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rels" ContentType="application/vnd.openxmlformats-package.relationships+xml"/>
  <Default Extension="emf" ContentType="image/x-emf"/>
  <Default Extension="wdp" ContentType="image/vnd.ms-photo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"/>
  </p:notesMasterIdLst>
  <p:sldIdLst>
    <p:sldId id="260" r:id="rId2"/>
  </p:sldIdLst>
  <p:sldSz cx="43891200" cy="32918400"/>
  <p:notesSz cx="20262850" cy="32099250"/>
  <p:defaultTextStyle>
    <a:defPPr>
      <a:defRPr lang="en-US"/>
    </a:defPPr>
    <a:lvl1pPr marL="0" algn="l" defTabSz="3135020" rtl="0" eaLnBrk="1" latinLnBrk="0" hangingPunct="1">
      <a:defRPr sz="6200" kern="1200">
        <a:solidFill>
          <a:schemeClr val="tx1"/>
        </a:solidFill>
        <a:latin typeface="+mn-lt"/>
        <a:ea typeface="+mn-ea"/>
        <a:cs typeface="+mn-cs"/>
      </a:defRPr>
    </a:lvl1pPr>
    <a:lvl2pPr marL="1567510" algn="l" defTabSz="3135020" rtl="0" eaLnBrk="1" latinLnBrk="0" hangingPunct="1">
      <a:defRPr sz="6200" kern="1200">
        <a:solidFill>
          <a:schemeClr val="tx1"/>
        </a:solidFill>
        <a:latin typeface="+mn-lt"/>
        <a:ea typeface="+mn-ea"/>
        <a:cs typeface="+mn-cs"/>
      </a:defRPr>
    </a:lvl2pPr>
    <a:lvl3pPr marL="3135020" algn="l" defTabSz="3135020" rtl="0" eaLnBrk="1" latinLnBrk="0" hangingPunct="1">
      <a:defRPr sz="6200" kern="1200">
        <a:solidFill>
          <a:schemeClr val="tx1"/>
        </a:solidFill>
        <a:latin typeface="+mn-lt"/>
        <a:ea typeface="+mn-ea"/>
        <a:cs typeface="+mn-cs"/>
      </a:defRPr>
    </a:lvl3pPr>
    <a:lvl4pPr marL="4702531" algn="l" defTabSz="3135020" rtl="0" eaLnBrk="1" latinLnBrk="0" hangingPunct="1">
      <a:defRPr sz="6200" kern="1200">
        <a:solidFill>
          <a:schemeClr val="tx1"/>
        </a:solidFill>
        <a:latin typeface="+mn-lt"/>
        <a:ea typeface="+mn-ea"/>
        <a:cs typeface="+mn-cs"/>
      </a:defRPr>
    </a:lvl4pPr>
    <a:lvl5pPr marL="6270041" algn="l" defTabSz="3135020" rtl="0" eaLnBrk="1" latinLnBrk="0" hangingPunct="1">
      <a:defRPr sz="6200" kern="1200">
        <a:solidFill>
          <a:schemeClr val="tx1"/>
        </a:solidFill>
        <a:latin typeface="+mn-lt"/>
        <a:ea typeface="+mn-ea"/>
        <a:cs typeface="+mn-cs"/>
      </a:defRPr>
    </a:lvl5pPr>
    <a:lvl6pPr marL="7837551" algn="l" defTabSz="3135020" rtl="0" eaLnBrk="1" latinLnBrk="0" hangingPunct="1">
      <a:defRPr sz="6200" kern="1200">
        <a:solidFill>
          <a:schemeClr val="tx1"/>
        </a:solidFill>
        <a:latin typeface="+mn-lt"/>
        <a:ea typeface="+mn-ea"/>
        <a:cs typeface="+mn-cs"/>
      </a:defRPr>
    </a:lvl6pPr>
    <a:lvl7pPr marL="9405061" algn="l" defTabSz="3135020" rtl="0" eaLnBrk="1" latinLnBrk="0" hangingPunct="1">
      <a:defRPr sz="6200" kern="1200">
        <a:solidFill>
          <a:schemeClr val="tx1"/>
        </a:solidFill>
        <a:latin typeface="+mn-lt"/>
        <a:ea typeface="+mn-ea"/>
        <a:cs typeface="+mn-cs"/>
      </a:defRPr>
    </a:lvl7pPr>
    <a:lvl8pPr marL="10972571" algn="l" defTabSz="3135020" rtl="0" eaLnBrk="1" latinLnBrk="0" hangingPunct="1">
      <a:defRPr sz="6200" kern="1200">
        <a:solidFill>
          <a:schemeClr val="tx1"/>
        </a:solidFill>
        <a:latin typeface="+mn-lt"/>
        <a:ea typeface="+mn-ea"/>
        <a:cs typeface="+mn-cs"/>
      </a:defRPr>
    </a:lvl8pPr>
    <a:lvl9pPr marL="12540082" algn="l" defTabSz="3135020" rtl="0" eaLnBrk="1" latinLnBrk="0" hangingPunct="1">
      <a:defRPr sz="62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76321"/>
    <a:srgbClr val="F6862A"/>
    <a:srgbClr val="F7601D"/>
    <a:srgbClr val="F55209"/>
    <a:srgbClr val="F76929"/>
    <a:srgbClr val="F6882E"/>
    <a:srgbClr val="F79443"/>
    <a:srgbClr val="F8A45E"/>
    <a:srgbClr val="F5801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napVertSplitter="1" vertBarState="minimized">
    <p:restoredLeft sz="15620"/>
    <p:restoredTop sz="99855" autoAdjust="0"/>
  </p:normalViewPr>
  <p:slideViewPr>
    <p:cSldViewPr snapToGrid="0" snapToObjects="1">
      <p:cViewPr>
        <p:scale>
          <a:sx n="50" d="100"/>
          <a:sy n="50" d="100"/>
        </p:scale>
        <p:origin x="432" y="1344"/>
      </p:cViewPr>
      <p:guideLst>
        <p:guide orient="horz" pos="7107"/>
        <p:guide pos="932"/>
        <p:guide pos="19444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0" d="100"/>
        <a:sy n="70" d="100"/>
      </p:scale>
      <p:origin x="0" y="0"/>
    </p:cViewPr>
  </p:sorterViewPr>
  <p:notesViewPr>
    <p:cSldViewPr snapToGrid="0" snapToObjects="1">
      <p:cViewPr varScale="1">
        <p:scale>
          <a:sx n="17" d="100"/>
          <a:sy n="17" d="100"/>
        </p:scale>
        <p:origin x="-2766" y="-144"/>
      </p:cViewPr>
      <p:guideLst>
        <p:guide orient="horz" pos="10110"/>
        <p:guide pos="6382"/>
      </p:guideLst>
    </p:cSldViewPr>
  </p:notesViewPr>
  <p:gridSpacing cx="57607" cy="57607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notesMaster" Target="notesMasters/notesMaster1.xml"/><Relationship Id="rId4" Type="http://schemas.openxmlformats.org/officeDocument/2006/relationships/printerSettings" Target="printerSettings/printerSettings1.bin"/><Relationship Id="rId5" Type="http://schemas.openxmlformats.org/officeDocument/2006/relationships/presProps" Target="presProps.xml"/><Relationship Id="rId6" Type="http://schemas.openxmlformats.org/officeDocument/2006/relationships/viewProps" Target="viewProps.xml"/><Relationship Id="rId7" Type="http://schemas.openxmlformats.org/officeDocument/2006/relationships/theme" Target="theme/theme1.xml"/><Relationship Id="rId8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QLBROGAN\Documents\scrap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QLBROGAN\Documents\Classes\Spring%202014\Solar%20Jacket\graphs_sunny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QLBROGAN\Dropbox\Solar%20Jacket\solarjacketdata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671768055255"/>
          <c:y val="0.121831499843945"/>
          <c:w val="0.818339848003521"/>
          <c:h val="0.718327651579488"/>
        </c:manualLayout>
      </c:layout>
      <c:scatterChart>
        <c:scatterStyle val="smoothMarker"/>
        <c:varyColors val="0"/>
        <c:ser>
          <c:idx val="0"/>
          <c:order val="0"/>
          <c:tx>
            <c:v>Power (sun)</c:v>
          </c:tx>
          <c:marker>
            <c:symbol val="none"/>
          </c:marker>
          <c:xVal>
            <c:numRef>
              <c:f>teg!$A$3:$A$1002</c:f>
              <c:numCache>
                <c:formatCode>General</c:formatCode>
                <c:ptCount val="1000"/>
                <c:pt idx="0">
                  <c:v>0.0</c:v>
                </c:pt>
                <c:pt idx="1">
                  <c:v>0.0002</c:v>
                </c:pt>
                <c:pt idx="2">
                  <c:v>0.0004</c:v>
                </c:pt>
                <c:pt idx="3">
                  <c:v>0.0006</c:v>
                </c:pt>
                <c:pt idx="4">
                  <c:v>0.0008</c:v>
                </c:pt>
                <c:pt idx="5">
                  <c:v>0.001</c:v>
                </c:pt>
                <c:pt idx="6">
                  <c:v>0.0012</c:v>
                </c:pt>
                <c:pt idx="7">
                  <c:v>0.0014</c:v>
                </c:pt>
                <c:pt idx="8">
                  <c:v>0.0016</c:v>
                </c:pt>
                <c:pt idx="9">
                  <c:v>0.0018</c:v>
                </c:pt>
                <c:pt idx="10">
                  <c:v>0.002</c:v>
                </c:pt>
                <c:pt idx="11">
                  <c:v>0.0022</c:v>
                </c:pt>
                <c:pt idx="12">
                  <c:v>0.0024</c:v>
                </c:pt>
                <c:pt idx="13">
                  <c:v>0.0026</c:v>
                </c:pt>
                <c:pt idx="14">
                  <c:v>0.0028</c:v>
                </c:pt>
                <c:pt idx="15">
                  <c:v>0.003</c:v>
                </c:pt>
                <c:pt idx="16">
                  <c:v>0.0032</c:v>
                </c:pt>
                <c:pt idx="17">
                  <c:v>0.0034</c:v>
                </c:pt>
                <c:pt idx="18">
                  <c:v>0.0036</c:v>
                </c:pt>
                <c:pt idx="19">
                  <c:v>0.0038</c:v>
                </c:pt>
                <c:pt idx="20">
                  <c:v>0.004</c:v>
                </c:pt>
                <c:pt idx="21">
                  <c:v>0.0042</c:v>
                </c:pt>
                <c:pt idx="22">
                  <c:v>0.0044</c:v>
                </c:pt>
                <c:pt idx="23">
                  <c:v>0.0046</c:v>
                </c:pt>
                <c:pt idx="24">
                  <c:v>0.0048</c:v>
                </c:pt>
                <c:pt idx="25">
                  <c:v>0.005</c:v>
                </c:pt>
                <c:pt idx="26">
                  <c:v>0.0052</c:v>
                </c:pt>
                <c:pt idx="27">
                  <c:v>0.0054</c:v>
                </c:pt>
                <c:pt idx="28">
                  <c:v>0.0056</c:v>
                </c:pt>
                <c:pt idx="29">
                  <c:v>0.0058</c:v>
                </c:pt>
                <c:pt idx="30">
                  <c:v>0.006</c:v>
                </c:pt>
                <c:pt idx="31">
                  <c:v>0.0062</c:v>
                </c:pt>
                <c:pt idx="32">
                  <c:v>0.0064</c:v>
                </c:pt>
                <c:pt idx="33">
                  <c:v>0.0066</c:v>
                </c:pt>
                <c:pt idx="34">
                  <c:v>0.0068</c:v>
                </c:pt>
                <c:pt idx="35">
                  <c:v>0.007</c:v>
                </c:pt>
                <c:pt idx="36">
                  <c:v>0.0072</c:v>
                </c:pt>
                <c:pt idx="37">
                  <c:v>0.00739999999999999</c:v>
                </c:pt>
                <c:pt idx="38">
                  <c:v>0.0076</c:v>
                </c:pt>
                <c:pt idx="39">
                  <c:v>0.00779999999999999</c:v>
                </c:pt>
                <c:pt idx="40">
                  <c:v>0.00799999999999999</c:v>
                </c:pt>
                <c:pt idx="41">
                  <c:v>0.0082</c:v>
                </c:pt>
                <c:pt idx="42">
                  <c:v>0.0084</c:v>
                </c:pt>
                <c:pt idx="43">
                  <c:v>0.0086</c:v>
                </c:pt>
                <c:pt idx="44">
                  <c:v>0.0088</c:v>
                </c:pt>
                <c:pt idx="45">
                  <c:v>0.009</c:v>
                </c:pt>
                <c:pt idx="46">
                  <c:v>0.0092</c:v>
                </c:pt>
                <c:pt idx="47">
                  <c:v>0.0094</c:v>
                </c:pt>
                <c:pt idx="48">
                  <c:v>0.0096</c:v>
                </c:pt>
                <c:pt idx="49">
                  <c:v>0.0098</c:v>
                </c:pt>
                <c:pt idx="50">
                  <c:v>0.01</c:v>
                </c:pt>
                <c:pt idx="51">
                  <c:v>0.0102</c:v>
                </c:pt>
                <c:pt idx="52">
                  <c:v>0.0104</c:v>
                </c:pt>
                <c:pt idx="53">
                  <c:v>0.0106</c:v>
                </c:pt>
                <c:pt idx="54">
                  <c:v>0.0108</c:v>
                </c:pt>
                <c:pt idx="55">
                  <c:v>0.011</c:v>
                </c:pt>
                <c:pt idx="56">
                  <c:v>0.0112</c:v>
                </c:pt>
                <c:pt idx="57">
                  <c:v>0.0114</c:v>
                </c:pt>
                <c:pt idx="58">
                  <c:v>0.0116</c:v>
                </c:pt>
                <c:pt idx="59">
                  <c:v>0.0118</c:v>
                </c:pt>
                <c:pt idx="60">
                  <c:v>0.012</c:v>
                </c:pt>
                <c:pt idx="61">
                  <c:v>0.0122</c:v>
                </c:pt>
                <c:pt idx="62">
                  <c:v>0.0124</c:v>
                </c:pt>
                <c:pt idx="63">
                  <c:v>0.0126</c:v>
                </c:pt>
                <c:pt idx="64">
                  <c:v>0.0128</c:v>
                </c:pt>
                <c:pt idx="65">
                  <c:v>0.013</c:v>
                </c:pt>
                <c:pt idx="66">
                  <c:v>0.0132</c:v>
                </c:pt>
                <c:pt idx="67">
                  <c:v>0.0134</c:v>
                </c:pt>
                <c:pt idx="68">
                  <c:v>0.0136</c:v>
                </c:pt>
                <c:pt idx="69">
                  <c:v>0.0138</c:v>
                </c:pt>
                <c:pt idx="70">
                  <c:v>0.014</c:v>
                </c:pt>
                <c:pt idx="71">
                  <c:v>0.0142</c:v>
                </c:pt>
                <c:pt idx="72">
                  <c:v>0.0144</c:v>
                </c:pt>
                <c:pt idx="73">
                  <c:v>0.0146</c:v>
                </c:pt>
                <c:pt idx="74">
                  <c:v>0.0148</c:v>
                </c:pt>
                <c:pt idx="75">
                  <c:v>0.015</c:v>
                </c:pt>
                <c:pt idx="76">
                  <c:v>0.0152</c:v>
                </c:pt>
                <c:pt idx="77">
                  <c:v>0.0154</c:v>
                </c:pt>
                <c:pt idx="78">
                  <c:v>0.0156</c:v>
                </c:pt>
                <c:pt idx="79">
                  <c:v>0.0158</c:v>
                </c:pt>
                <c:pt idx="80">
                  <c:v>0.016</c:v>
                </c:pt>
                <c:pt idx="81">
                  <c:v>0.0162</c:v>
                </c:pt>
                <c:pt idx="82">
                  <c:v>0.0164</c:v>
                </c:pt>
                <c:pt idx="83">
                  <c:v>0.0166</c:v>
                </c:pt>
                <c:pt idx="84">
                  <c:v>0.0168</c:v>
                </c:pt>
                <c:pt idx="85">
                  <c:v>0.017</c:v>
                </c:pt>
                <c:pt idx="86">
                  <c:v>0.0172</c:v>
                </c:pt>
                <c:pt idx="87">
                  <c:v>0.0174</c:v>
                </c:pt>
                <c:pt idx="88">
                  <c:v>0.0176</c:v>
                </c:pt>
                <c:pt idx="89">
                  <c:v>0.0178</c:v>
                </c:pt>
                <c:pt idx="90">
                  <c:v>0.018</c:v>
                </c:pt>
                <c:pt idx="91">
                  <c:v>0.0182</c:v>
                </c:pt>
                <c:pt idx="92">
                  <c:v>0.0184</c:v>
                </c:pt>
                <c:pt idx="93">
                  <c:v>0.0186</c:v>
                </c:pt>
                <c:pt idx="94">
                  <c:v>0.0188</c:v>
                </c:pt>
                <c:pt idx="95">
                  <c:v>0.019</c:v>
                </c:pt>
                <c:pt idx="96">
                  <c:v>0.0192</c:v>
                </c:pt>
                <c:pt idx="97">
                  <c:v>0.0194</c:v>
                </c:pt>
                <c:pt idx="98">
                  <c:v>0.0196</c:v>
                </c:pt>
                <c:pt idx="99">
                  <c:v>0.0198</c:v>
                </c:pt>
                <c:pt idx="100">
                  <c:v>0.02</c:v>
                </c:pt>
                <c:pt idx="101">
                  <c:v>0.0202</c:v>
                </c:pt>
                <c:pt idx="102">
                  <c:v>0.0204</c:v>
                </c:pt>
                <c:pt idx="103">
                  <c:v>0.0206</c:v>
                </c:pt>
                <c:pt idx="104">
                  <c:v>0.0208</c:v>
                </c:pt>
                <c:pt idx="105">
                  <c:v>0.021</c:v>
                </c:pt>
                <c:pt idx="106">
                  <c:v>0.0212</c:v>
                </c:pt>
                <c:pt idx="107">
                  <c:v>0.0214</c:v>
                </c:pt>
                <c:pt idx="108">
                  <c:v>0.0216</c:v>
                </c:pt>
                <c:pt idx="109">
                  <c:v>0.0218</c:v>
                </c:pt>
                <c:pt idx="110">
                  <c:v>0.022</c:v>
                </c:pt>
                <c:pt idx="111">
                  <c:v>0.0222</c:v>
                </c:pt>
                <c:pt idx="112">
                  <c:v>0.0224</c:v>
                </c:pt>
                <c:pt idx="113">
                  <c:v>0.0226</c:v>
                </c:pt>
                <c:pt idx="114">
                  <c:v>0.0228</c:v>
                </c:pt>
                <c:pt idx="115">
                  <c:v>0.023</c:v>
                </c:pt>
                <c:pt idx="116">
                  <c:v>0.0232</c:v>
                </c:pt>
                <c:pt idx="117">
                  <c:v>0.0234</c:v>
                </c:pt>
                <c:pt idx="118">
                  <c:v>0.0236</c:v>
                </c:pt>
                <c:pt idx="119">
                  <c:v>0.0238</c:v>
                </c:pt>
                <c:pt idx="120">
                  <c:v>0.024</c:v>
                </c:pt>
                <c:pt idx="121">
                  <c:v>0.0242</c:v>
                </c:pt>
                <c:pt idx="122">
                  <c:v>0.0244</c:v>
                </c:pt>
                <c:pt idx="123">
                  <c:v>0.0246</c:v>
                </c:pt>
                <c:pt idx="124">
                  <c:v>0.0248</c:v>
                </c:pt>
                <c:pt idx="125">
                  <c:v>0.025</c:v>
                </c:pt>
                <c:pt idx="126">
                  <c:v>0.0252</c:v>
                </c:pt>
                <c:pt idx="127">
                  <c:v>0.0254</c:v>
                </c:pt>
                <c:pt idx="128">
                  <c:v>0.0256</c:v>
                </c:pt>
                <c:pt idx="129">
                  <c:v>0.0258</c:v>
                </c:pt>
                <c:pt idx="130">
                  <c:v>0.026</c:v>
                </c:pt>
                <c:pt idx="131">
                  <c:v>0.0261999999999999</c:v>
                </c:pt>
                <c:pt idx="132">
                  <c:v>0.0263999999999999</c:v>
                </c:pt>
                <c:pt idx="133">
                  <c:v>0.0265999999999999</c:v>
                </c:pt>
                <c:pt idx="134">
                  <c:v>0.0267999999999999</c:v>
                </c:pt>
                <c:pt idx="135">
                  <c:v>0.0269999999999999</c:v>
                </c:pt>
                <c:pt idx="136">
                  <c:v>0.0271999999999999</c:v>
                </c:pt>
                <c:pt idx="137">
                  <c:v>0.0273999999999999</c:v>
                </c:pt>
                <c:pt idx="138">
                  <c:v>0.0275999999999999</c:v>
                </c:pt>
                <c:pt idx="139">
                  <c:v>0.0277999999999999</c:v>
                </c:pt>
                <c:pt idx="140">
                  <c:v>0.0279999999999999</c:v>
                </c:pt>
                <c:pt idx="141">
                  <c:v>0.0281999999999999</c:v>
                </c:pt>
                <c:pt idx="142">
                  <c:v>0.0283999999999999</c:v>
                </c:pt>
                <c:pt idx="143">
                  <c:v>0.0285999999999999</c:v>
                </c:pt>
                <c:pt idx="144">
                  <c:v>0.0287999999999999</c:v>
                </c:pt>
                <c:pt idx="145">
                  <c:v>0.0289999999999999</c:v>
                </c:pt>
                <c:pt idx="146">
                  <c:v>0.0291999999999999</c:v>
                </c:pt>
                <c:pt idx="147">
                  <c:v>0.0293999999999999</c:v>
                </c:pt>
                <c:pt idx="148">
                  <c:v>0.0295999999999999</c:v>
                </c:pt>
                <c:pt idx="149">
                  <c:v>0.0297999999999999</c:v>
                </c:pt>
                <c:pt idx="150">
                  <c:v>0.0299999999999999</c:v>
                </c:pt>
                <c:pt idx="151">
                  <c:v>0.0301999999999999</c:v>
                </c:pt>
                <c:pt idx="152">
                  <c:v>0.0303999999999999</c:v>
                </c:pt>
                <c:pt idx="153">
                  <c:v>0.0305999999999999</c:v>
                </c:pt>
                <c:pt idx="154">
                  <c:v>0.0307999999999999</c:v>
                </c:pt>
                <c:pt idx="155">
                  <c:v>0.0309999999999999</c:v>
                </c:pt>
                <c:pt idx="156">
                  <c:v>0.0311999999999999</c:v>
                </c:pt>
                <c:pt idx="157">
                  <c:v>0.0313999999999999</c:v>
                </c:pt>
                <c:pt idx="158">
                  <c:v>0.0315999999999999</c:v>
                </c:pt>
                <c:pt idx="159">
                  <c:v>0.0317999999999999</c:v>
                </c:pt>
                <c:pt idx="160">
                  <c:v>0.0319999999999999</c:v>
                </c:pt>
                <c:pt idx="161">
                  <c:v>0.0321999999999999</c:v>
                </c:pt>
                <c:pt idx="162">
                  <c:v>0.0323999999999999</c:v>
                </c:pt>
                <c:pt idx="163">
                  <c:v>0.0325999999999999</c:v>
                </c:pt>
                <c:pt idx="164">
                  <c:v>0.0327999999999999</c:v>
                </c:pt>
                <c:pt idx="165">
                  <c:v>0.0329999999999999</c:v>
                </c:pt>
                <c:pt idx="166">
                  <c:v>0.0331999999999999</c:v>
                </c:pt>
                <c:pt idx="167">
                  <c:v>0.0333999999999999</c:v>
                </c:pt>
                <c:pt idx="168">
                  <c:v>0.0335999999999999</c:v>
                </c:pt>
                <c:pt idx="169">
                  <c:v>0.0337999999999999</c:v>
                </c:pt>
                <c:pt idx="170">
                  <c:v>0.0339999999999999</c:v>
                </c:pt>
                <c:pt idx="171">
                  <c:v>0.0341999999999999</c:v>
                </c:pt>
                <c:pt idx="172">
                  <c:v>0.0343999999999999</c:v>
                </c:pt>
                <c:pt idx="173">
                  <c:v>0.0345999999999999</c:v>
                </c:pt>
                <c:pt idx="174">
                  <c:v>0.0347999999999999</c:v>
                </c:pt>
                <c:pt idx="175">
                  <c:v>0.0349999999999999</c:v>
                </c:pt>
                <c:pt idx="176">
                  <c:v>0.0351999999999999</c:v>
                </c:pt>
                <c:pt idx="177">
                  <c:v>0.0353999999999999</c:v>
                </c:pt>
                <c:pt idx="178">
                  <c:v>0.0355999999999999</c:v>
                </c:pt>
                <c:pt idx="179">
                  <c:v>0.0357999999999999</c:v>
                </c:pt>
                <c:pt idx="180">
                  <c:v>0.0359999999999999</c:v>
                </c:pt>
                <c:pt idx="181">
                  <c:v>0.0361999999999999</c:v>
                </c:pt>
                <c:pt idx="182">
                  <c:v>0.0363999999999999</c:v>
                </c:pt>
                <c:pt idx="183">
                  <c:v>0.0365999999999999</c:v>
                </c:pt>
                <c:pt idx="184">
                  <c:v>0.0367999999999999</c:v>
                </c:pt>
                <c:pt idx="185">
                  <c:v>0.0369999999999999</c:v>
                </c:pt>
                <c:pt idx="186">
                  <c:v>0.0371999999999999</c:v>
                </c:pt>
                <c:pt idx="187">
                  <c:v>0.0373999999999999</c:v>
                </c:pt>
                <c:pt idx="188">
                  <c:v>0.0375999999999999</c:v>
                </c:pt>
                <c:pt idx="189">
                  <c:v>0.0377999999999999</c:v>
                </c:pt>
                <c:pt idx="190">
                  <c:v>0.0379999999999999</c:v>
                </c:pt>
                <c:pt idx="191">
                  <c:v>0.0381999999999999</c:v>
                </c:pt>
                <c:pt idx="192">
                  <c:v>0.0383999999999999</c:v>
                </c:pt>
                <c:pt idx="193">
                  <c:v>0.0385999999999999</c:v>
                </c:pt>
                <c:pt idx="194">
                  <c:v>0.0387999999999999</c:v>
                </c:pt>
                <c:pt idx="195">
                  <c:v>0.0389999999999999</c:v>
                </c:pt>
                <c:pt idx="196">
                  <c:v>0.0391999999999999</c:v>
                </c:pt>
                <c:pt idx="197">
                  <c:v>0.0393999999999999</c:v>
                </c:pt>
                <c:pt idx="198">
                  <c:v>0.0395999999999999</c:v>
                </c:pt>
                <c:pt idx="199">
                  <c:v>0.0397999999999999</c:v>
                </c:pt>
                <c:pt idx="200">
                  <c:v>0.0399999999999999</c:v>
                </c:pt>
                <c:pt idx="201">
                  <c:v>0.0401999999999999</c:v>
                </c:pt>
                <c:pt idx="202">
                  <c:v>0.0403999999999999</c:v>
                </c:pt>
                <c:pt idx="203">
                  <c:v>0.0405999999999999</c:v>
                </c:pt>
                <c:pt idx="204">
                  <c:v>0.0407999999999999</c:v>
                </c:pt>
                <c:pt idx="205">
                  <c:v>0.0409999999999999</c:v>
                </c:pt>
                <c:pt idx="206">
                  <c:v>0.0411999999999999</c:v>
                </c:pt>
                <c:pt idx="207">
                  <c:v>0.0413999999999999</c:v>
                </c:pt>
                <c:pt idx="208">
                  <c:v>0.0415999999999999</c:v>
                </c:pt>
                <c:pt idx="209">
                  <c:v>0.0417999999999999</c:v>
                </c:pt>
                <c:pt idx="210">
                  <c:v>0.0419999999999999</c:v>
                </c:pt>
                <c:pt idx="211">
                  <c:v>0.0421999999999999</c:v>
                </c:pt>
                <c:pt idx="212">
                  <c:v>0.0423999999999999</c:v>
                </c:pt>
                <c:pt idx="213">
                  <c:v>0.0425999999999999</c:v>
                </c:pt>
                <c:pt idx="214">
                  <c:v>0.0427999999999999</c:v>
                </c:pt>
                <c:pt idx="215">
                  <c:v>0.0429999999999999</c:v>
                </c:pt>
                <c:pt idx="216">
                  <c:v>0.0431999999999999</c:v>
                </c:pt>
                <c:pt idx="217">
                  <c:v>0.0433999999999999</c:v>
                </c:pt>
                <c:pt idx="218">
                  <c:v>0.0435999999999999</c:v>
                </c:pt>
                <c:pt idx="219">
                  <c:v>0.0437999999999999</c:v>
                </c:pt>
                <c:pt idx="220">
                  <c:v>0.0439999999999998</c:v>
                </c:pt>
                <c:pt idx="221">
                  <c:v>0.0441999999999998</c:v>
                </c:pt>
                <c:pt idx="222">
                  <c:v>0.0443999999999999</c:v>
                </c:pt>
                <c:pt idx="223">
                  <c:v>0.0445999999999998</c:v>
                </c:pt>
                <c:pt idx="224">
                  <c:v>0.0447999999999999</c:v>
                </c:pt>
                <c:pt idx="225">
                  <c:v>0.0449999999999998</c:v>
                </c:pt>
                <c:pt idx="226">
                  <c:v>0.0451999999999998</c:v>
                </c:pt>
                <c:pt idx="227">
                  <c:v>0.0453999999999998</c:v>
                </c:pt>
                <c:pt idx="228">
                  <c:v>0.0455999999999998</c:v>
                </c:pt>
                <c:pt idx="229">
                  <c:v>0.0457999999999998</c:v>
                </c:pt>
                <c:pt idx="230">
                  <c:v>0.0459999999999998</c:v>
                </c:pt>
                <c:pt idx="231">
                  <c:v>0.0461999999999998</c:v>
                </c:pt>
                <c:pt idx="232">
                  <c:v>0.0463999999999998</c:v>
                </c:pt>
                <c:pt idx="233">
                  <c:v>0.0465999999999998</c:v>
                </c:pt>
                <c:pt idx="234">
                  <c:v>0.0467999999999998</c:v>
                </c:pt>
                <c:pt idx="235">
                  <c:v>0.0469999999999998</c:v>
                </c:pt>
                <c:pt idx="236">
                  <c:v>0.0471999999999998</c:v>
                </c:pt>
                <c:pt idx="237">
                  <c:v>0.0473999999999998</c:v>
                </c:pt>
                <c:pt idx="238">
                  <c:v>0.0475999999999998</c:v>
                </c:pt>
                <c:pt idx="239">
                  <c:v>0.0477999999999998</c:v>
                </c:pt>
                <c:pt idx="240">
                  <c:v>0.0479999999999998</c:v>
                </c:pt>
                <c:pt idx="241">
                  <c:v>0.0481999999999998</c:v>
                </c:pt>
                <c:pt idx="242">
                  <c:v>0.0483999999999998</c:v>
                </c:pt>
                <c:pt idx="243">
                  <c:v>0.0485999999999998</c:v>
                </c:pt>
                <c:pt idx="244">
                  <c:v>0.0487999999999998</c:v>
                </c:pt>
                <c:pt idx="245">
                  <c:v>0.0489999999999998</c:v>
                </c:pt>
                <c:pt idx="246">
                  <c:v>0.0491999999999998</c:v>
                </c:pt>
                <c:pt idx="247">
                  <c:v>0.0493999999999998</c:v>
                </c:pt>
                <c:pt idx="248">
                  <c:v>0.0495999999999998</c:v>
                </c:pt>
                <c:pt idx="249">
                  <c:v>0.0497999999999998</c:v>
                </c:pt>
                <c:pt idx="250">
                  <c:v>0.0499999999999998</c:v>
                </c:pt>
                <c:pt idx="251">
                  <c:v>0.0501999999999998</c:v>
                </c:pt>
                <c:pt idx="252">
                  <c:v>0.0503999999999998</c:v>
                </c:pt>
                <c:pt idx="253">
                  <c:v>0.0505999999999998</c:v>
                </c:pt>
                <c:pt idx="254">
                  <c:v>0.0507999999999998</c:v>
                </c:pt>
                <c:pt idx="255">
                  <c:v>0.0509999999999998</c:v>
                </c:pt>
                <c:pt idx="256">
                  <c:v>0.0511999999999998</c:v>
                </c:pt>
                <c:pt idx="257">
                  <c:v>0.0513999999999998</c:v>
                </c:pt>
                <c:pt idx="258">
                  <c:v>0.0515999999999998</c:v>
                </c:pt>
                <c:pt idx="259">
                  <c:v>0.0517999999999998</c:v>
                </c:pt>
                <c:pt idx="260">
                  <c:v>0.0519999999999998</c:v>
                </c:pt>
                <c:pt idx="261">
                  <c:v>0.0521999999999998</c:v>
                </c:pt>
                <c:pt idx="262">
                  <c:v>0.0523999999999998</c:v>
                </c:pt>
                <c:pt idx="263">
                  <c:v>0.0525999999999998</c:v>
                </c:pt>
                <c:pt idx="264">
                  <c:v>0.0527999999999998</c:v>
                </c:pt>
                <c:pt idx="265">
                  <c:v>0.0529999999999998</c:v>
                </c:pt>
                <c:pt idx="266">
                  <c:v>0.0531999999999998</c:v>
                </c:pt>
                <c:pt idx="267">
                  <c:v>0.0533999999999998</c:v>
                </c:pt>
                <c:pt idx="268">
                  <c:v>0.0535999999999998</c:v>
                </c:pt>
                <c:pt idx="269">
                  <c:v>0.0537999999999998</c:v>
                </c:pt>
                <c:pt idx="270">
                  <c:v>0.0539999999999998</c:v>
                </c:pt>
                <c:pt idx="271">
                  <c:v>0.0541999999999998</c:v>
                </c:pt>
                <c:pt idx="272">
                  <c:v>0.0543999999999998</c:v>
                </c:pt>
                <c:pt idx="273">
                  <c:v>0.0545999999999998</c:v>
                </c:pt>
                <c:pt idx="274">
                  <c:v>0.0547999999999998</c:v>
                </c:pt>
                <c:pt idx="275">
                  <c:v>0.0549999999999998</c:v>
                </c:pt>
                <c:pt idx="276">
                  <c:v>0.0551999999999998</c:v>
                </c:pt>
                <c:pt idx="277">
                  <c:v>0.0553999999999998</c:v>
                </c:pt>
                <c:pt idx="278">
                  <c:v>0.0555999999999998</c:v>
                </c:pt>
                <c:pt idx="279">
                  <c:v>0.0557999999999998</c:v>
                </c:pt>
                <c:pt idx="280">
                  <c:v>0.0559999999999998</c:v>
                </c:pt>
                <c:pt idx="281">
                  <c:v>0.0561999999999998</c:v>
                </c:pt>
                <c:pt idx="282">
                  <c:v>0.0563999999999998</c:v>
                </c:pt>
                <c:pt idx="283">
                  <c:v>0.0565999999999998</c:v>
                </c:pt>
                <c:pt idx="284">
                  <c:v>0.0567999999999998</c:v>
                </c:pt>
                <c:pt idx="285">
                  <c:v>0.0569999999999998</c:v>
                </c:pt>
                <c:pt idx="286">
                  <c:v>0.0571999999999998</c:v>
                </c:pt>
                <c:pt idx="287">
                  <c:v>0.0573999999999998</c:v>
                </c:pt>
                <c:pt idx="288">
                  <c:v>0.0575999999999998</c:v>
                </c:pt>
                <c:pt idx="289">
                  <c:v>0.0577999999999998</c:v>
                </c:pt>
                <c:pt idx="290">
                  <c:v>0.0579999999999998</c:v>
                </c:pt>
                <c:pt idx="291">
                  <c:v>0.0581999999999998</c:v>
                </c:pt>
                <c:pt idx="292">
                  <c:v>0.0583999999999998</c:v>
                </c:pt>
                <c:pt idx="293">
                  <c:v>0.0585999999999998</c:v>
                </c:pt>
                <c:pt idx="294">
                  <c:v>0.0587999999999998</c:v>
                </c:pt>
                <c:pt idx="295">
                  <c:v>0.0589999999999998</c:v>
                </c:pt>
                <c:pt idx="296">
                  <c:v>0.0591999999999998</c:v>
                </c:pt>
                <c:pt idx="297">
                  <c:v>0.0593999999999998</c:v>
                </c:pt>
                <c:pt idx="298">
                  <c:v>0.0595999999999998</c:v>
                </c:pt>
                <c:pt idx="299">
                  <c:v>0.0597999999999998</c:v>
                </c:pt>
                <c:pt idx="300">
                  <c:v>0.0599999999999998</c:v>
                </c:pt>
                <c:pt idx="301">
                  <c:v>0.0601999999999998</c:v>
                </c:pt>
                <c:pt idx="302">
                  <c:v>0.0603999999999998</c:v>
                </c:pt>
                <c:pt idx="303">
                  <c:v>0.0605999999999997</c:v>
                </c:pt>
                <c:pt idx="304">
                  <c:v>0.0607999999999998</c:v>
                </c:pt>
                <c:pt idx="305">
                  <c:v>0.0609999999999998</c:v>
                </c:pt>
                <c:pt idx="306">
                  <c:v>0.0611999999999997</c:v>
                </c:pt>
                <c:pt idx="307">
                  <c:v>0.0613999999999997</c:v>
                </c:pt>
                <c:pt idx="308">
                  <c:v>0.0615999999999997</c:v>
                </c:pt>
                <c:pt idx="309">
                  <c:v>0.0617999999999997</c:v>
                </c:pt>
                <c:pt idx="310">
                  <c:v>0.0619999999999997</c:v>
                </c:pt>
                <c:pt idx="311">
                  <c:v>0.0621999999999997</c:v>
                </c:pt>
                <c:pt idx="312">
                  <c:v>0.0623999999999997</c:v>
                </c:pt>
                <c:pt idx="313">
                  <c:v>0.0625999999999997</c:v>
                </c:pt>
                <c:pt idx="314">
                  <c:v>0.0627999999999998</c:v>
                </c:pt>
                <c:pt idx="315">
                  <c:v>0.0629999999999998</c:v>
                </c:pt>
                <c:pt idx="316">
                  <c:v>0.0631999999999998</c:v>
                </c:pt>
                <c:pt idx="317">
                  <c:v>0.0633999999999998</c:v>
                </c:pt>
                <c:pt idx="318">
                  <c:v>0.0635999999999998</c:v>
                </c:pt>
                <c:pt idx="319">
                  <c:v>0.0637999999999998</c:v>
                </c:pt>
                <c:pt idx="320">
                  <c:v>0.0639999999999998</c:v>
                </c:pt>
                <c:pt idx="321">
                  <c:v>0.0641999999999998</c:v>
                </c:pt>
                <c:pt idx="322">
                  <c:v>0.0643999999999998</c:v>
                </c:pt>
                <c:pt idx="323">
                  <c:v>0.0645999999999998</c:v>
                </c:pt>
                <c:pt idx="324">
                  <c:v>0.0647999999999998</c:v>
                </c:pt>
                <c:pt idx="325">
                  <c:v>0.0649999999999998</c:v>
                </c:pt>
                <c:pt idx="326">
                  <c:v>0.0651999999999998</c:v>
                </c:pt>
                <c:pt idx="327">
                  <c:v>0.0653999999999998</c:v>
                </c:pt>
                <c:pt idx="328">
                  <c:v>0.0655999999999998</c:v>
                </c:pt>
                <c:pt idx="329">
                  <c:v>0.0657999999999998</c:v>
                </c:pt>
                <c:pt idx="330">
                  <c:v>0.0659999999999998</c:v>
                </c:pt>
                <c:pt idx="331">
                  <c:v>0.0661999999999998</c:v>
                </c:pt>
                <c:pt idx="332">
                  <c:v>0.0663999999999998</c:v>
                </c:pt>
                <c:pt idx="333">
                  <c:v>0.0665999999999999</c:v>
                </c:pt>
                <c:pt idx="334">
                  <c:v>0.0667999999999999</c:v>
                </c:pt>
                <c:pt idx="335">
                  <c:v>0.0669999999999999</c:v>
                </c:pt>
                <c:pt idx="336">
                  <c:v>0.0671999999999999</c:v>
                </c:pt>
                <c:pt idx="337">
                  <c:v>0.0673999999999999</c:v>
                </c:pt>
                <c:pt idx="338">
                  <c:v>0.0675999999999999</c:v>
                </c:pt>
                <c:pt idx="339">
                  <c:v>0.0677999999999999</c:v>
                </c:pt>
                <c:pt idx="340">
                  <c:v>0.0679999999999999</c:v>
                </c:pt>
                <c:pt idx="341">
                  <c:v>0.0681999999999999</c:v>
                </c:pt>
                <c:pt idx="342">
                  <c:v>0.0683999999999999</c:v>
                </c:pt>
                <c:pt idx="343">
                  <c:v>0.0685999999999999</c:v>
                </c:pt>
                <c:pt idx="344">
                  <c:v>0.0687999999999999</c:v>
                </c:pt>
                <c:pt idx="345">
                  <c:v>0.0689999999999999</c:v>
                </c:pt>
                <c:pt idx="346">
                  <c:v>0.0691999999999999</c:v>
                </c:pt>
                <c:pt idx="347">
                  <c:v>0.0693999999999999</c:v>
                </c:pt>
                <c:pt idx="348">
                  <c:v>0.0695999999999999</c:v>
                </c:pt>
                <c:pt idx="349">
                  <c:v>0.0698</c:v>
                </c:pt>
                <c:pt idx="350">
                  <c:v>0.07</c:v>
                </c:pt>
                <c:pt idx="351">
                  <c:v>0.0702</c:v>
                </c:pt>
                <c:pt idx="352">
                  <c:v>0.0704</c:v>
                </c:pt>
                <c:pt idx="353">
                  <c:v>0.0706</c:v>
                </c:pt>
                <c:pt idx="354">
                  <c:v>0.0708</c:v>
                </c:pt>
                <c:pt idx="355">
                  <c:v>0.071</c:v>
                </c:pt>
                <c:pt idx="356">
                  <c:v>0.0712</c:v>
                </c:pt>
                <c:pt idx="357">
                  <c:v>0.0714</c:v>
                </c:pt>
                <c:pt idx="358">
                  <c:v>0.0716</c:v>
                </c:pt>
                <c:pt idx="359">
                  <c:v>0.0718</c:v>
                </c:pt>
                <c:pt idx="360">
                  <c:v>0.072</c:v>
                </c:pt>
                <c:pt idx="361">
                  <c:v>0.0722</c:v>
                </c:pt>
                <c:pt idx="362">
                  <c:v>0.0724</c:v>
                </c:pt>
                <c:pt idx="363">
                  <c:v>0.0726</c:v>
                </c:pt>
                <c:pt idx="364">
                  <c:v>0.0728</c:v>
                </c:pt>
                <c:pt idx="365">
                  <c:v>0.073</c:v>
                </c:pt>
                <c:pt idx="366">
                  <c:v>0.0732</c:v>
                </c:pt>
                <c:pt idx="367">
                  <c:v>0.0734000000000001</c:v>
                </c:pt>
                <c:pt idx="368">
                  <c:v>0.0736000000000001</c:v>
                </c:pt>
                <c:pt idx="369">
                  <c:v>0.0738000000000001</c:v>
                </c:pt>
                <c:pt idx="370">
                  <c:v>0.0740000000000001</c:v>
                </c:pt>
                <c:pt idx="371">
                  <c:v>0.0742000000000001</c:v>
                </c:pt>
                <c:pt idx="372">
                  <c:v>0.0744000000000001</c:v>
                </c:pt>
                <c:pt idx="373">
                  <c:v>0.0746000000000001</c:v>
                </c:pt>
                <c:pt idx="374">
                  <c:v>0.0748000000000001</c:v>
                </c:pt>
                <c:pt idx="375">
                  <c:v>0.0750000000000001</c:v>
                </c:pt>
                <c:pt idx="376">
                  <c:v>0.0752000000000001</c:v>
                </c:pt>
                <c:pt idx="377">
                  <c:v>0.0754000000000001</c:v>
                </c:pt>
                <c:pt idx="378">
                  <c:v>0.0756000000000001</c:v>
                </c:pt>
                <c:pt idx="379">
                  <c:v>0.0758000000000001</c:v>
                </c:pt>
                <c:pt idx="380">
                  <c:v>0.0760000000000001</c:v>
                </c:pt>
                <c:pt idx="381">
                  <c:v>0.0762000000000001</c:v>
                </c:pt>
                <c:pt idx="382">
                  <c:v>0.0764000000000001</c:v>
                </c:pt>
                <c:pt idx="383">
                  <c:v>0.0766000000000001</c:v>
                </c:pt>
                <c:pt idx="384">
                  <c:v>0.0768000000000002</c:v>
                </c:pt>
                <c:pt idx="385">
                  <c:v>0.0770000000000002</c:v>
                </c:pt>
                <c:pt idx="386">
                  <c:v>0.0772000000000002</c:v>
                </c:pt>
                <c:pt idx="387">
                  <c:v>0.0774000000000002</c:v>
                </c:pt>
                <c:pt idx="388">
                  <c:v>0.0776000000000002</c:v>
                </c:pt>
                <c:pt idx="389">
                  <c:v>0.0778000000000002</c:v>
                </c:pt>
                <c:pt idx="390">
                  <c:v>0.0780000000000002</c:v>
                </c:pt>
                <c:pt idx="391">
                  <c:v>0.0782000000000002</c:v>
                </c:pt>
                <c:pt idx="392">
                  <c:v>0.0784000000000002</c:v>
                </c:pt>
                <c:pt idx="393">
                  <c:v>0.0786000000000002</c:v>
                </c:pt>
                <c:pt idx="394">
                  <c:v>0.0788000000000002</c:v>
                </c:pt>
                <c:pt idx="395">
                  <c:v>0.0790000000000002</c:v>
                </c:pt>
                <c:pt idx="396">
                  <c:v>0.0792000000000002</c:v>
                </c:pt>
                <c:pt idx="397">
                  <c:v>0.0794000000000002</c:v>
                </c:pt>
                <c:pt idx="398">
                  <c:v>0.0796000000000002</c:v>
                </c:pt>
                <c:pt idx="399">
                  <c:v>0.0798000000000002</c:v>
                </c:pt>
                <c:pt idx="400">
                  <c:v>0.0800000000000002</c:v>
                </c:pt>
                <c:pt idx="401">
                  <c:v>0.0802000000000002</c:v>
                </c:pt>
                <c:pt idx="402">
                  <c:v>0.0804000000000002</c:v>
                </c:pt>
                <c:pt idx="403">
                  <c:v>0.0806000000000003</c:v>
                </c:pt>
                <c:pt idx="404">
                  <c:v>0.0808000000000002</c:v>
                </c:pt>
                <c:pt idx="405">
                  <c:v>0.0810000000000003</c:v>
                </c:pt>
                <c:pt idx="406">
                  <c:v>0.0812000000000003</c:v>
                </c:pt>
                <c:pt idx="407">
                  <c:v>0.0814000000000002</c:v>
                </c:pt>
                <c:pt idx="408">
                  <c:v>0.0816000000000003</c:v>
                </c:pt>
                <c:pt idx="409">
                  <c:v>0.0818000000000003</c:v>
                </c:pt>
                <c:pt idx="410">
                  <c:v>0.0820000000000003</c:v>
                </c:pt>
                <c:pt idx="411">
                  <c:v>0.0822000000000003</c:v>
                </c:pt>
                <c:pt idx="412">
                  <c:v>0.0824000000000003</c:v>
                </c:pt>
                <c:pt idx="413">
                  <c:v>0.0826000000000003</c:v>
                </c:pt>
                <c:pt idx="414">
                  <c:v>0.0828000000000003</c:v>
                </c:pt>
                <c:pt idx="415">
                  <c:v>0.0830000000000003</c:v>
                </c:pt>
                <c:pt idx="416">
                  <c:v>0.0832000000000003</c:v>
                </c:pt>
                <c:pt idx="417">
                  <c:v>0.0834000000000003</c:v>
                </c:pt>
                <c:pt idx="418">
                  <c:v>0.0836000000000004</c:v>
                </c:pt>
                <c:pt idx="419">
                  <c:v>0.0838000000000003</c:v>
                </c:pt>
                <c:pt idx="420">
                  <c:v>0.0840000000000004</c:v>
                </c:pt>
                <c:pt idx="421">
                  <c:v>0.0842000000000004</c:v>
                </c:pt>
                <c:pt idx="422">
                  <c:v>0.0844000000000003</c:v>
                </c:pt>
                <c:pt idx="423">
                  <c:v>0.0846000000000004</c:v>
                </c:pt>
                <c:pt idx="424">
                  <c:v>0.0848000000000004</c:v>
                </c:pt>
                <c:pt idx="425">
                  <c:v>0.0850000000000004</c:v>
                </c:pt>
                <c:pt idx="426">
                  <c:v>0.0852000000000004</c:v>
                </c:pt>
                <c:pt idx="427">
                  <c:v>0.0854000000000004</c:v>
                </c:pt>
                <c:pt idx="428">
                  <c:v>0.0856000000000004</c:v>
                </c:pt>
                <c:pt idx="429">
                  <c:v>0.0858000000000004</c:v>
                </c:pt>
                <c:pt idx="430">
                  <c:v>0.0860000000000004</c:v>
                </c:pt>
                <c:pt idx="431">
                  <c:v>0.0862000000000004</c:v>
                </c:pt>
                <c:pt idx="432">
                  <c:v>0.0864000000000004</c:v>
                </c:pt>
                <c:pt idx="433">
                  <c:v>0.0866000000000004</c:v>
                </c:pt>
                <c:pt idx="434">
                  <c:v>0.0868000000000004</c:v>
                </c:pt>
                <c:pt idx="435">
                  <c:v>0.0870000000000004</c:v>
                </c:pt>
                <c:pt idx="436">
                  <c:v>0.0872000000000004</c:v>
                </c:pt>
                <c:pt idx="437">
                  <c:v>0.0874000000000004</c:v>
                </c:pt>
                <c:pt idx="438">
                  <c:v>0.0876000000000005</c:v>
                </c:pt>
                <c:pt idx="439">
                  <c:v>0.0878000000000005</c:v>
                </c:pt>
                <c:pt idx="440">
                  <c:v>0.0880000000000005</c:v>
                </c:pt>
                <c:pt idx="441">
                  <c:v>0.0882000000000005</c:v>
                </c:pt>
                <c:pt idx="442">
                  <c:v>0.0884000000000005</c:v>
                </c:pt>
                <c:pt idx="443">
                  <c:v>0.0886000000000005</c:v>
                </c:pt>
                <c:pt idx="444">
                  <c:v>0.0888000000000005</c:v>
                </c:pt>
                <c:pt idx="445">
                  <c:v>0.0890000000000005</c:v>
                </c:pt>
                <c:pt idx="446">
                  <c:v>0.0892000000000005</c:v>
                </c:pt>
                <c:pt idx="447">
                  <c:v>0.0894000000000005</c:v>
                </c:pt>
                <c:pt idx="448">
                  <c:v>0.0896000000000005</c:v>
                </c:pt>
                <c:pt idx="449">
                  <c:v>0.0898000000000005</c:v>
                </c:pt>
                <c:pt idx="450">
                  <c:v>0.0900000000000005</c:v>
                </c:pt>
                <c:pt idx="451">
                  <c:v>0.0902000000000005</c:v>
                </c:pt>
                <c:pt idx="452">
                  <c:v>0.0904000000000005</c:v>
                </c:pt>
                <c:pt idx="453">
                  <c:v>0.0906000000000005</c:v>
                </c:pt>
                <c:pt idx="454">
                  <c:v>0.0908000000000005</c:v>
                </c:pt>
                <c:pt idx="455">
                  <c:v>0.0910000000000005</c:v>
                </c:pt>
                <c:pt idx="456">
                  <c:v>0.0912000000000005</c:v>
                </c:pt>
                <c:pt idx="457">
                  <c:v>0.0914000000000005</c:v>
                </c:pt>
                <c:pt idx="458">
                  <c:v>0.0916000000000006</c:v>
                </c:pt>
                <c:pt idx="459">
                  <c:v>0.0918000000000006</c:v>
                </c:pt>
                <c:pt idx="460">
                  <c:v>0.0920000000000006</c:v>
                </c:pt>
                <c:pt idx="461">
                  <c:v>0.0922000000000006</c:v>
                </c:pt>
                <c:pt idx="462">
                  <c:v>0.0924000000000006</c:v>
                </c:pt>
                <c:pt idx="463">
                  <c:v>0.0926000000000006</c:v>
                </c:pt>
                <c:pt idx="464">
                  <c:v>0.0928000000000006</c:v>
                </c:pt>
                <c:pt idx="465">
                  <c:v>0.0930000000000006</c:v>
                </c:pt>
                <c:pt idx="466">
                  <c:v>0.0932000000000006</c:v>
                </c:pt>
                <c:pt idx="467">
                  <c:v>0.0934000000000006</c:v>
                </c:pt>
                <c:pt idx="468">
                  <c:v>0.0936000000000006</c:v>
                </c:pt>
                <c:pt idx="469">
                  <c:v>0.0938000000000006</c:v>
                </c:pt>
                <c:pt idx="470">
                  <c:v>0.0940000000000007</c:v>
                </c:pt>
                <c:pt idx="471">
                  <c:v>0.0942000000000006</c:v>
                </c:pt>
                <c:pt idx="472">
                  <c:v>0.0944000000000006</c:v>
                </c:pt>
                <c:pt idx="473">
                  <c:v>0.0946000000000007</c:v>
                </c:pt>
                <c:pt idx="474">
                  <c:v>0.0948000000000006</c:v>
                </c:pt>
                <c:pt idx="475">
                  <c:v>0.0950000000000007</c:v>
                </c:pt>
                <c:pt idx="476">
                  <c:v>0.0952000000000007</c:v>
                </c:pt>
                <c:pt idx="477">
                  <c:v>0.0954000000000007</c:v>
                </c:pt>
                <c:pt idx="478">
                  <c:v>0.0956000000000007</c:v>
                </c:pt>
                <c:pt idx="479">
                  <c:v>0.0958000000000007</c:v>
                </c:pt>
                <c:pt idx="480">
                  <c:v>0.0960000000000007</c:v>
                </c:pt>
                <c:pt idx="481">
                  <c:v>0.0962000000000007</c:v>
                </c:pt>
                <c:pt idx="482">
                  <c:v>0.0964000000000007</c:v>
                </c:pt>
                <c:pt idx="483">
                  <c:v>0.0966000000000007</c:v>
                </c:pt>
                <c:pt idx="484">
                  <c:v>0.0968000000000007</c:v>
                </c:pt>
                <c:pt idx="485">
                  <c:v>0.0970000000000007</c:v>
                </c:pt>
                <c:pt idx="486">
                  <c:v>0.0972000000000007</c:v>
                </c:pt>
                <c:pt idx="487">
                  <c:v>0.0974000000000007</c:v>
                </c:pt>
                <c:pt idx="488">
                  <c:v>0.0976000000000007</c:v>
                </c:pt>
                <c:pt idx="489">
                  <c:v>0.0978000000000007</c:v>
                </c:pt>
                <c:pt idx="490">
                  <c:v>0.0980000000000007</c:v>
                </c:pt>
                <c:pt idx="491">
                  <c:v>0.0982000000000008</c:v>
                </c:pt>
                <c:pt idx="492">
                  <c:v>0.0984000000000007</c:v>
                </c:pt>
                <c:pt idx="493">
                  <c:v>0.0986000000000008</c:v>
                </c:pt>
                <c:pt idx="494">
                  <c:v>0.0988000000000008</c:v>
                </c:pt>
                <c:pt idx="495">
                  <c:v>0.0990000000000008</c:v>
                </c:pt>
                <c:pt idx="496">
                  <c:v>0.0992000000000008</c:v>
                </c:pt>
                <c:pt idx="497">
                  <c:v>0.0994000000000008</c:v>
                </c:pt>
                <c:pt idx="498">
                  <c:v>0.0996000000000008</c:v>
                </c:pt>
                <c:pt idx="499">
                  <c:v>0.0998000000000008</c:v>
                </c:pt>
                <c:pt idx="500">
                  <c:v>0.100000000000001</c:v>
                </c:pt>
                <c:pt idx="501">
                  <c:v>0.100200000000001</c:v>
                </c:pt>
                <c:pt idx="502">
                  <c:v>0.100400000000001</c:v>
                </c:pt>
                <c:pt idx="503">
                  <c:v>0.100600000000001</c:v>
                </c:pt>
                <c:pt idx="504">
                  <c:v>0.100800000000001</c:v>
                </c:pt>
                <c:pt idx="505">
                  <c:v>0.101000000000001</c:v>
                </c:pt>
                <c:pt idx="506">
                  <c:v>0.101200000000001</c:v>
                </c:pt>
                <c:pt idx="507">
                  <c:v>0.101400000000001</c:v>
                </c:pt>
                <c:pt idx="508">
                  <c:v>0.101600000000001</c:v>
                </c:pt>
                <c:pt idx="509">
                  <c:v>0.101800000000001</c:v>
                </c:pt>
                <c:pt idx="510">
                  <c:v>0.102000000000001</c:v>
                </c:pt>
                <c:pt idx="511">
                  <c:v>0.102200000000001</c:v>
                </c:pt>
                <c:pt idx="512">
                  <c:v>0.102400000000001</c:v>
                </c:pt>
                <c:pt idx="513">
                  <c:v>0.102600000000001</c:v>
                </c:pt>
                <c:pt idx="514">
                  <c:v>0.102800000000001</c:v>
                </c:pt>
                <c:pt idx="515">
                  <c:v>0.103000000000001</c:v>
                </c:pt>
                <c:pt idx="516">
                  <c:v>0.103200000000001</c:v>
                </c:pt>
                <c:pt idx="517">
                  <c:v>0.103400000000001</c:v>
                </c:pt>
                <c:pt idx="518">
                  <c:v>0.103600000000001</c:v>
                </c:pt>
                <c:pt idx="519">
                  <c:v>0.103800000000001</c:v>
                </c:pt>
                <c:pt idx="520">
                  <c:v>0.104000000000001</c:v>
                </c:pt>
                <c:pt idx="521">
                  <c:v>0.104200000000001</c:v>
                </c:pt>
                <c:pt idx="522">
                  <c:v>0.104400000000001</c:v>
                </c:pt>
                <c:pt idx="523">
                  <c:v>0.104600000000001</c:v>
                </c:pt>
                <c:pt idx="524">
                  <c:v>0.104800000000001</c:v>
                </c:pt>
                <c:pt idx="525">
                  <c:v>0.105000000000001</c:v>
                </c:pt>
                <c:pt idx="526">
                  <c:v>0.105200000000001</c:v>
                </c:pt>
                <c:pt idx="527">
                  <c:v>0.105400000000001</c:v>
                </c:pt>
                <c:pt idx="528">
                  <c:v>0.105600000000001</c:v>
                </c:pt>
                <c:pt idx="529">
                  <c:v>0.105800000000001</c:v>
                </c:pt>
                <c:pt idx="530">
                  <c:v>0.106000000000001</c:v>
                </c:pt>
                <c:pt idx="531">
                  <c:v>0.106200000000001</c:v>
                </c:pt>
                <c:pt idx="532">
                  <c:v>0.106400000000001</c:v>
                </c:pt>
                <c:pt idx="533">
                  <c:v>0.106600000000001</c:v>
                </c:pt>
                <c:pt idx="534">
                  <c:v>0.106800000000001</c:v>
                </c:pt>
                <c:pt idx="535">
                  <c:v>0.107000000000001</c:v>
                </c:pt>
                <c:pt idx="536">
                  <c:v>0.107200000000001</c:v>
                </c:pt>
                <c:pt idx="537">
                  <c:v>0.107400000000001</c:v>
                </c:pt>
                <c:pt idx="538">
                  <c:v>0.107600000000001</c:v>
                </c:pt>
                <c:pt idx="539">
                  <c:v>0.107800000000001</c:v>
                </c:pt>
                <c:pt idx="540">
                  <c:v>0.108000000000001</c:v>
                </c:pt>
                <c:pt idx="541">
                  <c:v>0.108200000000001</c:v>
                </c:pt>
                <c:pt idx="542">
                  <c:v>0.108400000000001</c:v>
                </c:pt>
                <c:pt idx="543">
                  <c:v>0.108600000000001</c:v>
                </c:pt>
                <c:pt idx="544">
                  <c:v>0.108800000000001</c:v>
                </c:pt>
                <c:pt idx="545">
                  <c:v>0.109000000000001</c:v>
                </c:pt>
                <c:pt idx="546">
                  <c:v>0.109200000000001</c:v>
                </c:pt>
                <c:pt idx="547">
                  <c:v>0.109400000000001</c:v>
                </c:pt>
                <c:pt idx="548">
                  <c:v>0.109600000000001</c:v>
                </c:pt>
                <c:pt idx="549">
                  <c:v>0.109800000000001</c:v>
                </c:pt>
                <c:pt idx="550">
                  <c:v>0.110000000000001</c:v>
                </c:pt>
                <c:pt idx="551">
                  <c:v>0.110200000000001</c:v>
                </c:pt>
                <c:pt idx="552">
                  <c:v>0.110400000000001</c:v>
                </c:pt>
                <c:pt idx="553">
                  <c:v>0.110600000000001</c:v>
                </c:pt>
                <c:pt idx="554">
                  <c:v>0.110800000000001</c:v>
                </c:pt>
                <c:pt idx="555">
                  <c:v>0.111000000000001</c:v>
                </c:pt>
                <c:pt idx="556">
                  <c:v>0.111200000000001</c:v>
                </c:pt>
                <c:pt idx="557">
                  <c:v>0.111400000000001</c:v>
                </c:pt>
                <c:pt idx="558">
                  <c:v>0.111600000000001</c:v>
                </c:pt>
                <c:pt idx="559">
                  <c:v>0.111800000000001</c:v>
                </c:pt>
                <c:pt idx="560">
                  <c:v>0.112000000000001</c:v>
                </c:pt>
                <c:pt idx="561">
                  <c:v>0.112200000000001</c:v>
                </c:pt>
                <c:pt idx="562">
                  <c:v>0.112400000000001</c:v>
                </c:pt>
                <c:pt idx="563">
                  <c:v>0.112600000000001</c:v>
                </c:pt>
                <c:pt idx="564">
                  <c:v>0.112800000000001</c:v>
                </c:pt>
                <c:pt idx="565">
                  <c:v>0.113000000000001</c:v>
                </c:pt>
                <c:pt idx="566">
                  <c:v>0.113200000000001</c:v>
                </c:pt>
                <c:pt idx="567">
                  <c:v>0.113400000000001</c:v>
                </c:pt>
                <c:pt idx="568">
                  <c:v>0.113600000000001</c:v>
                </c:pt>
                <c:pt idx="569">
                  <c:v>0.113800000000001</c:v>
                </c:pt>
                <c:pt idx="570">
                  <c:v>0.114000000000001</c:v>
                </c:pt>
                <c:pt idx="571">
                  <c:v>0.114200000000001</c:v>
                </c:pt>
                <c:pt idx="572">
                  <c:v>0.114400000000001</c:v>
                </c:pt>
                <c:pt idx="573">
                  <c:v>0.114600000000001</c:v>
                </c:pt>
                <c:pt idx="574">
                  <c:v>0.114800000000001</c:v>
                </c:pt>
                <c:pt idx="575">
                  <c:v>0.115000000000001</c:v>
                </c:pt>
                <c:pt idx="576">
                  <c:v>0.115200000000001</c:v>
                </c:pt>
                <c:pt idx="577">
                  <c:v>0.115400000000001</c:v>
                </c:pt>
                <c:pt idx="578">
                  <c:v>0.115600000000001</c:v>
                </c:pt>
                <c:pt idx="579">
                  <c:v>0.115800000000001</c:v>
                </c:pt>
                <c:pt idx="580">
                  <c:v>0.116000000000001</c:v>
                </c:pt>
                <c:pt idx="581">
                  <c:v>0.116200000000001</c:v>
                </c:pt>
                <c:pt idx="582">
                  <c:v>0.116400000000001</c:v>
                </c:pt>
                <c:pt idx="583">
                  <c:v>0.116600000000001</c:v>
                </c:pt>
                <c:pt idx="584">
                  <c:v>0.116800000000001</c:v>
                </c:pt>
                <c:pt idx="585">
                  <c:v>0.117000000000001</c:v>
                </c:pt>
                <c:pt idx="586">
                  <c:v>0.117200000000001</c:v>
                </c:pt>
                <c:pt idx="587">
                  <c:v>0.117400000000001</c:v>
                </c:pt>
                <c:pt idx="588">
                  <c:v>0.117600000000001</c:v>
                </c:pt>
                <c:pt idx="589">
                  <c:v>0.117800000000001</c:v>
                </c:pt>
                <c:pt idx="590">
                  <c:v>0.118000000000001</c:v>
                </c:pt>
                <c:pt idx="591">
                  <c:v>0.118200000000001</c:v>
                </c:pt>
                <c:pt idx="592">
                  <c:v>0.118400000000001</c:v>
                </c:pt>
                <c:pt idx="593">
                  <c:v>0.118600000000001</c:v>
                </c:pt>
                <c:pt idx="594">
                  <c:v>0.118800000000001</c:v>
                </c:pt>
                <c:pt idx="595">
                  <c:v>0.119000000000001</c:v>
                </c:pt>
                <c:pt idx="596">
                  <c:v>0.119200000000001</c:v>
                </c:pt>
                <c:pt idx="597">
                  <c:v>0.119400000000001</c:v>
                </c:pt>
                <c:pt idx="598">
                  <c:v>0.119600000000001</c:v>
                </c:pt>
                <c:pt idx="599">
                  <c:v>0.119800000000001</c:v>
                </c:pt>
                <c:pt idx="600">
                  <c:v>0.120000000000001</c:v>
                </c:pt>
                <c:pt idx="601">
                  <c:v>0.120200000000001</c:v>
                </c:pt>
                <c:pt idx="602">
                  <c:v>0.120400000000001</c:v>
                </c:pt>
                <c:pt idx="603">
                  <c:v>0.120600000000001</c:v>
                </c:pt>
                <c:pt idx="604">
                  <c:v>0.120800000000001</c:v>
                </c:pt>
                <c:pt idx="605">
                  <c:v>0.121000000000001</c:v>
                </c:pt>
                <c:pt idx="606">
                  <c:v>0.121200000000001</c:v>
                </c:pt>
                <c:pt idx="607">
                  <c:v>0.121400000000001</c:v>
                </c:pt>
                <c:pt idx="608">
                  <c:v>0.121600000000001</c:v>
                </c:pt>
                <c:pt idx="609">
                  <c:v>0.121800000000001</c:v>
                </c:pt>
                <c:pt idx="610">
                  <c:v>0.122000000000001</c:v>
                </c:pt>
                <c:pt idx="611">
                  <c:v>0.122200000000001</c:v>
                </c:pt>
                <c:pt idx="612">
                  <c:v>0.122400000000001</c:v>
                </c:pt>
                <c:pt idx="613">
                  <c:v>0.122600000000001</c:v>
                </c:pt>
                <c:pt idx="614">
                  <c:v>0.122800000000001</c:v>
                </c:pt>
                <c:pt idx="615">
                  <c:v>0.123000000000001</c:v>
                </c:pt>
                <c:pt idx="616">
                  <c:v>0.123200000000001</c:v>
                </c:pt>
                <c:pt idx="617">
                  <c:v>0.123400000000001</c:v>
                </c:pt>
                <c:pt idx="618">
                  <c:v>0.123600000000001</c:v>
                </c:pt>
                <c:pt idx="619">
                  <c:v>0.123800000000001</c:v>
                </c:pt>
                <c:pt idx="620">
                  <c:v>0.124000000000002</c:v>
                </c:pt>
                <c:pt idx="621">
                  <c:v>0.124200000000002</c:v>
                </c:pt>
                <c:pt idx="622">
                  <c:v>0.124400000000002</c:v>
                </c:pt>
                <c:pt idx="623">
                  <c:v>0.124600000000002</c:v>
                </c:pt>
                <c:pt idx="624">
                  <c:v>0.124800000000002</c:v>
                </c:pt>
                <c:pt idx="625">
                  <c:v>0.125000000000002</c:v>
                </c:pt>
                <c:pt idx="626">
                  <c:v>0.125200000000002</c:v>
                </c:pt>
                <c:pt idx="627">
                  <c:v>0.125400000000002</c:v>
                </c:pt>
                <c:pt idx="628">
                  <c:v>0.125600000000002</c:v>
                </c:pt>
                <c:pt idx="629">
                  <c:v>0.125800000000002</c:v>
                </c:pt>
                <c:pt idx="630">
                  <c:v>0.126000000000002</c:v>
                </c:pt>
                <c:pt idx="631">
                  <c:v>0.126200000000002</c:v>
                </c:pt>
                <c:pt idx="632">
                  <c:v>0.126400000000002</c:v>
                </c:pt>
                <c:pt idx="633">
                  <c:v>0.126600000000002</c:v>
                </c:pt>
                <c:pt idx="634">
                  <c:v>0.126800000000002</c:v>
                </c:pt>
                <c:pt idx="635">
                  <c:v>0.127000000000002</c:v>
                </c:pt>
                <c:pt idx="636">
                  <c:v>0.127200000000002</c:v>
                </c:pt>
                <c:pt idx="637">
                  <c:v>0.127400000000002</c:v>
                </c:pt>
                <c:pt idx="638">
                  <c:v>0.127600000000002</c:v>
                </c:pt>
                <c:pt idx="639">
                  <c:v>0.127800000000002</c:v>
                </c:pt>
                <c:pt idx="640">
                  <c:v>0.128000000000002</c:v>
                </c:pt>
                <c:pt idx="641">
                  <c:v>0.128200000000002</c:v>
                </c:pt>
                <c:pt idx="642">
                  <c:v>0.128400000000002</c:v>
                </c:pt>
                <c:pt idx="643">
                  <c:v>0.128600000000002</c:v>
                </c:pt>
                <c:pt idx="644">
                  <c:v>0.128800000000002</c:v>
                </c:pt>
                <c:pt idx="645">
                  <c:v>0.129000000000002</c:v>
                </c:pt>
                <c:pt idx="646">
                  <c:v>0.129200000000002</c:v>
                </c:pt>
                <c:pt idx="647">
                  <c:v>0.129400000000002</c:v>
                </c:pt>
                <c:pt idx="648">
                  <c:v>0.129600000000002</c:v>
                </c:pt>
                <c:pt idx="649">
                  <c:v>0.129800000000002</c:v>
                </c:pt>
                <c:pt idx="650">
                  <c:v>0.130000000000002</c:v>
                </c:pt>
                <c:pt idx="651">
                  <c:v>0.130200000000002</c:v>
                </c:pt>
                <c:pt idx="652">
                  <c:v>0.130400000000002</c:v>
                </c:pt>
                <c:pt idx="653">
                  <c:v>0.130600000000002</c:v>
                </c:pt>
                <c:pt idx="654">
                  <c:v>0.130800000000002</c:v>
                </c:pt>
                <c:pt idx="655">
                  <c:v>0.131000000000002</c:v>
                </c:pt>
                <c:pt idx="656">
                  <c:v>0.131200000000002</c:v>
                </c:pt>
                <c:pt idx="657">
                  <c:v>0.131400000000002</c:v>
                </c:pt>
                <c:pt idx="658">
                  <c:v>0.131600000000002</c:v>
                </c:pt>
                <c:pt idx="659">
                  <c:v>0.131800000000002</c:v>
                </c:pt>
                <c:pt idx="660">
                  <c:v>0.132000000000002</c:v>
                </c:pt>
                <c:pt idx="661">
                  <c:v>0.132200000000002</c:v>
                </c:pt>
                <c:pt idx="662">
                  <c:v>0.132400000000002</c:v>
                </c:pt>
                <c:pt idx="663">
                  <c:v>0.132600000000002</c:v>
                </c:pt>
                <c:pt idx="664">
                  <c:v>0.132800000000002</c:v>
                </c:pt>
                <c:pt idx="665">
                  <c:v>0.133000000000002</c:v>
                </c:pt>
                <c:pt idx="666">
                  <c:v>0.133200000000002</c:v>
                </c:pt>
                <c:pt idx="667">
                  <c:v>0.133400000000002</c:v>
                </c:pt>
                <c:pt idx="668">
                  <c:v>0.133600000000002</c:v>
                </c:pt>
                <c:pt idx="669">
                  <c:v>0.133800000000002</c:v>
                </c:pt>
                <c:pt idx="670">
                  <c:v>0.134000000000002</c:v>
                </c:pt>
                <c:pt idx="671">
                  <c:v>0.134200000000002</c:v>
                </c:pt>
                <c:pt idx="672">
                  <c:v>0.134400000000002</c:v>
                </c:pt>
                <c:pt idx="673">
                  <c:v>0.134600000000002</c:v>
                </c:pt>
                <c:pt idx="674">
                  <c:v>0.134800000000002</c:v>
                </c:pt>
                <c:pt idx="675">
                  <c:v>0.135000000000002</c:v>
                </c:pt>
                <c:pt idx="676">
                  <c:v>0.135200000000002</c:v>
                </c:pt>
                <c:pt idx="677">
                  <c:v>0.135400000000002</c:v>
                </c:pt>
                <c:pt idx="678">
                  <c:v>0.135600000000002</c:v>
                </c:pt>
                <c:pt idx="679">
                  <c:v>0.135800000000002</c:v>
                </c:pt>
                <c:pt idx="680">
                  <c:v>0.136000000000002</c:v>
                </c:pt>
                <c:pt idx="681">
                  <c:v>0.136200000000002</c:v>
                </c:pt>
                <c:pt idx="682">
                  <c:v>0.136400000000002</c:v>
                </c:pt>
                <c:pt idx="683">
                  <c:v>0.136600000000002</c:v>
                </c:pt>
                <c:pt idx="684">
                  <c:v>0.136800000000002</c:v>
                </c:pt>
                <c:pt idx="685">
                  <c:v>0.137000000000002</c:v>
                </c:pt>
                <c:pt idx="686">
                  <c:v>0.137200000000002</c:v>
                </c:pt>
                <c:pt idx="687">
                  <c:v>0.137400000000002</c:v>
                </c:pt>
                <c:pt idx="688">
                  <c:v>0.137600000000002</c:v>
                </c:pt>
                <c:pt idx="689">
                  <c:v>0.137800000000002</c:v>
                </c:pt>
                <c:pt idx="690">
                  <c:v>0.138000000000002</c:v>
                </c:pt>
                <c:pt idx="691">
                  <c:v>0.138200000000002</c:v>
                </c:pt>
                <c:pt idx="692">
                  <c:v>0.138400000000002</c:v>
                </c:pt>
                <c:pt idx="693">
                  <c:v>0.138600000000002</c:v>
                </c:pt>
                <c:pt idx="694">
                  <c:v>0.138800000000002</c:v>
                </c:pt>
                <c:pt idx="695">
                  <c:v>0.139000000000002</c:v>
                </c:pt>
                <c:pt idx="696">
                  <c:v>0.139200000000002</c:v>
                </c:pt>
                <c:pt idx="697">
                  <c:v>0.139400000000002</c:v>
                </c:pt>
                <c:pt idx="698">
                  <c:v>0.139600000000002</c:v>
                </c:pt>
                <c:pt idx="699">
                  <c:v>0.139800000000002</c:v>
                </c:pt>
                <c:pt idx="700">
                  <c:v>0.140000000000002</c:v>
                </c:pt>
                <c:pt idx="701">
                  <c:v>0.140200000000002</c:v>
                </c:pt>
                <c:pt idx="702">
                  <c:v>0.140400000000002</c:v>
                </c:pt>
                <c:pt idx="703">
                  <c:v>0.140600000000002</c:v>
                </c:pt>
                <c:pt idx="704">
                  <c:v>0.140800000000002</c:v>
                </c:pt>
                <c:pt idx="705">
                  <c:v>0.141000000000002</c:v>
                </c:pt>
                <c:pt idx="706">
                  <c:v>0.141200000000002</c:v>
                </c:pt>
                <c:pt idx="707">
                  <c:v>0.141400000000002</c:v>
                </c:pt>
                <c:pt idx="708">
                  <c:v>0.141600000000002</c:v>
                </c:pt>
                <c:pt idx="709">
                  <c:v>0.141800000000002</c:v>
                </c:pt>
                <c:pt idx="710">
                  <c:v>0.142000000000002</c:v>
                </c:pt>
                <c:pt idx="711">
                  <c:v>0.142200000000002</c:v>
                </c:pt>
                <c:pt idx="712">
                  <c:v>0.142400000000002</c:v>
                </c:pt>
                <c:pt idx="713">
                  <c:v>0.142600000000002</c:v>
                </c:pt>
                <c:pt idx="714">
                  <c:v>0.142800000000002</c:v>
                </c:pt>
                <c:pt idx="715">
                  <c:v>0.143000000000002</c:v>
                </c:pt>
                <c:pt idx="716">
                  <c:v>0.143200000000002</c:v>
                </c:pt>
                <c:pt idx="717">
                  <c:v>0.143400000000002</c:v>
                </c:pt>
                <c:pt idx="718">
                  <c:v>0.143600000000002</c:v>
                </c:pt>
                <c:pt idx="719">
                  <c:v>0.143800000000002</c:v>
                </c:pt>
                <c:pt idx="720">
                  <c:v>0.144000000000002</c:v>
                </c:pt>
                <c:pt idx="721">
                  <c:v>0.144200000000002</c:v>
                </c:pt>
                <c:pt idx="722">
                  <c:v>0.144400000000002</c:v>
                </c:pt>
                <c:pt idx="723">
                  <c:v>0.144600000000002</c:v>
                </c:pt>
                <c:pt idx="724">
                  <c:v>0.144800000000002</c:v>
                </c:pt>
                <c:pt idx="725">
                  <c:v>0.145000000000002</c:v>
                </c:pt>
                <c:pt idx="726">
                  <c:v>0.145200000000002</c:v>
                </c:pt>
                <c:pt idx="727">
                  <c:v>0.145400000000002</c:v>
                </c:pt>
                <c:pt idx="728">
                  <c:v>0.145600000000002</c:v>
                </c:pt>
                <c:pt idx="729">
                  <c:v>0.145800000000002</c:v>
                </c:pt>
                <c:pt idx="730">
                  <c:v>0.146000000000002</c:v>
                </c:pt>
                <c:pt idx="731">
                  <c:v>0.146200000000002</c:v>
                </c:pt>
                <c:pt idx="732">
                  <c:v>0.146400000000002</c:v>
                </c:pt>
                <c:pt idx="733">
                  <c:v>0.146600000000002</c:v>
                </c:pt>
                <c:pt idx="734">
                  <c:v>0.146800000000002</c:v>
                </c:pt>
                <c:pt idx="735">
                  <c:v>0.147000000000002</c:v>
                </c:pt>
                <c:pt idx="736">
                  <c:v>0.147200000000002</c:v>
                </c:pt>
                <c:pt idx="737">
                  <c:v>0.147400000000002</c:v>
                </c:pt>
                <c:pt idx="738">
                  <c:v>0.147600000000002</c:v>
                </c:pt>
                <c:pt idx="739">
                  <c:v>0.147800000000002</c:v>
                </c:pt>
                <c:pt idx="740">
                  <c:v>0.148000000000002</c:v>
                </c:pt>
                <c:pt idx="741">
                  <c:v>0.148200000000002</c:v>
                </c:pt>
                <c:pt idx="742">
                  <c:v>0.148400000000002</c:v>
                </c:pt>
                <c:pt idx="743">
                  <c:v>0.148600000000002</c:v>
                </c:pt>
                <c:pt idx="744">
                  <c:v>0.148800000000002</c:v>
                </c:pt>
                <c:pt idx="745">
                  <c:v>0.149000000000002</c:v>
                </c:pt>
                <c:pt idx="746">
                  <c:v>0.149200000000002</c:v>
                </c:pt>
                <c:pt idx="747">
                  <c:v>0.149400000000002</c:v>
                </c:pt>
                <c:pt idx="748">
                  <c:v>0.149600000000002</c:v>
                </c:pt>
                <c:pt idx="749">
                  <c:v>0.149800000000002</c:v>
                </c:pt>
                <c:pt idx="750">
                  <c:v>0.150000000000002</c:v>
                </c:pt>
                <c:pt idx="751">
                  <c:v>0.150200000000002</c:v>
                </c:pt>
                <c:pt idx="752">
                  <c:v>0.150400000000002</c:v>
                </c:pt>
                <c:pt idx="753">
                  <c:v>0.150600000000002</c:v>
                </c:pt>
                <c:pt idx="754">
                  <c:v>0.150800000000002</c:v>
                </c:pt>
                <c:pt idx="755">
                  <c:v>0.151000000000002</c:v>
                </c:pt>
                <c:pt idx="756">
                  <c:v>0.151200000000002</c:v>
                </c:pt>
                <c:pt idx="757">
                  <c:v>0.151400000000002</c:v>
                </c:pt>
                <c:pt idx="758">
                  <c:v>0.151600000000002</c:v>
                </c:pt>
                <c:pt idx="759">
                  <c:v>0.151800000000002</c:v>
                </c:pt>
                <c:pt idx="760">
                  <c:v>0.152000000000002</c:v>
                </c:pt>
                <c:pt idx="761">
                  <c:v>0.152200000000002</c:v>
                </c:pt>
                <c:pt idx="762">
                  <c:v>0.152400000000002</c:v>
                </c:pt>
                <c:pt idx="763">
                  <c:v>0.152600000000002</c:v>
                </c:pt>
                <c:pt idx="764">
                  <c:v>0.152800000000002</c:v>
                </c:pt>
                <c:pt idx="765">
                  <c:v>0.153000000000002</c:v>
                </c:pt>
                <c:pt idx="766">
                  <c:v>0.153200000000002</c:v>
                </c:pt>
                <c:pt idx="767">
                  <c:v>0.153400000000002</c:v>
                </c:pt>
                <c:pt idx="768">
                  <c:v>0.153600000000002</c:v>
                </c:pt>
                <c:pt idx="769">
                  <c:v>0.153800000000002</c:v>
                </c:pt>
                <c:pt idx="770">
                  <c:v>0.154000000000002</c:v>
                </c:pt>
                <c:pt idx="771">
                  <c:v>0.154200000000002</c:v>
                </c:pt>
                <c:pt idx="772">
                  <c:v>0.154400000000002</c:v>
                </c:pt>
                <c:pt idx="773">
                  <c:v>0.154600000000002</c:v>
                </c:pt>
                <c:pt idx="774">
                  <c:v>0.154800000000002</c:v>
                </c:pt>
                <c:pt idx="775">
                  <c:v>0.155000000000002</c:v>
                </c:pt>
                <c:pt idx="776">
                  <c:v>0.155200000000002</c:v>
                </c:pt>
                <c:pt idx="777">
                  <c:v>0.155400000000002</c:v>
                </c:pt>
                <c:pt idx="778">
                  <c:v>0.155600000000002</c:v>
                </c:pt>
                <c:pt idx="779">
                  <c:v>0.155800000000002</c:v>
                </c:pt>
                <c:pt idx="780">
                  <c:v>0.156000000000002</c:v>
                </c:pt>
                <c:pt idx="781">
                  <c:v>0.156200000000002</c:v>
                </c:pt>
                <c:pt idx="782">
                  <c:v>0.156400000000002</c:v>
                </c:pt>
                <c:pt idx="783">
                  <c:v>0.156600000000002</c:v>
                </c:pt>
                <c:pt idx="784">
                  <c:v>0.156800000000002</c:v>
                </c:pt>
                <c:pt idx="785">
                  <c:v>0.157000000000002</c:v>
                </c:pt>
                <c:pt idx="786">
                  <c:v>0.157200000000002</c:v>
                </c:pt>
                <c:pt idx="787">
                  <c:v>0.157400000000002</c:v>
                </c:pt>
                <c:pt idx="788">
                  <c:v>0.157600000000002</c:v>
                </c:pt>
                <c:pt idx="789">
                  <c:v>0.157800000000002</c:v>
                </c:pt>
                <c:pt idx="790">
                  <c:v>0.158000000000002</c:v>
                </c:pt>
                <c:pt idx="791">
                  <c:v>0.158200000000002</c:v>
                </c:pt>
                <c:pt idx="792">
                  <c:v>0.158400000000002</c:v>
                </c:pt>
                <c:pt idx="793">
                  <c:v>0.158600000000002</c:v>
                </c:pt>
                <c:pt idx="794">
                  <c:v>0.158800000000002</c:v>
                </c:pt>
                <c:pt idx="795">
                  <c:v>0.159000000000003</c:v>
                </c:pt>
                <c:pt idx="796">
                  <c:v>0.159200000000003</c:v>
                </c:pt>
                <c:pt idx="797">
                  <c:v>0.159400000000003</c:v>
                </c:pt>
                <c:pt idx="798">
                  <c:v>0.159600000000003</c:v>
                </c:pt>
                <c:pt idx="799">
                  <c:v>0.159800000000003</c:v>
                </c:pt>
                <c:pt idx="800">
                  <c:v>0.160000000000003</c:v>
                </c:pt>
                <c:pt idx="801">
                  <c:v>0.160200000000003</c:v>
                </c:pt>
                <c:pt idx="802">
                  <c:v>0.160400000000003</c:v>
                </c:pt>
                <c:pt idx="803">
                  <c:v>0.160600000000003</c:v>
                </c:pt>
                <c:pt idx="804">
                  <c:v>0.160800000000003</c:v>
                </c:pt>
                <c:pt idx="805">
                  <c:v>0.161000000000003</c:v>
                </c:pt>
                <c:pt idx="806">
                  <c:v>0.161200000000003</c:v>
                </c:pt>
                <c:pt idx="807">
                  <c:v>0.161400000000003</c:v>
                </c:pt>
                <c:pt idx="808">
                  <c:v>0.161600000000003</c:v>
                </c:pt>
                <c:pt idx="809">
                  <c:v>0.161800000000003</c:v>
                </c:pt>
                <c:pt idx="810">
                  <c:v>0.162000000000003</c:v>
                </c:pt>
                <c:pt idx="811">
                  <c:v>0.162200000000003</c:v>
                </c:pt>
                <c:pt idx="812">
                  <c:v>0.162400000000003</c:v>
                </c:pt>
                <c:pt idx="813">
                  <c:v>0.162600000000003</c:v>
                </c:pt>
                <c:pt idx="814">
                  <c:v>0.162800000000003</c:v>
                </c:pt>
                <c:pt idx="815">
                  <c:v>0.163000000000003</c:v>
                </c:pt>
                <c:pt idx="816">
                  <c:v>0.163200000000003</c:v>
                </c:pt>
                <c:pt idx="817">
                  <c:v>0.163400000000003</c:v>
                </c:pt>
                <c:pt idx="818">
                  <c:v>0.163600000000003</c:v>
                </c:pt>
                <c:pt idx="819">
                  <c:v>0.163800000000003</c:v>
                </c:pt>
                <c:pt idx="820">
                  <c:v>0.164000000000003</c:v>
                </c:pt>
                <c:pt idx="821">
                  <c:v>0.164200000000003</c:v>
                </c:pt>
                <c:pt idx="822">
                  <c:v>0.164400000000003</c:v>
                </c:pt>
                <c:pt idx="823">
                  <c:v>0.164600000000003</c:v>
                </c:pt>
                <c:pt idx="824">
                  <c:v>0.164800000000003</c:v>
                </c:pt>
                <c:pt idx="825">
                  <c:v>0.165000000000003</c:v>
                </c:pt>
                <c:pt idx="826">
                  <c:v>0.165200000000003</c:v>
                </c:pt>
                <c:pt idx="827">
                  <c:v>0.165400000000003</c:v>
                </c:pt>
                <c:pt idx="828">
                  <c:v>0.165600000000003</c:v>
                </c:pt>
                <c:pt idx="829">
                  <c:v>0.165800000000003</c:v>
                </c:pt>
                <c:pt idx="830">
                  <c:v>0.166000000000003</c:v>
                </c:pt>
                <c:pt idx="831">
                  <c:v>0.166200000000003</c:v>
                </c:pt>
                <c:pt idx="832">
                  <c:v>0.166400000000003</c:v>
                </c:pt>
                <c:pt idx="833">
                  <c:v>0.166600000000003</c:v>
                </c:pt>
                <c:pt idx="834">
                  <c:v>0.166800000000003</c:v>
                </c:pt>
                <c:pt idx="835">
                  <c:v>0.167000000000003</c:v>
                </c:pt>
                <c:pt idx="836">
                  <c:v>0.167200000000003</c:v>
                </c:pt>
                <c:pt idx="837">
                  <c:v>0.167400000000003</c:v>
                </c:pt>
                <c:pt idx="838">
                  <c:v>0.167600000000003</c:v>
                </c:pt>
                <c:pt idx="839">
                  <c:v>0.167800000000003</c:v>
                </c:pt>
                <c:pt idx="840">
                  <c:v>0.168000000000003</c:v>
                </c:pt>
                <c:pt idx="841">
                  <c:v>0.168200000000003</c:v>
                </c:pt>
                <c:pt idx="842">
                  <c:v>0.168400000000003</c:v>
                </c:pt>
                <c:pt idx="843">
                  <c:v>0.168600000000003</c:v>
                </c:pt>
                <c:pt idx="844">
                  <c:v>0.168800000000003</c:v>
                </c:pt>
                <c:pt idx="845">
                  <c:v>0.169000000000003</c:v>
                </c:pt>
                <c:pt idx="846">
                  <c:v>0.169200000000003</c:v>
                </c:pt>
                <c:pt idx="847">
                  <c:v>0.169400000000003</c:v>
                </c:pt>
                <c:pt idx="848">
                  <c:v>0.169600000000003</c:v>
                </c:pt>
                <c:pt idx="849">
                  <c:v>0.169800000000003</c:v>
                </c:pt>
                <c:pt idx="850">
                  <c:v>0.170000000000003</c:v>
                </c:pt>
                <c:pt idx="851">
                  <c:v>0.170200000000003</c:v>
                </c:pt>
                <c:pt idx="852">
                  <c:v>0.170400000000003</c:v>
                </c:pt>
                <c:pt idx="853">
                  <c:v>0.170600000000003</c:v>
                </c:pt>
                <c:pt idx="854">
                  <c:v>0.170800000000003</c:v>
                </c:pt>
                <c:pt idx="855">
                  <c:v>0.171000000000003</c:v>
                </c:pt>
                <c:pt idx="856">
                  <c:v>0.171200000000003</c:v>
                </c:pt>
                <c:pt idx="857">
                  <c:v>0.171400000000003</c:v>
                </c:pt>
                <c:pt idx="858">
                  <c:v>0.171600000000003</c:v>
                </c:pt>
                <c:pt idx="859">
                  <c:v>0.171800000000003</c:v>
                </c:pt>
                <c:pt idx="860">
                  <c:v>0.172000000000003</c:v>
                </c:pt>
                <c:pt idx="861">
                  <c:v>0.172200000000003</c:v>
                </c:pt>
                <c:pt idx="862">
                  <c:v>0.172400000000003</c:v>
                </c:pt>
                <c:pt idx="863">
                  <c:v>0.172600000000003</c:v>
                </c:pt>
                <c:pt idx="864">
                  <c:v>0.172800000000003</c:v>
                </c:pt>
                <c:pt idx="865">
                  <c:v>0.173000000000003</c:v>
                </c:pt>
                <c:pt idx="866">
                  <c:v>0.173200000000003</c:v>
                </c:pt>
                <c:pt idx="867">
                  <c:v>0.173400000000003</c:v>
                </c:pt>
                <c:pt idx="868">
                  <c:v>0.173600000000003</c:v>
                </c:pt>
                <c:pt idx="869">
                  <c:v>0.173800000000003</c:v>
                </c:pt>
                <c:pt idx="870">
                  <c:v>0.174000000000003</c:v>
                </c:pt>
                <c:pt idx="871">
                  <c:v>0.174200000000003</c:v>
                </c:pt>
                <c:pt idx="872">
                  <c:v>0.174400000000003</c:v>
                </c:pt>
                <c:pt idx="873">
                  <c:v>0.174600000000003</c:v>
                </c:pt>
                <c:pt idx="874">
                  <c:v>0.174800000000003</c:v>
                </c:pt>
                <c:pt idx="875">
                  <c:v>0.175000000000003</c:v>
                </c:pt>
                <c:pt idx="876">
                  <c:v>0.175200000000003</c:v>
                </c:pt>
                <c:pt idx="877">
                  <c:v>0.175400000000003</c:v>
                </c:pt>
                <c:pt idx="878">
                  <c:v>0.175600000000003</c:v>
                </c:pt>
                <c:pt idx="879">
                  <c:v>0.175800000000003</c:v>
                </c:pt>
                <c:pt idx="880">
                  <c:v>0.176000000000003</c:v>
                </c:pt>
                <c:pt idx="881">
                  <c:v>0.176200000000003</c:v>
                </c:pt>
                <c:pt idx="882">
                  <c:v>0.176400000000003</c:v>
                </c:pt>
                <c:pt idx="883">
                  <c:v>0.176600000000003</c:v>
                </c:pt>
                <c:pt idx="884">
                  <c:v>0.176800000000003</c:v>
                </c:pt>
                <c:pt idx="885">
                  <c:v>0.177000000000003</c:v>
                </c:pt>
                <c:pt idx="886">
                  <c:v>0.177200000000003</c:v>
                </c:pt>
                <c:pt idx="887">
                  <c:v>0.177400000000003</c:v>
                </c:pt>
                <c:pt idx="888">
                  <c:v>0.177600000000003</c:v>
                </c:pt>
                <c:pt idx="889">
                  <c:v>0.177800000000003</c:v>
                </c:pt>
                <c:pt idx="890">
                  <c:v>0.178000000000003</c:v>
                </c:pt>
                <c:pt idx="891">
                  <c:v>0.178200000000003</c:v>
                </c:pt>
                <c:pt idx="892">
                  <c:v>0.178400000000003</c:v>
                </c:pt>
                <c:pt idx="893">
                  <c:v>0.178600000000003</c:v>
                </c:pt>
                <c:pt idx="894">
                  <c:v>0.178800000000003</c:v>
                </c:pt>
                <c:pt idx="895">
                  <c:v>0.179000000000003</c:v>
                </c:pt>
                <c:pt idx="896">
                  <c:v>0.179200000000003</c:v>
                </c:pt>
                <c:pt idx="897">
                  <c:v>0.179400000000003</c:v>
                </c:pt>
                <c:pt idx="898">
                  <c:v>0.179600000000003</c:v>
                </c:pt>
                <c:pt idx="899">
                  <c:v>0.179800000000003</c:v>
                </c:pt>
                <c:pt idx="900">
                  <c:v>0.180000000000003</c:v>
                </c:pt>
                <c:pt idx="901">
                  <c:v>0.180200000000003</c:v>
                </c:pt>
                <c:pt idx="902">
                  <c:v>0.180400000000003</c:v>
                </c:pt>
                <c:pt idx="903">
                  <c:v>0.180600000000003</c:v>
                </c:pt>
                <c:pt idx="904">
                  <c:v>0.180800000000003</c:v>
                </c:pt>
                <c:pt idx="905">
                  <c:v>0.181000000000003</c:v>
                </c:pt>
                <c:pt idx="906">
                  <c:v>0.181200000000003</c:v>
                </c:pt>
                <c:pt idx="907">
                  <c:v>0.181400000000003</c:v>
                </c:pt>
                <c:pt idx="908">
                  <c:v>0.181600000000003</c:v>
                </c:pt>
                <c:pt idx="909">
                  <c:v>0.181800000000003</c:v>
                </c:pt>
                <c:pt idx="910">
                  <c:v>0.182000000000003</c:v>
                </c:pt>
                <c:pt idx="911">
                  <c:v>0.182200000000003</c:v>
                </c:pt>
                <c:pt idx="912">
                  <c:v>0.182400000000003</c:v>
                </c:pt>
                <c:pt idx="913">
                  <c:v>0.182600000000003</c:v>
                </c:pt>
                <c:pt idx="914">
                  <c:v>0.182800000000003</c:v>
                </c:pt>
                <c:pt idx="915">
                  <c:v>0.183000000000003</c:v>
                </c:pt>
                <c:pt idx="916">
                  <c:v>0.183200000000003</c:v>
                </c:pt>
                <c:pt idx="917">
                  <c:v>0.183400000000003</c:v>
                </c:pt>
                <c:pt idx="918">
                  <c:v>0.183600000000003</c:v>
                </c:pt>
                <c:pt idx="919">
                  <c:v>0.183800000000003</c:v>
                </c:pt>
                <c:pt idx="920">
                  <c:v>0.184000000000003</c:v>
                </c:pt>
                <c:pt idx="921">
                  <c:v>0.184200000000003</c:v>
                </c:pt>
                <c:pt idx="922">
                  <c:v>0.184400000000003</c:v>
                </c:pt>
                <c:pt idx="923">
                  <c:v>0.184600000000003</c:v>
                </c:pt>
                <c:pt idx="924">
                  <c:v>0.184800000000003</c:v>
                </c:pt>
                <c:pt idx="925">
                  <c:v>0.185000000000003</c:v>
                </c:pt>
                <c:pt idx="926">
                  <c:v>0.185200000000003</c:v>
                </c:pt>
                <c:pt idx="927">
                  <c:v>0.185400000000003</c:v>
                </c:pt>
                <c:pt idx="928">
                  <c:v>0.185600000000003</c:v>
                </c:pt>
                <c:pt idx="929">
                  <c:v>0.185800000000003</c:v>
                </c:pt>
                <c:pt idx="930">
                  <c:v>0.186000000000003</c:v>
                </c:pt>
                <c:pt idx="931">
                  <c:v>0.186200000000003</c:v>
                </c:pt>
                <c:pt idx="932">
                  <c:v>0.186400000000003</c:v>
                </c:pt>
                <c:pt idx="933">
                  <c:v>0.186600000000003</c:v>
                </c:pt>
                <c:pt idx="934">
                  <c:v>0.186800000000003</c:v>
                </c:pt>
                <c:pt idx="935">
                  <c:v>0.187000000000003</c:v>
                </c:pt>
                <c:pt idx="936">
                  <c:v>0.187200000000003</c:v>
                </c:pt>
                <c:pt idx="937">
                  <c:v>0.187400000000003</c:v>
                </c:pt>
                <c:pt idx="938">
                  <c:v>0.187600000000003</c:v>
                </c:pt>
                <c:pt idx="939">
                  <c:v>0.187800000000003</c:v>
                </c:pt>
                <c:pt idx="940">
                  <c:v>0.188000000000003</c:v>
                </c:pt>
                <c:pt idx="941">
                  <c:v>0.188200000000003</c:v>
                </c:pt>
                <c:pt idx="942">
                  <c:v>0.188400000000003</c:v>
                </c:pt>
                <c:pt idx="943">
                  <c:v>0.188600000000003</c:v>
                </c:pt>
                <c:pt idx="944">
                  <c:v>0.188800000000003</c:v>
                </c:pt>
                <c:pt idx="945">
                  <c:v>0.189000000000003</c:v>
                </c:pt>
                <c:pt idx="946">
                  <c:v>0.189200000000003</c:v>
                </c:pt>
                <c:pt idx="947">
                  <c:v>0.189400000000003</c:v>
                </c:pt>
                <c:pt idx="948">
                  <c:v>0.189600000000003</c:v>
                </c:pt>
                <c:pt idx="949">
                  <c:v>0.189800000000003</c:v>
                </c:pt>
                <c:pt idx="950">
                  <c:v>0.190000000000003</c:v>
                </c:pt>
                <c:pt idx="951">
                  <c:v>0.190200000000003</c:v>
                </c:pt>
                <c:pt idx="952">
                  <c:v>0.190400000000003</c:v>
                </c:pt>
                <c:pt idx="953">
                  <c:v>0.190600000000003</c:v>
                </c:pt>
                <c:pt idx="954">
                  <c:v>0.190800000000003</c:v>
                </c:pt>
                <c:pt idx="955">
                  <c:v>0.191000000000003</c:v>
                </c:pt>
                <c:pt idx="956">
                  <c:v>0.191200000000003</c:v>
                </c:pt>
                <c:pt idx="957">
                  <c:v>0.191400000000003</c:v>
                </c:pt>
                <c:pt idx="958">
                  <c:v>0.191600000000003</c:v>
                </c:pt>
                <c:pt idx="959">
                  <c:v>0.191800000000003</c:v>
                </c:pt>
                <c:pt idx="960">
                  <c:v>0.192000000000003</c:v>
                </c:pt>
                <c:pt idx="961">
                  <c:v>0.192200000000003</c:v>
                </c:pt>
                <c:pt idx="962">
                  <c:v>0.192400000000003</c:v>
                </c:pt>
                <c:pt idx="963">
                  <c:v>0.192600000000003</c:v>
                </c:pt>
                <c:pt idx="964">
                  <c:v>0.192800000000003</c:v>
                </c:pt>
                <c:pt idx="965">
                  <c:v>0.193000000000003</c:v>
                </c:pt>
                <c:pt idx="966">
                  <c:v>0.193200000000003</c:v>
                </c:pt>
                <c:pt idx="967">
                  <c:v>0.193400000000003</c:v>
                </c:pt>
                <c:pt idx="968">
                  <c:v>0.193600000000003</c:v>
                </c:pt>
                <c:pt idx="969">
                  <c:v>0.193800000000003</c:v>
                </c:pt>
                <c:pt idx="970">
                  <c:v>0.194000000000003</c:v>
                </c:pt>
                <c:pt idx="971">
                  <c:v>0.194200000000004</c:v>
                </c:pt>
                <c:pt idx="972">
                  <c:v>0.194400000000004</c:v>
                </c:pt>
                <c:pt idx="973">
                  <c:v>0.194600000000004</c:v>
                </c:pt>
                <c:pt idx="974">
                  <c:v>0.194800000000004</c:v>
                </c:pt>
                <c:pt idx="975">
                  <c:v>0.195000000000004</c:v>
                </c:pt>
                <c:pt idx="976">
                  <c:v>0.195200000000004</c:v>
                </c:pt>
                <c:pt idx="977">
                  <c:v>0.195400000000004</c:v>
                </c:pt>
                <c:pt idx="978">
                  <c:v>0.195600000000004</c:v>
                </c:pt>
                <c:pt idx="979">
                  <c:v>0.195800000000004</c:v>
                </c:pt>
                <c:pt idx="980">
                  <c:v>0.196000000000004</c:v>
                </c:pt>
                <c:pt idx="981">
                  <c:v>0.196200000000004</c:v>
                </c:pt>
                <c:pt idx="982">
                  <c:v>0.196400000000004</c:v>
                </c:pt>
                <c:pt idx="983">
                  <c:v>0.196600000000004</c:v>
                </c:pt>
                <c:pt idx="984">
                  <c:v>0.196800000000004</c:v>
                </c:pt>
                <c:pt idx="985">
                  <c:v>0.197000000000004</c:v>
                </c:pt>
                <c:pt idx="986">
                  <c:v>0.197200000000004</c:v>
                </c:pt>
                <c:pt idx="987">
                  <c:v>0.197400000000004</c:v>
                </c:pt>
                <c:pt idx="988">
                  <c:v>0.197600000000004</c:v>
                </c:pt>
                <c:pt idx="989">
                  <c:v>0.197800000000004</c:v>
                </c:pt>
                <c:pt idx="990">
                  <c:v>0.198000000000004</c:v>
                </c:pt>
                <c:pt idx="991">
                  <c:v>0.198200000000004</c:v>
                </c:pt>
                <c:pt idx="992">
                  <c:v>0.198400000000004</c:v>
                </c:pt>
                <c:pt idx="993">
                  <c:v>0.198600000000004</c:v>
                </c:pt>
                <c:pt idx="994">
                  <c:v>0.198800000000004</c:v>
                </c:pt>
                <c:pt idx="995">
                  <c:v>0.199000000000004</c:v>
                </c:pt>
                <c:pt idx="996">
                  <c:v>0.199200000000004</c:v>
                </c:pt>
                <c:pt idx="997">
                  <c:v>0.199400000000004</c:v>
                </c:pt>
                <c:pt idx="998">
                  <c:v>0.199600000000004</c:v>
                </c:pt>
                <c:pt idx="999">
                  <c:v>0.199800000000004</c:v>
                </c:pt>
              </c:numCache>
            </c:numRef>
          </c:xVal>
          <c:yVal>
            <c:numRef>
              <c:f>teg!$D$3:$D$1002</c:f>
              <c:numCache>
                <c:formatCode>0.000000</c:formatCode>
                <c:ptCount val="1000"/>
                <c:pt idx="0">
                  <c:v>-0.6209734941111</c:v>
                </c:pt>
                <c:pt idx="1">
                  <c:v>-1.2423438556828</c:v>
                </c:pt>
                <c:pt idx="2">
                  <c:v>0.74857542619136</c:v>
                </c:pt>
                <c:pt idx="3">
                  <c:v>0.41404650168235</c:v>
                </c:pt>
                <c:pt idx="4">
                  <c:v>-0.49544897717529</c:v>
                </c:pt>
                <c:pt idx="5">
                  <c:v>-0.05757355835275</c:v>
                </c:pt>
                <c:pt idx="6">
                  <c:v>-0.20947368842708</c:v>
                </c:pt>
                <c:pt idx="7">
                  <c:v>-0.3238694704143</c:v>
                </c:pt>
                <c:pt idx="8">
                  <c:v>0.4643722438713</c:v>
                </c:pt>
                <c:pt idx="9">
                  <c:v>-0.374399931402</c:v>
                </c:pt>
                <c:pt idx="10">
                  <c:v>-0.236545256106</c:v>
                </c:pt>
                <c:pt idx="11">
                  <c:v>-0.1257069723672</c:v>
                </c:pt>
                <c:pt idx="12">
                  <c:v>-0.3854508611096</c:v>
                </c:pt>
                <c:pt idx="13">
                  <c:v>-0.19581256280889</c:v>
                </c:pt>
                <c:pt idx="14">
                  <c:v>-0.18800087722776</c:v>
                </c:pt>
                <c:pt idx="15">
                  <c:v>-0.2597053575381</c:v>
                </c:pt>
                <c:pt idx="16">
                  <c:v>-0.17377233193827</c:v>
                </c:pt>
                <c:pt idx="17">
                  <c:v>-0.30480828586</c:v>
                </c:pt>
                <c:pt idx="18">
                  <c:v>-0.02190257438325</c:v>
                </c:pt>
                <c:pt idx="19">
                  <c:v>0.183462257696</c:v>
                </c:pt>
                <c:pt idx="20">
                  <c:v>-0.020469699965</c:v>
                </c:pt>
                <c:pt idx="21">
                  <c:v>0.17957167955584</c:v>
                </c:pt>
                <c:pt idx="22">
                  <c:v>-0.08548630844292</c:v>
                </c:pt>
                <c:pt idx="23">
                  <c:v>0.0450219502356</c:v>
                </c:pt>
                <c:pt idx="24">
                  <c:v>-0.020545121036</c:v>
                </c:pt>
                <c:pt idx="25">
                  <c:v>-0.09071181546868</c:v>
                </c:pt>
                <c:pt idx="26">
                  <c:v>0.04775879088336</c:v>
                </c:pt>
                <c:pt idx="27">
                  <c:v>-0.16038074993589</c:v>
                </c:pt>
                <c:pt idx="28">
                  <c:v>0.2579567867793</c:v>
                </c:pt>
                <c:pt idx="29">
                  <c:v>0.4033566982163</c:v>
                </c:pt>
                <c:pt idx="30">
                  <c:v>0.18962247099904</c:v>
                </c:pt>
                <c:pt idx="31">
                  <c:v>0.04925162450022</c:v>
                </c:pt>
                <c:pt idx="32">
                  <c:v>-0.09482892385904</c:v>
                </c:pt>
                <c:pt idx="33">
                  <c:v>-0.0222796453935</c:v>
                </c:pt>
                <c:pt idx="34">
                  <c:v>-0.09482892385904</c:v>
                </c:pt>
                <c:pt idx="35">
                  <c:v>-0.1665185089428</c:v>
                </c:pt>
                <c:pt idx="36">
                  <c:v>-0.0964124122934</c:v>
                </c:pt>
                <c:pt idx="37">
                  <c:v>-0.09625404902708</c:v>
                </c:pt>
                <c:pt idx="38">
                  <c:v>-0.09672909074976</c:v>
                </c:pt>
                <c:pt idx="39">
                  <c:v>0.19448569367424</c:v>
                </c:pt>
                <c:pt idx="40">
                  <c:v>0.12048888650772</c:v>
                </c:pt>
                <c:pt idx="41">
                  <c:v>0.3431806884823</c:v>
                </c:pt>
                <c:pt idx="42">
                  <c:v>0.19545843664512</c:v>
                </c:pt>
                <c:pt idx="43">
                  <c:v>-0.02261900586825</c:v>
                </c:pt>
                <c:pt idx="44">
                  <c:v>0.0491686823049</c:v>
                </c:pt>
                <c:pt idx="45">
                  <c:v>0.12232105541955</c:v>
                </c:pt>
                <c:pt idx="46">
                  <c:v>0.12435681925752</c:v>
                </c:pt>
                <c:pt idx="47">
                  <c:v>-0.02243047608725</c:v>
                </c:pt>
                <c:pt idx="48">
                  <c:v>0.2650746543093</c:v>
                </c:pt>
                <c:pt idx="49">
                  <c:v>0.12109960947833</c:v>
                </c:pt>
                <c:pt idx="50">
                  <c:v>0.1974037257152</c:v>
                </c:pt>
                <c:pt idx="51">
                  <c:v>0.3380912254906</c:v>
                </c:pt>
                <c:pt idx="52">
                  <c:v>-0.09340375061472</c:v>
                </c:pt>
                <c:pt idx="53">
                  <c:v>-0.0229960768785</c:v>
                </c:pt>
                <c:pt idx="54">
                  <c:v>0.337525672372</c:v>
                </c:pt>
                <c:pt idx="55">
                  <c:v>0.4122765396945</c:v>
                </c:pt>
                <c:pt idx="56">
                  <c:v>0.4122765396945</c:v>
                </c:pt>
                <c:pt idx="57">
                  <c:v>0.3346982501628</c:v>
                </c:pt>
                <c:pt idx="58">
                  <c:v>0.556326879336</c:v>
                </c:pt>
                <c:pt idx="59">
                  <c:v>0.49121994394</c:v>
                </c:pt>
                <c:pt idx="60">
                  <c:v>0.559109413368</c:v>
                </c:pt>
                <c:pt idx="61">
                  <c:v>0.556326879336</c:v>
                </c:pt>
                <c:pt idx="62">
                  <c:v>0.63393555492</c:v>
                </c:pt>
                <c:pt idx="63">
                  <c:v>0.7850360418405</c:v>
                </c:pt>
                <c:pt idx="64">
                  <c:v>0.6140223486</c:v>
                </c:pt>
                <c:pt idx="65">
                  <c:v>0.8204201414475</c:v>
                </c:pt>
                <c:pt idx="66">
                  <c:v>0.537778341912</c:v>
                </c:pt>
                <c:pt idx="67">
                  <c:v>0.6706770230125</c:v>
                </c:pt>
                <c:pt idx="68">
                  <c:v>0.586772312652</c:v>
                </c:pt>
                <c:pt idx="69">
                  <c:v>0.6426279003396</c:v>
                </c:pt>
                <c:pt idx="70">
                  <c:v>0.583628138928</c:v>
                </c:pt>
                <c:pt idx="71">
                  <c:v>0.710253461637</c:v>
                </c:pt>
                <c:pt idx="72">
                  <c:v>0.509955535776</c:v>
                </c:pt>
                <c:pt idx="73">
                  <c:v>0.6934919230752</c:v>
                </c:pt>
                <c:pt idx="74">
                  <c:v>0.9512736464276</c:v>
                </c:pt>
                <c:pt idx="75">
                  <c:v>0.9122911048712</c:v>
                </c:pt>
                <c:pt idx="76">
                  <c:v>0.8600855544078</c:v>
                </c:pt>
                <c:pt idx="77">
                  <c:v>0.7330002705465</c:v>
                </c:pt>
                <c:pt idx="78">
                  <c:v>0.838618497108</c:v>
                </c:pt>
                <c:pt idx="79">
                  <c:v>0.7203104549982</c:v>
                </c:pt>
                <c:pt idx="80">
                  <c:v>0.7287703320304</c:v>
                </c:pt>
                <c:pt idx="81">
                  <c:v>0.7727573493299</c:v>
                </c:pt>
                <c:pt idx="82">
                  <c:v>0.838618497108</c:v>
                </c:pt>
                <c:pt idx="83">
                  <c:v>0.7865333933983</c:v>
                </c:pt>
                <c:pt idx="84">
                  <c:v>1.083695147262</c:v>
                </c:pt>
                <c:pt idx="85">
                  <c:v>0.7758188989967</c:v>
                </c:pt>
                <c:pt idx="86">
                  <c:v>0.9158352657248</c:v>
                </c:pt>
                <c:pt idx="87">
                  <c:v>0.7513301468123</c:v>
                </c:pt>
                <c:pt idx="88">
                  <c:v>0.7837599608278</c:v>
                </c:pt>
                <c:pt idx="89">
                  <c:v>0.7612001460459</c:v>
                </c:pt>
                <c:pt idx="90">
                  <c:v>0.6332780745046</c:v>
                </c:pt>
                <c:pt idx="91">
                  <c:v>0.903018666319</c:v>
                </c:pt>
                <c:pt idx="92">
                  <c:v>0.8765983283232</c:v>
                </c:pt>
                <c:pt idx="93">
                  <c:v>1.1029547438387</c:v>
                </c:pt>
                <c:pt idx="94">
                  <c:v>1.0368597402978</c:v>
                </c:pt>
                <c:pt idx="95">
                  <c:v>0.9725364596604</c:v>
                </c:pt>
                <c:pt idx="96">
                  <c:v>1.0728182208138</c:v>
                </c:pt>
                <c:pt idx="97">
                  <c:v>0.9690697619806</c:v>
                </c:pt>
                <c:pt idx="98">
                  <c:v>1.3185604382108</c:v>
                </c:pt>
                <c:pt idx="99">
                  <c:v>1.0398695981846</c:v>
                </c:pt>
                <c:pt idx="100">
                  <c:v>0.9905363179362</c:v>
                </c:pt>
                <c:pt idx="101">
                  <c:v>1.0004443833608</c:v>
                </c:pt>
                <c:pt idx="102">
                  <c:v>0.5140796382903</c:v>
                </c:pt>
                <c:pt idx="103">
                  <c:v>0.9134796449779</c:v>
                </c:pt>
                <c:pt idx="104">
                  <c:v>0.8824599531638</c:v>
                </c:pt>
                <c:pt idx="105">
                  <c:v>0.8204201414475</c:v>
                </c:pt>
                <c:pt idx="106">
                  <c:v>0.9181679464521</c:v>
                </c:pt>
                <c:pt idx="107">
                  <c:v>0.63812789262</c:v>
                </c:pt>
                <c:pt idx="108">
                  <c:v>0.7326186433811</c:v>
                </c:pt>
                <c:pt idx="109">
                  <c:v>1.0682207331246</c:v>
                </c:pt>
                <c:pt idx="110">
                  <c:v>1.0947992496656</c:v>
                </c:pt>
                <c:pt idx="111">
                  <c:v>1.2680377280159</c:v>
                </c:pt>
                <c:pt idx="112">
                  <c:v>1.1001149529738</c:v>
                </c:pt>
                <c:pt idx="113">
                  <c:v>1.1479568207198</c:v>
                </c:pt>
                <c:pt idx="114">
                  <c:v>1.0008228167142</c:v>
                </c:pt>
                <c:pt idx="115">
                  <c:v>1.3867020737661</c:v>
                </c:pt>
                <c:pt idx="116">
                  <c:v>0.9162998893807</c:v>
                </c:pt>
                <c:pt idx="117">
                  <c:v>0.9064298901471</c:v>
                </c:pt>
                <c:pt idx="118">
                  <c:v>1.0681469068172</c:v>
                </c:pt>
                <c:pt idx="119">
                  <c:v>0.9824549128617</c:v>
                </c:pt>
                <c:pt idx="120">
                  <c:v>1.1320097107952</c:v>
                </c:pt>
                <c:pt idx="121">
                  <c:v>0.7665114959089</c:v>
                </c:pt>
                <c:pt idx="122">
                  <c:v>0.9977612670474</c:v>
                </c:pt>
                <c:pt idx="123">
                  <c:v>0.62217455324</c:v>
                </c:pt>
                <c:pt idx="124">
                  <c:v>0.71044452468</c:v>
                </c:pt>
                <c:pt idx="125">
                  <c:v>0.725117547528</c:v>
                </c:pt>
                <c:pt idx="126">
                  <c:v>0.8027416274794</c:v>
                </c:pt>
                <c:pt idx="127">
                  <c:v>0.719877364056</c:v>
                </c:pt>
                <c:pt idx="128">
                  <c:v>0.634231074408</c:v>
                </c:pt>
                <c:pt idx="129">
                  <c:v>0.9614195189445</c:v>
                </c:pt>
                <c:pt idx="130">
                  <c:v>0.72302153778</c:v>
                </c:pt>
                <c:pt idx="131">
                  <c:v>1.1490593485994</c:v>
                </c:pt>
                <c:pt idx="132">
                  <c:v>0.8261158372348</c:v>
                </c:pt>
                <c:pt idx="133">
                  <c:v>0.711492688656</c:v>
                </c:pt>
                <c:pt idx="134">
                  <c:v>0.8027416274794</c:v>
                </c:pt>
                <c:pt idx="135">
                  <c:v>0.9628296411459</c:v>
                </c:pt>
                <c:pt idx="136">
                  <c:v>0.554956148384</c:v>
                </c:pt>
                <c:pt idx="137">
                  <c:v>0.7653426789715</c:v>
                </c:pt>
                <c:pt idx="138">
                  <c:v>0.9416795204773</c:v>
                </c:pt>
                <c:pt idx="139">
                  <c:v>0.4630511822011</c:v>
                </c:pt>
                <c:pt idx="140">
                  <c:v>0.8533716656571</c:v>
                </c:pt>
                <c:pt idx="141">
                  <c:v>0.634231074408</c:v>
                </c:pt>
                <c:pt idx="142">
                  <c:v>0.2962148520294</c:v>
                </c:pt>
                <c:pt idx="143">
                  <c:v>0.4507007286097</c:v>
                </c:pt>
                <c:pt idx="144">
                  <c:v>0.13311065938782</c:v>
                </c:pt>
                <c:pt idx="145">
                  <c:v>0.4417806788116</c:v>
                </c:pt>
                <c:pt idx="146">
                  <c:v>0.2784204533322</c:v>
                </c:pt>
                <c:pt idx="147">
                  <c:v>0.3494012577112</c:v>
                </c:pt>
                <c:pt idx="148">
                  <c:v>0.20291544370432</c:v>
                </c:pt>
                <c:pt idx="149">
                  <c:v>0.2806446856374</c:v>
                </c:pt>
                <c:pt idx="150">
                  <c:v>0.2766409864497</c:v>
                </c:pt>
                <c:pt idx="151">
                  <c:v>0.05223729173394</c:v>
                </c:pt>
                <c:pt idx="152">
                  <c:v>0.05198846514798</c:v>
                </c:pt>
                <c:pt idx="153">
                  <c:v>0.20291544370432</c:v>
                </c:pt>
                <c:pt idx="154">
                  <c:v>0.05149086233562</c:v>
                </c:pt>
                <c:pt idx="155">
                  <c:v>0.20713026950144</c:v>
                </c:pt>
                <c:pt idx="156">
                  <c:v>0.2855381857983</c:v>
                </c:pt>
                <c:pt idx="157">
                  <c:v>0.2815344866106</c:v>
                </c:pt>
                <c:pt idx="158">
                  <c:v>0.2048607327744</c:v>
                </c:pt>
                <c:pt idx="159">
                  <c:v>0.21166934295552</c:v>
                </c:pt>
                <c:pt idx="160">
                  <c:v>-0.02442895129675</c:v>
                </c:pt>
                <c:pt idx="161">
                  <c:v>-0.2605045733982</c:v>
                </c:pt>
                <c:pt idx="162">
                  <c:v>0.13534995634412</c:v>
                </c:pt>
                <c:pt idx="163">
                  <c:v>-0.1055966644432</c:v>
                </c:pt>
                <c:pt idx="164">
                  <c:v>0.13657146409315</c:v>
                </c:pt>
                <c:pt idx="165">
                  <c:v>0.13677499721148</c:v>
                </c:pt>
                <c:pt idx="166">
                  <c:v>0.0553058759832</c:v>
                </c:pt>
                <c:pt idx="167">
                  <c:v>0.13066770569757</c:v>
                </c:pt>
                <c:pt idx="168">
                  <c:v>-0.024617492526</c:v>
                </c:pt>
                <c:pt idx="169">
                  <c:v>-0.10211296104184</c:v>
                </c:pt>
                <c:pt idx="170">
                  <c:v>0.05215434953862</c:v>
                </c:pt>
                <c:pt idx="171">
                  <c:v>-0.09672909074976</c:v>
                </c:pt>
                <c:pt idx="172">
                  <c:v>0.1987006179072</c:v>
                </c:pt>
                <c:pt idx="173">
                  <c:v>0.12537473208041</c:v>
                </c:pt>
                <c:pt idx="174">
                  <c:v>0.1974037257152</c:v>
                </c:pt>
                <c:pt idx="175">
                  <c:v>-0.0957790073044</c:v>
                </c:pt>
                <c:pt idx="176">
                  <c:v>0.487185895328</c:v>
                </c:pt>
                <c:pt idx="177">
                  <c:v>0.048588162477</c:v>
                </c:pt>
                <c:pt idx="178">
                  <c:v>-0.02273213747475</c:v>
                </c:pt>
                <c:pt idx="179">
                  <c:v>-0.09609568576076</c:v>
                </c:pt>
                <c:pt idx="180">
                  <c:v>-0.023033787414</c:v>
                </c:pt>
                <c:pt idx="181">
                  <c:v>0.19675523040128</c:v>
                </c:pt>
                <c:pt idx="182">
                  <c:v>0.1987006179072</c:v>
                </c:pt>
                <c:pt idx="183">
                  <c:v>0.3454427292648</c:v>
                </c:pt>
                <c:pt idx="184">
                  <c:v>0.12456041418366</c:v>
                </c:pt>
                <c:pt idx="185">
                  <c:v>0.2779755528456</c:v>
                </c:pt>
                <c:pt idx="186">
                  <c:v>0.12781762396285</c:v>
                </c:pt>
                <c:pt idx="187">
                  <c:v>0.20032165932032</c:v>
                </c:pt>
                <c:pt idx="188">
                  <c:v>0.2761960859631</c:v>
                </c:pt>
                <c:pt idx="189">
                  <c:v>0.357318314604</c:v>
                </c:pt>
                <c:pt idx="190">
                  <c:v>0.13188915163879</c:v>
                </c:pt>
                <c:pt idx="191">
                  <c:v>0.4486423196778</c:v>
                </c:pt>
                <c:pt idx="192">
                  <c:v>0.668521784088</c:v>
                </c:pt>
                <c:pt idx="193">
                  <c:v>0.3720213221524</c:v>
                </c:pt>
                <c:pt idx="194">
                  <c:v>0.2855381857983</c:v>
                </c:pt>
                <c:pt idx="195">
                  <c:v>0.2859830862849</c:v>
                </c:pt>
                <c:pt idx="196">
                  <c:v>0.284648519889</c:v>
                </c:pt>
                <c:pt idx="197">
                  <c:v>0.2797550197281</c:v>
                </c:pt>
                <c:pt idx="198">
                  <c:v>0.1987006179072</c:v>
                </c:pt>
                <c:pt idx="199">
                  <c:v>0.19902476712832</c:v>
                </c:pt>
                <c:pt idx="200">
                  <c:v>0.2744166190806</c:v>
                </c:pt>
                <c:pt idx="201">
                  <c:v>0.4163933575583</c:v>
                </c:pt>
                <c:pt idx="202">
                  <c:v>0.19934901478528</c:v>
                </c:pt>
                <c:pt idx="203">
                  <c:v>0.2744166190806</c:v>
                </c:pt>
                <c:pt idx="204">
                  <c:v>-0.09657072748344</c:v>
                </c:pt>
                <c:pt idx="205">
                  <c:v>0.1974037257152</c:v>
                </c:pt>
                <c:pt idx="206">
                  <c:v>0.4225687926739</c:v>
                </c:pt>
                <c:pt idx="207">
                  <c:v>0.3392221600359</c:v>
                </c:pt>
                <c:pt idx="208">
                  <c:v>0.3358291847081</c:v>
                </c:pt>
                <c:pt idx="209">
                  <c:v>0.7010634247281</c:v>
                </c:pt>
                <c:pt idx="210">
                  <c:v>0.558181902024</c:v>
                </c:pt>
                <c:pt idx="211">
                  <c:v>0.3443117947195</c:v>
                </c:pt>
                <c:pt idx="212">
                  <c:v>0.409531925012</c:v>
                </c:pt>
                <c:pt idx="213">
                  <c:v>0.615070194372</c:v>
                </c:pt>
                <c:pt idx="214">
                  <c:v>0.62974321722</c:v>
                </c:pt>
                <c:pt idx="215">
                  <c:v>0.5433431284</c:v>
                </c:pt>
                <c:pt idx="216">
                  <c:v>0.6998949626228</c:v>
                </c:pt>
                <c:pt idx="217">
                  <c:v>0.6835329448276</c:v>
                </c:pt>
                <c:pt idx="218">
                  <c:v>0.3971814714206</c:v>
                </c:pt>
                <c:pt idx="219">
                  <c:v>0.4040429039669</c:v>
                </c:pt>
                <c:pt idx="220">
                  <c:v>0.4067873103295</c:v>
                </c:pt>
                <c:pt idx="221">
                  <c:v>0.3273467463886</c:v>
                </c:pt>
                <c:pt idx="222">
                  <c:v>0.3978674688513</c:v>
                </c:pt>
                <c:pt idx="223">
                  <c:v>0.6800268488475</c:v>
                </c:pt>
                <c:pt idx="224">
                  <c:v>0.598301161776</c:v>
                </c:pt>
                <c:pt idx="225">
                  <c:v>0.7295935478775</c:v>
                </c:pt>
                <c:pt idx="226">
                  <c:v>0.6671709270324</c:v>
                </c:pt>
                <c:pt idx="227">
                  <c:v>0.530359095888</c:v>
                </c:pt>
                <c:pt idx="228">
                  <c:v>0.6811953109528</c:v>
                </c:pt>
                <c:pt idx="229">
                  <c:v>0.8691877989443</c:v>
                </c:pt>
                <c:pt idx="230">
                  <c:v>0.8477588101411</c:v>
                </c:pt>
                <c:pt idx="231">
                  <c:v>0.843166950357</c:v>
                </c:pt>
                <c:pt idx="232">
                  <c:v>0.8049008325347</c:v>
                </c:pt>
                <c:pt idx="233">
                  <c:v>0.8600855544078</c:v>
                </c:pt>
                <c:pt idx="234">
                  <c:v>0.7203104549982</c:v>
                </c:pt>
                <c:pt idx="235">
                  <c:v>0.6977502121282</c:v>
                </c:pt>
                <c:pt idx="236">
                  <c:v>0.6470749331778</c:v>
                </c:pt>
                <c:pt idx="237">
                  <c:v>0.5923733848487</c:v>
                </c:pt>
                <c:pt idx="238">
                  <c:v>0.7104404557646</c:v>
                </c:pt>
                <c:pt idx="239">
                  <c:v>0.6949303958135</c:v>
                </c:pt>
                <c:pt idx="240">
                  <c:v>0.580686279971</c:v>
                </c:pt>
                <c:pt idx="241">
                  <c:v>0.7174902105954</c:v>
                </c:pt>
                <c:pt idx="242">
                  <c:v>0.6380494291122</c:v>
                </c:pt>
                <c:pt idx="243">
                  <c:v>0.8697649404334</c:v>
                </c:pt>
                <c:pt idx="244">
                  <c:v>0.827060006577</c:v>
                </c:pt>
                <c:pt idx="245">
                  <c:v>0.700570456531</c:v>
                </c:pt>
                <c:pt idx="246">
                  <c:v>0.7926560280158</c:v>
                </c:pt>
                <c:pt idx="247">
                  <c:v>0.7528591353601</c:v>
                </c:pt>
                <c:pt idx="248">
                  <c:v>0.8155010147018</c:v>
                </c:pt>
                <c:pt idx="249">
                  <c:v>0.7973368129916</c:v>
                </c:pt>
                <c:pt idx="250">
                  <c:v>0.7390835560078</c:v>
                </c:pt>
                <c:pt idx="251">
                  <c:v>0.7390835560078</c:v>
                </c:pt>
                <c:pt idx="252">
                  <c:v>0.8077480431896</c:v>
                </c:pt>
                <c:pt idx="253">
                  <c:v>0.8431864238924</c:v>
                </c:pt>
                <c:pt idx="254">
                  <c:v>0.7758188989967</c:v>
                </c:pt>
                <c:pt idx="255">
                  <c:v>0.777349209114</c:v>
                </c:pt>
                <c:pt idx="256">
                  <c:v>0.8353161428626</c:v>
                </c:pt>
                <c:pt idx="257">
                  <c:v>0.522840037788</c:v>
                </c:pt>
                <c:pt idx="258">
                  <c:v>0.7301804542318</c:v>
                </c:pt>
                <c:pt idx="259">
                  <c:v>0.9105195624166</c:v>
                </c:pt>
                <c:pt idx="260">
                  <c:v>0.6857554971189</c:v>
                </c:pt>
                <c:pt idx="261">
                  <c:v>0.7583803297312</c:v>
                </c:pt>
                <c:pt idx="262">
                  <c:v>0.7682503289648</c:v>
                </c:pt>
                <c:pt idx="263">
                  <c:v>0.7640199623606</c:v>
                </c:pt>
                <c:pt idx="264">
                  <c:v>0.7597900238445</c:v>
                </c:pt>
                <c:pt idx="265">
                  <c:v>0.7809401445131</c:v>
                </c:pt>
                <c:pt idx="266">
                  <c:v>0.576291627504</c:v>
                </c:pt>
                <c:pt idx="267">
                  <c:v>0.9672207563522</c:v>
                </c:pt>
                <c:pt idx="268">
                  <c:v>0.7696600230781</c:v>
                </c:pt>
                <c:pt idx="269">
                  <c:v>0.9796242433954</c:v>
                </c:pt>
                <c:pt idx="270">
                  <c:v>0.6883344362577</c:v>
                </c:pt>
                <c:pt idx="271">
                  <c:v>0.7795300223117</c:v>
                </c:pt>
                <c:pt idx="272">
                  <c:v>0.7696600230781</c:v>
                </c:pt>
                <c:pt idx="273">
                  <c:v>0.8202071867204</c:v>
                </c:pt>
                <c:pt idx="274">
                  <c:v>0.9495015660008</c:v>
                </c:pt>
                <c:pt idx="275">
                  <c:v>0.494189250808</c:v>
                </c:pt>
                <c:pt idx="276">
                  <c:v>0.7146703942807</c:v>
                </c:pt>
                <c:pt idx="277">
                  <c:v>0.491406998352</c:v>
                </c:pt>
                <c:pt idx="278">
                  <c:v>0.7837599608278</c:v>
                </c:pt>
                <c:pt idx="279">
                  <c:v>0.7879898993439</c:v>
                </c:pt>
                <c:pt idx="280">
                  <c:v>0.596205152028</c:v>
                </c:pt>
                <c:pt idx="281">
                  <c:v>0.619262532072</c:v>
                </c:pt>
                <c:pt idx="282">
                  <c:v>0.551689885768</c:v>
                </c:pt>
                <c:pt idx="283">
                  <c:v>0.4129627454451</c:v>
                </c:pt>
                <c:pt idx="284">
                  <c:v>0.4136489511957</c:v>
                </c:pt>
                <c:pt idx="285">
                  <c:v>0.3403532662731</c:v>
                </c:pt>
                <c:pt idx="286">
                  <c:v>0.7914826067673</c:v>
                </c:pt>
                <c:pt idx="287">
                  <c:v>0.8669498932127</c:v>
                </c:pt>
                <c:pt idx="288">
                  <c:v>0.573948186992</c:v>
                </c:pt>
                <c:pt idx="289">
                  <c:v>0.7979295631542</c:v>
                </c:pt>
                <c:pt idx="290">
                  <c:v>0.575802928104</c:v>
                </c:pt>
                <c:pt idx="291">
                  <c:v>0.581367433016</c:v>
                </c:pt>
                <c:pt idx="292">
                  <c:v>0.504128458592</c:v>
                </c:pt>
                <c:pt idx="293">
                  <c:v>0.3522288516123</c:v>
                </c:pt>
                <c:pt idx="294">
                  <c:v>0.2713025858022</c:v>
                </c:pt>
                <c:pt idx="295">
                  <c:v>0.4232547901046</c:v>
                </c:pt>
                <c:pt idx="296">
                  <c:v>0.3539253392762</c:v>
                </c:pt>
                <c:pt idx="297">
                  <c:v>0.2761960859631</c:v>
                </c:pt>
                <c:pt idx="298">
                  <c:v>0.3516632984937</c:v>
                </c:pt>
                <c:pt idx="299">
                  <c:v>0.12985338780082</c:v>
                </c:pt>
                <c:pt idx="300">
                  <c:v>0.19934901478528</c:v>
                </c:pt>
                <c:pt idx="301">
                  <c:v>0.2770858869363</c:v>
                </c:pt>
                <c:pt idx="302">
                  <c:v>-0.16791350422419</c:v>
                </c:pt>
                <c:pt idx="303">
                  <c:v>-0.022581306781</c:v>
                </c:pt>
                <c:pt idx="304">
                  <c:v>0.048588162477</c:v>
                </c:pt>
                <c:pt idx="305">
                  <c:v>0.04891988089872</c:v>
                </c:pt>
                <c:pt idx="306">
                  <c:v>-0.021525503373</c:v>
                </c:pt>
                <c:pt idx="307">
                  <c:v>-0.1589857546545</c:v>
                </c:pt>
                <c:pt idx="308">
                  <c:v>0.260626054635</c:v>
                </c:pt>
                <c:pt idx="309">
                  <c:v>0.2619606210309</c:v>
                </c:pt>
                <c:pt idx="310">
                  <c:v>0.05024685530472</c:v>
                </c:pt>
                <c:pt idx="311">
                  <c:v>-0.17014537808838</c:v>
                </c:pt>
                <c:pt idx="312">
                  <c:v>0.4163933575583</c:v>
                </c:pt>
                <c:pt idx="313">
                  <c:v>0.12354250136077</c:v>
                </c:pt>
                <c:pt idx="314">
                  <c:v>0.12130320440447</c:v>
                </c:pt>
                <c:pt idx="315">
                  <c:v>-0.2353277571513</c:v>
                </c:pt>
                <c:pt idx="316">
                  <c:v>-0.02235505501625</c:v>
                </c:pt>
                <c:pt idx="317">
                  <c:v>-0.16484458236858</c:v>
                </c:pt>
                <c:pt idx="318">
                  <c:v>0.11784239969914</c:v>
                </c:pt>
                <c:pt idx="319">
                  <c:v>-0.2321306510463</c:v>
                </c:pt>
                <c:pt idx="320">
                  <c:v>-0.16568154565569</c:v>
                </c:pt>
                <c:pt idx="321">
                  <c:v>-0.3870238739424</c:v>
                </c:pt>
                <c:pt idx="322">
                  <c:v>-0.2317309824501</c:v>
                </c:pt>
                <c:pt idx="323">
                  <c:v>-0.4415971965468</c:v>
                </c:pt>
                <c:pt idx="324">
                  <c:v>-0.29440264451</c:v>
                </c:pt>
                <c:pt idx="325">
                  <c:v>-0.0215632139085</c:v>
                </c:pt>
                <c:pt idx="326">
                  <c:v>0.04883696388318</c:v>
                </c:pt>
                <c:pt idx="327">
                  <c:v>-0.02163862353125</c:v>
                </c:pt>
                <c:pt idx="328">
                  <c:v>-0.2881594176604</c:v>
                </c:pt>
                <c:pt idx="329">
                  <c:v>-0.2891999028152</c:v>
                </c:pt>
                <c:pt idx="330">
                  <c:v>-0.08881164857796</c:v>
                </c:pt>
                <c:pt idx="331">
                  <c:v>-0.15591683279889</c:v>
                </c:pt>
                <c:pt idx="332">
                  <c:v>0.04576837963392</c:v>
                </c:pt>
                <c:pt idx="333">
                  <c:v>-0.020997601669</c:v>
                </c:pt>
                <c:pt idx="334">
                  <c:v>-0.02114843236275</c:v>
                </c:pt>
                <c:pt idx="335">
                  <c:v>-0.2261361074325</c:v>
                </c:pt>
                <c:pt idx="336">
                  <c:v>0.11519585108275</c:v>
                </c:pt>
                <c:pt idx="337">
                  <c:v>-0.16093869722586</c:v>
                </c:pt>
                <c:pt idx="338">
                  <c:v>-0.3684373737396</c:v>
                </c:pt>
                <c:pt idx="339">
                  <c:v>-0.2970040943376</c:v>
                </c:pt>
                <c:pt idx="340">
                  <c:v>-0.3639509435892</c:v>
                </c:pt>
                <c:pt idx="341">
                  <c:v>0.04833933589104</c:v>
                </c:pt>
                <c:pt idx="342">
                  <c:v>-0.15926477065164</c:v>
                </c:pt>
                <c:pt idx="343">
                  <c:v>-0.09324543542468</c:v>
                </c:pt>
                <c:pt idx="344">
                  <c:v>-0.161217713223</c:v>
                </c:pt>
                <c:pt idx="345">
                  <c:v>-0.30272715759</c:v>
                </c:pt>
                <c:pt idx="346">
                  <c:v>-0.3100110275548</c:v>
                </c:pt>
                <c:pt idx="347">
                  <c:v>0.05066151592176</c:v>
                </c:pt>
                <c:pt idx="348">
                  <c:v>0.05149086233562</c:v>
                </c:pt>
                <c:pt idx="349">
                  <c:v>0.05032977232026</c:v>
                </c:pt>
                <c:pt idx="350">
                  <c:v>0.04941750889086</c:v>
                </c:pt>
                <c:pt idx="351">
                  <c:v>0.1974037257152</c:v>
                </c:pt>
                <c:pt idx="352">
                  <c:v>-0.09419551887004</c:v>
                </c:pt>
                <c:pt idx="353">
                  <c:v>0.12008169665544</c:v>
                </c:pt>
                <c:pt idx="354">
                  <c:v>-0.0225435962455</c:v>
                </c:pt>
                <c:pt idx="355">
                  <c:v>-0.3063690925724</c:v>
                </c:pt>
                <c:pt idx="356">
                  <c:v>-0.09261203043568</c:v>
                </c:pt>
                <c:pt idx="357">
                  <c:v>-0.0222796453935</c:v>
                </c:pt>
                <c:pt idx="358">
                  <c:v>-0.0229960768785</c:v>
                </c:pt>
                <c:pt idx="359">
                  <c:v>-0.02295837779125</c:v>
                </c:pt>
                <c:pt idx="360">
                  <c:v>-0.02243047608725</c:v>
                </c:pt>
                <c:pt idx="361">
                  <c:v>-0.17460929522538</c:v>
                </c:pt>
                <c:pt idx="362">
                  <c:v>0.05140794532008</c:v>
                </c:pt>
                <c:pt idx="363">
                  <c:v>-0.02420271098025</c:v>
                </c:pt>
                <c:pt idx="364">
                  <c:v>0.05373010017102</c:v>
                </c:pt>
                <c:pt idx="365">
                  <c:v>0.2913213518685</c:v>
                </c:pt>
                <c:pt idx="366">
                  <c:v>0.2882073185901</c:v>
                </c:pt>
                <c:pt idx="367">
                  <c:v>0.2944353851469</c:v>
                </c:pt>
                <c:pt idx="368">
                  <c:v>0.3844624606102</c:v>
                </c:pt>
                <c:pt idx="369">
                  <c:v>0.542854247496</c:v>
                </c:pt>
                <c:pt idx="370">
                  <c:v>0.3759798505988</c:v>
                </c:pt>
                <c:pt idx="371">
                  <c:v>0.707300350956</c:v>
                </c:pt>
                <c:pt idx="372">
                  <c:v>0.21523577187456</c:v>
                </c:pt>
                <c:pt idx="373">
                  <c:v>0.296659752516</c:v>
                </c:pt>
                <c:pt idx="374">
                  <c:v>0.3019980180996</c:v>
                </c:pt>
                <c:pt idx="375">
                  <c:v>0.14003226879848</c:v>
                </c:pt>
                <c:pt idx="376">
                  <c:v>0.3872898828194</c:v>
                </c:pt>
                <c:pt idx="377">
                  <c:v>0.14410379647442</c:v>
                </c:pt>
                <c:pt idx="378">
                  <c:v>0.4036895497236</c:v>
                </c:pt>
                <c:pt idx="379">
                  <c:v>0.3148990516998</c:v>
                </c:pt>
                <c:pt idx="380">
                  <c:v>0.4008619558225</c:v>
                </c:pt>
                <c:pt idx="381">
                  <c:v>0.23274357037696</c:v>
                </c:pt>
                <c:pt idx="382">
                  <c:v>0.23695839617408</c:v>
                </c:pt>
                <c:pt idx="383">
                  <c:v>0.669473408144</c:v>
                </c:pt>
                <c:pt idx="384">
                  <c:v>0.4133030942803</c:v>
                </c:pt>
                <c:pt idx="385">
                  <c:v>0.5001029596151</c:v>
                </c:pt>
                <c:pt idx="386">
                  <c:v>0.8506588639276</c:v>
                </c:pt>
                <c:pt idx="387">
                  <c:v>0.9101032377294</c:v>
                </c:pt>
                <c:pt idx="388">
                  <c:v>1.0093593929111</c:v>
                </c:pt>
                <c:pt idx="389">
                  <c:v>0.9178392722256</c:v>
                </c:pt>
                <c:pt idx="390">
                  <c:v>0.9656494574606</c:v>
                </c:pt>
                <c:pt idx="391">
                  <c:v>0.729309885228</c:v>
                </c:pt>
                <c:pt idx="392">
                  <c:v>0.648142336688</c:v>
                </c:pt>
                <c:pt idx="393">
                  <c:v>1.0681708680745</c:v>
                </c:pt>
                <c:pt idx="394">
                  <c:v>0.738742724604</c:v>
                </c:pt>
                <c:pt idx="395">
                  <c:v>0.9882097003306</c:v>
                </c:pt>
                <c:pt idx="396">
                  <c:v>0.736646396652</c:v>
                </c:pt>
                <c:pt idx="397">
                  <c:v>0.9614195189445</c:v>
                </c:pt>
                <c:pt idx="398">
                  <c:v>0.9642397633473</c:v>
                </c:pt>
                <c:pt idx="399">
                  <c:v>1.0452111044379</c:v>
                </c:pt>
                <c:pt idx="400">
                  <c:v>0.8585291524746</c:v>
                </c:pt>
                <c:pt idx="401">
                  <c:v>0.9571895804284</c:v>
                </c:pt>
                <c:pt idx="402">
                  <c:v>0.4685404115661</c:v>
                </c:pt>
                <c:pt idx="403">
                  <c:v>0.8701332042189</c:v>
                </c:pt>
                <c:pt idx="404">
                  <c:v>0.3782418913813</c:v>
                </c:pt>
                <c:pt idx="405">
                  <c:v>1.0978695990584</c:v>
                </c:pt>
                <c:pt idx="406">
                  <c:v>1.125941364849</c:v>
                </c:pt>
                <c:pt idx="407">
                  <c:v>1.1160338007686</c:v>
                </c:pt>
                <c:pt idx="408">
                  <c:v>0.9839797618145</c:v>
                </c:pt>
                <c:pt idx="409">
                  <c:v>1.1804339699796</c:v>
                </c:pt>
                <c:pt idx="410">
                  <c:v>1.0079496987978</c:v>
                </c:pt>
                <c:pt idx="411">
                  <c:v>0.8448151340727</c:v>
                </c:pt>
                <c:pt idx="412">
                  <c:v>1.1309270596507</c:v>
                </c:pt>
                <c:pt idx="413">
                  <c:v>1.0361495742972</c:v>
                </c:pt>
                <c:pt idx="414">
                  <c:v>1.1853877520198</c:v>
                </c:pt>
                <c:pt idx="415">
                  <c:v>1.27730739446</c:v>
                </c:pt>
                <c:pt idx="416">
                  <c:v>1.0305095135797</c:v>
                </c:pt>
                <c:pt idx="417">
                  <c:v>1.0023096380803</c:v>
                </c:pt>
                <c:pt idx="418">
                  <c:v>1.1186817904157</c:v>
                </c:pt>
                <c:pt idx="419">
                  <c:v>1.1202125652491</c:v>
                </c:pt>
                <c:pt idx="420">
                  <c:v>1.132457369768</c:v>
                </c:pt>
                <c:pt idx="421">
                  <c:v>0.598522599664</c:v>
                </c:pt>
                <c:pt idx="422">
                  <c:v>0.9474947235612</c:v>
                </c:pt>
                <c:pt idx="423">
                  <c:v>1.303885911001</c:v>
                </c:pt>
                <c:pt idx="424">
                  <c:v>1.3737357709536</c:v>
                </c:pt>
                <c:pt idx="425">
                  <c:v>1.3623805218012</c:v>
                </c:pt>
                <c:pt idx="426">
                  <c:v>1.1003138865632</c:v>
                </c:pt>
                <c:pt idx="427">
                  <c:v>1.183736324225</c:v>
                </c:pt>
                <c:pt idx="428">
                  <c:v>1.435133486985</c:v>
                </c:pt>
                <c:pt idx="429">
                  <c:v>0.9307331849994</c:v>
                </c:pt>
                <c:pt idx="430">
                  <c:v>1.0972528016125</c:v>
                </c:pt>
                <c:pt idx="431">
                  <c:v>1.0135893314272</c:v>
                </c:pt>
                <c:pt idx="432">
                  <c:v>1.1870386784704</c:v>
                </c:pt>
                <c:pt idx="433">
                  <c:v>1.0290993913783</c:v>
                </c:pt>
                <c:pt idx="434">
                  <c:v>0.9867995781292</c:v>
                </c:pt>
                <c:pt idx="435">
                  <c:v>0.740838734352</c:v>
                </c:pt>
                <c:pt idx="436">
                  <c:v>0.9113927072988</c:v>
                </c:pt>
                <c:pt idx="437">
                  <c:v>1.0850075323775</c:v>
                </c:pt>
                <c:pt idx="438">
                  <c:v>0.7945606185818</c:v>
                </c:pt>
                <c:pt idx="439">
                  <c:v>0.8004039936046</c:v>
                </c:pt>
                <c:pt idx="440">
                  <c:v>0.8907631514889</c:v>
                </c:pt>
                <c:pt idx="441">
                  <c:v>0.8202721073799</c:v>
                </c:pt>
                <c:pt idx="442">
                  <c:v>1.1672235503096</c:v>
                </c:pt>
                <c:pt idx="443">
                  <c:v>1.0079496987978</c:v>
                </c:pt>
                <c:pt idx="444">
                  <c:v>1.0987835764459</c:v>
                </c:pt>
                <c:pt idx="445">
                  <c:v>1.1003138865632</c:v>
                </c:pt>
                <c:pt idx="446">
                  <c:v>1.0262795750636</c:v>
                </c:pt>
                <c:pt idx="447">
                  <c:v>1.1156202407489</c:v>
                </c:pt>
                <c:pt idx="448">
                  <c:v>1.1156202407489</c:v>
                </c:pt>
                <c:pt idx="449">
                  <c:v>0.8565022389504</c:v>
                </c:pt>
                <c:pt idx="450">
                  <c:v>1.0460195735308</c:v>
                </c:pt>
                <c:pt idx="451">
                  <c:v>1.0234593306608</c:v>
                </c:pt>
                <c:pt idx="452">
                  <c:v>0.687094434224</c:v>
                </c:pt>
                <c:pt idx="453">
                  <c:v>0.9423372367437</c:v>
                </c:pt>
                <c:pt idx="454">
                  <c:v>0.5097090068439</c:v>
                </c:pt>
                <c:pt idx="455">
                  <c:v>0.5042199857988</c:v>
                </c:pt>
                <c:pt idx="456">
                  <c:v>0.507650597912</c:v>
                </c:pt>
                <c:pt idx="457">
                  <c:v>0.25089976575744</c:v>
                </c:pt>
                <c:pt idx="458">
                  <c:v>0.71491724036</c:v>
                </c:pt>
                <c:pt idx="459">
                  <c:v>0.3451495835106</c:v>
                </c:pt>
                <c:pt idx="460">
                  <c:v>0.25284505482752</c:v>
                </c:pt>
                <c:pt idx="461">
                  <c:v>0.448929678606</c:v>
                </c:pt>
                <c:pt idx="462">
                  <c:v>0.621112439068</c:v>
                </c:pt>
                <c:pt idx="463">
                  <c:v>0.5330379191653</c:v>
                </c:pt>
                <c:pt idx="464">
                  <c:v>0.61869210788</c:v>
                </c:pt>
                <c:pt idx="465">
                  <c:v>0.4257440610462</c:v>
                </c:pt>
                <c:pt idx="466">
                  <c:v>0.4330957365123</c:v>
                </c:pt>
                <c:pt idx="467">
                  <c:v>0.15652197442838</c:v>
                </c:pt>
                <c:pt idx="468">
                  <c:v>0.605783593228</c:v>
                </c:pt>
                <c:pt idx="469">
                  <c:v>0.5124536215264</c:v>
                </c:pt>
                <c:pt idx="470">
                  <c:v>0.5117674157758</c:v>
                </c:pt>
                <c:pt idx="471">
                  <c:v>0.5158844419595</c:v>
                </c:pt>
                <c:pt idx="472">
                  <c:v>0.418392557272</c:v>
                </c:pt>
                <c:pt idx="473">
                  <c:v>0.4200890449359</c:v>
                </c:pt>
                <c:pt idx="474">
                  <c:v>-0.11937301862976</c:v>
                </c:pt>
                <c:pt idx="475">
                  <c:v>-0.11810620865176</c:v>
                </c:pt>
                <c:pt idx="476">
                  <c:v>-0.2928748177152</c:v>
                </c:pt>
                <c:pt idx="477">
                  <c:v>-0.027445530827</c:v>
                </c:pt>
                <c:pt idx="478">
                  <c:v>0.23630990086016</c:v>
                </c:pt>
                <c:pt idx="479">
                  <c:v>0.05986729384932</c:v>
                </c:pt>
                <c:pt idx="480">
                  <c:v>0.22852874457984</c:v>
                </c:pt>
                <c:pt idx="481">
                  <c:v>0.1451216474895</c:v>
                </c:pt>
                <c:pt idx="482">
                  <c:v>-0.11066380820264</c:v>
                </c:pt>
                <c:pt idx="483">
                  <c:v>-0.2836832893287</c:v>
                </c:pt>
                <c:pt idx="484">
                  <c:v>-0.112880701626</c:v>
                </c:pt>
                <c:pt idx="485">
                  <c:v>-0.1086052780456</c:v>
                </c:pt>
                <c:pt idx="486">
                  <c:v>-0.02601265640875</c:v>
                </c:pt>
                <c:pt idx="487">
                  <c:v>0.3064466177739</c:v>
                </c:pt>
                <c:pt idx="488">
                  <c:v>0.3912484112658</c:v>
                </c:pt>
                <c:pt idx="489">
                  <c:v>0.21912635001472</c:v>
                </c:pt>
                <c:pt idx="490">
                  <c:v>0.301553117613</c:v>
                </c:pt>
                <c:pt idx="491">
                  <c:v>0.557376479572</c:v>
                </c:pt>
                <c:pt idx="492">
                  <c:v>0.05605228020174</c:v>
                </c:pt>
                <c:pt idx="493">
                  <c:v>0.05638402380324</c:v>
                </c:pt>
                <c:pt idx="494">
                  <c:v>-0.19385962023753</c:v>
                </c:pt>
                <c:pt idx="495">
                  <c:v>-0.19720755809028</c:v>
                </c:pt>
                <c:pt idx="496">
                  <c:v>-0.19330167294756</c:v>
                </c:pt>
                <c:pt idx="497">
                  <c:v>0.0556376195847</c:v>
                </c:pt>
                <c:pt idx="498">
                  <c:v>0.13514642322579</c:v>
                </c:pt>
                <c:pt idx="499">
                  <c:v>0.13331419250615</c:v>
                </c:pt>
                <c:pt idx="500">
                  <c:v>0.13494282829965</c:v>
                </c:pt>
                <c:pt idx="501">
                  <c:v>0.2971045179387</c:v>
                </c:pt>
                <c:pt idx="502">
                  <c:v>0.2899867854726</c:v>
                </c:pt>
                <c:pt idx="503">
                  <c:v>0.05480824799106</c:v>
                </c:pt>
                <c:pt idx="504">
                  <c:v>0.0553058759832</c:v>
                </c:pt>
                <c:pt idx="505">
                  <c:v>0.13596067931473</c:v>
                </c:pt>
                <c:pt idx="506">
                  <c:v>0.20875131091456</c:v>
                </c:pt>
                <c:pt idx="507">
                  <c:v>0.21523577187456</c:v>
                </c:pt>
                <c:pt idx="508">
                  <c:v>0.4589343643373</c:v>
                </c:pt>
                <c:pt idx="509">
                  <c:v>0.2149115242176</c:v>
                </c:pt>
                <c:pt idx="510">
                  <c:v>0.4513867260404</c:v>
                </c:pt>
                <c:pt idx="511">
                  <c:v>0.4555037522241</c:v>
                </c:pt>
                <c:pt idx="512">
                  <c:v>0.2957699515428</c:v>
                </c:pt>
                <c:pt idx="513">
                  <c:v>0.05455944658488</c:v>
                </c:pt>
                <c:pt idx="514">
                  <c:v>0.13351778743229</c:v>
                </c:pt>
                <c:pt idx="515">
                  <c:v>0.05472533097552</c:v>
                </c:pt>
                <c:pt idx="516">
                  <c:v>-0.10227132430816</c:v>
                </c:pt>
                <c:pt idx="517">
                  <c:v>0.05323249735866</c:v>
                </c:pt>
                <c:pt idx="518">
                  <c:v>0.13311065938782</c:v>
                </c:pt>
                <c:pt idx="519">
                  <c:v>0.20713026950144</c:v>
                </c:pt>
                <c:pt idx="520">
                  <c:v>0.12903906990407</c:v>
                </c:pt>
                <c:pt idx="521">
                  <c:v>0.12883553678574</c:v>
                </c:pt>
                <c:pt idx="522">
                  <c:v>0.3584492491493</c:v>
                </c:pt>
                <c:pt idx="523">
                  <c:v>0.3539253392762</c:v>
                </c:pt>
                <c:pt idx="524">
                  <c:v>0.3539253392762</c:v>
                </c:pt>
                <c:pt idx="525">
                  <c:v>0.4328608373334</c:v>
                </c:pt>
                <c:pt idx="526">
                  <c:v>0.2815344866106</c:v>
                </c:pt>
                <c:pt idx="527">
                  <c:v>0.3460082823834</c:v>
                </c:pt>
                <c:pt idx="528">
                  <c:v>0.3454427292648</c:v>
                </c:pt>
                <c:pt idx="529">
                  <c:v>0.2739718536579</c:v>
                </c:pt>
                <c:pt idx="530">
                  <c:v>0.63812789262</c:v>
                </c:pt>
                <c:pt idx="531">
                  <c:v>0.3409188193917</c:v>
                </c:pt>
                <c:pt idx="532">
                  <c:v>0.12435681925752</c:v>
                </c:pt>
                <c:pt idx="533">
                  <c:v>0.3358291847081</c:v>
                </c:pt>
                <c:pt idx="534">
                  <c:v>0.2646297538227</c:v>
                </c:pt>
                <c:pt idx="535">
                  <c:v>0.415021154377</c:v>
                </c:pt>
                <c:pt idx="536">
                  <c:v>0.4109043365132</c:v>
                </c:pt>
                <c:pt idx="537">
                  <c:v>0.3985536746019</c:v>
                </c:pt>
                <c:pt idx="538">
                  <c:v>0.2632951874268</c:v>
                </c:pt>
                <c:pt idx="539">
                  <c:v>0.617166522324</c:v>
                </c:pt>
                <c:pt idx="540">
                  <c:v>0.540560594368</c:v>
                </c:pt>
                <c:pt idx="541">
                  <c:v>0.4033566982163</c:v>
                </c:pt>
                <c:pt idx="542">
                  <c:v>0.538705853256</c:v>
                </c:pt>
                <c:pt idx="543">
                  <c:v>0.611926020648</c:v>
                </c:pt>
                <c:pt idx="544">
                  <c:v>0.523867079632</c:v>
                </c:pt>
                <c:pt idx="545">
                  <c:v>0.74506600833</c:v>
                </c:pt>
                <c:pt idx="546">
                  <c:v>0.6776892149727</c:v>
                </c:pt>
                <c:pt idx="547">
                  <c:v>0.8600040793761</c:v>
                </c:pt>
                <c:pt idx="548">
                  <c:v>0.3855170152599</c:v>
                </c:pt>
                <c:pt idx="549">
                  <c:v>0.598301161776</c:v>
                </c:pt>
                <c:pt idx="550">
                  <c:v>0.566859106332</c:v>
                </c:pt>
                <c:pt idx="551">
                  <c:v>0.6508089092372</c:v>
                </c:pt>
                <c:pt idx="552">
                  <c:v>0.9884841075572</c:v>
                </c:pt>
                <c:pt idx="553">
                  <c:v>0.7513301468123</c:v>
                </c:pt>
                <c:pt idx="554">
                  <c:v>0.8600855544078</c:v>
                </c:pt>
                <c:pt idx="555">
                  <c:v>0.7442803919815</c:v>
                </c:pt>
                <c:pt idx="556">
                  <c:v>0.7499200246109</c:v>
                </c:pt>
                <c:pt idx="557">
                  <c:v>0.6896239058271</c:v>
                </c:pt>
                <c:pt idx="558">
                  <c:v>0.6896239058271</c:v>
                </c:pt>
                <c:pt idx="559">
                  <c:v>0.442005971572</c:v>
                </c:pt>
                <c:pt idx="560">
                  <c:v>0.6531461882799</c:v>
                </c:pt>
                <c:pt idx="561">
                  <c:v>0.6356157083794</c:v>
                </c:pt>
                <c:pt idx="562">
                  <c:v>0.8401054006902</c:v>
                </c:pt>
                <c:pt idx="563">
                  <c:v>0.9441858626926</c:v>
                </c:pt>
                <c:pt idx="564">
                  <c:v>0.7442803919815</c:v>
                </c:pt>
                <c:pt idx="565">
                  <c:v>0.7358200868612</c:v>
                </c:pt>
                <c:pt idx="566">
                  <c:v>0.7527402690137</c:v>
                </c:pt>
                <c:pt idx="567">
                  <c:v>0.699938488002</c:v>
                </c:pt>
                <c:pt idx="568">
                  <c:v>0.6883344362577</c:v>
                </c:pt>
                <c:pt idx="569">
                  <c:v>0.8385750905729</c:v>
                </c:pt>
                <c:pt idx="570">
                  <c:v>0.8980648842788</c:v>
                </c:pt>
                <c:pt idx="571">
                  <c:v>1.0969151970064</c:v>
                </c:pt>
                <c:pt idx="572">
                  <c:v>0.9743085400872</c:v>
                </c:pt>
                <c:pt idx="573">
                  <c:v>0.7710701452795</c:v>
                </c:pt>
                <c:pt idx="574">
                  <c:v>0.8997163120736</c:v>
                </c:pt>
                <c:pt idx="575">
                  <c:v>0.6857554971189</c:v>
                </c:pt>
                <c:pt idx="576">
                  <c:v>0.6402906212969</c:v>
                </c:pt>
                <c:pt idx="577">
                  <c:v>0.7640199623606</c:v>
                </c:pt>
                <c:pt idx="578">
                  <c:v>0.6728619758052</c:v>
                </c:pt>
                <c:pt idx="579">
                  <c:v>0.8049008325347</c:v>
                </c:pt>
                <c:pt idx="580">
                  <c:v>0.6297719785245</c:v>
                </c:pt>
                <c:pt idx="581">
                  <c:v>0.7025174271408</c:v>
                </c:pt>
                <c:pt idx="582">
                  <c:v>0.6250974204391</c:v>
                </c:pt>
                <c:pt idx="583">
                  <c:v>0.7400500253773</c:v>
                </c:pt>
                <c:pt idx="584">
                  <c:v>0.558474430932</c:v>
                </c:pt>
                <c:pt idx="585">
                  <c:v>0.6818874798708</c:v>
                </c:pt>
                <c:pt idx="586">
                  <c:v>0.6909129839364</c:v>
                </c:pt>
                <c:pt idx="587">
                  <c:v>0.765430084562</c:v>
                </c:pt>
                <c:pt idx="588">
                  <c:v>0.6473028132571</c:v>
                </c:pt>
                <c:pt idx="589">
                  <c:v>0.7612001460459</c:v>
                </c:pt>
                <c:pt idx="590">
                  <c:v>0.9112753039488</c:v>
                </c:pt>
                <c:pt idx="591">
                  <c:v>0.9063210205644</c:v>
                </c:pt>
                <c:pt idx="592">
                  <c:v>0.6554838221547</c:v>
                </c:pt>
                <c:pt idx="593">
                  <c:v>0.5826073266093</c:v>
                </c:pt>
                <c:pt idx="594">
                  <c:v>0.454309923504</c:v>
                </c:pt>
                <c:pt idx="595">
                  <c:v>0.6134099607293</c:v>
                </c:pt>
                <c:pt idx="596">
                  <c:v>0.7115429312064</c:v>
                </c:pt>
                <c:pt idx="597">
                  <c:v>0.7192789657026</c:v>
                </c:pt>
                <c:pt idx="598">
                  <c:v>0.453301013748</c:v>
                </c:pt>
                <c:pt idx="599">
                  <c:v>0.6484716301945</c:v>
                </c:pt>
                <c:pt idx="600">
                  <c:v>0.455721344936</c:v>
                </c:pt>
                <c:pt idx="601">
                  <c:v>0.7257255306294</c:v>
                </c:pt>
                <c:pt idx="602">
                  <c:v>0.6356157083794</c:v>
                </c:pt>
                <c:pt idx="603">
                  <c:v>0.552186083484</c:v>
                </c:pt>
                <c:pt idx="604">
                  <c:v>0.3745385565299</c:v>
                </c:pt>
                <c:pt idx="605">
                  <c:v>0.6496400922998</c:v>
                </c:pt>
                <c:pt idx="606">
                  <c:v>0.8063202036978</c:v>
                </c:pt>
                <c:pt idx="607">
                  <c:v>0.8538814447586</c:v>
                </c:pt>
                <c:pt idx="608">
                  <c:v>0.594108824076</c:v>
                </c:pt>
                <c:pt idx="609">
                  <c:v>0.451687296324</c:v>
                </c:pt>
                <c:pt idx="610">
                  <c:v>0.5930606601</c:v>
                </c:pt>
                <c:pt idx="611">
                  <c:v>0.4597551486</c:v>
                </c:pt>
                <c:pt idx="612">
                  <c:v>0.462175479788</c:v>
                </c:pt>
                <c:pt idx="613">
                  <c:v>0.1785990350208</c:v>
                </c:pt>
                <c:pt idx="614">
                  <c:v>0.7218575133813</c:v>
                </c:pt>
                <c:pt idx="615">
                  <c:v>0.5930606601</c:v>
                </c:pt>
                <c:pt idx="616">
                  <c:v>0.306988551038</c:v>
                </c:pt>
                <c:pt idx="617">
                  <c:v>0.2446109877564</c:v>
                </c:pt>
                <c:pt idx="618">
                  <c:v>0.2463904546389</c:v>
                </c:pt>
                <c:pt idx="619">
                  <c:v>0.391006036305</c:v>
                </c:pt>
                <c:pt idx="620">
                  <c:v>0.3166020955947</c:v>
                </c:pt>
                <c:pt idx="621">
                  <c:v>-0.0215632139085</c:v>
                </c:pt>
                <c:pt idx="622">
                  <c:v>0.253508187105</c:v>
                </c:pt>
                <c:pt idx="623">
                  <c:v>0.11621376390564</c:v>
                </c:pt>
                <c:pt idx="624">
                  <c:v>0.11886025071422</c:v>
                </c:pt>
                <c:pt idx="625">
                  <c:v>0.04833933589104</c:v>
                </c:pt>
                <c:pt idx="626">
                  <c:v>0.18443500066688</c:v>
                </c:pt>
                <c:pt idx="627">
                  <c:v>0.04775879088336</c:v>
                </c:pt>
                <c:pt idx="628">
                  <c:v>-0.02194028491875</c:v>
                </c:pt>
                <c:pt idx="629">
                  <c:v>-0.2928418377976</c:v>
                </c:pt>
                <c:pt idx="630">
                  <c:v>-0.2205413537472</c:v>
                </c:pt>
                <c:pt idx="631">
                  <c:v>0.1798959272128</c:v>
                </c:pt>
                <c:pt idx="632">
                  <c:v>-0.15675388079031</c:v>
                </c:pt>
                <c:pt idx="633">
                  <c:v>0.04560249524328</c:v>
                </c:pt>
                <c:pt idx="634">
                  <c:v>-0.02114843236275</c:v>
                </c:pt>
                <c:pt idx="635">
                  <c:v>-0.2249372229762</c:v>
                </c:pt>
                <c:pt idx="636">
                  <c:v>0.04809053448486</c:v>
                </c:pt>
                <c:pt idx="637">
                  <c:v>-0.15507986951178</c:v>
                </c:pt>
                <c:pt idx="638">
                  <c:v>-0.2938824809128</c:v>
                </c:pt>
                <c:pt idx="639">
                  <c:v>0.12048888650772</c:v>
                </c:pt>
                <c:pt idx="640">
                  <c:v>-0.09261203043568</c:v>
                </c:pt>
                <c:pt idx="641">
                  <c:v>-0.02318461810775</c:v>
                </c:pt>
                <c:pt idx="642">
                  <c:v>0.12272824527183</c:v>
                </c:pt>
                <c:pt idx="643">
                  <c:v>0.04974922731258</c:v>
                </c:pt>
                <c:pt idx="644">
                  <c:v>-0.17377233193827</c:v>
                </c:pt>
                <c:pt idx="645">
                  <c:v>-0.4043286203544</c:v>
                </c:pt>
                <c:pt idx="646">
                  <c:v>-0.4094560246944</c:v>
                </c:pt>
                <c:pt idx="647">
                  <c:v>-0.17739920108385</c:v>
                </c:pt>
                <c:pt idx="648">
                  <c:v>-0.17739920108385</c:v>
                </c:pt>
                <c:pt idx="649">
                  <c:v>-0.3360247360288</c:v>
                </c:pt>
                <c:pt idx="650">
                  <c:v>-0.02397647066375</c:v>
                </c:pt>
                <c:pt idx="651">
                  <c:v>-0.3282205445064</c:v>
                </c:pt>
                <c:pt idx="652">
                  <c:v>-0.2561085828369</c:v>
                </c:pt>
                <c:pt idx="653">
                  <c:v>-0.4139424548448</c:v>
                </c:pt>
                <c:pt idx="654">
                  <c:v>-0.407533296714</c:v>
                </c:pt>
                <c:pt idx="655">
                  <c:v>0.13453563844737</c:v>
                </c:pt>
                <c:pt idx="656">
                  <c:v>0.05513999159256</c:v>
                </c:pt>
                <c:pt idx="657">
                  <c:v>0.21523577187456</c:v>
                </c:pt>
                <c:pt idx="658">
                  <c:v>-0.18437392337787</c:v>
                </c:pt>
                <c:pt idx="659">
                  <c:v>0.21653256563072</c:v>
                </c:pt>
                <c:pt idx="660">
                  <c:v>-0.02571099502125</c:v>
                </c:pt>
                <c:pt idx="661">
                  <c:v>-0.10543830117688</c:v>
                </c:pt>
                <c:pt idx="662">
                  <c:v>-0.1860479346564</c:v>
                </c:pt>
                <c:pt idx="663">
                  <c:v>-0.260104904802</c:v>
                </c:pt>
                <c:pt idx="664">
                  <c:v>-0.10258800276452</c:v>
                </c:pt>
                <c:pt idx="665">
                  <c:v>0.13290706446168</c:v>
                </c:pt>
                <c:pt idx="666">
                  <c:v>0.2904316859592</c:v>
                </c:pt>
                <c:pt idx="667">
                  <c:v>-0.02450437236775</c:v>
                </c:pt>
                <c:pt idx="668">
                  <c:v>0.1324998746094</c:v>
                </c:pt>
                <c:pt idx="669">
                  <c:v>0.0546423887802</c:v>
                </c:pt>
                <c:pt idx="670">
                  <c:v>0.23436461179008</c:v>
                </c:pt>
                <c:pt idx="671">
                  <c:v>0.05348129876484</c:v>
                </c:pt>
                <c:pt idx="672">
                  <c:v>-0.330821994334</c:v>
                </c:pt>
                <c:pt idx="673">
                  <c:v>-0.10195459777552</c:v>
                </c:pt>
                <c:pt idx="674">
                  <c:v>-0.263302010907</c:v>
                </c:pt>
                <c:pt idx="675">
                  <c:v>0.377110956836</c:v>
                </c:pt>
                <c:pt idx="676">
                  <c:v>0.3006634517037</c:v>
                </c:pt>
                <c:pt idx="677">
                  <c:v>0.13860722793112</c:v>
                </c:pt>
                <c:pt idx="678">
                  <c:v>-0.10876364131192</c:v>
                </c:pt>
                <c:pt idx="679">
                  <c:v>0.22658335707392</c:v>
                </c:pt>
                <c:pt idx="680">
                  <c:v>0.22917714145792</c:v>
                </c:pt>
                <c:pt idx="681">
                  <c:v>0.05746217162328</c:v>
                </c:pt>
                <c:pt idx="682">
                  <c:v>0.22561071253888</c:v>
                </c:pt>
                <c:pt idx="683">
                  <c:v>0.14288228872539</c:v>
                </c:pt>
                <c:pt idx="684">
                  <c:v>0.3126746843307</c:v>
                </c:pt>
                <c:pt idx="685">
                  <c:v>0.14166084278417</c:v>
                </c:pt>
                <c:pt idx="686">
                  <c:v>0.4802048677268</c:v>
                </c:pt>
                <c:pt idx="687">
                  <c:v>0.4059515905061</c:v>
                </c:pt>
                <c:pt idx="688">
                  <c:v>0.14328947857767</c:v>
                </c:pt>
                <c:pt idx="689">
                  <c:v>0.4019930620597</c:v>
                </c:pt>
                <c:pt idx="690">
                  <c:v>0.06003315306018</c:v>
                </c:pt>
                <c:pt idx="691">
                  <c:v>0.06061369806786</c:v>
                </c:pt>
                <c:pt idx="692">
                  <c:v>0.15082181095894</c:v>
                </c:pt>
                <c:pt idx="693">
                  <c:v>0.06127718527086</c:v>
                </c:pt>
                <c:pt idx="694">
                  <c:v>0.3295794171186</c:v>
                </c:pt>
                <c:pt idx="695">
                  <c:v>0.4155651350628</c:v>
                </c:pt>
                <c:pt idx="696">
                  <c:v>0.2398763297792</c:v>
                </c:pt>
                <c:pt idx="697">
                  <c:v>0.329134516632</c:v>
                </c:pt>
                <c:pt idx="698">
                  <c:v>0.3251308174443</c:v>
                </c:pt>
                <c:pt idx="699">
                  <c:v>0.5014753711163</c:v>
                </c:pt>
                <c:pt idx="700">
                  <c:v>0.5042199857988</c:v>
                </c:pt>
                <c:pt idx="701">
                  <c:v>0.8635147857427</c:v>
                </c:pt>
                <c:pt idx="702">
                  <c:v>0.7597040949</c:v>
                </c:pt>
                <c:pt idx="703">
                  <c:v>0.8588398728252</c:v>
                </c:pt>
                <c:pt idx="704">
                  <c:v>0.8705269777029</c:v>
                </c:pt>
                <c:pt idx="705">
                  <c:v>0.8658520647854</c:v>
                </c:pt>
                <c:pt idx="706">
                  <c:v>0.8950700043957</c:v>
                </c:pt>
                <c:pt idx="707">
                  <c:v>0.729756013984</c:v>
                </c:pt>
                <c:pt idx="708">
                  <c:v>1.0080943128816</c:v>
                </c:pt>
                <c:pt idx="709">
                  <c:v>1.2778591856772</c:v>
                </c:pt>
                <c:pt idx="710">
                  <c:v>0.9913327743198</c:v>
                </c:pt>
                <c:pt idx="711">
                  <c:v>1.292721033142</c:v>
                </c:pt>
                <c:pt idx="712">
                  <c:v>1.1998054211283</c:v>
                </c:pt>
                <c:pt idx="713">
                  <c:v>0.9161065802763</c:v>
                </c:pt>
                <c:pt idx="714">
                  <c:v>0.814203530388</c:v>
                </c:pt>
                <c:pt idx="715">
                  <c:v>1.0939594474974</c:v>
                </c:pt>
                <c:pt idx="716">
                  <c:v>0.9079255713787</c:v>
                </c:pt>
                <c:pt idx="717">
                  <c:v>0.720481745272</c:v>
                </c:pt>
                <c:pt idx="718">
                  <c:v>0.810011510892</c:v>
                </c:pt>
                <c:pt idx="719">
                  <c:v>0.9784392530061</c:v>
                </c:pt>
                <c:pt idx="720">
                  <c:v>1.1661316278062</c:v>
                </c:pt>
                <c:pt idx="721">
                  <c:v>1.3747632103788</c:v>
                </c:pt>
                <c:pt idx="722">
                  <c:v>1.3818504561416</c:v>
                </c:pt>
                <c:pt idx="723">
                  <c:v>1.1753153473744</c:v>
                </c:pt>
                <c:pt idx="724">
                  <c:v>1.2894181775524</c:v>
                </c:pt>
                <c:pt idx="725">
                  <c:v>1.3995701844652</c:v>
                </c:pt>
                <c:pt idx="726">
                  <c:v>1.3059309514678</c:v>
                </c:pt>
                <c:pt idx="727">
                  <c:v>1.5841106054572</c:v>
                </c:pt>
                <c:pt idx="728">
                  <c:v>1.215111775314</c:v>
                </c:pt>
                <c:pt idx="729">
                  <c:v>1.6662358708086</c:v>
                </c:pt>
                <c:pt idx="730">
                  <c:v>1.2242959595983</c:v>
                </c:pt>
                <c:pt idx="731">
                  <c:v>1.4986452354306</c:v>
                </c:pt>
                <c:pt idx="732">
                  <c:v>1.4243766205794</c:v>
                </c:pt>
                <c:pt idx="733">
                  <c:v>1.1875606166094</c:v>
                </c:pt>
                <c:pt idx="734">
                  <c:v>1.2828129677174</c:v>
                </c:pt>
                <c:pt idx="735">
                  <c:v>1.1967443361776</c:v>
                </c:pt>
                <c:pt idx="736">
                  <c:v>1.272905403637</c:v>
                </c:pt>
                <c:pt idx="737">
                  <c:v>0.914938118171</c:v>
                </c:pt>
                <c:pt idx="738">
                  <c:v>1.0080943128816</c:v>
                </c:pt>
                <c:pt idx="739">
                  <c:v>1.4267276997984</c:v>
                </c:pt>
                <c:pt idx="740">
                  <c:v>1.2431822100516</c:v>
                </c:pt>
                <c:pt idx="741">
                  <c:v>1.0685793883127</c:v>
                </c:pt>
                <c:pt idx="742">
                  <c:v>1.0756291431435</c:v>
                </c:pt>
                <c:pt idx="743">
                  <c:v>0.964256262123</c:v>
                </c:pt>
                <c:pt idx="744">
                  <c:v>1.054479450563</c:v>
                </c:pt>
                <c:pt idx="745">
                  <c:v>1.1492944987871</c:v>
                </c:pt>
                <c:pt idx="746">
                  <c:v>1.1370492295521</c:v>
                </c:pt>
                <c:pt idx="747">
                  <c:v>1.5015691133686</c:v>
                </c:pt>
                <c:pt idx="748">
                  <c:v>1.1202125652491</c:v>
                </c:pt>
                <c:pt idx="749">
                  <c:v>1.2019005259352</c:v>
                </c:pt>
                <c:pt idx="750">
                  <c:v>1.1820848964302</c:v>
                </c:pt>
                <c:pt idx="751">
                  <c:v>1.1639211960642</c:v>
                </c:pt>
                <c:pt idx="752">
                  <c:v>1.0926609418284</c:v>
                </c:pt>
                <c:pt idx="753">
                  <c:v>1.0037193321936</c:v>
                </c:pt>
                <c:pt idx="754">
                  <c:v>1.2897108815032</c:v>
                </c:pt>
                <c:pt idx="755">
                  <c:v>1.2332746459712</c:v>
                </c:pt>
                <c:pt idx="756">
                  <c:v>1.2118080900156</c:v>
                </c:pt>
                <c:pt idx="757">
                  <c:v>1.0333293298944</c:v>
                </c:pt>
                <c:pt idx="758">
                  <c:v>1.479424312059589</c:v>
                </c:pt>
                <c:pt idx="759">
                  <c:v>1.221715654096</c:v>
                </c:pt>
                <c:pt idx="760">
                  <c:v>0.9449157844224</c:v>
                </c:pt>
                <c:pt idx="761">
                  <c:v>1.0276892691769</c:v>
                </c:pt>
                <c:pt idx="762">
                  <c:v>1.1217428753664</c:v>
                </c:pt>
                <c:pt idx="763">
                  <c:v>0.8787079866005</c:v>
                </c:pt>
                <c:pt idx="764">
                  <c:v>1.2299722917258</c:v>
                </c:pt>
                <c:pt idx="765">
                  <c:v>0.953941288488</c:v>
                </c:pt>
                <c:pt idx="766">
                  <c:v>1.1370492295521</c:v>
                </c:pt>
                <c:pt idx="767">
                  <c:v>1.2035514523858</c:v>
                </c:pt>
                <c:pt idx="768">
                  <c:v>0.9423372367437</c:v>
                </c:pt>
                <c:pt idx="769">
                  <c:v>0.8576710558878</c:v>
                </c:pt>
                <c:pt idx="770">
                  <c:v>0.667618385456</c:v>
                </c:pt>
                <c:pt idx="771">
                  <c:v>0.9178392722256</c:v>
                </c:pt>
                <c:pt idx="772">
                  <c:v>0.9281542458606</c:v>
                </c:pt>
                <c:pt idx="773">
                  <c:v>0.9320222631087</c:v>
                </c:pt>
                <c:pt idx="774">
                  <c:v>0.666690874112</c:v>
                </c:pt>
                <c:pt idx="775">
                  <c:v>0.8588398728252</c:v>
                </c:pt>
                <c:pt idx="776">
                  <c:v>0.8681893438281</c:v>
                </c:pt>
                <c:pt idx="777">
                  <c:v>0.776473127496</c:v>
                </c:pt>
                <c:pt idx="778">
                  <c:v>0.666690874112</c:v>
                </c:pt>
                <c:pt idx="779">
                  <c:v>0.3229064500752</c:v>
                </c:pt>
                <c:pt idx="780">
                  <c:v>0.5028475742976</c:v>
                </c:pt>
                <c:pt idx="781">
                  <c:v>0.670400637912</c:v>
                </c:pt>
                <c:pt idx="782">
                  <c:v>0.761800104648</c:v>
                </c:pt>
                <c:pt idx="783">
                  <c:v>0.680602417968</c:v>
                </c:pt>
                <c:pt idx="784">
                  <c:v>0.6685458968</c:v>
                </c:pt>
                <c:pt idx="785">
                  <c:v>0.770184780048</c:v>
                </c:pt>
                <c:pt idx="786">
                  <c:v>0.4939277328194</c:v>
                </c:pt>
                <c:pt idx="787">
                  <c:v>0.3264653838402</c:v>
                </c:pt>
                <c:pt idx="788">
                  <c:v>0.14654668835686</c:v>
                </c:pt>
                <c:pt idx="789">
                  <c:v>0.14715741132747</c:v>
                </c:pt>
                <c:pt idx="790">
                  <c:v>0.06028195446636</c:v>
                </c:pt>
                <c:pt idx="791">
                  <c:v>0.23306771959808</c:v>
                </c:pt>
                <c:pt idx="792">
                  <c:v>0.23890368524416</c:v>
                </c:pt>
                <c:pt idx="793">
                  <c:v>0.3286897512093</c:v>
                </c:pt>
                <c:pt idx="794">
                  <c:v>0.4987307564338</c:v>
                </c:pt>
                <c:pt idx="795">
                  <c:v>0.4877525060237</c:v>
                </c:pt>
                <c:pt idx="796">
                  <c:v>0.23047403364992</c:v>
                </c:pt>
                <c:pt idx="797">
                  <c:v>0.4025584434864</c:v>
                </c:pt>
                <c:pt idx="798">
                  <c:v>0.3117850184214</c:v>
                </c:pt>
                <c:pt idx="799">
                  <c:v>-0.10670511115488</c:v>
                </c:pt>
                <c:pt idx="800">
                  <c:v>-0.10939704630092</c:v>
                </c:pt>
                <c:pt idx="801">
                  <c:v>0.2162084164096</c:v>
                </c:pt>
                <c:pt idx="802">
                  <c:v>0.1396250789462</c:v>
                </c:pt>
                <c:pt idx="803">
                  <c:v>0.3064466177739</c:v>
                </c:pt>
                <c:pt idx="804">
                  <c:v>0.22398967112576</c:v>
                </c:pt>
                <c:pt idx="805">
                  <c:v>0.1357571461964</c:v>
                </c:pt>
                <c:pt idx="806">
                  <c:v>0.22139588674176</c:v>
                </c:pt>
                <c:pt idx="807">
                  <c:v>-0.0258995362505</c:v>
                </c:pt>
                <c:pt idx="808">
                  <c:v>0.1357571461964</c:v>
                </c:pt>
                <c:pt idx="809">
                  <c:v>0.05596933800642</c:v>
                </c:pt>
                <c:pt idx="810">
                  <c:v>-0.02522080385275</c:v>
                </c:pt>
                <c:pt idx="811">
                  <c:v>0.13860722793112</c:v>
                </c:pt>
                <c:pt idx="812">
                  <c:v>0.05522293378788</c:v>
                </c:pt>
                <c:pt idx="813">
                  <c:v>-0.10607170616588</c:v>
                </c:pt>
                <c:pt idx="814">
                  <c:v>0.21555992109568</c:v>
                </c:pt>
                <c:pt idx="815">
                  <c:v>0.13331419250615</c:v>
                </c:pt>
                <c:pt idx="816">
                  <c:v>0.13311065938782</c:v>
                </c:pt>
                <c:pt idx="817">
                  <c:v>0.372586875271</c:v>
                </c:pt>
                <c:pt idx="818">
                  <c:v>-0.1006878358738</c:v>
                </c:pt>
                <c:pt idx="819">
                  <c:v>-0.2565082514331</c:v>
                </c:pt>
                <c:pt idx="820">
                  <c:v>-0.02416500044475</c:v>
                </c:pt>
                <c:pt idx="821">
                  <c:v>0.2882073185901</c:v>
                </c:pt>
                <c:pt idx="822">
                  <c:v>0.51300316958</c:v>
                </c:pt>
                <c:pt idx="823">
                  <c:v>-0.02367480927625</c:v>
                </c:pt>
                <c:pt idx="824">
                  <c:v>0.20129430385536</c:v>
                </c:pt>
                <c:pt idx="825">
                  <c:v>0.19772787493632</c:v>
                </c:pt>
                <c:pt idx="826">
                  <c:v>0.1270033060661</c:v>
                </c:pt>
                <c:pt idx="827">
                  <c:v>0.2797550197281</c:v>
                </c:pt>
                <c:pt idx="828">
                  <c:v>0.20097015463424</c:v>
                </c:pt>
                <c:pt idx="829">
                  <c:v>0.2699680194063</c:v>
                </c:pt>
                <c:pt idx="830">
                  <c:v>0.19902476712832</c:v>
                </c:pt>
                <c:pt idx="831">
                  <c:v>0.504935317304</c:v>
                </c:pt>
                <c:pt idx="832">
                  <c:v>0.2757513205404</c:v>
                </c:pt>
                <c:pt idx="833">
                  <c:v>0.19156776006912</c:v>
                </c:pt>
                <c:pt idx="834">
                  <c:v>0.18573179442304</c:v>
                </c:pt>
                <c:pt idx="835">
                  <c:v>0.1121422362297</c:v>
                </c:pt>
                <c:pt idx="836">
                  <c:v>0.04543663603242</c:v>
                </c:pt>
                <c:pt idx="837">
                  <c:v>-0.0207713613525</c:v>
                </c:pt>
                <c:pt idx="838">
                  <c:v>-0.0853279451766</c:v>
                </c:pt>
                <c:pt idx="839">
                  <c:v>0.2334894210387</c:v>
                </c:pt>
                <c:pt idx="840">
                  <c:v>0.2317100892201</c:v>
                </c:pt>
                <c:pt idx="841">
                  <c:v>0.1685482435776</c:v>
                </c:pt>
                <c:pt idx="842">
                  <c:v>0.486769723208</c:v>
                </c:pt>
                <c:pt idx="843">
                  <c:v>0.10644207276026</c:v>
                </c:pt>
                <c:pt idx="844">
                  <c:v>-0.08421949846492</c:v>
                </c:pt>
                <c:pt idx="845">
                  <c:v>0.377969376963</c:v>
                </c:pt>
                <c:pt idx="846">
                  <c:v>0.17373571390976</c:v>
                </c:pt>
                <c:pt idx="847">
                  <c:v>0.11336368217092</c:v>
                </c:pt>
                <c:pt idx="848">
                  <c:v>0.3765969654618</c:v>
                </c:pt>
                <c:pt idx="849">
                  <c:v>0.3013335349277</c:v>
                </c:pt>
                <c:pt idx="850">
                  <c:v>0.557426266956</c:v>
                </c:pt>
                <c:pt idx="851">
                  <c:v>0.3642465118704</c:v>
                </c:pt>
                <c:pt idx="852">
                  <c:v>0.225926788086</c:v>
                </c:pt>
                <c:pt idx="853">
                  <c:v>0.17146617718272</c:v>
                </c:pt>
                <c:pt idx="854">
                  <c:v>0.10990287746559</c:v>
                </c:pt>
                <c:pt idx="855">
                  <c:v>0.3793415801443</c:v>
                </c:pt>
                <c:pt idx="856">
                  <c:v>0.17827478736384</c:v>
                </c:pt>
                <c:pt idx="857">
                  <c:v>0.3930644452369</c:v>
                </c:pt>
                <c:pt idx="858">
                  <c:v>0.530359095888</c:v>
                </c:pt>
                <c:pt idx="859">
                  <c:v>0.3793415801443</c:v>
                </c:pt>
                <c:pt idx="860">
                  <c:v>0.7795300223117</c:v>
                </c:pt>
                <c:pt idx="861">
                  <c:v>0.3188641363772</c:v>
                </c:pt>
                <c:pt idx="862">
                  <c:v>0.3937506509875</c:v>
                </c:pt>
                <c:pt idx="863">
                  <c:v>0.2477250210348</c:v>
                </c:pt>
                <c:pt idx="864">
                  <c:v>0.3834583980081</c:v>
                </c:pt>
                <c:pt idx="865">
                  <c:v>0.522012056944</c:v>
                </c:pt>
                <c:pt idx="866">
                  <c:v>0.9261366500694</c:v>
                </c:pt>
                <c:pt idx="867">
                  <c:v>0.7270150001988</c:v>
                </c:pt>
                <c:pt idx="868">
                  <c:v>0.8630651643268</c:v>
                </c:pt>
                <c:pt idx="869">
                  <c:v>0.8554117548759</c:v>
                </c:pt>
                <c:pt idx="870">
                  <c:v>0.8691877989443</c:v>
                </c:pt>
                <c:pt idx="871">
                  <c:v>0.6695082060751</c:v>
                </c:pt>
                <c:pt idx="872">
                  <c:v>0.538705853256</c:v>
                </c:pt>
                <c:pt idx="873">
                  <c:v>0.529431584544</c:v>
                </c:pt>
                <c:pt idx="874">
                  <c:v>0.8190100192461</c:v>
                </c:pt>
                <c:pt idx="875">
                  <c:v>0.841569834028</c:v>
                </c:pt>
                <c:pt idx="876">
                  <c:v>0.8218298355608</c:v>
                </c:pt>
                <c:pt idx="877">
                  <c:v>0.7656955641399</c:v>
                </c:pt>
                <c:pt idx="878">
                  <c:v>0.7644060945705</c:v>
                </c:pt>
                <c:pt idx="879">
                  <c:v>0.7747210682055</c:v>
                </c:pt>
                <c:pt idx="880">
                  <c:v>0.6800268488475</c:v>
                </c:pt>
                <c:pt idx="881">
                  <c:v>0.6940512327679</c:v>
                </c:pt>
                <c:pt idx="882">
                  <c:v>0.7721425205268</c:v>
                </c:pt>
                <c:pt idx="883">
                  <c:v>0.9059231419332</c:v>
                </c:pt>
                <c:pt idx="884">
                  <c:v>1.1693903702223</c:v>
                </c:pt>
                <c:pt idx="885">
                  <c:v>0.896739422365</c:v>
                </c:pt>
                <c:pt idx="886">
                  <c:v>0.8316998347944</c:v>
                </c:pt>
                <c:pt idx="887">
                  <c:v>0.9624645521456</c:v>
                </c:pt>
                <c:pt idx="888">
                  <c:v>0.7295935478775</c:v>
                </c:pt>
                <c:pt idx="889">
                  <c:v>1.0841734699662</c:v>
                </c:pt>
                <c:pt idx="890">
                  <c:v>0.9327418599044</c:v>
                </c:pt>
                <c:pt idx="891">
                  <c:v>0.7579595296437</c:v>
                </c:pt>
                <c:pt idx="892">
                  <c:v>0.8387500177133</c:v>
                </c:pt>
                <c:pt idx="893">
                  <c:v>0.7540915123956</c:v>
                </c:pt>
                <c:pt idx="894">
                  <c:v>0.8753104335618</c:v>
                </c:pt>
                <c:pt idx="895">
                  <c:v>0.8615343894934</c:v>
                </c:pt>
                <c:pt idx="896">
                  <c:v>0.7295935478775</c:v>
                </c:pt>
                <c:pt idx="897">
                  <c:v>0.584676302904</c:v>
                </c:pt>
                <c:pt idx="898">
                  <c:v>0.7471002082962</c:v>
                </c:pt>
                <c:pt idx="899">
                  <c:v>0.9388701593844</c:v>
                </c:pt>
                <c:pt idx="900">
                  <c:v>0.7414601475787</c:v>
                </c:pt>
                <c:pt idx="901">
                  <c:v>0.7245403935143</c:v>
                </c:pt>
                <c:pt idx="902">
                  <c:v>0.8232687363872</c:v>
                </c:pt>
                <c:pt idx="903">
                  <c:v>0.765430084562</c:v>
                </c:pt>
                <c:pt idx="904">
                  <c:v>0.550089755532</c:v>
                </c:pt>
                <c:pt idx="905">
                  <c:v>0.7865333933983</c:v>
                </c:pt>
                <c:pt idx="906">
                  <c:v>0.5993855768089</c:v>
                </c:pt>
                <c:pt idx="907">
                  <c:v>0.7926560280158</c:v>
                </c:pt>
                <c:pt idx="908">
                  <c:v>0.8049008325347</c:v>
                </c:pt>
                <c:pt idx="909">
                  <c:v>0.6805984017615</c:v>
                </c:pt>
                <c:pt idx="910">
                  <c:v>0.6180848736468</c:v>
                </c:pt>
                <c:pt idx="911">
                  <c:v>0.8171461017697</c:v>
                </c:pt>
                <c:pt idx="912">
                  <c:v>0.9046700941138</c:v>
                </c:pt>
                <c:pt idx="913">
                  <c:v>0.9112753039488</c:v>
                </c:pt>
                <c:pt idx="914">
                  <c:v>0.6883344362577</c:v>
                </c:pt>
                <c:pt idx="915">
                  <c:v>0.547993745784</c:v>
                </c:pt>
                <c:pt idx="916">
                  <c:v>0.6831769494402</c:v>
                </c:pt>
                <c:pt idx="917">
                  <c:v>0.498826525952</c:v>
                </c:pt>
                <c:pt idx="918">
                  <c:v>0.3560126678229</c:v>
                </c:pt>
                <c:pt idx="919">
                  <c:v>0.3573850793241</c:v>
                </c:pt>
                <c:pt idx="920">
                  <c:v>0.6145787776667</c:v>
                </c:pt>
                <c:pt idx="921">
                  <c:v>0.6075665857065</c:v>
                </c:pt>
                <c:pt idx="922">
                  <c:v>0.546945581808</c:v>
                </c:pt>
                <c:pt idx="923">
                  <c:v>0.543801408084</c:v>
                </c:pt>
                <c:pt idx="924">
                  <c:v>0.3615018971879</c:v>
                </c:pt>
                <c:pt idx="925">
                  <c:v>0.3580710767548</c:v>
                </c:pt>
                <c:pt idx="926">
                  <c:v>0.486769723208</c:v>
                </c:pt>
                <c:pt idx="927">
                  <c:v>0.1711420279616</c:v>
                </c:pt>
                <c:pt idx="928">
                  <c:v>0.675440914944</c:v>
                </c:pt>
                <c:pt idx="929">
                  <c:v>0.6286035164192</c:v>
                </c:pt>
                <c:pt idx="930">
                  <c:v>0.9672207563522</c:v>
                </c:pt>
                <c:pt idx="931">
                  <c:v>0.488624745896</c:v>
                </c:pt>
                <c:pt idx="932">
                  <c:v>0.6947810011845</c:v>
                </c:pt>
                <c:pt idx="933">
                  <c:v>0.498826525952</c:v>
                </c:pt>
                <c:pt idx="934">
                  <c:v>0.3103815263658</c:v>
                </c:pt>
                <c:pt idx="935">
                  <c:v>0.2401623880821</c:v>
                </c:pt>
                <c:pt idx="936">
                  <c:v>0.3608156914373</c:v>
                </c:pt>
                <c:pt idx="937">
                  <c:v>0.3717939418474</c:v>
                </c:pt>
                <c:pt idx="938">
                  <c:v>0.2348241224985</c:v>
                </c:pt>
                <c:pt idx="939">
                  <c:v>0.3793415801443</c:v>
                </c:pt>
                <c:pt idx="940">
                  <c:v>0.2477250210348</c:v>
                </c:pt>
                <c:pt idx="941">
                  <c:v>0.187352934272</c:v>
                </c:pt>
                <c:pt idx="942">
                  <c:v>-0.15731182808028</c:v>
                </c:pt>
                <c:pt idx="943">
                  <c:v>-0.08928669030064</c:v>
                </c:pt>
                <c:pt idx="944">
                  <c:v>-0.02145009375025</c:v>
                </c:pt>
                <c:pt idx="945">
                  <c:v>0.04659772604778</c:v>
                </c:pt>
                <c:pt idx="946">
                  <c:v>0.11580663586117</c:v>
                </c:pt>
                <c:pt idx="947">
                  <c:v>0.0482564188755</c:v>
                </c:pt>
                <c:pt idx="948">
                  <c:v>-0.02167633406675</c:v>
                </c:pt>
                <c:pt idx="949">
                  <c:v>0.11499231796442</c:v>
                </c:pt>
                <c:pt idx="950">
                  <c:v>0.2601811541484</c:v>
                </c:pt>
                <c:pt idx="951">
                  <c:v>0.2646297538227</c:v>
                </c:pt>
                <c:pt idx="952">
                  <c:v>-0.02239276555175</c:v>
                </c:pt>
                <c:pt idx="953">
                  <c:v>0.04875402168786</c:v>
                </c:pt>
                <c:pt idx="954">
                  <c:v>0.05032977232026</c:v>
                </c:pt>
                <c:pt idx="955">
                  <c:v>-0.17265635265402</c:v>
                </c:pt>
                <c:pt idx="956">
                  <c:v>0.05099325952326</c:v>
                </c:pt>
                <c:pt idx="957">
                  <c:v>0.1231353733163</c:v>
                </c:pt>
                <c:pt idx="958">
                  <c:v>0.1247640091098</c:v>
                </c:pt>
                <c:pt idx="959">
                  <c:v>-0.02314690757225</c:v>
                </c:pt>
                <c:pt idx="960">
                  <c:v>-0.3256192526392</c:v>
                </c:pt>
                <c:pt idx="961">
                  <c:v>-0.2477163916428</c:v>
                </c:pt>
                <c:pt idx="962">
                  <c:v>-0.16986644679555</c:v>
                </c:pt>
                <c:pt idx="963">
                  <c:v>-0.2485156075029</c:v>
                </c:pt>
                <c:pt idx="964">
                  <c:v>-0.0235239785825</c:v>
                </c:pt>
                <c:pt idx="965">
                  <c:v>-0.17544625851249</c:v>
                </c:pt>
                <c:pt idx="966">
                  <c:v>-0.02318461810775</c:v>
                </c:pt>
                <c:pt idx="967">
                  <c:v>-0.02367480927625</c:v>
                </c:pt>
                <c:pt idx="968">
                  <c:v>-0.2489152760991</c:v>
                </c:pt>
                <c:pt idx="969">
                  <c:v>-0.16902948350844</c:v>
                </c:pt>
                <c:pt idx="970">
                  <c:v>-0.16819252022133</c:v>
                </c:pt>
                <c:pt idx="971">
                  <c:v>-0.09783753746144</c:v>
                </c:pt>
                <c:pt idx="972">
                  <c:v>-0.0987876209068</c:v>
                </c:pt>
                <c:pt idx="973">
                  <c:v>0.19902476712832</c:v>
                </c:pt>
                <c:pt idx="974">
                  <c:v>0.19707947805824</c:v>
                </c:pt>
                <c:pt idx="975">
                  <c:v>0.2784204533322</c:v>
                </c:pt>
                <c:pt idx="976">
                  <c:v>0.05107620171858</c:v>
                </c:pt>
                <c:pt idx="977">
                  <c:v>0.0524031509448</c:v>
                </c:pt>
                <c:pt idx="978">
                  <c:v>0.0517396637418</c:v>
                </c:pt>
                <c:pt idx="979">
                  <c:v>0.05256901015566</c:v>
                </c:pt>
                <c:pt idx="980">
                  <c:v>-0.09910434743944</c:v>
                </c:pt>
                <c:pt idx="981">
                  <c:v>-0.09894598417312</c:v>
                </c:pt>
                <c:pt idx="982">
                  <c:v>-0.09926266262948</c:v>
                </c:pt>
                <c:pt idx="983">
                  <c:v>-0.0229960768785</c:v>
                </c:pt>
                <c:pt idx="984">
                  <c:v>0.20323959292544</c:v>
                </c:pt>
                <c:pt idx="985">
                  <c:v>-0.09973775242844</c:v>
                </c:pt>
                <c:pt idx="986">
                  <c:v>-0.02390104959275</c:v>
                </c:pt>
                <c:pt idx="987">
                  <c:v>-0.10021279415112</c:v>
                </c:pt>
                <c:pt idx="988">
                  <c:v>-0.02344856895975</c:v>
                </c:pt>
                <c:pt idx="989">
                  <c:v>-0.02371251981175</c:v>
                </c:pt>
                <c:pt idx="990">
                  <c:v>0.05149086233562</c:v>
                </c:pt>
                <c:pt idx="991">
                  <c:v>-0.023373159337</c:v>
                </c:pt>
                <c:pt idx="992">
                  <c:v>0.05389598456166</c:v>
                </c:pt>
                <c:pt idx="993">
                  <c:v>0.05323249735866</c:v>
                </c:pt>
                <c:pt idx="994">
                  <c:v>0.12924266483021</c:v>
                </c:pt>
                <c:pt idx="995">
                  <c:v>0.20453648511744</c:v>
                </c:pt>
                <c:pt idx="996">
                  <c:v>0.05298369595248</c:v>
                </c:pt>
                <c:pt idx="997">
                  <c:v>0.20550912965248</c:v>
                </c:pt>
                <c:pt idx="998">
                  <c:v>0.2761960859631</c:v>
                </c:pt>
                <c:pt idx="999">
                  <c:v>0.2717474862888</c:v>
                </c:pt>
              </c:numCache>
            </c:numRef>
          </c:yVal>
          <c:smooth val="1"/>
        </c:ser>
        <c:ser>
          <c:idx val="2"/>
          <c:order val="1"/>
          <c:tx>
            <c:v>Power (shade)</c:v>
          </c:tx>
          <c:marker>
            <c:symbol val="none"/>
          </c:marker>
          <c:xVal>
            <c:numRef>
              <c:f>teg!$A$3:$A$1002</c:f>
              <c:numCache>
                <c:formatCode>General</c:formatCode>
                <c:ptCount val="1000"/>
                <c:pt idx="0">
                  <c:v>0.0</c:v>
                </c:pt>
                <c:pt idx="1">
                  <c:v>0.0002</c:v>
                </c:pt>
                <c:pt idx="2">
                  <c:v>0.0004</c:v>
                </c:pt>
                <c:pt idx="3">
                  <c:v>0.0006</c:v>
                </c:pt>
                <c:pt idx="4">
                  <c:v>0.0008</c:v>
                </c:pt>
                <c:pt idx="5">
                  <c:v>0.001</c:v>
                </c:pt>
                <c:pt idx="6">
                  <c:v>0.0012</c:v>
                </c:pt>
                <c:pt idx="7">
                  <c:v>0.0014</c:v>
                </c:pt>
                <c:pt idx="8">
                  <c:v>0.0016</c:v>
                </c:pt>
                <c:pt idx="9">
                  <c:v>0.0018</c:v>
                </c:pt>
                <c:pt idx="10">
                  <c:v>0.002</c:v>
                </c:pt>
                <c:pt idx="11">
                  <c:v>0.0022</c:v>
                </c:pt>
                <c:pt idx="12">
                  <c:v>0.0024</c:v>
                </c:pt>
                <c:pt idx="13">
                  <c:v>0.0026</c:v>
                </c:pt>
                <c:pt idx="14">
                  <c:v>0.0028</c:v>
                </c:pt>
                <c:pt idx="15">
                  <c:v>0.003</c:v>
                </c:pt>
                <c:pt idx="16">
                  <c:v>0.0032</c:v>
                </c:pt>
                <c:pt idx="17">
                  <c:v>0.0034</c:v>
                </c:pt>
                <c:pt idx="18">
                  <c:v>0.0036</c:v>
                </c:pt>
                <c:pt idx="19">
                  <c:v>0.0038</c:v>
                </c:pt>
                <c:pt idx="20">
                  <c:v>0.004</c:v>
                </c:pt>
                <c:pt idx="21">
                  <c:v>0.0042</c:v>
                </c:pt>
                <c:pt idx="22">
                  <c:v>0.0044</c:v>
                </c:pt>
                <c:pt idx="23">
                  <c:v>0.0046</c:v>
                </c:pt>
                <c:pt idx="24">
                  <c:v>0.0048</c:v>
                </c:pt>
                <c:pt idx="25">
                  <c:v>0.005</c:v>
                </c:pt>
                <c:pt idx="26">
                  <c:v>0.0052</c:v>
                </c:pt>
                <c:pt idx="27">
                  <c:v>0.0054</c:v>
                </c:pt>
                <c:pt idx="28">
                  <c:v>0.0056</c:v>
                </c:pt>
                <c:pt idx="29">
                  <c:v>0.0058</c:v>
                </c:pt>
                <c:pt idx="30">
                  <c:v>0.006</c:v>
                </c:pt>
                <c:pt idx="31">
                  <c:v>0.0062</c:v>
                </c:pt>
                <c:pt idx="32">
                  <c:v>0.0064</c:v>
                </c:pt>
                <c:pt idx="33">
                  <c:v>0.0066</c:v>
                </c:pt>
                <c:pt idx="34">
                  <c:v>0.0068</c:v>
                </c:pt>
                <c:pt idx="35">
                  <c:v>0.007</c:v>
                </c:pt>
                <c:pt idx="36">
                  <c:v>0.0072</c:v>
                </c:pt>
                <c:pt idx="37">
                  <c:v>0.00739999999999999</c:v>
                </c:pt>
                <c:pt idx="38">
                  <c:v>0.0076</c:v>
                </c:pt>
                <c:pt idx="39">
                  <c:v>0.00779999999999999</c:v>
                </c:pt>
                <c:pt idx="40">
                  <c:v>0.00799999999999999</c:v>
                </c:pt>
                <c:pt idx="41">
                  <c:v>0.0082</c:v>
                </c:pt>
                <c:pt idx="42">
                  <c:v>0.0084</c:v>
                </c:pt>
                <c:pt idx="43">
                  <c:v>0.0086</c:v>
                </c:pt>
                <c:pt idx="44">
                  <c:v>0.0088</c:v>
                </c:pt>
                <c:pt idx="45">
                  <c:v>0.009</c:v>
                </c:pt>
                <c:pt idx="46">
                  <c:v>0.0092</c:v>
                </c:pt>
                <c:pt idx="47">
                  <c:v>0.0094</c:v>
                </c:pt>
                <c:pt idx="48">
                  <c:v>0.0096</c:v>
                </c:pt>
                <c:pt idx="49">
                  <c:v>0.0098</c:v>
                </c:pt>
                <c:pt idx="50">
                  <c:v>0.01</c:v>
                </c:pt>
                <c:pt idx="51">
                  <c:v>0.0102</c:v>
                </c:pt>
                <c:pt idx="52">
                  <c:v>0.0104</c:v>
                </c:pt>
                <c:pt idx="53">
                  <c:v>0.0106</c:v>
                </c:pt>
                <c:pt idx="54">
                  <c:v>0.0108</c:v>
                </c:pt>
                <c:pt idx="55">
                  <c:v>0.011</c:v>
                </c:pt>
                <c:pt idx="56">
                  <c:v>0.0112</c:v>
                </c:pt>
                <c:pt idx="57">
                  <c:v>0.0114</c:v>
                </c:pt>
                <c:pt idx="58">
                  <c:v>0.0116</c:v>
                </c:pt>
                <c:pt idx="59">
                  <c:v>0.0118</c:v>
                </c:pt>
                <c:pt idx="60">
                  <c:v>0.012</c:v>
                </c:pt>
                <c:pt idx="61">
                  <c:v>0.0122</c:v>
                </c:pt>
                <c:pt idx="62">
                  <c:v>0.0124</c:v>
                </c:pt>
                <c:pt idx="63">
                  <c:v>0.0126</c:v>
                </c:pt>
                <c:pt idx="64">
                  <c:v>0.0128</c:v>
                </c:pt>
                <c:pt idx="65">
                  <c:v>0.013</c:v>
                </c:pt>
                <c:pt idx="66">
                  <c:v>0.0132</c:v>
                </c:pt>
                <c:pt idx="67">
                  <c:v>0.0134</c:v>
                </c:pt>
                <c:pt idx="68">
                  <c:v>0.0136</c:v>
                </c:pt>
                <c:pt idx="69">
                  <c:v>0.0138</c:v>
                </c:pt>
                <c:pt idx="70">
                  <c:v>0.014</c:v>
                </c:pt>
                <c:pt idx="71">
                  <c:v>0.0142</c:v>
                </c:pt>
                <c:pt idx="72">
                  <c:v>0.0144</c:v>
                </c:pt>
                <c:pt idx="73">
                  <c:v>0.0146</c:v>
                </c:pt>
                <c:pt idx="74">
                  <c:v>0.0148</c:v>
                </c:pt>
                <c:pt idx="75">
                  <c:v>0.015</c:v>
                </c:pt>
                <c:pt idx="76">
                  <c:v>0.0152</c:v>
                </c:pt>
                <c:pt idx="77">
                  <c:v>0.0154</c:v>
                </c:pt>
                <c:pt idx="78">
                  <c:v>0.0156</c:v>
                </c:pt>
                <c:pt idx="79">
                  <c:v>0.0158</c:v>
                </c:pt>
                <c:pt idx="80">
                  <c:v>0.016</c:v>
                </c:pt>
                <c:pt idx="81">
                  <c:v>0.0162</c:v>
                </c:pt>
                <c:pt idx="82">
                  <c:v>0.0164</c:v>
                </c:pt>
                <c:pt idx="83">
                  <c:v>0.0166</c:v>
                </c:pt>
                <c:pt idx="84">
                  <c:v>0.0168</c:v>
                </c:pt>
                <c:pt idx="85">
                  <c:v>0.017</c:v>
                </c:pt>
                <c:pt idx="86">
                  <c:v>0.0172</c:v>
                </c:pt>
                <c:pt idx="87">
                  <c:v>0.0174</c:v>
                </c:pt>
                <c:pt idx="88">
                  <c:v>0.0176</c:v>
                </c:pt>
                <c:pt idx="89">
                  <c:v>0.0178</c:v>
                </c:pt>
                <c:pt idx="90">
                  <c:v>0.018</c:v>
                </c:pt>
                <c:pt idx="91">
                  <c:v>0.0182</c:v>
                </c:pt>
                <c:pt idx="92">
                  <c:v>0.0184</c:v>
                </c:pt>
                <c:pt idx="93">
                  <c:v>0.0186</c:v>
                </c:pt>
                <c:pt idx="94">
                  <c:v>0.0188</c:v>
                </c:pt>
                <c:pt idx="95">
                  <c:v>0.019</c:v>
                </c:pt>
                <c:pt idx="96">
                  <c:v>0.0192</c:v>
                </c:pt>
                <c:pt idx="97">
                  <c:v>0.0194</c:v>
                </c:pt>
                <c:pt idx="98">
                  <c:v>0.0196</c:v>
                </c:pt>
                <c:pt idx="99">
                  <c:v>0.0198</c:v>
                </c:pt>
                <c:pt idx="100">
                  <c:v>0.02</c:v>
                </c:pt>
                <c:pt idx="101">
                  <c:v>0.0202</c:v>
                </c:pt>
                <c:pt idx="102">
                  <c:v>0.0204</c:v>
                </c:pt>
                <c:pt idx="103">
                  <c:v>0.0206</c:v>
                </c:pt>
                <c:pt idx="104">
                  <c:v>0.0208</c:v>
                </c:pt>
                <c:pt idx="105">
                  <c:v>0.021</c:v>
                </c:pt>
                <c:pt idx="106">
                  <c:v>0.0212</c:v>
                </c:pt>
                <c:pt idx="107">
                  <c:v>0.0214</c:v>
                </c:pt>
                <c:pt idx="108">
                  <c:v>0.0216</c:v>
                </c:pt>
                <c:pt idx="109">
                  <c:v>0.0218</c:v>
                </c:pt>
                <c:pt idx="110">
                  <c:v>0.022</c:v>
                </c:pt>
                <c:pt idx="111">
                  <c:v>0.0222</c:v>
                </c:pt>
                <c:pt idx="112">
                  <c:v>0.0224</c:v>
                </c:pt>
                <c:pt idx="113">
                  <c:v>0.0226</c:v>
                </c:pt>
                <c:pt idx="114">
                  <c:v>0.0228</c:v>
                </c:pt>
                <c:pt idx="115">
                  <c:v>0.023</c:v>
                </c:pt>
                <c:pt idx="116">
                  <c:v>0.0232</c:v>
                </c:pt>
                <c:pt idx="117">
                  <c:v>0.0234</c:v>
                </c:pt>
                <c:pt idx="118">
                  <c:v>0.0236</c:v>
                </c:pt>
                <c:pt idx="119">
                  <c:v>0.0238</c:v>
                </c:pt>
                <c:pt idx="120">
                  <c:v>0.024</c:v>
                </c:pt>
                <c:pt idx="121">
                  <c:v>0.0242</c:v>
                </c:pt>
                <c:pt idx="122">
                  <c:v>0.0244</c:v>
                </c:pt>
                <c:pt idx="123">
                  <c:v>0.0246</c:v>
                </c:pt>
                <c:pt idx="124">
                  <c:v>0.0248</c:v>
                </c:pt>
                <c:pt idx="125">
                  <c:v>0.025</c:v>
                </c:pt>
                <c:pt idx="126">
                  <c:v>0.0252</c:v>
                </c:pt>
                <c:pt idx="127">
                  <c:v>0.0254</c:v>
                </c:pt>
                <c:pt idx="128">
                  <c:v>0.0256</c:v>
                </c:pt>
                <c:pt idx="129">
                  <c:v>0.0258</c:v>
                </c:pt>
                <c:pt idx="130">
                  <c:v>0.026</c:v>
                </c:pt>
                <c:pt idx="131">
                  <c:v>0.0261999999999999</c:v>
                </c:pt>
                <c:pt idx="132">
                  <c:v>0.0263999999999999</c:v>
                </c:pt>
                <c:pt idx="133">
                  <c:v>0.0265999999999999</c:v>
                </c:pt>
                <c:pt idx="134">
                  <c:v>0.0267999999999999</c:v>
                </c:pt>
                <c:pt idx="135">
                  <c:v>0.0269999999999999</c:v>
                </c:pt>
                <c:pt idx="136">
                  <c:v>0.0271999999999999</c:v>
                </c:pt>
                <c:pt idx="137">
                  <c:v>0.0273999999999999</c:v>
                </c:pt>
                <c:pt idx="138">
                  <c:v>0.0275999999999999</c:v>
                </c:pt>
                <c:pt idx="139">
                  <c:v>0.0277999999999999</c:v>
                </c:pt>
                <c:pt idx="140">
                  <c:v>0.0279999999999999</c:v>
                </c:pt>
                <c:pt idx="141">
                  <c:v>0.0281999999999999</c:v>
                </c:pt>
                <c:pt idx="142">
                  <c:v>0.0283999999999999</c:v>
                </c:pt>
                <c:pt idx="143">
                  <c:v>0.0285999999999999</c:v>
                </c:pt>
                <c:pt idx="144">
                  <c:v>0.0287999999999999</c:v>
                </c:pt>
                <c:pt idx="145">
                  <c:v>0.0289999999999999</c:v>
                </c:pt>
                <c:pt idx="146">
                  <c:v>0.0291999999999999</c:v>
                </c:pt>
                <c:pt idx="147">
                  <c:v>0.0293999999999999</c:v>
                </c:pt>
                <c:pt idx="148">
                  <c:v>0.0295999999999999</c:v>
                </c:pt>
                <c:pt idx="149">
                  <c:v>0.0297999999999999</c:v>
                </c:pt>
                <c:pt idx="150">
                  <c:v>0.0299999999999999</c:v>
                </c:pt>
                <c:pt idx="151">
                  <c:v>0.0301999999999999</c:v>
                </c:pt>
                <c:pt idx="152">
                  <c:v>0.0303999999999999</c:v>
                </c:pt>
                <c:pt idx="153">
                  <c:v>0.0305999999999999</c:v>
                </c:pt>
                <c:pt idx="154">
                  <c:v>0.0307999999999999</c:v>
                </c:pt>
                <c:pt idx="155">
                  <c:v>0.0309999999999999</c:v>
                </c:pt>
                <c:pt idx="156">
                  <c:v>0.0311999999999999</c:v>
                </c:pt>
                <c:pt idx="157">
                  <c:v>0.0313999999999999</c:v>
                </c:pt>
                <c:pt idx="158">
                  <c:v>0.0315999999999999</c:v>
                </c:pt>
                <c:pt idx="159">
                  <c:v>0.0317999999999999</c:v>
                </c:pt>
                <c:pt idx="160">
                  <c:v>0.0319999999999999</c:v>
                </c:pt>
                <c:pt idx="161">
                  <c:v>0.0321999999999999</c:v>
                </c:pt>
                <c:pt idx="162">
                  <c:v>0.0323999999999999</c:v>
                </c:pt>
                <c:pt idx="163">
                  <c:v>0.0325999999999999</c:v>
                </c:pt>
                <c:pt idx="164">
                  <c:v>0.0327999999999999</c:v>
                </c:pt>
                <c:pt idx="165">
                  <c:v>0.0329999999999999</c:v>
                </c:pt>
                <c:pt idx="166">
                  <c:v>0.0331999999999999</c:v>
                </c:pt>
                <c:pt idx="167">
                  <c:v>0.0333999999999999</c:v>
                </c:pt>
                <c:pt idx="168">
                  <c:v>0.0335999999999999</c:v>
                </c:pt>
                <c:pt idx="169">
                  <c:v>0.0337999999999999</c:v>
                </c:pt>
                <c:pt idx="170">
                  <c:v>0.0339999999999999</c:v>
                </c:pt>
                <c:pt idx="171">
                  <c:v>0.0341999999999999</c:v>
                </c:pt>
                <c:pt idx="172">
                  <c:v>0.0343999999999999</c:v>
                </c:pt>
                <c:pt idx="173">
                  <c:v>0.0345999999999999</c:v>
                </c:pt>
                <c:pt idx="174">
                  <c:v>0.0347999999999999</c:v>
                </c:pt>
                <c:pt idx="175">
                  <c:v>0.0349999999999999</c:v>
                </c:pt>
                <c:pt idx="176">
                  <c:v>0.0351999999999999</c:v>
                </c:pt>
                <c:pt idx="177">
                  <c:v>0.0353999999999999</c:v>
                </c:pt>
                <c:pt idx="178">
                  <c:v>0.0355999999999999</c:v>
                </c:pt>
                <c:pt idx="179">
                  <c:v>0.0357999999999999</c:v>
                </c:pt>
                <c:pt idx="180">
                  <c:v>0.0359999999999999</c:v>
                </c:pt>
                <c:pt idx="181">
                  <c:v>0.0361999999999999</c:v>
                </c:pt>
                <c:pt idx="182">
                  <c:v>0.0363999999999999</c:v>
                </c:pt>
                <c:pt idx="183">
                  <c:v>0.0365999999999999</c:v>
                </c:pt>
                <c:pt idx="184">
                  <c:v>0.0367999999999999</c:v>
                </c:pt>
                <c:pt idx="185">
                  <c:v>0.0369999999999999</c:v>
                </c:pt>
                <c:pt idx="186">
                  <c:v>0.0371999999999999</c:v>
                </c:pt>
                <c:pt idx="187">
                  <c:v>0.0373999999999999</c:v>
                </c:pt>
                <c:pt idx="188">
                  <c:v>0.0375999999999999</c:v>
                </c:pt>
                <c:pt idx="189">
                  <c:v>0.0377999999999999</c:v>
                </c:pt>
                <c:pt idx="190">
                  <c:v>0.0379999999999999</c:v>
                </c:pt>
                <c:pt idx="191">
                  <c:v>0.0381999999999999</c:v>
                </c:pt>
                <c:pt idx="192">
                  <c:v>0.0383999999999999</c:v>
                </c:pt>
                <c:pt idx="193">
                  <c:v>0.0385999999999999</c:v>
                </c:pt>
                <c:pt idx="194">
                  <c:v>0.0387999999999999</c:v>
                </c:pt>
                <c:pt idx="195">
                  <c:v>0.0389999999999999</c:v>
                </c:pt>
                <c:pt idx="196">
                  <c:v>0.0391999999999999</c:v>
                </c:pt>
                <c:pt idx="197">
                  <c:v>0.0393999999999999</c:v>
                </c:pt>
                <c:pt idx="198">
                  <c:v>0.0395999999999999</c:v>
                </c:pt>
                <c:pt idx="199">
                  <c:v>0.0397999999999999</c:v>
                </c:pt>
                <c:pt idx="200">
                  <c:v>0.0399999999999999</c:v>
                </c:pt>
                <c:pt idx="201">
                  <c:v>0.0401999999999999</c:v>
                </c:pt>
                <c:pt idx="202">
                  <c:v>0.0403999999999999</c:v>
                </c:pt>
                <c:pt idx="203">
                  <c:v>0.0405999999999999</c:v>
                </c:pt>
                <c:pt idx="204">
                  <c:v>0.0407999999999999</c:v>
                </c:pt>
                <c:pt idx="205">
                  <c:v>0.0409999999999999</c:v>
                </c:pt>
                <c:pt idx="206">
                  <c:v>0.0411999999999999</c:v>
                </c:pt>
                <c:pt idx="207">
                  <c:v>0.0413999999999999</c:v>
                </c:pt>
                <c:pt idx="208">
                  <c:v>0.0415999999999999</c:v>
                </c:pt>
                <c:pt idx="209">
                  <c:v>0.0417999999999999</c:v>
                </c:pt>
                <c:pt idx="210">
                  <c:v>0.0419999999999999</c:v>
                </c:pt>
                <c:pt idx="211">
                  <c:v>0.0421999999999999</c:v>
                </c:pt>
                <c:pt idx="212">
                  <c:v>0.0423999999999999</c:v>
                </c:pt>
                <c:pt idx="213">
                  <c:v>0.0425999999999999</c:v>
                </c:pt>
                <c:pt idx="214">
                  <c:v>0.0427999999999999</c:v>
                </c:pt>
                <c:pt idx="215">
                  <c:v>0.0429999999999999</c:v>
                </c:pt>
                <c:pt idx="216">
                  <c:v>0.0431999999999999</c:v>
                </c:pt>
                <c:pt idx="217">
                  <c:v>0.0433999999999999</c:v>
                </c:pt>
                <c:pt idx="218">
                  <c:v>0.0435999999999999</c:v>
                </c:pt>
                <c:pt idx="219">
                  <c:v>0.0437999999999999</c:v>
                </c:pt>
                <c:pt idx="220">
                  <c:v>0.0439999999999998</c:v>
                </c:pt>
                <c:pt idx="221">
                  <c:v>0.0441999999999998</c:v>
                </c:pt>
                <c:pt idx="222">
                  <c:v>0.0443999999999999</c:v>
                </c:pt>
                <c:pt idx="223">
                  <c:v>0.0445999999999998</c:v>
                </c:pt>
                <c:pt idx="224">
                  <c:v>0.0447999999999999</c:v>
                </c:pt>
                <c:pt idx="225">
                  <c:v>0.0449999999999998</c:v>
                </c:pt>
                <c:pt idx="226">
                  <c:v>0.0451999999999998</c:v>
                </c:pt>
                <c:pt idx="227">
                  <c:v>0.0453999999999998</c:v>
                </c:pt>
                <c:pt idx="228">
                  <c:v>0.0455999999999998</c:v>
                </c:pt>
                <c:pt idx="229">
                  <c:v>0.0457999999999998</c:v>
                </c:pt>
                <c:pt idx="230">
                  <c:v>0.0459999999999998</c:v>
                </c:pt>
                <c:pt idx="231">
                  <c:v>0.0461999999999998</c:v>
                </c:pt>
                <c:pt idx="232">
                  <c:v>0.0463999999999998</c:v>
                </c:pt>
                <c:pt idx="233">
                  <c:v>0.0465999999999998</c:v>
                </c:pt>
                <c:pt idx="234">
                  <c:v>0.0467999999999998</c:v>
                </c:pt>
                <c:pt idx="235">
                  <c:v>0.0469999999999998</c:v>
                </c:pt>
                <c:pt idx="236">
                  <c:v>0.0471999999999998</c:v>
                </c:pt>
                <c:pt idx="237">
                  <c:v>0.0473999999999998</c:v>
                </c:pt>
                <c:pt idx="238">
                  <c:v>0.0475999999999998</c:v>
                </c:pt>
                <c:pt idx="239">
                  <c:v>0.0477999999999998</c:v>
                </c:pt>
                <c:pt idx="240">
                  <c:v>0.0479999999999998</c:v>
                </c:pt>
                <c:pt idx="241">
                  <c:v>0.0481999999999998</c:v>
                </c:pt>
                <c:pt idx="242">
                  <c:v>0.0483999999999998</c:v>
                </c:pt>
                <c:pt idx="243">
                  <c:v>0.0485999999999998</c:v>
                </c:pt>
                <c:pt idx="244">
                  <c:v>0.0487999999999998</c:v>
                </c:pt>
                <c:pt idx="245">
                  <c:v>0.0489999999999998</c:v>
                </c:pt>
                <c:pt idx="246">
                  <c:v>0.0491999999999998</c:v>
                </c:pt>
                <c:pt idx="247">
                  <c:v>0.0493999999999998</c:v>
                </c:pt>
                <c:pt idx="248">
                  <c:v>0.0495999999999998</c:v>
                </c:pt>
                <c:pt idx="249">
                  <c:v>0.0497999999999998</c:v>
                </c:pt>
                <c:pt idx="250">
                  <c:v>0.0499999999999998</c:v>
                </c:pt>
                <c:pt idx="251">
                  <c:v>0.0501999999999998</c:v>
                </c:pt>
                <c:pt idx="252">
                  <c:v>0.0503999999999998</c:v>
                </c:pt>
                <c:pt idx="253">
                  <c:v>0.0505999999999998</c:v>
                </c:pt>
                <c:pt idx="254">
                  <c:v>0.0507999999999998</c:v>
                </c:pt>
                <c:pt idx="255">
                  <c:v>0.0509999999999998</c:v>
                </c:pt>
                <c:pt idx="256">
                  <c:v>0.0511999999999998</c:v>
                </c:pt>
                <c:pt idx="257">
                  <c:v>0.0513999999999998</c:v>
                </c:pt>
                <c:pt idx="258">
                  <c:v>0.0515999999999998</c:v>
                </c:pt>
                <c:pt idx="259">
                  <c:v>0.0517999999999998</c:v>
                </c:pt>
                <c:pt idx="260">
                  <c:v>0.0519999999999998</c:v>
                </c:pt>
                <c:pt idx="261">
                  <c:v>0.0521999999999998</c:v>
                </c:pt>
                <c:pt idx="262">
                  <c:v>0.0523999999999998</c:v>
                </c:pt>
                <c:pt idx="263">
                  <c:v>0.0525999999999998</c:v>
                </c:pt>
                <c:pt idx="264">
                  <c:v>0.0527999999999998</c:v>
                </c:pt>
                <c:pt idx="265">
                  <c:v>0.0529999999999998</c:v>
                </c:pt>
                <c:pt idx="266">
                  <c:v>0.0531999999999998</c:v>
                </c:pt>
                <c:pt idx="267">
                  <c:v>0.0533999999999998</c:v>
                </c:pt>
                <c:pt idx="268">
                  <c:v>0.0535999999999998</c:v>
                </c:pt>
                <c:pt idx="269">
                  <c:v>0.0537999999999998</c:v>
                </c:pt>
                <c:pt idx="270">
                  <c:v>0.0539999999999998</c:v>
                </c:pt>
                <c:pt idx="271">
                  <c:v>0.0541999999999998</c:v>
                </c:pt>
                <c:pt idx="272">
                  <c:v>0.0543999999999998</c:v>
                </c:pt>
                <c:pt idx="273">
                  <c:v>0.0545999999999998</c:v>
                </c:pt>
                <c:pt idx="274">
                  <c:v>0.0547999999999998</c:v>
                </c:pt>
                <c:pt idx="275">
                  <c:v>0.0549999999999998</c:v>
                </c:pt>
                <c:pt idx="276">
                  <c:v>0.0551999999999998</c:v>
                </c:pt>
                <c:pt idx="277">
                  <c:v>0.0553999999999998</c:v>
                </c:pt>
                <c:pt idx="278">
                  <c:v>0.0555999999999998</c:v>
                </c:pt>
                <c:pt idx="279">
                  <c:v>0.0557999999999998</c:v>
                </c:pt>
                <c:pt idx="280">
                  <c:v>0.0559999999999998</c:v>
                </c:pt>
                <c:pt idx="281">
                  <c:v>0.0561999999999998</c:v>
                </c:pt>
                <c:pt idx="282">
                  <c:v>0.0563999999999998</c:v>
                </c:pt>
                <c:pt idx="283">
                  <c:v>0.0565999999999998</c:v>
                </c:pt>
                <c:pt idx="284">
                  <c:v>0.0567999999999998</c:v>
                </c:pt>
                <c:pt idx="285">
                  <c:v>0.0569999999999998</c:v>
                </c:pt>
                <c:pt idx="286">
                  <c:v>0.0571999999999998</c:v>
                </c:pt>
                <c:pt idx="287">
                  <c:v>0.0573999999999998</c:v>
                </c:pt>
                <c:pt idx="288">
                  <c:v>0.0575999999999998</c:v>
                </c:pt>
                <c:pt idx="289">
                  <c:v>0.0577999999999998</c:v>
                </c:pt>
                <c:pt idx="290">
                  <c:v>0.0579999999999998</c:v>
                </c:pt>
                <c:pt idx="291">
                  <c:v>0.0581999999999998</c:v>
                </c:pt>
                <c:pt idx="292">
                  <c:v>0.0583999999999998</c:v>
                </c:pt>
                <c:pt idx="293">
                  <c:v>0.0585999999999998</c:v>
                </c:pt>
                <c:pt idx="294">
                  <c:v>0.0587999999999998</c:v>
                </c:pt>
                <c:pt idx="295">
                  <c:v>0.0589999999999998</c:v>
                </c:pt>
                <c:pt idx="296">
                  <c:v>0.0591999999999998</c:v>
                </c:pt>
                <c:pt idx="297">
                  <c:v>0.0593999999999998</c:v>
                </c:pt>
                <c:pt idx="298">
                  <c:v>0.0595999999999998</c:v>
                </c:pt>
                <c:pt idx="299">
                  <c:v>0.0597999999999998</c:v>
                </c:pt>
                <c:pt idx="300">
                  <c:v>0.0599999999999998</c:v>
                </c:pt>
                <c:pt idx="301">
                  <c:v>0.0601999999999998</c:v>
                </c:pt>
                <c:pt idx="302">
                  <c:v>0.0603999999999998</c:v>
                </c:pt>
                <c:pt idx="303">
                  <c:v>0.0605999999999997</c:v>
                </c:pt>
                <c:pt idx="304">
                  <c:v>0.0607999999999998</c:v>
                </c:pt>
                <c:pt idx="305">
                  <c:v>0.0609999999999998</c:v>
                </c:pt>
                <c:pt idx="306">
                  <c:v>0.0611999999999997</c:v>
                </c:pt>
                <c:pt idx="307">
                  <c:v>0.0613999999999997</c:v>
                </c:pt>
                <c:pt idx="308">
                  <c:v>0.0615999999999997</c:v>
                </c:pt>
                <c:pt idx="309">
                  <c:v>0.0617999999999997</c:v>
                </c:pt>
                <c:pt idx="310">
                  <c:v>0.0619999999999997</c:v>
                </c:pt>
                <c:pt idx="311">
                  <c:v>0.0621999999999997</c:v>
                </c:pt>
                <c:pt idx="312">
                  <c:v>0.0623999999999997</c:v>
                </c:pt>
                <c:pt idx="313">
                  <c:v>0.0625999999999997</c:v>
                </c:pt>
                <c:pt idx="314">
                  <c:v>0.0627999999999998</c:v>
                </c:pt>
                <c:pt idx="315">
                  <c:v>0.0629999999999998</c:v>
                </c:pt>
                <c:pt idx="316">
                  <c:v>0.0631999999999998</c:v>
                </c:pt>
                <c:pt idx="317">
                  <c:v>0.0633999999999998</c:v>
                </c:pt>
                <c:pt idx="318">
                  <c:v>0.0635999999999998</c:v>
                </c:pt>
                <c:pt idx="319">
                  <c:v>0.0637999999999998</c:v>
                </c:pt>
                <c:pt idx="320">
                  <c:v>0.0639999999999998</c:v>
                </c:pt>
                <c:pt idx="321">
                  <c:v>0.0641999999999998</c:v>
                </c:pt>
                <c:pt idx="322">
                  <c:v>0.0643999999999998</c:v>
                </c:pt>
                <c:pt idx="323">
                  <c:v>0.0645999999999998</c:v>
                </c:pt>
                <c:pt idx="324">
                  <c:v>0.0647999999999998</c:v>
                </c:pt>
                <c:pt idx="325">
                  <c:v>0.0649999999999998</c:v>
                </c:pt>
                <c:pt idx="326">
                  <c:v>0.0651999999999998</c:v>
                </c:pt>
                <c:pt idx="327">
                  <c:v>0.0653999999999998</c:v>
                </c:pt>
                <c:pt idx="328">
                  <c:v>0.0655999999999998</c:v>
                </c:pt>
                <c:pt idx="329">
                  <c:v>0.0657999999999998</c:v>
                </c:pt>
                <c:pt idx="330">
                  <c:v>0.0659999999999998</c:v>
                </c:pt>
                <c:pt idx="331">
                  <c:v>0.0661999999999998</c:v>
                </c:pt>
                <c:pt idx="332">
                  <c:v>0.0663999999999998</c:v>
                </c:pt>
                <c:pt idx="333">
                  <c:v>0.0665999999999999</c:v>
                </c:pt>
                <c:pt idx="334">
                  <c:v>0.0667999999999999</c:v>
                </c:pt>
                <c:pt idx="335">
                  <c:v>0.0669999999999999</c:v>
                </c:pt>
                <c:pt idx="336">
                  <c:v>0.0671999999999999</c:v>
                </c:pt>
                <c:pt idx="337">
                  <c:v>0.0673999999999999</c:v>
                </c:pt>
                <c:pt idx="338">
                  <c:v>0.0675999999999999</c:v>
                </c:pt>
                <c:pt idx="339">
                  <c:v>0.0677999999999999</c:v>
                </c:pt>
                <c:pt idx="340">
                  <c:v>0.0679999999999999</c:v>
                </c:pt>
                <c:pt idx="341">
                  <c:v>0.0681999999999999</c:v>
                </c:pt>
                <c:pt idx="342">
                  <c:v>0.0683999999999999</c:v>
                </c:pt>
                <c:pt idx="343">
                  <c:v>0.0685999999999999</c:v>
                </c:pt>
                <c:pt idx="344">
                  <c:v>0.0687999999999999</c:v>
                </c:pt>
                <c:pt idx="345">
                  <c:v>0.0689999999999999</c:v>
                </c:pt>
                <c:pt idx="346">
                  <c:v>0.0691999999999999</c:v>
                </c:pt>
                <c:pt idx="347">
                  <c:v>0.0693999999999999</c:v>
                </c:pt>
                <c:pt idx="348">
                  <c:v>0.0695999999999999</c:v>
                </c:pt>
                <c:pt idx="349">
                  <c:v>0.0698</c:v>
                </c:pt>
                <c:pt idx="350">
                  <c:v>0.07</c:v>
                </c:pt>
                <c:pt idx="351">
                  <c:v>0.0702</c:v>
                </c:pt>
                <c:pt idx="352">
                  <c:v>0.0704</c:v>
                </c:pt>
                <c:pt idx="353">
                  <c:v>0.0706</c:v>
                </c:pt>
                <c:pt idx="354">
                  <c:v>0.0708</c:v>
                </c:pt>
                <c:pt idx="355">
                  <c:v>0.071</c:v>
                </c:pt>
                <c:pt idx="356">
                  <c:v>0.0712</c:v>
                </c:pt>
                <c:pt idx="357">
                  <c:v>0.0714</c:v>
                </c:pt>
                <c:pt idx="358">
                  <c:v>0.0716</c:v>
                </c:pt>
                <c:pt idx="359">
                  <c:v>0.0718</c:v>
                </c:pt>
                <c:pt idx="360">
                  <c:v>0.072</c:v>
                </c:pt>
                <c:pt idx="361">
                  <c:v>0.0722</c:v>
                </c:pt>
                <c:pt idx="362">
                  <c:v>0.0724</c:v>
                </c:pt>
                <c:pt idx="363">
                  <c:v>0.0726</c:v>
                </c:pt>
                <c:pt idx="364">
                  <c:v>0.0728</c:v>
                </c:pt>
                <c:pt idx="365">
                  <c:v>0.073</c:v>
                </c:pt>
                <c:pt idx="366">
                  <c:v>0.0732</c:v>
                </c:pt>
                <c:pt idx="367">
                  <c:v>0.0734000000000001</c:v>
                </c:pt>
                <c:pt idx="368">
                  <c:v>0.0736000000000001</c:v>
                </c:pt>
                <c:pt idx="369">
                  <c:v>0.0738000000000001</c:v>
                </c:pt>
                <c:pt idx="370">
                  <c:v>0.0740000000000001</c:v>
                </c:pt>
                <c:pt idx="371">
                  <c:v>0.0742000000000001</c:v>
                </c:pt>
                <c:pt idx="372">
                  <c:v>0.0744000000000001</c:v>
                </c:pt>
                <c:pt idx="373">
                  <c:v>0.0746000000000001</c:v>
                </c:pt>
                <c:pt idx="374">
                  <c:v>0.0748000000000001</c:v>
                </c:pt>
                <c:pt idx="375">
                  <c:v>0.0750000000000001</c:v>
                </c:pt>
                <c:pt idx="376">
                  <c:v>0.0752000000000001</c:v>
                </c:pt>
                <c:pt idx="377">
                  <c:v>0.0754000000000001</c:v>
                </c:pt>
                <c:pt idx="378">
                  <c:v>0.0756000000000001</c:v>
                </c:pt>
                <c:pt idx="379">
                  <c:v>0.0758000000000001</c:v>
                </c:pt>
                <c:pt idx="380">
                  <c:v>0.0760000000000001</c:v>
                </c:pt>
                <c:pt idx="381">
                  <c:v>0.0762000000000001</c:v>
                </c:pt>
                <c:pt idx="382">
                  <c:v>0.0764000000000001</c:v>
                </c:pt>
                <c:pt idx="383">
                  <c:v>0.0766000000000001</c:v>
                </c:pt>
                <c:pt idx="384">
                  <c:v>0.0768000000000002</c:v>
                </c:pt>
                <c:pt idx="385">
                  <c:v>0.0770000000000002</c:v>
                </c:pt>
                <c:pt idx="386">
                  <c:v>0.0772000000000002</c:v>
                </c:pt>
                <c:pt idx="387">
                  <c:v>0.0774000000000002</c:v>
                </c:pt>
                <c:pt idx="388">
                  <c:v>0.0776000000000002</c:v>
                </c:pt>
                <c:pt idx="389">
                  <c:v>0.0778000000000002</c:v>
                </c:pt>
                <c:pt idx="390">
                  <c:v>0.0780000000000002</c:v>
                </c:pt>
                <c:pt idx="391">
                  <c:v>0.0782000000000002</c:v>
                </c:pt>
                <c:pt idx="392">
                  <c:v>0.0784000000000002</c:v>
                </c:pt>
                <c:pt idx="393">
                  <c:v>0.0786000000000002</c:v>
                </c:pt>
                <c:pt idx="394">
                  <c:v>0.0788000000000002</c:v>
                </c:pt>
                <c:pt idx="395">
                  <c:v>0.0790000000000002</c:v>
                </c:pt>
                <c:pt idx="396">
                  <c:v>0.0792000000000002</c:v>
                </c:pt>
                <c:pt idx="397">
                  <c:v>0.0794000000000002</c:v>
                </c:pt>
                <c:pt idx="398">
                  <c:v>0.0796000000000002</c:v>
                </c:pt>
                <c:pt idx="399">
                  <c:v>0.0798000000000002</c:v>
                </c:pt>
                <c:pt idx="400">
                  <c:v>0.0800000000000002</c:v>
                </c:pt>
                <c:pt idx="401">
                  <c:v>0.0802000000000002</c:v>
                </c:pt>
                <c:pt idx="402">
                  <c:v>0.0804000000000002</c:v>
                </c:pt>
                <c:pt idx="403">
                  <c:v>0.0806000000000003</c:v>
                </c:pt>
                <c:pt idx="404">
                  <c:v>0.0808000000000002</c:v>
                </c:pt>
                <c:pt idx="405">
                  <c:v>0.0810000000000003</c:v>
                </c:pt>
                <c:pt idx="406">
                  <c:v>0.0812000000000003</c:v>
                </c:pt>
                <c:pt idx="407">
                  <c:v>0.0814000000000002</c:v>
                </c:pt>
                <c:pt idx="408">
                  <c:v>0.0816000000000003</c:v>
                </c:pt>
                <c:pt idx="409">
                  <c:v>0.0818000000000003</c:v>
                </c:pt>
                <c:pt idx="410">
                  <c:v>0.0820000000000003</c:v>
                </c:pt>
                <c:pt idx="411">
                  <c:v>0.0822000000000003</c:v>
                </c:pt>
                <c:pt idx="412">
                  <c:v>0.0824000000000003</c:v>
                </c:pt>
                <c:pt idx="413">
                  <c:v>0.0826000000000003</c:v>
                </c:pt>
                <c:pt idx="414">
                  <c:v>0.0828000000000003</c:v>
                </c:pt>
                <c:pt idx="415">
                  <c:v>0.0830000000000003</c:v>
                </c:pt>
                <c:pt idx="416">
                  <c:v>0.0832000000000003</c:v>
                </c:pt>
                <c:pt idx="417">
                  <c:v>0.0834000000000003</c:v>
                </c:pt>
                <c:pt idx="418">
                  <c:v>0.0836000000000004</c:v>
                </c:pt>
                <c:pt idx="419">
                  <c:v>0.0838000000000003</c:v>
                </c:pt>
                <c:pt idx="420">
                  <c:v>0.0840000000000004</c:v>
                </c:pt>
                <c:pt idx="421">
                  <c:v>0.0842000000000004</c:v>
                </c:pt>
                <c:pt idx="422">
                  <c:v>0.0844000000000003</c:v>
                </c:pt>
                <c:pt idx="423">
                  <c:v>0.0846000000000004</c:v>
                </c:pt>
                <c:pt idx="424">
                  <c:v>0.0848000000000004</c:v>
                </c:pt>
                <c:pt idx="425">
                  <c:v>0.0850000000000004</c:v>
                </c:pt>
                <c:pt idx="426">
                  <c:v>0.0852000000000004</c:v>
                </c:pt>
                <c:pt idx="427">
                  <c:v>0.0854000000000004</c:v>
                </c:pt>
                <c:pt idx="428">
                  <c:v>0.0856000000000004</c:v>
                </c:pt>
                <c:pt idx="429">
                  <c:v>0.0858000000000004</c:v>
                </c:pt>
                <c:pt idx="430">
                  <c:v>0.0860000000000004</c:v>
                </c:pt>
                <c:pt idx="431">
                  <c:v>0.0862000000000004</c:v>
                </c:pt>
                <c:pt idx="432">
                  <c:v>0.0864000000000004</c:v>
                </c:pt>
                <c:pt idx="433">
                  <c:v>0.0866000000000004</c:v>
                </c:pt>
                <c:pt idx="434">
                  <c:v>0.0868000000000004</c:v>
                </c:pt>
                <c:pt idx="435">
                  <c:v>0.0870000000000004</c:v>
                </c:pt>
                <c:pt idx="436">
                  <c:v>0.0872000000000004</c:v>
                </c:pt>
                <c:pt idx="437">
                  <c:v>0.0874000000000004</c:v>
                </c:pt>
                <c:pt idx="438">
                  <c:v>0.0876000000000005</c:v>
                </c:pt>
                <c:pt idx="439">
                  <c:v>0.0878000000000005</c:v>
                </c:pt>
                <c:pt idx="440">
                  <c:v>0.0880000000000005</c:v>
                </c:pt>
                <c:pt idx="441">
                  <c:v>0.0882000000000005</c:v>
                </c:pt>
                <c:pt idx="442">
                  <c:v>0.0884000000000005</c:v>
                </c:pt>
                <c:pt idx="443">
                  <c:v>0.0886000000000005</c:v>
                </c:pt>
                <c:pt idx="444">
                  <c:v>0.0888000000000005</c:v>
                </c:pt>
                <c:pt idx="445">
                  <c:v>0.0890000000000005</c:v>
                </c:pt>
                <c:pt idx="446">
                  <c:v>0.0892000000000005</c:v>
                </c:pt>
                <c:pt idx="447">
                  <c:v>0.0894000000000005</c:v>
                </c:pt>
                <c:pt idx="448">
                  <c:v>0.0896000000000005</c:v>
                </c:pt>
                <c:pt idx="449">
                  <c:v>0.0898000000000005</c:v>
                </c:pt>
                <c:pt idx="450">
                  <c:v>0.0900000000000005</c:v>
                </c:pt>
                <c:pt idx="451">
                  <c:v>0.0902000000000005</c:v>
                </c:pt>
                <c:pt idx="452">
                  <c:v>0.0904000000000005</c:v>
                </c:pt>
                <c:pt idx="453">
                  <c:v>0.0906000000000005</c:v>
                </c:pt>
                <c:pt idx="454">
                  <c:v>0.0908000000000005</c:v>
                </c:pt>
                <c:pt idx="455">
                  <c:v>0.0910000000000005</c:v>
                </c:pt>
                <c:pt idx="456">
                  <c:v>0.0912000000000005</c:v>
                </c:pt>
                <c:pt idx="457">
                  <c:v>0.0914000000000005</c:v>
                </c:pt>
                <c:pt idx="458">
                  <c:v>0.0916000000000006</c:v>
                </c:pt>
                <c:pt idx="459">
                  <c:v>0.0918000000000006</c:v>
                </c:pt>
                <c:pt idx="460">
                  <c:v>0.0920000000000006</c:v>
                </c:pt>
                <c:pt idx="461">
                  <c:v>0.0922000000000006</c:v>
                </c:pt>
                <c:pt idx="462">
                  <c:v>0.0924000000000006</c:v>
                </c:pt>
                <c:pt idx="463">
                  <c:v>0.0926000000000006</c:v>
                </c:pt>
                <c:pt idx="464">
                  <c:v>0.0928000000000006</c:v>
                </c:pt>
                <c:pt idx="465">
                  <c:v>0.0930000000000006</c:v>
                </c:pt>
                <c:pt idx="466">
                  <c:v>0.0932000000000006</c:v>
                </c:pt>
                <c:pt idx="467">
                  <c:v>0.0934000000000006</c:v>
                </c:pt>
                <c:pt idx="468">
                  <c:v>0.0936000000000006</c:v>
                </c:pt>
                <c:pt idx="469">
                  <c:v>0.0938000000000006</c:v>
                </c:pt>
                <c:pt idx="470">
                  <c:v>0.0940000000000007</c:v>
                </c:pt>
                <c:pt idx="471">
                  <c:v>0.0942000000000006</c:v>
                </c:pt>
                <c:pt idx="472">
                  <c:v>0.0944000000000006</c:v>
                </c:pt>
                <c:pt idx="473">
                  <c:v>0.0946000000000007</c:v>
                </c:pt>
                <c:pt idx="474">
                  <c:v>0.0948000000000006</c:v>
                </c:pt>
                <c:pt idx="475">
                  <c:v>0.0950000000000007</c:v>
                </c:pt>
                <c:pt idx="476">
                  <c:v>0.0952000000000007</c:v>
                </c:pt>
                <c:pt idx="477">
                  <c:v>0.0954000000000007</c:v>
                </c:pt>
                <c:pt idx="478">
                  <c:v>0.0956000000000007</c:v>
                </c:pt>
                <c:pt idx="479">
                  <c:v>0.0958000000000007</c:v>
                </c:pt>
                <c:pt idx="480">
                  <c:v>0.0960000000000007</c:v>
                </c:pt>
                <c:pt idx="481">
                  <c:v>0.0962000000000007</c:v>
                </c:pt>
                <c:pt idx="482">
                  <c:v>0.0964000000000007</c:v>
                </c:pt>
                <c:pt idx="483">
                  <c:v>0.0966000000000007</c:v>
                </c:pt>
                <c:pt idx="484">
                  <c:v>0.0968000000000007</c:v>
                </c:pt>
                <c:pt idx="485">
                  <c:v>0.0970000000000007</c:v>
                </c:pt>
                <c:pt idx="486">
                  <c:v>0.0972000000000007</c:v>
                </c:pt>
                <c:pt idx="487">
                  <c:v>0.0974000000000007</c:v>
                </c:pt>
                <c:pt idx="488">
                  <c:v>0.0976000000000007</c:v>
                </c:pt>
                <c:pt idx="489">
                  <c:v>0.0978000000000007</c:v>
                </c:pt>
                <c:pt idx="490">
                  <c:v>0.0980000000000007</c:v>
                </c:pt>
                <c:pt idx="491">
                  <c:v>0.0982000000000008</c:v>
                </c:pt>
                <c:pt idx="492">
                  <c:v>0.0984000000000007</c:v>
                </c:pt>
                <c:pt idx="493">
                  <c:v>0.0986000000000008</c:v>
                </c:pt>
                <c:pt idx="494">
                  <c:v>0.0988000000000008</c:v>
                </c:pt>
                <c:pt idx="495">
                  <c:v>0.0990000000000008</c:v>
                </c:pt>
                <c:pt idx="496">
                  <c:v>0.0992000000000008</c:v>
                </c:pt>
                <c:pt idx="497">
                  <c:v>0.0994000000000008</c:v>
                </c:pt>
                <c:pt idx="498">
                  <c:v>0.0996000000000008</c:v>
                </c:pt>
                <c:pt idx="499">
                  <c:v>0.0998000000000008</c:v>
                </c:pt>
                <c:pt idx="500">
                  <c:v>0.100000000000001</c:v>
                </c:pt>
                <c:pt idx="501">
                  <c:v>0.100200000000001</c:v>
                </c:pt>
                <c:pt idx="502">
                  <c:v>0.100400000000001</c:v>
                </c:pt>
                <c:pt idx="503">
                  <c:v>0.100600000000001</c:v>
                </c:pt>
                <c:pt idx="504">
                  <c:v>0.100800000000001</c:v>
                </c:pt>
                <c:pt idx="505">
                  <c:v>0.101000000000001</c:v>
                </c:pt>
                <c:pt idx="506">
                  <c:v>0.101200000000001</c:v>
                </c:pt>
                <c:pt idx="507">
                  <c:v>0.101400000000001</c:v>
                </c:pt>
                <c:pt idx="508">
                  <c:v>0.101600000000001</c:v>
                </c:pt>
                <c:pt idx="509">
                  <c:v>0.101800000000001</c:v>
                </c:pt>
                <c:pt idx="510">
                  <c:v>0.102000000000001</c:v>
                </c:pt>
                <c:pt idx="511">
                  <c:v>0.102200000000001</c:v>
                </c:pt>
                <c:pt idx="512">
                  <c:v>0.102400000000001</c:v>
                </c:pt>
                <c:pt idx="513">
                  <c:v>0.102600000000001</c:v>
                </c:pt>
                <c:pt idx="514">
                  <c:v>0.102800000000001</c:v>
                </c:pt>
                <c:pt idx="515">
                  <c:v>0.103000000000001</c:v>
                </c:pt>
                <c:pt idx="516">
                  <c:v>0.103200000000001</c:v>
                </c:pt>
                <c:pt idx="517">
                  <c:v>0.103400000000001</c:v>
                </c:pt>
                <c:pt idx="518">
                  <c:v>0.103600000000001</c:v>
                </c:pt>
                <c:pt idx="519">
                  <c:v>0.103800000000001</c:v>
                </c:pt>
                <c:pt idx="520">
                  <c:v>0.104000000000001</c:v>
                </c:pt>
                <c:pt idx="521">
                  <c:v>0.104200000000001</c:v>
                </c:pt>
                <c:pt idx="522">
                  <c:v>0.104400000000001</c:v>
                </c:pt>
                <c:pt idx="523">
                  <c:v>0.104600000000001</c:v>
                </c:pt>
                <c:pt idx="524">
                  <c:v>0.104800000000001</c:v>
                </c:pt>
                <c:pt idx="525">
                  <c:v>0.105000000000001</c:v>
                </c:pt>
                <c:pt idx="526">
                  <c:v>0.105200000000001</c:v>
                </c:pt>
                <c:pt idx="527">
                  <c:v>0.105400000000001</c:v>
                </c:pt>
                <c:pt idx="528">
                  <c:v>0.105600000000001</c:v>
                </c:pt>
                <c:pt idx="529">
                  <c:v>0.105800000000001</c:v>
                </c:pt>
                <c:pt idx="530">
                  <c:v>0.106000000000001</c:v>
                </c:pt>
                <c:pt idx="531">
                  <c:v>0.106200000000001</c:v>
                </c:pt>
                <c:pt idx="532">
                  <c:v>0.106400000000001</c:v>
                </c:pt>
                <c:pt idx="533">
                  <c:v>0.106600000000001</c:v>
                </c:pt>
                <c:pt idx="534">
                  <c:v>0.106800000000001</c:v>
                </c:pt>
                <c:pt idx="535">
                  <c:v>0.107000000000001</c:v>
                </c:pt>
                <c:pt idx="536">
                  <c:v>0.107200000000001</c:v>
                </c:pt>
                <c:pt idx="537">
                  <c:v>0.107400000000001</c:v>
                </c:pt>
                <c:pt idx="538">
                  <c:v>0.107600000000001</c:v>
                </c:pt>
                <c:pt idx="539">
                  <c:v>0.107800000000001</c:v>
                </c:pt>
                <c:pt idx="540">
                  <c:v>0.108000000000001</c:v>
                </c:pt>
                <c:pt idx="541">
                  <c:v>0.108200000000001</c:v>
                </c:pt>
                <c:pt idx="542">
                  <c:v>0.108400000000001</c:v>
                </c:pt>
                <c:pt idx="543">
                  <c:v>0.108600000000001</c:v>
                </c:pt>
                <c:pt idx="544">
                  <c:v>0.108800000000001</c:v>
                </c:pt>
                <c:pt idx="545">
                  <c:v>0.109000000000001</c:v>
                </c:pt>
                <c:pt idx="546">
                  <c:v>0.109200000000001</c:v>
                </c:pt>
                <c:pt idx="547">
                  <c:v>0.109400000000001</c:v>
                </c:pt>
                <c:pt idx="548">
                  <c:v>0.109600000000001</c:v>
                </c:pt>
                <c:pt idx="549">
                  <c:v>0.109800000000001</c:v>
                </c:pt>
                <c:pt idx="550">
                  <c:v>0.110000000000001</c:v>
                </c:pt>
                <c:pt idx="551">
                  <c:v>0.110200000000001</c:v>
                </c:pt>
                <c:pt idx="552">
                  <c:v>0.110400000000001</c:v>
                </c:pt>
                <c:pt idx="553">
                  <c:v>0.110600000000001</c:v>
                </c:pt>
                <c:pt idx="554">
                  <c:v>0.110800000000001</c:v>
                </c:pt>
                <c:pt idx="555">
                  <c:v>0.111000000000001</c:v>
                </c:pt>
                <c:pt idx="556">
                  <c:v>0.111200000000001</c:v>
                </c:pt>
                <c:pt idx="557">
                  <c:v>0.111400000000001</c:v>
                </c:pt>
                <c:pt idx="558">
                  <c:v>0.111600000000001</c:v>
                </c:pt>
                <c:pt idx="559">
                  <c:v>0.111800000000001</c:v>
                </c:pt>
                <c:pt idx="560">
                  <c:v>0.112000000000001</c:v>
                </c:pt>
                <c:pt idx="561">
                  <c:v>0.112200000000001</c:v>
                </c:pt>
                <c:pt idx="562">
                  <c:v>0.112400000000001</c:v>
                </c:pt>
                <c:pt idx="563">
                  <c:v>0.112600000000001</c:v>
                </c:pt>
                <c:pt idx="564">
                  <c:v>0.112800000000001</c:v>
                </c:pt>
                <c:pt idx="565">
                  <c:v>0.113000000000001</c:v>
                </c:pt>
                <c:pt idx="566">
                  <c:v>0.113200000000001</c:v>
                </c:pt>
                <c:pt idx="567">
                  <c:v>0.113400000000001</c:v>
                </c:pt>
                <c:pt idx="568">
                  <c:v>0.113600000000001</c:v>
                </c:pt>
                <c:pt idx="569">
                  <c:v>0.113800000000001</c:v>
                </c:pt>
                <c:pt idx="570">
                  <c:v>0.114000000000001</c:v>
                </c:pt>
                <c:pt idx="571">
                  <c:v>0.114200000000001</c:v>
                </c:pt>
                <c:pt idx="572">
                  <c:v>0.114400000000001</c:v>
                </c:pt>
                <c:pt idx="573">
                  <c:v>0.114600000000001</c:v>
                </c:pt>
                <c:pt idx="574">
                  <c:v>0.114800000000001</c:v>
                </c:pt>
                <c:pt idx="575">
                  <c:v>0.115000000000001</c:v>
                </c:pt>
                <c:pt idx="576">
                  <c:v>0.115200000000001</c:v>
                </c:pt>
                <c:pt idx="577">
                  <c:v>0.115400000000001</c:v>
                </c:pt>
                <c:pt idx="578">
                  <c:v>0.115600000000001</c:v>
                </c:pt>
                <c:pt idx="579">
                  <c:v>0.115800000000001</c:v>
                </c:pt>
                <c:pt idx="580">
                  <c:v>0.116000000000001</c:v>
                </c:pt>
                <c:pt idx="581">
                  <c:v>0.116200000000001</c:v>
                </c:pt>
                <c:pt idx="582">
                  <c:v>0.116400000000001</c:v>
                </c:pt>
                <c:pt idx="583">
                  <c:v>0.116600000000001</c:v>
                </c:pt>
                <c:pt idx="584">
                  <c:v>0.116800000000001</c:v>
                </c:pt>
                <c:pt idx="585">
                  <c:v>0.117000000000001</c:v>
                </c:pt>
                <c:pt idx="586">
                  <c:v>0.117200000000001</c:v>
                </c:pt>
                <c:pt idx="587">
                  <c:v>0.117400000000001</c:v>
                </c:pt>
                <c:pt idx="588">
                  <c:v>0.117600000000001</c:v>
                </c:pt>
                <c:pt idx="589">
                  <c:v>0.117800000000001</c:v>
                </c:pt>
                <c:pt idx="590">
                  <c:v>0.118000000000001</c:v>
                </c:pt>
                <c:pt idx="591">
                  <c:v>0.118200000000001</c:v>
                </c:pt>
                <c:pt idx="592">
                  <c:v>0.118400000000001</c:v>
                </c:pt>
                <c:pt idx="593">
                  <c:v>0.118600000000001</c:v>
                </c:pt>
                <c:pt idx="594">
                  <c:v>0.118800000000001</c:v>
                </c:pt>
                <c:pt idx="595">
                  <c:v>0.119000000000001</c:v>
                </c:pt>
                <c:pt idx="596">
                  <c:v>0.119200000000001</c:v>
                </c:pt>
                <c:pt idx="597">
                  <c:v>0.119400000000001</c:v>
                </c:pt>
                <c:pt idx="598">
                  <c:v>0.119600000000001</c:v>
                </c:pt>
                <c:pt idx="599">
                  <c:v>0.119800000000001</c:v>
                </c:pt>
                <c:pt idx="600">
                  <c:v>0.120000000000001</c:v>
                </c:pt>
                <c:pt idx="601">
                  <c:v>0.120200000000001</c:v>
                </c:pt>
                <c:pt idx="602">
                  <c:v>0.120400000000001</c:v>
                </c:pt>
                <c:pt idx="603">
                  <c:v>0.120600000000001</c:v>
                </c:pt>
                <c:pt idx="604">
                  <c:v>0.120800000000001</c:v>
                </c:pt>
                <c:pt idx="605">
                  <c:v>0.121000000000001</c:v>
                </c:pt>
                <c:pt idx="606">
                  <c:v>0.121200000000001</c:v>
                </c:pt>
                <c:pt idx="607">
                  <c:v>0.121400000000001</c:v>
                </c:pt>
                <c:pt idx="608">
                  <c:v>0.121600000000001</c:v>
                </c:pt>
                <c:pt idx="609">
                  <c:v>0.121800000000001</c:v>
                </c:pt>
                <c:pt idx="610">
                  <c:v>0.122000000000001</c:v>
                </c:pt>
                <c:pt idx="611">
                  <c:v>0.122200000000001</c:v>
                </c:pt>
                <c:pt idx="612">
                  <c:v>0.122400000000001</c:v>
                </c:pt>
                <c:pt idx="613">
                  <c:v>0.122600000000001</c:v>
                </c:pt>
                <c:pt idx="614">
                  <c:v>0.122800000000001</c:v>
                </c:pt>
                <c:pt idx="615">
                  <c:v>0.123000000000001</c:v>
                </c:pt>
                <c:pt idx="616">
                  <c:v>0.123200000000001</c:v>
                </c:pt>
                <c:pt idx="617">
                  <c:v>0.123400000000001</c:v>
                </c:pt>
                <c:pt idx="618">
                  <c:v>0.123600000000001</c:v>
                </c:pt>
                <c:pt idx="619">
                  <c:v>0.123800000000001</c:v>
                </c:pt>
                <c:pt idx="620">
                  <c:v>0.124000000000002</c:v>
                </c:pt>
                <c:pt idx="621">
                  <c:v>0.124200000000002</c:v>
                </c:pt>
                <c:pt idx="622">
                  <c:v>0.124400000000002</c:v>
                </c:pt>
                <c:pt idx="623">
                  <c:v>0.124600000000002</c:v>
                </c:pt>
                <c:pt idx="624">
                  <c:v>0.124800000000002</c:v>
                </c:pt>
                <c:pt idx="625">
                  <c:v>0.125000000000002</c:v>
                </c:pt>
                <c:pt idx="626">
                  <c:v>0.125200000000002</c:v>
                </c:pt>
                <c:pt idx="627">
                  <c:v>0.125400000000002</c:v>
                </c:pt>
                <c:pt idx="628">
                  <c:v>0.125600000000002</c:v>
                </c:pt>
                <c:pt idx="629">
                  <c:v>0.125800000000002</c:v>
                </c:pt>
                <c:pt idx="630">
                  <c:v>0.126000000000002</c:v>
                </c:pt>
                <c:pt idx="631">
                  <c:v>0.126200000000002</c:v>
                </c:pt>
                <c:pt idx="632">
                  <c:v>0.126400000000002</c:v>
                </c:pt>
                <c:pt idx="633">
                  <c:v>0.126600000000002</c:v>
                </c:pt>
                <c:pt idx="634">
                  <c:v>0.126800000000002</c:v>
                </c:pt>
                <c:pt idx="635">
                  <c:v>0.127000000000002</c:v>
                </c:pt>
                <c:pt idx="636">
                  <c:v>0.127200000000002</c:v>
                </c:pt>
                <c:pt idx="637">
                  <c:v>0.127400000000002</c:v>
                </c:pt>
                <c:pt idx="638">
                  <c:v>0.127600000000002</c:v>
                </c:pt>
                <c:pt idx="639">
                  <c:v>0.127800000000002</c:v>
                </c:pt>
                <c:pt idx="640">
                  <c:v>0.128000000000002</c:v>
                </c:pt>
                <c:pt idx="641">
                  <c:v>0.128200000000002</c:v>
                </c:pt>
                <c:pt idx="642">
                  <c:v>0.128400000000002</c:v>
                </c:pt>
                <c:pt idx="643">
                  <c:v>0.128600000000002</c:v>
                </c:pt>
                <c:pt idx="644">
                  <c:v>0.128800000000002</c:v>
                </c:pt>
                <c:pt idx="645">
                  <c:v>0.129000000000002</c:v>
                </c:pt>
                <c:pt idx="646">
                  <c:v>0.129200000000002</c:v>
                </c:pt>
                <c:pt idx="647">
                  <c:v>0.129400000000002</c:v>
                </c:pt>
                <c:pt idx="648">
                  <c:v>0.129600000000002</c:v>
                </c:pt>
                <c:pt idx="649">
                  <c:v>0.129800000000002</c:v>
                </c:pt>
                <c:pt idx="650">
                  <c:v>0.130000000000002</c:v>
                </c:pt>
                <c:pt idx="651">
                  <c:v>0.130200000000002</c:v>
                </c:pt>
                <c:pt idx="652">
                  <c:v>0.130400000000002</c:v>
                </c:pt>
                <c:pt idx="653">
                  <c:v>0.130600000000002</c:v>
                </c:pt>
                <c:pt idx="654">
                  <c:v>0.130800000000002</c:v>
                </c:pt>
                <c:pt idx="655">
                  <c:v>0.131000000000002</c:v>
                </c:pt>
                <c:pt idx="656">
                  <c:v>0.131200000000002</c:v>
                </c:pt>
                <c:pt idx="657">
                  <c:v>0.131400000000002</c:v>
                </c:pt>
                <c:pt idx="658">
                  <c:v>0.131600000000002</c:v>
                </c:pt>
                <c:pt idx="659">
                  <c:v>0.131800000000002</c:v>
                </c:pt>
                <c:pt idx="660">
                  <c:v>0.132000000000002</c:v>
                </c:pt>
                <c:pt idx="661">
                  <c:v>0.132200000000002</c:v>
                </c:pt>
                <c:pt idx="662">
                  <c:v>0.132400000000002</c:v>
                </c:pt>
                <c:pt idx="663">
                  <c:v>0.132600000000002</c:v>
                </c:pt>
                <c:pt idx="664">
                  <c:v>0.132800000000002</c:v>
                </c:pt>
                <c:pt idx="665">
                  <c:v>0.133000000000002</c:v>
                </c:pt>
                <c:pt idx="666">
                  <c:v>0.133200000000002</c:v>
                </c:pt>
                <c:pt idx="667">
                  <c:v>0.133400000000002</c:v>
                </c:pt>
                <c:pt idx="668">
                  <c:v>0.133600000000002</c:v>
                </c:pt>
                <c:pt idx="669">
                  <c:v>0.133800000000002</c:v>
                </c:pt>
                <c:pt idx="670">
                  <c:v>0.134000000000002</c:v>
                </c:pt>
                <c:pt idx="671">
                  <c:v>0.134200000000002</c:v>
                </c:pt>
                <c:pt idx="672">
                  <c:v>0.134400000000002</c:v>
                </c:pt>
                <c:pt idx="673">
                  <c:v>0.134600000000002</c:v>
                </c:pt>
                <c:pt idx="674">
                  <c:v>0.134800000000002</c:v>
                </c:pt>
                <c:pt idx="675">
                  <c:v>0.135000000000002</c:v>
                </c:pt>
                <c:pt idx="676">
                  <c:v>0.135200000000002</c:v>
                </c:pt>
                <c:pt idx="677">
                  <c:v>0.135400000000002</c:v>
                </c:pt>
                <c:pt idx="678">
                  <c:v>0.135600000000002</c:v>
                </c:pt>
                <c:pt idx="679">
                  <c:v>0.135800000000002</c:v>
                </c:pt>
                <c:pt idx="680">
                  <c:v>0.136000000000002</c:v>
                </c:pt>
                <c:pt idx="681">
                  <c:v>0.136200000000002</c:v>
                </c:pt>
                <c:pt idx="682">
                  <c:v>0.136400000000002</c:v>
                </c:pt>
                <c:pt idx="683">
                  <c:v>0.136600000000002</c:v>
                </c:pt>
                <c:pt idx="684">
                  <c:v>0.136800000000002</c:v>
                </c:pt>
                <c:pt idx="685">
                  <c:v>0.137000000000002</c:v>
                </c:pt>
                <c:pt idx="686">
                  <c:v>0.137200000000002</c:v>
                </c:pt>
                <c:pt idx="687">
                  <c:v>0.137400000000002</c:v>
                </c:pt>
                <c:pt idx="688">
                  <c:v>0.137600000000002</c:v>
                </c:pt>
                <c:pt idx="689">
                  <c:v>0.137800000000002</c:v>
                </c:pt>
                <c:pt idx="690">
                  <c:v>0.138000000000002</c:v>
                </c:pt>
                <c:pt idx="691">
                  <c:v>0.138200000000002</c:v>
                </c:pt>
                <c:pt idx="692">
                  <c:v>0.138400000000002</c:v>
                </c:pt>
                <c:pt idx="693">
                  <c:v>0.138600000000002</c:v>
                </c:pt>
                <c:pt idx="694">
                  <c:v>0.138800000000002</c:v>
                </c:pt>
                <c:pt idx="695">
                  <c:v>0.139000000000002</c:v>
                </c:pt>
                <c:pt idx="696">
                  <c:v>0.139200000000002</c:v>
                </c:pt>
                <c:pt idx="697">
                  <c:v>0.139400000000002</c:v>
                </c:pt>
                <c:pt idx="698">
                  <c:v>0.139600000000002</c:v>
                </c:pt>
                <c:pt idx="699">
                  <c:v>0.139800000000002</c:v>
                </c:pt>
                <c:pt idx="700">
                  <c:v>0.140000000000002</c:v>
                </c:pt>
                <c:pt idx="701">
                  <c:v>0.140200000000002</c:v>
                </c:pt>
                <c:pt idx="702">
                  <c:v>0.140400000000002</c:v>
                </c:pt>
                <c:pt idx="703">
                  <c:v>0.140600000000002</c:v>
                </c:pt>
                <c:pt idx="704">
                  <c:v>0.140800000000002</c:v>
                </c:pt>
                <c:pt idx="705">
                  <c:v>0.141000000000002</c:v>
                </c:pt>
                <c:pt idx="706">
                  <c:v>0.141200000000002</c:v>
                </c:pt>
                <c:pt idx="707">
                  <c:v>0.141400000000002</c:v>
                </c:pt>
                <c:pt idx="708">
                  <c:v>0.141600000000002</c:v>
                </c:pt>
                <c:pt idx="709">
                  <c:v>0.141800000000002</c:v>
                </c:pt>
                <c:pt idx="710">
                  <c:v>0.142000000000002</c:v>
                </c:pt>
                <c:pt idx="711">
                  <c:v>0.142200000000002</c:v>
                </c:pt>
                <c:pt idx="712">
                  <c:v>0.142400000000002</c:v>
                </c:pt>
                <c:pt idx="713">
                  <c:v>0.142600000000002</c:v>
                </c:pt>
                <c:pt idx="714">
                  <c:v>0.142800000000002</c:v>
                </c:pt>
                <c:pt idx="715">
                  <c:v>0.143000000000002</c:v>
                </c:pt>
                <c:pt idx="716">
                  <c:v>0.143200000000002</c:v>
                </c:pt>
                <c:pt idx="717">
                  <c:v>0.143400000000002</c:v>
                </c:pt>
                <c:pt idx="718">
                  <c:v>0.143600000000002</c:v>
                </c:pt>
                <c:pt idx="719">
                  <c:v>0.143800000000002</c:v>
                </c:pt>
                <c:pt idx="720">
                  <c:v>0.144000000000002</c:v>
                </c:pt>
                <c:pt idx="721">
                  <c:v>0.144200000000002</c:v>
                </c:pt>
                <c:pt idx="722">
                  <c:v>0.144400000000002</c:v>
                </c:pt>
                <c:pt idx="723">
                  <c:v>0.144600000000002</c:v>
                </c:pt>
                <c:pt idx="724">
                  <c:v>0.144800000000002</c:v>
                </c:pt>
                <c:pt idx="725">
                  <c:v>0.145000000000002</c:v>
                </c:pt>
                <c:pt idx="726">
                  <c:v>0.145200000000002</c:v>
                </c:pt>
                <c:pt idx="727">
                  <c:v>0.145400000000002</c:v>
                </c:pt>
                <c:pt idx="728">
                  <c:v>0.145600000000002</c:v>
                </c:pt>
                <c:pt idx="729">
                  <c:v>0.145800000000002</c:v>
                </c:pt>
                <c:pt idx="730">
                  <c:v>0.146000000000002</c:v>
                </c:pt>
                <c:pt idx="731">
                  <c:v>0.146200000000002</c:v>
                </c:pt>
                <c:pt idx="732">
                  <c:v>0.146400000000002</c:v>
                </c:pt>
                <c:pt idx="733">
                  <c:v>0.146600000000002</c:v>
                </c:pt>
                <c:pt idx="734">
                  <c:v>0.146800000000002</c:v>
                </c:pt>
                <c:pt idx="735">
                  <c:v>0.147000000000002</c:v>
                </c:pt>
                <c:pt idx="736">
                  <c:v>0.147200000000002</c:v>
                </c:pt>
                <c:pt idx="737">
                  <c:v>0.147400000000002</c:v>
                </c:pt>
                <c:pt idx="738">
                  <c:v>0.147600000000002</c:v>
                </c:pt>
                <c:pt idx="739">
                  <c:v>0.147800000000002</c:v>
                </c:pt>
                <c:pt idx="740">
                  <c:v>0.148000000000002</c:v>
                </c:pt>
                <c:pt idx="741">
                  <c:v>0.148200000000002</c:v>
                </c:pt>
                <c:pt idx="742">
                  <c:v>0.148400000000002</c:v>
                </c:pt>
                <c:pt idx="743">
                  <c:v>0.148600000000002</c:v>
                </c:pt>
                <c:pt idx="744">
                  <c:v>0.148800000000002</c:v>
                </c:pt>
                <c:pt idx="745">
                  <c:v>0.149000000000002</c:v>
                </c:pt>
                <c:pt idx="746">
                  <c:v>0.149200000000002</c:v>
                </c:pt>
                <c:pt idx="747">
                  <c:v>0.149400000000002</c:v>
                </c:pt>
                <c:pt idx="748">
                  <c:v>0.149600000000002</c:v>
                </c:pt>
                <c:pt idx="749">
                  <c:v>0.149800000000002</c:v>
                </c:pt>
                <c:pt idx="750">
                  <c:v>0.150000000000002</c:v>
                </c:pt>
                <c:pt idx="751">
                  <c:v>0.150200000000002</c:v>
                </c:pt>
                <c:pt idx="752">
                  <c:v>0.150400000000002</c:v>
                </c:pt>
                <c:pt idx="753">
                  <c:v>0.150600000000002</c:v>
                </c:pt>
                <c:pt idx="754">
                  <c:v>0.150800000000002</c:v>
                </c:pt>
                <c:pt idx="755">
                  <c:v>0.151000000000002</c:v>
                </c:pt>
                <c:pt idx="756">
                  <c:v>0.151200000000002</c:v>
                </c:pt>
                <c:pt idx="757">
                  <c:v>0.151400000000002</c:v>
                </c:pt>
                <c:pt idx="758">
                  <c:v>0.151600000000002</c:v>
                </c:pt>
                <c:pt idx="759">
                  <c:v>0.151800000000002</c:v>
                </c:pt>
                <c:pt idx="760">
                  <c:v>0.152000000000002</c:v>
                </c:pt>
                <c:pt idx="761">
                  <c:v>0.152200000000002</c:v>
                </c:pt>
                <c:pt idx="762">
                  <c:v>0.152400000000002</c:v>
                </c:pt>
                <c:pt idx="763">
                  <c:v>0.152600000000002</c:v>
                </c:pt>
                <c:pt idx="764">
                  <c:v>0.152800000000002</c:v>
                </c:pt>
                <c:pt idx="765">
                  <c:v>0.153000000000002</c:v>
                </c:pt>
                <c:pt idx="766">
                  <c:v>0.153200000000002</c:v>
                </c:pt>
                <c:pt idx="767">
                  <c:v>0.153400000000002</c:v>
                </c:pt>
                <c:pt idx="768">
                  <c:v>0.153600000000002</c:v>
                </c:pt>
                <c:pt idx="769">
                  <c:v>0.153800000000002</c:v>
                </c:pt>
                <c:pt idx="770">
                  <c:v>0.154000000000002</c:v>
                </c:pt>
                <c:pt idx="771">
                  <c:v>0.154200000000002</c:v>
                </c:pt>
                <c:pt idx="772">
                  <c:v>0.154400000000002</c:v>
                </c:pt>
                <c:pt idx="773">
                  <c:v>0.154600000000002</c:v>
                </c:pt>
                <c:pt idx="774">
                  <c:v>0.154800000000002</c:v>
                </c:pt>
                <c:pt idx="775">
                  <c:v>0.155000000000002</c:v>
                </c:pt>
                <c:pt idx="776">
                  <c:v>0.155200000000002</c:v>
                </c:pt>
                <c:pt idx="777">
                  <c:v>0.155400000000002</c:v>
                </c:pt>
                <c:pt idx="778">
                  <c:v>0.155600000000002</c:v>
                </c:pt>
                <c:pt idx="779">
                  <c:v>0.155800000000002</c:v>
                </c:pt>
                <c:pt idx="780">
                  <c:v>0.156000000000002</c:v>
                </c:pt>
                <c:pt idx="781">
                  <c:v>0.156200000000002</c:v>
                </c:pt>
                <c:pt idx="782">
                  <c:v>0.156400000000002</c:v>
                </c:pt>
                <c:pt idx="783">
                  <c:v>0.156600000000002</c:v>
                </c:pt>
                <c:pt idx="784">
                  <c:v>0.156800000000002</c:v>
                </c:pt>
                <c:pt idx="785">
                  <c:v>0.157000000000002</c:v>
                </c:pt>
                <c:pt idx="786">
                  <c:v>0.157200000000002</c:v>
                </c:pt>
                <c:pt idx="787">
                  <c:v>0.157400000000002</c:v>
                </c:pt>
                <c:pt idx="788">
                  <c:v>0.157600000000002</c:v>
                </c:pt>
                <c:pt idx="789">
                  <c:v>0.157800000000002</c:v>
                </c:pt>
                <c:pt idx="790">
                  <c:v>0.158000000000002</c:v>
                </c:pt>
                <c:pt idx="791">
                  <c:v>0.158200000000002</c:v>
                </c:pt>
                <c:pt idx="792">
                  <c:v>0.158400000000002</c:v>
                </c:pt>
                <c:pt idx="793">
                  <c:v>0.158600000000002</c:v>
                </c:pt>
                <c:pt idx="794">
                  <c:v>0.158800000000002</c:v>
                </c:pt>
                <c:pt idx="795">
                  <c:v>0.159000000000003</c:v>
                </c:pt>
                <c:pt idx="796">
                  <c:v>0.159200000000003</c:v>
                </c:pt>
                <c:pt idx="797">
                  <c:v>0.159400000000003</c:v>
                </c:pt>
                <c:pt idx="798">
                  <c:v>0.159600000000003</c:v>
                </c:pt>
                <c:pt idx="799">
                  <c:v>0.159800000000003</c:v>
                </c:pt>
                <c:pt idx="800">
                  <c:v>0.160000000000003</c:v>
                </c:pt>
                <c:pt idx="801">
                  <c:v>0.160200000000003</c:v>
                </c:pt>
                <c:pt idx="802">
                  <c:v>0.160400000000003</c:v>
                </c:pt>
                <c:pt idx="803">
                  <c:v>0.160600000000003</c:v>
                </c:pt>
                <c:pt idx="804">
                  <c:v>0.160800000000003</c:v>
                </c:pt>
                <c:pt idx="805">
                  <c:v>0.161000000000003</c:v>
                </c:pt>
                <c:pt idx="806">
                  <c:v>0.161200000000003</c:v>
                </c:pt>
                <c:pt idx="807">
                  <c:v>0.161400000000003</c:v>
                </c:pt>
                <c:pt idx="808">
                  <c:v>0.161600000000003</c:v>
                </c:pt>
                <c:pt idx="809">
                  <c:v>0.161800000000003</c:v>
                </c:pt>
                <c:pt idx="810">
                  <c:v>0.162000000000003</c:v>
                </c:pt>
                <c:pt idx="811">
                  <c:v>0.162200000000003</c:v>
                </c:pt>
                <c:pt idx="812">
                  <c:v>0.162400000000003</c:v>
                </c:pt>
                <c:pt idx="813">
                  <c:v>0.162600000000003</c:v>
                </c:pt>
                <c:pt idx="814">
                  <c:v>0.162800000000003</c:v>
                </c:pt>
                <c:pt idx="815">
                  <c:v>0.163000000000003</c:v>
                </c:pt>
                <c:pt idx="816">
                  <c:v>0.163200000000003</c:v>
                </c:pt>
                <c:pt idx="817">
                  <c:v>0.163400000000003</c:v>
                </c:pt>
                <c:pt idx="818">
                  <c:v>0.163600000000003</c:v>
                </c:pt>
                <c:pt idx="819">
                  <c:v>0.163800000000003</c:v>
                </c:pt>
                <c:pt idx="820">
                  <c:v>0.164000000000003</c:v>
                </c:pt>
                <c:pt idx="821">
                  <c:v>0.164200000000003</c:v>
                </c:pt>
                <c:pt idx="822">
                  <c:v>0.164400000000003</c:v>
                </c:pt>
                <c:pt idx="823">
                  <c:v>0.164600000000003</c:v>
                </c:pt>
                <c:pt idx="824">
                  <c:v>0.164800000000003</c:v>
                </c:pt>
                <c:pt idx="825">
                  <c:v>0.165000000000003</c:v>
                </c:pt>
                <c:pt idx="826">
                  <c:v>0.165200000000003</c:v>
                </c:pt>
                <c:pt idx="827">
                  <c:v>0.165400000000003</c:v>
                </c:pt>
                <c:pt idx="828">
                  <c:v>0.165600000000003</c:v>
                </c:pt>
                <c:pt idx="829">
                  <c:v>0.165800000000003</c:v>
                </c:pt>
                <c:pt idx="830">
                  <c:v>0.166000000000003</c:v>
                </c:pt>
                <c:pt idx="831">
                  <c:v>0.166200000000003</c:v>
                </c:pt>
                <c:pt idx="832">
                  <c:v>0.166400000000003</c:v>
                </c:pt>
                <c:pt idx="833">
                  <c:v>0.166600000000003</c:v>
                </c:pt>
                <c:pt idx="834">
                  <c:v>0.166800000000003</c:v>
                </c:pt>
                <c:pt idx="835">
                  <c:v>0.167000000000003</c:v>
                </c:pt>
                <c:pt idx="836">
                  <c:v>0.167200000000003</c:v>
                </c:pt>
                <c:pt idx="837">
                  <c:v>0.167400000000003</c:v>
                </c:pt>
                <c:pt idx="838">
                  <c:v>0.167600000000003</c:v>
                </c:pt>
                <c:pt idx="839">
                  <c:v>0.167800000000003</c:v>
                </c:pt>
                <c:pt idx="840">
                  <c:v>0.168000000000003</c:v>
                </c:pt>
                <c:pt idx="841">
                  <c:v>0.168200000000003</c:v>
                </c:pt>
                <c:pt idx="842">
                  <c:v>0.168400000000003</c:v>
                </c:pt>
                <c:pt idx="843">
                  <c:v>0.168600000000003</c:v>
                </c:pt>
                <c:pt idx="844">
                  <c:v>0.168800000000003</c:v>
                </c:pt>
                <c:pt idx="845">
                  <c:v>0.169000000000003</c:v>
                </c:pt>
                <c:pt idx="846">
                  <c:v>0.169200000000003</c:v>
                </c:pt>
                <c:pt idx="847">
                  <c:v>0.169400000000003</c:v>
                </c:pt>
                <c:pt idx="848">
                  <c:v>0.169600000000003</c:v>
                </c:pt>
                <c:pt idx="849">
                  <c:v>0.169800000000003</c:v>
                </c:pt>
                <c:pt idx="850">
                  <c:v>0.170000000000003</c:v>
                </c:pt>
                <c:pt idx="851">
                  <c:v>0.170200000000003</c:v>
                </c:pt>
                <c:pt idx="852">
                  <c:v>0.170400000000003</c:v>
                </c:pt>
                <c:pt idx="853">
                  <c:v>0.170600000000003</c:v>
                </c:pt>
                <c:pt idx="854">
                  <c:v>0.170800000000003</c:v>
                </c:pt>
                <c:pt idx="855">
                  <c:v>0.171000000000003</c:v>
                </c:pt>
                <c:pt idx="856">
                  <c:v>0.171200000000003</c:v>
                </c:pt>
                <c:pt idx="857">
                  <c:v>0.171400000000003</c:v>
                </c:pt>
                <c:pt idx="858">
                  <c:v>0.171600000000003</c:v>
                </c:pt>
                <c:pt idx="859">
                  <c:v>0.171800000000003</c:v>
                </c:pt>
                <c:pt idx="860">
                  <c:v>0.172000000000003</c:v>
                </c:pt>
                <c:pt idx="861">
                  <c:v>0.172200000000003</c:v>
                </c:pt>
                <c:pt idx="862">
                  <c:v>0.172400000000003</c:v>
                </c:pt>
                <c:pt idx="863">
                  <c:v>0.172600000000003</c:v>
                </c:pt>
                <c:pt idx="864">
                  <c:v>0.172800000000003</c:v>
                </c:pt>
                <c:pt idx="865">
                  <c:v>0.173000000000003</c:v>
                </c:pt>
                <c:pt idx="866">
                  <c:v>0.173200000000003</c:v>
                </c:pt>
                <c:pt idx="867">
                  <c:v>0.173400000000003</c:v>
                </c:pt>
                <c:pt idx="868">
                  <c:v>0.173600000000003</c:v>
                </c:pt>
                <c:pt idx="869">
                  <c:v>0.173800000000003</c:v>
                </c:pt>
                <c:pt idx="870">
                  <c:v>0.174000000000003</c:v>
                </c:pt>
                <c:pt idx="871">
                  <c:v>0.174200000000003</c:v>
                </c:pt>
                <c:pt idx="872">
                  <c:v>0.174400000000003</c:v>
                </c:pt>
                <c:pt idx="873">
                  <c:v>0.174600000000003</c:v>
                </c:pt>
                <c:pt idx="874">
                  <c:v>0.174800000000003</c:v>
                </c:pt>
                <c:pt idx="875">
                  <c:v>0.175000000000003</c:v>
                </c:pt>
                <c:pt idx="876">
                  <c:v>0.175200000000003</c:v>
                </c:pt>
                <c:pt idx="877">
                  <c:v>0.175400000000003</c:v>
                </c:pt>
                <c:pt idx="878">
                  <c:v>0.175600000000003</c:v>
                </c:pt>
                <c:pt idx="879">
                  <c:v>0.175800000000003</c:v>
                </c:pt>
                <c:pt idx="880">
                  <c:v>0.176000000000003</c:v>
                </c:pt>
                <c:pt idx="881">
                  <c:v>0.176200000000003</c:v>
                </c:pt>
                <c:pt idx="882">
                  <c:v>0.176400000000003</c:v>
                </c:pt>
                <c:pt idx="883">
                  <c:v>0.176600000000003</c:v>
                </c:pt>
                <c:pt idx="884">
                  <c:v>0.176800000000003</c:v>
                </c:pt>
                <c:pt idx="885">
                  <c:v>0.177000000000003</c:v>
                </c:pt>
                <c:pt idx="886">
                  <c:v>0.177200000000003</c:v>
                </c:pt>
                <c:pt idx="887">
                  <c:v>0.177400000000003</c:v>
                </c:pt>
                <c:pt idx="888">
                  <c:v>0.177600000000003</c:v>
                </c:pt>
                <c:pt idx="889">
                  <c:v>0.177800000000003</c:v>
                </c:pt>
                <c:pt idx="890">
                  <c:v>0.178000000000003</c:v>
                </c:pt>
                <c:pt idx="891">
                  <c:v>0.178200000000003</c:v>
                </c:pt>
                <c:pt idx="892">
                  <c:v>0.178400000000003</c:v>
                </c:pt>
                <c:pt idx="893">
                  <c:v>0.178600000000003</c:v>
                </c:pt>
                <c:pt idx="894">
                  <c:v>0.178800000000003</c:v>
                </c:pt>
                <c:pt idx="895">
                  <c:v>0.179000000000003</c:v>
                </c:pt>
                <c:pt idx="896">
                  <c:v>0.179200000000003</c:v>
                </c:pt>
                <c:pt idx="897">
                  <c:v>0.179400000000003</c:v>
                </c:pt>
                <c:pt idx="898">
                  <c:v>0.179600000000003</c:v>
                </c:pt>
                <c:pt idx="899">
                  <c:v>0.179800000000003</c:v>
                </c:pt>
                <c:pt idx="900">
                  <c:v>0.180000000000003</c:v>
                </c:pt>
                <c:pt idx="901">
                  <c:v>0.180200000000003</c:v>
                </c:pt>
                <c:pt idx="902">
                  <c:v>0.180400000000003</c:v>
                </c:pt>
                <c:pt idx="903">
                  <c:v>0.180600000000003</c:v>
                </c:pt>
                <c:pt idx="904">
                  <c:v>0.180800000000003</c:v>
                </c:pt>
                <c:pt idx="905">
                  <c:v>0.181000000000003</c:v>
                </c:pt>
                <c:pt idx="906">
                  <c:v>0.181200000000003</c:v>
                </c:pt>
                <c:pt idx="907">
                  <c:v>0.181400000000003</c:v>
                </c:pt>
                <c:pt idx="908">
                  <c:v>0.181600000000003</c:v>
                </c:pt>
                <c:pt idx="909">
                  <c:v>0.181800000000003</c:v>
                </c:pt>
                <c:pt idx="910">
                  <c:v>0.182000000000003</c:v>
                </c:pt>
                <c:pt idx="911">
                  <c:v>0.182200000000003</c:v>
                </c:pt>
                <c:pt idx="912">
                  <c:v>0.182400000000003</c:v>
                </c:pt>
                <c:pt idx="913">
                  <c:v>0.182600000000003</c:v>
                </c:pt>
                <c:pt idx="914">
                  <c:v>0.182800000000003</c:v>
                </c:pt>
                <c:pt idx="915">
                  <c:v>0.183000000000003</c:v>
                </c:pt>
                <c:pt idx="916">
                  <c:v>0.183200000000003</c:v>
                </c:pt>
                <c:pt idx="917">
                  <c:v>0.183400000000003</c:v>
                </c:pt>
                <c:pt idx="918">
                  <c:v>0.183600000000003</c:v>
                </c:pt>
                <c:pt idx="919">
                  <c:v>0.183800000000003</c:v>
                </c:pt>
                <c:pt idx="920">
                  <c:v>0.184000000000003</c:v>
                </c:pt>
                <c:pt idx="921">
                  <c:v>0.184200000000003</c:v>
                </c:pt>
                <c:pt idx="922">
                  <c:v>0.184400000000003</c:v>
                </c:pt>
                <c:pt idx="923">
                  <c:v>0.184600000000003</c:v>
                </c:pt>
                <c:pt idx="924">
                  <c:v>0.184800000000003</c:v>
                </c:pt>
                <c:pt idx="925">
                  <c:v>0.185000000000003</c:v>
                </c:pt>
                <c:pt idx="926">
                  <c:v>0.185200000000003</c:v>
                </c:pt>
                <c:pt idx="927">
                  <c:v>0.185400000000003</c:v>
                </c:pt>
                <c:pt idx="928">
                  <c:v>0.185600000000003</c:v>
                </c:pt>
                <c:pt idx="929">
                  <c:v>0.185800000000003</c:v>
                </c:pt>
                <c:pt idx="930">
                  <c:v>0.186000000000003</c:v>
                </c:pt>
                <c:pt idx="931">
                  <c:v>0.186200000000003</c:v>
                </c:pt>
                <c:pt idx="932">
                  <c:v>0.186400000000003</c:v>
                </c:pt>
                <c:pt idx="933">
                  <c:v>0.186600000000003</c:v>
                </c:pt>
                <c:pt idx="934">
                  <c:v>0.186800000000003</c:v>
                </c:pt>
                <c:pt idx="935">
                  <c:v>0.187000000000003</c:v>
                </c:pt>
                <c:pt idx="936">
                  <c:v>0.187200000000003</c:v>
                </c:pt>
                <c:pt idx="937">
                  <c:v>0.187400000000003</c:v>
                </c:pt>
                <c:pt idx="938">
                  <c:v>0.187600000000003</c:v>
                </c:pt>
                <c:pt idx="939">
                  <c:v>0.187800000000003</c:v>
                </c:pt>
                <c:pt idx="940">
                  <c:v>0.188000000000003</c:v>
                </c:pt>
                <c:pt idx="941">
                  <c:v>0.188200000000003</c:v>
                </c:pt>
                <c:pt idx="942">
                  <c:v>0.188400000000003</c:v>
                </c:pt>
                <c:pt idx="943">
                  <c:v>0.188600000000003</c:v>
                </c:pt>
                <c:pt idx="944">
                  <c:v>0.188800000000003</c:v>
                </c:pt>
                <c:pt idx="945">
                  <c:v>0.189000000000003</c:v>
                </c:pt>
                <c:pt idx="946">
                  <c:v>0.189200000000003</c:v>
                </c:pt>
                <c:pt idx="947">
                  <c:v>0.189400000000003</c:v>
                </c:pt>
                <c:pt idx="948">
                  <c:v>0.189600000000003</c:v>
                </c:pt>
                <c:pt idx="949">
                  <c:v>0.189800000000003</c:v>
                </c:pt>
                <c:pt idx="950">
                  <c:v>0.190000000000003</c:v>
                </c:pt>
                <c:pt idx="951">
                  <c:v>0.190200000000003</c:v>
                </c:pt>
                <c:pt idx="952">
                  <c:v>0.190400000000003</c:v>
                </c:pt>
                <c:pt idx="953">
                  <c:v>0.190600000000003</c:v>
                </c:pt>
                <c:pt idx="954">
                  <c:v>0.190800000000003</c:v>
                </c:pt>
                <c:pt idx="955">
                  <c:v>0.191000000000003</c:v>
                </c:pt>
                <c:pt idx="956">
                  <c:v>0.191200000000003</c:v>
                </c:pt>
                <c:pt idx="957">
                  <c:v>0.191400000000003</c:v>
                </c:pt>
                <c:pt idx="958">
                  <c:v>0.191600000000003</c:v>
                </c:pt>
                <c:pt idx="959">
                  <c:v>0.191800000000003</c:v>
                </c:pt>
                <c:pt idx="960">
                  <c:v>0.192000000000003</c:v>
                </c:pt>
                <c:pt idx="961">
                  <c:v>0.192200000000003</c:v>
                </c:pt>
                <c:pt idx="962">
                  <c:v>0.192400000000003</c:v>
                </c:pt>
                <c:pt idx="963">
                  <c:v>0.192600000000003</c:v>
                </c:pt>
                <c:pt idx="964">
                  <c:v>0.192800000000003</c:v>
                </c:pt>
                <c:pt idx="965">
                  <c:v>0.193000000000003</c:v>
                </c:pt>
                <c:pt idx="966">
                  <c:v>0.193200000000003</c:v>
                </c:pt>
                <c:pt idx="967">
                  <c:v>0.193400000000003</c:v>
                </c:pt>
                <c:pt idx="968">
                  <c:v>0.193600000000003</c:v>
                </c:pt>
                <c:pt idx="969">
                  <c:v>0.193800000000003</c:v>
                </c:pt>
                <c:pt idx="970">
                  <c:v>0.194000000000003</c:v>
                </c:pt>
                <c:pt idx="971">
                  <c:v>0.194200000000004</c:v>
                </c:pt>
                <c:pt idx="972">
                  <c:v>0.194400000000004</c:v>
                </c:pt>
                <c:pt idx="973">
                  <c:v>0.194600000000004</c:v>
                </c:pt>
                <c:pt idx="974">
                  <c:v>0.194800000000004</c:v>
                </c:pt>
                <c:pt idx="975">
                  <c:v>0.195000000000004</c:v>
                </c:pt>
                <c:pt idx="976">
                  <c:v>0.195200000000004</c:v>
                </c:pt>
                <c:pt idx="977">
                  <c:v>0.195400000000004</c:v>
                </c:pt>
                <c:pt idx="978">
                  <c:v>0.195600000000004</c:v>
                </c:pt>
                <c:pt idx="979">
                  <c:v>0.195800000000004</c:v>
                </c:pt>
                <c:pt idx="980">
                  <c:v>0.196000000000004</c:v>
                </c:pt>
                <c:pt idx="981">
                  <c:v>0.196200000000004</c:v>
                </c:pt>
                <c:pt idx="982">
                  <c:v>0.196400000000004</c:v>
                </c:pt>
                <c:pt idx="983">
                  <c:v>0.196600000000004</c:v>
                </c:pt>
                <c:pt idx="984">
                  <c:v>0.196800000000004</c:v>
                </c:pt>
                <c:pt idx="985">
                  <c:v>0.197000000000004</c:v>
                </c:pt>
                <c:pt idx="986">
                  <c:v>0.197200000000004</c:v>
                </c:pt>
                <c:pt idx="987">
                  <c:v>0.197400000000004</c:v>
                </c:pt>
                <c:pt idx="988">
                  <c:v>0.197600000000004</c:v>
                </c:pt>
                <c:pt idx="989">
                  <c:v>0.197800000000004</c:v>
                </c:pt>
                <c:pt idx="990">
                  <c:v>0.198000000000004</c:v>
                </c:pt>
                <c:pt idx="991">
                  <c:v>0.198200000000004</c:v>
                </c:pt>
                <c:pt idx="992">
                  <c:v>0.198400000000004</c:v>
                </c:pt>
                <c:pt idx="993">
                  <c:v>0.198600000000004</c:v>
                </c:pt>
                <c:pt idx="994">
                  <c:v>0.198800000000004</c:v>
                </c:pt>
                <c:pt idx="995">
                  <c:v>0.199000000000004</c:v>
                </c:pt>
                <c:pt idx="996">
                  <c:v>0.199200000000004</c:v>
                </c:pt>
                <c:pt idx="997">
                  <c:v>0.199400000000004</c:v>
                </c:pt>
                <c:pt idx="998">
                  <c:v>0.199600000000004</c:v>
                </c:pt>
                <c:pt idx="999">
                  <c:v>0.199800000000004</c:v>
                </c:pt>
              </c:numCache>
            </c:numRef>
          </c:xVal>
          <c:yVal>
            <c:numRef>
              <c:f>teg!$J$3:$J$1002</c:f>
              <c:numCache>
                <c:formatCode>General</c:formatCode>
                <c:ptCount val="1000"/>
                <c:pt idx="2" formatCode="0.000000">
                  <c:v>-0.4075695129114</c:v>
                </c:pt>
                <c:pt idx="3" formatCode="0.000000">
                  <c:v>-0.7629799677885</c:v>
                </c:pt>
                <c:pt idx="4" formatCode="0.000000">
                  <c:v>-0.3979374727692</c:v>
                </c:pt>
                <c:pt idx="5" formatCode="0.000000">
                  <c:v>-0.4453472713092</c:v>
                </c:pt>
                <c:pt idx="6" formatCode="0.000000">
                  <c:v>-0.498319871049</c:v>
                </c:pt>
                <c:pt idx="7" formatCode="0.000000">
                  <c:v>-0.15033702108195</c:v>
                </c:pt>
                <c:pt idx="8" formatCode="0.000000">
                  <c:v>-0.2626658727836</c:v>
                </c:pt>
                <c:pt idx="9" formatCode="0.000000">
                  <c:v>-0.1773809066589</c:v>
                </c:pt>
                <c:pt idx="10" formatCode="0.000000">
                  <c:v>-0.1593975184821</c:v>
                </c:pt>
                <c:pt idx="11" formatCode="0.000000">
                  <c:v>-0.10569844264212</c:v>
                </c:pt>
                <c:pt idx="12" formatCode="0.000000">
                  <c:v>-0.05207463997876</c:v>
                </c:pt>
                <c:pt idx="13" formatCode="0.000000">
                  <c:v>-0.083100196718082</c:v>
                </c:pt>
                <c:pt idx="14" formatCode="0.000000">
                  <c:v>-0.076962395359017</c:v>
                </c:pt>
                <c:pt idx="15" formatCode="0.000000">
                  <c:v>-0.010401887963775</c:v>
                </c:pt>
                <c:pt idx="16" formatCode="0.000000">
                  <c:v>-0.061896869841555</c:v>
                </c:pt>
                <c:pt idx="17" formatCode="0.000000">
                  <c:v>-0.13770721401864</c:v>
                </c:pt>
                <c:pt idx="18" formatCode="0.000000">
                  <c:v>-0.03513128488534</c:v>
                </c:pt>
                <c:pt idx="19" formatCode="0.000000">
                  <c:v>-0.007008242002575</c:v>
                </c:pt>
                <c:pt idx="20" formatCode="0.000000">
                  <c:v>-0.046831352794524</c:v>
                </c:pt>
                <c:pt idx="21" formatCode="0.000000">
                  <c:v>-0.09149541828804</c:v>
                </c:pt>
                <c:pt idx="22" formatCode="0.000000">
                  <c:v>-0.029589065749824</c:v>
                </c:pt>
                <c:pt idx="23" formatCode="0.000000">
                  <c:v>-0.024838590831488</c:v>
                </c:pt>
                <c:pt idx="24" formatCode="0.000000">
                  <c:v>-0.043762447879776</c:v>
                </c:pt>
                <c:pt idx="25" formatCode="0.000000">
                  <c:v>-0.006140977534175</c:v>
                </c:pt>
                <c:pt idx="26" formatCode="0.000000">
                  <c:v>-0.04909876531428</c:v>
                </c:pt>
                <c:pt idx="27" formatCode="0.000000">
                  <c:v>-0.05389436380563</c:v>
                </c:pt>
                <c:pt idx="28" formatCode="0.000000">
                  <c:v>-0.05789069790396</c:v>
                </c:pt>
                <c:pt idx="29" formatCode="0.000000">
                  <c:v>0.022364877913355</c:v>
                </c:pt>
                <c:pt idx="30" formatCode="0.000000">
                  <c:v>-0.018662976322228</c:v>
                </c:pt>
                <c:pt idx="31" formatCode="0.000000">
                  <c:v>-0.0800246740884</c:v>
                </c:pt>
                <c:pt idx="32" formatCode="0.000000">
                  <c:v>-0.06288027578248</c:v>
                </c:pt>
                <c:pt idx="33" formatCode="0.000000">
                  <c:v>-0.02534903533215</c:v>
                </c:pt>
                <c:pt idx="34" formatCode="0.000000">
                  <c:v>-0.05559642161372</c:v>
                </c:pt>
                <c:pt idx="35" formatCode="0.000000">
                  <c:v>-0.017237831923676</c:v>
                </c:pt>
                <c:pt idx="36" formatCode="0.000000">
                  <c:v>-0.023396101231221</c:v>
                </c:pt>
                <c:pt idx="37" formatCode="0.000000">
                  <c:v>0.008364775793538</c:v>
                </c:pt>
                <c:pt idx="38" formatCode="0.000000">
                  <c:v>-0.04390354675965</c:v>
                </c:pt>
                <c:pt idx="39" formatCode="0.000000">
                  <c:v>-0.04883285741048</c:v>
                </c:pt>
                <c:pt idx="40" formatCode="0.000000">
                  <c:v>-0.01628773886306</c:v>
                </c:pt>
                <c:pt idx="41" formatCode="0.000000">
                  <c:v>-0.05189620282308</c:v>
                </c:pt>
                <c:pt idx="42" formatCode="0.000000">
                  <c:v>-0.04110610925085</c:v>
                </c:pt>
                <c:pt idx="43" formatCode="0.000000">
                  <c:v>0.05332086410175</c:v>
                </c:pt>
                <c:pt idx="44" formatCode="0.000000">
                  <c:v>0.010604016146916</c:v>
                </c:pt>
                <c:pt idx="45" formatCode="0.000000">
                  <c:v>-0.004934348011725</c:v>
                </c:pt>
                <c:pt idx="46" formatCode="0.000000">
                  <c:v>-0.040135570263765</c:v>
                </c:pt>
                <c:pt idx="47" formatCode="0.000000">
                  <c:v>-0.00497205511275</c:v>
                </c:pt>
                <c:pt idx="48" formatCode="0.000000">
                  <c:v>0.027250717305264</c:v>
                </c:pt>
                <c:pt idx="49" formatCode="0.000000">
                  <c:v>-0.06068812327953</c:v>
                </c:pt>
                <c:pt idx="50" formatCode="0.000000">
                  <c:v>0.05732461731501</c:v>
                </c:pt>
                <c:pt idx="51" formatCode="0.000000">
                  <c:v>0.024604218135122</c:v>
                </c:pt>
                <c:pt idx="52" formatCode="0.000000">
                  <c:v>0.05954891715216</c:v>
                </c:pt>
                <c:pt idx="53" formatCode="0.000000">
                  <c:v>0.010272275063394</c:v>
                </c:pt>
                <c:pt idx="54" formatCode="0.000000">
                  <c:v>0.023993488983731</c:v>
                </c:pt>
                <c:pt idx="55" formatCode="0.000000">
                  <c:v>0.010272275063394</c:v>
                </c:pt>
                <c:pt idx="56" formatCode="0.000000">
                  <c:v>0.030100792859203</c:v>
                </c:pt>
                <c:pt idx="57" formatCode="0.000000">
                  <c:v>0.0944675653808</c:v>
                </c:pt>
                <c:pt idx="58" formatCode="0.000000">
                  <c:v>0.04664795108391</c:v>
                </c:pt>
                <c:pt idx="59" formatCode="0.000000">
                  <c:v>0.00935999400814801</c:v>
                </c:pt>
                <c:pt idx="60" formatCode="0.000000">
                  <c:v>0.06165671161887</c:v>
                </c:pt>
                <c:pt idx="61" formatCode="0.000000">
                  <c:v>0.03334902901568</c:v>
                </c:pt>
                <c:pt idx="62" formatCode="0.000000">
                  <c:v>0.0788103346486</c:v>
                </c:pt>
                <c:pt idx="63" formatCode="0.000000">
                  <c:v>0.011433362560776</c:v>
                </c:pt>
                <c:pt idx="64" formatCode="0.000000">
                  <c:v>0.06371514138276</c:v>
                </c:pt>
                <c:pt idx="65" formatCode="0.000000">
                  <c:v>0.07194888127031</c:v>
                </c:pt>
                <c:pt idx="66" formatCode="0.000000">
                  <c:v>0.07949647790323</c:v>
                </c:pt>
                <c:pt idx="67" formatCode="0.000000">
                  <c:v>0.0889030041536</c:v>
                </c:pt>
                <c:pt idx="68" formatCode="0.000000">
                  <c:v>0.0741111484476</c:v>
                </c:pt>
                <c:pt idx="69" formatCode="0.000000">
                  <c:v>0.05020684432974</c:v>
                </c:pt>
                <c:pt idx="70" formatCode="0.000000">
                  <c:v>0.0676568666268</c:v>
                </c:pt>
                <c:pt idx="71" formatCode="0.000000">
                  <c:v>0.0973234570896</c:v>
                </c:pt>
                <c:pt idx="72" formatCode="0.000000">
                  <c:v>0.101887008508</c:v>
                </c:pt>
                <c:pt idx="73" formatCode="0.000000">
                  <c:v>0.0999283247204</c:v>
                </c:pt>
                <c:pt idx="74" formatCode="0.000000">
                  <c:v>0.06438794784557</c:v>
                </c:pt>
                <c:pt idx="75" formatCode="0.000000">
                  <c:v>0.07004296395587</c:v>
                </c:pt>
                <c:pt idx="76" formatCode="0.000000">
                  <c:v>0.08361333743101</c:v>
                </c:pt>
                <c:pt idx="77" formatCode="0.000000">
                  <c:v>0.0781450990804</c:v>
                </c:pt>
                <c:pt idx="78" formatCode="0.000000">
                  <c:v>0.113044516632</c:v>
                </c:pt>
                <c:pt idx="79" formatCode="0.000000">
                  <c:v>0.1342379510794</c:v>
                </c:pt>
                <c:pt idx="80" formatCode="0.000000">
                  <c:v>0.0889030041536</c:v>
                </c:pt>
                <c:pt idx="81" formatCode="0.000000">
                  <c:v>0.106524142864</c:v>
                </c:pt>
                <c:pt idx="82" formatCode="0.000000">
                  <c:v>0.101887008508</c:v>
                </c:pt>
                <c:pt idx="83" formatCode="0.000000">
                  <c:v>0.106382631036</c:v>
                </c:pt>
                <c:pt idx="84" formatCode="0.000000">
                  <c:v>0.1119964481172</c:v>
                </c:pt>
                <c:pt idx="85" formatCode="0.000000">
                  <c:v>0.1031554901256</c:v>
                </c:pt>
                <c:pt idx="86" formatCode="0.000000">
                  <c:v>0.1055758458084</c:v>
                </c:pt>
                <c:pt idx="87" formatCode="0.000000">
                  <c:v>0.1071894162636</c:v>
                </c:pt>
                <c:pt idx="88" formatCode="0.000000">
                  <c:v>0.17514288911777</c:v>
                </c:pt>
                <c:pt idx="89" formatCode="0.000000">
                  <c:v>0.18451166467173</c:v>
                </c:pt>
                <c:pt idx="90" formatCode="0.000000">
                  <c:v>0.06800127003972</c:v>
                </c:pt>
                <c:pt idx="91" formatCode="0.000000">
                  <c:v>0.09321936382782</c:v>
                </c:pt>
                <c:pt idx="92" formatCode="0.000000">
                  <c:v>0.1402943616576</c:v>
                </c:pt>
                <c:pt idx="93" formatCode="0.000000">
                  <c:v>0.23550348092285</c:v>
                </c:pt>
                <c:pt idx="94" formatCode="0.000000">
                  <c:v>0.16356710099385</c:v>
                </c:pt>
                <c:pt idx="95" formatCode="0.000000">
                  <c:v>0.0856717671949</c:v>
                </c:pt>
                <c:pt idx="96" formatCode="0.000000">
                  <c:v>0.114450483312</c:v>
                </c:pt>
                <c:pt idx="97" formatCode="0.000000">
                  <c:v>0.19193288703</c:v>
                </c:pt>
                <c:pt idx="98" formatCode="0.000000">
                  <c:v>0.14709380192808</c:v>
                </c:pt>
                <c:pt idx="99" formatCode="0.000000">
                  <c:v>0.1340059505688</c:v>
                </c:pt>
                <c:pt idx="100" formatCode="0.000000">
                  <c:v>0.1257455009932</c:v>
                </c:pt>
                <c:pt idx="101" formatCode="0.000000">
                  <c:v>0.16054172768843</c:v>
                </c:pt>
                <c:pt idx="102" formatCode="0.000000">
                  <c:v>0.19627063924496</c:v>
                </c:pt>
                <c:pt idx="103" formatCode="0.000000">
                  <c:v>0.15527477534247</c:v>
                </c:pt>
                <c:pt idx="104" formatCode="0.000000">
                  <c:v>0.14826251241585</c:v>
                </c:pt>
                <c:pt idx="105" formatCode="0.000000">
                  <c:v>0.12562137063</c:v>
                </c:pt>
                <c:pt idx="106" formatCode="0.000000">
                  <c:v>0.1324921515728</c:v>
                </c:pt>
                <c:pt idx="107" formatCode="0.000000">
                  <c:v>0.0991215394928</c:v>
                </c:pt>
                <c:pt idx="108" formatCode="0.000000">
                  <c:v>0.27798958945758</c:v>
                </c:pt>
                <c:pt idx="109" formatCode="0.000000">
                  <c:v>0.2838800027484</c:v>
                </c:pt>
                <c:pt idx="110" formatCode="0.000000">
                  <c:v>0.2669692731576</c:v>
                </c:pt>
                <c:pt idx="111" formatCode="0.000000">
                  <c:v>0.31071355408156</c:v>
                </c:pt>
                <c:pt idx="112" formatCode="0.000000">
                  <c:v>0.229820991312</c:v>
                </c:pt>
                <c:pt idx="113" formatCode="0.000000">
                  <c:v>0.3943616022612</c:v>
                </c:pt>
                <c:pt idx="114" formatCode="0.000000">
                  <c:v>0.2771709968984</c:v>
                </c:pt>
                <c:pt idx="115" formatCode="0.000000">
                  <c:v>0.34928107114439</c:v>
                </c:pt>
                <c:pt idx="116" formatCode="0.000000">
                  <c:v>0.3597993945679</c:v>
                </c:pt>
                <c:pt idx="117" formatCode="0.000000">
                  <c:v>0.2443431499036</c:v>
                </c:pt>
                <c:pt idx="118" formatCode="0.000000">
                  <c:v>0.2290142060844</c:v>
                </c:pt>
                <c:pt idx="119" formatCode="0.000000">
                  <c:v>0.2706790088</c:v>
                </c:pt>
                <c:pt idx="120" formatCode="0.000000">
                  <c:v>0.13339580680944</c:v>
                </c:pt>
                <c:pt idx="121" formatCode="0.000000">
                  <c:v>0.275316143156</c:v>
                </c:pt>
                <c:pt idx="122" formatCode="0.000000">
                  <c:v>0.41857105940485</c:v>
                </c:pt>
                <c:pt idx="123" formatCode="0.000000">
                  <c:v>0.3142740533184</c:v>
                </c:pt>
                <c:pt idx="124" formatCode="0.000000">
                  <c:v>0.10013809098112</c:v>
                </c:pt>
                <c:pt idx="125" formatCode="0.000000">
                  <c:v>0.091384181886336</c:v>
                </c:pt>
                <c:pt idx="126" formatCode="0.000000">
                  <c:v>0.19476875300097</c:v>
                </c:pt>
                <c:pt idx="127" formatCode="0.000000">
                  <c:v>0.259549858188</c:v>
                </c:pt>
                <c:pt idx="128" formatCode="0.000000">
                  <c:v>0.1769290075486</c:v>
                </c:pt>
                <c:pt idx="129" formatCode="0.000000">
                  <c:v>0.086196682023424</c:v>
                </c:pt>
                <c:pt idx="130" formatCode="0.000000">
                  <c:v>0.021883147519236</c:v>
                </c:pt>
                <c:pt idx="131" formatCode="0.000000">
                  <c:v>0.10447985490093</c:v>
                </c:pt>
                <c:pt idx="132" formatCode="0.000000">
                  <c:v>0.16183381428276</c:v>
                </c:pt>
                <c:pt idx="133" formatCode="0.000000">
                  <c:v>0.019643907165858</c:v>
                </c:pt>
                <c:pt idx="134" formatCode="0.000000">
                  <c:v>-0.072219546929187</c:v>
                </c:pt>
                <c:pt idx="135" formatCode="0.000000">
                  <c:v>0.046997663618259</c:v>
                </c:pt>
                <c:pt idx="136" formatCode="0.000000">
                  <c:v>0.12546222485195</c:v>
                </c:pt>
                <c:pt idx="137" formatCode="0.000000">
                  <c:v>0.07420059166656</c:v>
                </c:pt>
                <c:pt idx="138" formatCode="0.000000">
                  <c:v>0.017155862888322</c:v>
                </c:pt>
                <c:pt idx="139" formatCode="0.000000">
                  <c:v>0.042111818045569</c:v>
                </c:pt>
                <c:pt idx="140" formatCode="0.000000">
                  <c:v>0.018068146461546</c:v>
                </c:pt>
                <c:pt idx="141" formatCode="0.000000">
                  <c:v>0.046997663618259</c:v>
                </c:pt>
                <c:pt idx="142" formatCode="0.000000">
                  <c:v>-0.0071967775077</c:v>
                </c:pt>
                <c:pt idx="143" formatCode="0.000000">
                  <c:v>0.015828906108168</c:v>
                </c:pt>
                <c:pt idx="144" formatCode="0.000000">
                  <c:v>-0.007573849662775</c:v>
                </c:pt>
                <c:pt idx="145" formatCode="0.000000">
                  <c:v>-0.031805954365556</c:v>
                </c:pt>
                <c:pt idx="146" formatCode="0.000000">
                  <c:v>0.035393785018706</c:v>
                </c:pt>
                <c:pt idx="147" formatCode="0.000000">
                  <c:v>-0.07347637783431</c:v>
                </c:pt>
                <c:pt idx="148" formatCode="0.000000">
                  <c:v>-0.06748188275343</c:v>
                </c:pt>
                <c:pt idx="149" formatCode="0.000000">
                  <c:v>-0.10117493483772</c:v>
                </c:pt>
                <c:pt idx="150" formatCode="0.000000">
                  <c:v>-0.00583931958115</c:v>
                </c:pt>
                <c:pt idx="151" formatCode="0.000000">
                  <c:v>-0.006631170992325</c:v>
                </c:pt>
                <c:pt idx="152" formatCode="0.000000">
                  <c:v>-0.05469362819865</c:v>
                </c:pt>
                <c:pt idx="153" formatCode="0.000000">
                  <c:v>-0.023888497770872</c:v>
                </c:pt>
                <c:pt idx="154" formatCode="0.000000">
                  <c:v>0.013672602914154</c:v>
                </c:pt>
                <c:pt idx="155" formatCode="0.000000">
                  <c:v>-0.05549289259167</c:v>
                </c:pt>
                <c:pt idx="156" formatCode="0.000000">
                  <c:v>-0.12073773840975</c:v>
                </c:pt>
                <c:pt idx="157" formatCode="0.000000">
                  <c:v>-0.0057639053791</c:v>
                </c:pt>
                <c:pt idx="158" formatCode="0.000000">
                  <c:v>-0.025155293325988</c:v>
                </c:pt>
                <c:pt idx="159" formatCode="0.000000">
                  <c:v>-0.0748466132726</c:v>
                </c:pt>
                <c:pt idx="160" formatCode="0.000000">
                  <c:v>-0.06188701986906</c:v>
                </c:pt>
                <c:pt idx="161" formatCode="0.000000">
                  <c:v>-0.1427927777199</c:v>
                </c:pt>
                <c:pt idx="162" formatCode="0.000000">
                  <c:v>-0.05589252478818</c:v>
                </c:pt>
                <c:pt idx="163" formatCode="0.000000">
                  <c:v>-0.11565007329004</c:v>
                </c:pt>
                <c:pt idx="164" formatCode="0.000000">
                  <c:v>-0.19390920540874</c:v>
                </c:pt>
                <c:pt idx="165" formatCode="0.000000">
                  <c:v>-0.09201569245752</c:v>
                </c:pt>
                <c:pt idx="166" formatCode="0.000000">
                  <c:v>-0.024680241988052</c:v>
                </c:pt>
                <c:pt idx="167" formatCode="0.000000">
                  <c:v>-0.11641163074672</c:v>
                </c:pt>
                <c:pt idx="168" formatCode="0.000000">
                  <c:v>-0.15931130792975</c:v>
                </c:pt>
                <c:pt idx="169" formatCode="0.000000">
                  <c:v>-0.12073773840975</c:v>
                </c:pt>
                <c:pt idx="170" formatCode="0.000000">
                  <c:v>-0.02436354430118</c:v>
                </c:pt>
                <c:pt idx="171" formatCode="0.000000">
                  <c:v>0.01276031934093</c:v>
                </c:pt>
                <c:pt idx="172" formatCode="0.000000">
                  <c:v>-0.08056962913688</c:v>
                </c:pt>
                <c:pt idx="173" formatCode="0.000000">
                  <c:v>-0.08056962913688</c:v>
                </c:pt>
                <c:pt idx="174" formatCode="0.000000">
                  <c:v>-0.09604760833308</c:v>
                </c:pt>
                <c:pt idx="175" formatCode="0.000000">
                  <c:v>-0.0836912899498</c:v>
                </c:pt>
                <c:pt idx="176" formatCode="0.000000">
                  <c:v>-0.0800493549674</c:v>
                </c:pt>
                <c:pt idx="177" formatCode="0.000000">
                  <c:v>-0.07068440412072</c:v>
                </c:pt>
                <c:pt idx="178" formatCode="0.000000">
                  <c:v>-0.09797035577232</c:v>
                </c:pt>
                <c:pt idx="179" formatCode="0.000000">
                  <c:v>-0.11641163074672</c:v>
                </c:pt>
                <c:pt idx="180" formatCode="0.000000">
                  <c:v>-0.035950703005629</c:v>
                </c:pt>
                <c:pt idx="181" formatCode="0.000000">
                  <c:v>-0.0712046782902</c:v>
                </c:pt>
                <c:pt idx="182" formatCode="0.000000">
                  <c:v>-0.07796825828948</c:v>
                </c:pt>
                <c:pt idx="183" formatCode="0.000000">
                  <c:v>-0.1066225207509</c:v>
                </c:pt>
                <c:pt idx="184" formatCode="0.000000">
                  <c:v>-0.021829957998576</c:v>
                </c:pt>
                <c:pt idx="185" formatCode="0.000000">
                  <c:v>-0.005236004819925</c:v>
                </c:pt>
                <c:pt idx="186" formatCode="0.000000">
                  <c:v>-0.07810192664916</c:v>
                </c:pt>
                <c:pt idx="187" formatCode="0.000000">
                  <c:v>-0.0649613724604</c:v>
                </c:pt>
                <c:pt idx="188" formatCode="0.000000">
                  <c:v>-0.12073773840975</c:v>
                </c:pt>
                <c:pt idx="189" formatCode="0.000000">
                  <c:v>-0.08161017747584</c:v>
                </c:pt>
                <c:pt idx="190" formatCode="0.000000">
                  <c:v>-0.032881798090881</c:v>
                </c:pt>
                <c:pt idx="191" formatCode="0.000000">
                  <c:v>-0.0498980297073</c:v>
                </c:pt>
                <c:pt idx="192" formatCode="0.000000">
                  <c:v>-0.05069730623355</c:v>
                </c:pt>
                <c:pt idx="193" formatCode="0.000000">
                  <c:v>-0.05195450242736</c:v>
                </c:pt>
                <c:pt idx="194" formatCode="0.000000">
                  <c:v>-0.05403559910528</c:v>
                </c:pt>
                <c:pt idx="195" formatCode="0.000000">
                  <c:v>-0.031765835747493</c:v>
                </c:pt>
                <c:pt idx="196" formatCode="0.000000">
                  <c:v>-0.041251532607153</c:v>
                </c:pt>
                <c:pt idx="197" formatCode="0.000000">
                  <c:v>-0.0391079482683</c:v>
                </c:pt>
                <c:pt idx="198" formatCode="0.000000">
                  <c:v>-0.09914072174575</c:v>
                </c:pt>
                <c:pt idx="199" formatCode="0.000000">
                  <c:v>-0.05039367991892</c:v>
                </c:pt>
                <c:pt idx="200" formatCode="0.000000">
                  <c:v>0.006457276523682</c:v>
                </c:pt>
                <c:pt idx="201" formatCode="0.000000">
                  <c:v>-0.05374708683444</c:v>
                </c:pt>
                <c:pt idx="202" formatCode="0.000000">
                  <c:v>-0.022838120059527</c:v>
                </c:pt>
                <c:pt idx="203" formatCode="0.000000">
                  <c:v>-0.06905542865375</c:v>
                </c:pt>
                <c:pt idx="204" formatCode="0.000000">
                  <c:v>-0.03738679408984</c:v>
                </c:pt>
                <c:pt idx="205" formatCode="0.000000">
                  <c:v>-0.011378915101288</c:v>
                </c:pt>
                <c:pt idx="206" formatCode="0.000000">
                  <c:v>-0.023117110645374</c:v>
                </c:pt>
                <c:pt idx="207" formatCode="0.000000">
                  <c:v>-0.014189394957408</c:v>
                </c:pt>
                <c:pt idx="208" formatCode="0.000000">
                  <c:v>-0.02362398524316</c:v>
                </c:pt>
                <c:pt idx="209" formatCode="0.000000">
                  <c:v>-0.015584347886643</c:v>
                </c:pt>
                <c:pt idx="210" formatCode="0.000000">
                  <c:v>-0.01792740545358</c:v>
                </c:pt>
                <c:pt idx="211" formatCode="0.000000">
                  <c:v>-0.0207379890744</c:v>
                </c:pt>
                <c:pt idx="212" formatCode="0.000000">
                  <c:v>-0.02490581686932</c:v>
                </c:pt>
                <c:pt idx="213" formatCode="0.000000">
                  <c:v>-0.002521088966825</c:v>
                </c:pt>
                <c:pt idx="214" formatCode="0.000000">
                  <c:v>0.007707347376066</c:v>
                </c:pt>
                <c:pt idx="215" formatCode="0.000000">
                  <c:v>0.0046536966744862</c:v>
                </c:pt>
                <c:pt idx="216" formatCode="0.000000">
                  <c:v>0.003222817955694</c:v>
                </c:pt>
                <c:pt idx="217" formatCode="0.000000">
                  <c:v>-0.0039365064792004</c:v>
                </c:pt>
                <c:pt idx="218" formatCode="0.000000">
                  <c:v>-0.0028280621713344</c:v>
                </c:pt>
                <c:pt idx="219" formatCode="0.000000">
                  <c:v>0.012274811437824</c:v>
                </c:pt>
                <c:pt idx="220" formatCode="0.000000">
                  <c:v>0.010005284554368</c:v>
                </c:pt>
                <c:pt idx="221" formatCode="0.000000">
                  <c:v>0.01417311943596</c:v>
                </c:pt>
                <c:pt idx="222" formatCode="0.000000">
                  <c:v>0.003056948672922</c:v>
                </c:pt>
                <c:pt idx="223" formatCode="0.000000">
                  <c:v>-0.006786789026388</c:v>
                </c:pt>
                <c:pt idx="224" formatCode="0.000000">
                  <c:v>0.006165621113274</c:v>
                </c:pt>
                <c:pt idx="225" formatCode="0.000000">
                  <c:v>0.015189211538496</c:v>
                </c:pt>
                <c:pt idx="226" formatCode="0.000000">
                  <c:v>0.007910923759863</c:v>
                </c:pt>
                <c:pt idx="227" formatCode="0.000000">
                  <c:v>0.005575665264877</c:v>
                </c:pt>
                <c:pt idx="228" formatCode="0.000000">
                  <c:v>0.004246542670736</c:v>
                </c:pt>
                <c:pt idx="229" formatCode="0.000000">
                  <c:v>0.006689465457081</c:v>
                </c:pt>
                <c:pt idx="230" formatCode="0.000000">
                  <c:v>0.00333443081537</c:v>
                </c:pt>
                <c:pt idx="231" formatCode="0.000000">
                  <c:v>0.01198858059476</c:v>
                </c:pt>
                <c:pt idx="232" formatCode="0.000000">
                  <c:v>0.011503950176907</c:v>
                </c:pt>
                <c:pt idx="233" formatCode="0.000000">
                  <c:v>0.00935684338016</c:v>
                </c:pt>
                <c:pt idx="234" formatCode="0.000000">
                  <c:v>0.01007156241904</c:v>
                </c:pt>
                <c:pt idx="235" formatCode="0.000000">
                  <c:v>0.01123069339361</c:v>
                </c:pt>
                <c:pt idx="236" formatCode="0.000000">
                  <c:v>0.010653720806784</c:v>
                </c:pt>
                <c:pt idx="237" formatCode="0.000000">
                  <c:v>0.004020576153199</c:v>
                </c:pt>
                <c:pt idx="238" formatCode="0.000000">
                  <c:v>0.007055342398773</c:v>
                </c:pt>
                <c:pt idx="239" formatCode="0.000000">
                  <c:v>0.031391229449664</c:v>
                </c:pt>
                <c:pt idx="240" formatCode="0.000000">
                  <c:v>0.02186034035436</c:v>
                </c:pt>
                <c:pt idx="241" formatCode="0.000000">
                  <c:v>0.005720759795205</c:v>
                </c:pt>
                <c:pt idx="242" formatCode="0.000000">
                  <c:v>0.008968681798733</c:v>
                </c:pt>
                <c:pt idx="243" formatCode="0.000000">
                  <c:v>0.02460491337288</c:v>
                </c:pt>
                <c:pt idx="244" formatCode="0.000000">
                  <c:v>-0.00198500943264</c:v>
                </c:pt>
                <c:pt idx="245" formatCode="0.000000">
                  <c:v>0.00150035181538</c:v>
                </c:pt>
                <c:pt idx="246" formatCode="0.000000">
                  <c:v>0.00543441961576</c:v>
                </c:pt>
                <c:pt idx="247" formatCode="0.000000">
                  <c:v>-0.001057580871984</c:v>
                </c:pt>
                <c:pt idx="248" formatCode="0.000000">
                  <c:v>-4.54997522336E-5</c:v>
                </c:pt>
                <c:pt idx="249" formatCode="0.000000">
                  <c:v>-0.002154725637665</c:v>
                </c:pt>
                <c:pt idx="250" formatCode="0.000000">
                  <c:v>0.00553428652656</c:v>
                </c:pt>
                <c:pt idx="251" formatCode="0.000000">
                  <c:v>-0.011760747868077</c:v>
                </c:pt>
                <c:pt idx="252" formatCode="0.000000">
                  <c:v>-0.0159134354434</c:v>
                </c:pt>
                <c:pt idx="253" formatCode="0.000000">
                  <c:v>-0.01705574393688</c:v>
                </c:pt>
                <c:pt idx="254" formatCode="0.000000">
                  <c:v>-0.02100296711186</c:v>
                </c:pt>
                <c:pt idx="255" formatCode="0.000000">
                  <c:v>-0.02213397033392</c:v>
                </c:pt>
                <c:pt idx="256" formatCode="0.000000">
                  <c:v>-0.03476157152607</c:v>
                </c:pt>
                <c:pt idx="257" formatCode="0.000000">
                  <c:v>0.0016171472916829</c:v>
                </c:pt>
                <c:pt idx="258" formatCode="0.000000">
                  <c:v>-0.010331868168</c:v>
                </c:pt>
                <c:pt idx="259" formatCode="0.000000">
                  <c:v>-0.01705574393688</c:v>
                </c:pt>
                <c:pt idx="260" formatCode="0.000000">
                  <c:v>-0.00833002534533</c:v>
                </c:pt>
                <c:pt idx="261" formatCode="0.000000">
                  <c:v>-0.0291575566436</c:v>
                </c:pt>
                <c:pt idx="262" formatCode="0.000000">
                  <c:v>-0.01852596961344</c:v>
                </c:pt>
                <c:pt idx="263" formatCode="0.000000">
                  <c:v>-0.017877533361024</c:v>
                </c:pt>
                <c:pt idx="264" formatCode="0.000000">
                  <c:v>-0.01963630562067</c:v>
                </c:pt>
                <c:pt idx="265" formatCode="0.000000">
                  <c:v>-0.019164784731386</c:v>
                </c:pt>
                <c:pt idx="266" formatCode="0.000000">
                  <c:v>-0.0751443881012</c:v>
                </c:pt>
                <c:pt idx="267" formatCode="0.000000">
                  <c:v>-0.077564743784</c:v>
                </c:pt>
                <c:pt idx="268" formatCode="0.000000">
                  <c:v>-0.06189808356486</c:v>
                </c:pt>
                <c:pt idx="269" formatCode="0.000000">
                  <c:v>-0.1426846782852</c:v>
                </c:pt>
                <c:pt idx="270" formatCode="0.000000">
                  <c:v>-0.06228465339381</c:v>
                </c:pt>
                <c:pt idx="271" formatCode="0.000000">
                  <c:v>-0.084526158652</c:v>
                </c:pt>
                <c:pt idx="272" formatCode="0.000000">
                  <c:v>-0.05611489048188</c:v>
                </c:pt>
                <c:pt idx="273" formatCode="0.000000">
                  <c:v>-0.036357996085632</c:v>
                </c:pt>
                <c:pt idx="274" formatCode="0.000000">
                  <c:v>-0.06115365017175</c:v>
                </c:pt>
                <c:pt idx="275" formatCode="0.000000">
                  <c:v>-0.0993479939188</c:v>
                </c:pt>
                <c:pt idx="276" formatCode="0.000000">
                  <c:v>-0.06228465339381</c:v>
                </c:pt>
                <c:pt idx="277" formatCode="0.000000">
                  <c:v>-0.020793401982543</c:v>
                </c:pt>
                <c:pt idx="278" formatCode="0.000000">
                  <c:v>-0.0659661628942</c:v>
                </c:pt>
                <c:pt idx="279" formatCode="0.000000">
                  <c:v>-0.1058022757396</c:v>
                </c:pt>
                <c:pt idx="280" formatCode="0.000000">
                  <c:v>-0.0824336426693</c:v>
                </c:pt>
                <c:pt idx="281" formatCode="0.000000">
                  <c:v>-0.0920869023756</c:v>
                </c:pt>
                <c:pt idx="282" formatCode="0.000000">
                  <c:v>-0.1244055985864</c:v>
                </c:pt>
                <c:pt idx="283" formatCode="0.000000">
                  <c:v>-0.05522517054702</c:v>
                </c:pt>
                <c:pt idx="284" formatCode="0.000000">
                  <c:v>-0.05700461041674</c:v>
                </c:pt>
                <c:pt idx="285" formatCode="0.000000">
                  <c:v>-0.04543823775717</c:v>
                </c:pt>
                <c:pt idx="286" formatCode="0.000000">
                  <c:v>-0.1001547791464</c:v>
                </c:pt>
                <c:pt idx="287" formatCode="0.000000">
                  <c:v>0.004643273965825</c:v>
                </c:pt>
                <c:pt idx="288" formatCode="0.000000">
                  <c:v>-0.05493311528123</c:v>
                </c:pt>
                <c:pt idx="289" formatCode="0.000000">
                  <c:v>-0.024050630304076</c:v>
                </c:pt>
                <c:pt idx="290" formatCode="0.000000">
                  <c:v>-0.037330650464256</c:v>
                </c:pt>
                <c:pt idx="291" formatCode="0.000000">
                  <c:v>-0.0458830977246</c:v>
                </c:pt>
                <c:pt idx="292" formatCode="0.000000">
                  <c:v>-0.022625589436716</c:v>
                </c:pt>
                <c:pt idx="293" formatCode="0.000000">
                  <c:v>-0.009300335555394</c:v>
                </c:pt>
                <c:pt idx="294" formatCode="0.000000">
                  <c:v>-0.007309901644152</c:v>
                </c:pt>
                <c:pt idx="295" formatCode="0.000000">
                  <c:v>-0.012243175320726</c:v>
                </c:pt>
                <c:pt idx="296" formatCode="0.000000">
                  <c:v>-0.015907556409853</c:v>
                </c:pt>
                <c:pt idx="297" formatCode="0.000000">
                  <c:v>-0.009596676150584</c:v>
                </c:pt>
                <c:pt idx="298" formatCode="0.000000">
                  <c:v>0.007249476312762</c:v>
                </c:pt>
                <c:pt idx="299" formatCode="0.000000">
                  <c:v>-0.0002944761091118</c:v>
                </c:pt>
                <c:pt idx="300" formatCode="0.000000">
                  <c:v>-0.00051882956904735</c:v>
                </c:pt>
                <c:pt idx="301" formatCode="0.000000">
                  <c:v>-0.0074936073443904</c:v>
                </c:pt>
                <c:pt idx="302" formatCode="0.000000">
                  <c:v>-0.018374262215544</c:v>
                </c:pt>
                <c:pt idx="303" formatCode="0.000000">
                  <c:v>-0.02854211741264</c:v>
                </c:pt>
                <c:pt idx="304" formatCode="0.000000">
                  <c:v>-0.03111529220487</c:v>
                </c:pt>
                <c:pt idx="305" formatCode="0.000000">
                  <c:v>-0.04110610925085</c:v>
                </c:pt>
                <c:pt idx="306" formatCode="0.000000">
                  <c:v>-0.04430317895616</c:v>
                </c:pt>
                <c:pt idx="307" formatCode="0.000000">
                  <c:v>-0.062360001613</c:v>
                </c:pt>
                <c:pt idx="308" formatCode="0.000000">
                  <c:v>-0.023413451240564</c:v>
                </c:pt>
                <c:pt idx="309" formatCode="0.000000">
                  <c:v>-0.14367497714955</c:v>
                </c:pt>
                <c:pt idx="310" formatCode="0.000000">
                  <c:v>-0.023888497770872</c:v>
                </c:pt>
                <c:pt idx="311" formatCode="0.000000">
                  <c:v>-0.06468445737786</c:v>
                </c:pt>
                <c:pt idx="312" formatCode="0.000000">
                  <c:v>0.014501951845992</c:v>
                </c:pt>
                <c:pt idx="313" formatCode="0.000000">
                  <c:v>-0.08473183828876</c:v>
                </c:pt>
                <c:pt idx="314" formatCode="0.000000">
                  <c:v>-0.11335237420392</c:v>
                </c:pt>
                <c:pt idx="315" formatCode="0.000000">
                  <c:v>-0.07187784904827</c:v>
                </c:pt>
                <c:pt idx="316" formatCode="0.000000">
                  <c:v>-0.0798705051117</c:v>
                </c:pt>
                <c:pt idx="317" formatCode="0.000000">
                  <c:v>-0.0063295130393</c:v>
                </c:pt>
                <c:pt idx="318" formatCode="0.000000">
                  <c:v>-0.1095068598666</c:v>
                </c:pt>
                <c:pt idx="319" formatCode="0.000000">
                  <c:v>-0.10086036913472</c:v>
                </c:pt>
                <c:pt idx="320" formatCode="0.000000">
                  <c:v>-0.0977387083218</c:v>
                </c:pt>
                <c:pt idx="321" formatCode="0.000000">
                  <c:v>-0.19942501175425</c:v>
                </c:pt>
                <c:pt idx="322" formatCode="0.000000">
                  <c:v>-0.07907124071868</c:v>
                </c:pt>
                <c:pt idx="323" formatCode="0.000000">
                  <c:v>-0.11912061652164</c:v>
                </c:pt>
                <c:pt idx="324" formatCode="0.000000">
                  <c:v>-0.10710365916848</c:v>
                </c:pt>
                <c:pt idx="325" formatCode="0.000000">
                  <c:v>-0.13706629820556</c:v>
                </c:pt>
                <c:pt idx="326" formatCode="0.000000">
                  <c:v>-0.18875972786116</c:v>
                </c:pt>
                <c:pt idx="327" formatCode="0.000000">
                  <c:v>-0.1190699966586</c:v>
                </c:pt>
                <c:pt idx="328" formatCode="0.000000">
                  <c:v>-0.17505167051928</c:v>
                </c:pt>
                <c:pt idx="329" formatCode="0.000000">
                  <c:v>-0.12947549584424</c:v>
                </c:pt>
                <c:pt idx="330" formatCode="0.000000">
                  <c:v>-0.09785399035434</c:v>
                </c:pt>
                <c:pt idx="331" formatCode="0.000000">
                  <c:v>-0.15949839058104</c:v>
                </c:pt>
                <c:pt idx="332" formatCode="0.000000">
                  <c:v>-0.11024261271261</c:v>
                </c:pt>
                <c:pt idx="333" formatCode="0.000000">
                  <c:v>-0.1947487408416</c:v>
                </c:pt>
                <c:pt idx="334" formatCode="0.000000">
                  <c:v>-0.14248238167332</c:v>
                </c:pt>
                <c:pt idx="335" formatCode="0.000000">
                  <c:v>-0.07947331063164</c:v>
                </c:pt>
                <c:pt idx="336" formatCode="0.000000">
                  <c:v>-0.1934669870508</c:v>
                </c:pt>
                <c:pt idx="337" formatCode="0.000000">
                  <c:v>0.02627870113854</c:v>
                </c:pt>
                <c:pt idx="338" formatCode="0.000000">
                  <c:v>-0.25042129562835</c:v>
                </c:pt>
                <c:pt idx="339" formatCode="0.000000">
                  <c:v>-0.11743600438302</c:v>
                </c:pt>
                <c:pt idx="340" formatCode="0.000000">
                  <c:v>-0.084495149647317</c:v>
                </c:pt>
                <c:pt idx="341" formatCode="0.000000">
                  <c:v>-0.078357348288252</c:v>
                </c:pt>
                <c:pt idx="342" formatCode="0.000000">
                  <c:v>0.02362477750632</c:v>
                </c:pt>
                <c:pt idx="343" formatCode="0.000000">
                  <c:v>-0.29970930176275</c:v>
                </c:pt>
                <c:pt idx="344" formatCode="0.000000">
                  <c:v>-0.10624627861428</c:v>
                </c:pt>
                <c:pt idx="345" formatCode="0.000000">
                  <c:v>-0.11024261271261</c:v>
                </c:pt>
                <c:pt idx="346" formatCode="0.000000">
                  <c:v>-0.045582327782628</c:v>
                </c:pt>
                <c:pt idx="347" formatCode="0.000000">
                  <c:v>-0.045423978939192</c:v>
                </c:pt>
                <c:pt idx="348" formatCode="0.000000">
                  <c:v>-0.1716758104884</c:v>
                </c:pt>
                <c:pt idx="349" formatCode="0.000000">
                  <c:v>-0.34693684443948</c:v>
                </c:pt>
                <c:pt idx="350" formatCode="0.000000">
                  <c:v>-0.077520376530711</c:v>
                </c:pt>
                <c:pt idx="351" formatCode="0.000000">
                  <c:v>-0.17039397886224</c:v>
                </c:pt>
                <c:pt idx="352" formatCode="0.000000">
                  <c:v>-0.14404320418176</c:v>
                </c:pt>
                <c:pt idx="353" formatCode="0.000000">
                  <c:v>-0.17680315645188</c:v>
                </c:pt>
                <c:pt idx="354" formatCode="0.000000">
                  <c:v>-0.18705782892</c:v>
                </c:pt>
                <c:pt idx="355" formatCode="0.000000">
                  <c:v>-0.10384848543522</c:v>
                </c:pt>
                <c:pt idx="356" formatCode="0.000000">
                  <c:v>-0.10584664641777</c:v>
                </c:pt>
                <c:pt idx="357" formatCode="0.000000">
                  <c:v>-0.15340815502844</c:v>
                </c:pt>
                <c:pt idx="358" formatCode="0.000000">
                  <c:v>-0.150806768385</c:v>
                </c:pt>
                <c:pt idx="359" formatCode="0.000000">
                  <c:v>-0.078357348288252</c:v>
                </c:pt>
                <c:pt idx="360" formatCode="0.000000">
                  <c:v>-0.011419980836275</c:v>
                </c:pt>
                <c:pt idx="361" formatCode="0.000000">
                  <c:v>-0.11783563657953</c:v>
                </c:pt>
                <c:pt idx="362" formatCode="0.000000">
                  <c:v>-0.083658177889776</c:v>
                </c:pt>
                <c:pt idx="363" formatCode="0.000000">
                  <c:v>-0.1262279369727</c:v>
                </c:pt>
                <c:pt idx="364" formatCode="0.000000">
                  <c:v>-0.2152581636132</c:v>
                </c:pt>
                <c:pt idx="365" formatCode="0.000000">
                  <c:v>-0.0117593447455</c:v>
                </c:pt>
                <c:pt idx="366" formatCode="0.000000">
                  <c:v>-0.0492243415664</c:v>
                </c:pt>
                <c:pt idx="367" formatCode="0.000000">
                  <c:v>0.06735530817874</c:v>
                </c:pt>
                <c:pt idx="368" formatCode="0.000000">
                  <c:v>-0.08756401220991</c:v>
                </c:pt>
                <c:pt idx="369" formatCode="0.000000">
                  <c:v>-0.0511245565334</c:v>
                </c:pt>
                <c:pt idx="370" formatCode="0.000000">
                  <c:v>-0.09370185592113</c:v>
                </c:pt>
                <c:pt idx="371" formatCode="0.000000">
                  <c:v>-0.01304138847</c:v>
                </c:pt>
                <c:pt idx="372" formatCode="0.000000">
                  <c:v>0.10532556131328</c:v>
                </c:pt>
                <c:pt idx="373" formatCode="0.000000">
                  <c:v>0.02752270816944</c:v>
                </c:pt>
                <c:pt idx="374" formatCode="0.000000">
                  <c:v>-0.05635006355916</c:v>
                </c:pt>
                <c:pt idx="375" formatCode="0.000000">
                  <c:v>0.1458518588847</c:v>
                </c:pt>
                <c:pt idx="376" formatCode="0.000000">
                  <c:v>0.0280203109818</c:v>
                </c:pt>
                <c:pt idx="377" formatCode="0.000000">
                  <c:v>0.11180992383744</c:v>
                </c:pt>
                <c:pt idx="378" formatCode="0.000000">
                  <c:v>0.06572673419305</c:v>
                </c:pt>
                <c:pt idx="379" formatCode="0.000000">
                  <c:v>0.06776249803102</c:v>
                </c:pt>
                <c:pt idx="380" formatCode="0.000000">
                  <c:v>0.195584544804</c:v>
                </c:pt>
                <c:pt idx="381" formatCode="0.000000">
                  <c:v>0.07101970781021</c:v>
                </c:pt>
                <c:pt idx="382" formatCode="0.000000">
                  <c:v>0.2263314468739</c:v>
                </c:pt>
                <c:pt idx="383" formatCode="0.000000">
                  <c:v>0.10791934569728</c:v>
                </c:pt>
                <c:pt idx="384" formatCode="0.000000">
                  <c:v>-0.012588907837</c:v>
                </c:pt>
                <c:pt idx="385" formatCode="0.000000">
                  <c:v>0.1476313257672</c:v>
                </c:pt>
                <c:pt idx="386" formatCode="0.000000">
                  <c:v>0.10889199023232</c:v>
                </c:pt>
                <c:pt idx="387" formatCode="0.000000">
                  <c:v>0.242798926649</c:v>
                </c:pt>
                <c:pt idx="388" formatCode="0.000000">
                  <c:v>0.1640911580685</c:v>
                </c:pt>
                <c:pt idx="389" formatCode="0.000000">
                  <c:v>0.02851793897394</c:v>
                </c:pt>
                <c:pt idx="390" formatCode="0.000000">
                  <c:v>0.1984121387051</c:v>
                </c:pt>
                <c:pt idx="391" formatCode="0.000000">
                  <c:v>0.1591977929715</c:v>
                </c:pt>
                <c:pt idx="392" formatCode="0.000000">
                  <c:v>0.321687627504</c:v>
                </c:pt>
                <c:pt idx="393" formatCode="0.000000">
                  <c:v>0.330034384872</c:v>
                </c:pt>
                <c:pt idx="394" formatCode="0.000000">
                  <c:v>0.2489741534447</c:v>
                </c:pt>
                <c:pt idx="395" formatCode="0.000000">
                  <c:v>0.2012395609143</c:v>
                </c:pt>
                <c:pt idx="396" formatCode="0.000000">
                  <c:v>0.2572079974922</c:v>
                </c:pt>
                <c:pt idx="397" formatCode="0.000000">
                  <c:v>-0.01443655235275</c:v>
                </c:pt>
                <c:pt idx="398" formatCode="0.000000">
                  <c:v>0.08201284489681</c:v>
                </c:pt>
                <c:pt idx="399" formatCode="0.000000">
                  <c:v>0.311306372784</c:v>
                </c:pt>
                <c:pt idx="400" formatCode="0.000000">
                  <c:v>0.4521277714842</c:v>
                </c:pt>
                <c:pt idx="401" formatCode="0.000000">
                  <c:v>0.2716168600155</c:v>
                </c:pt>
                <c:pt idx="402" formatCode="0.000000">
                  <c:v>0.2915151602237</c:v>
                </c:pt>
                <c:pt idx="403" formatCode="0.000000">
                  <c:v>0.405456173208</c:v>
                </c:pt>
                <c:pt idx="404" formatCode="0.000000">
                  <c:v>0.36713145972</c:v>
                </c:pt>
                <c:pt idx="405" formatCode="0.000000">
                  <c:v>0.37826075112</c:v>
                </c:pt>
                <c:pt idx="406" formatCode="0.000000">
                  <c:v>0.412792684632</c:v>
                </c:pt>
                <c:pt idx="407" formatCode="0.000000">
                  <c:v>0.39916782576</c:v>
                </c:pt>
                <c:pt idx="408" formatCode="0.000000">
                  <c:v>0.2702446568342</c:v>
                </c:pt>
                <c:pt idx="409" formatCode="0.000000">
                  <c:v>0.315340421396</c:v>
                </c:pt>
                <c:pt idx="410" formatCode="0.000000">
                  <c:v>0.1729883574171</c:v>
                </c:pt>
                <c:pt idx="411" formatCode="0.000000">
                  <c:v>0.31937422506</c:v>
                </c:pt>
                <c:pt idx="412" formatCode="0.000000">
                  <c:v>0.2963181838381</c:v>
                </c:pt>
                <c:pt idx="413" formatCode="0.000000">
                  <c:v>0.2578939949229</c:v>
                </c:pt>
                <c:pt idx="414" formatCode="0.000000">
                  <c:v>0.5355086270935</c:v>
                </c:pt>
                <c:pt idx="415" formatCode="0.000000">
                  <c:v>0.334671660016</c:v>
                </c:pt>
                <c:pt idx="416" formatCode="0.000000">
                  <c:v>0.32076011616</c:v>
                </c:pt>
                <c:pt idx="417" formatCode="0.000000">
                  <c:v>0.336526401128</c:v>
                </c:pt>
                <c:pt idx="418" formatCode="0.000000">
                  <c:v>0.302431906744</c:v>
                </c:pt>
                <c:pt idx="419" formatCode="0.000000">
                  <c:v>0.210853105471</c:v>
                </c:pt>
                <c:pt idx="420" formatCode="0.000000">
                  <c:v>0.404210535036</c:v>
                </c:pt>
                <c:pt idx="421" formatCode="0.000000">
                  <c:v>0.4575397392603</c:v>
                </c:pt>
                <c:pt idx="422" formatCode="0.000000">
                  <c:v>0.382398793164</c:v>
                </c:pt>
                <c:pt idx="423" formatCode="0.000000">
                  <c:v>0.326324621072</c:v>
                </c:pt>
                <c:pt idx="424" formatCode="0.000000">
                  <c:v>0.380302465212</c:v>
                </c:pt>
                <c:pt idx="425" formatCode="0.000000">
                  <c:v>0.2517187681272</c:v>
                </c:pt>
                <c:pt idx="426" formatCode="0.000000">
                  <c:v>0.365276718608</c:v>
                </c:pt>
                <c:pt idx="427" formatCode="0.000000">
                  <c:v>0.5327808976479</c:v>
                </c:pt>
                <c:pt idx="428" formatCode="0.000000">
                  <c:v>0.5798969148172</c:v>
                </c:pt>
                <c:pt idx="429" formatCode="0.000000">
                  <c:v>0.4486216755041</c:v>
                </c:pt>
                <c:pt idx="430" formatCode="0.000000">
                  <c:v>0.2578939949229</c:v>
                </c:pt>
                <c:pt idx="431" formatCode="0.000000">
                  <c:v>0.2681862479023</c:v>
                </c:pt>
                <c:pt idx="432" formatCode="0.000000">
                  <c:v>0.355074938552</c:v>
                </c:pt>
                <c:pt idx="433" formatCode="0.000000">
                  <c:v>0.365276718608</c:v>
                </c:pt>
                <c:pt idx="434" formatCode="0.000000">
                  <c:v>0.255835585991</c:v>
                </c:pt>
                <c:pt idx="435" formatCode="0.000000">
                  <c:v>0.2578939949229</c:v>
                </c:pt>
                <c:pt idx="436" formatCode="0.000000">
                  <c:v>0.4544650505269</c:v>
                </c:pt>
                <c:pt idx="437" formatCode="0.000000">
                  <c:v>0.215377187036</c:v>
                </c:pt>
                <c:pt idx="438" formatCode="0.000000">
                  <c:v>0.2136806993721</c:v>
                </c:pt>
                <c:pt idx="439" formatCode="0.000000">
                  <c:v>0.2148116339174</c:v>
                </c:pt>
                <c:pt idx="440" formatCode="0.000000">
                  <c:v>0.326635463572</c:v>
                </c:pt>
                <c:pt idx="441" formatCode="0.000000">
                  <c:v>0.2489741534447</c:v>
                </c:pt>
                <c:pt idx="442" formatCode="0.000000">
                  <c:v>0.35322019744</c:v>
                </c:pt>
                <c:pt idx="443" formatCode="0.000000">
                  <c:v>0.2709308625848</c:v>
                </c:pt>
                <c:pt idx="444" formatCode="0.000000">
                  <c:v>0.286295957244</c:v>
                </c:pt>
                <c:pt idx="445" formatCode="0.000000">
                  <c:v>0.2057636424793</c:v>
                </c:pt>
                <c:pt idx="446" formatCode="0.000000">
                  <c:v>0.1689846582294</c:v>
                </c:pt>
                <c:pt idx="447" formatCode="0.000000">
                  <c:v>0.11537635275648</c:v>
                </c:pt>
                <c:pt idx="448" formatCode="0.000000">
                  <c:v>0.2407405177171</c:v>
                </c:pt>
                <c:pt idx="449" formatCode="0.000000">
                  <c:v>0.2097221709257</c:v>
                </c:pt>
                <c:pt idx="450" formatCode="0.000000">
                  <c:v>0.1720986915078</c:v>
                </c:pt>
                <c:pt idx="451" formatCode="0.000000">
                  <c:v>0.28548934348</c:v>
                </c:pt>
                <c:pt idx="452" formatCode="0.000000">
                  <c:v>0.03025957399698</c:v>
                </c:pt>
                <c:pt idx="453" formatCode="0.000000">
                  <c:v>-0.01473821374025</c:v>
                </c:pt>
                <c:pt idx="454" formatCode="0.000000">
                  <c:v>0.11505210509952</c:v>
                </c:pt>
                <c:pt idx="455" formatCode="0.000000">
                  <c:v>-0.014021770807</c:v>
                </c:pt>
                <c:pt idx="456" formatCode="0.000000">
                  <c:v>0.07956995301437</c:v>
                </c:pt>
                <c:pt idx="457" formatCode="0.000000">
                  <c:v>0.165870624951</c:v>
                </c:pt>
                <c:pt idx="458" formatCode="0.000000">
                  <c:v>-0.0609422136722</c:v>
                </c:pt>
                <c:pt idx="459" formatCode="0.000000">
                  <c:v>-0.1601967343422</c:v>
                </c:pt>
                <c:pt idx="460" formatCode="0.000000">
                  <c:v>-0.11072030706909</c:v>
                </c:pt>
                <c:pt idx="461" formatCode="0.000000">
                  <c:v>-0.1506055373595</c:v>
                </c:pt>
                <c:pt idx="462" formatCode="0.000000">
                  <c:v>-0.01436114273</c:v>
                </c:pt>
                <c:pt idx="463" formatCode="0.000000">
                  <c:v>-0.1534029748683</c:v>
                </c:pt>
                <c:pt idx="464" formatCode="0.000000">
                  <c:v>0.03216706823088</c:v>
                </c:pt>
                <c:pt idx="465" formatCode="0.000000">
                  <c:v>-0.1554010751847</c:v>
                </c:pt>
                <c:pt idx="466" formatCode="0.000000">
                  <c:v>-0.1573992968334</c:v>
                </c:pt>
                <c:pt idx="467" formatCode="0.000000">
                  <c:v>0.08567724452828</c:v>
                </c:pt>
                <c:pt idx="468" formatCode="0.000000">
                  <c:v>-0.1538026434645</c:v>
                </c:pt>
                <c:pt idx="469" formatCode="0.000000">
                  <c:v>0.12445449966464</c:v>
                </c:pt>
                <c:pt idx="470" formatCode="0.000000">
                  <c:v>-0.014813623363</c:v>
                </c:pt>
                <c:pt idx="471" formatCode="0.000000">
                  <c:v>-0.2498676564372</c:v>
                </c:pt>
                <c:pt idx="472" formatCode="0.000000">
                  <c:v>-0.1534029748683</c:v>
                </c:pt>
                <c:pt idx="473" formatCode="0.000000">
                  <c:v>-0.208037006008</c:v>
                </c:pt>
                <c:pt idx="474" formatCode="0.000000">
                  <c:v>-0.1721857002375</c:v>
                </c:pt>
                <c:pt idx="475" formatCode="0.000000">
                  <c:v>-0.11016235977912</c:v>
                </c:pt>
                <c:pt idx="476" formatCode="0.000000">
                  <c:v>-0.06173393385124</c:v>
                </c:pt>
                <c:pt idx="477" formatCode="0.000000">
                  <c:v>-0.11490520820895</c:v>
                </c:pt>
                <c:pt idx="478" formatCode="0.000000">
                  <c:v>-0.301470347058</c:v>
                </c:pt>
                <c:pt idx="479" formatCode="0.000000">
                  <c:v>-0.2028342643132</c:v>
                </c:pt>
                <c:pt idx="480" formatCode="0.000000">
                  <c:v>-0.2524313586072</c:v>
                </c:pt>
                <c:pt idx="481" formatCode="0.000000">
                  <c:v>-0.3235556751532</c:v>
                </c:pt>
                <c:pt idx="482" formatCode="0.000000">
                  <c:v>0.03216706823088</c:v>
                </c:pt>
                <c:pt idx="483" formatCode="0.000000">
                  <c:v>-0.10932539649201</c:v>
                </c:pt>
                <c:pt idx="484" formatCode="0.000000">
                  <c:v>-0.2106384558356</c:v>
                </c:pt>
                <c:pt idx="485" formatCode="0.000000">
                  <c:v>-0.10765138521348</c:v>
                </c:pt>
                <c:pt idx="486" formatCode="0.000000">
                  <c:v>-0.3492277121025</c:v>
                </c:pt>
                <c:pt idx="487" formatCode="0.000000">
                  <c:v>-0.365107408974</c:v>
                </c:pt>
                <c:pt idx="488" formatCode="0.000000">
                  <c:v>-0.2153208759728</c:v>
                </c:pt>
                <c:pt idx="489" formatCode="0.000000">
                  <c:v>-0.05983376696052</c:v>
                </c:pt>
                <c:pt idx="490" formatCode="0.000000">
                  <c:v>-0.2043950710256</c:v>
                </c:pt>
                <c:pt idx="491" formatCode="0.000000">
                  <c:v>-0.1617952873947</c:v>
                </c:pt>
                <c:pt idx="492" formatCode="0.000000">
                  <c:v>-0.2049153925832</c:v>
                </c:pt>
                <c:pt idx="493" formatCode="0.000000">
                  <c:v>-0.3060398767712</c:v>
                </c:pt>
                <c:pt idx="494" formatCode="0.000000">
                  <c:v>-0.354521122956</c:v>
                </c:pt>
                <c:pt idx="495" formatCode="0.000000">
                  <c:v>-0.1589978498859</c:v>
                </c:pt>
                <c:pt idx="496" formatCode="0.000000">
                  <c:v>-0.210118134278</c:v>
                </c:pt>
                <c:pt idx="497" formatCode="0.000000">
                  <c:v>-0.11685815078031</c:v>
                </c:pt>
                <c:pt idx="498" formatCode="0.000000">
                  <c:v>-0.11769511406742</c:v>
                </c:pt>
                <c:pt idx="499" formatCode="0.000000">
                  <c:v>-0.10597745863926</c:v>
                </c:pt>
                <c:pt idx="500" formatCode="0.000000">
                  <c:v>-0.2033545858708</c:v>
                </c:pt>
                <c:pt idx="501" formatCode="0.000000">
                  <c:v>-0.3899650288025</c:v>
                </c:pt>
                <c:pt idx="502" formatCode="0.000000">
                  <c:v>-0.10179264220371</c:v>
                </c:pt>
                <c:pt idx="503" formatCode="0.000000">
                  <c:v>-0.1478080998507</c:v>
                </c:pt>
                <c:pt idx="504" formatCode="0.000000">
                  <c:v>0.03001074741102</c:v>
                </c:pt>
                <c:pt idx="505" formatCode="0.000000">
                  <c:v>-0.2033545858708</c:v>
                </c:pt>
                <c:pt idx="506" formatCode="0.000000">
                  <c:v>-0.2768871981645</c:v>
                </c:pt>
                <c:pt idx="507" formatCode="0.000000">
                  <c:v>-0.226794726084</c:v>
                </c:pt>
                <c:pt idx="508" formatCode="0.000000">
                  <c:v>-0.2778622277524</c:v>
                </c:pt>
                <c:pt idx="509" formatCode="0.000000">
                  <c:v>-0.09509685120252</c:v>
                </c:pt>
                <c:pt idx="510" formatCode="0.000000">
                  <c:v>-0.05460821185848</c:v>
                </c:pt>
                <c:pt idx="511" formatCode="0.000000">
                  <c:v>-0.1406146717806</c:v>
                </c:pt>
                <c:pt idx="512" formatCode="0.000000">
                  <c:v>-0.1470088839906</c:v>
                </c:pt>
                <c:pt idx="513" formatCode="0.000000">
                  <c:v>-0.2056443291228</c:v>
                </c:pt>
                <c:pt idx="514" formatCode="0.000000">
                  <c:v>-0.09370185592113</c:v>
                </c:pt>
                <c:pt idx="515" formatCode="0.000000">
                  <c:v>-0.345839960685</c:v>
                </c:pt>
                <c:pt idx="516" formatCode="0.000000">
                  <c:v>-0.2126944614432</c:v>
                </c:pt>
                <c:pt idx="517" formatCode="0.000000">
                  <c:v>-0.09453881920824</c:v>
                </c:pt>
                <c:pt idx="518" formatCode="0.000000">
                  <c:v>-0.0566667900918</c:v>
                </c:pt>
                <c:pt idx="519" formatCode="0.000000">
                  <c:v>-0.1530033062721</c:v>
                </c:pt>
                <c:pt idx="520" formatCode="0.000000">
                  <c:v>-0.298942317828</c:v>
                </c:pt>
                <c:pt idx="521" formatCode="0.000000">
                  <c:v>-0.09509685120252</c:v>
                </c:pt>
                <c:pt idx="522" formatCode="0.000000">
                  <c:v>-0.10235058949368</c:v>
                </c:pt>
                <c:pt idx="523" formatCode="0.000000">
                  <c:v>-0.1302242589378</c:v>
                </c:pt>
                <c:pt idx="524" formatCode="0.000000">
                  <c:v>-0.09453881920824</c:v>
                </c:pt>
                <c:pt idx="525" formatCode="0.000000">
                  <c:v>-0.0135315796385</c:v>
                </c:pt>
                <c:pt idx="526" formatCode="0.000000">
                  <c:v>-0.08979597077841</c:v>
                </c:pt>
                <c:pt idx="527" formatCode="0.000000">
                  <c:v>-0.1747394275692</c:v>
                </c:pt>
                <c:pt idx="528" formatCode="0.000000">
                  <c:v>-0.09398087191827</c:v>
                </c:pt>
                <c:pt idx="529" formatCode="0.000000">
                  <c:v>-0.01160851405175</c:v>
                </c:pt>
                <c:pt idx="530" formatCode="0.000000">
                  <c:v>-0.01187246490375</c:v>
                </c:pt>
                <c:pt idx="531" formatCode="0.000000">
                  <c:v>-0.05033278827808</c:v>
                </c:pt>
                <c:pt idx="532" formatCode="0.000000">
                  <c:v>0.02743976597412</c:v>
                </c:pt>
                <c:pt idx="533" formatCode="0.000000">
                  <c:v>0.025117603569246</c:v>
                </c:pt>
                <c:pt idx="534" formatCode="0.000000">
                  <c:v>-0.04843262138736</c:v>
                </c:pt>
                <c:pt idx="535" formatCode="0.000000">
                  <c:v>-0.1262279369727</c:v>
                </c:pt>
                <c:pt idx="536" formatCode="0.000000">
                  <c:v>-0.11863490097255</c:v>
                </c:pt>
                <c:pt idx="537" formatCode="0.000000">
                  <c:v>0.024868799645088</c:v>
                </c:pt>
                <c:pt idx="538" formatCode="0.000000">
                  <c:v>-0.15600952587584</c:v>
                </c:pt>
                <c:pt idx="539" formatCode="0.000000">
                  <c:v>-0.01160851405175</c:v>
                </c:pt>
                <c:pt idx="540" formatCode="0.000000">
                  <c:v>-0.078357348288252</c:v>
                </c:pt>
                <c:pt idx="541" formatCode="0.000000">
                  <c:v>0.094950591118208</c:v>
                </c:pt>
                <c:pt idx="542" formatCode="0.000000">
                  <c:v>-0.08784302820705</c:v>
                </c:pt>
                <c:pt idx="543" formatCode="0.000000">
                  <c:v>-0.04431553703514</c:v>
                </c:pt>
                <c:pt idx="544" formatCode="0.000000">
                  <c:v>0.058397959653234</c:v>
                </c:pt>
                <c:pt idx="545" formatCode="0.000000">
                  <c:v>0.16165439663463</c:v>
                </c:pt>
                <c:pt idx="546" formatCode="0.000000">
                  <c:v>0.055751466663873</c:v>
                </c:pt>
                <c:pt idx="547" formatCode="0.000000">
                  <c:v>-0.011118324028075</c:v>
                </c:pt>
                <c:pt idx="548" formatCode="0.000000">
                  <c:v>0.059008688804625</c:v>
                </c:pt>
                <c:pt idx="549" formatCode="0.000000">
                  <c:v>0.060026576904391</c:v>
                </c:pt>
                <c:pt idx="550" formatCode="0.000000">
                  <c:v>0.12761261372646</c:v>
                </c:pt>
                <c:pt idx="551" formatCode="0.000000">
                  <c:v>0.229820991312</c:v>
                </c:pt>
                <c:pt idx="552" formatCode="0.000000">
                  <c:v>0.2697515819288</c:v>
                </c:pt>
                <c:pt idx="553" formatCode="0.000000">
                  <c:v>0.2723512490856</c:v>
                </c:pt>
                <c:pt idx="554" formatCode="0.000000">
                  <c:v>0.08360293701376</c:v>
                </c:pt>
                <c:pt idx="555" formatCode="0.000000">
                  <c:v>-0.01036418086275</c:v>
                </c:pt>
                <c:pt idx="556" formatCode="0.000000">
                  <c:v>0.16787493152515</c:v>
                </c:pt>
                <c:pt idx="557" formatCode="0.000000">
                  <c:v>0.14242730752123</c:v>
                </c:pt>
                <c:pt idx="558" formatCode="0.000000">
                  <c:v>0.17555670020735</c:v>
                </c:pt>
                <c:pt idx="559" formatCode="0.000000">
                  <c:v>0.1191602608389</c:v>
                </c:pt>
                <c:pt idx="560" formatCode="0.000000">
                  <c:v>0.13394476618659</c:v>
                </c:pt>
                <c:pt idx="561" formatCode="0.000000">
                  <c:v>0.2261624345096</c:v>
                </c:pt>
                <c:pt idx="562" formatCode="0.000000">
                  <c:v>0.17281212718883</c:v>
                </c:pt>
                <c:pt idx="563" formatCode="0.000000">
                  <c:v>0.15497238173646</c:v>
                </c:pt>
                <c:pt idx="564" formatCode="0.000000">
                  <c:v>0.15497238173646</c:v>
                </c:pt>
                <c:pt idx="565" formatCode="0.000000">
                  <c:v>0.1902884416752</c:v>
                </c:pt>
                <c:pt idx="566" formatCode="0.000000">
                  <c:v>0.2447110000912</c:v>
                </c:pt>
                <c:pt idx="567" formatCode="0.000000">
                  <c:v>0.10359013496607</c:v>
                </c:pt>
                <c:pt idx="568" formatCode="0.000000">
                  <c:v>0.16595069464253</c:v>
                </c:pt>
                <c:pt idx="569" formatCode="0.000000">
                  <c:v>0.11337706775592</c:v>
                </c:pt>
                <c:pt idx="570" formatCode="0.000000">
                  <c:v>0.12489672324092</c:v>
                </c:pt>
                <c:pt idx="571" formatCode="0.000000">
                  <c:v>0.15154164463132</c:v>
                </c:pt>
                <c:pt idx="572" formatCode="0.000000">
                  <c:v>0.1862545155372</c:v>
                </c:pt>
                <c:pt idx="573" formatCode="0.000000">
                  <c:v>0.161244124492</c:v>
                </c:pt>
                <c:pt idx="574" formatCode="0.000000">
                  <c:v>0.017819342537388</c:v>
                </c:pt>
                <c:pt idx="575" formatCode="0.000000">
                  <c:v>0.14399406883039</c:v>
                </c:pt>
                <c:pt idx="576" formatCode="0.000000">
                  <c:v>0.12150371357474</c:v>
                </c:pt>
                <c:pt idx="577" formatCode="0.000000">
                  <c:v>0.12889887556455</c:v>
                </c:pt>
                <c:pt idx="578" formatCode="0.000000">
                  <c:v>0.12478201603677</c:v>
                </c:pt>
                <c:pt idx="579" formatCode="0.000000">
                  <c:v>0.08223681601026</c:v>
                </c:pt>
                <c:pt idx="580" formatCode="0.000000">
                  <c:v>0.11517598963996</c:v>
                </c:pt>
                <c:pt idx="581" formatCode="0.000000">
                  <c:v>0.1769768233164</c:v>
                </c:pt>
                <c:pt idx="582" formatCode="0.000000">
                  <c:v>0.11860670591311</c:v>
                </c:pt>
                <c:pt idx="583" formatCode="0.000000">
                  <c:v>0.038040284188848</c:v>
                </c:pt>
                <c:pt idx="584" formatCode="0.000000">
                  <c:v>0.09153207668258</c:v>
                </c:pt>
                <c:pt idx="585" formatCode="0.000000">
                  <c:v>0.07200502325298</c:v>
                </c:pt>
                <c:pt idx="586" formatCode="0.000000">
                  <c:v>0.2138519124093</c:v>
                </c:pt>
                <c:pt idx="587" formatCode="0.000000">
                  <c:v>0.11654827614922</c:v>
                </c:pt>
                <c:pt idx="588" formatCode="0.000000">
                  <c:v>0.1539830329488</c:v>
                </c:pt>
                <c:pt idx="589" formatCode="0.000000">
                  <c:v>0.1443016102176</c:v>
                </c:pt>
                <c:pt idx="590" formatCode="0.000000">
                  <c:v>0.061556055213696</c:v>
                </c:pt>
                <c:pt idx="591" formatCode="0.000000">
                  <c:v>0.09549058795979</c:v>
                </c:pt>
                <c:pt idx="592" formatCode="0.000000">
                  <c:v>0.1138037031307</c:v>
                </c:pt>
                <c:pt idx="593" formatCode="0.000000">
                  <c:v>0.0813470960754</c:v>
                </c:pt>
                <c:pt idx="594" formatCode="0.000000">
                  <c:v>0.12135129976362</c:v>
                </c:pt>
                <c:pt idx="595" formatCode="0.000000">
                  <c:v>0.11929284916774</c:v>
                </c:pt>
                <c:pt idx="596" formatCode="0.000000">
                  <c:v>0.1853614032552</c:v>
                </c:pt>
                <c:pt idx="597" formatCode="0.000000">
                  <c:v>0.13850490196136</c:v>
                </c:pt>
                <c:pt idx="598" formatCode="0.000000">
                  <c:v>0.03376517394833</c:v>
                </c:pt>
                <c:pt idx="599" formatCode="0.000000">
                  <c:v>0.07956765620568</c:v>
                </c:pt>
                <c:pt idx="600" formatCode="0.000000">
                  <c:v>0.1958420884032</c:v>
                </c:pt>
                <c:pt idx="601" formatCode="0.000000">
                  <c:v>0.11311755987607</c:v>
                </c:pt>
                <c:pt idx="602" formatCode="0.000000">
                  <c:v>0.056368555350784</c:v>
                </c:pt>
                <c:pt idx="603" formatCode="0.000000">
                  <c:v>0.036818825886066</c:v>
                </c:pt>
                <c:pt idx="604" formatCode="0.000000">
                  <c:v>0.08357139591255</c:v>
                </c:pt>
                <c:pt idx="605" formatCode="0.000000">
                  <c:v>0.01375553755554</c:v>
                </c:pt>
                <c:pt idx="606" formatCode="0.000000">
                  <c:v>0.058638092077824</c:v>
                </c:pt>
                <c:pt idx="607" formatCode="0.000000">
                  <c:v>0.1254681592914</c:v>
                </c:pt>
                <c:pt idx="608" formatCode="0.000000">
                  <c:v>0.09322858151567</c:v>
                </c:pt>
                <c:pt idx="609" formatCode="0.000000">
                  <c:v>0.055720119098368</c:v>
                </c:pt>
                <c:pt idx="610" formatCode="0.000000">
                  <c:v>0.10453863090546</c:v>
                </c:pt>
                <c:pt idx="611" formatCode="0.000000">
                  <c:v>0.08179195604283</c:v>
                </c:pt>
                <c:pt idx="612" formatCode="0.000000">
                  <c:v>0.051181055487872</c:v>
                </c:pt>
                <c:pt idx="613" formatCode="0.000000">
                  <c:v>0.036615249502269</c:v>
                </c:pt>
                <c:pt idx="614" formatCode="0.000000">
                  <c:v>0.035597367583284</c:v>
                </c:pt>
                <c:pt idx="615" formatCode="0.000000">
                  <c:v>0.01417021076247</c:v>
                </c:pt>
                <c:pt idx="616" formatCode="0.000000">
                  <c:v>0.014916625052922</c:v>
                </c:pt>
                <c:pt idx="617" formatCode="0.000000">
                  <c:v>0.07867793627082</c:v>
                </c:pt>
                <c:pt idx="618" formatCode="0.000000">
                  <c:v>-0.10346173998212</c:v>
                </c:pt>
                <c:pt idx="619" formatCode="0.000000">
                  <c:v>-0.029272368062952</c:v>
                </c:pt>
                <c:pt idx="620" formatCode="0.000000">
                  <c:v>-0.02895567037608</c:v>
                </c:pt>
                <c:pt idx="621" formatCode="0.000000">
                  <c:v>-0.07547453881686</c:v>
                </c:pt>
                <c:pt idx="622" formatCode="0.000000">
                  <c:v>-0.05101622005266</c:v>
                </c:pt>
                <c:pt idx="623" formatCode="0.000000">
                  <c:v>-0.050179248295119</c:v>
                </c:pt>
                <c:pt idx="624" formatCode="0.000000">
                  <c:v>-0.0070459491036</c:v>
                </c:pt>
                <c:pt idx="625" formatCode="0.000000">
                  <c:v>0.11641418190628</c:v>
                </c:pt>
                <c:pt idx="626" formatCode="0.000000">
                  <c:v>-0.0888940316446</c:v>
                </c:pt>
                <c:pt idx="627" formatCode="0.000000">
                  <c:v>-0.1430661879738</c:v>
                </c:pt>
                <c:pt idx="628" formatCode="0.000000">
                  <c:v>-0.1522049005756</c:v>
                </c:pt>
                <c:pt idx="629" formatCode="0.000000">
                  <c:v>-0.050179248295119</c:v>
                </c:pt>
                <c:pt idx="630" formatCode="0.000000">
                  <c:v>-0.00738531415765</c:v>
                </c:pt>
                <c:pt idx="631" formatCode="0.000000">
                  <c:v>-0.08546536799607</c:v>
                </c:pt>
                <c:pt idx="632" formatCode="0.000000">
                  <c:v>-0.09026096648742</c:v>
                </c:pt>
                <c:pt idx="633" formatCode="0.000000">
                  <c:v>-0.10294146581264</c:v>
                </c:pt>
                <c:pt idx="634" formatCode="0.000000">
                  <c:v>-0.056038059068337</c:v>
                </c:pt>
                <c:pt idx="635" formatCode="0.000000">
                  <c:v>-0.08746352897862</c:v>
                </c:pt>
                <c:pt idx="636" formatCode="0.000000">
                  <c:v>-0.07667344753962</c:v>
                </c:pt>
                <c:pt idx="637" formatCode="0.000000">
                  <c:v>-0.056596040240031</c:v>
                </c:pt>
                <c:pt idx="638" formatCode="0.000000">
                  <c:v>-0.055201087310796</c:v>
                </c:pt>
                <c:pt idx="639" formatCode="0.000000">
                  <c:v>-0.06908041153947</c:v>
                </c:pt>
                <c:pt idx="640" formatCode="0.000000">
                  <c:v>-0.07227748124478</c:v>
                </c:pt>
                <c:pt idx="641" formatCode="0.000000">
                  <c:v>-0.030539163618068</c:v>
                </c:pt>
                <c:pt idx="642" formatCode="0.000000">
                  <c:v>-0.11438751333724</c:v>
                </c:pt>
                <c:pt idx="643" formatCode="0.000000">
                  <c:v>-0.07547453881686</c:v>
                </c:pt>
                <c:pt idx="644" formatCode="0.000000">
                  <c:v>-0.0076115567638</c:v>
                </c:pt>
                <c:pt idx="645" formatCode="0.000000">
                  <c:v>-0.08066976950472</c:v>
                </c:pt>
                <c:pt idx="646" formatCode="0.000000">
                  <c:v>-0.07427564222733</c:v>
                </c:pt>
                <c:pt idx="647" formatCode="0.000000">
                  <c:v>-0.07867160852217</c:v>
                </c:pt>
                <c:pt idx="648" formatCode="0.000000">
                  <c:v>-0.1727876118969</c:v>
                </c:pt>
                <c:pt idx="649" formatCode="0.000000">
                  <c:v>-0.08466610360305</c:v>
                </c:pt>
                <c:pt idx="650" formatCode="0.000000">
                  <c:v>-0.054364115553255</c:v>
                </c:pt>
                <c:pt idx="651" formatCode="0.000000">
                  <c:v>-0.055201087310796</c:v>
                </c:pt>
                <c:pt idx="652" formatCode="0.000000">
                  <c:v>-0.056596040240031</c:v>
                </c:pt>
                <c:pt idx="653" formatCode="0.000000">
                  <c:v>-0.07547453881686</c:v>
                </c:pt>
                <c:pt idx="654" formatCode="0.000000">
                  <c:v>-0.12873437317668</c:v>
                </c:pt>
                <c:pt idx="655" formatCode="0.000000">
                  <c:v>-0.10762393333796</c:v>
                </c:pt>
                <c:pt idx="656" formatCode="0.000000">
                  <c:v>-0.12115109333652</c:v>
                </c:pt>
                <c:pt idx="657" formatCode="0.000000">
                  <c:v>-0.11802944831964</c:v>
                </c:pt>
                <c:pt idx="658" formatCode="0.000000">
                  <c:v>-0.08786316117513</c:v>
                </c:pt>
                <c:pt idx="659" formatCode="0.000000">
                  <c:v>-0.036873126970764</c:v>
                </c:pt>
                <c:pt idx="660" formatCode="0.000000">
                  <c:v>-0.033864494137852</c:v>
                </c:pt>
                <c:pt idx="661" formatCode="0.000000">
                  <c:v>-0.16743607283084</c:v>
                </c:pt>
                <c:pt idx="662" formatCode="0.000000">
                  <c:v>-0.064128802998762</c:v>
                </c:pt>
                <c:pt idx="663" formatCode="0.000000">
                  <c:v>-0.073614499858422</c:v>
                </c:pt>
                <c:pt idx="664" formatCode="0.000000">
                  <c:v>-0.064965774756303</c:v>
                </c:pt>
                <c:pt idx="665" formatCode="0.000000">
                  <c:v>-0.12739439916632</c:v>
                </c:pt>
                <c:pt idx="666" formatCode="0.000000">
                  <c:v>-0.20170622774636</c:v>
                </c:pt>
                <c:pt idx="667" formatCode="0.000000">
                  <c:v>-0.1002517835334</c:v>
                </c:pt>
                <c:pt idx="668" formatCode="0.000000">
                  <c:v>-0.22571965802925</c:v>
                </c:pt>
                <c:pt idx="669" formatCode="0.000000">
                  <c:v>-0.076404414187323</c:v>
                </c:pt>
                <c:pt idx="670" formatCode="0.000000">
                  <c:v>-0.15236760668948</c:v>
                </c:pt>
                <c:pt idx="671" formatCode="0.000000">
                  <c:v>-0.10464774982824</c:v>
                </c:pt>
                <c:pt idx="672" formatCode="0.000000">
                  <c:v>-0.042256997262844</c:v>
                </c:pt>
                <c:pt idx="673" formatCode="0.000000">
                  <c:v>-0.078636338874099</c:v>
                </c:pt>
                <c:pt idx="674" formatCode="0.000000">
                  <c:v>0.053104967493731</c:v>
                </c:pt>
                <c:pt idx="675" formatCode="0.000000">
                  <c:v>-0.073614499858422</c:v>
                </c:pt>
                <c:pt idx="676" formatCode="0.000000">
                  <c:v>-0.17359855792764</c:v>
                </c:pt>
                <c:pt idx="677" formatCode="0.000000">
                  <c:v>-0.11663673999</c:v>
                </c:pt>
                <c:pt idx="678" formatCode="0.000000">
                  <c:v>-0.039406713273368</c:v>
                </c:pt>
                <c:pt idx="679" formatCode="0.000000">
                  <c:v>0.02180021287785</c:v>
                </c:pt>
                <c:pt idx="680" formatCode="0.000000">
                  <c:v>-0.01036418086275</c:v>
                </c:pt>
                <c:pt idx="681" formatCode="0.000000">
                  <c:v>-0.17552132482572</c:v>
                </c:pt>
                <c:pt idx="682" formatCode="0.000000">
                  <c:v>-0.080589272975028</c:v>
                </c:pt>
                <c:pt idx="683" formatCode="0.000000">
                  <c:v>0.059415847753</c:v>
                </c:pt>
                <c:pt idx="684" formatCode="0.000000">
                  <c:v>0.025117603569246</c:v>
                </c:pt>
                <c:pt idx="685" formatCode="0.000000">
                  <c:v>-0.04510728125232</c:v>
                </c:pt>
                <c:pt idx="686" formatCode="0.000000">
                  <c:v>-0.011118324028075</c:v>
                </c:pt>
                <c:pt idx="687" formatCode="0.000000">
                  <c:v>-0.1278264900252</c:v>
                </c:pt>
                <c:pt idx="688" formatCode="0.000000">
                  <c:v>0.058397959653234</c:v>
                </c:pt>
                <c:pt idx="689" formatCode="0.000000">
                  <c:v>-0.0492243415664</c:v>
                </c:pt>
                <c:pt idx="690" formatCode="0.000000">
                  <c:v>-0.01138227373525</c:v>
                </c:pt>
                <c:pt idx="691" formatCode="0.000000">
                  <c:v>-0.11783563657953</c:v>
                </c:pt>
                <c:pt idx="692" formatCode="0.000000">
                  <c:v>0.1360649936268</c:v>
                </c:pt>
                <c:pt idx="693" formatCode="0.000000">
                  <c:v>0.06145161159097</c:v>
                </c:pt>
                <c:pt idx="694" formatCode="0.000000">
                  <c:v>0.0271080475524</c:v>
                </c:pt>
                <c:pt idx="695" formatCode="0.000000">
                  <c:v>-0.0114953938935</c:v>
                </c:pt>
                <c:pt idx="696" formatCode="0.000000">
                  <c:v>0.024454126438158</c:v>
                </c:pt>
                <c:pt idx="697" formatCode="0.000000">
                  <c:v>0.02719096456794</c:v>
                </c:pt>
                <c:pt idx="698" formatCode="0.000000">
                  <c:v>0.02619575894322</c:v>
                </c:pt>
                <c:pt idx="699" formatCode="0.000000">
                  <c:v>0.1396237923279</c:v>
                </c:pt>
                <c:pt idx="700" formatCode="0.000000">
                  <c:v>0.1059740566272</c:v>
                </c:pt>
                <c:pt idx="701" formatCode="0.000000">
                  <c:v>0.2174116053957</c:v>
                </c:pt>
                <c:pt idx="702" formatCode="0.000000">
                  <c:v>0.175791902572</c:v>
                </c:pt>
                <c:pt idx="703" formatCode="0.000000">
                  <c:v>0.1854054471287</c:v>
                </c:pt>
                <c:pt idx="704" formatCode="0.000000">
                  <c:v>0.07244474867757</c:v>
                </c:pt>
                <c:pt idx="705" formatCode="0.000000">
                  <c:v>0.1467416598579</c:v>
                </c:pt>
                <c:pt idx="706" formatCode="0.000000">
                  <c:v>0.4343316357717</c:v>
                </c:pt>
                <c:pt idx="707" formatCode="0.000000">
                  <c:v>0.376110127512</c:v>
                </c:pt>
                <c:pt idx="708" formatCode="0.000000">
                  <c:v>0.274194301304</c:v>
                </c:pt>
                <c:pt idx="709" formatCode="0.000000">
                  <c:v>0.02777150957562</c:v>
                </c:pt>
                <c:pt idx="710" formatCode="0.000000">
                  <c:v>0.1854054471287</c:v>
                </c:pt>
                <c:pt idx="711" formatCode="0.000000">
                  <c:v>0.10921623788928</c:v>
                </c:pt>
                <c:pt idx="712" formatCode="0.000000">
                  <c:v>0.3656431244228</c:v>
                </c:pt>
                <c:pt idx="713" formatCode="0.000000">
                  <c:v>0.262899259128</c:v>
                </c:pt>
                <c:pt idx="714" formatCode="0.000000">
                  <c:v>0.2414265151478</c:v>
                </c:pt>
                <c:pt idx="715" formatCode="0.000000">
                  <c:v>0.1405135933011</c:v>
                </c:pt>
                <c:pt idx="716" formatCode="0.000000">
                  <c:v>0.265319590316</c:v>
                </c:pt>
                <c:pt idx="717" formatCode="0.000000">
                  <c:v>0.1551939587199</c:v>
                </c:pt>
                <c:pt idx="718" formatCode="0.000000">
                  <c:v>0.1746609680267</c:v>
                </c:pt>
                <c:pt idx="719" formatCode="0.000000">
                  <c:v>0.1467416598579</c:v>
                </c:pt>
                <c:pt idx="720" formatCode="0.000000">
                  <c:v>0.31334058856</c:v>
                </c:pt>
                <c:pt idx="721" formatCode="0.000000">
                  <c:v>0.4158976399137</c:v>
                </c:pt>
                <c:pt idx="722" formatCode="0.000000">
                  <c:v>0.3679804034655</c:v>
                </c:pt>
                <c:pt idx="723" formatCode="0.000000">
                  <c:v>0.2912165141724</c:v>
                </c:pt>
                <c:pt idx="724" formatCode="0.000000">
                  <c:v>0.13733779302196</c:v>
                </c:pt>
                <c:pt idx="725" formatCode="0.000000">
                  <c:v>0.2270898613808</c:v>
                </c:pt>
                <c:pt idx="726" formatCode="0.000000">
                  <c:v>0.1979382254328</c:v>
                </c:pt>
                <c:pt idx="727" formatCode="0.000000">
                  <c:v>0.2021305313124</c:v>
                </c:pt>
                <c:pt idx="728" formatCode="0.000000">
                  <c:v>0.21020427471729</c:v>
                </c:pt>
                <c:pt idx="729" formatCode="0.000000">
                  <c:v>0.1321998073088</c:v>
                </c:pt>
                <c:pt idx="730" formatCode="0.000000">
                  <c:v>0.12135129976362</c:v>
                </c:pt>
                <c:pt idx="731" formatCode="0.000000">
                  <c:v>0.23190288139449</c:v>
                </c:pt>
                <c:pt idx="732" formatCode="0.000000">
                  <c:v>0.1593875589952</c:v>
                </c:pt>
                <c:pt idx="733" formatCode="0.000000">
                  <c:v>0.1677344289936</c:v>
                </c:pt>
                <c:pt idx="734" formatCode="0.000000">
                  <c:v>0.1386540891296</c:v>
                </c:pt>
                <c:pt idx="735" formatCode="0.000000">
                  <c:v>0.23240980946813</c:v>
                </c:pt>
                <c:pt idx="736" formatCode="0.000000">
                  <c:v>0.08401625587998</c:v>
                </c:pt>
                <c:pt idx="737" formatCode="0.000000">
                  <c:v>0.1620509097196</c:v>
                </c:pt>
                <c:pt idx="738" formatCode="0.000000">
                  <c:v>0.2001944258008</c:v>
                </c:pt>
                <c:pt idx="739" formatCode="0.000000">
                  <c:v>0.2094687226704</c:v>
                </c:pt>
                <c:pt idx="740" formatCode="0.000000">
                  <c:v>0.1955572914448</c:v>
                </c:pt>
                <c:pt idx="741" formatCode="0.000000">
                  <c:v>0.27448345799427</c:v>
                </c:pt>
                <c:pt idx="742" formatCode="0.000000">
                  <c:v>0.30603871213048</c:v>
                </c:pt>
                <c:pt idx="743" formatCode="0.000000">
                  <c:v>0.15497238173646</c:v>
                </c:pt>
                <c:pt idx="744" formatCode="0.000000">
                  <c:v>0.1652645513879</c:v>
                </c:pt>
                <c:pt idx="745" formatCode="0.000000">
                  <c:v>0.2723512490856</c:v>
                </c:pt>
                <c:pt idx="746" formatCode="0.000000">
                  <c:v>0.2261624345096</c:v>
                </c:pt>
                <c:pt idx="747" formatCode="0.000000">
                  <c:v>0.36640120411334</c:v>
                </c:pt>
                <c:pt idx="748" formatCode="0.000000">
                  <c:v>0.19476875300097</c:v>
                </c:pt>
                <c:pt idx="749" formatCode="0.000000">
                  <c:v>0.2688241269</c:v>
                </c:pt>
                <c:pt idx="750" formatCode="0.000000">
                  <c:v>0.34694365016885</c:v>
                </c:pt>
                <c:pt idx="751" formatCode="0.000000">
                  <c:v>0.3843424212607</c:v>
                </c:pt>
                <c:pt idx="752" formatCode="0.000000">
                  <c:v>0.377158291488</c:v>
                </c:pt>
                <c:pt idx="753" formatCode="0.000000">
                  <c:v>0.268546780216</c:v>
                </c:pt>
                <c:pt idx="754" formatCode="0.000000">
                  <c:v>0.4975308392296</c:v>
                </c:pt>
                <c:pt idx="755" formatCode="0.000000">
                  <c:v>0.4299223786662</c:v>
                </c:pt>
                <c:pt idx="756" formatCode="0.000000">
                  <c:v>0.4425407823441</c:v>
                </c:pt>
                <c:pt idx="757" formatCode="0.000000">
                  <c:v>0.435765753689</c:v>
                </c:pt>
                <c:pt idx="758" formatCode="0.000000">
                  <c:v>0.300011330608</c:v>
                </c:pt>
                <c:pt idx="759" formatCode="0.000000">
                  <c:v>0.351365174752</c:v>
                </c:pt>
                <c:pt idx="760" formatCode="0.000000">
                  <c:v>0.4147288229763</c:v>
                </c:pt>
                <c:pt idx="761" formatCode="0.000000">
                  <c:v>0.338381423816</c:v>
                </c:pt>
                <c:pt idx="762" formatCode="0.000000">
                  <c:v>0.2592664064241</c:v>
                </c:pt>
                <c:pt idx="763" formatCode="0.000000">
                  <c:v>0.343945928728</c:v>
                </c:pt>
                <c:pt idx="764" formatCode="0.000000">
                  <c:v>0.2675000421517</c:v>
                </c:pt>
                <c:pt idx="765" formatCode="0.000000">
                  <c:v>0.2244251784741</c:v>
                </c:pt>
                <c:pt idx="766" formatCode="0.000000">
                  <c:v>0.441090566352</c:v>
                </c:pt>
                <c:pt idx="767" formatCode="0.000000">
                  <c:v>0.2736754772673</c:v>
                </c:pt>
                <c:pt idx="768" formatCode="0.000000">
                  <c:v>0.2244251784741</c:v>
                </c:pt>
                <c:pt idx="769" formatCode="0.000000">
                  <c:v>0.368058971064</c:v>
                </c:pt>
                <c:pt idx="770" formatCode="0.000000">
                  <c:v>0.1685397577428</c:v>
                </c:pt>
                <c:pt idx="771" formatCode="0.000000">
                  <c:v>0.12575139185664</c:v>
                </c:pt>
                <c:pt idx="772" formatCode="0.000000">
                  <c:v>0.07773778410254</c:v>
                </c:pt>
                <c:pt idx="773" formatCode="0.000000">
                  <c:v>0.03034249101252</c:v>
                </c:pt>
                <c:pt idx="774" formatCode="0.000000">
                  <c:v>0.07610914830904</c:v>
                </c:pt>
                <c:pt idx="775" formatCode="0.000000">
                  <c:v>0.11829438479744</c:v>
                </c:pt>
                <c:pt idx="776" formatCode="0.000000">
                  <c:v>-0.014889044434</c:v>
                </c:pt>
                <c:pt idx="777" formatCode="0.000000">
                  <c:v>0.1234818551296</c:v>
                </c:pt>
                <c:pt idx="778" formatCode="0.000000">
                  <c:v>0.03166946541852</c:v>
                </c:pt>
                <c:pt idx="779" formatCode="0.000000">
                  <c:v>-0.11127833906337</c:v>
                </c:pt>
                <c:pt idx="780" formatCode="0.000000">
                  <c:v>0.1747678242996</c:v>
                </c:pt>
                <c:pt idx="781" formatCode="0.000000">
                  <c:v>-0.014549672511</c:v>
                </c:pt>
                <c:pt idx="782" formatCode="0.000000">
                  <c:v>-0.11099932306623</c:v>
                </c:pt>
                <c:pt idx="783" formatCode="0.000000">
                  <c:v>0.0344892482616</c:v>
                </c:pt>
                <c:pt idx="784" formatCode="0.000000">
                  <c:v>-0.05999208215056</c:v>
                </c:pt>
                <c:pt idx="785" formatCode="0.000000">
                  <c:v>-0.10876736449773</c:v>
                </c:pt>
                <c:pt idx="786" formatCode="0.000000">
                  <c:v>-0.01579401714825</c:v>
                </c:pt>
                <c:pt idx="787" formatCode="0.000000">
                  <c:v>-0.11099932306623</c:v>
                </c:pt>
                <c:pt idx="788" formatCode="0.000000">
                  <c:v>-0.11881109335167</c:v>
                </c:pt>
                <c:pt idx="789" formatCode="0.000000">
                  <c:v>-0.1781802438513</c:v>
                </c:pt>
                <c:pt idx="790" formatCode="0.000000">
                  <c:v>-0.01677439948525</c:v>
                </c:pt>
                <c:pt idx="791" formatCode="0.000000">
                  <c:v>-0.12243796249725</c:v>
                </c:pt>
                <c:pt idx="792" formatCode="0.000000">
                  <c:v>-0.2335305508848</c:v>
                </c:pt>
                <c:pt idx="793" formatCode="0.000000">
                  <c:v>-0.01801873267425</c:v>
                </c:pt>
                <c:pt idx="794" formatCode="0.000000">
                  <c:v>0.09280244886508</c:v>
                </c:pt>
                <c:pt idx="795" formatCode="0.000000">
                  <c:v>-0.12941268479127</c:v>
                </c:pt>
                <c:pt idx="796" formatCode="0.000000">
                  <c:v>-0.3088320279936</c:v>
                </c:pt>
                <c:pt idx="797" formatCode="0.000000">
                  <c:v>-0.244456355832</c:v>
                </c:pt>
                <c:pt idx="798" formatCode="0.000000">
                  <c:v>-0.1873717722378</c:v>
                </c:pt>
                <c:pt idx="799" formatCode="0.000000">
                  <c:v>0.04037761535394</c:v>
                </c:pt>
                <c:pt idx="800" formatCode="0.000000">
                  <c:v>-0.3837188760824</c:v>
                </c:pt>
                <c:pt idx="801" formatCode="0.000000">
                  <c:v>-0.3139594323336</c:v>
                </c:pt>
                <c:pt idx="802" formatCode="0.000000">
                  <c:v>-0.2045559445545</c:v>
                </c:pt>
                <c:pt idx="803" formatCode="0.000000">
                  <c:v>-0.08216096830788</c:v>
                </c:pt>
                <c:pt idx="804" formatCode="0.000000">
                  <c:v>-0.2049556131507</c:v>
                </c:pt>
                <c:pt idx="805" formatCode="0.000000">
                  <c:v>-0.338314311066</c:v>
                </c:pt>
                <c:pt idx="806" formatCode="0.000000">
                  <c:v>-0.08437786173124</c:v>
                </c:pt>
                <c:pt idx="807" formatCode="0.000000">
                  <c:v>0.04618304025096</c:v>
                </c:pt>
                <c:pt idx="808" formatCode="0.000000">
                  <c:v>-0.2647470010536</c:v>
                </c:pt>
                <c:pt idx="809" formatCode="0.000000">
                  <c:v>-0.14447827807218</c:v>
                </c:pt>
                <c:pt idx="810" formatCode="0.000000">
                  <c:v>-0.468325036872</c:v>
                </c:pt>
                <c:pt idx="811" formatCode="0.000000">
                  <c:v>-0.2715105494608</c:v>
                </c:pt>
                <c:pt idx="812" formatCode="0.000000">
                  <c:v>-0.15340594293756</c:v>
                </c:pt>
                <c:pt idx="813" formatCode="0.000000">
                  <c:v>0.04576837963392</c:v>
                </c:pt>
                <c:pt idx="814" formatCode="0.000000">
                  <c:v>-0.15061603707909</c:v>
                </c:pt>
                <c:pt idx="815" formatCode="0.000000">
                  <c:v>-0.3511326273276</c:v>
                </c:pt>
                <c:pt idx="816" formatCode="0.000000">
                  <c:v>-0.4217967489164</c:v>
                </c:pt>
                <c:pt idx="817" formatCode="0.000000">
                  <c:v>-0.2301324293976</c:v>
                </c:pt>
                <c:pt idx="818" formatCode="0.000000">
                  <c:v>-0.2233386699237</c:v>
                </c:pt>
                <c:pt idx="819" formatCode="0.000000">
                  <c:v>-0.4157041967764</c:v>
                </c:pt>
                <c:pt idx="820" formatCode="0.000000">
                  <c:v>-0.4324585995532</c:v>
                </c:pt>
                <c:pt idx="821" formatCode="0.000000">
                  <c:v>-0.2902405459304</c:v>
                </c:pt>
                <c:pt idx="822" formatCode="0.000000">
                  <c:v>-0.15424290622467</c:v>
                </c:pt>
                <c:pt idx="823" formatCode="0.000000">
                  <c:v>-0.4294123234832</c:v>
                </c:pt>
                <c:pt idx="824" formatCode="0.000000">
                  <c:v>-0.09498723904908</c:v>
                </c:pt>
                <c:pt idx="825" formatCode="0.000000">
                  <c:v>-0.4294123234832</c:v>
                </c:pt>
                <c:pt idx="826" formatCode="0.000000">
                  <c:v>-0.2933621593552</c:v>
                </c:pt>
                <c:pt idx="827" formatCode="0.000000">
                  <c:v>-0.3022068360324</c:v>
                </c:pt>
                <c:pt idx="828" formatCode="0.000000">
                  <c:v>-0.216944579046</c:v>
                </c:pt>
                <c:pt idx="829" formatCode="0.000000">
                  <c:v>-0.2197420165548</c:v>
                </c:pt>
                <c:pt idx="830" formatCode="0.000000">
                  <c:v>-0.2902405459304</c:v>
                </c:pt>
                <c:pt idx="831" formatCode="0.000000">
                  <c:v>-0.2787944194256</c:v>
                </c:pt>
                <c:pt idx="832" formatCode="0.000000">
                  <c:v>0.10888502645051</c:v>
                </c:pt>
                <c:pt idx="833" formatCode="0.000000">
                  <c:v>-0.2101508195721</c:v>
                </c:pt>
                <c:pt idx="834" formatCode="0.000000">
                  <c:v>-0.2813958692532</c:v>
                </c:pt>
                <c:pt idx="835" formatCode="0.000000">
                  <c:v>-0.13917739764807</c:v>
                </c:pt>
                <c:pt idx="836" formatCode="0.000000">
                  <c:v>-0.2065541662032</c:v>
                </c:pt>
                <c:pt idx="837" formatCode="0.000000">
                  <c:v>-0.15005808978912</c:v>
                </c:pt>
                <c:pt idx="838" formatCode="0.000000">
                  <c:v>-0.2668281293236</c:v>
                </c:pt>
                <c:pt idx="839" formatCode="0.000000">
                  <c:v>-0.2049556131507</c:v>
                </c:pt>
                <c:pt idx="840" formatCode="0.000000">
                  <c:v>-0.0827943732968801</c:v>
                </c:pt>
                <c:pt idx="841" formatCode="0.000000">
                  <c:v>-0.13666650778674</c:v>
                </c:pt>
                <c:pt idx="842" formatCode="0.000000">
                  <c:v>-0.14057239292946</c:v>
                </c:pt>
                <c:pt idx="843" formatCode="0.000000">
                  <c:v>-0.266307807766</c:v>
                </c:pt>
                <c:pt idx="844" formatCode="0.000000">
                  <c:v>-0.2699497427484</c:v>
                </c:pt>
                <c:pt idx="845" formatCode="0.000000">
                  <c:v>-0.01850892384275</c:v>
                </c:pt>
                <c:pt idx="846" formatCode="0.000000">
                  <c:v>-0.018697465072</c:v>
                </c:pt>
                <c:pt idx="847" formatCode="0.000000">
                  <c:v>-0.1957640847642</c:v>
                </c:pt>
                <c:pt idx="848" formatCode="0.000000">
                  <c:v>-0.1917677627991</c:v>
                </c:pt>
                <c:pt idx="849" formatCode="0.000000">
                  <c:v>-0.256422645934</c:v>
                </c:pt>
                <c:pt idx="850" formatCode="0.000000">
                  <c:v>-0.0780439079938</c:v>
                </c:pt>
                <c:pt idx="851" formatCode="0.000000">
                  <c:v>0.1050170318929</c:v>
                </c:pt>
                <c:pt idx="852" formatCode="0.000000">
                  <c:v>-0.13610847579246</c:v>
                </c:pt>
                <c:pt idx="853" formatCode="0.000000">
                  <c:v>-0.256422645934</c:v>
                </c:pt>
                <c:pt idx="854" formatCode="0.000000">
                  <c:v>0.04104107737716</c:v>
                </c:pt>
                <c:pt idx="855" formatCode="0.000000">
                  <c:v>-0.13052866407552</c:v>
                </c:pt>
                <c:pt idx="856" formatCode="0.000000">
                  <c:v>-0.07630205629312</c:v>
                </c:pt>
                <c:pt idx="857" formatCode="0.000000">
                  <c:v>0.03905064094794</c:v>
                </c:pt>
                <c:pt idx="858" formatCode="0.000000">
                  <c:v>0.14812241303424</c:v>
                </c:pt>
                <c:pt idx="859" formatCode="0.000000">
                  <c:v>0.09544893567366</c:v>
                </c:pt>
                <c:pt idx="860" formatCode="0.000000">
                  <c:v>0.15201308961024</c:v>
                </c:pt>
                <c:pt idx="861" formatCode="0.000000">
                  <c:v>-0.13694543907957</c:v>
                </c:pt>
                <c:pt idx="862" formatCode="0.000000">
                  <c:v>0.1510404450752</c:v>
                </c:pt>
                <c:pt idx="863" formatCode="0.000000">
                  <c:v>0.0379724931279</c:v>
                </c:pt>
                <c:pt idx="864" formatCode="0.000000">
                  <c:v>0.09504180762919</c:v>
                </c:pt>
                <c:pt idx="865" formatCode="0.000000">
                  <c:v>0.08995236713036</c:v>
                </c:pt>
                <c:pt idx="866" formatCode="0.000000">
                  <c:v>0.03664554390168</c:v>
                </c:pt>
                <c:pt idx="867" formatCode="0.000000">
                  <c:v>0.09117381307158</c:v>
                </c:pt>
                <c:pt idx="868" formatCode="0.000000">
                  <c:v>0.15201308961024</c:v>
                </c:pt>
                <c:pt idx="869" formatCode="0.000000">
                  <c:v>0.08791660329239</c:v>
                </c:pt>
                <c:pt idx="870" formatCode="0.000000">
                  <c:v>0.08832373133686</c:v>
                </c:pt>
                <c:pt idx="871" formatCode="0.000000">
                  <c:v>0.3018072048832</c:v>
                </c:pt>
                <c:pt idx="872" formatCode="0.000000">
                  <c:v>0.1903379906916</c:v>
                </c:pt>
                <c:pt idx="873" formatCode="0.000000">
                  <c:v>0.14585297474304</c:v>
                </c:pt>
                <c:pt idx="874" formatCode="0.000000">
                  <c:v>0.09483821270305</c:v>
                </c:pt>
                <c:pt idx="875" formatCode="0.000000">
                  <c:v>0.3313115523202</c:v>
                </c:pt>
                <c:pt idx="876" formatCode="0.000000">
                  <c:v>0.1943416898793</c:v>
                </c:pt>
                <c:pt idx="877" formatCode="0.000000">
                  <c:v>0.3011212074525</c:v>
                </c:pt>
                <c:pt idx="878" formatCode="0.000000">
                  <c:v>0.370201914852</c:v>
                </c:pt>
                <c:pt idx="879" formatCode="0.000000">
                  <c:v>0.2887705455412</c:v>
                </c:pt>
                <c:pt idx="880" formatCode="0.000000">
                  <c:v>0.1938969244566</c:v>
                </c:pt>
                <c:pt idx="881" formatCode="0.000000">
                  <c:v>0.426487117368</c:v>
                </c:pt>
                <c:pt idx="882" formatCode="0.000000">
                  <c:v>0.2481763491525</c:v>
                </c:pt>
                <c:pt idx="883" formatCode="0.000000">
                  <c:v>0.2493072836978</c:v>
                </c:pt>
                <c:pt idx="884" formatCode="0.000000">
                  <c:v>0.311413252112</c:v>
                </c:pt>
                <c:pt idx="885" formatCode="0.000000">
                  <c:v>0.3120994578626</c:v>
                </c:pt>
                <c:pt idx="886" formatCode="0.000000">
                  <c:v>0.389389760944</c:v>
                </c:pt>
                <c:pt idx="887" formatCode="0.000000">
                  <c:v>0.0868986904695</c:v>
                </c:pt>
                <c:pt idx="888" formatCode="0.000000">
                  <c:v>0.2379972514772</c:v>
                </c:pt>
                <c:pt idx="889" formatCode="0.000000">
                  <c:v>0.424321533756</c:v>
                </c:pt>
                <c:pt idx="890" formatCode="0.000000">
                  <c:v>0.1858893910173</c:v>
                </c:pt>
                <c:pt idx="891" formatCode="0.000000">
                  <c:v>0.2396937391411</c:v>
                </c:pt>
                <c:pt idx="892" formatCode="0.000000">
                  <c:v>0.1858893910173</c:v>
                </c:pt>
                <c:pt idx="893" formatCode="0.000000">
                  <c:v>0.345998358024</c:v>
                </c:pt>
                <c:pt idx="894" formatCode="0.000000">
                  <c:v>0.465196110372</c:v>
                </c:pt>
                <c:pt idx="895" formatCode="0.000000">
                  <c:v>0.09198813096833</c:v>
                </c:pt>
                <c:pt idx="896" formatCode="0.000000">
                  <c:v>0.3443846406</c:v>
                </c:pt>
                <c:pt idx="897" formatCode="0.000000">
                  <c:v>0.3540662103</c:v>
                </c:pt>
                <c:pt idx="898" formatCode="0.000000">
                  <c:v>0.406083557256</c:v>
                </c:pt>
                <c:pt idx="899" formatCode="0.000000">
                  <c:v>0.2887705455412</c:v>
                </c:pt>
                <c:pt idx="900" formatCode="0.000000">
                  <c:v>0.2436522675875</c:v>
                </c:pt>
                <c:pt idx="901" formatCode="0.000000">
                  <c:v>0.3443846406</c:v>
                </c:pt>
                <c:pt idx="902" formatCode="0.000000">
                  <c:v>0.3066102284976</c:v>
                </c:pt>
                <c:pt idx="903" formatCode="0.000000">
                  <c:v>0.2812229072443</c:v>
                </c:pt>
                <c:pt idx="904" formatCode="0.000000">
                  <c:v>0.38568027872</c:v>
                </c:pt>
                <c:pt idx="905" formatCode="0.000000">
                  <c:v>0.4033013048</c:v>
                </c:pt>
                <c:pt idx="906" formatCode="0.000000">
                  <c:v>0.393099524744</c:v>
                </c:pt>
                <c:pt idx="907" formatCode="0.000000">
                  <c:v>0.08730588032178</c:v>
                </c:pt>
                <c:pt idx="908" formatCode="0.000000">
                  <c:v>0.1907828911782</c:v>
                </c:pt>
                <c:pt idx="909" formatCode="0.000000">
                  <c:v>0.3127856636132</c:v>
                </c:pt>
                <c:pt idx="910" formatCode="0.000000">
                  <c:v>0.441090566352</c:v>
                </c:pt>
                <c:pt idx="911" formatCode="0.000000">
                  <c:v>0.2970043895887</c:v>
                </c:pt>
                <c:pt idx="912" formatCode="0.000000">
                  <c:v>0.5292629475427</c:v>
                </c:pt>
                <c:pt idx="913" formatCode="0.000000">
                  <c:v>0.2391281860225</c:v>
                </c:pt>
                <c:pt idx="914" formatCode="0.000000">
                  <c:v>0.2436522675875</c:v>
                </c:pt>
                <c:pt idx="915" formatCode="0.000000">
                  <c:v>0.24591430837</c:v>
                </c:pt>
                <c:pt idx="916" formatCode="0.000000">
                  <c:v>0.1987902895536</c:v>
                </c:pt>
                <c:pt idx="917" formatCode="0.000000">
                  <c:v>0.42327336978</c:v>
                </c:pt>
                <c:pt idx="918" formatCode="0.000000">
                  <c:v>0.285339933428</c:v>
                </c:pt>
                <c:pt idx="919" formatCode="0.000000">
                  <c:v>0.2956319780875</c:v>
                </c:pt>
                <c:pt idx="920" formatCode="0.000000">
                  <c:v>0.2723030657661</c:v>
                </c:pt>
                <c:pt idx="921" formatCode="0.000000">
                  <c:v>0.2255562847113</c:v>
                </c:pt>
                <c:pt idx="922" formatCode="0.000000">
                  <c:v>0.2295146414658</c:v>
                </c:pt>
                <c:pt idx="923" formatCode="0.000000">
                  <c:v>0.1823304572523</c:v>
                </c:pt>
                <c:pt idx="924" formatCode="0.000000">
                  <c:v>0.305658851696</c:v>
                </c:pt>
                <c:pt idx="925" formatCode="0.000000">
                  <c:v>0.2647554274692</c:v>
                </c:pt>
                <c:pt idx="926" formatCode="0.000000">
                  <c:v>0.2592664064241</c:v>
                </c:pt>
                <c:pt idx="927" formatCode="0.000000">
                  <c:v>0.11667324494848</c:v>
                </c:pt>
                <c:pt idx="928" formatCode="0.000000">
                  <c:v>0.0759055533829</c:v>
                </c:pt>
                <c:pt idx="929" formatCode="0.000000">
                  <c:v>0.2578939949229</c:v>
                </c:pt>
                <c:pt idx="930" formatCode="0.000000">
                  <c:v>0.12639978873472</c:v>
                </c:pt>
                <c:pt idx="931" formatCode="0.000000">
                  <c:v>0.07509123548615</c:v>
                </c:pt>
                <c:pt idx="932" formatCode="0.000000">
                  <c:v>0.07142689766249</c:v>
                </c:pt>
                <c:pt idx="933" formatCode="0.000000">
                  <c:v>-0.01341845948025</c:v>
                </c:pt>
                <c:pt idx="934" formatCode="0.000000">
                  <c:v>-0.012513486766</c:v>
                </c:pt>
                <c:pt idx="935" formatCode="0.000000">
                  <c:v>-0.09537578249535</c:v>
                </c:pt>
                <c:pt idx="936" formatCode="0.000000">
                  <c:v>0.02743976597412</c:v>
                </c:pt>
                <c:pt idx="937" formatCode="0.000000">
                  <c:v>-0.09063293406552</c:v>
                </c:pt>
                <c:pt idx="938" formatCode="0.000000">
                  <c:v>0.02727390676326</c:v>
                </c:pt>
                <c:pt idx="939" formatCode="0.000000">
                  <c:v>0.0665410520898</c:v>
                </c:pt>
                <c:pt idx="940" formatCode="0.000000">
                  <c:v>0.0280203109818</c:v>
                </c:pt>
                <c:pt idx="941" formatCode="0.000000">
                  <c:v>-0.124229715324</c:v>
                </c:pt>
                <c:pt idx="942" formatCode="0.000000">
                  <c:v>-0.161732494352</c:v>
                </c:pt>
                <c:pt idx="943" formatCode="0.000000">
                  <c:v>-0.204362575332</c:v>
                </c:pt>
                <c:pt idx="944" formatCode="0.000000">
                  <c:v>0.060637306055782</c:v>
                </c:pt>
                <c:pt idx="945" formatCode="0.000000">
                  <c:v>0.023458908223548</c:v>
                </c:pt>
                <c:pt idx="946" formatCode="0.000000">
                  <c:v>-0.081705243788847</c:v>
                </c:pt>
                <c:pt idx="947" formatCode="0.000000">
                  <c:v>-0.0108920802771</c:v>
                </c:pt>
                <c:pt idx="948" formatCode="0.000000">
                  <c:v>-0.10824443959683</c:v>
                </c:pt>
                <c:pt idx="949" formatCode="0.000000">
                  <c:v>-0.077241385944864</c:v>
                </c:pt>
                <c:pt idx="950" formatCode="0.000000">
                  <c:v>-0.083658177889776</c:v>
                </c:pt>
                <c:pt idx="951" formatCode="0.000000">
                  <c:v>-0.10624627861428</c:v>
                </c:pt>
                <c:pt idx="952" formatCode="0.000000">
                  <c:v>-0.010326473761725</c:v>
                </c:pt>
                <c:pt idx="953" formatCode="0.000000">
                  <c:v>-0.11463856687422</c:v>
                </c:pt>
                <c:pt idx="954" formatCode="0.000000">
                  <c:v>-0.11304003808818</c:v>
                </c:pt>
                <c:pt idx="955" formatCode="0.000000">
                  <c:v>-0.078357348288252</c:v>
                </c:pt>
                <c:pt idx="956" formatCode="0.000000">
                  <c:v>-0.21846051491496</c:v>
                </c:pt>
                <c:pt idx="957" formatCode="0.000000">
                  <c:v>-0.17808498807804</c:v>
                </c:pt>
                <c:pt idx="958" formatCode="0.000000">
                  <c:v>-0.11463856687422</c:v>
                </c:pt>
                <c:pt idx="959" formatCode="0.000000">
                  <c:v>0.02528347033404</c:v>
                </c:pt>
                <c:pt idx="960" formatCode="0.000000">
                  <c:v>-0.05492493839112</c:v>
                </c:pt>
                <c:pt idx="961" formatCode="0.000000">
                  <c:v>-0.3537399790275</c:v>
                </c:pt>
                <c:pt idx="962" formatCode="0.000000">
                  <c:v>-0.3015888893325</c:v>
                </c:pt>
                <c:pt idx="963" formatCode="0.000000">
                  <c:v>-0.10151362620657</c:v>
                </c:pt>
                <c:pt idx="964" formatCode="0.000000">
                  <c:v>-0.09398087191827</c:v>
                </c:pt>
                <c:pt idx="965" formatCode="0.000000">
                  <c:v>-0.09816568835382</c:v>
                </c:pt>
                <c:pt idx="966" formatCode="0.000000">
                  <c:v>-0.1486073157108</c:v>
                </c:pt>
                <c:pt idx="967" formatCode="0.000000">
                  <c:v>-0.3430522893105</c:v>
                </c:pt>
                <c:pt idx="968" formatCode="0.000000">
                  <c:v>-0.306000020403</c:v>
                </c:pt>
                <c:pt idx="969" formatCode="0.000000">
                  <c:v>-0.05444989666844</c:v>
                </c:pt>
                <c:pt idx="970" formatCode="0.000000">
                  <c:v>-0.3139397349165</c:v>
                </c:pt>
                <c:pt idx="971" formatCode="0.000000">
                  <c:v>-0.2512076011604</c:v>
                </c:pt>
                <c:pt idx="972" formatCode="0.000000">
                  <c:v>-0.1716178141444</c:v>
                </c:pt>
                <c:pt idx="973" formatCode="0.000000">
                  <c:v>-0.012324956985</c:v>
                </c:pt>
                <c:pt idx="974" formatCode="0.000000">
                  <c:v>-0.1230308308677</c:v>
                </c:pt>
                <c:pt idx="975" formatCode="0.000000">
                  <c:v>-0.1254285997803</c:v>
                </c:pt>
                <c:pt idx="976" formatCode="0.000000">
                  <c:v>-0.2314069223136</c:v>
                </c:pt>
                <c:pt idx="977" formatCode="0.000000">
                  <c:v>-0.0889590074913</c:v>
                </c:pt>
                <c:pt idx="978" formatCode="0.000000">
                  <c:v>0.023873581430478</c:v>
                </c:pt>
                <c:pt idx="979" formatCode="0.000000">
                  <c:v>-0.011118324028075</c:v>
                </c:pt>
                <c:pt idx="980" formatCode="0.000000">
                  <c:v>-0.24336370019115</c:v>
                </c:pt>
                <c:pt idx="981" formatCode="0.000000">
                  <c:v>-0.1910444002312</c:v>
                </c:pt>
                <c:pt idx="982" formatCode="0.000000">
                  <c:v>-0.1030492210422</c:v>
                </c:pt>
                <c:pt idx="983" formatCode="0.000000">
                  <c:v>-0.073335509272575</c:v>
                </c:pt>
                <c:pt idx="984" formatCode="0.000000">
                  <c:v>-0.11343967028469</c:v>
                </c:pt>
                <c:pt idx="985" formatCode="0.000000">
                  <c:v>-0.1331174150306</c:v>
                </c:pt>
                <c:pt idx="986" formatCode="0.000000">
                  <c:v>-0.13988099502988</c:v>
                </c:pt>
                <c:pt idx="987" formatCode="0.000000">
                  <c:v>-0.14768512336812</c:v>
                </c:pt>
                <c:pt idx="988" formatCode="0.000000">
                  <c:v>-0.10664591081079</c:v>
                </c:pt>
                <c:pt idx="989" formatCode="0.000000">
                  <c:v>-0.10544701422126</c:v>
                </c:pt>
                <c:pt idx="990" formatCode="0.000000">
                  <c:v>-0.076125415131045</c:v>
                </c:pt>
                <c:pt idx="991" formatCode="0.000000">
                  <c:v>-0.04320709032346</c:v>
                </c:pt>
                <c:pt idx="992" formatCode="0.000000">
                  <c:v>-0.042256997262844</c:v>
                </c:pt>
                <c:pt idx="993" formatCode="0.000000">
                  <c:v>-0.1393607208604</c:v>
                </c:pt>
                <c:pt idx="994" formatCode="0.000000">
                  <c:v>-0.11703637218651</c:v>
                </c:pt>
                <c:pt idx="995" formatCode="0.000000">
                  <c:v>-0.29531884364125</c:v>
                </c:pt>
                <c:pt idx="996" formatCode="0.000000">
                  <c:v>-0.041940299575972</c:v>
                </c:pt>
                <c:pt idx="997" formatCode="0.000000">
                  <c:v>-0.14040126919936</c:v>
                </c:pt>
                <c:pt idx="998" formatCode="0.000000">
                  <c:v>-0.066639718271385</c:v>
                </c:pt>
                <c:pt idx="999" formatCode="0.000000">
                  <c:v>-0.15244829717832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81693528"/>
        <c:axId val="2081673464"/>
      </c:scatterChart>
      <c:valAx>
        <c:axId val="2081693528"/>
        <c:scaling>
          <c:orientation val="minMax"/>
          <c:max val="0.2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Time (s)</a:t>
                </a:r>
              </a:p>
            </c:rich>
          </c:tx>
          <c:layout>
            <c:manualLayout>
              <c:xMode val="edge"/>
              <c:yMode val="edge"/>
              <c:x val="0.416985203452528"/>
              <c:y val="0.66281362154687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crossAx val="2081673464"/>
        <c:crosses val="autoZero"/>
        <c:crossBetween val="midCat"/>
      </c:valAx>
      <c:valAx>
        <c:axId val="2081673464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Power (uW)</a:t>
                </a:r>
              </a:p>
            </c:rich>
          </c:tx>
          <c:layout>
            <c:manualLayout>
              <c:xMode val="edge"/>
              <c:yMode val="edge"/>
              <c:x val="0.00903780369007511"/>
              <c:y val="0.309264712107885"/>
            </c:manualLayout>
          </c:layout>
          <c:overlay val="0"/>
        </c:title>
        <c:numFmt formatCode="0.00" sourceLinked="0"/>
        <c:majorTickMark val="none"/>
        <c:minorTickMark val="none"/>
        <c:tickLblPos val="nextTo"/>
        <c:crossAx val="2081693528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32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6644229113508"/>
          <c:y val="0.0828442439261885"/>
          <c:w val="0.691174408762765"/>
          <c:h val="0.728094072986639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Sheet1!$B$2</c:f>
              <c:strCache>
                <c:ptCount val="1"/>
                <c:pt idx="0">
                  <c:v>R. Shoulder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2"/>
            <c:spPr>
              <a:noFill/>
              <a:ln>
                <a:noFill/>
              </a:ln>
            </c:spPr>
          </c:marker>
          <c:trendline>
            <c:name>R. Shoulder</c:name>
            <c:spPr>
              <a:ln w="15875">
                <a:solidFill>
                  <a:schemeClr val="accent1"/>
                </a:solidFill>
              </a:ln>
            </c:spPr>
            <c:trendlineType val="movingAvg"/>
            <c:period val="255"/>
            <c:dispRSqr val="0"/>
            <c:dispEq val="0"/>
          </c:trendline>
          <c:xVal>
            <c:numRef>
              <c:f>Sheet1!$A$3:$A$48002</c:f>
              <c:numCache>
                <c:formatCode>General</c:formatCode>
                <c:ptCount val="48000"/>
                <c:pt idx="0">
                  <c:v>0.0</c:v>
                </c:pt>
                <c:pt idx="1">
                  <c:v>0.005</c:v>
                </c:pt>
                <c:pt idx="2">
                  <c:v>0.01</c:v>
                </c:pt>
                <c:pt idx="3">
                  <c:v>0.015</c:v>
                </c:pt>
                <c:pt idx="4">
                  <c:v>0.02</c:v>
                </c:pt>
                <c:pt idx="5">
                  <c:v>0.025</c:v>
                </c:pt>
                <c:pt idx="6">
                  <c:v>0.03</c:v>
                </c:pt>
                <c:pt idx="7">
                  <c:v>0.035</c:v>
                </c:pt>
                <c:pt idx="8">
                  <c:v>0.04</c:v>
                </c:pt>
                <c:pt idx="9">
                  <c:v>0.045</c:v>
                </c:pt>
                <c:pt idx="10">
                  <c:v>0.05</c:v>
                </c:pt>
                <c:pt idx="11">
                  <c:v>0.055</c:v>
                </c:pt>
                <c:pt idx="12">
                  <c:v>0.06</c:v>
                </c:pt>
                <c:pt idx="13">
                  <c:v>0.065</c:v>
                </c:pt>
                <c:pt idx="14">
                  <c:v>0.07</c:v>
                </c:pt>
                <c:pt idx="15">
                  <c:v>0.075</c:v>
                </c:pt>
                <c:pt idx="16">
                  <c:v>0.08</c:v>
                </c:pt>
                <c:pt idx="17">
                  <c:v>0.085</c:v>
                </c:pt>
                <c:pt idx="18">
                  <c:v>0.09</c:v>
                </c:pt>
                <c:pt idx="19">
                  <c:v>0.095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</c:v>
                </c:pt>
                <c:pt idx="28">
                  <c:v>0.14</c:v>
                </c:pt>
                <c:pt idx="29">
                  <c:v>0.145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</c:v>
                </c:pt>
                <c:pt idx="34">
                  <c:v>0.17</c:v>
                </c:pt>
                <c:pt idx="35">
                  <c:v>0.175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</c:v>
                </c:pt>
                <c:pt idx="40">
                  <c:v>0.2</c:v>
                </c:pt>
                <c:pt idx="41">
                  <c:v>0.205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</c:v>
                </c:pt>
                <c:pt idx="46">
                  <c:v>0.23</c:v>
                </c:pt>
                <c:pt idx="47">
                  <c:v>0.235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</c:v>
                </c:pt>
                <c:pt idx="54">
                  <c:v>0.27</c:v>
                </c:pt>
                <c:pt idx="55">
                  <c:v>0.275</c:v>
                </c:pt>
                <c:pt idx="56">
                  <c:v>0.28</c:v>
                </c:pt>
                <c:pt idx="57">
                  <c:v>0.285</c:v>
                </c:pt>
                <c:pt idx="58">
                  <c:v>0.29</c:v>
                </c:pt>
                <c:pt idx="59">
                  <c:v>0.295</c:v>
                </c:pt>
                <c:pt idx="60">
                  <c:v>0.3</c:v>
                </c:pt>
                <c:pt idx="61">
                  <c:v>0.305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</c:v>
                </c:pt>
                <c:pt idx="66">
                  <c:v>0.33</c:v>
                </c:pt>
                <c:pt idx="67">
                  <c:v>0.335</c:v>
                </c:pt>
                <c:pt idx="68">
                  <c:v>0.34</c:v>
                </c:pt>
                <c:pt idx="69">
                  <c:v>0.345</c:v>
                </c:pt>
                <c:pt idx="70">
                  <c:v>0.35</c:v>
                </c:pt>
                <c:pt idx="71">
                  <c:v>0.355</c:v>
                </c:pt>
                <c:pt idx="72">
                  <c:v>0.36</c:v>
                </c:pt>
                <c:pt idx="73">
                  <c:v>0.365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</c:v>
                </c:pt>
                <c:pt idx="78">
                  <c:v>0.39</c:v>
                </c:pt>
                <c:pt idx="79">
                  <c:v>0.395</c:v>
                </c:pt>
                <c:pt idx="80">
                  <c:v>0.4</c:v>
                </c:pt>
                <c:pt idx="81">
                  <c:v>0.405</c:v>
                </c:pt>
                <c:pt idx="82">
                  <c:v>0.41</c:v>
                </c:pt>
                <c:pt idx="83">
                  <c:v>0.415</c:v>
                </c:pt>
                <c:pt idx="84">
                  <c:v>0.42</c:v>
                </c:pt>
                <c:pt idx="85">
                  <c:v>0.425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</c:v>
                </c:pt>
                <c:pt idx="90">
                  <c:v>0.45</c:v>
                </c:pt>
                <c:pt idx="91">
                  <c:v>0.455</c:v>
                </c:pt>
                <c:pt idx="92">
                  <c:v>0.46</c:v>
                </c:pt>
                <c:pt idx="93">
                  <c:v>0.465</c:v>
                </c:pt>
                <c:pt idx="94">
                  <c:v>0.47</c:v>
                </c:pt>
                <c:pt idx="95">
                  <c:v>0.475</c:v>
                </c:pt>
                <c:pt idx="96">
                  <c:v>0.48</c:v>
                </c:pt>
                <c:pt idx="97">
                  <c:v>0.485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</c:v>
                </c:pt>
                <c:pt idx="104">
                  <c:v>0.52</c:v>
                </c:pt>
                <c:pt idx="105">
                  <c:v>0.525</c:v>
                </c:pt>
                <c:pt idx="106">
                  <c:v>0.53</c:v>
                </c:pt>
                <c:pt idx="107">
                  <c:v>0.535</c:v>
                </c:pt>
                <c:pt idx="108">
                  <c:v>0.54</c:v>
                </c:pt>
                <c:pt idx="109">
                  <c:v>0.545</c:v>
                </c:pt>
                <c:pt idx="110">
                  <c:v>0.55</c:v>
                </c:pt>
                <c:pt idx="111">
                  <c:v>0.555</c:v>
                </c:pt>
                <c:pt idx="112">
                  <c:v>0.56</c:v>
                </c:pt>
                <c:pt idx="113">
                  <c:v>0.565</c:v>
                </c:pt>
                <c:pt idx="114">
                  <c:v>0.57</c:v>
                </c:pt>
                <c:pt idx="115">
                  <c:v>0.575000000000001</c:v>
                </c:pt>
                <c:pt idx="116">
                  <c:v>0.58</c:v>
                </c:pt>
                <c:pt idx="117">
                  <c:v>0.585000000000001</c:v>
                </c:pt>
                <c:pt idx="118">
                  <c:v>0.59</c:v>
                </c:pt>
                <c:pt idx="119">
                  <c:v>0.595000000000001</c:v>
                </c:pt>
                <c:pt idx="120">
                  <c:v>0.6</c:v>
                </c:pt>
                <c:pt idx="121">
                  <c:v>0.605</c:v>
                </c:pt>
                <c:pt idx="122">
                  <c:v>0.61</c:v>
                </c:pt>
                <c:pt idx="123">
                  <c:v>0.615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</c:v>
                </c:pt>
                <c:pt idx="128">
                  <c:v>0.640000000000001</c:v>
                </c:pt>
                <c:pt idx="129">
                  <c:v>0.645000000000001</c:v>
                </c:pt>
                <c:pt idx="130">
                  <c:v>0.650000000000001</c:v>
                </c:pt>
                <c:pt idx="131">
                  <c:v>0.655000000000001</c:v>
                </c:pt>
                <c:pt idx="132">
                  <c:v>0.660000000000001</c:v>
                </c:pt>
                <c:pt idx="133">
                  <c:v>0.665000000000001</c:v>
                </c:pt>
                <c:pt idx="134">
                  <c:v>0.670000000000001</c:v>
                </c:pt>
                <c:pt idx="135">
                  <c:v>0.675000000000001</c:v>
                </c:pt>
                <c:pt idx="136">
                  <c:v>0.680000000000001</c:v>
                </c:pt>
                <c:pt idx="137">
                  <c:v>0.685000000000001</c:v>
                </c:pt>
                <c:pt idx="138">
                  <c:v>0.690000000000001</c:v>
                </c:pt>
                <c:pt idx="139">
                  <c:v>0.695000000000001</c:v>
                </c:pt>
                <c:pt idx="140">
                  <c:v>0.700000000000001</c:v>
                </c:pt>
                <c:pt idx="141">
                  <c:v>0.705000000000001</c:v>
                </c:pt>
                <c:pt idx="142">
                  <c:v>0.710000000000001</c:v>
                </c:pt>
                <c:pt idx="143">
                  <c:v>0.715000000000001</c:v>
                </c:pt>
                <c:pt idx="144">
                  <c:v>0.720000000000001</c:v>
                </c:pt>
                <c:pt idx="145">
                  <c:v>0.725000000000001</c:v>
                </c:pt>
                <c:pt idx="146">
                  <c:v>0.730000000000001</c:v>
                </c:pt>
                <c:pt idx="147">
                  <c:v>0.735000000000001</c:v>
                </c:pt>
                <c:pt idx="148">
                  <c:v>0.740000000000001</c:v>
                </c:pt>
                <c:pt idx="149">
                  <c:v>0.745000000000001</c:v>
                </c:pt>
                <c:pt idx="150">
                  <c:v>0.750000000000001</c:v>
                </c:pt>
                <c:pt idx="151">
                  <c:v>0.755000000000001</c:v>
                </c:pt>
                <c:pt idx="152">
                  <c:v>0.760000000000001</c:v>
                </c:pt>
                <c:pt idx="153">
                  <c:v>0.765000000000001</c:v>
                </c:pt>
                <c:pt idx="154">
                  <c:v>0.770000000000001</c:v>
                </c:pt>
                <c:pt idx="155">
                  <c:v>0.775000000000001</c:v>
                </c:pt>
                <c:pt idx="156">
                  <c:v>0.780000000000001</c:v>
                </c:pt>
                <c:pt idx="157">
                  <c:v>0.785000000000001</c:v>
                </c:pt>
                <c:pt idx="158">
                  <c:v>0.790000000000001</c:v>
                </c:pt>
                <c:pt idx="159">
                  <c:v>0.795000000000001</c:v>
                </c:pt>
                <c:pt idx="160">
                  <c:v>0.800000000000001</c:v>
                </c:pt>
                <c:pt idx="161">
                  <c:v>0.805000000000001</c:v>
                </c:pt>
                <c:pt idx="162">
                  <c:v>0.810000000000001</c:v>
                </c:pt>
                <c:pt idx="163">
                  <c:v>0.815000000000001</c:v>
                </c:pt>
                <c:pt idx="164">
                  <c:v>0.820000000000001</c:v>
                </c:pt>
                <c:pt idx="165">
                  <c:v>0.825000000000001</c:v>
                </c:pt>
                <c:pt idx="166">
                  <c:v>0.830000000000001</c:v>
                </c:pt>
                <c:pt idx="167">
                  <c:v>0.835000000000001</c:v>
                </c:pt>
                <c:pt idx="168">
                  <c:v>0.840000000000001</c:v>
                </c:pt>
                <c:pt idx="169">
                  <c:v>0.845000000000001</c:v>
                </c:pt>
                <c:pt idx="170">
                  <c:v>0.850000000000001</c:v>
                </c:pt>
                <c:pt idx="171">
                  <c:v>0.855000000000001</c:v>
                </c:pt>
                <c:pt idx="172">
                  <c:v>0.860000000000001</c:v>
                </c:pt>
                <c:pt idx="173">
                  <c:v>0.865000000000001</c:v>
                </c:pt>
                <c:pt idx="174">
                  <c:v>0.870000000000001</c:v>
                </c:pt>
                <c:pt idx="175">
                  <c:v>0.875000000000001</c:v>
                </c:pt>
                <c:pt idx="176">
                  <c:v>0.880000000000001</c:v>
                </c:pt>
                <c:pt idx="177">
                  <c:v>0.885000000000001</c:v>
                </c:pt>
                <c:pt idx="178">
                  <c:v>0.890000000000001</c:v>
                </c:pt>
                <c:pt idx="179">
                  <c:v>0.895000000000001</c:v>
                </c:pt>
                <c:pt idx="180">
                  <c:v>0.900000000000001</c:v>
                </c:pt>
                <c:pt idx="181">
                  <c:v>0.905000000000001</c:v>
                </c:pt>
                <c:pt idx="182">
                  <c:v>0.910000000000001</c:v>
                </c:pt>
                <c:pt idx="183">
                  <c:v>0.915000000000001</c:v>
                </c:pt>
                <c:pt idx="184">
                  <c:v>0.920000000000001</c:v>
                </c:pt>
                <c:pt idx="185">
                  <c:v>0.925000000000001</c:v>
                </c:pt>
                <c:pt idx="186">
                  <c:v>0.930000000000001</c:v>
                </c:pt>
                <c:pt idx="187">
                  <c:v>0.935000000000001</c:v>
                </c:pt>
                <c:pt idx="188">
                  <c:v>0.940000000000001</c:v>
                </c:pt>
                <c:pt idx="189">
                  <c:v>0.945000000000001</c:v>
                </c:pt>
                <c:pt idx="190">
                  <c:v>0.950000000000001</c:v>
                </c:pt>
                <c:pt idx="191">
                  <c:v>0.955000000000001</c:v>
                </c:pt>
                <c:pt idx="192">
                  <c:v>0.960000000000001</c:v>
                </c:pt>
                <c:pt idx="193">
                  <c:v>0.965000000000001</c:v>
                </c:pt>
                <c:pt idx="194">
                  <c:v>0.970000000000001</c:v>
                </c:pt>
                <c:pt idx="195">
                  <c:v>0.975000000000001</c:v>
                </c:pt>
                <c:pt idx="196">
                  <c:v>0.980000000000001</c:v>
                </c:pt>
                <c:pt idx="197">
                  <c:v>0.985000000000001</c:v>
                </c:pt>
                <c:pt idx="198">
                  <c:v>0.990000000000001</c:v>
                </c:pt>
                <c:pt idx="199">
                  <c:v>0.995000000000001</c:v>
                </c:pt>
                <c:pt idx="200">
                  <c:v>1.000000000000001</c:v>
                </c:pt>
                <c:pt idx="201">
                  <c:v>1.005000000000001</c:v>
                </c:pt>
                <c:pt idx="202">
                  <c:v>1.01</c:v>
                </c:pt>
                <c:pt idx="203">
                  <c:v>1.015</c:v>
                </c:pt>
                <c:pt idx="204">
                  <c:v>1.02</c:v>
                </c:pt>
                <c:pt idx="205">
                  <c:v>1.025</c:v>
                </c:pt>
                <c:pt idx="206">
                  <c:v>1.03</c:v>
                </c:pt>
                <c:pt idx="207">
                  <c:v>1.035</c:v>
                </c:pt>
                <c:pt idx="208">
                  <c:v>1.04</c:v>
                </c:pt>
                <c:pt idx="209">
                  <c:v>1.044999999999999</c:v>
                </c:pt>
                <c:pt idx="210">
                  <c:v>1.049999999999999</c:v>
                </c:pt>
                <c:pt idx="211">
                  <c:v>1.054999999999999</c:v>
                </c:pt>
                <c:pt idx="212">
                  <c:v>1.059999999999999</c:v>
                </c:pt>
                <c:pt idx="213">
                  <c:v>1.064999999999999</c:v>
                </c:pt>
                <c:pt idx="214">
                  <c:v>1.069999999999999</c:v>
                </c:pt>
                <c:pt idx="215">
                  <c:v>1.074999999999999</c:v>
                </c:pt>
                <c:pt idx="216">
                  <c:v>1.079999999999999</c:v>
                </c:pt>
                <c:pt idx="217">
                  <c:v>1.084999999999999</c:v>
                </c:pt>
                <c:pt idx="218">
                  <c:v>1.089999999999998</c:v>
                </c:pt>
                <c:pt idx="219">
                  <c:v>1.094999999999998</c:v>
                </c:pt>
                <c:pt idx="220">
                  <c:v>1.099999999999998</c:v>
                </c:pt>
                <c:pt idx="221">
                  <c:v>1.104999999999998</c:v>
                </c:pt>
                <c:pt idx="222">
                  <c:v>1.109999999999998</c:v>
                </c:pt>
                <c:pt idx="223">
                  <c:v>1.114999999999998</c:v>
                </c:pt>
                <c:pt idx="224">
                  <c:v>1.119999999999998</c:v>
                </c:pt>
                <c:pt idx="225">
                  <c:v>1.124999999999998</c:v>
                </c:pt>
                <c:pt idx="226">
                  <c:v>1.129999999999998</c:v>
                </c:pt>
                <c:pt idx="227">
                  <c:v>1.134999999999998</c:v>
                </c:pt>
                <c:pt idx="228">
                  <c:v>1.139999999999997</c:v>
                </c:pt>
                <c:pt idx="229">
                  <c:v>1.144999999999998</c:v>
                </c:pt>
                <c:pt idx="230">
                  <c:v>1.149999999999997</c:v>
                </c:pt>
                <c:pt idx="231">
                  <c:v>1.154999999999997</c:v>
                </c:pt>
                <c:pt idx="232">
                  <c:v>1.159999999999997</c:v>
                </c:pt>
                <c:pt idx="233">
                  <c:v>1.164999999999997</c:v>
                </c:pt>
                <c:pt idx="234">
                  <c:v>1.169999999999997</c:v>
                </c:pt>
                <c:pt idx="235">
                  <c:v>1.174999999999997</c:v>
                </c:pt>
                <c:pt idx="236">
                  <c:v>1.179999999999997</c:v>
                </c:pt>
                <c:pt idx="237">
                  <c:v>1.184999999999996</c:v>
                </c:pt>
                <c:pt idx="238">
                  <c:v>1.189999999999996</c:v>
                </c:pt>
                <c:pt idx="239">
                  <c:v>1.194999999999996</c:v>
                </c:pt>
                <c:pt idx="240">
                  <c:v>1.199999999999996</c:v>
                </c:pt>
                <c:pt idx="241">
                  <c:v>1.204999999999996</c:v>
                </c:pt>
                <c:pt idx="242">
                  <c:v>1.209999999999996</c:v>
                </c:pt>
                <c:pt idx="243">
                  <c:v>1.214999999999996</c:v>
                </c:pt>
                <c:pt idx="244">
                  <c:v>1.219999999999996</c:v>
                </c:pt>
                <c:pt idx="245">
                  <c:v>1.224999999999996</c:v>
                </c:pt>
                <c:pt idx="246">
                  <c:v>1.229999999999996</c:v>
                </c:pt>
                <c:pt idx="247">
                  <c:v>1.234999999999995</c:v>
                </c:pt>
                <c:pt idx="248">
                  <c:v>1.239999999999995</c:v>
                </c:pt>
                <c:pt idx="249">
                  <c:v>1.244999999999995</c:v>
                </c:pt>
                <c:pt idx="250">
                  <c:v>1.249999999999995</c:v>
                </c:pt>
                <c:pt idx="251">
                  <c:v>1.254999999999995</c:v>
                </c:pt>
                <c:pt idx="252">
                  <c:v>1.259999999999995</c:v>
                </c:pt>
                <c:pt idx="253">
                  <c:v>1.264999999999995</c:v>
                </c:pt>
                <c:pt idx="254">
                  <c:v>1.269999999999994</c:v>
                </c:pt>
                <c:pt idx="255">
                  <c:v>1.274999999999995</c:v>
                </c:pt>
                <c:pt idx="256">
                  <c:v>1.279999999999994</c:v>
                </c:pt>
                <c:pt idx="257">
                  <c:v>1.284999999999994</c:v>
                </c:pt>
                <c:pt idx="258">
                  <c:v>1.289999999999994</c:v>
                </c:pt>
                <c:pt idx="259">
                  <c:v>1.294999999999994</c:v>
                </c:pt>
                <c:pt idx="260">
                  <c:v>1.299999999999994</c:v>
                </c:pt>
                <c:pt idx="261">
                  <c:v>1.304999999999994</c:v>
                </c:pt>
                <c:pt idx="262">
                  <c:v>1.309999999999994</c:v>
                </c:pt>
                <c:pt idx="263">
                  <c:v>1.314999999999994</c:v>
                </c:pt>
                <c:pt idx="264">
                  <c:v>1.319999999999994</c:v>
                </c:pt>
                <c:pt idx="265">
                  <c:v>1.324999999999993</c:v>
                </c:pt>
                <c:pt idx="266">
                  <c:v>1.329999999999993</c:v>
                </c:pt>
                <c:pt idx="267">
                  <c:v>1.334999999999993</c:v>
                </c:pt>
                <c:pt idx="268">
                  <c:v>1.339999999999993</c:v>
                </c:pt>
                <c:pt idx="269">
                  <c:v>1.344999999999993</c:v>
                </c:pt>
                <c:pt idx="270">
                  <c:v>1.349999999999993</c:v>
                </c:pt>
                <c:pt idx="271">
                  <c:v>1.354999999999993</c:v>
                </c:pt>
                <c:pt idx="272">
                  <c:v>1.359999999999993</c:v>
                </c:pt>
                <c:pt idx="273">
                  <c:v>1.364999999999993</c:v>
                </c:pt>
                <c:pt idx="274">
                  <c:v>1.369999999999992</c:v>
                </c:pt>
                <c:pt idx="275">
                  <c:v>1.374999999999992</c:v>
                </c:pt>
                <c:pt idx="276">
                  <c:v>1.379999999999992</c:v>
                </c:pt>
                <c:pt idx="277">
                  <c:v>1.384999999999992</c:v>
                </c:pt>
                <c:pt idx="278">
                  <c:v>1.389999999999992</c:v>
                </c:pt>
                <c:pt idx="279">
                  <c:v>1.394999999999992</c:v>
                </c:pt>
                <c:pt idx="280">
                  <c:v>1.399999999999992</c:v>
                </c:pt>
                <c:pt idx="281">
                  <c:v>1.404999999999992</c:v>
                </c:pt>
                <c:pt idx="282">
                  <c:v>1.409999999999991</c:v>
                </c:pt>
                <c:pt idx="283">
                  <c:v>1.414999999999992</c:v>
                </c:pt>
                <c:pt idx="284">
                  <c:v>1.419999999999991</c:v>
                </c:pt>
                <c:pt idx="285">
                  <c:v>1.424999999999991</c:v>
                </c:pt>
                <c:pt idx="286">
                  <c:v>1.429999999999991</c:v>
                </c:pt>
                <c:pt idx="287">
                  <c:v>1.434999999999991</c:v>
                </c:pt>
                <c:pt idx="288">
                  <c:v>1.439999999999991</c:v>
                </c:pt>
                <c:pt idx="289">
                  <c:v>1.444999999999991</c:v>
                </c:pt>
                <c:pt idx="290">
                  <c:v>1.449999999999991</c:v>
                </c:pt>
                <c:pt idx="291">
                  <c:v>1.454999999999991</c:v>
                </c:pt>
                <c:pt idx="292">
                  <c:v>1.459999999999989</c:v>
                </c:pt>
                <c:pt idx="293">
                  <c:v>1.46499999999999</c:v>
                </c:pt>
                <c:pt idx="294">
                  <c:v>1.46999999999999</c:v>
                </c:pt>
                <c:pt idx="295">
                  <c:v>1.47499999999999</c:v>
                </c:pt>
                <c:pt idx="296">
                  <c:v>1.47999999999999</c:v>
                </c:pt>
                <c:pt idx="297">
                  <c:v>1.48499999999999</c:v>
                </c:pt>
                <c:pt idx="298">
                  <c:v>1.48999999999999</c:v>
                </c:pt>
                <c:pt idx="299">
                  <c:v>1.49499999999999</c:v>
                </c:pt>
                <c:pt idx="300">
                  <c:v>1.49999999999999</c:v>
                </c:pt>
                <c:pt idx="301">
                  <c:v>1.50499999999999</c:v>
                </c:pt>
                <c:pt idx="302">
                  <c:v>1.50999999999999</c:v>
                </c:pt>
                <c:pt idx="303">
                  <c:v>1.514999999999989</c:v>
                </c:pt>
                <c:pt idx="304">
                  <c:v>1.519999999999989</c:v>
                </c:pt>
                <c:pt idx="305">
                  <c:v>1.524999999999989</c:v>
                </c:pt>
                <c:pt idx="306">
                  <c:v>1.529999999999989</c:v>
                </c:pt>
                <c:pt idx="307">
                  <c:v>1.534999999999989</c:v>
                </c:pt>
                <c:pt idx="308">
                  <c:v>1.539999999999989</c:v>
                </c:pt>
                <c:pt idx="309">
                  <c:v>1.544999999999989</c:v>
                </c:pt>
                <c:pt idx="310">
                  <c:v>1.549999999999988</c:v>
                </c:pt>
                <c:pt idx="311">
                  <c:v>1.554999999999989</c:v>
                </c:pt>
                <c:pt idx="312">
                  <c:v>1.559999999999988</c:v>
                </c:pt>
                <c:pt idx="313">
                  <c:v>1.564999999999988</c:v>
                </c:pt>
                <c:pt idx="314">
                  <c:v>1.569999999999988</c:v>
                </c:pt>
                <c:pt idx="315">
                  <c:v>1.574999999999988</c:v>
                </c:pt>
                <c:pt idx="316">
                  <c:v>1.579999999999988</c:v>
                </c:pt>
                <c:pt idx="317">
                  <c:v>1.584999999999988</c:v>
                </c:pt>
                <c:pt idx="318">
                  <c:v>1.589999999999988</c:v>
                </c:pt>
                <c:pt idx="319">
                  <c:v>1.594999999999988</c:v>
                </c:pt>
                <c:pt idx="320">
                  <c:v>1.599999999999988</c:v>
                </c:pt>
                <c:pt idx="321">
                  <c:v>1.604999999999988</c:v>
                </c:pt>
                <c:pt idx="322">
                  <c:v>1.609999999999987</c:v>
                </c:pt>
                <c:pt idx="323">
                  <c:v>1.614999999999987</c:v>
                </c:pt>
                <c:pt idx="324">
                  <c:v>1.619999999999987</c:v>
                </c:pt>
                <c:pt idx="325">
                  <c:v>1.624999999999987</c:v>
                </c:pt>
                <c:pt idx="326">
                  <c:v>1.629999999999987</c:v>
                </c:pt>
                <c:pt idx="327">
                  <c:v>1.634999999999987</c:v>
                </c:pt>
                <c:pt idx="328">
                  <c:v>1.639999999999987</c:v>
                </c:pt>
                <c:pt idx="329">
                  <c:v>1.644999999999987</c:v>
                </c:pt>
                <c:pt idx="330">
                  <c:v>1.649999999999986</c:v>
                </c:pt>
                <c:pt idx="331">
                  <c:v>1.654999999999986</c:v>
                </c:pt>
                <c:pt idx="332">
                  <c:v>1.659999999999986</c:v>
                </c:pt>
                <c:pt idx="333">
                  <c:v>1.664999999999986</c:v>
                </c:pt>
                <c:pt idx="334">
                  <c:v>1.669999999999986</c:v>
                </c:pt>
                <c:pt idx="335">
                  <c:v>1.674999999999986</c:v>
                </c:pt>
                <c:pt idx="336">
                  <c:v>1.679999999999986</c:v>
                </c:pt>
                <c:pt idx="337">
                  <c:v>1.684999999999986</c:v>
                </c:pt>
                <c:pt idx="338">
                  <c:v>1.689999999999986</c:v>
                </c:pt>
                <c:pt idx="339">
                  <c:v>1.694999999999986</c:v>
                </c:pt>
                <c:pt idx="340">
                  <c:v>1.699999999999985</c:v>
                </c:pt>
                <c:pt idx="341">
                  <c:v>1.704999999999986</c:v>
                </c:pt>
                <c:pt idx="342">
                  <c:v>1.709999999999985</c:v>
                </c:pt>
                <c:pt idx="343">
                  <c:v>1.714999999999985</c:v>
                </c:pt>
                <c:pt idx="344">
                  <c:v>1.719999999999985</c:v>
                </c:pt>
                <c:pt idx="345">
                  <c:v>1.724999999999985</c:v>
                </c:pt>
                <c:pt idx="346">
                  <c:v>1.729999999999985</c:v>
                </c:pt>
                <c:pt idx="347">
                  <c:v>1.734999999999985</c:v>
                </c:pt>
                <c:pt idx="348">
                  <c:v>1.739999999999985</c:v>
                </c:pt>
                <c:pt idx="349">
                  <c:v>1.744999999999985</c:v>
                </c:pt>
                <c:pt idx="350">
                  <c:v>1.749999999999984</c:v>
                </c:pt>
                <c:pt idx="351">
                  <c:v>1.754999999999984</c:v>
                </c:pt>
                <c:pt idx="352">
                  <c:v>1.759999999999984</c:v>
                </c:pt>
                <c:pt idx="353">
                  <c:v>1.764999999999984</c:v>
                </c:pt>
                <c:pt idx="354">
                  <c:v>1.769999999999984</c:v>
                </c:pt>
                <c:pt idx="355">
                  <c:v>1.774999999999984</c:v>
                </c:pt>
                <c:pt idx="356">
                  <c:v>1.779999999999984</c:v>
                </c:pt>
                <c:pt idx="357">
                  <c:v>1.784999999999984</c:v>
                </c:pt>
                <c:pt idx="358">
                  <c:v>1.789999999999984</c:v>
                </c:pt>
                <c:pt idx="359">
                  <c:v>1.794999999999984</c:v>
                </c:pt>
                <c:pt idx="360">
                  <c:v>1.799999999999984</c:v>
                </c:pt>
                <c:pt idx="361">
                  <c:v>1.804999999999983</c:v>
                </c:pt>
                <c:pt idx="362">
                  <c:v>1.809999999999983</c:v>
                </c:pt>
                <c:pt idx="363">
                  <c:v>1.814999999999983</c:v>
                </c:pt>
                <c:pt idx="364">
                  <c:v>1.819999999999983</c:v>
                </c:pt>
                <c:pt idx="365">
                  <c:v>1.824999999999983</c:v>
                </c:pt>
                <c:pt idx="366">
                  <c:v>1.829999999999983</c:v>
                </c:pt>
                <c:pt idx="367">
                  <c:v>1.834999999999983</c:v>
                </c:pt>
                <c:pt idx="368">
                  <c:v>1.839999999999982</c:v>
                </c:pt>
                <c:pt idx="369">
                  <c:v>1.844999999999982</c:v>
                </c:pt>
                <c:pt idx="370">
                  <c:v>1.849999999999982</c:v>
                </c:pt>
                <c:pt idx="371">
                  <c:v>1.854999999999982</c:v>
                </c:pt>
                <c:pt idx="372">
                  <c:v>1.859999999999982</c:v>
                </c:pt>
                <c:pt idx="373">
                  <c:v>1.864999999999982</c:v>
                </c:pt>
                <c:pt idx="374">
                  <c:v>1.869999999999982</c:v>
                </c:pt>
                <c:pt idx="375">
                  <c:v>1.874999999999982</c:v>
                </c:pt>
                <c:pt idx="376">
                  <c:v>1.879999999999982</c:v>
                </c:pt>
                <c:pt idx="377">
                  <c:v>1.884999999999982</c:v>
                </c:pt>
                <c:pt idx="378">
                  <c:v>1.889999999999981</c:v>
                </c:pt>
                <c:pt idx="379">
                  <c:v>1.894999999999982</c:v>
                </c:pt>
                <c:pt idx="380">
                  <c:v>1.899999999999981</c:v>
                </c:pt>
                <c:pt idx="381">
                  <c:v>1.904999999999981</c:v>
                </c:pt>
                <c:pt idx="382">
                  <c:v>1.909999999999981</c:v>
                </c:pt>
                <c:pt idx="383">
                  <c:v>1.914999999999981</c:v>
                </c:pt>
                <c:pt idx="384">
                  <c:v>1.919999999999981</c:v>
                </c:pt>
                <c:pt idx="385">
                  <c:v>1.92499999999998</c:v>
                </c:pt>
                <c:pt idx="386">
                  <c:v>1.929999999999979</c:v>
                </c:pt>
                <c:pt idx="387">
                  <c:v>1.93499999999998</c:v>
                </c:pt>
                <c:pt idx="388">
                  <c:v>1.939999999999979</c:v>
                </c:pt>
                <c:pt idx="389">
                  <c:v>1.94499999999998</c:v>
                </c:pt>
                <c:pt idx="390">
                  <c:v>1.949999999999979</c:v>
                </c:pt>
                <c:pt idx="391">
                  <c:v>1.95499999999998</c:v>
                </c:pt>
                <c:pt idx="392">
                  <c:v>1.95999999999998</c:v>
                </c:pt>
                <c:pt idx="393">
                  <c:v>1.96499999999998</c:v>
                </c:pt>
                <c:pt idx="394">
                  <c:v>1.96999999999998</c:v>
                </c:pt>
                <c:pt idx="395">
                  <c:v>1.97499999999998</c:v>
                </c:pt>
                <c:pt idx="396">
                  <c:v>1.97999999999998</c:v>
                </c:pt>
                <c:pt idx="397">
                  <c:v>1.984999999999979</c:v>
                </c:pt>
                <c:pt idx="398">
                  <c:v>1.989999999999979</c:v>
                </c:pt>
                <c:pt idx="399">
                  <c:v>1.994999999999979</c:v>
                </c:pt>
                <c:pt idx="400">
                  <c:v>1.999999999999979</c:v>
                </c:pt>
                <c:pt idx="401">
                  <c:v>2.00499999999998</c:v>
                </c:pt>
                <c:pt idx="402">
                  <c:v>2.009999999999979</c:v>
                </c:pt>
                <c:pt idx="403">
                  <c:v>2.014999999999979</c:v>
                </c:pt>
                <c:pt idx="404">
                  <c:v>2.019999999999979</c:v>
                </c:pt>
                <c:pt idx="405">
                  <c:v>2.02499999999998</c:v>
                </c:pt>
                <c:pt idx="406">
                  <c:v>2.029999999999979</c:v>
                </c:pt>
                <c:pt idx="407">
                  <c:v>2.034999999999979</c:v>
                </c:pt>
                <c:pt idx="408">
                  <c:v>2.039999999999979</c:v>
                </c:pt>
                <c:pt idx="409">
                  <c:v>2.04499999999998</c:v>
                </c:pt>
                <c:pt idx="410">
                  <c:v>2.049999999999978</c:v>
                </c:pt>
                <c:pt idx="411">
                  <c:v>2.054999999999978</c:v>
                </c:pt>
                <c:pt idx="412">
                  <c:v>2.059999999999978</c:v>
                </c:pt>
                <c:pt idx="413">
                  <c:v>2.064999999999978</c:v>
                </c:pt>
                <c:pt idx="414">
                  <c:v>2.069999999999978</c:v>
                </c:pt>
                <c:pt idx="415">
                  <c:v>2.074999999999978</c:v>
                </c:pt>
                <c:pt idx="416">
                  <c:v>2.079999999999978</c:v>
                </c:pt>
                <c:pt idx="417">
                  <c:v>2.084999999999978</c:v>
                </c:pt>
                <c:pt idx="418">
                  <c:v>2.089999999999978</c:v>
                </c:pt>
                <c:pt idx="419">
                  <c:v>2.094999999999978</c:v>
                </c:pt>
                <c:pt idx="420">
                  <c:v>2.099999999999977</c:v>
                </c:pt>
                <c:pt idx="421">
                  <c:v>2.104999999999978</c:v>
                </c:pt>
                <c:pt idx="422">
                  <c:v>2.109999999999977</c:v>
                </c:pt>
                <c:pt idx="423">
                  <c:v>2.114999999999977</c:v>
                </c:pt>
                <c:pt idx="424">
                  <c:v>2.119999999999977</c:v>
                </c:pt>
                <c:pt idx="425">
                  <c:v>2.124999999999977</c:v>
                </c:pt>
                <c:pt idx="426">
                  <c:v>2.129999999999977</c:v>
                </c:pt>
                <c:pt idx="427">
                  <c:v>2.134999999999977</c:v>
                </c:pt>
                <c:pt idx="428">
                  <c:v>2.139999999999977</c:v>
                </c:pt>
                <c:pt idx="429">
                  <c:v>2.144999999999977</c:v>
                </c:pt>
                <c:pt idx="430">
                  <c:v>2.149999999999977</c:v>
                </c:pt>
                <c:pt idx="431">
                  <c:v>2.154999999999977</c:v>
                </c:pt>
                <c:pt idx="432">
                  <c:v>2.159999999999976</c:v>
                </c:pt>
                <c:pt idx="433">
                  <c:v>2.164999999999976</c:v>
                </c:pt>
                <c:pt idx="434">
                  <c:v>2.169999999999976</c:v>
                </c:pt>
                <c:pt idx="435">
                  <c:v>2.174999999999976</c:v>
                </c:pt>
                <c:pt idx="436">
                  <c:v>2.179999999999976</c:v>
                </c:pt>
                <c:pt idx="437">
                  <c:v>2.184999999999976</c:v>
                </c:pt>
                <c:pt idx="438">
                  <c:v>2.189999999999975</c:v>
                </c:pt>
                <c:pt idx="439">
                  <c:v>2.194999999999975</c:v>
                </c:pt>
                <c:pt idx="440">
                  <c:v>2.199999999999975</c:v>
                </c:pt>
                <c:pt idx="441">
                  <c:v>2.204999999999975</c:v>
                </c:pt>
                <c:pt idx="442">
                  <c:v>2.209999999999975</c:v>
                </c:pt>
                <c:pt idx="443">
                  <c:v>2.214999999999975</c:v>
                </c:pt>
                <c:pt idx="444">
                  <c:v>2.219999999999975</c:v>
                </c:pt>
                <c:pt idx="445">
                  <c:v>2.224999999999975</c:v>
                </c:pt>
                <c:pt idx="446">
                  <c:v>2.229999999999975</c:v>
                </c:pt>
                <c:pt idx="447">
                  <c:v>2.234999999999975</c:v>
                </c:pt>
                <c:pt idx="448">
                  <c:v>2.239999999999974</c:v>
                </c:pt>
                <c:pt idx="449">
                  <c:v>2.244999999999975</c:v>
                </c:pt>
                <c:pt idx="450">
                  <c:v>2.249999999999974</c:v>
                </c:pt>
                <c:pt idx="451">
                  <c:v>2.254999999999974</c:v>
                </c:pt>
                <c:pt idx="452">
                  <c:v>2.259999999999974</c:v>
                </c:pt>
                <c:pt idx="453">
                  <c:v>2.264999999999974</c:v>
                </c:pt>
                <c:pt idx="454">
                  <c:v>2.269999999999974</c:v>
                </c:pt>
                <c:pt idx="455">
                  <c:v>2.274999999999974</c:v>
                </c:pt>
                <c:pt idx="456">
                  <c:v>2.279999999999974</c:v>
                </c:pt>
                <c:pt idx="457">
                  <c:v>2.284999999999974</c:v>
                </c:pt>
                <c:pt idx="458">
                  <c:v>2.289999999999974</c:v>
                </c:pt>
                <c:pt idx="459">
                  <c:v>2.294999999999974</c:v>
                </c:pt>
                <c:pt idx="460">
                  <c:v>2.299999999999973</c:v>
                </c:pt>
                <c:pt idx="461">
                  <c:v>2.304999999999973</c:v>
                </c:pt>
                <c:pt idx="462">
                  <c:v>2.309999999999973</c:v>
                </c:pt>
                <c:pt idx="463">
                  <c:v>2.314999999999973</c:v>
                </c:pt>
                <c:pt idx="464">
                  <c:v>2.319999999999973</c:v>
                </c:pt>
                <c:pt idx="465">
                  <c:v>2.324999999999973</c:v>
                </c:pt>
                <c:pt idx="466">
                  <c:v>2.329999999999972</c:v>
                </c:pt>
                <c:pt idx="467">
                  <c:v>2.334999999999972</c:v>
                </c:pt>
                <c:pt idx="468">
                  <c:v>2.339999999999972</c:v>
                </c:pt>
                <c:pt idx="469">
                  <c:v>2.344999999999972</c:v>
                </c:pt>
                <c:pt idx="470">
                  <c:v>2.349999999999972</c:v>
                </c:pt>
                <c:pt idx="471">
                  <c:v>2.354999999999972</c:v>
                </c:pt>
                <c:pt idx="472">
                  <c:v>2.359999999999971</c:v>
                </c:pt>
                <c:pt idx="473">
                  <c:v>2.364999999999972</c:v>
                </c:pt>
                <c:pt idx="474">
                  <c:v>2.369999999999972</c:v>
                </c:pt>
                <c:pt idx="475">
                  <c:v>2.374999999999971</c:v>
                </c:pt>
                <c:pt idx="476">
                  <c:v>2.379999999999971</c:v>
                </c:pt>
                <c:pt idx="477">
                  <c:v>2.384999999999971</c:v>
                </c:pt>
                <c:pt idx="478">
                  <c:v>2.389999999999971</c:v>
                </c:pt>
                <c:pt idx="479">
                  <c:v>2.394999999999971</c:v>
                </c:pt>
                <c:pt idx="480">
                  <c:v>2.399999999999971</c:v>
                </c:pt>
                <c:pt idx="481">
                  <c:v>2.404999999999971</c:v>
                </c:pt>
                <c:pt idx="482">
                  <c:v>2.409999999999971</c:v>
                </c:pt>
                <c:pt idx="483">
                  <c:v>2.414999999999971</c:v>
                </c:pt>
                <c:pt idx="484">
                  <c:v>2.41999999999997</c:v>
                </c:pt>
                <c:pt idx="485">
                  <c:v>2.42499999999997</c:v>
                </c:pt>
                <c:pt idx="486">
                  <c:v>2.42999999999997</c:v>
                </c:pt>
                <c:pt idx="487">
                  <c:v>2.43499999999997</c:v>
                </c:pt>
                <c:pt idx="488">
                  <c:v>2.43999999999997</c:v>
                </c:pt>
                <c:pt idx="489">
                  <c:v>2.44499999999997</c:v>
                </c:pt>
                <c:pt idx="490">
                  <c:v>2.44999999999997</c:v>
                </c:pt>
                <c:pt idx="491">
                  <c:v>2.454999999999969</c:v>
                </c:pt>
                <c:pt idx="492">
                  <c:v>2.459999999999968</c:v>
                </c:pt>
                <c:pt idx="493">
                  <c:v>2.46499999999997</c:v>
                </c:pt>
                <c:pt idx="494">
                  <c:v>2.469999999999969</c:v>
                </c:pt>
                <c:pt idx="495">
                  <c:v>2.474999999999969</c:v>
                </c:pt>
                <c:pt idx="496">
                  <c:v>2.479999999999968</c:v>
                </c:pt>
                <c:pt idx="497">
                  <c:v>2.484999999999969</c:v>
                </c:pt>
                <c:pt idx="498">
                  <c:v>2.489999999999969</c:v>
                </c:pt>
                <c:pt idx="499">
                  <c:v>2.494999999999969</c:v>
                </c:pt>
                <c:pt idx="500">
                  <c:v>2.499999999999968</c:v>
                </c:pt>
                <c:pt idx="501">
                  <c:v>2.504999999999969</c:v>
                </c:pt>
                <c:pt idx="502">
                  <c:v>2.509999999999969</c:v>
                </c:pt>
                <c:pt idx="503">
                  <c:v>2.514999999999968</c:v>
                </c:pt>
                <c:pt idx="504">
                  <c:v>2.519999999999968</c:v>
                </c:pt>
                <c:pt idx="505">
                  <c:v>2.524999999999968</c:v>
                </c:pt>
                <c:pt idx="506">
                  <c:v>2.529999999999968</c:v>
                </c:pt>
                <c:pt idx="507">
                  <c:v>2.534999999999968</c:v>
                </c:pt>
                <c:pt idx="508">
                  <c:v>2.539999999999968</c:v>
                </c:pt>
                <c:pt idx="509">
                  <c:v>2.544999999999968</c:v>
                </c:pt>
                <c:pt idx="510">
                  <c:v>2.549999999999968</c:v>
                </c:pt>
                <c:pt idx="511">
                  <c:v>2.554999999999968</c:v>
                </c:pt>
                <c:pt idx="512">
                  <c:v>2.559999999999967</c:v>
                </c:pt>
                <c:pt idx="513">
                  <c:v>2.564999999999968</c:v>
                </c:pt>
                <c:pt idx="514">
                  <c:v>2.569999999999967</c:v>
                </c:pt>
                <c:pt idx="515">
                  <c:v>2.574999999999967</c:v>
                </c:pt>
                <c:pt idx="516">
                  <c:v>2.579999999999967</c:v>
                </c:pt>
                <c:pt idx="517">
                  <c:v>2.584999999999967</c:v>
                </c:pt>
                <c:pt idx="518">
                  <c:v>2.589999999999967</c:v>
                </c:pt>
                <c:pt idx="519">
                  <c:v>2.594999999999967</c:v>
                </c:pt>
                <c:pt idx="520">
                  <c:v>2.599999999999967</c:v>
                </c:pt>
                <c:pt idx="521">
                  <c:v>2.604999999999967</c:v>
                </c:pt>
                <c:pt idx="522">
                  <c:v>2.609999999999966</c:v>
                </c:pt>
                <c:pt idx="523">
                  <c:v>2.614999999999966</c:v>
                </c:pt>
                <c:pt idx="524">
                  <c:v>2.619999999999966</c:v>
                </c:pt>
                <c:pt idx="525">
                  <c:v>2.624999999999966</c:v>
                </c:pt>
                <c:pt idx="526">
                  <c:v>2.629999999999966</c:v>
                </c:pt>
                <c:pt idx="527">
                  <c:v>2.634999999999966</c:v>
                </c:pt>
                <c:pt idx="528">
                  <c:v>2.639999999999964</c:v>
                </c:pt>
                <c:pt idx="529">
                  <c:v>2.644999999999966</c:v>
                </c:pt>
                <c:pt idx="530">
                  <c:v>2.649999999999966</c:v>
                </c:pt>
                <c:pt idx="531">
                  <c:v>2.654999999999965</c:v>
                </c:pt>
                <c:pt idx="532">
                  <c:v>2.659999999999965</c:v>
                </c:pt>
                <c:pt idx="533">
                  <c:v>2.664999999999965</c:v>
                </c:pt>
                <c:pt idx="534">
                  <c:v>2.669999999999965</c:v>
                </c:pt>
                <c:pt idx="535">
                  <c:v>2.674999999999965</c:v>
                </c:pt>
                <c:pt idx="536">
                  <c:v>2.679999999999965</c:v>
                </c:pt>
                <c:pt idx="537">
                  <c:v>2.684999999999965</c:v>
                </c:pt>
                <c:pt idx="538">
                  <c:v>2.689999999999965</c:v>
                </c:pt>
                <c:pt idx="539">
                  <c:v>2.694999999999965</c:v>
                </c:pt>
                <c:pt idx="540">
                  <c:v>2.699999999999965</c:v>
                </c:pt>
                <c:pt idx="541">
                  <c:v>2.704999999999964</c:v>
                </c:pt>
                <c:pt idx="542">
                  <c:v>2.709999999999964</c:v>
                </c:pt>
                <c:pt idx="543">
                  <c:v>2.714999999999964</c:v>
                </c:pt>
                <c:pt idx="544">
                  <c:v>2.719999999999964</c:v>
                </c:pt>
                <c:pt idx="545">
                  <c:v>2.724999999999964</c:v>
                </c:pt>
                <c:pt idx="546">
                  <c:v>2.729999999999964</c:v>
                </c:pt>
                <c:pt idx="547">
                  <c:v>2.734999999999964</c:v>
                </c:pt>
                <c:pt idx="548">
                  <c:v>2.739999999999964</c:v>
                </c:pt>
                <c:pt idx="549">
                  <c:v>2.744999999999964</c:v>
                </c:pt>
                <c:pt idx="550">
                  <c:v>2.749999999999964</c:v>
                </c:pt>
                <c:pt idx="551">
                  <c:v>2.754999999999963</c:v>
                </c:pt>
                <c:pt idx="552">
                  <c:v>2.759999999999963</c:v>
                </c:pt>
                <c:pt idx="553">
                  <c:v>2.764999999999964</c:v>
                </c:pt>
                <c:pt idx="554">
                  <c:v>2.769999999999963</c:v>
                </c:pt>
                <c:pt idx="555">
                  <c:v>2.774999999999963</c:v>
                </c:pt>
                <c:pt idx="556">
                  <c:v>2.779999999999963</c:v>
                </c:pt>
                <c:pt idx="557">
                  <c:v>2.784999999999963</c:v>
                </c:pt>
                <c:pt idx="558">
                  <c:v>2.789999999999963</c:v>
                </c:pt>
                <c:pt idx="559">
                  <c:v>2.794999999999963</c:v>
                </c:pt>
                <c:pt idx="560">
                  <c:v>2.799999999999962</c:v>
                </c:pt>
                <c:pt idx="561">
                  <c:v>2.804999999999962</c:v>
                </c:pt>
                <c:pt idx="562">
                  <c:v>2.809999999999962</c:v>
                </c:pt>
                <c:pt idx="563">
                  <c:v>2.814999999999962</c:v>
                </c:pt>
                <c:pt idx="564">
                  <c:v>2.819999999999962</c:v>
                </c:pt>
                <c:pt idx="565">
                  <c:v>2.824999999999962</c:v>
                </c:pt>
                <c:pt idx="566">
                  <c:v>2.82999999999996</c:v>
                </c:pt>
                <c:pt idx="567">
                  <c:v>2.83499999999996</c:v>
                </c:pt>
                <c:pt idx="568">
                  <c:v>2.839999999999959</c:v>
                </c:pt>
                <c:pt idx="569">
                  <c:v>2.844999999999961</c:v>
                </c:pt>
                <c:pt idx="570">
                  <c:v>2.849999999999961</c:v>
                </c:pt>
                <c:pt idx="571">
                  <c:v>2.85499999999996</c:v>
                </c:pt>
                <c:pt idx="572">
                  <c:v>2.859999999999959</c:v>
                </c:pt>
                <c:pt idx="573">
                  <c:v>2.864999999999961</c:v>
                </c:pt>
                <c:pt idx="574">
                  <c:v>2.869999999999961</c:v>
                </c:pt>
                <c:pt idx="575">
                  <c:v>2.87499999999996</c:v>
                </c:pt>
                <c:pt idx="576">
                  <c:v>2.879999999999959</c:v>
                </c:pt>
                <c:pt idx="577">
                  <c:v>2.884999999999961</c:v>
                </c:pt>
                <c:pt idx="578">
                  <c:v>2.88999999999996</c:v>
                </c:pt>
                <c:pt idx="579">
                  <c:v>2.89499999999996</c:v>
                </c:pt>
                <c:pt idx="580">
                  <c:v>2.899999999999959</c:v>
                </c:pt>
                <c:pt idx="581">
                  <c:v>2.90499999999996</c:v>
                </c:pt>
                <c:pt idx="582">
                  <c:v>2.90999999999996</c:v>
                </c:pt>
                <c:pt idx="583">
                  <c:v>2.91499999999996</c:v>
                </c:pt>
                <c:pt idx="584">
                  <c:v>2.919999999999959</c:v>
                </c:pt>
                <c:pt idx="585">
                  <c:v>2.92499999999996</c:v>
                </c:pt>
                <c:pt idx="586">
                  <c:v>2.92999999999996</c:v>
                </c:pt>
                <c:pt idx="587">
                  <c:v>2.934999999999959</c:v>
                </c:pt>
                <c:pt idx="588">
                  <c:v>2.939999999999959</c:v>
                </c:pt>
                <c:pt idx="589">
                  <c:v>2.944999999999959</c:v>
                </c:pt>
                <c:pt idx="590">
                  <c:v>2.949999999999959</c:v>
                </c:pt>
                <c:pt idx="591">
                  <c:v>2.954999999999959</c:v>
                </c:pt>
                <c:pt idx="592">
                  <c:v>2.959999999999959</c:v>
                </c:pt>
                <c:pt idx="593">
                  <c:v>2.964999999999959</c:v>
                </c:pt>
                <c:pt idx="594">
                  <c:v>2.969999999999959</c:v>
                </c:pt>
                <c:pt idx="595">
                  <c:v>2.974999999999959</c:v>
                </c:pt>
                <c:pt idx="596">
                  <c:v>2.979999999999959</c:v>
                </c:pt>
                <c:pt idx="597">
                  <c:v>2.984999999999959</c:v>
                </c:pt>
                <c:pt idx="598">
                  <c:v>2.989999999999958</c:v>
                </c:pt>
                <c:pt idx="599">
                  <c:v>2.994999999999958</c:v>
                </c:pt>
                <c:pt idx="600">
                  <c:v>2.999999999999958</c:v>
                </c:pt>
                <c:pt idx="601">
                  <c:v>3.004999999999958</c:v>
                </c:pt>
                <c:pt idx="602">
                  <c:v>3.009999999999958</c:v>
                </c:pt>
                <c:pt idx="603">
                  <c:v>3.014999999999958</c:v>
                </c:pt>
                <c:pt idx="604">
                  <c:v>3.019999999999958</c:v>
                </c:pt>
                <c:pt idx="605">
                  <c:v>3.024999999999958</c:v>
                </c:pt>
                <c:pt idx="606">
                  <c:v>3.029999999999958</c:v>
                </c:pt>
                <c:pt idx="607">
                  <c:v>3.034999999999958</c:v>
                </c:pt>
                <c:pt idx="608">
                  <c:v>3.039999999999957</c:v>
                </c:pt>
                <c:pt idx="609">
                  <c:v>3.044999999999958</c:v>
                </c:pt>
                <c:pt idx="610">
                  <c:v>3.049999999999957</c:v>
                </c:pt>
                <c:pt idx="611">
                  <c:v>3.054999999999957</c:v>
                </c:pt>
                <c:pt idx="612">
                  <c:v>3.059999999999957</c:v>
                </c:pt>
                <c:pt idx="613">
                  <c:v>3.064999999999957</c:v>
                </c:pt>
                <c:pt idx="614">
                  <c:v>3.069999999999957</c:v>
                </c:pt>
                <c:pt idx="615">
                  <c:v>3.074999999999957</c:v>
                </c:pt>
                <c:pt idx="616">
                  <c:v>3.079999999999957</c:v>
                </c:pt>
                <c:pt idx="617">
                  <c:v>3.084999999999957</c:v>
                </c:pt>
                <c:pt idx="618">
                  <c:v>3.089999999999957</c:v>
                </c:pt>
                <c:pt idx="619">
                  <c:v>3.094999999999956</c:v>
                </c:pt>
                <c:pt idx="620">
                  <c:v>3.099999999999956</c:v>
                </c:pt>
                <c:pt idx="621">
                  <c:v>3.104999999999956</c:v>
                </c:pt>
                <c:pt idx="622">
                  <c:v>3.109999999999956</c:v>
                </c:pt>
                <c:pt idx="623">
                  <c:v>3.114999999999956</c:v>
                </c:pt>
                <c:pt idx="624">
                  <c:v>3.119999999999956</c:v>
                </c:pt>
                <c:pt idx="625">
                  <c:v>3.124999999999956</c:v>
                </c:pt>
                <c:pt idx="626">
                  <c:v>3.129999999999955</c:v>
                </c:pt>
                <c:pt idx="627">
                  <c:v>3.134999999999955</c:v>
                </c:pt>
                <c:pt idx="628">
                  <c:v>3.139999999999955</c:v>
                </c:pt>
                <c:pt idx="629">
                  <c:v>3.144999999999955</c:v>
                </c:pt>
                <c:pt idx="630">
                  <c:v>3.149999999999955</c:v>
                </c:pt>
                <c:pt idx="631">
                  <c:v>3.154999999999955</c:v>
                </c:pt>
                <c:pt idx="632">
                  <c:v>3.159999999999955</c:v>
                </c:pt>
                <c:pt idx="633">
                  <c:v>3.164999999999955</c:v>
                </c:pt>
                <c:pt idx="634">
                  <c:v>3.169999999999955</c:v>
                </c:pt>
                <c:pt idx="635">
                  <c:v>3.174999999999955</c:v>
                </c:pt>
                <c:pt idx="636">
                  <c:v>3.179999999999954</c:v>
                </c:pt>
                <c:pt idx="637">
                  <c:v>3.184999999999955</c:v>
                </c:pt>
                <c:pt idx="638">
                  <c:v>3.189999999999954</c:v>
                </c:pt>
                <c:pt idx="639">
                  <c:v>3.194999999999954</c:v>
                </c:pt>
                <c:pt idx="640">
                  <c:v>3.199999999999954</c:v>
                </c:pt>
                <c:pt idx="641">
                  <c:v>3.204999999999954</c:v>
                </c:pt>
                <c:pt idx="642">
                  <c:v>3.209999999999954</c:v>
                </c:pt>
                <c:pt idx="643">
                  <c:v>3.214999999999954</c:v>
                </c:pt>
                <c:pt idx="644">
                  <c:v>3.219999999999954</c:v>
                </c:pt>
                <c:pt idx="645">
                  <c:v>3.224999999999954</c:v>
                </c:pt>
                <c:pt idx="646">
                  <c:v>3.229999999999954</c:v>
                </c:pt>
                <c:pt idx="647">
                  <c:v>3.234999999999953</c:v>
                </c:pt>
                <c:pt idx="648">
                  <c:v>3.239999999999953</c:v>
                </c:pt>
                <c:pt idx="649">
                  <c:v>3.244999999999953</c:v>
                </c:pt>
                <c:pt idx="650">
                  <c:v>3.249999999999953</c:v>
                </c:pt>
                <c:pt idx="651">
                  <c:v>3.254999999999953</c:v>
                </c:pt>
                <c:pt idx="652">
                  <c:v>3.259999999999953</c:v>
                </c:pt>
                <c:pt idx="653">
                  <c:v>3.264999999999953</c:v>
                </c:pt>
                <c:pt idx="654">
                  <c:v>3.269999999999953</c:v>
                </c:pt>
                <c:pt idx="655">
                  <c:v>3.274999999999953</c:v>
                </c:pt>
                <c:pt idx="656">
                  <c:v>3.279999999999953</c:v>
                </c:pt>
                <c:pt idx="657">
                  <c:v>3.284999999999952</c:v>
                </c:pt>
                <c:pt idx="658">
                  <c:v>3.289999999999952</c:v>
                </c:pt>
                <c:pt idx="659">
                  <c:v>3.294999999999952</c:v>
                </c:pt>
                <c:pt idx="660">
                  <c:v>3.299999999999952</c:v>
                </c:pt>
                <c:pt idx="661">
                  <c:v>3.304999999999952</c:v>
                </c:pt>
                <c:pt idx="662">
                  <c:v>3.309999999999951</c:v>
                </c:pt>
                <c:pt idx="663">
                  <c:v>3.314999999999951</c:v>
                </c:pt>
                <c:pt idx="664">
                  <c:v>3.31999999999995</c:v>
                </c:pt>
                <c:pt idx="665">
                  <c:v>3.324999999999951</c:v>
                </c:pt>
                <c:pt idx="666">
                  <c:v>3.329999999999951</c:v>
                </c:pt>
                <c:pt idx="667">
                  <c:v>3.334999999999951</c:v>
                </c:pt>
                <c:pt idx="668">
                  <c:v>3.339999999999951</c:v>
                </c:pt>
                <c:pt idx="669">
                  <c:v>3.344999999999951</c:v>
                </c:pt>
                <c:pt idx="670">
                  <c:v>3.349999999999951</c:v>
                </c:pt>
                <c:pt idx="671">
                  <c:v>3.354999999999951</c:v>
                </c:pt>
                <c:pt idx="672">
                  <c:v>3.35999999999995</c:v>
                </c:pt>
                <c:pt idx="673">
                  <c:v>3.36499999999995</c:v>
                </c:pt>
                <c:pt idx="674">
                  <c:v>3.36999999999995</c:v>
                </c:pt>
                <c:pt idx="675">
                  <c:v>3.37499999999995</c:v>
                </c:pt>
                <c:pt idx="676">
                  <c:v>3.37999999999995</c:v>
                </c:pt>
                <c:pt idx="677">
                  <c:v>3.38499999999995</c:v>
                </c:pt>
                <c:pt idx="678">
                  <c:v>3.389999999999949</c:v>
                </c:pt>
                <c:pt idx="679">
                  <c:v>3.394999999999948</c:v>
                </c:pt>
                <c:pt idx="680">
                  <c:v>3.399999999999947</c:v>
                </c:pt>
                <c:pt idx="681">
                  <c:v>3.404999999999949</c:v>
                </c:pt>
                <c:pt idx="682">
                  <c:v>3.409999999999949</c:v>
                </c:pt>
                <c:pt idx="683">
                  <c:v>3.414999999999948</c:v>
                </c:pt>
                <c:pt idx="684">
                  <c:v>3.419999999999947</c:v>
                </c:pt>
                <c:pt idx="685">
                  <c:v>3.424999999999949</c:v>
                </c:pt>
                <c:pt idx="686">
                  <c:v>3.429999999999949</c:v>
                </c:pt>
                <c:pt idx="687">
                  <c:v>3.434999999999949</c:v>
                </c:pt>
                <c:pt idx="688">
                  <c:v>3.439999999999948</c:v>
                </c:pt>
                <c:pt idx="689">
                  <c:v>3.444999999999949</c:v>
                </c:pt>
                <c:pt idx="690">
                  <c:v>3.449999999999949</c:v>
                </c:pt>
                <c:pt idx="691">
                  <c:v>3.454999999999948</c:v>
                </c:pt>
                <c:pt idx="692">
                  <c:v>3.459999999999948</c:v>
                </c:pt>
                <c:pt idx="693">
                  <c:v>3.464999999999948</c:v>
                </c:pt>
                <c:pt idx="694">
                  <c:v>3.469999999999948</c:v>
                </c:pt>
                <c:pt idx="695">
                  <c:v>3.474999999999948</c:v>
                </c:pt>
                <c:pt idx="696">
                  <c:v>3.479999999999948</c:v>
                </c:pt>
                <c:pt idx="697">
                  <c:v>3.484999999999948</c:v>
                </c:pt>
                <c:pt idx="698">
                  <c:v>3.489999999999948</c:v>
                </c:pt>
                <c:pt idx="699">
                  <c:v>3.494999999999948</c:v>
                </c:pt>
                <c:pt idx="700">
                  <c:v>3.499999999999947</c:v>
                </c:pt>
                <c:pt idx="701">
                  <c:v>3.504999999999947</c:v>
                </c:pt>
                <c:pt idx="702">
                  <c:v>3.509999999999947</c:v>
                </c:pt>
                <c:pt idx="703">
                  <c:v>3.514999999999947</c:v>
                </c:pt>
                <c:pt idx="704">
                  <c:v>3.519999999999947</c:v>
                </c:pt>
                <c:pt idx="705">
                  <c:v>3.524999999999947</c:v>
                </c:pt>
                <c:pt idx="706">
                  <c:v>3.529999999999947</c:v>
                </c:pt>
                <c:pt idx="707">
                  <c:v>3.534999999999947</c:v>
                </c:pt>
                <c:pt idx="708">
                  <c:v>3.539999999999947</c:v>
                </c:pt>
                <c:pt idx="709">
                  <c:v>3.544999999999947</c:v>
                </c:pt>
                <c:pt idx="710">
                  <c:v>3.549999999999947</c:v>
                </c:pt>
                <c:pt idx="711">
                  <c:v>3.554999999999946</c:v>
                </c:pt>
                <c:pt idx="712">
                  <c:v>3.559999999999946</c:v>
                </c:pt>
                <c:pt idx="713">
                  <c:v>3.564999999999946</c:v>
                </c:pt>
                <c:pt idx="714">
                  <c:v>3.569999999999946</c:v>
                </c:pt>
                <c:pt idx="715">
                  <c:v>3.574999999999946</c:v>
                </c:pt>
                <c:pt idx="716">
                  <c:v>3.579999999999945</c:v>
                </c:pt>
                <c:pt idx="717">
                  <c:v>3.584999999999946</c:v>
                </c:pt>
                <c:pt idx="718">
                  <c:v>3.589999999999946</c:v>
                </c:pt>
                <c:pt idx="719">
                  <c:v>3.594999999999945</c:v>
                </c:pt>
                <c:pt idx="720">
                  <c:v>3.599999999999945</c:v>
                </c:pt>
                <c:pt idx="721">
                  <c:v>3.604999999999945</c:v>
                </c:pt>
                <c:pt idx="722">
                  <c:v>3.609999999999945</c:v>
                </c:pt>
                <c:pt idx="723">
                  <c:v>3.614999999999945</c:v>
                </c:pt>
                <c:pt idx="724">
                  <c:v>3.619999999999945</c:v>
                </c:pt>
                <c:pt idx="725">
                  <c:v>3.624999999999945</c:v>
                </c:pt>
                <c:pt idx="726">
                  <c:v>3.629999999999945</c:v>
                </c:pt>
                <c:pt idx="727">
                  <c:v>3.634999999999945</c:v>
                </c:pt>
                <c:pt idx="728">
                  <c:v>3.639999999999944</c:v>
                </c:pt>
                <c:pt idx="729">
                  <c:v>3.644999999999944</c:v>
                </c:pt>
                <c:pt idx="730">
                  <c:v>3.649999999999944</c:v>
                </c:pt>
                <c:pt idx="731">
                  <c:v>3.654999999999944</c:v>
                </c:pt>
                <c:pt idx="732">
                  <c:v>3.659999999999944</c:v>
                </c:pt>
                <c:pt idx="733">
                  <c:v>3.664999999999944</c:v>
                </c:pt>
                <c:pt idx="734">
                  <c:v>3.669999999999944</c:v>
                </c:pt>
                <c:pt idx="735">
                  <c:v>3.674999999999944</c:v>
                </c:pt>
                <c:pt idx="736">
                  <c:v>3.679999999999944</c:v>
                </c:pt>
                <c:pt idx="737">
                  <c:v>3.684999999999944</c:v>
                </c:pt>
                <c:pt idx="738">
                  <c:v>3.689999999999943</c:v>
                </c:pt>
                <c:pt idx="739">
                  <c:v>3.694999999999943</c:v>
                </c:pt>
                <c:pt idx="740">
                  <c:v>3.699999999999943</c:v>
                </c:pt>
                <c:pt idx="741">
                  <c:v>3.704999999999943</c:v>
                </c:pt>
                <c:pt idx="742">
                  <c:v>3.709999999999943</c:v>
                </c:pt>
                <c:pt idx="743">
                  <c:v>3.714999999999943</c:v>
                </c:pt>
                <c:pt idx="744">
                  <c:v>3.719999999999943</c:v>
                </c:pt>
                <c:pt idx="745">
                  <c:v>3.724999999999943</c:v>
                </c:pt>
                <c:pt idx="746">
                  <c:v>3.729999999999943</c:v>
                </c:pt>
                <c:pt idx="747">
                  <c:v>3.734999999999943</c:v>
                </c:pt>
                <c:pt idx="748">
                  <c:v>3.739999999999942</c:v>
                </c:pt>
                <c:pt idx="749">
                  <c:v>3.744999999999943</c:v>
                </c:pt>
                <c:pt idx="750">
                  <c:v>3.749999999999943</c:v>
                </c:pt>
                <c:pt idx="751">
                  <c:v>3.754999999999942</c:v>
                </c:pt>
                <c:pt idx="752">
                  <c:v>3.759999999999942</c:v>
                </c:pt>
                <c:pt idx="753">
                  <c:v>3.764999999999942</c:v>
                </c:pt>
                <c:pt idx="754">
                  <c:v>3.769999999999942</c:v>
                </c:pt>
                <c:pt idx="755">
                  <c:v>3.774999999999942</c:v>
                </c:pt>
                <c:pt idx="756">
                  <c:v>3.779999999999941</c:v>
                </c:pt>
                <c:pt idx="757">
                  <c:v>3.784999999999941</c:v>
                </c:pt>
                <c:pt idx="758">
                  <c:v>3.789999999999941</c:v>
                </c:pt>
                <c:pt idx="759">
                  <c:v>3.794999999999941</c:v>
                </c:pt>
                <c:pt idx="760">
                  <c:v>3.799999999999941</c:v>
                </c:pt>
                <c:pt idx="761">
                  <c:v>3.804999999999941</c:v>
                </c:pt>
                <c:pt idx="762">
                  <c:v>3.80999999999994</c:v>
                </c:pt>
                <c:pt idx="763">
                  <c:v>3.81499999999994</c:v>
                </c:pt>
                <c:pt idx="764">
                  <c:v>3.819999999999939</c:v>
                </c:pt>
                <c:pt idx="765">
                  <c:v>3.824999999999941</c:v>
                </c:pt>
                <c:pt idx="766">
                  <c:v>3.82999999999994</c:v>
                </c:pt>
                <c:pt idx="767">
                  <c:v>3.83499999999994</c:v>
                </c:pt>
                <c:pt idx="768">
                  <c:v>3.839999999999939</c:v>
                </c:pt>
                <c:pt idx="769">
                  <c:v>3.84499999999994</c:v>
                </c:pt>
                <c:pt idx="770">
                  <c:v>3.84999999999994</c:v>
                </c:pt>
                <c:pt idx="771">
                  <c:v>3.85499999999994</c:v>
                </c:pt>
                <c:pt idx="772">
                  <c:v>3.859999999999939</c:v>
                </c:pt>
                <c:pt idx="773">
                  <c:v>3.86499999999994</c:v>
                </c:pt>
                <c:pt idx="774">
                  <c:v>3.86999999999994</c:v>
                </c:pt>
                <c:pt idx="775">
                  <c:v>3.874999999999939</c:v>
                </c:pt>
                <c:pt idx="776">
                  <c:v>3.879999999999939</c:v>
                </c:pt>
                <c:pt idx="777">
                  <c:v>3.884999999999939</c:v>
                </c:pt>
                <c:pt idx="778">
                  <c:v>3.889999999999939</c:v>
                </c:pt>
                <c:pt idx="779">
                  <c:v>3.894999999999939</c:v>
                </c:pt>
                <c:pt idx="780">
                  <c:v>3.899999999999939</c:v>
                </c:pt>
                <c:pt idx="781">
                  <c:v>3.904999999999939</c:v>
                </c:pt>
                <c:pt idx="782">
                  <c:v>3.909999999999939</c:v>
                </c:pt>
                <c:pt idx="783">
                  <c:v>3.914999999999939</c:v>
                </c:pt>
                <c:pt idx="784">
                  <c:v>3.919999999999938</c:v>
                </c:pt>
                <c:pt idx="785">
                  <c:v>3.924999999999939</c:v>
                </c:pt>
                <c:pt idx="786">
                  <c:v>3.929999999999938</c:v>
                </c:pt>
                <c:pt idx="787">
                  <c:v>3.934999999999938</c:v>
                </c:pt>
                <c:pt idx="788">
                  <c:v>3.939999999999938</c:v>
                </c:pt>
                <c:pt idx="789">
                  <c:v>3.944999999999938</c:v>
                </c:pt>
                <c:pt idx="790">
                  <c:v>3.949999999999938</c:v>
                </c:pt>
                <c:pt idx="791">
                  <c:v>3.954999999999938</c:v>
                </c:pt>
                <c:pt idx="792">
                  <c:v>3.959999999999938</c:v>
                </c:pt>
                <c:pt idx="793">
                  <c:v>3.964999999999938</c:v>
                </c:pt>
                <c:pt idx="794">
                  <c:v>3.969999999999938</c:v>
                </c:pt>
                <c:pt idx="795">
                  <c:v>3.974999999999937</c:v>
                </c:pt>
                <c:pt idx="796">
                  <c:v>3.979999999999937</c:v>
                </c:pt>
                <c:pt idx="797">
                  <c:v>3.984999999999938</c:v>
                </c:pt>
                <c:pt idx="798">
                  <c:v>3.989999999999937</c:v>
                </c:pt>
                <c:pt idx="799">
                  <c:v>3.994999999999937</c:v>
                </c:pt>
                <c:pt idx="800">
                  <c:v>3.999999999999937</c:v>
                </c:pt>
                <c:pt idx="801">
                  <c:v>4.004999999999937</c:v>
                </c:pt>
                <c:pt idx="802">
                  <c:v>4.009999999999937</c:v>
                </c:pt>
                <c:pt idx="803">
                  <c:v>4.014999999999937</c:v>
                </c:pt>
                <c:pt idx="804">
                  <c:v>4.019999999999937</c:v>
                </c:pt>
                <c:pt idx="805">
                  <c:v>4.024999999999936</c:v>
                </c:pt>
                <c:pt idx="806">
                  <c:v>4.029999999999936</c:v>
                </c:pt>
                <c:pt idx="807">
                  <c:v>4.034999999999936</c:v>
                </c:pt>
                <c:pt idx="808">
                  <c:v>4.039999999999936</c:v>
                </c:pt>
                <c:pt idx="809">
                  <c:v>4.044999999999936</c:v>
                </c:pt>
                <c:pt idx="810">
                  <c:v>4.049999999999936</c:v>
                </c:pt>
                <c:pt idx="811">
                  <c:v>4.054999999999936</c:v>
                </c:pt>
                <c:pt idx="812">
                  <c:v>4.059999999999936</c:v>
                </c:pt>
                <c:pt idx="813">
                  <c:v>4.064999999999936</c:v>
                </c:pt>
                <c:pt idx="814">
                  <c:v>4.069999999999935</c:v>
                </c:pt>
                <c:pt idx="815">
                  <c:v>4.074999999999935</c:v>
                </c:pt>
                <c:pt idx="816">
                  <c:v>4.079999999999937</c:v>
                </c:pt>
                <c:pt idx="817">
                  <c:v>4.084999999999935</c:v>
                </c:pt>
                <c:pt idx="818">
                  <c:v>4.089999999999935</c:v>
                </c:pt>
                <c:pt idx="819">
                  <c:v>4.094999999999935</c:v>
                </c:pt>
                <c:pt idx="820">
                  <c:v>4.099999999999935</c:v>
                </c:pt>
                <c:pt idx="821">
                  <c:v>4.104999999999935</c:v>
                </c:pt>
                <c:pt idx="822">
                  <c:v>4.109999999999935</c:v>
                </c:pt>
                <c:pt idx="823">
                  <c:v>4.114999999999934</c:v>
                </c:pt>
                <c:pt idx="824">
                  <c:v>4.119999999999934</c:v>
                </c:pt>
                <c:pt idx="825">
                  <c:v>4.124999999999925</c:v>
                </c:pt>
                <c:pt idx="826">
                  <c:v>4.129999999999934</c:v>
                </c:pt>
                <c:pt idx="827">
                  <c:v>4.134999999999934</c:v>
                </c:pt>
                <c:pt idx="828">
                  <c:v>4.139999999999934</c:v>
                </c:pt>
                <c:pt idx="829">
                  <c:v>4.144999999999929</c:v>
                </c:pt>
                <c:pt idx="830">
                  <c:v>4.149999999999934</c:v>
                </c:pt>
                <c:pt idx="831">
                  <c:v>4.154999999999927</c:v>
                </c:pt>
                <c:pt idx="832">
                  <c:v>4.159999999999934</c:v>
                </c:pt>
                <c:pt idx="833">
                  <c:v>4.164999999999925</c:v>
                </c:pt>
                <c:pt idx="834">
                  <c:v>4.169999999999932</c:v>
                </c:pt>
                <c:pt idx="835">
                  <c:v>4.174999999999931</c:v>
                </c:pt>
                <c:pt idx="836">
                  <c:v>4.179999999999933</c:v>
                </c:pt>
                <c:pt idx="837">
                  <c:v>4.184999999999929</c:v>
                </c:pt>
                <c:pt idx="838">
                  <c:v>4.189999999999933</c:v>
                </c:pt>
                <c:pt idx="839">
                  <c:v>4.194999999999927</c:v>
                </c:pt>
                <c:pt idx="840">
                  <c:v>4.199999999999933</c:v>
                </c:pt>
                <c:pt idx="841">
                  <c:v>4.204999999999933</c:v>
                </c:pt>
                <c:pt idx="842">
                  <c:v>4.209999999999933</c:v>
                </c:pt>
                <c:pt idx="843">
                  <c:v>4.214999999999931</c:v>
                </c:pt>
                <c:pt idx="844">
                  <c:v>4.219999999999932</c:v>
                </c:pt>
                <c:pt idx="845">
                  <c:v>4.224999999999929</c:v>
                </c:pt>
                <c:pt idx="846">
                  <c:v>4.229999999999932</c:v>
                </c:pt>
                <c:pt idx="847">
                  <c:v>4.234999999999932</c:v>
                </c:pt>
                <c:pt idx="848">
                  <c:v>4.239999999999932</c:v>
                </c:pt>
                <c:pt idx="849">
                  <c:v>4.244999999999932</c:v>
                </c:pt>
                <c:pt idx="850">
                  <c:v>4.249999999999932</c:v>
                </c:pt>
                <c:pt idx="851">
                  <c:v>4.254999999999931</c:v>
                </c:pt>
                <c:pt idx="852">
                  <c:v>4.259999999999931</c:v>
                </c:pt>
                <c:pt idx="853">
                  <c:v>4.264999999999929</c:v>
                </c:pt>
                <c:pt idx="854">
                  <c:v>4.269999999999931</c:v>
                </c:pt>
                <c:pt idx="855">
                  <c:v>4.274999999999931</c:v>
                </c:pt>
                <c:pt idx="856">
                  <c:v>4.279999999999931</c:v>
                </c:pt>
                <c:pt idx="857">
                  <c:v>4.284999999999931</c:v>
                </c:pt>
                <c:pt idx="858">
                  <c:v>4.289999999999931</c:v>
                </c:pt>
                <c:pt idx="859">
                  <c:v>4.294999999999931</c:v>
                </c:pt>
                <c:pt idx="860">
                  <c:v>4.299999999999931</c:v>
                </c:pt>
                <c:pt idx="861">
                  <c:v>4.30499999999993</c:v>
                </c:pt>
                <c:pt idx="862">
                  <c:v>4.30999999999993</c:v>
                </c:pt>
                <c:pt idx="863">
                  <c:v>4.314999999999928</c:v>
                </c:pt>
                <c:pt idx="864">
                  <c:v>4.31999999999993</c:v>
                </c:pt>
                <c:pt idx="865">
                  <c:v>4.324999999999926</c:v>
                </c:pt>
                <c:pt idx="866">
                  <c:v>4.32999999999993</c:v>
                </c:pt>
                <c:pt idx="867">
                  <c:v>4.33499999999993</c:v>
                </c:pt>
                <c:pt idx="868">
                  <c:v>4.33999999999993</c:v>
                </c:pt>
                <c:pt idx="869">
                  <c:v>4.34499999999993</c:v>
                </c:pt>
                <c:pt idx="870">
                  <c:v>4.34999999999993</c:v>
                </c:pt>
                <c:pt idx="871">
                  <c:v>4.354999999999928</c:v>
                </c:pt>
                <c:pt idx="872">
                  <c:v>4.35999999999993</c:v>
                </c:pt>
                <c:pt idx="873">
                  <c:v>4.364999999999926</c:v>
                </c:pt>
                <c:pt idx="874">
                  <c:v>4.369999999999929</c:v>
                </c:pt>
                <c:pt idx="875">
                  <c:v>4.374999999999929</c:v>
                </c:pt>
                <c:pt idx="876">
                  <c:v>4.37999999999993</c:v>
                </c:pt>
                <c:pt idx="877">
                  <c:v>4.384999999999929</c:v>
                </c:pt>
                <c:pt idx="878">
                  <c:v>4.38999999999993</c:v>
                </c:pt>
                <c:pt idx="879">
                  <c:v>4.394999999999928</c:v>
                </c:pt>
                <c:pt idx="880">
                  <c:v>4.399999999999928</c:v>
                </c:pt>
                <c:pt idx="881">
                  <c:v>4.404999999999928</c:v>
                </c:pt>
                <c:pt idx="882">
                  <c:v>4.40999999999993</c:v>
                </c:pt>
                <c:pt idx="883">
                  <c:v>4.414999999999928</c:v>
                </c:pt>
                <c:pt idx="884">
                  <c:v>4.419999999999928</c:v>
                </c:pt>
                <c:pt idx="885">
                  <c:v>4.424999999999928</c:v>
                </c:pt>
                <c:pt idx="886">
                  <c:v>4.429999999999928</c:v>
                </c:pt>
                <c:pt idx="887">
                  <c:v>4.434999999999928</c:v>
                </c:pt>
                <c:pt idx="888">
                  <c:v>4.43999999999993</c:v>
                </c:pt>
                <c:pt idx="889">
                  <c:v>4.444999999999928</c:v>
                </c:pt>
                <c:pt idx="890">
                  <c:v>4.44999999999993</c:v>
                </c:pt>
                <c:pt idx="891">
                  <c:v>4.454999999999927</c:v>
                </c:pt>
                <c:pt idx="892">
                  <c:v>4.459999999999927</c:v>
                </c:pt>
                <c:pt idx="893">
                  <c:v>4.464999999999927</c:v>
                </c:pt>
                <c:pt idx="894">
                  <c:v>4.469999999999927</c:v>
                </c:pt>
                <c:pt idx="895">
                  <c:v>4.474999999999927</c:v>
                </c:pt>
                <c:pt idx="896">
                  <c:v>4.47999999999993</c:v>
                </c:pt>
                <c:pt idx="897">
                  <c:v>4.484999999999927</c:v>
                </c:pt>
                <c:pt idx="898">
                  <c:v>4.48999999999993</c:v>
                </c:pt>
                <c:pt idx="899">
                  <c:v>4.494999999999926</c:v>
                </c:pt>
                <c:pt idx="900">
                  <c:v>4.499999999999928</c:v>
                </c:pt>
                <c:pt idx="901">
                  <c:v>4.504999999999926</c:v>
                </c:pt>
                <c:pt idx="902">
                  <c:v>4.509999999999926</c:v>
                </c:pt>
                <c:pt idx="903">
                  <c:v>4.514999999999926</c:v>
                </c:pt>
                <c:pt idx="904">
                  <c:v>4.519999999999926</c:v>
                </c:pt>
                <c:pt idx="905">
                  <c:v>4.524999999999926</c:v>
                </c:pt>
                <c:pt idx="906">
                  <c:v>4.529999999999926</c:v>
                </c:pt>
                <c:pt idx="907">
                  <c:v>4.534999999999926</c:v>
                </c:pt>
                <c:pt idx="908">
                  <c:v>4.539999999999928</c:v>
                </c:pt>
                <c:pt idx="909">
                  <c:v>4.544999999999925</c:v>
                </c:pt>
                <c:pt idx="910">
                  <c:v>4.549999999999926</c:v>
                </c:pt>
                <c:pt idx="911">
                  <c:v>4.554999999999925</c:v>
                </c:pt>
                <c:pt idx="912">
                  <c:v>4.559999999999925</c:v>
                </c:pt>
                <c:pt idx="913">
                  <c:v>4.564999999999925</c:v>
                </c:pt>
                <c:pt idx="914">
                  <c:v>4.569999999999925</c:v>
                </c:pt>
                <c:pt idx="915">
                  <c:v>4.574999999999925</c:v>
                </c:pt>
                <c:pt idx="916">
                  <c:v>4.57999999999993</c:v>
                </c:pt>
                <c:pt idx="917">
                  <c:v>4.584999999999925</c:v>
                </c:pt>
                <c:pt idx="918">
                  <c:v>4.589999999999927</c:v>
                </c:pt>
                <c:pt idx="919">
                  <c:v>4.594999999999924</c:v>
                </c:pt>
                <c:pt idx="920">
                  <c:v>4.599999999999925</c:v>
                </c:pt>
                <c:pt idx="921">
                  <c:v>4.604999999999924</c:v>
                </c:pt>
                <c:pt idx="922">
                  <c:v>4.609999999999924</c:v>
                </c:pt>
                <c:pt idx="923">
                  <c:v>4.614999999999915</c:v>
                </c:pt>
                <c:pt idx="924">
                  <c:v>4.619999999999924</c:v>
                </c:pt>
                <c:pt idx="925">
                  <c:v>4.624999999999914</c:v>
                </c:pt>
                <c:pt idx="926">
                  <c:v>4.629999999999923</c:v>
                </c:pt>
                <c:pt idx="927">
                  <c:v>4.634999999999922</c:v>
                </c:pt>
                <c:pt idx="928">
                  <c:v>4.639999999999923</c:v>
                </c:pt>
                <c:pt idx="929">
                  <c:v>4.64499999999992</c:v>
                </c:pt>
                <c:pt idx="930">
                  <c:v>4.649999999999923</c:v>
                </c:pt>
                <c:pt idx="931">
                  <c:v>4.654999999999914</c:v>
                </c:pt>
                <c:pt idx="932">
                  <c:v>4.659999999999923</c:v>
                </c:pt>
                <c:pt idx="933">
                  <c:v>4.664999999999913</c:v>
                </c:pt>
                <c:pt idx="934">
                  <c:v>4.669999999999923</c:v>
                </c:pt>
                <c:pt idx="935">
                  <c:v>4.674999999999922</c:v>
                </c:pt>
                <c:pt idx="936">
                  <c:v>4.679999999999922</c:v>
                </c:pt>
                <c:pt idx="937">
                  <c:v>4.68499999999992</c:v>
                </c:pt>
                <c:pt idx="938">
                  <c:v>4.689999999999922</c:v>
                </c:pt>
                <c:pt idx="939">
                  <c:v>4.694999999999913</c:v>
                </c:pt>
                <c:pt idx="940">
                  <c:v>4.699999999999922</c:v>
                </c:pt>
                <c:pt idx="941">
                  <c:v>4.704999999999922</c:v>
                </c:pt>
                <c:pt idx="942">
                  <c:v>4.709999999999922</c:v>
                </c:pt>
                <c:pt idx="943">
                  <c:v>4.714999999999922</c:v>
                </c:pt>
                <c:pt idx="944">
                  <c:v>4.719999999999922</c:v>
                </c:pt>
                <c:pt idx="945">
                  <c:v>4.724999999999921</c:v>
                </c:pt>
                <c:pt idx="946">
                  <c:v>4.729999999999921</c:v>
                </c:pt>
                <c:pt idx="947">
                  <c:v>4.734999999999921</c:v>
                </c:pt>
                <c:pt idx="948">
                  <c:v>4.739999999999921</c:v>
                </c:pt>
                <c:pt idx="949">
                  <c:v>4.744999999999921</c:v>
                </c:pt>
                <c:pt idx="950">
                  <c:v>4.749999999999921</c:v>
                </c:pt>
                <c:pt idx="951">
                  <c:v>4.754999999999921</c:v>
                </c:pt>
                <c:pt idx="952">
                  <c:v>4.759999999999921</c:v>
                </c:pt>
                <c:pt idx="953">
                  <c:v>4.764999999999921</c:v>
                </c:pt>
                <c:pt idx="954">
                  <c:v>4.769999999999921</c:v>
                </c:pt>
                <c:pt idx="955">
                  <c:v>4.77499999999992</c:v>
                </c:pt>
                <c:pt idx="956">
                  <c:v>4.77999999999992</c:v>
                </c:pt>
                <c:pt idx="957">
                  <c:v>4.78499999999992</c:v>
                </c:pt>
                <c:pt idx="958">
                  <c:v>4.78999999999992</c:v>
                </c:pt>
                <c:pt idx="959">
                  <c:v>4.79499999999992</c:v>
                </c:pt>
                <c:pt idx="960">
                  <c:v>4.79999999999992</c:v>
                </c:pt>
                <c:pt idx="961">
                  <c:v>4.804999999999914</c:v>
                </c:pt>
                <c:pt idx="962">
                  <c:v>4.80999999999992</c:v>
                </c:pt>
                <c:pt idx="963">
                  <c:v>4.814999999999911</c:v>
                </c:pt>
                <c:pt idx="964">
                  <c:v>4.819999999999919</c:v>
                </c:pt>
                <c:pt idx="965">
                  <c:v>4.824999999999909</c:v>
                </c:pt>
                <c:pt idx="966">
                  <c:v>4.829999999999917</c:v>
                </c:pt>
                <c:pt idx="967">
                  <c:v>4.834999999999916</c:v>
                </c:pt>
                <c:pt idx="968">
                  <c:v>4.839999999999919</c:v>
                </c:pt>
                <c:pt idx="969">
                  <c:v>4.844999999999914</c:v>
                </c:pt>
                <c:pt idx="970">
                  <c:v>4.849999999999919</c:v>
                </c:pt>
                <c:pt idx="971">
                  <c:v>4.85499999999991</c:v>
                </c:pt>
                <c:pt idx="972">
                  <c:v>4.859999999999919</c:v>
                </c:pt>
                <c:pt idx="973">
                  <c:v>4.864999999999909</c:v>
                </c:pt>
                <c:pt idx="974">
                  <c:v>4.869999999999917</c:v>
                </c:pt>
                <c:pt idx="975">
                  <c:v>4.874999999999916</c:v>
                </c:pt>
                <c:pt idx="976">
                  <c:v>4.879999999999918</c:v>
                </c:pt>
                <c:pt idx="977">
                  <c:v>4.884999999999914</c:v>
                </c:pt>
                <c:pt idx="978">
                  <c:v>4.889999999999918</c:v>
                </c:pt>
                <c:pt idx="979">
                  <c:v>4.894999999999909</c:v>
                </c:pt>
                <c:pt idx="980">
                  <c:v>4.899999999999918</c:v>
                </c:pt>
                <c:pt idx="981">
                  <c:v>4.904999999999918</c:v>
                </c:pt>
                <c:pt idx="982">
                  <c:v>4.909999999999918</c:v>
                </c:pt>
                <c:pt idx="983">
                  <c:v>4.914999999999917</c:v>
                </c:pt>
                <c:pt idx="984">
                  <c:v>4.919999999999917</c:v>
                </c:pt>
                <c:pt idx="985">
                  <c:v>4.924999999999915</c:v>
                </c:pt>
                <c:pt idx="986">
                  <c:v>4.929999999999917</c:v>
                </c:pt>
                <c:pt idx="987">
                  <c:v>4.934999999999917</c:v>
                </c:pt>
                <c:pt idx="988">
                  <c:v>4.939999999999917</c:v>
                </c:pt>
                <c:pt idx="989">
                  <c:v>4.944999999999917</c:v>
                </c:pt>
                <c:pt idx="990">
                  <c:v>4.949999999999917</c:v>
                </c:pt>
                <c:pt idx="991">
                  <c:v>4.954999999999917</c:v>
                </c:pt>
                <c:pt idx="992">
                  <c:v>4.959999999999917</c:v>
                </c:pt>
                <c:pt idx="993">
                  <c:v>4.964999999999915</c:v>
                </c:pt>
                <c:pt idx="994">
                  <c:v>4.969999999999916</c:v>
                </c:pt>
                <c:pt idx="995">
                  <c:v>4.974999999999916</c:v>
                </c:pt>
                <c:pt idx="996">
                  <c:v>4.979999999999916</c:v>
                </c:pt>
                <c:pt idx="997">
                  <c:v>4.984999999999916</c:v>
                </c:pt>
                <c:pt idx="998">
                  <c:v>4.989999999999916</c:v>
                </c:pt>
                <c:pt idx="999">
                  <c:v>4.994999999999916</c:v>
                </c:pt>
                <c:pt idx="1000">
                  <c:v>4.999999999999916</c:v>
                </c:pt>
                <c:pt idx="1001">
                  <c:v>5.004999999999916</c:v>
                </c:pt>
                <c:pt idx="1002">
                  <c:v>5.009999999999915</c:v>
                </c:pt>
                <c:pt idx="1003">
                  <c:v>5.014999999999914</c:v>
                </c:pt>
                <c:pt idx="1004">
                  <c:v>5.019999999999915</c:v>
                </c:pt>
                <c:pt idx="1005">
                  <c:v>5.024999999999906</c:v>
                </c:pt>
                <c:pt idx="1006">
                  <c:v>5.029999999999915</c:v>
                </c:pt>
                <c:pt idx="1007">
                  <c:v>5.034999999999915</c:v>
                </c:pt>
                <c:pt idx="1008">
                  <c:v>5.039999999999915</c:v>
                </c:pt>
                <c:pt idx="1009">
                  <c:v>5.044999999999915</c:v>
                </c:pt>
                <c:pt idx="1010">
                  <c:v>5.049999999999915</c:v>
                </c:pt>
                <c:pt idx="1011">
                  <c:v>5.054999999999914</c:v>
                </c:pt>
                <c:pt idx="1012">
                  <c:v>5.059999999999914</c:v>
                </c:pt>
                <c:pt idx="1013">
                  <c:v>5.064999999999905</c:v>
                </c:pt>
                <c:pt idx="1014">
                  <c:v>5.069999999999914</c:v>
                </c:pt>
                <c:pt idx="1015">
                  <c:v>5.074999999999914</c:v>
                </c:pt>
                <c:pt idx="1016">
                  <c:v>5.079999999999914</c:v>
                </c:pt>
                <c:pt idx="1017">
                  <c:v>5.084999999999908</c:v>
                </c:pt>
                <c:pt idx="1018">
                  <c:v>5.089999999999914</c:v>
                </c:pt>
                <c:pt idx="1019">
                  <c:v>5.094999999999906</c:v>
                </c:pt>
                <c:pt idx="1020">
                  <c:v>5.099999999999913</c:v>
                </c:pt>
                <c:pt idx="1021">
                  <c:v>5.104999999999904</c:v>
                </c:pt>
                <c:pt idx="1022">
                  <c:v>5.109999999999911</c:v>
                </c:pt>
                <c:pt idx="1023">
                  <c:v>5.114999999999903</c:v>
                </c:pt>
                <c:pt idx="1024">
                  <c:v>5.11999999999991</c:v>
                </c:pt>
                <c:pt idx="1025">
                  <c:v>5.124999999999901</c:v>
                </c:pt>
                <c:pt idx="1026">
                  <c:v>5.129999999999908</c:v>
                </c:pt>
                <c:pt idx="1027">
                  <c:v>5.134999999999907</c:v>
                </c:pt>
                <c:pt idx="1028">
                  <c:v>5.139999999999913</c:v>
                </c:pt>
                <c:pt idx="1029">
                  <c:v>5.144999999999905</c:v>
                </c:pt>
                <c:pt idx="1030">
                  <c:v>5.149999999999912</c:v>
                </c:pt>
                <c:pt idx="1031">
                  <c:v>5.154999999999903</c:v>
                </c:pt>
                <c:pt idx="1032">
                  <c:v>5.15999999999991</c:v>
                </c:pt>
                <c:pt idx="1033">
                  <c:v>5.164999999999901</c:v>
                </c:pt>
                <c:pt idx="1034">
                  <c:v>5.169999999999908</c:v>
                </c:pt>
                <c:pt idx="1035">
                  <c:v>5.174999999999907</c:v>
                </c:pt>
                <c:pt idx="1036">
                  <c:v>5.179999999999912</c:v>
                </c:pt>
                <c:pt idx="1037">
                  <c:v>5.184999999999905</c:v>
                </c:pt>
                <c:pt idx="1038">
                  <c:v>5.189999999999912</c:v>
                </c:pt>
                <c:pt idx="1039">
                  <c:v>5.194999999999903</c:v>
                </c:pt>
                <c:pt idx="1040">
                  <c:v>5.19999999999991</c:v>
                </c:pt>
                <c:pt idx="1041">
                  <c:v>5.204999999999909</c:v>
                </c:pt>
                <c:pt idx="1042">
                  <c:v>5.209999999999911</c:v>
                </c:pt>
                <c:pt idx="1043">
                  <c:v>5.214999999999907</c:v>
                </c:pt>
                <c:pt idx="1044">
                  <c:v>5.219999999999911</c:v>
                </c:pt>
                <c:pt idx="1045">
                  <c:v>5.224999999999905</c:v>
                </c:pt>
                <c:pt idx="1046">
                  <c:v>5.229999999999911</c:v>
                </c:pt>
                <c:pt idx="1047">
                  <c:v>5.234999999999911</c:v>
                </c:pt>
                <c:pt idx="1048">
                  <c:v>5.239999999999911</c:v>
                </c:pt>
                <c:pt idx="1049">
                  <c:v>5.244999999999909</c:v>
                </c:pt>
                <c:pt idx="1050">
                  <c:v>5.24999999999991</c:v>
                </c:pt>
                <c:pt idx="1051">
                  <c:v>5.254999999999908</c:v>
                </c:pt>
                <c:pt idx="1052">
                  <c:v>5.25999999999991</c:v>
                </c:pt>
                <c:pt idx="1053">
                  <c:v>5.264999999999906</c:v>
                </c:pt>
                <c:pt idx="1054">
                  <c:v>5.26999999999991</c:v>
                </c:pt>
                <c:pt idx="1055">
                  <c:v>5.27499999999991</c:v>
                </c:pt>
                <c:pt idx="1056">
                  <c:v>5.27999999999991</c:v>
                </c:pt>
                <c:pt idx="1057">
                  <c:v>5.28499999999991</c:v>
                </c:pt>
                <c:pt idx="1058">
                  <c:v>5.28999999999991</c:v>
                </c:pt>
                <c:pt idx="1059">
                  <c:v>5.294999999999908</c:v>
                </c:pt>
                <c:pt idx="1060">
                  <c:v>5.29999999999991</c:v>
                </c:pt>
                <c:pt idx="1061">
                  <c:v>5.304999999999906</c:v>
                </c:pt>
                <c:pt idx="1062">
                  <c:v>5.309999999999909</c:v>
                </c:pt>
                <c:pt idx="1063">
                  <c:v>5.314999999999904</c:v>
                </c:pt>
                <c:pt idx="1064">
                  <c:v>5.319999999999909</c:v>
                </c:pt>
                <c:pt idx="1065">
                  <c:v>5.3249999999999</c:v>
                </c:pt>
                <c:pt idx="1066">
                  <c:v>5.329999999999909</c:v>
                </c:pt>
                <c:pt idx="1067">
                  <c:v>5.334999999999908</c:v>
                </c:pt>
                <c:pt idx="1068">
                  <c:v>5.339999999999908</c:v>
                </c:pt>
                <c:pt idx="1069">
                  <c:v>5.344999999999906</c:v>
                </c:pt>
                <c:pt idx="1070">
                  <c:v>5.349999999999908</c:v>
                </c:pt>
                <c:pt idx="1071">
                  <c:v>5.354999999999904</c:v>
                </c:pt>
                <c:pt idx="1072">
                  <c:v>5.359999999999908</c:v>
                </c:pt>
                <c:pt idx="1073">
                  <c:v>5.364999999999899</c:v>
                </c:pt>
                <c:pt idx="1074">
                  <c:v>5.369999999999908</c:v>
                </c:pt>
                <c:pt idx="1075">
                  <c:v>5.374999999999908</c:v>
                </c:pt>
                <c:pt idx="1076">
                  <c:v>5.379999999999908</c:v>
                </c:pt>
                <c:pt idx="1077">
                  <c:v>5.384999999999906</c:v>
                </c:pt>
                <c:pt idx="1078">
                  <c:v>5.389999999999907</c:v>
                </c:pt>
                <c:pt idx="1079">
                  <c:v>5.394999999999904</c:v>
                </c:pt>
                <c:pt idx="1080">
                  <c:v>5.399999999999907</c:v>
                </c:pt>
                <c:pt idx="1081">
                  <c:v>5.404999999999907</c:v>
                </c:pt>
                <c:pt idx="1082">
                  <c:v>5.409999999999907</c:v>
                </c:pt>
                <c:pt idx="1083">
                  <c:v>5.414999999999907</c:v>
                </c:pt>
                <c:pt idx="1084">
                  <c:v>5.419999999999907</c:v>
                </c:pt>
                <c:pt idx="1085">
                  <c:v>5.424999999999907</c:v>
                </c:pt>
                <c:pt idx="1086">
                  <c:v>5.429999999999907</c:v>
                </c:pt>
                <c:pt idx="1087">
                  <c:v>5.434999999999906</c:v>
                </c:pt>
                <c:pt idx="1088">
                  <c:v>5.439999999999907</c:v>
                </c:pt>
                <c:pt idx="1089">
                  <c:v>5.444999999999906</c:v>
                </c:pt>
                <c:pt idx="1090">
                  <c:v>5.449999999999906</c:v>
                </c:pt>
                <c:pt idx="1091">
                  <c:v>5.454999999999906</c:v>
                </c:pt>
                <c:pt idx="1092">
                  <c:v>5.459999999999906</c:v>
                </c:pt>
                <c:pt idx="1093">
                  <c:v>5.464999999999906</c:v>
                </c:pt>
                <c:pt idx="1094">
                  <c:v>5.469999999999906</c:v>
                </c:pt>
                <c:pt idx="1095">
                  <c:v>5.474999999999906</c:v>
                </c:pt>
                <c:pt idx="1096">
                  <c:v>5.479999999999908</c:v>
                </c:pt>
                <c:pt idx="1097">
                  <c:v>5.484999999999905</c:v>
                </c:pt>
                <c:pt idx="1098">
                  <c:v>5.489999999999906</c:v>
                </c:pt>
                <c:pt idx="1099">
                  <c:v>5.494999999999905</c:v>
                </c:pt>
                <c:pt idx="1100">
                  <c:v>5.499999999999905</c:v>
                </c:pt>
                <c:pt idx="1101">
                  <c:v>5.504999999999905</c:v>
                </c:pt>
                <c:pt idx="1102">
                  <c:v>5.509999999999905</c:v>
                </c:pt>
                <c:pt idx="1103">
                  <c:v>5.514999999999905</c:v>
                </c:pt>
                <c:pt idx="1104">
                  <c:v>5.519999999999905</c:v>
                </c:pt>
                <c:pt idx="1105">
                  <c:v>5.524999999999904</c:v>
                </c:pt>
                <c:pt idx="1106">
                  <c:v>5.529999999999904</c:v>
                </c:pt>
                <c:pt idx="1107">
                  <c:v>5.534999999999904</c:v>
                </c:pt>
                <c:pt idx="1108">
                  <c:v>5.539999999999904</c:v>
                </c:pt>
                <c:pt idx="1109">
                  <c:v>5.544999999999904</c:v>
                </c:pt>
                <c:pt idx="1110">
                  <c:v>5.549999999999904</c:v>
                </c:pt>
                <c:pt idx="1111">
                  <c:v>5.554999999999898</c:v>
                </c:pt>
                <c:pt idx="1112">
                  <c:v>5.559999999999904</c:v>
                </c:pt>
                <c:pt idx="1113">
                  <c:v>5.564999999999896</c:v>
                </c:pt>
                <c:pt idx="1114">
                  <c:v>5.569999999999903</c:v>
                </c:pt>
                <c:pt idx="1115">
                  <c:v>5.574999999999902</c:v>
                </c:pt>
                <c:pt idx="1116">
                  <c:v>5.579999999999903</c:v>
                </c:pt>
                <c:pt idx="1117">
                  <c:v>5.5849999999999</c:v>
                </c:pt>
                <c:pt idx="1118">
                  <c:v>5.589999999999903</c:v>
                </c:pt>
                <c:pt idx="1119">
                  <c:v>5.594999999999898</c:v>
                </c:pt>
                <c:pt idx="1120">
                  <c:v>5.599999999999903</c:v>
                </c:pt>
                <c:pt idx="1121">
                  <c:v>5.604999999999896</c:v>
                </c:pt>
                <c:pt idx="1122">
                  <c:v>5.609999999999903</c:v>
                </c:pt>
                <c:pt idx="1123">
                  <c:v>5.614999999999894</c:v>
                </c:pt>
                <c:pt idx="1124">
                  <c:v>5.619999999999901</c:v>
                </c:pt>
                <c:pt idx="1125">
                  <c:v>5.624999999999892</c:v>
                </c:pt>
                <c:pt idx="1126">
                  <c:v>5.629999999999899</c:v>
                </c:pt>
                <c:pt idx="1127">
                  <c:v>5.634999999999898</c:v>
                </c:pt>
                <c:pt idx="1128">
                  <c:v>5.639999999999902</c:v>
                </c:pt>
                <c:pt idx="1129">
                  <c:v>5.644999999999896</c:v>
                </c:pt>
                <c:pt idx="1130">
                  <c:v>5.649999999999902</c:v>
                </c:pt>
                <c:pt idx="1131">
                  <c:v>5.654999999999894</c:v>
                </c:pt>
                <c:pt idx="1132">
                  <c:v>5.659999999999901</c:v>
                </c:pt>
                <c:pt idx="1133">
                  <c:v>5.664999999999892</c:v>
                </c:pt>
                <c:pt idx="1134">
                  <c:v>5.669999999999899</c:v>
                </c:pt>
                <c:pt idx="1135">
                  <c:v>5.674999999999898</c:v>
                </c:pt>
                <c:pt idx="1136">
                  <c:v>5.679999999999901</c:v>
                </c:pt>
                <c:pt idx="1137">
                  <c:v>5.684999999999896</c:v>
                </c:pt>
                <c:pt idx="1138">
                  <c:v>5.689999999999901</c:v>
                </c:pt>
                <c:pt idx="1139">
                  <c:v>5.694999999999894</c:v>
                </c:pt>
                <c:pt idx="1140">
                  <c:v>5.699999999999901</c:v>
                </c:pt>
                <c:pt idx="1141">
                  <c:v>5.704999999999901</c:v>
                </c:pt>
                <c:pt idx="1142">
                  <c:v>5.709999999999901</c:v>
                </c:pt>
                <c:pt idx="1143">
                  <c:v>5.714999999999899</c:v>
                </c:pt>
                <c:pt idx="1144">
                  <c:v>5.7199999999999</c:v>
                </c:pt>
                <c:pt idx="1145">
                  <c:v>5.724999999999897</c:v>
                </c:pt>
                <c:pt idx="1146">
                  <c:v>5.7299999999999</c:v>
                </c:pt>
                <c:pt idx="1147">
                  <c:v>5.7349999999999</c:v>
                </c:pt>
                <c:pt idx="1148">
                  <c:v>5.7399999999999</c:v>
                </c:pt>
                <c:pt idx="1149">
                  <c:v>5.7449999999999</c:v>
                </c:pt>
                <c:pt idx="1150">
                  <c:v>5.7499999999999</c:v>
                </c:pt>
                <c:pt idx="1151">
                  <c:v>5.754999999999899</c:v>
                </c:pt>
                <c:pt idx="1152">
                  <c:v>5.7599999999999</c:v>
                </c:pt>
                <c:pt idx="1153">
                  <c:v>5.764999999999897</c:v>
                </c:pt>
                <c:pt idx="1154">
                  <c:v>5.7699999999999</c:v>
                </c:pt>
                <c:pt idx="1155">
                  <c:v>5.7749999999999</c:v>
                </c:pt>
                <c:pt idx="1156">
                  <c:v>5.7799999999999</c:v>
                </c:pt>
                <c:pt idx="1157">
                  <c:v>5.784999999999899</c:v>
                </c:pt>
                <c:pt idx="1158">
                  <c:v>5.7899999999999</c:v>
                </c:pt>
                <c:pt idx="1159">
                  <c:v>5.794999999999899</c:v>
                </c:pt>
                <c:pt idx="1160">
                  <c:v>5.7999999999999</c:v>
                </c:pt>
                <c:pt idx="1161">
                  <c:v>5.804999999999898</c:v>
                </c:pt>
                <c:pt idx="1162">
                  <c:v>5.809999999999898</c:v>
                </c:pt>
                <c:pt idx="1163">
                  <c:v>5.814999999999896</c:v>
                </c:pt>
                <c:pt idx="1164">
                  <c:v>5.819999999999898</c:v>
                </c:pt>
                <c:pt idx="1165">
                  <c:v>5.824999999999894</c:v>
                </c:pt>
                <c:pt idx="1166">
                  <c:v>5.829999999999898</c:v>
                </c:pt>
                <c:pt idx="1167">
                  <c:v>5.834999999999898</c:v>
                </c:pt>
                <c:pt idx="1168">
                  <c:v>5.839999999999898</c:v>
                </c:pt>
                <c:pt idx="1169">
                  <c:v>5.844999999999898</c:v>
                </c:pt>
                <c:pt idx="1170">
                  <c:v>5.849999999999898</c:v>
                </c:pt>
                <c:pt idx="1171">
                  <c:v>5.854999999999896</c:v>
                </c:pt>
                <c:pt idx="1172">
                  <c:v>5.859999999999897</c:v>
                </c:pt>
                <c:pt idx="1173">
                  <c:v>5.864999999999894</c:v>
                </c:pt>
                <c:pt idx="1174">
                  <c:v>5.869999999999897</c:v>
                </c:pt>
                <c:pt idx="1175">
                  <c:v>5.874999999999897</c:v>
                </c:pt>
                <c:pt idx="1176">
                  <c:v>5.879999999999897</c:v>
                </c:pt>
                <c:pt idx="1177">
                  <c:v>5.884999999999897</c:v>
                </c:pt>
                <c:pt idx="1178">
                  <c:v>5.889999999999897</c:v>
                </c:pt>
                <c:pt idx="1179">
                  <c:v>5.894999999999896</c:v>
                </c:pt>
                <c:pt idx="1180">
                  <c:v>5.899999999999896</c:v>
                </c:pt>
                <c:pt idx="1181">
                  <c:v>5.904999999999896</c:v>
                </c:pt>
                <c:pt idx="1182">
                  <c:v>5.909999999999897</c:v>
                </c:pt>
                <c:pt idx="1183">
                  <c:v>5.914999999999896</c:v>
                </c:pt>
                <c:pt idx="1184">
                  <c:v>5.919999999999896</c:v>
                </c:pt>
                <c:pt idx="1185">
                  <c:v>5.924999999999896</c:v>
                </c:pt>
                <c:pt idx="1186">
                  <c:v>5.929999999999896</c:v>
                </c:pt>
                <c:pt idx="1187">
                  <c:v>5.934999999999896</c:v>
                </c:pt>
                <c:pt idx="1188">
                  <c:v>5.9399999999999</c:v>
                </c:pt>
                <c:pt idx="1189">
                  <c:v>5.944999999999896</c:v>
                </c:pt>
                <c:pt idx="1190">
                  <c:v>5.949999999999898</c:v>
                </c:pt>
                <c:pt idx="1191">
                  <c:v>5.954999999999895</c:v>
                </c:pt>
                <c:pt idx="1192">
                  <c:v>5.959999999999896</c:v>
                </c:pt>
                <c:pt idx="1193">
                  <c:v>5.964999999999895</c:v>
                </c:pt>
                <c:pt idx="1194">
                  <c:v>5.969999999999895</c:v>
                </c:pt>
                <c:pt idx="1195">
                  <c:v>5.974999999999895</c:v>
                </c:pt>
                <c:pt idx="1196">
                  <c:v>5.9799999999999</c:v>
                </c:pt>
                <c:pt idx="1197">
                  <c:v>5.984999999999895</c:v>
                </c:pt>
                <c:pt idx="1198">
                  <c:v>5.989999999999898</c:v>
                </c:pt>
                <c:pt idx="1199">
                  <c:v>5.994999999999894</c:v>
                </c:pt>
                <c:pt idx="1200">
                  <c:v>5.999999999999896</c:v>
                </c:pt>
                <c:pt idx="1201">
                  <c:v>6.004999999999894</c:v>
                </c:pt>
                <c:pt idx="1202">
                  <c:v>6.009999999999894</c:v>
                </c:pt>
                <c:pt idx="1203">
                  <c:v>6.014999999999894</c:v>
                </c:pt>
                <c:pt idx="1204">
                  <c:v>6.019999999999894</c:v>
                </c:pt>
                <c:pt idx="1205">
                  <c:v>6.024999999999888</c:v>
                </c:pt>
                <c:pt idx="1206">
                  <c:v>6.029999999999894</c:v>
                </c:pt>
                <c:pt idx="1207">
                  <c:v>6.034999999999894</c:v>
                </c:pt>
                <c:pt idx="1208">
                  <c:v>6.039999999999896</c:v>
                </c:pt>
                <c:pt idx="1209">
                  <c:v>6.044999999999892</c:v>
                </c:pt>
                <c:pt idx="1210">
                  <c:v>6.049999999999893</c:v>
                </c:pt>
                <c:pt idx="1211">
                  <c:v>6.05499999999989</c:v>
                </c:pt>
                <c:pt idx="1212">
                  <c:v>6.059999999999893</c:v>
                </c:pt>
                <c:pt idx="1213">
                  <c:v>6.064999999999888</c:v>
                </c:pt>
                <c:pt idx="1214">
                  <c:v>6.069999999999893</c:v>
                </c:pt>
                <c:pt idx="1215">
                  <c:v>6.074999999999893</c:v>
                </c:pt>
                <c:pt idx="1216">
                  <c:v>6.079999999999893</c:v>
                </c:pt>
                <c:pt idx="1217">
                  <c:v>6.084999999999892</c:v>
                </c:pt>
                <c:pt idx="1218">
                  <c:v>6.089999999999892</c:v>
                </c:pt>
                <c:pt idx="1219">
                  <c:v>6.09499999999989</c:v>
                </c:pt>
                <c:pt idx="1220">
                  <c:v>6.099999999999892</c:v>
                </c:pt>
                <c:pt idx="1221">
                  <c:v>6.104999999999889</c:v>
                </c:pt>
                <c:pt idx="1222">
                  <c:v>6.109999999999892</c:v>
                </c:pt>
                <c:pt idx="1223">
                  <c:v>6.114999999999887</c:v>
                </c:pt>
                <c:pt idx="1224">
                  <c:v>6.119999999999892</c:v>
                </c:pt>
                <c:pt idx="1225">
                  <c:v>6.124999999999885</c:v>
                </c:pt>
                <c:pt idx="1226">
                  <c:v>6.129999999999892</c:v>
                </c:pt>
                <c:pt idx="1227">
                  <c:v>6.134999999999891</c:v>
                </c:pt>
                <c:pt idx="1228">
                  <c:v>6.139999999999891</c:v>
                </c:pt>
                <c:pt idx="1229">
                  <c:v>6.144999999999889</c:v>
                </c:pt>
                <c:pt idx="1230">
                  <c:v>6.149999999999891</c:v>
                </c:pt>
                <c:pt idx="1231">
                  <c:v>6.154999999999887</c:v>
                </c:pt>
                <c:pt idx="1232">
                  <c:v>6.159999999999891</c:v>
                </c:pt>
                <c:pt idx="1233">
                  <c:v>6.164999999999885</c:v>
                </c:pt>
                <c:pt idx="1234">
                  <c:v>6.169999999999891</c:v>
                </c:pt>
                <c:pt idx="1235">
                  <c:v>6.174999999999891</c:v>
                </c:pt>
                <c:pt idx="1236">
                  <c:v>6.179999999999891</c:v>
                </c:pt>
                <c:pt idx="1237">
                  <c:v>6.184999999999889</c:v>
                </c:pt>
                <c:pt idx="1238">
                  <c:v>6.18999999999989</c:v>
                </c:pt>
                <c:pt idx="1239">
                  <c:v>6.194999999999887</c:v>
                </c:pt>
                <c:pt idx="1240">
                  <c:v>6.19999999999989</c:v>
                </c:pt>
                <c:pt idx="1241">
                  <c:v>6.20499999999989</c:v>
                </c:pt>
                <c:pt idx="1242">
                  <c:v>6.20999999999989</c:v>
                </c:pt>
                <c:pt idx="1243">
                  <c:v>6.21499999999989</c:v>
                </c:pt>
                <c:pt idx="1244">
                  <c:v>6.21999999999989</c:v>
                </c:pt>
                <c:pt idx="1245">
                  <c:v>6.224999999999889</c:v>
                </c:pt>
                <c:pt idx="1246">
                  <c:v>6.22999999999989</c:v>
                </c:pt>
                <c:pt idx="1247">
                  <c:v>6.23499999999989</c:v>
                </c:pt>
                <c:pt idx="1248">
                  <c:v>6.23999999999989</c:v>
                </c:pt>
                <c:pt idx="1249">
                  <c:v>6.24499999999989</c:v>
                </c:pt>
                <c:pt idx="1250">
                  <c:v>6.24999999999989</c:v>
                </c:pt>
                <c:pt idx="1251">
                  <c:v>6.254999999999889</c:v>
                </c:pt>
                <c:pt idx="1252">
                  <c:v>6.25999999999989</c:v>
                </c:pt>
                <c:pt idx="1253">
                  <c:v>6.264999999999889</c:v>
                </c:pt>
                <c:pt idx="1254">
                  <c:v>6.26999999999989</c:v>
                </c:pt>
                <c:pt idx="1255">
                  <c:v>6.274999999999888</c:v>
                </c:pt>
                <c:pt idx="1256">
                  <c:v>6.27999999999989</c:v>
                </c:pt>
                <c:pt idx="1257">
                  <c:v>6.284999999999888</c:v>
                </c:pt>
                <c:pt idx="1258">
                  <c:v>6.289999999999888</c:v>
                </c:pt>
                <c:pt idx="1259">
                  <c:v>6.294999999999888</c:v>
                </c:pt>
                <c:pt idx="1260">
                  <c:v>6.299999999999888</c:v>
                </c:pt>
                <c:pt idx="1261">
                  <c:v>6.304999999999888</c:v>
                </c:pt>
                <c:pt idx="1262">
                  <c:v>6.309999999999888</c:v>
                </c:pt>
                <c:pt idx="1263">
                  <c:v>6.314999999999888</c:v>
                </c:pt>
                <c:pt idx="1264">
                  <c:v>6.319999999999888</c:v>
                </c:pt>
                <c:pt idx="1265">
                  <c:v>6.324999999999886</c:v>
                </c:pt>
                <c:pt idx="1266">
                  <c:v>6.329999999999887</c:v>
                </c:pt>
                <c:pt idx="1267">
                  <c:v>6.334999999999887</c:v>
                </c:pt>
                <c:pt idx="1268">
                  <c:v>6.339999999999887</c:v>
                </c:pt>
                <c:pt idx="1269">
                  <c:v>6.344999999999887</c:v>
                </c:pt>
                <c:pt idx="1270">
                  <c:v>6.349999999999887</c:v>
                </c:pt>
                <c:pt idx="1271">
                  <c:v>6.354999999999887</c:v>
                </c:pt>
                <c:pt idx="1272">
                  <c:v>6.359999999999887</c:v>
                </c:pt>
                <c:pt idx="1273">
                  <c:v>6.364999999999886</c:v>
                </c:pt>
                <c:pt idx="1274">
                  <c:v>6.369999999999886</c:v>
                </c:pt>
                <c:pt idx="1275">
                  <c:v>6.374999999999886</c:v>
                </c:pt>
                <c:pt idx="1276">
                  <c:v>6.379999999999887</c:v>
                </c:pt>
                <c:pt idx="1277">
                  <c:v>6.384999999999886</c:v>
                </c:pt>
                <c:pt idx="1278">
                  <c:v>6.389999999999886</c:v>
                </c:pt>
                <c:pt idx="1279">
                  <c:v>6.394999999999886</c:v>
                </c:pt>
                <c:pt idx="1280">
                  <c:v>6.399999999999886</c:v>
                </c:pt>
                <c:pt idx="1281">
                  <c:v>6.404999999999886</c:v>
                </c:pt>
                <c:pt idx="1282">
                  <c:v>6.40999999999989</c:v>
                </c:pt>
                <c:pt idx="1283">
                  <c:v>6.414999999999886</c:v>
                </c:pt>
                <c:pt idx="1284">
                  <c:v>6.419999999999887</c:v>
                </c:pt>
                <c:pt idx="1285">
                  <c:v>6.424999999999885</c:v>
                </c:pt>
                <c:pt idx="1286">
                  <c:v>6.429999999999885</c:v>
                </c:pt>
                <c:pt idx="1287">
                  <c:v>6.434999999999885</c:v>
                </c:pt>
                <c:pt idx="1288">
                  <c:v>6.43999999999989</c:v>
                </c:pt>
                <c:pt idx="1289">
                  <c:v>6.444999999999885</c:v>
                </c:pt>
                <c:pt idx="1290">
                  <c:v>6.44999999999989</c:v>
                </c:pt>
                <c:pt idx="1291">
                  <c:v>6.454999999999885</c:v>
                </c:pt>
                <c:pt idx="1292">
                  <c:v>6.459999999999888</c:v>
                </c:pt>
                <c:pt idx="1293">
                  <c:v>6.464999999999884</c:v>
                </c:pt>
                <c:pt idx="1294">
                  <c:v>6.469999999999886</c:v>
                </c:pt>
                <c:pt idx="1295">
                  <c:v>6.474999999999885</c:v>
                </c:pt>
                <c:pt idx="1296">
                  <c:v>6.47999999999989</c:v>
                </c:pt>
                <c:pt idx="1297">
                  <c:v>6.484999999999884</c:v>
                </c:pt>
                <c:pt idx="1298">
                  <c:v>6.48999999999989</c:v>
                </c:pt>
                <c:pt idx="1299">
                  <c:v>6.494999999999884</c:v>
                </c:pt>
                <c:pt idx="1300">
                  <c:v>6.499999999999888</c:v>
                </c:pt>
                <c:pt idx="1301">
                  <c:v>6.504999999999884</c:v>
                </c:pt>
                <c:pt idx="1302">
                  <c:v>6.509999999999883</c:v>
                </c:pt>
                <c:pt idx="1303">
                  <c:v>6.514999999999882</c:v>
                </c:pt>
                <c:pt idx="1304">
                  <c:v>6.519999999999883</c:v>
                </c:pt>
                <c:pt idx="1305">
                  <c:v>6.52499999999988</c:v>
                </c:pt>
                <c:pt idx="1306">
                  <c:v>6.529999999999883</c:v>
                </c:pt>
                <c:pt idx="1307">
                  <c:v>6.534999999999883</c:v>
                </c:pt>
                <c:pt idx="1308">
                  <c:v>6.539999999999883</c:v>
                </c:pt>
                <c:pt idx="1309">
                  <c:v>6.544999999999883</c:v>
                </c:pt>
                <c:pt idx="1310">
                  <c:v>6.549999999999883</c:v>
                </c:pt>
                <c:pt idx="1311">
                  <c:v>6.554999999999882</c:v>
                </c:pt>
                <c:pt idx="1312">
                  <c:v>6.559999999999882</c:v>
                </c:pt>
                <c:pt idx="1313">
                  <c:v>6.56499999999988</c:v>
                </c:pt>
                <c:pt idx="1314">
                  <c:v>6.569999999999882</c:v>
                </c:pt>
                <c:pt idx="1315">
                  <c:v>6.574999999999882</c:v>
                </c:pt>
                <c:pt idx="1316">
                  <c:v>6.579999999999882</c:v>
                </c:pt>
                <c:pt idx="1317">
                  <c:v>6.584999999999882</c:v>
                </c:pt>
                <c:pt idx="1318">
                  <c:v>6.589999999999882</c:v>
                </c:pt>
                <c:pt idx="1319">
                  <c:v>6.594999999999882</c:v>
                </c:pt>
                <c:pt idx="1320">
                  <c:v>6.599999999999882</c:v>
                </c:pt>
                <c:pt idx="1321">
                  <c:v>6.60499999999988</c:v>
                </c:pt>
                <c:pt idx="1322">
                  <c:v>6.609999999999881</c:v>
                </c:pt>
                <c:pt idx="1323">
                  <c:v>6.614999999999878</c:v>
                </c:pt>
                <c:pt idx="1324">
                  <c:v>6.619999999999881</c:v>
                </c:pt>
                <c:pt idx="1325">
                  <c:v>6.624999999999876</c:v>
                </c:pt>
                <c:pt idx="1326">
                  <c:v>6.629999999999881</c:v>
                </c:pt>
                <c:pt idx="1327">
                  <c:v>6.634999999999881</c:v>
                </c:pt>
                <c:pt idx="1328">
                  <c:v>6.639999999999881</c:v>
                </c:pt>
                <c:pt idx="1329">
                  <c:v>6.64499999999988</c:v>
                </c:pt>
                <c:pt idx="1330">
                  <c:v>6.649999999999881</c:v>
                </c:pt>
                <c:pt idx="1331">
                  <c:v>6.654999999999878</c:v>
                </c:pt>
                <c:pt idx="1332">
                  <c:v>6.65999999999988</c:v>
                </c:pt>
                <c:pt idx="1333">
                  <c:v>6.664999999999876</c:v>
                </c:pt>
                <c:pt idx="1334">
                  <c:v>6.66999999999988</c:v>
                </c:pt>
                <c:pt idx="1335">
                  <c:v>6.67499999999988</c:v>
                </c:pt>
                <c:pt idx="1336">
                  <c:v>6.67999999999988</c:v>
                </c:pt>
                <c:pt idx="1337">
                  <c:v>6.68499999999988</c:v>
                </c:pt>
                <c:pt idx="1338">
                  <c:v>6.68999999999988</c:v>
                </c:pt>
                <c:pt idx="1339">
                  <c:v>6.694999999999878</c:v>
                </c:pt>
                <c:pt idx="1340">
                  <c:v>6.69999999999988</c:v>
                </c:pt>
                <c:pt idx="1341">
                  <c:v>6.70499999999988</c:v>
                </c:pt>
                <c:pt idx="1342">
                  <c:v>6.70999999999988</c:v>
                </c:pt>
                <c:pt idx="1343">
                  <c:v>6.714999999999879</c:v>
                </c:pt>
                <c:pt idx="1344">
                  <c:v>6.71999999999988</c:v>
                </c:pt>
                <c:pt idx="1345">
                  <c:v>6.724999999999879</c:v>
                </c:pt>
                <c:pt idx="1346">
                  <c:v>6.72999999999988</c:v>
                </c:pt>
                <c:pt idx="1347">
                  <c:v>6.73499999999988</c:v>
                </c:pt>
                <c:pt idx="1348">
                  <c:v>6.73999999999988</c:v>
                </c:pt>
                <c:pt idx="1349">
                  <c:v>6.744999999999878</c:v>
                </c:pt>
                <c:pt idx="1350">
                  <c:v>6.74999999999988</c:v>
                </c:pt>
                <c:pt idx="1351">
                  <c:v>6.754999999999878</c:v>
                </c:pt>
                <c:pt idx="1352">
                  <c:v>6.759999999999878</c:v>
                </c:pt>
                <c:pt idx="1353">
                  <c:v>6.764999999999878</c:v>
                </c:pt>
                <c:pt idx="1354">
                  <c:v>6.769999999999878</c:v>
                </c:pt>
                <c:pt idx="1355">
                  <c:v>6.774999999999878</c:v>
                </c:pt>
                <c:pt idx="1356">
                  <c:v>6.77999999999988</c:v>
                </c:pt>
                <c:pt idx="1357">
                  <c:v>6.784999999999878</c:v>
                </c:pt>
                <c:pt idx="1358">
                  <c:v>6.78999999999988</c:v>
                </c:pt>
                <c:pt idx="1359">
                  <c:v>6.794999999999877</c:v>
                </c:pt>
                <c:pt idx="1360">
                  <c:v>6.799999999999878</c:v>
                </c:pt>
                <c:pt idx="1361">
                  <c:v>6.804999999999877</c:v>
                </c:pt>
                <c:pt idx="1362">
                  <c:v>6.809999999999877</c:v>
                </c:pt>
                <c:pt idx="1363">
                  <c:v>6.814999999999877</c:v>
                </c:pt>
                <c:pt idx="1364">
                  <c:v>6.819999999999877</c:v>
                </c:pt>
                <c:pt idx="1365">
                  <c:v>6.824999999999877</c:v>
                </c:pt>
                <c:pt idx="1366">
                  <c:v>6.829999999999877</c:v>
                </c:pt>
                <c:pt idx="1367">
                  <c:v>6.834999999999877</c:v>
                </c:pt>
                <c:pt idx="1368">
                  <c:v>6.83999999999988</c:v>
                </c:pt>
                <c:pt idx="1369">
                  <c:v>6.844999999999876</c:v>
                </c:pt>
                <c:pt idx="1370">
                  <c:v>6.849999999999877</c:v>
                </c:pt>
                <c:pt idx="1371">
                  <c:v>6.854999999999876</c:v>
                </c:pt>
                <c:pt idx="1372">
                  <c:v>6.859999999999876</c:v>
                </c:pt>
                <c:pt idx="1373">
                  <c:v>6.864999999999876</c:v>
                </c:pt>
                <c:pt idx="1374">
                  <c:v>6.869999999999876</c:v>
                </c:pt>
                <c:pt idx="1375">
                  <c:v>6.874999999999876</c:v>
                </c:pt>
                <c:pt idx="1376">
                  <c:v>6.87999999999988</c:v>
                </c:pt>
                <c:pt idx="1377">
                  <c:v>6.884999999999875</c:v>
                </c:pt>
                <c:pt idx="1378">
                  <c:v>6.889999999999877</c:v>
                </c:pt>
                <c:pt idx="1379">
                  <c:v>6.894999999999875</c:v>
                </c:pt>
                <c:pt idx="1380">
                  <c:v>6.899999999999875</c:v>
                </c:pt>
                <c:pt idx="1381">
                  <c:v>6.904999999999875</c:v>
                </c:pt>
                <c:pt idx="1382">
                  <c:v>6.90999999999988</c:v>
                </c:pt>
                <c:pt idx="1383">
                  <c:v>6.914999999999875</c:v>
                </c:pt>
                <c:pt idx="1384">
                  <c:v>6.91999999999988</c:v>
                </c:pt>
                <c:pt idx="1385">
                  <c:v>6.924999999999875</c:v>
                </c:pt>
                <c:pt idx="1386">
                  <c:v>6.929999999999878</c:v>
                </c:pt>
                <c:pt idx="1387">
                  <c:v>6.934999999999877</c:v>
                </c:pt>
                <c:pt idx="1388">
                  <c:v>6.93999999999988</c:v>
                </c:pt>
                <c:pt idx="1389">
                  <c:v>6.944999999999875</c:v>
                </c:pt>
                <c:pt idx="1390">
                  <c:v>6.94999999999988</c:v>
                </c:pt>
                <c:pt idx="1391">
                  <c:v>6.954999999999874</c:v>
                </c:pt>
                <c:pt idx="1392">
                  <c:v>6.95999999999988</c:v>
                </c:pt>
                <c:pt idx="1393">
                  <c:v>6.964999999999874</c:v>
                </c:pt>
                <c:pt idx="1394">
                  <c:v>6.969999999999878</c:v>
                </c:pt>
                <c:pt idx="1395">
                  <c:v>6.974999999999877</c:v>
                </c:pt>
                <c:pt idx="1396">
                  <c:v>6.97999999999988</c:v>
                </c:pt>
                <c:pt idx="1397">
                  <c:v>6.984999999999873</c:v>
                </c:pt>
                <c:pt idx="1398">
                  <c:v>6.98999999999988</c:v>
                </c:pt>
                <c:pt idx="1399">
                  <c:v>6.994999999999873</c:v>
                </c:pt>
                <c:pt idx="1400">
                  <c:v>6.999999999999873</c:v>
                </c:pt>
                <c:pt idx="1401">
                  <c:v>7.004999999999873</c:v>
                </c:pt>
                <c:pt idx="1402">
                  <c:v>7.009999999999873</c:v>
                </c:pt>
                <c:pt idx="1403">
                  <c:v>7.014999999999873</c:v>
                </c:pt>
                <c:pt idx="1404">
                  <c:v>7.019999999999873</c:v>
                </c:pt>
                <c:pt idx="1405">
                  <c:v>7.024999999999872</c:v>
                </c:pt>
                <c:pt idx="1406">
                  <c:v>7.029999999999872</c:v>
                </c:pt>
                <c:pt idx="1407">
                  <c:v>7.034999999999872</c:v>
                </c:pt>
                <c:pt idx="1408">
                  <c:v>7.039999999999873</c:v>
                </c:pt>
                <c:pt idx="1409">
                  <c:v>7.044999999999872</c:v>
                </c:pt>
                <c:pt idx="1410">
                  <c:v>7.049999999999872</c:v>
                </c:pt>
                <c:pt idx="1411">
                  <c:v>7.054999999999872</c:v>
                </c:pt>
                <c:pt idx="1412">
                  <c:v>7.059999999999872</c:v>
                </c:pt>
                <c:pt idx="1413">
                  <c:v>7.064999999999872</c:v>
                </c:pt>
                <c:pt idx="1414">
                  <c:v>7.069999999999872</c:v>
                </c:pt>
                <c:pt idx="1415">
                  <c:v>7.074999999999871</c:v>
                </c:pt>
                <c:pt idx="1416">
                  <c:v>7.079999999999873</c:v>
                </c:pt>
                <c:pt idx="1417">
                  <c:v>7.084999999999871</c:v>
                </c:pt>
                <c:pt idx="1418">
                  <c:v>7.089999999999871</c:v>
                </c:pt>
                <c:pt idx="1419">
                  <c:v>7.094999999999871</c:v>
                </c:pt>
                <c:pt idx="1420">
                  <c:v>7.099999999999871</c:v>
                </c:pt>
                <c:pt idx="1421">
                  <c:v>7.104999999999871</c:v>
                </c:pt>
                <c:pt idx="1422">
                  <c:v>7.109999999999871</c:v>
                </c:pt>
                <c:pt idx="1423">
                  <c:v>7.114999999999871</c:v>
                </c:pt>
                <c:pt idx="1424">
                  <c:v>7.11999999999987</c:v>
                </c:pt>
                <c:pt idx="1425">
                  <c:v>7.124999999999869</c:v>
                </c:pt>
                <c:pt idx="1426">
                  <c:v>7.12999999999987</c:v>
                </c:pt>
                <c:pt idx="1427">
                  <c:v>7.13499999999987</c:v>
                </c:pt>
                <c:pt idx="1428">
                  <c:v>7.13999999999987</c:v>
                </c:pt>
                <c:pt idx="1429">
                  <c:v>7.14499999999987</c:v>
                </c:pt>
                <c:pt idx="1430">
                  <c:v>7.14999999999987</c:v>
                </c:pt>
                <c:pt idx="1431">
                  <c:v>7.15499999999987</c:v>
                </c:pt>
                <c:pt idx="1432">
                  <c:v>7.15999999999987</c:v>
                </c:pt>
                <c:pt idx="1433">
                  <c:v>7.164999999999869</c:v>
                </c:pt>
                <c:pt idx="1434">
                  <c:v>7.16999999999987</c:v>
                </c:pt>
                <c:pt idx="1435">
                  <c:v>7.17499999999987</c:v>
                </c:pt>
                <c:pt idx="1436">
                  <c:v>7.17999999999987</c:v>
                </c:pt>
                <c:pt idx="1437">
                  <c:v>7.18499999999987</c:v>
                </c:pt>
                <c:pt idx="1438">
                  <c:v>7.18999999999987</c:v>
                </c:pt>
                <c:pt idx="1439">
                  <c:v>7.194999999999869</c:v>
                </c:pt>
                <c:pt idx="1440">
                  <c:v>7.19999999999987</c:v>
                </c:pt>
                <c:pt idx="1441">
                  <c:v>7.20499999999987</c:v>
                </c:pt>
                <c:pt idx="1442">
                  <c:v>7.20999999999987</c:v>
                </c:pt>
                <c:pt idx="1443">
                  <c:v>7.214999999999868</c:v>
                </c:pt>
                <c:pt idx="1444">
                  <c:v>7.21999999999987</c:v>
                </c:pt>
                <c:pt idx="1445">
                  <c:v>7.224999999999868</c:v>
                </c:pt>
                <c:pt idx="1446">
                  <c:v>7.229999999999868</c:v>
                </c:pt>
                <c:pt idx="1447">
                  <c:v>7.234999999999868</c:v>
                </c:pt>
                <c:pt idx="1448">
                  <c:v>7.23999999999987</c:v>
                </c:pt>
                <c:pt idx="1449">
                  <c:v>7.244999999999868</c:v>
                </c:pt>
                <c:pt idx="1450">
                  <c:v>7.24999999999987</c:v>
                </c:pt>
                <c:pt idx="1451">
                  <c:v>7.254999999999868</c:v>
                </c:pt>
                <c:pt idx="1452">
                  <c:v>7.25999999999987</c:v>
                </c:pt>
                <c:pt idx="1453">
                  <c:v>7.264999999999867</c:v>
                </c:pt>
                <c:pt idx="1454">
                  <c:v>7.269999999999868</c:v>
                </c:pt>
                <c:pt idx="1455">
                  <c:v>7.274999999999867</c:v>
                </c:pt>
                <c:pt idx="1456">
                  <c:v>7.27999999999987</c:v>
                </c:pt>
                <c:pt idx="1457">
                  <c:v>7.284999999999867</c:v>
                </c:pt>
                <c:pt idx="1458">
                  <c:v>7.28999999999987</c:v>
                </c:pt>
                <c:pt idx="1459">
                  <c:v>7.294999999999867</c:v>
                </c:pt>
                <c:pt idx="1460">
                  <c:v>7.29999999999987</c:v>
                </c:pt>
                <c:pt idx="1461">
                  <c:v>7.304999999999867</c:v>
                </c:pt>
                <c:pt idx="1462">
                  <c:v>7.309999999999868</c:v>
                </c:pt>
                <c:pt idx="1463">
                  <c:v>7.314999999999866</c:v>
                </c:pt>
                <c:pt idx="1464">
                  <c:v>7.319999999999867</c:v>
                </c:pt>
                <c:pt idx="1465">
                  <c:v>7.324999999999866</c:v>
                </c:pt>
                <c:pt idx="1466">
                  <c:v>7.329999999999866</c:v>
                </c:pt>
                <c:pt idx="1467">
                  <c:v>7.334999999999866</c:v>
                </c:pt>
                <c:pt idx="1468">
                  <c:v>7.33999999999987</c:v>
                </c:pt>
                <c:pt idx="1469">
                  <c:v>7.344999999999866</c:v>
                </c:pt>
                <c:pt idx="1470">
                  <c:v>7.34999999999987</c:v>
                </c:pt>
                <c:pt idx="1471">
                  <c:v>7.354999999999865</c:v>
                </c:pt>
                <c:pt idx="1472">
                  <c:v>7.359999999999867</c:v>
                </c:pt>
                <c:pt idx="1473">
                  <c:v>7.364999999999865</c:v>
                </c:pt>
                <c:pt idx="1474">
                  <c:v>7.369999999999865</c:v>
                </c:pt>
                <c:pt idx="1475">
                  <c:v>7.374999999999865</c:v>
                </c:pt>
                <c:pt idx="1476">
                  <c:v>7.37999999999987</c:v>
                </c:pt>
                <c:pt idx="1477">
                  <c:v>7.384999999999865</c:v>
                </c:pt>
                <c:pt idx="1478">
                  <c:v>7.38999999999987</c:v>
                </c:pt>
                <c:pt idx="1479">
                  <c:v>7.394999999999865</c:v>
                </c:pt>
                <c:pt idx="1480">
                  <c:v>7.399999999999867</c:v>
                </c:pt>
                <c:pt idx="1481">
                  <c:v>7.404999999999866</c:v>
                </c:pt>
                <c:pt idx="1482">
                  <c:v>7.40999999999987</c:v>
                </c:pt>
                <c:pt idx="1483">
                  <c:v>7.414999999999865</c:v>
                </c:pt>
                <c:pt idx="1484">
                  <c:v>7.41999999999987</c:v>
                </c:pt>
                <c:pt idx="1485">
                  <c:v>7.424999999999864</c:v>
                </c:pt>
                <c:pt idx="1486">
                  <c:v>7.42999999999987</c:v>
                </c:pt>
                <c:pt idx="1487">
                  <c:v>7.43499999999987</c:v>
                </c:pt>
                <c:pt idx="1488">
                  <c:v>7.43999999999987</c:v>
                </c:pt>
                <c:pt idx="1489">
                  <c:v>7.444999999999867</c:v>
                </c:pt>
                <c:pt idx="1490">
                  <c:v>7.44999999999987</c:v>
                </c:pt>
                <c:pt idx="1491">
                  <c:v>7.454999999999863</c:v>
                </c:pt>
                <c:pt idx="1492">
                  <c:v>7.45999999999987</c:v>
                </c:pt>
                <c:pt idx="1493">
                  <c:v>7.464999999999863</c:v>
                </c:pt>
                <c:pt idx="1494">
                  <c:v>7.469999999999863</c:v>
                </c:pt>
                <c:pt idx="1495">
                  <c:v>7.474999999999863</c:v>
                </c:pt>
                <c:pt idx="1496">
                  <c:v>7.47999999999987</c:v>
                </c:pt>
                <c:pt idx="1497">
                  <c:v>7.484999999999863</c:v>
                </c:pt>
                <c:pt idx="1498">
                  <c:v>7.48999999999987</c:v>
                </c:pt>
                <c:pt idx="1499">
                  <c:v>7.494999999999862</c:v>
                </c:pt>
                <c:pt idx="1500">
                  <c:v>7.49999999999987</c:v>
                </c:pt>
                <c:pt idx="1501">
                  <c:v>7.504999999999862</c:v>
                </c:pt>
                <c:pt idx="1502">
                  <c:v>7.509999999999863</c:v>
                </c:pt>
                <c:pt idx="1503">
                  <c:v>7.514999999999862</c:v>
                </c:pt>
                <c:pt idx="1504">
                  <c:v>7.519999999999862</c:v>
                </c:pt>
                <c:pt idx="1505">
                  <c:v>7.524999999999862</c:v>
                </c:pt>
                <c:pt idx="1506">
                  <c:v>7.529999999999862</c:v>
                </c:pt>
                <c:pt idx="1507">
                  <c:v>7.534999999999862</c:v>
                </c:pt>
                <c:pt idx="1508">
                  <c:v>7.53999999999987</c:v>
                </c:pt>
                <c:pt idx="1509">
                  <c:v>7.544999999999861</c:v>
                </c:pt>
                <c:pt idx="1510">
                  <c:v>7.549999999999863</c:v>
                </c:pt>
                <c:pt idx="1511">
                  <c:v>7.554999999999861</c:v>
                </c:pt>
                <c:pt idx="1512">
                  <c:v>7.559999999999861</c:v>
                </c:pt>
                <c:pt idx="1513">
                  <c:v>7.564999999999861</c:v>
                </c:pt>
                <c:pt idx="1514">
                  <c:v>7.569999999999861</c:v>
                </c:pt>
                <c:pt idx="1515">
                  <c:v>7.574999999999861</c:v>
                </c:pt>
                <c:pt idx="1516">
                  <c:v>7.57999999999987</c:v>
                </c:pt>
                <c:pt idx="1517">
                  <c:v>7.584999999999861</c:v>
                </c:pt>
                <c:pt idx="1518">
                  <c:v>7.58999999999986</c:v>
                </c:pt>
                <c:pt idx="1519">
                  <c:v>7.59499999999986</c:v>
                </c:pt>
                <c:pt idx="1520">
                  <c:v>7.59999999999986</c:v>
                </c:pt>
                <c:pt idx="1521">
                  <c:v>7.60499999999986</c:v>
                </c:pt>
                <c:pt idx="1522">
                  <c:v>7.60999999999986</c:v>
                </c:pt>
                <c:pt idx="1523">
                  <c:v>7.614999999999854</c:v>
                </c:pt>
                <c:pt idx="1524">
                  <c:v>7.61999999999986</c:v>
                </c:pt>
                <c:pt idx="1525">
                  <c:v>7.624999999999851</c:v>
                </c:pt>
                <c:pt idx="1526">
                  <c:v>7.629999999999859</c:v>
                </c:pt>
                <c:pt idx="1527">
                  <c:v>7.634999999999858</c:v>
                </c:pt>
                <c:pt idx="1528">
                  <c:v>7.63999999999986</c:v>
                </c:pt>
                <c:pt idx="1529">
                  <c:v>7.644999999999856</c:v>
                </c:pt>
                <c:pt idx="1530">
                  <c:v>7.64999999999986</c:v>
                </c:pt>
                <c:pt idx="1531">
                  <c:v>7.654999999999854</c:v>
                </c:pt>
                <c:pt idx="1532">
                  <c:v>7.659999999999859</c:v>
                </c:pt>
                <c:pt idx="1533">
                  <c:v>7.66499999999985</c:v>
                </c:pt>
                <c:pt idx="1534">
                  <c:v>7.669999999999859</c:v>
                </c:pt>
                <c:pt idx="1535">
                  <c:v>7.674999999999859</c:v>
                </c:pt>
                <c:pt idx="1536">
                  <c:v>7.67999999999986</c:v>
                </c:pt>
                <c:pt idx="1537">
                  <c:v>7.684999999999857</c:v>
                </c:pt>
                <c:pt idx="1538">
                  <c:v>7.689999999999858</c:v>
                </c:pt>
                <c:pt idx="1539">
                  <c:v>7.694999999999855</c:v>
                </c:pt>
                <c:pt idx="1540">
                  <c:v>7.699999999999858</c:v>
                </c:pt>
                <c:pt idx="1541">
                  <c:v>7.704999999999858</c:v>
                </c:pt>
                <c:pt idx="1542">
                  <c:v>7.709999999999858</c:v>
                </c:pt>
                <c:pt idx="1543">
                  <c:v>7.714999999999858</c:v>
                </c:pt>
                <c:pt idx="1544">
                  <c:v>7.719999999999858</c:v>
                </c:pt>
                <c:pt idx="1545">
                  <c:v>7.724999999999857</c:v>
                </c:pt>
                <c:pt idx="1546">
                  <c:v>7.729999999999857</c:v>
                </c:pt>
                <c:pt idx="1547">
                  <c:v>7.734999999999857</c:v>
                </c:pt>
                <c:pt idx="1548">
                  <c:v>7.739999999999858</c:v>
                </c:pt>
                <c:pt idx="1549">
                  <c:v>7.744999999999857</c:v>
                </c:pt>
                <c:pt idx="1550">
                  <c:v>7.749999999999857</c:v>
                </c:pt>
                <c:pt idx="1551">
                  <c:v>7.754999999999857</c:v>
                </c:pt>
                <c:pt idx="1552">
                  <c:v>7.759999999999857</c:v>
                </c:pt>
                <c:pt idx="1553">
                  <c:v>7.764999999999857</c:v>
                </c:pt>
                <c:pt idx="1554">
                  <c:v>7.769999999999857</c:v>
                </c:pt>
                <c:pt idx="1555">
                  <c:v>7.774999999999857</c:v>
                </c:pt>
                <c:pt idx="1556">
                  <c:v>7.779999999999858</c:v>
                </c:pt>
                <c:pt idx="1557">
                  <c:v>7.784999999999856</c:v>
                </c:pt>
                <c:pt idx="1558">
                  <c:v>7.789999999999856</c:v>
                </c:pt>
                <c:pt idx="1559">
                  <c:v>7.794999999999856</c:v>
                </c:pt>
                <c:pt idx="1560">
                  <c:v>7.799999999999856</c:v>
                </c:pt>
                <c:pt idx="1561">
                  <c:v>7.804999999999856</c:v>
                </c:pt>
                <c:pt idx="1562">
                  <c:v>7.809999999999856</c:v>
                </c:pt>
                <c:pt idx="1563">
                  <c:v>7.814999999999856</c:v>
                </c:pt>
                <c:pt idx="1564">
                  <c:v>7.819999999999856</c:v>
                </c:pt>
                <c:pt idx="1565">
                  <c:v>7.824999999999854</c:v>
                </c:pt>
                <c:pt idx="1566">
                  <c:v>7.829999999999855</c:v>
                </c:pt>
                <c:pt idx="1567">
                  <c:v>7.834999999999855</c:v>
                </c:pt>
                <c:pt idx="1568">
                  <c:v>7.839999999999855</c:v>
                </c:pt>
                <c:pt idx="1569">
                  <c:v>7.844999999999855</c:v>
                </c:pt>
                <c:pt idx="1570">
                  <c:v>7.849999999999855</c:v>
                </c:pt>
                <c:pt idx="1571">
                  <c:v>7.854999999999855</c:v>
                </c:pt>
                <c:pt idx="1572">
                  <c:v>7.859999999999855</c:v>
                </c:pt>
                <c:pt idx="1573">
                  <c:v>7.864999999999854</c:v>
                </c:pt>
                <c:pt idx="1574">
                  <c:v>7.869999999999854</c:v>
                </c:pt>
                <c:pt idx="1575">
                  <c:v>7.874999999999854</c:v>
                </c:pt>
                <c:pt idx="1576">
                  <c:v>7.879999999999855</c:v>
                </c:pt>
                <c:pt idx="1577">
                  <c:v>7.884999999999854</c:v>
                </c:pt>
                <c:pt idx="1578">
                  <c:v>7.889999999999854</c:v>
                </c:pt>
                <c:pt idx="1579">
                  <c:v>7.894999999999849</c:v>
                </c:pt>
                <c:pt idx="1580">
                  <c:v>7.899999999999854</c:v>
                </c:pt>
                <c:pt idx="1581">
                  <c:v>7.904999999999854</c:v>
                </c:pt>
                <c:pt idx="1582">
                  <c:v>7.909999999999858</c:v>
                </c:pt>
                <c:pt idx="1583">
                  <c:v>7.914999999999853</c:v>
                </c:pt>
                <c:pt idx="1584">
                  <c:v>7.919999999999853</c:v>
                </c:pt>
                <c:pt idx="1585">
                  <c:v>7.924999999999851</c:v>
                </c:pt>
                <c:pt idx="1586">
                  <c:v>7.929999999999853</c:v>
                </c:pt>
                <c:pt idx="1587">
                  <c:v>7.934999999999853</c:v>
                </c:pt>
                <c:pt idx="1588">
                  <c:v>7.939999999999853</c:v>
                </c:pt>
                <c:pt idx="1589">
                  <c:v>7.944999999999853</c:v>
                </c:pt>
                <c:pt idx="1590">
                  <c:v>7.949999999999853</c:v>
                </c:pt>
                <c:pt idx="1591">
                  <c:v>7.954999999999853</c:v>
                </c:pt>
                <c:pt idx="1592">
                  <c:v>7.959999999999853</c:v>
                </c:pt>
                <c:pt idx="1593">
                  <c:v>7.964999999999851</c:v>
                </c:pt>
                <c:pt idx="1594">
                  <c:v>7.969999999999852</c:v>
                </c:pt>
                <c:pt idx="1595">
                  <c:v>7.974999999999852</c:v>
                </c:pt>
                <c:pt idx="1596">
                  <c:v>7.979999999999852</c:v>
                </c:pt>
                <c:pt idx="1597">
                  <c:v>7.984999999999852</c:v>
                </c:pt>
                <c:pt idx="1598">
                  <c:v>7.989999999999852</c:v>
                </c:pt>
                <c:pt idx="1599">
                  <c:v>7.994999999999852</c:v>
                </c:pt>
                <c:pt idx="1600">
                  <c:v>7.999999999999852</c:v>
                </c:pt>
                <c:pt idx="1601">
                  <c:v>8.004999999999851</c:v>
                </c:pt>
                <c:pt idx="1602">
                  <c:v>8.009999999999852</c:v>
                </c:pt>
                <c:pt idx="1603">
                  <c:v>8.014999999999853</c:v>
                </c:pt>
                <c:pt idx="1604">
                  <c:v>8.019999999999855</c:v>
                </c:pt>
                <c:pt idx="1605">
                  <c:v>8.024999999999853</c:v>
                </c:pt>
                <c:pt idx="1606">
                  <c:v>8.029999999999855</c:v>
                </c:pt>
                <c:pt idx="1607">
                  <c:v>8.034999999999853</c:v>
                </c:pt>
                <c:pt idx="1608">
                  <c:v>8.039999999999857</c:v>
                </c:pt>
                <c:pt idx="1609">
                  <c:v>8.044999999999851</c:v>
                </c:pt>
                <c:pt idx="1610">
                  <c:v>8.049999999999858</c:v>
                </c:pt>
                <c:pt idx="1611">
                  <c:v>8.05499999999986</c:v>
                </c:pt>
                <c:pt idx="1612">
                  <c:v>8.05999999999986</c:v>
                </c:pt>
                <c:pt idx="1613">
                  <c:v>8.064999999999862</c:v>
                </c:pt>
                <c:pt idx="1614">
                  <c:v>8.06999999999987</c:v>
                </c:pt>
                <c:pt idx="1615">
                  <c:v>8.074999999999862</c:v>
                </c:pt>
                <c:pt idx="1616">
                  <c:v>8.079999999999866</c:v>
                </c:pt>
                <c:pt idx="1617">
                  <c:v>8.084999999999864</c:v>
                </c:pt>
                <c:pt idx="1618">
                  <c:v>8.089999999999866</c:v>
                </c:pt>
                <c:pt idx="1619">
                  <c:v>8.094999999999865</c:v>
                </c:pt>
                <c:pt idx="1620">
                  <c:v>8.099999999999866</c:v>
                </c:pt>
                <c:pt idx="1621">
                  <c:v>8.104999999999867</c:v>
                </c:pt>
                <c:pt idx="1622">
                  <c:v>8.10999999999987</c:v>
                </c:pt>
                <c:pt idx="1623">
                  <c:v>8.114999999999868</c:v>
                </c:pt>
                <c:pt idx="1624">
                  <c:v>8.11999999999987</c:v>
                </c:pt>
                <c:pt idx="1625">
                  <c:v>8.124999999999868</c:v>
                </c:pt>
                <c:pt idx="1626">
                  <c:v>8.129999999999871</c:v>
                </c:pt>
                <c:pt idx="1627">
                  <c:v>8.134999999999868</c:v>
                </c:pt>
                <c:pt idx="1628">
                  <c:v>8.139999999999871</c:v>
                </c:pt>
                <c:pt idx="1629">
                  <c:v>8.144999999999868</c:v>
                </c:pt>
                <c:pt idx="1630">
                  <c:v>8.149999999999871</c:v>
                </c:pt>
                <c:pt idx="1631">
                  <c:v>8.154999999999875</c:v>
                </c:pt>
                <c:pt idx="1632">
                  <c:v>8.159999999999875</c:v>
                </c:pt>
                <c:pt idx="1633">
                  <c:v>8.164999999999875</c:v>
                </c:pt>
                <c:pt idx="1634">
                  <c:v>8.169999999999877</c:v>
                </c:pt>
                <c:pt idx="1635">
                  <c:v>8.174999999999878</c:v>
                </c:pt>
                <c:pt idx="1636">
                  <c:v>8.17999999999988</c:v>
                </c:pt>
                <c:pt idx="1637">
                  <c:v>8.184999999999878</c:v>
                </c:pt>
                <c:pt idx="1638">
                  <c:v>8.18999999999988</c:v>
                </c:pt>
                <c:pt idx="1639">
                  <c:v>8.194999999999881</c:v>
                </c:pt>
                <c:pt idx="1640">
                  <c:v>8.199999999999882</c:v>
                </c:pt>
                <c:pt idx="1641">
                  <c:v>8.204999999999881</c:v>
                </c:pt>
                <c:pt idx="1642">
                  <c:v>8.209999999999883</c:v>
                </c:pt>
                <c:pt idx="1643">
                  <c:v>8.214999999999883</c:v>
                </c:pt>
                <c:pt idx="1644">
                  <c:v>8.219999999999885</c:v>
                </c:pt>
                <c:pt idx="1645">
                  <c:v>8.224999999999881</c:v>
                </c:pt>
                <c:pt idx="1646">
                  <c:v>8.229999999999885</c:v>
                </c:pt>
                <c:pt idx="1647">
                  <c:v>8.234999999999872</c:v>
                </c:pt>
                <c:pt idx="1648">
                  <c:v>8.239999999999888</c:v>
                </c:pt>
                <c:pt idx="1649">
                  <c:v>8.244999999999873</c:v>
                </c:pt>
                <c:pt idx="1650">
                  <c:v>8.24999999999989</c:v>
                </c:pt>
                <c:pt idx="1651">
                  <c:v>8.25499999999989</c:v>
                </c:pt>
                <c:pt idx="1652">
                  <c:v>8.259999999999894</c:v>
                </c:pt>
                <c:pt idx="1653">
                  <c:v>8.264999999999892</c:v>
                </c:pt>
                <c:pt idx="1654">
                  <c:v>8.269999999999894</c:v>
                </c:pt>
                <c:pt idx="1655">
                  <c:v>8.274999999999893</c:v>
                </c:pt>
                <c:pt idx="1656">
                  <c:v>8.279999999999894</c:v>
                </c:pt>
                <c:pt idx="1657">
                  <c:v>8.284999999999895</c:v>
                </c:pt>
                <c:pt idx="1658">
                  <c:v>8.289999999999896</c:v>
                </c:pt>
                <c:pt idx="1659">
                  <c:v>8.294999999999897</c:v>
                </c:pt>
                <c:pt idx="1660">
                  <c:v>8.299999999999897</c:v>
                </c:pt>
                <c:pt idx="1661">
                  <c:v>8.3049999999999</c:v>
                </c:pt>
                <c:pt idx="1662">
                  <c:v>8.3099999999999</c:v>
                </c:pt>
                <c:pt idx="1663">
                  <c:v>8.3149999999999</c:v>
                </c:pt>
                <c:pt idx="1664">
                  <c:v>8.3199999999999</c:v>
                </c:pt>
                <c:pt idx="1665">
                  <c:v>8.324999999999906</c:v>
                </c:pt>
                <c:pt idx="1666">
                  <c:v>8.32999999999991</c:v>
                </c:pt>
                <c:pt idx="1667">
                  <c:v>8.334999999999904</c:v>
                </c:pt>
                <c:pt idx="1668">
                  <c:v>8.33999999999991</c:v>
                </c:pt>
                <c:pt idx="1669">
                  <c:v>8.344999999999904</c:v>
                </c:pt>
                <c:pt idx="1670">
                  <c:v>8.34999999999991</c:v>
                </c:pt>
                <c:pt idx="1671">
                  <c:v>8.35499999999991</c:v>
                </c:pt>
                <c:pt idx="1672">
                  <c:v>8.35999999999991</c:v>
                </c:pt>
                <c:pt idx="1673">
                  <c:v>8.36499999999991</c:v>
                </c:pt>
                <c:pt idx="1674">
                  <c:v>8.36999999999991</c:v>
                </c:pt>
                <c:pt idx="1675">
                  <c:v>8.37499999999991</c:v>
                </c:pt>
                <c:pt idx="1676">
                  <c:v>8.37999999999991</c:v>
                </c:pt>
                <c:pt idx="1677">
                  <c:v>8.38499999999992</c:v>
                </c:pt>
                <c:pt idx="1678">
                  <c:v>8.38999999999992</c:v>
                </c:pt>
                <c:pt idx="1679">
                  <c:v>8.39499999999992</c:v>
                </c:pt>
                <c:pt idx="1680">
                  <c:v>8.39999999999992</c:v>
                </c:pt>
                <c:pt idx="1681">
                  <c:v>8.40499999999992</c:v>
                </c:pt>
                <c:pt idx="1682">
                  <c:v>8.40999999999992</c:v>
                </c:pt>
                <c:pt idx="1683">
                  <c:v>8.41499999999992</c:v>
                </c:pt>
                <c:pt idx="1684">
                  <c:v>8.41999999999992</c:v>
                </c:pt>
                <c:pt idx="1685">
                  <c:v>8.42499999999992</c:v>
                </c:pt>
                <c:pt idx="1686">
                  <c:v>8.42999999999992</c:v>
                </c:pt>
                <c:pt idx="1687">
                  <c:v>8.43499999999992</c:v>
                </c:pt>
                <c:pt idx="1688">
                  <c:v>8.43999999999992</c:v>
                </c:pt>
                <c:pt idx="1689">
                  <c:v>8.44499999999992</c:v>
                </c:pt>
                <c:pt idx="1690">
                  <c:v>8.449999999999922</c:v>
                </c:pt>
                <c:pt idx="1691">
                  <c:v>8.45499999999993</c:v>
                </c:pt>
                <c:pt idx="1692">
                  <c:v>8.45999999999993</c:v>
                </c:pt>
                <c:pt idx="1693">
                  <c:v>8.464999999999926</c:v>
                </c:pt>
                <c:pt idx="1694">
                  <c:v>8.46999999999993</c:v>
                </c:pt>
                <c:pt idx="1695">
                  <c:v>8.474999999999926</c:v>
                </c:pt>
                <c:pt idx="1696">
                  <c:v>8.47999999999993</c:v>
                </c:pt>
                <c:pt idx="1697">
                  <c:v>8.484999999999926</c:v>
                </c:pt>
                <c:pt idx="1698">
                  <c:v>8.48999999999993</c:v>
                </c:pt>
                <c:pt idx="1699">
                  <c:v>8.49499999999993</c:v>
                </c:pt>
                <c:pt idx="1700">
                  <c:v>8.49999999999993</c:v>
                </c:pt>
                <c:pt idx="1701">
                  <c:v>8.50499999999993</c:v>
                </c:pt>
                <c:pt idx="1702">
                  <c:v>8.50999999999993</c:v>
                </c:pt>
                <c:pt idx="1703">
                  <c:v>8.514999999999934</c:v>
                </c:pt>
                <c:pt idx="1704">
                  <c:v>8.51999999999994</c:v>
                </c:pt>
                <c:pt idx="1705">
                  <c:v>8.524999999999934</c:v>
                </c:pt>
                <c:pt idx="1706">
                  <c:v>8.52999999999994</c:v>
                </c:pt>
                <c:pt idx="1707">
                  <c:v>8.534999999999934</c:v>
                </c:pt>
                <c:pt idx="1708">
                  <c:v>8.539999999999936</c:v>
                </c:pt>
                <c:pt idx="1709">
                  <c:v>8.544999999999935</c:v>
                </c:pt>
                <c:pt idx="1710">
                  <c:v>8.549999999999936</c:v>
                </c:pt>
                <c:pt idx="1711">
                  <c:v>8.55499999999994</c:v>
                </c:pt>
                <c:pt idx="1712">
                  <c:v>8.55999999999994</c:v>
                </c:pt>
                <c:pt idx="1713">
                  <c:v>8.56499999999994</c:v>
                </c:pt>
                <c:pt idx="1714">
                  <c:v>8.56999999999994</c:v>
                </c:pt>
                <c:pt idx="1715">
                  <c:v>8.57499999999994</c:v>
                </c:pt>
                <c:pt idx="1716">
                  <c:v>8.57999999999995</c:v>
                </c:pt>
                <c:pt idx="1717">
                  <c:v>8.58499999999995</c:v>
                </c:pt>
                <c:pt idx="1718">
                  <c:v>8.58999999999995</c:v>
                </c:pt>
                <c:pt idx="1719">
                  <c:v>8.59499999999995</c:v>
                </c:pt>
                <c:pt idx="1720">
                  <c:v>8.59999999999995</c:v>
                </c:pt>
                <c:pt idx="1721">
                  <c:v>8.60499999999995</c:v>
                </c:pt>
                <c:pt idx="1722">
                  <c:v>8.60999999999995</c:v>
                </c:pt>
                <c:pt idx="1723">
                  <c:v>8.61499999999995</c:v>
                </c:pt>
                <c:pt idx="1724">
                  <c:v>8.61999999999995</c:v>
                </c:pt>
                <c:pt idx="1725">
                  <c:v>8.62499999999995</c:v>
                </c:pt>
                <c:pt idx="1726">
                  <c:v>8.62999999999995</c:v>
                </c:pt>
                <c:pt idx="1727">
                  <c:v>8.63499999999995</c:v>
                </c:pt>
                <c:pt idx="1728">
                  <c:v>8.63999999999995</c:v>
                </c:pt>
                <c:pt idx="1729">
                  <c:v>8.644999999999951</c:v>
                </c:pt>
                <c:pt idx="1730">
                  <c:v>8.649999999999952</c:v>
                </c:pt>
                <c:pt idx="1731">
                  <c:v>8.654999999999954</c:v>
                </c:pt>
                <c:pt idx="1732">
                  <c:v>8.65999999999996</c:v>
                </c:pt>
                <c:pt idx="1733">
                  <c:v>8.664999999999954</c:v>
                </c:pt>
                <c:pt idx="1734">
                  <c:v>8.66999999999996</c:v>
                </c:pt>
                <c:pt idx="1735">
                  <c:v>8.674999999999956</c:v>
                </c:pt>
                <c:pt idx="1736">
                  <c:v>8.67999999999996</c:v>
                </c:pt>
                <c:pt idx="1737">
                  <c:v>8.68499999999996</c:v>
                </c:pt>
                <c:pt idx="1738">
                  <c:v>8.68999999999996</c:v>
                </c:pt>
                <c:pt idx="1739">
                  <c:v>8.69499999999996</c:v>
                </c:pt>
                <c:pt idx="1740">
                  <c:v>8.69999999999996</c:v>
                </c:pt>
                <c:pt idx="1741">
                  <c:v>8.704999999999962</c:v>
                </c:pt>
                <c:pt idx="1742">
                  <c:v>8.70999999999997</c:v>
                </c:pt>
                <c:pt idx="1743">
                  <c:v>8.714999999999962</c:v>
                </c:pt>
                <c:pt idx="1744">
                  <c:v>8.719999999999966</c:v>
                </c:pt>
                <c:pt idx="1745">
                  <c:v>8.724999999999964</c:v>
                </c:pt>
                <c:pt idx="1746">
                  <c:v>8.729999999999966</c:v>
                </c:pt>
                <c:pt idx="1747">
                  <c:v>8.734999999999965</c:v>
                </c:pt>
                <c:pt idx="1748">
                  <c:v>8.739999999999966</c:v>
                </c:pt>
                <c:pt idx="1749">
                  <c:v>8.744999999999967</c:v>
                </c:pt>
                <c:pt idx="1750">
                  <c:v>8.74999999999997</c:v>
                </c:pt>
                <c:pt idx="1751">
                  <c:v>8.75499999999997</c:v>
                </c:pt>
                <c:pt idx="1752">
                  <c:v>8.75999999999997</c:v>
                </c:pt>
                <c:pt idx="1753">
                  <c:v>8.76499999999997</c:v>
                </c:pt>
                <c:pt idx="1754">
                  <c:v>8.769999999999972</c:v>
                </c:pt>
                <c:pt idx="1755">
                  <c:v>8.774999999999973</c:v>
                </c:pt>
                <c:pt idx="1756">
                  <c:v>8.779999999999972</c:v>
                </c:pt>
                <c:pt idx="1757">
                  <c:v>8.784999999999973</c:v>
                </c:pt>
                <c:pt idx="1758">
                  <c:v>8.789999999999974</c:v>
                </c:pt>
                <c:pt idx="1759">
                  <c:v>8.794999999999975</c:v>
                </c:pt>
                <c:pt idx="1760">
                  <c:v>8.799999999999975</c:v>
                </c:pt>
                <c:pt idx="1761">
                  <c:v>8.804999999999976</c:v>
                </c:pt>
                <c:pt idx="1762">
                  <c:v>8.80999999999998</c:v>
                </c:pt>
                <c:pt idx="1763">
                  <c:v>8.81499999999998</c:v>
                </c:pt>
                <c:pt idx="1764">
                  <c:v>8.81999999999998</c:v>
                </c:pt>
                <c:pt idx="1765">
                  <c:v>8.82499999999998</c:v>
                </c:pt>
                <c:pt idx="1766">
                  <c:v>8.82999999999998</c:v>
                </c:pt>
                <c:pt idx="1767">
                  <c:v>8.834999999999984</c:v>
                </c:pt>
                <c:pt idx="1768">
                  <c:v>8.83999999999999</c:v>
                </c:pt>
                <c:pt idx="1769">
                  <c:v>8.844999999999984</c:v>
                </c:pt>
                <c:pt idx="1770">
                  <c:v>8.84999999999999</c:v>
                </c:pt>
                <c:pt idx="1771">
                  <c:v>8.85499999999999</c:v>
                </c:pt>
                <c:pt idx="1772">
                  <c:v>8.85999999999999</c:v>
                </c:pt>
                <c:pt idx="1773">
                  <c:v>8.86499999999999</c:v>
                </c:pt>
                <c:pt idx="1774">
                  <c:v>8.86999999999999</c:v>
                </c:pt>
                <c:pt idx="1775">
                  <c:v>8.87499999999999</c:v>
                </c:pt>
                <c:pt idx="1776">
                  <c:v>8.87999999999999</c:v>
                </c:pt>
                <c:pt idx="1777">
                  <c:v>8.88499999999999</c:v>
                </c:pt>
                <c:pt idx="1778">
                  <c:v>8.88999999999999</c:v>
                </c:pt>
                <c:pt idx="1779">
                  <c:v>8.89499999999999</c:v>
                </c:pt>
                <c:pt idx="1780">
                  <c:v>8.900000000000002</c:v>
                </c:pt>
                <c:pt idx="1781">
                  <c:v>8.905</c:v>
                </c:pt>
                <c:pt idx="1782">
                  <c:v>8.910000000000001</c:v>
                </c:pt>
                <c:pt idx="1783">
                  <c:v>8.915</c:v>
                </c:pt>
                <c:pt idx="1784">
                  <c:v>8.920000000000001</c:v>
                </c:pt>
                <c:pt idx="1785">
                  <c:v>8.925</c:v>
                </c:pt>
                <c:pt idx="1786">
                  <c:v>8.93</c:v>
                </c:pt>
                <c:pt idx="1787">
                  <c:v>8.935</c:v>
                </c:pt>
                <c:pt idx="1788">
                  <c:v>8.94</c:v>
                </c:pt>
                <c:pt idx="1789">
                  <c:v>8.945</c:v>
                </c:pt>
                <c:pt idx="1790">
                  <c:v>8.95</c:v>
                </c:pt>
                <c:pt idx="1791">
                  <c:v>8.955</c:v>
                </c:pt>
                <c:pt idx="1792">
                  <c:v>8.960000000000002</c:v>
                </c:pt>
                <c:pt idx="1793">
                  <c:v>8.965000000000006</c:v>
                </c:pt>
                <c:pt idx="1794">
                  <c:v>8.970000000000002</c:v>
                </c:pt>
                <c:pt idx="1795">
                  <c:v>8.975000000000004</c:v>
                </c:pt>
                <c:pt idx="1796">
                  <c:v>8.980000000000003</c:v>
                </c:pt>
                <c:pt idx="1797">
                  <c:v>8.985000000000004</c:v>
                </c:pt>
                <c:pt idx="1798">
                  <c:v>8.990000000000005</c:v>
                </c:pt>
                <c:pt idx="1799">
                  <c:v>8.995000000000006</c:v>
                </c:pt>
                <c:pt idx="1800">
                  <c:v>9.000000000000007</c:v>
                </c:pt>
                <c:pt idx="1801">
                  <c:v>9.00500000000001</c:v>
                </c:pt>
                <c:pt idx="1802">
                  <c:v>9.010000000000008</c:v>
                </c:pt>
                <c:pt idx="1803">
                  <c:v>9.01500000000001</c:v>
                </c:pt>
                <c:pt idx="1804">
                  <c:v>9.02000000000001</c:v>
                </c:pt>
                <c:pt idx="1805">
                  <c:v>9.025000000000012</c:v>
                </c:pt>
                <c:pt idx="1806">
                  <c:v>9.030000000000011</c:v>
                </c:pt>
                <c:pt idx="1807">
                  <c:v>9.035000000000012</c:v>
                </c:pt>
                <c:pt idx="1808">
                  <c:v>9.040000000000013</c:v>
                </c:pt>
                <c:pt idx="1809">
                  <c:v>9.045000000000014</c:v>
                </c:pt>
                <c:pt idx="1810">
                  <c:v>9.050000000000016</c:v>
                </c:pt>
                <c:pt idx="1811">
                  <c:v>9.05500000000002</c:v>
                </c:pt>
                <c:pt idx="1812">
                  <c:v>9.060000000000016</c:v>
                </c:pt>
                <c:pt idx="1813">
                  <c:v>9.06500000000002</c:v>
                </c:pt>
                <c:pt idx="1814">
                  <c:v>9.07000000000002</c:v>
                </c:pt>
                <c:pt idx="1815">
                  <c:v>9.07500000000002</c:v>
                </c:pt>
                <c:pt idx="1816">
                  <c:v>9.08000000000002</c:v>
                </c:pt>
                <c:pt idx="1817">
                  <c:v>9.08500000000002</c:v>
                </c:pt>
                <c:pt idx="1818">
                  <c:v>9.090000000000021</c:v>
                </c:pt>
                <c:pt idx="1819">
                  <c:v>9.095000000000021</c:v>
                </c:pt>
                <c:pt idx="1820">
                  <c:v>9.100000000000021</c:v>
                </c:pt>
                <c:pt idx="1821">
                  <c:v>9.105000000000023</c:v>
                </c:pt>
                <c:pt idx="1822">
                  <c:v>9.110000000000023</c:v>
                </c:pt>
                <c:pt idx="1823">
                  <c:v>9.115000000000025</c:v>
                </c:pt>
                <c:pt idx="1824">
                  <c:v>9.120000000000021</c:v>
                </c:pt>
                <c:pt idx="1825">
                  <c:v>9.125000000000025</c:v>
                </c:pt>
                <c:pt idx="1826">
                  <c:v>9.130000000000018</c:v>
                </c:pt>
                <c:pt idx="1827">
                  <c:v>9.135000000000028</c:v>
                </c:pt>
                <c:pt idx="1828">
                  <c:v>9.140000000000018</c:v>
                </c:pt>
                <c:pt idx="1829">
                  <c:v>9.145000000000028</c:v>
                </c:pt>
                <c:pt idx="1830">
                  <c:v>9.15000000000003</c:v>
                </c:pt>
                <c:pt idx="1831">
                  <c:v>9.155000000000034</c:v>
                </c:pt>
                <c:pt idx="1832">
                  <c:v>9.160000000000032</c:v>
                </c:pt>
                <c:pt idx="1833">
                  <c:v>9.165000000000034</c:v>
                </c:pt>
                <c:pt idx="1834">
                  <c:v>9.170000000000033</c:v>
                </c:pt>
                <c:pt idx="1835">
                  <c:v>9.175000000000034</c:v>
                </c:pt>
                <c:pt idx="1836">
                  <c:v>9.180000000000035</c:v>
                </c:pt>
                <c:pt idx="1837">
                  <c:v>9.185000000000036</c:v>
                </c:pt>
                <c:pt idx="1838">
                  <c:v>9.190000000000035</c:v>
                </c:pt>
                <c:pt idx="1839">
                  <c:v>9.195000000000037</c:v>
                </c:pt>
                <c:pt idx="1840">
                  <c:v>9.200000000000038</c:v>
                </c:pt>
                <c:pt idx="1841">
                  <c:v>9.20500000000004</c:v>
                </c:pt>
                <c:pt idx="1842">
                  <c:v>9.21000000000004</c:v>
                </c:pt>
                <c:pt idx="1843">
                  <c:v>9.21500000000004</c:v>
                </c:pt>
                <c:pt idx="1844">
                  <c:v>9.220000000000041</c:v>
                </c:pt>
                <c:pt idx="1845">
                  <c:v>9.225000000000042</c:v>
                </c:pt>
                <c:pt idx="1846">
                  <c:v>9.230000000000043</c:v>
                </c:pt>
                <c:pt idx="1847">
                  <c:v>9.235000000000043</c:v>
                </c:pt>
                <c:pt idx="1848">
                  <c:v>9.240000000000043</c:v>
                </c:pt>
                <c:pt idx="1849">
                  <c:v>9.245000000000045</c:v>
                </c:pt>
                <c:pt idx="1850">
                  <c:v>9.250000000000046</c:v>
                </c:pt>
                <c:pt idx="1851">
                  <c:v>9.25500000000005</c:v>
                </c:pt>
                <c:pt idx="1852">
                  <c:v>9.260000000000047</c:v>
                </c:pt>
                <c:pt idx="1853">
                  <c:v>9.26500000000005</c:v>
                </c:pt>
                <c:pt idx="1854">
                  <c:v>9.27000000000005</c:v>
                </c:pt>
                <c:pt idx="1855">
                  <c:v>9.27500000000005</c:v>
                </c:pt>
                <c:pt idx="1856">
                  <c:v>9.280000000000051</c:v>
                </c:pt>
                <c:pt idx="1857">
                  <c:v>9.285000000000051</c:v>
                </c:pt>
                <c:pt idx="1858">
                  <c:v>9.290000000000051</c:v>
                </c:pt>
                <c:pt idx="1859">
                  <c:v>9.295000000000053</c:v>
                </c:pt>
                <c:pt idx="1860">
                  <c:v>9.300000000000053</c:v>
                </c:pt>
                <c:pt idx="1861">
                  <c:v>9.305000000000054</c:v>
                </c:pt>
                <c:pt idx="1862">
                  <c:v>9.310000000000055</c:v>
                </c:pt>
                <c:pt idx="1863">
                  <c:v>9.315000000000056</c:v>
                </c:pt>
                <c:pt idx="1864">
                  <c:v>9.320000000000057</c:v>
                </c:pt>
                <c:pt idx="1865">
                  <c:v>9.32500000000006</c:v>
                </c:pt>
                <c:pt idx="1866">
                  <c:v>9.330000000000058</c:v>
                </c:pt>
                <c:pt idx="1867">
                  <c:v>9.33500000000006</c:v>
                </c:pt>
                <c:pt idx="1868">
                  <c:v>9.34000000000006</c:v>
                </c:pt>
                <c:pt idx="1869">
                  <c:v>9.345000000000062</c:v>
                </c:pt>
                <c:pt idx="1870">
                  <c:v>9.35000000000007</c:v>
                </c:pt>
                <c:pt idx="1871">
                  <c:v>9.35500000000007</c:v>
                </c:pt>
                <c:pt idx="1872">
                  <c:v>9.360000000000066</c:v>
                </c:pt>
                <c:pt idx="1873">
                  <c:v>9.36500000000007</c:v>
                </c:pt>
                <c:pt idx="1874">
                  <c:v>9.370000000000066</c:v>
                </c:pt>
                <c:pt idx="1875">
                  <c:v>9.37500000000007</c:v>
                </c:pt>
                <c:pt idx="1876">
                  <c:v>9.380000000000066</c:v>
                </c:pt>
                <c:pt idx="1877">
                  <c:v>9.38500000000007</c:v>
                </c:pt>
                <c:pt idx="1878">
                  <c:v>9.39000000000007</c:v>
                </c:pt>
                <c:pt idx="1879">
                  <c:v>9.395000000000072</c:v>
                </c:pt>
                <c:pt idx="1880">
                  <c:v>9.40000000000007</c:v>
                </c:pt>
                <c:pt idx="1881">
                  <c:v>9.40500000000007</c:v>
                </c:pt>
                <c:pt idx="1882">
                  <c:v>9.410000000000071</c:v>
                </c:pt>
                <c:pt idx="1883">
                  <c:v>9.415000000000071</c:v>
                </c:pt>
                <c:pt idx="1884">
                  <c:v>9.420000000000071</c:v>
                </c:pt>
                <c:pt idx="1885">
                  <c:v>9.425000000000073</c:v>
                </c:pt>
                <c:pt idx="1886">
                  <c:v>9.430000000000073</c:v>
                </c:pt>
                <c:pt idx="1887">
                  <c:v>9.435000000000075</c:v>
                </c:pt>
                <c:pt idx="1888">
                  <c:v>9.440000000000071</c:v>
                </c:pt>
                <c:pt idx="1889">
                  <c:v>9.445000000000075</c:v>
                </c:pt>
                <c:pt idx="1890">
                  <c:v>9.450000000000077</c:v>
                </c:pt>
                <c:pt idx="1891">
                  <c:v>9.45500000000008</c:v>
                </c:pt>
                <c:pt idx="1892">
                  <c:v>9.460000000000078</c:v>
                </c:pt>
                <c:pt idx="1893">
                  <c:v>9.46500000000008</c:v>
                </c:pt>
                <c:pt idx="1894">
                  <c:v>9.47000000000008</c:v>
                </c:pt>
                <c:pt idx="1895">
                  <c:v>9.475000000000084</c:v>
                </c:pt>
                <c:pt idx="1896">
                  <c:v>9.480000000000082</c:v>
                </c:pt>
                <c:pt idx="1897">
                  <c:v>9.485000000000084</c:v>
                </c:pt>
                <c:pt idx="1898">
                  <c:v>9.490000000000083</c:v>
                </c:pt>
                <c:pt idx="1899">
                  <c:v>9.495000000000084</c:v>
                </c:pt>
                <c:pt idx="1900">
                  <c:v>9.500000000000085</c:v>
                </c:pt>
                <c:pt idx="1901">
                  <c:v>9.505000000000086</c:v>
                </c:pt>
                <c:pt idx="1902">
                  <c:v>9.510000000000085</c:v>
                </c:pt>
                <c:pt idx="1903">
                  <c:v>9.515000000000087</c:v>
                </c:pt>
                <c:pt idx="1904">
                  <c:v>9.520000000000088</c:v>
                </c:pt>
                <c:pt idx="1905">
                  <c:v>9.52500000000009</c:v>
                </c:pt>
                <c:pt idx="1906">
                  <c:v>9.53000000000009</c:v>
                </c:pt>
                <c:pt idx="1907">
                  <c:v>9.53500000000009</c:v>
                </c:pt>
                <c:pt idx="1908">
                  <c:v>9.540000000000091</c:v>
                </c:pt>
                <c:pt idx="1909">
                  <c:v>9.545000000000092</c:v>
                </c:pt>
                <c:pt idx="1910">
                  <c:v>9.550000000000094</c:v>
                </c:pt>
                <c:pt idx="1911">
                  <c:v>9.5550000000001</c:v>
                </c:pt>
                <c:pt idx="1912">
                  <c:v>9.560000000000094</c:v>
                </c:pt>
                <c:pt idx="1913">
                  <c:v>9.5650000000001</c:v>
                </c:pt>
                <c:pt idx="1914">
                  <c:v>9.570000000000096</c:v>
                </c:pt>
                <c:pt idx="1915">
                  <c:v>9.5750000000001</c:v>
                </c:pt>
                <c:pt idx="1916">
                  <c:v>9.580000000000097</c:v>
                </c:pt>
                <c:pt idx="1917">
                  <c:v>9.5850000000001</c:v>
                </c:pt>
                <c:pt idx="1918">
                  <c:v>9.5900000000001</c:v>
                </c:pt>
                <c:pt idx="1919">
                  <c:v>9.5950000000001</c:v>
                </c:pt>
                <c:pt idx="1920">
                  <c:v>9.600000000000101</c:v>
                </c:pt>
                <c:pt idx="1921">
                  <c:v>9.605000000000101</c:v>
                </c:pt>
                <c:pt idx="1922">
                  <c:v>9.610000000000101</c:v>
                </c:pt>
                <c:pt idx="1923">
                  <c:v>9.615000000000103</c:v>
                </c:pt>
                <c:pt idx="1924">
                  <c:v>9.620000000000098</c:v>
                </c:pt>
                <c:pt idx="1925">
                  <c:v>9.625000000000103</c:v>
                </c:pt>
                <c:pt idx="1926">
                  <c:v>9.630000000000098</c:v>
                </c:pt>
                <c:pt idx="1927">
                  <c:v>9.635000000000103</c:v>
                </c:pt>
                <c:pt idx="1928">
                  <c:v>9.640000000000098</c:v>
                </c:pt>
                <c:pt idx="1929">
                  <c:v>9.645000000000108</c:v>
                </c:pt>
                <c:pt idx="1930">
                  <c:v>9.650000000000108</c:v>
                </c:pt>
                <c:pt idx="1931">
                  <c:v>9.65500000000011</c:v>
                </c:pt>
                <c:pt idx="1932">
                  <c:v>9.66000000000011</c:v>
                </c:pt>
                <c:pt idx="1933">
                  <c:v>9.665000000000112</c:v>
                </c:pt>
                <c:pt idx="1934">
                  <c:v>9.670000000000111</c:v>
                </c:pt>
                <c:pt idx="1935">
                  <c:v>9.675000000000112</c:v>
                </c:pt>
                <c:pt idx="1936">
                  <c:v>9.680000000000113</c:v>
                </c:pt>
                <c:pt idx="1937">
                  <c:v>9.685000000000114</c:v>
                </c:pt>
                <c:pt idx="1938">
                  <c:v>9.690000000000115</c:v>
                </c:pt>
                <c:pt idx="1939">
                  <c:v>9.695000000000115</c:v>
                </c:pt>
                <c:pt idx="1940">
                  <c:v>9.700000000000115</c:v>
                </c:pt>
                <c:pt idx="1941">
                  <c:v>9.705000000000117</c:v>
                </c:pt>
                <c:pt idx="1942">
                  <c:v>9.710000000000118</c:v>
                </c:pt>
                <c:pt idx="1943">
                  <c:v>9.715000000000121</c:v>
                </c:pt>
                <c:pt idx="1944">
                  <c:v>9.720000000000118</c:v>
                </c:pt>
                <c:pt idx="1945">
                  <c:v>9.725000000000118</c:v>
                </c:pt>
                <c:pt idx="1946">
                  <c:v>9.730000000000118</c:v>
                </c:pt>
                <c:pt idx="1947">
                  <c:v>9.735000000000118</c:v>
                </c:pt>
                <c:pt idx="1948">
                  <c:v>9.740000000000105</c:v>
                </c:pt>
                <c:pt idx="1949">
                  <c:v>9.745000000000118</c:v>
                </c:pt>
                <c:pt idx="1950">
                  <c:v>9.750000000000121</c:v>
                </c:pt>
                <c:pt idx="1951">
                  <c:v>9.755000000000125</c:v>
                </c:pt>
                <c:pt idx="1952">
                  <c:v>9.760000000000121</c:v>
                </c:pt>
                <c:pt idx="1953">
                  <c:v>9.765000000000125</c:v>
                </c:pt>
                <c:pt idx="1954">
                  <c:v>9.770000000000118</c:v>
                </c:pt>
                <c:pt idx="1955">
                  <c:v>9.775000000000128</c:v>
                </c:pt>
                <c:pt idx="1956">
                  <c:v>9.780000000000118</c:v>
                </c:pt>
                <c:pt idx="1957">
                  <c:v>9.785000000000128</c:v>
                </c:pt>
                <c:pt idx="1958">
                  <c:v>9.790000000000118</c:v>
                </c:pt>
                <c:pt idx="1959">
                  <c:v>9.795000000000131</c:v>
                </c:pt>
                <c:pt idx="1960">
                  <c:v>9.800000000000132</c:v>
                </c:pt>
                <c:pt idx="1961">
                  <c:v>9.805000000000134</c:v>
                </c:pt>
                <c:pt idx="1962">
                  <c:v>9.810000000000133</c:v>
                </c:pt>
                <c:pt idx="1963">
                  <c:v>9.815000000000134</c:v>
                </c:pt>
                <c:pt idx="1964">
                  <c:v>9.820000000000135</c:v>
                </c:pt>
                <c:pt idx="1965">
                  <c:v>9.825000000000136</c:v>
                </c:pt>
                <c:pt idx="1966">
                  <c:v>9.830000000000137</c:v>
                </c:pt>
                <c:pt idx="1967">
                  <c:v>9.835000000000137</c:v>
                </c:pt>
                <c:pt idx="1968">
                  <c:v>9.840000000000138</c:v>
                </c:pt>
                <c:pt idx="1969">
                  <c:v>9.84500000000014</c:v>
                </c:pt>
                <c:pt idx="1970">
                  <c:v>9.85000000000014</c:v>
                </c:pt>
                <c:pt idx="1971">
                  <c:v>9.85500000000014</c:v>
                </c:pt>
                <c:pt idx="1972">
                  <c:v>9.860000000000146</c:v>
                </c:pt>
                <c:pt idx="1973">
                  <c:v>9.86500000000015</c:v>
                </c:pt>
                <c:pt idx="1974">
                  <c:v>9.870000000000144</c:v>
                </c:pt>
                <c:pt idx="1975">
                  <c:v>9.87500000000015</c:v>
                </c:pt>
                <c:pt idx="1976">
                  <c:v>9.880000000000144</c:v>
                </c:pt>
                <c:pt idx="1977">
                  <c:v>9.88500000000015</c:v>
                </c:pt>
                <c:pt idx="1978">
                  <c:v>9.890000000000146</c:v>
                </c:pt>
                <c:pt idx="1979">
                  <c:v>9.89500000000015</c:v>
                </c:pt>
                <c:pt idx="1980">
                  <c:v>9.900000000000147</c:v>
                </c:pt>
                <c:pt idx="1981">
                  <c:v>9.90500000000015</c:v>
                </c:pt>
                <c:pt idx="1982">
                  <c:v>9.91000000000015</c:v>
                </c:pt>
                <c:pt idx="1983">
                  <c:v>9.91500000000015</c:v>
                </c:pt>
                <c:pt idx="1984">
                  <c:v>9.920000000000151</c:v>
                </c:pt>
                <c:pt idx="1985">
                  <c:v>9.925000000000151</c:v>
                </c:pt>
                <c:pt idx="1986">
                  <c:v>9.930000000000151</c:v>
                </c:pt>
                <c:pt idx="1987">
                  <c:v>9.935000000000153</c:v>
                </c:pt>
                <c:pt idx="1988">
                  <c:v>9.940000000000148</c:v>
                </c:pt>
                <c:pt idx="1989">
                  <c:v>9.945000000000153</c:v>
                </c:pt>
                <c:pt idx="1990">
                  <c:v>9.950000000000155</c:v>
                </c:pt>
                <c:pt idx="1991">
                  <c:v>9.955000000000156</c:v>
                </c:pt>
                <c:pt idx="1992">
                  <c:v>9.960000000000157</c:v>
                </c:pt>
                <c:pt idx="1993">
                  <c:v>9.96500000000016</c:v>
                </c:pt>
                <c:pt idx="1994">
                  <c:v>9.970000000000158</c:v>
                </c:pt>
                <c:pt idx="1995">
                  <c:v>9.97500000000016</c:v>
                </c:pt>
                <c:pt idx="1996">
                  <c:v>9.98000000000016</c:v>
                </c:pt>
                <c:pt idx="1997">
                  <c:v>9.985000000000162</c:v>
                </c:pt>
                <c:pt idx="1998">
                  <c:v>9.990000000000163</c:v>
                </c:pt>
                <c:pt idx="1999">
                  <c:v>9.995000000000162</c:v>
                </c:pt>
                <c:pt idx="2000">
                  <c:v>10.00000000000016</c:v>
                </c:pt>
                <c:pt idx="2001">
                  <c:v>10.00500000000016</c:v>
                </c:pt>
                <c:pt idx="2002">
                  <c:v>10.01000000000016</c:v>
                </c:pt>
                <c:pt idx="2003">
                  <c:v>10.01500000000017</c:v>
                </c:pt>
                <c:pt idx="2004">
                  <c:v>10.02000000000017</c:v>
                </c:pt>
                <c:pt idx="2005">
                  <c:v>10.02500000000017</c:v>
                </c:pt>
                <c:pt idx="2006">
                  <c:v>10.03000000000017</c:v>
                </c:pt>
                <c:pt idx="2007">
                  <c:v>10.03500000000017</c:v>
                </c:pt>
                <c:pt idx="2008">
                  <c:v>10.04000000000017</c:v>
                </c:pt>
                <c:pt idx="2009">
                  <c:v>10.04500000000017</c:v>
                </c:pt>
                <c:pt idx="2010">
                  <c:v>10.05000000000017</c:v>
                </c:pt>
                <c:pt idx="2011">
                  <c:v>10.05500000000017</c:v>
                </c:pt>
                <c:pt idx="2012">
                  <c:v>10.06000000000017</c:v>
                </c:pt>
                <c:pt idx="2013">
                  <c:v>10.06500000000017</c:v>
                </c:pt>
                <c:pt idx="2014">
                  <c:v>10.07000000000017</c:v>
                </c:pt>
                <c:pt idx="2015">
                  <c:v>10.07500000000018</c:v>
                </c:pt>
                <c:pt idx="2016">
                  <c:v>10.08000000000017</c:v>
                </c:pt>
                <c:pt idx="2017">
                  <c:v>10.08500000000018</c:v>
                </c:pt>
                <c:pt idx="2018">
                  <c:v>10.09000000000018</c:v>
                </c:pt>
                <c:pt idx="2019">
                  <c:v>10.09500000000018</c:v>
                </c:pt>
                <c:pt idx="2020">
                  <c:v>10.10000000000018</c:v>
                </c:pt>
                <c:pt idx="2021">
                  <c:v>10.10500000000018</c:v>
                </c:pt>
                <c:pt idx="2022">
                  <c:v>10.11000000000018</c:v>
                </c:pt>
                <c:pt idx="2023">
                  <c:v>10.11500000000018</c:v>
                </c:pt>
                <c:pt idx="2024">
                  <c:v>10.12000000000018</c:v>
                </c:pt>
                <c:pt idx="2025">
                  <c:v>10.12500000000018</c:v>
                </c:pt>
                <c:pt idx="2026">
                  <c:v>10.13000000000018</c:v>
                </c:pt>
                <c:pt idx="2027">
                  <c:v>10.13500000000018</c:v>
                </c:pt>
                <c:pt idx="2028">
                  <c:v>10.14000000000018</c:v>
                </c:pt>
                <c:pt idx="2029">
                  <c:v>10.14500000000018</c:v>
                </c:pt>
                <c:pt idx="2030">
                  <c:v>10.1500000000002</c:v>
                </c:pt>
                <c:pt idx="2031">
                  <c:v>10.1550000000002</c:v>
                </c:pt>
                <c:pt idx="2032">
                  <c:v>10.1600000000002</c:v>
                </c:pt>
                <c:pt idx="2033">
                  <c:v>10.1650000000002</c:v>
                </c:pt>
                <c:pt idx="2034">
                  <c:v>10.17000000000019</c:v>
                </c:pt>
                <c:pt idx="2035">
                  <c:v>10.1750000000002</c:v>
                </c:pt>
                <c:pt idx="2036">
                  <c:v>10.18000000000019</c:v>
                </c:pt>
                <c:pt idx="2037">
                  <c:v>10.1850000000002</c:v>
                </c:pt>
                <c:pt idx="2038">
                  <c:v>10.19000000000019</c:v>
                </c:pt>
                <c:pt idx="2039">
                  <c:v>10.1950000000002</c:v>
                </c:pt>
                <c:pt idx="2040">
                  <c:v>10.20000000000019</c:v>
                </c:pt>
                <c:pt idx="2041">
                  <c:v>10.2050000000002</c:v>
                </c:pt>
                <c:pt idx="2042">
                  <c:v>10.21000000000019</c:v>
                </c:pt>
                <c:pt idx="2043">
                  <c:v>10.2150000000002</c:v>
                </c:pt>
                <c:pt idx="2044">
                  <c:v>10.2200000000002</c:v>
                </c:pt>
                <c:pt idx="2045">
                  <c:v>10.2250000000002</c:v>
                </c:pt>
                <c:pt idx="2046">
                  <c:v>10.2300000000002</c:v>
                </c:pt>
                <c:pt idx="2047">
                  <c:v>10.2350000000002</c:v>
                </c:pt>
                <c:pt idx="2048">
                  <c:v>10.2400000000002</c:v>
                </c:pt>
                <c:pt idx="2049">
                  <c:v>10.2450000000002</c:v>
                </c:pt>
                <c:pt idx="2050">
                  <c:v>10.2500000000002</c:v>
                </c:pt>
                <c:pt idx="2051">
                  <c:v>10.25500000000021</c:v>
                </c:pt>
                <c:pt idx="2052">
                  <c:v>10.2600000000002</c:v>
                </c:pt>
                <c:pt idx="2053">
                  <c:v>10.26500000000021</c:v>
                </c:pt>
                <c:pt idx="2054">
                  <c:v>10.27000000000021</c:v>
                </c:pt>
                <c:pt idx="2055">
                  <c:v>10.27500000000021</c:v>
                </c:pt>
                <c:pt idx="2056">
                  <c:v>10.28000000000021</c:v>
                </c:pt>
                <c:pt idx="2057">
                  <c:v>10.28500000000021</c:v>
                </c:pt>
                <c:pt idx="2058">
                  <c:v>10.29000000000021</c:v>
                </c:pt>
                <c:pt idx="2059">
                  <c:v>10.29500000000021</c:v>
                </c:pt>
                <c:pt idx="2060">
                  <c:v>10.30000000000021</c:v>
                </c:pt>
                <c:pt idx="2061">
                  <c:v>10.30500000000021</c:v>
                </c:pt>
                <c:pt idx="2062">
                  <c:v>10.31000000000021</c:v>
                </c:pt>
                <c:pt idx="2063">
                  <c:v>10.31500000000022</c:v>
                </c:pt>
                <c:pt idx="2064">
                  <c:v>10.32000000000022</c:v>
                </c:pt>
                <c:pt idx="2065">
                  <c:v>10.32500000000022</c:v>
                </c:pt>
                <c:pt idx="2066">
                  <c:v>10.33000000000022</c:v>
                </c:pt>
                <c:pt idx="2067">
                  <c:v>10.33500000000022</c:v>
                </c:pt>
                <c:pt idx="2068">
                  <c:v>10.34000000000022</c:v>
                </c:pt>
                <c:pt idx="2069">
                  <c:v>10.34500000000022</c:v>
                </c:pt>
                <c:pt idx="2070">
                  <c:v>10.35000000000022</c:v>
                </c:pt>
                <c:pt idx="2071">
                  <c:v>10.35500000000022</c:v>
                </c:pt>
                <c:pt idx="2072">
                  <c:v>10.36000000000022</c:v>
                </c:pt>
                <c:pt idx="2073">
                  <c:v>10.36500000000022</c:v>
                </c:pt>
                <c:pt idx="2074">
                  <c:v>10.37000000000022</c:v>
                </c:pt>
                <c:pt idx="2075">
                  <c:v>10.37500000000022</c:v>
                </c:pt>
                <c:pt idx="2076">
                  <c:v>10.38000000000022</c:v>
                </c:pt>
                <c:pt idx="2077">
                  <c:v>10.38500000000023</c:v>
                </c:pt>
                <c:pt idx="2078">
                  <c:v>10.39000000000022</c:v>
                </c:pt>
                <c:pt idx="2079">
                  <c:v>10.39500000000023</c:v>
                </c:pt>
                <c:pt idx="2080">
                  <c:v>10.40000000000023</c:v>
                </c:pt>
                <c:pt idx="2081">
                  <c:v>10.40500000000023</c:v>
                </c:pt>
                <c:pt idx="2082">
                  <c:v>10.41000000000023</c:v>
                </c:pt>
                <c:pt idx="2083">
                  <c:v>10.41500000000023</c:v>
                </c:pt>
                <c:pt idx="2084">
                  <c:v>10.42000000000023</c:v>
                </c:pt>
                <c:pt idx="2085">
                  <c:v>10.42500000000023</c:v>
                </c:pt>
                <c:pt idx="2086">
                  <c:v>10.43000000000023</c:v>
                </c:pt>
                <c:pt idx="2087">
                  <c:v>10.43500000000023</c:v>
                </c:pt>
                <c:pt idx="2088">
                  <c:v>10.44000000000023</c:v>
                </c:pt>
                <c:pt idx="2089">
                  <c:v>10.44500000000023</c:v>
                </c:pt>
                <c:pt idx="2090">
                  <c:v>10.45000000000024</c:v>
                </c:pt>
                <c:pt idx="2091">
                  <c:v>10.45500000000024</c:v>
                </c:pt>
                <c:pt idx="2092">
                  <c:v>10.46000000000024</c:v>
                </c:pt>
                <c:pt idx="2093">
                  <c:v>10.46500000000024</c:v>
                </c:pt>
                <c:pt idx="2094">
                  <c:v>10.47000000000024</c:v>
                </c:pt>
                <c:pt idx="2095">
                  <c:v>10.47500000000024</c:v>
                </c:pt>
                <c:pt idx="2096">
                  <c:v>10.48000000000024</c:v>
                </c:pt>
                <c:pt idx="2097">
                  <c:v>10.48500000000024</c:v>
                </c:pt>
                <c:pt idx="2098">
                  <c:v>10.49000000000024</c:v>
                </c:pt>
                <c:pt idx="2099">
                  <c:v>10.49500000000024</c:v>
                </c:pt>
                <c:pt idx="2100">
                  <c:v>10.50000000000024</c:v>
                </c:pt>
                <c:pt idx="2101">
                  <c:v>10.50500000000024</c:v>
                </c:pt>
                <c:pt idx="2102">
                  <c:v>10.51000000000024</c:v>
                </c:pt>
                <c:pt idx="2103">
                  <c:v>10.51500000000025</c:v>
                </c:pt>
                <c:pt idx="2104">
                  <c:v>10.52000000000025</c:v>
                </c:pt>
                <c:pt idx="2105">
                  <c:v>10.52500000000025</c:v>
                </c:pt>
                <c:pt idx="2106">
                  <c:v>10.53000000000025</c:v>
                </c:pt>
                <c:pt idx="2107">
                  <c:v>10.53500000000025</c:v>
                </c:pt>
                <c:pt idx="2108">
                  <c:v>10.54000000000025</c:v>
                </c:pt>
                <c:pt idx="2109">
                  <c:v>10.54500000000025</c:v>
                </c:pt>
                <c:pt idx="2110">
                  <c:v>10.55000000000025</c:v>
                </c:pt>
                <c:pt idx="2111">
                  <c:v>10.55500000000025</c:v>
                </c:pt>
                <c:pt idx="2112">
                  <c:v>10.56000000000025</c:v>
                </c:pt>
                <c:pt idx="2113">
                  <c:v>10.56500000000025</c:v>
                </c:pt>
                <c:pt idx="2114">
                  <c:v>10.57000000000025</c:v>
                </c:pt>
                <c:pt idx="2115">
                  <c:v>10.57500000000026</c:v>
                </c:pt>
                <c:pt idx="2116">
                  <c:v>10.58000000000025</c:v>
                </c:pt>
                <c:pt idx="2117">
                  <c:v>10.58500000000026</c:v>
                </c:pt>
                <c:pt idx="2118">
                  <c:v>10.59000000000026</c:v>
                </c:pt>
                <c:pt idx="2119">
                  <c:v>10.59500000000026</c:v>
                </c:pt>
                <c:pt idx="2120">
                  <c:v>10.60000000000026</c:v>
                </c:pt>
                <c:pt idx="2121">
                  <c:v>10.60500000000026</c:v>
                </c:pt>
                <c:pt idx="2122">
                  <c:v>10.61000000000026</c:v>
                </c:pt>
                <c:pt idx="2123">
                  <c:v>10.61500000000026</c:v>
                </c:pt>
                <c:pt idx="2124">
                  <c:v>10.62000000000026</c:v>
                </c:pt>
                <c:pt idx="2125">
                  <c:v>10.62500000000026</c:v>
                </c:pt>
                <c:pt idx="2126">
                  <c:v>10.63000000000026</c:v>
                </c:pt>
                <c:pt idx="2127">
                  <c:v>10.63500000000026</c:v>
                </c:pt>
                <c:pt idx="2128">
                  <c:v>10.64000000000026</c:v>
                </c:pt>
                <c:pt idx="2129">
                  <c:v>10.64500000000026</c:v>
                </c:pt>
                <c:pt idx="2130">
                  <c:v>10.65000000000027</c:v>
                </c:pt>
                <c:pt idx="2131">
                  <c:v>10.65500000000027</c:v>
                </c:pt>
                <c:pt idx="2132">
                  <c:v>10.66000000000027</c:v>
                </c:pt>
                <c:pt idx="2133">
                  <c:v>10.66500000000027</c:v>
                </c:pt>
                <c:pt idx="2134">
                  <c:v>10.67000000000027</c:v>
                </c:pt>
                <c:pt idx="2135">
                  <c:v>10.67500000000027</c:v>
                </c:pt>
                <c:pt idx="2136">
                  <c:v>10.68000000000027</c:v>
                </c:pt>
                <c:pt idx="2137">
                  <c:v>10.68500000000027</c:v>
                </c:pt>
                <c:pt idx="2138">
                  <c:v>10.69000000000027</c:v>
                </c:pt>
                <c:pt idx="2139">
                  <c:v>10.69500000000027</c:v>
                </c:pt>
                <c:pt idx="2140">
                  <c:v>10.70000000000027</c:v>
                </c:pt>
                <c:pt idx="2141">
                  <c:v>10.70500000000027</c:v>
                </c:pt>
                <c:pt idx="2142">
                  <c:v>10.71000000000027</c:v>
                </c:pt>
                <c:pt idx="2143">
                  <c:v>10.71500000000028</c:v>
                </c:pt>
                <c:pt idx="2144">
                  <c:v>10.72000000000027</c:v>
                </c:pt>
                <c:pt idx="2145">
                  <c:v>10.72500000000028</c:v>
                </c:pt>
                <c:pt idx="2146">
                  <c:v>10.73000000000028</c:v>
                </c:pt>
                <c:pt idx="2147">
                  <c:v>10.73500000000028</c:v>
                </c:pt>
                <c:pt idx="2148">
                  <c:v>10.74000000000028</c:v>
                </c:pt>
                <c:pt idx="2149">
                  <c:v>10.74500000000028</c:v>
                </c:pt>
                <c:pt idx="2150">
                  <c:v>10.75000000000028</c:v>
                </c:pt>
                <c:pt idx="2151">
                  <c:v>10.75500000000028</c:v>
                </c:pt>
                <c:pt idx="2152">
                  <c:v>10.76000000000028</c:v>
                </c:pt>
                <c:pt idx="2153">
                  <c:v>10.76500000000028</c:v>
                </c:pt>
                <c:pt idx="2154">
                  <c:v>10.77000000000028</c:v>
                </c:pt>
                <c:pt idx="2155">
                  <c:v>10.7750000000003</c:v>
                </c:pt>
                <c:pt idx="2156">
                  <c:v>10.7800000000003</c:v>
                </c:pt>
                <c:pt idx="2157">
                  <c:v>10.7850000000003</c:v>
                </c:pt>
                <c:pt idx="2158">
                  <c:v>10.7900000000003</c:v>
                </c:pt>
                <c:pt idx="2159">
                  <c:v>10.7950000000003</c:v>
                </c:pt>
                <c:pt idx="2160">
                  <c:v>10.8000000000003</c:v>
                </c:pt>
                <c:pt idx="2161">
                  <c:v>10.8050000000003</c:v>
                </c:pt>
                <c:pt idx="2162">
                  <c:v>10.8100000000003</c:v>
                </c:pt>
                <c:pt idx="2163">
                  <c:v>10.8150000000003</c:v>
                </c:pt>
                <c:pt idx="2164">
                  <c:v>10.8200000000003</c:v>
                </c:pt>
                <c:pt idx="2165">
                  <c:v>10.8250000000003</c:v>
                </c:pt>
                <c:pt idx="2166">
                  <c:v>10.8300000000003</c:v>
                </c:pt>
                <c:pt idx="2167">
                  <c:v>10.8350000000003</c:v>
                </c:pt>
                <c:pt idx="2168">
                  <c:v>10.8400000000003</c:v>
                </c:pt>
                <c:pt idx="2169">
                  <c:v>10.8450000000003</c:v>
                </c:pt>
                <c:pt idx="2170">
                  <c:v>10.8500000000003</c:v>
                </c:pt>
                <c:pt idx="2171">
                  <c:v>10.8550000000003</c:v>
                </c:pt>
                <c:pt idx="2172">
                  <c:v>10.8600000000003</c:v>
                </c:pt>
                <c:pt idx="2173">
                  <c:v>10.8650000000003</c:v>
                </c:pt>
                <c:pt idx="2174">
                  <c:v>10.8700000000003</c:v>
                </c:pt>
                <c:pt idx="2175">
                  <c:v>10.8750000000003</c:v>
                </c:pt>
                <c:pt idx="2176">
                  <c:v>10.8800000000003</c:v>
                </c:pt>
                <c:pt idx="2177">
                  <c:v>10.8850000000003</c:v>
                </c:pt>
                <c:pt idx="2178">
                  <c:v>10.8900000000003</c:v>
                </c:pt>
                <c:pt idx="2179">
                  <c:v>10.89500000000031</c:v>
                </c:pt>
                <c:pt idx="2180">
                  <c:v>10.9000000000003</c:v>
                </c:pt>
                <c:pt idx="2181">
                  <c:v>10.90500000000031</c:v>
                </c:pt>
                <c:pt idx="2182">
                  <c:v>10.91000000000031</c:v>
                </c:pt>
                <c:pt idx="2183">
                  <c:v>10.91500000000031</c:v>
                </c:pt>
                <c:pt idx="2184">
                  <c:v>10.92000000000031</c:v>
                </c:pt>
                <c:pt idx="2185">
                  <c:v>10.92500000000031</c:v>
                </c:pt>
                <c:pt idx="2186">
                  <c:v>10.93000000000031</c:v>
                </c:pt>
                <c:pt idx="2187">
                  <c:v>10.93500000000031</c:v>
                </c:pt>
                <c:pt idx="2188">
                  <c:v>10.94000000000031</c:v>
                </c:pt>
                <c:pt idx="2189">
                  <c:v>10.94500000000031</c:v>
                </c:pt>
                <c:pt idx="2190">
                  <c:v>10.95000000000031</c:v>
                </c:pt>
                <c:pt idx="2191">
                  <c:v>10.95500000000032</c:v>
                </c:pt>
                <c:pt idx="2192">
                  <c:v>10.96000000000032</c:v>
                </c:pt>
                <c:pt idx="2193">
                  <c:v>10.96500000000032</c:v>
                </c:pt>
                <c:pt idx="2194">
                  <c:v>10.97000000000032</c:v>
                </c:pt>
                <c:pt idx="2195">
                  <c:v>10.97500000000032</c:v>
                </c:pt>
                <c:pt idx="2196">
                  <c:v>10.98000000000032</c:v>
                </c:pt>
                <c:pt idx="2197">
                  <c:v>10.98500000000032</c:v>
                </c:pt>
                <c:pt idx="2198">
                  <c:v>10.99000000000032</c:v>
                </c:pt>
                <c:pt idx="2199">
                  <c:v>10.99500000000032</c:v>
                </c:pt>
                <c:pt idx="2200">
                  <c:v>11.00000000000032</c:v>
                </c:pt>
                <c:pt idx="2201">
                  <c:v>11.00500000000032</c:v>
                </c:pt>
                <c:pt idx="2202">
                  <c:v>11.01000000000032</c:v>
                </c:pt>
                <c:pt idx="2203">
                  <c:v>11.01500000000032</c:v>
                </c:pt>
                <c:pt idx="2204">
                  <c:v>11.02000000000032</c:v>
                </c:pt>
                <c:pt idx="2205">
                  <c:v>11.02500000000032</c:v>
                </c:pt>
                <c:pt idx="2206">
                  <c:v>11.03000000000032</c:v>
                </c:pt>
                <c:pt idx="2207">
                  <c:v>11.03500000000033</c:v>
                </c:pt>
                <c:pt idx="2208">
                  <c:v>11.04000000000032</c:v>
                </c:pt>
                <c:pt idx="2209">
                  <c:v>11.04500000000033</c:v>
                </c:pt>
                <c:pt idx="2210">
                  <c:v>11.05000000000033</c:v>
                </c:pt>
                <c:pt idx="2211">
                  <c:v>11.05500000000033</c:v>
                </c:pt>
                <c:pt idx="2212">
                  <c:v>11.06000000000033</c:v>
                </c:pt>
                <c:pt idx="2213">
                  <c:v>11.06500000000033</c:v>
                </c:pt>
                <c:pt idx="2214">
                  <c:v>11.07000000000033</c:v>
                </c:pt>
                <c:pt idx="2215">
                  <c:v>11.07500000000033</c:v>
                </c:pt>
                <c:pt idx="2216">
                  <c:v>11.08000000000033</c:v>
                </c:pt>
                <c:pt idx="2217">
                  <c:v>11.08500000000033</c:v>
                </c:pt>
                <c:pt idx="2218">
                  <c:v>11.09000000000033</c:v>
                </c:pt>
                <c:pt idx="2219">
                  <c:v>11.09500000000034</c:v>
                </c:pt>
                <c:pt idx="2220">
                  <c:v>11.10000000000034</c:v>
                </c:pt>
                <c:pt idx="2221">
                  <c:v>11.10500000000034</c:v>
                </c:pt>
                <c:pt idx="2222">
                  <c:v>11.11000000000034</c:v>
                </c:pt>
                <c:pt idx="2223">
                  <c:v>11.11500000000034</c:v>
                </c:pt>
                <c:pt idx="2224">
                  <c:v>11.12000000000034</c:v>
                </c:pt>
                <c:pt idx="2225">
                  <c:v>11.12500000000034</c:v>
                </c:pt>
                <c:pt idx="2226">
                  <c:v>11.13000000000034</c:v>
                </c:pt>
                <c:pt idx="2227">
                  <c:v>11.13500000000034</c:v>
                </c:pt>
                <c:pt idx="2228">
                  <c:v>11.14000000000034</c:v>
                </c:pt>
                <c:pt idx="2229">
                  <c:v>11.14500000000034</c:v>
                </c:pt>
                <c:pt idx="2230">
                  <c:v>11.15000000000034</c:v>
                </c:pt>
                <c:pt idx="2231">
                  <c:v>11.15500000000035</c:v>
                </c:pt>
                <c:pt idx="2232">
                  <c:v>11.16000000000035</c:v>
                </c:pt>
                <c:pt idx="2233">
                  <c:v>11.16500000000035</c:v>
                </c:pt>
                <c:pt idx="2234">
                  <c:v>11.17000000000035</c:v>
                </c:pt>
                <c:pt idx="2235">
                  <c:v>11.17500000000035</c:v>
                </c:pt>
                <c:pt idx="2236">
                  <c:v>11.18000000000035</c:v>
                </c:pt>
                <c:pt idx="2237">
                  <c:v>11.18500000000035</c:v>
                </c:pt>
                <c:pt idx="2238">
                  <c:v>11.19000000000035</c:v>
                </c:pt>
                <c:pt idx="2239">
                  <c:v>11.19500000000035</c:v>
                </c:pt>
                <c:pt idx="2240">
                  <c:v>11.20000000000035</c:v>
                </c:pt>
                <c:pt idx="2241">
                  <c:v>11.20500000000035</c:v>
                </c:pt>
                <c:pt idx="2242">
                  <c:v>11.21000000000035</c:v>
                </c:pt>
                <c:pt idx="2243">
                  <c:v>11.21500000000035</c:v>
                </c:pt>
                <c:pt idx="2244">
                  <c:v>11.22000000000035</c:v>
                </c:pt>
                <c:pt idx="2245">
                  <c:v>11.22500000000035</c:v>
                </c:pt>
                <c:pt idx="2246">
                  <c:v>11.23000000000035</c:v>
                </c:pt>
                <c:pt idx="2247">
                  <c:v>11.23500000000035</c:v>
                </c:pt>
                <c:pt idx="2248">
                  <c:v>11.24000000000036</c:v>
                </c:pt>
                <c:pt idx="2249">
                  <c:v>11.24500000000036</c:v>
                </c:pt>
                <c:pt idx="2250">
                  <c:v>11.25000000000036</c:v>
                </c:pt>
                <c:pt idx="2251">
                  <c:v>11.25500000000036</c:v>
                </c:pt>
                <c:pt idx="2252">
                  <c:v>11.26000000000036</c:v>
                </c:pt>
                <c:pt idx="2253">
                  <c:v>11.26500000000036</c:v>
                </c:pt>
                <c:pt idx="2254">
                  <c:v>11.27000000000036</c:v>
                </c:pt>
                <c:pt idx="2255">
                  <c:v>11.27500000000036</c:v>
                </c:pt>
                <c:pt idx="2256">
                  <c:v>11.28000000000036</c:v>
                </c:pt>
                <c:pt idx="2257">
                  <c:v>11.28500000000036</c:v>
                </c:pt>
                <c:pt idx="2258">
                  <c:v>11.29000000000037</c:v>
                </c:pt>
                <c:pt idx="2259">
                  <c:v>11.29500000000037</c:v>
                </c:pt>
                <c:pt idx="2260">
                  <c:v>11.30000000000037</c:v>
                </c:pt>
                <c:pt idx="2261">
                  <c:v>11.30500000000037</c:v>
                </c:pt>
                <c:pt idx="2262">
                  <c:v>11.31000000000037</c:v>
                </c:pt>
                <c:pt idx="2263">
                  <c:v>11.31500000000037</c:v>
                </c:pt>
                <c:pt idx="2264">
                  <c:v>11.32000000000037</c:v>
                </c:pt>
                <c:pt idx="2265">
                  <c:v>11.32500000000037</c:v>
                </c:pt>
                <c:pt idx="2266">
                  <c:v>11.33000000000037</c:v>
                </c:pt>
                <c:pt idx="2267">
                  <c:v>11.33500000000037</c:v>
                </c:pt>
                <c:pt idx="2268">
                  <c:v>11.34000000000037</c:v>
                </c:pt>
                <c:pt idx="2269">
                  <c:v>11.34500000000037</c:v>
                </c:pt>
                <c:pt idx="2270">
                  <c:v>11.35000000000037</c:v>
                </c:pt>
                <c:pt idx="2271">
                  <c:v>11.35500000000038</c:v>
                </c:pt>
                <c:pt idx="2272">
                  <c:v>11.36000000000038</c:v>
                </c:pt>
                <c:pt idx="2273">
                  <c:v>11.36500000000038</c:v>
                </c:pt>
                <c:pt idx="2274">
                  <c:v>11.37000000000038</c:v>
                </c:pt>
                <c:pt idx="2275">
                  <c:v>11.37500000000038</c:v>
                </c:pt>
                <c:pt idx="2276">
                  <c:v>11.38000000000038</c:v>
                </c:pt>
                <c:pt idx="2277">
                  <c:v>11.38500000000038</c:v>
                </c:pt>
                <c:pt idx="2278">
                  <c:v>11.39000000000038</c:v>
                </c:pt>
                <c:pt idx="2279">
                  <c:v>11.39500000000038</c:v>
                </c:pt>
                <c:pt idx="2280">
                  <c:v>11.40000000000038</c:v>
                </c:pt>
                <c:pt idx="2281">
                  <c:v>11.40500000000038</c:v>
                </c:pt>
                <c:pt idx="2282">
                  <c:v>11.41000000000038</c:v>
                </c:pt>
                <c:pt idx="2283">
                  <c:v>11.4150000000004</c:v>
                </c:pt>
                <c:pt idx="2284">
                  <c:v>11.4200000000004</c:v>
                </c:pt>
                <c:pt idx="2285">
                  <c:v>11.4250000000004</c:v>
                </c:pt>
                <c:pt idx="2286">
                  <c:v>11.4300000000004</c:v>
                </c:pt>
                <c:pt idx="2287">
                  <c:v>11.4350000000004</c:v>
                </c:pt>
                <c:pt idx="2288">
                  <c:v>11.4400000000004</c:v>
                </c:pt>
                <c:pt idx="2289">
                  <c:v>11.4450000000004</c:v>
                </c:pt>
                <c:pt idx="2290">
                  <c:v>11.4500000000004</c:v>
                </c:pt>
                <c:pt idx="2291">
                  <c:v>11.4550000000004</c:v>
                </c:pt>
                <c:pt idx="2292">
                  <c:v>11.4600000000004</c:v>
                </c:pt>
                <c:pt idx="2293">
                  <c:v>11.4650000000004</c:v>
                </c:pt>
                <c:pt idx="2294">
                  <c:v>11.4700000000004</c:v>
                </c:pt>
                <c:pt idx="2295">
                  <c:v>11.4750000000004</c:v>
                </c:pt>
                <c:pt idx="2296">
                  <c:v>11.4800000000004</c:v>
                </c:pt>
                <c:pt idx="2297">
                  <c:v>11.4850000000004</c:v>
                </c:pt>
                <c:pt idx="2298">
                  <c:v>11.4900000000004</c:v>
                </c:pt>
                <c:pt idx="2299">
                  <c:v>11.4950000000004</c:v>
                </c:pt>
                <c:pt idx="2300">
                  <c:v>11.5000000000004</c:v>
                </c:pt>
                <c:pt idx="2301">
                  <c:v>11.5050000000004</c:v>
                </c:pt>
                <c:pt idx="2302">
                  <c:v>11.5100000000004</c:v>
                </c:pt>
                <c:pt idx="2303">
                  <c:v>11.5150000000004</c:v>
                </c:pt>
                <c:pt idx="2304">
                  <c:v>11.5200000000004</c:v>
                </c:pt>
                <c:pt idx="2305">
                  <c:v>11.5250000000004</c:v>
                </c:pt>
                <c:pt idx="2306">
                  <c:v>11.5300000000004</c:v>
                </c:pt>
                <c:pt idx="2307">
                  <c:v>11.5350000000004</c:v>
                </c:pt>
                <c:pt idx="2308">
                  <c:v>11.5400000000004</c:v>
                </c:pt>
                <c:pt idx="2309">
                  <c:v>11.5450000000004</c:v>
                </c:pt>
                <c:pt idx="2310">
                  <c:v>11.55000000000041</c:v>
                </c:pt>
                <c:pt idx="2311">
                  <c:v>11.55500000000041</c:v>
                </c:pt>
                <c:pt idx="2312">
                  <c:v>11.56000000000041</c:v>
                </c:pt>
                <c:pt idx="2313">
                  <c:v>11.56500000000041</c:v>
                </c:pt>
                <c:pt idx="2314">
                  <c:v>11.57000000000041</c:v>
                </c:pt>
                <c:pt idx="2315">
                  <c:v>11.57500000000041</c:v>
                </c:pt>
                <c:pt idx="2316">
                  <c:v>11.58000000000041</c:v>
                </c:pt>
                <c:pt idx="2317">
                  <c:v>11.58500000000041</c:v>
                </c:pt>
                <c:pt idx="2318">
                  <c:v>11.59000000000041</c:v>
                </c:pt>
                <c:pt idx="2319">
                  <c:v>11.59500000000041</c:v>
                </c:pt>
                <c:pt idx="2320">
                  <c:v>11.60000000000041</c:v>
                </c:pt>
                <c:pt idx="2321">
                  <c:v>11.60500000000041</c:v>
                </c:pt>
                <c:pt idx="2322">
                  <c:v>11.61000000000042</c:v>
                </c:pt>
                <c:pt idx="2323">
                  <c:v>11.61500000000042</c:v>
                </c:pt>
                <c:pt idx="2324">
                  <c:v>11.62000000000042</c:v>
                </c:pt>
                <c:pt idx="2325">
                  <c:v>11.62500000000042</c:v>
                </c:pt>
                <c:pt idx="2326">
                  <c:v>11.63000000000042</c:v>
                </c:pt>
                <c:pt idx="2327">
                  <c:v>11.63500000000042</c:v>
                </c:pt>
                <c:pt idx="2328">
                  <c:v>11.64000000000042</c:v>
                </c:pt>
                <c:pt idx="2329">
                  <c:v>11.64500000000042</c:v>
                </c:pt>
                <c:pt idx="2330">
                  <c:v>11.65000000000042</c:v>
                </c:pt>
                <c:pt idx="2331">
                  <c:v>11.65500000000042</c:v>
                </c:pt>
                <c:pt idx="2332">
                  <c:v>11.66000000000042</c:v>
                </c:pt>
                <c:pt idx="2333">
                  <c:v>11.66500000000042</c:v>
                </c:pt>
                <c:pt idx="2334">
                  <c:v>11.67000000000042</c:v>
                </c:pt>
                <c:pt idx="2335">
                  <c:v>11.67500000000043</c:v>
                </c:pt>
                <c:pt idx="2336">
                  <c:v>11.68000000000042</c:v>
                </c:pt>
                <c:pt idx="2337">
                  <c:v>11.68500000000043</c:v>
                </c:pt>
                <c:pt idx="2338">
                  <c:v>11.69000000000043</c:v>
                </c:pt>
                <c:pt idx="2339">
                  <c:v>11.69500000000043</c:v>
                </c:pt>
                <c:pt idx="2340">
                  <c:v>11.70000000000043</c:v>
                </c:pt>
                <c:pt idx="2341">
                  <c:v>11.70500000000043</c:v>
                </c:pt>
                <c:pt idx="2342">
                  <c:v>11.71000000000043</c:v>
                </c:pt>
                <c:pt idx="2343">
                  <c:v>11.71500000000043</c:v>
                </c:pt>
                <c:pt idx="2344">
                  <c:v>11.72000000000043</c:v>
                </c:pt>
                <c:pt idx="2345">
                  <c:v>11.72500000000043</c:v>
                </c:pt>
                <c:pt idx="2346">
                  <c:v>11.73000000000043</c:v>
                </c:pt>
                <c:pt idx="2347">
                  <c:v>11.73500000000043</c:v>
                </c:pt>
                <c:pt idx="2348">
                  <c:v>11.74000000000043</c:v>
                </c:pt>
                <c:pt idx="2349">
                  <c:v>11.74500000000043</c:v>
                </c:pt>
                <c:pt idx="2350">
                  <c:v>11.75000000000044</c:v>
                </c:pt>
                <c:pt idx="2351">
                  <c:v>11.75500000000044</c:v>
                </c:pt>
                <c:pt idx="2352">
                  <c:v>11.76000000000044</c:v>
                </c:pt>
                <c:pt idx="2353">
                  <c:v>11.76500000000044</c:v>
                </c:pt>
                <c:pt idx="2354">
                  <c:v>11.77000000000044</c:v>
                </c:pt>
                <c:pt idx="2355">
                  <c:v>11.77500000000044</c:v>
                </c:pt>
                <c:pt idx="2356">
                  <c:v>11.78000000000044</c:v>
                </c:pt>
                <c:pt idx="2357">
                  <c:v>11.78500000000044</c:v>
                </c:pt>
                <c:pt idx="2358">
                  <c:v>11.79000000000044</c:v>
                </c:pt>
                <c:pt idx="2359">
                  <c:v>11.79500000000044</c:v>
                </c:pt>
                <c:pt idx="2360">
                  <c:v>11.80000000000045</c:v>
                </c:pt>
                <c:pt idx="2361">
                  <c:v>11.80500000000045</c:v>
                </c:pt>
                <c:pt idx="2362">
                  <c:v>11.81000000000045</c:v>
                </c:pt>
                <c:pt idx="2363">
                  <c:v>11.81500000000045</c:v>
                </c:pt>
                <c:pt idx="2364">
                  <c:v>11.82000000000045</c:v>
                </c:pt>
                <c:pt idx="2365">
                  <c:v>11.82500000000045</c:v>
                </c:pt>
                <c:pt idx="2366">
                  <c:v>11.83000000000045</c:v>
                </c:pt>
                <c:pt idx="2367">
                  <c:v>11.83500000000045</c:v>
                </c:pt>
                <c:pt idx="2368">
                  <c:v>11.84000000000045</c:v>
                </c:pt>
                <c:pt idx="2369">
                  <c:v>11.84500000000045</c:v>
                </c:pt>
                <c:pt idx="2370">
                  <c:v>11.85000000000045</c:v>
                </c:pt>
                <c:pt idx="2371">
                  <c:v>11.85500000000046</c:v>
                </c:pt>
                <c:pt idx="2372">
                  <c:v>11.86000000000045</c:v>
                </c:pt>
                <c:pt idx="2373">
                  <c:v>11.86500000000046</c:v>
                </c:pt>
                <c:pt idx="2374">
                  <c:v>11.87000000000046</c:v>
                </c:pt>
                <c:pt idx="2375">
                  <c:v>11.87500000000046</c:v>
                </c:pt>
                <c:pt idx="2376">
                  <c:v>11.88000000000046</c:v>
                </c:pt>
                <c:pt idx="2377">
                  <c:v>11.88500000000046</c:v>
                </c:pt>
                <c:pt idx="2378">
                  <c:v>11.89000000000046</c:v>
                </c:pt>
                <c:pt idx="2379">
                  <c:v>11.89500000000046</c:v>
                </c:pt>
                <c:pt idx="2380">
                  <c:v>11.90000000000046</c:v>
                </c:pt>
                <c:pt idx="2381">
                  <c:v>11.90500000000046</c:v>
                </c:pt>
                <c:pt idx="2382">
                  <c:v>11.91000000000046</c:v>
                </c:pt>
                <c:pt idx="2383">
                  <c:v>11.91500000000046</c:v>
                </c:pt>
                <c:pt idx="2384">
                  <c:v>11.92000000000046</c:v>
                </c:pt>
                <c:pt idx="2385">
                  <c:v>11.92500000000046</c:v>
                </c:pt>
                <c:pt idx="2386">
                  <c:v>11.93000000000047</c:v>
                </c:pt>
                <c:pt idx="2387">
                  <c:v>11.93500000000047</c:v>
                </c:pt>
                <c:pt idx="2388">
                  <c:v>11.94000000000047</c:v>
                </c:pt>
                <c:pt idx="2389">
                  <c:v>11.94500000000047</c:v>
                </c:pt>
                <c:pt idx="2390">
                  <c:v>11.95000000000047</c:v>
                </c:pt>
                <c:pt idx="2391">
                  <c:v>11.95500000000047</c:v>
                </c:pt>
                <c:pt idx="2392">
                  <c:v>11.96000000000047</c:v>
                </c:pt>
                <c:pt idx="2393">
                  <c:v>11.96500000000047</c:v>
                </c:pt>
                <c:pt idx="2394">
                  <c:v>11.97000000000047</c:v>
                </c:pt>
                <c:pt idx="2395">
                  <c:v>11.97500000000047</c:v>
                </c:pt>
                <c:pt idx="2396">
                  <c:v>11.98000000000047</c:v>
                </c:pt>
                <c:pt idx="2397">
                  <c:v>11.98500000000047</c:v>
                </c:pt>
                <c:pt idx="2398">
                  <c:v>11.99000000000047</c:v>
                </c:pt>
                <c:pt idx="2399">
                  <c:v>11.99500000000048</c:v>
                </c:pt>
                <c:pt idx="2400">
                  <c:v>12.00000000000047</c:v>
                </c:pt>
                <c:pt idx="2401">
                  <c:v>12.00500000000048</c:v>
                </c:pt>
                <c:pt idx="2402">
                  <c:v>12.01000000000048</c:v>
                </c:pt>
                <c:pt idx="2403">
                  <c:v>12.01500000000048</c:v>
                </c:pt>
                <c:pt idx="2404">
                  <c:v>12.02000000000048</c:v>
                </c:pt>
                <c:pt idx="2405">
                  <c:v>12.02500000000048</c:v>
                </c:pt>
                <c:pt idx="2406">
                  <c:v>12.03000000000048</c:v>
                </c:pt>
                <c:pt idx="2407">
                  <c:v>12.03500000000048</c:v>
                </c:pt>
                <c:pt idx="2408">
                  <c:v>12.04000000000048</c:v>
                </c:pt>
                <c:pt idx="2409">
                  <c:v>12.04500000000048</c:v>
                </c:pt>
                <c:pt idx="2410">
                  <c:v>12.05000000000048</c:v>
                </c:pt>
                <c:pt idx="2411">
                  <c:v>12.0550000000005</c:v>
                </c:pt>
                <c:pt idx="2412">
                  <c:v>12.0600000000005</c:v>
                </c:pt>
                <c:pt idx="2413">
                  <c:v>12.0650000000005</c:v>
                </c:pt>
                <c:pt idx="2414">
                  <c:v>12.0700000000005</c:v>
                </c:pt>
                <c:pt idx="2415">
                  <c:v>12.0750000000005</c:v>
                </c:pt>
                <c:pt idx="2416">
                  <c:v>12.0800000000005</c:v>
                </c:pt>
                <c:pt idx="2417">
                  <c:v>12.0850000000005</c:v>
                </c:pt>
                <c:pt idx="2418">
                  <c:v>12.0900000000005</c:v>
                </c:pt>
                <c:pt idx="2419">
                  <c:v>12.0950000000005</c:v>
                </c:pt>
                <c:pt idx="2420">
                  <c:v>12.10000000000049</c:v>
                </c:pt>
                <c:pt idx="2421">
                  <c:v>12.1050000000005</c:v>
                </c:pt>
                <c:pt idx="2422">
                  <c:v>12.11000000000049</c:v>
                </c:pt>
                <c:pt idx="2423">
                  <c:v>12.1150000000005</c:v>
                </c:pt>
                <c:pt idx="2424">
                  <c:v>12.12000000000049</c:v>
                </c:pt>
                <c:pt idx="2425">
                  <c:v>12.1250000000005</c:v>
                </c:pt>
                <c:pt idx="2426">
                  <c:v>12.13000000000049</c:v>
                </c:pt>
                <c:pt idx="2427">
                  <c:v>12.1350000000005</c:v>
                </c:pt>
                <c:pt idx="2428">
                  <c:v>12.1400000000005</c:v>
                </c:pt>
                <c:pt idx="2429">
                  <c:v>12.1450000000005</c:v>
                </c:pt>
                <c:pt idx="2430">
                  <c:v>12.1500000000005</c:v>
                </c:pt>
                <c:pt idx="2431">
                  <c:v>12.1550000000005</c:v>
                </c:pt>
                <c:pt idx="2432">
                  <c:v>12.1600000000005</c:v>
                </c:pt>
                <c:pt idx="2433">
                  <c:v>12.1650000000005</c:v>
                </c:pt>
                <c:pt idx="2434">
                  <c:v>12.1700000000005</c:v>
                </c:pt>
                <c:pt idx="2435">
                  <c:v>12.1750000000005</c:v>
                </c:pt>
                <c:pt idx="2436">
                  <c:v>12.1800000000005</c:v>
                </c:pt>
                <c:pt idx="2437">
                  <c:v>12.1850000000005</c:v>
                </c:pt>
                <c:pt idx="2438">
                  <c:v>12.1900000000005</c:v>
                </c:pt>
                <c:pt idx="2439">
                  <c:v>12.19500000000051</c:v>
                </c:pt>
                <c:pt idx="2440">
                  <c:v>12.20000000000051</c:v>
                </c:pt>
                <c:pt idx="2441">
                  <c:v>12.20500000000051</c:v>
                </c:pt>
                <c:pt idx="2442">
                  <c:v>12.21000000000051</c:v>
                </c:pt>
                <c:pt idx="2443">
                  <c:v>12.21500000000051</c:v>
                </c:pt>
                <c:pt idx="2444">
                  <c:v>12.22000000000051</c:v>
                </c:pt>
                <c:pt idx="2445">
                  <c:v>12.22500000000051</c:v>
                </c:pt>
                <c:pt idx="2446">
                  <c:v>12.23000000000051</c:v>
                </c:pt>
                <c:pt idx="2447">
                  <c:v>12.23500000000051</c:v>
                </c:pt>
                <c:pt idx="2448">
                  <c:v>12.24000000000051</c:v>
                </c:pt>
                <c:pt idx="2449">
                  <c:v>12.24500000000051</c:v>
                </c:pt>
                <c:pt idx="2450">
                  <c:v>12.25000000000052</c:v>
                </c:pt>
                <c:pt idx="2451">
                  <c:v>12.25500000000052</c:v>
                </c:pt>
                <c:pt idx="2452">
                  <c:v>12.26000000000052</c:v>
                </c:pt>
                <c:pt idx="2453">
                  <c:v>12.26500000000052</c:v>
                </c:pt>
                <c:pt idx="2454">
                  <c:v>12.27000000000052</c:v>
                </c:pt>
                <c:pt idx="2455">
                  <c:v>12.27500000000052</c:v>
                </c:pt>
                <c:pt idx="2456">
                  <c:v>12.28000000000052</c:v>
                </c:pt>
                <c:pt idx="2457">
                  <c:v>12.28500000000052</c:v>
                </c:pt>
                <c:pt idx="2458">
                  <c:v>12.29000000000052</c:v>
                </c:pt>
                <c:pt idx="2459">
                  <c:v>12.29500000000052</c:v>
                </c:pt>
                <c:pt idx="2460">
                  <c:v>12.30000000000052</c:v>
                </c:pt>
                <c:pt idx="2461">
                  <c:v>12.30500000000052</c:v>
                </c:pt>
                <c:pt idx="2462">
                  <c:v>12.31000000000052</c:v>
                </c:pt>
                <c:pt idx="2463">
                  <c:v>12.31500000000053</c:v>
                </c:pt>
                <c:pt idx="2464">
                  <c:v>12.32000000000052</c:v>
                </c:pt>
                <c:pt idx="2465">
                  <c:v>12.32500000000053</c:v>
                </c:pt>
                <c:pt idx="2466">
                  <c:v>12.33000000000053</c:v>
                </c:pt>
                <c:pt idx="2467">
                  <c:v>12.33500000000053</c:v>
                </c:pt>
                <c:pt idx="2468">
                  <c:v>12.34000000000053</c:v>
                </c:pt>
                <c:pt idx="2469">
                  <c:v>12.34500000000053</c:v>
                </c:pt>
                <c:pt idx="2470">
                  <c:v>12.35000000000053</c:v>
                </c:pt>
                <c:pt idx="2471">
                  <c:v>12.35500000000053</c:v>
                </c:pt>
                <c:pt idx="2472">
                  <c:v>12.36000000000053</c:v>
                </c:pt>
                <c:pt idx="2473">
                  <c:v>12.36500000000053</c:v>
                </c:pt>
                <c:pt idx="2474">
                  <c:v>12.37000000000053</c:v>
                </c:pt>
                <c:pt idx="2475">
                  <c:v>12.37500000000054</c:v>
                </c:pt>
                <c:pt idx="2476">
                  <c:v>12.38000000000054</c:v>
                </c:pt>
                <c:pt idx="2477">
                  <c:v>12.38500000000054</c:v>
                </c:pt>
                <c:pt idx="2478">
                  <c:v>12.39000000000054</c:v>
                </c:pt>
                <c:pt idx="2479">
                  <c:v>12.39500000000054</c:v>
                </c:pt>
                <c:pt idx="2480">
                  <c:v>12.40000000000054</c:v>
                </c:pt>
                <c:pt idx="2481">
                  <c:v>12.40500000000054</c:v>
                </c:pt>
                <c:pt idx="2482">
                  <c:v>12.41000000000054</c:v>
                </c:pt>
                <c:pt idx="2483">
                  <c:v>12.41500000000054</c:v>
                </c:pt>
                <c:pt idx="2484">
                  <c:v>12.42000000000054</c:v>
                </c:pt>
                <c:pt idx="2485">
                  <c:v>12.42500000000054</c:v>
                </c:pt>
                <c:pt idx="2486">
                  <c:v>12.43000000000054</c:v>
                </c:pt>
                <c:pt idx="2487">
                  <c:v>12.43500000000054</c:v>
                </c:pt>
                <c:pt idx="2488">
                  <c:v>12.44000000000054</c:v>
                </c:pt>
                <c:pt idx="2489">
                  <c:v>12.44500000000055</c:v>
                </c:pt>
                <c:pt idx="2490">
                  <c:v>12.45000000000055</c:v>
                </c:pt>
                <c:pt idx="2491">
                  <c:v>12.45500000000055</c:v>
                </c:pt>
                <c:pt idx="2492">
                  <c:v>12.46000000000055</c:v>
                </c:pt>
                <c:pt idx="2493">
                  <c:v>12.46500000000055</c:v>
                </c:pt>
                <c:pt idx="2494">
                  <c:v>12.47000000000055</c:v>
                </c:pt>
                <c:pt idx="2495">
                  <c:v>12.47500000000055</c:v>
                </c:pt>
                <c:pt idx="2496">
                  <c:v>12.48000000000055</c:v>
                </c:pt>
                <c:pt idx="2497">
                  <c:v>12.48500000000055</c:v>
                </c:pt>
                <c:pt idx="2498">
                  <c:v>12.49000000000055</c:v>
                </c:pt>
                <c:pt idx="2499">
                  <c:v>12.49500000000055</c:v>
                </c:pt>
                <c:pt idx="2500">
                  <c:v>12.50000000000055</c:v>
                </c:pt>
                <c:pt idx="2501">
                  <c:v>12.50500000000056</c:v>
                </c:pt>
                <c:pt idx="2502">
                  <c:v>12.51000000000055</c:v>
                </c:pt>
                <c:pt idx="2503">
                  <c:v>12.51500000000056</c:v>
                </c:pt>
                <c:pt idx="2504">
                  <c:v>12.52000000000056</c:v>
                </c:pt>
                <c:pt idx="2505">
                  <c:v>12.52500000000056</c:v>
                </c:pt>
                <c:pt idx="2506">
                  <c:v>12.53000000000056</c:v>
                </c:pt>
                <c:pt idx="2507">
                  <c:v>12.53500000000056</c:v>
                </c:pt>
                <c:pt idx="2508">
                  <c:v>12.54000000000056</c:v>
                </c:pt>
                <c:pt idx="2509">
                  <c:v>12.54500000000056</c:v>
                </c:pt>
                <c:pt idx="2510">
                  <c:v>12.55000000000056</c:v>
                </c:pt>
                <c:pt idx="2511">
                  <c:v>12.55500000000056</c:v>
                </c:pt>
                <c:pt idx="2512">
                  <c:v>12.56000000000056</c:v>
                </c:pt>
                <c:pt idx="2513">
                  <c:v>12.56500000000056</c:v>
                </c:pt>
                <c:pt idx="2514">
                  <c:v>12.57000000000057</c:v>
                </c:pt>
                <c:pt idx="2515">
                  <c:v>12.57500000000057</c:v>
                </c:pt>
                <c:pt idx="2516">
                  <c:v>12.58000000000057</c:v>
                </c:pt>
                <c:pt idx="2517">
                  <c:v>12.58500000000057</c:v>
                </c:pt>
                <c:pt idx="2518">
                  <c:v>12.59000000000057</c:v>
                </c:pt>
                <c:pt idx="2519">
                  <c:v>12.59500000000057</c:v>
                </c:pt>
                <c:pt idx="2520">
                  <c:v>12.60000000000057</c:v>
                </c:pt>
                <c:pt idx="2521">
                  <c:v>12.60500000000057</c:v>
                </c:pt>
                <c:pt idx="2522">
                  <c:v>12.61000000000057</c:v>
                </c:pt>
                <c:pt idx="2523">
                  <c:v>12.61500000000057</c:v>
                </c:pt>
                <c:pt idx="2524">
                  <c:v>12.62000000000057</c:v>
                </c:pt>
                <c:pt idx="2525">
                  <c:v>12.62500000000057</c:v>
                </c:pt>
                <c:pt idx="2526">
                  <c:v>12.63000000000057</c:v>
                </c:pt>
                <c:pt idx="2527">
                  <c:v>12.63500000000057</c:v>
                </c:pt>
                <c:pt idx="2528">
                  <c:v>12.64000000000057</c:v>
                </c:pt>
                <c:pt idx="2529">
                  <c:v>12.64500000000058</c:v>
                </c:pt>
                <c:pt idx="2530">
                  <c:v>12.65000000000058</c:v>
                </c:pt>
                <c:pt idx="2531">
                  <c:v>12.65500000000058</c:v>
                </c:pt>
                <c:pt idx="2532">
                  <c:v>12.66000000000058</c:v>
                </c:pt>
                <c:pt idx="2533">
                  <c:v>12.66500000000058</c:v>
                </c:pt>
                <c:pt idx="2534">
                  <c:v>12.67000000000058</c:v>
                </c:pt>
                <c:pt idx="2535">
                  <c:v>12.67500000000058</c:v>
                </c:pt>
                <c:pt idx="2536">
                  <c:v>12.68000000000058</c:v>
                </c:pt>
                <c:pt idx="2537">
                  <c:v>12.68500000000058</c:v>
                </c:pt>
                <c:pt idx="2538">
                  <c:v>12.69000000000058</c:v>
                </c:pt>
                <c:pt idx="2539">
                  <c:v>12.69500000000058</c:v>
                </c:pt>
                <c:pt idx="2540">
                  <c:v>12.70000000000058</c:v>
                </c:pt>
                <c:pt idx="2541">
                  <c:v>12.70500000000058</c:v>
                </c:pt>
                <c:pt idx="2542">
                  <c:v>12.71000000000059</c:v>
                </c:pt>
                <c:pt idx="2543">
                  <c:v>12.71500000000059</c:v>
                </c:pt>
                <c:pt idx="2544">
                  <c:v>12.72000000000059</c:v>
                </c:pt>
                <c:pt idx="2545">
                  <c:v>12.72500000000059</c:v>
                </c:pt>
                <c:pt idx="2546">
                  <c:v>12.73000000000059</c:v>
                </c:pt>
                <c:pt idx="2547">
                  <c:v>12.73500000000059</c:v>
                </c:pt>
                <c:pt idx="2548">
                  <c:v>12.74000000000059</c:v>
                </c:pt>
                <c:pt idx="2549">
                  <c:v>12.74500000000059</c:v>
                </c:pt>
                <c:pt idx="2550">
                  <c:v>12.75000000000059</c:v>
                </c:pt>
                <c:pt idx="2551">
                  <c:v>12.7550000000006</c:v>
                </c:pt>
                <c:pt idx="2552">
                  <c:v>12.76000000000059</c:v>
                </c:pt>
                <c:pt idx="2553">
                  <c:v>12.7650000000006</c:v>
                </c:pt>
                <c:pt idx="2554">
                  <c:v>12.77000000000059</c:v>
                </c:pt>
                <c:pt idx="2555">
                  <c:v>12.7750000000006</c:v>
                </c:pt>
                <c:pt idx="2556">
                  <c:v>12.7800000000006</c:v>
                </c:pt>
                <c:pt idx="2557">
                  <c:v>12.7850000000006</c:v>
                </c:pt>
                <c:pt idx="2558">
                  <c:v>12.7900000000006</c:v>
                </c:pt>
                <c:pt idx="2559">
                  <c:v>12.7950000000006</c:v>
                </c:pt>
                <c:pt idx="2560">
                  <c:v>12.8000000000006</c:v>
                </c:pt>
                <c:pt idx="2561">
                  <c:v>12.8050000000006</c:v>
                </c:pt>
                <c:pt idx="2562">
                  <c:v>12.8100000000006</c:v>
                </c:pt>
                <c:pt idx="2563">
                  <c:v>12.81500000000061</c:v>
                </c:pt>
                <c:pt idx="2564">
                  <c:v>12.8200000000006</c:v>
                </c:pt>
                <c:pt idx="2565">
                  <c:v>12.82500000000061</c:v>
                </c:pt>
                <c:pt idx="2566">
                  <c:v>12.83000000000061</c:v>
                </c:pt>
                <c:pt idx="2567">
                  <c:v>12.83500000000061</c:v>
                </c:pt>
                <c:pt idx="2568">
                  <c:v>12.84000000000061</c:v>
                </c:pt>
                <c:pt idx="2569">
                  <c:v>12.84500000000061</c:v>
                </c:pt>
                <c:pt idx="2570">
                  <c:v>12.85000000000061</c:v>
                </c:pt>
                <c:pt idx="2571">
                  <c:v>12.85500000000061</c:v>
                </c:pt>
                <c:pt idx="2572">
                  <c:v>12.86000000000061</c:v>
                </c:pt>
                <c:pt idx="2573">
                  <c:v>12.86500000000061</c:v>
                </c:pt>
                <c:pt idx="2574">
                  <c:v>12.87000000000061</c:v>
                </c:pt>
                <c:pt idx="2575">
                  <c:v>12.87500000000062</c:v>
                </c:pt>
                <c:pt idx="2576">
                  <c:v>12.88000000000062</c:v>
                </c:pt>
                <c:pt idx="2577">
                  <c:v>12.88500000000062</c:v>
                </c:pt>
                <c:pt idx="2578">
                  <c:v>12.89000000000062</c:v>
                </c:pt>
                <c:pt idx="2579">
                  <c:v>12.89500000000062</c:v>
                </c:pt>
                <c:pt idx="2580">
                  <c:v>12.90000000000062</c:v>
                </c:pt>
                <c:pt idx="2581">
                  <c:v>12.90500000000062</c:v>
                </c:pt>
                <c:pt idx="2582">
                  <c:v>12.91000000000062</c:v>
                </c:pt>
                <c:pt idx="2583">
                  <c:v>12.91500000000062</c:v>
                </c:pt>
                <c:pt idx="2584">
                  <c:v>12.92000000000062</c:v>
                </c:pt>
                <c:pt idx="2585">
                  <c:v>12.92500000000062</c:v>
                </c:pt>
                <c:pt idx="2586">
                  <c:v>12.93000000000062</c:v>
                </c:pt>
                <c:pt idx="2587">
                  <c:v>12.93500000000062</c:v>
                </c:pt>
                <c:pt idx="2588">
                  <c:v>12.94000000000062</c:v>
                </c:pt>
                <c:pt idx="2589">
                  <c:v>12.94500000000062</c:v>
                </c:pt>
                <c:pt idx="2590">
                  <c:v>12.95000000000063</c:v>
                </c:pt>
                <c:pt idx="2591">
                  <c:v>12.95500000000063</c:v>
                </c:pt>
                <c:pt idx="2592">
                  <c:v>12.96000000000063</c:v>
                </c:pt>
                <c:pt idx="2593">
                  <c:v>12.96500000000063</c:v>
                </c:pt>
                <c:pt idx="2594">
                  <c:v>12.97000000000063</c:v>
                </c:pt>
                <c:pt idx="2595">
                  <c:v>12.97500000000063</c:v>
                </c:pt>
                <c:pt idx="2596">
                  <c:v>12.98000000000063</c:v>
                </c:pt>
                <c:pt idx="2597">
                  <c:v>12.98500000000063</c:v>
                </c:pt>
                <c:pt idx="2598">
                  <c:v>12.99000000000063</c:v>
                </c:pt>
                <c:pt idx="2599">
                  <c:v>12.99500000000063</c:v>
                </c:pt>
                <c:pt idx="2600">
                  <c:v>13.00000000000063</c:v>
                </c:pt>
                <c:pt idx="2601">
                  <c:v>13.00500000000063</c:v>
                </c:pt>
                <c:pt idx="2602">
                  <c:v>13.01000000000063</c:v>
                </c:pt>
                <c:pt idx="2603">
                  <c:v>13.01500000000064</c:v>
                </c:pt>
                <c:pt idx="2604">
                  <c:v>13.02000000000064</c:v>
                </c:pt>
                <c:pt idx="2605">
                  <c:v>13.02500000000064</c:v>
                </c:pt>
                <c:pt idx="2606">
                  <c:v>13.03000000000064</c:v>
                </c:pt>
                <c:pt idx="2607">
                  <c:v>13.03500000000064</c:v>
                </c:pt>
                <c:pt idx="2608">
                  <c:v>13.04000000000064</c:v>
                </c:pt>
                <c:pt idx="2609">
                  <c:v>13.04500000000064</c:v>
                </c:pt>
                <c:pt idx="2610">
                  <c:v>13.05000000000064</c:v>
                </c:pt>
                <c:pt idx="2611">
                  <c:v>13.05500000000064</c:v>
                </c:pt>
                <c:pt idx="2612">
                  <c:v>13.06000000000064</c:v>
                </c:pt>
                <c:pt idx="2613">
                  <c:v>13.06500000000065</c:v>
                </c:pt>
                <c:pt idx="2614">
                  <c:v>13.07000000000065</c:v>
                </c:pt>
                <c:pt idx="2615">
                  <c:v>13.07500000000065</c:v>
                </c:pt>
                <c:pt idx="2616">
                  <c:v>13.08000000000065</c:v>
                </c:pt>
                <c:pt idx="2617">
                  <c:v>13.08500000000065</c:v>
                </c:pt>
                <c:pt idx="2618">
                  <c:v>13.09000000000065</c:v>
                </c:pt>
                <c:pt idx="2619">
                  <c:v>13.09500000000065</c:v>
                </c:pt>
                <c:pt idx="2620">
                  <c:v>13.10000000000065</c:v>
                </c:pt>
                <c:pt idx="2621">
                  <c:v>13.10500000000065</c:v>
                </c:pt>
                <c:pt idx="2622">
                  <c:v>13.11000000000065</c:v>
                </c:pt>
                <c:pt idx="2623">
                  <c:v>13.11500000000065</c:v>
                </c:pt>
                <c:pt idx="2624">
                  <c:v>13.12000000000065</c:v>
                </c:pt>
                <c:pt idx="2625">
                  <c:v>13.12500000000065</c:v>
                </c:pt>
                <c:pt idx="2626">
                  <c:v>13.13000000000065</c:v>
                </c:pt>
                <c:pt idx="2627">
                  <c:v>13.13500000000065</c:v>
                </c:pt>
                <c:pt idx="2628">
                  <c:v>13.14000000000065</c:v>
                </c:pt>
                <c:pt idx="2629">
                  <c:v>13.14500000000066</c:v>
                </c:pt>
                <c:pt idx="2630">
                  <c:v>13.15000000000066</c:v>
                </c:pt>
                <c:pt idx="2631">
                  <c:v>13.15500000000066</c:v>
                </c:pt>
                <c:pt idx="2632">
                  <c:v>13.16000000000066</c:v>
                </c:pt>
                <c:pt idx="2633">
                  <c:v>13.16500000000066</c:v>
                </c:pt>
                <c:pt idx="2634">
                  <c:v>13.17000000000066</c:v>
                </c:pt>
                <c:pt idx="2635">
                  <c:v>13.17500000000066</c:v>
                </c:pt>
                <c:pt idx="2636">
                  <c:v>13.18000000000066</c:v>
                </c:pt>
                <c:pt idx="2637">
                  <c:v>13.18500000000066</c:v>
                </c:pt>
                <c:pt idx="2638">
                  <c:v>13.19000000000066</c:v>
                </c:pt>
                <c:pt idx="2639">
                  <c:v>13.19500000000066</c:v>
                </c:pt>
                <c:pt idx="2640">
                  <c:v>13.20000000000066</c:v>
                </c:pt>
                <c:pt idx="2641">
                  <c:v>13.20500000000066</c:v>
                </c:pt>
                <c:pt idx="2642">
                  <c:v>13.21000000000067</c:v>
                </c:pt>
                <c:pt idx="2643">
                  <c:v>13.21500000000067</c:v>
                </c:pt>
                <c:pt idx="2644">
                  <c:v>13.22000000000067</c:v>
                </c:pt>
                <c:pt idx="2645">
                  <c:v>13.22500000000067</c:v>
                </c:pt>
                <c:pt idx="2646">
                  <c:v>13.23000000000067</c:v>
                </c:pt>
                <c:pt idx="2647">
                  <c:v>13.23500000000067</c:v>
                </c:pt>
                <c:pt idx="2648">
                  <c:v>13.24000000000067</c:v>
                </c:pt>
                <c:pt idx="2649">
                  <c:v>13.24500000000067</c:v>
                </c:pt>
                <c:pt idx="2650">
                  <c:v>13.25000000000067</c:v>
                </c:pt>
                <c:pt idx="2651">
                  <c:v>13.25500000000067</c:v>
                </c:pt>
                <c:pt idx="2652">
                  <c:v>13.26000000000067</c:v>
                </c:pt>
                <c:pt idx="2653">
                  <c:v>13.26500000000067</c:v>
                </c:pt>
                <c:pt idx="2654">
                  <c:v>13.27000000000067</c:v>
                </c:pt>
                <c:pt idx="2655">
                  <c:v>13.27500000000068</c:v>
                </c:pt>
                <c:pt idx="2656">
                  <c:v>13.28000000000067</c:v>
                </c:pt>
                <c:pt idx="2657">
                  <c:v>13.28500000000068</c:v>
                </c:pt>
                <c:pt idx="2658">
                  <c:v>13.29000000000068</c:v>
                </c:pt>
                <c:pt idx="2659">
                  <c:v>13.29500000000068</c:v>
                </c:pt>
                <c:pt idx="2660">
                  <c:v>13.30000000000068</c:v>
                </c:pt>
                <c:pt idx="2661">
                  <c:v>13.30500000000068</c:v>
                </c:pt>
                <c:pt idx="2662">
                  <c:v>13.31000000000068</c:v>
                </c:pt>
                <c:pt idx="2663">
                  <c:v>13.31500000000068</c:v>
                </c:pt>
                <c:pt idx="2664">
                  <c:v>13.32000000000068</c:v>
                </c:pt>
                <c:pt idx="2665">
                  <c:v>13.32500000000068</c:v>
                </c:pt>
                <c:pt idx="2666">
                  <c:v>13.33000000000068</c:v>
                </c:pt>
                <c:pt idx="2667">
                  <c:v>13.3350000000007</c:v>
                </c:pt>
                <c:pt idx="2668">
                  <c:v>13.3400000000007</c:v>
                </c:pt>
                <c:pt idx="2669">
                  <c:v>13.3450000000007</c:v>
                </c:pt>
                <c:pt idx="2670">
                  <c:v>13.3500000000007</c:v>
                </c:pt>
                <c:pt idx="2671">
                  <c:v>13.3550000000007</c:v>
                </c:pt>
                <c:pt idx="2672">
                  <c:v>13.3600000000007</c:v>
                </c:pt>
                <c:pt idx="2673">
                  <c:v>13.3650000000007</c:v>
                </c:pt>
                <c:pt idx="2674">
                  <c:v>13.3700000000007</c:v>
                </c:pt>
                <c:pt idx="2675">
                  <c:v>13.3750000000007</c:v>
                </c:pt>
                <c:pt idx="2676">
                  <c:v>13.3800000000007</c:v>
                </c:pt>
                <c:pt idx="2677">
                  <c:v>13.3850000000007</c:v>
                </c:pt>
                <c:pt idx="2678">
                  <c:v>13.3900000000007</c:v>
                </c:pt>
                <c:pt idx="2679">
                  <c:v>13.3950000000007</c:v>
                </c:pt>
                <c:pt idx="2680">
                  <c:v>13.4000000000007</c:v>
                </c:pt>
                <c:pt idx="2681">
                  <c:v>13.4050000000007</c:v>
                </c:pt>
                <c:pt idx="2682">
                  <c:v>13.4100000000007</c:v>
                </c:pt>
                <c:pt idx="2683">
                  <c:v>13.4150000000007</c:v>
                </c:pt>
                <c:pt idx="2684">
                  <c:v>13.4200000000007</c:v>
                </c:pt>
                <c:pt idx="2685">
                  <c:v>13.4250000000007</c:v>
                </c:pt>
                <c:pt idx="2686">
                  <c:v>13.4300000000007</c:v>
                </c:pt>
                <c:pt idx="2687">
                  <c:v>13.4350000000007</c:v>
                </c:pt>
                <c:pt idx="2688">
                  <c:v>13.4400000000007</c:v>
                </c:pt>
                <c:pt idx="2689">
                  <c:v>13.4450000000007</c:v>
                </c:pt>
                <c:pt idx="2690">
                  <c:v>13.4500000000007</c:v>
                </c:pt>
                <c:pt idx="2691">
                  <c:v>13.45500000000071</c:v>
                </c:pt>
                <c:pt idx="2692">
                  <c:v>13.4600000000007</c:v>
                </c:pt>
                <c:pt idx="2693">
                  <c:v>13.46500000000071</c:v>
                </c:pt>
                <c:pt idx="2694">
                  <c:v>13.47000000000071</c:v>
                </c:pt>
                <c:pt idx="2695">
                  <c:v>13.47500000000071</c:v>
                </c:pt>
                <c:pt idx="2696">
                  <c:v>13.48000000000071</c:v>
                </c:pt>
                <c:pt idx="2697">
                  <c:v>13.48500000000071</c:v>
                </c:pt>
                <c:pt idx="2698">
                  <c:v>13.49000000000071</c:v>
                </c:pt>
                <c:pt idx="2699">
                  <c:v>13.49500000000071</c:v>
                </c:pt>
                <c:pt idx="2700">
                  <c:v>13.50000000000071</c:v>
                </c:pt>
                <c:pt idx="2701">
                  <c:v>13.50500000000071</c:v>
                </c:pt>
                <c:pt idx="2702">
                  <c:v>13.51000000000071</c:v>
                </c:pt>
                <c:pt idx="2703">
                  <c:v>13.51500000000071</c:v>
                </c:pt>
                <c:pt idx="2704">
                  <c:v>13.52000000000071</c:v>
                </c:pt>
                <c:pt idx="2705">
                  <c:v>13.52500000000071</c:v>
                </c:pt>
                <c:pt idx="2706">
                  <c:v>13.53000000000072</c:v>
                </c:pt>
                <c:pt idx="2707">
                  <c:v>13.53500000000072</c:v>
                </c:pt>
                <c:pt idx="2708">
                  <c:v>13.54000000000072</c:v>
                </c:pt>
                <c:pt idx="2709">
                  <c:v>13.54500000000072</c:v>
                </c:pt>
                <c:pt idx="2710">
                  <c:v>13.55000000000072</c:v>
                </c:pt>
                <c:pt idx="2711">
                  <c:v>13.55500000000072</c:v>
                </c:pt>
                <c:pt idx="2712">
                  <c:v>13.56000000000072</c:v>
                </c:pt>
                <c:pt idx="2713">
                  <c:v>13.56500000000072</c:v>
                </c:pt>
                <c:pt idx="2714">
                  <c:v>13.57000000000072</c:v>
                </c:pt>
                <c:pt idx="2715">
                  <c:v>13.57500000000072</c:v>
                </c:pt>
                <c:pt idx="2716">
                  <c:v>13.58000000000072</c:v>
                </c:pt>
                <c:pt idx="2717">
                  <c:v>13.58500000000072</c:v>
                </c:pt>
                <c:pt idx="2718">
                  <c:v>13.59000000000072</c:v>
                </c:pt>
                <c:pt idx="2719">
                  <c:v>13.59500000000073</c:v>
                </c:pt>
                <c:pt idx="2720">
                  <c:v>13.60000000000072</c:v>
                </c:pt>
                <c:pt idx="2721">
                  <c:v>13.60500000000073</c:v>
                </c:pt>
                <c:pt idx="2722">
                  <c:v>13.61000000000073</c:v>
                </c:pt>
                <c:pt idx="2723">
                  <c:v>13.61500000000073</c:v>
                </c:pt>
                <c:pt idx="2724">
                  <c:v>13.62000000000073</c:v>
                </c:pt>
                <c:pt idx="2725">
                  <c:v>13.62500000000073</c:v>
                </c:pt>
                <c:pt idx="2726">
                  <c:v>13.63000000000073</c:v>
                </c:pt>
                <c:pt idx="2727">
                  <c:v>13.63500000000073</c:v>
                </c:pt>
                <c:pt idx="2728">
                  <c:v>13.64000000000073</c:v>
                </c:pt>
                <c:pt idx="2729">
                  <c:v>13.64500000000073</c:v>
                </c:pt>
                <c:pt idx="2730">
                  <c:v>13.65000000000073</c:v>
                </c:pt>
                <c:pt idx="2731">
                  <c:v>13.65500000000074</c:v>
                </c:pt>
                <c:pt idx="2732">
                  <c:v>13.66000000000074</c:v>
                </c:pt>
                <c:pt idx="2733">
                  <c:v>13.66500000000074</c:v>
                </c:pt>
                <c:pt idx="2734">
                  <c:v>13.67000000000074</c:v>
                </c:pt>
                <c:pt idx="2735">
                  <c:v>13.67500000000074</c:v>
                </c:pt>
                <c:pt idx="2736">
                  <c:v>13.68000000000074</c:v>
                </c:pt>
                <c:pt idx="2737">
                  <c:v>13.68500000000074</c:v>
                </c:pt>
                <c:pt idx="2738">
                  <c:v>13.69000000000074</c:v>
                </c:pt>
                <c:pt idx="2739">
                  <c:v>13.69500000000074</c:v>
                </c:pt>
                <c:pt idx="2740">
                  <c:v>13.70000000000074</c:v>
                </c:pt>
                <c:pt idx="2741">
                  <c:v>13.70500000000074</c:v>
                </c:pt>
                <c:pt idx="2742">
                  <c:v>13.71000000000074</c:v>
                </c:pt>
                <c:pt idx="2743">
                  <c:v>13.71500000000074</c:v>
                </c:pt>
                <c:pt idx="2744">
                  <c:v>13.72000000000074</c:v>
                </c:pt>
                <c:pt idx="2745">
                  <c:v>13.72500000000075</c:v>
                </c:pt>
                <c:pt idx="2746">
                  <c:v>13.73000000000074</c:v>
                </c:pt>
                <c:pt idx="2747">
                  <c:v>13.73500000000075</c:v>
                </c:pt>
                <c:pt idx="2748">
                  <c:v>13.74000000000075</c:v>
                </c:pt>
                <c:pt idx="2749">
                  <c:v>13.74500000000075</c:v>
                </c:pt>
                <c:pt idx="2750">
                  <c:v>13.75000000000075</c:v>
                </c:pt>
                <c:pt idx="2751">
                  <c:v>13.75500000000075</c:v>
                </c:pt>
                <c:pt idx="2752">
                  <c:v>13.76000000000075</c:v>
                </c:pt>
                <c:pt idx="2753">
                  <c:v>13.76500000000075</c:v>
                </c:pt>
                <c:pt idx="2754">
                  <c:v>13.77000000000075</c:v>
                </c:pt>
                <c:pt idx="2755">
                  <c:v>13.77500000000075</c:v>
                </c:pt>
                <c:pt idx="2756">
                  <c:v>13.78000000000075</c:v>
                </c:pt>
                <c:pt idx="2757">
                  <c:v>13.78500000000076</c:v>
                </c:pt>
                <c:pt idx="2758">
                  <c:v>13.79000000000075</c:v>
                </c:pt>
                <c:pt idx="2759">
                  <c:v>13.79500000000076</c:v>
                </c:pt>
                <c:pt idx="2760">
                  <c:v>13.80000000000076</c:v>
                </c:pt>
                <c:pt idx="2761">
                  <c:v>13.80500000000076</c:v>
                </c:pt>
                <c:pt idx="2762">
                  <c:v>13.81000000000076</c:v>
                </c:pt>
                <c:pt idx="2763">
                  <c:v>13.81500000000076</c:v>
                </c:pt>
                <c:pt idx="2764">
                  <c:v>13.82000000000076</c:v>
                </c:pt>
                <c:pt idx="2765">
                  <c:v>13.82500000000076</c:v>
                </c:pt>
                <c:pt idx="2766">
                  <c:v>13.83000000000076</c:v>
                </c:pt>
                <c:pt idx="2767">
                  <c:v>13.83500000000076</c:v>
                </c:pt>
                <c:pt idx="2768">
                  <c:v>13.84000000000076</c:v>
                </c:pt>
                <c:pt idx="2769">
                  <c:v>13.84500000000076</c:v>
                </c:pt>
                <c:pt idx="2770">
                  <c:v>13.85000000000077</c:v>
                </c:pt>
                <c:pt idx="2771">
                  <c:v>13.85500000000077</c:v>
                </c:pt>
                <c:pt idx="2772">
                  <c:v>13.86000000000077</c:v>
                </c:pt>
                <c:pt idx="2773">
                  <c:v>13.86500000000077</c:v>
                </c:pt>
                <c:pt idx="2774">
                  <c:v>13.87000000000077</c:v>
                </c:pt>
                <c:pt idx="2775">
                  <c:v>13.87500000000077</c:v>
                </c:pt>
                <c:pt idx="2776">
                  <c:v>13.88000000000077</c:v>
                </c:pt>
                <c:pt idx="2777">
                  <c:v>13.88500000000077</c:v>
                </c:pt>
                <c:pt idx="2778">
                  <c:v>13.89000000000077</c:v>
                </c:pt>
                <c:pt idx="2779">
                  <c:v>13.89500000000077</c:v>
                </c:pt>
                <c:pt idx="2780">
                  <c:v>13.90000000000077</c:v>
                </c:pt>
                <c:pt idx="2781">
                  <c:v>13.90500000000077</c:v>
                </c:pt>
                <c:pt idx="2782">
                  <c:v>13.91000000000077</c:v>
                </c:pt>
                <c:pt idx="2783">
                  <c:v>13.91500000000078</c:v>
                </c:pt>
                <c:pt idx="2784">
                  <c:v>13.92000000000077</c:v>
                </c:pt>
                <c:pt idx="2785">
                  <c:v>13.92500000000078</c:v>
                </c:pt>
                <c:pt idx="2786">
                  <c:v>13.93000000000078</c:v>
                </c:pt>
                <c:pt idx="2787">
                  <c:v>13.93500000000078</c:v>
                </c:pt>
                <c:pt idx="2788">
                  <c:v>13.94000000000078</c:v>
                </c:pt>
                <c:pt idx="2789">
                  <c:v>13.94500000000078</c:v>
                </c:pt>
                <c:pt idx="2790">
                  <c:v>13.95000000000078</c:v>
                </c:pt>
                <c:pt idx="2791">
                  <c:v>13.95500000000078</c:v>
                </c:pt>
                <c:pt idx="2792">
                  <c:v>13.96000000000078</c:v>
                </c:pt>
                <c:pt idx="2793">
                  <c:v>13.96500000000078</c:v>
                </c:pt>
                <c:pt idx="2794">
                  <c:v>13.97000000000078</c:v>
                </c:pt>
                <c:pt idx="2795">
                  <c:v>13.9750000000008</c:v>
                </c:pt>
                <c:pt idx="2796">
                  <c:v>13.9800000000008</c:v>
                </c:pt>
                <c:pt idx="2797">
                  <c:v>13.9850000000008</c:v>
                </c:pt>
                <c:pt idx="2798">
                  <c:v>13.9900000000008</c:v>
                </c:pt>
                <c:pt idx="2799">
                  <c:v>13.9950000000008</c:v>
                </c:pt>
                <c:pt idx="2800">
                  <c:v>14.0000000000008</c:v>
                </c:pt>
                <c:pt idx="2801">
                  <c:v>14.0050000000008</c:v>
                </c:pt>
                <c:pt idx="2802">
                  <c:v>14.0100000000008</c:v>
                </c:pt>
                <c:pt idx="2803">
                  <c:v>14.0150000000008</c:v>
                </c:pt>
                <c:pt idx="2804">
                  <c:v>14.0200000000008</c:v>
                </c:pt>
                <c:pt idx="2805">
                  <c:v>14.0250000000008</c:v>
                </c:pt>
                <c:pt idx="2806">
                  <c:v>14.03000000000079</c:v>
                </c:pt>
                <c:pt idx="2807">
                  <c:v>14.0350000000008</c:v>
                </c:pt>
                <c:pt idx="2808">
                  <c:v>14.04000000000079</c:v>
                </c:pt>
                <c:pt idx="2809">
                  <c:v>14.0450000000008</c:v>
                </c:pt>
                <c:pt idx="2810">
                  <c:v>14.0500000000008</c:v>
                </c:pt>
                <c:pt idx="2811">
                  <c:v>14.0550000000008</c:v>
                </c:pt>
                <c:pt idx="2812">
                  <c:v>14.0600000000008</c:v>
                </c:pt>
                <c:pt idx="2813">
                  <c:v>14.0650000000008</c:v>
                </c:pt>
                <c:pt idx="2814">
                  <c:v>14.0700000000008</c:v>
                </c:pt>
                <c:pt idx="2815">
                  <c:v>14.0750000000008</c:v>
                </c:pt>
                <c:pt idx="2816">
                  <c:v>14.0800000000008</c:v>
                </c:pt>
                <c:pt idx="2817">
                  <c:v>14.0850000000008</c:v>
                </c:pt>
                <c:pt idx="2818">
                  <c:v>14.0900000000008</c:v>
                </c:pt>
                <c:pt idx="2819">
                  <c:v>14.0950000000008</c:v>
                </c:pt>
                <c:pt idx="2820">
                  <c:v>14.1000000000008</c:v>
                </c:pt>
                <c:pt idx="2821">
                  <c:v>14.10500000000081</c:v>
                </c:pt>
                <c:pt idx="2822">
                  <c:v>14.1100000000008</c:v>
                </c:pt>
                <c:pt idx="2823">
                  <c:v>14.11500000000081</c:v>
                </c:pt>
                <c:pt idx="2824">
                  <c:v>14.12000000000081</c:v>
                </c:pt>
                <c:pt idx="2825">
                  <c:v>14.12500000000081</c:v>
                </c:pt>
                <c:pt idx="2826">
                  <c:v>14.13000000000081</c:v>
                </c:pt>
                <c:pt idx="2827">
                  <c:v>14.13500000000081</c:v>
                </c:pt>
                <c:pt idx="2828">
                  <c:v>14.14000000000081</c:v>
                </c:pt>
                <c:pt idx="2829">
                  <c:v>14.14500000000081</c:v>
                </c:pt>
                <c:pt idx="2830">
                  <c:v>14.15000000000081</c:v>
                </c:pt>
                <c:pt idx="2831">
                  <c:v>14.15500000000081</c:v>
                </c:pt>
                <c:pt idx="2832">
                  <c:v>14.16000000000081</c:v>
                </c:pt>
                <c:pt idx="2833">
                  <c:v>14.16500000000081</c:v>
                </c:pt>
                <c:pt idx="2834">
                  <c:v>14.17000000000082</c:v>
                </c:pt>
                <c:pt idx="2835">
                  <c:v>14.17500000000082</c:v>
                </c:pt>
                <c:pt idx="2836">
                  <c:v>14.18000000000082</c:v>
                </c:pt>
                <c:pt idx="2837">
                  <c:v>14.18500000000082</c:v>
                </c:pt>
                <c:pt idx="2838">
                  <c:v>14.19000000000082</c:v>
                </c:pt>
                <c:pt idx="2839">
                  <c:v>14.19500000000082</c:v>
                </c:pt>
                <c:pt idx="2840">
                  <c:v>14.20000000000082</c:v>
                </c:pt>
                <c:pt idx="2841">
                  <c:v>14.20500000000082</c:v>
                </c:pt>
                <c:pt idx="2842">
                  <c:v>14.21000000000082</c:v>
                </c:pt>
                <c:pt idx="2843">
                  <c:v>14.21500000000082</c:v>
                </c:pt>
                <c:pt idx="2844">
                  <c:v>14.22000000000082</c:v>
                </c:pt>
                <c:pt idx="2845">
                  <c:v>14.22500000000082</c:v>
                </c:pt>
                <c:pt idx="2846">
                  <c:v>14.23000000000082</c:v>
                </c:pt>
                <c:pt idx="2847">
                  <c:v>14.23500000000082</c:v>
                </c:pt>
                <c:pt idx="2848">
                  <c:v>14.24000000000082</c:v>
                </c:pt>
                <c:pt idx="2849">
                  <c:v>14.24500000000083</c:v>
                </c:pt>
                <c:pt idx="2850">
                  <c:v>14.25000000000083</c:v>
                </c:pt>
                <c:pt idx="2851">
                  <c:v>14.25500000000083</c:v>
                </c:pt>
                <c:pt idx="2852">
                  <c:v>14.26000000000083</c:v>
                </c:pt>
                <c:pt idx="2853">
                  <c:v>14.26500000000083</c:v>
                </c:pt>
                <c:pt idx="2854">
                  <c:v>14.27000000000083</c:v>
                </c:pt>
                <c:pt idx="2855">
                  <c:v>14.27500000000083</c:v>
                </c:pt>
                <c:pt idx="2856">
                  <c:v>14.28000000000083</c:v>
                </c:pt>
                <c:pt idx="2857">
                  <c:v>14.28500000000083</c:v>
                </c:pt>
                <c:pt idx="2858">
                  <c:v>14.29000000000083</c:v>
                </c:pt>
                <c:pt idx="2859">
                  <c:v>14.29500000000083</c:v>
                </c:pt>
                <c:pt idx="2860">
                  <c:v>14.30000000000084</c:v>
                </c:pt>
                <c:pt idx="2861">
                  <c:v>14.30500000000084</c:v>
                </c:pt>
                <c:pt idx="2862">
                  <c:v>14.31000000000084</c:v>
                </c:pt>
                <c:pt idx="2863">
                  <c:v>14.31500000000084</c:v>
                </c:pt>
                <c:pt idx="2864">
                  <c:v>14.32000000000084</c:v>
                </c:pt>
                <c:pt idx="2865">
                  <c:v>14.32500000000084</c:v>
                </c:pt>
                <c:pt idx="2866">
                  <c:v>14.33000000000084</c:v>
                </c:pt>
                <c:pt idx="2867">
                  <c:v>14.33500000000084</c:v>
                </c:pt>
                <c:pt idx="2868">
                  <c:v>14.34000000000084</c:v>
                </c:pt>
                <c:pt idx="2869">
                  <c:v>14.34500000000084</c:v>
                </c:pt>
                <c:pt idx="2870">
                  <c:v>14.35000000000085</c:v>
                </c:pt>
                <c:pt idx="2871">
                  <c:v>14.35500000000085</c:v>
                </c:pt>
                <c:pt idx="2872">
                  <c:v>14.36000000000085</c:v>
                </c:pt>
                <c:pt idx="2873">
                  <c:v>14.36500000000085</c:v>
                </c:pt>
                <c:pt idx="2874">
                  <c:v>14.37000000000085</c:v>
                </c:pt>
                <c:pt idx="2875">
                  <c:v>14.37500000000085</c:v>
                </c:pt>
                <c:pt idx="2876">
                  <c:v>14.38000000000085</c:v>
                </c:pt>
                <c:pt idx="2877">
                  <c:v>14.38500000000085</c:v>
                </c:pt>
                <c:pt idx="2878">
                  <c:v>14.39000000000085</c:v>
                </c:pt>
                <c:pt idx="2879">
                  <c:v>14.39500000000085</c:v>
                </c:pt>
                <c:pt idx="2880">
                  <c:v>14.40000000000085</c:v>
                </c:pt>
                <c:pt idx="2881">
                  <c:v>14.40500000000085</c:v>
                </c:pt>
                <c:pt idx="2882">
                  <c:v>14.41000000000085</c:v>
                </c:pt>
                <c:pt idx="2883">
                  <c:v>14.41500000000085</c:v>
                </c:pt>
                <c:pt idx="2884">
                  <c:v>14.42000000000085</c:v>
                </c:pt>
                <c:pt idx="2885">
                  <c:v>14.42500000000086</c:v>
                </c:pt>
                <c:pt idx="2886">
                  <c:v>14.43000000000085</c:v>
                </c:pt>
                <c:pt idx="2887">
                  <c:v>14.43500000000086</c:v>
                </c:pt>
                <c:pt idx="2888">
                  <c:v>14.44000000000086</c:v>
                </c:pt>
                <c:pt idx="2889">
                  <c:v>14.44500000000086</c:v>
                </c:pt>
                <c:pt idx="2890">
                  <c:v>14.45000000000086</c:v>
                </c:pt>
                <c:pt idx="2891">
                  <c:v>14.45500000000086</c:v>
                </c:pt>
                <c:pt idx="2892">
                  <c:v>14.46000000000086</c:v>
                </c:pt>
                <c:pt idx="2893">
                  <c:v>14.46500000000086</c:v>
                </c:pt>
                <c:pt idx="2894">
                  <c:v>14.47000000000086</c:v>
                </c:pt>
                <c:pt idx="2895">
                  <c:v>14.47500000000086</c:v>
                </c:pt>
                <c:pt idx="2896">
                  <c:v>14.48000000000086</c:v>
                </c:pt>
                <c:pt idx="2897">
                  <c:v>14.48500000000087</c:v>
                </c:pt>
                <c:pt idx="2898">
                  <c:v>14.49000000000087</c:v>
                </c:pt>
                <c:pt idx="2899">
                  <c:v>14.49500000000087</c:v>
                </c:pt>
                <c:pt idx="2900">
                  <c:v>14.50000000000087</c:v>
                </c:pt>
                <c:pt idx="2901">
                  <c:v>14.50500000000087</c:v>
                </c:pt>
                <c:pt idx="2902">
                  <c:v>14.51000000000087</c:v>
                </c:pt>
                <c:pt idx="2903">
                  <c:v>14.51500000000087</c:v>
                </c:pt>
                <c:pt idx="2904">
                  <c:v>14.52000000000087</c:v>
                </c:pt>
                <c:pt idx="2905">
                  <c:v>14.52500000000087</c:v>
                </c:pt>
                <c:pt idx="2906">
                  <c:v>14.53000000000087</c:v>
                </c:pt>
                <c:pt idx="2907">
                  <c:v>14.53500000000087</c:v>
                </c:pt>
                <c:pt idx="2908">
                  <c:v>14.54000000000087</c:v>
                </c:pt>
                <c:pt idx="2909">
                  <c:v>14.54500000000087</c:v>
                </c:pt>
                <c:pt idx="2910">
                  <c:v>14.55000000000087</c:v>
                </c:pt>
                <c:pt idx="2911">
                  <c:v>14.55500000000088</c:v>
                </c:pt>
                <c:pt idx="2912">
                  <c:v>14.56000000000087</c:v>
                </c:pt>
                <c:pt idx="2913">
                  <c:v>14.56500000000088</c:v>
                </c:pt>
                <c:pt idx="2914">
                  <c:v>14.57000000000088</c:v>
                </c:pt>
                <c:pt idx="2915">
                  <c:v>14.57500000000088</c:v>
                </c:pt>
                <c:pt idx="2916">
                  <c:v>14.58000000000088</c:v>
                </c:pt>
                <c:pt idx="2917">
                  <c:v>14.58500000000088</c:v>
                </c:pt>
                <c:pt idx="2918">
                  <c:v>14.59000000000088</c:v>
                </c:pt>
                <c:pt idx="2919">
                  <c:v>14.59500000000088</c:v>
                </c:pt>
                <c:pt idx="2920">
                  <c:v>14.60000000000088</c:v>
                </c:pt>
                <c:pt idx="2921">
                  <c:v>14.60500000000088</c:v>
                </c:pt>
                <c:pt idx="2922">
                  <c:v>14.61000000000088</c:v>
                </c:pt>
                <c:pt idx="2923">
                  <c:v>14.61500000000088</c:v>
                </c:pt>
                <c:pt idx="2924">
                  <c:v>14.62000000000088</c:v>
                </c:pt>
                <c:pt idx="2925">
                  <c:v>14.62500000000088</c:v>
                </c:pt>
                <c:pt idx="2926">
                  <c:v>14.63000000000089</c:v>
                </c:pt>
                <c:pt idx="2927">
                  <c:v>14.63500000000089</c:v>
                </c:pt>
                <c:pt idx="2928">
                  <c:v>14.64000000000089</c:v>
                </c:pt>
                <c:pt idx="2929">
                  <c:v>14.64500000000089</c:v>
                </c:pt>
                <c:pt idx="2930">
                  <c:v>14.6500000000009</c:v>
                </c:pt>
                <c:pt idx="2931">
                  <c:v>14.6550000000009</c:v>
                </c:pt>
                <c:pt idx="2932">
                  <c:v>14.66000000000089</c:v>
                </c:pt>
                <c:pt idx="2933">
                  <c:v>14.6650000000009</c:v>
                </c:pt>
                <c:pt idx="2934">
                  <c:v>14.67000000000089</c:v>
                </c:pt>
                <c:pt idx="2935">
                  <c:v>14.6750000000009</c:v>
                </c:pt>
                <c:pt idx="2936">
                  <c:v>14.68000000000089</c:v>
                </c:pt>
                <c:pt idx="2937">
                  <c:v>14.6850000000009</c:v>
                </c:pt>
                <c:pt idx="2938">
                  <c:v>14.6900000000009</c:v>
                </c:pt>
                <c:pt idx="2939">
                  <c:v>14.6950000000009</c:v>
                </c:pt>
                <c:pt idx="2940">
                  <c:v>14.7000000000009</c:v>
                </c:pt>
                <c:pt idx="2941">
                  <c:v>14.7050000000009</c:v>
                </c:pt>
                <c:pt idx="2942">
                  <c:v>14.7100000000009</c:v>
                </c:pt>
                <c:pt idx="2943">
                  <c:v>14.7150000000009</c:v>
                </c:pt>
                <c:pt idx="2944">
                  <c:v>14.7200000000009</c:v>
                </c:pt>
                <c:pt idx="2945">
                  <c:v>14.7250000000009</c:v>
                </c:pt>
                <c:pt idx="2946">
                  <c:v>14.7300000000009</c:v>
                </c:pt>
                <c:pt idx="2947">
                  <c:v>14.7350000000009</c:v>
                </c:pt>
                <c:pt idx="2948">
                  <c:v>14.7400000000009</c:v>
                </c:pt>
                <c:pt idx="2949">
                  <c:v>14.74500000000091</c:v>
                </c:pt>
                <c:pt idx="2950">
                  <c:v>14.75000000000091</c:v>
                </c:pt>
                <c:pt idx="2951">
                  <c:v>14.75500000000091</c:v>
                </c:pt>
                <c:pt idx="2952">
                  <c:v>14.76000000000091</c:v>
                </c:pt>
                <c:pt idx="2953">
                  <c:v>14.76500000000091</c:v>
                </c:pt>
                <c:pt idx="2954">
                  <c:v>14.77000000000091</c:v>
                </c:pt>
                <c:pt idx="2955">
                  <c:v>14.77500000000091</c:v>
                </c:pt>
                <c:pt idx="2956">
                  <c:v>14.78000000000091</c:v>
                </c:pt>
                <c:pt idx="2957">
                  <c:v>14.78500000000091</c:v>
                </c:pt>
                <c:pt idx="2958">
                  <c:v>14.79000000000091</c:v>
                </c:pt>
                <c:pt idx="2959">
                  <c:v>14.79500000000091</c:v>
                </c:pt>
                <c:pt idx="2960">
                  <c:v>14.80000000000092</c:v>
                </c:pt>
                <c:pt idx="2961">
                  <c:v>14.80500000000092</c:v>
                </c:pt>
                <c:pt idx="2962">
                  <c:v>14.81000000000092</c:v>
                </c:pt>
                <c:pt idx="2963">
                  <c:v>14.81500000000092</c:v>
                </c:pt>
                <c:pt idx="2964">
                  <c:v>14.82000000000092</c:v>
                </c:pt>
                <c:pt idx="2965">
                  <c:v>14.82500000000092</c:v>
                </c:pt>
                <c:pt idx="2966">
                  <c:v>14.83000000000092</c:v>
                </c:pt>
                <c:pt idx="2967">
                  <c:v>14.83500000000092</c:v>
                </c:pt>
                <c:pt idx="2968">
                  <c:v>14.84000000000092</c:v>
                </c:pt>
                <c:pt idx="2969">
                  <c:v>14.84500000000092</c:v>
                </c:pt>
                <c:pt idx="2970">
                  <c:v>14.85000000000092</c:v>
                </c:pt>
                <c:pt idx="2971">
                  <c:v>14.85500000000092</c:v>
                </c:pt>
                <c:pt idx="2972">
                  <c:v>14.86000000000092</c:v>
                </c:pt>
                <c:pt idx="2973">
                  <c:v>14.86500000000093</c:v>
                </c:pt>
                <c:pt idx="2974">
                  <c:v>14.87000000000093</c:v>
                </c:pt>
                <c:pt idx="2975">
                  <c:v>14.87500000000093</c:v>
                </c:pt>
                <c:pt idx="2976">
                  <c:v>14.88000000000093</c:v>
                </c:pt>
                <c:pt idx="2977">
                  <c:v>14.88500000000093</c:v>
                </c:pt>
                <c:pt idx="2978">
                  <c:v>14.89000000000093</c:v>
                </c:pt>
                <c:pt idx="2979">
                  <c:v>14.89500000000093</c:v>
                </c:pt>
                <c:pt idx="2980">
                  <c:v>14.90000000000093</c:v>
                </c:pt>
                <c:pt idx="2981">
                  <c:v>14.90500000000093</c:v>
                </c:pt>
                <c:pt idx="2982">
                  <c:v>14.91000000000093</c:v>
                </c:pt>
                <c:pt idx="2983">
                  <c:v>14.91500000000093</c:v>
                </c:pt>
                <c:pt idx="2984">
                  <c:v>14.92000000000093</c:v>
                </c:pt>
                <c:pt idx="2985">
                  <c:v>14.92500000000094</c:v>
                </c:pt>
                <c:pt idx="2986">
                  <c:v>14.93000000000093</c:v>
                </c:pt>
                <c:pt idx="2987">
                  <c:v>14.93500000000094</c:v>
                </c:pt>
                <c:pt idx="2988">
                  <c:v>14.94000000000094</c:v>
                </c:pt>
                <c:pt idx="2989">
                  <c:v>14.94500000000094</c:v>
                </c:pt>
                <c:pt idx="2990">
                  <c:v>14.95000000000094</c:v>
                </c:pt>
                <c:pt idx="2991">
                  <c:v>14.95500000000094</c:v>
                </c:pt>
                <c:pt idx="2992">
                  <c:v>14.96000000000094</c:v>
                </c:pt>
                <c:pt idx="2993">
                  <c:v>14.96500000000094</c:v>
                </c:pt>
                <c:pt idx="2994">
                  <c:v>14.97000000000094</c:v>
                </c:pt>
                <c:pt idx="2995">
                  <c:v>14.97500000000094</c:v>
                </c:pt>
                <c:pt idx="2996">
                  <c:v>14.98000000000094</c:v>
                </c:pt>
                <c:pt idx="2997">
                  <c:v>14.98500000000095</c:v>
                </c:pt>
                <c:pt idx="2998">
                  <c:v>14.99000000000095</c:v>
                </c:pt>
                <c:pt idx="2999">
                  <c:v>14.99500000000095</c:v>
                </c:pt>
                <c:pt idx="3000">
                  <c:v>15.00000000000095</c:v>
                </c:pt>
                <c:pt idx="3001">
                  <c:v>15.00500000000095</c:v>
                </c:pt>
                <c:pt idx="3002">
                  <c:v>15.01000000000095</c:v>
                </c:pt>
                <c:pt idx="3003">
                  <c:v>15.01500000000095</c:v>
                </c:pt>
                <c:pt idx="3004">
                  <c:v>15.02000000000095</c:v>
                </c:pt>
                <c:pt idx="3005">
                  <c:v>15.02500000000095</c:v>
                </c:pt>
                <c:pt idx="3006">
                  <c:v>15.03000000000095</c:v>
                </c:pt>
                <c:pt idx="3007">
                  <c:v>15.03500000000095</c:v>
                </c:pt>
                <c:pt idx="3008">
                  <c:v>15.04000000000095</c:v>
                </c:pt>
                <c:pt idx="3009">
                  <c:v>15.04500000000095</c:v>
                </c:pt>
                <c:pt idx="3010">
                  <c:v>15.05000000000095</c:v>
                </c:pt>
                <c:pt idx="3011">
                  <c:v>15.05500000000096</c:v>
                </c:pt>
                <c:pt idx="3012">
                  <c:v>15.06000000000095</c:v>
                </c:pt>
                <c:pt idx="3013">
                  <c:v>15.06500000000096</c:v>
                </c:pt>
                <c:pt idx="3014">
                  <c:v>15.07000000000096</c:v>
                </c:pt>
                <c:pt idx="3015">
                  <c:v>15.07500000000096</c:v>
                </c:pt>
                <c:pt idx="3016">
                  <c:v>15.08000000000096</c:v>
                </c:pt>
                <c:pt idx="3017">
                  <c:v>15.08500000000096</c:v>
                </c:pt>
                <c:pt idx="3018">
                  <c:v>15.09000000000096</c:v>
                </c:pt>
                <c:pt idx="3019">
                  <c:v>15.09500000000096</c:v>
                </c:pt>
                <c:pt idx="3020">
                  <c:v>15.10000000000096</c:v>
                </c:pt>
                <c:pt idx="3021">
                  <c:v>15.10500000000096</c:v>
                </c:pt>
                <c:pt idx="3022">
                  <c:v>15.11000000000096</c:v>
                </c:pt>
                <c:pt idx="3023">
                  <c:v>15.11500000000096</c:v>
                </c:pt>
                <c:pt idx="3024">
                  <c:v>15.12000000000096</c:v>
                </c:pt>
                <c:pt idx="3025">
                  <c:v>15.12500000000097</c:v>
                </c:pt>
                <c:pt idx="3026">
                  <c:v>15.13000000000097</c:v>
                </c:pt>
                <c:pt idx="3027">
                  <c:v>15.13500000000097</c:v>
                </c:pt>
                <c:pt idx="3028">
                  <c:v>15.14000000000097</c:v>
                </c:pt>
                <c:pt idx="3029">
                  <c:v>15.14500000000097</c:v>
                </c:pt>
                <c:pt idx="3030">
                  <c:v>15.15000000000097</c:v>
                </c:pt>
                <c:pt idx="3031">
                  <c:v>15.15500000000097</c:v>
                </c:pt>
                <c:pt idx="3032">
                  <c:v>15.16000000000097</c:v>
                </c:pt>
                <c:pt idx="3033">
                  <c:v>15.16500000000097</c:v>
                </c:pt>
                <c:pt idx="3034">
                  <c:v>15.17000000000097</c:v>
                </c:pt>
                <c:pt idx="3035">
                  <c:v>15.17500000000097</c:v>
                </c:pt>
                <c:pt idx="3036">
                  <c:v>15.18000000000097</c:v>
                </c:pt>
                <c:pt idx="3037">
                  <c:v>15.18500000000097</c:v>
                </c:pt>
                <c:pt idx="3038">
                  <c:v>15.19000000000097</c:v>
                </c:pt>
                <c:pt idx="3039">
                  <c:v>15.19500000000098</c:v>
                </c:pt>
                <c:pt idx="3040">
                  <c:v>15.20000000000097</c:v>
                </c:pt>
                <c:pt idx="3041">
                  <c:v>15.20500000000098</c:v>
                </c:pt>
                <c:pt idx="3042">
                  <c:v>15.21000000000098</c:v>
                </c:pt>
                <c:pt idx="3043">
                  <c:v>15.21500000000098</c:v>
                </c:pt>
                <c:pt idx="3044">
                  <c:v>15.22000000000098</c:v>
                </c:pt>
                <c:pt idx="3045">
                  <c:v>15.22500000000098</c:v>
                </c:pt>
                <c:pt idx="3046">
                  <c:v>15.23000000000098</c:v>
                </c:pt>
                <c:pt idx="3047">
                  <c:v>15.23500000000098</c:v>
                </c:pt>
                <c:pt idx="3048">
                  <c:v>15.24000000000098</c:v>
                </c:pt>
                <c:pt idx="3049">
                  <c:v>15.24500000000098</c:v>
                </c:pt>
                <c:pt idx="3050">
                  <c:v>15.25000000000098</c:v>
                </c:pt>
                <c:pt idx="3051">
                  <c:v>15.255000000001</c:v>
                </c:pt>
                <c:pt idx="3052">
                  <c:v>15.260000000001</c:v>
                </c:pt>
                <c:pt idx="3053">
                  <c:v>15.265000000001</c:v>
                </c:pt>
                <c:pt idx="3054">
                  <c:v>15.270000000001</c:v>
                </c:pt>
                <c:pt idx="3055">
                  <c:v>15.275000000001</c:v>
                </c:pt>
                <c:pt idx="3056">
                  <c:v>15.280000000001</c:v>
                </c:pt>
                <c:pt idx="3057">
                  <c:v>15.285000000001</c:v>
                </c:pt>
                <c:pt idx="3058">
                  <c:v>15.290000000001</c:v>
                </c:pt>
                <c:pt idx="3059">
                  <c:v>15.295000000001</c:v>
                </c:pt>
                <c:pt idx="3060">
                  <c:v>15.300000000001</c:v>
                </c:pt>
                <c:pt idx="3061">
                  <c:v>15.305000000001</c:v>
                </c:pt>
                <c:pt idx="3062">
                  <c:v>15.310000000001</c:v>
                </c:pt>
                <c:pt idx="3063">
                  <c:v>15.315000000001</c:v>
                </c:pt>
                <c:pt idx="3064">
                  <c:v>15.320000000001</c:v>
                </c:pt>
                <c:pt idx="3065">
                  <c:v>15.325000000001</c:v>
                </c:pt>
                <c:pt idx="3066">
                  <c:v>15.330000000001</c:v>
                </c:pt>
                <c:pt idx="3067">
                  <c:v>15.335000000001</c:v>
                </c:pt>
                <c:pt idx="3068">
                  <c:v>15.340000000001</c:v>
                </c:pt>
                <c:pt idx="3069">
                  <c:v>15.345000000001</c:v>
                </c:pt>
                <c:pt idx="3070">
                  <c:v>15.350000000001</c:v>
                </c:pt>
                <c:pt idx="3071">
                  <c:v>15.355000000001</c:v>
                </c:pt>
                <c:pt idx="3072">
                  <c:v>15.360000000001</c:v>
                </c:pt>
                <c:pt idx="3073">
                  <c:v>15.365000000001</c:v>
                </c:pt>
                <c:pt idx="3074">
                  <c:v>15.370000000001</c:v>
                </c:pt>
                <c:pt idx="3075">
                  <c:v>15.37500000000101</c:v>
                </c:pt>
                <c:pt idx="3076">
                  <c:v>15.380000000001</c:v>
                </c:pt>
                <c:pt idx="3077">
                  <c:v>15.38500000000101</c:v>
                </c:pt>
                <c:pt idx="3078">
                  <c:v>15.39000000000101</c:v>
                </c:pt>
                <c:pt idx="3079">
                  <c:v>15.39500000000101</c:v>
                </c:pt>
                <c:pt idx="3080">
                  <c:v>15.40000000000101</c:v>
                </c:pt>
                <c:pt idx="3081">
                  <c:v>15.40500000000101</c:v>
                </c:pt>
                <c:pt idx="3082">
                  <c:v>15.41000000000101</c:v>
                </c:pt>
                <c:pt idx="3083">
                  <c:v>15.41500000000101</c:v>
                </c:pt>
                <c:pt idx="3084">
                  <c:v>15.42000000000101</c:v>
                </c:pt>
                <c:pt idx="3085">
                  <c:v>15.42500000000101</c:v>
                </c:pt>
                <c:pt idx="3086">
                  <c:v>15.43000000000101</c:v>
                </c:pt>
                <c:pt idx="3087">
                  <c:v>15.43500000000101</c:v>
                </c:pt>
                <c:pt idx="3088">
                  <c:v>15.44000000000101</c:v>
                </c:pt>
                <c:pt idx="3089">
                  <c:v>15.44500000000102</c:v>
                </c:pt>
                <c:pt idx="3090">
                  <c:v>15.45000000000102</c:v>
                </c:pt>
                <c:pt idx="3091">
                  <c:v>15.45500000000102</c:v>
                </c:pt>
                <c:pt idx="3092">
                  <c:v>15.46000000000102</c:v>
                </c:pt>
                <c:pt idx="3093">
                  <c:v>15.46500000000102</c:v>
                </c:pt>
                <c:pt idx="3094">
                  <c:v>15.47000000000102</c:v>
                </c:pt>
                <c:pt idx="3095">
                  <c:v>15.47500000000102</c:v>
                </c:pt>
                <c:pt idx="3096">
                  <c:v>15.48000000000102</c:v>
                </c:pt>
                <c:pt idx="3097">
                  <c:v>15.48500000000102</c:v>
                </c:pt>
                <c:pt idx="3098">
                  <c:v>15.49000000000102</c:v>
                </c:pt>
                <c:pt idx="3099">
                  <c:v>15.49500000000102</c:v>
                </c:pt>
                <c:pt idx="3100">
                  <c:v>15.50000000000102</c:v>
                </c:pt>
                <c:pt idx="3101">
                  <c:v>15.50500000000102</c:v>
                </c:pt>
                <c:pt idx="3102">
                  <c:v>15.51000000000102</c:v>
                </c:pt>
                <c:pt idx="3103">
                  <c:v>15.51500000000103</c:v>
                </c:pt>
                <c:pt idx="3104">
                  <c:v>15.52000000000102</c:v>
                </c:pt>
                <c:pt idx="3105">
                  <c:v>15.52500000000103</c:v>
                </c:pt>
                <c:pt idx="3106">
                  <c:v>15.53000000000103</c:v>
                </c:pt>
                <c:pt idx="3107">
                  <c:v>15.53500000000103</c:v>
                </c:pt>
                <c:pt idx="3108">
                  <c:v>15.54000000000103</c:v>
                </c:pt>
                <c:pt idx="3109">
                  <c:v>15.54500000000103</c:v>
                </c:pt>
                <c:pt idx="3110">
                  <c:v>15.55000000000103</c:v>
                </c:pt>
                <c:pt idx="3111">
                  <c:v>15.55500000000103</c:v>
                </c:pt>
                <c:pt idx="3112">
                  <c:v>15.56000000000103</c:v>
                </c:pt>
                <c:pt idx="3113">
                  <c:v>15.56500000000104</c:v>
                </c:pt>
                <c:pt idx="3114">
                  <c:v>15.57000000000103</c:v>
                </c:pt>
                <c:pt idx="3115">
                  <c:v>15.57500000000104</c:v>
                </c:pt>
                <c:pt idx="3116">
                  <c:v>15.58000000000104</c:v>
                </c:pt>
                <c:pt idx="3117">
                  <c:v>15.58500000000104</c:v>
                </c:pt>
                <c:pt idx="3118">
                  <c:v>15.59000000000104</c:v>
                </c:pt>
                <c:pt idx="3119">
                  <c:v>15.59500000000104</c:v>
                </c:pt>
                <c:pt idx="3120">
                  <c:v>15.60000000000104</c:v>
                </c:pt>
                <c:pt idx="3121">
                  <c:v>15.60500000000104</c:v>
                </c:pt>
                <c:pt idx="3122">
                  <c:v>15.61000000000104</c:v>
                </c:pt>
                <c:pt idx="3123">
                  <c:v>15.61500000000104</c:v>
                </c:pt>
                <c:pt idx="3124">
                  <c:v>15.62000000000104</c:v>
                </c:pt>
                <c:pt idx="3125">
                  <c:v>15.62500000000104</c:v>
                </c:pt>
                <c:pt idx="3126">
                  <c:v>15.63000000000104</c:v>
                </c:pt>
                <c:pt idx="3127">
                  <c:v>15.63500000000104</c:v>
                </c:pt>
                <c:pt idx="3128">
                  <c:v>15.64000000000104</c:v>
                </c:pt>
                <c:pt idx="3129">
                  <c:v>15.64500000000105</c:v>
                </c:pt>
                <c:pt idx="3130">
                  <c:v>15.65000000000105</c:v>
                </c:pt>
                <c:pt idx="3131">
                  <c:v>15.65500000000105</c:v>
                </c:pt>
                <c:pt idx="3132">
                  <c:v>15.66000000000105</c:v>
                </c:pt>
                <c:pt idx="3133">
                  <c:v>15.66500000000105</c:v>
                </c:pt>
                <c:pt idx="3134">
                  <c:v>15.67000000000105</c:v>
                </c:pt>
                <c:pt idx="3135">
                  <c:v>15.67500000000105</c:v>
                </c:pt>
                <c:pt idx="3136">
                  <c:v>15.68000000000105</c:v>
                </c:pt>
                <c:pt idx="3137">
                  <c:v>15.68500000000105</c:v>
                </c:pt>
                <c:pt idx="3138">
                  <c:v>15.69000000000105</c:v>
                </c:pt>
                <c:pt idx="3139">
                  <c:v>15.69500000000105</c:v>
                </c:pt>
                <c:pt idx="3140">
                  <c:v>15.70000000000105</c:v>
                </c:pt>
                <c:pt idx="3141">
                  <c:v>15.70500000000106</c:v>
                </c:pt>
                <c:pt idx="3142">
                  <c:v>15.71000000000105</c:v>
                </c:pt>
                <c:pt idx="3143">
                  <c:v>15.71500000000106</c:v>
                </c:pt>
                <c:pt idx="3144">
                  <c:v>15.72000000000106</c:v>
                </c:pt>
                <c:pt idx="3145">
                  <c:v>15.72500000000106</c:v>
                </c:pt>
                <c:pt idx="3146">
                  <c:v>15.73000000000106</c:v>
                </c:pt>
                <c:pt idx="3147">
                  <c:v>15.73500000000106</c:v>
                </c:pt>
                <c:pt idx="3148">
                  <c:v>15.74000000000106</c:v>
                </c:pt>
                <c:pt idx="3149">
                  <c:v>15.74500000000106</c:v>
                </c:pt>
                <c:pt idx="3150">
                  <c:v>15.75000000000106</c:v>
                </c:pt>
                <c:pt idx="3151">
                  <c:v>15.75500000000106</c:v>
                </c:pt>
                <c:pt idx="3152">
                  <c:v>15.76000000000106</c:v>
                </c:pt>
                <c:pt idx="3153">
                  <c:v>15.76500000000107</c:v>
                </c:pt>
                <c:pt idx="3154">
                  <c:v>15.77000000000107</c:v>
                </c:pt>
                <c:pt idx="3155">
                  <c:v>15.77500000000107</c:v>
                </c:pt>
                <c:pt idx="3156">
                  <c:v>15.78000000000107</c:v>
                </c:pt>
                <c:pt idx="3157">
                  <c:v>15.78500000000107</c:v>
                </c:pt>
                <c:pt idx="3158">
                  <c:v>15.79000000000107</c:v>
                </c:pt>
                <c:pt idx="3159">
                  <c:v>15.79500000000107</c:v>
                </c:pt>
                <c:pt idx="3160">
                  <c:v>15.80000000000107</c:v>
                </c:pt>
                <c:pt idx="3161">
                  <c:v>15.80500000000107</c:v>
                </c:pt>
                <c:pt idx="3162">
                  <c:v>15.81000000000107</c:v>
                </c:pt>
                <c:pt idx="3163">
                  <c:v>15.81500000000107</c:v>
                </c:pt>
                <c:pt idx="3164">
                  <c:v>15.82000000000107</c:v>
                </c:pt>
                <c:pt idx="3165">
                  <c:v>15.82500000000107</c:v>
                </c:pt>
                <c:pt idx="3166">
                  <c:v>15.83000000000107</c:v>
                </c:pt>
                <c:pt idx="3167">
                  <c:v>15.83500000000108</c:v>
                </c:pt>
                <c:pt idx="3168">
                  <c:v>15.84000000000107</c:v>
                </c:pt>
                <c:pt idx="3169">
                  <c:v>15.84500000000108</c:v>
                </c:pt>
                <c:pt idx="3170">
                  <c:v>15.85000000000108</c:v>
                </c:pt>
                <c:pt idx="3171">
                  <c:v>15.85500000000108</c:v>
                </c:pt>
                <c:pt idx="3172">
                  <c:v>15.86000000000108</c:v>
                </c:pt>
                <c:pt idx="3173">
                  <c:v>15.86500000000108</c:v>
                </c:pt>
                <c:pt idx="3174">
                  <c:v>15.87000000000108</c:v>
                </c:pt>
                <c:pt idx="3175">
                  <c:v>15.87500000000108</c:v>
                </c:pt>
                <c:pt idx="3176">
                  <c:v>15.88000000000108</c:v>
                </c:pt>
                <c:pt idx="3177">
                  <c:v>15.8850000000011</c:v>
                </c:pt>
                <c:pt idx="3178">
                  <c:v>15.89000000000108</c:v>
                </c:pt>
                <c:pt idx="3179">
                  <c:v>15.8950000000011</c:v>
                </c:pt>
                <c:pt idx="3180">
                  <c:v>15.9000000000011</c:v>
                </c:pt>
                <c:pt idx="3181">
                  <c:v>15.9050000000011</c:v>
                </c:pt>
                <c:pt idx="3182">
                  <c:v>15.9100000000011</c:v>
                </c:pt>
                <c:pt idx="3183">
                  <c:v>15.9150000000011</c:v>
                </c:pt>
                <c:pt idx="3184">
                  <c:v>15.9200000000011</c:v>
                </c:pt>
                <c:pt idx="3185">
                  <c:v>15.9250000000011</c:v>
                </c:pt>
                <c:pt idx="3186">
                  <c:v>15.9300000000011</c:v>
                </c:pt>
                <c:pt idx="3187">
                  <c:v>15.9350000000011</c:v>
                </c:pt>
                <c:pt idx="3188">
                  <c:v>15.9400000000011</c:v>
                </c:pt>
                <c:pt idx="3189">
                  <c:v>15.9450000000011</c:v>
                </c:pt>
                <c:pt idx="3190">
                  <c:v>15.9500000000011</c:v>
                </c:pt>
                <c:pt idx="3191">
                  <c:v>15.9550000000011</c:v>
                </c:pt>
                <c:pt idx="3192">
                  <c:v>15.9600000000011</c:v>
                </c:pt>
                <c:pt idx="3193">
                  <c:v>15.9650000000011</c:v>
                </c:pt>
                <c:pt idx="3194">
                  <c:v>15.9700000000011</c:v>
                </c:pt>
                <c:pt idx="3195">
                  <c:v>15.9750000000011</c:v>
                </c:pt>
                <c:pt idx="3196">
                  <c:v>15.9800000000011</c:v>
                </c:pt>
                <c:pt idx="3197">
                  <c:v>15.9850000000011</c:v>
                </c:pt>
                <c:pt idx="3198">
                  <c:v>15.9900000000011</c:v>
                </c:pt>
                <c:pt idx="3199">
                  <c:v>15.9950000000011</c:v>
                </c:pt>
                <c:pt idx="3200">
                  <c:v>16.0000000000011</c:v>
                </c:pt>
                <c:pt idx="3201">
                  <c:v>16.0050000000011</c:v>
                </c:pt>
                <c:pt idx="3202">
                  <c:v>16.0100000000011</c:v>
                </c:pt>
                <c:pt idx="3203">
                  <c:v>16.01500000000109</c:v>
                </c:pt>
                <c:pt idx="3204">
                  <c:v>16.02000000000109</c:v>
                </c:pt>
                <c:pt idx="3205">
                  <c:v>16.02500000000109</c:v>
                </c:pt>
                <c:pt idx="3206">
                  <c:v>16.03000000000109</c:v>
                </c:pt>
                <c:pt idx="3207">
                  <c:v>16.03500000000109</c:v>
                </c:pt>
                <c:pt idx="3208">
                  <c:v>16.04000000000109</c:v>
                </c:pt>
                <c:pt idx="3209">
                  <c:v>16.04500000000109</c:v>
                </c:pt>
                <c:pt idx="3210">
                  <c:v>16.05000000000109</c:v>
                </c:pt>
                <c:pt idx="3211">
                  <c:v>16.05500000000109</c:v>
                </c:pt>
                <c:pt idx="3212">
                  <c:v>16.06000000000109</c:v>
                </c:pt>
                <c:pt idx="3213">
                  <c:v>16.06500000000108</c:v>
                </c:pt>
                <c:pt idx="3214">
                  <c:v>16.07000000000109</c:v>
                </c:pt>
                <c:pt idx="3215">
                  <c:v>16.07500000000109</c:v>
                </c:pt>
                <c:pt idx="3216">
                  <c:v>16.08000000000108</c:v>
                </c:pt>
                <c:pt idx="3217">
                  <c:v>16.08500000000108</c:v>
                </c:pt>
                <c:pt idx="3218">
                  <c:v>16.09000000000108</c:v>
                </c:pt>
                <c:pt idx="3219">
                  <c:v>16.09500000000108</c:v>
                </c:pt>
                <c:pt idx="3220">
                  <c:v>16.10000000000108</c:v>
                </c:pt>
                <c:pt idx="3221">
                  <c:v>16.10500000000108</c:v>
                </c:pt>
                <c:pt idx="3222">
                  <c:v>16.11000000000108</c:v>
                </c:pt>
                <c:pt idx="3223">
                  <c:v>16.11500000000108</c:v>
                </c:pt>
                <c:pt idx="3224">
                  <c:v>16.12000000000108</c:v>
                </c:pt>
                <c:pt idx="3225">
                  <c:v>16.12500000000108</c:v>
                </c:pt>
                <c:pt idx="3226">
                  <c:v>16.13000000000108</c:v>
                </c:pt>
                <c:pt idx="3227">
                  <c:v>16.13500000000107</c:v>
                </c:pt>
                <c:pt idx="3228">
                  <c:v>16.14000000000107</c:v>
                </c:pt>
                <c:pt idx="3229">
                  <c:v>16.14500000000107</c:v>
                </c:pt>
                <c:pt idx="3230">
                  <c:v>16.15000000000107</c:v>
                </c:pt>
                <c:pt idx="3231">
                  <c:v>16.15500000000107</c:v>
                </c:pt>
                <c:pt idx="3232">
                  <c:v>16.16000000000107</c:v>
                </c:pt>
                <c:pt idx="3233">
                  <c:v>16.16500000000107</c:v>
                </c:pt>
                <c:pt idx="3234">
                  <c:v>16.17000000000107</c:v>
                </c:pt>
                <c:pt idx="3235">
                  <c:v>16.17500000000107</c:v>
                </c:pt>
                <c:pt idx="3236">
                  <c:v>16.18000000000107</c:v>
                </c:pt>
                <c:pt idx="3237">
                  <c:v>16.18500000000106</c:v>
                </c:pt>
                <c:pt idx="3238">
                  <c:v>16.19000000000106</c:v>
                </c:pt>
                <c:pt idx="3239">
                  <c:v>16.19500000000106</c:v>
                </c:pt>
                <c:pt idx="3240">
                  <c:v>16.20000000000106</c:v>
                </c:pt>
                <c:pt idx="3241">
                  <c:v>16.20500000000106</c:v>
                </c:pt>
                <c:pt idx="3242">
                  <c:v>16.21000000000106</c:v>
                </c:pt>
                <c:pt idx="3243">
                  <c:v>16.21500000000106</c:v>
                </c:pt>
                <c:pt idx="3244">
                  <c:v>16.22000000000105</c:v>
                </c:pt>
                <c:pt idx="3245">
                  <c:v>16.22500000000105</c:v>
                </c:pt>
                <c:pt idx="3246">
                  <c:v>16.23000000000106</c:v>
                </c:pt>
                <c:pt idx="3247">
                  <c:v>16.23500000000105</c:v>
                </c:pt>
                <c:pt idx="3248">
                  <c:v>16.24000000000105</c:v>
                </c:pt>
                <c:pt idx="3249">
                  <c:v>16.24500000000105</c:v>
                </c:pt>
                <c:pt idx="3250">
                  <c:v>16.25000000000105</c:v>
                </c:pt>
                <c:pt idx="3251">
                  <c:v>16.25500000000105</c:v>
                </c:pt>
                <c:pt idx="3252">
                  <c:v>16.26000000000105</c:v>
                </c:pt>
                <c:pt idx="3253">
                  <c:v>16.26500000000105</c:v>
                </c:pt>
                <c:pt idx="3254">
                  <c:v>16.27000000000104</c:v>
                </c:pt>
                <c:pt idx="3255">
                  <c:v>16.27500000000104</c:v>
                </c:pt>
                <c:pt idx="3256">
                  <c:v>16.28000000000102</c:v>
                </c:pt>
                <c:pt idx="3257">
                  <c:v>16.28500000000102</c:v>
                </c:pt>
                <c:pt idx="3258">
                  <c:v>16.29000000000104</c:v>
                </c:pt>
                <c:pt idx="3259">
                  <c:v>16.29500000000104</c:v>
                </c:pt>
                <c:pt idx="3260">
                  <c:v>16.30000000000104</c:v>
                </c:pt>
                <c:pt idx="3261">
                  <c:v>16.30500000000104</c:v>
                </c:pt>
                <c:pt idx="3262">
                  <c:v>16.31000000000104</c:v>
                </c:pt>
                <c:pt idx="3263">
                  <c:v>16.31500000000104</c:v>
                </c:pt>
                <c:pt idx="3264">
                  <c:v>16.32000000000103</c:v>
                </c:pt>
                <c:pt idx="3265">
                  <c:v>16.32500000000103</c:v>
                </c:pt>
                <c:pt idx="3266">
                  <c:v>16.33000000000104</c:v>
                </c:pt>
                <c:pt idx="3267">
                  <c:v>16.33500000000103</c:v>
                </c:pt>
                <c:pt idx="3268">
                  <c:v>16.34000000000103</c:v>
                </c:pt>
                <c:pt idx="3269">
                  <c:v>16.34500000000103</c:v>
                </c:pt>
                <c:pt idx="3270">
                  <c:v>16.35000000000103</c:v>
                </c:pt>
                <c:pt idx="3271">
                  <c:v>16.35500000000103</c:v>
                </c:pt>
                <c:pt idx="3272">
                  <c:v>16.36000000000103</c:v>
                </c:pt>
                <c:pt idx="3273">
                  <c:v>16.36500000000103</c:v>
                </c:pt>
                <c:pt idx="3274">
                  <c:v>16.37000000000103</c:v>
                </c:pt>
                <c:pt idx="3275">
                  <c:v>16.37500000000103</c:v>
                </c:pt>
                <c:pt idx="3276">
                  <c:v>16.38000000000103</c:v>
                </c:pt>
                <c:pt idx="3277">
                  <c:v>16.38500000000102</c:v>
                </c:pt>
                <c:pt idx="3278">
                  <c:v>16.39000000000102</c:v>
                </c:pt>
                <c:pt idx="3279">
                  <c:v>16.39500000000102</c:v>
                </c:pt>
                <c:pt idx="3280">
                  <c:v>16.40000000000102</c:v>
                </c:pt>
                <c:pt idx="3281">
                  <c:v>16.40500000000102</c:v>
                </c:pt>
                <c:pt idx="3282">
                  <c:v>16.41000000000102</c:v>
                </c:pt>
                <c:pt idx="3283">
                  <c:v>16.41500000000102</c:v>
                </c:pt>
                <c:pt idx="3284">
                  <c:v>16.42000000000101</c:v>
                </c:pt>
                <c:pt idx="3285">
                  <c:v>16.42500000000101</c:v>
                </c:pt>
                <c:pt idx="3286">
                  <c:v>16.43000000000102</c:v>
                </c:pt>
                <c:pt idx="3287">
                  <c:v>16.43500000000101</c:v>
                </c:pt>
                <c:pt idx="3288">
                  <c:v>16.44000000000101</c:v>
                </c:pt>
                <c:pt idx="3289">
                  <c:v>16.44500000000101</c:v>
                </c:pt>
                <c:pt idx="3290">
                  <c:v>16.45000000000101</c:v>
                </c:pt>
                <c:pt idx="3291">
                  <c:v>16.45500000000101</c:v>
                </c:pt>
                <c:pt idx="3292">
                  <c:v>16.46000000000101</c:v>
                </c:pt>
                <c:pt idx="3293">
                  <c:v>16.46500000000101</c:v>
                </c:pt>
                <c:pt idx="3294">
                  <c:v>16.470000000001</c:v>
                </c:pt>
                <c:pt idx="3295">
                  <c:v>16.475000000001</c:v>
                </c:pt>
                <c:pt idx="3296">
                  <c:v>16.480000000001</c:v>
                </c:pt>
                <c:pt idx="3297">
                  <c:v>16.48500000000098</c:v>
                </c:pt>
                <c:pt idx="3298">
                  <c:v>16.490000000001</c:v>
                </c:pt>
                <c:pt idx="3299">
                  <c:v>16.495000000001</c:v>
                </c:pt>
                <c:pt idx="3300">
                  <c:v>16.500000000001</c:v>
                </c:pt>
                <c:pt idx="3301">
                  <c:v>16.505000000001</c:v>
                </c:pt>
                <c:pt idx="3302">
                  <c:v>16.510000000001</c:v>
                </c:pt>
                <c:pt idx="3303">
                  <c:v>16.515000000001</c:v>
                </c:pt>
                <c:pt idx="3304">
                  <c:v>16.52000000000099</c:v>
                </c:pt>
                <c:pt idx="3305">
                  <c:v>16.52500000000099</c:v>
                </c:pt>
                <c:pt idx="3306">
                  <c:v>16.530000000001</c:v>
                </c:pt>
                <c:pt idx="3307">
                  <c:v>16.53500000000099</c:v>
                </c:pt>
                <c:pt idx="3308">
                  <c:v>16.54000000000099</c:v>
                </c:pt>
                <c:pt idx="3309">
                  <c:v>16.54500000000099</c:v>
                </c:pt>
                <c:pt idx="3310">
                  <c:v>16.55000000000099</c:v>
                </c:pt>
                <c:pt idx="3311">
                  <c:v>16.55500000000099</c:v>
                </c:pt>
                <c:pt idx="3312">
                  <c:v>16.56000000000099</c:v>
                </c:pt>
                <c:pt idx="3313">
                  <c:v>16.56500000000099</c:v>
                </c:pt>
                <c:pt idx="3314">
                  <c:v>16.57000000000099</c:v>
                </c:pt>
                <c:pt idx="3315">
                  <c:v>16.57500000000099</c:v>
                </c:pt>
                <c:pt idx="3316">
                  <c:v>16.58000000000099</c:v>
                </c:pt>
                <c:pt idx="3317">
                  <c:v>16.58500000000098</c:v>
                </c:pt>
                <c:pt idx="3318">
                  <c:v>16.59000000000098</c:v>
                </c:pt>
                <c:pt idx="3319">
                  <c:v>16.59500000000098</c:v>
                </c:pt>
                <c:pt idx="3320">
                  <c:v>16.60000000000099</c:v>
                </c:pt>
                <c:pt idx="3321">
                  <c:v>16.60500000000098</c:v>
                </c:pt>
                <c:pt idx="3322">
                  <c:v>16.61000000000098</c:v>
                </c:pt>
                <c:pt idx="3323">
                  <c:v>16.61500000000098</c:v>
                </c:pt>
                <c:pt idx="3324">
                  <c:v>16.62000000000098</c:v>
                </c:pt>
                <c:pt idx="3325">
                  <c:v>16.62500000000098</c:v>
                </c:pt>
                <c:pt idx="3326">
                  <c:v>16.63000000000098</c:v>
                </c:pt>
                <c:pt idx="3327">
                  <c:v>16.63500000000097</c:v>
                </c:pt>
                <c:pt idx="3328">
                  <c:v>16.64000000000097</c:v>
                </c:pt>
                <c:pt idx="3329">
                  <c:v>16.64500000000097</c:v>
                </c:pt>
                <c:pt idx="3330">
                  <c:v>16.65000000000098</c:v>
                </c:pt>
                <c:pt idx="3331">
                  <c:v>16.65500000000097</c:v>
                </c:pt>
                <c:pt idx="3332">
                  <c:v>16.66000000000097</c:v>
                </c:pt>
                <c:pt idx="3333">
                  <c:v>16.66500000000097</c:v>
                </c:pt>
                <c:pt idx="3334">
                  <c:v>16.67000000000097</c:v>
                </c:pt>
                <c:pt idx="3335">
                  <c:v>16.67500000000097</c:v>
                </c:pt>
                <c:pt idx="3336">
                  <c:v>16.68000000000097</c:v>
                </c:pt>
                <c:pt idx="3337">
                  <c:v>16.68500000000096</c:v>
                </c:pt>
                <c:pt idx="3338">
                  <c:v>16.69000000000096</c:v>
                </c:pt>
                <c:pt idx="3339">
                  <c:v>16.69500000000096</c:v>
                </c:pt>
                <c:pt idx="3340">
                  <c:v>16.70000000000096</c:v>
                </c:pt>
                <c:pt idx="3341">
                  <c:v>16.70500000000096</c:v>
                </c:pt>
                <c:pt idx="3342">
                  <c:v>16.71000000000096</c:v>
                </c:pt>
                <c:pt idx="3343">
                  <c:v>16.71500000000096</c:v>
                </c:pt>
                <c:pt idx="3344">
                  <c:v>16.72000000000095</c:v>
                </c:pt>
                <c:pt idx="3345">
                  <c:v>16.72500000000095</c:v>
                </c:pt>
                <c:pt idx="3346">
                  <c:v>16.73000000000096</c:v>
                </c:pt>
                <c:pt idx="3347">
                  <c:v>16.73500000000095</c:v>
                </c:pt>
                <c:pt idx="3348">
                  <c:v>16.74000000000095</c:v>
                </c:pt>
                <c:pt idx="3349">
                  <c:v>16.74500000000095</c:v>
                </c:pt>
                <c:pt idx="3350">
                  <c:v>16.75000000000095</c:v>
                </c:pt>
                <c:pt idx="3351">
                  <c:v>16.75500000000095</c:v>
                </c:pt>
                <c:pt idx="3352">
                  <c:v>16.76000000000095</c:v>
                </c:pt>
                <c:pt idx="3353">
                  <c:v>16.76500000000095</c:v>
                </c:pt>
                <c:pt idx="3354">
                  <c:v>16.77000000000094</c:v>
                </c:pt>
                <c:pt idx="3355">
                  <c:v>16.77500000000094</c:v>
                </c:pt>
                <c:pt idx="3356">
                  <c:v>16.78000000000094</c:v>
                </c:pt>
                <c:pt idx="3357">
                  <c:v>16.78500000000092</c:v>
                </c:pt>
                <c:pt idx="3358">
                  <c:v>16.79000000000094</c:v>
                </c:pt>
                <c:pt idx="3359">
                  <c:v>16.79500000000094</c:v>
                </c:pt>
                <c:pt idx="3360">
                  <c:v>16.80000000000094</c:v>
                </c:pt>
                <c:pt idx="3361">
                  <c:v>16.80500000000094</c:v>
                </c:pt>
                <c:pt idx="3362">
                  <c:v>16.81000000000094</c:v>
                </c:pt>
                <c:pt idx="3363">
                  <c:v>16.81500000000094</c:v>
                </c:pt>
                <c:pt idx="3364">
                  <c:v>16.82000000000093</c:v>
                </c:pt>
                <c:pt idx="3365">
                  <c:v>16.82500000000093</c:v>
                </c:pt>
                <c:pt idx="3366">
                  <c:v>16.83000000000094</c:v>
                </c:pt>
                <c:pt idx="3367">
                  <c:v>16.83500000000093</c:v>
                </c:pt>
                <c:pt idx="3368">
                  <c:v>16.84000000000093</c:v>
                </c:pt>
                <c:pt idx="3369">
                  <c:v>16.84500000000093</c:v>
                </c:pt>
                <c:pt idx="3370">
                  <c:v>16.85000000000093</c:v>
                </c:pt>
                <c:pt idx="3371">
                  <c:v>16.85500000000093</c:v>
                </c:pt>
                <c:pt idx="3372">
                  <c:v>16.86000000000093</c:v>
                </c:pt>
                <c:pt idx="3373">
                  <c:v>16.86500000000093</c:v>
                </c:pt>
                <c:pt idx="3374">
                  <c:v>16.87000000000093</c:v>
                </c:pt>
                <c:pt idx="3375">
                  <c:v>16.87500000000093</c:v>
                </c:pt>
                <c:pt idx="3376">
                  <c:v>16.88000000000093</c:v>
                </c:pt>
                <c:pt idx="3377">
                  <c:v>16.88500000000092</c:v>
                </c:pt>
                <c:pt idx="3378">
                  <c:v>16.89000000000092</c:v>
                </c:pt>
                <c:pt idx="3379">
                  <c:v>16.89500000000092</c:v>
                </c:pt>
                <c:pt idx="3380">
                  <c:v>16.90000000000092</c:v>
                </c:pt>
                <c:pt idx="3381">
                  <c:v>16.90500000000092</c:v>
                </c:pt>
                <c:pt idx="3382">
                  <c:v>16.91000000000092</c:v>
                </c:pt>
                <c:pt idx="3383">
                  <c:v>16.91500000000092</c:v>
                </c:pt>
                <c:pt idx="3384">
                  <c:v>16.92000000000091</c:v>
                </c:pt>
                <c:pt idx="3385">
                  <c:v>16.92500000000091</c:v>
                </c:pt>
                <c:pt idx="3386">
                  <c:v>16.93000000000092</c:v>
                </c:pt>
                <c:pt idx="3387">
                  <c:v>16.93500000000091</c:v>
                </c:pt>
                <c:pt idx="3388">
                  <c:v>16.94000000000091</c:v>
                </c:pt>
                <c:pt idx="3389">
                  <c:v>16.94500000000091</c:v>
                </c:pt>
                <c:pt idx="3390">
                  <c:v>16.95000000000091</c:v>
                </c:pt>
                <c:pt idx="3391">
                  <c:v>16.95500000000091</c:v>
                </c:pt>
                <c:pt idx="3392">
                  <c:v>16.96000000000091</c:v>
                </c:pt>
                <c:pt idx="3393">
                  <c:v>16.96500000000091</c:v>
                </c:pt>
                <c:pt idx="3394">
                  <c:v>16.9700000000009</c:v>
                </c:pt>
                <c:pt idx="3395">
                  <c:v>16.9750000000009</c:v>
                </c:pt>
                <c:pt idx="3396">
                  <c:v>16.9800000000009</c:v>
                </c:pt>
                <c:pt idx="3397">
                  <c:v>16.98500000000088</c:v>
                </c:pt>
                <c:pt idx="3398">
                  <c:v>16.9900000000009</c:v>
                </c:pt>
                <c:pt idx="3399">
                  <c:v>16.9950000000009</c:v>
                </c:pt>
                <c:pt idx="3400">
                  <c:v>17.0000000000009</c:v>
                </c:pt>
                <c:pt idx="3401">
                  <c:v>17.0050000000009</c:v>
                </c:pt>
                <c:pt idx="3402">
                  <c:v>17.0100000000009</c:v>
                </c:pt>
                <c:pt idx="3403">
                  <c:v>17.0150000000009</c:v>
                </c:pt>
                <c:pt idx="3404">
                  <c:v>17.02000000000089</c:v>
                </c:pt>
                <c:pt idx="3405">
                  <c:v>17.02500000000089</c:v>
                </c:pt>
                <c:pt idx="3406">
                  <c:v>17.0300000000009</c:v>
                </c:pt>
                <c:pt idx="3407">
                  <c:v>17.03500000000089</c:v>
                </c:pt>
                <c:pt idx="3408">
                  <c:v>17.04000000000089</c:v>
                </c:pt>
                <c:pt idx="3409">
                  <c:v>17.04500000000089</c:v>
                </c:pt>
                <c:pt idx="3410">
                  <c:v>17.05000000000089</c:v>
                </c:pt>
                <c:pt idx="3411">
                  <c:v>17.05500000000089</c:v>
                </c:pt>
                <c:pt idx="3412">
                  <c:v>17.06000000000089</c:v>
                </c:pt>
                <c:pt idx="3413">
                  <c:v>17.06500000000089</c:v>
                </c:pt>
                <c:pt idx="3414">
                  <c:v>17.07000000000089</c:v>
                </c:pt>
                <c:pt idx="3415">
                  <c:v>17.07500000000089</c:v>
                </c:pt>
                <c:pt idx="3416">
                  <c:v>17.08000000000089</c:v>
                </c:pt>
                <c:pt idx="3417">
                  <c:v>17.08500000000088</c:v>
                </c:pt>
                <c:pt idx="3418">
                  <c:v>17.09000000000088</c:v>
                </c:pt>
                <c:pt idx="3419">
                  <c:v>17.09500000000088</c:v>
                </c:pt>
                <c:pt idx="3420">
                  <c:v>17.10000000000089</c:v>
                </c:pt>
                <c:pt idx="3421">
                  <c:v>17.10500000000088</c:v>
                </c:pt>
                <c:pt idx="3422">
                  <c:v>17.11000000000088</c:v>
                </c:pt>
                <c:pt idx="3423">
                  <c:v>17.11500000000088</c:v>
                </c:pt>
                <c:pt idx="3424">
                  <c:v>17.12000000000088</c:v>
                </c:pt>
                <c:pt idx="3425">
                  <c:v>17.12500000000088</c:v>
                </c:pt>
                <c:pt idx="3426">
                  <c:v>17.13000000000088</c:v>
                </c:pt>
                <c:pt idx="3427">
                  <c:v>17.13500000000088</c:v>
                </c:pt>
                <c:pt idx="3428">
                  <c:v>17.14000000000087</c:v>
                </c:pt>
                <c:pt idx="3429">
                  <c:v>17.14500000000087</c:v>
                </c:pt>
                <c:pt idx="3430">
                  <c:v>17.15000000000088</c:v>
                </c:pt>
                <c:pt idx="3431">
                  <c:v>17.15500000000088</c:v>
                </c:pt>
                <c:pt idx="3432">
                  <c:v>17.16000000000087</c:v>
                </c:pt>
                <c:pt idx="3433">
                  <c:v>17.16500000000087</c:v>
                </c:pt>
                <c:pt idx="3434">
                  <c:v>17.17000000000087</c:v>
                </c:pt>
                <c:pt idx="3435">
                  <c:v>17.17500000000087</c:v>
                </c:pt>
                <c:pt idx="3436">
                  <c:v>17.18000000000087</c:v>
                </c:pt>
                <c:pt idx="3437">
                  <c:v>17.18500000000087</c:v>
                </c:pt>
                <c:pt idx="3438">
                  <c:v>17.19000000000086</c:v>
                </c:pt>
                <c:pt idx="3439">
                  <c:v>17.19500000000086</c:v>
                </c:pt>
                <c:pt idx="3440">
                  <c:v>17.20000000000086</c:v>
                </c:pt>
                <c:pt idx="3441">
                  <c:v>17.20500000000086</c:v>
                </c:pt>
                <c:pt idx="3442">
                  <c:v>17.21000000000086</c:v>
                </c:pt>
                <c:pt idx="3443">
                  <c:v>17.21500000000086</c:v>
                </c:pt>
                <c:pt idx="3444">
                  <c:v>17.22000000000086</c:v>
                </c:pt>
                <c:pt idx="3445">
                  <c:v>17.22500000000085</c:v>
                </c:pt>
                <c:pt idx="3446">
                  <c:v>17.23000000000086</c:v>
                </c:pt>
                <c:pt idx="3447">
                  <c:v>17.23500000000086</c:v>
                </c:pt>
                <c:pt idx="3448">
                  <c:v>17.24000000000085</c:v>
                </c:pt>
                <c:pt idx="3449">
                  <c:v>17.24500000000085</c:v>
                </c:pt>
                <c:pt idx="3450">
                  <c:v>17.25000000000085</c:v>
                </c:pt>
                <c:pt idx="3451">
                  <c:v>17.25500000000085</c:v>
                </c:pt>
                <c:pt idx="3452">
                  <c:v>17.26000000000085</c:v>
                </c:pt>
                <c:pt idx="3453">
                  <c:v>17.26500000000085</c:v>
                </c:pt>
                <c:pt idx="3454">
                  <c:v>17.27000000000085</c:v>
                </c:pt>
                <c:pt idx="3455">
                  <c:v>17.27500000000084</c:v>
                </c:pt>
                <c:pt idx="3456">
                  <c:v>17.28000000000084</c:v>
                </c:pt>
                <c:pt idx="3457">
                  <c:v>17.28500000000084</c:v>
                </c:pt>
                <c:pt idx="3458">
                  <c:v>17.29000000000084</c:v>
                </c:pt>
                <c:pt idx="3459">
                  <c:v>17.29500000000084</c:v>
                </c:pt>
                <c:pt idx="3460">
                  <c:v>17.30000000000084</c:v>
                </c:pt>
                <c:pt idx="3461">
                  <c:v>17.30500000000084</c:v>
                </c:pt>
                <c:pt idx="3462">
                  <c:v>17.31000000000084</c:v>
                </c:pt>
                <c:pt idx="3463">
                  <c:v>17.31500000000084</c:v>
                </c:pt>
                <c:pt idx="3464">
                  <c:v>17.32000000000084</c:v>
                </c:pt>
                <c:pt idx="3465">
                  <c:v>17.32500000000083</c:v>
                </c:pt>
                <c:pt idx="3466">
                  <c:v>17.33000000000084</c:v>
                </c:pt>
                <c:pt idx="3467">
                  <c:v>17.33500000000084</c:v>
                </c:pt>
                <c:pt idx="3468">
                  <c:v>17.34000000000083</c:v>
                </c:pt>
                <c:pt idx="3469">
                  <c:v>17.34500000000083</c:v>
                </c:pt>
                <c:pt idx="3470">
                  <c:v>17.35000000000083</c:v>
                </c:pt>
                <c:pt idx="3471">
                  <c:v>17.35500000000083</c:v>
                </c:pt>
                <c:pt idx="3472">
                  <c:v>17.36000000000083</c:v>
                </c:pt>
                <c:pt idx="3473">
                  <c:v>17.36500000000083</c:v>
                </c:pt>
                <c:pt idx="3474">
                  <c:v>17.37000000000083</c:v>
                </c:pt>
                <c:pt idx="3475">
                  <c:v>17.37500000000083</c:v>
                </c:pt>
                <c:pt idx="3476">
                  <c:v>17.38000000000083</c:v>
                </c:pt>
                <c:pt idx="3477">
                  <c:v>17.38500000000083</c:v>
                </c:pt>
                <c:pt idx="3478">
                  <c:v>17.39000000000082</c:v>
                </c:pt>
                <c:pt idx="3479">
                  <c:v>17.39500000000082</c:v>
                </c:pt>
                <c:pt idx="3480">
                  <c:v>17.40000000000082</c:v>
                </c:pt>
                <c:pt idx="3481">
                  <c:v>17.40500000000082</c:v>
                </c:pt>
                <c:pt idx="3482">
                  <c:v>17.41000000000082</c:v>
                </c:pt>
                <c:pt idx="3483">
                  <c:v>17.41500000000082</c:v>
                </c:pt>
                <c:pt idx="3484">
                  <c:v>17.42000000000082</c:v>
                </c:pt>
                <c:pt idx="3485">
                  <c:v>17.42500000000081</c:v>
                </c:pt>
                <c:pt idx="3486">
                  <c:v>17.43000000000082</c:v>
                </c:pt>
                <c:pt idx="3487">
                  <c:v>17.43500000000082</c:v>
                </c:pt>
                <c:pt idx="3488">
                  <c:v>17.44000000000081</c:v>
                </c:pt>
                <c:pt idx="3489">
                  <c:v>17.44500000000081</c:v>
                </c:pt>
                <c:pt idx="3490">
                  <c:v>17.45000000000081</c:v>
                </c:pt>
                <c:pt idx="3491">
                  <c:v>17.45500000000081</c:v>
                </c:pt>
                <c:pt idx="3492">
                  <c:v>17.46000000000081</c:v>
                </c:pt>
                <c:pt idx="3493">
                  <c:v>17.46500000000081</c:v>
                </c:pt>
                <c:pt idx="3494">
                  <c:v>17.47000000000081</c:v>
                </c:pt>
                <c:pt idx="3495">
                  <c:v>17.4750000000008</c:v>
                </c:pt>
                <c:pt idx="3496">
                  <c:v>17.4800000000008</c:v>
                </c:pt>
                <c:pt idx="3497">
                  <c:v>17.4850000000008</c:v>
                </c:pt>
                <c:pt idx="3498">
                  <c:v>17.4900000000008</c:v>
                </c:pt>
                <c:pt idx="3499">
                  <c:v>17.4950000000008</c:v>
                </c:pt>
                <c:pt idx="3500">
                  <c:v>17.5000000000008</c:v>
                </c:pt>
                <c:pt idx="3501">
                  <c:v>17.5050000000008</c:v>
                </c:pt>
                <c:pt idx="3502">
                  <c:v>17.5100000000008</c:v>
                </c:pt>
                <c:pt idx="3503">
                  <c:v>17.5150000000008</c:v>
                </c:pt>
                <c:pt idx="3504">
                  <c:v>17.5200000000008</c:v>
                </c:pt>
                <c:pt idx="3505">
                  <c:v>17.52500000000079</c:v>
                </c:pt>
                <c:pt idx="3506">
                  <c:v>17.5300000000008</c:v>
                </c:pt>
                <c:pt idx="3507">
                  <c:v>17.5350000000008</c:v>
                </c:pt>
                <c:pt idx="3508">
                  <c:v>17.54000000000079</c:v>
                </c:pt>
                <c:pt idx="3509">
                  <c:v>17.54500000000079</c:v>
                </c:pt>
                <c:pt idx="3510">
                  <c:v>17.55000000000079</c:v>
                </c:pt>
                <c:pt idx="3511">
                  <c:v>17.55500000000079</c:v>
                </c:pt>
                <c:pt idx="3512">
                  <c:v>17.56000000000079</c:v>
                </c:pt>
                <c:pt idx="3513">
                  <c:v>17.56500000000079</c:v>
                </c:pt>
                <c:pt idx="3514">
                  <c:v>17.57000000000079</c:v>
                </c:pt>
                <c:pt idx="3515">
                  <c:v>17.57500000000079</c:v>
                </c:pt>
                <c:pt idx="3516">
                  <c:v>17.58000000000079</c:v>
                </c:pt>
                <c:pt idx="3517">
                  <c:v>17.58500000000079</c:v>
                </c:pt>
                <c:pt idx="3518">
                  <c:v>17.59000000000078</c:v>
                </c:pt>
                <c:pt idx="3519">
                  <c:v>17.59500000000078</c:v>
                </c:pt>
                <c:pt idx="3520">
                  <c:v>17.6000000000008</c:v>
                </c:pt>
                <c:pt idx="3521">
                  <c:v>17.60500000000079</c:v>
                </c:pt>
                <c:pt idx="3522">
                  <c:v>17.61000000000078</c:v>
                </c:pt>
                <c:pt idx="3523">
                  <c:v>17.61500000000078</c:v>
                </c:pt>
                <c:pt idx="3524">
                  <c:v>17.62000000000078</c:v>
                </c:pt>
                <c:pt idx="3525">
                  <c:v>17.62500000000078</c:v>
                </c:pt>
                <c:pt idx="3526">
                  <c:v>17.63000000000078</c:v>
                </c:pt>
                <c:pt idx="3527">
                  <c:v>17.63500000000078</c:v>
                </c:pt>
                <c:pt idx="3528">
                  <c:v>17.64000000000077</c:v>
                </c:pt>
                <c:pt idx="3529">
                  <c:v>17.64500000000077</c:v>
                </c:pt>
                <c:pt idx="3530">
                  <c:v>17.65000000000078</c:v>
                </c:pt>
                <c:pt idx="3531">
                  <c:v>17.65500000000078</c:v>
                </c:pt>
                <c:pt idx="3532">
                  <c:v>17.66000000000077</c:v>
                </c:pt>
                <c:pt idx="3533">
                  <c:v>17.66500000000077</c:v>
                </c:pt>
                <c:pt idx="3534">
                  <c:v>17.67000000000077</c:v>
                </c:pt>
                <c:pt idx="3535">
                  <c:v>17.67500000000077</c:v>
                </c:pt>
                <c:pt idx="3536">
                  <c:v>17.68000000000077</c:v>
                </c:pt>
                <c:pt idx="3537">
                  <c:v>17.68500000000077</c:v>
                </c:pt>
                <c:pt idx="3538">
                  <c:v>17.69000000000076</c:v>
                </c:pt>
                <c:pt idx="3539">
                  <c:v>17.69500000000076</c:v>
                </c:pt>
                <c:pt idx="3540">
                  <c:v>17.70000000000076</c:v>
                </c:pt>
                <c:pt idx="3541">
                  <c:v>17.70500000000076</c:v>
                </c:pt>
                <c:pt idx="3542">
                  <c:v>17.71000000000076</c:v>
                </c:pt>
                <c:pt idx="3543">
                  <c:v>17.71500000000076</c:v>
                </c:pt>
                <c:pt idx="3544">
                  <c:v>17.72000000000076</c:v>
                </c:pt>
                <c:pt idx="3545">
                  <c:v>17.72500000000075</c:v>
                </c:pt>
                <c:pt idx="3546">
                  <c:v>17.73000000000076</c:v>
                </c:pt>
                <c:pt idx="3547">
                  <c:v>17.73500000000076</c:v>
                </c:pt>
                <c:pt idx="3548">
                  <c:v>17.74000000000075</c:v>
                </c:pt>
                <c:pt idx="3549">
                  <c:v>17.74500000000075</c:v>
                </c:pt>
                <c:pt idx="3550">
                  <c:v>17.75000000000075</c:v>
                </c:pt>
                <c:pt idx="3551">
                  <c:v>17.75500000000075</c:v>
                </c:pt>
                <c:pt idx="3552">
                  <c:v>17.76000000000075</c:v>
                </c:pt>
                <c:pt idx="3553">
                  <c:v>17.76500000000075</c:v>
                </c:pt>
                <c:pt idx="3554">
                  <c:v>17.77000000000075</c:v>
                </c:pt>
                <c:pt idx="3555">
                  <c:v>17.77500000000074</c:v>
                </c:pt>
                <c:pt idx="3556">
                  <c:v>17.78000000000074</c:v>
                </c:pt>
                <c:pt idx="3557">
                  <c:v>17.78500000000074</c:v>
                </c:pt>
                <c:pt idx="3558">
                  <c:v>17.79000000000074</c:v>
                </c:pt>
                <c:pt idx="3559">
                  <c:v>17.79500000000074</c:v>
                </c:pt>
                <c:pt idx="3560">
                  <c:v>17.80000000000074</c:v>
                </c:pt>
                <c:pt idx="3561">
                  <c:v>17.80500000000074</c:v>
                </c:pt>
                <c:pt idx="3562">
                  <c:v>17.81000000000074</c:v>
                </c:pt>
                <c:pt idx="3563">
                  <c:v>17.81500000000074</c:v>
                </c:pt>
                <c:pt idx="3564">
                  <c:v>17.82000000000074</c:v>
                </c:pt>
                <c:pt idx="3565">
                  <c:v>17.82500000000073</c:v>
                </c:pt>
                <c:pt idx="3566">
                  <c:v>17.83000000000074</c:v>
                </c:pt>
                <c:pt idx="3567">
                  <c:v>17.83500000000074</c:v>
                </c:pt>
                <c:pt idx="3568">
                  <c:v>17.84000000000073</c:v>
                </c:pt>
                <c:pt idx="3569">
                  <c:v>17.84500000000073</c:v>
                </c:pt>
                <c:pt idx="3570">
                  <c:v>17.85000000000073</c:v>
                </c:pt>
                <c:pt idx="3571">
                  <c:v>17.85500000000073</c:v>
                </c:pt>
                <c:pt idx="3572">
                  <c:v>17.86000000000073</c:v>
                </c:pt>
                <c:pt idx="3573">
                  <c:v>17.86500000000073</c:v>
                </c:pt>
                <c:pt idx="3574">
                  <c:v>17.87000000000073</c:v>
                </c:pt>
                <c:pt idx="3575">
                  <c:v>17.87500000000073</c:v>
                </c:pt>
                <c:pt idx="3576">
                  <c:v>17.88000000000073</c:v>
                </c:pt>
                <c:pt idx="3577">
                  <c:v>17.88500000000073</c:v>
                </c:pt>
                <c:pt idx="3578">
                  <c:v>17.89000000000073</c:v>
                </c:pt>
                <c:pt idx="3579">
                  <c:v>17.89500000000072</c:v>
                </c:pt>
                <c:pt idx="3580">
                  <c:v>17.90000000000072</c:v>
                </c:pt>
                <c:pt idx="3581">
                  <c:v>17.90500000000072</c:v>
                </c:pt>
                <c:pt idx="3582">
                  <c:v>17.91000000000072</c:v>
                </c:pt>
                <c:pt idx="3583">
                  <c:v>17.91500000000072</c:v>
                </c:pt>
                <c:pt idx="3584">
                  <c:v>17.92000000000072</c:v>
                </c:pt>
                <c:pt idx="3585">
                  <c:v>17.92500000000071</c:v>
                </c:pt>
                <c:pt idx="3586">
                  <c:v>17.93000000000072</c:v>
                </c:pt>
                <c:pt idx="3587">
                  <c:v>17.93500000000072</c:v>
                </c:pt>
                <c:pt idx="3588">
                  <c:v>17.94000000000071</c:v>
                </c:pt>
                <c:pt idx="3589">
                  <c:v>17.94500000000071</c:v>
                </c:pt>
                <c:pt idx="3590">
                  <c:v>17.95000000000071</c:v>
                </c:pt>
                <c:pt idx="3591">
                  <c:v>17.95500000000071</c:v>
                </c:pt>
                <c:pt idx="3592">
                  <c:v>17.96000000000071</c:v>
                </c:pt>
                <c:pt idx="3593">
                  <c:v>17.96500000000071</c:v>
                </c:pt>
                <c:pt idx="3594">
                  <c:v>17.97000000000071</c:v>
                </c:pt>
                <c:pt idx="3595">
                  <c:v>17.9750000000007</c:v>
                </c:pt>
                <c:pt idx="3596">
                  <c:v>17.9800000000007</c:v>
                </c:pt>
                <c:pt idx="3597">
                  <c:v>17.9850000000007</c:v>
                </c:pt>
                <c:pt idx="3598">
                  <c:v>17.9900000000007</c:v>
                </c:pt>
                <c:pt idx="3599">
                  <c:v>17.9950000000007</c:v>
                </c:pt>
                <c:pt idx="3600">
                  <c:v>18.0000000000007</c:v>
                </c:pt>
                <c:pt idx="3601">
                  <c:v>18.0050000000007</c:v>
                </c:pt>
                <c:pt idx="3602">
                  <c:v>18.0100000000007</c:v>
                </c:pt>
                <c:pt idx="3603">
                  <c:v>18.0150000000007</c:v>
                </c:pt>
                <c:pt idx="3604">
                  <c:v>18.0200000000007</c:v>
                </c:pt>
                <c:pt idx="3605">
                  <c:v>18.02500000000069</c:v>
                </c:pt>
                <c:pt idx="3606">
                  <c:v>18.0300000000007</c:v>
                </c:pt>
                <c:pt idx="3607">
                  <c:v>18.0350000000007</c:v>
                </c:pt>
                <c:pt idx="3608">
                  <c:v>18.04000000000069</c:v>
                </c:pt>
                <c:pt idx="3609">
                  <c:v>18.04500000000069</c:v>
                </c:pt>
                <c:pt idx="3610">
                  <c:v>18.05000000000069</c:v>
                </c:pt>
                <c:pt idx="3611">
                  <c:v>18.05500000000069</c:v>
                </c:pt>
                <c:pt idx="3612">
                  <c:v>18.06000000000069</c:v>
                </c:pt>
                <c:pt idx="3613">
                  <c:v>18.06500000000069</c:v>
                </c:pt>
                <c:pt idx="3614">
                  <c:v>18.07000000000069</c:v>
                </c:pt>
                <c:pt idx="3615">
                  <c:v>18.07500000000069</c:v>
                </c:pt>
                <c:pt idx="3616">
                  <c:v>18.08000000000069</c:v>
                </c:pt>
                <c:pt idx="3617">
                  <c:v>18.08500000000069</c:v>
                </c:pt>
                <c:pt idx="3618">
                  <c:v>18.09000000000069</c:v>
                </c:pt>
                <c:pt idx="3619">
                  <c:v>18.09500000000068</c:v>
                </c:pt>
                <c:pt idx="3620">
                  <c:v>18.1000000000007</c:v>
                </c:pt>
                <c:pt idx="3621">
                  <c:v>18.10500000000069</c:v>
                </c:pt>
                <c:pt idx="3622">
                  <c:v>18.1100000000007</c:v>
                </c:pt>
                <c:pt idx="3623">
                  <c:v>18.11500000000068</c:v>
                </c:pt>
                <c:pt idx="3624">
                  <c:v>18.12000000000068</c:v>
                </c:pt>
                <c:pt idx="3625">
                  <c:v>18.12500000000068</c:v>
                </c:pt>
                <c:pt idx="3626">
                  <c:v>18.13000000000068</c:v>
                </c:pt>
                <c:pt idx="3627">
                  <c:v>18.13500000000068</c:v>
                </c:pt>
                <c:pt idx="3628">
                  <c:v>18.14000000000068</c:v>
                </c:pt>
                <c:pt idx="3629">
                  <c:v>18.14500000000067</c:v>
                </c:pt>
                <c:pt idx="3630">
                  <c:v>18.15000000000068</c:v>
                </c:pt>
                <c:pt idx="3631">
                  <c:v>18.15500000000068</c:v>
                </c:pt>
                <c:pt idx="3632">
                  <c:v>18.16000000000068</c:v>
                </c:pt>
                <c:pt idx="3633">
                  <c:v>18.16500000000067</c:v>
                </c:pt>
                <c:pt idx="3634">
                  <c:v>18.17000000000067</c:v>
                </c:pt>
                <c:pt idx="3635">
                  <c:v>18.17500000000067</c:v>
                </c:pt>
                <c:pt idx="3636">
                  <c:v>18.18000000000067</c:v>
                </c:pt>
                <c:pt idx="3637">
                  <c:v>18.18500000000067</c:v>
                </c:pt>
                <c:pt idx="3638">
                  <c:v>18.19000000000067</c:v>
                </c:pt>
                <c:pt idx="3639">
                  <c:v>18.19500000000066</c:v>
                </c:pt>
                <c:pt idx="3640">
                  <c:v>18.20000000000066</c:v>
                </c:pt>
                <c:pt idx="3641">
                  <c:v>18.20500000000066</c:v>
                </c:pt>
                <c:pt idx="3642">
                  <c:v>18.21000000000067</c:v>
                </c:pt>
                <c:pt idx="3643">
                  <c:v>18.21500000000066</c:v>
                </c:pt>
                <c:pt idx="3644">
                  <c:v>18.22000000000066</c:v>
                </c:pt>
                <c:pt idx="3645">
                  <c:v>18.22500000000066</c:v>
                </c:pt>
                <c:pt idx="3646">
                  <c:v>18.23000000000066</c:v>
                </c:pt>
                <c:pt idx="3647">
                  <c:v>18.23500000000066</c:v>
                </c:pt>
                <c:pt idx="3648">
                  <c:v>18.24000000000066</c:v>
                </c:pt>
                <c:pt idx="3649">
                  <c:v>18.24500000000065</c:v>
                </c:pt>
                <c:pt idx="3650">
                  <c:v>18.25000000000065</c:v>
                </c:pt>
                <c:pt idx="3651">
                  <c:v>18.25500000000065</c:v>
                </c:pt>
                <c:pt idx="3652">
                  <c:v>18.26000000000065</c:v>
                </c:pt>
                <c:pt idx="3653">
                  <c:v>18.26500000000065</c:v>
                </c:pt>
                <c:pt idx="3654">
                  <c:v>18.27000000000065</c:v>
                </c:pt>
                <c:pt idx="3655">
                  <c:v>18.27500000000065</c:v>
                </c:pt>
                <c:pt idx="3656">
                  <c:v>18.28000000000064</c:v>
                </c:pt>
                <c:pt idx="3657">
                  <c:v>18.28500000000064</c:v>
                </c:pt>
                <c:pt idx="3658">
                  <c:v>18.29000000000065</c:v>
                </c:pt>
                <c:pt idx="3659">
                  <c:v>18.29500000000064</c:v>
                </c:pt>
                <c:pt idx="3660">
                  <c:v>18.30000000000064</c:v>
                </c:pt>
                <c:pt idx="3661">
                  <c:v>18.30500000000064</c:v>
                </c:pt>
                <c:pt idx="3662">
                  <c:v>18.31000000000065</c:v>
                </c:pt>
                <c:pt idx="3663">
                  <c:v>18.31500000000064</c:v>
                </c:pt>
                <c:pt idx="3664">
                  <c:v>18.32000000000064</c:v>
                </c:pt>
                <c:pt idx="3665">
                  <c:v>18.32500000000064</c:v>
                </c:pt>
                <c:pt idx="3666">
                  <c:v>18.33000000000064</c:v>
                </c:pt>
                <c:pt idx="3667">
                  <c:v>18.33500000000064</c:v>
                </c:pt>
                <c:pt idx="3668">
                  <c:v>18.34000000000064</c:v>
                </c:pt>
                <c:pt idx="3669">
                  <c:v>18.34500000000063</c:v>
                </c:pt>
                <c:pt idx="3670">
                  <c:v>18.35000000000063</c:v>
                </c:pt>
                <c:pt idx="3671">
                  <c:v>18.35500000000063</c:v>
                </c:pt>
                <c:pt idx="3672">
                  <c:v>18.36000000000063</c:v>
                </c:pt>
                <c:pt idx="3673">
                  <c:v>18.36500000000063</c:v>
                </c:pt>
                <c:pt idx="3674">
                  <c:v>18.37000000000063</c:v>
                </c:pt>
                <c:pt idx="3675">
                  <c:v>18.37500000000063</c:v>
                </c:pt>
                <c:pt idx="3676">
                  <c:v>18.38000000000063</c:v>
                </c:pt>
                <c:pt idx="3677">
                  <c:v>18.38500000000063</c:v>
                </c:pt>
                <c:pt idx="3678">
                  <c:v>18.39000000000063</c:v>
                </c:pt>
                <c:pt idx="3679">
                  <c:v>18.39500000000062</c:v>
                </c:pt>
                <c:pt idx="3680">
                  <c:v>18.40000000000062</c:v>
                </c:pt>
                <c:pt idx="3681">
                  <c:v>18.40500000000062</c:v>
                </c:pt>
                <c:pt idx="3682">
                  <c:v>18.41000000000063</c:v>
                </c:pt>
                <c:pt idx="3683">
                  <c:v>18.41500000000062</c:v>
                </c:pt>
                <c:pt idx="3684">
                  <c:v>18.42000000000062</c:v>
                </c:pt>
                <c:pt idx="3685">
                  <c:v>18.42500000000062</c:v>
                </c:pt>
                <c:pt idx="3686">
                  <c:v>18.43000000000062</c:v>
                </c:pt>
                <c:pt idx="3687">
                  <c:v>18.43500000000062</c:v>
                </c:pt>
                <c:pt idx="3688">
                  <c:v>18.44000000000062</c:v>
                </c:pt>
                <c:pt idx="3689">
                  <c:v>18.44500000000061</c:v>
                </c:pt>
                <c:pt idx="3690">
                  <c:v>18.45000000000061</c:v>
                </c:pt>
                <c:pt idx="3691">
                  <c:v>18.45500000000061</c:v>
                </c:pt>
                <c:pt idx="3692">
                  <c:v>18.46000000000061</c:v>
                </c:pt>
                <c:pt idx="3693">
                  <c:v>18.46500000000061</c:v>
                </c:pt>
                <c:pt idx="3694">
                  <c:v>18.47000000000061</c:v>
                </c:pt>
                <c:pt idx="3695">
                  <c:v>18.47500000000061</c:v>
                </c:pt>
                <c:pt idx="3696">
                  <c:v>18.4800000000006</c:v>
                </c:pt>
                <c:pt idx="3697">
                  <c:v>18.4850000000006</c:v>
                </c:pt>
                <c:pt idx="3698">
                  <c:v>18.49000000000061</c:v>
                </c:pt>
                <c:pt idx="3699">
                  <c:v>18.4950000000006</c:v>
                </c:pt>
                <c:pt idx="3700">
                  <c:v>18.5000000000006</c:v>
                </c:pt>
                <c:pt idx="3701">
                  <c:v>18.5050000000006</c:v>
                </c:pt>
                <c:pt idx="3702">
                  <c:v>18.51000000000061</c:v>
                </c:pt>
                <c:pt idx="3703">
                  <c:v>18.5150000000006</c:v>
                </c:pt>
                <c:pt idx="3704">
                  <c:v>18.5200000000006</c:v>
                </c:pt>
                <c:pt idx="3705">
                  <c:v>18.5250000000006</c:v>
                </c:pt>
                <c:pt idx="3706">
                  <c:v>18.5300000000006</c:v>
                </c:pt>
                <c:pt idx="3707">
                  <c:v>18.5350000000006</c:v>
                </c:pt>
                <c:pt idx="3708">
                  <c:v>18.5400000000006</c:v>
                </c:pt>
                <c:pt idx="3709">
                  <c:v>18.54500000000059</c:v>
                </c:pt>
                <c:pt idx="3710">
                  <c:v>18.5500000000006</c:v>
                </c:pt>
                <c:pt idx="3711">
                  <c:v>18.55500000000059</c:v>
                </c:pt>
                <c:pt idx="3712">
                  <c:v>18.56000000000059</c:v>
                </c:pt>
                <c:pt idx="3713">
                  <c:v>18.56500000000059</c:v>
                </c:pt>
                <c:pt idx="3714">
                  <c:v>18.5700000000006</c:v>
                </c:pt>
                <c:pt idx="3715">
                  <c:v>18.57500000000059</c:v>
                </c:pt>
                <c:pt idx="3716">
                  <c:v>18.58000000000059</c:v>
                </c:pt>
                <c:pt idx="3717">
                  <c:v>18.58500000000059</c:v>
                </c:pt>
                <c:pt idx="3718">
                  <c:v>18.59000000000059</c:v>
                </c:pt>
                <c:pt idx="3719">
                  <c:v>18.59500000000059</c:v>
                </c:pt>
                <c:pt idx="3720">
                  <c:v>18.6000000000006</c:v>
                </c:pt>
                <c:pt idx="3721">
                  <c:v>18.6050000000006</c:v>
                </c:pt>
                <c:pt idx="3722">
                  <c:v>18.6100000000006</c:v>
                </c:pt>
                <c:pt idx="3723">
                  <c:v>18.61500000000058</c:v>
                </c:pt>
                <c:pt idx="3724">
                  <c:v>18.62000000000058</c:v>
                </c:pt>
                <c:pt idx="3725">
                  <c:v>18.62500000000058</c:v>
                </c:pt>
                <c:pt idx="3726">
                  <c:v>18.63000000000058</c:v>
                </c:pt>
                <c:pt idx="3727">
                  <c:v>18.63500000000058</c:v>
                </c:pt>
                <c:pt idx="3728">
                  <c:v>18.64000000000058</c:v>
                </c:pt>
                <c:pt idx="3729">
                  <c:v>18.64500000000058</c:v>
                </c:pt>
                <c:pt idx="3730">
                  <c:v>18.65000000000058</c:v>
                </c:pt>
                <c:pt idx="3731">
                  <c:v>18.65500000000058</c:v>
                </c:pt>
                <c:pt idx="3732">
                  <c:v>18.66000000000058</c:v>
                </c:pt>
                <c:pt idx="3733">
                  <c:v>18.66500000000057</c:v>
                </c:pt>
                <c:pt idx="3734">
                  <c:v>18.67000000000057</c:v>
                </c:pt>
                <c:pt idx="3735">
                  <c:v>18.67500000000057</c:v>
                </c:pt>
                <c:pt idx="3736">
                  <c:v>18.68000000000057</c:v>
                </c:pt>
                <c:pt idx="3737">
                  <c:v>18.68500000000057</c:v>
                </c:pt>
                <c:pt idx="3738">
                  <c:v>18.69000000000057</c:v>
                </c:pt>
                <c:pt idx="3739">
                  <c:v>18.69500000000057</c:v>
                </c:pt>
                <c:pt idx="3740">
                  <c:v>18.70000000000056</c:v>
                </c:pt>
                <c:pt idx="3741">
                  <c:v>18.70500000000056</c:v>
                </c:pt>
                <c:pt idx="3742">
                  <c:v>18.71000000000057</c:v>
                </c:pt>
                <c:pt idx="3743">
                  <c:v>18.71500000000056</c:v>
                </c:pt>
                <c:pt idx="3744">
                  <c:v>18.72000000000056</c:v>
                </c:pt>
                <c:pt idx="3745">
                  <c:v>18.72500000000056</c:v>
                </c:pt>
                <c:pt idx="3746">
                  <c:v>18.73000000000056</c:v>
                </c:pt>
                <c:pt idx="3747">
                  <c:v>18.73500000000056</c:v>
                </c:pt>
                <c:pt idx="3748">
                  <c:v>18.74000000000056</c:v>
                </c:pt>
                <c:pt idx="3749">
                  <c:v>18.74500000000055</c:v>
                </c:pt>
                <c:pt idx="3750">
                  <c:v>18.75000000000055</c:v>
                </c:pt>
                <c:pt idx="3751">
                  <c:v>18.75500000000055</c:v>
                </c:pt>
                <c:pt idx="3752">
                  <c:v>18.76000000000055</c:v>
                </c:pt>
                <c:pt idx="3753">
                  <c:v>18.76500000000055</c:v>
                </c:pt>
                <c:pt idx="3754">
                  <c:v>18.77000000000055</c:v>
                </c:pt>
                <c:pt idx="3755">
                  <c:v>18.77500000000055</c:v>
                </c:pt>
                <c:pt idx="3756">
                  <c:v>18.78000000000054</c:v>
                </c:pt>
                <c:pt idx="3757">
                  <c:v>18.78500000000054</c:v>
                </c:pt>
                <c:pt idx="3758">
                  <c:v>18.79000000000055</c:v>
                </c:pt>
                <c:pt idx="3759">
                  <c:v>18.79500000000054</c:v>
                </c:pt>
                <c:pt idx="3760">
                  <c:v>18.80000000000054</c:v>
                </c:pt>
                <c:pt idx="3761">
                  <c:v>18.80500000000054</c:v>
                </c:pt>
                <c:pt idx="3762">
                  <c:v>18.81000000000055</c:v>
                </c:pt>
                <c:pt idx="3763">
                  <c:v>18.81500000000054</c:v>
                </c:pt>
                <c:pt idx="3764">
                  <c:v>18.82000000000054</c:v>
                </c:pt>
                <c:pt idx="3765">
                  <c:v>18.82500000000054</c:v>
                </c:pt>
                <c:pt idx="3766">
                  <c:v>18.83000000000054</c:v>
                </c:pt>
                <c:pt idx="3767">
                  <c:v>18.83500000000054</c:v>
                </c:pt>
                <c:pt idx="3768">
                  <c:v>18.84000000000054</c:v>
                </c:pt>
                <c:pt idx="3769">
                  <c:v>18.84500000000053</c:v>
                </c:pt>
                <c:pt idx="3770">
                  <c:v>18.85000000000053</c:v>
                </c:pt>
                <c:pt idx="3771">
                  <c:v>18.85500000000053</c:v>
                </c:pt>
                <c:pt idx="3772">
                  <c:v>18.86000000000053</c:v>
                </c:pt>
                <c:pt idx="3773">
                  <c:v>18.86500000000053</c:v>
                </c:pt>
                <c:pt idx="3774">
                  <c:v>18.87000000000053</c:v>
                </c:pt>
                <c:pt idx="3775">
                  <c:v>18.87500000000053</c:v>
                </c:pt>
                <c:pt idx="3776">
                  <c:v>18.88000000000053</c:v>
                </c:pt>
                <c:pt idx="3777">
                  <c:v>18.88500000000053</c:v>
                </c:pt>
                <c:pt idx="3778">
                  <c:v>18.89000000000053</c:v>
                </c:pt>
                <c:pt idx="3779">
                  <c:v>18.89500000000053</c:v>
                </c:pt>
                <c:pt idx="3780">
                  <c:v>18.90000000000052</c:v>
                </c:pt>
                <c:pt idx="3781">
                  <c:v>18.90500000000052</c:v>
                </c:pt>
                <c:pt idx="3782">
                  <c:v>18.91000000000053</c:v>
                </c:pt>
                <c:pt idx="3783">
                  <c:v>18.91500000000052</c:v>
                </c:pt>
                <c:pt idx="3784">
                  <c:v>18.92000000000052</c:v>
                </c:pt>
                <c:pt idx="3785">
                  <c:v>18.92500000000052</c:v>
                </c:pt>
                <c:pt idx="3786">
                  <c:v>18.93000000000052</c:v>
                </c:pt>
                <c:pt idx="3787">
                  <c:v>18.93500000000052</c:v>
                </c:pt>
                <c:pt idx="3788">
                  <c:v>18.94000000000052</c:v>
                </c:pt>
                <c:pt idx="3789">
                  <c:v>18.94500000000051</c:v>
                </c:pt>
                <c:pt idx="3790">
                  <c:v>18.95000000000051</c:v>
                </c:pt>
                <c:pt idx="3791">
                  <c:v>18.95500000000051</c:v>
                </c:pt>
                <c:pt idx="3792">
                  <c:v>18.96000000000051</c:v>
                </c:pt>
                <c:pt idx="3793">
                  <c:v>18.96500000000051</c:v>
                </c:pt>
                <c:pt idx="3794">
                  <c:v>18.97000000000051</c:v>
                </c:pt>
                <c:pt idx="3795">
                  <c:v>18.97500000000051</c:v>
                </c:pt>
                <c:pt idx="3796">
                  <c:v>18.9800000000005</c:v>
                </c:pt>
                <c:pt idx="3797">
                  <c:v>18.9850000000005</c:v>
                </c:pt>
                <c:pt idx="3798">
                  <c:v>18.99000000000051</c:v>
                </c:pt>
                <c:pt idx="3799">
                  <c:v>18.9950000000005</c:v>
                </c:pt>
                <c:pt idx="3800">
                  <c:v>19.0000000000005</c:v>
                </c:pt>
                <c:pt idx="3801">
                  <c:v>19.0050000000005</c:v>
                </c:pt>
                <c:pt idx="3802">
                  <c:v>19.01000000000051</c:v>
                </c:pt>
                <c:pt idx="3803">
                  <c:v>19.01500000000051</c:v>
                </c:pt>
                <c:pt idx="3804">
                  <c:v>19.0200000000005</c:v>
                </c:pt>
                <c:pt idx="3805">
                  <c:v>19.0250000000005</c:v>
                </c:pt>
                <c:pt idx="3806">
                  <c:v>19.0300000000005</c:v>
                </c:pt>
                <c:pt idx="3807">
                  <c:v>19.0350000000005</c:v>
                </c:pt>
                <c:pt idx="3808">
                  <c:v>19.0400000000005</c:v>
                </c:pt>
                <c:pt idx="3809">
                  <c:v>19.0450000000005</c:v>
                </c:pt>
                <c:pt idx="3810">
                  <c:v>19.0500000000005</c:v>
                </c:pt>
                <c:pt idx="3811">
                  <c:v>19.05500000000049</c:v>
                </c:pt>
                <c:pt idx="3812">
                  <c:v>19.06000000000049</c:v>
                </c:pt>
                <c:pt idx="3813">
                  <c:v>19.06500000000049</c:v>
                </c:pt>
                <c:pt idx="3814">
                  <c:v>19.0700000000005</c:v>
                </c:pt>
                <c:pt idx="3815">
                  <c:v>19.07500000000049</c:v>
                </c:pt>
                <c:pt idx="3816">
                  <c:v>19.08000000000049</c:v>
                </c:pt>
                <c:pt idx="3817">
                  <c:v>19.08500000000049</c:v>
                </c:pt>
                <c:pt idx="3818">
                  <c:v>19.0900000000005</c:v>
                </c:pt>
                <c:pt idx="3819">
                  <c:v>19.09500000000049</c:v>
                </c:pt>
                <c:pt idx="3820">
                  <c:v>19.1000000000005</c:v>
                </c:pt>
                <c:pt idx="3821">
                  <c:v>19.1050000000005</c:v>
                </c:pt>
                <c:pt idx="3822">
                  <c:v>19.1100000000005</c:v>
                </c:pt>
                <c:pt idx="3823">
                  <c:v>19.1150000000005</c:v>
                </c:pt>
                <c:pt idx="3824">
                  <c:v>19.12000000000048</c:v>
                </c:pt>
                <c:pt idx="3825">
                  <c:v>19.12500000000048</c:v>
                </c:pt>
                <c:pt idx="3826">
                  <c:v>19.13000000000048</c:v>
                </c:pt>
                <c:pt idx="3827">
                  <c:v>19.13500000000048</c:v>
                </c:pt>
                <c:pt idx="3828">
                  <c:v>19.14000000000048</c:v>
                </c:pt>
                <c:pt idx="3829">
                  <c:v>19.14500000000048</c:v>
                </c:pt>
                <c:pt idx="3830">
                  <c:v>19.15000000000048</c:v>
                </c:pt>
                <c:pt idx="3831">
                  <c:v>19.15500000000048</c:v>
                </c:pt>
                <c:pt idx="3832">
                  <c:v>19.16000000000048</c:v>
                </c:pt>
                <c:pt idx="3833">
                  <c:v>19.16500000000048</c:v>
                </c:pt>
                <c:pt idx="3834">
                  <c:v>19.17000000000047</c:v>
                </c:pt>
                <c:pt idx="3835">
                  <c:v>19.17500000000047</c:v>
                </c:pt>
                <c:pt idx="3836">
                  <c:v>19.18000000000047</c:v>
                </c:pt>
                <c:pt idx="3837">
                  <c:v>19.18500000000047</c:v>
                </c:pt>
                <c:pt idx="3838">
                  <c:v>19.19000000000047</c:v>
                </c:pt>
                <c:pt idx="3839">
                  <c:v>19.19500000000047</c:v>
                </c:pt>
                <c:pt idx="3840">
                  <c:v>19.20000000000046</c:v>
                </c:pt>
                <c:pt idx="3841">
                  <c:v>19.20500000000046</c:v>
                </c:pt>
                <c:pt idx="3842">
                  <c:v>19.21000000000047</c:v>
                </c:pt>
                <c:pt idx="3843">
                  <c:v>19.21500000000047</c:v>
                </c:pt>
                <c:pt idx="3844">
                  <c:v>19.22000000000046</c:v>
                </c:pt>
                <c:pt idx="3845">
                  <c:v>19.22500000000046</c:v>
                </c:pt>
                <c:pt idx="3846">
                  <c:v>19.23000000000046</c:v>
                </c:pt>
                <c:pt idx="3847">
                  <c:v>19.23500000000046</c:v>
                </c:pt>
                <c:pt idx="3848">
                  <c:v>19.24000000000046</c:v>
                </c:pt>
                <c:pt idx="3849">
                  <c:v>19.24500000000046</c:v>
                </c:pt>
                <c:pt idx="3850">
                  <c:v>19.25000000000045</c:v>
                </c:pt>
                <c:pt idx="3851">
                  <c:v>19.25500000000045</c:v>
                </c:pt>
                <c:pt idx="3852">
                  <c:v>19.26000000000045</c:v>
                </c:pt>
                <c:pt idx="3853">
                  <c:v>19.26500000000045</c:v>
                </c:pt>
                <c:pt idx="3854">
                  <c:v>19.27000000000045</c:v>
                </c:pt>
                <c:pt idx="3855">
                  <c:v>19.27500000000045</c:v>
                </c:pt>
                <c:pt idx="3856">
                  <c:v>19.28000000000045</c:v>
                </c:pt>
                <c:pt idx="3857">
                  <c:v>19.28500000000044</c:v>
                </c:pt>
                <c:pt idx="3858">
                  <c:v>19.29000000000045</c:v>
                </c:pt>
                <c:pt idx="3859">
                  <c:v>19.29500000000045</c:v>
                </c:pt>
                <c:pt idx="3860">
                  <c:v>19.30000000000044</c:v>
                </c:pt>
                <c:pt idx="3861">
                  <c:v>19.30500000000044</c:v>
                </c:pt>
                <c:pt idx="3862">
                  <c:v>19.31000000000045</c:v>
                </c:pt>
                <c:pt idx="3863">
                  <c:v>19.31500000000045</c:v>
                </c:pt>
                <c:pt idx="3864">
                  <c:v>19.32000000000044</c:v>
                </c:pt>
                <c:pt idx="3865">
                  <c:v>19.32500000000044</c:v>
                </c:pt>
                <c:pt idx="3866">
                  <c:v>19.33000000000044</c:v>
                </c:pt>
                <c:pt idx="3867">
                  <c:v>19.33500000000044</c:v>
                </c:pt>
                <c:pt idx="3868">
                  <c:v>19.34000000000044</c:v>
                </c:pt>
                <c:pt idx="3869">
                  <c:v>19.34500000000044</c:v>
                </c:pt>
                <c:pt idx="3870">
                  <c:v>19.35000000000043</c:v>
                </c:pt>
                <c:pt idx="3871">
                  <c:v>19.35500000000043</c:v>
                </c:pt>
                <c:pt idx="3872">
                  <c:v>19.36000000000043</c:v>
                </c:pt>
                <c:pt idx="3873">
                  <c:v>19.36500000000043</c:v>
                </c:pt>
                <c:pt idx="3874">
                  <c:v>19.37000000000043</c:v>
                </c:pt>
                <c:pt idx="3875">
                  <c:v>19.37500000000043</c:v>
                </c:pt>
                <c:pt idx="3876">
                  <c:v>19.38000000000043</c:v>
                </c:pt>
                <c:pt idx="3877">
                  <c:v>19.38500000000043</c:v>
                </c:pt>
                <c:pt idx="3878">
                  <c:v>19.39000000000043</c:v>
                </c:pt>
                <c:pt idx="3879">
                  <c:v>19.39500000000043</c:v>
                </c:pt>
                <c:pt idx="3880">
                  <c:v>19.40000000000042</c:v>
                </c:pt>
                <c:pt idx="3881">
                  <c:v>19.40500000000042</c:v>
                </c:pt>
                <c:pt idx="3882">
                  <c:v>19.41000000000043</c:v>
                </c:pt>
                <c:pt idx="3883">
                  <c:v>19.41500000000043</c:v>
                </c:pt>
                <c:pt idx="3884">
                  <c:v>19.42000000000042</c:v>
                </c:pt>
                <c:pt idx="3885">
                  <c:v>19.42500000000042</c:v>
                </c:pt>
                <c:pt idx="3886">
                  <c:v>19.43000000000042</c:v>
                </c:pt>
                <c:pt idx="3887">
                  <c:v>19.43500000000042</c:v>
                </c:pt>
                <c:pt idx="3888">
                  <c:v>19.44000000000042</c:v>
                </c:pt>
                <c:pt idx="3889">
                  <c:v>19.44500000000042</c:v>
                </c:pt>
                <c:pt idx="3890">
                  <c:v>19.45000000000041</c:v>
                </c:pt>
                <c:pt idx="3891">
                  <c:v>19.45500000000041</c:v>
                </c:pt>
                <c:pt idx="3892">
                  <c:v>19.46000000000041</c:v>
                </c:pt>
                <c:pt idx="3893">
                  <c:v>19.46500000000041</c:v>
                </c:pt>
                <c:pt idx="3894">
                  <c:v>19.47000000000041</c:v>
                </c:pt>
                <c:pt idx="3895">
                  <c:v>19.47500000000041</c:v>
                </c:pt>
                <c:pt idx="3896">
                  <c:v>19.48000000000041</c:v>
                </c:pt>
                <c:pt idx="3897">
                  <c:v>19.4850000000004</c:v>
                </c:pt>
                <c:pt idx="3898">
                  <c:v>19.49000000000041</c:v>
                </c:pt>
                <c:pt idx="3899">
                  <c:v>19.49500000000041</c:v>
                </c:pt>
                <c:pt idx="3900">
                  <c:v>19.50000000000041</c:v>
                </c:pt>
                <c:pt idx="3901">
                  <c:v>19.5050000000004</c:v>
                </c:pt>
                <c:pt idx="3902">
                  <c:v>19.51000000000041</c:v>
                </c:pt>
                <c:pt idx="3903">
                  <c:v>19.51500000000041</c:v>
                </c:pt>
                <c:pt idx="3904">
                  <c:v>19.5200000000004</c:v>
                </c:pt>
                <c:pt idx="3905">
                  <c:v>19.5250000000004</c:v>
                </c:pt>
                <c:pt idx="3906">
                  <c:v>19.5300000000004</c:v>
                </c:pt>
                <c:pt idx="3907">
                  <c:v>19.53500000000039</c:v>
                </c:pt>
                <c:pt idx="3908">
                  <c:v>19.54000000000039</c:v>
                </c:pt>
                <c:pt idx="3909">
                  <c:v>19.54500000000039</c:v>
                </c:pt>
                <c:pt idx="3910">
                  <c:v>19.55000000000039</c:v>
                </c:pt>
                <c:pt idx="3911">
                  <c:v>19.55500000000039</c:v>
                </c:pt>
                <c:pt idx="3912">
                  <c:v>19.56000000000039</c:v>
                </c:pt>
                <c:pt idx="3913">
                  <c:v>19.56500000000038</c:v>
                </c:pt>
                <c:pt idx="3914">
                  <c:v>19.57000000000039</c:v>
                </c:pt>
                <c:pt idx="3915">
                  <c:v>19.57500000000039</c:v>
                </c:pt>
                <c:pt idx="3916">
                  <c:v>19.58000000000039</c:v>
                </c:pt>
                <c:pt idx="3917">
                  <c:v>19.58500000000038</c:v>
                </c:pt>
                <c:pt idx="3918">
                  <c:v>19.59000000000039</c:v>
                </c:pt>
                <c:pt idx="3919">
                  <c:v>19.59500000000039</c:v>
                </c:pt>
                <c:pt idx="3920">
                  <c:v>19.60000000000039</c:v>
                </c:pt>
                <c:pt idx="3921">
                  <c:v>19.60500000000038</c:v>
                </c:pt>
                <c:pt idx="3922">
                  <c:v>19.6100000000004</c:v>
                </c:pt>
                <c:pt idx="3923">
                  <c:v>19.61500000000039</c:v>
                </c:pt>
                <c:pt idx="3924">
                  <c:v>19.62000000000038</c:v>
                </c:pt>
                <c:pt idx="3925">
                  <c:v>19.62500000000038</c:v>
                </c:pt>
                <c:pt idx="3926">
                  <c:v>19.63000000000038</c:v>
                </c:pt>
                <c:pt idx="3927">
                  <c:v>19.63500000000038</c:v>
                </c:pt>
                <c:pt idx="3928">
                  <c:v>19.64000000000038</c:v>
                </c:pt>
                <c:pt idx="3929">
                  <c:v>19.64500000000038</c:v>
                </c:pt>
                <c:pt idx="3930">
                  <c:v>19.65000000000038</c:v>
                </c:pt>
                <c:pt idx="3931">
                  <c:v>19.65500000000037</c:v>
                </c:pt>
                <c:pt idx="3932">
                  <c:v>19.66000000000037</c:v>
                </c:pt>
                <c:pt idx="3933">
                  <c:v>19.66500000000037</c:v>
                </c:pt>
                <c:pt idx="3934">
                  <c:v>19.67000000000037</c:v>
                </c:pt>
                <c:pt idx="3935">
                  <c:v>19.67500000000037</c:v>
                </c:pt>
                <c:pt idx="3936">
                  <c:v>19.68000000000037</c:v>
                </c:pt>
                <c:pt idx="3937">
                  <c:v>19.68500000000036</c:v>
                </c:pt>
                <c:pt idx="3938">
                  <c:v>19.69000000000037</c:v>
                </c:pt>
                <c:pt idx="3939">
                  <c:v>19.69500000000037</c:v>
                </c:pt>
                <c:pt idx="3940">
                  <c:v>19.70000000000036</c:v>
                </c:pt>
                <c:pt idx="3941">
                  <c:v>19.70500000000036</c:v>
                </c:pt>
                <c:pt idx="3942">
                  <c:v>19.71000000000036</c:v>
                </c:pt>
                <c:pt idx="3943">
                  <c:v>19.71500000000036</c:v>
                </c:pt>
                <c:pt idx="3944">
                  <c:v>19.72000000000036</c:v>
                </c:pt>
                <c:pt idx="3945">
                  <c:v>19.72500000000036</c:v>
                </c:pt>
                <c:pt idx="3946">
                  <c:v>19.73000000000036</c:v>
                </c:pt>
                <c:pt idx="3947">
                  <c:v>19.73500000000035</c:v>
                </c:pt>
                <c:pt idx="3948">
                  <c:v>19.74000000000035</c:v>
                </c:pt>
                <c:pt idx="3949">
                  <c:v>19.74500000000035</c:v>
                </c:pt>
                <c:pt idx="3950">
                  <c:v>19.75000000000035</c:v>
                </c:pt>
                <c:pt idx="3951">
                  <c:v>19.75500000000035</c:v>
                </c:pt>
                <c:pt idx="3952">
                  <c:v>19.76000000000035</c:v>
                </c:pt>
                <c:pt idx="3953">
                  <c:v>19.76500000000035</c:v>
                </c:pt>
                <c:pt idx="3954">
                  <c:v>19.77000000000035</c:v>
                </c:pt>
                <c:pt idx="3955">
                  <c:v>19.77500000000035</c:v>
                </c:pt>
                <c:pt idx="3956">
                  <c:v>19.78000000000035</c:v>
                </c:pt>
                <c:pt idx="3957">
                  <c:v>19.78500000000032</c:v>
                </c:pt>
                <c:pt idx="3958">
                  <c:v>19.79000000000034</c:v>
                </c:pt>
                <c:pt idx="3959">
                  <c:v>19.79500000000034</c:v>
                </c:pt>
                <c:pt idx="3960">
                  <c:v>19.80000000000034</c:v>
                </c:pt>
                <c:pt idx="3961">
                  <c:v>19.80500000000034</c:v>
                </c:pt>
                <c:pt idx="3962">
                  <c:v>19.81000000000034</c:v>
                </c:pt>
                <c:pt idx="3963">
                  <c:v>19.81500000000034</c:v>
                </c:pt>
                <c:pt idx="3964">
                  <c:v>19.82000000000034</c:v>
                </c:pt>
                <c:pt idx="3965">
                  <c:v>19.82500000000034</c:v>
                </c:pt>
                <c:pt idx="3966">
                  <c:v>19.83000000000034</c:v>
                </c:pt>
                <c:pt idx="3967">
                  <c:v>19.83500000000033</c:v>
                </c:pt>
                <c:pt idx="3968">
                  <c:v>19.84000000000033</c:v>
                </c:pt>
                <c:pt idx="3969">
                  <c:v>19.84500000000033</c:v>
                </c:pt>
                <c:pt idx="3970">
                  <c:v>19.85000000000033</c:v>
                </c:pt>
                <c:pt idx="3971">
                  <c:v>19.85500000000033</c:v>
                </c:pt>
                <c:pt idx="3972">
                  <c:v>19.86000000000033</c:v>
                </c:pt>
                <c:pt idx="3973">
                  <c:v>19.86500000000033</c:v>
                </c:pt>
                <c:pt idx="3974">
                  <c:v>19.87000000000033</c:v>
                </c:pt>
                <c:pt idx="3975">
                  <c:v>19.87500000000033</c:v>
                </c:pt>
                <c:pt idx="3976">
                  <c:v>19.88000000000033</c:v>
                </c:pt>
                <c:pt idx="3977">
                  <c:v>19.88500000000032</c:v>
                </c:pt>
                <c:pt idx="3978">
                  <c:v>19.89000000000033</c:v>
                </c:pt>
                <c:pt idx="3979">
                  <c:v>19.89500000000033</c:v>
                </c:pt>
                <c:pt idx="3980">
                  <c:v>19.90000000000032</c:v>
                </c:pt>
                <c:pt idx="3981">
                  <c:v>19.90500000000032</c:v>
                </c:pt>
                <c:pt idx="3982">
                  <c:v>19.91000000000032</c:v>
                </c:pt>
                <c:pt idx="3983">
                  <c:v>19.91500000000032</c:v>
                </c:pt>
                <c:pt idx="3984">
                  <c:v>19.92000000000032</c:v>
                </c:pt>
                <c:pt idx="3985">
                  <c:v>19.92500000000032</c:v>
                </c:pt>
                <c:pt idx="3986">
                  <c:v>19.93000000000032</c:v>
                </c:pt>
                <c:pt idx="3987">
                  <c:v>19.93500000000031</c:v>
                </c:pt>
                <c:pt idx="3988">
                  <c:v>19.94000000000031</c:v>
                </c:pt>
                <c:pt idx="3989">
                  <c:v>19.94500000000031</c:v>
                </c:pt>
                <c:pt idx="3990">
                  <c:v>19.95000000000031</c:v>
                </c:pt>
                <c:pt idx="3991">
                  <c:v>19.95500000000031</c:v>
                </c:pt>
                <c:pt idx="3992">
                  <c:v>19.96000000000031</c:v>
                </c:pt>
                <c:pt idx="3993">
                  <c:v>19.96500000000031</c:v>
                </c:pt>
                <c:pt idx="3994">
                  <c:v>19.97000000000031</c:v>
                </c:pt>
                <c:pt idx="3995">
                  <c:v>19.97500000000031</c:v>
                </c:pt>
                <c:pt idx="3996">
                  <c:v>19.98000000000031</c:v>
                </c:pt>
                <c:pt idx="3997">
                  <c:v>19.98500000000028</c:v>
                </c:pt>
                <c:pt idx="3998">
                  <c:v>19.9900000000003</c:v>
                </c:pt>
                <c:pt idx="3999">
                  <c:v>19.9950000000003</c:v>
                </c:pt>
                <c:pt idx="4000">
                  <c:v>20.00000000000031</c:v>
                </c:pt>
                <c:pt idx="4001">
                  <c:v>20.0050000000003</c:v>
                </c:pt>
                <c:pt idx="4002">
                  <c:v>20.0100000000003</c:v>
                </c:pt>
                <c:pt idx="4003">
                  <c:v>20.0150000000003</c:v>
                </c:pt>
                <c:pt idx="4004">
                  <c:v>20.0200000000003</c:v>
                </c:pt>
                <c:pt idx="4005">
                  <c:v>20.0250000000003</c:v>
                </c:pt>
                <c:pt idx="4006">
                  <c:v>20.0300000000003</c:v>
                </c:pt>
                <c:pt idx="4007">
                  <c:v>20.0350000000003</c:v>
                </c:pt>
                <c:pt idx="4008">
                  <c:v>20.04000000000029</c:v>
                </c:pt>
                <c:pt idx="4009">
                  <c:v>20.04500000000029</c:v>
                </c:pt>
                <c:pt idx="4010">
                  <c:v>20.0500000000003</c:v>
                </c:pt>
                <c:pt idx="4011">
                  <c:v>20.05500000000029</c:v>
                </c:pt>
                <c:pt idx="4012">
                  <c:v>20.06000000000029</c:v>
                </c:pt>
                <c:pt idx="4013">
                  <c:v>20.06500000000029</c:v>
                </c:pt>
                <c:pt idx="4014">
                  <c:v>20.07000000000029</c:v>
                </c:pt>
                <c:pt idx="4015">
                  <c:v>20.07500000000029</c:v>
                </c:pt>
                <c:pt idx="4016">
                  <c:v>20.08000000000029</c:v>
                </c:pt>
                <c:pt idx="4017">
                  <c:v>20.08500000000029</c:v>
                </c:pt>
                <c:pt idx="4018">
                  <c:v>20.09000000000029</c:v>
                </c:pt>
                <c:pt idx="4019">
                  <c:v>20.09500000000029</c:v>
                </c:pt>
                <c:pt idx="4020">
                  <c:v>20.10000000000029</c:v>
                </c:pt>
                <c:pt idx="4021">
                  <c:v>20.10500000000028</c:v>
                </c:pt>
                <c:pt idx="4022">
                  <c:v>20.1100000000003</c:v>
                </c:pt>
                <c:pt idx="4023">
                  <c:v>20.11500000000029</c:v>
                </c:pt>
                <c:pt idx="4024">
                  <c:v>20.12000000000029</c:v>
                </c:pt>
                <c:pt idx="4025">
                  <c:v>20.12500000000028</c:v>
                </c:pt>
                <c:pt idx="4026">
                  <c:v>20.13000000000028</c:v>
                </c:pt>
                <c:pt idx="4027">
                  <c:v>20.13500000000028</c:v>
                </c:pt>
                <c:pt idx="4028">
                  <c:v>20.14000000000028</c:v>
                </c:pt>
                <c:pt idx="4029">
                  <c:v>20.14500000000028</c:v>
                </c:pt>
                <c:pt idx="4030">
                  <c:v>20.15000000000028</c:v>
                </c:pt>
                <c:pt idx="4031">
                  <c:v>20.15500000000027</c:v>
                </c:pt>
                <c:pt idx="4032">
                  <c:v>20.16000000000027</c:v>
                </c:pt>
                <c:pt idx="4033">
                  <c:v>20.16500000000027</c:v>
                </c:pt>
                <c:pt idx="4034">
                  <c:v>20.17000000000028</c:v>
                </c:pt>
                <c:pt idx="4035">
                  <c:v>20.17500000000027</c:v>
                </c:pt>
                <c:pt idx="4036">
                  <c:v>20.18000000000027</c:v>
                </c:pt>
                <c:pt idx="4037">
                  <c:v>20.18500000000027</c:v>
                </c:pt>
                <c:pt idx="4038">
                  <c:v>20.19000000000027</c:v>
                </c:pt>
                <c:pt idx="4039">
                  <c:v>20.19500000000027</c:v>
                </c:pt>
                <c:pt idx="4040">
                  <c:v>20.20000000000027</c:v>
                </c:pt>
                <c:pt idx="4041">
                  <c:v>20.20500000000026</c:v>
                </c:pt>
                <c:pt idx="4042">
                  <c:v>20.21000000000026</c:v>
                </c:pt>
                <c:pt idx="4043">
                  <c:v>20.21500000000026</c:v>
                </c:pt>
                <c:pt idx="4044">
                  <c:v>20.22000000000026</c:v>
                </c:pt>
                <c:pt idx="4045">
                  <c:v>20.22500000000026</c:v>
                </c:pt>
                <c:pt idx="4046">
                  <c:v>20.23000000000026</c:v>
                </c:pt>
                <c:pt idx="4047">
                  <c:v>20.23500000000026</c:v>
                </c:pt>
                <c:pt idx="4048">
                  <c:v>20.24000000000025</c:v>
                </c:pt>
                <c:pt idx="4049">
                  <c:v>20.24500000000025</c:v>
                </c:pt>
                <c:pt idx="4050">
                  <c:v>20.25000000000026</c:v>
                </c:pt>
                <c:pt idx="4051">
                  <c:v>20.25500000000025</c:v>
                </c:pt>
                <c:pt idx="4052">
                  <c:v>20.26000000000025</c:v>
                </c:pt>
                <c:pt idx="4053">
                  <c:v>20.26500000000025</c:v>
                </c:pt>
                <c:pt idx="4054">
                  <c:v>20.27000000000025</c:v>
                </c:pt>
                <c:pt idx="4055">
                  <c:v>20.27500000000025</c:v>
                </c:pt>
                <c:pt idx="4056">
                  <c:v>20.28000000000025</c:v>
                </c:pt>
                <c:pt idx="4057">
                  <c:v>20.28500000000025</c:v>
                </c:pt>
                <c:pt idx="4058">
                  <c:v>20.29000000000024</c:v>
                </c:pt>
                <c:pt idx="4059">
                  <c:v>20.29500000000024</c:v>
                </c:pt>
                <c:pt idx="4060">
                  <c:v>20.30000000000025</c:v>
                </c:pt>
                <c:pt idx="4061">
                  <c:v>20.30500000000024</c:v>
                </c:pt>
                <c:pt idx="4062">
                  <c:v>20.31000000000024</c:v>
                </c:pt>
                <c:pt idx="4063">
                  <c:v>20.31500000000024</c:v>
                </c:pt>
                <c:pt idx="4064">
                  <c:v>20.32000000000024</c:v>
                </c:pt>
                <c:pt idx="4065">
                  <c:v>20.32500000000024</c:v>
                </c:pt>
                <c:pt idx="4066">
                  <c:v>20.33000000000024</c:v>
                </c:pt>
                <c:pt idx="4067">
                  <c:v>20.33500000000024</c:v>
                </c:pt>
                <c:pt idx="4068">
                  <c:v>20.34000000000023</c:v>
                </c:pt>
                <c:pt idx="4069">
                  <c:v>20.34500000000023</c:v>
                </c:pt>
                <c:pt idx="4070">
                  <c:v>20.35000000000024</c:v>
                </c:pt>
                <c:pt idx="4071">
                  <c:v>20.35500000000023</c:v>
                </c:pt>
                <c:pt idx="4072">
                  <c:v>20.36000000000023</c:v>
                </c:pt>
                <c:pt idx="4073">
                  <c:v>20.36500000000023</c:v>
                </c:pt>
                <c:pt idx="4074">
                  <c:v>20.37000000000023</c:v>
                </c:pt>
                <c:pt idx="4075">
                  <c:v>20.37500000000023</c:v>
                </c:pt>
                <c:pt idx="4076">
                  <c:v>20.38000000000023</c:v>
                </c:pt>
                <c:pt idx="4077">
                  <c:v>20.38500000000023</c:v>
                </c:pt>
                <c:pt idx="4078">
                  <c:v>20.39000000000023</c:v>
                </c:pt>
                <c:pt idx="4079">
                  <c:v>20.39500000000023</c:v>
                </c:pt>
                <c:pt idx="4080">
                  <c:v>20.40000000000023</c:v>
                </c:pt>
                <c:pt idx="4081">
                  <c:v>20.40500000000022</c:v>
                </c:pt>
                <c:pt idx="4082">
                  <c:v>20.41000000000022</c:v>
                </c:pt>
                <c:pt idx="4083">
                  <c:v>20.41500000000022</c:v>
                </c:pt>
                <c:pt idx="4084">
                  <c:v>20.42000000000022</c:v>
                </c:pt>
                <c:pt idx="4085">
                  <c:v>20.42500000000022</c:v>
                </c:pt>
                <c:pt idx="4086">
                  <c:v>20.43000000000022</c:v>
                </c:pt>
                <c:pt idx="4087">
                  <c:v>20.43500000000022</c:v>
                </c:pt>
                <c:pt idx="4088">
                  <c:v>20.44000000000021</c:v>
                </c:pt>
                <c:pt idx="4089">
                  <c:v>20.44500000000021</c:v>
                </c:pt>
                <c:pt idx="4090">
                  <c:v>20.45000000000022</c:v>
                </c:pt>
                <c:pt idx="4091">
                  <c:v>20.45500000000021</c:v>
                </c:pt>
                <c:pt idx="4092">
                  <c:v>20.46000000000021</c:v>
                </c:pt>
                <c:pt idx="4093">
                  <c:v>20.46500000000021</c:v>
                </c:pt>
                <c:pt idx="4094">
                  <c:v>20.47000000000021</c:v>
                </c:pt>
                <c:pt idx="4095">
                  <c:v>20.47500000000021</c:v>
                </c:pt>
                <c:pt idx="4096">
                  <c:v>20.48000000000021</c:v>
                </c:pt>
                <c:pt idx="4097">
                  <c:v>20.48500000000021</c:v>
                </c:pt>
                <c:pt idx="4098">
                  <c:v>20.4900000000002</c:v>
                </c:pt>
                <c:pt idx="4099">
                  <c:v>20.4950000000002</c:v>
                </c:pt>
                <c:pt idx="4100">
                  <c:v>20.50000000000021</c:v>
                </c:pt>
                <c:pt idx="4101">
                  <c:v>20.5050000000002</c:v>
                </c:pt>
                <c:pt idx="4102">
                  <c:v>20.5100000000002</c:v>
                </c:pt>
                <c:pt idx="4103">
                  <c:v>20.5150000000002</c:v>
                </c:pt>
                <c:pt idx="4104">
                  <c:v>20.5200000000002</c:v>
                </c:pt>
                <c:pt idx="4105">
                  <c:v>20.5250000000002</c:v>
                </c:pt>
                <c:pt idx="4106">
                  <c:v>20.5300000000002</c:v>
                </c:pt>
                <c:pt idx="4107">
                  <c:v>20.5350000000002</c:v>
                </c:pt>
                <c:pt idx="4108">
                  <c:v>20.54000000000019</c:v>
                </c:pt>
                <c:pt idx="4109">
                  <c:v>20.54500000000019</c:v>
                </c:pt>
                <c:pt idx="4110">
                  <c:v>20.5500000000002</c:v>
                </c:pt>
                <c:pt idx="4111">
                  <c:v>20.55500000000019</c:v>
                </c:pt>
                <c:pt idx="4112">
                  <c:v>20.56000000000019</c:v>
                </c:pt>
                <c:pt idx="4113">
                  <c:v>20.56500000000019</c:v>
                </c:pt>
                <c:pt idx="4114">
                  <c:v>20.57000000000019</c:v>
                </c:pt>
                <c:pt idx="4115">
                  <c:v>20.57500000000019</c:v>
                </c:pt>
                <c:pt idx="4116">
                  <c:v>20.58000000000019</c:v>
                </c:pt>
                <c:pt idx="4117">
                  <c:v>20.58500000000019</c:v>
                </c:pt>
                <c:pt idx="4118">
                  <c:v>20.59000000000019</c:v>
                </c:pt>
                <c:pt idx="4119">
                  <c:v>20.59500000000019</c:v>
                </c:pt>
                <c:pt idx="4120">
                  <c:v>20.60000000000019</c:v>
                </c:pt>
                <c:pt idx="4121">
                  <c:v>20.60500000000019</c:v>
                </c:pt>
                <c:pt idx="4122">
                  <c:v>20.6100000000002</c:v>
                </c:pt>
                <c:pt idx="4123">
                  <c:v>20.6150000000002</c:v>
                </c:pt>
                <c:pt idx="4124">
                  <c:v>20.62000000000019</c:v>
                </c:pt>
                <c:pt idx="4125">
                  <c:v>20.62500000000018</c:v>
                </c:pt>
                <c:pt idx="4126">
                  <c:v>20.63000000000018</c:v>
                </c:pt>
                <c:pt idx="4127">
                  <c:v>20.63500000000018</c:v>
                </c:pt>
                <c:pt idx="4128">
                  <c:v>20.64000000000018</c:v>
                </c:pt>
                <c:pt idx="4129">
                  <c:v>20.64500000000018</c:v>
                </c:pt>
                <c:pt idx="4130">
                  <c:v>20.65000000000018</c:v>
                </c:pt>
                <c:pt idx="4131">
                  <c:v>20.65500000000018</c:v>
                </c:pt>
                <c:pt idx="4132">
                  <c:v>20.66000000000017</c:v>
                </c:pt>
                <c:pt idx="4133">
                  <c:v>20.66500000000017</c:v>
                </c:pt>
                <c:pt idx="4134">
                  <c:v>20.67000000000018</c:v>
                </c:pt>
                <c:pt idx="4135">
                  <c:v>20.67500000000017</c:v>
                </c:pt>
                <c:pt idx="4136">
                  <c:v>20.68000000000017</c:v>
                </c:pt>
                <c:pt idx="4137">
                  <c:v>20.68500000000017</c:v>
                </c:pt>
                <c:pt idx="4138">
                  <c:v>20.69000000000017</c:v>
                </c:pt>
                <c:pt idx="4139">
                  <c:v>20.69500000000017</c:v>
                </c:pt>
                <c:pt idx="4140">
                  <c:v>20.70000000000017</c:v>
                </c:pt>
                <c:pt idx="4141">
                  <c:v>20.70500000000016</c:v>
                </c:pt>
                <c:pt idx="4142">
                  <c:v>20.71000000000016</c:v>
                </c:pt>
                <c:pt idx="4143">
                  <c:v>20.71500000000016</c:v>
                </c:pt>
                <c:pt idx="4144">
                  <c:v>20.72000000000016</c:v>
                </c:pt>
                <c:pt idx="4145">
                  <c:v>20.72500000000016</c:v>
                </c:pt>
                <c:pt idx="4146">
                  <c:v>20.73000000000016</c:v>
                </c:pt>
                <c:pt idx="4147">
                  <c:v>20.73500000000016</c:v>
                </c:pt>
                <c:pt idx="4148">
                  <c:v>20.74000000000015</c:v>
                </c:pt>
                <c:pt idx="4149">
                  <c:v>20.74500000000015</c:v>
                </c:pt>
                <c:pt idx="4150">
                  <c:v>20.75000000000016</c:v>
                </c:pt>
                <c:pt idx="4151">
                  <c:v>20.75500000000015</c:v>
                </c:pt>
                <c:pt idx="4152">
                  <c:v>20.76000000000015</c:v>
                </c:pt>
                <c:pt idx="4153">
                  <c:v>20.76500000000015</c:v>
                </c:pt>
                <c:pt idx="4154">
                  <c:v>20.77000000000015</c:v>
                </c:pt>
                <c:pt idx="4155">
                  <c:v>20.77500000000015</c:v>
                </c:pt>
                <c:pt idx="4156">
                  <c:v>20.78000000000015</c:v>
                </c:pt>
                <c:pt idx="4157">
                  <c:v>20.78500000000015</c:v>
                </c:pt>
                <c:pt idx="4158">
                  <c:v>20.79000000000014</c:v>
                </c:pt>
                <c:pt idx="4159">
                  <c:v>20.79500000000014</c:v>
                </c:pt>
                <c:pt idx="4160">
                  <c:v>20.80000000000015</c:v>
                </c:pt>
                <c:pt idx="4161">
                  <c:v>20.80500000000014</c:v>
                </c:pt>
                <c:pt idx="4162">
                  <c:v>20.81000000000014</c:v>
                </c:pt>
                <c:pt idx="4163">
                  <c:v>20.81500000000014</c:v>
                </c:pt>
                <c:pt idx="4164">
                  <c:v>20.82000000000014</c:v>
                </c:pt>
                <c:pt idx="4165">
                  <c:v>20.82500000000014</c:v>
                </c:pt>
                <c:pt idx="4166">
                  <c:v>20.83000000000014</c:v>
                </c:pt>
                <c:pt idx="4167">
                  <c:v>20.83500000000014</c:v>
                </c:pt>
                <c:pt idx="4168">
                  <c:v>20.84000000000013</c:v>
                </c:pt>
                <c:pt idx="4169">
                  <c:v>20.84500000000013</c:v>
                </c:pt>
                <c:pt idx="4170">
                  <c:v>20.85000000000014</c:v>
                </c:pt>
                <c:pt idx="4171">
                  <c:v>20.85500000000013</c:v>
                </c:pt>
                <c:pt idx="4172">
                  <c:v>20.86000000000013</c:v>
                </c:pt>
                <c:pt idx="4173">
                  <c:v>20.86500000000013</c:v>
                </c:pt>
                <c:pt idx="4174">
                  <c:v>20.87000000000013</c:v>
                </c:pt>
                <c:pt idx="4175">
                  <c:v>20.87500000000013</c:v>
                </c:pt>
                <c:pt idx="4176">
                  <c:v>20.88000000000013</c:v>
                </c:pt>
                <c:pt idx="4177">
                  <c:v>20.88500000000013</c:v>
                </c:pt>
                <c:pt idx="4178">
                  <c:v>20.89000000000013</c:v>
                </c:pt>
                <c:pt idx="4179">
                  <c:v>20.89500000000013</c:v>
                </c:pt>
                <c:pt idx="4180">
                  <c:v>20.90000000000013</c:v>
                </c:pt>
                <c:pt idx="4181">
                  <c:v>20.90500000000012</c:v>
                </c:pt>
                <c:pt idx="4182">
                  <c:v>20.91000000000012</c:v>
                </c:pt>
                <c:pt idx="4183">
                  <c:v>20.91500000000012</c:v>
                </c:pt>
                <c:pt idx="4184">
                  <c:v>20.92000000000012</c:v>
                </c:pt>
                <c:pt idx="4185">
                  <c:v>20.92500000000012</c:v>
                </c:pt>
                <c:pt idx="4186">
                  <c:v>20.93000000000012</c:v>
                </c:pt>
                <c:pt idx="4187">
                  <c:v>20.93500000000012</c:v>
                </c:pt>
                <c:pt idx="4188">
                  <c:v>20.94000000000012</c:v>
                </c:pt>
                <c:pt idx="4189">
                  <c:v>20.94500000000011</c:v>
                </c:pt>
                <c:pt idx="4190">
                  <c:v>20.95000000000012</c:v>
                </c:pt>
                <c:pt idx="4191">
                  <c:v>20.95500000000012</c:v>
                </c:pt>
                <c:pt idx="4192">
                  <c:v>20.96000000000011</c:v>
                </c:pt>
                <c:pt idx="4193">
                  <c:v>20.96500000000011</c:v>
                </c:pt>
                <c:pt idx="4194">
                  <c:v>20.97000000000011</c:v>
                </c:pt>
                <c:pt idx="4195">
                  <c:v>20.97500000000011</c:v>
                </c:pt>
                <c:pt idx="4196">
                  <c:v>20.98000000000011</c:v>
                </c:pt>
                <c:pt idx="4197">
                  <c:v>20.98500000000011</c:v>
                </c:pt>
                <c:pt idx="4198">
                  <c:v>20.99000000000011</c:v>
                </c:pt>
                <c:pt idx="4199">
                  <c:v>20.9950000000001</c:v>
                </c:pt>
                <c:pt idx="4200">
                  <c:v>21.00000000000011</c:v>
                </c:pt>
                <c:pt idx="4201">
                  <c:v>21.00500000000011</c:v>
                </c:pt>
                <c:pt idx="4202">
                  <c:v>21.0100000000001</c:v>
                </c:pt>
                <c:pt idx="4203">
                  <c:v>21.0150000000001</c:v>
                </c:pt>
                <c:pt idx="4204">
                  <c:v>21.0200000000001</c:v>
                </c:pt>
                <c:pt idx="4205">
                  <c:v>21.0250000000001</c:v>
                </c:pt>
                <c:pt idx="4206">
                  <c:v>21.0300000000001</c:v>
                </c:pt>
                <c:pt idx="4207">
                  <c:v>21.0350000000001</c:v>
                </c:pt>
                <c:pt idx="4208">
                  <c:v>21.0400000000001</c:v>
                </c:pt>
                <c:pt idx="4209">
                  <c:v>21.04500000000009</c:v>
                </c:pt>
                <c:pt idx="4210">
                  <c:v>21.0500000000001</c:v>
                </c:pt>
                <c:pt idx="4211">
                  <c:v>21.0550000000001</c:v>
                </c:pt>
                <c:pt idx="4212">
                  <c:v>21.06000000000009</c:v>
                </c:pt>
                <c:pt idx="4213">
                  <c:v>21.06500000000009</c:v>
                </c:pt>
                <c:pt idx="4214">
                  <c:v>21.07000000000009</c:v>
                </c:pt>
                <c:pt idx="4215">
                  <c:v>21.07500000000009</c:v>
                </c:pt>
                <c:pt idx="4216">
                  <c:v>21.08000000000009</c:v>
                </c:pt>
                <c:pt idx="4217">
                  <c:v>21.08500000000009</c:v>
                </c:pt>
                <c:pt idx="4218">
                  <c:v>21.09000000000009</c:v>
                </c:pt>
                <c:pt idx="4219">
                  <c:v>21.09500000000009</c:v>
                </c:pt>
                <c:pt idx="4220">
                  <c:v>21.1000000000001</c:v>
                </c:pt>
                <c:pt idx="4221">
                  <c:v>21.10500000000009</c:v>
                </c:pt>
                <c:pt idx="4222">
                  <c:v>21.1100000000001</c:v>
                </c:pt>
                <c:pt idx="4223">
                  <c:v>21.1150000000001</c:v>
                </c:pt>
                <c:pt idx="4224">
                  <c:v>21.12000000000009</c:v>
                </c:pt>
                <c:pt idx="4225">
                  <c:v>21.12500000000009</c:v>
                </c:pt>
                <c:pt idx="4226">
                  <c:v>21.13000000000008</c:v>
                </c:pt>
                <c:pt idx="4227">
                  <c:v>21.13500000000008</c:v>
                </c:pt>
                <c:pt idx="4228">
                  <c:v>21.14000000000008</c:v>
                </c:pt>
                <c:pt idx="4229">
                  <c:v>21.14500000000008</c:v>
                </c:pt>
                <c:pt idx="4230">
                  <c:v>21.15000000000008</c:v>
                </c:pt>
                <c:pt idx="4231">
                  <c:v>21.15500000000008</c:v>
                </c:pt>
                <c:pt idx="4232">
                  <c:v>21.16000000000007</c:v>
                </c:pt>
                <c:pt idx="4233">
                  <c:v>21.16500000000007</c:v>
                </c:pt>
                <c:pt idx="4234">
                  <c:v>21.17000000000008</c:v>
                </c:pt>
                <c:pt idx="4235">
                  <c:v>21.17500000000008</c:v>
                </c:pt>
                <c:pt idx="4236">
                  <c:v>21.18000000000007</c:v>
                </c:pt>
                <c:pt idx="4237">
                  <c:v>21.18500000000007</c:v>
                </c:pt>
                <c:pt idx="4238">
                  <c:v>21.19000000000007</c:v>
                </c:pt>
                <c:pt idx="4239">
                  <c:v>21.19500000000007</c:v>
                </c:pt>
                <c:pt idx="4240">
                  <c:v>21.20000000000007</c:v>
                </c:pt>
                <c:pt idx="4241">
                  <c:v>21.20500000000007</c:v>
                </c:pt>
                <c:pt idx="4242">
                  <c:v>21.21000000000006</c:v>
                </c:pt>
                <c:pt idx="4243">
                  <c:v>21.21500000000006</c:v>
                </c:pt>
                <c:pt idx="4244">
                  <c:v>21.22000000000006</c:v>
                </c:pt>
                <c:pt idx="4245">
                  <c:v>21.22500000000006</c:v>
                </c:pt>
                <c:pt idx="4246">
                  <c:v>21.23000000000006</c:v>
                </c:pt>
                <c:pt idx="4247">
                  <c:v>21.23500000000006</c:v>
                </c:pt>
                <c:pt idx="4248">
                  <c:v>21.24000000000006</c:v>
                </c:pt>
                <c:pt idx="4249">
                  <c:v>21.24500000000005</c:v>
                </c:pt>
                <c:pt idx="4250">
                  <c:v>21.25000000000006</c:v>
                </c:pt>
                <c:pt idx="4251">
                  <c:v>21.25500000000006</c:v>
                </c:pt>
                <c:pt idx="4252">
                  <c:v>21.26000000000005</c:v>
                </c:pt>
                <c:pt idx="4253">
                  <c:v>21.26500000000005</c:v>
                </c:pt>
                <c:pt idx="4254">
                  <c:v>21.27000000000005</c:v>
                </c:pt>
                <c:pt idx="4255">
                  <c:v>21.27500000000005</c:v>
                </c:pt>
                <c:pt idx="4256">
                  <c:v>21.28000000000005</c:v>
                </c:pt>
                <c:pt idx="4257">
                  <c:v>21.28500000000005</c:v>
                </c:pt>
                <c:pt idx="4258">
                  <c:v>21.29000000000005</c:v>
                </c:pt>
                <c:pt idx="4259">
                  <c:v>21.29500000000004</c:v>
                </c:pt>
                <c:pt idx="4260">
                  <c:v>21.30000000000005</c:v>
                </c:pt>
                <c:pt idx="4261">
                  <c:v>21.30500000000005</c:v>
                </c:pt>
                <c:pt idx="4262">
                  <c:v>21.31000000000004</c:v>
                </c:pt>
                <c:pt idx="4263">
                  <c:v>21.31500000000004</c:v>
                </c:pt>
                <c:pt idx="4264">
                  <c:v>21.32000000000004</c:v>
                </c:pt>
                <c:pt idx="4265">
                  <c:v>21.32500000000004</c:v>
                </c:pt>
                <c:pt idx="4266">
                  <c:v>21.33000000000004</c:v>
                </c:pt>
                <c:pt idx="4267">
                  <c:v>21.33500000000004</c:v>
                </c:pt>
                <c:pt idx="4268">
                  <c:v>21.34000000000004</c:v>
                </c:pt>
                <c:pt idx="4269">
                  <c:v>21.34500000000003</c:v>
                </c:pt>
                <c:pt idx="4270">
                  <c:v>21.35000000000004</c:v>
                </c:pt>
                <c:pt idx="4271">
                  <c:v>21.35500000000004</c:v>
                </c:pt>
                <c:pt idx="4272">
                  <c:v>21.36000000000003</c:v>
                </c:pt>
                <c:pt idx="4273">
                  <c:v>21.36500000000003</c:v>
                </c:pt>
                <c:pt idx="4274">
                  <c:v>21.37000000000003</c:v>
                </c:pt>
                <c:pt idx="4275">
                  <c:v>21.37500000000003</c:v>
                </c:pt>
                <c:pt idx="4276">
                  <c:v>21.38000000000003</c:v>
                </c:pt>
                <c:pt idx="4277">
                  <c:v>21.38500000000003</c:v>
                </c:pt>
                <c:pt idx="4278">
                  <c:v>21.39000000000003</c:v>
                </c:pt>
                <c:pt idx="4279">
                  <c:v>21.39500000000003</c:v>
                </c:pt>
                <c:pt idx="4280">
                  <c:v>21.40000000000003</c:v>
                </c:pt>
                <c:pt idx="4281">
                  <c:v>21.40500000000003</c:v>
                </c:pt>
                <c:pt idx="4282">
                  <c:v>21.41000000000002</c:v>
                </c:pt>
                <c:pt idx="4283">
                  <c:v>21.41500000000002</c:v>
                </c:pt>
                <c:pt idx="4284">
                  <c:v>21.42000000000002</c:v>
                </c:pt>
                <c:pt idx="4285">
                  <c:v>21.42500000000002</c:v>
                </c:pt>
                <c:pt idx="4286">
                  <c:v>21.43000000000002</c:v>
                </c:pt>
                <c:pt idx="4287">
                  <c:v>21.43500000000002</c:v>
                </c:pt>
                <c:pt idx="4288">
                  <c:v>21.44000000000002</c:v>
                </c:pt>
                <c:pt idx="4289">
                  <c:v>21.44500000000001</c:v>
                </c:pt>
                <c:pt idx="4290">
                  <c:v>21.45000000000002</c:v>
                </c:pt>
                <c:pt idx="4291">
                  <c:v>21.45500000000002</c:v>
                </c:pt>
                <c:pt idx="4292">
                  <c:v>21.46000000000001</c:v>
                </c:pt>
                <c:pt idx="4293">
                  <c:v>21.46500000000001</c:v>
                </c:pt>
                <c:pt idx="4294">
                  <c:v>21.47000000000001</c:v>
                </c:pt>
                <c:pt idx="4295">
                  <c:v>21.47500000000001</c:v>
                </c:pt>
                <c:pt idx="4296">
                  <c:v>21.48000000000001</c:v>
                </c:pt>
                <c:pt idx="4297">
                  <c:v>21.48500000000001</c:v>
                </c:pt>
                <c:pt idx="4298">
                  <c:v>21.49000000000001</c:v>
                </c:pt>
                <c:pt idx="4299">
                  <c:v>21.495</c:v>
                </c:pt>
                <c:pt idx="4300">
                  <c:v>21.50000000000001</c:v>
                </c:pt>
                <c:pt idx="4301">
                  <c:v>21.50500000000001</c:v>
                </c:pt>
                <c:pt idx="4302">
                  <c:v>21.51000000000001</c:v>
                </c:pt>
                <c:pt idx="4303">
                  <c:v>21.515</c:v>
                </c:pt>
                <c:pt idx="4304">
                  <c:v>21.52</c:v>
                </c:pt>
                <c:pt idx="4305">
                  <c:v>21.525</c:v>
                </c:pt>
                <c:pt idx="4306">
                  <c:v>21.53</c:v>
                </c:pt>
                <c:pt idx="4307">
                  <c:v>21.535</c:v>
                </c:pt>
                <c:pt idx="4308">
                  <c:v>21.54</c:v>
                </c:pt>
                <c:pt idx="4309">
                  <c:v>21.54499999999999</c:v>
                </c:pt>
                <c:pt idx="4310">
                  <c:v>21.54999999999999</c:v>
                </c:pt>
                <c:pt idx="4311">
                  <c:v>21.555</c:v>
                </c:pt>
                <c:pt idx="4312">
                  <c:v>21.55999999999999</c:v>
                </c:pt>
                <c:pt idx="4313">
                  <c:v>21.56499999999999</c:v>
                </c:pt>
                <c:pt idx="4314">
                  <c:v>21.56999999999999</c:v>
                </c:pt>
                <c:pt idx="4315">
                  <c:v>21.57499999999999</c:v>
                </c:pt>
                <c:pt idx="4316">
                  <c:v>21.57999999999999</c:v>
                </c:pt>
                <c:pt idx="4317">
                  <c:v>21.58499999999999</c:v>
                </c:pt>
                <c:pt idx="4318">
                  <c:v>21.58999999999999</c:v>
                </c:pt>
                <c:pt idx="4319">
                  <c:v>21.59499999999999</c:v>
                </c:pt>
                <c:pt idx="4320">
                  <c:v>21.59999999999999</c:v>
                </c:pt>
                <c:pt idx="4321">
                  <c:v>21.60499999999999</c:v>
                </c:pt>
                <c:pt idx="4322">
                  <c:v>21.60999999999999</c:v>
                </c:pt>
                <c:pt idx="4323">
                  <c:v>21.615</c:v>
                </c:pt>
                <c:pt idx="4324">
                  <c:v>21.62</c:v>
                </c:pt>
                <c:pt idx="4325">
                  <c:v>21.62499999999999</c:v>
                </c:pt>
                <c:pt idx="4326">
                  <c:v>21.62999999999998</c:v>
                </c:pt>
                <c:pt idx="4327">
                  <c:v>21.63499999999998</c:v>
                </c:pt>
                <c:pt idx="4328">
                  <c:v>21.63999999999998</c:v>
                </c:pt>
                <c:pt idx="4329">
                  <c:v>21.64499999999998</c:v>
                </c:pt>
                <c:pt idx="4330">
                  <c:v>21.64999999999998</c:v>
                </c:pt>
                <c:pt idx="4331">
                  <c:v>21.65499999999998</c:v>
                </c:pt>
                <c:pt idx="4332">
                  <c:v>21.65999999999998</c:v>
                </c:pt>
                <c:pt idx="4333">
                  <c:v>21.66499999999997</c:v>
                </c:pt>
                <c:pt idx="4334">
                  <c:v>21.66999999999997</c:v>
                </c:pt>
                <c:pt idx="4335">
                  <c:v>21.67499999999998</c:v>
                </c:pt>
                <c:pt idx="4336">
                  <c:v>21.67999999999997</c:v>
                </c:pt>
                <c:pt idx="4337">
                  <c:v>21.68499999999997</c:v>
                </c:pt>
                <c:pt idx="4338">
                  <c:v>21.68999999999997</c:v>
                </c:pt>
                <c:pt idx="4339">
                  <c:v>21.69499999999997</c:v>
                </c:pt>
                <c:pt idx="4340">
                  <c:v>21.69999999999997</c:v>
                </c:pt>
                <c:pt idx="4341">
                  <c:v>21.70499999999997</c:v>
                </c:pt>
                <c:pt idx="4342">
                  <c:v>21.70999999999996</c:v>
                </c:pt>
                <c:pt idx="4343">
                  <c:v>21.71499999999996</c:v>
                </c:pt>
                <c:pt idx="4344">
                  <c:v>21.71999999999996</c:v>
                </c:pt>
                <c:pt idx="4345">
                  <c:v>21.72499999999996</c:v>
                </c:pt>
                <c:pt idx="4346">
                  <c:v>21.72999999999996</c:v>
                </c:pt>
                <c:pt idx="4347">
                  <c:v>21.73499999999996</c:v>
                </c:pt>
                <c:pt idx="4348">
                  <c:v>21.73999999999996</c:v>
                </c:pt>
                <c:pt idx="4349">
                  <c:v>21.74499999999995</c:v>
                </c:pt>
                <c:pt idx="4350">
                  <c:v>21.74999999999995</c:v>
                </c:pt>
                <c:pt idx="4351">
                  <c:v>21.75499999999996</c:v>
                </c:pt>
                <c:pt idx="4352">
                  <c:v>21.75999999999995</c:v>
                </c:pt>
                <c:pt idx="4353">
                  <c:v>21.76499999999995</c:v>
                </c:pt>
                <c:pt idx="4354">
                  <c:v>21.76999999999995</c:v>
                </c:pt>
                <c:pt idx="4355">
                  <c:v>21.77499999999995</c:v>
                </c:pt>
                <c:pt idx="4356">
                  <c:v>21.77999999999995</c:v>
                </c:pt>
                <c:pt idx="4357">
                  <c:v>21.78499999999995</c:v>
                </c:pt>
                <c:pt idx="4358">
                  <c:v>21.78999999999995</c:v>
                </c:pt>
                <c:pt idx="4359">
                  <c:v>21.79499999999994</c:v>
                </c:pt>
                <c:pt idx="4360">
                  <c:v>21.79999999999994</c:v>
                </c:pt>
                <c:pt idx="4361">
                  <c:v>21.80499999999995</c:v>
                </c:pt>
                <c:pt idx="4362">
                  <c:v>21.80999999999994</c:v>
                </c:pt>
                <c:pt idx="4363">
                  <c:v>21.81499999999994</c:v>
                </c:pt>
                <c:pt idx="4364">
                  <c:v>21.81999999999994</c:v>
                </c:pt>
                <c:pt idx="4365">
                  <c:v>21.82499999999994</c:v>
                </c:pt>
                <c:pt idx="4366">
                  <c:v>21.82999999999994</c:v>
                </c:pt>
                <c:pt idx="4367">
                  <c:v>21.83499999999994</c:v>
                </c:pt>
                <c:pt idx="4368">
                  <c:v>21.83999999999994</c:v>
                </c:pt>
                <c:pt idx="4369">
                  <c:v>21.84499999999993</c:v>
                </c:pt>
                <c:pt idx="4370">
                  <c:v>21.84999999999993</c:v>
                </c:pt>
                <c:pt idx="4371">
                  <c:v>21.85499999999994</c:v>
                </c:pt>
                <c:pt idx="4372">
                  <c:v>21.85999999999993</c:v>
                </c:pt>
                <c:pt idx="4373">
                  <c:v>21.86499999999993</c:v>
                </c:pt>
                <c:pt idx="4374">
                  <c:v>21.86999999999993</c:v>
                </c:pt>
                <c:pt idx="4375">
                  <c:v>21.87499999999993</c:v>
                </c:pt>
                <c:pt idx="4376">
                  <c:v>21.87999999999993</c:v>
                </c:pt>
                <c:pt idx="4377">
                  <c:v>21.88499999999993</c:v>
                </c:pt>
                <c:pt idx="4378">
                  <c:v>21.88999999999993</c:v>
                </c:pt>
                <c:pt idx="4379">
                  <c:v>21.89499999999993</c:v>
                </c:pt>
                <c:pt idx="4380">
                  <c:v>21.89999999999993</c:v>
                </c:pt>
                <c:pt idx="4381">
                  <c:v>21.90499999999993</c:v>
                </c:pt>
                <c:pt idx="4382">
                  <c:v>21.90999999999993</c:v>
                </c:pt>
                <c:pt idx="4383">
                  <c:v>21.91499999999992</c:v>
                </c:pt>
                <c:pt idx="4384">
                  <c:v>21.91999999999992</c:v>
                </c:pt>
                <c:pt idx="4385">
                  <c:v>21.92499999999992</c:v>
                </c:pt>
                <c:pt idx="4386">
                  <c:v>21.92999999999992</c:v>
                </c:pt>
                <c:pt idx="4387">
                  <c:v>21.93499999999992</c:v>
                </c:pt>
                <c:pt idx="4388">
                  <c:v>21.93999999999992</c:v>
                </c:pt>
                <c:pt idx="4389">
                  <c:v>21.94499999999992</c:v>
                </c:pt>
                <c:pt idx="4390">
                  <c:v>21.94999999999991</c:v>
                </c:pt>
                <c:pt idx="4391">
                  <c:v>21.95499999999992</c:v>
                </c:pt>
                <c:pt idx="4392">
                  <c:v>21.95999999999992</c:v>
                </c:pt>
                <c:pt idx="4393">
                  <c:v>21.96499999999991</c:v>
                </c:pt>
                <c:pt idx="4394">
                  <c:v>21.96999999999991</c:v>
                </c:pt>
                <c:pt idx="4395">
                  <c:v>21.97499999999991</c:v>
                </c:pt>
                <c:pt idx="4396">
                  <c:v>21.97999999999991</c:v>
                </c:pt>
                <c:pt idx="4397">
                  <c:v>21.98499999999991</c:v>
                </c:pt>
                <c:pt idx="4398">
                  <c:v>21.98999999999991</c:v>
                </c:pt>
                <c:pt idx="4399">
                  <c:v>21.99499999999991</c:v>
                </c:pt>
                <c:pt idx="4400">
                  <c:v>21.9999999999999</c:v>
                </c:pt>
                <c:pt idx="4401">
                  <c:v>22.00499999999991</c:v>
                </c:pt>
                <c:pt idx="4402">
                  <c:v>22.00999999999991</c:v>
                </c:pt>
                <c:pt idx="4403">
                  <c:v>22.0149999999999</c:v>
                </c:pt>
                <c:pt idx="4404">
                  <c:v>22.0199999999999</c:v>
                </c:pt>
                <c:pt idx="4405">
                  <c:v>22.0249999999999</c:v>
                </c:pt>
                <c:pt idx="4406">
                  <c:v>22.0299999999999</c:v>
                </c:pt>
                <c:pt idx="4407">
                  <c:v>22.0349999999999</c:v>
                </c:pt>
                <c:pt idx="4408">
                  <c:v>22.0399999999999</c:v>
                </c:pt>
                <c:pt idx="4409">
                  <c:v>22.0449999999999</c:v>
                </c:pt>
                <c:pt idx="4410">
                  <c:v>22.04999999999989</c:v>
                </c:pt>
                <c:pt idx="4411">
                  <c:v>22.0549999999999</c:v>
                </c:pt>
                <c:pt idx="4412">
                  <c:v>22.0599999999999</c:v>
                </c:pt>
                <c:pt idx="4413">
                  <c:v>22.06499999999989</c:v>
                </c:pt>
                <c:pt idx="4414">
                  <c:v>22.06999999999989</c:v>
                </c:pt>
                <c:pt idx="4415">
                  <c:v>22.07499999999989</c:v>
                </c:pt>
                <c:pt idx="4416">
                  <c:v>22.07999999999989</c:v>
                </c:pt>
                <c:pt idx="4417">
                  <c:v>22.08499999999989</c:v>
                </c:pt>
                <c:pt idx="4418">
                  <c:v>22.08999999999989</c:v>
                </c:pt>
                <c:pt idx="4419">
                  <c:v>22.09499999999989</c:v>
                </c:pt>
                <c:pt idx="4420">
                  <c:v>22.09999999999989</c:v>
                </c:pt>
                <c:pt idx="4421">
                  <c:v>22.1049999999999</c:v>
                </c:pt>
                <c:pt idx="4422">
                  <c:v>22.10999999999989</c:v>
                </c:pt>
                <c:pt idx="4423">
                  <c:v>22.1149999999999</c:v>
                </c:pt>
                <c:pt idx="4424">
                  <c:v>22.1199999999999</c:v>
                </c:pt>
                <c:pt idx="4425">
                  <c:v>22.12499999999989</c:v>
                </c:pt>
                <c:pt idx="4426">
                  <c:v>22.12999999999989</c:v>
                </c:pt>
                <c:pt idx="4427">
                  <c:v>22.13499999999988</c:v>
                </c:pt>
                <c:pt idx="4428">
                  <c:v>22.13999999999988</c:v>
                </c:pt>
                <c:pt idx="4429">
                  <c:v>22.14499999999988</c:v>
                </c:pt>
                <c:pt idx="4430">
                  <c:v>22.14999999999988</c:v>
                </c:pt>
                <c:pt idx="4431">
                  <c:v>22.15499999999988</c:v>
                </c:pt>
                <c:pt idx="4432">
                  <c:v>22.15999999999988</c:v>
                </c:pt>
                <c:pt idx="4433">
                  <c:v>22.16499999999987</c:v>
                </c:pt>
                <c:pt idx="4434">
                  <c:v>22.16999999999987</c:v>
                </c:pt>
                <c:pt idx="4435">
                  <c:v>22.17499999999988</c:v>
                </c:pt>
                <c:pt idx="4436">
                  <c:v>22.17999999999988</c:v>
                </c:pt>
                <c:pt idx="4437">
                  <c:v>22.18499999999987</c:v>
                </c:pt>
                <c:pt idx="4438">
                  <c:v>22.18999999999987</c:v>
                </c:pt>
                <c:pt idx="4439">
                  <c:v>22.19499999999987</c:v>
                </c:pt>
                <c:pt idx="4440">
                  <c:v>22.19999999999987</c:v>
                </c:pt>
                <c:pt idx="4441">
                  <c:v>22.20499999999987</c:v>
                </c:pt>
                <c:pt idx="4442">
                  <c:v>22.20999999999987</c:v>
                </c:pt>
                <c:pt idx="4443">
                  <c:v>22.21499999999986</c:v>
                </c:pt>
                <c:pt idx="4444">
                  <c:v>22.21999999999986</c:v>
                </c:pt>
                <c:pt idx="4445">
                  <c:v>22.22499999999986</c:v>
                </c:pt>
                <c:pt idx="4446">
                  <c:v>22.22999999999986</c:v>
                </c:pt>
                <c:pt idx="4447">
                  <c:v>22.23499999999986</c:v>
                </c:pt>
                <c:pt idx="4448">
                  <c:v>22.23999999999986</c:v>
                </c:pt>
                <c:pt idx="4449">
                  <c:v>22.24499999999986</c:v>
                </c:pt>
                <c:pt idx="4450">
                  <c:v>22.24999999999985</c:v>
                </c:pt>
                <c:pt idx="4451">
                  <c:v>22.25499999999986</c:v>
                </c:pt>
                <c:pt idx="4452">
                  <c:v>22.25999999999986</c:v>
                </c:pt>
                <c:pt idx="4453">
                  <c:v>22.26499999999985</c:v>
                </c:pt>
                <c:pt idx="4454">
                  <c:v>22.26999999999985</c:v>
                </c:pt>
                <c:pt idx="4455">
                  <c:v>22.27499999999985</c:v>
                </c:pt>
                <c:pt idx="4456">
                  <c:v>22.27999999999985</c:v>
                </c:pt>
                <c:pt idx="4457">
                  <c:v>22.28499999999985</c:v>
                </c:pt>
                <c:pt idx="4458">
                  <c:v>22.28999999999985</c:v>
                </c:pt>
                <c:pt idx="4459">
                  <c:v>22.29499999999985</c:v>
                </c:pt>
                <c:pt idx="4460">
                  <c:v>22.29999999999984</c:v>
                </c:pt>
                <c:pt idx="4461">
                  <c:v>22.30499999999985</c:v>
                </c:pt>
                <c:pt idx="4462">
                  <c:v>22.30999999999985</c:v>
                </c:pt>
                <c:pt idx="4463">
                  <c:v>22.31499999999984</c:v>
                </c:pt>
                <c:pt idx="4464">
                  <c:v>22.31999999999984</c:v>
                </c:pt>
                <c:pt idx="4465">
                  <c:v>22.32499999999984</c:v>
                </c:pt>
                <c:pt idx="4466">
                  <c:v>22.32999999999984</c:v>
                </c:pt>
                <c:pt idx="4467">
                  <c:v>22.33499999999984</c:v>
                </c:pt>
                <c:pt idx="4468">
                  <c:v>22.33999999999984</c:v>
                </c:pt>
                <c:pt idx="4469">
                  <c:v>22.34499999999984</c:v>
                </c:pt>
                <c:pt idx="4470">
                  <c:v>22.34999999999983</c:v>
                </c:pt>
                <c:pt idx="4471">
                  <c:v>22.35499999999984</c:v>
                </c:pt>
                <c:pt idx="4472">
                  <c:v>22.35999999999984</c:v>
                </c:pt>
                <c:pt idx="4473">
                  <c:v>22.36499999999983</c:v>
                </c:pt>
                <c:pt idx="4474">
                  <c:v>22.36999999999983</c:v>
                </c:pt>
                <c:pt idx="4475">
                  <c:v>22.37499999999983</c:v>
                </c:pt>
                <c:pt idx="4476">
                  <c:v>22.37999999999983</c:v>
                </c:pt>
                <c:pt idx="4477">
                  <c:v>22.38499999999983</c:v>
                </c:pt>
                <c:pt idx="4478">
                  <c:v>22.38999999999983</c:v>
                </c:pt>
                <c:pt idx="4479">
                  <c:v>22.39499999999983</c:v>
                </c:pt>
                <c:pt idx="4480">
                  <c:v>22.39999999999983</c:v>
                </c:pt>
                <c:pt idx="4481">
                  <c:v>22.40499999999983</c:v>
                </c:pt>
                <c:pt idx="4482">
                  <c:v>22.40999999999983</c:v>
                </c:pt>
                <c:pt idx="4483">
                  <c:v>22.41499999999983</c:v>
                </c:pt>
                <c:pt idx="4484">
                  <c:v>22.41999999999982</c:v>
                </c:pt>
                <c:pt idx="4485">
                  <c:v>22.42499999999982</c:v>
                </c:pt>
                <c:pt idx="4486">
                  <c:v>22.42999999999982</c:v>
                </c:pt>
                <c:pt idx="4487">
                  <c:v>22.43499999999982</c:v>
                </c:pt>
                <c:pt idx="4488">
                  <c:v>22.43999999999982</c:v>
                </c:pt>
                <c:pt idx="4489">
                  <c:v>22.44499999999982</c:v>
                </c:pt>
                <c:pt idx="4490">
                  <c:v>22.44999999999981</c:v>
                </c:pt>
                <c:pt idx="4491">
                  <c:v>22.45499999999982</c:v>
                </c:pt>
                <c:pt idx="4492">
                  <c:v>22.45999999999982</c:v>
                </c:pt>
                <c:pt idx="4493">
                  <c:v>22.46499999999981</c:v>
                </c:pt>
                <c:pt idx="4494">
                  <c:v>22.46999999999981</c:v>
                </c:pt>
                <c:pt idx="4495">
                  <c:v>22.47499999999981</c:v>
                </c:pt>
                <c:pt idx="4496">
                  <c:v>22.47999999999981</c:v>
                </c:pt>
                <c:pt idx="4497">
                  <c:v>22.48499999999981</c:v>
                </c:pt>
                <c:pt idx="4498">
                  <c:v>22.48999999999981</c:v>
                </c:pt>
                <c:pt idx="4499">
                  <c:v>22.49499999999981</c:v>
                </c:pt>
                <c:pt idx="4500">
                  <c:v>22.4999999999998</c:v>
                </c:pt>
                <c:pt idx="4501">
                  <c:v>22.50499999999981</c:v>
                </c:pt>
                <c:pt idx="4502">
                  <c:v>22.50999999999981</c:v>
                </c:pt>
                <c:pt idx="4503">
                  <c:v>22.51499999999981</c:v>
                </c:pt>
                <c:pt idx="4504">
                  <c:v>22.5199999999998</c:v>
                </c:pt>
                <c:pt idx="4505">
                  <c:v>22.5249999999998</c:v>
                </c:pt>
                <c:pt idx="4506">
                  <c:v>22.5299999999998</c:v>
                </c:pt>
                <c:pt idx="4507">
                  <c:v>22.5349999999998</c:v>
                </c:pt>
                <c:pt idx="4508">
                  <c:v>22.5399999999998</c:v>
                </c:pt>
                <c:pt idx="4509">
                  <c:v>22.5449999999998</c:v>
                </c:pt>
                <c:pt idx="4510">
                  <c:v>22.54999999999979</c:v>
                </c:pt>
                <c:pt idx="4511">
                  <c:v>22.5549999999998</c:v>
                </c:pt>
                <c:pt idx="4512">
                  <c:v>22.5599999999998</c:v>
                </c:pt>
                <c:pt idx="4513">
                  <c:v>22.56499999999979</c:v>
                </c:pt>
                <c:pt idx="4514">
                  <c:v>22.56999999999979</c:v>
                </c:pt>
                <c:pt idx="4515">
                  <c:v>22.57499999999979</c:v>
                </c:pt>
                <c:pt idx="4516">
                  <c:v>22.57999999999979</c:v>
                </c:pt>
                <c:pt idx="4517">
                  <c:v>22.58499999999979</c:v>
                </c:pt>
                <c:pt idx="4518">
                  <c:v>22.58999999999979</c:v>
                </c:pt>
                <c:pt idx="4519">
                  <c:v>22.59499999999979</c:v>
                </c:pt>
                <c:pt idx="4520">
                  <c:v>22.59999999999979</c:v>
                </c:pt>
                <c:pt idx="4521">
                  <c:v>22.6049999999998</c:v>
                </c:pt>
                <c:pt idx="4522">
                  <c:v>22.60999999999979</c:v>
                </c:pt>
                <c:pt idx="4523">
                  <c:v>22.6149999999998</c:v>
                </c:pt>
                <c:pt idx="4524">
                  <c:v>22.6199999999998</c:v>
                </c:pt>
                <c:pt idx="4525">
                  <c:v>22.6249999999998</c:v>
                </c:pt>
                <c:pt idx="4526">
                  <c:v>22.62999999999979</c:v>
                </c:pt>
                <c:pt idx="4527">
                  <c:v>22.63499999999978</c:v>
                </c:pt>
                <c:pt idx="4528">
                  <c:v>22.63999999999978</c:v>
                </c:pt>
                <c:pt idx="4529">
                  <c:v>22.64499999999978</c:v>
                </c:pt>
                <c:pt idx="4530">
                  <c:v>22.64999999999978</c:v>
                </c:pt>
                <c:pt idx="4531">
                  <c:v>22.65499999999978</c:v>
                </c:pt>
                <c:pt idx="4532">
                  <c:v>22.65999999999978</c:v>
                </c:pt>
                <c:pt idx="4533">
                  <c:v>22.66499999999978</c:v>
                </c:pt>
                <c:pt idx="4534">
                  <c:v>22.66999999999977</c:v>
                </c:pt>
                <c:pt idx="4535">
                  <c:v>22.67499999999978</c:v>
                </c:pt>
                <c:pt idx="4536">
                  <c:v>22.67999999999978</c:v>
                </c:pt>
                <c:pt idx="4537">
                  <c:v>22.68499999999977</c:v>
                </c:pt>
                <c:pt idx="4538">
                  <c:v>22.68999999999977</c:v>
                </c:pt>
                <c:pt idx="4539">
                  <c:v>22.69499999999977</c:v>
                </c:pt>
                <c:pt idx="4540">
                  <c:v>22.69999999999977</c:v>
                </c:pt>
                <c:pt idx="4541">
                  <c:v>22.70499999999977</c:v>
                </c:pt>
                <c:pt idx="4542">
                  <c:v>22.70999999999977</c:v>
                </c:pt>
                <c:pt idx="4543">
                  <c:v>22.71499999999977</c:v>
                </c:pt>
                <c:pt idx="4544">
                  <c:v>22.71999999999976</c:v>
                </c:pt>
                <c:pt idx="4545">
                  <c:v>22.72499999999976</c:v>
                </c:pt>
                <c:pt idx="4546">
                  <c:v>22.72999999999976</c:v>
                </c:pt>
                <c:pt idx="4547">
                  <c:v>22.73499999999976</c:v>
                </c:pt>
                <c:pt idx="4548">
                  <c:v>22.73999999999976</c:v>
                </c:pt>
                <c:pt idx="4549">
                  <c:v>22.74499999999976</c:v>
                </c:pt>
                <c:pt idx="4550">
                  <c:v>22.74999999999975</c:v>
                </c:pt>
                <c:pt idx="4551">
                  <c:v>22.75499999999976</c:v>
                </c:pt>
                <c:pt idx="4552">
                  <c:v>22.75999999999976</c:v>
                </c:pt>
                <c:pt idx="4553">
                  <c:v>22.76499999999975</c:v>
                </c:pt>
                <c:pt idx="4554">
                  <c:v>22.76999999999975</c:v>
                </c:pt>
                <c:pt idx="4555">
                  <c:v>22.77499999999975</c:v>
                </c:pt>
                <c:pt idx="4556">
                  <c:v>22.77999999999975</c:v>
                </c:pt>
                <c:pt idx="4557">
                  <c:v>22.78499999999975</c:v>
                </c:pt>
                <c:pt idx="4558">
                  <c:v>22.78999999999975</c:v>
                </c:pt>
                <c:pt idx="4559">
                  <c:v>22.79499999999975</c:v>
                </c:pt>
                <c:pt idx="4560">
                  <c:v>22.79999999999974</c:v>
                </c:pt>
                <c:pt idx="4561">
                  <c:v>22.80499999999975</c:v>
                </c:pt>
                <c:pt idx="4562">
                  <c:v>22.80999999999975</c:v>
                </c:pt>
                <c:pt idx="4563">
                  <c:v>22.81499999999975</c:v>
                </c:pt>
                <c:pt idx="4564">
                  <c:v>22.81999999999974</c:v>
                </c:pt>
                <c:pt idx="4565">
                  <c:v>22.82499999999974</c:v>
                </c:pt>
                <c:pt idx="4566">
                  <c:v>22.82999999999974</c:v>
                </c:pt>
                <c:pt idx="4567">
                  <c:v>22.83499999999975</c:v>
                </c:pt>
                <c:pt idx="4568">
                  <c:v>22.83999999999974</c:v>
                </c:pt>
                <c:pt idx="4569">
                  <c:v>22.84499999999974</c:v>
                </c:pt>
                <c:pt idx="4570">
                  <c:v>22.84999999999974</c:v>
                </c:pt>
                <c:pt idx="4571">
                  <c:v>22.85499999999974</c:v>
                </c:pt>
                <c:pt idx="4572">
                  <c:v>22.85999999999974</c:v>
                </c:pt>
                <c:pt idx="4573">
                  <c:v>22.86499999999974</c:v>
                </c:pt>
                <c:pt idx="4574">
                  <c:v>22.86999999999973</c:v>
                </c:pt>
                <c:pt idx="4575">
                  <c:v>22.87499999999973</c:v>
                </c:pt>
                <c:pt idx="4576">
                  <c:v>22.87999999999973</c:v>
                </c:pt>
                <c:pt idx="4577">
                  <c:v>22.88499999999973</c:v>
                </c:pt>
                <c:pt idx="4578">
                  <c:v>22.88999999999973</c:v>
                </c:pt>
                <c:pt idx="4579">
                  <c:v>22.89499999999973</c:v>
                </c:pt>
                <c:pt idx="4580">
                  <c:v>22.89999999999973</c:v>
                </c:pt>
                <c:pt idx="4581">
                  <c:v>22.90499999999973</c:v>
                </c:pt>
                <c:pt idx="4582">
                  <c:v>22.90999999999973</c:v>
                </c:pt>
                <c:pt idx="4583">
                  <c:v>22.91499999999973</c:v>
                </c:pt>
                <c:pt idx="4584">
                  <c:v>22.91999999999972</c:v>
                </c:pt>
                <c:pt idx="4585">
                  <c:v>22.92499999999972</c:v>
                </c:pt>
                <c:pt idx="4586">
                  <c:v>22.92999999999972</c:v>
                </c:pt>
                <c:pt idx="4587">
                  <c:v>22.93499999999973</c:v>
                </c:pt>
                <c:pt idx="4588">
                  <c:v>22.93999999999972</c:v>
                </c:pt>
                <c:pt idx="4589">
                  <c:v>22.94499999999972</c:v>
                </c:pt>
                <c:pt idx="4590">
                  <c:v>22.94999999999972</c:v>
                </c:pt>
                <c:pt idx="4591">
                  <c:v>22.95499999999972</c:v>
                </c:pt>
                <c:pt idx="4592">
                  <c:v>22.95999999999972</c:v>
                </c:pt>
                <c:pt idx="4593">
                  <c:v>22.96499999999972</c:v>
                </c:pt>
                <c:pt idx="4594">
                  <c:v>22.96999999999971</c:v>
                </c:pt>
                <c:pt idx="4595">
                  <c:v>22.97499999999971</c:v>
                </c:pt>
                <c:pt idx="4596">
                  <c:v>22.97999999999971</c:v>
                </c:pt>
                <c:pt idx="4597">
                  <c:v>22.98499999999971</c:v>
                </c:pt>
                <c:pt idx="4598">
                  <c:v>22.98999999999971</c:v>
                </c:pt>
                <c:pt idx="4599">
                  <c:v>22.99499999999971</c:v>
                </c:pt>
                <c:pt idx="4600">
                  <c:v>22.99999999999971</c:v>
                </c:pt>
                <c:pt idx="4601">
                  <c:v>23.00499999999971</c:v>
                </c:pt>
                <c:pt idx="4602">
                  <c:v>23.00999999999971</c:v>
                </c:pt>
                <c:pt idx="4603">
                  <c:v>23.01499999999971</c:v>
                </c:pt>
                <c:pt idx="4604">
                  <c:v>23.0199999999997</c:v>
                </c:pt>
                <c:pt idx="4605">
                  <c:v>23.0249999999997</c:v>
                </c:pt>
                <c:pt idx="4606">
                  <c:v>23.0299999999997</c:v>
                </c:pt>
                <c:pt idx="4607">
                  <c:v>23.03499999999971</c:v>
                </c:pt>
                <c:pt idx="4608">
                  <c:v>23.0399999999997</c:v>
                </c:pt>
                <c:pt idx="4609">
                  <c:v>23.0449999999997</c:v>
                </c:pt>
                <c:pt idx="4610">
                  <c:v>23.0499999999997</c:v>
                </c:pt>
                <c:pt idx="4611">
                  <c:v>23.0549999999997</c:v>
                </c:pt>
                <c:pt idx="4612">
                  <c:v>23.0599999999997</c:v>
                </c:pt>
                <c:pt idx="4613">
                  <c:v>23.0649999999997</c:v>
                </c:pt>
                <c:pt idx="4614">
                  <c:v>23.06999999999969</c:v>
                </c:pt>
                <c:pt idx="4615">
                  <c:v>23.0749999999997</c:v>
                </c:pt>
                <c:pt idx="4616">
                  <c:v>23.07999999999969</c:v>
                </c:pt>
                <c:pt idx="4617">
                  <c:v>23.08499999999969</c:v>
                </c:pt>
                <c:pt idx="4618">
                  <c:v>23.08999999999969</c:v>
                </c:pt>
                <c:pt idx="4619">
                  <c:v>23.09499999999969</c:v>
                </c:pt>
                <c:pt idx="4620">
                  <c:v>23.09999999999969</c:v>
                </c:pt>
                <c:pt idx="4621">
                  <c:v>23.1049999999997</c:v>
                </c:pt>
                <c:pt idx="4622">
                  <c:v>23.1099999999997</c:v>
                </c:pt>
                <c:pt idx="4623">
                  <c:v>23.1149999999997</c:v>
                </c:pt>
                <c:pt idx="4624">
                  <c:v>23.1199999999997</c:v>
                </c:pt>
                <c:pt idx="4625">
                  <c:v>23.1249999999997</c:v>
                </c:pt>
                <c:pt idx="4626">
                  <c:v>23.12999999999969</c:v>
                </c:pt>
                <c:pt idx="4627">
                  <c:v>23.1349999999997</c:v>
                </c:pt>
                <c:pt idx="4628">
                  <c:v>23.13999999999968</c:v>
                </c:pt>
                <c:pt idx="4629">
                  <c:v>23.14499999999968</c:v>
                </c:pt>
                <c:pt idx="4630">
                  <c:v>23.14999999999968</c:v>
                </c:pt>
                <c:pt idx="4631">
                  <c:v>23.15499999999968</c:v>
                </c:pt>
                <c:pt idx="4632">
                  <c:v>23.15999999999968</c:v>
                </c:pt>
                <c:pt idx="4633">
                  <c:v>23.16499999999968</c:v>
                </c:pt>
                <c:pt idx="4634">
                  <c:v>23.16999999999967</c:v>
                </c:pt>
                <c:pt idx="4635">
                  <c:v>23.17499999999968</c:v>
                </c:pt>
                <c:pt idx="4636">
                  <c:v>23.17999999999968</c:v>
                </c:pt>
                <c:pt idx="4637">
                  <c:v>23.18499999999968</c:v>
                </c:pt>
                <c:pt idx="4638">
                  <c:v>23.18999999999967</c:v>
                </c:pt>
                <c:pt idx="4639">
                  <c:v>23.19499999999967</c:v>
                </c:pt>
                <c:pt idx="4640">
                  <c:v>23.19999999999967</c:v>
                </c:pt>
                <c:pt idx="4641">
                  <c:v>23.20499999999967</c:v>
                </c:pt>
                <c:pt idx="4642">
                  <c:v>23.20999999999967</c:v>
                </c:pt>
                <c:pt idx="4643">
                  <c:v>23.21499999999967</c:v>
                </c:pt>
                <c:pt idx="4644">
                  <c:v>23.21999999999966</c:v>
                </c:pt>
                <c:pt idx="4645">
                  <c:v>23.22499999999966</c:v>
                </c:pt>
                <c:pt idx="4646">
                  <c:v>23.22999999999966</c:v>
                </c:pt>
                <c:pt idx="4647">
                  <c:v>23.23499999999967</c:v>
                </c:pt>
                <c:pt idx="4648">
                  <c:v>23.23999999999966</c:v>
                </c:pt>
                <c:pt idx="4649">
                  <c:v>23.24499999999966</c:v>
                </c:pt>
                <c:pt idx="4650">
                  <c:v>23.24999999999966</c:v>
                </c:pt>
                <c:pt idx="4651">
                  <c:v>23.25499999999966</c:v>
                </c:pt>
                <c:pt idx="4652">
                  <c:v>23.25999999999966</c:v>
                </c:pt>
                <c:pt idx="4653">
                  <c:v>23.26499999999966</c:v>
                </c:pt>
                <c:pt idx="4654">
                  <c:v>23.26999999999965</c:v>
                </c:pt>
                <c:pt idx="4655">
                  <c:v>23.27499999999965</c:v>
                </c:pt>
                <c:pt idx="4656">
                  <c:v>23.27999999999965</c:v>
                </c:pt>
                <c:pt idx="4657">
                  <c:v>23.28499999999965</c:v>
                </c:pt>
                <c:pt idx="4658">
                  <c:v>23.28999999999965</c:v>
                </c:pt>
                <c:pt idx="4659">
                  <c:v>23.29499999999965</c:v>
                </c:pt>
                <c:pt idx="4660">
                  <c:v>23.29999999999965</c:v>
                </c:pt>
                <c:pt idx="4661">
                  <c:v>23.30499999999965</c:v>
                </c:pt>
                <c:pt idx="4662">
                  <c:v>23.30999999999965</c:v>
                </c:pt>
                <c:pt idx="4663">
                  <c:v>23.31499999999965</c:v>
                </c:pt>
                <c:pt idx="4664">
                  <c:v>23.31999999999964</c:v>
                </c:pt>
                <c:pt idx="4665">
                  <c:v>23.32499999999964</c:v>
                </c:pt>
                <c:pt idx="4666">
                  <c:v>23.32999999999964</c:v>
                </c:pt>
                <c:pt idx="4667">
                  <c:v>23.33499999999965</c:v>
                </c:pt>
                <c:pt idx="4668">
                  <c:v>23.33999999999964</c:v>
                </c:pt>
                <c:pt idx="4669">
                  <c:v>23.34499999999964</c:v>
                </c:pt>
                <c:pt idx="4670">
                  <c:v>23.34999999999964</c:v>
                </c:pt>
                <c:pt idx="4671">
                  <c:v>23.35499999999964</c:v>
                </c:pt>
                <c:pt idx="4672">
                  <c:v>23.35999999999964</c:v>
                </c:pt>
                <c:pt idx="4673">
                  <c:v>23.36499999999964</c:v>
                </c:pt>
                <c:pt idx="4674">
                  <c:v>23.36999999999963</c:v>
                </c:pt>
                <c:pt idx="4675">
                  <c:v>23.37499999999963</c:v>
                </c:pt>
                <c:pt idx="4676">
                  <c:v>23.37999999999963</c:v>
                </c:pt>
                <c:pt idx="4677">
                  <c:v>23.38499999999963</c:v>
                </c:pt>
                <c:pt idx="4678">
                  <c:v>23.38999999999963</c:v>
                </c:pt>
                <c:pt idx="4679">
                  <c:v>23.39499999999963</c:v>
                </c:pt>
                <c:pt idx="4680">
                  <c:v>23.39999999999963</c:v>
                </c:pt>
                <c:pt idx="4681">
                  <c:v>23.40499999999963</c:v>
                </c:pt>
                <c:pt idx="4682">
                  <c:v>23.40999999999963</c:v>
                </c:pt>
                <c:pt idx="4683">
                  <c:v>23.41499999999963</c:v>
                </c:pt>
                <c:pt idx="4684">
                  <c:v>23.41999999999963</c:v>
                </c:pt>
                <c:pt idx="4685">
                  <c:v>23.42499999999962</c:v>
                </c:pt>
                <c:pt idx="4686">
                  <c:v>23.42999999999962</c:v>
                </c:pt>
                <c:pt idx="4687">
                  <c:v>23.43499999999963</c:v>
                </c:pt>
                <c:pt idx="4688">
                  <c:v>23.43999999999962</c:v>
                </c:pt>
                <c:pt idx="4689">
                  <c:v>23.44499999999962</c:v>
                </c:pt>
                <c:pt idx="4690">
                  <c:v>23.44999999999962</c:v>
                </c:pt>
                <c:pt idx="4691">
                  <c:v>23.45499999999962</c:v>
                </c:pt>
                <c:pt idx="4692">
                  <c:v>23.45999999999962</c:v>
                </c:pt>
                <c:pt idx="4693">
                  <c:v>23.46499999999962</c:v>
                </c:pt>
                <c:pt idx="4694">
                  <c:v>23.46999999999961</c:v>
                </c:pt>
                <c:pt idx="4695">
                  <c:v>23.47499999999961</c:v>
                </c:pt>
                <c:pt idx="4696">
                  <c:v>23.47999999999961</c:v>
                </c:pt>
                <c:pt idx="4697">
                  <c:v>23.48499999999961</c:v>
                </c:pt>
                <c:pt idx="4698">
                  <c:v>23.48999999999961</c:v>
                </c:pt>
                <c:pt idx="4699">
                  <c:v>23.49499999999961</c:v>
                </c:pt>
                <c:pt idx="4700">
                  <c:v>23.49999999999961</c:v>
                </c:pt>
                <c:pt idx="4701">
                  <c:v>23.50499999999961</c:v>
                </c:pt>
                <c:pt idx="4702">
                  <c:v>23.50999999999961</c:v>
                </c:pt>
                <c:pt idx="4703">
                  <c:v>23.51499999999961</c:v>
                </c:pt>
                <c:pt idx="4704">
                  <c:v>23.51999999999961</c:v>
                </c:pt>
                <c:pt idx="4705">
                  <c:v>23.5249999999996</c:v>
                </c:pt>
                <c:pt idx="4706">
                  <c:v>23.5299999999996</c:v>
                </c:pt>
                <c:pt idx="4707">
                  <c:v>23.53499999999961</c:v>
                </c:pt>
                <c:pt idx="4708">
                  <c:v>23.5399999999996</c:v>
                </c:pt>
                <c:pt idx="4709">
                  <c:v>23.5449999999996</c:v>
                </c:pt>
                <c:pt idx="4710">
                  <c:v>23.5499999999996</c:v>
                </c:pt>
                <c:pt idx="4711">
                  <c:v>23.5549999999996</c:v>
                </c:pt>
                <c:pt idx="4712">
                  <c:v>23.5599999999996</c:v>
                </c:pt>
                <c:pt idx="4713">
                  <c:v>23.5649999999996</c:v>
                </c:pt>
                <c:pt idx="4714">
                  <c:v>23.56999999999959</c:v>
                </c:pt>
                <c:pt idx="4715">
                  <c:v>23.5749999999996</c:v>
                </c:pt>
                <c:pt idx="4716">
                  <c:v>23.57999999999959</c:v>
                </c:pt>
                <c:pt idx="4717">
                  <c:v>23.58499999999959</c:v>
                </c:pt>
                <c:pt idx="4718">
                  <c:v>23.58999999999959</c:v>
                </c:pt>
                <c:pt idx="4719">
                  <c:v>23.5949999999996</c:v>
                </c:pt>
                <c:pt idx="4720">
                  <c:v>23.59999999999959</c:v>
                </c:pt>
                <c:pt idx="4721">
                  <c:v>23.6049999999996</c:v>
                </c:pt>
                <c:pt idx="4722">
                  <c:v>23.6099999999996</c:v>
                </c:pt>
                <c:pt idx="4723">
                  <c:v>23.6149999999996</c:v>
                </c:pt>
                <c:pt idx="4724">
                  <c:v>23.6199999999996</c:v>
                </c:pt>
                <c:pt idx="4725">
                  <c:v>23.6249999999996</c:v>
                </c:pt>
                <c:pt idx="4726">
                  <c:v>23.6299999999996</c:v>
                </c:pt>
                <c:pt idx="4727">
                  <c:v>23.6349999999996</c:v>
                </c:pt>
                <c:pt idx="4728">
                  <c:v>23.63999999999958</c:v>
                </c:pt>
                <c:pt idx="4729">
                  <c:v>23.64499999999958</c:v>
                </c:pt>
                <c:pt idx="4730">
                  <c:v>23.64999999999958</c:v>
                </c:pt>
                <c:pt idx="4731">
                  <c:v>23.65499999999958</c:v>
                </c:pt>
                <c:pt idx="4732">
                  <c:v>23.65999999999958</c:v>
                </c:pt>
                <c:pt idx="4733">
                  <c:v>23.66499999999958</c:v>
                </c:pt>
                <c:pt idx="4734">
                  <c:v>23.66999999999958</c:v>
                </c:pt>
                <c:pt idx="4735">
                  <c:v>23.67499999999958</c:v>
                </c:pt>
                <c:pt idx="4736">
                  <c:v>23.67999999999958</c:v>
                </c:pt>
                <c:pt idx="4737">
                  <c:v>23.68499999999958</c:v>
                </c:pt>
                <c:pt idx="4738">
                  <c:v>23.68999999999957</c:v>
                </c:pt>
                <c:pt idx="4739">
                  <c:v>23.69499999999957</c:v>
                </c:pt>
                <c:pt idx="4740">
                  <c:v>23.69999999999957</c:v>
                </c:pt>
                <c:pt idx="4741">
                  <c:v>23.70499999999957</c:v>
                </c:pt>
                <c:pt idx="4742">
                  <c:v>23.70999999999957</c:v>
                </c:pt>
                <c:pt idx="4743">
                  <c:v>23.71499999999957</c:v>
                </c:pt>
                <c:pt idx="4744">
                  <c:v>23.71999999999957</c:v>
                </c:pt>
                <c:pt idx="4745">
                  <c:v>23.72499999999956</c:v>
                </c:pt>
                <c:pt idx="4746">
                  <c:v>23.72999999999956</c:v>
                </c:pt>
                <c:pt idx="4747">
                  <c:v>23.73499999999957</c:v>
                </c:pt>
                <c:pt idx="4748">
                  <c:v>23.73999999999956</c:v>
                </c:pt>
                <c:pt idx="4749">
                  <c:v>23.74499999999956</c:v>
                </c:pt>
                <c:pt idx="4750">
                  <c:v>23.74999999999956</c:v>
                </c:pt>
                <c:pt idx="4751">
                  <c:v>23.75499999999956</c:v>
                </c:pt>
                <c:pt idx="4752">
                  <c:v>23.75999999999956</c:v>
                </c:pt>
                <c:pt idx="4753">
                  <c:v>23.76499999999956</c:v>
                </c:pt>
                <c:pt idx="4754">
                  <c:v>23.76999999999955</c:v>
                </c:pt>
                <c:pt idx="4755">
                  <c:v>23.77499999999955</c:v>
                </c:pt>
                <c:pt idx="4756">
                  <c:v>23.77999999999955</c:v>
                </c:pt>
                <c:pt idx="4757">
                  <c:v>23.78499999999955</c:v>
                </c:pt>
                <c:pt idx="4758">
                  <c:v>23.78999999999955</c:v>
                </c:pt>
                <c:pt idx="4759">
                  <c:v>23.79499999999955</c:v>
                </c:pt>
                <c:pt idx="4760">
                  <c:v>23.79999999999955</c:v>
                </c:pt>
                <c:pt idx="4761">
                  <c:v>23.80499999999955</c:v>
                </c:pt>
                <c:pt idx="4762">
                  <c:v>23.80999999999955</c:v>
                </c:pt>
                <c:pt idx="4763">
                  <c:v>23.81499999999955</c:v>
                </c:pt>
                <c:pt idx="4764">
                  <c:v>23.81999999999955</c:v>
                </c:pt>
                <c:pt idx="4765">
                  <c:v>23.82499999999954</c:v>
                </c:pt>
                <c:pt idx="4766">
                  <c:v>23.82999999999954</c:v>
                </c:pt>
                <c:pt idx="4767">
                  <c:v>23.83499999999955</c:v>
                </c:pt>
                <c:pt idx="4768">
                  <c:v>23.83999999999955</c:v>
                </c:pt>
                <c:pt idx="4769">
                  <c:v>23.84499999999954</c:v>
                </c:pt>
                <c:pt idx="4770">
                  <c:v>23.84999999999954</c:v>
                </c:pt>
                <c:pt idx="4771">
                  <c:v>23.85499999999954</c:v>
                </c:pt>
                <c:pt idx="4772">
                  <c:v>23.85999999999954</c:v>
                </c:pt>
                <c:pt idx="4773">
                  <c:v>23.86499999999954</c:v>
                </c:pt>
                <c:pt idx="4774">
                  <c:v>23.86999999999954</c:v>
                </c:pt>
                <c:pt idx="4775">
                  <c:v>23.87499999999953</c:v>
                </c:pt>
                <c:pt idx="4776">
                  <c:v>23.87999999999953</c:v>
                </c:pt>
                <c:pt idx="4777">
                  <c:v>23.88499999999953</c:v>
                </c:pt>
                <c:pt idx="4778">
                  <c:v>23.88999999999953</c:v>
                </c:pt>
                <c:pt idx="4779">
                  <c:v>23.89499999999953</c:v>
                </c:pt>
                <c:pt idx="4780">
                  <c:v>23.89999999999953</c:v>
                </c:pt>
                <c:pt idx="4781">
                  <c:v>23.90499999999953</c:v>
                </c:pt>
                <c:pt idx="4782">
                  <c:v>23.90999999999953</c:v>
                </c:pt>
                <c:pt idx="4783">
                  <c:v>23.91499999999953</c:v>
                </c:pt>
                <c:pt idx="4784">
                  <c:v>23.91999999999953</c:v>
                </c:pt>
                <c:pt idx="4785">
                  <c:v>23.92499999999952</c:v>
                </c:pt>
                <c:pt idx="4786">
                  <c:v>23.92999999999952</c:v>
                </c:pt>
                <c:pt idx="4787">
                  <c:v>23.93499999999953</c:v>
                </c:pt>
                <c:pt idx="4788">
                  <c:v>23.93999999999953</c:v>
                </c:pt>
                <c:pt idx="4789">
                  <c:v>23.94499999999952</c:v>
                </c:pt>
                <c:pt idx="4790">
                  <c:v>23.94999999999952</c:v>
                </c:pt>
                <c:pt idx="4791">
                  <c:v>23.95499999999952</c:v>
                </c:pt>
                <c:pt idx="4792">
                  <c:v>23.95999999999952</c:v>
                </c:pt>
                <c:pt idx="4793">
                  <c:v>23.96499999999952</c:v>
                </c:pt>
                <c:pt idx="4794">
                  <c:v>23.96999999999952</c:v>
                </c:pt>
                <c:pt idx="4795">
                  <c:v>23.97499999999951</c:v>
                </c:pt>
                <c:pt idx="4796">
                  <c:v>23.97999999999951</c:v>
                </c:pt>
                <c:pt idx="4797">
                  <c:v>23.98499999999951</c:v>
                </c:pt>
                <c:pt idx="4798">
                  <c:v>23.98999999999951</c:v>
                </c:pt>
                <c:pt idx="4799">
                  <c:v>23.99499999999951</c:v>
                </c:pt>
                <c:pt idx="4800">
                  <c:v>23.99999999999951</c:v>
                </c:pt>
                <c:pt idx="4801">
                  <c:v>24.00499999999951</c:v>
                </c:pt>
                <c:pt idx="4802">
                  <c:v>24.00999999999951</c:v>
                </c:pt>
                <c:pt idx="4803">
                  <c:v>24.01499999999951</c:v>
                </c:pt>
                <c:pt idx="4804">
                  <c:v>24.01999999999951</c:v>
                </c:pt>
                <c:pt idx="4805">
                  <c:v>24.0249999999995</c:v>
                </c:pt>
                <c:pt idx="4806">
                  <c:v>24.0299999999995</c:v>
                </c:pt>
                <c:pt idx="4807">
                  <c:v>24.03499999999951</c:v>
                </c:pt>
                <c:pt idx="4808">
                  <c:v>24.03999999999951</c:v>
                </c:pt>
                <c:pt idx="4809">
                  <c:v>24.0449999999995</c:v>
                </c:pt>
                <c:pt idx="4810">
                  <c:v>24.0499999999995</c:v>
                </c:pt>
                <c:pt idx="4811">
                  <c:v>24.0549999999995</c:v>
                </c:pt>
                <c:pt idx="4812">
                  <c:v>24.0599999999995</c:v>
                </c:pt>
                <c:pt idx="4813">
                  <c:v>24.0649999999995</c:v>
                </c:pt>
                <c:pt idx="4814">
                  <c:v>24.0699999999995</c:v>
                </c:pt>
                <c:pt idx="4815">
                  <c:v>24.0749999999995</c:v>
                </c:pt>
                <c:pt idx="4816">
                  <c:v>24.0799999999995</c:v>
                </c:pt>
                <c:pt idx="4817">
                  <c:v>24.08499999999949</c:v>
                </c:pt>
                <c:pt idx="4818">
                  <c:v>24.08999999999949</c:v>
                </c:pt>
                <c:pt idx="4819">
                  <c:v>24.0949999999995</c:v>
                </c:pt>
                <c:pt idx="4820">
                  <c:v>24.09999999999949</c:v>
                </c:pt>
                <c:pt idx="4821">
                  <c:v>24.1049999999995</c:v>
                </c:pt>
                <c:pt idx="4822">
                  <c:v>24.1099999999995</c:v>
                </c:pt>
                <c:pt idx="4823">
                  <c:v>24.1149999999995</c:v>
                </c:pt>
                <c:pt idx="4824">
                  <c:v>24.1199999999995</c:v>
                </c:pt>
                <c:pt idx="4825">
                  <c:v>24.1249999999995</c:v>
                </c:pt>
                <c:pt idx="4826">
                  <c:v>24.1299999999995</c:v>
                </c:pt>
                <c:pt idx="4827">
                  <c:v>24.1349999999995</c:v>
                </c:pt>
                <c:pt idx="4828">
                  <c:v>24.1399999999995</c:v>
                </c:pt>
                <c:pt idx="4829">
                  <c:v>24.14499999999948</c:v>
                </c:pt>
                <c:pt idx="4830">
                  <c:v>24.14999999999948</c:v>
                </c:pt>
                <c:pt idx="4831">
                  <c:v>24.15499999999948</c:v>
                </c:pt>
                <c:pt idx="4832">
                  <c:v>24.15999999999948</c:v>
                </c:pt>
                <c:pt idx="4833">
                  <c:v>24.16499999999948</c:v>
                </c:pt>
                <c:pt idx="4834">
                  <c:v>24.16999999999948</c:v>
                </c:pt>
                <c:pt idx="4835">
                  <c:v>24.17499999999948</c:v>
                </c:pt>
                <c:pt idx="4836">
                  <c:v>24.17999999999948</c:v>
                </c:pt>
                <c:pt idx="4837">
                  <c:v>24.18499999999948</c:v>
                </c:pt>
                <c:pt idx="4838">
                  <c:v>24.18999999999948</c:v>
                </c:pt>
                <c:pt idx="4839">
                  <c:v>24.19499999999947</c:v>
                </c:pt>
                <c:pt idx="4840">
                  <c:v>24.19999999999947</c:v>
                </c:pt>
                <c:pt idx="4841">
                  <c:v>24.20499999999947</c:v>
                </c:pt>
                <c:pt idx="4842">
                  <c:v>24.20999999999947</c:v>
                </c:pt>
                <c:pt idx="4843">
                  <c:v>24.21499999999947</c:v>
                </c:pt>
                <c:pt idx="4844">
                  <c:v>24.21999999999947</c:v>
                </c:pt>
                <c:pt idx="4845">
                  <c:v>24.22499999999946</c:v>
                </c:pt>
                <c:pt idx="4846">
                  <c:v>24.22999999999946</c:v>
                </c:pt>
                <c:pt idx="4847">
                  <c:v>24.23499999999947</c:v>
                </c:pt>
                <c:pt idx="4848">
                  <c:v>24.23999999999947</c:v>
                </c:pt>
                <c:pt idx="4849">
                  <c:v>24.24499999999946</c:v>
                </c:pt>
                <c:pt idx="4850">
                  <c:v>24.24999999999946</c:v>
                </c:pt>
                <c:pt idx="4851">
                  <c:v>24.25499999999946</c:v>
                </c:pt>
                <c:pt idx="4852">
                  <c:v>24.25999999999946</c:v>
                </c:pt>
                <c:pt idx="4853">
                  <c:v>24.26499999999946</c:v>
                </c:pt>
                <c:pt idx="4854">
                  <c:v>24.26999999999946</c:v>
                </c:pt>
                <c:pt idx="4855">
                  <c:v>24.27499999999945</c:v>
                </c:pt>
                <c:pt idx="4856">
                  <c:v>24.27999999999945</c:v>
                </c:pt>
                <c:pt idx="4857">
                  <c:v>24.28499999999945</c:v>
                </c:pt>
                <c:pt idx="4858">
                  <c:v>24.28999999999945</c:v>
                </c:pt>
                <c:pt idx="4859">
                  <c:v>24.29499999999945</c:v>
                </c:pt>
                <c:pt idx="4860">
                  <c:v>24.29999999999945</c:v>
                </c:pt>
                <c:pt idx="4861">
                  <c:v>24.30499999999945</c:v>
                </c:pt>
                <c:pt idx="4862">
                  <c:v>24.30999999999945</c:v>
                </c:pt>
                <c:pt idx="4863">
                  <c:v>24.31499999999945</c:v>
                </c:pt>
                <c:pt idx="4864">
                  <c:v>24.31999999999945</c:v>
                </c:pt>
                <c:pt idx="4865">
                  <c:v>24.32499999999945</c:v>
                </c:pt>
                <c:pt idx="4866">
                  <c:v>24.32999999999944</c:v>
                </c:pt>
                <c:pt idx="4867">
                  <c:v>24.33499999999945</c:v>
                </c:pt>
                <c:pt idx="4868">
                  <c:v>24.33999999999945</c:v>
                </c:pt>
                <c:pt idx="4869">
                  <c:v>24.34499999999944</c:v>
                </c:pt>
                <c:pt idx="4870">
                  <c:v>24.34999999999944</c:v>
                </c:pt>
                <c:pt idx="4871">
                  <c:v>24.35499999999944</c:v>
                </c:pt>
                <c:pt idx="4872">
                  <c:v>24.35999999999944</c:v>
                </c:pt>
                <c:pt idx="4873">
                  <c:v>24.36499999999944</c:v>
                </c:pt>
                <c:pt idx="4874">
                  <c:v>24.36999999999944</c:v>
                </c:pt>
                <c:pt idx="4875">
                  <c:v>24.37499999999944</c:v>
                </c:pt>
                <c:pt idx="4876">
                  <c:v>24.37999999999943</c:v>
                </c:pt>
                <c:pt idx="4877">
                  <c:v>24.38499999999943</c:v>
                </c:pt>
                <c:pt idx="4878">
                  <c:v>24.38999999999943</c:v>
                </c:pt>
                <c:pt idx="4879">
                  <c:v>24.39499999999943</c:v>
                </c:pt>
                <c:pt idx="4880">
                  <c:v>24.39999999999943</c:v>
                </c:pt>
                <c:pt idx="4881">
                  <c:v>24.40499999999943</c:v>
                </c:pt>
                <c:pt idx="4882">
                  <c:v>24.40999999999943</c:v>
                </c:pt>
                <c:pt idx="4883">
                  <c:v>24.41499999999943</c:v>
                </c:pt>
                <c:pt idx="4884">
                  <c:v>24.41999999999943</c:v>
                </c:pt>
                <c:pt idx="4885">
                  <c:v>24.42499999999943</c:v>
                </c:pt>
                <c:pt idx="4886">
                  <c:v>24.42999999999942</c:v>
                </c:pt>
                <c:pt idx="4887">
                  <c:v>24.43499999999943</c:v>
                </c:pt>
                <c:pt idx="4888">
                  <c:v>24.43999999999943</c:v>
                </c:pt>
                <c:pt idx="4889">
                  <c:v>24.44499999999942</c:v>
                </c:pt>
                <c:pt idx="4890">
                  <c:v>24.44999999999942</c:v>
                </c:pt>
                <c:pt idx="4891">
                  <c:v>24.45499999999942</c:v>
                </c:pt>
                <c:pt idx="4892">
                  <c:v>24.45999999999942</c:v>
                </c:pt>
                <c:pt idx="4893">
                  <c:v>24.46499999999942</c:v>
                </c:pt>
                <c:pt idx="4894">
                  <c:v>24.46999999999942</c:v>
                </c:pt>
                <c:pt idx="4895">
                  <c:v>24.47499999999942</c:v>
                </c:pt>
                <c:pt idx="4896">
                  <c:v>24.47999999999941</c:v>
                </c:pt>
                <c:pt idx="4897">
                  <c:v>24.48499999999941</c:v>
                </c:pt>
                <c:pt idx="4898">
                  <c:v>24.48999999999941</c:v>
                </c:pt>
                <c:pt idx="4899">
                  <c:v>24.49499999999941</c:v>
                </c:pt>
                <c:pt idx="4900">
                  <c:v>24.49999999999941</c:v>
                </c:pt>
                <c:pt idx="4901">
                  <c:v>24.50499999999941</c:v>
                </c:pt>
                <c:pt idx="4902">
                  <c:v>24.50999999999941</c:v>
                </c:pt>
                <c:pt idx="4903">
                  <c:v>24.51499999999941</c:v>
                </c:pt>
                <c:pt idx="4904">
                  <c:v>24.51999999999941</c:v>
                </c:pt>
                <c:pt idx="4905">
                  <c:v>24.52499999999941</c:v>
                </c:pt>
                <c:pt idx="4906">
                  <c:v>24.5299999999994</c:v>
                </c:pt>
                <c:pt idx="4907">
                  <c:v>24.53499999999941</c:v>
                </c:pt>
                <c:pt idx="4908">
                  <c:v>24.53999999999941</c:v>
                </c:pt>
                <c:pt idx="4909">
                  <c:v>24.5449999999994</c:v>
                </c:pt>
                <c:pt idx="4910">
                  <c:v>24.5499999999994</c:v>
                </c:pt>
                <c:pt idx="4911">
                  <c:v>24.5549999999994</c:v>
                </c:pt>
                <c:pt idx="4912">
                  <c:v>24.55999999999939</c:v>
                </c:pt>
                <c:pt idx="4913">
                  <c:v>24.56499999999939</c:v>
                </c:pt>
                <c:pt idx="4914">
                  <c:v>24.56999999999939</c:v>
                </c:pt>
                <c:pt idx="4915">
                  <c:v>24.57499999999939</c:v>
                </c:pt>
                <c:pt idx="4916">
                  <c:v>24.57999999999939</c:v>
                </c:pt>
                <c:pt idx="4917">
                  <c:v>24.58499999999939</c:v>
                </c:pt>
                <c:pt idx="4918">
                  <c:v>24.58999999999939</c:v>
                </c:pt>
                <c:pt idx="4919">
                  <c:v>24.59499999999939</c:v>
                </c:pt>
                <c:pt idx="4920">
                  <c:v>24.59999999999939</c:v>
                </c:pt>
                <c:pt idx="4921">
                  <c:v>24.60499999999939</c:v>
                </c:pt>
                <c:pt idx="4922">
                  <c:v>24.60999999999939</c:v>
                </c:pt>
                <c:pt idx="4923">
                  <c:v>24.6149999999994</c:v>
                </c:pt>
                <c:pt idx="4924">
                  <c:v>24.61999999999939</c:v>
                </c:pt>
                <c:pt idx="4925">
                  <c:v>24.62499999999939</c:v>
                </c:pt>
                <c:pt idx="4926">
                  <c:v>24.62999999999938</c:v>
                </c:pt>
                <c:pt idx="4927">
                  <c:v>24.6349999999994</c:v>
                </c:pt>
                <c:pt idx="4928">
                  <c:v>24.63999999999939</c:v>
                </c:pt>
                <c:pt idx="4929">
                  <c:v>24.64499999999938</c:v>
                </c:pt>
                <c:pt idx="4930">
                  <c:v>24.64999999999938</c:v>
                </c:pt>
                <c:pt idx="4931">
                  <c:v>24.65499999999938</c:v>
                </c:pt>
                <c:pt idx="4932">
                  <c:v>24.65999999999938</c:v>
                </c:pt>
                <c:pt idx="4933">
                  <c:v>24.66499999999938</c:v>
                </c:pt>
                <c:pt idx="4934">
                  <c:v>24.66999999999938</c:v>
                </c:pt>
                <c:pt idx="4935">
                  <c:v>24.67499999999938</c:v>
                </c:pt>
                <c:pt idx="4936">
                  <c:v>24.67999999999937</c:v>
                </c:pt>
                <c:pt idx="4937">
                  <c:v>24.68499999999937</c:v>
                </c:pt>
                <c:pt idx="4938">
                  <c:v>24.68999999999937</c:v>
                </c:pt>
                <c:pt idx="4939">
                  <c:v>24.69499999999937</c:v>
                </c:pt>
                <c:pt idx="4940">
                  <c:v>24.69999999999937</c:v>
                </c:pt>
                <c:pt idx="4941">
                  <c:v>24.70499999999937</c:v>
                </c:pt>
                <c:pt idx="4942">
                  <c:v>24.70999999999936</c:v>
                </c:pt>
                <c:pt idx="4943">
                  <c:v>24.71499999999937</c:v>
                </c:pt>
                <c:pt idx="4944">
                  <c:v>24.71999999999937</c:v>
                </c:pt>
                <c:pt idx="4945">
                  <c:v>24.72499999999936</c:v>
                </c:pt>
                <c:pt idx="4946">
                  <c:v>24.72999999999936</c:v>
                </c:pt>
                <c:pt idx="4947">
                  <c:v>24.73499999999936</c:v>
                </c:pt>
                <c:pt idx="4948">
                  <c:v>24.73999999999936</c:v>
                </c:pt>
                <c:pt idx="4949">
                  <c:v>24.74499999999936</c:v>
                </c:pt>
                <c:pt idx="4950">
                  <c:v>24.74999999999936</c:v>
                </c:pt>
                <c:pt idx="4951">
                  <c:v>24.75499999999936</c:v>
                </c:pt>
                <c:pt idx="4952">
                  <c:v>24.75999999999936</c:v>
                </c:pt>
                <c:pt idx="4953">
                  <c:v>24.76499999999935</c:v>
                </c:pt>
                <c:pt idx="4954">
                  <c:v>24.76999999999935</c:v>
                </c:pt>
                <c:pt idx="4955">
                  <c:v>24.77499999999936</c:v>
                </c:pt>
                <c:pt idx="4956">
                  <c:v>24.77999999999935</c:v>
                </c:pt>
                <c:pt idx="4957">
                  <c:v>24.78499999999935</c:v>
                </c:pt>
                <c:pt idx="4958">
                  <c:v>24.78999999999935</c:v>
                </c:pt>
                <c:pt idx="4959">
                  <c:v>24.79499999999935</c:v>
                </c:pt>
                <c:pt idx="4960">
                  <c:v>24.79999999999935</c:v>
                </c:pt>
                <c:pt idx="4961">
                  <c:v>24.80499999999935</c:v>
                </c:pt>
                <c:pt idx="4962">
                  <c:v>24.80999999999935</c:v>
                </c:pt>
                <c:pt idx="4963">
                  <c:v>24.81499999999935</c:v>
                </c:pt>
                <c:pt idx="4964">
                  <c:v>24.81999999999935</c:v>
                </c:pt>
                <c:pt idx="4965">
                  <c:v>24.82499999999935</c:v>
                </c:pt>
                <c:pt idx="4966">
                  <c:v>24.82999999999934</c:v>
                </c:pt>
                <c:pt idx="4967">
                  <c:v>24.83499999999934</c:v>
                </c:pt>
                <c:pt idx="4968">
                  <c:v>24.83999999999934</c:v>
                </c:pt>
                <c:pt idx="4969">
                  <c:v>24.84499999999934</c:v>
                </c:pt>
                <c:pt idx="4970">
                  <c:v>24.84999999999934</c:v>
                </c:pt>
                <c:pt idx="4971">
                  <c:v>24.85499999999934</c:v>
                </c:pt>
                <c:pt idx="4972">
                  <c:v>24.85999999999934</c:v>
                </c:pt>
                <c:pt idx="4973">
                  <c:v>24.86499999999933</c:v>
                </c:pt>
                <c:pt idx="4974">
                  <c:v>24.86999999999933</c:v>
                </c:pt>
                <c:pt idx="4975">
                  <c:v>24.87499999999934</c:v>
                </c:pt>
                <c:pt idx="4976">
                  <c:v>24.87999999999933</c:v>
                </c:pt>
                <c:pt idx="4977">
                  <c:v>24.88499999999933</c:v>
                </c:pt>
                <c:pt idx="4978">
                  <c:v>24.88999999999933</c:v>
                </c:pt>
                <c:pt idx="4979">
                  <c:v>24.89499999999933</c:v>
                </c:pt>
                <c:pt idx="4980">
                  <c:v>24.89999999999933</c:v>
                </c:pt>
                <c:pt idx="4981">
                  <c:v>24.90499999999933</c:v>
                </c:pt>
                <c:pt idx="4982">
                  <c:v>24.90999999999933</c:v>
                </c:pt>
                <c:pt idx="4983">
                  <c:v>24.91499999999933</c:v>
                </c:pt>
                <c:pt idx="4984">
                  <c:v>24.91999999999933</c:v>
                </c:pt>
                <c:pt idx="4985">
                  <c:v>24.92499999999933</c:v>
                </c:pt>
                <c:pt idx="4986">
                  <c:v>24.92999999999932</c:v>
                </c:pt>
                <c:pt idx="4987">
                  <c:v>24.93499999999932</c:v>
                </c:pt>
                <c:pt idx="4988">
                  <c:v>24.93999999999932</c:v>
                </c:pt>
                <c:pt idx="4989">
                  <c:v>24.94499999999932</c:v>
                </c:pt>
                <c:pt idx="4990">
                  <c:v>24.94999999999932</c:v>
                </c:pt>
                <c:pt idx="4991">
                  <c:v>24.95499999999932</c:v>
                </c:pt>
                <c:pt idx="4992">
                  <c:v>24.95999999999932</c:v>
                </c:pt>
                <c:pt idx="4993">
                  <c:v>24.96499999999931</c:v>
                </c:pt>
                <c:pt idx="4994">
                  <c:v>24.96999999999931</c:v>
                </c:pt>
                <c:pt idx="4995">
                  <c:v>24.97499999999932</c:v>
                </c:pt>
                <c:pt idx="4996">
                  <c:v>24.97999999999931</c:v>
                </c:pt>
                <c:pt idx="4997">
                  <c:v>24.98499999999931</c:v>
                </c:pt>
                <c:pt idx="4998">
                  <c:v>24.98999999999931</c:v>
                </c:pt>
                <c:pt idx="4999">
                  <c:v>24.99499999999931</c:v>
                </c:pt>
                <c:pt idx="5000">
                  <c:v>24.99999999999931</c:v>
                </c:pt>
                <c:pt idx="5001">
                  <c:v>25.00499999999931</c:v>
                </c:pt>
                <c:pt idx="5002">
                  <c:v>25.00999999999931</c:v>
                </c:pt>
                <c:pt idx="5003">
                  <c:v>25.01499999999931</c:v>
                </c:pt>
                <c:pt idx="5004">
                  <c:v>25.01999999999931</c:v>
                </c:pt>
                <c:pt idx="5005">
                  <c:v>25.02499999999931</c:v>
                </c:pt>
                <c:pt idx="5006">
                  <c:v>25.0299999999993</c:v>
                </c:pt>
                <c:pt idx="5007">
                  <c:v>25.0349999999993</c:v>
                </c:pt>
                <c:pt idx="5008">
                  <c:v>25.0399999999993</c:v>
                </c:pt>
                <c:pt idx="5009">
                  <c:v>25.0449999999993</c:v>
                </c:pt>
                <c:pt idx="5010">
                  <c:v>25.0499999999993</c:v>
                </c:pt>
                <c:pt idx="5011">
                  <c:v>25.0549999999993</c:v>
                </c:pt>
                <c:pt idx="5012">
                  <c:v>25.0599999999993</c:v>
                </c:pt>
                <c:pt idx="5013">
                  <c:v>25.06499999999929</c:v>
                </c:pt>
                <c:pt idx="5014">
                  <c:v>25.06999999999929</c:v>
                </c:pt>
                <c:pt idx="5015">
                  <c:v>25.0749999999993</c:v>
                </c:pt>
                <c:pt idx="5016">
                  <c:v>25.07999999999929</c:v>
                </c:pt>
                <c:pt idx="5017">
                  <c:v>25.08499999999929</c:v>
                </c:pt>
                <c:pt idx="5018">
                  <c:v>25.08999999999929</c:v>
                </c:pt>
                <c:pt idx="5019">
                  <c:v>25.09499999999929</c:v>
                </c:pt>
                <c:pt idx="5020">
                  <c:v>25.09999999999929</c:v>
                </c:pt>
                <c:pt idx="5021">
                  <c:v>25.10499999999929</c:v>
                </c:pt>
                <c:pt idx="5022">
                  <c:v>25.10999999999929</c:v>
                </c:pt>
                <c:pt idx="5023">
                  <c:v>25.1149999999993</c:v>
                </c:pt>
                <c:pt idx="5024">
                  <c:v>25.1199999999993</c:v>
                </c:pt>
                <c:pt idx="5025">
                  <c:v>25.12499999999929</c:v>
                </c:pt>
                <c:pt idx="5026">
                  <c:v>25.12999999999928</c:v>
                </c:pt>
                <c:pt idx="5027">
                  <c:v>25.1349999999993</c:v>
                </c:pt>
                <c:pt idx="5028">
                  <c:v>25.1399999999993</c:v>
                </c:pt>
                <c:pt idx="5029">
                  <c:v>25.14499999999929</c:v>
                </c:pt>
                <c:pt idx="5030">
                  <c:v>25.14999999999928</c:v>
                </c:pt>
                <c:pt idx="5031">
                  <c:v>25.15499999999928</c:v>
                </c:pt>
                <c:pt idx="5032">
                  <c:v>25.15999999999928</c:v>
                </c:pt>
                <c:pt idx="5033">
                  <c:v>25.16499999999928</c:v>
                </c:pt>
                <c:pt idx="5034">
                  <c:v>25.16999999999928</c:v>
                </c:pt>
                <c:pt idx="5035">
                  <c:v>25.17499999999928</c:v>
                </c:pt>
                <c:pt idx="5036">
                  <c:v>25.17999999999927</c:v>
                </c:pt>
                <c:pt idx="5037">
                  <c:v>25.18499999999927</c:v>
                </c:pt>
                <c:pt idx="5038">
                  <c:v>25.18999999999927</c:v>
                </c:pt>
                <c:pt idx="5039">
                  <c:v>25.19499999999928</c:v>
                </c:pt>
                <c:pt idx="5040">
                  <c:v>25.19999999999927</c:v>
                </c:pt>
                <c:pt idx="5041">
                  <c:v>25.20499999999927</c:v>
                </c:pt>
                <c:pt idx="5042">
                  <c:v>25.20999999999927</c:v>
                </c:pt>
                <c:pt idx="5043">
                  <c:v>25.21499999999927</c:v>
                </c:pt>
                <c:pt idx="5044">
                  <c:v>25.21999999999927</c:v>
                </c:pt>
                <c:pt idx="5045">
                  <c:v>25.22499999999927</c:v>
                </c:pt>
                <c:pt idx="5046">
                  <c:v>25.22999999999926</c:v>
                </c:pt>
                <c:pt idx="5047">
                  <c:v>25.23499999999926</c:v>
                </c:pt>
                <c:pt idx="5048">
                  <c:v>25.23999999999926</c:v>
                </c:pt>
                <c:pt idx="5049">
                  <c:v>25.24499999999926</c:v>
                </c:pt>
                <c:pt idx="5050">
                  <c:v>25.24999999999926</c:v>
                </c:pt>
                <c:pt idx="5051">
                  <c:v>25.25499999999926</c:v>
                </c:pt>
                <c:pt idx="5052">
                  <c:v>25.25999999999926</c:v>
                </c:pt>
                <c:pt idx="5053">
                  <c:v>25.26499999999925</c:v>
                </c:pt>
                <c:pt idx="5054">
                  <c:v>25.26999999999925</c:v>
                </c:pt>
                <c:pt idx="5055">
                  <c:v>25.27499999999926</c:v>
                </c:pt>
                <c:pt idx="5056">
                  <c:v>25.27999999999925</c:v>
                </c:pt>
                <c:pt idx="5057">
                  <c:v>25.28499999999925</c:v>
                </c:pt>
                <c:pt idx="5058">
                  <c:v>25.28999999999925</c:v>
                </c:pt>
                <c:pt idx="5059">
                  <c:v>25.29499999999925</c:v>
                </c:pt>
                <c:pt idx="5060">
                  <c:v>25.29999999999925</c:v>
                </c:pt>
                <c:pt idx="5061">
                  <c:v>25.30499999999925</c:v>
                </c:pt>
                <c:pt idx="5062">
                  <c:v>25.30999999999925</c:v>
                </c:pt>
                <c:pt idx="5063">
                  <c:v>25.31499999999925</c:v>
                </c:pt>
                <c:pt idx="5064">
                  <c:v>25.31999999999925</c:v>
                </c:pt>
                <c:pt idx="5065">
                  <c:v>25.32499999999925</c:v>
                </c:pt>
                <c:pt idx="5066">
                  <c:v>25.32999999999924</c:v>
                </c:pt>
                <c:pt idx="5067">
                  <c:v>25.33499999999924</c:v>
                </c:pt>
                <c:pt idx="5068">
                  <c:v>25.33999999999924</c:v>
                </c:pt>
                <c:pt idx="5069">
                  <c:v>25.34499999999924</c:v>
                </c:pt>
                <c:pt idx="5070">
                  <c:v>25.34999999999924</c:v>
                </c:pt>
                <c:pt idx="5071">
                  <c:v>25.35499999999924</c:v>
                </c:pt>
                <c:pt idx="5072">
                  <c:v>25.35999999999924</c:v>
                </c:pt>
                <c:pt idx="5073">
                  <c:v>25.36499999999923</c:v>
                </c:pt>
                <c:pt idx="5074">
                  <c:v>25.36999999999923</c:v>
                </c:pt>
                <c:pt idx="5075">
                  <c:v>25.37499999999924</c:v>
                </c:pt>
                <c:pt idx="5076">
                  <c:v>25.37999999999923</c:v>
                </c:pt>
                <c:pt idx="5077">
                  <c:v>25.38499999999923</c:v>
                </c:pt>
                <c:pt idx="5078">
                  <c:v>25.38999999999923</c:v>
                </c:pt>
                <c:pt idx="5079">
                  <c:v>25.39499999999923</c:v>
                </c:pt>
                <c:pt idx="5080">
                  <c:v>25.39999999999923</c:v>
                </c:pt>
                <c:pt idx="5081">
                  <c:v>25.40499999999923</c:v>
                </c:pt>
                <c:pt idx="5082">
                  <c:v>25.40999999999923</c:v>
                </c:pt>
                <c:pt idx="5083">
                  <c:v>25.41499999999923</c:v>
                </c:pt>
                <c:pt idx="5084">
                  <c:v>25.41999999999923</c:v>
                </c:pt>
                <c:pt idx="5085">
                  <c:v>25.42499999999923</c:v>
                </c:pt>
                <c:pt idx="5086">
                  <c:v>25.42999999999922</c:v>
                </c:pt>
                <c:pt idx="5087">
                  <c:v>25.43499999999922</c:v>
                </c:pt>
                <c:pt idx="5088">
                  <c:v>25.43999999999922</c:v>
                </c:pt>
                <c:pt idx="5089">
                  <c:v>25.44499999999922</c:v>
                </c:pt>
                <c:pt idx="5090">
                  <c:v>25.44999999999922</c:v>
                </c:pt>
                <c:pt idx="5091">
                  <c:v>25.45499999999922</c:v>
                </c:pt>
                <c:pt idx="5092">
                  <c:v>25.45999999999922</c:v>
                </c:pt>
                <c:pt idx="5093">
                  <c:v>25.46499999999921</c:v>
                </c:pt>
                <c:pt idx="5094">
                  <c:v>25.46999999999921</c:v>
                </c:pt>
                <c:pt idx="5095">
                  <c:v>25.47499999999922</c:v>
                </c:pt>
                <c:pt idx="5096">
                  <c:v>25.47999999999921</c:v>
                </c:pt>
                <c:pt idx="5097">
                  <c:v>25.48499999999921</c:v>
                </c:pt>
                <c:pt idx="5098">
                  <c:v>25.48999999999921</c:v>
                </c:pt>
                <c:pt idx="5099">
                  <c:v>25.49499999999921</c:v>
                </c:pt>
                <c:pt idx="5100">
                  <c:v>25.49999999999921</c:v>
                </c:pt>
                <c:pt idx="5101">
                  <c:v>25.50499999999921</c:v>
                </c:pt>
                <c:pt idx="5102">
                  <c:v>25.50999999999921</c:v>
                </c:pt>
                <c:pt idx="5103">
                  <c:v>25.51499999999921</c:v>
                </c:pt>
                <c:pt idx="5104">
                  <c:v>25.51999999999921</c:v>
                </c:pt>
                <c:pt idx="5105">
                  <c:v>25.52499999999921</c:v>
                </c:pt>
                <c:pt idx="5106">
                  <c:v>25.5299999999992</c:v>
                </c:pt>
                <c:pt idx="5107">
                  <c:v>25.5349999999992</c:v>
                </c:pt>
                <c:pt idx="5108">
                  <c:v>25.5399999999992</c:v>
                </c:pt>
                <c:pt idx="5109">
                  <c:v>25.5449999999992</c:v>
                </c:pt>
                <c:pt idx="5110">
                  <c:v>25.5499999999992</c:v>
                </c:pt>
                <c:pt idx="5111">
                  <c:v>25.5549999999992</c:v>
                </c:pt>
                <c:pt idx="5112">
                  <c:v>25.5599999999992</c:v>
                </c:pt>
                <c:pt idx="5113">
                  <c:v>25.56499999999919</c:v>
                </c:pt>
                <c:pt idx="5114">
                  <c:v>25.56999999999919</c:v>
                </c:pt>
                <c:pt idx="5115">
                  <c:v>25.5749999999992</c:v>
                </c:pt>
                <c:pt idx="5116">
                  <c:v>25.57999999999919</c:v>
                </c:pt>
                <c:pt idx="5117">
                  <c:v>25.58499999999919</c:v>
                </c:pt>
                <c:pt idx="5118">
                  <c:v>25.58999999999919</c:v>
                </c:pt>
                <c:pt idx="5119">
                  <c:v>25.59499999999919</c:v>
                </c:pt>
                <c:pt idx="5120">
                  <c:v>25.59999999999919</c:v>
                </c:pt>
                <c:pt idx="5121">
                  <c:v>25.6049999999992</c:v>
                </c:pt>
                <c:pt idx="5122">
                  <c:v>25.60999999999919</c:v>
                </c:pt>
                <c:pt idx="5123">
                  <c:v>25.6149999999992</c:v>
                </c:pt>
                <c:pt idx="5124">
                  <c:v>25.6199999999992</c:v>
                </c:pt>
                <c:pt idx="5125">
                  <c:v>25.62499999999919</c:v>
                </c:pt>
                <c:pt idx="5126">
                  <c:v>25.62999999999919</c:v>
                </c:pt>
                <c:pt idx="5127">
                  <c:v>25.6349999999992</c:v>
                </c:pt>
                <c:pt idx="5128">
                  <c:v>25.6399999999992</c:v>
                </c:pt>
                <c:pt idx="5129">
                  <c:v>25.64499999999919</c:v>
                </c:pt>
                <c:pt idx="5130">
                  <c:v>25.64999999999918</c:v>
                </c:pt>
                <c:pt idx="5131">
                  <c:v>25.65499999999918</c:v>
                </c:pt>
                <c:pt idx="5132">
                  <c:v>25.65999999999918</c:v>
                </c:pt>
                <c:pt idx="5133">
                  <c:v>25.66499999999918</c:v>
                </c:pt>
                <c:pt idx="5134">
                  <c:v>25.66999999999918</c:v>
                </c:pt>
                <c:pt idx="5135">
                  <c:v>25.67499999999918</c:v>
                </c:pt>
                <c:pt idx="5136">
                  <c:v>25.67999999999918</c:v>
                </c:pt>
                <c:pt idx="5137">
                  <c:v>25.68499999999917</c:v>
                </c:pt>
                <c:pt idx="5138">
                  <c:v>25.68999999999917</c:v>
                </c:pt>
                <c:pt idx="5139">
                  <c:v>25.69499999999918</c:v>
                </c:pt>
                <c:pt idx="5140">
                  <c:v>25.69999999999917</c:v>
                </c:pt>
                <c:pt idx="5141">
                  <c:v>25.70499999999917</c:v>
                </c:pt>
                <c:pt idx="5142">
                  <c:v>25.70999999999917</c:v>
                </c:pt>
                <c:pt idx="5143">
                  <c:v>25.71499999999917</c:v>
                </c:pt>
                <c:pt idx="5144">
                  <c:v>25.71999999999917</c:v>
                </c:pt>
                <c:pt idx="5145">
                  <c:v>25.72499999999917</c:v>
                </c:pt>
                <c:pt idx="5146">
                  <c:v>25.72999999999917</c:v>
                </c:pt>
                <c:pt idx="5147">
                  <c:v>25.73499999999916</c:v>
                </c:pt>
                <c:pt idx="5148">
                  <c:v>25.73999999999916</c:v>
                </c:pt>
                <c:pt idx="5149">
                  <c:v>25.74499999999916</c:v>
                </c:pt>
                <c:pt idx="5150">
                  <c:v>25.74999999999916</c:v>
                </c:pt>
                <c:pt idx="5151">
                  <c:v>25.75499999999916</c:v>
                </c:pt>
                <c:pt idx="5152">
                  <c:v>25.75999999999916</c:v>
                </c:pt>
                <c:pt idx="5153">
                  <c:v>25.76499999999916</c:v>
                </c:pt>
                <c:pt idx="5154">
                  <c:v>25.76999999999915</c:v>
                </c:pt>
                <c:pt idx="5155">
                  <c:v>25.77499999999916</c:v>
                </c:pt>
                <c:pt idx="5156">
                  <c:v>25.77999999999916</c:v>
                </c:pt>
                <c:pt idx="5157">
                  <c:v>25.78499999999915</c:v>
                </c:pt>
                <c:pt idx="5158">
                  <c:v>25.78999999999915</c:v>
                </c:pt>
                <c:pt idx="5159">
                  <c:v>25.79499999999915</c:v>
                </c:pt>
                <c:pt idx="5160">
                  <c:v>25.79999999999915</c:v>
                </c:pt>
                <c:pt idx="5161">
                  <c:v>25.80499999999915</c:v>
                </c:pt>
                <c:pt idx="5162">
                  <c:v>25.80999999999915</c:v>
                </c:pt>
                <c:pt idx="5163">
                  <c:v>25.81499999999915</c:v>
                </c:pt>
                <c:pt idx="5164">
                  <c:v>25.81999999999915</c:v>
                </c:pt>
                <c:pt idx="5165">
                  <c:v>25.82499999999915</c:v>
                </c:pt>
                <c:pt idx="5166">
                  <c:v>25.82999999999915</c:v>
                </c:pt>
                <c:pt idx="5167">
                  <c:v>25.83499999999914</c:v>
                </c:pt>
                <c:pt idx="5168">
                  <c:v>25.83999999999914</c:v>
                </c:pt>
                <c:pt idx="5169">
                  <c:v>25.84499999999914</c:v>
                </c:pt>
                <c:pt idx="5170">
                  <c:v>25.84999999999914</c:v>
                </c:pt>
                <c:pt idx="5171">
                  <c:v>25.85499999999914</c:v>
                </c:pt>
                <c:pt idx="5172">
                  <c:v>25.85999999999914</c:v>
                </c:pt>
                <c:pt idx="5173">
                  <c:v>25.86499999999914</c:v>
                </c:pt>
                <c:pt idx="5174">
                  <c:v>25.86999999999913</c:v>
                </c:pt>
                <c:pt idx="5175">
                  <c:v>25.87499999999914</c:v>
                </c:pt>
                <c:pt idx="5176">
                  <c:v>25.87999999999914</c:v>
                </c:pt>
                <c:pt idx="5177">
                  <c:v>25.88499999999913</c:v>
                </c:pt>
                <c:pt idx="5178">
                  <c:v>25.88999999999913</c:v>
                </c:pt>
                <c:pt idx="5179">
                  <c:v>25.89499999999913</c:v>
                </c:pt>
                <c:pt idx="5180">
                  <c:v>25.89999999999913</c:v>
                </c:pt>
                <c:pt idx="5181">
                  <c:v>25.90499999999913</c:v>
                </c:pt>
                <c:pt idx="5182">
                  <c:v>25.90999999999913</c:v>
                </c:pt>
                <c:pt idx="5183">
                  <c:v>25.91499999999913</c:v>
                </c:pt>
                <c:pt idx="5184">
                  <c:v>25.91999999999913</c:v>
                </c:pt>
                <c:pt idx="5185">
                  <c:v>25.92499999999913</c:v>
                </c:pt>
                <c:pt idx="5186">
                  <c:v>25.92999999999913</c:v>
                </c:pt>
                <c:pt idx="5187">
                  <c:v>25.93499999999912</c:v>
                </c:pt>
                <c:pt idx="5188">
                  <c:v>25.93999999999912</c:v>
                </c:pt>
                <c:pt idx="5189">
                  <c:v>25.94499999999912</c:v>
                </c:pt>
                <c:pt idx="5190">
                  <c:v>25.94999999999912</c:v>
                </c:pt>
                <c:pt idx="5191">
                  <c:v>25.95499999999912</c:v>
                </c:pt>
                <c:pt idx="5192">
                  <c:v>25.95999999999912</c:v>
                </c:pt>
                <c:pt idx="5193">
                  <c:v>25.96499999999912</c:v>
                </c:pt>
                <c:pt idx="5194">
                  <c:v>25.96999999999911</c:v>
                </c:pt>
                <c:pt idx="5195">
                  <c:v>25.97499999999912</c:v>
                </c:pt>
                <c:pt idx="5196">
                  <c:v>25.97999999999912</c:v>
                </c:pt>
                <c:pt idx="5197">
                  <c:v>25.98499999999911</c:v>
                </c:pt>
                <c:pt idx="5198">
                  <c:v>25.98999999999911</c:v>
                </c:pt>
                <c:pt idx="5199">
                  <c:v>25.99499999999911</c:v>
                </c:pt>
                <c:pt idx="5200">
                  <c:v>25.99999999999911</c:v>
                </c:pt>
                <c:pt idx="5201">
                  <c:v>26.00499999999911</c:v>
                </c:pt>
                <c:pt idx="5202">
                  <c:v>26.00999999999911</c:v>
                </c:pt>
                <c:pt idx="5203">
                  <c:v>26.01499999999911</c:v>
                </c:pt>
                <c:pt idx="5204">
                  <c:v>26.01999999999911</c:v>
                </c:pt>
                <c:pt idx="5205">
                  <c:v>26.02499999999911</c:v>
                </c:pt>
                <c:pt idx="5206">
                  <c:v>26.02999999999911</c:v>
                </c:pt>
                <c:pt idx="5207">
                  <c:v>26.0349999999991</c:v>
                </c:pt>
                <c:pt idx="5208">
                  <c:v>26.0399999999991</c:v>
                </c:pt>
                <c:pt idx="5209">
                  <c:v>26.0449999999991</c:v>
                </c:pt>
                <c:pt idx="5210">
                  <c:v>26.0499999999991</c:v>
                </c:pt>
                <c:pt idx="5211">
                  <c:v>26.0549999999991</c:v>
                </c:pt>
                <c:pt idx="5212">
                  <c:v>26.0599999999991</c:v>
                </c:pt>
                <c:pt idx="5213">
                  <c:v>26.0649999999991</c:v>
                </c:pt>
                <c:pt idx="5214">
                  <c:v>26.06999999999909</c:v>
                </c:pt>
                <c:pt idx="5215">
                  <c:v>26.0749999999991</c:v>
                </c:pt>
                <c:pt idx="5216">
                  <c:v>26.0799999999991</c:v>
                </c:pt>
                <c:pt idx="5217">
                  <c:v>26.08499999999909</c:v>
                </c:pt>
                <c:pt idx="5218">
                  <c:v>26.08999999999909</c:v>
                </c:pt>
                <c:pt idx="5219">
                  <c:v>26.09499999999909</c:v>
                </c:pt>
                <c:pt idx="5220">
                  <c:v>26.09999999999909</c:v>
                </c:pt>
                <c:pt idx="5221">
                  <c:v>26.1049999999991</c:v>
                </c:pt>
                <c:pt idx="5222">
                  <c:v>26.10999999999909</c:v>
                </c:pt>
                <c:pt idx="5223">
                  <c:v>26.1149999999991</c:v>
                </c:pt>
                <c:pt idx="5224">
                  <c:v>26.1199999999991</c:v>
                </c:pt>
                <c:pt idx="5225">
                  <c:v>26.1249999999991</c:v>
                </c:pt>
                <c:pt idx="5226">
                  <c:v>26.12999999999909</c:v>
                </c:pt>
                <c:pt idx="5227">
                  <c:v>26.1349999999991</c:v>
                </c:pt>
                <c:pt idx="5228">
                  <c:v>26.1399999999991</c:v>
                </c:pt>
                <c:pt idx="5229">
                  <c:v>26.1449999999991</c:v>
                </c:pt>
                <c:pt idx="5230">
                  <c:v>26.14999999999909</c:v>
                </c:pt>
                <c:pt idx="5231">
                  <c:v>26.15499999999908</c:v>
                </c:pt>
                <c:pt idx="5232">
                  <c:v>26.15999999999908</c:v>
                </c:pt>
                <c:pt idx="5233">
                  <c:v>26.16499999999908</c:v>
                </c:pt>
                <c:pt idx="5234">
                  <c:v>26.16999999999908</c:v>
                </c:pt>
                <c:pt idx="5235">
                  <c:v>26.17499999999908</c:v>
                </c:pt>
                <c:pt idx="5236">
                  <c:v>26.17999999999908</c:v>
                </c:pt>
                <c:pt idx="5237">
                  <c:v>26.18499999999907</c:v>
                </c:pt>
                <c:pt idx="5238">
                  <c:v>26.18999999999907</c:v>
                </c:pt>
                <c:pt idx="5239">
                  <c:v>26.19499999999908</c:v>
                </c:pt>
                <c:pt idx="5240">
                  <c:v>26.19999999999908</c:v>
                </c:pt>
                <c:pt idx="5241">
                  <c:v>26.20499999999907</c:v>
                </c:pt>
                <c:pt idx="5242">
                  <c:v>26.20999999999907</c:v>
                </c:pt>
                <c:pt idx="5243">
                  <c:v>26.21499999999907</c:v>
                </c:pt>
                <c:pt idx="5244">
                  <c:v>26.21999999999907</c:v>
                </c:pt>
                <c:pt idx="5245">
                  <c:v>26.22499999999907</c:v>
                </c:pt>
                <c:pt idx="5246">
                  <c:v>26.22999999999907</c:v>
                </c:pt>
                <c:pt idx="5247">
                  <c:v>26.23499999999907</c:v>
                </c:pt>
                <c:pt idx="5248">
                  <c:v>26.23999999999906</c:v>
                </c:pt>
                <c:pt idx="5249">
                  <c:v>26.24499999999906</c:v>
                </c:pt>
                <c:pt idx="5250">
                  <c:v>26.24999999999906</c:v>
                </c:pt>
                <c:pt idx="5251">
                  <c:v>26.25499999999906</c:v>
                </c:pt>
                <c:pt idx="5252">
                  <c:v>26.25999999999906</c:v>
                </c:pt>
                <c:pt idx="5253">
                  <c:v>26.26499999999906</c:v>
                </c:pt>
                <c:pt idx="5254">
                  <c:v>26.26999999999905</c:v>
                </c:pt>
                <c:pt idx="5255">
                  <c:v>26.27499999999906</c:v>
                </c:pt>
                <c:pt idx="5256">
                  <c:v>26.27999999999906</c:v>
                </c:pt>
                <c:pt idx="5257">
                  <c:v>26.28499999999905</c:v>
                </c:pt>
                <c:pt idx="5258">
                  <c:v>26.28999999999905</c:v>
                </c:pt>
                <c:pt idx="5259">
                  <c:v>26.29499999999905</c:v>
                </c:pt>
                <c:pt idx="5260">
                  <c:v>26.29999999999905</c:v>
                </c:pt>
                <c:pt idx="5261">
                  <c:v>26.30499999999905</c:v>
                </c:pt>
                <c:pt idx="5262">
                  <c:v>26.30999999999905</c:v>
                </c:pt>
                <c:pt idx="5263">
                  <c:v>26.31499999999905</c:v>
                </c:pt>
                <c:pt idx="5264">
                  <c:v>26.31999999999905</c:v>
                </c:pt>
                <c:pt idx="5265">
                  <c:v>26.32499999999905</c:v>
                </c:pt>
                <c:pt idx="5266">
                  <c:v>26.32999999999905</c:v>
                </c:pt>
                <c:pt idx="5267">
                  <c:v>26.33499999999905</c:v>
                </c:pt>
                <c:pt idx="5268">
                  <c:v>26.33999999999904</c:v>
                </c:pt>
                <c:pt idx="5269">
                  <c:v>26.34499999999904</c:v>
                </c:pt>
                <c:pt idx="5270">
                  <c:v>26.34999999999904</c:v>
                </c:pt>
                <c:pt idx="5271">
                  <c:v>26.35499999999904</c:v>
                </c:pt>
                <c:pt idx="5272">
                  <c:v>26.35999999999904</c:v>
                </c:pt>
                <c:pt idx="5273">
                  <c:v>26.36499999999904</c:v>
                </c:pt>
                <c:pt idx="5274">
                  <c:v>26.36999999999903</c:v>
                </c:pt>
                <c:pt idx="5275">
                  <c:v>26.37499999999904</c:v>
                </c:pt>
                <c:pt idx="5276">
                  <c:v>26.37999999999904</c:v>
                </c:pt>
                <c:pt idx="5277">
                  <c:v>26.38499999999903</c:v>
                </c:pt>
                <c:pt idx="5278">
                  <c:v>26.38999999999903</c:v>
                </c:pt>
                <c:pt idx="5279">
                  <c:v>26.39499999999903</c:v>
                </c:pt>
                <c:pt idx="5280">
                  <c:v>26.39999999999903</c:v>
                </c:pt>
                <c:pt idx="5281">
                  <c:v>26.40499999999903</c:v>
                </c:pt>
                <c:pt idx="5282">
                  <c:v>26.40999999999903</c:v>
                </c:pt>
                <c:pt idx="5283">
                  <c:v>26.41499999999903</c:v>
                </c:pt>
                <c:pt idx="5284">
                  <c:v>26.41999999999903</c:v>
                </c:pt>
                <c:pt idx="5285">
                  <c:v>26.42499999999903</c:v>
                </c:pt>
                <c:pt idx="5286">
                  <c:v>26.42999999999903</c:v>
                </c:pt>
                <c:pt idx="5287">
                  <c:v>26.43499999999903</c:v>
                </c:pt>
                <c:pt idx="5288">
                  <c:v>26.43999999999902</c:v>
                </c:pt>
                <c:pt idx="5289">
                  <c:v>26.44499999999902</c:v>
                </c:pt>
                <c:pt idx="5290">
                  <c:v>26.44999999999902</c:v>
                </c:pt>
                <c:pt idx="5291">
                  <c:v>26.45499999999902</c:v>
                </c:pt>
                <c:pt idx="5292">
                  <c:v>26.45999999999902</c:v>
                </c:pt>
                <c:pt idx="5293">
                  <c:v>26.46499999999902</c:v>
                </c:pt>
                <c:pt idx="5294">
                  <c:v>26.46999999999901</c:v>
                </c:pt>
                <c:pt idx="5295">
                  <c:v>26.47499999999902</c:v>
                </c:pt>
                <c:pt idx="5296">
                  <c:v>26.47999999999902</c:v>
                </c:pt>
                <c:pt idx="5297">
                  <c:v>26.48499999999901</c:v>
                </c:pt>
                <c:pt idx="5298">
                  <c:v>26.48999999999901</c:v>
                </c:pt>
                <c:pt idx="5299">
                  <c:v>26.49499999999901</c:v>
                </c:pt>
                <c:pt idx="5300">
                  <c:v>26.49999999999901</c:v>
                </c:pt>
                <c:pt idx="5301">
                  <c:v>26.50499999999901</c:v>
                </c:pt>
                <c:pt idx="5302">
                  <c:v>26.50999999999901</c:v>
                </c:pt>
                <c:pt idx="5303">
                  <c:v>26.51499999999901</c:v>
                </c:pt>
                <c:pt idx="5304">
                  <c:v>26.51999999999901</c:v>
                </c:pt>
                <c:pt idx="5305">
                  <c:v>26.52499999999901</c:v>
                </c:pt>
                <c:pt idx="5306">
                  <c:v>26.52999999999901</c:v>
                </c:pt>
                <c:pt idx="5307">
                  <c:v>26.53499999999901</c:v>
                </c:pt>
                <c:pt idx="5308">
                  <c:v>26.539999999999</c:v>
                </c:pt>
                <c:pt idx="5309">
                  <c:v>26.544999999999</c:v>
                </c:pt>
                <c:pt idx="5310">
                  <c:v>26.549999999999</c:v>
                </c:pt>
                <c:pt idx="5311">
                  <c:v>26.554999999999</c:v>
                </c:pt>
                <c:pt idx="5312">
                  <c:v>26.559999999999</c:v>
                </c:pt>
                <c:pt idx="5313">
                  <c:v>26.564999999999</c:v>
                </c:pt>
                <c:pt idx="5314">
                  <c:v>26.56999999999899</c:v>
                </c:pt>
                <c:pt idx="5315">
                  <c:v>26.574999999999</c:v>
                </c:pt>
                <c:pt idx="5316">
                  <c:v>26.579999999999</c:v>
                </c:pt>
                <c:pt idx="5317">
                  <c:v>26.58499999999899</c:v>
                </c:pt>
                <c:pt idx="5318">
                  <c:v>26.58999999999899</c:v>
                </c:pt>
                <c:pt idx="5319">
                  <c:v>26.59499999999899</c:v>
                </c:pt>
                <c:pt idx="5320">
                  <c:v>26.59999999999899</c:v>
                </c:pt>
                <c:pt idx="5321">
                  <c:v>26.604999999999</c:v>
                </c:pt>
                <c:pt idx="5322">
                  <c:v>26.609999999999</c:v>
                </c:pt>
                <c:pt idx="5323">
                  <c:v>26.614999999999</c:v>
                </c:pt>
                <c:pt idx="5324">
                  <c:v>26.619999999999</c:v>
                </c:pt>
                <c:pt idx="5325">
                  <c:v>26.624999999999</c:v>
                </c:pt>
                <c:pt idx="5326">
                  <c:v>26.62999999999899</c:v>
                </c:pt>
                <c:pt idx="5327">
                  <c:v>26.634999999999</c:v>
                </c:pt>
                <c:pt idx="5328">
                  <c:v>26.639999999999</c:v>
                </c:pt>
                <c:pt idx="5329">
                  <c:v>26.644999999999</c:v>
                </c:pt>
                <c:pt idx="5330">
                  <c:v>26.64999999999899</c:v>
                </c:pt>
                <c:pt idx="5331">
                  <c:v>26.654999999999</c:v>
                </c:pt>
                <c:pt idx="5332">
                  <c:v>26.65999999999898</c:v>
                </c:pt>
                <c:pt idx="5333">
                  <c:v>26.66499999999898</c:v>
                </c:pt>
                <c:pt idx="5334">
                  <c:v>26.66999999999898</c:v>
                </c:pt>
                <c:pt idx="5335">
                  <c:v>26.67499999999898</c:v>
                </c:pt>
                <c:pt idx="5336">
                  <c:v>26.67999999999898</c:v>
                </c:pt>
                <c:pt idx="5337">
                  <c:v>26.68499999999898</c:v>
                </c:pt>
                <c:pt idx="5338">
                  <c:v>26.68999999999897</c:v>
                </c:pt>
                <c:pt idx="5339">
                  <c:v>26.69499999999898</c:v>
                </c:pt>
                <c:pt idx="5340">
                  <c:v>26.69999999999898</c:v>
                </c:pt>
                <c:pt idx="5341">
                  <c:v>26.70499999999898</c:v>
                </c:pt>
                <c:pt idx="5342">
                  <c:v>26.70999999999897</c:v>
                </c:pt>
                <c:pt idx="5343">
                  <c:v>26.71499999999897</c:v>
                </c:pt>
                <c:pt idx="5344">
                  <c:v>26.71999999999897</c:v>
                </c:pt>
                <c:pt idx="5345">
                  <c:v>26.72499999999897</c:v>
                </c:pt>
                <c:pt idx="5346">
                  <c:v>26.72999999999897</c:v>
                </c:pt>
                <c:pt idx="5347">
                  <c:v>26.73499999999897</c:v>
                </c:pt>
                <c:pt idx="5348">
                  <c:v>26.73999999999896</c:v>
                </c:pt>
                <c:pt idx="5349">
                  <c:v>26.74499999999896</c:v>
                </c:pt>
                <c:pt idx="5350">
                  <c:v>26.74999999999896</c:v>
                </c:pt>
                <c:pt idx="5351">
                  <c:v>26.75499999999897</c:v>
                </c:pt>
                <c:pt idx="5352">
                  <c:v>26.75999999999896</c:v>
                </c:pt>
                <c:pt idx="5353">
                  <c:v>26.76499999999896</c:v>
                </c:pt>
                <c:pt idx="5354">
                  <c:v>26.76999999999896</c:v>
                </c:pt>
                <c:pt idx="5355">
                  <c:v>26.77499999999896</c:v>
                </c:pt>
                <c:pt idx="5356">
                  <c:v>26.77999999999896</c:v>
                </c:pt>
                <c:pt idx="5357">
                  <c:v>26.78499999999896</c:v>
                </c:pt>
                <c:pt idx="5358">
                  <c:v>26.78999999999895</c:v>
                </c:pt>
                <c:pt idx="5359">
                  <c:v>26.79499999999895</c:v>
                </c:pt>
                <c:pt idx="5360">
                  <c:v>26.79999999999895</c:v>
                </c:pt>
                <c:pt idx="5361">
                  <c:v>26.80499999999896</c:v>
                </c:pt>
                <c:pt idx="5362">
                  <c:v>26.80999999999895</c:v>
                </c:pt>
                <c:pt idx="5363">
                  <c:v>26.81499999999895</c:v>
                </c:pt>
                <c:pt idx="5364">
                  <c:v>26.81999999999895</c:v>
                </c:pt>
                <c:pt idx="5365">
                  <c:v>26.82499999999895</c:v>
                </c:pt>
                <c:pt idx="5366">
                  <c:v>26.82999999999895</c:v>
                </c:pt>
                <c:pt idx="5367">
                  <c:v>26.83499999999895</c:v>
                </c:pt>
                <c:pt idx="5368">
                  <c:v>26.83999999999894</c:v>
                </c:pt>
                <c:pt idx="5369">
                  <c:v>26.84499999999894</c:v>
                </c:pt>
                <c:pt idx="5370">
                  <c:v>26.84999999999894</c:v>
                </c:pt>
                <c:pt idx="5371">
                  <c:v>26.85499999999895</c:v>
                </c:pt>
                <c:pt idx="5372">
                  <c:v>26.85999999999894</c:v>
                </c:pt>
                <c:pt idx="5373">
                  <c:v>26.86499999999894</c:v>
                </c:pt>
                <c:pt idx="5374">
                  <c:v>26.86999999999894</c:v>
                </c:pt>
                <c:pt idx="5375">
                  <c:v>26.87499999999894</c:v>
                </c:pt>
                <c:pt idx="5376">
                  <c:v>26.87999999999894</c:v>
                </c:pt>
                <c:pt idx="5377">
                  <c:v>26.88499999999894</c:v>
                </c:pt>
                <c:pt idx="5378">
                  <c:v>26.88999999999893</c:v>
                </c:pt>
                <c:pt idx="5379">
                  <c:v>26.89499999999893</c:v>
                </c:pt>
                <c:pt idx="5380">
                  <c:v>26.89999999999893</c:v>
                </c:pt>
                <c:pt idx="5381">
                  <c:v>26.90499999999893</c:v>
                </c:pt>
                <c:pt idx="5382">
                  <c:v>26.90999999999893</c:v>
                </c:pt>
                <c:pt idx="5383">
                  <c:v>26.91499999999893</c:v>
                </c:pt>
                <c:pt idx="5384">
                  <c:v>26.91999999999893</c:v>
                </c:pt>
                <c:pt idx="5385">
                  <c:v>26.92499999999893</c:v>
                </c:pt>
                <c:pt idx="5386">
                  <c:v>26.92999999999893</c:v>
                </c:pt>
                <c:pt idx="5387">
                  <c:v>26.93499999999893</c:v>
                </c:pt>
                <c:pt idx="5388">
                  <c:v>26.93999999999892</c:v>
                </c:pt>
                <c:pt idx="5389">
                  <c:v>26.94499999999892</c:v>
                </c:pt>
                <c:pt idx="5390">
                  <c:v>26.94999999999892</c:v>
                </c:pt>
                <c:pt idx="5391">
                  <c:v>26.95499999999893</c:v>
                </c:pt>
                <c:pt idx="5392">
                  <c:v>26.95999999999892</c:v>
                </c:pt>
                <c:pt idx="5393">
                  <c:v>26.96499999999892</c:v>
                </c:pt>
                <c:pt idx="5394">
                  <c:v>26.96999999999892</c:v>
                </c:pt>
                <c:pt idx="5395">
                  <c:v>26.97499999999892</c:v>
                </c:pt>
                <c:pt idx="5396">
                  <c:v>26.97999999999892</c:v>
                </c:pt>
                <c:pt idx="5397">
                  <c:v>26.98499999999892</c:v>
                </c:pt>
                <c:pt idx="5398">
                  <c:v>26.98999999999891</c:v>
                </c:pt>
                <c:pt idx="5399">
                  <c:v>26.99499999999891</c:v>
                </c:pt>
                <c:pt idx="5400">
                  <c:v>26.99999999999891</c:v>
                </c:pt>
                <c:pt idx="5401">
                  <c:v>27.00499999999892</c:v>
                </c:pt>
                <c:pt idx="5402">
                  <c:v>27.00999999999891</c:v>
                </c:pt>
                <c:pt idx="5403">
                  <c:v>27.01499999999891</c:v>
                </c:pt>
                <c:pt idx="5404">
                  <c:v>27.01999999999891</c:v>
                </c:pt>
                <c:pt idx="5405">
                  <c:v>27.02499999999891</c:v>
                </c:pt>
                <c:pt idx="5406">
                  <c:v>27.02999999999891</c:v>
                </c:pt>
                <c:pt idx="5407">
                  <c:v>27.03499999999891</c:v>
                </c:pt>
                <c:pt idx="5408">
                  <c:v>27.0399999999989</c:v>
                </c:pt>
                <c:pt idx="5409">
                  <c:v>27.0449999999989</c:v>
                </c:pt>
                <c:pt idx="5410">
                  <c:v>27.0499999999989</c:v>
                </c:pt>
                <c:pt idx="5411">
                  <c:v>27.05499999999891</c:v>
                </c:pt>
                <c:pt idx="5412">
                  <c:v>27.0599999999989</c:v>
                </c:pt>
                <c:pt idx="5413">
                  <c:v>27.0649999999989</c:v>
                </c:pt>
                <c:pt idx="5414">
                  <c:v>27.0699999999989</c:v>
                </c:pt>
                <c:pt idx="5415">
                  <c:v>27.0749999999989</c:v>
                </c:pt>
                <c:pt idx="5416">
                  <c:v>27.0799999999989</c:v>
                </c:pt>
                <c:pt idx="5417">
                  <c:v>27.0849999999989</c:v>
                </c:pt>
                <c:pt idx="5418">
                  <c:v>27.08999999999889</c:v>
                </c:pt>
                <c:pt idx="5419">
                  <c:v>27.0949999999989</c:v>
                </c:pt>
                <c:pt idx="5420">
                  <c:v>27.09999999999889</c:v>
                </c:pt>
                <c:pt idx="5421">
                  <c:v>27.1049999999989</c:v>
                </c:pt>
                <c:pt idx="5422">
                  <c:v>27.1099999999989</c:v>
                </c:pt>
                <c:pt idx="5423">
                  <c:v>27.1149999999989</c:v>
                </c:pt>
                <c:pt idx="5424">
                  <c:v>27.1199999999989</c:v>
                </c:pt>
                <c:pt idx="5425">
                  <c:v>27.1249999999989</c:v>
                </c:pt>
                <c:pt idx="5426">
                  <c:v>27.1299999999989</c:v>
                </c:pt>
                <c:pt idx="5427">
                  <c:v>27.1349999999989</c:v>
                </c:pt>
                <c:pt idx="5428">
                  <c:v>27.1399999999989</c:v>
                </c:pt>
                <c:pt idx="5429">
                  <c:v>27.1449999999989</c:v>
                </c:pt>
                <c:pt idx="5430">
                  <c:v>27.1499999999989</c:v>
                </c:pt>
                <c:pt idx="5431">
                  <c:v>27.1549999999989</c:v>
                </c:pt>
                <c:pt idx="5432">
                  <c:v>27.15999999999888</c:v>
                </c:pt>
                <c:pt idx="5433">
                  <c:v>27.16499999999888</c:v>
                </c:pt>
                <c:pt idx="5434">
                  <c:v>27.16999999999888</c:v>
                </c:pt>
                <c:pt idx="5435">
                  <c:v>27.17499999999888</c:v>
                </c:pt>
                <c:pt idx="5436">
                  <c:v>27.17999999999888</c:v>
                </c:pt>
                <c:pt idx="5437">
                  <c:v>27.18499999999888</c:v>
                </c:pt>
                <c:pt idx="5438">
                  <c:v>27.18999999999888</c:v>
                </c:pt>
                <c:pt idx="5439">
                  <c:v>27.19499999999888</c:v>
                </c:pt>
                <c:pt idx="5440">
                  <c:v>27.19999999999888</c:v>
                </c:pt>
                <c:pt idx="5441">
                  <c:v>27.20499999999888</c:v>
                </c:pt>
                <c:pt idx="5442">
                  <c:v>27.20999999999887</c:v>
                </c:pt>
                <c:pt idx="5443">
                  <c:v>27.21499999999887</c:v>
                </c:pt>
                <c:pt idx="5444">
                  <c:v>27.21999999999887</c:v>
                </c:pt>
                <c:pt idx="5445">
                  <c:v>27.22499999999887</c:v>
                </c:pt>
                <c:pt idx="5446">
                  <c:v>27.22999999999887</c:v>
                </c:pt>
                <c:pt idx="5447">
                  <c:v>27.23499999999887</c:v>
                </c:pt>
                <c:pt idx="5448">
                  <c:v>27.23999999999887</c:v>
                </c:pt>
                <c:pt idx="5449">
                  <c:v>27.24499999999886</c:v>
                </c:pt>
                <c:pt idx="5450">
                  <c:v>27.24999999999886</c:v>
                </c:pt>
                <c:pt idx="5451">
                  <c:v>27.25499999999887</c:v>
                </c:pt>
                <c:pt idx="5452">
                  <c:v>27.25999999999886</c:v>
                </c:pt>
                <c:pt idx="5453">
                  <c:v>27.26499999999886</c:v>
                </c:pt>
                <c:pt idx="5454">
                  <c:v>27.26999999999886</c:v>
                </c:pt>
                <c:pt idx="5455">
                  <c:v>27.27499999999886</c:v>
                </c:pt>
                <c:pt idx="5456">
                  <c:v>27.27999999999886</c:v>
                </c:pt>
                <c:pt idx="5457">
                  <c:v>27.28499999999886</c:v>
                </c:pt>
                <c:pt idx="5458">
                  <c:v>27.28999999999885</c:v>
                </c:pt>
                <c:pt idx="5459">
                  <c:v>27.29499999999885</c:v>
                </c:pt>
                <c:pt idx="5460">
                  <c:v>27.29999999999885</c:v>
                </c:pt>
                <c:pt idx="5461">
                  <c:v>27.30499999999886</c:v>
                </c:pt>
                <c:pt idx="5462">
                  <c:v>27.30999999999885</c:v>
                </c:pt>
                <c:pt idx="5463">
                  <c:v>27.31499999999885</c:v>
                </c:pt>
                <c:pt idx="5464">
                  <c:v>27.31999999999885</c:v>
                </c:pt>
                <c:pt idx="5465">
                  <c:v>27.32499999999885</c:v>
                </c:pt>
                <c:pt idx="5466">
                  <c:v>27.32999999999885</c:v>
                </c:pt>
                <c:pt idx="5467">
                  <c:v>27.33499999999885</c:v>
                </c:pt>
                <c:pt idx="5468">
                  <c:v>27.33999999999885</c:v>
                </c:pt>
                <c:pt idx="5469">
                  <c:v>27.34499999999884</c:v>
                </c:pt>
                <c:pt idx="5470">
                  <c:v>27.34999999999884</c:v>
                </c:pt>
                <c:pt idx="5471">
                  <c:v>27.35499999999885</c:v>
                </c:pt>
                <c:pt idx="5472">
                  <c:v>27.35999999999884</c:v>
                </c:pt>
                <c:pt idx="5473">
                  <c:v>27.36499999999884</c:v>
                </c:pt>
                <c:pt idx="5474">
                  <c:v>27.36999999999884</c:v>
                </c:pt>
                <c:pt idx="5475">
                  <c:v>27.37499999999884</c:v>
                </c:pt>
                <c:pt idx="5476">
                  <c:v>27.37999999999884</c:v>
                </c:pt>
                <c:pt idx="5477">
                  <c:v>27.38499999999884</c:v>
                </c:pt>
                <c:pt idx="5478">
                  <c:v>27.38999999999883</c:v>
                </c:pt>
                <c:pt idx="5479">
                  <c:v>27.39499999999883</c:v>
                </c:pt>
                <c:pt idx="5480">
                  <c:v>27.39999999999883</c:v>
                </c:pt>
                <c:pt idx="5481">
                  <c:v>27.40499999999883</c:v>
                </c:pt>
                <c:pt idx="5482">
                  <c:v>27.40999999999883</c:v>
                </c:pt>
                <c:pt idx="5483">
                  <c:v>27.41499999999883</c:v>
                </c:pt>
                <c:pt idx="5484">
                  <c:v>27.41999999999883</c:v>
                </c:pt>
                <c:pt idx="5485">
                  <c:v>27.42499999999883</c:v>
                </c:pt>
                <c:pt idx="5486">
                  <c:v>27.42999999999883</c:v>
                </c:pt>
                <c:pt idx="5487">
                  <c:v>27.43499999999883</c:v>
                </c:pt>
                <c:pt idx="5488">
                  <c:v>27.43999999999883</c:v>
                </c:pt>
                <c:pt idx="5489">
                  <c:v>27.44499999999882</c:v>
                </c:pt>
                <c:pt idx="5490">
                  <c:v>27.44999999999882</c:v>
                </c:pt>
                <c:pt idx="5491">
                  <c:v>27.45499999999883</c:v>
                </c:pt>
                <c:pt idx="5492">
                  <c:v>27.45999999999882</c:v>
                </c:pt>
                <c:pt idx="5493">
                  <c:v>27.46499999999882</c:v>
                </c:pt>
                <c:pt idx="5494">
                  <c:v>27.46999999999882</c:v>
                </c:pt>
                <c:pt idx="5495">
                  <c:v>27.47499999999882</c:v>
                </c:pt>
                <c:pt idx="5496">
                  <c:v>27.47999999999882</c:v>
                </c:pt>
                <c:pt idx="5497">
                  <c:v>27.48499999999882</c:v>
                </c:pt>
                <c:pt idx="5498">
                  <c:v>27.48999999999881</c:v>
                </c:pt>
                <c:pt idx="5499">
                  <c:v>27.49499999999881</c:v>
                </c:pt>
                <c:pt idx="5500">
                  <c:v>27.49999999999881</c:v>
                </c:pt>
                <c:pt idx="5501">
                  <c:v>27.50499999999882</c:v>
                </c:pt>
                <c:pt idx="5502">
                  <c:v>27.50999999999881</c:v>
                </c:pt>
                <c:pt idx="5503">
                  <c:v>27.51499999999881</c:v>
                </c:pt>
                <c:pt idx="5504">
                  <c:v>27.51999999999881</c:v>
                </c:pt>
                <c:pt idx="5505">
                  <c:v>27.52499999999881</c:v>
                </c:pt>
                <c:pt idx="5506">
                  <c:v>27.52999999999881</c:v>
                </c:pt>
                <c:pt idx="5507">
                  <c:v>27.53499999999881</c:v>
                </c:pt>
                <c:pt idx="5508">
                  <c:v>27.53999999999881</c:v>
                </c:pt>
                <c:pt idx="5509">
                  <c:v>27.5449999999988</c:v>
                </c:pt>
                <c:pt idx="5510">
                  <c:v>27.5499999999988</c:v>
                </c:pt>
                <c:pt idx="5511">
                  <c:v>27.55499999999881</c:v>
                </c:pt>
                <c:pt idx="5512">
                  <c:v>27.5599999999988</c:v>
                </c:pt>
                <c:pt idx="5513">
                  <c:v>27.5649999999988</c:v>
                </c:pt>
                <c:pt idx="5514">
                  <c:v>27.5699999999988</c:v>
                </c:pt>
                <c:pt idx="5515">
                  <c:v>27.5749999999988</c:v>
                </c:pt>
                <c:pt idx="5516">
                  <c:v>27.5799999999988</c:v>
                </c:pt>
                <c:pt idx="5517">
                  <c:v>27.5849999999988</c:v>
                </c:pt>
                <c:pt idx="5518">
                  <c:v>27.58999999999879</c:v>
                </c:pt>
                <c:pt idx="5519">
                  <c:v>27.5949999999988</c:v>
                </c:pt>
                <c:pt idx="5520">
                  <c:v>27.59999999999879</c:v>
                </c:pt>
                <c:pt idx="5521">
                  <c:v>27.6049999999988</c:v>
                </c:pt>
                <c:pt idx="5522">
                  <c:v>27.6099999999988</c:v>
                </c:pt>
                <c:pt idx="5523">
                  <c:v>27.6149999999988</c:v>
                </c:pt>
                <c:pt idx="5524">
                  <c:v>27.6199999999988</c:v>
                </c:pt>
                <c:pt idx="5525">
                  <c:v>27.6249999999988</c:v>
                </c:pt>
                <c:pt idx="5526">
                  <c:v>27.6299999999988</c:v>
                </c:pt>
                <c:pt idx="5527">
                  <c:v>27.6349999999988</c:v>
                </c:pt>
                <c:pt idx="5528">
                  <c:v>27.6399999999988</c:v>
                </c:pt>
                <c:pt idx="5529">
                  <c:v>27.6449999999988</c:v>
                </c:pt>
                <c:pt idx="5530">
                  <c:v>27.6499999999988</c:v>
                </c:pt>
                <c:pt idx="5531">
                  <c:v>27.6549999999988</c:v>
                </c:pt>
                <c:pt idx="5532">
                  <c:v>27.6599999999988</c:v>
                </c:pt>
                <c:pt idx="5533">
                  <c:v>27.66499999999878</c:v>
                </c:pt>
                <c:pt idx="5534">
                  <c:v>27.66999999999878</c:v>
                </c:pt>
                <c:pt idx="5535">
                  <c:v>27.67499999999878</c:v>
                </c:pt>
                <c:pt idx="5536">
                  <c:v>27.67999999999878</c:v>
                </c:pt>
                <c:pt idx="5537">
                  <c:v>27.68499999999878</c:v>
                </c:pt>
                <c:pt idx="5538">
                  <c:v>27.68999999999878</c:v>
                </c:pt>
                <c:pt idx="5539">
                  <c:v>27.69499999999878</c:v>
                </c:pt>
                <c:pt idx="5540">
                  <c:v>27.69999999999878</c:v>
                </c:pt>
                <c:pt idx="5541">
                  <c:v>27.70499999999878</c:v>
                </c:pt>
                <c:pt idx="5542">
                  <c:v>27.70999999999878</c:v>
                </c:pt>
                <c:pt idx="5543">
                  <c:v>27.71499999999877</c:v>
                </c:pt>
                <c:pt idx="5544">
                  <c:v>27.71999999999877</c:v>
                </c:pt>
                <c:pt idx="5545">
                  <c:v>27.72499999999877</c:v>
                </c:pt>
                <c:pt idx="5546">
                  <c:v>27.72999999999877</c:v>
                </c:pt>
                <c:pt idx="5547">
                  <c:v>27.73499999999877</c:v>
                </c:pt>
                <c:pt idx="5548">
                  <c:v>27.73999999999877</c:v>
                </c:pt>
                <c:pt idx="5549">
                  <c:v>27.74499999999876</c:v>
                </c:pt>
                <c:pt idx="5550">
                  <c:v>27.74999999999876</c:v>
                </c:pt>
                <c:pt idx="5551">
                  <c:v>27.75499999999877</c:v>
                </c:pt>
                <c:pt idx="5552">
                  <c:v>27.75999999999877</c:v>
                </c:pt>
                <c:pt idx="5553">
                  <c:v>27.76499999999876</c:v>
                </c:pt>
                <c:pt idx="5554">
                  <c:v>27.76999999999876</c:v>
                </c:pt>
                <c:pt idx="5555">
                  <c:v>27.77499999999876</c:v>
                </c:pt>
                <c:pt idx="5556">
                  <c:v>27.77999999999876</c:v>
                </c:pt>
                <c:pt idx="5557">
                  <c:v>27.78499999999876</c:v>
                </c:pt>
                <c:pt idx="5558">
                  <c:v>27.78999999999876</c:v>
                </c:pt>
                <c:pt idx="5559">
                  <c:v>27.79499999999875</c:v>
                </c:pt>
                <c:pt idx="5560">
                  <c:v>27.79999999999875</c:v>
                </c:pt>
                <c:pt idx="5561">
                  <c:v>27.80499999999876</c:v>
                </c:pt>
                <c:pt idx="5562">
                  <c:v>27.80999999999876</c:v>
                </c:pt>
                <c:pt idx="5563">
                  <c:v>27.81499999999875</c:v>
                </c:pt>
                <c:pt idx="5564">
                  <c:v>27.81999999999875</c:v>
                </c:pt>
                <c:pt idx="5565">
                  <c:v>27.82499999999875</c:v>
                </c:pt>
                <c:pt idx="5566">
                  <c:v>27.82999999999875</c:v>
                </c:pt>
                <c:pt idx="5567">
                  <c:v>27.83499999999875</c:v>
                </c:pt>
                <c:pt idx="5568">
                  <c:v>27.83999999999875</c:v>
                </c:pt>
                <c:pt idx="5569">
                  <c:v>27.84499999999874</c:v>
                </c:pt>
                <c:pt idx="5570">
                  <c:v>27.84999999999874</c:v>
                </c:pt>
                <c:pt idx="5571">
                  <c:v>27.85499999999875</c:v>
                </c:pt>
                <c:pt idx="5572">
                  <c:v>27.85999999999875</c:v>
                </c:pt>
                <c:pt idx="5573">
                  <c:v>27.86499999999874</c:v>
                </c:pt>
                <c:pt idx="5574">
                  <c:v>27.86999999999874</c:v>
                </c:pt>
                <c:pt idx="5575">
                  <c:v>27.87499999999874</c:v>
                </c:pt>
                <c:pt idx="5576">
                  <c:v>27.87999999999874</c:v>
                </c:pt>
                <c:pt idx="5577">
                  <c:v>27.88499999999874</c:v>
                </c:pt>
                <c:pt idx="5578">
                  <c:v>27.88999999999874</c:v>
                </c:pt>
                <c:pt idx="5579">
                  <c:v>27.89499999999873</c:v>
                </c:pt>
                <c:pt idx="5580">
                  <c:v>27.89999999999873</c:v>
                </c:pt>
                <c:pt idx="5581">
                  <c:v>27.90499999999873</c:v>
                </c:pt>
                <c:pt idx="5582">
                  <c:v>27.90999999999873</c:v>
                </c:pt>
                <c:pt idx="5583">
                  <c:v>27.91499999999873</c:v>
                </c:pt>
                <c:pt idx="5584">
                  <c:v>27.91999999999873</c:v>
                </c:pt>
                <c:pt idx="5585">
                  <c:v>27.92499999999873</c:v>
                </c:pt>
                <c:pt idx="5586">
                  <c:v>27.92999999999873</c:v>
                </c:pt>
                <c:pt idx="5587">
                  <c:v>27.93499999999873</c:v>
                </c:pt>
                <c:pt idx="5588">
                  <c:v>27.93999999999873</c:v>
                </c:pt>
                <c:pt idx="5589">
                  <c:v>27.94499999999872</c:v>
                </c:pt>
                <c:pt idx="5590">
                  <c:v>27.94999999999872</c:v>
                </c:pt>
                <c:pt idx="5591">
                  <c:v>27.95499999999873</c:v>
                </c:pt>
                <c:pt idx="5592">
                  <c:v>27.95999999999873</c:v>
                </c:pt>
                <c:pt idx="5593">
                  <c:v>27.96499999999872</c:v>
                </c:pt>
                <c:pt idx="5594">
                  <c:v>27.96999999999872</c:v>
                </c:pt>
                <c:pt idx="5595">
                  <c:v>27.97499999999872</c:v>
                </c:pt>
                <c:pt idx="5596">
                  <c:v>27.97999999999872</c:v>
                </c:pt>
                <c:pt idx="5597">
                  <c:v>27.98499999999872</c:v>
                </c:pt>
                <c:pt idx="5598">
                  <c:v>27.98999999999872</c:v>
                </c:pt>
                <c:pt idx="5599">
                  <c:v>27.99499999999871</c:v>
                </c:pt>
                <c:pt idx="5600">
                  <c:v>27.99999999999871</c:v>
                </c:pt>
                <c:pt idx="5601">
                  <c:v>28.00499999999872</c:v>
                </c:pt>
                <c:pt idx="5602">
                  <c:v>28.00999999999872</c:v>
                </c:pt>
                <c:pt idx="5603">
                  <c:v>28.01499999999871</c:v>
                </c:pt>
                <c:pt idx="5604">
                  <c:v>28.01999999999871</c:v>
                </c:pt>
                <c:pt idx="5605">
                  <c:v>28.02499999999871</c:v>
                </c:pt>
                <c:pt idx="5606">
                  <c:v>28.02999999999871</c:v>
                </c:pt>
                <c:pt idx="5607">
                  <c:v>28.03499999999871</c:v>
                </c:pt>
                <c:pt idx="5608">
                  <c:v>28.03999999999871</c:v>
                </c:pt>
                <c:pt idx="5609">
                  <c:v>28.0449999999987</c:v>
                </c:pt>
                <c:pt idx="5610">
                  <c:v>28.0499999999987</c:v>
                </c:pt>
                <c:pt idx="5611">
                  <c:v>28.05499999999871</c:v>
                </c:pt>
                <c:pt idx="5612">
                  <c:v>28.05999999999871</c:v>
                </c:pt>
                <c:pt idx="5613">
                  <c:v>28.0649999999987</c:v>
                </c:pt>
                <c:pt idx="5614">
                  <c:v>28.0699999999987</c:v>
                </c:pt>
                <c:pt idx="5615">
                  <c:v>28.0749999999987</c:v>
                </c:pt>
                <c:pt idx="5616">
                  <c:v>28.0799999999987</c:v>
                </c:pt>
                <c:pt idx="5617">
                  <c:v>28.0849999999987</c:v>
                </c:pt>
                <c:pt idx="5618">
                  <c:v>28.0899999999987</c:v>
                </c:pt>
                <c:pt idx="5619">
                  <c:v>28.0949999999987</c:v>
                </c:pt>
                <c:pt idx="5620">
                  <c:v>28.0999999999987</c:v>
                </c:pt>
                <c:pt idx="5621">
                  <c:v>28.1049999999987</c:v>
                </c:pt>
                <c:pt idx="5622">
                  <c:v>28.1099999999987</c:v>
                </c:pt>
                <c:pt idx="5623">
                  <c:v>28.1149999999987</c:v>
                </c:pt>
                <c:pt idx="5624">
                  <c:v>28.1199999999987</c:v>
                </c:pt>
                <c:pt idx="5625">
                  <c:v>28.1249999999987</c:v>
                </c:pt>
                <c:pt idx="5626">
                  <c:v>28.1299999999987</c:v>
                </c:pt>
                <c:pt idx="5627">
                  <c:v>28.1349999999987</c:v>
                </c:pt>
                <c:pt idx="5628">
                  <c:v>28.1399999999987</c:v>
                </c:pt>
                <c:pt idx="5629">
                  <c:v>28.1449999999987</c:v>
                </c:pt>
                <c:pt idx="5630">
                  <c:v>28.1499999999987</c:v>
                </c:pt>
                <c:pt idx="5631">
                  <c:v>28.1549999999987</c:v>
                </c:pt>
                <c:pt idx="5632">
                  <c:v>28.1599999999987</c:v>
                </c:pt>
                <c:pt idx="5633">
                  <c:v>28.16499999999868</c:v>
                </c:pt>
                <c:pt idx="5634">
                  <c:v>28.16999999999868</c:v>
                </c:pt>
                <c:pt idx="5635">
                  <c:v>28.17499999999868</c:v>
                </c:pt>
                <c:pt idx="5636">
                  <c:v>28.17999999999868</c:v>
                </c:pt>
                <c:pt idx="5637">
                  <c:v>28.18499999999868</c:v>
                </c:pt>
                <c:pt idx="5638">
                  <c:v>28.18999999999868</c:v>
                </c:pt>
                <c:pt idx="5639">
                  <c:v>28.19499999999868</c:v>
                </c:pt>
                <c:pt idx="5640">
                  <c:v>28.19999999999868</c:v>
                </c:pt>
                <c:pt idx="5641">
                  <c:v>28.20499999999868</c:v>
                </c:pt>
                <c:pt idx="5642">
                  <c:v>28.20999999999868</c:v>
                </c:pt>
                <c:pt idx="5643">
                  <c:v>28.21499999999867</c:v>
                </c:pt>
                <c:pt idx="5644">
                  <c:v>28.21999999999867</c:v>
                </c:pt>
                <c:pt idx="5645">
                  <c:v>28.22499999999867</c:v>
                </c:pt>
                <c:pt idx="5646">
                  <c:v>28.22999999999867</c:v>
                </c:pt>
                <c:pt idx="5647">
                  <c:v>28.23499999999867</c:v>
                </c:pt>
                <c:pt idx="5648">
                  <c:v>28.23999999999867</c:v>
                </c:pt>
                <c:pt idx="5649">
                  <c:v>28.24499999999867</c:v>
                </c:pt>
                <c:pt idx="5650">
                  <c:v>28.24999999999866</c:v>
                </c:pt>
                <c:pt idx="5651">
                  <c:v>28.25499999999867</c:v>
                </c:pt>
                <c:pt idx="5652">
                  <c:v>28.25999999999867</c:v>
                </c:pt>
                <c:pt idx="5653">
                  <c:v>28.26499999999866</c:v>
                </c:pt>
                <c:pt idx="5654">
                  <c:v>28.26999999999866</c:v>
                </c:pt>
                <c:pt idx="5655">
                  <c:v>28.27499999999866</c:v>
                </c:pt>
                <c:pt idx="5656">
                  <c:v>28.27999999999866</c:v>
                </c:pt>
                <c:pt idx="5657">
                  <c:v>28.28499999999866</c:v>
                </c:pt>
                <c:pt idx="5658">
                  <c:v>28.28999999999866</c:v>
                </c:pt>
                <c:pt idx="5659">
                  <c:v>28.29499999999866</c:v>
                </c:pt>
                <c:pt idx="5660">
                  <c:v>28.29999999999865</c:v>
                </c:pt>
                <c:pt idx="5661">
                  <c:v>28.30499999999866</c:v>
                </c:pt>
                <c:pt idx="5662">
                  <c:v>28.30999999999866</c:v>
                </c:pt>
                <c:pt idx="5663">
                  <c:v>28.31499999999865</c:v>
                </c:pt>
                <c:pt idx="5664">
                  <c:v>28.31999999999865</c:v>
                </c:pt>
                <c:pt idx="5665">
                  <c:v>28.32499999999865</c:v>
                </c:pt>
                <c:pt idx="5666">
                  <c:v>28.32999999999865</c:v>
                </c:pt>
                <c:pt idx="5667">
                  <c:v>28.33499999999865</c:v>
                </c:pt>
                <c:pt idx="5668">
                  <c:v>28.33999999999865</c:v>
                </c:pt>
                <c:pt idx="5669">
                  <c:v>28.34499999999865</c:v>
                </c:pt>
                <c:pt idx="5670">
                  <c:v>28.34999999999864</c:v>
                </c:pt>
                <c:pt idx="5671">
                  <c:v>28.35499999999865</c:v>
                </c:pt>
                <c:pt idx="5672">
                  <c:v>28.35999999999865</c:v>
                </c:pt>
                <c:pt idx="5673">
                  <c:v>28.36499999999864</c:v>
                </c:pt>
                <c:pt idx="5674">
                  <c:v>28.36999999999864</c:v>
                </c:pt>
                <c:pt idx="5675">
                  <c:v>28.37499999999864</c:v>
                </c:pt>
                <c:pt idx="5676">
                  <c:v>28.37999999999864</c:v>
                </c:pt>
                <c:pt idx="5677">
                  <c:v>28.38499999999864</c:v>
                </c:pt>
                <c:pt idx="5678">
                  <c:v>28.38999999999864</c:v>
                </c:pt>
                <c:pt idx="5679">
                  <c:v>28.39499999999864</c:v>
                </c:pt>
                <c:pt idx="5680">
                  <c:v>28.39999999999863</c:v>
                </c:pt>
                <c:pt idx="5681">
                  <c:v>28.40499999999863</c:v>
                </c:pt>
                <c:pt idx="5682">
                  <c:v>28.40999999999863</c:v>
                </c:pt>
                <c:pt idx="5683">
                  <c:v>28.41499999999863</c:v>
                </c:pt>
                <c:pt idx="5684">
                  <c:v>28.41999999999863</c:v>
                </c:pt>
                <c:pt idx="5685">
                  <c:v>28.42499999999863</c:v>
                </c:pt>
                <c:pt idx="5686">
                  <c:v>28.42999999999863</c:v>
                </c:pt>
                <c:pt idx="5687">
                  <c:v>28.43499999999863</c:v>
                </c:pt>
                <c:pt idx="5688">
                  <c:v>28.43999999999863</c:v>
                </c:pt>
                <c:pt idx="5689">
                  <c:v>28.44499999999863</c:v>
                </c:pt>
                <c:pt idx="5690">
                  <c:v>28.44999999999862</c:v>
                </c:pt>
                <c:pt idx="5691">
                  <c:v>28.45499999999863</c:v>
                </c:pt>
                <c:pt idx="5692">
                  <c:v>28.45999999999863</c:v>
                </c:pt>
                <c:pt idx="5693">
                  <c:v>28.46499999999862</c:v>
                </c:pt>
                <c:pt idx="5694">
                  <c:v>28.46999999999862</c:v>
                </c:pt>
                <c:pt idx="5695">
                  <c:v>28.47499999999862</c:v>
                </c:pt>
                <c:pt idx="5696">
                  <c:v>28.47999999999862</c:v>
                </c:pt>
                <c:pt idx="5697">
                  <c:v>28.48499999999862</c:v>
                </c:pt>
                <c:pt idx="5698">
                  <c:v>28.48999999999862</c:v>
                </c:pt>
                <c:pt idx="5699">
                  <c:v>28.49499999999862</c:v>
                </c:pt>
                <c:pt idx="5700">
                  <c:v>28.49999999999861</c:v>
                </c:pt>
                <c:pt idx="5701">
                  <c:v>28.50499999999862</c:v>
                </c:pt>
                <c:pt idx="5702">
                  <c:v>28.50999999999862</c:v>
                </c:pt>
                <c:pt idx="5703">
                  <c:v>28.51499999999861</c:v>
                </c:pt>
                <c:pt idx="5704">
                  <c:v>28.51999999999861</c:v>
                </c:pt>
                <c:pt idx="5705">
                  <c:v>28.52499999999861</c:v>
                </c:pt>
                <c:pt idx="5706">
                  <c:v>28.52999999999861</c:v>
                </c:pt>
                <c:pt idx="5707">
                  <c:v>28.53499999999861</c:v>
                </c:pt>
                <c:pt idx="5708">
                  <c:v>28.53999999999861</c:v>
                </c:pt>
                <c:pt idx="5709">
                  <c:v>28.54499999999861</c:v>
                </c:pt>
                <c:pt idx="5710">
                  <c:v>28.5499999999986</c:v>
                </c:pt>
                <c:pt idx="5711">
                  <c:v>28.55499999999861</c:v>
                </c:pt>
                <c:pt idx="5712">
                  <c:v>28.55999999999861</c:v>
                </c:pt>
                <c:pt idx="5713">
                  <c:v>28.56499999999861</c:v>
                </c:pt>
                <c:pt idx="5714">
                  <c:v>28.5699999999986</c:v>
                </c:pt>
                <c:pt idx="5715">
                  <c:v>28.5749999999986</c:v>
                </c:pt>
                <c:pt idx="5716">
                  <c:v>28.5799999999986</c:v>
                </c:pt>
                <c:pt idx="5717">
                  <c:v>28.5849999999986</c:v>
                </c:pt>
                <c:pt idx="5718">
                  <c:v>28.5899999999986</c:v>
                </c:pt>
                <c:pt idx="5719">
                  <c:v>28.5949999999986</c:v>
                </c:pt>
                <c:pt idx="5720">
                  <c:v>28.5999999999986</c:v>
                </c:pt>
                <c:pt idx="5721">
                  <c:v>28.6049999999986</c:v>
                </c:pt>
                <c:pt idx="5722">
                  <c:v>28.6099999999986</c:v>
                </c:pt>
                <c:pt idx="5723">
                  <c:v>28.6149999999986</c:v>
                </c:pt>
                <c:pt idx="5724">
                  <c:v>28.6199999999986</c:v>
                </c:pt>
                <c:pt idx="5725">
                  <c:v>28.6249999999986</c:v>
                </c:pt>
                <c:pt idx="5726">
                  <c:v>28.6299999999986</c:v>
                </c:pt>
                <c:pt idx="5727">
                  <c:v>28.6349999999986</c:v>
                </c:pt>
                <c:pt idx="5728">
                  <c:v>28.6399999999986</c:v>
                </c:pt>
                <c:pt idx="5729">
                  <c:v>28.6449999999986</c:v>
                </c:pt>
                <c:pt idx="5730">
                  <c:v>28.6499999999986</c:v>
                </c:pt>
                <c:pt idx="5731">
                  <c:v>28.6549999999986</c:v>
                </c:pt>
                <c:pt idx="5732">
                  <c:v>28.6599999999986</c:v>
                </c:pt>
                <c:pt idx="5733">
                  <c:v>28.6649999999986</c:v>
                </c:pt>
                <c:pt idx="5734">
                  <c:v>28.66999999999858</c:v>
                </c:pt>
                <c:pt idx="5735">
                  <c:v>28.67499999999858</c:v>
                </c:pt>
                <c:pt idx="5736">
                  <c:v>28.67999999999858</c:v>
                </c:pt>
                <c:pt idx="5737">
                  <c:v>28.68499999999858</c:v>
                </c:pt>
                <c:pt idx="5738">
                  <c:v>28.68999999999858</c:v>
                </c:pt>
                <c:pt idx="5739">
                  <c:v>28.69499999999858</c:v>
                </c:pt>
                <c:pt idx="5740">
                  <c:v>28.69999999999858</c:v>
                </c:pt>
                <c:pt idx="5741">
                  <c:v>28.70499999999858</c:v>
                </c:pt>
                <c:pt idx="5742">
                  <c:v>28.70999999999858</c:v>
                </c:pt>
                <c:pt idx="5743">
                  <c:v>28.71499999999858</c:v>
                </c:pt>
                <c:pt idx="5744">
                  <c:v>28.71999999999857</c:v>
                </c:pt>
                <c:pt idx="5745">
                  <c:v>28.72499999999857</c:v>
                </c:pt>
                <c:pt idx="5746">
                  <c:v>28.72999999999857</c:v>
                </c:pt>
                <c:pt idx="5747">
                  <c:v>28.73499999999857</c:v>
                </c:pt>
                <c:pt idx="5748">
                  <c:v>28.73999999999857</c:v>
                </c:pt>
                <c:pt idx="5749">
                  <c:v>28.74499999999857</c:v>
                </c:pt>
                <c:pt idx="5750">
                  <c:v>28.74999999999856</c:v>
                </c:pt>
                <c:pt idx="5751">
                  <c:v>28.75499999999857</c:v>
                </c:pt>
                <c:pt idx="5752">
                  <c:v>28.75999999999857</c:v>
                </c:pt>
                <c:pt idx="5753">
                  <c:v>28.76499999999857</c:v>
                </c:pt>
                <c:pt idx="5754">
                  <c:v>28.76999999999856</c:v>
                </c:pt>
                <c:pt idx="5755">
                  <c:v>28.77499999999856</c:v>
                </c:pt>
                <c:pt idx="5756">
                  <c:v>28.77999999999856</c:v>
                </c:pt>
                <c:pt idx="5757">
                  <c:v>28.78499999999856</c:v>
                </c:pt>
                <c:pt idx="5758">
                  <c:v>28.78999999999856</c:v>
                </c:pt>
                <c:pt idx="5759">
                  <c:v>28.79499999999856</c:v>
                </c:pt>
                <c:pt idx="5760">
                  <c:v>28.79999999999855</c:v>
                </c:pt>
                <c:pt idx="5761">
                  <c:v>28.80499999999856</c:v>
                </c:pt>
                <c:pt idx="5762">
                  <c:v>28.80999999999856</c:v>
                </c:pt>
                <c:pt idx="5763">
                  <c:v>28.81499999999856</c:v>
                </c:pt>
                <c:pt idx="5764">
                  <c:v>28.81999999999855</c:v>
                </c:pt>
                <c:pt idx="5765">
                  <c:v>28.82499999999855</c:v>
                </c:pt>
                <c:pt idx="5766">
                  <c:v>28.82999999999855</c:v>
                </c:pt>
                <c:pt idx="5767">
                  <c:v>28.83499999999855</c:v>
                </c:pt>
                <c:pt idx="5768">
                  <c:v>28.83999999999855</c:v>
                </c:pt>
                <c:pt idx="5769">
                  <c:v>28.84499999999855</c:v>
                </c:pt>
                <c:pt idx="5770">
                  <c:v>28.84999999999854</c:v>
                </c:pt>
                <c:pt idx="5771">
                  <c:v>28.85499999999855</c:v>
                </c:pt>
                <c:pt idx="5772">
                  <c:v>28.85999999999855</c:v>
                </c:pt>
                <c:pt idx="5773">
                  <c:v>28.86499999999855</c:v>
                </c:pt>
                <c:pt idx="5774">
                  <c:v>28.86999999999854</c:v>
                </c:pt>
                <c:pt idx="5775">
                  <c:v>28.87499999999854</c:v>
                </c:pt>
                <c:pt idx="5776">
                  <c:v>28.87999999999854</c:v>
                </c:pt>
                <c:pt idx="5777">
                  <c:v>28.88499999999854</c:v>
                </c:pt>
                <c:pt idx="5778">
                  <c:v>28.88999999999854</c:v>
                </c:pt>
                <c:pt idx="5779">
                  <c:v>28.89499999999854</c:v>
                </c:pt>
                <c:pt idx="5780">
                  <c:v>28.89999999999853</c:v>
                </c:pt>
                <c:pt idx="5781">
                  <c:v>28.90499999999853</c:v>
                </c:pt>
                <c:pt idx="5782">
                  <c:v>28.90999999999853</c:v>
                </c:pt>
                <c:pt idx="5783">
                  <c:v>28.91499999999854</c:v>
                </c:pt>
                <c:pt idx="5784">
                  <c:v>28.91999999999853</c:v>
                </c:pt>
                <c:pt idx="5785">
                  <c:v>28.92499999999853</c:v>
                </c:pt>
                <c:pt idx="5786">
                  <c:v>28.92999999999853</c:v>
                </c:pt>
                <c:pt idx="5787">
                  <c:v>28.93499999999853</c:v>
                </c:pt>
                <c:pt idx="5788">
                  <c:v>28.93999999999853</c:v>
                </c:pt>
                <c:pt idx="5789">
                  <c:v>28.94499999999853</c:v>
                </c:pt>
                <c:pt idx="5790">
                  <c:v>28.94999999999852</c:v>
                </c:pt>
                <c:pt idx="5791">
                  <c:v>28.95499999999853</c:v>
                </c:pt>
                <c:pt idx="5792">
                  <c:v>28.95999999999853</c:v>
                </c:pt>
                <c:pt idx="5793">
                  <c:v>28.96499999999853</c:v>
                </c:pt>
                <c:pt idx="5794">
                  <c:v>28.96999999999852</c:v>
                </c:pt>
                <c:pt idx="5795">
                  <c:v>28.97499999999852</c:v>
                </c:pt>
                <c:pt idx="5796">
                  <c:v>28.97999999999852</c:v>
                </c:pt>
                <c:pt idx="5797">
                  <c:v>28.98499999999852</c:v>
                </c:pt>
                <c:pt idx="5798">
                  <c:v>28.98999999999852</c:v>
                </c:pt>
                <c:pt idx="5799">
                  <c:v>28.99499999999852</c:v>
                </c:pt>
                <c:pt idx="5800">
                  <c:v>28.99999999999851</c:v>
                </c:pt>
                <c:pt idx="5801">
                  <c:v>29.00499999999852</c:v>
                </c:pt>
                <c:pt idx="5802">
                  <c:v>29.00999999999852</c:v>
                </c:pt>
                <c:pt idx="5803">
                  <c:v>29.01499999999852</c:v>
                </c:pt>
                <c:pt idx="5804">
                  <c:v>29.01999999999851</c:v>
                </c:pt>
                <c:pt idx="5805">
                  <c:v>29.02499999999851</c:v>
                </c:pt>
                <c:pt idx="5806">
                  <c:v>29.02999999999851</c:v>
                </c:pt>
                <c:pt idx="5807">
                  <c:v>29.03499999999851</c:v>
                </c:pt>
                <c:pt idx="5808">
                  <c:v>29.03999999999851</c:v>
                </c:pt>
                <c:pt idx="5809">
                  <c:v>29.04499999999851</c:v>
                </c:pt>
                <c:pt idx="5810">
                  <c:v>29.04999999999851</c:v>
                </c:pt>
                <c:pt idx="5811">
                  <c:v>29.05499999999851</c:v>
                </c:pt>
                <c:pt idx="5812">
                  <c:v>29.05999999999851</c:v>
                </c:pt>
                <c:pt idx="5813">
                  <c:v>29.06499999999851</c:v>
                </c:pt>
                <c:pt idx="5814">
                  <c:v>29.0699999999985</c:v>
                </c:pt>
                <c:pt idx="5815">
                  <c:v>29.0749999999985</c:v>
                </c:pt>
                <c:pt idx="5816">
                  <c:v>29.0799999999985</c:v>
                </c:pt>
                <c:pt idx="5817">
                  <c:v>29.0849999999985</c:v>
                </c:pt>
                <c:pt idx="5818">
                  <c:v>29.0899999999985</c:v>
                </c:pt>
                <c:pt idx="5819">
                  <c:v>29.0949999999985</c:v>
                </c:pt>
                <c:pt idx="5820">
                  <c:v>29.0999999999985</c:v>
                </c:pt>
                <c:pt idx="5821">
                  <c:v>29.1049999999985</c:v>
                </c:pt>
                <c:pt idx="5822">
                  <c:v>29.1099999999985</c:v>
                </c:pt>
                <c:pt idx="5823">
                  <c:v>29.1149999999985</c:v>
                </c:pt>
                <c:pt idx="5824">
                  <c:v>29.1199999999985</c:v>
                </c:pt>
                <c:pt idx="5825">
                  <c:v>29.1249999999985</c:v>
                </c:pt>
                <c:pt idx="5826">
                  <c:v>29.1299999999985</c:v>
                </c:pt>
                <c:pt idx="5827">
                  <c:v>29.1349999999985</c:v>
                </c:pt>
                <c:pt idx="5828">
                  <c:v>29.1399999999985</c:v>
                </c:pt>
                <c:pt idx="5829">
                  <c:v>29.1449999999985</c:v>
                </c:pt>
                <c:pt idx="5830">
                  <c:v>29.1499999999985</c:v>
                </c:pt>
                <c:pt idx="5831">
                  <c:v>29.1549999999985</c:v>
                </c:pt>
                <c:pt idx="5832">
                  <c:v>29.1599999999985</c:v>
                </c:pt>
                <c:pt idx="5833">
                  <c:v>29.1649999999985</c:v>
                </c:pt>
                <c:pt idx="5834">
                  <c:v>29.16999999999848</c:v>
                </c:pt>
                <c:pt idx="5835">
                  <c:v>29.17499999999848</c:v>
                </c:pt>
                <c:pt idx="5836">
                  <c:v>29.17999999999848</c:v>
                </c:pt>
                <c:pt idx="5837">
                  <c:v>29.18499999999848</c:v>
                </c:pt>
                <c:pt idx="5838">
                  <c:v>29.18999999999848</c:v>
                </c:pt>
                <c:pt idx="5839">
                  <c:v>29.19499999999848</c:v>
                </c:pt>
                <c:pt idx="5840">
                  <c:v>29.19999999999848</c:v>
                </c:pt>
                <c:pt idx="5841">
                  <c:v>29.20499999999848</c:v>
                </c:pt>
                <c:pt idx="5842">
                  <c:v>29.20999999999848</c:v>
                </c:pt>
                <c:pt idx="5843">
                  <c:v>29.21499999999848</c:v>
                </c:pt>
                <c:pt idx="5844">
                  <c:v>29.21999999999847</c:v>
                </c:pt>
                <c:pt idx="5845">
                  <c:v>29.22499999999847</c:v>
                </c:pt>
                <c:pt idx="5846">
                  <c:v>29.22999999999847</c:v>
                </c:pt>
                <c:pt idx="5847">
                  <c:v>29.23499999999847</c:v>
                </c:pt>
                <c:pt idx="5848">
                  <c:v>29.23999999999847</c:v>
                </c:pt>
                <c:pt idx="5849">
                  <c:v>29.24499999999847</c:v>
                </c:pt>
                <c:pt idx="5850">
                  <c:v>29.24999999999847</c:v>
                </c:pt>
                <c:pt idx="5851">
                  <c:v>29.25499999999847</c:v>
                </c:pt>
                <c:pt idx="5852">
                  <c:v>29.25999999999847</c:v>
                </c:pt>
                <c:pt idx="5853">
                  <c:v>29.26499999999847</c:v>
                </c:pt>
                <c:pt idx="5854">
                  <c:v>29.26999999999846</c:v>
                </c:pt>
                <c:pt idx="5855">
                  <c:v>29.27499999999846</c:v>
                </c:pt>
                <c:pt idx="5856">
                  <c:v>29.27999999999846</c:v>
                </c:pt>
                <c:pt idx="5857">
                  <c:v>29.28499999999846</c:v>
                </c:pt>
                <c:pt idx="5858">
                  <c:v>29.28999999999846</c:v>
                </c:pt>
                <c:pt idx="5859">
                  <c:v>29.29499999999846</c:v>
                </c:pt>
                <c:pt idx="5860">
                  <c:v>29.29999999999846</c:v>
                </c:pt>
                <c:pt idx="5861">
                  <c:v>29.30499999999846</c:v>
                </c:pt>
                <c:pt idx="5862">
                  <c:v>29.30999999999846</c:v>
                </c:pt>
                <c:pt idx="5863">
                  <c:v>29.31499999999846</c:v>
                </c:pt>
                <c:pt idx="5864">
                  <c:v>29.31999999999845</c:v>
                </c:pt>
                <c:pt idx="5865">
                  <c:v>29.32499999999845</c:v>
                </c:pt>
                <c:pt idx="5866">
                  <c:v>29.32999999999845</c:v>
                </c:pt>
                <c:pt idx="5867">
                  <c:v>29.33499999999845</c:v>
                </c:pt>
                <c:pt idx="5868">
                  <c:v>29.33999999999845</c:v>
                </c:pt>
                <c:pt idx="5869">
                  <c:v>29.34499999999845</c:v>
                </c:pt>
                <c:pt idx="5870">
                  <c:v>29.34999999999845</c:v>
                </c:pt>
                <c:pt idx="5871">
                  <c:v>29.35499999999845</c:v>
                </c:pt>
                <c:pt idx="5872">
                  <c:v>29.35999999999845</c:v>
                </c:pt>
                <c:pt idx="5873">
                  <c:v>29.36499999999845</c:v>
                </c:pt>
                <c:pt idx="5874">
                  <c:v>29.36999999999844</c:v>
                </c:pt>
                <c:pt idx="5875">
                  <c:v>29.37499999999844</c:v>
                </c:pt>
                <c:pt idx="5876">
                  <c:v>29.37999999999844</c:v>
                </c:pt>
                <c:pt idx="5877">
                  <c:v>29.38499999999844</c:v>
                </c:pt>
                <c:pt idx="5878">
                  <c:v>29.38999999999844</c:v>
                </c:pt>
                <c:pt idx="5879">
                  <c:v>29.39499999999844</c:v>
                </c:pt>
                <c:pt idx="5880">
                  <c:v>29.39999999999844</c:v>
                </c:pt>
                <c:pt idx="5881">
                  <c:v>29.40499999999843</c:v>
                </c:pt>
                <c:pt idx="5882">
                  <c:v>29.40999999999843</c:v>
                </c:pt>
                <c:pt idx="5883">
                  <c:v>29.41499999999844</c:v>
                </c:pt>
                <c:pt idx="5884">
                  <c:v>29.41999999999843</c:v>
                </c:pt>
                <c:pt idx="5885">
                  <c:v>29.42499999999843</c:v>
                </c:pt>
                <c:pt idx="5886">
                  <c:v>29.42999999999843</c:v>
                </c:pt>
                <c:pt idx="5887">
                  <c:v>29.43499999999843</c:v>
                </c:pt>
                <c:pt idx="5888">
                  <c:v>29.43999999999843</c:v>
                </c:pt>
                <c:pt idx="5889">
                  <c:v>29.44499999999843</c:v>
                </c:pt>
                <c:pt idx="5890">
                  <c:v>29.44999999999843</c:v>
                </c:pt>
                <c:pt idx="5891">
                  <c:v>29.45499999999843</c:v>
                </c:pt>
                <c:pt idx="5892">
                  <c:v>29.45999999999843</c:v>
                </c:pt>
                <c:pt idx="5893">
                  <c:v>29.46499999999843</c:v>
                </c:pt>
                <c:pt idx="5894">
                  <c:v>29.46999999999842</c:v>
                </c:pt>
                <c:pt idx="5895">
                  <c:v>29.47499999999842</c:v>
                </c:pt>
                <c:pt idx="5896">
                  <c:v>29.47999999999842</c:v>
                </c:pt>
                <c:pt idx="5897">
                  <c:v>29.48499999999842</c:v>
                </c:pt>
                <c:pt idx="5898">
                  <c:v>29.48999999999842</c:v>
                </c:pt>
                <c:pt idx="5899">
                  <c:v>29.49499999999842</c:v>
                </c:pt>
                <c:pt idx="5900">
                  <c:v>29.49999999999842</c:v>
                </c:pt>
                <c:pt idx="5901">
                  <c:v>29.50499999999842</c:v>
                </c:pt>
                <c:pt idx="5902">
                  <c:v>29.50999999999842</c:v>
                </c:pt>
                <c:pt idx="5903">
                  <c:v>29.51499999999842</c:v>
                </c:pt>
                <c:pt idx="5904">
                  <c:v>29.51999999999842</c:v>
                </c:pt>
                <c:pt idx="5905">
                  <c:v>29.52499999999841</c:v>
                </c:pt>
                <c:pt idx="5906">
                  <c:v>29.52999999999841</c:v>
                </c:pt>
                <c:pt idx="5907">
                  <c:v>29.53499999999841</c:v>
                </c:pt>
                <c:pt idx="5908">
                  <c:v>29.53999999999841</c:v>
                </c:pt>
                <c:pt idx="5909">
                  <c:v>29.54499999999841</c:v>
                </c:pt>
                <c:pt idx="5910">
                  <c:v>29.54999999999841</c:v>
                </c:pt>
                <c:pt idx="5911">
                  <c:v>29.55499999999841</c:v>
                </c:pt>
                <c:pt idx="5912">
                  <c:v>29.55999999999841</c:v>
                </c:pt>
                <c:pt idx="5913">
                  <c:v>29.56499999999841</c:v>
                </c:pt>
                <c:pt idx="5914">
                  <c:v>29.56999999999841</c:v>
                </c:pt>
                <c:pt idx="5915">
                  <c:v>29.5749999999984</c:v>
                </c:pt>
                <c:pt idx="5916">
                  <c:v>29.5799999999984</c:v>
                </c:pt>
                <c:pt idx="5917">
                  <c:v>29.5849999999984</c:v>
                </c:pt>
                <c:pt idx="5918">
                  <c:v>29.58999999999839</c:v>
                </c:pt>
                <c:pt idx="5919">
                  <c:v>29.5949999999984</c:v>
                </c:pt>
                <c:pt idx="5920">
                  <c:v>29.5999999999984</c:v>
                </c:pt>
                <c:pt idx="5921">
                  <c:v>29.6049999999984</c:v>
                </c:pt>
                <c:pt idx="5922">
                  <c:v>29.60999999999839</c:v>
                </c:pt>
                <c:pt idx="5923">
                  <c:v>29.6149999999984</c:v>
                </c:pt>
                <c:pt idx="5924">
                  <c:v>29.6199999999984</c:v>
                </c:pt>
                <c:pt idx="5925">
                  <c:v>29.6249999999984</c:v>
                </c:pt>
                <c:pt idx="5926">
                  <c:v>29.62999999999839</c:v>
                </c:pt>
                <c:pt idx="5927">
                  <c:v>29.6349999999984</c:v>
                </c:pt>
                <c:pt idx="5928">
                  <c:v>29.6399999999984</c:v>
                </c:pt>
                <c:pt idx="5929">
                  <c:v>29.6449999999984</c:v>
                </c:pt>
                <c:pt idx="5930">
                  <c:v>29.64999999999839</c:v>
                </c:pt>
                <c:pt idx="5931">
                  <c:v>29.6549999999984</c:v>
                </c:pt>
                <c:pt idx="5932">
                  <c:v>29.6599999999984</c:v>
                </c:pt>
                <c:pt idx="5933">
                  <c:v>29.66499999999839</c:v>
                </c:pt>
                <c:pt idx="5934">
                  <c:v>29.66999999999839</c:v>
                </c:pt>
                <c:pt idx="5935">
                  <c:v>29.67499999999838</c:v>
                </c:pt>
                <c:pt idx="5936">
                  <c:v>29.67999999999838</c:v>
                </c:pt>
                <c:pt idx="5937">
                  <c:v>29.68499999999838</c:v>
                </c:pt>
                <c:pt idx="5938">
                  <c:v>29.68999999999838</c:v>
                </c:pt>
                <c:pt idx="5939">
                  <c:v>29.69499999999838</c:v>
                </c:pt>
                <c:pt idx="5940">
                  <c:v>29.69999999999838</c:v>
                </c:pt>
                <c:pt idx="5941">
                  <c:v>29.70499999999837</c:v>
                </c:pt>
                <c:pt idx="5942">
                  <c:v>29.70999999999837</c:v>
                </c:pt>
                <c:pt idx="5943">
                  <c:v>29.71499999999838</c:v>
                </c:pt>
                <c:pt idx="5944">
                  <c:v>29.71999999999838</c:v>
                </c:pt>
                <c:pt idx="5945">
                  <c:v>29.72499999999837</c:v>
                </c:pt>
                <c:pt idx="5946">
                  <c:v>29.72999999999837</c:v>
                </c:pt>
                <c:pt idx="5947">
                  <c:v>29.73499999999837</c:v>
                </c:pt>
                <c:pt idx="5948">
                  <c:v>29.73999999999837</c:v>
                </c:pt>
                <c:pt idx="5949">
                  <c:v>29.74499999999837</c:v>
                </c:pt>
                <c:pt idx="5950">
                  <c:v>29.74999999999837</c:v>
                </c:pt>
                <c:pt idx="5951">
                  <c:v>29.75499999999836</c:v>
                </c:pt>
                <c:pt idx="5952">
                  <c:v>29.75999999999836</c:v>
                </c:pt>
                <c:pt idx="5953">
                  <c:v>29.76499999999836</c:v>
                </c:pt>
                <c:pt idx="5954">
                  <c:v>29.76999999999836</c:v>
                </c:pt>
                <c:pt idx="5955">
                  <c:v>29.77499999999836</c:v>
                </c:pt>
                <c:pt idx="5956">
                  <c:v>29.77999999999836</c:v>
                </c:pt>
                <c:pt idx="5957">
                  <c:v>29.78499999999836</c:v>
                </c:pt>
                <c:pt idx="5958">
                  <c:v>29.78999999999835</c:v>
                </c:pt>
                <c:pt idx="5959">
                  <c:v>29.79499999999836</c:v>
                </c:pt>
                <c:pt idx="5960">
                  <c:v>29.79999999999836</c:v>
                </c:pt>
                <c:pt idx="5961">
                  <c:v>29.80499999999835</c:v>
                </c:pt>
                <c:pt idx="5962">
                  <c:v>29.80999999999835</c:v>
                </c:pt>
                <c:pt idx="5963">
                  <c:v>29.81499999999836</c:v>
                </c:pt>
                <c:pt idx="5964">
                  <c:v>29.81999999999836</c:v>
                </c:pt>
                <c:pt idx="5965">
                  <c:v>29.82499999999835</c:v>
                </c:pt>
                <c:pt idx="5966">
                  <c:v>29.82999999999835</c:v>
                </c:pt>
                <c:pt idx="5967">
                  <c:v>29.83499999999835</c:v>
                </c:pt>
                <c:pt idx="5968">
                  <c:v>29.83999999999835</c:v>
                </c:pt>
                <c:pt idx="5969">
                  <c:v>29.84499999999835</c:v>
                </c:pt>
                <c:pt idx="5970">
                  <c:v>29.84999999999835</c:v>
                </c:pt>
                <c:pt idx="5971">
                  <c:v>29.85499999999834</c:v>
                </c:pt>
                <c:pt idx="5972">
                  <c:v>29.85999999999834</c:v>
                </c:pt>
                <c:pt idx="5973">
                  <c:v>29.86499999999834</c:v>
                </c:pt>
                <c:pt idx="5974">
                  <c:v>29.86999999999834</c:v>
                </c:pt>
                <c:pt idx="5975">
                  <c:v>29.87499999999834</c:v>
                </c:pt>
                <c:pt idx="5976">
                  <c:v>29.87999999999834</c:v>
                </c:pt>
                <c:pt idx="5977">
                  <c:v>29.88499999999834</c:v>
                </c:pt>
                <c:pt idx="5978">
                  <c:v>29.88999999999833</c:v>
                </c:pt>
                <c:pt idx="5979">
                  <c:v>29.89499999999834</c:v>
                </c:pt>
                <c:pt idx="5980">
                  <c:v>29.89999999999834</c:v>
                </c:pt>
                <c:pt idx="5981">
                  <c:v>29.90499999999833</c:v>
                </c:pt>
                <c:pt idx="5982">
                  <c:v>29.90999999999833</c:v>
                </c:pt>
                <c:pt idx="5983">
                  <c:v>29.91499999999833</c:v>
                </c:pt>
                <c:pt idx="5984">
                  <c:v>29.91999999999833</c:v>
                </c:pt>
                <c:pt idx="5985">
                  <c:v>29.92499999999833</c:v>
                </c:pt>
                <c:pt idx="5986">
                  <c:v>29.92999999999833</c:v>
                </c:pt>
                <c:pt idx="5987">
                  <c:v>29.93499999999833</c:v>
                </c:pt>
                <c:pt idx="5988">
                  <c:v>29.93999999999833</c:v>
                </c:pt>
                <c:pt idx="5989">
                  <c:v>29.94499999999833</c:v>
                </c:pt>
                <c:pt idx="5990">
                  <c:v>29.94999999999833</c:v>
                </c:pt>
                <c:pt idx="5991">
                  <c:v>29.95499999999832</c:v>
                </c:pt>
                <c:pt idx="5992">
                  <c:v>29.95999999999832</c:v>
                </c:pt>
                <c:pt idx="5993">
                  <c:v>29.96499999999832</c:v>
                </c:pt>
                <c:pt idx="5994">
                  <c:v>29.96999999999832</c:v>
                </c:pt>
                <c:pt idx="5995">
                  <c:v>29.97499999999832</c:v>
                </c:pt>
                <c:pt idx="5996">
                  <c:v>29.97999999999832</c:v>
                </c:pt>
                <c:pt idx="5997">
                  <c:v>29.98499999999832</c:v>
                </c:pt>
                <c:pt idx="5998">
                  <c:v>29.98999999999831</c:v>
                </c:pt>
                <c:pt idx="5999">
                  <c:v>29.99499999999832</c:v>
                </c:pt>
                <c:pt idx="6000">
                  <c:v>29.99999999999832</c:v>
                </c:pt>
                <c:pt idx="6001">
                  <c:v>30.00499999999832</c:v>
                </c:pt>
                <c:pt idx="6002">
                  <c:v>30.00999999999831</c:v>
                </c:pt>
                <c:pt idx="6003">
                  <c:v>30.01499999999832</c:v>
                </c:pt>
                <c:pt idx="6004">
                  <c:v>30.01999999999832</c:v>
                </c:pt>
                <c:pt idx="6005">
                  <c:v>30.02499999999831</c:v>
                </c:pt>
                <c:pt idx="6006">
                  <c:v>30.02999999999831</c:v>
                </c:pt>
                <c:pt idx="6007">
                  <c:v>30.03499999999831</c:v>
                </c:pt>
                <c:pt idx="6008">
                  <c:v>30.03999999999831</c:v>
                </c:pt>
                <c:pt idx="6009">
                  <c:v>30.04499999999831</c:v>
                </c:pt>
                <c:pt idx="6010">
                  <c:v>30.04999999999831</c:v>
                </c:pt>
                <c:pt idx="6011">
                  <c:v>30.05499999999831</c:v>
                </c:pt>
                <c:pt idx="6012">
                  <c:v>30.0599999999983</c:v>
                </c:pt>
                <c:pt idx="6013">
                  <c:v>30.0649999999983</c:v>
                </c:pt>
                <c:pt idx="6014">
                  <c:v>30.0699999999983</c:v>
                </c:pt>
                <c:pt idx="6015">
                  <c:v>30.0749999999983</c:v>
                </c:pt>
                <c:pt idx="6016">
                  <c:v>30.0799999999983</c:v>
                </c:pt>
                <c:pt idx="6017">
                  <c:v>30.0849999999983</c:v>
                </c:pt>
                <c:pt idx="6018">
                  <c:v>30.08999999999829</c:v>
                </c:pt>
                <c:pt idx="6019">
                  <c:v>30.0949999999983</c:v>
                </c:pt>
                <c:pt idx="6020">
                  <c:v>30.0999999999983</c:v>
                </c:pt>
                <c:pt idx="6021">
                  <c:v>30.1049999999983</c:v>
                </c:pt>
                <c:pt idx="6022">
                  <c:v>30.1099999999983</c:v>
                </c:pt>
                <c:pt idx="6023">
                  <c:v>30.1149999999983</c:v>
                </c:pt>
                <c:pt idx="6024">
                  <c:v>30.1199999999983</c:v>
                </c:pt>
                <c:pt idx="6025">
                  <c:v>30.1249999999983</c:v>
                </c:pt>
                <c:pt idx="6026">
                  <c:v>30.1299999999983</c:v>
                </c:pt>
                <c:pt idx="6027">
                  <c:v>30.1349999999983</c:v>
                </c:pt>
                <c:pt idx="6028">
                  <c:v>30.1399999999983</c:v>
                </c:pt>
                <c:pt idx="6029">
                  <c:v>30.1449999999983</c:v>
                </c:pt>
                <c:pt idx="6030">
                  <c:v>30.14999999999829</c:v>
                </c:pt>
                <c:pt idx="6031">
                  <c:v>30.1549999999983</c:v>
                </c:pt>
                <c:pt idx="6032">
                  <c:v>30.1599999999983</c:v>
                </c:pt>
                <c:pt idx="6033">
                  <c:v>30.1649999999983</c:v>
                </c:pt>
                <c:pt idx="6034">
                  <c:v>30.16999999999829</c:v>
                </c:pt>
                <c:pt idx="6035">
                  <c:v>30.17499999999828</c:v>
                </c:pt>
                <c:pt idx="6036">
                  <c:v>30.17999999999828</c:v>
                </c:pt>
                <c:pt idx="6037">
                  <c:v>30.18499999999828</c:v>
                </c:pt>
                <c:pt idx="6038">
                  <c:v>30.18999999999828</c:v>
                </c:pt>
                <c:pt idx="6039">
                  <c:v>30.19499999999828</c:v>
                </c:pt>
                <c:pt idx="6040">
                  <c:v>30.19999999999828</c:v>
                </c:pt>
                <c:pt idx="6041">
                  <c:v>30.20499999999828</c:v>
                </c:pt>
                <c:pt idx="6042">
                  <c:v>30.20999999999827</c:v>
                </c:pt>
                <c:pt idx="6043">
                  <c:v>30.21499999999828</c:v>
                </c:pt>
                <c:pt idx="6044">
                  <c:v>30.21999999999828</c:v>
                </c:pt>
                <c:pt idx="6045">
                  <c:v>30.22499999999827</c:v>
                </c:pt>
                <c:pt idx="6046">
                  <c:v>30.22999999999827</c:v>
                </c:pt>
                <c:pt idx="6047">
                  <c:v>30.23499999999827</c:v>
                </c:pt>
                <c:pt idx="6048">
                  <c:v>30.23999999999827</c:v>
                </c:pt>
                <c:pt idx="6049">
                  <c:v>30.24499999999827</c:v>
                </c:pt>
                <c:pt idx="6050">
                  <c:v>30.24999999999827</c:v>
                </c:pt>
                <c:pt idx="6051">
                  <c:v>30.25499999999827</c:v>
                </c:pt>
                <c:pt idx="6052">
                  <c:v>30.25999999999826</c:v>
                </c:pt>
                <c:pt idx="6053">
                  <c:v>30.26499999999826</c:v>
                </c:pt>
                <c:pt idx="6054">
                  <c:v>30.26999999999826</c:v>
                </c:pt>
                <c:pt idx="6055">
                  <c:v>30.27499999999826</c:v>
                </c:pt>
                <c:pt idx="6056">
                  <c:v>30.27999999999826</c:v>
                </c:pt>
                <c:pt idx="6057">
                  <c:v>30.28499999999826</c:v>
                </c:pt>
                <c:pt idx="6058">
                  <c:v>30.28999999999825</c:v>
                </c:pt>
                <c:pt idx="6059">
                  <c:v>30.29499999999826</c:v>
                </c:pt>
                <c:pt idx="6060">
                  <c:v>30.29999999999826</c:v>
                </c:pt>
                <c:pt idx="6061">
                  <c:v>30.30499999999826</c:v>
                </c:pt>
                <c:pt idx="6062">
                  <c:v>30.30999999999825</c:v>
                </c:pt>
                <c:pt idx="6063">
                  <c:v>30.31499999999826</c:v>
                </c:pt>
                <c:pt idx="6064">
                  <c:v>30.31999999999826</c:v>
                </c:pt>
                <c:pt idx="6065">
                  <c:v>30.32499999999825</c:v>
                </c:pt>
                <c:pt idx="6066">
                  <c:v>30.32999999999825</c:v>
                </c:pt>
                <c:pt idx="6067">
                  <c:v>30.33499999999825</c:v>
                </c:pt>
                <c:pt idx="6068">
                  <c:v>30.33999999999825</c:v>
                </c:pt>
                <c:pt idx="6069">
                  <c:v>30.34499999999825</c:v>
                </c:pt>
                <c:pt idx="6070">
                  <c:v>30.34999999999825</c:v>
                </c:pt>
                <c:pt idx="6071">
                  <c:v>30.35499999999825</c:v>
                </c:pt>
                <c:pt idx="6072">
                  <c:v>30.35999999999824</c:v>
                </c:pt>
                <c:pt idx="6073">
                  <c:v>30.36499999999824</c:v>
                </c:pt>
                <c:pt idx="6074">
                  <c:v>30.36999999999824</c:v>
                </c:pt>
                <c:pt idx="6075">
                  <c:v>30.37499999999824</c:v>
                </c:pt>
                <c:pt idx="6076">
                  <c:v>30.37999999999824</c:v>
                </c:pt>
                <c:pt idx="6077">
                  <c:v>30.38499999999824</c:v>
                </c:pt>
                <c:pt idx="6078">
                  <c:v>30.38999999999823</c:v>
                </c:pt>
                <c:pt idx="6079">
                  <c:v>30.39499999999824</c:v>
                </c:pt>
                <c:pt idx="6080">
                  <c:v>30.39999999999824</c:v>
                </c:pt>
                <c:pt idx="6081">
                  <c:v>30.40499999999823</c:v>
                </c:pt>
                <c:pt idx="6082">
                  <c:v>30.40999999999823</c:v>
                </c:pt>
                <c:pt idx="6083">
                  <c:v>30.41499999999823</c:v>
                </c:pt>
                <c:pt idx="6084">
                  <c:v>30.41999999999823</c:v>
                </c:pt>
                <c:pt idx="6085">
                  <c:v>30.42499999999823</c:v>
                </c:pt>
                <c:pt idx="6086">
                  <c:v>30.42999999999823</c:v>
                </c:pt>
                <c:pt idx="6087">
                  <c:v>30.43499999999823</c:v>
                </c:pt>
                <c:pt idx="6088">
                  <c:v>30.43999999999823</c:v>
                </c:pt>
                <c:pt idx="6089">
                  <c:v>30.44499999999823</c:v>
                </c:pt>
                <c:pt idx="6090">
                  <c:v>30.44999999999823</c:v>
                </c:pt>
                <c:pt idx="6091">
                  <c:v>30.45499999999823</c:v>
                </c:pt>
                <c:pt idx="6092">
                  <c:v>30.45999999999822</c:v>
                </c:pt>
                <c:pt idx="6093">
                  <c:v>30.46499999999822</c:v>
                </c:pt>
                <c:pt idx="6094">
                  <c:v>30.46999999999822</c:v>
                </c:pt>
                <c:pt idx="6095">
                  <c:v>30.47499999999823</c:v>
                </c:pt>
                <c:pt idx="6096">
                  <c:v>30.47999999999822</c:v>
                </c:pt>
                <c:pt idx="6097">
                  <c:v>30.48499999999822</c:v>
                </c:pt>
                <c:pt idx="6098">
                  <c:v>30.48999999999822</c:v>
                </c:pt>
                <c:pt idx="6099">
                  <c:v>30.49499999999822</c:v>
                </c:pt>
                <c:pt idx="6100">
                  <c:v>30.49999999999822</c:v>
                </c:pt>
                <c:pt idx="6101">
                  <c:v>30.50499999999822</c:v>
                </c:pt>
                <c:pt idx="6102">
                  <c:v>30.50999999999821</c:v>
                </c:pt>
                <c:pt idx="6103">
                  <c:v>30.51499999999822</c:v>
                </c:pt>
                <c:pt idx="6104">
                  <c:v>30.51999999999822</c:v>
                </c:pt>
                <c:pt idx="6105">
                  <c:v>30.52499999999822</c:v>
                </c:pt>
                <c:pt idx="6106">
                  <c:v>30.52999999999821</c:v>
                </c:pt>
                <c:pt idx="6107">
                  <c:v>30.53499999999821</c:v>
                </c:pt>
                <c:pt idx="6108">
                  <c:v>30.53999999999821</c:v>
                </c:pt>
                <c:pt idx="6109">
                  <c:v>30.54499999999821</c:v>
                </c:pt>
                <c:pt idx="6110">
                  <c:v>30.54999999999821</c:v>
                </c:pt>
                <c:pt idx="6111">
                  <c:v>30.55499999999821</c:v>
                </c:pt>
                <c:pt idx="6112">
                  <c:v>30.5599999999982</c:v>
                </c:pt>
                <c:pt idx="6113">
                  <c:v>30.5649999999982</c:v>
                </c:pt>
                <c:pt idx="6114">
                  <c:v>30.5699999999982</c:v>
                </c:pt>
                <c:pt idx="6115">
                  <c:v>30.57499999999821</c:v>
                </c:pt>
                <c:pt idx="6116">
                  <c:v>30.5799999999982</c:v>
                </c:pt>
                <c:pt idx="6117">
                  <c:v>30.5849999999982</c:v>
                </c:pt>
                <c:pt idx="6118">
                  <c:v>30.5899999999982</c:v>
                </c:pt>
                <c:pt idx="6119">
                  <c:v>30.5949999999982</c:v>
                </c:pt>
                <c:pt idx="6120">
                  <c:v>30.5999999999982</c:v>
                </c:pt>
                <c:pt idx="6121">
                  <c:v>30.6049999999982</c:v>
                </c:pt>
                <c:pt idx="6122">
                  <c:v>30.6099999999982</c:v>
                </c:pt>
                <c:pt idx="6123">
                  <c:v>30.6149999999982</c:v>
                </c:pt>
                <c:pt idx="6124">
                  <c:v>30.6199999999982</c:v>
                </c:pt>
                <c:pt idx="6125">
                  <c:v>30.6249999999982</c:v>
                </c:pt>
                <c:pt idx="6126">
                  <c:v>30.6299999999982</c:v>
                </c:pt>
                <c:pt idx="6127">
                  <c:v>30.6349999999982</c:v>
                </c:pt>
                <c:pt idx="6128">
                  <c:v>30.6399999999982</c:v>
                </c:pt>
                <c:pt idx="6129">
                  <c:v>30.6449999999982</c:v>
                </c:pt>
                <c:pt idx="6130">
                  <c:v>30.6499999999982</c:v>
                </c:pt>
                <c:pt idx="6131">
                  <c:v>30.6549999999982</c:v>
                </c:pt>
                <c:pt idx="6132">
                  <c:v>30.6599999999982</c:v>
                </c:pt>
                <c:pt idx="6133">
                  <c:v>30.6649999999982</c:v>
                </c:pt>
                <c:pt idx="6134">
                  <c:v>30.66999999999819</c:v>
                </c:pt>
                <c:pt idx="6135">
                  <c:v>30.6749999999982</c:v>
                </c:pt>
                <c:pt idx="6136">
                  <c:v>30.67999999999818</c:v>
                </c:pt>
                <c:pt idx="6137">
                  <c:v>30.68499999999818</c:v>
                </c:pt>
                <c:pt idx="6138">
                  <c:v>30.68999999999818</c:v>
                </c:pt>
                <c:pt idx="6139">
                  <c:v>30.69499999999818</c:v>
                </c:pt>
                <c:pt idx="6140">
                  <c:v>30.69999999999818</c:v>
                </c:pt>
                <c:pt idx="6141">
                  <c:v>30.70499999999818</c:v>
                </c:pt>
                <c:pt idx="6142">
                  <c:v>30.70999999999817</c:v>
                </c:pt>
                <c:pt idx="6143">
                  <c:v>30.71499999999818</c:v>
                </c:pt>
                <c:pt idx="6144">
                  <c:v>30.71999999999818</c:v>
                </c:pt>
                <c:pt idx="6145">
                  <c:v>30.72499999999818</c:v>
                </c:pt>
                <c:pt idx="6146">
                  <c:v>30.72999999999817</c:v>
                </c:pt>
                <c:pt idx="6147">
                  <c:v>30.73499999999817</c:v>
                </c:pt>
                <c:pt idx="6148">
                  <c:v>30.73999999999817</c:v>
                </c:pt>
                <c:pt idx="6149">
                  <c:v>30.74499999999817</c:v>
                </c:pt>
                <c:pt idx="6150">
                  <c:v>30.74999999999817</c:v>
                </c:pt>
                <c:pt idx="6151">
                  <c:v>30.75499999999817</c:v>
                </c:pt>
                <c:pt idx="6152">
                  <c:v>30.75999999999816</c:v>
                </c:pt>
                <c:pt idx="6153">
                  <c:v>30.76499999999816</c:v>
                </c:pt>
                <c:pt idx="6154">
                  <c:v>30.76999999999816</c:v>
                </c:pt>
                <c:pt idx="6155">
                  <c:v>30.77499999999817</c:v>
                </c:pt>
                <c:pt idx="6156">
                  <c:v>30.77999999999816</c:v>
                </c:pt>
                <c:pt idx="6157">
                  <c:v>30.78499999999816</c:v>
                </c:pt>
                <c:pt idx="6158">
                  <c:v>30.78999999999816</c:v>
                </c:pt>
                <c:pt idx="6159">
                  <c:v>30.79499999999816</c:v>
                </c:pt>
                <c:pt idx="6160">
                  <c:v>30.79999999999816</c:v>
                </c:pt>
                <c:pt idx="6161">
                  <c:v>30.80499999999816</c:v>
                </c:pt>
                <c:pt idx="6162">
                  <c:v>30.80999999999815</c:v>
                </c:pt>
                <c:pt idx="6163">
                  <c:v>30.81499999999816</c:v>
                </c:pt>
                <c:pt idx="6164">
                  <c:v>30.81999999999816</c:v>
                </c:pt>
                <c:pt idx="6165">
                  <c:v>30.82499999999816</c:v>
                </c:pt>
                <c:pt idx="6166">
                  <c:v>30.82999999999815</c:v>
                </c:pt>
                <c:pt idx="6167">
                  <c:v>30.83499999999815</c:v>
                </c:pt>
                <c:pt idx="6168">
                  <c:v>30.83999999999815</c:v>
                </c:pt>
                <c:pt idx="6169">
                  <c:v>30.84499999999815</c:v>
                </c:pt>
                <c:pt idx="6170">
                  <c:v>30.84999999999815</c:v>
                </c:pt>
                <c:pt idx="6171">
                  <c:v>30.85499999999815</c:v>
                </c:pt>
                <c:pt idx="6172">
                  <c:v>30.85999999999814</c:v>
                </c:pt>
                <c:pt idx="6173">
                  <c:v>30.86499999999814</c:v>
                </c:pt>
                <c:pt idx="6174">
                  <c:v>30.86999999999814</c:v>
                </c:pt>
                <c:pt idx="6175">
                  <c:v>30.87499999999815</c:v>
                </c:pt>
                <c:pt idx="6176">
                  <c:v>30.87999999999814</c:v>
                </c:pt>
                <c:pt idx="6177">
                  <c:v>30.88499999999814</c:v>
                </c:pt>
                <c:pt idx="6178">
                  <c:v>30.88999999999814</c:v>
                </c:pt>
                <c:pt idx="6179">
                  <c:v>30.89499999999814</c:v>
                </c:pt>
                <c:pt idx="6180">
                  <c:v>30.89999999999814</c:v>
                </c:pt>
                <c:pt idx="6181">
                  <c:v>30.90499999999814</c:v>
                </c:pt>
                <c:pt idx="6182">
                  <c:v>30.90999999999813</c:v>
                </c:pt>
                <c:pt idx="6183">
                  <c:v>30.91499999999813</c:v>
                </c:pt>
                <c:pt idx="6184">
                  <c:v>30.91999999999813</c:v>
                </c:pt>
                <c:pt idx="6185">
                  <c:v>30.92499999999813</c:v>
                </c:pt>
                <c:pt idx="6186">
                  <c:v>30.92999999999813</c:v>
                </c:pt>
                <c:pt idx="6187">
                  <c:v>30.93499999999813</c:v>
                </c:pt>
                <c:pt idx="6188">
                  <c:v>30.93999999999813</c:v>
                </c:pt>
                <c:pt idx="6189">
                  <c:v>30.94499999999813</c:v>
                </c:pt>
                <c:pt idx="6190">
                  <c:v>30.94999999999813</c:v>
                </c:pt>
                <c:pt idx="6191">
                  <c:v>30.95499999999813</c:v>
                </c:pt>
                <c:pt idx="6192">
                  <c:v>30.95999999999812</c:v>
                </c:pt>
                <c:pt idx="6193">
                  <c:v>30.96499999999812</c:v>
                </c:pt>
                <c:pt idx="6194">
                  <c:v>30.96999999999812</c:v>
                </c:pt>
                <c:pt idx="6195">
                  <c:v>30.97499999999813</c:v>
                </c:pt>
                <c:pt idx="6196">
                  <c:v>30.97999999999812</c:v>
                </c:pt>
                <c:pt idx="6197">
                  <c:v>30.98499999999812</c:v>
                </c:pt>
                <c:pt idx="6198">
                  <c:v>30.98999999999812</c:v>
                </c:pt>
                <c:pt idx="6199">
                  <c:v>30.99499999999812</c:v>
                </c:pt>
                <c:pt idx="6200">
                  <c:v>30.99999999999812</c:v>
                </c:pt>
                <c:pt idx="6201">
                  <c:v>31.00499999999812</c:v>
                </c:pt>
                <c:pt idx="6202">
                  <c:v>31.00999999999812</c:v>
                </c:pt>
                <c:pt idx="6203">
                  <c:v>31.01499999999812</c:v>
                </c:pt>
                <c:pt idx="6204">
                  <c:v>31.01999999999812</c:v>
                </c:pt>
                <c:pt idx="6205">
                  <c:v>31.02499999999812</c:v>
                </c:pt>
                <c:pt idx="6206">
                  <c:v>31.02999999999811</c:v>
                </c:pt>
                <c:pt idx="6207">
                  <c:v>31.03499999999811</c:v>
                </c:pt>
                <c:pt idx="6208">
                  <c:v>31.03999999999811</c:v>
                </c:pt>
                <c:pt idx="6209">
                  <c:v>31.04499999999811</c:v>
                </c:pt>
                <c:pt idx="6210">
                  <c:v>31.04999999999811</c:v>
                </c:pt>
                <c:pt idx="6211">
                  <c:v>31.05499999999811</c:v>
                </c:pt>
                <c:pt idx="6212">
                  <c:v>31.05999999999811</c:v>
                </c:pt>
                <c:pt idx="6213">
                  <c:v>31.0649999999981</c:v>
                </c:pt>
                <c:pt idx="6214">
                  <c:v>31.0699999999981</c:v>
                </c:pt>
                <c:pt idx="6215">
                  <c:v>31.07499999999811</c:v>
                </c:pt>
                <c:pt idx="6216">
                  <c:v>31.0799999999981</c:v>
                </c:pt>
                <c:pt idx="6217">
                  <c:v>31.0849999999981</c:v>
                </c:pt>
                <c:pt idx="6218">
                  <c:v>31.0899999999981</c:v>
                </c:pt>
                <c:pt idx="6219">
                  <c:v>31.0949999999981</c:v>
                </c:pt>
                <c:pt idx="6220">
                  <c:v>31.0999999999981</c:v>
                </c:pt>
                <c:pt idx="6221">
                  <c:v>31.1049999999981</c:v>
                </c:pt>
                <c:pt idx="6222">
                  <c:v>31.1099999999981</c:v>
                </c:pt>
                <c:pt idx="6223">
                  <c:v>31.1149999999981</c:v>
                </c:pt>
                <c:pt idx="6224">
                  <c:v>31.1199999999981</c:v>
                </c:pt>
                <c:pt idx="6225">
                  <c:v>31.1249999999981</c:v>
                </c:pt>
                <c:pt idx="6226">
                  <c:v>31.1299999999981</c:v>
                </c:pt>
                <c:pt idx="6227">
                  <c:v>31.1349999999981</c:v>
                </c:pt>
                <c:pt idx="6228">
                  <c:v>31.1399999999981</c:v>
                </c:pt>
                <c:pt idx="6229">
                  <c:v>31.1449999999981</c:v>
                </c:pt>
                <c:pt idx="6230">
                  <c:v>31.1499999999981</c:v>
                </c:pt>
                <c:pt idx="6231">
                  <c:v>31.1549999999981</c:v>
                </c:pt>
                <c:pt idx="6232">
                  <c:v>31.1599999999981</c:v>
                </c:pt>
                <c:pt idx="6233">
                  <c:v>31.1649999999981</c:v>
                </c:pt>
                <c:pt idx="6234">
                  <c:v>31.1699999999981</c:v>
                </c:pt>
                <c:pt idx="6235">
                  <c:v>31.1749999999981</c:v>
                </c:pt>
                <c:pt idx="6236">
                  <c:v>31.17999999999808</c:v>
                </c:pt>
                <c:pt idx="6237">
                  <c:v>31.18499999999808</c:v>
                </c:pt>
                <c:pt idx="6238">
                  <c:v>31.18999999999808</c:v>
                </c:pt>
                <c:pt idx="6239">
                  <c:v>31.19499999999808</c:v>
                </c:pt>
                <c:pt idx="6240">
                  <c:v>31.19999999999808</c:v>
                </c:pt>
                <c:pt idx="6241">
                  <c:v>31.20499999999808</c:v>
                </c:pt>
                <c:pt idx="6242">
                  <c:v>31.20999999999808</c:v>
                </c:pt>
                <c:pt idx="6243">
                  <c:v>31.21499999999808</c:v>
                </c:pt>
                <c:pt idx="6244">
                  <c:v>31.21999999999808</c:v>
                </c:pt>
                <c:pt idx="6245">
                  <c:v>31.22499999999808</c:v>
                </c:pt>
                <c:pt idx="6246">
                  <c:v>31.22999999999807</c:v>
                </c:pt>
                <c:pt idx="6247">
                  <c:v>31.23499999999807</c:v>
                </c:pt>
                <c:pt idx="6248">
                  <c:v>31.23999999999807</c:v>
                </c:pt>
                <c:pt idx="6249">
                  <c:v>31.24499999999807</c:v>
                </c:pt>
                <c:pt idx="6250">
                  <c:v>31.24999999999807</c:v>
                </c:pt>
                <c:pt idx="6251">
                  <c:v>31.25499999999807</c:v>
                </c:pt>
                <c:pt idx="6252">
                  <c:v>31.25999999999807</c:v>
                </c:pt>
                <c:pt idx="6253">
                  <c:v>31.26499999999806</c:v>
                </c:pt>
                <c:pt idx="6254">
                  <c:v>31.26999999999806</c:v>
                </c:pt>
                <c:pt idx="6255">
                  <c:v>31.27499999999807</c:v>
                </c:pt>
                <c:pt idx="6256">
                  <c:v>31.27999999999806</c:v>
                </c:pt>
                <c:pt idx="6257">
                  <c:v>31.28499999999806</c:v>
                </c:pt>
                <c:pt idx="6258">
                  <c:v>31.28999999999806</c:v>
                </c:pt>
                <c:pt idx="6259">
                  <c:v>31.29499999999806</c:v>
                </c:pt>
                <c:pt idx="6260">
                  <c:v>31.29999999999806</c:v>
                </c:pt>
                <c:pt idx="6261">
                  <c:v>31.30499999999806</c:v>
                </c:pt>
                <c:pt idx="6262">
                  <c:v>31.30999999999806</c:v>
                </c:pt>
                <c:pt idx="6263">
                  <c:v>31.31499999999806</c:v>
                </c:pt>
                <c:pt idx="6264">
                  <c:v>31.31999999999806</c:v>
                </c:pt>
                <c:pt idx="6265">
                  <c:v>31.32499999999806</c:v>
                </c:pt>
                <c:pt idx="6266">
                  <c:v>31.32999999999805</c:v>
                </c:pt>
                <c:pt idx="6267">
                  <c:v>31.33499999999805</c:v>
                </c:pt>
                <c:pt idx="6268">
                  <c:v>31.33999999999805</c:v>
                </c:pt>
                <c:pt idx="6269">
                  <c:v>31.34499999999805</c:v>
                </c:pt>
                <c:pt idx="6270">
                  <c:v>31.34999999999805</c:v>
                </c:pt>
                <c:pt idx="6271">
                  <c:v>31.35499999999805</c:v>
                </c:pt>
                <c:pt idx="6272">
                  <c:v>31.35999999999805</c:v>
                </c:pt>
                <c:pt idx="6273">
                  <c:v>31.36499999999804</c:v>
                </c:pt>
                <c:pt idx="6274">
                  <c:v>31.36999999999804</c:v>
                </c:pt>
                <c:pt idx="6275">
                  <c:v>31.37499999999805</c:v>
                </c:pt>
                <c:pt idx="6276">
                  <c:v>31.37999999999804</c:v>
                </c:pt>
                <c:pt idx="6277">
                  <c:v>31.38499999999804</c:v>
                </c:pt>
                <c:pt idx="6278">
                  <c:v>31.38999999999804</c:v>
                </c:pt>
                <c:pt idx="6279">
                  <c:v>31.39499999999804</c:v>
                </c:pt>
                <c:pt idx="6280">
                  <c:v>31.39999999999804</c:v>
                </c:pt>
                <c:pt idx="6281">
                  <c:v>31.40499999999804</c:v>
                </c:pt>
                <c:pt idx="6282">
                  <c:v>31.40999999999803</c:v>
                </c:pt>
                <c:pt idx="6283">
                  <c:v>31.41499999999803</c:v>
                </c:pt>
                <c:pt idx="6284">
                  <c:v>31.41999999999803</c:v>
                </c:pt>
                <c:pt idx="6285">
                  <c:v>31.42499999999803</c:v>
                </c:pt>
                <c:pt idx="6286">
                  <c:v>31.42999999999803</c:v>
                </c:pt>
                <c:pt idx="6287">
                  <c:v>31.43499999999803</c:v>
                </c:pt>
                <c:pt idx="6288">
                  <c:v>31.43999999999803</c:v>
                </c:pt>
                <c:pt idx="6289">
                  <c:v>31.44499999999803</c:v>
                </c:pt>
                <c:pt idx="6290">
                  <c:v>31.44999999999803</c:v>
                </c:pt>
                <c:pt idx="6291">
                  <c:v>31.45499999999803</c:v>
                </c:pt>
                <c:pt idx="6292">
                  <c:v>31.45999999999803</c:v>
                </c:pt>
                <c:pt idx="6293">
                  <c:v>31.46499999999802</c:v>
                </c:pt>
                <c:pt idx="6294">
                  <c:v>31.46999999999802</c:v>
                </c:pt>
                <c:pt idx="6295">
                  <c:v>31.47499999999803</c:v>
                </c:pt>
                <c:pt idx="6296">
                  <c:v>31.47999999999803</c:v>
                </c:pt>
                <c:pt idx="6297">
                  <c:v>31.48499999999802</c:v>
                </c:pt>
                <c:pt idx="6298">
                  <c:v>31.48999999999802</c:v>
                </c:pt>
                <c:pt idx="6299">
                  <c:v>31.49499999999802</c:v>
                </c:pt>
                <c:pt idx="6300">
                  <c:v>31.49999999999802</c:v>
                </c:pt>
                <c:pt idx="6301">
                  <c:v>31.50499999999802</c:v>
                </c:pt>
                <c:pt idx="6302">
                  <c:v>31.50999999999802</c:v>
                </c:pt>
                <c:pt idx="6303">
                  <c:v>31.51499999999802</c:v>
                </c:pt>
                <c:pt idx="6304">
                  <c:v>31.51999999999802</c:v>
                </c:pt>
                <c:pt idx="6305">
                  <c:v>31.52499999999802</c:v>
                </c:pt>
                <c:pt idx="6306">
                  <c:v>31.52999999999802</c:v>
                </c:pt>
                <c:pt idx="6307">
                  <c:v>31.53499999999801</c:v>
                </c:pt>
                <c:pt idx="6308">
                  <c:v>31.53999999999801</c:v>
                </c:pt>
                <c:pt idx="6309">
                  <c:v>31.54499999999801</c:v>
                </c:pt>
                <c:pt idx="6310">
                  <c:v>31.54999999999801</c:v>
                </c:pt>
                <c:pt idx="6311">
                  <c:v>31.55499999999801</c:v>
                </c:pt>
                <c:pt idx="6312">
                  <c:v>31.55999999999801</c:v>
                </c:pt>
                <c:pt idx="6313">
                  <c:v>31.564999999998</c:v>
                </c:pt>
                <c:pt idx="6314">
                  <c:v>31.569999999998</c:v>
                </c:pt>
                <c:pt idx="6315">
                  <c:v>31.57499999999801</c:v>
                </c:pt>
                <c:pt idx="6316">
                  <c:v>31.57999999999801</c:v>
                </c:pt>
                <c:pt idx="6317">
                  <c:v>31.584999999998</c:v>
                </c:pt>
                <c:pt idx="6318">
                  <c:v>31.589999999998</c:v>
                </c:pt>
                <c:pt idx="6319">
                  <c:v>31.594999999998</c:v>
                </c:pt>
                <c:pt idx="6320">
                  <c:v>31.59999999999799</c:v>
                </c:pt>
                <c:pt idx="6321">
                  <c:v>31.604999999998</c:v>
                </c:pt>
                <c:pt idx="6322">
                  <c:v>31.609999999998</c:v>
                </c:pt>
                <c:pt idx="6323">
                  <c:v>31.614999999998</c:v>
                </c:pt>
                <c:pt idx="6324">
                  <c:v>31.619999999998</c:v>
                </c:pt>
                <c:pt idx="6325">
                  <c:v>31.62499999999799</c:v>
                </c:pt>
                <c:pt idx="6326">
                  <c:v>31.62999999999799</c:v>
                </c:pt>
                <c:pt idx="6327">
                  <c:v>31.634999999998</c:v>
                </c:pt>
                <c:pt idx="6328">
                  <c:v>31.63999999999799</c:v>
                </c:pt>
                <c:pt idx="6329">
                  <c:v>31.64499999999799</c:v>
                </c:pt>
                <c:pt idx="6330">
                  <c:v>31.64999999999799</c:v>
                </c:pt>
                <c:pt idx="6331">
                  <c:v>31.654999999998</c:v>
                </c:pt>
                <c:pt idx="6332">
                  <c:v>31.65999999999799</c:v>
                </c:pt>
                <c:pt idx="6333">
                  <c:v>31.66499999999798</c:v>
                </c:pt>
                <c:pt idx="6334">
                  <c:v>31.66999999999798</c:v>
                </c:pt>
                <c:pt idx="6335">
                  <c:v>31.67499999999799</c:v>
                </c:pt>
                <c:pt idx="6336">
                  <c:v>31.67999999999799</c:v>
                </c:pt>
                <c:pt idx="6337">
                  <c:v>31.68499999999798</c:v>
                </c:pt>
                <c:pt idx="6338">
                  <c:v>31.68999999999798</c:v>
                </c:pt>
                <c:pt idx="6339">
                  <c:v>31.69499999999798</c:v>
                </c:pt>
                <c:pt idx="6340">
                  <c:v>31.69999999999798</c:v>
                </c:pt>
                <c:pt idx="6341">
                  <c:v>31.70499999999798</c:v>
                </c:pt>
                <c:pt idx="6342">
                  <c:v>31.70999999999798</c:v>
                </c:pt>
                <c:pt idx="6343">
                  <c:v>31.71499999999797</c:v>
                </c:pt>
                <c:pt idx="6344">
                  <c:v>31.71999999999797</c:v>
                </c:pt>
                <c:pt idx="6345">
                  <c:v>31.72499999999797</c:v>
                </c:pt>
                <c:pt idx="6346">
                  <c:v>31.72999999999797</c:v>
                </c:pt>
                <c:pt idx="6347">
                  <c:v>31.73499999999797</c:v>
                </c:pt>
                <c:pt idx="6348">
                  <c:v>31.73999999999797</c:v>
                </c:pt>
                <c:pt idx="6349">
                  <c:v>31.74499999999797</c:v>
                </c:pt>
                <c:pt idx="6350">
                  <c:v>31.74999999999796</c:v>
                </c:pt>
                <c:pt idx="6351">
                  <c:v>31.75499999999797</c:v>
                </c:pt>
                <c:pt idx="6352">
                  <c:v>31.75999999999797</c:v>
                </c:pt>
                <c:pt idx="6353">
                  <c:v>31.76499999999796</c:v>
                </c:pt>
                <c:pt idx="6354">
                  <c:v>31.76999999999796</c:v>
                </c:pt>
                <c:pt idx="6355">
                  <c:v>31.77499999999796</c:v>
                </c:pt>
                <c:pt idx="6356">
                  <c:v>31.77999999999796</c:v>
                </c:pt>
                <c:pt idx="6357">
                  <c:v>31.78499999999796</c:v>
                </c:pt>
                <c:pt idx="6358">
                  <c:v>31.78999999999796</c:v>
                </c:pt>
                <c:pt idx="6359">
                  <c:v>31.79499999999796</c:v>
                </c:pt>
                <c:pt idx="6360">
                  <c:v>31.79999999999795</c:v>
                </c:pt>
                <c:pt idx="6361">
                  <c:v>31.80499999999796</c:v>
                </c:pt>
                <c:pt idx="6362">
                  <c:v>31.80999999999796</c:v>
                </c:pt>
                <c:pt idx="6363">
                  <c:v>31.81499999999795</c:v>
                </c:pt>
                <c:pt idx="6364">
                  <c:v>31.81999999999795</c:v>
                </c:pt>
                <c:pt idx="6365">
                  <c:v>31.82499999999795</c:v>
                </c:pt>
                <c:pt idx="6366">
                  <c:v>31.82999999999795</c:v>
                </c:pt>
                <c:pt idx="6367">
                  <c:v>31.83499999999795</c:v>
                </c:pt>
                <c:pt idx="6368">
                  <c:v>31.83999999999795</c:v>
                </c:pt>
                <c:pt idx="6369">
                  <c:v>31.84499999999795</c:v>
                </c:pt>
                <c:pt idx="6370">
                  <c:v>31.84999999999794</c:v>
                </c:pt>
                <c:pt idx="6371">
                  <c:v>31.85499999999795</c:v>
                </c:pt>
                <c:pt idx="6372">
                  <c:v>31.85999999999795</c:v>
                </c:pt>
                <c:pt idx="6373">
                  <c:v>31.86499999999794</c:v>
                </c:pt>
                <c:pt idx="6374">
                  <c:v>31.86999999999794</c:v>
                </c:pt>
                <c:pt idx="6375">
                  <c:v>31.87499999999794</c:v>
                </c:pt>
                <c:pt idx="6376">
                  <c:v>31.87999999999794</c:v>
                </c:pt>
                <c:pt idx="6377">
                  <c:v>31.88499999999794</c:v>
                </c:pt>
                <c:pt idx="6378">
                  <c:v>31.88999999999794</c:v>
                </c:pt>
                <c:pt idx="6379">
                  <c:v>31.89499999999794</c:v>
                </c:pt>
                <c:pt idx="6380">
                  <c:v>31.89999999999793</c:v>
                </c:pt>
                <c:pt idx="6381">
                  <c:v>31.90499999999793</c:v>
                </c:pt>
                <c:pt idx="6382">
                  <c:v>31.90999999999793</c:v>
                </c:pt>
                <c:pt idx="6383">
                  <c:v>31.91499999999793</c:v>
                </c:pt>
                <c:pt idx="6384">
                  <c:v>31.91999999999793</c:v>
                </c:pt>
                <c:pt idx="6385">
                  <c:v>31.92499999999793</c:v>
                </c:pt>
                <c:pt idx="6386">
                  <c:v>31.92999999999792</c:v>
                </c:pt>
                <c:pt idx="6387">
                  <c:v>31.93499999999793</c:v>
                </c:pt>
                <c:pt idx="6388">
                  <c:v>31.93999999999793</c:v>
                </c:pt>
                <c:pt idx="6389">
                  <c:v>31.94499999999793</c:v>
                </c:pt>
                <c:pt idx="6390">
                  <c:v>31.94999999999792</c:v>
                </c:pt>
                <c:pt idx="6391">
                  <c:v>31.95499999999793</c:v>
                </c:pt>
                <c:pt idx="6392">
                  <c:v>31.95999999999793</c:v>
                </c:pt>
                <c:pt idx="6393">
                  <c:v>31.96499999999792</c:v>
                </c:pt>
                <c:pt idx="6394">
                  <c:v>31.96999999999792</c:v>
                </c:pt>
                <c:pt idx="6395">
                  <c:v>31.97499999999792</c:v>
                </c:pt>
                <c:pt idx="6396">
                  <c:v>31.97999999999792</c:v>
                </c:pt>
                <c:pt idx="6397">
                  <c:v>31.98499999999792</c:v>
                </c:pt>
                <c:pt idx="6398">
                  <c:v>31.98999999999792</c:v>
                </c:pt>
                <c:pt idx="6399">
                  <c:v>31.99499999999792</c:v>
                </c:pt>
                <c:pt idx="6400">
                  <c:v>31.99999999999791</c:v>
                </c:pt>
                <c:pt idx="6401">
                  <c:v>32.00499999999792</c:v>
                </c:pt>
                <c:pt idx="6402">
                  <c:v>32.00999999999792</c:v>
                </c:pt>
                <c:pt idx="6403">
                  <c:v>32.01499999999793</c:v>
                </c:pt>
                <c:pt idx="6404">
                  <c:v>32.01999999999793</c:v>
                </c:pt>
                <c:pt idx="6405">
                  <c:v>32.02499999999793</c:v>
                </c:pt>
                <c:pt idx="6406">
                  <c:v>32.02999999999793</c:v>
                </c:pt>
                <c:pt idx="6407">
                  <c:v>32.03499999999794</c:v>
                </c:pt>
                <c:pt idx="6408">
                  <c:v>32.03999999999794</c:v>
                </c:pt>
                <c:pt idx="6409">
                  <c:v>32.04499999999794</c:v>
                </c:pt>
                <c:pt idx="6410">
                  <c:v>32.04999999999795</c:v>
                </c:pt>
                <c:pt idx="6411">
                  <c:v>32.05499999999795</c:v>
                </c:pt>
                <c:pt idx="6412">
                  <c:v>32.05999999999795</c:v>
                </c:pt>
                <c:pt idx="6413">
                  <c:v>32.06499999999795</c:v>
                </c:pt>
                <c:pt idx="6414">
                  <c:v>32.06999999999796</c:v>
                </c:pt>
                <c:pt idx="6415">
                  <c:v>32.07499999999796</c:v>
                </c:pt>
                <c:pt idx="6416">
                  <c:v>32.07999999999796</c:v>
                </c:pt>
                <c:pt idx="6417">
                  <c:v>32.08499999999795</c:v>
                </c:pt>
                <c:pt idx="6418">
                  <c:v>32.08999999999796</c:v>
                </c:pt>
                <c:pt idx="6419">
                  <c:v>32.09499999999797</c:v>
                </c:pt>
                <c:pt idx="6420">
                  <c:v>32.09999999999797</c:v>
                </c:pt>
                <c:pt idx="6421">
                  <c:v>32.10499999999797</c:v>
                </c:pt>
                <c:pt idx="6422">
                  <c:v>32.10999999999798</c:v>
                </c:pt>
                <c:pt idx="6423">
                  <c:v>32.11499999999798</c:v>
                </c:pt>
                <c:pt idx="6424">
                  <c:v>32.11999999999798</c:v>
                </c:pt>
                <c:pt idx="6425">
                  <c:v>32.12499999999798</c:v>
                </c:pt>
                <c:pt idx="6426">
                  <c:v>32.129999999998</c:v>
                </c:pt>
                <c:pt idx="6427">
                  <c:v>32.134999999998</c:v>
                </c:pt>
                <c:pt idx="6428">
                  <c:v>32.139999999998</c:v>
                </c:pt>
                <c:pt idx="6429">
                  <c:v>32.144999999998</c:v>
                </c:pt>
                <c:pt idx="6430">
                  <c:v>32.149999999998</c:v>
                </c:pt>
                <c:pt idx="6431">
                  <c:v>32.154999999998</c:v>
                </c:pt>
                <c:pt idx="6432">
                  <c:v>32.159999999998</c:v>
                </c:pt>
                <c:pt idx="6433">
                  <c:v>32.164999999998</c:v>
                </c:pt>
                <c:pt idx="6434">
                  <c:v>32.16999999999801</c:v>
                </c:pt>
                <c:pt idx="6435">
                  <c:v>32.17499999999801</c:v>
                </c:pt>
                <c:pt idx="6436">
                  <c:v>32.17999999999801</c:v>
                </c:pt>
                <c:pt idx="6437">
                  <c:v>32.18499999999801</c:v>
                </c:pt>
                <c:pt idx="6438">
                  <c:v>32.18999999999802</c:v>
                </c:pt>
                <c:pt idx="6439">
                  <c:v>32.19499999999802</c:v>
                </c:pt>
                <c:pt idx="6440">
                  <c:v>32.19999999999802</c:v>
                </c:pt>
                <c:pt idx="6441">
                  <c:v>32.20499999999802</c:v>
                </c:pt>
                <c:pt idx="6442">
                  <c:v>32.20999999999803</c:v>
                </c:pt>
                <c:pt idx="6443">
                  <c:v>32.21499999999803</c:v>
                </c:pt>
                <c:pt idx="6444">
                  <c:v>32.21999999999803</c:v>
                </c:pt>
                <c:pt idx="6445">
                  <c:v>32.22499999999803</c:v>
                </c:pt>
                <c:pt idx="6446">
                  <c:v>32.22999999999804</c:v>
                </c:pt>
                <c:pt idx="6447">
                  <c:v>32.23499999999804</c:v>
                </c:pt>
                <c:pt idx="6448">
                  <c:v>32.23999999999804</c:v>
                </c:pt>
                <c:pt idx="6449">
                  <c:v>32.24499999999804</c:v>
                </c:pt>
                <c:pt idx="6450">
                  <c:v>32.24999999999805</c:v>
                </c:pt>
                <c:pt idx="6451">
                  <c:v>32.25499999999805</c:v>
                </c:pt>
                <c:pt idx="6452">
                  <c:v>32.25999999999805</c:v>
                </c:pt>
                <c:pt idx="6453">
                  <c:v>32.26499999999806</c:v>
                </c:pt>
                <c:pt idx="6454">
                  <c:v>32.26999999999806</c:v>
                </c:pt>
                <c:pt idx="6455">
                  <c:v>32.27499999999806</c:v>
                </c:pt>
                <c:pt idx="6456">
                  <c:v>32.27999999999806</c:v>
                </c:pt>
                <c:pt idx="6457">
                  <c:v>32.28499999999806</c:v>
                </c:pt>
                <c:pt idx="6458">
                  <c:v>32.28999999999807</c:v>
                </c:pt>
                <c:pt idx="6459">
                  <c:v>32.29499999999807</c:v>
                </c:pt>
                <c:pt idx="6460">
                  <c:v>32.29999999999807</c:v>
                </c:pt>
                <c:pt idx="6461">
                  <c:v>32.30499999999807</c:v>
                </c:pt>
                <c:pt idx="6462">
                  <c:v>32.30999999999808</c:v>
                </c:pt>
                <c:pt idx="6463">
                  <c:v>32.31499999999807</c:v>
                </c:pt>
                <c:pt idx="6464">
                  <c:v>32.31999999999807</c:v>
                </c:pt>
                <c:pt idx="6465">
                  <c:v>32.32499999999808</c:v>
                </c:pt>
                <c:pt idx="6466">
                  <c:v>32.3299999999981</c:v>
                </c:pt>
                <c:pt idx="6467">
                  <c:v>32.33499999999808</c:v>
                </c:pt>
                <c:pt idx="6468">
                  <c:v>32.3399999999981</c:v>
                </c:pt>
                <c:pt idx="6469">
                  <c:v>32.34499999999809</c:v>
                </c:pt>
                <c:pt idx="6470">
                  <c:v>32.3499999999981</c:v>
                </c:pt>
                <c:pt idx="6471">
                  <c:v>32.35499999999809</c:v>
                </c:pt>
                <c:pt idx="6472">
                  <c:v>32.3599999999981</c:v>
                </c:pt>
                <c:pt idx="6473">
                  <c:v>32.3649999999981</c:v>
                </c:pt>
                <c:pt idx="6474">
                  <c:v>32.36999999999811</c:v>
                </c:pt>
                <c:pt idx="6475">
                  <c:v>32.3749999999981</c:v>
                </c:pt>
                <c:pt idx="6476">
                  <c:v>32.37999999999811</c:v>
                </c:pt>
                <c:pt idx="6477">
                  <c:v>32.38499999999809</c:v>
                </c:pt>
                <c:pt idx="6478">
                  <c:v>32.3899999999981</c:v>
                </c:pt>
                <c:pt idx="6479">
                  <c:v>32.39499999999812</c:v>
                </c:pt>
                <c:pt idx="6480">
                  <c:v>32.39999999999812</c:v>
                </c:pt>
                <c:pt idx="6481">
                  <c:v>32.40499999999813</c:v>
                </c:pt>
                <c:pt idx="6482">
                  <c:v>32.40999999999813</c:v>
                </c:pt>
                <c:pt idx="6483">
                  <c:v>32.41499999999812</c:v>
                </c:pt>
                <c:pt idx="6484">
                  <c:v>32.41999999999813</c:v>
                </c:pt>
                <c:pt idx="6485">
                  <c:v>32.42499999999814</c:v>
                </c:pt>
                <c:pt idx="6486">
                  <c:v>32.42999999999814</c:v>
                </c:pt>
                <c:pt idx="6487">
                  <c:v>32.43499999999814</c:v>
                </c:pt>
                <c:pt idx="6488">
                  <c:v>32.43999999999814</c:v>
                </c:pt>
                <c:pt idx="6489">
                  <c:v>32.44499999999815</c:v>
                </c:pt>
                <c:pt idx="6490">
                  <c:v>32.44999999999815</c:v>
                </c:pt>
                <c:pt idx="6491">
                  <c:v>32.45499999999814</c:v>
                </c:pt>
                <c:pt idx="6492">
                  <c:v>32.45999999999815</c:v>
                </c:pt>
                <c:pt idx="6493">
                  <c:v>32.46499999999816</c:v>
                </c:pt>
                <c:pt idx="6494">
                  <c:v>32.46999999999816</c:v>
                </c:pt>
                <c:pt idx="6495">
                  <c:v>32.47499999999815</c:v>
                </c:pt>
                <c:pt idx="6496">
                  <c:v>32.47999999999816</c:v>
                </c:pt>
                <c:pt idx="6497">
                  <c:v>32.48499999999814</c:v>
                </c:pt>
                <c:pt idx="6498">
                  <c:v>32.48999999999815</c:v>
                </c:pt>
                <c:pt idx="6499">
                  <c:v>32.49499999999817</c:v>
                </c:pt>
                <c:pt idx="6500">
                  <c:v>32.49999999999818</c:v>
                </c:pt>
                <c:pt idx="6501">
                  <c:v>32.50499999999818</c:v>
                </c:pt>
                <c:pt idx="6502">
                  <c:v>32.50999999999818</c:v>
                </c:pt>
                <c:pt idx="6503">
                  <c:v>32.51499999999817</c:v>
                </c:pt>
                <c:pt idx="6504">
                  <c:v>32.51999999999818</c:v>
                </c:pt>
                <c:pt idx="6505">
                  <c:v>32.5249999999982</c:v>
                </c:pt>
                <c:pt idx="6506">
                  <c:v>32.5299999999982</c:v>
                </c:pt>
                <c:pt idx="6507">
                  <c:v>32.5349999999982</c:v>
                </c:pt>
                <c:pt idx="6508">
                  <c:v>32.5399999999982</c:v>
                </c:pt>
                <c:pt idx="6509">
                  <c:v>32.5449999999982</c:v>
                </c:pt>
                <c:pt idx="6510">
                  <c:v>32.5499999999982</c:v>
                </c:pt>
                <c:pt idx="6511">
                  <c:v>32.55499999999819</c:v>
                </c:pt>
                <c:pt idx="6512">
                  <c:v>32.5599999999982</c:v>
                </c:pt>
                <c:pt idx="6513">
                  <c:v>32.56499999999821</c:v>
                </c:pt>
                <c:pt idx="6514">
                  <c:v>32.56999999999821</c:v>
                </c:pt>
                <c:pt idx="6515">
                  <c:v>32.57499999999821</c:v>
                </c:pt>
                <c:pt idx="6516">
                  <c:v>32.57999999999821</c:v>
                </c:pt>
                <c:pt idx="6517">
                  <c:v>32.5849999999982</c:v>
                </c:pt>
                <c:pt idx="6518">
                  <c:v>32.58999999999822</c:v>
                </c:pt>
                <c:pt idx="6519">
                  <c:v>32.59499999999822</c:v>
                </c:pt>
                <c:pt idx="6520">
                  <c:v>32.59999999999823</c:v>
                </c:pt>
                <c:pt idx="6521">
                  <c:v>32.60499999999823</c:v>
                </c:pt>
                <c:pt idx="6522">
                  <c:v>32.60999999999823</c:v>
                </c:pt>
                <c:pt idx="6523">
                  <c:v>32.61499999999823</c:v>
                </c:pt>
                <c:pt idx="6524">
                  <c:v>32.61999999999824</c:v>
                </c:pt>
                <c:pt idx="6525">
                  <c:v>32.62499999999824</c:v>
                </c:pt>
                <c:pt idx="6526">
                  <c:v>32.62999999999824</c:v>
                </c:pt>
                <c:pt idx="6527">
                  <c:v>32.63499999999824</c:v>
                </c:pt>
                <c:pt idx="6528">
                  <c:v>32.63999999999825</c:v>
                </c:pt>
                <c:pt idx="6529">
                  <c:v>32.64499999999825</c:v>
                </c:pt>
                <c:pt idx="6530">
                  <c:v>32.64999999999825</c:v>
                </c:pt>
                <c:pt idx="6531">
                  <c:v>32.65499999999825</c:v>
                </c:pt>
                <c:pt idx="6532">
                  <c:v>32.65999999999826</c:v>
                </c:pt>
                <c:pt idx="6533">
                  <c:v>32.66499999999826</c:v>
                </c:pt>
                <c:pt idx="6534">
                  <c:v>32.66999999999826</c:v>
                </c:pt>
                <c:pt idx="6535">
                  <c:v>32.67499999999826</c:v>
                </c:pt>
                <c:pt idx="6536">
                  <c:v>32.67999999999827</c:v>
                </c:pt>
                <c:pt idx="6537">
                  <c:v>32.68499999999825</c:v>
                </c:pt>
                <c:pt idx="6538">
                  <c:v>32.68999999999827</c:v>
                </c:pt>
                <c:pt idx="6539">
                  <c:v>32.69499999999828</c:v>
                </c:pt>
                <c:pt idx="6540">
                  <c:v>32.69999999999828</c:v>
                </c:pt>
                <c:pt idx="6541">
                  <c:v>32.70499999999828</c:v>
                </c:pt>
                <c:pt idx="6542">
                  <c:v>32.70999999999828</c:v>
                </c:pt>
                <c:pt idx="6543">
                  <c:v>32.71499999999828</c:v>
                </c:pt>
                <c:pt idx="6544">
                  <c:v>32.7199999999983</c:v>
                </c:pt>
                <c:pt idx="6545">
                  <c:v>32.7249999999983</c:v>
                </c:pt>
                <c:pt idx="6546">
                  <c:v>32.7299999999983</c:v>
                </c:pt>
                <c:pt idx="6547">
                  <c:v>32.7349999999983</c:v>
                </c:pt>
                <c:pt idx="6548">
                  <c:v>32.7399999999983</c:v>
                </c:pt>
                <c:pt idx="6549">
                  <c:v>32.7449999999983</c:v>
                </c:pt>
                <c:pt idx="6550">
                  <c:v>32.7499999999983</c:v>
                </c:pt>
                <c:pt idx="6551">
                  <c:v>32.7549999999983</c:v>
                </c:pt>
                <c:pt idx="6552">
                  <c:v>32.75999999999831</c:v>
                </c:pt>
                <c:pt idx="6553">
                  <c:v>32.76499999999831</c:v>
                </c:pt>
                <c:pt idx="6554">
                  <c:v>32.76999999999831</c:v>
                </c:pt>
                <c:pt idx="6555">
                  <c:v>32.77499999999831</c:v>
                </c:pt>
                <c:pt idx="6556">
                  <c:v>32.77999999999832</c:v>
                </c:pt>
                <c:pt idx="6557">
                  <c:v>32.78499999999832</c:v>
                </c:pt>
                <c:pt idx="6558">
                  <c:v>32.78999999999832</c:v>
                </c:pt>
                <c:pt idx="6559">
                  <c:v>32.79499999999833</c:v>
                </c:pt>
                <c:pt idx="6560">
                  <c:v>32.79999999999833</c:v>
                </c:pt>
                <c:pt idx="6561">
                  <c:v>32.80499999999832</c:v>
                </c:pt>
                <c:pt idx="6562">
                  <c:v>32.80999999999833</c:v>
                </c:pt>
                <c:pt idx="6563">
                  <c:v>32.81499999999829</c:v>
                </c:pt>
                <c:pt idx="6564">
                  <c:v>32.81999999999832</c:v>
                </c:pt>
                <c:pt idx="6565">
                  <c:v>32.82499999999834</c:v>
                </c:pt>
                <c:pt idx="6566">
                  <c:v>32.82999999999834</c:v>
                </c:pt>
                <c:pt idx="6567">
                  <c:v>32.83499999999835</c:v>
                </c:pt>
                <c:pt idx="6568">
                  <c:v>32.83999999999835</c:v>
                </c:pt>
                <c:pt idx="6569">
                  <c:v>32.84499999999834</c:v>
                </c:pt>
                <c:pt idx="6570">
                  <c:v>32.84999999999835</c:v>
                </c:pt>
                <c:pt idx="6571">
                  <c:v>32.85499999999827</c:v>
                </c:pt>
                <c:pt idx="6572">
                  <c:v>32.85999999999834</c:v>
                </c:pt>
                <c:pt idx="6573">
                  <c:v>32.86499999999835</c:v>
                </c:pt>
                <c:pt idx="6574">
                  <c:v>32.86999999999836</c:v>
                </c:pt>
                <c:pt idx="6575">
                  <c:v>32.87499999999834</c:v>
                </c:pt>
                <c:pt idx="6576">
                  <c:v>32.87999999999835</c:v>
                </c:pt>
                <c:pt idx="6577">
                  <c:v>32.88499999999834</c:v>
                </c:pt>
                <c:pt idx="6578">
                  <c:v>32.88999999999837</c:v>
                </c:pt>
                <c:pt idx="6579">
                  <c:v>32.89499999999838</c:v>
                </c:pt>
                <c:pt idx="6580">
                  <c:v>32.89999999999838</c:v>
                </c:pt>
                <c:pt idx="6581">
                  <c:v>32.90499999999837</c:v>
                </c:pt>
                <c:pt idx="6582">
                  <c:v>32.90999999999838</c:v>
                </c:pt>
                <c:pt idx="6583">
                  <c:v>32.91499999999834</c:v>
                </c:pt>
                <c:pt idx="6584">
                  <c:v>32.91999999999837</c:v>
                </c:pt>
                <c:pt idx="6585">
                  <c:v>32.9249999999984</c:v>
                </c:pt>
                <c:pt idx="6586">
                  <c:v>32.9299999999984</c:v>
                </c:pt>
                <c:pt idx="6587">
                  <c:v>32.9349999999984</c:v>
                </c:pt>
                <c:pt idx="6588">
                  <c:v>32.9399999999984</c:v>
                </c:pt>
                <c:pt idx="6589">
                  <c:v>32.94499999999839</c:v>
                </c:pt>
                <c:pt idx="6590">
                  <c:v>32.9499999999984</c:v>
                </c:pt>
                <c:pt idx="6591">
                  <c:v>32.95499999999839</c:v>
                </c:pt>
                <c:pt idx="6592">
                  <c:v>32.95999999999839</c:v>
                </c:pt>
                <c:pt idx="6593">
                  <c:v>32.9649999999984</c:v>
                </c:pt>
                <c:pt idx="6594">
                  <c:v>32.96999999999841</c:v>
                </c:pt>
                <c:pt idx="6595">
                  <c:v>32.9749999999984</c:v>
                </c:pt>
                <c:pt idx="6596">
                  <c:v>32.97999999999841</c:v>
                </c:pt>
                <c:pt idx="6597">
                  <c:v>32.98499999999839</c:v>
                </c:pt>
                <c:pt idx="6598">
                  <c:v>32.98999999999842</c:v>
                </c:pt>
                <c:pt idx="6599">
                  <c:v>32.99499999999843</c:v>
                </c:pt>
                <c:pt idx="6600">
                  <c:v>32.99999999999843</c:v>
                </c:pt>
                <c:pt idx="6601">
                  <c:v>33.00499999999843</c:v>
                </c:pt>
                <c:pt idx="6602">
                  <c:v>33.00999999999843</c:v>
                </c:pt>
                <c:pt idx="6603">
                  <c:v>33.01499999999842</c:v>
                </c:pt>
                <c:pt idx="6604">
                  <c:v>33.01999999999844</c:v>
                </c:pt>
                <c:pt idx="6605">
                  <c:v>33.02499999999844</c:v>
                </c:pt>
                <c:pt idx="6606">
                  <c:v>33.02999999999845</c:v>
                </c:pt>
                <c:pt idx="6607">
                  <c:v>33.03499999999845</c:v>
                </c:pt>
                <c:pt idx="6608">
                  <c:v>33.03999999999845</c:v>
                </c:pt>
                <c:pt idx="6609">
                  <c:v>33.04499999999845</c:v>
                </c:pt>
                <c:pt idx="6610">
                  <c:v>33.04999999999846</c:v>
                </c:pt>
                <c:pt idx="6611">
                  <c:v>33.05499999999844</c:v>
                </c:pt>
                <c:pt idx="6612">
                  <c:v>33.05999999999845</c:v>
                </c:pt>
                <c:pt idx="6613">
                  <c:v>33.06499999999846</c:v>
                </c:pt>
                <c:pt idx="6614">
                  <c:v>33.06999999999847</c:v>
                </c:pt>
                <c:pt idx="6615">
                  <c:v>33.07499999999845</c:v>
                </c:pt>
                <c:pt idx="6616">
                  <c:v>33.07999999999847</c:v>
                </c:pt>
                <c:pt idx="6617">
                  <c:v>33.08499999999847</c:v>
                </c:pt>
                <c:pt idx="6618">
                  <c:v>33.08999999999848</c:v>
                </c:pt>
                <c:pt idx="6619">
                  <c:v>33.09499999999848</c:v>
                </c:pt>
                <c:pt idx="6620">
                  <c:v>33.09999999999848</c:v>
                </c:pt>
                <c:pt idx="6621">
                  <c:v>33.10499999999848</c:v>
                </c:pt>
                <c:pt idx="6622">
                  <c:v>33.1099999999985</c:v>
                </c:pt>
                <c:pt idx="6623">
                  <c:v>33.11499999999847</c:v>
                </c:pt>
                <c:pt idx="6624">
                  <c:v>33.1199999999985</c:v>
                </c:pt>
                <c:pt idx="6625">
                  <c:v>33.1249999999985</c:v>
                </c:pt>
                <c:pt idx="6626">
                  <c:v>33.1299999999985</c:v>
                </c:pt>
                <c:pt idx="6627">
                  <c:v>33.1349999999985</c:v>
                </c:pt>
                <c:pt idx="6628">
                  <c:v>33.1399999999985</c:v>
                </c:pt>
                <c:pt idx="6629">
                  <c:v>33.1449999999985</c:v>
                </c:pt>
                <c:pt idx="6630">
                  <c:v>33.14999999999851</c:v>
                </c:pt>
                <c:pt idx="6631">
                  <c:v>33.15499999999849</c:v>
                </c:pt>
                <c:pt idx="6632">
                  <c:v>33.1599999999985</c:v>
                </c:pt>
                <c:pt idx="6633">
                  <c:v>33.16499999999851</c:v>
                </c:pt>
                <c:pt idx="6634">
                  <c:v>33.16999999999852</c:v>
                </c:pt>
                <c:pt idx="6635">
                  <c:v>33.17499999999851</c:v>
                </c:pt>
                <c:pt idx="6636">
                  <c:v>33.17999999999852</c:v>
                </c:pt>
                <c:pt idx="6637">
                  <c:v>33.18499999999852</c:v>
                </c:pt>
                <c:pt idx="6638">
                  <c:v>33.18999999999853</c:v>
                </c:pt>
                <c:pt idx="6639">
                  <c:v>33.19499999999853</c:v>
                </c:pt>
                <c:pt idx="6640">
                  <c:v>33.19999999999853</c:v>
                </c:pt>
                <c:pt idx="6641">
                  <c:v>33.20499999999853</c:v>
                </c:pt>
                <c:pt idx="6642">
                  <c:v>33.20999999999854</c:v>
                </c:pt>
                <c:pt idx="6643">
                  <c:v>33.21499999999854</c:v>
                </c:pt>
                <c:pt idx="6644">
                  <c:v>33.21999999999854</c:v>
                </c:pt>
                <c:pt idx="6645">
                  <c:v>33.22499999999855</c:v>
                </c:pt>
                <c:pt idx="6646">
                  <c:v>33.22999999999855</c:v>
                </c:pt>
                <c:pt idx="6647">
                  <c:v>33.23499999999855</c:v>
                </c:pt>
                <c:pt idx="6648">
                  <c:v>33.23999999999855</c:v>
                </c:pt>
                <c:pt idx="6649">
                  <c:v>33.24499999999856</c:v>
                </c:pt>
                <c:pt idx="6650">
                  <c:v>33.24999999999856</c:v>
                </c:pt>
                <c:pt idx="6651">
                  <c:v>33.25499999999855</c:v>
                </c:pt>
                <c:pt idx="6652">
                  <c:v>33.25999999999856</c:v>
                </c:pt>
                <c:pt idx="6653">
                  <c:v>33.26499999999857</c:v>
                </c:pt>
                <c:pt idx="6654">
                  <c:v>33.26999999999857</c:v>
                </c:pt>
                <c:pt idx="6655">
                  <c:v>33.27499999999857</c:v>
                </c:pt>
                <c:pt idx="6656">
                  <c:v>33.27999999999857</c:v>
                </c:pt>
                <c:pt idx="6657">
                  <c:v>33.28499999999858</c:v>
                </c:pt>
                <c:pt idx="6658">
                  <c:v>33.28999999999858</c:v>
                </c:pt>
                <c:pt idx="6659">
                  <c:v>33.29499999999858</c:v>
                </c:pt>
                <c:pt idx="6660">
                  <c:v>33.29999999999858</c:v>
                </c:pt>
                <c:pt idx="6661">
                  <c:v>33.30499999999854</c:v>
                </c:pt>
                <c:pt idx="6662">
                  <c:v>33.30999999999857</c:v>
                </c:pt>
                <c:pt idx="6663">
                  <c:v>33.3149999999985</c:v>
                </c:pt>
                <c:pt idx="6664">
                  <c:v>33.31999999999859</c:v>
                </c:pt>
                <c:pt idx="6665">
                  <c:v>33.3249999999986</c:v>
                </c:pt>
                <c:pt idx="6666">
                  <c:v>33.3299999999986</c:v>
                </c:pt>
                <c:pt idx="6667">
                  <c:v>33.33499999999859</c:v>
                </c:pt>
                <c:pt idx="6668">
                  <c:v>33.3399999999986</c:v>
                </c:pt>
                <c:pt idx="6669">
                  <c:v>33.34499999999854</c:v>
                </c:pt>
                <c:pt idx="6670">
                  <c:v>33.34999999999859</c:v>
                </c:pt>
                <c:pt idx="6671">
                  <c:v>33.35499999999852</c:v>
                </c:pt>
                <c:pt idx="6672">
                  <c:v>33.35999999999859</c:v>
                </c:pt>
                <c:pt idx="6673">
                  <c:v>33.3649999999986</c:v>
                </c:pt>
                <c:pt idx="6674">
                  <c:v>33.3699999999986</c:v>
                </c:pt>
                <c:pt idx="6675">
                  <c:v>33.37499999999859</c:v>
                </c:pt>
                <c:pt idx="6676">
                  <c:v>33.37999999999862</c:v>
                </c:pt>
                <c:pt idx="6677">
                  <c:v>33.38499999999854</c:v>
                </c:pt>
                <c:pt idx="6678">
                  <c:v>33.38999999999859</c:v>
                </c:pt>
                <c:pt idx="6679">
                  <c:v>33.39499999999862</c:v>
                </c:pt>
                <c:pt idx="6680">
                  <c:v>33.39999999999863</c:v>
                </c:pt>
                <c:pt idx="6681">
                  <c:v>33.40499999999862</c:v>
                </c:pt>
                <c:pt idx="6682">
                  <c:v>33.40999999999863</c:v>
                </c:pt>
                <c:pt idx="6683">
                  <c:v>33.41499999999859</c:v>
                </c:pt>
                <c:pt idx="6684">
                  <c:v>33.41999999999864</c:v>
                </c:pt>
                <c:pt idx="6685">
                  <c:v>33.42499999999865</c:v>
                </c:pt>
                <c:pt idx="6686">
                  <c:v>33.42999999999865</c:v>
                </c:pt>
                <c:pt idx="6687">
                  <c:v>33.43499999999865</c:v>
                </c:pt>
                <c:pt idx="6688">
                  <c:v>33.43999999999865</c:v>
                </c:pt>
                <c:pt idx="6689">
                  <c:v>33.44499999999864</c:v>
                </c:pt>
                <c:pt idx="6690">
                  <c:v>33.44999999999865</c:v>
                </c:pt>
                <c:pt idx="6691">
                  <c:v>33.45499999999857</c:v>
                </c:pt>
                <c:pt idx="6692">
                  <c:v>33.45999999999864</c:v>
                </c:pt>
                <c:pt idx="6693">
                  <c:v>33.46499999999865</c:v>
                </c:pt>
                <c:pt idx="6694">
                  <c:v>33.46999999999867</c:v>
                </c:pt>
                <c:pt idx="6695">
                  <c:v>33.47499999999867</c:v>
                </c:pt>
                <c:pt idx="6696">
                  <c:v>33.47999999999868</c:v>
                </c:pt>
                <c:pt idx="6697">
                  <c:v>33.48499999999864</c:v>
                </c:pt>
                <c:pt idx="6698">
                  <c:v>33.48999999999867</c:v>
                </c:pt>
                <c:pt idx="6699">
                  <c:v>33.49499999999868</c:v>
                </c:pt>
                <c:pt idx="6700">
                  <c:v>33.4999999999987</c:v>
                </c:pt>
                <c:pt idx="6701">
                  <c:v>33.50499999999867</c:v>
                </c:pt>
                <c:pt idx="6702">
                  <c:v>33.5099999999987</c:v>
                </c:pt>
                <c:pt idx="6703">
                  <c:v>33.51499999999869</c:v>
                </c:pt>
                <c:pt idx="6704">
                  <c:v>33.5199999999987</c:v>
                </c:pt>
                <c:pt idx="6705">
                  <c:v>33.5249999999987</c:v>
                </c:pt>
                <c:pt idx="6706">
                  <c:v>33.5299999999987</c:v>
                </c:pt>
                <c:pt idx="6707">
                  <c:v>33.5349999999987</c:v>
                </c:pt>
                <c:pt idx="6708">
                  <c:v>33.53999999999871</c:v>
                </c:pt>
                <c:pt idx="6709">
                  <c:v>33.54499999999871</c:v>
                </c:pt>
                <c:pt idx="6710">
                  <c:v>33.54999999999871</c:v>
                </c:pt>
                <c:pt idx="6711">
                  <c:v>33.55499999999871</c:v>
                </c:pt>
                <c:pt idx="6712">
                  <c:v>33.55999999999872</c:v>
                </c:pt>
                <c:pt idx="6713">
                  <c:v>33.56499999999872</c:v>
                </c:pt>
                <c:pt idx="6714">
                  <c:v>33.56999999999872</c:v>
                </c:pt>
                <c:pt idx="6715">
                  <c:v>33.57499999999873</c:v>
                </c:pt>
                <c:pt idx="6716">
                  <c:v>33.57999999999873</c:v>
                </c:pt>
                <c:pt idx="6717">
                  <c:v>33.58499999999873</c:v>
                </c:pt>
                <c:pt idx="6718">
                  <c:v>33.58999999999873</c:v>
                </c:pt>
                <c:pt idx="6719">
                  <c:v>33.59499999999874</c:v>
                </c:pt>
                <c:pt idx="6720">
                  <c:v>33.59999999999875</c:v>
                </c:pt>
                <c:pt idx="6721">
                  <c:v>33.60499999999874</c:v>
                </c:pt>
                <c:pt idx="6722">
                  <c:v>33.60999999999874</c:v>
                </c:pt>
                <c:pt idx="6723">
                  <c:v>33.61499999999875</c:v>
                </c:pt>
                <c:pt idx="6724">
                  <c:v>33.61999999999875</c:v>
                </c:pt>
                <c:pt idx="6725">
                  <c:v>33.62499999999875</c:v>
                </c:pt>
                <c:pt idx="6726">
                  <c:v>33.62999999999875</c:v>
                </c:pt>
                <c:pt idx="6727">
                  <c:v>33.63499999999876</c:v>
                </c:pt>
                <c:pt idx="6728">
                  <c:v>33.63999999999876</c:v>
                </c:pt>
                <c:pt idx="6729">
                  <c:v>33.64499999999876</c:v>
                </c:pt>
                <c:pt idx="6730">
                  <c:v>33.64999999999876</c:v>
                </c:pt>
                <c:pt idx="6731">
                  <c:v>33.65499999999876</c:v>
                </c:pt>
                <c:pt idx="6732">
                  <c:v>33.65999999999877</c:v>
                </c:pt>
                <c:pt idx="6733">
                  <c:v>33.66499999999877</c:v>
                </c:pt>
                <c:pt idx="6734">
                  <c:v>33.66999999999877</c:v>
                </c:pt>
                <c:pt idx="6735">
                  <c:v>33.67499999999878</c:v>
                </c:pt>
                <c:pt idx="6736">
                  <c:v>33.67999999999878</c:v>
                </c:pt>
                <c:pt idx="6737">
                  <c:v>33.68499999999878</c:v>
                </c:pt>
                <c:pt idx="6738">
                  <c:v>33.68999999999878</c:v>
                </c:pt>
                <c:pt idx="6739">
                  <c:v>33.6949999999988</c:v>
                </c:pt>
                <c:pt idx="6740">
                  <c:v>33.6999999999988</c:v>
                </c:pt>
                <c:pt idx="6741">
                  <c:v>33.7049999999988</c:v>
                </c:pt>
                <c:pt idx="6742">
                  <c:v>33.7099999999988</c:v>
                </c:pt>
                <c:pt idx="6743">
                  <c:v>33.7149999999988</c:v>
                </c:pt>
                <c:pt idx="6744">
                  <c:v>33.7199999999988</c:v>
                </c:pt>
                <c:pt idx="6745">
                  <c:v>33.7249999999988</c:v>
                </c:pt>
                <c:pt idx="6746">
                  <c:v>33.7299999999988</c:v>
                </c:pt>
                <c:pt idx="6747">
                  <c:v>33.73499999999881</c:v>
                </c:pt>
                <c:pt idx="6748">
                  <c:v>33.73999999999881</c:v>
                </c:pt>
                <c:pt idx="6749">
                  <c:v>33.74499999999881</c:v>
                </c:pt>
                <c:pt idx="6750">
                  <c:v>33.74999999999881</c:v>
                </c:pt>
                <c:pt idx="6751">
                  <c:v>33.75499999999882</c:v>
                </c:pt>
                <c:pt idx="6752">
                  <c:v>33.75999999999882</c:v>
                </c:pt>
                <c:pt idx="6753">
                  <c:v>33.76499999999882</c:v>
                </c:pt>
                <c:pt idx="6754">
                  <c:v>33.76999999999883</c:v>
                </c:pt>
                <c:pt idx="6755">
                  <c:v>33.77499999999883</c:v>
                </c:pt>
                <c:pt idx="6756">
                  <c:v>33.77999999999883</c:v>
                </c:pt>
                <c:pt idx="6757">
                  <c:v>33.78499999999883</c:v>
                </c:pt>
                <c:pt idx="6758">
                  <c:v>33.78999999999884</c:v>
                </c:pt>
                <c:pt idx="6759">
                  <c:v>33.79499999999885</c:v>
                </c:pt>
                <c:pt idx="6760">
                  <c:v>33.79999999999886</c:v>
                </c:pt>
                <c:pt idx="6761">
                  <c:v>33.80499999999884</c:v>
                </c:pt>
                <c:pt idx="6762">
                  <c:v>33.80999999999885</c:v>
                </c:pt>
                <c:pt idx="6763">
                  <c:v>33.81499999999885</c:v>
                </c:pt>
                <c:pt idx="6764">
                  <c:v>33.81999999999885</c:v>
                </c:pt>
                <c:pt idx="6765">
                  <c:v>33.82499999999885</c:v>
                </c:pt>
                <c:pt idx="6766">
                  <c:v>33.82999999999886</c:v>
                </c:pt>
                <c:pt idx="6767">
                  <c:v>33.83499999999886</c:v>
                </c:pt>
                <c:pt idx="6768">
                  <c:v>33.83999999999886</c:v>
                </c:pt>
                <c:pt idx="6769">
                  <c:v>33.84499999999885</c:v>
                </c:pt>
                <c:pt idx="6770">
                  <c:v>33.84999999999886</c:v>
                </c:pt>
                <c:pt idx="6771">
                  <c:v>33.85499999999885</c:v>
                </c:pt>
                <c:pt idx="6772">
                  <c:v>33.85999999999887</c:v>
                </c:pt>
                <c:pt idx="6773">
                  <c:v>33.86499999999887</c:v>
                </c:pt>
                <c:pt idx="6774">
                  <c:v>33.86999999999888</c:v>
                </c:pt>
                <c:pt idx="6775">
                  <c:v>33.87499999999888</c:v>
                </c:pt>
                <c:pt idx="6776">
                  <c:v>33.87999999999888</c:v>
                </c:pt>
                <c:pt idx="6777">
                  <c:v>33.88499999999888</c:v>
                </c:pt>
                <c:pt idx="6778">
                  <c:v>33.88999999999888</c:v>
                </c:pt>
                <c:pt idx="6779">
                  <c:v>33.8949999999989</c:v>
                </c:pt>
                <c:pt idx="6780">
                  <c:v>33.8999999999989</c:v>
                </c:pt>
                <c:pt idx="6781">
                  <c:v>33.9049999999989</c:v>
                </c:pt>
                <c:pt idx="6782">
                  <c:v>33.9099999999989</c:v>
                </c:pt>
                <c:pt idx="6783">
                  <c:v>33.9149999999989</c:v>
                </c:pt>
                <c:pt idx="6784">
                  <c:v>33.9199999999989</c:v>
                </c:pt>
                <c:pt idx="6785">
                  <c:v>33.9249999999989</c:v>
                </c:pt>
                <c:pt idx="6786">
                  <c:v>33.92999999999891</c:v>
                </c:pt>
                <c:pt idx="6787">
                  <c:v>33.93499999999891</c:v>
                </c:pt>
                <c:pt idx="6788">
                  <c:v>33.93999999999891</c:v>
                </c:pt>
                <c:pt idx="6789">
                  <c:v>33.94499999999891</c:v>
                </c:pt>
                <c:pt idx="6790">
                  <c:v>33.94999999999892</c:v>
                </c:pt>
                <c:pt idx="6791">
                  <c:v>33.9549999999989</c:v>
                </c:pt>
                <c:pt idx="6792">
                  <c:v>33.95999999999892</c:v>
                </c:pt>
                <c:pt idx="6793">
                  <c:v>33.96499999999892</c:v>
                </c:pt>
                <c:pt idx="6794">
                  <c:v>33.96999999999893</c:v>
                </c:pt>
                <c:pt idx="6795">
                  <c:v>33.97499999999893</c:v>
                </c:pt>
                <c:pt idx="6796">
                  <c:v>33.97999999999893</c:v>
                </c:pt>
                <c:pt idx="6797">
                  <c:v>33.98499999999893</c:v>
                </c:pt>
                <c:pt idx="6798">
                  <c:v>33.98999999999894</c:v>
                </c:pt>
                <c:pt idx="6799">
                  <c:v>33.99499999999894</c:v>
                </c:pt>
                <c:pt idx="6800">
                  <c:v>33.99999999999894</c:v>
                </c:pt>
                <c:pt idx="6801">
                  <c:v>34.00499999999895</c:v>
                </c:pt>
                <c:pt idx="6802">
                  <c:v>34.00999999999895</c:v>
                </c:pt>
                <c:pt idx="6803">
                  <c:v>34.01499999999895</c:v>
                </c:pt>
                <c:pt idx="6804">
                  <c:v>34.01999999999895</c:v>
                </c:pt>
                <c:pt idx="6805">
                  <c:v>34.02499999999896</c:v>
                </c:pt>
                <c:pt idx="6806">
                  <c:v>34.02999999999896</c:v>
                </c:pt>
                <c:pt idx="6807">
                  <c:v>34.03499999999896</c:v>
                </c:pt>
                <c:pt idx="6808">
                  <c:v>34.03999999999896</c:v>
                </c:pt>
                <c:pt idx="6809">
                  <c:v>34.04499999999896</c:v>
                </c:pt>
                <c:pt idx="6810">
                  <c:v>34.04999999999897</c:v>
                </c:pt>
                <c:pt idx="6811">
                  <c:v>34.05499999999896</c:v>
                </c:pt>
                <c:pt idx="6812">
                  <c:v>34.05999999999897</c:v>
                </c:pt>
                <c:pt idx="6813">
                  <c:v>34.06499999999898</c:v>
                </c:pt>
                <c:pt idx="6814">
                  <c:v>34.06999999999898</c:v>
                </c:pt>
                <c:pt idx="6815">
                  <c:v>34.07499999999898</c:v>
                </c:pt>
                <c:pt idx="6816">
                  <c:v>34.07999999999898</c:v>
                </c:pt>
                <c:pt idx="6817">
                  <c:v>34.08499999999898</c:v>
                </c:pt>
                <c:pt idx="6818">
                  <c:v>34.089999999999</c:v>
                </c:pt>
                <c:pt idx="6819">
                  <c:v>34.094999999999</c:v>
                </c:pt>
                <c:pt idx="6820">
                  <c:v>34.099999999999</c:v>
                </c:pt>
                <c:pt idx="6821">
                  <c:v>34.104999999999</c:v>
                </c:pt>
                <c:pt idx="6822">
                  <c:v>34.109999999999</c:v>
                </c:pt>
                <c:pt idx="6823">
                  <c:v>34.114999999999</c:v>
                </c:pt>
                <c:pt idx="6824">
                  <c:v>34.119999999999</c:v>
                </c:pt>
                <c:pt idx="6825">
                  <c:v>34.12499999999901</c:v>
                </c:pt>
                <c:pt idx="6826">
                  <c:v>34.12999999999901</c:v>
                </c:pt>
                <c:pt idx="6827">
                  <c:v>34.13499999999901</c:v>
                </c:pt>
                <c:pt idx="6828">
                  <c:v>34.13999999999901</c:v>
                </c:pt>
                <c:pt idx="6829">
                  <c:v>34.14499999999902</c:v>
                </c:pt>
                <c:pt idx="6830">
                  <c:v>34.14999999999902</c:v>
                </c:pt>
                <c:pt idx="6831">
                  <c:v>34.15499999999902</c:v>
                </c:pt>
                <c:pt idx="6832">
                  <c:v>34.15999999999902</c:v>
                </c:pt>
                <c:pt idx="6833">
                  <c:v>34.16499999999903</c:v>
                </c:pt>
                <c:pt idx="6834">
                  <c:v>34.16999999999903</c:v>
                </c:pt>
                <c:pt idx="6835">
                  <c:v>34.17499999999903</c:v>
                </c:pt>
                <c:pt idx="6836">
                  <c:v>34.17999999999903</c:v>
                </c:pt>
                <c:pt idx="6837">
                  <c:v>34.18499999999904</c:v>
                </c:pt>
                <c:pt idx="6838">
                  <c:v>34.18999999999904</c:v>
                </c:pt>
                <c:pt idx="6839">
                  <c:v>34.19499999999904</c:v>
                </c:pt>
                <c:pt idx="6840">
                  <c:v>34.19999999999905</c:v>
                </c:pt>
                <c:pt idx="6841">
                  <c:v>34.20499999999905</c:v>
                </c:pt>
                <c:pt idx="6842">
                  <c:v>34.20999999999905</c:v>
                </c:pt>
                <c:pt idx="6843">
                  <c:v>34.21499999999905</c:v>
                </c:pt>
                <c:pt idx="6844">
                  <c:v>34.21999999999906</c:v>
                </c:pt>
                <c:pt idx="6845">
                  <c:v>34.22499999999906</c:v>
                </c:pt>
                <c:pt idx="6846">
                  <c:v>34.22999999999906</c:v>
                </c:pt>
                <c:pt idx="6847">
                  <c:v>34.23499999999906</c:v>
                </c:pt>
                <c:pt idx="6848">
                  <c:v>34.23999999999907</c:v>
                </c:pt>
                <c:pt idx="6849">
                  <c:v>34.24499999999907</c:v>
                </c:pt>
                <c:pt idx="6850">
                  <c:v>34.24999999999907</c:v>
                </c:pt>
                <c:pt idx="6851">
                  <c:v>34.25499999999907</c:v>
                </c:pt>
                <c:pt idx="6852">
                  <c:v>34.25999999999908</c:v>
                </c:pt>
                <c:pt idx="6853">
                  <c:v>34.26499999999908</c:v>
                </c:pt>
                <c:pt idx="6854">
                  <c:v>34.26999999999908</c:v>
                </c:pt>
                <c:pt idx="6855">
                  <c:v>34.27499999999908</c:v>
                </c:pt>
                <c:pt idx="6856">
                  <c:v>34.2799999999991</c:v>
                </c:pt>
                <c:pt idx="6857">
                  <c:v>34.2849999999991</c:v>
                </c:pt>
                <c:pt idx="6858">
                  <c:v>34.2899999999991</c:v>
                </c:pt>
                <c:pt idx="6859">
                  <c:v>34.2949999999991</c:v>
                </c:pt>
                <c:pt idx="6860">
                  <c:v>34.2999999999991</c:v>
                </c:pt>
                <c:pt idx="6861">
                  <c:v>34.3049999999991</c:v>
                </c:pt>
                <c:pt idx="6862">
                  <c:v>34.3099999999991</c:v>
                </c:pt>
                <c:pt idx="6863">
                  <c:v>34.3149999999991</c:v>
                </c:pt>
                <c:pt idx="6864">
                  <c:v>34.3199999999991</c:v>
                </c:pt>
                <c:pt idx="6865">
                  <c:v>34.32499999999911</c:v>
                </c:pt>
                <c:pt idx="6866">
                  <c:v>34.32999999999911</c:v>
                </c:pt>
                <c:pt idx="6867">
                  <c:v>34.33499999999911</c:v>
                </c:pt>
                <c:pt idx="6868">
                  <c:v>34.33999999999912</c:v>
                </c:pt>
                <c:pt idx="6869">
                  <c:v>34.3449999999991</c:v>
                </c:pt>
                <c:pt idx="6870">
                  <c:v>34.34999999999912</c:v>
                </c:pt>
                <c:pt idx="6871">
                  <c:v>34.35499999999912</c:v>
                </c:pt>
                <c:pt idx="6872">
                  <c:v>34.35999999999913</c:v>
                </c:pt>
                <c:pt idx="6873">
                  <c:v>34.36499999999913</c:v>
                </c:pt>
                <c:pt idx="6874">
                  <c:v>34.36999999999913</c:v>
                </c:pt>
                <c:pt idx="6875">
                  <c:v>34.37499999999913</c:v>
                </c:pt>
                <c:pt idx="6876">
                  <c:v>34.37999999999914</c:v>
                </c:pt>
                <c:pt idx="6877">
                  <c:v>34.38499999999912</c:v>
                </c:pt>
                <c:pt idx="6878">
                  <c:v>34.38999999999914</c:v>
                </c:pt>
                <c:pt idx="6879">
                  <c:v>34.39499999999914</c:v>
                </c:pt>
                <c:pt idx="6880">
                  <c:v>34.39999999999915</c:v>
                </c:pt>
                <c:pt idx="6881">
                  <c:v>34.40499999999915</c:v>
                </c:pt>
                <c:pt idx="6882">
                  <c:v>34.40999999999915</c:v>
                </c:pt>
                <c:pt idx="6883">
                  <c:v>34.41499999999915</c:v>
                </c:pt>
                <c:pt idx="6884">
                  <c:v>34.41999999999916</c:v>
                </c:pt>
                <c:pt idx="6885">
                  <c:v>34.42499999999916</c:v>
                </c:pt>
                <c:pt idx="6886">
                  <c:v>34.42999999999916</c:v>
                </c:pt>
                <c:pt idx="6887">
                  <c:v>34.43499999999916</c:v>
                </c:pt>
                <c:pt idx="6888">
                  <c:v>34.43999999999917</c:v>
                </c:pt>
                <c:pt idx="6889">
                  <c:v>34.44499999999915</c:v>
                </c:pt>
                <c:pt idx="6890">
                  <c:v>34.44999999999917</c:v>
                </c:pt>
                <c:pt idx="6891">
                  <c:v>34.45499999999917</c:v>
                </c:pt>
                <c:pt idx="6892">
                  <c:v>34.45999999999918</c:v>
                </c:pt>
                <c:pt idx="6893">
                  <c:v>34.46499999999918</c:v>
                </c:pt>
                <c:pt idx="6894">
                  <c:v>34.46999999999918</c:v>
                </c:pt>
                <c:pt idx="6895">
                  <c:v>34.47499999999918</c:v>
                </c:pt>
                <c:pt idx="6896">
                  <c:v>34.4799999999992</c:v>
                </c:pt>
                <c:pt idx="6897">
                  <c:v>34.48499999999918</c:v>
                </c:pt>
                <c:pt idx="6898">
                  <c:v>34.4899999999992</c:v>
                </c:pt>
                <c:pt idx="6899">
                  <c:v>34.4949999999992</c:v>
                </c:pt>
                <c:pt idx="6900">
                  <c:v>34.4999999999992</c:v>
                </c:pt>
                <c:pt idx="6901">
                  <c:v>34.5049999999992</c:v>
                </c:pt>
                <c:pt idx="6902">
                  <c:v>34.5099999999992</c:v>
                </c:pt>
                <c:pt idx="6903">
                  <c:v>34.5149999999992</c:v>
                </c:pt>
                <c:pt idx="6904">
                  <c:v>34.51999999999921</c:v>
                </c:pt>
                <c:pt idx="6905">
                  <c:v>34.52499999999921</c:v>
                </c:pt>
                <c:pt idx="6906">
                  <c:v>34.52999999999921</c:v>
                </c:pt>
                <c:pt idx="6907">
                  <c:v>34.53499999999921</c:v>
                </c:pt>
                <c:pt idx="6908">
                  <c:v>34.53999999999922</c:v>
                </c:pt>
                <c:pt idx="6909">
                  <c:v>34.54499999999922</c:v>
                </c:pt>
                <c:pt idx="6910">
                  <c:v>34.54999999999922</c:v>
                </c:pt>
                <c:pt idx="6911">
                  <c:v>34.55499999999923</c:v>
                </c:pt>
                <c:pt idx="6912">
                  <c:v>34.55999999999923</c:v>
                </c:pt>
                <c:pt idx="6913">
                  <c:v>34.56499999999923</c:v>
                </c:pt>
                <c:pt idx="6914">
                  <c:v>34.56999999999923</c:v>
                </c:pt>
                <c:pt idx="6915">
                  <c:v>34.57499999999924</c:v>
                </c:pt>
                <c:pt idx="6916">
                  <c:v>34.57999999999924</c:v>
                </c:pt>
                <c:pt idx="6917">
                  <c:v>34.58499999999924</c:v>
                </c:pt>
                <c:pt idx="6918">
                  <c:v>34.58999999999924</c:v>
                </c:pt>
                <c:pt idx="6919">
                  <c:v>34.59499999999925</c:v>
                </c:pt>
                <c:pt idx="6920">
                  <c:v>34.59999999999925</c:v>
                </c:pt>
                <c:pt idx="6921">
                  <c:v>34.60499999999925</c:v>
                </c:pt>
                <c:pt idx="6922">
                  <c:v>34.60999999999925</c:v>
                </c:pt>
                <c:pt idx="6923">
                  <c:v>34.61499999999926</c:v>
                </c:pt>
                <c:pt idx="6924">
                  <c:v>34.61999999999926</c:v>
                </c:pt>
                <c:pt idx="6925">
                  <c:v>34.62499999999926</c:v>
                </c:pt>
                <c:pt idx="6926">
                  <c:v>34.62999999999927</c:v>
                </c:pt>
                <c:pt idx="6927">
                  <c:v>34.63499999999927</c:v>
                </c:pt>
                <c:pt idx="6928">
                  <c:v>34.63999999999927</c:v>
                </c:pt>
                <c:pt idx="6929">
                  <c:v>34.64499999999927</c:v>
                </c:pt>
                <c:pt idx="6930">
                  <c:v>34.64999999999928</c:v>
                </c:pt>
                <c:pt idx="6931">
                  <c:v>34.65499999999928</c:v>
                </c:pt>
                <c:pt idx="6932">
                  <c:v>34.65999999999928</c:v>
                </c:pt>
                <c:pt idx="6933">
                  <c:v>34.66499999999928</c:v>
                </c:pt>
                <c:pt idx="6934">
                  <c:v>34.6699999999993</c:v>
                </c:pt>
                <c:pt idx="6935">
                  <c:v>34.6749999999993</c:v>
                </c:pt>
                <c:pt idx="6936">
                  <c:v>34.6799999999993</c:v>
                </c:pt>
                <c:pt idx="6937">
                  <c:v>34.6849999999993</c:v>
                </c:pt>
                <c:pt idx="6938">
                  <c:v>34.6899999999993</c:v>
                </c:pt>
                <c:pt idx="6939">
                  <c:v>34.6949999999993</c:v>
                </c:pt>
                <c:pt idx="6940">
                  <c:v>34.6999999999993</c:v>
                </c:pt>
                <c:pt idx="6941">
                  <c:v>34.7049999999993</c:v>
                </c:pt>
                <c:pt idx="6942">
                  <c:v>34.70999999999931</c:v>
                </c:pt>
                <c:pt idx="6943">
                  <c:v>34.71499999999931</c:v>
                </c:pt>
                <c:pt idx="6944">
                  <c:v>34.71999999999931</c:v>
                </c:pt>
                <c:pt idx="6945">
                  <c:v>34.72499999999931</c:v>
                </c:pt>
                <c:pt idx="6946">
                  <c:v>34.72999999999932</c:v>
                </c:pt>
                <c:pt idx="6947">
                  <c:v>34.73499999999932</c:v>
                </c:pt>
                <c:pt idx="6948">
                  <c:v>34.73999999999932</c:v>
                </c:pt>
                <c:pt idx="6949">
                  <c:v>34.74499999999932</c:v>
                </c:pt>
                <c:pt idx="6950">
                  <c:v>34.74999999999933</c:v>
                </c:pt>
                <c:pt idx="6951">
                  <c:v>34.75499999999933</c:v>
                </c:pt>
                <c:pt idx="6952">
                  <c:v>34.75999999999933</c:v>
                </c:pt>
                <c:pt idx="6953">
                  <c:v>34.76499999999933</c:v>
                </c:pt>
                <c:pt idx="6954">
                  <c:v>34.76999999999934</c:v>
                </c:pt>
                <c:pt idx="6955">
                  <c:v>34.77499999999934</c:v>
                </c:pt>
                <c:pt idx="6956">
                  <c:v>34.77999999999934</c:v>
                </c:pt>
                <c:pt idx="6957">
                  <c:v>34.78499999999934</c:v>
                </c:pt>
                <c:pt idx="6958">
                  <c:v>34.78999999999935</c:v>
                </c:pt>
                <c:pt idx="6959">
                  <c:v>34.79499999999935</c:v>
                </c:pt>
                <c:pt idx="6960">
                  <c:v>34.79999999999935</c:v>
                </c:pt>
                <c:pt idx="6961">
                  <c:v>34.80499999999935</c:v>
                </c:pt>
                <c:pt idx="6962">
                  <c:v>34.80999999999936</c:v>
                </c:pt>
                <c:pt idx="6963">
                  <c:v>34.81499999999934</c:v>
                </c:pt>
                <c:pt idx="6964">
                  <c:v>34.81999999999935</c:v>
                </c:pt>
                <c:pt idx="6965">
                  <c:v>34.82499999999936</c:v>
                </c:pt>
                <c:pt idx="6966">
                  <c:v>34.82999999999937</c:v>
                </c:pt>
                <c:pt idx="6967">
                  <c:v>34.83499999999935</c:v>
                </c:pt>
                <c:pt idx="6968">
                  <c:v>34.83999999999937</c:v>
                </c:pt>
                <c:pt idx="6969">
                  <c:v>34.84499999999937</c:v>
                </c:pt>
                <c:pt idx="6970">
                  <c:v>34.84999999999938</c:v>
                </c:pt>
                <c:pt idx="6971">
                  <c:v>34.85499999999934</c:v>
                </c:pt>
                <c:pt idx="6972">
                  <c:v>34.85999999999937</c:v>
                </c:pt>
                <c:pt idx="6973">
                  <c:v>34.86499999999938</c:v>
                </c:pt>
                <c:pt idx="6974">
                  <c:v>34.8699999999994</c:v>
                </c:pt>
                <c:pt idx="6975">
                  <c:v>34.87499999999937</c:v>
                </c:pt>
                <c:pt idx="6976">
                  <c:v>34.8799999999994</c:v>
                </c:pt>
                <c:pt idx="6977">
                  <c:v>34.88499999999939</c:v>
                </c:pt>
                <c:pt idx="6978">
                  <c:v>34.8899999999994</c:v>
                </c:pt>
                <c:pt idx="6979">
                  <c:v>34.8949999999994</c:v>
                </c:pt>
                <c:pt idx="6980">
                  <c:v>34.8999999999994</c:v>
                </c:pt>
                <c:pt idx="6981">
                  <c:v>34.9049999999994</c:v>
                </c:pt>
                <c:pt idx="6982">
                  <c:v>34.90999999999941</c:v>
                </c:pt>
                <c:pt idx="6983">
                  <c:v>34.9149999999994</c:v>
                </c:pt>
                <c:pt idx="6984">
                  <c:v>34.9199999999994</c:v>
                </c:pt>
                <c:pt idx="6985">
                  <c:v>34.92499999999941</c:v>
                </c:pt>
                <c:pt idx="6986">
                  <c:v>34.92999999999942</c:v>
                </c:pt>
                <c:pt idx="6987">
                  <c:v>34.93499999999942</c:v>
                </c:pt>
                <c:pt idx="6988">
                  <c:v>34.93999999999942</c:v>
                </c:pt>
                <c:pt idx="6989">
                  <c:v>34.94499999999942</c:v>
                </c:pt>
                <c:pt idx="6990">
                  <c:v>34.94999999999943</c:v>
                </c:pt>
                <c:pt idx="6991">
                  <c:v>34.95499999999942</c:v>
                </c:pt>
                <c:pt idx="6992">
                  <c:v>34.95999999999943</c:v>
                </c:pt>
                <c:pt idx="6993">
                  <c:v>34.96499999999943</c:v>
                </c:pt>
                <c:pt idx="6994">
                  <c:v>34.96999999999944</c:v>
                </c:pt>
                <c:pt idx="6995">
                  <c:v>34.97499999999944</c:v>
                </c:pt>
                <c:pt idx="6996">
                  <c:v>34.97999999999944</c:v>
                </c:pt>
                <c:pt idx="6997">
                  <c:v>34.98499999999945</c:v>
                </c:pt>
                <c:pt idx="6998">
                  <c:v>34.98999999999945</c:v>
                </c:pt>
                <c:pt idx="6999">
                  <c:v>34.99499999999945</c:v>
                </c:pt>
                <c:pt idx="7000">
                  <c:v>34.99999999999945</c:v>
                </c:pt>
                <c:pt idx="7001">
                  <c:v>35.00499999999946</c:v>
                </c:pt>
                <c:pt idx="7002">
                  <c:v>35.00999999999946</c:v>
                </c:pt>
                <c:pt idx="7003">
                  <c:v>35.01499999999945</c:v>
                </c:pt>
                <c:pt idx="7004">
                  <c:v>35.01999999999946</c:v>
                </c:pt>
                <c:pt idx="7005">
                  <c:v>35.02499999999947</c:v>
                </c:pt>
                <c:pt idx="7006">
                  <c:v>35.02999999999947</c:v>
                </c:pt>
                <c:pt idx="7007">
                  <c:v>35.03499999999947</c:v>
                </c:pt>
                <c:pt idx="7008">
                  <c:v>35.03999999999947</c:v>
                </c:pt>
                <c:pt idx="7009">
                  <c:v>35.04499999999948</c:v>
                </c:pt>
                <c:pt idx="7010">
                  <c:v>35.04999999999948</c:v>
                </c:pt>
                <c:pt idx="7011">
                  <c:v>35.05499999999947</c:v>
                </c:pt>
                <c:pt idx="7012">
                  <c:v>35.05999999999948</c:v>
                </c:pt>
                <c:pt idx="7013">
                  <c:v>35.0649999999995</c:v>
                </c:pt>
                <c:pt idx="7014">
                  <c:v>35.0699999999995</c:v>
                </c:pt>
                <c:pt idx="7015">
                  <c:v>35.0749999999995</c:v>
                </c:pt>
                <c:pt idx="7016">
                  <c:v>35.0799999999995</c:v>
                </c:pt>
                <c:pt idx="7017">
                  <c:v>35.0849999999995</c:v>
                </c:pt>
                <c:pt idx="7018">
                  <c:v>35.0899999999995</c:v>
                </c:pt>
                <c:pt idx="7019">
                  <c:v>35.0949999999995</c:v>
                </c:pt>
                <c:pt idx="7020">
                  <c:v>35.09999999999951</c:v>
                </c:pt>
                <c:pt idx="7021">
                  <c:v>35.10499999999951</c:v>
                </c:pt>
                <c:pt idx="7022">
                  <c:v>35.10999999999951</c:v>
                </c:pt>
                <c:pt idx="7023">
                  <c:v>35.1149999999995</c:v>
                </c:pt>
                <c:pt idx="7024">
                  <c:v>35.11999999999951</c:v>
                </c:pt>
                <c:pt idx="7025">
                  <c:v>35.12499999999952</c:v>
                </c:pt>
                <c:pt idx="7026">
                  <c:v>35.12999999999952</c:v>
                </c:pt>
                <c:pt idx="7027">
                  <c:v>35.13499999999952</c:v>
                </c:pt>
                <c:pt idx="7028">
                  <c:v>35.13999999999953</c:v>
                </c:pt>
                <c:pt idx="7029">
                  <c:v>35.14499999999953</c:v>
                </c:pt>
                <c:pt idx="7030">
                  <c:v>35.14999999999953</c:v>
                </c:pt>
                <c:pt idx="7031">
                  <c:v>35.15499999999953</c:v>
                </c:pt>
                <c:pt idx="7032">
                  <c:v>35.15999999999953</c:v>
                </c:pt>
                <c:pt idx="7033">
                  <c:v>35.16499999999954</c:v>
                </c:pt>
                <c:pt idx="7034">
                  <c:v>35.16999999999954</c:v>
                </c:pt>
                <c:pt idx="7035">
                  <c:v>35.17499999999954</c:v>
                </c:pt>
                <c:pt idx="7036">
                  <c:v>35.17999999999955</c:v>
                </c:pt>
                <c:pt idx="7037">
                  <c:v>35.18499999999955</c:v>
                </c:pt>
                <c:pt idx="7038">
                  <c:v>35.18999999999955</c:v>
                </c:pt>
                <c:pt idx="7039">
                  <c:v>35.19499999999955</c:v>
                </c:pt>
                <c:pt idx="7040">
                  <c:v>35.19999999999956</c:v>
                </c:pt>
                <c:pt idx="7041">
                  <c:v>35.20499999999956</c:v>
                </c:pt>
                <c:pt idx="7042">
                  <c:v>35.20999999999956</c:v>
                </c:pt>
                <c:pt idx="7043">
                  <c:v>35.21499999999956</c:v>
                </c:pt>
                <c:pt idx="7044">
                  <c:v>35.21999999999957</c:v>
                </c:pt>
                <c:pt idx="7045">
                  <c:v>35.22499999999957</c:v>
                </c:pt>
                <c:pt idx="7046">
                  <c:v>35.22999999999957</c:v>
                </c:pt>
                <c:pt idx="7047">
                  <c:v>35.23499999999957</c:v>
                </c:pt>
                <c:pt idx="7048">
                  <c:v>35.23999999999958</c:v>
                </c:pt>
                <c:pt idx="7049">
                  <c:v>35.24499999999958</c:v>
                </c:pt>
                <c:pt idx="7050">
                  <c:v>35.24999999999958</c:v>
                </c:pt>
                <c:pt idx="7051">
                  <c:v>35.25499999999958</c:v>
                </c:pt>
                <c:pt idx="7052">
                  <c:v>35.2599999999996</c:v>
                </c:pt>
                <c:pt idx="7053">
                  <c:v>35.2649999999996</c:v>
                </c:pt>
                <c:pt idx="7054">
                  <c:v>35.2699999999996</c:v>
                </c:pt>
                <c:pt idx="7055">
                  <c:v>35.2749999999996</c:v>
                </c:pt>
                <c:pt idx="7056">
                  <c:v>35.2799999999996</c:v>
                </c:pt>
                <c:pt idx="7057">
                  <c:v>35.2849999999996</c:v>
                </c:pt>
                <c:pt idx="7058">
                  <c:v>35.2899999999996</c:v>
                </c:pt>
                <c:pt idx="7059">
                  <c:v>35.29499999999961</c:v>
                </c:pt>
                <c:pt idx="7060">
                  <c:v>35.29999999999961</c:v>
                </c:pt>
                <c:pt idx="7061">
                  <c:v>35.30499999999959</c:v>
                </c:pt>
                <c:pt idx="7062">
                  <c:v>35.3099999999996</c:v>
                </c:pt>
                <c:pt idx="7063">
                  <c:v>35.31499999999959</c:v>
                </c:pt>
                <c:pt idx="7064">
                  <c:v>35.3199999999996</c:v>
                </c:pt>
                <c:pt idx="7065">
                  <c:v>35.3249999999996</c:v>
                </c:pt>
                <c:pt idx="7066">
                  <c:v>35.32999999999962</c:v>
                </c:pt>
                <c:pt idx="7067">
                  <c:v>35.33499999999962</c:v>
                </c:pt>
                <c:pt idx="7068">
                  <c:v>35.33999999999963</c:v>
                </c:pt>
                <c:pt idx="7069">
                  <c:v>35.34499999999962</c:v>
                </c:pt>
                <c:pt idx="7070">
                  <c:v>35.34999999999962</c:v>
                </c:pt>
                <c:pt idx="7071">
                  <c:v>35.35499999999955</c:v>
                </c:pt>
                <c:pt idx="7072">
                  <c:v>35.35999999999962</c:v>
                </c:pt>
                <c:pt idx="7073">
                  <c:v>35.36499999999964</c:v>
                </c:pt>
                <c:pt idx="7074">
                  <c:v>35.36999999999964</c:v>
                </c:pt>
                <c:pt idx="7075">
                  <c:v>35.37499999999964</c:v>
                </c:pt>
                <c:pt idx="7076">
                  <c:v>35.37999999999965</c:v>
                </c:pt>
                <c:pt idx="7077">
                  <c:v>35.38499999999964</c:v>
                </c:pt>
                <c:pt idx="7078">
                  <c:v>35.38999999999965</c:v>
                </c:pt>
                <c:pt idx="7079">
                  <c:v>35.39499999999965</c:v>
                </c:pt>
                <c:pt idx="7080">
                  <c:v>35.39999999999966</c:v>
                </c:pt>
                <c:pt idx="7081">
                  <c:v>35.40499999999965</c:v>
                </c:pt>
                <c:pt idx="7082">
                  <c:v>35.40999999999966</c:v>
                </c:pt>
                <c:pt idx="7083">
                  <c:v>35.41499999999964</c:v>
                </c:pt>
                <c:pt idx="7084">
                  <c:v>35.41999999999965</c:v>
                </c:pt>
                <c:pt idx="7085">
                  <c:v>35.42499999999967</c:v>
                </c:pt>
                <c:pt idx="7086">
                  <c:v>35.42999999999967</c:v>
                </c:pt>
                <c:pt idx="7087">
                  <c:v>35.43499999999968</c:v>
                </c:pt>
                <c:pt idx="7088">
                  <c:v>35.43999999999968</c:v>
                </c:pt>
                <c:pt idx="7089">
                  <c:v>35.44499999999967</c:v>
                </c:pt>
                <c:pt idx="7090">
                  <c:v>35.44999999999968</c:v>
                </c:pt>
                <c:pt idx="7091">
                  <c:v>35.45499999999964</c:v>
                </c:pt>
                <c:pt idx="7092">
                  <c:v>35.45999999999967</c:v>
                </c:pt>
                <c:pt idx="7093">
                  <c:v>35.4649999999997</c:v>
                </c:pt>
                <c:pt idx="7094">
                  <c:v>35.4699999999997</c:v>
                </c:pt>
                <c:pt idx="7095">
                  <c:v>35.4749999999997</c:v>
                </c:pt>
                <c:pt idx="7096">
                  <c:v>35.4799999999997</c:v>
                </c:pt>
                <c:pt idx="7097">
                  <c:v>35.4849999999997</c:v>
                </c:pt>
                <c:pt idx="7098">
                  <c:v>35.48999999999971</c:v>
                </c:pt>
                <c:pt idx="7099">
                  <c:v>35.49499999999971</c:v>
                </c:pt>
                <c:pt idx="7100">
                  <c:v>35.49999999999971</c:v>
                </c:pt>
                <c:pt idx="7101">
                  <c:v>35.50499999999971</c:v>
                </c:pt>
                <c:pt idx="7102">
                  <c:v>35.50999999999972</c:v>
                </c:pt>
                <c:pt idx="7103">
                  <c:v>35.51499999999972</c:v>
                </c:pt>
                <c:pt idx="7104">
                  <c:v>35.51999999999972</c:v>
                </c:pt>
                <c:pt idx="7105">
                  <c:v>35.52499999999972</c:v>
                </c:pt>
                <c:pt idx="7106">
                  <c:v>35.52999999999973</c:v>
                </c:pt>
                <c:pt idx="7107">
                  <c:v>35.53499999999973</c:v>
                </c:pt>
                <c:pt idx="7108">
                  <c:v>35.53999999999973</c:v>
                </c:pt>
                <c:pt idx="7109">
                  <c:v>35.54499999999973</c:v>
                </c:pt>
                <c:pt idx="7110">
                  <c:v>35.54999999999974</c:v>
                </c:pt>
                <c:pt idx="7111">
                  <c:v>35.55499999999974</c:v>
                </c:pt>
                <c:pt idx="7112">
                  <c:v>35.55999999999974</c:v>
                </c:pt>
                <c:pt idx="7113">
                  <c:v>35.56499999999974</c:v>
                </c:pt>
                <c:pt idx="7114">
                  <c:v>35.56999999999975</c:v>
                </c:pt>
                <c:pt idx="7115">
                  <c:v>35.57499999999975</c:v>
                </c:pt>
                <c:pt idx="7116">
                  <c:v>35.57999999999975</c:v>
                </c:pt>
                <c:pt idx="7117">
                  <c:v>35.58499999999975</c:v>
                </c:pt>
                <c:pt idx="7118">
                  <c:v>35.58999999999976</c:v>
                </c:pt>
                <c:pt idx="7119">
                  <c:v>35.59499999999976</c:v>
                </c:pt>
                <c:pt idx="7120">
                  <c:v>35.59999999999976</c:v>
                </c:pt>
                <c:pt idx="7121">
                  <c:v>35.60499999999976</c:v>
                </c:pt>
                <c:pt idx="7122">
                  <c:v>35.60999999999977</c:v>
                </c:pt>
                <c:pt idx="7123">
                  <c:v>35.61499999999977</c:v>
                </c:pt>
                <c:pt idx="7124">
                  <c:v>35.61999999999977</c:v>
                </c:pt>
                <c:pt idx="7125">
                  <c:v>35.62499999999977</c:v>
                </c:pt>
                <c:pt idx="7126">
                  <c:v>35.62999999999978</c:v>
                </c:pt>
                <c:pt idx="7127">
                  <c:v>35.63499999999978</c:v>
                </c:pt>
                <c:pt idx="7128">
                  <c:v>35.63999999999978</c:v>
                </c:pt>
                <c:pt idx="7129">
                  <c:v>35.64499999999978</c:v>
                </c:pt>
                <c:pt idx="7130">
                  <c:v>35.6499999999998</c:v>
                </c:pt>
                <c:pt idx="7131">
                  <c:v>35.6549999999998</c:v>
                </c:pt>
                <c:pt idx="7132">
                  <c:v>35.6599999999998</c:v>
                </c:pt>
                <c:pt idx="7133">
                  <c:v>35.6649999999998</c:v>
                </c:pt>
                <c:pt idx="7134">
                  <c:v>35.6699999999998</c:v>
                </c:pt>
                <c:pt idx="7135">
                  <c:v>35.6749999999998</c:v>
                </c:pt>
                <c:pt idx="7136">
                  <c:v>35.6799999999998</c:v>
                </c:pt>
                <c:pt idx="7137">
                  <c:v>35.6849999999998</c:v>
                </c:pt>
                <c:pt idx="7138">
                  <c:v>35.68999999999981</c:v>
                </c:pt>
                <c:pt idx="7139">
                  <c:v>35.69499999999981</c:v>
                </c:pt>
                <c:pt idx="7140">
                  <c:v>35.69999999999981</c:v>
                </c:pt>
                <c:pt idx="7141">
                  <c:v>35.70499999999982</c:v>
                </c:pt>
                <c:pt idx="7142">
                  <c:v>35.70999999999983</c:v>
                </c:pt>
                <c:pt idx="7143">
                  <c:v>35.71499999999982</c:v>
                </c:pt>
                <c:pt idx="7144">
                  <c:v>35.71999999999982</c:v>
                </c:pt>
                <c:pt idx="7145">
                  <c:v>35.72499999999983</c:v>
                </c:pt>
                <c:pt idx="7146">
                  <c:v>35.72999999999986</c:v>
                </c:pt>
                <c:pt idx="7147">
                  <c:v>35.73499999999983</c:v>
                </c:pt>
                <c:pt idx="7148">
                  <c:v>35.73999999999983</c:v>
                </c:pt>
                <c:pt idx="7149">
                  <c:v>35.74499999999984</c:v>
                </c:pt>
                <c:pt idx="7150">
                  <c:v>35.74999999999985</c:v>
                </c:pt>
                <c:pt idx="7151">
                  <c:v>35.75499999999984</c:v>
                </c:pt>
                <c:pt idx="7152">
                  <c:v>35.75999999999984</c:v>
                </c:pt>
                <c:pt idx="7153">
                  <c:v>35.76499999999985</c:v>
                </c:pt>
                <c:pt idx="7154">
                  <c:v>35.76999999999986</c:v>
                </c:pt>
                <c:pt idx="7155">
                  <c:v>35.77499999999985</c:v>
                </c:pt>
                <c:pt idx="7156">
                  <c:v>35.77999999999985</c:v>
                </c:pt>
                <c:pt idx="7157">
                  <c:v>35.78499999999986</c:v>
                </c:pt>
                <c:pt idx="7158">
                  <c:v>35.78999999999986</c:v>
                </c:pt>
                <c:pt idx="7159">
                  <c:v>35.79499999999986</c:v>
                </c:pt>
                <c:pt idx="7160">
                  <c:v>35.79999999999986</c:v>
                </c:pt>
                <c:pt idx="7161">
                  <c:v>35.80499999999986</c:v>
                </c:pt>
                <c:pt idx="7162">
                  <c:v>35.80999999999987</c:v>
                </c:pt>
                <c:pt idx="7163">
                  <c:v>35.81499999999987</c:v>
                </c:pt>
                <c:pt idx="7164">
                  <c:v>35.81999999999987</c:v>
                </c:pt>
                <c:pt idx="7165">
                  <c:v>35.82499999999988</c:v>
                </c:pt>
                <c:pt idx="7166">
                  <c:v>35.82999999999988</c:v>
                </c:pt>
                <c:pt idx="7167">
                  <c:v>35.83499999999988</c:v>
                </c:pt>
                <c:pt idx="7168">
                  <c:v>35.83999999999988</c:v>
                </c:pt>
                <c:pt idx="7169">
                  <c:v>35.8449999999999</c:v>
                </c:pt>
                <c:pt idx="7170">
                  <c:v>35.8499999999999</c:v>
                </c:pt>
                <c:pt idx="7171">
                  <c:v>35.8549999999999</c:v>
                </c:pt>
                <c:pt idx="7172">
                  <c:v>35.8599999999999</c:v>
                </c:pt>
                <c:pt idx="7173">
                  <c:v>35.8649999999999</c:v>
                </c:pt>
                <c:pt idx="7174">
                  <c:v>35.8699999999999</c:v>
                </c:pt>
                <c:pt idx="7175">
                  <c:v>35.8749999999999</c:v>
                </c:pt>
                <c:pt idx="7176">
                  <c:v>35.8799999999999</c:v>
                </c:pt>
                <c:pt idx="7177">
                  <c:v>35.88499999999991</c:v>
                </c:pt>
                <c:pt idx="7178">
                  <c:v>35.88999999999991</c:v>
                </c:pt>
                <c:pt idx="7179">
                  <c:v>35.89499999999991</c:v>
                </c:pt>
                <c:pt idx="7180">
                  <c:v>35.89999999999991</c:v>
                </c:pt>
                <c:pt idx="7181">
                  <c:v>35.90499999999992</c:v>
                </c:pt>
                <c:pt idx="7182">
                  <c:v>35.90999999999992</c:v>
                </c:pt>
                <c:pt idx="7183">
                  <c:v>35.91499999999992</c:v>
                </c:pt>
                <c:pt idx="7184">
                  <c:v>35.91999999999993</c:v>
                </c:pt>
                <c:pt idx="7185">
                  <c:v>35.92499999999993</c:v>
                </c:pt>
                <c:pt idx="7186">
                  <c:v>35.92999999999993</c:v>
                </c:pt>
                <c:pt idx="7187">
                  <c:v>35.93499999999993</c:v>
                </c:pt>
                <c:pt idx="7188">
                  <c:v>35.93999999999994</c:v>
                </c:pt>
                <c:pt idx="7189">
                  <c:v>35.94499999999994</c:v>
                </c:pt>
                <c:pt idx="7190">
                  <c:v>35.94999999999994</c:v>
                </c:pt>
                <c:pt idx="7191">
                  <c:v>35.95499999999994</c:v>
                </c:pt>
                <c:pt idx="7192">
                  <c:v>35.95999999999995</c:v>
                </c:pt>
                <c:pt idx="7193">
                  <c:v>35.96499999999995</c:v>
                </c:pt>
                <c:pt idx="7194">
                  <c:v>35.96999999999995</c:v>
                </c:pt>
                <c:pt idx="7195">
                  <c:v>35.97499999999995</c:v>
                </c:pt>
                <c:pt idx="7196">
                  <c:v>35.97999999999996</c:v>
                </c:pt>
                <c:pt idx="7197">
                  <c:v>35.98499999999996</c:v>
                </c:pt>
                <c:pt idx="7198">
                  <c:v>35.98999999999996</c:v>
                </c:pt>
                <c:pt idx="7199">
                  <c:v>35.99499999999996</c:v>
                </c:pt>
                <c:pt idx="7200">
                  <c:v>35.99999999999997</c:v>
                </c:pt>
                <c:pt idx="7201">
                  <c:v>36.00499999999997</c:v>
                </c:pt>
                <c:pt idx="7202">
                  <c:v>36.00999999999997</c:v>
                </c:pt>
                <c:pt idx="7203">
                  <c:v>36.01499999999997</c:v>
                </c:pt>
                <c:pt idx="7204">
                  <c:v>36.01999999999998</c:v>
                </c:pt>
                <c:pt idx="7205">
                  <c:v>36.02499999999998</c:v>
                </c:pt>
                <c:pt idx="7206">
                  <c:v>36.02999999999998</c:v>
                </c:pt>
                <c:pt idx="7207">
                  <c:v>36.03499999999998</c:v>
                </c:pt>
                <c:pt idx="7208">
                  <c:v>36.04</c:v>
                </c:pt>
                <c:pt idx="7209">
                  <c:v>36.045</c:v>
                </c:pt>
                <c:pt idx="7210">
                  <c:v>36.05</c:v>
                </c:pt>
                <c:pt idx="7211">
                  <c:v>36.055</c:v>
                </c:pt>
                <c:pt idx="7212">
                  <c:v>36.06</c:v>
                </c:pt>
                <c:pt idx="7213">
                  <c:v>36.065</c:v>
                </c:pt>
                <c:pt idx="7214">
                  <c:v>36.07</c:v>
                </c:pt>
                <c:pt idx="7215">
                  <c:v>36.075</c:v>
                </c:pt>
                <c:pt idx="7216">
                  <c:v>36.08000000000001</c:v>
                </c:pt>
                <c:pt idx="7217">
                  <c:v>36.08500000000001</c:v>
                </c:pt>
                <c:pt idx="7218">
                  <c:v>36.09000000000001</c:v>
                </c:pt>
                <c:pt idx="7219">
                  <c:v>36.09500000000001</c:v>
                </c:pt>
                <c:pt idx="7220">
                  <c:v>36.10000000000002</c:v>
                </c:pt>
                <c:pt idx="7221">
                  <c:v>36.10500000000002</c:v>
                </c:pt>
                <c:pt idx="7222">
                  <c:v>36.11000000000002</c:v>
                </c:pt>
                <c:pt idx="7223">
                  <c:v>36.11500000000002</c:v>
                </c:pt>
                <c:pt idx="7224">
                  <c:v>36.12000000000003</c:v>
                </c:pt>
                <c:pt idx="7225">
                  <c:v>36.12500000000003</c:v>
                </c:pt>
                <c:pt idx="7226">
                  <c:v>36.13000000000003</c:v>
                </c:pt>
                <c:pt idx="7227">
                  <c:v>36.13500000000004</c:v>
                </c:pt>
                <c:pt idx="7228">
                  <c:v>36.14000000000004</c:v>
                </c:pt>
                <c:pt idx="7229">
                  <c:v>36.14500000000004</c:v>
                </c:pt>
                <c:pt idx="7230">
                  <c:v>36.15000000000004</c:v>
                </c:pt>
                <c:pt idx="7231">
                  <c:v>36.15500000000005</c:v>
                </c:pt>
                <c:pt idx="7232">
                  <c:v>36.16000000000005</c:v>
                </c:pt>
                <c:pt idx="7233">
                  <c:v>36.16500000000005</c:v>
                </c:pt>
                <c:pt idx="7234">
                  <c:v>36.17000000000005</c:v>
                </c:pt>
                <c:pt idx="7235">
                  <c:v>36.17500000000006</c:v>
                </c:pt>
                <c:pt idx="7236">
                  <c:v>36.18000000000006</c:v>
                </c:pt>
                <c:pt idx="7237">
                  <c:v>36.18500000000006</c:v>
                </c:pt>
                <c:pt idx="7238">
                  <c:v>36.19000000000006</c:v>
                </c:pt>
                <c:pt idx="7239">
                  <c:v>36.19500000000007</c:v>
                </c:pt>
                <c:pt idx="7240">
                  <c:v>36.20000000000007</c:v>
                </c:pt>
                <c:pt idx="7241">
                  <c:v>36.20500000000007</c:v>
                </c:pt>
                <c:pt idx="7242">
                  <c:v>36.21000000000007</c:v>
                </c:pt>
                <c:pt idx="7243">
                  <c:v>36.21500000000008</c:v>
                </c:pt>
                <c:pt idx="7244">
                  <c:v>36.22000000000008</c:v>
                </c:pt>
                <c:pt idx="7245">
                  <c:v>36.22500000000008</c:v>
                </c:pt>
                <c:pt idx="7246">
                  <c:v>36.23000000000008</c:v>
                </c:pt>
                <c:pt idx="7247">
                  <c:v>36.2350000000001</c:v>
                </c:pt>
                <c:pt idx="7248">
                  <c:v>36.2400000000001</c:v>
                </c:pt>
                <c:pt idx="7249">
                  <c:v>36.2450000000001</c:v>
                </c:pt>
                <c:pt idx="7250">
                  <c:v>36.2500000000001</c:v>
                </c:pt>
                <c:pt idx="7251">
                  <c:v>36.2550000000001</c:v>
                </c:pt>
                <c:pt idx="7252">
                  <c:v>36.2600000000001</c:v>
                </c:pt>
                <c:pt idx="7253">
                  <c:v>36.2650000000001</c:v>
                </c:pt>
                <c:pt idx="7254">
                  <c:v>36.2700000000001</c:v>
                </c:pt>
                <c:pt idx="7255">
                  <c:v>36.27500000000011</c:v>
                </c:pt>
                <c:pt idx="7256">
                  <c:v>36.28000000000011</c:v>
                </c:pt>
                <c:pt idx="7257">
                  <c:v>36.28500000000011</c:v>
                </c:pt>
                <c:pt idx="7258">
                  <c:v>36.29000000000011</c:v>
                </c:pt>
                <c:pt idx="7259">
                  <c:v>36.29500000000012</c:v>
                </c:pt>
                <c:pt idx="7260">
                  <c:v>36.3000000000001</c:v>
                </c:pt>
                <c:pt idx="7261">
                  <c:v>36.30500000000012</c:v>
                </c:pt>
                <c:pt idx="7262">
                  <c:v>36.31000000000012</c:v>
                </c:pt>
                <c:pt idx="7263">
                  <c:v>36.31500000000013</c:v>
                </c:pt>
                <c:pt idx="7264">
                  <c:v>36.32000000000013</c:v>
                </c:pt>
                <c:pt idx="7265">
                  <c:v>36.32500000000013</c:v>
                </c:pt>
                <c:pt idx="7266">
                  <c:v>36.33000000000013</c:v>
                </c:pt>
                <c:pt idx="7267">
                  <c:v>36.33500000000014</c:v>
                </c:pt>
                <c:pt idx="7268">
                  <c:v>36.34000000000012</c:v>
                </c:pt>
                <c:pt idx="7269">
                  <c:v>36.34500000000014</c:v>
                </c:pt>
                <c:pt idx="7270">
                  <c:v>36.35000000000014</c:v>
                </c:pt>
                <c:pt idx="7271">
                  <c:v>36.35500000000015</c:v>
                </c:pt>
                <c:pt idx="7272">
                  <c:v>36.36000000000015</c:v>
                </c:pt>
                <c:pt idx="7273">
                  <c:v>36.36500000000015</c:v>
                </c:pt>
                <c:pt idx="7274">
                  <c:v>36.37000000000015</c:v>
                </c:pt>
                <c:pt idx="7275">
                  <c:v>36.37500000000016</c:v>
                </c:pt>
                <c:pt idx="7276">
                  <c:v>36.38000000000014</c:v>
                </c:pt>
                <c:pt idx="7277">
                  <c:v>36.38500000000015</c:v>
                </c:pt>
                <c:pt idx="7278">
                  <c:v>36.39000000000016</c:v>
                </c:pt>
                <c:pt idx="7279">
                  <c:v>36.39500000000017</c:v>
                </c:pt>
                <c:pt idx="7280">
                  <c:v>36.40000000000015</c:v>
                </c:pt>
                <c:pt idx="7281">
                  <c:v>36.40500000000017</c:v>
                </c:pt>
                <c:pt idx="7282">
                  <c:v>36.41000000000017</c:v>
                </c:pt>
                <c:pt idx="7283">
                  <c:v>36.41500000000018</c:v>
                </c:pt>
                <c:pt idx="7284">
                  <c:v>36.42000000000018</c:v>
                </c:pt>
                <c:pt idx="7285">
                  <c:v>36.42500000000018</c:v>
                </c:pt>
                <c:pt idx="7286">
                  <c:v>36.43000000000018</c:v>
                </c:pt>
                <c:pt idx="7287">
                  <c:v>36.4350000000002</c:v>
                </c:pt>
                <c:pt idx="7288">
                  <c:v>36.44000000000019</c:v>
                </c:pt>
                <c:pt idx="7289">
                  <c:v>36.4450000000002</c:v>
                </c:pt>
                <c:pt idx="7290">
                  <c:v>36.45000000000019</c:v>
                </c:pt>
                <c:pt idx="7291">
                  <c:v>36.4550000000002</c:v>
                </c:pt>
                <c:pt idx="7292">
                  <c:v>36.4600000000002</c:v>
                </c:pt>
                <c:pt idx="7293">
                  <c:v>36.4650000000002</c:v>
                </c:pt>
                <c:pt idx="7294">
                  <c:v>36.4700000000002</c:v>
                </c:pt>
                <c:pt idx="7295">
                  <c:v>36.47500000000021</c:v>
                </c:pt>
                <c:pt idx="7296">
                  <c:v>36.4800000000002</c:v>
                </c:pt>
                <c:pt idx="7297">
                  <c:v>36.48500000000021</c:v>
                </c:pt>
                <c:pt idx="7298">
                  <c:v>36.49000000000022</c:v>
                </c:pt>
                <c:pt idx="7299">
                  <c:v>36.49500000000022</c:v>
                </c:pt>
                <c:pt idx="7300">
                  <c:v>36.50000000000022</c:v>
                </c:pt>
                <c:pt idx="7301">
                  <c:v>36.50500000000022</c:v>
                </c:pt>
                <c:pt idx="7302">
                  <c:v>36.51000000000023</c:v>
                </c:pt>
                <c:pt idx="7303">
                  <c:v>36.51500000000023</c:v>
                </c:pt>
                <c:pt idx="7304">
                  <c:v>36.52000000000023</c:v>
                </c:pt>
                <c:pt idx="7305">
                  <c:v>36.52500000000023</c:v>
                </c:pt>
                <c:pt idx="7306">
                  <c:v>36.53000000000024</c:v>
                </c:pt>
                <c:pt idx="7307">
                  <c:v>36.53500000000024</c:v>
                </c:pt>
                <c:pt idx="7308">
                  <c:v>36.54000000000024</c:v>
                </c:pt>
                <c:pt idx="7309">
                  <c:v>36.54500000000024</c:v>
                </c:pt>
                <c:pt idx="7310">
                  <c:v>36.55000000000025</c:v>
                </c:pt>
                <c:pt idx="7311">
                  <c:v>36.55500000000025</c:v>
                </c:pt>
                <c:pt idx="7312">
                  <c:v>36.56000000000025</c:v>
                </c:pt>
                <c:pt idx="7313">
                  <c:v>36.56500000000026</c:v>
                </c:pt>
                <c:pt idx="7314">
                  <c:v>36.57000000000026</c:v>
                </c:pt>
                <c:pt idx="7315">
                  <c:v>36.57500000000026</c:v>
                </c:pt>
                <c:pt idx="7316">
                  <c:v>36.58000000000025</c:v>
                </c:pt>
                <c:pt idx="7317">
                  <c:v>36.58500000000026</c:v>
                </c:pt>
                <c:pt idx="7318">
                  <c:v>36.59000000000027</c:v>
                </c:pt>
                <c:pt idx="7319">
                  <c:v>36.59500000000027</c:v>
                </c:pt>
                <c:pt idx="7320">
                  <c:v>36.60000000000027</c:v>
                </c:pt>
                <c:pt idx="7321">
                  <c:v>36.60500000000028</c:v>
                </c:pt>
                <c:pt idx="7322">
                  <c:v>36.61000000000028</c:v>
                </c:pt>
                <c:pt idx="7323">
                  <c:v>36.61500000000028</c:v>
                </c:pt>
                <c:pt idx="7324">
                  <c:v>36.62000000000028</c:v>
                </c:pt>
                <c:pt idx="7325">
                  <c:v>36.6250000000003</c:v>
                </c:pt>
                <c:pt idx="7326">
                  <c:v>36.6300000000003</c:v>
                </c:pt>
                <c:pt idx="7327">
                  <c:v>36.6350000000003</c:v>
                </c:pt>
                <c:pt idx="7328">
                  <c:v>36.6400000000003</c:v>
                </c:pt>
                <c:pt idx="7329">
                  <c:v>36.6450000000003</c:v>
                </c:pt>
                <c:pt idx="7330">
                  <c:v>36.6500000000003</c:v>
                </c:pt>
                <c:pt idx="7331">
                  <c:v>36.6550000000003</c:v>
                </c:pt>
                <c:pt idx="7332">
                  <c:v>36.6600000000003</c:v>
                </c:pt>
                <c:pt idx="7333">
                  <c:v>36.66500000000031</c:v>
                </c:pt>
                <c:pt idx="7334">
                  <c:v>36.67000000000031</c:v>
                </c:pt>
                <c:pt idx="7335">
                  <c:v>36.67500000000031</c:v>
                </c:pt>
                <c:pt idx="7336">
                  <c:v>36.68000000000031</c:v>
                </c:pt>
                <c:pt idx="7337">
                  <c:v>36.68500000000031</c:v>
                </c:pt>
                <c:pt idx="7338">
                  <c:v>36.69000000000032</c:v>
                </c:pt>
                <c:pt idx="7339">
                  <c:v>36.69500000000032</c:v>
                </c:pt>
                <c:pt idx="7340">
                  <c:v>36.70000000000032</c:v>
                </c:pt>
                <c:pt idx="7341">
                  <c:v>36.70500000000033</c:v>
                </c:pt>
                <c:pt idx="7342">
                  <c:v>36.71000000000033</c:v>
                </c:pt>
                <c:pt idx="7343">
                  <c:v>36.71500000000033</c:v>
                </c:pt>
                <c:pt idx="7344">
                  <c:v>36.72000000000033</c:v>
                </c:pt>
                <c:pt idx="7345">
                  <c:v>36.72500000000034</c:v>
                </c:pt>
                <c:pt idx="7346">
                  <c:v>36.73000000000034</c:v>
                </c:pt>
                <c:pt idx="7347">
                  <c:v>36.73500000000034</c:v>
                </c:pt>
                <c:pt idx="7348">
                  <c:v>36.74000000000034</c:v>
                </c:pt>
                <c:pt idx="7349">
                  <c:v>36.74500000000035</c:v>
                </c:pt>
                <c:pt idx="7350">
                  <c:v>36.75000000000035</c:v>
                </c:pt>
                <c:pt idx="7351">
                  <c:v>36.75500000000035</c:v>
                </c:pt>
                <c:pt idx="7352">
                  <c:v>36.76000000000035</c:v>
                </c:pt>
                <c:pt idx="7353">
                  <c:v>36.76500000000036</c:v>
                </c:pt>
                <c:pt idx="7354">
                  <c:v>36.77000000000036</c:v>
                </c:pt>
                <c:pt idx="7355">
                  <c:v>36.77500000000036</c:v>
                </c:pt>
                <c:pt idx="7356">
                  <c:v>36.78000000000036</c:v>
                </c:pt>
                <c:pt idx="7357">
                  <c:v>36.78500000000037</c:v>
                </c:pt>
                <c:pt idx="7358">
                  <c:v>36.79000000000037</c:v>
                </c:pt>
                <c:pt idx="7359">
                  <c:v>36.79500000000037</c:v>
                </c:pt>
                <c:pt idx="7360">
                  <c:v>36.80000000000037</c:v>
                </c:pt>
                <c:pt idx="7361">
                  <c:v>36.80500000000038</c:v>
                </c:pt>
                <c:pt idx="7362">
                  <c:v>36.81000000000034</c:v>
                </c:pt>
                <c:pt idx="7363">
                  <c:v>36.81500000000037</c:v>
                </c:pt>
                <c:pt idx="7364">
                  <c:v>36.82000000000038</c:v>
                </c:pt>
                <c:pt idx="7365">
                  <c:v>36.8250000000004</c:v>
                </c:pt>
                <c:pt idx="7366">
                  <c:v>36.83000000000037</c:v>
                </c:pt>
                <c:pt idx="7367">
                  <c:v>36.8350000000004</c:v>
                </c:pt>
                <c:pt idx="7368">
                  <c:v>36.84000000000039</c:v>
                </c:pt>
                <c:pt idx="7369">
                  <c:v>36.8450000000004</c:v>
                </c:pt>
                <c:pt idx="7370">
                  <c:v>36.85000000000039</c:v>
                </c:pt>
                <c:pt idx="7371">
                  <c:v>36.85500000000039</c:v>
                </c:pt>
                <c:pt idx="7372">
                  <c:v>36.8600000000004</c:v>
                </c:pt>
                <c:pt idx="7373">
                  <c:v>36.86500000000041</c:v>
                </c:pt>
                <c:pt idx="7374">
                  <c:v>36.8700000000004</c:v>
                </c:pt>
                <c:pt idx="7375">
                  <c:v>36.8750000000004</c:v>
                </c:pt>
                <c:pt idx="7376">
                  <c:v>36.88000000000039</c:v>
                </c:pt>
                <c:pt idx="7377">
                  <c:v>36.8850000000004</c:v>
                </c:pt>
                <c:pt idx="7378">
                  <c:v>36.89000000000042</c:v>
                </c:pt>
                <c:pt idx="7379">
                  <c:v>36.89500000000042</c:v>
                </c:pt>
                <c:pt idx="7380">
                  <c:v>36.90000000000042</c:v>
                </c:pt>
                <c:pt idx="7381">
                  <c:v>36.90500000000043</c:v>
                </c:pt>
                <c:pt idx="7382">
                  <c:v>36.91000000000042</c:v>
                </c:pt>
                <c:pt idx="7383">
                  <c:v>36.91500000000043</c:v>
                </c:pt>
                <c:pt idx="7384">
                  <c:v>36.92000000000044</c:v>
                </c:pt>
                <c:pt idx="7385">
                  <c:v>36.92500000000044</c:v>
                </c:pt>
                <c:pt idx="7386">
                  <c:v>36.93000000000044</c:v>
                </c:pt>
                <c:pt idx="7387">
                  <c:v>36.93500000000044</c:v>
                </c:pt>
                <c:pt idx="7388">
                  <c:v>36.94000000000045</c:v>
                </c:pt>
                <c:pt idx="7389">
                  <c:v>36.94500000000045</c:v>
                </c:pt>
                <c:pt idx="7390">
                  <c:v>36.95000000000044</c:v>
                </c:pt>
                <c:pt idx="7391">
                  <c:v>36.95500000000045</c:v>
                </c:pt>
                <c:pt idx="7392">
                  <c:v>36.96000000000046</c:v>
                </c:pt>
                <c:pt idx="7393">
                  <c:v>36.96500000000046</c:v>
                </c:pt>
                <c:pt idx="7394">
                  <c:v>36.97000000000045</c:v>
                </c:pt>
                <c:pt idx="7395">
                  <c:v>36.97500000000046</c:v>
                </c:pt>
                <c:pt idx="7396">
                  <c:v>36.98000000000044</c:v>
                </c:pt>
                <c:pt idx="7397">
                  <c:v>36.98500000000045</c:v>
                </c:pt>
                <c:pt idx="7398">
                  <c:v>36.99000000000047</c:v>
                </c:pt>
                <c:pt idx="7399">
                  <c:v>36.99500000000048</c:v>
                </c:pt>
                <c:pt idx="7400">
                  <c:v>37.00000000000048</c:v>
                </c:pt>
                <c:pt idx="7401">
                  <c:v>37.00500000000048</c:v>
                </c:pt>
                <c:pt idx="7402">
                  <c:v>37.01000000000047</c:v>
                </c:pt>
                <c:pt idx="7403">
                  <c:v>37.01500000000048</c:v>
                </c:pt>
                <c:pt idx="7404">
                  <c:v>37.0200000000005</c:v>
                </c:pt>
                <c:pt idx="7405">
                  <c:v>37.0250000000005</c:v>
                </c:pt>
                <c:pt idx="7406">
                  <c:v>37.0300000000005</c:v>
                </c:pt>
                <c:pt idx="7407">
                  <c:v>37.0350000000005</c:v>
                </c:pt>
                <c:pt idx="7408">
                  <c:v>37.0400000000005</c:v>
                </c:pt>
                <c:pt idx="7409">
                  <c:v>37.0450000000005</c:v>
                </c:pt>
                <c:pt idx="7410">
                  <c:v>37.05000000000049</c:v>
                </c:pt>
                <c:pt idx="7411">
                  <c:v>37.0550000000005</c:v>
                </c:pt>
                <c:pt idx="7412">
                  <c:v>37.06000000000051</c:v>
                </c:pt>
                <c:pt idx="7413">
                  <c:v>37.06500000000051</c:v>
                </c:pt>
                <c:pt idx="7414">
                  <c:v>37.0700000000005</c:v>
                </c:pt>
                <c:pt idx="7415">
                  <c:v>37.07500000000051</c:v>
                </c:pt>
                <c:pt idx="7416">
                  <c:v>37.0800000000005</c:v>
                </c:pt>
                <c:pt idx="7417">
                  <c:v>37.08500000000052</c:v>
                </c:pt>
                <c:pt idx="7418">
                  <c:v>37.09000000000052</c:v>
                </c:pt>
                <c:pt idx="7419">
                  <c:v>37.09500000000053</c:v>
                </c:pt>
                <c:pt idx="7420">
                  <c:v>37.10000000000053</c:v>
                </c:pt>
                <c:pt idx="7421">
                  <c:v>37.10500000000053</c:v>
                </c:pt>
                <c:pt idx="7422">
                  <c:v>37.11000000000053</c:v>
                </c:pt>
                <c:pt idx="7423">
                  <c:v>37.11500000000053</c:v>
                </c:pt>
                <c:pt idx="7424">
                  <c:v>37.12000000000054</c:v>
                </c:pt>
                <c:pt idx="7425">
                  <c:v>37.12500000000054</c:v>
                </c:pt>
                <c:pt idx="7426">
                  <c:v>37.13000000000054</c:v>
                </c:pt>
                <c:pt idx="7427">
                  <c:v>37.13500000000055</c:v>
                </c:pt>
                <c:pt idx="7428">
                  <c:v>37.14000000000055</c:v>
                </c:pt>
                <c:pt idx="7429">
                  <c:v>37.14500000000055</c:v>
                </c:pt>
                <c:pt idx="7430">
                  <c:v>37.15000000000055</c:v>
                </c:pt>
                <c:pt idx="7431">
                  <c:v>37.15500000000056</c:v>
                </c:pt>
                <c:pt idx="7432">
                  <c:v>37.16000000000056</c:v>
                </c:pt>
                <c:pt idx="7433">
                  <c:v>37.16500000000056</c:v>
                </c:pt>
                <c:pt idx="7434">
                  <c:v>37.17000000000056</c:v>
                </c:pt>
                <c:pt idx="7435">
                  <c:v>37.17500000000057</c:v>
                </c:pt>
                <c:pt idx="7436">
                  <c:v>37.18000000000055</c:v>
                </c:pt>
                <c:pt idx="7437">
                  <c:v>37.18500000000057</c:v>
                </c:pt>
                <c:pt idx="7438">
                  <c:v>37.19000000000057</c:v>
                </c:pt>
                <c:pt idx="7439">
                  <c:v>37.19500000000058</c:v>
                </c:pt>
                <c:pt idx="7440">
                  <c:v>37.20000000000058</c:v>
                </c:pt>
                <c:pt idx="7441">
                  <c:v>37.20500000000058</c:v>
                </c:pt>
                <c:pt idx="7442">
                  <c:v>37.21000000000058</c:v>
                </c:pt>
                <c:pt idx="7443">
                  <c:v>37.2150000000006</c:v>
                </c:pt>
                <c:pt idx="7444">
                  <c:v>37.2200000000006</c:v>
                </c:pt>
                <c:pt idx="7445">
                  <c:v>37.2250000000006</c:v>
                </c:pt>
                <c:pt idx="7446">
                  <c:v>37.2300000000006</c:v>
                </c:pt>
                <c:pt idx="7447">
                  <c:v>37.2350000000006</c:v>
                </c:pt>
                <c:pt idx="7448">
                  <c:v>37.2400000000006</c:v>
                </c:pt>
                <c:pt idx="7449">
                  <c:v>37.2450000000006</c:v>
                </c:pt>
                <c:pt idx="7450">
                  <c:v>37.2500000000006</c:v>
                </c:pt>
                <c:pt idx="7451">
                  <c:v>37.25500000000061</c:v>
                </c:pt>
                <c:pt idx="7452">
                  <c:v>37.26000000000061</c:v>
                </c:pt>
                <c:pt idx="7453">
                  <c:v>37.26500000000061</c:v>
                </c:pt>
                <c:pt idx="7454">
                  <c:v>37.27000000000061</c:v>
                </c:pt>
                <c:pt idx="7455">
                  <c:v>37.27500000000062</c:v>
                </c:pt>
                <c:pt idx="7456">
                  <c:v>37.28000000000061</c:v>
                </c:pt>
                <c:pt idx="7457">
                  <c:v>37.28500000000062</c:v>
                </c:pt>
                <c:pt idx="7458">
                  <c:v>37.29000000000063</c:v>
                </c:pt>
                <c:pt idx="7459">
                  <c:v>37.29500000000063</c:v>
                </c:pt>
                <c:pt idx="7460">
                  <c:v>37.30000000000062</c:v>
                </c:pt>
                <c:pt idx="7461">
                  <c:v>37.30500000000062</c:v>
                </c:pt>
                <c:pt idx="7462">
                  <c:v>37.31000000000055</c:v>
                </c:pt>
                <c:pt idx="7463">
                  <c:v>37.31500000000062</c:v>
                </c:pt>
                <c:pt idx="7464">
                  <c:v>37.32000000000064</c:v>
                </c:pt>
                <c:pt idx="7465">
                  <c:v>37.32500000000064</c:v>
                </c:pt>
                <c:pt idx="7466">
                  <c:v>37.33000000000064</c:v>
                </c:pt>
                <c:pt idx="7467">
                  <c:v>37.33500000000065</c:v>
                </c:pt>
                <c:pt idx="7468">
                  <c:v>37.34000000000064</c:v>
                </c:pt>
                <c:pt idx="7469">
                  <c:v>37.34500000000065</c:v>
                </c:pt>
                <c:pt idx="7470">
                  <c:v>37.35000000000057</c:v>
                </c:pt>
                <c:pt idx="7471">
                  <c:v>37.35500000000064</c:v>
                </c:pt>
                <c:pt idx="7472">
                  <c:v>37.36000000000065</c:v>
                </c:pt>
                <c:pt idx="7473">
                  <c:v>37.36500000000066</c:v>
                </c:pt>
                <c:pt idx="7474">
                  <c:v>37.37000000000064</c:v>
                </c:pt>
                <c:pt idx="7475">
                  <c:v>37.37500000000065</c:v>
                </c:pt>
                <c:pt idx="7476">
                  <c:v>37.38000000000059</c:v>
                </c:pt>
                <c:pt idx="7477">
                  <c:v>37.38500000000067</c:v>
                </c:pt>
                <c:pt idx="7478">
                  <c:v>37.39000000000068</c:v>
                </c:pt>
                <c:pt idx="7479">
                  <c:v>37.39500000000068</c:v>
                </c:pt>
                <c:pt idx="7480">
                  <c:v>37.40000000000067</c:v>
                </c:pt>
                <c:pt idx="7481">
                  <c:v>37.40500000000068</c:v>
                </c:pt>
                <c:pt idx="7482">
                  <c:v>37.41000000000064</c:v>
                </c:pt>
                <c:pt idx="7483">
                  <c:v>37.41500000000067</c:v>
                </c:pt>
                <c:pt idx="7484">
                  <c:v>37.4200000000007</c:v>
                </c:pt>
                <c:pt idx="7485">
                  <c:v>37.4250000000007</c:v>
                </c:pt>
                <c:pt idx="7486">
                  <c:v>37.4300000000007</c:v>
                </c:pt>
                <c:pt idx="7487">
                  <c:v>37.4350000000007</c:v>
                </c:pt>
                <c:pt idx="7488">
                  <c:v>37.4400000000007</c:v>
                </c:pt>
                <c:pt idx="7489">
                  <c:v>37.44500000000071</c:v>
                </c:pt>
                <c:pt idx="7490">
                  <c:v>37.45000000000071</c:v>
                </c:pt>
                <c:pt idx="7491">
                  <c:v>37.45500000000071</c:v>
                </c:pt>
                <c:pt idx="7492">
                  <c:v>37.46000000000071</c:v>
                </c:pt>
                <c:pt idx="7493">
                  <c:v>37.46500000000072</c:v>
                </c:pt>
                <c:pt idx="7494">
                  <c:v>37.47000000000072</c:v>
                </c:pt>
                <c:pt idx="7495">
                  <c:v>37.47500000000072</c:v>
                </c:pt>
                <c:pt idx="7496">
                  <c:v>37.48000000000072</c:v>
                </c:pt>
                <c:pt idx="7497">
                  <c:v>37.48500000000073</c:v>
                </c:pt>
                <c:pt idx="7498">
                  <c:v>37.49000000000073</c:v>
                </c:pt>
                <c:pt idx="7499">
                  <c:v>37.49500000000073</c:v>
                </c:pt>
                <c:pt idx="7500">
                  <c:v>37.50000000000073</c:v>
                </c:pt>
                <c:pt idx="7501">
                  <c:v>37.50500000000074</c:v>
                </c:pt>
                <c:pt idx="7502">
                  <c:v>37.51000000000074</c:v>
                </c:pt>
                <c:pt idx="7503">
                  <c:v>37.51500000000074</c:v>
                </c:pt>
                <c:pt idx="7504">
                  <c:v>37.52000000000074</c:v>
                </c:pt>
                <c:pt idx="7505">
                  <c:v>37.52500000000075</c:v>
                </c:pt>
                <c:pt idx="7506">
                  <c:v>37.53000000000075</c:v>
                </c:pt>
                <c:pt idx="7507">
                  <c:v>37.53500000000075</c:v>
                </c:pt>
                <c:pt idx="7508">
                  <c:v>37.54000000000075</c:v>
                </c:pt>
                <c:pt idx="7509">
                  <c:v>37.54500000000076</c:v>
                </c:pt>
                <c:pt idx="7510">
                  <c:v>37.55000000000076</c:v>
                </c:pt>
                <c:pt idx="7511">
                  <c:v>37.55500000000076</c:v>
                </c:pt>
                <c:pt idx="7512">
                  <c:v>37.56000000000076</c:v>
                </c:pt>
                <c:pt idx="7513">
                  <c:v>37.56500000000077</c:v>
                </c:pt>
                <c:pt idx="7514">
                  <c:v>37.57000000000077</c:v>
                </c:pt>
                <c:pt idx="7515">
                  <c:v>37.57500000000077</c:v>
                </c:pt>
                <c:pt idx="7516">
                  <c:v>37.58000000000077</c:v>
                </c:pt>
                <c:pt idx="7517">
                  <c:v>37.58500000000078</c:v>
                </c:pt>
                <c:pt idx="7518">
                  <c:v>37.59000000000078</c:v>
                </c:pt>
                <c:pt idx="7519">
                  <c:v>37.59500000000078</c:v>
                </c:pt>
                <c:pt idx="7520">
                  <c:v>37.60000000000078</c:v>
                </c:pt>
                <c:pt idx="7521">
                  <c:v>37.6050000000008</c:v>
                </c:pt>
                <c:pt idx="7522">
                  <c:v>37.6100000000008</c:v>
                </c:pt>
                <c:pt idx="7523">
                  <c:v>37.6150000000008</c:v>
                </c:pt>
                <c:pt idx="7524">
                  <c:v>37.6200000000008</c:v>
                </c:pt>
                <c:pt idx="7525">
                  <c:v>37.6250000000008</c:v>
                </c:pt>
                <c:pt idx="7526">
                  <c:v>37.6300000000008</c:v>
                </c:pt>
                <c:pt idx="7527">
                  <c:v>37.6350000000008</c:v>
                </c:pt>
                <c:pt idx="7528">
                  <c:v>37.6400000000008</c:v>
                </c:pt>
                <c:pt idx="7529">
                  <c:v>37.64500000000081</c:v>
                </c:pt>
                <c:pt idx="7530">
                  <c:v>37.65000000000081</c:v>
                </c:pt>
                <c:pt idx="7531">
                  <c:v>37.65500000000081</c:v>
                </c:pt>
                <c:pt idx="7532">
                  <c:v>37.66000000000082</c:v>
                </c:pt>
                <c:pt idx="7533">
                  <c:v>37.66500000000083</c:v>
                </c:pt>
                <c:pt idx="7534">
                  <c:v>37.67000000000082</c:v>
                </c:pt>
                <c:pt idx="7535">
                  <c:v>37.67500000000082</c:v>
                </c:pt>
                <c:pt idx="7536">
                  <c:v>37.68000000000083</c:v>
                </c:pt>
                <c:pt idx="7537">
                  <c:v>37.68500000000083</c:v>
                </c:pt>
                <c:pt idx="7538">
                  <c:v>37.69000000000083</c:v>
                </c:pt>
                <c:pt idx="7539">
                  <c:v>37.69500000000083</c:v>
                </c:pt>
                <c:pt idx="7540">
                  <c:v>37.70000000000084</c:v>
                </c:pt>
                <c:pt idx="7541">
                  <c:v>37.70500000000085</c:v>
                </c:pt>
                <c:pt idx="7542">
                  <c:v>37.71000000000084</c:v>
                </c:pt>
                <c:pt idx="7543">
                  <c:v>37.71500000000084</c:v>
                </c:pt>
                <c:pt idx="7544">
                  <c:v>37.72000000000085</c:v>
                </c:pt>
                <c:pt idx="7545">
                  <c:v>37.72500000000086</c:v>
                </c:pt>
                <c:pt idx="7546">
                  <c:v>37.73000000000085</c:v>
                </c:pt>
                <c:pt idx="7547">
                  <c:v>37.73500000000085</c:v>
                </c:pt>
                <c:pt idx="7548">
                  <c:v>37.74000000000086</c:v>
                </c:pt>
                <c:pt idx="7549">
                  <c:v>37.74500000000086</c:v>
                </c:pt>
                <c:pt idx="7550">
                  <c:v>37.75000000000086</c:v>
                </c:pt>
                <c:pt idx="7551">
                  <c:v>37.75500000000086</c:v>
                </c:pt>
                <c:pt idx="7552">
                  <c:v>37.76000000000087</c:v>
                </c:pt>
                <c:pt idx="7553">
                  <c:v>37.76500000000088</c:v>
                </c:pt>
                <c:pt idx="7554">
                  <c:v>37.77000000000087</c:v>
                </c:pt>
                <c:pt idx="7555">
                  <c:v>37.77500000000087</c:v>
                </c:pt>
                <c:pt idx="7556">
                  <c:v>37.78000000000088</c:v>
                </c:pt>
                <c:pt idx="7557">
                  <c:v>37.78500000000088</c:v>
                </c:pt>
                <c:pt idx="7558">
                  <c:v>37.79000000000088</c:v>
                </c:pt>
                <c:pt idx="7559">
                  <c:v>37.79500000000088</c:v>
                </c:pt>
                <c:pt idx="7560">
                  <c:v>37.8000000000009</c:v>
                </c:pt>
                <c:pt idx="7561">
                  <c:v>37.8050000000009</c:v>
                </c:pt>
                <c:pt idx="7562">
                  <c:v>37.8100000000009</c:v>
                </c:pt>
                <c:pt idx="7563">
                  <c:v>37.8150000000009</c:v>
                </c:pt>
                <c:pt idx="7564">
                  <c:v>37.8200000000009</c:v>
                </c:pt>
                <c:pt idx="7565">
                  <c:v>37.8250000000009</c:v>
                </c:pt>
                <c:pt idx="7566">
                  <c:v>37.8300000000009</c:v>
                </c:pt>
                <c:pt idx="7567">
                  <c:v>37.8350000000009</c:v>
                </c:pt>
                <c:pt idx="7568">
                  <c:v>37.84000000000091</c:v>
                </c:pt>
                <c:pt idx="7569">
                  <c:v>37.84500000000091</c:v>
                </c:pt>
                <c:pt idx="7570">
                  <c:v>37.8500000000009</c:v>
                </c:pt>
                <c:pt idx="7571">
                  <c:v>37.85500000000091</c:v>
                </c:pt>
                <c:pt idx="7572">
                  <c:v>37.86000000000092</c:v>
                </c:pt>
                <c:pt idx="7573">
                  <c:v>37.86500000000092</c:v>
                </c:pt>
                <c:pt idx="7574">
                  <c:v>37.87000000000092</c:v>
                </c:pt>
                <c:pt idx="7575">
                  <c:v>37.87500000000093</c:v>
                </c:pt>
                <c:pt idx="7576">
                  <c:v>37.88000000000093</c:v>
                </c:pt>
                <c:pt idx="7577">
                  <c:v>37.88500000000093</c:v>
                </c:pt>
                <c:pt idx="7578">
                  <c:v>37.89000000000093</c:v>
                </c:pt>
                <c:pt idx="7579">
                  <c:v>37.89500000000094</c:v>
                </c:pt>
                <c:pt idx="7580">
                  <c:v>37.90000000000094</c:v>
                </c:pt>
                <c:pt idx="7581">
                  <c:v>37.90500000000094</c:v>
                </c:pt>
                <c:pt idx="7582">
                  <c:v>37.91000000000094</c:v>
                </c:pt>
                <c:pt idx="7583">
                  <c:v>37.91500000000095</c:v>
                </c:pt>
                <c:pt idx="7584">
                  <c:v>37.92000000000095</c:v>
                </c:pt>
                <c:pt idx="7585">
                  <c:v>37.92500000000095</c:v>
                </c:pt>
                <c:pt idx="7586">
                  <c:v>37.93000000000095</c:v>
                </c:pt>
                <c:pt idx="7587">
                  <c:v>37.93500000000096</c:v>
                </c:pt>
                <c:pt idx="7588">
                  <c:v>37.94000000000096</c:v>
                </c:pt>
                <c:pt idx="7589">
                  <c:v>37.94500000000096</c:v>
                </c:pt>
                <c:pt idx="7590">
                  <c:v>37.95000000000095</c:v>
                </c:pt>
                <c:pt idx="7591">
                  <c:v>37.95500000000096</c:v>
                </c:pt>
                <c:pt idx="7592">
                  <c:v>37.96000000000097</c:v>
                </c:pt>
                <c:pt idx="7593">
                  <c:v>37.96500000000097</c:v>
                </c:pt>
                <c:pt idx="7594">
                  <c:v>37.97000000000097</c:v>
                </c:pt>
                <c:pt idx="7595">
                  <c:v>37.97500000000098</c:v>
                </c:pt>
                <c:pt idx="7596">
                  <c:v>37.98000000000098</c:v>
                </c:pt>
                <c:pt idx="7597">
                  <c:v>37.98500000000098</c:v>
                </c:pt>
                <c:pt idx="7598">
                  <c:v>37.99000000000098</c:v>
                </c:pt>
                <c:pt idx="7599">
                  <c:v>37.995000000001</c:v>
                </c:pt>
                <c:pt idx="7600">
                  <c:v>38.000000000001</c:v>
                </c:pt>
                <c:pt idx="7601">
                  <c:v>38.005000000001</c:v>
                </c:pt>
                <c:pt idx="7602">
                  <c:v>38.010000000001</c:v>
                </c:pt>
                <c:pt idx="7603">
                  <c:v>38.015000000001</c:v>
                </c:pt>
                <c:pt idx="7604">
                  <c:v>38.020000000001</c:v>
                </c:pt>
                <c:pt idx="7605">
                  <c:v>38.025000000001</c:v>
                </c:pt>
                <c:pt idx="7606">
                  <c:v>38.030000000001</c:v>
                </c:pt>
                <c:pt idx="7607">
                  <c:v>38.03500000000101</c:v>
                </c:pt>
                <c:pt idx="7608">
                  <c:v>38.04000000000101</c:v>
                </c:pt>
                <c:pt idx="7609">
                  <c:v>38.04500000000101</c:v>
                </c:pt>
                <c:pt idx="7610">
                  <c:v>38.05000000000101</c:v>
                </c:pt>
                <c:pt idx="7611">
                  <c:v>38.05500000000102</c:v>
                </c:pt>
                <c:pt idx="7612">
                  <c:v>38.06000000000102</c:v>
                </c:pt>
                <c:pt idx="7613">
                  <c:v>38.06500000000102</c:v>
                </c:pt>
                <c:pt idx="7614">
                  <c:v>38.07000000000102</c:v>
                </c:pt>
                <c:pt idx="7615">
                  <c:v>38.07500000000103</c:v>
                </c:pt>
                <c:pt idx="7616">
                  <c:v>38.08000000000103</c:v>
                </c:pt>
                <c:pt idx="7617">
                  <c:v>38.08500000000103</c:v>
                </c:pt>
                <c:pt idx="7618">
                  <c:v>38.09000000000104</c:v>
                </c:pt>
                <c:pt idx="7619">
                  <c:v>38.09500000000105</c:v>
                </c:pt>
                <c:pt idx="7620">
                  <c:v>38.10000000000104</c:v>
                </c:pt>
                <c:pt idx="7621">
                  <c:v>38.10500000000104</c:v>
                </c:pt>
                <c:pt idx="7622">
                  <c:v>38.11000000000105</c:v>
                </c:pt>
                <c:pt idx="7623">
                  <c:v>38.11500000000105</c:v>
                </c:pt>
                <c:pt idx="7624">
                  <c:v>38.12000000000105</c:v>
                </c:pt>
                <c:pt idx="7625">
                  <c:v>38.12500000000105</c:v>
                </c:pt>
                <c:pt idx="7626">
                  <c:v>38.13000000000106</c:v>
                </c:pt>
                <c:pt idx="7627">
                  <c:v>38.13500000000106</c:v>
                </c:pt>
                <c:pt idx="7628">
                  <c:v>38.14000000000106</c:v>
                </c:pt>
                <c:pt idx="7629">
                  <c:v>38.14500000000106</c:v>
                </c:pt>
                <c:pt idx="7630">
                  <c:v>38.15000000000106</c:v>
                </c:pt>
                <c:pt idx="7631">
                  <c:v>38.15500000000107</c:v>
                </c:pt>
                <c:pt idx="7632">
                  <c:v>38.16000000000107</c:v>
                </c:pt>
                <c:pt idx="7633">
                  <c:v>38.16500000000107</c:v>
                </c:pt>
                <c:pt idx="7634">
                  <c:v>38.17000000000108</c:v>
                </c:pt>
                <c:pt idx="7635">
                  <c:v>38.17500000000108</c:v>
                </c:pt>
                <c:pt idx="7636">
                  <c:v>38.18000000000108</c:v>
                </c:pt>
                <c:pt idx="7637">
                  <c:v>38.18500000000108</c:v>
                </c:pt>
                <c:pt idx="7638">
                  <c:v>38.1900000000011</c:v>
                </c:pt>
                <c:pt idx="7639">
                  <c:v>38.1950000000011</c:v>
                </c:pt>
                <c:pt idx="7640">
                  <c:v>38.2000000000011</c:v>
                </c:pt>
                <c:pt idx="7641">
                  <c:v>38.2050000000011</c:v>
                </c:pt>
                <c:pt idx="7642">
                  <c:v>38.2100000000011</c:v>
                </c:pt>
                <c:pt idx="7643">
                  <c:v>38.2150000000011</c:v>
                </c:pt>
                <c:pt idx="7644">
                  <c:v>38.2200000000011</c:v>
                </c:pt>
                <c:pt idx="7645">
                  <c:v>38.2250000000011</c:v>
                </c:pt>
                <c:pt idx="7646">
                  <c:v>38.23000000000111</c:v>
                </c:pt>
                <c:pt idx="7647">
                  <c:v>38.23500000000111</c:v>
                </c:pt>
                <c:pt idx="7648">
                  <c:v>38.24000000000111</c:v>
                </c:pt>
                <c:pt idx="7649">
                  <c:v>38.24500000000111</c:v>
                </c:pt>
                <c:pt idx="7650">
                  <c:v>38.25000000000112</c:v>
                </c:pt>
                <c:pt idx="7651">
                  <c:v>38.25500000000112</c:v>
                </c:pt>
                <c:pt idx="7652">
                  <c:v>38.26000000000112</c:v>
                </c:pt>
                <c:pt idx="7653">
                  <c:v>38.26500000000113</c:v>
                </c:pt>
                <c:pt idx="7654">
                  <c:v>38.27000000000113</c:v>
                </c:pt>
                <c:pt idx="7655">
                  <c:v>38.27500000000113</c:v>
                </c:pt>
                <c:pt idx="7656">
                  <c:v>38.28000000000113</c:v>
                </c:pt>
                <c:pt idx="7657">
                  <c:v>38.28500000000113</c:v>
                </c:pt>
                <c:pt idx="7658">
                  <c:v>38.29000000000115</c:v>
                </c:pt>
                <c:pt idx="7659">
                  <c:v>38.29500000000115</c:v>
                </c:pt>
                <c:pt idx="7660">
                  <c:v>38.30000000000114</c:v>
                </c:pt>
                <c:pt idx="7661">
                  <c:v>38.30500000000115</c:v>
                </c:pt>
                <c:pt idx="7662">
                  <c:v>38.31000000000115</c:v>
                </c:pt>
                <c:pt idx="7663">
                  <c:v>38.31500000000115</c:v>
                </c:pt>
                <c:pt idx="7664">
                  <c:v>38.32000000000115</c:v>
                </c:pt>
                <c:pt idx="7665">
                  <c:v>38.32500000000116</c:v>
                </c:pt>
                <c:pt idx="7666">
                  <c:v>38.33000000000116</c:v>
                </c:pt>
                <c:pt idx="7667">
                  <c:v>38.33500000000116</c:v>
                </c:pt>
                <c:pt idx="7668">
                  <c:v>38.34000000000115</c:v>
                </c:pt>
                <c:pt idx="7669">
                  <c:v>38.34500000000116</c:v>
                </c:pt>
                <c:pt idx="7670">
                  <c:v>38.35000000000115</c:v>
                </c:pt>
                <c:pt idx="7671">
                  <c:v>38.35500000000116</c:v>
                </c:pt>
                <c:pt idx="7672">
                  <c:v>38.36000000000117</c:v>
                </c:pt>
                <c:pt idx="7673">
                  <c:v>38.36500000000118</c:v>
                </c:pt>
                <c:pt idx="7674">
                  <c:v>38.37000000000118</c:v>
                </c:pt>
                <c:pt idx="7675">
                  <c:v>38.37500000000118</c:v>
                </c:pt>
                <c:pt idx="7676">
                  <c:v>38.38000000000117</c:v>
                </c:pt>
                <c:pt idx="7677">
                  <c:v>38.38500000000118</c:v>
                </c:pt>
                <c:pt idx="7678">
                  <c:v>38.3900000000012</c:v>
                </c:pt>
                <c:pt idx="7679">
                  <c:v>38.3950000000012</c:v>
                </c:pt>
                <c:pt idx="7680">
                  <c:v>38.4000000000012</c:v>
                </c:pt>
                <c:pt idx="7681">
                  <c:v>38.4050000000012</c:v>
                </c:pt>
                <c:pt idx="7682">
                  <c:v>38.4100000000012</c:v>
                </c:pt>
                <c:pt idx="7683">
                  <c:v>38.4150000000012</c:v>
                </c:pt>
                <c:pt idx="7684">
                  <c:v>38.4200000000012</c:v>
                </c:pt>
                <c:pt idx="7685">
                  <c:v>38.42500000000121</c:v>
                </c:pt>
                <c:pt idx="7686">
                  <c:v>38.43000000000121</c:v>
                </c:pt>
                <c:pt idx="7687">
                  <c:v>38.43500000000121</c:v>
                </c:pt>
                <c:pt idx="7688">
                  <c:v>38.44000000000121</c:v>
                </c:pt>
                <c:pt idx="7689">
                  <c:v>38.44500000000122</c:v>
                </c:pt>
                <c:pt idx="7690">
                  <c:v>38.4500000000012</c:v>
                </c:pt>
                <c:pt idx="7691">
                  <c:v>38.45500000000122</c:v>
                </c:pt>
                <c:pt idx="7692">
                  <c:v>38.46000000000122</c:v>
                </c:pt>
                <c:pt idx="7693">
                  <c:v>38.46500000000123</c:v>
                </c:pt>
                <c:pt idx="7694">
                  <c:v>38.47000000000123</c:v>
                </c:pt>
                <c:pt idx="7695">
                  <c:v>38.47500000000123</c:v>
                </c:pt>
                <c:pt idx="7696">
                  <c:v>38.48000000000123</c:v>
                </c:pt>
                <c:pt idx="7697">
                  <c:v>38.48500000000124</c:v>
                </c:pt>
                <c:pt idx="7698">
                  <c:v>38.49000000000124</c:v>
                </c:pt>
                <c:pt idx="7699">
                  <c:v>38.49500000000124</c:v>
                </c:pt>
                <c:pt idx="7700">
                  <c:v>38.50000000000124</c:v>
                </c:pt>
                <c:pt idx="7701">
                  <c:v>38.50500000000125</c:v>
                </c:pt>
                <c:pt idx="7702">
                  <c:v>38.51000000000125</c:v>
                </c:pt>
                <c:pt idx="7703">
                  <c:v>38.51500000000125</c:v>
                </c:pt>
                <c:pt idx="7704">
                  <c:v>38.52000000000126</c:v>
                </c:pt>
                <c:pt idx="7705">
                  <c:v>38.52500000000126</c:v>
                </c:pt>
                <c:pt idx="7706">
                  <c:v>38.53000000000126</c:v>
                </c:pt>
                <c:pt idx="7707">
                  <c:v>38.53500000000126</c:v>
                </c:pt>
                <c:pt idx="7708">
                  <c:v>38.54000000000126</c:v>
                </c:pt>
                <c:pt idx="7709">
                  <c:v>38.54500000000127</c:v>
                </c:pt>
                <c:pt idx="7710">
                  <c:v>38.55000000000125</c:v>
                </c:pt>
                <c:pt idx="7711">
                  <c:v>38.55500000000127</c:v>
                </c:pt>
                <c:pt idx="7712">
                  <c:v>38.56000000000128</c:v>
                </c:pt>
                <c:pt idx="7713">
                  <c:v>38.56500000000128</c:v>
                </c:pt>
                <c:pt idx="7714">
                  <c:v>38.57000000000128</c:v>
                </c:pt>
                <c:pt idx="7715">
                  <c:v>38.57500000000128</c:v>
                </c:pt>
                <c:pt idx="7716">
                  <c:v>38.58000000000128</c:v>
                </c:pt>
                <c:pt idx="7717">
                  <c:v>38.5850000000013</c:v>
                </c:pt>
                <c:pt idx="7718">
                  <c:v>38.5900000000013</c:v>
                </c:pt>
                <c:pt idx="7719">
                  <c:v>38.5950000000013</c:v>
                </c:pt>
                <c:pt idx="7720">
                  <c:v>38.6000000000013</c:v>
                </c:pt>
                <c:pt idx="7721">
                  <c:v>38.6050000000013</c:v>
                </c:pt>
                <c:pt idx="7722">
                  <c:v>38.6100000000013</c:v>
                </c:pt>
                <c:pt idx="7723">
                  <c:v>38.6150000000013</c:v>
                </c:pt>
                <c:pt idx="7724">
                  <c:v>38.62000000000131</c:v>
                </c:pt>
                <c:pt idx="7725">
                  <c:v>38.62500000000131</c:v>
                </c:pt>
                <c:pt idx="7726">
                  <c:v>38.63000000000131</c:v>
                </c:pt>
                <c:pt idx="7727">
                  <c:v>38.63500000000131</c:v>
                </c:pt>
                <c:pt idx="7728">
                  <c:v>38.64000000000131</c:v>
                </c:pt>
                <c:pt idx="7729">
                  <c:v>38.64500000000132</c:v>
                </c:pt>
                <c:pt idx="7730">
                  <c:v>38.65000000000132</c:v>
                </c:pt>
                <c:pt idx="7731">
                  <c:v>38.65500000000132</c:v>
                </c:pt>
                <c:pt idx="7732">
                  <c:v>38.66000000000133</c:v>
                </c:pt>
                <c:pt idx="7733">
                  <c:v>38.66500000000133</c:v>
                </c:pt>
                <c:pt idx="7734">
                  <c:v>38.67000000000133</c:v>
                </c:pt>
                <c:pt idx="7735">
                  <c:v>38.67500000000133</c:v>
                </c:pt>
                <c:pt idx="7736">
                  <c:v>38.68000000000134</c:v>
                </c:pt>
                <c:pt idx="7737">
                  <c:v>38.68500000000134</c:v>
                </c:pt>
                <c:pt idx="7738">
                  <c:v>38.69000000000134</c:v>
                </c:pt>
                <c:pt idx="7739">
                  <c:v>38.69500000000135</c:v>
                </c:pt>
                <c:pt idx="7740">
                  <c:v>38.70000000000135</c:v>
                </c:pt>
                <c:pt idx="7741">
                  <c:v>38.70500000000135</c:v>
                </c:pt>
                <c:pt idx="7742">
                  <c:v>38.71000000000135</c:v>
                </c:pt>
                <c:pt idx="7743">
                  <c:v>38.71500000000135</c:v>
                </c:pt>
                <c:pt idx="7744">
                  <c:v>38.72000000000136</c:v>
                </c:pt>
                <c:pt idx="7745">
                  <c:v>38.72500000000136</c:v>
                </c:pt>
                <c:pt idx="7746">
                  <c:v>38.73000000000136</c:v>
                </c:pt>
                <c:pt idx="7747">
                  <c:v>38.73500000000137</c:v>
                </c:pt>
                <c:pt idx="7748">
                  <c:v>38.74000000000137</c:v>
                </c:pt>
                <c:pt idx="7749">
                  <c:v>38.74500000000137</c:v>
                </c:pt>
                <c:pt idx="7750">
                  <c:v>38.75000000000137</c:v>
                </c:pt>
                <c:pt idx="7751">
                  <c:v>38.75500000000138</c:v>
                </c:pt>
                <c:pt idx="7752">
                  <c:v>38.76000000000138</c:v>
                </c:pt>
                <c:pt idx="7753">
                  <c:v>38.76500000000138</c:v>
                </c:pt>
                <c:pt idx="7754">
                  <c:v>38.77000000000138</c:v>
                </c:pt>
                <c:pt idx="7755">
                  <c:v>38.7750000000014</c:v>
                </c:pt>
                <c:pt idx="7756">
                  <c:v>38.7800000000014</c:v>
                </c:pt>
                <c:pt idx="7757">
                  <c:v>38.7850000000014</c:v>
                </c:pt>
                <c:pt idx="7758">
                  <c:v>38.7900000000014</c:v>
                </c:pt>
                <c:pt idx="7759">
                  <c:v>38.7950000000014</c:v>
                </c:pt>
                <c:pt idx="7760">
                  <c:v>38.8000000000014</c:v>
                </c:pt>
                <c:pt idx="7761">
                  <c:v>38.8050000000014</c:v>
                </c:pt>
                <c:pt idx="7762">
                  <c:v>38.81000000000139</c:v>
                </c:pt>
                <c:pt idx="7763">
                  <c:v>38.8150000000014</c:v>
                </c:pt>
                <c:pt idx="7764">
                  <c:v>38.82000000000141</c:v>
                </c:pt>
                <c:pt idx="7765">
                  <c:v>38.82500000000141</c:v>
                </c:pt>
                <c:pt idx="7766">
                  <c:v>38.83000000000141</c:v>
                </c:pt>
                <c:pt idx="7767">
                  <c:v>38.83500000000141</c:v>
                </c:pt>
                <c:pt idx="7768">
                  <c:v>38.8400000000014</c:v>
                </c:pt>
                <c:pt idx="7769">
                  <c:v>38.84500000000142</c:v>
                </c:pt>
                <c:pt idx="7770">
                  <c:v>38.85000000000142</c:v>
                </c:pt>
                <c:pt idx="7771">
                  <c:v>38.85500000000143</c:v>
                </c:pt>
                <c:pt idx="7772">
                  <c:v>38.86000000000143</c:v>
                </c:pt>
                <c:pt idx="7773">
                  <c:v>38.86500000000143</c:v>
                </c:pt>
                <c:pt idx="7774">
                  <c:v>38.87000000000143</c:v>
                </c:pt>
                <c:pt idx="7775">
                  <c:v>38.87500000000144</c:v>
                </c:pt>
                <c:pt idx="7776">
                  <c:v>38.88000000000142</c:v>
                </c:pt>
                <c:pt idx="7777">
                  <c:v>38.88500000000144</c:v>
                </c:pt>
                <c:pt idx="7778">
                  <c:v>38.89000000000144</c:v>
                </c:pt>
                <c:pt idx="7779">
                  <c:v>38.89500000000145</c:v>
                </c:pt>
                <c:pt idx="7780">
                  <c:v>38.90000000000145</c:v>
                </c:pt>
                <c:pt idx="7781">
                  <c:v>38.90500000000145</c:v>
                </c:pt>
                <c:pt idx="7782">
                  <c:v>38.91000000000145</c:v>
                </c:pt>
                <c:pt idx="7783">
                  <c:v>38.91500000000146</c:v>
                </c:pt>
                <c:pt idx="7784">
                  <c:v>38.92000000000146</c:v>
                </c:pt>
                <c:pt idx="7785">
                  <c:v>38.92500000000146</c:v>
                </c:pt>
                <c:pt idx="7786">
                  <c:v>38.93000000000146</c:v>
                </c:pt>
                <c:pt idx="7787">
                  <c:v>38.93500000000147</c:v>
                </c:pt>
                <c:pt idx="7788">
                  <c:v>38.94000000000145</c:v>
                </c:pt>
                <c:pt idx="7789">
                  <c:v>38.94500000000147</c:v>
                </c:pt>
                <c:pt idx="7790">
                  <c:v>38.95000000000147</c:v>
                </c:pt>
                <c:pt idx="7791">
                  <c:v>38.95500000000148</c:v>
                </c:pt>
                <c:pt idx="7792">
                  <c:v>38.96000000000148</c:v>
                </c:pt>
                <c:pt idx="7793">
                  <c:v>38.96500000000148</c:v>
                </c:pt>
                <c:pt idx="7794">
                  <c:v>38.97000000000148</c:v>
                </c:pt>
                <c:pt idx="7795">
                  <c:v>38.9750000000015</c:v>
                </c:pt>
                <c:pt idx="7796">
                  <c:v>38.98000000000147</c:v>
                </c:pt>
                <c:pt idx="7797">
                  <c:v>38.9850000000015</c:v>
                </c:pt>
                <c:pt idx="7798">
                  <c:v>38.9900000000015</c:v>
                </c:pt>
                <c:pt idx="7799">
                  <c:v>38.9950000000015</c:v>
                </c:pt>
                <c:pt idx="7800">
                  <c:v>39.0000000000015</c:v>
                </c:pt>
                <c:pt idx="7801">
                  <c:v>39.0050000000015</c:v>
                </c:pt>
                <c:pt idx="7802">
                  <c:v>39.0100000000015</c:v>
                </c:pt>
                <c:pt idx="7803">
                  <c:v>39.01500000000151</c:v>
                </c:pt>
                <c:pt idx="7804">
                  <c:v>39.02000000000151</c:v>
                </c:pt>
                <c:pt idx="7805">
                  <c:v>39.02500000000151</c:v>
                </c:pt>
                <c:pt idx="7806">
                  <c:v>39.03000000000151</c:v>
                </c:pt>
                <c:pt idx="7807">
                  <c:v>39.03500000000152</c:v>
                </c:pt>
                <c:pt idx="7808">
                  <c:v>39.04000000000152</c:v>
                </c:pt>
                <c:pt idx="7809">
                  <c:v>39.04500000000152</c:v>
                </c:pt>
                <c:pt idx="7810">
                  <c:v>39.05000000000152</c:v>
                </c:pt>
                <c:pt idx="7811">
                  <c:v>39.05500000000153</c:v>
                </c:pt>
                <c:pt idx="7812">
                  <c:v>39.06000000000153</c:v>
                </c:pt>
                <c:pt idx="7813">
                  <c:v>39.06500000000153</c:v>
                </c:pt>
                <c:pt idx="7814">
                  <c:v>39.07000000000154</c:v>
                </c:pt>
                <c:pt idx="7815">
                  <c:v>39.07500000000154</c:v>
                </c:pt>
                <c:pt idx="7816">
                  <c:v>39.08000000000154</c:v>
                </c:pt>
                <c:pt idx="7817">
                  <c:v>39.08500000000154</c:v>
                </c:pt>
                <c:pt idx="7818">
                  <c:v>39.09000000000155</c:v>
                </c:pt>
                <c:pt idx="7819">
                  <c:v>39.09500000000155</c:v>
                </c:pt>
                <c:pt idx="7820">
                  <c:v>39.10000000000155</c:v>
                </c:pt>
                <c:pt idx="7821">
                  <c:v>39.10500000000155</c:v>
                </c:pt>
                <c:pt idx="7822">
                  <c:v>39.11000000000156</c:v>
                </c:pt>
                <c:pt idx="7823">
                  <c:v>39.11500000000156</c:v>
                </c:pt>
                <c:pt idx="7824">
                  <c:v>39.12000000000156</c:v>
                </c:pt>
                <c:pt idx="7825">
                  <c:v>39.12500000000156</c:v>
                </c:pt>
                <c:pt idx="7826">
                  <c:v>39.13000000000157</c:v>
                </c:pt>
                <c:pt idx="7827">
                  <c:v>39.13500000000157</c:v>
                </c:pt>
                <c:pt idx="7828">
                  <c:v>39.14000000000157</c:v>
                </c:pt>
                <c:pt idx="7829">
                  <c:v>39.14500000000157</c:v>
                </c:pt>
                <c:pt idx="7830">
                  <c:v>39.15000000000158</c:v>
                </c:pt>
                <c:pt idx="7831">
                  <c:v>39.15500000000158</c:v>
                </c:pt>
                <c:pt idx="7832">
                  <c:v>39.16000000000158</c:v>
                </c:pt>
                <c:pt idx="7833">
                  <c:v>39.1650000000016</c:v>
                </c:pt>
                <c:pt idx="7834">
                  <c:v>39.1700000000016</c:v>
                </c:pt>
                <c:pt idx="7835">
                  <c:v>39.1750000000016</c:v>
                </c:pt>
                <c:pt idx="7836">
                  <c:v>39.1800000000016</c:v>
                </c:pt>
                <c:pt idx="7837">
                  <c:v>39.1850000000016</c:v>
                </c:pt>
                <c:pt idx="7838">
                  <c:v>39.1900000000016</c:v>
                </c:pt>
                <c:pt idx="7839">
                  <c:v>39.1950000000016</c:v>
                </c:pt>
                <c:pt idx="7840">
                  <c:v>39.2000000000016</c:v>
                </c:pt>
                <c:pt idx="7841">
                  <c:v>39.20500000000161</c:v>
                </c:pt>
                <c:pt idx="7842">
                  <c:v>39.21000000000161</c:v>
                </c:pt>
                <c:pt idx="7843">
                  <c:v>39.21500000000161</c:v>
                </c:pt>
                <c:pt idx="7844">
                  <c:v>39.22000000000161</c:v>
                </c:pt>
                <c:pt idx="7845">
                  <c:v>39.22500000000162</c:v>
                </c:pt>
                <c:pt idx="7846">
                  <c:v>39.23000000000162</c:v>
                </c:pt>
                <c:pt idx="7847">
                  <c:v>39.23500000000162</c:v>
                </c:pt>
                <c:pt idx="7848">
                  <c:v>39.24000000000162</c:v>
                </c:pt>
                <c:pt idx="7849">
                  <c:v>39.24500000000163</c:v>
                </c:pt>
                <c:pt idx="7850">
                  <c:v>39.25000000000163</c:v>
                </c:pt>
                <c:pt idx="7851">
                  <c:v>39.25500000000163</c:v>
                </c:pt>
                <c:pt idx="7852">
                  <c:v>39.26000000000163</c:v>
                </c:pt>
                <c:pt idx="7853">
                  <c:v>39.26500000000164</c:v>
                </c:pt>
                <c:pt idx="7854">
                  <c:v>39.27000000000164</c:v>
                </c:pt>
                <c:pt idx="7855">
                  <c:v>39.27500000000164</c:v>
                </c:pt>
                <c:pt idx="7856">
                  <c:v>39.28000000000164</c:v>
                </c:pt>
                <c:pt idx="7857">
                  <c:v>39.28500000000165</c:v>
                </c:pt>
                <c:pt idx="7858">
                  <c:v>39.29000000000165</c:v>
                </c:pt>
                <c:pt idx="7859">
                  <c:v>39.29500000000165</c:v>
                </c:pt>
                <c:pt idx="7860">
                  <c:v>39.30000000000165</c:v>
                </c:pt>
                <c:pt idx="7861">
                  <c:v>39.30500000000166</c:v>
                </c:pt>
                <c:pt idx="7862">
                  <c:v>39.31000000000164</c:v>
                </c:pt>
                <c:pt idx="7863">
                  <c:v>39.31500000000165</c:v>
                </c:pt>
                <c:pt idx="7864">
                  <c:v>39.32000000000166</c:v>
                </c:pt>
                <c:pt idx="7865">
                  <c:v>39.32500000000167</c:v>
                </c:pt>
                <c:pt idx="7866">
                  <c:v>39.33000000000165</c:v>
                </c:pt>
                <c:pt idx="7867">
                  <c:v>39.33500000000167</c:v>
                </c:pt>
                <c:pt idx="7868">
                  <c:v>39.34000000000167</c:v>
                </c:pt>
                <c:pt idx="7869">
                  <c:v>39.34500000000168</c:v>
                </c:pt>
                <c:pt idx="7870">
                  <c:v>39.35000000000164</c:v>
                </c:pt>
                <c:pt idx="7871">
                  <c:v>39.35500000000167</c:v>
                </c:pt>
                <c:pt idx="7872">
                  <c:v>39.36000000000168</c:v>
                </c:pt>
                <c:pt idx="7873">
                  <c:v>39.3650000000017</c:v>
                </c:pt>
                <c:pt idx="7874">
                  <c:v>39.37000000000167</c:v>
                </c:pt>
                <c:pt idx="7875">
                  <c:v>39.3750000000017</c:v>
                </c:pt>
                <c:pt idx="7876">
                  <c:v>39.38000000000169</c:v>
                </c:pt>
                <c:pt idx="7877">
                  <c:v>39.3850000000017</c:v>
                </c:pt>
                <c:pt idx="7878">
                  <c:v>39.3900000000017</c:v>
                </c:pt>
                <c:pt idx="7879">
                  <c:v>39.3950000000017</c:v>
                </c:pt>
                <c:pt idx="7880">
                  <c:v>39.40000000000171</c:v>
                </c:pt>
                <c:pt idx="7881">
                  <c:v>39.40500000000171</c:v>
                </c:pt>
                <c:pt idx="7882">
                  <c:v>39.41000000000171</c:v>
                </c:pt>
                <c:pt idx="7883">
                  <c:v>39.41500000000171</c:v>
                </c:pt>
                <c:pt idx="7884">
                  <c:v>39.42000000000172</c:v>
                </c:pt>
                <c:pt idx="7885">
                  <c:v>39.42500000000173</c:v>
                </c:pt>
                <c:pt idx="7886">
                  <c:v>39.43000000000172</c:v>
                </c:pt>
                <c:pt idx="7887">
                  <c:v>39.43500000000172</c:v>
                </c:pt>
                <c:pt idx="7888">
                  <c:v>39.44000000000173</c:v>
                </c:pt>
                <c:pt idx="7889">
                  <c:v>39.44500000000173</c:v>
                </c:pt>
                <c:pt idx="7890">
                  <c:v>39.45000000000173</c:v>
                </c:pt>
                <c:pt idx="7891">
                  <c:v>39.45500000000173</c:v>
                </c:pt>
                <c:pt idx="7892">
                  <c:v>39.46000000000174</c:v>
                </c:pt>
                <c:pt idx="7893">
                  <c:v>39.46500000000175</c:v>
                </c:pt>
                <c:pt idx="7894">
                  <c:v>39.47000000000174</c:v>
                </c:pt>
                <c:pt idx="7895">
                  <c:v>39.47500000000174</c:v>
                </c:pt>
                <c:pt idx="7896">
                  <c:v>39.48000000000175</c:v>
                </c:pt>
                <c:pt idx="7897">
                  <c:v>39.48500000000175</c:v>
                </c:pt>
                <c:pt idx="7898">
                  <c:v>39.49000000000175</c:v>
                </c:pt>
                <c:pt idx="7899">
                  <c:v>39.49500000000175</c:v>
                </c:pt>
                <c:pt idx="7900">
                  <c:v>39.50000000000176</c:v>
                </c:pt>
                <c:pt idx="7901">
                  <c:v>39.50500000000176</c:v>
                </c:pt>
                <c:pt idx="7902">
                  <c:v>39.51000000000176</c:v>
                </c:pt>
                <c:pt idx="7903">
                  <c:v>39.51500000000176</c:v>
                </c:pt>
                <c:pt idx="7904">
                  <c:v>39.52000000000177</c:v>
                </c:pt>
                <c:pt idx="7905">
                  <c:v>39.52500000000178</c:v>
                </c:pt>
                <c:pt idx="7906">
                  <c:v>39.53000000000177</c:v>
                </c:pt>
                <c:pt idx="7907">
                  <c:v>39.53500000000178</c:v>
                </c:pt>
                <c:pt idx="7908">
                  <c:v>39.54000000000178</c:v>
                </c:pt>
                <c:pt idx="7909">
                  <c:v>39.54500000000178</c:v>
                </c:pt>
                <c:pt idx="7910">
                  <c:v>39.55000000000178</c:v>
                </c:pt>
                <c:pt idx="7911">
                  <c:v>39.55500000000178</c:v>
                </c:pt>
                <c:pt idx="7912">
                  <c:v>39.5600000000018</c:v>
                </c:pt>
                <c:pt idx="7913">
                  <c:v>39.5650000000018</c:v>
                </c:pt>
                <c:pt idx="7914">
                  <c:v>39.5700000000018</c:v>
                </c:pt>
                <c:pt idx="7915">
                  <c:v>39.5750000000018</c:v>
                </c:pt>
                <c:pt idx="7916">
                  <c:v>39.5800000000018</c:v>
                </c:pt>
                <c:pt idx="7917">
                  <c:v>39.5850000000018</c:v>
                </c:pt>
                <c:pt idx="7918">
                  <c:v>39.5900000000018</c:v>
                </c:pt>
                <c:pt idx="7919">
                  <c:v>39.59500000000181</c:v>
                </c:pt>
                <c:pt idx="7920">
                  <c:v>39.60000000000181</c:v>
                </c:pt>
                <c:pt idx="7921">
                  <c:v>39.60500000000181</c:v>
                </c:pt>
                <c:pt idx="7922">
                  <c:v>39.61000000000181</c:v>
                </c:pt>
                <c:pt idx="7923">
                  <c:v>39.61500000000182</c:v>
                </c:pt>
                <c:pt idx="7924">
                  <c:v>39.62000000000183</c:v>
                </c:pt>
                <c:pt idx="7925">
                  <c:v>39.62500000000186</c:v>
                </c:pt>
                <c:pt idx="7926">
                  <c:v>39.63000000000182</c:v>
                </c:pt>
                <c:pt idx="7927">
                  <c:v>39.63500000000183</c:v>
                </c:pt>
                <c:pt idx="7928">
                  <c:v>39.64000000000183</c:v>
                </c:pt>
                <c:pt idx="7929">
                  <c:v>39.64500000000183</c:v>
                </c:pt>
                <c:pt idx="7930">
                  <c:v>39.65000000000183</c:v>
                </c:pt>
                <c:pt idx="7931">
                  <c:v>39.65500000000184</c:v>
                </c:pt>
                <c:pt idx="7932">
                  <c:v>39.66000000000185</c:v>
                </c:pt>
                <c:pt idx="7933">
                  <c:v>39.66500000000186</c:v>
                </c:pt>
                <c:pt idx="7934">
                  <c:v>39.67000000000184</c:v>
                </c:pt>
                <c:pt idx="7935">
                  <c:v>39.67500000000185</c:v>
                </c:pt>
                <c:pt idx="7936">
                  <c:v>39.68000000000185</c:v>
                </c:pt>
                <c:pt idx="7937">
                  <c:v>39.68500000000185</c:v>
                </c:pt>
                <c:pt idx="7938">
                  <c:v>39.69000000000185</c:v>
                </c:pt>
                <c:pt idx="7939">
                  <c:v>39.69500000000186</c:v>
                </c:pt>
                <c:pt idx="7940">
                  <c:v>39.70000000000186</c:v>
                </c:pt>
                <c:pt idx="7941">
                  <c:v>39.70500000000186</c:v>
                </c:pt>
                <c:pt idx="7942">
                  <c:v>39.71000000000186</c:v>
                </c:pt>
                <c:pt idx="7943">
                  <c:v>39.71500000000187</c:v>
                </c:pt>
                <c:pt idx="7944">
                  <c:v>39.72000000000188</c:v>
                </c:pt>
                <c:pt idx="7945">
                  <c:v>39.7250000000019</c:v>
                </c:pt>
                <c:pt idx="7946">
                  <c:v>39.73000000000187</c:v>
                </c:pt>
                <c:pt idx="7947">
                  <c:v>39.73500000000188</c:v>
                </c:pt>
                <c:pt idx="7948">
                  <c:v>39.74000000000188</c:v>
                </c:pt>
                <c:pt idx="7949">
                  <c:v>39.74500000000188</c:v>
                </c:pt>
                <c:pt idx="7950">
                  <c:v>39.75000000000188</c:v>
                </c:pt>
                <c:pt idx="7951">
                  <c:v>39.7550000000019</c:v>
                </c:pt>
                <c:pt idx="7952">
                  <c:v>39.7600000000019</c:v>
                </c:pt>
                <c:pt idx="7953">
                  <c:v>39.7650000000019</c:v>
                </c:pt>
                <c:pt idx="7954">
                  <c:v>39.7700000000019</c:v>
                </c:pt>
                <c:pt idx="7955">
                  <c:v>39.7750000000019</c:v>
                </c:pt>
                <c:pt idx="7956">
                  <c:v>39.7800000000019</c:v>
                </c:pt>
                <c:pt idx="7957">
                  <c:v>39.7850000000019</c:v>
                </c:pt>
                <c:pt idx="7958">
                  <c:v>39.7900000000019</c:v>
                </c:pt>
                <c:pt idx="7959">
                  <c:v>39.79500000000196</c:v>
                </c:pt>
                <c:pt idx="7960">
                  <c:v>39.80000000000191</c:v>
                </c:pt>
                <c:pt idx="7961">
                  <c:v>39.80500000000191</c:v>
                </c:pt>
                <c:pt idx="7962">
                  <c:v>39.81000000000191</c:v>
                </c:pt>
                <c:pt idx="7963">
                  <c:v>39.81500000000192</c:v>
                </c:pt>
                <c:pt idx="7964">
                  <c:v>39.82000000000192</c:v>
                </c:pt>
                <c:pt idx="7965">
                  <c:v>39.82500000000192</c:v>
                </c:pt>
                <c:pt idx="7966">
                  <c:v>39.83000000000193</c:v>
                </c:pt>
                <c:pt idx="7967">
                  <c:v>39.83500000000193</c:v>
                </c:pt>
                <c:pt idx="7968">
                  <c:v>39.84000000000193</c:v>
                </c:pt>
                <c:pt idx="7969">
                  <c:v>39.84500000000193</c:v>
                </c:pt>
                <c:pt idx="7970">
                  <c:v>39.85000000000193</c:v>
                </c:pt>
                <c:pt idx="7971">
                  <c:v>39.85500000000194</c:v>
                </c:pt>
                <c:pt idx="7972">
                  <c:v>39.86000000000194</c:v>
                </c:pt>
                <c:pt idx="7973">
                  <c:v>39.86500000000194</c:v>
                </c:pt>
                <c:pt idx="7974">
                  <c:v>39.87000000000195</c:v>
                </c:pt>
                <c:pt idx="7975">
                  <c:v>39.87500000000195</c:v>
                </c:pt>
                <c:pt idx="7976">
                  <c:v>39.88000000000195</c:v>
                </c:pt>
                <c:pt idx="7977">
                  <c:v>39.88500000000195</c:v>
                </c:pt>
                <c:pt idx="7978">
                  <c:v>39.89000000000196</c:v>
                </c:pt>
                <c:pt idx="7979">
                  <c:v>39.89500000000196</c:v>
                </c:pt>
                <c:pt idx="7980">
                  <c:v>39.90000000000196</c:v>
                </c:pt>
                <c:pt idx="7981">
                  <c:v>39.90500000000196</c:v>
                </c:pt>
                <c:pt idx="7982">
                  <c:v>39.91000000000196</c:v>
                </c:pt>
                <c:pt idx="7983">
                  <c:v>39.91500000000197</c:v>
                </c:pt>
                <c:pt idx="7984">
                  <c:v>39.92000000000197</c:v>
                </c:pt>
                <c:pt idx="7985">
                  <c:v>39.92500000000197</c:v>
                </c:pt>
                <c:pt idx="7986">
                  <c:v>39.93000000000198</c:v>
                </c:pt>
                <c:pt idx="7987">
                  <c:v>39.93500000000198</c:v>
                </c:pt>
                <c:pt idx="7988">
                  <c:v>39.94000000000198</c:v>
                </c:pt>
                <c:pt idx="7989">
                  <c:v>39.94500000000198</c:v>
                </c:pt>
                <c:pt idx="7990">
                  <c:v>39.950000000002</c:v>
                </c:pt>
                <c:pt idx="7991">
                  <c:v>39.955000000002</c:v>
                </c:pt>
                <c:pt idx="7992">
                  <c:v>39.960000000002</c:v>
                </c:pt>
                <c:pt idx="7993">
                  <c:v>39.965000000002</c:v>
                </c:pt>
                <c:pt idx="7994">
                  <c:v>39.970000000002</c:v>
                </c:pt>
                <c:pt idx="7995">
                  <c:v>39.97500000000201</c:v>
                </c:pt>
                <c:pt idx="7996">
                  <c:v>39.980000000002</c:v>
                </c:pt>
                <c:pt idx="7997">
                  <c:v>39.985000000002</c:v>
                </c:pt>
                <c:pt idx="7998">
                  <c:v>39.99000000000201</c:v>
                </c:pt>
                <c:pt idx="7999">
                  <c:v>39.99500000000201</c:v>
                </c:pt>
                <c:pt idx="8000">
                  <c:v>40.000000000002</c:v>
                </c:pt>
                <c:pt idx="8001">
                  <c:v>40.00500000000201</c:v>
                </c:pt>
                <c:pt idx="8002">
                  <c:v>40.010000000002</c:v>
                </c:pt>
                <c:pt idx="8003">
                  <c:v>40.015000000002</c:v>
                </c:pt>
                <c:pt idx="8004">
                  <c:v>40.02000000000202</c:v>
                </c:pt>
                <c:pt idx="8005">
                  <c:v>40.02500000000203</c:v>
                </c:pt>
                <c:pt idx="8006">
                  <c:v>40.03000000000203</c:v>
                </c:pt>
                <c:pt idx="8007">
                  <c:v>40.03500000000203</c:v>
                </c:pt>
                <c:pt idx="8008">
                  <c:v>40.04000000000202</c:v>
                </c:pt>
                <c:pt idx="8009">
                  <c:v>40.04500000000203</c:v>
                </c:pt>
                <c:pt idx="8010">
                  <c:v>40.05000000000202</c:v>
                </c:pt>
                <c:pt idx="8011">
                  <c:v>40.05500000000202</c:v>
                </c:pt>
                <c:pt idx="8012">
                  <c:v>40.06000000000204</c:v>
                </c:pt>
                <c:pt idx="8013">
                  <c:v>40.06500000000205</c:v>
                </c:pt>
                <c:pt idx="8014">
                  <c:v>40.07000000000205</c:v>
                </c:pt>
                <c:pt idx="8015">
                  <c:v>40.07500000000205</c:v>
                </c:pt>
                <c:pt idx="8016">
                  <c:v>40.08000000000204</c:v>
                </c:pt>
                <c:pt idx="8017">
                  <c:v>40.08500000000205</c:v>
                </c:pt>
                <c:pt idx="8018">
                  <c:v>40.09000000000206</c:v>
                </c:pt>
                <c:pt idx="8019">
                  <c:v>40.09500000000206</c:v>
                </c:pt>
                <c:pt idx="8020">
                  <c:v>40.10000000000205</c:v>
                </c:pt>
                <c:pt idx="8021">
                  <c:v>40.10500000000206</c:v>
                </c:pt>
                <c:pt idx="8022">
                  <c:v>40.11000000000205</c:v>
                </c:pt>
                <c:pt idx="8023">
                  <c:v>40.11500000000207</c:v>
                </c:pt>
                <c:pt idx="8024">
                  <c:v>40.12000000000207</c:v>
                </c:pt>
                <c:pt idx="8025">
                  <c:v>40.12500000000208</c:v>
                </c:pt>
                <c:pt idx="8026">
                  <c:v>40.13000000000208</c:v>
                </c:pt>
                <c:pt idx="8027">
                  <c:v>40.13500000000208</c:v>
                </c:pt>
                <c:pt idx="8028">
                  <c:v>40.14000000000208</c:v>
                </c:pt>
                <c:pt idx="8029">
                  <c:v>40.1450000000021</c:v>
                </c:pt>
                <c:pt idx="8030">
                  <c:v>40.15000000000207</c:v>
                </c:pt>
                <c:pt idx="8031">
                  <c:v>40.1550000000021</c:v>
                </c:pt>
                <c:pt idx="8032">
                  <c:v>40.1600000000021</c:v>
                </c:pt>
                <c:pt idx="8033">
                  <c:v>40.1650000000021</c:v>
                </c:pt>
                <c:pt idx="8034">
                  <c:v>40.1700000000021</c:v>
                </c:pt>
                <c:pt idx="8035">
                  <c:v>40.1750000000021</c:v>
                </c:pt>
                <c:pt idx="8036">
                  <c:v>40.1800000000021</c:v>
                </c:pt>
                <c:pt idx="8037">
                  <c:v>40.18500000000211</c:v>
                </c:pt>
                <c:pt idx="8038">
                  <c:v>40.19000000000211</c:v>
                </c:pt>
                <c:pt idx="8039">
                  <c:v>40.19500000000211</c:v>
                </c:pt>
                <c:pt idx="8040">
                  <c:v>40.20000000000211</c:v>
                </c:pt>
                <c:pt idx="8041">
                  <c:v>40.20500000000212</c:v>
                </c:pt>
                <c:pt idx="8042">
                  <c:v>40.2100000000021</c:v>
                </c:pt>
                <c:pt idx="8043">
                  <c:v>40.21500000000212</c:v>
                </c:pt>
                <c:pt idx="8044">
                  <c:v>40.22000000000212</c:v>
                </c:pt>
                <c:pt idx="8045">
                  <c:v>40.22500000000213</c:v>
                </c:pt>
                <c:pt idx="8046">
                  <c:v>40.23000000000213</c:v>
                </c:pt>
                <c:pt idx="8047">
                  <c:v>40.23500000000213</c:v>
                </c:pt>
                <c:pt idx="8048">
                  <c:v>40.24000000000213</c:v>
                </c:pt>
                <c:pt idx="8049">
                  <c:v>40.24500000000214</c:v>
                </c:pt>
                <c:pt idx="8050">
                  <c:v>40.25000000000212</c:v>
                </c:pt>
                <c:pt idx="8051">
                  <c:v>40.25500000000214</c:v>
                </c:pt>
                <c:pt idx="8052">
                  <c:v>40.26000000000215</c:v>
                </c:pt>
                <c:pt idx="8053">
                  <c:v>40.26500000000215</c:v>
                </c:pt>
                <c:pt idx="8054">
                  <c:v>40.27000000000215</c:v>
                </c:pt>
                <c:pt idx="8055">
                  <c:v>40.27500000000215</c:v>
                </c:pt>
                <c:pt idx="8056">
                  <c:v>40.28000000000215</c:v>
                </c:pt>
                <c:pt idx="8057">
                  <c:v>40.28500000000216</c:v>
                </c:pt>
                <c:pt idx="8058">
                  <c:v>40.29000000000216</c:v>
                </c:pt>
                <c:pt idx="8059">
                  <c:v>40.29500000000216</c:v>
                </c:pt>
                <c:pt idx="8060">
                  <c:v>40.30000000000214</c:v>
                </c:pt>
                <c:pt idx="8061">
                  <c:v>40.30500000000215</c:v>
                </c:pt>
                <c:pt idx="8062">
                  <c:v>40.31000000000208</c:v>
                </c:pt>
                <c:pt idx="8063">
                  <c:v>40.31500000000214</c:v>
                </c:pt>
                <c:pt idx="8064">
                  <c:v>40.32000000000217</c:v>
                </c:pt>
                <c:pt idx="8065">
                  <c:v>40.32500000000218</c:v>
                </c:pt>
                <c:pt idx="8066">
                  <c:v>40.33000000000217</c:v>
                </c:pt>
                <c:pt idx="8067">
                  <c:v>40.33500000000218</c:v>
                </c:pt>
                <c:pt idx="8068">
                  <c:v>40.3400000000021</c:v>
                </c:pt>
                <c:pt idx="8069">
                  <c:v>40.34500000000217</c:v>
                </c:pt>
                <c:pt idx="8070">
                  <c:v>40.3500000000021</c:v>
                </c:pt>
                <c:pt idx="8071">
                  <c:v>40.35500000000219</c:v>
                </c:pt>
                <c:pt idx="8072">
                  <c:v>40.36000000000219</c:v>
                </c:pt>
                <c:pt idx="8073">
                  <c:v>40.3650000000022</c:v>
                </c:pt>
                <c:pt idx="8074">
                  <c:v>40.37000000000219</c:v>
                </c:pt>
                <c:pt idx="8075">
                  <c:v>40.3750000000022</c:v>
                </c:pt>
                <c:pt idx="8076">
                  <c:v>40.38000000000212</c:v>
                </c:pt>
                <c:pt idx="8077">
                  <c:v>40.38500000000219</c:v>
                </c:pt>
                <c:pt idx="8078">
                  <c:v>40.3900000000022</c:v>
                </c:pt>
                <c:pt idx="8079">
                  <c:v>40.39500000000221</c:v>
                </c:pt>
                <c:pt idx="8080">
                  <c:v>40.40000000000219</c:v>
                </c:pt>
                <c:pt idx="8081">
                  <c:v>40.4050000000022</c:v>
                </c:pt>
                <c:pt idx="8082">
                  <c:v>40.41000000000219</c:v>
                </c:pt>
                <c:pt idx="8083">
                  <c:v>40.41500000000222</c:v>
                </c:pt>
                <c:pt idx="8084">
                  <c:v>40.42000000000223</c:v>
                </c:pt>
                <c:pt idx="8085">
                  <c:v>40.42500000000223</c:v>
                </c:pt>
                <c:pt idx="8086">
                  <c:v>40.43000000000222</c:v>
                </c:pt>
                <c:pt idx="8087">
                  <c:v>40.43500000000223</c:v>
                </c:pt>
                <c:pt idx="8088">
                  <c:v>40.44000000000219</c:v>
                </c:pt>
                <c:pt idx="8089">
                  <c:v>40.44500000000222</c:v>
                </c:pt>
                <c:pt idx="8090">
                  <c:v>40.45000000000215</c:v>
                </c:pt>
                <c:pt idx="8091">
                  <c:v>40.45500000000224</c:v>
                </c:pt>
                <c:pt idx="8092">
                  <c:v>40.46000000000225</c:v>
                </c:pt>
                <c:pt idx="8093">
                  <c:v>40.46500000000225</c:v>
                </c:pt>
                <c:pt idx="8094">
                  <c:v>40.47000000000224</c:v>
                </c:pt>
                <c:pt idx="8095">
                  <c:v>40.47500000000225</c:v>
                </c:pt>
                <c:pt idx="8096">
                  <c:v>40.48000000000224</c:v>
                </c:pt>
                <c:pt idx="8097">
                  <c:v>40.48500000000224</c:v>
                </c:pt>
                <c:pt idx="8098">
                  <c:v>40.49000000000225</c:v>
                </c:pt>
                <c:pt idx="8099">
                  <c:v>40.49500000000226</c:v>
                </c:pt>
                <c:pt idx="8100">
                  <c:v>40.50000000000225</c:v>
                </c:pt>
                <c:pt idx="8101">
                  <c:v>40.50500000000225</c:v>
                </c:pt>
                <c:pt idx="8102">
                  <c:v>40.51000000000224</c:v>
                </c:pt>
                <c:pt idx="8103">
                  <c:v>40.51500000000227</c:v>
                </c:pt>
                <c:pt idx="8104">
                  <c:v>40.52000000000228</c:v>
                </c:pt>
                <c:pt idx="8105">
                  <c:v>40.52500000000228</c:v>
                </c:pt>
                <c:pt idx="8106">
                  <c:v>40.53000000000227</c:v>
                </c:pt>
                <c:pt idx="8107">
                  <c:v>40.53500000000228</c:v>
                </c:pt>
                <c:pt idx="8108">
                  <c:v>40.54000000000227</c:v>
                </c:pt>
                <c:pt idx="8109">
                  <c:v>40.54500000000229</c:v>
                </c:pt>
                <c:pt idx="8110">
                  <c:v>40.55000000000229</c:v>
                </c:pt>
                <c:pt idx="8111">
                  <c:v>40.55500000000229</c:v>
                </c:pt>
                <c:pt idx="8112">
                  <c:v>40.5600000000023</c:v>
                </c:pt>
                <c:pt idx="8113">
                  <c:v>40.5650000000023</c:v>
                </c:pt>
                <c:pt idx="8114">
                  <c:v>40.5700000000023</c:v>
                </c:pt>
                <c:pt idx="8115">
                  <c:v>40.5750000000023</c:v>
                </c:pt>
                <c:pt idx="8116">
                  <c:v>40.58000000000229</c:v>
                </c:pt>
                <c:pt idx="8117">
                  <c:v>40.5850000000023</c:v>
                </c:pt>
                <c:pt idx="8118">
                  <c:v>40.59000000000231</c:v>
                </c:pt>
                <c:pt idx="8119">
                  <c:v>40.59500000000232</c:v>
                </c:pt>
                <c:pt idx="8120">
                  <c:v>40.6000000000023</c:v>
                </c:pt>
                <c:pt idx="8121">
                  <c:v>40.60500000000232</c:v>
                </c:pt>
                <c:pt idx="8122">
                  <c:v>40.61000000000232</c:v>
                </c:pt>
                <c:pt idx="8123">
                  <c:v>40.61500000000233</c:v>
                </c:pt>
                <c:pt idx="8124">
                  <c:v>40.62000000000233</c:v>
                </c:pt>
                <c:pt idx="8125">
                  <c:v>40.62500000000233</c:v>
                </c:pt>
                <c:pt idx="8126">
                  <c:v>40.63000000000233</c:v>
                </c:pt>
                <c:pt idx="8127">
                  <c:v>40.63500000000234</c:v>
                </c:pt>
                <c:pt idx="8128">
                  <c:v>40.64000000000232</c:v>
                </c:pt>
                <c:pt idx="8129">
                  <c:v>40.64500000000234</c:v>
                </c:pt>
                <c:pt idx="8130">
                  <c:v>40.65000000000234</c:v>
                </c:pt>
                <c:pt idx="8131">
                  <c:v>40.65500000000235</c:v>
                </c:pt>
                <c:pt idx="8132">
                  <c:v>40.66000000000235</c:v>
                </c:pt>
                <c:pt idx="8133">
                  <c:v>40.66500000000235</c:v>
                </c:pt>
                <c:pt idx="8134">
                  <c:v>40.67000000000235</c:v>
                </c:pt>
                <c:pt idx="8135">
                  <c:v>40.67500000000236</c:v>
                </c:pt>
                <c:pt idx="8136">
                  <c:v>40.68000000000234</c:v>
                </c:pt>
                <c:pt idx="8137">
                  <c:v>40.68500000000235</c:v>
                </c:pt>
                <c:pt idx="8138">
                  <c:v>40.69000000000236</c:v>
                </c:pt>
                <c:pt idx="8139">
                  <c:v>40.69500000000237</c:v>
                </c:pt>
                <c:pt idx="8140">
                  <c:v>40.70000000000235</c:v>
                </c:pt>
                <c:pt idx="8141">
                  <c:v>40.70500000000237</c:v>
                </c:pt>
                <c:pt idx="8142">
                  <c:v>40.71000000000237</c:v>
                </c:pt>
                <c:pt idx="8143">
                  <c:v>40.71500000000238</c:v>
                </c:pt>
                <c:pt idx="8144">
                  <c:v>40.72000000000238</c:v>
                </c:pt>
                <c:pt idx="8145">
                  <c:v>40.72500000000238</c:v>
                </c:pt>
                <c:pt idx="8146">
                  <c:v>40.73000000000238</c:v>
                </c:pt>
                <c:pt idx="8147">
                  <c:v>40.7350000000024</c:v>
                </c:pt>
                <c:pt idx="8148">
                  <c:v>40.74000000000238</c:v>
                </c:pt>
                <c:pt idx="8149">
                  <c:v>40.7450000000024</c:v>
                </c:pt>
                <c:pt idx="8150">
                  <c:v>40.75000000000239</c:v>
                </c:pt>
                <c:pt idx="8151">
                  <c:v>40.7550000000024</c:v>
                </c:pt>
                <c:pt idx="8152">
                  <c:v>40.7600000000024</c:v>
                </c:pt>
                <c:pt idx="8153">
                  <c:v>40.7650000000024</c:v>
                </c:pt>
                <c:pt idx="8154">
                  <c:v>40.7700000000024</c:v>
                </c:pt>
                <c:pt idx="8155">
                  <c:v>40.77500000000241</c:v>
                </c:pt>
                <c:pt idx="8156">
                  <c:v>40.7800000000024</c:v>
                </c:pt>
                <c:pt idx="8157">
                  <c:v>40.78500000000241</c:v>
                </c:pt>
                <c:pt idx="8158">
                  <c:v>40.79000000000241</c:v>
                </c:pt>
                <c:pt idx="8159">
                  <c:v>40.79500000000242</c:v>
                </c:pt>
                <c:pt idx="8160">
                  <c:v>40.80000000000233</c:v>
                </c:pt>
                <c:pt idx="8161">
                  <c:v>40.80500000000242</c:v>
                </c:pt>
                <c:pt idx="8162">
                  <c:v>40.81000000000234</c:v>
                </c:pt>
                <c:pt idx="8163">
                  <c:v>40.81500000000239</c:v>
                </c:pt>
                <c:pt idx="8164">
                  <c:v>40.82000000000242</c:v>
                </c:pt>
                <c:pt idx="8165">
                  <c:v>40.82500000000243</c:v>
                </c:pt>
                <c:pt idx="8166">
                  <c:v>40.83000000000239</c:v>
                </c:pt>
                <c:pt idx="8167">
                  <c:v>40.83500000000242</c:v>
                </c:pt>
                <c:pt idx="8168">
                  <c:v>40.84000000000235</c:v>
                </c:pt>
                <c:pt idx="8169">
                  <c:v>40.84500000000244</c:v>
                </c:pt>
                <c:pt idx="8170">
                  <c:v>40.85000000000236</c:v>
                </c:pt>
                <c:pt idx="8171">
                  <c:v>40.85500000000236</c:v>
                </c:pt>
                <c:pt idx="8172">
                  <c:v>40.86000000000244</c:v>
                </c:pt>
                <c:pt idx="8173">
                  <c:v>40.86500000000245</c:v>
                </c:pt>
                <c:pt idx="8174">
                  <c:v>40.87000000000237</c:v>
                </c:pt>
                <c:pt idx="8175">
                  <c:v>40.87500000000244</c:v>
                </c:pt>
                <c:pt idx="8176">
                  <c:v>40.88000000000237</c:v>
                </c:pt>
                <c:pt idx="8177">
                  <c:v>40.88500000000244</c:v>
                </c:pt>
                <c:pt idx="8178">
                  <c:v>40.89000000000244</c:v>
                </c:pt>
                <c:pt idx="8179">
                  <c:v>40.89500000000245</c:v>
                </c:pt>
                <c:pt idx="8180">
                  <c:v>40.90000000000244</c:v>
                </c:pt>
                <c:pt idx="8181">
                  <c:v>40.90500000000247</c:v>
                </c:pt>
                <c:pt idx="8182">
                  <c:v>40.91000000000239</c:v>
                </c:pt>
                <c:pt idx="8183">
                  <c:v>40.91500000000244</c:v>
                </c:pt>
                <c:pt idx="8184">
                  <c:v>40.92000000000247</c:v>
                </c:pt>
                <c:pt idx="8185">
                  <c:v>40.92500000000248</c:v>
                </c:pt>
                <c:pt idx="8186">
                  <c:v>40.93000000000247</c:v>
                </c:pt>
                <c:pt idx="8187">
                  <c:v>40.93500000000247</c:v>
                </c:pt>
                <c:pt idx="8188">
                  <c:v>40.9400000000024</c:v>
                </c:pt>
                <c:pt idx="8189">
                  <c:v>40.94500000000249</c:v>
                </c:pt>
                <c:pt idx="8190">
                  <c:v>40.95000000000241</c:v>
                </c:pt>
                <c:pt idx="8191">
                  <c:v>40.95500000000249</c:v>
                </c:pt>
                <c:pt idx="8192">
                  <c:v>40.96000000000249</c:v>
                </c:pt>
                <c:pt idx="8193">
                  <c:v>40.9650000000025</c:v>
                </c:pt>
                <c:pt idx="8194">
                  <c:v>40.97000000000249</c:v>
                </c:pt>
                <c:pt idx="8195">
                  <c:v>40.9750000000025</c:v>
                </c:pt>
                <c:pt idx="8196">
                  <c:v>40.98000000000242</c:v>
                </c:pt>
                <c:pt idx="8197">
                  <c:v>40.98500000000249</c:v>
                </c:pt>
                <c:pt idx="8198">
                  <c:v>40.9900000000025</c:v>
                </c:pt>
                <c:pt idx="8199">
                  <c:v>40.99500000000252</c:v>
                </c:pt>
                <c:pt idx="8200">
                  <c:v>41.00000000000252</c:v>
                </c:pt>
                <c:pt idx="8201">
                  <c:v>41.00500000000252</c:v>
                </c:pt>
                <c:pt idx="8202">
                  <c:v>41.01000000000244</c:v>
                </c:pt>
                <c:pt idx="8203">
                  <c:v>41.01500000000252</c:v>
                </c:pt>
                <c:pt idx="8204">
                  <c:v>41.02000000000253</c:v>
                </c:pt>
                <c:pt idx="8205">
                  <c:v>41.02500000000254</c:v>
                </c:pt>
                <c:pt idx="8206">
                  <c:v>41.03000000000252</c:v>
                </c:pt>
                <c:pt idx="8207">
                  <c:v>41.03500000000254</c:v>
                </c:pt>
                <c:pt idx="8208">
                  <c:v>41.04000000000254</c:v>
                </c:pt>
                <c:pt idx="8209">
                  <c:v>41.04500000000255</c:v>
                </c:pt>
                <c:pt idx="8210">
                  <c:v>41.05000000000246</c:v>
                </c:pt>
                <c:pt idx="8211">
                  <c:v>41.05500000000254</c:v>
                </c:pt>
                <c:pt idx="8212">
                  <c:v>41.06000000000255</c:v>
                </c:pt>
                <c:pt idx="8213">
                  <c:v>41.06500000000256</c:v>
                </c:pt>
                <c:pt idx="8214">
                  <c:v>41.07000000000254</c:v>
                </c:pt>
                <c:pt idx="8215">
                  <c:v>41.07500000000255</c:v>
                </c:pt>
                <c:pt idx="8216">
                  <c:v>41.08000000000249</c:v>
                </c:pt>
                <c:pt idx="8217">
                  <c:v>41.08500000000254</c:v>
                </c:pt>
                <c:pt idx="8218">
                  <c:v>41.09000000000255</c:v>
                </c:pt>
                <c:pt idx="8219">
                  <c:v>41.09500000000257</c:v>
                </c:pt>
                <c:pt idx="8220">
                  <c:v>41.10000000000257</c:v>
                </c:pt>
                <c:pt idx="8221">
                  <c:v>41.10500000000258</c:v>
                </c:pt>
                <c:pt idx="8222">
                  <c:v>41.11000000000254</c:v>
                </c:pt>
                <c:pt idx="8223">
                  <c:v>41.11500000000257</c:v>
                </c:pt>
                <c:pt idx="8224">
                  <c:v>41.12000000000258</c:v>
                </c:pt>
                <c:pt idx="8225">
                  <c:v>41.1250000000026</c:v>
                </c:pt>
                <c:pt idx="8226">
                  <c:v>41.13000000000257</c:v>
                </c:pt>
                <c:pt idx="8227">
                  <c:v>41.1350000000026</c:v>
                </c:pt>
                <c:pt idx="8228">
                  <c:v>41.14000000000259</c:v>
                </c:pt>
                <c:pt idx="8229">
                  <c:v>41.1450000000026</c:v>
                </c:pt>
                <c:pt idx="8230">
                  <c:v>41.15000000000254</c:v>
                </c:pt>
                <c:pt idx="8231">
                  <c:v>41.15500000000259</c:v>
                </c:pt>
                <c:pt idx="8232">
                  <c:v>41.1600000000026</c:v>
                </c:pt>
                <c:pt idx="8233">
                  <c:v>41.16500000000261</c:v>
                </c:pt>
                <c:pt idx="8234">
                  <c:v>41.1700000000026</c:v>
                </c:pt>
                <c:pt idx="8235">
                  <c:v>41.1750000000026</c:v>
                </c:pt>
                <c:pt idx="8236">
                  <c:v>41.18000000000259</c:v>
                </c:pt>
                <c:pt idx="8237">
                  <c:v>41.1850000000026</c:v>
                </c:pt>
                <c:pt idx="8238">
                  <c:v>41.19000000000262</c:v>
                </c:pt>
                <c:pt idx="8239">
                  <c:v>41.19500000000262</c:v>
                </c:pt>
                <c:pt idx="8240">
                  <c:v>41.20000000000262</c:v>
                </c:pt>
                <c:pt idx="8241">
                  <c:v>41.20500000000263</c:v>
                </c:pt>
                <c:pt idx="8242">
                  <c:v>41.21000000000262</c:v>
                </c:pt>
                <c:pt idx="8243">
                  <c:v>41.21500000000263</c:v>
                </c:pt>
                <c:pt idx="8244">
                  <c:v>41.22000000000263</c:v>
                </c:pt>
                <c:pt idx="8245">
                  <c:v>41.22500000000264</c:v>
                </c:pt>
                <c:pt idx="8246">
                  <c:v>41.23000000000264</c:v>
                </c:pt>
                <c:pt idx="8247">
                  <c:v>41.23500000000264</c:v>
                </c:pt>
                <c:pt idx="8248">
                  <c:v>41.24000000000265</c:v>
                </c:pt>
                <c:pt idx="8249">
                  <c:v>41.24500000000265</c:v>
                </c:pt>
                <c:pt idx="8250">
                  <c:v>41.25000000000264</c:v>
                </c:pt>
                <c:pt idx="8251">
                  <c:v>41.25500000000265</c:v>
                </c:pt>
                <c:pt idx="8252">
                  <c:v>41.26000000000266</c:v>
                </c:pt>
                <c:pt idx="8253">
                  <c:v>41.26500000000266</c:v>
                </c:pt>
                <c:pt idx="8254">
                  <c:v>41.27000000000265</c:v>
                </c:pt>
                <c:pt idx="8255">
                  <c:v>41.27500000000266</c:v>
                </c:pt>
                <c:pt idx="8256">
                  <c:v>41.28000000000264</c:v>
                </c:pt>
                <c:pt idx="8257">
                  <c:v>41.28500000000265</c:v>
                </c:pt>
                <c:pt idx="8258">
                  <c:v>41.29000000000267</c:v>
                </c:pt>
                <c:pt idx="8259">
                  <c:v>41.29500000000267</c:v>
                </c:pt>
                <c:pt idx="8260">
                  <c:v>41.30000000000259</c:v>
                </c:pt>
                <c:pt idx="8261">
                  <c:v>41.30500000000264</c:v>
                </c:pt>
                <c:pt idx="8262">
                  <c:v>41.31000000000259</c:v>
                </c:pt>
                <c:pt idx="8263">
                  <c:v>41.3150000000026</c:v>
                </c:pt>
                <c:pt idx="8264">
                  <c:v>41.32000000000264</c:v>
                </c:pt>
                <c:pt idx="8265">
                  <c:v>41.32500000000267</c:v>
                </c:pt>
                <c:pt idx="8266">
                  <c:v>41.3300000000026</c:v>
                </c:pt>
                <c:pt idx="8267">
                  <c:v>41.33500000000269</c:v>
                </c:pt>
                <c:pt idx="8268">
                  <c:v>41.34000000000261</c:v>
                </c:pt>
                <c:pt idx="8269">
                  <c:v>41.34500000000261</c:v>
                </c:pt>
                <c:pt idx="8270">
                  <c:v>41.35000000000259</c:v>
                </c:pt>
                <c:pt idx="8271">
                  <c:v>41.3550000000027</c:v>
                </c:pt>
                <c:pt idx="8272">
                  <c:v>41.36000000000271</c:v>
                </c:pt>
                <c:pt idx="8273">
                  <c:v>41.36500000000271</c:v>
                </c:pt>
                <c:pt idx="8274">
                  <c:v>41.3700000000027</c:v>
                </c:pt>
                <c:pt idx="8275">
                  <c:v>41.37500000000271</c:v>
                </c:pt>
                <c:pt idx="8276">
                  <c:v>41.3800000000027</c:v>
                </c:pt>
                <c:pt idx="8277">
                  <c:v>41.38500000000271</c:v>
                </c:pt>
                <c:pt idx="8278">
                  <c:v>41.39000000000272</c:v>
                </c:pt>
                <c:pt idx="8279">
                  <c:v>41.39500000000273</c:v>
                </c:pt>
                <c:pt idx="8280">
                  <c:v>41.40000000000273</c:v>
                </c:pt>
                <c:pt idx="8281">
                  <c:v>41.40500000000273</c:v>
                </c:pt>
                <c:pt idx="8282">
                  <c:v>41.41000000000273</c:v>
                </c:pt>
                <c:pt idx="8283">
                  <c:v>41.41500000000273</c:v>
                </c:pt>
                <c:pt idx="8284">
                  <c:v>41.42000000000274</c:v>
                </c:pt>
                <c:pt idx="8285">
                  <c:v>41.42500000000274</c:v>
                </c:pt>
                <c:pt idx="8286">
                  <c:v>41.43000000000274</c:v>
                </c:pt>
                <c:pt idx="8287">
                  <c:v>41.43500000000275</c:v>
                </c:pt>
                <c:pt idx="8288">
                  <c:v>41.44000000000275</c:v>
                </c:pt>
                <c:pt idx="8289">
                  <c:v>41.44500000000275</c:v>
                </c:pt>
                <c:pt idx="8290">
                  <c:v>41.45000000000275</c:v>
                </c:pt>
                <c:pt idx="8291">
                  <c:v>41.45500000000276</c:v>
                </c:pt>
                <c:pt idx="8292">
                  <c:v>41.46000000000276</c:v>
                </c:pt>
                <c:pt idx="8293">
                  <c:v>41.46500000000276</c:v>
                </c:pt>
                <c:pt idx="8294">
                  <c:v>41.47000000000276</c:v>
                </c:pt>
                <c:pt idx="8295">
                  <c:v>41.47500000000277</c:v>
                </c:pt>
                <c:pt idx="8296">
                  <c:v>41.48000000000275</c:v>
                </c:pt>
                <c:pt idx="8297">
                  <c:v>41.48500000000277</c:v>
                </c:pt>
                <c:pt idx="8298">
                  <c:v>41.49000000000277</c:v>
                </c:pt>
                <c:pt idx="8299">
                  <c:v>41.49500000000278</c:v>
                </c:pt>
                <c:pt idx="8300">
                  <c:v>41.50000000000278</c:v>
                </c:pt>
                <c:pt idx="8301">
                  <c:v>41.50500000000278</c:v>
                </c:pt>
                <c:pt idx="8302">
                  <c:v>41.51000000000278</c:v>
                </c:pt>
                <c:pt idx="8303">
                  <c:v>41.5150000000028</c:v>
                </c:pt>
                <c:pt idx="8304">
                  <c:v>41.5200000000028</c:v>
                </c:pt>
                <c:pt idx="8305">
                  <c:v>41.5250000000028</c:v>
                </c:pt>
                <c:pt idx="8306">
                  <c:v>41.5300000000028</c:v>
                </c:pt>
                <c:pt idx="8307">
                  <c:v>41.5350000000028</c:v>
                </c:pt>
                <c:pt idx="8308">
                  <c:v>41.5400000000028</c:v>
                </c:pt>
                <c:pt idx="8309">
                  <c:v>41.5450000000028</c:v>
                </c:pt>
                <c:pt idx="8310">
                  <c:v>41.5500000000028</c:v>
                </c:pt>
                <c:pt idx="8311">
                  <c:v>41.55500000000281</c:v>
                </c:pt>
                <c:pt idx="8312">
                  <c:v>41.56000000000281</c:v>
                </c:pt>
                <c:pt idx="8313">
                  <c:v>41.56500000000281</c:v>
                </c:pt>
                <c:pt idx="8314">
                  <c:v>41.57000000000281</c:v>
                </c:pt>
                <c:pt idx="8315">
                  <c:v>41.57500000000282</c:v>
                </c:pt>
                <c:pt idx="8316">
                  <c:v>41.5800000000028</c:v>
                </c:pt>
                <c:pt idx="8317">
                  <c:v>41.58500000000282</c:v>
                </c:pt>
                <c:pt idx="8318">
                  <c:v>41.59000000000283</c:v>
                </c:pt>
                <c:pt idx="8319">
                  <c:v>41.59500000000283</c:v>
                </c:pt>
                <c:pt idx="8320">
                  <c:v>41.60000000000283</c:v>
                </c:pt>
                <c:pt idx="8321">
                  <c:v>41.60500000000283</c:v>
                </c:pt>
                <c:pt idx="8322">
                  <c:v>41.61000000000283</c:v>
                </c:pt>
                <c:pt idx="8323">
                  <c:v>41.61500000000284</c:v>
                </c:pt>
                <c:pt idx="8324">
                  <c:v>41.62000000000284</c:v>
                </c:pt>
                <c:pt idx="8325">
                  <c:v>41.62500000000284</c:v>
                </c:pt>
                <c:pt idx="8326">
                  <c:v>41.63000000000285</c:v>
                </c:pt>
                <c:pt idx="8327">
                  <c:v>41.63500000000285</c:v>
                </c:pt>
                <c:pt idx="8328">
                  <c:v>41.64000000000285</c:v>
                </c:pt>
                <c:pt idx="8329">
                  <c:v>41.64500000000285</c:v>
                </c:pt>
                <c:pt idx="8330">
                  <c:v>41.65000000000285</c:v>
                </c:pt>
                <c:pt idx="8331">
                  <c:v>41.65500000000286</c:v>
                </c:pt>
                <c:pt idx="8332">
                  <c:v>41.66000000000286</c:v>
                </c:pt>
                <c:pt idx="8333">
                  <c:v>41.66500000000286</c:v>
                </c:pt>
                <c:pt idx="8334">
                  <c:v>41.67000000000287</c:v>
                </c:pt>
                <c:pt idx="8335">
                  <c:v>41.67500000000287</c:v>
                </c:pt>
                <c:pt idx="8336">
                  <c:v>41.68000000000287</c:v>
                </c:pt>
                <c:pt idx="8337">
                  <c:v>41.68500000000287</c:v>
                </c:pt>
                <c:pt idx="8338">
                  <c:v>41.69000000000288</c:v>
                </c:pt>
                <c:pt idx="8339">
                  <c:v>41.69500000000288</c:v>
                </c:pt>
                <c:pt idx="8340">
                  <c:v>41.70000000000288</c:v>
                </c:pt>
                <c:pt idx="8341">
                  <c:v>41.70500000000288</c:v>
                </c:pt>
                <c:pt idx="8342">
                  <c:v>41.7100000000029</c:v>
                </c:pt>
                <c:pt idx="8343">
                  <c:v>41.7150000000029</c:v>
                </c:pt>
                <c:pt idx="8344">
                  <c:v>41.7200000000029</c:v>
                </c:pt>
                <c:pt idx="8345">
                  <c:v>41.7250000000029</c:v>
                </c:pt>
                <c:pt idx="8346">
                  <c:v>41.7300000000029</c:v>
                </c:pt>
                <c:pt idx="8347">
                  <c:v>41.7350000000029</c:v>
                </c:pt>
                <c:pt idx="8348">
                  <c:v>41.7400000000029</c:v>
                </c:pt>
                <c:pt idx="8349">
                  <c:v>41.74500000000291</c:v>
                </c:pt>
                <c:pt idx="8350">
                  <c:v>41.75000000000291</c:v>
                </c:pt>
                <c:pt idx="8351">
                  <c:v>41.75500000000291</c:v>
                </c:pt>
                <c:pt idx="8352">
                  <c:v>41.76000000000291</c:v>
                </c:pt>
                <c:pt idx="8353">
                  <c:v>41.76500000000292</c:v>
                </c:pt>
                <c:pt idx="8354">
                  <c:v>41.77000000000292</c:v>
                </c:pt>
                <c:pt idx="8355">
                  <c:v>41.77500000000292</c:v>
                </c:pt>
                <c:pt idx="8356">
                  <c:v>41.78000000000292</c:v>
                </c:pt>
                <c:pt idx="8357">
                  <c:v>41.78500000000293</c:v>
                </c:pt>
                <c:pt idx="8358">
                  <c:v>41.79000000000293</c:v>
                </c:pt>
                <c:pt idx="8359">
                  <c:v>41.79500000000293</c:v>
                </c:pt>
                <c:pt idx="8360">
                  <c:v>41.80000000000292</c:v>
                </c:pt>
                <c:pt idx="8361">
                  <c:v>41.80500000000293</c:v>
                </c:pt>
                <c:pt idx="8362">
                  <c:v>41.81000000000292</c:v>
                </c:pt>
                <c:pt idx="8363">
                  <c:v>41.81500000000293</c:v>
                </c:pt>
                <c:pt idx="8364">
                  <c:v>41.82000000000294</c:v>
                </c:pt>
                <c:pt idx="8365">
                  <c:v>41.82500000000295</c:v>
                </c:pt>
                <c:pt idx="8366">
                  <c:v>41.83000000000295</c:v>
                </c:pt>
                <c:pt idx="8367">
                  <c:v>41.83500000000295</c:v>
                </c:pt>
                <c:pt idx="8368">
                  <c:v>41.84000000000295</c:v>
                </c:pt>
                <c:pt idx="8369">
                  <c:v>41.84500000000295</c:v>
                </c:pt>
                <c:pt idx="8370">
                  <c:v>41.85000000000294</c:v>
                </c:pt>
                <c:pt idx="8371">
                  <c:v>41.85500000000295</c:v>
                </c:pt>
                <c:pt idx="8372">
                  <c:v>41.86000000000296</c:v>
                </c:pt>
                <c:pt idx="8373">
                  <c:v>41.86500000000296</c:v>
                </c:pt>
                <c:pt idx="8374">
                  <c:v>41.87000000000295</c:v>
                </c:pt>
                <c:pt idx="8375">
                  <c:v>41.87500000000297</c:v>
                </c:pt>
                <c:pt idx="8376">
                  <c:v>41.88000000000297</c:v>
                </c:pt>
                <c:pt idx="8377">
                  <c:v>41.88500000000298</c:v>
                </c:pt>
                <c:pt idx="8378">
                  <c:v>41.89000000000298</c:v>
                </c:pt>
                <c:pt idx="8379">
                  <c:v>41.89500000000298</c:v>
                </c:pt>
                <c:pt idx="8380">
                  <c:v>41.90000000000298</c:v>
                </c:pt>
                <c:pt idx="8381">
                  <c:v>41.905000000003</c:v>
                </c:pt>
                <c:pt idx="8382">
                  <c:v>41.91000000000297</c:v>
                </c:pt>
                <c:pt idx="8383">
                  <c:v>41.915000000003</c:v>
                </c:pt>
                <c:pt idx="8384">
                  <c:v>41.920000000003</c:v>
                </c:pt>
                <c:pt idx="8385">
                  <c:v>41.925000000003</c:v>
                </c:pt>
                <c:pt idx="8386">
                  <c:v>41.930000000003</c:v>
                </c:pt>
                <c:pt idx="8387">
                  <c:v>41.935000000003</c:v>
                </c:pt>
                <c:pt idx="8388">
                  <c:v>41.940000000003</c:v>
                </c:pt>
                <c:pt idx="8389">
                  <c:v>41.94500000000301</c:v>
                </c:pt>
                <c:pt idx="8390">
                  <c:v>41.95000000000299</c:v>
                </c:pt>
                <c:pt idx="8391">
                  <c:v>41.955000000003</c:v>
                </c:pt>
                <c:pt idx="8392">
                  <c:v>41.96000000000301</c:v>
                </c:pt>
                <c:pt idx="8393">
                  <c:v>41.96500000000302</c:v>
                </c:pt>
                <c:pt idx="8394">
                  <c:v>41.970000000003</c:v>
                </c:pt>
                <c:pt idx="8395">
                  <c:v>41.97500000000302</c:v>
                </c:pt>
                <c:pt idx="8396">
                  <c:v>41.98000000000302</c:v>
                </c:pt>
                <c:pt idx="8397">
                  <c:v>41.98500000000303</c:v>
                </c:pt>
                <c:pt idx="8398">
                  <c:v>41.99000000000303</c:v>
                </c:pt>
                <c:pt idx="8399">
                  <c:v>41.99500000000303</c:v>
                </c:pt>
                <c:pt idx="8400">
                  <c:v>42.00000000000303</c:v>
                </c:pt>
                <c:pt idx="8401">
                  <c:v>42.00500000000304</c:v>
                </c:pt>
                <c:pt idx="8402">
                  <c:v>42.01000000000302</c:v>
                </c:pt>
                <c:pt idx="8403">
                  <c:v>42.01500000000304</c:v>
                </c:pt>
                <c:pt idx="8404">
                  <c:v>42.02000000000305</c:v>
                </c:pt>
                <c:pt idx="8405">
                  <c:v>42.02500000000305</c:v>
                </c:pt>
                <c:pt idx="8406">
                  <c:v>42.03000000000305</c:v>
                </c:pt>
                <c:pt idx="8407">
                  <c:v>42.03500000000305</c:v>
                </c:pt>
                <c:pt idx="8408">
                  <c:v>42.04000000000305</c:v>
                </c:pt>
                <c:pt idx="8409">
                  <c:v>42.04500000000306</c:v>
                </c:pt>
                <c:pt idx="8410">
                  <c:v>42.05000000000305</c:v>
                </c:pt>
                <c:pt idx="8411">
                  <c:v>42.05500000000306</c:v>
                </c:pt>
                <c:pt idx="8412">
                  <c:v>42.06000000000306</c:v>
                </c:pt>
                <c:pt idx="8413">
                  <c:v>42.06500000000307</c:v>
                </c:pt>
                <c:pt idx="8414">
                  <c:v>42.07000000000307</c:v>
                </c:pt>
                <c:pt idx="8415">
                  <c:v>42.07500000000307</c:v>
                </c:pt>
                <c:pt idx="8416">
                  <c:v>42.08000000000307</c:v>
                </c:pt>
                <c:pt idx="8417">
                  <c:v>42.08500000000308</c:v>
                </c:pt>
                <c:pt idx="8418">
                  <c:v>42.09000000000308</c:v>
                </c:pt>
                <c:pt idx="8419">
                  <c:v>42.09500000000308</c:v>
                </c:pt>
                <c:pt idx="8420">
                  <c:v>42.1000000000031</c:v>
                </c:pt>
                <c:pt idx="8421">
                  <c:v>42.1050000000031</c:v>
                </c:pt>
                <c:pt idx="8422">
                  <c:v>42.1100000000031</c:v>
                </c:pt>
                <c:pt idx="8423">
                  <c:v>42.1150000000031</c:v>
                </c:pt>
                <c:pt idx="8424">
                  <c:v>42.1200000000031</c:v>
                </c:pt>
                <c:pt idx="8425">
                  <c:v>42.1250000000031</c:v>
                </c:pt>
                <c:pt idx="8426">
                  <c:v>42.1300000000031</c:v>
                </c:pt>
                <c:pt idx="8427">
                  <c:v>42.1350000000031</c:v>
                </c:pt>
                <c:pt idx="8428">
                  <c:v>42.14000000000311</c:v>
                </c:pt>
                <c:pt idx="8429">
                  <c:v>42.14500000000311</c:v>
                </c:pt>
                <c:pt idx="8430">
                  <c:v>42.1500000000031</c:v>
                </c:pt>
                <c:pt idx="8431">
                  <c:v>42.15500000000311</c:v>
                </c:pt>
                <c:pt idx="8432">
                  <c:v>42.16000000000312</c:v>
                </c:pt>
                <c:pt idx="8433">
                  <c:v>42.16500000000312</c:v>
                </c:pt>
                <c:pt idx="8434">
                  <c:v>42.17000000000312</c:v>
                </c:pt>
                <c:pt idx="8435">
                  <c:v>42.17500000000313</c:v>
                </c:pt>
                <c:pt idx="8436">
                  <c:v>42.18000000000313</c:v>
                </c:pt>
                <c:pt idx="8437">
                  <c:v>42.18500000000313</c:v>
                </c:pt>
                <c:pt idx="8438">
                  <c:v>42.19000000000313</c:v>
                </c:pt>
                <c:pt idx="8439">
                  <c:v>42.19500000000314</c:v>
                </c:pt>
                <c:pt idx="8440">
                  <c:v>42.20000000000314</c:v>
                </c:pt>
                <c:pt idx="8441">
                  <c:v>42.20500000000314</c:v>
                </c:pt>
                <c:pt idx="8442">
                  <c:v>42.21000000000314</c:v>
                </c:pt>
                <c:pt idx="8443">
                  <c:v>42.21500000000315</c:v>
                </c:pt>
                <c:pt idx="8444">
                  <c:v>42.22000000000315</c:v>
                </c:pt>
                <c:pt idx="8445">
                  <c:v>42.22500000000315</c:v>
                </c:pt>
                <c:pt idx="8446">
                  <c:v>42.23000000000315</c:v>
                </c:pt>
                <c:pt idx="8447">
                  <c:v>42.23500000000316</c:v>
                </c:pt>
                <c:pt idx="8448">
                  <c:v>42.24000000000316</c:v>
                </c:pt>
                <c:pt idx="8449">
                  <c:v>42.24500000000316</c:v>
                </c:pt>
                <c:pt idx="8450">
                  <c:v>42.25000000000315</c:v>
                </c:pt>
                <c:pt idx="8451">
                  <c:v>42.25500000000316</c:v>
                </c:pt>
                <c:pt idx="8452">
                  <c:v>42.26000000000317</c:v>
                </c:pt>
                <c:pt idx="8453">
                  <c:v>42.26500000000317</c:v>
                </c:pt>
                <c:pt idx="8454">
                  <c:v>42.27000000000317</c:v>
                </c:pt>
                <c:pt idx="8455">
                  <c:v>42.27500000000318</c:v>
                </c:pt>
                <c:pt idx="8456">
                  <c:v>42.28000000000318</c:v>
                </c:pt>
                <c:pt idx="8457">
                  <c:v>42.28500000000318</c:v>
                </c:pt>
                <c:pt idx="8458">
                  <c:v>42.29000000000318</c:v>
                </c:pt>
                <c:pt idx="8459">
                  <c:v>42.2950000000032</c:v>
                </c:pt>
                <c:pt idx="8460">
                  <c:v>42.30000000000317</c:v>
                </c:pt>
                <c:pt idx="8461">
                  <c:v>42.3050000000032</c:v>
                </c:pt>
                <c:pt idx="8462">
                  <c:v>42.31000000000319</c:v>
                </c:pt>
                <c:pt idx="8463">
                  <c:v>42.3150000000032</c:v>
                </c:pt>
                <c:pt idx="8464">
                  <c:v>42.3200000000032</c:v>
                </c:pt>
                <c:pt idx="8465">
                  <c:v>42.3250000000032</c:v>
                </c:pt>
                <c:pt idx="8466">
                  <c:v>42.3300000000032</c:v>
                </c:pt>
                <c:pt idx="8467">
                  <c:v>42.33500000000321</c:v>
                </c:pt>
                <c:pt idx="8468">
                  <c:v>42.34000000000319</c:v>
                </c:pt>
                <c:pt idx="8469">
                  <c:v>42.3450000000032</c:v>
                </c:pt>
                <c:pt idx="8470">
                  <c:v>42.35000000000312</c:v>
                </c:pt>
                <c:pt idx="8471">
                  <c:v>42.35500000000319</c:v>
                </c:pt>
                <c:pt idx="8472">
                  <c:v>42.3600000000032</c:v>
                </c:pt>
                <c:pt idx="8473">
                  <c:v>42.36500000000322</c:v>
                </c:pt>
                <c:pt idx="8474">
                  <c:v>42.37000000000322</c:v>
                </c:pt>
                <c:pt idx="8475">
                  <c:v>42.37500000000323</c:v>
                </c:pt>
                <c:pt idx="8476">
                  <c:v>42.38000000000319</c:v>
                </c:pt>
                <c:pt idx="8477">
                  <c:v>42.38500000000322</c:v>
                </c:pt>
                <c:pt idx="8478">
                  <c:v>42.39000000000323</c:v>
                </c:pt>
                <c:pt idx="8479">
                  <c:v>42.39500000000324</c:v>
                </c:pt>
                <c:pt idx="8480">
                  <c:v>42.40000000000322</c:v>
                </c:pt>
                <c:pt idx="8481">
                  <c:v>42.40500000000324</c:v>
                </c:pt>
                <c:pt idx="8482">
                  <c:v>42.41000000000324</c:v>
                </c:pt>
                <c:pt idx="8483">
                  <c:v>42.41500000000325</c:v>
                </c:pt>
                <c:pt idx="8484">
                  <c:v>42.42000000000325</c:v>
                </c:pt>
                <c:pt idx="8485">
                  <c:v>42.42500000000325</c:v>
                </c:pt>
                <c:pt idx="8486">
                  <c:v>42.43000000000325</c:v>
                </c:pt>
                <c:pt idx="8487">
                  <c:v>42.43500000000326</c:v>
                </c:pt>
                <c:pt idx="8488">
                  <c:v>42.44000000000324</c:v>
                </c:pt>
                <c:pt idx="8489">
                  <c:v>42.44500000000325</c:v>
                </c:pt>
                <c:pt idx="8490">
                  <c:v>42.45000000000324</c:v>
                </c:pt>
                <c:pt idx="8491">
                  <c:v>42.45500000000325</c:v>
                </c:pt>
                <c:pt idx="8492">
                  <c:v>42.46000000000326</c:v>
                </c:pt>
                <c:pt idx="8493">
                  <c:v>42.46500000000327</c:v>
                </c:pt>
                <c:pt idx="8494">
                  <c:v>42.47000000000327</c:v>
                </c:pt>
                <c:pt idx="8495">
                  <c:v>42.47500000000328</c:v>
                </c:pt>
                <c:pt idx="8496">
                  <c:v>42.48000000000327</c:v>
                </c:pt>
                <c:pt idx="8497">
                  <c:v>42.48500000000327</c:v>
                </c:pt>
                <c:pt idx="8498">
                  <c:v>42.49000000000328</c:v>
                </c:pt>
                <c:pt idx="8499">
                  <c:v>42.4950000000033</c:v>
                </c:pt>
                <c:pt idx="8500">
                  <c:v>42.50000000000329</c:v>
                </c:pt>
                <c:pt idx="8501">
                  <c:v>42.5050000000033</c:v>
                </c:pt>
                <c:pt idx="8502">
                  <c:v>42.51000000000329</c:v>
                </c:pt>
                <c:pt idx="8503">
                  <c:v>42.5150000000033</c:v>
                </c:pt>
                <c:pt idx="8504">
                  <c:v>42.5200000000033</c:v>
                </c:pt>
                <c:pt idx="8505">
                  <c:v>42.5250000000033</c:v>
                </c:pt>
                <c:pt idx="8506">
                  <c:v>42.53000000000331</c:v>
                </c:pt>
                <c:pt idx="8507">
                  <c:v>42.53500000000331</c:v>
                </c:pt>
                <c:pt idx="8508">
                  <c:v>42.5400000000033</c:v>
                </c:pt>
                <c:pt idx="8509">
                  <c:v>42.54500000000331</c:v>
                </c:pt>
                <c:pt idx="8510">
                  <c:v>42.55000000000329</c:v>
                </c:pt>
                <c:pt idx="8511">
                  <c:v>42.5550000000033</c:v>
                </c:pt>
                <c:pt idx="8512">
                  <c:v>42.56000000000332</c:v>
                </c:pt>
                <c:pt idx="8513">
                  <c:v>42.56500000000332</c:v>
                </c:pt>
                <c:pt idx="8514">
                  <c:v>42.57000000000333</c:v>
                </c:pt>
                <c:pt idx="8515">
                  <c:v>42.57500000000333</c:v>
                </c:pt>
                <c:pt idx="8516">
                  <c:v>42.58000000000332</c:v>
                </c:pt>
                <c:pt idx="8517">
                  <c:v>42.58500000000333</c:v>
                </c:pt>
                <c:pt idx="8518">
                  <c:v>42.59000000000334</c:v>
                </c:pt>
                <c:pt idx="8519">
                  <c:v>42.59500000000334</c:v>
                </c:pt>
                <c:pt idx="8520">
                  <c:v>42.60000000000334</c:v>
                </c:pt>
                <c:pt idx="8521">
                  <c:v>42.60500000000335</c:v>
                </c:pt>
                <c:pt idx="8522">
                  <c:v>42.61000000000335</c:v>
                </c:pt>
                <c:pt idx="8523">
                  <c:v>42.61500000000335</c:v>
                </c:pt>
                <c:pt idx="8524">
                  <c:v>42.62000000000335</c:v>
                </c:pt>
                <c:pt idx="8525">
                  <c:v>42.62500000000336</c:v>
                </c:pt>
                <c:pt idx="8526">
                  <c:v>42.63000000000336</c:v>
                </c:pt>
                <c:pt idx="8527">
                  <c:v>42.63500000000336</c:v>
                </c:pt>
                <c:pt idx="8528">
                  <c:v>42.64000000000335</c:v>
                </c:pt>
                <c:pt idx="8529">
                  <c:v>42.64500000000336</c:v>
                </c:pt>
                <c:pt idx="8530">
                  <c:v>42.65000000000335</c:v>
                </c:pt>
                <c:pt idx="8531">
                  <c:v>42.65500000000335</c:v>
                </c:pt>
                <c:pt idx="8532">
                  <c:v>42.66000000000337</c:v>
                </c:pt>
                <c:pt idx="8533">
                  <c:v>42.66500000000338</c:v>
                </c:pt>
                <c:pt idx="8534">
                  <c:v>42.67000000000338</c:v>
                </c:pt>
                <c:pt idx="8535">
                  <c:v>42.67500000000338</c:v>
                </c:pt>
                <c:pt idx="8536">
                  <c:v>42.68000000000337</c:v>
                </c:pt>
                <c:pt idx="8537">
                  <c:v>42.68500000000338</c:v>
                </c:pt>
                <c:pt idx="8538">
                  <c:v>42.6900000000034</c:v>
                </c:pt>
                <c:pt idx="8539">
                  <c:v>42.6950000000034</c:v>
                </c:pt>
                <c:pt idx="8540">
                  <c:v>42.7000000000034</c:v>
                </c:pt>
                <c:pt idx="8541">
                  <c:v>42.7050000000034</c:v>
                </c:pt>
                <c:pt idx="8542">
                  <c:v>42.7100000000034</c:v>
                </c:pt>
                <c:pt idx="8543">
                  <c:v>42.7150000000034</c:v>
                </c:pt>
                <c:pt idx="8544">
                  <c:v>42.7200000000034</c:v>
                </c:pt>
                <c:pt idx="8545">
                  <c:v>42.72500000000341</c:v>
                </c:pt>
                <c:pt idx="8546">
                  <c:v>42.73000000000341</c:v>
                </c:pt>
                <c:pt idx="8547">
                  <c:v>42.73500000000341</c:v>
                </c:pt>
                <c:pt idx="8548">
                  <c:v>42.74000000000341</c:v>
                </c:pt>
                <c:pt idx="8549">
                  <c:v>42.74500000000342</c:v>
                </c:pt>
                <c:pt idx="8550">
                  <c:v>42.7500000000034</c:v>
                </c:pt>
                <c:pt idx="8551">
                  <c:v>42.75500000000342</c:v>
                </c:pt>
                <c:pt idx="8552">
                  <c:v>42.76000000000342</c:v>
                </c:pt>
                <c:pt idx="8553">
                  <c:v>42.76500000000343</c:v>
                </c:pt>
                <c:pt idx="8554">
                  <c:v>42.77000000000343</c:v>
                </c:pt>
                <c:pt idx="8555">
                  <c:v>42.77500000000343</c:v>
                </c:pt>
                <c:pt idx="8556">
                  <c:v>42.78000000000343</c:v>
                </c:pt>
                <c:pt idx="8557">
                  <c:v>42.78500000000344</c:v>
                </c:pt>
                <c:pt idx="8558">
                  <c:v>42.79000000000344</c:v>
                </c:pt>
                <c:pt idx="8559">
                  <c:v>42.79500000000344</c:v>
                </c:pt>
                <c:pt idx="8560">
                  <c:v>42.80000000000344</c:v>
                </c:pt>
                <c:pt idx="8561">
                  <c:v>42.80500000000345</c:v>
                </c:pt>
                <c:pt idx="8562">
                  <c:v>42.81000000000336</c:v>
                </c:pt>
                <c:pt idx="8563">
                  <c:v>42.81500000000344</c:v>
                </c:pt>
                <c:pt idx="8564">
                  <c:v>42.82000000000345</c:v>
                </c:pt>
                <c:pt idx="8565">
                  <c:v>42.82500000000346</c:v>
                </c:pt>
                <c:pt idx="8566">
                  <c:v>42.83000000000344</c:v>
                </c:pt>
                <c:pt idx="8567">
                  <c:v>42.83500000000345</c:v>
                </c:pt>
                <c:pt idx="8568">
                  <c:v>42.84000000000344</c:v>
                </c:pt>
                <c:pt idx="8569">
                  <c:v>42.84500000000344</c:v>
                </c:pt>
                <c:pt idx="8570">
                  <c:v>42.85000000000337</c:v>
                </c:pt>
                <c:pt idx="8571">
                  <c:v>42.85500000000344</c:v>
                </c:pt>
                <c:pt idx="8572">
                  <c:v>42.86000000000347</c:v>
                </c:pt>
                <c:pt idx="8573">
                  <c:v>42.86500000000348</c:v>
                </c:pt>
                <c:pt idx="8574">
                  <c:v>42.87000000000344</c:v>
                </c:pt>
                <c:pt idx="8575">
                  <c:v>42.87500000000347</c:v>
                </c:pt>
                <c:pt idx="8576">
                  <c:v>42.8800000000034</c:v>
                </c:pt>
                <c:pt idx="8577">
                  <c:v>42.88500000000347</c:v>
                </c:pt>
                <c:pt idx="8578">
                  <c:v>42.89000000000348</c:v>
                </c:pt>
                <c:pt idx="8579">
                  <c:v>42.8950000000035</c:v>
                </c:pt>
                <c:pt idx="8580">
                  <c:v>42.90000000000349</c:v>
                </c:pt>
                <c:pt idx="8581">
                  <c:v>42.9050000000035</c:v>
                </c:pt>
                <c:pt idx="8582">
                  <c:v>42.91000000000349</c:v>
                </c:pt>
                <c:pt idx="8583">
                  <c:v>42.91500000000349</c:v>
                </c:pt>
                <c:pt idx="8584">
                  <c:v>42.9200000000035</c:v>
                </c:pt>
                <c:pt idx="8585">
                  <c:v>42.92500000000351</c:v>
                </c:pt>
                <c:pt idx="8586">
                  <c:v>42.9300000000035</c:v>
                </c:pt>
                <c:pt idx="8587">
                  <c:v>42.93500000000351</c:v>
                </c:pt>
                <c:pt idx="8588">
                  <c:v>42.94000000000349</c:v>
                </c:pt>
                <c:pt idx="8589">
                  <c:v>42.9450000000035</c:v>
                </c:pt>
                <c:pt idx="8590">
                  <c:v>42.95000000000343</c:v>
                </c:pt>
                <c:pt idx="8591">
                  <c:v>42.95500000000352</c:v>
                </c:pt>
                <c:pt idx="8592">
                  <c:v>42.96000000000353</c:v>
                </c:pt>
                <c:pt idx="8593">
                  <c:v>42.96500000000353</c:v>
                </c:pt>
                <c:pt idx="8594">
                  <c:v>42.97000000000352</c:v>
                </c:pt>
                <c:pt idx="8595">
                  <c:v>42.97500000000353</c:v>
                </c:pt>
                <c:pt idx="8596">
                  <c:v>42.98000000000349</c:v>
                </c:pt>
                <c:pt idx="8597">
                  <c:v>42.98500000000352</c:v>
                </c:pt>
                <c:pt idx="8598">
                  <c:v>42.99000000000354</c:v>
                </c:pt>
                <c:pt idx="8599">
                  <c:v>42.99500000000354</c:v>
                </c:pt>
                <c:pt idx="8600">
                  <c:v>43.00000000000355</c:v>
                </c:pt>
                <c:pt idx="8601">
                  <c:v>43.00500000000355</c:v>
                </c:pt>
                <c:pt idx="8602">
                  <c:v>43.01000000000354</c:v>
                </c:pt>
                <c:pt idx="8603">
                  <c:v>43.01500000000355</c:v>
                </c:pt>
                <c:pt idx="8604">
                  <c:v>43.02000000000356</c:v>
                </c:pt>
                <c:pt idx="8605">
                  <c:v>43.02500000000356</c:v>
                </c:pt>
                <c:pt idx="8606">
                  <c:v>43.03000000000355</c:v>
                </c:pt>
                <c:pt idx="8607">
                  <c:v>43.03500000000356</c:v>
                </c:pt>
                <c:pt idx="8608">
                  <c:v>43.04000000000354</c:v>
                </c:pt>
                <c:pt idx="8609">
                  <c:v>43.04500000000355</c:v>
                </c:pt>
                <c:pt idx="8610">
                  <c:v>43.05000000000354</c:v>
                </c:pt>
                <c:pt idx="8611">
                  <c:v>43.05500000000357</c:v>
                </c:pt>
                <c:pt idx="8612">
                  <c:v>43.06000000000358</c:v>
                </c:pt>
                <c:pt idx="8613">
                  <c:v>43.06500000000358</c:v>
                </c:pt>
                <c:pt idx="8614">
                  <c:v>43.07000000000357</c:v>
                </c:pt>
                <c:pt idx="8615">
                  <c:v>43.07500000000358</c:v>
                </c:pt>
                <c:pt idx="8616">
                  <c:v>43.08000000000357</c:v>
                </c:pt>
                <c:pt idx="8617">
                  <c:v>43.08500000000357</c:v>
                </c:pt>
                <c:pt idx="8618">
                  <c:v>43.0900000000036</c:v>
                </c:pt>
                <c:pt idx="8619">
                  <c:v>43.0950000000036</c:v>
                </c:pt>
                <c:pt idx="8620">
                  <c:v>43.1000000000036</c:v>
                </c:pt>
                <c:pt idx="8621">
                  <c:v>43.1050000000036</c:v>
                </c:pt>
                <c:pt idx="8622">
                  <c:v>43.11000000000359</c:v>
                </c:pt>
                <c:pt idx="8623">
                  <c:v>43.1150000000036</c:v>
                </c:pt>
                <c:pt idx="8624">
                  <c:v>43.12000000000361</c:v>
                </c:pt>
                <c:pt idx="8625">
                  <c:v>43.12500000000361</c:v>
                </c:pt>
                <c:pt idx="8626">
                  <c:v>43.1300000000036</c:v>
                </c:pt>
                <c:pt idx="8627">
                  <c:v>43.13500000000361</c:v>
                </c:pt>
                <c:pt idx="8628">
                  <c:v>43.1400000000036</c:v>
                </c:pt>
                <c:pt idx="8629">
                  <c:v>43.14500000000362</c:v>
                </c:pt>
                <c:pt idx="8630">
                  <c:v>43.15000000000362</c:v>
                </c:pt>
                <c:pt idx="8631">
                  <c:v>43.15500000000362</c:v>
                </c:pt>
                <c:pt idx="8632">
                  <c:v>43.16000000000363</c:v>
                </c:pt>
                <c:pt idx="8633">
                  <c:v>43.16500000000363</c:v>
                </c:pt>
                <c:pt idx="8634">
                  <c:v>43.17000000000363</c:v>
                </c:pt>
                <c:pt idx="8635">
                  <c:v>43.17500000000364</c:v>
                </c:pt>
                <c:pt idx="8636">
                  <c:v>43.18000000000362</c:v>
                </c:pt>
                <c:pt idx="8637">
                  <c:v>43.18500000000364</c:v>
                </c:pt>
                <c:pt idx="8638">
                  <c:v>43.19000000000364</c:v>
                </c:pt>
                <c:pt idx="8639">
                  <c:v>43.19500000000365</c:v>
                </c:pt>
                <c:pt idx="8640">
                  <c:v>43.20000000000365</c:v>
                </c:pt>
                <c:pt idx="8641">
                  <c:v>43.20500000000365</c:v>
                </c:pt>
                <c:pt idx="8642">
                  <c:v>43.21000000000365</c:v>
                </c:pt>
                <c:pt idx="8643">
                  <c:v>43.21500000000366</c:v>
                </c:pt>
                <c:pt idx="8644">
                  <c:v>43.22000000000366</c:v>
                </c:pt>
                <c:pt idx="8645">
                  <c:v>43.22500000000366</c:v>
                </c:pt>
                <c:pt idx="8646">
                  <c:v>43.23000000000366</c:v>
                </c:pt>
                <c:pt idx="8647">
                  <c:v>43.23500000000367</c:v>
                </c:pt>
                <c:pt idx="8648">
                  <c:v>43.24000000000365</c:v>
                </c:pt>
                <c:pt idx="8649">
                  <c:v>43.24500000000367</c:v>
                </c:pt>
                <c:pt idx="8650">
                  <c:v>43.25000000000367</c:v>
                </c:pt>
                <c:pt idx="8651">
                  <c:v>43.25500000000368</c:v>
                </c:pt>
                <c:pt idx="8652">
                  <c:v>43.26000000000368</c:v>
                </c:pt>
                <c:pt idx="8653">
                  <c:v>43.26500000000368</c:v>
                </c:pt>
                <c:pt idx="8654">
                  <c:v>43.27000000000368</c:v>
                </c:pt>
                <c:pt idx="8655">
                  <c:v>43.2750000000037</c:v>
                </c:pt>
                <c:pt idx="8656">
                  <c:v>43.28000000000367</c:v>
                </c:pt>
                <c:pt idx="8657">
                  <c:v>43.2850000000037</c:v>
                </c:pt>
                <c:pt idx="8658">
                  <c:v>43.2900000000037</c:v>
                </c:pt>
                <c:pt idx="8659">
                  <c:v>43.2950000000037</c:v>
                </c:pt>
                <c:pt idx="8660">
                  <c:v>43.30000000000364</c:v>
                </c:pt>
                <c:pt idx="8661">
                  <c:v>43.3050000000037</c:v>
                </c:pt>
                <c:pt idx="8662">
                  <c:v>43.3100000000037</c:v>
                </c:pt>
                <c:pt idx="8663">
                  <c:v>43.31500000000371</c:v>
                </c:pt>
                <c:pt idx="8664">
                  <c:v>43.32000000000371</c:v>
                </c:pt>
                <c:pt idx="8665">
                  <c:v>43.32500000000371</c:v>
                </c:pt>
                <c:pt idx="8666">
                  <c:v>43.33000000000371</c:v>
                </c:pt>
                <c:pt idx="8667">
                  <c:v>43.33500000000372</c:v>
                </c:pt>
                <c:pt idx="8668">
                  <c:v>43.34000000000372</c:v>
                </c:pt>
                <c:pt idx="8669">
                  <c:v>43.34500000000372</c:v>
                </c:pt>
                <c:pt idx="8670">
                  <c:v>43.35000000000372</c:v>
                </c:pt>
                <c:pt idx="8671">
                  <c:v>43.35500000000373</c:v>
                </c:pt>
                <c:pt idx="8672">
                  <c:v>43.36000000000373</c:v>
                </c:pt>
                <c:pt idx="8673">
                  <c:v>43.36500000000373</c:v>
                </c:pt>
                <c:pt idx="8674">
                  <c:v>43.37000000000373</c:v>
                </c:pt>
                <c:pt idx="8675">
                  <c:v>43.37500000000374</c:v>
                </c:pt>
                <c:pt idx="8676">
                  <c:v>43.38000000000374</c:v>
                </c:pt>
                <c:pt idx="8677">
                  <c:v>43.38500000000374</c:v>
                </c:pt>
                <c:pt idx="8678">
                  <c:v>43.39000000000375</c:v>
                </c:pt>
                <c:pt idx="8679">
                  <c:v>43.39500000000375</c:v>
                </c:pt>
                <c:pt idx="8680">
                  <c:v>43.40000000000375</c:v>
                </c:pt>
                <c:pt idx="8681">
                  <c:v>43.40500000000375</c:v>
                </c:pt>
                <c:pt idx="8682">
                  <c:v>43.41000000000376</c:v>
                </c:pt>
                <c:pt idx="8683">
                  <c:v>43.41500000000376</c:v>
                </c:pt>
                <c:pt idx="8684">
                  <c:v>43.42000000000376</c:v>
                </c:pt>
                <c:pt idx="8685">
                  <c:v>43.42500000000376</c:v>
                </c:pt>
                <c:pt idx="8686">
                  <c:v>43.43000000000377</c:v>
                </c:pt>
                <c:pt idx="8687">
                  <c:v>43.43500000000377</c:v>
                </c:pt>
                <c:pt idx="8688">
                  <c:v>43.44000000000377</c:v>
                </c:pt>
                <c:pt idx="8689">
                  <c:v>43.44500000000377</c:v>
                </c:pt>
                <c:pt idx="8690">
                  <c:v>43.45000000000378</c:v>
                </c:pt>
                <c:pt idx="8691">
                  <c:v>43.45500000000378</c:v>
                </c:pt>
                <c:pt idx="8692">
                  <c:v>43.46000000000378</c:v>
                </c:pt>
                <c:pt idx="8693">
                  <c:v>43.46500000000378</c:v>
                </c:pt>
                <c:pt idx="8694">
                  <c:v>43.4700000000038</c:v>
                </c:pt>
                <c:pt idx="8695">
                  <c:v>43.4750000000038</c:v>
                </c:pt>
                <c:pt idx="8696">
                  <c:v>43.4800000000038</c:v>
                </c:pt>
                <c:pt idx="8697">
                  <c:v>43.4850000000038</c:v>
                </c:pt>
                <c:pt idx="8698">
                  <c:v>43.4900000000038</c:v>
                </c:pt>
                <c:pt idx="8699">
                  <c:v>43.4950000000038</c:v>
                </c:pt>
                <c:pt idx="8700">
                  <c:v>43.5000000000038</c:v>
                </c:pt>
                <c:pt idx="8701">
                  <c:v>43.50500000000381</c:v>
                </c:pt>
                <c:pt idx="8702">
                  <c:v>43.51000000000381</c:v>
                </c:pt>
                <c:pt idx="8703">
                  <c:v>43.51500000000381</c:v>
                </c:pt>
                <c:pt idx="8704">
                  <c:v>43.52000000000381</c:v>
                </c:pt>
                <c:pt idx="8705">
                  <c:v>43.52500000000382</c:v>
                </c:pt>
                <c:pt idx="8706">
                  <c:v>43.53000000000382</c:v>
                </c:pt>
                <c:pt idx="8707">
                  <c:v>43.53500000000382</c:v>
                </c:pt>
                <c:pt idx="8708">
                  <c:v>43.54000000000382</c:v>
                </c:pt>
                <c:pt idx="8709">
                  <c:v>43.54500000000383</c:v>
                </c:pt>
                <c:pt idx="8710">
                  <c:v>43.55000000000383</c:v>
                </c:pt>
                <c:pt idx="8711">
                  <c:v>43.55500000000383</c:v>
                </c:pt>
                <c:pt idx="8712">
                  <c:v>43.56000000000383</c:v>
                </c:pt>
                <c:pt idx="8713">
                  <c:v>43.56500000000384</c:v>
                </c:pt>
                <c:pt idx="8714">
                  <c:v>43.57000000000384</c:v>
                </c:pt>
                <c:pt idx="8715">
                  <c:v>43.57500000000384</c:v>
                </c:pt>
                <c:pt idx="8716">
                  <c:v>43.58000000000384</c:v>
                </c:pt>
                <c:pt idx="8717">
                  <c:v>43.58500000000385</c:v>
                </c:pt>
                <c:pt idx="8718">
                  <c:v>43.59000000000385</c:v>
                </c:pt>
                <c:pt idx="8719">
                  <c:v>43.59500000000385</c:v>
                </c:pt>
                <c:pt idx="8720">
                  <c:v>43.60000000000385</c:v>
                </c:pt>
                <c:pt idx="8721">
                  <c:v>43.60500000000386</c:v>
                </c:pt>
                <c:pt idx="8722">
                  <c:v>43.61000000000386</c:v>
                </c:pt>
                <c:pt idx="8723">
                  <c:v>43.61500000000386</c:v>
                </c:pt>
                <c:pt idx="8724">
                  <c:v>43.62000000000386</c:v>
                </c:pt>
                <c:pt idx="8725">
                  <c:v>43.62500000000387</c:v>
                </c:pt>
                <c:pt idx="8726">
                  <c:v>43.63000000000387</c:v>
                </c:pt>
                <c:pt idx="8727">
                  <c:v>43.63500000000387</c:v>
                </c:pt>
                <c:pt idx="8728">
                  <c:v>43.64000000000387</c:v>
                </c:pt>
                <c:pt idx="8729">
                  <c:v>43.64500000000388</c:v>
                </c:pt>
                <c:pt idx="8730">
                  <c:v>43.65000000000388</c:v>
                </c:pt>
                <c:pt idx="8731">
                  <c:v>43.65500000000388</c:v>
                </c:pt>
                <c:pt idx="8732">
                  <c:v>43.66000000000388</c:v>
                </c:pt>
                <c:pt idx="8733">
                  <c:v>43.6650000000039</c:v>
                </c:pt>
                <c:pt idx="8734">
                  <c:v>43.6700000000039</c:v>
                </c:pt>
                <c:pt idx="8735">
                  <c:v>43.6750000000039</c:v>
                </c:pt>
                <c:pt idx="8736">
                  <c:v>43.6800000000039</c:v>
                </c:pt>
                <c:pt idx="8737">
                  <c:v>43.6850000000039</c:v>
                </c:pt>
                <c:pt idx="8738">
                  <c:v>43.6900000000039</c:v>
                </c:pt>
                <c:pt idx="8739">
                  <c:v>43.6950000000039</c:v>
                </c:pt>
                <c:pt idx="8740">
                  <c:v>43.70000000000391</c:v>
                </c:pt>
                <c:pt idx="8741">
                  <c:v>43.70500000000391</c:v>
                </c:pt>
                <c:pt idx="8742">
                  <c:v>43.71000000000391</c:v>
                </c:pt>
                <c:pt idx="8743">
                  <c:v>43.71500000000391</c:v>
                </c:pt>
                <c:pt idx="8744">
                  <c:v>43.72000000000392</c:v>
                </c:pt>
                <c:pt idx="8745">
                  <c:v>43.72500000000393</c:v>
                </c:pt>
                <c:pt idx="8746">
                  <c:v>43.73000000000392</c:v>
                </c:pt>
                <c:pt idx="8747">
                  <c:v>43.73500000000392</c:v>
                </c:pt>
                <c:pt idx="8748">
                  <c:v>43.74000000000393</c:v>
                </c:pt>
                <c:pt idx="8749">
                  <c:v>43.74500000000393</c:v>
                </c:pt>
                <c:pt idx="8750">
                  <c:v>43.75000000000393</c:v>
                </c:pt>
                <c:pt idx="8751">
                  <c:v>43.75500000000393</c:v>
                </c:pt>
                <c:pt idx="8752">
                  <c:v>43.76000000000394</c:v>
                </c:pt>
                <c:pt idx="8753">
                  <c:v>43.76500000000395</c:v>
                </c:pt>
                <c:pt idx="8754">
                  <c:v>43.77000000000394</c:v>
                </c:pt>
                <c:pt idx="8755">
                  <c:v>43.77500000000394</c:v>
                </c:pt>
                <c:pt idx="8756">
                  <c:v>43.78000000000395</c:v>
                </c:pt>
                <c:pt idx="8757">
                  <c:v>43.78500000000395</c:v>
                </c:pt>
                <c:pt idx="8758">
                  <c:v>43.79000000000395</c:v>
                </c:pt>
                <c:pt idx="8759">
                  <c:v>43.79500000000395</c:v>
                </c:pt>
                <c:pt idx="8760">
                  <c:v>43.80000000000395</c:v>
                </c:pt>
                <c:pt idx="8761">
                  <c:v>43.80500000000396</c:v>
                </c:pt>
                <c:pt idx="8762">
                  <c:v>43.81000000000395</c:v>
                </c:pt>
                <c:pt idx="8763">
                  <c:v>43.81500000000396</c:v>
                </c:pt>
                <c:pt idx="8764">
                  <c:v>43.82000000000397</c:v>
                </c:pt>
                <c:pt idx="8765">
                  <c:v>43.82500000000397</c:v>
                </c:pt>
                <c:pt idx="8766">
                  <c:v>43.83000000000397</c:v>
                </c:pt>
                <c:pt idx="8767">
                  <c:v>43.83500000000397</c:v>
                </c:pt>
                <c:pt idx="8768">
                  <c:v>43.84000000000398</c:v>
                </c:pt>
                <c:pt idx="8769">
                  <c:v>43.84500000000398</c:v>
                </c:pt>
                <c:pt idx="8770">
                  <c:v>43.85000000000397</c:v>
                </c:pt>
                <c:pt idx="8771">
                  <c:v>43.85500000000398</c:v>
                </c:pt>
                <c:pt idx="8772">
                  <c:v>43.860000000004</c:v>
                </c:pt>
                <c:pt idx="8773">
                  <c:v>43.865000000004</c:v>
                </c:pt>
                <c:pt idx="8774">
                  <c:v>43.870000000004</c:v>
                </c:pt>
                <c:pt idx="8775">
                  <c:v>43.875000000004</c:v>
                </c:pt>
                <c:pt idx="8776">
                  <c:v>43.880000000004</c:v>
                </c:pt>
                <c:pt idx="8777">
                  <c:v>43.885000000004</c:v>
                </c:pt>
                <c:pt idx="8778">
                  <c:v>43.890000000004</c:v>
                </c:pt>
                <c:pt idx="8779">
                  <c:v>43.895000000004</c:v>
                </c:pt>
                <c:pt idx="8780">
                  <c:v>43.90000000000401</c:v>
                </c:pt>
                <c:pt idx="8781">
                  <c:v>43.90500000000401</c:v>
                </c:pt>
                <c:pt idx="8782">
                  <c:v>43.910000000004</c:v>
                </c:pt>
                <c:pt idx="8783">
                  <c:v>43.91500000000401</c:v>
                </c:pt>
                <c:pt idx="8784">
                  <c:v>43.92000000000402</c:v>
                </c:pt>
                <c:pt idx="8785">
                  <c:v>43.92500000000402</c:v>
                </c:pt>
                <c:pt idx="8786">
                  <c:v>43.93000000000402</c:v>
                </c:pt>
                <c:pt idx="8787">
                  <c:v>43.93500000000403</c:v>
                </c:pt>
                <c:pt idx="8788">
                  <c:v>43.94000000000403</c:v>
                </c:pt>
                <c:pt idx="8789">
                  <c:v>43.94500000000403</c:v>
                </c:pt>
                <c:pt idx="8790">
                  <c:v>43.95000000000402</c:v>
                </c:pt>
                <c:pt idx="8791">
                  <c:v>43.95500000000403</c:v>
                </c:pt>
                <c:pt idx="8792">
                  <c:v>43.96000000000404</c:v>
                </c:pt>
                <c:pt idx="8793">
                  <c:v>43.96500000000404</c:v>
                </c:pt>
                <c:pt idx="8794">
                  <c:v>43.97000000000404</c:v>
                </c:pt>
                <c:pt idx="8795">
                  <c:v>43.97500000000405</c:v>
                </c:pt>
                <c:pt idx="8796">
                  <c:v>43.98000000000405</c:v>
                </c:pt>
                <c:pt idx="8797">
                  <c:v>43.98500000000405</c:v>
                </c:pt>
                <c:pt idx="8798">
                  <c:v>43.99000000000405</c:v>
                </c:pt>
                <c:pt idx="8799">
                  <c:v>43.99500000000406</c:v>
                </c:pt>
                <c:pt idx="8800">
                  <c:v>44.00000000000406</c:v>
                </c:pt>
                <c:pt idx="8801">
                  <c:v>44.00500000000406</c:v>
                </c:pt>
                <c:pt idx="8802">
                  <c:v>44.01000000000406</c:v>
                </c:pt>
                <c:pt idx="8803">
                  <c:v>44.01500000000406</c:v>
                </c:pt>
                <c:pt idx="8804">
                  <c:v>44.02000000000407</c:v>
                </c:pt>
                <c:pt idx="8805">
                  <c:v>44.02500000000407</c:v>
                </c:pt>
                <c:pt idx="8806">
                  <c:v>44.03000000000407</c:v>
                </c:pt>
                <c:pt idx="8807">
                  <c:v>44.03500000000408</c:v>
                </c:pt>
                <c:pt idx="8808">
                  <c:v>44.04000000000408</c:v>
                </c:pt>
                <c:pt idx="8809">
                  <c:v>44.04500000000408</c:v>
                </c:pt>
                <c:pt idx="8810">
                  <c:v>44.05000000000408</c:v>
                </c:pt>
                <c:pt idx="8811">
                  <c:v>44.0550000000041</c:v>
                </c:pt>
                <c:pt idx="8812">
                  <c:v>44.0600000000041</c:v>
                </c:pt>
                <c:pt idx="8813">
                  <c:v>44.0650000000041</c:v>
                </c:pt>
                <c:pt idx="8814">
                  <c:v>44.0700000000041</c:v>
                </c:pt>
                <c:pt idx="8815">
                  <c:v>44.0750000000041</c:v>
                </c:pt>
                <c:pt idx="8816">
                  <c:v>44.0800000000041</c:v>
                </c:pt>
                <c:pt idx="8817">
                  <c:v>44.0850000000041</c:v>
                </c:pt>
                <c:pt idx="8818">
                  <c:v>44.0900000000041</c:v>
                </c:pt>
                <c:pt idx="8819">
                  <c:v>44.09500000000411</c:v>
                </c:pt>
                <c:pt idx="8820">
                  <c:v>44.10000000000411</c:v>
                </c:pt>
                <c:pt idx="8821">
                  <c:v>44.10500000000411</c:v>
                </c:pt>
                <c:pt idx="8822">
                  <c:v>44.11000000000411</c:v>
                </c:pt>
                <c:pt idx="8823">
                  <c:v>44.11500000000412</c:v>
                </c:pt>
                <c:pt idx="8824">
                  <c:v>44.12000000000412</c:v>
                </c:pt>
                <c:pt idx="8825">
                  <c:v>44.12500000000412</c:v>
                </c:pt>
                <c:pt idx="8826">
                  <c:v>44.13000000000413</c:v>
                </c:pt>
                <c:pt idx="8827">
                  <c:v>44.13500000000413</c:v>
                </c:pt>
                <c:pt idx="8828">
                  <c:v>44.14000000000413</c:v>
                </c:pt>
                <c:pt idx="8829">
                  <c:v>44.14500000000413</c:v>
                </c:pt>
                <c:pt idx="8830">
                  <c:v>44.15000000000413</c:v>
                </c:pt>
                <c:pt idx="8831">
                  <c:v>44.15500000000414</c:v>
                </c:pt>
                <c:pt idx="8832">
                  <c:v>44.16000000000414</c:v>
                </c:pt>
                <c:pt idx="8833">
                  <c:v>44.16500000000414</c:v>
                </c:pt>
                <c:pt idx="8834">
                  <c:v>44.17000000000415</c:v>
                </c:pt>
                <c:pt idx="8835">
                  <c:v>44.17500000000415</c:v>
                </c:pt>
                <c:pt idx="8836">
                  <c:v>44.18000000000415</c:v>
                </c:pt>
                <c:pt idx="8837">
                  <c:v>44.18500000000415</c:v>
                </c:pt>
                <c:pt idx="8838">
                  <c:v>44.19000000000416</c:v>
                </c:pt>
                <c:pt idx="8839">
                  <c:v>44.19500000000416</c:v>
                </c:pt>
                <c:pt idx="8840">
                  <c:v>44.20000000000416</c:v>
                </c:pt>
                <c:pt idx="8841">
                  <c:v>44.20500000000416</c:v>
                </c:pt>
                <c:pt idx="8842">
                  <c:v>44.21000000000416</c:v>
                </c:pt>
                <c:pt idx="8843">
                  <c:v>44.21500000000417</c:v>
                </c:pt>
                <c:pt idx="8844">
                  <c:v>44.22000000000417</c:v>
                </c:pt>
                <c:pt idx="8845">
                  <c:v>44.22500000000417</c:v>
                </c:pt>
                <c:pt idx="8846">
                  <c:v>44.23000000000418</c:v>
                </c:pt>
                <c:pt idx="8847">
                  <c:v>44.23500000000418</c:v>
                </c:pt>
                <c:pt idx="8848">
                  <c:v>44.24000000000418</c:v>
                </c:pt>
                <c:pt idx="8849">
                  <c:v>44.24500000000418</c:v>
                </c:pt>
                <c:pt idx="8850">
                  <c:v>44.2500000000042</c:v>
                </c:pt>
                <c:pt idx="8851">
                  <c:v>44.2550000000042</c:v>
                </c:pt>
                <c:pt idx="8852">
                  <c:v>44.2600000000042</c:v>
                </c:pt>
                <c:pt idx="8853">
                  <c:v>44.2650000000042</c:v>
                </c:pt>
                <c:pt idx="8854">
                  <c:v>44.2700000000042</c:v>
                </c:pt>
                <c:pt idx="8855">
                  <c:v>44.2750000000042</c:v>
                </c:pt>
                <c:pt idx="8856">
                  <c:v>44.2800000000042</c:v>
                </c:pt>
                <c:pt idx="8857">
                  <c:v>44.2850000000042</c:v>
                </c:pt>
                <c:pt idx="8858">
                  <c:v>44.29000000000421</c:v>
                </c:pt>
                <c:pt idx="8859">
                  <c:v>44.29500000000421</c:v>
                </c:pt>
                <c:pt idx="8860">
                  <c:v>44.3000000000042</c:v>
                </c:pt>
                <c:pt idx="8861">
                  <c:v>44.30500000000421</c:v>
                </c:pt>
                <c:pt idx="8862">
                  <c:v>44.31000000000419</c:v>
                </c:pt>
                <c:pt idx="8863">
                  <c:v>44.3150000000042</c:v>
                </c:pt>
                <c:pt idx="8864">
                  <c:v>44.32000000000422</c:v>
                </c:pt>
                <c:pt idx="8865">
                  <c:v>44.32500000000422</c:v>
                </c:pt>
                <c:pt idx="8866">
                  <c:v>44.33000000000423</c:v>
                </c:pt>
                <c:pt idx="8867">
                  <c:v>44.33500000000423</c:v>
                </c:pt>
                <c:pt idx="8868">
                  <c:v>44.34000000000422</c:v>
                </c:pt>
                <c:pt idx="8869">
                  <c:v>44.34500000000423</c:v>
                </c:pt>
                <c:pt idx="8870">
                  <c:v>44.35000000000419</c:v>
                </c:pt>
                <c:pt idx="8871">
                  <c:v>44.35500000000422</c:v>
                </c:pt>
                <c:pt idx="8872">
                  <c:v>44.36000000000424</c:v>
                </c:pt>
                <c:pt idx="8873">
                  <c:v>44.36500000000425</c:v>
                </c:pt>
                <c:pt idx="8874">
                  <c:v>44.37000000000425</c:v>
                </c:pt>
                <c:pt idx="8875">
                  <c:v>44.37500000000425</c:v>
                </c:pt>
                <c:pt idx="8876">
                  <c:v>44.38000000000424</c:v>
                </c:pt>
                <c:pt idx="8877">
                  <c:v>44.38500000000425</c:v>
                </c:pt>
                <c:pt idx="8878">
                  <c:v>44.39000000000426</c:v>
                </c:pt>
                <c:pt idx="8879">
                  <c:v>44.39500000000426</c:v>
                </c:pt>
                <c:pt idx="8880">
                  <c:v>44.40000000000425</c:v>
                </c:pt>
                <c:pt idx="8881">
                  <c:v>44.40500000000426</c:v>
                </c:pt>
                <c:pt idx="8882">
                  <c:v>44.41000000000425</c:v>
                </c:pt>
                <c:pt idx="8883">
                  <c:v>44.41500000000427</c:v>
                </c:pt>
                <c:pt idx="8884">
                  <c:v>44.42000000000427</c:v>
                </c:pt>
                <c:pt idx="8885">
                  <c:v>44.42500000000428</c:v>
                </c:pt>
                <c:pt idx="8886">
                  <c:v>44.43000000000428</c:v>
                </c:pt>
                <c:pt idx="8887">
                  <c:v>44.43500000000428</c:v>
                </c:pt>
                <c:pt idx="8888">
                  <c:v>44.44000000000428</c:v>
                </c:pt>
                <c:pt idx="8889">
                  <c:v>44.44500000000428</c:v>
                </c:pt>
                <c:pt idx="8890">
                  <c:v>44.45000000000427</c:v>
                </c:pt>
                <c:pt idx="8891">
                  <c:v>44.45500000000429</c:v>
                </c:pt>
                <c:pt idx="8892">
                  <c:v>44.4600000000043</c:v>
                </c:pt>
                <c:pt idx="8893">
                  <c:v>44.4650000000043</c:v>
                </c:pt>
                <c:pt idx="8894">
                  <c:v>44.4700000000043</c:v>
                </c:pt>
                <c:pt idx="8895">
                  <c:v>44.4750000000043</c:v>
                </c:pt>
                <c:pt idx="8896">
                  <c:v>44.4800000000043</c:v>
                </c:pt>
                <c:pt idx="8897">
                  <c:v>44.48500000000431</c:v>
                </c:pt>
                <c:pt idx="8898">
                  <c:v>44.49000000000431</c:v>
                </c:pt>
                <c:pt idx="8899">
                  <c:v>44.49500000000431</c:v>
                </c:pt>
                <c:pt idx="8900">
                  <c:v>44.50000000000431</c:v>
                </c:pt>
                <c:pt idx="8901">
                  <c:v>44.50500000000432</c:v>
                </c:pt>
                <c:pt idx="8902">
                  <c:v>44.5100000000043</c:v>
                </c:pt>
                <c:pt idx="8903">
                  <c:v>44.51500000000432</c:v>
                </c:pt>
                <c:pt idx="8904">
                  <c:v>44.52000000000432</c:v>
                </c:pt>
                <c:pt idx="8905">
                  <c:v>44.52500000000433</c:v>
                </c:pt>
                <c:pt idx="8906">
                  <c:v>44.53000000000433</c:v>
                </c:pt>
                <c:pt idx="8907">
                  <c:v>44.53500000000433</c:v>
                </c:pt>
                <c:pt idx="8908">
                  <c:v>44.54000000000433</c:v>
                </c:pt>
                <c:pt idx="8909">
                  <c:v>44.54500000000434</c:v>
                </c:pt>
                <c:pt idx="8910">
                  <c:v>44.55000000000432</c:v>
                </c:pt>
                <c:pt idx="8911">
                  <c:v>44.55500000000434</c:v>
                </c:pt>
                <c:pt idx="8912">
                  <c:v>44.56000000000435</c:v>
                </c:pt>
                <c:pt idx="8913">
                  <c:v>44.56500000000435</c:v>
                </c:pt>
                <c:pt idx="8914">
                  <c:v>44.57000000000435</c:v>
                </c:pt>
                <c:pt idx="8915">
                  <c:v>44.57500000000435</c:v>
                </c:pt>
                <c:pt idx="8916">
                  <c:v>44.58000000000435</c:v>
                </c:pt>
                <c:pt idx="8917">
                  <c:v>44.58500000000436</c:v>
                </c:pt>
                <c:pt idx="8918">
                  <c:v>44.59000000000436</c:v>
                </c:pt>
                <c:pt idx="8919">
                  <c:v>44.59500000000436</c:v>
                </c:pt>
                <c:pt idx="8920">
                  <c:v>44.60000000000436</c:v>
                </c:pt>
                <c:pt idx="8921">
                  <c:v>44.60500000000437</c:v>
                </c:pt>
                <c:pt idx="8922">
                  <c:v>44.61000000000435</c:v>
                </c:pt>
                <c:pt idx="8923">
                  <c:v>44.61500000000437</c:v>
                </c:pt>
                <c:pt idx="8924">
                  <c:v>44.62000000000438</c:v>
                </c:pt>
                <c:pt idx="8925">
                  <c:v>44.62500000000438</c:v>
                </c:pt>
                <c:pt idx="8926">
                  <c:v>44.63000000000438</c:v>
                </c:pt>
                <c:pt idx="8927">
                  <c:v>44.63500000000438</c:v>
                </c:pt>
                <c:pt idx="8928">
                  <c:v>44.64000000000438</c:v>
                </c:pt>
                <c:pt idx="8929">
                  <c:v>44.6450000000044</c:v>
                </c:pt>
                <c:pt idx="8930">
                  <c:v>44.65000000000439</c:v>
                </c:pt>
                <c:pt idx="8931">
                  <c:v>44.6550000000044</c:v>
                </c:pt>
                <c:pt idx="8932">
                  <c:v>44.6600000000044</c:v>
                </c:pt>
                <c:pt idx="8933">
                  <c:v>44.6650000000044</c:v>
                </c:pt>
                <c:pt idx="8934">
                  <c:v>44.6700000000044</c:v>
                </c:pt>
                <c:pt idx="8935">
                  <c:v>44.6750000000044</c:v>
                </c:pt>
                <c:pt idx="8936">
                  <c:v>44.6800000000044</c:v>
                </c:pt>
                <c:pt idx="8937">
                  <c:v>44.68500000000441</c:v>
                </c:pt>
                <c:pt idx="8938">
                  <c:v>44.69000000000441</c:v>
                </c:pt>
                <c:pt idx="8939">
                  <c:v>44.69500000000441</c:v>
                </c:pt>
                <c:pt idx="8940">
                  <c:v>44.70000000000442</c:v>
                </c:pt>
                <c:pt idx="8941">
                  <c:v>44.70500000000442</c:v>
                </c:pt>
                <c:pt idx="8942">
                  <c:v>44.71000000000442</c:v>
                </c:pt>
                <c:pt idx="8943">
                  <c:v>44.71500000000442</c:v>
                </c:pt>
                <c:pt idx="8944">
                  <c:v>44.72000000000443</c:v>
                </c:pt>
                <c:pt idx="8945">
                  <c:v>44.72500000000443</c:v>
                </c:pt>
                <c:pt idx="8946">
                  <c:v>44.73000000000443</c:v>
                </c:pt>
                <c:pt idx="8947">
                  <c:v>44.73500000000443</c:v>
                </c:pt>
                <c:pt idx="8948">
                  <c:v>44.74000000000444</c:v>
                </c:pt>
                <c:pt idx="8949">
                  <c:v>44.74500000000444</c:v>
                </c:pt>
                <c:pt idx="8950">
                  <c:v>44.75000000000444</c:v>
                </c:pt>
                <c:pt idx="8951">
                  <c:v>44.75500000000444</c:v>
                </c:pt>
                <c:pt idx="8952">
                  <c:v>44.76000000000445</c:v>
                </c:pt>
                <c:pt idx="8953">
                  <c:v>44.76500000000445</c:v>
                </c:pt>
                <c:pt idx="8954">
                  <c:v>44.77000000000445</c:v>
                </c:pt>
                <c:pt idx="8955">
                  <c:v>44.77500000000446</c:v>
                </c:pt>
                <c:pt idx="8956">
                  <c:v>44.78000000000446</c:v>
                </c:pt>
                <c:pt idx="8957">
                  <c:v>44.78500000000446</c:v>
                </c:pt>
                <c:pt idx="8958">
                  <c:v>44.79000000000446</c:v>
                </c:pt>
                <c:pt idx="8959">
                  <c:v>44.79500000000447</c:v>
                </c:pt>
                <c:pt idx="8960">
                  <c:v>44.80000000000445</c:v>
                </c:pt>
                <c:pt idx="8961">
                  <c:v>44.80500000000445</c:v>
                </c:pt>
                <c:pt idx="8962">
                  <c:v>44.81000000000444</c:v>
                </c:pt>
                <c:pt idx="8963">
                  <c:v>44.81500000000447</c:v>
                </c:pt>
                <c:pt idx="8964">
                  <c:v>44.82000000000448</c:v>
                </c:pt>
                <c:pt idx="8965">
                  <c:v>44.82500000000448</c:v>
                </c:pt>
                <c:pt idx="8966">
                  <c:v>44.83000000000447</c:v>
                </c:pt>
                <c:pt idx="8967">
                  <c:v>44.83500000000448</c:v>
                </c:pt>
                <c:pt idx="8968">
                  <c:v>44.84000000000447</c:v>
                </c:pt>
                <c:pt idx="8969">
                  <c:v>44.84500000000448</c:v>
                </c:pt>
                <c:pt idx="8970">
                  <c:v>44.85000000000444</c:v>
                </c:pt>
                <c:pt idx="8971">
                  <c:v>44.85500000000449</c:v>
                </c:pt>
                <c:pt idx="8972">
                  <c:v>44.8600000000045</c:v>
                </c:pt>
                <c:pt idx="8973">
                  <c:v>44.8650000000045</c:v>
                </c:pt>
                <c:pt idx="8974">
                  <c:v>44.8700000000045</c:v>
                </c:pt>
                <c:pt idx="8975">
                  <c:v>44.8750000000045</c:v>
                </c:pt>
                <c:pt idx="8976">
                  <c:v>44.88000000000449</c:v>
                </c:pt>
                <c:pt idx="8977">
                  <c:v>44.8850000000045</c:v>
                </c:pt>
                <c:pt idx="8978">
                  <c:v>44.89000000000451</c:v>
                </c:pt>
                <c:pt idx="8979">
                  <c:v>44.89500000000452</c:v>
                </c:pt>
                <c:pt idx="8980">
                  <c:v>44.9000000000045</c:v>
                </c:pt>
                <c:pt idx="8981">
                  <c:v>44.90500000000452</c:v>
                </c:pt>
                <c:pt idx="8982">
                  <c:v>44.91000000000452</c:v>
                </c:pt>
                <c:pt idx="8983">
                  <c:v>44.91500000000453</c:v>
                </c:pt>
                <c:pt idx="8984">
                  <c:v>44.92000000000453</c:v>
                </c:pt>
                <c:pt idx="8985">
                  <c:v>44.92500000000453</c:v>
                </c:pt>
                <c:pt idx="8986">
                  <c:v>44.93000000000453</c:v>
                </c:pt>
                <c:pt idx="8987">
                  <c:v>44.93500000000454</c:v>
                </c:pt>
                <c:pt idx="8988">
                  <c:v>44.94000000000452</c:v>
                </c:pt>
                <c:pt idx="8989">
                  <c:v>44.94500000000454</c:v>
                </c:pt>
                <c:pt idx="8990">
                  <c:v>44.95000000000454</c:v>
                </c:pt>
                <c:pt idx="8991">
                  <c:v>44.95500000000455</c:v>
                </c:pt>
                <c:pt idx="8992">
                  <c:v>44.96000000000455</c:v>
                </c:pt>
                <c:pt idx="8993">
                  <c:v>44.96500000000455</c:v>
                </c:pt>
                <c:pt idx="8994">
                  <c:v>44.97000000000455</c:v>
                </c:pt>
                <c:pt idx="8995">
                  <c:v>44.97500000000456</c:v>
                </c:pt>
                <c:pt idx="8996">
                  <c:v>44.98000000000454</c:v>
                </c:pt>
                <c:pt idx="8997">
                  <c:v>44.98500000000455</c:v>
                </c:pt>
                <c:pt idx="8998">
                  <c:v>44.99000000000456</c:v>
                </c:pt>
                <c:pt idx="8999">
                  <c:v>44.99500000000457</c:v>
                </c:pt>
                <c:pt idx="9000">
                  <c:v>45.00000000000455</c:v>
                </c:pt>
                <c:pt idx="9001">
                  <c:v>45.00500000000457</c:v>
                </c:pt>
                <c:pt idx="9002">
                  <c:v>45.01000000000457</c:v>
                </c:pt>
                <c:pt idx="9003">
                  <c:v>45.01500000000458</c:v>
                </c:pt>
                <c:pt idx="9004">
                  <c:v>45.02000000000458</c:v>
                </c:pt>
                <c:pt idx="9005">
                  <c:v>45.02500000000458</c:v>
                </c:pt>
                <c:pt idx="9006">
                  <c:v>45.03000000000458</c:v>
                </c:pt>
                <c:pt idx="9007">
                  <c:v>45.0350000000046</c:v>
                </c:pt>
                <c:pt idx="9008">
                  <c:v>45.04000000000458</c:v>
                </c:pt>
                <c:pt idx="9009">
                  <c:v>45.0450000000046</c:v>
                </c:pt>
                <c:pt idx="9010">
                  <c:v>45.05000000000459</c:v>
                </c:pt>
                <c:pt idx="9011">
                  <c:v>45.0550000000046</c:v>
                </c:pt>
                <c:pt idx="9012">
                  <c:v>45.0600000000046</c:v>
                </c:pt>
                <c:pt idx="9013">
                  <c:v>45.0650000000046</c:v>
                </c:pt>
                <c:pt idx="9014">
                  <c:v>45.0700000000046</c:v>
                </c:pt>
                <c:pt idx="9015">
                  <c:v>45.07500000000461</c:v>
                </c:pt>
                <c:pt idx="9016">
                  <c:v>45.0800000000046</c:v>
                </c:pt>
                <c:pt idx="9017">
                  <c:v>45.08500000000461</c:v>
                </c:pt>
                <c:pt idx="9018">
                  <c:v>45.09000000000461</c:v>
                </c:pt>
                <c:pt idx="9019">
                  <c:v>45.09500000000462</c:v>
                </c:pt>
                <c:pt idx="9020">
                  <c:v>45.10000000000462</c:v>
                </c:pt>
                <c:pt idx="9021">
                  <c:v>45.10500000000462</c:v>
                </c:pt>
                <c:pt idx="9022">
                  <c:v>45.11000000000463</c:v>
                </c:pt>
                <c:pt idx="9023">
                  <c:v>45.11500000000463</c:v>
                </c:pt>
                <c:pt idx="9024">
                  <c:v>45.12000000000463</c:v>
                </c:pt>
                <c:pt idx="9025">
                  <c:v>45.12500000000463</c:v>
                </c:pt>
                <c:pt idx="9026">
                  <c:v>45.13000000000464</c:v>
                </c:pt>
                <c:pt idx="9027">
                  <c:v>45.13500000000464</c:v>
                </c:pt>
                <c:pt idx="9028">
                  <c:v>45.14000000000464</c:v>
                </c:pt>
                <c:pt idx="9029">
                  <c:v>45.14500000000464</c:v>
                </c:pt>
                <c:pt idx="9030">
                  <c:v>45.15000000000465</c:v>
                </c:pt>
                <c:pt idx="9031">
                  <c:v>45.15500000000465</c:v>
                </c:pt>
                <c:pt idx="9032">
                  <c:v>45.16000000000465</c:v>
                </c:pt>
                <c:pt idx="9033">
                  <c:v>45.16500000000465</c:v>
                </c:pt>
                <c:pt idx="9034">
                  <c:v>45.17000000000466</c:v>
                </c:pt>
                <c:pt idx="9035">
                  <c:v>45.17500000000466</c:v>
                </c:pt>
                <c:pt idx="9036">
                  <c:v>45.18000000000465</c:v>
                </c:pt>
                <c:pt idx="9037">
                  <c:v>45.18500000000466</c:v>
                </c:pt>
                <c:pt idx="9038">
                  <c:v>45.19000000000467</c:v>
                </c:pt>
                <c:pt idx="9039">
                  <c:v>45.19500000000467</c:v>
                </c:pt>
                <c:pt idx="9040">
                  <c:v>45.20000000000467</c:v>
                </c:pt>
                <c:pt idx="9041">
                  <c:v>45.20500000000468</c:v>
                </c:pt>
                <c:pt idx="9042">
                  <c:v>45.21000000000468</c:v>
                </c:pt>
                <c:pt idx="9043">
                  <c:v>45.21500000000468</c:v>
                </c:pt>
                <c:pt idx="9044">
                  <c:v>45.22000000000468</c:v>
                </c:pt>
                <c:pt idx="9045">
                  <c:v>45.2250000000047</c:v>
                </c:pt>
                <c:pt idx="9046">
                  <c:v>45.2300000000047</c:v>
                </c:pt>
                <c:pt idx="9047">
                  <c:v>45.2350000000047</c:v>
                </c:pt>
                <c:pt idx="9048">
                  <c:v>45.2400000000047</c:v>
                </c:pt>
                <c:pt idx="9049">
                  <c:v>45.2450000000047</c:v>
                </c:pt>
                <c:pt idx="9050">
                  <c:v>45.2500000000047</c:v>
                </c:pt>
                <c:pt idx="9051">
                  <c:v>45.2550000000047</c:v>
                </c:pt>
                <c:pt idx="9052">
                  <c:v>45.2600000000047</c:v>
                </c:pt>
                <c:pt idx="9053">
                  <c:v>45.26500000000471</c:v>
                </c:pt>
                <c:pt idx="9054">
                  <c:v>45.27000000000471</c:v>
                </c:pt>
                <c:pt idx="9055">
                  <c:v>45.27500000000471</c:v>
                </c:pt>
                <c:pt idx="9056">
                  <c:v>45.28000000000471</c:v>
                </c:pt>
                <c:pt idx="9057">
                  <c:v>45.28500000000472</c:v>
                </c:pt>
                <c:pt idx="9058">
                  <c:v>45.29000000000473</c:v>
                </c:pt>
                <c:pt idx="9059">
                  <c:v>45.29500000000476</c:v>
                </c:pt>
                <c:pt idx="9060">
                  <c:v>45.30000000000472</c:v>
                </c:pt>
                <c:pt idx="9061">
                  <c:v>45.30500000000473</c:v>
                </c:pt>
                <c:pt idx="9062">
                  <c:v>45.31000000000473</c:v>
                </c:pt>
                <c:pt idx="9063">
                  <c:v>45.31500000000473</c:v>
                </c:pt>
                <c:pt idx="9064">
                  <c:v>45.32000000000473</c:v>
                </c:pt>
                <c:pt idx="9065">
                  <c:v>45.32500000000474</c:v>
                </c:pt>
                <c:pt idx="9066">
                  <c:v>45.33000000000474</c:v>
                </c:pt>
                <c:pt idx="9067">
                  <c:v>45.33500000000474</c:v>
                </c:pt>
                <c:pt idx="9068">
                  <c:v>45.34000000000474</c:v>
                </c:pt>
                <c:pt idx="9069">
                  <c:v>45.34500000000475</c:v>
                </c:pt>
                <c:pt idx="9070">
                  <c:v>45.35000000000475</c:v>
                </c:pt>
                <c:pt idx="9071">
                  <c:v>45.35500000000475</c:v>
                </c:pt>
                <c:pt idx="9072">
                  <c:v>45.36000000000475</c:v>
                </c:pt>
                <c:pt idx="9073">
                  <c:v>45.36500000000476</c:v>
                </c:pt>
                <c:pt idx="9074">
                  <c:v>45.37000000000476</c:v>
                </c:pt>
                <c:pt idx="9075">
                  <c:v>45.37500000000476</c:v>
                </c:pt>
                <c:pt idx="9076">
                  <c:v>45.38000000000476</c:v>
                </c:pt>
                <c:pt idx="9077">
                  <c:v>45.38500000000477</c:v>
                </c:pt>
                <c:pt idx="9078">
                  <c:v>45.39000000000477</c:v>
                </c:pt>
                <c:pt idx="9079">
                  <c:v>45.39500000000477</c:v>
                </c:pt>
                <c:pt idx="9080">
                  <c:v>45.40000000000477</c:v>
                </c:pt>
                <c:pt idx="9081">
                  <c:v>45.40500000000478</c:v>
                </c:pt>
                <c:pt idx="9082">
                  <c:v>45.41000000000478</c:v>
                </c:pt>
                <c:pt idx="9083">
                  <c:v>45.41500000000478</c:v>
                </c:pt>
                <c:pt idx="9084">
                  <c:v>45.4200000000048</c:v>
                </c:pt>
                <c:pt idx="9085">
                  <c:v>45.4250000000048</c:v>
                </c:pt>
                <c:pt idx="9086">
                  <c:v>45.4300000000048</c:v>
                </c:pt>
                <c:pt idx="9087">
                  <c:v>45.4350000000048</c:v>
                </c:pt>
                <c:pt idx="9088">
                  <c:v>45.4400000000048</c:v>
                </c:pt>
                <c:pt idx="9089">
                  <c:v>45.4450000000048</c:v>
                </c:pt>
                <c:pt idx="9090">
                  <c:v>45.4500000000048</c:v>
                </c:pt>
                <c:pt idx="9091">
                  <c:v>45.4550000000048</c:v>
                </c:pt>
                <c:pt idx="9092">
                  <c:v>45.46000000000481</c:v>
                </c:pt>
                <c:pt idx="9093">
                  <c:v>45.46500000000481</c:v>
                </c:pt>
                <c:pt idx="9094">
                  <c:v>45.47000000000481</c:v>
                </c:pt>
                <c:pt idx="9095">
                  <c:v>45.47500000000481</c:v>
                </c:pt>
                <c:pt idx="9096">
                  <c:v>45.48000000000481</c:v>
                </c:pt>
                <c:pt idx="9097">
                  <c:v>45.48500000000482</c:v>
                </c:pt>
                <c:pt idx="9098">
                  <c:v>45.49000000000482</c:v>
                </c:pt>
                <c:pt idx="9099">
                  <c:v>45.49500000000482</c:v>
                </c:pt>
                <c:pt idx="9100">
                  <c:v>45.50000000000483</c:v>
                </c:pt>
                <c:pt idx="9101">
                  <c:v>45.50500000000483</c:v>
                </c:pt>
                <c:pt idx="9102">
                  <c:v>45.51000000000483</c:v>
                </c:pt>
                <c:pt idx="9103">
                  <c:v>45.51500000000483</c:v>
                </c:pt>
                <c:pt idx="9104">
                  <c:v>45.52000000000484</c:v>
                </c:pt>
                <c:pt idx="9105">
                  <c:v>45.52500000000485</c:v>
                </c:pt>
                <c:pt idx="9106">
                  <c:v>45.53000000000484</c:v>
                </c:pt>
                <c:pt idx="9107">
                  <c:v>45.53500000000484</c:v>
                </c:pt>
                <c:pt idx="9108">
                  <c:v>45.54000000000485</c:v>
                </c:pt>
                <c:pt idx="9109">
                  <c:v>45.54500000000485</c:v>
                </c:pt>
                <c:pt idx="9110">
                  <c:v>45.55000000000485</c:v>
                </c:pt>
                <c:pt idx="9111">
                  <c:v>45.55500000000485</c:v>
                </c:pt>
                <c:pt idx="9112">
                  <c:v>45.56000000000486</c:v>
                </c:pt>
                <c:pt idx="9113">
                  <c:v>45.56500000000486</c:v>
                </c:pt>
                <c:pt idx="9114">
                  <c:v>45.57000000000486</c:v>
                </c:pt>
                <c:pt idx="9115">
                  <c:v>45.57500000000486</c:v>
                </c:pt>
                <c:pt idx="9116">
                  <c:v>45.58000000000487</c:v>
                </c:pt>
                <c:pt idx="9117">
                  <c:v>45.58500000000487</c:v>
                </c:pt>
                <c:pt idx="9118">
                  <c:v>45.59000000000487</c:v>
                </c:pt>
                <c:pt idx="9119">
                  <c:v>45.59500000000488</c:v>
                </c:pt>
                <c:pt idx="9120">
                  <c:v>45.60000000000488</c:v>
                </c:pt>
                <c:pt idx="9121">
                  <c:v>45.60500000000488</c:v>
                </c:pt>
                <c:pt idx="9122">
                  <c:v>45.61000000000488</c:v>
                </c:pt>
                <c:pt idx="9123">
                  <c:v>45.61500000000488</c:v>
                </c:pt>
                <c:pt idx="9124">
                  <c:v>45.6200000000049</c:v>
                </c:pt>
                <c:pt idx="9125">
                  <c:v>45.6250000000049</c:v>
                </c:pt>
                <c:pt idx="9126">
                  <c:v>45.6300000000049</c:v>
                </c:pt>
                <c:pt idx="9127">
                  <c:v>45.6350000000049</c:v>
                </c:pt>
                <c:pt idx="9128">
                  <c:v>45.6400000000049</c:v>
                </c:pt>
                <c:pt idx="9129">
                  <c:v>45.6450000000049</c:v>
                </c:pt>
                <c:pt idx="9130">
                  <c:v>45.6500000000049</c:v>
                </c:pt>
                <c:pt idx="9131">
                  <c:v>45.65500000000491</c:v>
                </c:pt>
                <c:pt idx="9132">
                  <c:v>45.66000000000491</c:v>
                </c:pt>
                <c:pt idx="9133">
                  <c:v>45.66500000000491</c:v>
                </c:pt>
                <c:pt idx="9134">
                  <c:v>45.67000000000491</c:v>
                </c:pt>
                <c:pt idx="9135">
                  <c:v>45.67500000000492</c:v>
                </c:pt>
                <c:pt idx="9136">
                  <c:v>45.68000000000492</c:v>
                </c:pt>
                <c:pt idx="9137">
                  <c:v>45.68500000000492</c:v>
                </c:pt>
                <c:pt idx="9138">
                  <c:v>45.69000000000492</c:v>
                </c:pt>
                <c:pt idx="9139">
                  <c:v>45.69500000000493</c:v>
                </c:pt>
                <c:pt idx="9140">
                  <c:v>45.70000000000493</c:v>
                </c:pt>
                <c:pt idx="9141">
                  <c:v>45.70500000000493</c:v>
                </c:pt>
                <c:pt idx="9142">
                  <c:v>45.71000000000493</c:v>
                </c:pt>
                <c:pt idx="9143">
                  <c:v>45.71500000000494</c:v>
                </c:pt>
                <c:pt idx="9144">
                  <c:v>45.72000000000495</c:v>
                </c:pt>
                <c:pt idx="9145">
                  <c:v>45.72500000000496</c:v>
                </c:pt>
                <c:pt idx="9146">
                  <c:v>45.73000000000494</c:v>
                </c:pt>
                <c:pt idx="9147">
                  <c:v>45.73500000000495</c:v>
                </c:pt>
                <c:pt idx="9148">
                  <c:v>45.74000000000495</c:v>
                </c:pt>
                <c:pt idx="9149">
                  <c:v>45.74500000000495</c:v>
                </c:pt>
                <c:pt idx="9150">
                  <c:v>45.75000000000495</c:v>
                </c:pt>
                <c:pt idx="9151">
                  <c:v>45.75500000000496</c:v>
                </c:pt>
                <c:pt idx="9152">
                  <c:v>45.76000000000496</c:v>
                </c:pt>
                <c:pt idx="9153">
                  <c:v>45.76500000000496</c:v>
                </c:pt>
                <c:pt idx="9154">
                  <c:v>45.77000000000496</c:v>
                </c:pt>
                <c:pt idx="9155">
                  <c:v>45.77500000000497</c:v>
                </c:pt>
                <c:pt idx="9156">
                  <c:v>45.78000000000497</c:v>
                </c:pt>
                <c:pt idx="9157">
                  <c:v>45.78500000000497</c:v>
                </c:pt>
                <c:pt idx="9158">
                  <c:v>45.79000000000497</c:v>
                </c:pt>
                <c:pt idx="9159">
                  <c:v>45.79500000000498</c:v>
                </c:pt>
                <c:pt idx="9160">
                  <c:v>45.80000000000498</c:v>
                </c:pt>
                <c:pt idx="9161">
                  <c:v>45.80500000000498</c:v>
                </c:pt>
                <c:pt idx="9162">
                  <c:v>45.81000000000498</c:v>
                </c:pt>
                <c:pt idx="9163">
                  <c:v>45.815000000005</c:v>
                </c:pt>
                <c:pt idx="9164">
                  <c:v>45.820000000005</c:v>
                </c:pt>
                <c:pt idx="9165">
                  <c:v>45.825000000005</c:v>
                </c:pt>
                <c:pt idx="9166">
                  <c:v>45.830000000005</c:v>
                </c:pt>
                <c:pt idx="9167">
                  <c:v>45.835000000005</c:v>
                </c:pt>
                <c:pt idx="9168">
                  <c:v>45.840000000005</c:v>
                </c:pt>
                <c:pt idx="9169">
                  <c:v>45.845000000005</c:v>
                </c:pt>
                <c:pt idx="9170">
                  <c:v>45.850000000005</c:v>
                </c:pt>
                <c:pt idx="9171">
                  <c:v>45.85500000000501</c:v>
                </c:pt>
                <c:pt idx="9172">
                  <c:v>45.86000000000501</c:v>
                </c:pt>
                <c:pt idx="9173">
                  <c:v>45.86500000000501</c:v>
                </c:pt>
                <c:pt idx="9174">
                  <c:v>45.87000000000501</c:v>
                </c:pt>
                <c:pt idx="9175">
                  <c:v>45.87500000000502</c:v>
                </c:pt>
                <c:pt idx="9176">
                  <c:v>45.880000000005</c:v>
                </c:pt>
                <c:pt idx="9177">
                  <c:v>45.88500000000502</c:v>
                </c:pt>
                <c:pt idx="9178">
                  <c:v>45.89000000000503</c:v>
                </c:pt>
                <c:pt idx="9179">
                  <c:v>45.89500000000503</c:v>
                </c:pt>
                <c:pt idx="9180">
                  <c:v>45.90000000000503</c:v>
                </c:pt>
                <c:pt idx="9181">
                  <c:v>45.90500000000503</c:v>
                </c:pt>
                <c:pt idx="9182">
                  <c:v>45.91000000000503</c:v>
                </c:pt>
                <c:pt idx="9183">
                  <c:v>45.91500000000504</c:v>
                </c:pt>
                <c:pt idx="9184">
                  <c:v>45.92000000000504</c:v>
                </c:pt>
                <c:pt idx="9185">
                  <c:v>45.92500000000504</c:v>
                </c:pt>
                <c:pt idx="9186">
                  <c:v>45.93000000000505</c:v>
                </c:pt>
                <c:pt idx="9187">
                  <c:v>45.93500000000505</c:v>
                </c:pt>
                <c:pt idx="9188">
                  <c:v>45.94000000000505</c:v>
                </c:pt>
                <c:pt idx="9189">
                  <c:v>45.94500000000505</c:v>
                </c:pt>
                <c:pt idx="9190">
                  <c:v>45.95000000000505</c:v>
                </c:pt>
                <c:pt idx="9191">
                  <c:v>45.95500000000506</c:v>
                </c:pt>
                <c:pt idx="9192">
                  <c:v>45.96000000000506</c:v>
                </c:pt>
                <c:pt idx="9193">
                  <c:v>45.96500000000506</c:v>
                </c:pt>
                <c:pt idx="9194">
                  <c:v>45.97000000000507</c:v>
                </c:pt>
                <c:pt idx="9195">
                  <c:v>45.97500000000507</c:v>
                </c:pt>
                <c:pt idx="9196">
                  <c:v>45.98000000000507</c:v>
                </c:pt>
                <c:pt idx="9197">
                  <c:v>45.98500000000507</c:v>
                </c:pt>
                <c:pt idx="9198">
                  <c:v>45.99000000000508</c:v>
                </c:pt>
                <c:pt idx="9199">
                  <c:v>45.99500000000508</c:v>
                </c:pt>
                <c:pt idx="9200">
                  <c:v>46.00000000000508</c:v>
                </c:pt>
                <c:pt idx="9201">
                  <c:v>46.00500000000508</c:v>
                </c:pt>
                <c:pt idx="9202">
                  <c:v>46.0100000000051</c:v>
                </c:pt>
                <c:pt idx="9203">
                  <c:v>46.0150000000051</c:v>
                </c:pt>
                <c:pt idx="9204">
                  <c:v>46.0200000000051</c:v>
                </c:pt>
                <c:pt idx="9205">
                  <c:v>46.0250000000051</c:v>
                </c:pt>
                <c:pt idx="9206">
                  <c:v>46.0300000000051</c:v>
                </c:pt>
                <c:pt idx="9207">
                  <c:v>46.0350000000051</c:v>
                </c:pt>
                <c:pt idx="9208">
                  <c:v>46.0400000000051</c:v>
                </c:pt>
                <c:pt idx="9209">
                  <c:v>46.0450000000051</c:v>
                </c:pt>
                <c:pt idx="9210">
                  <c:v>46.05000000000511</c:v>
                </c:pt>
                <c:pt idx="9211">
                  <c:v>46.05500000000511</c:v>
                </c:pt>
                <c:pt idx="9212">
                  <c:v>46.06000000000511</c:v>
                </c:pt>
                <c:pt idx="9213">
                  <c:v>46.06500000000512</c:v>
                </c:pt>
                <c:pt idx="9214">
                  <c:v>46.07000000000512</c:v>
                </c:pt>
                <c:pt idx="9215">
                  <c:v>46.07500000000512</c:v>
                </c:pt>
                <c:pt idx="9216">
                  <c:v>46.08000000000512</c:v>
                </c:pt>
                <c:pt idx="9217">
                  <c:v>46.08500000000513</c:v>
                </c:pt>
                <c:pt idx="9218">
                  <c:v>46.09000000000513</c:v>
                </c:pt>
                <c:pt idx="9219">
                  <c:v>46.09500000000513</c:v>
                </c:pt>
                <c:pt idx="9220">
                  <c:v>46.10000000000513</c:v>
                </c:pt>
                <c:pt idx="9221">
                  <c:v>46.10500000000514</c:v>
                </c:pt>
                <c:pt idx="9222">
                  <c:v>46.11000000000514</c:v>
                </c:pt>
                <c:pt idx="9223">
                  <c:v>46.11500000000514</c:v>
                </c:pt>
                <c:pt idx="9224">
                  <c:v>46.12000000000514</c:v>
                </c:pt>
                <c:pt idx="9225">
                  <c:v>46.12500000000515</c:v>
                </c:pt>
                <c:pt idx="9226">
                  <c:v>46.13000000000515</c:v>
                </c:pt>
                <c:pt idx="9227">
                  <c:v>46.13500000000515</c:v>
                </c:pt>
                <c:pt idx="9228">
                  <c:v>46.14000000000515</c:v>
                </c:pt>
                <c:pt idx="9229">
                  <c:v>46.14500000000516</c:v>
                </c:pt>
                <c:pt idx="9230">
                  <c:v>46.15000000000516</c:v>
                </c:pt>
                <c:pt idx="9231">
                  <c:v>46.15500000000516</c:v>
                </c:pt>
                <c:pt idx="9232">
                  <c:v>46.16000000000516</c:v>
                </c:pt>
                <c:pt idx="9233">
                  <c:v>46.16500000000517</c:v>
                </c:pt>
                <c:pt idx="9234">
                  <c:v>46.17000000000517</c:v>
                </c:pt>
                <c:pt idx="9235">
                  <c:v>46.17500000000517</c:v>
                </c:pt>
                <c:pt idx="9236">
                  <c:v>46.18000000000517</c:v>
                </c:pt>
                <c:pt idx="9237">
                  <c:v>46.18500000000518</c:v>
                </c:pt>
                <c:pt idx="9238">
                  <c:v>46.19000000000518</c:v>
                </c:pt>
                <c:pt idx="9239">
                  <c:v>46.19500000000518</c:v>
                </c:pt>
                <c:pt idx="9240">
                  <c:v>46.20000000000518</c:v>
                </c:pt>
                <c:pt idx="9241">
                  <c:v>46.2050000000052</c:v>
                </c:pt>
                <c:pt idx="9242">
                  <c:v>46.2100000000052</c:v>
                </c:pt>
                <c:pt idx="9243">
                  <c:v>46.2150000000052</c:v>
                </c:pt>
                <c:pt idx="9244">
                  <c:v>46.2200000000052</c:v>
                </c:pt>
                <c:pt idx="9245">
                  <c:v>46.2250000000052</c:v>
                </c:pt>
                <c:pt idx="9246">
                  <c:v>46.2300000000052</c:v>
                </c:pt>
                <c:pt idx="9247">
                  <c:v>46.2350000000052</c:v>
                </c:pt>
                <c:pt idx="9248">
                  <c:v>46.2400000000052</c:v>
                </c:pt>
                <c:pt idx="9249">
                  <c:v>46.24500000000521</c:v>
                </c:pt>
                <c:pt idx="9250">
                  <c:v>46.25000000000521</c:v>
                </c:pt>
                <c:pt idx="9251">
                  <c:v>46.25500000000521</c:v>
                </c:pt>
                <c:pt idx="9252">
                  <c:v>46.26000000000521</c:v>
                </c:pt>
                <c:pt idx="9253">
                  <c:v>46.26500000000523</c:v>
                </c:pt>
                <c:pt idx="9254">
                  <c:v>46.27000000000522</c:v>
                </c:pt>
                <c:pt idx="9255">
                  <c:v>46.27500000000522</c:v>
                </c:pt>
                <c:pt idx="9256">
                  <c:v>46.28000000000523</c:v>
                </c:pt>
                <c:pt idx="9257">
                  <c:v>46.28500000000523</c:v>
                </c:pt>
                <c:pt idx="9258">
                  <c:v>46.29000000000523</c:v>
                </c:pt>
                <c:pt idx="9259">
                  <c:v>46.29500000000523</c:v>
                </c:pt>
                <c:pt idx="9260">
                  <c:v>46.30000000000523</c:v>
                </c:pt>
                <c:pt idx="9261">
                  <c:v>46.30500000000524</c:v>
                </c:pt>
                <c:pt idx="9262">
                  <c:v>46.31000000000522</c:v>
                </c:pt>
                <c:pt idx="9263">
                  <c:v>46.31500000000524</c:v>
                </c:pt>
                <c:pt idx="9264">
                  <c:v>46.32000000000525</c:v>
                </c:pt>
                <c:pt idx="9265">
                  <c:v>46.32500000000525</c:v>
                </c:pt>
                <c:pt idx="9266">
                  <c:v>46.33000000000525</c:v>
                </c:pt>
                <c:pt idx="9267">
                  <c:v>46.33500000000525</c:v>
                </c:pt>
                <c:pt idx="9268">
                  <c:v>46.34000000000525</c:v>
                </c:pt>
                <c:pt idx="9269">
                  <c:v>46.34500000000526</c:v>
                </c:pt>
                <c:pt idx="9270">
                  <c:v>46.35000000000525</c:v>
                </c:pt>
                <c:pt idx="9271">
                  <c:v>46.35500000000525</c:v>
                </c:pt>
                <c:pt idx="9272">
                  <c:v>46.36000000000526</c:v>
                </c:pt>
                <c:pt idx="9273">
                  <c:v>46.36500000000527</c:v>
                </c:pt>
                <c:pt idx="9274">
                  <c:v>46.37000000000527</c:v>
                </c:pt>
                <c:pt idx="9275">
                  <c:v>46.37500000000527</c:v>
                </c:pt>
                <c:pt idx="9276">
                  <c:v>46.38000000000527</c:v>
                </c:pt>
                <c:pt idx="9277">
                  <c:v>46.38500000000528</c:v>
                </c:pt>
                <c:pt idx="9278">
                  <c:v>46.39000000000528</c:v>
                </c:pt>
                <c:pt idx="9279">
                  <c:v>46.39500000000528</c:v>
                </c:pt>
                <c:pt idx="9280">
                  <c:v>46.40000000000528</c:v>
                </c:pt>
                <c:pt idx="9281">
                  <c:v>46.4050000000053</c:v>
                </c:pt>
                <c:pt idx="9282">
                  <c:v>46.4100000000053</c:v>
                </c:pt>
                <c:pt idx="9283">
                  <c:v>46.4150000000053</c:v>
                </c:pt>
                <c:pt idx="9284">
                  <c:v>46.4200000000053</c:v>
                </c:pt>
                <c:pt idx="9285">
                  <c:v>46.4250000000053</c:v>
                </c:pt>
                <c:pt idx="9286">
                  <c:v>46.4300000000053</c:v>
                </c:pt>
                <c:pt idx="9287">
                  <c:v>46.4350000000053</c:v>
                </c:pt>
                <c:pt idx="9288">
                  <c:v>46.44000000000531</c:v>
                </c:pt>
                <c:pt idx="9289">
                  <c:v>46.44500000000531</c:v>
                </c:pt>
                <c:pt idx="9290">
                  <c:v>46.4500000000053</c:v>
                </c:pt>
                <c:pt idx="9291">
                  <c:v>46.45500000000531</c:v>
                </c:pt>
                <c:pt idx="9292">
                  <c:v>46.46000000000532</c:v>
                </c:pt>
                <c:pt idx="9293">
                  <c:v>46.46500000000532</c:v>
                </c:pt>
                <c:pt idx="9294">
                  <c:v>46.47000000000532</c:v>
                </c:pt>
                <c:pt idx="9295">
                  <c:v>46.47500000000532</c:v>
                </c:pt>
                <c:pt idx="9296">
                  <c:v>46.48000000000533</c:v>
                </c:pt>
                <c:pt idx="9297">
                  <c:v>46.48500000000533</c:v>
                </c:pt>
                <c:pt idx="9298">
                  <c:v>46.49000000000533</c:v>
                </c:pt>
                <c:pt idx="9299">
                  <c:v>46.49500000000534</c:v>
                </c:pt>
                <c:pt idx="9300">
                  <c:v>46.50000000000534</c:v>
                </c:pt>
                <c:pt idx="9301">
                  <c:v>46.50500000000534</c:v>
                </c:pt>
                <c:pt idx="9302">
                  <c:v>46.51000000000534</c:v>
                </c:pt>
                <c:pt idx="9303">
                  <c:v>46.51500000000535</c:v>
                </c:pt>
                <c:pt idx="9304">
                  <c:v>46.52000000000535</c:v>
                </c:pt>
                <c:pt idx="9305">
                  <c:v>46.52500000000535</c:v>
                </c:pt>
                <c:pt idx="9306">
                  <c:v>46.53000000000535</c:v>
                </c:pt>
                <c:pt idx="9307">
                  <c:v>46.53500000000536</c:v>
                </c:pt>
                <c:pt idx="9308">
                  <c:v>46.54000000000536</c:v>
                </c:pt>
                <c:pt idx="9309">
                  <c:v>46.54500000000536</c:v>
                </c:pt>
                <c:pt idx="9310">
                  <c:v>46.55000000000535</c:v>
                </c:pt>
                <c:pt idx="9311">
                  <c:v>46.55500000000536</c:v>
                </c:pt>
                <c:pt idx="9312">
                  <c:v>46.56000000000537</c:v>
                </c:pt>
                <c:pt idx="9313">
                  <c:v>46.56500000000537</c:v>
                </c:pt>
                <c:pt idx="9314">
                  <c:v>46.57000000000537</c:v>
                </c:pt>
                <c:pt idx="9315">
                  <c:v>46.57500000000538</c:v>
                </c:pt>
                <c:pt idx="9316">
                  <c:v>46.58000000000538</c:v>
                </c:pt>
                <c:pt idx="9317">
                  <c:v>46.58500000000538</c:v>
                </c:pt>
                <c:pt idx="9318">
                  <c:v>46.59000000000538</c:v>
                </c:pt>
                <c:pt idx="9319">
                  <c:v>46.5950000000054</c:v>
                </c:pt>
                <c:pt idx="9320">
                  <c:v>46.6000000000054</c:v>
                </c:pt>
                <c:pt idx="9321">
                  <c:v>46.6050000000054</c:v>
                </c:pt>
                <c:pt idx="9322">
                  <c:v>46.6100000000054</c:v>
                </c:pt>
                <c:pt idx="9323">
                  <c:v>46.6150000000054</c:v>
                </c:pt>
                <c:pt idx="9324">
                  <c:v>46.6200000000054</c:v>
                </c:pt>
                <c:pt idx="9325">
                  <c:v>46.6250000000054</c:v>
                </c:pt>
                <c:pt idx="9326">
                  <c:v>46.6300000000054</c:v>
                </c:pt>
                <c:pt idx="9327">
                  <c:v>46.63500000000541</c:v>
                </c:pt>
                <c:pt idx="9328">
                  <c:v>46.64000000000541</c:v>
                </c:pt>
                <c:pt idx="9329">
                  <c:v>46.64500000000541</c:v>
                </c:pt>
                <c:pt idx="9330">
                  <c:v>46.65000000000541</c:v>
                </c:pt>
                <c:pt idx="9331">
                  <c:v>46.65500000000542</c:v>
                </c:pt>
                <c:pt idx="9332">
                  <c:v>46.66000000000542</c:v>
                </c:pt>
                <c:pt idx="9333">
                  <c:v>46.66500000000542</c:v>
                </c:pt>
                <c:pt idx="9334">
                  <c:v>46.67000000000542</c:v>
                </c:pt>
                <c:pt idx="9335">
                  <c:v>46.67500000000543</c:v>
                </c:pt>
                <c:pt idx="9336">
                  <c:v>46.68000000000543</c:v>
                </c:pt>
                <c:pt idx="9337">
                  <c:v>46.68500000000543</c:v>
                </c:pt>
                <c:pt idx="9338">
                  <c:v>46.69000000000543</c:v>
                </c:pt>
                <c:pt idx="9339">
                  <c:v>46.69500000000545</c:v>
                </c:pt>
                <c:pt idx="9340">
                  <c:v>46.70000000000544</c:v>
                </c:pt>
                <c:pt idx="9341">
                  <c:v>46.70500000000544</c:v>
                </c:pt>
                <c:pt idx="9342">
                  <c:v>46.71000000000545</c:v>
                </c:pt>
                <c:pt idx="9343">
                  <c:v>46.71500000000545</c:v>
                </c:pt>
                <c:pt idx="9344">
                  <c:v>46.72000000000545</c:v>
                </c:pt>
                <c:pt idx="9345">
                  <c:v>46.72500000000545</c:v>
                </c:pt>
                <c:pt idx="9346">
                  <c:v>46.73000000000546</c:v>
                </c:pt>
                <c:pt idx="9347">
                  <c:v>46.73500000000546</c:v>
                </c:pt>
                <c:pt idx="9348">
                  <c:v>46.74000000000546</c:v>
                </c:pt>
                <c:pt idx="9349">
                  <c:v>46.74500000000546</c:v>
                </c:pt>
                <c:pt idx="9350">
                  <c:v>46.75000000000546</c:v>
                </c:pt>
                <c:pt idx="9351">
                  <c:v>46.75500000000547</c:v>
                </c:pt>
                <c:pt idx="9352">
                  <c:v>46.76000000000547</c:v>
                </c:pt>
                <c:pt idx="9353">
                  <c:v>46.76500000000547</c:v>
                </c:pt>
                <c:pt idx="9354">
                  <c:v>46.77000000000548</c:v>
                </c:pt>
                <c:pt idx="9355">
                  <c:v>46.77500000000548</c:v>
                </c:pt>
                <c:pt idx="9356">
                  <c:v>46.78000000000548</c:v>
                </c:pt>
                <c:pt idx="9357">
                  <c:v>46.78500000000548</c:v>
                </c:pt>
                <c:pt idx="9358">
                  <c:v>46.7900000000055</c:v>
                </c:pt>
                <c:pt idx="9359">
                  <c:v>46.7950000000055</c:v>
                </c:pt>
                <c:pt idx="9360">
                  <c:v>46.80000000000549</c:v>
                </c:pt>
                <c:pt idx="9361">
                  <c:v>46.8050000000055</c:v>
                </c:pt>
                <c:pt idx="9362">
                  <c:v>46.81000000000549</c:v>
                </c:pt>
                <c:pt idx="9363">
                  <c:v>46.8150000000055</c:v>
                </c:pt>
                <c:pt idx="9364">
                  <c:v>46.8200000000055</c:v>
                </c:pt>
                <c:pt idx="9365">
                  <c:v>46.8250000000055</c:v>
                </c:pt>
                <c:pt idx="9366">
                  <c:v>46.8300000000055</c:v>
                </c:pt>
                <c:pt idx="9367">
                  <c:v>46.83500000000551</c:v>
                </c:pt>
                <c:pt idx="9368">
                  <c:v>46.8400000000055</c:v>
                </c:pt>
                <c:pt idx="9369">
                  <c:v>46.84500000000551</c:v>
                </c:pt>
                <c:pt idx="9370">
                  <c:v>46.85000000000549</c:v>
                </c:pt>
                <c:pt idx="9371">
                  <c:v>46.8550000000055</c:v>
                </c:pt>
                <c:pt idx="9372">
                  <c:v>46.86000000000552</c:v>
                </c:pt>
                <c:pt idx="9373">
                  <c:v>46.86500000000552</c:v>
                </c:pt>
                <c:pt idx="9374">
                  <c:v>46.87000000000553</c:v>
                </c:pt>
                <c:pt idx="9375">
                  <c:v>46.87500000000553</c:v>
                </c:pt>
                <c:pt idx="9376">
                  <c:v>46.88000000000552</c:v>
                </c:pt>
                <c:pt idx="9377">
                  <c:v>46.88500000000553</c:v>
                </c:pt>
                <c:pt idx="9378">
                  <c:v>46.89000000000554</c:v>
                </c:pt>
                <c:pt idx="9379">
                  <c:v>46.89500000000554</c:v>
                </c:pt>
                <c:pt idx="9380">
                  <c:v>46.90000000000554</c:v>
                </c:pt>
                <c:pt idx="9381">
                  <c:v>46.90500000000554</c:v>
                </c:pt>
                <c:pt idx="9382">
                  <c:v>46.91000000000555</c:v>
                </c:pt>
                <c:pt idx="9383">
                  <c:v>46.91500000000555</c:v>
                </c:pt>
                <c:pt idx="9384">
                  <c:v>46.92000000000555</c:v>
                </c:pt>
                <c:pt idx="9385">
                  <c:v>46.92500000000556</c:v>
                </c:pt>
                <c:pt idx="9386">
                  <c:v>46.93000000000556</c:v>
                </c:pt>
                <c:pt idx="9387">
                  <c:v>46.93500000000556</c:v>
                </c:pt>
                <c:pt idx="9388">
                  <c:v>46.94000000000555</c:v>
                </c:pt>
                <c:pt idx="9389">
                  <c:v>46.94500000000556</c:v>
                </c:pt>
                <c:pt idx="9390">
                  <c:v>46.95000000000555</c:v>
                </c:pt>
                <c:pt idx="9391">
                  <c:v>46.95500000000555</c:v>
                </c:pt>
                <c:pt idx="9392">
                  <c:v>46.96000000000557</c:v>
                </c:pt>
                <c:pt idx="9393">
                  <c:v>46.96500000000558</c:v>
                </c:pt>
                <c:pt idx="9394">
                  <c:v>46.97000000000558</c:v>
                </c:pt>
                <c:pt idx="9395">
                  <c:v>46.97500000000558</c:v>
                </c:pt>
                <c:pt idx="9396">
                  <c:v>46.98000000000557</c:v>
                </c:pt>
                <c:pt idx="9397">
                  <c:v>46.98500000000558</c:v>
                </c:pt>
                <c:pt idx="9398">
                  <c:v>46.9900000000056</c:v>
                </c:pt>
                <c:pt idx="9399">
                  <c:v>46.9950000000056</c:v>
                </c:pt>
                <c:pt idx="9400">
                  <c:v>47.0000000000056</c:v>
                </c:pt>
                <c:pt idx="9401">
                  <c:v>47.0050000000056</c:v>
                </c:pt>
                <c:pt idx="9402">
                  <c:v>47.0100000000056</c:v>
                </c:pt>
                <c:pt idx="9403">
                  <c:v>47.0150000000056</c:v>
                </c:pt>
                <c:pt idx="9404">
                  <c:v>47.0200000000056</c:v>
                </c:pt>
                <c:pt idx="9405">
                  <c:v>47.02500000000561</c:v>
                </c:pt>
                <c:pt idx="9406">
                  <c:v>47.03000000000561</c:v>
                </c:pt>
                <c:pt idx="9407">
                  <c:v>47.03500000000561</c:v>
                </c:pt>
                <c:pt idx="9408">
                  <c:v>47.04000000000561</c:v>
                </c:pt>
                <c:pt idx="9409">
                  <c:v>47.04500000000561</c:v>
                </c:pt>
                <c:pt idx="9410">
                  <c:v>47.0500000000056</c:v>
                </c:pt>
                <c:pt idx="9411">
                  <c:v>47.05500000000562</c:v>
                </c:pt>
                <c:pt idx="9412">
                  <c:v>47.06000000000562</c:v>
                </c:pt>
                <c:pt idx="9413">
                  <c:v>47.06500000000563</c:v>
                </c:pt>
                <c:pt idx="9414">
                  <c:v>47.07000000000563</c:v>
                </c:pt>
                <c:pt idx="9415">
                  <c:v>47.07500000000563</c:v>
                </c:pt>
                <c:pt idx="9416">
                  <c:v>47.08000000000563</c:v>
                </c:pt>
                <c:pt idx="9417">
                  <c:v>47.08500000000564</c:v>
                </c:pt>
                <c:pt idx="9418">
                  <c:v>47.09000000000564</c:v>
                </c:pt>
                <c:pt idx="9419">
                  <c:v>47.09500000000564</c:v>
                </c:pt>
                <c:pt idx="9420">
                  <c:v>47.10000000000564</c:v>
                </c:pt>
                <c:pt idx="9421">
                  <c:v>47.10500000000565</c:v>
                </c:pt>
                <c:pt idx="9422">
                  <c:v>47.11000000000565</c:v>
                </c:pt>
                <c:pt idx="9423">
                  <c:v>47.11500000000565</c:v>
                </c:pt>
                <c:pt idx="9424">
                  <c:v>47.12000000000565</c:v>
                </c:pt>
                <c:pt idx="9425">
                  <c:v>47.12500000000566</c:v>
                </c:pt>
                <c:pt idx="9426">
                  <c:v>47.13000000000566</c:v>
                </c:pt>
                <c:pt idx="9427">
                  <c:v>47.13500000000566</c:v>
                </c:pt>
                <c:pt idx="9428">
                  <c:v>47.14000000000566</c:v>
                </c:pt>
                <c:pt idx="9429">
                  <c:v>47.14500000000567</c:v>
                </c:pt>
                <c:pt idx="9430">
                  <c:v>47.15000000000565</c:v>
                </c:pt>
                <c:pt idx="9431">
                  <c:v>47.15500000000567</c:v>
                </c:pt>
                <c:pt idx="9432">
                  <c:v>47.16000000000568</c:v>
                </c:pt>
                <c:pt idx="9433">
                  <c:v>47.16500000000568</c:v>
                </c:pt>
                <c:pt idx="9434">
                  <c:v>47.17000000000568</c:v>
                </c:pt>
                <c:pt idx="9435">
                  <c:v>47.17500000000568</c:v>
                </c:pt>
                <c:pt idx="9436">
                  <c:v>47.18000000000568</c:v>
                </c:pt>
                <c:pt idx="9437">
                  <c:v>47.1850000000057</c:v>
                </c:pt>
                <c:pt idx="9438">
                  <c:v>47.1900000000057</c:v>
                </c:pt>
                <c:pt idx="9439">
                  <c:v>47.1950000000057</c:v>
                </c:pt>
                <c:pt idx="9440">
                  <c:v>47.2000000000057</c:v>
                </c:pt>
                <c:pt idx="9441">
                  <c:v>47.2050000000057</c:v>
                </c:pt>
                <c:pt idx="9442">
                  <c:v>47.2100000000057</c:v>
                </c:pt>
                <c:pt idx="9443">
                  <c:v>47.2150000000057</c:v>
                </c:pt>
                <c:pt idx="9444">
                  <c:v>47.22000000000571</c:v>
                </c:pt>
                <c:pt idx="9445">
                  <c:v>47.2250000000058</c:v>
                </c:pt>
                <c:pt idx="9446">
                  <c:v>47.23000000000571</c:v>
                </c:pt>
                <c:pt idx="9447">
                  <c:v>47.23500000000571</c:v>
                </c:pt>
                <c:pt idx="9448">
                  <c:v>47.24000000000572</c:v>
                </c:pt>
                <c:pt idx="9449">
                  <c:v>47.24500000000573</c:v>
                </c:pt>
                <c:pt idx="9450">
                  <c:v>47.25000000000572</c:v>
                </c:pt>
                <c:pt idx="9451">
                  <c:v>47.25500000000572</c:v>
                </c:pt>
                <c:pt idx="9452">
                  <c:v>47.26000000000573</c:v>
                </c:pt>
                <c:pt idx="9453">
                  <c:v>47.2650000000058</c:v>
                </c:pt>
                <c:pt idx="9454">
                  <c:v>47.27000000000573</c:v>
                </c:pt>
                <c:pt idx="9455">
                  <c:v>47.27500000000573</c:v>
                </c:pt>
                <c:pt idx="9456">
                  <c:v>47.28000000000574</c:v>
                </c:pt>
                <c:pt idx="9457">
                  <c:v>47.28500000000575</c:v>
                </c:pt>
                <c:pt idx="9458">
                  <c:v>47.29000000000576</c:v>
                </c:pt>
                <c:pt idx="9459">
                  <c:v>47.2950000000058</c:v>
                </c:pt>
                <c:pt idx="9460">
                  <c:v>47.30000000000575</c:v>
                </c:pt>
                <c:pt idx="9461">
                  <c:v>47.30500000000575</c:v>
                </c:pt>
                <c:pt idx="9462">
                  <c:v>47.31000000000575</c:v>
                </c:pt>
                <c:pt idx="9463">
                  <c:v>47.31500000000575</c:v>
                </c:pt>
                <c:pt idx="9464">
                  <c:v>47.32000000000576</c:v>
                </c:pt>
                <c:pt idx="9465">
                  <c:v>47.32500000000576</c:v>
                </c:pt>
                <c:pt idx="9466">
                  <c:v>47.33000000000576</c:v>
                </c:pt>
                <c:pt idx="9467">
                  <c:v>47.33500000000576</c:v>
                </c:pt>
                <c:pt idx="9468">
                  <c:v>47.34000000000577</c:v>
                </c:pt>
                <c:pt idx="9469">
                  <c:v>47.34500000000577</c:v>
                </c:pt>
                <c:pt idx="9470">
                  <c:v>47.35000000000577</c:v>
                </c:pt>
                <c:pt idx="9471">
                  <c:v>47.35500000000578</c:v>
                </c:pt>
                <c:pt idx="9472">
                  <c:v>47.36000000000578</c:v>
                </c:pt>
                <c:pt idx="9473">
                  <c:v>47.36500000000578</c:v>
                </c:pt>
                <c:pt idx="9474">
                  <c:v>47.37000000000578</c:v>
                </c:pt>
                <c:pt idx="9475">
                  <c:v>47.3750000000058</c:v>
                </c:pt>
                <c:pt idx="9476">
                  <c:v>47.3800000000058</c:v>
                </c:pt>
                <c:pt idx="9477">
                  <c:v>47.3850000000058</c:v>
                </c:pt>
                <c:pt idx="9478">
                  <c:v>47.3900000000058</c:v>
                </c:pt>
                <c:pt idx="9479">
                  <c:v>47.3950000000058</c:v>
                </c:pt>
                <c:pt idx="9480">
                  <c:v>47.4000000000058</c:v>
                </c:pt>
                <c:pt idx="9481">
                  <c:v>47.4050000000058</c:v>
                </c:pt>
                <c:pt idx="9482">
                  <c:v>47.4100000000058</c:v>
                </c:pt>
                <c:pt idx="9483">
                  <c:v>47.41500000000581</c:v>
                </c:pt>
                <c:pt idx="9484">
                  <c:v>47.42000000000581</c:v>
                </c:pt>
                <c:pt idx="9485">
                  <c:v>47.42500000000581</c:v>
                </c:pt>
                <c:pt idx="9486">
                  <c:v>47.43000000000581</c:v>
                </c:pt>
                <c:pt idx="9487">
                  <c:v>47.43500000000582</c:v>
                </c:pt>
                <c:pt idx="9488">
                  <c:v>47.44000000000582</c:v>
                </c:pt>
                <c:pt idx="9489">
                  <c:v>47.44500000000582</c:v>
                </c:pt>
                <c:pt idx="9490">
                  <c:v>47.45000000000582</c:v>
                </c:pt>
                <c:pt idx="9491">
                  <c:v>47.45500000000583</c:v>
                </c:pt>
                <c:pt idx="9492">
                  <c:v>47.46000000000583</c:v>
                </c:pt>
                <c:pt idx="9493">
                  <c:v>47.46500000000583</c:v>
                </c:pt>
                <c:pt idx="9494">
                  <c:v>47.47000000000583</c:v>
                </c:pt>
                <c:pt idx="9495">
                  <c:v>47.47500000000584</c:v>
                </c:pt>
                <c:pt idx="9496">
                  <c:v>47.48000000000584</c:v>
                </c:pt>
                <c:pt idx="9497">
                  <c:v>47.48500000000584</c:v>
                </c:pt>
                <c:pt idx="9498">
                  <c:v>47.49000000000584</c:v>
                </c:pt>
                <c:pt idx="9499">
                  <c:v>47.49500000000585</c:v>
                </c:pt>
                <c:pt idx="9500">
                  <c:v>47.50000000000585</c:v>
                </c:pt>
                <c:pt idx="9501">
                  <c:v>47.50500000000585</c:v>
                </c:pt>
                <c:pt idx="9502">
                  <c:v>47.51000000000585</c:v>
                </c:pt>
                <c:pt idx="9503">
                  <c:v>47.51500000000586</c:v>
                </c:pt>
                <c:pt idx="9504">
                  <c:v>47.52000000000586</c:v>
                </c:pt>
                <c:pt idx="9505">
                  <c:v>47.52500000000586</c:v>
                </c:pt>
                <c:pt idx="9506">
                  <c:v>47.53000000000586</c:v>
                </c:pt>
                <c:pt idx="9507">
                  <c:v>47.53500000000587</c:v>
                </c:pt>
                <c:pt idx="9508">
                  <c:v>47.54000000000587</c:v>
                </c:pt>
                <c:pt idx="9509">
                  <c:v>47.54500000000587</c:v>
                </c:pt>
                <c:pt idx="9510">
                  <c:v>47.55000000000587</c:v>
                </c:pt>
                <c:pt idx="9511">
                  <c:v>47.55500000000588</c:v>
                </c:pt>
                <c:pt idx="9512">
                  <c:v>47.56000000000588</c:v>
                </c:pt>
                <c:pt idx="9513">
                  <c:v>47.56500000000588</c:v>
                </c:pt>
                <c:pt idx="9514">
                  <c:v>47.5700000000059</c:v>
                </c:pt>
                <c:pt idx="9515">
                  <c:v>47.5750000000059</c:v>
                </c:pt>
                <c:pt idx="9516">
                  <c:v>47.5800000000059</c:v>
                </c:pt>
                <c:pt idx="9517">
                  <c:v>47.5850000000059</c:v>
                </c:pt>
                <c:pt idx="9518">
                  <c:v>47.5900000000059</c:v>
                </c:pt>
                <c:pt idx="9519">
                  <c:v>47.5950000000059</c:v>
                </c:pt>
                <c:pt idx="9520">
                  <c:v>47.6000000000059</c:v>
                </c:pt>
                <c:pt idx="9521">
                  <c:v>47.6050000000059</c:v>
                </c:pt>
                <c:pt idx="9522">
                  <c:v>47.61000000000591</c:v>
                </c:pt>
                <c:pt idx="9523">
                  <c:v>47.61500000000591</c:v>
                </c:pt>
                <c:pt idx="9524">
                  <c:v>47.62000000000591</c:v>
                </c:pt>
                <c:pt idx="9525">
                  <c:v>47.62500000000591</c:v>
                </c:pt>
                <c:pt idx="9526">
                  <c:v>47.63000000000592</c:v>
                </c:pt>
                <c:pt idx="9527">
                  <c:v>47.63500000000593</c:v>
                </c:pt>
                <c:pt idx="9528">
                  <c:v>47.64000000000592</c:v>
                </c:pt>
                <c:pt idx="9529">
                  <c:v>47.64500000000592</c:v>
                </c:pt>
                <c:pt idx="9530">
                  <c:v>47.65000000000593</c:v>
                </c:pt>
                <c:pt idx="9531">
                  <c:v>47.65500000000593</c:v>
                </c:pt>
                <c:pt idx="9532">
                  <c:v>47.66000000000593</c:v>
                </c:pt>
                <c:pt idx="9533">
                  <c:v>47.66500000000593</c:v>
                </c:pt>
                <c:pt idx="9534">
                  <c:v>47.67000000000594</c:v>
                </c:pt>
                <c:pt idx="9535">
                  <c:v>47.67500000000595</c:v>
                </c:pt>
                <c:pt idx="9536">
                  <c:v>47.68000000000594</c:v>
                </c:pt>
                <c:pt idx="9537">
                  <c:v>47.68500000000594</c:v>
                </c:pt>
                <c:pt idx="9538">
                  <c:v>47.69000000000595</c:v>
                </c:pt>
                <c:pt idx="9539">
                  <c:v>47.69500000000596</c:v>
                </c:pt>
                <c:pt idx="9540">
                  <c:v>47.70000000000595</c:v>
                </c:pt>
                <c:pt idx="9541">
                  <c:v>47.70500000000595</c:v>
                </c:pt>
                <c:pt idx="9542">
                  <c:v>47.71000000000596</c:v>
                </c:pt>
                <c:pt idx="9543">
                  <c:v>47.71500000000596</c:v>
                </c:pt>
                <c:pt idx="9544">
                  <c:v>47.72000000000596</c:v>
                </c:pt>
                <c:pt idx="9545">
                  <c:v>47.72500000000596</c:v>
                </c:pt>
                <c:pt idx="9546">
                  <c:v>47.73000000000597</c:v>
                </c:pt>
                <c:pt idx="9547">
                  <c:v>47.73500000000598</c:v>
                </c:pt>
                <c:pt idx="9548">
                  <c:v>47.74000000000597</c:v>
                </c:pt>
                <c:pt idx="9549">
                  <c:v>47.74500000000598</c:v>
                </c:pt>
                <c:pt idx="9550">
                  <c:v>47.75000000000598</c:v>
                </c:pt>
                <c:pt idx="9551">
                  <c:v>47.75500000000598</c:v>
                </c:pt>
                <c:pt idx="9552">
                  <c:v>47.76000000000598</c:v>
                </c:pt>
                <c:pt idx="9553">
                  <c:v>47.765000000006</c:v>
                </c:pt>
                <c:pt idx="9554">
                  <c:v>47.770000000006</c:v>
                </c:pt>
                <c:pt idx="9555">
                  <c:v>47.775000000006</c:v>
                </c:pt>
                <c:pt idx="9556">
                  <c:v>47.780000000006</c:v>
                </c:pt>
                <c:pt idx="9557">
                  <c:v>47.78500000000601</c:v>
                </c:pt>
                <c:pt idx="9558">
                  <c:v>47.79000000000601</c:v>
                </c:pt>
                <c:pt idx="9559">
                  <c:v>47.79500000000601</c:v>
                </c:pt>
                <c:pt idx="9560">
                  <c:v>47.800000000006</c:v>
                </c:pt>
                <c:pt idx="9561">
                  <c:v>47.805000000006</c:v>
                </c:pt>
                <c:pt idx="9562">
                  <c:v>47.810000000006</c:v>
                </c:pt>
                <c:pt idx="9563">
                  <c:v>47.815000000006</c:v>
                </c:pt>
                <c:pt idx="9564">
                  <c:v>47.820000000006</c:v>
                </c:pt>
                <c:pt idx="9565">
                  <c:v>47.82500000000601</c:v>
                </c:pt>
                <c:pt idx="9566">
                  <c:v>47.830000000006</c:v>
                </c:pt>
                <c:pt idx="9567">
                  <c:v>47.835000000006</c:v>
                </c:pt>
                <c:pt idx="9568">
                  <c:v>47.840000000006</c:v>
                </c:pt>
                <c:pt idx="9569">
                  <c:v>47.84500000000602</c:v>
                </c:pt>
                <c:pt idx="9570">
                  <c:v>47.850000000006</c:v>
                </c:pt>
                <c:pt idx="9571">
                  <c:v>47.85500000000602</c:v>
                </c:pt>
                <c:pt idx="9572">
                  <c:v>47.86000000000602</c:v>
                </c:pt>
                <c:pt idx="9573">
                  <c:v>47.86500000000603</c:v>
                </c:pt>
                <c:pt idx="9574">
                  <c:v>47.87000000000602</c:v>
                </c:pt>
                <c:pt idx="9575">
                  <c:v>47.87500000000604</c:v>
                </c:pt>
                <c:pt idx="9576">
                  <c:v>47.88000000000604</c:v>
                </c:pt>
                <c:pt idx="9577">
                  <c:v>47.88500000000604</c:v>
                </c:pt>
                <c:pt idx="9578">
                  <c:v>47.89000000000605</c:v>
                </c:pt>
                <c:pt idx="9579">
                  <c:v>47.89500000000605</c:v>
                </c:pt>
                <c:pt idx="9580">
                  <c:v>47.90000000000605</c:v>
                </c:pt>
                <c:pt idx="9581">
                  <c:v>47.90500000000605</c:v>
                </c:pt>
                <c:pt idx="9582">
                  <c:v>47.91000000000604</c:v>
                </c:pt>
                <c:pt idx="9583">
                  <c:v>47.91500000000605</c:v>
                </c:pt>
                <c:pt idx="9584">
                  <c:v>47.92000000000606</c:v>
                </c:pt>
                <c:pt idx="9585">
                  <c:v>47.92500000000607</c:v>
                </c:pt>
                <c:pt idx="9586">
                  <c:v>47.93000000000605</c:v>
                </c:pt>
                <c:pt idx="9587">
                  <c:v>47.93500000000607</c:v>
                </c:pt>
                <c:pt idx="9588">
                  <c:v>47.94000000000607</c:v>
                </c:pt>
                <c:pt idx="9589">
                  <c:v>47.94500000000608</c:v>
                </c:pt>
                <c:pt idx="9590">
                  <c:v>47.95000000000604</c:v>
                </c:pt>
                <c:pt idx="9591">
                  <c:v>47.95500000000607</c:v>
                </c:pt>
                <c:pt idx="9592">
                  <c:v>47.96000000000608</c:v>
                </c:pt>
                <c:pt idx="9593">
                  <c:v>47.9650000000061</c:v>
                </c:pt>
                <c:pt idx="9594">
                  <c:v>47.97000000000607</c:v>
                </c:pt>
                <c:pt idx="9595">
                  <c:v>47.9750000000061</c:v>
                </c:pt>
                <c:pt idx="9596">
                  <c:v>47.98000000000609</c:v>
                </c:pt>
                <c:pt idx="9597">
                  <c:v>47.9850000000061</c:v>
                </c:pt>
                <c:pt idx="9598">
                  <c:v>47.9900000000061</c:v>
                </c:pt>
                <c:pt idx="9599">
                  <c:v>47.9950000000061</c:v>
                </c:pt>
                <c:pt idx="9600">
                  <c:v>48.0000000000061</c:v>
                </c:pt>
                <c:pt idx="9601">
                  <c:v>48.00500000000611</c:v>
                </c:pt>
                <c:pt idx="9602">
                  <c:v>48.01000000000609</c:v>
                </c:pt>
                <c:pt idx="9603">
                  <c:v>48.0150000000061</c:v>
                </c:pt>
                <c:pt idx="9604">
                  <c:v>48.02000000000611</c:v>
                </c:pt>
                <c:pt idx="9605">
                  <c:v>48.02500000000612</c:v>
                </c:pt>
                <c:pt idx="9606">
                  <c:v>48.0300000000061</c:v>
                </c:pt>
                <c:pt idx="9607">
                  <c:v>48.03500000000612</c:v>
                </c:pt>
                <c:pt idx="9608">
                  <c:v>48.04000000000612</c:v>
                </c:pt>
                <c:pt idx="9609">
                  <c:v>48.04500000000613</c:v>
                </c:pt>
                <c:pt idx="9610">
                  <c:v>48.05000000000609</c:v>
                </c:pt>
                <c:pt idx="9611">
                  <c:v>48.05500000000612</c:v>
                </c:pt>
                <c:pt idx="9612">
                  <c:v>48.06000000000613</c:v>
                </c:pt>
                <c:pt idx="9613">
                  <c:v>48.06500000000614</c:v>
                </c:pt>
                <c:pt idx="9614">
                  <c:v>48.07000000000613</c:v>
                </c:pt>
                <c:pt idx="9615">
                  <c:v>48.07500000000614</c:v>
                </c:pt>
                <c:pt idx="9616">
                  <c:v>48.08000000000614</c:v>
                </c:pt>
                <c:pt idx="9617">
                  <c:v>48.08500000000615</c:v>
                </c:pt>
                <c:pt idx="9618">
                  <c:v>48.09000000000615</c:v>
                </c:pt>
                <c:pt idx="9619">
                  <c:v>48.09500000000615</c:v>
                </c:pt>
                <c:pt idx="9620">
                  <c:v>48.10000000000615</c:v>
                </c:pt>
                <c:pt idx="9621">
                  <c:v>48.10500000000616</c:v>
                </c:pt>
                <c:pt idx="9622">
                  <c:v>48.11000000000615</c:v>
                </c:pt>
                <c:pt idx="9623">
                  <c:v>48.11500000000616</c:v>
                </c:pt>
                <c:pt idx="9624">
                  <c:v>48.12000000000616</c:v>
                </c:pt>
                <c:pt idx="9625">
                  <c:v>48.12500000000617</c:v>
                </c:pt>
                <c:pt idx="9626">
                  <c:v>48.13000000000617</c:v>
                </c:pt>
                <c:pt idx="9627">
                  <c:v>48.13500000000617</c:v>
                </c:pt>
                <c:pt idx="9628">
                  <c:v>48.14000000000618</c:v>
                </c:pt>
                <c:pt idx="9629">
                  <c:v>48.14500000000618</c:v>
                </c:pt>
                <c:pt idx="9630">
                  <c:v>48.15000000000617</c:v>
                </c:pt>
                <c:pt idx="9631">
                  <c:v>48.15500000000618</c:v>
                </c:pt>
                <c:pt idx="9632">
                  <c:v>48.1600000000062</c:v>
                </c:pt>
                <c:pt idx="9633">
                  <c:v>48.1650000000062</c:v>
                </c:pt>
                <c:pt idx="9634">
                  <c:v>48.1700000000062</c:v>
                </c:pt>
                <c:pt idx="9635">
                  <c:v>48.1750000000062</c:v>
                </c:pt>
                <c:pt idx="9636">
                  <c:v>48.1800000000062</c:v>
                </c:pt>
                <c:pt idx="9637">
                  <c:v>48.1850000000062</c:v>
                </c:pt>
                <c:pt idx="9638">
                  <c:v>48.1900000000062</c:v>
                </c:pt>
                <c:pt idx="9639">
                  <c:v>48.1950000000062</c:v>
                </c:pt>
                <c:pt idx="9640">
                  <c:v>48.20000000000621</c:v>
                </c:pt>
                <c:pt idx="9641">
                  <c:v>48.20500000000621</c:v>
                </c:pt>
                <c:pt idx="9642">
                  <c:v>48.2100000000062</c:v>
                </c:pt>
                <c:pt idx="9643">
                  <c:v>48.21500000000621</c:v>
                </c:pt>
                <c:pt idx="9644">
                  <c:v>48.22000000000622</c:v>
                </c:pt>
                <c:pt idx="9645">
                  <c:v>48.22500000000622</c:v>
                </c:pt>
                <c:pt idx="9646">
                  <c:v>48.23000000000622</c:v>
                </c:pt>
                <c:pt idx="9647">
                  <c:v>48.23500000000623</c:v>
                </c:pt>
                <c:pt idx="9648">
                  <c:v>48.24000000000623</c:v>
                </c:pt>
                <c:pt idx="9649">
                  <c:v>48.24500000000623</c:v>
                </c:pt>
                <c:pt idx="9650">
                  <c:v>48.25000000000622</c:v>
                </c:pt>
                <c:pt idx="9651">
                  <c:v>48.25500000000623</c:v>
                </c:pt>
                <c:pt idx="9652">
                  <c:v>48.26000000000624</c:v>
                </c:pt>
                <c:pt idx="9653">
                  <c:v>48.26500000000624</c:v>
                </c:pt>
                <c:pt idx="9654">
                  <c:v>48.27000000000624</c:v>
                </c:pt>
                <c:pt idx="9655">
                  <c:v>48.27500000000625</c:v>
                </c:pt>
                <c:pt idx="9656">
                  <c:v>48.28000000000625</c:v>
                </c:pt>
                <c:pt idx="9657">
                  <c:v>48.28500000000625</c:v>
                </c:pt>
                <c:pt idx="9658">
                  <c:v>48.29000000000625</c:v>
                </c:pt>
                <c:pt idx="9659">
                  <c:v>48.29500000000626</c:v>
                </c:pt>
                <c:pt idx="9660">
                  <c:v>48.30000000000624</c:v>
                </c:pt>
                <c:pt idx="9661">
                  <c:v>48.30500000000625</c:v>
                </c:pt>
                <c:pt idx="9662">
                  <c:v>48.31000000000617</c:v>
                </c:pt>
                <c:pt idx="9663">
                  <c:v>48.31500000000624</c:v>
                </c:pt>
                <c:pt idx="9664">
                  <c:v>48.32000000000625</c:v>
                </c:pt>
                <c:pt idx="9665">
                  <c:v>48.32500000000627</c:v>
                </c:pt>
                <c:pt idx="9666">
                  <c:v>48.33000000000627</c:v>
                </c:pt>
                <c:pt idx="9667">
                  <c:v>48.33500000000627</c:v>
                </c:pt>
                <c:pt idx="9668">
                  <c:v>48.34000000000619</c:v>
                </c:pt>
                <c:pt idx="9669">
                  <c:v>48.34500000000627</c:v>
                </c:pt>
                <c:pt idx="9670">
                  <c:v>48.35000000000619</c:v>
                </c:pt>
                <c:pt idx="9671">
                  <c:v>48.35500000000624</c:v>
                </c:pt>
                <c:pt idx="9672">
                  <c:v>48.36000000000627</c:v>
                </c:pt>
                <c:pt idx="9673">
                  <c:v>48.3650000000063</c:v>
                </c:pt>
                <c:pt idx="9674">
                  <c:v>48.37000000000629</c:v>
                </c:pt>
                <c:pt idx="9675">
                  <c:v>48.3750000000063</c:v>
                </c:pt>
                <c:pt idx="9676">
                  <c:v>48.38000000000621</c:v>
                </c:pt>
                <c:pt idx="9677">
                  <c:v>48.38500000000629</c:v>
                </c:pt>
                <c:pt idx="9678">
                  <c:v>48.3900000000063</c:v>
                </c:pt>
                <c:pt idx="9679">
                  <c:v>48.39500000000631</c:v>
                </c:pt>
                <c:pt idx="9680">
                  <c:v>48.40000000000629</c:v>
                </c:pt>
                <c:pt idx="9681">
                  <c:v>48.4050000000063</c:v>
                </c:pt>
                <c:pt idx="9682">
                  <c:v>48.41000000000624</c:v>
                </c:pt>
                <c:pt idx="9683">
                  <c:v>48.41500000000629</c:v>
                </c:pt>
                <c:pt idx="9684">
                  <c:v>48.4200000000063</c:v>
                </c:pt>
                <c:pt idx="9685">
                  <c:v>48.42500000000632</c:v>
                </c:pt>
                <c:pt idx="9686">
                  <c:v>48.43000000000632</c:v>
                </c:pt>
                <c:pt idx="9687">
                  <c:v>48.43500000000633</c:v>
                </c:pt>
                <c:pt idx="9688">
                  <c:v>48.44000000000629</c:v>
                </c:pt>
                <c:pt idx="9689">
                  <c:v>48.44500000000632</c:v>
                </c:pt>
                <c:pt idx="9690">
                  <c:v>48.45000000000625</c:v>
                </c:pt>
                <c:pt idx="9691">
                  <c:v>48.45500000000629</c:v>
                </c:pt>
                <c:pt idx="9692">
                  <c:v>48.46000000000632</c:v>
                </c:pt>
                <c:pt idx="9693">
                  <c:v>48.46500000000634</c:v>
                </c:pt>
                <c:pt idx="9694">
                  <c:v>48.47000000000634</c:v>
                </c:pt>
                <c:pt idx="9695">
                  <c:v>48.47500000000635</c:v>
                </c:pt>
                <c:pt idx="9696">
                  <c:v>48.48000000000629</c:v>
                </c:pt>
                <c:pt idx="9697">
                  <c:v>48.48500000000634</c:v>
                </c:pt>
                <c:pt idx="9698">
                  <c:v>48.49000000000635</c:v>
                </c:pt>
                <c:pt idx="9699">
                  <c:v>48.49500000000636</c:v>
                </c:pt>
                <c:pt idx="9700">
                  <c:v>48.50000000000635</c:v>
                </c:pt>
                <c:pt idx="9701">
                  <c:v>48.50500000000635</c:v>
                </c:pt>
                <c:pt idx="9702">
                  <c:v>48.51000000000634</c:v>
                </c:pt>
                <c:pt idx="9703">
                  <c:v>48.51500000000635</c:v>
                </c:pt>
                <c:pt idx="9704">
                  <c:v>48.52000000000637</c:v>
                </c:pt>
                <c:pt idx="9705">
                  <c:v>48.52500000000637</c:v>
                </c:pt>
                <c:pt idx="9706">
                  <c:v>48.53000000000637</c:v>
                </c:pt>
                <c:pt idx="9707">
                  <c:v>48.53500000000638</c:v>
                </c:pt>
                <c:pt idx="9708">
                  <c:v>48.54000000000637</c:v>
                </c:pt>
                <c:pt idx="9709">
                  <c:v>48.54500000000638</c:v>
                </c:pt>
                <c:pt idx="9710">
                  <c:v>48.55000000000634</c:v>
                </c:pt>
                <c:pt idx="9711">
                  <c:v>48.55500000000637</c:v>
                </c:pt>
                <c:pt idx="9712">
                  <c:v>48.5600000000064</c:v>
                </c:pt>
                <c:pt idx="9713">
                  <c:v>48.5650000000064</c:v>
                </c:pt>
                <c:pt idx="9714">
                  <c:v>48.5700000000064</c:v>
                </c:pt>
                <c:pt idx="9715">
                  <c:v>48.5750000000064</c:v>
                </c:pt>
                <c:pt idx="9716">
                  <c:v>48.58000000000639</c:v>
                </c:pt>
                <c:pt idx="9717">
                  <c:v>48.5850000000064</c:v>
                </c:pt>
                <c:pt idx="9718">
                  <c:v>48.59000000000641</c:v>
                </c:pt>
                <c:pt idx="9719">
                  <c:v>48.59500000000641</c:v>
                </c:pt>
                <c:pt idx="9720">
                  <c:v>48.6000000000064</c:v>
                </c:pt>
                <c:pt idx="9721">
                  <c:v>48.60500000000641</c:v>
                </c:pt>
                <c:pt idx="9722">
                  <c:v>48.61000000000639</c:v>
                </c:pt>
                <c:pt idx="9723">
                  <c:v>48.6150000000064</c:v>
                </c:pt>
                <c:pt idx="9724">
                  <c:v>48.62000000000642</c:v>
                </c:pt>
                <c:pt idx="9725">
                  <c:v>48.62500000000642</c:v>
                </c:pt>
                <c:pt idx="9726">
                  <c:v>48.63000000000643</c:v>
                </c:pt>
                <c:pt idx="9727">
                  <c:v>48.63500000000643</c:v>
                </c:pt>
                <c:pt idx="9728">
                  <c:v>48.64000000000642</c:v>
                </c:pt>
                <c:pt idx="9729">
                  <c:v>48.64500000000643</c:v>
                </c:pt>
                <c:pt idx="9730">
                  <c:v>48.65000000000639</c:v>
                </c:pt>
                <c:pt idx="9731">
                  <c:v>48.65500000000642</c:v>
                </c:pt>
                <c:pt idx="9732">
                  <c:v>48.66000000000644</c:v>
                </c:pt>
                <c:pt idx="9733">
                  <c:v>48.66500000000645</c:v>
                </c:pt>
                <c:pt idx="9734">
                  <c:v>48.67000000000645</c:v>
                </c:pt>
                <c:pt idx="9735">
                  <c:v>48.67500000000645</c:v>
                </c:pt>
                <c:pt idx="9736">
                  <c:v>48.68000000000644</c:v>
                </c:pt>
                <c:pt idx="9737">
                  <c:v>48.68500000000645</c:v>
                </c:pt>
                <c:pt idx="9738">
                  <c:v>48.69000000000646</c:v>
                </c:pt>
                <c:pt idx="9739">
                  <c:v>48.69500000000646</c:v>
                </c:pt>
                <c:pt idx="9740">
                  <c:v>48.70000000000645</c:v>
                </c:pt>
                <c:pt idx="9741">
                  <c:v>48.70500000000646</c:v>
                </c:pt>
                <c:pt idx="9742">
                  <c:v>48.71000000000645</c:v>
                </c:pt>
                <c:pt idx="9743">
                  <c:v>48.71500000000646</c:v>
                </c:pt>
                <c:pt idx="9744">
                  <c:v>48.72000000000647</c:v>
                </c:pt>
                <c:pt idx="9745">
                  <c:v>48.72500000000648</c:v>
                </c:pt>
                <c:pt idx="9746">
                  <c:v>48.73000000000648</c:v>
                </c:pt>
                <c:pt idx="9747">
                  <c:v>48.73500000000648</c:v>
                </c:pt>
                <c:pt idx="9748">
                  <c:v>48.74000000000647</c:v>
                </c:pt>
                <c:pt idx="9749">
                  <c:v>48.74500000000648</c:v>
                </c:pt>
                <c:pt idx="9750">
                  <c:v>48.75000000000647</c:v>
                </c:pt>
                <c:pt idx="9751">
                  <c:v>48.75500000000649</c:v>
                </c:pt>
                <c:pt idx="9752">
                  <c:v>48.7600000000065</c:v>
                </c:pt>
                <c:pt idx="9753">
                  <c:v>48.7650000000065</c:v>
                </c:pt>
                <c:pt idx="9754">
                  <c:v>48.7700000000065</c:v>
                </c:pt>
                <c:pt idx="9755">
                  <c:v>48.7750000000065</c:v>
                </c:pt>
                <c:pt idx="9756">
                  <c:v>48.7800000000065</c:v>
                </c:pt>
                <c:pt idx="9757">
                  <c:v>48.78500000000651</c:v>
                </c:pt>
                <c:pt idx="9758">
                  <c:v>48.79000000000651</c:v>
                </c:pt>
                <c:pt idx="9759">
                  <c:v>48.79500000000651</c:v>
                </c:pt>
                <c:pt idx="9760">
                  <c:v>48.80000000000642</c:v>
                </c:pt>
                <c:pt idx="9761">
                  <c:v>48.80500000000649</c:v>
                </c:pt>
                <c:pt idx="9762">
                  <c:v>48.81000000000642</c:v>
                </c:pt>
                <c:pt idx="9763">
                  <c:v>48.81500000000644</c:v>
                </c:pt>
                <c:pt idx="9764">
                  <c:v>48.82000000000652</c:v>
                </c:pt>
                <c:pt idx="9765">
                  <c:v>48.82500000000653</c:v>
                </c:pt>
                <c:pt idx="9766">
                  <c:v>48.83000000000649</c:v>
                </c:pt>
                <c:pt idx="9767">
                  <c:v>48.83500000000652</c:v>
                </c:pt>
                <c:pt idx="9768">
                  <c:v>48.84000000000644</c:v>
                </c:pt>
                <c:pt idx="9769">
                  <c:v>48.84500000000649</c:v>
                </c:pt>
                <c:pt idx="9770">
                  <c:v>48.85000000000644</c:v>
                </c:pt>
                <c:pt idx="9771">
                  <c:v>48.85500000000645</c:v>
                </c:pt>
                <c:pt idx="9772">
                  <c:v>48.86000000000654</c:v>
                </c:pt>
                <c:pt idx="9773">
                  <c:v>48.86500000000655</c:v>
                </c:pt>
                <c:pt idx="9774">
                  <c:v>48.87000000000646</c:v>
                </c:pt>
                <c:pt idx="9775">
                  <c:v>48.87500000000654</c:v>
                </c:pt>
                <c:pt idx="9776">
                  <c:v>48.88000000000647</c:v>
                </c:pt>
                <c:pt idx="9777">
                  <c:v>48.88500000000649</c:v>
                </c:pt>
                <c:pt idx="9778">
                  <c:v>48.89000000000654</c:v>
                </c:pt>
                <c:pt idx="9779">
                  <c:v>48.89500000000655</c:v>
                </c:pt>
                <c:pt idx="9780">
                  <c:v>48.90000000000654</c:v>
                </c:pt>
                <c:pt idx="9781">
                  <c:v>48.90500000000655</c:v>
                </c:pt>
                <c:pt idx="9782">
                  <c:v>48.91000000000647</c:v>
                </c:pt>
                <c:pt idx="9783">
                  <c:v>48.91500000000654</c:v>
                </c:pt>
                <c:pt idx="9784">
                  <c:v>48.92000000000657</c:v>
                </c:pt>
                <c:pt idx="9785">
                  <c:v>48.92500000000658</c:v>
                </c:pt>
                <c:pt idx="9786">
                  <c:v>48.93000000000657</c:v>
                </c:pt>
                <c:pt idx="9787">
                  <c:v>48.93500000000657</c:v>
                </c:pt>
                <c:pt idx="9788">
                  <c:v>48.9400000000065</c:v>
                </c:pt>
                <c:pt idx="9789">
                  <c:v>48.94500000000657</c:v>
                </c:pt>
                <c:pt idx="9790">
                  <c:v>48.9500000000065</c:v>
                </c:pt>
                <c:pt idx="9791">
                  <c:v>48.95500000000654</c:v>
                </c:pt>
                <c:pt idx="9792">
                  <c:v>48.96000000000659</c:v>
                </c:pt>
                <c:pt idx="9793">
                  <c:v>48.9650000000066</c:v>
                </c:pt>
                <c:pt idx="9794">
                  <c:v>48.97000000000659</c:v>
                </c:pt>
                <c:pt idx="9795">
                  <c:v>48.9750000000066</c:v>
                </c:pt>
                <c:pt idx="9796">
                  <c:v>48.98000000000652</c:v>
                </c:pt>
                <c:pt idx="9797">
                  <c:v>48.98500000000659</c:v>
                </c:pt>
                <c:pt idx="9798">
                  <c:v>48.9900000000066</c:v>
                </c:pt>
                <c:pt idx="9799">
                  <c:v>48.99500000000661</c:v>
                </c:pt>
                <c:pt idx="9800">
                  <c:v>49.00000000000659</c:v>
                </c:pt>
                <c:pt idx="9801">
                  <c:v>49.0050000000066</c:v>
                </c:pt>
                <c:pt idx="9802">
                  <c:v>49.01000000000654</c:v>
                </c:pt>
                <c:pt idx="9803">
                  <c:v>49.01500000000662</c:v>
                </c:pt>
                <c:pt idx="9804">
                  <c:v>49.02000000000663</c:v>
                </c:pt>
                <c:pt idx="9805">
                  <c:v>49.02500000000663</c:v>
                </c:pt>
                <c:pt idx="9806">
                  <c:v>49.03000000000662</c:v>
                </c:pt>
                <c:pt idx="9807">
                  <c:v>49.03500000000663</c:v>
                </c:pt>
                <c:pt idx="9808">
                  <c:v>49.04000000000659</c:v>
                </c:pt>
                <c:pt idx="9809">
                  <c:v>49.04500000000662</c:v>
                </c:pt>
                <c:pt idx="9810">
                  <c:v>49.05000000000655</c:v>
                </c:pt>
                <c:pt idx="9811">
                  <c:v>49.05500000000664</c:v>
                </c:pt>
                <c:pt idx="9812">
                  <c:v>49.06000000000665</c:v>
                </c:pt>
                <c:pt idx="9813">
                  <c:v>49.06500000000665</c:v>
                </c:pt>
                <c:pt idx="9814">
                  <c:v>49.07000000000664</c:v>
                </c:pt>
                <c:pt idx="9815">
                  <c:v>49.07500000000665</c:v>
                </c:pt>
                <c:pt idx="9816">
                  <c:v>49.08000000000659</c:v>
                </c:pt>
                <c:pt idx="9817">
                  <c:v>49.08500000000664</c:v>
                </c:pt>
                <c:pt idx="9818">
                  <c:v>49.09000000000665</c:v>
                </c:pt>
                <c:pt idx="9819">
                  <c:v>49.09500000000666</c:v>
                </c:pt>
                <c:pt idx="9820">
                  <c:v>49.10000000000664</c:v>
                </c:pt>
                <c:pt idx="9821">
                  <c:v>49.10500000000665</c:v>
                </c:pt>
                <c:pt idx="9822">
                  <c:v>49.11000000000664</c:v>
                </c:pt>
                <c:pt idx="9823">
                  <c:v>49.11500000000667</c:v>
                </c:pt>
                <c:pt idx="9824">
                  <c:v>49.12000000000668</c:v>
                </c:pt>
                <c:pt idx="9825">
                  <c:v>49.12500000000668</c:v>
                </c:pt>
                <c:pt idx="9826">
                  <c:v>49.13000000000667</c:v>
                </c:pt>
                <c:pt idx="9827">
                  <c:v>49.13500000000668</c:v>
                </c:pt>
                <c:pt idx="9828">
                  <c:v>49.14000000000667</c:v>
                </c:pt>
                <c:pt idx="9829">
                  <c:v>49.14500000000668</c:v>
                </c:pt>
                <c:pt idx="9830">
                  <c:v>49.15000000000664</c:v>
                </c:pt>
                <c:pt idx="9831">
                  <c:v>49.15500000000669</c:v>
                </c:pt>
                <c:pt idx="9832">
                  <c:v>49.1600000000067</c:v>
                </c:pt>
                <c:pt idx="9833">
                  <c:v>49.1650000000067</c:v>
                </c:pt>
                <c:pt idx="9834">
                  <c:v>49.1700000000067</c:v>
                </c:pt>
                <c:pt idx="9835">
                  <c:v>49.17500000000671</c:v>
                </c:pt>
                <c:pt idx="9836">
                  <c:v>49.18000000000671</c:v>
                </c:pt>
                <c:pt idx="9837">
                  <c:v>49.18500000000671</c:v>
                </c:pt>
                <c:pt idx="9838">
                  <c:v>49.19000000000671</c:v>
                </c:pt>
                <c:pt idx="9839">
                  <c:v>49.19500000000672</c:v>
                </c:pt>
                <c:pt idx="9840">
                  <c:v>49.20000000000672</c:v>
                </c:pt>
                <c:pt idx="9841">
                  <c:v>49.20500000000672</c:v>
                </c:pt>
                <c:pt idx="9842">
                  <c:v>49.21000000000672</c:v>
                </c:pt>
                <c:pt idx="9843">
                  <c:v>49.21500000000673</c:v>
                </c:pt>
                <c:pt idx="9844">
                  <c:v>49.22000000000673</c:v>
                </c:pt>
                <c:pt idx="9845">
                  <c:v>49.22500000000673</c:v>
                </c:pt>
                <c:pt idx="9846">
                  <c:v>49.23000000000673</c:v>
                </c:pt>
                <c:pt idx="9847">
                  <c:v>49.23500000000674</c:v>
                </c:pt>
                <c:pt idx="9848">
                  <c:v>49.24000000000674</c:v>
                </c:pt>
                <c:pt idx="9849">
                  <c:v>49.24500000000674</c:v>
                </c:pt>
                <c:pt idx="9850">
                  <c:v>49.25000000000674</c:v>
                </c:pt>
                <c:pt idx="9851">
                  <c:v>49.25500000000675</c:v>
                </c:pt>
                <c:pt idx="9852">
                  <c:v>49.26000000000675</c:v>
                </c:pt>
                <c:pt idx="9853">
                  <c:v>49.26500000000675</c:v>
                </c:pt>
                <c:pt idx="9854">
                  <c:v>49.27000000000675</c:v>
                </c:pt>
                <c:pt idx="9855">
                  <c:v>49.27500000000676</c:v>
                </c:pt>
                <c:pt idx="9856">
                  <c:v>49.28000000000676</c:v>
                </c:pt>
                <c:pt idx="9857">
                  <c:v>49.28500000000676</c:v>
                </c:pt>
                <c:pt idx="9858">
                  <c:v>49.29000000000677</c:v>
                </c:pt>
                <c:pt idx="9859">
                  <c:v>49.29500000000678</c:v>
                </c:pt>
                <c:pt idx="9860">
                  <c:v>49.30000000000675</c:v>
                </c:pt>
                <c:pt idx="9861">
                  <c:v>49.30500000000677</c:v>
                </c:pt>
                <c:pt idx="9862">
                  <c:v>49.31000000000677</c:v>
                </c:pt>
                <c:pt idx="9863">
                  <c:v>49.31500000000678</c:v>
                </c:pt>
                <c:pt idx="9864">
                  <c:v>49.32000000000678</c:v>
                </c:pt>
                <c:pt idx="9865">
                  <c:v>49.32500000000678</c:v>
                </c:pt>
                <c:pt idx="9866">
                  <c:v>49.33000000000678</c:v>
                </c:pt>
                <c:pt idx="9867">
                  <c:v>49.3350000000068</c:v>
                </c:pt>
                <c:pt idx="9868">
                  <c:v>49.34000000000677</c:v>
                </c:pt>
                <c:pt idx="9869">
                  <c:v>49.3450000000068</c:v>
                </c:pt>
                <c:pt idx="9870">
                  <c:v>49.35000000000679</c:v>
                </c:pt>
                <c:pt idx="9871">
                  <c:v>49.3550000000068</c:v>
                </c:pt>
                <c:pt idx="9872">
                  <c:v>49.3600000000068</c:v>
                </c:pt>
                <c:pt idx="9873">
                  <c:v>49.3650000000068</c:v>
                </c:pt>
                <c:pt idx="9874">
                  <c:v>49.3700000000068</c:v>
                </c:pt>
                <c:pt idx="9875">
                  <c:v>49.37500000000681</c:v>
                </c:pt>
                <c:pt idx="9876">
                  <c:v>49.3800000000068</c:v>
                </c:pt>
                <c:pt idx="9877">
                  <c:v>49.3850000000068</c:v>
                </c:pt>
                <c:pt idx="9878">
                  <c:v>49.39000000000681</c:v>
                </c:pt>
                <c:pt idx="9879">
                  <c:v>49.39500000000682</c:v>
                </c:pt>
                <c:pt idx="9880">
                  <c:v>49.40000000000682</c:v>
                </c:pt>
                <c:pt idx="9881">
                  <c:v>49.40500000000682</c:v>
                </c:pt>
                <c:pt idx="9882">
                  <c:v>49.41000000000682</c:v>
                </c:pt>
                <c:pt idx="9883">
                  <c:v>49.41500000000683</c:v>
                </c:pt>
                <c:pt idx="9884">
                  <c:v>49.42000000000683</c:v>
                </c:pt>
                <c:pt idx="9885">
                  <c:v>49.42500000000683</c:v>
                </c:pt>
                <c:pt idx="9886">
                  <c:v>49.43000000000684</c:v>
                </c:pt>
                <c:pt idx="9887">
                  <c:v>49.43500000000684</c:v>
                </c:pt>
                <c:pt idx="9888">
                  <c:v>49.44000000000684</c:v>
                </c:pt>
                <c:pt idx="9889">
                  <c:v>49.44500000000684</c:v>
                </c:pt>
                <c:pt idx="9890">
                  <c:v>49.45000000000685</c:v>
                </c:pt>
                <c:pt idx="9891">
                  <c:v>49.45500000000685</c:v>
                </c:pt>
                <c:pt idx="9892">
                  <c:v>49.46000000000685</c:v>
                </c:pt>
                <c:pt idx="9893">
                  <c:v>49.46500000000685</c:v>
                </c:pt>
                <c:pt idx="9894">
                  <c:v>49.47000000000686</c:v>
                </c:pt>
                <c:pt idx="9895">
                  <c:v>49.47500000000686</c:v>
                </c:pt>
                <c:pt idx="9896">
                  <c:v>49.48000000000685</c:v>
                </c:pt>
                <c:pt idx="9897">
                  <c:v>49.48500000000686</c:v>
                </c:pt>
                <c:pt idx="9898">
                  <c:v>49.49000000000687</c:v>
                </c:pt>
                <c:pt idx="9899">
                  <c:v>49.49500000000687</c:v>
                </c:pt>
                <c:pt idx="9900">
                  <c:v>49.50000000000687</c:v>
                </c:pt>
                <c:pt idx="9901">
                  <c:v>49.50500000000688</c:v>
                </c:pt>
                <c:pt idx="9902">
                  <c:v>49.51000000000688</c:v>
                </c:pt>
                <c:pt idx="9903">
                  <c:v>49.51500000000688</c:v>
                </c:pt>
                <c:pt idx="9904">
                  <c:v>49.52000000000688</c:v>
                </c:pt>
                <c:pt idx="9905">
                  <c:v>49.5250000000069</c:v>
                </c:pt>
                <c:pt idx="9906">
                  <c:v>49.5300000000069</c:v>
                </c:pt>
                <c:pt idx="9907">
                  <c:v>49.5350000000069</c:v>
                </c:pt>
                <c:pt idx="9908">
                  <c:v>49.5400000000069</c:v>
                </c:pt>
                <c:pt idx="9909">
                  <c:v>49.5450000000069</c:v>
                </c:pt>
                <c:pt idx="9910">
                  <c:v>49.5500000000069</c:v>
                </c:pt>
                <c:pt idx="9911">
                  <c:v>49.5550000000069</c:v>
                </c:pt>
                <c:pt idx="9912">
                  <c:v>49.5600000000069</c:v>
                </c:pt>
                <c:pt idx="9913">
                  <c:v>49.56500000000691</c:v>
                </c:pt>
                <c:pt idx="9914">
                  <c:v>49.57000000000691</c:v>
                </c:pt>
                <c:pt idx="9915">
                  <c:v>49.57500000000691</c:v>
                </c:pt>
                <c:pt idx="9916">
                  <c:v>49.5800000000069</c:v>
                </c:pt>
                <c:pt idx="9917">
                  <c:v>49.58500000000691</c:v>
                </c:pt>
                <c:pt idx="9918">
                  <c:v>49.59000000000692</c:v>
                </c:pt>
                <c:pt idx="9919">
                  <c:v>49.59500000000692</c:v>
                </c:pt>
                <c:pt idx="9920">
                  <c:v>49.60000000000692</c:v>
                </c:pt>
                <c:pt idx="9921">
                  <c:v>49.60500000000693</c:v>
                </c:pt>
                <c:pt idx="9922">
                  <c:v>49.61000000000693</c:v>
                </c:pt>
                <c:pt idx="9923">
                  <c:v>49.61500000000693</c:v>
                </c:pt>
                <c:pt idx="9924">
                  <c:v>49.62000000000693</c:v>
                </c:pt>
                <c:pt idx="9925">
                  <c:v>49.62500000000694</c:v>
                </c:pt>
                <c:pt idx="9926">
                  <c:v>49.63000000000694</c:v>
                </c:pt>
                <c:pt idx="9927">
                  <c:v>49.63500000000694</c:v>
                </c:pt>
                <c:pt idx="9928">
                  <c:v>49.64000000000694</c:v>
                </c:pt>
                <c:pt idx="9929">
                  <c:v>49.64500000000695</c:v>
                </c:pt>
                <c:pt idx="9930">
                  <c:v>49.65000000000695</c:v>
                </c:pt>
                <c:pt idx="9931">
                  <c:v>49.65500000000695</c:v>
                </c:pt>
                <c:pt idx="9932">
                  <c:v>49.66000000000695</c:v>
                </c:pt>
                <c:pt idx="9933">
                  <c:v>49.66500000000696</c:v>
                </c:pt>
                <c:pt idx="9934">
                  <c:v>49.67000000000696</c:v>
                </c:pt>
                <c:pt idx="9935">
                  <c:v>49.67500000000696</c:v>
                </c:pt>
                <c:pt idx="9936">
                  <c:v>49.68000000000696</c:v>
                </c:pt>
                <c:pt idx="9937">
                  <c:v>49.68500000000697</c:v>
                </c:pt>
                <c:pt idx="9938">
                  <c:v>49.69000000000697</c:v>
                </c:pt>
                <c:pt idx="9939">
                  <c:v>49.69500000000697</c:v>
                </c:pt>
                <c:pt idx="9940">
                  <c:v>49.70000000000697</c:v>
                </c:pt>
                <c:pt idx="9941">
                  <c:v>49.70500000000698</c:v>
                </c:pt>
                <c:pt idx="9942">
                  <c:v>49.71000000000698</c:v>
                </c:pt>
                <c:pt idx="9943">
                  <c:v>49.71500000000698</c:v>
                </c:pt>
                <c:pt idx="9944">
                  <c:v>49.72000000000698</c:v>
                </c:pt>
                <c:pt idx="9945">
                  <c:v>49.725000000007</c:v>
                </c:pt>
                <c:pt idx="9946">
                  <c:v>49.730000000007</c:v>
                </c:pt>
                <c:pt idx="9947">
                  <c:v>49.735000000007</c:v>
                </c:pt>
                <c:pt idx="9948">
                  <c:v>49.740000000007</c:v>
                </c:pt>
                <c:pt idx="9949">
                  <c:v>49.745000000007</c:v>
                </c:pt>
                <c:pt idx="9950">
                  <c:v>49.750000000007</c:v>
                </c:pt>
                <c:pt idx="9951">
                  <c:v>49.755000000007</c:v>
                </c:pt>
                <c:pt idx="9952">
                  <c:v>49.76000000000701</c:v>
                </c:pt>
                <c:pt idx="9953">
                  <c:v>49.76500000000701</c:v>
                </c:pt>
                <c:pt idx="9954">
                  <c:v>49.77000000000701</c:v>
                </c:pt>
                <c:pt idx="9955">
                  <c:v>49.77500000000701</c:v>
                </c:pt>
                <c:pt idx="9956">
                  <c:v>49.78000000000701</c:v>
                </c:pt>
                <c:pt idx="9957">
                  <c:v>49.78500000000702</c:v>
                </c:pt>
                <c:pt idx="9958">
                  <c:v>49.79000000000702</c:v>
                </c:pt>
                <c:pt idx="9959">
                  <c:v>49.79500000000702</c:v>
                </c:pt>
                <c:pt idx="9960">
                  <c:v>49.80000000000702</c:v>
                </c:pt>
                <c:pt idx="9961">
                  <c:v>49.80500000000703</c:v>
                </c:pt>
                <c:pt idx="9962">
                  <c:v>49.81000000000702</c:v>
                </c:pt>
                <c:pt idx="9963">
                  <c:v>49.81500000000702</c:v>
                </c:pt>
                <c:pt idx="9964">
                  <c:v>49.82000000000703</c:v>
                </c:pt>
                <c:pt idx="9965">
                  <c:v>49.82500000000704</c:v>
                </c:pt>
                <c:pt idx="9966">
                  <c:v>49.83000000000704</c:v>
                </c:pt>
                <c:pt idx="9967">
                  <c:v>49.83500000000704</c:v>
                </c:pt>
                <c:pt idx="9968">
                  <c:v>49.84000000000704</c:v>
                </c:pt>
                <c:pt idx="9969">
                  <c:v>49.84500000000705</c:v>
                </c:pt>
                <c:pt idx="9970">
                  <c:v>49.85000000000704</c:v>
                </c:pt>
                <c:pt idx="9971">
                  <c:v>49.85500000000705</c:v>
                </c:pt>
                <c:pt idx="9972">
                  <c:v>49.86000000000706</c:v>
                </c:pt>
                <c:pt idx="9973">
                  <c:v>49.86500000000706</c:v>
                </c:pt>
                <c:pt idx="9974">
                  <c:v>49.87000000000705</c:v>
                </c:pt>
                <c:pt idx="9975">
                  <c:v>49.87500000000706</c:v>
                </c:pt>
                <c:pt idx="9976">
                  <c:v>49.88000000000704</c:v>
                </c:pt>
                <c:pt idx="9977">
                  <c:v>49.88500000000705</c:v>
                </c:pt>
                <c:pt idx="9978">
                  <c:v>49.89000000000707</c:v>
                </c:pt>
                <c:pt idx="9979">
                  <c:v>49.89500000000707</c:v>
                </c:pt>
                <c:pt idx="9980">
                  <c:v>49.90000000000708</c:v>
                </c:pt>
                <c:pt idx="9981">
                  <c:v>49.90500000000708</c:v>
                </c:pt>
                <c:pt idx="9982">
                  <c:v>49.91000000000707</c:v>
                </c:pt>
                <c:pt idx="9983">
                  <c:v>49.91500000000708</c:v>
                </c:pt>
                <c:pt idx="9984">
                  <c:v>49.9200000000071</c:v>
                </c:pt>
                <c:pt idx="9985">
                  <c:v>49.9250000000071</c:v>
                </c:pt>
                <c:pt idx="9986">
                  <c:v>49.9300000000071</c:v>
                </c:pt>
                <c:pt idx="9987">
                  <c:v>49.9350000000071</c:v>
                </c:pt>
                <c:pt idx="9988">
                  <c:v>49.9400000000071</c:v>
                </c:pt>
                <c:pt idx="9989">
                  <c:v>49.9450000000071</c:v>
                </c:pt>
                <c:pt idx="9990">
                  <c:v>49.95000000000709</c:v>
                </c:pt>
                <c:pt idx="9991">
                  <c:v>49.9550000000071</c:v>
                </c:pt>
                <c:pt idx="9992">
                  <c:v>49.96000000000711</c:v>
                </c:pt>
                <c:pt idx="9993">
                  <c:v>49.96500000000711</c:v>
                </c:pt>
                <c:pt idx="9994">
                  <c:v>49.9700000000071</c:v>
                </c:pt>
                <c:pt idx="9995">
                  <c:v>49.97500000000711</c:v>
                </c:pt>
                <c:pt idx="9996">
                  <c:v>49.9800000000071</c:v>
                </c:pt>
                <c:pt idx="9997">
                  <c:v>49.9850000000071</c:v>
                </c:pt>
                <c:pt idx="9998">
                  <c:v>49.99000000000712</c:v>
                </c:pt>
                <c:pt idx="9999">
                  <c:v>49.99500000000713</c:v>
                </c:pt>
                <c:pt idx="10000">
                  <c:v>50.00000000000713</c:v>
                </c:pt>
                <c:pt idx="10001">
                  <c:v>50.00500000000713</c:v>
                </c:pt>
                <c:pt idx="10002">
                  <c:v>50.01000000000712</c:v>
                </c:pt>
                <c:pt idx="10003">
                  <c:v>50.01500000000713</c:v>
                </c:pt>
                <c:pt idx="10004">
                  <c:v>50.02000000000714</c:v>
                </c:pt>
                <c:pt idx="10005">
                  <c:v>50.02500000000714</c:v>
                </c:pt>
                <c:pt idx="10006">
                  <c:v>50.03000000000714</c:v>
                </c:pt>
                <c:pt idx="10007">
                  <c:v>50.03500000000715</c:v>
                </c:pt>
                <c:pt idx="10008">
                  <c:v>50.04000000000715</c:v>
                </c:pt>
                <c:pt idx="10009">
                  <c:v>50.04500000000715</c:v>
                </c:pt>
                <c:pt idx="10010">
                  <c:v>50.05000000000715</c:v>
                </c:pt>
                <c:pt idx="10011">
                  <c:v>50.05500000000715</c:v>
                </c:pt>
                <c:pt idx="10012">
                  <c:v>50.06000000000716</c:v>
                </c:pt>
                <c:pt idx="10013">
                  <c:v>50.06500000000716</c:v>
                </c:pt>
                <c:pt idx="10014">
                  <c:v>50.07000000000716</c:v>
                </c:pt>
                <c:pt idx="10015">
                  <c:v>50.07500000000717</c:v>
                </c:pt>
                <c:pt idx="10016">
                  <c:v>50.08000000000715</c:v>
                </c:pt>
                <c:pt idx="10017">
                  <c:v>50.08500000000717</c:v>
                </c:pt>
                <c:pt idx="10018">
                  <c:v>50.09000000000717</c:v>
                </c:pt>
                <c:pt idx="10019">
                  <c:v>50.09500000000718</c:v>
                </c:pt>
                <c:pt idx="10020">
                  <c:v>50.10000000000718</c:v>
                </c:pt>
                <c:pt idx="10021">
                  <c:v>50.10500000000718</c:v>
                </c:pt>
                <c:pt idx="10022">
                  <c:v>50.11000000000718</c:v>
                </c:pt>
                <c:pt idx="10023">
                  <c:v>50.1150000000072</c:v>
                </c:pt>
                <c:pt idx="10024">
                  <c:v>50.1200000000072</c:v>
                </c:pt>
                <c:pt idx="10025">
                  <c:v>50.1250000000072</c:v>
                </c:pt>
                <c:pt idx="10026">
                  <c:v>50.1300000000072</c:v>
                </c:pt>
                <c:pt idx="10027">
                  <c:v>50.1350000000072</c:v>
                </c:pt>
                <c:pt idx="10028">
                  <c:v>50.1400000000072</c:v>
                </c:pt>
                <c:pt idx="10029">
                  <c:v>50.1450000000072</c:v>
                </c:pt>
                <c:pt idx="10030">
                  <c:v>50.1500000000072</c:v>
                </c:pt>
                <c:pt idx="10031">
                  <c:v>50.15500000000721</c:v>
                </c:pt>
                <c:pt idx="10032">
                  <c:v>50.16000000000721</c:v>
                </c:pt>
                <c:pt idx="10033">
                  <c:v>50.16500000000721</c:v>
                </c:pt>
                <c:pt idx="10034">
                  <c:v>50.17000000000721</c:v>
                </c:pt>
                <c:pt idx="10035">
                  <c:v>50.17500000000722</c:v>
                </c:pt>
                <c:pt idx="10036">
                  <c:v>50.1800000000072</c:v>
                </c:pt>
                <c:pt idx="10037">
                  <c:v>50.18500000000722</c:v>
                </c:pt>
                <c:pt idx="10038">
                  <c:v>50.19000000000723</c:v>
                </c:pt>
                <c:pt idx="10039">
                  <c:v>50.19500000000723</c:v>
                </c:pt>
                <c:pt idx="10040">
                  <c:v>50.20000000000723</c:v>
                </c:pt>
                <c:pt idx="10041">
                  <c:v>50.20500000000723</c:v>
                </c:pt>
                <c:pt idx="10042">
                  <c:v>50.21000000000723</c:v>
                </c:pt>
                <c:pt idx="10043">
                  <c:v>50.21500000000724</c:v>
                </c:pt>
                <c:pt idx="10044">
                  <c:v>50.22000000000724</c:v>
                </c:pt>
                <c:pt idx="10045">
                  <c:v>50.22500000000724</c:v>
                </c:pt>
                <c:pt idx="10046">
                  <c:v>50.23000000000725</c:v>
                </c:pt>
                <c:pt idx="10047">
                  <c:v>50.23500000000725</c:v>
                </c:pt>
                <c:pt idx="10048">
                  <c:v>50.24000000000725</c:v>
                </c:pt>
                <c:pt idx="10049">
                  <c:v>50.24500000000725</c:v>
                </c:pt>
                <c:pt idx="10050">
                  <c:v>50.25000000000725</c:v>
                </c:pt>
                <c:pt idx="10051">
                  <c:v>50.25500000000726</c:v>
                </c:pt>
                <c:pt idx="10052">
                  <c:v>50.26000000000726</c:v>
                </c:pt>
                <c:pt idx="10053">
                  <c:v>50.26500000000726</c:v>
                </c:pt>
                <c:pt idx="10054">
                  <c:v>50.27000000000726</c:v>
                </c:pt>
                <c:pt idx="10055">
                  <c:v>50.27500000000727</c:v>
                </c:pt>
                <c:pt idx="10056">
                  <c:v>50.28000000000727</c:v>
                </c:pt>
                <c:pt idx="10057">
                  <c:v>50.28500000000727</c:v>
                </c:pt>
                <c:pt idx="10058">
                  <c:v>50.29000000000728</c:v>
                </c:pt>
                <c:pt idx="10059">
                  <c:v>50.29500000000728</c:v>
                </c:pt>
                <c:pt idx="10060">
                  <c:v>50.30000000000727</c:v>
                </c:pt>
                <c:pt idx="10061">
                  <c:v>50.30500000000728</c:v>
                </c:pt>
                <c:pt idx="10062">
                  <c:v>50.31000000000724</c:v>
                </c:pt>
                <c:pt idx="10063">
                  <c:v>50.31500000000727</c:v>
                </c:pt>
                <c:pt idx="10064">
                  <c:v>50.3200000000073</c:v>
                </c:pt>
                <c:pt idx="10065">
                  <c:v>50.3250000000073</c:v>
                </c:pt>
                <c:pt idx="10066">
                  <c:v>50.3300000000073</c:v>
                </c:pt>
                <c:pt idx="10067">
                  <c:v>50.3350000000073</c:v>
                </c:pt>
                <c:pt idx="10068">
                  <c:v>50.34000000000729</c:v>
                </c:pt>
                <c:pt idx="10069">
                  <c:v>50.3450000000073</c:v>
                </c:pt>
                <c:pt idx="10070">
                  <c:v>50.35000000000722</c:v>
                </c:pt>
                <c:pt idx="10071">
                  <c:v>50.35500000000729</c:v>
                </c:pt>
                <c:pt idx="10072">
                  <c:v>50.3600000000073</c:v>
                </c:pt>
                <c:pt idx="10073">
                  <c:v>50.36500000000731</c:v>
                </c:pt>
                <c:pt idx="10074">
                  <c:v>50.37000000000729</c:v>
                </c:pt>
                <c:pt idx="10075">
                  <c:v>50.3750000000073</c:v>
                </c:pt>
                <c:pt idx="10076">
                  <c:v>50.38000000000729</c:v>
                </c:pt>
                <c:pt idx="10077">
                  <c:v>50.38500000000732</c:v>
                </c:pt>
                <c:pt idx="10078">
                  <c:v>50.39000000000733</c:v>
                </c:pt>
                <c:pt idx="10079">
                  <c:v>50.39500000000733</c:v>
                </c:pt>
                <c:pt idx="10080">
                  <c:v>50.40000000000732</c:v>
                </c:pt>
                <c:pt idx="10081">
                  <c:v>50.40500000000733</c:v>
                </c:pt>
                <c:pt idx="10082">
                  <c:v>50.41000000000732</c:v>
                </c:pt>
                <c:pt idx="10083">
                  <c:v>50.41500000000732</c:v>
                </c:pt>
                <c:pt idx="10084">
                  <c:v>50.42000000000734</c:v>
                </c:pt>
                <c:pt idx="10085">
                  <c:v>50.42500000000735</c:v>
                </c:pt>
                <c:pt idx="10086">
                  <c:v>50.43000000000735</c:v>
                </c:pt>
                <c:pt idx="10087">
                  <c:v>50.43500000000735</c:v>
                </c:pt>
                <c:pt idx="10088">
                  <c:v>50.44000000000734</c:v>
                </c:pt>
                <c:pt idx="10089">
                  <c:v>50.44500000000735</c:v>
                </c:pt>
                <c:pt idx="10090">
                  <c:v>50.45000000000734</c:v>
                </c:pt>
                <c:pt idx="10091">
                  <c:v>50.45500000000735</c:v>
                </c:pt>
                <c:pt idx="10092">
                  <c:v>50.46000000000735</c:v>
                </c:pt>
                <c:pt idx="10093">
                  <c:v>50.46500000000736</c:v>
                </c:pt>
                <c:pt idx="10094">
                  <c:v>50.47000000000735</c:v>
                </c:pt>
                <c:pt idx="10095">
                  <c:v>50.47500000000737</c:v>
                </c:pt>
                <c:pt idx="10096">
                  <c:v>50.48000000000737</c:v>
                </c:pt>
                <c:pt idx="10097">
                  <c:v>50.48500000000737</c:v>
                </c:pt>
                <c:pt idx="10098">
                  <c:v>50.49000000000738</c:v>
                </c:pt>
                <c:pt idx="10099">
                  <c:v>50.49500000000738</c:v>
                </c:pt>
                <c:pt idx="10100">
                  <c:v>50.50000000000738</c:v>
                </c:pt>
                <c:pt idx="10101">
                  <c:v>50.5050000000074</c:v>
                </c:pt>
                <c:pt idx="10102">
                  <c:v>50.51000000000737</c:v>
                </c:pt>
                <c:pt idx="10103">
                  <c:v>50.5150000000074</c:v>
                </c:pt>
                <c:pt idx="10104">
                  <c:v>50.5200000000074</c:v>
                </c:pt>
                <c:pt idx="10105">
                  <c:v>50.5250000000074</c:v>
                </c:pt>
                <c:pt idx="10106">
                  <c:v>50.5300000000074</c:v>
                </c:pt>
                <c:pt idx="10107">
                  <c:v>50.5350000000074</c:v>
                </c:pt>
                <c:pt idx="10108">
                  <c:v>50.5400000000074</c:v>
                </c:pt>
                <c:pt idx="10109">
                  <c:v>50.54500000000741</c:v>
                </c:pt>
                <c:pt idx="10110">
                  <c:v>50.55000000000739</c:v>
                </c:pt>
                <c:pt idx="10111">
                  <c:v>50.5550000000074</c:v>
                </c:pt>
                <c:pt idx="10112">
                  <c:v>50.56000000000741</c:v>
                </c:pt>
                <c:pt idx="10113">
                  <c:v>50.56500000000742</c:v>
                </c:pt>
                <c:pt idx="10114">
                  <c:v>50.5700000000074</c:v>
                </c:pt>
                <c:pt idx="10115">
                  <c:v>50.57500000000742</c:v>
                </c:pt>
                <c:pt idx="10116">
                  <c:v>50.58000000000742</c:v>
                </c:pt>
                <c:pt idx="10117">
                  <c:v>50.58500000000743</c:v>
                </c:pt>
                <c:pt idx="10118">
                  <c:v>50.59000000000743</c:v>
                </c:pt>
                <c:pt idx="10119">
                  <c:v>50.59500000000743</c:v>
                </c:pt>
                <c:pt idx="10120">
                  <c:v>50.60000000000743</c:v>
                </c:pt>
                <c:pt idx="10121">
                  <c:v>50.60500000000744</c:v>
                </c:pt>
                <c:pt idx="10122">
                  <c:v>50.61000000000742</c:v>
                </c:pt>
                <c:pt idx="10123">
                  <c:v>50.61500000000744</c:v>
                </c:pt>
                <c:pt idx="10124">
                  <c:v>50.62000000000745</c:v>
                </c:pt>
                <c:pt idx="10125">
                  <c:v>50.62500000000745</c:v>
                </c:pt>
                <c:pt idx="10126">
                  <c:v>50.63000000000745</c:v>
                </c:pt>
                <c:pt idx="10127">
                  <c:v>50.63500000000745</c:v>
                </c:pt>
                <c:pt idx="10128">
                  <c:v>50.64000000000745</c:v>
                </c:pt>
                <c:pt idx="10129">
                  <c:v>50.64500000000746</c:v>
                </c:pt>
                <c:pt idx="10130">
                  <c:v>50.65000000000744</c:v>
                </c:pt>
                <c:pt idx="10131">
                  <c:v>50.65500000000745</c:v>
                </c:pt>
                <c:pt idx="10132">
                  <c:v>50.66000000000746</c:v>
                </c:pt>
                <c:pt idx="10133">
                  <c:v>50.66500000000747</c:v>
                </c:pt>
                <c:pt idx="10134">
                  <c:v>50.67000000000747</c:v>
                </c:pt>
                <c:pt idx="10135">
                  <c:v>50.67500000000747</c:v>
                </c:pt>
                <c:pt idx="10136">
                  <c:v>50.68000000000747</c:v>
                </c:pt>
                <c:pt idx="10137">
                  <c:v>50.68500000000748</c:v>
                </c:pt>
                <c:pt idx="10138">
                  <c:v>50.69000000000748</c:v>
                </c:pt>
                <c:pt idx="10139">
                  <c:v>50.69500000000748</c:v>
                </c:pt>
                <c:pt idx="10140">
                  <c:v>50.70000000000748</c:v>
                </c:pt>
                <c:pt idx="10141">
                  <c:v>50.7050000000075</c:v>
                </c:pt>
                <c:pt idx="10142">
                  <c:v>50.71000000000749</c:v>
                </c:pt>
                <c:pt idx="10143">
                  <c:v>50.7150000000075</c:v>
                </c:pt>
                <c:pt idx="10144">
                  <c:v>50.7200000000075</c:v>
                </c:pt>
                <c:pt idx="10145">
                  <c:v>50.7250000000075</c:v>
                </c:pt>
                <c:pt idx="10146">
                  <c:v>50.7300000000075</c:v>
                </c:pt>
                <c:pt idx="10147">
                  <c:v>50.7350000000075</c:v>
                </c:pt>
                <c:pt idx="10148">
                  <c:v>50.74000000000751</c:v>
                </c:pt>
                <c:pt idx="10149">
                  <c:v>50.74500000000751</c:v>
                </c:pt>
                <c:pt idx="10150">
                  <c:v>50.7500000000075</c:v>
                </c:pt>
                <c:pt idx="10151">
                  <c:v>50.75500000000751</c:v>
                </c:pt>
                <c:pt idx="10152">
                  <c:v>50.76000000000752</c:v>
                </c:pt>
                <c:pt idx="10153">
                  <c:v>50.76500000000752</c:v>
                </c:pt>
                <c:pt idx="10154">
                  <c:v>50.77000000000752</c:v>
                </c:pt>
                <c:pt idx="10155">
                  <c:v>50.77500000000752</c:v>
                </c:pt>
                <c:pt idx="10156">
                  <c:v>50.78000000000753</c:v>
                </c:pt>
                <c:pt idx="10157">
                  <c:v>50.78500000000753</c:v>
                </c:pt>
                <c:pt idx="10158">
                  <c:v>50.79000000000753</c:v>
                </c:pt>
                <c:pt idx="10159">
                  <c:v>50.79500000000753</c:v>
                </c:pt>
                <c:pt idx="10160">
                  <c:v>50.80000000000749</c:v>
                </c:pt>
                <c:pt idx="10161">
                  <c:v>50.80500000000752</c:v>
                </c:pt>
                <c:pt idx="10162">
                  <c:v>50.81000000000745</c:v>
                </c:pt>
                <c:pt idx="10163">
                  <c:v>50.81500000000754</c:v>
                </c:pt>
                <c:pt idx="10164">
                  <c:v>50.82000000000755</c:v>
                </c:pt>
                <c:pt idx="10165">
                  <c:v>50.82500000000755</c:v>
                </c:pt>
                <c:pt idx="10166">
                  <c:v>50.83000000000754</c:v>
                </c:pt>
                <c:pt idx="10167">
                  <c:v>50.83500000000755</c:v>
                </c:pt>
                <c:pt idx="10168">
                  <c:v>50.84000000000754</c:v>
                </c:pt>
                <c:pt idx="10169">
                  <c:v>50.84500000000754</c:v>
                </c:pt>
                <c:pt idx="10170">
                  <c:v>50.85000000000747</c:v>
                </c:pt>
                <c:pt idx="10171">
                  <c:v>50.85500000000754</c:v>
                </c:pt>
                <c:pt idx="10172">
                  <c:v>50.86000000000755</c:v>
                </c:pt>
                <c:pt idx="10173">
                  <c:v>50.86500000000756</c:v>
                </c:pt>
                <c:pt idx="10174">
                  <c:v>50.87000000000754</c:v>
                </c:pt>
                <c:pt idx="10175">
                  <c:v>50.87500000000757</c:v>
                </c:pt>
                <c:pt idx="10176">
                  <c:v>50.88000000000749</c:v>
                </c:pt>
                <c:pt idx="10177">
                  <c:v>50.88500000000757</c:v>
                </c:pt>
                <c:pt idx="10178">
                  <c:v>50.89000000000757</c:v>
                </c:pt>
                <c:pt idx="10179">
                  <c:v>50.89500000000758</c:v>
                </c:pt>
                <c:pt idx="10180">
                  <c:v>50.90000000000757</c:v>
                </c:pt>
                <c:pt idx="10181">
                  <c:v>50.90500000000759</c:v>
                </c:pt>
                <c:pt idx="10182">
                  <c:v>50.91000000000759</c:v>
                </c:pt>
                <c:pt idx="10183">
                  <c:v>50.91500000000759</c:v>
                </c:pt>
                <c:pt idx="10184">
                  <c:v>50.9200000000076</c:v>
                </c:pt>
                <c:pt idx="10185">
                  <c:v>50.9250000000076</c:v>
                </c:pt>
                <c:pt idx="10186">
                  <c:v>50.9300000000076</c:v>
                </c:pt>
                <c:pt idx="10187">
                  <c:v>50.93500000000761</c:v>
                </c:pt>
                <c:pt idx="10188">
                  <c:v>50.94000000000759</c:v>
                </c:pt>
                <c:pt idx="10189">
                  <c:v>50.9450000000076</c:v>
                </c:pt>
                <c:pt idx="10190">
                  <c:v>50.95000000000752</c:v>
                </c:pt>
                <c:pt idx="10191">
                  <c:v>50.95500000000759</c:v>
                </c:pt>
                <c:pt idx="10192">
                  <c:v>50.9600000000076</c:v>
                </c:pt>
                <c:pt idx="10193">
                  <c:v>50.96500000000762</c:v>
                </c:pt>
                <c:pt idx="10194">
                  <c:v>50.97000000000762</c:v>
                </c:pt>
                <c:pt idx="10195">
                  <c:v>50.97500000000763</c:v>
                </c:pt>
                <c:pt idx="10196">
                  <c:v>50.98000000000759</c:v>
                </c:pt>
                <c:pt idx="10197">
                  <c:v>50.98500000000762</c:v>
                </c:pt>
                <c:pt idx="10198">
                  <c:v>50.99000000000763</c:v>
                </c:pt>
                <c:pt idx="10199">
                  <c:v>50.99500000000764</c:v>
                </c:pt>
                <c:pt idx="10200">
                  <c:v>51.00000000000762</c:v>
                </c:pt>
                <c:pt idx="10201">
                  <c:v>51.00500000000764</c:v>
                </c:pt>
                <c:pt idx="10202">
                  <c:v>51.01000000000764</c:v>
                </c:pt>
                <c:pt idx="10203">
                  <c:v>51.01500000000765</c:v>
                </c:pt>
                <c:pt idx="10204">
                  <c:v>51.02000000000765</c:v>
                </c:pt>
                <c:pt idx="10205">
                  <c:v>51.02500000000765</c:v>
                </c:pt>
                <c:pt idx="10206">
                  <c:v>51.03000000000765</c:v>
                </c:pt>
                <c:pt idx="10207">
                  <c:v>51.03500000000766</c:v>
                </c:pt>
                <c:pt idx="10208">
                  <c:v>51.04000000000764</c:v>
                </c:pt>
                <c:pt idx="10209">
                  <c:v>51.04500000000765</c:v>
                </c:pt>
                <c:pt idx="10210">
                  <c:v>51.05000000000764</c:v>
                </c:pt>
                <c:pt idx="10211">
                  <c:v>51.05500000000765</c:v>
                </c:pt>
                <c:pt idx="10212">
                  <c:v>51.06000000000765</c:v>
                </c:pt>
                <c:pt idx="10213">
                  <c:v>51.06500000000767</c:v>
                </c:pt>
                <c:pt idx="10214">
                  <c:v>51.07000000000767</c:v>
                </c:pt>
                <c:pt idx="10215">
                  <c:v>51.07500000000768</c:v>
                </c:pt>
                <c:pt idx="10216">
                  <c:v>51.08000000000767</c:v>
                </c:pt>
                <c:pt idx="10217">
                  <c:v>51.08500000000767</c:v>
                </c:pt>
                <c:pt idx="10218">
                  <c:v>51.09000000000768</c:v>
                </c:pt>
                <c:pt idx="10219">
                  <c:v>51.0950000000077</c:v>
                </c:pt>
                <c:pt idx="10220">
                  <c:v>51.10000000000768</c:v>
                </c:pt>
                <c:pt idx="10221">
                  <c:v>51.1050000000077</c:v>
                </c:pt>
                <c:pt idx="10222">
                  <c:v>51.11000000000769</c:v>
                </c:pt>
                <c:pt idx="10223">
                  <c:v>51.1150000000077</c:v>
                </c:pt>
                <c:pt idx="10224">
                  <c:v>51.1200000000077</c:v>
                </c:pt>
                <c:pt idx="10225">
                  <c:v>51.1250000000077</c:v>
                </c:pt>
                <c:pt idx="10226">
                  <c:v>51.13000000000771</c:v>
                </c:pt>
                <c:pt idx="10227">
                  <c:v>51.13500000000771</c:v>
                </c:pt>
                <c:pt idx="10228">
                  <c:v>51.14000000000771</c:v>
                </c:pt>
                <c:pt idx="10229">
                  <c:v>51.14500000000771</c:v>
                </c:pt>
                <c:pt idx="10230">
                  <c:v>51.15000000000772</c:v>
                </c:pt>
                <c:pt idx="10231">
                  <c:v>51.15500000000772</c:v>
                </c:pt>
                <c:pt idx="10232">
                  <c:v>51.16000000000772</c:v>
                </c:pt>
                <c:pt idx="10233">
                  <c:v>51.16500000000772</c:v>
                </c:pt>
                <c:pt idx="10234">
                  <c:v>51.17000000000773</c:v>
                </c:pt>
                <c:pt idx="10235">
                  <c:v>51.17500000000773</c:v>
                </c:pt>
                <c:pt idx="10236">
                  <c:v>51.18000000000773</c:v>
                </c:pt>
                <c:pt idx="10237">
                  <c:v>51.18500000000773</c:v>
                </c:pt>
                <c:pt idx="10238">
                  <c:v>51.19000000000774</c:v>
                </c:pt>
                <c:pt idx="10239">
                  <c:v>51.19500000000775</c:v>
                </c:pt>
                <c:pt idx="10240">
                  <c:v>51.20000000000774</c:v>
                </c:pt>
                <c:pt idx="10241">
                  <c:v>51.20500000000775</c:v>
                </c:pt>
                <c:pt idx="10242">
                  <c:v>51.21000000000775</c:v>
                </c:pt>
                <c:pt idx="10243">
                  <c:v>51.21500000000775</c:v>
                </c:pt>
                <c:pt idx="10244">
                  <c:v>51.22000000000775</c:v>
                </c:pt>
                <c:pt idx="10245">
                  <c:v>51.22500000000776</c:v>
                </c:pt>
                <c:pt idx="10246">
                  <c:v>51.23000000000776</c:v>
                </c:pt>
                <c:pt idx="10247">
                  <c:v>51.23500000000776</c:v>
                </c:pt>
                <c:pt idx="10248">
                  <c:v>51.24000000000776</c:v>
                </c:pt>
                <c:pt idx="10249">
                  <c:v>51.24500000000777</c:v>
                </c:pt>
                <c:pt idx="10250">
                  <c:v>51.25000000000777</c:v>
                </c:pt>
                <c:pt idx="10251">
                  <c:v>51.25500000000777</c:v>
                </c:pt>
                <c:pt idx="10252">
                  <c:v>51.26000000000777</c:v>
                </c:pt>
                <c:pt idx="10253">
                  <c:v>51.26500000000778</c:v>
                </c:pt>
                <c:pt idx="10254">
                  <c:v>51.27000000000778</c:v>
                </c:pt>
                <c:pt idx="10255">
                  <c:v>51.27500000000778</c:v>
                </c:pt>
                <c:pt idx="10256">
                  <c:v>51.28000000000778</c:v>
                </c:pt>
                <c:pt idx="10257">
                  <c:v>51.2850000000078</c:v>
                </c:pt>
                <c:pt idx="10258">
                  <c:v>51.2900000000078</c:v>
                </c:pt>
                <c:pt idx="10259">
                  <c:v>51.2950000000078</c:v>
                </c:pt>
                <c:pt idx="10260">
                  <c:v>51.3000000000078</c:v>
                </c:pt>
                <c:pt idx="10261">
                  <c:v>51.3050000000078</c:v>
                </c:pt>
                <c:pt idx="10262">
                  <c:v>51.3100000000078</c:v>
                </c:pt>
                <c:pt idx="10263">
                  <c:v>51.3150000000078</c:v>
                </c:pt>
                <c:pt idx="10264">
                  <c:v>51.3200000000078</c:v>
                </c:pt>
                <c:pt idx="10265">
                  <c:v>51.32500000000781</c:v>
                </c:pt>
                <c:pt idx="10266">
                  <c:v>51.33000000000781</c:v>
                </c:pt>
                <c:pt idx="10267">
                  <c:v>51.33500000000781</c:v>
                </c:pt>
                <c:pt idx="10268">
                  <c:v>51.34000000000781</c:v>
                </c:pt>
                <c:pt idx="10269">
                  <c:v>51.34500000000781</c:v>
                </c:pt>
                <c:pt idx="10270">
                  <c:v>51.3500000000078</c:v>
                </c:pt>
                <c:pt idx="10271">
                  <c:v>51.35500000000782</c:v>
                </c:pt>
                <c:pt idx="10272">
                  <c:v>51.36000000000782</c:v>
                </c:pt>
                <c:pt idx="10273">
                  <c:v>51.36500000000783</c:v>
                </c:pt>
                <c:pt idx="10274">
                  <c:v>51.37000000000783</c:v>
                </c:pt>
                <c:pt idx="10275">
                  <c:v>51.37500000000783</c:v>
                </c:pt>
                <c:pt idx="10276">
                  <c:v>51.38000000000783</c:v>
                </c:pt>
                <c:pt idx="10277">
                  <c:v>51.38500000000784</c:v>
                </c:pt>
                <c:pt idx="10278">
                  <c:v>51.39000000000784</c:v>
                </c:pt>
                <c:pt idx="10279">
                  <c:v>51.39500000000784</c:v>
                </c:pt>
                <c:pt idx="10280">
                  <c:v>51.40000000000784</c:v>
                </c:pt>
                <c:pt idx="10281">
                  <c:v>51.40500000000785</c:v>
                </c:pt>
                <c:pt idx="10282">
                  <c:v>51.41000000000785</c:v>
                </c:pt>
                <c:pt idx="10283">
                  <c:v>51.41500000000785</c:v>
                </c:pt>
                <c:pt idx="10284">
                  <c:v>51.42000000000785</c:v>
                </c:pt>
                <c:pt idx="10285">
                  <c:v>51.42500000000786</c:v>
                </c:pt>
                <c:pt idx="10286">
                  <c:v>51.43000000000786</c:v>
                </c:pt>
                <c:pt idx="10287">
                  <c:v>51.43500000000786</c:v>
                </c:pt>
                <c:pt idx="10288">
                  <c:v>51.44000000000786</c:v>
                </c:pt>
                <c:pt idx="10289">
                  <c:v>51.44500000000787</c:v>
                </c:pt>
                <c:pt idx="10290">
                  <c:v>51.45000000000785</c:v>
                </c:pt>
                <c:pt idx="10291">
                  <c:v>51.45500000000787</c:v>
                </c:pt>
                <c:pt idx="10292">
                  <c:v>51.46000000000788</c:v>
                </c:pt>
                <c:pt idx="10293">
                  <c:v>51.46500000000788</c:v>
                </c:pt>
                <c:pt idx="10294">
                  <c:v>51.47000000000788</c:v>
                </c:pt>
                <c:pt idx="10295">
                  <c:v>51.47500000000788</c:v>
                </c:pt>
                <c:pt idx="10296">
                  <c:v>51.48000000000788</c:v>
                </c:pt>
                <c:pt idx="10297">
                  <c:v>51.4850000000079</c:v>
                </c:pt>
                <c:pt idx="10298">
                  <c:v>51.4900000000079</c:v>
                </c:pt>
                <c:pt idx="10299">
                  <c:v>51.4950000000079</c:v>
                </c:pt>
                <c:pt idx="10300">
                  <c:v>51.5000000000079</c:v>
                </c:pt>
                <c:pt idx="10301">
                  <c:v>51.5050000000079</c:v>
                </c:pt>
                <c:pt idx="10302">
                  <c:v>51.5100000000079</c:v>
                </c:pt>
                <c:pt idx="10303">
                  <c:v>51.5150000000079</c:v>
                </c:pt>
                <c:pt idx="10304">
                  <c:v>51.52000000000791</c:v>
                </c:pt>
                <c:pt idx="10305">
                  <c:v>51.52500000000791</c:v>
                </c:pt>
                <c:pt idx="10306">
                  <c:v>51.53000000000791</c:v>
                </c:pt>
                <c:pt idx="10307">
                  <c:v>51.53500000000791</c:v>
                </c:pt>
                <c:pt idx="10308">
                  <c:v>51.54000000000791</c:v>
                </c:pt>
                <c:pt idx="10309">
                  <c:v>51.54500000000792</c:v>
                </c:pt>
                <c:pt idx="10310">
                  <c:v>51.55000000000792</c:v>
                </c:pt>
                <c:pt idx="10311">
                  <c:v>51.55500000000792</c:v>
                </c:pt>
                <c:pt idx="10312">
                  <c:v>51.56000000000793</c:v>
                </c:pt>
                <c:pt idx="10313">
                  <c:v>51.56500000000793</c:v>
                </c:pt>
                <c:pt idx="10314">
                  <c:v>51.57000000000793</c:v>
                </c:pt>
                <c:pt idx="10315">
                  <c:v>51.57500000000793</c:v>
                </c:pt>
                <c:pt idx="10316">
                  <c:v>51.58000000000794</c:v>
                </c:pt>
                <c:pt idx="10317">
                  <c:v>51.58500000000794</c:v>
                </c:pt>
                <c:pt idx="10318">
                  <c:v>51.59000000000794</c:v>
                </c:pt>
                <c:pt idx="10319">
                  <c:v>51.59500000000794</c:v>
                </c:pt>
                <c:pt idx="10320">
                  <c:v>51.60000000000795</c:v>
                </c:pt>
                <c:pt idx="10321">
                  <c:v>51.60500000000795</c:v>
                </c:pt>
                <c:pt idx="10322">
                  <c:v>51.61000000000795</c:v>
                </c:pt>
                <c:pt idx="10323">
                  <c:v>51.61500000000795</c:v>
                </c:pt>
                <c:pt idx="10324">
                  <c:v>51.62000000000796</c:v>
                </c:pt>
                <c:pt idx="10325">
                  <c:v>51.62500000000796</c:v>
                </c:pt>
                <c:pt idx="10326">
                  <c:v>51.63000000000796</c:v>
                </c:pt>
                <c:pt idx="10327">
                  <c:v>51.63500000000796</c:v>
                </c:pt>
                <c:pt idx="10328">
                  <c:v>51.64000000000797</c:v>
                </c:pt>
                <c:pt idx="10329">
                  <c:v>51.64500000000797</c:v>
                </c:pt>
                <c:pt idx="10330">
                  <c:v>51.65000000000797</c:v>
                </c:pt>
                <c:pt idx="10331">
                  <c:v>51.65500000000797</c:v>
                </c:pt>
                <c:pt idx="10332">
                  <c:v>51.66000000000798</c:v>
                </c:pt>
                <c:pt idx="10333">
                  <c:v>51.66500000000798</c:v>
                </c:pt>
                <c:pt idx="10334">
                  <c:v>51.67000000000798</c:v>
                </c:pt>
                <c:pt idx="10335">
                  <c:v>51.675000000008</c:v>
                </c:pt>
                <c:pt idx="10336">
                  <c:v>51.680000000008</c:v>
                </c:pt>
                <c:pt idx="10337">
                  <c:v>51.685000000008</c:v>
                </c:pt>
                <c:pt idx="10338">
                  <c:v>51.690000000008</c:v>
                </c:pt>
                <c:pt idx="10339">
                  <c:v>51.695000000008</c:v>
                </c:pt>
                <c:pt idx="10340">
                  <c:v>51.700000000008</c:v>
                </c:pt>
                <c:pt idx="10341">
                  <c:v>51.705000000008</c:v>
                </c:pt>
                <c:pt idx="10342">
                  <c:v>51.710000000008</c:v>
                </c:pt>
                <c:pt idx="10343">
                  <c:v>51.71500000000801</c:v>
                </c:pt>
                <c:pt idx="10344">
                  <c:v>51.72000000000801</c:v>
                </c:pt>
                <c:pt idx="10345">
                  <c:v>51.72500000000801</c:v>
                </c:pt>
                <c:pt idx="10346">
                  <c:v>51.73000000000801</c:v>
                </c:pt>
                <c:pt idx="10347">
                  <c:v>51.73500000000802</c:v>
                </c:pt>
                <c:pt idx="10348">
                  <c:v>51.74000000000802</c:v>
                </c:pt>
                <c:pt idx="10349">
                  <c:v>51.74500000000802</c:v>
                </c:pt>
                <c:pt idx="10350">
                  <c:v>51.75000000000802</c:v>
                </c:pt>
                <c:pt idx="10351">
                  <c:v>51.75500000000803</c:v>
                </c:pt>
                <c:pt idx="10352">
                  <c:v>51.76000000000803</c:v>
                </c:pt>
                <c:pt idx="10353">
                  <c:v>51.76500000000803</c:v>
                </c:pt>
                <c:pt idx="10354">
                  <c:v>51.77000000000803</c:v>
                </c:pt>
                <c:pt idx="10355">
                  <c:v>51.77500000000804</c:v>
                </c:pt>
                <c:pt idx="10356">
                  <c:v>51.78000000000804</c:v>
                </c:pt>
                <c:pt idx="10357">
                  <c:v>51.78500000000804</c:v>
                </c:pt>
                <c:pt idx="10358">
                  <c:v>51.79000000000804</c:v>
                </c:pt>
                <c:pt idx="10359">
                  <c:v>51.79500000000805</c:v>
                </c:pt>
                <c:pt idx="10360">
                  <c:v>51.80000000000805</c:v>
                </c:pt>
                <c:pt idx="10361">
                  <c:v>51.80500000000805</c:v>
                </c:pt>
                <c:pt idx="10362">
                  <c:v>51.81000000000805</c:v>
                </c:pt>
                <c:pt idx="10363">
                  <c:v>51.81500000000806</c:v>
                </c:pt>
                <c:pt idx="10364">
                  <c:v>51.82000000000806</c:v>
                </c:pt>
                <c:pt idx="10365">
                  <c:v>51.82500000000806</c:v>
                </c:pt>
                <c:pt idx="10366">
                  <c:v>51.83000000000806</c:v>
                </c:pt>
                <c:pt idx="10367">
                  <c:v>51.83500000000807</c:v>
                </c:pt>
                <c:pt idx="10368">
                  <c:v>51.84000000000805</c:v>
                </c:pt>
                <c:pt idx="10369">
                  <c:v>51.84500000000807</c:v>
                </c:pt>
                <c:pt idx="10370">
                  <c:v>51.85000000000807</c:v>
                </c:pt>
                <c:pt idx="10371">
                  <c:v>51.85500000000808</c:v>
                </c:pt>
                <c:pt idx="10372">
                  <c:v>51.86000000000808</c:v>
                </c:pt>
                <c:pt idx="10373">
                  <c:v>51.86500000000808</c:v>
                </c:pt>
                <c:pt idx="10374">
                  <c:v>51.87000000000808</c:v>
                </c:pt>
                <c:pt idx="10375">
                  <c:v>51.8750000000081</c:v>
                </c:pt>
                <c:pt idx="10376">
                  <c:v>51.88000000000807</c:v>
                </c:pt>
                <c:pt idx="10377">
                  <c:v>51.8850000000081</c:v>
                </c:pt>
                <c:pt idx="10378">
                  <c:v>51.8900000000081</c:v>
                </c:pt>
                <c:pt idx="10379">
                  <c:v>51.8950000000081</c:v>
                </c:pt>
                <c:pt idx="10380">
                  <c:v>51.9000000000081</c:v>
                </c:pt>
                <c:pt idx="10381">
                  <c:v>51.9050000000081</c:v>
                </c:pt>
                <c:pt idx="10382">
                  <c:v>51.9100000000081</c:v>
                </c:pt>
                <c:pt idx="10383">
                  <c:v>51.91500000000811</c:v>
                </c:pt>
                <c:pt idx="10384">
                  <c:v>51.92000000000811</c:v>
                </c:pt>
                <c:pt idx="10385">
                  <c:v>51.92500000000811</c:v>
                </c:pt>
                <c:pt idx="10386">
                  <c:v>51.93000000000811</c:v>
                </c:pt>
                <c:pt idx="10387">
                  <c:v>51.93500000000812</c:v>
                </c:pt>
                <c:pt idx="10388">
                  <c:v>51.9400000000081</c:v>
                </c:pt>
                <c:pt idx="10389">
                  <c:v>51.94500000000812</c:v>
                </c:pt>
                <c:pt idx="10390">
                  <c:v>51.95000000000812</c:v>
                </c:pt>
                <c:pt idx="10391">
                  <c:v>51.95500000000813</c:v>
                </c:pt>
                <c:pt idx="10392">
                  <c:v>51.96000000000813</c:v>
                </c:pt>
                <c:pt idx="10393">
                  <c:v>51.96500000000813</c:v>
                </c:pt>
                <c:pt idx="10394">
                  <c:v>51.97000000000813</c:v>
                </c:pt>
                <c:pt idx="10395">
                  <c:v>51.97500000000814</c:v>
                </c:pt>
                <c:pt idx="10396">
                  <c:v>51.98000000000814</c:v>
                </c:pt>
                <c:pt idx="10397">
                  <c:v>51.98500000000814</c:v>
                </c:pt>
                <c:pt idx="10398">
                  <c:v>51.99000000000815</c:v>
                </c:pt>
                <c:pt idx="10399">
                  <c:v>51.99500000000815</c:v>
                </c:pt>
                <c:pt idx="10400">
                  <c:v>52.00000000000815</c:v>
                </c:pt>
                <c:pt idx="10401">
                  <c:v>52.00500000000815</c:v>
                </c:pt>
                <c:pt idx="10402">
                  <c:v>52.01000000000816</c:v>
                </c:pt>
                <c:pt idx="10403">
                  <c:v>52.01500000000816</c:v>
                </c:pt>
                <c:pt idx="10404">
                  <c:v>52.02000000000816</c:v>
                </c:pt>
                <c:pt idx="10405">
                  <c:v>52.02500000000816</c:v>
                </c:pt>
                <c:pt idx="10406">
                  <c:v>52.03000000000817</c:v>
                </c:pt>
                <c:pt idx="10407">
                  <c:v>52.03500000000817</c:v>
                </c:pt>
                <c:pt idx="10408">
                  <c:v>52.04000000000817</c:v>
                </c:pt>
                <c:pt idx="10409">
                  <c:v>52.04500000000817</c:v>
                </c:pt>
                <c:pt idx="10410">
                  <c:v>52.05000000000818</c:v>
                </c:pt>
                <c:pt idx="10411">
                  <c:v>52.05500000000818</c:v>
                </c:pt>
                <c:pt idx="10412">
                  <c:v>52.06000000000818</c:v>
                </c:pt>
                <c:pt idx="10413">
                  <c:v>52.06500000000818</c:v>
                </c:pt>
                <c:pt idx="10414">
                  <c:v>52.0700000000082</c:v>
                </c:pt>
                <c:pt idx="10415">
                  <c:v>52.0750000000082</c:v>
                </c:pt>
                <c:pt idx="10416">
                  <c:v>52.0800000000082</c:v>
                </c:pt>
                <c:pt idx="10417">
                  <c:v>52.0850000000082</c:v>
                </c:pt>
                <c:pt idx="10418">
                  <c:v>52.0900000000082</c:v>
                </c:pt>
                <c:pt idx="10419">
                  <c:v>52.0950000000082</c:v>
                </c:pt>
                <c:pt idx="10420">
                  <c:v>52.1000000000082</c:v>
                </c:pt>
                <c:pt idx="10421">
                  <c:v>52.10500000000821</c:v>
                </c:pt>
                <c:pt idx="10422">
                  <c:v>52.11000000000821</c:v>
                </c:pt>
                <c:pt idx="10423">
                  <c:v>52.11500000000821</c:v>
                </c:pt>
                <c:pt idx="10424">
                  <c:v>52.12000000000821</c:v>
                </c:pt>
                <c:pt idx="10425">
                  <c:v>52.12500000000822</c:v>
                </c:pt>
                <c:pt idx="10426">
                  <c:v>52.13000000000822</c:v>
                </c:pt>
                <c:pt idx="10427">
                  <c:v>52.13500000000822</c:v>
                </c:pt>
                <c:pt idx="10428">
                  <c:v>52.14000000000822</c:v>
                </c:pt>
                <c:pt idx="10429">
                  <c:v>52.14500000000823</c:v>
                </c:pt>
                <c:pt idx="10430">
                  <c:v>52.15000000000823</c:v>
                </c:pt>
                <c:pt idx="10431">
                  <c:v>52.15500000000823</c:v>
                </c:pt>
                <c:pt idx="10432">
                  <c:v>52.16000000000823</c:v>
                </c:pt>
                <c:pt idx="10433">
                  <c:v>52.16500000000824</c:v>
                </c:pt>
                <c:pt idx="10434">
                  <c:v>52.17000000000824</c:v>
                </c:pt>
                <c:pt idx="10435">
                  <c:v>52.17500000000824</c:v>
                </c:pt>
                <c:pt idx="10436">
                  <c:v>52.18000000000824</c:v>
                </c:pt>
                <c:pt idx="10437">
                  <c:v>52.18500000000825</c:v>
                </c:pt>
                <c:pt idx="10438">
                  <c:v>52.19000000000825</c:v>
                </c:pt>
                <c:pt idx="10439">
                  <c:v>52.19500000000825</c:v>
                </c:pt>
                <c:pt idx="10440">
                  <c:v>52.20000000000825</c:v>
                </c:pt>
                <c:pt idx="10441">
                  <c:v>52.20500000000826</c:v>
                </c:pt>
                <c:pt idx="10442">
                  <c:v>52.21000000000826</c:v>
                </c:pt>
                <c:pt idx="10443">
                  <c:v>52.21500000000826</c:v>
                </c:pt>
                <c:pt idx="10444">
                  <c:v>52.22000000000826</c:v>
                </c:pt>
                <c:pt idx="10445">
                  <c:v>52.22500000000827</c:v>
                </c:pt>
                <c:pt idx="10446">
                  <c:v>52.23000000000827</c:v>
                </c:pt>
                <c:pt idx="10447">
                  <c:v>52.23500000000827</c:v>
                </c:pt>
                <c:pt idx="10448">
                  <c:v>52.24000000000827</c:v>
                </c:pt>
                <c:pt idx="10449">
                  <c:v>52.24500000000828</c:v>
                </c:pt>
                <c:pt idx="10450">
                  <c:v>52.25000000000828</c:v>
                </c:pt>
                <c:pt idx="10451">
                  <c:v>52.25500000000828</c:v>
                </c:pt>
                <c:pt idx="10452">
                  <c:v>52.26000000000828</c:v>
                </c:pt>
                <c:pt idx="10453">
                  <c:v>52.2650000000083</c:v>
                </c:pt>
                <c:pt idx="10454">
                  <c:v>52.2700000000083</c:v>
                </c:pt>
                <c:pt idx="10455">
                  <c:v>52.2750000000083</c:v>
                </c:pt>
                <c:pt idx="10456">
                  <c:v>52.2800000000083</c:v>
                </c:pt>
                <c:pt idx="10457">
                  <c:v>52.2850000000083</c:v>
                </c:pt>
                <c:pt idx="10458">
                  <c:v>52.2900000000083</c:v>
                </c:pt>
                <c:pt idx="10459">
                  <c:v>52.2950000000083</c:v>
                </c:pt>
                <c:pt idx="10460">
                  <c:v>52.3000000000083</c:v>
                </c:pt>
                <c:pt idx="10461">
                  <c:v>52.30500000000831</c:v>
                </c:pt>
                <c:pt idx="10462">
                  <c:v>52.31000000000829</c:v>
                </c:pt>
                <c:pt idx="10463">
                  <c:v>52.3150000000083</c:v>
                </c:pt>
                <c:pt idx="10464">
                  <c:v>52.32000000000831</c:v>
                </c:pt>
                <c:pt idx="10465">
                  <c:v>52.32500000000832</c:v>
                </c:pt>
                <c:pt idx="10466">
                  <c:v>52.3300000000083</c:v>
                </c:pt>
                <c:pt idx="10467">
                  <c:v>52.33500000000832</c:v>
                </c:pt>
                <c:pt idx="10468">
                  <c:v>52.34000000000832</c:v>
                </c:pt>
                <c:pt idx="10469">
                  <c:v>52.34500000000833</c:v>
                </c:pt>
                <c:pt idx="10470">
                  <c:v>52.35000000000829</c:v>
                </c:pt>
                <c:pt idx="10471">
                  <c:v>52.35500000000832</c:v>
                </c:pt>
                <c:pt idx="10472">
                  <c:v>52.36000000000833</c:v>
                </c:pt>
                <c:pt idx="10473">
                  <c:v>52.36500000000834</c:v>
                </c:pt>
                <c:pt idx="10474">
                  <c:v>52.37000000000832</c:v>
                </c:pt>
                <c:pt idx="10475">
                  <c:v>52.37500000000834</c:v>
                </c:pt>
                <c:pt idx="10476">
                  <c:v>52.38000000000834</c:v>
                </c:pt>
                <c:pt idx="10477">
                  <c:v>52.38500000000835</c:v>
                </c:pt>
                <c:pt idx="10478">
                  <c:v>52.39000000000835</c:v>
                </c:pt>
                <c:pt idx="10479">
                  <c:v>52.39500000000835</c:v>
                </c:pt>
                <c:pt idx="10480">
                  <c:v>52.40000000000835</c:v>
                </c:pt>
                <c:pt idx="10481">
                  <c:v>52.40500000000836</c:v>
                </c:pt>
                <c:pt idx="10482">
                  <c:v>52.41000000000835</c:v>
                </c:pt>
                <c:pt idx="10483">
                  <c:v>52.41500000000836</c:v>
                </c:pt>
                <c:pt idx="10484">
                  <c:v>52.42000000000836</c:v>
                </c:pt>
                <c:pt idx="10485">
                  <c:v>52.42500000000837</c:v>
                </c:pt>
                <c:pt idx="10486">
                  <c:v>52.43000000000837</c:v>
                </c:pt>
                <c:pt idx="10487">
                  <c:v>52.43500000000837</c:v>
                </c:pt>
                <c:pt idx="10488">
                  <c:v>52.44000000000837</c:v>
                </c:pt>
                <c:pt idx="10489">
                  <c:v>52.44500000000838</c:v>
                </c:pt>
                <c:pt idx="10490">
                  <c:v>52.45000000000837</c:v>
                </c:pt>
                <c:pt idx="10491">
                  <c:v>52.45500000000838</c:v>
                </c:pt>
                <c:pt idx="10492">
                  <c:v>52.4600000000084</c:v>
                </c:pt>
                <c:pt idx="10493">
                  <c:v>52.4650000000084</c:v>
                </c:pt>
                <c:pt idx="10494">
                  <c:v>52.4700000000084</c:v>
                </c:pt>
                <c:pt idx="10495">
                  <c:v>52.4750000000084</c:v>
                </c:pt>
                <c:pt idx="10496">
                  <c:v>52.4800000000084</c:v>
                </c:pt>
                <c:pt idx="10497">
                  <c:v>52.4850000000084</c:v>
                </c:pt>
                <c:pt idx="10498">
                  <c:v>52.4900000000084</c:v>
                </c:pt>
                <c:pt idx="10499">
                  <c:v>52.4950000000084</c:v>
                </c:pt>
                <c:pt idx="10500">
                  <c:v>52.50000000000841</c:v>
                </c:pt>
                <c:pt idx="10501">
                  <c:v>52.50500000000841</c:v>
                </c:pt>
                <c:pt idx="10502">
                  <c:v>52.5100000000084</c:v>
                </c:pt>
                <c:pt idx="10503">
                  <c:v>52.51500000000841</c:v>
                </c:pt>
                <c:pt idx="10504">
                  <c:v>52.52000000000842</c:v>
                </c:pt>
                <c:pt idx="10505">
                  <c:v>52.52500000000842</c:v>
                </c:pt>
                <c:pt idx="10506">
                  <c:v>52.53000000000842</c:v>
                </c:pt>
                <c:pt idx="10507">
                  <c:v>52.53500000000843</c:v>
                </c:pt>
                <c:pt idx="10508">
                  <c:v>52.54000000000843</c:v>
                </c:pt>
                <c:pt idx="10509">
                  <c:v>52.54500000000843</c:v>
                </c:pt>
                <c:pt idx="10510">
                  <c:v>52.55000000000842</c:v>
                </c:pt>
                <c:pt idx="10511">
                  <c:v>52.55500000000843</c:v>
                </c:pt>
                <c:pt idx="10512">
                  <c:v>52.56000000000844</c:v>
                </c:pt>
                <c:pt idx="10513">
                  <c:v>52.56500000000844</c:v>
                </c:pt>
                <c:pt idx="10514">
                  <c:v>52.57000000000844</c:v>
                </c:pt>
                <c:pt idx="10515">
                  <c:v>52.57500000000845</c:v>
                </c:pt>
                <c:pt idx="10516">
                  <c:v>52.58000000000845</c:v>
                </c:pt>
                <c:pt idx="10517">
                  <c:v>52.58500000000845</c:v>
                </c:pt>
                <c:pt idx="10518">
                  <c:v>52.59000000000845</c:v>
                </c:pt>
                <c:pt idx="10519">
                  <c:v>52.59500000000846</c:v>
                </c:pt>
                <c:pt idx="10520">
                  <c:v>52.60000000000846</c:v>
                </c:pt>
                <c:pt idx="10521">
                  <c:v>52.60500000000846</c:v>
                </c:pt>
                <c:pt idx="10522">
                  <c:v>52.61000000000845</c:v>
                </c:pt>
                <c:pt idx="10523">
                  <c:v>52.61500000000846</c:v>
                </c:pt>
                <c:pt idx="10524">
                  <c:v>52.62000000000847</c:v>
                </c:pt>
                <c:pt idx="10525">
                  <c:v>52.62500000000847</c:v>
                </c:pt>
                <c:pt idx="10526">
                  <c:v>52.63000000000847</c:v>
                </c:pt>
                <c:pt idx="10527">
                  <c:v>52.63500000000848</c:v>
                </c:pt>
                <c:pt idx="10528">
                  <c:v>52.64000000000848</c:v>
                </c:pt>
                <c:pt idx="10529">
                  <c:v>52.64500000000848</c:v>
                </c:pt>
                <c:pt idx="10530">
                  <c:v>52.65000000000848</c:v>
                </c:pt>
                <c:pt idx="10531">
                  <c:v>52.65500000000848</c:v>
                </c:pt>
                <c:pt idx="10532">
                  <c:v>52.6600000000085</c:v>
                </c:pt>
                <c:pt idx="10533">
                  <c:v>52.6650000000085</c:v>
                </c:pt>
                <c:pt idx="10534">
                  <c:v>52.6700000000085</c:v>
                </c:pt>
                <c:pt idx="10535">
                  <c:v>52.6750000000085</c:v>
                </c:pt>
                <c:pt idx="10536">
                  <c:v>52.6800000000085</c:v>
                </c:pt>
                <c:pt idx="10537">
                  <c:v>52.6850000000085</c:v>
                </c:pt>
                <c:pt idx="10538">
                  <c:v>52.6900000000085</c:v>
                </c:pt>
                <c:pt idx="10539">
                  <c:v>52.69500000000851</c:v>
                </c:pt>
                <c:pt idx="10540">
                  <c:v>52.70000000000851</c:v>
                </c:pt>
                <c:pt idx="10541">
                  <c:v>52.70500000000851</c:v>
                </c:pt>
                <c:pt idx="10542">
                  <c:v>52.71000000000851</c:v>
                </c:pt>
                <c:pt idx="10543">
                  <c:v>52.71500000000852</c:v>
                </c:pt>
                <c:pt idx="10544">
                  <c:v>52.72000000000852</c:v>
                </c:pt>
                <c:pt idx="10545">
                  <c:v>52.72500000000852</c:v>
                </c:pt>
                <c:pt idx="10546">
                  <c:v>52.73000000000852</c:v>
                </c:pt>
                <c:pt idx="10547">
                  <c:v>52.73500000000853</c:v>
                </c:pt>
                <c:pt idx="10548">
                  <c:v>52.74000000000853</c:v>
                </c:pt>
                <c:pt idx="10549">
                  <c:v>52.74500000000853</c:v>
                </c:pt>
                <c:pt idx="10550">
                  <c:v>52.75000000000853</c:v>
                </c:pt>
                <c:pt idx="10551">
                  <c:v>52.75500000000854</c:v>
                </c:pt>
                <c:pt idx="10552">
                  <c:v>52.76000000000854</c:v>
                </c:pt>
                <c:pt idx="10553">
                  <c:v>52.76500000000854</c:v>
                </c:pt>
                <c:pt idx="10554">
                  <c:v>52.77000000000855</c:v>
                </c:pt>
                <c:pt idx="10555">
                  <c:v>52.77500000000855</c:v>
                </c:pt>
                <c:pt idx="10556">
                  <c:v>52.78000000000855</c:v>
                </c:pt>
                <c:pt idx="10557">
                  <c:v>52.78500000000855</c:v>
                </c:pt>
                <c:pt idx="10558">
                  <c:v>52.79000000000856</c:v>
                </c:pt>
                <c:pt idx="10559">
                  <c:v>52.79500000000856</c:v>
                </c:pt>
                <c:pt idx="10560">
                  <c:v>52.80000000000854</c:v>
                </c:pt>
                <c:pt idx="10561">
                  <c:v>52.80500000000855</c:v>
                </c:pt>
                <c:pt idx="10562">
                  <c:v>52.81000000000854</c:v>
                </c:pt>
                <c:pt idx="10563">
                  <c:v>52.81500000000855</c:v>
                </c:pt>
                <c:pt idx="10564">
                  <c:v>52.82000000000856</c:v>
                </c:pt>
                <c:pt idx="10565">
                  <c:v>52.82500000000857</c:v>
                </c:pt>
                <c:pt idx="10566">
                  <c:v>52.83000000000857</c:v>
                </c:pt>
                <c:pt idx="10567">
                  <c:v>52.83500000000858</c:v>
                </c:pt>
                <c:pt idx="10568">
                  <c:v>52.84000000000857</c:v>
                </c:pt>
                <c:pt idx="10569">
                  <c:v>52.84500000000858</c:v>
                </c:pt>
                <c:pt idx="10570">
                  <c:v>52.8500000000085</c:v>
                </c:pt>
                <c:pt idx="10571">
                  <c:v>52.85500000000857</c:v>
                </c:pt>
                <c:pt idx="10572">
                  <c:v>52.86000000000859</c:v>
                </c:pt>
                <c:pt idx="10573">
                  <c:v>52.8650000000086</c:v>
                </c:pt>
                <c:pt idx="10574">
                  <c:v>52.87000000000859</c:v>
                </c:pt>
                <c:pt idx="10575">
                  <c:v>52.8750000000086</c:v>
                </c:pt>
                <c:pt idx="10576">
                  <c:v>52.88000000000859</c:v>
                </c:pt>
                <c:pt idx="10577">
                  <c:v>52.8850000000086</c:v>
                </c:pt>
                <c:pt idx="10578">
                  <c:v>52.89000000000861</c:v>
                </c:pt>
                <c:pt idx="10579">
                  <c:v>52.89500000000861</c:v>
                </c:pt>
                <c:pt idx="10580">
                  <c:v>52.9000000000086</c:v>
                </c:pt>
                <c:pt idx="10581">
                  <c:v>52.90500000000861</c:v>
                </c:pt>
                <c:pt idx="10582">
                  <c:v>52.91000000000859</c:v>
                </c:pt>
                <c:pt idx="10583">
                  <c:v>52.9150000000086</c:v>
                </c:pt>
                <c:pt idx="10584">
                  <c:v>52.92000000000862</c:v>
                </c:pt>
                <c:pt idx="10585">
                  <c:v>52.92500000000862</c:v>
                </c:pt>
                <c:pt idx="10586">
                  <c:v>52.93000000000863</c:v>
                </c:pt>
                <c:pt idx="10587">
                  <c:v>52.93500000000863</c:v>
                </c:pt>
                <c:pt idx="10588">
                  <c:v>52.94000000000862</c:v>
                </c:pt>
                <c:pt idx="10589">
                  <c:v>52.94500000000863</c:v>
                </c:pt>
                <c:pt idx="10590">
                  <c:v>52.95000000000859</c:v>
                </c:pt>
                <c:pt idx="10591">
                  <c:v>52.95500000000862</c:v>
                </c:pt>
                <c:pt idx="10592">
                  <c:v>52.96000000000864</c:v>
                </c:pt>
                <c:pt idx="10593">
                  <c:v>52.96500000000865</c:v>
                </c:pt>
                <c:pt idx="10594">
                  <c:v>52.97000000000865</c:v>
                </c:pt>
                <c:pt idx="10595">
                  <c:v>52.97500000000865</c:v>
                </c:pt>
                <c:pt idx="10596">
                  <c:v>52.98000000000864</c:v>
                </c:pt>
                <c:pt idx="10597">
                  <c:v>52.98500000000865</c:v>
                </c:pt>
                <c:pt idx="10598">
                  <c:v>52.99000000000866</c:v>
                </c:pt>
                <c:pt idx="10599">
                  <c:v>52.99500000000866</c:v>
                </c:pt>
                <c:pt idx="10600">
                  <c:v>53.00000000000865</c:v>
                </c:pt>
                <c:pt idx="10601">
                  <c:v>53.00500000000866</c:v>
                </c:pt>
                <c:pt idx="10602">
                  <c:v>53.01000000000865</c:v>
                </c:pt>
                <c:pt idx="10603">
                  <c:v>53.01500000000865</c:v>
                </c:pt>
                <c:pt idx="10604">
                  <c:v>53.02000000000867</c:v>
                </c:pt>
                <c:pt idx="10605">
                  <c:v>53.02500000000868</c:v>
                </c:pt>
                <c:pt idx="10606">
                  <c:v>53.03000000000868</c:v>
                </c:pt>
                <c:pt idx="10607">
                  <c:v>53.03500000000868</c:v>
                </c:pt>
                <c:pt idx="10608">
                  <c:v>53.04000000000867</c:v>
                </c:pt>
                <c:pt idx="10609">
                  <c:v>53.04500000000868</c:v>
                </c:pt>
                <c:pt idx="10610">
                  <c:v>53.05000000000867</c:v>
                </c:pt>
                <c:pt idx="10611">
                  <c:v>53.05500000000869</c:v>
                </c:pt>
                <c:pt idx="10612">
                  <c:v>53.0600000000087</c:v>
                </c:pt>
                <c:pt idx="10613">
                  <c:v>53.0650000000087</c:v>
                </c:pt>
                <c:pt idx="10614">
                  <c:v>53.0700000000087</c:v>
                </c:pt>
                <c:pt idx="10615">
                  <c:v>53.0750000000087</c:v>
                </c:pt>
                <c:pt idx="10616">
                  <c:v>53.0800000000087</c:v>
                </c:pt>
                <c:pt idx="10617">
                  <c:v>53.08500000000871</c:v>
                </c:pt>
                <c:pt idx="10618">
                  <c:v>53.09000000000871</c:v>
                </c:pt>
                <c:pt idx="10619">
                  <c:v>53.09500000000871</c:v>
                </c:pt>
                <c:pt idx="10620">
                  <c:v>53.10000000000871</c:v>
                </c:pt>
                <c:pt idx="10621">
                  <c:v>53.10500000000872</c:v>
                </c:pt>
                <c:pt idx="10622">
                  <c:v>53.11000000000872</c:v>
                </c:pt>
                <c:pt idx="10623">
                  <c:v>53.11500000000872</c:v>
                </c:pt>
                <c:pt idx="10624">
                  <c:v>53.12000000000873</c:v>
                </c:pt>
                <c:pt idx="10625">
                  <c:v>53.12500000000873</c:v>
                </c:pt>
                <c:pt idx="10626">
                  <c:v>53.13000000000873</c:v>
                </c:pt>
                <c:pt idx="10627">
                  <c:v>53.13500000000873</c:v>
                </c:pt>
                <c:pt idx="10628">
                  <c:v>53.14000000000873</c:v>
                </c:pt>
                <c:pt idx="10629">
                  <c:v>53.14500000000874</c:v>
                </c:pt>
                <c:pt idx="10630">
                  <c:v>53.15000000000874</c:v>
                </c:pt>
                <c:pt idx="10631">
                  <c:v>53.15500000000874</c:v>
                </c:pt>
                <c:pt idx="10632">
                  <c:v>53.16000000000875</c:v>
                </c:pt>
                <c:pt idx="10633">
                  <c:v>53.16500000000876</c:v>
                </c:pt>
                <c:pt idx="10634">
                  <c:v>53.17000000000875</c:v>
                </c:pt>
                <c:pt idx="10635">
                  <c:v>53.17500000000875</c:v>
                </c:pt>
                <c:pt idx="10636">
                  <c:v>53.18000000000876</c:v>
                </c:pt>
                <c:pt idx="10637">
                  <c:v>53.18500000000876</c:v>
                </c:pt>
                <c:pt idx="10638">
                  <c:v>53.19000000000876</c:v>
                </c:pt>
                <c:pt idx="10639">
                  <c:v>53.19500000000876</c:v>
                </c:pt>
                <c:pt idx="10640">
                  <c:v>53.20000000000877</c:v>
                </c:pt>
                <c:pt idx="10641">
                  <c:v>53.20500000000878</c:v>
                </c:pt>
                <c:pt idx="10642">
                  <c:v>53.21000000000877</c:v>
                </c:pt>
                <c:pt idx="10643">
                  <c:v>53.21500000000877</c:v>
                </c:pt>
                <c:pt idx="10644">
                  <c:v>53.22000000000878</c:v>
                </c:pt>
                <c:pt idx="10645">
                  <c:v>53.2250000000088</c:v>
                </c:pt>
                <c:pt idx="10646">
                  <c:v>53.23000000000878</c:v>
                </c:pt>
                <c:pt idx="10647">
                  <c:v>53.23500000000878</c:v>
                </c:pt>
                <c:pt idx="10648">
                  <c:v>53.2400000000088</c:v>
                </c:pt>
                <c:pt idx="10649">
                  <c:v>53.2450000000088</c:v>
                </c:pt>
                <c:pt idx="10650">
                  <c:v>53.2500000000088</c:v>
                </c:pt>
                <c:pt idx="10651">
                  <c:v>53.2550000000088</c:v>
                </c:pt>
                <c:pt idx="10652">
                  <c:v>53.2600000000088</c:v>
                </c:pt>
                <c:pt idx="10653">
                  <c:v>53.2650000000088</c:v>
                </c:pt>
                <c:pt idx="10654">
                  <c:v>53.2700000000088</c:v>
                </c:pt>
                <c:pt idx="10655">
                  <c:v>53.2750000000088</c:v>
                </c:pt>
                <c:pt idx="10656">
                  <c:v>53.28000000000881</c:v>
                </c:pt>
                <c:pt idx="10657">
                  <c:v>53.28500000000881</c:v>
                </c:pt>
                <c:pt idx="10658">
                  <c:v>53.29000000000881</c:v>
                </c:pt>
                <c:pt idx="10659">
                  <c:v>53.29500000000881</c:v>
                </c:pt>
                <c:pt idx="10660">
                  <c:v>53.30000000000881</c:v>
                </c:pt>
                <c:pt idx="10661">
                  <c:v>53.30500000000882</c:v>
                </c:pt>
                <c:pt idx="10662">
                  <c:v>53.31000000000882</c:v>
                </c:pt>
                <c:pt idx="10663">
                  <c:v>53.31500000000882</c:v>
                </c:pt>
                <c:pt idx="10664">
                  <c:v>53.32000000000883</c:v>
                </c:pt>
                <c:pt idx="10665">
                  <c:v>53.32500000000883</c:v>
                </c:pt>
                <c:pt idx="10666">
                  <c:v>53.33000000000883</c:v>
                </c:pt>
                <c:pt idx="10667">
                  <c:v>53.33500000000883</c:v>
                </c:pt>
                <c:pt idx="10668">
                  <c:v>53.34000000000884</c:v>
                </c:pt>
                <c:pt idx="10669">
                  <c:v>53.34500000000884</c:v>
                </c:pt>
                <c:pt idx="10670">
                  <c:v>53.35000000000884</c:v>
                </c:pt>
                <c:pt idx="10671">
                  <c:v>53.35500000000884</c:v>
                </c:pt>
                <c:pt idx="10672">
                  <c:v>53.36000000000885</c:v>
                </c:pt>
                <c:pt idx="10673">
                  <c:v>53.36500000000885</c:v>
                </c:pt>
                <c:pt idx="10674">
                  <c:v>53.37000000000885</c:v>
                </c:pt>
                <c:pt idx="10675">
                  <c:v>53.37500000000885</c:v>
                </c:pt>
                <c:pt idx="10676">
                  <c:v>53.38000000000886</c:v>
                </c:pt>
                <c:pt idx="10677">
                  <c:v>53.38500000000886</c:v>
                </c:pt>
                <c:pt idx="10678">
                  <c:v>53.39000000000886</c:v>
                </c:pt>
                <c:pt idx="10679">
                  <c:v>53.39500000000887</c:v>
                </c:pt>
                <c:pt idx="10680">
                  <c:v>53.40000000000887</c:v>
                </c:pt>
                <c:pt idx="10681">
                  <c:v>53.40500000000887</c:v>
                </c:pt>
                <c:pt idx="10682">
                  <c:v>53.41000000000887</c:v>
                </c:pt>
                <c:pt idx="10683">
                  <c:v>53.41500000000888</c:v>
                </c:pt>
                <c:pt idx="10684">
                  <c:v>53.42000000000888</c:v>
                </c:pt>
                <c:pt idx="10685">
                  <c:v>53.42500000000888</c:v>
                </c:pt>
                <c:pt idx="10686">
                  <c:v>53.43000000000888</c:v>
                </c:pt>
                <c:pt idx="10687">
                  <c:v>53.4350000000089</c:v>
                </c:pt>
                <c:pt idx="10688">
                  <c:v>53.4400000000089</c:v>
                </c:pt>
                <c:pt idx="10689">
                  <c:v>53.4450000000089</c:v>
                </c:pt>
                <c:pt idx="10690">
                  <c:v>53.4500000000089</c:v>
                </c:pt>
                <c:pt idx="10691">
                  <c:v>53.4550000000089</c:v>
                </c:pt>
                <c:pt idx="10692">
                  <c:v>53.4600000000089</c:v>
                </c:pt>
                <c:pt idx="10693">
                  <c:v>53.4650000000089</c:v>
                </c:pt>
                <c:pt idx="10694">
                  <c:v>53.4700000000089</c:v>
                </c:pt>
                <c:pt idx="10695">
                  <c:v>53.47500000000891</c:v>
                </c:pt>
                <c:pt idx="10696">
                  <c:v>53.48000000000891</c:v>
                </c:pt>
                <c:pt idx="10697">
                  <c:v>53.48500000000891</c:v>
                </c:pt>
                <c:pt idx="10698">
                  <c:v>53.49000000000891</c:v>
                </c:pt>
                <c:pt idx="10699">
                  <c:v>53.49500000000892</c:v>
                </c:pt>
                <c:pt idx="10700">
                  <c:v>53.50000000000892</c:v>
                </c:pt>
                <c:pt idx="10701">
                  <c:v>53.50500000000892</c:v>
                </c:pt>
                <c:pt idx="10702">
                  <c:v>53.51000000000892</c:v>
                </c:pt>
                <c:pt idx="10703">
                  <c:v>53.51500000000893</c:v>
                </c:pt>
                <c:pt idx="10704">
                  <c:v>53.52000000000893</c:v>
                </c:pt>
                <c:pt idx="10705">
                  <c:v>53.52500000000893</c:v>
                </c:pt>
                <c:pt idx="10706">
                  <c:v>53.53000000000893</c:v>
                </c:pt>
                <c:pt idx="10707">
                  <c:v>53.53500000000894</c:v>
                </c:pt>
                <c:pt idx="10708">
                  <c:v>53.54000000000894</c:v>
                </c:pt>
                <c:pt idx="10709">
                  <c:v>53.54500000000894</c:v>
                </c:pt>
                <c:pt idx="10710">
                  <c:v>53.55000000000894</c:v>
                </c:pt>
                <c:pt idx="10711">
                  <c:v>53.55500000000895</c:v>
                </c:pt>
                <c:pt idx="10712">
                  <c:v>53.56000000000895</c:v>
                </c:pt>
                <c:pt idx="10713">
                  <c:v>53.56500000000895</c:v>
                </c:pt>
                <c:pt idx="10714">
                  <c:v>53.57000000000895</c:v>
                </c:pt>
                <c:pt idx="10715">
                  <c:v>53.57500000000896</c:v>
                </c:pt>
                <c:pt idx="10716">
                  <c:v>53.58000000000896</c:v>
                </c:pt>
                <c:pt idx="10717">
                  <c:v>53.58500000000896</c:v>
                </c:pt>
                <c:pt idx="10718">
                  <c:v>53.59000000000896</c:v>
                </c:pt>
                <c:pt idx="10719">
                  <c:v>53.59500000000898</c:v>
                </c:pt>
                <c:pt idx="10720">
                  <c:v>53.60000000000897</c:v>
                </c:pt>
                <c:pt idx="10721">
                  <c:v>53.60500000000897</c:v>
                </c:pt>
                <c:pt idx="10722">
                  <c:v>53.61000000000898</c:v>
                </c:pt>
                <c:pt idx="10723">
                  <c:v>53.61500000000898</c:v>
                </c:pt>
                <c:pt idx="10724">
                  <c:v>53.62000000000898</c:v>
                </c:pt>
                <c:pt idx="10725">
                  <c:v>53.62500000000898</c:v>
                </c:pt>
                <c:pt idx="10726">
                  <c:v>53.630000000009</c:v>
                </c:pt>
                <c:pt idx="10727">
                  <c:v>53.635000000009</c:v>
                </c:pt>
                <c:pt idx="10728">
                  <c:v>53.640000000009</c:v>
                </c:pt>
                <c:pt idx="10729">
                  <c:v>53.645000000009</c:v>
                </c:pt>
                <c:pt idx="10730">
                  <c:v>53.650000000009</c:v>
                </c:pt>
                <c:pt idx="10731">
                  <c:v>53.655000000009</c:v>
                </c:pt>
                <c:pt idx="10732">
                  <c:v>53.660000000009</c:v>
                </c:pt>
                <c:pt idx="10733">
                  <c:v>53.665000000009</c:v>
                </c:pt>
                <c:pt idx="10734">
                  <c:v>53.67000000000901</c:v>
                </c:pt>
                <c:pt idx="10735">
                  <c:v>53.67500000000901</c:v>
                </c:pt>
                <c:pt idx="10736">
                  <c:v>53.68000000000901</c:v>
                </c:pt>
                <c:pt idx="10737">
                  <c:v>53.68500000000901</c:v>
                </c:pt>
                <c:pt idx="10738">
                  <c:v>53.69000000000902</c:v>
                </c:pt>
                <c:pt idx="10739">
                  <c:v>53.69500000000903</c:v>
                </c:pt>
                <c:pt idx="10740">
                  <c:v>53.70000000000902</c:v>
                </c:pt>
                <c:pt idx="10741">
                  <c:v>53.70500000000902</c:v>
                </c:pt>
                <c:pt idx="10742">
                  <c:v>53.71000000000903</c:v>
                </c:pt>
                <c:pt idx="10743">
                  <c:v>53.71500000000903</c:v>
                </c:pt>
                <c:pt idx="10744">
                  <c:v>53.72000000000903</c:v>
                </c:pt>
                <c:pt idx="10745">
                  <c:v>53.72500000000903</c:v>
                </c:pt>
                <c:pt idx="10746">
                  <c:v>53.73000000000904</c:v>
                </c:pt>
                <c:pt idx="10747">
                  <c:v>53.73500000000905</c:v>
                </c:pt>
                <c:pt idx="10748">
                  <c:v>53.74000000000904</c:v>
                </c:pt>
                <c:pt idx="10749">
                  <c:v>53.74500000000904</c:v>
                </c:pt>
                <c:pt idx="10750">
                  <c:v>53.75000000000905</c:v>
                </c:pt>
                <c:pt idx="10751">
                  <c:v>53.75500000000905</c:v>
                </c:pt>
                <c:pt idx="10752">
                  <c:v>53.76000000000905</c:v>
                </c:pt>
                <c:pt idx="10753">
                  <c:v>53.76500000000905</c:v>
                </c:pt>
                <c:pt idx="10754">
                  <c:v>53.77000000000906</c:v>
                </c:pt>
                <c:pt idx="10755">
                  <c:v>53.77500000000906</c:v>
                </c:pt>
                <c:pt idx="10756">
                  <c:v>53.78000000000906</c:v>
                </c:pt>
                <c:pt idx="10757">
                  <c:v>53.78500000000906</c:v>
                </c:pt>
                <c:pt idx="10758">
                  <c:v>53.79000000000907</c:v>
                </c:pt>
                <c:pt idx="10759">
                  <c:v>53.79500000000908</c:v>
                </c:pt>
                <c:pt idx="10760">
                  <c:v>53.80000000000907</c:v>
                </c:pt>
                <c:pt idx="10761">
                  <c:v>53.80500000000907</c:v>
                </c:pt>
                <c:pt idx="10762">
                  <c:v>53.81000000000908</c:v>
                </c:pt>
                <c:pt idx="10763">
                  <c:v>53.81500000000908</c:v>
                </c:pt>
                <c:pt idx="10764">
                  <c:v>53.82000000000908</c:v>
                </c:pt>
                <c:pt idx="10765">
                  <c:v>53.8250000000091</c:v>
                </c:pt>
                <c:pt idx="10766">
                  <c:v>53.8300000000091</c:v>
                </c:pt>
                <c:pt idx="10767">
                  <c:v>53.8350000000091</c:v>
                </c:pt>
                <c:pt idx="10768">
                  <c:v>53.8400000000091</c:v>
                </c:pt>
                <c:pt idx="10769">
                  <c:v>53.8450000000091</c:v>
                </c:pt>
                <c:pt idx="10770">
                  <c:v>53.8500000000091</c:v>
                </c:pt>
                <c:pt idx="10771">
                  <c:v>53.8550000000091</c:v>
                </c:pt>
                <c:pt idx="10772">
                  <c:v>53.8600000000091</c:v>
                </c:pt>
                <c:pt idx="10773">
                  <c:v>53.86500000000911</c:v>
                </c:pt>
                <c:pt idx="10774">
                  <c:v>53.87000000000911</c:v>
                </c:pt>
                <c:pt idx="10775">
                  <c:v>53.87500000000911</c:v>
                </c:pt>
                <c:pt idx="10776">
                  <c:v>53.8800000000091</c:v>
                </c:pt>
                <c:pt idx="10777">
                  <c:v>53.88500000000911</c:v>
                </c:pt>
                <c:pt idx="10778">
                  <c:v>53.89000000000912</c:v>
                </c:pt>
                <c:pt idx="10779">
                  <c:v>53.89500000000912</c:v>
                </c:pt>
                <c:pt idx="10780">
                  <c:v>53.90000000000912</c:v>
                </c:pt>
                <c:pt idx="10781">
                  <c:v>53.90500000000913</c:v>
                </c:pt>
                <c:pt idx="10782">
                  <c:v>53.91000000000913</c:v>
                </c:pt>
                <c:pt idx="10783">
                  <c:v>53.91500000000913</c:v>
                </c:pt>
                <c:pt idx="10784">
                  <c:v>53.92000000000913</c:v>
                </c:pt>
                <c:pt idx="10785">
                  <c:v>53.92500000000914</c:v>
                </c:pt>
                <c:pt idx="10786">
                  <c:v>53.93000000000914</c:v>
                </c:pt>
                <c:pt idx="10787">
                  <c:v>53.93500000000914</c:v>
                </c:pt>
                <c:pt idx="10788">
                  <c:v>53.94000000000914</c:v>
                </c:pt>
                <c:pt idx="10789">
                  <c:v>53.94500000000915</c:v>
                </c:pt>
                <c:pt idx="10790">
                  <c:v>53.95000000000915</c:v>
                </c:pt>
                <c:pt idx="10791">
                  <c:v>53.95500000000915</c:v>
                </c:pt>
                <c:pt idx="10792">
                  <c:v>53.96000000000915</c:v>
                </c:pt>
                <c:pt idx="10793">
                  <c:v>53.96500000000916</c:v>
                </c:pt>
                <c:pt idx="10794">
                  <c:v>53.97000000000916</c:v>
                </c:pt>
                <c:pt idx="10795">
                  <c:v>53.97500000000916</c:v>
                </c:pt>
                <c:pt idx="10796">
                  <c:v>53.98000000000916</c:v>
                </c:pt>
                <c:pt idx="10797">
                  <c:v>53.98500000000917</c:v>
                </c:pt>
                <c:pt idx="10798">
                  <c:v>53.99000000000917</c:v>
                </c:pt>
                <c:pt idx="10799">
                  <c:v>53.99500000000917</c:v>
                </c:pt>
                <c:pt idx="10800">
                  <c:v>54.00000000000917</c:v>
                </c:pt>
                <c:pt idx="10801">
                  <c:v>54.00500000000918</c:v>
                </c:pt>
                <c:pt idx="10802">
                  <c:v>54.01000000000918</c:v>
                </c:pt>
                <c:pt idx="10803">
                  <c:v>54.01500000000918</c:v>
                </c:pt>
                <c:pt idx="10804">
                  <c:v>54.02000000000918</c:v>
                </c:pt>
                <c:pt idx="10805">
                  <c:v>54.0250000000092</c:v>
                </c:pt>
                <c:pt idx="10806">
                  <c:v>54.0300000000092</c:v>
                </c:pt>
                <c:pt idx="10807">
                  <c:v>54.0350000000092</c:v>
                </c:pt>
                <c:pt idx="10808">
                  <c:v>54.0400000000092</c:v>
                </c:pt>
                <c:pt idx="10809">
                  <c:v>54.0450000000092</c:v>
                </c:pt>
                <c:pt idx="10810">
                  <c:v>54.0500000000092</c:v>
                </c:pt>
                <c:pt idx="10811">
                  <c:v>54.0550000000092</c:v>
                </c:pt>
                <c:pt idx="10812">
                  <c:v>54.06000000000921</c:v>
                </c:pt>
                <c:pt idx="10813">
                  <c:v>54.06500000000921</c:v>
                </c:pt>
                <c:pt idx="10814">
                  <c:v>54.07000000000921</c:v>
                </c:pt>
                <c:pt idx="10815">
                  <c:v>54.07500000000921</c:v>
                </c:pt>
                <c:pt idx="10816">
                  <c:v>54.08000000000921</c:v>
                </c:pt>
                <c:pt idx="10817">
                  <c:v>54.08500000000922</c:v>
                </c:pt>
                <c:pt idx="10818">
                  <c:v>54.09000000000922</c:v>
                </c:pt>
                <c:pt idx="10819">
                  <c:v>54.09500000000922</c:v>
                </c:pt>
                <c:pt idx="10820">
                  <c:v>54.10000000000923</c:v>
                </c:pt>
                <c:pt idx="10821">
                  <c:v>54.10500000000923</c:v>
                </c:pt>
                <c:pt idx="10822">
                  <c:v>54.11000000000923</c:v>
                </c:pt>
                <c:pt idx="10823">
                  <c:v>54.11500000000923</c:v>
                </c:pt>
                <c:pt idx="10824">
                  <c:v>54.12000000000924</c:v>
                </c:pt>
                <c:pt idx="10825">
                  <c:v>54.12500000000925</c:v>
                </c:pt>
                <c:pt idx="10826">
                  <c:v>54.13000000000924</c:v>
                </c:pt>
                <c:pt idx="10827">
                  <c:v>54.13500000000924</c:v>
                </c:pt>
                <c:pt idx="10828">
                  <c:v>54.14000000000925</c:v>
                </c:pt>
                <c:pt idx="10829">
                  <c:v>54.14500000000925</c:v>
                </c:pt>
                <c:pt idx="10830">
                  <c:v>54.15000000000925</c:v>
                </c:pt>
                <c:pt idx="10831">
                  <c:v>54.15500000000925</c:v>
                </c:pt>
                <c:pt idx="10832">
                  <c:v>54.16000000000926</c:v>
                </c:pt>
                <c:pt idx="10833">
                  <c:v>54.16500000000926</c:v>
                </c:pt>
                <c:pt idx="10834">
                  <c:v>54.17000000000926</c:v>
                </c:pt>
                <c:pt idx="10835">
                  <c:v>54.17500000000926</c:v>
                </c:pt>
                <c:pt idx="10836">
                  <c:v>54.18000000000927</c:v>
                </c:pt>
                <c:pt idx="10837">
                  <c:v>54.18500000000927</c:v>
                </c:pt>
                <c:pt idx="10838">
                  <c:v>54.19000000000927</c:v>
                </c:pt>
                <c:pt idx="10839">
                  <c:v>54.19500000000927</c:v>
                </c:pt>
                <c:pt idx="10840">
                  <c:v>54.20000000000928</c:v>
                </c:pt>
                <c:pt idx="10841">
                  <c:v>54.20500000000928</c:v>
                </c:pt>
                <c:pt idx="10842">
                  <c:v>54.21000000000928</c:v>
                </c:pt>
                <c:pt idx="10843">
                  <c:v>54.21500000000928</c:v>
                </c:pt>
                <c:pt idx="10844">
                  <c:v>54.2200000000093</c:v>
                </c:pt>
                <c:pt idx="10845">
                  <c:v>54.2250000000093</c:v>
                </c:pt>
                <c:pt idx="10846">
                  <c:v>54.2300000000093</c:v>
                </c:pt>
                <c:pt idx="10847">
                  <c:v>54.2350000000093</c:v>
                </c:pt>
                <c:pt idx="10848">
                  <c:v>54.2400000000093</c:v>
                </c:pt>
                <c:pt idx="10849">
                  <c:v>54.2450000000093</c:v>
                </c:pt>
                <c:pt idx="10850">
                  <c:v>54.2500000000093</c:v>
                </c:pt>
                <c:pt idx="10851">
                  <c:v>54.25500000000931</c:v>
                </c:pt>
                <c:pt idx="10852">
                  <c:v>54.26000000000931</c:v>
                </c:pt>
                <c:pt idx="10853">
                  <c:v>54.26500000000931</c:v>
                </c:pt>
                <c:pt idx="10854">
                  <c:v>54.27000000000931</c:v>
                </c:pt>
                <c:pt idx="10855">
                  <c:v>54.27500000000932</c:v>
                </c:pt>
                <c:pt idx="10856">
                  <c:v>54.28000000000932</c:v>
                </c:pt>
                <c:pt idx="10857">
                  <c:v>54.28500000000932</c:v>
                </c:pt>
                <c:pt idx="10858">
                  <c:v>54.29000000000932</c:v>
                </c:pt>
                <c:pt idx="10859">
                  <c:v>54.29500000000933</c:v>
                </c:pt>
                <c:pt idx="10860">
                  <c:v>54.30000000000933</c:v>
                </c:pt>
                <c:pt idx="10861">
                  <c:v>54.30500000000933</c:v>
                </c:pt>
                <c:pt idx="10862">
                  <c:v>54.31000000000932</c:v>
                </c:pt>
                <c:pt idx="10863">
                  <c:v>54.31500000000933</c:v>
                </c:pt>
                <c:pt idx="10864">
                  <c:v>54.32000000000934</c:v>
                </c:pt>
                <c:pt idx="10865">
                  <c:v>54.32500000000934</c:v>
                </c:pt>
                <c:pt idx="10866">
                  <c:v>54.33000000000934</c:v>
                </c:pt>
                <c:pt idx="10867">
                  <c:v>54.33500000000935</c:v>
                </c:pt>
                <c:pt idx="10868">
                  <c:v>54.34000000000935</c:v>
                </c:pt>
                <c:pt idx="10869">
                  <c:v>54.34500000000935</c:v>
                </c:pt>
                <c:pt idx="10870">
                  <c:v>54.35000000000935</c:v>
                </c:pt>
                <c:pt idx="10871">
                  <c:v>54.35500000000935</c:v>
                </c:pt>
                <c:pt idx="10872">
                  <c:v>54.36000000000936</c:v>
                </c:pt>
                <c:pt idx="10873">
                  <c:v>54.36500000000936</c:v>
                </c:pt>
                <c:pt idx="10874">
                  <c:v>54.37000000000936</c:v>
                </c:pt>
                <c:pt idx="10875">
                  <c:v>54.37500000000936</c:v>
                </c:pt>
                <c:pt idx="10876">
                  <c:v>54.38000000000935</c:v>
                </c:pt>
                <c:pt idx="10877">
                  <c:v>54.38500000000937</c:v>
                </c:pt>
                <c:pt idx="10878">
                  <c:v>54.39000000000937</c:v>
                </c:pt>
                <c:pt idx="10879">
                  <c:v>54.39500000000938</c:v>
                </c:pt>
                <c:pt idx="10880">
                  <c:v>54.40000000000938</c:v>
                </c:pt>
                <c:pt idx="10881">
                  <c:v>54.40500000000938</c:v>
                </c:pt>
                <c:pt idx="10882">
                  <c:v>54.41000000000938</c:v>
                </c:pt>
                <c:pt idx="10883">
                  <c:v>54.4150000000094</c:v>
                </c:pt>
                <c:pt idx="10884">
                  <c:v>54.4200000000094</c:v>
                </c:pt>
                <c:pt idx="10885">
                  <c:v>54.4250000000094</c:v>
                </c:pt>
                <c:pt idx="10886">
                  <c:v>54.4300000000094</c:v>
                </c:pt>
                <c:pt idx="10887">
                  <c:v>54.4350000000094</c:v>
                </c:pt>
                <c:pt idx="10888">
                  <c:v>54.4400000000094</c:v>
                </c:pt>
                <c:pt idx="10889">
                  <c:v>54.4450000000094</c:v>
                </c:pt>
                <c:pt idx="10890">
                  <c:v>54.4500000000094</c:v>
                </c:pt>
                <c:pt idx="10891">
                  <c:v>54.45500000000941</c:v>
                </c:pt>
                <c:pt idx="10892">
                  <c:v>54.46000000000941</c:v>
                </c:pt>
                <c:pt idx="10893">
                  <c:v>54.46500000000941</c:v>
                </c:pt>
                <c:pt idx="10894">
                  <c:v>54.47000000000941</c:v>
                </c:pt>
                <c:pt idx="10895">
                  <c:v>54.47500000000942</c:v>
                </c:pt>
                <c:pt idx="10896">
                  <c:v>54.4800000000094</c:v>
                </c:pt>
                <c:pt idx="10897">
                  <c:v>54.48500000000942</c:v>
                </c:pt>
                <c:pt idx="10898">
                  <c:v>54.49000000000943</c:v>
                </c:pt>
                <c:pt idx="10899">
                  <c:v>54.49500000000943</c:v>
                </c:pt>
                <c:pt idx="10900">
                  <c:v>54.50000000000943</c:v>
                </c:pt>
                <c:pt idx="10901">
                  <c:v>54.50500000000943</c:v>
                </c:pt>
                <c:pt idx="10902">
                  <c:v>54.51000000000943</c:v>
                </c:pt>
                <c:pt idx="10903">
                  <c:v>54.51500000000944</c:v>
                </c:pt>
                <c:pt idx="10904">
                  <c:v>54.52000000000944</c:v>
                </c:pt>
                <c:pt idx="10905">
                  <c:v>54.52500000000944</c:v>
                </c:pt>
                <c:pt idx="10906">
                  <c:v>54.53000000000945</c:v>
                </c:pt>
                <c:pt idx="10907">
                  <c:v>54.53500000000945</c:v>
                </c:pt>
                <c:pt idx="10908">
                  <c:v>54.54000000000945</c:v>
                </c:pt>
                <c:pt idx="10909">
                  <c:v>54.54500000000945</c:v>
                </c:pt>
                <c:pt idx="10910">
                  <c:v>54.55000000000945</c:v>
                </c:pt>
                <c:pt idx="10911">
                  <c:v>54.55500000000946</c:v>
                </c:pt>
                <c:pt idx="10912">
                  <c:v>54.56000000000946</c:v>
                </c:pt>
                <c:pt idx="10913">
                  <c:v>54.56500000000946</c:v>
                </c:pt>
                <c:pt idx="10914">
                  <c:v>54.57000000000946</c:v>
                </c:pt>
                <c:pt idx="10915">
                  <c:v>54.57500000000947</c:v>
                </c:pt>
                <c:pt idx="10916">
                  <c:v>54.58000000000947</c:v>
                </c:pt>
                <c:pt idx="10917">
                  <c:v>54.58500000000947</c:v>
                </c:pt>
                <c:pt idx="10918">
                  <c:v>54.59000000000948</c:v>
                </c:pt>
                <c:pt idx="10919">
                  <c:v>54.59500000000948</c:v>
                </c:pt>
                <c:pt idx="10920">
                  <c:v>54.60000000000948</c:v>
                </c:pt>
                <c:pt idx="10921">
                  <c:v>54.60500000000948</c:v>
                </c:pt>
                <c:pt idx="10922">
                  <c:v>54.6100000000095</c:v>
                </c:pt>
                <c:pt idx="10923">
                  <c:v>54.6150000000095</c:v>
                </c:pt>
                <c:pt idx="10924">
                  <c:v>54.6200000000095</c:v>
                </c:pt>
                <c:pt idx="10925">
                  <c:v>54.6250000000095</c:v>
                </c:pt>
                <c:pt idx="10926">
                  <c:v>54.6300000000095</c:v>
                </c:pt>
                <c:pt idx="10927">
                  <c:v>54.6350000000095</c:v>
                </c:pt>
                <c:pt idx="10928">
                  <c:v>54.6400000000095</c:v>
                </c:pt>
                <c:pt idx="10929">
                  <c:v>54.6450000000095</c:v>
                </c:pt>
                <c:pt idx="10930">
                  <c:v>54.65000000000951</c:v>
                </c:pt>
                <c:pt idx="10931">
                  <c:v>54.65500000000951</c:v>
                </c:pt>
                <c:pt idx="10932">
                  <c:v>54.66000000000951</c:v>
                </c:pt>
                <c:pt idx="10933">
                  <c:v>54.66500000000951</c:v>
                </c:pt>
                <c:pt idx="10934">
                  <c:v>54.67000000000952</c:v>
                </c:pt>
                <c:pt idx="10935">
                  <c:v>54.67500000000952</c:v>
                </c:pt>
                <c:pt idx="10936">
                  <c:v>54.68000000000952</c:v>
                </c:pt>
                <c:pt idx="10937">
                  <c:v>54.68500000000953</c:v>
                </c:pt>
                <c:pt idx="10938">
                  <c:v>54.69000000000953</c:v>
                </c:pt>
                <c:pt idx="10939">
                  <c:v>54.69500000000953</c:v>
                </c:pt>
                <c:pt idx="10940">
                  <c:v>54.70000000000953</c:v>
                </c:pt>
                <c:pt idx="10941">
                  <c:v>54.70500000000954</c:v>
                </c:pt>
                <c:pt idx="10942">
                  <c:v>54.71000000000954</c:v>
                </c:pt>
                <c:pt idx="10943">
                  <c:v>54.71500000000954</c:v>
                </c:pt>
                <c:pt idx="10944">
                  <c:v>54.72000000000954</c:v>
                </c:pt>
                <c:pt idx="10945">
                  <c:v>54.72500000000955</c:v>
                </c:pt>
                <c:pt idx="10946">
                  <c:v>54.73000000000955</c:v>
                </c:pt>
                <c:pt idx="10947">
                  <c:v>54.73500000000955</c:v>
                </c:pt>
                <c:pt idx="10948">
                  <c:v>54.74000000000955</c:v>
                </c:pt>
                <c:pt idx="10949">
                  <c:v>54.74500000000956</c:v>
                </c:pt>
                <c:pt idx="10950">
                  <c:v>54.75000000000956</c:v>
                </c:pt>
                <c:pt idx="10951">
                  <c:v>54.75500000000956</c:v>
                </c:pt>
                <c:pt idx="10952">
                  <c:v>54.76000000000956</c:v>
                </c:pt>
                <c:pt idx="10953">
                  <c:v>54.76500000000957</c:v>
                </c:pt>
                <c:pt idx="10954">
                  <c:v>54.77000000000957</c:v>
                </c:pt>
                <c:pt idx="10955">
                  <c:v>54.77500000000957</c:v>
                </c:pt>
                <c:pt idx="10956">
                  <c:v>54.78000000000957</c:v>
                </c:pt>
                <c:pt idx="10957">
                  <c:v>54.78500000000958</c:v>
                </c:pt>
                <c:pt idx="10958">
                  <c:v>54.79000000000958</c:v>
                </c:pt>
                <c:pt idx="10959">
                  <c:v>54.79500000000958</c:v>
                </c:pt>
                <c:pt idx="10960">
                  <c:v>54.80000000000958</c:v>
                </c:pt>
                <c:pt idx="10961">
                  <c:v>54.80500000000958</c:v>
                </c:pt>
                <c:pt idx="10962">
                  <c:v>54.81000000000957</c:v>
                </c:pt>
                <c:pt idx="10963">
                  <c:v>54.8150000000096</c:v>
                </c:pt>
                <c:pt idx="10964">
                  <c:v>54.8200000000096</c:v>
                </c:pt>
                <c:pt idx="10965">
                  <c:v>54.8250000000096</c:v>
                </c:pt>
                <c:pt idx="10966">
                  <c:v>54.8300000000096</c:v>
                </c:pt>
                <c:pt idx="10967">
                  <c:v>54.8350000000096</c:v>
                </c:pt>
                <c:pt idx="10968">
                  <c:v>54.8400000000096</c:v>
                </c:pt>
                <c:pt idx="10969">
                  <c:v>54.84500000000961</c:v>
                </c:pt>
                <c:pt idx="10970">
                  <c:v>54.85000000000959</c:v>
                </c:pt>
                <c:pt idx="10971">
                  <c:v>54.8550000000096</c:v>
                </c:pt>
                <c:pt idx="10972">
                  <c:v>54.86000000000961</c:v>
                </c:pt>
                <c:pt idx="10973">
                  <c:v>54.86500000000962</c:v>
                </c:pt>
                <c:pt idx="10974">
                  <c:v>54.8700000000096</c:v>
                </c:pt>
                <c:pt idx="10975">
                  <c:v>54.87500000000962</c:v>
                </c:pt>
                <c:pt idx="10976">
                  <c:v>54.88000000000962</c:v>
                </c:pt>
                <c:pt idx="10977">
                  <c:v>54.88500000000963</c:v>
                </c:pt>
                <c:pt idx="10978">
                  <c:v>54.89000000000963</c:v>
                </c:pt>
                <c:pt idx="10979">
                  <c:v>54.89500000000963</c:v>
                </c:pt>
                <c:pt idx="10980">
                  <c:v>54.90000000000963</c:v>
                </c:pt>
                <c:pt idx="10981">
                  <c:v>54.90500000000964</c:v>
                </c:pt>
                <c:pt idx="10982">
                  <c:v>54.91000000000962</c:v>
                </c:pt>
                <c:pt idx="10983">
                  <c:v>54.91500000000964</c:v>
                </c:pt>
                <c:pt idx="10984">
                  <c:v>54.92000000000965</c:v>
                </c:pt>
                <c:pt idx="10985">
                  <c:v>54.92500000000965</c:v>
                </c:pt>
                <c:pt idx="10986">
                  <c:v>54.93000000000965</c:v>
                </c:pt>
                <c:pt idx="10987">
                  <c:v>54.93500000000965</c:v>
                </c:pt>
                <c:pt idx="10988">
                  <c:v>54.94000000000965</c:v>
                </c:pt>
                <c:pt idx="10989">
                  <c:v>54.94500000000966</c:v>
                </c:pt>
                <c:pt idx="10990">
                  <c:v>54.95000000000964</c:v>
                </c:pt>
                <c:pt idx="10991">
                  <c:v>54.95500000000965</c:v>
                </c:pt>
                <c:pt idx="10992">
                  <c:v>54.96000000000966</c:v>
                </c:pt>
                <c:pt idx="10993">
                  <c:v>54.96500000000967</c:v>
                </c:pt>
                <c:pt idx="10994">
                  <c:v>54.97000000000966</c:v>
                </c:pt>
                <c:pt idx="10995">
                  <c:v>54.97500000000967</c:v>
                </c:pt>
                <c:pt idx="10996">
                  <c:v>54.98000000000967</c:v>
                </c:pt>
                <c:pt idx="10997">
                  <c:v>54.98500000000968</c:v>
                </c:pt>
                <c:pt idx="10998">
                  <c:v>54.99000000000968</c:v>
                </c:pt>
                <c:pt idx="10999">
                  <c:v>54.99500000000968</c:v>
                </c:pt>
                <c:pt idx="11000">
                  <c:v>55.00000000000968</c:v>
                </c:pt>
                <c:pt idx="11001">
                  <c:v>55.0050000000097</c:v>
                </c:pt>
                <c:pt idx="11002">
                  <c:v>55.01000000000969</c:v>
                </c:pt>
                <c:pt idx="11003">
                  <c:v>55.0150000000097</c:v>
                </c:pt>
                <c:pt idx="11004">
                  <c:v>55.0200000000097</c:v>
                </c:pt>
                <c:pt idx="11005">
                  <c:v>55.0250000000097</c:v>
                </c:pt>
                <c:pt idx="11006">
                  <c:v>55.0300000000097</c:v>
                </c:pt>
                <c:pt idx="11007">
                  <c:v>55.0350000000097</c:v>
                </c:pt>
                <c:pt idx="11008">
                  <c:v>55.04000000000971</c:v>
                </c:pt>
                <c:pt idx="11009">
                  <c:v>55.04500000000971</c:v>
                </c:pt>
                <c:pt idx="11010">
                  <c:v>55.05000000000971</c:v>
                </c:pt>
                <c:pt idx="11011">
                  <c:v>55.05500000000971</c:v>
                </c:pt>
                <c:pt idx="11012">
                  <c:v>55.06000000000972</c:v>
                </c:pt>
                <c:pt idx="11013">
                  <c:v>55.06500000000973</c:v>
                </c:pt>
                <c:pt idx="11014">
                  <c:v>55.07000000000972</c:v>
                </c:pt>
                <c:pt idx="11015">
                  <c:v>55.07500000000973</c:v>
                </c:pt>
                <c:pt idx="11016">
                  <c:v>55.08000000000973</c:v>
                </c:pt>
                <c:pt idx="11017">
                  <c:v>55.08500000000973</c:v>
                </c:pt>
                <c:pt idx="11018">
                  <c:v>55.09000000000973</c:v>
                </c:pt>
                <c:pt idx="11019">
                  <c:v>55.09500000000976</c:v>
                </c:pt>
                <c:pt idx="11020">
                  <c:v>55.10000000000975</c:v>
                </c:pt>
                <c:pt idx="11021">
                  <c:v>55.10500000000975</c:v>
                </c:pt>
                <c:pt idx="11022">
                  <c:v>55.11000000000974</c:v>
                </c:pt>
                <c:pt idx="11023">
                  <c:v>55.11500000000975</c:v>
                </c:pt>
                <c:pt idx="11024">
                  <c:v>55.12000000000976</c:v>
                </c:pt>
                <c:pt idx="11025">
                  <c:v>55.12500000000976</c:v>
                </c:pt>
                <c:pt idx="11026">
                  <c:v>55.13000000000975</c:v>
                </c:pt>
                <c:pt idx="11027">
                  <c:v>55.13500000000976</c:v>
                </c:pt>
                <c:pt idx="11028">
                  <c:v>55.14000000000976</c:v>
                </c:pt>
                <c:pt idx="11029">
                  <c:v>55.14500000000976</c:v>
                </c:pt>
                <c:pt idx="11030">
                  <c:v>55.15000000000976</c:v>
                </c:pt>
                <c:pt idx="11031">
                  <c:v>55.15500000000977</c:v>
                </c:pt>
                <c:pt idx="11032">
                  <c:v>55.16000000000978</c:v>
                </c:pt>
                <c:pt idx="11033">
                  <c:v>55.1650000000098</c:v>
                </c:pt>
                <c:pt idx="11034">
                  <c:v>55.17000000000977</c:v>
                </c:pt>
                <c:pt idx="11035">
                  <c:v>55.17500000000978</c:v>
                </c:pt>
                <c:pt idx="11036">
                  <c:v>55.18000000000978</c:v>
                </c:pt>
                <c:pt idx="11037">
                  <c:v>55.18500000000978</c:v>
                </c:pt>
                <c:pt idx="11038">
                  <c:v>55.19000000000978</c:v>
                </c:pt>
                <c:pt idx="11039">
                  <c:v>55.1950000000098</c:v>
                </c:pt>
                <c:pt idx="11040">
                  <c:v>55.2000000000098</c:v>
                </c:pt>
                <c:pt idx="11041">
                  <c:v>55.2050000000098</c:v>
                </c:pt>
                <c:pt idx="11042">
                  <c:v>55.2100000000098</c:v>
                </c:pt>
                <c:pt idx="11043">
                  <c:v>55.2150000000098</c:v>
                </c:pt>
                <c:pt idx="11044">
                  <c:v>55.2200000000098</c:v>
                </c:pt>
                <c:pt idx="11045">
                  <c:v>55.2250000000098</c:v>
                </c:pt>
                <c:pt idx="11046">
                  <c:v>55.2300000000098</c:v>
                </c:pt>
                <c:pt idx="11047">
                  <c:v>55.23500000000981</c:v>
                </c:pt>
                <c:pt idx="11048">
                  <c:v>55.24000000000981</c:v>
                </c:pt>
                <c:pt idx="11049">
                  <c:v>55.24500000000981</c:v>
                </c:pt>
                <c:pt idx="11050">
                  <c:v>55.25000000000981</c:v>
                </c:pt>
                <c:pt idx="11051">
                  <c:v>55.25500000000982</c:v>
                </c:pt>
                <c:pt idx="11052">
                  <c:v>55.26000000000983</c:v>
                </c:pt>
                <c:pt idx="11053">
                  <c:v>55.26500000000986</c:v>
                </c:pt>
                <c:pt idx="11054">
                  <c:v>55.27000000000982</c:v>
                </c:pt>
                <c:pt idx="11055">
                  <c:v>55.27500000000983</c:v>
                </c:pt>
                <c:pt idx="11056">
                  <c:v>55.28000000000983</c:v>
                </c:pt>
                <c:pt idx="11057">
                  <c:v>55.28500000000983</c:v>
                </c:pt>
                <c:pt idx="11058">
                  <c:v>55.29000000000986</c:v>
                </c:pt>
                <c:pt idx="11059">
                  <c:v>55.2950000000099</c:v>
                </c:pt>
                <c:pt idx="11060">
                  <c:v>55.30000000000984</c:v>
                </c:pt>
                <c:pt idx="11061">
                  <c:v>55.30500000000984</c:v>
                </c:pt>
                <c:pt idx="11062">
                  <c:v>55.31000000000984</c:v>
                </c:pt>
                <c:pt idx="11063">
                  <c:v>55.31500000000985</c:v>
                </c:pt>
                <c:pt idx="11064">
                  <c:v>55.32000000000985</c:v>
                </c:pt>
                <c:pt idx="11065">
                  <c:v>55.32500000000985</c:v>
                </c:pt>
                <c:pt idx="11066">
                  <c:v>55.33000000000986</c:v>
                </c:pt>
                <c:pt idx="11067">
                  <c:v>55.33500000000986</c:v>
                </c:pt>
                <c:pt idx="11068">
                  <c:v>55.34000000000986</c:v>
                </c:pt>
                <c:pt idx="11069">
                  <c:v>55.34500000000986</c:v>
                </c:pt>
                <c:pt idx="11070">
                  <c:v>55.35000000000986</c:v>
                </c:pt>
                <c:pt idx="11071">
                  <c:v>55.35500000000987</c:v>
                </c:pt>
                <c:pt idx="11072">
                  <c:v>55.36000000000987</c:v>
                </c:pt>
                <c:pt idx="11073">
                  <c:v>55.36500000000987</c:v>
                </c:pt>
                <c:pt idx="11074">
                  <c:v>55.37000000000988</c:v>
                </c:pt>
                <c:pt idx="11075">
                  <c:v>55.37500000000988</c:v>
                </c:pt>
                <c:pt idx="11076">
                  <c:v>55.38000000000988</c:v>
                </c:pt>
                <c:pt idx="11077">
                  <c:v>55.38500000000988</c:v>
                </c:pt>
                <c:pt idx="11078">
                  <c:v>55.3900000000099</c:v>
                </c:pt>
                <c:pt idx="11079">
                  <c:v>55.3950000000099</c:v>
                </c:pt>
                <c:pt idx="11080">
                  <c:v>55.4000000000099</c:v>
                </c:pt>
                <c:pt idx="11081">
                  <c:v>55.4050000000099</c:v>
                </c:pt>
                <c:pt idx="11082">
                  <c:v>55.4100000000099</c:v>
                </c:pt>
                <c:pt idx="11083">
                  <c:v>55.4150000000099</c:v>
                </c:pt>
                <c:pt idx="11084">
                  <c:v>55.4200000000099</c:v>
                </c:pt>
                <c:pt idx="11085">
                  <c:v>55.4250000000099</c:v>
                </c:pt>
                <c:pt idx="11086">
                  <c:v>55.43000000000991</c:v>
                </c:pt>
                <c:pt idx="11087">
                  <c:v>55.43500000000991</c:v>
                </c:pt>
                <c:pt idx="11088">
                  <c:v>55.44000000000991</c:v>
                </c:pt>
                <c:pt idx="11089">
                  <c:v>55.44500000000991</c:v>
                </c:pt>
                <c:pt idx="11090">
                  <c:v>55.45000000000991</c:v>
                </c:pt>
                <c:pt idx="11091">
                  <c:v>55.45500000000992</c:v>
                </c:pt>
                <c:pt idx="11092">
                  <c:v>55.46000000000992</c:v>
                </c:pt>
                <c:pt idx="11093">
                  <c:v>55.46500000000992</c:v>
                </c:pt>
                <c:pt idx="11094">
                  <c:v>55.47000000000993</c:v>
                </c:pt>
                <c:pt idx="11095">
                  <c:v>55.47500000000993</c:v>
                </c:pt>
                <c:pt idx="11096">
                  <c:v>55.48000000000993</c:v>
                </c:pt>
                <c:pt idx="11097">
                  <c:v>55.48500000000993</c:v>
                </c:pt>
                <c:pt idx="11098">
                  <c:v>55.49000000000994</c:v>
                </c:pt>
                <c:pt idx="11099">
                  <c:v>55.49500000000995</c:v>
                </c:pt>
                <c:pt idx="11100">
                  <c:v>55.50000000000994</c:v>
                </c:pt>
                <c:pt idx="11101">
                  <c:v>55.50500000000995</c:v>
                </c:pt>
                <c:pt idx="11102">
                  <c:v>55.51000000000995</c:v>
                </c:pt>
                <c:pt idx="11103">
                  <c:v>55.51500000000995</c:v>
                </c:pt>
                <c:pt idx="11104">
                  <c:v>55.52000000000995</c:v>
                </c:pt>
                <c:pt idx="11105">
                  <c:v>55.52500000000996</c:v>
                </c:pt>
                <c:pt idx="11106">
                  <c:v>55.53000000000996</c:v>
                </c:pt>
                <c:pt idx="11107">
                  <c:v>55.53500000000996</c:v>
                </c:pt>
                <c:pt idx="11108">
                  <c:v>55.54000000000996</c:v>
                </c:pt>
                <c:pt idx="11109">
                  <c:v>55.54500000000997</c:v>
                </c:pt>
                <c:pt idx="11110">
                  <c:v>55.55000000000997</c:v>
                </c:pt>
                <c:pt idx="11111">
                  <c:v>55.55500000000997</c:v>
                </c:pt>
                <c:pt idx="11112">
                  <c:v>55.56000000000997</c:v>
                </c:pt>
                <c:pt idx="11113">
                  <c:v>55.56500000000998</c:v>
                </c:pt>
                <c:pt idx="11114">
                  <c:v>55.57000000000998</c:v>
                </c:pt>
                <c:pt idx="11115">
                  <c:v>55.57500000000998</c:v>
                </c:pt>
                <c:pt idx="11116">
                  <c:v>55.58000000000998</c:v>
                </c:pt>
                <c:pt idx="11117">
                  <c:v>55.58500000001</c:v>
                </c:pt>
                <c:pt idx="11118">
                  <c:v>55.59000000001</c:v>
                </c:pt>
                <c:pt idx="11119">
                  <c:v>55.59500000001</c:v>
                </c:pt>
                <c:pt idx="11120">
                  <c:v>55.60000000001</c:v>
                </c:pt>
                <c:pt idx="11121">
                  <c:v>55.60500000001001</c:v>
                </c:pt>
                <c:pt idx="11122">
                  <c:v>55.61000000001</c:v>
                </c:pt>
                <c:pt idx="11123">
                  <c:v>55.61500000001001</c:v>
                </c:pt>
                <c:pt idx="11124">
                  <c:v>55.62000000001</c:v>
                </c:pt>
                <c:pt idx="11125">
                  <c:v>55.62500000001001</c:v>
                </c:pt>
                <c:pt idx="11126">
                  <c:v>55.63000000001001</c:v>
                </c:pt>
                <c:pt idx="11127">
                  <c:v>55.63500000001001</c:v>
                </c:pt>
                <c:pt idx="11128">
                  <c:v>55.64000000001</c:v>
                </c:pt>
                <c:pt idx="11129">
                  <c:v>55.64500000001001</c:v>
                </c:pt>
                <c:pt idx="11130">
                  <c:v>55.65000000001</c:v>
                </c:pt>
                <c:pt idx="11131">
                  <c:v>55.65500000001002</c:v>
                </c:pt>
                <c:pt idx="11132">
                  <c:v>55.66000000001002</c:v>
                </c:pt>
                <c:pt idx="11133">
                  <c:v>55.66500000001003</c:v>
                </c:pt>
                <c:pt idx="11134">
                  <c:v>55.67000000001003</c:v>
                </c:pt>
                <c:pt idx="11135">
                  <c:v>55.67500000001003</c:v>
                </c:pt>
                <c:pt idx="11136">
                  <c:v>55.68000000001003</c:v>
                </c:pt>
                <c:pt idx="11137">
                  <c:v>55.68500000001004</c:v>
                </c:pt>
                <c:pt idx="11138">
                  <c:v>55.69000000001004</c:v>
                </c:pt>
                <c:pt idx="11139">
                  <c:v>55.69500000001004</c:v>
                </c:pt>
                <c:pt idx="11140">
                  <c:v>55.70000000001004</c:v>
                </c:pt>
                <c:pt idx="11141">
                  <c:v>55.70500000001005</c:v>
                </c:pt>
                <c:pt idx="11142">
                  <c:v>55.71000000001005</c:v>
                </c:pt>
                <c:pt idx="11143">
                  <c:v>55.71500000001005</c:v>
                </c:pt>
                <c:pt idx="11144">
                  <c:v>55.72000000001005</c:v>
                </c:pt>
                <c:pt idx="11145">
                  <c:v>55.72500000001006</c:v>
                </c:pt>
                <c:pt idx="11146">
                  <c:v>55.73000000001006</c:v>
                </c:pt>
                <c:pt idx="11147">
                  <c:v>55.73500000001006</c:v>
                </c:pt>
                <c:pt idx="11148">
                  <c:v>55.74000000001006</c:v>
                </c:pt>
                <c:pt idx="11149">
                  <c:v>55.74500000001007</c:v>
                </c:pt>
                <c:pt idx="11150">
                  <c:v>55.75000000001005</c:v>
                </c:pt>
                <c:pt idx="11151">
                  <c:v>55.75500000001007</c:v>
                </c:pt>
                <c:pt idx="11152">
                  <c:v>55.76000000001008</c:v>
                </c:pt>
                <c:pt idx="11153">
                  <c:v>55.76500000001008</c:v>
                </c:pt>
                <c:pt idx="11154">
                  <c:v>55.77000000001008</c:v>
                </c:pt>
                <c:pt idx="11155">
                  <c:v>55.77500000001008</c:v>
                </c:pt>
                <c:pt idx="11156">
                  <c:v>55.78000000001008</c:v>
                </c:pt>
                <c:pt idx="11157">
                  <c:v>55.7850000000101</c:v>
                </c:pt>
                <c:pt idx="11158">
                  <c:v>55.7900000000101</c:v>
                </c:pt>
                <c:pt idx="11159">
                  <c:v>55.7950000000101</c:v>
                </c:pt>
                <c:pt idx="11160">
                  <c:v>55.80000000001009</c:v>
                </c:pt>
                <c:pt idx="11161">
                  <c:v>55.8050000000101</c:v>
                </c:pt>
                <c:pt idx="11162">
                  <c:v>55.81000000001004</c:v>
                </c:pt>
                <c:pt idx="11163">
                  <c:v>55.81500000001009</c:v>
                </c:pt>
                <c:pt idx="11164">
                  <c:v>55.8200000000101</c:v>
                </c:pt>
                <c:pt idx="11165">
                  <c:v>55.82500000001011</c:v>
                </c:pt>
                <c:pt idx="11166">
                  <c:v>55.8300000000101</c:v>
                </c:pt>
                <c:pt idx="11167">
                  <c:v>55.8350000000101</c:v>
                </c:pt>
                <c:pt idx="11168">
                  <c:v>55.84000000001009</c:v>
                </c:pt>
                <c:pt idx="11169">
                  <c:v>55.8450000000101</c:v>
                </c:pt>
                <c:pt idx="11170">
                  <c:v>55.85000000001003</c:v>
                </c:pt>
                <c:pt idx="11171">
                  <c:v>55.85500000001009</c:v>
                </c:pt>
                <c:pt idx="11172">
                  <c:v>55.86000000001012</c:v>
                </c:pt>
                <c:pt idx="11173">
                  <c:v>55.86500000001013</c:v>
                </c:pt>
                <c:pt idx="11174">
                  <c:v>55.87000000001012</c:v>
                </c:pt>
                <c:pt idx="11175">
                  <c:v>55.87500000001013</c:v>
                </c:pt>
                <c:pt idx="11176">
                  <c:v>55.88000000001009</c:v>
                </c:pt>
                <c:pt idx="11177">
                  <c:v>55.88500000001012</c:v>
                </c:pt>
                <c:pt idx="11178">
                  <c:v>55.89000000001014</c:v>
                </c:pt>
                <c:pt idx="11179">
                  <c:v>55.89500000001014</c:v>
                </c:pt>
                <c:pt idx="11180">
                  <c:v>55.90000000001015</c:v>
                </c:pt>
                <c:pt idx="11181">
                  <c:v>55.90500000001015</c:v>
                </c:pt>
                <c:pt idx="11182">
                  <c:v>55.91000000001014</c:v>
                </c:pt>
                <c:pt idx="11183">
                  <c:v>55.91500000001015</c:v>
                </c:pt>
                <c:pt idx="11184">
                  <c:v>55.92000000001016</c:v>
                </c:pt>
                <c:pt idx="11185">
                  <c:v>55.92500000001016</c:v>
                </c:pt>
                <c:pt idx="11186">
                  <c:v>55.93000000001015</c:v>
                </c:pt>
                <c:pt idx="11187">
                  <c:v>55.93500000001016</c:v>
                </c:pt>
                <c:pt idx="11188">
                  <c:v>55.94000000001014</c:v>
                </c:pt>
                <c:pt idx="11189">
                  <c:v>55.94500000001015</c:v>
                </c:pt>
                <c:pt idx="11190">
                  <c:v>55.95000000001014</c:v>
                </c:pt>
                <c:pt idx="11191">
                  <c:v>55.95500000001017</c:v>
                </c:pt>
                <c:pt idx="11192">
                  <c:v>55.96000000001018</c:v>
                </c:pt>
                <c:pt idx="11193">
                  <c:v>55.96500000001018</c:v>
                </c:pt>
                <c:pt idx="11194">
                  <c:v>55.97000000001017</c:v>
                </c:pt>
                <c:pt idx="11195">
                  <c:v>55.97500000001018</c:v>
                </c:pt>
                <c:pt idx="11196">
                  <c:v>55.98000000001014</c:v>
                </c:pt>
                <c:pt idx="11197">
                  <c:v>55.98500000001017</c:v>
                </c:pt>
                <c:pt idx="11198">
                  <c:v>55.9900000000102</c:v>
                </c:pt>
                <c:pt idx="11199">
                  <c:v>55.9950000000102</c:v>
                </c:pt>
                <c:pt idx="11200">
                  <c:v>56.0000000000102</c:v>
                </c:pt>
                <c:pt idx="11201">
                  <c:v>56.0050000000102</c:v>
                </c:pt>
                <c:pt idx="11202">
                  <c:v>56.01000000001019</c:v>
                </c:pt>
                <c:pt idx="11203">
                  <c:v>56.0150000000102</c:v>
                </c:pt>
                <c:pt idx="11204">
                  <c:v>56.02000000001021</c:v>
                </c:pt>
                <c:pt idx="11205">
                  <c:v>56.02500000001021</c:v>
                </c:pt>
                <c:pt idx="11206">
                  <c:v>56.0300000000102</c:v>
                </c:pt>
                <c:pt idx="11207">
                  <c:v>56.03500000001021</c:v>
                </c:pt>
                <c:pt idx="11208">
                  <c:v>56.0400000000102</c:v>
                </c:pt>
                <c:pt idx="11209">
                  <c:v>56.04500000001021</c:v>
                </c:pt>
                <c:pt idx="11210">
                  <c:v>56.05000000001019</c:v>
                </c:pt>
                <c:pt idx="11211">
                  <c:v>56.05500000001022</c:v>
                </c:pt>
                <c:pt idx="11212">
                  <c:v>56.06000000001023</c:v>
                </c:pt>
                <c:pt idx="11213">
                  <c:v>56.06500000001023</c:v>
                </c:pt>
                <c:pt idx="11214">
                  <c:v>56.07000000001022</c:v>
                </c:pt>
                <c:pt idx="11215">
                  <c:v>56.07500000001023</c:v>
                </c:pt>
                <c:pt idx="11216">
                  <c:v>56.08000000001022</c:v>
                </c:pt>
                <c:pt idx="11217">
                  <c:v>56.08500000001024</c:v>
                </c:pt>
                <c:pt idx="11218">
                  <c:v>56.09000000001024</c:v>
                </c:pt>
                <c:pt idx="11219">
                  <c:v>56.09500000001025</c:v>
                </c:pt>
                <c:pt idx="11220">
                  <c:v>56.10000000001025</c:v>
                </c:pt>
                <c:pt idx="11221">
                  <c:v>56.10500000001025</c:v>
                </c:pt>
                <c:pt idx="11222">
                  <c:v>56.11000000001025</c:v>
                </c:pt>
                <c:pt idx="11223">
                  <c:v>56.11500000001026</c:v>
                </c:pt>
                <c:pt idx="11224">
                  <c:v>56.12000000001026</c:v>
                </c:pt>
                <c:pt idx="11225">
                  <c:v>56.12500000001026</c:v>
                </c:pt>
                <c:pt idx="11226">
                  <c:v>56.13000000001026</c:v>
                </c:pt>
                <c:pt idx="11227">
                  <c:v>56.13500000001027</c:v>
                </c:pt>
                <c:pt idx="11228">
                  <c:v>56.14000000001025</c:v>
                </c:pt>
                <c:pt idx="11229">
                  <c:v>56.14500000001027</c:v>
                </c:pt>
                <c:pt idx="11230">
                  <c:v>56.15000000001027</c:v>
                </c:pt>
                <c:pt idx="11231">
                  <c:v>56.15500000001028</c:v>
                </c:pt>
                <c:pt idx="11232">
                  <c:v>56.16000000001028</c:v>
                </c:pt>
                <c:pt idx="11233">
                  <c:v>56.16500000001028</c:v>
                </c:pt>
                <c:pt idx="11234">
                  <c:v>56.17000000001028</c:v>
                </c:pt>
                <c:pt idx="11235">
                  <c:v>56.1750000000103</c:v>
                </c:pt>
                <c:pt idx="11236">
                  <c:v>56.18000000001027</c:v>
                </c:pt>
                <c:pt idx="11237">
                  <c:v>56.1850000000103</c:v>
                </c:pt>
                <c:pt idx="11238">
                  <c:v>56.1900000000103</c:v>
                </c:pt>
                <c:pt idx="11239">
                  <c:v>56.1950000000103</c:v>
                </c:pt>
                <c:pt idx="11240">
                  <c:v>56.2000000000103</c:v>
                </c:pt>
                <c:pt idx="11241">
                  <c:v>56.2050000000103</c:v>
                </c:pt>
                <c:pt idx="11242">
                  <c:v>56.2100000000103</c:v>
                </c:pt>
                <c:pt idx="11243">
                  <c:v>56.21500000001031</c:v>
                </c:pt>
                <c:pt idx="11244">
                  <c:v>56.22000000001031</c:v>
                </c:pt>
                <c:pt idx="11245">
                  <c:v>56.22500000001031</c:v>
                </c:pt>
                <c:pt idx="11246">
                  <c:v>56.23000000001031</c:v>
                </c:pt>
                <c:pt idx="11247">
                  <c:v>56.23500000001032</c:v>
                </c:pt>
                <c:pt idx="11248">
                  <c:v>56.2400000000103</c:v>
                </c:pt>
                <c:pt idx="11249">
                  <c:v>56.24500000001032</c:v>
                </c:pt>
                <c:pt idx="11250">
                  <c:v>56.25000000001032</c:v>
                </c:pt>
                <c:pt idx="11251">
                  <c:v>56.25500000001033</c:v>
                </c:pt>
                <c:pt idx="11252">
                  <c:v>56.26000000001033</c:v>
                </c:pt>
                <c:pt idx="11253">
                  <c:v>56.26500000001033</c:v>
                </c:pt>
                <c:pt idx="11254">
                  <c:v>56.27000000001033</c:v>
                </c:pt>
                <c:pt idx="11255">
                  <c:v>56.27500000001034</c:v>
                </c:pt>
                <c:pt idx="11256">
                  <c:v>56.28000000001034</c:v>
                </c:pt>
                <c:pt idx="11257">
                  <c:v>56.28500000001034</c:v>
                </c:pt>
                <c:pt idx="11258">
                  <c:v>56.29000000001035</c:v>
                </c:pt>
                <c:pt idx="11259">
                  <c:v>56.29500000001035</c:v>
                </c:pt>
                <c:pt idx="11260">
                  <c:v>56.30000000001034</c:v>
                </c:pt>
                <c:pt idx="11261">
                  <c:v>56.30500000001035</c:v>
                </c:pt>
                <c:pt idx="11262">
                  <c:v>56.31000000001027</c:v>
                </c:pt>
                <c:pt idx="11263">
                  <c:v>56.31500000001034</c:v>
                </c:pt>
                <c:pt idx="11264">
                  <c:v>56.32000000001035</c:v>
                </c:pt>
                <c:pt idx="11265">
                  <c:v>56.32500000001036</c:v>
                </c:pt>
                <c:pt idx="11266">
                  <c:v>56.33000000001034</c:v>
                </c:pt>
                <c:pt idx="11267">
                  <c:v>56.33500000001035</c:v>
                </c:pt>
                <c:pt idx="11268">
                  <c:v>56.34000000001028</c:v>
                </c:pt>
                <c:pt idx="11269">
                  <c:v>56.34500000001037</c:v>
                </c:pt>
                <c:pt idx="11270">
                  <c:v>56.35000000001029</c:v>
                </c:pt>
                <c:pt idx="11271">
                  <c:v>56.35500000001034</c:v>
                </c:pt>
                <c:pt idx="11272">
                  <c:v>56.36000000001037</c:v>
                </c:pt>
                <c:pt idx="11273">
                  <c:v>56.36500000001038</c:v>
                </c:pt>
                <c:pt idx="11274">
                  <c:v>56.37000000001034</c:v>
                </c:pt>
                <c:pt idx="11275">
                  <c:v>56.37500000001037</c:v>
                </c:pt>
                <c:pt idx="11276">
                  <c:v>56.3800000000103</c:v>
                </c:pt>
                <c:pt idx="11277">
                  <c:v>56.38500000001039</c:v>
                </c:pt>
                <c:pt idx="11278">
                  <c:v>56.3900000000104</c:v>
                </c:pt>
                <c:pt idx="11279">
                  <c:v>56.3950000000104</c:v>
                </c:pt>
                <c:pt idx="11280">
                  <c:v>56.40000000001039</c:v>
                </c:pt>
                <c:pt idx="11281">
                  <c:v>56.4050000000104</c:v>
                </c:pt>
                <c:pt idx="11282">
                  <c:v>56.41000000001032</c:v>
                </c:pt>
                <c:pt idx="11283">
                  <c:v>56.41500000001039</c:v>
                </c:pt>
                <c:pt idx="11284">
                  <c:v>56.4200000000104</c:v>
                </c:pt>
                <c:pt idx="11285">
                  <c:v>56.42500000001041</c:v>
                </c:pt>
                <c:pt idx="11286">
                  <c:v>56.43000000001039</c:v>
                </c:pt>
                <c:pt idx="11287">
                  <c:v>56.4350000000104</c:v>
                </c:pt>
                <c:pt idx="11288">
                  <c:v>56.44000000001039</c:v>
                </c:pt>
                <c:pt idx="11289">
                  <c:v>56.44500000001042</c:v>
                </c:pt>
                <c:pt idx="11290">
                  <c:v>56.45000000001034</c:v>
                </c:pt>
                <c:pt idx="11291">
                  <c:v>56.45500000001039</c:v>
                </c:pt>
                <c:pt idx="11292">
                  <c:v>56.46000000001042</c:v>
                </c:pt>
                <c:pt idx="11293">
                  <c:v>56.46500000001043</c:v>
                </c:pt>
                <c:pt idx="11294">
                  <c:v>56.47000000001042</c:v>
                </c:pt>
                <c:pt idx="11295">
                  <c:v>56.47500000001043</c:v>
                </c:pt>
                <c:pt idx="11296">
                  <c:v>56.48000000001035</c:v>
                </c:pt>
                <c:pt idx="11297">
                  <c:v>56.48500000001044</c:v>
                </c:pt>
                <c:pt idx="11298">
                  <c:v>56.49000000001045</c:v>
                </c:pt>
                <c:pt idx="11299">
                  <c:v>56.49500000001045</c:v>
                </c:pt>
                <c:pt idx="11300">
                  <c:v>56.50000000001044</c:v>
                </c:pt>
                <c:pt idx="11301">
                  <c:v>56.50500000001045</c:v>
                </c:pt>
                <c:pt idx="11302">
                  <c:v>56.51000000001044</c:v>
                </c:pt>
                <c:pt idx="11303">
                  <c:v>56.51500000001045</c:v>
                </c:pt>
                <c:pt idx="11304">
                  <c:v>56.52000000001046</c:v>
                </c:pt>
                <c:pt idx="11305">
                  <c:v>56.52500000001046</c:v>
                </c:pt>
                <c:pt idx="11306">
                  <c:v>56.53000000001045</c:v>
                </c:pt>
                <c:pt idx="11307">
                  <c:v>56.53500000001047</c:v>
                </c:pt>
                <c:pt idx="11308">
                  <c:v>56.54000000001047</c:v>
                </c:pt>
                <c:pt idx="11309">
                  <c:v>56.54500000001048</c:v>
                </c:pt>
                <c:pt idx="11310">
                  <c:v>56.55000000001044</c:v>
                </c:pt>
                <c:pt idx="11311">
                  <c:v>56.55500000001047</c:v>
                </c:pt>
                <c:pt idx="11312">
                  <c:v>56.56000000001048</c:v>
                </c:pt>
                <c:pt idx="11313">
                  <c:v>56.5650000000105</c:v>
                </c:pt>
                <c:pt idx="11314">
                  <c:v>56.57000000001047</c:v>
                </c:pt>
                <c:pt idx="11315">
                  <c:v>56.5750000000105</c:v>
                </c:pt>
                <c:pt idx="11316">
                  <c:v>56.58000000001049</c:v>
                </c:pt>
                <c:pt idx="11317">
                  <c:v>56.5850000000105</c:v>
                </c:pt>
                <c:pt idx="11318">
                  <c:v>56.5900000000105</c:v>
                </c:pt>
                <c:pt idx="11319">
                  <c:v>56.5950000000105</c:v>
                </c:pt>
                <c:pt idx="11320">
                  <c:v>56.6000000000105</c:v>
                </c:pt>
                <c:pt idx="11321">
                  <c:v>56.60500000001051</c:v>
                </c:pt>
                <c:pt idx="11322">
                  <c:v>56.61000000001049</c:v>
                </c:pt>
                <c:pt idx="11323">
                  <c:v>56.6150000000105</c:v>
                </c:pt>
                <c:pt idx="11324">
                  <c:v>56.62000000001051</c:v>
                </c:pt>
                <c:pt idx="11325">
                  <c:v>56.62500000001052</c:v>
                </c:pt>
                <c:pt idx="11326">
                  <c:v>56.6300000000105</c:v>
                </c:pt>
                <c:pt idx="11327">
                  <c:v>56.63500000001052</c:v>
                </c:pt>
                <c:pt idx="11328">
                  <c:v>56.64000000001052</c:v>
                </c:pt>
                <c:pt idx="11329">
                  <c:v>56.64500000001053</c:v>
                </c:pt>
                <c:pt idx="11330">
                  <c:v>56.65000000001049</c:v>
                </c:pt>
                <c:pt idx="11331">
                  <c:v>56.65500000001052</c:v>
                </c:pt>
                <c:pt idx="11332">
                  <c:v>56.66000000001053</c:v>
                </c:pt>
                <c:pt idx="11333">
                  <c:v>56.66500000001054</c:v>
                </c:pt>
                <c:pt idx="11334">
                  <c:v>56.67000000001052</c:v>
                </c:pt>
                <c:pt idx="11335">
                  <c:v>56.67500000001054</c:v>
                </c:pt>
                <c:pt idx="11336">
                  <c:v>56.68000000001054</c:v>
                </c:pt>
                <c:pt idx="11337">
                  <c:v>56.68500000001055</c:v>
                </c:pt>
                <c:pt idx="11338">
                  <c:v>56.69000000001055</c:v>
                </c:pt>
                <c:pt idx="11339">
                  <c:v>56.69500000001055</c:v>
                </c:pt>
                <c:pt idx="11340">
                  <c:v>56.70000000001055</c:v>
                </c:pt>
                <c:pt idx="11341">
                  <c:v>56.70500000001056</c:v>
                </c:pt>
                <c:pt idx="11342">
                  <c:v>56.71000000001055</c:v>
                </c:pt>
                <c:pt idx="11343">
                  <c:v>56.71500000001055</c:v>
                </c:pt>
                <c:pt idx="11344">
                  <c:v>56.72000000001056</c:v>
                </c:pt>
                <c:pt idx="11345">
                  <c:v>56.72500000001057</c:v>
                </c:pt>
                <c:pt idx="11346">
                  <c:v>56.73000000001057</c:v>
                </c:pt>
                <c:pt idx="11347">
                  <c:v>56.73500000001057</c:v>
                </c:pt>
                <c:pt idx="11348">
                  <c:v>56.74000000001057</c:v>
                </c:pt>
                <c:pt idx="11349">
                  <c:v>56.74500000001058</c:v>
                </c:pt>
                <c:pt idx="11350">
                  <c:v>56.75000000001057</c:v>
                </c:pt>
                <c:pt idx="11351">
                  <c:v>56.75500000001058</c:v>
                </c:pt>
                <c:pt idx="11352">
                  <c:v>56.7600000000106</c:v>
                </c:pt>
                <c:pt idx="11353">
                  <c:v>56.7650000000106</c:v>
                </c:pt>
                <c:pt idx="11354">
                  <c:v>56.7700000000106</c:v>
                </c:pt>
                <c:pt idx="11355">
                  <c:v>56.7750000000106</c:v>
                </c:pt>
                <c:pt idx="11356">
                  <c:v>56.7800000000106</c:v>
                </c:pt>
                <c:pt idx="11357">
                  <c:v>56.7850000000106</c:v>
                </c:pt>
                <c:pt idx="11358">
                  <c:v>56.7900000000106</c:v>
                </c:pt>
                <c:pt idx="11359">
                  <c:v>56.7950000000106</c:v>
                </c:pt>
                <c:pt idx="11360">
                  <c:v>56.80000000001052</c:v>
                </c:pt>
                <c:pt idx="11361">
                  <c:v>56.80500000001059</c:v>
                </c:pt>
                <c:pt idx="11362">
                  <c:v>56.81000000001052</c:v>
                </c:pt>
                <c:pt idx="11363">
                  <c:v>56.81500000001054</c:v>
                </c:pt>
                <c:pt idx="11364">
                  <c:v>56.82000000001059</c:v>
                </c:pt>
                <c:pt idx="11365">
                  <c:v>56.8250000000106</c:v>
                </c:pt>
                <c:pt idx="11366">
                  <c:v>56.83000000001059</c:v>
                </c:pt>
                <c:pt idx="11367">
                  <c:v>56.83500000001062</c:v>
                </c:pt>
                <c:pt idx="11368">
                  <c:v>56.84000000001054</c:v>
                </c:pt>
                <c:pt idx="11369">
                  <c:v>56.84500000001059</c:v>
                </c:pt>
                <c:pt idx="11370">
                  <c:v>56.85000000001054</c:v>
                </c:pt>
                <c:pt idx="11371">
                  <c:v>56.85500000001055</c:v>
                </c:pt>
                <c:pt idx="11372">
                  <c:v>56.86000000001059</c:v>
                </c:pt>
                <c:pt idx="11373">
                  <c:v>56.86500000001062</c:v>
                </c:pt>
                <c:pt idx="11374">
                  <c:v>56.87000000001055</c:v>
                </c:pt>
                <c:pt idx="11375">
                  <c:v>56.87500000001064</c:v>
                </c:pt>
                <c:pt idx="11376">
                  <c:v>56.88000000001056</c:v>
                </c:pt>
                <c:pt idx="11377">
                  <c:v>56.88500000001059</c:v>
                </c:pt>
                <c:pt idx="11378">
                  <c:v>56.89000000001064</c:v>
                </c:pt>
                <c:pt idx="11379">
                  <c:v>56.89500000001065</c:v>
                </c:pt>
                <c:pt idx="11380">
                  <c:v>56.90000000001064</c:v>
                </c:pt>
                <c:pt idx="11381">
                  <c:v>56.90500000001065</c:v>
                </c:pt>
                <c:pt idx="11382">
                  <c:v>56.91000000001057</c:v>
                </c:pt>
                <c:pt idx="11383">
                  <c:v>56.91500000001064</c:v>
                </c:pt>
                <c:pt idx="11384">
                  <c:v>56.92000000001065</c:v>
                </c:pt>
                <c:pt idx="11385">
                  <c:v>56.92500000001067</c:v>
                </c:pt>
                <c:pt idx="11386">
                  <c:v>56.93000000001064</c:v>
                </c:pt>
                <c:pt idx="11387">
                  <c:v>56.93500000001067</c:v>
                </c:pt>
                <c:pt idx="11388">
                  <c:v>56.94000000001059</c:v>
                </c:pt>
                <c:pt idx="11389">
                  <c:v>56.94500000001067</c:v>
                </c:pt>
                <c:pt idx="11390">
                  <c:v>56.95000000001059</c:v>
                </c:pt>
                <c:pt idx="11391">
                  <c:v>56.95500000001064</c:v>
                </c:pt>
                <c:pt idx="11392">
                  <c:v>56.96000000001067</c:v>
                </c:pt>
                <c:pt idx="11393">
                  <c:v>56.96500000001069</c:v>
                </c:pt>
                <c:pt idx="11394">
                  <c:v>56.97000000001069</c:v>
                </c:pt>
                <c:pt idx="11395">
                  <c:v>56.9750000000107</c:v>
                </c:pt>
                <c:pt idx="11396">
                  <c:v>56.98000000001061</c:v>
                </c:pt>
                <c:pt idx="11397">
                  <c:v>56.9850000000107</c:v>
                </c:pt>
                <c:pt idx="11398">
                  <c:v>56.9900000000107</c:v>
                </c:pt>
                <c:pt idx="11399">
                  <c:v>56.99500000001071</c:v>
                </c:pt>
                <c:pt idx="11400">
                  <c:v>57.00000000001071</c:v>
                </c:pt>
                <c:pt idx="11401">
                  <c:v>57.00500000001071</c:v>
                </c:pt>
                <c:pt idx="11402">
                  <c:v>57.01000000001071</c:v>
                </c:pt>
                <c:pt idx="11403">
                  <c:v>57.01500000001072</c:v>
                </c:pt>
                <c:pt idx="11404">
                  <c:v>57.02000000001072</c:v>
                </c:pt>
                <c:pt idx="11405">
                  <c:v>57.02500000001072</c:v>
                </c:pt>
                <c:pt idx="11406">
                  <c:v>57.03000000001072</c:v>
                </c:pt>
                <c:pt idx="11407">
                  <c:v>57.03500000001073</c:v>
                </c:pt>
                <c:pt idx="11408">
                  <c:v>57.04000000001073</c:v>
                </c:pt>
                <c:pt idx="11409">
                  <c:v>57.04500000001073</c:v>
                </c:pt>
                <c:pt idx="11410">
                  <c:v>57.05000000001073</c:v>
                </c:pt>
                <c:pt idx="11411">
                  <c:v>57.05500000001074</c:v>
                </c:pt>
                <c:pt idx="11412">
                  <c:v>57.06000000001074</c:v>
                </c:pt>
                <c:pt idx="11413">
                  <c:v>57.06500000001074</c:v>
                </c:pt>
                <c:pt idx="11414">
                  <c:v>57.07000000001075</c:v>
                </c:pt>
                <c:pt idx="11415">
                  <c:v>57.07500000001075</c:v>
                </c:pt>
                <c:pt idx="11416">
                  <c:v>57.08000000001075</c:v>
                </c:pt>
                <c:pt idx="11417">
                  <c:v>57.08500000001075</c:v>
                </c:pt>
                <c:pt idx="11418">
                  <c:v>57.09000000001076</c:v>
                </c:pt>
                <c:pt idx="11419">
                  <c:v>57.09500000001076</c:v>
                </c:pt>
                <c:pt idx="11420">
                  <c:v>57.10000000001076</c:v>
                </c:pt>
                <c:pt idx="11421">
                  <c:v>57.10500000001076</c:v>
                </c:pt>
                <c:pt idx="11422">
                  <c:v>57.11000000001076</c:v>
                </c:pt>
                <c:pt idx="11423">
                  <c:v>57.11500000001077</c:v>
                </c:pt>
                <c:pt idx="11424">
                  <c:v>57.12000000001077</c:v>
                </c:pt>
                <c:pt idx="11425">
                  <c:v>57.12500000001077</c:v>
                </c:pt>
                <c:pt idx="11426">
                  <c:v>57.13000000001078</c:v>
                </c:pt>
                <c:pt idx="11427">
                  <c:v>57.13500000001078</c:v>
                </c:pt>
                <c:pt idx="11428">
                  <c:v>57.14000000001078</c:v>
                </c:pt>
                <c:pt idx="11429">
                  <c:v>57.14500000001078</c:v>
                </c:pt>
                <c:pt idx="11430">
                  <c:v>57.15000000001078</c:v>
                </c:pt>
                <c:pt idx="11431">
                  <c:v>57.1550000000108</c:v>
                </c:pt>
                <c:pt idx="11432">
                  <c:v>57.1600000000108</c:v>
                </c:pt>
                <c:pt idx="11433">
                  <c:v>57.1650000000108</c:v>
                </c:pt>
                <c:pt idx="11434">
                  <c:v>57.1700000000108</c:v>
                </c:pt>
                <c:pt idx="11435">
                  <c:v>57.1750000000108</c:v>
                </c:pt>
                <c:pt idx="11436">
                  <c:v>57.1800000000108</c:v>
                </c:pt>
                <c:pt idx="11437">
                  <c:v>57.1850000000108</c:v>
                </c:pt>
                <c:pt idx="11438">
                  <c:v>57.19000000001081</c:v>
                </c:pt>
                <c:pt idx="11439">
                  <c:v>57.19500000001081</c:v>
                </c:pt>
                <c:pt idx="11440">
                  <c:v>57.20000000001081</c:v>
                </c:pt>
                <c:pt idx="11441">
                  <c:v>57.20500000001081</c:v>
                </c:pt>
                <c:pt idx="11442">
                  <c:v>57.21000000001082</c:v>
                </c:pt>
                <c:pt idx="11443">
                  <c:v>57.21500000001082</c:v>
                </c:pt>
                <c:pt idx="11444">
                  <c:v>57.22000000001082</c:v>
                </c:pt>
                <c:pt idx="11445">
                  <c:v>57.22500000001083</c:v>
                </c:pt>
                <c:pt idx="11446">
                  <c:v>57.23000000001083</c:v>
                </c:pt>
                <c:pt idx="11447">
                  <c:v>57.23500000001083</c:v>
                </c:pt>
                <c:pt idx="11448">
                  <c:v>57.24000000001083</c:v>
                </c:pt>
                <c:pt idx="11449">
                  <c:v>57.24500000001083</c:v>
                </c:pt>
                <c:pt idx="11450">
                  <c:v>57.25000000001084</c:v>
                </c:pt>
                <c:pt idx="11451">
                  <c:v>57.25500000001084</c:v>
                </c:pt>
                <c:pt idx="11452">
                  <c:v>57.26000000001084</c:v>
                </c:pt>
                <c:pt idx="11453">
                  <c:v>57.26500000001085</c:v>
                </c:pt>
                <c:pt idx="11454">
                  <c:v>57.27000000001085</c:v>
                </c:pt>
                <c:pt idx="11455">
                  <c:v>57.27500000001085</c:v>
                </c:pt>
                <c:pt idx="11456">
                  <c:v>57.28000000001085</c:v>
                </c:pt>
                <c:pt idx="11457">
                  <c:v>57.28500000001086</c:v>
                </c:pt>
                <c:pt idx="11458">
                  <c:v>57.29000000001086</c:v>
                </c:pt>
                <c:pt idx="11459">
                  <c:v>57.29500000001086</c:v>
                </c:pt>
                <c:pt idx="11460">
                  <c:v>57.30000000001085</c:v>
                </c:pt>
                <c:pt idx="11461">
                  <c:v>57.30500000001086</c:v>
                </c:pt>
                <c:pt idx="11462">
                  <c:v>57.31000000001085</c:v>
                </c:pt>
                <c:pt idx="11463">
                  <c:v>57.31500000001085</c:v>
                </c:pt>
                <c:pt idx="11464">
                  <c:v>57.32000000001087</c:v>
                </c:pt>
                <c:pt idx="11465">
                  <c:v>57.32500000001088</c:v>
                </c:pt>
                <c:pt idx="11466">
                  <c:v>57.33000000001088</c:v>
                </c:pt>
                <c:pt idx="11467">
                  <c:v>57.33500000001088</c:v>
                </c:pt>
                <c:pt idx="11468">
                  <c:v>57.34000000001087</c:v>
                </c:pt>
                <c:pt idx="11469">
                  <c:v>57.34500000001088</c:v>
                </c:pt>
                <c:pt idx="11470">
                  <c:v>57.35000000001087</c:v>
                </c:pt>
                <c:pt idx="11471">
                  <c:v>57.35500000001088</c:v>
                </c:pt>
                <c:pt idx="11472">
                  <c:v>57.3600000000109</c:v>
                </c:pt>
                <c:pt idx="11473">
                  <c:v>57.3650000000109</c:v>
                </c:pt>
                <c:pt idx="11474">
                  <c:v>57.3700000000109</c:v>
                </c:pt>
                <c:pt idx="11475">
                  <c:v>57.3750000000109</c:v>
                </c:pt>
                <c:pt idx="11476">
                  <c:v>57.3800000000109</c:v>
                </c:pt>
                <c:pt idx="11477">
                  <c:v>57.3850000000109</c:v>
                </c:pt>
                <c:pt idx="11478">
                  <c:v>57.39000000001091</c:v>
                </c:pt>
                <c:pt idx="11479">
                  <c:v>57.39500000001091</c:v>
                </c:pt>
                <c:pt idx="11480">
                  <c:v>57.40000000001091</c:v>
                </c:pt>
                <c:pt idx="11481">
                  <c:v>57.40500000001092</c:v>
                </c:pt>
                <c:pt idx="11482">
                  <c:v>57.4100000000109</c:v>
                </c:pt>
                <c:pt idx="11483">
                  <c:v>57.41500000001092</c:v>
                </c:pt>
                <c:pt idx="11484">
                  <c:v>57.42000000001092</c:v>
                </c:pt>
                <c:pt idx="11485">
                  <c:v>57.42500000001093</c:v>
                </c:pt>
                <c:pt idx="11486">
                  <c:v>57.43000000001093</c:v>
                </c:pt>
                <c:pt idx="11487">
                  <c:v>57.43500000001093</c:v>
                </c:pt>
                <c:pt idx="11488">
                  <c:v>57.44000000001093</c:v>
                </c:pt>
                <c:pt idx="11489">
                  <c:v>57.44500000001094</c:v>
                </c:pt>
                <c:pt idx="11490">
                  <c:v>57.45000000001092</c:v>
                </c:pt>
                <c:pt idx="11491">
                  <c:v>57.45500000001094</c:v>
                </c:pt>
                <c:pt idx="11492">
                  <c:v>57.46000000001094</c:v>
                </c:pt>
                <c:pt idx="11493">
                  <c:v>57.46500000001095</c:v>
                </c:pt>
                <c:pt idx="11494">
                  <c:v>57.47000000001095</c:v>
                </c:pt>
                <c:pt idx="11495">
                  <c:v>57.47500000001095</c:v>
                </c:pt>
                <c:pt idx="11496">
                  <c:v>57.48000000001095</c:v>
                </c:pt>
                <c:pt idx="11497">
                  <c:v>57.48500000001096</c:v>
                </c:pt>
                <c:pt idx="11498">
                  <c:v>57.49000000001096</c:v>
                </c:pt>
                <c:pt idx="11499">
                  <c:v>57.49500000001096</c:v>
                </c:pt>
                <c:pt idx="11500">
                  <c:v>57.50000000001096</c:v>
                </c:pt>
                <c:pt idx="11501">
                  <c:v>57.50500000001097</c:v>
                </c:pt>
                <c:pt idx="11502">
                  <c:v>57.51000000001095</c:v>
                </c:pt>
                <c:pt idx="11503">
                  <c:v>57.51500000001097</c:v>
                </c:pt>
                <c:pt idx="11504">
                  <c:v>57.52000000001098</c:v>
                </c:pt>
                <c:pt idx="11505">
                  <c:v>57.52500000001098</c:v>
                </c:pt>
                <c:pt idx="11506">
                  <c:v>57.53000000001098</c:v>
                </c:pt>
                <c:pt idx="11507">
                  <c:v>57.53500000001098</c:v>
                </c:pt>
                <c:pt idx="11508">
                  <c:v>57.54000000001098</c:v>
                </c:pt>
                <c:pt idx="11509">
                  <c:v>57.545000000011</c:v>
                </c:pt>
                <c:pt idx="11510">
                  <c:v>57.55000000001098</c:v>
                </c:pt>
                <c:pt idx="11511">
                  <c:v>57.555000000011</c:v>
                </c:pt>
                <c:pt idx="11512">
                  <c:v>57.560000000011</c:v>
                </c:pt>
                <c:pt idx="11513">
                  <c:v>57.565000000011</c:v>
                </c:pt>
                <c:pt idx="11514">
                  <c:v>57.570000000011</c:v>
                </c:pt>
                <c:pt idx="11515">
                  <c:v>57.575000000011</c:v>
                </c:pt>
                <c:pt idx="11516">
                  <c:v>57.580000000011</c:v>
                </c:pt>
                <c:pt idx="11517">
                  <c:v>57.58500000001101</c:v>
                </c:pt>
                <c:pt idx="11518">
                  <c:v>57.59000000001101</c:v>
                </c:pt>
                <c:pt idx="11519">
                  <c:v>57.59500000001101</c:v>
                </c:pt>
                <c:pt idx="11520">
                  <c:v>57.60000000001101</c:v>
                </c:pt>
                <c:pt idx="11521">
                  <c:v>57.60500000001102</c:v>
                </c:pt>
                <c:pt idx="11522">
                  <c:v>57.61000000001102</c:v>
                </c:pt>
                <c:pt idx="11523">
                  <c:v>57.61500000001102</c:v>
                </c:pt>
                <c:pt idx="11524">
                  <c:v>57.62000000001103</c:v>
                </c:pt>
                <c:pt idx="11525">
                  <c:v>57.62500000001103</c:v>
                </c:pt>
                <c:pt idx="11526">
                  <c:v>57.63000000001103</c:v>
                </c:pt>
                <c:pt idx="11527">
                  <c:v>57.63500000001103</c:v>
                </c:pt>
                <c:pt idx="11528">
                  <c:v>57.64000000001104</c:v>
                </c:pt>
                <c:pt idx="11529">
                  <c:v>57.64500000001104</c:v>
                </c:pt>
                <c:pt idx="11530">
                  <c:v>57.65000000001104</c:v>
                </c:pt>
                <c:pt idx="11531">
                  <c:v>57.65500000001104</c:v>
                </c:pt>
                <c:pt idx="11532">
                  <c:v>57.66000000001105</c:v>
                </c:pt>
                <c:pt idx="11533">
                  <c:v>57.66500000001105</c:v>
                </c:pt>
                <c:pt idx="11534">
                  <c:v>57.67000000001105</c:v>
                </c:pt>
                <c:pt idx="11535">
                  <c:v>57.67500000001105</c:v>
                </c:pt>
                <c:pt idx="11536">
                  <c:v>57.68000000001106</c:v>
                </c:pt>
                <c:pt idx="11537">
                  <c:v>57.68500000001106</c:v>
                </c:pt>
                <c:pt idx="11538">
                  <c:v>57.69000000001106</c:v>
                </c:pt>
                <c:pt idx="11539">
                  <c:v>57.69500000001106</c:v>
                </c:pt>
                <c:pt idx="11540">
                  <c:v>57.70000000001107</c:v>
                </c:pt>
                <c:pt idx="11541">
                  <c:v>57.70500000001107</c:v>
                </c:pt>
                <c:pt idx="11542">
                  <c:v>57.71000000001107</c:v>
                </c:pt>
                <c:pt idx="11543">
                  <c:v>57.71500000001108</c:v>
                </c:pt>
                <c:pt idx="11544">
                  <c:v>57.72000000001108</c:v>
                </c:pt>
                <c:pt idx="11545">
                  <c:v>57.72500000001108</c:v>
                </c:pt>
                <c:pt idx="11546">
                  <c:v>57.73000000001108</c:v>
                </c:pt>
                <c:pt idx="11547">
                  <c:v>57.7350000000111</c:v>
                </c:pt>
                <c:pt idx="11548">
                  <c:v>57.7400000000111</c:v>
                </c:pt>
                <c:pt idx="11549">
                  <c:v>57.7450000000111</c:v>
                </c:pt>
                <c:pt idx="11550">
                  <c:v>57.7500000000111</c:v>
                </c:pt>
                <c:pt idx="11551">
                  <c:v>57.7550000000111</c:v>
                </c:pt>
                <c:pt idx="11552">
                  <c:v>57.7600000000111</c:v>
                </c:pt>
                <c:pt idx="11553">
                  <c:v>57.7650000000111</c:v>
                </c:pt>
                <c:pt idx="11554">
                  <c:v>57.7700000000111</c:v>
                </c:pt>
                <c:pt idx="11555">
                  <c:v>57.77500000001111</c:v>
                </c:pt>
                <c:pt idx="11556">
                  <c:v>57.78000000001111</c:v>
                </c:pt>
                <c:pt idx="11557">
                  <c:v>57.78500000001111</c:v>
                </c:pt>
                <c:pt idx="11558">
                  <c:v>57.79000000001111</c:v>
                </c:pt>
                <c:pt idx="11559">
                  <c:v>57.79500000001112</c:v>
                </c:pt>
                <c:pt idx="11560">
                  <c:v>57.8000000000111</c:v>
                </c:pt>
                <c:pt idx="11561">
                  <c:v>57.80500000001112</c:v>
                </c:pt>
                <c:pt idx="11562">
                  <c:v>57.81000000001112</c:v>
                </c:pt>
                <c:pt idx="11563">
                  <c:v>57.81500000001112</c:v>
                </c:pt>
                <c:pt idx="11564">
                  <c:v>57.82000000001113</c:v>
                </c:pt>
                <c:pt idx="11565">
                  <c:v>57.82500000001113</c:v>
                </c:pt>
                <c:pt idx="11566">
                  <c:v>57.83000000001113</c:v>
                </c:pt>
                <c:pt idx="11567">
                  <c:v>57.83500000001114</c:v>
                </c:pt>
                <c:pt idx="11568">
                  <c:v>57.84000000001112</c:v>
                </c:pt>
                <c:pt idx="11569">
                  <c:v>57.84500000001114</c:v>
                </c:pt>
                <c:pt idx="11570">
                  <c:v>57.85000000001114</c:v>
                </c:pt>
                <c:pt idx="11571">
                  <c:v>57.85500000001115</c:v>
                </c:pt>
                <c:pt idx="11572">
                  <c:v>57.86000000001115</c:v>
                </c:pt>
                <c:pt idx="11573">
                  <c:v>57.86500000001115</c:v>
                </c:pt>
                <c:pt idx="11574">
                  <c:v>57.87000000001115</c:v>
                </c:pt>
                <c:pt idx="11575">
                  <c:v>57.87500000001116</c:v>
                </c:pt>
                <c:pt idx="11576">
                  <c:v>57.88000000001114</c:v>
                </c:pt>
                <c:pt idx="11577">
                  <c:v>57.88500000001115</c:v>
                </c:pt>
                <c:pt idx="11578">
                  <c:v>57.89000000001116</c:v>
                </c:pt>
                <c:pt idx="11579">
                  <c:v>57.89500000001117</c:v>
                </c:pt>
                <c:pt idx="11580">
                  <c:v>57.90000000001115</c:v>
                </c:pt>
                <c:pt idx="11581">
                  <c:v>57.90500000001117</c:v>
                </c:pt>
                <c:pt idx="11582">
                  <c:v>57.91000000001117</c:v>
                </c:pt>
                <c:pt idx="11583">
                  <c:v>57.91500000001118</c:v>
                </c:pt>
                <c:pt idx="11584">
                  <c:v>57.92000000001118</c:v>
                </c:pt>
                <c:pt idx="11585">
                  <c:v>57.92500000001118</c:v>
                </c:pt>
                <c:pt idx="11586">
                  <c:v>57.93000000001118</c:v>
                </c:pt>
                <c:pt idx="11587">
                  <c:v>57.9350000000112</c:v>
                </c:pt>
                <c:pt idx="11588">
                  <c:v>57.94000000001117</c:v>
                </c:pt>
                <c:pt idx="11589">
                  <c:v>57.9450000000112</c:v>
                </c:pt>
                <c:pt idx="11590">
                  <c:v>57.95000000001119</c:v>
                </c:pt>
                <c:pt idx="11591">
                  <c:v>57.9550000000112</c:v>
                </c:pt>
                <c:pt idx="11592">
                  <c:v>57.9600000000112</c:v>
                </c:pt>
                <c:pt idx="11593">
                  <c:v>57.9650000000112</c:v>
                </c:pt>
                <c:pt idx="11594">
                  <c:v>57.9700000000112</c:v>
                </c:pt>
                <c:pt idx="11595">
                  <c:v>57.97500000001121</c:v>
                </c:pt>
                <c:pt idx="11596">
                  <c:v>57.98000000001119</c:v>
                </c:pt>
                <c:pt idx="11597">
                  <c:v>57.9850000000112</c:v>
                </c:pt>
                <c:pt idx="11598">
                  <c:v>57.99000000001121</c:v>
                </c:pt>
                <c:pt idx="11599">
                  <c:v>57.99500000001122</c:v>
                </c:pt>
                <c:pt idx="11600">
                  <c:v>58.00000000001121</c:v>
                </c:pt>
                <c:pt idx="11601">
                  <c:v>58.00500000001122</c:v>
                </c:pt>
                <c:pt idx="11602">
                  <c:v>58.01000000001122</c:v>
                </c:pt>
                <c:pt idx="11603">
                  <c:v>58.01500000001123</c:v>
                </c:pt>
                <c:pt idx="11604">
                  <c:v>58.02000000001123</c:v>
                </c:pt>
                <c:pt idx="11605">
                  <c:v>58.02500000001123</c:v>
                </c:pt>
                <c:pt idx="11606">
                  <c:v>58.03000000001123</c:v>
                </c:pt>
                <c:pt idx="11607">
                  <c:v>58.03500000001124</c:v>
                </c:pt>
                <c:pt idx="11608">
                  <c:v>58.04000000001124</c:v>
                </c:pt>
                <c:pt idx="11609">
                  <c:v>58.04500000001124</c:v>
                </c:pt>
                <c:pt idx="11610">
                  <c:v>58.05000000001125</c:v>
                </c:pt>
                <c:pt idx="11611">
                  <c:v>58.05500000001125</c:v>
                </c:pt>
                <c:pt idx="11612">
                  <c:v>58.06000000001125</c:v>
                </c:pt>
                <c:pt idx="11613">
                  <c:v>58.06500000001125</c:v>
                </c:pt>
                <c:pt idx="11614">
                  <c:v>58.07000000001126</c:v>
                </c:pt>
                <c:pt idx="11615">
                  <c:v>58.07500000001126</c:v>
                </c:pt>
                <c:pt idx="11616">
                  <c:v>58.08000000001125</c:v>
                </c:pt>
                <c:pt idx="11617">
                  <c:v>58.08500000001126</c:v>
                </c:pt>
                <c:pt idx="11618">
                  <c:v>58.09000000001127</c:v>
                </c:pt>
                <c:pt idx="11619">
                  <c:v>58.09500000001127</c:v>
                </c:pt>
                <c:pt idx="11620">
                  <c:v>58.10000000001127</c:v>
                </c:pt>
                <c:pt idx="11621">
                  <c:v>58.10500000001127</c:v>
                </c:pt>
                <c:pt idx="11622">
                  <c:v>58.11000000001128</c:v>
                </c:pt>
                <c:pt idx="11623">
                  <c:v>58.11500000001128</c:v>
                </c:pt>
                <c:pt idx="11624">
                  <c:v>58.12000000001128</c:v>
                </c:pt>
                <c:pt idx="11625">
                  <c:v>58.12500000001128</c:v>
                </c:pt>
                <c:pt idx="11626">
                  <c:v>58.1300000000113</c:v>
                </c:pt>
                <c:pt idx="11627">
                  <c:v>58.1350000000113</c:v>
                </c:pt>
                <c:pt idx="11628">
                  <c:v>58.1400000000113</c:v>
                </c:pt>
                <c:pt idx="11629">
                  <c:v>58.1450000000113</c:v>
                </c:pt>
                <c:pt idx="11630">
                  <c:v>58.1500000000113</c:v>
                </c:pt>
                <c:pt idx="11631">
                  <c:v>58.1550000000113</c:v>
                </c:pt>
                <c:pt idx="11632">
                  <c:v>58.1600000000113</c:v>
                </c:pt>
                <c:pt idx="11633">
                  <c:v>58.16500000001131</c:v>
                </c:pt>
                <c:pt idx="11634">
                  <c:v>58.17000000001131</c:v>
                </c:pt>
                <c:pt idx="11635">
                  <c:v>58.17500000001131</c:v>
                </c:pt>
                <c:pt idx="11636">
                  <c:v>58.1800000000113</c:v>
                </c:pt>
                <c:pt idx="11637">
                  <c:v>58.18500000001131</c:v>
                </c:pt>
                <c:pt idx="11638">
                  <c:v>58.19000000001132</c:v>
                </c:pt>
                <c:pt idx="11639">
                  <c:v>58.19500000001132</c:v>
                </c:pt>
                <c:pt idx="11640">
                  <c:v>58.20000000001132</c:v>
                </c:pt>
                <c:pt idx="11641">
                  <c:v>58.20500000001133</c:v>
                </c:pt>
                <c:pt idx="11642">
                  <c:v>58.21000000001133</c:v>
                </c:pt>
                <c:pt idx="11643">
                  <c:v>58.21500000001133</c:v>
                </c:pt>
                <c:pt idx="11644">
                  <c:v>58.22000000001133</c:v>
                </c:pt>
                <c:pt idx="11645">
                  <c:v>58.22500000001134</c:v>
                </c:pt>
                <c:pt idx="11646">
                  <c:v>58.23000000001134</c:v>
                </c:pt>
                <c:pt idx="11647">
                  <c:v>58.23500000001134</c:v>
                </c:pt>
                <c:pt idx="11648">
                  <c:v>58.24000000001134</c:v>
                </c:pt>
                <c:pt idx="11649">
                  <c:v>58.24500000001135</c:v>
                </c:pt>
                <c:pt idx="11650">
                  <c:v>58.25000000001135</c:v>
                </c:pt>
                <c:pt idx="11651">
                  <c:v>58.25500000001135</c:v>
                </c:pt>
                <c:pt idx="11652">
                  <c:v>58.26000000001135</c:v>
                </c:pt>
                <c:pt idx="11653">
                  <c:v>58.26500000001136</c:v>
                </c:pt>
                <c:pt idx="11654">
                  <c:v>58.27000000001136</c:v>
                </c:pt>
                <c:pt idx="11655">
                  <c:v>58.27500000001136</c:v>
                </c:pt>
                <c:pt idx="11656">
                  <c:v>58.28000000001136</c:v>
                </c:pt>
                <c:pt idx="11657">
                  <c:v>58.28500000001137</c:v>
                </c:pt>
                <c:pt idx="11658">
                  <c:v>58.29000000001137</c:v>
                </c:pt>
                <c:pt idx="11659">
                  <c:v>58.29500000001137</c:v>
                </c:pt>
                <c:pt idx="11660">
                  <c:v>58.30000000001137</c:v>
                </c:pt>
                <c:pt idx="11661">
                  <c:v>58.30500000001138</c:v>
                </c:pt>
                <c:pt idx="11662">
                  <c:v>58.31000000001134</c:v>
                </c:pt>
                <c:pt idx="11663">
                  <c:v>58.31500000001137</c:v>
                </c:pt>
                <c:pt idx="11664">
                  <c:v>58.32000000001138</c:v>
                </c:pt>
                <c:pt idx="11665">
                  <c:v>58.3250000000114</c:v>
                </c:pt>
                <c:pt idx="11666">
                  <c:v>58.33000000001137</c:v>
                </c:pt>
                <c:pt idx="11667">
                  <c:v>58.3350000000114</c:v>
                </c:pt>
                <c:pt idx="11668">
                  <c:v>58.34000000001139</c:v>
                </c:pt>
                <c:pt idx="11669">
                  <c:v>58.3450000000114</c:v>
                </c:pt>
                <c:pt idx="11670">
                  <c:v>58.35000000001131</c:v>
                </c:pt>
                <c:pt idx="11671">
                  <c:v>58.35500000001139</c:v>
                </c:pt>
                <c:pt idx="11672">
                  <c:v>58.3600000000114</c:v>
                </c:pt>
                <c:pt idx="11673">
                  <c:v>58.36500000001141</c:v>
                </c:pt>
                <c:pt idx="11674">
                  <c:v>58.37000000001139</c:v>
                </c:pt>
                <c:pt idx="11675">
                  <c:v>58.3750000000114</c:v>
                </c:pt>
                <c:pt idx="11676">
                  <c:v>58.38000000001139</c:v>
                </c:pt>
                <c:pt idx="11677">
                  <c:v>58.3850000000114</c:v>
                </c:pt>
                <c:pt idx="11678">
                  <c:v>58.3900000000114</c:v>
                </c:pt>
                <c:pt idx="11679">
                  <c:v>58.39500000001142</c:v>
                </c:pt>
                <c:pt idx="11680">
                  <c:v>58.40000000001142</c:v>
                </c:pt>
                <c:pt idx="11681">
                  <c:v>58.40500000001143</c:v>
                </c:pt>
                <c:pt idx="11682">
                  <c:v>58.41000000001139</c:v>
                </c:pt>
                <c:pt idx="11683">
                  <c:v>58.41500000001142</c:v>
                </c:pt>
                <c:pt idx="11684">
                  <c:v>58.42000000001143</c:v>
                </c:pt>
                <c:pt idx="11685">
                  <c:v>58.42500000001144</c:v>
                </c:pt>
                <c:pt idx="11686">
                  <c:v>58.43000000001143</c:v>
                </c:pt>
                <c:pt idx="11687">
                  <c:v>58.43500000001144</c:v>
                </c:pt>
                <c:pt idx="11688">
                  <c:v>58.44000000001144</c:v>
                </c:pt>
                <c:pt idx="11689">
                  <c:v>58.44500000001145</c:v>
                </c:pt>
                <c:pt idx="11690">
                  <c:v>58.45000000001144</c:v>
                </c:pt>
                <c:pt idx="11691">
                  <c:v>58.45500000001145</c:v>
                </c:pt>
                <c:pt idx="11692">
                  <c:v>58.46000000001145</c:v>
                </c:pt>
                <c:pt idx="11693">
                  <c:v>58.46500000001146</c:v>
                </c:pt>
                <c:pt idx="11694">
                  <c:v>58.47000000001145</c:v>
                </c:pt>
                <c:pt idx="11695">
                  <c:v>58.47500000001146</c:v>
                </c:pt>
                <c:pt idx="11696">
                  <c:v>58.48000000001144</c:v>
                </c:pt>
                <c:pt idx="11697">
                  <c:v>58.48500000001145</c:v>
                </c:pt>
                <c:pt idx="11698">
                  <c:v>58.49000000001147</c:v>
                </c:pt>
                <c:pt idx="11699">
                  <c:v>58.49500000001147</c:v>
                </c:pt>
                <c:pt idx="11700">
                  <c:v>58.50000000001148</c:v>
                </c:pt>
                <c:pt idx="11701">
                  <c:v>58.50500000001148</c:v>
                </c:pt>
                <c:pt idx="11702">
                  <c:v>58.51000000001147</c:v>
                </c:pt>
                <c:pt idx="11703">
                  <c:v>58.51500000001148</c:v>
                </c:pt>
                <c:pt idx="11704">
                  <c:v>58.5200000000115</c:v>
                </c:pt>
                <c:pt idx="11705">
                  <c:v>58.5250000000115</c:v>
                </c:pt>
                <c:pt idx="11706">
                  <c:v>58.5300000000115</c:v>
                </c:pt>
                <c:pt idx="11707">
                  <c:v>58.5350000000115</c:v>
                </c:pt>
                <c:pt idx="11708">
                  <c:v>58.5400000000115</c:v>
                </c:pt>
                <c:pt idx="11709">
                  <c:v>58.5450000000115</c:v>
                </c:pt>
                <c:pt idx="11710">
                  <c:v>58.55000000001149</c:v>
                </c:pt>
                <c:pt idx="11711">
                  <c:v>58.5550000000115</c:v>
                </c:pt>
                <c:pt idx="11712">
                  <c:v>58.56000000001151</c:v>
                </c:pt>
                <c:pt idx="11713">
                  <c:v>58.56500000001151</c:v>
                </c:pt>
                <c:pt idx="11714">
                  <c:v>58.5700000000115</c:v>
                </c:pt>
                <c:pt idx="11715">
                  <c:v>58.57500000001151</c:v>
                </c:pt>
                <c:pt idx="11716">
                  <c:v>58.58000000001149</c:v>
                </c:pt>
                <c:pt idx="11717">
                  <c:v>58.5850000000115</c:v>
                </c:pt>
                <c:pt idx="11718">
                  <c:v>58.59000000001152</c:v>
                </c:pt>
                <c:pt idx="11719">
                  <c:v>58.59500000001153</c:v>
                </c:pt>
                <c:pt idx="11720">
                  <c:v>58.60000000001153</c:v>
                </c:pt>
                <c:pt idx="11721">
                  <c:v>58.60500000001153</c:v>
                </c:pt>
                <c:pt idx="11722">
                  <c:v>58.61000000001152</c:v>
                </c:pt>
                <c:pt idx="11723">
                  <c:v>58.61500000001153</c:v>
                </c:pt>
                <c:pt idx="11724">
                  <c:v>58.62000000001154</c:v>
                </c:pt>
                <c:pt idx="11725">
                  <c:v>58.62500000001154</c:v>
                </c:pt>
                <c:pt idx="11726">
                  <c:v>58.63000000001154</c:v>
                </c:pt>
                <c:pt idx="11727">
                  <c:v>58.63500000001155</c:v>
                </c:pt>
                <c:pt idx="11728">
                  <c:v>58.64000000001155</c:v>
                </c:pt>
                <c:pt idx="11729">
                  <c:v>58.64500000001155</c:v>
                </c:pt>
                <c:pt idx="11730">
                  <c:v>58.65000000001154</c:v>
                </c:pt>
                <c:pt idx="11731">
                  <c:v>58.65500000001155</c:v>
                </c:pt>
                <c:pt idx="11732">
                  <c:v>58.66000000001156</c:v>
                </c:pt>
                <c:pt idx="11733">
                  <c:v>58.66500000001156</c:v>
                </c:pt>
                <c:pt idx="11734">
                  <c:v>58.67000000001156</c:v>
                </c:pt>
                <c:pt idx="11735">
                  <c:v>58.67500000001156</c:v>
                </c:pt>
                <c:pt idx="11736">
                  <c:v>58.68000000001155</c:v>
                </c:pt>
                <c:pt idx="11737">
                  <c:v>58.68500000001157</c:v>
                </c:pt>
                <c:pt idx="11738">
                  <c:v>58.69000000001157</c:v>
                </c:pt>
                <c:pt idx="11739">
                  <c:v>58.69500000001158</c:v>
                </c:pt>
                <c:pt idx="11740">
                  <c:v>58.70000000001158</c:v>
                </c:pt>
                <c:pt idx="11741">
                  <c:v>58.70500000001158</c:v>
                </c:pt>
                <c:pt idx="11742">
                  <c:v>58.71000000001158</c:v>
                </c:pt>
                <c:pt idx="11743">
                  <c:v>58.7150000000116</c:v>
                </c:pt>
                <c:pt idx="11744">
                  <c:v>58.7200000000116</c:v>
                </c:pt>
                <c:pt idx="11745">
                  <c:v>58.7250000000116</c:v>
                </c:pt>
                <c:pt idx="11746">
                  <c:v>58.7300000000116</c:v>
                </c:pt>
                <c:pt idx="11747">
                  <c:v>58.7350000000116</c:v>
                </c:pt>
                <c:pt idx="11748">
                  <c:v>58.7400000000116</c:v>
                </c:pt>
                <c:pt idx="11749">
                  <c:v>58.7450000000116</c:v>
                </c:pt>
                <c:pt idx="11750">
                  <c:v>58.7500000000116</c:v>
                </c:pt>
                <c:pt idx="11751">
                  <c:v>58.75500000001161</c:v>
                </c:pt>
                <c:pt idx="11752">
                  <c:v>58.76000000001161</c:v>
                </c:pt>
                <c:pt idx="11753">
                  <c:v>58.76500000001161</c:v>
                </c:pt>
                <c:pt idx="11754">
                  <c:v>58.77000000001161</c:v>
                </c:pt>
                <c:pt idx="11755">
                  <c:v>58.77500000001162</c:v>
                </c:pt>
                <c:pt idx="11756">
                  <c:v>58.7800000000116</c:v>
                </c:pt>
                <c:pt idx="11757">
                  <c:v>58.78500000001162</c:v>
                </c:pt>
                <c:pt idx="11758">
                  <c:v>58.79000000001163</c:v>
                </c:pt>
                <c:pt idx="11759">
                  <c:v>58.79500000001163</c:v>
                </c:pt>
                <c:pt idx="11760">
                  <c:v>58.80000000001159</c:v>
                </c:pt>
                <c:pt idx="11761">
                  <c:v>58.80500000001162</c:v>
                </c:pt>
                <c:pt idx="11762">
                  <c:v>58.81000000001155</c:v>
                </c:pt>
                <c:pt idx="11763">
                  <c:v>58.81500000001162</c:v>
                </c:pt>
                <c:pt idx="11764">
                  <c:v>58.82000000001162</c:v>
                </c:pt>
                <c:pt idx="11765">
                  <c:v>58.82500000001164</c:v>
                </c:pt>
                <c:pt idx="11766">
                  <c:v>58.83000000001164</c:v>
                </c:pt>
                <c:pt idx="11767">
                  <c:v>58.83500000001165</c:v>
                </c:pt>
                <c:pt idx="11768">
                  <c:v>58.84000000001159</c:v>
                </c:pt>
                <c:pt idx="11769">
                  <c:v>58.84500000001164</c:v>
                </c:pt>
                <c:pt idx="11770">
                  <c:v>58.85000000001157</c:v>
                </c:pt>
                <c:pt idx="11771">
                  <c:v>58.85500000001164</c:v>
                </c:pt>
                <c:pt idx="11772">
                  <c:v>58.86000000001165</c:v>
                </c:pt>
                <c:pt idx="11773">
                  <c:v>58.86500000001165</c:v>
                </c:pt>
                <c:pt idx="11774">
                  <c:v>58.87000000001164</c:v>
                </c:pt>
                <c:pt idx="11775">
                  <c:v>58.87500000001165</c:v>
                </c:pt>
                <c:pt idx="11776">
                  <c:v>58.88000000001158</c:v>
                </c:pt>
                <c:pt idx="11777">
                  <c:v>58.88500000001167</c:v>
                </c:pt>
                <c:pt idx="11778">
                  <c:v>58.89000000001167</c:v>
                </c:pt>
                <c:pt idx="11779">
                  <c:v>58.89500000001168</c:v>
                </c:pt>
                <c:pt idx="11780">
                  <c:v>58.90000000001167</c:v>
                </c:pt>
                <c:pt idx="11781">
                  <c:v>58.90500000001168</c:v>
                </c:pt>
                <c:pt idx="11782">
                  <c:v>58.91000000001164</c:v>
                </c:pt>
                <c:pt idx="11783">
                  <c:v>58.91500000001167</c:v>
                </c:pt>
                <c:pt idx="11784">
                  <c:v>58.9200000000117</c:v>
                </c:pt>
                <c:pt idx="11785">
                  <c:v>58.9250000000117</c:v>
                </c:pt>
                <c:pt idx="11786">
                  <c:v>58.9300000000117</c:v>
                </c:pt>
                <c:pt idx="11787">
                  <c:v>58.9350000000117</c:v>
                </c:pt>
                <c:pt idx="11788">
                  <c:v>58.9400000000117</c:v>
                </c:pt>
                <c:pt idx="11789">
                  <c:v>58.9450000000117</c:v>
                </c:pt>
                <c:pt idx="11790">
                  <c:v>58.95000000001171</c:v>
                </c:pt>
                <c:pt idx="11791">
                  <c:v>58.95500000001171</c:v>
                </c:pt>
                <c:pt idx="11792">
                  <c:v>58.96000000001171</c:v>
                </c:pt>
                <c:pt idx="11793">
                  <c:v>58.96500000001171</c:v>
                </c:pt>
                <c:pt idx="11794">
                  <c:v>58.97000000001172</c:v>
                </c:pt>
                <c:pt idx="11795">
                  <c:v>58.97500000001172</c:v>
                </c:pt>
                <c:pt idx="11796">
                  <c:v>58.98000000001172</c:v>
                </c:pt>
                <c:pt idx="11797">
                  <c:v>58.98500000001172</c:v>
                </c:pt>
                <c:pt idx="11798">
                  <c:v>58.99000000001173</c:v>
                </c:pt>
                <c:pt idx="11799">
                  <c:v>58.99500000001173</c:v>
                </c:pt>
                <c:pt idx="11800">
                  <c:v>59.00000000001173</c:v>
                </c:pt>
                <c:pt idx="11801">
                  <c:v>59.00500000001174</c:v>
                </c:pt>
                <c:pt idx="11802">
                  <c:v>59.01000000001174</c:v>
                </c:pt>
                <c:pt idx="11803">
                  <c:v>59.01500000001174</c:v>
                </c:pt>
                <c:pt idx="11804">
                  <c:v>59.02000000001174</c:v>
                </c:pt>
                <c:pt idx="11805">
                  <c:v>59.02500000001175</c:v>
                </c:pt>
                <c:pt idx="11806">
                  <c:v>59.03000000001175</c:v>
                </c:pt>
                <c:pt idx="11807">
                  <c:v>59.03500000001175</c:v>
                </c:pt>
                <c:pt idx="11808">
                  <c:v>59.04000000001175</c:v>
                </c:pt>
                <c:pt idx="11809">
                  <c:v>59.04500000001176</c:v>
                </c:pt>
                <c:pt idx="11810">
                  <c:v>59.05000000001176</c:v>
                </c:pt>
                <c:pt idx="11811">
                  <c:v>59.05500000001176</c:v>
                </c:pt>
                <c:pt idx="11812">
                  <c:v>59.06000000001176</c:v>
                </c:pt>
                <c:pt idx="11813">
                  <c:v>59.06500000001177</c:v>
                </c:pt>
                <c:pt idx="11814">
                  <c:v>59.07000000001177</c:v>
                </c:pt>
                <c:pt idx="11815">
                  <c:v>59.07500000001177</c:v>
                </c:pt>
                <c:pt idx="11816">
                  <c:v>59.08000000001177</c:v>
                </c:pt>
                <c:pt idx="11817">
                  <c:v>59.08500000001178</c:v>
                </c:pt>
                <c:pt idx="11818">
                  <c:v>59.09000000001178</c:v>
                </c:pt>
                <c:pt idx="11819">
                  <c:v>59.09500000001178</c:v>
                </c:pt>
                <c:pt idx="11820">
                  <c:v>59.10000000001178</c:v>
                </c:pt>
                <c:pt idx="11821">
                  <c:v>59.1050000000118</c:v>
                </c:pt>
                <c:pt idx="11822">
                  <c:v>59.1100000000118</c:v>
                </c:pt>
                <c:pt idx="11823">
                  <c:v>59.1150000000118</c:v>
                </c:pt>
                <c:pt idx="11824">
                  <c:v>59.1200000000118</c:v>
                </c:pt>
                <c:pt idx="11825">
                  <c:v>59.1250000000118</c:v>
                </c:pt>
                <c:pt idx="11826">
                  <c:v>59.1300000000118</c:v>
                </c:pt>
                <c:pt idx="11827">
                  <c:v>59.1350000000118</c:v>
                </c:pt>
                <c:pt idx="11828">
                  <c:v>59.1400000000118</c:v>
                </c:pt>
                <c:pt idx="11829">
                  <c:v>59.14500000001181</c:v>
                </c:pt>
                <c:pt idx="11830">
                  <c:v>59.15000000001181</c:v>
                </c:pt>
                <c:pt idx="11831">
                  <c:v>59.15500000001181</c:v>
                </c:pt>
                <c:pt idx="11832">
                  <c:v>59.16000000001181</c:v>
                </c:pt>
                <c:pt idx="11833">
                  <c:v>59.16500000001182</c:v>
                </c:pt>
                <c:pt idx="11834">
                  <c:v>59.17000000001182</c:v>
                </c:pt>
                <c:pt idx="11835">
                  <c:v>59.17500000001182</c:v>
                </c:pt>
                <c:pt idx="11836">
                  <c:v>59.18000000001182</c:v>
                </c:pt>
                <c:pt idx="11837">
                  <c:v>59.18500000001183</c:v>
                </c:pt>
                <c:pt idx="11838">
                  <c:v>59.19000000001183</c:v>
                </c:pt>
                <c:pt idx="11839">
                  <c:v>59.19500000001183</c:v>
                </c:pt>
                <c:pt idx="11840">
                  <c:v>59.20000000001183</c:v>
                </c:pt>
                <c:pt idx="11841">
                  <c:v>59.20500000001185</c:v>
                </c:pt>
                <c:pt idx="11842">
                  <c:v>59.21000000001184</c:v>
                </c:pt>
                <c:pt idx="11843">
                  <c:v>59.21500000001184</c:v>
                </c:pt>
                <c:pt idx="11844">
                  <c:v>59.22000000001185</c:v>
                </c:pt>
                <c:pt idx="11845">
                  <c:v>59.22500000001186</c:v>
                </c:pt>
                <c:pt idx="11846">
                  <c:v>59.23000000001185</c:v>
                </c:pt>
                <c:pt idx="11847">
                  <c:v>59.23500000001185</c:v>
                </c:pt>
                <c:pt idx="11848">
                  <c:v>59.24000000001186</c:v>
                </c:pt>
                <c:pt idx="11849">
                  <c:v>59.24500000001186</c:v>
                </c:pt>
                <c:pt idx="11850">
                  <c:v>59.25000000001186</c:v>
                </c:pt>
                <c:pt idx="11851">
                  <c:v>59.25500000001186</c:v>
                </c:pt>
                <c:pt idx="11852">
                  <c:v>59.26000000001187</c:v>
                </c:pt>
                <c:pt idx="11853">
                  <c:v>59.26500000001188</c:v>
                </c:pt>
                <c:pt idx="11854">
                  <c:v>59.27000000001187</c:v>
                </c:pt>
                <c:pt idx="11855">
                  <c:v>59.27500000001187</c:v>
                </c:pt>
                <c:pt idx="11856">
                  <c:v>59.28000000001188</c:v>
                </c:pt>
                <c:pt idx="11857">
                  <c:v>59.28500000001188</c:v>
                </c:pt>
                <c:pt idx="11858">
                  <c:v>59.29000000001188</c:v>
                </c:pt>
                <c:pt idx="11859">
                  <c:v>59.29500000001188</c:v>
                </c:pt>
                <c:pt idx="11860">
                  <c:v>59.30000000001188</c:v>
                </c:pt>
                <c:pt idx="11861">
                  <c:v>59.3050000000119</c:v>
                </c:pt>
                <c:pt idx="11862">
                  <c:v>59.31000000001189</c:v>
                </c:pt>
                <c:pt idx="11863">
                  <c:v>59.3150000000119</c:v>
                </c:pt>
                <c:pt idx="11864">
                  <c:v>59.3200000000119</c:v>
                </c:pt>
                <c:pt idx="11865">
                  <c:v>59.3250000000119</c:v>
                </c:pt>
                <c:pt idx="11866">
                  <c:v>59.3300000000119</c:v>
                </c:pt>
                <c:pt idx="11867">
                  <c:v>59.3350000000119</c:v>
                </c:pt>
                <c:pt idx="11868">
                  <c:v>59.3400000000119</c:v>
                </c:pt>
                <c:pt idx="11869">
                  <c:v>59.34500000001191</c:v>
                </c:pt>
                <c:pt idx="11870">
                  <c:v>59.3500000000119</c:v>
                </c:pt>
                <c:pt idx="11871">
                  <c:v>59.35500000001191</c:v>
                </c:pt>
                <c:pt idx="11872">
                  <c:v>59.36000000001192</c:v>
                </c:pt>
                <c:pt idx="11873">
                  <c:v>59.36500000001192</c:v>
                </c:pt>
                <c:pt idx="11874">
                  <c:v>59.37000000001192</c:v>
                </c:pt>
                <c:pt idx="11875">
                  <c:v>59.37500000001192</c:v>
                </c:pt>
                <c:pt idx="11876">
                  <c:v>59.38000000001193</c:v>
                </c:pt>
                <c:pt idx="11877">
                  <c:v>59.38500000001193</c:v>
                </c:pt>
                <c:pt idx="11878">
                  <c:v>59.39000000001193</c:v>
                </c:pt>
                <c:pt idx="11879">
                  <c:v>59.39500000001193</c:v>
                </c:pt>
                <c:pt idx="11880">
                  <c:v>59.40000000001194</c:v>
                </c:pt>
                <c:pt idx="11881">
                  <c:v>59.40500000001194</c:v>
                </c:pt>
                <c:pt idx="11882">
                  <c:v>59.41000000001194</c:v>
                </c:pt>
                <c:pt idx="11883">
                  <c:v>59.41500000001194</c:v>
                </c:pt>
                <c:pt idx="11884">
                  <c:v>59.42000000001195</c:v>
                </c:pt>
                <c:pt idx="11885">
                  <c:v>59.42500000001195</c:v>
                </c:pt>
                <c:pt idx="11886">
                  <c:v>59.43000000001195</c:v>
                </c:pt>
                <c:pt idx="11887">
                  <c:v>59.43500000001196</c:v>
                </c:pt>
                <c:pt idx="11888">
                  <c:v>59.44000000001196</c:v>
                </c:pt>
                <c:pt idx="11889">
                  <c:v>59.44500000001196</c:v>
                </c:pt>
                <c:pt idx="11890">
                  <c:v>59.45000000001195</c:v>
                </c:pt>
                <c:pt idx="11891">
                  <c:v>59.45500000001196</c:v>
                </c:pt>
                <c:pt idx="11892">
                  <c:v>59.46000000001197</c:v>
                </c:pt>
                <c:pt idx="11893">
                  <c:v>59.46500000001197</c:v>
                </c:pt>
                <c:pt idx="11894">
                  <c:v>59.47000000001197</c:v>
                </c:pt>
                <c:pt idx="11895">
                  <c:v>59.47500000001198</c:v>
                </c:pt>
                <c:pt idx="11896">
                  <c:v>59.48000000001198</c:v>
                </c:pt>
                <c:pt idx="11897">
                  <c:v>59.48500000001198</c:v>
                </c:pt>
                <c:pt idx="11898">
                  <c:v>59.49000000001198</c:v>
                </c:pt>
                <c:pt idx="11899">
                  <c:v>59.495000000012</c:v>
                </c:pt>
                <c:pt idx="11900">
                  <c:v>59.500000000012</c:v>
                </c:pt>
                <c:pt idx="11901">
                  <c:v>59.505000000012</c:v>
                </c:pt>
                <c:pt idx="11902">
                  <c:v>59.510000000012</c:v>
                </c:pt>
                <c:pt idx="11903">
                  <c:v>59.515000000012</c:v>
                </c:pt>
                <c:pt idx="11904">
                  <c:v>59.520000000012</c:v>
                </c:pt>
                <c:pt idx="11905">
                  <c:v>59.525000000012</c:v>
                </c:pt>
                <c:pt idx="11906">
                  <c:v>59.530000000012</c:v>
                </c:pt>
                <c:pt idx="11907">
                  <c:v>59.535000000012</c:v>
                </c:pt>
                <c:pt idx="11908">
                  <c:v>59.540000000012</c:v>
                </c:pt>
                <c:pt idx="11909">
                  <c:v>59.545000000012</c:v>
                </c:pt>
                <c:pt idx="11910">
                  <c:v>59.550000000012</c:v>
                </c:pt>
                <c:pt idx="11911">
                  <c:v>59.555000000012</c:v>
                </c:pt>
                <c:pt idx="11912">
                  <c:v>59.560000000012</c:v>
                </c:pt>
                <c:pt idx="11913">
                  <c:v>59.56500000001202</c:v>
                </c:pt>
                <c:pt idx="11914">
                  <c:v>59.57000000001202</c:v>
                </c:pt>
                <c:pt idx="11915">
                  <c:v>59.57500000001203</c:v>
                </c:pt>
                <c:pt idx="11916">
                  <c:v>59.580000000012</c:v>
                </c:pt>
                <c:pt idx="11917">
                  <c:v>59.58500000001202</c:v>
                </c:pt>
                <c:pt idx="11918">
                  <c:v>59.59000000001203</c:v>
                </c:pt>
                <c:pt idx="11919">
                  <c:v>59.59500000001204</c:v>
                </c:pt>
                <c:pt idx="11920">
                  <c:v>59.60000000001202</c:v>
                </c:pt>
                <c:pt idx="11921">
                  <c:v>59.60500000001204</c:v>
                </c:pt>
                <c:pt idx="11922">
                  <c:v>59.61000000001204</c:v>
                </c:pt>
                <c:pt idx="11923">
                  <c:v>59.61500000001205</c:v>
                </c:pt>
                <c:pt idx="11924">
                  <c:v>59.62000000001205</c:v>
                </c:pt>
                <c:pt idx="11925">
                  <c:v>59.62500000001205</c:v>
                </c:pt>
                <c:pt idx="11926">
                  <c:v>59.63000000001205</c:v>
                </c:pt>
                <c:pt idx="11927">
                  <c:v>59.63500000001206</c:v>
                </c:pt>
                <c:pt idx="11928">
                  <c:v>59.64000000001204</c:v>
                </c:pt>
                <c:pt idx="11929">
                  <c:v>59.64500000001205</c:v>
                </c:pt>
                <c:pt idx="11930">
                  <c:v>59.65000000001204</c:v>
                </c:pt>
                <c:pt idx="11931">
                  <c:v>59.65500000001204</c:v>
                </c:pt>
                <c:pt idx="11932">
                  <c:v>59.66000000001205</c:v>
                </c:pt>
                <c:pt idx="11933">
                  <c:v>59.66500000001207</c:v>
                </c:pt>
                <c:pt idx="11934">
                  <c:v>59.67000000001207</c:v>
                </c:pt>
                <c:pt idx="11935">
                  <c:v>59.67500000001208</c:v>
                </c:pt>
                <c:pt idx="11936">
                  <c:v>59.68000000001204</c:v>
                </c:pt>
                <c:pt idx="11937">
                  <c:v>59.68500000001207</c:v>
                </c:pt>
                <c:pt idx="11938">
                  <c:v>59.69000000001208</c:v>
                </c:pt>
                <c:pt idx="11939">
                  <c:v>59.6950000000121</c:v>
                </c:pt>
                <c:pt idx="11940">
                  <c:v>59.70000000001207</c:v>
                </c:pt>
                <c:pt idx="11941">
                  <c:v>59.7050000000121</c:v>
                </c:pt>
                <c:pt idx="11942">
                  <c:v>59.71000000001209</c:v>
                </c:pt>
                <c:pt idx="11943">
                  <c:v>59.7150000000121</c:v>
                </c:pt>
                <c:pt idx="11944">
                  <c:v>59.7200000000121</c:v>
                </c:pt>
                <c:pt idx="11945">
                  <c:v>59.7250000000121</c:v>
                </c:pt>
                <c:pt idx="11946">
                  <c:v>59.7300000000121</c:v>
                </c:pt>
                <c:pt idx="11947">
                  <c:v>59.73500000001211</c:v>
                </c:pt>
                <c:pt idx="11948">
                  <c:v>59.7400000000121</c:v>
                </c:pt>
                <c:pt idx="11949">
                  <c:v>59.74500000001211</c:v>
                </c:pt>
                <c:pt idx="11950">
                  <c:v>59.75000000001209</c:v>
                </c:pt>
                <c:pt idx="11951">
                  <c:v>59.7550000000121</c:v>
                </c:pt>
                <c:pt idx="11952">
                  <c:v>59.76000000001212</c:v>
                </c:pt>
                <c:pt idx="11953">
                  <c:v>59.76500000001212</c:v>
                </c:pt>
                <c:pt idx="11954">
                  <c:v>59.77000000001212</c:v>
                </c:pt>
                <c:pt idx="11955">
                  <c:v>59.77500000001213</c:v>
                </c:pt>
                <c:pt idx="11956">
                  <c:v>59.78000000001212</c:v>
                </c:pt>
                <c:pt idx="11957">
                  <c:v>59.78500000001213</c:v>
                </c:pt>
                <c:pt idx="11958">
                  <c:v>59.79000000001214</c:v>
                </c:pt>
                <c:pt idx="11959">
                  <c:v>59.79500000001214</c:v>
                </c:pt>
                <c:pt idx="11960">
                  <c:v>59.80000000001205</c:v>
                </c:pt>
                <c:pt idx="11961">
                  <c:v>59.80500000001214</c:v>
                </c:pt>
                <c:pt idx="11962">
                  <c:v>59.81000000001206</c:v>
                </c:pt>
                <c:pt idx="11963">
                  <c:v>59.81500000001206</c:v>
                </c:pt>
                <c:pt idx="11964">
                  <c:v>59.82000000001214</c:v>
                </c:pt>
                <c:pt idx="11965">
                  <c:v>59.82500000001215</c:v>
                </c:pt>
                <c:pt idx="11966">
                  <c:v>59.83000000001207</c:v>
                </c:pt>
                <c:pt idx="11967">
                  <c:v>59.83500000001214</c:v>
                </c:pt>
                <c:pt idx="11968">
                  <c:v>59.84000000001207</c:v>
                </c:pt>
                <c:pt idx="11969">
                  <c:v>59.84500000001209</c:v>
                </c:pt>
                <c:pt idx="11970">
                  <c:v>59.85000000001206</c:v>
                </c:pt>
                <c:pt idx="11971">
                  <c:v>59.85500000001207</c:v>
                </c:pt>
                <c:pt idx="11972">
                  <c:v>59.86000000001214</c:v>
                </c:pt>
                <c:pt idx="11973">
                  <c:v>59.86500000001217</c:v>
                </c:pt>
                <c:pt idx="11974">
                  <c:v>59.87000000001209</c:v>
                </c:pt>
                <c:pt idx="11975">
                  <c:v>59.87500000001214</c:v>
                </c:pt>
                <c:pt idx="11976">
                  <c:v>59.88000000001209</c:v>
                </c:pt>
                <c:pt idx="11977">
                  <c:v>59.8850000000121</c:v>
                </c:pt>
                <c:pt idx="11978">
                  <c:v>59.89000000001214</c:v>
                </c:pt>
                <c:pt idx="11979">
                  <c:v>59.89500000001217</c:v>
                </c:pt>
                <c:pt idx="11980">
                  <c:v>59.9000000000121</c:v>
                </c:pt>
                <c:pt idx="11981">
                  <c:v>59.90500000001219</c:v>
                </c:pt>
                <c:pt idx="11982">
                  <c:v>59.91000000001211</c:v>
                </c:pt>
                <c:pt idx="11983">
                  <c:v>59.91500000001214</c:v>
                </c:pt>
                <c:pt idx="11984">
                  <c:v>59.92000000001219</c:v>
                </c:pt>
                <c:pt idx="11985">
                  <c:v>59.9250000000122</c:v>
                </c:pt>
                <c:pt idx="11986">
                  <c:v>59.93000000001219</c:v>
                </c:pt>
                <c:pt idx="11987">
                  <c:v>59.9350000000122</c:v>
                </c:pt>
                <c:pt idx="11988">
                  <c:v>59.94000000001212</c:v>
                </c:pt>
                <c:pt idx="11989">
                  <c:v>59.94500000001219</c:v>
                </c:pt>
                <c:pt idx="11990">
                  <c:v>59.95000000001212</c:v>
                </c:pt>
                <c:pt idx="11991">
                  <c:v>59.95500000001213</c:v>
                </c:pt>
                <c:pt idx="11992">
                  <c:v>59.96000000001222</c:v>
                </c:pt>
                <c:pt idx="11993">
                  <c:v>59.96500000001222</c:v>
                </c:pt>
                <c:pt idx="11994">
                  <c:v>59.97000000001214</c:v>
                </c:pt>
                <c:pt idx="11995">
                  <c:v>59.97500000001222</c:v>
                </c:pt>
                <c:pt idx="11996">
                  <c:v>59.98000000001214</c:v>
                </c:pt>
                <c:pt idx="11997">
                  <c:v>59.98500000001219</c:v>
                </c:pt>
                <c:pt idx="11998">
                  <c:v>59.99000000001222</c:v>
                </c:pt>
                <c:pt idx="11999">
                  <c:v>59.99500000001224</c:v>
                </c:pt>
                <c:pt idx="12000">
                  <c:v>60.00000000001224</c:v>
                </c:pt>
                <c:pt idx="12001">
                  <c:v>60.00500000001225</c:v>
                </c:pt>
                <c:pt idx="12002">
                  <c:v>60.01000000001216</c:v>
                </c:pt>
                <c:pt idx="12003">
                  <c:v>60.01500000001224</c:v>
                </c:pt>
                <c:pt idx="12004">
                  <c:v>60.02000000001225</c:v>
                </c:pt>
                <c:pt idx="12005">
                  <c:v>60.02500000001226</c:v>
                </c:pt>
                <c:pt idx="12006">
                  <c:v>60.03000000001224</c:v>
                </c:pt>
                <c:pt idx="12007">
                  <c:v>60.03500000001225</c:v>
                </c:pt>
                <c:pt idx="12008">
                  <c:v>60.04000000001217</c:v>
                </c:pt>
                <c:pt idx="12009">
                  <c:v>60.04500000001224</c:v>
                </c:pt>
                <c:pt idx="12010">
                  <c:v>60.05000000001217</c:v>
                </c:pt>
                <c:pt idx="12011">
                  <c:v>60.05500000001224</c:v>
                </c:pt>
                <c:pt idx="12012">
                  <c:v>60.06000000001227</c:v>
                </c:pt>
                <c:pt idx="12013">
                  <c:v>60.06500000001228</c:v>
                </c:pt>
                <c:pt idx="12014">
                  <c:v>60.07000000001224</c:v>
                </c:pt>
                <c:pt idx="12015">
                  <c:v>60.07500000001227</c:v>
                </c:pt>
                <c:pt idx="12016">
                  <c:v>60.0800000000122</c:v>
                </c:pt>
                <c:pt idx="12017">
                  <c:v>60.08500000001224</c:v>
                </c:pt>
                <c:pt idx="12018">
                  <c:v>60.09000000001227</c:v>
                </c:pt>
                <c:pt idx="12019">
                  <c:v>60.0950000000123</c:v>
                </c:pt>
                <c:pt idx="12020">
                  <c:v>60.10000000001229</c:v>
                </c:pt>
                <c:pt idx="12021">
                  <c:v>60.1050000000123</c:v>
                </c:pt>
                <c:pt idx="12022">
                  <c:v>60.11000000001221</c:v>
                </c:pt>
                <c:pt idx="12023">
                  <c:v>60.11500000001229</c:v>
                </c:pt>
                <c:pt idx="12024">
                  <c:v>60.1200000000123</c:v>
                </c:pt>
                <c:pt idx="12025">
                  <c:v>60.12500000001231</c:v>
                </c:pt>
                <c:pt idx="12026">
                  <c:v>60.13000000001229</c:v>
                </c:pt>
                <c:pt idx="12027">
                  <c:v>60.1350000000123</c:v>
                </c:pt>
                <c:pt idx="12028">
                  <c:v>60.14000000001229</c:v>
                </c:pt>
                <c:pt idx="12029">
                  <c:v>60.1450000000123</c:v>
                </c:pt>
                <c:pt idx="12030">
                  <c:v>60.15000000001223</c:v>
                </c:pt>
                <c:pt idx="12031">
                  <c:v>60.15500000001229</c:v>
                </c:pt>
                <c:pt idx="12032">
                  <c:v>60.16000000001232</c:v>
                </c:pt>
                <c:pt idx="12033">
                  <c:v>60.16500000001233</c:v>
                </c:pt>
                <c:pt idx="12034">
                  <c:v>60.17000000001232</c:v>
                </c:pt>
                <c:pt idx="12035">
                  <c:v>60.17500000001233</c:v>
                </c:pt>
                <c:pt idx="12036">
                  <c:v>60.18000000001225</c:v>
                </c:pt>
                <c:pt idx="12037">
                  <c:v>60.18500000001232</c:v>
                </c:pt>
                <c:pt idx="12038">
                  <c:v>60.19000000001234</c:v>
                </c:pt>
                <c:pt idx="12039">
                  <c:v>60.19500000001234</c:v>
                </c:pt>
                <c:pt idx="12040">
                  <c:v>60.20000000001234</c:v>
                </c:pt>
                <c:pt idx="12041">
                  <c:v>60.20500000001235</c:v>
                </c:pt>
                <c:pt idx="12042">
                  <c:v>60.21000000001234</c:v>
                </c:pt>
                <c:pt idx="12043">
                  <c:v>60.21500000001235</c:v>
                </c:pt>
                <c:pt idx="12044">
                  <c:v>60.22000000001236</c:v>
                </c:pt>
                <c:pt idx="12045">
                  <c:v>60.22500000001236</c:v>
                </c:pt>
                <c:pt idx="12046">
                  <c:v>60.23000000001235</c:v>
                </c:pt>
                <c:pt idx="12047">
                  <c:v>60.23500000001236</c:v>
                </c:pt>
                <c:pt idx="12048">
                  <c:v>60.24000000001234</c:v>
                </c:pt>
                <c:pt idx="12049">
                  <c:v>60.24500000001235</c:v>
                </c:pt>
                <c:pt idx="12050">
                  <c:v>60.25000000001234</c:v>
                </c:pt>
                <c:pt idx="12051">
                  <c:v>60.25500000001237</c:v>
                </c:pt>
                <c:pt idx="12052">
                  <c:v>60.26000000001238</c:v>
                </c:pt>
                <c:pt idx="12053">
                  <c:v>60.26500000001238</c:v>
                </c:pt>
                <c:pt idx="12054">
                  <c:v>60.27000000001237</c:v>
                </c:pt>
                <c:pt idx="12055">
                  <c:v>60.27500000001238</c:v>
                </c:pt>
                <c:pt idx="12056">
                  <c:v>60.28000000001234</c:v>
                </c:pt>
                <c:pt idx="12057">
                  <c:v>60.28500000001237</c:v>
                </c:pt>
                <c:pt idx="12058">
                  <c:v>60.2900000000124</c:v>
                </c:pt>
                <c:pt idx="12059">
                  <c:v>60.2950000000124</c:v>
                </c:pt>
                <c:pt idx="12060">
                  <c:v>60.30000000001231</c:v>
                </c:pt>
                <c:pt idx="12061">
                  <c:v>60.30500000001231</c:v>
                </c:pt>
                <c:pt idx="12062">
                  <c:v>60.31000000001229</c:v>
                </c:pt>
                <c:pt idx="12063">
                  <c:v>60.31500000001232</c:v>
                </c:pt>
                <c:pt idx="12064">
                  <c:v>60.32000000001234</c:v>
                </c:pt>
                <c:pt idx="12065">
                  <c:v>60.32500000001239</c:v>
                </c:pt>
                <c:pt idx="12066">
                  <c:v>60.33000000001232</c:v>
                </c:pt>
                <c:pt idx="12067">
                  <c:v>60.33500000001239</c:v>
                </c:pt>
                <c:pt idx="12068">
                  <c:v>60.34000000001232</c:v>
                </c:pt>
                <c:pt idx="12069">
                  <c:v>60.34500000001232</c:v>
                </c:pt>
                <c:pt idx="12070">
                  <c:v>60.35000000001229</c:v>
                </c:pt>
                <c:pt idx="12071">
                  <c:v>60.35500000001234</c:v>
                </c:pt>
                <c:pt idx="12072">
                  <c:v>60.36000000001234</c:v>
                </c:pt>
                <c:pt idx="12073">
                  <c:v>60.36500000001242</c:v>
                </c:pt>
                <c:pt idx="12074">
                  <c:v>60.37000000001234</c:v>
                </c:pt>
                <c:pt idx="12075">
                  <c:v>60.37500000001235</c:v>
                </c:pt>
                <c:pt idx="12076">
                  <c:v>60.38000000001232</c:v>
                </c:pt>
                <c:pt idx="12077">
                  <c:v>60.38500000001235</c:v>
                </c:pt>
                <c:pt idx="12078">
                  <c:v>60.39000000001239</c:v>
                </c:pt>
                <c:pt idx="12079">
                  <c:v>60.39500000001244</c:v>
                </c:pt>
                <c:pt idx="12080">
                  <c:v>60.40000000001236</c:v>
                </c:pt>
                <c:pt idx="12081">
                  <c:v>60.40500000001244</c:v>
                </c:pt>
                <c:pt idx="12082">
                  <c:v>60.41000000001236</c:v>
                </c:pt>
                <c:pt idx="12083">
                  <c:v>60.41500000001237</c:v>
                </c:pt>
                <c:pt idx="12084">
                  <c:v>60.42000000001244</c:v>
                </c:pt>
                <c:pt idx="12085">
                  <c:v>60.42500000001245</c:v>
                </c:pt>
                <c:pt idx="12086">
                  <c:v>60.43000000001237</c:v>
                </c:pt>
                <c:pt idx="12087">
                  <c:v>60.43500000001244</c:v>
                </c:pt>
                <c:pt idx="12088">
                  <c:v>60.44000000001237</c:v>
                </c:pt>
                <c:pt idx="12089">
                  <c:v>60.44500000001239</c:v>
                </c:pt>
                <c:pt idx="12090">
                  <c:v>60.45000000001236</c:v>
                </c:pt>
                <c:pt idx="12091">
                  <c:v>60.45500000001239</c:v>
                </c:pt>
                <c:pt idx="12092">
                  <c:v>60.46000000001244</c:v>
                </c:pt>
                <c:pt idx="12093">
                  <c:v>60.46500000001247</c:v>
                </c:pt>
                <c:pt idx="12094">
                  <c:v>60.47000000001239</c:v>
                </c:pt>
                <c:pt idx="12095">
                  <c:v>60.47500000001244</c:v>
                </c:pt>
                <c:pt idx="12096">
                  <c:v>60.48000000001239</c:v>
                </c:pt>
                <c:pt idx="12097">
                  <c:v>60.4850000000124</c:v>
                </c:pt>
                <c:pt idx="12098">
                  <c:v>60.49000000001249</c:v>
                </c:pt>
                <c:pt idx="12099">
                  <c:v>60.4950000000125</c:v>
                </c:pt>
                <c:pt idx="12100">
                  <c:v>60.50000000001241</c:v>
                </c:pt>
                <c:pt idx="12101">
                  <c:v>60.50500000001249</c:v>
                </c:pt>
                <c:pt idx="12102">
                  <c:v>60.51000000001242</c:v>
                </c:pt>
                <c:pt idx="12103">
                  <c:v>60.51500000001244</c:v>
                </c:pt>
                <c:pt idx="12104">
                  <c:v>60.52000000001249</c:v>
                </c:pt>
                <c:pt idx="12105">
                  <c:v>60.5250000000125</c:v>
                </c:pt>
                <c:pt idx="12106">
                  <c:v>60.53000000001249</c:v>
                </c:pt>
                <c:pt idx="12107">
                  <c:v>60.5350000000125</c:v>
                </c:pt>
                <c:pt idx="12108">
                  <c:v>60.54000000001242</c:v>
                </c:pt>
                <c:pt idx="12109">
                  <c:v>60.54500000001249</c:v>
                </c:pt>
                <c:pt idx="12110">
                  <c:v>60.55000000001244</c:v>
                </c:pt>
                <c:pt idx="12111">
                  <c:v>60.55500000001244</c:v>
                </c:pt>
                <c:pt idx="12112">
                  <c:v>60.56000000001249</c:v>
                </c:pt>
                <c:pt idx="12113">
                  <c:v>60.56500000001252</c:v>
                </c:pt>
                <c:pt idx="12114">
                  <c:v>60.57000000001245</c:v>
                </c:pt>
                <c:pt idx="12115">
                  <c:v>60.57500000001252</c:v>
                </c:pt>
                <c:pt idx="12116">
                  <c:v>60.58000000001245</c:v>
                </c:pt>
                <c:pt idx="12117">
                  <c:v>60.58500000001249</c:v>
                </c:pt>
                <c:pt idx="12118">
                  <c:v>60.59000000001254</c:v>
                </c:pt>
                <c:pt idx="12119">
                  <c:v>60.59500000001255</c:v>
                </c:pt>
                <c:pt idx="12120">
                  <c:v>60.60000000001254</c:v>
                </c:pt>
                <c:pt idx="12121">
                  <c:v>60.60500000001254</c:v>
                </c:pt>
                <c:pt idx="12122">
                  <c:v>60.61000000001247</c:v>
                </c:pt>
                <c:pt idx="12123">
                  <c:v>60.61500000001254</c:v>
                </c:pt>
                <c:pt idx="12124">
                  <c:v>60.62000000001255</c:v>
                </c:pt>
                <c:pt idx="12125">
                  <c:v>60.62500000001256</c:v>
                </c:pt>
                <c:pt idx="12126">
                  <c:v>60.63000000001254</c:v>
                </c:pt>
                <c:pt idx="12127">
                  <c:v>60.63500000001255</c:v>
                </c:pt>
                <c:pt idx="12128">
                  <c:v>60.64000000001248</c:v>
                </c:pt>
                <c:pt idx="12129">
                  <c:v>60.64500000001257</c:v>
                </c:pt>
                <c:pt idx="12130">
                  <c:v>60.65000000001249</c:v>
                </c:pt>
                <c:pt idx="12131">
                  <c:v>60.65500000001254</c:v>
                </c:pt>
                <c:pt idx="12132">
                  <c:v>60.66000000001257</c:v>
                </c:pt>
                <c:pt idx="12133">
                  <c:v>60.66500000001258</c:v>
                </c:pt>
                <c:pt idx="12134">
                  <c:v>60.67000000001254</c:v>
                </c:pt>
                <c:pt idx="12135">
                  <c:v>60.67500000001257</c:v>
                </c:pt>
                <c:pt idx="12136">
                  <c:v>60.6800000000125</c:v>
                </c:pt>
                <c:pt idx="12137">
                  <c:v>60.68500000001259</c:v>
                </c:pt>
                <c:pt idx="12138">
                  <c:v>60.6900000000126</c:v>
                </c:pt>
                <c:pt idx="12139">
                  <c:v>60.6950000000126</c:v>
                </c:pt>
                <c:pt idx="12140">
                  <c:v>60.70000000001259</c:v>
                </c:pt>
                <c:pt idx="12141">
                  <c:v>60.7050000000126</c:v>
                </c:pt>
                <c:pt idx="12142">
                  <c:v>60.71000000001252</c:v>
                </c:pt>
                <c:pt idx="12143">
                  <c:v>60.71500000001259</c:v>
                </c:pt>
                <c:pt idx="12144">
                  <c:v>60.7200000000126</c:v>
                </c:pt>
                <c:pt idx="12145">
                  <c:v>60.72500000001261</c:v>
                </c:pt>
                <c:pt idx="12146">
                  <c:v>60.73000000001259</c:v>
                </c:pt>
                <c:pt idx="12147">
                  <c:v>60.7350000000126</c:v>
                </c:pt>
                <c:pt idx="12148">
                  <c:v>60.74000000001259</c:v>
                </c:pt>
                <c:pt idx="12149">
                  <c:v>60.74500000001262</c:v>
                </c:pt>
                <c:pt idx="12150">
                  <c:v>60.75000000001254</c:v>
                </c:pt>
                <c:pt idx="12151">
                  <c:v>60.75500000001259</c:v>
                </c:pt>
                <c:pt idx="12152">
                  <c:v>60.76000000001262</c:v>
                </c:pt>
                <c:pt idx="12153">
                  <c:v>60.76500000001263</c:v>
                </c:pt>
                <c:pt idx="12154">
                  <c:v>60.77000000001262</c:v>
                </c:pt>
                <c:pt idx="12155">
                  <c:v>60.77500000001262</c:v>
                </c:pt>
                <c:pt idx="12156">
                  <c:v>60.78000000001255</c:v>
                </c:pt>
                <c:pt idx="12157">
                  <c:v>60.78500000001264</c:v>
                </c:pt>
                <c:pt idx="12158">
                  <c:v>60.79000000001265</c:v>
                </c:pt>
                <c:pt idx="12159">
                  <c:v>60.79500000001265</c:v>
                </c:pt>
                <c:pt idx="12160">
                  <c:v>60.80000000001256</c:v>
                </c:pt>
                <c:pt idx="12161">
                  <c:v>60.80500000001257</c:v>
                </c:pt>
                <c:pt idx="12162">
                  <c:v>60.81000000001251</c:v>
                </c:pt>
                <c:pt idx="12163">
                  <c:v>60.81500000001257</c:v>
                </c:pt>
                <c:pt idx="12164">
                  <c:v>60.82000000001257</c:v>
                </c:pt>
                <c:pt idx="12165">
                  <c:v>60.82500000001264</c:v>
                </c:pt>
                <c:pt idx="12166">
                  <c:v>60.83000000001257</c:v>
                </c:pt>
                <c:pt idx="12167">
                  <c:v>60.83500000001258</c:v>
                </c:pt>
                <c:pt idx="12168">
                  <c:v>60.84000000001256</c:v>
                </c:pt>
                <c:pt idx="12169">
                  <c:v>60.84500000001259</c:v>
                </c:pt>
                <c:pt idx="12170">
                  <c:v>60.85000000001253</c:v>
                </c:pt>
                <c:pt idx="12171">
                  <c:v>60.85500000001257</c:v>
                </c:pt>
                <c:pt idx="12172">
                  <c:v>60.86000000001259</c:v>
                </c:pt>
                <c:pt idx="12173">
                  <c:v>60.86500000001264</c:v>
                </c:pt>
                <c:pt idx="12174">
                  <c:v>60.87000000001259</c:v>
                </c:pt>
                <c:pt idx="12175">
                  <c:v>60.8750000000126</c:v>
                </c:pt>
                <c:pt idx="12176">
                  <c:v>60.88000000001254</c:v>
                </c:pt>
                <c:pt idx="12177">
                  <c:v>60.88500000001261</c:v>
                </c:pt>
                <c:pt idx="12178">
                  <c:v>60.89000000001261</c:v>
                </c:pt>
                <c:pt idx="12179">
                  <c:v>60.8950000000127</c:v>
                </c:pt>
                <c:pt idx="12180">
                  <c:v>60.9000000000127</c:v>
                </c:pt>
                <c:pt idx="12181">
                  <c:v>60.90500000001271</c:v>
                </c:pt>
                <c:pt idx="12182">
                  <c:v>60.91000000001261</c:v>
                </c:pt>
                <c:pt idx="12183">
                  <c:v>60.9150000000127</c:v>
                </c:pt>
                <c:pt idx="12184">
                  <c:v>60.92000000001271</c:v>
                </c:pt>
                <c:pt idx="12185">
                  <c:v>60.92500000001272</c:v>
                </c:pt>
                <c:pt idx="12186">
                  <c:v>60.9300000000127</c:v>
                </c:pt>
                <c:pt idx="12187">
                  <c:v>60.93500000001272</c:v>
                </c:pt>
                <c:pt idx="12188">
                  <c:v>60.94000000001272</c:v>
                </c:pt>
                <c:pt idx="12189">
                  <c:v>60.94500000001273</c:v>
                </c:pt>
                <c:pt idx="12190">
                  <c:v>60.95000000001261</c:v>
                </c:pt>
                <c:pt idx="12191">
                  <c:v>60.95500000001272</c:v>
                </c:pt>
                <c:pt idx="12192">
                  <c:v>60.96000000001273</c:v>
                </c:pt>
                <c:pt idx="12193">
                  <c:v>60.96500000001274</c:v>
                </c:pt>
                <c:pt idx="12194">
                  <c:v>60.97000000001272</c:v>
                </c:pt>
                <c:pt idx="12195">
                  <c:v>60.97500000001274</c:v>
                </c:pt>
                <c:pt idx="12196">
                  <c:v>60.98000000001274</c:v>
                </c:pt>
                <c:pt idx="12197">
                  <c:v>60.98500000001275</c:v>
                </c:pt>
                <c:pt idx="12198">
                  <c:v>60.99000000001275</c:v>
                </c:pt>
                <c:pt idx="12199">
                  <c:v>60.99500000001275</c:v>
                </c:pt>
                <c:pt idx="12200">
                  <c:v>61.00000000001275</c:v>
                </c:pt>
                <c:pt idx="12201">
                  <c:v>61.00500000001276</c:v>
                </c:pt>
                <c:pt idx="12202">
                  <c:v>61.01000000001275</c:v>
                </c:pt>
                <c:pt idx="12203">
                  <c:v>61.01500000001275</c:v>
                </c:pt>
                <c:pt idx="12204">
                  <c:v>61.02000000001276</c:v>
                </c:pt>
                <c:pt idx="12205">
                  <c:v>61.02500000001277</c:v>
                </c:pt>
                <c:pt idx="12206">
                  <c:v>61.03000000001277</c:v>
                </c:pt>
                <c:pt idx="12207">
                  <c:v>61.03500000001277</c:v>
                </c:pt>
                <c:pt idx="12208">
                  <c:v>61.04000000001277</c:v>
                </c:pt>
                <c:pt idx="12209">
                  <c:v>61.04500000001278</c:v>
                </c:pt>
                <c:pt idx="12210">
                  <c:v>61.05000000001277</c:v>
                </c:pt>
                <c:pt idx="12211">
                  <c:v>61.05500000001278</c:v>
                </c:pt>
                <c:pt idx="12212">
                  <c:v>61.06000000001278</c:v>
                </c:pt>
                <c:pt idx="12213">
                  <c:v>61.0650000000128</c:v>
                </c:pt>
                <c:pt idx="12214">
                  <c:v>61.0700000000128</c:v>
                </c:pt>
                <c:pt idx="12215">
                  <c:v>61.0750000000128</c:v>
                </c:pt>
                <c:pt idx="12216">
                  <c:v>61.0800000000128</c:v>
                </c:pt>
                <c:pt idx="12217">
                  <c:v>61.0850000000128</c:v>
                </c:pt>
                <c:pt idx="12218">
                  <c:v>61.0900000000128</c:v>
                </c:pt>
                <c:pt idx="12219">
                  <c:v>61.0950000000128</c:v>
                </c:pt>
                <c:pt idx="12220">
                  <c:v>61.10000000001281</c:v>
                </c:pt>
                <c:pt idx="12221">
                  <c:v>61.10500000001281</c:v>
                </c:pt>
                <c:pt idx="12222">
                  <c:v>61.1100000000128</c:v>
                </c:pt>
                <c:pt idx="12223">
                  <c:v>61.11500000001281</c:v>
                </c:pt>
                <c:pt idx="12224">
                  <c:v>61.12000000001282</c:v>
                </c:pt>
                <c:pt idx="12225">
                  <c:v>61.12500000001282</c:v>
                </c:pt>
                <c:pt idx="12226">
                  <c:v>61.13000000001282</c:v>
                </c:pt>
                <c:pt idx="12227">
                  <c:v>61.13500000001282</c:v>
                </c:pt>
                <c:pt idx="12228">
                  <c:v>61.14000000001283</c:v>
                </c:pt>
                <c:pt idx="12229">
                  <c:v>61.14500000001283</c:v>
                </c:pt>
                <c:pt idx="12230">
                  <c:v>61.15000000001282</c:v>
                </c:pt>
                <c:pt idx="12231">
                  <c:v>61.15500000001283</c:v>
                </c:pt>
                <c:pt idx="12232">
                  <c:v>61.16000000001284</c:v>
                </c:pt>
                <c:pt idx="12233">
                  <c:v>61.16500000001284</c:v>
                </c:pt>
                <c:pt idx="12234">
                  <c:v>61.17000000001284</c:v>
                </c:pt>
                <c:pt idx="12235">
                  <c:v>61.17500000001285</c:v>
                </c:pt>
                <c:pt idx="12236">
                  <c:v>61.18000000001285</c:v>
                </c:pt>
                <c:pt idx="12237">
                  <c:v>61.18500000001285</c:v>
                </c:pt>
                <c:pt idx="12238">
                  <c:v>61.19000000001285</c:v>
                </c:pt>
                <c:pt idx="12239">
                  <c:v>61.19500000001286</c:v>
                </c:pt>
                <c:pt idx="12240">
                  <c:v>61.20000000001286</c:v>
                </c:pt>
                <c:pt idx="12241">
                  <c:v>61.20500000001286</c:v>
                </c:pt>
                <c:pt idx="12242">
                  <c:v>61.21000000001285</c:v>
                </c:pt>
                <c:pt idx="12243">
                  <c:v>61.21500000001286</c:v>
                </c:pt>
                <c:pt idx="12244">
                  <c:v>61.22000000001287</c:v>
                </c:pt>
                <c:pt idx="12245">
                  <c:v>61.22500000001287</c:v>
                </c:pt>
                <c:pt idx="12246">
                  <c:v>61.23000000001287</c:v>
                </c:pt>
                <c:pt idx="12247">
                  <c:v>61.23500000001288</c:v>
                </c:pt>
                <c:pt idx="12248">
                  <c:v>61.24000000001288</c:v>
                </c:pt>
                <c:pt idx="12249">
                  <c:v>61.24500000001288</c:v>
                </c:pt>
                <c:pt idx="12250">
                  <c:v>61.25000000001288</c:v>
                </c:pt>
                <c:pt idx="12251">
                  <c:v>61.25500000001288</c:v>
                </c:pt>
                <c:pt idx="12252">
                  <c:v>61.2600000000129</c:v>
                </c:pt>
                <c:pt idx="12253">
                  <c:v>61.2650000000129</c:v>
                </c:pt>
                <c:pt idx="12254">
                  <c:v>61.2700000000129</c:v>
                </c:pt>
                <c:pt idx="12255">
                  <c:v>61.2750000000129</c:v>
                </c:pt>
                <c:pt idx="12256">
                  <c:v>61.2800000000129</c:v>
                </c:pt>
                <c:pt idx="12257">
                  <c:v>61.2850000000129</c:v>
                </c:pt>
                <c:pt idx="12258">
                  <c:v>61.2900000000129</c:v>
                </c:pt>
                <c:pt idx="12259">
                  <c:v>61.29500000001291</c:v>
                </c:pt>
                <c:pt idx="12260">
                  <c:v>61.30000000001289</c:v>
                </c:pt>
                <c:pt idx="12261">
                  <c:v>61.3050000000129</c:v>
                </c:pt>
                <c:pt idx="12262">
                  <c:v>61.31000000001282</c:v>
                </c:pt>
                <c:pt idx="12263">
                  <c:v>61.31500000001289</c:v>
                </c:pt>
                <c:pt idx="12264">
                  <c:v>61.3200000000129</c:v>
                </c:pt>
                <c:pt idx="12265">
                  <c:v>61.32500000001292</c:v>
                </c:pt>
                <c:pt idx="12266">
                  <c:v>61.33000000001292</c:v>
                </c:pt>
                <c:pt idx="12267">
                  <c:v>61.33500000001293</c:v>
                </c:pt>
                <c:pt idx="12268">
                  <c:v>61.34000000001289</c:v>
                </c:pt>
                <c:pt idx="12269">
                  <c:v>61.34500000001292</c:v>
                </c:pt>
                <c:pt idx="12270">
                  <c:v>61.35000000001284</c:v>
                </c:pt>
                <c:pt idx="12271">
                  <c:v>61.35500000001289</c:v>
                </c:pt>
                <c:pt idx="12272">
                  <c:v>61.36000000001292</c:v>
                </c:pt>
                <c:pt idx="12273">
                  <c:v>61.36500000001294</c:v>
                </c:pt>
                <c:pt idx="12274">
                  <c:v>61.37000000001294</c:v>
                </c:pt>
                <c:pt idx="12275">
                  <c:v>61.37500000001295</c:v>
                </c:pt>
                <c:pt idx="12276">
                  <c:v>61.38000000001286</c:v>
                </c:pt>
                <c:pt idx="12277">
                  <c:v>61.38500000001294</c:v>
                </c:pt>
                <c:pt idx="12278">
                  <c:v>61.39000000001295</c:v>
                </c:pt>
                <c:pt idx="12279">
                  <c:v>61.39500000001296</c:v>
                </c:pt>
                <c:pt idx="12280">
                  <c:v>61.40000000001294</c:v>
                </c:pt>
                <c:pt idx="12281">
                  <c:v>61.40500000001295</c:v>
                </c:pt>
                <c:pt idx="12282">
                  <c:v>61.41000000001294</c:v>
                </c:pt>
                <c:pt idx="12283">
                  <c:v>61.41500000001295</c:v>
                </c:pt>
                <c:pt idx="12284">
                  <c:v>61.42000000001295</c:v>
                </c:pt>
                <c:pt idx="12285">
                  <c:v>61.42500000001297</c:v>
                </c:pt>
                <c:pt idx="12286">
                  <c:v>61.43000000001297</c:v>
                </c:pt>
                <c:pt idx="12287">
                  <c:v>61.43500000001298</c:v>
                </c:pt>
                <c:pt idx="12288">
                  <c:v>61.44000000001297</c:v>
                </c:pt>
                <c:pt idx="12289">
                  <c:v>61.44500000001297</c:v>
                </c:pt>
                <c:pt idx="12290">
                  <c:v>61.4500000000129</c:v>
                </c:pt>
                <c:pt idx="12291">
                  <c:v>61.45500000001297</c:v>
                </c:pt>
                <c:pt idx="12292">
                  <c:v>61.46000000001299</c:v>
                </c:pt>
                <c:pt idx="12293">
                  <c:v>61.465000000013</c:v>
                </c:pt>
                <c:pt idx="12294">
                  <c:v>61.47000000001299</c:v>
                </c:pt>
                <c:pt idx="12295">
                  <c:v>61.475000000013</c:v>
                </c:pt>
                <c:pt idx="12296">
                  <c:v>61.48000000001299</c:v>
                </c:pt>
                <c:pt idx="12297">
                  <c:v>61.485000000013</c:v>
                </c:pt>
                <c:pt idx="12298">
                  <c:v>61.490000000013</c:v>
                </c:pt>
                <c:pt idx="12299">
                  <c:v>61.49500000001301</c:v>
                </c:pt>
                <c:pt idx="12300">
                  <c:v>61.500000000013</c:v>
                </c:pt>
                <c:pt idx="12301">
                  <c:v>61.50500000001301</c:v>
                </c:pt>
                <c:pt idx="12302">
                  <c:v>61.51000000001299</c:v>
                </c:pt>
                <c:pt idx="12303">
                  <c:v>61.515000000013</c:v>
                </c:pt>
                <c:pt idx="12304">
                  <c:v>61.52000000001302</c:v>
                </c:pt>
                <c:pt idx="12305">
                  <c:v>61.52500000001302</c:v>
                </c:pt>
                <c:pt idx="12306">
                  <c:v>61.53000000001303</c:v>
                </c:pt>
                <c:pt idx="12307">
                  <c:v>61.53500000001303</c:v>
                </c:pt>
                <c:pt idx="12308">
                  <c:v>61.54000000001302</c:v>
                </c:pt>
                <c:pt idx="12309">
                  <c:v>61.54500000001303</c:v>
                </c:pt>
                <c:pt idx="12310">
                  <c:v>61.55000000001299</c:v>
                </c:pt>
                <c:pt idx="12311">
                  <c:v>61.55500000001302</c:v>
                </c:pt>
                <c:pt idx="12312">
                  <c:v>61.56000000001304</c:v>
                </c:pt>
                <c:pt idx="12313">
                  <c:v>61.56500000001304</c:v>
                </c:pt>
                <c:pt idx="12314">
                  <c:v>61.57000000001305</c:v>
                </c:pt>
                <c:pt idx="12315">
                  <c:v>61.57500000001305</c:v>
                </c:pt>
                <c:pt idx="12316">
                  <c:v>61.58000000001304</c:v>
                </c:pt>
                <c:pt idx="12317">
                  <c:v>61.58500000001305</c:v>
                </c:pt>
                <c:pt idx="12318">
                  <c:v>61.59000000001306</c:v>
                </c:pt>
                <c:pt idx="12319">
                  <c:v>61.59500000001306</c:v>
                </c:pt>
                <c:pt idx="12320">
                  <c:v>61.60000000001305</c:v>
                </c:pt>
                <c:pt idx="12321">
                  <c:v>61.60500000001306</c:v>
                </c:pt>
                <c:pt idx="12322">
                  <c:v>61.61000000001304</c:v>
                </c:pt>
                <c:pt idx="12323">
                  <c:v>61.61500000001305</c:v>
                </c:pt>
                <c:pt idx="12324">
                  <c:v>61.62000000001307</c:v>
                </c:pt>
                <c:pt idx="12325">
                  <c:v>61.62500000001308</c:v>
                </c:pt>
                <c:pt idx="12326">
                  <c:v>61.63000000001308</c:v>
                </c:pt>
                <c:pt idx="12327">
                  <c:v>61.63500000001308</c:v>
                </c:pt>
                <c:pt idx="12328">
                  <c:v>61.64000000001307</c:v>
                </c:pt>
                <c:pt idx="12329">
                  <c:v>61.64500000001308</c:v>
                </c:pt>
                <c:pt idx="12330">
                  <c:v>61.65000000001307</c:v>
                </c:pt>
                <c:pt idx="12331">
                  <c:v>61.65500000001308</c:v>
                </c:pt>
                <c:pt idx="12332">
                  <c:v>61.6600000000131</c:v>
                </c:pt>
                <c:pt idx="12333">
                  <c:v>61.6650000000131</c:v>
                </c:pt>
                <c:pt idx="12334">
                  <c:v>61.6700000000131</c:v>
                </c:pt>
                <c:pt idx="12335">
                  <c:v>61.6750000000131</c:v>
                </c:pt>
                <c:pt idx="12336">
                  <c:v>61.68000000001309</c:v>
                </c:pt>
                <c:pt idx="12337">
                  <c:v>61.6850000000131</c:v>
                </c:pt>
                <c:pt idx="12338">
                  <c:v>61.69000000001311</c:v>
                </c:pt>
                <c:pt idx="12339">
                  <c:v>61.69500000001311</c:v>
                </c:pt>
                <c:pt idx="12340">
                  <c:v>61.70000000001311</c:v>
                </c:pt>
                <c:pt idx="12341">
                  <c:v>61.70500000001311</c:v>
                </c:pt>
                <c:pt idx="12342">
                  <c:v>61.7100000000131</c:v>
                </c:pt>
                <c:pt idx="12343">
                  <c:v>61.71500000001312</c:v>
                </c:pt>
                <c:pt idx="12344">
                  <c:v>61.72000000001312</c:v>
                </c:pt>
                <c:pt idx="12345">
                  <c:v>61.72500000001313</c:v>
                </c:pt>
                <c:pt idx="12346">
                  <c:v>61.73000000001313</c:v>
                </c:pt>
                <c:pt idx="12347">
                  <c:v>61.73500000001313</c:v>
                </c:pt>
                <c:pt idx="12348">
                  <c:v>61.74000000001313</c:v>
                </c:pt>
                <c:pt idx="12349">
                  <c:v>61.74500000001314</c:v>
                </c:pt>
                <c:pt idx="12350">
                  <c:v>61.75000000001312</c:v>
                </c:pt>
                <c:pt idx="12351">
                  <c:v>61.75500000001314</c:v>
                </c:pt>
                <c:pt idx="12352">
                  <c:v>61.76000000001314</c:v>
                </c:pt>
                <c:pt idx="12353">
                  <c:v>61.76500000001315</c:v>
                </c:pt>
                <c:pt idx="12354">
                  <c:v>61.77000000001315</c:v>
                </c:pt>
                <c:pt idx="12355">
                  <c:v>61.77500000001315</c:v>
                </c:pt>
                <c:pt idx="12356">
                  <c:v>61.78000000001315</c:v>
                </c:pt>
                <c:pt idx="12357">
                  <c:v>61.78500000001316</c:v>
                </c:pt>
                <c:pt idx="12358">
                  <c:v>61.79000000001316</c:v>
                </c:pt>
                <c:pt idx="12359">
                  <c:v>61.79500000001316</c:v>
                </c:pt>
                <c:pt idx="12360">
                  <c:v>61.80000000001314</c:v>
                </c:pt>
                <c:pt idx="12361">
                  <c:v>61.80500000001314</c:v>
                </c:pt>
                <c:pt idx="12362">
                  <c:v>61.81000000001307</c:v>
                </c:pt>
                <c:pt idx="12363">
                  <c:v>61.81500000001314</c:v>
                </c:pt>
                <c:pt idx="12364">
                  <c:v>61.82000000001317</c:v>
                </c:pt>
                <c:pt idx="12365">
                  <c:v>61.82500000001318</c:v>
                </c:pt>
                <c:pt idx="12366">
                  <c:v>61.83000000001314</c:v>
                </c:pt>
                <c:pt idx="12367">
                  <c:v>61.83500000001317</c:v>
                </c:pt>
                <c:pt idx="12368">
                  <c:v>61.8400000000131</c:v>
                </c:pt>
                <c:pt idx="12369">
                  <c:v>61.84500000001317</c:v>
                </c:pt>
                <c:pt idx="12370">
                  <c:v>61.85000000001309</c:v>
                </c:pt>
                <c:pt idx="12371">
                  <c:v>61.8550000000131</c:v>
                </c:pt>
                <c:pt idx="12372">
                  <c:v>61.86000000001319</c:v>
                </c:pt>
                <c:pt idx="12373">
                  <c:v>61.8650000000132</c:v>
                </c:pt>
                <c:pt idx="12374">
                  <c:v>61.87000000001319</c:v>
                </c:pt>
                <c:pt idx="12375">
                  <c:v>61.87500000001319</c:v>
                </c:pt>
                <c:pt idx="12376">
                  <c:v>61.88000000001312</c:v>
                </c:pt>
                <c:pt idx="12377">
                  <c:v>61.88500000001319</c:v>
                </c:pt>
                <c:pt idx="12378">
                  <c:v>61.8900000000132</c:v>
                </c:pt>
                <c:pt idx="12379">
                  <c:v>61.8950000000132</c:v>
                </c:pt>
                <c:pt idx="12380">
                  <c:v>61.90000000001319</c:v>
                </c:pt>
                <c:pt idx="12381">
                  <c:v>61.9050000000132</c:v>
                </c:pt>
                <c:pt idx="12382">
                  <c:v>61.91000000001313</c:v>
                </c:pt>
                <c:pt idx="12383">
                  <c:v>61.91500000001322</c:v>
                </c:pt>
                <c:pt idx="12384">
                  <c:v>61.92000000001322</c:v>
                </c:pt>
                <c:pt idx="12385">
                  <c:v>61.92500000001323</c:v>
                </c:pt>
                <c:pt idx="12386">
                  <c:v>61.93000000001322</c:v>
                </c:pt>
                <c:pt idx="12387">
                  <c:v>61.93500000001323</c:v>
                </c:pt>
                <c:pt idx="12388">
                  <c:v>61.94000000001319</c:v>
                </c:pt>
                <c:pt idx="12389">
                  <c:v>61.94500000001322</c:v>
                </c:pt>
                <c:pt idx="12390">
                  <c:v>61.95000000001315</c:v>
                </c:pt>
                <c:pt idx="12391">
                  <c:v>61.95500000001324</c:v>
                </c:pt>
                <c:pt idx="12392">
                  <c:v>61.96000000001325</c:v>
                </c:pt>
                <c:pt idx="12393">
                  <c:v>61.96500000001325</c:v>
                </c:pt>
                <c:pt idx="12394">
                  <c:v>61.97000000001324</c:v>
                </c:pt>
                <c:pt idx="12395">
                  <c:v>61.97500000001325</c:v>
                </c:pt>
                <c:pt idx="12396">
                  <c:v>61.98000000001317</c:v>
                </c:pt>
                <c:pt idx="12397">
                  <c:v>61.98500000001324</c:v>
                </c:pt>
                <c:pt idx="12398">
                  <c:v>61.99000000001325</c:v>
                </c:pt>
                <c:pt idx="12399">
                  <c:v>61.99500000001326</c:v>
                </c:pt>
                <c:pt idx="12400">
                  <c:v>62.00000000001324</c:v>
                </c:pt>
                <c:pt idx="12401">
                  <c:v>62.00500000001325</c:v>
                </c:pt>
                <c:pt idx="12402">
                  <c:v>62.01000000001324</c:v>
                </c:pt>
                <c:pt idx="12403">
                  <c:v>62.01500000001327</c:v>
                </c:pt>
                <c:pt idx="12404">
                  <c:v>62.02000000001328</c:v>
                </c:pt>
                <c:pt idx="12405">
                  <c:v>62.02500000001328</c:v>
                </c:pt>
                <c:pt idx="12406">
                  <c:v>62.03000000001327</c:v>
                </c:pt>
                <c:pt idx="12407">
                  <c:v>62.03500000001328</c:v>
                </c:pt>
                <c:pt idx="12408">
                  <c:v>62.04000000001324</c:v>
                </c:pt>
                <c:pt idx="12409">
                  <c:v>62.04500000001327</c:v>
                </c:pt>
                <c:pt idx="12410">
                  <c:v>62.0500000000132</c:v>
                </c:pt>
                <c:pt idx="12411">
                  <c:v>62.05500000001329</c:v>
                </c:pt>
                <c:pt idx="12412">
                  <c:v>62.0600000000133</c:v>
                </c:pt>
                <c:pt idx="12413">
                  <c:v>62.0650000000133</c:v>
                </c:pt>
                <c:pt idx="12414">
                  <c:v>62.07000000001329</c:v>
                </c:pt>
                <c:pt idx="12415">
                  <c:v>62.0750000000133</c:v>
                </c:pt>
                <c:pt idx="12416">
                  <c:v>62.08000000001329</c:v>
                </c:pt>
                <c:pt idx="12417">
                  <c:v>62.0850000000133</c:v>
                </c:pt>
                <c:pt idx="12418">
                  <c:v>62.0900000000133</c:v>
                </c:pt>
                <c:pt idx="12419">
                  <c:v>62.09500000001331</c:v>
                </c:pt>
                <c:pt idx="12420">
                  <c:v>62.1000000000133</c:v>
                </c:pt>
                <c:pt idx="12421">
                  <c:v>62.10500000001332</c:v>
                </c:pt>
                <c:pt idx="12422">
                  <c:v>62.11000000001329</c:v>
                </c:pt>
                <c:pt idx="12423">
                  <c:v>62.11500000001332</c:v>
                </c:pt>
                <c:pt idx="12424">
                  <c:v>62.12000000001333</c:v>
                </c:pt>
                <c:pt idx="12425">
                  <c:v>62.12500000001333</c:v>
                </c:pt>
                <c:pt idx="12426">
                  <c:v>62.13000000001333</c:v>
                </c:pt>
                <c:pt idx="12427">
                  <c:v>62.13500000001333</c:v>
                </c:pt>
                <c:pt idx="12428">
                  <c:v>62.14000000001332</c:v>
                </c:pt>
                <c:pt idx="12429">
                  <c:v>62.14500000001334</c:v>
                </c:pt>
                <c:pt idx="12430">
                  <c:v>62.15000000001334</c:v>
                </c:pt>
                <c:pt idx="12431">
                  <c:v>62.15500000001335</c:v>
                </c:pt>
                <c:pt idx="12432">
                  <c:v>62.16000000001335</c:v>
                </c:pt>
                <c:pt idx="12433">
                  <c:v>62.16500000001335</c:v>
                </c:pt>
                <c:pt idx="12434">
                  <c:v>62.17000000001335</c:v>
                </c:pt>
                <c:pt idx="12435">
                  <c:v>62.17500000001336</c:v>
                </c:pt>
                <c:pt idx="12436">
                  <c:v>62.18000000001334</c:v>
                </c:pt>
                <c:pt idx="12437">
                  <c:v>62.18500000001335</c:v>
                </c:pt>
                <c:pt idx="12438">
                  <c:v>62.19000000001336</c:v>
                </c:pt>
                <c:pt idx="12439">
                  <c:v>62.19500000001337</c:v>
                </c:pt>
                <c:pt idx="12440">
                  <c:v>62.20000000001335</c:v>
                </c:pt>
                <c:pt idx="12441">
                  <c:v>62.20500000001337</c:v>
                </c:pt>
                <c:pt idx="12442">
                  <c:v>62.21000000001337</c:v>
                </c:pt>
                <c:pt idx="12443">
                  <c:v>62.21500000001338</c:v>
                </c:pt>
                <c:pt idx="12444">
                  <c:v>62.22000000001338</c:v>
                </c:pt>
                <c:pt idx="12445">
                  <c:v>62.22500000001338</c:v>
                </c:pt>
                <c:pt idx="12446">
                  <c:v>62.23000000001338</c:v>
                </c:pt>
                <c:pt idx="12447">
                  <c:v>62.2350000000134</c:v>
                </c:pt>
                <c:pt idx="12448">
                  <c:v>62.24000000001337</c:v>
                </c:pt>
                <c:pt idx="12449">
                  <c:v>62.2450000000134</c:v>
                </c:pt>
                <c:pt idx="12450">
                  <c:v>62.25000000001339</c:v>
                </c:pt>
                <c:pt idx="12451">
                  <c:v>62.2550000000134</c:v>
                </c:pt>
                <c:pt idx="12452">
                  <c:v>62.2600000000134</c:v>
                </c:pt>
                <c:pt idx="12453">
                  <c:v>62.2650000000134</c:v>
                </c:pt>
                <c:pt idx="12454">
                  <c:v>62.2700000000134</c:v>
                </c:pt>
                <c:pt idx="12455">
                  <c:v>62.27500000001341</c:v>
                </c:pt>
                <c:pt idx="12456">
                  <c:v>62.28000000001339</c:v>
                </c:pt>
                <c:pt idx="12457">
                  <c:v>62.2850000000134</c:v>
                </c:pt>
                <c:pt idx="12458">
                  <c:v>62.29000000001341</c:v>
                </c:pt>
                <c:pt idx="12459">
                  <c:v>62.29500000001342</c:v>
                </c:pt>
                <c:pt idx="12460">
                  <c:v>62.30000000001333</c:v>
                </c:pt>
                <c:pt idx="12461">
                  <c:v>62.30500000001339</c:v>
                </c:pt>
                <c:pt idx="12462">
                  <c:v>62.31000000001334</c:v>
                </c:pt>
                <c:pt idx="12463">
                  <c:v>62.31500000001334</c:v>
                </c:pt>
                <c:pt idx="12464">
                  <c:v>62.32000000001342</c:v>
                </c:pt>
                <c:pt idx="12465">
                  <c:v>62.32500000001342</c:v>
                </c:pt>
                <c:pt idx="12466">
                  <c:v>62.33000000001335</c:v>
                </c:pt>
                <c:pt idx="12467">
                  <c:v>62.33500000001342</c:v>
                </c:pt>
                <c:pt idx="12468">
                  <c:v>62.34000000001335</c:v>
                </c:pt>
                <c:pt idx="12469">
                  <c:v>62.34500000001344</c:v>
                </c:pt>
                <c:pt idx="12470">
                  <c:v>62.35000000001336</c:v>
                </c:pt>
                <c:pt idx="12471">
                  <c:v>62.35500000001336</c:v>
                </c:pt>
                <c:pt idx="12472">
                  <c:v>62.36000000001344</c:v>
                </c:pt>
                <c:pt idx="12473">
                  <c:v>62.36500000001345</c:v>
                </c:pt>
                <c:pt idx="12474">
                  <c:v>62.37000000001337</c:v>
                </c:pt>
                <c:pt idx="12475">
                  <c:v>62.37500000001344</c:v>
                </c:pt>
                <c:pt idx="12476">
                  <c:v>62.38000000001337</c:v>
                </c:pt>
                <c:pt idx="12477">
                  <c:v>62.38500000001337</c:v>
                </c:pt>
                <c:pt idx="12478">
                  <c:v>62.39000000001344</c:v>
                </c:pt>
                <c:pt idx="12479">
                  <c:v>62.39500000001345</c:v>
                </c:pt>
                <c:pt idx="12480">
                  <c:v>62.40000000001339</c:v>
                </c:pt>
                <c:pt idx="12481">
                  <c:v>62.40500000001347</c:v>
                </c:pt>
                <c:pt idx="12482">
                  <c:v>62.41000000001339</c:v>
                </c:pt>
                <c:pt idx="12483">
                  <c:v>62.41500000001344</c:v>
                </c:pt>
                <c:pt idx="12484">
                  <c:v>62.42000000001347</c:v>
                </c:pt>
                <c:pt idx="12485">
                  <c:v>62.42500000001348</c:v>
                </c:pt>
                <c:pt idx="12486">
                  <c:v>62.43000000001344</c:v>
                </c:pt>
                <c:pt idx="12487">
                  <c:v>62.43500000001347</c:v>
                </c:pt>
                <c:pt idx="12488">
                  <c:v>62.4400000000134</c:v>
                </c:pt>
                <c:pt idx="12489">
                  <c:v>62.44500000001349</c:v>
                </c:pt>
                <c:pt idx="12490">
                  <c:v>62.45000000001341</c:v>
                </c:pt>
                <c:pt idx="12491">
                  <c:v>62.45500000001341</c:v>
                </c:pt>
                <c:pt idx="12492">
                  <c:v>62.46000000001349</c:v>
                </c:pt>
                <c:pt idx="12493">
                  <c:v>62.4650000000135</c:v>
                </c:pt>
                <c:pt idx="12494">
                  <c:v>62.47000000001344</c:v>
                </c:pt>
                <c:pt idx="12495">
                  <c:v>62.47500000001349</c:v>
                </c:pt>
                <c:pt idx="12496">
                  <c:v>62.48000000001342</c:v>
                </c:pt>
                <c:pt idx="12497">
                  <c:v>62.48500000001349</c:v>
                </c:pt>
                <c:pt idx="12498">
                  <c:v>62.4900000000135</c:v>
                </c:pt>
                <c:pt idx="12499">
                  <c:v>62.4950000000135</c:v>
                </c:pt>
                <c:pt idx="12500">
                  <c:v>62.50000000001349</c:v>
                </c:pt>
                <c:pt idx="12501">
                  <c:v>62.50500000001352</c:v>
                </c:pt>
                <c:pt idx="12502">
                  <c:v>62.51000000001344</c:v>
                </c:pt>
                <c:pt idx="12503">
                  <c:v>62.51500000001352</c:v>
                </c:pt>
                <c:pt idx="12504">
                  <c:v>62.52000000001352</c:v>
                </c:pt>
                <c:pt idx="12505">
                  <c:v>62.52500000001353</c:v>
                </c:pt>
                <c:pt idx="12506">
                  <c:v>62.53000000001352</c:v>
                </c:pt>
                <c:pt idx="12507">
                  <c:v>62.53500000001354</c:v>
                </c:pt>
                <c:pt idx="12508">
                  <c:v>62.54000000001349</c:v>
                </c:pt>
                <c:pt idx="12509">
                  <c:v>62.54500000001354</c:v>
                </c:pt>
                <c:pt idx="12510">
                  <c:v>62.55000000001346</c:v>
                </c:pt>
                <c:pt idx="12511">
                  <c:v>62.55500000001354</c:v>
                </c:pt>
                <c:pt idx="12512">
                  <c:v>62.56000000001355</c:v>
                </c:pt>
                <c:pt idx="12513">
                  <c:v>62.56500000001355</c:v>
                </c:pt>
                <c:pt idx="12514">
                  <c:v>62.57000000001354</c:v>
                </c:pt>
                <c:pt idx="12515">
                  <c:v>62.57500000001355</c:v>
                </c:pt>
                <c:pt idx="12516">
                  <c:v>62.58000000001347</c:v>
                </c:pt>
                <c:pt idx="12517">
                  <c:v>62.58500000001354</c:v>
                </c:pt>
                <c:pt idx="12518">
                  <c:v>62.59000000001355</c:v>
                </c:pt>
                <c:pt idx="12519">
                  <c:v>62.59500000001357</c:v>
                </c:pt>
                <c:pt idx="12520">
                  <c:v>62.60000000001357</c:v>
                </c:pt>
                <c:pt idx="12521">
                  <c:v>62.60500000001358</c:v>
                </c:pt>
                <c:pt idx="12522">
                  <c:v>62.61000000001354</c:v>
                </c:pt>
                <c:pt idx="12523">
                  <c:v>62.61500000001357</c:v>
                </c:pt>
                <c:pt idx="12524">
                  <c:v>62.62000000001358</c:v>
                </c:pt>
                <c:pt idx="12525">
                  <c:v>62.6250000000136</c:v>
                </c:pt>
                <c:pt idx="12526">
                  <c:v>62.63000000001357</c:v>
                </c:pt>
                <c:pt idx="12527">
                  <c:v>62.6350000000136</c:v>
                </c:pt>
                <c:pt idx="12528">
                  <c:v>62.64000000001359</c:v>
                </c:pt>
                <c:pt idx="12529">
                  <c:v>62.6450000000136</c:v>
                </c:pt>
                <c:pt idx="12530">
                  <c:v>62.65000000001351</c:v>
                </c:pt>
                <c:pt idx="12531">
                  <c:v>62.65500000001359</c:v>
                </c:pt>
                <c:pt idx="12532">
                  <c:v>62.6600000000136</c:v>
                </c:pt>
                <c:pt idx="12533">
                  <c:v>62.66500000001361</c:v>
                </c:pt>
                <c:pt idx="12534">
                  <c:v>62.67000000001359</c:v>
                </c:pt>
                <c:pt idx="12535">
                  <c:v>62.6750000000136</c:v>
                </c:pt>
                <c:pt idx="12536">
                  <c:v>62.68000000001359</c:v>
                </c:pt>
                <c:pt idx="12537">
                  <c:v>62.68500000001359</c:v>
                </c:pt>
                <c:pt idx="12538">
                  <c:v>62.6900000000136</c:v>
                </c:pt>
                <c:pt idx="12539">
                  <c:v>62.69500000001362</c:v>
                </c:pt>
                <c:pt idx="12540">
                  <c:v>62.70000000001362</c:v>
                </c:pt>
                <c:pt idx="12541">
                  <c:v>62.70500000001363</c:v>
                </c:pt>
                <c:pt idx="12542">
                  <c:v>62.71000000001359</c:v>
                </c:pt>
                <c:pt idx="12543">
                  <c:v>62.71500000001362</c:v>
                </c:pt>
                <c:pt idx="12544">
                  <c:v>62.72000000001363</c:v>
                </c:pt>
                <c:pt idx="12545">
                  <c:v>62.72500000001364</c:v>
                </c:pt>
                <c:pt idx="12546">
                  <c:v>62.73000000001363</c:v>
                </c:pt>
                <c:pt idx="12547">
                  <c:v>62.73500000001364</c:v>
                </c:pt>
                <c:pt idx="12548">
                  <c:v>62.74000000001364</c:v>
                </c:pt>
                <c:pt idx="12549">
                  <c:v>62.74500000001365</c:v>
                </c:pt>
                <c:pt idx="12550">
                  <c:v>62.75000000001364</c:v>
                </c:pt>
                <c:pt idx="12551">
                  <c:v>62.75500000001364</c:v>
                </c:pt>
                <c:pt idx="12552">
                  <c:v>62.76000000001365</c:v>
                </c:pt>
                <c:pt idx="12553">
                  <c:v>62.76500000001366</c:v>
                </c:pt>
                <c:pt idx="12554">
                  <c:v>62.77000000001365</c:v>
                </c:pt>
                <c:pt idx="12555">
                  <c:v>62.77500000001366</c:v>
                </c:pt>
                <c:pt idx="12556">
                  <c:v>62.78000000001364</c:v>
                </c:pt>
                <c:pt idx="12557">
                  <c:v>62.78500000001365</c:v>
                </c:pt>
                <c:pt idx="12558">
                  <c:v>62.79000000001367</c:v>
                </c:pt>
                <c:pt idx="12559">
                  <c:v>62.79500000001367</c:v>
                </c:pt>
                <c:pt idx="12560">
                  <c:v>62.80000000001359</c:v>
                </c:pt>
                <c:pt idx="12561">
                  <c:v>62.80500000001359</c:v>
                </c:pt>
                <c:pt idx="12562">
                  <c:v>62.81000000001357</c:v>
                </c:pt>
                <c:pt idx="12563">
                  <c:v>62.81500000001359</c:v>
                </c:pt>
                <c:pt idx="12564">
                  <c:v>62.82000000001364</c:v>
                </c:pt>
                <c:pt idx="12565">
                  <c:v>62.82500000001367</c:v>
                </c:pt>
                <c:pt idx="12566">
                  <c:v>62.8300000000136</c:v>
                </c:pt>
                <c:pt idx="12567">
                  <c:v>62.83500000001369</c:v>
                </c:pt>
                <c:pt idx="12568">
                  <c:v>62.84000000001361</c:v>
                </c:pt>
                <c:pt idx="12569">
                  <c:v>62.84500000001361</c:v>
                </c:pt>
                <c:pt idx="12570">
                  <c:v>62.85000000001359</c:v>
                </c:pt>
                <c:pt idx="12571">
                  <c:v>62.8550000000137</c:v>
                </c:pt>
                <c:pt idx="12572">
                  <c:v>62.86000000001371</c:v>
                </c:pt>
                <c:pt idx="12573">
                  <c:v>62.86500000001371</c:v>
                </c:pt>
                <c:pt idx="12574">
                  <c:v>62.8700000000137</c:v>
                </c:pt>
                <c:pt idx="12575">
                  <c:v>62.87500000001371</c:v>
                </c:pt>
                <c:pt idx="12576">
                  <c:v>62.88000000001362</c:v>
                </c:pt>
                <c:pt idx="12577">
                  <c:v>62.8850000000137</c:v>
                </c:pt>
                <c:pt idx="12578">
                  <c:v>62.89000000001372</c:v>
                </c:pt>
                <c:pt idx="12579">
                  <c:v>62.89500000001373</c:v>
                </c:pt>
                <c:pt idx="12580">
                  <c:v>62.90000000001373</c:v>
                </c:pt>
                <c:pt idx="12581">
                  <c:v>62.90500000001373</c:v>
                </c:pt>
                <c:pt idx="12582">
                  <c:v>62.91000000001372</c:v>
                </c:pt>
                <c:pt idx="12583">
                  <c:v>62.91500000001373</c:v>
                </c:pt>
                <c:pt idx="12584">
                  <c:v>62.92000000001374</c:v>
                </c:pt>
                <c:pt idx="12585">
                  <c:v>62.92500000001374</c:v>
                </c:pt>
                <c:pt idx="12586">
                  <c:v>62.93000000001374</c:v>
                </c:pt>
                <c:pt idx="12587">
                  <c:v>62.93500000001375</c:v>
                </c:pt>
                <c:pt idx="12588">
                  <c:v>62.94000000001375</c:v>
                </c:pt>
                <c:pt idx="12589">
                  <c:v>62.94500000001375</c:v>
                </c:pt>
                <c:pt idx="12590">
                  <c:v>62.95000000001374</c:v>
                </c:pt>
                <c:pt idx="12591">
                  <c:v>62.95500000001375</c:v>
                </c:pt>
                <c:pt idx="12592">
                  <c:v>62.96000000001376</c:v>
                </c:pt>
                <c:pt idx="12593">
                  <c:v>62.96500000001376</c:v>
                </c:pt>
                <c:pt idx="12594">
                  <c:v>62.97000000001375</c:v>
                </c:pt>
                <c:pt idx="12595">
                  <c:v>62.97500000001376</c:v>
                </c:pt>
                <c:pt idx="12596">
                  <c:v>62.98000000001375</c:v>
                </c:pt>
                <c:pt idx="12597">
                  <c:v>62.98500000001377</c:v>
                </c:pt>
                <c:pt idx="12598">
                  <c:v>62.99000000001377</c:v>
                </c:pt>
                <c:pt idx="12599">
                  <c:v>62.99500000001378</c:v>
                </c:pt>
                <c:pt idx="12600">
                  <c:v>63.00000000001378</c:v>
                </c:pt>
                <c:pt idx="12601">
                  <c:v>63.00500000001378</c:v>
                </c:pt>
                <c:pt idx="12602">
                  <c:v>63.01000000001378</c:v>
                </c:pt>
                <c:pt idx="12603">
                  <c:v>63.0150000000138</c:v>
                </c:pt>
                <c:pt idx="12604">
                  <c:v>63.0200000000138</c:v>
                </c:pt>
                <c:pt idx="12605">
                  <c:v>63.0250000000138</c:v>
                </c:pt>
                <c:pt idx="12606">
                  <c:v>63.0300000000138</c:v>
                </c:pt>
                <c:pt idx="12607">
                  <c:v>63.0350000000138</c:v>
                </c:pt>
                <c:pt idx="12608">
                  <c:v>63.0400000000138</c:v>
                </c:pt>
                <c:pt idx="12609">
                  <c:v>63.0450000000138</c:v>
                </c:pt>
                <c:pt idx="12610">
                  <c:v>63.0500000000138</c:v>
                </c:pt>
                <c:pt idx="12611">
                  <c:v>63.05500000001381</c:v>
                </c:pt>
                <c:pt idx="12612">
                  <c:v>63.06000000001381</c:v>
                </c:pt>
                <c:pt idx="12613">
                  <c:v>63.06500000001381</c:v>
                </c:pt>
                <c:pt idx="12614">
                  <c:v>63.07000000001381</c:v>
                </c:pt>
                <c:pt idx="12615">
                  <c:v>63.07500000001382</c:v>
                </c:pt>
                <c:pt idx="12616">
                  <c:v>63.0800000000138</c:v>
                </c:pt>
                <c:pt idx="12617">
                  <c:v>63.08500000001382</c:v>
                </c:pt>
                <c:pt idx="12618">
                  <c:v>63.09000000001382</c:v>
                </c:pt>
                <c:pt idx="12619">
                  <c:v>63.09500000001383</c:v>
                </c:pt>
                <c:pt idx="12620">
                  <c:v>63.10000000001383</c:v>
                </c:pt>
                <c:pt idx="12621">
                  <c:v>63.10500000001383</c:v>
                </c:pt>
                <c:pt idx="12622">
                  <c:v>63.11000000001383</c:v>
                </c:pt>
                <c:pt idx="12623">
                  <c:v>63.11500000001384</c:v>
                </c:pt>
                <c:pt idx="12624">
                  <c:v>63.12000000001384</c:v>
                </c:pt>
                <c:pt idx="12625">
                  <c:v>63.12500000001384</c:v>
                </c:pt>
                <c:pt idx="12626">
                  <c:v>63.13000000001385</c:v>
                </c:pt>
                <c:pt idx="12627">
                  <c:v>63.13500000001385</c:v>
                </c:pt>
                <c:pt idx="12628">
                  <c:v>63.14000000001385</c:v>
                </c:pt>
                <c:pt idx="12629">
                  <c:v>63.14500000001385</c:v>
                </c:pt>
                <c:pt idx="12630">
                  <c:v>63.15000000001385</c:v>
                </c:pt>
                <c:pt idx="12631">
                  <c:v>63.15500000001386</c:v>
                </c:pt>
                <c:pt idx="12632">
                  <c:v>63.16000000001386</c:v>
                </c:pt>
                <c:pt idx="12633">
                  <c:v>63.16500000001386</c:v>
                </c:pt>
                <c:pt idx="12634">
                  <c:v>63.17000000001386</c:v>
                </c:pt>
                <c:pt idx="12635">
                  <c:v>63.17500000001387</c:v>
                </c:pt>
                <c:pt idx="12636">
                  <c:v>63.18000000001387</c:v>
                </c:pt>
                <c:pt idx="12637">
                  <c:v>63.18500000001387</c:v>
                </c:pt>
                <c:pt idx="12638">
                  <c:v>63.19000000001388</c:v>
                </c:pt>
                <c:pt idx="12639">
                  <c:v>63.19500000001388</c:v>
                </c:pt>
                <c:pt idx="12640">
                  <c:v>63.20000000001388</c:v>
                </c:pt>
                <c:pt idx="12641">
                  <c:v>63.20500000001388</c:v>
                </c:pt>
                <c:pt idx="12642">
                  <c:v>63.21000000001388</c:v>
                </c:pt>
                <c:pt idx="12643">
                  <c:v>63.2150000000139</c:v>
                </c:pt>
                <c:pt idx="12644">
                  <c:v>63.2200000000139</c:v>
                </c:pt>
                <c:pt idx="12645">
                  <c:v>63.2250000000139</c:v>
                </c:pt>
                <c:pt idx="12646">
                  <c:v>63.2300000000139</c:v>
                </c:pt>
                <c:pt idx="12647">
                  <c:v>63.2350000000139</c:v>
                </c:pt>
                <c:pt idx="12648">
                  <c:v>63.2400000000139</c:v>
                </c:pt>
                <c:pt idx="12649">
                  <c:v>63.2450000000139</c:v>
                </c:pt>
                <c:pt idx="12650">
                  <c:v>63.25000000001391</c:v>
                </c:pt>
                <c:pt idx="12651">
                  <c:v>63.25500000001391</c:v>
                </c:pt>
                <c:pt idx="12652">
                  <c:v>63.26000000001391</c:v>
                </c:pt>
                <c:pt idx="12653">
                  <c:v>63.26500000001391</c:v>
                </c:pt>
                <c:pt idx="12654">
                  <c:v>63.27000000001392</c:v>
                </c:pt>
                <c:pt idx="12655">
                  <c:v>63.27500000001392</c:v>
                </c:pt>
                <c:pt idx="12656">
                  <c:v>63.28000000001392</c:v>
                </c:pt>
                <c:pt idx="12657">
                  <c:v>63.28500000001392</c:v>
                </c:pt>
                <c:pt idx="12658">
                  <c:v>63.29000000001393</c:v>
                </c:pt>
                <c:pt idx="12659">
                  <c:v>63.29500000001393</c:v>
                </c:pt>
                <c:pt idx="12660">
                  <c:v>63.30000000001392</c:v>
                </c:pt>
                <c:pt idx="12661">
                  <c:v>63.30500000001393</c:v>
                </c:pt>
                <c:pt idx="12662">
                  <c:v>63.31000000001389</c:v>
                </c:pt>
                <c:pt idx="12663">
                  <c:v>63.31500000001392</c:v>
                </c:pt>
                <c:pt idx="12664">
                  <c:v>63.32000000001394</c:v>
                </c:pt>
                <c:pt idx="12665">
                  <c:v>63.32500000001395</c:v>
                </c:pt>
                <c:pt idx="12666">
                  <c:v>63.33000000001395</c:v>
                </c:pt>
                <c:pt idx="12667">
                  <c:v>63.33500000001395</c:v>
                </c:pt>
                <c:pt idx="12668">
                  <c:v>63.34000000001394</c:v>
                </c:pt>
                <c:pt idx="12669">
                  <c:v>63.34500000001395</c:v>
                </c:pt>
                <c:pt idx="12670">
                  <c:v>63.35000000001394</c:v>
                </c:pt>
                <c:pt idx="12671">
                  <c:v>63.35500000001394</c:v>
                </c:pt>
                <c:pt idx="12672">
                  <c:v>63.36000000001395</c:v>
                </c:pt>
                <c:pt idx="12673">
                  <c:v>63.36500000001396</c:v>
                </c:pt>
                <c:pt idx="12674">
                  <c:v>63.37000000001395</c:v>
                </c:pt>
                <c:pt idx="12675">
                  <c:v>63.37500000001396</c:v>
                </c:pt>
                <c:pt idx="12676">
                  <c:v>63.38000000001394</c:v>
                </c:pt>
                <c:pt idx="12677">
                  <c:v>63.38500000001397</c:v>
                </c:pt>
                <c:pt idx="12678">
                  <c:v>63.39000000001398</c:v>
                </c:pt>
                <c:pt idx="12679">
                  <c:v>63.39500000001398</c:v>
                </c:pt>
                <c:pt idx="12680">
                  <c:v>63.40000000001397</c:v>
                </c:pt>
                <c:pt idx="12681">
                  <c:v>63.40500000001398</c:v>
                </c:pt>
                <c:pt idx="12682">
                  <c:v>63.41000000001397</c:v>
                </c:pt>
                <c:pt idx="12683">
                  <c:v>63.41500000001399</c:v>
                </c:pt>
                <c:pt idx="12684">
                  <c:v>63.420000000014</c:v>
                </c:pt>
                <c:pt idx="12685">
                  <c:v>63.425000000014</c:v>
                </c:pt>
                <c:pt idx="12686">
                  <c:v>63.430000000014</c:v>
                </c:pt>
                <c:pt idx="12687">
                  <c:v>63.435000000014</c:v>
                </c:pt>
                <c:pt idx="12688">
                  <c:v>63.440000000014</c:v>
                </c:pt>
                <c:pt idx="12689">
                  <c:v>63.44500000001401</c:v>
                </c:pt>
                <c:pt idx="12690">
                  <c:v>63.45000000001399</c:v>
                </c:pt>
                <c:pt idx="12691">
                  <c:v>63.455000000014</c:v>
                </c:pt>
                <c:pt idx="12692">
                  <c:v>63.46000000001401</c:v>
                </c:pt>
                <c:pt idx="12693">
                  <c:v>63.46500000001402</c:v>
                </c:pt>
                <c:pt idx="12694">
                  <c:v>63.470000000014</c:v>
                </c:pt>
                <c:pt idx="12695">
                  <c:v>63.47500000001402</c:v>
                </c:pt>
                <c:pt idx="12696">
                  <c:v>63.48000000001402</c:v>
                </c:pt>
                <c:pt idx="12697">
                  <c:v>63.48500000001403</c:v>
                </c:pt>
                <c:pt idx="12698">
                  <c:v>63.49000000001403</c:v>
                </c:pt>
                <c:pt idx="12699">
                  <c:v>63.49500000001403</c:v>
                </c:pt>
                <c:pt idx="12700">
                  <c:v>63.50000000001403</c:v>
                </c:pt>
                <c:pt idx="12701">
                  <c:v>63.50500000001404</c:v>
                </c:pt>
                <c:pt idx="12702">
                  <c:v>63.51000000001402</c:v>
                </c:pt>
                <c:pt idx="12703">
                  <c:v>63.51500000001404</c:v>
                </c:pt>
                <c:pt idx="12704">
                  <c:v>63.52000000001404</c:v>
                </c:pt>
                <c:pt idx="12705">
                  <c:v>63.52500000001405</c:v>
                </c:pt>
                <c:pt idx="12706">
                  <c:v>63.53000000001405</c:v>
                </c:pt>
                <c:pt idx="12707">
                  <c:v>63.53500000001405</c:v>
                </c:pt>
                <c:pt idx="12708">
                  <c:v>63.54000000001405</c:v>
                </c:pt>
                <c:pt idx="12709">
                  <c:v>63.54500000001406</c:v>
                </c:pt>
                <c:pt idx="12710">
                  <c:v>63.55000000001404</c:v>
                </c:pt>
                <c:pt idx="12711">
                  <c:v>63.55500000001405</c:v>
                </c:pt>
                <c:pt idx="12712">
                  <c:v>63.56000000001406</c:v>
                </c:pt>
                <c:pt idx="12713">
                  <c:v>63.56500000001407</c:v>
                </c:pt>
                <c:pt idx="12714">
                  <c:v>63.57000000001405</c:v>
                </c:pt>
                <c:pt idx="12715">
                  <c:v>63.57500000001407</c:v>
                </c:pt>
                <c:pt idx="12716">
                  <c:v>63.58000000001407</c:v>
                </c:pt>
                <c:pt idx="12717">
                  <c:v>63.58500000001408</c:v>
                </c:pt>
                <c:pt idx="12718">
                  <c:v>63.59000000001408</c:v>
                </c:pt>
                <c:pt idx="12719">
                  <c:v>63.59500000001408</c:v>
                </c:pt>
                <c:pt idx="12720">
                  <c:v>63.60000000001408</c:v>
                </c:pt>
                <c:pt idx="12721">
                  <c:v>63.6050000000141</c:v>
                </c:pt>
                <c:pt idx="12722">
                  <c:v>63.61000000001408</c:v>
                </c:pt>
                <c:pt idx="12723">
                  <c:v>63.6150000000141</c:v>
                </c:pt>
                <c:pt idx="12724">
                  <c:v>63.6200000000141</c:v>
                </c:pt>
                <c:pt idx="12725">
                  <c:v>63.6250000000141</c:v>
                </c:pt>
                <c:pt idx="12726">
                  <c:v>63.6300000000141</c:v>
                </c:pt>
                <c:pt idx="12727">
                  <c:v>63.6350000000141</c:v>
                </c:pt>
                <c:pt idx="12728">
                  <c:v>63.6400000000141</c:v>
                </c:pt>
                <c:pt idx="12729">
                  <c:v>63.64500000001411</c:v>
                </c:pt>
                <c:pt idx="12730">
                  <c:v>63.6500000000141</c:v>
                </c:pt>
                <c:pt idx="12731">
                  <c:v>63.65500000001411</c:v>
                </c:pt>
                <c:pt idx="12732">
                  <c:v>63.66000000001411</c:v>
                </c:pt>
                <c:pt idx="12733">
                  <c:v>63.66500000001412</c:v>
                </c:pt>
                <c:pt idx="12734">
                  <c:v>63.67000000001412</c:v>
                </c:pt>
                <c:pt idx="12735">
                  <c:v>63.67500000001412</c:v>
                </c:pt>
                <c:pt idx="12736">
                  <c:v>63.68000000001413</c:v>
                </c:pt>
                <c:pt idx="12737">
                  <c:v>63.68500000001413</c:v>
                </c:pt>
                <c:pt idx="12738">
                  <c:v>63.69000000001413</c:v>
                </c:pt>
                <c:pt idx="12739">
                  <c:v>63.69500000001413</c:v>
                </c:pt>
                <c:pt idx="12740">
                  <c:v>63.70000000001414</c:v>
                </c:pt>
                <c:pt idx="12741">
                  <c:v>63.70500000001414</c:v>
                </c:pt>
                <c:pt idx="12742">
                  <c:v>63.71000000001414</c:v>
                </c:pt>
                <c:pt idx="12743">
                  <c:v>63.71500000001414</c:v>
                </c:pt>
                <c:pt idx="12744">
                  <c:v>63.72000000001415</c:v>
                </c:pt>
                <c:pt idx="12745">
                  <c:v>63.72500000001415</c:v>
                </c:pt>
                <c:pt idx="12746">
                  <c:v>63.73000000001415</c:v>
                </c:pt>
                <c:pt idx="12747">
                  <c:v>63.73500000001415</c:v>
                </c:pt>
                <c:pt idx="12748">
                  <c:v>63.74000000001416</c:v>
                </c:pt>
                <c:pt idx="12749">
                  <c:v>63.74500000001416</c:v>
                </c:pt>
                <c:pt idx="12750">
                  <c:v>63.75000000001415</c:v>
                </c:pt>
                <c:pt idx="12751">
                  <c:v>63.75500000001416</c:v>
                </c:pt>
                <c:pt idx="12752">
                  <c:v>63.76000000001417</c:v>
                </c:pt>
                <c:pt idx="12753">
                  <c:v>63.76500000001417</c:v>
                </c:pt>
                <c:pt idx="12754">
                  <c:v>63.77000000001417</c:v>
                </c:pt>
                <c:pt idx="12755">
                  <c:v>63.77500000001418</c:v>
                </c:pt>
                <c:pt idx="12756">
                  <c:v>63.78000000001418</c:v>
                </c:pt>
                <c:pt idx="12757">
                  <c:v>63.78500000001418</c:v>
                </c:pt>
                <c:pt idx="12758">
                  <c:v>63.79000000001418</c:v>
                </c:pt>
                <c:pt idx="12759">
                  <c:v>63.7950000000142</c:v>
                </c:pt>
                <c:pt idx="12760">
                  <c:v>63.80000000001417</c:v>
                </c:pt>
                <c:pt idx="12761">
                  <c:v>63.80500000001417</c:v>
                </c:pt>
                <c:pt idx="12762">
                  <c:v>63.8100000000141</c:v>
                </c:pt>
                <c:pt idx="12763">
                  <c:v>63.81500000001419</c:v>
                </c:pt>
                <c:pt idx="12764">
                  <c:v>63.8200000000142</c:v>
                </c:pt>
                <c:pt idx="12765">
                  <c:v>63.8250000000142</c:v>
                </c:pt>
                <c:pt idx="12766">
                  <c:v>63.83000000001419</c:v>
                </c:pt>
                <c:pt idx="12767">
                  <c:v>63.8350000000142</c:v>
                </c:pt>
                <c:pt idx="12768">
                  <c:v>63.84000000001419</c:v>
                </c:pt>
                <c:pt idx="12769">
                  <c:v>63.8450000000142</c:v>
                </c:pt>
                <c:pt idx="12770">
                  <c:v>63.85000000001412</c:v>
                </c:pt>
                <c:pt idx="12771">
                  <c:v>63.85500000001419</c:v>
                </c:pt>
                <c:pt idx="12772">
                  <c:v>63.8600000000142</c:v>
                </c:pt>
                <c:pt idx="12773">
                  <c:v>63.86500000001422</c:v>
                </c:pt>
                <c:pt idx="12774">
                  <c:v>63.87000000001422</c:v>
                </c:pt>
                <c:pt idx="12775">
                  <c:v>63.87500000001423</c:v>
                </c:pt>
                <c:pt idx="12776">
                  <c:v>63.88000000001414</c:v>
                </c:pt>
                <c:pt idx="12777">
                  <c:v>63.88500000001422</c:v>
                </c:pt>
                <c:pt idx="12778">
                  <c:v>63.89000000001423</c:v>
                </c:pt>
                <c:pt idx="12779">
                  <c:v>63.89500000001424</c:v>
                </c:pt>
                <c:pt idx="12780">
                  <c:v>63.90000000001422</c:v>
                </c:pt>
                <c:pt idx="12781">
                  <c:v>63.90500000001424</c:v>
                </c:pt>
                <c:pt idx="12782">
                  <c:v>63.91000000001424</c:v>
                </c:pt>
                <c:pt idx="12783">
                  <c:v>63.91500000001425</c:v>
                </c:pt>
                <c:pt idx="12784">
                  <c:v>63.92000000001425</c:v>
                </c:pt>
                <c:pt idx="12785">
                  <c:v>63.92500000001425</c:v>
                </c:pt>
                <c:pt idx="12786">
                  <c:v>63.93000000001425</c:v>
                </c:pt>
                <c:pt idx="12787">
                  <c:v>63.93500000001426</c:v>
                </c:pt>
                <c:pt idx="12788">
                  <c:v>63.94000000001424</c:v>
                </c:pt>
                <c:pt idx="12789">
                  <c:v>63.94500000001425</c:v>
                </c:pt>
                <c:pt idx="12790">
                  <c:v>63.95000000001419</c:v>
                </c:pt>
                <c:pt idx="12791">
                  <c:v>63.95500000001424</c:v>
                </c:pt>
                <c:pt idx="12792">
                  <c:v>63.96000000001425</c:v>
                </c:pt>
                <c:pt idx="12793">
                  <c:v>63.96500000001427</c:v>
                </c:pt>
                <c:pt idx="12794">
                  <c:v>63.97000000001427</c:v>
                </c:pt>
                <c:pt idx="12795">
                  <c:v>63.97500000001428</c:v>
                </c:pt>
                <c:pt idx="12796">
                  <c:v>63.98000000001424</c:v>
                </c:pt>
                <c:pt idx="12797">
                  <c:v>63.98500000001427</c:v>
                </c:pt>
                <c:pt idx="12798">
                  <c:v>63.99000000001428</c:v>
                </c:pt>
                <c:pt idx="12799">
                  <c:v>63.9950000000143</c:v>
                </c:pt>
                <c:pt idx="12800">
                  <c:v>64.00000000001428</c:v>
                </c:pt>
                <c:pt idx="12801">
                  <c:v>64.00500000001425</c:v>
                </c:pt>
                <c:pt idx="12802">
                  <c:v>64.01000000001427</c:v>
                </c:pt>
                <c:pt idx="12803">
                  <c:v>64.01500000001427</c:v>
                </c:pt>
                <c:pt idx="12804">
                  <c:v>64.02000000001425</c:v>
                </c:pt>
                <c:pt idx="12805">
                  <c:v>64.02500000001415</c:v>
                </c:pt>
                <c:pt idx="12806">
                  <c:v>64.03000000001425</c:v>
                </c:pt>
                <c:pt idx="12807">
                  <c:v>64.03500000001425</c:v>
                </c:pt>
                <c:pt idx="12808">
                  <c:v>64.04000000001424</c:v>
                </c:pt>
                <c:pt idx="12809">
                  <c:v>64.04500000001424</c:v>
                </c:pt>
                <c:pt idx="12810">
                  <c:v>64.05000000001421</c:v>
                </c:pt>
                <c:pt idx="12811">
                  <c:v>64.05500000001418</c:v>
                </c:pt>
                <c:pt idx="12812">
                  <c:v>64.06000000001421</c:v>
                </c:pt>
                <c:pt idx="12813">
                  <c:v>64.06500000001421</c:v>
                </c:pt>
                <c:pt idx="12814">
                  <c:v>64.07000000001418</c:v>
                </c:pt>
                <c:pt idx="12815">
                  <c:v>64.07500000001409</c:v>
                </c:pt>
                <c:pt idx="12816">
                  <c:v>64.08000000001421</c:v>
                </c:pt>
                <c:pt idx="12817">
                  <c:v>64.08500000001418</c:v>
                </c:pt>
                <c:pt idx="12818">
                  <c:v>64.0900000000142</c:v>
                </c:pt>
                <c:pt idx="12819">
                  <c:v>64.09500000001418</c:v>
                </c:pt>
                <c:pt idx="12820">
                  <c:v>64.10000000001418</c:v>
                </c:pt>
                <c:pt idx="12821">
                  <c:v>64.10500000001406</c:v>
                </c:pt>
                <c:pt idx="12822">
                  <c:v>64.11000000001418</c:v>
                </c:pt>
                <c:pt idx="12823">
                  <c:v>64.11500000001415</c:v>
                </c:pt>
                <c:pt idx="12824">
                  <c:v>64.12000000001404</c:v>
                </c:pt>
                <c:pt idx="12825">
                  <c:v>64.12500000001404</c:v>
                </c:pt>
                <c:pt idx="12826">
                  <c:v>64.13000000001415</c:v>
                </c:pt>
                <c:pt idx="12827">
                  <c:v>64.13500000001405</c:v>
                </c:pt>
                <c:pt idx="12828">
                  <c:v>64.14000000001415</c:v>
                </c:pt>
                <c:pt idx="12829">
                  <c:v>64.14500000001415</c:v>
                </c:pt>
                <c:pt idx="12830">
                  <c:v>64.15000000001405</c:v>
                </c:pt>
                <c:pt idx="12831">
                  <c:v>64.15500000001401</c:v>
                </c:pt>
                <c:pt idx="12832">
                  <c:v>64.16000000001411</c:v>
                </c:pt>
                <c:pt idx="12833">
                  <c:v>64.16500000001405</c:v>
                </c:pt>
                <c:pt idx="12834">
                  <c:v>64.17000000001399</c:v>
                </c:pt>
                <c:pt idx="12835">
                  <c:v>64.17500000001394</c:v>
                </c:pt>
                <c:pt idx="12836">
                  <c:v>64.18000000001408</c:v>
                </c:pt>
                <c:pt idx="12837">
                  <c:v>64.18500000001399</c:v>
                </c:pt>
                <c:pt idx="12838">
                  <c:v>64.19000000001411</c:v>
                </c:pt>
                <c:pt idx="12839">
                  <c:v>64.19500000001408</c:v>
                </c:pt>
                <c:pt idx="12840">
                  <c:v>64.2000000000141</c:v>
                </c:pt>
                <c:pt idx="12841">
                  <c:v>64.20500000001408</c:v>
                </c:pt>
                <c:pt idx="12842">
                  <c:v>64.2100000000141</c:v>
                </c:pt>
                <c:pt idx="12843">
                  <c:v>64.21500000001408</c:v>
                </c:pt>
                <c:pt idx="12844">
                  <c:v>64.22000000001408</c:v>
                </c:pt>
                <c:pt idx="12845">
                  <c:v>64.22500000001405</c:v>
                </c:pt>
                <c:pt idx="12846">
                  <c:v>64.23000000001407</c:v>
                </c:pt>
                <c:pt idx="12847">
                  <c:v>64.23500000001407</c:v>
                </c:pt>
                <c:pt idx="12848">
                  <c:v>64.24000000001406</c:v>
                </c:pt>
                <c:pt idx="12849">
                  <c:v>64.24500000001407</c:v>
                </c:pt>
                <c:pt idx="12850">
                  <c:v>64.25000000001405</c:v>
                </c:pt>
                <c:pt idx="12851">
                  <c:v>64.25500000001405</c:v>
                </c:pt>
                <c:pt idx="12852">
                  <c:v>64.26000000001404</c:v>
                </c:pt>
                <c:pt idx="12853">
                  <c:v>64.26500000001404</c:v>
                </c:pt>
                <c:pt idx="12854">
                  <c:v>64.27000000001401</c:v>
                </c:pt>
                <c:pt idx="12855">
                  <c:v>64.27500000001395</c:v>
                </c:pt>
                <c:pt idx="12856">
                  <c:v>64.28000000001401</c:v>
                </c:pt>
                <c:pt idx="12857">
                  <c:v>64.28500000001401</c:v>
                </c:pt>
                <c:pt idx="12858">
                  <c:v>64.29000000001403</c:v>
                </c:pt>
                <c:pt idx="12859">
                  <c:v>64.29500000001401</c:v>
                </c:pt>
                <c:pt idx="12860">
                  <c:v>64.30000000001401</c:v>
                </c:pt>
                <c:pt idx="12861">
                  <c:v>64.30500000001398</c:v>
                </c:pt>
                <c:pt idx="12862">
                  <c:v>64.310000000014</c:v>
                </c:pt>
                <c:pt idx="12863">
                  <c:v>64.31500000001398</c:v>
                </c:pt>
                <c:pt idx="12864">
                  <c:v>64.32000000001398</c:v>
                </c:pt>
                <c:pt idx="12865">
                  <c:v>64.32500000001386</c:v>
                </c:pt>
                <c:pt idx="12866">
                  <c:v>64.33000000001398</c:v>
                </c:pt>
                <c:pt idx="12867">
                  <c:v>64.33500000001395</c:v>
                </c:pt>
                <c:pt idx="12868">
                  <c:v>64.34000000001397</c:v>
                </c:pt>
                <c:pt idx="12869">
                  <c:v>64.34500000001397</c:v>
                </c:pt>
                <c:pt idx="12870">
                  <c:v>64.35000000001395</c:v>
                </c:pt>
                <c:pt idx="12871">
                  <c:v>64.35500000001385</c:v>
                </c:pt>
                <c:pt idx="12872">
                  <c:v>64.36000000001395</c:v>
                </c:pt>
                <c:pt idx="12873">
                  <c:v>64.36500000001395</c:v>
                </c:pt>
                <c:pt idx="12874">
                  <c:v>64.37000000001385</c:v>
                </c:pt>
                <c:pt idx="12875">
                  <c:v>64.37500000001381</c:v>
                </c:pt>
                <c:pt idx="12876">
                  <c:v>64.38000000001391</c:v>
                </c:pt>
                <c:pt idx="12877">
                  <c:v>64.38500000001385</c:v>
                </c:pt>
                <c:pt idx="12878">
                  <c:v>64.39000000001391</c:v>
                </c:pt>
                <c:pt idx="12879">
                  <c:v>64.39500000001391</c:v>
                </c:pt>
                <c:pt idx="12880">
                  <c:v>64.40000000001393</c:v>
                </c:pt>
                <c:pt idx="12881">
                  <c:v>64.40500000001391</c:v>
                </c:pt>
                <c:pt idx="12882">
                  <c:v>64.41000000001392</c:v>
                </c:pt>
                <c:pt idx="12883">
                  <c:v>64.4150000000139</c:v>
                </c:pt>
                <c:pt idx="12884">
                  <c:v>64.4200000000139</c:v>
                </c:pt>
                <c:pt idx="12885">
                  <c:v>64.42500000001388</c:v>
                </c:pt>
                <c:pt idx="12886">
                  <c:v>64.4300000000139</c:v>
                </c:pt>
                <c:pt idx="12887">
                  <c:v>64.43500000001388</c:v>
                </c:pt>
                <c:pt idx="12888">
                  <c:v>64.4400000000139</c:v>
                </c:pt>
                <c:pt idx="12889">
                  <c:v>64.44500000001387</c:v>
                </c:pt>
                <c:pt idx="12890">
                  <c:v>64.45000000001387</c:v>
                </c:pt>
                <c:pt idx="12891">
                  <c:v>64.45500000001387</c:v>
                </c:pt>
                <c:pt idx="12892">
                  <c:v>64.46000000001386</c:v>
                </c:pt>
                <c:pt idx="12893">
                  <c:v>64.46500000001387</c:v>
                </c:pt>
                <c:pt idx="12894">
                  <c:v>64.47000000001385</c:v>
                </c:pt>
                <c:pt idx="12895">
                  <c:v>64.47500000001385</c:v>
                </c:pt>
                <c:pt idx="12896">
                  <c:v>64.48000000001384</c:v>
                </c:pt>
                <c:pt idx="12897">
                  <c:v>64.48500000001384</c:v>
                </c:pt>
                <c:pt idx="12898">
                  <c:v>64.49000000001383</c:v>
                </c:pt>
                <c:pt idx="12899">
                  <c:v>64.49500000001383</c:v>
                </c:pt>
                <c:pt idx="12900">
                  <c:v>64.50000000001381</c:v>
                </c:pt>
                <c:pt idx="12901">
                  <c:v>64.50500000001381</c:v>
                </c:pt>
                <c:pt idx="12902">
                  <c:v>64.51000000001383</c:v>
                </c:pt>
                <c:pt idx="12903">
                  <c:v>64.51500000001381</c:v>
                </c:pt>
                <c:pt idx="12904">
                  <c:v>64.52000000001381</c:v>
                </c:pt>
                <c:pt idx="12905">
                  <c:v>64.52500000001378</c:v>
                </c:pt>
                <c:pt idx="12906">
                  <c:v>64.5300000000138</c:v>
                </c:pt>
                <c:pt idx="12907">
                  <c:v>64.53500000001378</c:v>
                </c:pt>
                <c:pt idx="12908">
                  <c:v>64.5400000000138</c:v>
                </c:pt>
                <c:pt idx="12909">
                  <c:v>64.54500000001378</c:v>
                </c:pt>
                <c:pt idx="12910">
                  <c:v>64.55000000001378</c:v>
                </c:pt>
                <c:pt idx="12911">
                  <c:v>64.55500000001375</c:v>
                </c:pt>
                <c:pt idx="12912">
                  <c:v>64.56000000001377</c:v>
                </c:pt>
                <c:pt idx="12913">
                  <c:v>64.56500000001377</c:v>
                </c:pt>
                <c:pt idx="12914">
                  <c:v>64.57000000001375</c:v>
                </c:pt>
                <c:pt idx="12915">
                  <c:v>64.57500000001365</c:v>
                </c:pt>
                <c:pt idx="12916">
                  <c:v>64.58000000001375</c:v>
                </c:pt>
                <c:pt idx="12917">
                  <c:v>64.58500000001375</c:v>
                </c:pt>
                <c:pt idx="12918">
                  <c:v>64.59000000001374</c:v>
                </c:pt>
                <c:pt idx="12919">
                  <c:v>64.59500000001374</c:v>
                </c:pt>
                <c:pt idx="12920">
                  <c:v>64.60000000001371</c:v>
                </c:pt>
                <c:pt idx="12921">
                  <c:v>64.60500000001365</c:v>
                </c:pt>
                <c:pt idx="12922">
                  <c:v>64.61000000001371</c:v>
                </c:pt>
                <c:pt idx="12923">
                  <c:v>64.61500000001371</c:v>
                </c:pt>
                <c:pt idx="12924">
                  <c:v>64.62000000001368</c:v>
                </c:pt>
                <c:pt idx="12925">
                  <c:v>64.62500000001359</c:v>
                </c:pt>
                <c:pt idx="12926">
                  <c:v>64.63000000001371</c:v>
                </c:pt>
                <c:pt idx="12927">
                  <c:v>64.63500000001368</c:v>
                </c:pt>
                <c:pt idx="12928">
                  <c:v>64.6400000000137</c:v>
                </c:pt>
                <c:pt idx="12929">
                  <c:v>64.64500000001368</c:v>
                </c:pt>
                <c:pt idx="12930">
                  <c:v>64.65000000001368</c:v>
                </c:pt>
                <c:pt idx="12931">
                  <c:v>64.65500000001356</c:v>
                </c:pt>
                <c:pt idx="12932">
                  <c:v>64.66000000001368</c:v>
                </c:pt>
                <c:pt idx="12933">
                  <c:v>64.66500000001365</c:v>
                </c:pt>
                <c:pt idx="12934">
                  <c:v>64.67000000001354</c:v>
                </c:pt>
                <c:pt idx="12935">
                  <c:v>64.67500000001354</c:v>
                </c:pt>
                <c:pt idx="12936">
                  <c:v>64.68000000001365</c:v>
                </c:pt>
                <c:pt idx="12937">
                  <c:v>64.68500000001355</c:v>
                </c:pt>
                <c:pt idx="12938">
                  <c:v>64.69000000001365</c:v>
                </c:pt>
                <c:pt idx="12939">
                  <c:v>64.69500000001365</c:v>
                </c:pt>
                <c:pt idx="12940">
                  <c:v>64.70000000001364</c:v>
                </c:pt>
                <c:pt idx="12941">
                  <c:v>64.70500000001364</c:v>
                </c:pt>
                <c:pt idx="12942">
                  <c:v>64.71000000001363</c:v>
                </c:pt>
                <c:pt idx="12943">
                  <c:v>64.71500000001363</c:v>
                </c:pt>
                <c:pt idx="12944">
                  <c:v>64.72000000001361</c:v>
                </c:pt>
                <c:pt idx="12945">
                  <c:v>64.72500000001361</c:v>
                </c:pt>
                <c:pt idx="12946">
                  <c:v>64.73000000001363</c:v>
                </c:pt>
                <c:pt idx="12947">
                  <c:v>64.73500000001361</c:v>
                </c:pt>
                <c:pt idx="12948">
                  <c:v>64.74000000001362</c:v>
                </c:pt>
                <c:pt idx="12949">
                  <c:v>64.7450000000136</c:v>
                </c:pt>
                <c:pt idx="12950">
                  <c:v>64.7500000000136</c:v>
                </c:pt>
                <c:pt idx="12951">
                  <c:v>64.75500000001358</c:v>
                </c:pt>
                <c:pt idx="12952">
                  <c:v>64.7600000000136</c:v>
                </c:pt>
                <c:pt idx="12953">
                  <c:v>64.76500000001358</c:v>
                </c:pt>
                <c:pt idx="12954">
                  <c:v>64.77000000001358</c:v>
                </c:pt>
                <c:pt idx="12955">
                  <c:v>64.77500000001355</c:v>
                </c:pt>
                <c:pt idx="12956">
                  <c:v>64.78000000001357</c:v>
                </c:pt>
                <c:pt idx="12957">
                  <c:v>64.78500000001357</c:v>
                </c:pt>
                <c:pt idx="12958">
                  <c:v>64.79000000001356</c:v>
                </c:pt>
                <c:pt idx="12959">
                  <c:v>64.79500000001357</c:v>
                </c:pt>
                <c:pt idx="12960">
                  <c:v>64.80000000001355</c:v>
                </c:pt>
                <c:pt idx="12961">
                  <c:v>64.80500000001355</c:v>
                </c:pt>
                <c:pt idx="12962">
                  <c:v>64.81000000001354</c:v>
                </c:pt>
                <c:pt idx="12963">
                  <c:v>64.81500000001354</c:v>
                </c:pt>
                <c:pt idx="12964">
                  <c:v>64.82000000001351</c:v>
                </c:pt>
                <c:pt idx="12965">
                  <c:v>64.82500000001345</c:v>
                </c:pt>
                <c:pt idx="12966">
                  <c:v>64.83000000001351</c:v>
                </c:pt>
                <c:pt idx="12967">
                  <c:v>64.83500000001351</c:v>
                </c:pt>
                <c:pt idx="12968">
                  <c:v>64.84000000001353</c:v>
                </c:pt>
                <c:pt idx="12969">
                  <c:v>64.84500000001351</c:v>
                </c:pt>
                <c:pt idx="12970">
                  <c:v>64.85000000001351</c:v>
                </c:pt>
                <c:pt idx="12971">
                  <c:v>64.85500000001348</c:v>
                </c:pt>
                <c:pt idx="12972">
                  <c:v>64.8600000000135</c:v>
                </c:pt>
                <c:pt idx="12973">
                  <c:v>64.86500000001348</c:v>
                </c:pt>
                <c:pt idx="12974">
                  <c:v>64.87000000001348</c:v>
                </c:pt>
                <c:pt idx="12975">
                  <c:v>64.87500000001336</c:v>
                </c:pt>
                <c:pt idx="12976">
                  <c:v>64.88000000001348</c:v>
                </c:pt>
                <c:pt idx="12977">
                  <c:v>64.88500000001345</c:v>
                </c:pt>
                <c:pt idx="12978">
                  <c:v>64.89000000001347</c:v>
                </c:pt>
                <c:pt idx="12979">
                  <c:v>64.89500000001347</c:v>
                </c:pt>
                <c:pt idx="12980">
                  <c:v>64.90000000001346</c:v>
                </c:pt>
                <c:pt idx="12981">
                  <c:v>64.90500000001347</c:v>
                </c:pt>
                <c:pt idx="12982">
                  <c:v>64.91000000001346</c:v>
                </c:pt>
                <c:pt idx="12983">
                  <c:v>64.91500000001346</c:v>
                </c:pt>
                <c:pt idx="12984">
                  <c:v>64.92000000001344</c:v>
                </c:pt>
                <c:pt idx="12985">
                  <c:v>64.92500000001344</c:v>
                </c:pt>
                <c:pt idx="12986">
                  <c:v>64.93000000001343</c:v>
                </c:pt>
                <c:pt idx="12987">
                  <c:v>64.93500000001343</c:v>
                </c:pt>
                <c:pt idx="12988">
                  <c:v>64.94000000001342</c:v>
                </c:pt>
                <c:pt idx="12989">
                  <c:v>64.94500000001342</c:v>
                </c:pt>
                <c:pt idx="12990">
                  <c:v>64.95000000001343</c:v>
                </c:pt>
                <c:pt idx="12991">
                  <c:v>64.95500000001341</c:v>
                </c:pt>
                <c:pt idx="12992">
                  <c:v>64.96000000001342</c:v>
                </c:pt>
                <c:pt idx="12993">
                  <c:v>64.9650000000134</c:v>
                </c:pt>
                <c:pt idx="12994">
                  <c:v>64.9700000000134</c:v>
                </c:pt>
                <c:pt idx="12995">
                  <c:v>64.97500000001338</c:v>
                </c:pt>
                <c:pt idx="12996">
                  <c:v>64.9800000000134</c:v>
                </c:pt>
                <c:pt idx="12997">
                  <c:v>64.98500000001338</c:v>
                </c:pt>
                <c:pt idx="12998">
                  <c:v>64.9900000000134</c:v>
                </c:pt>
                <c:pt idx="12999">
                  <c:v>64.99500000001337</c:v>
                </c:pt>
                <c:pt idx="13000">
                  <c:v>65.00000000001337</c:v>
                </c:pt>
                <c:pt idx="13001">
                  <c:v>65.00500000001337</c:v>
                </c:pt>
                <c:pt idx="13002">
                  <c:v>65.01000000001336</c:v>
                </c:pt>
                <c:pt idx="13003">
                  <c:v>65.01500000001337</c:v>
                </c:pt>
                <c:pt idx="13004">
                  <c:v>65.02000000001335</c:v>
                </c:pt>
                <c:pt idx="13005">
                  <c:v>65.02500000001335</c:v>
                </c:pt>
                <c:pt idx="13006">
                  <c:v>65.03000000001334</c:v>
                </c:pt>
                <c:pt idx="13007">
                  <c:v>65.03500000001334</c:v>
                </c:pt>
                <c:pt idx="13008">
                  <c:v>65.04000000001333</c:v>
                </c:pt>
                <c:pt idx="13009">
                  <c:v>65.04500000001333</c:v>
                </c:pt>
                <c:pt idx="13010">
                  <c:v>65.05000000001331</c:v>
                </c:pt>
                <c:pt idx="13011">
                  <c:v>65.05500000001331</c:v>
                </c:pt>
                <c:pt idx="13012">
                  <c:v>65.06000000001333</c:v>
                </c:pt>
                <c:pt idx="13013">
                  <c:v>65.06500000001331</c:v>
                </c:pt>
                <c:pt idx="13014">
                  <c:v>65.07000000001331</c:v>
                </c:pt>
                <c:pt idx="13015">
                  <c:v>65.07500000001328</c:v>
                </c:pt>
                <c:pt idx="13016">
                  <c:v>65.0800000000133</c:v>
                </c:pt>
                <c:pt idx="13017">
                  <c:v>65.08500000001328</c:v>
                </c:pt>
                <c:pt idx="13018">
                  <c:v>65.0900000000133</c:v>
                </c:pt>
                <c:pt idx="13019">
                  <c:v>65.09500000001328</c:v>
                </c:pt>
                <c:pt idx="13020">
                  <c:v>65.10000000001328</c:v>
                </c:pt>
                <c:pt idx="13021">
                  <c:v>65.10500000001325</c:v>
                </c:pt>
                <c:pt idx="13022">
                  <c:v>65.11000000001327</c:v>
                </c:pt>
                <c:pt idx="13023">
                  <c:v>65.11500000001327</c:v>
                </c:pt>
                <c:pt idx="13024">
                  <c:v>65.12000000001325</c:v>
                </c:pt>
                <c:pt idx="13025">
                  <c:v>65.12500000001315</c:v>
                </c:pt>
                <c:pt idx="13026">
                  <c:v>65.13000000001325</c:v>
                </c:pt>
                <c:pt idx="13027">
                  <c:v>65.13500000001325</c:v>
                </c:pt>
                <c:pt idx="13028">
                  <c:v>65.14000000001324</c:v>
                </c:pt>
                <c:pt idx="13029">
                  <c:v>65.14500000001324</c:v>
                </c:pt>
                <c:pt idx="13030">
                  <c:v>65.15000000001321</c:v>
                </c:pt>
                <c:pt idx="13031">
                  <c:v>65.15500000001315</c:v>
                </c:pt>
                <c:pt idx="13032">
                  <c:v>65.16000000001321</c:v>
                </c:pt>
                <c:pt idx="13033">
                  <c:v>65.16500000001321</c:v>
                </c:pt>
                <c:pt idx="13034">
                  <c:v>65.17000000001318</c:v>
                </c:pt>
                <c:pt idx="13035">
                  <c:v>65.17500000001309</c:v>
                </c:pt>
                <c:pt idx="13036">
                  <c:v>65.18000000001321</c:v>
                </c:pt>
                <c:pt idx="13037">
                  <c:v>65.18500000001318</c:v>
                </c:pt>
                <c:pt idx="13038">
                  <c:v>65.1900000000132</c:v>
                </c:pt>
                <c:pt idx="13039">
                  <c:v>65.19500000001318</c:v>
                </c:pt>
                <c:pt idx="13040">
                  <c:v>65.2000000000132</c:v>
                </c:pt>
                <c:pt idx="13041">
                  <c:v>65.20500000001318</c:v>
                </c:pt>
                <c:pt idx="13042">
                  <c:v>65.2100000000132</c:v>
                </c:pt>
                <c:pt idx="13043">
                  <c:v>65.21500000001317</c:v>
                </c:pt>
                <c:pt idx="13044">
                  <c:v>65.22000000001317</c:v>
                </c:pt>
                <c:pt idx="13045">
                  <c:v>65.22500000001317</c:v>
                </c:pt>
                <c:pt idx="13046">
                  <c:v>65.23000000001316</c:v>
                </c:pt>
                <c:pt idx="13047">
                  <c:v>65.23500000001317</c:v>
                </c:pt>
                <c:pt idx="13048">
                  <c:v>65.24000000001316</c:v>
                </c:pt>
                <c:pt idx="13049">
                  <c:v>65.24500000001316</c:v>
                </c:pt>
                <c:pt idx="13050">
                  <c:v>65.25000000001314</c:v>
                </c:pt>
                <c:pt idx="13051">
                  <c:v>65.25500000001314</c:v>
                </c:pt>
                <c:pt idx="13052">
                  <c:v>65.26000000001313</c:v>
                </c:pt>
                <c:pt idx="13053">
                  <c:v>65.26500000001313</c:v>
                </c:pt>
                <c:pt idx="13054">
                  <c:v>65.27000000001311</c:v>
                </c:pt>
                <c:pt idx="13055">
                  <c:v>65.27500000001311</c:v>
                </c:pt>
                <c:pt idx="13056">
                  <c:v>65.28000000001313</c:v>
                </c:pt>
                <c:pt idx="13057">
                  <c:v>65.28500000001311</c:v>
                </c:pt>
                <c:pt idx="13058">
                  <c:v>65.29000000001312</c:v>
                </c:pt>
                <c:pt idx="13059">
                  <c:v>65.2950000000131</c:v>
                </c:pt>
                <c:pt idx="13060">
                  <c:v>65.3000000000131</c:v>
                </c:pt>
                <c:pt idx="13061">
                  <c:v>65.30500000001308</c:v>
                </c:pt>
                <c:pt idx="13062">
                  <c:v>65.3100000000131</c:v>
                </c:pt>
                <c:pt idx="13063">
                  <c:v>65.31500000001308</c:v>
                </c:pt>
                <c:pt idx="13064">
                  <c:v>65.32000000001308</c:v>
                </c:pt>
                <c:pt idx="13065">
                  <c:v>65.32500000001305</c:v>
                </c:pt>
                <c:pt idx="13066">
                  <c:v>65.33000000001307</c:v>
                </c:pt>
                <c:pt idx="13067">
                  <c:v>65.33500000001307</c:v>
                </c:pt>
                <c:pt idx="13068">
                  <c:v>65.34000000001306</c:v>
                </c:pt>
                <c:pt idx="13069">
                  <c:v>65.34500000001307</c:v>
                </c:pt>
                <c:pt idx="13070">
                  <c:v>65.35000000001305</c:v>
                </c:pt>
                <c:pt idx="13071">
                  <c:v>65.35500000001305</c:v>
                </c:pt>
                <c:pt idx="13072">
                  <c:v>65.36000000001304</c:v>
                </c:pt>
                <c:pt idx="13073">
                  <c:v>65.36500000001304</c:v>
                </c:pt>
                <c:pt idx="13074">
                  <c:v>65.37000000001301</c:v>
                </c:pt>
                <c:pt idx="13075">
                  <c:v>65.37500000001295</c:v>
                </c:pt>
                <c:pt idx="13076">
                  <c:v>65.38000000001301</c:v>
                </c:pt>
                <c:pt idx="13077">
                  <c:v>65.38500000001301</c:v>
                </c:pt>
                <c:pt idx="13078">
                  <c:v>65.39000000001303</c:v>
                </c:pt>
                <c:pt idx="13079">
                  <c:v>65.39500000001301</c:v>
                </c:pt>
                <c:pt idx="13080">
                  <c:v>65.40000000001302</c:v>
                </c:pt>
                <c:pt idx="13081">
                  <c:v>65.405000000013</c:v>
                </c:pt>
                <c:pt idx="13082">
                  <c:v>65.410000000013</c:v>
                </c:pt>
                <c:pt idx="13083">
                  <c:v>65.415000000013</c:v>
                </c:pt>
                <c:pt idx="13084">
                  <c:v>65.420000000013</c:v>
                </c:pt>
                <c:pt idx="13085">
                  <c:v>65.42500000001298</c:v>
                </c:pt>
                <c:pt idx="13086">
                  <c:v>65.430000000013</c:v>
                </c:pt>
                <c:pt idx="13087">
                  <c:v>65.43500000001297</c:v>
                </c:pt>
                <c:pt idx="13088">
                  <c:v>65.440000000013</c:v>
                </c:pt>
                <c:pt idx="13089">
                  <c:v>65.445000000013</c:v>
                </c:pt>
                <c:pt idx="13090">
                  <c:v>65.45000000001296</c:v>
                </c:pt>
                <c:pt idx="13091">
                  <c:v>65.45500000001297</c:v>
                </c:pt>
                <c:pt idx="13092">
                  <c:v>65.46000000001296</c:v>
                </c:pt>
                <c:pt idx="13093">
                  <c:v>65.46500000001296</c:v>
                </c:pt>
                <c:pt idx="13094">
                  <c:v>65.47000000001294</c:v>
                </c:pt>
                <c:pt idx="13095">
                  <c:v>65.47500000001294</c:v>
                </c:pt>
                <c:pt idx="13096">
                  <c:v>65.48000000001293</c:v>
                </c:pt>
                <c:pt idx="13097">
                  <c:v>65.48500000001293</c:v>
                </c:pt>
                <c:pt idx="13098">
                  <c:v>65.49000000001292</c:v>
                </c:pt>
                <c:pt idx="13099">
                  <c:v>65.49500000001292</c:v>
                </c:pt>
                <c:pt idx="13100">
                  <c:v>65.50000000001293</c:v>
                </c:pt>
                <c:pt idx="13101">
                  <c:v>65.50500000001291</c:v>
                </c:pt>
                <c:pt idx="13102">
                  <c:v>65.51000000001292</c:v>
                </c:pt>
                <c:pt idx="13103">
                  <c:v>65.5150000000129</c:v>
                </c:pt>
                <c:pt idx="13104">
                  <c:v>65.5200000000129</c:v>
                </c:pt>
                <c:pt idx="13105">
                  <c:v>65.52500000001288</c:v>
                </c:pt>
                <c:pt idx="13106">
                  <c:v>65.5300000000129</c:v>
                </c:pt>
                <c:pt idx="13107">
                  <c:v>65.53500000001288</c:v>
                </c:pt>
                <c:pt idx="13108">
                  <c:v>65.5400000000129</c:v>
                </c:pt>
                <c:pt idx="13109">
                  <c:v>65.54500000001287</c:v>
                </c:pt>
                <c:pt idx="13110">
                  <c:v>65.55000000001287</c:v>
                </c:pt>
                <c:pt idx="13111">
                  <c:v>65.55500000001287</c:v>
                </c:pt>
                <c:pt idx="13112">
                  <c:v>65.56000000001286</c:v>
                </c:pt>
                <c:pt idx="13113">
                  <c:v>65.56500000001287</c:v>
                </c:pt>
                <c:pt idx="13114">
                  <c:v>65.57000000001285</c:v>
                </c:pt>
                <c:pt idx="13115">
                  <c:v>65.57500000001285</c:v>
                </c:pt>
                <c:pt idx="13116">
                  <c:v>65.58000000001284</c:v>
                </c:pt>
                <c:pt idx="13117">
                  <c:v>65.58500000001284</c:v>
                </c:pt>
                <c:pt idx="13118">
                  <c:v>65.59000000001283</c:v>
                </c:pt>
                <c:pt idx="13119">
                  <c:v>65.59500000001283</c:v>
                </c:pt>
                <c:pt idx="13120">
                  <c:v>65.60000000001281</c:v>
                </c:pt>
                <c:pt idx="13121">
                  <c:v>65.60500000001281</c:v>
                </c:pt>
                <c:pt idx="13122">
                  <c:v>65.61000000001283</c:v>
                </c:pt>
                <c:pt idx="13123">
                  <c:v>65.61500000001281</c:v>
                </c:pt>
                <c:pt idx="13124">
                  <c:v>65.62000000001281</c:v>
                </c:pt>
                <c:pt idx="13125">
                  <c:v>65.62500000001278</c:v>
                </c:pt>
                <c:pt idx="13126">
                  <c:v>65.6300000000128</c:v>
                </c:pt>
                <c:pt idx="13127">
                  <c:v>65.63500000001278</c:v>
                </c:pt>
                <c:pt idx="13128">
                  <c:v>65.6400000000128</c:v>
                </c:pt>
                <c:pt idx="13129">
                  <c:v>65.64500000001278</c:v>
                </c:pt>
                <c:pt idx="13130">
                  <c:v>65.65000000001278</c:v>
                </c:pt>
                <c:pt idx="13131">
                  <c:v>65.65500000001275</c:v>
                </c:pt>
                <c:pt idx="13132">
                  <c:v>65.66000000001277</c:v>
                </c:pt>
                <c:pt idx="13133">
                  <c:v>65.66500000001277</c:v>
                </c:pt>
                <c:pt idx="13134">
                  <c:v>65.67000000001275</c:v>
                </c:pt>
                <c:pt idx="13135">
                  <c:v>65.67500000001264</c:v>
                </c:pt>
                <c:pt idx="13136">
                  <c:v>65.68000000001275</c:v>
                </c:pt>
                <c:pt idx="13137">
                  <c:v>65.68500000001275</c:v>
                </c:pt>
                <c:pt idx="13138">
                  <c:v>65.69000000001274</c:v>
                </c:pt>
                <c:pt idx="13139">
                  <c:v>65.69500000001274</c:v>
                </c:pt>
                <c:pt idx="13140">
                  <c:v>65.70000000001273</c:v>
                </c:pt>
                <c:pt idx="13141">
                  <c:v>65.70500000001273</c:v>
                </c:pt>
                <c:pt idx="13142">
                  <c:v>65.71000000001272</c:v>
                </c:pt>
                <c:pt idx="13143">
                  <c:v>65.71500000001272</c:v>
                </c:pt>
                <c:pt idx="13144">
                  <c:v>65.72000000001273</c:v>
                </c:pt>
                <c:pt idx="13145">
                  <c:v>65.72500000001271</c:v>
                </c:pt>
                <c:pt idx="13146">
                  <c:v>65.73000000001272</c:v>
                </c:pt>
                <c:pt idx="13147">
                  <c:v>65.7350000000127</c:v>
                </c:pt>
                <c:pt idx="13148">
                  <c:v>65.7400000000127</c:v>
                </c:pt>
                <c:pt idx="13149">
                  <c:v>65.7450000000127</c:v>
                </c:pt>
                <c:pt idx="13150">
                  <c:v>65.7500000000127</c:v>
                </c:pt>
                <c:pt idx="13151">
                  <c:v>65.75500000001268</c:v>
                </c:pt>
                <c:pt idx="13152">
                  <c:v>65.7600000000127</c:v>
                </c:pt>
                <c:pt idx="13153">
                  <c:v>65.76500000001267</c:v>
                </c:pt>
                <c:pt idx="13154">
                  <c:v>65.77000000001267</c:v>
                </c:pt>
                <c:pt idx="13155">
                  <c:v>65.77500000001267</c:v>
                </c:pt>
                <c:pt idx="13156">
                  <c:v>65.78000000001266</c:v>
                </c:pt>
                <c:pt idx="13157">
                  <c:v>65.78500000001267</c:v>
                </c:pt>
                <c:pt idx="13158">
                  <c:v>65.79000000001266</c:v>
                </c:pt>
                <c:pt idx="13159">
                  <c:v>65.79500000001266</c:v>
                </c:pt>
                <c:pt idx="13160">
                  <c:v>65.80000000001264</c:v>
                </c:pt>
                <c:pt idx="13161">
                  <c:v>65.80500000001264</c:v>
                </c:pt>
                <c:pt idx="13162">
                  <c:v>65.81000000001263</c:v>
                </c:pt>
                <c:pt idx="13163">
                  <c:v>65.81500000001263</c:v>
                </c:pt>
                <c:pt idx="13164">
                  <c:v>65.82000000001261</c:v>
                </c:pt>
                <c:pt idx="13165">
                  <c:v>65.82500000001261</c:v>
                </c:pt>
                <c:pt idx="13166">
                  <c:v>65.83000000001263</c:v>
                </c:pt>
                <c:pt idx="13167">
                  <c:v>65.83500000001261</c:v>
                </c:pt>
                <c:pt idx="13168">
                  <c:v>65.84000000001262</c:v>
                </c:pt>
                <c:pt idx="13169">
                  <c:v>65.8450000000126</c:v>
                </c:pt>
                <c:pt idx="13170">
                  <c:v>65.8500000000126</c:v>
                </c:pt>
                <c:pt idx="13171">
                  <c:v>65.85500000001258</c:v>
                </c:pt>
                <c:pt idx="13172">
                  <c:v>65.8600000000126</c:v>
                </c:pt>
                <c:pt idx="13173">
                  <c:v>65.86500000001258</c:v>
                </c:pt>
                <c:pt idx="13174">
                  <c:v>65.87000000001258</c:v>
                </c:pt>
                <c:pt idx="13175">
                  <c:v>65.87500000001255</c:v>
                </c:pt>
                <c:pt idx="13176">
                  <c:v>65.88000000001257</c:v>
                </c:pt>
                <c:pt idx="13177">
                  <c:v>65.88500000001257</c:v>
                </c:pt>
                <c:pt idx="13178">
                  <c:v>65.89000000001256</c:v>
                </c:pt>
                <c:pt idx="13179">
                  <c:v>65.89500000001257</c:v>
                </c:pt>
                <c:pt idx="13180">
                  <c:v>65.90000000001256</c:v>
                </c:pt>
                <c:pt idx="13181">
                  <c:v>65.90500000001256</c:v>
                </c:pt>
                <c:pt idx="13182">
                  <c:v>65.9100000000126</c:v>
                </c:pt>
                <c:pt idx="13183">
                  <c:v>65.91500000001256</c:v>
                </c:pt>
                <c:pt idx="13184">
                  <c:v>65.92000000001253</c:v>
                </c:pt>
                <c:pt idx="13185">
                  <c:v>65.92500000001253</c:v>
                </c:pt>
                <c:pt idx="13186">
                  <c:v>65.93000000001252</c:v>
                </c:pt>
                <c:pt idx="13187">
                  <c:v>65.93500000001252</c:v>
                </c:pt>
                <c:pt idx="13188">
                  <c:v>65.9400000000126</c:v>
                </c:pt>
                <c:pt idx="13189">
                  <c:v>65.94500000001252</c:v>
                </c:pt>
                <c:pt idx="13190">
                  <c:v>65.95000000001252</c:v>
                </c:pt>
                <c:pt idx="13191">
                  <c:v>65.9550000000125</c:v>
                </c:pt>
                <c:pt idx="13192">
                  <c:v>65.9600000000125</c:v>
                </c:pt>
                <c:pt idx="13193">
                  <c:v>65.9650000000125</c:v>
                </c:pt>
                <c:pt idx="13194">
                  <c:v>65.9700000000125</c:v>
                </c:pt>
                <c:pt idx="13195">
                  <c:v>65.97500000001248</c:v>
                </c:pt>
                <c:pt idx="13196">
                  <c:v>65.9800000000125</c:v>
                </c:pt>
                <c:pt idx="13197">
                  <c:v>65.98500000001247</c:v>
                </c:pt>
                <c:pt idx="13198">
                  <c:v>65.9900000000125</c:v>
                </c:pt>
                <c:pt idx="13199">
                  <c:v>65.99500000001246</c:v>
                </c:pt>
                <c:pt idx="13200">
                  <c:v>66.00000000001246</c:v>
                </c:pt>
                <c:pt idx="13201">
                  <c:v>66.00500000001247</c:v>
                </c:pt>
                <c:pt idx="13202">
                  <c:v>66.01000000001246</c:v>
                </c:pt>
                <c:pt idx="13203">
                  <c:v>66.01500000001246</c:v>
                </c:pt>
                <c:pt idx="13204">
                  <c:v>66.02000000001244</c:v>
                </c:pt>
                <c:pt idx="13205">
                  <c:v>66.02500000001244</c:v>
                </c:pt>
                <c:pt idx="13206">
                  <c:v>66.03000000001243</c:v>
                </c:pt>
                <c:pt idx="13207">
                  <c:v>66.03500000001243</c:v>
                </c:pt>
                <c:pt idx="13208">
                  <c:v>66.04000000001242</c:v>
                </c:pt>
                <c:pt idx="13209">
                  <c:v>66.04500000001242</c:v>
                </c:pt>
                <c:pt idx="13210">
                  <c:v>66.05000000001241</c:v>
                </c:pt>
                <c:pt idx="13211">
                  <c:v>66.05500000001241</c:v>
                </c:pt>
                <c:pt idx="13212">
                  <c:v>66.06000000001242</c:v>
                </c:pt>
                <c:pt idx="13213">
                  <c:v>66.0650000000124</c:v>
                </c:pt>
                <c:pt idx="13214">
                  <c:v>66.0700000000124</c:v>
                </c:pt>
                <c:pt idx="13215">
                  <c:v>66.07500000001238</c:v>
                </c:pt>
                <c:pt idx="13216">
                  <c:v>66.0800000000124</c:v>
                </c:pt>
                <c:pt idx="13217">
                  <c:v>66.08500000001238</c:v>
                </c:pt>
                <c:pt idx="13218">
                  <c:v>66.0900000000124</c:v>
                </c:pt>
                <c:pt idx="13219">
                  <c:v>66.09500000001237</c:v>
                </c:pt>
                <c:pt idx="13220">
                  <c:v>66.10000000001237</c:v>
                </c:pt>
                <c:pt idx="13221">
                  <c:v>66.10500000001235</c:v>
                </c:pt>
                <c:pt idx="13222">
                  <c:v>66.11000000001236</c:v>
                </c:pt>
                <c:pt idx="13223">
                  <c:v>66.11500000001237</c:v>
                </c:pt>
                <c:pt idx="13224">
                  <c:v>66.12000000001235</c:v>
                </c:pt>
                <c:pt idx="13225">
                  <c:v>66.12500000001235</c:v>
                </c:pt>
                <c:pt idx="13226">
                  <c:v>66.13000000001234</c:v>
                </c:pt>
                <c:pt idx="13227">
                  <c:v>66.13500000001234</c:v>
                </c:pt>
                <c:pt idx="13228">
                  <c:v>66.14000000001233</c:v>
                </c:pt>
                <c:pt idx="13229">
                  <c:v>66.14500000001233</c:v>
                </c:pt>
                <c:pt idx="13230">
                  <c:v>66.15000000001231</c:v>
                </c:pt>
                <c:pt idx="13231">
                  <c:v>66.15500000001231</c:v>
                </c:pt>
                <c:pt idx="13232">
                  <c:v>66.16000000001231</c:v>
                </c:pt>
                <c:pt idx="13233">
                  <c:v>66.16500000001231</c:v>
                </c:pt>
                <c:pt idx="13234">
                  <c:v>66.17000000001231</c:v>
                </c:pt>
                <c:pt idx="13235">
                  <c:v>66.17500000001228</c:v>
                </c:pt>
                <c:pt idx="13236">
                  <c:v>66.1800000000123</c:v>
                </c:pt>
                <c:pt idx="13237">
                  <c:v>66.18500000001228</c:v>
                </c:pt>
                <c:pt idx="13238">
                  <c:v>66.1900000000123</c:v>
                </c:pt>
                <c:pt idx="13239">
                  <c:v>66.19500000001228</c:v>
                </c:pt>
                <c:pt idx="13240">
                  <c:v>66.2000000000123</c:v>
                </c:pt>
                <c:pt idx="13241">
                  <c:v>66.20500000001227</c:v>
                </c:pt>
                <c:pt idx="13242">
                  <c:v>66.2100000000123</c:v>
                </c:pt>
                <c:pt idx="13243">
                  <c:v>66.21500000001226</c:v>
                </c:pt>
                <c:pt idx="13244">
                  <c:v>66.22000000001226</c:v>
                </c:pt>
                <c:pt idx="13245">
                  <c:v>66.22500000001227</c:v>
                </c:pt>
                <c:pt idx="13246">
                  <c:v>66.23000000001226</c:v>
                </c:pt>
                <c:pt idx="13247">
                  <c:v>66.23500000001226</c:v>
                </c:pt>
                <c:pt idx="13248">
                  <c:v>66.2400000000123</c:v>
                </c:pt>
                <c:pt idx="13249">
                  <c:v>66.24500000001226</c:v>
                </c:pt>
                <c:pt idx="13250">
                  <c:v>66.25000000001223</c:v>
                </c:pt>
                <c:pt idx="13251">
                  <c:v>66.25500000001223</c:v>
                </c:pt>
                <c:pt idx="13252">
                  <c:v>66.26000000001222</c:v>
                </c:pt>
                <c:pt idx="13253">
                  <c:v>66.26500000001222</c:v>
                </c:pt>
                <c:pt idx="13254">
                  <c:v>66.27000000001221</c:v>
                </c:pt>
                <c:pt idx="13255">
                  <c:v>66.27500000001221</c:v>
                </c:pt>
                <c:pt idx="13256">
                  <c:v>66.28000000001222</c:v>
                </c:pt>
                <c:pt idx="13257">
                  <c:v>66.2850000000122</c:v>
                </c:pt>
                <c:pt idx="13258">
                  <c:v>66.2900000000122</c:v>
                </c:pt>
                <c:pt idx="13259">
                  <c:v>66.2950000000122</c:v>
                </c:pt>
                <c:pt idx="13260">
                  <c:v>66.3000000000122</c:v>
                </c:pt>
                <c:pt idx="13261">
                  <c:v>66.30500000001218</c:v>
                </c:pt>
                <c:pt idx="13262">
                  <c:v>66.3100000000122</c:v>
                </c:pt>
                <c:pt idx="13263">
                  <c:v>66.31500000001217</c:v>
                </c:pt>
                <c:pt idx="13264">
                  <c:v>66.32000000001217</c:v>
                </c:pt>
                <c:pt idx="13265">
                  <c:v>66.32500000001215</c:v>
                </c:pt>
                <c:pt idx="13266">
                  <c:v>66.33000000001216</c:v>
                </c:pt>
                <c:pt idx="13267">
                  <c:v>66.33500000001217</c:v>
                </c:pt>
                <c:pt idx="13268">
                  <c:v>66.34000000001216</c:v>
                </c:pt>
                <c:pt idx="13269">
                  <c:v>66.34500000001216</c:v>
                </c:pt>
                <c:pt idx="13270">
                  <c:v>66.35000000001214</c:v>
                </c:pt>
                <c:pt idx="13271">
                  <c:v>66.35500000001214</c:v>
                </c:pt>
                <c:pt idx="13272">
                  <c:v>66.36000000001213</c:v>
                </c:pt>
                <c:pt idx="13273">
                  <c:v>66.36500000001213</c:v>
                </c:pt>
                <c:pt idx="13274">
                  <c:v>66.37000000001211</c:v>
                </c:pt>
                <c:pt idx="13275">
                  <c:v>66.37500000001211</c:v>
                </c:pt>
                <c:pt idx="13276">
                  <c:v>66.38000000001211</c:v>
                </c:pt>
                <c:pt idx="13277">
                  <c:v>66.38500000001211</c:v>
                </c:pt>
                <c:pt idx="13278">
                  <c:v>66.39000000001212</c:v>
                </c:pt>
                <c:pt idx="13279">
                  <c:v>66.3950000000121</c:v>
                </c:pt>
                <c:pt idx="13280">
                  <c:v>66.4000000000121</c:v>
                </c:pt>
                <c:pt idx="13281">
                  <c:v>66.4050000000121</c:v>
                </c:pt>
                <c:pt idx="13282">
                  <c:v>66.4100000000121</c:v>
                </c:pt>
                <c:pt idx="13283">
                  <c:v>66.4150000000121</c:v>
                </c:pt>
                <c:pt idx="13284">
                  <c:v>66.4200000000121</c:v>
                </c:pt>
                <c:pt idx="13285">
                  <c:v>66.42500000001207</c:v>
                </c:pt>
                <c:pt idx="13286">
                  <c:v>66.4300000000121</c:v>
                </c:pt>
                <c:pt idx="13287">
                  <c:v>66.43500000001206</c:v>
                </c:pt>
                <c:pt idx="13288">
                  <c:v>66.4400000000121</c:v>
                </c:pt>
                <c:pt idx="13289">
                  <c:v>66.4450000000121</c:v>
                </c:pt>
                <c:pt idx="13290">
                  <c:v>66.45000000001206</c:v>
                </c:pt>
                <c:pt idx="13291">
                  <c:v>66.45500000001206</c:v>
                </c:pt>
                <c:pt idx="13292">
                  <c:v>66.4600000000121</c:v>
                </c:pt>
                <c:pt idx="13293">
                  <c:v>66.46500000001206</c:v>
                </c:pt>
                <c:pt idx="13294">
                  <c:v>66.47000000001203</c:v>
                </c:pt>
                <c:pt idx="13295">
                  <c:v>66.47500000001203</c:v>
                </c:pt>
                <c:pt idx="13296">
                  <c:v>66.48000000001202</c:v>
                </c:pt>
                <c:pt idx="13297">
                  <c:v>66.48500000001202</c:v>
                </c:pt>
                <c:pt idx="13298">
                  <c:v>66.4900000000121</c:v>
                </c:pt>
                <c:pt idx="13299">
                  <c:v>66.49500000001202</c:v>
                </c:pt>
                <c:pt idx="13300">
                  <c:v>66.50000000001202</c:v>
                </c:pt>
                <c:pt idx="13301">
                  <c:v>66.505000000012</c:v>
                </c:pt>
                <c:pt idx="13302">
                  <c:v>66.510000000012</c:v>
                </c:pt>
                <c:pt idx="13303">
                  <c:v>66.51500000001198</c:v>
                </c:pt>
                <c:pt idx="13304">
                  <c:v>66.52000000001198</c:v>
                </c:pt>
                <c:pt idx="13305">
                  <c:v>66.52500000001186</c:v>
                </c:pt>
                <c:pt idx="13306">
                  <c:v>66.53000000001198</c:v>
                </c:pt>
                <c:pt idx="13307">
                  <c:v>66.53500000001195</c:v>
                </c:pt>
                <c:pt idx="13308">
                  <c:v>66.54000000001197</c:v>
                </c:pt>
                <c:pt idx="13309">
                  <c:v>66.54500000001195</c:v>
                </c:pt>
                <c:pt idx="13310">
                  <c:v>66.55000000001195</c:v>
                </c:pt>
                <c:pt idx="13311">
                  <c:v>66.55500000001184</c:v>
                </c:pt>
                <c:pt idx="13312">
                  <c:v>66.56000000001195</c:v>
                </c:pt>
                <c:pt idx="13313">
                  <c:v>66.56500000001195</c:v>
                </c:pt>
                <c:pt idx="13314">
                  <c:v>66.57000000001185</c:v>
                </c:pt>
                <c:pt idx="13315">
                  <c:v>66.57500000001181</c:v>
                </c:pt>
                <c:pt idx="13316">
                  <c:v>66.58000000001191</c:v>
                </c:pt>
                <c:pt idx="13317">
                  <c:v>66.58500000001185</c:v>
                </c:pt>
                <c:pt idx="13318">
                  <c:v>66.59000000001191</c:v>
                </c:pt>
                <c:pt idx="13319">
                  <c:v>66.59500000001191</c:v>
                </c:pt>
                <c:pt idx="13320">
                  <c:v>66.60000000001185</c:v>
                </c:pt>
                <c:pt idx="13321">
                  <c:v>66.60500000001178</c:v>
                </c:pt>
                <c:pt idx="13322">
                  <c:v>66.61000000001191</c:v>
                </c:pt>
                <c:pt idx="13323">
                  <c:v>66.61500000001188</c:v>
                </c:pt>
                <c:pt idx="13324">
                  <c:v>66.62000000001177</c:v>
                </c:pt>
                <c:pt idx="13325">
                  <c:v>66.62500000001172</c:v>
                </c:pt>
                <c:pt idx="13326">
                  <c:v>66.63000000001188</c:v>
                </c:pt>
                <c:pt idx="13327">
                  <c:v>66.63500000001176</c:v>
                </c:pt>
                <c:pt idx="13328">
                  <c:v>66.64000000001188</c:v>
                </c:pt>
                <c:pt idx="13329">
                  <c:v>66.64500000001185</c:v>
                </c:pt>
                <c:pt idx="13330">
                  <c:v>66.65000000001174</c:v>
                </c:pt>
                <c:pt idx="13331">
                  <c:v>66.6550000000117</c:v>
                </c:pt>
                <c:pt idx="13332">
                  <c:v>66.66000000001185</c:v>
                </c:pt>
                <c:pt idx="13333">
                  <c:v>66.66500000001174</c:v>
                </c:pt>
                <c:pt idx="13334">
                  <c:v>66.67000000001173</c:v>
                </c:pt>
                <c:pt idx="13335">
                  <c:v>66.67500000001164</c:v>
                </c:pt>
                <c:pt idx="13336">
                  <c:v>66.68000000001172</c:v>
                </c:pt>
                <c:pt idx="13337">
                  <c:v>66.68500000001171</c:v>
                </c:pt>
                <c:pt idx="13338">
                  <c:v>66.69000000001181</c:v>
                </c:pt>
                <c:pt idx="13339">
                  <c:v>66.69500000001175</c:v>
                </c:pt>
                <c:pt idx="13340">
                  <c:v>66.70000000001181</c:v>
                </c:pt>
                <c:pt idx="13341">
                  <c:v>66.70500000001181</c:v>
                </c:pt>
                <c:pt idx="13342">
                  <c:v>66.71000000001181</c:v>
                </c:pt>
                <c:pt idx="13343">
                  <c:v>66.71500000001181</c:v>
                </c:pt>
                <c:pt idx="13344">
                  <c:v>66.72000000001181</c:v>
                </c:pt>
                <c:pt idx="13345">
                  <c:v>66.72500000001178</c:v>
                </c:pt>
                <c:pt idx="13346">
                  <c:v>66.7300000000118</c:v>
                </c:pt>
                <c:pt idx="13347">
                  <c:v>66.73500000001178</c:v>
                </c:pt>
                <c:pt idx="13348">
                  <c:v>66.74000000001178</c:v>
                </c:pt>
                <c:pt idx="13349">
                  <c:v>66.74500000001178</c:v>
                </c:pt>
                <c:pt idx="13350">
                  <c:v>66.75000000001178</c:v>
                </c:pt>
                <c:pt idx="13351">
                  <c:v>66.75500000001175</c:v>
                </c:pt>
                <c:pt idx="13352">
                  <c:v>66.76000000001177</c:v>
                </c:pt>
                <c:pt idx="13353">
                  <c:v>66.76500000001175</c:v>
                </c:pt>
                <c:pt idx="13354">
                  <c:v>66.77000000001175</c:v>
                </c:pt>
                <c:pt idx="13355">
                  <c:v>66.77500000001164</c:v>
                </c:pt>
                <c:pt idx="13356">
                  <c:v>66.78000000001175</c:v>
                </c:pt>
                <c:pt idx="13357">
                  <c:v>66.78500000001175</c:v>
                </c:pt>
                <c:pt idx="13358">
                  <c:v>66.79000000001174</c:v>
                </c:pt>
                <c:pt idx="13359">
                  <c:v>66.79500000001174</c:v>
                </c:pt>
                <c:pt idx="13360">
                  <c:v>66.80000000001171</c:v>
                </c:pt>
                <c:pt idx="13361">
                  <c:v>66.80500000001165</c:v>
                </c:pt>
                <c:pt idx="13362">
                  <c:v>66.81000000001171</c:v>
                </c:pt>
                <c:pt idx="13363">
                  <c:v>66.81500000001171</c:v>
                </c:pt>
                <c:pt idx="13364">
                  <c:v>66.82000000001165</c:v>
                </c:pt>
                <c:pt idx="13365">
                  <c:v>66.82500000001158</c:v>
                </c:pt>
                <c:pt idx="13366">
                  <c:v>66.83000000001171</c:v>
                </c:pt>
                <c:pt idx="13367">
                  <c:v>66.83500000001168</c:v>
                </c:pt>
                <c:pt idx="13368">
                  <c:v>66.8400000000117</c:v>
                </c:pt>
                <c:pt idx="13369">
                  <c:v>66.84500000001168</c:v>
                </c:pt>
                <c:pt idx="13370">
                  <c:v>66.85000000001168</c:v>
                </c:pt>
                <c:pt idx="13371">
                  <c:v>66.85500000001156</c:v>
                </c:pt>
                <c:pt idx="13372">
                  <c:v>66.86000000001168</c:v>
                </c:pt>
                <c:pt idx="13373">
                  <c:v>66.86500000001165</c:v>
                </c:pt>
                <c:pt idx="13374">
                  <c:v>66.87000000001154</c:v>
                </c:pt>
                <c:pt idx="13375">
                  <c:v>66.8750000000115</c:v>
                </c:pt>
                <c:pt idx="13376">
                  <c:v>66.88000000001165</c:v>
                </c:pt>
                <c:pt idx="13377">
                  <c:v>66.88500000001154</c:v>
                </c:pt>
                <c:pt idx="13378">
                  <c:v>66.89000000001165</c:v>
                </c:pt>
                <c:pt idx="13379">
                  <c:v>66.89500000001165</c:v>
                </c:pt>
                <c:pt idx="13380">
                  <c:v>66.90000000001164</c:v>
                </c:pt>
                <c:pt idx="13381">
                  <c:v>66.90500000001164</c:v>
                </c:pt>
                <c:pt idx="13382">
                  <c:v>66.91000000001163</c:v>
                </c:pt>
                <c:pt idx="13383">
                  <c:v>66.91500000001163</c:v>
                </c:pt>
                <c:pt idx="13384">
                  <c:v>66.92000000001161</c:v>
                </c:pt>
                <c:pt idx="13385">
                  <c:v>66.92500000001161</c:v>
                </c:pt>
                <c:pt idx="13386">
                  <c:v>66.93000000001161</c:v>
                </c:pt>
                <c:pt idx="13387">
                  <c:v>66.93500000001161</c:v>
                </c:pt>
                <c:pt idx="13388">
                  <c:v>66.94000000001162</c:v>
                </c:pt>
                <c:pt idx="13389">
                  <c:v>66.9450000000116</c:v>
                </c:pt>
                <c:pt idx="13390">
                  <c:v>66.9500000000116</c:v>
                </c:pt>
                <c:pt idx="13391">
                  <c:v>66.95500000001158</c:v>
                </c:pt>
                <c:pt idx="13392">
                  <c:v>66.96000000001158</c:v>
                </c:pt>
                <c:pt idx="13393">
                  <c:v>66.96500000001158</c:v>
                </c:pt>
                <c:pt idx="13394">
                  <c:v>66.97000000001158</c:v>
                </c:pt>
                <c:pt idx="13395">
                  <c:v>66.97500000001155</c:v>
                </c:pt>
                <c:pt idx="13396">
                  <c:v>66.98000000001157</c:v>
                </c:pt>
                <c:pt idx="13397">
                  <c:v>66.98500000001155</c:v>
                </c:pt>
                <c:pt idx="13398">
                  <c:v>66.99000000001156</c:v>
                </c:pt>
                <c:pt idx="13399">
                  <c:v>66.99500000001157</c:v>
                </c:pt>
                <c:pt idx="13400">
                  <c:v>67.00000000001155</c:v>
                </c:pt>
                <c:pt idx="13401">
                  <c:v>67.00500000001155</c:v>
                </c:pt>
                <c:pt idx="13402">
                  <c:v>67.01000000001154</c:v>
                </c:pt>
                <c:pt idx="13403">
                  <c:v>67.01500000001154</c:v>
                </c:pt>
                <c:pt idx="13404">
                  <c:v>67.02000000001151</c:v>
                </c:pt>
                <c:pt idx="13405">
                  <c:v>67.02500000001145</c:v>
                </c:pt>
                <c:pt idx="13406">
                  <c:v>67.03000000001151</c:v>
                </c:pt>
                <c:pt idx="13407">
                  <c:v>67.03500000001151</c:v>
                </c:pt>
                <c:pt idx="13408">
                  <c:v>67.04000000001151</c:v>
                </c:pt>
                <c:pt idx="13409">
                  <c:v>67.04500000001151</c:v>
                </c:pt>
                <c:pt idx="13410">
                  <c:v>67.05000000001151</c:v>
                </c:pt>
                <c:pt idx="13411">
                  <c:v>67.05500000001145</c:v>
                </c:pt>
                <c:pt idx="13412">
                  <c:v>67.0600000000115</c:v>
                </c:pt>
                <c:pt idx="13413">
                  <c:v>67.06500000001148</c:v>
                </c:pt>
                <c:pt idx="13414">
                  <c:v>67.07000000001148</c:v>
                </c:pt>
                <c:pt idx="13415">
                  <c:v>67.07500000001136</c:v>
                </c:pt>
                <c:pt idx="13416">
                  <c:v>67.08000000001148</c:v>
                </c:pt>
                <c:pt idx="13417">
                  <c:v>67.08500000001145</c:v>
                </c:pt>
                <c:pt idx="13418">
                  <c:v>67.09000000001147</c:v>
                </c:pt>
                <c:pt idx="13419">
                  <c:v>67.09500000001145</c:v>
                </c:pt>
                <c:pt idx="13420">
                  <c:v>67.10000000001145</c:v>
                </c:pt>
                <c:pt idx="13421">
                  <c:v>67.10500000001134</c:v>
                </c:pt>
                <c:pt idx="13422">
                  <c:v>67.11000000001145</c:v>
                </c:pt>
                <c:pt idx="13423">
                  <c:v>67.11500000001145</c:v>
                </c:pt>
                <c:pt idx="13424">
                  <c:v>67.12000000001132</c:v>
                </c:pt>
                <c:pt idx="13425">
                  <c:v>67.12500000001131</c:v>
                </c:pt>
                <c:pt idx="13426">
                  <c:v>67.13000000001141</c:v>
                </c:pt>
                <c:pt idx="13427">
                  <c:v>67.13500000001135</c:v>
                </c:pt>
                <c:pt idx="13428">
                  <c:v>67.14000000001141</c:v>
                </c:pt>
                <c:pt idx="13429">
                  <c:v>67.14500000001141</c:v>
                </c:pt>
                <c:pt idx="13430">
                  <c:v>67.15000000001135</c:v>
                </c:pt>
                <c:pt idx="13431">
                  <c:v>67.15500000001128</c:v>
                </c:pt>
                <c:pt idx="13432">
                  <c:v>67.16000000001141</c:v>
                </c:pt>
                <c:pt idx="13433">
                  <c:v>67.16500000001135</c:v>
                </c:pt>
                <c:pt idx="13434">
                  <c:v>67.17000000001127</c:v>
                </c:pt>
                <c:pt idx="13435">
                  <c:v>67.17500000001122</c:v>
                </c:pt>
                <c:pt idx="13436">
                  <c:v>67.18000000001138</c:v>
                </c:pt>
                <c:pt idx="13437">
                  <c:v>67.18500000001126</c:v>
                </c:pt>
                <c:pt idx="13438">
                  <c:v>67.19000000001138</c:v>
                </c:pt>
                <c:pt idx="13439">
                  <c:v>67.19500000001135</c:v>
                </c:pt>
                <c:pt idx="13440">
                  <c:v>67.20000000001137</c:v>
                </c:pt>
                <c:pt idx="13441">
                  <c:v>67.20500000001135</c:v>
                </c:pt>
                <c:pt idx="13442">
                  <c:v>67.21000000001136</c:v>
                </c:pt>
                <c:pt idx="13443">
                  <c:v>67.21500000001137</c:v>
                </c:pt>
                <c:pt idx="13444">
                  <c:v>67.22000000001135</c:v>
                </c:pt>
                <c:pt idx="13445">
                  <c:v>67.22500000001135</c:v>
                </c:pt>
                <c:pt idx="13446">
                  <c:v>67.23000000001134</c:v>
                </c:pt>
                <c:pt idx="13447">
                  <c:v>67.23500000001134</c:v>
                </c:pt>
                <c:pt idx="13448">
                  <c:v>67.24000000001133</c:v>
                </c:pt>
                <c:pt idx="13449">
                  <c:v>67.24500000001133</c:v>
                </c:pt>
                <c:pt idx="13450">
                  <c:v>67.25000000001131</c:v>
                </c:pt>
                <c:pt idx="13451">
                  <c:v>67.25500000001131</c:v>
                </c:pt>
                <c:pt idx="13452">
                  <c:v>67.26000000001131</c:v>
                </c:pt>
                <c:pt idx="13453">
                  <c:v>67.26500000001131</c:v>
                </c:pt>
                <c:pt idx="13454">
                  <c:v>67.27000000001131</c:v>
                </c:pt>
                <c:pt idx="13455">
                  <c:v>67.27500000001125</c:v>
                </c:pt>
                <c:pt idx="13456">
                  <c:v>67.2800000000113</c:v>
                </c:pt>
                <c:pt idx="13457">
                  <c:v>67.28500000001128</c:v>
                </c:pt>
                <c:pt idx="13458">
                  <c:v>67.29000000001128</c:v>
                </c:pt>
                <c:pt idx="13459">
                  <c:v>67.29500000001128</c:v>
                </c:pt>
                <c:pt idx="13460">
                  <c:v>67.30000000001128</c:v>
                </c:pt>
                <c:pt idx="13461">
                  <c:v>67.30500000001125</c:v>
                </c:pt>
                <c:pt idx="13462">
                  <c:v>67.31000000001127</c:v>
                </c:pt>
                <c:pt idx="13463">
                  <c:v>67.31500000001125</c:v>
                </c:pt>
                <c:pt idx="13464">
                  <c:v>67.32000000001125</c:v>
                </c:pt>
                <c:pt idx="13465">
                  <c:v>67.32500000001114</c:v>
                </c:pt>
                <c:pt idx="13466">
                  <c:v>67.33000000001125</c:v>
                </c:pt>
                <c:pt idx="13467">
                  <c:v>67.33500000001125</c:v>
                </c:pt>
                <c:pt idx="13468">
                  <c:v>67.34000000001124</c:v>
                </c:pt>
                <c:pt idx="13469">
                  <c:v>67.34500000001124</c:v>
                </c:pt>
                <c:pt idx="13470">
                  <c:v>67.35000000001121</c:v>
                </c:pt>
                <c:pt idx="13471">
                  <c:v>67.35500000001115</c:v>
                </c:pt>
                <c:pt idx="13472">
                  <c:v>67.36000000001121</c:v>
                </c:pt>
                <c:pt idx="13473">
                  <c:v>67.36500000001121</c:v>
                </c:pt>
                <c:pt idx="13474">
                  <c:v>67.37000000001115</c:v>
                </c:pt>
                <c:pt idx="13475">
                  <c:v>67.37500000001108</c:v>
                </c:pt>
                <c:pt idx="13476">
                  <c:v>67.38000000001121</c:v>
                </c:pt>
                <c:pt idx="13477">
                  <c:v>67.38500000001115</c:v>
                </c:pt>
                <c:pt idx="13478">
                  <c:v>67.3900000000112</c:v>
                </c:pt>
                <c:pt idx="13479">
                  <c:v>67.39500000001118</c:v>
                </c:pt>
                <c:pt idx="13480">
                  <c:v>67.40000000001118</c:v>
                </c:pt>
                <c:pt idx="13481">
                  <c:v>67.40500000001118</c:v>
                </c:pt>
                <c:pt idx="13482">
                  <c:v>67.4100000000112</c:v>
                </c:pt>
                <c:pt idx="13483">
                  <c:v>67.41500000001117</c:v>
                </c:pt>
                <c:pt idx="13484">
                  <c:v>67.42000000001117</c:v>
                </c:pt>
                <c:pt idx="13485">
                  <c:v>67.42500000001115</c:v>
                </c:pt>
                <c:pt idx="13486">
                  <c:v>67.43000000001116</c:v>
                </c:pt>
                <c:pt idx="13487">
                  <c:v>67.43500000001117</c:v>
                </c:pt>
                <c:pt idx="13488">
                  <c:v>67.44000000001116</c:v>
                </c:pt>
                <c:pt idx="13489">
                  <c:v>67.44500000001116</c:v>
                </c:pt>
                <c:pt idx="13490">
                  <c:v>67.45000000001114</c:v>
                </c:pt>
                <c:pt idx="13491">
                  <c:v>67.45500000001114</c:v>
                </c:pt>
                <c:pt idx="13492">
                  <c:v>67.46000000001113</c:v>
                </c:pt>
                <c:pt idx="13493">
                  <c:v>67.46500000001113</c:v>
                </c:pt>
                <c:pt idx="13494">
                  <c:v>67.47000000001111</c:v>
                </c:pt>
                <c:pt idx="13495">
                  <c:v>67.47500000001111</c:v>
                </c:pt>
                <c:pt idx="13496">
                  <c:v>67.48000000001111</c:v>
                </c:pt>
                <c:pt idx="13497">
                  <c:v>67.48500000001111</c:v>
                </c:pt>
                <c:pt idx="13498">
                  <c:v>67.49000000001112</c:v>
                </c:pt>
                <c:pt idx="13499">
                  <c:v>67.4950000000111</c:v>
                </c:pt>
                <c:pt idx="13500">
                  <c:v>67.5000000000111</c:v>
                </c:pt>
                <c:pt idx="13501">
                  <c:v>67.50500000001108</c:v>
                </c:pt>
                <c:pt idx="13502">
                  <c:v>67.51000000001108</c:v>
                </c:pt>
                <c:pt idx="13503">
                  <c:v>67.51500000001108</c:v>
                </c:pt>
                <c:pt idx="13504">
                  <c:v>67.52000000001108</c:v>
                </c:pt>
                <c:pt idx="13505">
                  <c:v>67.52500000001105</c:v>
                </c:pt>
                <c:pt idx="13506">
                  <c:v>67.53000000001107</c:v>
                </c:pt>
                <c:pt idx="13507">
                  <c:v>67.53500000001105</c:v>
                </c:pt>
                <c:pt idx="13508">
                  <c:v>67.54000000001106</c:v>
                </c:pt>
                <c:pt idx="13509">
                  <c:v>67.54500000001107</c:v>
                </c:pt>
                <c:pt idx="13510">
                  <c:v>67.55000000001105</c:v>
                </c:pt>
                <c:pt idx="13511">
                  <c:v>67.55500000001105</c:v>
                </c:pt>
                <c:pt idx="13512">
                  <c:v>67.56000000001104</c:v>
                </c:pt>
                <c:pt idx="13513">
                  <c:v>67.56500000001104</c:v>
                </c:pt>
                <c:pt idx="13514">
                  <c:v>67.57000000001101</c:v>
                </c:pt>
                <c:pt idx="13515">
                  <c:v>67.57500000001095</c:v>
                </c:pt>
                <c:pt idx="13516">
                  <c:v>67.58000000001101</c:v>
                </c:pt>
                <c:pt idx="13517">
                  <c:v>67.58500000001101</c:v>
                </c:pt>
                <c:pt idx="13518">
                  <c:v>67.59000000001101</c:v>
                </c:pt>
                <c:pt idx="13519">
                  <c:v>67.59500000001101</c:v>
                </c:pt>
                <c:pt idx="13520">
                  <c:v>67.60000000001101</c:v>
                </c:pt>
                <c:pt idx="13521">
                  <c:v>67.60500000001095</c:v>
                </c:pt>
                <c:pt idx="13522">
                  <c:v>67.610000000011</c:v>
                </c:pt>
                <c:pt idx="13523">
                  <c:v>67.61500000001098</c:v>
                </c:pt>
                <c:pt idx="13524">
                  <c:v>67.62000000001098</c:v>
                </c:pt>
                <c:pt idx="13525">
                  <c:v>67.62500000001086</c:v>
                </c:pt>
                <c:pt idx="13526">
                  <c:v>67.63000000001098</c:v>
                </c:pt>
                <c:pt idx="13527">
                  <c:v>67.63500000001095</c:v>
                </c:pt>
                <c:pt idx="13528">
                  <c:v>67.64000000001097</c:v>
                </c:pt>
                <c:pt idx="13529">
                  <c:v>67.64500000001095</c:v>
                </c:pt>
                <c:pt idx="13530">
                  <c:v>67.65000000001095</c:v>
                </c:pt>
                <c:pt idx="13531">
                  <c:v>67.65500000001084</c:v>
                </c:pt>
                <c:pt idx="13532">
                  <c:v>67.66000000001095</c:v>
                </c:pt>
                <c:pt idx="13533">
                  <c:v>67.66500000001095</c:v>
                </c:pt>
                <c:pt idx="13534">
                  <c:v>67.67000000001082</c:v>
                </c:pt>
                <c:pt idx="13535">
                  <c:v>67.67500000001081</c:v>
                </c:pt>
                <c:pt idx="13536">
                  <c:v>67.68000000001091</c:v>
                </c:pt>
                <c:pt idx="13537">
                  <c:v>67.68500000001085</c:v>
                </c:pt>
                <c:pt idx="13538">
                  <c:v>67.69000000001091</c:v>
                </c:pt>
                <c:pt idx="13539">
                  <c:v>67.69500000001091</c:v>
                </c:pt>
                <c:pt idx="13540">
                  <c:v>67.70000000001091</c:v>
                </c:pt>
                <c:pt idx="13541">
                  <c:v>67.70500000001091</c:v>
                </c:pt>
                <c:pt idx="13542">
                  <c:v>67.71000000001092</c:v>
                </c:pt>
                <c:pt idx="13543">
                  <c:v>67.7150000000109</c:v>
                </c:pt>
                <c:pt idx="13544">
                  <c:v>67.7200000000109</c:v>
                </c:pt>
                <c:pt idx="13545">
                  <c:v>67.72500000001088</c:v>
                </c:pt>
                <c:pt idx="13546">
                  <c:v>67.7300000000109</c:v>
                </c:pt>
                <c:pt idx="13547">
                  <c:v>67.73500000001088</c:v>
                </c:pt>
                <c:pt idx="13548">
                  <c:v>67.7400000000109</c:v>
                </c:pt>
                <c:pt idx="13549">
                  <c:v>67.74500000001087</c:v>
                </c:pt>
                <c:pt idx="13550">
                  <c:v>67.75000000001087</c:v>
                </c:pt>
                <c:pt idx="13551">
                  <c:v>67.75500000001085</c:v>
                </c:pt>
                <c:pt idx="13552">
                  <c:v>67.76000000001086</c:v>
                </c:pt>
                <c:pt idx="13553">
                  <c:v>67.76500000001087</c:v>
                </c:pt>
                <c:pt idx="13554">
                  <c:v>67.77000000001085</c:v>
                </c:pt>
                <c:pt idx="13555">
                  <c:v>67.77500000001085</c:v>
                </c:pt>
                <c:pt idx="13556">
                  <c:v>67.78000000001084</c:v>
                </c:pt>
                <c:pt idx="13557">
                  <c:v>67.78500000001084</c:v>
                </c:pt>
                <c:pt idx="13558">
                  <c:v>67.79000000001083</c:v>
                </c:pt>
                <c:pt idx="13559">
                  <c:v>67.79500000001083</c:v>
                </c:pt>
                <c:pt idx="13560">
                  <c:v>67.80000000001081</c:v>
                </c:pt>
                <c:pt idx="13561">
                  <c:v>67.80500000001081</c:v>
                </c:pt>
                <c:pt idx="13562">
                  <c:v>67.81000000001081</c:v>
                </c:pt>
                <c:pt idx="13563">
                  <c:v>67.81500000001081</c:v>
                </c:pt>
                <c:pt idx="13564">
                  <c:v>67.82000000001081</c:v>
                </c:pt>
                <c:pt idx="13565">
                  <c:v>67.82500000001075</c:v>
                </c:pt>
                <c:pt idx="13566">
                  <c:v>67.8300000000108</c:v>
                </c:pt>
                <c:pt idx="13567">
                  <c:v>67.83500000001078</c:v>
                </c:pt>
                <c:pt idx="13568">
                  <c:v>67.8400000000108</c:v>
                </c:pt>
                <c:pt idx="13569">
                  <c:v>67.84500000001078</c:v>
                </c:pt>
                <c:pt idx="13570">
                  <c:v>67.85000000001078</c:v>
                </c:pt>
                <c:pt idx="13571">
                  <c:v>67.85500000001075</c:v>
                </c:pt>
                <c:pt idx="13572">
                  <c:v>67.86000000001077</c:v>
                </c:pt>
                <c:pt idx="13573">
                  <c:v>67.86500000001075</c:v>
                </c:pt>
                <c:pt idx="13574">
                  <c:v>67.87000000001075</c:v>
                </c:pt>
                <c:pt idx="13575">
                  <c:v>67.87500000001064</c:v>
                </c:pt>
                <c:pt idx="13576">
                  <c:v>67.88000000001075</c:v>
                </c:pt>
                <c:pt idx="13577">
                  <c:v>67.88500000001075</c:v>
                </c:pt>
                <c:pt idx="13578">
                  <c:v>67.89000000001074</c:v>
                </c:pt>
                <c:pt idx="13579">
                  <c:v>67.89500000001074</c:v>
                </c:pt>
                <c:pt idx="13580">
                  <c:v>67.90000000001073</c:v>
                </c:pt>
                <c:pt idx="13581">
                  <c:v>67.90500000001073</c:v>
                </c:pt>
                <c:pt idx="13582">
                  <c:v>67.91000000001072</c:v>
                </c:pt>
                <c:pt idx="13583">
                  <c:v>67.91500000001072</c:v>
                </c:pt>
                <c:pt idx="13584">
                  <c:v>67.92000000001071</c:v>
                </c:pt>
                <c:pt idx="13585">
                  <c:v>67.92500000001071</c:v>
                </c:pt>
                <c:pt idx="13586">
                  <c:v>67.93000000001072</c:v>
                </c:pt>
                <c:pt idx="13587">
                  <c:v>67.9350000000107</c:v>
                </c:pt>
                <c:pt idx="13588">
                  <c:v>67.9400000000107</c:v>
                </c:pt>
                <c:pt idx="13589">
                  <c:v>67.9450000000107</c:v>
                </c:pt>
                <c:pt idx="13590">
                  <c:v>67.9500000000107</c:v>
                </c:pt>
                <c:pt idx="13591">
                  <c:v>67.95500000001068</c:v>
                </c:pt>
                <c:pt idx="13592">
                  <c:v>67.9600000000107</c:v>
                </c:pt>
                <c:pt idx="13593">
                  <c:v>67.96500000001067</c:v>
                </c:pt>
                <c:pt idx="13594">
                  <c:v>67.97000000001067</c:v>
                </c:pt>
                <c:pt idx="13595">
                  <c:v>67.97500000001065</c:v>
                </c:pt>
                <c:pt idx="13596">
                  <c:v>67.98000000001066</c:v>
                </c:pt>
                <c:pt idx="13597">
                  <c:v>67.98500000001067</c:v>
                </c:pt>
                <c:pt idx="13598">
                  <c:v>67.99000000001066</c:v>
                </c:pt>
                <c:pt idx="13599">
                  <c:v>67.99500000001066</c:v>
                </c:pt>
                <c:pt idx="13600">
                  <c:v>68.00000000001064</c:v>
                </c:pt>
                <c:pt idx="13601">
                  <c:v>68.00500000001064</c:v>
                </c:pt>
                <c:pt idx="13602">
                  <c:v>68.01000000001063</c:v>
                </c:pt>
                <c:pt idx="13603">
                  <c:v>68.01500000001063</c:v>
                </c:pt>
                <c:pt idx="13604">
                  <c:v>68.02000000001061</c:v>
                </c:pt>
                <c:pt idx="13605">
                  <c:v>68.02500000001061</c:v>
                </c:pt>
                <c:pt idx="13606">
                  <c:v>68.03000000001061</c:v>
                </c:pt>
                <c:pt idx="13607">
                  <c:v>68.03500000001061</c:v>
                </c:pt>
                <c:pt idx="13608">
                  <c:v>68.04000000001062</c:v>
                </c:pt>
                <c:pt idx="13609">
                  <c:v>68.0450000000106</c:v>
                </c:pt>
                <c:pt idx="13610">
                  <c:v>68.0500000000106</c:v>
                </c:pt>
                <c:pt idx="13611">
                  <c:v>68.05500000001058</c:v>
                </c:pt>
                <c:pt idx="13612">
                  <c:v>68.0600000000106</c:v>
                </c:pt>
                <c:pt idx="13613">
                  <c:v>68.06500000001058</c:v>
                </c:pt>
                <c:pt idx="13614">
                  <c:v>68.07000000001058</c:v>
                </c:pt>
                <c:pt idx="13615">
                  <c:v>68.07500000001055</c:v>
                </c:pt>
                <c:pt idx="13616">
                  <c:v>68.08000000001057</c:v>
                </c:pt>
                <c:pt idx="13617">
                  <c:v>68.08500000001055</c:v>
                </c:pt>
                <c:pt idx="13618">
                  <c:v>68.09000000001056</c:v>
                </c:pt>
                <c:pt idx="13619">
                  <c:v>68.09500000001057</c:v>
                </c:pt>
                <c:pt idx="13620">
                  <c:v>68.10000000001055</c:v>
                </c:pt>
                <c:pt idx="13621">
                  <c:v>68.10500000001055</c:v>
                </c:pt>
                <c:pt idx="13622">
                  <c:v>68.11000000001054</c:v>
                </c:pt>
                <c:pt idx="13623">
                  <c:v>68.11500000001054</c:v>
                </c:pt>
                <c:pt idx="13624">
                  <c:v>68.12000000001051</c:v>
                </c:pt>
                <c:pt idx="13625">
                  <c:v>68.1250000000104</c:v>
                </c:pt>
                <c:pt idx="13626">
                  <c:v>68.13000000001051</c:v>
                </c:pt>
                <c:pt idx="13627">
                  <c:v>68.13500000001051</c:v>
                </c:pt>
                <c:pt idx="13628">
                  <c:v>68.14000000001051</c:v>
                </c:pt>
                <c:pt idx="13629">
                  <c:v>68.14500000001051</c:v>
                </c:pt>
                <c:pt idx="13630">
                  <c:v>68.15000000001051</c:v>
                </c:pt>
                <c:pt idx="13631">
                  <c:v>68.15500000001045</c:v>
                </c:pt>
                <c:pt idx="13632">
                  <c:v>68.1600000000105</c:v>
                </c:pt>
                <c:pt idx="13633">
                  <c:v>68.16500000001048</c:v>
                </c:pt>
                <c:pt idx="13634">
                  <c:v>68.17000000001048</c:v>
                </c:pt>
                <c:pt idx="13635">
                  <c:v>68.17500000001036</c:v>
                </c:pt>
                <c:pt idx="13636">
                  <c:v>68.18000000001048</c:v>
                </c:pt>
                <c:pt idx="13637">
                  <c:v>68.18500000001045</c:v>
                </c:pt>
                <c:pt idx="13638">
                  <c:v>68.19000000001047</c:v>
                </c:pt>
                <c:pt idx="13639">
                  <c:v>68.19500000001045</c:v>
                </c:pt>
                <c:pt idx="13640">
                  <c:v>68.20000000001046</c:v>
                </c:pt>
                <c:pt idx="13641">
                  <c:v>68.20500000001045</c:v>
                </c:pt>
                <c:pt idx="13642">
                  <c:v>68.21000000001046</c:v>
                </c:pt>
                <c:pt idx="13643">
                  <c:v>68.21500000001046</c:v>
                </c:pt>
                <c:pt idx="13644">
                  <c:v>68.22000000001044</c:v>
                </c:pt>
                <c:pt idx="13645">
                  <c:v>68.22500000001044</c:v>
                </c:pt>
                <c:pt idx="13646">
                  <c:v>68.23000000001043</c:v>
                </c:pt>
                <c:pt idx="13647">
                  <c:v>68.23500000001043</c:v>
                </c:pt>
                <c:pt idx="13648">
                  <c:v>68.24000000001042</c:v>
                </c:pt>
                <c:pt idx="13649">
                  <c:v>68.24500000001042</c:v>
                </c:pt>
                <c:pt idx="13650">
                  <c:v>68.25000000001041</c:v>
                </c:pt>
                <c:pt idx="13651">
                  <c:v>68.25500000001041</c:v>
                </c:pt>
                <c:pt idx="13652">
                  <c:v>68.2600000000104</c:v>
                </c:pt>
                <c:pt idx="13653">
                  <c:v>68.2650000000104</c:v>
                </c:pt>
                <c:pt idx="13654">
                  <c:v>68.2700000000104</c:v>
                </c:pt>
                <c:pt idx="13655">
                  <c:v>68.27500000001038</c:v>
                </c:pt>
                <c:pt idx="13656">
                  <c:v>68.2800000000104</c:v>
                </c:pt>
                <c:pt idx="13657">
                  <c:v>68.28500000001038</c:v>
                </c:pt>
                <c:pt idx="13658">
                  <c:v>68.2900000000104</c:v>
                </c:pt>
                <c:pt idx="13659">
                  <c:v>68.29500000001037</c:v>
                </c:pt>
                <c:pt idx="13660">
                  <c:v>68.30000000001037</c:v>
                </c:pt>
                <c:pt idx="13661">
                  <c:v>68.30500000001035</c:v>
                </c:pt>
                <c:pt idx="13662">
                  <c:v>68.31000000001036</c:v>
                </c:pt>
                <c:pt idx="13663">
                  <c:v>68.31500000001035</c:v>
                </c:pt>
                <c:pt idx="13664">
                  <c:v>68.32000000001035</c:v>
                </c:pt>
                <c:pt idx="13665">
                  <c:v>68.32500000001035</c:v>
                </c:pt>
                <c:pt idx="13666">
                  <c:v>68.33000000001034</c:v>
                </c:pt>
                <c:pt idx="13667">
                  <c:v>68.33500000001034</c:v>
                </c:pt>
                <c:pt idx="13668">
                  <c:v>68.34000000001033</c:v>
                </c:pt>
                <c:pt idx="13669">
                  <c:v>68.34500000001033</c:v>
                </c:pt>
                <c:pt idx="13670">
                  <c:v>68.35000000001031</c:v>
                </c:pt>
                <c:pt idx="13671">
                  <c:v>68.35500000001031</c:v>
                </c:pt>
                <c:pt idx="13672">
                  <c:v>68.36000000001031</c:v>
                </c:pt>
                <c:pt idx="13673">
                  <c:v>68.36500000001031</c:v>
                </c:pt>
                <c:pt idx="13674">
                  <c:v>68.37000000001028</c:v>
                </c:pt>
                <c:pt idx="13675">
                  <c:v>68.37500000001025</c:v>
                </c:pt>
                <c:pt idx="13676">
                  <c:v>68.3800000000103</c:v>
                </c:pt>
                <c:pt idx="13677">
                  <c:v>68.38500000001028</c:v>
                </c:pt>
                <c:pt idx="13678">
                  <c:v>68.3900000000103</c:v>
                </c:pt>
                <c:pt idx="13679">
                  <c:v>68.39500000001028</c:v>
                </c:pt>
                <c:pt idx="13680">
                  <c:v>68.4000000000103</c:v>
                </c:pt>
                <c:pt idx="13681">
                  <c:v>68.40500000001027</c:v>
                </c:pt>
                <c:pt idx="13682">
                  <c:v>68.4100000000103</c:v>
                </c:pt>
                <c:pt idx="13683">
                  <c:v>68.41500000001026</c:v>
                </c:pt>
                <c:pt idx="13684">
                  <c:v>68.42000000001026</c:v>
                </c:pt>
                <c:pt idx="13685">
                  <c:v>68.42500000001025</c:v>
                </c:pt>
                <c:pt idx="13686">
                  <c:v>68.43000000001026</c:v>
                </c:pt>
                <c:pt idx="13687">
                  <c:v>68.43500000001026</c:v>
                </c:pt>
                <c:pt idx="13688">
                  <c:v>68.4400000000103</c:v>
                </c:pt>
                <c:pt idx="13689">
                  <c:v>68.44500000001026</c:v>
                </c:pt>
                <c:pt idx="13690">
                  <c:v>68.45000000001023</c:v>
                </c:pt>
                <c:pt idx="13691">
                  <c:v>68.45500000001023</c:v>
                </c:pt>
                <c:pt idx="13692">
                  <c:v>68.46000000001022</c:v>
                </c:pt>
                <c:pt idx="13693">
                  <c:v>68.46500000001022</c:v>
                </c:pt>
                <c:pt idx="13694">
                  <c:v>68.47000000001021</c:v>
                </c:pt>
                <c:pt idx="13695">
                  <c:v>68.47500000001021</c:v>
                </c:pt>
                <c:pt idx="13696">
                  <c:v>68.4800000000102</c:v>
                </c:pt>
                <c:pt idx="13697">
                  <c:v>68.4850000000102</c:v>
                </c:pt>
                <c:pt idx="13698">
                  <c:v>68.4900000000102</c:v>
                </c:pt>
                <c:pt idx="13699">
                  <c:v>68.4950000000102</c:v>
                </c:pt>
                <c:pt idx="13700">
                  <c:v>68.5000000000102</c:v>
                </c:pt>
                <c:pt idx="13701">
                  <c:v>68.50500000001018</c:v>
                </c:pt>
                <c:pt idx="13702">
                  <c:v>68.5100000000102</c:v>
                </c:pt>
                <c:pt idx="13703">
                  <c:v>68.51500000001017</c:v>
                </c:pt>
                <c:pt idx="13704">
                  <c:v>68.52000000001017</c:v>
                </c:pt>
                <c:pt idx="13705">
                  <c:v>68.52500000001015</c:v>
                </c:pt>
                <c:pt idx="13706">
                  <c:v>68.53000000001016</c:v>
                </c:pt>
                <c:pt idx="13707">
                  <c:v>68.53500000001015</c:v>
                </c:pt>
                <c:pt idx="13708">
                  <c:v>68.54000000001016</c:v>
                </c:pt>
                <c:pt idx="13709">
                  <c:v>68.54500000001016</c:v>
                </c:pt>
                <c:pt idx="13710">
                  <c:v>68.55000000001014</c:v>
                </c:pt>
                <c:pt idx="13711">
                  <c:v>68.55500000001014</c:v>
                </c:pt>
                <c:pt idx="13712">
                  <c:v>68.56000000001013</c:v>
                </c:pt>
                <c:pt idx="13713">
                  <c:v>68.56500000001013</c:v>
                </c:pt>
                <c:pt idx="13714">
                  <c:v>68.57000000001011</c:v>
                </c:pt>
                <c:pt idx="13715">
                  <c:v>68.57500000001011</c:v>
                </c:pt>
                <c:pt idx="13716">
                  <c:v>68.58000000001011</c:v>
                </c:pt>
                <c:pt idx="13717">
                  <c:v>68.58500000001011</c:v>
                </c:pt>
                <c:pt idx="13718">
                  <c:v>68.5900000000101</c:v>
                </c:pt>
                <c:pt idx="13719">
                  <c:v>68.5950000000101</c:v>
                </c:pt>
                <c:pt idx="13720">
                  <c:v>68.6000000000101</c:v>
                </c:pt>
                <c:pt idx="13721">
                  <c:v>68.60500000001008</c:v>
                </c:pt>
                <c:pt idx="13722">
                  <c:v>68.6100000000101</c:v>
                </c:pt>
                <c:pt idx="13723">
                  <c:v>68.61500000001008</c:v>
                </c:pt>
                <c:pt idx="13724">
                  <c:v>68.62000000001008</c:v>
                </c:pt>
                <c:pt idx="13725">
                  <c:v>68.62500000001005</c:v>
                </c:pt>
                <c:pt idx="13726">
                  <c:v>68.63000000001007</c:v>
                </c:pt>
                <c:pt idx="13727">
                  <c:v>68.63500000001005</c:v>
                </c:pt>
                <c:pt idx="13728">
                  <c:v>68.64000000001006</c:v>
                </c:pt>
                <c:pt idx="13729">
                  <c:v>68.64500000001005</c:v>
                </c:pt>
                <c:pt idx="13730">
                  <c:v>68.65000000001005</c:v>
                </c:pt>
                <c:pt idx="13731">
                  <c:v>68.65500000001005</c:v>
                </c:pt>
                <c:pt idx="13732">
                  <c:v>68.66000000001004</c:v>
                </c:pt>
                <c:pt idx="13733">
                  <c:v>68.66500000001004</c:v>
                </c:pt>
                <c:pt idx="13734">
                  <c:v>68.67000000001001</c:v>
                </c:pt>
                <c:pt idx="13735">
                  <c:v>68.67500000000983</c:v>
                </c:pt>
                <c:pt idx="13736">
                  <c:v>68.68000000001001</c:v>
                </c:pt>
                <c:pt idx="13737">
                  <c:v>68.68500000001001</c:v>
                </c:pt>
                <c:pt idx="13738">
                  <c:v>68.69000000001001</c:v>
                </c:pt>
                <c:pt idx="13739">
                  <c:v>68.69500000001001</c:v>
                </c:pt>
                <c:pt idx="13740">
                  <c:v>68.70000000001</c:v>
                </c:pt>
                <c:pt idx="13741">
                  <c:v>68.70500000001</c:v>
                </c:pt>
                <c:pt idx="13742">
                  <c:v>68.71000000001</c:v>
                </c:pt>
                <c:pt idx="13743">
                  <c:v>68.71500000000998</c:v>
                </c:pt>
                <c:pt idx="13744">
                  <c:v>68.72000000000995</c:v>
                </c:pt>
                <c:pt idx="13745">
                  <c:v>68.72500000000986</c:v>
                </c:pt>
                <c:pt idx="13746">
                  <c:v>68.73000000000998</c:v>
                </c:pt>
                <c:pt idx="13747">
                  <c:v>68.73500000000995</c:v>
                </c:pt>
                <c:pt idx="13748">
                  <c:v>68.74000000000997</c:v>
                </c:pt>
                <c:pt idx="13749">
                  <c:v>68.74500000000995</c:v>
                </c:pt>
                <c:pt idx="13750">
                  <c:v>68.75000000000995</c:v>
                </c:pt>
                <c:pt idx="13751">
                  <c:v>68.75500000000983</c:v>
                </c:pt>
                <c:pt idx="13752">
                  <c:v>68.76000000000995</c:v>
                </c:pt>
                <c:pt idx="13753">
                  <c:v>68.76500000000995</c:v>
                </c:pt>
                <c:pt idx="13754">
                  <c:v>68.77000000000982</c:v>
                </c:pt>
                <c:pt idx="13755">
                  <c:v>68.7750000000098</c:v>
                </c:pt>
                <c:pt idx="13756">
                  <c:v>68.78000000000991</c:v>
                </c:pt>
                <c:pt idx="13757">
                  <c:v>68.7850000000098</c:v>
                </c:pt>
                <c:pt idx="13758">
                  <c:v>68.79000000000991</c:v>
                </c:pt>
                <c:pt idx="13759">
                  <c:v>68.79500000000991</c:v>
                </c:pt>
                <c:pt idx="13760">
                  <c:v>68.80000000000985</c:v>
                </c:pt>
                <c:pt idx="13761">
                  <c:v>68.80500000000978</c:v>
                </c:pt>
                <c:pt idx="13762">
                  <c:v>68.81000000000988</c:v>
                </c:pt>
                <c:pt idx="13763">
                  <c:v>68.81500000000985</c:v>
                </c:pt>
                <c:pt idx="13764">
                  <c:v>68.82000000000977</c:v>
                </c:pt>
                <c:pt idx="13765">
                  <c:v>68.82500000000972</c:v>
                </c:pt>
                <c:pt idx="13766">
                  <c:v>68.83000000000985</c:v>
                </c:pt>
                <c:pt idx="13767">
                  <c:v>68.83500000000976</c:v>
                </c:pt>
                <c:pt idx="13768">
                  <c:v>68.84000000000988</c:v>
                </c:pt>
                <c:pt idx="13769">
                  <c:v>68.84500000000985</c:v>
                </c:pt>
                <c:pt idx="13770">
                  <c:v>68.85000000000974</c:v>
                </c:pt>
                <c:pt idx="13771">
                  <c:v>68.8550000000097</c:v>
                </c:pt>
                <c:pt idx="13772">
                  <c:v>68.86000000000985</c:v>
                </c:pt>
                <c:pt idx="13773">
                  <c:v>68.86500000000973</c:v>
                </c:pt>
                <c:pt idx="13774">
                  <c:v>68.8700000000097</c:v>
                </c:pt>
                <c:pt idx="13775">
                  <c:v>68.87500000000963</c:v>
                </c:pt>
                <c:pt idx="13776">
                  <c:v>68.88000000000972</c:v>
                </c:pt>
                <c:pt idx="13777">
                  <c:v>68.8850000000097</c:v>
                </c:pt>
                <c:pt idx="13778">
                  <c:v>68.89000000000981</c:v>
                </c:pt>
                <c:pt idx="13779">
                  <c:v>68.8950000000097</c:v>
                </c:pt>
                <c:pt idx="13780">
                  <c:v>68.90000000000981</c:v>
                </c:pt>
                <c:pt idx="13781">
                  <c:v>68.90500000000981</c:v>
                </c:pt>
                <c:pt idx="13782">
                  <c:v>68.91000000000981</c:v>
                </c:pt>
                <c:pt idx="13783">
                  <c:v>68.91500000000981</c:v>
                </c:pt>
                <c:pt idx="13784">
                  <c:v>68.92000000000978</c:v>
                </c:pt>
                <c:pt idx="13785">
                  <c:v>68.92500000000975</c:v>
                </c:pt>
                <c:pt idx="13786">
                  <c:v>68.9300000000098</c:v>
                </c:pt>
                <c:pt idx="13787">
                  <c:v>68.93500000000978</c:v>
                </c:pt>
                <c:pt idx="13788">
                  <c:v>68.9400000000098</c:v>
                </c:pt>
                <c:pt idx="13789">
                  <c:v>68.94500000000978</c:v>
                </c:pt>
                <c:pt idx="13790">
                  <c:v>68.95000000000978</c:v>
                </c:pt>
                <c:pt idx="13791">
                  <c:v>68.95500000000975</c:v>
                </c:pt>
                <c:pt idx="13792">
                  <c:v>68.96000000000977</c:v>
                </c:pt>
                <c:pt idx="13793">
                  <c:v>68.96500000000975</c:v>
                </c:pt>
                <c:pt idx="13794">
                  <c:v>68.97000000000975</c:v>
                </c:pt>
                <c:pt idx="13795">
                  <c:v>68.97500000000963</c:v>
                </c:pt>
                <c:pt idx="13796">
                  <c:v>68.98000000000975</c:v>
                </c:pt>
                <c:pt idx="13797">
                  <c:v>68.98500000000975</c:v>
                </c:pt>
                <c:pt idx="13798">
                  <c:v>68.99000000000974</c:v>
                </c:pt>
                <c:pt idx="13799">
                  <c:v>68.99500000000974</c:v>
                </c:pt>
                <c:pt idx="13800">
                  <c:v>69.00000000000971</c:v>
                </c:pt>
                <c:pt idx="13801">
                  <c:v>69.0050000000096</c:v>
                </c:pt>
                <c:pt idx="13802">
                  <c:v>69.01000000000971</c:v>
                </c:pt>
                <c:pt idx="13803">
                  <c:v>69.01500000000971</c:v>
                </c:pt>
                <c:pt idx="13804">
                  <c:v>69.02000000000965</c:v>
                </c:pt>
                <c:pt idx="13805">
                  <c:v>69.02500000000958</c:v>
                </c:pt>
                <c:pt idx="13806">
                  <c:v>69.03000000000968</c:v>
                </c:pt>
                <c:pt idx="13807">
                  <c:v>69.03500000000965</c:v>
                </c:pt>
                <c:pt idx="13808">
                  <c:v>69.0400000000097</c:v>
                </c:pt>
                <c:pt idx="13809">
                  <c:v>69.04500000000968</c:v>
                </c:pt>
                <c:pt idx="13810">
                  <c:v>69.05000000000965</c:v>
                </c:pt>
                <c:pt idx="13811">
                  <c:v>69.05500000000956</c:v>
                </c:pt>
                <c:pt idx="13812">
                  <c:v>69.06000000000968</c:v>
                </c:pt>
                <c:pt idx="13813">
                  <c:v>69.06500000000965</c:v>
                </c:pt>
                <c:pt idx="13814">
                  <c:v>69.07000000000954</c:v>
                </c:pt>
                <c:pt idx="13815">
                  <c:v>69.0750000000095</c:v>
                </c:pt>
                <c:pt idx="13816">
                  <c:v>69.08000000000965</c:v>
                </c:pt>
                <c:pt idx="13817">
                  <c:v>69.08500000000953</c:v>
                </c:pt>
                <c:pt idx="13818">
                  <c:v>69.09000000000965</c:v>
                </c:pt>
                <c:pt idx="13819">
                  <c:v>69.09500000000965</c:v>
                </c:pt>
                <c:pt idx="13820">
                  <c:v>69.10000000000952</c:v>
                </c:pt>
                <c:pt idx="13821">
                  <c:v>69.1050000000095</c:v>
                </c:pt>
                <c:pt idx="13822">
                  <c:v>69.11000000000961</c:v>
                </c:pt>
                <c:pt idx="13823">
                  <c:v>69.1150000000095</c:v>
                </c:pt>
                <c:pt idx="13824">
                  <c:v>69.12000000000948</c:v>
                </c:pt>
                <c:pt idx="13825">
                  <c:v>69.12500000000939</c:v>
                </c:pt>
                <c:pt idx="13826">
                  <c:v>69.13000000000955</c:v>
                </c:pt>
                <c:pt idx="13827">
                  <c:v>69.13500000000948</c:v>
                </c:pt>
                <c:pt idx="13828">
                  <c:v>69.14000000000958</c:v>
                </c:pt>
                <c:pt idx="13829">
                  <c:v>69.14500000000955</c:v>
                </c:pt>
                <c:pt idx="13830">
                  <c:v>69.15000000000947</c:v>
                </c:pt>
                <c:pt idx="13831">
                  <c:v>69.15500000000942</c:v>
                </c:pt>
                <c:pt idx="13832">
                  <c:v>69.16000000000955</c:v>
                </c:pt>
                <c:pt idx="13833">
                  <c:v>69.16500000000946</c:v>
                </c:pt>
                <c:pt idx="13834">
                  <c:v>69.17000000000942</c:v>
                </c:pt>
                <c:pt idx="13835">
                  <c:v>69.17500000000936</c:v>
                </c:pt>
                <c:pt idx="13836">
                  <c:v>69.18000000000944</c:v>
                </c:pt>
                <c:pt idx="13837">
                  <c:v>69.1850000000094</c:v>
                </c:pt>
                <c:pt idx="13838">
                  <c:v>69.19000000000955</c:v>
                </c:pt>
                <c:pt idx="13839">
                  <c:v>69.19500000000943</c:v>
                </c:pt>
                <c:pt idx="13840">
                  <c:v>69.20000000000955</c:v>
                </c:pt>
                <c:pt idx="13841">
                  <c:v>69.20500000000955</c:v>
                </c:pt>
                <c:pt idx="13842">
                  <c:v>69.21000000000954</c:v>
                </c:pt>
                <c:pt idx="13843">
                  <c:v>69.21500000000954</c:v>
                </c:pt>
                <c:pt idx="13844">
                  <c:v>69.22000000000951</c:v>
                </c:pt>
                <c:pt idx="13845">
                  <c:v>69.2250000000094</c:v>
                </c:pt>
                <c:pt idx="13846">
                  <c:v>69.23000000000951</c:v>
                </c:pt>
                <c:pt idx="13847">
                  <c:v>69.23500000000951</c:v>
                </c:pt>
                <c:pt idx="13848">
                  <c:v>69.24000000000951</c:v>
                </c:pt>
                <c:pt idx="13849">
                  <c:v>69.24500000000951</c:v>
                </c:pt>
                <c:pt idx="13850">
                  <c:v>69.25000000000948</c:v>
                </c:pt>
                <c:pt idx="13851">
                  <c:v>69.25500000000945</c:v>
                </c:pt>
                <c:pt idx="13852">
                  <c:v>69.2600000000095</c:v>
                </c:pt>
                <c:pt idx="13853">
                  <c:v>69.26500000000948</c:v>
                </c:pt>
                <c:pt idx="13854">
                  <c:v>69.27000000000945</c:v>
                </c:pt>
                <c:pt idx="13855">
                  <c:v>69.27500000000936</c:v>
                </c:pt>
                <c:pt idx="13856">
                  <c:v>69.28000000000948</c:v>
                </c:pt>
                <c:pt idx="13857">
                  <c:v>69.28500000000945</c:v>
                </c:pt>
                <c:pt idx="13858">
                  <c:v>69.29000000000947</c:v>
                </c:pt>
                <c:pt idx="13859">
                  <c:v>69.29500000000945</c:v>
                </c:pt>
                <c:pt idx="13860">
                  <c:v>69.30000000000945</c:v>
                </c:pt>
                <c:pt idx="13861">
                  <c:v>69.30500000000933</c:v>
                </c:pt>
                <c:pt idx="13862">
                  <c:v>69.31000000000945</c:v>
                </c:pt>
                <c:pt idx="13863">
                  <c:v>69.31500000000945</c:v>
                </c:pt>
                <c:pt idx="13864">
                  <c:v>69.32000000000932</c:v>
                </c:pt>
                <c:pt idx="13865">
                  <c:v>69.3250000000093</c:v>
                </c:pt>
                <c:pt idx="13866">
                  <c:v>69.33000000000941</c:v>
                </c:pt>
                <c:pt idx="13867">
                  <c:v>69.3350000000093</c:v>
                </c:pt>
                <c:pt idx="13868">
                  <c:v>69.34000000000941</c:v>
                </c:pt>
                <c:pt idx="13869">
                  <c:v>69.34500000000941</c:v>
                </c:pt>
                <c:pt idx="13870">
                  <c:v>69.35000000000935</c:v>
                </c:pt>
                <c:pt idx="13871">
                  <c:v>69.35500000000928</c:v>
                </c:pt>
                <c:pt idx="13872">
                  <c:v>69.36000000000938</c:v>
                </c:pt>
                <c:pt idx="13873">
                  <c:v>69.36500000000935</c:v>
                </c:pt>
                <c:pt idx="13874">
                  <c:v>69.37000000000927</c:v>
                </c:pt>
                <c:pt idx="13875">
                  <c:v>69.37500000000919</c:v>
                </c:pt>
                <c:pt idx="13876">
                  <c:v>69.38000000000935</c:v>
                </c:pt>
                <c:pt idx="13877">
                  <c:v>69.38500000000926</c:v>
                </c:pt>
                <c:pt idx="13878">
                  <c:v>69.39000000000938</c:v>
                </c:pt>
                <c:pt idx="13879">
                  <c:v>69.39500000000935</c:v>
                </c:pt>
                <c:pt idx="13880">
                  <c:v>69.40000000000937</c:v>
                </c:pt>
                <c:pt idx="13881">
                  <c:v>69.40500000000935</c:v>
                </c:pt>
                <c:pt idx="13882">
                  <c:v>69.41000000000936</c:v>
                </c:pt>
                <c:pt idx="13883">
                  <c:v>69.41500000000935</c:v>
                </c:pt>
                <c:pt idx="13884">
                  <c:v>69.42000000000935</c:v>
                </c:pt>
                <c:pt idx="13885">
                  <c:v>69.42500000000935</c:v>
                </c:pt>
                <c:pt idx="13886">
                  <c:v>69.43000000000934</c:v>
                </c:pt>
                <c:pt idx="13887">
                  <c:v>69.43500000000934</c:v>
                </c:pt>
                <c:pt idx="13888">
                  <c:v>69.44000000000933</c:v>
                </c:pt>
                <c:pt idx="13889">
                  <c:v>69.44500000000933</c:v>
                </c:pt>
                <c:pt idx="13890">
                  <c:v>69.45000000000931</c:v>
                </c:pt>
                <c:pt idx="13891">
                  <c:v>69.45500000000931</c:v>
                </c:pt>
                <c:pt idx="13892">
                  <c:v>69.46000000000931</c:v>
                </c:pt>
                <c:pt idx="13893">
                  <c:v>69.46500000000931</c:v>
                </c:pt>
                <c:pt idx="13894">
                  <c:v>69.47000000000928</c:v>
                </c:pt>
                <c:pt idx="13895">
                  <c:v>69.47500000000925</c:v>
                </c:pt>
                <c:pt idx="13896">
                  <c:v>69.4800000000093</c:v>
                </c:pt>
                <c:pt idx="13897">
                  <c:v>69.48500000000928</c:v>
                </c:pt>
                <c:pt idx="13898">
                  <c:v>69.4900000000093</c:v>
                </c:pt>
                <c:pt idx="13899">
                  <c:v>69.49500000000928</c:v>
                </c:pt>
                <c:pt idx="13900">
                  <c:v>69.50000000000928</c:v>
                </c:pt>
                <c:pt idx="13901">
                  <c:v>69.50500000000925</c:v>
                </c:pt>
                <c:pt idx="13902">
                  <c:v>69.51000000000927</c:v>
                </c:pt>
                <c:pt idx="13903">
                  <c:v>69.51500000000925</c:v>
                </c:pt>
                <c:pt idx="13904">
                  <c:v>69.52000000000925</c:v>
                </c:pt>
                <c:pt idx="13905">
                  <c:v>69.52500000000913</c:v>
                </c:pt>
                <c:pt idx="13906">
                  <c:v>69.53000000000925</c:v>
                </c:pt>
                <c:pt idx="13907">
                  <c:v>69.53500000000925</c:v>
                </c:pt>
                <c:pt idx="13908">
                  <c:v>69.54000000000924</c:v>
                </c:pt>
                <c:pt idx="13909">
                  <c:v>69.54500000000924</c:v>
                </c:pt>
                <c:pt idx="13910">
                  <c:v>69.55000000000921</c:v>
                </c:pt>
                <c:pt idx="13911">
                  <c:v>69.5550000000091</c:v>
                </c:pt>
                <c:pt idx="13912">
                  <c:v>69.56000000000921</c:v>
                </c:pt>
                <c:pt idx="13913">
                  <c:v>69.56500000000921</c:v>
                </c:pt>
                <c:pt idx="13914">
                  <c:v>69.57000000000909</c:v>
                </c:pt>
                <c:pt idx="13915">
                  <c:v>69.57500000000908</c:v>
                </c:pt>
                <c:pt idx="13916">
                  <c:v>69.58000000000918</c:v>
                </c:pt>
                <c:pt idx="13917">
                  <c:v>69.58500000000915</c:v>
                </c:pt>
                <c:pt idx="13918">
                  <c:v>69.5900000000092</c:v>
                </c:pt>
                <c:pt idx="13919">
                  <c:v>69.59500000000918</c:v>
                </c:pt>
                <c:pt idx="13920">
                  <c:v>69.60000000000915</c:v>
                </c:pt>
                <c:pt idx="13921">
                  <c:v>69.60500000000906</c:v>
                </c:pt>
                <c:pt idx="13922">
                  <c:v>69.61000000000918</c:v>
                </c:pt>
                <c:pt idx="13923">
                  <c:v>69.61500000000915</c:v>
                </c:pt>
                <c:pt idx="13924">
                  <c:v>69.62000000000904</c:v>
                </c:pt>
                <c:pt idx="13925">
                  <c:v>69.62500000000898</c:v>
                </c:pt>
                <c:pt idx="13926">
                  <c:v>69.63000000000915</c:v>
                </c:pt>
                <c:pt idx="13927">
                  <c:v>69.63500000000903</c:v>
                </c:pt>
                <c:pt idx="13928">
                  <c:v>69.64000000000915</c:v>
                </c:pt>
                <c:pt idx="13929">
                  <c:v>69.64500000000915</c:v>
                </c:pt>
                <c:pt idx="13930">
                  <c:v>69.65000000000902</c:v>
                </c:pt>
                <c:pt idx="13931">
                  <c:v>69.65500000000898</c:v>
                </c:pt>
                <c:pt idx="13932">
                  <c:v>69.66000000000911</c:v>
                </c:pt>
                <c:pt idx="13933">
                  <c:v>69.665000000009</c:v>
                </c:pt>
                <c:pt idx="13934">
                  <c:v>69.67000000000898</c:v>
                </c:pt>
                <c:pt idx="13935">
                  <c:v>69.67500000000889</c:v>
                </c:pt>
                <c:pt idx="13936">
                  <c:v>69.68000000000899</c:v>
                </c:pt>
                <c:pt idx="13937">
                  <c:v>69.68500000000898</c:v>
                </c:pt>
                <c:pt idx="13938">
                  <c:v>69.69000000000908</c:v>
                </c:pt>
                <c:pt idx="13939">
                  <c:v>69.69500000000905</c:v>
                </c:pt>
                <c:pt idx="13940">
                  <c:v>69.7000000000091</c:v>
                </c:pt>
                <c:pt idx="13941">
                  <c:v>69.70500000000908</c:v>
                </c:pt>
                <c:pt idx="13942">
                  <c:v>69.7100000000091</c:v>
                </c:pt>
                <c:pt idx="13943">
                  <c:v>69.71500000000908</c:v>
                </c:pt>
                <c:pt idx="13944">
                  <c:v>69.72000000000908</c:v>
                </c:pt>
                <c:pt idx="13945">
                  <c:v>69.72500000000905</c:v>
                </c:pt>
                <c:pt idx="13946">
                  <c:v>69.73000000000907</c:v>
                </c:pt>
                <c:pt idx="13947">
                  <c:v>69.73500000000905</c:v>
                </c:pt>
                <c:pt idx="13948">
                  <c:v>69.74000000000906</c:v>
                </c:pt>
                <c:pt idx="13949">
                  <c:v>69.74500000000905</c:v>
                </c:pt>
                <c:pt idx="13950">
                  <c:v>69.75000000000905</c:v>
                </c:pt>
                <c:pt idx="13951">
                  <c:v>69.75500000000905</c:v>
                </c:pt>
                <c:pt idx="13952">
                  <c:v>69.76000000000904</c:v>
                </c:pt>
                <c:pt idx="13953">
                  <c:v>69.76500000000904</c:v>
                </c:pt>
                <c:pt idx="13954">
                  <c:v>69.77000000000901</c:v>
                </c:pt>
                <c:pt idx="13955">
                  <c:v>69.7750000000089</c:v>
                </c:pt>
                <c:pt idx="13956">
                  <c:v>69.78000000000901</c:v>
                </c:pt>
                <c:pt idx="13957">
                  <c:v>69.78500000000901</c:v>
                </c:pt>
                <c:pt idx="13958">
                  <c:v>69.79000000000901</c:v>
                </c:pt>
                <c:pt idx="13959">
                  <c:v>69.79500000000901</c:v>
                </c:pt>
                <c:pt idx="13960">
                  <c:v>69.80000000000898</c:v>
                </c:pt>
                <c:pt idx="13961">
                  <c:v>69.80500000000895</c:v>
                </c:pt>
                <c:pt idx="13962">
                  <c:v>69.810000000009</c:v>
                </c:pt>
                <c:pt idx="13963">
                  <c:v>69.81500000000898</c:v>
                </c:pt>
                <c:pt idx="13964">
                  <c:v>69.82000000000895</c:v>
                </c:pt>
                <c:pt idx="13965">
                  <c:v>69.82500000000886</c:v>
                </c:pt>
                <c:pt idx="13966">
                  <c:v>69.83000000000898</c:v>
                </c:pt>
                <c:pt idx="13967">
                  <c:v>69.83500000000895</c:v>
                </c:pt>
                <c:pt idx="13968">
                  <c:v>69.84000000000897</c:v>
                </c:pt>
                <c:pt idx="13969">
                  <c:v>69.84500000000895</c:v>
                </c:pt>
                <c:pt idx="13970">
                  <c:v>69.85000000000895</c:v>
                </c:pt>
                <c:pt idx="13971">
                  <c:v>69.85500000000883</c:v>
                </c:pt>
                <c:pt idx="13972">
                  <c:v>69.86000000000895</c:v>
                </c:pt>
                <c:pt idx="13973">
                  <c:v>69.86500000000895</c:v>
                </c:pt>
                <c:pt idx="13974">
                  <c:v>69.87000000000882</c:v>
                </c:pt>
                <c:pt idx="13975">
                  <c:v>69.87500000000878</c:v>
                </c:pt>
                <c:pt idx="13976">
                  <c:v>69.88000000000891</c:v>
                </c:pt>
                <c:pt idx="13977">
                  <c:v>69.8850000000088</c:v>
                </c:pt>
                <c:pt idx="13978">
                  <c:v>69.89000000000891</c:v>
                </c:pt>
                <c:pt idx="13979">
                  <c:v>69.89500000000891</c:v>
                </c:pt>
                <c:pt idx="13980">
                  <c:v>69.90000000000891</c:v>
                </c:pt>
                <c:pt idx="13981">
                  <c:v>69.90500000000891</c:v>
                </c:pt>
                <c:pt idx="13982">
                  <c:v>69.9100000000089</c:v>
                </c:pt>
                <c:pt idx="13983">
                  <c:v>69.9150000000089</c:v>
                </c:pt>
                <c:pt idx="13984">
                  <c:v>69.9200000000089</c:v>
                </c:pt>
                <c:pt idx="13985">
                  <c:v>69.92500000000888</c:v>
                </c:pt>
                <c:pt idx="13986">
                  <c:v>69.9300000000089</c:v>
                </c:pt>
                <c:pt idx="13987">
                  <c:v>69.93500000000888</c:v>
                </c:pt>
                <c:pt idx="13988">
                  <c:v>69.9400000000089</c:v>
                </c:pt>
                <c:pt idx="13989">
                  <c:v>69.94500000000887</c:v>
                </c:pt>
                <c:pt idx="13990">
                  <c:v>69.95000000000887</c:v>
                </c:pt>
                <c:pt idx="13991">
                  <c:v>69.95500000000885</c:v>
                </c:pt>
                <c:pt idx="13992">
                  <c:v>69.96000000000886</c:v>
                </c:pt>
                <c:pt idx="13993">
                  <c:v>69.96500000000885</c:v>
                </c:pt>
                <c:pt idx="13994">
                  <c:v>69.97000000000885</c:v>
                </c:pt>
                <c:pt idx="13995">
                  <c:v>69.97500000000885</c:v>
                </c:pt>
                <c:pt idx="13996">
                  <c:v>69.98000000000884</c:v>
                </c:pt>
                <c:pt idx="13997">
                  <c:v>69.98500000000884</c:v>
                </c:pt>
                <c:pt idx="13998">
                  <c:v>69.99000000000883</c:v>
                </c:pt>
                <c:pt idx="13999">
                  <c:v>69.99500000000883</c:v>
                </c:pt>
                <c:pt idx="14000">
                  <c:v>70.00000000000881</c:v>
                </c:pt>
                <c:pt idx="14001">
                  <c:v>70.00500000000881</c:v>
                </c:pt>
                <c:pt idx="14002">
                  <c:v>70.01000000000881</c:v>
                </c:pt>
                <c:pt idx="14003">
                  <c:v>70.01500000000881</c:v>
                </c:pt>
                <c:pt idx="14004">
                  <c:v>70.02000000000878</c:v>
                </c:pt>
                <c:pt idx="14005">
                  <c:v>70.02500000000875</c:v>
                </c:pt>
                <c:pt idx="14006">
                  <c:v>70.0300000000088</c:v>
                </c:pt>
                <c:pt idx="14007">
                  <c:v>70.03500000000878</c:v>
                </c:pt>
                <c:pt idx="14008">
                  <c:v>70.0400000000088</c:v>
                </c:pt>
                <c:pt idx="14009">
                  <c:v>70.04500000000878</c:v>
                </c:pt>
                <c:pt idx="14010">
                  <c:v>70.05000000000878</c:v>
                </c:pt>
                <c:pt idx="14011">
                  <c:v>70.05500000000875</c:v>
                </c:pt>
                <c:pt idx="14012">
                  <c:v>70.06000000000877</c:v>
                </c:pt>
                <c:pt idx="14013">
                  <c:v>70.06500000000875</c:v>
                </c:pt>
                <c:pt idx="14014">
                  <c:v>70.07000000000875</c:v>
                </c:pt>
                <c:pt idx="14015">
                  <c:v>70.07500000000863</c:v>
                </c:pt>
                <c:pt idx="14016">
                  <c:v>70.08000000000875</c:v>
                </c:pt>
                <c:pt idx="14017">
                  <c:v>70.08500000000875</c:v>
                </c:pt>
                <c:pt idx="14018">
                  <c:v>70.09000000000874</c:v>
                </c:pt>
                <c:pt idx="14019">
                  <c:v>70.09500000000874</c:v>
                </c:pt>
                <c:pt idx="14020">
                  <c:v>70.10000000000871</c:v>
                </c:pt>
                <c:pt idx="14021">
                  <c:v>70.1050000000086</c:v>
                </c:pt>
                <c:pt idx="14022">
                  <c:v>70.11000000000871</c:v>
                </c:pt>
                <c:pt idx="14023">
                  <c:v>70.11500000000871</c:v>
                </c:pt>
                <c:pt idx="14024">
                  <c:v>70.12000000000859</c:v>
                </c:pt>
                <c:pt idx="14025">
                  <c:v>70.12500000000858</c:v>
                </c:pt>
                <c:pt idx="14026">
                  <c:v>70.13000000000868</c:v>
                </c:pt>
                <c:pt idx="14027">
                  <c:v>70.13500000000865</c:v>
                </c:pt>
                <c:pt idx="14028">
                  <c:v>70.1400000000087</c:v>
                </c:pt>
                <c:pt idx="14029">
                  <c:v>70.14500000000868</c:v>
                </c:pt>
                <c:pt idx="14030">
                  <c:v>70.15000000000865</c:v>
                </c:pt>
                <c:pt idx="14031">
                  <c:v>70.15500000000856</c:v>
                </c:pt>
                <c:pt idx="14032">
                  <c:v>70.16000000000868</c:v>
                </c:pt>
                <c:pt idx="14033">
                  <c:v>70.16500000000865</c:v>
                </c:pt>
                <c:pt idx="14034">
                  <c:v>70.17000000000854</c:v>
                </c:pt>
                <c:pt idx="14035">
                  <c:v>70.17500000000848</c:v>
                </c:pt>
                <c:pt idx="14036">
                  <c:v>70.18000000000865</c:v>
                </c:pt>
                <c:pt idx="14037">
                  <c:v>70.18500000000853</c:v>
                </c:pt>
                <c:pt idx="14038">
                  <c:v>70.19000000000865</c:v>
                </c:pt>
                <c:pt idx="14039">
                  <c:v>70.19500000000865</c:v>
                </c:pt>
                <c:pt idx="14040">
                  <c:v>70.20000000000864</c:v>
                </c:pt>
                <c:pt idx="14041">
                  <c:v>70.20500000000864</c:v>
                </c:pt>
                <c:pt idx="14042">
                  <c:v>70.21000000000863</c:v>
                </c:pt>
                <c:pt idx="14043">
                  <c:v>70.21500000000863</c:v>
                </c:pt>
                <c:pt idx="14044">
                  <c:v>70.22000000000861</c:v>
                </c:pt>
                <c:pt idx="14045">
                  <c:v>70.22500000000861</c:v>
                </c:pt>
                <c:pt idx="14046">
                  <c:v>70.23000000000861</c:v>
                </c:pt>
                <c:pt idx="14047">
                  <c:v>70.23500000000861</c:v>
                </c:pt>
                <c:pt idx="14048">
                  <c:v>70.2400000000086</c:v>
                </c:pt>
                <c:pt idx="14049">
                  <c:v>70.2450000000086</c:v>
                </c:pt>
                <c:pt idx="14050">
                  <c:v>70.2500000000086</c:v>
                </c:pt>
                <c:pt idx="14051">
                  <c:v>70.25500000000858</c:v>
                </c:pt>
                <c:pt idx="14052">
                  <c:v>70.2600000000086</c:v>
                </c:pt>
                <c:pt idx="14053">
                  <c:v>70.26500000000858</c:v>
                </c:pt>
                <c:pt idx="14054">
                  <c:v>70.27000000000858</c:v>
                </c:pt>
                <c:pt idx="14055">
                  <c:v>70.27500000000855</c:v>
                </c:pt>
                <c:pt idx="14056">
                  <c:v>70.28000000000857</c:v>
                </c:pt>
                <c:pt idx="14057">
                  <c:v>70.28500000000855</c:v>
                </c:pt>
                <c:pt idx="14058">
                  <c:v>70.29000000000856</c:v>
                </c:pt>
                <c:pt idx="14059">
                  <c:v>70.29500000000855</c:v>
                </c:pt>
                <c:pt idx="14060">
                  <c:v>70.30000000000855</c:v>
                </c:pt>
                <c:pt idx="14061">
                  <c:v>70.30500000000855</c:v>
                </c:pt>
                <c:pt idx="14062">
                  <c:v>70.31000000000854</c:v>
                </c:pt>
                <c:pt idx="14063">
                  <c:v>70.31500000000854</c:v>
                </c:pt>
                <c:pt idx="14064">
                  <c:v>70.32000000000851</c:v>
                </c:pt>
                <c:pt idx="14065">
                  <c:v>70.3250000000084</c:v>
                </c:pt>
                <c:pt idx="14066">
                  <c:v>70.33000000000851</c:v>
                </c:pt>
                <c:pt idx="14067">
                  <c:v>70.33500000000851</c:v>
                </c:pt>
                <c:pt idx="14068">
                  <c:v>70.34000000000851</c:v>
                </c:pt>
                <c:pt idx="14069">
                  <c:v>70.34500000000851</c:v>
                </c:pt>
                <c:pt idx="14070">
                  <c:v>70.35000000000848</c:v>
                </c:pt>
                <c:pt idx="14071">
                  <c:v>70.35500000000845</c:v>
                </c:pt>
                <c:pt idx="14072">
                  <c:v>70.3600000000085</c:v>
                </c:pt>
                <c:pt idx="14073">
                  <c:v>70.36500000000848</c:v>
                </c:pt>
                <c:pt idx="14074">
                  <c:v>70.37000000000845</c:v>
                </c:pt>
                <c:pt idx="14075">
                  <c:v>70.37500000000836</c:v>
                </c:pt>
                <c:pt idx="14076">
                  <c:v>70.38000000000848</c:v>
                </c:pt>
                <c:pt idx="14077">
                  <c:v>70.38500000000845</c:v>
                </c:pt>
                <c:pt idx="14078">
                  <c:v>70.39000000000847</c:v>
                </c:pt>
                <c:pt idx="14079">
                  <c:v>70.39500000000845</c:v>
                </c:pt>
                <c:pt idx="14080">
                  <c:v>70.40000000000846</c:v>
                </c:pt>
                <c:pt idx="14081">
                  <c:v>70.40500000000845</c:v>
                </c:pt>
                <c:pt idx="14082">
                  <c:v>70.41000000000846</c:v>
                </c:pt>
                <c:pt idx="14083">
                  <c:v>70.41500000000846</c:v>
                </c:pt>
                <c:pt idx="14084">
                  <c:v>70.42000000000844</c:v>
                </c:pt>
                <c:pt idx="14085">
                  <c:v>70.42500000000844</c:v>
                </c:pt>
                <c:pt idx="14086">
                  <c:v>70.43000000000843</c:v>
                </c:pt>
                <c:pt idx="14087">
                  <c:v>70.43500000000843</c:v>
                </c:pt>
                <c:pt idx="14088">
                  <c:v>70.44000000000842</c:v>
                </c:pt>
                <c:pt idx="14089">
                  <c:v>70.44500000000842</c:v>
                </c:pt>
                <c:pt idx="14090">
                  <c:v>70.45000000000841</c:v>
                </c:pt>
                <c:pt idx="14091">
                  <c:v>70.45500000000841</c:v>
                </c:pt>
                <c:pt idx="14092">
                  <c:v>70.4600000000084</c:v>
                </c:pt>
                <c:pt idx="14093">
                  <c:v>70.4650000000084</c:v>
                </c:pt>
                <c:pt idx="14094">
                  <c:v>70.47000000000838</c:v>
                </c:pt>
                <c:pt idx="14095">
                  <c:v>70.47500000000838</c:v>
                </c:pt>
                <c:pt idx="14096">
                  <c:v>70.4800000000084</c:v>
                </c:pt>
                <c:pt idx="14097">
                  <c:v>70.48500000000838</c:v>
                </c:pt>
                <c:pt idx="14098">
                  <c:v>70.4900000000084</c:v>
                </c:pt>
                <c:pt idx="14099">
                  <c:v>70.49500000000837</c:v>
                </c:pt>
                <c:pt idx="14100">
                  <c:v>70.50000000000837</c:v>
                </c:pt>
                <c:pt idx="14101">
                  <c:v>70.50500000000835</c:v>
                </c:pt>
                <c:pt idx="14102">
                  <c:v>70.51000000000836</c:v>
                </c:pt>
                <c:pt idx="14103">
                  <c:v>70.51500000000835</c:v>
                </c:pt>
                <c:pt idx="14104">
                  <c:v>70.52000000000835</c:v>
                </c:pt>
                <c:pt idx="14105">
                  <c:v>70.52500000000828</c:v>
                </c:pt>
                <c:pt idx="14106">
                  <c:v>70.53000000000834</c:v>
                </c:pt>
                <c:pt idx="14107">
                  <c:v>70.53500000000834</c:v>
                </c:pt>
                <c:pt idx="14108">
                  <c:v>70.54000000000833</c:v>
                </c:pt>
                <c:pt idx="14109">
                  <c:v>70.54500000000833</c:v>
                </c:pt>
                <c:pt idx="14110">
                  <c:v>70.55000000000831</c:v>
                </c:pt>
                <c:pt idx="14111">
                  <c:v>70.55500000000831</c:v>
                </c:pt>
                <c:pt idx="14112">
                  <c:v>70.56000000000831</c:v>
                </c:pt>
                <c:pt idx="14113">
                  <c:v>70.56500000000831</c:v>
                </c:pt>
                <c:pt idx="14114">
                  <c:v>70.57000000000828</c:v>
                </c:pt>
                <c:pt idx="14115">
                  <c:v>70.57500000000825</c:v>
                </c:pt>
                <c:pt idx="14116">
                  <c:v>70.58000000000828</c:v>
                </c:pt>
                <c:pt idx="14117">
                  <c:v>70.58500000000828</c:v>
                </c:pt>
                <c:pt idx="14118">
                  <c:v>70.5900000000083</c:v>
                </c:pt>
                <c:pt idx="14119">
                  <c:v>70.59500000000828</c:v>
                </c:pt>
                <c:pt idx="14120">
                  <c:v>70.60000000000828</c:v>
                </c:pt>
                <c:pt idx="14121">
                  <c:v>70.60500000000825</c:v>
                </c:pt>
                <c:pt idx="14122">
                  <c:v>70.61000000000827</c:v>
                </c:pt>
                <c:pt idx="14123">
                  <c:v>70.61500000000825</c:v>
                </c:pt>
                <c:pt idx="14124">
                  <c:v>70.62000000000825</c:v>
                </c:pt>
                <c:pt idx="14125">
                  <c:v>70.62500000000813</c:v>
                </c:pt>
                <c:pt idx="14126">
                  <c:v>70.63000000000825</c:v>
                </c:pt>
                <c:pt idx="14127">
                  <c:v>70.63500000000818</c:v>
                </c:pt>
                <c:pt idx="14128">
                  <c:v>70.64000000000824</c:v>
                </c:pt>
                <c:pt idx="14129">
                  <c:v>70.64500000000824</c:v>
                </c:pt>
                <c:pt idx="14130">
                  <c:v>70.65000000000821</c:v>
                </c:pt>
                <c:pt idx="14131">
                  <c:v>70.6550000000081</c:v>
                </c:pt>
                <c:pt idx="14132">
                  <c:v>70.66000000000821</c:v>
                </c:pt>
                <c:pt idx="14133">
                  <c:v>70.66500000000821</c:v>
                </c:pt>
                <c:pt idx="14134">
                  <c:v>70.67000000000809</c:v>
                </c:pt>
                <c:pt idx="14135">
                  <c:v>70.67500000000808</c:v>
                </c:pt>
                <c:pt idx="14136">
                  <c:v>70.68000000000818</c:v>
                </c:pt>
                <c:pt idx="14137">
                  <c:v>70.68500000000807</c:v>
                </c:pt>
                <c:pt idx="14138">
                  <c:v>70.69000000000818</c:v>
                </c:pt>
                <c:pt idx="14139">
                  <c:v>70.69500000000818</c:v>
                </c:pt>
                <c:pt idx="14140">
                  <c:v>70.7000000000082</c:v>
                </c:pt>
                <c:pt idx="14141">
                  <c:v>70.70500000000818</c:v>
                </c:pt>
                <c:pt idx="14142">
                  <c:v>70.7100000000082</c:v>
                </c:pt>
                <c:pt idx="14143">
                  <c:v>70.71500000000817</c:v>
                </c:pt>
                <c:pt idx="14144">
                  <c:v>70.72000000000817</c:v>
                </c:pt>
                <c:pt idx="14145">
                  <c:v>70.72500000000815</c:v>
                </c:pt>
                <c:pt idx="14146">
                  <c:v>70.73000000000816</c:v>
                </c:pt>
                <c:pt idx="14147">
                  <c:v>70.73500000000815</c:v>
                </c:pt>
                <c:pt idx="14148">
                  <c:v>70.74000000000816</c:v>
                </c:pt>
                <c:pt idx="14149">
                  <c:v>70.74500000000814</c:v>
                </c:pt>
                <c:pt idx="14150">
                  <c:v>70.75000000000814</c:v>
                </c:pt>
                <c:pt idx="14151">
                  <c:v>70.75500000000814</c:v>
                </c:pt>
                <c:pt idx="14152">
                  <c:v>70.76000000000813</c:v>
                </c:pt>
                <c:pt idx="14153">
                  <c:v>70.76500000000813</c:v>
                </c:pt>
                <c:pt idx="14154">
                  <c:v>70.77000000000811</c:v>
                </c:pt>
                <c:pt idx="14155">
                  <c:v>70.77500000000811</c:v>
                </c:pt>
                <c:pt idx="14156">
                  <c:v>70.78000000000811</c:v>
                </c:pt>
                <c:pt idx="14157">
                  <c:v>70.78500000000811</c:v>
                </c:pt>
                <c:pt idx="14158">
                  <c:v>70.7900000000081</c:v>
                </c:pt>
                <c:pt idx="14159">
                  <c:v>70.7950000000081</c:v>
                </c:pt>
                <c:pt idx="14160">
                  <c:v>70.80000000000808</c:v>
                </c:pt>
                <c:pt idx="14161">
                  <c:v>70.80500000000808</c:v>
                </c:pt>
                <c:pt idx="14162">
                  <c:v>70.8100000000081</c:v>
                </c:pt>
                <c:pt idx="14163">
                  <c:v>70.81500000000808</c:v>
                </c:pt>
                <c:pt idx="14164">
                  <c:v>70.82000000000808</c:v>
                </c:pt>
                <c:pt idx="14165">
                  <c:v>70.82500000000805</c:v>
                </c:pt>
                <c:pt idx="14166">
                  <c:v>70.83000000000807</c:v>
                </c:pt>
                <c:pt idx="14167">
                  <c:v>70.83500000000805</c:v>
                </c:pt>
                <c:pt idx="14168">
                  <c:v>70.84000000000806</c:v>
                </c:pt>
                <c:pt idx="14169">
                  <c:v>70.84500000000805</c:v>
                </c:pt>
                <c:pt idx="14170">
                  <c:v>70.85000000000805</c:v>
                </c:pt>
                <c:pt idx="14171">
                  <c:v>70.85500000000798</c:v>
                </c:pt>
                <c:pt idx="14172">
                  <c:v>70.86000000000804</c:v>
                </c:pt>
                <c:pt idx="14173">
                  <c:v>70.86500000000804</c:v>
                </c:pt>
                <c:pt idx="14174">
                  <c:v>70.87000000000801</c:v>
                </c:pt>
                <c:pt idx="14175">
                  <c:v>70.8750000000079</c:v>
                </c:pt>
                <c:pt idx="14176">
                  <c:v>70.88000000000801</c:v>
                </c:pt>
                <c:pt idx="14177">
                  <c:v>70.88500000000801</c:v>
                </c:pt>
                <c:pt idx="14178">
                  <c:v>70.89000000000801</c:v>
                </c:pt>
                <c:pt idx="14179">
                  <c:v>70.89500000000801</c:v>
                </c:pt>
                <c:pt idx="14180">
                  <c:v>70.900000000008</c:v>
                </c:pt>
                <c:pt idx="14181">
                  <c:v>70.905000000008</c:v>
                </c:pt>
                <c:pt idx="14182">
                  <c:v>70.910000000008</c:v>
                </c:pt>
                <c:pt idx="14183">
                  <c:v>70.915000000008</c:v>
                </c:pt>
                <c:pt idx="14184">
                  <c:v>70.920000000008</c:v>
                </c:pt>
                <c:pt idx="14185">
                  <c:v>70.92500000000798</c:v>
                </c:pt>
                <c:pt idx="14186">
                  <c:v>70.930000000008</c:v>
                </c:pt>
                <c:pt idx="14187">
                  <c:v>70.93500000000797</c:v>
                </c:pt>
                <c:pt idx="14188">
                  <c:v>70.940000000008</c:v>
                </c:pt>
                <c:pt idx="14189">
                  <c:v>70.94500000000796</c:v>
                </c:pt>
                <c:pt idx="14190">
                  <c:v>70.95000000000796</c:v>
                </c:pt>
                <c:pt idx="14191">
                  <c:v>70.95500000000795</c:v>
                </c:pt>
                <c:pt idx="14192">
                  <c:v>70.96000000000796</c:v>
                </c:pt>
                <c:pt idx="14193">
                  <c:v>70.96500000000794</c:v>
                </c:pt>
                <c:pt idx="14194">
                  <c:v>70.97000000000794</c:v>
                </c:pt>
                <c:pt idx="14195">
                  <c:v>70.97500000000794</c:v>
                </c:pt>
                <c:pt idx="14196">
                  <c:v>70.98000000000793</c:v>
                </c:pt>
                <c:pt idx="14197">
                  <c:v>70.98500000000793</c:v>
                </c:pt>
                <c:pt idx="14198">
                  <c:v>70.99000000000792</c:v>
                </c:pt>
                <c:pt idx="14199">
                  <c:v>70.99500000000791</c:v>
                </c:pt>
                <c:pt idx="14200">
                  <c:v>71.00000000000791</c:v>
                </c:pt>
                <c:pt idx="14201">
                  <c:v>71.00500000000791</c:v>
                </c:pt>
                <c:pt idx="14202">
                  <c:v>71.0100000000079</c:v>
                </c:pt>
                <c:pt idx="14203">
                  <c:v>71.0150000000079</c:v>
                </c:pt>
                <c:pt idx="14204">
                  <c:v>71.02000000000788</c:v>
                </c:pt>
                <c:pt idx="14205">
                  <c:v>71.02500000000788</c:v>
                </c:pt>
                <c:pt idx="14206">
                  <c:v>71.0300000000079</c:v>
                </c:pt>
                <c:pt idx="14207">
                  <c:v>71.03500000000788</c:v>
                </c:pt>
                <c:pt idx="14208">
                  <c:v>71.0400000000079</c:v>
                </c:pt>
                <c:pt idx="14209">
                  <c:v>71.04500000000787</c:v>
                </c:pt>
                <c:pt idx="14210">
                  <c:v>71.05000000000787</c:v>
                </c:pt>
                <c:pt idx="14211">
                  <c:v>71.05500000000785</c:v>
                </c:pt>
                <c:pt idx="14212">
                  <c:v>71.06000000000786</c:v>
                </c:pt>
                <c:pt idx="14213">
                  <c:v>71.06500000000785</c:v>
                </c:pt>
                <c:pt idx="14214">
                  <c:v>71.07000000000785</c:v>
                </c:pt>
                <c:pt idx="14215">
                  <c:v>71.07500000000778</c:v>
                </c:pt>
                <c:pt idx="14216">
                  <c:v>71.08000000000784</c:v>
                </c:pt>
                <c:pt idx="14217">
                  <c:v>71.08500000000784</c:v>
                </c:pt>
                <c:pt idx="14218">
                  <c:v>71.09000000000783</c:v>
                </c:pt>
                <c:pt idx="14219">
                  <c:v>71.09500000000783</c:v>
                </c:pt>
                <c:pt idx="14220">
                  <c:v>71.10000000000781</c:v>
                </c:pt>
                <c:pt idx="14221">
                  <c:v>71.10500000000781</c:v>
                </c:pt>
                <c:pt idx="14222">
                  <c:v>71.11000000000781</c:v>
                </c:pt>
                <c:pt idx="14223">
                  <c:v>71.11500000000781</c:v>
                </c:pt>
                <c:pt idx="14224">
                  <c:v>71.12000000000778</c:v>
                </c:pt>
                <c:pt idx="14225">
                  <c:v>71.12500000000767</c:v>
                </c:pt>
                <c:pt idx="14226">
                  <c:v>71.13000000000778</c:v>
                </c:pt>
                <c:pt idx="14227">
                  <c:v>71.13500000000778</c:v>
                </c:pt>
                <c:pt idx="14228">
                  <c:v>71.1400000000078</c:v>
                </c:pt>
                <c:pt idx="14229">
                  <c:v>71.14500000000778</c:v>
                </c:pt>
                <c:pt idx="14230">
                  <c:v>71.15000000000778</c:v>
                </c:pt>
                <c:pt idx="14231">
                  <c:v>71.15500000000775</c:v>
                </c:pt>
                <c:pt idx="14232">
                  <c:v>71.16000000000777</c:v>
                </c:pt>
                <c:pt idx="14233">
                  <c:v>71.16500000000775</c:v>
                </c:pt>
                <c:pt idx="14234">
                  <c:v>71.17000000000775</c:v>
                </c:pt>
                <c:pt idx="14235">
                  <c:v>71.17500000000763</c:v>
                </c:pt>
                <c:pt idx="14236">
                  <c:v>71.18000000000775</c:v>
                </c:pt>
                <c:pt idx="14237">
                  <c:v>71.18500000000768</c:v>
                </c:pt>
                <c:pt idx="14238">
                  <c:v>71.19000000000774</c:v>
                </c:pt>
                <c:pt idx="14239">
                  <c:v>71.19500000000774</c:v>
                </c:pt>
                <c:pt idx="14240">
                  <c:v>71.20000000000773</c:v>
                </c:pt>
                <c:pt idx="14241">
                  <c:v>71.20500000000773</c:v>
                </c:pt>
                <c:pt idx="14242">
                  <c:v>71.21000000000772</c:v>
                </c:pt>
                <c:pt idx="14243">
                  <c:v>71.21500000000771</c:v>
                </c:pt>
                <c:pt idx="14244">
                  <c:v>71.22000000000771</c:v>
                </c:pt>
                <c:pt idx="14245">
                  <c:v>71.22500000000771</c:v>
                </c:pt>
                <c:pt idx="14246">
                  <c:v>71.2300000000077</c:v>
                </c:pt>
                <c:pt idx="14247">
                  <c:v>71.2350000000077</c:v>
                </c:pt>
                <c:pt idx="14248">
                  <c:v>71.2400000000077</c:v>
                </c:pt>
                <c:pt idx="14249">
                  <c:v>71.2450000000077</c:v>
                </c:pt>
                <c:pt idx="14250">
                  <c:v>71.2500000000077</c:v>
                </c:pt>
                <c:pt idx="14251">
                  <c:v>71.25500000000768</c:v>
                </c:pt>
                <c:pt idx="14252">
                  <c:v>71.2600000000077</c:v>
                </c:pt>
                <c:pt idx="14253">
                  <c:v>71.26500000000767</c:v>
                </c:pt>
                <c:pt idx="14254">
                  <c:v>71.27000000000767</c:v>
                </c:pt>
                <c:pt idx="14255">
                  <c:v>71.27500000000765</c:v>
                </c:pt>
                <c:pt idx="14256">
                  <c:v>71.28000000000766</c:v>
                </c:pt>
                <c:pt idx="14257">
                  <c:v>71.28500000000765</c:v>
                </c:pt>
                <c:pt idx="14258">
                  <c:v>71.29000000000766</c:v>
                </c:pt>
                <c:pt idx="14259">
                  <c:v>71.29500000000764</c:v>
                </c:pt>
                <c:pt idx="14260">
                  <c:v>71.30000000000764</c:v>
                </c:pt>
                <c:pt idx="14261">
                  <c:v>71.30500000000764</c:v>
                </c:pt>
                <c:pt idx="14262">
                  <c:v>71.31000000000763</c:v>
                </c:pt>
                <c:pt idx="14263">
                  <c:v>71.31500000000763</c:v>
                </c:pt>
                <c:pt idx="14264">
                  <c:v>71.32000000000761</c:v>
                </c:pt>
                <c:pt idx="14265">
                  <c:v>71.32500000000761</c:v>
                </c:pt>
                <c:pt idx="14266">
                  <c:v>71.33000000000761</c:v>
                </c:pt>
                <c:pt idx="14267">
                  <c:v>71.33500000000761</c:v>
                </c:pt>
                <c:pt idx="14268">
                  <c:v>71.3400000000076</c:v>
                </c:pt>
                <c:pt idx="14269">
                  <c:v>71.3450000000076</c:v>
                </c:pt>
                <c:pt idx="14270">
                  <c:v>71.35000000000758</c:v>
                </c:pt>
                <c:pt idx="14271">
                  <c:v>71.35500000000758</c:v>
                </c:pt>
                <c:pt idx="14272">
                  <c:v>71.3600000000076</c:v>
                </c:pt>
                <c:pt idx="14273">
                  <c:v>71.36500000000758</c:v>
                </c:pt>
                <c:pt idx="14274">
                  <c:v>71.37000000000758</c:v>
                </c:pt>
                <c:pt idx="14275">
                  <c:v>71.37500000000755</c:v>
                </c:pt>
                <c:pt idx="14276">
                  <c:v>71.38000000000757</c:v>
                </c:pt>
                <c:pt idx="14277">
                  <c:v>71.38500000000755</c:v>
                </c:pt>
                <c:pt idx="14278">
                  <c:v>71.39000000000756</c:v>
                </c:pt>
                <c:pt idx="14279">
                  <c:v>71.39500000000755</c:v>
                </c:pt>
                <c:pt idx="14280">
                  <c:v>71.40000000000756</c:v>
                </c:pt>
                <c:pt idx="14281">
                  <c:v>71.40500000000754</c:v>
                </c:pt>
                <c:pt idx="14282">
                  <c:v>71.4100000000076</c:v>
                </c:pt>
                <c:pt idx="14283">
                  <c:v>71.41500000000756</c:v>
                </c:pt>
                <c:pt idx="14284">
                  <c:v>71.42000000000753</c:v>
                </c:pt>
                <c:pt idx="14285">
                  <c:v>71.42500000000753</c:v>
                </c:pt>
                <c:pt idx="14286">
                  <c:v>71.43000000000752</c:v>
                </c:pt>
                <c:pt idx="14287">
                  <c:v>71.43500000000751</c:v>
                </c:pt>
                <c:pt idx="14288">
                  <c:v>71.44000000000752</c:v>
                </c:pt>
                <c:pt idx="14289">
                  <c:v>71.44500000000752</c:v>
                </c:pt>
                <c:pt idx="14290">
                  <c:v>71.4500000000075</c:v>
                </c:pt>
                <c:pt idx="14291">
                  <c:v>71.4550000000075</c:v>
                </c:pt>
                <c:pt idx="14292">
                  <c:v>71.4600000000075</c:v>
                </c:pt>
                <c:pt idx="14293">
                  <c:v>71.4650000000075</c:v>
                </c:pt>
                <c:pt idx="14294">
                  <c:v>71.4700000000075</c:v>
                </c:pt>
                <c:pt idx="14295">
                  <c:v>71.47500000000748</c:v>
                </c:pt>
                <c:pt idx="14296">
                  <c:v>71.4800000000075</c:v>
                </c:pt>
                <c:pt idx="14297">
                  <c:v>71.48500000000747</c:v>
                </c:pt>
                <c:pt idx="14298">
                  <c:v>71.4900000000075</c:v>
                </c:pt>
                <c:pt idx="14299">
                  <c:v>71.49500000000746</c:v>
                </c:pt>
                <c:pt idx="14300">
                  <c:v>71.50000000000746</c:v>
                </c:pt>
                <c:pt idx="14301">
                  <c:v>71.50500000000745</c:v>
                </c:pt>
                <c:pt idx="14302">
                  <c:v>71.51000000000746</c:v>
                </c:pt>
                <c:pt idx="14303">
                  <c:v>71.51500000000744</c:v>
                </c:pt>
                <c:pt idx="14304">
                  <c:v>71.52000000000744</c:v>
                </c:pt>
                <c:pt idx="14305">
                  <c:v>71.52500000000744</c:v>
                </c:pt>
                <c:pt idx="14306">
                  <c:v>71.53000000000743</c:v>
                </c:pt>
                <c:pt idx="14307">
                  <c:v>71.53500000000743</c:v>
                </c:pt>
                <c:pt idx="14308">
                  <c:v>71.54000000000742</c:v>
                </c:pt>
                <c:pt idx="14309">
                  <c:v>71.54500000000741</c:v>
                </c:pt>
                <c:pt idx="14310">
                  <c:v>71.55000000000741</c:v>
                </c:pt>
                <c:pt idx="14311">
                  <c:v>71.55500000000741</c:v>
                </c:pt>
                <c:pt idx="14312">
                  <c:v>71.5600000000074</c:v>
                </c:pt>
                <c:pt idx="14313">
                  <c:v>71.5650000000074</c:v>
                </c:pt>
                <c:pt idx="14314">
                  <c:v>71.57000000000738</c:v>
                </c:pt>
                <c:pt idx="14315">
                  <c:v>71.57500000000738</c:v>
                </c:pt>
                <c:pt idx="14316">
                  <c:v>71.5800000000074</c:v>
                </c:pt>
                <c:pt idx="14317">
                  <c:v>71.58500000000738</c:v>
                </c:pt>
                <c:pt idx="14318">
                  <c:v>71.5900000000074</c:v>
                </c:pt>
                <c:pt idx="14319">
                  <c:v>71.59500000000737</c:v>
                </c:pt>
                <c:pt idx="14320">
                  <c:v>71.60000000000737</c:v>
                </c:pt>
                <c:pt idx="14321">
                  <c:v>71.60500000000735</c:v>
                </c:pt>
                <c:pt idx="14322">
                  <c:v>71.61000000000736</c:v>
                </c:pt>
                <c:pt idx="14323">
                  <c:v>71.61500000000735</c:v>
                </c:pt>
                <c:pt idx="14324">
                  <c:v>71.62000000000735</c:v>
                </c:pt>
                <c:pt idx="14325">
                  <c:v>71.62500000000728</c:v>
                </c:pt>
                <c:pt idx="14326">
                  <c:v>71.63000000000734</c:v>
                </c:pt>
                <c:pt idx="14327">
                  <c:v>71.63500000000734</c:v>
                </c:pt>
                <c:pt idx="14328">
                  <c:v>71.64000000000733</c:v>
                </c:pt>
                <c:pt idx="14329">
                  <c:v>71.64500000000733</c:v>
                </c:pt>
                <c:pt idx="14330">
                  <c:v>71.65000000000731</c:v>
                </c:pt>
                <c:pt idx="14331">
                  <c:v>71.65500000000731</c:v>
                </c:pt>
                <c:pt idx="14332">
                  <c:v>71.66000000000731</c:v>
                </c:pt>
                <c:pt idx="14333">
                  <c:v>71.66500000000731</c:v>
                </c:pt>
                <c:pt idx="14334">
                  <c:v>71.67000000000728</c:v>
                </c:pt>
                <c:pt idx="14335">
                  <c:v>71.67500000000717</c:v>
                </c:pt>
                <c:pt idx="14336">
                  <c:v>71.68000000000728</c:v>
                </c:pt>
                <c:pt idx="14337">
                  <c:v>71.68500000000728</c:v>
                </c:pt>
                <c:pt idx="14338">
                  <c:v>71.6900000000073</c:v>
                </c:pt>
                <c:pt idx="14339">
                  <c:v>71.69500000000728</c:v>
                </c:pt>
                <c:pt idx="14340">
                  <c:v>71.7000000000073</c:v>
                </c:pt>
                <c:pt idx="14341">
                  <c:v>71.70500000000727</c:v>
                </c:pt>
                <c:pt idx="14342">
                  <c:v>71.7100000000073</c:v>
                </c:pt>
                <c:pt idx="14343">
                  <c:v>71.71500000000726</c:v>
                </c:pt>
                <c:pt idx="14344">
                  <c:v>71.72000000000726</c:v>
                </c:pt>
                <c:pt idx="14345">
                  <c:v>71.72500000000725</c:v>
                </c:pt>
                <c:pt idx="14346">
                  <c:v>71.73000000000726</c:v>
                </c:pt>
                <c:pt idx="14347">
                  <c:v>71.73500000000724</c:v>
                </c:pt>
                <c:pt idx="14348">
                  <c:v>71.7400000000073</c:v>
                </c:pt>
                <c:pt idx="14349">
                  <c:v>71.74500000000726</c:v>
                </c:pt>
                <c:pt idx="14350">
                  <c:v>71.75000000000723</c:v>
                </c:pt>
                <c:pt idx="14351">
                  <c:v>71.75500000000723</c:v>
                </c:pt>
                <c:pt idx="14352">
                  <c:v>71.76000000000722</c:v>
                </c:pt>
                <c:pt idx="14353">
                  <c:v>71.76500000000721</c:v>
                </c:pt>
                <c:pt idx="14354">
                  <c:v>71.77000000000721</c:v>
                </c:pt>
                <c:pt idx="14355">
                  <c:v>71.77500000000721</c:v>
                </c:pt>
                <c:pt idx="14356">
                  <c:v>71.7800000000072</c:v>
                </c:pt>
                <c:pt idx="14357">
                  <c:v>71.7850000000072</c:v>
                </c:pt>
                <c:pt idx="14358">
                  <c:v>71.7900000000072</c:v>
                </c:pt>
                <c:pt idx="14359">
                  <c:v>71.7950000000072</c:v>
                </c:pt>
                <c:pt idx="14360">
                  <c:v>71.8000000000072</c:v>
                </c:pt>
                <c:pt idx="14361">
                  <c:v>71.80500000000718</c:v>
                </c:pt>
                <c:pt idx="14362">
                  <c:v>71.8100000000072</c:v>
                </c:pt>
                <c:pt idx="14363">
                  <c:v>71.81500000000717</c:v>
                </c:pt>
                <c:pt idx="14364">
                  <c:v>71.82000000000717</c:v>
                </c:pt>
                <c:pt idx="14365">
                  <c:v>71.82500000000715</c:v>
                </c:pt>
                <c:pt idx="14366">
                  <c:v>71.83000000000716</c:v>
                </c:pt>
                <c:pt idx="14367">
                  <c:v>71.83500000000715</c:v>
                </c:pt>
                <c:pt idx="14368">
                  <c:v>71.84000000000716</c:v>
                </c:pt>
                <c:pt idx="14369">
                  <c:v>71.84500000000714</c:v>
                </c:pt>
                <c:pt idx="14370">
                  <c:v>71.85000000000714</c:v>
                </c:pt>
                <c:pt idx="14371">
                  <c:v>71.85500000000714</c:v>
                </c:pt>
                <c:pt idx="14372">
                  <c:v>71.86000000000713</c:v>
                </c:pt>
                <c:pt idx="14373">
                  <c:v>71.86500000000713</c:v>
                </c:pt>
                <c:pt idx="14374">
                  <c:v>71.87000000000711</c:v>
                </c:pt>
                <c:pt idx="14375">
                  <c:v>71.87500000000711</c:v>
                </c:pt>
                <c:pt idx="14376">
                  <c:v>71.88000000000711</c:v>
                </c:pt>
                <c:pt idx="14377">
                  <c:v>71.88500000000711</c:v>
                </c:pt>
                <c:pt idx="14378">
                  <c:v>71.8900000000071</c:v>
                </c:pt>
                <c:pt idx="14379">
                  <c:v>71.8950000000071</c:v>
                </c:pt>
                <c:pt idx="14380">
                  <c:v>71.9000000000071</c:v>
                </c:pt>
                <c:pt idx="14381">
                  <c:v>71.9050000000071</c:v>
                </c:pt>
                <c:pt idx="14382">
                  <c:v>71.9100000000071</c:v>
                </c:pt>
                <c:pt idx="14383">
                  <c:v>71.9150000000071</c:v>
                </c:pt>
                <c:pt idx="14384">
                  <c:v>71.9200000000071</c:v>
                </c:pt>
                <c:pt idx="14385">
                  <c:v>71.92500000000707</c:v>
                </c:pt>
                <c:pt idx="14386">
                  <c:v>71.9300000000071</c:v>
                </c:pt>
                <c:pt idx="14387">
                  <c:v>71.93500000000706</c:v>
                </c:pt>
                <c:pt idx="14388">
                  <c:v>71.9400000000071</c:v>
                </c:pt>
                <c:pt idx="14389">
                  <c:v>71.9450000000071</c:v>
                </c:pt>
                <c:pt idx="14390">
                  <c:v>71.95000000000706</c:v>
                </c:pt>
                <c:pt idx="14391">
                  <c:v>71.95500000000704</c:v>
                </c:pt>
                <c:pt idx="14392">
                  <c:v>71.9600000000071</c:v>
                </c:pt>
                <c:pt idx="14393">
                  <c:v>71.96500000000706</c:v>
                </c:pt>
                <c:pt idx="14394">
                  <c:v>71.97000000000703</c:v>
                </c:pt>
                <c:pt idx="14395">
                  <c:v>71.97500000000703</c:v>
                </c:pt>
                <c:pt idx="14396">
                  <c:v>71.98000000000702</c:v>
                </c:pt>
                <c:pt idx="14397">
                  <c:v>71.98500000000701</c:v>
                </c:pt>
                <c:pt idx="14398">
                  <c:v>71.99000000000702</c:v>
                </c:pt>
                <c:pt idx="14399">
                  <c:v>71.99500000000702</c:v>
                </c:pt>
                <c:pt idx="14400">
                  <c:v>72.000000000007</c:v>
                </c:pt>
                <c:pt idx="14401">
                  <c:v>72.005000000007</c:v>
                </c:pt>
                <c:pt idx="14402">
                  <c:v>72.01000000000698</c:v>
                </c:pt>
                <c:pt idx="14403">
                  <c:v>72.01500000000698</c:v>
                </c:pt>
                <c:pt idx="14404">
                  <c:v>72.02000000000695</c:v>
                </c:pt>
                <c:pt idx="14405">
                  <c:v>72.02500000000686</c:v>
                </c:pt>
                <c:pt idx="14406">
                  <c:v>72.03000000000698</c:v>
                </c:pt>
                <c:pt idx="14407">
                  <c:v>72.03500000000695</c:v>
                </c:pt>
                <c:pt idx="14408">
                  <c:v>72.04000000000697</c:v>
                </c:pt>
                <c:pt idx="14409">
                  <c:v>72.04500000000695</c:v>
                </c:pt>
                <c:pt idx="14410">
                  <c:v>72.05000000000695</c:v>
                </c:pt>
                <c:pt idx="14411">
                  <c:v>72.05500000000683</c:v>
                </c:pt>
                <c:pt idx="14412">
                  <c:v>72.06000000000695</c:v>
                </c:pt>
                <c:pt idx="14413">
                  <c:v>72.06500000000688</c:v>
                </c:pt>
                <c:pt idx="14414">
                  <c:v>72.07000000000681</c:v>
                </c:pt>
                <c:pt idx="14415">
                  <c:v>72.07500000000678</c:v>
                </c:pt>
                <c:pt idx="14416">
                  <c:v>72.08000000000688</c:v>
                </c:pt>
                <c:pt idx="14417">
                  <c:v>72.0850000000068</c:v>
                </c:pt>
                <c:pt idx="14418">
                  <c:v>72.09000000000691</c:v>
                </c:pt>
                <c:pt idx="14419">
                  <c:v>72.09500000000691</c:v>
                </c:pt>
                <c:pt idx="14420">
                  <c:v>72.10000000000679</c:v>
                </c:pt>
                <c:pt idx="14421">
                  <c:v>72.10500000000678</c:v>
                </c:pt>
                <c:pt idx="14422">
                  <c:v>72.11000000000688</c:v>
                </c:pt>
                <c:pt idx="14423">
                  <c:v>72.11500000000677</c:v>
                </c:pt>
                <c:pt idx="14424">
                  <c:v>72.12000000000675</c:v>
                </c:pt>
                <c:pt idx="14425">
                  <c:v>72.12500000000666</c:v>
                </c:pt>
                <c:pt idx="14426">
                  <c:v>72.13000000000685</c:v>
                </c:pt>
                <c:pt idx="14427">
                  <c:v>72.13500000000676</c:v>
                </c:pt>
                <c:pt idx="14428">
                  <c:v>72.14000000000688</c:v>
                </c:pt>
                <c:pt idx="14429">
                  <c:v>72.14500000000685</c:v>
                </c:pt>
                <c:pt idx="14430">
                  <c:v>72.15000000000674</c:v>
                </c:pt>
                <c:pt idx="14431">
                  <c:v>72.15500000000667</c:v>
                </c:pt>
                <c:pt idx="14432">
                  <c:v>72.16000000000685</c:v>
                </c:pt>
                <c:pt idx="14433">
                  <c:v>72.16500000000673</c:v>
                </c:pt>
                <c:pt idx="14434">
                  <c:v>72.17000000000668</c:v>
                </c:pt>
                <c:pt idx="14435">
                  <c:v>72.17500000000661</c:v>
                </c:pt>
                <c:pt idx="14436">
                  <c:v>72.18000000000671</c:v>
                </c:pt>
                <c:pt idx="14437">
                  <c:v>72.18500000000668</c:v>
                </c:pt>
                <c:pt idx="14438">
                  <c:v>72.19000000000678</c:v>
                </c:pt>
                <c:pt idx="14439">
                  <c:v>72.1950000000067</c:v>
                </c:pt>
                <c:pt idx="14440">
                  <c:v>72.20000000000681</c:v>
                </c:pt>
                <c:pt idx="14441">
                  <c:v>72.20500000000681</c:v>
                </c:pt>
                <c:pt idx="14442">
                  <c:v>72.21000000000681</c:v>
                </c:pt>
                <c:pt idx="14443">
                  <c:v>72.21500000000681</c:v>
                </c:pt>
                <c:pt idx="14444">
                  <c:v>72.22000000000678</c:v>
                </c:pt>
                <c:pt idx="14445">
                  <c:v>72.22500000000667</c:v>
                </c:pt>
                <c:pt idx="14446">
                  <c:v>72.23000000000678</c:v>
                </c:pt>
                <c:pt idx="14447">
                  <c:v>72.23500000000678</c:v>
                </c:pt>
                <c:pt idx="14448">
                  <c:v>72.2400000000068</c:v>
                </c:pt>
                <c:pt idx="14449">
                  <c:v>72.24500000000678</c:v>
                </c:pt>
                <c:pt idx="14450">
                  <c:v>72.25000000000678</c:v>
                </c:pt>
                <c:pt idx="14451">
                  <c:v>72.25500000000675</c:v>
                </c:pt>
                <c:pt idx="14452">
                  <c:v>72.26000000000677</c:v>
                </c:pt>
                <c:pt idx="14453">
                  <c:v>72.26500000000675</c:v>
                </c:pt>
                <c:pt idx="14454">
                  <c:v>72.27000000000675</c:v>
                </c:pt>
                <c:pt idx="14455">
                  <c:v>72.27500000000663</c:v>
                </c:pt>
                <c:pt idx="14456">
                  <c:v>72.28000000000675</c:v>
                </c:pt>
                <c:pt idx="14457">
                  <c:v>72.28500000000668</c:v>
                </c:pt>
                <c:pt idx="14458">
                  <c:v>72.29000000000674</c:v>
                </c:pt>
                <c:pt idx="14459">
                  <c:v>72.29500000000674</c:v>
                </c:pt>
                <c:pt idx="14460">
                  <c:v>72.30000000000668</c:v>
                </c:pt>
                <c:pt idx="14461">
                  <c:v>72.3050000000066</c:v>
                </c:pt>
                <c:pt idx="14462">
                  <c:v>72.31000000000671</c:v>
                </c:pt>
                <c:pt idx="14463">
                  <c:v>72.31500000000671</c:v>
                </c:pt>
                <c:pt idx="14464">
                  <c:v>72.32000000000659</c:v>
                </c:pt>
                <c:pt idx="14465">
                  <c:v>72.32500000000658</c:v>
                </c:pt>
                <c:pt idx="14466">
                  <c:v>72.33000000000668</c:v>
                </c:pt>
                <c:pt idx="14467">
                  <c:v>72.33500000000657</c:v>
                </c:pt>
                <c:pt idx="14468">
                  <c:v>72.34000000000668</c:v>
                </c:pt>
                <c:pt idx="14469">
                  <c:v>72.34500000000668</c:v>
                </c:pt>
                <c:pt idx="14470">
                  <c:v>72.35000000000657</c:v>
                </c:pt>
                <c:pt idx="14471">
                  <c:v>72.35500000000656</c:v>
                </c:pt>
                <c:pt idx="14472">
                  <c:v>72.36000000000668</c:v>
                </c:pt>
                <c:pt idx="14473">
                  <c:v>72.36500000000665</c:v>
                </c:pt>
                <c:pt idx="14474">
                  <c:v>72.37000000000654</c:v>
                </c:pt>
                <c:pt idx="14475">
                  <c:v>72.37500000000647</c:v>
                </c:pt>
                <c:pt idx="14476">
                  <c:v>72.38000000000665</c:v>
                </c:pt>
                <c:pt idx="14477">
                  <c:v>72.38500000000653</c:v>
                </c:pt>
                <c:pt idx="14478">
                  <c:v>72.39000000000665</c:v>
                </c:pt>
                <c:pt idx="14479">
                  <c:v>72.39500000000658</c:v>
                </c:pt>
                <c:pt idx="14480">
                  <c:v>72.40000000000664</c:v>
                </c:pt>
                <c:pt idx="14481">
                  <c:v>72.40500000000664</c:v>
                </c:pt>
                <c:pt idx="14482">
                  <c:v>72.41000000000663</c:v>
                </c:pt>
                <c:pt idx="14483">
                  <c:v>72.41500000000663</c:v>
                </c:pt>
                <c:pt idx="14484">
                  <c:v>72.42000000000661</c:v>
                </c:pt>
                <c:pt idx="14485">
                  <c:v>72.42500000000661</c:v>
                </c:pt>
                <c:pt idx="14486">
                  <c:v>72.43000000000661</c:v>
                </c:pt>
                <c:pt idx="14487">
                  <c:v>72.43500000000661</c:v>
                </c:pt>
                <c:pt idx="14488">
                  <c:v>72.4400000000066</c:v>
                </c:pt>
                <c:pt idx="14489">
                  <c:v>72.4450000000066</c:v>
                </c:pt>
                <c:pt idx="14490">
                  <c:v>72.45000000000658</c:v>
                </c:pt>
                <c:pt idx="14491">
                  <c:v>72.45500000000658</c:v>
                </c:pt>
                <c:pt idx="14492">
                  <c:v>72.4600000000066</c:v>
                </c:pt>
                <c:pt idx="14493">
                  <c:v>72.46500000000658</c:v>
                </c:pt>
                <c:pt idx="14494">
                  <c:v>72.47000000000658</c:v>
                </c:pt>
                <c:pt idx="14495">
                  <c:v>72.47500000000655</c:v>
                </c:pt>
                <c:pt idx="14496">
                  <c:v>72.48000000000657</c:v>
                </c:pt>
                <c:pt idx="14497">
                  <c:v>72.48500000000655</c:v>
                </c:pt>
                <c:pt idx="14498">
                  <c:v>72.49000000000656</c:v>
                </c:pt>
                <c:pt idx="14499">
                  <c:v>72.49500000000655</c:v>
                </c:pt>
                <c:pt idx="14500">
                  <c:v>72.50000000000655</c:v>
                </c:pt>
                <c:pt idx="14501">
                  <c:v>72.50500000000648</c:v>
                </c:pt>
                <c:pt idx="14502">
                  <c:v>72.51000000000654</c:v>
                </c:pt>
                <c:pt idx="14503">
                  <c:v>72.51500000000654</c:v>
                </c:pt>
                <c:pt idx="14504">
                  <c:v>72.52000000000648</c:v>
                </c:pt>
                <c:pt idx="14505">
                  <c:v>72.5250000000064</c:v>
                </c:pt>
                <c:pt idx="14506">
                  <c:v>72.53000000000651</c:v>
                </c:pt>
                <c:pt idx="14507">
                  <c:v>72.53500000000651</c:v>
                </c:pt>
                <c:pt idx="14508">
                  <c:v>72.54000000000651</c:v>
                </c:pt>
                <c:pt idx="14509">
                  <c:v>72.54500000000651</c:v>
                </c:pt>
                <c:pt idx="14510">
                  <c:v>72.55000000000648</c:v>
                </c:pt>
                <c:pt idx="14511">
                  <c:v>72.55500000000637</c:v>
                </c:pt>
                <c:pt idx="14512">
                  <c:v>72.56000000000648</c:v>
                </c:pt>
                <c:pt idx="14513">
                  <c:v>72.56500000000648</c:v>
                </c:pt>
                <c:pt idx="14514">
                  <c:v>72.57000000000637</c:v>
                </c:pt>
                <c:pt idx="14515">
                  <c:v>72.57500000000636</c:v>
                </c:pt>
                <c:pt idx="14516">
                  <c:v>72.58000000000648</c:v>
                </c:pt>
                <c:pt idx="14517">
                  <c:v>72.58500000000645</c:v>
                </c:pt>
                <c:pt idx="14518">
                  <c:v>72.59000000000647</c:v>
                </c:pt>
                <c:pt idx="14519">
                  <c:v>72.59500000000645</c:v>
                </c:pt>
                <c:pt idx="14520">
                  <c:v>72.60000000000645</c:v>
                </c:pt>
                <c:pt idx="14521">
                  <c:v>72.60500000000633</c:v>
                </c:pt>
                <c:pt idx="14522">
                  <c:v>72.61000000000645</c:v>
                </c:pt>
                <c:pt idx="14523">
                  <c:v>72.61500000000638</c:v>
                </c:pt>
                <c:pt idx="14524">
                  <c:v>72.62000000000631</c:v>
                </c:pt>
                <c:pt idx="14525">
                  <c:v>72.62500000000627</c:v>
                </c:pt>
                <c:pt idx="14526">
                  <c:v>72.63000000000638</c:v>
                </c:pt>
                <c:pt idx="14527">
                  <c:v>72.6350000000063</c:v>
                </c:pt>
                <c:pt idx="14528">
                  <c:v>72.64000000000641</c:v>
                </c:pt>
                <c:pt idx="14529">
                  <c:v>72.64500000000641</c:v>
                </c:pt>
                <c:pt idx="14530">
                  <c:v>72.65000000000629</c:v>
                </c:pt>
                <c:pt idx="14531">
                  <c:v>72.65500000000627</c:v>
                </c:pt>
                <c:pt idx="14532">
                  <c:v>72.66000000000638</c:v>
                </c:pt>
                <c:pt idx="14533">
                  <c:v>72.66500000000627</c:v>
                </c:pt>
                <c:pt idx="14534">
                  <c:v>72.67000000000625</c:v>
                </c:pt>
                <c:pt idx="14535">
                  <c:v>72.67500000000616</c:v>
                </c:pt>
                <c:pt idx="14536">
                  <c:v>72.68000000000626</c:v>
                </c:pt>
                <c:pt idx="14537">
                  <c:v>72.68500000000625</c:v>
                </c:pt>
                <c:pt idx="14538">
                  <c:v>72.69000000000638</c:v>
                </c:pt>
                <c:pt idx="14539">
                  <c:v>72.69500000000635</c:v>
                </c:pt>
                <c:pt idx="14540">
                  <c:v>72.70000000000637</c:v>
                </c:pt>
                <c:pt idx="14541">
                  <c:v>72.70500000000635</c:v>
                </c:pt>
                <c:pt idx="14542">
                  <c:v>72.71000000000636</c:v>
                </c:pt>
                <c:pt idx="14543">
                  <c:v>72.71500000000635</c:v>
                </c:pt>
                <c:pt idx="14544">
                  <c:v>72.72000000000635</c:v>
                </c:pt>
                <c:pt idx="14545">
                  <c:v>72.72500000000628</c:v>
                </c:pt>
                <c:pt idx="14546">
                  <c:v>72.73000000000634</c:v>
                </c:pt>
                <c:pt idx="14547">
                  <c:v>72.73500000000631</c:v>
                </c:pt>
                <c:pt idx="14548">
                  <c:v>72.74000000000633</c:v>
                </c:pt>
                <c:pt idx="14549">
                  <c:v>72.74500000000633</c:v>
                </c:pt>
                <c:pt idx="14550">
                  <c:v>72.75000000000631</c:v>
                </c:pt>
                <c:pt idx="14551">
                  <c:v>72.75500000000628</c:v>
                </c:pt>
                <c:pt idx="14552">
                  <c:v>72.76000000000631</c:v>
                </c:pt>
                <c:pt idx="14553">
                  <c:v>72.76500000000631</c:v>
                </c:pt>
                <c:pt idx="14554">
                  <c:v>72.77000000000628</c:v>
                </c:pt>
                <c:pt idx="14555">
                  <c:v>72.77500000000617</c:v>
                </c:pt>
                <c:pt idx="14556">
                  <c:v>72.78000000000628</c:v>
                </c:pt>
                <c:pt idx="14557">
                  <c:v>72.78500000000628</c:v>
                </c:pt>
                <c:pt idx="14558">
                  <c:v>72.79000000000628</c:v>
                </c:pt>
                <c:pt idx="14559">
                  <c:v>72.79500000000628</c:v>
                </c:pt>
                <c:pt idx="14560">
                  <c:v>72.80000000000628</c:v>
                </c:pt>
                <c:pt idx="14561">
                  <c:v>72.80500000000625</c:v>
                </c:pt>
                <c:pt idx="14562">
                  <c:v>72.81000000000627</c:v>
                </c:pt>
                <c:pt idx="14563">
                  <c:v>72.81500000000625</c:v>
                </c:pt>
                <c:pt idx="14564">
                  <c:v>72.82000000000625</c:v>
                </c:pt>
                <c:pt idx="14565">
                  <c:v>72.82500000000613</c:v>
                </c:pt>
                <c:pt idx="14566">
                  <c:v>72.83000000000625</c:v>
                </c:pt>
                <c:pt idx="14567">
                  <c:v>72.83500000000618</c:v>
                </c:pt>
                <c:pt idx="14568">
                  <c:v>72.84000000000624</c:v>
                </c:pt>
                <c:pt idx="14569">
                  <c:v>72.84500000000621</c:v>
                </c:pt>
                <c:pt idx="14570">
                  <c:v>72.85000000000618</c:v>
                </c:pt>
                <c:pt idx="14571">
                  <c:v>72.8550000000061</c:v>
                </c:pt>
                <c:pt idx="14572">
                  <c:v>72.86000000000621</c:v>
                </c:pt>
                <c:pt idx="14573">
                  <c:v>72.86500000000618</c:v>
                </c:pt>
                <c:pt idx="14574">
                  <c:v>72.87000000000609</c:v>
                </c:pt>
                <c:pt idx="14575">
                  <c:v>72.87500000000607</c:v>
                </c:pt>
                <c:pt idx="14576">
                  <c:v>72.88000000000618</c:v>
                </c:pt>
                <c:pt idx="14577">
                  <c:v>72.88500000000607</c:v>
                </c:pt>
                <c:pt idx="14578">
                  <c:v>72.89000000000618</c:v>
                </c:pt>
                <c:pt idx="14579">
                  <c:v>72.89500000000618</c:v>
                </c:pt>
                <c:pt idx="14580">
                  <c:v>72.90000000000618</c:v>
                </c:pt>
                <c:pt idx="14581">
                  <c:v>72.90500000000618</c:v>
                </c:pt>
                <c:pt idx="14582">
                  <c:v>72.9100000000062</c:v>
                </c:pt>
                <c:pt idx="14583">
                  <c:v>72.91500000000617</c:v>
                </c:pt>
                <c:pt idx="14584">
                  <c:v>72.92000000000617</c:v>
                </c:pt>
                <c:pt idx="14585">
                  <c:v>72.92500000000615</c:v>
                </c:pt>
                <c:pt idx="14586">
                  <c:v>72.93000000000616</c:v>
                </c:pt>
                <c:pt idx="14587">
                  <c:v>72.93500000000615</c:v>
                </c:pt>
                <c:pt idx="14588">
                  <c:v>72.94000000000616</c:v>
                </c:pt>
                <c:pt idx="14589">
                  <c:v>72.94500000000614</c:v>
                </c:pt>
                <c:pt idx="14590">
                  <c:v>72.95000000000614</c:v>
                </c:pt>
                <c:pt idx="14591">
                  <c:v>72.95500000000611</c:v>
                </c:pt>
                <c:pt idx="14592">
                  <c:v>72.96000000000613</c:v>
                </c:pt>
                <c:pt idx="14593">
                  <c:v>72.96500000000613</c:v>
                </c:pt>
                <c:pt idx="14594">
                  <c:v>72.97000000000611</c:v>
                </c:pt>
                <c:pt idx="14595">
                  <c:v>72.97500000000608</c:v>
                </c:pt>
                <c:pt idx="14596">
                  <c:v>72.98000000000611</c:v>
                </c:pt>
                <c:pt idx="14597">
                  <c:v>72.98500000000611</c:v>
                </c:pt>
                <c:pt idx="14598">
                  <c:v>72.9900000000061</c:v>
                </c:pt>
                <c:pt idx="14599">
                  <c:v>72.9950000000061</c:v>
                </c:pt>
                <c:pt idx="14600">
                  <c:v>73.00000000000608</c:v>
                </c:pt>
                <c:pt idx="14601">
                  <c:v>73.00500000000608</c:v>
                </c:pt>
                <c:pt idx="14602">
                  <c:v>73.01000000000608</c:v>
                </c:pt>
                <c:pt idx="14603">
                  <c:v>73.01500000000608</c:v>
                </c:pt>
                <c:pt idx="14604">
                  <c:v>73.02000000000608</c:v>
                </c:pt>
                <c:pt idx="14605">
                  <c:v>73.02500000000605</c:v>
                </c:pt>
                <c:pt idx="14606">
                  <c:v>73.03000000000607</c:v>
                </c:pt>
                <c:pt idx="14607">
                  <c:v>73.03500000000605</c:v>
                </c:pt>
                <c:pt idx="14608">
                  <c:v>73.04000000000606</c:v>
                </c:pt>
                <c:pt idx="14609">
                  <c:v>73.04500000000605</c:v>
                </c:pt>
                <c:pt idx="14610">
                  <c:v>73.05000000000605</c:v>
                </c:pt>
                <c:pt idx="14611">
                  <c:v>73.05500000000598</c:v>
                </c:pt>
                <c:pt idx="14612">
                  <c:v>73.06000000000604</c:v>
                </c:pt>
                <c:pt idx="14613">
                  <c:v>73.06500000000601</c:v>
                </c:pt>
                <c:pt idx="14614">
                  <c:v>73.07000000000598</c:v>
                </c:pt>
                <c:pt idx="14615">
                  <c:v>73.0750000000059</c:v>
                </c:pt>
                <c:pt idx="14616">
                  <c:v>73.08000000000601</c:v>
                </c:pt>
                <c:pt idx="14617">
                  <c:v>73.08500000000598</c:v>
                </c:pt>
                <c:pt idx="14618">
                  <c:v>73.09000000000601</c:v>
                </c:pt>
                <c:pt idx="14619">
                  <c:v>73.09500000000601</c:v>
                </c:pt>
                <c:pt idx="14620">
                  <c:v>73.10000000000598</c:v>
                </c:pt>
                <c:pt idx="14621">
                  <c:v>73.10500000000587</c:v>
                </c:pt>
                <c:pt idx="14622">
                  <c:v>73.11000000000598</c:v>
                </c:pt>
                <c:pt idx="14623">
                  <c:v>73.11500000000598</c:v>
                </c:pt>
                <c:pt idx="14624">
                  <c:v>73.12000000000586</c:v>
                </c:pt>
                <c:pt idx="14625">
                  <c:v>73.12500000000585</c:v>
                </c:pt>
                <c:pt idx="14626">
                  <c:v>73.13000000000598</c:v>
                </c:pt>
                <c:pt idx="14627">
                  <c:v>73.13500000000595</c:v>
                </c:pt>
                <c:pt idx="14628">
                  <c:v>73.14000000000597</c:v>
                </c:pt>
                <c:pt idx="14629">
                  <c:v>73.14500000000595</c:v>
                </c:pt>
                <c:pt idx="14630">
                  <c:v>73.15000000000595</c:v>
                </c:pt>
                <c:pt idx="14631">
                  <c:v>73.15500000000583</c:v>
                </c:pt>
                <c:pt idx="14632">
                  <c:v>73.16000000000595</c:v>
                </c:pt>
                <c:pt idx="14633">
                  <c:v>73.16500000000588</c:v>
                </c:pt>
                <c:pt idx="14634">
                  <c:v>73.17000000000581</c:v>
                </c:pt>
                <c:pt idx="14635">
                  <c:v>73.17500000000577</c:v>
                </c:pt>
                <c:pt idx="14636">
                  <c:v>73.18000000000588</c:v>
                </c:pt>
                <c:pt idx="14637">
                  <c:v>73.1850000000058</c:v>
                </c:pt>
                <c:pt idx="14638">
                  <c:v>73.19000000000591</c:v>
                </c:pt>
                <c:pt idx="14639">
                  <c:v>73.19500000000588</c:v>
                </c:pt>
                <c:pt idx="14640">
                  <c:v>73.20000000000591</c:v>
                </c:pt>
                <c:pt idx="14641">
                  <c:v>73.20500000000591</c:v>
                </c:pt>
                <c:pt idx="14642">
                  <c:v>73.2100000000059</c:v>
                </c:pt>
                <c:pt idx="14643">
                  <c:v>73.2150000000059</c:v>
                </c:pt>
                <c:pt idx="14644">
                  <c:v>73.22000000000588</c:v>
                </c:pt>
                <c:pt idx="14645">
                  <c:v>73.22500000000588</c:v>
                </c:pt>
                <c:pt idx="14646">
                  <c:v>73.23000000000588</c:v>
                </c:pt>
                <c:pt idx="14647">
                  <c:v>73.23500000000588</c:v>
                </c:pt>
                <c:pt idx="14648">
                  <c:v>73.2400000000059</c:v>
                </c:pt>
                <c:pt idx="14649">
                  <c:v>73.24500000000587</c:v>
                </c:pt>
                <c:pt idx="14650">
                  <c:v>73.25000000000587</c:v>
                </c:pt>
                <c:pt idx="14651">
                  <c:v>73.25500000000585</c:v>
                </c:pt>
                <c:pt idx="14652">
                  <c:v>73.26000000000585</c:v>
                </c:pt>
                <c:pt idx="14653">
                  <c:v>73.26500000000585</c:v>
                </c:pt>
                <c:pt idx="14654">
                  <c:v>73.27000000000585</c:v>
                </c:pt>
                <c:pt idx="14655">
                  <c:v>73.27500000000578</c:v>
                </c:pt>
                <c:pt idx="14656">
                  <c:v>73.28000000000584</c:v>
                </c:pt>
                <c:pt idx="14657">
                  <c:v>73.28500000000581</c:v>
                </c:pt>
                <c:pt idx="14658">
                  <c:v>73.29000000000583</c:v>
                </c:pt>
                <c:pt idx="14659">
                  <c:v>73.29500000000583</c:v>
                </c:pt>
                <c:pt idx="14660">
                  <c:v>73.30000000000581</c:v>
                </c:pt>
                <c:pt idx="14661">
                  <c:v>73.30500000000578</c:v>
                </c:pt>
                <c:pt idx="14662">
                  <c:v>73.31000000000581</c:v>
                </c:pt>
                <c:pt idx="14663">
                  <c:v>73.31500000000581</c:v>
                </c:pt>
                <c:pt idx="14664">
                  <c:v>73.32000000000578</c:v>
                </c:pt>
                <c:pt idx="14665">
                  <c:v>73.32500000000567</c:v>
                </c:pt>
                <c:pt idx="14666">
                  <c:v>73.33000000000578</c:v>
                </c:pt>
                <c:pt idx="14667">
                  <c:v>73.33500000000578</c:v>
                </c:pt>
                <c:pt idx="14668">
                  <c:v>73.34000000000578</c:v>
                </c:pt>
                <c:pt idx="14669">
                  <c:v>73.34500000000578</c:v>
                </c:pt>
                <c:pt idx="14670">
                  <c:v>73.35000000000578</c:v>
                </c:pt>
                <c:pt idx="14671">
                  <c:v>73.35500000000575</c:v>
                </c:pt>
                <c:pt idx="14672">
                  <c:v>73.36000000000577</c:v>
                </c:pt>
                <c:pt idx="14673">
                  <c:v>73.36500000000575</c:v>
                </c:pt>
                <c:pt idx="14674">
                  <c:v>73.37000000000575</c:v>
                </c:pt>
                <c:pt idx="14675">
                  <c:v>73.37500000000563</c:v>
                </c:pt>
                <c:pt idx="14676">
                  <c:v>73.38000000000575</c:v>
                </c:pt>
                <c:pt idx="14677">
                  <c:v>73.38500000000568</c:v>
                </c:pt>
                <c:pt idx="14678">
                  <c:v>73.39000000000574</c:v>
                </c:pt>
                <c:pt idx="14679">
                  <c:v>73.39500000000571</c:v>
                </c:pt>
                <c:pt idx="14680">
                  <c:v>73.40000000000573</c:v>
                </c:pt>
                <c:pt idx="14681">
                  <c:v>73.40500000000573</c:v>
                </c:pt>
                <c:pt idx="14682">
                  <c:v>73.41000000000572</c:v>
                </c:pt>
                <c:pt idx="14683">
                  <c:v>73.41500000000573</c:v>
                </c:pt>
                <c:pt idx="14684">
                  <c:v>73.42000000000571</c:v>
                </c:pt>
                <c:pt idx="14685">
                  <c:v>73.42500000000571</c:v>
                </c:pt>
                <c:pt idx="14686">
                  <c:v>73.4300000000057</c:v>
                </c:pt>
                <c:pt idx="14687">
                  <c:v>73.4350000000057</c:v>
                </c:pt>
                <c:pt idx="14688">
                  <c:v>73.4400000000057</c:v>
                </c:pt>
                <c:pt idx="14689">
                  <c:v>73.4450000000057</c:v>
                </c:pt>
                <c:pt idx="14690">
                  <c:v>73.45000000000568</c:v>
                </c:pt>
                <c:pt idx="14691">
                  <c:v>73.45500000000568</c:v>
                </c:pt>
                <c:pt idx="14692">
                  <c:v>73.4600000000057</c:v>
                </c:pt>
                <c:pt idx="14693">
                  <c:v>73.46500000000567</c:v>
                </c:pt>
                <c:pt idx="14694">
                  <c:v>73.47000000000567</c:v>
                </c:pt>
                <c:pt idx="14695">
                  <c:v>73.47500000000565</c:v>
                </c:pt>
                <c:pt idx="14696">
                  <c:v>73.48000000000565</c:v>
                </c:pt>
                <c:pt idx="14697">
                  <c:v>73.48500000000565</c:v>
                </c:pt>
                <c:pt idx="14698">
                  <c:v>73.49000000000566</c:v>
                </c:pt>
                <c:pt idx="14699">
                  <c:v>73.49500000000564</c:v>
                </c:pt>
                <c:pt idx="14700">
                  <c:v>73.50000000000564</c:v>
                </c:pt>
                <c:pt idx="14701">
                  <c:v>73.50500000000561</c:v>
                </c:pt>
                <c:pt idx="14702">
                  <c:v>73.51000000000563</c:v>
                </c:pt>
                <c:pt idx="14703">
                  <c:v>73.51500000000563</c:v>
                </c:pt>
                <c:pt idx="14704">
                  <c:v>73.52000000000561</c:v>
                </c:pt>
                <c:pt idx="14705">
                  <c:v>73.52500000000558</c:v>
                </c:pt>
                <c:pt idx="14706">
                  <c:v>73.53000000000561</c:v>
                </c:pt>
                <c:pt idx="14707">
                  <c:v>73.53500000000561</c:v>
                </c:pt>
                <c:pt idx="14708">
                  <c:v>73.5400000000056</c:v>
                </c:pt>
                <c:pt idx="14709">
                  <c:v>73.5450000000056</c:v>
                </c:pt>
                <c:pt idx="14710">
                  <c:v>73.55000000000558</c:v>
                </c:pt>
                <c:pt idx="14711">
                  <c:v>73.55500000000558</c:v>
                </c:pt>
                <c:pt idx="14712">
                  <c:v>73.56000000000558</c:v>
                </c:pt>
                <c:pt idx="14713">
                  <c:v>73.56500000000558</c:v>
                </c:pt>
                <c:pt idx="14714">
                  <c:v>73.57000000000558</c:v>
                </c:pt>
                <c:pt idx="14715">
                  <c:v>73.57500000000555</c:v>
                </c:pt>
                <c:pt idx="14716">
                  <c:v>73.58000000000557</c:v>
                </c:pt>
                <c:pt idx="14717">
                  <c:v>73.58500000000555</c:v>
                </c:pt>
                <c:pt idx="14718">
                  <c:v>73.59000000000555</c:v>
                </c:pt>
                <c:pt idx="14719">
                  <c:v>73.59500000000555</c:v>
                </c:pt>
                <c:pt idx="14720">
                  <c:v>73.60000000000555</c:v>
                </c:pt>
                <c:pt idx="14721">
                  <c:v>73.60500000000548</c:v>
                </c:pt>
                <c:pt idx="14722">
                  <c:v>73.61000000000554</c:v>
                </c:pt>
                <c:pt idx="14723">
                  <c:v>73.61500000000551</c:v>
                </c:pt>
                <c:pt idx="14724">
                  <c:v>73.62000000000548</c:v>
                </c:pt>
                <c:pt idx="14725">
                  <c:v>73.6250000000054</c:v>
                </c:pt>
                <c:pt idx="14726">
                  <c:v>73.63000000000551</c:v>
                </c:pt>
                <c:pt idx="14727">
                  <c:v>73.63500000000548</c:v>
                </c:pt>
                <c:pt idx="14728">
                  <c:v>73.64000000000551</c:v>
                </c:pt>
                <c:pt idx="14729">
                  <c:v>73.64500000000551</c:v>
                </c:pt>
                <c:pt idx="14730">
                  <c:v>73.65000000000548</c:v>
                </c:pt>
                <c:pt idx="14731">
                  <c:v>73.65500000000537</c:v>
                </c:pt>
                <c:pt idx="14732">
                  <c:v>73.66000000000548</c:v>
                </c:pt>
                <c:pt idx="14733">
                  <c:v>73.66500000000548</c:v>
                </c:pt>
                <c:pt idx="14734">
                  <c:v>73.67000000000536</c:v>
                </c:pt>
                <c:pt idx="14735">
                  <c:v>73.67500000000535</c:v>
                </c:pt>
                <c:pt idx="14736">
                  <c:v>73.68000000000548</c:v>
                </c:pt>
                <c:pt idx="14737">
                  <c:v>73.68500000000535</c:v>
                </c:pt>
                <c:pt idx="14738">
                  <c:v>73.69000000000547</c:v>
                </c:pt>
                <c:pt idx="14739">
                  <c:v>73.69500000000545</c:v>
                </c:pt>
                <c:pt idx="14740">
                  <c:v>73.70000000000545</c:v>
                </c:pt>
                <c:pt idx="14741">
                  <c:v>73.70500000000545</c:v>
                </c:pt>
                <c:pt idx="14742">
                  <c:v>73.71000000000546</c:v>
                </c:pt>
                <c:pt idx="14743">
                  <c:v>73.71500000000544</c:v>
                </c:pt>
                <c:pt idx="14744">
                  <c:v>73.72000000000544</c:v>
                </c:pt>
                <c:pt idx="14745">
                  <c:v>73.72500000000541</c:v>
                </c:pt>
                <c:pt idx="14746">
                  <c:v>73.73000000000543</c:v>
                </c:pt>
                <c:pt idx="14747">
                  <c:v>73.73500000000543</c:v>
                </c:pt>
                <c:pt idx="14748">
                  <c:v>73.74000000000542</c:v>
                </c:pt>
                <c:pt idx="14749">
                  <c:v>73.74500000000543</c:v>
                </c:pt>
                <c:pt idx="14750">
                  <c:v>73.75000000000541</c:v>
                </c:pt>
                <c:pt idx="14751">
                  <c:v>73.75500000000541</c:v>
                </c:pt>
                <c:pt idx="14752">
                  <c:v>73.7600000000054</c:v>
                </c:pt>
                <c:pt idx="14753">
                  <c:v>73.7650000000054</c:v>
                </c:pt>
                <c:pt idx="14754">
                  <c:v>73.77000000000538</c:v>
                </c:pt>
                <c:pt idx="14755">
                  <c:v>73.77500000000538</c:v>
                </c:pt>
                <c:pt idx="14756">
                  <c:v>73.78000000000538</c:v>
                </c:pt>
                <c:pt idx="14757">
                  <c:v>73.78500000000538</c:v>
                </c:pt>
                <c:pt idx="14758">
                  <c:v>73.7900000000054</c:v>
                </c:pt>
                <c:pt idx="14759">
                  <c:v>73.79500000000537</c:v>
                </c:pt>
                <c:pt idx="14760">
                  <c:v>73.80000000000537</c:v>
                </c:pt>
                <c:pt idx="14761">
                  <c:v>73.80500000000535</c:v>
                </c:pt>
                <c:pt idx="14762">
                  <c:v>73.81000000000535</c:v>
                </c:pt>
                <c:pt idx="14763">
                  <c:v>73.81500000000535</c:v>
                </c:pt>
                <c:pt idx="14764">
                  <c:v>73.82000000000535</c:v>
                </c:pt>
                <c:pt idx="14765">
                  <c:v>73.82500000000528</c:v>
                </c:pt>
                <c:pt idx="14766">
                  <c:v>73.83000000000534</c:v>
                </c:pt>
                <c:pt idx="14767">
                  <c:v>73.83500000000531</c:v>
                </c:pt>
                <c:pt idx="14768">
                  <c:v>73.84000000000533</c:v>
                </c:pt>
                <c:pt idx="14769">
                  <c:v>73.84500000000533</c:v>
                </c:pt>
                <c:pt idx="14770">
                  <c:v>73.85000000000531</c:v>
                </c:pt>
                <c:pt idx="14771">
                  <c:v>73.85500000000528</c:v>
                </c:pt>
                <c:pt idx="14772">
                  <c:v>73.86000000000531</c:v>
                </c:pt>
                <c:pt idx="14773">
                  <c:v>73.86500000000531</c:v>
                </c:pt>
                <c:pt idx="14774">
                  <c:v>73.87000000000528</c:v>
                </c:pt>
                <c:pt idx="14775">
                  <c:v>73.87500000000517</c:v>
                </c:pt>
                <c:pt idx="14776">
                  <c:v>73.88000000000528</c:v>
                </c:pt>
                <c:pt idx="14777">
                  <c:v>73.88500000000528</c:v>
                </c:pt>
                <c:pt idx="14778">
                  <c:v>73.89000000000528</c:v>
                </c:pt>
                <c:pt idx="14779">
                  <c:v>73.89500000000528</c:v>
                </c:pt>
                <c:pt idx="14780">
                  <c:v>73.9000000000053</c:v>
                </c:pt>
                <c:pt idx="14781">
                  <c:v>73.90500000000527</c:v>
                </c:pt>
                <c:pt idx="14782">
                  <c:v>73.9100000000053</c:v>
                </c:pt>
                <c:pt idx="14783">
                  <c:v>73.91500000000526</c:v>
                </c:pt>
                <c:pt idx="14784">
                  <c:v>73.92000000000525</c:v>
                </c:pt>
                <c:pt idx="14785">
                  <c:v>73.92500000000525</c:v>
                </c:pt>
                <c:pt idx="14786">
                  <c:v>73.93000000000526</c:v>
                </c:pt>
                <c:pt idx="14787">
                  <c:v>73.93500000000524</c:v>
                </c:pt>
                <c:pt idx="14788">
                  <c:v>73.94000000000526</c:v>
                </c:pt>
                <c:pt idx="14789">
                  <c:v>73.94500000000523</c:v>
                </c:pt>
                <c:pt idx="14790">
                  <c:v>73.95000000000523</c:v>
                </c:pt>
                <c:pt idx="14791">
                  <c:v>73.95500000000523</c:v>
                </c:pt>
                <c:pt idx="14792">
                  <c:v>73.96000000000522</c:v>
                </c:pt>
                <c:pt idx="14793">
                  <c:v>73.96500000000523</c:v>
                </c:pt>
                <c:pt idx="14794">
                  <c:v>73.97000000000521</c:v>
                </c:pt>
                <c:pt idx="14795">
                  <c:v>73.97500000000521</c:v>
                </c:pt>
                <c:pt idx="14796">
                  <c:v>73.9800000000052</c:v>
                </c:pt>
                <c:pt idx="14797">
                  <c:v>73.9850000000052</c:v>
                </c:pt>
                <c:pt idx="14798">
                  <c:v>73.9900000000052</c:v>
                </c:pt>
                <c:pt idx="14799">
                  <c:v>73.9950000000052</c:v>
                </c:pt>
                <c:pt idx="14800">
                  <c:v>74.00000000000518</c:v>
                </c:pt>
                <c:pt idx="14801">
                  <c:v>74.00500000000518</c:v>
                </c:pt>
                <c:pt idx="14802">
                  <c:v>74.0100000000052</c:v>
                </c:pt>
                <c:pt idx="14803">
                  <c:v>74.01500000000517</c:v>
                </c:pt>
                <c:pt idx="14804">
                  <c:v>74.02000000000517</c:v>
                </c:pt>
                <c:pt idx="14805">
                  <c:v>74.02500000000515</c:v>
                </c:pt>
                <c:pt idx="14806">
                  <c:v>74.03000000000515</c:v>
                </c:pt>
                <c:pt idx="14807">
                  <c:v>74.03500000000515</c:v>
                </c:pt>
                <c:pt idx="14808">
                  <c:v>74.04000000000516</c:v>
                </c:pt>
                <c:pt idx="14809">
                  <c:v>74.04500000000514</c:v>
                </c:pt>
                <c:pt idx="14810">
                  <c:v>74.05000000000514</c:v>
                </c:pt>
                <c:pt idx="14811">
                  <c:v>74.05500000000511</c:v>
                </c:pt>
                <c:pt idx="14812">
                  <c:v>74.06000000000513</c:v>
                </c:pt>
                <c:pt idx="14813">
                  <c:v>74.06500000000513</c:v>
                </c:pt>
                <c:pt idx="14814">
                  <c:v>74.07000000000511</c:v>
                </c:pt>
                <c:pt idx="14815">
                  <c:v>74.07500000000508</c:v>
                </c:pt>
                <c:pt idx="14816">
                  <c:v>74.08000000000511</c:v>
                </c:pt>
                <c:pt idx="14817">
                  <c:v>74.08500000000511</c:v>
                </c:pt>
                <c:pt idx="14818">
                  <c:v>74.0900000000051</c:v>
                </c:pt>
                <c:pt idx="14819">
                  <c:v>74.0950000000051</c:v>
                </c:pt>
                <c:pt idx="14820">
                  <c:v>74.10000000000508</c:v>
                </c:pt>
                <c:pt idx="14821">
                  <c:v>74.10500000000508</c:v>
                </c:pt>
                <c:pt idx="14822">
                  <c:v>74.11000000000508</c:v>
                </c:pt>
                <c:pt idx="14823">
                  <c:v>74.11500000000508</c:v>
                </c:pt>
                <c:pt idx="14824">
                  <c:v>74.12000000000508</c:v>
                </c:pt>
                <c:pt idx="14825">
                  <c:v>74.1250000000049</c:v>
                </c:pt>
                <c:pt idx="14826">
                  <c:v>74.13000000000507</c:v>
                </c:pt>
                <c:pt idx="14827">
                  <c:v>74.13500000000505</c:v>
                </c:pt>
                <c:pt idx="14828">
                  <c:v>74.14000000000505</c:v>
                </c:pt>
                <c:pt idx="14829">
                  <c:v>74.14500000000505</c:v>
                </c:pt>
                <c:pt idx="14830">
                  <c:v>74.15000000000505</c:v>
                </c:pt>
                <c:pt idx="14831">
                  <c:v>74.15500000000486</c:v>
                </c:pt>
                <c:pt idx="14832">
                  <c:v>74.16000000000504</c:v>
                </c:pt>
                <c:pt idx="14833">
                  <c:v>74.16500000000501</c:v>
                </c:pt>
                <c:pt idx="14834">
                  <c:v>74.17000000000483</c:v>
                </c:pt>
                <c:pt idx="14835">
                  <c:v>74.17500000000481</c:v>
                </c:pt>
                <c:pt idx="14836">
                  <c:v>74.18000000000501</c:v>
                </c:pt>
                <c:pt idx="14837">
                  <c:v>74.18500000000483</c:v>
                </c:pt>
                <c:pt idx="14838">
                  <c:v>74.19000000000501</c:v>
                </c:pt>
                <c:pt idx="14839">
                  <c:v>74.19500000000501</c:v>
                </c:pt>
                <c:pt idx="14840">
                  <c:v>74.200000000005</c:v>
                </c:pt>
                <c:pt idx="14841">
                  <c:v>74.205000000005</c:v>
                </c:pt>
                <c:pt idx="14842">
                  <c:v>74.21000000000498</c:v>
                </c:pt>
                <c:pt idx="14843">
                  <c:v>74.21500000000498</c:v>
                </c:pt>
                <c:pt idx="14844">
                  <c:v>74.22000000000486</c:v>
                </c:pt>
                <c:pt idx="14845">
                  <c:v>74.22500000000485</c:v>
                </c:pt>
                <c:pt idx="14846">
                  <c:v>74.23000000000498</c:v>
                </c:pt>
                <c:pt idx="14847">
                  <c:v>74.23500000000485</c:v>
                </c:pt>
                <c:pt idx="14848">
                  <c:v>74.24000000000497</c:v>
                </c:pt>
                <c:pt idx="14849">
                  <c:v>74.24500000000495</c:v>
                </c:pt>
                <c:pt idx="14850">
                  <c:v>74.25000000000495</c:v>
                </c:pt>
                <c:pt idx="14851">
                  <c:v>74.25500000000483</c:v>
                </c:pt>
                <c:pt idx="14852">
                  <c:v>74.26000000000495</c:v>
                </c:pt>
                <c:pt idx="14853">
                  <c:v>74.26500000000485</c:v>
                </c:pt>
                <c:pt idx="14854">
                  <c:v>74.27000000000481</c:v>
                </c:pt>
                <c:pt idx="14855">
                  <c:v>74.27500000000475</c:v>
                </c:pt>
                <c:pt idx="14856">
                  <c:v>74.28000000000488</c:v>
                </c:pt>
                <c:pt idx="14857">
                  <c:v>74.2850000000048</c:v>
                </c:pt>
                <c:pt idx="14858">
                  <c:v>74.29000000000491</c:v>
                </c:pt>
                <c:pt idx="14859">
                  <c:v>74.29500000000488</c:v>
                </c:pt>
                <c:pt idx="14860">
                  <c:v>74.30000000000479</c:v>
                </c:pt>
                <c:pt idx="14861">
                  <c:v>74.30500000000477</c:v>
                </c:pt>
                <c:pt idx="14862">
                  <c:v>74.31000000000488</c:v>
                </c:pt>
                <c:pt idx="14863">
                  <c:v>74.31500000000477</c:v>
                </c:pt>
                <c:pt idx="14864">
                  <c:v>74.32000000000474</c:v>
                </c:pt>
                <c:pt idx="14865">
                  <c:v>74.32500000000466</c:v>
                </c:pt>
                <c:pt idx="14866">
                  <c:v>74.33000000000476</c:v>
                </c:pt>
                <c:pt idx="14867">
                  <c:v>74.33500000000475</c:v>
                </c:pt>
                <c:pt idx="14868">
                  <c:v>74.34000000000488</c:v>
                </c:pt>
                <c:pt idx="14869">
                  <c:v>74.34500000000475</c:v>
                </c:pt>
                <c:pt idx="14870">
                  <c:v>74.35000000000474</c:v>
                </c:pt>
                <c:pt idx="14871">
                  <c:v>74.35500000000465</c:v>
                </c:pt>
                <c:pt idx="14872">
                  <c:v>74.36000000000485</c:v>
                </c:pt>
                <c:pt idx="14873">
                  <c:v>74.36500000000473</c:v>
                </c:pt>
                <c:pt idx="14874">
                  <c:v>74.37000000000467</c:v>
                </c:pt>
                <c:pt idx="14875">
                  <c:v>74.3750000000046</c:v>
                </c:pt>
                <c:pt idx="14876">
                  <c:v>74.38000000000471</c:v>
                </c:pt>
                <c:pt idx="14877">
                  <c:v>74.38500000000465</c:v>
                </c:pt>
                <c:pt idx="14878">
                  <c:v>74.39000000000478</c:v>
                </c:pt>
                <c:pt idx="14879">
                  <c:v>74.3950000000047</c:v>
                </c:pt>
                <c:pt idx="14880">
                  <c:v>74.40000000000481</c:v>
                </c:pt>
                <c:pt idx="14881">
                  <c:v>74.40500000000478</c:v>
                </c:pt>
                <c:pt idx="14882">
                  <c:v>74.41000000000481</c:v>
                </c:pt>
                <c:pt idx="14883">
                  <c:v>74.41500000000481</c:v>
                </c:pt>
                <c:pt idx="14884">
                  <c:v>74.42000000000478</c:v>
                </c:pt>
                <c:pt idx="14885">
                  <c:v>74.42500000000467</c:v>
                </c:pt>
                <c:pt idx="14886">
                  <c:v>74.43000000000478</c:v>
                </c:pt>
                <c:pt idx="14887">
                  <c:v>74.43500000000478</c:v>
                </c:pt>
                <c:pt idx="14888">
                  <c:v>74.44000000000478</c:v>
                </c:pt>
                <c:pt idx="14889">
                  <c:v>74.44500000000478</c:v>
                </c:pt>
                <c:pt idx="14890">
                  <c:v>74.45000000000478</c:v>
                </c:pt>
                <c:pt idx="14891">
                  <c:v>74.45500000000465</c:v>
                </c:pt>
                <c:pt idx="14892">
                  <c:v>74.46000000000477</c:v>
                </c:pt>
                <c:pt idx="14893">
                  <c:v>74.46500000000475</c:v>
                </c:pt>
                <c:pt idx="14894">
                  <c:v>74.47000000000475</c:v>
                </c:pt>
                <c:pt idx="14895">
                  <c:v>74.47500000000463</c:v>
                </c:pt>
                <c:pt idx="14896">
                  <c:v>74.48000000000475</c:v>
                </c:pt>
                <c:pt idx="14897">
                  <c:v>74.48500000000465</c:v>
                </c:pt>
                <c:pt idx="14898">
                  <c:v>74.49000000000474</c:v>
                </c:pt>
                <c:pt idx="14899">
                  <c:v>74.49500000000471</c:v>
                </c:pt>
                <c:pt idx="14900">
                  <c:v>74.50000000000468</c:v>
                </c:pt>
                <c:pt idx="14901">
                  <c:v>74.5050000000046</c:v>
                </c:pt>
                <c:pt idx="14902">
                  <c:v>74.51000000000471</c:v>
                </c:pt>
                <c:pt idx="14903">
                  <c:v>74.51500000000468</c:v>
                </c:pt>
                <c:pt idx="14904">
                  <c:v>74.52000000000459</c:v>
                </c:pt>
                <c:pt idx="14905">
                  <c:v>74.52500000000457</c:v>
                </c:pt>
                <c:pt idx="14906">
                  <c:v>74.53000000000468</c:v>
                </c:pt>
                <c:pt idx="14907">
                  <c:v>74.53500000000457</c:v>
                </c:pt>
                <c:pt idx="14908">
                  <c:v>74.54000000000468</c:v>
                </c:pt>
                <c:pt idx="14909">
                  <c:v>74.54500000000468</c:v>
                </c:pt>
                <c:pt idx="14910">
                  <c:v>74.55000000000456</c:v>
                </c:pt>
                <c:pt idx="14911">
                  <c:v>74.55500000000455</c:v>
                </c:pt>
                <c:pt idx="14912">
                  <c:v>74.56000000000468</c:v>
                </c:pt>
                <c:pt idx="14913">
                  <c:v>74.56500000000455</c:v>
                </c:pt>
                <c:pt idx="14914">
                  <c:v>74.57000000000454</c:v>
                </c:pt>
                <c:pt idx="14915">
                  <c:v>74.57500000000445</c:v>
                </c:pt>
                <c:pt idx="14916">
                  <c:v>74.58000000000465</c:v>
                </c:pt>
                <c:pt idx="14917">
                  <c:v>74.58500000000453</c:v>
                </c:pt>
                <c:pt idx="14918">
                  <c:v>74.59000000000465</c:v>
                </c:pt>
                <c:pt idx="14919">
                  <c:v>74.59500000000455</c:v>
                </c:pt>
                <c:pt idx="14920">
                  <c:v>74.60000000000451</c:v>
                </c:pt>
                <c:pt idx="14921">
                  <c:v>74.60500000000445</c:v>
                </c:pt>
                <c:pt idx="14922">
                  <c:v>74.61000000000458</c:v>
                </c:pt>
                <c:pt idx="14923">
                  <c:v>74.6150000000045</c:v>
                </c:pt>
                <c:pt idx="14924">
                  <c:v>74.62000000000445</c:v>
                </c:pt>
                <c:pt idx="14925">
                  <c:v>74.62500000000441</c:v>
                </c:pt>
                <c:pt idx="14926">
                  <c:v>74.63000000000449</c:v>
                </c:pt>
                <c:pt idx="14927">
                  <c:v>74.63500000000447</c:v>
                </c:pt>
                <c:pt idx="14928">
                  <c:v>74.64000000000458</c:v>
                </c:pt>
                <c:pt idx="14929">
                  <c:v>74.64500000000447</c:v>
                </c:pt>
                <c:pt idx="14930">
                  <c:v>74.65000000000444</c:v>
                </c:pt>
                <c:pt idx="14931">
                  <c:v>74.65500000000436</c:v>
                </c:pt>
                <c:pt idx="14932">
                  <c:v>74.66000000000446</c:v>
                </c:pt>
                <c:pt idx="14933">
                  <c:v>74.66500000000445</c:v>
                </c:pt>
                <c:pt idx="14934">
                  <c:v>74.67000000000436</c:v>
                </c:pt>
                <c:pt idx="14935">
                  <c:v>74.67500000000433</c:v>
                </c:pt>
                <c:pt idx="14936">
                  <c:v>74.68000000000444</c:v>
                </c:pt>
                <c:pt idx="14937">
                  <c:v>74.68500000000434</c:v>
                </c:pt>
                <c:pt idx="14938">
                  <c:v>74.69000000000455</c:v>
                </c:pt>
                <c:pt idx="14939">
                  <c:v>74.69500000000443</c:v>
                </c:pt>
                <c:pt idx="14940">
                  <c:v>74.70000000000455</c:v>
                </c:pt>
                <c:pt idx="14941">
                  <c:v>74.70500000000445</c:v>
                </c:pt>
                <c:pt idx="14942">
                  <c:v>74.71000000000454</c:v>
                </c:pt>
                <c:pt idx="14943">
                  <c:v>74.71500000000451</c:v>
                </c:pt>
                <c:pt idx="14944">
                  <c:v>74.72000000000448</c:v>
                </c:pt>
                <c:pt idx="14945">
                  <c:v>74.7250000000044</c:v>
                </c:pt>
                <c:pt idx="14946">
                  <c:v>74.73000000000451</c:v>
                </c:pt>
                <c:pt idx="14947">
                  <c:v>74.73500000000448</c:v>
                </c:pt>
                <c:pt idx="14948">
                  <c:v>74.74000000000451</c:v>
                </c:pt>
                <c:pt idx="14949">
                  <c:v>74.74500000000451</c:v>
                </c:pt>
                <c:pt idx="14950">
                  <c:v>74.75000000000448</c:v>
                </c:pt>
                <c:pt idx="14951">
                  <c:v>74.75500000000437</c:v>
                </c:pt>
                <c:pt idx="14952">
                  <c:v>74.76000000000448</c:v>
                </c:pt>
                <c:pt idx="14953">
                  <c:v>74.76500000000448</c:v>
                </c:pt>
                <c:pt idx="14954">
                  <c:v>74.77000000000436</c:v>
                </c:pt>
                <c:pt idx="14955">
                  <c:v>74.77500000000435</c:v>
                </c:pt>
                <c:pt idx="14956">
                  <c:v>74.78000000000448</c:v>
                </c:pt>
                <c:pt idx="14957">
                  <c:v>74.78500000000435</c:v>
                </c:pt>
                <c:pt idx="14958">
                  <c:v>74.79000000000447</c:v>
                </c:pt>
                <c:pt idx="14959">
                  <c:v>74.79500000000445</c:v>
                </c:pt>
                <c:pt idx="14960">
                  <c:v>74.80000000000445</c:v>
                </c:pt>
                <c:pt idx="14961">
                  <c:v>74.80500000000433</c:v>
                </c:pt>
                <c:pt idx="14962">
                  <c:v>74.81000000000445</c:v>
                </c:pt>
                <c:pt idx="14963">
                  <c:v>74.81500000000435</c:v>
                </c:pt>
                <c:pt idx="14964">
                  <c:v>74.82000000000431</c:v>
                </c:pt>
                <c:pt idx="14965">
                  <c:v>74.82500000000425</c:v>
                </c:pt>
                <c:pt idx="14966">
                  <c:v>74.83000000000438</c:v>
                </c:pt>
                <c:pt idx="14967">
                  <c:v>74.8350000000043</c:v>
                </c:pt>
                <c:pt idx="14968">
                  <c:v>74.84000000000441</c:v>
                </c:pt>
                <c:pt idx="14969">
                  <c:v>74.84500000000438</c:v>
                </c:pt>
                <c:pt idx="14970">
                  <c:v>74.85000000000429</c:v>
                </c:pt>
                <c:pt idx="14971">
                  <c:v>74.85500000000427</c:v>
                </c:pt>
                <c:pt idx="14972">
                  <c:v>74.86000000000438</c:v>
                </c:pt>
                <c:pt idx="14973">
                  <c:v>74.86500000000427</c:v>
                </c:pt>
                <c:pt idx="14974">
                  <c:v>74.87000000000424</c:v>
                </c:pt>
                <c:pt idx="14975">
                  <c:v>74.87500000000416</c:v>
                </c:pt>
                <c:pt idx="14976">
                  <c:v>74.88000000000426</c:v>
                </c:pt>
                <c:pt idx="14977">
                  <c:v>74.88500000000425</c:v>
                </c:pt>
                <c:pt idx="14978">
                  <c:v>74.89000000000438</c:v>
                </c:pt>
                <c:pt idx="14979">
                  <c:v>74.89500000000424</c:v>
                </c:pt>
                <c:pt idx="14980">
                  <c:v>74.90000000000437</c:v>
                </c:pt>
                <c:pt idx="14981">
                  <c:v>74.90500000000435</c:v>
                </c:pt>
                <c:pt idx="14982">
                  <c:v>74.91000000000437</c:v>
                </c:pt>
                <c:pt idx="14983">
                  <c:v>74.91500000000435</c:v>
                </c:pt>
                <c:pt idx="14984">
                  <c:v>74.92000000000435</c:v>
                </c:pt>
                <c:pt idx="14985">
                  <c:v>74.92500000000425</c:v>
                </c:pt>
                <c:pt idx="14986">
                  <c:v>74.93000000000434</c:v>
                </c:pt>
                <c:pt idx="14987">
                  <c:v>74.93500000000431</c:v>
                </c:pt>
                <c:pt idx="14988">
                  <c:v>74.94000000000433</c:v>
                </c:pt>
                <c:pt idx="14989">
                  <c:v>74.94500000000431</c:v>
                </c:pt>
                <c:pt idx="14990">
                  <c:v>74.95000000000431</c:v>
                </c:pt>
                <c:pt idx="14991">
                  <c:v>74.95500000000428</c:v>
                </c:pt>
                <c:pt idx="14992">
                  <c:v>74.96000000000431</c:v>
                </c:pt>
                <c:pt idx="14993">
                  <c:v>74.96500000000431</c:v>
                </c:pt>
                <c:pt idx="14994">
                  <c:v>74.97000000000428</c:v>
                </c:pt>
                <c:pt idx="14995">
                  <c:v>74.97500000000417</c:v>
                </c:pt>
                <c:pt idx="14996">
                  <c:v>74.98000000000428</c:v>
                </c:pt>
                <c:pt idx="14997">
                  <c:v>74.98500000000428</c:v>
                </c:pt>
                <c:pt idx="14998">
                  <c:v>74.99000000000428</c:v>
                </c:pt>
                <c:pt idx="14999">
                  <c:v>74.99500000000428</c:v>
                </c:pt>
                <c:pt idx="15000">
                  <c:v>75.00000000000425</c:v>
                </c:pt>
                <c:pt idx="15001">
                  <c:v>75.00500000000415</c:v>
                </c:pt>
                <c:pt idx="15002">
                  <c:v>75.01000000000427</c:v>
                </c:pt>
                <c:pt idx="15003">
                  <c:v>75.01500000000425</c:v>
                </c:pt>
                <c:pt idx="15004">
                  <c:v>75.02000000000425</c:v>
                </c:pt>
                <c:pt idx="15005">
                  <c:v>75.02500000000413</c:v>
                </c:pt>
                <c:pt idx="15006">
                  <c:v>75.03000000000425</c:v>
                </c:pt>
                <c:pt idx="15007">
                  <c:v>75.03500000000415</c:v>
                </c:pt>
                <c:pt idx="15008">
                  <c:v>75.04000000000424</c:v>
                </c:pt>
                <c:pt idx="15009">
                  <c:v>75.04500000000421</c:v>
                </c:pt>
                <c:pt idx="15010">
                  <c:v>75.05000000000418</c:v>
                </c:pt>
                <c:pt idx="15011">
                  <c:v>75.05500000000409</c:v>
                </c:pt>
                <c:pt idx="15012">
                  <c:v>75.06000000000421</c:v>
                </c:pt>
                <c:pt idx="15013">
                  <c:v>75.06500000000418</c:v>
                </c:pt>
                <c:pt idx="15014">
                  <c:v>75.07000000000409</c:v>
                </c:pt>
                <c:pt idx="15015">
                  <c:v>75.07500000000407</c:v>
                </c:pt>
                <c:pt idx="15016">
                  <c:v>75.08000000000418</c:v>
                </c:pt>
                <c:pt idx="15017">
                  <c:v>75.08500000000407</c:v>
                </c:pt>
                <c:pt idx="15018">
                  <c:v>75.09000000000418</c:v>
                </c:pt>
                <c:pt idx="15019">
                  <c:v>75.09500000000418</c:v>
                </c:pt>
                <c:pt idx="15020">
                  <c:v>75.10000000000406</c:v>
                </c:pt>
                <c:pt idx="15021">
                  <c:v>75.10500000000405</c:v>
                </c:pt>
                <c:pt idx="15022">
                  <c:v>75.11000000000415</c:v>
                </c:pt>
                <c:pt idx="15023">
                  <c:v>75.11500000000404</c:v>
                </c:pt>
                <c:pt idx="15024">
                  <c:v>75.12000000000404</c:v>
                </c:pt>
                <c:pt idx="15025">
                  <c:v>75.12500000000394</c:v>
                </c:pt>
                <c:pt idx="15026">
                  <c:v>75.13000000000415</c:v>
                </c:pt>
                <c:pt idx="15027">
                  <c:v>75.13500000000403</c:v>
                </c:pt>
                <c:pt idx="15028">
                  <c:v>75.14000000000415</c:v>
                </c:pt>
                <c:pt idx="15029">
                  <c:v>75.14500000000405</c:v>
                </c:pt>
                <c:pt idx="15030">
                  <c:v>75.15000000000401</c:v>
                </c:pt>
                <c:pt idx="15031">
                  <c:v>75.15500000000395</c:v>
                </c:pt>
                <c:pt idx="15032">
                  <c:v>75.16000000000408</c:v>
                </c:pt>
                <c:pt idx="15033">
                  <c:v>75.16500000000399</c:v>
                </c:pt>
                <c:pt idx="15034">
                  <c:v>75.17000000000394</c:v>
                </c:pt>
                <c:pt idx="15035">
                  <c:v>75.17500000000391</c:v>
                </c:pt>
                <c:pt idx="15036">
                  <c:v>75.18000000000399</c:v>
                </c:pt>
                <c:pt idx="15037">
                  <c:v>75.18500000000395</c:v>
                </c:pt>
                <c:pt idx="15038">
                  <c:v>75.19000000000408</c:v>
                </c:pt>
                <c:pt idx="15039">
                  <c:v>75.19500000000397</c:v>
                </c:pt>
                <c:pt idx="15040">
                  <c:v>75.20000000000408</c:v>
                </c:pt>
                <c:pt idx="15041">
                  <c:v>75.20500000000408</c:v>
                </c:pt>
                <c:pt idx="15042">
                  <c:v>75.21000000000408</c:v>
                </c:pt>
                <c:pt idx="15043">
                  <c:v>75.21500000000408</c:v>
                </c:pt>
                <c:pt idx="15044">
                  <c:v>75.22000000000405</c:v>
                </c:pt>
                <c:pt idx="15045">
                  <c:v>75.22500000000394</c:v>
                </c:pt>
                <c:pt idx="15046">
                  <c:v>75.23000000000407</c:v>
                </c:pt>
                <c:pt idx="15047">
                  <c:v>75.23500000000405</c:v>
                </c:pt>
                <c:pt idx="15048">
                  <c:v>75.24000000000407</c:v>
                </c:pt>
                <c:pt idx="15049">
                  <c:v>75.24500000000405</c:v>
                </c:pt>
                <c:pt idx="15050">
                  <c:v>75.25000000000405</c:v>
                </c:pt>
                <c:pt idx="15051">
                  <c:v>75.25500000000395</c:v>
                </c:pt>
                <c:pt idx="15052">
                  <c:v>75.26000000000404</c:v>
                </c:pt>
                <c:pt idx="15053">
                  <c:v>75.26500000000401</c:v>
                </c:pt>
                <c:pt idx="15054">
                  <c:v>75.27000000000398</c:v>
                </c:pt>
                <c:pt idx="15055">
                  <c:v>75.27500000000389</c:v>
                </c:pt>
                <c:pt idx="15056">
                  <c:v>75.28000000000401</c:v>
                </c:pt>
                <c:pt idx="15057">
                  <c:v>75.28500000000398</c:v>
                </c:pt>
                <c:pt idx="15058">
                  <c:v>75.29000000000401</c:v>
                </c:pt>
                <c:pt idx="15059">
                  <c:v>75.29500000000401</c:v>
                </c:pt>
                <c:pt idx="15060">
                  <c:v>75.30000000000398</c:v>
                </c:pt>
                <c:pt idx="15061">
                  <c:v>75.30500000000387</c:v>
                </c:pt>
                <c:pt idx="15062">
                  <c:v>75.31000000000398</c:v>
                </c:pt>
                <c:pt idx="15063">
                  <c:v>75.31500000000398</c:v>
                </c:pt>
                <c:pt idx="15064">
                  <c:v>75.32000000000386</c:v>
                </c:pt>
                <c:pt idx="15065">
                  <c:v>75.32500000000384</c:v>
                </c:pt>
                <c:pt idx="15066">
                  <c:v>75.33000000000395</c:v>
                </c:pt>
                <c:pt idx="15067">
                  <c:v>75.33500000000384</c:v>
                </c:pt>
                <c:pt idx="15068">
                  <c:v>75.34000000000397</c:v>
                </c:pt>
                <c:pt idx="15069">
                  <c:v>75.34500000000395</c:v>
                </c:pt>
                <c:pt idx="15070">
                  <c:v>75.35000000000385</c:v>
                </c:pt>
                <c:pt idx="15071">
                  <c:v>75.35500000000383</c:v>
                </c:pt>
                <c:pt idx="15072">
                  <c:v>75.36000000000395</c:v>
                </c:pt>
                <c:pt idx="15073">
                  <c:v>75.36500000000385</c:v>
                </c:pt>
                <c:pt idx="15074">
                  <c:v>75.37000000000381</c:v>
                </c:pt>
                <c:pt idx="15075">
                  <c:v>75.37500000000375</c:v>
                </c:pt>
                <c:pt idx="15076">
                  <c:v>75.38000000000385</c:v>
                </c:pt>
                <c:pt idx="15077">
                  <c:v>75.38500000000379</c:v>
                </c:pt>
                <c:pt idx="15078">
                  <c:v>75.39000000000391</c:v>
                </c:pt>
                <c:pt idx="15079">
                  <c:v>75.39500000000388</c:v>
                </c:pt>
                <c:pt idx="15080">
                  <c:v>75.40000000000391</c:v>
                </c:pt>
                <c:pt idx="15081">
                  <c:v>75.40500000000391</c:v>
                </c:pt>
                <c:pt idx="15082">
                  <c:v>75.4100000000039</c:v>
                </c:pt>
                <c:pt idx="15083">
                  <c:v>75.4150000000039</c:v>
                </c:pt>
                <c:pt idx="15084">
                  <c:v>75.42000000000388</c:v>
                </c:pt>
                <c:pt idx="15085">
                  <c:v>75.42500000000388</c:v>
                </c:pt>
                <c:pt idx="15086">
                  <c:v>75.43000000000388</c:v>
                </c:pt>
                <c:pt idx="15087">
                  <c:v>75.43500000000388</c:v>
                </c:pt>
                <c:pt idx="15088">
                  <c:v>75.44000000000387</c:v>
                </c:pt>
                <c:pt idx="15089">
                  <c:v>75.44500000000387</c:v>
                </c:pt>
                <c:pt idx="15090">
                  <c:v>75.45000000000387</c:v>
                </c:pt>
                <c:pt idx="15091">
                  <c:v>75.45500000000385</c:v>
                </c:pt>
                <c:pt idx="15092">
                  <c:v>75.46000000000387</c:v>
                </c:pt>
                <c:pt idx="15093">
                  <c:v>75.46500000000385</c:v>
                </c:pt>
                <c:pt idx="15094">
                  <c:v>75.47000000000385</c:v>
                </c:pt>
                <c:pt idx="15095">
                  <c:v>75.47500000000375</c:v>
                </c:pt>
                <c:pt idx="15096">
                  <c:v>75.48000000000384</c:v>
                </c:pt>
                <c:pt idx="15097">
                  <c:v>75.48500000000381</c:v>
                </c:pt>
                <c:pt idx="15098">
                  <c:v>75.49000000000383</c:v>
                </c:pt>
                <c:pt idx="15099">
                  <c:v>75.49500000000381</c:v>
                </c:pt>
                <c:pt idx="15100">
                  <c:v>75.50000000000381</c:v>
                </c:pt>
                <c:pt idx="15101">
                  <c:v>75.50500000000378</c:v>
                </c:pt>
                <c:pt idx="15102">
                  <c:v>75.51000000000381</c:v>
                </c:pt>
                <c:pt idx="15103">
                  <c:v>75.51500000000381</c:v>
                </c:pt>
                <c:pt idx="15104">
                  <c:v>75.52000000000378</c:v>
                </c:pt>
                <c:pt idx="15105">
                  <c:v>75.52500000000367</c:v>
                </c:pt>
                <c:pt idx="15106">
                  <c:v>75.53000000000378</c:v>
                </c:pt>
                <c:pt idx="15107">
                  <c:v>75.53500000000378</c:v>
                </c:pt>
                <c:pt idx="15108">
                  <c:v>75.54000000000378</c:v>
                </c:pt>
                <c:pt idx="15109">
                  <c:v>75.54500000000378</c:v>
                </c:pt>
                <c:pt idx="15110">
                  <c:v>75.55000000000375</c:v>
                </c:pt>
                <c:pt idx="15111">
                  <c:v>75.55500000000364</c:v>
                </c:pt>
                <c:pt idx="15112">
                  <c:v>75.56000000000377</c:v>
                </c:pt>
                <c:pt idx="15113">
                  <c:v>75.56500000000375</c:v>
                </c:pt>
                <c:pt idx="15114">
                  <c:v>75.57000000000365</c:v>
                </c:pt>
                <c:pt idx="15115">
                  <c:v>75.57500000000363</c:v>
                </c:pt>
                <c:pt idx="15116">
                  <c:v>75.58000000000375</c:v>
                </c:pt>
                <c:pt idx="15117">
                  <c:v>75.58500000000365</c:v>
                </c:pt>
                <c:pt idx="15118">
                  <c:v>75.59000000000374</c:v>
                </c:pt>
                <c:pt idx="15119">
                  <c:v>75.59500000000371</c:v>
                </c:pt>
                <c:pt idx="15120">
                  <c:v>75.60000000000365</c:v>
                </c:pt>
                <c:pt idx="15121">
                  <c:v>75.60500000000359</c:v>
                </c:pt>
                <c:pt idx="15122">
                  <c:v>75.61000000000371</c:v>
                </c:pt>
                <c:pt idx="15123">
                  <c:v>75.61500000000368</c:v>
                </c:pt>
                <c:pt idx="15124">
                  <c:v>75.62000000000359</c:v>
                </c:pt>
                <c:pt idx="15125">
                  <c:v>75.62500000000355</c:v>
                </c:pt>
                <c:pt idx="15126">
                  <c:v>75.63000000000368</c:v>
                </c:pt>
                <c:pt idx="15127">
                  <c:v>75.63500000000357</c:v>
                </c:pt>
                <c:pt idx="15128">
                  <c:v>75.64000000000368</c:v>
                </c:pt>
                <c:pt idx="15129">
                  <c:v>75.64500000000368</c:v>
                </c:pt>
                <c:pt idx="15130">
                  <c:v>75.65000000000356</c:v>
                </c:pt>
                <c:pt idx="15131">
                  <c:v>75.65500000000354</c:v>
                </c:pt>
                <c:pt idx="15132">
                  <c:v>75.66000000000365</c:v>
                </c:pt>
                <c:pt idx="15133">
                  <c:v>75.66500000000354</c:v>
                </c:pt>
                <c:pt idx="15134">
                  <c:v>75.67000000000354</c:v>
                </c:pt>
                <c:pt idx="15135">
                  <c:v>75.67500000000344</c:v>
                </c:pt>
                <c:pt idx="15136">
                  <c:v>75.68000000000355</c:v>
                </c:pt>
                <c:pt idx="15137">
                  <c:v>75.68500000000353</c:v>
                </c:pt>
                <c:pt idx="15138">
                  <c:v>75.69000000000365</c:v>
                </c:pt>
                <c:pt idx="15139">
                  <c:v>75.69500000000355</c:v>
                </c:pt>
                <c:pt idx="15140">
                  <c:v>75.70000000000364</c:v>
                </c:pt>
                <c:pt idx="15141">
                  <c:v>75.70500000000361</c:v>
                </c:pt>
                <c:pt idx="15142">
                  <c:v>75.71000000000363</c:v>
                </c:pt>
                <c:pt idx="15143">
                  <c:v>75.71500000000361</c:v>
                </c:pt>
                <c:pt idx="15144">
                  <c:v>75.72000000000361</c:v>
                </c:pt>
                <c:pt idx="15145">
                  <c:v>75.72500000000358</c:v>
                </c:pt>
                <c:pt idx="15146">
                  <c:v>75.73000000000361</c:v>
                </c:pt>
                <c:pt idx="15147">
                  <c:v>75.73500000000361</c:v>
                </c:pt>
                <c:pt idx="15148">
                  <c:v>75.7400000000036</c:v>
                </c:pt>
                <c:pt idx="15149">
                  <c:v>75.7450000000036</c:v>
                </c:pt>
                <c:pt idx="15150">
                  <c:v>75.75000000000358</c:v>
                </c:pt>
                <c:pt idx="15151">
                  <c:v>75.75500000000358</c:v>
                </c:pt>
                <c:pt idx="15152">
                  <c:v>75.76000000000358</c:v>
                </c:pt>
                <c:pt idx="15153">
                  <c:v>75.76500000000358</c:v>
                </c:pt>
                <c:pt idx="15154">
                  <c:v>75.77000000000355</c:v>
                </c:pt>
                <c:pt idx="15155">
                  <c:v>75.77500000000344</c:v>
                </c:pt>
                <c:pt idx="15156">
                  <c:v>75.78000000000357</c:v>
                </c:pt>
                <c:pt idx="15157">
                  <c:v>75.78500000000355</c:v>
                </c:pt>
                <c:pt idx="15158">
                  <c:v>75.79000000000357</c:v>
                </c:pt>
                <c:pt idx="15159">
                  <c:v>75.79500000000355</c:v>
                </c:pt>
                <c:pt idx="15160">
                  <c:v>75.80000000000355</c:v>
                </c:pt>
                <c:pt idx="15161">
                  <c:v>75.80500000000345</c:v>
                </c:pt>
                <c:pt idx="15162">
                  <c:v>75.81000000000354</c:v>
                </c:pt>
                <c:pt idx="15163">
                  <c:v>75.81500000000351</c:v>
                </c:pt>
                <c:pt idx="15164">
                  <c:v>75.82000000000345</c:v>
                </c:pt>
                <c:pt idx="15165">
                  <c:v>75.82500000000338</c:v>
                </c:pt>
                <c:pt idx="15166">
                  <c:v>75.83000000000351</c:v>
                </c:pt>
                <c:pt idx="15167">
                  <c:v>75.83500000000348</c:v>
                </c:pt>
                <c:pt idx="15168">
                  <c:v>75.84000000000351</c:v>
                </c:pt>
                <c:pt idx="15169">
                  <c:v>75.84500000000351</c:v>
                </c:pt>
                <c:pt idx="15170">
                  <c:v>75.85000000000348</c:v>
                </c:pt>
                <c:pt idx="15171">
                  <c:v>75.85500000000337</c:v>
                </c:pt>
                <c:pt idx="15172">
                  <c:v>75.86000000000348</c:v>
                </c:pt>
                <c:pt idx="15173">
                  <c:v>75.86500000000348</c:v>
                </c:pt>
                <c:pt idx="15174">
                  <c:v>75.87000000000336</c:v>
                </c:pt>
                <c:pt idx="15175">
                  <c:v>75.87500000000334</c:v>
                </c:pt>
                <c:pt idx="15176">
                  <c:v>75.88000000000345</c:v>
                </c:pt>
                <c:pt idx="15177">
                  <c:v>75.88500000000334</c:v>
                </c:pt>
                <c:pt idx="15178">
                  <c:v>75.89000000000347</c:v>
                </c:pt>
                <c:pt idx="15179">
                  <c:v>75.89500000000345</c:v>
                </c:pt>
                <c:pt idx="15180">
                  <c:v>75.90000000000347</c:v>
                </c:pt>
                <c:pt idx="15181">
                  <c:v>75.90500000000345</c:v>
                </c:pt>
                <c:pt idx="15182">
                  <c:v>75.91000000000346</c:v>
                </c:pt>
                <c:pt idx="15183">
                  <c:v>75.91500000000344</c:v>
                </c:pt>
                <c:pt idx="15184">
                  <c:v>75.92000000000344</c:v>
                </c:pt>
                <c:pt idx="15185">
                  <c:v>75.92500000000341</c:v>
                </c:pt>
                <c:pt idx="15186">
                  <c:v>75.93000000000343</c:v>
                </c:pt>
                <c:pt idx="15187">
                  <c:v>75.93500000000341</c:v>
                </c:pt>
                <c:pt idx="15188">
                  <c:v>75.94000000000342</c:v>
                </c:pt>
                <c:pt idx="15189">
                  <c:v>75.94500000000343</c:v>
                </c:pt>
                <c:pt idx="15190">
                  <c:v>75.95000000000341</c:v>
                </c:pt>
                <c:pt idx="15191">
                  <c:v>75.95500000000341</c:v>
                </c:pt>
                <c:pt idx="15192">
                  <c:v>75.9600000000034</c:v>
                </c:pt>
                <c:pt idx="15193">
                  <c:v>75.9650000000034</c:v>
                </c:pt>
                <c:pt idx="15194">
                  <c:v>75.97000000000338</c:v>
                </c:pt>
                <c:pt idx="15195">
                  <c:v>75.97500000000338</c:v>
                </c:pt>
                <c:pt idx="15196">
                  <c:v>75.98000000000338</c:v>
                </c:pt>
                <c:pt idx="15197">
                  <c:v>75.98500000000338</c:v>
                </c:pt>
                <c:pt idx="15198">
                  <c:v>75.99000000000337</c:v>
                </c:pt>
                <c:pt idx="15199">
                  <c:v>75.99500000000337</c:v>
                </c:pt>
                <c:pt idx="15200">
                  <c:v>76.00000000000337</c:v>
                </c:pt>
                <c:pt idx="15201">
                  <c:v>76.00500000000335</c:v>
                </c:pt>
                <c:pt idx="15202">
                  <c:v>76.01000000000337</c:v>
                </c:pt>
                <c:pt idx="15203">
                  <c:v>76.01500000000335</c:v>
                </c:pt>
                <c:pt idx="15204">
                  <c:v>76.02000000000335</c:v>
                </c:pt>
                <c:pt idx="15205">
                  <c:v>76.02500000000325</c:v>
                </c:pt>
                <c:pt idx="15206">
                  <c:v>76.03000000000334</c:v>
                </c:pt>
                <c:pt idx="15207">
                  <c:v>76.03500000000331</c:v>
                </c:pt>
                <c:pt idx="15208">
                  <c:v>76.04000000000333</c:v>
                </c:pt>
                <c:pt idx="15209">
                  <c:v>76.04500000000331</c:v>
                </c:pt>
                <c:pt idx="15210">
                  <c:v>76.05000000000331</c:v>
                </c:pt>
                <c:pt idx="15211">
                  <c:v>76.05500000000328</c:v>
                </c:pt>
                <c:pt idx="15212">
                  <c:v>76.06000000000331</c:v>
                </c:pt>
                <c:pt idx="15213">
                  <c:v>76.06500000000331</c:v>
                </c:pt>
                <c:pt idx="15214">
                  <c:v>76.07000000000328</c:v>
                </c:pt>
                <c:pt idx="15215">
                  <c:v>76.07500000000317</c:v>
                </c:pt>
                <c:pt idx="15216">
                  <c:v>76.08000000000328</c:v>
                </c:pt>
                <c:pt idx="15217">
                  <c:v>76.08500000000328</c:v>
                </c:pt>
                <c:pt idx="15218">
                  <c:v>76.09000000000328</c:v>
                </c:pt>
                <c:pt idx="15219">
                  <c:v>76.09500000000328</c:v>
                </c:pt>
                <c:pt idx="15220">
                  <c:v>76.10000000000325</c:v>
                </c:pt>
                <c:pt idx="15221">
                  <c:v>76.10500000000314</c:v>
                </c:pt>
                <c:pt idx="15222">
                  <c:v>76.11000000000327</c:v>
                </c:pt>
                <c:pt idx="15223">
                  <c:v>76.11500000000325</c:v>
                </c:pt>
                <c:pt idx="15224">
                  <c:v>76.12000000000315</c:v>
                </c:pt>
                <c:pt idx="15225">
                  <c:v>76.12500000000313</c:v>
                </c:pt>
                <c:pt idx="15226">
                  <c:v>76.13000000000325</c:v>
                </c:pt>
                <c:pt idx="15227">
                  <c:v>76.13500000000315</c:v>
                </c:pt>
                <c:pt idx="15228">
                  <c:v>76.14000000000324</c:v>
                </c:pt>
                <c:pt idx="15229">
                  <c:v>76.14500000000321</c:v>
                </c:pt>
                <c:pt idx="15230">
                  <c:v>76.15000000000315</c:v>
                </c:pt>
                <c:pt idx="15231">
                  <c:v>76.15500000000308</c:v>
                </c:pt>
                <c:pt idx="15232">
                  <c:v>76.16000000000321</c:v>
                </c:pt>
                <c:pt idx="15233">
                  <c:v>76.16500000000318</c:v>
                </c:pt>
                <c:pt idx="15234">
                  <c:v>76.17000000000309</c:v>
                </c:pt>
                <c:pt idx="15235">
                  <c:v>76.17500000000305</c:v>
                </c:pt>
                <c:pt idx="15236">
                  <c:v>76.18000000000318</c:v>
                </c:pt>
                <c:pt idx="15237">
                  <c:v>76.18500000000307</c:v>
                </c:pt>
                <c:pt idx="15238">
                  <c:v>76.19000000000318</c:v>
                </c:pt>
                <c:pt idx="15239">
                  <c:v>76.19500000000318</c:v>
                </c:pt>
                <c:pt idx="15240">
                  <c:v>76.20000000000318</c:v>
                </c:pt>
                <c:pt idx="15241">
                  <c:v>76.20500000000318</c:v>
                </c:pt>
                <c:pt idx="15242">
                  <c:v>76.21000000000317</c:v>
                </c:pt>
                <c:pt idx="15243">
                  <c:v>76.21500000000317</c:v>
                </c:pt>
                <c:pt idx="15244">
                  <c:v>76.22000000000317</c:v>
                </c:pt>
                <c:pt idx="15245">
                  <c:v>76.22500000000315</c:v>
                </c:pt>
                <c:pt idx="15246">
                  <c:v>76.23000000000317</c:v>
                </c:pt>
                <c:pt idx="15247">
                  <c:v>76.23500000000315</c:v>
                </c:pt>
                <c:pt idx="15248">
                  <c:v>76.24000000000316</c:v>
                </c:pt>
                <c:pt idx="15249">
                  <c:v>76.24500000000314</c:v>
                </c:pt>
                <c:pt idx="15250">
                  <c:v>76.25000000000314</c:v>
                </c:pt>
                <c:pt idx="15251">
                  <c:v>76.25500000000311</c:v>
                </c:pt>
                <c:pt idx="15252">
                  <c:v>76.26000000000313</c:v>
                </c:pt>
                <c:pt idx="15253">
                  <c:v>76.26500000000311</c:v>
                </c:pt>
                <c:pt idx="15254">
                  <c:v>76.27000000000311</c:v>
                </c:pt>
                <c:pt idx="15255">
                  <c:v>76.27500000000308</c:v>
                </c:pt>
                <c:pt idx="15256">
                  <c:v>76.28000000000311</c:v>
                </c:pt>
                <c:pt idx="15257">
                  <c:v>76.28500000000311</c:v>
                </c:pt>
                <c:pt idx="15258">
                  <c:v>76.2900000000031</c:v>
                </c:pt>
                <c:pt idx="15259">
                  <c:v>76.2950000000031</c:v>
                </c:pt>
                <c:pt idx="15260">
                  <c:v>76.30000000000308</c:v>
                </c:pt>
                <c:pt idx="15261">
                  <c:v>76.30500000000308</c:v>
                </c:pt>
                <c:pt idx="15262">
                  <c:v>76.31000000000308</c:v>
                </c:pt>
                <c:pt idx="15263">
                  <c:v>76.31500000000308</c:v>
                </c:pt>
                <c:pt idx="15264">
                  <c:v>76.32000000000305</c:v>
                </c:pt>
                <c:pt idx="15265">
                  <c:v>76.32500000000294</c:v>
                </c:pt>
                <c:pt idx="15266">
                  <c:v>76.33000000000307</c:v>
                </c:pt>
                <c:pt idx="15267">
                  <c:v>76.33500000000305</c:v>
                </c:pt>
                <c:pt idx="15268">
                  <c:v>76.34000000000307</c:v>
                </c:pt>
                <c:pt idx="15269">
                  <c:v>76.34500000000305</c:v>
                </c:pt>
                <c:pt idx="15270">
                  <c:v>76.35000000000305</c:v>
                </c:pt>
                <c:pt idx="15271">
                  <c:v>76.35500000000295</c:v>
                </c:pt>
                <c:pt idx="15272">
                  <c:v>76.36000000000304</c:v>
                </c:pt>
                <c:pt idx="15273">
                  <c:v>76.36500000000301</c:v>
                </c:pt>
                <c:pt idx="15274">
                  <c:v>76.37000000000295</c:v>
                </c:pt>
                <c:pt idx="15275">
                  <c:v>76.37500000000288</c:v>
                </c:pt>
                <c:pt idx="15276">
                  <c:v>76.38000000000301</c:v>
                </c:pt>
                <c:pt idx="15277">
                  <c:v>76.38500000000298</c:v>
                </c:pt>
                <c:pt idx="15278">
                  <c:v>76.39000000000301</c:v>
                </c:pt>
                <c:pt idx="15279">
                  <c:v>76.39500000000301</c:v>
                </c:pt>
                <c:pt idx="15280">
                  <c:v>76.400000000003</c:v>
                </c:pt>
                <c:pt idx="15281">
                  <c:v>76.405000000003</c:v>
                </c:pt>
                <c:pt idx="15282">
                  <c:v>76.410000000003</c:v>
                </c:pt>
                <c:pt idx="15283">
                  <c:v>76.415000000003</c:v>
                </c:pt>
                <c:pt idx="15284">
                  <c:v>76.42000000000298</c:v>
                </c:pt>
                <c:pt idx="15285">
                  <c:v>76.42500000000298</c:v>
                </c:pt>
                <c:pt idx="15286">
                  <c:v>76.43000000000297</c:v>
                </c:pt>
                <c:pt idx="15287">
                  <c:v>76.43500000000297</c:v>
                </c:pt>
                <c:pt idx="15288">
                  <c:v>76.440000000003</c:v>
                </c:pt>
                <c:pt idx="15289">
                  <c:v>76.44500000000296</c:v>
                </c:pt>
                <c:pt idx="15290">
                  <c:v>76.45000000000297</c:v>
                </c:pt>
                <c:pt idx="15291">
                  <c:v>76.45500000000295</c:v>
                </c:pt>
                <c:pt idx="15292">
                  <c:v>76.46000000000296</c:v>
                </c:pt>
                <c:pt idx="15293">
                  <c:v>76.46500000000294</c:v>
                </c:pt>
                <c:pt idx="15294">
                  <c:v>76.47000000000294</c:v>
                </c:pt>
                <c:pt idx="15295">
                  <c:v>76.47500000000291</c:v>
                </c:pt>
                <c:pt idx="15296">
                  <c:v>76.48000000000293</c:v>
                </c:pt>
                <c:pt idx="15297">
                  <c:v>76.48500000000291</c:v>
                </c:pt>
                <c:pt idx="15298">
                  <c:v>76.49000000000292</c:v>
                </c:pt>
                <c:pt idx="15299">
                  <c:v>76.49500000000293</c:v>
                </c:pt>
                <c:pt idx="15300">
                  <c:v>76.50000000000291</c:v>
                </c:pt>
                <c:pt idx="15301">
                  <c:v>76.50500000000291</c:v>
                </c:pt>
                <c:pt idx="15302">
                  <c:v>76.5100000000029</c:v>
                </c:pt>
                <c:pt idx="15303">
                  <c:v>76.5150000000029</c:v>
                </c:pt>
                <c:pt idx="15304">
                  <c:v>76.52000000000288</c:v>
                </c:pt>
                <c:pt idx="15305">
                  <c:v>76.52500000000288</c:v>
                </c:pt>
                <c:pt idx="15306">
                  <c:v>76.53000000000288</c:v>
                </c:pt>
                <c:pt idx="15307">
                  <c:v>76.53500000000288</c:v>
                </c:pt>
                <c:pt idx="15308">
                  <c:v>76.54000000000287</c:v>
                </c:pt>
                <c:pt idx="15309">
                  <c:v>76.54500000000287</c:v>
                </c:pt>
                <c:pt idx="15310">
                  <c:v>76.55000000000287</c:v>
                </c:pt>
                <c:pt idx="15311">
                  <c:v>76.55500000000285</c:v>
                </c:pt>
                <c:pt idx="15312">
                  <c:v>76.56000000000287</c:v>
                </c:pt>
                <c:pt idx="15313">
                  <c:v>76.56500000000285</c:v>
                </c:pt>
                <c:pt idx="15314">
                  <c:v>76.57000000000285</c:v>
                </c:pt>
                <c:pt idx="15315">
                  <c:v>76.57500000000275</c:v>
                </c:pt>
                <c:pt idx="15316">
                  <c:v>76.58000000000284</c:v>
                </c:pt>
                <c:pt idx="15317">
                  <c:v>76.58500000000281</c:v>
                </c:pt>
                <c:pt idx="15318">
                  <c:v>76.59000000000283</c:v>
                </c:pt>
                <c:pt idx="15319">
                  <c:v>76.59500000000281</c:v>
                </c:pt>
                <c:pt idx="15320">
                  <c:v>76.60000000000281</c:v>
                </c:pt>
                <c:pt idx="15321">
                  <c:v>76.60500000000278</c:v>
                </c:pt>
                <c:pt idx="15322">
                  <c:v>76.61000000000281</c:v>
                </c:pt>
                <c:pt idx="15323">
                  <c:v>76.61500000000281</c:v>
                </c:pt>
                <c:pt idx="15324">
                  <c:v>76.62000000000278</c:v>
                </c:pt>
                <c:pt idx="15325">
                  <c:v>76.62500000000267</c:v>
                </c:pt>
                <c:pt idx="15326">
                  <c:v>76.63000000000278</c:v>
                </c:pt>
                <c:pt idx="15327">
                  <c:v>76.63500000000278</c:v>
                </c:pt>
                <c:pt idx="15328">
                  <c:v>76.64000000000278</c:v>
                </c:pt>
                <c:pt idx="15329">
                  <c:v>76.64500000000278</c:v>
                </c:pt>
                <c:pt idx="15330">
                  <c:v>76.65000000000275</c:v>
                </c:pt>
                <c:pt idx="15331">
                  <c:v>76.65500000000264</c:v>
                </c:pt>
                <c:pt idx="15332">
                  <c:v>76.66000000000277</c:v>
                </c:pt>
                <c:pt idx="15333">
                  <c:v>76.66500000000275</c:v>
                </c:pt>
                <c:pt idx="15334">
                  <c:v>76.67000000000264</c:v>
                </c:pt>
                <c:pt idx="15335">
                  <c:v>76.67500000000263</c:v>
                </c:pt>
                <c:pt idx="15336">
                  <c:v>76.68000000000275</c:v>
                </c:pt>
                <c:pt idx="15337">
                  <c:v>76.68500000000265</c:v>
                </c:pt>
                <c:pt idx="15338">
                  <c:v>76.69000000000274</c:v>
                </c:pt>
                <c:pt idx="15339">
                  <c:v>76.69500000000271</c:v>
                </c:pt>
                <c:pt idx="15340">
                  <c:v>76.70000000000273</c:v>
                </c:pt>
                <c:pt idx="15341">
                  <c:v>76.70500000000271</c:v>
                </c:pt>
                <c:pt idx="15342">
                  <c:v>76.71000000000272</c:v>
                </c:pt>
                <c:pt idx="15343">
                  <c:v>76.71500000000273</c:v>
                </c:pt>
                <c:pt idx="15344">
                  <c:v>76.72000000000271</c:v>
                </c:pt>
                <c:pt idx="15345">
                  <c:v>76.72500000000271</c:v>
                </c:pt>
                <c:pt idx="15346">
                  <c:v>76.7300000000027</c:v>
                </c:pt>
                <c:pt idx="15347">
                  <c:v>76.7350000000027</c:v>
                </c:pt>
                <c:pt idx="15348">
                  <c:v>76.7400000000027</c:v>
                </c:pt>
                <c:pt idx="15349">
                  <c:v>76.7450000000027</c:v>
                </c:pt>
                <c:pt idx="15350">
                  <c:v>76.75000000000268</c:v>
                </c:pt>
                <c:pt idx="15351">
                  <c:v>76.75500000000268</c:v>
                </c:pt>
                <c:pt idx="15352">
                  <c:v>76.76000000000267</c:v>
                </c:pt>
                <c:pt idx="15353">
                  <c:v>76.76500000000267</c:v>
                </c:pt>
                <c:pt idx="15354">
                  <c:v>76.77000000000267</c:v>
                </c:pt>
                <c:pt idx="15355">
                  <c:v>76.77500000000265</c:v>
                </c:pt>
                <c:pt idx="15356">
                  <c:v>76.78000000000267</c:v>
                </c:pt>
                <c:pt idx="15357">
                  <c:v>76.78500000000265</c:v>
                </c:pt>
                <c:pt idx="15358">
                  <c:v>76.79000000000266</c:v>
                </c:pt>
                <c:pt idx="15359">
                  <c:v>76.79500000000264</c:v>
                </c:pt>
                <c:pt idx="15360">
                  <c:v>76.80000000000264</c:v>
                </c:pt>
                <c:pt idx="15361">
                  <c:v>76.80500000000261</c:v>
                </c:pt>
                <c:pt idx="15362">
                  <c:v>76.81000000000263</c:v>
                </c:pt>
                <c:pt idx="15363">
                  <c:v>76.81500000000261</c:v>
                </c:pt>
                <c:pt idx="15364">
                  <c:v>76.82000000000261</c:v>
                </c:pt>
                <c:pt idx="15365">
                  <c:v>76.82500000000255</c:v>
                </c:pt>
                <c:pt idx="15366">
                  <c:v>76.83000000000261</c:v>
                </c:pt>
                <c:pt idx="15367">
                  <c:v>76.83500000000261</c:v>
                </c:pt>
                <c:pt idx="15368">
                  <c:v>76.8400000000026</c:v>
                </c:pt>
                <c:pt idx="15369">
                  <c:v>76.8450000000026</c:v>
                </c:pt>
                <c:pt idx="15370">
                  <c:v>76.85000000000258</c:v>
                </c:pt>
                <c:pt idx="15371">
                  <c:v>76.85500000000258</c:v>
                </c:pt>
                <c:pt idx="15372">
                  <c:v>76.86000000000258</c:v>
                </c:pt>
                <c:pt idx="15373">
                  <c:v>76.86500000000258</c:v>
                </c:pt>
                <c:pt idx="15374">
                  <c:v>76.87000000000255</c:v>
                </c:pt>
                <c:pt idx="15375">
                  <c:v>76.87500000000244</c:v>
                </c:pt>
                <c:pt idx="15376">
                  <c:v>76.88000000000257</c:v>
                </c:pt>
                <c:pt idx="15377">
                  <c:v>76.88500000000255</c:v>
                </c:pt>
                <c:pt idx="15378">
                  <c:v>76.89000000000257</c:v>
                </c:pt>
                <c:pt idx="15379">
                  <c:v>76.89500000000255</c:v>
                </c:pt>
                <c:pt idx="15380">
                  <c:v>76.90000000000256</c:v>
                </c:pt>
                <c:pt idx="15381">
                  <c:v>76.90500000000254</c:v>
                </c:pt>
                <c:pt idx="15382">
                  <c:v>76.91000000000256</c:v>
                </c:pt>
                <c:pt idx="15383">
                  <c:v>76.91500000000253</c:v>
                </c:pt>
                <c:pt idx="15384">
                  <c:v>76.92000000000253</c:v>
                </c:pt>
                <c:pt idx="15385">
                  <c:v>76.92500000000251</c:v>
                </c:pt>
                <c:pt idx="15386">
                  <c:v>76.93000000000252</c:v>
                </c:pt>
                <c:pt idx="15387">
                  <c:v>76.93500000000253</c:v>
                </c:pt>
                <c:pt idx="15388">
                  <c:v>76.94000000000252</c:v>
                </c:pt>
                <c:pt idx="15389">
                  <c:v>76.94500000000252</c:v>
                </c:pt>
                <c:pt idx="15390">
                  <c:v>76.9500000000025</c:v>
                </c:pt>
                <c:pt idx="15391">
                  <c:v>76.9550000000025</c:v>
                </c:pt>
                <c:pt idx="15392">
                  <c:v>76.9600000000025</c:v>
                </c:pt>
                <c:pt idx="15393">
                  <c:v>76.9650000000025</c:v>
                </c:pt>
                <c:pt idx="15394">
                  <c:v>76.97000000000248</c:v>
                </c:pt>
                <c:pt idx="15395">
                  <c:v>76.97500000000248</c:v>
                </c:pt>
                <c:pt idx="15396">
                  <c:v>76.98000000000247</c:v>
                </c:pt>
                <c:pt idx="15397">
                  <c:v>76.98500000000247</c:v>
                </c:pt>
                <c:pt idx="15398">
                  <c:v>76.9900000000025</c:v>
                </c:pt>
                <c:pt idx="15399">
                  <c:v>76.99500000000246</c:v>
                </c:pt>
                <c:pt idx="15400">
                  <c:v>77.00000000000247</c:v>
                </c:pt>
                <c:pt idx="15401">
                  <c:v>77.00500000000245</c:v>
                </c:pt>
                <c:pt idx="15402">
                  <c:v>77.01000000000246</c:v>
                </c:pt>
                <c:pt idx="15403">
                  <c:v>77.01500000000244</c:v>
                </c:pt>
                <c:pt idx="15404">
                  <c:v>77.02000000000244</c:v>
                </c:pt>
                <c:pt idx="15405">
                  <c:v>77.02500000000241</c:v>
                </c:pt>
                <c:pt idx="15406">
                  <c:v>77.03000000000243</c:v>
                </c:pt>
                <c:pt idx="15407">
                  <c:v>77.03500000000241</c:v>
                </c:pt>
                <c:pt idx="15408">
                  <c:v>77.04000000000242</c:v>
                </c:pt>
                <c:pt idx="15409">
                  <c:v>77.04500000000243</c:v>
                </c:pt>
                <c:pt idx="15410">
                  <c:v>77.05000000000241</c:v>
                </c:pt>
                <c:pt idx="15411">
                  <c:v>77.05500000000241</c:v>
                </c:pt>
                <c:pt idx="15412">
                  <c:v>77.0600000000024</c:v>
                </c:pt>
                <c:pt idx="15413">
                  <c:v>77.0650000000024</c:v>
                </c:pt>
                <c:pt idx="15414">
                  <c:v>77.07000000000238</c:v>
                </c:pt>
                <c:pt idx="15415">
                  <c:v>77.07500000000238</c:v>
                </c:pt>
                <c:pt idx="15416">
                  <c:v>77.08000000000238</c:v>
                </c:pt>
                <c:pt idx="15417">
                  <c:v>77.08500000000238</c:v>
                </c:pt>
                <c:pt idx="15418">
                  <c:v>77.09000000000237</c:v>
                </c:pt>
                <c:pt idx="15419">
                  <c:v>77.09500000000237</c:v>
                </c:pt>
                <c:pt idx="15420">
                  <c:v>77.10000000000237</c:v>
                </c:pt>
                <c:pt idx="15421">
                  <c:v>77.10500000000235</c:v>
                </c:pt>
                <c:pt idx="15422">
                  <c:v>77.11000000000237</c:v>
                </c:pt>
                <c:pt idx="15423">
                  <c:v>77.11500000000235</c:v>
                </c:pt>
                <c:pt idx="15424">
                  <c:v>77.12000000000235</c:v>
                </c:pt>
                <c:pt idx="15425">
                  <c:v>77.12500000000225</c:v>
                </c:pt>
                <c:pt idx="15426">
                  <c:v>77.13000000000234</c:v>
                </c:pt>
                <c:pt idx="15427">
                  <c:v>77.13500000000231</c:v>
                </c:pt>
                <c:pt idx="15428">
                  <c:v>77.14000000000233</c:v>
                </c:pt>
                <c:pt idx="15429">
                  <c:v>77.14500000000231</c:v>
                </c:pt>
                <c:pt idx="15430">
                  <c:v>77.15000000000231</c:v>
                </c:pt>
                <c:pt idx="15431">
                  <c:v>77.15500000000225</c:v>
                </c:pt>
                <c:pt idx="15432">
                  <c:v>77.16000000000231</c:v>
                </c:pt>
                <c:pt idx="15433">
                  <c:v>77.16500000000231</c:v>
                </c:pt>
                <c:pt idx="15434">
                  <c:v>77.17000000000228</c:v>
                </c:pt>
                <c:pt idx="15435">
                  <c:v>77.17500000000217</c:v>
                </c:pt>
                <c:pt idx="15436">
                  <c:v>77.18000000000228</c:v>
                </c:pt>
                <c:pt idx="15437">
                  <c:v>77.18500000000228</c:v>
                </c:pt>
                <c:pt idx="15438">
                  <c:v>77.19000000000228</c:v>
                </c:pt>
                <c:pt idx="15439">
                  <c:v>77.19500000000228</c:v>
                </c:pt>
                <c:pt idx="15440">
                  <c:v>77.20000000000227</c:v>
                </c:pt>
                <c:pt idx="15441">
                  <c:v>77.20500000000227</c:v>
                </c:pt>
                <c:pt idx="15442">
                  <c:v>77.21000000000226</c:v>
                </c:pt>
                <c:pt idx="15443">
                  <c:v>77.21500000000226</c:v>
                </c:pt>
                <c:pt idx="15444">
                  <c:v>77.22000000000227</c:v>
                </c:pt>
                <c:pt idx="15445">
                  <c:v>77.22500000000225</c:v>
                </c:pt>
                <c:pt idx="15446">
                  <c:v>77.23000000000226</c:v>
                </c:pt>
                <c:pt idx="15447">
                  <c:v>77.23500000000224</c:v>
                </c:pt>
                <c:pt idx="15448">
                  <c:v>77.24000000000226</c:v>
                </c:pt>
                <c:pt idx="15449">
                  <c:v>77.24500000000223</c:v>
                </c:pt>
                <c:pt idx="15450">
                  <c:v>77.25000000000223</c:v>
                </c:pt>
                <c:pt idx="15451">
                  <c:v>77.25500000000221</c:v>
                </c:pt>
                <c:pt idx="15452">
                  <c:v>77.26000000000222</c:v>
                </c:pt>
                <c:pt idx="15453">
                  <c:v>77.26500000000221</c:v>
                </c:pt>
                <c:pt idx="15454">
                  <c:v>77.27000000000221</c:v>
                </c:pt>
                <c:pt idx="15455">
                  <c:v>77.27500000000221</c:v>
                </c:pt>
                <c:pt idx="15456">
                  <c:v>77.2800000000022</c:v>
                </c:pt>
                <c:pt idx="15457">
                  <c:v>77.2850000000022</c:v>
                </c:pt>
                <c:pt idx="15458">
                  <c:v>77.2900000000022</c:v>
                </c:pt>
                <c:pt idx="15459">
                  <c:v>77.2950000000022</c:v>
                </c:pt>
                <c:pt idx="15460">
                  <c:v>77.30000000000218</c:v>
                </c:pt>
                <c:pt idx="15461">
                  <c:v>77.30500000000218</c:v>
                </c:pt>
                <c:pt idx="15462">
                  <c:v>77.31000000000217</c:v>
                </c:pt>
                <c:pt idx="15463">
                  <c:v>77.31500000000217</c:v>
                </c:pt>
                <c:pt idx="15464">
                  <c:v>77.32000000000215</c:v>
                </c:pt>
                <c:pt idx="15465">
                  <c:v>77.32500000000215</c:v>
                </c:pt>
                <c:pt idx="15466">
                  <c:v>77.33000000000217</c:v>
                </c:pt>
                <c:pt idx="15467">
                  <c:v>77.33500000000215</c:v>
                </c:pt>
                <c:pt idx="15468">
                  <c:v>77.34000000000216</c:v>
                </c:pt>
                <c:pt idx="15469">
                  <c:v>77.34500000000214</c:v>
                </c:pt>
                <c:pt idx="15470">
                  <c:v>77.35000000000214</c:v>
                </c:pt>
                <c:pt idx="15471">
                  <c:v>77.35500000000211</c:v>
                </c:pt>
                <c:pt idx="15472">
                  <c:v>77.36000000000213</c:v>
                </c:pt>
                <c:pt idx="15473">
                  <c:v>77.36500000000211</c:v>
                </c:pt>
                <c:pt idx="15474">
                  <c:v>77.37000000000211</c:v>
                </c:pt>
                <c:pt idx="15475">
                  <c:v>77.37500000000205</c:v>
                </c:pt>
                <c:pt idx="15476">
                  <c:v>77.38000000000211</c:v>
                </c:pt>
                <c:pt idx="15477">
                  <c:v>77.38500000000211</c:v>
                </c:pt>
                <c:pt idx="15478">
                  <c:v>77.3900000000021</c:v>
                </c:pt>
                <c:pt idx="15479">
                  <c:v>77.3950000000021</c:v>
                </c:pt>
                <c:pt idx="15480">
                  <c:v>77.4000000000021</c:v>
                </c:pt>
                <c:pt idx="15481">
                  <c:v>77.4050000000021</c:v>
                </c:pt>
                <c:pt idx="15482">
                  <c:v>77.4100000000021</c:v>
                </c:pt>
                <c:pt idx="15483">
                  <c:v>77.4150000000021</c:v>
                </c:pt>
                <c:pt idx="15484">
                  <c:v>77.42000000000207</c:v>
                </c:pt>
                <c:pt idx="15485">
                  <c:v>77.42500000000207</c:v>
                </c:pt>
                <c:pt idx="15486">
                  <c:v>77.43000000000206</c:v>
                </c:pt>
                <c:pt idx="15487">
                  <c:v>77.43500000000206</c:v>
                </c:pt>
                <c:pt idx="15488">
                  <c:v>77.4400000000021</c:v>
                </c:pt>
                <c:pt idx="15489">
                  <c:v>77.44500000000206</c:v>
                </c:pt>
                <c:pt idx="15490">
                  <c:v>77.45000000000206</c:v>
                </c:pt>
                <c:pt idx="15491">
                  <c:v>77.45500000000204</c:v>
                </c:pt>
                <c:pt idx="15492">
                  <c:v>77.46000000000206</c:v>
                </c:pt>
                <c:pt idx="15493">
                  <c:v>77.46500000000203</c:v>
                </c:pt>
                <c:pt idx="15494">
                  <c:v>77.47000000000203</c:v>
                </c:pt>
                <c:pt idx="15495">
                  <c:v>77.47500000000201</c:v>
                </c:pt>
                <c:pt idx="15496">
                  <c:v>77.48000000000202</c:v>
                </c:pt>
                <c:pt idx="15497">
                  <c:v>77.48500000000201</c:v>
                </c:pt>
                <c:pt idx="15498">
                  <c:v>77.49000000000202</c:v>
                </c:pt>
                <c:pt idx="15499">
                  <c:v>77.49500000000202</c:v>
                </c:pt>
                <c:pt idx="15500">
                  <c:v>77.500000000002</c:v>
                </c:pt>
                <c:pt idx="15501">
                  <c:v>77.50500000000187</c:v>
                </c:pt>
                <c:pt idx="15502">
                  <c:v>77.51000000000198</c:v>
                </c:pt>
                <c:pt idx="15503">
                  <c:v>77.51500000000198</c:v>
                </c:pt>
                <c:pt idx="15504">
                  <c:v>77.52000000000186</c:v>
                </c:pt>
                <c:pt idx="15505">
                  <c:v>77.52500000000184</c:v>
                </c:pt>
                <c:pt idx="15506">
                  <c:v>77.53000000000195</c:v>
                </c:pt>
                <c:pt idx="15507">
                  <c:v>77.53500000000184</c:v>
                </c:pt>
                <c:pt idx="15508">
                  <c:v>77.54000000000195</c:v>
                </c:pt>
                <c:pt idx="15509">
                  <c:v>77.54500000000195</c:v>
                </c:pt>
                <c:pt idx="15510">
                  <c:v>77.55000000000184</c:v>
                </c:pt>
                <c:pt idx="15511">
                  <c:v>77.55500000000183</c:v>
                </c:pt>
                <c:pt idx="15512">
                  <c:v>77.56000000000195</c:v>
                </c:pt>
                <c:pt idx="15513">
                  <c:v>77.56500000000185</c:v>
                </c:pt>
                <c:pt idx="15514">
                  <c:v>77.57000000000181</c:v>
                </c:pt>
                <c:pt idx="15515">
                  <c:v>77.57500000000172</c:v>
                </c:pt>
                <c:pt idx="15516">
                  <c:v>77.58000000000185</c:v>
                </c:pt>
                <c:pt idx="15517">
                  <c:v>77.58500000000178</c:v>
                </c:pt>
                <c:pt idx="15518">
                  <c:v>77.59000000000191</c:v>
                </c:pt>
                <c:pt idx="15519">
                  <c:v>77.59500000000185</c:v>
                </c:pt>
                <c:pt idx="15520">
                  <c:v>77.60000000000178</c:v>
                </c:pt>
                <c:pt idx="15521">
                  <c:v>77.60500000000174</c:v>
                </c:pt>
                <c:pt idx="15522">
                  <c:v>77.61000000000188</c:v>
                </c:pt>
                <c:pt idx="15523">
                  <c:v>77.61500000000177</c:v>
                </c:pt>
                <c:pt idx="15524">
                  <c:v>77.62000000000174</c:v>
                </c:pt>
                <c:pt idx="15525">
                  <c:v>77.62500000000166</c:v>
                </c:pt>
                <c:pt idx="15526">
                  <c:v>77.63000000000176</c:v>
                </c:pt>
                <c:pt idx="15527">
                  <c:v>77.63500000000174</c:v>
                </c:pt>
                <c:pt idx="15528">
                  <c:v>77.64000000000185</c:v>
                </c:pt>
                <c:pt idx="15529">
                  <c:v>77.64500000000174</c:v>
                </c:pt>
                <c:pt idx="15530">
                  <c:v>77.65000000000171</c:v>
                </c:pt>
                <c:pt idx="15531">
                  <c:v>77.65500000000164</c:v>
                </c:pt>
                <c:pt idx="15532">
                  <c:v>77.66000000000174</c:v>
                </c:pt>
                <c:pt idx="15533">
                  <c:v>77.66500000000173</c:v>
                </c:pt>
                <c:pt idx="15534">
                  <c:v>77.67000000000164</c:v>
                </c:pt>
                <c:pt idx="15535">
                  <c:v>77.6750000000016</c:v>
                </c:pt>
                <c:pt idx="15536">
                  <c:v>77.68000000000171</c:v>
                </c:pt>
                <c:pt idx="15537">
                  <c:v>77.68500000000162</c:v>
                </c:pt>
                <c:pt idx="15538">
                  <c:v>77.69000000000175</c:v>
                </c:pt>
                <c:pt idx="15539">
                  <c:v>77.69500000000168</c:v>
                </c:pt>
                <c:pt idx="15540">
                  <c:v>77.70000000000181</c:v>
                </c:pt>
                <c:pt idx="15541">
                  <c:v>77.70500000000175</c:v>
                </c:pt>
                <c:pt idx="15542">
                  <c:v>77.71000000000181</c:v>
                </c:pt>
                <c:pt idx="15543">
                  <c:v>77.71500000000181</c:v>
                </c:pt>
                <c:pt idx="15544">
                  <c:v>77.72000000000178</c:v>
                </c:pt>
                <c:pt idx="15545">
                  <c:v>77.72500000000167</c:v>
                </c:pt>
                <c:pt idx="15546">
                  <c:v>77.73000000000178</c:v>
                </c:pt>
                <c:pt idx="15547">
                  <c:v>77.73500000000178</c:v>
                </c:pt>
                <c:pt idx="15548">
                  <c:v>77.74000000000178</c:v>
                </c:pt>
                <c:pt idx="15549">
                  <c:v>77.74500000000178</c:v>
                </c:pt>
                <c:pt idx="15550">
                  <c:v>77.75000000000175</c:v>
                </c:pt>
                <c:pt idx="15551">
                  <c:v>77.75500000000164</c:v>
                </c:pt>
                <c:pt idx="15552">
                  <c:v>77.76000000000175</c:v>
                </c:pt>
                <c:pt idx="15553">
                  <c:v>77.76500000000175</c:v>
                </c:pt>
                <c:pt idx="15554">
                  <c:v>77.77000000000164</c:v>
                </c:pt>
                <c:pt idx="15555">
                  <c:v>77.77500000000163</c:v>
                </c:pt>
                <c:pt idx="15556">
                  <c:v>77.78000000000175</c:v>
                </c:pt>
                <c:pt idx="15557">
                  <c:v>77.78500000000162</c:v>
                </c:pt>
                <c:pt idx="15558">
                  <c:v>77.79000000000174</c:v>
                </c:pt>
                <c:pt idx="15559">
                  <c:v>77.79500000000171</c:v>
                </c:pt>
                <c:pt idx="15560">
                  <c:v>77.80000000000165</c:v>
                </c:pt>
                <c:pt idx="15561">
                  <c:v>77.80500000000158</c:v>
                </c:pt>
                <c:pt idx="15562">
                  <c:v>77.81000000000171</c:v>
                </c:pt>
                <c:pt idx="15563">
                  <c:v>77.81500000000165</c:v>
                </c:pt>
                <c:pt idx="15564">
                  <c:v>77.82000000000158</c:v>
                </c:pt>
                <c:pt idx="15565">
                  <c:v>77.82500000000154</c:v>
                </c:pt>
                <c:pt idx="15566">
                  <c:v>77.83000000000168</c:v>
                </c:pt>
                <c:pt idx="15567">
                  <c:v>77.83500000000157</c:v>
                </c:pt>
                <c:pt idx="15568">
                  <c:v>77.84000000000168</c:v>
                </c:pt>
                <c:pt idx="15569">
                  <c:v>77.84500000000168</c:v>
                </c:pt>
                <c:pt idx="15570">
                  <c:v>77.85000000000156</c:v>
                </c:pt>
                <c:pt idx="15571">
                  <c:v>77.85500000000154</c:v>
                </c:pt>
                <c:pt idx="15572">
                  <c:v>77.86000000000165</c:v>
                </c:pt>
                <c:pt idx="15573">
                  <c:v>77.86500000000154</c:v>
                </c:pt>
                <c:pt idx="15574">
                  <c:v>77.87000000000151</c:v>
                </c:pt>
                <c:pt idx="15575">
                  <c:v>77.87500000000144</c:v>
                </c:pt>
                <c:pt idx="15576">
                  <c:v>77.88000000000154</c:v>
                </c:pt>
                <c:pt idx="15577">
                  <c:v>77.88500000000153</c:v>
                </c:pt>
                <c:pt idx="15578">
                  <c:v>77.89000000000165</c:v>
                </c:pt>
                <c:pt idx="15579">
                  <c:v>77.89500000000152</c:v>
                </c:pt>
                <c:pt idx="15580">
                  <c:v>77.90000000000164</c:v>
                </c:pt>
                <c:pt idx="15581">
                  <c:v>77.90500000000161</c:v>
                </c:pt>
                <c:pt idx="15582">
                  <c:v>77.91000000000163</c:v>
                </c:pt>
                <c:pt idx="15583">
                  <c:v>77.91500000000161</c:v>
                </c:pt>
                <c:pt idx="15584">
                  <c:v>77.92000000000161</c:v>
                </c:pt>
                <c:pt idx="15585">
                  <c:v>77.92500000000155</c:v>
                </c:pt>
                <c:pt idx="15586">
                  <c:v>77.93000000000161</c:v>
                </c:pt>
                <c:pt idx="15587">
                  <c:v>77.93500000000161</c:v>
                </c:pt>
                <c:pt idx="15588">
                  <c:v>77.9400000000016</c:v>
                </c:pt>
                <c:pt idx="15589">
                  <c:v>77.9450000000016</c:v>
                </c:pt>
                <c:pt idx="15590">
                  <c:v>77.95000000000158</c:v>
                </c:pt>
                <c:pt idx="15591">
                  <c:v>77.95500000000158</c:v>
                </c:pt>
                <c:pt idx="15592">
                  <c:v>77.96000000000158</c:v>
                </c:pt>
                <c:pt idx="15593">
                  <c:v>77.96500000000158</c:v>
                </c:pt>
                <c:pt idx="15594">
                  <c:v>77.97000000000155</c:v>
                </c:pt>
                <c:pt idx="15595">
                  <c:v>77.97500000000144</c:v>
                </c:pt>
                <c:pt idx="15596">
                  <c:v>77.98000000000155</c:v>
                </c:pt>
                <c:pt idx="15597">
                  <c:v>77.98500000000155</c:v>
                </c:pt>
                <c:pt idx="15598">
                  <c:v>77.99000000000157</c:v>
                </c:pt>
                <c:pt idx="15599">
                  <c:v>77.99500000000155</c:v>
                </c:pt>
                <c:pt idx="15600">
                  <c:v>78.00000000000155</c:v>
                </c:pt>
                <c:pt idx="15601">
                  <c:v>78.00500000000142</c:v>
                </c:pt>
                <c:pt idx="15602">
                  <c:v>78.01000000000154</c:v>
                </c:pt>
                <c:pt idx="15603">
                  <c:v>78.01500000000151</c:v>
                </c:pt>
                <c:pt idx="15604">
                  <c:v>78.02000000000145</c:v>
                </c:pt>
                <c:pt idx="15605">
                  <c:v>78.02500000000138</c:v>
                </c:pt>
                <c:pt idx="15606">
                  <c:v>78.03000000000151</c:v>
                </c:pt>
                <c:pt idx="15607">
                  <c:v>78.03500000000145</c:v>
                </c:pt>
                <c:pt idx="15608">
                  <c:v>78.04000000000151</c:v>
                </c:pt>
                <c:pt idx="15609">
                  <c:v>78.04500000000151</c:v>
                </c:pt>
                <c:pt idx="15610">
                  <c:v>78.05000000000148</c:v>
                </c:pt>
                <c:pt idx="15611">
                  <c:v>78.05500000000137</c:v>
                </c:pt>
                <c:pt idx="15612">
                  <c:v>78.06000000000148</c:v>
                </c:pt>
                <c:pt idx="15613">
                  <c:v>78.06500000000148</c:v>
                </c:pt>
                <c:pt idx="15614">
                  <c:v>78.07000000000136</c:v>
                </c:pt>
                <c:pt idx="15615">
                  <c:v>78.07500000000134</c:v>
                </c:pt>
                <c:pt idx="15616">
                  <c:v>78.08000000000145</c:v>
                </c:pt>
                <c:pt idx="15617">
                  <c:v>78.08500000000134</c:v>
                </c:pt>
                <c:pt idx="15618">
                  <c:v>78.09000000000145</c:v>
                </c:pt>
                <c:pt idx="15619">
                  <c:v>78.09500000000145</c:v>
                </c:pt>
                <c:pt idx="15620">
                  <c:v>78.10000000000134</c:v>
                </c:pt>
                <c:pt idx="15621">
                  <c:v>78.10500000000133</c:v>
                </c:pt>
                <c:pt idx="15622">
                  <c:v>78.11000000000145</c:v>
                </c:pt>
                <c:pt idx="15623">
                  <c:v>78.11500000000132</c:v>
                </c:pt>
                <c:pt idx="15624">
                  <c:v>78.12000000000131</c:v>
                </c:pt>
                <c:pt idx="15625">
                  <c:v>78.12500000000122</c:v>
                </c:pt>
                <c:pt idx="15626">
                  <c:v>78.13000000000135</c:v>
                </c:pt>
                <c:pt idx="15627">
                  <c:v>78.13500000000128</c:v>
                </c:pt>
                <c:pt idx="15628">
                  <c:v>78.14000000000141</c:v>
                </c:pt>
                <c:pt idx="15629">
                  <c:v>78.14500000000135</c:v>
                </c:pt>
                <c:pt idx="15630">
                  <c:v>78.15000000000128</c:v>
                </c:pt>
                <c:pt idx="15631">
                  <c:v>78.15500000000124</c:v>
                </c:pt>
                <c:pt idx="15632">
                  <c:v>78.16000000000138</c:v>
                </c:pt>
                <c:pt idx="15633">
                  <c:v>78.16500000000127</c:v>
                </c:pt>
                <c:pt idx="15634">
                  <c:v>78.17000000000122</c:v>
                </c:pt>
                <c:pt idx="15635">
                  <c:v>78.17500000000116</c:v>
                </c:pt>
                <c:pt idx="15636">
                  <c:v>78.18000000000126</c:v>
                </c:pt>
                <c:pt idx="15637">
                  <c:v>78.18500000000124</c:v>
                </c:pt>
                <c:pt idx="15638">
                  <c:v>78.19000000000135</c:v>
                </c:pt>
                <c:pt idx="15639">
                  <c:v>78.19500000000124</c:v>
                </c:pt>
                <c:pt idx="15640">
                  <c:v>78.20000000000135</c:v>
                </c:pt>
                <c:pt idx="15641">
                  <c:v>78.20500000000135</c:v>
                </c:pt>
                <c:pt idx="15642">
                  <c:v>78.21000000000137</c:v>
                </c:pt>
                <c:pt idx="15643">
                  <c:v>78.21500000000135</c:v>
                </c:pt>
                <c:pt idx="15644">
                  <c:v>78.22000000000135</c:v>
                </c:pt>
                <c:pt idx="15645">
                  <c:v>78.22500000000122</c:v>
                </c:pt>
                <c:pt idx="15646">
                  <c:v>78.23000000000134</c:v>
                </c:pt>
                <c:pt idx="15647">
                  <c:v>78.23500000000131</c:v>
                </c:pt>
                <c:pt idx="15648">
                  <c:v>78.24000000000133</c:v>
                </c:pt>
                <c:pt idx="15649">
                  <c:v>78.24500000000131</c:v>
                </c:pt>
                <c:pt idx="15650">
                  <c:v>78.25000000000131</c:v>
                </c:pt>
                <c:pt idx="15651">
                  <c:v>78.25500000000125</c:v>
                </c:pt>
                <c:pt idx="15652">
                  <c:v>78.26000000000131</c:v>
                </c:pt>
                <c:pt idx="15653">
                  <c:v>78.26500000000131</c:v>
                </c:pt>
                <c:pt idx="15654">
                  <c:v>78.27000000000125</c:v>
                </c:pt>
                <c:pt idx="15655">
                  <c:v>78.27500000000117</c:v>
                </c:pt>
                <c:pt idx="15656">
                  <c:v>78.28000000000128</c:v>
                </c:pt>
                <c:pt idx="15657">
                  <c:v>78.28500000000128</c:v>
                </c:pt>
                <c:pt idx="15658">
                  <c:v>78.29000000000128</c:v>
                </c:pt>
                <c:pt idx="15659">
                  <c:v>78.29500000000128</c:v>
                </c:pt>
                <c:pt idx="15660">
                  <c:v>78.30000000000125</c:v>
                </c:pt>
                <c:pt idx="15661">
                  <c:v>78.30500000000114</c:v>
                </c:pt>
                <c:pt idx="15662">
                  <c:v>78.31000000000125</c:v>
                </c:pt>
                <c:pt idx="15663">
                  <c:v>78.31500000000125</c:v>
                </c:pt>
                <c:pt idx="15664">
                  <c:v>78.32000000000114</c:v>
                </c:pt>
                <c:pt idx="15665">
                  <c:v>78.32500000000111</c:v>
                </c:pt>
                <c:pt idx="15666">
                  <c:v>78.33000000000125</c:v>
                </c:pt>
                <c:pt idx="15667">
                  <c:v>78.33500000000112</c:v>
                </c:pt>
                <c:pt idx="15668">
                  <c:v>78.34000000000124</c:v>
                </c:pt>
                <c:pt idx="15669">
                  <c:v>78.34500000000121</c:v>
                </c:pt>
                <c:pt idx="15670">
                  <c:v>78.35000000000115</c:v>
                </c:pt>
                <c:pt idx="15671">
                  <c:v>78.35500000000108</c:v>
                </c:pt>
                <c:pt idx="15672">
                  <c:v>78.36000000000121</c:v>
                </c:pt>
                <c:pt idx="15673">
                  <c:v>78.36500000000115</c:v>
                </c:pt>
                <c:pt idx="15674">
                  <c:v>78.37000000000108</c:v>
                </c:pt>
                <c:pt idx="15675">
                  <c:v>78.37500000000104</c:v>
                </c:pt>
                <c:pt idx="15676">
                  <c:v>78.38000000000115</c:v>
                </c:pt>
                <c:pt idx="15677">
                  <c:v>78.38500000000107</c:v>
                </c:pt>
                <c:pt idx="15678">
                  <c:v>78.39000000000118</c:v>
                </c:pt>
                <c:pt idx="15679">
                  <c:v>78.39500000000118</c:v>
                </c:pt>
                <c:pt idx="15680">
                  <c:v>78.40000000000118</c:v>
                </c:pt>
                <c:pt idx="15681">
                  <c:v>78.40500000000118</c:v>
                </c:pt>
                <c:pt idx="15682">
                  <c:v>78.41000000000117</c:v>
                </c:pt>
                <c:pt idx="15683">
                  <c:v>78.41500000000117</c:v>
                </c:pt>
                <c:pt idx="15684">
                  <c:v>78.42000000000115</c:v>
                </c:pt>
                <c:pt idx="15685">
                  <c:v>78.42500000000115</c:v>
                </c:pt>
                <c:pt idx="15686">
                  <c:v>78.43000000000117</c:v>
                </c:pt>
                <c:pt idx="15687">
                  <c:v>78.43500000000115</c:v>
                </c:pt>
                <c:pt idx="15688">
                  <c:v>78.44000000000116</c:v>
                </c:pt>
                <c:pt idx="15689">
                  <c:v>78.44500000000114</c:v>
                </c:pt>
                <c:pt idx="15690">
                  <c:v>78.45000000000114</c:v>
                </c:pt>
                <c:pt idx="15691">
                  <c:v>78.45500000000111</c:v>
                </c:pt>
                <c:pt idx="15692">
                  <c:v>78.46000000000113</c:v>
                </c:pt>
                <c:pt idx="15693">
                  <c:v>78.46500000000111</c:v>
                </c:pt>
                <c:pt idx="15694">
                  <c:v>78.47000000000111</c:v>
                </c:pt>
                <c:pt idx="15695">
                  <c:v>78.47500000000105</c:v>
                </c:pt>
                <c:pt idx="15696">
                  <c:v>78.48000000000111</c:v>
                </c:pt>
                <c:pt idx="15697">
                  <c:v>78.48500000000111</c:v>
                </c:pt>
                <c:pt idx="15698">
                  <c:v>78.4900000000011</c:v>
                </c:pt>
                <c:pt idx="15699">
                  <c:v>78.4950000000011</c:v>
                </c:pt>
                <c:pt idx="15700">
                  <c:v>78.50000000000108</c:v>
                </c:pt>
                <c:pt idx="15701">
                  <c:v>78.50500000000108</c:v>
                </c:pt>
                <c:pt idx="15702">
                  <c:v>78.51000000000108</c:v>
                </c:pt>
                <c:pt idx="15703">
                  <c:v>78.51500000000108</c:v>
                </c:pt>
                <c:pt idx="15704">
                  <c:v>78.52000000000105</c:v>
                </c:pt>
                <c:pt idx="15705">
                  <c:v>78.52500000000094</c:v>
                </c:pt>
                <c:pt idx="15706">
                  <c:v>78.53000000000105</c:v>
                </c:pt>
                <c:pt idx="15707">
                  <c:v>78.53500000000105</c:v>
                </c:pt>
                <c:pt idx="15708">
                  <c:v>78.54000000000107</c:v>
                </c:pt>
                <c:pt idx="15709">
                  <c:v>78.54500000000105</c:v>
                </c:pt>
                <c:pt idx="15710">
                  <c:v>78.55000000000105</c:v>
                </c:pt>
                <c:pt idx="15711">
                  <c:v>78.55500000000092</c:v>
                </c:pt>
                <c:pt idx="15712">
                  <c:v>78.56000000000104</c:v>
                </c:pt>
                <c:pt idx="15713">
                  <c:v>78.56500000000101</c:v>
                </c:pt>
                <c:pt idx="15714">
                  <c:v>78.57000000000095</c:v>
                </c:pt>
                <c:pt idx="15715">
                  <c:v>78.57500000000088</c:v>
                </c:pt>
                <c:pt idx="15716">
                  <c:v>78.58000000000101</c:v>
                </c:pt>
                <c:pt idx="15717">
                  <c:v>78.58500000000095</c:v>
                </c:pt>
                <c:pt idx="15718">
                  <c:v>78.59000000000101</c:v>
                </c:pt>
                <c:pt idx="15719">
                  <c:v>78.59500000000101</c:v>
                </c:pt>
                <c:pt idx="15720">
                  <c:v>78.60000000000095</c:v>
                </c:pt>
                <c:pt idx="15721">
                  <c:v>78.60500000000087</c:v>
                </c:pt>
                <c:pt idx="15722">
                  <c:v>78.61000000000098</c:v>
                </c:pt>
                <c:pt idx="15723">
                  <c:v>78.61500000000098</c:v>
                </c:pt>
                <c:pt idx="15724">
                  <c:v>78.62000000000086</c:v>
                </c:pt>
                <c:pt idx="15725">
                  <c:v>78.62500000000084</c:v>
                </c:pt>
                <c:pt idx="15726">
                  <c:v>78.63000000000095</c:v>
                </c:pt>
                <c:pt idx="15727">
                  <c:v>78.63500000000084</c:v>
                </c:pt>
                <c:pt idx="15728">
                  <c:v>78.64000000000095</c:v>
                </c:pt>
                <c:pt idx="15729">
                  <c:v>78.64500000000095</c:v>
                </c:pt>
                <c:pt idx="15730">
                  <c:v>78.65000000000084</c:v>
                </c:pt>
                <c:pt idx="15731">
                  <c:v>78.65500000000081</c:v>
                </c:pt>
                <c:pt idx="15732">
                  <c:v>78.66000000000095</c:v>
                </c:pt>
                <c:pt idx="15733">
                  <c:v>78.66500000000082</c:v>
                </c:pt>
                <c:pt idx="15734">
                  <c:v>78.67000000000081</c:v>
                </c:pt>
                <c:pt idx="15735">
                  <c:v>78.67500000000072</c:v>
                </c:pt>
                <c:pt idx="15736">
                  <c:v>78.68000000000085</c:v>
                </c:pt>
                <c:pt idx="15737">
                  <c:v>78.68500000000078</c:v>
                </c:pt>
                <c:pt idx="15738">
                  <c:v>78.69000000000091</c:v>
                </c:pt>
                <c:pt idx="15739">
                  <c:v>78.69500000000085</c:v>
                </c:pt>
                <c:pt idx="15740">
                  <c:v>78.70000000000091</c:v>
                </c:pt>
                <c:pt idx="15741">
                  <c:v>78.70500000000091</c:v>
                </c:pt>
                <c:pt idx="15742">
                  <c:v>78.7100000000009</c:v>
                </c:pt>
                <c:pt idx="15743">
                  <c:v>78.7150000000009</c:v>
                </c:pt>
                <c:pt idx="15744">
                  <c:v>78.72000000000088</c:v>
                </c:pt>
                <c:pt idx="15745">
                  <c:v>78.72500000000088</c:v>
                </c:pt>
                <c:pt idx="15746">
                  <c:v>78.73000000000088</c:v>
                </c:pt>
                <c:pt idx="15747">
                  <c:v>78.73500000000088</c:v>
                </c:pt>
                <c:pt idx="15748">
                  <c:v>78.74000000000087</c:v>
                </c:pt>
                <c:pt idx="15749">
                  <c:v>78.74500000000087</c:v>
                </c:pt>
                <c:pt idx="15750">
                  <c:v>78.75000000000085</c:v>
                </c:pt>
                <c:pt idx="15751">
                  <c:v>78.75500000000085</c:v>
                </c:pt>
                <c:pt idx="15752">
                  <c:v>78.76000000000087</c:v>
                </c:pt>
                <c:pt idx="15753">
                  <c:v>78.76500000000085</c:v>
                </c:pt>
                <c:pt idx="15754">
                  <c:v>78.77000000000085</c:v>
                </c:pt>
                <c:pt idx="15755">
                  <c:v>78.77500000000072</c:v>
                </c:pt>
                <c:pt idx="15756">
                  <c:v>78.78000000000084</c:v>
                </c:pt>
                <c:pt idx="15757">
                  <c:v>78.78500000000081</c:v>
                </c:pt>
                <c:pt idx="15758">
                  <c:v>78.79000000000083</c:v>
                </c:pt>
                <c:pt idx="15759">
                  <c:v>78.79500000000081</c:v>
                </c:pt>
                <c:pt idx="15760">
                  <c:v>78.80000000000081</c:v>
                </c:pt>
                <c:pt idx="15761">
                  <c:v>78.80500000000075</c:v>
                </c:pt>
                <c:pt idx="15762">
                  <c:v>78.81000000000081</c:v>
                </c:pt>
                <c:pt idx="15763">
                  <c:v>78.81500000000081</c:v>
                </c:pt>
                <c:pt idx="15764">
                  <c:v>78.82000000000075</c:v>
                </c:pt>
                <c:pt idx="15765">
                  <c:v>78.82500000000067</c:v>
                </c:pt>
                <c:pt idx="15766">
                  <c:v>78.83000000000078</c:v>
                </c:pt>
                <c:pt idx="15767">
                  <c:v>78.83500000000078</c:v>
                </c:pt>
                <c:pt idx="15768">
                  <c:v>78.84000000000078</c:v>
                </c:pt>
                <c:pt idx="15769">
                  <c:v>78.84500000000078</c:v>
                </c:pt>
                <c:pt idx="15770">
                  <c:v>78.85000000000075</c:v>
                </c:pt>
                <c:pt idx="15771">
                  <c:v>78.85500000000064</c:v>
                </c:pt>
                <c:pt idx="15772">
                  <c:v>78.86000000000075</c:v>
                </c:pt>
                <c:pt idx="15773">
                  <c:v>78.86500000000075</c:v>
                </c:pt>
                <c:pt idx="15774">
                  <c:v>78.87000000000064</c:v>
                </c:pt>
                <c:pt idx="15775">
                  <c:v>78.87500000000061</c:v>
                </c:pt>
                <c:pt idx="15776">
                  <c:v>78.88000000000075</c:v>
                </c:pt>
                <c:pt idx="15777">
                  <c:v>78.88500000000062</c:v>
                </c:pt>
                <c:pt idx="15778">
                  <c:v>78.89000000000074</c:v>
                </c:pt>
                <c:pt idx="15779">
                  <c:v>78.89500000000071</c:v>
                </c:pt>
                <c:pt idx="15780">
                  <c:v>78.90000000000073</c:v>
                </c:pt>
                <c:pt idx="15781">
                  <c:v>78.90500000000071</c:v>
                </c:pt>
                <c:pt idx="15782">
                  <c:v>78.91000000000072</c:v>
                </c:pt>
                <c:pt idx="15783">
                  <c:v>78.91500000000071</c:v>
                </c:pt>
                <c:pt idx="15784">
                  <c:v>78.92000000000071</c:v>
                </c:pt>
                <c:pt idx="15785">
                  <c:v>78.92500000000071</c:v>
                </c:pt>
                <c:pt idx="15786">
                  <c:v>78.9300000000007</c:v>
                </c:pt>
                <c:pt idx="15787">
                  <c:v>78.9350000000007</c:v>
                </c:pt>
                <c:pt idx="15788">
                  <c:v>78.9400000000007</c:v>
                </c:pt>
                <c:pt idx="15789">
                  <c:v>78.94500000000068</c:v>
                </c:pt>
                <c:pt idx="15790">
                  <c:v>78.95000000000068</c:v>
                </c:pt>
                <c:pt idx="15791">
                  <c:v>78.95500000000068</c:v>
                </c:pt>
                <c:pt idx="15792">
                  <c:v>78.96000000000067</c:v>
                </c:pt>
                <c:pt idx="15793">
                  <c:v>78.96500000000067</c:v>
                </c:pt>
                <c:pt idx="15794">
                  <c:v>78.97000000000065</c:v>
                </c:pt>
                <c:pt idx="15795">
                  <c:v>78.97500000000065</c:v>
                </c:pt>
                <c:pt idx="15796">
                  <c:v>78.98000000000067</c:v>
                </c:pt>
                <c:pt idx="15797">
                  <c:v>78.98500000000065</c:v>
                </c:pt>
                <c:pt idx="15798">
                  <c:v>78.99000000000066</c:v>
                </c:pt>
                <c:pt idx="15799">
                  <c:v>78.99500000000064</c:v>
                </c:pt>
                <c:pt idx="15800">
                  <c:v>79.00000000000064</c:v>
                </c:pt>
                <c:pt idx="15801">
                  <c:v>79.00500000000061</c:v>
                </c:pt>
                <c:pt idx="15802">
                  <c:v>79.01000000000063</c:v>
                </c:pt>
                <c:pt idx="15803">
                  <c:v>79.01500000000061</c:v>
                </c:pt>
                <c:pt idx="15804">
                  <c:v>79.02000000000061</c:v>
                </c:pt>
                <c:pt idx="15805">
                  <c:v>79.02500000000055</c:v>
                </c:pt>
                <c:pt idx="15806">
                  <c:v>79.03000000000061</c:v>
                </c:pt>
                <c:pt idx="15807">
                  <c:v>79.03500000000061</c:v>
                </c:pt>
                <c:pt idx="15808">
                  <c:v>79.0400000000006</c:v>
                </c:pt>
                <c:pt idx="15809">
                  <c:v>79.0450000000006</c:v>
                </c:pt>
                <c:pt idx="15810">
                  <c:v>79.05000000000058</c:v>
                </c:pt>
                <c:pt idx="15811">
                  <c:v>79.05500000000058</c:v>
                </c:pt>
                <c:pt idx="15812">
                  <c:v>79.06000000000058</c:v>
                </c:pt>
                <c:pt idx="15813">
                  <c:v>79.06500000000058</c:v>
                </c:pt>
                <c:pt idx="15814">
                  <c:v>79.07000000000055</c:v>
                </c:pt>
                <c:pt idx="15815">
                  <c:v>79.07500000000044</c:v>
                </c:pt>
                <c:pt idx="15816">
                  <c:v>79.08000000000055</c:v>
                </c:pt>
                <c:pt idx="15817">
                  <c:v>79.08500000000055</c:v>
                </c:pt>
                <c:pt idx="15818">
                  <c:v>79.09000000000057</c:v>
                </c:pt>
                <c:pt idx="15819">
                  <c:v>79.09500000000055</c:v>
                </c:pt>
                <c:pt idx="15820">
                  <c:v>79.10000000000055</c:v>
                </c:pt>
                <c:pt idx="15821">
                  <c:v>79.10500000000042</c:v>
                </c:pt>
                <c:pt idx="15822">
                  <c:v>79.11000000000054</c:v>
                </c:pt>
                <c:pt idx="15823">
                  <c:v>79.11500000000051</c:v>
                </c:pt>
                <c:pt idx="15824">
                  <c:v>79.12000000000045</c:v>
                </c:pt>
                <c:pt idx="15825">
                  <c:v>79.12500000000038</c:v>
                </c:pt>
                <c:pt idx="15826">
                  <c:v>79.13000000000051</c:v>
                </c:pt>
                <c:pt idx="15827">
                  <c:v>79.13500000000045</c:v>
                </c:pt>
                <c:pt idx="15828">
                  <c:v>79.14000000000051</c:v>
                </c:pt>
                <c:pt idx="15829">
                  <c:v>79.14500000000051</c:v>
                </c:pt>
                <c:pt idx="15830">
                  <c:v>79.15000000000045</c:v>
                </c:pt>
                <c:pt idx="15831">
                  <c:v>79.15500000000037</c:v>
                </c:pt>
                <c:pt idx="15832">
                  <c:v>79.16000000000048</c:v>
                </c:pt>
                <c:pt idx="15833">
                  <c:v>79.16500000000048</c:v>
                </c:pt>
                <c:pt idx="15834">
                  <c:v>79.17000000000036</c:v>
                </c:pt>
                <c:pt idx="15835">
                  <c:v>79.17500000000034</c:v>
                </c:pt>
                <c:pt idx="15836">
                  <c:v>79.18000000000045</c:v>
                </c:pt>
                <c:pt idx="15837">
                  <c:v>79.18500000000034</c:v>
                </c:pt>
                <c:pt idx="15838">
                  <c:v>79.19000000000045</c:v>
                </c:pt>
                <c:pt idx="15839">
                  <c:v>79.19500000000045</c:v>
                </c:pt>
                <c:pt idx="15840">
                  <c:v>79.20000000000047</c:v>
                </c:pt>
                <c:pt idx="15841">
                  <c:v>79.20500000000045</c:v>
                </c:pt>
                <c:pt idx="15842">
                  <c:v>79.21000000000046</c:v>
                </c:pt>
                <c:pt idx="15843">
                  <c:v>79.21500000000044</c:v>
                </c:pt>
                <c:pt idx="15844">
                  <c:v>79.22000000000044</c:v>
                </c:pt>
                <c:pt idx="15845">
                  <c:v>79.22500000000041</c:v>
                </c:pt>
                <c:pt idx="15846">
                  <c:v>79.23000000000043</c:v>
                </c:pt>
                <c:pt idx="15847">
                  <c:v>79.23500000000041</c:v>
                </c:pt>
                <c:pt idx="15848">
                  <c:v>79.24000000000042</c:v>
                </c:pt>
                <c:pt idx="15849">
                  <c:v>79.24500000000041</c:v>
                </c:pt>
                <c:pt idx="15850">
                  <c:v>79.25000000000041</c:v>
                </c:pt>
                <c:pt idx="15851">
                  <c:v>79.25500000000041</c:v>
                </c:pt>
                <c:pt idx="15852">
                  <c:v>79.2600000000004</c:v>
                </c:pt>
                <c:pt idx="15853">
                  <c:v>79.2650000000004</c:v>
                </c:pt>
                <c:pt idx="15854">
                  <c:v>79.27000000000038</c:v>
                </c:pt>
                <c:pt idx="15855">
                  <c:v>79.27500000000038</c:v>
                </c:pt>
                <c:pt idx="15856">
                  <c:v>79.28000000000038</c:v>
                </c:pt>
                <c:pt idx="15857">
                  <c:v>79.28500000000038</c:v>
                </c:pt>
                <c:pt idx="15858">
                  <c:v>79.29000000000037</c:v>
                </c:pt>
                <c:pt idx="15859">
                  <c:v>79.29500000000037</c:v>
                </c:pt>
                <c:pt idx="15860">
                  <c:v>79.30000000000035</c:v>
                </c:pt>
                <c:pt idx="15861">
                  <c:v>79.30500000000035</c:v>
                </c:pt>
                <c:pt idx="15862">
                  <c:v>79.31000000000037</c:v>
                </c:pt>
                <c:pt idx="15863">
                  <c:v>79.31500000000035</c:v>
                </c:pt>
                <c:pt idx="15864">
                  <c:v>79.32000000000035</c:v>
                </c:pt>
                <c:pt idx="15865">
                  <c:v>79.32500000000022</c:v>
                </c:pt>
                <c:pt idx="15866">
                  <c:v>79.33000000000034</c:v>
                </c:pt>
                <c:pt idx="15867">
                  <c:v>79.33500000000031</c:v>
                </c:pt>
                <c:pt idx="15868">
                  <c:v>79.34000000000033</c:v>
                </c:pt>
                <c:pt idx="15869">
                  <c:v>79.34500000000031</c:v>
                </c:pt>
                <c:pt idx="15870">
                  <c:v>79.35000000000031</c:v>
                </c:pt>
                <c:pt idx="15871">
                  <c:v>79.35500000000025</c:v>
                </c:pt>
                <c:pt idx="15872">
                  <c:v>79.36000000000031</c:v>
                </c:pt>
                <c:pt idx="15873">
                  <c:v>79.36500000000031</c:v>
                </c:pt>
                <c:pt idx="15874">
                  <c:v>79.37000000000025</c:v>
                </c:pt>
                <c:pt idx="15875">
                  <c:v>79.37500000000017</c:v>
                </c:pt>
                <c:pt idx="15876">
                  <c:v>79.38000000000028</c:v>
                </c:pt>
                <c:pt idx="15877">
                  <c:v>79.38500000000028</c:v>
                </c:pt>
                <c:pt idx="15878">
                  <c:v>79.39000000000028</c:v>
                </c:pt>
                <c:pt idx="15879">
                  <c:v>79.39500000000028</c:v>
                </c:pt>
                <c:pt idx="15880">
                  <c:v>79.40000000000027</c:v>
                </c:pt>
                <c:pt idx="15881">
                  <c:v>79.40500000000027</c:v>
                </c:pt>
                <c:pt idx="15882">
                  <c:v>79.41000000000026</c:v>
                </c:pt>
                <c:pt idx="15883">
                  <c:v>79.41500000000026</c:v>
                </c:pt>
                <c:pt idx="15884">
                  <c:v>79.42000000000027</c:v>
                </c:pt>
                <c:pt idx="15885">
                  <c:v>79.42500000000025</c:v>
                </c:pt>
                <c:pt idx="15886">
                  <c:v>79.43000000000026</c:v>
                </c:pt>
                <c:pt idx="15887">
                  <c:v>79.43500000000024</c:v>
                </c:pt>
                <c:pt idx="15888">
                  <c:v>79.44000000000026</c:v>
                </c:pt>
                <c:pt idx="15889">
                  <c:v>79.44500000000023</c:v>
                </c:pt>
                <c:pt idx="15890">
                  <c:v>79.45000000000023</c:v>
                </c:pt>
                <c:pt idx="15891">
                  <c:v>79.45500000000021</c:v>
                </c:pt>
                <c:pt idx="15892">
                  <c:v>79.46000000000022</c:v>
                </c:pt>
                <c:pt idx="15893">
                  <c:v>79.46500000000021</c:v>
                </c:pt>
                <c:pt idx="15894">
                  <c:v>79.47000000000021</c:v>
                </c:pt>
                <c:pt idx="15895">
                  <c:v>79.47500000000018</c:v>
                </c:pt>
                <c:pt idx="15896">
                  <c:v>79.4800000000002</c:v>
                </c:pt>
                <c:pt idx="15897">
                  <c:v>79.4850000000002</c:v>
                </c:pt>
                <c:pt idx="15898">
                  <c:v>79.4900000000002</c:v>
                </c:pt>
                <c:pt idx="15899">
                  <c:v>79.4950000000002</c:v>
                </c:pt>
                <c:pt idx="15900">
                  <c:v>79.50000000000018</c:v>
                </c:pt>
                <c:pt idx="15901">
                  <c:v>79.50500000000018</c:v>
                </c:pt>
                <c:pt idx="15902">
                  <c:v>79.51000000000017</c:v>
                </c:pt>
                <c:pt idx="15903">
                  <c:v>79.51500000000017</c:v>
                </c:pt>
                <c:pt idx="15904">
                  <c:v>79.52000000000015</c:v>
                </c:pt>
                <c:pt idx="15905">
                  <c:v>79.52500000000015</c:v>
                </c:pt>
                <c:pt idx="15906">
                  <c:v>79.53000000000015</c:v>
                </c:pt>
                <c:pt idx="15907">
                  <c:v>79.53500000000015</c:v>
                </c:pt>
                <c:pt idx="15908">
                  <c:v>79.54000000000016</c:v>
                </c:pt>
                <c:pt idx="15909">
                  <c:v>79.54500000000014</c:v>
                </c:pt>
                <c:pt idx="15910">
                  <c:v>79.55000000000014</c:v>
                </c:pt>
                <c:pt idx="15911">
                  <c:v>79.55500000000011</c:v>
                </c:pt>
                <c:pt idx="15912">
                  <c:v>79.56000000000013</c:v>
                </c:pt>
                <c:pt idx="15913">
                  <c:v>79.56500000000011</c:v>
                </c:pt>
                <c:pt idx="15914">
                  <c:v>79.57000000000011</c:v>
                </c:pt>
                <c:pt idx="15915">
                  <c:v>79.57500000000005</c:v>
                </c:pt>
                <c:pt idx="15916">
                  <c:v>79.58000000000011</c:v>
                </c:pt>
                <c:pt idx="15917">
                  <c:v>79.58500000000008</c:v>
                </c:pt>
                <c:pt idx="15918">
                  <c:v>79.5900000000001</c:v>
                </c:pt>
                <c:pt idx="15919">
                  <c:v>79.5950000000001</c:v>
                </c:pt>
                <c:pt idx="15920">
                  <c:v>79.60000000000008</c:v>
                </c:pt>
                <c:pt idx="15921">
                  <c:v>79.60500000000005</c:v>
                </c:pt>
                <c:pt idx="15922">
                  <c:v>79.61000000000008</c:v>
                </c:pt>
                <c:pt idx="15923">
                  <c:v>79.61500000000008</c:v>
                </c:pt>
                <c:pt idx="15924">
                  <c:v>79.62000000000005</c:v>
                </c:pt>
                <c:pt idx="15925">
                  <c:v>79.62499999999998</c:v>
                </c:pt>
                <c:pt idx="15926">
                  <c:v>79.63000000000005</c:v>
                </c:pt>
                <c:pt idx="15927">
                  <c:v>79.63500000000005</c:v>
                </c:pt>
                <c:pt idx="15928">
                  <c:v>79.64000000000005</c:v>
                </c:pt>
                <c:pt idx="15929">
                  <c:v>79.64500000000005</c:v>
                </c:pt>
                <c:pt idx="15930">
                  <c:v>79.65000000000005</c:v>
                </c:pt>
                <c:pt idx="15931">
                  <c:v>79.65499999999998</c:v>
                </c:pt>
                <c:pt idx="15932">
                  <c:v>79.66000000000004</c:v>
                </c:pt>
                <c:pt idx="15933">
                  <c:v>79.66500000000001</c:v>
                </c:pt>
                <c:pt idx="15934">
                  <c:v>79.66999999999998</c:v>
                </c:pt>
                <c:pt idx="15935">
                  <c:v>79.67499999999998</c:v>
                </c:pt>
                <c:pt idx="15936">
                  <c:v>79.68000000000001</c:v>
                </c:pt>
                <c:pt idx="15937">
                  <c:v>79.68499999999998</c:v>
                </c:pt>
                <c:pt idx="15938">
                  <c:v>79.69000000000001</c:v>
                </c:pt>
                <c:pt idx="15939">
                  <c:v>79.695</c:v>
                </c:pt>
                <c:pt idx="15940">
                  <c:v>79.7</c:v>
                </c:pt>
                <c:pt idx="15941">
                  <c:v>79.70500000000001</c:v>
                </c:pt>
                <c:pt idx="15942">
                  <c:v>79.71</c:v>
                </c:pt>
                <c:pt idx="15943">
                  <c:v>79.71500000000001</c:v>
                </c:pt>
                <c:pt idx="15944">
                  <c:v>79.72</c:v>
                </c:pt>
                <c:pt idx="15945">
                  <c:v>79.725</c:v>
                </c:pt>
                <c:pt idx="15946">
                  <c:v>79.72999999999997</c:v>
                </c:pt>
                <c:pt idx="15947">
                  <c:v>79.735</c:v>
                </c:pt>
                <c:pt idx="15948">
                  <c:v>79.73999999999996</c:v>
                </c:pt>
                <c:pt idx="15949">
                  <c:v>79.745</c:v>
                </c:pt>
                <c:pt idx="15950">
                  <c:v>79.75</c:v>
                </c:pt>
                <c:pt idx="15951">
                  <c:v>79.75499999999996</c:v>
                </c:pt>
                <c:pt idx="15952">
                  <c:v>79.75999999999996</c:v>
                </c:pt>
                <c:pt idx="15953">
                  <c:v>79.765</c:v>
                </c:pt>
                <c:pt idx="15954">
                  <c:v>79.76999999999996</c:v>
                </c:pt>
                <c:pt idx="15955">
                  <c:v>79.77499999999993</c:v>
                </c:pt>
                <c:pt idx="15956">
                  <c:v>79.77999999999993</c:v>
                </c:pt>
                <c:pt idx="15957">
                  <c:v>79.78499999999992</c:v>
                </c:pt>
                <c:pt idx="15958">
                  <c:v>79.78999999999992</c:v>
                </c:pt>
                <c:pt idx="15959">
                  <c:v>79.795</c:v>
                </c:pt>
                <c:pt idx="15960">
                  <c:v>79.79999999999992</c:v>
                </c:pt>
                <c:pt idx="15961">
                  <c:v>79.8049999999999</c:v>
                </c:pt>
                <c:pt idx="15962">
                  <c:v>79.8099999999999</c:v>
                </c:pt>
                <c:pt idx="15963">
                  <c:v>79.8149999999999</c:v>
                </c:pt>
                <c:pt idx="15964">
                  <c:v>79.8199999999999</c:v>
                </c:pt>
                <c:pt idx="15965">
                  <c:v>79.8249999999999</c:v>
                </c:pt>
                <c:pt idx="15966">
                  <c:v>79.82999999999988</c:v>
                </c:pt>
                <c:pt idx="15967">
                  <c:v>79.8349999999999</c:v>
                </c:pt>
                <c:pt idx="15968">
                  <c:v>79.83999999999987</c:v>
                </c:pt>
                <c:pt idx="15969">
                  <c:v>79.8449999999999</c:v>
                </c:pt>
                <c:pt idx="15970">
                  <c:v>79.84999999999986</c:v>
                </c:pt>
                <c:pt idx="15971">
                  <c:v>79.85499999999986</c:v>
                </c:pt>
                <c:pt idx="15972">
                  <c:v>79.85999999999985</c:v>
                </c:pt>
                <c:pt idx="15973">
                  <c:v>79.86499999999986</c:v>
                </c:pt>
                <c:pt idx="15974">
                  <c:v>79.86999999999986</c:v>
                </c:pt>
                <c:pt idx="15975">
                  <c:v>79.87499999999984</c:v>
                </c:pt>
                <c:pt idx="15976">
                  <c:v>79.87999999999984</c:v>
                </c:pt>
                <c:pt idx="15977">
                  <c:v>79.88499999999983</c:v>
                </c:pt>
                <c:pt idx="15978">
                  <c:v>79.88999999999983</c:v>
                </c:pt>
                <c:pt idx="15979">
                  <c:v>79.89499999999982</c:v>
                </c:pt>
                <c:pt idx="15980">
                  <c:v>79.89999999999982</c:v>
                </c:pt>
                <c:pt idx="15981">
                  <c:v>79.9049999999999</c:v>
                </c:pt>
                <c:pt idx="15982">
                  <c:v>79.90999999999982</c:v>
                </c:pt>
                <c:pt idx="15983">
                  <c:v>79.9149999999998</c:v>
                </c:pt>
                <c:pt idx="15984">
                  <c:v>79.9199999999998</c:v>
                </c:pt>
                <c:pt idx="15985">
                  <c:v>79.9249999999998</c:v>
                </c:pt>
                <c:pt idx="15986">
                  <c:v>79.9299999999998</c:v>
                </c:pt>
                <c:pt idx="15987">
                  <c:v>79.9349999999998</c:v>
                </c:pt>
                <c:pt idx="15988">
                  <c:v>79.9399999999998</c:v>
                </c:pt>
                <c:pt idx="15989">
                  <c:v>79.9449999999998</c:v>
                </c:pt>
                <c:pt idx="15990">
                  <c:v>79.9499999999998</c:v>
                </c:pt>
                <c:pt idx="15991">
                  <c:v>79.9549999999998</c:v>
                </c:pt>
                <c:pt idx="15992">
                  <c:v>79.95999999999976</c:v>
                </c:pt>
                <c:pt idx="15993">
                  <c:v>79.9649999999998</c:v>
                </c:pt>
                <c:pt idx="15994">
                  <c:v>79.9699999999998</c:v>
                </c:pt>
                <c:pt idx="15995">
                  <c:v>79.97499999999976</c:v>
                </c:pt>
                <c:pt idx="15996">
                  <c:v>79.97999999999976</c:v>
                </c:pt>
                <c:pt idx="15997">
                  <c:v>79.9849999999998</c:v>
                </c:pt>
                <c:pt idx="15998">
                  <c:v>79.98999999999976</c:v>
                </c:pt>
                <c:pt idx="15999">
                  <c:v>79.9949999999998</c:v>
                </c:pt>
                <c:pt idx="16000">
                  <c:v>79.9999999999998</c:v>
                </c:pt>
                <c:pt idx="16001">
                  <c:v>80.00499999999972</c:v>
                </c:pt>
                <c:pt idx="16002">
                  <c:v>80.00999999999972</c:v>
                </c:pt>
                <c:pt idx="16003">
                  <c:v>80.0149999999998</c:v>
                </c:pt>
                <c:pt idx="16004">
                  <c:v>80.01999999999972</c:v>
                </c:pt>
                <c:pt idx="16005">
                  <c:v>80.0249999999997</c:v>
                </c:pt>
                <c:pt idx="16006">
                  <c:v>80.0299999999997</c:v>
                </c:pt>
                <c:pt idx="16007">
                  <c:v>80.0349999999997</c:v>
                </c:pt>
                <c:pt idx="16008">
                  <c:v>80.0399999999997</c:v>
                </c:pt>
                <c:pt idx="16009">
                  <c:v>80.0449999999997</c:v>
                </c:pt>
                <c:pt idx="16010">
                  <c:v>80.0499999999997</c:v>
                </c:pt>
                <c:pt idx="16011">
                  <c:v>80.0549999999997</c:v>
                </c:pt>
                <c:pt idx="16012">
                  <c:v>80.05999999999967</c:v>
                </c:pt>
                <c:pt idx="16013">
                  <c:v>80.0649999999997</c:v>
                </c:pt>
                <c:pt idx="16014">
                  <c:v>80.06999999999966</c:v>
                </c:pt>
                <c:pt idx="16015">
                  <c:v>80.07499999999966</c:v>
                </c:pt>
                <c:pt idx="16016">
                  <c:v>80.07999999999965</c:v>
                </c:pt>
                <c:pt idx="16017">
                  <c:v>80.08499999999966</c:v>
                </c:pt>
                <c:pt idx="16018">
                  <c:v>80.08999999999966</c:v>
                </c:pt>
                <c:pt idx="16019">
                  <c:v>80.0949999999997</c:v>
                </c:pt>
                <c:pt idx="16020">
                  <c:v>80.09999999999966</c:v>
                </c:pt>
                <c:pt idx="16021">
                  <c:v>80.10499999999963</c:v>
                </c:pt>
                <c:pt idx="16022">
                  <c:v>80.10999999999963</c:v>
                </c:pt>
                <c:pt idx="16023">
                  <c:v>80.11499999999962</c:v>
                </c:pt>
                <c:pt idx="16024">
                  <c:v>80.11999999999962</c:v>
                </c:pt>
                <c:pt idx="16025">
                  <c:v>80.12499999999961</c:v>
                </c:pt>
                <c:pt idx="16026">
                  <c:v>80.12999999999961</c:v>
                </c:pt>
                <c:pt idx="16027">
                  <c:v>80.1349999999996</c:v>
                </c:pt>
                <c:pt idx="16028">
                  <c:v>80.1399999999996</c:v>
                </c:pt>
                <c:pt idx="16029">
                  <c:v>80.1449999999996</c:v>
                </c:pt>
                <c:pt idx="16030">
                  <c:v>80.1499999999996</c:v>
                </c:pt>
                <c:pt idx="16031">
                  <c:v>80.1549999999996</c:v>
                </c:pt>
                <c:pt idx="16032">
                  <c:v>80.15999999999958</c:v>
                </c:pt>
                <c:pt idx="16033">
                  <c:v>80.1649999999996</c:v>
                </c:pt>
                <c:pt idx="16034">
                  <c:v>80.16999999999957</c:v>
                </c:pt>
                <c:pt idx="16035">
                  <c:v>80.17499999999957</c:v>
                </c:pt>
                <c:pt idx="16036">
                  <c:v>80.17999999999955</c:v>
                </c:pt>
                <c:pt idx="16037">
                  <c:v>80.18499999999956</c:v>
                </c:pt>
                <c:pt idx="16038">
                  <c:v>80.18999999999955</c:v>
                </c:pt>
                <c:pt idx="16039">
                  <c:v>80.19499999999956</c:v>
                </c:pt>
                <c:pt idx="16040">
                  <c:v>80.19999999999956</c:v>
                </c:pt>
                <c:pt idx="16041">
                  <c:v>80.2049999999996</c:v>
                </c:pt>
                <c:pt idx="16042">
                  <c:v>80.20999999999956</c:v>
                </c:pt>
                <c:pt idx="16043">
                  <c:v>80.2149999999996</c:v>
                </c:pt>
                <c:pt idx="16044">
                  <c:v>80.2199999999996</c:v>
                </c:pt>
                <c:pt idx="16045">
                  <c:v>80.22499999999952</c:v>
                </c:pt>
                <c:pt idx="16046">
                  <c:v>80.22999999999952</c:v>
                </c:pt>
                <c:pt idx="16047">
                  <c:v>80.2349999999996</c:v>
                </c:pt>
                <c:pt idx="16048">
                  <c:v>80.23999999999952</c:v>
                </c:pt>
                <c:pt idx="16049">
                  <c:v>80.2449999999995</c:v>
                </c:pt>
                <c:pt idx="16050">
                  <c:v>80.2499999999995</c:v>
                </c:pt>
                <c:pt idx="16051">
                  <c:v>80.2549999999995</c:v>
                </c:pt>
                <c:pt idx="16052">
                  <c:v>80.2599999999995</c:v>
                </c:pt>
                <c:pt idx="16053">
                  <c:v>80.2649999999995</c:v>
                </c:pt>
                <c:pt idx="16054">
                  <c:v>80.2699999999995</c:v>
                </c:pt>
                <c:pt idx="16055">
                  <c:v>80.2749999999995</c:v>
                </c:pt>
                <c:pt idx="16056">
                  <c:v>80.27999999999947</c:v>
                </c:pt>
                <c:pt idx="16057">
                  <c:v>80.2849999999995</c:v>
                </c:pt>
                <c:pt idx="16058">
                  <c:v>80.28999999999946</c:v>
                </c:pt>
                <c:pt idx="16059">
                  <c:v>80.2949999999995</c:v>
                </c:pt>
                <c:pt idx="16060">
                  <c:v>80.2999999999995</c:v>
                </c:pt>
                <c:pt idx="16061">
                  <c:v>80.30499999999946</c:v>
                </c:pt>
                <c:pt idx="16062">
                  <c:v>80.30999999999946</c:v>
                </c:pt>
                <c:pt idx="16063">
                  <c:v>80.3149999999995</c:v>
                </c:pt>
                <c:pt idx="16064">
                  <c:v>80.31999999999946</c:v>
                </c:pt>
                <c:pt idx="16065">
                  <c:v>80.32499999999943</c:v>
                </c:pt>
                <c:pt idx="16066">
                  <c:v>80.32999999999943</c:v>
                </c:pt>
                <c:pt idx="16067">
                  <c:v>80.33499999999942</c:v>
                </c:pt>
                <c:pt idx="16068">
                  <c:v>80.33999999999942</c:v>
                </c:pt>
                <c:pt idx="16069">
                  <c:v>80.3449999999995</c:v>
                </c:pt>
                <c:pt idx="16070">
                  <c:v>80.34999999999942</c:v>
                </c:pt>
                <c:pt idx="16071">
                  <c:v>80.3549999999994</c:v>
                </c:pt>
                <c:pt idx="16072">
                  <c:v>80.3599999999994</c:v>
                </c:pt>
                <c:pt idx="16073">
                  <c:v>80.3649999999994</c:v>
                </c:pt>
                <c:pt idx="16074">
                  <c:v>80.3699999999994</c:v>
                </c:pt>
                <c:pt idx="16075">
                  <c:v>80.3749999999994</c:v>
                </c:pt>
                <c:pt idx="16076">
                  <c:v>80.37999999999938</c:v>
                </c:pt>
                <c:pt idx="16077">
                  <c:v>80.3849999999994</c:v>
                </c:pt>
                <c:pt idx="16078">
                  <c:v>80.38999999999937</c:v>
                </c:pt>
                <c:pt idx="16079">
                  <c:v>80.3949999999994</c:v>
                </c:pt>
                <c:pt idx="16080">
                  <c:v>80.39999999999936</c:v>
                </c:pt>
                <c:pt idx="16081">
                  <c:v>80.4049999999994</c:v>
                </c:pt>
                <c:pt idx="16082">
                  <c:v>80.4099999999994</c:v>
                </c:pt>
                <c:pt idx="16083">
                  <c:v>80.4149999999994</c:v>
                </c:pt>
                <c:pt idx="16084">
                  <c:v>80.4199999999994</c:v>
                </c:pt>
                <c:pt idx="16085">
                  <c:v>80.4249999999994</c:v>
                </c:pt>
                <c:pt idx="16086">
                  <c:v>80.42999999999936</c:v>
                </c:pt>
                <c:pt idx="16087">
                  <c:v>80.4349999999994</c:v>
                </c:pt>
                <c:pt idx="16088">
                  <c:v>80.4399999999994</c:v>
                </c:pt>
                <c:pt idx="16089">
                  <c:v>80.4449999999994</c:v>
                </c:pt>
                <c:pt idx="16090">
                  <c:v>80.4499999999994</c:v>
                </c:pt>
                <c:pt idx="16091">
                  <c:v>80.4549999999994</c:v>
                </c:pt>
                <c:pt idx="16092">
                  <c:v>80.45999999999932</c:v>
                </c:pt>
                <c:pt idx="16093">
                  <c:v>80.4649999999993</c:v>
                </c:pt>
                <c:pt idx="16094">
                  <c:v>80.4699999999993</c:v>
                </c:pt>
                <c:pt idx="16095">
                  <c:v>80.4749999999993</c:v>
                </c:pt>
                <c:pt idx="16096">
                  <c:v>80.4799999999993</c:v>
                </c:pt>
                <c:pt idx="16097">
                  <c:v>80.4849999999993</c:v>
                </c:pt>
                <c:pt idx="16098">
                  <c:v>80.4899999999993</c:v>
                </c:pt>
                <c:pt idx="16099">
                  <c:v>80.4949999999993</c:v>
                </c:pt>
                <c:pt idx="16100">
                  <c:v>80.4999999999993</c:v>
                </c:pt>
                <c:pt idx="16101">
                  <c:v>80.5049999999993</c:v>
                </c:pt>
                <c:pt idx="16102">
                  <c:v>80.50999999999926</c:v>
                </c:pt>
                <c:pt idx="16103">
                  <c:v>80.5149999999993</c:v>
                </c:pt>
                <c:pt idx="16104">
                  <c:v>80.5199999999993</c:v>
                </c:pt>
                <c:pt idx="16105">
                  <c:v>80.52499999999926</c:v>
                </c:pt>
                <c:pt idx="16106">
                  <c:v>80.52999999999926</c:v>
                </c:pt>
                <c:pt idx="16107">
                  <c:v>80.5349999999993</c:v>
                </c:pt>
                <c:pt idx="16108">
                  <c:v>80.53999999999926</c:v>
                </c:pt>
                <c:pt idx="16109">
                  <c:v>80.5449999999993</c:v>
                </c:pt>
                <c:pt idx="16110">
                  <c:v>80.5499999999993</c:v>
                </c:pt>
                <c:pt idx="16111">
                  <c:v>80.55499999999922</c:v>
                </c:pt>
                <c:pt idx="16112">
                  <c:v>80.55999999999922</c:v>
                </c:pt>
                <c:pt idx="16113">
                  <c:v>80.5649999999993</c:v>
                </c:pt>
                <c:pt idx="16114">
                  <c:v>80.56999999999922</c:v>
                </c:pt>
                <c:pt idx="16115">
                  <c:v>80.5749999999992</c:v>
                </c:pt>
                <c:pt idx="16116">
                  <c:v>80.5799999999992</c:v>
                </c:pt>
                <c:pt idx="16117">
                  <c:v>80.5849999999992</c:v>
                </c:pt>
                <c:pt idx="16118">
                  <c:v>80.5899999999992</c:v>
                </c:pt>
                <c:pt idx="16119">
                  <c:v>80.5949999999992</c:v>
                </c:pt>
                <c:pt idx="16120">
                  <c:v>80.5999999999992</c:v>
                </c:pt>
                <c:pt idx="16121">
                  <c:v>80.6049999999992</c:v>
                </c:pt>
                <c:pt idx="16122">
                  <c:v>80.60999999999917</c:v>
                </c:pt>
                <c:pt idx="16123">
                  <c:v>80.6149999999992</c:v>
                </c:pt>
                <c:pt idx="16124">
                  <c:v>80.61999999999916</c:v>
                </c:pt>
                <c:pt idx="16125">
                  <c:v>80.62499999999916</c:v>
                </c:pt>
                <c:pt idx="16126">
                  <c:v>80.62999999999915</c:v>
                </c:pt>
                <c:pt idx="16127">
                  <c:v>80.63499999999916</c:v>
                </c:pt>
                <c:pt idx="16128">
                  <c:v>80.63999999999916</c:v>
                </c:pt>
                <c:pt idx="16129">
                  <c:v>80.6449999999992</c:v>
                </c:pt>
                <c:pt idx="16130">
                  <c:v>80.64999999999916</c:v>
                </c:pt>
                <c:pt idx="16131">
                  <c:v>80.65499999999913</c:v>
                </c:pt>
                <c:pt idx="16132">
                  <c:v>80.65999999999913</c:v>
                </c:pt>
                <c:pt idx="16133">
                  <c:v>80.66499999999912</c:v>
                </c:pt>
                <c:pt idx="16134">
                  <c:v>80.66999999999912</c:v>
                </c:pt>
                <c:pt idx="16135">
                  <c:v>80.67499999999911</c:v>
                </c:pt>
                <c:pt idx="16136">
                  <c:v>80.67999999999911</c:v>
                </c:pt>
                <c:pt idx="16137">
                  <c:v>80.6849999999991</c:v>
                </c:pt>
                <c:pt idx="16138">
                  <c:v>80.6899999999991</c:v>
                </c:pt>
                <c:pt idx="16139">
                  <c:v>80.6949999999991</c:v>
                </c:pt>
                <c:pt idx="16140">
                  <c:v>80.6999999999991</c:v>
                </c:pt>
                <c:pt idx="16141">
                  <c:v>80.7049999999991</c:v>
                </c:pt>
                <c:pt idx="16142">
                  <c:v>80.7099999999991</c:v>
                </c:pt>
                <c:pt idx="16143">
                  <c:v>80.7149999999991</c:v>
                </c:pt>
                <c:pt idx="16144">
                  <c:v>80.7199999999991</c:v>
                </c:pt>
                <c:pt idx="16145">
                  <c:v>80.7249999999991</c:v>
                </c:pt>
                <c:pt idx="16146">
                  <c:v>80.72999999999906</c:v>
                </c:pt>
                <c:pt idx="16147">
                  <c:v>80.7349999999991</c:v>
                </c:pt>
                <c:pt idx="16148">
                  <c:v>80.7399999999991</c:v>
                </c:pt>
                <c:pt idx="16149">
                  <c:v>80.7449999999991</c:v>
                </c:pt>
                <c:pt idx="16150">
                  <c:v>80.7499999999991</c:v>
                </c:pt>
                <c:pt idx="16151">
                  <c:v>80.7549999999991</c:v>
                </c:pt>
                <c:pt idx="16152">
                  <c:v>80.75999999999906</c:v>
                </c:pt>
                <c:pt idx="16153">
                  <c:v>80.7649999999991</c:v>
                </c:pt>
                <c:pt idx="16154">
                  <c:v>80.7699999999991</c:v>
                </c:pt>
                <c:pt idx="16155">
                  <c:v>80.77499999999902</c:v>
                </c:pt>
                <c:pt idx="16156">
                  <c:v>80.77999999999902</c:v>
                </c:pt>
                <c:pt idx="16157">
                  <c:v>80.7849999999991</c:v>
                </c:pt>
                <c:pt idx="16158">
                  <c:v>80.78999999999902</c:v>
                </c:pt>
                <c:pt idx="16159">
                  <c:v>80.794999999999</c:v>
                </c:pt>
                <c:pt idx="16160">
                  <c:v>80.799999999999</c:v>
                </c:pt>
                <c:pt idx="16161">
                  <c:v>80.804999999999</c:v>
                </c:pt>
                <c:pt idx="16162">
                  <c:v>80.809999999999</c:v>
                </c:pt>
                <c:pt idx="16163">
                  <c:v>80.814999999999</c:v>
                </c:pt>
                <c:pt idx="16164">
                  <c:v>80.819999999999</c:v>
                </c:pt>
                <c:pt idx="16165">
                  <c:v>80.824999999999</c:v>
                </c:pt>
                <c:pt idx="16166">
                  <c:v>80.82999999999897</c:v>
                </c:pt>
                <c:pt idx="16167">
                  <c:v>80.834999999999</c:v>
                </c:pt>
                <c:pt idx="16168">
                  <c:v>80.83999999999896</c:v>
                </c:pt>
                <c:pt idx="16169">
                  <c:v>80.844999999999</c:v>
                </c:pt>
                <c:pt idx="16170">
                  <c:v>80.849999999999</c:v>
                </c:pt>
                <c:pt idx="16171">
                  <c:v>80.85499999999896</c:v>
                </c:pt>
                <c:pt idx="16172">
                  <c:v>80.85999999999896</c:v>
                </c:pt>
                <c:pt idx="16173">
                  <c:v>80.864999999999</c:v>
                </c:pt>
                <c:pt idx="16174">
                  <c:v>80.86999999999896</c:v>
                </c:pt>
                <c:pt idx="16175">
                  <c:v>80.87499999999893</c:v>
                </c:pt>
                <c:pt idx="16176">
                  <c:v>80.87999999999893</c:v>
                </c:pt>
                <c:pt idx="16177">
                  <c:v>80.88499999999892</c:v>
                </c:pt>
                <c:pt idx="16178">
                  <c:v>80.88999999999892</c:v>
                </c:pt>
                <c:pt idx="16179">
                  <c:v>80.894999999999</c:v>
                </c:pt>
                <c:pt idx="16180">
                  <c:v>80.89999999999892</c:v>
                </c:pt>
                <c:pt idx="16181">
                  <c:v>80.9049999999989</c:v>
                </c:pt>
                <c:pt idx="16182">
                  <c:v>80.9099999999989</c:v>
                </c:pt>
                <c:pt idx="16183">
                  <c:v>80.9149999999989</c:v>
                </c:pt>
                <c:pt idx="16184">
                  <c:v>80.9199999999989</c:v>
                </c:pt>
                <c:pt idx="16185">
                  <c:v>80.9249999999989</c:v>
                </c:pt>
                <c:pt idx="16186">
                  <c:v>80.9299999999989</c:v>
                </c:pt>
                <c:pt idx="16187">
                  <c:v>80.9349999999989</c:v>
                </c:pt>
                <c:pt idx="16188">
                  <c:v>80.9399999999989</c:v>
                </c:pt>
                <c:pt idx="16189">
                  <c:v>80.9449999999989</c:v>
                </c:pt>
                <c:pt idx="16190">
                  <c:v>80.9499999999989</c:v>
                </c:pt>
                <c:pt idx="16191">
                  <c:v>80.9549999999989</c:v>
                </c:pt>
                <c:pt idx="16192">
                  <c:v>80.9599999999989</c:v>
                </c:pt>
                <c:pt idx="16193">
                  <c:v>80.9649999999989</c:v>
                </c:pt>
                <c:pt idx="16194">
                  <c:v>80.9699999999989</c:v>
                </c:pt>
                <c:pt idx="16195">
                  <c:v>80.9749999999989</c:v>
                </c:pt>
                <c:pt idx="16196">
                  <c:v>80.97999999999886</c:v>
                </c:pt>
                <c:pt idx="16197">
                  <c:v>80.9849999999989</c:v>
                </c:pt>
                <c:pt idx="16198">
                  <c:v>80.9899999999989</c:v>
                </c:pt>
                <c:pt idx="16199">
                  <c:v>80.9949999999989</c:v>
                </c:pt>
                <c:pt idx="16200">
                  <c:v>80.9999999999989</c:v>
                </c:pt>
                <c:pt idx="16201">
                  <c:v>81.0049999999989</c:v>
                </c:pt>
                <c:pt idx="16202">
                  <c:v>81.00999999999882</c:v>
                </c:pt>
                <c:pt idx="16203">
                  <c:v>81.0149999999988</c:v>
                </c:pt>
                <c:pt idx="16204">
                  <c:v>81.0199999999988</c:v>
                </c:pt>
                <c:pt idx="16205">
                  <c:v>81.0249999999988</c:v>
                </c:pt>
                <c:pt idx="16206">
                  <c:v>81.0299999999988</c:v>
                </c:pt>
                <c:pt idx="16207">
                  <c:v>81.0349999999988</c:v>
                </c:pt>
                <c:pt idx="16208">
                  <c:v>81.0399999999988</c:v>
                </c:pt>
                <c:pt idx="16209">
                  <c:v>81.0449999999988</c:v>
                </c:pt>
                <c:pt idx="16210">
                  <c:v>81.0499999999988</c:v>
                </c:pt>
                <c:pt idx="16211">
                  <c:v>81.0549999999988</c:v>
                </c:pt>
                <c:pt idx="16212">
                  <c:v>81.05999999999876</c:v>
                </c:pt>
                <c:pt idx="16213">
                  <c:v>81.0649999999988</c:v>
                </c:pt>
                <c:pt idx="16214">
                  <c:v>81.0699999999988</c:v>
                </c:pt>
                <c:pt idx="16215">
                  <c:v>81.07499999999876</c:v>
                </c:pt>
                <c:pt idx="16216">
                  <c:v>81.07999999999876</c:v>
                </c:pt>
                <c:pt idx="16217">
                  <c:v>81.0849999999988</c:v>
                </c:pt>
                <c:pt idx="16218">
                  <c:v>81.08999999999876</c:v>
                </c:pt>
                <c:pt idx="16219">
                  <c:v>81.0949999999988</c:v>
                </c:pt>
                <c:pt idx="16220">
                  <c:v>81.0999999999988</c:v>
                </c:pt>
                <c:pt idx="16221">
                  <c:v>81.10499999999872</c:v>
                </c:pt>
                <c:pt idx="16222">
                  <c:v>81.10999999999872</c:v>
                </c:pt>
                <c:pt idx="16223">
                  <c:v>81.1149999999988</c:v>
                </c:pt>
                <c:pt idx="16224">
                  <c:v>81.11999999999872</c:v>
                </c:pt>
                <c:pt idx="16225">
                  <c:v>81.1249999999987</c:v>
                </c:pt>
                <c:pt idx="16226">
                  <c:v>81.1299999999987</c:v>
                </c:pt>
                <c:pt idx="16227">
                  <c:v>81.1349999999987</c:v>
                </c:pt>
                <c:pt idx="16228">
                  <c:v>81.1399999999987</c:v>
                </c:pt>
                <c:pt idx="16229">
                  <c:v>81.1449999999987</c:v>
                </c:pt>
                <c:pt idx="16230">
                  <c:v>81.1499999999987</c:v>
                </c:pt>
                <c:pt idx="16231">
                  <c:v>81.1549999999987</c:v>
                </c:pt>
                <c:pt idx="16232">
                  <c:v>81.15999999999867</c:v>
                </c:pt>
                <c:pt idx="16233">
                  <c:v>81.1649999999987</c:v>
                </c:pt>
                <c:pt idx="16234">
                  <c:v>81.16999999999866</c:v>
                </c:pt>
                <c:pt idx="16235">
                  <c:v>81.17499999999866</c:v>
                </c:pt>
                <c:pt idx="16236">
                  <c:v>81.17999999999865</c:v>
                </c:pt>
                <c:pt idx="16237">
                  <c:v>81.18499999999866</c:v>
                </c:pt>
                <c:pt idx="16238">
                  <c:v>81.18999999999866</c:v>
                </c:pt>
                <c:pt idx="16239">
                  <c:v>81.1949999999987</c:v>
                </c:pt>
                <c:pt idx="16240">
                  <c:v>81.19999999999866</c:v>
                </c:pt>
                <c:pt idx="16241">
                  <c:v>81.2049999999987</c:v>
                </c:pt>
                <c:pt idx="16242">
                  <c:v>81.2099999999987</c:v>
                </c:pt>
                <c:pt idx="16243">
                  <c:v>81.2149999999987</c:v>
                </c:pt>
                <c:pt idx="16244">
                  <c:v>81.2199999999987</c:v>
                </c:pt>
                <c:pt idx="16245">
                  <c:v>81.2249999999987</c:v>
                </c:pt>
                <c:pt idx="16246">
                  <c:v>81.22999999999862</c:v>
                </c:pt>
                <c:pt idx="16247">
                  <c:v>81.2349999999986</c:v>
                </c:pt>
                <c:pt idx="16248">
                  <c:v>81.2399999999986</c:v>
                </c:pt>
                <c:pt idx="16249">
                  <c:v>81.2449999999986</c:v>
                </c:pt>
                <c:pt idx="16250">
                  <c:v>81.2499999999986</c:v>
                </c:pt>
                <c:pt idx="16251">
                  <c:v>81.2549999999986</c:v>
                </c:pt>
                <c:pt idx="16252">
                  <c:v>81.2599999999986</c:v>
                </c:pt>
                <c:pt idx="16253">
                  <c:v>81.2649999999986</c:v>
                </c:pt>
                <c:pt idx="16254">
                  <c:v>81.2699999999986</c:v>
                </c:pt>
                <c:pt idx="16255">
                  <c:v>81.2749999999986</c:v>
                </c:pt>
                <c:pt idx="16256">
                  <c:v>81.27999999999856</c:v>
                </c:pt>
                <c:pt idx="16257">
                  <c:v>81.2849999999986</c:v>
                </c:pt>
                <c:pt idx="16258">
                  <c:v>81.2899999999986</c:v>
                </c:pt>
                <c:pt idx="16259">
                  <c:v>81.2949999999986</c:v>
                </c:pt>
                <c:pt idx="16260">
                  <c:v>81.2999999999986</c:v>
                </c:pt>
                <c:pt idx="16261">
                  <c:v>81.3049999999986</c:v>
                </c:pt>
                <c:pt idx="16262">
                  <c:v>81.30999999999856</c:v>
                </c:pt>
                <c:pt idx="16263">
                  <c:v>81.3149999999986</c:v>
                </c:pt>
                <c:pt idx="16264">
                  <c:v>81.3199999999986</c:v>
                </c:pt>
                <c:pt idx="16265">
                  <c:v>81.32499999999852</c:v>
                </c:pt>
                <c:pt idx="16266">
                  <c:v>81.32999999999852</c:v>
                </c:pt>
                <c:pt idx="16267">
                  <c:v>81.33499999999852</c:v>
                </c:pt>
                <c:pt idx="16268">
                  <c:v>81.33999999999852</c:v>
                </c:pt>
                <c:pt idx="16269">
                  <c:v>81.3449999999985</c:v>
                </c:pt>
                <c:pt idx="16270">
                  <c:v>81.3499999999985</c:v>
                </c:pt>
                <c:pt idx="16271">
                  <c:v>81.3549999999985</c:v>
                </c:pt>
                <c:pt idx="16272">
                  <c:v>81.3599999999985</c:v>
                </c:pt>
                <c:pt idx="16273">
                  <c:v>81.3649999999985</c:v>
                </c:pt>
                <c:pt idx="16274">
                  <c:v>81.3699999999985</c:v>
                </c:pt>
                <c:pt idx="16275">
                  <c:v>81.3749999999985</c:v>
                </c:pt>
                <c:pt idx="16276">
                  <c:v>81.37999999999847</c:v>
                </c:pt>
                <c:pt idx="16277">
                  <c:v>81.3849999999985</c:v>
                </c:pt>
                <c:pt idx="16278">
                  <c:v>81.38999999999846</c:v>
                </c:pt>
                <c:pt idx="16279">
                  <c:v>81.3949999999985</c:v>
                </c:pt>
                <c:pt idx="16280">
                  <c:v>81.3999999999985</c:v>
                </c:pt>
                <c:pt idx="16281">
                  <c:v>81.4049999999985</c:v>
                </c:pt>
                <c:pt idx="16282">
                  <c:v>81.4099999999985</c:v>
                </c:pt>
                <c:pt idx="16283">
                  <c:v>81.4149999999985</c:v>
                </c:pt>
                <c:pt idx="16284">
                  <c:v>81.4199999999985</c:v>
                </c:pt>
                <c:pt idx="16285">
                  <c:v>81.4249999999985</c:v>
                </c:pt>
                <c:pt idx="16286">
                  <c:v>81.4299999999985</c:v>
                </c:pt>
                <c:pt idx="16287">
                  <c:v>81.4349999999985</c:v>
                </c:pt>
                <c:pt idx="16288">
                  <c:v>81.4399999999985</c:v>
                </c:pt>
                <c:pt idx="16289">
                  <c:v>81.4449999999985</c:v>
                </c:pt>
                <c:pt idx="16290">
                  <c:v>81.4499999999985</c:v>
                </c:pt>
                <c:pt idx="16291">
                  <c:v>81.4549999999984</c:v>
                </c:pt>
                <c:pt idx="16292">
                  <c:v>81.4599999999984</c:v>
                </c:pt>
                <c:pt idx="16293">
                  <c:v>81.4649999999984</c:v>
                </c:pt>
                <c:pt idx="16294">
                  <c:v>81.4699999999984</c:v>
                </c:pt>
                <c:pt idx="16295">
                  <c:v>81.4749999999984</c:v>
                </c:pt>
                <c:pt idx="16296">
                  <c:v>81.4799999999984</c:v>
                </c:pt>
                <c:pt idx="16297">
                  <c:v>81.4849999999984</c:v>
                </c:pt>
                <c:pt idx="16298">
                  <c:v>81.4899999999984</c:v>
                </c:pt>
                <c:pt idx="16299">
                  <c:v>81.4949999999984</c:v>
                </c:pt>
                <c:pt idx="16300">
                  <c:v>81.4999999999984</c:v>
                </c:pt>
                <c:pt idx="16301">
                  <c:v>81.5049999999984</c:v>
                </c:pt>
                <c:pt idx="16302">
                  <c:v>81.5099999999984</c:v>
                </c:pt>
                <c:pt idx="16303">
                  <c:v>81.5149999999984</c:v>
                </c:pt>
                <c:pt idx="16304">
                  <c:v>81.5199999999984</c:v>
                </c:pt>
                <c:pt idx="16305">
                  <c:v>81.5249999999984</c:v>
                </c:pt>
                <c:pt idx="16306">
                  <c:v>81.52999999999836</c:v>
                </c:pt>
                <c:pt idx="16307">
                  <c:v>81.5349999999984</c:v>
                </c:pt>
                <c:pt idx="16308">
                  <c:v>81.5399999999984</c:v>
                </c:pt>
                <c:pt idx="16309">
                  <c:v>81.5449999999984</c:v>
                </c:pt>
                <c:pt idx="16310">
                  <c:v>81.5499999999984</c:v>
                </c:pt>
                <c:pt idx="16311">
                  <c:v>81.55499999999832</c:v>
                </c:pt>
                <c:pt idx="16312">
                  <c:v>81.55999999999832</c:v>
                </c:pt>
                <c:pt idx="16313">
                  <c:v>81.5649999999983</c:v>
                </c:pt>
                <c:pt idx="16314">
                  <c:v>81.5699999999983</c:v>
                </c:pt>
                <c:pt idx="16315">
                  <c:v>81.5749999999983</c:v>
                </c:pt>
                <c:pt idx="16316">
                  <c:v>81.5799999999983</c:v>
                </c:pt>
                <c:pt idx="16317">
                  <c:v>81.5849999999983</c:v>
                </c:pt>
                <c:pt idx="16318">
                  <c:v>81.5899999999983</c:v>
                </c:pt>
                <c:pt idx="16319">
                  <c:v>81.5949999999983</c:v>
                </c:pt>
                <c:pt idx="16320">
                  <c:v>81.5999999999983</c:v>
                </c:pt>
                <c:pt idx="16321">
                  <c:v>81.6049999999983</c:v>
                </c:pt>
                <c:pt idx="16322">
                  <c:v>81.60999999999826</c:v>
                </c:pt>
                <c:pt idx="16323">
                  <c:v>81.6149999999983</c:v>
                </c:pt>
                <c:pt idx="16324">
                  <c:v>81.6199999999983</c:v>
                </c:pt>
                <c:pt idx="16325">
                  <c:v>81.62499999999826</c:v>
                </c:pt>
                <c:pt idx="16326">
                  <c:v>81.62999999999826</c:v>
                </c:pt>
                <c:pt idx="16327">
                  <c:v>81.6349999999983</c:v>
                </c:pt>
                <c:pt idx="16328">
                  <c:v>81.63999999999826</c:v>
                </c:pt>
                <c:pt idx="16329">
                  <c:v>81.6449999999983</c:v>
                </c:pt>
                <c:pt idx="16330">
                  <c:v>81.6499999999983</c:v>
                </c:pt>
                <c:pt idx="16331">
                  <c:v>81.65499999999822</c:v>
                </c:pt>
                <c:pt idx="16332">
                  <c:v>81.65999999999822</c:v>
                </c:pt>
                <c:pt idx="16333">
                  <c:v>81.66499999999822</c:v>
                </c:pt>
                <c:pt idx="16334">
                  <c:v>81.66999999999822</c:v>
                </c:pt>
                <c:pt idx="16335">
                  <c:v>81.6749999999982</c:v>
                </c:pt>
                <c:pt idx="16336">
                  <c:v>81.6799999999982</c:v>
                </c:pt>
                <c:pt idx="16337">
                  <c:v>81.6849999999982</c:v>
                </c:pt>
                <c:pt idx="16338">
                  <c:v>81.6899999999982</c:v>
                </c:pt>
                <c:pt idx="16339">
                  <c:v>81.6949999999982</c:v>
                </c:pt>
                <c:pt idx="16340">
                  <c:v>81.6999999999982</c:v>
                </c:pt>
                <c:pt idx="16341">
                  <c:v>81.7049999999982</c:v>
                </c:pt>
                <c:pt idx="16342">
                  <c:v>81.7099999999982</c:v>
                </c:pt>
                <c:pt idx="16343">
                  <c:v>81.7149999999982</c:v>
                </c:pt>
                <c:pt idx="16344">
                  <c:v>81.7199999999982</c:v>
                </c:pt>
                <c:pt idx="16345">
                  <c:v>81.7249999999982</c:v>
                </c:pt>
                <c:pt idx="16346">
                  <c:v>81.7299999999982</c:v>
                </c:pt>
                <c:pt idx="16347">
                  <c:v>81.7349999999982</c:v>
                </c:pt>
                <c:pt idx="16348">
                  <c:v>81.7399999999982</c:v>
                </c:pt>
                <c:pt idx="16349">
                  <c:v>81.7449999999982</c:v>
                </c:pt>
                <c:pt idx="16350">
                  <c:v>81.7499999999982</c:v>
                </c:pt>
                <c:pt idx="16351">
                  <c:v>81.7549999999982</c:v>
                </c:pt>
                <c:pt idx="16352">
                  <c:v>81.7599999999982</c:v>
                </c:pt>
                <c:pt idx="16353">
                  <c:v>81.7649999999982</c:v>
                </c:pt>
                <c:pt idx="16354">
                  <c:v>81.7699999999982</c:v>
                </c:pt>
                <c:pt idx="16355">
                  <c:v>81.77499999999812</c:v>
                </c:pt>
                <c:pt idx="16356">
                  <c:v>81.77999999999812</c:v>
                </c:pt>
                <c:pt idx="16357">
                  <c:v>81.7849999999981</c:v>
                </c:pt>
                <c:pt idx="16358">
                  <c:v>81.7899999999981</c:v>
                </c:pt>
                <c:pt idx="16359">
                  <c:v>81.7949999999981</c:v>
                </c:pt>
                <c:pt idx="16360">
                  <c:v>81.7999999999981</c:v>
                </c:pt>
                <c:pt idx="16361">
                  <c:v>81.8049999999981</c:v>
                </c:pt>
                <c:pt idx="16362">
                  <c:v>81.8099999999981</c:v>
                </c:pt>
                <c:pt idx="16363">
                  <c:v>81.8149999999981</c:v>
                </c:pt>
                <c:pt idx="16364">
                  <c:v>81.8199999999981</c:v>
                </c:pt>
                <c:pt idx="16365">
                  <c:v>81.8249999999981</c:v>
                </c:pt>
                <c:pt idx="16366">
                  <c:v>81.82999999999806</c:v>
                </c:pt>
                <c:pt idx="16367">
                  <c:v>81.8349999999981</c:v>
                </c:pt>
                <c:pt idx="16368">
                  <c:v>81.8399999999981</c:v>
                </c:pt>
                <c:pt idx="16369">
                  <c:v>81.8449999999981</c:v>
                </c:pt>
                <c:pt idx="16370">
                  <c:v>81.8499999999981</c:v>
                </c:pt>
                <c:pt idx="16371">
                  <c:v>81.8549999999981</c:v>
                </c:pt>
                <c:pt idx="16372">
                  <c:v>81.85999999999806</c:v>
                </c:pt>
                <c:pt idx="16373">
                  <c:v>81.8649999999981</c:v>
                </c:pt>
                <c:pt idx="16374">
                  <c:v>81.8699999999981</c:v>
                </c:pt>
                <c:pt idx="16375">
                  <c:v>81.87499999999802</c:v>
                </c:pt>
                <c:pt idx="16376">
                  <c:v>81.87999999999802</c:v>
                </c:pt>
                <c:pt idx="16377">
                  <c:v>81.88499999999802</c:v>
                </c:pt>
                <c:pt idx="16378">
                  <c:v>81.88999999999802</c:v>
                </c:pt>
                <c:pt idx="16379">
                  <c:v>81.894999999998</c:v>
                </c:pt>
                <c:pt idx="16380">
                  <c:v>81.899999999998</c:v>
                </c:pt>
                <c:pt idx="16381">
                  <c:v>81.904999999998</c:v>
                </c:pt>
                <c:pt idx="16382">
                  <c:v>81.909999999998</c:v>
                </c:pt>
                <c:pt idx="16383">
                  <c:v>81.914999999998</c:v>
                </c:pt>
                <c:pt idx="16384">
                  <c:v>81.919999999998</c:v>
                </c:pt>
                <c:pt idx="16385">
                  <c:v>81.924999999998</c:v>
                </c:pt>
                <c:pt idx="16386">
                  <c:v>81.929999999998</c:v>
                </c:pt>
                <c:pt idx="16387">
                  <c:v>81.934999999998</c:v>
                </c:pt>
                <c:pt idx="16388">
                  <c:v>81.939999999998</c:v>
                </c:pt>
                <c:pt idx="16389">
                  <c:v>81.944999999998</c:v>
                </c:pt>
                <c:pt idx="16390">
                  <c:v>81.949999999998</c:v>
                </c:pt>
                <c:pt idx="16391">
                  <c:v>81.954999999998</c:v>
                </c:pt>
                <c:pt idx="16392">
                  <c:v>81.959999999998</c:v>
                </c:pt>
                <c:pt idx="16393">
                  <c:v>81.964999999998</c:v>
                </c:pt>
                <c:pt idx="16394">
                  <c:v>81.969999999998</c:v>
                </c:pt>
                <c:pt idx="16395">
                  <c:v>81.974999999998</c:v>
                </c:pt>
                <c:pt idx="16396">
                  <c:v>81.979999999998</c:v>
                </c:pt>
                <c:pt idx="16397">
                  <c:v>81.984999999998</c:v>
                </c:pt>
                <c:pt idx="16398">
                  <c:v>81.989999999998</c:v>
                </c:pt>
                <c:pt idx="16399">
                  <c:v>81.994999999998</c:v>
                </c:pt>
                <c:pt idx="16400">
                  <c:v>81.999999999998</c:v>
                </c:pt>
                <c:pt idx="16401">
                  <c:v>82.0049999999979</c:v>
                </c:pt>
                <c:pt idx="16402">
                  <c:v>82.0099999999979</c:v>
                </c:pt>
                <c:pt idx="16403">
                  <c:v>82.0149999999979</c:v>
                </c:pt>
                <c:pt idx="16404">
                  <c:v>82.0199999999979</c:v>
                </c:pt>
                <c:pt idx="16405">
                  <c:v>82.0249999999979</c:v>
                </c:pt>
                <c:pt idx="16406">
                  <c:v>82.0299999999979</c:v>
                </c:pt>
                <c:pt idx="16407">
                  <c:v>82.0349999999979</c:v>
                </c:pt>
                <c:pt idx="16408">
                  <c:v>82.0399999999979</c:v>
                </c:pt>
                <c:pt idx="16409">
                  <c:v>82.0449999999979</c:v>
                </c:pt>
                <c:pt idx="16410">
                  <c:v>82.0499999999979</c:v>
                </c:pt>
                <c:pt idx="16411">
                  <c:v>82.0549999999979</c:v>
                </c:pt>
                <c:pt idx="16412">
                  <c:v>82.0599999999979</c:v>
                </c:pt>
                <c:pt idx="16413">
                  <c:v>82.0649999999979</c:v>
                </c:pt>
                <c:pt idx="16414">
                  <c:v>82.0699999999979</c:v>
                </c:pt>
                <c:pt idx="16415">
                  <c:v>82.0749999999979</c:v>
                </c:pt>
                <c:pt idx="16416">
                  <c:v>82.07999999999786</c:v>
                </c:pt>
                <c:pt idx="16417">
                  <c:v>82.0849999999979</c:v>
                </c:pt>
                <c:pt idx="16418">
                  <c:v>82.0899999999979</c:v>
                </c:pt>
                <c:pt idx="16419">
                  <c:v>82.0949999999979</c:v>
                </c:pt>
                <c:pt idx="16420">
                  <c:v>82.0999999999979</c:v>
                </c:pt>
                <c:pt idx="16421">
                  <c:v>82.10499999999782</c:v>
                </c:pt>
                <c:pt idx="16422">
                  <c:v>82.10999999999782</c:v>
                </c:pt>
                <c:pt idx="16423">
                  <c:v>82.1149999999978</c:v>
                </c:pt>
                <c:pt idx="16424">
                  <c:v>82.1199999999978</c:v>
                </c:pt>
                <c:pt idx="16425">
                  <c:v>82.1249999999978</c:v>
                </c:pt>
                <c:pt idx="16426">
                  <c:v>82.1299999999978</c:v>
                </c:pt>
                <c:pt idx="16427">
                  <c:v>82.1349999999978</c:v>
                </c:pt>
                <c:pt idx="16428">
                  <c:v>82.1399999999978</c:v>
                </c:pt>
                <c:pt idx="16429">
                  <c:v>82.1449999999978</c:v>
                </c:pt>
                <c:pt idx="16430">
                  <c:v>82.1499999999978</c:v>
                </c:pt>
                <c:pt idx="16431">
                  <c:v>82.1549999999978</c:v>
                </c:pt>
                <c:pt idx="16432">
                  <c:v>82.15999999999776</c:v>
                </c:pt>
                <c:pt idx="16433">
                  <c:v>82.1649999999978</c:v>
                </c:pt>
                <c:pt idx="16434">
                  <c:v>82.1699999999978</c:v>
                </c:pt>
                <c:pt idx="16435">
                  <c:v>82.17499999999776</c:v>
                </c:pt>
                <c:pt idx="16436">
                  <c:v>82.17999999999774</c:v>
                </c:pt>
                <c:pt idx="16437">
                  <c:v>82.1849999999978</c:v>
                </c:pt>
                <c:pt idx="16438">
                  <c:v>82.18999999999776</c:v>
                </c:pt>
                <c:pt idx="16439">
                  <c:v>82.1949999999978</c:v>
                </c:pt>
                <c:pt idx="16440">
                  <c:v>82.1999999999978</c:v>
                </c:pt>
                <c:pt idx="16441">
                  <c:v>82.2049999999978</c:v>
                </c:pt>
                <c:pt idx="16442">
                  <c:v>82.2099999999978</c:v>
                </c:pt>
                <c:pt idx="16443">
                  <c:v>82.2149999999978</c:v>
                </c:pt>
                <c:pt idx="16444">
                  <c:v>82.2199999999978</c:v>
                </c:pt>
                <c:pt idx="16445">
                  <c:v>82.2249999999977</c:v>
                </c:pt>
                <c:pt idx="16446">
                  <c:v>82.2299999999977</c:v>
                </c:pt>
                <c:pt idx="16447">
                  <c:v>82.2349999999977</c:v>
                </c:pt>
                <c:pt idx="16448">
                  <c:v>82.2399999999977</c:v>
                </c:pt>
                <c:pt idx="16449">
                  <c:v>82.2449999999977</c:v>
                </c:pt>
                <c:pt idx="16450">
                  <c:v>82.2499999999977</c:v>
                </c:pt>
                <c:pt idx="16451">
                  <c:v>82.2549999999977</c:v>
                </c:pt>
                <c:pt idx="16452">
                  <c:v>82.2599999999977</c:v>
                </c:pt>
                <c:pt idx="16453">
                  <c:v>82.2649999999977</c:v>
                </c:pt>
                <c:pt idx="16454">
                  <c:v>82.2699999999977</c:v>
                </c:pt>
                <c:pt idx="16455">
                  <c:v>82.2749999999977</c:v>
                </c:pt>
                <c:pt idx="16456">
                  <c:v>82.2799999999977</c:v>
                </c:pt>
                <c:pt idx="16457">
                  <c:v>82.2849999999977</c:v>
                </c:pt>
                <c:pt idx="16458">
                  <c:v>82.2899999999977</c:v>
                </c:pt>
                <c:pt idx="16459">
                  <c:v>82.2949999999977</c:v>
                </c:pt>
                <c:pt idx="16460">
                  <c:v>82.2999999999977</c:v>
                </c:pt>
                <c:pt idx="16461">
                  <c:v>82.3049999999977</c:v>
                </c:pt>
                <c:pt idx="16462">
                  <c:v>82.3099999999977</c:v>
                </c:pt>
                <c:pt idx="16463">
                  <c:v>82.3149999999977</c:v>
                </c:pt>
                <c:pt idx="16464">
                  <c:v>82.3199999999977</c:v>
                </c:pt>
                <c:pt idx="16465">
                  <c:v>82.32499999999762</c:v>
                </c:pt>
                <c:pt idx="16466">
                  <c:v>82.32999999999762</c:v>
                </c:pt>
                <c:pt idx="16467">
                  <c:v>82.3349999999976</c:v>
                </c:pt>
                <c:pt idx="16468">
                  <c:v>82.3399999999976</c:v>
                </c:pt>
                <c:pt idx="16469">
                  <c:v>82.3449999999976</c:v>
                </c:pt>
                <c:pt idx="16470">
                  <c:v>82.3499999999976</c:v>
                </c:pt>
                <c:pt idx="16471">
                  <c:v>82.3549999999976</c:v>
                </c:pt>
                <c:pt idx="16472">
                  <c:v>82.3599999999976</c:v>
                </c:pt>
                <c:pt idx="16473">
                  <c:v>82.3649999999976</c:v>
                </c:pt>
                <c:pt idx="16474">
                  <c:v>82.3699999999976</c:v>
                </c:pt>
                <c:pt idx="16475">
                  <c:v>82.3749999999976</c:v>
                </c:pt>
                <c:pt idx="16476">
                  <c:v>82.37999999999756</c:v>
                </c:pt>
                <c:pt idx="16477">
                  <c:v>82.3849999999976</c:v>
                </c:pt>
                <c:pt idx="16478">
                  <c:v>82.3899999999976</c:v>
                </c:pt>
                <c:pt idx="16479">
                  <c:v>82.3949999999976</c:v>
                </c:pt>
                <c:pt idx="16480">
                  <c:v>82.3999999999976</c:v>
                </c:pt>
                <c:pt idx="16481">
                  <c:v>82.4049999999976</c:v>
                </c:pt>
                <c:pt idx="16482">
                  <c:v>82.4099999999976</c:v>
                </c:pt>
                <c:pt idx="16483">
                  <c:v>82.4149999999976</c:v>
                </c:pt>
                <c:pt idx="16484">
                  <c:v>82.4199999999976</c:v>
                </c:pt>
                <c:pt idx="16485">
                  <c:v>82.4249999999976</c:v>
                </c:pt>
                <c:pt idx="16486">
                  <c:v>82.4299999999976</c:v>
                </c:pt>
                <c:pt idx="16487">
                  <c:v>82.4349999999976</c:v>
                </c:pt>
                <c:pt idx="16488">
                  <c:v>82.4399999999976</c:v>
                </c:pt>
                <c:pt idx="16489">
                  <c:v>82.4449999999975</c:v>
                </c:pt>
                <c:pt idx="16490">
                  <c:v>82.4499999999975</c:v>
                </c:pt>
                <c:pt idx="16491">
                  <c:v>82.4549999999975</c:v>
                </c:pt>
                <c:pt idx="16492">
                  <c:v>82.4599999999975</c:v>
                </c:pt>
                <c:pt idx="16493">
                  <c:v>82.4649999999975</c:v>
                </c:pt>
                <c:pt idx="16494">
                  <c:v>82.4699999999975</c:v>
                </c:pt>
                <c:pt idx="16495">
                  <c:v>82.4749999999975</c:v>
                </c:pt>
                <c:pt idx="16496">
                  <c:v>82.4799999999975</c:v>
                </c:pt>
                <c:pt idx="16497">
                  <c:v>82.4849999999975</c:v>
                </c:pt>
                <c:pt idx="16498">
                  <c:v>82.4899999999975</c:v>
                </c:pt>
                <c:pt idx="16499">
                  <c:v>82.4949999999975</c:v>
                </c:pt>
                <c:pt idx="16500">
                  <c:v>82.4999999999975</c:v>
                </c:pt>
                <c:pt idx="16501">
                  <c:v>82.5049999999975</c:v>
                </c:pt>
                <c:pt idx="16502">
                  <c:v>82.5099999999975</c:v>
                </c:pt>
                <c:pt idx="16503">
                  <c:v>82.5149999999975</c:v>
                </c:pt>
                <c:pt idx="16504">
                  <c:v>82.5199999999975</c:v>
                </c:pt>
                <c:pt idx="16505">
                  <c:v>82.5249999999975</c:v>
                </c:pt>
                <c:pt idx="16506">
                  <c:v>82.5299999999975</c:v>
                </c:pt>
                <c:pt idx="16507">
                  <c:v>82.5349999999975</c:v>
                </c:pt>
                <c:pt idx="16508">
                  <c:v>82.5399999999975</c:v>
                </c:pt>
                <c:pt idx="16509">
                  <c:v>82.5449999999975</c:v>
                </c:pt>
                <c:pt idx="16510">
                  <c:v>82.5499999999975</c:v>
                </c:pt>
                <c:pt idx="16511">
                  <c:v>82.5549999999974</c:v>
                </c:pt>
                <c:pt idx="16512">
                  <c:v>82.5599999999974</c:v>
                </c:pt>
                <c:pt idx="16513">
                  <c:v>82.5649999999974</c:v>
                </c:pt>
                <c:pt idx="16514">
                  <c:v>82.5699999999974</c:v>
                </c:pt>
                <c:pt idx="16515">
                  <c:v>82.5749999999974</c:v>
                </c:pt>
                <c:pt idx="16516">
                  <c:v>82.5799999999974</c:v>
                </c:pt>
                <c:pt idx="16517">
                  <c:v>82.5849999999974</c:v>
                </c:pt>
                <c:pt idx="16518">
                  <c:v>82.5899999999974</c:v>
                </c:pt>
                <c:pt idx="16519">
                  <c:v>82.5949999999974</c:v>
                </c:pt>
                <c:pt idx="16520">
                  <c:v>82.5999999999974</c:v>
                </c:pt>
                <c:pt idx="16521">
                  <c:v>82.6049999999974</c:v>
                </c:pt>
                <c:pt idx="16522">
                  <c:v>82.6099999999974</c:v>
                </c:pt>
                <c:pt idx="16523">
                  <c:v>82.6149999999974</c:v>
                </c:pt>
                <c:pt idx="16524">
                  <c:v>82.6199999999974</c:v>
                </c:pt>
                <c:pt idx="16525">
                  <c:v>82.6249999999974</c:v>
                </c:pt>
                <c:pt idx="16526">
                  <c:v>82.62999999999736</c:v>
                </c:pt>
                <c:pt idx="16527">
                  <c:v>82.6349999999974</c:v>
                </c:pt>
                <c:pt idx="16528">
                  <c:v>82.6399999999974</c:v>
                </c:pt>
                <c:pt idx="16529">
                  <c:v>82.6449999999974</c:v>
                </c:pt>
                <c:pt idx="16530">
                  <c:v>82.6499999999974</c:v>
                </c:pt>
                <c:pt idx="16531">
                  <c:v>82.65499999999732</c:v>
                </c:pt>
                <c:pt idx="16532">
                  <c:v>82.65999999999732</c:v>
                </c:pt>
                <c:pt idx="16533">
                  <c:v>82.6649999999973</c:v>
                </c:pt>
                <c:pt idx="16534">
                  <c:v>82.6699999999973</c:v>
                </c:pt>
                <c:pt idx="16535">
                  <c:v>82.6749999999973</c:v>
                </c:pt>
                <c:pt idx="16536">
                  <c:v>82.6799999999973</c:v>
                </c:pt>
                <c:pt idx="16537">
                  <c:v>82.6849999999973</c:v>
                </c:pt>
                <c:pt idx="16538">
                  <c:v>82.6899999999973</c:v>
                </c:pt>
                <c:pt idx="16539">
                  <c:v>82.6949999999973</c:v>
                </c:pt>
                <c:pt idx="16540">
                  <c:v>82.6999999999973</c:v>
                </c:pt>
                <c:pt idx="16541">
                  <c:v>82.7049999999973</c:v>
                </c:pt>
                <c:pt idx="16542">
                  <c:v>82.7099999999973</c:v>
                </c:pt>
                <c:pt idx="16543">
                  <c:v>82.7149999999973</c:v>
                </c:pt>
                <c:pt idx="16544">
                  <c:v>82.7199999999973</c:v>
                </c:pt>
                <c:pt idx="16545">
                  <c:v>82.7249999999973</c:v>
                </c:pt>
                <c:pt idx="16546">
                  <c:v>82.7299999999973</c:v>
                </c:pt>
                <c:pt idx="16547">
                  <c:v>82.7349999999973</c:v>
                </c:pt>
                <c:pt idx="16548">
                  <c:v>82.7399999999973</c:v>
                </c:pt>
                <c:pt idx="16549">
                  <c:v>82.7449999999973</c:v>
                </c:pt>
                <c:pt idx="16550">
                  <c:v>82.7499999999973</c:v>
                </c:pt>
                <c:pt idx="16551">
                  <c:v>82.7549999999973</c:v>
                </c:pt>
                <c:pt idx="16552">
                  <c:v>82.7599999999973</c:v>
                </c:pt>
                <c:pt idx="16553">
                  <c:v>82.7649999999973</c:v>
                </c:pt>
                <c:pt idx="16554">
                  <c:v>82.7699999999973</c:v>
                </c:pt>
                <c:pt idx="16555">
                  <c:v>82.7749999999972</c:v>
                </c:pt>
                <c:pt idx="16556">
                  <c:v>82.7799999999972</c:v>
                </c:pt>
                <c:pt idx="16557">
                  <c:v>82.7849999999972</c:v>
                </c:pt>
                <c:pt idx="16558">
                  <c:v>82.7899999999972</c:v>
                </c:pt>
                <c:pt idx="16559">
                  <c:v>82.7949999999972</c:v>
                </c:pt>
                <c:pt idx="16560">
                  <c:v>82.7999999999972</c:v>
                </c:pt>
                <c:pt idx="16561">
                  <c:v>82.8049999999972</c:v>
                </c:pt>
                <c:pt idx="16562">
                  <c:v>82.8099999999972</c:v>
                </c:pt>
                <c:pt idx="16563">
                  <c:v>82.8149999999972</c:v>
                </c:pt>
                <c:pt idx="16564">
                  <c:v>82.8199999999972</c:v>
                </c:pt>
                <c:pt idx="16565">
                  <c:v>82.8249999999972</c:v>
                </c:pt>
                <c:pt idx="16566">
                  <c:v>82.8299999999972</c:v>
                </c:pt>
                <c:pt idx="16567">
                  <c:v>82.8349999999972</c:v>
                </c:pt>
                <c:pt idx="16568">
                  <c:v>82.8399999999972</c:v>
                </c:pt>
                <c:pt idx="16569">
                  <c:v>82.8449999999972</c:v>
                </c:pt>
                <c:pt idx="16570">
                  <c:v>82.8499999999972</c:v>
                </c:pt>
                <c:pt idx="16571">
                  <c:v>82.8549999999972</c:v>
                </c:pt>
                <c:pt idx="16572">
                  <c:v>82.8599999999972</c:v>
                </c:pt>
                <c:pt idx="16573">
                  <c:v>82.8649999999972</c:v>
                </c:pt>
                <c:pt idx="16574">
                  <c:v>82.8699999999972</c:v>
                </c:pt>
                <c:pt idx="16575">
                  <c:v>82.87499999999712</c:v>
                </c:pt>
                <c:pt idx="16576">
                  <c:v>82.87999999999712</c:v>
                </c:pt>
                <c:pt idx="16577">
                  <c:v>82.8849999999971</c:v>
                </c:pt>
                <c:pt idx="16578">
                  <c:v>82.8899999999971</c:v>
                </c:pt>
                <c:pt idx="16579">
                  <c:v>82.8949999999971</c:v>
                </c:pt>
                <c:pt idx="16580">
                  <c:v>82.8999999999971</c:v>
                </c:pt>
                <c:pt idx="16581">
                  <c:v>82.9049999999971</c:v>
                </c:pt>
                <c:pt idx="16582">
                  <c:v>82.9099999999971</c:v>
                </c:pt>
                <c:pt idx="16583">
                  <c:v>82.9149999999971</c:v>
                </c:pt>
                <c:pt idx="16584">
                  <c:v>82.9199999999971</c:v>
                </c:pt>
                <c:pt idx="16585">
                  <c:v>82.9249999999971</c:v>
                </c:pt>
                <c:pt idx="16586">
                  <c:v>82.9299999999971</c:v>
                </c:pt>
                <c:pt idx="16587">
                  <c:v>82.9349999999971</c:v>
                </c:pt>
                <c:pt idx="16588">
                  <c:v>82.9399999999971</c:v>
                </c:pt>
                <c:pt idx="16589">
                  <c:v>82.9449999999971</c:v>
                </c:pt>
                <c:pt idx="16590">
                  <c:v>82.9499999999971</c:v>
                </c:pt>
                <c:pt idx="16591">
                  <c:v>82.9549999999971</c:v>
                </c:pt>
                <c:pt idx="16592">
                  <c:v>82.9599999999971</c:v>
                </c:pt>
                <c:pt idx="16593">
                  <c:v>82.9649999999971</c:v>
                </c:pt>
                <c:pt idx="16594">
                  <c:v>82.9699999999971</c:v>
                </c:pt>
                <c:pt idx="16595">
                  <c:v>82.9749999999971</c:v>
                </c:pt>
                <c:pt idx="16596">
                  <c:v>82.9799999999971</c:v>
                </c:pt>
                <c:pt idx="16597">
                  <c:v>82.9849999999971</c:v>
                </c:pt>
                <c:pt idx="16598">
                  <c:v>82.9899999999971</c:v>
                </c:pt>
                <c:pt idx="16599">
                  <c:v>82.994999999997</c:v>
                </c:pt>
                <c:pt idx="16600">
                  <c:v>82.999999999997</c:v>
                </c:pt>
                <c:pt idx="16601">
                  <c:v>83.004999999997</c:v>
                </c:pt>
                <c:pt idx="16602">
                  <c:v>83.009999999997</c:v>
                </c:pt>
                <c:pt idx="16603">
                  <c:v>83.014999999997</c:v>
                </c:pt>
                <c:pt idx="16604">
                  <c:v>83.019999999997</c:v>
                </c:pt>
                <c:pt idx="16605">
                  <c:v>83.024999999997</c:v>
                </c:pt>
                <c:pt idx="16606">
                  <c:v>83.02999999999697</c:v>
                </c:pt>
                <c:pt idx="16607">
                  <c:v>83.034999999997</c:v>
                </c:pt>
                <c:pt idx="16608">
                  <c:v>83.03999999999696</c:v>
                </c:pt>
                <c:pt idx="16609">
                  <c:v>83.044999999997</c:v>
                </c:pt>
                <c:pt idx="16610">
                  <c:v>83.049999999997</c:v>
                </c:pt>
                <c:pt idx="16611">
                  <c:v>83.05499999999696</c:v>
                </c:pt>
                <c:pt idx="16612">
                  <c:v>83.05999999999694</c:v>
                </c:pt>
                <c:pt idx="16613">
                  <c:v>83.064999999997</c:v>
                </c:pt>
                <c:pt idx="16614">
                  <c:v>83.06999999999696</c:v>
                </c:pt>
                <c:pt idx="16615">
                  <c:v>83.07499999999693</c:v>
                </c:pt>
                <c:pt idx="16616">
                  <c:v>83.07999999999693</c:v>
                </c:pt>
                <c:pt idx="16617">
                  <c:v>83.08499999999692</c:v>
                </c:pt>
                <c:pt idx="16618">
                  <c:v>83.08999999999691</c:v>
                </c:pt>
                <c:pt idx="16619">
                  <c:v>83.09499999999692</c:v>
                </c:pt>
                <c:pt idx="16620">
                  <c:v>83.09999999999692</c:v>
                </c:pt>
                <c:pt idx="16621">
                  <c:v>83.1049999999969</c:v>
                </c:pt>
                <c:pt idx="16622">
                  <c:v>83.1099999999969</c:v>
                </c:pt>
                <c:pt idx="16623">
                  <c:v>83.1149999999969</c:v>
                </c:pt>
                <c:pt idx="16624">
                  <c:v>83.1199999999969</c:v>
                </c:pt>
                <c:pt idx="16625">
                  <c:v>83.1249999999969</c:v>
                </c:pt>
                <c:pt idx="16626">
                  <c:v>83.12999999999688</c:v>
                </c:pt>
                <c:pt idx="16627">
                  <c:v>83.1349999999969</c:v>
                </c:pt>
                <c:pt idx="16628">
                  <c:v>83.13999999999687</c:v>
                </c:pt>
                <c:pt idx="16629">
                  <c:v>83.1449999999969</c:v>
                </c:pt>
                <c:pt idx="16630">
                  <c:v>83.14999999999686</c:v>
                </c:pt>
                <c:pt idx="16631">
                  <c:v>83.15499999999686</c:v>
                </c:pt>
                <c:pt idx="16632">
                  <c:v>83.15999999999685</c:v>
                </c:pt>
                <c:pt idx="16633">
                  <c:v>83.16499999999686</c:v>
                </c:pt>
                <c:pt idx="16634">
                  <c:v>83.16999999999684</c:v>
                </c:pt>
                <c:pt idx="16635">
                  <c:v>83.17499999999684</c:v>
                </c:pt>
                <c:pt idx="16636">
                  <c:v>83.17999999999684</c:v>
                </c:pt>
                <c:pt idx="16637">
                  <c:v>83.18499999999683</c:v>
                </c:pt>
                <c:pt idx="16638">
                  <c:v>83.18999999999683</c:v>
                </c:pt>
                <c:pt idx="16639">
                  <c:v>83.19499999999682</c:v>
                </c:pt>
                <c:pt idx="16640">
                  <c:v>83.19999999999681</c:v>
                </c:pt>
                <c:pt idx="16641">
                  <c:v>83.20499999999682</c:v>
                </c:pt>
                <c:pt idx="16642">
                  <c:v>83.20999999999682</c:v>
                </c:pt>
                <c:pt idx="16643">
                  <c:v>83.2149999999968</c:v>
                </c:pt>
                <c:pt idx="16644">
                  <c:v>83.2199999999968</c:v>
                </c:pt>
                <c:pt idx="16645">
                  <c:v>83.2249999999968</c:v>
                </c:pt>
                <c:pt idx="16646">
                  <c:v>83.2299999999968</c:v>
                </c:pt>
                <c:pt idx="16647">
                  <c:v>83.2349999999968</c:v>
                </c:pt>
                <c:pt idx="16648">
                  <c:v>83.2399999999968</c:v>
                </c:pt>
                <c:pt idx="16649">
                  <c:v>83.2449999999968</c:v>
                </c:pt>
                <c:pt idx="16650">
                  <c:v>83.2499999999968</c:v>
                </c:pt>
                <c:pt idx="16651">
                  <c:v>83.2549999999968</c:v>
                </c:pt>
                <c:pt idx="16652">
                  <c:v>83.25999999999676</c:v>
                </c:pt>
                <c:pt idx="16653">
                  <c:v>83.2649999999968</c:v>
                </c:pt>
                <c:pt idx="16654">
                  <c:v>83.2699999999968</c:v>
                </c:pt>
                <c:pt idx="16655">
                  <c:v>83.27499999999676</c:v>
                </c:pt>
                <c:pt idx="16656">
                  <c:v>83.27999999999674</c:v>
                </c:pt>
                <c:pt idx="16657">
                  <c:v>83.2849999999968</c:v>
                </c:pt>
                <c:pt idx="16658">
                  <c:v>83.28999999999676</c:v>
                </c:pt>
                <c:pt idx="16659">
                  <c:v>83.2949999999968</c:v>
                </c:pt>
                <c:pt idx="16660">
                  <c:v>83.2999999999968</c:v>
                </c:pt>
                <c:pt idx="16661">
                  <c:v>83.30499999999672</c:v>
                </c:pt>
                <c:pt idx="16662">
                  <c:v>83.30999999999671</c:v>
                </c:pt>
                <c:pt idx="16663">
                  <c:v>83.31499999999672</c:v>
                </c:pt>
                <c:pt idx="16664">
                  <c:v>83.31999999999672</c:v>
                </c:pt>
                <c:pt idx="16665">
                  <c:v>83.3249999999967</c:v>
                </c:pt>
                <c:pt idx="16666">
                  <c:v>83.3299999999967</c:v>
                </c:pt>
                <c:pt idx="16667">
                  <c:v>83.3349999999967</c:v>
                </c:pt>
                <c:pt idx="16668">
                  <c:v>83.3399999999967</c:v>
                </c:pt>
                <c:pt idx="16669">
                  <c:v>83.3449999999967</c:v>
                </c:pt>
                <c:pt idx="16670">
                  <c:v>83.3499999999967</c:v>
                </c:pt>
                <c:pt idx="16671">
                  <c:v>83.3549999999967</c:v>
                </c:pt>
                <c:pt idx="16672">
                  <c:v>83.35999999999667</c:v>
                </c:pt>
                <c:pt idx="16673">
                  <c:v>83.3649999999967</c:v>
                </c:pt>
                <c:pt idx="16674">
                  <c:v>83.36999999999666</c:v>
                </c:pt>
                <c:pt idx="16675">
                  <c:v>83.37499999999666</c:v>
                </c:pt>
                <c:pt idx="16676">
                  <c:v>83.37999999999665</c:v>
                </c:pt>
                <c:pt idx="16677">
                  <c:v>83.38499999999666</c:v>
                </c:pt>
                <c:pt idx="16678">
                  <c:v>83.38999999999664</c:v>
                </c:pt>
                <c:pt idx="16679">
                  <c:v>83.3949999999967</c:v>
                </c:pt>
                <c:pt idx="16680">
                  <c:v>83.39999999999666</c:v>
                </c:pt>
                <c:pt idx="16681">
                  <c:v>83.4049999999967</c:v>
                </c:pt>
                <c:pt idx="16682">
                  <c:v>83.4099999999967</c:v>
                </c:pt>
                <c:pt idx="16683">
                  <c:v>83.4149999999967</c:v>
                </c:pt>
                <c:pt idx="16684">
                  <c:v>83.4199999999967</c:v>
                </c:pt>
                <c:pt idx="16685">
                  <c:v>83.42499999999662</c:v>
                </c:pt>
                <c:pt idx="16686">
                  <c:v>83.42999999999662</c:v>
                </c:pt>
                <c:pt idx="16687">
                  <c:v>83.4349999999966</c:v>
                </c:pt>
                <c:pt idx="16688">
                  <c:v>83.4399999999966</c:v>
                </c:pt>
                <c:pt idx="16689">
                  <c:v>83.4449999999966</c:v>
                </c:pt>
                <c:pt idx="16690">
                  <c:v>83.4499999999966</c:v>
                </c:pt>
                <c:pt idx="16691">
                  <c:v>83.4549999999966</c:v>
                </c:pt>
                <c:pt idx="16692">
                  <c:v>83.4599999999966</c:v>
                </c:pt>
                <c:pt idx="16693">
                  <c:v>83.4649999999966</c:v>
                </c:pt>
                <c:pt idx="16694">
                  <c:v>83.4699999999966</c:v>
                </c:pt>
                <c:pt idx="16695">
                  <c:v>83.4749999999966</c:v>
                </c:pt>
                <c:pt idx="16696">
                  <c:v>83.47999999999656</c:v>
                </c:pt>
                <c:pt idx="16697">
                  <c:v>83.4849999999966</c:v>
                </c:pt>
                <c:pt idx="16698">
                  <c:v>83.4899999999966</c:v>
                </c:pt>
                <c:pt idx="16699">
                  <c:v>83.4949999999966</c:v>
                </c:pt>
                <c:pt idx="16700">
                  <c:v>83.4999999999966</c:v>
                </c:pt>
                <c:pt idx="16701">
                  <c:v>83.5049999999966</c:v>
                </c:pt>
                <c:pt idx="16702">
                  <c:v>83.50999999999656</c:v>
                </c:pt>
                <c:pt idx="16703">
                  <c:v>83.5149999999966</c:v>
                </c:pt>
                <c:pt idx="16704">
                  <c:v>83.5199999999966</c:v>
                </c:pt>
                <c:pt idx="16705">
                  <c:v>83.52499999999652</c:v>
                </c:pt>
                <c:pt idx="16706">
                  <c:v>83.52999999999653</c:v>
                </c:pt>
                <c:pt idx="16707">
                  <c:v>83.53499999999652</c:v>
                </c:pt>
                <c:pt idx="16708">
                  <c:v>83.53999999999652</c:v>
                </c:pt>
                <c:pt idx="16709">
                  <c:v>83.5449999999965</c:v>
                </c:pt>
                <c:pt idx="16710">
                  <c:v>83.5499999999965</c:v>
                </c:pt>
                <c:pt idx="16711">
                  <c:v>83.5549999999965</c:v>
                </c:pt>
                <c:pt idx="16712">
                  <c:v>83.5599999999965</c:v>
                </c:pt>
                <c:pt idx="16713">
                  <c:v>83.5649999999965</c:v>
                </c:pt>
                <c:pt idx="16714">
                  <c:v>83.5699999999965</c:v>
                </c:pt>
                <c:pt idx="16715">
                  <c:v>83.5749999999965</c:v>
                </c:pt>
                <c:pt idx="16716">
                  <c:v>83.57999999999647</c:v>
                </c:pt>
                <c:pt idx="16717">
                  <c:v>83.5849999999965</c:v>
                </c:pt>
                <c:pt idx="16718">
                  <c:v>83.58999999999646</c:v>
                </c:pt>
                <c:pt idx="16719">
                  <c:v>83.5949999999965</c:v>
                </c:pt>
                <c:pt idx="16720">
                  <c:v>83.59999999999646</c:v>
                </c:pt>
                <c:pt idx="16721">
                  <c:v>83.60499999999646</c:v>
                </c:pt>
                <c:pt idx="16722">
                  <c:v>83.60999999999644</c:v>
                </c:pt>
                <c:pt idx="16723">
                  <c:v>83.6149999999965</c:v>
                </c:pt>
                <c:pt idx="16724">
                  <c:v>83.61999999999646</c:v>
                </c:pt>
                <c:pt idx="16725">
                  <c:v>83.62499999999643</c:v>
                </c:pt>
                <c:pt idx="16726">
                  <c:v>83.62999999999643</c:v>
                </c:pt>
                <c:pt idx="16727">
                  <c:v>83.63499999999642</c:v>
                </c:pt>
                <c:pt idx="16728">
                  <c:v>83.63999999999643</c:v>
                </c:pt>
                <c:pt idx="16729">
                  <c:v>83.64499999999642</c:v>
                </c:pt>
                <c:pt idx="16730">
                  <c:v>83.64999999999642</c:v>
                </c:pt>
                <c:pt idx="16731">
                  <c:v>83.6549999999964</c:v>
                </c:pt>
                <c:pt idx="16732">
                  <c:v>83.6599999999964</c:v>
                </c:pt>
                <c:pt idx="16733">
                  <c:v>83.6649999999964</c:v>
                </c:pt>
                <c:pt idx="16734">
                  <c:v>83.6699999999964</c:v>
                </c:pt>
                <c:pt idx="16735">
                  <c:v>83.6749999999964</c:v>
                </c:pt>
                <c:pt idx="16736">
                  <c:v>83.67999999999638</c:v>
                </c:pt>
                <c:pt idx="16737">
                  <c:v>83.6849999999964</c:v>
                </c:pt>
                <c:pt idx="16738">
                  <c:v>83.68999999999637</c:v>
                </c:pt>
                <c:pt idx="16739">
                  <c:v>83.6949999999964</c:v>
                </c:pt>
                <c:pt idx="16740">
                  <c:v>83.69999999999636</c:v>
                </c:pt>
                <c:pt idx="16741">
                  <c:v>83.7049999999964</c:v>
                </c:pt>
                <c:pt idx="16742">
                  <c:v>83.70999999999636</c:v>
                </c:pt>
                <c:pt idx="16743">
                  <c:v>83.7149999999964</c:v>
                </c:pt>
                <c:pt idx="16744">
                  <c:v>83.7199999999964</c:v>
                </c:pt>
                <c:pt idx="16745">
                  <c:v>83.7249999999964</c:v>
                </c:pt>
                <c:pt idx="16746">
                  <c:v>83.72999999999636</c:v>
                </c:pt>
                <c:pt idx="16747">
                  <c:v>83.7349999999964</c:v>
                </c:pt>
                <c:pt idx="16748">
                  <c:v>83.7399999999964</c:v>
                </c:pt>
                <c:pt idx="16749">
                  <c:v>83.7449999999964</c:v>
                </c:pt>
                <c:pt idx="16750">
                  <c:v>83.7499999999964</c:v>
                </c:pt>
                <c:pt idx="16751">
                  <c:v>83.75499999999632</c:v>
                </c:pt>
                <c:pt idx="16752">
                  <c:v>83.75999999999632</c:v>
                </c:pt>
                <c:pt idx="16753">
                  <c:v>83.7649999999963</c:v>
                </c:pt>
                <c:pt idx="16754">
                  <c:v>83.7699999999963</c:v>
                </c:pt>
                <c:pt idx="16755">
                  <c:v>83.7749999999963</c:v>
                </c:pt>
                <c:pt idx="16756">
                  <c:v>83.7799999999963</c:v>
                </c:pt>
                <c:pt idx="16757">
                  <c:v>83.7849999999963</c:v>
                </c:pt>
                <c:pt idx="16758">
                  <c:v>83.7899999999963</c:v>
                </c:pt>
                <c:pt idx="16759">
                  <c:v>83.7949999999963</c:v>
                </c:pt>
                <c:pt idx="16760">
                  <c:v>83.7999999999963</c:v>
                </c:pt>
                <c:pt idx="16761">
                  <c:v>83.8049999999963</c:v>
                </c:pt>
                <c:pt idx="16762">
                  <c:v>83.80999999999626</c:v>
                </c:pt>
                <c:pt idx="16763">
                  <c:v>83.8149999999963</c:v>
                </c:pt>
                <c:pt idx="16764">
                  <c:v>83.81999999999626</c:v>
                </c:pt>
                <c:pt idx="16765">
                  <c:v>83.82499999999626</c:v>
                </c:pt>
                <c:pt idx="16766">
                  <c:v>83.82999999999624</c:v>
                </c:pt>
                <c:pt idx="16767">
                  <c:v>83.8349999999963</c:v>
                </c:pt>
                <c:pt idx="16768">
                  <c:v>83.83999999999626</c:v>
                </c:pt>
                <c:pt idx="16769">
                  <c:v>83.8449999999963</c:v>
                </c:pt>
                <c:pt idx="16770">
                  <c:v>83.8499999999963</c:v>
                </c:pt>
                <c:pt idx="16771">
                  <c:v>83.85499999999622</c:v>
                </c:pt>
                <c:pt idx="16772">
                  <c:v>83.85999999999623</c:v>
                </c:pt>
                <c:pt idx="16773">
                  <c:v>83.86499999999622</c:v>
                </c:pt>
                <c:pt idx="16774">
                  <c:v>83.86999999999622</c:v>
                </c:pt>
                <c:pt idx="16775">
                  <c:v>83.8749999999962</c:v>
                </c:pt>
                <c:pt idx="16776">
                  <c:v>83.8799999999962</c:v>
                </c:pt>
                <c:pt idx="16777">
                  <c:v>83.8849999999962</c:v>
                </c:pt>
                <c:pt idx="16778">
                  <c:v>83.8899999999962</c:v>
                </c:pt>
                <c:pt idx="16779">
                  <c:v>83.8949999999962</c:v>
                </c:pt>
                <c:pt idx="16780">
                  <c:v>83.8999999999962</c:v>
                </c:pt>
                <c:pt idx="16781">
                  <c:v>83.9049999999962</c:v>
                </c:pt>
                <c:pt idx="16782">
                  <c:v>83.9099999999962</c:v>
                </c:pt>
                <c:pt idx="16783">
                  <c:v>83.9149999999962</c:v>
                </c:pt>
                <c:pt idx="16784">
                  <c:v>83.9199999999962</c:v>
                </c:pt>
                <c:pt idx="16785">
                  <c:v>83.9249999999962</c:v>
                </c:pt>
                <c:pt idx="16786">
                  <c:v>83.92999999999616</c:v>
                </c:pt>
                <c:pt idx="16787">
                  <c:v>83.9349999999962</c:v>
                </c:pt>
                <c:pt idx="16788">
                  <c:v>83.9399999999962</c:v>
                </c:pt>
                <c:pt idx="16789">
                  <c:v>83.9449999999962</c:v>
                </c:pt>
                <c:pt idx="16790">
                  <c:v>83.9499999999962</c:v>
                </c:pt>
                <c:pt idx="16791">
                  <c:v>83.9549999999962</c:v>
                </c:pt>
                <c:pt idx="16792">
                  <c:v>83.9599999999962</c:v>
                </c:pt>
                <c:pt idx="16793">
                  <c:v>83.9649999999962</c:v>
                </c:pt>
                <c:pt idx="16794">
                  <c:v>83.9699999999962</c:v>
                </c:pt>
                <c:pt idx="16795">
                  <c:v>83.97499999999612</c:v>
                </c:pt>
                <c:pt idx="16796">
                  <c:v>83.97999999999612</c:v>
                </c:pt>
                <c:pt idx="16797">
                  <c:v>83.9849999999961</c:v>
                </c:pt>
                <c:pt idx="16798">
                  <c:v>83.9899999999961</c:v>
                </c:pt>
                <c:pt idx="16799">
                  <c:v>83.9949999999961</c:v>
                </c:pt>
                <c:pt idx="16800">
                  <c:v>83.9999999999961</c:v>
                </c:pt>
                <c:pt idx="16801">
                  <c:v>84.0049999999961</c:v>
                </c:pt>
                <c:pt idx="16802">
                  <c:v>84.0099999999961</c:v>
                </c:pt>
                <c:pt idx="16803">
                  <c:v>84.0149999999961</c:v>
                </c:pt>
                <c:pt idx="16804">
                  <c:v>84.0199999999961</c:v>
                </c:pt>
                <c:pt idx="16805">
                  <c:v>84.0249999999961</c:v>
                </c:pt>
                <c:pt idx="16806">
                  <c:v>84.02999999999606</c:v>
                </c:pt>
                <c:pt idx="16807">
                  <c:v>84.0349999999961</c:v>
                </c:pt>
                <c:pt idx="16808">
                  <c:v>84.03999999999606</c:v>
                </c:pt>
                <c:pt idx="16809">
                  <c:v>84.0449999999961</c:v>
                </c:pt>
                <c:pt idx="16810">
                  <c:v>84.0499999999961</c:v>
                </c:pt>
                <c:pt idx="16811">
                  <c:v>84.0549999999961</c:v>
                </c:pt>
                <c:pt idx="16812">
                  <c:v>84.05999999999603</c:v>
                </c:pt>
                <c:pt idx="16813">
                  <c:v>84.0649999999961</c:v>
                </c:pt>
                <c:pt idx="16814">
                  <c:v>84.0699999999961</c:v>
                </c:pt>
                <c:pt idx="16815">
                  <c:v>84.07499999999602</c:v>
                </c:pt>
                <c:pt idx="16816">
                  <c:v>84.07999999999603</c:v>
                </c:pt>
                <c:pt idx="16817">
                  <c:v>84.08499999999602</c:v>
                </c:pt>
                <c:pt idx="16818">
                  <c:v>84.08999999999602</c:v>
                </c:pt>
                <c:pt idx="16819">
                  <c:v>84.094999999996</c:v>
                </c:pt>
                <c:pt idx="16820">
                  <c:v>84.099999999996</c:v>
                </c:pt>
                <c:pt idx="16821">
                  <c:v>84.104999999996</c:v>
                </c:pt>
                <c:pt idx="16822">
                  <c:v>84.109999999996</c:v>
                </c:pt>
                <c:pt idx="16823">
                  <c:v>84.114999999996</c:v>
                </c:pt>
                <c:pt idx="16824">
                  <c:v>84.119999999996</c:v>
                </c:pt>
                <c:pt idx="16825">
                  <c:v>84.124999999996</c:v>
                </c:pt>
                <c:pt idx="16826">
                  <c:v>84.12999999999597</c:v>
                </c:pt>
                <c:pt idx="16827">
                  <c:v>84.134999999996</c:v>
                </c:pt>
                <c:pt idx="16828">
                  <c:v>84.13999999999596</c:v>
                </c:pt>
                <c:pt idx="16829">
                  <c:v>84.144999999996</c:v>
                </c:pt>
                <c:pt idx="16830">
                  <c:v>84.14999999999596</c:v>
                </c:pt>
                <c:pt idx="16831">
                  <c:v>84.15499999999596</c:v>
                </c:pt>
                <c:pt idx="16832">
                  <c:v>84.15999999999594</c:v>
                </c:pt>
                <c:pt idx="16833">
                  <c:v>84.164999999996</c:v>
                </c:pt>
                <c:pt idx="16834">
                  <c:v>84.16999999999593</c:v>
                </c:pt>
                <c:pt idx="16835">
                  <c:v>84.17499999999593</c:v>
                </c:pt>
                <c:pt idx="16836">
                  <c:v>84.17999999999593</c:v>
                </c:pt>
                <c:pt idx="16837">
                  <c:v>84.18499999999592</c:v>
                </c:pt>
                <c:pt idx="16838">
                  <c:v>84.18999999999593</c:v>
                </c:pt>
                <c:pt idx="16839">
                  <c:v>84.19499999999592</c:v>
                </c:pt>
                <c:pt idx="16840">
                  <c:v>84.19999999999592</c:v>
                </c:pt>
                <c:pt idx="16841">
                  <c:v>84.2049999999959</c:v>
                </c:pt>
                <c:pt idx="16842">
                  <c:v>84.2099999999959</c:v>
                </c:pt>
                <c:pt idx="16843">
                  <c:v>84.2149999999959</c:v>
                </c:pt>
                <c:pt idx="16844">
                  <c:v>84.2199999999959</c:v>
                </c:pt>
                <c:pt idx="16845">
                  <c:v>84.2249999999959</c:v>
                </c:pt>
                <c:pt idx="16846">
                  <c:v>84.2299999999959</c:v>
                </c:pt>
                <c:pt idx="16847">
                  <c:v>84.2349999999959</c:v>
                </c:pt>
                <c:pt idx="16848">
                  <c:v>84.2399999999959</c:v>
                </c:pt>
                <c:pt idx="16849">
                  <c:v>84.2449999999959</c:v>
                </c:pt>
                <c:pt idx="16850">
                  <c:v>84.2499999999959</c:v>
                </c:pt>
                <c:pt idx="16851">
                  <c:v>84.2549999999959</c:v>
                </c:pt>
                <c:pt idx="16852">
                  <c:v>84.25999999999586</c:v>
                </c:pt>
                <c:pt idx="16853">
                  <c:v>84.2649999999959</c:v>
                </c:pt>
                <c:pt idx="16854">
                  <c:v>84.2699999999959</c:v>
                </c:pt>
                <c:pt idx="16855">
                  <c:v>84.2749999999959</c:v>
                </c:pt>
                <c:pt idx="16856">
                  <c:v>84.27999999999583</c:v>
                </c:pt>
                <c:pt idx="16857">
                  <c:v>84.2849999999959</c:v>
                </c:pt>
                <c:pt idx="16858">
                  <c:v>84.2899999999959</c:v>
                </c:pt>
                <c:pt idx="16859">
                  <c:v>84.2949999999959</c:v>
                </c:pt>
                <c:pt idx="16860">
                  <c:v>84.2999999999959</c:v>
                </c:pt>
                <c:pt idx="16861">
                  <c:v>84.30499999999582</c:v>
                </c:pt>
                <c:pt idx="16862">
                  <c:v>84.30999999999582</c:v>
                </c:pt>
                <c:pt idx="16863">
                  <c:v>84.3149999999958</c:v>
                </c:pt>
                <c:pt idx="16864">
                  <c:v>84.3199999999958</c:v>
                </c:pt>
                <c:pt idx="16865">
                  <c:v>84.3249999999958</c:v>
                </c:pt>
                <c:pt idx="16866">
                  <c:v>84.3299999999958</c:v>
                </c:pt>
                <c:pt idx="16867">
                  <c:v>84.3349999999958</c:v>
                </c:pt>
                <c:pt idx="16868">
                  <c:v>84.3399999999958</c:v>
                </c:pt>
                <c:pt idx="16869">
                  <c:v>84.3449999999958</c:v>
                </c:pt>
                <c:pt idx="16870">
                  <c:v>84.3499999999958</c:v>
                </c:pt>
                <c:pt idx="16871">
                  <c:v>84.3549999999958</c:v>
                </c:pt>
                <c:pt idx="16872">
                  <c:v>84.35999999999576</c:v>
                </c:pt>
                <c:pt idx="16873">
                  <c:v>84.3649999999958</c:v>
                </c:pt>
                <c:pt idx="16874">
                  <c:v>84.36999999999576</c:v>
                </c:pt>
                <c:pt idx="16875">
                  <c:v>84.37499999999576</c:v>
                </c:pt>
                <c:pt idx="16876">
                  <c:v>84.37999999999574</c:v>
                </c:pt>
                <c:pt idx="16877">
                  <c:v>84.3849999999958</c:v>
                </c:pt>
                <c:pt idx="16878">
                  <c:v>84.38999999999573</c:v>
                </c:pt>
                <c:pt idx="16879">
                  <c:v>84.3949999999958</c:v>
                </c:pt>
                <c:pt idx="16880">
                  <c:v>84.3999999999958</c:v>
                </c:pt>
                <c:pt idx="16881">
                  <c:v>84.4049999999958</c:v>
                </c:pt>
                <c:pt idx="16882">
                  <c:v>84.4099999999958</c:v>
                </c:pt>
                <c:pt idx="16883">
                  <c:v>84.4149999999958</c:v>
                </c:pt>
                <c:pt idx="16884">
                  <c:v>84.4199999999958</c:v>
                </c:pt>
                <c:pt idx="16885">
                  <c:v>84.4249999999957</c:v>
                </c:pt>
                <c:pt idx="16886">
                  <c:v>84.4299999999957</c:v>
                </c:pt>
                <c:pt idx="16887">
                  <c:v>84.4349999999957</c:v>
                </c:pt>
                <c:pt idx="16888">
                  <c:v>84.4399999999957</c:v>
                </c:pt>
                <c:pt idx="16889">
                  <c:v>84.4449999999957</c:v>
                </c:pt>
                <c:pt idx="16890">
                  <c:v>84.4499999999957</c:v>
                </c:pt>
                <c:pt idx="16891">
                  <c:v>84.4549999999957</c:v>
                </c:pt>
                <c:pt idx="16892">
                  <c:v>84.4599999999957</c:v>
                </c:pt>
                <c:pt idx="16893">
                  <c:v>84.4649999999957</c:v>
                </c:pt>
                <c:pt idx="16894">
                  <c:v>84.4699999999957</c:v>
                </c:pt>
                <c:pt idx="16895">
                  <c:v>84.4749999999957</c:v>
                </c:pt>
                <c:pt idx="16896">
                  <c:v>84.47999999999566</c:v>
                </c:pt>
                <c:pt idx="16897">
                  <c:v>84.4849999999957</c:v>
                </c:pt>
                <c:pt idx="16898">
                  <c:v>84.4899999999957</c:v>
                </c:pt>
                <c:pt idx="16899">
                  <c:v>84.4949999999957</c:v>
                </c:pt>
                <c:pt idx="16900">
                  <c:v>84.4999999999957</c:v>
                </c:pt>
                <c:pt idx="16901">
                  <c:v>84.5049999999957</c:v>
                </c:pt>
                <c:pt idx="16902">
                  <c:v>84.5099999999957</c:v>
                </c:pt>
                <c:pt idx="16903">
                  <c:v>84.5149999999957</c:v>
                </c:pt>
                <c:pt idx="16904">
                  <c:v>84.5199999999957</c:v>
                </c:pt>
                <c:pt idx="16905">
                  <c:v>84.52499999999562</c:v>
                </c:pt>
                <c:pt idx="16906">
                  <c:v>84.52999999999562</c:v>
                </c:pt>
                <c:pt idx="16907">
                  <c:v>84.5349999999956</c:v>
                </c:pt>
                <c:pt idx="16908">
                  <c:v>84.5399999999956</c:v>
                </c:pt>
                <c:pt idx="16909">
                  <c:v>84.5449999999956</c:v>
                </c:pt>
                <c:pt idx="16910">
                  <c:v>84.5499999999956</c:v>
                </c:pt>
                <c:pt idx="16911">
                  <c:v>84.5549999999956</c:v>
                </c:pt>
                <c:pt idx="16912">
                  <c:v>84.5599999999956</c:v>
                </c:pt>
                <c:pt idx="16913">
                  <c:v>84.5649999999956</c:v>
                </c:pt>
                <c:pt idx="16914">
                  <c:v>84.5699999999956</c:v>
                </c:pt>
                <c:pt idx="16915">
                  <c:v>84.5749999999956</c:v>
                </c:pt>
                <c:pt idx="16916">
                  <c:v>84.57999999999556</c:v>
                </c:pt>
                <c:pt idx="16917">
                  <c:v>84.5849999999956</c:v>
                </c:pt>
                <c:pt idx="16918">
                  <c:v>84.58999999999556</c:v>
                </c:pt>
                <c:pt idx="16919">
                  <c:v>84.5949999999956</c:v>
                </c:pt>
                <c:pt idx="16920">
                  <c:v>84.5999999999956</c:v>
                </c:pt>
                <c:pt idx="16921">
                  <c:v>84.6049999999956</c:v>
                </c:pt>
                <c:pt idx="16922">
                  <c:v>84.60999999999553</c:v>
                </c:pt>
                <c:pt idx="16923">
                  <c:v>84.6149999999956</c:v>
                </c:pt>
                <c:pt idx="16924">
                  <c:v>84.6199999999956</c:v>
                </c:pt>
                <c:pt idx="16925">
                  <c:v>84.62499999999552</c:v>
                </c:pt>
                <c:pt idx="16926">
                  <c:v>84.62999999999553</c:v>
                </c:pt>
                <c:pt idx="16927">
                  <c:v>84.63499999999552</c:v>
                </c:pt>
                <c:pt idx="16928">
                  <c:v>84.63999999999552</c:v>
                </c:pt>
                <c:pt idx="16929">
                  <c:v>84.6449999999955</c:v>
                </c:pt>
                <c:pt idx="16930">
                  <c:v>84.6499999999955</c:v>
                </c:pt>
                <c:pt idx="16931">
                  <c:v>84.6549999999955</c:v>
                </c:pt>
                <c:pt idx="16932">
                  <c:v>84.6599999999955</c:v>
                </c:pt>
                <c:pt idx="16933">
                  <c:v>84.6649999999955</c:v>
                </c:pt>
                <c:pt idx="16934">
                  <c:v>84.6699999999955</c:v>
                </c:pt>
                <c:pt idx="16935">
                  <c:v>84.6749999999955</c:v>
                </c:pt>
                <c:pt idx="16936">
                  <c:v>84.67999999999547</c:v>
                </c:pt>
                <c:pt idx="16937">
                  <c:v>84.6849999999955</c:v>
                </c:pt>
                <c:pt idx="16938">
                  <c:v>84.68999999999546</c:v>
                </c:pt>
                <c:pt idx="16939">
                  <c:v>84.6949999999955</c:v>
                </c:pt>
                <c:pt idx="16940">
                  <c:v>84.69999999999546</c:v>
                </c:pt>
                <c:pt idx="16941">
                  <c:v>84.7049999999955</c:v>
                </c:pt>
                <c:pt idx="16942">
                  <c:v>84.7099999999955</c:v>
                </c:pt>
                <c:pt idx="16943">
                  <c:v>84.7149999999955</c:v>
                </c:pt>
                <c:pt idx="16944">
                  <c:v>84.7199999999955</c:v>
                </c:pt>
                <c:pt idx="16945">
                  <c:v>84.7249999999955</c:v>
                </c:pt>
                <c:pt idx="16946">
                  <c:v>84.7299999999955</c:v>
                </c:pt>
                <c:pt idx="16947">
                  <c:v>84.7349999999955</c:v>
                </c:pt>
                <c:pt idx="16948">
                  <c:v>84.7399999999955</c:v>
                </c:pt>
                <c:pt idx="16949">
                  <c:v>84.7449999999955</c:v>
                </c:pt>
                <c:pt idx="16950">
                  <c:v>84.7499999999955</c:v>
                </c:pt>
                <c:pt idx="16951">
                  <c:v>84.7549999999954</c:v>
                </c:pt>
                <c:pt idx="16952">
                  <c:v>84.7599999999954</c:v>
                </c:pt>
                <c:pt idx="16953">
                  <c:v>84.7649999999954</c:v>
                </c:pt>
                <c:pt idx="16954">
                  <c:v>84.7699999999954</c:v>
                </c:pt>
                <c:pt idx="16955">
                  <c:v>84.7749999999954</c:v>
                </c:pt>
                <c:pt idx="16956">
                  <c:v>84.7799999999954</c:v>
                </c:pt>
                <c:pt idx="16957">
                  <c:v>84.7849999999954</c:v>
                </c:pt>
                <c:pt idx="16958">
                  <c:v>84.7899999999954</c:v>
                </c:pt>
                <c:pt idx="16959">
                  <c:v>84.7949999999954</c:v>
                </c:pt>
                <c:pt idx="16960">
                  <c:v>84.7999999999954</c:v>
                </c:pt>
                <c:pt idx="16961">
                  <c:v>84.8049999999954</c:v>
                </c:pt>
                <c:pt idx="16962">
                  <c:v>84.80999999999536</c:v>
                </c:pt>
                <c:pt idx="16963">
                  <c:v>84.8149999999954</c:v>
                </c:pt>
                <c:pt idx="16964">
                  <c:v>84.8199999999954</c:v>
                </c:pt>
                <c:pt idx="16965">
                  <c:v>84.8249999999954</c:v>
                </c:pt>
                <c:pt idx="16966">
                  <c:v>84.82999999999533</c:v>
                </c:pt>
                <c:pt idx="16967">
                  <c:v>84.8349999999954</c:v>
                </c:pt>
                <c:pt idx="16968">
                  <c:v>84.8399999999954</c:v>
                </c:pt>
                <c:pt idx="16969">
                  <c:v>84.8449999999954</c:v>
                </c:pt>
                <c:pt idx="16970">
                  <c:v>84.8499999999954</c:v>
                </c:pt>
                <c:pt idx="16971">
                  <c:v>84.85499999999532</c:v>
                </c:pt>
                <c:pt idx="16972">
                  <c:v>84.85999999999532</c:v>
                </c:pt>
                <c:pt idx="16973">
                  <c:v>84.8649999999953</c:v>
                </c:pt>
                <c:pt idx="16974">
                  <c:v>84.8699999999953</c:v>
                </c:pt>
                <c:pt idx="16975">
                  <c:v>84.8749999999953</c:v>
                </c:pt>
                <c:pt idx="16976">
                  <c:v>84.8799999999953</c:v>
                </c:pt>
                <c:pt idx="16977">
                  <c:v>84.8849999999953</c:v>
                </c:pt>
                <c:pt idx="16978">
                  <c:v>84.8899999999953</c:v>
                </c:pt>
                <c:pt idx="16979">
                  <c:v>84.8949999999953</c:v>
                </c:pt>
                <c:pt idx="16980">
                  <c:v>84.8999999999953</c:v>
                </c:pt>
                <c:pt idx="16981">
                  <c:v>84.9049999999953</c:v>
                </c:pt>
                <c:pt idx="16982">
                  <c:v>84.9099999999953</c:v>
                </c:pt>
                <c:pt idx="16983">
                  <c:v>84.9149999999953</c:v>
                </c:pt>
                <c:pt idx="16984">
                  <c:v>84.9199999999953</c:v>
                </c:pt>
                <c:pt idx="16985">
                  <c:v>84.9249999999953</c:v>
                </c:pt>
                <c:pt idx="16986">
                  <c:v>84.9299999999953</c:v>
                </c:pt>
                <c:pt idx="16987">
                  <c:v>84.9349999999953</c:v>
                </c:pt>
                <c:pt idx="16988">
                  <c:v>84.9399999999953</c:v>
                </c:pt>
                <c:pt idx="16989">
                  <c:v>84.9449999999953</c:v>
                </c:pt>
                <c:pt idx="16990">
                  <c:v>84.9499999999953</c:v>
                </c:pt>
                <c:pt idx="16991">
                  <c:v>84.9549999999953</c:v>
                </c:pt>
                <c:pt idx="16992">
                  <c:v>84.9599999999953</c:v>
                </c:pt>
                <c:pt idx="16993">
                  <c:v>84.9649999999953</c:v>
                </c:pt>
                <c:pt idx="16994">
                  <c:v>84.9699999999953</c:v>
                </c:pt>
                <c:pt idx="16995">
                  <c:v>84.9749999999952</c:v>
                </c:pt>
                <c:pt idx="16996">
                  <c:v>84.9799999999952</c:v>
                </c:pt>
                <c:pt idx="16997">
                  <c:v>84.9849999999952</c:v>
                </c:pt>
                <c:pt idx="16998">
                  <c:v>84.9899999999952</c:v>
                </c:pt>
                <c:pt idx="16999">
                  <c:v>84.9949999999952</c:v>
                </c:pt>
                <c:pt idx="17000">
                  <c:v>84.9999999999952</c:v>
                </c:pt>
                <c:pt idx="17001">
                  <c:v>85.0049999999952</c:v>
                </c:pt>
                <c:pt idx="17002">
                  <c:v>85.0099999999952</c:v>
                </c:pt>
                <c:pt idx="17003">
                  <c:v>85.0149999999952</c:v>
                </c:pt>
                <c:pt idx="17004">
                  <c:v>85.0199999999952</c:v>
                </c:pt>
                <c:pt idx="17005">
                  <c:v>85.0249999999952</c:v>
                </c:pt>
                <c:pt idx="17006">
                  <c:v>85.02999999999516</c:v>
                </c:pt>
                <c:pt idx="17007">
                  <c:v>85.0349999999952</c:v>
                </c:pt>
                <c:pt idx="17008">
                  <c:v>85.0399999999952</c:v>
                </c:pt>
                <c:pt idx="17009">
                  <c:v>85.0449999999952</c:v>
                </c:pt>
                <c:pt idx="17010">
                  <c:v>85.0499999999952</c:v>
                </c:pt>
                <c:pt idx="17011">
                  <c:v>85.0549999999952</c:v>
                </c:pt>
                <c:pt idx="17012">
                  <c:v>85.0599999999952</c:v>
                </c:pt>
                <c:pt idx="17013">
                  <c:v>85.0649999999952</c:v>
                </c:pt>
                <c:pt idx="17014">
                  <c:v>85.0699999999952</c:v>
                </c:pt>
                <c:pt idx="17015">
                  <c:v>85.07499999999512</c:v>
                </c:pt>
                <c:pt idx="17016">
                  <c:v>85.07999999999512</c:v>
                </c:pt>
                <c:pt idx="17017">
                  <c:v>85.0849999999951</c:v>
                </c:pt>
                <c:pt idx="17018">
                  <c:v>85.0899999999951</c:v>
                </c:pt>
                <c:pt idx="17019">
                  <c:v>85.0949999999951</c:v>
                </c:pt>
                <c:pt idx="17020">
                  <c:v>85.0999999999951</c:v>
                </c:pt>
                <c:pt idx="17021">
                  <c:v>85.1049999999951</c:v>
                </c:pt>
                <c:pt idx="17022">
                  <c:v>85.1099999999951</c:v>
                </c:pt>
                <c:pt idx="17023">
                  <c:v>85.1149999999951</c:v>
                </c:pt>
                <c:pt idx="17024">
                  <c:v>85.1199999999951</c:v>
                </c:pt>
                <c:pt idx="17025">
                  <c:v>85.1249999999951</c:v>
                </c:pt>
                <c:pt idx="17026">
                  <c:v>85.12999999999506</c:v>
                </c:pt>
                <c:pt idx="17027">
                  <c:v>85.1349999999951</c:v>
                </c:pt>
                <c:pt idx="17028">
                  <c:v>85.13999999999506</c:v>
                </c:pt>
                <c:pt idx="17029">
                  <c:v>85.1449999999951</c:v>
                </c:pt>
                <c:pt idx="17030">
                  <c:v>85.1499999999951</c:v>
                </c:pt>
                <c:pt idx="17031">
                  <c:v>85.15499999999506</c:v>
                </c:pt>
                <c:pt idx="17032">
                  <c:v>85.15999999999503</c:v>
                </c:pt>
                <c:pt idx="17033">
                  <c:v>85.1649999999951</c:v>
                </c:pt>
                <c:pt idx="17034">
                  <c:v>85.1699999999951</c:v>
                </c:pt>
                <c:pt idx="17035">
                  <c:v>85.17499999999502</c:v>
                </c:pt>
                <c:pt idx="17036">
                  <c:v>85.17999999999503</c:v>
                </c:pt>
                <c:pt idx="17037">
                  <c:v>85.18499999999502</c:v>
                </c:pt>
                <c:pt idx="17038">
                  <c:v>85.18999999999502</c:v>
                </c:pt>
                <c:pt idx="17039">
                  <c:v>85.194999999995</c:v>
                </c:pt>
                <c:pt idx="17040">
                  <c:v>85.199999999995</c:v>
                </c:pt>
                <c:pt idx="17041">
                  <c:v>85.204999999995</c:v>
                </c:pt>
                <c:pt idx="17042">
                  <c:v>85.209999999995</c:v>
                </c:pt>
                <c:pt idx="17043">
                  <c:v>85.214999999995</c:v>
                </c:pt>
                <c:pt idx="17044">
                  <c:v>85.219999999995</c:v>
                </c:pt>
                <c:pt idx="17045">
                  <c:v>85.224999999995</c:v>
                </c:pt>
                <c:pt idx="17046">
                  <c:v>85.22999999999497</c:v>
                </c:pt>
                <c:pt idx="17047">
                  <c:v>85.234999999995</c:v>
                </c:pt>
                <c:pt idx="17048">
                  <c:v>85.23999999999496</c:v>
                </c:pt>
                <c:pt idx="17049">
                  <c:v>85.244999999995</c:v>
                </c:pt>
                <c:pt idx="17050">
                  <c:v>85.24999999999496</c:v>
                </c:pt>
                <c:pt idx="17051">
                  <c:v>85.25499999999496</c:v>
                </c:pt>
                <c:pt idx="17052">
                  <c:v>85.25999999999494</c:v>
                </c:pt>
                <c:pt idx="17053">
                  <c:v>85.26499999999496</c:v>
                </c:pt>
                <c:pt idx="17054">
                  <c:v>85.26999999999493</c:v>
                </c:pt>
                <c:pt idx="17055">
                  <c:v>85.27499999999493</c:v>
                </c:pt>
                <c:pt idx="17056">
                  <c:v>85.27999999999493</c:v>
                </c:pt>
                <c:pt idx="17057">
                  <c:v>85.28499999999492</c:v>
                </c:pt>
                <c:pt idx="17058">
                  <c:v>85.28999999999493</c:v>
                </c:pt>
                <c:pt idx="17059">
                  <c:v>85.29499999999492</c:v>
                </c:pt>
                <c:pt idx="17060">
                  <c:v>85.29999999999492</c:v>
                </c:pt>
                <c:pt idx="17061">
                  <c:v>85.3049999999949</c:v>
                </c:pt>
                <c:pt idx="17062">
                  <c:v>85.3099999999949</c:v>
                </c:pt>
                <c:pt idx="17063">
                  <c:v>85.3149999999949</c:v>
                </c:pt>
                <c:pt idx="17064">
                  <c:v>85.3199999999949</c:v>
                </c:pt>
                <c:pt idx="17065">
                  <c:v>85.32499999999488</c:v>
                </c:pt>
                <c:pt idx="17066">
                  <c:v>85.32999999999488</c:v>
                </c:pt>
                <c:pt idx="17067">
                  <c:v>85.3349999999949</c:v>
                </c:pt>
                <c:pt idx="17068">
                  <c:v>85.33999999999487</c:v>
                </c:pt>
                <c:pt idx="17069">
                  <c:v>85.3449999999949</c:v>
                </c:pt>
                <c:pt idx="17070">
                  <c:v>85.34999999999486</c:v>
                </c:pt>
                <c:pt idx="17071">
                  <c:v>85.35499999999485</c:v>
                </c:pt>
                <c:pt idx="17072">
                  <c:v>85.35999999999485</c:v>
                </c:pt>
                <c:pt idx="17073">
                  <c:v>85.36499999999486</c:v>
                </c:pt>
                <c:pt idx="17074">
                  <c:v>85.36999999999484</c:v>
                </c:pt>
                <c:pt idx="17075">
                  <c:v>85.37499999999484</c:v>
                </c:pt>
                <c:pt idx="17076">
                  <c:v>85.37999999999481</c:v>
                </c:pt>
                <c:pt idx="17077">
                  <c:v>85.38499999999483</c:v>
                </c:pt>
                <c:pt idx="17078">
                  <c:v>85.38999999999483</c:v>
                </c:pt>
                <c:pt idx="17079">
                  <c:v>85.39499999999482</c:v>
                </c:pt>
                <c:pt idx="17080">
                  <c:v>85.39999999999483</c:v>
                </c:pt>
                <c:pt idx="17081">
                  <c:v>85.40499999999482</c:v>
                </c:pt>
                <c:pt idx="17082">
                  <c:v>85.40999999999482</c:v>
                </c:pt>
                <c:pt idx="17083">
                  <c:v>85.4149999999948</c:v>
                </c:pt>
                <c:pt idx="17084">
                  <c:v>85.4199999999948</c:v>
                </c:pt>
                <c:pt idx="17085">
                  <c:v>85.4249999999948</c:v>
                </c:pt>
                <c:pt idx="17086">
                  <c:v>85.4299999999948</c:v>
                </c:pt>
                <c:pt idx="17087">
                  <c:v>85.4349999999948</c:v>
                </c:pt>
                <c:pt idx="17088">
                  <c:v>85.4399999999948</c:v>
                </c:pt>
                <c:pt idx="17089">
                  <c:v>85.4449999999948</c:v>
                </c:pt>
                <c:pt idx="17090">
                  <c:v>85.4499999999948</c:v>
                </c:pt>
                <c:pt idx="17091">
                  <c:v>85.4549999999948</c:v>
                </c:pt>
                <c:pt idx="17092">
                  <c:v>85.45999999999476</c:v>
                </c:pt>
                <c:pt idx="17093">
                  <c:v>85.4649999999948</c:v>
                </c:pt>
                <c:pt idx="17094">
                  <c:v>85.46999999999476</c:v>
                </c:pt>
                <c:pt idx="17095">
                  <c:v>85.47499999999476</c:v>
                </c:pt>
                <c:pt idx="17096">
                  <c:v>85.47999999999474</c:v>
                </c:pt>
                <c:pt idx="17097">
                  <c:v>85.48499999999476</c:v>
                </c:pt>
                <c:pt idx="17098">
                  <c:v>85.48999999999473</c:v>
                </c:pt>
                <c:pt idx="17099">
                  <c:v>85.4949999999948</c:v>
                </c:pt>
                <c:pt idx="17100">
                  <c:v>85.4999999999948</c:v>
                </c:pt>
                <c:pt idx="17101">
                  <c:v>85.50499999999472</c:v>
                </c:pt>
                <c:pt idx="17102">
                  <c:v>85.50999999999473</c:v>
                </c:pt>
                <c:pt idx="17103">
                  <c:v>85.51499999999472</c:v>
                </c:pt>
                <c:pt idx="17104">
                  <c:v>85.51999999999472</c:v>
                </c:pt>
                <c:pt idx="17105">
                  <c:v>85.5249999999947</c:v>
                </c:pt>
                <c:pt idx="17106">
                  <c:v>85.5299999999947</c:v>
                </c:pt>
                <c:pt idx="17107">
                  <c:v>85.5349999999947</c:v>
                </c:pt>
                <c:pt idx="17108">
                  <c:v>85.5399999999947</c:v>
                </c:pt>
                <c:pt idx="17109">
                  <c:v>85.5449999999947</c:v>
                </c:pt>
                <c:pt idx="17110">
                  <c:v>85.5499999999947</c:v>
                </c:pt>
                <c:pt idx="17111">
                  <c:v>85.5549999999947</c:v>
                </c:pt>
                <c:pt idx="17112">
                  <c:v>85.55999999999467</c:v>
                </c:pt>
                <c:pt idx="17113">
                  <c:v>85.5649999999947</c:v>
                </c:pt>
                <c:pt idx="17114">
                  <c:v>85.56999999999466</c:v>
                </c:pt>
                <c:pt idx="17115">
                  <c:v>85.57499999999465</c:v>
                </c:pt>
                <c:pt idx="17116">
                  <c:v>85.57999999999465</c:v>
                </c:pt>
                <c:pt idx="17117">
                  <c:v>85.58499999999466</c:v>
                </c:pt>
                <c:pt idx="17118">
                  <c:v>85.58999999999464</c:v>
                </c:pt>
                <c:pt idx="17119">
                  <c:v>85.59499999999466</c:v>
                </c:pt>
                <c:pt idx="17120">
                  <c:v>85.59999999999463</c:v>
                </c:pt>
                <c:pt idx="17121">
                  <c:v>85.60499999999463</c:v>
                </c:pt>
                <c:pt idx="17122">
                  <c:v>85.60999999999463</c:v>
                </c:pt>
                <c:pt idx="17123">
                  <c:v>85.61499999999462</c:v>
                </c:pt>
                <c:pt idx="17124">
                  <c:v>85.61999999999463</c:v>
                </c:pt>
                <c:pt idx="17125">
                  <c:v>85.62499999999461</c:v>
                </c:pt>
                <c:pt idx="17126">
                  <c:v>85.62999999999461</c:v>
                </c:pt>
                <c:pt idx="17127">
                  <c:v>85.6349999999946</c:v>
                </c:pt>
                <c:pt idx="17128">
                  <c:v>85.6399999999946</c:v>
                </c:pt>
                <c:pt idx="17129">
                  <c:v>85.6449999999946</c:v>
                </c:pt>
                <c:pt idx="17130">
                  <c:v>85.6499999999946</c:v>
                </c:pt>
                <c:pt idx="17131">
                  <c:v>85.65499999999458</c:v>
                </c:pt>
                <c:pt idx="17132">
                  <c:v>85.65999999999458</c:v>
                </c:pt>
                <c:pt idx="17133">
                  <c:v>85.6649999999946</c:v>
                </c:pt>
                <c:pt idx="17134">
                  <c:v>85.66999999999457</c:v>
                </c:pt>
                <c:pt idx="17135">
                  <c:v>85.67499999999457</c:v>
                </c:pt>
                <c:pt idx="17136">
                  <c:v>85.67999999999455</c:v>
                </c:pt>
                <c:pt idx="17137">
                  <c:v>85.68499999999455</c:v>
                </c:pt>
                <c:pt idx="17138">
                  <c:v>85.68999999999455</c:v>
                </c:pt>
                <c:pt idx="17139">
                  <c:v>85.69499999999456</c:v>
                </c:pt>
                <c:pt idx="17140">
                  <c:v>85.69999999999454</c:v>
                </c:pt>
                <c:pt idx="17141">
                  <c:v>85.70499999999456</c:v>
                </c:pt>
                <c:pt idx="17142">
                  <c:v>85.70999999999453</c:v>
                </c:pt>
                <c:pt idx="17143">
                  <c:v>85.7149999999946</c:v>
                </c:pt>
                <c:pt idx="17144">
                  <c:v>85.7199999999946</c:v>
                </c:pt>
                <c:pt idx="17145">
                  <c:v>85.72499999999452</c:v>
                </c:pt>
                <c:pt idx="17146">
                  <c:v>85.72999999999453</c:v>
                </c:pt>
                <c:pt idx="17147">
                  <c:v>85.73499999999452</c:v>
                </c:pt>
                <c:pt idx="17148">
                  <c:v>85.73999999999452</c:v>
                </c:pt>
                <c:pt idx="17149">
                  <c:v>85.7449999999945</c:v>
                </c:pt>
                <c:pt idx="17150">
                  <c:v>85.7499999999945</c:v>
                </c:pt>
                <c:pt idx="17151">
                  <c:v>85.7549999999945</c:v>
                </c:pt>
                <c:pt idx="17152">
                  <c:v>85.7599999999945</c:v>
                </c:pt>
                <c:pt idx="17153">
                  <c:v>85.7649999999945</c:v>
                </c:pt>
                <c:pt idx="17154">
                  <c:v>85.7699999999945</c:v>
                </c:pt>
                <c:pt idx="17155">
                  <c:v>85.7749999999945</c:v>
                </c:pt>
                <c:pt idx="17156">
                  <c:v>85.77999999999447</c:v>
                </c:pt>
                <c:pt idx="17157">
                  <c:v>85.7849999999945</c:v>
                </c:pt>
                <c:pt idx="17158">
                  <c:v>85.78999999999446</c:v>
                </c:pt>
                <c:pt idx="17159">
                  <c:v>85.7949999999945</c:v>
                </c:pt>
                <c:pt idx="17160">
                  <c:v>85.79999999999446</c:v>
                </c:pt>
                <c:pt idx="17161">
                  <c:v>85.80499999999446</c:v>
                </c:pt>
                <c:pt idx="17162">
                  <c:v>85.80999999999444</c:v>
                </c:pt>
                <c:pt idx="17163">
                  <c:v>85.81499999999446</c:v>
                </c:pt>
                <c:pt idx="17164">
                  <c:v>85.81999999999443</c:v>
                </c:pt>
                <c:pt idx="17165">
                  <c:v>85.82499999999443</c:v>
                </c:pt>
                <c:pt idx="17166">
                  <c:v>85.82999999999443</c:v>
                </c:pt>
                <c:pt idx="17167">
                  <c:v>85.83499999999442</c:v>
                </c:pt>
                <c:pt idx="17168">
                  <c:v>85.83999999999443</c:v>
                </c:pt>
                <c:pt idx="17169">
                  <c:v>85.84499999999442</c:v>
                </c:pt>
                <c:pt idx="17170">
                  <c:v>85.84999999999442</c:v>
                </c:pt>
                <c:pt idx="17171">
                  <c:v>85.8549999999944</c:v>
                </c:pt>
                <c:pt idx="17172">
                  <c:v>85.8599999999944</c:v>
                </c:pt>
                <c:pt idx="17173">
                  <c:v>85.8649999999944</c:v>
                </c:pt>
                <c:pt idx="17174">
                  <c:v>85.8699999999944</c:v>
                </c:pt>
                <c:pt idx="17175">
                  <c:v>85.87499999999438</c:v>
                </c:pt>
                <c:pt idx="17176">
                  <c:v>85.87999999999438</c:v>
                </c:pt>
                <c:pt idx="17177">
                  <c:v>85.8849999999944</c:v>
                </c:pt>
                <c:pt idx="17178">
                  <c:v>85.88999999999437</c:v>
                </c:pt>
                <c:pt idx="17179">
                  <c:v>85.8949999999944</c:v>
                </c:pt>
                <c:pt idx="17180">
                  <c:v>85.89999999999436</c:v>
                </c:pt>
                <c:pt idx="17181">
                  <c:v>85.9049999999944</c:v>
                </c:pt>
                <c:pt idx="17182">
                  <c:v>85.90999999999436</c:v>
                </c:pt>
                <c:pt idx="17183">
                  <c:v>85.9149999999944</c:v>
                </c:pt>
                <c:pt idx="17184">
                  <c:v>85.9199999999944</c:v>
                </c:pt>
                <c:pt idx="17185">
                  <c:v>85.92499999999436</c:v>
                </c:pt>
                <c:pt idx="17186">
                  <c:v>85.92999999999433</c:v>
                </c:pt>
                <c:pt idx="17187">
                  <c:v>85.9349999999944</c:v>
                </c:pt>
                <c:pt idx="17188">
                  <c:v>85.9399999999944</c:v>
                </c:pt>
                <c:pt idx="17189">
                  <c:v>85.9449999999944</c:v>
                </c:pt>
                <c:pt idx="17190">
                  <c:v>85.9499999999944</c:v>
                </c:pt>
                <c:pt idx="17191">
                  <c:v>85.95499999999432</c:v>
                </c:pt>
                <c:pt idx="17192">
                  <c:v>85.95999999999432</c:v>
                </c:pt>
                <c:pt idx="17193">
                  <c:v>85.9649999999943</c:v>
                </c:pt>
                <c:pt idx="17194">
                  <c:v>85.9699999999943</c:v>
                </c:pt>
                <c:pt idx="17195">
                  <c:v>85.9749999999943</c:v>
                </c:pt>
                <c:pt idx="17196">
                  <c:v>85.9799999999943</c:v>
                </c:pt>
                <c:pt idx="17197">
                  <c:v>85.9849999999943</c:v>
                </c:pt>
                <c:pt idx="17198">
                  <c:v>85.9899999999943</c:v>
                </c:pt>
                <c:pt idx="17199">
                  <c:v>85.9949999999943</c:v>
                </c:pt>
                <c:pt idx="17200">
                  <c:v>85.9999999999943</c:v>
                </c:pt>
                <c:pt idx="17201">
                  <c:v>86.0049999999943</c:v>
                </c:pt>
                <c:pt idx="17202">
                  <c:v>86.00999999999426</c:v>
                </c:pt>
                <c:pt idx="17203">
                  <c:v>86.0149999999943</c:v>
                </c:pt>
                <c:pt idx="17204">
                  <c:v>86.01999999999426</c:v>
                </c:pt>
                <c:pt idx="17205">
                  <c:v>86.02499999999426</c:v>
                </c:pt>
                <c:pt idx="17206">
                  <c:v>86.02999999999424</c:v>
                </c:pt>
                <c:pt idx="17207">
                  <c:v>86.03499999999426</c:v>
                </c:pt>
                <c:pt idx="17208">
                  <c:v>86.03999999999423</c:v>
                </c:pt>
                <c:pt idx="17209">
                  <c:v>86.0449999999943</c:v>
                </c:pt>
                <c:pt idx="17210">
                  <c:v>86.0499999999943</c:v>
                </c:pt>
                <c:pt idx="17211">
                  <c:v>86.05499999999422</c:v>
                </c:pt>
                <c:pt idx="17212">
                  <c:v>86.05999999999423</c:v>
                </c:pt>
                <c:pt idx="17213">
                  <c:v>86.06499999999422</c:v>
                </c:pt>
                <c:pt idx="17214">
                  <c:v>86.06999999999422</c:v>
                </c:pt>
                <c:pt idx="17215">
                  <c:v>86.0749999999942</c:v>
                </c:pt>
                <c:pt idx="17216">
                  <c:v>86.0799999999942</c:v>
                </c:pt>
                <c:pt idx="17217">
                  <c:v>86.0849999999942</c:v>
                </c:pt>
                <c:pt idx="17218">
                  <c:v>86.0899999999942</c:v>
                </c:pt>
                <c:pt idx="17219">
                  <c:v>86.0949999999942</c:v>
                </c:pt>
                <c:pt idx="17220">
                  <c:v>86.0999999999942</c:v>
                </c:pt>
                <c:pt idx="17221">
                  <c:v>86.1049999999942</c:v>
                </c:pt>
                <c:pt idx="17222">
                  <c:v>86.10999999999417</c:v>
                </c:pt>
                <c:pt idx="17223">
                  <c:v>86.1149999999942</c:v>
                </c:pt>
                <c:pt idx="17224">
                  <c:v>86.11999999999416</c:v>
                </c:pt>
                <c:pt idx="17225">
                  <c:v>86.12499999999417</c:v>
                </c:pt>
                <c:pt idx="17226">
                  <c:v>86.12999999999415</c:v>
                </c:pt>
                <c:pt idx="17227">
                  <c:v>86.13499999999416</c:v>
                </c:pt>
                <c:pt idx="17228">
                  <c:v>86.13999999999414</c:v>
                </c:pt>
                <c:pt idx="17229">
                  <c:v>86.14499999999416</c:v>
                </c:pt>
                <c:pt idx="17230">
                  <c:v>86.14999999999413</c:v>
                </c:pt>
                <c:pt idx="17231">
                  <c:v>86.15499999999413</c:v>
                </c:pt>
                <c:pt idx="17232">
                  <c:v>86.15999999999413</c:v>
                </c:pt>
                <c:pt idx="17233">
                  <c:v>86.16499999999412</c:v>
                </c:pt>
                <c:pt idx="17234">
                  <c:v>86.16999999999413</c:v>
                </c:pt>
                <c:pt idx="17235">
                  <c:v>86.17499999999411</c:v>
                </c:pt>
                <c:pt idx="17236">
                  <c:v>86.17999999999411</c:v>
                </c:pt>
                <c:pt idx="17237">
                  <c:v>86.1849999999941</c:v>
                </c:pt>
                <c:pt idx="17238">
                  <c:v>86.1899999999941</c:v>
                </c:pt>
                <c:pt idx="17239">
                  <c:v>86.1949999999941</c:v>
                </c:pt>
                <c:pt idx="17240">
                  <c:v>86.1999999999941</c:v>
                </c:pt>
                <c:pt idx="17241">
                  <c:v>86.2049999999941</c:v>
                </c:pt>
                <c:pt idx="17242">
                  <c:v>86.2099999999941</c:v>
                </c:pt>
                <c:pt idx="17243">
                  <c:v>86.2149999999941</c:v>
                </c:pt>
                <c:pt idx="17244">
                  <c:v>86.2199999999941</c:v>
                </c:pt>
                <c:pt idx="17245">
                  <c:v>86.2249999999941</c:v>
                </c:pt>
                <c:pt idx="17246">
                  <c:v>86.22999999999406</c:v>
                </c:pt>
                <c:pt idx="17247">
                  <c:v>86.2349999999941</c:v>
                </c:pt>
                <c:pt idx="17248">
                  <c:v>86.23999999999406</c:v>
                </c:pt>
                <c:pt idx="17249">
                  <c:v>86.2449999999941</c:v>
                </c:pt>
                <c:pt idx="17250">
                  <c:v>86.2499999999941</c:v>
                </c:pt>
                <c:pt idx="17251">
                  <c:v>86.25499999999406</c:v>
                </c:pt>
                <c:pt idx="17252">
                  <c:v>86.25999999999403</c:v>
                </c:pt>
                <c:pt idx="17253">
                  <c:v>86.2649999999941</c:v>
                </c:pt>
                <c:pt idx="17254">
                  <c:v>86.26999999999402</c:v>
                </c:pt>
                <c:pt idx="17255">
                  <c:v>86.27499999999402</c:v>
                </c:pt>
                <c:pt idx="17256">
                  <c:v>86.27999999999403</c:v>
                </c:pt>
                <c:pt idx="17257">
                  <c:v>86.28499999999402</c:v>
                </c:pt>
                <c:pt idx="17258">
                  <c:v>86.28999999999402</c:v>
                </c:pt>
                <c:pt idx="17259">
                  <c:v>86.294999999994</c:v>
                </c:pt>
                <c:pt idx="17260">
                  <c:v>86.299999999994</c:v>
                </c:pt>
                <c:pt idx="17261">
                  <c:v>86.304999999994</c:v>
                </c:pt>
                <c:pt idx="17262">
                  <c:v>86.309999999994</c:v>
                </c:pt>
                <c:pt idx="17263">
                  <c:v>86.314999999994</c:v>
                </c:pt>
                <c:pt idx="17264">
                  <c:v>86.319999999994</c:v>
                </c:pt>
                <c:pt idx="17265">
                  <c:v>86.32499999999397</c:v>
                </c:pt>
                <c:pt idx="17266">
                  <c:v>86.32999999999397</c:v>
                </c:pt>
                <c:pt idx="17267">
                  <c:v>86.334999999994</c:v>
                </c:pt>
                <c:pt idx="17268">
                  <c:v>86.33999999999396</c:v>
                </c:pt>
                <c:pt idx="17269">
                  <c:v>86.344999999994</c:v>
                </c:pt>
                <c:pt idx="17270">
                  <c:v>86.34999999999396</c:v>
                </c:pt>
                <c:pt idx="17271">
                  <c:v>86.35499999999396</c:v>
                </c:pt>
                <c:pt idx="17272">
                  <c:v>86.35999999999394</c:v>
                </c:pt>
                <c:pt idx="17273">
                  <c:v>86.36499999999396</c:v>
                </c:pt>
                <c:pt idx="17274">
                  <c:v>86.36999999999393</c:v>
                </c:pt>
                <c:pt idx="17275">
                  <c:v>86.37499999999393</c:v>
                </c:pt>
                <c:pt idx="17276">
                  <c:v>86.37999999999391</c:v>
                </c:pt>
                <c:pt idx="17277">
                  <c:v>86.38499999999392</c:v>
                </c:pt>
                <c:pt idx="17278">
                  <c:v>86.38999999999393</c:v>
                </c:pt>
                <c:pt idx="17279">
                  <c:v>86.39499999999392</c:v>
                </c:pt>
                <c:pt idx="17280">
                  <c:v>86.39999999999392</c:v>
                </c:pt>
                <c:pt idx="17281">
                  <c:v>86.4049999999939</c:v>
                </c:pt>
                <c:pt idx="17282">
                  <c:v>86.4099999999939</c:v>
                </c:pt>
                <c:pt idx="17283">
                  <c:v>86.4149999999939</c:v>
                </c:pt>
                <c:pt idx="17284">
                  <c:v>86.4199999999939</c:v>
                </c:pt>
                <c:pt idx="17285">
                  <c:v>86.4249999999939</c:v>
                </c:pt>
                <c:pt idx="17286">
                  <c:v>86.4299999999939</c:v>
                </c:pt>
                <c:pt idx="17287">
                  <c:v>86.4349999999939</c:v>
                </c:pt>
                <c:pt idx="17288">
                  <c:v>86.4399999999939</c:v>
                </c:pt>
                <c:pt idx="17289">
                  <c:v>86.4449999999939</c:v>
                </c:pt>
                <c:pt idx="17290">
                  <c:v>86.4499999999939</c:v>
                </c:pt>
                <c:pt idx="17291">
                  <c:v>86.4549999999939</c:v>
                </c:pt>
                <c:pt idx="17292">
                  <c:v>86.45999999999386</c:v>
                </c:pt>
                <c:pt idx="17293">
                  <c:v>86.4649999999939</c:v>
                </c:pt>
                <c:pt idx="17294">
                  <c:v>86.4699999999939</c:v>
                </c:pt>
                <c:pt idx="17295">
                  <c:v>86.47499999999386</c:v>
                </c:pt>
                <c:pt idx="17296">
                  <c:v>86.47999999999383</c:v>
                </c:pt>
                <c:pt idx="17297">
                  <c:v>86.4849999999939</c:v>
                </c:pt>
                <c:pt idx="17298">
                  <c:v>86.48999999999382</c:v>
                </c:pt>
                <c:pt idx="17299">
                  <c:v>86.4949999999939</c:v>
                </c:pt>
                <c:pt idx="17300">
                  <c:v>86.4999999999939</c:v>
                </c:pt>
                <c:pt idx="17301">
                  <c:v>86.50499999999382</c:v>
                </c:pt>
                <c:pt idx="17302">
                  <c:v>86.50999999999382</c:v>
                </c:pt>
                <c:pt idx="17303">
                  <c:v>86.5149999999938</c:v>
                </c:pt>
                <c:pt idx="17304">
                  <c:v>86.5199999999938</c:v>
                </c:pt>
                <c:pt idx="17305">
                  <c:v>86.5249999999938</c:v>
                </c:pt>
                <c:pt idx="17306">
                  <c:v>86.5299999999938</c:v>
                </c:pt>
                <c:pt idx="17307">
                  <c:v>86.5349999999938</c:v>
                </c:pt>
                <c:pt idx="17308">
                  <c:v>86.5399999999938</c:v>
                </c:pt>
                <c:pt idx="17309">
                  <c:v>86.5449999999938</c:v>
                </c:pt>
                <c:pt idx="17310">
                  <c:v>86.5499999999938</c:v>
                </c:pt>
                <c:pt idx="17311">
                  <c:v>86.5549999999938</c:v>
                </c:pt>
                <c:pt idx="17312">
                  <c:v>86.55999999999376</c:v>
                </c:pt>
                <c:pt idx="17313">
                  <c:v>86.5649999999938</c:v>
                </c:pt>
                <c:pt idx="17314">
                  <c:v>86.56999999999376</c:v>
                </c:pt>
                <c:pt idx="17315">
                  <c:v>86.57499999999376</c:v>
                </c:pt>
                <c:pt idx="17316">
                  <c:v>86.57999999999374</c:v>
                </c:pt>
                <c:pt idx="17317">
                  <c:v>86.58499999999376</c:v>
                </c:pt>
                <c:pt idx="17318">
                  <c:v>86.58999999999373</c:v>
                </c:pt>
                <c:pt idx="17319">
                  <c:v>86.5949999999938</c:v>
                </c:pt>
                <c:pt idx="17320">
                  <c:v>86.59999999999372</c:v>
                </c:pt>
                <c:pt idx="17321">
                  <c:v>86.60499999999372</c:v>
                </c:pt>
                <c:pt idx="17322">
                  <c:v>86.60999999999373</c:v>
                </c:pt>
                <c:pt idx="17323">
                  <c:v>86.61499999999372</c:v>
                </c:pt>
                <c:pt idx="17324">
                  <c:v>86.61999999999372</c:v>
                </c:pt>
                <c:pt idx="17325">
                  <c:v>86.6249999999937</c:v>
                </c:pt>
                <c:pt idx="17326">
                  <c:v>86.6299999999937</c:v>
                </c:pt>
                <c:pt idx="17327">
                  <c:v>86.6349999999937</c:v>
                </c:pt>
                <c:pt idx="17328">
                  <c:v>86.6399999999937</c:v>
                </c:pt>
                <c:pt idx="17329">
                  <c:v>86.6449999999937</c:v>
                </c:pt>
                <c:pt idx="17330">
                  <c:v>86.6499999999937</c:v>
                </c:pt>
                <c:pt idx="17331">
                  <c:v>86.65499999999367</c:v>
                </c:pt>
                <c:pt idx="17332">
                  <c:v>86.65999999999367</c:v>
                </c:pt>
                <c:pt idx="17333">
                  <c:v>86.6649999999937</c:v>
                </c:pt>
                <c:pt idx="17334">
                  <c:v>86.66999999999366</c:v>
                </c:pt>
                <c:pt idx="17335">
                  <c:v>86.67499999999367</c:v>
                </c:pt>
                <c:pt idx="17336">
                  <c:v>86.67999999999365</c:v>
                </c:pt>
                <c:pt idx="17337">
                  <c:v>86.68499999999366</c:v>
                </c:pt>
                <c:pt idx="17338">
                  <c:v>86.68999999999364</c:v>
                </c:pt>
                <c:pt idx="17339">
                  <c:v>86.69499999999366</c:v>
                </c:pt>
                <c:pt idx="17340">
                  <c:v>86.69999999999363</c:v>
                </c:pt>
                <c:pt idx="17341">
                  <c:v>86.7049999999937</c:v>
                </c:pt>
                <c:pt idx="17342">
                  <c:v>86.70999999999362</c:v>
                </c:pt>
                <c:pt idx="17343">
                  <c:v>86.7149999999937</c:v>
                </c:pt>
                <c:pt idx="17344">
                  <c:v>86.7199999999937</c:v>
                </c:pt>
                <c:pt idx="17345">
                  <c:v>86.72499999999362</c:v>
                </c:pt>
                <c:pt idx="17346">
                  <c:v>86.72999999999362</c:v>
                </c:pt>
                <c:pt idx="17347">
                  <c:v>86.7349999999936</c:v>
                </c:pt>
                <c:pt idx="17348">
                  <c:v>86.7399999999936</c:v>
                </c:pt>
                <c:pt idx="17349">
                  <c:v>86.7449999999936</c:v>
                </c:pt>
                <c:pt idx="17350">
                  <c:v>86.7499999999936</c:v>
                </c:pt>
                <c:pt idx="17351">
                  <c:v>86.7549999999936</c:v>
                </c:pt>
                <c:pt idx="17352">
                  <c:v>86.7599999999936</c:v>
                </c:pt>
                <c:pt idx="17353">
                  <c:v>86.7649999999936</c:v>
                </c:pt>
                <c:pt idx="17354">
                  <c:v>86.7699999999936</c:v>
                </c:pt>
                <c:pt idx="17355">
                  <c:v>86.7749999999936</c:v>
                </c:pt>
                <c:pt idx="17356">
                  <c:v>86.77999999999356</c:v>
                </c:pt>
                <c:pt idx="17357">
                  <c:v>86.7849999999936</c:v>
                </c:pt>
                <c:pt idx="17358">
                  <c:v>86.78999999999356</c:v>
                </c:pt>
                <c:pt idx="17359">
                  <c:v>86.7949999999936</c:v>
                </c:pt>
                <c:pt idx="17360">
                  <c:v>86.7999999999936</c:v>
                </c:pt>
                <c:pt idx="17361">
                  <c:v>86.80499999999356</c:v>
                </c:pt>
                <c:pt idx="17362">
                  <c:v>86.80999999999353</c:v>
                </c:pt>
                <c:pt idx="17363">
                  <c:v>86.8149999999936</c:v>
                </c:pt>
                <c:pt idx="17364">
                  <c:v>86.81999999999352</c:v>
                </c:pt>
                <c:pt idx="17365">
                  <c:v>86.82499999999352</c:v>
                </c:pt>
                <c:pt idx="17366">
                  <c:v>86.82999999999353</c:v>
                </c:pt>
                <c:pt idx="17367">
                  <c:v>86.83499999999352</c:v>
                </c:pt>
                <c:pt idx="17368">
                  <c:v>86.83999999999352</c:v>
                </c:pt>
                <c:pt idx="17369">
                  <c:v>86.8449999999935</c:v>
                </c:pt>
                <c:pt idx="17370">
                  <c:v>86.8499999999935</c:v>
                </c:pt>
                <c:pt idx="17371">
                  <c:v>86.8549999999935</c:v>
                </c:pt>
                <c:pt idx="17372">
                  <c:v>86.8599999999935</c:v>
                </c:pt>
                <c:pt idx="17373">
                  <c:v>86.8649999999935</c:v>
                </c:pt>
                <c:pt idx="17374">
                  <c:v>86.8699999999935</c:v>
                </c:pt>
                <c:pt idx="17375">
                  <c:v>86.87499999999347</c:v>
                </c:pt>
                <c:pt idx="17376">
                  <c:v>86.87999999999347</c:v>
                </c:pt>
                <c:pt idx="17377">
                  <c:v>86.8849999999935</c:v>
                </c:pt>
                <c:pt idx="17378">
                  <c:v>86.88999999999346</c:v>
                </c:pt>
                <c:pt idx="17379">
                  <c:v>86.8949999999935</c:v>
                </c:pt>
                <c:pt idx="17380">
                  <c:v>86.89999999999346</c:v>
                </c:pt>
                <c:pt idx="17381">
                  <c:v>86.9049999999935</c:v>
                </c:pt>
                <c:pt idx="17382">
                  <c:v>86.9099999999935</c:v>
                </c:pt>
                <c:pt idx="17383">
                  <c:v>86.9149999999935</c:v>
                </c:pt>
                <c:pt idx="17384">
                  <c:v>86.9199999999935</c:v>
                </c:pt>
                <c:pt idx="17385">
                  <c:v>86.9249999999935</c:v>
                </c:pt>
                <c:pt idx="17386">
                  <c:v>86.92999999999342</c:v>
                </c:pt>
                <c:pt idx="17387">
                  <c:v>86.9349999999935</c:v>
                </c:pt>
                <c:pt idx="17388">
                  <c:v>86.9399999999935</c:v>
                </c:pt>
                <c:pt idx="17389">
                  <c:v>86.9449999999935</c:v>
                </c:pt>
                <c:pt idx="17390">
                  <c:v>86.9499999999935</c:v>
                </c:pt>
                <c:pt idx="17391">
                  <c:v>86.9549999999934</c:v>
                </c:pt>
                <c:pt idx="17392">
                  <c:v>86.9599999999934</c:v>
                </c:pt>
                <c:pt idx="17393">
                  <c:v>86.9649999999934</c:v>
                </c:pt>
                <c:pt idx="17394">
                  <c:v>86.9699999999934</c:v>
                </c:pt>
                <c:pt idx="17395">
                  <c:v>86.9749999999934</c:v>
                </c:pt>
                <c:pt idx="17396">
                  <c:v>86.9799999999934</c:v>
                </c:pt>
                <c:pt idx="17397">
                  <c:v>86.9849999999934</c:v>
                </c:pt>
                <c:pt idx="17398">
                  <c:v>86.9899999999934</c:v>
                </c:pt>
                <c:pt idx="17399">
                  <c:v>86.9949999999934</c:v>
                </c:pt>
                <c:pt idx="17400">
                  <c:v>86.9999999999934</c:v>
                </c:pt>
                <c:pt idx="17401">
                  <c:v>87.0049999999934</c:v>
                </c:pt>
                <c:pt idx="17402">
                  <c:v>87.00999999999336</c:v>
                </c:pt>
                <c:pt idx="17403">
                  <c:v>87.0149999999934</c:v>
                </c:pt>
                <c:pt idx="17404">
                  <c:v>87.0199999999934</c:v>
                </c:pt>
                <c:pt idx="17405">
                  <c:v>87.02499999999336</c:v>
                </c:pt>
                <c:pt idx="17406">
                  <c:v>87.02999999999333</c:v>
                </c:pt>
                <c:pt idx="17407">
                  <c:v>87.0349999999934</c:v>
                </c:pt>
                <c:pt idx="17408">
                  <c:v>87.03999999999332</c:v>
                </c:pt>
                <c:pt idx="17409">
                  <c:v>87.0449999999934</c:v>
                </c:pt>
                <c:pt idx="17410">
                  <c:v>87.0499999999934</c:v>
                </c:pt>
                <c:pt idx="17411">
                  <c:v>87.05499999999332</c:v>
                </c:pt>
                <c:pt idx="17412">
                  <c:v>87.05999999999332</c:v>
                </c:pt>
                <c:pt idx="17413">
                  <c:v>87.0649999999933</c:v>
                </c:pt>
                <c:pt idx="17414">
                  <c:v>87.0699999999933</c:v>
                </c:pt>
                <c:pt idx="17415">
                  <c:v>87.0749999999933</c:v>
                </c:pt>
                <c:pt idx="17416">
                  <c:v>87.0799999999933</c:v>
                </c:pt>
                <c:pt idx="17417">
                  <c:v>87.0849999999933</c:v>
                </c:pt>
                <c:pt idx="17418">
                  <c:v>87.0899999999933</c:v>
                </c:pt>
                <c:pt idx="17419">
                  <c:v>87.0949999999933</c:v>
                </c:pt>
                <c:pt idx="17420">
                  <c:v>87.0999999999933</c:v>
                </c:pt>
                <c:pt idx="17421">
                  <c:v>87.1049999999933</c:v>
                </c:pt>
                <c:pt idx="17422">
                  <c:v>87.10999999999326</c:v>
                </c:pt>
                <c:pt idx="17423">
                  <c:v>87.1149999999933</c:v>
                </c:pt>
                <c:pt idx="17424">
                  <c:v>87.11999999999326</c:v>
                </c:pt>
                <c:pt idx="17425">
                  <c:v>87.12499999999326</c:v>
                </c:pt>
                <c:pt idx="17426">
                  <c:v>87.12999999999324</c:v>
                </c:pt>
                <c:pt idx="17427">
                  <c:v>87.13499999999326</c:v>
                </c:pt>
                <c:pt idx="17428">
                  <c:v>87.13999999999323</c:v>
                </c:pt>
                <c:pt idx="17429">
                  <c:v>87.1449999999933</c:v>
                </c:pt>
                <c:pt idx="17430">
                  <c:v>87.14999999999322</c:v>
                </c:pt>
                <c:pt idx="17431">
                  <c:v>87.15499999999322</c:v>
                </c:pt>
                <c:pt idx="17432">
                  <c:v>87.15999999999323</c:v>
                </c:pt>
                <c:pt idx="17433">
                  <c:v>87.16499999999322</c:v>
                </c:pt>
                <c:pt idx="17434">
                  <c:v>87.16999999999322</c:v>
                </c:pt>
                <c:pt idx="17435">
                  <c:v>87.1749999999932</c:v>
                </c:pt>
                <c:pt idx="17436">
                  <c:v>87.1799999999932</c:v>
                </c:pt>
                <c:pt idx="17437">
                  <c:v>87.1849999999932</c:v>
                </c:pt>
                <c:pt idx="17438">
                  <c:v>87.1899999999932</c:v>
                </c:pt>
                <c:pt idx="17439">
                  <c:v>87.1949999999932</c:v>
                </c:pt>
                <c:pt idx="17440">
                  <c:v>87.1999999999932</c:v>
                </c:pt>
                <c:pt idx="17441">
                  <c:v>87.2049999999932</c:v>
                </c:pt>
                <c:pt idx="17442">
                  <c:v>87.2099999999932</c:v>
                </c:pt>
                <c:pt idx="17443">
                  <c:v>87.2149999999932</c:v>
                </c:pt>
                <c:pt idx="17444">
                  <c:v>87.2199999999932</c:v>
                </c:pt>
                <c:pt idx="17445">
                  <c:v>87.2249999999932</c:v>
                </c:pt>
                <c:pt idx="17446">
                  <c:v>87.22999999999316</c:v>
                </c:pt>
                <c:pt idx="17447">
                  <c:v>87.2349999999932</c:v>
                </c:pt>
                <c:pt idx="17448">
                  <c:v>87.2399999999932</c:v>
                </c:pt>
                <c:pt idx="17449">
                  <c:v>87.2449999999932</c:v>
                </c:pt>
                <c:pt idx="17450">
                  <c:v>87.2499999999932</c:v>
                </c:pt>
                <c:pt idx="17451">
                  <c:v>87.2549999999932</c:v>
                </c:pt>
                <c:pt idx="17452">
                  <c:v>87.25999999999312</c:v>
                </c:pt>
                <c:pt idx="17453">
                  <c:v>87.2649999999932</c:v>
                </c:pt>
                <c:pt idx="17454">
                  <c:v>87.2699999999932</c:v>
                </c:pt>
                <c:pt idx="17455">
                  <c:v>87.27499999999312</c:v>
                </c:pt>
                <c:pt idx="17456">
                  <c:v>87.27999999999312</c:v>
                </c:pt>
                <c:pt idx="17457">
                  <c:v>87.2849999999931</c:v>
                </c:pt>
                <c:pt idx="17458">
                  <c:v>87.2899999999931</c:v>
                </c:pt>
                <c:pt idx="17459">
                  <c:v>87.2949999999931</c:v>
                </c:pt>
                <c:pt idx="17460">
                  <c:v>87.2999999999931</c:v>
                </c:pt>
                <c:pt idx="17461">
                  <c:v>87.3049999999931</c:v>
                </c:pt>
                <c:pt idx="17462">
                  <c:v>87.3099999999931</c:v>
                </c:pt>
                <c:pt idx="17463">
                  <c:v>87.3149999999931</c:v>
                </c:pt>
                <c:pt idx="17464">
                  <c:v>87.3199999999931</c:v>
                </c:pt>
                <c:pt idx="17465">
                  <c:v>87.3249999999931</c:v>
                </c:pt>
                <c:pt idx="17466">
                  <c:v>87.32999999999306</c:v>
                </c:pt>
                <c:pt idx="17467">
                  <c:v>87.3349999999931</c:v>
                </c:pt>
                <c:pt idx="17468">
                  <c:v>87.33999999999306</c:v>
                </c:pt>
                <c:pt idx="17469">
                  <c:v>87.3449999999931</c:v>
                </c:pt>
                <c:pt idx="17470">
                  <c:v>87.3499999999931</c:v>
                </c:pt>
                <c:pt idx="17471">
                  <c:v>87.35499999999306</c:v>
                </c:pt>
                <c:pt idx="17472">
                  <c:v>87.35999999999303</c:v>
                </c:pt>
                <c:pt idx="17473">
                  <c:v>87.3649999999931</c:v>
                </c:pt>
                <c:pt idx="17474">
                  <c:v>87.36999999999302</c:v>
                </c:pt>
                <c:pt idx="17475">
                  <c:v>87.37499999999302</c:v>
                </c:pt>
                <c:pt idx="17476">
                  <c:v>87.37999999999303</c:v>
                </c:pt>
                <c:pt idx="17477">
                  <c:v>87.38499999999302</c:v>
                </c:pt>
                <c:pt idx="17478">
                  <c:v>87.38999999999302</c:v>
                </c:pt>
                <c:pt idx="17479">
                  <c:v>87.394999999993</c:v>
                </c:pt>
                <c:pt idx="17480">
                  <c:v>87.399999999993</c:v>
                </c:pt>
                <c:pt idx="17481">
                  <c:v>87.404999999993</c:v>
                </c:pt>
                <c:pt idx="17482">
                  <c:v>87.409999999993</c:v>
                </c:pt>
                <c:pt idx="17483">
                  <c:v>87.414999999993</c:v>
                </c:pt>
                <c:pt idx="17484">
                  <c:v>87.419999999993</c:v>
                </c:pt>
                <c:pt idx="17485">
                  <c:v>87.424999999993</c:v>
                </c:pt>
                <c:pt idx="17486">
                  <c:v>87.429999999993</c:v>
                </c:pt>
                <c:pt idx="17487">
                  <c:v>87.434999999993</c:v>
                </c:pt>
                <c:pt idx="17488">
                  <c:v>87.439999999993</c:v>
                </c:pt>
                <c:pt idx="17489">
                  <c:v>87.444999999993</c:v>
                </c:pt>
                <c:pt idx="17490">
                  <c:v>87.449999999993</c:v>
                </c:pt>
                <c:pt idx="17491">
                  <c:v>87.454999999993</c:v>
                </c:pt>
                <c:pt idx="17492">
                  <c:v>87.459999999993</c:v>
                </c:pt>
                <c:pt idx="17493">
                  <c:v>87.464999999993</c:v>
                </c:pt>
                <c:pt idx="17494">
                  <c:v>87.469999999993</c:v>
                </c:pt>
                <c:pt idx="17495">
                  <c:v>87.474999999993</c:v>
                </c:pt>
                <c:pt idx="17496">
                  <c:v>87.47999999999292</c:v>
                </c:pt>
                <c:pt idx="17497">
                  <c:v>87.484999999993</c:v>
                </c:pt>
                <c:pt idx="17498">
                  <c:v>87.489999999993</c:v>
                </c:pt>
                <c:pt idx="17499">
                  <c:v>87.494999999993</c:v>
                </c:pt>
                <c:pt idx="17500">
                  <c:v>87.499999999993</c:v>
                </c:pt>
                <c:pt idx="17501">
                  <c:v>87.5049999999929</c:v>
                </c:pt>
                <c:pt idx="17502">
                  <c:v>87.5099999999929</c:v>
                </c:pt>
                <c:pt idx="17503">
                  <c:v>87.5149999999929</c:v>
                </c:pt>
                <c:pt idx="17504">
                  <c:v>87.5199999999929</c:v>
                </c:pt>
                <c:pt idx="17505">
                  <c:v>87.5249999999929</c:v>
                </c:pt>
                <c:pt idx="17506">
                  <c:v>87.5299999999929</c:v>
                </c:pt>
                <c:pt idx="17507">
                  <c:v>87.5349999999929</c:v>
                </c:pt>
                <c:pt idx="17508">
                  <c:v>87.5399999999929</c:v>
                </c:pt>
                <c:pt idx="17509">
                  <c:v>87.5449999999929</c:v>
                </c:pt>
                <c:pt idx="17510">
                  <c:v>87.5499999999929</c:v>
                </c:pt>
                <c:pt idx="17511">
                  <c:v>87.5549999999929</c:v>
                </c:pt>
                <c:pt idx="17512">
                  <c:v>87.55999999999286</c:v>
                </c:pt>
                <c:pt idx="17513">
                  <c:v>87.5649999999929</c:v>
                </c:pt>
                <c:pt idx="17514">
                  <c:v>87.5699999999929</c:v>
                </c:pt>
                <c:pt idx="17515">
                  <c:v>87.57499999999286</c:v>
                </c:pt>
                <c:pt idx="17516">
                  <c:v>87.57999999999283</c:v>
                </c:pt>
                <c:pt idx="17517">
                  <c:v>87.5849999999929</c:v>
                </c:pt>
                <c:pt idx="17518">
                  <c:v>87.58999999999282</c:v>
                </c:pt>
                <c:pt idx="17519">
                  <c:v>87.5949999999929</c:v>
                </c:pt>
                <c:pt idx="17520">
                  <c:v>87.5999999999929</c:v>
                </c:pt>
                <c:pt idx="17521">
                  <c:v>87.60499999999282</c:v>
                </c:pt>
                <c:pt idx="17522">
                  <c:v>87.60999999999282</c:v>
                </c:pt>
                <c:pt idx="17523">
                  <c:v>87.6149999999928</c:v>
                </c:pt>
                <c:pt idx="17524">
                  <c:v>87.6199999999928</c:v>
                </c:pt>
                <c:pt idx="17525">
                  <c:v>87.6249999999928</c:v>
                </c:pt>
                <c:pt idx="17526">
                  <c:v>87.6299999999928</c:v>
                </c:pt>
                <c:pt idx="17527">
                  <c:v>87.6349999999928</c:v>
                </c:pt>
                <c:pt idx="17528">
                  <c:v>87.6399999999928</c:v>
                </c:pt>
                <c:pt idx="17529">
                  <c:v>87.6449999999928</c:v>
                </c:pt>
                <c:pt idx="17530">
                  <c:v>87.6499999999928</c:v>
                </c:pt>
                <c:pt idx="17531">
                  <c:v>87.6549999999928</c:v>
                </c:pt>
                <c:pt idx="17532">
                  <c:v>87.65999999999276</c:v>
                </c:pt>
                <c:pt idx="17533">
                  <c:v>87.6649999999928</c:v>
                </c:pt>
                <c:pt idx="17534">
                  <c:v>87.66999999999276</c:v>
                </c:pt>
                <c:pt idx="17535">
                  <c:v>87.67499999999276</c:v>
                </c:pt>
                <c:pt idx="17536">
                  <c:v>87.67999999999274</c:v>
                </c:pt>
                <c:pt idx="17537">
                  <c:v>87.68499999999276</c:v>
                </c:pt>
                <c:pt idx="17538">
                  <c:v>87.68999999999273</c:v>
                </c:pt>
                <c:pt idx="17539">
                  <c:v>87.6949999999928</c:v>
                </c:pt>
                <c:pt idx="17540">
                  <c:v>87.69999999999272</c:v>
                </c:pt>
                <c:pt idx="17541">
                  <c:v>87.7049999999928</c:v>
                </c:pt>
                <c:pt idx="17542">
                  <c:v>87.7099999999928</c:v>
                </c:pt>
                <c:pt idx="17543">
                  <c:v>87.7149999999928</c:v>
                </c:pt>
                <c:pt idx="17544">
                  <c:v>87.7199999999928</c:v>
                </c:pt>
                <c:pt idx="17545">
                  <c:v>87.7249999999927</c:v>
                </c:pt>
                <c:pt idx="17546">
                  <c:v>87.7299999999927</c:v>
                </c:pt>
                <c:pt idx="17547">
                  <c:v>87.7349999999927</c:v>
                </c:pt>
                <c:pt idx="17548">
                  <c:v>87.7399999999927</c:v>
                </c:pt>
                <c:pt idx="17549">
                  <c:v>87.7449999999927</c:v>
                </c:pt>
                <c:pt idx="17550">
                  <c:v>87.7499999999927</c:v>
                </c:pt>
                <c:pt idx="17551">
                  <c:v>87.7549999999927</c:v>
                </c:pt>
                <c:pt idx="17552">
                  <c:v>87.7599999999927</c:v>
                </c:pt>
                <c:pt idx="17553">
                  <c:v>87.7649999999927</c:v>
                </c:pt>
                <c:pt idx="17554">
                  <c:v>87.7699999999927</c:v>
                </c:pt>
                <c:pt idx="17555">
                  <c:v>87.7749999999927</c:v>
                </c:pt>
                <c:pt idx="17556">
                  <c:v>87.77999999999266</c:v>
                </c:pt>
                <c:pt idx="17557">
                  <c:v>87.7849999999927</c:v>
                </c:pt>
                <c:pt idx="17558">
                  <c:v>87.7899999999927</c:v>
                </c:pt>
                <c:pt idx="17559">
                  <c:v>87.7949999999927</c:v>
                </c:pt>
                <c:pt idx="17560">
                  <c:v>87.7999999999927</c:v>
                </c:pt>
                <c:pt idx="17561">
                  <c:v>87.8049999999927</c:v>
                </c:pt>
                <c:pt idx="17562">
                  <c:v>87.80999999999262</c:v>
                </c:pt>
                <c:pt idx="17563">
                  <c:v>87.8149999999927</c:v>
                </c:pt>
                <c:pt idx="17564">
                  <c:v>87.8199999999927</c:v>
                </c:pt>
                <c:pt idx="17565">
                  <c:v>87.82499999999262</c:v>
                </c:pt>
                <c:pt idx="17566">
                  <c:v>87.82999999999262</c:v>
                </c:pt>
                <c:pt idx="17567">
                  <c:v>87.8349999999926</c:v>
                </c:pt>
                <c:pt idx="17568">
                  <c:v>87.8399999999926</c:v>
                </c:pt>
                <c:pt idx="17569">
                  <c:v>87.8449999999926</c:v>
                </c:pt>
                <c:pt idx="17570">
                  <c:v>87.8499999999926</c:v>
                </c:pt>
                <c:pt idx="17571">
                  <c:v>87.8549999999926</c:v>
                </c:pt>
                <c:pt idx="17572">
                  <c:v>87.8599999999926</c:v>
                </c:pt>
                <c:pt idx="17573">
                  <c:v>87.8649999999926</c:v>
                </c:pt>
                <c:pt idx="17574">
                  <c:v>87.8699999999926</c:v>
                </c:pt>
                <c:pt idx="17575">
                  <c:v>87.8749999999926</c:v>
                </c:pt>
                <c:pt idx="17576">
                  <c:v>87.87999999999256</c:v>
                </c:pt>
                <c:pt idx="17577">
                  <c:v>87.8849999999926</c:v>
                </c:pt>
                <c:pt idx="17578">
                  <c:v>87.88999999999256</c:v>
                </c:pt>
                <c:pt idx="17579">
                  <c:v>87.8949999999926</c:v>
                </c:pt>
                <c:pt idx="17580">
                  <c:v>87.8999999999926</c:v>
                </c:pt>
                <c:pt idx="17581">
                  <c:v>87.9049999999926</c:v>
                </c:pt>
                <c:pt idx="17582">
                  <c:v>87.9099999999926</c:v>
                </c:pt>
                <c:pt idx="17583">
                  <c:v>87.9149999999926</c:v>
                </c:pt>
                <c:pt idx="17584">
                  <c:v>87.9199999999926</c:v>
                </c:pt>
                <c:pt idx="17585">
                  <c:v>87.9249999999926</c:v>
                </c:pt>
                <c:pt idx="17586">
                  <c:v>87.9299999999926</c:v>
                </c:pt>
                <c:pt idx="17587">
                  <c:v>87.9349999999926</c:v>
                </c:pt>
                <c:pt idx="17588">
                  <c:v>87.9399999999926</c:v>
                </c:pt>
                <c:pt idx="17589">
                  <c:v>87.9449999999925</c:v>
                </c:pt>
                <c:pt idx="17590">
                  <c:v>87.9499999999925</c:v>
                </c:pt>
                <c:pt idx="17591">
                  <c:v>87.9549999999925</c:v>
                </c:pt>
                <c:pt idx="17592">
                  <c:v>87.9599999999925</c:v>
                </c:pt>
                <c:pt idx="17593">
                  <c:v>87.9649999999925</c:v>
                </c:pt>
                <c:pt idx="17594">
                  <c:v>87.9699999999925</c:v>
                </c:pt>
                <c:pt idx="17595">
                  <c:v>87.9749999999925</c:v>
                </c:pt>
                <c:pt idx="17596">
                  <c:v>87.9799999999925</c:v>
                </c:pt>
                <c:pt idx="17597">
                  <c:v>87.9849999999925</c:v>
                </c:pt>
                <c:pt idx="17598">
                  <c:v>87.9899999999925</c:v>
                </c:pt>
                <c:pt idx="17599">
                  <c:v>87.9949999999925</c:v>
                </c:pt>
                <c:pt idx="17600">
                  <c:v>87.9999999999925</c:v>
                </c:pt>
                <c:pt idx="17601">
                  <c:v>88.0049999999925</c:v>
                </c:pt>
                <c:pt idx="17602">
                  <c:v>88.0099999999925</c:v>
                </c:pt>
                <c:pt idx="17603">
                  <c:v>88.0149999999925</c:v>
                </c:pt>
                <c:pt idx="17604">
                  <c:v>88.0199999999925</c:v>
                </c:pt>
                <c:pt idx="17605">
                  <c:v>88.0249999999925</c:v>
                </c:pt>
                <c:pt idx="17606">
                  <c:v>88.02999999999242</c:v>
                </c:pt>
                <c:pt idx="17607">
                  <c:v>88.0349999999925</c:v>
                </c:pt>
                <c:pt idx="17608">
                  <c:v>88.0399999999925</c:v>
                </c:pt>
                <c:pt idx="17609">
                  <c:v>88.0449999999925</c:v>
                </c:pt>
                <c:pt idx="17610">
                  <c:v>88.0499999999925</c:v>
                </c:pt>
                <c:pt idx="17611">
                  <c:v>88.0549999999924</c:v>
                </c:pt>
                <c:pt idx="17612">
                  <c:v>88.0599999999924</c:v>
                </c:pt>
                <c:pt idx="17613">
                  <c:v>88.0649999999924</c:v>
                </c:pt>
                <c:pt idx="17614">
                  <c:v>88.0699999999924</c:v>
                </c:pt>
                <c:pt idx="17615">
                  <c:v>88.0749999999924</c:v>
                </c:pt>
                <c:pt idx="17616">
                  <c:v>88.0799999999924</c:v>
                </c:pt>
                <c:pt idx="17617">
                  <c:v>88.0849999999924</c:v>
                </c:pt>
                <c:pt idx="17618">
                  <c:v>88.0899999999924</c:v>
                </c:pt>
                <c:pt idx="17619">
                  <c:v>88.0949999999924</c:v>
                </c:pt>
                <c:pt idx="17620">
                  <c:v>88.0999999999924</c:v>
                </c:pt>
                <c:pt idx="17621">
                  <c:v>88.1049999999924</c:v>
                </c:pt>
                <c:pt idx="17622">
                  <c:v>88.10999999999236</c:v>
                </c:pt>
                <c:pt idx="17623">
                  <c:v>88.1149999999924</c:v>
                </c:pt>
                <c:pt idx="17624">
                  <c:v>88.1199999999924</c:v>
                </c:pt>
                <c:pt idx="17625">
                  <c:v>88.12499999999236</c:v>
                </c:pt>
                <c:pt idx="17626">
                  <c:v>88.12999999999233</c:v>
                </c:pt>
                <c:pt idx="17627">
                  <c:v>88.1349999999924</c:v>
                </c:pt>
                <c:pt idx="17628">
                  <c:v>88.13999999999232</c:v>
                </c:pt>
                <c:pt idx="17629">
                  <c:v>88.1449999999924</c:v>
                </c:pt>
                <c:pt idx="17630">
                  <c:v>88.1499999999924</c:v>
                </c:pt>
                <c:pt idx="17631">
                  <c:v>88.15499999999232</c:v>
                </c:pt>
                <c:pt idx="17632">
                  <c:v>88.15999999999232</c:v>
                </c:pt>
                <c:pt idx="17633">
                  <c:v>88.1649999999923</c:v>
                </c:pt>
                <c:pt idx="17634">
                  <c:v>88.1699999999923</c:v>
                </c:pt>
                <c:pt idx="17635">
                  <c:v>88.1749999999923</c:v>
                </c:pt>
                <c:pt idx="17636">
                  <c:v>88.1799999999923</c:v>
                </c:pt>
                <c:pt idx="17637">
                  <c:v>88.1849999999923</c:v>
                </c:pt>
                <c:pt idx="17638">
                  <c:v>88.1899999999923</c:v>
                </c:pt>
                <c:pt idx="17639">
                  <c:v>88.1949999999923</c:v>
                </c:pt>
                <c:pt idx="17640">
                  <c:v>88.1999999999923</c:v>
                </c:pt>
                <c:pt idx="17641">
                  <c:v>88.2049999999923</c:v>
                </c:pt>
                <c:pt idx="17642">
                  <c:v>88.2099999999923</c:v>
                </c:pt>
                <c:pt idx="17643">
                  <c:v>88.2149999999923</c:v>
                </c:pt>
                <c:pt idx="17644">
                  <c:v>88.2199999999923</c:v>
                </c:pt>
                <c:pt idx="17645">
                  <c:v>88.2249999999923</c:v>
                </c:pt>
                <c:pt idx="17646">
                  <c:v>88.2299999999923</c:v>
                </c:pt>
                <c:pt idx="17647">
                  <c:v>88.2349999999923</c:v>
                </c:pt>
                <c:pt idx="17648">
                  <c:v>88.2399999999923</c:v>
                </c:pt>
                <c:pt idx="17649">
                  <c:v>88.2449999999923</c:v>
                </c:pt>
                <c:pt idx="17650">
                  <c:v>88.2499999999923</c:v>
                </c:pt>
                <c:pt idx="17651">
                  <c:v>88.2549999999923</c:v>
                </c:pt>
                <c:pt idx="17652">
                  <c:v>88.2599999999923</c:v>
                </c:pt>
                <c:pt idx="17653">
                  <c:v>88.2649999999923</c:v>
                </c:pt>
                <c:pt idx="17654">
                  <c:v>88.2699999999923</c:v>
                </c:pt>
                <c:pt idx="17655">
                  <c:v>88.2749999999922</c:v>
                </c:pt>
                <c:pt idx="17656">
                  <c:v>88.2799999999922</c:v>
                </c:pt>
                <c:pt idx="17657">
                  <c:v>88.2849999999922</c:v>
                </c:pt>
                <c:pt idx="17658">
                  <c:v>88.2899999999922</c:v>
                </c:pt>
                <c:pt idx="17659">
                  <c:v>88.2949999999922</c:v>
                </c:pt>
                <c:pt idx="17660">
                  <c:v>88.2999999999922</c:v>
                </c:pt>
                <c:pt idx="17661">
                  <c:v>88.3049999999922</c:v>
                </c:pt>
                <c:pt idx="17662">
                  <c:v>88.3099999999922</c:v>
                </c:pt>
                <c:pt idx="17663">
                  <c:v>88.3149999999922</c:v>
                </c:pt>
                <c:pt idx="17664">
                  <c:v>88.3199999999922</c:v>
                </c:pt>
                <c:pt idx="17665">
                  <c:v>88.3249999999922</c:v>
                </c:pt>
                <c:pt idx="17666">
                  <c:v>88.32999999999216</c:v>
                </c:pt>
                <c:pt idx="17667">
                  <c:v>88.3349999999922</c:v>
                </c:pt>
                <c:pt idx="17668">
                  <c:v>88.3399999999922</c:v>
                </c:pt>
                <c:pt idx="17669">
                  <c:v>88.3449999999922</c:v>
                </c:pt>
                <c:pt idx="17670">
                  <c:v>88.3499999999922</c:v>
                </c:pt>
                <c:pt idx="17671">
                  <c:v>88.3549999999922</c:v>
                </c:pt>
                <c:pt idx="17672">
                  <c:v>88.35999999999212</c:v>
                </c:pt>
                <c:pt idx="17673">
                  <c:v>88.3649999999922</c:v>
                </c:pt>
                <c:pt idx="17674">
                  <c:v>88.3699999999922</c:v>
                </c:pt>
                <c:pt idx="17675">
                  <c:v>88.37499999999212</c:v>
                </c:pt>
                <c:pt idx="17676">
                  <c:v>88.37999999999212</c:v>
                </c:pt>
                <c:pt idx="17677">
                  <c:v>88.3849999999921</c:v>
                </c:pt>
                <c:pt idx="17678">
                  <c:v>88.3899999999921</c:v>
                </c:pt>
                <c:pt idx="17679">
                  <c:v>88.3949999999921</c:v>
                </c:pt>
                <c:pt idx="17680">
                  <c:v>88.3999999999921</c:v>
                </c:pt>
                <c:pt idx="17681">
                  <c:v>88.4049999999921</c:v>
                </c:pt>
                <c:pt idx="17682">
                  <c:v>88.4099999999921</c:v>
                </c:pt>
                <c:pt idx="17683">
                  <c:v>88.4149999999921</c:v>
                </c:pt>
                <c:pt idx="17684">
                  <c:v>88.4199999999921</c:v>
                </c:pt>
                <c:pt idx="17685">
                  <c:v>88.4249999999921</c:v>
                </c:pt>
                <c:pt idx="17686">
                  <c:v>88.4299999999921</c:v>
                </c:pt>
                <c:pt idx="17687">
                  <c:v>88.4349999999921</c:v>
                </c:pt>
                <c:pt idx="17688">
                  <c:v>88.4399999999921</c:v>
                </c:pt>
                <c:pt idx="17689">
                  <c:v>88.4449999999921</c:v>
                </c:pt>
                <c:pt idx="17690">
                  <c:v>88.4499999999921</c:v>
                </c:pt>
                <c:pt idx="17691">
                  <c:v>88.4549999999921</c:v>
                </c:pt>
                <c:pt idx="17692">
                  <c:v>88.4599999999921</c:v>
                </c:pt>
                <c:pt idx="17693">
                  <c:v>88.4649999999921</c:v>
                </c:pt>
                <c:pt idx="17694">
                  <c:v>88.4699999999921</c:v>
                </c:pt>
                <c:pt idx="17695">
                  <c:v>88.4749999999921</c:v>
                </c:pt>
                <c:pt idx="17696">
                  <c:v>88.4799999999921</c:v>
                </c:pt>
                <c:pt idx="17697">
                  <c:v>88.4849999999921</c:v>
                </c:pt>
                <c:pt idx="17698">
                  <c:v>88.4899999999921</c:v>
                </c:pt>
                <c:pt idx="17699">
                  <c:v>88.494999999992</c:v>
                </c:pt>
                <c:pt idx="17700">
                  <c:v>88.499999999992</c:v>
                </c:pt>
                <c:pt idx="17701">
                  <c:v>88.504999999992</c:v>
                </c:pt>
                <c:pt idx="17702">
                  <c:v>88.509999999992</c:v>
                </c:pt>
                <c:pt idx="17703">
                  <c:v>88.514999999992</c:v>
                </c:pt>
                <c:pt idx="17704">
                  <c:v>88.519999999992</c:v>
                </c:pt>
                <c:pt idx="17705">
                  <c:v>88.52499999999197</c:v>
                </c:pt>
                <c:pt idx="17706">
                  <c:v>88.52999999999197</c:v>
                </c:pt>
                <c:pt idx="17707">
                  <c:v>88.53499999999196</c:v>
                </c:pt>
                <c:pt idx="17708">
                  <c:v>88.53999999999196</c:v>
                </c:pt>
                <c:pt idx="17709">
                  <c:v>88.544999999992</c:v>
                </c:pt>
                <c:pt idx="17710">
                  <c:v>88.54999999999196</c:v>
                </c:pt>
                <c:pt idx="17711">
                  <c:v>88.55499999999196</c:v>
                </c:pt>
                <c:pt idx="17712">
                  <c:v>88.55999999999194</c:v>
                </c:pt>
                <c:pt idx="17713">
                  <c:v>88.56499999999196</c:v>
                </c:pt>
                <c:pt idx="17714">
                  <c:v>88.56999999999193</c:v>
                </c:pt>
                <c:pt idx="17715">
                  <c:v>88.57499999999193</c:v>
                </c:pt>
                <c:pt idx="17716">
                  <c:v>88.57999999999191</c:v>
                </c:pt>
                <c:pt idx="17717">
                  <c:v>88.58499999999192</c:v>
                </c:pt>
                <c:pt idx="17718">
                  <c:v>88.58999999999191</c:v>
                </c:pt>
                <c:pt idx="17719">
                  <c:v>88.59499999999192</c:v>
                </c:pt>
                <c:pt idx="17720">
                  <c:v>88.59999999999192</c:v>
                </c:pt>
                <c:pt idx="17721">
                  <c:v>88.6049999999919</c:v>
                </c:pt>
                <c:pt idx="17722">
                  <c:v>88.6099999999919</c:v>
                </c:pt>
                <c:pt idx="17723">
                  <c:v>88.6149999999919</c:v>
                </c:pt>
                <c:pt idx="17724">
                  <c:v>88.6199999999919</c:v>
                </c:pt>
                <c:pt idx="17725">
                  <c:v>88.62499999999188</c:v>
                </c:pt>
                <c:pt idx="17726">
                  <c:v>88.62999999999188</c:v>
                </c:pt>
                <c:pt idx="17727">
                  <c:v>88.63499999999187</c:v>
                </c:pt>
                <c:pt idx="17728">
                  <c:v>88.63999999999187</c:v>
                </c:pt>
                <c:pt idx="17729">
                  <c:v>88.64499999999186</c:v>
                </c:pt>
                <c:pt idx="17730">
                  <c:v>88.64999999999186</c:v>
                </c:pt>
                <c:pt idx="17731">
                  <c:v>88.65499999999187</c:v>
                </c:pt>
                <c:pt idx="17732">
                  <c:v>88.65999999999185</c:v>
                </c:pt>
                <c:pt idx="17733">
                  <c:v>88.66499999999186</c:v>
                </c:pt>
                <c:pt idx="17734">
                  <c:v>88.66999999999184</c:v>
                </c:pt>
                <c:pt idx="17735">
                  <c:v>88.67499999999184</c:v>
                </c:pt>
                <c:pt idx="17736">
                  <c:v>88.67999999999181</c:v>
                </c:pt>
                <c:pt idx="17737">
                  <c:v>88.68499999999183</c:v>
                </c:pt>
                <c:pt idx="17738">
                  <c:v>88.68999999999181</c:v>
                </c:pt>
                <c:pt idx="17739">
                  <c:v>88.69499999999182</c:v>
                </c:pt>
                <c:pt idx="17740">
                  <c:v>88.69999999999181</c:v>
                </c:pt>
                <c:pt idx="17741">
                  <c:v>88.70499999999182</c:v>
                </c:pt>
                <c:pt idx="17742">
                  <c:v>88.70999999999182</c:v>
                </c:pt>
                <c:pt idx="17743">
                  <c:v>88.7149999999918</c:v>
                </c:pt>
                <c:pt idx="17744">
                  <c:v>88.7199999999918</c:v>
                </c:pt>
                <c:pt idx="17745">
                  <c:v>88.7249999999918</c:v>
                </c:pt>
                <c:pt idx="17746">
                  <c:v>88.7299999999918</c:v>
                </c:pt>
                <c:pt idx="17747">
                  <c:v>88.7349999999918</c:v>
                </c:pt>
                <c:pt idx="17748">
                  <c:v>88.7399999999918</c:v>
                </c:pt>
                <c:pt idx="17749">
                  <c:v>88.7449999999918</c:v>
                </c:pt>
                <c:pt idx="17750">
                  <c:v>88.7499999999918</c:v>
                </c:pt>
                <c:pt idx="17751">
                  <c:v>88.75499999999176</c:v>
                </c:pt>
                <c:pt idx="17752">
                  <c:v>88.75999999999176</c:v>
                </c:pt>
                <c:pt idx="17753">
                  <c:v>88.7649999999918</c:v>
                </c:pt>
                <c:pt idx="17754">
                  <c:v>88.76999999999176</c:v>
                </c:pt>
                <c:pt idx="17755">
                  <c:v>88.77499999999176</c:v>
                </c:pt>
                <c:pt idx="17756">
                  <c:v>88.77999999999174</c:v>
                </c:pt>
                <c:pt idx="17757">
                  <c:v>88.78499999999176</c:v>
                </c:pt>
                <c:pt idx="17758">
                  <c:v>88.78999999999173</c:v>
                </c:pt>
                <c:pt idx="17759">
                  <c:v>88.7949999999918</c:v>
                </c:pt>
                <c:pt idx="17760">
                  <c:v>88.79999999999172</c:v>
                </c:pt>
                <c:pt idx="17761">
                  <c:v>88.80499999999172</c:v>
                </c:pt>
                <c:pt idx="17762">
                  <c:v>88.80999999999171</c:v>
                </c:pt>
                <c:pt idx="17763">
                  <c:v>88.81499999999172</c:v>
                </c:pt>
                <c:pt idx="17764">
                  <c:v>88.81999999999172</c:v>
                </c:pt>
                <c:pt idx="17765">
                  <c:v>88.8249999999917</c:v>
                </c:pt>
                <c:pt idx="17766">
                  <c:v>88.8299999999917</c:v>
                </c:pt>
                <c:pt idx="17767">
                  <c:v>88.8349999999917</c:v>
                </c:pt>
                <c:pt idx="17768">
                  <c:v>88.8399999999917</c:v>
                </c:pt>
                <c:pt idx="17769">
                  <c:v>88.8449999999917</c:v>
                </c:pt>
                <c:pt idx="17770">
                  <c:v>88.8499999999917</c:v>
                </c:pt>
                <c:pt idx="17771">
                  <c:v>88.85499999999167</c:v>
                </c:pt>
                <c:pt idx="17772">
                  <c:v>88.85999999999167</c:v>
                </c:pt>
                <c:pt idx="17773">
                  <c:v>88.86499999999166</c:v>
                </c:pt>
                <c:pt idx="17774">
                  <c:v>88.86999999999166</c:v>
                </c:pt>
                <c:pt idx="17775">
                  <c:v>88.87499999999167</c:v>
                </c:pt>
                <c:pt idx="17776">
                  <c:v>88.87999999999165</c:v>
                </c:pt>
                <c:pt idx="17777">
                  <c:v>88.88499999999166</c:v>
                </c:pt>
                <c:pt idx="17778">
                  <c:v>88.88999999999164</c:v>
                </c:pt>
                <c:pt idx="17779">
                  <c:v>88.89499999999166</c:v>
                </c:pt>
                <c:pt idx="17780">
                  <c:v>88.89999999999163</c:v>
                </c:pt>
                <c:pt idx="17781">
                  <c:v>88.9049999999917</c:v>
                </c:pt>
                <c:pt idx="17782">
                  <c:v>88.90999999999162</c:v>
                </c:pt>
                <c:pt idx="17783">
                  <c:v>88.9149999999917</c:v>
                </c:pt>
                <c:pt idx="17784">
                  <c:v>88.9199999999917</c:v>
                </c:pt>
                <c:pt idx="17785">
                  <c:v>88.92499999999162</c:v>
                </c:pt>
                <c:pt idx="17786">
                  <c:v>88.92999999999162</c:v>
                </c:pt>
                <c:pt idx="17787">
                  <c:v>88.9349999999916</c:v>
                </c:pt>
                <c:pt idx="17788">
                  <c:v>88.9399999999916</c:v>
                </c:pt>
                <c:pt idx="17789">
                  <c:v>88.9449999999916</c:v>
                </c:pt>
                <c:pt idx="17790">
                  <c:v>88.9499999999916</c:v>
                </c:pt>
                <c:pt idx="17791">
                  <c:v>88.9549999999916</c:v>
                </c:pt>
                <c:pt idx="17792">
                  <c:v>88.9599999999916</c:v>
                </c:pt>
                <c:pt idx="17793">
                  <c:v>88.9649999999916</c:v>
                </c:pt>
                <c:pt idx="17794">
                  <c:v>88.9699999999916</c:v>
                </c:pt>
                <c:pt idx="17795">
                  <c:v>88.97499999999156</c:v>
                </c:pt>
                <c:pt idx="17796">
                  <c:v>88.97999999999156</c:v>
                </c:pt>
                <c:pt idx="17797">
                  <c:v>88.9849999999916</c:v>
                </c:pt>
                <c:pt idx="17798">
                  <c:v>88.98999999999156</c:v>
                </c:pt>
                <c:pt idx="17799">
                  <c:v>88.9949999999916</c:v>
                </c:pt>
                <c:pt idx="17800">
                  <c:v>88.9999999999916</c:v>
                </c:pt>
                <c:pt idx="17801">
                  <c:v>89.00499999999156</c:v>
                </c:pt>
                <c:pt idx="17802">
                  <c:v>89.00999999999153</c:v>
                </c:pt>
                <c:pt idx="17803">
                  <c:v>89.0149999999916</c:v>
                </c:pt>
                <c:pt idx="17804">
                  <c:v>89.01999999999152</c:v>
                </c:pt>
                <c:pt idx="17805">
                  <c:v>89.02499999999152</c:v>
                </c:pt>
                <c:pt idx="17806">
                  <c:v>89.02999999999151</c:v>
                </c:pt>
                <c:pt idx="17807">
                  <c:v>89.03499999999152</c:v>
                </c:pt>
                <c:pt idx="17808">
                  <c:v>89.03999999999152</c:v>
                </c:pt>
                <c:pt idx="17809">
                  <c:v>89.0449999999915</c:v>
                </c:pt>
                <c:pt idx="17810">
                  <c:v>89.0499999999915</c:v>
                </c:pt>
                <c:pt idx="17811">
                  <c:v>89.0549999999915</c:v>
                </c:pt>
                <c:pt idx="17812">
                  <c:v>89.05999999999148</c:v>
                </c:pt>
                <c:pt idx="17813">
                  <c:v>89.0649999999915</c:v>
                </c:pt>
                <c:pt idx="17814">
                  <c:v>89.0699999999915</c:v>
                </c:pt>
                <c:pt idx="17815">
                  <c:v>89.07499999999147</c:v>
                </c:pt>
                <c:pt idx="17816">
                  <c:v>89.07999999999147</c:v>
                </c:pt>
                <c:pt idx="17817">
                  <c:v>89.08499999999146</c:v>
                </c:pt>
                <c:pt idx="17818">
                  <c:v>89.08999999999146</c:v>
                </c:pt>
                <c:pt idx="17819">
                  <c:v>89.0949999999915</c:v>
                </c:pt>
                <c:pt idx="17820">
                  <c:v>89.09999999999146</c:v>
                </c:pt>
                <c:pt idx="17821">
                  <c:v>89.10499999999146</c:v>
                </c:pt>
                <c:pt idx="17822">
                  <c:v>89.10999999999144</c:v>
                </c:pt>
                <c:pt idx="17823">
                  <c:v>89.11499999999146</c:v>
                </c:pt>
                <c:pt idx="17824">
                  <c:v>89.11999999999143</c:v>
                </c:pt>
                <c:pt idx="17825">
                  <c:v>89.12499999999143</c:v>
                </c:pt>
                <c:pt idx="17826">
                  <c:v>89.12999999999141</c:v>
                </c:pt>
                <c:pt idx="17827">
                  <c:v>89.13499999999142</c:v>
                </c:pt>
                <c:pt idx="17828">
                  <c:v>89.13999999999141</c:v>
                </c:pt>
                <c:pt idx="17829">
                  <c:v>89.14499999999142</c:v>
                </c:pt>
                <c:pt idx="17830">
                  <c:v>89.14999999999142</c:v>
                </c:pt>
                <c:pt idx="17831">
                  <c:v>89.1549999999914</c:v>
                </c:pt>
                <c:pt idx="17832">
                  <c:v>89.1599999999914</c:v>
                </c:pt>
                <c:pt idx="17833">
                  <c:v>89.1649999999914</c:v>
                </c:pt>
                <c:pt idx="17834">
                  <c:v>89.16999999999138</c:v>
                </c:pt>
                <c:pt idx="17835">
                  <c:v>89.17499999999138</c:v>
                </c:pt>
                <c:pt idx="17836">
                  <c:v>89.17999999999138</c:v>
                </c:pt>
                <c:pt idx="17837">
                  <c:v>89.18499999999137</c:v>
                </c:pt>
                <c:pt idx="17838">
                  <c:v>89.18999999999137</c:v>
                </c:pt>
                <c:pt idx="17839">
                  <c:v>89.19499999999136</c:v>
                </c:pt>
                <c:pt idx="17840">
                  <c:v>89.19999999999136</c:v>
                </c:pt>
                <c:pt idx="17841">
                  <c:v>89.2049999999914</c:v>
                </c:pt>
                <c:pt idx="17842">
                  <c:v>89.20999999999136</c:v>
                </c:pt>
                <c:pt idx="17843">
                  <c:v>89.2149999999914</c:v>
                </c:pt>
                <c:pt idx="17844">
                  <c:v>89.2199999999914</c:v>
                </c:pt>
                <c:pt idx="17845">
                  <c:v>89.22499999999136</c:v>
                </c:pt>
                <c:pt idx="17846">
                  <c:v>89.22999999999133</c:v>
                </c:pt>
                <c:pt idx="17847">
                  <c:v>89.2349999999914</c:v>
                </c:pt>
                <c:pt idx="17848">
                  <c:v>89.23999999999132</c:v>
                </c:pt>
                <c:pt idx="17849">
                  <c:v>89.2449999999914</c:v>
                </c:pt>
                <c:pt idx="17850">
                  <c:v>89.2499999999914</c:v>
                </c:pt>
                <c:pt idx="17851">
                  <c:v>89.25499999999132</c:v>
                </c:pt>
                <c:pt idx="17852">
                  <c:v>89.25999999999132</c:v>
                </c:pt>
                <c:pt idx="17853">
                  <c:v>89.2649999999913</c:v>
                </c:pt>
                <c:pt idx="17854">
                  <c:v>89.2699999999913</c:v>
                </c:pt>
                <c:pt idx="17855">
                  <c:v>89.2749999999913</c:v>
                </c:pt>
                <c:pt idx="17856">
                  <c:v>89.27999999999128</c:v>
                </c:pt>
                <c:pt idx="17857">
                  <c:v>89.2849999999913</c:v>
                </c:pt>
                <c:pt idx="17858">
                  <c:v>89.2899999999913</c:v>
                </c:pt>
                <c:pt idx="17859">
                  <c:v>89.2949999999913</c:v>
                </c:pt>
                <c:pt idx="17860">
                  <c:v>89.2999999999913</c:v>
                </c:pt>
                <c:pt idx="17861">
                  <c:v>89.30499999999126</c:v>
                </c:pt>
                <c:pt idx="17862">
                  <c:v>89.30999999999126</c:v>
                </c:pt>
                <c:pt idx="17863">
                  <c:v>89.3149999999913</c:v>
                </c:pt>
                <c:pt idx="17864">
                  <c:v>89.31999999999126</c:v>
                </c:pt>
                <c:pt idx="17865">
                  <c:v>89.32499999999126</c:v>
                </c:pt>
                <c:pt idx="17866">
                  <c:v>89.32999999999124</c:v>
                </c:pt>
                <c:pt idx="17867">
                  <c:v>89.33499999999126</c:v>
                </c:pt>
                <c:pt idx="17868">
                  <c:v>89.33999999999123</c:v>
                </c:pt>
                <c:pt idx="17869">
                  <c:v>89.3449999999913</c:v>
                </c:pt>
                <c:pt idx="17870">
                  <c:v>89.34999999999122</c:v>
                </c:pt>
                <c:pt idx="17871">
                  <c:v>89.35499999999122</c:v>
                </c:pt>
                <c:pt idx="17872">
                  <c:v>89.35999999999121</c:v>
                </c:pt>
                <c:pt idx="17873">
                  <c:v>89.36499999999122</c:v>
                </c:pt>
                <c:pt idx="17874">
                  <c:v>89.36999999999122</c:v>
                </c:pt>
                <c:pt idx="17875">
                  <c:v>89.3749999999912</c:v>
                </c:pt>
                <c:pt idx="17876">
                  <c:v>89.3799999999912</c:v>
                </c:pt>
                <c:pt idx="17877">
                  <c:v>89.3849999999912</c:v>
                </c:pt>
                <c:pt idx="17878">
                  <c:v>89.38999999999118</c:v>
                </c:pt>
                <c:pt idx="17879">
                  <c:v>89.3949999999912</c:v>
                </c:pt>
                <c:pt idx="17880">
                  <c:v>89.3999999999912</c:v>
                </c:pt>
                <c:pt idx="17881">
                  <c:v>89.4049999999912</c:v>
                </c:pt>
                <c:pt idx="17882">
                  <c:v>89.4099999999912</c:v>
                </c:pt>
                <c:pt idx="17883">
                  <c:v>89.4149999999912</c:v>
                </c:pt>
                <c:pt idx="17884">
                  <c:v>89.4199999999912</c:v>
                </c:pt>
                <c:pt idx="17885">
                  <c:v>89.4249999999912</c:v>
                </c:pt>
                <c:pt idx="17886">
                  <c:v>89.42999999999116</c:v>
                </c:pt>
                <c:pt idx="17887">
                  <c:v>89.4349999999912</c:v>
                </c:pt>
                <c:pt idx="17888">
                  <c:v>89.4399999999912</c:v>
                </c:pt>
                <c:pt idx="17889">
                  <c:v>89.4449999999912</c:v>
                </c:pt>
                <c:pt idx="17890">
                  <c:v>89.4499999999912</c:v>
                </c:pt>
                <c:pt idx="17891">
                  <c:v>89.4549999999912</c:v>
                </c:pt>
                <c:pt idx="17892">
                  <c:v>89.45999999999112</c:v>
                </c:pt>
                <c:pt idx="17893">
                  <c:v>89.4649999999912</c:v>
                </c:pt>
                <c:pt idx="17894">
                  <c:v>89.4699999999912</c:v>
                </c:pt>
                <c:pt idx="17895">
                  <c:v>89.47499999999112</c:v>
                </c:pt>
                <c:pt idx="17896">
                  <c:v>89.47999999999112</c:v>
                </c:pt>
                <c:pt idx="17897">
                  <c:v>89.4849999999911</c:v>
                </c:pt>
                <c:pt idx="17898">
                  <c:v>89.4899999999911</c:v>
                </c:pt>
                <c:pt idx="17899">
                  <c:v>89.4949999999911</c:v>
                </c:pt>
                <c:pt idx="17900">
                  <c:v>89.4999999999911</c:v>
                </c:pt>
                <c:pt idx="17901">
                  <c:v>89.5049999999911</c:v>
                </c:pt>
                <c:pt idx="17902">
                  <c:v>89.5099999999911</c:v>
                </c:pt>
                <c:pt idx="17903">
                  <c:v>89.5149999999911</c:v>
                </c:pt>
                <c:pt idx="17904">
                  <c:v>89.5199999999911</c:v>
                </c:pt>
                <c:pt idx="17905">
                  <c:v>89.52499999999106</c:v>
                </c:pt>
                <c:pt idx="17906">
                  <c:v>89.52999999999106</c:v>
                </c:pt>
                <c:pt idx="17907">
                  <c:v>89.5349999999911</c:v>
                </c:pt>
                <c:pt idx="17908">
                  <c:v>89.53999999999106</c:v>
                </c:pt>
                <c:pt idx="17909">
                  <c:v>89.5449999999911</c:v>
                </c:pt>
                <c:pt idx="17910">
                  <c:v>89.5499999999911</c:v>
                </c:pt>
                <c:pt idx="17911">
                  <c:v>89.55499999999106</c:v>
                </c:pt>
                <c:pt idx="17912">
                  <c:v>89.55999999999103</c:v>
                </c:pt>
                <c:pt idx="17913">
                  <c:v>89.5649999999911</c:v>
                </c:pt>
                <c:pt idx="17914">
                  <c:v>89.56999999999102</c:v>
                </c:pt>
                <c:pt idx="17915">
                  <c:v>89.57499999999102</c:v>
                </c:pt>
                <c:pt idx="17916">
                  <c:v>89.57999999999101</c:v>
                </c:pt>
                <c:pt idx="17917">
                  <c:v>89.58499999999102</c:v>
                </c:pt>
                <c:pt idx="17918">
                  <c:v>89.58999999999102</c:v>
                </c:pt>
                <c:pt idx="17919">
                  <c:v>89.594999999991</c:v>
                </c:pt>
                <c:pt idx="17920">
                  <c:v>89.599999999991</c:v>
                </c:pt>
                <c:pt idx="17921">
                  <c:v>89.604999999991</c:v>
                </c:pt>
                <c:pt idx="17922">
                  <c:v>89.60999999999098</c:v>
                </c:pt>
                <c:pt idx="17923">
                  <c:v>89.614999999991</c:v>
                </c:pt>
                <c:pt idx="17924">
                  <c:v>89.619999999991</c:v>
                </c:pt>
                <c:pt idx="17925">
                  <c:v>89.62499999999097</c:v>
                </c:pt>
                <c:pt idx="17926">
                  <c:v>89.62999999999097</c:v>
                </c:pt>
                <c:pt idx="17927">
                  <c:v>89.63499999999096</c:v>
                </c:pt>
                <c:pt idx="17928">
                  <c:v>89.63999999999096</c:v>
                </c:pt>
                <c:pt idx="17929">
                  <c:v>89.644999999991</c:v>
                </c:pt>
                <c:pt idx="17930">
                  <c:v>89.64999999999096</c:v>
                </c:pt>
                <c:pt idx="17931">
                  <c:v>89.65499999999096</c:v>
                </c:pt>
                <c:pt idx="17932">
                  <c:v>89.65999999999094</c:v>
                </c:pt>
                <c:pt idx="17933">
                  <c:v>89.66499999999096</c:v>
                </c:pt>
                <c:pt idx="17934">
                  <c:v>89.66999999999093</c:v>
                </c:pt>
                <c:pt idx="17935">
                  <c:v>89.67499999999093</c:v>
                </c:pt>
                <c:pt idx="17936">
                  <c:v>89.67999999999091</c:v>
                </c:pt>
                <c:pt idx="17937">
                  <c:v>89.68499999999092</c:v>
                </c:pt>
                <c:pt idx="17938">
                  <c:v>89.68999999999091</c:v>
                </c:pt>
                <c:pt idx="17939">
                  <c:v>89.69499999999092</c:v>
                </c:pt>
                <c:pt idx="17940">
                  <c:v>89.69999999999092</c:v>
                </c:pt>
                <c:pt idx="17941">
                  <c:v>89.7049999999909</c:v>
                </c:pt>
                <c:pt idx="17942">
                  <c:v>89.7099999999909</c:v>
                </c:pt>
                <c:pt idx="17943">
                  <c:v>89.7149999999909</c:v>
                </c:pt>
                <c:pt idx="17944">
                  <c:v>89.7199999999909</c:v>
                </c:pt>
                <c:pt idx="17945">
                  <c:v>89.7249999999909</c:v>
                </c:pt>
                <c:pt idx="17946">
                  <c:v>89.7299999999909</c:v>
                </c:pt>
                <c:pt idx="17947">
                  <c:v>89.7349999999909</c:v>
                </c:pt>
                <c:pt idx="17948">
                  <c:v>89.7399999999909</c:v>
                </c:pt>
                <c:pt idx="17949">
                  <c:v>89.7449999999909</c:v>
                </c:pt>
                <c:pt idx="17950">
                  <c:v>89.7499999999909</c:v>
                </c:pt>
                <c:pt idx="17951">
                  <c:v>89.7549999999909</c:v>
                </c:pt>
                <c:pt idx="17952">
                  <c:v>89.75999999999086</c:v>
                </c:pt>
                <c:pt idx="17953">
                  <c:v>89.7649999999909</c:v>
                </c:pt>
                <c:pt idx="17954">
                  <c:v>89.7699999999909</c:v>
                </c:pt>
                <c:pt idx="17955">
                  <c:v>89.77499999999086</c:v>
                </c:pt>
                <c:pt idx="17956">
                  <c:v>89.77999999999083</c:v>
                </c:pt>
                <c:pt idx="17957">
                  <c:v>89.7849999999909</c:v>
                </c:pt>
                <c:pt idx="17958">
                  <c:v>89.78999999999082</c:v>
                </c:pt>
                <c:pt idx="17959">
                  <c:v>89.7949999999909</c:v>
                </c:pt>
                <c:pt idx="17960">
                  <c:v>89.7999999999909</c:v>
                </c:pt>
                <c:pt idx="17961">
                  <c:v>89.80499999999082</c:v>
                </c:pt>
                <c:pt idx="17962">
                  <c:v>89.80999999999082</c:v>
                </c:pt>
                <c:pt idx="17963">
                  <c:v>89.8149999999908</c:v>
                </c:pt>
                <c:pt idx="17964">
                  <c:v>89.8199999999908</c:v>
                </c:pt>
                <c:pt idx="17965">
                  <c:v>89.8249999999908</c:v>
                </c:pt>
                <c:pt idx="17966">
                  <c:v>89.82999999999078</c:v>
                </c:pt>
                <c:pt idx="17967">
                  <c:v>89.8349999999908</c:v>
                </c:pt>
                <c:pt idx="17968">
                  <c:v>89.8399999999908</c:v>
                </c:pt>
                <c:pt idx="17969">
                  <c:v>89.8449999999908</c:v>
                </c:pt>
                <c:pt idx="17970">
                  <c:v>89.8499999999908</c:v>
                </c:pt>
                <c:pt idx="17971">
                  <c:v>89.85499999999076</c:v>
                </c:pt>
                <c:pt idx="17972">
                  <c:v>89.85999999999076</c:v>
                </c:pt>
                <c:pt idx="17973">
                  <c:v>89.8649999999908</c:v>
                </c:pt>
                <c:pt idx="17974">
                  <c:v>89.86999999999076</c:v>
                </c:pt>
                <c:pt idx="17975">
                  <c:v>89.87499999999076</c:v>
                </c:pt>
                <c:pt idx="17976">
                  <c:v>89.87999999999074</c:v>
                </c:pt>
                <c:pt idx="17977">
                  <c:v>89.88499999999076</c:v>
                </c:pt>
                <c:pt idx="17978">
                  <c:v>89.88999999999073</c:v>
                </c:pt>
                <c:pt idx="17979">
                  <c:v>89.8949999999908</c:v>
                </c:pt>
                <c:pt idx="17980">
                  <c:v>89.89999999999072</c:v>
                </c:pt>
                <c:pt idx="17981">
                  <c:v>89.9049999999908</c:v>
                </c:pt>
                <c:pt idx="17982">
                  <c:v>89.9099999999908</c:v>
                </c:pt>
                <c:pt idx="17983">
                  <c:v>89.9149999999908</c:v>
                </c:pt>
                <c:pt idx="17984">
                  <c:v>89.9199999999908</c:v>
                </c:pt>
                <c:pt idx="17985">
                  <c:v>89.9249999999907</c:v>
                </c:pt>
                <c:pt idx="17986">
                  <c:v>89.9299999999907</c:v>
                </c:pt>
                <c:pt idx="17987">
                  <c:v>89.9349999999907</c:v>
                </c:pt>
                <c:pt idx="17988">
                  <c:v>89.9399999999907</c:v>
                </c:pt>
                <c:pt idx="17989">
                  <c:v>89.9449999999907</c:v>
                </c:pt>
                <c:pt idx="17990">
                  <c:v>89.9499999999907</c:v>
                </c:pt>
                <c:pt idx="17991">
                  <c:v>89.9549999999907</c:v>
                </c:pt>
                <c:pt idx="17992">
                  <c:v>89.9599999999907</c:v>
                </c:pt>
                <c:pt idx="17993">
                  <c:v>89.9649999999907</c:v>
                </c:pt>
                <c:pt idx="17994">
                  <c:v>89.9699999999907</c:v>
                </c:pt>
                <c:pt idx="17995">
                  <c:v>89.9749999999907</c:v>
                </c:pt>
                <c:pt idx="17996">
                  <c:v>89.97999999999066</c:v>
                </c:pt>
                <c:pt idx="17997">
                  <c:v>89.9849999999907</c:v>
                </c:pt>
                <c:pt idx="17998">
                  <c:v>89.9899999999907</c:v>
                </c:pt>
                <c:pt idx="17999">
                  <c:v>89.9949999999907</c:v>
                </c:pt>
                <c:pt idx="18000">
                  <c:v>89.9999999999907</c:v>
                </c:pt>
                <c:pt idx="18001">
                  <c:v>90.0049999999907</c:v>
                </c:pt>
                <c:pt idx="18002">
                  <c:v>90.00999999999062</c:v>
                </c:pt>
                <c:pt idx="18003">
                  <c:v>90.0149999999907</c:v>
                </c:pt>
                <c:pt idx="18004">
                  <c:v>90.0199999999907</c:v>
                </c:pt>
                <c:pt idx="18005">
                  <c:v>90.02499999999062</c:v>
                </c:pt>
                <c:pt idx="18006">
                  <c:v>90.02999999999062</c:v>
                </c:pt>
                <c:pt idx="18007">
                  <c:v>90.0349999999906</c:v>
                </c:pt>
                <c:pt idx="18008">
                  <c:v>90.0399999999906</c:v>
                </c:pt>
                <c:pt idx="18009">
                  <c:v>90.0449999999906</c:v>
                </c:pt>
                <c:pt idx="18010">
                  <c:v>90.0499999999906</c:v>
                </c:pt>
                <c:pt idx="18011">
                  <c:v>90.0549999999906</c:v>
                </c:pt>
                <c:pt idx="18012">
                  <c:v>90.0599999999906</c:v>
                </c:pt>
                <c:pt idx="18013">
                  <c:v>90.0649999999906</c:v>
                </c:pt>
                <c:pt idx="18014">
                  <c:v>90.0699999999906</c:v>
                </c:pt>
                <c:pt idx="18015">
                  <c:v>90.07499999999056</c:v>
                </c:pt>
                <c:pt idx="18016">
                  <c:v>90.07999999999056</c:v>
                </c:pt>
                <c:pt idx="18017">
                  <c:v>90.0849999999906</c:v>
                </c:pt>
                <c:pt idx="18018">
                  <c:v>90.08999999999056</c:v>
                </c:pt>
                <c:pt idx="18019">
                  <c:v>90.0949999999906</c:v>
                </c:pt>
                <c:pt idx="18020">
                  <c:v>90.0999999999906</c:v>
                </c:pt>
                <c:pt idx="18021">
                  <c:v>90.10499999999056</c:v>
                </c:pt>
                <c:pt idx="18022">
                  <c:v>90.10999999999053</c:v>
                </c:pt>
                <c:pt idx="18023">
                  <c:v>90.1149999999906</c:v>
                </c:pt>
                <c:pt idx="18024">
                  <c:v>90.11999999999052</c:v>
                </c:pt>
                <c:pt idx="18025">
                  <c:v>90.12499999999052</c:v>
                </c:pt>
                <c:pt idx="18026">
                  <c:v>90.12999999999051</c:v>
                </c:pt>
                <c:pt idx="18027">
                  <c:v>90.13499999999052</c:v>
                </c:pt>
                <c:pt idx="18028">
                  <c:v>90.13999999999052</c:v>
                </c:pt>
                <c:pt idx="18029">
                  <c:v>90.1449999999905</c:v>
                </c:pt>
                <c:pt idx="18030">
                  <c:v>90.1499999999905</c:v>
                </c:pt>
                <c:pt idx="18031">
                  <c:v>90.1549999999905</c:v>
                </c:pt>
                <c:pt idx="18032">
                  <c:v>90.15999999999048</c:v>
                </c:pt>
                <c:pt idx="18033">
                  <c:v>90.1649999999905</c:v>
                </c:pt>
                <c:pt idx="18034">
                  <c:v>90.1699999999905</c:v>
                </c:pt>
                <c:pt idx="18035">
                  <c:v>90.17499999999047</c:v>
                </c:pt>
                <c:pt idx="18036">
                  <c:v>90.17999999999047</c:v>
                </c:pt>
                <c:pt idx="18037">
                  <c:v>90.18499999999046</c:v>
                </c:pt>
                <c:pt idx="18038">
                  <c:v>90.18999999999046</c:v>
                </c:pt>
                <c:pt idx="18039">
                  <c:v>90.1949999999905</c:v>
                </c:pt>
                <c:pt idx="18040">
                  <c:v>90.19999999999046</c:v>
                </c:pt>
                <c:pt idx="18041">
                  <c:v>90.2049999999905</c:v>
                </c:pt>
                <c:pt idx="18042">
                  <c:v>90.2099999999905</c:v>
                </c:pt>
                <c:pt idx="18043">
                  <c:v>90.2149999999905</c:v>
                </c:pt>
                <c:pt idx="18044">
                  <c:v>90.2199999999905</c:v>
                </c:pt>
                <c:pt idx="18045">
                  <c:v>90.2249999999905</c:v>
                </c:pt>
                <c:pt idx="18046">
                  <c:v>90.22999999999042</c:v>
                </c:pt>
                <c:pt idx="18047">
                  <c:v>90.2349999999905</c:v>
                </c:pt>
                <c:pt idx="18048">
                  <c:v>90.2399999999905</c:v>
                </c:pt>
                <c:pt idx="18049">
                  <c:v>90.2449999999905</c:v>
                </c:pt>
                <c:pt idx="18050">
                  <c:v>90.2499999999905</c:v>
                </c:pt>
                <c:pt idx="18051">
                  <c:v>90.2549999999904</c:v>
                </c:pt>
                <c:pt idx="18052">
                  <c:v>90.2599999999904</c:v>
                </c:pt>
                <c:pt idx="18053">
                  <c:v>90.2649999999904</c:v>
                </c:pt>
                <c:pt idx="18054">
                  <c:v>90.2699999999904</c:v>
                </c:pt>
                <c:pt idx="18055">
                  <c:v>90.2749999999904</c:v>
                </c:pt>
                <c:pt idx="18056">
                  <c:v>90.2799999999904</c:v>
                </c:pt>
                <c:pt idx="18057">
                  <c:v>90.2849999999904</c:v>
                </c:pt>
                <c:pt idx="18058">
                  <c:v>90.2899999999904</c:v>
                </c:pt>
                <c:pt idx="18059">
                  <c:v>90.2949999999904</c:v>
                </c:pt>
                <c:pt idx="18060">
                  <c:v>90.2999999999904</c:v>
                </c:pt>
                <c:pt idx="18061">
                  <c:v>90.3049999999904</c:v>
                </c:pt>
                <c:pt idx="18062">
                  <c:v>90.30999999999036</c:v>
                </c:pt>
                <c:pt idx="18063">
                  <c:v>90.3149999999904</c:v>
                </c:pt>
                <c:pt idx="18064">
                  <c:v>90.3199999999904</c:v>
                </c:pt>
                <c:pt idx="18065">
                  <c:v>90.32499999999036</c:v>
                </c:pt>
                <c:pt idx="18066">
                  <c:v>90.32999999999033</c:v>
                </c:pt>
                <c:pt idx="18067">
                  <c:v>90.3349999999904</c:v>
                </c:pt>
                <c:pt idx="18068">
                  <c:v>90.33999999999032</c:v>
                </c:pt>
                <c:pt idx="18069">
                  <c:v>90.3449999999904</c:v>
                </c:pt>
                <c:pt idx="18070">
                  <c:v>90.3499999999904</c:v>
                </c:pt>
                <c:pt idx="18071">
                  <c:v>90.35499999999032</c:v>
                </c:pt>
                <c:pt idx="18072">
                  <c:v>90.35999999999032</c:v>
                </c:pt>
                <c:pt idx="18073">
                  <c:v>90.3649999999903</c:v>
                </c:pt>
                <c:pt idx="18074">
                  <c:v>90.3699999999903</c:v>
                </c:pt>
                <c:pt idx="18075">
                  <c:v>90.3749999999903</c:v>
                </c:pt>
                <c:pt idx="18076">
                  <c:v>90.3799999999903</c:v>
                </c:pt>
                <c:pt idx="18077">
                  <c:v>90.3849999999903</c:v>
                </c:pt>
                <c:pt idx="18078">
                  <c:v>90.3899999999903</c:v>
                </c:pt>
                <c:pt idx="18079">
                  <c:v>90.3949999999903</c:v>
                </c:pt>
                <c:pt idx="18080">
                  <c:v>90.3999999999903</c:v>
                </c:pt>
                <c:pt idx="18081">
                  <c:v>90.4049999999903</c:v>
                </c:pt>
                <c:pt idx="18082">
                  <c:v>90.4099999999903</c:v>
                </c:pt>
                <c:pt idx="18083">
                  <c:v>90.4149999999903</c:v>
                </c:pt>
                <c:pt idx="18084">
                  <c:v>90.4199999999903</c:v>
                </c:pt>
                <c:pt idx="18085">
                  <c:v>90.4249999999903</c:v>
                </c:pt>
                <c:pt idx="18086">
                  <c:v>90.4299999999903</c:v>
                </c:pt>
                <c:pt idx="18087">
                  <c:v>90.4349999999903</c:v>
                </c:pt>
                <c:pt idx="18088">
                  <c:v>90.4399999999903</c:v>
                </c:pt>
                <c:pt idx="18089">
                  <c:v>90.4449999999903</c:v>
                </c:pt>
                <c:pt idx="18090">
                  <c:v>90.4499999999903</c:v>
                </c:pt>
                <c:pt idx="18091">
                  <c:v>90.4549999999903</c:v>
                </c:pt>
                <c:pt idx="18092">
                  <c:v>90.4599999999903</c:v>
                </c:pt>
                <c:pt idx="18093">
                  <c:v>90.4649999999903</c:v>
                </c:pt>
                <c:pt idx="18094">
                  <c:v>90.4699999999903</c:v>
                </c:pt>
                <c:pt idx="18095">
                  <c:v>90.4749999999902</c:v>
                </c:pt>
                <c:pt idx="18096">
                  <c:v>90.4799999999902</c:v>
                </c:pt>
                <c:pt idx="18097">
                  <c:v>90.4849999999902</c:v>
                </c:pt>
                <c:pt idx="18098">
                  <c:v>90.4899999999902</c:v>
                </c:pt>
                <c:pt idx="18099">
                  <c:v>90.4949999999902</c:v>
                </c:pt>
                <c:pt idx="18100">
                  <c:v>90.4999999999902</c:v>
                </c:pt>
                <c:pt idx="18101">
                  <c:v>90.5049999999902</c:v>
                </c:pt>
                <c:pt idx="18102">
                  <c:v>90.5099999999902</c:v>
                </c:pt>
                <c:pt idx="18103">
                  <c:v>90.5149999999902</c:v>
                </c:pt>
                <c:pt idx="18104">
                  <c:v>90.5199999999902</c:v>
                </c:pt>
                <c:pt idx="18105">
                  <c:v>90.5249999999902</c:v>
                </c:pt>
                <c:pt idx="18106">
                  <c:v>90.52999999999016</c:v>
                </c:pt>
                <c:pt idx="18107">
                  <c:v>90.5349999999902</c:v>
                </c:pt>
                <c:pt idx="18108">
                  <c:v>90.5399999999902</c:v>
                </c:pt>
                <c:pt idx="18109">
                  <c:v>90.5449999999902</c:v>
                </c:pt>
                <c:pt idx="18110">
                  <c:v>90.5499999999902</c:v>
                </c:pt>
                <c:pt idx="18111">
                  <c:v>90.5549999999902</c:v>
                </c:pt>
                <c:pt idx="18112">
                  <c:v>90.55999999999012</c:v>
                </c:pt>
                <c:pt idx="18113">
                  <c:v>90.5649999999902</c:v>
                </c:pt>
                <c:pt idx="18114">
                  <c:v>90.5699999999902</c:v>
                </c:pt>
                <c:pt idx="18115">
                  <c:v>90.57499999999012</c:v>
                </c:pt>
                <c:pt idx="18116">
                  <c:v>90.57999999999012</c:v>
                </c:pt>
                <c:pt idx="18117">
                  <c:v>90.5849999999901</c:v>
                </c:pt>
                <c:pt idx="18118">
                  <c:v>90.5899999999901</c:v>
                </c:pt>
                <c:pt idx="18119">
                  <c:v>90.5949999999901</c:v>
                </c:pt>
                <c:pt idx="18120">
                  <c:v>90.5999999999901</c:v>
                </c:pt>
                <c:pt idx="18121">
                  <c:v>90.6049999999901</c:v>
                </c:pt>
                <c:pt idx="18122">
                  <c:v>90.6099999999901</c:v>
                </c:pt>
                <c:pt idx="18123">
                  <c:v>90.6149999999901</c:v>
                </c:pt>
                <c:pt idx="18124">
                  <c:v>90.6199999999901</c:v>
                </c:pt>
                <c:pt idx="18125">
                  <c:v>90.62499999999006</c:v>
                </c:pt>
                <c:pt idx="18126">
                  <c:v>90.62999999999006</c:v>
                </c:pt>
                <c:pt idx="18127">
                  <c:v>90.6349999999901</c:v>
                </c:pt>
                <c:pt idx="18128">
                  <c:v>90.63999999999006</c:v>
                </c:pt>
                <c:pt idx="18129">
                  <c:v>90.6449999999901</c:v>
                </c:pt>
                <c:pt idx="18130">
                  <c:v>90.6499999999901</c:v>
                </c:pt>
                <c:pt idx="18131">
                  <c:v>90.65499999999006</c:v>
                </c:pt>
                <c:pt idx="18132">
                  <c:v>90.65999999999003</c:v>
                </c:pt>
                <c:pt idx="18133">
                  <c:v>90.6649999999901</c:v>
                </c:pt>
                <c:pt idx="18134">
                  <c:v>90.66999999999002</c:v>
                </c:pt>
                <c:pt idx="18135">
                  <c:v>90.67499999999002</c:v>
                </c:pt>
                <c:pt idx="18136">
                  <c:v>90.67999999999001</c:v>
                </c:pt>
                <c:pt idx="18137">
                  <c:v>90.68499999999002</c:v>
                </c:pt>
                <c:pt idx="18138">
                  <c:v>90.68999999999</c:v>
                </c:pt>
                <c:pt idx="18139">
                  <c:v>90.69499999999</c:v>
                </c:pt>
                <c:pt idx="18140">
                  <c:v>90.69999999999</c:v>
                </c:pt>
                <c:pt idx="18141">
                  <c:v>90.70499999999</c:v>
                </c:pt>
                <c:pt idx="18142">
                  <c:v>90.70999999999</c:v>
                </c:pt>
                <c:pt idx="18143">
                  <c:v>90.71499999999</c:v>
                </c:pt>
                <c:pt idx="18144">
                  <c:v>90.71999999999</c:v>
                </c:pt>
                <c:pt idx="18145">
                  <c:v>90.72499999998997</c:v>
                </c:pt>
                <c:pt idx="18146">
                  <c:v>90.72999999998997</c:v>
                </c:pt>
                <c:pt idx="18147">
                  <c:v>90.73499999998996</c:v>
                </c:pt>
                <c:pt idx="18148">
                  <c:v>90.73999999998996</c:v>
                </c:pt>
                <c:pt idx="18149">
                  <c:v>90.74499999999</c:v>
                </c:pt>
                <c:pt idx="18150">
                  <c:v>90.74999999998996</c:v>
                </c:pt>
                <c:pt idx="18151">
                  <c:v>90.75499999998996</c:v>
                </c:pt>
                <c:pt idx="18152">
                  <c:v>90.75999999998994</c:v>
                </c:pt>
                <c:pt idx="18153">
                  <c:v>90.76499999998996</c:v>
                </c:pt>
                <c:pt idx="18154">
                  <c:v>90.76999999998993</c:v>
                </c:pt>
                <c:pt idx="18155">
                  <c:v>90.77499999998993</c:v>
                </c:pt>
                <c:pt idx="18156">
                  <c:v>90.77999999998991</c:v>
                </c:pt>
                <c:pt idx="18157">
                  <c:v>90.78499999998992</c:v>
                </c:pt>
                <c:pt idx="18158">
                  <c:v>90.78999999998991</c:v>
                </c:pt>
                <c:pt idx="18159">
                  <c:v>90.79499999998992</c:v>
                </c:pt>
                <c:pt idx="18160">
                  <c:v>90.7999999999899</c:v>
                </c:pt>
                <c:pt idx="18161">
                  <c:v>90.8049999999899</c:v>
                </c:pt>
                <c:pt idx="18162">
                  <c:v>90.8099999999899</c:v>
                </c:pt>
                <c:pt idx="18163">
                  <c:v>90.8149999999899</c:v>
                </c:pt>
                <c:pt idx="18164">
                  <c:v>90.8199999999899</c:v>
                </c:pt>
                <c:pt idx="18165">
                  <c:v>90.82499999998988</c:v>
                </c:pt>
                <c:pt idx="18166">
                  <c:v>90.82999999998988</c:v>
                </c:pt>
                <c:pt idx="18167">
                  <c:v>90.83499999998987</c:v>
                </c:pt>
                <c:pt idx="18168">
                  <c:v>90.83999999998987</c:v>
                </c:pt>
                <c:pt idx="18169">
                  <c:v>90.84499999998986</c:v>
                </c:pt>
                <c:pt idx="18170">
                  <c:v>90.84999999998986</c:v>
                </c:pt>
                <c:pt idx="18171">
                  <c:v>90.85499999998985</c:v>
                </c:pt>
                <c:pt idx="18172">
                  <c:v>90.85999999998985</c:v>
                </c:pt>
                <c:pt idx="18173">
                  <c:v>90.86499999998986</c:v>
                </c:pt>
                <c:pt idx="18174">
                  <c:v>90.86999999998984</c:v>
                </c:pt>
                <c:pt idx="18175">
                  <c:v>90.87499999998984</c:v>
                </c:pt>
                <c:pt idx="18176">
                  <c:v>90.87999999998981</c:v>
                </c:pt>
                <c:pt idx="18177">
                  <c:v>90.88499999998983</c:v>
                </c:pt>
                <c:pt idx="18178">
                  <c:v>90.88999999998981</c:v>
                </c:pt>
                <c:pt idx="18179">
                  <c:v>90.89499999998982</c:v>
                </c:pt>
                <c:pt idx="18180">
                  <c:v>90.89999999998981</c:v>
                </c:pt>
                <c:pt idx="18181">
                  <c:v>90.90499999998982</c:v>
                </c:pt>
                <c:pt idx="18182">
                  <c:v>90.9099999999898</c:v>
                </c:pt>
                <c:pt idx="18183">
                  <c:v>90.9149999999898</c:v>
                </c:pt>
                <c:pt idx="18184">
                  <c:v>90.9199999999898</c:v>
                </c:pt>
                <c:pt idx="18185">
                  <c:v>90.9249999999898</c:v>
                </c:pt>
                <c:pt idx="18186">
                  <c:v>90.9299999999898</c:v>
                </c:pt>
                <c:pt idx="18187">
                  <c:v>90.9349999999898</c:v>
                </c:pt>
                <c:pt idx="18188">
                  <c:v>90.9399999999898</c:v>
                </c:pt>
                <c:pt idx="18189">
                  <c:v>90.9449999999898</c:v>
                </c:pt>
                <c:pt idx="18190">
                  <c:v>90.9499999999898</c:v>
                </c:pt>
                <c:pt idx="18191">
                  <c:v>90.95499999998976</c:v>
                </c:pt>
                <c:pt idx="18192">
                  <c:v>90.95999999998976</c:v>
                </c:pt>
                <c:pt idx="18193">
                  <c:v>90.9649999999898</c:v>
                </c:pt>
                <c:pt idx="18194">
                  <c:v>90.96999999998976</c:v>
                </c:pt>
                <c:pt idx="18195">
                  <c:v>90.97499999998976</c:v>
                </c:pt>
                <c:pt idx="18196">
                  <c:v>90.97999999998974</c:v>
                </c:pt>
                <c:pt idx="18197">
                  <c:v>90.98499999998976</c:v>
                </c:pt>
                <c:pt idx="18198">
                  <c:v>90.98999999998973</c:v>
                </c:pt>
                <c:pt idx="18199">
                  <c:v>90.9949999999898</c:v>
                </c:pt>
                <c:pt idx="18200">
                  <c:v>90.99999999998972</c:v>
                </c:pt>
                <c:pt idx="18201">
                  <c:v>91.00499999998972</c:v>
                </c:pt>
                <c:pt idx="18202">
                  <c:v>91.00999999998971</c:v>
                </c:pt>
                <c:pt idx="18203">
                  <c:v>91.01499999998972</c:v>
                </c:pt>
                <c:pt idx="18204">
                  <c:v>91.0199999999897</c:v>
                </c:pt>
                <c:pt idx="18205">
                  <c:v>91.0249999999897</c:v>
                </c:pt>
                <c:pt idx="18206">
                  <c:v>91.0299999999897</c:v>
                </c:pt>
                <c:pt idx="18207">
                  <c:v>91.0349999999897</c:v>
                </c:pt>
                <c:pt idx="18208">
                  <c:v>91.0399999999897</c:v>
                </c:pt>
                <c:pt idx="18209">
                  <c:v>91.0449999999897</c:v>
                </c:pt>
                <c:pt idx="18210">
                  <c:v>91.0499999999897</c:v>
                </c:pt>
                <c:pt idx="18211">
                  <c:v>91.05499999998967</c:v>
                </c:pt>
                <c:pt idx="18212">
                  <c:v>91.05999999998967</c:v>
                </c:pt>
                <c:pt idx="18213">
                  <c:v>91.06499999998966</c:v>
                </c:pt>
                <c:pt idx="18214">
                  <c:v>91.06999999998966</c:v>
                </c:pt>
                <c:pt idx="18215">
                  <c:v>91.07499999998965</c:v>
                </c:pt>
                <c:pt idx="18216">
                  <c:v>91.07999999998965</c:v>
                </c:pt>
                <c:pt idx="18217">
                  <c:v>91.08499999998966</c:v>
                </c:pt>
                <c:pt idx="18218">
                  <c:v>91.08999999998964</c:v>
                </c:pt>
                <c:pt idx="18219">
                  <c:v>91.09499999998966</c:v>
                </c:pt>
                <c:pt idx="18220">
                  <c:v>91.09999999998963</c:v>
                </c:pt>
                <c:pt idx="18221">
                  <c:v>91.10499999998963</c:v>
                </c:pt>
                <c:pt idx="18222">
                  <c:v>91.10999999998961</c:v>
                </c:pt>
                <c:pt idx="18223">
                  <c:v>91.11499999998962</c:v>
                </c:pt>
                <c:pt idx="18224">
                  <c:v>91.11999999998961</c:v>
                </c:pt>
                <c:pt idx="18225">
                  <c:v>91.12499999998961</c:v>
                </c:pt>
                <c:pt idx="18226">
                  <c:v>91.12999999998958</c:v>
                </c:pt>
                <c:pt idx="18227">
                  <c:v>91.1349999999896</c:v>
                </c:pt>
                <c:pt idx="18228">
                  <c:v>91.1399999999896</c:v>
                </c:pt>
                <c:pt idx="18229">
                  <c:v>91.1449999999896</c:v>
                </c:pt>
                <c:pt idx="18230">
                  <c:v>91.1499999999896</c:v>
                </c:pt>
                <c:pt idx="18231">
                  <c:v>91.15499999998958</c:v>
                </c:pt>
                <c:pt idx="18232">
                  <c:v>91.15999999998958</c:v>
                </c:pt>
                <c:pt idx="18233">
                  <c:v>91.16499999998957</c:v>
                </c:pt>
                <c:pt idx="18234">
                  <c:v>91.16999999998957</c:v>
                </c:pt>
                <c:pt idx="18235">
                  <c:v>91.17499999998955</c:v>
                </c:pt>
                <c:pt idx="18236">
                  <c:v>91.17999999998955</c:v>
                </c:pt>
                <c:pt idx="18237">
                  <c:v>91.18499999998955</c:v>
                </c:pt>
                <c:pt idx="18238">
                  <c:v>91.18999999998955</c:v>
                </c:pt>
                <c:pt idx="18239">
                  <c:v>91.19499999998956</c:v>
                </c:pt>
                <c:pt idx="18240">
                  <c:v>91.19999999998954</c:v>
                </c:pt>
                <c:pt idx="18241">
                  <c:v>91.20499999998956</c:v>
                </c:pt>
                <c:pt idx="18242">
                  <c:v>91.20999999998953</c:v>
                </c:pt>
                <c:pt idx="18243">
                  <c:v>91.2149999999896</c:v>
                </c:pt>
                <c:pt idx="18244">
                  <c:v>91.21999999998952</c:v>
                </c:pt>
                <c:pt idx="18245">
                  <c:v>91.22499999998952</c:v>
                </c:pt>
                <c:pt idx="18246">
                  <c:v>91.22999999998951</c:v>
                </c:pt>
                <c:pt idx="18247">
                  <c:v>91.23499999998952</c:v>
                </c:pt>
                <c:pt idx="18248">
                  <c:v>91.2399999999895</c:v>
                </c:pt>
                <c:pt idx="18249">
                  <c:v>91.2449999999895</c:v>
                </c:pt>
                <c:pt idx="18250">
                  <c:v>91.2499999999895</c:v>
                </c:pt>
                <c:pt idx="18251">
                  <c:v>91.2549999999895</c:v>
                </c:pt>
                <c:pt idx="18252">
                  <c:v>91.2599999999895</c:v>
                </c:pt>
                <c:pt idx="18253">
                  <c:v>91.2649999999895</c:v>
                </c:pt>
                <c:pt idx="18254">
                  <c:v>91.2699999999895</c:v>
                </c:pt>
                <c:pt idx="18255">
                  <c:v>91.27499999998947</c:v>
                </c:pt>
                <c:pt idx="18256">
                  <c:v>91.27999999998947</c:v>
                </c:pt>
                <c:pt idx="18257">
                  <c:v>91.28499999998946</c:v>
                </c:pt>
                <c:pt idx="18258">
                  <c:v>91.28999999998946</c:v>
                </c:pt>
                <c:pt idx="18259">
                  <c:v>91.2949999999895</c:v>
                </c:pt>
                <c:pt idx="18260">
                  <c:v>91.29999999998946</c:v>
                </c:pt>
                <c:pt idx="18261">
                  <c:v>91.30499999998946</c:v>
                </c:pt>
                <c:pt idx="18262">
                  <c:v>91.30999999998944</c:v>
                </c:pt>
                <c:pt idx="18263">
                  <c:v>91.31499999998946</c:v>
                </c:pt>
                <c:pt idx="18264">
                  <c:v>91.31999999998943</c:v>
                </c:pt>
                <c:pt idx="18265">
                  <c:v>91.32499999998943</c:v>
                </c:pt>
                <c:pt idx="18266">
                  <c:v>91.32999999998941</c:v>
                </c:pt>
                <c:pt idx="18267">
                  <c:v>91.33499999998942</c:v>
                </c:pt>
                <c:pt idx="18268">
                  <c:v>91.33999999998941</c:v>
                </c:pt>
                <c:pt idx="18269">
                  <c:v>91.34499999998942</c:v>
                </c:pt>
                <c:pt idx="18270">
                  <c:v>91.3499999999894</c:v>
                </c:pt>
                <c:pt idx="18271">
                  <c:v>91.3549999999894</c:v>
                </c:pt>
                <c:pt idx="18272">
                  <c:v>91.3599999999894</c:v>
                </c:pt>
                <c:pt idx="18273">
                  <c:v>91.3649999999894</c:v>
                </c:pt>
                <c:pt idx="18274">
                  <c:v>91.3699999999894</c:v>
                </c:pt>
                <c:pt idx="18275">
                  <c:v>91.37499999998938</c:v>
                </c:pt>
                <c:pt idx="18276">
                  <c:v>91.37999999998938</c:v>
                </c:pt>
                <c:pt idx="18277">
                  <c:v>91.38499999998937</c:v>
                </c:pt>
                <c:pt idx="18278">
                  <c:v>91.38999999998937</c:v>
                </c:pt>
                <c:pt idx="18279">
                  <c:v>91.39499999998936</c:v>
                </c:pt>
                <c:pt idx="18280">
                  <c:v>91.39999999998936</c:v>
                </c:pt>
                <c:pt idx="18281">
                  <c:v>91.4049999999894</c:v>
                </c:pt>
                <c:pt idx="18282">
                  <c:v>91.40999999998936</c:v>
                </c:pt>
                <c:pt idx="18283">
                  <c:v>91.4149999999894</c:v>
                </c:pt>
                <c:pt idx="18284">
                  <c:v>91.4199999999894</c:v>
                </c:pt>
                <c:pt idx="18285">
                  <c:v>91.42499999998936</c:v>
                </c:pt>
                <c:pt idx="18286">
                  <c:v>91.42999999998933</c:v>
                </c:pt>
                <c:pt idx="18287">
                  <c:v>91.4349999999894</c:v>
                </c:pt>
                <c:pt idx="18288">
                  <c:v>91.43999999998932</c:v>
                </c:pt>
                <c:pt idx="18289">
                  <c:v>91.4449999999894</c:v>
                </c:pt>
                <c:pt idx="18290">
                  <c:v>91.4499999999894</c:v>
                </c:pt>
                <c:pt idx="18291">
                  <c:v>91.45499999998932</c:v>
                </c:pt>
                <c:pt idx="18292">
                  <c:v>91.4599999999893</c:v>
                </c:pt>
                <c:pt idx="18293">
                  <c:v>91.4649999999893</c:v>
                </c:pt>
                <c:pt idx="18294">
                  <c:v>91.4699999999893</c:v>
                </c:pt>
                <c:pt idx="18295">
                  <c:v>91.4749999999893</c:v>
                </c:pt>
                <c:pt idx="18296">
                  <c:v>91.4799999999893</c:v>
                </c:pt>
                <c:pt idx="18297">
                  <c:v>91.4849999999893</c:v>
                </c:pt>
                <c:pt idx="18298">
                  <c:v>91.4899999999893</c:v>
                </c:pt>
                <c:pt idx="18299">
                  <c:v>91.4949999999893</c:v>
                </c:pt>
                <c:pt idx="18300">
                  <c:v>91.4999999999893</c:v>
                </c:pt>
                <c:pt idx="18301">
                  <c:v>91.50499999998926</c:v>
                </c:pt>
                <c:pt idx="18302">
                  <c:v>91.50999999998926</c:v>
                </c:pt>
                <c:pt idx="18303">
                  <c:v>91.5149999999893</c:v>
                </c:pt>
                <c:pt idx="18304">
                  <c:v>91.51999999998926</c:v>
                </c:pt>
                <c:pt idx="18305">
                  <c:v>91.52499999998926</c:v>
                </c:pt>
                <c:pt idx="18306">
                  <c:v>91.52999999998924</c:v>
                </c:pt>
                <c:pt idx="18307">
                  <c:v>91.53499999998926</c:v>
                </c:pt>
                <c:pt idx="18308">
                  <c:v>91.53999999998923</c:v>
                </c:pt>
                <c:pt idx="18309">
                  <c:v>91.5449999999893</c:v>
                </c:pt>
                <c:pt idx="18310">
                  <c:v>91.54999999998922</c:v>
                </c:pt>
                <c:pt idx="18311">
                  <c:v>91.55499999998922</c:v>
                </c:pt>
                <c:pt idx="18312">
                  <c:v>91.55999999998921</c:v>
                </c:pt>
                <c:pt idx="18313">
                  <c:v>91.56499999998922</c:v>
                </c:pt>
                <c:pt idx="18314">
                  <c:v>91.5699999999892</c:v>
                </c:pt>
                <c:pt idx="18315">
                  <c:v>91.5749999999892</c:v>
                </c:pt>
                <c:pt idx="18316">
                  <c:v>91.5799999999892</c:v>
                </c:pt>
                <c:pt idx="18317">
                  <c:v>91.5849999999892</c:v>
                </c:pt>
                <c:pt idx="18318">
                  <c:v>91.5899999999892</c:v>
                </c:pt>
                <c:pt idx="18319">
                  <c:v>91.5949999999892</c:v>
                </c:pt>
                <c:pt idx="18320">
                  <c:v>91.5999999999892</c:v>
                </c:pt>
                <c:pt idx="18321">
                  <c:v>91.60499999998917</c:v>
                </c:pt>
                <c:pt idx="18322">
                  <c:v>91.60999999998917</c:v>
                </c:pt>
                <c:pt idx="18323">
                  <c:v>91.61499999998916</c:v>
                </c:pt>
                <c:pt idx="18324">
                  <c:v>91.61999999998916</c:v>
                </c:pt>
                <c:pt idx="18325">
                  <c:v>91.62499999998915</c:v>
                </c:pt>
                <c:pt idx="18326">
                  <c:v>91.62999999998915</c:v>
                </c:pt>
                <c:pt idx="18327">
                  <c:v>91.63499999998916</c:v>
                </c:pt>
                <c:pt idx="18328">
                  <c:v>91.63999999998914</c:v>
                </c:pt>
                <c:pt idx="18329">
                  <c:v>91.64499999998916</c:v>
                </c:pt>
                <c:pt idx="18330">
                  <c:v>91.64999999998913</c:v>
                </c:pt>
                <c:pt idx="18331">
                  <c:v>91.65499999998913</c:v>
                </c:pt>
                <c:pt idx="18332">
                  <c:v>91.65999999998911</c:v>
                </c:pt>
                <c:pt idx="18333">
                  <c:v>91.66499999998912</c:v>
                </c:pt>
                <c:pt idx="18334">
                  <c:v>91.66999999998911</c:v>
                </c:pt>
                <c:pt idx="18335">
                  <c:v>91.67499999998911</c:v>
                </c:pt>
                <c:pt idx="18336">
                  <c:v>91.67999999998908</c:v>
                </c:pt>
                <c:pt idx="18337">
                  <c:v>91.6849999999891</c:v>
                </c:pt>
                <c:pt idx="18338">
                  <c:v>91.6899999999891</c:v>
                </c:pt>
                <c:pt idx="18339">
                  <c:v>91.6949999999891</c:v>
                </c:pt>
                <c:pt idx="18340">
                  <c:v>91.6999999999891</c:v>
                </c:pt>
                <c:pt idx="18341">
                  <c:v>91.7049999999891</c:v>
                </c:pt>
                <c:pt idx="18342">
                  <c:v>91.7099999999891</c:v>
                </c:pt>
                <c:pt idx="18343">
                  <c:v>91.7149999999891</c:v>
                </c:pt>
                <c:pt idx="18344">
                  <c:v>91.7199999999891</c:v>
                </c:pt>
                <c:pt idx="18345">
                  <c:v>91.72499999998906</c:v>
                </c:pt>
                <c:pt idx="18346">
                  <c:v>91.72999999998906</c:v>
                </c:pt>
                <c:pt idx="18347">
                  <c:v>91.7349999999891</c:v>
                </c:pt>
                <c:pt idx="18348">
                  <c:v>91.73999999998906</c:v>
                </c:pt>
                <c:pt idx="18349">
                  <c:v>91.7449999999891</c:v>
                </c:pt>
                <c:pt idx="18350">
                  <c:v>91.7499999999891</c:v>
                </c:pt>
                <c:pt idx="18351">
                  <c:v>91.75499999998906</c:v>
                </c:pt>
                <c:pt idx="18352">
                  <c:v>91.75999999998903</c:v>
                </c:pt>
                <c:pt idx="18353">
                  <c:v>91.7649999999891</c:v>
                </c:pt>
                <c:pt idx="18354">
                  <c:v>91.76999999998902</c:v>
                </c:pt>
                <c:pt idx="18355">
                  <c:v>91.77499999998902</c:v>
                </c:pt>
                <c:pt idx="18356">
                  <c:v>91.77999999998901</c:v>
                </c:pt>
                <c:pt idx="18357">
                  <c:v>91.78499999998902</c:v>
                </c:pt>
                <c:pt idx="18358">
                  <c:v>91.789999999989</c:v>
                </c:pt>
                <c:pt idx="18359">
                  <c:v>91.794999999989</c:v>
                </c:pt>
                <c:pt idx="18360">
                  <c:v>91.799999999989</c:v>
                </c:pt>
                <c:pt idx="18361">
                  <c:v>91.804999999989</c:v>
                </c:pt>
                <c:pt idx="18362">
                  <c:v>91.809999999989</c:v>
                </c:pt>
                <c:pt idx="18363">
                  <c:v>91.814999999989</c:v>
                </c:pt>
                <c:pt idx="18364">
                  <c:v>91.819999999989</c:v>
                </c:pt>
                <c:pt idx="18365">
                  <c:v>91.82499999998897</c:v>
                </c:pt>
                <c:pt idx="18366">
                  <c:v>91.82999999998897</c:v>
                </c:pt>
                <c:pt idx="18367">
                  <c:v>91.83499999998896</c:v>
                </c:pt>
                <c:pt idx="18368">
                  <c:v>91.83999999998896</c:v>
                </c:pt>
                <c:pt idx="18369">
                  <c:v>91.844999999989</c:v>
                </c:pt>
                <c:pt idx="18370">
                  <c:v>91.84999999998896</c:v>
                </c:pt>
                <c:pt idx="18371">
                  <c:v>91.85499999998896</c:v>
                </c:pt>
                <c:pt idx="18372">
                  <c:v>91.85999999998894</c:v>
                </c:pt>
                <c:pt idx="18373">
                  <c:v>91.86499999998896</c:v>
                </c:pt>
                <c:pt idx="18374">
                  <c:v>91.86999999998893</c:v>
                </c:pt>
                <c:pt idx="18375">
                  <c:v>91.87499999998893</c:v>
                </c:pt>
                <c:pt idx="18376">
                  <c:v>91.87999999998891</c:v>
                </c:pt>
                <c:pt idx="18377">
                  <c:v>91.88499999998892</c:v>
                </c:pt>
                <c:pt idx="18378">
                  <c:v>91.88999999998891</c:v>
                </c:pt>
                <c:pt idx="18379">
                  <c:v>91.89499999998892</c:v>
                </c:pt>
                <c:pt idx="18380">
                  <c:v>91.8999999999889</c:v>
                </c:pt>
                <c:pt idx="18381">
                  <c:v>91.9049999999889</c:v>
                </c:pt>
                <c:pt idx="18382">
                  <c:v>91.9099999999889</c:v>
                </c:pt>
                <c:pt idx="18383">
                  <c:v>91.9149999999889</c:v>
                </c:pt>
                <c:pt idx="18384">
                  <c:v>91.9199999999889</c:v>
                </c:pt>
                <c:pt idx="18385">
                  <c:v>91.9249999999889</c:v>
                </c:pt>
                <c:pt idx="18386">
                  <c:v>91.9299999999889</c:v>
                </c:pt>
                <c:pt idx="18387">
                  <c:v>91.9349999999889</c:v>
                </c:pt>
                <c:pt idx="18388">
                  <c:v>91.9399999999889</c:v>
                </c:pt>
                <c:pt idx="18389">
                  <c:v>91.9449999999889</c:v>
                </c:pt>
                <c:pt idx="18390">
                  <c:v>91.9499999999889</c:v>
                </c:pt>
                <c:pt idx="18391">
                  <c:v>91.9549999999889</c:v>
                </c:pt>
                <c:pt idx="18392">
                  <c:v>91.95999999998886</c:v>
                </c:pt>
                <c:pt idx="18393">
                  <c:v>91.9649999999889</c:v>
                </c:pt>
                <c:pt idx="18394">
                  <c:v>91.9699999999889</c:v>
                </c:pt>
                <c:pt idx="18395">
                  <c:v>91.97499999998886</c:v>
                </c:pt>
                <c:pt idx="18396">
                  <c:v>91.97999999998883</c:v>
                </c:pt>
                <c:pt idx="18397">
                  <c:v>91.9849999999889</c:v>
                </c:pt>
                <c:pt idx="18398">
                  <c:v>91.98999999998882</c:v>
                </c:pt>
                <c:pt idx="18399">
                  <c:v>91.9949999999889</c:v>
                </c:pt>
                <c:pt idx="18400">
                  <c:v>91.9999999999889</c:v>
                </c:pt>
                <c:pt idx="18401">
                  <c:v>92.00499999998882</c:v>
                </c:pt>
                <c:pt idx="18402">
                  <c:v>92.0099999999888</c:v>
                </c:pt>
                <c:pt idx="18403">
                  <c:v>92.0149999999888</c:v>
                </c:pt>
                <c:pt idx="18404">
                  <c:v>92.0199999999888</c:v>
                </c:pt>
                <c:pt idx="18405">
                  <c:v>92.0249999999888</c:v>
                </c:pt>
                <c:pt idx="18406">
                  <c:v>92.0299999999888</c:v>
                </c:pt>
                <c:pt idx="18407">
                  <c:v>92.0349999999888</c:v>
                </c:pt>
                <c:pt idx="18408">
                  <c:v>92.0399999999888</c:v>
                </c:pt>
                <c:pt idx="18409">
                  <c:v>92.0449999999888</c:v>
                </c:pt>
                <c:pt idx="18410">
                  <c:v>92.0499999999888</c:v>
                </c:pt>
                <c:pt idx="18411">
                  <c:v>92.05499999998876</c:v>
                </c:pt>
                <c:pt idx="18412">
                  <c:v>92.05999999998876</c:v>
                </c:pt>
                <c:pt idx="18413">
                  <c:v>92.0649999999888</c:v>
                </c:pt>
                <c:pt idx="18414">
                  <c:v>92.06999999998876</c:v>
                </c:pt>
                <c:pt idx="18415">
                  <c:v>92.07499999998876</c:v>
                </c:pt>
                <c:pt idx="18416">
                  <c:v>92.07999999998874</c:v>
                </c:pt>
                <c:pt idx="18417">
                  <c:v>92.08499999998876</c:v>
                </c:pt>
                <c:pt idx="18418">
                  <c:v>92.08999999998873</c:v>
                </c:pt>
                <c:pt idx="18419">
                  <c:v>92.0949999999888</c:v>
                </c:pt>
                <c:pt idx="18420">
                  <c:v>92.09999999998872</c:v>
                </c:pt>
                <c:pt idx="18421">
                  <c:v>92.10499999998872</c:v>
                </c:pt>
                <c:pt idx="18422">
                  <c:v>92.10999999998871</c:v>
                </c:pt>
                <c:pt idx="18423">
                  <c:v>92.11499999998872</c:v>
                </c:pt>
                <c:pt idx="18424">
                  <c:v>92.1199999999887</c:v>
                </c:pt>
                <c:pt idx="18425">
                  <c:v>92.1249999999887</c:v>
                </c:pt>
                <c:pt idx="18426">
                  <c:v>92.1299999999887</c:v>
                </c:pt>
                <c:pt idx="18427">
                  <c:v>92.1349999999887</c:v>
                </c:pt>
                <c:pt idx="18428">
                  <c:v>92.1399999999887</c:v>
                </c:pt>
                <c:pt idx="18429">
                  <c:v>92.1449999999887</c:v>
                </c:pt>
                <c:pt idx="18430">
                  <c:v>92.1499999999887</c:v>
                </c:pt>
                <c:pt idx="18431">
                  <c:v>92.15499999998867</c:v>
                </c:pt>
                <c:pt idx="18432">
                  <c:v>92.15999999998867</c:v>
                </c:pt>
                <c:pt idx="18433">
                  <c:v>92.16499999998866</c:v>
                </c:pt>
                <c:pt idx="18434">
                  <c:v>92.16999999998866</c:v>
                </c:pt>
                <c:pt idx="18435">
                  <c:v>92.17499999998865</c:v>
                </c:pt>
                <c:pt idx="18436">
                  <c:v>92.17999999998865</c:v>
                </c:pt>
                <c:pt idx="18437">
                  <c:v>92.18499999998866</c:v>
                </c:pt>
                <c:pt idx="18438">
                  <c:v>92.18999999998864</c:v>
                </c:pt>
                <c:pt idx="18439">
                  <c:v>92.19499999998866</c:v>
                </c:pt>
                <c:pt idx="18440">
                  <c:v>92.19999999998863</c:v>
                </c:pt>
                <c:pt idx="18441">
                  <c:v>92.2049999999887</c:v>
                </c:pt>
                <c:pt idx="18442">
                  <c:v>92.20999999998862</c:v>
                </c:pt>
                <c:pt idx="18443">
                  <c:v>92.2149999999887</c:v>
                </c:pt>
                <c:pt idx="18444">
                  <c:v>92.2199999999887</c:v>
                </c:pt>
                <c:pt idx="18445">
                  <c:v>92.22499999998862</c:v>
                </c:pt>
                <c:pt idx="18446">
                  <c:v>92.2299999999886</c:v>
                </c:pt>
                <c:pt idx="18447">
                  <c:v>92.2349999999886</c:v>
                </c:pt>
                <c:pt idx="18448">
                  <c:v>92.2399999999886</c:v>
                </c:pt>
                <c:pt idx="18449">
                  <c:v>92.2449999999886</c:v>
                </c:pt>
                <c:pt idx="18450">
                  <c:v>92.2499999999886</c:v>
                </c:pt>
                <c:pt idx="18451">
                  <c:v>92.2549999999886</c:v>
                </c:pt>
                <c:pt idx="18452">
                  <c:v>92.2599999999886</c:v>
                </c:pt>
                <c:pt idx="18453">
                  <c:v>92.2649999999886</c:v>
                </c:pt>
                <c:pt idx="18454">
                  <c:v>92.2699999999886</c:v>
                </c:pt>
                <c:pt idx="18455">
                  <c:v>92.27499999998856</c:v>
                </c:pt>
                <c:pt idx="18456">
                  <c:v>92.27999999998856</c:v>
                </c:pt>
                <c:pt idx="18457">
                  <c:v>92.2849999999886</c:v>
                </c:pt>
                <c:pt idx="18458">
                  <c:v>92.28999999998856</c:v>
                </c:pt>
                <c:pt idx="18459">
                  <c:v>92.2949999999886</c:v>
                </c:pt>
                <c:pt idx="18460">
                  <c:v>92.2999999999886</c:v>
                </c:pt>
                <c:pt idx="18461">
                  <c:v>92.30499999998856</c:v>
                </c:pt>
                <c:pt idx="18462">
                  <c:v>92.30999999998853</c:v>
                </c:pt>
                <c:pt idx="18463">
                  <c:v>92.3149999999886</c:v>
                </c:pt>
                <c:pt idx="18464">
                  <c:v>92.31999999998852</c:v>
                </c:pt>
                <c:pt idx="18465">
                  <c:v>92.32499999998852</c:v>
                </c:pt>
                <c:pt idx="18466">
                  <c:v>92.32999999998851</c:v>
                </c:pt>
                <c:pt idx="18467">
                  <c:v>92.33499999998852</c:v>
                </c:pt>
                <c:pt idx="18468">
                  <c:v>92.3399999999885</c:v>
                </c:pt>
                <c:pt idx="18469">
                  <c:v>92.3449999999885</c:v>
                </c:pt>
                <c:pt idx="18470">
                  <c:v>92.3499999999885</c:v>
                </c:pt>
                <c:pt idx="18471">
                  <c:v>92.3549999999885</c:v>
                </c:pt>
                <c:pt idx="18472">
                  <c:v>92.3599999999885</c:v>
                </c:pt>
                <c:pt idx="18473">
                  <c:v>92.3649999999885</c:v>
                </c:pt>
                <c:pt idx="18474">
                  <c:v>92.3699999999885</c:v>
                </c:pt>
                <c:pt idx="18475">
                  <c:v>92.37499999998847</c:v>
                </c:pt>
                <c:pt idx="18476">
                  <c:v>92.37999999998847</c:v>
                </c:pt>
                <c:pt idx="18477">
                  <c:v>92.38499999998846</c:v>
                </c:pt>
                <c:pt idx="18478">
                  <c:v>92.38999999998846</c:v>
                </c:pt>
                <c:pt idx="18479">
                  <c:v>92.3949999999885</c:v>
                </c:pt>
                <c:pt idx="18480">
                  <c:v>92.39999999998846</c:v>
                </c:pt>
                <c:pt idx="18481">
                  <c:v>92.4049999999885</c:v>
                </c:pt>
                <c:pt idx="18482">
                  <c:v>92.4099999999885</c:v>
                </c:pt>
                <c:pt idx="18483">
                  <c:v>92.4149999999885</c:v>
                </c:pt>
                <c:pt idx="18484">
                  <c:v>92.4199999999885</c:v>
                </c:pt>
                <c:pt idx="18485">
                  <c:v>92.4249999999885</c:v>
                </c:pt>
                <c:pt idx="18486">
                  <c:v>92.42999999998842</c:v>
                </c:pt>
                <c:pt idx="18487">
                  <c:v>92.4349999999885</c:v>
                </c:pt>
                <c:pt idx="18488">
                  <c:v>92.4399999999885</c:v>
                </c:pt>
                <c:pt idx="18489">
                  <c:v>92.4449999999885</c:v>
                </c:pt>
                <c:pt idx="18490">
                  <c:v>92.4499999999884</c:v>
                </c:pt>
                <c:pt idx="18491">
                  <c:v>92.4549999999884</c:v>
                </c:pt>
                <c:pt idx="18492">
                  <c:v>92.4599999999884</c:v>
                </c:pt>
                <c:pt idx="18493">
                  <c:v>92.4649999999884</c:v>
                </c:pt>
                <c:pt idx="18494">
                  <c:v>92.4699999999884</c:v>
                </c:pt>
                <c:pt idx="18495">
                  <c:v>92.4749999999884</c:v>
                </c:pt>
                <c:pt idx="18496">
                  <c:v>92.4799999999884</c:v>
                </c:pt>
                <c:pt idx="18497">
                  <c:v>92.4849999999884</c:v>
                </c:pt>
                <c:pt idx="18498">
                  <c:v>92.4899999999884</c:v>
                </c:pt>
                <c:pt idx="18499">
                  <c:v>92.4949999999884</c:v>
                </c:pt>
                <c:pt idx="18500">
                  <c:v>92.4999999999884</c:v>
                </c:pt>
                <c:pt idx="18501">
                  <c:v>92.5049999999884</c:v>
                </c:pt>
                <c:pt idx="18502">
                  <c:v>92.50999999998836</c:v>
                </c:pt>
                <c:pt idx="18503">
                  <c:v>92.5149999999884</c:v>
                </c:pt>
                <c:pt idx="18504">
                  <c:v>92.5199999999884</c:v>
                </c:pt>
                <c:pt idx="18505">
                  <c:v>92.52499999998836</c:v>
                </c:pt>
                <c:pt idx="18506">
                  <c:v>92.52999999998833</c:v>
                </c:pt>
                <c:pt idx="18507">
                  <c:v>92.5349999999884</c:v>
                </c:pt>
                <c:pt idx="18508">
                  <c:v>92.53999999998832</c:v>
                </c:pt>
                <c:pt idx="18509">
                  <c:v>92.5449999999884</c:v>
                </c:pt>
                <c:pt idx="18510">
                  <c:v>92.5499999999884</c:v>
                </c:pt>
                <c:pt idx="18511">
                  <c:v>92.55499999998832</c:v>
                </c:pt>
                <c:pt idx="18512">
                  <c:v>92.5599999999883</c:v>
                </c:pt>
                <c:pt idx="18513">
                  <c:v>92.5649999999883</c:v>
                </c:pt>
                <c:pt idx="18514">
                  <c:v>92.5699999999883</c:v>
                </c:pt>
                <c:pt idx="18515">
                  <c:v>92.5749999999883</c:v>
                </c:pt>
                <c:pt idx="18516">
                  <c:v>92.5799999999883</c:v>
                </c:pt>
                <c:pt idx="18517">
                  <c:v>92.5849999999883</c:v>
                </c:pt>
                <c:pt idx="18518">
                  <c:v>92.5899999999883</c:v>
                </c:pt>
                <c:pt idx="18519">
                  <c:v>92.5949999999883</c:v>
                </c:pt>
                <c:pt idx="18520">
                  <c:v>92.5999999999883</c:v>
                </c:pt>
                <c:pt idx="18521">
                  <c:v>92.60499999998826</c:v>
                </c:pt>
                <c:pt idx="18522">
                  <c:v>92.60999999998826</c:v>
                </c:pt>
                <c:pt idx="18523">
                  <c:v>92.6149999999883</c:v>
                </c:pt>
                <c:pt idx="18524">
                  <c:v>92.61999999998826</c:v>
                </c:pt>
                <c:pt idx="18525">
                  <c:v>92.62499999998826</c:v>
                </c:pt>
                <c:pt idx="18526">
                  <c:v>92.62999999998824</c:v>
                </c:pt>
                <c:pt idx="18527">
                  <c:v>92.63499999998826</c:v>
                </c:pt>
                <c:pt idx="18528">
                  <c:v>92.63999999998823</c:v>
                </c:pt>
                <c:pt idx="18529">
                  <c:v>92.6449999999883</c:v>
                </c:pt>
                <c:pt idx="18530">
                  <c:v>92.64999999998822</c:v>
                </c:pt>
                <c:pt idx="18531">
                  <c:v>92.65499999998822</c:v>
                </c:pt>
                <c:pt idx="18532">
                  <c:v>92.65999999998821</c:v>
                </c:pt>
                <c:pt idx="18533">
                  <c:v>92.66499999998822</c:v>
                </c:pt>
                <c:pt idx="18534">
                  <c:v>92.6699999999882</c:v>
                </c:pt>
                <c:pt idx="18535">
                  <c:v>92.6749999999882</c:v>
                </c:pt>
                <c:pt idx="18536">
                  <c:v>92.6799999999882</c:v>
                </c:pt>
                <c:pt idx="18537">
                  <c:v>92.6849999999882</c:v>
                </c:pt>
                <c:pt idx="18538">
                  <c:v>92.6899999999882</c:v>
                </c:pt>
                <c:pt idx="18539">
                  <c:v>92.6949999999882</c:v>
                </c:pt>
                <c:pt idx="18540">
                  <c:v>92.6999999999882</c:v>
                </c:pt>
                <c:pt idx="18541">
                  <c:v>92.7049999999882</c:v>
                </c:pt>
                <c:pt idx="18542">
                  <c:v>92.7099999999882</c:v>
                </c:pt>
                <c:pt idx="18543">
                  <c:v>92.7149999999882</c:v>
                </c:pt>
                <c:pt idx="18544">
                  <c:v>92.7199999999882</c:v>
                </c:pt>
                <c:pt idx="18545">
                  <c:v>92.7249999999882</c:v>
                </c:pt>
                <c:pt idx="18546">
                  <c:v>92.72999999998816</c:v>
                </c:pt>
                <c:pt idx="18547">
                  <c:v>92.7349999999882</c:v>
                </c:pt>
                <c:pt idx="18548">
                  <c:v>92.7399999999882</c:v>
                </c:pt>
                <c:pt idx="18549">
                  <c:v>92.7449999999882</c:v>
                </c:pt>
                <c:pt idx="18550">
                  <c:v>92.7499999999882</c:v>
                </c:pt>
                <c:pt idx="18551">
                  <c:v>92.7549999999882</c:v>
                </c:pt>
                <c:pt idx="18552">
                  <c:v>92.75999999998812</c:v>
                </c:pt>
                <c:pt idx="18553">
                  <c:v>92.7649999999882</c:v>
                </c:pt>
                <c:pt idx="18554">
                  <c:v>92.76999999998812</c:v>
                </c:pt>
                <c:pt idx="18555">
                  <c:v>92.77499999998812</c:v>
                </c:pt>
                <c:pt idx="18556">
                  <c:v>92.7799999999881</c:v>
                </c:pt>
                <c:pt idx="18557">
                  <c:v>92.7849999999881</c:v>
                </c:pt>
                <c:pt idx="18558">
                  <c:v>92.7899999999881</c:v>
                </c:pt>
                <c:pt idx="18559">
                  <c:v>92.7949999999881</c:v>
                </c:pt>
                <c:pt idx="18560">
                  <c:v>92.7999999999881</c:v>
                </c:pt>
                <c:pt idx="18561">
                  <c:v>92.8049999999881</c:v>
                </c:pt>
                <c:pt idx="18562">
                  <c:v>92.8099999999881</c:v>
                </c:pt>
                <c:pt idx="18563">
                  <c:v>92.8149999999881</c:v>
                </c:pt>
                <c:pt idx="18564">
                  <c:v>92.8199999999881</c:v>
                </c:pt>
                <c:pt idx="18565">
                  <c:v>92.82499999998806</c:v>
                </c:pt>
                <c:pt idx="18566">
                  <c:v>92.82999999998806</c:v>
                </c:pt>
                <c:pt idx="18567">
                  <c:v>92.8349999999881</c:v>
                </c:pt>
                <c:pt idx="18568">
                  <c:v>92.83999999998806</c:v>
                </c:pt>
                <c:pt idx="18569">
                  <c:v>92.8449999999881</c:v>
                </c:pt>
                <c:pt idx="18570">
                  <c:v>92.8499999999881</c:v>
                </c:pt>
                <c:pt idx="18571">
                  <c:v>92.85499999998806</c:v>
                </c:pt>
                <c:pt idx="18572">
                  <c:v>92.85999999998803</c:v>
                </c:pt>
                <c:pt idx="18573">
                  <c:v>92.8649999999881</c:v>
                </c:pt>
                <c:pt idx="18574">
                  <c:v>92.86999999998802</c:v>
                </c:pt>
                <c:pt idx="18575">
                  <c:v>92.87499999998802</c:v>
                </c:pt>
                <c:pt idx="18576">
                  <c:v>92.87999999998801</c:v>
                </c:pt>
                <c:pt idx="18577">
                  <c:v>92.88499999998802</c:v>
                </c:pt>
                <c:pt idx="18578">
                  <c:v>92.889999999988</c:v>
                </c:pt>
                <c:pt idx="18579">
                  <c:v>92.894999999988</c:v>
                </c:pt>
                <c:pt idx="18580">
                  <c:v>92.899999999988</c:v>
                </c:pt>
                <c:pt idx="18581">
                  <c:v>92.904999999988</c:v>
                </c:pt>
                <c:pt idx="18582">
                  <c:v>92.909999999988</c:v>
                </c:pt>
                <c:pt idx="18583">
                  <c:v>92.914999999988</c:v>
                </c:pt>
                <c:pt idx="18584">
                  <c:v>92.919999999988</c:v>
                </c:pt>
                <c:pt idx="18585">
                  <c:v>92.924999999988</c:v>
                </c:pt>
                <c:pt idx="18586">
                  <c:v>92.929999999988</c:v>
                </c:pt>
                <c:pt idx="18587">
                  <c:v>92.934999999988</c:v>
                </c:pt>
                <c:pt idx="18588">
                  <c:v>92.939999999988</c:v>
                </c:pt>
                <c:pt idx="18589">
                  <c:v>92.944999999988</c:v>
                </c:pt>
                <c:pt idx="18590">
                  <c:v>92.949999999988</c:v>
                </c:pt>
                <c:pt idx="18591">
                  <c:v>92.954999999988</c:v>
                </c:pt>
                <c:pt idx="18592">
                  <c:v>92.959999999988</c:v>
                </c:pt>
                <c:pt idx="18593">
                  <c:v>92.964999999988</c:v>
                </c:pt>
                <c:pt idx="18594">
                  <c:v>92.969999999988</c:v>
                </c:pt>
                <c:pt idx="18595">
                  <c:v>92.974999999988</c:v>
                </c:pt>
                <c:pt idx="18596">
                  <c:v>92.97999999998792</c:v>
                </c:pt>
                <c:pt idx="18597">
                  <c:v>92.984999999988</c:v>
                </c:pt>
                <c:pt idx="18598">
                  <c:v>92.98999999998792</c:v>
                </c:pt>
                <c:pt idx="18599">
                  <c:v>92.994999999988</c:v>
                </c:pt>
                <c:pt idx="18600">
                  <c:v>92.9999999999879</c:v>
                </c:pt>
                <c:pt idx="18601">
                  <c:v>93.0049999999879</c:v>
                </c:pt>
                <c:pt idx="18602">
                  <c:v>93.0099999999879</c:v>
                </c:pt>
                <c:pt idx="18603">
                  <c:v>93.0149999999879</c:v>
                </c:pt>
                <c:pt idx="18604">
                  <c:v>93.0199999999879</c:v>
                </c:pt>
                <c:pt idx="18605">
                  <c:v>93.0249999999879</c:v>
                </c:pt>
                <c:pt idx="18606">
                  <c:v>93.0299999999879</c:v>
                </c:pt>
                <c:pt idx="18607">
                  <c:v>93.0349999999879</c:v>
                </c:pt>
                <c:pt idx="18608">
                  <c:v>93.0399999999879</c:v>
                </c:pt>
                <c:pt idx="18609">
                  <c:v>93.0449999999879</c:v>
                </c:pt>
                <c:pt idx="18610">
                  <c:v>93.0499999999879</c:v>
                </c:pt>
                <c:pt idx="18611">
                  <c:v>93.0549999999879</c:v>
                </c:pt>
                <c:pt idx="18612">
                  <c:v>93.05999999998786</c:v>
                </c:pt>
                <c:pt idx="18613">
                  <c:v>93.0649999999879</c:v>
                </c:pt>
                <c:pt idx="18614">
                  <c:v>93.0699999999879</c:v>
                </c:pt>
                <c:pt idx="18615">
                  <c:v>93.07499999998786</c:v>
                </c:pt>
                <c:pt idx="18616">
                  <c:v>93.07999999998783</c:v>
                </c:pt>
                <c:pt idx="18617">
                  <c:v>93.0849999999879</c:v>
                </c:pt>
                <c:pt idx="18618">
                  <c:v>93.08999999998782</c:v>
                </c:pt>
                <c:pt idx="18619">
                  <c:v>93.0949999999879</c:v>
                </c:pt>
                <c:pt idx="18620">
                  <c:v>93.09999999998782</c:v>
                </c:pt>
                <c:pt idx="18621">
                  <c:v>93.10499999998782</c:v>
                </c:pt>
                <c:pt idx="18622">
                  <c:v>93.1099999999878</c:v>
                </c:pt>
                <c:pt idx="18623">
                  <c:v>93.1149999999878</c:v>
                </c:pt>
                <c:pt idx="18624">
                  <c:v>93.1199999999878</c:v>
                </c:pt>
                <c:pt idx="18625">
                  <c:v>93.1249999999878</c:v>
                </c:pt>
                <c:pt idx="18626">
                  <c:v>93.1299999999878</c:v>
                </c:pt>
                <c:pt idx="18627">
                  <c:v>93.1349999999878</c:v>
                </c:pt>
                <c:pt idx="18628">
                  <c:v>93.1399999999878</c:v>
                </c:pt>
                <c:pt idx="18629">
                  <c:v>93.1449999999878</c:v>
                </c:pt>
                <c:pt idx="18630">
                  <c:v>93.1499999999878</c:v>
                </c:pt>
                <c:pt idx="18631">
                  <c:v>93.15499999998776</c:v>
                </c:pt>
                <c:pt idx="18632">
                  <c:v>93.15999999998776</c:v>
                </c:pt>
                <c:pt idx="18633">
                  <c:v>93.1649999999878</c:v>
                </c:pt>
                <c:pt idx="18634">
                  <c:v>93.16999999998776</c:v>
                </c:pt>
                <c:pt idx="18635">
                  <c:v>93.17499999998774</c:v>
                </c:pt>
                <c:pt idx="18636">
                  <c:v>93.17999999998774</c:v>
                </c:pt>
                <c:pt idx="18637">
                  <c:v>93.18499999998776</c:v>
                </c:pt>
                <c:pt idx="18638">
                  <c:v>93.18999999998773</c:v>
                </c:pt>
                <c:pt idx="18639">
                  <c:v>93.1949999999878</c:v>
                </c:pt>
                <c:pt idx="18640">
                  <c:v>93.19999999998772</c:v>
                </c:pt>
                <c:pt idx="18641">
                  <c:v>93.2049999999878</c:v>
                </c:pt>
                <c:pt idx="18642">
                  <c:v>93.20999999998772</c:v>
                </c:pt>
                <c:pt idx="18643">
                  <c:v>93.2149999999878</c:v>
                </c:pt>
                <c:pt idx="18644">
                  <c:v>93.2199999999877</c:v>
                </c:pt>
                <c:pt idx="18645">
                  <c:v>93.2249999999877</c:v>
                </c:pt>
                <c:pt idx="18646">
                  <c:v>93.2299999999877</c:v>
                </c:pt>
                <c:pt idx="18647">
                  <c:v>93.2349999999877</c:v>
                </c:pt>
                <c:pt idx="18648">
                  <c:v>93.2399999999877</c:v>
                </c:pt>
                <c:pt idx="18649">
                  <c:v>93.2449999999877</c:v>
                </c:pt>
                <c:pt idx="18650">
                  <c:v>93.2499999999877</c:v>
                </c:pt>
                <c:pt idx="18651">
                  <c:v>93.2549999999877</c:v>
                </c:pt>
                <c:pt idx="18652">
                  <c:v>93.2599999999877</c:v>
                </c:pt>
                <c:pt idx="18653">
                  <c:v>93.2649999999877</c:v>
                </c:pt>
                <c:pt idx="18654">
                  <c:v>93.2699999999877</c:v>
                </c:pt>
                <c:pt idx="18655">
                  <c:v>93.2749999999877</c:v>
                </c:pt>
                <c:pt idx="18656">
                  <c:v>93.27999999998766</c:v>
                </c:pt>
                <c:pt idx="18657">
                  <c:v>93.2849999999877</c:v>
                </c:pt>
                <c:pt idx="18658">
                  <c:v>93.2899999999877</c:v>
                </c:pt>
                <c:pt idx="18659">
                  <c:v>93.2949999999877</c:v>
                </c:pt>
                <c:pt idx="18660">
                  <c:v>93.2999999999877</c:v>
                </c:pt>
                <c:pt idx="18661">
                  <c:v>93.3049999999877</c:v>
                </c:pt>
                <c:pt idx="18662">
                  <c:v>93.30999999998762</c:v>
                </c:pt>
                <c:pt idx="18663">
                  <c:v>93.3149999999877</c:v>
                </c:pt>
                <c:pt idx="18664">
                  <c:v>93.31999999998762</c:v>
                </c:pt>
                <c:pt idx="18665">
                  <c:v>93.32499999998762</c:v>
                </c:pt>
                <c:pt idx="18666">
                  <c:v>93.3299999999876</c:v>
                </c:pt>
                <c:pt idx="18667">
                  <c:v>93.3349999999876</c:v>
                </c:pt>
                <c:pt idx="18668">
                  <c:v>93.3399999999876</c:v>
                </c:pt>
                <c:pt idx="18669">
                  <c:v>93.3449999999876</c:v>
                </c:pt>
                <c:pt idx="18670">
                  <c:v>93.3499999999876</c:v>
                </c:pt>
                <c:pt idx="18671">
                  <c:v>93.3549999999876</c:v>
                </c:pt>
                <c:pt idx="18672">
                  <c:v>93.3599999999876</c:v>
                </c:pt>
                <c:pt idx="18673">
                  <c:v>93.3649999999876</c:v>
                </c:pt>
                <c:pt idx="18674">
                  <c:v>93.3699999999876</c:v>
                </c:pt>
                <c:pt idx="18675">
                  <c:v>93.37499999998756</c:v>
                </c:pt>
                <c:pt idx="18676">
                  <c:v>93.37999999998756</c:v>
                </c:pt>
                <c:pt idx="18677">
                  <c:v>93.3849999999876</c:v>
                </c:pt>
                <c:pt idx="18678">
                  <c:v>93.38999999998756</c:v>
                </c:pt>
                <c:pt idx="18679">
                  <c:v>93.3949999999876</c:v>
                </c:pt>
                <c:pt idx="18680">
                  <c:v>93.3999999999876</c:v>
                </c:pt>
                <c:pt idx="18681">
                  <c:v>93.4049999999876</c:v>
                </c:pt>
                <c:pt idx="18682">
                  <c:v>93.4099999999876</c:v>
                </c:pt>
                <c:pt idx="18683">
                  <c:v>93.4149999999876</c:v>
                </c:pt>
                <c:pt idx="18684">
                  <c:v>93.4199999999876</c:v>
                </c:pt>
                <c:pt idx="18685">
                  <c:v>93.4249999999876</c:v>
                </c:pt>
                <c:pt idx="18686">
                  <c:v>93.42999999998752</c:v>
                </c:pt>
                <c:pt idx="18687">
                  <c:v>93.4349999999876</c:v>
                </c:pt>
                <c:pt idx="18688">
                  <c:v>93.4399999999875</c:v>
                </c:pt>
                <c:pt idx="18689">
                  <c:v>93.4449999999875</c:v>
                </c:pt>
                <c:pt idx="18690">
                  <c:v>93.4499999999875</c:v>
                </c:pt>
                <c:pt idx="18691">
                  <c:v>93.4549999999875</c:v>
                </c:pt>
                <c:pt idx="18692">
                  <c:v>93.4599999999875</c:v>
                </c:pt>
                <c:pt idx="18693">
                  <c:v>93.4649999999875</c:v>
                </c:pt>
                <c:pt idx="18694">
                  <c:v>93.4699999999875</c:v>
                </c:pt>
                <c:pt idx="18695">
                  <c:v>93.4749999999875</c:v>
                </c:pt>
                <c:pt idx="18696">
                  <c:v>93.4799999999875</c:v>
                </c:pt>
                <c:pt idx="18697">
                  <c:v>93.4849999999875</c:v>
                </c:pt>
                <c:pt idx="18698">
                  <c:v>93.4899999999875</c:v>
                </c:pt>
                <c:pt idx="18699">
                  <c:v>93.4949999999875</c:v>
                </c:pt>
                <c:pt idx="18700">
                  <c:v>93.4999999999875</c:v>
                </c:pt>
                <c:pt idx="18701">
                  <c:v>93.5049999999875</c:v>
                </c:pt>
                <c:pt idx="18702">
                  <c:v>93.5099999999875</c:v>
                </c:pt>
                <c:pt idx="18703">
                  <c:v>93.5149999999875</c:v>
                </c:pt>
                <c:pt idx="18704">
                  <c:v>93.5199999999875</c:v>
                </c:pt>
                <c:pt idx="18705">
                  <c:v>93.5249999999875</c:v>
                </c:pt>
                <c:pt idx="18706">
                  <c:v>93.52999999998742</c:v>
                </c:pt>
                <c:pt idx="18707">
                  <c:v>93.5349999999875</c:v>
                </c:pt>
                <c:pt idx="18708">
                  <c:v>93.53999999998742</c:v>
                </c:pt>
                <c:pt idx="18709">
                  <c:v>93.5449999999875</c:v>
                </c:pt>
                <c:pt idx="18710">
                  <c:v>93.5499999999874</c:v>
                </c:pt>
                <c:pt idx="18711">
                  <c:v>93.5549999999874</c:v>
                </c:pt>
                <c:pt idx="18712">
                  <c:v>93.5599999999874</c:v>
                </c:pt>
                <c:pt idx="18713">
                  <c:v>93.5649999999874</c:v>
                </c:pt>
                <c:pt idx="18714">
                  <c:v>93.5699999999874</c:v>
                </c:pt>
                <c:pt idx="18715">
                  <c:v>93.5749999999874</c:v>
                </c:pt>
                <c:pt idx="18716">
                  <c:v>93.5799999999874</c:v>
                </c:pt>
                <c:pt idx="18717">
                  <c:v>93.5849999999874</c:v>
                </c:pt>
                <c:pt idx="18718">
                  <c:v>93.5899999999874</c:v>
                </c:pt>
                <c:pt idx="18719">
                  <c:v>93.5949999999874</c:v>
                </c:pt>
                <c:pt idx="18720">
                  <c:v>93.5999999999874</c:v>
                </c:pt>
                <c:pt idx="18721">
                  <c:v>93.6049999999874</c:v>
                </c:pt>
                <c:pt idx="18722">
                  <c:v>93.60999999998736</c:v>
                </c:pt>
                <c:pt idx="18723">
                  <c:v>93.6149999999874</c:v>
                </c:pt>
                <c:pt idx="18724">
                  <c:v>93.6199999999874</c:v>
                </c:pt>
                <c:pt idx="18725">
                  <c:v>93.62499999998736</c:v>
                </c:pt>
                <c:pt idx="18726">
                  <c:v>93.62999999998733</c:v>
                </c:pt>
                <c:pt idx="18727">
                  <c:v>93.6349999999874</c:v>
                </c:pt>
                <c:pt idx="18728">
                  <c:v>93.63999999998732</c:v>
                </c:pt>
                <c:pt idx="18729">
                  <c:v>93.6449999999874</c:v>
                </c:pt>
                <c:pt idx="18730">
                  <c:v>93.64999999998732</c:v>
                </c:pt>
                <c:pt idx="18731">
                  <c:v>93.65499999998732</c:v>
                </c:pt>
                <c:pt idx="18732">
                  <c:v>93.6599999999873</c:v>
                </c:pt>
                <c:pt idx="18733">
                  <c:v>93.6649999999873</c:v>
                </c:pt>
                <c:pt idx="18734">
                  <c:v>93.6699999999873</c:v>
                </c:pt>
                <c:pt idx="18735">
                  <c:v>93.6749999999873</c:v>
                </c:pt>
                <c:pt idx="18736">
                  <c:v>93.6799999999873</c:v>
                </c:pt>
                <c:pt idx="18737">
                  <c:v>93.6849999999873</c:v>
                </c:pt>
                <c:pt idx="18738">
                  <c:v>93.6899999999873</c:v>
                </c:pt>
                <c:pt idx="18739">
                  <c:v>93.6949999999873</c:v>
                </c:pt>
                <c:pt idx="18740">
                  <c:v>93.6999999999873</c:v>
                </c:pt>
                <c:pt idx="18741">
                  <c:v>93.7049999999873</c:v>
                </c:pt>
                <c:pt idx="18742">
                  <c:v>93.7099999999873</c:v>
                </c:pt>
                <c:pt idx="18743">
                  <c:v>93.7149999999873</c:v>
                </c:pt>
                <c:pt idx="18744">
                  <c:v>93.7199999999873</c:v>
                </c:pt>
                <c:pt idx="18745">
                  <c:v>93.7249999999873</c:v>
                </c:pt>
                <c:pt idx="18746">
                  <c:v>93.7299999999873</c:v>
                </c:pt>
                <c:pt idx="18747">
                  <c:v>93.7349999999873</c:v>
                </c:pt>
                <c:pt idx="18748">
                  <c:v>93.7399999999873</c:v>
                </c:pt>
                <c:pt idx="18749">
                  <c:v>93.7449999999873</c:v>
                </c:pt>
                <c:pt idx="18750">
                  <c:v>93.7499999999873</c:v>
                </c:pt>
                <c:pt idx="18751">
                  <c:v>93.7549999999873</c:v>
                </c:pt>
                <c:pt idx="18752">
                  <c:v>93.75999999998722</c:v>
                </c:pt>
                <c:pt idx="18753">
                  <c:v>93.7649999999873</c:v>
                </c:pt>
                <c:pt idx="18754">
                  <c:v>93.7699999999872</c:v>
                </c:pt>
                <c:pt idx="18755">
                  <c:v>93.7749999999872</c:v>
                </c:pt>
                <c:pt idx="18756">
                  <c:v>93.7799999999872</c:v>
                </c:pt>
                <c:pt idx="18757">
                  <c:v>93.7849999999872</c:v>
                </c:pt>
                <c:pt idx="18758">
                  <c:v>93.7899999999872</c:v>
                </c:pt>
                <c:pt idx="18759">
                  <c:v>93.7949999999872</c:v>
                </c:pt>
                <c:pt idx="18760">
                  <c:v>93.7999999999872</c:v>
                </c:pt>
                <c:pt idx="18761">
                  <c:v>93.8049999999872</c:v>
                </c:pt>
                <c:pt idx="18762">
                  <c:v>93.8099999999872</c:v>
                </c:pt>
                <c:pt idx="18763">
                  <c:v>93.8149999999872</c:v>
                </c:pt>
                <c:pt idx="18764">
                  <c:v>93.8199999999872</c:v>
                </c:pt>
                <c:pt idx="18765">
                  <c:v>93.8249999999872</c:v>
                </c:pt>
                <c:pt idx="18766">
                  <c:v>93.82999999998716</c:v>
                </c:pt>
                <c:pt idx="18767">
                  <c:v>93.8349999999872</c:v>
                </c:pt>
                <c:pt idx="18768">
                  <c:v>93.8399999999872</c:v>
                </c:pt>
                <c:pt idx="18769">
                  <c:v>93.8449999999872</c:v>
                </c:pt>
                <c:pt idx="18770">
                  <c:v>93.8499999999872</c:v>
                </c:pt>
                <c:pt idx="18771">
                  <c:v>93.8549999999872</c:v>
                </c:pt>
                <c:pt idx="18772">
                  <c:v>93.85999999998712</c:v>
                </c:pt>
                <c:pt idx="18773">
                  <c:v>93.8649999999872</c:v>
                </c:pt>
                <c:pt idx="18774">
                  <c:v>93.86999999998712</c:v>
                </c:pt>
                <c:pt idx="18775">
                  <c:v>93.87499999998712</c:v>
                </c:pt>
                <c:pt idx="18776">
                  <c:v>93.8799999999871</c:v>
                </c:pt>
                <c:pt idx="18777">
                  <c:v>93.8849999999871</c:v>
                </c:pt>
                <c:pt idx="18778">
                  <c:v>93.8899999999871</c:v>
                </c:pt>
                <c:pt idx="18779">
                  <c:v>93.8949999999871</c:v>
                </c:pt>
                <c:pt idx="18780">
                  <c:v>93.8999999999871</c:v>
                </c:pt>
                <c:pt idx="18781">
                  <c:v>93.9049999999871</c:v>
                </c:pt>
                <c:pt idx="18782">
                  <c:v>93.9099999999871</c:v>
                </c:pt>
                <c:pt idx="18783">
                  <c:v>93.9149999999871</c:v>
                </c:pt>
                <c:pt idx="18784">
                  <c:v>93.9199999999871</c:v>
                </c:pt>
                <c:pt idx="18785">
                  <c:v>93.9249999999871</c:v>
                </c:pt>
                <c:pt idx="18786">
                  <c:v>93.9299999999871</c:v>
                </c:pt>
                <c:pt idx="18787">
                  <c:v>93.9349999999871</c:v>
                </c:pt>
                <c:pt idx="18788">
                  <c:v>93.9399999999871</c:v>
                </c:pt>
                <c:pt idx="18789">
                  <c:v>93.9449999999871</c:v>
                </c:pt>
                <c:pt idx="18790">
                  <c:v>93.9499999999871</c:v>
                </c:pt>
                <c:pt idx="18791">
                  <c:v>93.9549999999871</c:v>
                </c:pt>
                <c:pt idx="18792">
                  <c:v>93.9599999999871</c:v>
                </c:pt>
                <c:pt idx="18793">
                  <c:v>93.9649999999871</c:v>
                </c:pt>
                <c:pt idx="18794">
                  <c:v>93.9699999999871</c:v>
                </c:pt>
                <c:pt idx="18795">
                  <c:v>93.9749999999871</c:v>
                </c:pt>
                <c:pt idx="18796">
                  <c:v>93.97999999998702</c:v>
                </c:pt>
                <c:pt idx="18797">
                  <c:v>93.9849999999871</c:v>
                </c:pt>
                <c:pt idx="18798">
                  <c:v>93.989999999987</c:v>
                </c:pt>
                <c:pt idx="18799">
                  <c:v>93.994999999987</c:v>
                </c:pt>
                <c:pt idx="18800">
                  <c:v>93.999999999987</c:v>
                </c:pt>
                <c:pt idx="18801">
                  <c:v>94.004999999987</c:v>
                </c:pt>
                <c:pt idx="18802">
                  <c:v>94.009999999987</c:v>
                </c:pt>
                <c:pt idx="18803">
                  <c:v>94.014999999987</c:v>
                </c:pt>
                <c:pt idx="18804">
                  <c:v>94.019999999987</c:v>
                </c:pt>
                <c:pt idx="18805">
                  <c:v>94.02499999998697</c:v>
                </c:pt>
                <c:pt idx="18806">
                  <c:v>94.02999999998697</c:v>
                </c:pt>
                <c:pt idx="18807">
                  <c:v>94.03499999998696</c:v>
                </c:pt>
                <c:pt idx="18808">
                  <c:v>94.03999999998696</c:v>
                </c:pt>
                <c:pt idx="18809">
                  <c:v>94.044999999987</c:v>
                </c:pt>
                <c:pt idx="18810">
                  <c:v>94.04999999998696</c:v>
                </c:pt>
                <c:pt idx="18811">
                  <c:v>94.05499999998694</c:v>
                </c:pt>
                <c:pt idx="18812">
                  <c:v>94.05999999998694</c:v>
                </c:pt>
                <c:pt idx="18813">
                  <c:v>94.06499999998696</c:v>
                </c:pt>
                <c:pt idx="18814">
                  <c:v>94.06999999998693</c:v>
                </c:pt>
                <c:pt idx="18815">
                  <c:v>94.07499999998693</c:v>
                </c:pt>
                <c:pt idx="18816">
                  <c:v>94.07999999998691</c:v>
                </c:pt>
                <c:pt idx="18817">
                  <c:v>94.08499999998691</c:v>
                </c:pt>
                <c:pt idx="18818">
                  <c:v>94.08999999998691</c:v>
                </c:pt>
                <c:pt idx="18819">
                  <c:v>94.09499999998692</c:v>
                </c:pt>
                <c:pt idx="18820">
                  <c:v>94.0999999999869</c:v>
                </c:pt>
                <c:pt idx="18821">
                  <c:v>94.1049999999869</c:v>
                </c:pt>
                <c:pt idx="18822">
                  <c:v>94.10999999998688</c:v>
                </c:pt>
                <c:pt idx="18823">
                  <c:v>94.1149999999869</c:v>
                </c:pt>
                <c:pt idx="18824">
                  <c:v>94.1199999999869</c:v>
                </c:pt>
                <c:pt idx="18825">
                  <c:v>94.12499999998688</c:v>
                </c:pt>
                <c:pt idx="18826">
                  <c:v>94.12999999998688</c:v>
                </c:pt>
                <c:pt idx="18827">
                  <c:v>94.13499999998687</c:v>
                </c:pt>
                <c:pt idx="18828">
                  <c:v>94.13999999998687</c:v>
                </c:pt>
                <c:pt idx="18829">
                  <c:v>94.14499999998686</c:v>
                </c:pt>
                <c:pt idx="18830">
                  <c:v>94.14999999998686</c:v>
                </c:pt>
                <c:pt idx="18831">
                  <c:v>94.15499999998685</c:v>
                </c:pt>
                <c:pt idx="18832">
                  <c:v>94.15999999998685</c:v>
                </c:pt>
                <c:pt idx="18833">
                  <c:v>94.16499999998684</c:v>
                </c:pt>
                <c:pt idx="18834">
                  <c:v>94.16999999998684</c:v>
                </c:pt>
                <c:pt idx="18835">
                  <c:v>94.17499999998684</c:v>
                </c:pt>
                <c:pt idx="18836">
                  <c:v>94.17999999998678</c:v>
                </c:pt>
                <c:pt idx="18837">
                  <c:v>94.18499999998683</c:v>
                </c:pt>
                <c:pt idx="18838">
                  <c:v>94.18999999998681</c:v>
                </c:pt>
                <c:pt idx="18839">
                  <c:v>94.19499999998681</c:v>
                </c:pt>
                <c:pt idx="18840">
                  <c:v>94.19999999998681</c:v>
                </c:pt>
                <c:pt idx="18841">
                  <c:v>94.20499999998682</c:v>
                </c:pt>
                <c:pt idx="18842">
                  <c:v>94.2099999999868</c:v>
                </c:pt>
                <c:pt idx="18843">
                  <c:v>94.2149999999868</c:v>
                </c:pt>
                <c:pt idx="18844">
                  <c:v>94.2199999999868</c:v>
                </c:pt>
                <c:pt idx="18845">
                  <c:v>94.2249999999868</c:v>
                </c:pt>
                <c:pt idx="18846">
                  <c:v>94.2299999999868</c:v>
                </c:pt>
                <c:pt idx="18847">
                  <c:v>94.2349999999868</c:v>
                </c:pt>
                <c:pt idx="18848">
                  <c:v>94.2399999999868</c:v>
                </c:pt>
                <c:pt idx="18849">
                  <c:v>94.2449999999868</c:v>
                </c:pt>
                <c:pt idx="18850">
                  <c:v>94.2499999999868</c:v>
                </c:pt>
                <c:pt idx="18851">
                  <c:v>94.25499999998676</c:v>
                </c:pt>
                <c:pt idx="18852">
                  <c:v>94.25999999998676</c:v>
                </c:pt>
                <c:pt idx="18853">
                  <c:v>94.2649999999868</c:v>
                </c:pt>
                <c:pt idx="18854">
                  <c:v>94.26999999998676</c:v>
                </c:pt>
                <c:pt idx="18855">
                  <c:v>94.27499999998674</c:v>
                </c:pt>
                <c:pt idx="18856">
                  <c:v>94.27999999998674</c:v>
                </c:pt>
                <c:pt idx="18857">
                  <c:v>94.28499999998676</c:v>
                </c:pt>
                <c:pt idx="18858">
                  <c:v>94.28999999998673</c:v>
                </c:pt>
                <c:pt idx="18859">
                  <c:v>94.2949999999868</c:v>
                </c:pt>
                <c:pt idx="18860">
                  <c:v>94.29999999998672</c:v>
                </c:pt>
                <c:pt idx="18861">
                  <c:v>94.30499999998671</c:v>
                </c:pt>
                <c:pt idx="18862">
                  <c:v>94.30999999998671</c:v>
                </c:pt>
                <c:pt idx="18863">
                  <c:v>94.31499999998672</c:v>
                </c:pt>
                <c:pt idx="18864">
                  <c:v>94.3199999999867</c:v>
                </c:pt>
                <c:pt idx="18865">
                  <c:v>94.3249999999867</c:v>
                </c:pt>
                <c:pt idx="18866">
                  <c:v>94.32999999998668</c:v>
                </c:pt>
                <c:pt idx="18867">
                  <c:v>94.3349999999867</c:v>
                </c:pt>
                <c:pt idx="18868">
                  <c:v>94.3399999999867</c:v>
                </c:pt>
                <c:pt idx="18869">
                  <c:v>94.3449999999867</c:v>
                </c:pt>
                <c:pt idx="18870">
                  <c:v>94.3499999999867</c:v>
                </c:pt>
                <c:pt idx="18871">
                  <c:v>94.35499999998667</c:v>
                </c:pt>
                <c:pt idx="18872">
                  <c:v>94.35999999998667</c:v>
                </c:pt>
                <c:pt idx="18873">
                  <c:v>94.36499999998666</c:v>
                </c:pt>
                <c:pt idx="18874">
                  <c:v>94.36999999998666</c:v>
                </c:pt>
                <c:pt idx="18875">
                  <c:v>94.37499999998665</c:v>
                </c:pt>
                <c:pt idx="18876">
                  <c:v>94.37999999998665</c:v>
                </c:pt>
                <c:pt idx="18877">
                  <c:v>94.38499999998664</c:v>
                </c:pt>
                <c:pt idx="18878">
                  <c:v>94.38999999998664</c:v>
                </c:pt>
                <c:pt idx="18879">
                  <c:v>94.39499999998666</c:v>
                </c:pt>
                <c:pt idx="18880">
                  <c:v>94.39999999998663</c:v>
                </c:pt>
                <c:pt idx="18881">
                  <c:v>94.4049999999867</c:v>
                </c:pt>
                <c:pt idx="18882">
                  <c:v>94.40999999998662</c:v>
                </c:pt>
                <c:pt idx="18883">
                  <c:v>94.4149999999867</c:v>
                </c:pt>
                <c:pt idx="18884">
                  <c:v>94.41999999998662</c:v>
                </c:pt>
                <c:pt idx="18885">
                  <c:v>94.42499999998662</c:v>
                </c:pt>
                <c:pt idx="18886">
                  <c:v>94.4299999999866</c:v>
                </c:pt>
                <c:pt idx="18887">
                  <c:v>94.4349999999866</c:v>
                </c:pt>
                <c:pt idx="18888">
                  <c:v>94.4399999999866</c:v>
                </c:pt>
                <c:pt idx="18889">
                  <c:v>94.4449999999866</c:v>
                </c:pt>
                <c:pt idx="18890">
                  <c:v>94.4499999999866</c:v>
                </c:pt>
                <c:pt idx="18891">
                  <c:v>94.4549999999866</c:v>
                </c:pt>
                <c:pt idx="18892">
                  <c:v>94.4599999999866</c:v>
                </c:pt>
                <c:pt idx="18893">
                  <c:v>94.4649999999866</c:v>
                </c:pt>
                <c:pt idx="18894">
                  <c:v>94.4699999999866</c:v>
                </c:pt>
                <c:pt idx="18895">
                  <c:v>94.47499999998656</c:v>
                </c:pt>
                <c:pt idx="18896">
                  <c:v>94.47999999998656</c:v>
                </c:pt>
                <c:pt idx="18897">
                  <c:v>94.4849999999866</c:v>
                </c:pt>
                <c:pt idx="18898">
                  <c:v>94.48999999998656</c:v>
                </c:pt>
                <c:pt idx="18899">
                  <c:v>94.4949999999866</c:v>
                </c:pt>
                <c:pt idx="18900">
                  <c:v>94.4999999999866</c:v>
                </c:pt>
                <c:pt idx="18901">
                  <c:v>94.50499999998656</c:v>
                </c:pt>
                <c:pt idx="18902">
                  <c:v>94.50999999998653</c:v>
                </c:pt>
                <c:pt idx="18903">
                  <c:v>94.5149999999866</c:v>
                </c:pt>
                <c:pt idx="18904">
                  <c:v>94.51999999998652</c:v>
                </c:pt>
                <c:pt idx="18905">
                  <c:v>94.52499999998651</c:v>
                </c:pt>
                <c:pt idx="18906">
                  <c:v>94.52999999998651</c:v>
                </c:pt>
                <c:pt idx="18907">
                  <c:v>94.53499999998652</c:v>
                </c:pt>
                <c:pt idx="18908">
                  <c:v>94.5399999999865</c:v>
                </c:pt>
                <c:pt idx="18909">
                  <c:v>94.5449999999865</c:v>
                </c:pt>
                <c:pt idx="18910">
                  <c:v>94.5499999999865</c:v>
                </c:pt>
                <c:pt idx="18911">
                  <c:v>94.5549999999865</c:v>
                </c:pt>
                <c:pt idx="18912">
                  <c:v>94.5599999999865</c:v>
                </c:pt>
                <c:pt idx="18913">
                  <c:v>94.5649999999865</c:v>
                </c:pt>
                <c:pt idx="18914">
                  <c:v>94.5699999999865</c:v>
                </c:pt>
                <c:pt idx="18915">
                  <c:v>94.57499999998647</c:v>
                </c:pt>
                <c:pt idx="18916">
                  <c:v>94.57999999998647</c:v>
                </c:pt>
                <c:pt idx="18917">
                  <c:v>94.58499999998646</c:v>
                </c:pt>
                <c:pt idx="18918">
                  <c:v>94.58999999998646</c:v>
                </c:pt>
                <c:pt idx="18919">
                  <c:v>94.5949999999865</c:v>
                </c:pt>
                <c:pt idx="18920">
                  <c:v>94.59999999998646</c:v>
                </c:pt>
                <c:pt idx="18921">
                  <c:v>94.60499999998644</c:v>
                </c:pt>
                <c:pt idx="18922">
                  <c:v>94.60999999998644</c:v>
                </c:pt>
                <c:pt idx="18923">
                  <c:v>94.61499999998646</c:v>
                </c:pt>
                <c:pt idx="18924">
                  <c:v>94.61999999998643</c:v>
                </c:pt>
                <c:pt idx="18925">
                  <c:v>94.62499999998643</c:v>
                </c:pt>
                <c:pt idx="18926">
                  <c:v>94.62999999998641</c:v>
                </c:pt>
                <c:pt idx="18927">
                  <c:v>94.63499999998641</c:v>
                </c:pt>
                <c:pt idx="18928">
                  <c:v>94.63999999998641</c:v>
                </c:pt>
                <c:pt idx="18929">
                  <c:v>94.64499999998642</c:v>
                </c:pt>
                <c:pt idx="18930">
                  <c:v>94.6499999999864</c:v>
                </c:pt>
                <c:pt idx="18931">
                  <c:v>94.6549999999864</c:v>
                </c:pt>
                <c:pt idx="18932">
                  <c:v>94.65999999998638</c:v>
                </c:pt>
                <c:pt idx="18933">
                  <c:v>94.6649999999864</c:v>
                </c:pt>
                <c:pt idx="18934">
                  <c:v>94.6699999999864</c:v>
                </c:pt>
                <c:pt idx="18935">
                  <c:v>94.67499999998638</c:v>
                </c:pt>
                <c:pt idx="18936">
                  <c:v>94.67999999998638</c:v>
                </c:pt>
                <c:pt idx="18937">
                  <c:v>94.68499999998637</c:v>
                </c:pt>
                <c:pt idx="18938">
                  <c:v>94.68999999998637</c:v>
                </c:pt>
                <c:pt idx="18939">
                  <c:v>94.69499999998636</c:v>
                </c:pt>
                <c:pt idx="18940">
                  <c:v>94.69999999998636</c:v>
                </c:pt>
                <c:pt idx="18941">
                  <c:v>94.7049999999864</c:v>
                </c:pt>
                <c:pt idx="18942">
                  <c:v>94.70999999998636</c:v>
                </c:pt>
                <c:pt idx="18943">
                  <c:v>94.7149999999864</c:v>
                </c:pt>
                <c:pt idx="18944">
                  <c:v>94.7199999999864</c:v>
                </c:pt>
                <c:pt idx="18945">
                  <c:v>94.72499999998636</c:v>
                </c:pt>
                <c:pt idx="18946">
                  <c:v>94.72999999998633</c:v>
                </c:pt>
                <c:pt idx="18947">
                  <c:v>94.7349999999864</c:v>
                </c:pt>
                <c:pt idx="18948">
                  <c:v>94.73999999998632</c:v>
                </c:pt>
                <c:pt idx="18949">
                  <c:v>94.7449999999864</c:v>
                </c:pt>
                <c:pt idx="18950">
                  <c:v>94.74999999998632</c:v>
                </c:pt>
                <c:pt idx="18951">
                  <c:v>94.75499999998632</c:v>
                </c:pt>
                <c:pt idx="18952">
                  <c:v>94.7599999999863</c:v>
                </c:pt>
                <c:pt idx="18953">
                  <c:v>94.7649999999863</c:v>
                </c:pt>
                <c:pt idx="18954">
                  <c:v>94.7699999999863</c:v>
                </c:pt>
                <c:pt idx="18955">
                  <c:v>94.7749999999863</c:v>
                </c:pt>
                <c:pt idx="18956">
                  <c:v>94.7799999999863</c:v>
                </c:pt>
                <c:pt idx="18957">
                  <c:v>94.7849999999863</c:v>
                </c:pt>
                <c:pt idx="18958">
                  <c:v>94.7899999999863</c:v>
                </c:pt>
                <c:pt idx="18959">
                  <c:v>94.7949999999863</c:v>
                </c:pt>
                <c:pt idx="18960">
                  <c:v>94.7999999999863</c:v>
                </c:pt>
                <c:pt idx="18961">
                  <c:v>94.80499999998626</c:v>
                </c:pt>
                <c:pt idx="18962">
                  <c:v>94.80999999998626</c:v>
                </c:pt>
                <c:pt idx="18963">
                  <c:v>94.81499999998626</c:v>
                </c:pt>
                <c:pt idx="18964">
                  <c:v>94.81999999998626</c:v>
                </c:pt>
                <c:pt idx="18965">
                  <c:v>94.82499999998624</c:v>
                </c:pt>
                <c:pt idx="18966">
                  <c:v>94.82999999998624</c:v>
                </c:pt>
                <c:pt idx="18967">
                  <c:v>94.83499999998626</c:v>
                </c:pt>
                <c:pt idx="18968">
                  <c:v>94.83999999998623</c:v>
                </c:pt>
                <c:pt idx="18969">
                  <c:v>94.8449999999863</c:v>
                </c:pt>
                <c:pt idx="18970">
                  <c:v>94.84999999998622</c:v>
                </c:pt>
                <c:pt idx="18971">
                  <c:v>94.85499999998623</c:v>
                </c:pt>
                <c:pt idx="18972">
                  <c:v>94.85999999998621</c:v>
                </c:pt>
                <c:pt idx="18973">
                  <c:v>94.86499999998622</c:v>
                </c:pt>
                <c:pt idx="18974">
                  <c:v>94.8699999999862</c:v>
                </c:pt>
                <c:pt idx="18975">
                  <c:v>94.8749999999862</c:v>
                </c:pt>
                <c:pt idx="18976">
                  <c:v>94.87999999998618</c:v>
                </c:pt>
                <c:pt idx="18977">
                  <c:v>94.8849999999862</c:v>
                </c:pt>
                <c:pt idx="18978">
                  <c:v>94.8899999999862</c:v>
                </c:pt>
                <c:pt idx="18979">
                  <c:v>94.8949999999862</c:v>
                </c:pt>
                <c:pt idx="18980">
                  <c:v>94.8999999999862</c:v>
                </c:pt>
                <c:pt idx="18981">
                  <c:v>94.9049999999862</c:v>
                </c:pt>
                <c:pt idx="18982">
                  <c:v>94.9099999999862</c:v>
                </c:pt>
                <c:pt idx="18983">
                  <c:v>94.9149999999862</c:v>
                </c:pt>
                <c:pt idx="18984">
                  <c:v>94.9199999999862</c:v>
                </c:pt>
                <c:pt idx="18985">
                  <c:v>94.92499999998616</c:v>
                </c:pt>
                <c:pt idx="18986">
                  <c:v>94.92999999998616</c:v>
                </c:pt>
                <c:pt idx="18987">
                  <c:v>94.9349999999862</c:v>
                </c:pt>
                <c:pt idx="18988">
                  <c:v>94.9399999999862</c:v>
                </c:pt>
                <c:pt idx="18989">
                  <c:v>94.9449999999862</c:v>
                </c:pt>
                <c:pt idx="18990">
                  <c:v>94.9499999999862</c:v>
                </c:pt>
                <c:pt idx="18991">
                  <c:v>94.9549999999862</c:v>
                </c:pt>
                <c:pt idx="18992">
                  <c:v>94.95999999998612</c:v>
                </c:pt>
                <c:pt idx="18993">
                  <c:v>94.9649999999862</c:v>
                </c:pt>
                <c:pt idx="18994">
                  <c:v>94.96999999998612</c:v>
                </c:pt>
                <c:pt idx="18995">
                  <c:v>94.97499999998612</c:v>
                </c:pt>
                <c:pt idx="18996">
                  <c:v>94.9799999999861</c:v>
                </c:pt>
                <c:pt idx="18997">
                  <c:v>94.9849999999861</c:v>
                </c:pt>
                <c:pt idx="18998">
                  <c:v>94.9899999999861</c:v>
                </c:pt>
                <c:pt idx="18999">
                  <c:v>94.9949999999861</c:v>
                </c:pt>
                <c:pt idx="19000">
                  <c:v>94.9999999999861</c:v>
                </c:pt>
                <c:pt idx="19001">
                  <c:v>95.0049999999861</c:v>
                </c:pt>
                <c:pt idx="19002">
                  <c:v>95.0099999999861</c:v>
                </c:pt>
                <c:pt idx="19003">
                  <c:v>95.0149999999861</c:v>
                </c:pt>
                <c:pt idx="19004">
                  <c:v>95.0199999999861</c:v>
                </c:pt>
                <c:pt idx="19005">
                  <c:v>95.02499999998606</c:v>
                </c:pt>
                <c:pt idx="19006">
                  <c:v>95.02999999998606</c:v>
                </c:pt>
                <c:pt idx="19007">
                  <c:v>95.03499999998606</c:v>
                </c:pt>
                <c:pt idx="19008">
                  <c:v>95.03999999998606</c:v>
                </c:pt>
                <c:pt idx="19009">
                  <c:v>95.0449999999861</c:v>
                </c:pt>
                <c:pt idx="19010">
                  <c:v>95.0499999999861</c:v>
                </c:pt>
                <c:pt idx="19011">
                  <c:v>95.05499999998606</c:v>
                </c:pt>
                <c:pt idx="19012">
                  <c:v>95.05999999998603</c:v>
                </c:pt>
                <c:pt idx="19013">
                  <c:v>95.0649999999861</c:v>
                </c:pt>
                <c:pt idx="19014">
                  <c:v>95.06999999998602</c:v>
                </c:pt>
                <c:pt idx="19015">
                  <c:v>95.07499999998603</c:v>
                </c:pt>
                <c:pt idx="19016">
                  <c:v>95.07999999998601</c:v>
                </c:pt>
                <c:pt idx="19017">
                  <c:v>95.08499999998602</c:v>
                </c:pt>
                <c:pt idx="19018">
                  <c:v>95.089999999986</c:v>
                </c:pt>
                <c:pt idx="19019">
                  <c:v>95.094999999986</c:v>
                </c:pt>
                <c:pt idx="19020">
                  <c:v>95.099999999986</c:v>
                </c:pt>
                <c:pt idx="19021">
                  <c:v>95.104999999986</c:v>
                </c:pt>
                <c:pt idx="19022">
                  <c:v>95.109999999986</c:v>
                </c:pt>
                <c:pt idx="19023">
                  <c:v>95.114999999986</c:v>
                </c:pt>
                <c:pt idx="19024">
                  <c:v>95.119999999986</c:v>
                </c:pt>
                <c:pt idx="19025">
                  <c:v>95.12499999998597</c:v>
                </c:pt>
                <c:pt idx="19026">
                  <c:v>95.12999999998597</c:v>
                </c:pt>
                <c:pt idx="19027">
                  <c:v>95.13499999998596</c:v>
                </c:pt>
                <c:pt idx="19028">
                  <c:v>95.13999999998596</c:v>
                </c:pt>
                <c:pt idx="19029">
                  <c:v>95.14499999998596</c:v>
                </c:pt>
                <c:pt idx="19030">
                  <c:v>95.14999999998596</c:v>
                </c:pt>
                <c:pt idx="19031">
                  <c:v>95.15499999998594</c:v>
                </c:pt>
                <c:pt idx="19032">
                  <c:v>95.15999999998594</c:v>
                </c:pt>
                <c:pt idx="19033">
                  <c:v>95.16499999998596</c:v>
                </c:pt>
                <c:pt idx="19034">
                  <c:v>95.16999999998593</c:v>
                </c:pt>
                <c:pt idx="19035">
                  <c:v>95.17499999998593</c:v>
                </c:pt>
                <c:pt idx="19036">
                  <c:v>95.17999999998591</c:v>
                </c:pt>
                <c:pt idx="19037">
                  <c:v>95.18499999998593</c:v>
                </c:pt>
                <c:pt idx="19038">
                  <c:v>95.18999999998591</c:v>
                </c:pt>
                <c:pt idx="19039">
                  <c:v>95.19499999998592</c:v>
                </c:pt>
                <c:pt idx="19040">
                  <c:v>95.1999999999859</c:v>
                </c:pt>
                <c:pt idx="19041">
                  <c:v>95.2049999999859</c:v>
                </c:pt>
                <c:pt idx="19042">
                  <c:v>95.2099999999859</c:v>
                </c:pt>
                <c:pt idx="19043">
                  <c:v>95.2149999999859</c:v>
                </c:pt>
                <c:pt idx="19044">
                  <c:v>95.2199999999859</c:v>
                </c:pt>
                <c:pt idx="19045">
                  <c:v>95.2249999999859</c:v>
                </c:pt>
                <c:pt idx="19046">
                  <c:v>95.2299999999859</c:v>
                </c:pt>
                <c:pt idx="19047">
                  <c:v>95.2349999999859</c:v>
                </c:pt>
                <c:pt idx="19048">
                  <c:v>95.2399999999859</c:v>
                </c:pt>
                <c:pt idx="19049">
                  <c:v>95.2449999999859</c:v>
                </c:pt>
                <c:pt idx="19050">
                  <c:v>95.2499999999859</c:v>
                </c:pt>
                <c:pt idx="19051">
                  <c:v>95.25499999998586</c:v>
                </c:pt>
                <c:pt idx="19052">
                  <c:v>95.25999999998586</c:v>
                </c:pt>
                <c:pt idx="19053">
                  <c:v>95.2649999999859</c:v>
                </c:pt>
                <c:pt idx="19054">
                  <c:v>95.2699999999859</c:v>
                </c:pt>
                <c:pt idx="19055">
                  <c:v>95.27499999998583</c:v>
                </c:pt>
                <c:pt idx="19056">
                  <c:v>95.27999999998583</c:v>
                </c:pt>
                <c:pt idx="19057">
                  <c:v>95.2849999999859</c:v>
                </c:pt>
                <c:pt idx="19058">
                  <c:v>95.28999999998582</c:v>
                </c:pt>
                <c:pt idx="19059">
                  <c:v>95.2949999999859</c:v>
                </c:pt>
                <c:pt idx="19060">
                  <c:v>95.29999999998582</c:v>
                </c:pt>
                <c:pt idx="19061">
                  <c:v>95.30499999998582</c:v>
                </c:pt>
                <c:pt idx="19062">
                  <c:v>95.3099999999858</c:v>
                </c:pt>
                <c:pt idx="19063">
                  <c:v>95.3149999999858</c:v>
                </c:pt>
                <c:pt idx="19064">
                  <c:v>95.3199999999858</c:v>
                </c:pt>
                <c:pt idx="19065">
                  <c:v>95.3249999999858</c:v>
                </c:pt>
                <c:pt idx="19066">
                  <c:v>95.32999999998578</c:v>
                </c:pt>
                <c:pt idx="19067">
                  <c:v>95.3349999999858</c:v>
                </c:pt>
                <c:pt idx="19068">
                  <c:v>95.3399999999858</c:v>
                </c:pt>
                <c:pt idx="19069">
                  <c:v>95.3449999999858</c:v>
                </c:pt>
                <c:pt idx="19070">
                  <c:v>95.3499999999858</c:v>
                </c:pt>
                <c:pt idx="19071">
                  <c:v>95.35499999998576</c:v>
                </c:pt>
                <c:pt idx="19072">
                  <c:v>95.35999999998576</c:v>
                </c:pt>
                <c:pt idx="19073">
                  <c:v>95.36499999998576</c:v>
                </c:pt>
                <c:pt idx="19074">
                  <c:v>95.36999999998576</c:v>
                </c:pt>
                <c:pt idx="19075">
                  <c:v>95.37499999998574</c:v>
                </c:pt>
                <c:pt idx="19076">
                  <c:v>95.37999999998574</c:v>
                </c:pt>
                <c:pt idx="19077">
                  <c:v>95.38499999998573</c:v>
                </c:pt>
                <c:pt idx="19078">
                  <c:v>95.38999999998573</c:v>
                </c:pt>
                <c:pt idx="19079">
                  <c:v>95.3949999999858</c:v>
                </c:pt>
                <c:pt idx="19080">
                  <c:v>95.39999999998572</c:v>
                </c:pt>
                <c:pt idx="19081">
                  <c:v>95.4049999999858</c:v>
                </c:pt>
                <c:pt idx="19082">
                  <c:v>95.40999999998572</c:v>
                </c:pt>
                <c:pt idx="19083">
                  <c:v>95.4149999999858</c:v>
                </c:pt>
                <c:pt idx="19084">
                  <c:v>95.4199999999857</c:v>
                </c:pt>
                <c:pt idx="19085">
                  <c:v>95.4249999999857</c:v>
                </c:pt>
                <c:pt idx="19086">
                  <c:v>95.4299999999857</c:v>
                </c:pt>
                <c:pt idx="19087">
                  <c:v>95.4349999999857</c:v>
                </c:pt>
                <c:pt idx="19088">
                  <c:v>95.4399999999857</c:v>
                </c:pt>
                <c:pt idx="19089">
                  <c:v>95.4449999999857</c:v>
                </c:pt>
                <c:pt idx="19090">
                  <c:v>95.4499999999857</c:v>
                </c:pt>
                <c:pt idx="19091">
                  <c:v>95.4549999999857</c:v>
                </c:pt>
                <c:pt idx="19092">
                  <c:v>95.4599999999857</c:v>
                </c:pt>
                <c:pt idx="19093">
                  <c:v>95.4649999999857</c:v>
                </c:pt>
                <c:pt idx="19094">
                  <c:v>95.4699999999857</c:v>
                </c:pt>
                <c:pt idx="19095">
                  <c:v>95.47499999998566</c:v>
                </c:pt>
                <c:pt idx="19096">
                  <c:v>95.47999999998566</c:v>
                </c:pt>
                <c:pt idx="19097">
                  <c:v>95.4849999999857</c:v>
                </c:pt>
                <c:pt idx="19098">
                  <c:v>95.4899999999857</c:v>
                </c:pt>
                <c:pt idx="19099">
                  <c:v>95.4949999999857</c:v>
                </c:pt>
                <c:pt idx="19100">
                  <c:v>95.4999999999857</c:v>
                </c:pt>
                <c:pt idx="19101">
                  <c:v>95.5049999999857</c:v>
                </c:pt>
                <c:pt idx="19102">
                  <c:v>95.50999999998562</c:v>
                </c:pt>
                <c:pt idx="19103">
                  <c:v>95.5149999999857</c:v>
                </c:pt>
                <c:pt idx="19104">
                  <c:v>95.51999999998562</c:v>
                </c:pt>
                <c:pt idx="19105">
                  <c:v>95.52499999998562</c:v>
                </c:pt>
                <c:pt idx="19106">
                  <c:v>95.5299999999856</c:v>
                </c:pt>
                <c:pt idx="19107">
                  <c:v>95.5349999999856</c:v>
                </c:pt>
                <c:pt idx="19108">
                  <c:v>95.5399999999856</c:v>
                </c:pt>
                <c:pt idx="19109">
                  <c:v>95.5449999999856</c:v>
                </c:pt>
                <c:pt idx="19110">
                  <c:v>95.5499999999856</c:v>
                </c:pt>
                <c:pt idx="19111">
                  <c:v>95.5549999999856</c:v>
                </c:pt>
                <c:pt idx="19112">
                  <c:v>95.5599999999856</c:v>
                </c:pt>
                <c:pt idx="19113">
                  <c:v>95.5649999999856</c:v>
                </c:pt>
                <c:pt idx="19114">
                  <c:v>95.5699999999856</c:v>
                </c:pt>
                <c:pt idx="19115">
                  <c:v>95.57499999998556</c:v>
                </c:pt>
                <c:pt idx="19116">
                  <c:v>95.57999999998556</c:v>
                </c:pt>
                <c:pt idx="19117">
                  <c:v>95.58499999998556</c:v>
                </c:pt>
                <c:pt idx="19118">
                  <c:v>95.58999999998556</c:v>
                </c:pt>
                <c:pt idx="19119">
                  <c:v>95.5949999999856</c:v>
                </c:pt>
                <c:pt idx="19120">
                  <c:v>95.5999999999856</c:v>
                </c:pt>
                <c:pt idx="19121">
                  <c:v>95.60499999998553</c:v>
                </c:pt>
                <c:pt idx="19122">
                  <c:v>95.60999999998553</c:v>
                </c:pt>
                <c:pt idx="19123">
                  <c:v>95.6149999999856</c:v>
                </c:pt>
                <c:pt idx="19124">
                  <c:v>95.61999999998552</c:v>
                </c:pt>
                <c:pt idx="19125">
                  <c:v>95.62499999998553</c:v>
                </c:pt>
                <c:pt idx="19126">
                  <c:v>95.62999999998551</c:v>
                </c:pt>
                <c:pt idx="19127">
                  <c:v>95.63499999998552</c:v>
                </c:pt>
                <c:pt idx="19128">
                  <c:v>95.6399999999855</c:v>
                </c:pt>
                <c:pt idx="19129">
                  <c:v>95.6449999999855</c:v>
                </c:pt>
                <c:pt idx="19130">
                  <c:v>95.6499999999855</c:v>
                </c:pt>
                <c:pt idx="19131">
                  <c:v>95.6549999999855</c:v>
                </c:pt>
                <c:pt idx="19132">
                  <c:v>95.65999999998548</c:v>
                </c:pt>
                <c:pt idx="19133">
                  <c:v>95.6649999999855</c:v>
                </c:pt>
                <c:pt idx="19134">
                  <c:v>95.6699999999855</c:v>
                </c:pt>
                <c:pt idx="19135">
                  <c:v>95.67499999998547</c:v>
                </c:pt>
                <c:pt idx="19136">
                  <c:v>95.67999999998547</c:v>
                </c:pt>
                <c:pt idx="19137">
                  <c:v>95.68499999998546</c:v>
                </c:pt>
                <c:pt idx="19138">
                  <c:v>95.68999999998545</c:v>
                </c:pt>
                <c:pt idx="19139">
                  <c:v>95.69499999998546</c:v>
                </c:pt>
                <c:pt idx="19140">
                  <c:v>95.69999999998546</c:v>
                </c:pt>
                <c:pt idx="19141">
                  <c:v>95.7049999999855</c:v>
                </c:pt>
                <c:pt idx="19142">
                  <c:v>95.7099999999855</c:v>
                </c:pt>
                <c:pt idx="19143">
                  <c:v>95.7149999999855</c:v>
                </c:pt>
                <c:pt idx="19144">
                  <c:v>95.7199999999855</c:v>
                </c:pt>
                <c:pt idx="19145">
                  <c:v>95.7249999999855</c:v>
                </c:pt>
                <c:pt idx="19146">
                  <c:v>95.72999999998542</c:v>
                </c:pt>
                <c:pt idx="19147">
                  <c:v>95.7349999999855</c:v>
                </c:pt>
                <c:pt idx="19148">
                  <c:v>95.73999999998542</c:v>
                </c:pt>
                <c:pt idx="19149">
                  <c:v>95.7449999999855</c:v>
                </c:pt>
                <c:pt idx="19150">
                  <c:v>95.7499999999854</c:v>
                </c:pt>
                <c:pt idx="19151">
                  <c:v>95.7549999999854</c:v>
                </c:pt>
                <c:pt idx="19152">
                  <c:v>95.7599999999854</c:v>
                </c:pt>
                <c:pt idx="19153">
                  <c:v>95.7649999999854</c:v>
                </c:pt>
                <c:pt idx="19154">
                  <c:v>95.7699999999854</c:v>
                </c:pt>
                <c:pt idx="19155">
                  <c:v>95.7749999999854</c:v>
                </c:pt>
                <c:pt idx="19156">
                  <c:v>95.7799999999854</c:v>
                </c:pt>
                <c:pt idx="19157">
                  <c:v>95.7849999999854</c:v>
                </c:pt>
                <c:pt idx="19158">
                  <c:v>95.7899999999854</c:v>
                </c:pt>
                <c:pt idx="19159">
                  <c:v>95.7949999999854</c:v>
                </c:pt>
                <c:pt idx="19160">
                  <c:v>95.7999999999854</c:v>
                </c:pt>
                <c:pt idx="19161">
                  <c:v>95.80499999998536</c:v>
                </c:pt>
                <c:pt idx="19162">
                  <c:v>95.80999999998536</c:v>
                </c:pt>
                <c:pt idx="19163">
                  <c:v>95.8149999999854</c:v>
                </c:pt>
                <c:pt idx="19164">
                  <c:v>95.8199999999854</c:v>
                </c:pt>
                <c:pt idx="19165">
                  <c:v>95.82499999998533</c:v>
                </c:pt>
                <c:pt idx="19166">
                  <c:v>95.82999999998533</c:v>
                </c:pt>
                <c:pt idx="19167">
                  <c:v>95.8349999999854</c:v>
                </c:pt>
                <c:pt idx="19168">
                  <c:v>95.83999999998532</c:v>
                </c:pt>
                <c:pt idx="19169">
                  <c:v>95.8449999999854</c:v>
                </c:pt>
                <c:pt idx="19170">
                  <c:v>95.84999999998532</c:v>
                </c:pt>
                <c:pt idx="19171">
                  <c:v>95.85499999998532</c:v>
                </c:pt>
                <c:pt idx="19172">
                  <c:v>95.8599999999853</c:v>
                </c:pt>
                <c:pt idx="19173">
                  <c:v>95.8649999999853</c:v>
                </c:pt>
                <c:pt idx="19174">
                  <c:v>95.8699999999853</c:v>
                </c:pt>
                <c:pt idx="19175">
                  <c:v>95.8749999999853</c:v>
                </c:pt>
                <c:pt idx="19176">
                  <c:v>95.87999999998528</c:v>
                </c:pt>
                <c:pt idx="19177">
                  <c:v>95.8849999999853</c:v>
                </c:pt>
                <c:pt idx="19178">
                  <c:v>95.8899999999853</c:v>
                </c:pt>
                <c:pt idx="19179">
                  <c:v>95.8949999999853</c:v>
                </c:pt>
                <c:pt idx="19180">
                  <c:v>95.8999999999853</c:v>
                </c:pt>
                <c:pt idx="19181">
                  <c:v>95.9049999999853</c:v>
                </c:pt>
                <c:pt idx="19182">
                  <c:v>95.9099999999853</c:v>
                </c:pt>
                <c:pt idx="19183">
                  <c:v>95.9149999999853</c:v>
                </c:pt>
                <c:pt idx="19184">
                  <c:v>95.9199999999853</c:v>
                </c:pt>
                <c:pt idx="19185">
                  <c:v>95.9249999999853</c:v>
                </c:pt>
                <c:pt idx="19186">
                  <c:v>95.9299999999853</c:v>
                </c:pt>
                <c:pt idx="19187">
                  <c:v>95.9349999999853</c:v>
                </c:pt>
                <c:pt idx="19188">
                  <c:v>95.9399999999853</c:v>
                </c:pt>
                <c:pt idx="19189">
                  <c:v>95.9449999999853</c:v>
                </c:pt>
                <c:pt idx="19190">
                  <c:v>95.9499999999853</c:v>
                </c:pt>
                <c:pt idx="19191">
                  <c:v>95.9549999999853</c:v>
                </c:pt>
                <c:pt idx="19192">
                  <c:v>95.95999999998522</c:v>
                </c:pt>
                <c:pt idx="19193">
                  <c:v>95.9649999999853</c:v>
                </c:pt>
                <c:pt idx="19194">
                  <c:v>95.9699999999852</c:v>
                </c:pt>
                <c:pt idx="19195">
                  <c:v>95.9749999999852</c:v>
                </c:pt>
                <c:pt idx="19196">
                  <c:v>95.9799999999852</c:v>
                </c:pt>
                <c:pt idx="19197">
                  <c:v>95.9849999999852</c:v>
                </c:pt>
                <c:pt idx="19198">
                  <c:v>95.9899999999852</c:v>
                </c:pt>
                <c:pt idx="19199">
                  <c:v>95.9949999999852</c:v>
                </c:pt>
                <c:pt idx="19200">
                  <c:v>95.9999999999852</c:v>
                </c:pt>
                <c:pt idx="19201">
                  <c:v>96.0049999999852</c:v>
                </c:pt>
                <c:pt idx="19202">
                  <c:v>96.0099999999852</c:v>
                </c:pt>
                <c:pt idx="19203">
                  <c:v>96.0149999999852</c:v>
                </c:pt>
                <c:pt idx="19204">
                  <c:v>96.0199999999852</c:v>
                </c:pt>
                <c:pt idx="19205">
                  <c:v>96.02499999998516</c:v>
                </c:pt>
                <c:pt idx="19206">
                  <c:v>96.02999999998516</c:v>
                </c:pt>
                <c:pt idx="19207">
                  <c:v>96.0349999999852</c:v>
                </c:pt>
                <c:pt idx="19208">
                  <c:v>96.0399999999852</c:v>
                </c:pt>
                <c:pt idx="19209">
                  <c:v>96.0449999999852</c:v>
                </c:pt>
                <c:pt idx="19210">
                  <c:v>96.0499999999852</c:v>
                </c:pt>
                <c:pt idx="19211">
                  <c:v>96.0549999999852</c:v>
                </c:pt>
                <c:pt idx="19212">
                  <c:v>96.05999999998512</c:v>
                </c:pt>
                <c:pt idx="19213">
                  <c:v>96.0649999999852</c:v>
                </c:pt>
                <c:pt idx="19214">
                  <c:v>96.06999999998512</c:v>
                </c:pt>
                <c:pt idx="19215">
                  <c:v>96.07499999998512</c:v>
                </c:pt>
                <c:pt idx="19216">
                  <c:v>96.0799999999851</c:v>
                </c:pt>
                <c:pt idx="19217">
                  <c:v>96.0849999999851</c:v>
                </c:pt>
                <c:pt idx="19218">
                  <c:v>96.0899999999851</c:v>
                </c:pt>
                <c:pt idx="19219">
                  <c:v>96.0949999999851</c:v>
                </c:pt>
                <c:pt idx="19220">
                  <c:v>96.0999999999851</c:v>
                </c:pt>
                <c:pt idx="19221">
                  <c:v>96.1049999999851</c:v>
                </c:pt>
                <c:pt idx="19222">
                  <c:v>96.1099999999851</c:v>
                </c:pt>
                <c:pt idx="19223">
                  <c:v>96.1149999999851</c:v>
                </c:pt>
                <c:pt idx="19224">
                  <c:v>96.1199999999851</c:v>
                </c:pt>
                <c:pt idx="19225">
                  <c:v>96.12499999998506</c:v>
                </c:pt>
                <c:pt idx="19226">
                  <c:v>96.12999999998505</c:v>
                </c:pt>
                <c:pt idx="19227">
                  <c:v>96.13499999998506</c:v>
                </c:pt>
                <c:pt idx="19228">
                  <c:v>96.13999999998506</c:v>
                </c:pt>
                <c:pt idx="19229">
                  <c:v>96.1449999999851</c:v>
                </c:pt>
                <c:pt idx="19230">
                  <c:v>96.1499999999851</c:v>
                </c:pt>
                <c:pt idx="19231">
                  <c:v>96.15499999998503</c:v>
                </c:pt>
                <c:pt idx="19232">
                  <c:v>96.15999999998503</c:v>
                </c:pt>
                <c:pt idx="19233">
                  <c:v>96.1649999999851</c:v>
                </c:pt>
                <c:pt idx="19234">
                  <c:v>96.16999999998502</c:v>
                </c:pt>
                <c:pt idx="19235">
                  <c:v>96.17499999998503</c:v>
                </c:pt>
                <c:pt idx="19236">
                  <c:v>96.17999999998501</c:v>
                </c:pt>
                <c:pt idx="19237">
                  <c:v>96.18499999998502</c:v>
                </c:pt>
                <c:pt idx="19238">
                  <c:v>96.189999999985</c:v>
                </c:pt>
                <c:pt idx="19239">
                  <c:v>96.194999999985</c:v>
                </c:pt>
                <c:pt idx="19240">
                  <c:v>96.19999999998498</c:v>
                </c:pt>
                <c:pt idx="19241">
                  <c:v>96.204999999985</c:v>
                </c:pt>
                <c:pt idx="19242">
                  <c:v>96.20999999998498</c:v>
                </c:pt>
                <c:pt idx="19243">
                  <c:v>96.214999999985</c:v>
                </c:pt>
                <c:pt idx="19244">
                  <c:v>96.219999999985</c:v>
                </c:pt>
                <c:pt idx="19245">
                  <c:v>96.22499999998497</c:v>
                </c:pt>
                <c:pt idx="19246">
                  <c:v>96.22999999998497</c:v>
                </c:pt>
                <c:pt idx="19247">
                  <c:v>96.23499999998496</c:v>
                </c:pt>
                <c:pt idx="19248">
                  <c:v>96.23999999998495</c:v>
                </c:pt>
                <c:pt idx="19249">
                  <c:v>96.24499999998496</c:v>
                </c:pt>
                <c:pt idx="19250">
                  <c:v>96.24999999998496</c:v>
                </c:pt>
                <c:pt idx="19251">
                  <c:v>96.25499999998494</c:v>
                </c:pt>
                <c:pt idx="19252">
                  <c:v>96.25999999998494</c:v>
                </c:pt>
                <c:pt idx="19253">
                  <c:v>96.26499999998493</c:v>
                </c:pt>
                <c:pt idx="19254">
                  <c:v>96.26999999998493</c:v>
                </c:pt>
                <c:pt idx="19255">
                  <c:v>96.27499999998493</c:v>
                </c:pt>
                <c:pt idx="19256">
                  <c:v>96.27999999998491</c:v>
                </c:pt>
                <c:pt idx="19257">
                  <c:v>96.28499999998493</c:v>
                </c:pt>
                <c:pt idx="19258">
                  <c:v>96.28999999998491</c:v>
                </c:pt>
                <c:pt idx="19259">
                  <c:v>96.29499999998492</c:v>
                </c:pt>
                <c:pt idx="19260">
                  <c:v>96.2999999999849</c:v>
                </c:pt>
                <c:pt idx="19261">
                  <c:v>96.3049999999849</c:v>
                </c:pt>
                <c:pt idx="19262">
                  <c:v>96.30999999998488</c:v>
                </c:pt>
                <c:pt idx="19263">
                  <c:v>96.3149999999849</c:v>
                </c:pt>
                <c:pt idx="19264">
                  <c:v>96.31999999998488</c:v>
                </c:pt>
                <c:pt idx="19265">
                  <c:v>96.32499999998488</c:v>
                </c:pt>
                <c:pt idx="19266">
                  <c:v>96.32999999998488</c:v>
                </c:pt>
                <c:pt idx="19267">
                  <c:v>96.33499999998487</c:v>
                </c:pt>
                <c:pt idx="19268">
                  <c:v>96.33999999998487</c:v>
                </c:pt>
                <c:pt idx="19269">
                  <c:v>96.34499999998486</c:v>
                </c:pt>
                <c:pt idx="19270">
                  <c:v>96.34999999998485</c:v>
                </c:pt>
                <c:pt idx="19271">
                  <c:v>96.35499999998485</c:v>
                </c:pt>
                <c:pt idx="19272">
                  <c:v>96.35999999998485</c:v>
                </c:pt>
                <c:pt idx="19273">
                  <c:v>96.36499999998484</c:v>
                </c:pt>
                <c:pt idx="19274">
                  <c:v>96.36999999998484</c:v>
                </c:pt>
                <c:pt idx="19275">
                  <c:v>96.37499999998481</c:v>
                </c:pt>
                <c:pt idx="19276">
                  <c:v>96.37999999998478</c:v>
                </c:pt>
                <c:pt idx="19277">
                  <c:v>96.38499999998483</c:v>
                </c:pt>
                <c:pt idx="19278">
                  <c:v>96.38999999998481</c:v>
                </c:pt>
                <c:pt idx="19279">
                  <c:v>96.39499999998483</c:v>
                </c:pt>
                <c:pt idx="19280">
                  <c:v>96.39999999998481</c:v>
                </c:pt>
                <c:pt idx="19281">
                  <c:v>96.40499999998482</c:v>
                </c:pt>
                <c:pt idx="19282">
                  <c:v>96.4099999999848</c:v>
                </c:pt>
                <c:pt idx="19283">
                  <c:v>96.4149999999848</c:v>
                </c:pt>
                <c:pt idx="19284">
                  <c:v>96.4199999999848</c:v>
                </c:pt>
                <c:pt idx="19285">
                  <c:v>96.4249999999848</c:v>
                </c:pt>
                <c:pt idx="19286">
                  <c:v>96.42999999998478</c:v>
                </c:pt>
                <c:pt idx="19287">
                  <c:v>96.4349999999848</c:v>
                </c:pt>
                <c:pt idx="19288">
                  <c:v>96.4399999999848</c:v>
                </c:pt>
                <c:pt idx="19289">
                  <c:v>96.4449999999848</c:v>
                </c:pt>
                <c:pt idx="19290">
                  <c:v>96.4499999999848</c:v>
                </c:pt>
                <c:pt idx="19291">
                  <c:v>96.45499999998476</c:v>
                </c:pt>
                <c:pt idx="19292">
                  <c:v>96.45999999998475</c:v>
                </c:pt>
                <c:pt idx="19293">
                  <c:v>96.46499999998476</c:v>
                </c:pt>
                <c:pt idx="19294">
                  <c:v>96.46999999998476</c:v>
                </c:pt>
                <c:pt idx="19295">
                  <c:v>96.47499999998474</c:v>
                </c:pt>
                <c:pt idx="19296">
                  <c:v>96.47999999998474</c:v>
                </c:pt>
                <c:pt idx="19297">
                  <c:v>96.48499999998473</c:v>
                </c:pt>
                <c:pt idx="19298">
                  <c:v>96.48999999998473</c:v>
                </c:pt>
                <c:pt idx="19299">
                  <c:v>96.4949999999848</c:v>
                </c:pt>
                <c:pt idx="19300">
                  <c:v>96.49999999998472</c:v>
                </c:pt>
                <c:pt idx="19301">
                  <c:v>96.50499999998473</c:v>
                </c:pt>
                <c:pt idx="19302">
                  <c:v>96.50999999998471</c:v>
                </c:pt>
                <c:pt idx="19303">
                  <c:v>96.51499999998472</c:v>
                </c:pt>
                <c:pt idx="19304">
                  <c:v>96.5199999999847</c:v>
                </c:pt>
                <c:pt idx="19305">
                  <c:v>96.5249999999847</c:v>
                </c:pt>
                <c:pt idx="19306">
                  <c:v>96.52999999998468</c:v>
                </c:pt>
                <c:pt idx="19307">
                  <c:v>96.5349999999847</c:v>
                </c:pt>
                <c:pt idx="19308">
                  <c:v>96.53999999998468</c:v>
                </c:pt>
                <c:pt idx="19309">
                  <c:v>96.5449999999847</c:v>
                </c:pt>
                <c:pt idx="19310">
                  <c:v>96.5499999999847</c:v>
                </c:pt>
                <c:pt idx="19311">
                  <c:v>96.55499999998467</c:v>
                </c:pt>
                <c:pt idx="19312">
                  <c:v>96.55999999998467</c:v>
                </c:pt>
                <c:pt idx="19313">
                  <c:v>96.56499999998466</c:v>
                </c:pt>
                <c:pt idx="19314">
                  <c:v>96.56999999998465</c:v>
                </c:pt>
                <c:pt idx="19315">
                  <c:v>96.57499999998465</c:v>
                </c:pt>
                <c:pt idx="19316">
                  <c:v>96.57999999998465</c:v>
                </c:pt>
                <c:pt idx="19317">
                  <c:v>96.58499999998464</c:v>
                </c:pt>
                <c:pt idx="19318">
                  <c:v>96.58999999998464</c:v>
                </c:pt>
                <c:pt idx="19319">
                  <c:v>96.59499999998463</c:v>
                </c:pt>
                <c:pt idx="19320">
                  <c:v>96.59999999998463</c:v>
                </c:pt>
                <c:pt idx="19321">
                  <c:v>96.60499999998463</c:v>
                </c:pt>
                <c:pt idx="19322">
                  <c:v>96.60999999998461</c:v>
                </c:pt>
                <c:pt idx="19323">
                  <c:v>96.61499999998463</c:v>
                </c:pt>
                <c:pt idx="19324">
                  <c:v>96.61999999998461</c:v>
                </c:pt>
                <c:pt idx="19325">
                  <c:v>96.62499999998461</c:v>
                </c:pt>
                <c:pt idx="19326">
                  <c:v>96.62999999998458</c:v>
                </c:pt>
                <c:pt idx="19327">
                  <c:v>96.6349999999846</c:v>
                </c:pt>
                <c:pt idx="19328">
                  <c:v>96.63999999998458</c:v>
                </c:pt>
                <c:pt idx="19329">
                  <c:v>96.6449999999846</c:v>
                </c:pt>
                <c:pt idx="19330">
                  <c:v>96.64999999998458</c:v>
                </c:pt>
                <c:pt idx="19331">
                  <c:v>96.65499999998458</c:v>
                </c:pt>
                <c:pt idx="19332">
                  <c:v>96.65999999998458</c:v>
                </c:pt>
                <c:pt idx="19333">
                  <c:v>96.66499999998457</c:v>
                </c:pt>
                <c:pt idx="19334">
                  <c:v>96.66999999998457</c:v>
                </c:pt>
                <c:pt idx="19335">
                  <c:v>96.67499999998455</c:v>
                </c:pt>
                <c:pt idx="19336">
                  <c:v>96.67999999998455</c:v>
                </c:pt>
                <c:pt idx="19337">
                  <c:v>96.68499999998455</c:v>
                </c:pt>
                <c:pt idx="19338">
                  <c:v>96.68999999998455</c:v>
                </c:pt>
                <c:pt idx="19339">
                  <c:v>96.69499999998454</c:v>
                </c:pt>
                <c:pt idx="19340">
                  <c:v>96.69999999998454</c:v>
                </c:pt>
                <c:pt idx="19341">
                  <c:v>96.70499999998453</c:v>
                </c:pt>
                <c:pt idx="19342">
                  <c:v>96.70999999998453</c:v>
                </c:pt>
                <c:pt idx="19343">
                  <c:v>96.7149999999846</c:v>
                </c:pt>
                <c:pt idx="19344">
                  <c:v>96.71999999998452</c:v>
                </c:pt>
                <c:pt idx="19345">
                  <c:v>96.72499999998453</c:v>
                </c:pt>
                <c:pt idx="19346">
                  <c:v>96.72999999998451</c:v>
                </c:pt>
                <c:pt idx="19347">
                  <c:v>96.73499999998452</c:v>
                </c:pt>
                <c:pt idx="19348">
                  <c:v>96.7399999999845</c:v>
                </c:pt>
                <c:pt idx="19349">
                  <c:v>96.7449999999845</c:v>
                </c:pt>
                <c:pt idx="19350">
                  <c:v>96.7499999999845</c:v>
                </c:pt>
                <c:pt idx="19351">
                  <c:v>96.7549999999845</c:v>
                </c:pt>
                <c:pt idx="19352">
                  <c:v>96.75999999998448</c:v>
                </c:pt>
                <c:pt idx="19353">
                  <c:v>96.7649999999845</c:v>
                </c:pt>
                <c:pt idx="19354">
                  <c:v>96.7699999999845</c:v>
                </c:pt>
                <c:pt idx="19355">
                  <c:v>96.77499999998447</c:v>
                </c:pt>
                <c:pt idx="19356">
                  <c:v>96.77999999998447</c:v>
                </c:pt>
                <c:pt idx="19357">
                  <c:v>96.78499999998446</c:v>
                </c:pt>
                <c:pt idx="19358">
                  <c:v>96.78999999998445</c:v>
                </c:pt>
                <c:pt idx="19359">
                  <c:v>96.79499999998446</c:v>
                </c:pt>
                <c:pt idx="19360">
                  <c:v>96.79999999998446</c:v>
                </c:pt>
                <c:pt idx="19361">
                  <c:v>96.80499999998444</c:v>
                </c:pt>
                <c:pt idx="19362">
                  <c:v>96.80999999998444</c:v>
                </c:pt>
                <c:pt idx="19363">
                  <c:v>96.81499999998443</c:v>
                </c:pt>
                <c:pt idx="19364">
                  <c:v>96.81999999998443</c:v>
                </c:pt>
                <c:pt idx="19365">
                  <c:v>96.82499999998443</c:v>
                </c:pt>
                <c:pt idx="19366">
                  <c:v>96.82999999998441</c:v>
                </c:pt>
                <c:pt idx="19367">
                  <c:v>96.83499999998443</c:v>
                </c:pt>
                <c:pt idx="19368">
                  <c:v>96.83999999998441</c:v>
                </c:pt>
                <c:pt idx="19369">
                  <c:v>96.84499999998442</c:v>
                </c:pt>
                <c:pt idx="19370">
                  <c:v>96.8499999999844</c:v>
                </c:pt>
                <c:pt idx="19371">
                  <c:v>96.8549999999844</c:v>
                </c:pt>
                <c:pt idx="19372">
                  <c:v>96.85999999998438</c:v>
                </c:pt>
                <c:pt idx="19373">
                  <c:v>96.8649999999844</c:v>
                </c:pt>
                <c:pt idx="19374">
                  <c:v>96.86999999998438</c:v>
                </c:pt>
                <c:pt idx="19375">
                  <c:v>96.87499999998438</c:v>
                </c:pt>
                <c:pt idx="19376">
                  <c:v>96.87999999998438</c:v>
                </c:pt>
                <c:pt idx="19377">
                  <c:v>96.88499999998437</c:v>
                </c:pt>
                <c:pt idx="19378">
                  <c:v>96.88999999998437</c:v>
                </c:pt>
                <c:pt idx="19379">
                  <c:v>96.89499999998436</c:v>
                </c:pt>
                <c:pt idx="19380">
                  <c:v>96.89999999998435</c:v>
                </c:pt>
                <c:pt idx="19381">
                  <c:v>96.90499999998436</c:v>
                </c:pt>
                <c:pt idx="19382">
                  <c:v>96.90999999998436</c:v>
                </c:pt>
                <c:pt idx="19383">
                  <c:v>96.9149999999844</c:v>
                </c:pt>
                <c:pt idx="19384">
                  <c:v>96.91999999998436</c:v>
                </c:pt>
                <c:pt idx="19385">
                  <c:v>96.92499999998433</c:v>
                </c:pt>
                <c:pt idx="19386">
                  <c:v>96.92999999998433</c:v>
                </c:pt>
                <c:pt idx="19387">
                  <c:v>96.9349999999844</c:v>
                </c:pt>
                <c:pt idx="19388">
                  <c:v>96.93999999998432</c:v>
                </c:pt>
                <c:pt idx="19389">
                  <c:v>96.9449999999844</c:v>
                </c:pt>
                <c:pt idx="19390">
                  <c:v>96.94999999998432</c:v>
                </c:pt>
                <c:pt idx="19391">
                  <c:v>96.95499999998432</c:v>
                </c:pt>
                <c:pt idx="19392">
                  <c:v>96.9599999999843</c:v>
                </c:pt>
                <c:pt idx="19393">
                  <c:v>96.9649999999843</c:v>
                </c:pt>
                <c:pt idx="19394">
                  <c:v>96.9699999999843</c:v>
                </c:pt>
                <c:pt idx="19395">
                  <c:v>96.9749999999843</c:v>
                </c:pt>
                <c:pt idx="19396">
                  <c:v>96.97999999998428</c:v>
                </c:pt>
                <c:pt idx="19397">
                  <c:v>96.9849999999843</c:v>
                </c:pt>
                <c:pt idx="19398">
                  <c:v>96.9899999999843</c:v>
                </c:pt>
                <c:pt idx="19399">
                  <c:v>96.9949999999843</c:v>
                </c:pt>
                <c:pt idx="19400">
                  <c:v>96.9999999999843</c:v>
                </c:pt>
                <c:pt idx="19401">
                  <c:v>97.00499999998426</c:v>
                </c:pt>
                <c:pt idx="19402">
                  <c:v>97.00999999998427</c:v>
                </c:pt>
                <c:pt idx="19403">
                  <c:v>97.01499999998426</c:v>
                </c:pt>
                <c:pt idx="19404">
                  <c:v>97.01999999998426</c:v>
                </c:pt>
                <c:pt idx="19405">
                  <c:v>97.02499999998424</c:v>
                </c:pt>
                <c:pt idx="19406">
                  <c:v>97.02999999998424</c:v>
                </c:pt>
                <c:pt idx="19407">
                  <c:v>97.03499999998423</c:v>
                </c:pt>
                <c:pt idx="19408">
                  <c:v>97.03999999998423</c:v>
                </c:pt>
                <c:pt idx="19409">
                  <c:v>97.0449999999843</c:v>
                </c:pt>
                <c:pt idx="19410">
                  <c:v>97.04999999998422</c:v>
                </c:pt>
                <c:pt idx="19411">
                  <c:v>97.05499999998423</c:v>
                </c:pt>
                <c:pt idx="19412">
                  <c:v>97.05999999998421</c:v>
                </c:pt>
                <c:pt idx="19413">
                  <c:v>97.06499999998422</c:v>
                </c:pt>
                <c:pt idx="19414">
                  <c:v>97.0699999999842</c:v>
                </c:pt>
                <c:pt idx="19415">
                  <c:v>97.0749999999842</c:v>
                </c:pt>
                <c:pt idx="19416">
                  <c:v>97.07999999998418</c:v>
                </c:pt>
                <c:pt idx="19417">
                  <c:v>97.0849999999842</c:v>
                </c:pt>
                <c:pt idx="19418">
                  <c:v>97.08999999998418</c:v>
                </c:pt>
                <c:pt idx="19419">
                  <c:v>97.0949999999842</c:v>
                </c:pt>
                <c:pt idx="19420">
                  <c:v>97.0999999999842</c:v>
                </c:pt>
                <c:pt idx="19421">
                  <c:v>97.10499999998417</c:v>
                </c:pt>
                <c:pt idx="19422">
                  <c:v>97.10999999998417</c:v>
                </c:pt>
                <c:pt idx="19423">
                  <c:v>97.11499999998416</c:v>
                </c:pt>
                <c:pt idx="19424">
                  <c:v>97.11999999998417</c:v>
                </c:pt>
                <c:pt idx="19425">
                  <c:v>97.12499999998415</c:v>
                </c:pt>
                <c:pt idx="19426">
                  <c:v>97.12999999998415</c:v>
                </c:pt>
                <c:pt idx="19427">
                  <c:v>97.13499999998414</c:v>
                </c:pt>
                <c:pt idx="19428">
                  <c:v>97.13999999998414</c:v>
                </c:pt>
                <c:pt idx="19429">
                  <c:v>97.14499999998413</c:v>
                </c:pt>
                <c:pt idx="19430">
                  <c:v>97.14999999998413</c:v>
                </c:pt>
                <c:pt idx="19431">
                  <c:v>97.15499999998413</c:v>
                </c:pt>
                <c:pt idx="19432">
                  <c:v>97.15999999998411</c:v>
                </c:pt>
                <c:pt idx="19433">
                  <c:v>97.16499999998413</c:v>
                </c:pt>
                <c:pt idx="19434">
                  <c:v>97.16999999998411</c:v>
                </c:pt>
                <c:pt idx="19435">
                  <c:v>97.17499999998411</c:v>
                </c:pt>
                <c:pt idx="19436">
                  <c:v>97.17999999998408</c:v>
                </c:pt>
                <c:pt idx="19437">
                  <c:v>97.1849999999841</c:v>
                </c:pt>
                <c:pt idx="19438">
                  <c:v>97.18999999998408</c:v>
                </c:pt>
                <c:pt idx="19439">
                  <c:v>97.1949999999841</c:v>
                </c:pt>
                <c:pt idx="19440">
                  <c:v>97.19999999998408</c:v>
                </c:pt>
                <c:pt idx="19441">
                  <c:v>97.2049999999841</c:v>
                </c:pt>
                <c:pt idx="19442">
                  <c:v>97.2099999999841</c:v>
                </c:pt>
                <c:pt idx="19443">
                  <c:v>97.2149999999841</c:v>
                </c:pt>
                <c:pt idx="19444">
                  <c:v>97.2199999999841</c:v>
                </c:pt>
                <c:pt idx="19445">
                  <c:v>97.22499999998406</c:v>
                </c:pt>
                <c:pt idx="19446">
                  <c:v>97.22999999998407</c:v>
                </c:pt>
                <c:pt idx="19447">
                  <c:v>97.23499999998406</c:v>
                </c:pt>
                <c:pt idx="19448">
                  <c:v>97.23999999998406</c:v>
                </c:pt>
                <c:pt idx="19449">
                  <c:v>97.2449999999841</c:v>
                </c:pt>
                <c:pt idx="19450">
                  <c:v>97.24999999998406</c:v>
                </c:pt>
                <c:pt idx="19451">
                  <c:v>97.25499999998403</c:v>
                </c:pt>
                <c:pt idx="19452">
                  <c:v>97.25999999998403</c:v>
                </c:pt>
                <c:pt idx="19453">
                  <c:v>97.2649999999841</c:v>
                </c:pt>
                <c:pt idx="19454">
                  <c:v>97.26999999998402</c:v>
                </c:pt>
                <c:pt idx="19455">
                  <c:v>97.27499999998403</c:v>
                </c:pt>
                <c:pt idx="19456">
                  <c:v>97.27999999998401</c:v>
                </c:pt>
                <c:pt idx="19457">
                  <c:v>97.28499999998402</c:v>
                </c:pt>
                <c:pt idx="19458">
                  <c:v>97.289999999984</c:v>
                </c:pt>
                <c:pt idx="19459">
                  <c:v>97.294999999984</c:v>
                </c:pt>
                <c:pt idx="19460">
                  <c:v>97.299999999984</c:v>
                </c:pt>
                <c:pt idx="19461">
                  <c:v>97.304999999984</c:v>
                </c:pt>
                <c:pt idx="19462">
                  <c:v>97.30999999998398</c:v>
                </c:pt>
                <c:pt idx="19463">
                  <c:v>97.314999999984</c:v>
                </c:pt>
                <c:pt idx="19464">
                  <c:v>97.319999999984</c:v>
                </c:pt>
                <c:pt idx="19465">
                  <c:v>97.32499999998397</c:v>
                </c:pt>
                <c:pt idx="19466">
                  <c:v>97.32999999998397</c:v>
                </c:pt>
                <c:pt idx="19467">
                  <c:v>97.33499999998396</c:v>
                </c:pt>
                <c:pt idx="19468">
                  <c:v>97.33999999998397</c:v>
                </c:pt>
                <c:pt idx="19469">
                  <c:v>97.34499999998396</c:v>
                </c:pt>
                <c:pt idx="19470">
                  <c:v>97.34999999998396</c:v>
                </c:pt>
                <c:pt idx="19471">
                  <c:v>97.35499999998394</c:v>
                </c:pt>
                <c:pt idx="19472">
                  <c:v>97.35999999998394</c:v>
                </c:pt>
                <c:pt idx="19473">
                  <c:v>97.36499999998393</c:v>
                </c:pt>
                <c:pt idx="19474">
                  <c:v>97.36999999998393</c:v>
                </c:pt>
                <c:pt idx="19475">
                  <c:v>97.37499999998393</c:v>
                </c:pt>
                <c:pt idx="19476">
                  <c:v>97.37999999998391</c:v>
                </c:pt>
                <c:pt idx="19477">
                  <c:v>97.38499999998393</c:v>
                </c:pt>
                <c:pt idx="19478">
                  <c:v>97.38999999998391</c:v>
                </c:pt>
                <c:pt idx="19479">
                  <c:v>97.39499999998392</c:v>
                </c:pt>
                <c:pt idx="19480">
                  <c:v>97.3999999999839</c:v>
                </c:pt>
                <c:pt idx="19481">
                  <c:v>97.4049999999839</c:v>
                </c:pt>
                <c:pt idx="19482">
                  <c:v>97.4099999999839</c:v>
                </c:pt>
                <c:pt idx="19483">
                  <c:v>97.4149999999839</c:v>
                </c:pt>
                <c:pt idx="19484">
                  <c:v>97.4199999999839</c:v>
                </c:pt>
                <c:pt idx="19485">
                  <c:v>97.4249999999839</c:v>
                </c:pt>
                <c:pt idx="19486">
                  <c:v>97.4299999999839</c:v>
                </c:pt>
                <c:pt idx="19487">
                  <c:v>97.4349999999839</c:v>
                </c:pt>
                <c:pt idx="19488">
                  <c:v>97.4399999999839</c:v>
                </c:pt>
                <c:pt idx="19489">
                  <c:v>97.4449999999839</c:v>
                </c:pt>
                <c:pt idx="19490">
                  <c:v>97.4499999999839</c:v>
                </c:pt>
                <c:pt idx="19491">
                  <c:v>97.45499999998386</c:v>
                </c:pt>
                <c:pt idx="19492">
                  <c:v>97.45999999998386</c:v>
                </c:pt>
                <c:pt idx="19493">
                  <c:v>97.4649999999839</c:v>
                </c:pt>
                <c:pt idx="19494">
                  <c:v>97.46999999998386</c:v>
                </c:pt>
                <c:pt idx="19495">
                  <c:v>97.47499999998383</c:v>
                </c:pt>
                <c:pt idx="19496">
                  <c:v>97.47999999998383</c:v>
                </c:pt>
                <c:pt idx="19497">
                  <c:v>97.48499999998382</c:v>
                </c:pt>
                <c:pt idx="19498">
                  <c:v>97.48999999998382</c:v>
                </c:pt>
                <c:pt idx="19499">
                  <c:v>97.4949999999839</c:v>
                </c:pt>
                <c:pt idx="19500">
                  <c:v>97.49999999998382</c:v>
                </c:pt>
                <c:pt idx="19501">
                  <c:v>97.50499999998382</c:v>
                </c:pt>
                <c:pt idx="19502">
                  <c:v>97.5099999999838</c:v>
                </c:pt>
                <c:pt idx="19503">
                  <c:v>97.5149999999838</c:v>
                </c:pt>
                <c:pt idx="19504">
                  <c:v>97.5199999999838</c:v>
                </c:pt>
                <c:pt idx="19505">
                  <c:v>97.5249999999838</c:v>
                </c:pt>
                <c:pt idx="19506">
                  <c:v>97.52999999998378</c:v>
                </c:pt>
                <c:pt idx="19507">
                  <c:v>97.5349999999838</c:v>
                </c:pt>
                <c:pt idx="19508">
                  <c:v>97.53999999998377</c:v>
                </c:pt>
                <c:pt idx="19509">
                  <c:v>97.5449999999838</c:v>
                </c:pt>
                <c:pt idx="19510">
                  <c:v>97.5499999999838</c:v>
                </c:pt>
                <c:pt idx="19511">
                  <c:v>97.55499999998376</c:v>
                </c:pt>
                <c:pt idx="19512">
                  <c:v>97.55999999998377</c:v>
                </c:pt>
                <c:pt idx="19513">
                  <c:v>97.56499999998376</c:v>
                </c:pt>
                <c:pt idx="19514">
                  <c:v>97.56999999998376</c:v>
                </c:pt>
                <c:pt idx="19515">
                  <c:v>97.57499999998374</c:v>
                </c:pt>
                <c:pt idx="19516">
                  <c:v>97.57999999998374</c:v>
                </c:pt>
                <c:pt idx="19517">
                  <c:v>97.58499999998373</c:v>
                </c:pt>
                <c:pt idx="19518">
                  <c:v>97.58999999998373</c:v>
                </c:pt>
                <c:pt idx="19519">
                  <c:v>97.59499999998372</c:v>
                </c:pt>
                <c:pt idx="19520">
                  <c:v>97.59999999998372</c:v>
                </c:pt>
                <c:pt idx="19521">
                  <c:v>97.60499999998373</c:v>
                </c:pt>
                <c:pt idx="19522">
                  <c:v>97.60999999998371</c:v>
                </c:pt>
                <c:pt idx="19523">
                  <c:v>97.61499999998372</c:v>
                </c:pt>
                <c:pt idx="19524">
                  <c:v>97.6199999999837</c:v>
                </c:pt>
                <c:pt idx="19525">
                  <c:v>97.6249999999837</c:v>
                </c:pt>
                <c:pt idx="19526">
                  <c:v>97.62999999998368</c:v>
                </c:pt>
                <c:pt idx="19527">
                  <c:v>97.6349999999837</c:v>
                </c:pt>
                <c:pt idx="19528">
                  <c:v>97.63999999998368</c:v>
                </c:pt>
                <c:pt idx="19529">
                  <c:v>97.6449999999837</c:v>
                </c:pt>
                <c:pt idx="19530">
                  <c:v>97.64999999998367</c:v>
                </c:pt>
                <c:pt idx="19531">
                  <c:v>97.65499999998367</c:v>
                </c:pt>
                <c:pt idx="19532">
                  <c:v>97.65999999998367</c:v>
                </c:pt>
                <c:pt idx="19533">
                  <c:v>97.66499999998366</c:v>
                </c:pt>
                <c:pt idx="19534">
                  <c:v>97.66999999998367</c:v>
                </c:pt>
                <c:pt idx="19535">
                  <c:v>97.67499999998365</c:v>
                </c:pt>
                <c:pt idx="19536">
                  <c:v>97.67999999998365</c:v>
                </c:pt>
                <c:pt idx="19537">
                  <c:v>97.68499999998364</c:v>
                </c:pt>
                <c:pt idx="19538">
                  <c:v>97.68999999998364</c:v>
                </c:pt>
                <c:pt idx="19539">
                  <c:v>97.69499999998363</c:v>
                </c:pt>
                <c:pt idx="19540">
                  <c:v>97.69999999998363</c:v>
                </c:pt>
                <c:pt idx="19541">
                  <c:v>97.70499999998362</c:v>
                </c:pt>
                <c:pt idx="19542">
                  <c:v>97.70999999998362</c:v>
                </c:pt>
                <c:pt idx="19543">
                  <c:v>97.7149999999837</c:v>
                </c:pt>
                <c:pt idx="19544">
                  <c:v>97.71999999998362</c:v>
                </c:pt>
                <c:pt idx="19545">
                  <c:v>97.72499999998362</c:v>
                </c:pt>
                <c:pt idx="19546">
                  <c:v>97.7299999999836</c:v>
                </c:pt>
                <c:pt idx="19547">
                  <c:v>97.7349999999836</c:v>
                </c:pt>
                <c:pt idx="19548">
                  <c:v>97.7399999999836</c:v>
                </c:pt>
                <c:pt idx="19549">
                  <c:v>97.7449999999836</c:v>
                </c:pt>
                <c:pt idx="19550">
                  <c:v>97.7499999999836</c:v>
                </c:pt>
                <c:pt idx="19551">
                  <c:v>97.7549999999836</c:v>
                </c:pt>
                <c:pt idx="19552">
                  <c:v>97.75999999998357</c:v>
                </c:pt>
                <c:pt idx="19553">
                  <c:v>97.7649999999836</c:v>
                </c:pt>
                <c:pt idx="19554">
                  <c:v>97.7699999999836</c:v>
                </c:pt>
                <c:pt idx="19555">
                  <c:v>97.77499999998356</c:v>
                </c:pt>
                <c:pt idx="19556">
                  <c:v>97.77999999998357</c:v>
                </c:pt>
                <c:pt idx="19557">
                  <c:v>97.78499999998356</c:v>
                </c:pt>
                <c:pt idx="19558">
                  <c:v>97.78999999998356</c:v>
                </c:pt>
                <c:pt idx="19559">
                  <c:v>97.7949999999836</c:v>
                </c:pt>
                <c:pt idx="19560">
                  <c:v>97.79999999998356</c:v>
                </c:pt>
                <c:pt idx="19561">
                  <c:v>97.80499999998353</c:v>
                </c:pt>
                <c:pt idx="19562">
                  <c:v>97.80999999998353</c:v>
                </c:pt>
                <c:pt idx="19563">
                  <c:v>97.81499999998352</c:v>
                </c:pt>
                <c:pt idx="19564">
                  <c:v>97.81999999998352</c:v>
                </c:pt>
                <c:pt idx="19565">
                  <c:v>97.82499999998353</c:v>
                </c:pt>
                <c:pt idx="19566">
                  <c:v>97.82999999998351</c:v>
                </c:pt>
                <c:pt idx="19567">
                  <c:v>97.83499999998352</c:v>
                </c:pt>
                <c:pt idx="19568">
                  <c:v>97.8399999999835</c:v>
                </c:pt>
                <c:pt idx="19569">
                  <c:v>97.8449999999835</c:v>
                </c:pt>
                <c:pt idx="19570">
                  <c:v>97.8499999999835</c:v>
                </c:pt>
                <c:pt idx="19571">
                  <c:v>97.8549999999835</c:v>
                </c:pt>
                <c:pt idx="19572">
                  <c:v>97.85999999998348</c:v>
                </c:pt>
                <c:pt idx="19573">
                  <c:v>97.8649999999835</c:v>
                </c:pt>
                <c:pt idx="19574">
                  <c:v>97.86999999998347</c:v>
                </c:pt>
                <c:pt idx="19575">
                  <c:v>97.87499999998347</c:v>
                </c:pt>
                <c:pt idx="19576">
                  <c:v>97.87999999998347</c:v>
                </c:pt>
                <c:pt idx="19577">
                  <c:v>97.88499999998346</c:v>
                </c:pt>
                <c:pt idx="19578">
                  <c:v>97.88999999998347</c:v>
                </c:pt>
                <c:pt idx="19579">
                  <c:v>97.89499999998346</c:v>
                </c:pt>
                <c:pt idx="19580">
                  <c:v>97.89999999998346</c:v>
                </c:pt>
                <c:pt idx="19581">
                  <c:v>97.9049999999835</c:v>
                </c:pt>
                <c:pt idx="19582">
                  <c:v>97.90999999998346</c:v>
                </c:pt>
                <c:pt idx="19583">
                  <c:v>97.9149999999835</c:v>
                </c:pt>
                <c:pt idx="19584">
                  <c:v>97.9199999999835</c:v>
                </c:pt>
                <c:pt idx="19585">
                  <c:v>97.92499999998342</c:v>
                </c:pt>
                <c:pt idx="19586">
                  <c:v>97.92999999998342</c:v>
                </c:pt>
                <c:pt idx="19587">
                  <c:v>97.9349999999835</c:v>
                </c:pt>
                <c:pt idx="19588">
                  <c:v>97.93999999998342</c:v>
                </c:pt>
                <c:pt idx="19589">
                  <c:v>97.9449999999835</c:v>
                </c:pt>
                <c:pt idx="19590">
                  <c:v>97.9499999999834</c:v>
                </c:pt>
                <c:pt idx="19591">
                  <c:v>97.9549999999834</c:v>
                </c:pt>
                <c:pt idx="19592">
                  <c:v>97.9599999999834</c:v>
                </c:pt>
                <c:pt idx="19593">
                  <c:v>97.9649999999834</c:v>
                </c:pt>
                <c:pt idx="19594">
                  <c:v>97.9699999999834</c:v>
                </c:pt>
                <c:pt idx="19595">
                  <c:v>97.9749999999834</c:v>
                </c:pt>
                <c:pt idx="19596">
                  <c:v>97.97999999998337</c:v>
                </c:pt>
                <c:pt idx="19597">
                  <c:v>97.9849999999834</c:v>
                </c:pt>
                <c:pt idx="19598">
                  <c:v>97.9899999999834</c:v>
                </c:pt>
                <c:pt idx="19599">
                  <c:v>97.9949999999834</c:v>
                </c:pt>
                <c:pt idx="19600">
                  <c:v>97.9999999999834</c:v>
                </c:pt>
                <c:pt idx="19601">
                  <c:v>98.00499999998336</c:v>
                </c:pt>
                <c:pt idx="19602">
                  <c:v>98.00999999998336</c:v>
                </c:pt>
                <c:pt idx="19603">
                  <c:v>98.0149999999834</c:v>
                </c:pt>
                <c:pt idx="19604">
                  <c:v>98.01999999998336</c:v>
                </c:pt>
                <c:pt idx="19605">
                  <c:v>98.02499999998333</c:v>
                </c:pt>
                <c:pt idx="19606">
                  <c:v>98.02999999998333</c:v>
                </c:pt>
                <c:pt idx="19607">
                  <c:v>98.03499999998332</c:v>
                </c:pt>
                <c:pt idx="19608">
                  <c:v>98.03999999998332</c:v>
                </c:pt>
                <c:pt idx="19609">
                  <c:v>98.0449999999834</c:v>
                </c:pt>
                <c:pt idx="19610">
                  <c:v>98.04999999998332</c:v>
                </c:pt>
                <c:pt idx="19611">
                  <c:v>98.05499999998332</c:v>
                </c:pt>
                <c:pt idx="19612">
                  <c:v>98.0599999999833</c:v>
                </c:pt>
                <c:pt idx="19613">
                  <c:v>98.0649999999833</c:v>
                </c:pt>
                <c:pt idx="19614">
                  <c:v>98.0699999999833</c:v>
                </c:pt>
                <c:pt idx="19615">
                  <c:v>98.0749999999833</c:v>
                </c:pt>
                <c:pt idx="19616">
                  <c:v>98.07999999998328</c:v>
                </c:pt>
                <c:pt idx="19617">
                  <c:v>98.0849999999833</c:v>
                </c:pt>
                <c:pt idx="19618">
                  <c:v>98.08999999998327</c:v>
                </c:pt>
                <c:pt idx="19619">
                  <c:v>98.0949999999833</c:v>
                </c:pt>
                <c:pt idx="19620">
                  <c:v>98.0999999999833</c:v>
                </c:pt>
                <c:pt idx="19621">
                  <c:v>98.10499999998326</c:v>
                </c:pt>
                <c:pt idx="19622">
                  <c:v>98.10999999998327</c:v>
                </c:pt>
                <c:pt idx="19623">
                  <c:v>98.11499999998326</c:v>
                </c:pt>
                <c:pt idx="19624">
                  <c:v>98.11999999998326</c:v>
                </c:pt>
                <c:pt idx="19625">
                  <c:v>98.12499999998324</c:v>
                </c:pt>
                <c:pt idx="19626">
                  <c:v>98.12999999998324</c:v>
                </c:pt>
                <c:pt idx="19627">
                  <c:v>98.13499999998323</c:v>
                </c:pt>
                <c:pt idx="19628">
                  <c:v>98.13999999998323</c:v>
                </c:pt>
                <c:pt idx="19629">
                  <c:v>98.14499999998322</c:v>
                </c:pt>
                <c:pt idx="19630">
                  <c:v>98.14999999998322</c:v>
                </c:pt>
                <c:pt idx="19631">
                  <c:v>98.15499999998323</c:v>
                </c:pt>
                <c:pt idx="19632">
                  <c:v>98.15999999998321</c:v>
                </c:pt>
                <c:pt idx="19633">
                  <c:v>98.16499999998322</c:v>
                </c:pt>
                <c:pt idx="19634">
                  <c:v>98.1699999999832</c:v>
                </c:pt>
                <c:pt idx="19635">
                  <c:v>98.1749999999832</c:v>
                </c:pt>
                <c:pt idx="19636">
                  <c:v>98.17999999998318</c:v>
                </c:pt>
                <c:pt idx="19637">
                  <c:v>98.1849999999832</c:v>
                </c:pt>
                <c:pt idx="19638">
                  <c:v>98.18999999998318</c:v>
                </c:pt>
                <c:pt idx="19639">
                  <c:v>98.1949999999832</c:v>
                </c:pt>
                <c:pt idx="19640">
                  <c:v>98.19999999998317</c:v>
                </c:pt>
                <c:pt idx="19641">
                  <c:v>98.2049999999832</c:v>
                </c:pt>
                <c:pt idx="19642">
                  <c:v>98.2099999999832</c:v>
                </c:pt>
                <c:pt idx="19643">
                  <c:v>98.2149999999832</c:v>
                </c:pt>
                <c:pt idx="19644">
                  <c:v>98.2199999999832</c:v>
                </c:pt>
                <c:pt idx="19645">
                  <c:v>98.22499999998316</c:v>
                </c:pt>
                <c:pt idx="19646">
                  <c:v>98.22999999998316</c:v>
                </c:pt>
                <c:pt idx="19647">
                  <c:v>98.2349999999832</c:v>
                </c:pt>
                <c:pt idx="19648">
                  <c:v>98.23999999998316</c:v>
                </c:pt>
                <c:pt idx="19649">
                  <c:v>98.2449999999832</c:v>
                </c:pt>
                <c:pt idx="19650">
                  <c:v>98.2499999999832</c:v>
                </c:pt>
                <c:pt idx="19651">
                  <c:v>98.25499999998312</c:v>
                </c:pt>
                <c:pt idx="19652">
                  <c:v>98.25999999998312</c:v>
                </c:pt>
                <c:pt idx="19653">
                  <c:v>98.2649999999832</c:v>
                </c:pt>
                <c:pt idx="19654">
                  <c:v>98.26999999998312</c:v>
                </c:pt>
                <c:pt idx="19655">
                  <c:v>98.27499999998312</c:v>
                </c:pt>
                <c:pt idx="19656">
                  <c:v>98.2799999999831</c:v>
                </c:pt>
                <c:pt idx="19657">
                  <c:v>98.2849999999831</c:v>
                </c:pt>
                <c:pt idx="19658">
                  <c:v>98.2899999999831</c:v>
                </c:pt>
                <c:pt idx="19659">
                  <c:v>98.2949999999831</c:v>
                </c:pt>
                <c:pt idx="19660">
                  <c:v>98.2999999999831</c:v>
                </c:pt>
                <c:pt idx="19661">
                  <c:v>98.3049999999831</c:v>
                </c:pt>
                <c:pt idx="19662">
                  <c:v>98.30999999998307</c:v>
                </c:pt>
                <c:pt idx="19663">
                  <c:v>98.3149999999831</c:v>
                </c:pt>
                <c:pt idx="19664">
                  <c:v>98.3199999999831</c:v>
                </c:pt>
                <c:pt idx="19665">
                  <c:v>98.32499999998306</c:v>
                </c:pt>
                <c:pt idx="19666">
                  <c:v>98.32999999998307</c:v>
                </c:pt>
                <c:pt idx="19667">
                  <c:v>98.33499999998306</c:v>
                </c:pt>
                <c:pt idx="19668">
                  <c:v>98.33999999998306</c:v>
                </c:pt>
                <c:pt idx="19669">
                  <c:v>98.3449999999831</c:v>
                </c:pt>
                <c:pt idx="19670">
                  <c:v>98.34999999998306</c:v>
                </c:pt>
                <c:pt idx="19671">
                  <c:v>98.35499999998303</c:v>
                </c:pt>
                <c:pt idx="19672">
                  <c:v>98.35999999998303</c:v>
                </c:pt>
                <c:pt idx="19673">
                  <c:v>98.36499999998302</c:v>
                </c:pt>
                <c:pt idx="19674">
                  <c:v>98.36999999998302</c:v>
                </c:pt>
                <c:pt idx="19675">
                  <c:v>98.37499999998303</c:v>
                </c:pt>
                <c:pt idx="19676">
                  <c:v>98.37999999998301</c:v>
                </c:pt>
                <c:pt idx="19677">
                  <c:v>98.38499999998302</c:v>
                </c:pt>
                <c:pt idx="19678">
                  <c:v>98.389999999983</c:v>
                </c:pt>
                <c:pt idx="19679">
                  <c:v>98.394999999983</c:v>
                </c:pt>
                <c:pt idx="19680">
                  <c:v>98.399999999983</c:v>
                </c:pt>
                <c:pt idx="19681">
                  <c:v>98.404999999983</c:v>
                </c:pt>
                <c:pt idx="19682">
                  <c:v>98.409999999983</c:v>
                </c:pt>
                <c:pt idx="19683">
                  <c:v>98.414999999983</c:v>
                </c:pt>
                <c:pt idx="19684">
                  <c:v>98.419999999983</c:v>
                </c:pt>
                <c:pt idx="19685">
                  <c:v>98.424999999983</c:v>
                </c:pt>
                <c:pt idx="19686">
                  <c:v>98.429999999983</c:v>
                </c:pt>
                <c:pt idx="19687">
                  <c:v>98.434999999983</c:v>
                </c:pt>
                <c:pt idx="19688">
                  <c:v>98.439999999983</c:v>
                </c:pt>
                <c:pt idx="19689">
                  <c:v>98.444999999983</c:v>
                </c:pt>
                <c:pt idx="19690">
                  <c:v>98.449999999983</c:v>
                </c:pt>
                <c:pt idx="19691">
                  <c:v>98.454999999983</c:v>
                </c:pt>
                <c:pt idx="19692">
                  <c:v>98.45999999998296</c:v>
                </c:pt>
                <c:pt idx="19693">
                  <c:v>98.464999999983</c:v>
                </c:pt>
                <c:pt idx="19694">
                  <c:v>98.469999999983</c:v>
                </c:pt>
                <c:pt idx="19695">
                  <c:v>98.47499999998292</c:v>
                </c:pt>
                <c:pt idx="19696">
                  <c:v>98.47999999998292</c:v>
                </c:pt>
                <c:pt idx="19697">
                  <c:v>98.484999999983</c:v>
                </c:pt>
                <c:pt idx="19698">
                  <c:v>98.48999999998292</c:v>
                </c:pt>
                <c:pt idx="19699">
                  <c:v>98.494999999983</c:v>
                </c:pt>
                <c:pt idx="19700">
                  <c:v>98.4999999999829</c:v>
                </c:pt>
                <c:pt idx="19701">
                  <c:v>98.5049999999829</c:v>
                </c:pt>
                <c:pt idx="19702">
                  <c:v>98.5099999999829</c:v>
                </c:pt>
                <c:pt idx="19703">
                  <c:v>98.5149999999829</c:v>
                </c:pt>
                <c:pt idx="19704">
                  <c:v>98.5199999999829</c:v>
                </c:pt>
                <c:pt idx="19705">
                  <c:v>98.5249999999829</c:v>
                </c:pt>
                <c:pt idx="19706">
                  <c:v>98.52999999998287</c:v>
                </c:pt>
                <c:pt idx="19707">
                  <c:v>98.5349999999829</c:v>
                </c:pt>
                <c:pt idx="19708">
                  <c:v>98.5399999999829</c:v>
                </c:pt>
                <c:pt idx="19709">
                  <c:v>98.5449999999829</c:v>
                </c:pt>
                <c:pt idx="19710">
                  <c:v>98.5499999999829</c:v>
                </c:pt>
                <c:pt idx="19711">
                  <c:v>98.55499999998286</c:v>
                </c:pt>
                <c:pt idx="19712">
                  <c:v>98.55999999998286</c:v>
                </c:pt>
                <c:pt idx="19713">
                  <c:v>98.5649999999829</c:v>
                </c:pt>
                <c:pt idx="19714">
                  <c:v>98.56999999998286</c:v>
                </c:pt>
                <c:pt idx="19715">
                  <c:v>98.57499999998283</c:v>
                </c:pt>
                <c:pt idx="19716">
                  <c:v>98.57999999998283</c:v>
                </c:pt>
                <c:pt idx="19717">
                  <c:v>98.58499999998282</c:v>
                </c:pt>
                <c:pt idx="19718">
                  <c:v>98.58999999998282</c:v>
                </c:pt>
                <c:pt idx="19719">
                  <c:v>98.5949999999829</c:v>
                </c:pt>
                <c:pt idx="19720">
                  <c:v>98.59999999998282</c:v>
                </c:pt>
                <c:pt idx="19721">
                  <c:v>98.60499999998282</c:v>
                </c:pt>
                <c:pt idx="19722">
                  <c:v>98.6099999999828</c:v>
                </c:pt>
                <c:pt idx="19723">
                  <c:v>98.6149999999828</c:v>
                </c:pt>
                <c:pt idx="19724">
                  <c:v>98.6199999999828</c:v>
                </c:pt>
                <c:pt idx="19725">
                  <c:v>98.6249999999828</c:v>
                </c:pt>
                <c:pt idx="19726">
                  <c:v>98.62999999998278</c:v>
                </c:pt>
                <c:pt idx="19727">
                  <c:v>98.6349999999828</c:v>
                </c:pt>
                <c:pt idx="19728">
                  <c:v>98.63999999998277</c:v>
                </c:pt>
                <c:pt idx="19729">
                  <c:v>98.6449999999828</c:v>
                </c:pt>
                <c:pt idx="19730">
                  <c:v>98.6499999999828</c:v>
                </c:pt>
                <c:pt idx="19731">
                  <c:v>98.65499999998276</c:v>
                </c:pt>
                <c:pt idx="19732">
                  <c:v>98.65999999998277</c:v>
                </c:pt>
                <c:pt idx="19733">
                  <c:v>98.66499999998276</c:v>
                </c:pt>
                <c:pt idx="19734">
                  <c:v>98.66999999998276</c:v>
                </c:pt>
                <c:pt idx="19735">
                  <c:v>98.67499999998274</c:v>
                </c:pt>
                <c:pt idx="19736">
                  <c:v>98.67999999998274</c:v>
                </c:pt>
                <c:pt idx="19737">
                  <c:v>98.68499999998273</c:v>
                </c:pt>
                <c:pt idx="19738">
                  <c:v>98.68999999998273</c:v>
                </c:pt>
                <c:pt idx="19739">
                  <c:v>98.69499999998272</c:v>
                </c:pt>
                <c:pt idx="19740">
                  <c:v>98.69999999998272</c:v>
                </c:pt>
                <c:pt idx="19741">
                  <c:v>98.7049999999828</c:v>
                </c:pt>
                <c:pt idx="19742">
                  <c:v>98.70999999998272</c:v>
                </c:pt>
                <c:pt idx="19743">
                  <c:v>98.7149999999828</c:v>
                </c:pt>
                <c:pt idx="19744">
                  <c:v>98.7199999999827</c:v>
                </c:pt>
                <c:pt idx="19745">
                  <c:v>98.7249999999827</c:v>
                </c:pt>
                <c:pt idx="19746">
                  <c:v>98.7299999999827</c:v>
                </c:pt>
                <c:pt idx="19747">
                  <c:v>98.7349999999827</c:v>
                </c:pt>
                <c:pt idx="19748">
                  <c:v>98.7399999999827</c:v>
                </c:pt>
                <c:pt idx="19749">
                  <c:v>98.7449999999827</c:v>
                </c:pt>
                <c:pt idx="19750">
                  <c:v>98.7499999999827</c:v>
                </c:pt>
                <c:pt idx="19751">
                  <c:v>98.7549999999827</c:v>
                </c:pt>
                <c:pt idx="19752">
                  <c:v>98.7599999999827</c:v>
                </c:pt>
                <c:pt idx="19753">
                  <c:v>98.7649999999827</c:v>
                </c:pt>
                <c:pt idx="19754">
                  <c:v>98.7699999999827</c:v>
                </c:pt>
                <c:pt idx="19755">
                  <c:v>98.77499999998266</c:v>
                </c:pt>
                <c:pt idx="19756">
                  <c:v>98.77999999998266</c:v>
                </c:pt>
                <c:pt idx="19757">
                  <c:v>98.7849999999827</c:v>
                </c:pt>
                <c:pt idx="19758">
                  <c:v>98.78999999998266</c:v>
                </c:pt>
                <c:pt idx="19759">
                  <c:v>98.7949999999827</c:v>
                </c:pt>
                <c:pt idx="19760">
                  <c:v>98.7999999999827</c:v>
                </c:pt>
                <c:pt idx="19761">
                  <c:v>98.80499999998262</c:v>
                </c:pt>
                <c:pt idx="19762">
                  <c:v>98.80999999998262</c:v>
                </c:pt>
                <c:pt idx="19763">
                  <c:v>98.8149999999827</c:v>
                </c:pt>
                <c:pt idx="19764">
                  <c:v>98.81999999998262</c:v>
                </c:pt>
                <c:pt idx="19765">
                  <c:v>98.82499999998262</c:v>
                </c:pt>
                <c:pt idx="19766">
                  <c:v>98.8299999999826</c:v>
                </c:pt>
                <c:pt idx="19767">
                  <c:v>98.8349999999826</c:v>
                </c:pt>
                <c:pt idx="19768">
                  <c:v>98.8399999999826</c:v>
                </c:pt>
                <c:pt idx="19769">
                  <c:v>98.8449999999826</c:v>
                </c:pt>
                <c:pt idx="19770">
                  <c:v>98.8499999999826</c:v>
                </c:pt>
                <c:pt idx="19771">
                  <c:v>98.8549999999826</c:v>
                </c:pt>
                <c:pt idx="19772">
                  <c:v>98.85999999998257</c:v>
                </c:pt>
                <c:pt idx="19773">
                  <c:v>98.8649999999826</c:v>
                </c:pt>
                <c:pt idx="19774">
                  <c:v>98.8699999999826</c:v>
                </c:pt>
                <c:pt idx="19775">
                  <c:v>98.87499999998256</c:v>
                </c:pt>
                <c:pt idx="19776">
                  <c:v>98.87999999998257</c:v>
                </c:pt>
                <c:pt idx="19777">
                  <c:v>98.88499999998256</c:v>
                </c:pt>
                <c:pt idx="19778">
                  <c:v>98.88999999998256</c:v>
                </c:pt>
                <c:pt idx="19779">
                  <c:v>98.8949999999826</c:v>
                </c:pt>
                <c:pt idx="19780">
                  <c:v>98.89999999998256</c:v>
                </c:pt>
                <c:pt idx="19781">
                  <c:v>98.9049999999826</c:v>
                </c:pt>
                <c:pt idx="19782">
                  <c:v>98.9099999999826</c:v>
                </c:pt>
                <c:pt idx="19783">
                  <c:v>98.9149999999826</c:v>
                </c:pt>
                <c:pt idx="19784">
                  <c:v>98.9199999999826</c:v>
                </c:pt>
                <c:pt idx="19785">
                  <c:v>98.9249999999826</c:v>
                </c:pt>
                <c:pt idx="19786">
                  <c:v>98.92999999998252</c:v>
                </c:pt>
                <c:pt idx="19787">
                  <c:v>98.9349999999826</c:v>
                </c:pt>
                <c:pt idx="19788">
                  <c:v>98.9399999999825</c:v>
                </c:pt>
                <c:pt idx="19789">
                  <c:v>98.9449999999825</c:v>
                </c:pt>
                <c:pt idx="19790">
                  <c:v>98.9499999999825</c:v>
                </c:pt>
                <c:pt idx="19791">
                  <c:v>98.9549999999825</c:v>
                </c:pt>
                <c:pt idx="19792">
                  <c:v>98.9599999999825</c:v>
                </c:pt>
                <c:pt idx="19793">
                  <c:v>98.9649999999825</c:v>
                </c:pt>
                <c:pt idx="19794">
                  <c:v>98.9699999999825</c:v>
                </c:pt>
                <c:pt idx="19795">
                  <c:v>98.9749999999825</c:v>
                </c:pt>
                <c:pt idx="19796">
                  <c:v>98.9799999999825</c:v>
                </c:pt>
                <c:pt idx="19797">
                  <c:v>98.9849999999825</c:v>
                </c:pt>
                <c:pt idx="19798">
                  <c:v>98.9899999999825</c:v>
                </c:pt>
                <c:pt idx="19799">
                  <c:v>98.9949999999825</c:v>
                </c:pt>
                <c:pt idx="19800">
                  <c:v>98.9999999999825</c:v>
                </c:pt>
                <c:pt idx="19801">
                  <c:v>99.0049999999825</c:v>
                </c:pt>
                <c:pt idx="19802">
                  <c:v>99.00999999998246</c:v>
                </c:pt>
                <c:pt idx="19803">
                  <c:v>99.0149999999825</c:v>
                </c:pt>
                <c:pt idx="19804">
                  <c:v>99.0199999999825</c:v>
                </c:pt>
                <c:pt idx="19805">
                  <c:v>99.02499999998242</c:v>
                </c:pt>
                <c:pt idx="19806">
                  <c:v>99.02999999998242</c:v>
                </c:pt>
                <c:pt idx="19807">
                  <c:v>99.0349999999825</c:v>
                </c:pt>
                <c:pt idx="19808">
                  <c:v>99.03999999998242</c:v>
                </c:pt>
                <c:pt idx="19809">
                  <c:v>99.0449999999825</c:v>
                </c:pt>
                <c:pt idx="19810">
                  <c:v>99.0499999999824</c:v>
                </c:pt>
                <c:pt idx="19811">
                  <c:v>99.0549999999824</c:v>
                </c:pt>
                <c:pt idx="19812">
                  <c:v>99.0599999999824</c:v>
                </c:pt>
                <c:pt idx="19813">
                  <c:v>99.0649999999824</c:v>
                </c:pt>
                <c:pt idx="19814">
                  <c:v>99.0699999999824</c:v>
                </c:pt>
                <c:pt idx="19815">
                  <c:v>99.0749999999824</c:v>
                </c:pt>
                <c:pt idx="19816">
                  <c:v>99.07999999998237</c:v>
                </c:pt>
                <c:pt idx="19817">
                  <c:v>99.0849999999824</c:v>
                </c:pt>
                <c:pt idx="19818">
                  <c:v>99.0899999999824</c:v>
                </c:pt>
                <c:pt idx="19819">
                  <c:v>99.0949999999824</c:v>
                </c:pt>
                <c:pt idx="19820">
                  <c:v>99.0999999999824</c:v>
                </c:pt>
                <c:pt idx="19821">
                  <c:v>99.10499999998236</c:v>
                </c:pt>
                <c:pt idx="19822">
                  <c:v>99.10999999998236</c:v>
                </c:pt>
                <c:pt idx="19823">
                  <c:v>99.1149999999824</c:v>
                </c:pt>
                <c:pt idx="19824">
                  <c:v>99.11999999998236</c:v>
                </c:pt>
                <c:pt idx="19825">
                  <c:v>99.12499999998233</c:v>
                </c:pt>
                <c:pt idx="19826">
                  <c:v>99.12999999998233</c:v>
                </c:pt>
                <c:pt idx="19827">
                  <c:v>99.13499999998232</c:v>
                </c:pt>
                <c:pt idx="19828">
                  <c:v>99.13999999998232</c:v>
                </c:pt>
                <c:pt idx="19829">
                  <c:v>99.1449999999824</c:v>
                </c:pt>
                <c:pt idx="19830">
                  <c:v>99.14999999998232</c:v>
                </c:pt>
                <c:pt idx="19831">
                  <c:v>99.15499999998232</c:v>
                </c:pt>
                <c:pt idx="19832">
                  <c:v>99.1599999999823</c:v>
                </c:pt>
                <c:pt idx="19833">
                  <c:v>99.1649999999823</c:v>
                </c:pt>
                <c:pt idx="19834">
                  <c:v>99.1699999999823</c:v>
                </c:pt>
                <c:pt idx="19835">
                  <c:v>99.1749999999823</c:v>
                </c:pt>
                <c:pt idx="19836">
                  <c:v>99.17999999998228</c:v>
                </c:pt>
                <c:pt idx="19837">
                  <c:v>99.1849999999823</c:v>
                </c:pt>
                <c:pt idx="19838">
                  <c:v>99.18999999998227</c:v>
                </c:pt>
                <c:pt idx="19839">
                  <c:v>99.1949999999823</c:v>
                </c:pt>
                <c:pt idx="19840">
                  <c:v>99.1999999999823</c:v>
                </c:pt>
                <c:pt idx="19841">
                  <c:v>99.2049999999823</c:v>
                </c:pt>
                <c:pt idx="19842">
                  <c:v>99.2099999999823</c:v>
                </c:pt>
                <c:pt idx="19843">
                  <c:v>99.2149999999823</c:v>
                </c:pt>
                <c:pt idx="19844">
                  <c:v>99.2199999999823</c:v>
                </c:pt>
                <c:pt idx="19845">
                  <c:v>99.2249999999823</c:v>
                </c:pt>
                <c:pt idx="19846">
                  <c:v>99.22999999998226</c:v>
                </c:pt>
                <c:pt idx="19847">
                  <c:v>99.2349999999823</c:v>
                </c:pt>
                <c:pt idx="19848">
                  <c:v>99.2399999999823</c:v>
                </c:pt>
                <c:pt idx="19849">
                  <c:v>99.2449999999823</c:v>
                </c:pt>
                <c:pt idx="19850">
                  <c:v>99.2499999999823</c:v>
                </c:pt>
                <c:pt idx="19851">
                  <c:v>99.2549999999823</c:v>
                </c:pt>
                <c:pt idx="19852">
                  <c:v>99.25999999998222</c:v>
                </c:pt>
                <c:pt idx="19853">
                  <c:v>99.2649999999823</c:v>
                </c:pt>
                <c:pt idx="19854">
                  <c:v>99.2699999999822</c:v>
                </c:pt>
                <c:pt idx="19855">
                  <c:v>99.2749999999822</c:v>
                </c:pt>
                <c:pt idx="19856">
                  <c:v>99.2799999999822</c:v>
                </c:pt>
                <c:pt idx="19857">
                  <c:v>99.2849999999822</c:v>
                </c:pt>
                <c:pt idx="19858">
                  <c:v>99.2899999999822</c:v>
                </c:pt>
                <c:pt idx="19859">
                  <c:v>99.2949999999822</c:v>
                </c:pt>
                <c:pt idx="19860">
                  <c:v>99.2999999999822</c:v>
                </c:pt>
                <c:pt idx="19861">
                  <c:v>99.3049999999822</c:v>
                </c:pt>
                <c:pt idx="19862">
                  <c:v>99.3099999999822</c:v>
                </c:pt>
                <c:pt idx="19863">
                  <c:v>99.3149999999822</c:v>
                </c:pt>
                <c:pt idx="19864">
                  <c:v>99.3199999999822</c:v>
                </c:pt>
                <c:pt idx="19865">
                  <c:v>99.32499999998216</c:v>
                </c:pt>
                <c:pt idx="19866">
                  <c:v>99.32999999998216</c:v>
                </c:pt>
                <c:pt idx="19867">
                  <c:v>99.3349999999822</c:v>
                </c:pt>
                <c:pt idx="19868">
                  <c:v>99.33999999998216</c:v>
                </c:pt>
                <c:pt idx="19869">
                  <c:v>99.3449999999822</c:v>
                </c:pt>
                <c:pt idx="19870">
                  <c:v>99.3499999999822</c:v>
                </c:pt>
                <c:pt idx="19871">
                  <c:v>99.35499999998212</c:v>
                </c:pt>
                <c:pt idx="19872">
                  <c:v>99.35999999998212</c:v>
                </c:pt>
                <c:pt idx="19873">
                  <c:v>99.3649999999822</c:v>
                </c:pt>
                <c:pt idx="19874">
                  <c:v>99.36999999998212</c:v>
                </c:pt>
                <c:pt idx="19875">
                  <c:v>99.37499999998212</c:v>
                </c:pt>
                <c:pt idx="19876">
                  <c:v>99.3799999999821</c:v>
                </c:pt>
                <c:pt idx="19877">
                  <c:v>99.3849999999821</c:v>
                </c:pt>
                <c:pt idx="19878">
                  <c:v>99.3899999999821</c:v>
                </c:pt>
                <c:pt idx="19879">
                  <c:v>99.3949999999821</c:v>
                </c:pt>
                <c:pt idx="19880">
                  <c:v>99.3999999999821</c:v>
                </c:pt>
                <c:pt idx="19881">
                  <c:v>99.4049999999821</c:v>
                </c:pt>
                <c:pt idx="19882">
                  <c:v>99.4099999999821</c:v>
                </c:pt>
                <c:pt idx="19883">
                  <c:v>99.4149999999821</c:v>
                </c:pt>
                <c:pt idx="19884">
                  <c:v>99.4199999999821</c:v>
                </c:pt>
                <c:pt idx="19885">
                  <c:v>99.4249999999821</c:v>
                </c:pt>
                <c:pt idx="19886">
                  <c:v>99.4299999999821</c:v>
                </c:pt>
                <c:pt idx="19887">
                  <c:v>99.4349999999821</c:v>
                </c:pt>
                <c:pt idx="19888">
                  <c:v>99.4399999999821</c:v>
                </c:pt>
                <c:pt idx="19889">
                  <c:v>99.4449999999821</c:v>
                </c:pt>
                <c:pt idx="19890">
                  <c:v>99.4499999999821</c:v>
                </c:pt>
                <c:pt idx="19891">
                  <c:v>99.4549999999821</c:v>
                </c:pt>
                <c:pt idx="19892">
                  <c:v>99.4599999999821</c:v>
                </c:pt>
                <c:pt idx="19893">
                  <c:v>99.4649999999821</c:v>
                </c:pt>
                <c:pt idx="19894">
                  <c:v>99.4699999999821</c:v>
                </c:pt>
                <c:pt idx="19895">
                  <c:v>99.4749999999821</c:v>
                </c:pt>
                <c:pt idx="19896">
                  <c:v>99.47999999998202</c:v>
                </c:pt>
                <c:pt idx="19897">
                  <c:v>99.4849999999821</c:v>
                </c:pt>
                <c:pt idx="19898">
                  <c:v>99.489999999982</c:v>
                </c:pt>
                <c:pt idx="19899">
                  <c:v>99.494999999982</c:v>
                </c:pt>
                <c:pt idx="19900">
                  <c:v>99.499999999982</c:v>
                </c:pt>
                <c:pt idx="19901">
                  <c:v>99.504999999982</c:v>
                </c:pt>
                <c:pt idx="19902">
                  <c:v>99.50999999998198</c:v>
                </c:pt>
                <c:pt idx="19903">
                  <c:v>99.514999999982</c:v>
                </c:pt>
                <c:pt idx="19904">
                  <c:v>99.51999999998197</c:v>
                </c:pt>
                <c:pt idx="19905">
                  <c:v>99.52499999998197</c:v>
                </c:pt>
                <c:pt idx="19906">
                  <c:v>99.52999999998197</c:v>
                </c:pt>
                <c:pt idx="19907">
                  <c:v>99.53499999998196</c:v>
                </c:pt>
                <c:pt idx="19908">
                  <c:v>99.53999999998197</c:v>
                </c:pt>
                <c:pt idx="19909">
                  <c:v>99.54499999998196</c:v>
                </c:pt>
                <c:pt idx="19910">
                  <c:v>99.54999999998196</c:v>
                </c:pt>
                <c:pt idx="19911">
                  <c:v>99.55499999998194</c:v>
                </c:pt>
                <c:pt idx="19912">
                  <c:v>99.55999999998194</c:v>
                </c:pt>
                <c:pt idx="19913">
                  <c:v>99.56499999998193</c:v>
                </c:pt>
                <c:pt idx="19914">
                  <c:v>99.56999999998193</c:v>
                </c:pt>
                <c:pt idx="19915">
                  <c:v>99.57499999998191</c:v>
                </c:pt>
                <c:pt idx="19916">
                  <c:v>99.57999999998191</c:v>
                </c:pt>
                <c:pt idx="19917">
                  <c:v>99.58499999998193</c:v>
                </c:pt>
                <c:pt idx="19918">
                  <c:v>99.58999999998191</c:v>
                </c:pt>
                <c:pt idx="19919">
                  <c:v>99.59499999998192</c:v>
                </c:pt>
                <c:pt idx="19920">
                  <c:v>99.5999999999819</c:v>
                </c:pt>
                <c:pt idx="19921">
                  <c:v>99.6049999999819</c:v>
                </c:pt>
                <c:pt idx="19922">
                  <c:v>99.60999999998188</c:v>
                </c:pt>
                <c:pt idx="19923">
                  <c:v>99.6149999999819</c:v>
                </c:pt>
                <c:pt idx="19924">
                  <c:v>99.61999999998188</c:v>
                </c:pt>
                <c:pt idx="19925">
                  <c:v>99.62499999998188</c:v>
                </c:pt>
                <c:pt idx="19926">
                  <c:v>99.62999999998185</c:v>
                </c:pt>
                <c:pt idx="19927">
                  <c:v>99.63499999998187</c:v>
                </c:pt>
                <c:pt idx="19928">
                  <c:v>99.63999999998187</c:v>
                </c:pt>
                <c:pt idx="19929">
                  <c:v>99.64499999998186</c:v>
                </c:pt>
                <c:pt idx="19930">
                  <c:v>99.64999999998187</c:v>
                </c:pt>
                <c:pt idx="19931">
                  <c:v>99.65499999998185</c:v>
                </c:pt>
                <c:pt idx="19932">
                  <c:v>99.65999999998185</c:v>
                </c:pt>
                <c:pt idx="19933">
                  <c:v>99.66499999998184</c:v>
                </c:pt>
                <c:pt idx="19934">
                  <c:v>99.66999999998184</c:v>
                </c:pt>
                <c:pt idx="19935">
                  <c:v>99.67499999998181</c:v>
                </c:pt>
                <c:pt idx="19936">
                  <c:v>99.67999999998175</c:v>
                </c:pt>
                <c:pt idx="19937">
                  <c:v>99.68499999998181</c:v>
                </c:pt>
                <c:pt idx="19938">
                  <c:v>99.68999999998181</c:v>
                </c:pt>
                <c:pt idx="19939">
                  <c:v>99.69499999998181</c:v>
                </c:pt>
                <c:pt idx="19940">
                  <c:v>99.69999999998181</c:v>
                </c:pt>
                <c:pt idx="19941">
                  <c:v>99.70499999998182</c:v>
                </c:pt>
                <c:pt idx="19942">
                  <c:v>99.7099999999818</c:v>
                </c:pt>
                <c:pt idx="19943">
                  <c:v>99.7149999999818</c:v>
                </c:pt>
                <c:pt idx="19944">
                  <c:v>99.7199999999818</c:v>
                </c:pt>
                <c:pt idx="19945">
                  <c:v>99.7249999999818</c:v>
                </c:pt>
                <c:pt idx="19946">
                  <c:v>99.72999999998178</c:v>
                </c:pt>
                <c:pt idx="19947">
                  <c:v>99.7349999999818</c:v>
                </c:pt>
                <c:pt idx="19948">
                  <c:v>99.73999999998177</c:v>
                </c:pt>
                <c:pt idx="19949">
                  <c:v>99.7449999999818</c:v>
                </c:pt>
                <c:pt idx="19950">
                  <c:v>99.74999999998176</c:v>
                </c:pt>
                <c:pt idx="19951">
                  <c:v>99.75499999998176</c:v>
                </c:pt>
                <c:pt idx="19952">
                  <c:v>99.75999999998177</c:v>
                </c:pt>
                <c:pt idx="19953">
                  <c:v>99.76499999998176</c:v>
                </c:pt>
                <c:pt idx="19954">
                  <c:v>99.76999999998176</c:v>
                </c:pt>
                <c:pt idx="19955">
                  <c:v>99.77499999998174</c:v>
                </c:pt>
                <c:pt idx="19956">
                  <c:v>99.77999999998174</c:v>
                </c:pt>
                <c:pt idx="19957">
                  <c:v>99.78499999998173</c:v>
                </c:pt>
                <c:pt idx="19958">
                  <c:v>99.78999999998173</c:v>
                </c:pt>
                <c:pt idx="19959">
                  <c:v>99.79499999998172</c:v>
                </c:pt>
                <c:pt idx="19960">
                  <c:v>99.79999999998172</c:v>
                </c:pt>
                <c:pt idx="19961">
                  <c:v>99.80499999998171</c:v>
                </c:pt>
                <c:pt idx="19962">
                  <c:v>99.80999999998171</c:v>
                </c:pt>
                <c:pt idx="19963">
                  <c:v>99.81499999998172</c:v>
                </c:pt>
                <c:pt idx="19964">
                  <c:v>99.8199999999817</c:v>
                </c:pt>
                <c:pt idx="19965">
                  <c:v>99.8249999999817</c:v>
                </c:pt>
                <c:pt idx="19966">
                  <c:v>99.82999999998168</c:v>
                </c:pt>
                <c:pt idx="19967">
                  <c:v>99.8349999999817</c:v>
                </c:pt>
                <c:pt idx="19968">
                  <c:v>99.83999999998168</c:v>
                </c:pt>
                <c:pt idx="19969">
                  <c:v>99.8449999999817</c:v>
                </c:pt>
                <c:pt idx="19970">
                  <c:v>99.84999999998167</c:v>
                </c:pt>
                <c:pt idx="19971">
                  <c:v>99.85499999998167</c:v>
                </c:pt>
                <c:pt idx="19972">
                  <c:v>99.85999999998165</c:v>
                </c:pt>
                <c:pt idx="19973">
                  <c:v>99.86499999998166</c:v>
                </c:pt>
                <c:pt idx="19974">
                  <c:v>99.86999999998167</c:v>
                </c:pt>
                <c:pt idx="19975">
                  <c:v>99.87499999998165</c:v>
                </c:pt>
                <c:pt idx="19976">
                  <c:v>99.87999999998165</c:v>
                </c:pt>
                <c:pt idx="19977">
                  <c:v>99.88499999998164</c:v>
                </c:pt>
                <c:pt idx="19978">
                  <c:v>99.88999999998164</c:v>
                </c:pt>
                <c:pt idx="19979">
                  <c:v>99.89499999998163</c:v>
                </c:pt>
                <c:pt idx="19980">
                  <c:v>99.89999999998163</c:v>
                </c:pt>
                <c:pt idx="19981">
                  <c:v>99.90499999998162</c:v>
                </c:pt>
                <c:pt idx="19982">
                  <c:v>99.90999999998162</c:v>
                </c:pt>
                <c:pt idx="19983">
                  <c:v>99.9149999999817</c:v>
                </c:pt>
                <c:pt idx="19984">
                  <c:v>99.91999999998162</c:v>
                </c:pt>
                <c:pt idx="19985">
                  <c:v>99.92499999998162</c:v>
                </c:pt>
                <c:pt idx="19986">
                  <c:v>99.9299999999816</c:v>
                </c:pt>
                <c:pt idx="19987">
                  <c:v>99.9349999999816</c:v>
                </c:pt>
                <c:pt idx="19988">
                  <c:v>99.9399999999816</c:v>
                </c:pt>
                <c:pt idx="19989">
                  <c:v>99.9449999999816</c:v>
                </c:pt>
                <c:pt idx="19990">
                  <c:v>99.9499999999816</c:v>
                </c:pt>
                <c:pt idx="19991">
                  <c:v>99.9549999999816</c:v>
                </c:pt>
                <c:pt idx="19992">
                  <c:v>99.95999999998157</c:v>
                </c:pt>
                <c:pt idx="19993">
                  <c:v>99.9649999999816</c:v>
                </c:pt>
                <c:pt idx="19994">
                  <c:v>99.96999999998156</c:v>
                </c:pt>
                <c:pt idx="19995">
                  <c:v>99.97499999998156</c:v>
                </c:pt>
                <c:pt idx="19996">
                  <c:v>99.97999999998157</c:v>
                </c:pt>
                <c:pt idx="19997">
                  <c:v>99.98499999998156</c:v>
                </c:pt>
                <c:pt idx="19998">
                  <c:v>99.98999999998156</c:v>
                </c:pt>
                <c:pt idx="19999">
                  <c:v>99.9949999999816</c:v>
                </c:pt>
                <c:pt idx="20000">
                  <c:v>99.99999999998156</c:v>
                </c:pt>
                <c:pt idx="20001">
                  <c:v>100.0049999999815</c:v>
                </c:pt>
                <c:pt idx="20002">
                  <c:v>100.0099999999815</c:v>
                </c:pt>
                <c:pt idx="20003">
                  <c:v>100.0149999999815</c:v>
                </c:pt>
                <c:pt idx="20004">
                  <c:v>100.0199999999815</c:v>
                </c:pt>
                <c:pt idx="20005">
                  <c:v>100.0249999999815</c:v>
                </c:pt>
                <c:pt idx="20006">
                  <c:v>100.0299999999815</c:v>
                </c:pt>
                <c:pt idx="20007">
                  <c:v>100.0349999999815</c:v>
                </c:pt>
                <c:pt idx="20008">
                  <c:v>100.0399999999815</c:v>
                </c:pt>
                <c:pt idx="20009">
                  <c:v>100.0449999999815</c:v>
                </c:pt>
                <c:pt idx="20010">
                  <c:v>100.0499999999815</c:v>
                </c:pt>
                <c:pt idx="20011">
                  <c:v>100.0549999999815</c:v>
                </c:pt>
                <c:pt idx="20012">
                  <c:v>100.0599999999815</c:v>
                </c:pt>
                <c:pt idx="20013">
                  <c:v>100.0649999999815</c:v>
                </c:pt>
                <c:pt idx="20014">
                  <c:v>100.0699999999815</c:v>
                </c:pt>
                <c:pt idx="20015">
                  <c:v>100.0749999999815</c:v>
                </c:pt>
                <c:pt idx="20016">
                  <c:v>100.0799999999815</c:v>
                </c:pt>
                <c:pt idx="20017">
                  <c:v>100.0849999999815</c:v>
                </c:pt>
                <c:pt idx="20018">
                  <c:v>100.0899999999815</c:v>
                </c:pt>
                <c:pt idx="20019">
                  <c:v>100.0949999999815</c:v>
                </c:pt>
                <c:pt idx="20020">
                  <c:v>100.0999999999815</c:v>
                </c:pt>
                <c:pt idx="20021">
                  <c:v>100.1049999999814</c:v>
                </c:pt>
                <c:pt idx="20022">
                  <c:v>100.1099999999814</c:v>
                </c:pt>
                <c:pt idx="20023">
                  <c:v>100.1149999999814</c:v>
                </c:pt>
                <c:pt idx="20024">
                  <c:v>100.1199999999814</c:v>
                </c:pt>
                <c:pt idx="20025">
                  <c:v>100.1249999999814</c:v>
                </c:pt>
                <c:pt idx="20026">
                  <c:v>100.1299999999814</c:v>
                </c:pt>
                <c:pt idx="20027">
                  <c:v>100.1349999999814</c:v>
                </c:pt>
                <c:pt idx="20028">
                  <c:v>100.1399999999814</c:v>
                </c:pt>
                <c:pt idx="20029">
                  <c:v>100.1449999999814</c:v>
                </c:pt>
                <c:pt idx="20030">
                  <c:v>100.1499999999814</c:v>
                </c:pt>
                <c:pt idx="20031">
                  <c:v>100.1549999999814</c:v>
                </c:pt>
                <c:pt idx="20032">
                  <c:v>100.1599999999814</c:v>
                </c:pt>
                <c:pt idx="20033">
                  <c:v>100.1649999999814</c:v>
                </c:pt>
                <c:pt idx="20034">
                  <c:v>100.1699999999814</c:v>
                </c:pt>
                <c:pt idx="20035">
                  <c:v>100.1749999999814</c:v>
                </c:pt>
                <c:pt idx="20036">
                  <c:v>100.1799999999814</c:v>
                </c:pt>
                <c:pt idx="20037">
                  <c:v>100.1849999999814</c:v>
                </c:pt>
                <c:pt idx="20038">
                  <c:v>100.1899999999814</c:v>
                </c:pt>
                <c:pt idx="20039">
                  <c:v>100.1949999999814</c:v>
                </c:pt>
                <c:pt idx="20040">
                  <c:v>100.1999999999814</c:v>
                </c:pt>
                <c:pt idx="20041">
                  <c:v>100.2049999999814</c:v>
                </c:pt>
                <c:pt idx="20042">
                  <c:v>100.2099999999814</c:v>
                </c:pt>
                <c:pt idx="20043">
                  <c:v>100.2149999999814</c:v>
                </c:pt>
                <c:pt idx="20044">
                  <c:v>100.2199999999814</c:v>
                </c:pt>
                <c:pt idx="20045">
                  <c:v>100.2249999999813</c:v>
                </c:pt>
                <c:pt idx="20046">
                  <c:v>100.2299999999813</c:v>
                </c:pt>
                <c:pt idx="20047">
                  <c:v>100.2349999999813</c:v>
                </c:pt>
                <c:pt idx="20048">
                  <c:v>100.2399999999813</c:v>
                </c:pt>
                <c:pt idx="20049">
                  <c:v>100.2449999999813</c:v>
                </c:pt>
                <c:pt idx="20050">
                  <c:v>100.2499999999813</c:v>
                </c:pt>
                <c:pt idx="20051">
                  <c:v>100.2549999999813</c:v>
                </c:pt>
                <c:pt idx="20052">
                  <c:v>100.2599999999813</c:v>
                </c:pt>
                <c:pt idx="20053">
                  <c:v>100.2649999999813</c:v>
                </c:pt>
                <c:pt idx="20054">
                  <c:v>100.2699999999813</c:v>
                </c:pt>
                <c:pt idx="20055">
                  <c:v>100.2749999999813</c:v>
                </c:pt>
                <c:pt idx="20056">
                  <c:v>100.2799999999813</c:v>
                </c:pt>
                <c:pt idx="20057">
                  <c:v>100.2849999999813</c:v>
                </c:pt>
                <c:pt idx="20058">
                  <c:v>100.2899999999813</c:v>
                </c:pt>
                <c:pt idx="20059">
                  <c:v>100.2949999999813</c:v>
                </c:pt>
                <c:pt idx="20060">
                  <c:v>100.2999999999813</c:v>
                </c:pt>
                <c:pt idx="20061">
                  <c:v>100.3049999999813</c:v>
                </c:pt>
                <c:pt idx="20062">
                  <c:v>100.3099999999813</c:v>
                </c:pt>
                <c:pt idx="20063">
                  <c:v>100.3149999999813</c:v>
                </c:pt>
                <c:pt idx="20064">
                  <c:v>100.3199999999813</c:v>
                </c:pt>
                <c:pt idx="20065">
                  <c:v>100.3249999999812</c:v>
                </c:pt>
                <c:pt idx="20066">
                  <c:v>100.3299999999812</c:v>
                </c:pt>
                <c:pt idx="20067">
                  <c:v>100.3349999999812</c:v>
                </c:pt>
                <c:pt idx="20068">
                  <c:v>100.3399999999812</c:v>
                </c:pt>
                <c:pt idx="20069">
                  <c:v>100.3449999999812</c:v>
                </c:pt>
                <c:pt idx="20070">
                  <c:v>100.3499999999812</c:v>
                </c:pt>
                <c:pt idx="20071">
                  <c:v>100.3549999999812</c:v>
                </c:pt>
                <c:pt idx="20072">
                  <c:v>100.3599999999812</c:v>
                </c:pt>
                <c:pt idx="20073">
                  <c:v>100.3649999999812</c:v>
                </c:pt>
                <c:pt idx="20074">
                  <c:v>100.3699999999812</c:v>
                </c:pt>
                <c:pt idx="20075">
                  <c:v>100.3749999999812</c:v>
                </c:pt>
                <c:pt idx="20076">
                  <c:v>100.3799999999812</c:v>
                </c:pt>
                <c:pt idx="20077">
                  <c:v>100.3849999999812</c:v>
                </c:pt>
                <c:pt idx="20078">
                  <c:v>100.3899999999812</c:v>
                </c:pt>
                <c:pt idx="20079">
                  <c:v>100.3949999999812</c:v>
                </c:pt>
                <c:pt idx="20080">
                  <c:v>100.3999999999812</c:v>
                </c:pt>
                <c:pt idx="20081">
                  <c:v>100.4049999999812</c:v>
                </c:pt>
                <c:pt idx="20082">
                  <c:v>100.4099999999812</c:v>
                </c:pt>
                <c:pt idx="20083">
                  <c:v>100.4149999999812</c:v>
                </c:pt>
                <c:pt idx="20084">
                  <c:v>100.4199999999812</c:v>
                </c:pt>
                <c:pt idx="20085">
                  <c:v>100.4249999999812</c:v>
                </c:pt>
                <c:pt idx="20086">
                  <c:v>100.4299999999812</c:v>
                </c:pt>
                <c:pt idx="20087">
                  <c:v>100.4349999999812</c:v>
                </c:pt>
                <c:pt idx="20088">
                  <c:v>100.4399999999812</c:v>
                </c:pt>
                <c:pt idx="20089">
                  <c:v>100.4449999999812</c:v>
                </c:pt>
                <c:pt idx="20090">
                  <c:v>100.4499999999811</c:v>
                </c:pt>
                <c:pt idx="20091">
                  <c:v>100.4549999999811</c:v>
                </c:pt>
                <c:pt idx="20092">
                  <c:v>100.4599999999811</c:v>
                </c:pt>
                <c:pt idx="20093">
                  <c:v>100.4649999999811</c:v>
                </c:pt>
                <c:pt idx="20094">
                  <c:v>100.4699999999811</c:v>
                </c:pt>
                <c:pt idx="20095">
                  <c:v>100.4749999999811</c:v>
                </c:pt>
                <c:pt idx="20096">
                  <c:v>100.4799999999811</c:v>
                </c:pt>
                <c:pt idx="20097">
                  <c:v>100.4849999999811</c:v>
                </c:pt>
                <c:pt idx="20098">
                  <c:v>100.4899999999811</c:v>
                </c:pt>
                <c:pt idx="20099">
                  <c:v>100.4949999999811</c:v>
                </c:pt>
                <c:pt idx="20100">
                  <c:v>100.4999999999811</c:v>
                </c:pt>
                <c:pt idx="20101">
                  <c:v>100.5049999999811</c:v>
                </c:pt>
                <c:pt idx="20102">
                  <c:v>100.5099999999811</c:v>
                </c:pt>
                <c:pt idx="20103">
                  <c:v>100.5149999999811</c:v>
                </c:pt>
                <c:pt idx="20104">
                  <c:v>100.5199999999811</c:v>
                </c:pt>
                <c:pt idx="20105">
                  <c:v>100.5249999999811</c:v>
                </c:pt>
                <c:pt idx="20106">
                  <c:v>100.5299999999811</c:v>
                </c:pt>
                <c:pt idx="20107">
                  <c:v>100.5349999999811</c:v>
                </c:pt>
                <c:pt idx="20108">
                  <c:v>100.5399999999811</c:v>
                </c:pt>
                <c:pt idx="20109">
                  <c:v>100.5449999999811</c:v>
                </c:pt>
                <c:pt idx="20110">
                  <c:v>100.5499999999811</c:v>
                </c:pt>
                <c:pt idx="20111">
                  <c:v>100.554999999981</c:v>
                </c:pt>
                <c:pt idx="20112">
                  <c:v>100.559999999981</c:v>
                </c:pt>
                <c:pt idx="20113">
                  <c:v>100.564999999981</c:v>
                </c:pt>
                <c:pt idx="20114">
                  <c:v>100.569999999981</c:v>
                </c:pt>
                <c:pt idx="20115">
                  <c:v>100.574999999981</c:v>
                </c:pt>
                <c:pt idx="20116">
                  <c:v>100.579999999981</c:v>
                </c:pt>
                <c:pt idx="20117">
                  <c:v>100.584999999981</c:v>
                </c:pt>
                <c:pt idx="20118">
                  <c:v>100.589999999981</c:v>
                </c:pt>
                <c:pt idx="20119">
                  <c:v>100.594999999981</c:v>
                </c:pt>
                <c:pt idx="20120">
                  <c:v>100.599999999981</c:v>
                </c:pt>
                <c:pt idx="20121">
                  <c:v>100.604999999981</c:v>
                </c:pt>
                <c:pt idx="20122">
                  <c:v>100.609999999981</c:v>
                </c:pt>
                <c:pt idx="20123">
                  <c:v>100.614999999981</c:v>
                </c:pt>
                <c:pt idx="20124">
                  <c:v>100.619999999981</c:v>
                </c:pt>
                <c:pt idx="20125">
                  <c:v>100.624999999981</c:v>
                </c:pt>
                <c:pt idx="20126">
                  <c:v>100.629999999981</c:v>
                </c:pt>
                <c:pt idx="20127">
                  <c:v>100.634999999981</c:v>
                </c:pt>
                <c:pt idx="20128">
                  <c:v>100.639999999981</c:v>
                </c:pt>
                <c:pt idx="20129">
                  <c:v>100.644999999981</c:v>
                </c:pt>
                <c:pt idx="20130">
                  <c:v>100.649999999981</c:v>
                </c:pt>
                <c:pt idx="20131">
                  <c:v>100.654999999981</c:v>
                </c:pt>
                <c:pt idx="20132">
                  <c:v>100.6599999999809</c:v>
                </c:pt>
                <c:pt idx="20133">
                  <c:v>100.664999999981</c:v>
                </c:pt>
                <c:pt idx="20134">
                  <c:v>100.669999999981</c:v>
                </c:pt>
                <c:pt idx="20135">
                  <c:v>100.6749999999809</c:v>
                </c:pt>
                <c:pt idx="20136">
                  <c:v>100.6799999999809</c:v>
                </c:pt>
                <c:pt idx="20137">
                  <c:v>100.684999999981</c:v>
                </c:pt>
                <c:pt idx="20138">
                  <c:v>100.6899999999809</c:v>
                </c:pt>
                <c:pt idx="20139">
                  <c:v>100.694999999981</c:v>
                </c:pt>
                <c:pt idx="20140">
                  <c:v>100.699999999981</c:v>
                </c:pt>
                <c:pt idx="20141">
                  <c:v>100.704999999981</c:v>
                </c:pt>
                <c:pt idx="20142">
                  <c:v>100.709999999981</c:v>
                </c:pt>
                <c:pt idx="20143">
                  <c:v>100.714999999981</c:v>
                </c:pt>
                <c:pt idx="20144">
                  <c:v>100.719999999981</c:v>
                </c:pt>
                <c:pt idx="20145">
                  <c:v>100.724999999981</c:v>
                </c:pt>
                <c:pt idx="20146">
                  <c:v>100.729999999981</c:v>
                </c:pt>
                <c:pt idx="20147">
                  <c:v>100.734999999981</c:v>
                </c:pt>
                <c:pt idx="20148">
                  <c:v>100.739999999981</c:v>
                </c:pt>
                <c:pt idx="20149">
                  <c:v>100.744999999981</c:v>
                </c:pt>
                <c:pt idx="20150">
                  <c:v>100.749999999981</c:v>
                </c:pt>
                <c:pt idx="20151">
                  <c:v>100.754999999981</c:v>
                </c:pt>
                <c:pt idx="20152">
                  <c:v>100.759999999981</c:v>
                </c:pt>
                <c:pt idx="20153">
                  <c:v>100.764999999981</c:v>
                </c:pt>
                <c:pt idx="20154">
                  <c:v>100.769999999981</c:v>
                </c:pt>
                <c:pt idx="20155">
                  <c:v>100.7749999999808</c:v>
                </c:pt>
                <c:pt idx="20156">
                  <c:v>100.7799999999808</c:v>
                </c:pt>
                <c:pt idx="20157">
                  <c:v>100.7849999999808</c:v>
                </c:pt>
                <c:pt idx="20158">
                  <c:v>100.7899999999808</c:v>
                </c:pt>
                <c:pt idx="20159">
                  <c:v>100.7949999999808</c:v>
                </c:pt>
                <c:pt idx="20160">
                  <c:v>100.7999999999808</c:v>
                </c:pt>
                <c:pt idx="20161">
                  <c:v>100.8049999999808</c:v>
                </c:pt>
                <c:pt idx="20162">
                  <c:v>100.8099999999808</c:v>
                </c:pt>
                <c:pt idx="20163">
                  <c:v>100.8149999999808</c:v>
                </c:pt>
                <c:pt idx="20164">
                  <c:v>100.8199999999808</c:v>
                </c:pt>
                <c:pt idx="20165">
                  <c:v>100.8249999999808</c:v>
                </c:pt>
                <c:pt idx="20166">
                  <c:v>100.8299999999808</c:v>
                </c:pt>
                <c:pt idx="20167">
                  <c:v>100.8349999999808</c:v>
                </c:pt>
                <c:pt idx="20168">
                  <c:v>100.8399999999808</c:v>
                </c:pt>
                <c:pt idx="20169">
                  <c:v>100.8449999999808</c:v>
                </c:pt>
                <c:pt idx="20170">
                  <c:v>100.8499999999808</c:v>
                </c:pt>
                <c:pt idx="20171">
                  <c:v>100.8549999999808</c:v>
                </c:pt>
                <c:pt idx="20172">
                  <c:v>100.8599999999808</c:v>
                </c:pt>
                <c:pt idx="20173">
                  <c:v>100.8649999999808</c:v>
                </c:pt>
                <c:pt idx="20174">
                  <c:v>100.8699999999808</c:v>
                </c:pt>
                <c:pt idx="20175">
                  <c:v>100.8749999999807</c:v>
                </c:pt>
                <c:pt idx="20176">
                  <c:v>100.8799999999807</c:v>
                </c:pt>
                <c:pt idx="20177">
                  <c:v>100.8849999999807</c:v>
                </c:pt>
                <c:pt idx="20178">
                  <c:v>100.8899999999807</c:v>
                </c:pt>
                <c:pt idx="20179">
                  <c:v>100.8949999999807</c:v>
                </c:pt>
                <c:pt idx="20180">
                  <c:v>100.8999999999807</c:v>
                </c:pt>
                <c:pt idx="20181">
                  <c:v>100.9049999999807</c:v>
                </c:pt>
                <c:pt idx="20182">
                  <c:v>100.9099999999807</c:v>
                </c:pt>
                <c:pt idx="20183">
                  <c:v>100.9149999999807</c:v>
                </c:pt>
                <c:pt idx="20184">
                  <c:v>100.9199999999807</c:v>
                </c:pt>
                <c:pt idx="20185">
                  <c:v>100.9249999999807</c:v>
                </c:pt>
                <c:pt idx="20186">
                  <c:v>100.9299999999807</c:v>
                </c:pt>
                <c:pt idx="20187">
                  <c:v>100.9349999999807</c:v>
                </c:pt>
                <c:pt idx="20188">
                  <c:v>100.9399999999807</c:v>
                </c:pt>
                <c:pt idx="20189">
                  <c:v>100.9449999999807</c:v>
                </c:pt>
                <c:pt idx="20190">
                  <c:v>100.9499999999807</c:v>
                </c:pt>
                <c:pt idx="20191">
                  <c:v>100.9549999999807</c:v>
                </c:pt>
                <c:pt idx="20192">
                  <c:v>100.9599999999807</c:v>
                </c:pt>
                <c:pt idx="20193">
                  <c:v>100.9649999999807</c:v>
                </c:pt>
                <c:pt idx="20194">
                  <c:v>100.9699999999807</c:v>
                </c:pt>
                <c:pt idx="20195">
                  <c:v>100.9749999999807</c:v>
                </c:pt>
                <c:pt idx="20196">
                  <c:v>100.9799999999807</c:v>
                </c:pt>
                <c:pt idx="20197">
                  <c:v>100.9849999999807</c:v>
                </c:pt>
                <c:pt idx="20198">
                  <c:v>100.9899999999807</c:v>
                </c:pt>
                <c:pt idx="20199">
                  <c:v>100.9949999999807</c:v>
                </c:pt>
                <c:pt idx="20200">
                  <c:v>100.9999999999806</c:v>
                </c:pt>
                <c:pt idx="20201">
                  <c:v>101.0049999999806</c:v>
                </c:pt>
                <c:pt idx="20202">
                  <c:v>101.0099999999806</c:v>
                </c:pt>
                <c:pt idx="20203">
                  <c:v>101.0149999999806</c:v>
                </c:pt>
                <c:pt idx="20204">
                  <c:v>101.0199999999806</c:v>
                </c:pt>
                <c:pt idx="20205">
                  <c:v>101.0249999999806</c:v>
                </c:pt>
                <c:pt idx="20206">
                  <c:v>101.0299999999806</c:v>
                </c:pt>
                <c:pt idx="20207">
                  <c:v>101.0349999999806</c:v>
                </c:pt>
                <c:pt idx="20208">
                  <c:v>101.0399999999806</c:v>
                </c:pt>
                <c:pt idx="20209">
                  <c:v>101.0449999999806</c:v>
                </c:pt>
                <c:pt idx="20210">
                  <c:v>101.0499999999806</c:v>
                </c:pt>
                <c:pt idx="20211">
                  <c:v>101.0549999999806</c:v>
                </c:pt>
                <c:pt idx="20212">
                  <c:v>101.0599999999806</c:v>
                </c:pt>
                <c:pt idx="20213">
                  <c:v>101.0649999999806</c:v>
                </c:pt>
                <c:pt idx="20214">
                  <c:v>101.0699999999806</c:v>
                </c:pt>
                <c:pt idx="20215">
                  <c:v>101.0749999999806</c:v>
                </c:pt>
                <c:pt idx="20216">
                  <c:v>101.0799999999806</c:v>
                </c:pt>
                <c:pt idx="20217">
                  <c:v>101.0849999999806</c:v>
                </c:pt>
                <c:pt idx="20218">
                  <c:v>101.0899999999806</c:v>
                </c:pt>
                <c:pt idx="20219">
                  <c:v>101.0949999999806</c:v>
                </c:pt>
                <c:pt idx="20220">
                  <c:v>101.0999999999806</c:v>
                </c:pt>
                <c:pt idx="20221">
                  <c:v>101.1049999999805</c:v>
                </c:pt>
                <c:pt idx="20222">
                  <c:v>101.1099999999805</c:v>
                </c:pt>
                <c:pt idx="20223">
                  <c:v>101.1149999999805</c:v>
                </c:pt>
                <c:pt idx="20224">
                  <c:v>101.1199999999805</c:v>
                </c:pt>
                <c:pt idx="20225">
                  <c:v>101.1249999999805</c:v>
                </c:pt>
                <c:pt idx="20226">
                  <c:v>101.1299999999805</c:v>
                </c:pt>
                <c:pt idx="20227">
                  <c:v>101.1349999999805</c:v>
                </c:pt>
                <c:pt idx="20228">
                  <c:v>101.1399999999805</c:v>
                </c:pt>
                <c:pt idx="20229">
                  <c:v>101.1449999999805</c:v>
                </c:pt>
                <c:pt idx="20230">
                  <c:v>101.1499999999805</c:v>
                </c:pt>
                <c:pt idx="20231">
                  <c:v>101.1549999999805</c:v>
                </c:pt>
                <c:pt idx="20232">
                  <c:v>101.1599999999805</c:v>
                </c:pt>
                <c:pt idx="20233">
                  <c:v>101.1649999999805</c:v>
                </c:pt>
                <c:pt idx="20234">
                  <c:v>101.1699999999805</c:v>
                </c:pt>
                <c:pt idx="20235">
                  <c:v>101.1749999999805</c:v>
                </c:pt>
                <c:pt idx="20236">
                  <c:v>101.1799999999805</c:v>
                </c:pt>
                <c:pt idx="20237">
                  <c:v>101.1849999999805</c:v>
                </c:pt>
                <c:pt idx="20238">
                  <c:v>101.1899999999805</c:v>
                </c:pt>
                <c:pt idx="20239">
                  <c:v>101.1949999999805</c:v>
                </c:pt>
                <c:pt idx="20240">
                  <c:v>101.1999999999805</c:v>
                </c:pt>
                <c:pt idx="20241">
                  <c:v>101.2049999999805</c:v>
                </c:pt>
                <c:pt idx="20242">
                  <c:v>101.2099999999805</c:v>
                </c:pt>
                <c:pt idx="20243">
                  <c:v>101.2149999999805</c:v>
                </c:pt>
                <c:pt idx="20244">
                  <c:v>101.2199999999804</c:v>
                </c:pt>
                <c:pt idx="20245">
                  <c:v>101.2249999999804</c:v>
                </c:pt>
                <c:pt idx="20246">
                  <c:v>101.2299999999804</c:v>
                </c:pt>
                <c:pt idx="20247">
                  <c:v>101.2349999999804</c:v>
                </c:pt>
                <c:pt idx="20248">
                  <c:v>101.2399999999804</c:v>
                </c:pt>
                <c:pt idx="20249">
                  <c:v>101.2449999999804</c:v>
                </c:pt>
                <c:pt idx="20250">
                  <c:v>101.2499999999804</c:v>
                </c:pt>
                <c:pt idx="20251">
                  <c:v>101.2549999999804</c:v>
                </c:pt>
                <c:pt idx="20252">
                  <c:v>101.2599999999804</c:v>
                </c:pt>
                <c:pt idx="20253">
                  <c:v>101.2649999999804</c:v>
                </c:pt>
                <c:pt idx="20254">
                  <c:v>101.2699999999804</c:v>
                </c:pt>
                <c:pt idx="20255">
                  <c:v>101.2749999999804</c:v>
                </c:pt>
                <c:pt idx="20256">
                  <c:v>101.2799999999804</c:v>
                </c:pt>
                <c:pt idx="20257">
                  <c:v>101.2849999999804</c:v>
                </c:pt>
                <c:pt idx="20258">
                  <c:v>101.2899999999804</c:v>
                </c:pt>
                <c:pt idx="20259">
                  <c:v>101.2949999999804</c:v>
                </c:pt>
                <c:pt idx="20260">
                  <c:v>101.2999999999804</c:v>
                </c:pt>
                <c:pt idx="20261">
                  <c:v>101.3049999999804</c:v>
                </c:pt>
                <c:pt idx="20262">
                  <c:v>101.3099999999804</c:v>
                </c:pt>
                <c:pt idx="20263">
                  <c:v>101.3149999999804</c:v>
                </c:pt>
                <c:pt idx="20264">
                  <c:v>101.3199999999804</c:v>
                </c:pt>
                <c:pt idx="20265">
                  <c:v>101.3249999999803</c:v>
                </c:pt>
                <c:pt idx="20266">
                  <c:v>101.3299999999803</c:v>
                </c:pt>
                <c:pt idx="20267">
                  <c:v>101.3349999999803</c:v>
                </c:pt>
                <c:pt idx="20268">
                  <c:v>101.3399999999803</c:v>
                </c:pt>
                <c:pt idx="20269">
                  <c:v>101.3449999999803</c:v>
                </c:pt>
                <c:pt idx="20270">
                  <c:v>101.3499999999803</c:v>
                </c:pt>
                <c:pt idx="20271">
                  <c:v>101.3549999999803</c:v>
                </c:pt>
                <c:pt idx="20272">
                  <c:v>101.3599999999803</c:v>
                </c:pt>
                <c:pt idx="20273">
                  <c:v>101.3649999999803</c:v>
                </c:pt>
                <c:pt idx="20274">
                  <c:v>101.3699999999803</c:v>
                </c:pt>
                <c:pt idx="20275">
                  <c:v>101.3749999999803</c:v>
                </c:pt>
                <c:pt idx="20276">
                  <c:v>101.3799999999803</c:v>
                </c:pt>
                <c:pt idx="20277">
                  <c:v>101.3849999999803</c:v>
                </c:pt>
                <c:pt idx="20278">
                  <c:v>101.3899999999803</c:v>
                </c:pt>
                <c:pt idx="20279">
                  <c:v>101.3949999999803</c:v>
                </c:pt>
                <c:pt idx="20280">
                  <c:v>101.3999999999803</c:v>
                </c:pt>
                <c:pt idx="20281">
                  <c:v>101.4049999999803</c:v>
                </c:pt>
                <c:pt idx="20282">
                  <c:v>101.4099999999803</c:v>
                </c:pt>
                <c:pt idx="20283">
                  <c:v>101.4149999999803</c:v>
                </c:pt>
                <c:pt idx="20284">
                  <c:v>101.4199999999803</c:v>
                </c:pt>
                <c:pt idx="20285">
                  <c:v>101.4249999999803</c:v>
                </c:pt>
                <c:pt idx="20286">
                  <c:v>101.4299999999803</c:v>
                </c:pt>
                <c:pt idx="20287">
                  <c:v>101.4349999999802</c:v>
                </c:pt>
                <c:pt idx="20288">
                  <c:v>101.4399999999802</c:v>
                </c:pt>
                <c:pt idx="20289">
                  <c:v>101.4449999999803</c:v>
                </c:pt>
                <c:pt idx="20290">
                  <c:v>101.4499999999802</c:v>
                </c:pt>
                <c:pt idx="20291">
                  <c:v>101.4549999999802</c:v>
                </c:pt>
                <c:pt idx="20292">
                  <c:v>101.4599999999802</c:v>
                </c:pt>
                <c:pt idx="20293">
                  <c:v>101.4649999999802</c:v>
                </c:pt>
                <c:pt idx="20294">
                  <c:v>101.4699999999802</c:v>
                </c:pt>
                <c:pt idx="20295">
                  <c:v>101.4749999999802</c:v>
                </c:pt>
                <c:pt idx="20296">
                  <c:v>101.4799999999802</c:v>
                </c:pt>
                <c:pt idx="20297">
                  <c:v>101.4849999999802</c:v>
                </c:pt>
                <c:pt idx="20298">
                  <c:v>101.4899999999802</c:v>
                </c:pt>
                <c:pt idx="20299">
                  <c:v>101.4949999999802</c:v>
                </c:pt>
                <c:pt idx="20300">
                  <c:v>101.4999999999802</c:v>
                </c:pt>
                <c:pt idx="20301">
                  <c:v>101.5049999999802</c:v>
                </c:pt>
                <c:pt idx="20302">
                  <c:v>101.5099999999802</c:v>
                </c:pt>
                <c:pt idx="20303">
                  <c:v>101.5149999999802</c:v>
                </c:pt>
                <c:pt idx="20304">
                  <c:v>101.5199999999802</c:v>
                </c:pt>
                <c:pt idx="20305">
                  <c:v>101.5249999999802</c:v>
                </c:pt>
                <c:pt idx="20306">
                  <c:v>101.5299999999802</c:v>
                </c:pt>
                <c:pt idx="20307">
                  <c:v>101.5349999999802</c:v>
                </c:pt>
                <c:pt idx="20308">
                  <c:v>101.5399999999802</c:v>
                </c:pt>
                <c:pt idx="20309">
                  <c:v>101.5449999999801</c:v>
                </c:pt>
                <c:pt idx="20310">
                  <c:v>101.5499999999801</c:v>
                </c:pt>
                <c:pt idx="20311">
                  <c:v>101.5549999999801</c:v>
                </c:pt>
                <c:pt idx="20312">
                  <c:v>101.5599999999801</c:v>
                </c:pt>
                <c:pt idx="20313">
                  <c:v>101.5649999999801</c:v>
                </c:pt>
                <c:pt idx="20314">
                  <c:v>101.5699999999801</c:v>
                </c:pt>
                <c:pt idx="20315">
                  <c:v>101.5749999999801</c:v>
                </c:pt>
                <c:pt idx="20316">
                  <c:v>101.5799999999801</c:v>
                </c:pt>
                <c:pt idx="20317">
                  <c:v>101.5849999999801</c:v>
                </c:pt>
                <c:pt idx="20318">
                  <c:v>101.5899999999801</c:v>
                </c:pt>
                <c:pt idx="20319">
                  <c:v>101.5949999999801</c:v>
                </c:pt>
                <c:pt idx="20320">
                  <c:v>101.5999999999801</c:v>
                </c:pt>
                <c:pt idx="20321">
                  <c:v>101.6049999999801</c:v>
                </c:pt>
                <c:pt idx="20322">
                  <c:v>101.6099999999801</c:v>
                </c:pt>
                <c:pt idx="20323">
                  <c:v>101.6149999999801</c:v>
                </c:pt>
                <c:pt idx="20324">
                  <c:v>101.6199999999801</c:v>
                </c:pt>
                <c:pt idx="20325">
                  <c:v>101.6249999999801</c:v>
                </c:pt>
                <c:pt idx="20326">
                  <c:v>101.6299999999801</c:v>
                </c:pt>
                <c:pt idx="20327">
                  <c:v>101.6349999999801</c:v>
                </c:pt>
                <c:pt idx="20328">
                  <c:v>101.6399999999801</c:v>
                </c:pt>
                <c:pt idx="20329">
                  <c:v>101.6449999999801</c:v>
                </c:pt>
                <c:pt idx="20330">
                  <c:v>101.6499999999801</c:v>
                </c:pt>
                <c:pt idx="20331">
                  <c:v>101.65499999998</c:v>
                </c:pt>
                <c:pt idx="20332">
                  <c:v>101.65999999998</c:v>
                </c:pt>
                <c:pt idx="20333">
                  <c:v>101.66499999998</c:v>
                </c:pt>
                <c:pt idx="20334">
                  <c:v>101.66999999998</c:v>
                </c:pt>
                <c:pt idx="20335">
                  <c:v>101.67499999998</c:v>
                </c:pt>
                <c:pt idx="20336">
                  <c:v>101.67999999998</c:v>
                </c:pt>
                <c:pt idx="20337">
                  <c:v>101.68499999998</c:v>
                </c:pt>
                <c:pt idx="20338">
                  <c:v>101.68999999998</c:v>
                </c:pt>
                <c:pt idx="20339">
                  <c:v>101.69499999998</c:v>
                </c:pt>
                <c:pt idx="20340">
                  <c:v>101.69999999998</c:v>
                </c:pt>
                <c:pt idx="20341">
                  <c:v>101.70499999998</c:v>
                </c:pt>
                <c:pt idx="20342">
                  <c:v>101.70999999998</c:v>
                </c:pt>
                <c:pt idx="20343">
                  <c:v>101.71499999998</c:v>
                </c:pt>
                <c:pt idx="20344">
                  <c:v>101.71999999998</c:v>
                </c:pt>
                <c:pt idx="20345">
                  <c:v>101.72499999998</c:v>
                </c:pt>
                <c:pt idx="20346">
                  <c:v>101.72999999998</c:v>
                </c:pt>
                <c:pt idx="20347">
                  <c:v>101.73499999998</c:v>
                </c:pt>
                <c:pt idx="20348">
                  <c:v>101.73999999998</c:v>
                </c:pt>
                <c:pt idx="20349">
                  <c:v>101.74499999998</c:v>
                </c:pt>
                <c:pt idx="20350">
                  <c:v>101.74999999998</c:v>
                </c:pt>
                <c:pt idx="20351">
                  <c:v>101.75499999998</c:v>
                </c:pt>
                <c:pt idx="20352">
                  <c:v>101.75999999998</c:v>
                </c:pt>
                <c:pt idx="20353">
                  <c:v>101.76499999998</c:v>
                </c:pt>
                <c:pt idx="20354">
                  <c:v>101.76999999998</c:v>
                </c:pt>
                <c:pt idx="20355">
                  <c:v>101.77499999998</c:v>
                </c:pt>
                <c:pt idx="20356">
                  <c:v>101.77999999998</c:v>
                </c:pt>
                <c:pt idx="20357">
                  <c:v>101.78499999998</c:v>
                </c:pt>
                <c:pt idx="20358">
                  <c:v>101.78999999998</c:v>
                </c:pt>
                <c:pt idx="20359">
                  <c:v>101.79499999998</c:v>
                </c:pt>
                <c:pt idx="20360">
                  <c:v>101.79999999998</c:v>
                </c:pt>
                <c:pt idx="20361">
                  <c:v>101.80499999998</c:v>
                </c:pt>
                <c:pt idx="20362">
                  <c:v>101.80999999998</c:v>
                </c:pt>
                <c:pt idx="20363">
                  <c:v>101.81499999998</c:v>
                </c:pt>
                <c:pt idx="20364">
                  <c:v>101.81999999998</c:v>
                </c:pt>
                <c:pt idx="20365">
                  <c:v>101.82499999998</c:v>
                </c:pt>
                <c:pt idx="20366">
                  <c:v>101.82999999998</c:v>
                </c:pt>
                <c:pt idx="20367">
                  <c:v>101.83499999998</c:v>
                </c:pt>
                <c:pt idx="20368">
                  <c:v>101.83999999998</c:v>
                </c:pt>
                <c:pt idx="20369">
                  <c:v>101.84499999998</c:v>
                </c:pt>
                <c:pt idx="20370">
                  <c:v>101.84999999998</c:v>
                </c:pt>
                <c:pt idx="20371">
                  <c:v>101.85499999998</c:v>
                </c:pt>
                <c:pt idx="20372">
                  <c:v>101.85999999998</c:v>
                </c:pt>
                <c:pt idx="20373">
                  <c:v>101.86499999998</c:v>
                </c:pt>
                <c:pt idx="20374">
                  <c:v>101.86999999998</c:v>
                </c:pt>
                <c:pt idx="20375">
                  <c:v>101.8749999999798</c:v>
                </c:pt>
                <c:pt idx="20376">
                  <c:v>101.8799999999798</c:v>
                </c:pt>
                <c:pt idx="20377">
                  <c:v>101.8849999999798</c:v>
                </c:pt>
                <c:pt idx="20378">
                  <c:v>101.8899999999798</c:v>
                </c:pt>
                <c:pt idx="20379">
                  <c:v>101.8949999999798</c:v>
                </c:pt>
                <c:pt idx="20380">
                  <c:v>101.8999999999798</c:v>
                </c:pt>
                <c:pt idx="20381">
                  <c:v>101.9049999999798</c:v>
                </c:pt>
                <c:pt idx="20382">
                  <c:v>101.9099999999798</c:v>
                </c:pt>
                <c:pt idx="20383">
                  <c:v>101.9149999999798</c:v>
                </c:pt>
                <c:pt idx="20384">
                  <c:v>101.9199999999798</c:v>
                </c:pt>
                <c:pt idx="20385">
                  <c:v>101.9249999999798</c:v>
                </c:pt>
                <c:pt idx="20386">
                  <c:v>101.9299999999798</c:v>
                </c:pt>
                <c:pt idx="20387">
                  <c:v>101.9349999999798</c:v>
                </c:pt>
                <c:pt idx="20388">
                  <c:v>101.9399999999798</c:v>
                </c:pt>
                <c:pt idx="20389">
                  <c:v>101.9449999999798</c:v>
                </c:pt>
                <c:pt idx="20390">
                  <c:v>101.9499999999798</c:v>
                </c:pt>
                <c:pt idx="20391">
                  <c:v>101.9549999999798</c:v>
                </c:pt>
                <c:pt idx="20392">
                  <c:v>101.9599999999798</c:v>
                </c:pt>
                <c:pt idx="20393">
                  <c:v>101.9649999999798</c:v>
                </c:pt>
                <c:pt idx="20394">
                  <c:v>101.9699999999798</c:v>
                </c:pt>
                <c:pt idx="20395">
                  <c:v>101.9749999999798</c:v>
                </c:pt>
                <c:pt idx="20396">
                  <c:v>101.9799999999798</c:v>
                </c:pt>
                <c:pt idx="20397">
                  <c:v>101.9849999999797</c:v>
                </c:pt>
                <c:pt idx="20398">
                  <c:v>101.9899999999797</c:v>
                </c:pt>
                <c:pt idx="20399">
                  <c:v>101.9949999999798</c:v>
                </c:pt>
                <c:pt idx="20400">
                  <c:v>101.9999999999797</c:v>
                </c:pt>
                <c:pt idx="20401">
                  <c:v>102.0049999999797</c:v>
                </c:pt>
                <c:pt idx="20402">
                  <c:v>102.0099999999797</c:v>
                </c:pt>
                <c:pt idx="20403">
                  <c:v>102.0149999999797</c:v>
                </c:pt>
                <c:pt idx="20404">
                  <c:v>102.0199999999797</c:v>
                </c:pt>
                <c:pt idx="20405">
                  <c:v>102.0249999999797</c:v>
                </c:pt>
                <c:pt idx="20406">
                  <c:v>102.0299999999797</c:v>
                </c:pt>
                <c:pt idx="20407">
                  <c:v>102.0349999999797</c:v>
                </c:pt>
                <c:pt idx="20408">
                  <c:v>102.0399999999797</c:v>
                </c:pt>
                <c:pt idx="20409">
                  <c:v>102.0449999999797</c:v>
                </c:pt>
                <c:pt idx="20410">
                  <c:v>102.0499999999797</c:v>
                </c:pt>
                <c:pt idx="20411">
                  <c:v>102.0549999999797</c:v>
                </c:pt>
                <c:pt idx="20412">
                  <c:v>102.0599999999797</c:v>
                </c:pt>
                <c:pt idx="20413">
                  <c:v>102.0649999999797</c:v>
                </c:pt>
                <c:pt idx="20414">
                  <c:v>102.0699999999797</c:v>
                </c:pt>
                <c:pt idx="20415">
                  <c:v>102.0749999999797</c:v>
                </c:pt>
                <c:pt idx="20416">
                  <c:v>102.0799999999797</c:v>
                </c:pt>
                <c:pt idx="20417">
                  <c:v>102.0849999999797</c:v>
                </c:pt>
                <c:pt idx="20418">
                  <c:v>102.0899999999797</c:v>
                </c:pt>
                <c:pt idx="20419">
                  <c:v>102.0949999999796</c:v>
                </c:pt>
                <c:pt idx="20420">
                  <c:v>102.0999999999796</c:v>
                </c:pt>
                <c:pt idx="20421">
                  <c:v>102.1049999999796</c:v>
                </c:pt>
                <c:pt idx="20422">
                  <c:v>102.1099999999796</c:v>
                </c:pt>
                <c:pt idx="20423">
                  <c:v>102.1149999999796</c:v>
                </c:pt>
                <c:pt idx="20424">
                  <c:v>102.1199999999796</c:v>
                </c:pt>
                <c:pt idx="20425">
                  <c:v>102.1249999999796</c:v>
                </c:pt>
                <c:pt idx="20426">
                  <c:v>102.1299999999796</c:v>
                </c:pt>
                <c:pt idx="20427">
                  <c:v>102.1349999999796</c:v>
                </c:pt>
                <c:pt idx="20428">
                  <c:v>102.1399999999796</c:v>
                </c:pt>
                <c:pt idx="20429">
                  <c:v>102.1449999999796</c:v>
                </c:pt>
                <c:pt idx="20430">
                  <c:v>102.1499999999796</c:v>
                </c:pt>
                <c:pt idx="20431">
                  <c:v>102.1549999999796</c:v>
                </c:pt>
                <c:pt idx="20432">
                  <c:v>102.1599999999796</c:v>
                </c:pt>
                <c:pt idx="20433">
                  <c:v>102.1649999999796</c:v>
                </c:pt>
                <c:pt idx="20434">
                  <c:v>102.1699999999796</c:v>
                </c:pt>
                <c:pt idx="20435">
                  <c:v>102.1749999999796</c:v>
                </c:pt>
                <c:pt idx="20436">
                  <c:v>102.1799999999796</c:v>
                </c:pt>
                <c:pt idx="20437">
                  <c:v>102.1849999999796</c:v>
                </c:pt>
                <c:pt idx="20438">
                  <c:v>102.1899999999796</c:v>
                </c:pt>
                <c:pt idx="20439">
                  <c:v>102.1949999999796</c:v>
                </c:pt>
                <c:pt idx="20440">
                  <c:v>102.1999999999796</c:v>
                </c:pt>
                <c:pt idx="20441">
                  <c:v>102.2049999999795</c:v>
                </c:pt>
                <c:pt idx="20442">
                  <c:v>102.2099999999795</c:v>
                </c:pt>
                <c:pt idx="20443">
                  <c:v>102.2149999999796</c:v>
                </c:pt>
                <c:pt idx="20444">
                  <c:v>102.2199999999795</c:v>
                </c:pt>
                <c:pt idx="20445">
                  <c:v>102.2249999999795</c:v>
                </c:pt>
                <c:pt idx="20446">
                  <c:v>102.2299999999795</c:v>
                </c:pt>
                <c:pt idx="20447">
                  <c:v>102.2349999999795</c:v>
                </c:pt>
                <c:pt idx="20448">
                  <c:v>102.2399999999795</c:v>
                </c:pt>
                <c:pt idx="20449">
                  <c:v>102.2449999999795</c:v>
                </c:pt>
                <c:pt idx="20450">
                  <c:v>102.2499999999795</c:v>
                </c:pt>
                <c:pt idx="20451">
                  <c:v>102.2549999999795</c:v>
                </c:pt>
                <c:pt idx="20452">
                  <c:v>102.2599999999795</c:v>
                </c:pt>
                <c:pt idx="20453">
                  <c:v>102.2649999999795</c:v>
                </c:pt>
                <c:pt idx="20454">
                  <c:v>102.2699999999795</c:v>
                </c:pt>
                <c:pt idx="20455">
                  <c:v>102.2749999999795</c:v>
                </c:pt>
                <c:pt idx="20456">
                  <c:v>102.2799999999795</c:v>
                </c:pt>
                <c:pt idx="20457">
                  <c:v>102.2849999999795</c:v>
                </c:pt>
                <c:pt idx="20458">
                  <c:v>102.2899999999795</c:v>
                </c:pt>
                <c:pt idx="20459">
                  <c:v>102.2949999999795</c:v>
                </c:pt>
                <c:pt idx="20460">
                  <c:v>102.2999999999795</c:v>
                </c:pt>
                <c:pt idx="20461">
                  <c:v>102.3049999999795</c:v>
                </c:pt>
                <c:pt idx="20462">
                  <c:v>102.3099999999795</c:v>
                </c:pt>
                <c:pt idx="20463">
                  <c:v>102.3149999999794</c:v>
                </c:pt>
                <c:pt idx="20464">
                  <c:v>102.3199999999794</c:v>
                </c:pt>
                <c:pt idx="20465">
                  <c:v>102.3249999999794</c:v>
                </c:pt>
                <c:pt idx="20466">
                  <c:v>102.3299999999794</c:v>
                </c:pt>
                <c:pt idx="20467">
                  <c:v>102.3349999999794</c:v>
                </c:pt>
                <c:pt idx="20468">
                  <c:v>102.3399999999794</c:v>
                </c:pt>
                <c:pt idx="20469">
                  <c:v>102.3449999999794</c:v>
                </c:pt>
                <c:pt idx="20470">
                  <c:v>102.3499999999794</c:v>
                </c:pt>
                <c:pt idx="20471">
                  <c:v>102.3549999999794</c:v>
                </c:pt>
                <c:pt idx="20472">
                  <c:v>102.3599999999794</c:v>
                </c:pt>
                <c:pt idx="20473">
                  <c:v>102.3649999999794</c:v>
                </c:pt>
                <c:pt idx="20474">
                  <c:v>102.3699999999794</c:v>
                </c:pt>
                <c:pt idx="20475">
                  <c:v>102.3749999999794</c:v>
                </c:pt>
                <c:pt idx="20476">
                  <c:v>102.3799999999794</c:v>
                </c:pt>
                <c:pt idx="20477">
                  <c:v>102.3849999999794</c:v>
                </c:pt>
                <c:pt idx="20478">
                  <c:v>102.3899999999794</c:v>
                </c:pt>
                <c:pt idx="20479">
                  <c:v>102.3949999999794</c:v>
                </c:pt>
                <c:pt idx="20480">
                  <c:v>102.3999999999794</c:v>
                </c:pt>
                <c:pt idx="20481">
                  <c:v>102.4049999999794</c:v>
                </c:pt>
                <c:pt idx="20482">
                  <c:v>102.4099999999794</c:v>
                </c:pt>
                <c:pt idx="20483">
                  <c:v>102.4149999999794</c:v>
                </c:pt>
                <c:pt idx="20484">
                  <c:v>102.4199999999794</c:v>
                </c:pt>
                <c:pt idx="20485">
                  <c:v>102.4249999999793</c:v>
                </c:pt>
                <c:pt idx="20486">
                  <c:v>102.4299999999793</c:v>
                </c:pt>
                <c:pt idx="20487">
                  <c:v>102.4349999999794</c:v>
                </c:pt>
                <c:pt idx="20488">
                  <c:v>102.4399999999793</c:v>
                </c:pt>
                <c:pt idx="20489">
                  <c:v>102.4449999999793</c:v>
                </c:pt>
                <c:pt idx="20490">
                  <c:v>102.4499999999793</c:v>
                </c:pt>
                <c:pt idx="20491">
                  <c:v>102.4549999999793</c:v>
                </c:pt>
                <c:pt idx="20492">
                  <c:v>102.4599999999793</c:v>
                </c:pt>
                <c:pt idx="20493">
                  <c:v>102.4649999999793</c:v>
                </c:pt>
                <c:pt idx="20494">
                  <c:v>102.4699999999793</c:v>
                </c:pt>
                <c:pt idx="20495">
                  <c:v>102.4749999999793</c:v>
                </c:pt>
                <c:pt idx="20496">
                  <c:v>102.4799999999793</c:v>
                </c:pt>
                <c:pt idx="20497">
                  <c:v>102.4849999999793</c:v>
                </c:pt>
                <c:pt idx="20498">
                  <c:v>102.4899999999793</c:v>
                </c:pt>
                <c:pt idx="20499">
                  <c:v>102.4949999999793</c:v>
                </c:pt>
                <c:pt idx="20500">
                  <c:v>102.4999999999793</c:v>
                </c:pt>
                <c:pt idx="20501">
                  <c:v>102.5049999999793</c:v>
                </c:pt>
                <c:pt idx="20502">
                  <c:v>102.5099999999793</c:v>
                </c:pt>
                <c:pt idx="20503">
                  <c:v>102.5149999999793</c:v>
                </c:pt>
                <c:pt idx="20504">
                  <c:v>102.5199999999793</c:v>
                </c:pt>
                <c:pt idx="20505">
                  <c:v>102.5249999999793</c:v>
                </c:pt>
                <c:pt idx="20506">
                  <c:v>102.5299999999793</c:v>
                </c:pt>
                <c:pt idx="20507">
                  <c:v>102.5349999999792</c:v>
                </c:pt>
                <c:pt idx="20508">
                  <c:v>102.5399999999792</c:v>
                </c:pt>
                <c:pt idx="20509">
                  <c:v>102.5449999999793</c:v>
                </c:pt>
                <c:pt idx="20510">
                  <c:v>102.5499999999792</c:v>
                </c:pt>
                <c:pt idx="20511">
                  <c:v>102.5549999999792</c:v>
                </c:pt>
                <c:pt idx="20512">
                  <c:v>102.5599999999792</c:v>
                </c:pt>
                <c:pt idx="20513">
                  <c:v>102.5649999999792</c:v>
                </c:pt>
                <c:pt idx="20514">
                  <c:v>102.5699999999792</c:v>
                </c:pt>
                <c:pt idx="20515">
                  <c:v>102.5749999999792</c:v>
                </c:pt>
                <c:pt idx="20516">
                  <c:v>102.5799999999792</c:v>
                </c:pt>
                <c:pt idx="20517">
                  <c:v>102.5849999999792</c:v>
                </c:pt>
                <c:pt idx="20518">
                  <c:v>102.5899999999792</c:v>
                </c:pt>
                <c:pt idx="20519">
                  <c:v>102.5949999999792</c:v>
                </c:pt>
                <c:pt idx="20520">
                  <c:v>102.5999999999792</c:v>
                </c:pt>
                <c:pt idx="20521">
                  <c:v>102.6049999999792</c:v>
                </c:pt>
                <c:pt idx="20522">
                  <c:v>102.6099999999792</c:v>
                </c:pt>
                <c:pt idx="20523">
                  <c:v>102.6149999999792</c:v>
                </c:pt>
                <c:pt idx="20524">
                  <c:v>102.6199999999792</c:v>
                </c:pt>
                <c:pt idx="20525">
                  <c:v>102.6249999999792</c:v>
                </c:pt>
                <c:pt idx="20526">
                  <c:v>102.6299999999792</c:v>
                </c:pt>
                <c:pt idx="20527">
                  <c:v>102.6349999999792</c:v>
                </c:pt>
                <c:pt idx="20528">
                  <c:v>102.6399999999792</c:v>
                </c:pt>
                <c:pt idx="20529">
                  <c:v>102.6449999999791</c:v>
                </c:pt>
                <c:pt idx="20530">
                  <c:v>102.6499999999791</c:v>
                </c:pt>
                <c:pt idx="20531">
                  <c:v>102.6549999999791</c:v>
                </c:pt>
                <c:pt idx="20532">
                  <c:v>102.6599999999791</c:v>
                </c:pt>
                <c:pt idx="20533">
                  <c:v>102.6649999999791</c:v>
                </c:pt>
                <c:pt idx="20534">
                  <c:v>102.6699999999791</c:v>
                </c:pt>
                <c:pt idx="20535">
                  <c:v>102.6749999999791</c:v>
                </c:pt>
                <c:pt idx="20536">
                  <c:v>102.6799999999791</c:v>
                </c:pt>
                <c:pt idx="20537">
                  <c:v>102.6849999999791</c:v>
                </c:pt>
                <c:pt idx="20538">
                  <c:v>102.6899999999791</c:v>
                </c:pt>
                <c:pt idx="20539">
                  <c:v>102.6949999999791</c:v>
                </c:pt>
                <c:pt idx="20540">
                  <c:v>102.6999999999791</c:v>
                </c:pt>
                <c:pt idx="20541">
                  <c:v>102.7049999999791</c:v>
                </c:pt>
                <c:pt idx="20542">
                  <c:v>102.7099999999791</c:v>
                </c:pt>
                <c:pt idx="20543">
                  <c:v>102.7149999999791</c:v>
                </c:pt>
                <c:pt idx="20544">
                  <c:v>102.7199999999791</c:v>
                </c:pt>
                <c:pt idx="20545">
                  <c:v>102.7249999999791</c:v>
                </c:pt>
                <c:pt idx="20546">
                  <c:v>102.7299999999791</c:v>
                </c:pt>
                <c:pt idx="20547">
                  <c:v>102.7349999999791</c:v>
                </c:pt>
                <c:pt idx="20548">
                  <c:v>102.7399999999791</c:v>
                </c:pt>
                <c:pt idx="20549">
                  <c:v>102.7449999999791</c:v>
                </c:pt>
                <c:pt idx="20550">
                  <c:v>102.7499999999791</c:v>
                </c:pt>
                <c:pt idx="20551">
                  <c:v>102.754999999979</c:v>
                </c:pt>
                <c:pt idx="20552">
                  <c:v>102.759999999979</c:v>
                </c:pt>
                <c:pt idx="20553">
                  <c:v>102.7649999999791</c:v>
                </c:pt>
                <c:pt idx="20554">
                  <c:v>102.769999999979</c:v>
                </c:pt>
                <c:pt idx="20555">
                  <c:v>102.774999999979</c:v>
                </c:pt>
                <c:pt idx="20556">
                  <c:v>102.779999999979</c:v>
                </c:pt>
                <c:pt idx="20557">
                  <c:v>102.784999999979</c:v>
                </c:pt>
                <c:pt idx="20558">
                  <c:v>102.789999999979</c:v>
                </c:pt>
                <c:pt idx="20559">
                  <c:v>102.794999999979</c:v>
                </c:pt>
                <c:pt idx="20560">
                  <c:v>102.799999999979</c:v>
                </c:pt>
                <c:pt idx="20561">
                  <c:v>102.804999999979</c:v>
                </c:pt>
                <c:pt idx="20562">
                  <c:v>102.809999999979</c:v>
                </c:pt>
                <c:pt idx="20563">
                  <c:v>102.814999999979</c:v>
                </c:pt>
                <c:pt idx="20564">
                  <c:v>102.819999999979</c:v>
                </c:pt>
                <c:pt idx="20565">
                  <c:v>102.824999999979</c:v>
                </c:pt>
                <c:pt idx="20566">
                  <c:v>102.829999999979</c:v>
                </c:pt>
                <c:pt idx="20567">
                  <c:v>102.834999999979</c:v>
                </c:pt>
                <c:pt idx="20568">
                  <c:v>102.839999999979</c:v>
                </c:pt>
                <c:pt idx="20569">
                  <c:v>102.844999999979</c:v>
                </c:pt>
                <c:pt idx="20570">
                  <c:v>102.849999999979</c:v>
                </c:pt>
                <c:pt idx="20571">
                  <c:v>102.854999999979</c:v>
                </c:pt>
                <c:pt idx="20572">
                  <c:v>102.859999999979</c:v>
                </c:pt>
                <c:pt idx="20573">
                  <c:v>102.864999999979</c:v>
                </c:pt>
                <c:pt idx="20574">
                  <c:v>102.869999999979</c:v>
                </c:pt>
                <c:pt idx="20575">
                  <c:v>102.874999999979</c:v>
                </c:pt>
                <c:pt idx="20576">
                  <c:v>102.879999999979</c:v>
                </c:pt>
                <c:pt idx="20577">
                  <c:v>102.884999999979</c:v>
                </c:pt>
                <c:pt idx="20578">
                  <c:v>102.889999999979</c:v>
                </c:pt>
                <c:pt idx="20579">
                  <c:v>102.894999999979</c:v>
                </c:pt>
                <c:pt idx="20580">
                  <c:v>102.899999999979</c:v>
                </c:pt>
                <c:pt idx="20581">
                  <c:v>102.904999999979</c:v>
                </c:pt>
                <c:pt idx="20582">
                  <c:v>102.909999999979</c:v>
                </c:pt>
                <c:pt idx="20583">
                  <c:v>102.914999999979</c:v>
                </c:pt>
                <c:pt idx="20584">
                  <c:v>102.919999999979</c:v>
                </c:pt>
                <c:pt idx="20585">
                  <c:v>102.924999999979</c:v>
                </c:pt>
                <c:pt idx="20586">
                  <c:v>102.929999999979</c:v>
                </c:pt>
                <c:pt idx="20587">
                  <c:v>102.934999999979</c:v>
                </c:pt>
                <c:pt idx="20588">
                  <c:v>102.939999999979</c:v>
                </c:pt>
                <c:pt idx="20589">
                  <c:v>102.944999999979</c:v>
                </c:pt>
                <c:pt idx="20590">
                  <c:v>102.949999999979</c:v>
                </c:pt>
                <c:pt idx="20591">
                  <c:v>102.954999999979</c:v>
                </c:pt>
                <c:pt idx="20592">
                  <c:v>102.959999999979</c:v>
                </c:pt>
                <c:pt idx="20593">
                  <c:v>102.964999999979</c:v>
                </c:pt>
                <c:pt idx="20594">
                  <c:v>102.969999999979</c:v>
                </c:pt>
                <c:pt idx="20595">
                  <c:v>102.9749999999788</c:v>
                </c:pt>
                <c:pt idx="20596">
                  <c:v>102.9799999999788</c:v>
                </c:pt>
                <c:pt idx="20597">
                  <c:v>102.984999999979</c:v>
                </c:pt>
                <c:pt idx="20598">
                  <c:v>102.9899999999788</c:v>
                </c:pt>
                <c:pt idx="20599">
                  <c:v>102.9949999999788</c:v>
                </c:pt>
                <c:pt idx="20600">
                  <c:v>102.9999999999788</c:v>
                </c:pt>
                <c:pt idx="20601">
                  <c:v>103.0049999999788</c:v>
                </c:pt>
                <c:pt idx="20602">
                  <c:v>103.0099999999788</c:v>
                </c:pt>
                <c:pt idx="20603">
                  <c:v>103.0149999999788</c:v>
                </c:pt>
                <c:pt idx="20604">
                  <c:v>103.0199999999788</c:v>
                </c:pt>
                <c:pt idx="20605">
                  <c:v>103.0249999999788</c:v>
                </c:pt>
                <c:pt idx="20606">
                  <c:v>103.0299999999788</c:v>
                </c:pt>
                <c:pt idx="20607">
                  <c:v>103.0349999999788</c:v>
                </c:pt>
                <c:pt idx="20608">
                  <c:v>103.0399999999788</c:v>
                </c:pt>
                <c:pt idx="20609">
                  <c:v>103.0449999999788</c:v>
                </c:pt>
                <c:pt idx="20610">
                  <c:v>103.0499999999788</c:v>
                </c:pt>
                <c:pt idx="20611">
                  <c:v>103.0549999999788</c:v>
                </c:pt>
                <c:pt idx="20612">
                  <c:v>103.0599999999788</c:v>
                </c:pt>
                <c:pt idx="20613">
                  <c:v>103.0649999999788</c:v>
                </c:pt>
                <c:pt idx="20614">
                  <c:v>103.0699999999788</c:v>
                </c:pt>
                <c:pt idx="20615">
                  <c:v>103.0749999999788</c:v>
                </c:pt>
                <c:pt idx="20616">
                  <c:v>103.0799999999788</c:v>
                </c:pt>
                <c:pt idx="20617">
                  <c:v>103.0849999999787</c:v>
                </c:pt>
                <c:pt idx="20618">
                  <c:v>103.0899999999787</c:v>
                </c:pt>
                <c:pt idx="20619">
                  <c:v>103.0949999999788</c:v>
                </c:pt>
                <c:pt idx="20620">
                  <c:v>103.0999999999787</c:v>
                </c:pt>
                <c:pt idx="20621">
                  <c:v>103.1049999999787</c:v>
                </c:pt>
                <c:pt idx="20622">
                  <c:v>103.1099999999787</c:v>
                </c:pt>
                <c:pt idx="20623">
                  <c:v>103.1149999999787</c:v>
                </c:pt>
                <c:pt idx="20624">
                  <c:v>103.1199999999787</c:v>
                </c:pt>
                <c:pt idx="20625">
                  <c:v>103.1249999999787</c:v>
                </c:pt>
                <c:pt idx="20626">
                  <c:v>103.1299999999787</c:v>
                </c:pt>
                <c:pt idx="20627">
                  <c:v>103.1349999999787</c:v>
                </c:pt>
                <c:pt idx="20628">
                  <c:v>103.1399999999787</c:v>
                </c:pt>
                <c:pt idx="20629">
                  <c:v>103.1449999999787</c:v>
                </c:pt>
                <c:pt idx="20630">
                  <c:v>103.1499999999787</c:v>
                </c:pt>
                <c:pt idx="20631">
                  <c:v>103.1549999999787</c:v>
                </c:pt>
                <c:pt idx="20632">
                  <c:v>103.1599999999787</c:v>
                </c:pt>
                <c:pt idx="20633">
                  <c:v>103.1649999999787</c:v>
                </c:pt>
                <c:pt idx="20634">
                  <c:v>103.1699999999787</c:v>
                </c:pt>
                <c:pt idx="20635">
                  <c:v>103.1749999999787</c:v>
                </c:pt>
                <c:pt idx="20636">
                  <c:v>103.1799999999787</c:v>
                </c:pt>
                <c:pt idx="20637">
                  <c:v>103.1849999999787</c:v>
                </c:pt>
                <c:pt idx="20638">
                  <c:v>103.1899999999787</c:v>
                </c:pt>
                <c:pt idx="20639">
                  <c:v>103.1949999999786</c:v>
                </c:pt>
                <c:pt idx="20640">
                  <c:v>103.1999999999786</c:v>
                </c:pt>
                <c:pt idx="20641">
                  <c:v>103.2049999999787</c:v>
                </c:pt>
                <c:pt idx="20642">
                  <c:v>103.2099999999786</c:v>
                </c:pt>
                <c:pt idx="20643">
                  <c:v>103.2149999999786</c:v>
                </c:pt>
                <c:pt idx="20644">
                  <c:v>103.2199999999786</c:v>
                </c:pt>
                <c:pt idx="20645">
                  <c:v>103.2249999999786</c:v>
                </c:pt>
                <c:pt idx="20646">
                  <c:v>103.2299999999786</c:v>
                </c:pt>
                <c:pt idx="20647">
                  <c:v>103.2349999999786</c:v>
                </c:pt>
                <c:pt idx="20648">
                  <c:v>103.2399999999786</c:v>
                </c:pt>
                <c:pt idx="20649">
                  <c:v>103.2449999999786</c:v>
                </c:pt>
                <c:pt idx="20650">
                  <c:v>103.2499999999786</c:v>
                </c:pt>
                <c:pt idx="20651">
                  <c:v>103.2549999999786</c:v>
                </c:pt>
                <c:pt idx="20652">
                  <c:v>103.2599999999786</c:v>
                </c:pt>
                <c:pt idx="20653">
                  <c:v>103.2649999999786</c:v>
                </c:pt>
                <c:pt idx="20654">
                  <c:v>103.2699999999786</c:v>
                </c:pt>
                <c:pt idx="20655">
                  <c:v>103.2749999999786</c:v>
                </c:pt>
                <c:pt idx="20656">
                  <c:v>103.2799999999786</c:v>
                </c:pt>
                <c:pt idx="20657">
                  <c:v>103.2849999999786</c:v>
                </c:pt>
                <c:pt idx="20658">
                  <c:v>103.2899999999786</c:v>
                </c:pt>
                <c:pt idx="20659">
                  <c:v>103.2949999999786</c:v>
                </c:pt>
                <c:pt idx="20660">
                  <c:v>103.2999999999786</c:v>
                </c:pt>
                <c:pt idx="20661">
                  <c:v>103.3049999999785</c:v>
                </c:pt>
                <c:pt idx="20662">
                  <c:v>103.3099999999785</c:v>
                </c:pt>
                <c:pt idx="20663">
                  <c:v>103.3149999999786</c:v>
                </c:pt>
                <c:pt idx="20664">
                  <c:v>103.3199999999785</c:v>
                </c:pt>
                <c:pt idx="20665">
                  <c:v>103.3249999999785</c:v>
                </c:pt>
                <c:pt idx="20666">
                  <c:v>103.3299999999785</c:v>
                </c:pt>
                <c:pt idx="20667">
                  <c:v>103.3349999999785</c:v>
                </c:pt>
                <c:pt idx="20668">
                  <c:v>103.3399999999785</c:v>
                </c:pt>
                <c:pt idx="20669">
                  <c:v>103.3449999999785</c:v>
                </c:pt>
                <c:pt idx="20670">
                  <c:v>103.3499999999785</c:v>
                </c:pt>
                <c:pt idx="20671">
                  <c:v>103.3549999999785</c:v>
                </c:pt>
                <c:pt idx="20672">
                  <c:v>103.3599999999785</c:v>
                </c:pt>
                <c:pt idx="20673">
                  <c:v>103.3649999999785</c:v>
                </c:pt>
                <c:pt idx="20674">
                  <c:v>103.3699999999785</c:v>
                </c:pt>
                <c:pt idx="20675">
                  <c:v>103.3749999999785</c:v>
                </c:pt>
                <c:pt idx="20676">
                  <c:v>103.3799999999785</c:v>
                </c:pt>
                <c:pt idx="20677">
                  <c:v>103.3849999999785</c:v>
                </c:pt>
                <c:pt idx="20678">
                  <c:v>103.3899999999785</c:v>
                </c:pt>
                <c:pt idx="20679">
                  <c:v>103.3949999999785</c:v>
                </c:pt>
                <c:pt idx="20680">
                  <c:v>103.3999999999785</c:v>
                </c:pt>
                <c:pt idx="20681">
                  <c:v>103.4049999999785</c:v>
                </c:pt>
                <c:pt idx="20682">
                  <c:v>103.4099999999785</c:v>
                </c:pt>
                <c:pt idx="20683">
                  <c:v>103.4149999999785</c:v>
                </c:pt>
                <c:pt idx="20684">
                  <c:v>103.4199999999785</c:v>
                </c:pt>
                <c:pt idx="20685">
                  <c:v>103.4249999999785</c:v>
                </c:pt>
                <c:pt idx="20686">
                  <c:v>103.4299999999784</c:v>
                </c:pt>
                <c:pt idx="20687">
                  <c:v>103.4349999999784</c:v>
                </c:pt>
                <c:pt idx="20688">
                  <c:v>103.4399999999784</c:v>
                </c:pt>
                <c:pt idx="20689">
                  <c:v>103.4449999999784</c:v>
                </c:pt>
                <c:pt idx="20690">
                  <c:v>103.4499999999784</c:v>
                </c:pt>
                <c:pt idx="20691">
                  <c:v>103.4549999999784</c:v>
                </c:pt>
                <c:pt idx="20692">
                  <c:v>103.4599999999784</c:v>
                </c:pt>
                <c:pt idx="20693">
                  <c:v>103.4649999999784</c:v>
                </c:pt>
                <c:pt idx="20694">
                  <c:v>103.4699999999784</c:v>
                </c:pt>
                <c:pt idx="20695">
                  <c:v>103.4749999999784</c:v>
                </c:pt>
                <c:pt idx="20696">
                  <c:v>103.4799999999784</c:v>
                </c:pt>
                <c:pt idx="20697">
                  <c:v>103.4849999999784</c:v>
                </c:pt>
                <c:pt idx="20698">
                  <c:v>103.4899999999784</c:v>
                </c:pt>
                <c:pt idx="20699">
                  <c:v>103.4949999999784</c:v>
                </c:pt>
                <c:pt idx="20700">
                  <c:v>103.4999999999784</c:v>
                </c:pt>
                <c:pt idx="20701">
                  <c:v>103.5049999999784</c:v>
                </c:pt>
                <c:pt idx="20702">
                  <c:v>103.5099999999784</c:v>
                </c:pt>
                <c:pt idx="20703">
                  <c:v>103.5149999999784</c:v>
                </c:pt>
                <c:pt idx="20704">
                  <c:v>103.5199999999784</c:v>
                </c:pt>
                <c:pt idx="20705">
                  <c:v>103.5249999999783</c:v>
                </c:pt>
                <c:pt idx="20706">
                  <c:v>103.5299999999783</c:v>
                </c:pt>
                <c:pt idx="20707">
                  <c:v>103.5349999999784</c:v>
                </c:pt>
                <c:pt idx="20708">
                  <c:v>103.5399999999783</c:v>
                </c:pt>
                <c:pt idx="20709">
                  <c:v>103.5449999999783</c:v>
                </c:pt>
                <c:pt idx="20710">
                  <c:v>103.5499999999783</c:v>
                </c:pt>
                <c:pt idx="20711">
                  <c:v>103.5549999999783</c:v>
                </c:pt>
                <c:pt idx="20712">
                  <c:v>103.5599999999783</c:v>
                </c:pt>
                <c:pt idx="20713">
                  <c:v>103.5649999999783</c:v>
                </c:pt>
                <c:pt idx="20714">
                  <c:v>103.5699999999783</c:v>
                </c:pt>
                <c:pt idx="20715">
                  <c:v>103.5749999999783</c:v>
                </c:pt>
                <c:pt idx="20716">
                  <c:v>103.5799999999783</c:v>
                </c:pt>
                <c:pt idx="20717">
                  <c:v>103.5849999999783</c:v>
                </c:pt>
                <c:pt idx="20718">
                  <c:v>103.5899999999783</c:v>
                </c:pt>
                <c:pt idx="20719">
                  <c:v>103.5949999999783</c:v>
                </c:pt>
                <c:pt idx="20720">
                  <c:v>103.5999999999783</c:v>
                </c:pt>
                <c:pt idx="20721">
                  <c:v>103.6049999999783</c:v>
                </c:pt>
                <c:pt idx="20722">
                  <c:v>103.6099999999783</c:v>
                </c:pt>
                <c:pt idx="20723">
                  <c:v>103.6149999999783</c:v>
                </c:pt>
                <c:pt idx="20724">
                  <c:v>103.6199999999783</c:v>
                </c:pt>
                <c:pt idx="20725">
                  <c:v>103.6249999999783</c:v>
                </c:pt>
                <c:pt idx="20726">
                  <c:v>103.6299999999783</c:v>
                </c:pt>
                <c:pt idx="20727">
                  <c:v>103.6349999999782</c:v>
                </c:pt>
                <c:pt idx="20728">
                  <c:v>103.6399999999782</c:v>
                </c:pt>
                <c:pt idx="20729">
                  <c:v>103.6449999999782</c:v>
                </c:pt>
                <c:pt idx="20730">
                  <c:v>103.6499999999782</c:v>
                </c:pt>
                <c:pt idx="20731">
                  <c:v>103.6549999999782</c:v>
                </c:pt>
                <c:pt idx="20732">
                  <c:v>103.6599999999782</c:v>
                </c:pt>
                <c:pt idx="20733">
                  <c:v>103.6649999999782</c:v>
                </c:pt>
                <c:pt idx="20734">
                  <c:v>103.6699999999782</c:v>
                </c:pt>
                <c:pt idx="20735">
                  <c:v>103.6749999999782</c:v>
                </c:pt>
                <c:pt idx="20736">
                  <c:v>103.6799999999782</c:v>
                </c:pt>
                <c:pt idx="20737">
                  <c:v>103.6849999999782</c:v>
                </c:pt>
                <c:pt idx="20738">
                  <c:v>103.6899999999782</c:v>
                </c:pt>
                <c:pt idx="20739">
                  <c:v>103.6949999999782</c:v>
                </c:pt>
                <c:pt idx="20740">
                  <c:v>103.6999999999782</c:v>
                </c:pt>
                <c:pt idx="20741">
                  <c:v>103.7049999999782</c:v>
                </c:pt>
                <c:pt idx="20742">
                  <c:v>103.7099999999782</c:v>
                </c:pt>
                <c:pt idx="20743">
                  <c:v>103.7149999999782</c:v>
                </c:pt>
                <c:pt idx="20744">
                  <c:v>103.7199999999782</c:v>
                </c:pt>
                <c:pt idx="20745">
                  <c:v>103.7249999999782</c:v>
                </c:pt>
                <c:pt idx="20746">
                  <c:v>103.7299999999782</c:v>
                </c:pt>
                <c:pt idx="20747">
                  <c:v>103.7349999999782</c:v>
                </c:pt>
                <c:pt idx="20748">
                  <c:v>103.7399999999782</c:v>
                </c:pt>
                <c:pt idx="20749">
                  <c:v>103.7449999999782</c:v>
                </c:pt>
                <c:pt idx="20750">
                  <c:v>103.7499999999782</c:v>
                </c:pt>
                <c:pt idx="20751">
                  <c:v>103.7549999999781</c:v>
                </c:pt>
                <c:pt idx="20752">
                  <c:v>103.7599999999781</c:v>
                </c:pt>
                <c:pt idx="20753">
                  <c:v>103.7649999999781</c:v>
                </c:pt>
                <c:pt idx="20754">
                  <c:v>103.7699999999781</c:v>
                </c:pt>
                <c:pt idx="20755">
                  <c:v>103.7749999999781</c:v>
                </c:pt>
                <c:pt idx="20756">
                  <c:v>103.7799999999781</c:v>
                </c:pt>
                <c:pt idx="20757">
                  <c:v>103.7849999999781</c:v>
                </c:pt>
                <c:pt idx="20758">
                  <c:v>103.7899999999781</c:v>
                </c:pt>
                <c:pt idx="20759">
                  <c:v>103.7949999999781</c:v>
                </c:pt>
                <c:pt idx="20760">
                  <c:v>103.7999999999781</c:v>
                </c:pt>
                <c:pt idx="20761">
                  <c:v>103.8049999999781</c:v>
                </c:pt>
                <c:pt idx="20762">
                  <c:v>103.8099999999781</c:v>
                </c:pt>
                <c:pt idx="20763">
                  <c:v>103.8149999999781</c:v>
                </c:pt>
                <c:pt idx="20764">
                  <c:v>103.8199999999781</c:v>
                </c:pt>
                <c:pt idx="20765">
                  <c:v>103.8249999999781</c:v>
                </c:pt>
                <c:pt idx="20766">
                  <c:v>103.8299999999781</c:v>
                </c:pt>
                <c:pt idx="20767">
                  <c:v>103.8349999999781</c:v>
                </c:pt>
                <c:pt idx="20768">
                  <c:v>103.8399999999781</c:v>
                </c:pt>
                <c:pt idx="20769">
                  <c:v>103.8449999999781</c:v>
                </c:pt>
                <c:pt idx="20770">
                  <c:v>103.8499999999781</c:v>
                </c:pt>
                <c:pt idx="20771">
                  <c:v>103.854999999978</c:v>
                </c:pt>
                <c:pt idx="20772">
                  <c:v>103.859999999978</c:v>
                </c:pt>
                <c:pt idx="20773">
                  <c:v>103.864999999978</c:v>
                </c:pt>
                <c:pt idx="20774">
                  <c:v>103.869999999978</c:v>
                </c:pt>
                <c:pt idx="20775">
                  <c:v>103.874999999978</c:v>
                </c:pt>
                <c:pt idx="20776">
                  <c:v>103.879999999978</c:v>
                </c:pt>
                <c:pt idx="20777">
                  <c:v>103.884999999978</c:v>
                </c:pt>
                <c:pt idx="20778">
                  <c:v>103.889999999978</c:v>
                </c:pt>
                <c:pt idx="20779">
                  <c:v>103.894999999978</c:v>
                </c:pt>
                <c:pt idx="20780">
                  <c:v>103.899999999978</c:v>
                </c:pt>
                <c:pt idx="20781">
                  <c:v>103.904999999978</c:v>
                </c:pt>
                <c:pt idx="20782">
                  <c:v>103.909999999978</c:v>
                </c:pt>
                <c:pt idx="20783">
                  <c:v>103.914999999978</c:v>
                </c:pt>
                <c:pt idx="20784">
                  <c:v>103.919999999978</c:v>
                </c:pt>
                <c:pt idx="20785">
                  <c:v>103.924999999978</c:v>
                </c:pt>
                <c:pt idx="20786">
                  <c:v>103.929999999978</c:v>
                </c:pt>
                <c:pt idx="20787">
                  <c:v>103.934999999978</c:v>
                </c:pt>
                <c:pt idx="20788">
                  <c:v>103.939999999978</c:v>
                </c:pt>
                <c:pt idx="20789">
                  <c:v>103.944999999978</c:v>
                </c:pt>
                <c:pt idx="20790">
                  <c:v>103.949999999978</c:v>
                </c:pt>
                <c:pt idx="20791">
                  <c:v>103.954999999978</c:v>
                </c:pt>
                <c:pt idx="20792">
                  <c:v>103.959999999978</c:v>
                </c:pt>
                <c:pt idx="20793">
                  <c:v>103.964999999978</c:v>
                </c:pt>
                <c:pt idx="20794">
                  <c:v>103.969999999978</c:v>
                </c:pt>
                <c:pt idx="20795">
                  <c:v>103.974999999978</c:v>
                </c:pt>
                <c:pt idx="20796">
                  <c:v>103.979999999978</c:v>
                </c:pt>
                <c:pt idx="20797">
                  <c:v>103.984999999978</c:v>
                </c:pt>
                <c:pt idx="20798">
                  <c:v>103.989999999978</c:v>
                </c:pt>
                <c:pt idx="20799">
                  <c:v>103.994999999978</c:v>
                </c:pt>
                <c:pt idx="20800">
                  <c:v>103.999999999978</c:v>
                </c:pt>
                <c:pt idx="20801">
                  <c:v>104.004999999978</c:v>
                </c:pt>
                <c:pt idx="20802">
                  <c:v>104.009999999978</c:v>
                </c:pt>
                <c:pt idx="20803">
                  <c:v>104.014999999978</c:v>
                </c:pt>
                <c:pt idx="20804">
                  <c:v>104.019999999978</c:v>
                </c:pt>
                <c:pt idx="20805">
                  <c:v>104.024999999978</c:v>
                </c:pt>
                <c:pt idx="20806">
                  <c:v>104.029999999978</c:v>
                </c:pt>
                <c:pt idx="20807">
                  <c:v>104.034999999978</c:v>
                </c:pt>
                <c:pt idx="20808">
                  <c:v>104.039999999978</c:v>
                </c:pt>
                <c:pt idx="20809">
                  <c:v>104.044999999978</c:v>
                </c:pt>
                <c:pt idx="20810">
                  <c:v>104.049999999978</c:v>
                </c:pt>
                <c:pt idx="20811">
                  <c:v>104.054999999978</c:v>
                </c:pt>
                <c:pt idx="20812">
                  <c:v>104.059999999978</c:v>
                </c:pt>
                <c:pt idx="20813">
                  <c:v>104.064999999978</c:v>
                </c:pt>
                <c:pt idx="20814">
                  <c:v>104.069999999978</c:v>
                </c:pt>
                <c:pt idx="20815">
                  <c:v>104.0749999999778</c:v>
                </c:pt>
                <c:pt idx="20816">
                  <c:v>104.0799999999778</c:v>
                </c:pt>
                <c:pt idx="20817">
                  <c:v>104.0849999999778</c:v>
                </c:pt>
                <c:pt idx="20818">
                  <c:v>104.0899999999778</c:v>
                </c:pt>
                <c:pt idx="20819">
                  <c:v>104.0949999999778</c:v>
                </c:pt>
                <c:pt idx="20820">
                  <c:v>104.0999999999778</c:v>
                </c:pt>
                <c:pt idx="20821">
                  <c:v>104.1049999999778</c:v>
                </c:pt>
                <c:pt idx="20822">
                  <c:v>104.1099999999778</c:v>
                </c:pt>
                <c:pt idx="20823">
                  <c:v>104.1149999999778</c:v>
                </c:pt>
                <c:pt idx="20824">
                  <c:v>104.1199999999778</c:v>
                </c:pt>
                <c:pt idx="20825">
                  <c:v>104.1249999999778</c:v>
                </c:pt>
                <c:pt idx="20826">
                  <c:v>104.1299999999778</c:v>
                </c:pt>
                <c:pt idx="20827">
                  <c:v>104.1349999999778</c:v>
                </c:pt>
                <c:pt idx="20828">
                  <c:v>104.1399999999778</c:v>
                </c:pt>
                <c:pt idx="20829">
                  <c:v>104.1449999999778</c:v>
                </c:pt>
                <c:pt idx="20830">
                  <c:v>104.1499999999778</c:v>
                </c:pt>
                <c:pt idx="20831">
                  <c:v>104.1549999999778</c:v>
                </c:pt>
                <c:pt idx="20832">
                  <c:v>104.1599999999778</c:v>
                </c:pt>
                <c:pt idx="20833">
                  <c:v>104.1649999999778</c:v>
                </c:pt>
                <c:pt idx="20834">
                  <c:v>104.1699999999778</c:v>
                </c:pt>
                <c:pt idx="20835">
                  <c:v>104.1749999999778</c:v>
                </c:pt>
                <c:pt idx="20836">
                  <c:v>104.1799999999778</c:v>
                </c:pt>
                <c:pt idx="20837">
                  <c:v>104.1849999999777</c:v>
                </c:pt>
                <c:pt idx="20838">
                  <c:v>104.1899999999777</c:v>
                </c:pt>
                <c:pt idx="20839">
                  <c:v>104.1949999999777</c:v>
                </c:pt>
                <c:pt idx="20840">
                  <c:v>104.1999999999777</c:v>
                </c:pt>
                <c:pt idx="20841">
                  <c:v>104.2049999999777</c:v>
                </c:pt>
                <c:pt idx="20842">
                  <c:v>104.2099999999777</c:v>
                </c:pt>
                <c:pt idx="20843">
                  <c:v>104.2149999999777</c:v>
                </c:pt>
                <c:pt idx="20844">
                  <c:v>104.2199999999777</c:v>
                </c:pt>
                <c:pt idx="20845">
                  <c:v>104.2249999999777</c:v>
                </c:pt>
                <c:pt idx="20846">
                  <c:v>104.2299999999777</c:v>
                </c:pt>
                <c:pt idx="20847">
                  <c:v>104.2349999999777</c:v>
                </c:pt>
                <c:pt idx="20848">
                  <c:v>104.2399999999777</c:v>
                </c:pt>
                <c:pt idx="20849">
                  <c:v>104.2449999999777</c:v>
                </c:pt>
                <c:pt idx="20850">
                  <c:v>104.2499999999777</c:v>
                </c:pt>
                <c:pt idx="20851">
                  <c:v>104.2549999999777</c:v>
                </c:pt>
                <c:pt idx="20852">
                  <c:v>104.2599999999777</c:v>
                </c:pt>
                <c:pt idx="20853">
                  <c:v>104.2649999999777</c:v>
                </c:pt>
                <c:pt idx="20854">
                  <c:v>104.2699999999777</c:v>
                </c:pt>
                <c:pt idx="20855">
                  <c:v>104.2749999999777</c:v>
                </c:pt>
                <c:pt idx="20856">
                  <c:v>104.2799999999777</c:v>
                </c:pt>
                <c:pt idx="20857">
                  <c:v>104.2849999999777</c:v>
                </c:pt>
                <c:pt idx="20858">
                  <c:v>104.2899999999777</c:v>
                </c:pt>
                <c:pt idx="20859">
                  <c:v>104.2949999999777</c:v>
                </c:pt>
                <c:pt idx="20860">
                  <c:v>104.2999999999777</c:v>
                </c:pt>
                <c:pt idx="20861">
                  <c:v>104.3049999999776</c:v>
                </c:pt>
                <c:pt idx="20862">
                  <c:v>104.3099999999776</c:v>
                </c:pt>
                <c:pt idx="20863">
                  <c:v>104.3149999999776</c:v>
                </c:pt>
                <c:pt idx="20864">
                  <c:v>104.3199999999776</c:v>
                </c:pt>
                <c:pt idx="20865">
                  <c:v>104.3249999999776</c:v>
                </c:pt>
                <c:pt idx="20866">
                  <c:v>104.3299999999776</c:v>
                </c:pt>
                <c:pt idx="20867">
                  <c:v>104.3349999999776</c:v>
                </c:pt>
                <c:pt idx="20868">
                  <c:v>104.3399999999776</c:v>
                </c:pt>
                <c:pt idx="20869">
                  <c:v>104.3449999999776</c:v>
                </c:pt>
                <c:pt idx="20870">
                  <c:v>104.3499999999776</c:v>
                </c:pt>
                <c:pt idx="20871">
                  <c:v>104.3549999999776</c:v>
                </c:pt>
                <c:pt idx="20872">
                  <c:v>104.3599999999776</c:v>
                </c:pt>
                <c:pt idx="20873">
                  <c:v>104.3649999999776</c:v>
                </c:pt>
                <c:pt idx="20874">
                  <c:v>104.3699999999776</c:v>
                </c:pt>
                <c:pt idx="20875">
                  <c:v>104.3749999999776</c:v>
                </c:pt>
                <c:pt idx="20876">
                  <c:v>104.3799999999776</c:v>
                </c:pt>
                <c:pt idx="20877">
                  <c:v>104.3849999999776</c:v>
                </c:pt>
                <c:pt idx="20878">
                  <c:v>104.3899999999776</c:v>
                </c:pt>
                <c:pt idx="20879">
                  <c:v>104.3949999999776</c:v>
                </c:pt>
                <c:pt idx="20880">
                  <c:v>104.3999999999776</c:v>
                </c:pt>
                <c:pt idx="20881">
                  <c:v>104.4049999999776</c:v>
                </c:pt>
                <c:pt idx="20882">
                  <c:v>104.4099999999776</c:v>
                </c:pt>
                <c:pt idx="20883">
                  <c:v>104.4149999999776</c:v>
                </c:pt>
                <c:pt idx="20884">
                  <c:v>104.4199999999775</c:v>
                </c:pt>
                <c:pt idx="20885">
                  <c:v>104.4249999999775</c:v>
                </c:pt>
                <c:pt idx="20886">
                  <c:v>104.4299999999775</c:v>
                </c:pt>
                <c:pt idx="20887">
                  <c:v>104.4349999999775</c:v>
                </c:pt>
                <c:pt idx="20888">
                  <c:v>104.4399999999775</c:v>
                </c:pt>
                <c:pt idx="20889">
                  <c:v>104.4449999999775</c:v>
                </c:pt>
                <c:pt idx="20890">
                  <c:v>104.4499999999775</c:v>
                </c:pt>
                <c:pt idx="20891">
                  <c:v>104.4549999999775</c:v>
                </c:pt>
                <c:pt idx="20892">
                  <c:v>104.4599999999775</c:v>
                </c:pt>
                <c:pt idx="20893">
                  <c:v>104.4649999999775</c:v>
                </c:pt>
                <c:pt idx="20894">
                  <c:v>104.4699999999775</c:v>
                </c:pt>
                <c:pt idx="20895">
                  <c:v>104.4749999999775</c:v>
                </c:pt>
                <c:pt idx="20896">
                  <c:v>104.4799999999775</c:v>
                </c:pt>
                <c:pt idx="20897">
                  <c:v>104.4849999999775</c:v>
                </c:pt>
                <c:pt idx="20898">
                  <c:v>104.4899999999775</c:v>
                </c:pt>
                <c:pt idx="20899">
                  <c:v>104.4949999999775</c:v>
                </c:pt>
                <c:pt idx="20900">
                  <c:v>104.4999999999775</c:v>
                </c:pt>
                <c:pt idx="20901">
                  <c:v>104.5049999999775</c:v>
                </c:pt>
                <c:pt idx="20902">
                  <c:v>104.5099999999775</c:v>
                </c:pt>
                <c:pt idx="20903">
                  <c:v>104.5149999999775</c:v>
                </c:pt>
                <c:pt idx="20904">
                  <c:v>104.5199999999775</c:v>
                </c:pt>
                <c:pt idx="20905">
                  <c:v>104.5249999999774</c:v>
                </c:pt>
                <c:pt idx="20906">
                  <c:v>104.5299999999774</c:v>
                </c:pt>
                <c:pt idx="20907">
                  <c:v>104.5349999999774</c:v>
                </c:pt>
                <c:pt idx="20908">
                  <c:v>104.5399999999774</c:v>
                </c:pt>
                <c:pt idx="20909">
                  <c:v>104.5449999999774</c:v>
                </c:pt>
                <c:pt idx="20910">
                  <c:v>104.5499999999774</c:v>
                </c:pt>
                <c:pt idx="20911">
                  <c:v>104.5549999999774</c:v>
                </c:pt>
                <c:pt idx="20912">
                  <c:v>104.5599999999774</c:v>
                </c:pt>
                <c:pt idx="20913">
                  <c:v>104.5649999999774</c:v>
                </c:pt>
                <c:pt idx="20914">
                  <c:v>104.5699999999774</c:v>
                </c:pt>
                <c:pt idx="20915">
                  <c:v>104.5749999999774</c:v>
                </c:pt>
                <c:pt idx="20916">
                  <c:v>104.5799999999774</c:v>
                </c:pt>
                <c:pt idx="20917">
                  <c:v>104.5849999999774</c:v>
                </c:pt>
                <c:pt idx="20918">
                  <c:v>104.5899999999774</c:v>
                </c:pt>
                <c:pt idx="20919">
                  <c:v>104.5949999999774</c:v>
                </c:pt>
                <c:pt idx="20920">
                  <c:v>104.5999999999774</c:v>
                </c:pt>
                <c:pt idx="20921">
                  <c:v>104.6049999999774</c:v>
                </c:pt>
                <c:pt idx="20922">
                  <c:v>104.6099999999774</c:v>
                </c:pt>
                <c:pt idx="20923">
                  <c:v>104.6149999999774</c:v>
                </c:pt>
                <c:pt idx="20924">
                  <c:v>104.6199999999774</c:v>
                </c:pt>
                <c:pt idx="20925">
                  <c:v>104.6249999999773</c:v>
                </c:pt>
                <c:pt idx="20926">
                  <c:v>104.6299999999773</c:v>
                </c:pt>
                <c:pt idx="20927">
                  <c:v>104.6349999999773</c:v>
                </c:pt>
                <c:pt idx="20928">
                  <c:v>104.6399999999773</c:v>
                </c:pt>
                <c:pt idx="20929">
                  <c:v>104.6449999999773</c:v>
                </c:pt>
                <c:pt idx="20930">
                  <c:v>104.6499999999773</c:v>
                </c:pt>
                <c:pt idx="20931">
                  <c:v>104.6549999999773</c:v>
                </c:pt>
                <c:pt idx="20932">
                  <c:v>104.6599999999773</c:v>
                </c:pt>
                <c:pt idx="20933">
                  <c:v>104.6649999999773</c:v>
                </c:pt>
                <c:pt idx="20934">
                  <c:v>104.6699999999773</c:v>
                </c:pt>
                <c:pt idx="20935">
                  <c:v>104.6749999999773</c:v>
                </c:pt>
                <c:pt idx="20936">
                  <c:v>104.6799999999773</c:v>
                </c:pt>
                <c:pt idx="20937">
                  <c:v>104.6849999999773</c:v>
                </c:pt>
                <c:pt idx="20938">
                  <c:v>104.6899999999773</c:v>
                </c:pt>
                <c:pt idx="20939">
                  <c:v>104.6949999999773</c:v>
                </c:pt>
                <c:pt idx="20940">
                  <c:v>104.6999999999773</c:v>
                </c:pt>
                <c:pt idx="20941">
                  <c:v>104.7049999999773</c:v>
                </c:pt>
                <c:pt idx="20942">
                  <c:v>104.7099999999773</c:v>
                </c:pt>
                <c:pt idx="20943">
                  <c:v>104.7149999999773</c:v>
                </c:pt>
                <c:pt idx="20944">
                  <c:v>104.7199999999773</c:v>
                </c:pt>
                <c:pt idx="20945">
                  <c:v>104.7249999999773</c:v>
                </c:pt>
                <c:pt idx="20946">
                  <c:v>104.7299999999773</c:v>
                </c:pt>
                <c:pt idx="20947">
                  <c:v>104.7349999999773</c:v>
                </c:pt>
                <c:pt idx="20948">
                  <c:v>104.7399999999773</c:v>
                </c:pt>
                <c:pt idx="20949">
                  <c:v>104.7449999999773</c:v>
                </c:pt>
                <c:pt idx="20950">
                  <c:v>104.7499999999772</c:v>
                </c:pt>
                <c:pt idx="20951">
                  <c:v>104.7549999999772</c:v>
                </c:pt>
                <c:pt idx="20952">
                  <c:v>104.7599999999772</c:v>
                </c:pt>
                <c:pt idx="20953">
                  <c:v>104.7649999999772</c:v>
                </c:pt>
                <c:pt idx="20954">
                  <c:v>104.7699999999772</c:v>
                </c:pt>
                <c:pt idx="20955">
                  <c:v>104.7749999999772</c:v>
                </c:pt>
                <c:pt idx="20956">
                  <c:v>104.7799999999772</c:v>
                </c:pt>
                <c:pt idx="20957">
                  <c:v>104.7849999999772</c:v>
                </c:pt>
                <c:pt idx="20958">
                  <c:v>104.7899999999772</c:v>
                </c:pt>
                <c:pt idx="20959">
                  <c:v>104.7949999999772</c:v>
                </c:pt>
                <c:pt idx="20960">
                  <c:v>104.7999999999772</c:v>
                </c:pt>
                <c:pt idx="20961">
                  <c:v>104.8049999999772</c:v>
                </c:pt>
                <c:pt idx="20962">
                  <c:v>104.8099999999772</c:v>
                </c:pt>
                <c:pt idx="20963">
                  <c:v>104.8149999999772</c:v>
                </c:pt>
                <c:pt idx="20964">
                  <c:v>104.8199999999772</c:v>
                </c:pt>
                <c:pt idx="20965">
                  <c:v>104.8249999999772</c:v>
                </c:pt>
                <c:pt idx="20966">
                  <c:v>104.8299999999772</c:v>
                </c:pt>
                <c:pt idx="20967">
                  <c:v>104.8349999999772</c:v>
                </c:pt>
                <c:pt idx="20968">
                  <c:v>104.8399999999772</c:v>
                </c:pt>
                <c:pt idx="20969">
                  <c:v>104.8449999999772</c:v>
                </c:pt>
                <c:pt idx="20970">
                  <c:v>104.8499999999772</c:v>
                </c:pt>
                <c:pt idx="20971">
                  <c:v>104.8549999999771</c:v>
                </c:pt>
                <c:pt idx="20972">
                  <c:v>104.8599999999771</c:v>
                </c:pt>
                <c:pt idx="20973">
                  <c:v>104.8649999999771</c:v>
                </c:pt>
                <c:pt idx="20974">
                  <c:v>104.8699999999771</c:v>
                </c:pt>
                <c:pt idx="20975">
                  <c:v>104.8749999999771</c:v>
                </c:pt>
                <c:pt idx="20976">
                  <c:v>104.8799999999771</c:v>
                </c:pt>
                <c:pt idx="20977">
                  <c:v>104.8849999999771</c:v>
                </c:pt>
                <c:pt idx="20978">
                  <c:v>104.8899999999771</c:v>
                </c:pt>
                <c:pt idx="20979">
                  <c:v>104.8949999999771</c:v>
                </c:pt>
                <c:pt idx="20980">
                  <c:v>104.8999999999771</c:v>
                </c:pt>
                <c:pt idx="20981">
                  <c:v>104.9049999999771</c:v>
                </c:pt>
                <c:pt idx="20982">
                  <c:v>104.9099999999771</c:v>
                </c:pt>
                <c:pt idx="20983">
                  <c:v>104.9149999999771</c:v>
                </c:pt>
                <c:pt idx="20984">
                  <c:v>104.9199999999771</c:v>
                </c:pt>
                <c:pt idx="20985">
                  <c:v>104.9249999999771</c:v>
                </c:pt>
                <c:pt idx="20986">
                  <c:v>104.9299999999771</c:v>
                </c:pt>
                <c:pt idx="20987">
                  <c:v>104.9349999999771</c:v>
                </c:pt>
                <c:pt idx="20988">
                  <c:v>104.9399999999771</c:v>
                </c:pt>
                <c:pt idx="20989">
                  <c:v>104.9449999999771</c:v>
                </c:pt>
                <c:pt idx="20990">
                  <c:v>104.9499999999771</c:v>
                </c:pt>
                <c:pt idx="20991">
                  <c:v>104.9549999999771</c:v>
                </c:pt>
                <c:pt idx="20992">
                  <c:v>104.9599999999771</c:v>
                </c:pt>
                <c:pt idx="20993">
                  <c:v>104.9649999999771</c:v>
                </c:pt>
                <c:pt idx="20994">
                  <c:v>104.969999999977</c:v>
                </c:pt>
                <c:pt idx="20995">
                  <c:v>104.974999999977</c:v>
                </c:pt>
                <c:pt idx="20996">
                  <c:v>104.979999999977</c:v>
                </c:pt>
                <c:pt idx="20997">
                  <c:v>104.984999999977</c:v>
                </c:pt>
                <c:pt idx="20998">
                  <c:v>104.989999999977</c:v>
                </c:pt>
                <c:pt idx="20999">
                  <c:v>104.994999999977</c:v>
                </c:pt>
                <c:pt idx="21000">
                  <c:v>104.999999999977</c:v>
                </c:pt>
                <c:pt idx="21001">
                  <c:v>105.004999999977</c:v>
                </c:pt>
                <c:pt idx="21002">
                  <c:v>105.009999999977</c:v>
                </c:pt>
                <c:pt idx="21003">
                  <c:v>105.014999999977</c:v>
                </c:pt>
                <c:pt idx="21004">
                  <c:v>105.019999999977</c:v>
                </c:pt>
                <c:pt idx="21005">
                  <c:v>105.024999999977</c:v>
                </c:pt>
                <c:pt idx="21006">
                  <c:v>105.029999999977</c:v>
                </c:pt>
                <c:pt idx="21007">
                  <c:v>105.034999999977</c:v>
                </c:pt>
                <c:pt idx="21008">
                  <c:v>105.039999999977</c:v>
                </c:pt>
                <c:pt idx="21009">
                  <c:v>105.044999999977</c:v>
                </c:pt>
                <c:pt idx="21010">
                  <c:v>105.049999999977</c:v>
                </c:pt>
                <c:pt idx="21011">
                  <c:v>105.054999999977</c:v>
                </c:pt>
                <c:pt idx="21012">
                  <c:v>105.059999999977</c:v>
                </c:pt>
                <c:pt idx="21013">
                  <c:v>105.064999999977</c:v>
                </c:pt>
                <c:pt idx="21014">
                  <c:v>105.069999999977</c:v>
                </c:pt>
                <c:pt idx="21015">
                  <c:v>105.074999999977</c:v>
                </c:pt>
                <c:pt idx="21016">
                  <c:v>105.079999999977</c:v>
                </c:pt>
                <c:pt idx="21017">
                  <c:v>105.084999999977</c:v>
                </c:pt>
                <c:pt idx="21018">
                  <c:v>105.089999999977</c:v>
                </c:pt>
                <c:pt idx="21019">
                  <c:v>105.094999999977</c:v>
                </c:pt>
                <c:pt idx="21020">
                  <c:v>105.099999999977</c:v>
                </c:pt>
                <c:pt idx="21021">
                  <c:v>105.104999999977</c:v>
                </c:pt>
                <c:pt idx="21022">
                  <c:v>105.109999999977</c:v>
                </c:pt>
                <c:pt idx="21023">
                  <c:v>105.114999999977</c:v>
                </c:pt>
                <c:pt idx="21024">
                  <c:v>105.119999999977</c:v>
                </c:pt>
                <c:pt idx="21025">
                  <c:v>105.124999999977</c:v>
                </c:pt>
                <c:pt idx="21026">
                  <c:v>105.129999999977</c:v>
                </c:pt>
                <c:pt idx="21027">
                  <c:v>105.134999999977</c:v>
                </c:pt>
                <c:pt idx="21028">
                  <c:v>105.139999999977</c:v>
                </c:pt>
                <c:pt idx="21029">
                  <c:v>105.144999999977</c:v>
                </c:pt>
                <c:pt idx="21030">
                  <c:v>105.149999999977</c:v>
                </c:pt>
                <c:pt idx="21031">
                  <c:v>105.154999999977</c:v>
                </c:pt>
                <c:pt idx="21032">
                  <c:v>105.159999999977</c:v>
                </c:pt>
                <c:pt idx="21033">
                  <c:v>105.164999999977</c:v>
                </c:pt>
                <c:pt idx="21034">
                  <c:v>105.169999999977</c:v>
                </c:pt>
                <c:pt idx="21035">
                  <c:v>105.1749999999768</c:v>
                </c:pt>
                <c:pt idx="21036">
                  <c:v>105.1799999999768</c:v>
                </c:pt>
                <c:pt idx="21037">
                  <c:v>105.1849999999768</c:v>
                </c:pt>
                <c:pt idx="21038">
                  <c:v>105.1899999999768</c:v>
                </c:pt>
                <c:pt idx="21039">
                  <c:v>105.1949999999768</c:v>
                </c:pt>
                <c:pt idx="21040">
                  <c:v>105.1999999999768</c:v>
                </c:pt>
                <c:pt idx="21041">
                  <c:v>105.2049999999768</c:v>
                </c:pt>
                <c:pt idx="21042">
                  <c:v>105.2099999999768</c:v>
                </c:pt>
                <c:pt idx="21043">
                  <c:v>105.2149999999768</c:v>
                </c:pt>
                <c:pt idx="21044">
                  <c:v>105.2199999999768</c:v>
                </c:pt>
                <c:pt idx="21045">
                  <c:v>105.2249999999768</c:v>
                </c:pt>
                <c:pt idx="21046">
                  <c:v>105.2299999999768</c:v>
                </c:pt>
                <c:pt idx="21047">
                  <c:v>105.2349999999768</c:v>
                </c:pt>
                <c:pt idx="21048">
                  <c:v>105.2399999999768</c:v>
                </c:pt>
                <c:pt idx="21049">
                  <c:v>105.2449999999768</c:v>
                </c:pt>
                <c:pt idx="21050">
                  <c:v>105.2499999999768</c:v>
                </c:pt>
                <c:pt idx="21051">
                  <c:v>105.2549999999768</c:v>
                </c:pt>
                <c:pt idx="21052">
                  <c:v>105.2599999999768</c:v>
                </c:pt>
                <c:pt idx="21053">
                  <c:v>105.2649999999768</c:v>
                </c:pt>
                <c:pt idx="21054">
                  <c:v>105.2699999999768</c:v>
                </c:pt>
                <c:pt idx="21055">
                  <c:v>105.2749999999768</c:v>
                </c:pt>
                <c:pt idx="21056">
                  <c:v>105.2799999999768</c:v>
                </c:pt>
                <c:pt idx="21057">
                  <c:v>105.2849999999767</c:v>
                </c:pt>
                <c:pt idx="21058">
                  <c:v>105.2899999999767</c:v>
                </c:pt>
                <c:pt idx="21059">
                  <c:v>105.2949999999767</c:v>
                </c:pt>
                <c:pt idx="21060">
                  <c:v>105.2999999999767</c:v>
                </c:pt>
                <c:pt idx="21061">
                  <c:v>105.3049999999767</c:v>
                </c:pt>
                <c:pt idx="21062">
                  <c:v>105.3099999999767</c:v>
                </c:pt>
                <c:pt idx="21063">
                  <c:v>105.3149999999767</c:v>
                </c:pt>
                <c:pt idx="21064">
                  <c:v>105.3199999999767</c:v>
                </c:pt>
                <c:pt idx="21065">
                  <c:v>105.3249999999767</c:v>
                </c:pt>
                <c:pt idx="21066">
                  <c:v>105.3299999999767</c:v>
                </c:pt>
                <c:pt idx="21067">
                  <c:v>105.3349999999767</c:v>
                </c:pt>
                <c:pt idx="21068">
                  <c:v>105.3399999999767</c:v>
                </c:pt>
                <c:pt idx="21069">
                  <c:v>105.3449999999767</c:v>
                </c:pt>
                <c:pt idx="21070">
                  <c:v>105.3499999999767</c:v>
                </c:pt>
                <c:pt idx="21071">
                  <c:v>105.3549999999767</c:v>
                </c:pt>
                <c:pt idx="21072">
                  <c:v>105.3599999999767</c:v>
                </c:pt>
                <c:pt idx="21073">
                  <c:v>105.3649999999767</c:v>
                </c:pt>
                <c:pt idx="21074">
                  <c:v>105.3699999999767</c:v>
                </c:pt>
                <c:pt idx="21075">
                  <c:v>105.3749999999767</c:v>
                </c:pt>
                <c:pt idx="21076">
                  <c:v>105.3799999999767</c:v>
                </c:pt>
                <c:pt idx="21077">
                  <c:v>105.3849999999767</c:v>
                </c:pt>
                <c:pt idx="21078">
                  <c:v>105.3899999999767</c:v>
                </c:pt>
                <c:pt idx="21079">
                  <c:v>105.3949999999766</c:v>
                </c:pt>
                <c:pt idx="21080">
                  <c:v>105.3999999999766</c:v>
                </c:pt>
                <c:pt idx="21081">
                  <c:v>105.4049999999766</c:v>
                </c:pt>
                <c:pt idx="21082">
                  <c:v>105.4099999999766</c:v>
                </c:pt>
                <c:pt idx="21083">
                  <c:v>105.4149999999766</c:v>
                </c:pt>
                <c:pt idx="21084">
                  <c:v>105.4199999999766</c:v>
                </c:pt>
                <c:pt idx="21085">
                  <c:v>105.4249999999766</c:v>
                </c:pt>
                <c:pt idx="21086">
                  <c:v>105.4299999999766</c:v>
                </c:pt>
                <c:pt idx="21087">
                  <c:v>105.4349999999766</c:v>
                </c:pt>
                <c:pt idx="21088">
                  <c:v>105.4399999999766</c:v>
                </c:pt>
                <c:pt idx="21089">
                  <c:v>105.4449999999766</c:v>
                </c:pt>
                <c:pt idx="21090">
                  <c:v>105.4499999999766</c:v>
                </c:pt>
                <c:pt idx="21091">
                  <c:v>105.4549999999766</c:v>
                </c:pt>
                <c:pt idx="21092">
                  <c:v>105.4599999999766</c:v>
                </c:pt>
                <c:pt idx="21093">
                  <c:v>105.4649999999766</c:v>
                </c:pt>
                <c:pt idx="21094">
                  <c:v>105.4699999999766</c:v>
                </c:pt>
                <c:pt idx="21095">
                  <c:v>105.4749999999766</c:v>
                </c:pt>
                <c:pt idx="21096">
                  <c:v>105.4799999999766</c:v>
                </c:pt>
                <c:pt idx="21097">
                  <c:v>105.4849999999766</c:v>
                </c:pt>
                <c:pt idx="21098">
                  <c:v>105.4899999999766</c:v>
                </c:pt>
                <c:pt idx="21099">
                  <c:v>105.4949999999766</c:v>
                </c:pt>
                <c:pt idx="21100">
                  <c:v>105.4999999999766</c:v>
                </c:pt>
                <c:pt idx="21101">
                  <c:v>105.5049999999765</c:v>
                </c:pt>
                <c:pt idx="21102">
                  <c:v>105.5099999999765</c:v>
                </c:pt>
                <c:pt idx="21103">
                  <c:v>105.5149999999765</c:v>
                </c:pt>
                <c:pt idx="21104">
                  <c:v>105.5199999999765</c:v>
                </c:pt>
                <c:pt idx="21105">
                  <c:v>105.5249999999765</c:v>
                </c:pt>
                <c:pt idx="21106">
                  <c:v>105.5299999999765</c:v>
                </c:pt>
                <c:pt idx="21107">
                  <c:v>105.5349999999765</c:v>
                </c:pt>
                <c:pt idx="21108">
                  <c:v>105.5399999999765</c:v>
                </c:pt>
                <c:pt idx="21109">
                  <c:v>105.5449999999765</c:v>
                </c:pt>
                <c:pt idx="21110">
                  <c:v>105.5499999999765</c:v>
                </c:pt>
                <c:pt idx="21111">
                  <c:v>105.5549999999765</c:v>
                </c:pt>
                <c:pt idx="21112">
                  <c:v>105.5599999999765</c:v>
                </c:pt>
                <c:pt idx="21113">
                  <c:v>105.5649999999765</c:v>
                </c:pt>
                <c:pt idx="21114">
                  <c:v>105.5699999999765</c:v>
                </c:pt>
                <c:pt idx="21115">
                  <c:v>105.5749999999765</c:v>
                </c:pt>
                <c:pt idx="21116">
                  <c:v>105.5799999999765</c:v>
                </c:pt>
                <c:pt idx="21117">
                  <c:v>105.5849999999765</c:v>
                </c:pt>
                <c:pt idx="21118">
                  <c:v>105.5899999999765</c:v>
                </c:pt>
                <c:pt idx="21119">
                  <c:v>105.5949999999765</c:v>
                </c:pt>
                <c:pt idx="21120">
                  <c:v>105.5999999999765</c:v>
                </c:pt>
                <c:pt idx="21121">
                  <c:v>105.6049999999765</c:v>
                </c:pt>
                <c:pt idx="21122">
                  <c:v>105.6099999999765</c:v>
                </c:pt>
                <c:pt idx="21123">
                  <c:v>105.6149999999764</c:v>
                </c:pt>
                <c:pt idx="21124">
                  <c:v>105.6199999999764</c:v>
                </c:pt>
                <c:pt idx="21125">
                  <c:v>105.6249999999764</c:v>
                </c:pt>
                <c:pt idx="21126">
                  <c:v>105.6299999999764</c:v>
                </c:pt>
                <c:pt idx="21127">
                  <c:v>105.6349999999764</c:v>
                </c:pt>
                <c:pt idx="21128">
                  <c:v>105.6399999999764</c:v>
                </c:pt>
                <c:pt idx="21129">
                  <c:v>105.6449999999764</c:v>
                </c:pt>
                <c:pt idx="21130">
                  <c:v>105.6499999999764</c:v>
                </c:pt>
                <c:pt idx="21131">
                  <c:v>105.6549999999764</c:v>
                </c:pt>
                <c:pt idx="21132">
                  <c:v>105.6599999999764</c:v>
                </c:pt>
                <c:pt idx="21133">
                  <c:v>105.6649999999764</c:v>
                </c:pt>
                <c:pt idx="21134">
                  <c:v>105.6699999999764</c:v>
                </c:pt>
                <c:pt idx="21135">
                  <c:v>105.6749999999764</c:v>
                </c:pt>
                <c:pt idx="21136">
                  <c:v>105.6799999999764</c:v>
                </c:pt>
                <c:pt idx="21137">
                  <c:v>105.6849999999764</c:v>
                </c:pt>
                <c:pt idx="21138">
                  <c:v>105.6899999999764</c:v>
                </c:pt>
                <c:pt idx="21139">
                  <c:v>105.6949999999764</c:v>
                </c:pt>
                <c:pt idx="21140">
                  <c:v>105.6999999999764</c:v>
                </c:pt>
                <c:pt idx="21141">
                  <c:v>105.7049999999764</c:v>
                </c:pt>
                <c:pt idx="21142">
                  <c:v>105.7099999999764</c:v>
                </c:pt>
                <c:pt idx="21143">
                  <c:v>105.7149999999764</c:v>
                </c:pt>
                <c:pt idx="21144">
                  <c:v>105.7199999999764</c:v>
                </c:pt>
                <c:pt idx="21145">
                  <c:v>105.7249999999763</c:v>
                </c:pt>
                <c:pt idx="21146">
                  <c:v>105.7299999999763</c:v>
                </c:pt>
                <c:pt idx="21147">
                  <c:v>105.7349999999763</c:v>
                </c:pt>
                <c:pt idx="21148">
                  <c:v>105.7399999999763</c:v>
                </c:pt>
                <c:pt idx="21149">
                  <c:v>105.7449999999763</c:v>
                </c:pt>
                <c:pt idx="21150">
                  <c:v>105.7499999999763</c:v>
                </c:pt>
                <c:pt idx="21151">
                  <c:v>105.7549999999763</c:v>
                </c:pt>
                <c:pt idx="21152">
                  <c:v>105.7599999999763</c:v>
                </c:pt>
                <c:pt idx="21153">
                  <c:v>105.7649999999763</c:v>
                </c:pt>
                <c:pt idx="21154">
                  <c:v>105.7699999999763</c:v>
                </c:pt>
                <c:pt idx="21155">
                  <c:v>105.7749999999763</c:v>
                </c:pt>
                <c:pt idx="21156">
                  <c:v>105.7799999999763</c:v>
                </c:pt>
                <c:pt idx="21157">
                  <c:v>105.7849999999763</c:v>
                </c:pt>
                <c:pt idx="21158">
                  <c:v>105.7899999999763</c:v>
                </c:pt>
                <c:pt idx="21159">
                  <c:v>105.7949999999763</c:v>
                </c:pt>
                <c:pt idx="21160">
                  <c:v>105.7999999999763</c:v>
                </c:pt>
                <c:pt idx="21161">
                  <c:v>105.8049999999763</c:v>
                </c:pt>
                <c:pt idx="21162">
                  <c:v>105.8099999999763</c:v>
                </c:pt>
                <c:pt idx="21163">
                  <c:v>105.8149999999763</c:v>
                </c:pt>
                <c:pt idx="21164">
                  <c:v>105.8199999999763</c:v>
                </c:pt>
                <c:pt idx="21165">
                  <c:v>105.8249999999763</c:v>
                </c:pt>
                <c:pt idx="21166">
                  <c:v>105.8299999999763</c:v>
                </c:pt>
                <c:pt idx="21167">
                  <c:v>105.8349999999762</c:v>
                </c:pt>
                <c:pt idx="21168">
                  <c:v>105.8399999999762</c:v>
                </c:pt>
                <c:pt idx="21169">
                  <c:v>105.8449999999762</c:v>
                </c:pt>
                <c:pt idx="21170">
                  <c:v>105.8499999999762</c:v>
                </c:pt>
                <c:pt idx="21171">
                  <c:v>105.8549999999762</c:v>
                </c:pt>
                <c:pt idx="21172">
                  <c:v>105.8599999999762</c:v>
                </c:pt>
                <c:pt idx="21173">
                  <c:v>105.8649999999762</c:v>
                </c:pt>
                <c:pt idx="21174">
                  <c:v>105.8699999999762</c:v>
                </c:pt>
                <c:pt idx="21175">
                  <c:v>105.8749999999762</c:v>
                </c:pt>
                <c:pt idx="21176">
                  <c:v>105.8799999999762</c:v>
                </c:pt>
                <c:pt idx="21177">
                  <c:v>105.8849999999762</c:v>
                </c:pt>
                <c:pt idx="21178">
                  <c:v>105.8899999999762</c:v>
                </c:pt>
                <c:pt idx="21179">
                  <c:v>105.8949999999762</c:v>
                </c:pt>
                <c:pt idx="21180">
                  <c:v>105.8999999999762</c:v>
                </c:pt>
                <c:pt idx="21181">
                  <c:v>105.9049999999762</c:v>
                </c:pt>
                <c:pt idx="21182">
                  <c:v>105.9099999999762</c:v>
                </c:pt>
                <c:pt idx="21183">
                  <c:v>105.9149999999762</c:v>
                </c:pt>
                <c:pt idx="21184">
                  <c:v>105.9199999999762</c:v>
                </c:pt>
                <c:pt idx="21185">
                  <c:v>105.9249999999762</c:v>
                </c:pt>
                <c:pt idx="21186">
                  <c:v>105.9299999999762</c:v>
                </c:pt>
                <c:pt idx="21187">
                  <c:v>105.9349999999762</c:v>
                </c:pt>
                <c:pt idx="21188">
                  <c:v>105.9399999999762</c:v>
                </c:pt>
                <c:pt idx="21189">
                  <c:v>105.9449999999762</c:v>
                </c:pt>
                <c:pt idx="21190">
                  <c:v>105.9499999999762</c:v>
                </c:pt>
                <c:pt idx="21191">
                  <c:v>105.9549999999761</c:v>
                </c:pt>
                <c:pt idx="21192">
                  <c:v>105.9599999999761</c:v>
                </c:pt>
                <c:pt idx="21193">
                  <c:v>105.9649999999761</c:v>
                </c:pt>
                <c:pt idx="21194">
                  <c:v>105.9699999999761</c:v>
                </c:pt>
                <c:pt idx="21195">
                  <c:v>105.9749999999761</c:v>
                </c:pt>
                <c:pt idx="21196">
                  <c:v>105.9799999999761</c:v>
                </c:pt>
                <c:pt idx="21197">
                  <c:v>105.9849999999761</c:v>
                </c:pt>
                <c:pt idx="21198">
                  <c:v>105.9899999999761</c:v>
                </c:pt>
                <c:pt idx="21199">
                  <c:v>105.9949999999761</c:v>
                </c:pt>
                <c:pt idx="21200">
                  <c:v>105.9999999999761</c:v>
                </c:pt>
                <c:pt idx="21201">
                  <c:v>106.0049999999761</c:v>
                </c:pt>
                <c:pt idx="21202">
                  <c:v>106.0099999999761</c:v>
                </c:pt>
                <c:pt idx="21203">
                  <c:v>106.0149999999761</c:v>
                </c:pt>
                <c:pt idx="21204">
                  <c:v>106.0199999999761</c:v>
                </c:pt>
                <c:pt idx="21205">
                  <c:v>106.0249999999761</c:v>
                </c:pt>
                <c:pt idx="21206">
                  <c:v>106.0299999999761</c:v>
                </c:pt>
                <c:pt idx="21207">
                  <c:v>106.0349999999761</c:v>
                </c:pt>
                <c:pt idx="21208">
                  <c:v>106.0399999999761</c:v>
                </c:pt>
                <c:pt idx="21209">
                  <c:v>106.0449999999761</c:v>
                </c:pt>
                <c:pt idx="21210">
                  <c:v>106.0499999999761</c:v>
                </c:pt>
                <c:pt idx="21211">
                  <c:v>106.054999999976</c:v>
                </c:pt>
                <c:pt idx="21212">
                  <c:v>106.059999999976</c:v>
                </c:pt>
                <c:pt idx="21213">
                  <c:v>106.064999999976</c:v>
                </c:pt>
                <c:pt idx="21214">
                  <c:v>106.069999999976</c:v>
                </c:pt>
                <c:pt idx="21215">
                  <c:v>106.074999999976</c:v>
                </c:pt>
                <c:pt idx="21216">
                  <c:v>106.079999999976</c:v>
                </c:pt>
                <c:pt idx="21217">
                  <c:v>106.084999999976</c:v>
                </c:pt>
                <c:pt idx="21218">
                  <c:v>106.089999999976</c:v>
                </c:pt>
                <c:pt idx="21219">
                  <c:v>106.094999999976</c:v>
                </c:pt>
                <c:pt idx="21220">
                  <c:v>106.099999999976</c:v>
                </c:pt>
                <c:pt idx="21221">
                  <c:v>106.104999999976</c:v>
                </c:pt>
                <c:pt idx="21222">
                  <c:v>106.109999999976</c:v>
                </c:pt>
                <c:pt idx="21223">
                  <c:v>106.114999999976</c:v>
                </c:pt>
                <c:pt idx="21224">
                  <c:v>106.119999999976</c:v>
                </c:pt>
                <c:pt idx="21225">
                  <c:v>106.124999999976</c:v>
                </c:pt>
                <c:pt idx="21226">
                  <c:v>106.129999999976</c:v>
                </c:pt>
                <c:pt idx="21227">
                  <c:v>106.134999999976</c:v>
                </c:pt>
                <c:pt idx="21228">
                  <c:v>106.139999999976</c:v>
                </c:pt>
                <c:pt idx="21229">
                  <c:v>106.144999999976</c:v>
                </c:pt>
                <c:pt idx="21230">
                  <c:v>106.149999999976</c:v>
                </c:pt>
                <c:pt idx="21231">
                  <c:v>106.154999999976</c:v>
                </c:pt>
                <c:pt idx="21232">
                  <c:v>106.159999999976</c:v>
                </c:pt>
                <c:pt idx="21233">
                  <c:v>106.164999999976</c:v>
                </c:pt>
                <c:pt idx="21234">
                  <c:v>106.169999999976</c:v>
                </c:pt>
                <c:pt idx="21235">
                  <c:v>106.174999999976</c:v>
                </c:pt>
                <c:pt idx="21236">
                  <c:v>106.179999999976</c:v>
                </c:pt>
                <c:pt idx="21237">
                  <c:v>106.184999999976</c:v>
                </c:pt>
                <c:pt idx="21238">
                  <c:v>106.189999999976</c:v>
                </c:pt>
                <c:pt idx="21239">
                  <c:v>106.194999999976</c:v>
                </c:pt>
                <c:pt idx="21240">
                  <c:v>106.199999999976</c:v>
                </c:pt>
                <c:pt idx="21241">
                  <c:v>106.204999999976</c:v>
                </c:pt>
                <c:pt idx="21242">
                  <c:v>106.209999999976</c:v>
                </c:pt>
                <c:pt idx="21243">
                  <c:v>106.214999999976</c:v>
                </c:pt>
                <c:pt idx="21244">
                  <c:v>106.219999999976</c:v>
                </c:pt>
                <c:pt idx="21245">
                  <c:v>106.224999999976</c:v>
                </c:pt>
                <c:pt idx="21246">
                  <c:v>106.229999999976</c:v>
                </c:pt>
                <c:pt idx="21247">
                  <c:v>106.234999999976</c:v>
                </c:pt>
                <c:pt idx="21248">
                  <c:v>106.239999999976</c:v>
                </c:pt>
                <c:pt idx="21249">
                  <c:v>106.244999999976</c:v>
                </c:pt>
                <c:pt idx="21250">
                  <c:v>106.249999999976</c:v>
                </c:pt>
                <c:pt idx="21251">
                  <c:v>106.254999999976</c:v>
                </c:pt>
                <c:pt idx="21252">
                  <c:v>106.259999999976</c:v>
                </c:pt>
                <c:pt idx="21253">
                  <c:v>106.264999999976</c:v>
                </c:pt>
                <c:pt idx="21254">
                  <c:v>106.269999999976</c:v>
                </c:pt>
                <c:pt idx="21255">
                  <c:v>106.2749999999758</c:v>
                </c:pt>
                <c:pt idx="21256">
                  <c:v>106.2799999999758</c:v>
                </c:pt>
                <c:pt idx="21257">
                  <c:v>106.2849999999758</c:v>
                </c:pt>
                <c:pt idx="21258">
                  <c:v>106.2899999999758</c:v>
                </c:pt>
                <c:pt idx="21259">
                  <c:v>106.2949999999758</c:v>
                </c:pt>
                <c:pt idx="21260">
                  <c:v>106.2999999999758</c:v>
                </c:pt>
                <c:pt idx="21261">
                  <c:v>106.3049999999758</c:v>
                </c:pt>
                <c:pt idx="21262">
                  <c:v>106.3099999999758</c:v>
                </c:pt>
                <c:pt idx="21263">
                  <c:v>106.3149999999758</c:v>
                </c:pt>
                <c:pt idx="21264">
                  <c:v>106.3199999999758</c:v>
                </c:pt>
                <c:pt idx="21265">
                  <c:v>106.3249999999758</c:v>
                </c:pt>
                <c:pt idx="21266">
                  <c:v>106.3299999999758</c:v>
                </c:pt>
                <c:pt idx="21267">
                  <c:v>106.3349999999758</c:v>
                </c:pt>
                <c:pt idx="21268">
                  <c:v>106.3399999999758</c:v>
                </c:pt>
                <c:pt idx="21269">
                  <c:v>106.3449999999758</c:v>
                </c:pt>
                <c:pt idx="21270">
                  <c:v>106.3499999999758</c:v>
                </c:pt>
                <c:pt idx="21271">
                  <c:v>106.3549999999758</c:v>
                </c:pt>
                <c:pt idx="21272">
                  <c:v>106.3599999999758</c:v>
                </c:pt>
                <c:pt idx="21273">
                  <c:v>106.3649999999758</c:v>
                </c:pt>
                <c:pt idx="21274">
                  <c:v>106.3699999999758</c:v>
                </c:pt>
                <c:pt idx="21275">
                  <c:v>106.3749999999758</c:v>
                </c:pt>
                <c:pt idx="21276">
                  <c:v>106.3799999999758</c:v>
                </c:pt>
                <c:pt idx="21277">
                  <c:v>106.3849999999757</c:v>
                </c:pt>
                <c:pt idx="21278">
                  <c:v>106.3899999999757</c:v>
                </c:pt>
                <c:pt idx="21279">
                  <c:v>106.3949999999757</c:v>
                </c:pt>
                <c:pt idx="21280">
                  <c:v>106.3999999999757</c:v>
                </c:pt>
                <c:pt idx="21281">
                  <c:v>106.4049999999757</c:v>
                </c:pt>
                <c:pt idx="21282">
                  <c:v>106.4099999999757</c:v>
                </c:pt>
                <c:pt idx="21283">
                  <c:v>106.4149999999757</c:v>
                </c:pt>
                <c:pt idx="21284">
                  <c:v>106.4199999999757</c:v>
                </c:pt>
                <c:pt idx="21285">
                  <c:v>106.4249999999757</c:v>
                </c:pt>
                <c:pt idx="21286">
                  <c:v>106.4299999999757</c:v>
                </c:pt>
                <c:pt idx="21287">
                  <c:v>106.4349999999757</c:v>
                </c:pt>
                <c:pt idx="21288">
                  <c:v>106.4399999999757</c:v>
                </c:pt>
                <c:pt idx="21289">
                  <c:v>106.4449999999757</c:v>
                </c:pt>
                <c:pt idx="21290">
                  <c:v>106.4499999999757</c:v>
                </c:pt>
                <c:pt idx="21291">
                  <c:v>106.4549999999757</c:v>
                </c:pt>
                <c:pt idx="21292">
                  <c:v>106.4599999999757</c:v>
                </c:pt>
                <c:pt idx="21293">
                  <c:v>106.4649999999757</c:v>
                </c:pt>
                <c:pt idx="21294">
                  <c:v>106.4699999999757</c:v>
                </c:pt>
                <c:pt idx="21295">
                  <c:v>106.4749999999757</c:v>
                </c:pt>
                <c:pt idx="21296">
                  <c:v>106.4799999999757</c:v>
                </c:pt>
                <c:pt idx="21297">
                  <c:v>106.4849999999757</c:v>
                </c:pt>
                <c:pt idx="21298">
                  <c:v>106.4899999999757</c:v>
                </c:pt>
                <c:pt idx="21299">
                  <c:v>106.4949999999757</c:v>
                </c:pt>
                <c:pt idx="21300">
                  <c:v>106.4999999999757</c:v>
                </c:pt>
                <c:pt idx="21301">
                  <c:v>106.5049999999756</c:v>
                </c:pt>
                <c:pt idx="21302">
                  <c:v>106.5099999999756</c:v>
                </c:pt>
                <c:pt idx="21303">
                  <c:v>106.5149999999756</c:v>
                </c:pt>
                <c:pt idx="21304">
                  <c:v>106.5199999999756</c:v>
                </c:pt>
                <c:pt idx="21305">
                  <c:v>106.5249999999756</c:v>
                </c:pt>
                <c:pt idx="21306">
                  <c:v>106.5299999999756</c:v>
                </c:pt>
                <c:pt idx="21307">
                  <c:v>106.5349999999756</c:v>
                </c:pt>
                <c:pt idx="21308">
                  <c:v>106.5399999999756</c:v>
                </c:pt>
                <c:pt idx="21309">
                  <c:v>106.5449999999756</c:v>
                </c:pt>
                <c:pt idx="21310">
                  <c:v>106.5499999999756</c:v>
                </c:pt>
                <c:pt idx="21311">
                  <c:v>106.5549999999756</c:v>
                </c:pt>
                <c:pt idx="21312">
                  <c:v>106.5599999999756</c:v>
                </c:pt>
                <c:pt idx="21313">
                  <c:v>106.5649999999756</c:v>
                </c:pt>
                <c:pt idx="21314">
                  <c:v>106.5699999999756</c:v>
                </c:pt>
                <c:pt idx="21315">
                  <c:v>106.5749999999756</c:v>
                </c:pt>
                <c:pt idx="21316">
                  <c:v>106.5799999999756</c:v>
                </c:pt>
                <c:pt idx="21317">
                  <c:v>106.5849999999756</c:v>
                </c:pt>
                <c:pt idx="21318">
                  <c:v>106.5899999999756</c:v>
                </c:pt>
                <c:pt idx="21319">
                  <c:v>106.5949999999756</c:v>
                </c:pt>
                <c:pt idx="21320">
                  <c:v>106.5999999999756</c:v>
                </c:pt>
                <c:pt idx="21321">
                  <c:v>106.6049999999755</c:v>
                </c:pt>
                <c:pt idx="21322">
                  <c:v>106.6099999999755</c:v>
                </c:pt>
                <c:pt idx="21323">
                  <c:v>106.6149999999755</c:v>
                </c:pt>
                <c:pt idx="21324">
                  <c:v>106.6199999999755</c:v>
                </c:pt>
                <c:pt idx="21325">
                  <c:v>106.6249999999755</c:v>
                </c:pt>
                <c:pt idx="21326">
                  <c:v>106.6299999999755</c:v>
                </c:pt>
                <c:pt idx="21327">
                  <c:v>106.6349999999755</c:v>
                </c:pt>
                <c:pt idx="21328">
                  <c:v>106.6399999999755</c:v>
                </c:pt>
                <c:pt idx="21329">
                  <c:v>106.6449999999755</c:v>
                </c:pt>
                <c:pt idx="21330">
                  <c:v>106.6499999999755</c:v>
                </c:pt>
                <c:pt idx="21331">
                  <c:v>106.6549999999755</c:v>
                </c:pt>
                <c:pt idx="21332">
                  <c:v>106.6599999999755</c:v>
                </c:pt>
                <c:pt idx="21333">
                  <c:v>106.6649999999755</c:v>
                </c:pt>
                <c:pt idx="21334">
                  <c:v>106.6699999999755</c:v>
                </c:pt>
                <c:pt idx="21335">
                  <c:v>106.6749999999755</c:v>
                </c:pt>
                <c:pt idx="21336">
                  <c:v>106.6799999999755</c:v>
                </c:pt>
                <c:pt idx="21337">
                  <c:v>106.6849999999755</c:v>
                </c:pt>
                <c:pt idx="21338">
                  <c:v>106.6899999999755</c:v>
                </c:pt>
                <c:pt idx="21339">
                  <c:v>106.6949999999755</c:v>
                </c:pt>
                <c:pt idx="21340">
                  <c:v>106.6999999999755</c:v>
                </c:pt>
                <c:pt idx="21341">
                  <c:v>106.7049999999755</c:v>
                </c:pt>
                <c:pt idx="21342">
                  <c:v>106.7099999999755</c:v>
                </c:pt>
                <c:pt idx="21343">
                  <c:v>106.7149999999755</c:v>
                </c:pt>
                <c:pt idx="21344">
                  <c:v>106.7199999999755</c:v>
                </c:pt>
                <c:pt idx="21345">
                  <c:v>106.7249999999754</c:v>
                </c:pt>
                <c:pt idx="21346">
                  <c:v>106.7299999999754</c:v>
                </c:pt>
                <c:pt idx="21347">
                  <c:v>106.7349999999754</c:v>
                </c:pt>
                <c:pt idx="21348">
                  <c:v>106.7399999999754</c:v>
                </c:pt>
                <c:pt idx="21349">
                  <c:v>106.7449999999754</c:v>
                </c:pt>
                <c:pt idx="21350">
                  <c:v>106.7499999999754</c:v>
                </c:pt>
                <c:pt idx="21351">
                  <c:v>106.7549999999754</c:v>
                </c:pt>
                <c:pt idx="21352">
                  <c:v>106.7599999999754</c:v>
                </c:pt>
                <c:pt idx="21353">
                  <c:v>106.7649999999754</c:v>
                </c:pt>
                <c:pt idx="21354">
                  <c:v>106.7699999999754</c:v>
                </c:pt>
                <c:pt idx="21355">
                  <c:v>106.7749999999754</c:v>
                </c:pt>
                <c:pt idx="21356">
                  <c:v>106.7799999999754</c:v>
                </c:pt>
                <c:pt idx="21357">
                  <c:v>106.7849999999754</c:v>
                </c:pt>
                <c:pt idx="21358">
                  <c:v>106.7899999999754</c:v>
                </c:pt>
                <c:pt idx="21359">
                  <c:v>106.7949999999754</c:v>
                </c:pt>
                <c:pt idx="21360">
                  <c:v>106.7999999999754</c:v>
                </c:pt>
                <c:pt idx="21361">
                  <c:v>106.8049999999754</c:v>
                </c:pt>
                <c:pt idx="21362">
                  <c:v>106.8099999999754</c:v>
                </c:pt>
                <c:pt idx="21363">
                  <c:v>106.8149999999754</c:v>
                </c:pt>
                <c:pt idx="21364">
                  <c:v>106.8199999999754</c:v>
                </c:pt>
                <c:pt idx="21365">
                  <c:v>106.8249999999753</c:v>
                </c:pt>
                <c:pt idx="21366">
                  <c:v>106.8299999999753</c:v>
                </c:pt>
                <c:pt idx="21367">
                  <c:v>106.8349999999753</c:v>
                </c:pt>
                <c:pt idx="21368">
                  <c:v>106.8399999999753</c:v>
                </c:pt>
                <c:pt idx="21369">
                  <c:v>106.8449999999753</c:v>
                </c:pt>
                <c:pt idx="21370">
                  <c:v>106.8499999999753</c:v>
                </c:pt>
                <c:pt idx="21371">
                  <c:v>106.8549999999753</c:v>
                </c:pt>
                <c:pt idx="21372">
                  <c:v>106.8599999999753</c:v>
                </c:pt>
                <c:pt idx="21373">
                  <c:v>106.8649999999753</c:v>
                </c:pt>
                <c:pt idx="21374">
                  <c:v>106.8699999999753</c:v>
                </c:pt>
                <c:pt idx="21375">
                  <c:v>106.8749999999753</c:v>
                </c:pt>
                <c:pt idx="21376">
                  <c:v>106.8799999999753</c:v>
                </c:pt>
                <c:pt idx="21377">
                  <c:v>106.8849999999753</c:v>
                </c:pt>
                <c:pt idx="21378">
                  <c:v>106.8899999999753</c:v>
                </c:pt>
                <c:pt idx="21379">
                  <c:v>106.8949999999753</c:v>
                </c:pt>
                <c:pt idx="21380">
                  <c:v>106.8999999999753</c:v>
                </c:pt>
                <c:pt idx="21381">
                  <c:v>106.9049999999753</c:v>
                </c:pt>
                <c:pt idx="21382">
                  <c:v>106.9099999999753</c:v>
                </c:pt>
                <c:pt idx="21383">
                  <c:v>106.9149999999753</c:v>
                </c:pt>
                <c:pt idx="21384">
                  <c:v>106.9199999999753</c:v>
                </c:pt>
                <c:pt idx="21385">
                  <c:v>106.9249999999753</c:v>
                </c:pt>
                <c:pt idx="21386">
                  <c:v>106.9299999999753</c:v>
                </c:pt>
                <c:pt idx="21387">
                  <c:v>106.9349999999753</c:v>
                </c:pt>
                <c:pt idx="21388">
                  <c:v>106.9399999999753</c:v>
                </c:pt>
                <c:pt idx="21389">
                  <c:v>106.9449999999753</c:v>
                </c:pt>
                <c:pt idx="21390">
                  <c:v>106.9499999999752</c:v>
                </c:pt>
                <c:pt idx="21391">
                  <c:v>106.9549999999752</c:v>
                </c:pt>
                <c:pt idx="21392">
                  <c:v>106.9599999999752</c:v>
                </c:pt>
                <c:pt idx="21393">
                  <c:v>106.9649999999752</c:v>
                </c:pt>
                <c:pt idx="21394">
                  <c:v>106.9699999999752</c:v>
                </c:pt>
                <c:pt idx="21395">
                  <c:v>106.9749999999752</c:v>
                </c:pt>
                <c:pt idx="21396">
                  <c:v>106.9799999999752</c:v>
                </c:pt>
                <c:pt idx="21397">
                  <c:v>106.9849999999752</c:v>
                </c:pt>
                <c:pt idx="21398">
                  <c:v>106.9899999999752</c:v>
                </c:pt>
                <c:pt idx="21399">
                  <c:v>106.9949999999752</c:v>
                </c:pt>
                <c:pt idx="21400">
                  <c:v>106.9999999999752</c:v>
                </c:pt>
                <c:pt idx="21401">
                  <c:v>107.0049999999752</c:v>
                </c:pt>
                <c:pt idx="21402">
                  <c:v>107.0099999999752</c:v>
                </c:pt>
                <c:pt idx="21403">
                  <c:v>107.0149999999752</c:v>
                </c:pt>
                <c:pt idx="21404">
                  <c:v>107.0199999999752</c:v>
                </c:pt>
                <c:pt idx="21405">
                  <c:v>107.0249999999752</c:v>
                </c:pt>
                <c:pt idx="21406">
                  <c:v>107.0299999999752</c:v>
                </c:pt>
                <c:pt idx="21407">
                  <c:v>107.0349999999752</c:v>
                </c:pt>
                <c:pt idx="21408">
                  <c:v>107.0399999999752</c:v>
                </c:pt>
                <c:pt idx="21409">
                  <c:v>107.0449999999752</c:v>
                </c:pt>
                <c:pt idx="21410">
                  <c:v>107.0499999999752</c:v>
                </c:pt>
                <c:pt idx="21411">
                  <c:v>107.0549999999751</c:v>
                </c:pt>
                <c:pt idx="21412">
                  <c:v>107.0599999999751</c:v>
                </c:pt>
                <c:pt idx="21413">
                  <c:v>107.0649999999751</c:v>
                </c:pt>
                <c:pt idx="21414">
                  <c:v>107.0699999999751</c:v>
                </c:pt>
                <c:pt idx="21415">
                  <c:v>107.0749999999751</c:v>
                </c:pt>
                <c:pt idx="21416">
                  <c:v>107.0799999999751</c:v>
                </c:pt>
                <c:pt idx="21417">
                  <c:v>107.0849999999751</c:v>
                </c:pt>
                <c:pt idx="21418">
                  <c:v>107.0899999999751</c:v>
                </c:pt>
                <c:pt idx="21419">
                  <c:v>107.0949999999751</c:v>
                </c:pt>
                <c:pt idx="21420">
                  <c:v>107.0999999999751</c:v>
                </c:pt>
                <c:pt idx="21421">
                  <c:v>107.1049999999751</c:v>
                </c:pt>
                <c:pt idx="21422">
                  <c:v>107.1099999999751</c:v>
                </c:pt>
                <c:pt idx="21423">
                  <c:v>107.1149999999751</c:v>
                </c:pt>
                <c:pt idx="21424">
                  <c:v>107.1199999999751</c:v>
                </c:pt>
                <c:pt idx="21425">
                  <c:v>107.1249999999751</c:v>
                </c:pt>
                <c:pt idx="21426">
                  <c:v>107.1299999999751</c:v>
                </c:pt>
                <c:pt idx="21427">
                  <c:v>107.1349999999751</c:v>
                </c:pt>
                <c:pt idx="21428">
                  <c:v>107.1399999999751</c:v>
                </c:pt>
                <c:pt idx="21429">
                  <c:v>107.1449999999751</c:v>
                </c:pt>
                <c:pt idx="21430">
                  <c:v>107.1499999999751</c:v>
                </c:pt>
                <c:pt idx="21431">
                  <c:v>107.154999999975</c:v>
                </c:pt>
                <c:pt idx="21432">
                  <c:v>107.159999999975</c:v>
                </c:pt>
                <c:pt idx="21433">
                  <c:v>107.164999999975</c:v>
                </c:pt>
                <c:pt idx="21434">
                  <c:v>107.169999999975</c:v>
                </c:pt>
                <c:pt idx="21435">
                  <c:v>107.174999999975</c:v>
                </c:pt>
                <c:pt idx="21436">
                  <c:v>107.179999999975</c:v>
                </c:pt>
                <c:pt idx="21437">
                  <c:v>107.184999999975</c:v>
                </c:pt>
                <c:pt idx="21438">
                  <c:v>107.189999999975</c:v>
                </c:pt>
                <c:pt idx="21439">
                  <c:v>107.194999999975</c:v>
                </c:pt>
                <c:pt idx="21440">
                  <c:v>107.199999999975</c:v>
                </c:pt>
                <c:pt idx="21441">
                  <c:v>107.204999999975</c:v>
                </c:pt>
                <c:pt idx="21442">
                  <c:v>107.209999999975</c:v>
                </c:pt>
                <c:pt idx="21443">
                  <c:v>107.214999999975</c:v>
                </c:pt>
                <c:pt idx="21444">
                  <c:v>107.219999999975</c:v>
                </c:pt>
                <c:pt idx="21445">
                  <c:v>107.224999999975</c:v>
                </c:pt>
                <c:pt idx="21446">
                  <c:v>107.229999999975</c:v>
                </c:pt>
                <c:pt idx="21447">
                  <c:v>107.234999999975</c:v>
                </c:pt>
                <c:pt idx="21448">
                  <c:v>107.239999999975</c:v>
                </c:pt>
                <c:pt idx="21449">
                  <c:v>107.244999999975</c:v>
                </c:pt>
                <c:pt idx="21450">
                  <c:v>107.249999999975</c:v>
                </c:pt>
                <c:pt idx="21451">
                  <c:v>107.254999999975</c:v>
                </c:pt>
                <c:pt idx="21452">
                  <c:v>107.259999999975</c:v>
                </c:pt>
                <c:pt idx="21453">
                  <c:v>107.264999999975</c:v>
                </c:pt>
                <c:pt idx="21454">
                  <c:v>107.269999999975</c:v>
                </c:pt>
                <c:pt idx="21455">
                  <c:v>107.274999999975</c:v>
                </c:pt>
                <c:pt idx="21456">
                  <c:v>107.279999999975</c:v>
                </c:pt>
                <c:pt idx="21457">
                  <c:v>107.284999999975</c:v>
                </c:pt>
                <c:pt idx="21458">
                  <c:v>107.289999999975</c:v>
                </c:pt>
                <c:pt idx="21459">
                  <c:v>107.294999999975</c:v>
                </c:pt>
                <c:pt idx="21460">
                  <c:v>107.299999999975</c:v>
                </c:pt>
                <c:pt idx="21461">
                  <c:v>107.304999999975</c:v>
                </c:pt>
                <c:pt idx="21462">
                  <c:v>107.309999999975</c:v>
                </c:pt>
                <c:pt idx="21463">
                  <c:v>107.314999999975</c:v>
                </c:pt>
                <c:pt idx="21464">
                  <c:v>107.319999999975</c:v>
                </c:pt>
                <c:pt idx="21465">
                  <c:v>107.324999999975</c:v>
                </c:pt>
                <c:pt idx="21466">
                  <c:v>107.329999999975</c:v>
                </c:pt>
                <c:pt idx="21467">
                  <c:v>107.334999999975</c:v>
                </c:pt>
                <c:pt idx="21468">
                  <c:v>107.339999999975</c:v>
                </c:pt>
                <c:pt idx="21469">
                  <c:v>107.344999999975</c:v>
                </c:pt>
                <c:pt idx="21470">
                  <c:v>107.349999999975</c:v>
                </c:pt>
                <c:pt idx="21471">
                  <c:v>107.354999999975</c:v>
                </c:pt>
                <c:pt idx="21472">
                  <c:v>107.359999999975</c:v>
                </c:pt>
                <c:pt idx="21473">
                  <c:v>107.364999999975</c:v>
                </c:pt>
                <c:pt idx="21474">
                  <c:v>107.369999999975</c:v>
                </c:pt>
                <c:pt idx="21475">
                  <c:v>107.3749999999748</c:v>
                </c:pt>
                <c:pt idx="21476">
                  <c:v>107.3799999999748</c:v>
                </c:pt>
                <c:pt idx="21477">
                  <c:v>107.3849999999748</c:v>
                </c:pt>
                <c:pt idx="21478">
                  <c:v>107.3899999999748</c:v>
                </c:pt>
                <c:pt idx="21479">
                  <c:v>107.3949999999748</c:v>
                </c:pt>
                <c:pt idx="21480">
                  <c:v>107.3999999999748</c:v>
                </c:pt>
                <c:pt idx="21481">
                  <c:v>107.4049999999748</c:v>
                </c:pt>
                <c:pt idx="21482">
                  <c:v>107.4099999999748</c:v>
                </c:pt>
                <c:pt idx="21483">
                  <c:v>107.4149999999748</c:v>
                </c:pt>
                <c:pt idx="21484">
                  <c:v>107.4199999999748</c:v>
                </c:pt>
                <c:pt idx="21485">
                  <c:v>107.4249999999748</c:v>
                </c:pt>
                <c:pt idx="21486">
                  <c:v>107.4299999999748</c:v>
                </c:pt>
                <c:pt idx="21487">
                  <c:v>107.4349999999748</c:v>
                </c:pt>
                <c:pt idx="21488">
                  <c:v>107.4399999999748</c:v>
                </c:pt>
                <c:pt idx="21489">
                  <c:v>107.4449999999748</c:v>
                </c:pt>
                <c:pt idx="21490">
                  <c:v>107.4499999999748</c:v>
                </c:pt>
                <c:pt idx="21491">
                  <c:v>107.4549999999748</c:v>
                </c:pt>
                <c:pt idx="21492">
                  <c:v>107.4599999999748</c:v>
                </c:pt>
                <c:pt idx="21493">
                  <c:v>107.4649999999748</c:v>
                </c:pt>
                <c:pt idx="21494">
                  <c:v>107.4699999999748</c:v>
                </c:pt>
                <c:pt idx="21495">
                  <c:v>107.4749999999748</c:v>
                </c:pt>
                <c:pt idx="21496">
                  <c:v>107.4799999999748</c:v>
                </c:pt>
                <c:pt idx="21497">
                  <c:v>107.4849999999747</c:v>
                </c:pt>
                <c:pt idx="21498">
                  <c:v>107.4899999999747</c:v>
                </c:pt>
                <c:pt idx="21499">
                  <c:v>107.4949999999747</c:v>
                </c:pt>
                <c:pt idx="21500">
                  <c:v>107.4999999999747</c:v>
                </c:pt>
                <c:pt idx="21501">
                  <c:v>107.5049999999747</c:v>
                </c:pt>
                <c:pt idx="21502">
                  <c:v>107.5099999999747</c:v>
                </c:pt>
                <c:pt idx="21503">
                  <c:v>107.5149999999747</c:v>
                </c:pt>
                <c:pt idx="21504">
                  <c:v>107.5199999999747</c:v>
                </c:pt>
                <c:pt idx="21505">
                  <c:v>107.5249999999747</c:v>
                </c:pt>
                <c:pt idx="21506">
                  <c:v>107.5299999999747</c:v>
                </c:pt>
                <c:pt idx="21507">
                  <c:v>107.5349999999747</c:v>
                </c:pt>
                <c:pt idx="21508">
                  <c:v>107.5399999999747</c:v>
                </c:pt>
                <c:pt idx="21509">
                  <c:v>107.5449999999747</c:v>
                </c:pt>
                <c:pt idx="21510">
                  <c:v>107.5499999999747</c:v>
                </c:pt>
                <c:pt idx="21511">
                  <c:v>107.5549999999747</c:v>
                </c:pt>
                <c:pt idx="21512">
                  <c:v>107.5599999999747</c:v>
                </c:pt>
                <c:pt idx="21513">
                  <c:v>107.5649999999747</c:v>
                </c:pt>
                <c:pt idx="21514">
                  <c:v>107.5699999999747</c:v>
                </c:pt>
                <c:pt idx="21515">
                  <c:v>107.5749999999747</c:v>
                </c:pt>
                <c:pt idx="21516">
                  <c:v>107.5799999999747</c:v>
                </c:pt>
                <c:pt idx="21517">
                  <c:v>107.5849999999747</c:v>
                </c:pt>
                <c:pt idx="21518">
                  <c:v>107.5899999999747</c:v>
                </c:pt>
                <c:pt idx="21519">
                  <c:v>107.5949999999746</c:v>
                </c:pt>
                <c:pt idx="21520">
                  <c:v>107.5999999999746</c:v>
                </c:pt>
                <c:pt idx="21521">
                  <c:v>107.6049999999746</c:v>
                </c:pt>
                <c:pt idx="21522">
                  <c:v>107.6099999999746</c:v>
                </c:pt>
                <c:pt idx="21523">
                  <c:v>107.6149999999746</c:v>
                </c:pt>
                <c:pt idx="21524">
                  <c:v>107.6199999999746</c:v>
                </c:pt>
                <c:pt idx="21525">
                  <c:v>107.6249999999746</c:v>
                </c:pt>
                <c:pt idx="21526">
                  <c:v>107.6299999999746</c:v>
                </c:pt>
                <c:pt idx="21527">
                  <c:v>107.6349999999746</c:v>
                </c:pt>
                <c:pt idx="21528">
                  <c:v>107.6399999999746</c:v>
                </c:pt>
                <c:pt idx="21529">
                  <c:v>107.6449999999746</c:v>
                </c:pt>
                <c:pt idx="21530">
                  <c:v>107.6499999999746</c:v>
                </c:pt>
                <c:pt idx="21531">
                  <c:v>107.6549999999746</c:v>
                </c:pt>
                <c:pt idx="21532">
                  <c:v>107.6599999999746</c:v>
                </c:pt>
                <c:pt idx="21533">
                  <c:v>107.6649999999746</c:v>
                </c:pt>
                <c:pt idx="21534">
                  <c:v>107.6699999999746</c:v>
                </c:pt>
                <c:pt idx="21535">
                  <c:v>107.6749999999746</c:v>
                </c:pt>
                <c:pt idx="21536">
                  <c:v>107.6799999999746</c:v>
                </c:pt>
                <c:pt idx="21537">
                  <c:v>107.6849999999746</c:v>
                </c:pt>
                <c:pt idx="21538">
                  <c:v>107.6899999999746</c:v>
                </c:pt>
                <c:pt idx="21539">
                  <c:v>107.6949999999746</c:v>
                </c:pt>
                <c:pt idx="21540">
                  <c:v>107.6999999999746</c:v>
                </c:pt>
                <c:pt idx="21541">
                  <c:v>107.7049999999745</c:v>
                </c:pt>
                <c:pt idx="21542">
                  <c:v>107.7099999999745</c:v>
                </c:pt>
                <c:pt idx="21543">
                  <c:v>107.7149999999745</c:v>
                </c:pt>
                <c:pt idx="21544">
                  <c:v>107.7199999999745</c:v>
                </c:pt>
                <c:pt idx="21545">
                  <c:v>107.7249999999745</c:v>
                </c:pt>
                <c:pt idx="21546">
                  <c:v>107.7299999999745</c:v>
                </c:pt>
                <c:pt idx="21547">
                  <c:v>107.7349999999745</c:v>
                </c:pt>
                <c:pt idx="21548">
                  <c:v>107.7399999999745</c:v>
                </c:pt>
                <c:pt idx="21549">
                  <c:v>107.7449999999745</c:v>
                </c:pt>
                <c:pt idx="21550">
                  <c:v>107.7499999999745</c:v>
                </c:pt>
                <c:pt idx="21551">
                  <c:v>107.7549999999745</c:v>
                </c:pt>
                <c:pt idx="21552">
                  <c:v>107.7599999999745</c:v>
                </c:pt>
                <c:pt idx="21553">
                  <c:v>107.7649999999745</c:v>
                </c:pt>
                <c:pt idx="21554">
                  <c:v>107.7699999999745</c:v>
                </c:pt>
                <c:pt idx="21555">
                  <c:v>107.7749999999745</c:v>
                </c:pt>
                <c:pt idx="21556">
                  <c:v>107.7799999999745</c:v>
                </c:pt>
                <c:pt idx="21557">
                  <c:v>107.7849999999745</c:v>
                </c:pt>
                <c:pt idx="21558">
                  <c:v>107.7899999999745</c:v>
                </c:pt>
                <c:pt idx="21559">
                  <c:v>107.7949999999745</c:v>
                </c:pt>
                <c:pt idx="21560">
                  <c:v>107.7999999999745</c:v>
                </c:pt>
                <c:pt idx="21561">
                  <c:v>107.8049999999745</c:v>
                </c:pt>
                <c:pt idx="21562">
                  <c:v>107.8099999999745</c:v>
                </c:pt>
                <c:pt idx="21563">
                  <c:v>107.8149999999744</c:v>
                </c:pt>
                <c:pt idx="21564">
                  <c:v>107.8199999999744</c:v>
                </c:pt>
                <c:pt idx="21565">
                  <c:v>107.8249999999744</c:v>
                </c:pt>
                <c:pt idx="21566">
                  <c:v>107.8299999999744</c:v>
                </c:pt>
                <c:pt idx="21567">
                  <c:v>107.8349999999744</c:v>
                </c:pt>
                <c:pt idx="21568">
                  <c:v>107.8399999999744</c:v>
                </c:pt>
                <c:pt idx="21569">
                  <c:v>107.8449999999744</c:v>
                </c:pt>
                <c:pt idx="21570">
                  <c:v>107.8499999999744</c:v>
                </c:pt>
                <c:pt idx="21571">
                  <c:v>107.8549999999744</c:v>
                </c:pt>
                <c:pt idx="21572">
                  <c:v>107.8599999999744</c:v>
                </c:pt>
                <c:pt idx="21573">
                  <c:v>107.8649999999744</c:v>
                </c:pt>
                <c:pt idx="21574">
                  <c:v>107.8699999999744</c:v>
                </c:pt>
                <c:pt idx="21575">
                  <c:v>107.8749999999744</c:v>
                </c:pt>
                <c:pt idx="21576">
                  <c:v>107.8799999999744</c:v>
                </c:pt>
                <c:pt idx="21577">
                  <c:v>107.8849999999744</c:v>
                </c:pt>
                <c:pt idx="21578">
                  <c:v>107.8899999999744</c:v>
                </c:pt>
                <c:pt idx="21579">
                  <c:v>107.8949999999744</c:v>
                </c:pt>
                <c:pt idx="21580">
                  <c:v>107.8999999999744</c:v>
                </c:pt>
                <c:pt idx="21581">
                  <c:v>107.9049999999744</c:v>
                </c:pt>
                <c:pt idx="21582">
                  <c:v>107.9099999999744</c:v>
                </c:pt>
                <c:pt idx="21583">
                  <c:v>107.9149999999744</c:v>
                </c:pt>
                <c:pt idx="21584">
                  <c:v>107.9199999999744</c:v>
                </c:pt>
                <c:pt idx="21585">
                  <c:v>107.9249999999743</c:v>
                </c:pt>
                <c:pt idx="21586">
                  <c:v>107.9299999999743</c:v>
                </c:pt>
                <c:pt idx="21587">
                  <c:v>107.9349999999743</c:v>
                </c:pt>
                <c:pt idx="21588">
                  <c:v>107.9399999999743</c:v>
                </c:pt>
                <c:pt idx="21589">
                  <c:v>107.9449999999743</c:v>
                </c:pt>
                <c:pt idx="21590">
                  <c:v>107.9499999999743</c:v>
                </c:pt>
                <c:pt idx="21591">
                  <c:v>107.9549999999743</c:v>
                </c:pt>
                <c:pt idx="21592">
                  <c:v>107.9599999999743</c:v>
                </c:pt>
                <c:pt idx="21593">
                  <c:v>107.9649999999743</c:v>
                </c:pt>
                <c:pt idx="21594">
                  <c:v>107.9699999999743</c:v>
                </c:pt>
                <c:pt idx="21595">
                  <c:v>107.9749999999743</c:v>
                </c:pt>
                <c:pt idx="21596">
                  <c:v>107.9799999999743</c:v>
                </c:pt>
                <c:pt idx="21597">
                  <c:v>107.9849999999743</c:v>
                </c:pt>
                <c:pt idx="21598">
                  <c:v>107.9899999999743</c:v>
                </c:pt>
                <c:pt idx="21599">
                  <c:v>107.9949999999743</c:v>
                </c:pt>
                <c:pt idx="21600">
                  <c:v>107.9999999999743</c:v>
                </c:pt>
                <c:pt idx="21601">
                  <c:v>108.0049999999743</c:v>
                </c:pt>
                <c:pt idx="21602">
                  <c:v>108.0099999999743</c:v>
                </c:pt>
                <c:pt idx="21603">
                  <c:v>108.0149999999743</c:v>
                </c:pt>
                <c:pt idx="21604">
                  <c:v>108.0199999999743</c:v>
                </c:pt>
                <c:pt idx="21605">
                  <c:v>108.0249999999743</c:v>
                </c:pt>
                <c:pt idx="21606">
                  <c:v>108.0299999999743</c:v>
                </c:pt>
                <c:pt idx="21607">
                  <c:v>108.0349999999742</c:v>
                </c:pt>
                <c:pt idx="21608">
                  <c:v>108.0399999999742</c:v>
                </c:pt>
                <c:pt idx="21609">
                  <c:v>108.0449999999742</c:v>
                </c:pt>
                <c:pt idx="21610">
                  <c:v>108.0499999999742</c:v>
                </c:pt>
                <c:pt idx="21611">
                  <c:v>108.0549999999742</c:v>
                </c:pt>
                <c:pt idx="21612">
                  <c:v>108.0599999999742</c:v>
                </c:pt>
                <c:pt idx="21613">
                  <c:v>108.0649999999742</c:v>
                </c:pt>
                <c:pt idx="21614">
                  <c:v>108.0699999999742</c:v>
                </c:pt>
                <c:pt idx="21615">
                  <c:v>108.0749999999742</c:v>
                </c:pt>
                <c:pt idx="21616">
                  <c:v>108.0799999999742</c:v>
                </c:pt>
                <c:pt idx="21617">
                  <c:v>108.0849999999742</c:v>
                </c:pt>
                <c:pt idx="21618">
                  <c:v>108.0899999999742</c:v>
                </c:pt>
                <c:pt idx="21619">
                  <c:v>108.0949999999742</c:v>
                </c:pt>
                <c:pt idx="21620">
                  <c:v>108.0999999999742</c:v>
                </c:pt>
                <c:pt idx="21621">
                  <c:v>108.1049999999742</c:v>
                </c:pt>
                <c:pt idx="21622">
                  <c:v>108.1099999999742</c:v>
                </c:pt>
                <c:pt idx="21623">
                  <c:v>108.1149999999742</c:v>
                </c:pt>
                <c:pt idx="21624">
                  <c:v>108.1199999999742</c:v>
                </c:pt>
                <c:pt idx="21625">
                  <c:v>108.1249999999742</c:v>
                </c:pt>
                <c:pt idx="21626">
                  <c:v>108.1299999999742</c:v>
                </c:pt>
                <c:pt idx="21627">
                  <c:v>108.1349999999742</c:v>
                </c:pt>
                <c:pt idx="21628">
                  <c:v>108.1399999999742</c:v>
                </c:pt>
                <c:pt idx="21629">
                  <c:v>108.1449999999741</c:v>
                </c:pt>
                <c:pt idx="21630">
                  <c:v>108.1499999999741</c:v>
                </c:pt>
                <c:pt idx="21631">
                  <c:v>108.1549999999741</c:v>
                </c:pt>
                <c:pt idx="21632">
                  <c:v>108.1599999999741</c:v>
                </c:pt>
                <c:pt idx="21633">
                  <c:v>108.1649999999741</c:v>
                </c:pt>
                <c:pt idx="21634">
                  <c:v>108.1699999999741</c:v>
                </c:pt>
                <c:pt idx="21635">
                  <c:v>108.1749999999741</c:v>
                </c:pt>
                <c:pt idx="21636">
                  <c:v>108.1799999999741</c:v>
                </c:pt>
                <c:pt idx="21637">
                  <c:v>108.1849999999741</c:v>
                </c:pt>
                <c:pt idx="21638">
                  <c:v>108.1899999999741</c:v>
                </c:pt>
                <c:pt idx="21639">
                  <c:v>108.1949999999741</c:v>
                </c:pt>
                <c:pt idx="21640">
                  <c:v>108.1999999999741</c:v>
                </c:pt>
                <c:pt idx="21641">
                  <c:v>108.2049999999741</c:v>
                </c:pt>
                <c:pt idx="21642">
                  <c:v>108.2099999999741</c:v>
                </c:pt>
                <c:pt idx="21643">
                  <c:v>108.2149999999741</c:v>
                </c:pt>
                <c:pt idx="21644">
                  <c:v>108.2199999999741</c:v>
                </c:pt>
                <c:pt idx="21645">
                  <c:v>108.2249999999741</c:v>
                </c:pt>
                <c:pt idx="21646">
                  <c:v>108.2299999999741</c:v>
                </c:pt>
                <c:pt idx="21647">
                  <c:v>108.2349999999741</c:v>
                </c:pt>
                <c:pt idx="21648">
                  <c:v>108.2399999999741</c:v>
                </c:pt>
                <c:pt idx="21649">
                  <c:v>108.2449999999741</c:v>
                </c:pt>
                <c:pt idx="21650">
                  <c:v>108.2499999999741</c:v>
                </c:pt>
                <c:pt idx="21651">
                  <c:v>108.254999999974</c:v>
                </c:pt>
                <c:pt idx="21652">
                  <c:v>108.259999999974</c:v>
                </c:pt>
                <c:pt idx="21653">
                  <c:v>108.264999999974</c:v>
                </c:pt>
                <c:pt idx="21654">
                  <c:v>108.269999999974</c:v>
                </c:pt>
                <c:pt idx="21655">
                  <c:v>108.274999999974</c:v>
                </c:pt>
                <c:pt idx="21656">
                  <c:v>108.279999999974</c:v>
                </c:pt>
                <c:pt idx="21657">
                  <c:v>108.284999999974</c:v>
                </c:pt>
                <c:pt idx="21658">
                  <c:v>108.289999999974</c:v>
                </c:pt>
                <c:pt idx="21659">
                  <c:v>108.294999999974</c:v>
                </c:pt>
                <c:pt idx="21660">
                  <c:v>108.299999999974</c:v>
                </c:pt>
                <c:pt idx="21661">
                  <c:v>108.304999999974</c:v>
                </c:pt>
                <c:pt idx="21662">
                  <c:v>108.309999999974</c:v>
                </c:pt>
                <c:pt idx="21663">
                  <c:v>108.314999999974</c:v>
                </c:pt>
                <c:pt idx="21664">
                  <c:v>108.319999999974</c:v>
                </c:pt>
                <c:pt idx="21665">
                  <c:v>108.324999999974</c:v>
                </c:pt>
                <c:pt idx="21666">
                  <c:v>108.329999999974</c:v>
                </c:pt>
                <c:pt idx="21667">
                  <c:v>108.334999999974</c:v>
                </c:pt>
                <c:pt idx="21668">
                  <c:v>108.339999999974</c:v>
                </c:pt>
                <c:pt idx="21669">
                  <c:v>108.344999999974</c:v>
                </c:pt>
                <c:pt idx="21670">
                  <c:v>108.349999999974</c:v>
                </c:pt>
                <c:pt idx="21671">
                  <c:v>108.354999999974</c:v>
                </c:pt>
                <c:pt idx="21672">
                  <c:v>108.359999999974</c:v>
                </c:pt>
                <c:pt idx="21673">
                  <c:v>108.364999999974</c:v>
                </c:pt>
                <c:pt idx="21674">
                  <c:v>108.369999999974</c:v>
                </c:pt>
                <c:pt idx="21675">
                  <c:v>108.374999999974</c:v>
                </c:pt>
                <c:pt idx="21676">
                  <c:v>108.379999999974</c:v>
                </c:pt>
                <c:pt idx="21677">
                  <c:v>108.384999999974</c:v>
                </c:pt>
                <c:pt idx="21678">
                  <c:v>108.389999999974</c:v>
                </c:pt>
                <c:pt idx="21679">
                  <c:v>108.394999999974</c:v>
                </c:pt>
                <c:pt idx="21680">
                  <c:v>108.399999999974</c:v>
                </c:pt>
                <c:pt idx="21681">
                  <c:v>108.404999999974</c:v>
                </c:pt>
                <c:pt idx="21682">
                  <c:v>108.409999999974</c:v>
                </c:pt>
                <c:pt idx="21683">
                  <c:v>108.414999999974</c:v>
                </c:pt>
                <c:pt idx="21684">
                  <c:v>108.419999999974</c:v>
                </c:pt>
                <c:pt idx="21685">
                  <c:v>108.424999999974</c:v>
                </c:pt>
                <c:pt idx="21686">
                  <c:v>108.429999999974</c:v>
                </c:pt>
                <c:pt idx="21687">
                  <c:v>108.434999999974</c:v>
                </c:pt>
                <c:pt idx="21688">
                  <c:v>108.439999999974</c:v>
                </c:pt>
                <c:pt idx="21689">
                  <c:v>108.444999999974</c:v>
                </c:pt>
                <c:pt idx="21690">
                  <c:v>108.449999999974</c:v>
                </c:pt>
                <c:pt idx="21691">
                  <c:v>108.454999999974</c:v>
                </c:pt>
                <c:pt idx="21692">
                  <c:v>108.459999999974</c:v>
                </c:pt>
                <c:pt idx="21693">
                  <c:v>108.464999999974</c:v>
                </c:pt>
                <c:pt idx="21694">
                  <c:v>108.469999999974</c:v>
                </c:pt>
                <c:pt idx="21695">
                  <c:v>108.4749999999738</c:v>
                </c:pt>
                <c:pt idx="21696">
                  <c:v>108.4799999999738</c:v>
                </c:pt>
                <c:pt idx="21697">
                  <c:v>108.4849999999738</c:v>
                </c:pt>
                <c:pt idx="21698">
                  <c:v>108.4899999999738</c:v>
                </c:pt>
                <c:pt idx="21699">
                  <c:v>108.4949999999738</c:v>
                </c:pt>
                <c:pt idx="21700">
                  <c:v>108.4999999999738</c:v>
                </c:pt>
                <c:pt idx="21701">
                  <c:v>108.5049999999738</c:v>
                </c:pt>
                <c:pt idx="21702">
                  <c:v>108.5099999999738</c:v>
                </c:pt>
                <c:pt idx="21703">
                  <c:v>108.5149999999738</c:v>
                </c:pt>
                <c:pt idx="21704">
                  <c:v>108.5199999999738</c:v>
                </c:pt>
                <c:pt idx="21705">
                  <c:v>108.5249999999738</c:v>
                </c:pt>
                <c:pt idx="21706">
                  <c:v>108.5299999999738</c:v>
                </c:pt>
                <c:pt idx="21707">
                  <c:v>108.5349999999738</c:v>
                </c:pt>
                <c:pt idx="21708">
                  <c:v>108.5399999999738</c:v>
                </c:pt>
                <c:pt idx="21709">
                  <c:v>108.5449999999738</c:v>
                </c:pt>
                <c:pt idx="21710">
                  <c:v>108.5499999999738</c:v>
                </c:pt>
                <c:pt idx="21711">
                  <c:v>108.5549999999738</c:v>
                </c:pt>
                <c:pt idx="21712">
                  <c:v>108.5599999999738</c:v>
                </c:pt>
                <c:pt idx="21713">
                  <c:v>108.5649999999738</c:v>
                </c:pt>
                <c:pt idx="21714">
                  <c:v>108.5699999999738</c:v>
                </c:pt>
                <c:pt idx="21715">
                  <c:v>108.5749999999738</c:v>
                </c:pt>
                <c:pt idx="21716">
                  <c:v>108.5799999999738</c:v>
                </c:pt>
                <c:pt idx="21717">
                  <c:v>108.5849999999737</c:v>
                </c:pt>
                <c:pt idx="21718">
                  <c:v>108.5899999999737</c:v>
                </c:pt>
                <c:pt idx="21719">
                  <c:v>108.5949999999737</c:v>
                </c:pt>
                <c:pt idx="21720">
                  <c:v>108.5999999999737</c:v>
                </c:pt>
                <c:pt idx="21721">
                  <c:v>108.6049999999737</c:v>
                </c:pt>
                <c:pt idx="21722">
                  <c:v>108.6099999999737</c:v>
                </c:pt>
                <c:pt idx="21723">
                  <c:v>108.6149999999737</c:v>
                </c:pt>
                <c:pt idx="21724">
                  <c:v>108.6199999999737</c:v>
                </c:pt>
                <c:pt idx="21725">
                  <c:v>108.6249999999737</c:v>
                </c:pt>
                <c:pt idx="21726">
                  <c:v>108.6299999999737</c:v>
                </c:pt>
                <c:pt idx="21727">
                  <c:v>108.6349999999737</c:v>
                </c:pt>
                <c:pt idx="21728">
                  <c:v>108.6399999999737</c:v>
                </c:pt>
                <c:pt idx="21729">
                  <c:v>108.6449999999737</c:v>
                </c:pt>
                <c:pt idx="21730">
                  <c:v>108.6499999999737</c:v>
                </c:pt>
                <c:pt idx="21731">
                  <c:v>108.6549999999737</c:v>
                </c:pt>
                <c:pt idx="21732">
                  <c:v>108.6599999999737</c:v>
                </c:pt>
                <c:pt idx="21733">
                  <c:v>108.6649999999737</c:v>
                </c:pt>
                <c:pt idx="21734">
                  <c:v>108.6699999999737</c:v>
                </c:pt>
                <c:pt idx="21735">
                  <c:v>108.6749999999737</c:v>
                </c:pt>
                <c:pt idx="21736">
                  <c:v>108.6799999999737</c:v>
                </c:pt>
                <c:pt idx="21737">
                  <c:v>108.6849999999737</c:v>
                </c:pt>
                <c:pt idx="21738">
                  <c:v>108.6899999999737</c:v>
                </c:pt>
                <c:pt idx="21739">
                  <c:v>108.6949999999736</c:v>
                </c:pt>
                <c:pt idx="21740">
                  <c:v>108.6999999999736</c:v>
                </c:pt>
                <c:pt idx="21741">
                  <c:v>108.7049999999736</c:v>
                </c:pt>
                <c:pt idx="21742">
                  <c:v>108.7099999999736</c:v>
                </c:pt>
                <c:pt idx="21743">
                  <c:v>108.7149999999736</c:v>
                </c:pt>
                <c:pt idx="21744">
                  <c:v>108.7199999999736</c:v>
                </c:pt>
                <c:pt idx="21745">
                  <c:v>108.7249999999736</c:v>
                </c:pt>
                <c:pt idx="21746">
                  <c:v>108.7299999999736</c:v>
                </c:pt>
                <c:pt idx="21747">
                  <c:v>108.7349999999736</c:v>
                </c:pt>
                <c:pt idx="21748">
                  <c:v>108.7399999999736</c:v>
                </c:pt>
                <c:pt idx="21749">
                  <c:v>108.7449999999736</c:v>
                </c:pt>
                <c:pt idx="21750">
                  <c:v>108.7499999999736</c:v>
                </c:pt>
                <c:pt idx="21751">
                  <c:v>108.7549999999736</c:v>
                </c:pt>
                <c:pt idx="21752">
                  <c:v>108.7599999999736</c:v>
                </c:pt>
                <c:pt idx="21753">
                  <c:v>108.7649999999736</c:v>
                </c:pt>
                <c:pt idx="21754">
                  <c:v>108.7699999999736</c:v>
                </c:pt>
                <c:pt idx="21755">
                  <c:v>108.7749999999736</c:v>
                </c:pt>
                <c:pt idx="21756">
                  <c:v>108.7799999999736</c:v>
                </c:pt>
                <c:pt idx="21757">
                  <c:v>108.7849999999736</c:v>
                </c:pt>
                <c:pt idx="21758">
                  <c:v>108.7899999999736</c:v>
                </c:pt>
                <c:pt idx="21759">
                  <c:v>108.7949999999736</c:v>
                </c:pt>
                <c:pt idx="21760">
                  <c:v>108.7999999999736</c:v>
                </c:pt>
                <c:pt idx="21761">
                  <c:v>108.8049999999735</c:v>
                </c:pt>
                <c:pt idx="21762">
                  <c:v>108.8099999999735</c:v>
                </c:pt>
                <c:pt idx="21763">
                  <c:v>108.8149999999735</c:v>
                </c:pt>
                <c:pt idx="21764">
                  <c:v>108.8199999999735</c:v>
                </c:pt>
                <c:pt idx="21765">
                  <c:v>108.8249999999735</c:v>
                </c:pt>
                <c:pt idx="21766">
                  <c:v>108.8299999999735</c:v>
                </c:pt>
                <c:pt idx="21767">
                  <c:v>108.8349999999735</c:v>
                </c:pt>
                <c:pt idx="21768">
                  <c:v>108.8399999999735</c:v>
                </c:pt>
                <c:pt idx="21769">
                  <c:v>108.8449999999735</c:v>
                </c:pt>
                <c:pt idx="21770">
                  <c:v>108.8499999999735</c:v>
                </c:pt>
                <c:pt idx="21771">
                  <c:v>108.8549999999735</c:v>
                </c:pt>
                <c:pt idx="21772">
                  <c:v>108.8599999999735</c:v>
                </c:pt>
                <c:pt idx="21773">
                  <c:v>108.8649999999735</c:v>
                </c:pt>
                <c:pt idx="21774">
                  <c:v>108.8699999999735</c:v>
                </c:pt>
                <c:pt idx="21775">
                  <c:v>108.8749999999735</c:v>
                </c:pt>
                <c:pt idx="21776">
                  <c:v>108.8799999999735</c:v>
                </c:pt>
                <c:pt idx="21777">
                  <c:v>108.8849999999735</c:v>
                </c:pt>
                <c:pt idx="21778">
                  <c:v>108.8899999999735</c:v>
                </c:pt>
                <c:pt idx="21779">
                  <c:v>108.8949999999735</c:v>
                </c:pt>
                <c:pt idx="21780">
                  <c:v>108.8999999999735</c:v>
                </c:pt>
                <c:pt idx="21781">
                  <c:v>108.9049999999735</c:v>
                </c:pt>
                <c:pt idx="21782">
                  <c:v>108.9099999999735</c:v>
                </c:pt>
                <c:pt idx="21783">
                  <c:v>108.9149999999735</c:v>
                </c:pt>
                <c:pt idx="21784">
                  <c:v>108.9199999999735</c:v>
                </c:pt>
                <c:pt idx="21785">
                  <c:v>108.9249999999734</c:v>
                </c:pt>
                <c:pt idx="21786">
                  <c:v>108.9299999999734</c:v>
                </c:pt>
                <c:pt idx="21787">
                  <c:v>108.9349999999734</c:v>
                </c:pt>
                <c:pt idx="21788">
                  <c:v>108.9399999999734</c:v>
                </c:pt>
                <c:pt idx="21789">
                  <c:v>108.9449999999734</c:v>
                </c:pt>
                <c:pt idx="21790">
                  <c:v>108.9499999999734</c:v>
                </c:pt>
                <c:pt idx="21791">
                  <c:v>108.9549999999734</c:v>
                </c:pt>
                <c:pt idx="21792">
                  <c:v>108.9599999999734</c:v>
                </c:pt>
                <c:pt idx="21793">
                  <c:v>108.9649999999734</c:v>
                </c:pt>
                <c:pt idx="21794">
                  <c:v>108.9699999999734</c:v>
                </c:pt>
                <c:pt idx="21795">
                  <c:v>108.9749999999734</c:v>
                </c:pt>
                <c:pt idx="21796">
                  <c:v>108.9799999999734</c:v>
                </c:pt>
                <c:pt idx="21797">
                  <c:v>108.9849999999734</c:v>
                </c:pt>
                <c:pt idx="21798">
                  <c:v>108.9899999999734</c:v>
                </c:pt>
                <c:pt idx="21799">
                  <c:v>108.9949999999734</c:v>
                </c:pt>
                <c:pt idx="21800">
                  <c:v>108.9999999999734</c:v>
                </c:pt>
                <c:pt idx="21801">
                  <c:v>109.0049999999734</c:v>
                </c:pt>
                <c:pt idx="21802">
                  <c:v>109.0099999999734</c:v>
                </c:pt>
                <c:pt idx="21803">
                  <c:v>109.0149999999734</c:v>
                </c:pt>
                <c:pt idx="21804">
                  <c:v>109.0199999999734</c:v>
                </c:pt>
                <c:pt idx="21805">
                  <c:v>109.0249999999733</c:v>
                </c:pt>
                <c:pt idx="21806">
                  <c:v>109.0299999999733</c:v>
                </c:pt>
                <c:pt idx="21807">
                  <c:v>109.0349999999733</c:v>
                </c:pt>
                <c:pt idx="21808">
                  <c:v>109.0399999999733</c:v>
                </c:pt>
                <c:pt idx="21809">
                  <c:v>109.0449999999733</c:v>
                </c:pt>
                <c:pt idx="21810">
                  <c:v>109.0499999999733</c:v>
                </c:pt>
                <c:pt idx="21811">
                  <c:v>109.0549999999733</c:v>
                </c:pt>
                <c:pt idx="21812">
                  <c:v>109.0599999999733</c:v>
                </c:pt>
                <c:pt idx="21813">
                  <c:v>109.0649999999733</c:v>
                </c:pt>
                <c:pt idx="21814">
                  <c:v>109.0699999999733</c:v>
                </c:pt>
                <c:pt idx="21815">
                  <c:v>109.0749999999733</c:v>
                </c:pt>
                <c:pt idx="21816">
                  <c:v>109.0799999999733</c:v>
                </c:pt>
                <c:pt idx="21817">
                  <c:v>109.0849999999733</c:v>
                </c:pt>
                <c:pt idx="21818">
                  <c:v>109.0899999999733</c:v>
                </c:pt>
                <c:pt idx="21819">
                  <c:v>109.0949999999733</c:v>
                </c:pt>
                <c:pt idx="21820">
                  <c:v>109.0999999999733</c:v>
                </c:pt>
                <c:pt idx="21821">
                  <c:v>109.1049999999733</c:v>
                </c:pt>
                <c:pt idx="21822">
                  <c:v>109.1099999999733</c:v>
                </c:pt>
                <c:pt idx="21823">
                  <c:v>109.1149999999733</c:v>
                </c:pt>
                <c:pt idx="21824">
                  <c:v>109.1199999999733</c:v>
                </c:pt>
                <c:pt idx="21825">
                  <c:v>109.1249999999733</c:v>
                </c:pt>
                <c:pt idx="21826">
                  <c:v>109.1299999999733</c:v>
                </c:pt>
                <c:pt idx="21827">
                  <c:v>109.1349999999732</c:v>
                </c:pt>
                <c:pt idx="21828">
                  <c:v>109.1399999999732</c:v>
                </c:pt>
                <c:pt idx="21829">
                  <c:v>109.1449999999732</c:v>
                </c:pt>
                <c:pt idx="21830">
                  <c:v>109.1499999999732</c:v>
                </c:pt>
                <c:pt idx="21831">
                  <c:v>109.1549999999732</c:v>
                </c:pt>
                <c:pt idx="21832">
                  <c:v>109.1599999999732</c:v>
                </c:pt>
                <c:pt idx="21833">
                  <c:v>109.1649999999732</c:v>
                </c:pt>
                <c:pt idx="21834">
                  <c:v>109.1699999999732</c:v>
                </c:pt>
                <c:pt idx="21835">
                  <c:v>109.1749999999732</c:v>
                </c:pt>
                <c:pt idx="21836">
                  <c:v>109.1799999999732</c:v>
                </c:pt>
                <c:pt idx="21837">
                  <c:v>109.1849999999732</c:v>
                </c:pt>
                <c:pt idx="21838">
                  <c:v>109.1899999999732</c:v>
                </c:pt>
                <c:pt idx="21839">
                  <c:v>109.1949999999732</c:v>
                </c:pt>
                <c:pt idx="21840">
                  <c:v>109.1999999999732</c:v>
                </c:pt>
                <c:pt idx="21841">
                  <c:v>109.2049999999732</c:v>
                </c:pt>
                <c:pt idx="21842">
                  <c:v>109.2099999999732</c:v>
                </c:pt>
                <c:pt idx="21843">
                  <c:v>109.2149999999732</c:v>
                </c:pt>
                <c:pt idx="21844">
                  <c:v>109.2199999999732</c:v>
                </c:pt>
                <c:pt idx="21845">
                  <c:v>109.2249999999732</c:v>
                </c:pt>
                <c:pt idx="21846">
                  <c:v>109.2299999999732</c:v>
                </c:pt>
                <c:pt idx="21847">
                  <c:v>109.2349999999732</c:v>
                </c:pt>
                <c:pt idx="21848">
                  <c:v>109.2399999999732</c:v>
                </c:pt>
                <c:pt idx="21849">
                  <c:v>109.2449999999732</c:v>
                </c:pt>
                <c:pt idx="21850">
                  <c:v>109.2499999999732</c:v>
                </c:pt>
                <c:pt idx="21851">
                  <c:v>109.2549999999731</c:v>
                </c:pt>
                <c:pt idx="21852">
                  <c:v>109.2599999999731</c:v>
                </c:pt>
                <c:pt idx="21853">
                  <c:v>109.2649999999731</c:v>
                </c:pt>
                <c:pt idx="21854">
                  <c:v>109.2699999999731</c:v>
                </c:pt>
                <c:pt idx="21855">
                  <c:v>109.2749999999731</c:v>
                </c:pt>
                <c:pt idx="21856">
                  <c:v>109.2799999999731</c:v>
                </c:pt>
                <c:pt idx="21857">
                  <c:v>109.2849999999731</c:v>
                </c:pt>
                <c:pt idx="21858">
                  <c:v>109.2899999999731</c:v>
                </c:pt>
                <c:pt idx="21859">
                  <c:v>109.2949999999731</c:v>
                </c:pt>
                <c:pt idx="21860">
                  <c:v>109.2999999999731</c:v>
                </c:pt>
                <c:pt idx="21861">
                  <c:v>109.3049999999731</c:v>
                </c:pt>
                <c:pt idx="21862">
                  <c:v>109.3099999999731</c:v>
                </c:pt>
                <c:pt idx="21863">
                  <c:v>109.3149999999731</c:v>
                </c:pt>
                <c:pt idx="21864">
                  <c:v>109.3199999999731</c:v>
                </c:pt>
                <c:pt idx="21865">
                  <c:v>109.3249999999731</c:v>
                </c:pt>
                <c:pt idx="21866">
                  <c:v>109.3299999999731</c:v>
                </c:pt>
                <c:pt idx="21867">
                  <c:v>109.3349999999731</c:v>
                </c:pt>
                <c:pt idx="21868">
                  <c:v>109.3399999999731</c:v>
                </c:pt>
                <c:pt idx="21869">
                  <c:v>109.3449999999731</c:v>
                </c:pt>
                <c:pt idx="21870">
                  <c:v>109.3499999999731</c:v>
                </c:pt>
                <c:pt idx="21871">
                  <c:v>109.354999999973</c:v>
                </c:pt>
                <c:pt idx="21872">
                  <c:v>109.359999999973</c:v>
                </c:pt>
                <c:pt idx="21873">
                  <c:v>109.364999999973</c:v>
                </c:pt>
                <c:pt idx="21874">
                  <c:v>109.369999999973</c:v>
                </c:pt>
                <c:pt idx="21875">
                  <c:v>109.374999999973</c:v>
                </c:pt>
                <c:pt idx="21876">
                  <c:v>109.379999999973</c:v>
                </c:pt>
                <c:pt idx="21877">
                  <c:v>109.384999999973</c:v>
                </c:pt>
                <c:pt idx="21878">
                  <c:v>109.389999999973</c:v>
                </c:pt>
                <c:pt idx="21879">
                  <c:v>109.394999999973</c:v>
                </c:pt>
                <c:pt idx="21880">
                  <c:v>109.399999999973</c:v>
                </c:pt>
                <c:pt idx="21881">
                  <c:v>109.404999999973</c:v>
                </c:pt>
                <c:pt idx="21882">
                  <c:v>109.409999999973</c:v>
                </c:pt>
                <c:pt idx="21883">
                  <c:v>109.414999999973</c:v>
                </c:pt>
                <c:pt idx="21884">
                  <c:v>109.419999999973</c:v>
                </c:pt>
                <c:pt idx="21885">
                  <c:v>109.424999999973</c:v>
                </c:pt>
                <c:pt idx="21886">
                  <c:v>109.429999999973</c:v>
                </c:pt>
                <c:pt idx="21887">
                  <c:v>109.434999999973</c:v>
                </c:pt>
                <c:pt idx="21888">
                  <c:v>109.439999999973</c:v>
                </c:pt>
                <c:pt idx="21889">
                  <c:v>109.444999999973</c:v>
                </c:pt>
                <c:pt idx="21890">
                  <c:v>109.449999999973</c:v>
                </c:pt>
                <c:pt idx="21891">
                  <c:v>109.454999999973</c:v>
                </c:pt>
                <c:pt idx="21892">
                  <c:v>109.459999999973</c:v>
                </c:pt>
                <c:pt idx="21893">
                  <c:v>109.464999999973</c:v>
                </c:pt>
                <c:pt idx="21894">
                  <c:v>109.469999999973</c:v>
                </c:pt>
                <c:pt idx="21895">
                  <c:v>109.474999999973</c:v>
                </c:pt>
                <c:pt idx="21896">
                  <c:v>109.479999999973</c:v>
                </c:pt>
                <c:pt idx="21897">
                  <c:v>109.484999999973</c:v>
                </c:pt>
                <c:pt idx="21898">
                  <c:v>109.489999999973</c:v>
                </c:pt>
                <c:pt idx="21899">
                  <c:v>109.494999999973</c:v>
                </c:pt>
                <c:pt idx="21900">
                  <c:v>109.499999999973</c:v>
                </c:pt>
                <c:pt idx="21901">
                  <c:v>109.504999999973</c:v>
                </c:pt>
                <c:pt idx="21902">
                  <c:v>109.509999999973</c:v>
                </c:pt>
                <c:pt idx="21903">
                  <c:v>109.514999999973</c:v>
                </c:pt>
                <c:pt idx="21904">
                  <c:v>109.519999999973</c:v>
                </c:pt>
                <c:pt idx="21905">
                  <c:v>109.524999999973</c:v>
                </c:pt>
                <c:pt idx="21906">
                  <c:v>109.529999999973</c:v>
                </c:pt>
                <c:pt idx="21907">
                  <c:v>109.534999999973</c:v>
                </c:pt>
                <c:pt idx="21908">
                  <c:v>109.539999999973</c:v>
                </c:pt>
                <c:pt idx="21909">
                  <c:v>109.544999999973</c:v>
                </c:pt>
                <c:pt idx="21910">
                  <c:v>109.549999999973</c:v>
                </c:pt>
                <c:pt idx="21911">
                  <c:v>109.554999999973</c:v>
                </c:pt>
                <c:pt idx="21912">
                  <c:v>109.559999999973</c:v>
                </c:pt>
                <c:pt idx="21913">
                  <c:v>109.564999999973</c:v>
                </c:pt>
                <c:pt idx="21914">
                  <c:v>109.569999999973</c:v>
                </c:pt>
                <c:pt idx="21915">
                  <c:v>109.5749999999728</c:v>
                </c:pt>
                <c:pt idx="21916">
                  <c:v>109.5799999999728</c:v>
                </c:pt>
                <c:pt idx="21917">
                  <c:v>109.5849999999728</c:v>
                </c:pt>
                <c:pt idx="21918">
                  <c:v>109.5899999999728</c:v>
                </c:pt>
                <c:pt idx="21919">
                  <c:v>109.5949999999728</c:v>
                </c:pt>
                <c:pt idx="21920">
                  <c:v>109.5999999999728</c:v>
                </c:pt>
                <c:pt idx="21921">
                  <c:v>109.6049999999728</c:v>
                </c:pt>
                <c:pt idx="21922">
                  <c:v>109.6099999999728</c:v>
                </c:pt>
                <c:pt idx="21923">
                  <c:v>109.6149999999728</c:v>
                </c:pt>
                <c:pt idx="21924">
                  <c:v>109.6199999999728</c:v>
                </c:pt>
                <c:pt idx="21925">
                  <c:v>109.6249999999728</c:v>
                </c:pt>
                <c:pt idx="21926">
                  <c:v>109.6299999999728</c:v>
                </c:pt>
                <c:pt idx="21927">
                  <c:v>109.6349999999728</c:v>
                </c:pt>
                <c:pt idx="21928">
                  <c:v>109.6399999999728</c:v>
                </c:pt>
                <c:pt idx="21929">
                  <c:v>109.6449999999728</c:v>
                </c:pt>
                <c:pt idx="21930">
                  <c:v>109.6499999999728</c:v>
                </c:pt>
                <c:pt idx="21931">
                  <c:v>109.6549999999728</c:v>
                </c:pt>
                <c:pt idx="21932">
                  <c:v>109.6599999999728</c:v>
                </c:pt>
                <c:pt idx="21933">
                  <c:v>109.6649999999728</c:v>
                </c:pt>
                <c:pt idx="21934">
                  <c:v>109.6699999999728</c:v>
                </c:pt>
                <c:pt idx="21935">
                  <c:v>109.6749999999728</c:v>
                </c:pt>
                <c:pt idx="21936">
                  <c:v>109.6799999999728</c:v>
                </c:pt>
                <c:pt idx="21937">
                  <c:v>109.6849999999727</c:v>
                </c:pt>
                <c:pt idx="21938">
                  <c:v>109.6899999999727</c:v>
                </c:pt>
                <c:pt idx="21939">
                  <c:v>109.6949999999727</c:v>
                </c:pt>
                <c:pt idx="21940">
                  <c:v>109.6999999999727</c:v>
                </c:pt>
                <c:pt idx="21941">
                  <c:v>109.7049999999727</c:v>
                </c:pt>
                <c:pt idx="21942">
                  <c:v>109.7099999999727</c:v>
                </c:pt>
                <c:pt idx="21943">
                  <c:v>109.7149999999727</c:v>
                </c:pt>
                <c:pt idx="21944">
                  <c:v>109.7199999999727</c:v>
                </c:pt>
                <c:pt idx="21945">
                  <c:v>109.7249999999727</c:v>
                </c:pt>
                <c:pt idx="21946">
                  <c:v>109.7299999999727</c:v>
                </c:pt>
                <c:pt idx="21947">
                  <c:v>109.7349999999727</c:v>
                </c:pt>
                <c:pt idx="21948">
                  <c:v>109.7399999999727</c:v>
                </c:pt>
                <c:pt idx="21949">
                  <c:v>109.7449999999727</c:v>
                </c:pt>
                <c:pt idx="21950">
                  <c:v>109.7499999999727</c:v>
                </c:pt>
                <c:pt idx="21951">
                  <c:v>109.7549999999727</c:v>
                </c:pt>
                <c:pt idx="21952">
                  <c:v>109.7599999999727</c:v>
                </c:pt>
                <c:pt idx="21953">
                  <c:v>109.7649999999727</c:v>
                </c:pt>
                <c:pt idx="21954">
                  <c:v>109.7699999999727</c:v>
                </c:pt>
                <c:pt idx="21955">
                  <c:v>109.7749999999727</c:v>
                </c:pt>
                <c:pt idx="21956">
                  <c:v>109.7799999999727</c:v>
                </c:pt>
                <c:pt idx="21957">
                  <c:v>109.7849999999727</c:v>
                </c:pt>
                <c:pt idx="21958">
                  <c:v>109.7899999999727</c:v>
                </c:pt>
                <c:pt idx="21959">
                  <c:v>109.7949999999727</c:v>
                </c:pt>
                <c:pt idx="21960">
                  <c:v>109.7999999999727</c:v>
                </c:pt>
                <c:pt idx="21961">
                  <c:v>109.8049999999726</c:v>
                </c:pt>
                <c:pt idx="21962">
                  <c:v>109.8099999999726</c:v>
                </c:pt>
                <c:pt idx="21963">
                  <c:v>109.8149999999726</c:v>
                </c:pt>
                <c:pt idx="21964">
                  <c:v>109.8199999999726</c:v>
                </c:pt>
                <c:pt idx="21965">
                  <c:v>109.8249999999726</c:v>
                </c:pt>
                <c:pt idx="21966">
                  <c:v>109.8299999999726</c:v>
                </c:pt>
                <c:pt idx="21967">
                  <c:v>109.8349999999726</c:v>
                </c:pt>
                <c:pt idx="21968">
                  <c:v>109.8399999999726</c:v>
                </c:pt>
                <c:pt idx="21969">
                  <c:v>109.8449999999726</c:v>
                </c:pt>
                <c:pt idx="21970">
                  <c:v>109.8499999999726</c:v>
                </c:pt>
                <c:pt idx="21971">
                  <c:v>109.8549999999726</c:v>
                </c:pt>
                <c:pt idx="21972">
                  <c:v>109.8599999999726</c:v>
                </c:pt>
                <c:pt idx="21973">
                  <c:v>109.8649999999726</c:v>
                </c:pt>
                <c:pt idx="21974">
                  <c:v>109.8699999999726</c:v>
                </c:pt>
                <c:pt idx="21975">
                  <c:v>109.8749999999726</c:v>
                </c:pt>
                <c:pt idx="21976">
                  <c:v>109.8799999999726</c:v>
                </c:pt>
                <c:pt idx="21977">
                  <c:v>109.8849999999726</c:v>
                </c:pt>
                <c:pt idx="21978">
                  <c:v>109.8899999999726</c:v>
                </c:pt>
                <c:pt idx="21979">
                  <c:v>109.8949999999726</c:v>
                </c:pt>
                <c:pt idx="21980">
                  <c:v>109.8999999999726</c:v>
                </c:pt>
                <c:pt idx="21981">
                  <c:v>109.9049999999726</c:v>
                </c:pt>
                <c:pt idx="21982">
                  <c:v>109.9099999999726</c:v>
                </c:pt>
                <c:pt idx="21983">
                  <c:v>109.9149999999726</c:v>
                </c:pt>
                <c:pt idx="21984">
                  <c:v>109.9199999999725</c:v>
                </c:pt>
                <c:pt idx="21985">
                  <c:v>109.9249999999725</c:v>
                </c:pt>
                <c:pt idx="21986">
                  <c:v>109.9299999999725</c:v>
                </c:pt>
                <c:pt idx="21987">
                  <c:v>109.9349999999725</c:v>
                </c:pt>
                <c:pt idx="21988">
                  <c:v>109.9399999999725</c:v>
                </c:pt>
                <c:pt idx="21989">
                  <c:v>109.9449999999725</c:v>
                </c:pt>
                <c:pt idx="21990">
                  <c:v>109.9499999999725</c:v>
                </c:pt>
                <c:pt idx="21991">
                  <c:v>109.9549999999725</c:v>
                </c:pt>
                <c:pt idx="21992">
                  <c:v>109.9599999999725</c:v>
                </c:pt>
                <c:pt idx="21993">
                  <c:v>109.9649999999725</c:v>
                </c:pt>
                <c:pt idx="21994">
                  <c:v>109.9699999999725</c:v>
                </c:pt>
                <c:pt idx="21995">
                  <c:v>109.9749999999725</c:v>
                </c:pt>
                <c:pt idx="21996">
                  <c:v>109.9799999999725</c:v>
                </c:pt>
                <c:pt idx="21997">
                  <c:v>109.9849999999725</c:v>
                </c:pt>
                <c:pt idx="21998">
                  <c:v>109.9899999999725</c:v>
                </c:pt>
                <c:pt idx="21999">
                  <c:v>109.9949999999725</c:v>
                </c:pt>
                <c:pt idx="22000">
                  <c:v>109.9999999999725</c:v>
                </c:pt>
                <c:pt idx="22001">
                  <c:v>110.0049999999725</c:v>
                </c:pt>
                <c:pt idx="22002">
                  <c:v>110.0099999999725</c:v>
                </c:pt>
                <c:pt idx="22003">
                  <c:v>110.0149999999725</c:v>
                </c:pt>
                <c:pt idx="22004">
                  <c:v>110.0199999999725</c:v>
                </c:pt>
                <c:pt idx="22005">
                  <c:v>110.0249999999724</c:v>
                </c:pt>
                <c:pt idx="22006">
                  <c:v>110.0299999999724</c:v>
                </c:pt>
                <c:pt idx="22007">
                  <c:v>110.0349999999724</c:v>
                </c:pt>
                <c:pt idx="22008">
                  <c:v>110.0399999999724</c:v>
                </c:pt>
                <c:pt idx="22009">
                  <c:v>110.0449999999724</c:v>
                </c:pt>
                <c:pt idx="22010">
                  <c:v>110.0499999999724</c:v>
                </c:pt>
                <c:pt idx="22011">
                  <c:v>110.0549999999724</c:v>
                </c:pt>
                <c:pt idx="22012">
                  <c:v>110.0599999999724</c:v>
                </c:pt>
                <c:pt idx="22013">
                  <c:v>110.0649999999724</c:v>
                </c:pt>
                <c:pt idx="22014">
                  <c:v>110.0699999999724</c:v>
                </c:pt>
                <c:pt idx="22015">
                  <c:v>110.0749999999724</c:v>
                </c:pt>
                <c:pt idx="22016">
                  <c:v>110.0799999999724</c:v>
                </c:pt>
                <c:pt idx="22017">
                  <c:v>110.0849999999724</c:v>
                </c:pt>
                <c:pt idx="22018">
                  <c:v>110.0899999999724</c:v>
                </c:pt>
                <c:pt idx="22019">
                  <c:v>110.0949999999724</c:v>
                </c:pt>
                <c:pt idx="22020">
                  <c:v>110.0999999999724</c:v>
                </c:pt>
                <c:pt idx="22021">
                  <c:v>110.1049999999724</c:v>
                </c:pt>
                <c:pt idx="22022">
                  <c:v>110.1099999999724</c:v>
                </c:pt>
                <c:pt idx="22023">
                  <c:v>110.1149999999724</c:v>
                </c:pt>
                <c:pt idx="22024">
                  <c:v>110.1199999999724</c:v>
                </c:pt>
                <c:pt idx="22025">
                  <c:v>110.1249999999723</c:v>
                </c:pt>
                <c:pt idx="22026">
                  <c:v>110.1299999999723</c:v>
                </c:pt>
                <c:pt idx="22027">
                  <c:v>110.1349999999723</c:v>
                </c:pt>
                <c:pt idx="22028">
                  <c:v>110.1399999999723</c:v>
                </c:pt>
                <c:pt idx="22029">
                  <c:v>110.1449999999723</c:v>
                </c:pt>
                <c:pt idx="22030">
                  <c:v>110.1499999999723</c:v>
                </c:pt>
                <c:pt idx="22031">
                  <c:v>110.1549999999723</c:v>
                </c:pt>
                <c:pt idx="22032">
                  <c:v>110.1599999999723</c:v>
                </c:pt>
                <c:pt idx="22033">
                  <c:v>110.1649999999723</c:v>
                </c:pt>
                <c:pt idx="22034">
                  <c:v>110.1699999999723</c:v>
                </c:pt>
                <c:pt idx="22035">
                  <c:v>110.1749999999723</c:v>
                </c:pt>
                <c:pt idx="22036">
                  <c:v>110.1799999999723</c:v>
                </c:pt>
                <c:pt idx="22037">
                  <c:v>110.1849999999723</c:v>
                </c:pt>
                <c:pt idx="22038">
                  <c:v>110.1899999999723</c:v>
                </c:pt>
                <c:pt idx="22039">
                  <c:v>110.1949999999723</c:v>
                </c:pt>
                <c:pt idx="22040">
                  <c:v>110.1999999999723</c:v>
                </c:pt>
                <c:pt idx="22041">
                  <c:v>110.2049999999723</c:v>
                </c:pt>
                <c:pt idx="22042">
                  <c:v>110.2099999999723</c:v>
                </c:pt>
                <c:pt idx="22043">
                  <c:v>110.2149999999723</c:v>
                </c:pt>
                <c:pt idx="22044">
                  <c:v>110.2199999999723</c:v>
                </c:pt>
                <c:pt idx="22045">
                  <c:v>110.2249999999723</c:v>
                </c:pt>
                <c:pt idx="22046">
                  <c:v>110.2299999999723</c:v>
                </c:pt>
                <c:pt idx="22047">
                  <c:v>110.2349999999723</c:v>
                </c:pt>
                <c:pt idx="22048">
                  <c:v>110.2399999999723</c:v>
                </c:pt>
                <c:pt idx="22049">
                  <c:v>110.2449999999723</c:v>
                </c:pt>
                <c:pt idx="22050">
                  <c:v>110.2499999999722</c:v>
                </c:pt>
                <c:pt idx="22051">
                  <c:v>110.2549999999722</c:v>
                </c:pt>
                <c:pt idx="22052">
                  <c:v>110.2599999999722</c:v>
                </c:pt>
                <c:pt idx="22053">
                  <c:v>110.2649999999722</c:v>
                </c:pt>
                <c:pt idx="22054">
                  <c:v>110.2699999999722</c:v>
                </c:pt>
                <c:pt idx="22055">
                  <c:v>110.2749999999722</c:v>
                </c:pt>
                <c:pt idx="22056">
                  <c:v>110.2799999999722</c:v>
                </c:pt>
                <c:pt idx="22057">
                  <c:v>110.2849999999722</c:v>
                </c:pt>
                <c:pt idx="22058">
                  <c:v>110.2899999999722</c:v>
                </c:pt>
                <c:pt idx="22059">
                  <c:v>110.2949999999722</c:v>
                </c:pt>
                <c:pt idx="22060">
                  <c:v>110.2999999999722</c:v>
                </c:pt>
                <c:pt idx="22061">
                  <c:v>110.3049999999722</c:v>
                </c:pt>
                <c:pt idx="22062">
                  <c:v>110.3099999999722</c:v>
                </c:pt>
                <c:pt idx="22063">
                  <c:v>110.3149999999722</c:v>
                </c:pt>
                <c:pt idx="22064">
                  <c:v>110.3199999999722</c:v>
                </c:pt>
                <c:pt idx="22065">
                  <c:v>110.3249999999722</c:v>
                </c:pt>
                <c:pt idx="22066">
                  <c:v>110.3299999999722</c:v>
                </c:pt>
                <c:pt idx="22067">
                  <c:v>110.3349999999722</c:v>
                </c:pt>
                <c:pt idx="22068">
                  <c:v>110.3399999999722</c:v>
                </c:pt>
                <c:pt idx="22069">
                  <c:v>110.3449999999722</c:v>
                </c:pt>
                <c:pt idx="22070">
                  <c:v>110.3499999999722</c:v>
                </c:pt>
                <c:pt idx="22071">
                  <c:v>110.3549999999721</c:v>
                </c:pt>
                <c:pt idx="22072">
                  <c:v>110.3599999999721</c:v>
                </c:pt>
                <c:pt idx="22073">
                  <c:v>110.3649999999721</c:v>
                </c:pt>
                <c:pt idx="22074">
                  <c:v>110.3699999999721</c:v>
                </c:pt>
                <c:pt idx="22075">
                  <c:v>110.3749999999721</c:v>
                </c:pt>
                <c:pt idx="22076">
                  <c:v>110.3799999999721</c:v>
                </c:pt>
                <c:pt idx="22077">
                  <c:v>110.3849999999721</c:v>
                </c:pt>
                <c:pt idx="22078">
                  <c:v>110.3899999999721</c:v>
                </c:pt>
                <c:pt idx="22079">
                  <c:v>110.3949999999721</c:v>
                </c:pt>
                <c:pt idx="22080">
                  <c:v>110.3999999999721</c:v>
                </c:pt>
                <c:pt idx="22081">
                  <c:v>110.4049999999721</c:v>
                </c:pt>
                <c:pt idx="22082">
                  <c:v>110.4099999999721</c:v>
                </c:pt>
                <c:pt idx="22083">
                  <c:v>110.4149999999721</c:v>
                </c:pt>
                <c:pt idx="22084">
                  <c:v>110.4199999999721</c:v>
                </c:pt>
                <c:pt idx="22085">
                  <c:v>110.4249999999721</c:v>
                </c:pt>
                <c:pt idx="22086">
                  <c:v>110.4299999999721</c:v>
                </c:pt>
                <c:pt idx="22087">
                  <c:v>110.4349999999721</c:v>
                </c:pt>
                <c:pt idx="22088">
                  <c:v>110.4399999999721</c:v>
                </c:pt>
                <c:pt idx="22089">
                  <c:v>110.4449999999721</c:v>
                </c:pt>
                <c:pt idx="22090">
                  <c:v>110.4499999999721</c:v>
                </c:pt>
                <c:pt idx="22091">
                  <c:v>110.4549999999721</c:v>
                </c:pt>
                <c:pt idx="22092">
                  <c:v>110.4599999999721</c:v>
                </c:pt>
                <c:pt idx="22093">
                  <c:v>110.4649999999721</c:v>
                </c:pt>
                <c:pt idx="22094">
                  <c:v>110.469999999972</c:v>
                </c:pt>
                <c:pt idx="22095">
                  <c:v>110.474999999972</c:v>
                </c:pt>
                <c:pt idx="22096">
                  <c:v>110.479999999972</c:v>
                </c:pt>
                <c:pt idx="22097">
                  <c:v>110.484999999972</c:v>
                </c:pt>
                <c:pt idx="22098">
                  <c:v>110.489999999972</c:v>
                </c:pt>
                <c:pt idx="22099">
                  <c:v>110.494999999972</c:v>
                </c:pt>
                <c:pt idx="22100">
                  <c:v>110.499999999972</c:v>
                </c:pt>
                <c:pt idx="22101">
                  <c:v>110.504999999972</c:v>
                </c:pt>
                <c:pt idx="22102">
                  <c:v>110.509999999972</c:v>
                </c:pt>
                <c:pt idx="22103">
                  <c:v>110.514999999972</c:v>
                </c:pt>
                <c:pt idx="22104">
                  <c:v>110.519999999972</c:v>
                </c:pt>
                <c:pt idx="22105">
                  <c:v>110.524999999972</c:v>
                </c:pt>
                <c:pt idx="22106">
                  <c:v>110.529999999972</c:v>
                </c:pt>
                <c:pt idx="22107">
                  <c:v>110.534999999972</c:v>
                </c:pt>
                <c:pt idx="22108">
                  <c:v>110.539999999972</c:v>
                </c:pt>
                <c:pt idx="22109">
                  <c:v>110.544999999972</c:v>
                </c:pt>
                <c:pt idx="22110">
                  <c:v>110.549999999972</c:v>
                </c:pt>
                <c:pt idx="22111">
                  <c:v>110.554999999972</c:v>
                </c:pt>
                <c:pt idx="22112">
                  <c:v>110.559999999972</c:v>
                </c:pt>
                <c:pt idx="22113">
                  <c:v>110.564999999972</c:v>
                </c:pt>
                <c:pt idx="22114">
                  <c:v>110.569999999972</c:v>
                </c:pt>
                <c:pt idx="22115">
                  <c:v>110.574999999972</c:v>
                </c:pt>
                <c:pt idx="22116">
                  <c:v>110.579999999972</c:v>
                </c:pt>
                <c:pt idx="22117">
                  <c:v>110.584999999972</c:v>
                </c:pt>
                <c:pt idx="22118">
                  <c:v>110.589999999972</c:v>
                </c:pt>
                <c:pt idx="22119">
                  <c:v>110.594999999972</c:v>
                </c:pt>
                <c:pt idx="22120">
                  <c:v>110.599999999972</c:v>
                </c:pt>
                <c:pt idx="22121">
                  <c:v>110.604999999972</c:v>
                </c:pt>
                <c:pt idx="22122">
                  <c:v>110.609999999972</c:v>
                </c:pt>
                <c:pt idx="22123">
                  <c:v>110.614999999972</c:v>
                </c:pt>
                <c:pt idx="22124">
                  <c:v>110.619999999972</c:v>
                </c:pt>
                <c:pt idx="22125">
                  <c:v>110.624999999972</c:v>
                </c:pt>
                <c:pt idx="22126">
                  <c:v>110.629999999972</c:v>
                </c:pt>
                <c:pt idx="22127">
                  <c:v>110.634999999972</c:v>
                </c:pt>
                <c:pt idx="22128">
                  <c:v>110.639999999972</c:v>
                </c:pt>
                <c:pt idx="22129">
                  <c:v>110.644999999972</c:v>
                </c:pt>
                <c:pt idx="22130">
                  <c:v>110.649999999972</c:v>
                </c:pt>
                <c:pt idx="22131">
                  <c:v>110.654999999972</c:v>
                </c:pt>
                <c:pt idx="22132">
                  <c:v>110.6599999999718</c:v>
                </c:pt>
                <c:pt idx="22133">
                  <c:v>110.664999999972</c:v>
                </c:pt>
                <c:pt idx="22134">
                  <c:v>110.6699999999718</c:v>
                </c:pt>
                <c:pt idx="22135">
                  <c:v>110.6749999999718</c:v>
                </c:pt>
                <c:pt idx="22136">
                  <c:v>110.6799999999718</c:v>
                </c:pt>
                <c:pt idx="22137">
                  <c:v>110.6849999999718</c:v>
                </c:pt>
                <c:pt idx="22138">
                  <c:v>110.6899999999718</c:v>
                </c:pt>
                <c:pt idx="22139">
                  <c:v>110.6949999999718</c:v>
                </c:pt>
                <c:pt idx="22140">
                  <c:v>110.6999999999718</c:v>
                </c:pt>
                <c:pt idx="22141">
                  <c:v>110.7049999999718</c:v>
                </c:pt>
                <c:pt idx="22142">
                  <c:v>110.7099999999718</c:v>
                </c:pt>
                <c:pt idx="22143">
                  <c:v>110.7149999999718</c:v>
                </c:pt>
                <c:pt idx="22144">
                  <c:v>110.7199999999718</c:v>
                </c:pt>
                <c:pt idx="22145">
                  <c:v>110.7249999999718</c:v>
                </c:pt>
                <c:pt idx="22146">
                  <c:v>110.7299999999718</c:v>
                </c:pt>
                <c:pt idx="22147">
                  <c:v>110.7349999999718</c:v>
                </c:pt>
                <c:pt idx="22148">
                  <c:v>110.7399999999718</c:v>
                </c:pt>
                <c:pt idx="22149">
                  <c:v>110.7449999999718</c:v>
                </c:pt>
                <c:pt idx="22150">
                  <c:v>110.7499999999718</c:v>
                </c:pt>
                <c:pt idx="22151">
                  <c:v>110.7549999999718</c:v>
                </c:pt>
                <c:pt idx="22152">
                  <c:v>110.7599999999718</c:v>
                </c:pt>
                <c:pt idx="22153">
                  <c:v>110.7649999999718</c:v>
                </c:pt>
                <c:pt idx="22154">
                  <c:v>110.7699999999718</c:v>
                </c:pt>
                <c:pt idx="22155">
                  <c:v>110.7749999999718</c:v>
                </c:pt>
                <c:pt idx="22156">
                  <c:v>110.7799999999717</c:v>
                </c:pt>
                <c:pt idx="22157">
                  <c:v>110.7849999999717</c:v>
                </c:pt>
                <c:pt idx="22158">
                  <c:v>110.7899999999717</c:v>
                </c:pt>
                <c:pt idx="22159">
                  <c:v>110.7949999999717</c:v>
                </c:pt>
                <c:pt idx="22160">
                  <c:v>110.7999999999717</c:v>
                </c:pt>
                <c:pt idx="22161">
                  <c:v>110.8049999999717</c:v>
                </c:pt>
                <c:pt idx="22162">
                  <c:v>110.8099999999717</c:v>
                </c:pt>
                <c:pt idx="22163">
                  <c:v>110.8149999999717</c:v>
                </c:pt>
                <c:pt idx="22164">
                  <c:v>110.8199999999717</c:v>
                </c:pt>
                <c:pt idx="22165">
                  <c:v>110.8249999999717</c:v>
                </c:pt>
                <c:pt idx="22166">
                  <c:v>110.8299999999717</c:v>
                </c:pt>
                <c:pt idx="22167">
                  <c:v>110.8349999999717</c:v>
                </c:pt>
                <c:pt idx="22168">
                  <c:v>110.8399999999717</c:v>
                </c:pt>
                <c:pt idx="22169">
                  <c:v>110.8449999999717</c:v>
                </c:pt>
                <c:pt idx="22170">
                  <c:v>110.8499999999717</c:v>
                </c:pt>
                <c:pt idx="22171">
                  <c:v>110.8549999999717</c:v>
                </c:pt>
                <c:pt idx="22172">
                  <c:v>110.8599999999717</c:v>
                </c:pt>
                <c:pt idx="22173">
                  <c:v>110.8649999999717</c:v>
                </c:pt>
                <c:pt idx="22174">
                  <c:v>110.8699999999717</c:v>
                </c:pt>
                <c:pt idx="22175">
                  <c:v>110.8749999999717</c:v>
                </c:pt>
                <c:pt idx="22176">
                  <c:v>110.8799999999716</c:v>
                </c:pt>
                <c:pt idx="22177">
                  <c:v>110.8849999999717</c:v>
                </c:pt>
                <c:pt idx="22178">
                  <c:v>110.8899999999716</c:v>
                </c:pt>
                <c:pt idx="22179">
                  <c:v>110.8949999999716</c:v>
                </c:pt>
                <c:pt idx="22180">
                  <c:v>110.8999999999716</c:v>
                </c:pt>
                <c:pt idx="22181">
                  <c:v>110.9049999999716</c:v>
                </c:pt>
                <c:pt idx="22182">
                  <c:v>110.9099999999716</c:v>
                </c:pt>
                <c:pt idx="22183">
                  <c:v>110.9149999999716</c:v>
                </c:pt>
                <c:pt idx="22184">
                  <c:v>110.9199999999716</c:v>
                </c:pt>
                <c:pt idx="22185">
                  <c:v>110.9249999999716</c:v>
                </c:pt>
                <c:pt idx="22186">
                  <c:v>110.9299999999716</c:v>
                </c:pt>
                <c:pt idx="22187">
                  <c:v>110.9349999999716</c:v>
                </c:pt>
                <c:pt idx="22188">
                  <c:v>110.9399999999716</c:v>
                </c:pt>
                <c:pt idx="22189">
                  <c:v>110.9449999999716</c:v>
                </c:pt>
                <c:pt idx="22190">
                  <c:v>110.9499999999716</c:v>
                </c:pt>
                <c:pt idx="22191">
                  <c:v>110.9549999999716</c:v>
                </c:pt>
                <c:pt idx="22192">
                  <c:v>110.9599999999716</c:v>
                </c:pt>
                <c:pt idx="22193">
                  <c:v>110.9649999999716</c:v>
                </c:pt>
                <c:pt idx="22194">
                  <c:v>110.9699999999716</c:v>
                </c:pt>
                <c:pt idx="22195">
                  <c:v>110.9749999999716</c:v>
                </c:pt>
                <c:pt idx="22196">
                  <c:v>110.9799999999716</c:v>
                </c:pt>
                <c:pt idx="22197">
                  <c:v>110.9849999999716</c:v>
                </c:pt>
                <c:pt idx="22198">
                  <c:v>110.9899999999716</c:v>
                </c:pt>
                <c:pt idx="22199">
                  <c:v>110.9949999999716</c:v>
                </c:pt>
                <c:pt idx="22200">
                  <c:v>110.9999999999716</c:v>
                </c:pt>
                <c:pt idx="22201">
                  <c:v>111.0049999999715</c:v>
                </c:pt>
                <c:pt idx="22202">
                  <c:v>111.0099999999715</c:v>
                </c:pt>
                <c:pt idx="22203">
                  <c:v>111.0149999999715</c:v>
                </c:pt>
                <c:pt idx="22204">
                  <c:v>111.0199999999715</c:v>
                </c:pt>
                <c:pt idx="22205">
                  <c:v>111.0249999999715</c:v>
                </c:pt>
                <c:pt idx="22206">
                  <c:v>111.0299999999715</c:v>
                </c:pt>
                <c:pt idx="22207">
                  <c:v>111.0349999999715</c:v>
                </c:pt>
                <c:pt idx="22208">
                  <c:v>111.0399999999715</c:v>
                </c:pt>
                <c:pt idx="22209">
                  <c:v>111.0449999999715</c:v>
                </c:pt>
                <c:pt idx="22210">
                  <c:v>111.0499999999715</c:v>
                </c:pt>
                <c:pt idx="22211">
                  <c:v>111.0549999999715</c:v>
                </c:pt>
                <c:pt idx="22212">
                  <c:v>111.0599999999715</c:v>
                </c:pt>
                <c:pt idx="22213">
                  <c:v>111.0649999999715</c:v>
                </c:pt>
                <c:pt idx="22214">
                  <c:v>111.0699999999715</c:v>
                </c:pt>
                <c:pt idx="22215">
                  <c:v>111.0749999999715</c:v>
                </c:pt>
                <c:pt idx="22216">
                  <c:v>111.0799999999715</c:v>
                </c:pt>
                <c:pt idx="22217">
                  <c:v>111.0849999999715</c:v>
                </c:pt>
                <c:pt idx="22218">
                  <c:v>111.0899999999715</c:v>
                </c:pt>
                <c:pt idx="22219">
                  <c:v>111.0949999999715</c:v>
                </c:pt>
                <c:pt idx="22220">
                  <c:v>111.0999999999715</c:v>
                </c:pt>
                <c:pt idx="22221">
                  <c:v>111.1049999999715</c:v>
                </c:pt>
                <c:pt idx="22222">
                  <c:v>111.1099999999714</c:v>
                </c:pt>
                <c:pt idx="22223">
                  <c:v>111.1149999999714</c:v>
                </c:pt>
                <c:pt idx="22224">
                  <c:v>111.1199999999714</c:v>
                </c:pt>
                <c:pt idx="22225">
                  <c:v>111.1249999999714</c:v>
                </c:pt>
                <c:pt idx="22226">
                  <c:v>111.1299999999714</c:v>
                </c:pt>
                <c:pt idx="22227">
                  <c:v>111.1349999999714</c:v>
                </c:pt>
                <c:pt idx="22228">
                  <c:v>111.1399999999714</c:v>
                </c:pt>
                <c:pt idx="22229">
                  <c:v>111.1449999999714</c:v>
                </c:pt>
                <c:pt idx="22230">
                  <c:v>111.1499999999714</c:v>
                </c:pt>
                <c:pt idx="22231">
                  <c:v>111.1549999999714</c:v>
                </c:pt>
                <c:pt idx="22232">
                  <c:v>111.1599999999714</c:v>
                </c:pt>
                <c:pt idx="22233">
                  <c:v>111.1649999999714</c:v>
                </c:pt>
                <c:pt idx="22234">
                  <c:v>111.1699999999714</c:v>
                </c:pt>
                <c:pt idx="22235">
                  <c:v>111.1749999999714</c:v>
                </c:pt>
                <c:pt idx="22236">
                  <c:v>111.1799999999714</c:v>
                </c:pt>
                <c:pt idx="22237">
                  <c:v>111.1849999999714</c:v>
                </c:pt>
                <c:pt idx="22238">
                  <c:v>111.1899999999714</c:v>
                </c:pt>
                <c:pt idx="22239">
                  <c:v>111.1949999999714</c:v>
                </c:pt>
                <c:pt idx="22240">
                  <c:v>111.1999999999714</c:v>
                </c:pt>
                <c:pt idx="22241">
                  <c:v>111.2049999999714</c:v>
                </c:pt>
                <c:pt idx="22242">
                  <c:v>111.2099999999714</c:v>
                </c:pt>
                <c:pt idx="22243">
                  <c:v>111.2149999999714</c:v>
                </c:pt>
                <c:pt idx="22244">
                  <c:v>111.2199999999714</c:v>
                </c:pt>
                <c:pt idx="22245">
                  <c:v>111.2249999999713</c:v>
                </c:pt>
                <c:pt idx="22246">
                  <c:v>111.2299999999713</c:v>
                </c:pt>
                <c:pt idx="22247">
                  <c:v>111.2349999999713</c:v>
                </c:pt>
                <c:pt idx="22248">
                  <c:v>111.2399999999713</c:v>
                </c:pt>
                <c:pt idx="22249">
                  <c:v>111.2449999999713</c:v>
                </c:pt>
                <c:pt idx="22250">
                  <c:v>111.2499999999713</c:v>
                </c:pt>
                <c:pt idx="22251">
                  <c:v>111.2549999999713</c:v>
                </c:pt>
                <c:pt idx="22252">
                  <c:v>111.2599999999713</c:v>
                </c:pt>
                <c:pt idx="22253">
                  <c:v>111.2649999999713</c:v>
                </c:pt>
                <c:pt idx="22254">
                  <c:v>111.2699999999713</c:v>
                </c:pt>
                <c:pt idx="22255">
                  <c:v>111.2749999999713</c:v>
                </c:pt>
                <c:pt idx="22256">
                  <c:v>111.2799999999713</c:v>
                </c:pt>
                <c:pt idx="22257">
                  <c:v>111.2849999999713</c:v>
                </c:pt>
                <c:pt idx="22258">
                  <c:v>111.2899999999713</c:v>
                </c:pt>
                <c:pt idx="22259">
                  <c:v>111.2949999999713</c:v>
                </c:pt>
                <c:pt idx="22260">
                  <c:v>111.2999999999713</c:v>
                </c:pt>
                <c:pt idx="22261">
                  <c:v>111.3049999999713</c:v>
                </c:pt>
                <c:pt idx="22262">
                  <c:v>111.3099999999713</c:v>
                </c:pt>
                <c:pt idx="22263">
                  <c:v>111.3149999999713</c:v>
                </c:pt>
                <c:pt idx="22264">
                  <c:v>111.3199999999713</c:v>
                </c:pt>
                <c:pt idx="22265">
                  <c:v>111.3249999999713</c:v>
                </c:pt>
                <c:pt idx="22266">
                  <c:v>111.3299999999712</c:v>
                </c:pt>
                <c:pt idx="22267">
                  <c:v>111.3349999999712</c:v>
                </c:pt>
                <c:pt idx="22268">
                  <c:v>111.3399999999712</c:v>
                </c:pt>
                <c:pt idx="22269">
                  <c:v>111.3449999999712</c:v>
                </c:pt>
                <c:pt idx="22270">
                  <c:v>111.3499999999712</c:v>
                </c:pt>
                <c:pt idx="22271">
                  <c:v>111.3549999999712</c:v>
                </c:pt>
                <c:pt idx="22272">
                  <c:v>111.3599999999712</c:v>
                </c:pt>
                <c:pt idx="22273">
                  <c:v>111.3649999999712</c:v>
                </c:pt>
                <c:pt idx="22274">
                  <c:v>111.3699999999712</c:v>
                </c:pt>
                <c:pt idx="22275">
                  <c:v>111.3749999999712</c:v>
                </c:pt>
                <c:pt idx="22276">
                  <c:v>111.3799999999712</c:v>
                </c:pt>
                <c:pt idx="22277">
                  <c:v>111.3849999999712</c:v>
                </c:pt>
                <c:pt idx="22278">
                  <c:v>111.3899999999712</c:v>
                </c:pt>
                <c:pt idx="22279">
                  <c:v>111.3949999999712</c:v>
                </c:pt>
                <c:pt idx="22280">
                  <c:v>111.3999999999712</c:v>
                </c:pt>
                <c:pt idx="22281">
                  <c:v>111.4049999999712</c:v>
                </c:pt>
                <c:pt idx="22282">
                  <c:v>111.4099999999712</c:v>
                </c:pt>
                <c:pt idx="22283">
                  <c:v>111.4149999999712</c:v>
                </c:pt>
                <c:pt idx="22284">
                  <c:v>111.4199999999712</c:v>
                </c:pt>
                <c:pt idx="22285">
                  <c:v>111.4249999999712</c:v>
                </c:pt>
                <c:pt idx="22286">
                  <c:v>111.4299999999712</c:v>
                </c:pt>
                <c:pt idx="22287">
                  <c:v>111.4349999999712</c:v>
                </c:pt>
                <c:pt idx="22288">
                  <c:v>111.4399999999712</c:v>
                </c:pt>
                <c:pt idx="22289">
                  <c:v>111.4449999999712</c:v>
                </c:pt>
                <c:pt idx="22290">
                  <c:v>111.4499999999712</c:v>
                </c:pt>
                <c:pt idx="22291">
                  <c:v>111.4549999999711</c:v>
                </c:pt>
                <c:pt idx="22292">
                  <c:v>111.4599999999711</c:v>
                </c:pt>
                <c:pt idx="22293">
                  <c:v>111.4649999999711</c:v>
                </c:pt>
                <c:pt idx="22294">
                  <c:v>111.4699999999711</c:v>
                </c:pt>
                <c:pt idx="22295">
                  <c:v>111.4749999999711</c:v>
                </c:pt>
                <c:pt idx="22296">
                  <c:v>111.4799999999711</c:v>
                </c:pt>
                <c:pt idx="22297">
                  <c:v>111.4849999999711</c:v>
                </c:pt>
                <c:pt idx="22298">
                  <c:v>111.4899999999711</c:v>
                </c:pt>
                <c:pt idx="22299">
                  <c:v>111.4949999999711</c:v>
                </c:pt>
                <c:pt idx="22300">
                  <c:v>111.4999999999711</c:v>
                </c:pt>
                <c:pt idx="22301">
                  <c:v>111.5049999999711</c:v>
                </c:pt>
                <c:pt idx="22302">
                  <c:v>111.5099999999711</c:v>
                </c:pt>
                <c:pt idx="22303">
                  <c:v>111.5149999999711</c:v>
                </c:pt>
                <c:pt idx="22304">
                  <c:v>111.5199999999711</c:v>
                </c:pt>
                <c:pt idx="22305">
                  <c:v>111.5249999999711</c:v>
                </c:pt>
                <c:pt idx="22306">
                  <c:v>111.5299999999711</c:v>
                </c:pt>
                <c:pt idx="22307">
                  <c:v>111.5349999999711</c:v>
                </c:pt>
                <c:pt idx="22308">
                  <c:v>111.5399999999711</c:v>
                </c:pt>
                <c:pt idx="22309">
                  <c:v>111.5449999999711</c:v>
                </c:pt>
                <c:pt idx="22310">
                  <c:v>111.5499999999711</c:v>
                </c:pt>
                <c:pt idx="22311">
                  <c:v>111.554999999971</c:v>
                </c:pt>
                <c:pt idx="22312">
                  <c:v>111.559999999971</c:v>
                </c:pt>
                <c:pt idx="22313">
                  <c:v>111.564999999971</c:v>
                </c:pt>
                <c:pt idx="22314">
                  <c:v>111.569999999971</c:v>
                </c:pt>
                <c:pt idx="22315">
                  <c:v>111.574999999971</c:v>
                </c:pt>
                <c:pt idx="22316">
                  <c:v>111.579999999971</c:v>
                </c:pt>
                <c:pt idx="22317">
                  <c:v>111.584999999971</c:v>
                </c:pt>
                <c:pt idx="22318">
                  <c:v>111.589999999971</c:v>
                </c:pt>
                <c:pt idx="22319">
                  <c:v>111.594999999971</c:v>
                </c:pt>
                <c:pt idx="22320">
                  <c:v>111.599999999971</c:v>
                </c:pt>
                <c:pt idx="22321">
                  <c:v>111.604999999971</c:v>
                </c:pt>
                <c:pt idx="22322">
                  <c:v>111.609999999971</c:v>
                </c:pt>
                <c:pt idx="22323">
                  <c:v>111.614999999971</c:v>
                </c:pt>
                <c:pt idx="22324">
                  <c:v>111.619999999971</c:v>
                </c:pt>
                <c:pt idx="22325">
                  <c:v>111.624999999971</c:v>
                </c:pt>
                <c:pt idx="22326">
                  <c:v>111.629999999971</c:v>
                </c:pt>
                <c:pt idx="22327">
                  <c:v>111.634999999971</c:v>
                </c:pt>
                <c:pt idx="22328">
                  <c:v>111.639999999971</c:v>
                </c:pt>
                <c:pt idx="22329">
                  <c:v>111.644999999971</c:v>
                </c:pt>
                <c:pt idx="22330">
                  <c:v>111.649999999971</c:v>
                </c:pt>
                <c:pt idx="22331">
                  <c:v>111.654999999971</c:v>
                </c:pt>
                <c:pt idx="22332">
                  <c:v>111.659999999971</c:v>
                </c:pt>
                <c:pt idx="22333">
                  <c:v>111.664999999971</c:v>
                </c:pt>
                <c:pt idx="22334">
                  <c:v>111.669999999971</c:v>
                </c:pt>
                <c:pt idx="22335">
                  <c:v>111.674999999971</c:v>
                </c:pt>
                <c:pt idx="22336">
                  <c:v>111.679999999971</c:v>
                </c:pt>
                <c:pt idx="22337">
                  <c:v>111.684999999971</c:v>
                </c:pt>
                <c:pt idx="22338">
                  <c:v>111.689999999971</c:v>
                </c:pt>
                <c:pt idx="22339">
                  <c:v>111.694999999971</c:v>
                </c:pt>
                <c:pt idx="22340">
                  <c:v>111.699999999971</c:v>
                </c:pt>
                <c:pt idx="22341">
                  <c:v>111.704999999971</c:v>
                </c:pt>
                <c:pt idx="22342">
                  <c:v>111.709999999971</c:v>
                </c:pt>
                <c:pt idx="22343">
                  <c:v>111.714999999971</c:v>
                </c:pt>
                <c:pt idx="22344">
                  <c:v>111.719999999971</c:v>
                </c:pt>
                <c:pt idx="22345">
                  <c:v>111.724999999971</c:v>
                </c:pt>
                <c:pt idx="22346">
                  <c:v>111.729999999971</c:v>
                </c:pt>
                <c:pt idx="22347">
                  <c:v>111.734999999971</c:v>
                </c:pt>
                <c:pt idx="22348">
                  <c:v>111.739999999971</c:v>
                </c:pt>
                <c:pt idx="22349">
                  <c:v>111.744999999971</c:v>
                </c:pt>
                <c:pt idx="22350">
                  <c:v>111.749999999971</c:v>
                </c:pt>
                <c:pt idx="22351">
                  <c:v>111.754999999971</c:v>
                </c:pt>
                <c:pt idx="22352">
                  <c:v>111.759999999971</c:v>
                </c:pt>
                <c:pt idx="22353">
                  <c:v>111.764999999971</c:v>
                </c:pt>
                <c:pt idx="22354">
                  <c:v>111.769999999971</c:v>
                </c:pt>
                <c:pt idx="22355">
                  <c:v>111.7749999999708</c:v>
                </c:pt>
                <c:pt idx="22356">
                  <c:v>111.7799999999708</c:v>
                </c:pt>
                <c:pt idx="22357">
                  <c:v>111.7849999999708</c:v>
                </c:pt>
                <c:pt idx="22358">
                  <c:v>111.7899999999708</c:v>
                </c:pt>
                <c:pt idx="22359">
                  <c:v>111.7949999999708</c:v>
                </c:pt>
                <c:pt idx="22360">
                  <c:v>111.7999999999708</c:v>
                </c:pt>
                <c:pt idx="22361">
                  <c:v>111.8049999999708</c:v>
                </c:pt>
                <c:pt idx="22362">
                  <c:v>111.8099999999708</c:v>
                </c:pt>
                <c:pt idx="22363">
                  <c:v>111.8149999999708</c:v>
                </c:pt>
                <c:pt idx="22364">
                  <c:v>111.8199999999708</c:v>
                </c:pt>
                <c:pt idx="22365">
                  <c:v>111.8249999999708</c:v>
                </c:pt>
                <c:pt idx="22366">
                  <c:v>111.8299999999708</c:v>
                </c:pt>
                <c:pt idx="22367">
                  <c:v>111.8349999999708</c:v>
                </c:pt>
                <c:pt idx="22368">
                  <c:v>111.8399999999708</c:v>
                </c:pt>
                <c:pt idx="22369">
                  <c:v>111.8449999999708</c:v>
                </c:pt>
                <c:pt idx="22370">
                  <c:v>111.8499999999708</c:v>
                </c:pt>
                <c:pt idx="22371">
                  <c:v>111.8549999999708</c:v>
                </c:pt>
                <c:pt idx="22372">
                  <c:v>111.8599999999708</c:v>
                </c:pt>
                <c:pt idx="22373">
                  <c:v>111.8649999999708</c:v>
                </c:pt>
                <c:pt idx="22374">
                  <c:v>111.8699999999708</c:v>
                </c:pt>
                <c:pt idx="22375">
                  <c:v>111.8749999999708</c:v>
                </c:pt>
                <c:pt idx="22376">
                  <c:v>111.8799999999707</c:v>
                </c:pt>
                <c:pt idx="22377">
                  <c:v>111.8849999999707</c:v>
                </c:pt>
                <c:pt idx="22378">
                  <c:v>111.8899999999707</c:v>
                </c:pt>
                <c:pt idx="22379">
                  <c:v>111.8949999999707</c:v>
                </c:pt>
                <c:pt idx="22380">
                  <c:v>111.8999999999707</c:v>
                </c:pt>
                <c:pt idx="22381">
                  <c:v>111.9049999999707</c:v>
                </c:pt>
                <c:pt idx="22382">
                  <c:v>111.9099999999707</c:v>
                </c:pt>
                <c:pt idx="22383">
                  <c:v>111.9149999999707</c:v>
                </c:pt>
                <c:pt idx="22384">
                  <c:v>111.9199999999707</c:v>
                </c:pt>
                <c:pt idx="22385">
                  <c:v>111.9249999999707</c:v>
                </c:pt>
                <c:pt idx="22386">
                  <c:v>111.9299999999707</c:v>
                </c:pt>
                <c:pt idx="22387">
                  <c:v>111.9349999999707</c:v>
                </c:pt>
                <c:pt idx="22388">
                  <c:v>111.9399999999707</c:v>
                </c:pt>
                <c:pt idx="22389">
                  <c:v>111.9449999999707</c:v>
                </c:pt>
                <c:pt idx="22390">
                  <c:v>111.9499999999707</c:v>
                </c:pt>
                <c:pt idx="22391">
                  <c:v>111.9549999999707</c:v>
                </c:pt>
                <c:pt idx="22392">
                  <c:v>111.9599999999707</c:v>
                </c:pt>
                <c:pt idx="22393">
                  <c:v>111.9649999999707</c:v>
                </c:pt>
                <c:pt idx="22394">
                  <c:v>111.9699999999707</c:v>
                </c:pt>
                <c:pt idx="22395">
                  <c:v>111.9749999999707</c:v>
                </c:pt>
                <c:pt idx="22396">
                  <c:v>111.9799999999707</c:v>
                </c:pt>
                <c:pt idx="22397">
                  <c:v>111.9849999999707</c:v>
                </c:pt>
                <c:pt idx="22398">
                  <c:v>111.9899999999707</c:v>
                </c:pt>
                <c:pt idx="22399">
                  <c:v>111.9949999999707</c:v>
                </c:pt>
                <c:pt idx="22400">
                  <c:v>111.9999999999707</c:v>
                </c:pt>
                <c:pt idx="22401">
                  <c:v>112.0049999999706</c:v>
                </c:pt>
                <c:pt idx="22402">
                  <c:v>112.0099999999706</c:v>
                </c:pt>
                <c:pt idx="22403">
                  <c:v>112.0149999999706</c:v>
                </c:pt>
                <c:pt idx="22404">
                  <c:v>112.0199999999706</c:v>
                </c:pt>
                <c:pt idx="22405">
                  <c:v>112.0249999999706</c:v>
                </c:pt>
                <c:pt idx="22406">
                  <c:v>112.0299999999706</c:v>
                </c:pt>
                <c:pt idx="22407">
                  <c:v>112.0349999999706</c:v>
                </c:pt>
                <c:pt idx="22408">
                  <c:v>112.0399999999706</c:v>
                </c:pt>
                <c:pt idx="22409">
                  <c:v>112.0449999999706</c:v>
                </c:pt>
                <c:pt idx="22410">
                  <c:v>112.0499999999706</c:v>
                </c:pt>
                <c:pt idx="22411">
                  <c:v>112.0549999999706</c:v>
                </c:pt>
                <c:pt idx="22412">
                  <c:v>112.0599999999706</c:v>
                </c:pt>
                <c:pt idx="22413">
                  <c:v>112.0649999999706</c:v>
                </c:pt>
                <c:pt idx="22414">
                  <c:v>112.0699999999706</c:v>
                </c:pt>
                <c:pt idx="22415">
                  <c:v>112.0749999999706</c:v>
                </c:pt>
                <c:pt idx="22416">
                  <c:v>112.0799999999706</c:v>
                </c:pt>
                <c:pt idx="22417">
                  <c:v>112.0849999999706</c:v>
                </c:pt>
                <c:pt idx="22418">
                  <c:v>112.0899999999706</c:v>
                </c:pt>
                <c:pt idx="22419">
                  <c:v>112.0949999999706</c:v>
                </c:pt>
                <c:pt idx="22420">
                  <c:v>112.0999999999706</c:v>
                </c:pt>
                <c:pt idx="22421">
                  <c:v>112.1049999999705</c:v>
                </c:pt>
                <c:pt idx="22422">
                  <c:v>112.1099999999705</c:v>
                </c:pt>
                <c:pt idx="22423">
                  <c:v>112.1149999999705</c:v>
                </c:pt>
                <c:pt idx="22424">
                  <c:v>112.1199999999705</c:v>
                </c:pt>
                <c:pt idx="22425">
                  <c:v>112.1249999999705</c:v>
                </c:pt>
                <c:pt idx="22426">
                  <c:v>112.1299999999705</c:v>
                </c:pt>
                <c:pt idx="22427">
                  <c:v>112.1349999999705</c:v>
                </c:pt>
                <c:pt idx="22428">
                  <c:v>112.1399999999705</c:v>
                </c:pt>
                <c:pt idx="22429">
                  <c:v>112.1449999999705</c:v>
                </c:pt>
                <c:pt idx="22430">
                  <c:v>112.1499999999705</c:v>
                </c:pt>
                <c:pt idx="22431">
                  <c:v>112.1549999999705</c:v>
                </c:pt>
                <c:pt idx="22432">
                  <c:v>112.1599999999705</c:v>
                </c:pt>
                <c:pt idx="22433">
                  <c:v>112.1649999999705</c:v>
                </c:pt>
                <c:pt idx="22434">
                  <c:v>112.1699999999705</c:v>
                </c:pt>
                <c:pt idx="22435">
                  <c:v>112.1749999999705</c:v>
                </c:pt>
                <c:pt idx="22436">
                  <c:v>112.1799999999705</c:v>
                </c:pt>
                <c:pt idx="22437">
                  <c:v>112.1849999999705</c:v>
                </c:pt>
                <c:pt idx="22438">
                  <c:v>112.1899999999705</c:v>
                </c:pt>
                <c:pt idx="22439">
                  <c:v>112.1949999999705</c:v>
                </c:pt>
                <c:pt idx="22440">
                  <c:v>112.1999999999705</c:v>
                </c:pt>
                <c:pt idx="22441">
                  <c:v>112.2049999999705</c:v>
                </c:pt>
                <c:pt idx="22442">
                  <c:v>112.2099999999705</c:v>
                </c:pt>
                <c:pt idx="22443">
                  <c:v>112.2149999999705</c:v>
                </c:pt>
                <c:pt idx="22444">
                  <c:v>112.2199999999705</c:v>
                </c:pt>
                <c:pt idx="22445">
                  <c:v>112.2249999999704</c:v>
                </c:pt>
                <c:pt idx="22446">
                  <c:v>112.2299999999704</c:v>
                </c:pt>
                <c:pt idx="22447">
                  <c:v>112.2349999999704</c:v>
                </c:pt>
                <c:pt idx="22448">
                  <c:v>112.2399999999704</c:v>
                </c:pt>
                <c:pt idx="22449">
                  <c:v>112.2449999999704</c:v>
                </c:pt>
                <c:pt idx="22450">
                  <c:v>112.2499999999704</c:v>
                </c:pt>
                <c:pt idx="22451">
                  <c:v>112.2549999999704</c:v>
                </c:pt>
                <c:pt idx="22452">
                  <c:v>112.2599999999704</c:v>
                </c:pt>
                <c:pt idx="22453">
                  <c:v>112.2649999999704</c:v>
                </c:pt>
                <c:pt idx="22454">
                  <c:v>112.2699999999704</c:v>
                </c:pt>
                <c:pt idx="22455">
                  <c:v>112.2749999999704</c:v>
                </c:pt>
                <c:pt idx="22456">
                  <c:v>112.2799999999704</c:v>
                </c:pt>
                <c:pt idx="22457">
                  <c:v>112.2849999999704</c:v>
                </c:pt>
                <c:pt idx="22458">
                  <c:v>112.2899999999704</c:v>
                </c:pt>
                <c:pt idx="22459">
                  <c:v>112.2949999999704</c:v>
                </c:pt>
                <c:pt idx="22460">
                  <c:v>112.2999999999704</c:v>
                </c:pt>
                <c:pt idx="22461">
                  <c:v>112.3049999999704</c:v>
                </c:pt>
                <c:pt idx="22462">
                  <c:v>112.3099999999704</c:v>
                </c:pt>
                <c:pt idx="22463">
                  <c:v>112.3149999999704</c:v>
                </c:pt>
                <c:pt idx="22464">
                  <c:v>112.3199999999704</c:v>
                </c:pt>
                <c:pt idx="22465">
                  <c:v>112.3249999999703</c:v>
                </c:pt>
                <c:pt idx="22466">
                  <c:v>112.3299999999703</c:v>
                </c:pt>
                <c:pt idx="22467">
                  <c:v>112.3349999999703</c:v>
                </c:pt>
                <c:pt idx="22468">
                  <c:v>112.3399999999703</c:v>
                </c:pt>
                <c:pt idx="22469">
                  <c:v>112.3449999999703</c:v>
                </c:pt>
                <c:pt idx="22470">
                  <c:v>112.3499999999703</c:v>
                </c:pt>
                <c:pt idx="22471">
                  <c:v>112.3549999999703</c:v>
                </c:pt>
                <c:pt idx="22472">
                  <c:v>112.3599999999703</c:v>
                </c:pt>
                <c:pt idx="22473">
                  <c:v>112.3649999999703</c:v>
                </c:pt>
                <c:pt idx="22474">
                  <c:v>112.3699999999703</c:v>
                </c:pt>
                <c:pt idx="22475">
                  <c:v>112.3749999999703</c:v>
                </c:pt>
                <c:pt idx="22476">
                  <c:v>112.3799999999703</c:v>
                </c:pt>
                <c:pt idx="22477">
                  <c:v>112.3849999999703</c:v>
                </c:pt>
                <c:pt idx="22478">
                  <c:v>112.3899999999703</c:v>
                </c:pt>
                <c:pt idx="22479">
                  <c:v>112.3949999999703</c:v>
                </c:pt>
                <c:pt idx="22480">
                  <c:v>112.3999999999703</c:v>
                </c:pt>
                <c:pt idx="22481">
                  <c:v>112.4049999999703</c:v>
                </c:pt>
                <c:pt idx="22482">
                  <c:v>112.4099999999703</c:v>
                </c:pt>
                <c:pt idx="22483">
                  <c:v>112.4149999999703</c:v>
                </c:pt>
                <c:pt idx="22484">
                  <c:v>112.4199999999703</c:v>
                </c:pt>
                <c:pt idx="22485">
                  <c:v>112.4249999999703</c:v>
                </c:pt>
                <c:pt idx="22486">
                  <c:v>112.4299999999703</c:v>
                </c:pt>
                <c:pt idx="22487">
                  <c:v>112.4349999999703</c:v>
                </c:pt>
                <c:pt idx="22488">
                  <c:v>112.4399999999703</c:v>
                </c:pt>
                <c:pt idx="22489">
                  <c:v>112.4449999999702</c:v>
                </c:pt>
                <c:pt idx="22490">
                  <c:v>112.4499999999702</c:v>
                </c:pt>
                <c:pt idx="22491">
                  <c:v>112.4549999999702</c:v>
                </c:pt>
                <c:pt idx="22492">
                  <c:v>112.4599999999702</c:v>
                </c:pt>
                <c:pt idx="22493">
                  <c:v>112.4649999999702</c:v>
                </c:pt>
                <c:pt idx="22494">
                  <c:v>112.4699999999702</c:v>
                </c:pt>
                <c:pt idx="22495">
                  <c:v>112.4749999999702</c:v>
                </c:pt>
                <c:pt idx="22496">
                  <c:v>112.4799999999702</c:v>
                </c:pt>
                <c:pt idx="22497">
                  <c:v>112.4849999999702</c:v>
                </c:pt>
                <c:pt idx="22498">
                  <c:v>112.4899999999702</c:v>
                </c:pt>
                <c:pt idx="22499">
                  <c:v>112.4949999999702</c:v>
                </c:pt>
                <c:pt idx="22500">
                  <c:v>112.4999999999702</c:v>
                </c:pt>
                <c:pt idx="22501">
                  <c:v>112.5049999999702</c:v>
                </c:pt>
                <c:pt idx="22502">
                  <c:v>112.5099999999702</c:v>
                </c:pt>
                <c:pt idx="22503">
                  <c:v>112.5149999999702</c:v>
                </c:pt>
                <c:pt idx="22504">
                  <c:v>112.5199999999702</c:v>
                </c:pt>
                <c:pt idx="22505">
                  <c:v>112.5249999999702</c:v>
                </c:pt>
                <c:pt idx="22506">
                  <c:v>112.5299999999702</c:v>
                </c:pt>
                <c:pt idx="22507">
                  <c:v>112.5349999999702</c:v>
                </c:pt>
                <c:pt idx="22508">
                  <c:v>112.5399999999702</c:v>
                </c:pt>
                <c:pt idx="22509">
                  <c:v>112.5449999999702</c:v>
                </c:pt>
                <c:pt idx="22510">
                  <c:v>112.5499999999702</c:v>
                </c:pt>
                <c:pt idx="22511">
                  <c:v>112.5549999999701</c:v>
                </c:pt>
                <c:pt idx="22512">
                  <c:v>112.5599999999701</c:v>
                </c:pt>
                <c:pt idx="22513">
                  <c:v>112.5649999999701</c:v>
                </c:pt>
                <c:pt idx="22514">
                  <c:v>112.5699999999701</c:v>
                </c:pt>
                <c:pt idx="22515">
                  <c:v>112.5749999999701</c:v>
                </c:pt>
                <c:pt idx="22516">
                  <c:v>112.5799999999701</c:v>
                </c:pt>
                <c:pt idx="22517">
                  <c:v>112.5849999999701</c:v>
                </c:pt>
                <c:pt idx="22518">
                  <c:v>112.5899999999701</c:v>
                </c:pt>
                <c:pt idx="22519">
                  <c:v>112.5949999999701</c:v>
                </c:pt>
                <c:pt idx="22520">
                  <c:v>112.5999999999701</c:v>
                </c:pt>
                <c:pt idx="22521">
                  <c:v>112.6049999999701</c:v>
                </c:pt>
                <c:pt idx="22522">
                  <c:v>112.6099999999701</c:v>
                </c:pt>
                <c:pt idx="22523">
                  <c:v>112.6149999999701</c:v>
                </c:pt>
                <c:pt idx="22524">
                  <c:v>112.6199999999701</c:v>
                </c:pt>
                <c:pt idx="22525">
                  <c:v>112.6249999999701</c:v>
                </c:pt>
                <c:pt idx="22526">
                  <c:v>112.6299999999701</c:v>
                </c:pt>
                <c:pt idx="22527">
                  <c:v>112.6349999999701</c:v>
                </c:pt>
                <c:pt idx="22528">
                  <c:v>112.6399999999701</c:v>
                </c:pt>
                <c:pt idx="22529">
                  <c:v>112.6449999999701</c:v>
                </c:pt>
                <c:pt idx="22530">
                  <c:v>112.64999999997</c:v>
                </c:pt>
                <c:pt idx="22531">
                  <c:v>112.65499999997</c:v>
                </c:pt>
                <c:pt idx="22532">
                  <c:v>112.65999999997</c:v>
                </c:pt>
                <c:pt idx="22533">
                  <c:v>112.66499999997</c:v>
                </c:pt>
                <c:pt idx="22534">
                  <c:v>112.66999999997</c:v>
                </c:pt>
                <c:pt idx="22535">
                  <c:v>112.67499999997</c:v>
                </c:pt>
                <c:pt idx="22536">
                  <c:v>112.67999999997</c:v>
                </c:pt>
                <c:pt idx="22537">
                  <c:v>112.68499999997</c:v>
                </c:pt>
                <c:pt idx="22538">
                  <c:v>112.68999999997</c:v>
                </c:pt>
                <c:pt idx="22539">
                  <c:v>112.69499999997</c:v>
                </c:pt>
                <c:pt idx="22540">
                  <c:v>112.69999999997</c:v>
                </c:pt>
                <c:pt idx="22541">
                  <c:v>112.70499999997</c:v>
                </c:pt>
                <c:pt idx="22542">
                  <c:v>112.70999999997</c:v>
                </c:pt>
                <c:pt idx="22543">
                  <c:v>112.71499999997</c:v>
                </c:pt>
                <c:pt idx="22544">
                  <c:v>112.71999999997</c:v>
                </c:pt>
                <c:pt idx="22545">
                  <c:v>112.72499999997</c:v>
                </c:pt>
                <c:pt idx="22546">
                  <c:v>112.72999999997</c:v>
                </c:pt>
                <c:pt idx="22547">
                  <c:v>112.73499999997</c:v>
                </c:pt>
                <c:pt idx="22548">
                  <c:v>112.73999999997</c:v>
                </c:pt>
                <c:pt idx="22549">
                  <c:v>112.74499999997</c:v>
                </c:pt>
                <c:pt idx="22550">
                  <c:v>112.74999999997</c:v>
                </c:pt>
                <c:pt idx="22551">
                  <c:v>112.75499999997</c:v>
                </c:pt>
                <c:pt idx="22552">
                  <c:v>112.75999999997</c:v>
                </c:pt>
                <c:pt idx="22553">
                  <c:v>112.76499999997</c:v>
                </c:pt>
                <c:pt idx="22554">
                  <c:v>112.76999999997</c:v>
                </c:pt>
                <c:pt idx="22555">
                  <c:v>112.77499999997</c:v>
                </c:pt>
                <c:pt idx="22556">
                  <c:v>112.77999999997</c:v>
                </c:pt>
                <c:pt idx="22557">
                  <c:v>112.78499999997</c:v>
                </c:pt>
                <c:pt idx="22558">
                  <c:v>112.78999999997</c:v>
                </c:pt>
                <c:pt idx="22559">
                  <c:v>112.79499999997</c:v>
                </c:pt>
                <c:pt idx="22560">
                  <c:v>112.79999999997</c:v>
                </c:pt>
                <c:pt idx="22561">
                  <c:v>112.80499999997</c:v>
                </c:pt>
                <c:pt idx="22562">
                  <c:v>112.80999999997</c:v>
                </c:pt>
                <c:pt idx="22563">
                  <c:v>112.81499999997</c:v>
                </c:pt>
                <c:pt idx="22564">
                  <c:v>112.81999999997</c:v>
                </c:pt>
                <c:pt idx="22565">
                  <c:v>112.82499999997</c:v>
                </c:pt>
                <c:pt idx="22566">
                  <c:v>112.8299999999699</c:v>
                </c:pt>
                <c:pt idx="22567">
                  <c:v>112.83499999997</c:v>
                </c:pt>
                <c:pt idx="22568">
                  <c:v>112.83999999997</c:v>
                </c:pt>
                <c:pt idx="22569">
                  <c:v>112.84499999997</c:v>
                </c:pt>
                <c:pt idx="22570">
                  <c:v>112.84999999997</c:v>
                </c:pt>
                <c:pt idx="22571">
                  <c:v>112.85499999997</c:v>
                </c:pt>
                <c:pt idx="22572">
                  <c:v>112.8599999999698</c:v>
                </c:pt>
                <c:pt idx="22573">
                  <c:v>112.86499999997</c:v>
                </c:pt>
                <c:pt idx="22574">
                  <c:v>112.8699999999698</c:v>
                </c:pt>
                <c:pt idx="22575">
                  <c:v>112.8749999999698</c:v>
                </c:pt>
                <c:pt idx="22576">
                  <c:v>112.8799999999698</c:v>
                </c:pt>
                <c:pt idx="22577">
                  <c:v>112.8849999999698</c:v>
                </c:pt>
                <c:pt idx="22578">
                  <c:v>112.8899999999698</c:v>
                </c:pt>
                <c:pt idx="22579">
                  <c:v>112.8949999999698</c:v>
                </c:pt>
                <c:pt idx="22580">
                  <c:v>112.8999999999698</c:v>
                </c:pt>
                <c:pt idx="22581">
                  <c:v>112.9049999999698</c:v>
                </c:pt>
                <c:pt idx="22582">
                  <c:v>112.9099999999698</c:v>
                </c:pt>
                <c:pt idx="22583">
                  <c:v>112.9149999999698</c:v>
                </c:pt>
                <c:pt idx="22584">
                  <c:v>112.9199999999698</c:v>
                </c:pt>
                <c:pt idx="22585">
                  <c:v>112.9249999999698</c:v>
                </c:pt>
                <c:pt idx="22586">
                  <c:v>112.9299999999698</c:v>
                </c:pt>
                <c:pt idx="22587">
                  <c:v>112.9349999999698</c:v>
                </c:pt>
                <c:pt idx="22588">
                  <c:v>112.9399999999698</c:v>
                </c:pt>
                <c:pt idx="22589">
                  <c:v>112.9449999999698</c:v>
                </c:pt>
                <c:pt idx="22590">
                  <c:v>112.9499999999698</c:v>
                </c:pt>
                <c:pt idx="22591">
                  <c:v>112.9549999999698</c:v>
                </c:pt>
                <c:pt idx="22592">
                  <c:v>112.9599999999698</c:v>
                </c:pt>
                <c:pt idx="22593">
                  <c:v>112.9649999999698</c:v>
                </c:pt>
                <c:pt idx="22594">
                  <c:v>112.9699999999698</c:v>
                </c:pt>
                <c:pt idx="22595">
                  <c:v>112.9749999999698</c:v>
                </c:pt>
                <c:pt idx="22596">
                  <c:v>112.9799999999697</c:v>
                </c:pt>
                <c:pt idx="22597">
                  <c:v>112.9849999999697</c:v>
                </c:pt>
                <c:pt idx="22598">
                  <c:v>112.9899999999697</c:v>
                </c:pt>
                <c:pt idx="22599">
                  <c:v>112.9949999999697</c:v>
                </c:pt>
                <c:pt idx="22600">
                  <c:v>112.9999999999697</c:v>
                </c:pt>
                <c:pt idx="22601">
                  <c:v>113.0049999999697</c:v>
                </c:pt>
                <c:pt idx="22602">
                  <c:v>113.0099999999697</c:v>
                </c:pt>
                <c:pt idx="22603">
                  <c:v>113.0149999999697</c:v>
                </c:pt>
                <c:pt idx="22604">
                  <c:v>113.0199999999697</c:v>
                </c:pt>
                <c:pt idx="22605">
                  <c:v>113.0249999999697</c:v>
                </c:pt>
                <c:pt idx="22606">
                  <c:v>113.0299999999697</c:v>
                </c:pt>
                <c:pt idx="22607">
                  <c:v>113.0349999999697</c:v>
                </c:pt>
                <c:pt idx="22608">
                  <c:v>113.0399999999697</c:v>
                </c:pt>
                <c:pt idx="22609">
                  <c:v>113.0449999999697</c:v>
                </c:pt>
                <c:pt idx="22610">
                  <c:v>113.0499999999697</c:v>
                </c:pt>
                <c:pt idx="22611">
                  <c:v>113.0549999999697</c:v>
                </c:pt>
                <c:pt idx="22612">
                  <c:v>113.0599999999697</c:v>
                </c:pt>
                <c:pt idx="22613">
                  <c:v>113.0649999999697</c:v>
                </c:pt>
                <c:pt idx="22614">
                  <c:v>113.0699999999697</c:v>
                </c:pt>
                <c:pt idx="22615">
                  <c:v>113.0749999999697</c:v>
                </c:pt>
                <c:pt idx="22616">
                  <c:v>113.0799999999696</c:v>
                </c:pt>
                <c:pt idx="22617">
                  <c:v>113.0849999999697</c:v>
                </c:pt>
                <c:pt idx="22618">
                  <c:v>113.0899999999696</c:v>
                </c:pt>
                <c:pt idx="22619">
                  <c:v>113.0949999999696</c:v>
                </c:pt>
                <c:pt idx="22620">
                  <c:v>113.0999999999696</c:v>
                </c:pt>
                <c:pt idx="22621">
                  <c:v>113.1049999999696</c:v>
                </c:pt>
                <c:pt idx="22622">
                  <c:v>113.1099999999696</c:v>
                </c:pt>
                <c:pt idx="22623">
                  <c:v>113.1149999999696</c:v>
                </c:pt>
                <c:pt idx="22624">
                  <c:v>113.1199999999696</c:v>
                </c:pt>
                <c:pt idx="22625">
                  <c:v>113.1249999999696</c:v>
                </c:pt>
                <c:pt idx="22626">
                  <c:v>113.1299999999696</c:v>
                </c:pt>
                <c:pt idx="22627">
                  <c:v>113.1349999999696</c:v>
                </c:pt>
                <c:pt idx="22628">
                  <c:v>113.1399999999696</c:v>
                </c:pt>
                <c:pt idx="22629">
                  <c:v>113.1449999999696</c:v>
                </c:pt>
                <c:pt idx="22630">
                  <c:v>113.1499999999696</c:v>
                </c:pt>
                <c:pt idx="22631">
                  <c:v>113.1549999999696</c:v>
                </c:pt>
                <c:pt idx="22632">
                  <c:v>113.1599999999696</c:v>
                </c:pt>
                <c:pt idx="22633">
                  <c:v>113.1649999999696</c:v>
                </c:pt>
                <c:pt idx="22634">
                  <c:v>113.1699999999696</c:v>
                </c:pt>
                <c:pt idx="22635">
                  <c:v>113.1749999999696</c:v>
                </c:pt>
                <c:pt idx="22636">
                  <c:v>113.1799999999696</c:v>
                </c:pt>
                <c:pt idx="22637">
                  <c:v>113.1849999999696</c:v>
                </c:pt>
                <c:pt idx="22638">
                  <c:v>113.1899999999695</c:v>
                </c:pt>
                <c:pt idx="22639">
                  <c:v>113.1949999999696</c:v>
                </c:pt>
                <c:pt idx="22640">
                  <c:v>113.1999999999695</c:v>
                </c:pt>
                <c:pt idx="22641">
                  <c:v>113.2049999999695</c:v>
                </c:pt>
                <c:pt idx="22642">
                  <c:v>113.2099999999695</c:v>
                </c:pt>
                <c:pt idx="22643">
                  <c:v>113.2149999999695</c:v>
                </c:pt>
                <c:pt idx="22644">
                  <c:v>113.2199999999695</c:v>
                </c:pt>
                <c:pt idx="22645">
                  <c:v>113.2249999999695</c:v>
                </c:pt>
                <c:pt idx="22646">
                  <c:v>113.2299999999695</c:v>
                </c:pt>
                <c:pt idx="22647">
                  <c:v>113.2349999999695</c:v>
                </c:pt>
                <c:pt idx="22648">
                  <c:v>113.2399999999695</c:v>
                </c:pt>
                <c:pt idx="22649">
                  <c:v>113.2449999999695</c:v>
                </c:pt>
                <c:pt idx="22650">
                  <c:v>113.2499999999695</c:v>
                </c:pt>
                <c:pt idx="22651">
                  <c:v>113.2549999999695</c:v>
                </c:pt>
                <c:pt idx="22652">
                  <c:v>113.2599999999695</c:v>
                </c:pt>
                <c:pt idx="22653">
                  <c:v>113.2649999999695</c:v>
                </c:pt>
                <c:pt idx="22654">
                  <c:v>113.2699999999695</c:v>
                </c:pt>
                <c:pt idx="22655">
                  <c:v>113.2749999999695</c:v>
                </c:pt>
                <c:pt idx="22656">
                  <c:v>113.2799999999695</c:v>
                </c:pt>
                <c:pt idx="22657">
                  <c:v>113.2849999999695</c:v>
                </c:pt>
                <c:pt idx="22658">
                  <c:v>113.2899999999695</c:v>
                </c:pt>
                <c:pt idx="22659">
                  <c:v>113.2949999999695</c:v>
                </c:pt>
                <c:pt idx="22660">
                  <c:v>113.2999999999695</c:v>
                </c:pt>
                <c:pt idx="22661">
                  <c:v>113.3049999999695</c:v>
                </c:pt>
                <c:pt idx="22662">
                  <c:v>113.3099999999694</c:v>
                </c:pt>
                <c:pt idx="22663">
                  <c:v>113.3149999999694</c:v>
                </c:pt>
                <c:pt idx="22664">
                  <c:v>113.3199999999694</c:v>
                </c:pt>
                <c:pt idx="22665">
                  <c:v>113.3249999999694</c:v>
                </c:pt>
                <c:pt idx="22666">
                  <c:v>113.3299999999694</c:v>
                </c:pt>
                <c:pt idx="22667">
                  <c:v>113.3349999999694</c:v>
                </c:pt>
                <c:pt idx="22668">
                  <c:v>113.3399999999694</c:v>
                </c:pt>
                <c:pt idx="22669">
                  <c:v>113.3449999999694</c:v>
                </c:pt>
                <c:pt idx="22670">
                  <c:v>113.3499999999694</c:v>
                </c:pt>
                <c:pt idx="22671">
                  <c:v>113.3549999999694</c:v>
                </c:pt>
                <c:pt idx="22672">
                  <c:v>113.3599999999694</c:v>
                </c:pt>
                <c:pt idx="22673">
                  <c:v>113.3649999999694</c:v>
                </c:pt>
                <c:pt idx="22674">
                  <c:v>113.3699999999694</c:v>
                </c:pt>
                <c:pt idx="22675">
                  <c:v>113.3749999999694</c:v>
                </c:pt>
                <c:pt idx="22676">
                  <c:v>113.3799999999694</c:v>
                </c:pt>
                <c:pt idx="22677">
                  <c:v>113.3849999999694</c:v>
                </c:pt>
                <c:pt idx="22678">
                  <c:v>113.3899999999694</c:v>
                </c:pt>
                <c:pt idx="22679">
                  <c:v>113.3949999999694</c:v>
                </c:pt>
                <c:pt idx="22680">
                  <c:v>113.3999999999694</c:v>
                </c:pt>
                <c:pt idx="22681">
                  <c:v>113.4049999999694</c:v>
                </c:pt>
                <c:pt idx="22682">
                  <c:v>113.4099999999694</c:v>
                </c:pt>
                <c:pt idx="22683">
                  <c:v>113.4149999999694</c:v>
                </c:pt>
                <c:pt idx="22684">
                  <c:v>113.4199999999693</c:v>
                </c:pt>
                <c:pt idx="22685">
                  <c:v>113.4249999999693</c:v>
                </c:pt>
                <c:pt idx="22686">
                  <c:v>113.4299999999693</c:v>
                </c:pt>
                <c:pt idx="22687">
                  <c:v>113.4349999999693</c:v>
                </c:pt>
                <c:pt idx="22688">
                  <c:v>113.4399999999693</c:v>
                </c:pt>
                <c:pt idx="22689">
                  <c:v>113.4449999999693</c:v>
                </c:pt>
                <c:pt idx="22690">
                  <c:v>113.4499999999693</c:v>
                </c:pt>
                <c:pt idx="22691">
                  <c:v>113.4549999999693</c:v>
                </c:pt>
                <c:pt idx="22692">
                  <c:v>113.4599999999693</c:v>
                </c:pt>
                <c:pt idx="22693">
                  <c:v>113.4649999999693</c:v>
                </c:pt>
                <c:pt idx="22694">
                  <c:v>113.4699999999693</c:v>
                </c:pt>
                <c:pt idx="22695">
                  <c:v>113.4749999999693</c:v>
                </c:pt>
                <c:pt idx="22696">
                  <c:v>113.4799999999693</c:v>
                </c:pt>
                <c:pt idx="22697">
                  <c:v>113.4849999999693</c:v>
                </c:pt>
                <c:pt idx="22698">
                  <c:v>113.4899999999693</c:v>
                </c:pt>
                <c:pt idx="22699">
                  <c:v>113.4949999999693</c:v>
                </c:pt>
                <c:pt idx="22700">
                  <c:v>113.4999999999693</c:v>
                </c:pt>
                <c:pt idx="22701">
                  <c:v>113.5049999999693</c:v>
                </c:pt>
                <c:pt idx="22702">
                  <c:v>113.5099999999693</c:v>
                </c:pt>
                <c:pt idx="22703">
                  <c:v>113.5149999999693</c:v>
                </c:pt>
                <c:pt idx="22704">
                  <c:v>113.5199999999693</c:v>
                </c:pt>
                <c:pt idx="22705">
                  <c:v>113.5249999999693</c:v>
                </c:pt>
                <c:pt idx="22706">
                  <c:v>113.5299999999692</c:v>
                </c:pt>
                <c:pt idx="22707">
                  <c:v>113.5349999999692</c:v>
                </c:pt>
                <c:pt idx="22708">
                  <c:v>113.5399999999692</c:v>
                </c:pt>
                <c:pt idx="22709">
                  <c:v>113.5449999999692</c:v>
                </c:pt>
                <c:pt idx="22710">
                  <c:v>113.5499999999692</c:v>
                </c:pt>
                <c:pt idx="22711">
                  <c:v>113.5549999999692</c:v>
                </c:pt>
                <c:pt idx="22712">
                  <c:v>113.5599999999692</c:v>
                </c:pt>
                <c:pt idx="22713">
                  <c:v>113.5649999999692</c:v>
                </c:pt>
                <c:pt idx="22714">
                  <c:v>113.5699999999692</c:v>
                </c:pt>
                <c:pt idx="22715">
                  <c:v>113.5749999999692</c:v>
                </c:pt>
                <c:pt idx="22716">
                  <c:v>113.5799999999692</c:v>
                </c:pt>
                <c:pt idx="22717">
                  <c:v>113.5849999999692</c:v>
                </c:pt>
                <c:pt idx="22718">
                  <c:v>113.5899999999692</c:v>
                </c:pt>
                <c:pt idx="22719">
                  <c:v>113.5949999999692</c:v>
                </c:pt>
                <c:pt idx="22720">
                  <c:v>113.5999999999692</c:v>
                </c:pt>
                <c:pt idx="22721">
                  <c:v>113.6049999999692</c:v>
                </c:pt>
                <c:pt idx="22722">
                  <c:v>113.6099999999692</c:v>
                </c:pt>
                <c:pt idx="22723">
                  <c:v>113.6149999999692</c:v>
                </c:pt>
                <c:pt idx="22724">
                  <c:v>113.6199999999692</c:v>
                </c:pt>
                <c:pt idx="22725">
                  <c:v>113.6249999999692</c:v>
                </c:pt>
                <c:pt idx="22726">
                  <c:v>113.6299999999691</c:v>
                </c:pt>
                <c:pt idx="22727">
                  <c:v>113.6349999999692</c:v>
                </c:pt>
                <c:pt idx="22728">
                  <c:v>113.6399999999691</c:v>
                </c:pt>
                <c:pt idx="22729">
                  <c:v>113.6449999999691</c:v>
                </c:pt>
                <c:pt idx="22730">
                  <c:v>113.6499999999691</c:v>
                </c:pt>
                <c:pt idx="22731">
                  <c:v>113.6549999999691</c:v>
                </c:pt>
                <c:pt idx="22732">
                  <c:v>113.6599999999691</c:v>
                </c:pt>
                <c:pt idx="22733">
                  <c:v>113.6649999999691</c:v>
                </c:pt>
                <c:pt idx="22734">
                  <c:v>113.6699999999691</c:v>
                </c:pt>
                <c:pt idx="22735">
                  <c:v>113.6749999999691</c:v>
                </c:pt>
                <c:pt idx="22736">
                  <c:v>113.6799999999691</c:v>
                </c:pt>
                <c:pt idx="22737">
                  <c:v>113.6849999999691</c:v>
                </c:pt>
                <c:pt idx="22738">
                  <c:v>113.6899999999691</c:v>
                </c:pt>
                <c:pt idx="22739">
                  <c:v>113.6949999999691</c:v>
                </c:pt>
                <c:pt idx="22740">
                  <c:v>113.6999999999691</c:v>
                </c:pt>
                <c:pt idx="22741">
                  <c:v>113.7049999999691</c:v>
                </c:pt>
                <c:pt idx="22742">
                  <c:v>113.7099999999691</c:v>
                </c:pt>
                <c:pt idx="22743">
                  <c:v>113.7149999999691</c:v>
                </c:pt>
                <c:pt idx="22744">
                  <c:v>113.7199999999691</c:v>
                </c:pt>
                <c:pt idx="22745">
                  <c:v>113.7249999999691</c:v>
                </c:pt>
                <c:pt idx="22746">
                  <c:v>113.7299999999691</c:v>
                </c:pt>
                <c:pt idx="22747">
                  <c:v>113.7349999999691</c:v>
                </c:pt>
                <c:pt idx="22748">
                  <c:v>113.7399999999691</c:v>
                </c:pt>
                <c:pt idx="22749">
                  <c:v>113.7449999999691</c:v>
                </c:pt>
                <c:pt idx="22750">
                  <c:v>113.749999999969</c:v>
                </c:pt>
                <c:pt idx="22751">
                  <c:v>113.754999999969</c:v>
                </c:pt>
                <c:pt idx="22752">
                  <c:v>113.759999999969</c:v>
                </c:pt>
                <c:pt idx="22753">
                  <c:v>113.764999999969</c:v>
                </c:pt>
                <c:pt idx="22754">
                  <c:v>113.769999999969</c:v>
                </c:pt>
                <c:pt idx="22755">
                  <c:v>113.774999999969</c:v>
                </c:pt>
                <c:pt idx="22756">
                  <c:v>113.779999999969</c:v>
                </c:pt>
                <c:pt idx="22757">
                  <c:v>113.784999999969</c:v>
                </c:pt>
                <c:pt idx="22758">
                  <c:v>113.789999999969</c:v>
                </c:pt>
                <c:pt idx="22759">
                  <c:v>113.794999999969</c:v>
                </c:pt>
                <c:pt idx="22760">
                  <c:v>113.799999999969</c:v>
                </c:pt>
                <c:pt idx="22761">
                  <c:v>113.804999999969</c:v>
                </c:pt>
                <c:pt idx="22762">
                  <c:v>113.809999999969</c:v>
                </c:pt>
                <c:pt idx="22763">
                  <c:v>113.814999999969</c:v>
                </c:pt>
                <c:pt idx="22764">
                  <c:v>113.819999999969</c:v>
                </c:pt>
                <c:pt idx="22765">
                  <c:v>113.824999999969</c:v>
                </c:pt>
                <c:pt idx="22766">
                  <c:v>113.829999999969</c:v>
                </c:pt>
                <c:pt idx="22767">
                  <c:v>113.834999999969</c:v>
                </c:pt>
                <c:pt idx="22768">
                  <c:v>113.839999999969</c:v>
                </c:pt>
                <c:pt idx="22769">
                  <c:v>113.844999999969</c:v>
                </c:pt>
                <c:pt idx="22770">
                  <c:v>113.849999999969</c:v>
                </c:pt>
                <c:pt idx="22771">
                  <c:v>113.854999999969</c:v>
                </c:pt>
                <c:pt idx="22772">
                  <c:v>113.859999999969</c:v>
                </c:pt>
                <c:pt idx="22773">
                  <c:v>113.864999999969</c:v>
                </c:pt>
                <c:pt idx="22774">
                  <c:v>113.869999999969</c:v>
                </c:pt>
                <c:pt idx="22775">
                  <c:v>113.874999999969</c:v>
                </c:pt>
                <c:pt idx="22776">
                  <c:v>113.879999999969</c:v>
                </c:pt>
                <c:pt idx="22777">
                  <c:v>113.884999999969</c:v>
                </c:pt>
                <c:pt idx="22778">
                  <c:v>113.889999999969</c:v>
                </c:pt>
                <c:pt idx="22779">
                  <c:v>113.894999999969</c:v>
                </c:pt>
                <c:pt idx="22780">
                  <c:v>113.899999999969</c:v>
                </c:pt>
                <c:pt idx="22781">
                  <c:v>113.904999999969</c:v>
                </c:pt>
                <c:pt idx="22782">
                  <c:v>113.909999999969</c:v>
                </c:pt>
                <c:pt idx="22783">
                  <c:v>113.914999999969</c:v>
                </c:pt>
                <c:pt idx="22784">
                  <c:v>113.919999999969</c:v>
                </c:pt>
                <c:pt idx="22785">
                  <c:v>113.924999999969</c:v>
                </c:pt>
                <c:pt idx="22786">
                  <c:v>113.929999999969</c:v>
                </c:pt>
                <c:pt idx="22787">
                  <c:v>113.934999999969</c:v>
                </c:pt>
                <c:pt idx="22788">
                  <c:v>113.939999999969</c:v>
                </c:pt>
                <c:pt idx="22789">
                  <c:v>113.944999999969</c:v>
                </c:pt>
                <c:pt idx="22790">
                  <c:v>113.949999999969</c:v>
                </c:pt>
                <c:pt idx="22791">
                  <c:v>113.954999999969</c:v>
                </c:pt>
                <c:pt idx="22792">
                  <c:v>113.959999999969</c:v>
                </c:pt>
                <c:pt idx="22793">
                  <c:v>113.964999999969</c:v>
                </c:pt>
                <c:pt idx="22794">
                  <c:v>113.9699999999688</c:v>
                </c:pt>
                <c:pt idx="22795">
                  <c:v>113.9749999999688</c:v>
                </c:pt>
                <c:pt idx="22796">
                  <c:v>113.9799999999688</c:v>
                </c:pt>
                <c:pt idx="22797">
                  <c:v>113.9849999999688</c:v>
                </c:pt>
                <c:pt idx="22798">
                  <c:v>113.9899999999688</c:v>
                </c:pt>
                <c:pt idx="22799">
                  <c:v>113.9949999999688</c:v>
                </c:pt>
                <c:pt idx="22800">
                  <c:v>113.9999999999688</c:v>
                </c:pt>
                <c:pt idx="22801">
                  <c:v>114.0049999999688</c:v>
                </c:pt>
                <c:pt idx="22802">
                  <c:v>114.0099999999688</c:v>
                </c:pt>
                <c:pt idx="22803">
                  <c:v>114.0149999999688</c:v>
                </c:pt>
                <c:pt idx="22804">
                  <c:v>114.0199999999688</c:v>
                </c:pt>
                <c:pt idx="22805">
                  <c:v>114.0249999999688</c:v>
                </c:pt>
                <c:pt idx="22806">
                  <c:v>114.0299999999688</c:v>
                </c:pt>
                <c:pt idx="22807">
                  <c:v>114.0349999999688</c:v>
                </c:pt>
                <c:pt idx="22808">
                  <c:v>114.0399999999688</c:v>
                </c:pt>
                <c:pt idx="22809">
                  <c:v>114.0449999999688</c:v>
                </c:pt>
                <c:pt idx="22810">
                  <c:v>114.0499999999688</c:v>
                </c:pt>
                <c:pt idx="22811">
                  <c:v>114.0549999999688</c:v>
                </c:pt>
                <c:pt idx="22812">
                  <c:v>114.0599999999688</c:v>
                </c:pt>
                <c:pt idx="22813">
                  <c:v>114.0649999999688</c:v>
                </c:pt>
                <c:pt idx="22814">
                  <c:v>114.0699999999688</c:v>
                </c:pt>
                <c:pt idx="22815">
                  <c:v>114.0749999999688</c:v>
                </c:pt>
                <c:pt idx="22816">
                  <c:v>114.0799999999687</c:v>
                </c:pt>
                <c:pt idx="22817">
                  <c:v>114.0849999999687</c:v>
                </c:pt>
                <c:pt idx="22818">
                  <c:v>114.0899999999687</c:v>
                </c:pt>
                <c:pt idx="22819">
                  <c:v>114.0949999999687</c:v>
                </c:pt>
                <c:pt idx="22820">
                  <c:v>114.0999999999687</c:v>
                </c:pt>
                <c:pt idx="22821">
                  <c:v>114.1049999999687</c:v>
                </c:pt>
                <c:pt idx="22822">
                  <c:v>114.1099999999687</c:v>
                </c:pt>
                <c:pt idx="22823">
                  <c:v>114.1149999999687</c:v>
                </c:pt>
                <c:pt idx="22824">
                  <c:v>114.1199999999687</c:v>
                </c:pt>
                <c:pt idx="22825">
                  <c:v>114.1249999999687</c:v>
                </c:pt>
                <c:pt idx="22826">
                  <c:v>114.1299999999687</c:v>
                </c:pt>
                <c:pt idx="22827">
                  <c:v>114.1349999999687</c:v>
                </c:pt>
                <c:pt idx="22828">
                  <c:v>114.1399999999687</c:v>
                </c:pt>
                <c:pt idx="22829">
                  <c:v>114.1449999999687</c:v>
                </c:pt>
                <c:pt idx="22830">
                  <c:v>114.1499999999687</c:v>
                </c:pt>
                <c:pt idx="22831">
                  <c:v>114.1549999999687</c:v>
                </c:pt>
                <c:pt idx="22832">
                  <c:v>114.1599999999687</c:v>
                </c:pt>
                <c:pt idx="22833">
                  <c:v>114.1649999999687</c:v>
                </c:pt>
                <c:pt idx="22834">
                  <c:v>114.1699999999687</c:v>
                </c:pt>
                <c:pt idx="22835">
                  <c:v>114.1749999999687</c:v>
                </c:pt>
                <c:pt idx="22836">
                  <c:v>114.1799999999686</c:v>
                </c:pt>
                <c:pt idx="22837">
                  <c:v>114.1849999999687</c:v>
                </c:pt>
                <c:pt idx="22838">
                  <c:v>114.1899999999686</c:v>
                </c:pt>
                <c:pt idx="22839">
                  <c:v>114.1949999999686</c:v>
                </c:pt>
                <c:pt idx="22840">
                  <c:v>114.1999999999686</c:v>
                </c:pt>
                <c:pt idx="22841">
                  <c:v>114.2049999999686</c:v>
                </c:pt>
                <c:pt idx="22842">
                  <c:v>114.2099999999686</c:v>
                </c:pt>
                <c:pt idx="22843">
                  <c:v>114.2149999999686</c:v>
                </c:pt>
                <c:pt idx="22844">
                  <c:v>114.2199999999686</c:v>
                </c:pt>
                <c:pt idx="22845">
                  <c:v>114.2249999999686</c:v>
                </c:pt>
                <c:pt idx="22846">
                  <c:v>114.2299999999686</c:v>
                </c:pt>
                <c:pt idx="22847">
                  <c:v>114.2349999999686</c:v>
                </c:pt>
                <c:pt idx="22848">
                  <c:v>114.2399999999686</c:v>
                </c:pt>
                <c:pt idx="22849">
                  <c:v>114.2449999999686</c:v>
                </c:pt>
                <c:pt idx="22850">
                  <c:v>114.2499999999686</c:v>
                </c:pt>
                <c:pt idx="22851">
                  <c:v>114.2549999999686</c:v>
                </c:pt>
                <c:pt idx="22852">
                  <c:v>114.2599999999686</c:v>
                </c:pt>
                <c:pt idx="22853">
                  <c:v>114.2649999999686</c:v>
                </c:pt>
                <c:pt idx="22854">
                  <c:v>114.2699999999686</c:v>
                </c:pt>
                <c:pt idx="22855">
                  <c:v>114.2749999999686</c:v>
                </c:pt>
                <c:pt idx="22856">
                  <c:v>114.2799999999686</c:v>
                </c:pt>
                <c:pt idx="22857">
                  <c:v>114.2849999999686</c:v>
                </c:pt>
                <c:pt idx="22858">
                  <c:v>114.2899999999686</c:v>
                </c:pt>
                <c:pt idx="22859">
                  <c:v>114.2949999999686</c:v>
                </c:pt>
                <c:pt idx="22860">
                  <c:v>114.2999999999685</c:v>
                </c:pt>
                <c:pt idx="22861">
                  <c:v>114.3049999999685</c:v>
                </c:pt>
                <c:pt idx="22862">
                  <c:v>114.3099999999685</c:v>
                </c:pt>
                <c:pt idx="22863">
                  <c:v>114.3149999999685</c:v>
                </c:pt>
                <c:pt idx="22864">
                  <c:v>114.3199999999685</c:v>
                </c:pt>
                <c:pt idx="22865">
                  <c:v>114.3249999999685</c:v>
                </c:pt>
                <c:pt idx="22866">
                  <c:v>114.3299999999685</c:v>
                </c:pt>
                <c:pt idx="22867">
                  <c:v>114.3349999999685</c:v>
                </c:pt>
                <c:pt idx="22868">
                  <c:v>114.3399999999685</c:v>
                </c:pt>
                <c:pt idx="22869">
                  <c:v>114.3449999999685</c:v>
                </c:pt>
                <c:pt idx="22870">
                  <c:v>114.3499999999685</c:v>
                </c:pt>
                <c:pt idx="22871">
                  <c:v>114.3549999999685</c:v>
                </c:pt>
                <c:pt idx="22872">
                  <c:v>114.3599999999685</c:v>
                </c:pt>
                <c:pt idx="22873">
                  <c:v>114.3649999999685</c:v>
                </c:pt>
                <c:pt idx="22874">
                  <c:v>114.3699999999685</c:v>
                </c:pt>
                <c:pt idx="22875">
                  <c:v>114.3749999999685</c:v>
                </c:pt>
                <c:pt idx="22876">
                  <c:v>114.3799999999685</c:v>
                </c:pt>
                <c:pt idx="22877">
                  <c:v>114.3849999999685</c:v>
                </c:pt>
                <c:pt idx="22878">
                  <c:v>114.3899999999685</c:v>
                </c:pt>
                <c:pt idx="22879">
                  <c:v>114.3949999999685</c:v>
                </c:pt>
                <c:pt idx="22880">
                  <c:v>114.3999999999685</c:v>
                </c:pt>
                <c:pt idx="22881">
                  <c:v>114.4049999999685</c:v>
                </c:pt>
                <c:pt idx="22882">
                  <c:v>114.4099999999684</c:v>
                </c:pt>
                <c:pt idx="22883">
                  <c:v>114.4149999999685</c:v>
                </c:pt>
                <c:pt idx="22884">
                  <c:v>114.4199999999685</c:v>
                </c:pt>
                <c:pt idx="22885">
                  <c:v>114.4249999999684</c:v>
                </c:pt>
                <c:pt idx="22886">
                  <c:v>114.4299999999684</c:v>
                </c:pt>
                <c:pt idx="22887">
                  <c:v>114.4349999999684</c:v>
                </c:pt>
                <c:pt idx="22888">
                  <c:v>114.4399999999684</c:v>
                </c:pt>
                <c:pt idx="22889">
                  <c:v>114.4449999999684</c:v>
                </c:pt>
                <c:pt idx="22890">
                  <c:v>114.4499999999684</c:v>
                </c:pt>
                <c:pt idx="22891">
                  <c:v>114.4549999999684</c:v>
                </c:pt>
                <c:pt idx="22892">
                  <c:v>114.4599999999684</c:v>
                </c:pt>
                <c:pt idx="22893">
                  <c:v>114.4649999999684</c:v>
                </c:pt>
                <c:pt idx="22894">
                  <c:v>114.4699999999684</c:v>
                </c:pt>
                <c:pt idx="22895">
                  <c:v>114.4749999999684</c:v>
                </c:pt>
                <c:pt idx="22896">
                  <c:v>114.4799999999684</c:v>
                </c:pt>
                <c:pt idx="22897">
                  <c:v>114.4849999999684</c:v>
                </c:pt>
                <c:pt idx="22898">
                  <c:v>114.4899999999684</c:v>
                </c:pt>
                <c:pt idx="22899">
                  <c:v>114.4949999999684</c:v>
                </c:pt>
                <c:pt idx="22900">
                  <c:v>114.4999999999684</c:v>
                </c:pt>
                <c:pt idx="22901">
                  <c:v>114.5049999999684</c:v>
                </c:pt>
                <c:pt idx="22902">
                  <c:v>114.5099999999684</c:v>
                </c:pt>
                <c:pt idx="22903">
                  <c:v>114.5149999999684</c:v>
                </c:pt>
                <c:pt idx="22904">
                  <c:v>114.5199999999683</c:v>
                </c:pt>
                <c:pt idx="22905">
                  <c:v>114.5249999999683</c:v>
                </c:pt>
                <c:pt idx="22906">
                  <c:v>114.5299999999683</c:v>
                </c:pt>
                <c:pt idx="22907">
                  <c:v>114.5349999999683</c:v>
                </c:pt>
                <c:pt idx="22908">
                  <c:v>114.5399999999683</c:v>
                </c:pt>
                <c:pt idx="22909">
                  <c:v>114.5449999999683</c:v>
                </c:pt>
                <c:pt idx="22910">
                  <c:v>114.5499999999683</c:v>
                </c:pt>
                <c:pt idx="22911">
                  <c:v>114.5549999999683</c:v>
                </c:pt>
                <c:pt idx="22912">
                  <c:v>114.5599999999683</c:v>
                </c:pt>
                <c:pt idx="22913">
                  <c:v>114.5649999999683</c:v>
                </c:pt>
                <c:pt idx="22914">
                  <c:v>114.5699999999683</c:v>
                </c:pt>
                <c:pt idx="22915">
                  <c:v>114.5749999999683</c:v>
                </c:pt>
                <c:pt idx="22916">
                  <c:v>114.5799999999683</c:v>
                </c:pt>
                <c:pt idx="22917">
                  <c:v>114.5849999999683</c:v>
                </c:pt>
                <c:pt idx="22918">
                  <c:v>114.5899999999683</c:v>
                </c:pt>
                <c:pt idx="22919">
                  <c:v>114.5949999999683</c:v>
                </c:pt>
                <c:pt idx="22920">
                  <c:v>114.5999999999683</c:v>
                </c:pt>
                <c:pt idx="22921">
                  <c:v>114.6049999999683</c:v>
                </c:pt>
                <c:pt idx="22922">
                  <c:v>114.6099999999683</c:v>
                </c:pt>
                <c:pt idx="22923">
                  <c:v>114.6149999999683</c:v>
                </c:pt>
                <c:pt idx="22924">
                  <c:v>114.6199999999683</c:v>
                </c:pt>
                <c:pt idx="22925">
                  <c:v>114.6249999999683</c:v>
                </c:pt>
                <c:pt idx="22926">
                  <c:v>114.6299999999682</c:v>
                </c:pt>
                <c:pt idx="22927">
                  <c:v>114.6349999999682</c:v>
                </c:pt>
                <c:pt idx="22928">
                  <c:v>114.6399999999682</c:v>
                </c:pt>
                <c:pt idx="22929">
                  <c:v>114.6449999999682</c:v>
                </c:pt>
                <c:pt idx="22930">
                  <c:v>114.6499999999682</c:v>
                </c:pt>
                <c:pt idx="22931">
                  <c:v>114.6549999999682</c:v>
                </c:pt>
                <c:pt idx="22932">
                  <c:v>114.6599999999682</c:v>
                </c:pt>
                <c:pt idx="22933">
                  <c:v>114.6649999999682</c:v>
                </c:pt>
                <c:pt idx="22934">
                  <c:v>114.6699999999682</c:v>
                </c:pt>
                <c:pt idx="22935">
                  <c:v>114.6749999999682</c:v>
                </c:pt>
                <c:pt idx="22936">
                  <c:v>114.6799999999682</c:v>
                </c:pt>
                <c:pt idx="22937">
                  <c:v>114.6849999999682</c:v>
                </c:pt>
                <c:pt idx="22938">
                  <c:v>114.6899999999682</c:v>
                </c:pt>
                <c:pt idx="22939">
                  <c:v>114.6949999999682</c:v>
                </c:pt>
                <c:pt idx="22940">
                  <c:v>114.6999999999682</c:v>
                </c:pt>
                <c:pt idx="22941">
                  <c:v>114.7049999999682</c:v>
                </c:pt>
                <c:pt idx="22942">
                  <c:v>114.7099999999682</c:v>
                </c:pt>
                <c:pt idx="22943">
                  <c:v>114.7149999999682</c:v>
                </c:pt>
                <c:pt idx="22944">
                  <c:v>114.7199999999682</c:v>
                </c:pt>
                <c:pt idx="22945">
                  <c:v>114.7249999999682</c:v>
                </c:pt>
                <c:pt idx="22946">
                  <c:v>114.7299999999682</c:v>
                </c:pt>
                <c:pt idx="22947">
                  <c:v>114.7349999999682</c:v>
                </c:pt>
                <c:pt idx="22948">
                  <c:v>114.7399999999681</c:v>
                </c:pt>
                <c:pt idx="22949">
                  <c:v>114.7449999999682</c:v>
                </c:pt>
                <c:pt idx="22950">
                  <c:v>114.7499999999682</c:v>
                </c:pt>
                <c:pt idx="22951">
                  <c:v>114.7549999999681</c:v>
                </c:pt>
                <c:pt idx="22952">
                  <c:v>114.7599999999681</c:v>
                </c:pt>
                <c:pt idx="22953">
                  <c:v>114.7649999999681</c:v>
                </c:pt>
                <c:pt idx="22954">
                  <c:v>114.7699999999681</c:v>
                </c:pt>
                <c:pt idx="22955">
                  <c:v>114.7749999999681</c:v>
                </c:pt>
                <c:pt idx="22956">
                  <c:v>114.7799999999681</c:v>
                </c:pt>
                <c:pt idx="22957">
                  <c:v>114.7849999999681</c:v>
                </c:pt>
                <c:pt idx="22958">
                  <c:v>114.7899999999681</c:v>
                </c:pt>
                <c:pt idx="22959">
                  <c:v>114.7949999999681</c:v>
                </c:pt>
                <c:pt idx="22960">
                  <c:v>114.7999999999681</c:v>
                </c:pt>
                <c:pt idx="22961">
                  <c:v>114.8049999999681</c:v>
                </c:pt>
                <c:pt idx="22962">
                  <c:v>114.8099999999681</c:v>
                </c:pt>
                <c:pt idx="22963">
                  <c:v>114.8149999999681</c:v>
                </c:pt>
                <c:pt idx="22964">
                  <c:v>114.8199999999681</c:v>
                </c:pt>
                <c:pt idx="22965">
                  <c:v>114.8249999999681</c:v>
                </c:pt>
                <c:pt idx="22966">
                  <c:v>114.8299999999681</c:v>
                </c:pt>
                <c:pt idx="22967">
                  <c:v>114.8349999999681</c:v>
                </c:pt>
                <c:pt idx="22968">
                  <c:v>114.8399999999681</c:v>
                </c:pt>
                <c:pt idx="22969">
                  <c:v>114.8449999999681</c:v>
                </c:pt>
                <c:pt idx="22970">
                  <c:v>114.849999999968</c:v>
                </c:pt>
                <c:pt idx="22971">
                  <c:v>114.854999999968</c:v>
                </c:pt>
                <c:pt idx="22972">
                  <c:v>114.859999999968</c:v>
                </c:pt>
                <c:pt idx="22973">
                  <c:v>114.864999999968</c:v>
                </c:pt>
                <c:pt idx="22974">
                  <c:v>114.869999999968</c:v>
                </c:pt>
                <c:pt idx="22975">
                  <c:v>114.874999999968</c:v>
                </c:pt>
                <c:pt idx="22976">
                  <c:v>114.879999999968</c:v>
                </c:pt>
                <c:pt idx="22977">
                  <c:v>114.884999999968</c:v>
                </c:pt>
                <c:pt idx="22978">
                  <c:v>114.889999999968</c:v>
                </c:pt>
                <c:pt idx="22979">
                  <c:v>114.894999999968</c:v>
                </c:pt>
                <c:pt idx="22980">
                  <c:v>114.899999999968</c:v>
                </c:pt>
                <c:pt idx="22981">
                  <c:v>114.904999999968</c:v>
                </c:pt>
                <c:pt idx="22982">
                  <c:v>114.909999999968</c:v>
                </c:pt>
                <c:pt idx="22983">
                  <c:v>114.914999999968</c:v>
                </c:pt>
                <c:pt idx="22984">
                  <c:v>114.919999999968</c:v>
                </c:pt>
                <c:pt idx="22985">
                  <c:v>114.924999999968</c:v>
                </c:pt>
                <c:pt idx="22986">
                  <c:v>114.929999999968</c:v>
                </c:pt>
                <c:pt idx="22987">
                  <c:v>114.934999999968</c:v>
                </c:pt>
                <c:pt idx="22988">
                  <c:v>114.939999999968</c:v>
                </c:pt>
                <c:pt idx="22989">
                  <c:v>114.944999999968</c:v>
                </c:pt>
                <c:pt idx="22990">
                  <c:v>114.949999999968</c:v>
                </c:pt>
                <c:pt idx="22991">
                  <c:v>114.954999999968</c:v>
                </c:pt>
                <c:pt idx="22992">
                  <c:v>114.959999999968</c:v>
                </c:pt>
                <c:pt idx="22993">
                  <c:v>114.964999999968</c:v>
                </c:pt>
                <c:pt idx="22994">
                  <c:v>114.969999999968</c:v>
                </c:pt>
                <c:pt idx="22995">
                  <c:v>114.974999999968</c:v>
                </c:pt>
                <c:pt idx="22996">
                  <c:v>114.979999999968</c:v>
                </c:pt>
                <c:pt idx="22997">
                  <c:v>114.984999999968</c:v>
                </c:pt>
                <c:pt idx="22998">
                  <c:v>114.989999999968</c:v>
                </c:pt>
                <c:pt idx="22999">
                  <c:v>114.994999999968</c:v>
                </c:pt>
                <c:pt idx="23000">
                  <c:v>114.999999999968</c:v>
                </c:pt>
                <c:pt idx="23001">
                  <c:v>115.004999999968</c:v>
                </c:pt>
                <c:pt idx="23002">
                  <c:v>115.009999999968</c:v>
                </c:pt>
                <c:pt idx="23003">
                  <c:v>115.014999999968</c:v>
                </c:pt>
                <c:pt idx="23004">
                  <c:v>115.019999999968</c:v>
                </c:pt>
                <c:pt idx="23005">
                  <c:v>115.024999999968</c:v>
                </c:pt>
                <c:pt idx="23006">
                  <c:v>115.029999999968</c:v>
                </c:pt>
                <c:pt idx="23007">
                  <c:v>115.034999999968</c:v>
                </c:pt>
                <c:pt idx="23008">
                  <c:v>115.039999999968</c:v>
                </c:pt>
                <c:pt idx="23009">
                  <c:v>115.044999999968</c:v>
                </c:pt>
                <c:pt idx="23010">
                  <c:v>115.049999999968</c:v>
                </c:pt>
                <c:pt idx="23011">
                  <c:v>115.054999999968</c:v>
                </c:pt>
                <c:pt idx="23012">
                  <c:v>115.059999999968</c:v>
                </c:pt>
                <c:pt idx="23013">
                  <c:v>115.064999999968</c:v>
                </c:pt>
                <c:pt idx="23014">
                  <c:v>115.0699999999678</c:v>
                </c:pt>
                <c:pt idx="23015">
                  <c:v>115.0749999999678</c:v>
                </c:pt>
                <c:pt idx="23016">
                  <c:v>115.0799999999678</c:v>
                </c:pt>
                <c:pt idx="23017">
                  <c:v>115.0849999999678</c:v>
                </c:pt>
                <c:pt idx="23018">
                  <c:v>115.0899999999678</c:v>
                </c:pt>
                <c:pt idx="23019">
                  <c:v>115.0949999999678</c:v>
                </c:pt>
                <c:pt idx="23020">
                  <c:v>115.0999999999678</c:v>
                </c:pt>
                <c:pt idx="23021">
                  <c:v>115.1049999999678</c:v>
                </c:pt>
                <c:pt idx="23022">
                  <c:v>115.1099999999678</c:v>
                </c:pt>
                <c:pt idx="23023">
                  <c:v>115.1149999999678</c:v>
                </c:pt>
                <c:pt idx="23024">
                  <c:v>115.1199999999678</c:v>
                </c:pt>
                <c:pt idx="23025">
                  <c:v>115.1249999999678</c:v>
                </c:pt>
                <c:pt idx="23026">
                  <c:v>115.1299999999678</c:v>
                </c:pt>
                <c:pt idx="23027">
                  <c:v>115.1349999999678</c:v>
                </c:pt>
                <c:pt idx="23028">
                  <c:v>115.1399999999678</c:v>
                </c:pt>
                <c:pt idx="23029">
                  <c:v>115.1449999999678</c:v>
                </c:pt>
                <c:pt idx="23030">
                  <c:v>115.1499999999678</c:v>
                </c:pt>
                <c:pt idx="23031">
                  <c:v>115.1549999999678</c:v>
                </c:pt>
                <c:pt idx="23032">
                  <c:v>115.1599999999678</c:v>
                </c:pt>
                <c:pt idx="23033">
                  <c:v>115.1649999999678</c:v>
                </c:pt>
                <c:pt idx="23034">
                  <c:v>115.1699999999678</c:v>
                </c:pt>
                <c:pt idx="23035">
                  <c:v>115.1749999999678</c:v>
                </c:pt>
                <c:pt idx="23036">
                  <c:v>115.1799999999677</c:v>
                </c:pt>
                <c:pt idx="23037">
                  <c:v>115.1849999999677</c:v>
                </c:pt>
                <c:pt idx="23038">
                  <c:v>115.1899999999677</c:v>
                </c:pt>
                <c:pt idx="23039">
                  <c:v>115.1949999999677</c:v>
                </c:pt>
                <c:pt idx="23040">
                  <c:v>115.1999999999677</c:v>
                </c:pt>
                <c:pt idx="23041">
                  <c:v>115.2049999999677</c:v>
                </c:pt>
                <c:pt idx="23042">
                  <c:v>115.2099999999677</c:v>
                </c:pt>
                <c:pt idx="23043">
                  <c:v>115.2149999999677</c:v>
                </c:pt>
                <c:pt idx="23044">
                  <c:v>115.2199999999677</c:v>
                </c:pt>
                <c:pt idx="23045">
                  <c:v>115.2249999999677</c:v>
                </c:pt>
                <c:pt idx="23046">
                  <c:v>115.2299999999677</c:v>
                </c:pt>
                <c:pt idx="23047">
                  <c:v>115.2349999999677</c:v>
                </c:pt>
                <c:pt idx="23048">
                  <c:v>115.2399999999677</c:v>
                </c:pt>
                <c:pt idx="23049">
                  <c:v>115.2449999999677</c:v>
                </c:pt>
                <c:pt idx="23050">
                  <c:v>115.2499999999677</c:v>
                </c:pt>
                <c:pt idx="23051">
                  <c:v>115.2549999999677</c:v>
                </c:pt>
                <c:pt idx="23052">
                  <c:v>115.2599999999677</c:v>
                </c:pt>
                <c:pt idx="23053">
                  <c:v>115.2649999999677</c:v>
                </c:pt>
                <c:pt idx="23054">
                  <c:v>115.2699999999677</c:v>
                </c:pt>
                <c:pt idx="23055">
                  <c:v>115.2749999999677</c:v>
                </c:pt>
                <c:pt idx="23056">
                  <c:v>115.2799999999677</c:v>
                </c:pt>
                <c:pt idx="23057">
                  <c:v>115.2849999999677</c:v>
                </c:pt>
                <c:pt idx="23058">
                  <c:v>115.2899999999676</c:v>
                </c:pt>
                <c:pt idx="23059">
                  <c:v>115.2949999999677</c:v>
                </c:pt>
                <c:pt idx="23060">
                  <c:v>115.2999999999676</c:v>
                </c:pt>
                <c:pt idx="23061">
                  <c:v>115.3049999999676</c:v>
                </c:pt>
                <c:pt idx="23062">
                  <c:v>115.3099999999676</c:v>
                </c:pt>
                <c:pt idx="23063">
                  <c:v>115.3149999999676</c:v>
                </c:pt>
                <c:pt idx="23064">
                  <c:v>115.3199999999676</c:v>
                </c:pt>
                <c:pt idx="23065">
                  <c:v>115.3249999999676</c:v>
                </c:pt>
                <c:pt idx="23066">
                  <c:v>115.3299999999676</c:v>
                </c:pt>
                <c:pt idx="23067">
                  <c:v>115.3349999999676</c:v>
                </c:pt>
                <c:pt idx="23068">
                  <c:v>115.3399999999676</c:v>
                </c:pt>
                <c:pt idx="23069">
                  <c:v>115.3449999999676</c:v>
                </c:pt>
                <c:pt idx="23070">
                  <c:v>115.3499999999676</c:v>
                </c:pt>
                <c:pt idx="23071">
                  <c:v>115.3549999999676</c:v>
                </c:pt>
                <c:pt idx="23072">
                  <c:v>115.3599999999676</c:v>
                </c:pt>
                <c:pt idx="23073">
                  <c:v>115.3649999999676</c:v>
                </c:pt>
                <c:pt idx="23074">
                  <c:v>115.3699999999676</c:v>
                </c:pt>
                <c:pt idx="23075">
                  <c:v>115.3749999999676</c:v>
                </c:pt>
                <c:pt idx="23076">
                  <c:v>115.3799999999676</c:v>
                </c:pt>
                <c:pt idx="23077">
                  <c:v>115.3849999999676</c:v>
                </c:pt>
                <c:pt idx="23078">
                  <c:v>115.3899999999676</c:v>
                </c:pt>
                <c:pt idx="23079">
                  <c:v>115.3949999999676</c:v>
                </c:pt>
                <c:pt idx="23080">
                  <c:v>115.3999999999675</c:v>
                </c:pt>
                <c:pt idx="23081">
                  <c:v>115.4049999999676</c:v>
                </c:pt>
                <c:pt idx="23082">
                  <c:v>115.4099999999675</c:v>
                </c:pt>
                <c:pt idx="23083">
                  <c:v>115.4149999999675</c:v>
                </c:pt>
                <c:pt idx="23084">
                  <c:v>115.4199999999675</c:v>
                </c:pt>
                <c:pt idx="23085">
                  <c:v>115.4249999999675</c:v>
                </c:pt>
                <c:pt idx="23086">
                  <c:v>115.4299999999675</c:v>
                </c:pt>
                <c:pt idx="23087">
                  <c:v>115.4349999999675</c:v>
                </c:pt>
                <c:pt idx="23088">
                  <c:v>115.4399999999675</c:v>
                </c:pt>
                <c:pt idx="23089">
                  <c:v>115.4449999999675</c:v>
                </c:pt>
                <c:pt idx="23090">
                  <c:v>115.4499999999675</c:v>
                </c:pt>
                <c:pt idx="23091">
                  <c:v>115.4549999999675</c:v>
                </c:pt>
                <c:pt idx="23092">
                  <c:v>115.4599999999675</c:v>
                </c:pt>
                <c:pt idx="23093">
                  <c:v>115.4649999999675</c:v>
                </c:pt>
                <c:pt idx="23094">
                  <c:v>115.4699999999675</c:v>
                </c:pt>
                <c:pt idx="23095">
                  <c:v>115.4749999999675</c:v>
                </c:pt>
                <c:pt idx="23096">
                  <c:v>115.4799999999675</c:v>
                </c:pt>
                <c:pt idx="23097">
                  <c:v>115.4849999999675</c:v>
                </c:pt>
                <c:pt idx="23098">
                  <c:v>115.4899999999675</c:v>
                </c:pt>
                <c:pt idx="23099">
                  <c:v>115.4949999999675</c:v>
                </c:pt>
                <c:pt idx="23100">
                  <c:v>115.4999999999675</c:v>
                </c:pt>
                <c:pt idx="23101">
                  <c:v>115.5049999999675</c:v>
                </c:pt>
                <c:pt idx="23102">
                  <c:v>115.5099999999674</c:v>
                </c:pt>
                <c:pt idx="23103">
                  <c:v>115.5149999999675</c:v>
                </c:pt>
                <c:pt idx="23104">
                  <c:v>115.5199999999674</c:v>
                </c:pt>
                <c:pt idx="23105">
                  <c:v>115.5249999999674</c:v>
                </c:pt>
                <c:pt idx="23106">
                  <c:v>115.5299999999674</c:v>
                </c:pt>
                <c:pt idx="23107">
                  <c:v>115.5349999999674</c:v>
                </c:pt>
                <c:pt idx="23108">
                  <c:v>115.5399999999674</c:v>
                </c:pt>
                <c:pt idx="23109">
                  <c:v>115.5449999999674</c:v>
                </c:pt>
                <c:pt idx="23110">
                  <c:v>115.5499999999674</c:v>
                </c:pt>
                <c:pt idx="23111">
                  <c:v>115.5549999999674</c:v>
                </c:pt>
                <c:pt idx="23112">
                  <c:v>115.5599999999674</c:v>
                </c:pt>
                <c:pt idx="23113">
                  <c:v>115.5649999999674</c:v>
                </c:pt>
                <c:pt idx="23114">
                  <c:v>115.5699999999674</c:v>
                </c:pt>
                <c:pt idx="23115">
                  <c:v>115.5749999999674</c:v>
                </c:pt>
                <c:pt idx="23116">
                  <c:v>115.5799999999674</c:v>
                </c:pt>
                <c:pt idx="23117">
                  <c:v>115.5849999999674</c:v>
                </c:pt>
                <c:pt idx="23118">
                  <c:v>115.5899999999674</c:v>
                </c:pt>
                <c:pt idx="23119">
                  <c:v>115.5949999999674</c:v>
                </c:pt>
                <c:pt idx="23120">
                  <c:v>115.5999999999674</c:v>
                </c:pt>
                <c:pt idx="23121">
                  <c:v>115.6049999999674</c:v>
                </c:pt>
                <c:pt idx="23122">
                  <c:v>115.6099999999674</c:v>
                </c:pt>
                <c:pt idx="23123">
                  <c:v>115.6149999999674</c:v>
                </c:pt>
                <c:pt idx="23124">
                  <c:v>115.6199999999673</c:v>
                </c:pt>
                <c:pt idx="23125">
                  <c:v>115.6249999999673</c:v>
                </c:pt>
                <c:pt idx="23126">
                  <c:v>115.6299999999673</c:v>
                </c:pt>
                <c:pt idx="23127">
                  <c:v>115.6349999999673</c:v>
                </c:pt>
                <c:pt idx="23128">
                  <c:v>115.6399999999673</c:v>
                </c:pt>
                <c:pt idx="23129">
                  <c:v>115.6449999999673</c:v>
                </c:pt>
                <c:pt idx="23130">
                  <c:v>115.6499999999673</c:v>
                </c:pt>
                <c:pt idx="23131">
                  <c:v>115.6549999999673</c:v>
                </c:pt>
                <c:pt idx="23132">
                  <c:v>115.6599999999673</c:v>
                </c:pt>
                <c:pt idx="23133">
                  <c:v>115.6649999999673</c:v>
                </c:pt>
                <c:pt idx="23134">
                  <c:v>115.6699999999673</c:v>
                </c:pt>
                <c:pt idx="23135">
                  <c:v>115.6749999999673</c:v>
                </c:pt>
                <c:pt idx="23136">
                  <c:v>115.6799999999673</c:v>
                </c:pt>
                <c:pt idx="23137">
                  <c:v>115.6849999999673</c:v>
                </c:pt>
                <c:pt idx="23138">
                  <c:v>115.6899999999673</c:v>
                </c:pt>
                <c:pt idx="23139">
                  <c:v>115.6949999999673</c:v>
                </c:pt>
                <c:pt idx="23140">
                  <c:v>115.6999999999673</c:v>
                </c:pt>
                <c:pt idx="23141">
                  <c:v>115.7049999999673</c:v>
                </c:pt>
                <c:pt idx="23142">
                  <c:v>115.7099999999673</c:v>
                </c:pt>
                <c:pt idx="23143">
                  <c:v>115.7149999999673</c:v>
                </c:pt>
                <c:pt idx="23144">
                  <c:v>115.7199999999673</c:v>
                </c:pt>
                <c:pt idx="23145">
                  <c:v>115.7249999999673</c:v>
                </c:pt>
                <c:pt idx="23146">
                  <c:v>115.7299999999672</c:v>
                </c:pt>
                <c:pt idx="23147">
                  <c:v>115.7349999999673</c:v>
                </c:pt>
                <c:pt idx="23148">
                  <c:v>115.7399999999672</c:v>
                </c:pt>
                <c:pt idx="23149">
                  <c:v>115.7449999999672</c:v>
                </c:pt>
                <c:pt idx="23150">
                  <c:v>115.7499999999672</c:v>
                </c:pt>
                <c:pt idx="23151">
                  <c:v>115.7549999999672</c:v>
                </c:pt>
                <c:pt idx="23152">
                  <c:v>115.7599999999672</c:v>
                </c:pt>
                <c:pt idx="23153">
                  <c:v>115.7649999999672</c:v>
                </c:pt>
                <c:pt idx="23154">
                  <c:v>115.7699999999672</c:v>
                </c:pt>
                <c:pt idx="23155">
                  <c:v>115.7749999999672</c:v>
                </c:pt>
                <c:pt idx="23156">
                  <c:v>115.7799999999672</c:v>
                </c:pt>
                <c:pt idx="23157">
                  <c:v>115.7849999999672</c:v>
                </c:pt>
                <c:pt idx="23158">
                  <c:v>115.7899999999672</c:v>
                </c:pt>
                <c:pt idx="23159">
                  <c:v>115.7949999999672</c:v>
                </c:pt>
                <c:pt idx="23160">
                  <c:v>115.7999999999672</c:v>
                </c:pt>
                <c:pt idx="23161">
                  <c:v>115.8049999999672</c:v>
                </c:pt>
                <c:pt idx="23162">
                  <c:v>115.8099999999672</c:v>
                </c:pt>
                <c:pt idx="23163">
                  <c:v>115.8149999999672</c:v>
                </c:pt>
                <c:pt idx="23164">
                  <c:v>115.8199999999672</c:v>
                </c:pt>
                <c:pt idx="23165">
                  <c:v>115.8249999999672</c:v>
                </c:pt>
                <c:pt idx="23166">
                  <c:v>115.8299999999672</c:v>
                </c:pt>
                <c:pt idx="23167">
                  <c:v>115.8349999999672</c:v>
                </c:pt>
                <c:pt idx="23168">
                  <c:v>115.8399999999671</c:v>
                </c:pt>
                <c:pt idx="23169">
                  <c:v>115.8449999999672</c:v>
                </c:pt>
                <c:pt idx="23170">
                  <c:v>115.8499999999671</c:v>
                </c:pt>
                <c:pt idx="23171">
                  <c:v>115.8549999999671</c:v>
                </c:pt>
                <c:pt idx="23172">
                  <c:v>115.8599999999671</c:v>
                </c:pt>
                <c:pt idx="23173">
                  <c:v>115.8649999999671</c:v>
                </c:pt>
                <c:pt idx="23174">
                  <c:v>115.8699999999671</c:v>
                </c:pt>
                <c:pt idx="23175">
                  <c:v>115.8749999999671</c:v>
                </c:pt>
                <c:pt idx="23176">
                  <c:v>115.8799999999671</c:v>
                </c:pt>
                <c:pt idx="23177">
                  <c:v>115.8849999999671</c:v>
                </c:pt>
                <c:pt idx="23178">
                  <c:v>115.8899999999671</c:v>
                </c:pt>
                <c:pt idx="23179">
                  <c:v>115.8949999999671</c:v>
                </c:pt>
                <c:pt idx="23180">
                  <c:v>115.8999999999671</c:v>
                </c:pt>
                <c:pt idx="23181">
                  <c:v>115.9049999999671</c:v>
                </c:pt>
                <c:pt idx="23182">
                  <c:v>115.9099999999671</c:v>
                </c:pt>
                <c:pt idx="23183">
                  <c:v>115.9149999999671</c:v>
                </c:pt>
                <c:pt idx="23184">
                  <c:v>115.9199999999671</c:v>
                </c:pt>
                <c:pt idx="23185">
                  <c:v>115.9249999999671</c:v>
                </c:pt>
                <c:pt idx="23186">
                  <c:v>115.9299999999671</c:v>
                </c:pt>
                <c:pt idx="23187">
                  <c:v>115.9349999999671</c:v>
                </c:pt>
                <c:pt idx="23188">
                  <c:v>115.9399999999671</c:v>
                </c:pt>
                <c:pt idx="23189">
                  <c:v>115.9449999999671</c:v>
                </c:pt>
                <c:pt idx="23190">
                  <c:v>115.9499999999671</c:v>
                </c:pt>
                <c:pt idx="23191">
                  <c:v>115.9549999999671</c:v>
                </c:pt>
                <c:pt idx="23192">
                  <c:v>115.959999999967</c:v>
                </c:pt>
                <c:pt idx="23193">
                  <c:v>115.964999999967</c:v>
                </c:pt>
                <c:pt idx="23194">
                  <c:v>115.969999999967</c:v>
                </c:pt>
                <c:pt idx="23195">
                  <c:v>115.974999999967</c:v>
                </c:pt>
                <c:pt idx="23196">
                  <c:v>115.979999999967</c:v>
                </c:pt>
                <c:pt idx="23197">
                  <c:v>115.984999999967</c:v>
                </c:pt>
                <c:pt idx="23198">
                  <c:v>115.989999999967</c:v>
                </c:pt>
                <c:pt idx="23199">
                  <c:v>115.994999999967</c:v>
                </c:pt>
                <c:pt idx="23200">
                  <c:v>115.999999999967</c:v>
                </c:pt>
                <c:pt idx="23201">
                  <c:v>116.004999999967</c:v>
                </c:pt>
                <c:pt idx="23202">
                  <c:v>116.009999999967</c:v>
                </c:pt>
                <c:pt idx="23203">
                  <c:v>116.014999999967</c:v>
                </c:pt>
                <c:pt idx="23204">
                  <c:v>116.019999999967</c:v>
                </c:pt>
                <c:pt idx="23205">
                  <c:v>116.024999999967</c:v>
                </c:pt>
                <c:pt idx="23206">
                  <c:v>116.029999999967</c:v>
                </c:pt>
                <c:pt idx="23207">
                  <c:v>116.034999999967</c:v>
                </c:pt>
                <c:pt idx="23208">
                  <c:v>116.039999999967</c:v>
                </c:pt>
                <c:pt idx="23209">
                  <c:v>116.044999999967</c:v>
                </c:pt>
                <c:pt idx="23210">
                  <c:v>116.049999999967</c:v>
                </c:pt>
                <c:pt idx="23211">
                  <c:v>116.054999999967</c:v>
                </c:pt>
                <c:pt idx="23212">
                  <c:v>116.059999999967</c:v>
                </c:pt>
                <c:pt idx="23213">
                  <c:v>116.064999999967</c:v>
                </c:pt>
                <c:pt idx="23214">
                  <c:v>116.069999999967</c:v>
                </c:pt>
                <c:pt idx="23215">
                  <c:v>116.074999999967</c:v>
                </c:pt>
                <c:pt idx="23216">
                  <c:v>116.079999999967</c:v>
                </c:pt>
                <c:pt idx="23217">
                  <c:v>116.084999999967</c:v>
                </c:pt>
                <c:pt idx="23218">
                  <c:v>116.089999999967</c:v>
                </c:pt>
                <c:pt idx="23219">
                  <c:v>116.094999999967</c:v>
                </c:pt>
                <c:pt idx="23220">
                  <c:v>116.099999999967</c:v>
                </c:pt>
                <c:pt idx="23221">
                  <c:v>116.104999999967</c:v>
                </c:pt>
                <c:pt idx="23222">
                  <c:v>116.109999999967</c:v>
                </c:pt>
                <c:pt idx="23223">
                  <c:v>116.114999999967</c:v>
                </c:pt>
                <c:pt idx="23224">
                  <c:v>116.119999999967</c:v>
                </c:pt>
                <c:pt idx="23225">
                  <c:v>116.124999999967</c:v>
                </c:pt>
                <c:pt idx="23226">
                  <c:v>116.1299999999669</c:v>
                </c:pt>
                <c:pt idx="23227">
                  <c:v>116.134999999967</c:v>
                </c:pt>
                <c:pt idx="23228">
                  <c:v>116.139999999967</c:v>
                </c:pt>
                <c:pt idx="23229">
                  <c:v>116.144999999967</c:v>
                </c:pt>
                <c:pt idx="23230">
                  <c:v>116.149999999967</c:v>
                </c:pt>
                <c:pt idx="23231">
                  <c:v>116.154999999967</c:v>
                </c:pt>
                <c:pt idx="23232">
                  <c:v>116.1599999999668</c:v>
                </c:pt>
                <c:pt idx="23233">
                  <c:v>116.164999999967</c:v>
                </c:pt>
                <c:pt idx="23234">
                  <c:v>116.1699999999668</c:v>
                </c:pt>
                <c:pt idx="23235">
                  <c:v>116.1749999999668</c:v>
                </c:pt>
                <c:pt idx="23236">
                  <c:v>116.1799999999668</c:v>
                </c:pt>
                <c:pt idx="23237">
                  <c:v>116.1849999999668</c:v>
                </c:pt>
                <c:pt idx="23238">
                  <c:v>116.1899999999668</c:v>
                </c:pt>
                <c:pt idx="23239">
                  <c:v>116.1949999999668</c:v>
                </c:pt>
                <c:pt idx="23240">
                  <c:v>116.1999999999668</c:v>
                </c:pt>
                <c:pt idx="23241">
                  <c:v>116.2049999999668</c:v>
                </c:pt>
                <c:pt idx="23242">
                  <c:v>116.2099999999668</c:v>
                </c:pt>
                <c:pt idx="23243">
                  <c:v>116.2149999999668</c:v>
                </c:pt>
                <c:pt idx="23244">
                  <c:v>116.2199999999668</c:v>
                </c:pt>
                <c:pt idx="23245">
                  <c:v>116.2249999999668</c:v>
                </c:pt>
                <c:pt idx="23246">
                  <c:v>116.2299999999668</c:v>
                </c:pt>
                <c:pt idx="23247">
                  <c:v>116.2349999999668</c:v>
                </c:pt>
                <c:pt idx="23248">
                  <c:v>116.2399999999668</c:v>
                </c:pt>
                <c:pt idx="23249">
                  <c:v>116.2449999999668</c:v>
                </c:pt>
                <c:pt idx="23250">
                  <c:v>116.2499999999668</c:v>
                </c:pt>
                <c:pt idx="23251">
                  <c:v>116.2549999999668</c:v>
                </c:pt>
                <c:pt idx="23252">
                  <c:v>116.2599999999668</c:v>
                </c:pt>
                <c:pt idx="23253">
                  <c:v>116.2649999999668</c:v>
                </c:pt>
                <c:pt idx="23254">
                  <c:v>116.2699999999668</c:v>
                </c:pt>
                <c:pt idx="23255">
                  <c:v>116.2749999999668</c:v>
                </c:pt>
                <c:pt idx="23256">
                  <c:v>116.2799999999667</c:v>
                </c:pt>
                <c:pt idx="23257">
                  <c:v>116.2849999999667</c:v>
                </c:pt>
                <c:pt idx="23258">
                  <c:v>116.2899999999667</c:v>
                </c:pt>
                <c:pt idx="23259">
                  <c:v>116.2949999999667</c:v>
                </c:pt>
                <c:pt idx="23260">
                  <c:v>116.2999999999667</c:v>
                </c:pt>
                <c:pt idx="23261">
                  <c:v>116.3049999999667</c:v>
                </c:pt>
                <c:pt idx="23262">
                  <c:v>116.3099999999667</c:v>
                </c:pt>
                <c:pt idx="23263">
                  <c:v>116.3149999999667</c:v>
                </c:pt>
                <c:pt idx="23264">
                  <c:v>116.3199999999667</c:v>
                </c:pt>
                <c:pt idx="23265">
                  <c:v>116.3249999999667</c:v>
                </c:pt>
                <c:pt idx="23266">
                  <c:v>116.3299999999667</c:v>
                </c:pt>
                <c:pt idx="23267">
                  <c:v>116.3349999999667</c:v>
                </c:pt>
                <c:pt idx="23268">
                  <c:v>116.3399999999667</c:v>
                </c:pt>
                <c:pt idx="23269">
                  <c:v>116.3449999999667</c:v>
                </c:pt>
                <c:pt idx="23270">
                  <c:v>116.3499999999667</c:v>
                </c:pt>
                <c:pt idx="23271">
                  <c:v>116.3549999999667</c:v>
                </c:pt>
                <c:pt idx="23272">
                  <c:v>116.3599999999667</c:v>
                </c:pt>
                <c:pt idx="23273">
                  <c:v>116.3649999999667</c:v>
                </c:pt>
                <c:pt idx="23274">
                  <c:v>116.3699999999667</c:v>
                </c:pt>
                <c:pt idx="23275">
                  <c:v>116.3749999999667</c:v>
                </c:pt>
                <c:pt idx="23276">
                  <c:v>116.3799999999666</c:v>
                </c:pt>
                <c:pt idx="23277">
                  <c:v>116.3849999999667</c:v>
                </c:pt>
                <c:pt idx="23278">
                  <c:v>116.3899999999666</c:v>
                </c:pt>
                <c:pt idx="23279">
                  <c:v>116.3949999999666</c:v>
                </c:pt>
                <c:pt idx="23280">
                  <c:v>116.3999999999666</c:v>
                </c:pt>
                <c:pt idx="23281">
                  <c:v>116.4049999999666</c:v>
                </c:pt>
                <c:pt idx="23282">
                  <c:v>116.4099999999666</c:v>
                </c:pt>
                <c:pt idx="23283">
                  <c:v>116.4149999999666</c:v>
                </c:pt>
                <c:pt idx="23284">
                  <c:v>116.4199999999666</c:v>
                </c:pt>
                <c:pt idx="23285">
                  <c:v>116.4249999999666</c:v>
                </c:pt>
                <c:pt idx="23286">
                  <c:v>116.4299999999666</c:v>
                </c:pt>
                <c:pt idx="23287">
                  <c:v>116.4349999999666</c:v>
                </c:pt>
                <c:pt idx="23288">
                  <c:v>116.4399999999666</c:v>
                </c:pt>
                <c:pt idx="23289">
                  <c:v>116.4449999999666</c:v>
                </c:pt>
                <c:pt idx="23290">
                  <c:v>116.4499999999666</c:v>
                </c:pt>
                <c:pt idx="23291">
                  <c:v>116.4549999999666</c:v>
                </c:pt>
                <c:pt idx="23292">
                  <c:v>116.4599999999666</c:v>
                </c:pt>
                <c:pt idx="23293">
                  <c:v>116.4649999999666</c:v>
                </c:pt>
                <c:pt idx="23294">
                  <c:v>116.4699999999666</c:v>
                </c:pt>
                <c:pt idx="23295">
                  <c:v>116.4749999999666</c:v>
                </c:pt>
                <c:pt idx="23296">
                  <c:v>116.4799999999666</c:v>
                </c:pt>
                <c:pt idx="23297">
                  <c:v>116.4849999999666</c:v>
                </c:pt>
                <c:pt idx="23298">
                  <c:v>116.4899999999666</c:v>
                </c:pt>
                <c:pt idx="23299">
                  <c:v>116.4949999999666</c:v>
                </c:pt>
                <c:pt idx="23300">
                  <c:v>116.4999999999665</c:v>
                </c:pt>
                <c:pt idx="23301">
                  <c:v>116.5049999999665</c:v>
                </c:pt>
                <c:pt idx="23302">
                  <c:v>116.5099999999665</c:v>
                </c:pt>
                <c:pt idx="23303">
                  <c:v>116.5149999999665</c:v>
                </c:pt>
                <c:pt idx="23304">
                  <c:v>116.5199999999665</c:v>
                </c:pt>
                <c:pt idx="23305">
                  <c:v>116.5249999999665</c:v>
                </c:pt>
                <c:pt idx="23306">
                  <c:v>116.5299999999665</c:v>
                </c:pt>
                <c:pt idx="23307">
                  <c:v>116.5349999999665</c:v>
                </c:pt>
                <c:pt idx="23308">
                  <c:v>116.5399999999665</c:v>
                </c:pt>
                <c:pt idx="23309">
                  <c:v>116.5449999999665</c:v>
                </c:pt>
                <c:pt idx="23310">
                  <c:v>116.5499999999665</c:v>
                </c:pt>
                <c:pt idx="23311">
                  <c:v>116.5549999999665</c:v>
                </c:pt>
                <c:pt idx="23312">
                  <c:v>116.5599999999665</c:v>
                </c:pt>
                <c:pt idx="23313">
                  <c:v>116.5649999999665</c:v>
                </c:pt>
                <c:pt idx="23314">
                  <c:v>116.5699999999665</c:v>
                </c:pt>
                <c:pt idx="23315">
                  <c:v>116.5749999999665</c:v>
                </c:pt>
                <c:pt idx="23316">
                  <c:v>116.5799999999665</c:v>
                </c:pt>
                <c:pt idx="23317">
                  <c:v>116.5849999999665</c:v>
                </c:pt>
                <c:pt idx="23318">
                  <c:v>116.5899999999665</c:v>
                </c:pt>
                <c:pt idx="23319">
                  <c:v>116.5949999999665</c:v>
                </c:pt>
                <c:pt idx="23320">
                  <c:v>116.5999999999665</c:v>
                </c:pt>
                <c:pt idx="23321">
                  <c:v>116.6049999999665</c:v>
                </c:pt>
                <c:pt idx="23322">
                  <c:v>116.6099999999664</c:v>
                </c:pt>
                <c:pt idx="23323">
                  <c:v>116.6149999999664</c:v>
                </c:pt>
                <c:pt idx="23324">
                  <c:v>116.6199999999664</c:v>
                </c:pt>
                <c:pt idx="23325">
                  <c:v>116.6249999999664</c:v>
                </c:pt>
                <c:pt idx="23326">
                  <c:v>116.6299999999664</c:v>
                </c:pt>
                <c:pt idx="23327">
                  <c:v>116.6349999999664</c:v>
                </c:pt>
                <c:pt idx="23328">
                  <c:v>116.6399999999664</c:v>
                </c:pt>
                <c:pt idx="23329">
                  <c:v>116.6449999999664</c:v>
                </c:pt>
                <c:pt idx="23330">
                  <c:v>116.6499999999664</c:v>
                </c:pt>
                <c:pt idx="23331">
                  <c:v>116.6549999999664</c:v>
                </c:pt>
                <c:pt idx="23332">
                  <c:v>116.6599999999664</c:v>
                </c:pt>
                <c:pt idx="23333">
                  <c:v>116.6649999999664</c:v>
                </c:pt>
                <c:pt idx="23334">
                  <c:v>116.6699999999664</c:v>
                </c:pt>
                <c:pt idx="23335">
                  <c:v>116.6749999999664</c:v>
                </c:pt>
                <c:pt idx="23336">
                  <c:v>116.6799999999664</c:v>
                </c:pt>
                <c:pt idx="23337">
                  <c:v>116.6849999999664</c:v>
                </c:pt>
                <c:pt idx="23338">
                  <c:v>116.6899999999664</c:v>
                </c:pt>
                <c:pt idx="23339">
                  <c:v>116.6949999999664</c:v>
                </c:pt>
                <c:pt idx="23340">
                  <c:v>116.6999999999664</c:v>
                </c:pt>
                <c:pt idx="23341">
                  <c:v>116.7049999999664</c:v>
                </c:pt>
                <c:pt idx="23342">
                  <c:v>116.7099999999664</c:v>
                </c:pt>
                <c:pt idx="23343">
                  <c:v>116.7149999999664</c:v>
                </c:pt>
                <c:pt idx="23344">
                  <c:v>116.7199999999663</c:v>
                </c:pt>
                <c:pt idx="23345">
                  <c:v>116.7249999999663</c:v>
                </c:pt>
                <c:pt idx="23346">
                  <c:v>116.7299999999663</c:v>
                </c:pt>
                <c:pt idx="23347">
                  <c:v>116.7349999999663</c:v>
                </c:pt>
                <c:pt idx="23348">
                  <c:v>116.7399999999663</c:v>
                </c:pt>
                <c:pt idx="23349">
                  <c:v>116.7449999999663</c:v>
                </c:pt>
                <c:pt idx="23350">
                  <c:v>116.7499999999663</c:v>
                </c:pt>
                <c:pt idx="23351">
                  <c:v>116.7549999999663</c:v>
                </c:pt>
                <c:pt idx="23352">
                  <c:v>116.7599999999663</c:v>
                </c:pt>
                <c:pt idx="23353">
                  <c:v>116.7649999999663</c:v>
                </c:pt>
                <c:pt idx="23354">
                  <c:v>116.7699999999663</c:v>
                </c:pt>
                <c:pt idx="23355">
                  <c:v>116.7749999999663</c:v>
                </c:pt>
                <c:pt idx="23356">
                  <c:v>116.7799999999663</c:v>
                </c:pt>
                <c:pt idx="23357">
                  <c:v>116.7849999999663</c:v>
                </c:pt>
                <c:pt idx="23358">
                  <c:v>116.7899999999663</c:v>
                </c:pt>
                <c:pt idx="23359">
                  <c:v>116.7949999999663</c:v>
                </c:pt>
                <c:pt idx="23360">
                  <c:v>116.7999999999663</c:v>
                </c:pt>
                <c:pt idx="23361">
                  <c:v>116.8049999999663</c:v>
                </c:pt>
                <c:pt idx="23362">
                  <c:v>116.8099999999663</c:v>
                </c:pt>
                <c:pt idx="23363">
                  <c:v>116.8149999999663</c:v>
                </c:pt>
                <c:pt idx="23364">
                  <c:v>116.8199999999663</c:v>
                </c:pt>
                <c:pt idx="23365">
                  <c:v>116.8249999999663</c:v>
                </c:pt>
                <c:pt idx="23366">
                  <c:v>116.8299999999662</c:v>
                </c:pt>
                <c:pt idx="23367">
                  <c:v>116.8349999999662</c:v>
                </c:pt>
                <c:pt idx="23368">
                  <c:v>116.8399999999662</c:v>
                </c:pt>
                <c:pt idx="23369">
                  <c:v>116.8449999999662</c:v>
                </c:pt>
                <c:pt idx="23370">
                  <c:v>116.8499999999662</c:v>
                </c:pt>
                <c:pt idx="23371">
                  <c:v>116.8549999999662</c:v>
                </c:pt>
                <c:pt idx="23372">
                  <c:v>116.8599999999662</c:v>
                </c:pt>
                <c:pt idx="23373">
                  <c:v>116.8649999999662</c:v>
                </c:pt>
                <c:pt idx="23374">
                  <c:v>116.8699999999662</c:v>
                </c:pt>
                <c:pt idx="23375">
                  <c:v>116.8749999999662</c:v>
                </c:pt>
                <c:pt idx="23376">
                  <c:v>116.8799999999662</c:v>
                </c:pt>
                <c:pt idx="23377">
                  <c:v>116.8849999999662</c:v>
                </c:pt>
                <c:pt idx="23378">
                  <c:v>116.8899999999662</c:v>
                </c:pt>
                <c:pt idx="23379">
                  <c:v>116.8949999999662</c:v>
                </c:pt>
                <c:pt idx="23380">
                  <c:v>116.8999999999662</c:v>
                </c:pt>
                <c:pt idx="23381">
                  <c:v>116.9049999999662</c:v>
                </c:pt>
                <c:pt idx="23382">
                  <c:v>116.9099999999662</c:v>
                </c:pt>
                <c:pt idx="23383">
                  <c:v>116.9149999999662</c:v>
                </c:pt>
                <c:pt idx="23384">
                  <c:v>116.9199999999662</c:v>
                </c:pt>
                <c:pt idx="23385">
                  <c:v>116.9249999999662</c:v>
                </c:pt>
                <c:pt idx="23386">
                  <c:v>116.9299999999662</c:v>
                </c:pt>
                <c:pt idx="23387">
                  <c:v>116.9349999999662</c:v>
                </c:pt>
                <c:pt idx="23388">
                  <c:v>116.9399999999661</c:v>
                </c:pt>
                <c:pt idx="23389">
                  <c:v>116.9449999999662</c:v>
                </c:pt>
                <c:pt idx="23390">
                  <c:v>116.9499999999661</c:v>
                </c:pt>
                <c:pt idx="23391">
                  <c:v>116.9549999999661</c:v>
                </c:pt>
                <c:pt idx="23392">
                  <c:v>116.9599999999661</c:v>
                </c:pt>
                <c:pt idx="23393">
                  <c:v>116.9649999999661</c:v>
                </c:pt>
                <c:pt idx="23394">
                  <c:v>116.9699999999661</c:v>
                </c:pt>
                <c:pt idx="23395">
                  <c:v>116.9749999999661</c:v>
                </c:pt>
                <c:pt idx="23396">
                  <c:v>116.9799999999661</c:v>
                </c:pt>
                <c:pt idx="23397">
                  <c:v>116.9849999999661</c:v>
                </c:pt>
                <c:pt idx="23398">
                  <c:v>116.9899999999661</c:v>
                </c:pt>
                <c:pt idx="23399">
                  <c:v>116.9949999999661</c:v>
                </c:pt>
                <c:pt idx="23400">
                  <c:v>116.9999999999661</c:v>
                </c:pt>
                <c:pt idx="23401">
                  <c:v>117.0049999999661</c:v>
                </c:pt>
                <c:pt idx="23402">
                  <c:v>117.0099999999661</c:v>
                </c:pt>
                <c:pt idx="23403">
                  <c:v>117.0149999999661</c:v>
                </c:pt>
                <c:pt idx="23404">
                  <c:v>117.0199999999661</c:v>
                </c:pt>
                <c:pt idx="23405">
                  <c:v>117.0249999999661</c:v>
                </c:pt>
                <c:pt idx="23406">
                  <c:v>117.0299999999661</c:v>
                </c:pt>
                <c:pt idx="23407">
                  <c:v>117.0349999999661</c:v>
                </c:pt>
                <c:pt idx="23408">
                  <c:v>117.0399999999661</c:v>
                </c:pt>
                <c:pt idx="23409">
                  <c:v>117.0449999999661</c:v>
                </c:pt>
                <c:pt idx="23410">
                  <c:v>117.049999999966</c:v>
                </c:pt>
                <c:pt idx="23411">
                  <c:v>117.054999999966</c:v>
                </c:pt>
                <c:pt idx="23412">
                  <c:v>117.059999999966</c:v>
                </c:pt>
                <c:pt idx="23413">
                  <c:v>117.064999999966</c:v>
                </c:pt>
                <c:pt idx="23414">
                  <c:v>117.069999999966</c:v>
                </c:pt>
                <c:pt idx="23415">
                  <c:v>117.074999999966</c:v>
                </c:pt>
                <c:pt idx="23416">
                  <c:v>117.079999999966</c:v>
                </c:pt>
                <c:pt idx="23417">
                  <c:v>117.084999999966</c:v>
                </c:pt>
                <c:pt idx="23418">
                  <c:v>117.089999999966</c:v>
                </c:pt>
                <c:pt idx="23419">
                  <c:v>117.094999999966</c:v>
                </c:pt>
                <c:pt idx="23420">
                  <c:v>117.099999999966</c:v>
                </c:pt>
                <c:pt idx="23421">
                  <c:v>117.104999999966</c:v>
                </c:pt>
                <c:pt idx="23422">
                  <c:v>117.109999999966</c:v>
                </c:pt>
                <c:pt idx="23423">
                  <c:v>117.114999999966</c:v>
                </c:pt>
                <c:pt idx="23424">
                  <c:v>117.119999999966</c:v>
                </c:pt>
                <c:pt idx="23425">
                  <c:v>117.124999999966</c:v>
                </c:pt>
                <c:pt idx="23426">
                  <c:v>117.129999999966</c:v>
                </c:pt>
                <c:pt idx="23427">
                  <c:v>117.134999999966</c:v>
                </c:pt>
                <c:pt idx="23428">
                  <c:v>117.139999999966</c:v>
                </c:pt>
                <c:pt idx="23429">
                  <c:v>117.144999999966</c:v>
                </c:pt>
                <c:pt idx="23430">
                  <c:v>117.149999999966</c:v>
                </c:pt>
                <c:pt idx="23431">
                  <c:v>117.154999999966</c:v>
                </c:pt>
                <c:pt idx="23432">
                  <c:v>117.159999999966</c:v>
                </c:pt>
                <c:pt idx="23433">
                  <c:v>117.164999999966</c:v>
                </c:pt>
                <c:pt idx="23434">
                  <c:v>117.169999999966</c:v>
                </c:pt>
                <c:pt idx="23435">
                  <c:v>117.174999999966</c:v>
                </c:pt>
                <c:pt idx="23436">
                  <c:v>117.179999999966</c:v>
                </c:pt>
                <c:pt idx="23437">
                  <c:v>117.184999999966</c:v>
                </c:pt>
                <c:pt idx="23438">
                  <c:v>117.189999999966</c:v>
                </c:pt>
                <c:pt idx="23439">
                  <c:v>117.194999999966</c:v>
                </c:pt>
                <c:pt idx="23440">
                  <c:v>117.199999999966</c:v>
                </c:pt>
                <c:pt idx="23441">
                  <c:v>117.204999999966</c:v>
                </c:pt>
                <c:pt idx="23442">
                  <c:v>117.209999999966</c:v>
                </c:pt>
                <c:pt idx="23443">
                  <c:v>117.214999999966</c:v>
                </c:pt>
                <c:pt idx="23444">
                  <c:v>117.219999999966</c:v>
                </c:pt>
                <c:pt idx="23445">
                  <c:v>117.224999999966</c:v>
                </c:pt>
                <c:pt idx="23446">
                  <c:v>117.229999999966</c:v>
                </c:pt>
                <c:pt idx="23447">
                  <c:v>117.234999999966</c:v>
                </c:pt>
                <c:pt idx="23448">
                  <c:v>117.239999999966</c:v>
                </c:pt>
                <c:pt idx="23449">
                  <c:v>117.244999999966</c:v>
                </c:pt>
                <c:pt idx="23450">
                  <c:v>117.249999999966</c:v>
                </c:pt>
                <c:pt idx="23451">
                  <c:v>117.254999999966</c:v>
                </c:pt>
                <c:pt idx="23452">
                  <c:v>117.259999999966</c:v>
                </c:pt>
                <c:pt idx="23453">
                  <c:v>117.264999999966</c:v>
                </c:pt>
                <c:pt idx="23454">
                  <c:v>117.2699999999658</c:v>
                </c:pt>
                <c:pt idx="23455">
                  <c:v>117.2749999999658</c:v>
                </c:pt>
                <c:pt idx="23456">
                  <c:v>117.2799999999658</c:v>
                </c:pt>
                <c:pt idx="23457">
                  <c:v>117.2849999999658</c:v>
                </c:pt>
                <c:pt idx="23458">
                  <c:v>117.2899999999658</c:v>
                </c:pt>
                <c:pt idx="23459">
                  <c:v>117.2949999999658</c:v>
                </c:pt>
                <c:pt idx="23460">
                  <c:v>117.2999999999658</c:v>
                </c:pt>
                <c:pt idx="23461">
                  <c:v>117.3049999999658</c:v>
                </c:pt>
                <c:pt idx="23462">
                  <c:v>117.3099999999658</c:v>
                </c:pt>
                <c:pt idx="23463">
                  <c:v>117.3149999999658</c:v>
                </c:pt>
                <c:pt idx="23464">
                  <c:v>117.3199999999658</c:v>
                </c:pt>
                <c:pt idx="23465">
                  <c:v>117.3249999999658</c:v>
                </c:pt>
                <c:pt idx="23466">
                  <c:v>117.3299999999658</c:v>
                </c:pt>
                <c:pt idx="23467">
                  <c:v>117.3349999999658</c:v>
                </c:pt>
                <c:pt idx="23468">
                  <c:v>117.3399999999658</c:v>
                </c:pt>
                <c:pt idx="23469">
                  <c:v>117.3449999999658</c:v>
                </c:pt>
                <c:pt idx="23470">
                  <c:v>117.3499999999658</c:v>
                </c:pt>
                <c:pt idx="23471">
                  <c:v>117.3549999999658</c:v>
                </c:pt>
                <c:pt idx="23472">
                  <c:v>117.3599999999658</c:v>
                </c:pt>
                <c:pt idx="23473">
                  <c:v>117.3649999999658</c:v>
                </c:pt>
                <c:pt idx="23474">
                  <c:v>117.3699999999658</c:v>
                </c:pt>
                <c:pt idx="23475">
                  <c:v>117.3749999999658</c:v>
                </c:pt>
                <c:pt idx="23476">
                  <c:v>117.3799999999657</c:v>
                </c:pt>
                <c:pt idx="23477">
                  <c:v>117.3849999999657</c:v>
                </c:pt>
                <c:pt idx="23478">
                  <c:v>117.3899999999657</c:v>
                </c:pt>
                <c:pt idx="23479">
                  <c:v>117.3949999999657</c:v>
                </c:pt>
                <c:pt idx="23480">
                  <c:v>117.3999999999657</c:v>
                </c:pt>
                <c:pt idx="23481">
                  <c:v>117.4049999999657</c:v>
                </c:pt>
                <c:pt idx="23482">
                  <c:v>117.4099999999657</c:v>
                </c:pt>
                <c:pt idx="23483">
                  <c:v>117.4149999999657</c:v>
                </c:pt>
                <c:pt idx="23484">
                  <c:v>117.4199999999657</c:v>
                </c:pt>
                <c:pt idx="23485">
                  <c:v>117.4249999999657</c:v>
                </c:pt>
                <c:pt idx="23486">
                  <c:v>117.4299999999657</c:v>
                </c:pt>
                <c:pt idx="23487">
                  <c:v>117.4349999999657</c:v>
                </c:pt>
                <c:pt idx="23488">
                  <c:v>117.4399999999657</c:v>
                </c:pt>
                <c:pt idx="23489">
                  <c:v>117.4449999999657</c:v>
                </c:pt>
                <c:pt idx="23490">
                  <c:v>117.4499999999657</c:v>
                </c:pt>
                <c:pt idx="23491">
                  <c:v>117.4549999999657</c:v>
                </c:pt>
                <c:pt idx="23492">
                  <c:v>117.4599999999657</c:v>
                </c:pt>
                <c:pt idx="23493">
                  <c:v>117.4649999999657</c:v>
                </c:pt>
                <c:pt idx="23494">
                  <c:v>117.4699999999657</c:v>
                </c:pt>
                <c:pt idx="23495">
                  <c:v>117.4749999999657</c:v>
                </c:pt>
                <c:pt idx="23496">
                  <c:v>117.4799999999657</c:v>
                </c:pt>
                <c:pt idx="23497">
                  <c:v>117.4849999999657</c:v>
                </c:pt>
                <c:pt idx="23498">
                  <c:v>117.4899999999656</c:v>
                </c:pt>
                <c:pt idx="23499">
                  <c:v>117.4949999999657</c:v>
                </c:pt>
                <c:pt idx="23500">
                  <c:v>117.4999999999656</c:v>
                </c:pt>
                <c:pt idx="23501">
                  <c:v>117.5049999999656</c:v>
                </c:pt>
                <c:pt idx="23502">
                  <c:v>117.5099999999656</c:v>
                </c:pt>
                <c:pt idx="23503">
                  <c:v>117.5149999999656</c:v>
                </c:pt>
                <c:pt idx="23504">
                  <c:v>117.5199999999656</c:v>
                </c:pt>
                <c:pt idx="23505">
                  <c:v>117.5249999999656</c:v>
                </c:pt>
                <c:pt idx="23506">
                  <c:v>117.5299999999656</c:v>
                </c:pt>
                <c:pt idx="23507">
                  <c:v>117.5349999999656</c:v>
                </c:pt>
                <c:pt idx="23508">
                  <c:v>117.5399999999656</c:v>
                </c:pt>
                <c:pt idx="23509">
                  <c:v>117.5449999999656</c:v>
                </c:pt>
                <c:pt idx="23510">
                  <c:v>117.5499999999656</c:v>
                </c:pt>
                <c:pt idx="23511">
                  <c:v>117.5549999999656</c:v>
                </c:pt>
                <c:pt idx="23512">
                  <c:v>117.5599999999656</c:v>
                </c:pt>
                <c:pt idx="23513">
                  <c:v>117.5649999999656</c:v>
                </c:pt>
                <c:pt idx="23514">
                  <c:v>117.5699999999656</c:v>
                </c:pt>
                <c:pt idx="23515">
                  <c:v>117.5749999999656</c:v>
                </c:pt>
                <c:pt idx="23516">
                  <c:v>117.5799999999656</c:v>
                </c:pt>
                <c:pt idx="23517">
                  <c:v>117.5849999999656</c:v>
                </c:pt>
                <c:pt idx="23518">
                  <c:v>117.5899999999656</c:v>
                </c:pt>
                <c:pt idx="23519">
                  <c:v>117.5949999999656</c:v>
                </c:pt>
                <c:pt idx="23520">
                  <c:v>117.5999999999655</c:v>
                </c:pt>
                <c:pt idx="23521">
                  <c:v>117.6049999999655</c:v>
                </c:pt>
                <c:pt idx="23522">
                  <c:v>117.6099999999655</c:v>
                </c:pt>
                <c:pt idx="23523">
                  <c:v>117.6149999999655</c:v>
                </c:pt>
                <c:pt idx="23524">
                  <c:v>117.6199999999655</c:v>
                </c:pt>
                <c:pt idx="23525">
                  <c:v>117.6249999999655</c:v>
                </c:pt>
                <c:pt idx="23526">
                  <c:v>117.6299999999655</c:v>
                </c:pt>
                <c:pt idx="23527">
                  <c:v>117.6349999999655</c:v>
                </c:pt>
                <c:pt idx="23528">
                  <c:v>117.6399999999655</c:v>
                </c:pt>
                <c:pt idx="23529">
                  <c:v>117.6449999999655</c:v>
                </c:pt>
                <c:pt idx="23530">
                  <c:v>117.6499999999655</c:v>
                </c:pt>
                <c:pt idx="23531">
                  <c:v>117.6549999999655</c:v>
                </c:pt>
                <c:pt idx="23532">
                  <c:v>117.6599999999655</c:v>
                </c:pt>
                <c:pt idx="23533">
                  <c:v>117.6649999999655</c:v>
                </c:pt>
                <c:pt idx="23534">
                  <c:v>117.6699999999655</c:v>
                </c:pt>
                <c:pt idx="23535">
                  <c:v>117.6749999999655</c:v>
                </c:pt>
                <c:pt idx="23536">
                  <c:v>117.6799999999655</c:v>
                </c:pt>
                <c:pt idx="23537">
                  <c:v>117.6849999999655</c:v>
                </c:pt>
                <c:pt idx="23538">
                  <c:v>117.6899999999655</c:v>
                </c:pt>
                <c:pt idx="23539">
                  <c:v>117.6949999999655</c:v>
                </c:pt>
                <c:pt idx="23540">
                  <c:v>117.6999999999655</c:v>
                </c:pt>
                <c:pt idx="23541">
                  <c:v>117.7049999999655</c:v>
                </c:pt>
                <c:pt idx="23542">
                  <c:v>117.7099999999654</c:v>
                </c:pt>
                <c:pt idx="23543">
                  <c:v>117.7149999999655</c:v>
                </c:pt>
                <c:pt idx="23544">
                  <c:v>117.7199999999654</c:v>
                </c:pt>
                <c:pt idx="23545">
                  <c:v>117.7249999999654</c:v>
                </c:pt>
                <c:pt idx="23546">
                  <c:v>117.7299999999654</c:v>
                </c:pt>
                <c:pt idx="23547">
                  <c:v>117.7349999999654</c:v>
                </c:pt>
                <c:pt idx="23548">
                  <c:v>117.7399999999654</c:v>
                </c:pt>
                <c:pt idx="23549">
                  <c:v>117.7449999999654</c:v>
                </c:pt>
                <c:pt idx="23550">
                  <c:v>117.7499999999654</c:v>
                </c:pt>
                <c:pt idx="23551">
                  <c:v>117.7549999999654</c:v>
                </c:pt>
                <c:pt idx="23552">
                  <c:v>117.7599999999654</c:v>
                </c:pt>
                <c:pt idx="23553">
                  <c:v>117.7649999999654</c:v>
                </c:pt>
                <c:pt idx="23554">
                  <c:v>117.7699999999654</c:v>
                </c:pt>
                <c:pt idx="23555">
                  <c:v>117.7749999999654</c:v>
                </c:pt>
                <c:pt idx="23556">
                  <c:v>117.7799999999654</c:v>
                </c:pt>
                <c:pt idx="23557">
                  <c:v>117.7849999999654</c:v>
                </c:pt>
                <c:pt idx="23558">
                  <c:v>117.7899999999654</c:v>
                </c:pt>
                <c:pt idx="23559">
                  <c:v>117.7949999999654</c:v>
                </c:pt>
                <c:pt idx="23560">
                  <c:v>117.7999999999654</c:v>
                </c:pt>
                <c:pt idx="23561">
                  <c:v>117.8049999999654</c:v>
                </c:pt>
                <c:pt idx="23562">
                  <c:v>117.8099999999654</c:v>
                </c:pt>
                <c:pt idx="23563">
                  <c:v>117.8149999999654</c:v>
                </c:pt>
                <c:pt idx="23564">
                  <c:v>117.8199999999653</c:v>
                </c:pt>
                <c:pt idx="23565">
                  <c:v>117.8249999999653</c:v>
                </c:pt>
                <c:pt idx="23566">
                  <c:v>117.8299999999653</c:v>
                </c:pt>
                <c:pt idx="23567">
                  <c:v>117.8349999999653</c:v>
                </c:pt>
                <c:pt idx="23568">
                  <c:v>117.8399999999653</c:v>
                </c:pt>
                <c:pt idx="23569">
                  <c:v>117.8449999999653</c:v>
                </c:pt>
                <c:pt idx="23570">
                  <c:v>117.8499999999653</c:v>
                </c:pt>
                <c:pt idx="23571">
                  <c:v>117.8549999999653</c:v>
                </c:pt>
                <c:pt idx="23572">
                  <c:v>117.8599999999653</c:v>
                </c:pt>
                <c:pt idx="23573">
                  <c:v>117.8649999999653</c:v>
                </c:pt>
                <c:pt idx="23574">
                  <c:v>117.8699999999653</c:v>
                </c:pt>
                <c:pt idx="23575">
                  <c:v>117.8749999999653</c:v>
                </c:pt>
                <c:pt idx="23576">
                  <c:v>117.8799999999653</c:v>
                </c:pt>
                <c:pt idx="23577">
                  <c:v>117.8849999999653</c:v>
                </c:pt>
                <c:pt idx="23578">
                  <c:v>117.8899999999653</c:v>
                </c:pt>
                <c:pt idx="23579">
                  <c:v>117.8949999999653</c:v>
                </c:pt>
                <c:pt idx="23580">
                  <c:v>117.8999999999653</c:v>
                </c:pt>
                <c:pt idx="23581">
                  <c:v>117.9049999999653</c:v>
                </c:pt>
                <c:pt idx="23582">
                  <c:v>117.9099999999653</c:v>
                </c:pt>
                <c:pt idx="23583">
                  <c:v>117.9149999999653</c:v>
                </c:pt>
                <c:pt idx="23584">
                  <c:v>117.9199999999653</c:v>
                </c:pt>
                <c:pt idx="23585">
                  <c:v>117.9249999999653</c:v>
                </c:pt>
                <c:pt idx="23586">
                  <c:v>117.9299999999652</c:v>
                </c:pt>
                <c:pt idx="23587">
                  <c:v>117.9349999999653</c:v>
                </c:pt>
                <c:pt idx="23588">
                  <c:v>117.9399999999652</c:v>
                </c:pt>
                <c:pt idx="23589">
                  <c:v>117.9449999999652</c:v>
                </c:pt>
                <c:pt idx="23590">
                  <c:v>117.9499999999652</c:v>
                </c:pt>
                <c:pt idx="23591">
                  <c:v>117.9549999999652</c:v>
                </c:pt>
                <c:pt idx="23592">
                  <c:v>117.9599999999652</c:v>
                </c:pt>
                <c:pt idx="23593">
                  <c:v>117.9649999999652</c:v>
                </c:pt>
                <c:pt idx="23594">
                  <c:v>117.9699999999652</c:v>
                </c:pt>
                <c:pt idx="23595">
                  <c:v>117.9749999999652</c:v>
                </c:pt>
                <c:pt idx="23596">
                  <c:v>117.9799999999652</c:v>
                </c:pt>
                <c:pt idx="23597">
                  <c:v>117.9849999999652</c:v>
                </c:pt>
                <c:pt idx="23598">
                  <c:v>117.9899999999652</c:v>
                </c:pt>
                <c:pt idx="23599">
                  <c:v>117.9949999999652</c:v>
                </c:pt>
                <c:pt idx="23600">
                  <c:v>117.9999999999652</c:v>
                </c:pt>
                <c:pt idx="23601">
                  <c:v>118.0049999999652</c:v>
                </c:pt>
                <c:pt idx="23602">
                  <c:v>118.0099999999652</c:v>
                </c:pt>
                <c:pt idx="23603">
                  <c:v>118.0149999999652</c:v>
                </c:pt>
                <c:pt idx="23604">
                  <c:v>118.0199999999652</c:v>
                </c:pt>
                <c:pt idx="23605">
                  <c:v>118.0249999999652</c:v>
                </c:pt>
                <c:pt idx="23606">
                  <c:v>118.0299999999652</c:v>
                </c:pt>
                <c:pt idx="23607">
                  <c:v>118.0349999999652</c:v>
                </c:pt>
                <c:pt idx="23608">
                  <c:v>118.0399999999651</c:v>
                </c:pt>
                <c:pt idx="23609">
                  <c:v>118.0449999999652</c:v>
                </c:pt>
                <c:pt idx="23610">
                  <c:v>118.0499999999651</c:v>
                </c:pt>
                <c:pt idx="23611">
                  <c:v>118.0549999999651</c:v>
                </c:pt>
                <c:pt idx="23612">
                  <c:v>118.0599999999651</c:v>
                </c:pt>
                <c:pt idx="23613">
                  <c:v>118.0649999999651</c:v>
                </c:pt>
                <c:pt idx="23614">
                  <c:v>118.0699999999651</c:v>
                </c:pt>
                <c:pt idx="23615">
                  <c:v>118.0749999999651</c:v>
                </c:pt>
                <c:pt idx="23616">
                  <c:v>118.0799999999651</c:v>
                </c:pt>
                <c:pt idx="23617">
                  <c:v>118.0849999999651</c:v>
                </c:pt>
                <c:pt idx="23618">
                  <c:v>118.0899999999651</c:v>
                </c:pt>
                <c:pt idx="23619">
                  <c:v>118.0949999999651</c:v>
                </c:pt>
                <c:pt idx="23620">
                  <c:v>118.0999999999651</c:v>
                </c:pt>
                <c:pt idx="23621">
                  <c:v>118.1049999999651</c:v>
                </c:pt>
                <c:pt idx="23622">
                  <c:v>118.1099999999651</c:v>
                </c:pt>
                <c:pt idx="23623">
                  <c:v>118.1149999999651</c:v>
                </c:pt>
                <c:pt idx="23624">
                  <c:v>118.1199999999651</c:v>
                </c:pt>
                <c:pt idx="23625">
                  <c:v>118.1249999999651</c:v>
                </c:pt>
                <c:pt idx="23626">
                  <c:v>118.1299999999651</c:v>
                </c:pt>
                <c:pt idx="23627">
                  <c:v>118.1349999999651</c:v>
                </c:pt>
                <c:pt idx="23628">
                  <c:v>118.1399999999651</c:v>
                </c:pt>
                <c:pt idx="23629">
                  <c:v>118.1449999999651</c:v>
                </c:pt>
                <c:pt idx="23630">
                  <c:v>118.149999999965</c:v>
                </c:pt>
                <c:pt idx="23631">
                  <c:v>118.154999999965</c:v>
                </c:pt>
                <c:pt idx="23632">
                  <c:v>118.159999999965</c:v>
                </c:pt>
                <c:pt idx="23633">
                  <c:v>118.164999999965</c:v>
                </c:pt>
                <c:pt idx="23634">
                  <c:v>118.169999999965</c:v>
                </c:pt>
                <c:pt idx="23635">
                  <c:v>118.174999999965</c:v>
                </c:pt>
                <c:pt idx="23636">
                  <c:v>118.179999999965</c:v>
                </c:pt>
                <c:pt idx="23637">
                  <c:v>118.184999999965</c:v>
                </c:pt>
                <c:pt idx="23638">
                  <c:v>118.189999999965</c:v>
                </c:pt>
                <c:pt idx="23639">
                  <c:v>118.194999999965</c:v>
                </c:pt>
                <c:pt idx="23640">
                  <c:v>118.199999999965</c:v>
                </c:pt>
                <c:pt idx="23641">
                  <c:v>118.204999999965</c:v>
                </c:pt>
                <c:pt idx="23642">
                  <c:v>118.209999999965</c:v>
                </c:pt>
                <c:pt idx="23643">
                  <c:v>118.214999999965</c:v>
                </c:pt>
                <c:pt idx="23644">
                  <c:v>118.219999999965</c:v>
                </c:pt>
                <c:pt idx="23645">
                  <c:v>118.224999999965</c:v>
                </c:pt>
                <c:pt idx="23646">
                  <c:v>118.229999999965</c:v>
                </c:pt>
                <c:pt idx="23647">
                  <c:v>118.234999999965</c:v>
                </c:pt>
                <c:pt idx="23648">
                  <c:v>118.239999999965</c:v>
                </c:pt>
                <c:pt idx="23649">
                  <c:v>118.244999999965</c:v>
                </c:pt>
                <c:pt idx="23650">
                  <c:v>118.249999999965</c:v>
                </c:pt>
                <c:pt idx="23651">
                  <c:v>118.254999999965</c:v>
                </c:pt>
                <c:pt idx="23652">
                  <c:v>118.259999999965</c:v>
                </c:pt>
                <c:pt idx="23653">
                  <c:v>118.264999999965</c:v>
                </c:pt>
                <c:pt idx="23654">
                  <c:v>118.269999999965</c:v>
                </c:pt>
                <c:pt idx="23655">
                  <c:v>118.274999999965</c:v>
                </c:pt>
                <c:pt idx="23656">
                  <c:v>118.279999999965</c:v>
                </c:pt>
                <c:pt idx="23657">
                  <c:v>118.284999999965</c:v>
                </c:pt>
                <c:pt idx="23658">
                  <c:v>118.289999999965</c:v>
                </c:pt>
                <c:pt idx="23659">
                  <c:v>118.294999999965</c:v>
                </c:pt>
                <c:pt idx="23660">
                  <c:v>118.299999999965</c:v>
                </c:pt>
                <c:pt idx="23661">
                  <c:v>118.304999999965</c:v>
                </c:pt>
                <c:pt idx="23662">
                  <c:v>118.309999999965</c:v>
                </c:pt>
                <c:pt idx="23663">
                  <c:v>118.314999999965</c:v>
                </c:pt>
                <c:pt idx="23664">
                  <c:v>118.319999999965</c:v>
                </c:pt>
                <c:pt idx="23665">
                  <c:v>118.324999999965</c:v>
                </c:pt>
                <c:pt idx="23666">
                  <c:v>118.3299999999649</c:v>
                </c:pt>
                <c:pt idx="23667">
                  <c:v>118.334999999965</c:v>
                </c:pt>
                <c:pt idx="23668">
                  <c:v>118.339999999965</c:v>
                </c:pt>
                <c:pt idx="23669">
                  <c:v>118.344999999965</c:v>
                </c:pt>
                <c:pt idx="23670">
                  <c:v>118.349999999965</c:v>
                </c:pt>
                <c:pt idx="23671">
                  <c:v>118.354999999965</c:v>
                </c:pt>
                <c:pt idx="23672">
                  <c:v>118.3599999999648</c:v>
                </c:pt>
                <c:pt idx="23673">
                  <c:v>118.364999999965</c:v>
                </c:pt>
                <c:pt idx="23674">
                  <c:v>118.3699999999648</c:v>
                </c:pt>
                <c:pt idx="23675">
                  <c:v>118.3749999999648</c:v>
                </c:pt>
                <c:pt idx="23676">
                  <c:v>118.3799999999648</c:v>
                </c:pt>
                <c:pt idx="23677">
                  <c:v>118.3849999999648</c:v>
                </c:pt>
                <c:pt idx="23678">
                  <c:v>118.3899999999648</c:v>
                </c:pt>
                <c:pt idx="23679">
                  <c:v>118.3949999999648</c:v>
                </c:pt>
                <c:pt idx="23680">
                  <c:v>118.3999999999648</c:v>
                </c:pt>
                <c:pt idx="23681">
                  <c:v>118.4049999999648</c:v>
                </c:pt>
                <c:pt idx="23682">
                  <c:v>118.4099999999648</c:v>
                </c:pt>
                <c:pt idx="23683">
                  <c:v>118.4149999999648</c:v>
                </c:pt>
                <c:pt idx="23684">
                  <c:v>118.4199999999648</c:v>
                </c:pt>
                <c:pt idx="23685">
                  <c:v>118.4249999999648</c:v>
                </c:pt>
                <c:pt idx="23686">
                  <c:v>118.4299999999648</c:v>
                </c:pt>
                <c:pt idx="23687">
                  <c:v>118.4349999999648</c:v>
                </c:pt>
                <c:pt idx="23688">
                  <c:v>118.4399999999648</c:v>
                </c:pt>
                <c:pt idx="23689">
                  <c:v>118.4449999999648</c:v>
                </c:pt>
                <c:pt idx="23690">
                  <c:v>118.4499999999648</c:v>
                </c:pt>
                <c:pt idx="23691">
                  <c:v>118.4549999999648</c:v>
                </c:pt>
                <c:pt idx="23692">
                  <c:v>118.4599999999648</c:v>
                </c:pt>
                <c:pt idx="23693">
                  <c:v>118.4649999999648</c:v>
                </c:pt>
                <c:pt idx="23694">
                  <c:v>118.4699999999648</c:v>
                </c:pt>
                <c:pt idx="23695">
                  <c:v>118.4749999999648</c:v>
                </c:pt>
                <c:pt idx="23696">
                  <c:v>118.4799999999647</c:v>
                </c:pt>
                <c:pt idx="23697">
                  <c:v>118.4849999999647</c:v>
                </c:pt>
                <c:pt idx="23698">
                  <c:v>118.4899999999647</c:v>
                </c:pt>
                <c:pt idx="23699">
                  <c:v>118.4949999999647</c:v>
                </c:pt>
                <c:pt idx="23700">
                  <c:v>118.4999999999647</c:v>
                </c:pt>
                <c:pt idx="23701">
                  <c:v>118.5049999999647</c:v>
                </c:pt>
                <c:pt idx="23702">
                  <c:v>118.5099999999647</c:v>
                </c:pt>
                <c:pt idx="23703">
                  <c:v>118.5149999999647</c:v>
                </c:pt>
                <c:pt idx="23704">
                  <c:v>118.5199999999647</c:v>
                </c:pt>
                <c:pt idx="23705">
                  <c:v>118.5249999999647</c:v>
                </c:pt>
                <c:pt idx="23706">
                  <c:v>118.5299999999647</c:v>
                </c:pt>
                <c:pt idx="23707">
                  <c:v>118.5349999999647</c:v>
                </c:pt>
                <c:pt idx="23708">
                  <c:v>118.5399999999647</c:v>
                </c:pt>
                <c:pt idx="23709">
                  <c:v>118.5449999999647</c:v>
                </c:pt>
                <c:pt idx="23710">
                  <c:v>118.5499999999647</c:v>
                </c:pt>
                <c:pt idx="23711">
                  <c:v>118.5549999999647</c:v>
                </c:pt>
                <c:pt idx="23712">
                  <c:v>118.5599999999647</c:v>
                </c:pt>
                <c:pt idx="23713">
                  <c:v>118.5649999999647</c:v>
                </c:pt>
                <c:pt idx="23714">
                  <c:v>118.5699999999647</c:v>
                </c:pt>
                <c:pt idx="23715">
                  <c:v>118.5749999999647</c:v>
                </c:pt>
                <c:pt idx="23716">
                  <c:v>118.5799999999646</c:v>
                </c:pt>
                <c:pt idx="23717">
                  <c:v>118.5849999999647</c:v>
                </c:pt>
                <c:pt idx="23718">
                  <c:v>118.5899999999646</c:v>
                </c:pt>
                <c:pt idx="23719">
                  <c:v>118.5949999999646</c:v>
                </c:pt>
                <c:pt idx="23720">
                  <c:v>118.5999999999646</c:v>
                </c:pt>
                <c:pt idx="23721">
                  <c:v>118.6049999999646</c:v>
                </c:pt>
                <c:pt idx="23722">
                  <c:v>118.6099999999646</c:v>
                </c:pt>
                <c:pt idx="23723">
                  <c:v>118.6149999999646</c:v>
                </c:pt>
                <c:pt idx="23724">
                  <c:v>118.6199999999646</c:v>
                </c:pt>
                <c:pt idx="23725">
                  <c:v>118.6249999999646</c:v>
                </c:pt>
                <c:pt idx="23726">
                  <c:v>118.6299999999646</c:v>
                </c:pt>
                <c:pt idx="23727">
                  <c:v>118.6349999999646</c:v>
                </c:pt>
                <c:pt idx="23728">
                  <c:v>118.6399999999646</c:v>
                </c:pt>
                <c:pt idx="23729">
                  <c:v>118.6449999999646</c:v>
                </c:pt>
                <c:pt idx="23730">
                  <c:v>118.6499999999646</c:v>
                </c:pt>
                <c:pt idx="23731">
                  <c:v>118.6549999999646</c:v>
                </c:pt>
                <c:pt idx="23732">
                  <c:v>118.6599999999646</c:v>
                </c:pt>
                <c:pt idx="23733">
                  <c:v>118.6649999999646</c:v>
                </c:pt>
                <c:pt idx="23734">
                  <c:v>118.6699999999646</c:v>
                </c:pt>
                <c:pt idx="23735">
                  <c:v>118.6749999999646</c:v>
                </c:pt>
                <c:pt idx="23736">
                  <c:v>118.6799999999646</c:v>
                </c:pt>
                <c:pt idx="23737">
                  <c:v>118.6849999999646</c:v>
                </c:pt>
                <c:pt idx="23738">
                  <c:v>118.6899999999645</c:v>
                </c:pt>
                <c:pt idx="23739">
                  <c:v>118.6949999999646</c:v>
                </c:pt>
                <c:pt idx="23740">
                  <c:v>118.6999999999645</c:v>
                </c:pt>
                <c:pt idx="23741">
                  <c:v>118.7049999999645</c:v>
                </c:pt>
                <c:pt idx="23742">
                  <c:v>118.7099999999645</c:v>
                </c:pt>
                <c:pt idx="23743">
                  <c:v>118.7149999999645</c:v>
                </c:pt>
                <c:pt idx="23744">
                  <c:v>118.7199999999645</c:v>
                </c:pt>
                <c:pt idx="23745">
                  <c:v>118.7249999999645</c:v>
                </c:pt>
                <c:pt idx="23746">
                  <c:v>118.7299999999645</c:v>
                </c:pt>
                <c:pt idx="23747">
                  <c:v>118.7349999999645</c:v>
                </c:pt>
                <c:pt idx="23748">
                  <c:v>118.7399999999645</c:v>
                </c:pt>
                <c:pt idx="23749">
                  <c:v>118.7449999999645</c:v>
                </c:pt>
                <c:pt idx="23750">
                  <c:v>118.7499999999645</c:v>
                </c:pt>
                <c:pt idx="23751">
                  <c:v>118.7549999999645</c:v>
                </c:pt>
                <c:pt idx="23752">
                  <c:v>118.7599999999645</c:v>
                </c:pt>
                <c:pt idx="23753">
                  <c:v>118.7649999999645</c:v>
                </c:pt>
                <c:pt idx="23754">
                  <c:v>118.7699999999645</c:v>
                </c:pt>
                <c:pt idx="23755">
                  <c:v>118.7749999999645</c:v>
                </c:pt>
                <c:pt idx="23756">
                  <c:v>118.7799999999645</c:v>
                </c:pt>
                <c:pt idx="23757">
                  <c:v>118.7849999999645</c:v>
                </c:pt>
                <c:pt idx="23758">
                  <c:v>118.7899999999645</c:v>
                </c:pt>
                <c:pt idx="23759">
                  <c:v>118.7949999999645</c:v>
                </c:pt>
                <c:pt idx="23760">
                  <c:v>118.7999999999645</c:v>
                </c:pt>
                <c:pt idx="23761">
                  <c:v>118.8049999999645</c:v>
                </c:pt>
                <c:pt idx="23762">
                  <c:v>118.8099999999644</c:v>
                </c:pt>
                <c:pt idx="23763">
                  <c:v>118.8149999999644</c:v>
                </c:pt>
                <c:pt idx="23764">
                  <c:v>118.8199999999644</c:v>
                </c:pt>
                <c:pt idx="23765">
                  <c:v>118.8249999999644</c:v>
                </c:pt>
                <c:pt idx="23766">
                  <c:v>118.8299999999644</c:v>
                </c:pt>
                <c:pt idx="23767">
                  <c:v>118.8349999999644</c:v>
                </c:pt>
                <c:pt idx="23768">
                  <c:v>118.8399999999644</c:v>
                </c:pt>
                <c:pt idx="23769">
                  <c:v>118.8449999999644</c:v>
                </c:pt>
                <c:pt idx="23770">
                  <c:v>118.8499999999644</c:v>
                </c:pt>
                <c:pt idx="23771">
                  <c:v>118.8549999999644</c:v>
                </c:pt>
                <c:pt idx="23772">
                  <c:v>118.8599999999644</c:v>
                </c:pt>
                <c:pt idx="23773">
                  <c:v>118.8649999999644</c:v>
                </c:pt>
                <c:pt idx="23774">
                  <c:v>118.8699999999644</c:v>
                </c:pt>
                <c:pt idx="23775">
                  <c:v>118.8749999999644</c:v>
                </c:pt>
                <c:pt idx="23776">
                  <c:v>118.8799999999644</c:v>
                </c:pt>
                <c:pt idx="23777">
                  <c:v>118.8849999999644</c:v>
                </c:pt>
                <c:pt idx="23778">
                  <c:v>118.8899999999644</c:v>
                </c:pt>
                <c:pt idx="23779">
                  <c:v>118.8949999999644</c:v>
                </c:pt>
                <c:pt idx="23780">
                  <c:v>118.8999999999644</c:v>
                </c:pt>
                <c:pt idx="23781">
                  <c:v>118.9049999999644</c:v>
                </c:pt>
                <c:pt idx="23782">
                  <c:v>118.9099999999644</c:v>
                </c:pt>
                <c:pt idx="23783">
                  <c:v>118.9149999999644</c:v>
                </c:pt>
                <c:pt idx="23784">
                  <c:v>118.9199999999643</c:v>
                </c:pt>
                <c:pt idx="23785">
                  <c:v>118.9249999999643</c:v>
                </c:pt>
                <c:pt idx="23786">
                  <c:v>118.9299999999643</c:v>
                </c:pt>
                <c:pt idx="23787">
                  <c:v>118.9349999999643</c:v>
                </c:pt>
                <c:pt idx="23788">
                  <c:v>118.9399999999643</c:v>
                </c:pt>
                <c:pt idx="23789">
                  <c:v>118.9449999999643</c:v>
                </c:pt>
                <c:pt idx="23790">
                  <c:v>118.9499999999643</c:v>
                </c:pt>
                <c:pt idx="23791">
                  <c:v>118.9549999999643</c:v>
                </c:pt>
                <c:pt idx="23792">
                  <c:v>118.9599999999643</c:v>
                </c:pt>
                <c:pt idx="23793">
                  <c:v>118.9649999999643</c:v>
                </c:pt>
                <c:pt idx="23794">
                  <c:v>118.9699999999643</c:v>
                </c:pt>
                <c:pt idx="23795">
                  <c:v>118.9749999999643</c:v>
                </c:pt>
                <c:pt idx="23796">
                  <c:v>118.9799999999643</c:v>
                </c:pt>
                <c:pt idx="23797">
                  <c:v>118.9849999999643</c:v>
                </c:pt>
                <c:pt idx="23798">
                  <c:v>118.9899999999643</c:v>
                </c:pt>
                <c:pt idx="23799">
                  <c:v>118.9949999999643</c:v>
                </c:pt>
                <c:pt idx="23800">
                  <c:v>118.9999999999643</c:v>
                </c:pt>
                <c:pt idx="23801">
                  <c:v>119.0049999999643</c:v>
                </c:pt>
                <c:pt idx="23802">
                  <c:v>119.0099999999643</c:v>
                </c:pt>
                <c:pt idx="23803">
                  <c:v>119.0149999999643</c:v>
                </c:pt>
                <c:pt idx="23804">
                  <c:v>119.0199999999643</c:v>
                </c:pt>
                <c:pt idx="23805">
                  <c:v>119.0249999999643</c:v>
                </c:pt>
                <c:pt idx="23806">
                  <c:v>119.0299999999642</c:v>
                </c:pt>
                <c:pt idx="23807">
                  <c:v>119.0349999999642</c:v>
                </c:pt>
                <c:pt idx="23808">
                  <c:v>119.0399999999642</c:v>
                </c:pt>
                <c:pt idx="23809">
                  <c:v>119.0449999999642</c:v>
                </c:pt>
                <c:pt idx="23810">
                  <c:v>119.0499999999642</c:v>
                </c:pt>
                <c:pt idx="23811">
                  <c:v>119.0549999999642</c:v>
                </c:pt>
                <c:pt idx="23812">
                  <c:v>119.0599999999642</c:v>
                </c:pt>
                <c:pt idx="23813">
                  <c:v>119.0649999999642</c:v>
                </c:pt>
                <c:pt idx="23814">
                  <c:v>119.0699999999642</c:v>
                </c:pt>
                <c:pt idx="23815">
                  <c:v>119.0749999999642</c:v>
                </c:pt>
                <c:pt idx="23816">
                  <c:v>119.0799999999642</c:v>
                </c:pt>
                <c:pt idx="23817">
                  <c:v>119.0849999999642</c:v>
                </c:pt>
                <c:pt idx="23818">
                  <c:v>119.0899999999642</c:v>
                </c:pt>
                <c:pt idx="23819">
                  <c:v>119.0949999999642</c:v>
                </c:pt>
                <c:pt idx="23820">
                  <c:v>119.0999999999642</c:v>
                </c:pt>
                <c:pt idx="23821">
                  <c:v>119.1049999999642</c:v>
                </c:pt>
                <c:pt idx="23822">
                  <c:v>119.1099999999642</c:v>
                </c:pt>
                <c:pt idx="23823">
                  <c:v>119.1149999999642</c:v>
                </c:pt>
                <c:pt idx="23824">
                  <c:v>119.1199999999642</c:v>
                </c:pt>
                <c:pt idx="23825">
                  <c:v>119.1249999999642</c:v>
                </c:pt>
                <c:pt idx="23826">
                  <c:v>119.1299999999641</c:v>
                </c:pt>
                <c:pt idx="23827">
                  <c:v>119.1349999999642</c:v>
                </c:pt>
                <c:pt idx="23828">
                  <c:v>119.1399999999641</c:v>
                </c:pt>
                <c:pt idx="23829">
                  <c:v>119.1449999999641</c:v>
                </c:pt>
                <c:pt idx="23830">
                  <c:v>119.1499999999641</c:v>
                </c:pt>
                <c:pt idx="23831">
                  <c:v>119.1549999999641</c:v>
                </c:pt>
                <c:pt idx="23832">
                  <c:v>119.1599999999641</c:v>
                </c:pt>
                <c:pt idx="23833">
                  <c:v>119.1649999999641</c:v>
                </c:pt>
                <c:pt idx="23834">
                  <c:v>119.1699999999641</c:v>
                </c:pt>
                <c:pt idx="23835">
                  <c:v>119.1749999999641</c:v>
                </c:pt>
                <c:pt idx="23836">
                  <c:v>119.1799999999641</c:v>
                </c:pt>
                <c:pt idx="23837">
                  <c:v>119.1849999999641</c:v>
                </c:pt>
                <c:pt idx="23838">
                  <c:v>119.1899999999641</c:v>
                </c:pt>
                <c:pt idx="23839">
                  <c:v>119.1949999999641</c:v>
                </c:pt>
                <c:pt idx="23840">
                  <c:v>119.1999999999641</c:v>
                </c:pt>
                <c:pt idx="23841">
                  <c:v>119.2049999999641</c:v>
                </c:pt>
                <c:pt idx="23842">
                  <c:v>119.2099999999641</c:v>
                </c:pt>
                <c:pt idx="23843">
                  <c:v>119.2149999999641</c:v>
                </c:pt>
                <c:pt idx="23844">
                  <c:v>119.2199999999641</c:v>
                </c:pt>
                <c:pt idx="23845">
                  <c:v>119.2249999999641</c:v>
                </c:pt>
                <c:pt idx="23846">
                  <c:v>119.2299999999641</c:v>
                </c:pt>
                <c:pt idx="23847">
                  <c:v>119.2349999999641</c:v>
                </c:pt>
                <c:pt idx="23848">
                  <c:v>119.2399999999641</c:v>
                </c:pt>
                <c:pt idx="23849">
                  <c:v>119.2449999999641</c:v>
                </c:pt>
                <c:pt idx="23850">
                  <c:v>119.249999999964</c:v>
                </c:pt>
                <c:pt idx="23851">
                  <c:v>119.254999999964</c:v>
                </c:pt>
                <c:pt idx="23852">
                  <c:v>119.259999999964</c:v>
                </c:pt>
                <c:pt idx="23853">
                  <c:v>119.264999999964</c:v>
                </c:pt>
                <c:pt idx="23854">
                  <c:v>119.269999999964</c:v>
                </c:pt>
                <c:pt idx="23855">
                  <c:v>119.274999999964</c:v>
                </c:pt>
                <c:pt idx="23856">
                  <c:v>119.279999999964</c:v>
                </c:pt>
                <c:pt idx="23857">
                  <c:v>119.284999999964</c:v>
                </c:pt>
                <c:pt idx="23858">
                  <c:v>119.289999999964</c:v>
                </c:pt>
                <c:pt idx="23859">
                  <c:v>119.294999999964</c:v>
                </c:pt>
                <c:pt idx="23860">
                  <c:v>119.299999999964</c:v>
                </c:pt>
                <c:pt idx="23861">
                  <c:v>119.304999999964</c:v>
                </c:pt>
                <c:pt idx="23862">
                  <c:v>119.309999999964</c:v>
                </c:pt>
                <c:pt idx="23863">
                  <c:v>119.314999999964</c:v>
                </c:pt>
                <c:pt idx="23864">
                  <c:v>119.319999999964</c:v>
                </c:pt>
                <c:pt idx="23865">
                  <c:v>119.324999999964</c:v>
                </c:pt>
                <c:pt idx="23866">
                  <c:v>119.329999999964</c:v>
                </c:pt>
                <c:pt idx="23867">
                  <c:v>119.334999999964</c:v>
                </c:pt>
                <c:pt idx="23868">
                  <c:v>119.339999999964</c:v>
                </c:pt>
                <c:pt idx="23869">
                  <c:v>119.344999999964</c:v>
                </c:pt>
                <c:pt idx="23870">
                  <c:v>119.349999999964</c:v>
                </c:pt>
                <c:pt idx="23871">
                  <c:v>119.354999999964</c:v>
                </c:pt>
                <c:pt idx="23872">
                  <c:v>119.359999999964</c:v>
                </c:pt>
                <c:pt idx="23873">
                  <c:v>119.364999999964</c:v>
                </c:pt>
                <c:pt idx="23874">
                  <c:v>119.369999999964</c:v>
                </c:pt>
                <c:pt idx="23875">
                  <c:v>119.374999999964</c:v>
                </c:pt>
                <c:pt idx="23876">
                  <c:v>119.3799999999639</c:v>
                </c:pt>
                <c:pt idx="23877">
                  <c:v>119.384999999964</c:v>
                </c:pt>
                <c:pt idx="23878">
                  <c:v>119.389999999964</c:v>
                </c:pt>
                <c:pt idx="23879">
                  <c:v>119.394999999964</c:v>
                </c:pt>
                <c:pt idx="23880">
                  <c:v>119.399999999964</c:v>
                </c:pt>
                <c:pt idx="23881">
                  <c:v>119.404999999964</c:v>
                </c:pt>
                <c:pt idx="23882">
                  <c:v>119.409999999964</c:v>
                </c:pt>
                <c:pt idx="23883">
                  <c:v>119.414999999964</c:v>
                </c:pt>
                <c:pt idx="23884">
                  <c:v>119.419999999964</c:v>
                </c:pt>
                <c:pt idx="23885">
                  <c:v>119.424999999964</c:v>
                </c:pt>
                <c:pt idx="23886">
                  <c:v>119.429999999964</c:v>
                </c:pt>
                <c:pt idx="23887">
                  <c:v>119.434999999964</c:v>
                </c:pt>
                <c:pt idx="23888">
                  <c:v>119.439999999964</c:v>
                </c:pt>
                <c:pt idx="23889">
                  <c:v>119.444999999964</c:v>
                </c:pt>
                <c:pt idx="23890">
                  <c:v>119.449999999964</c:v>
                </c:pt>
                <c:pt idx="23891">
                  <c:v>119.454999999964</c:v>
                </c:pt>
                <c:pt idx="23892">
                  <c:v>119.459999999964</c:v>
                </c:pt>
                <c:pt idx="23893">
                  <c:v>119.464999999964</c:v>
                </c:pt>
                <c:pt idx="23894">
                  <c:v>119.4699999999638</c:v>
                </c:pt>
                <c:pt idx="23895">
                  <c:v>119.4749999999638</c:v>
                </c:pt>
                <c:pt idx="23896">
                  <c:v>119.4799999999638</c:v>
                </c:pt>
                <c:pt idx="23897">
                  <c:v>119.4849999999638</c:v>
                </c:pt>
                <c:pt idx="23898">
                  <c:v>119.4899999999638</c:v>
                </c:pt>
                <c:pt idx="23899">
                  <c:v>119.4949999999638</c:v>
                </c:pt>
                <c:pt idx="23900">
                  <c:v>119.4999999999638</c:v>
                </c:pt>
                <c:pt idx="23901">
                  <c:v>119.5049999999638</c:v>
                </c:pt>
                <c:pt idx="23902">
                  <c:v>119.5099999999638</c:v>
                </c:pt>
                <c:pt idx="23903">
                  <c:v>119.5149999999638</c:v>
                </c:pt>
                <c:pt idx="23904">
                  <c:v>119.5199999999638</c:v>
                </c:pt>
                <c:pt idx="23905">
                  <c:v>119.5249999999638</c:v>
                </c:pt>
                <c:pt idx="23906">
                  <c:v>119.5299999999638</c:v>
                </c:pt>
                <c:pt idx="23907">
                  <c:v>119.5349999999638</c:v>
                </c:pt>
                <c:pt idx="23908">
                  <c:v>119.5399999999638</c:v>
                </c:pt>
                <c:pt idx="23909">
                  <c:v>119.5449999999638</c:v>
                </c:pt>
                <c:pt idx="23910">
                  <c:v>119.5499999999638</c:v>
                </c:pt>
                <c:pt idx="23911">
                  <c:v>119.5549999999638</c:v>
                </c:pt>
                <c:pt idx="23912">
                  <c:v>119.5599999999638</c:v>
                </c:pt>
                <c:pt idx="23913">
                  <c:v>119.5649999999638</c:v>
                </c:pt>
                <c:pt idx="23914">
                  <c:v>119.5699999999638</c:v>
                </c:pt>
                <c:pt idx="23915">
                  <c:v>119.5749999999638</c:v>
                </c:pt>
                <c:pt idx="23916">
                  <c:v>119.5799999999637</c:v>
                </c:pt>
                <c:pt idx="23917">
                  <c:v>119.5849999999637</c:v>
                </c:pt>
                <c:pt idx="23918">
                  <c:v>119.5899999999637</c:v>
                </c:pt>
                <c:pt idx="23919">
                  <c:v>119.5949999999637</c:v>
                </c:pt>
                <c:pt idx="23920">
                  <c:v>119.5999999999637</c:v>
                </c:pt>
                <c:pt idx="23921">
                  <c:v>119.6049999999637</c:v>
                </c:pt>
                <c:pt idx="23922">
                  <c:v>119.6099999999637</c:v>
                </c:pt>
                <c:pt idx="23923">
                  <c:v>119.6149999999637</c:v>
                </c:pt>
                <c:pt idx="23924">
                  <c:v>119.6199999999637</c:v>
                </c:pt>
                <c:pt idx="23925">
                  <c:v>119.6249999999637</c:v>
                </c:pt>
                <c:pt idx="23926">
                  <c:v>119.6299999999637</c:v>
                </c:pt>
                <c:pt idx="23927">
                  <c:v>119.6349999999637</c:v>
                </c:pt>
                <c:pt idx="23928">
                  <c:v>119.6399999999637</c:v>
                </c:pt>
                <c:pt idx="23929">
                  <c:v>119.6449999999637</c:v>
                </c:pt>
                <c:pt idx="23930">
                  <c:v>119.6499999999637</c:v>
                </c:pt>
                <c:pt idx="23931">
                  <c:v>119.6549999999637</c:v>
                </c:pt>
                <c:pt idx="23932">
                  <c:v>119.6599999999637</c:v>
                </c:pt>
                <c:pt idx="23933">
                  <c:v>119.6649999999637</c:v>
                </c:pt>
                <c:pt idx="23934">
                  <c:v>119.6699999999637</c:v>
                </c:pt>
                <c:pt idx="23935">
                  <c:v>119.6749999999637</c:v>
                </c:pt>
                <c:pt idx="23936">
                  <c:v>119.6799999999636</c:v>
                </c:pt>
                <c:pt idx="23937">
                  <c:v>119.6849999999637</c:v>
                </c:pt>
                <c:pt idx="23938">
                  <c:v>119.6899999999636</c:v>
                </c:pt>
                <c:pt idx="23939">
                  <c:v>119.6949999999636</c:v>
                </c:pt>
                <c:pt idx="23940">
                  <c:v>119.6999999999636</c:v>
                </c:pt>
                <c:pt idx="23941">
                  <c:v>119.7049999999636</c:v>
                </c:pt>
                <c:pt idx="23942">
                  <c:v>119.7099999999636</c:v>
                </c:pt>
                <c:pt idx="23943">
                  <c:v>119.7149999999636</c:v>
                </c:pt>
                <c:pt idx="23944">
                  <c:v>119.7199999999636</c:v>
                </c:pt>
                <c:pt idx="23945">
                  <c:v>119.7249999999636</c:v>
                </c:pt>
                <c:pt idx="23946">
                  <c:v>119.7299999999636</c:v>
                </c:pt>
                <c:pt idx="23947">
                  <c:v>119.7349999999636</c:v>
                </c:pt>
                <c:pt idx="23948">
                  <c:v>119.7399999999636</c:v>
                </c:pt>
                <c:pt idx="23949">
                  <c:v>119.7449999999636</c:v>
                </c:pt>
                <c:pt idx="23950">
                  <c:v>119.7499999999636</c:v>
                </c:pt>
                <c:pt idx="23951">
                  <c:v>119.7549999999636</c:v>
                </c:pt>
                <c:pt idx="23952">
                  <c:v>119.7599999999636</c:v>
                </c:pt>
                <c:pt idx="23953">
                  <c:v>119.7649999999636</c:v>
                </c:pt>
                <c:pt idx="23954">
                  <c:v>119.7699999999636</c:v>
                </c:pt>
                <c:pt idx="23955">
                  <c:v>119.7749999999636</c:v>
                </c:pt>
                <c:pt idx="23956">
                  <c:v>119.7799999999636</c:v>
                </c:pt>
                <c:pt idx="23957">
                  <c:v>119.7849999999636</c:v>
                </c:pt>
                <c:pt idx="23958">
                  <c:v>119.7899999999636</c:v>
                </c:pt>
                <c:pt idx="23959">
                  <c:v>119.7949999999636</c:v>
                </c:pt>
                <c:pt idx="23960">
                  <c:v>119.7999999999635</c:v>
                </c:pt>
                <c:pt idx="23961">
                  <c:v>119.8049999999635</c:v>
                </c:pt>
                <c:pt idx="23962">
                  <c:v>119.8099999999635</c:v>
                </c:pt>
                <c:pt idx="23963">
                  <c:v>119.8149999999635</c:v>
                </c:pt>
                <c:pt idx="23964">
                  <c:v>119.8199999999635</c:v>
                </c:pt>
                <c:pt idx="23965">
                  <c:v>119.8249999999635</c:v>
                </c:pt>
                <c:pt idx="23966">
                  <c:v>119.8299999999635</c:v>
                </c:pt>
                <c:pt idx="23967">
                  <c:v>119.8349999999635</c:v>
                </c:pt>
                <c:pt idx="23968">
                  <c:v>119.8399999999635</c:v>
                </c:pt>
                <c:pt idx="23969">
                  <c:v>119.8449999999635</c:v>
                </c:pt>
                <c:pt idx="23970">
                  <c:v>119.8499999999635</c:v>
                </c:pt>
                <c:pt idx="23971">
                  <c:v>119.8549999999635</c:v>
                </c:pt>
                <c:pt idx="23972">
                  <c:v>119.8599999999635</c:v>
                </c:pt>
                <c:pt idx="23973">
                  <c:v>119.8649999999635</c:v>
                </c:pt>
                <c:pt idx="23974">
                  <c:v>119.8699999999635</c:v>
                </c:pt>
                <c:pt idx="23975">
                  <c:v>119.8749999999635</c:v>
                </c:pt>
                <c:pt idx="23976">
                  <c:v>119.8799999999635</c:v>
                </c:pt>
                <c:pt idx="23977">
                  <c:v>119.8849999999635</c:v>
                </c:pt>
                <c:pt idx="23978">
                  <c:v>119.8899999999635</c:v>
                </c:pt>
                <c:pt idx="23979">
                  <c:v>119.8949999999635</c:v>
                </c:pt>
                <c:pt idx="23980">
                  <c:v>119.8999999999635</c:v>
                </c:pt>
                <c:pt idx="23981">
                  <c:v>119.9049999999635</c:v>
                </c:pt>
                <c:pt idx="23982">
                  <c:v>119.9099999999634</c:v>
                </c:pt>
                <c:pt idx="23983">
                  <c:v>119.9149999999635</c:v>
                </c:pt>
                <c:pt idx="23984">
                  <c:v>119.9199999999634</c:v>
                </c:pt>
                <c:pt idx="23985">
                  <c:v>119.9249999999634</c:v>
                </c:pt>
                <c:pt idx="23986">
                  <c:v>119.9299999999634</c:v>
                </c:pt>
                <c:pt idx="23987">
                  <c:v>119.9349999999634</c:v>
                </c:pt>
                <c:pt idx="23988">
                  <c:v>119.9399999999634</c:v>
                </c:pt>
                <c:pt idx="23989">
                  <c:v>119.9449999999634</c:v>
                </c:pt>
                <c:pt idx="23990">
                  <c:v>119.9499999999634</c:v>
                </c:pt>
                <c:pt idx="23991">
                  <c:v>119.9549999999634</c:v>
                </c:pt>
                <c:pt idx="23992">
                  <c:v>119.9599999999634</c:v>
                </c:pt>
                <c:pt idx="23993">
                  <c:v>119.9649999999634</c:v>
                </c:pt>
                <c:pt idx="23994">
                  <c:v>119.9699999999634</c:v>
                </c:pt>
                <c:pt idx="23995">
                  <c:v>119.9749999999634</c:v>
                </c:pt>
                <c:pt idx="23996">
                  <c:v>119.9799999999634</c:v>
                </c:pt>
                <c:pt idx="23997">
                  <c:v>119.9849999999634</c:v>
                </c:pt>
                <c:pt idx="23998">
                  <c:v>119.9899999999634</c:v>
                </c:pt>
                <c:pt idx="23999">
                  <c:v>119.9949999999634</c:v>
                </c:pt>
                <c:pt idx="24000">
                  <c:v>119.9999999999634</c:v>
                </c:pt>
                <c:pt idx="24001">
                  <c:v>120.0049999999634</c:v>
                </c:pt>
                <c:pt idx="24002">
                  <c:v>120.0099999999634</c:v>
                </c:pt>
                <c:pt idx="24003">
                  <c:v>120.0149999999634</c:v>
                </c:pt>
                <c:pt idx="24004">
                  <c:v>120.0199999999633</c:v>
                </c:pt>
                <c:pt idx="24005">
                  <c:v>120.0249999999633</c:v>
                </c:pt>
                <c:pt idx="24006">
                  <c:v>120.0299999999633</c:v>
                </c:pt>
                <c:pt idx="24007">
                  <c:v>120.0349999999633</c:v>
                </c:pt>
                <c:pt idx="24008">
                  <c:v>120.0399999999633</c:v>
                </c:pt>
                <c:pt idx="24009">
                  <c:v>120.0449999999633</c:v>
                </c:pt>
                <c:pt idx="24010">
                  <c:v>120.0499999999633</c:v>
                </c:pt>
                <c:pt idx="24011">
                  <c:v>120.0549999999633</c:v>
                </c:pt>
                <c:pt idx="24012">
                  <c:v>120.0599999999633</c:v>
                </c:pt>
                <c:pt idx="24013">
                  <c:v>120.0649999999633</c:v>
                </c:pt>
                <c:pt idx="24014">
                  <c:v>120.0699999999633</c:v>
                </c:pt>
                <c:pt idx="24015">
                  <c:v>120.0749999999633</c:v>
                </c:pt>
                <c:pt idx="24016">
                  <c:v>120.0799999999633</c:v>
                </c:pt>
                <c:pt idx="24017">
                  <c:v>120.0849999999633</c:v>
                </c:pt>
                <c:pt idx="24018">
                  <c:v>120.0899999999633</c:v>
                </c:pt>
                <c:pt idx="24019">
                  <c:v>120.0949999999633</c:v>
                </c:pt>
                <c:pt idx="24020">
                  <c:v>120.0999999999633</c:v>
                </c:pt>
                <c:pt idx="24021">
                  <c:v>120.1049999999633</c:v>
                </c:pt>
                <c:pt idx="24022">
                  <c:v>120.1099999999633</c:v>
                </c:pt>
                <c:pt idx="24023">
                  <c:v>120.1149999999633</c:v>
                </c:pt>
                <c:pt idx="24024">
                  <c:v>120.1199999999633</c:v>
                </c:pt>
                <c:pt idx="24025">
                  <c:v>120.1249999999633</c:v>
                </c:pt>
                <c:pt idx="24026">
                  <c:v>120.1299999999632</c:v>
                </c:pt>
                <c:pt idx="24027">
                  <c:v>120.1349999999632</c:v>
                </c:pt>
                <c:pt idx="24028">
                  <c:v>120.1399999999632</c:v>
                </c:pt>
                <c:pt idx="24029">
                  <c:v>120.1449999999632</c:v>
                </c:pt>
                <c:pt idx="24030">
                  <c:v>120.1499999999632</c:v>
                </c:pt>
                <c:pt idx="24031">
                  <c:v>120.1549999999632</c:v>
                </c:pt>
                <c:pt idx="24032">
                  <c:v>120.1599999999632</c:v>
                </c:pt>
                <c:pt idx="24033">
                  <c:v>120.1649999999632</c:v>
                </c:pt>
                <c:pt idx="24034">
                  <c:v>120.1699999999632</c:v>
                </c:pt>
                <c:pt idx="24035">
                  <c:v>120.1749999999632</c:v>
                </c:pt>
                <c:pt idx="24036">
                  <c:v>120.1799999999632</c:v>
                </c:pt>
                <c:pt idx="24037">
                  <c:v>120.1849999999632</c:v>
                </c:pt>
                <c:pt idx="24038">
                  <c:v>120.1899999999632</c:v>
                </c:pt>
                <c:pt idx="24039">
                  <c:v>120.1949999999632</c:v>
                </c:pt>
                <c:pt idx="24040">
                  <c:v>120.1999999999632</c:v>
                </c:pt>
                <c:pt idx="24041">
                  <c:v>120.2049999999632</c:v>
                </c:pt>
                <c:pt idx="24042">
                  <c:v>120.2099999999632</c:v>
                </c:pt>
                <c:pt idx="24043">
                  <c:v>120.2149999999632</c:v>
                </c:pt>
                <c:pt idx="24044">
                  <c:v>120.2199999999632</c:v>
                </c:pt>
                <c:pt idx="24045">
                  <c:v>120.2249999999632</c:v>
                </c:pt>
                <c:pt idx="24046">
                  <c:v>120.2299999999632</c:v>
                </c:pt>
                <c:pt idx="24047">
                  <c:v>120.2349999999632</c:v>
                </c:pt>
                <c:pt idx="24048">
                  <c:v>120.2399999999631</c:v>
                </c:pt>
                <c:pt idx="24049">
                  <c:v>120.2449999999632</c:v>
                </c:pt>
                <c:pt idx="24050">
                  <c:v>120.2499999999631</c:v>
                </c:pt>
                <c:pt idx="24051">
                  <c:v>120.2549999999631</c:v>
                </c:pt>
                <c:pt idx="24052">
                  <c:v>120.2599999999631</c:v>
                </c:pt>
                <c:pt idx="24053">
                  <c:v>120.2649999999631</c:v>
                </c:pt>
                <c:pt idx="24054">
                  <c:v>120.2699999999631</c:v>
                </c:pt>
                <c:pt idx="24055">
                  <c:v>120.2749999999631</c:v>
                </c:pt>
                <c:pt idx="24056">
                  <c:v>120.2799999999631</c:v>
                </c:pt>
                <c:pt idx="24057">
                  <c:v>120.2849999999631</c:v>
                </c:pt>
                <c:pt idx="24058">
                  <c:v>120.2899999999631</c:v>
                </c:pt>
                <c:pt idx="24059">
                  <c:v>120.2949999999631</c:v>
                </c:pt>
                <c:pt idx="24060">
                  <c:v>120.2999999999631</c:v>
                </c:pt>
                <c:pt idx="24061">
                  <c:v>120.3049999999631</c:v>
                </c:pt>
                <c:pt idx="24062">
                  <c:v>120.3099999999631</c:v>
                </c:pt>
                <c:pt idx="24063">
                  <c:v>120.3149999999631</c:v>
                </c:pt>
                <c:pt idx="24064">
                  <c:v>120.3199999999631</c:v>
                </c:pt>
                <c:pt idx="24065">
                  <c:v>120.3249999999631</c:v>
                </c:pt>
                <c:pt idx="24066">
                  <c:v>120.3299999999631</c:v>
                </c:pt>
                <c:pt idx="24067">
                  <c:v>120.3349999999631</c:v>
                </c:pt>
                <c:pt idx="24068">
                  <c:v>120.3399999999631</c:v>
                </c:pt>
                <c:pt idx="24069">
                  <c:v>120.3449999999631</c:v>
                </c:pt>
                <c:pt idx="24070">
                  <c:v>120.349999999963</c:v>
                </c:pt>
                <c:pt idx="24071">
                  <c:v>120.354999999963</c:v>
                </c:pt>
                <c:pt idx="24072">
                  <c:v>120.359999999963</c:v>
                </c:pt>
                <c:pt idx="24073">
                  <c:v>120.364999999963</c:v>
                </c:pt>
                <c:pt idx="24074">
                  <c:v>120.369999999963</c:v>
                </c:pt>
                <c:pt idx="24075">
                  <c:v>120.374999999963</c:v>
                </c:pt>
                <c:pt idx="24076">
                  <c:v>120.379999999963</c:v>
                </c:pt>
                <c:pt idx="24077">
                  <c:v>120.384999999963</c:v>
                </c:pt>
                <c:pt idx="24078">
                  <c:v>120.389999999963</c:v>
                </c:pt>
                <c:pt idx="24079">
                  <c:v>120.394999999963</c:v>
                </c:pt>
                <c:pt idx="24080">
                  <c:v>120.399999999963</c:v>
                </c:pt>
                <c:pt idx="24081">
                  <c:v>120.404999999963</c:v>
                </c:pt>
                <c:pt idx="24082">
                  <c:v>120.409999999963</c:v>
                </c:pt>
                <c:pt idx="24083">
                  <c:v>120.414999999963</c:v>
                </c:pt>
                <c:pt idx="24084">
                  <c:v>120.419999999963</c:v>
                </c:pt>
                <c:pt idx="24085">
                  <c:v>120.424999999963</c:v>
                </c:pt>
                <c:pt idx="24086">
                  <c:v>120.429999999963</c:v>
                </c:pt>
                <c:pt idx="24087">
                  <c:v>120.434999999963</c:v>
                </c:pt>
                <c:pt idx="24088">
                  <c:v>120.439999999963</c:v>
                </c:pt>
                <c:pt idx="24089">
                  <c:v>120.444999999963</c:v>
                </c:pt>
                <c:pt idx="24090">
                  <c:v>120.449999999963</c:v>
                </c:pt>
                <c:pt idx="24091">
                  <c:v>120.454999999963</c:v>
                </c:pt>
                <c:pt idx="24092">
                  <c:v>120.459999999963</c:v>
                </c:pt>
                <c:pt idx="24093">
                  <c:v>120.464999999963</c:v>
                </c:pt>
                <c:pt idx="24094">
                  <c:v>120.469999999963</c:v>
                </c:pt>
                <c:pt idx="24095">
                  <c:v>120.474999999963</c:v>
                </c:pt>
                <c:pt idx="24096">
                  <c:v>120.479999999963</c:v>
                </c:pt>
                <c:pt idx="24097">
                  <c:v>120.484999999963</c:v>
                </c:pt>
                <c:pt idx="24098">
                  <c:v>120.489999999963</c:v>
                </c:pt>
                <c:pt idx="24099">
                  <c:v>120.494999999963</c:v>
                </c:pt>
                <c:pt idx="24100">
                  <c:v>120.499999999963</c:v>
                </c:pt>
                <c:pt idx="24101">
                  <c:v>120.504999999963</c:v>
                </c:pt>
                <c:pt idx="24102">
                  <c:v>120.509999999963</c:v>
                </c:pt>
                <c:pt idx="24103">
                  <c:v>120.514999999963</c:v>
                </c:pt>
                <c:pt idx="24104">
                  <c:v>120.519999999963</c:v>
                </c:pt>
                <c:pt idx="24105">
                  <c:v>120.524999999963</c:v>
                </c:pt>
                <c:pt idx="24106">
                  <c:v>120.529999999963</c:v>
                </c:pt>
                <c:pt idx="24107">
                  <c:v>120.534999999963</c:v>
                </c:pt>
                <c:pt idx="24108">
                  <c:v>120.539999999963</c:v>
                </c:pt>
                <c:pt idx="24109">
                  <c:v>120.544999999963</c:v>
                </c:pt>
                <c:pt idx="24110">
                  <c:v>120.549999999963</c:v>
                </c:pt>
                <c:pt idx="24111">
                  <c:v>120.554999999963</c:v>
                </c:pt>
                <c:pt idx="24112">
                  <c:v>120.559999999963</c:v>
                </c:pt>
                <c:pt idx="24113">
                  <c:v>120.564999999963</c:v>
                </c:pt>
                <c:pt idx="24114">
                  <c:v>120.5699999999628</c:v>
                </c:pt>
                <c:pt idx="24115">
                  <c:v>120.5749999999628</c:v>
                </c:pt>
                <c:pt idx="24116">
                  <c:v>120.5799999999628</c:v>
                </c:pt>
                <c:pt idx="24117">
                  <c:v>120.5849999999628</c:v>
                </c:pt>
                <c:pt idx="24118">
                  <c:v>120.5899999999628</c:v>
                </c:pt>
                <c:pt idx="24119">
                  <c:v>120.5949999999628</c:v>
                </c:pt>
                <c:pt idx="24120">
                  <c:v>120.5999999999628</c:v>
                </c:pt>
                <c:pt idx="24121">
                  <c:v>120.6049999999628</c:v>
                </c:pt>
                <c:pt idx="24122">
                  <c:v>120.6099999999628</c:v>
                </c:pt>
                <c:pt idx="24123">
                  <c:v>120.6149999999628</c:v>
                </c:pt>
                <c:pt idx="24124">
                  <c:v>120.6199999999628</c:v>
                </c:pt>
                <c:pt idx="24125">
                  <c:v>120.6249999999628</c:v>
                </c:pt>
                <c:pt idx="24126">
                  <c:v>120.6299999999628</c:v>
                </c:pt>
                <c:pt idx="24127">
                  <c:v>120.6349999999628</c:v>
                </c:pt>
                <c:pt idx="24128">
                  <c:v>120.6399999999628</c:v>
                </c:pt>
                <c:pt idx="24129">
                  <c:v>120.6449999999628</c:v>
                </c:pt>
                <c:pt idx="24130">
                  <c:v>120.6499999999628</c:v>
                </c:pt>
                <c:pt idx="24131">
                  <c:v>120.6549999999628</c:v>
                </c:pt>
                <c:pt idx="24132">
                  <c:v>120.6599999999628</c:v>
                </c:pt>
                <c:pt idx="24133">
                  <c:v>120.6649999999628</c:v>
                </c:pt>
                <c:pt idx="24134">
                  <c:v>120.6699999999628</c:v>
                </c:pt>
                <c:pt idx="24135">
                  <c:v>120.6749999999628</c:v>
                </c:pt>
                <c:pt idx="24136">
                  <c:v>120.6799999999627</c:v>
                </c:pt>
                <c:pt idx="24137">
                  <c:v>120.6849999999627</c:v>
                </c:pt>
                <c:pt idx="24138">
                  <c:v>120.6899999999627</c:v>
                </c:pt>
                <c:pt idx="24139">
                  <c:v>120.6949999999627</c:v>
                </c:pt>
                <c:pt idx="24140">
                  <c:v>120.6999999999627</c:v>
                </c:pt>
                <c:pt idx="24141">
                  <c:v>120.7049999999627</c:v>
                </c:pt>
                <c:pt idx="24142">
                  <c:v>120.7099999999627</c:v>
                </c:pt>
                <c:pt idx="24143">
                  <c:v>120.7149999999627</c:v>
                </c:pt>
                <c:pt idx="24144">
                  <c:v>120.7199999999627</c:v>
                </c:pt>
                <c:pt idx="24145">
                  <c:v>120.7249999999627</c:v>
                </c:pt>
                <c:pt idx="24146">
                  <c:v>120.7299999999627</c:v>
                </c:pt>
                <c:pt idx="24147">
                  <c:v>120.7349999999627</c:v>
                </c:pt>
                <c:pt idx="24148">
                  <c:v>120.7399999999627</c:v>
                </c:pt>
                <c:pt idx="24149">
                  <c:v>120.7449999999627</c:v>
                </c:pt>
                <c:pt idx="24150">
                  <c:v>120.7499999999627</c:v>
                </c:pt>
                <c:pt idx="24151">
                  <c:v>120.7549999999627</c:v>
                </c:pt>
                <c:pt idx="24152">
                  <c:v>120.7599999999627</c:v>
                </c:pt>
                <c:pt idx="24153">
                  <c:v>120.7649999999627</c:v>
                </c:pt>
                <c:pt idx="24154">
                  <c:v>120.7699999999627</c:v>
                </c:pt>
                <c:pt idx="24155">
                  <c:v>120.7749999999627</c:v>
                </c:pt>
                <c:pt idx="24156">
                  <c:v>120.7799999999627</c:v>
                </c:pt>
                <c:pt idx="24157">
                  <c:v>120.7849999999627</c:v>
                </c:pt>
                <c:pt idx="24158">
                  <c:v>120.7899999999626</c:v>
                </c:pt>
                <c:pt idx="24159">
                  <c:v>120.7949999999627</c:v>
                </c:pt>
                <c:pt idx="24160">
                  <c:v>120.7999999999626</c:v>
                </c:pt>
                <c:pt idx="24161">
                  <c:v>120.8049999999626</c:v>
                </c:pt>
                <c:pt idx="24162">
                  <c:v>120.8099999999626</c:v>
                </c:pt>
                <c:pt idx="24163">
                  <c:v>120.8149999999626</c:v>
                </c:pt>
                <c:pt idx="24164">
                  <c:v>120.8199999999626</c:v>
                </c:pt>
                <c:pt idx="24165">
                  <c:v>120.8249999999626</c:v>
                </c:pt>
                <c:pt idx="24166">
                  <c:v>120.8299999999626</c:v>
                </c:pt>
                <c:pt idx="24167">
                  <c:v>120.8349999999626</c:v>
                </c:pt>
                <c:pt idx="24168">
                  <c:v>120.8399999999626</c:v>
                </c:pt>
                <c:pt idx="24169">
                  <c:v>120.8449999999626</c:v>
                </c:pt>
                <c:pt idx="24170">
                  <c:v>120.8499999999626</c:v>
                </c:pt>
                <c:pt idx="24171">
                  <c:v>120.8549999999626</c:v>
                </c:pt>
                <c:pt idx="24172">
                  <c:v>120.8599999999626</c:v>
                </c:pt>
                <c:pt idx="24173">
                  <c:v>120.8649999999626</c:v>
                </c:pt>
                <c:pt idx="24174">
                  <c:v>120.8699999999626</c:v>
                </c:pt>
                <c:pt idx="24175">
                  <c:v>120.8749999999626</c:v>
                </c:pt>
                <c:pt idx="24176">
                  <c:v>120.8799999999626</c:v>
                </c:pt>
                <c:pt idx="24177">
                  <c:v>120.8849999999626</c:v>
                </c:pt>
                <c:pt idx="24178">
                  <c:v>120.8899999999626</c:v>
                </c:pt>
                <c:pt idx="24179">
                  <c:v>120.8949999999626</c:v>
                </c:pt>
                <c:pt idx="24180">
                  <c:v>120.8999999999625</c:v>
                </c:pt>
                <c:pt idx="24181">
                  <c:v>120.9049999999626</c:v>
                </c:pt>
                <c:pt idx="24182">
                  <c:v>120.9099999999625</c:v>
                </c:pt>
                <c:pt idx="24183">
                  <c:v>120.9149999999625</c:v>
                </c:pt>
                <c:pt idx="24184">
                  <c:v>120.9199999999625</c:v>
                </c:pt>
                <c:pt idx="24185">
                  <c:v>120.9249999999625</c:v>
                </c:pt>
                <c:pt idx="24186">
                  <c:v>120.9299999999625</c:v>
                </c:pt>
                <c:pt idx="24187">
                  <c:v>120.9349999999625</c:v>
                </c:pt>
                <c:pt idx="24188">
                  <c:v>120.9399999999625</c:v>
                </c:pt>
                <c:pt idx="24189">
                  <c:v>120.9449999999625</c:v>
                </c:pt>
                <c:pt idx="24190">
                  <c:v>120.9499999999625</c:v>
                </c:pt>
                <c:pt idx="24191">
                  <c:v>120.9549999999625</c:v>
                </c:pt>
                <c:pt idx="24192">
                  <c:v>120.9599999999625</c:v>
                </c:pt>
                <c:pt idx="24193">
                  <c:v>120.9649999999625</c:v>
                </c:pt>
                <c:pt idx="24194">
                  <c:v>120.9699999999625</c:v>
                </c:pt>
                <c:pt idx="24195">
                  <c:v>120.9749999999625</c:v>
                </c:pt>
                <c:pt idx="24196">
                  <c:v>120.9799999999625</c:v>
                </c:pt>
                <c:pt idx="24197">
                  <c:v>120.9849999999625</c:v>
                </c:pt>
                <c:pt idx="24198">
                  <c:v>120.9899999999625</c:v>
                </c:pt>
                <c:pt idx="24199">
                  <c:v>120.9949999999625</c:v>
                </c:pt>
                <c:pt idx="24200">
                  <c:v>120.9999999999625</c:v>
                </c:pt>
                <c:pt idx="24201">
                  <c:v>121.0049999999625</c:v>
                </c:pt>
                <c:pt idx="24202">
                  <c:v>121.0099999999624</c:v>
                </c:pt>
                <c:pt idx="24203">
                  <c:v>121.0149999999625</c:v>
                </c:pt>
                <c:pt idx="24204">
                  <c:v>121.0199999999624</c:v>
                </c:pt>
                <c:pt idx="24205">
                  <c:v>121.0249999999624</c:v>
                </c:pt>
                <c:pt idx="24206">
                  <c:v>121.0299999999624</c:v>
                </c:pt>
                <c:pt idx="24207">
                  <c:v>121.0349999999624</c:v>
                </c:pt>
                <c:pt idx="24208">
                  <c:v>121.0399999999624</c:v>
                </c:pt>
                <c:pt idx="24209">
                  <c:v>121.0449999999624</c:v>
                </c:pt>
                <c:pt idx="24210">
                  <c:v>121.0499999999624</c:v>
                </c:pt>
                <c:pt idx="24211">
                  <c:v>121.0549999999624</c:v>
                </c:pt>
                <c:pt idx="24212">
                  <c:v>121.0599999999624</c:v>
                </c:pt>
                <c:pt idx="24213">
                  <c:v>121.0649999999624</c:v>
                </c:pt>
                <c:pt idx="24214">
                  <c:v>121.0699999999624</c:v>
                </c:pt>
                <c:pt idx="24215">
                  <c:v>121.0749999999624</c:v>
                </c:pt>
                <c:pt idx="24216">
                  <c:v>121.0799999999624</c:v>
                </c:pt>
                <c:pt idx="24217">
                  <c:v>121.0849999999624</c:v>
                </c:pt>
                <c:pt idx="24218">
                  <c:v>121.0899999999624</c:v>
                </c:pt>
                <c:pt idx="24219">
                  <c:v>121.0949999999624</c:v>
                </c:pt>
                <c:pt idx="24220">
                  <c:v>121.0999999999624</c:v>
                </c:pt>
                <c:pt idx="24221">
                  <c:v>121.1049999999624</c:v>
                </c:pt>
                <c:pt idx="24222">
                  <c:v>121.1099999999624</c:v>
                </c:pt>
                <c:pt idx="24223">
                  <c:v>121.1149999999624</c:v>
                </c:pt>
                <c:pt idx="24224">
                  <c:v>121.1199999999623</c:v>
                </c:pt>
                <c:pt idx="24225">
                  <c:v>121.1249999999623</c:v>
                </c:pt>
                <c:pt idx="24226">
                  <c:v>121.1299999999623</c:v>
                </c:pt>
                <c:pt idx="24227">
                  <c:v>121.1349999999623</c:v>
                </c:pt>
                <c:pt idx="24228">
                  <c:v>121.1399999999623</c:v>
                </c:pt>
                <c:pt idx="24229">
                  <c:v>121.1449999999623</c:v>
                </c:pt>
                <c:pt idx="24230">
                  <c:v>121.1499999999623</c:v>
                </c:pt>
                <c:pt idx="24231">
                  <c:v>121.1549999999623</c:v>
                </c:pt>
                <c:pt idx="24232">
                  <c:v>121.1599999999623</c:v>
                </c:pt>
                <c:pt idx="24233">
                  <c:v>121.1649999999623</c:v>
                </c:pt>
                <c:pt idx="24234">
                  <c:v>121.1699999999623</c:v>
                </c:pt>
                <c:pt idx="24235">
                  <c:v>121.1749999999623</c:v>
                </c:pt>
                <c:pt idx="24236">
                  <c:v>121.1799999999623</c:v>
                </c:pt>
                <c:pt idx="24237">
                  <c:v>121.1849999999623</c:v>
                </c:pt>
                <c:pt idx="24238">
                  <c:v>121.1899999999623</c:v>
                </c:pt>
                <c:pt idx="24239">
                  <c:v>121.1949999999623</c:v>
                </c:pt>
                <c:pt idx="24240">
                  <c:v>121.1999999999623</c:v>
                </c:pt>
                <c:pt idx="24241">
                  <c:v>121.2049999999623</c:v>
                </c:pt>
                <c:pt idx="24242">
                  <c:v>121.2099999999623</c:v>
                </c:pt>
                <c:pt idx="24243">
                  <c:v>121.2149999999623</c:v>
                </c:pt>
                <c:pt idx="24244">
                  <c:v>121.2199999999623</c:v>
                </c:pt>
                <c:pt idx="24245">
                  <c:v>121.2249999999623</c:v>
                </c:pt>
                <c:pt idx="24246">
                  <c:v>121.2299999999622</c:v>
                </c:pt>
                <c:pt idx="24247">
                  <c:v>121.2349999999623</c:v>
                </c:pt>
                <c:pt idx="24248">
                  <c:v>121.2399999999622</c:v>
                </c:pt>
                <c:pt idx="24249">
                  <c:v>121.2449999999622</c:v>
                </c:pt>
                <c:pt idx="24250">
                  <c:v>121.2499999999622</c:v>
                </c:pt>
                <c:pt idx="24251">
                  <c:v>121.2549999999622</c:v>
                </c:pt>
                <c:pt idx="24252">
                  <c:v>121.2599999999622</c:v>
                </c:pt>
                <c:pt idx="24253">
                  <c:v>121.2649999999622</c:v>
                </c:pt>
                <c:pt idx="24254">
                  <c:v>121.2699999999622</c:v>
                </c:pt>
                <c:pt idx="24255">
                  <c:v>121.2749999999622</c:v>
                </c:pt>
                <c:pt idx="24256">
                  <c:v>121.2799999999622</c:v>
                </c:pt>
                <c:pt idx="24257">
                  <c:v>121.2849999999622</c:v>
                </c:pt>
                <c:pt idx="24258">
                  <c:v>121.2899999999622</c:v>
                </c:pt>
                <c:pt idx="24259">
                  <c:v>121.2949999999622</c:v>
                </c:pt>
                <c:pt idx="24260">
                  <c:v>121.2999999999622</c:v>
                </c:pt>
                <c:pt idx="24261">
                  <c:v>121.3049999999622</c:v>
                </c:pt>
                <c:pt idx="24262">
                  <c:v>121.3099999999622</c:v>
                </c:pt>
                <c:pt idx="24263">
                  <c:v>121.3149999999622</c:v>
                </c:pt>
                <c:pt idx="24264">
                  <c:v>121.3199999999622</c:v>
                </c:pt>
                <c:pt idx="24265">
                  <c:v>121.3249999999622</c:v>
                </c:pt>
                <c:pt idx="24266">
                  <c:v>121.3299999999622</c:v>
                </c:pt>
                <c:pt idx="24267">
                  <c:v>121.3349999999622</c:v>
                </c:pt>
                <c:pt idx="24268">
                  <c:v>121.3399999999621</c:v>
                </c:pt>
                <c:pt idx="24269">
                  <c:v>121.3449999999622</c:v>
                </c:pt>
                <c:pt idx="24270">
                  <c:v>121.3499999999621</c:v>
                </c:pt>
                <c:pt idx="24271">
                  <c:v>121.3549999999621</c:v>
                </c:pt>
                <c:pt idx="24272">
                  <c:v>121.3599999999621</c:v>
                </c:pt>
                <c:pt idx="24273">
                  <c:v>121.3649999999621</c:v>
                </c:pt>
                <c:pt idx="24274">
                  <c:v>121.3699999999621</c:v>
                </c:pt>
                <c:pt idx="24275">
                  <c:v>121.3749999999621</c:v>
                </c:pt>
                <c:pt idx="24276">
                  <c:v>121.3799999999621</c:v>
                </c:pt>
                <c:pt idx="24277">
                  <c:v>121.3849999999621</c:v>
                </c:pt>
                <c:pt idx="24278">
                  <c:v>121.3899999999621</c:v>
                </c:pt>
                <c:pt idx="24279">
                  <c:v>121.3949999999621</c:v>
                </c:pt>
                <c:pt idx="24280">
                  <c:v>121.3999999999621</c:v>
                </c:pt>
                <c:pt idx="24281">
                  <c:v>121.4049999999621</c:v>
                </c:pt>
                <c:pt idx="24282">
                  <c:v>121.4099999999621</c:v>
                </c:pt>
                <c:pt idx="24283">
                  <c:v>121.4149999999621</c:v>
                </c:pt>
                <c:pt idx="24284">
                  <c:v>121.4199999999621</c:v>
                </c:pt>
                <c:pt idx="24285">
                  <c:v>121.4249999999621</c:v>
                </c:pt>
                <c:pt idx="24286">
                  <c:v>121.4299999999621</c:v>
                </c:pt>
                <c:pt idx="24287">
                  <c:v>121.4349999999621</c:v>
                </c:pt>
                <c:pt idx="24288">
                  <c:v>121.4399999999621</c:v>
                </c:pt>
                <c:pt idx="24289">
                  <c:v>121.4449999999621</c:v>
                </c:pt>
                <c:pt idx="24290">
                  <c:v>121.4499999999621</c:v>
                </c:pt>
                <c:pt idx="24291">
                  <c:v>121.4549999999621</c:v>
                </c:pt>
                <c:pt idx="24292">
                  <c:v>121.459999999962</c:v>
                </c:pt>
                <c:pt idx="24293">
                  <c:v>121.464999999962</c:v>
                </c:pt>
                <c:pt idx="24294">
                  <c:v>121.469999999962</c:v>
                </c:pt>
                <c:pt idx="24295">
                  <c:v>121.474999999962</c:v>
                </c:pt>
                <c:pt idx="24296">
                  <c:v>121.479999999962</c:v>
                </c:pt>
                <c:pt idx="24297">
                  <c:v>121.484999999962</c:v>
                </c:pt>
                <c:pt idx="24298">
                  <c:v>121.489999999962</c:v>
                </c:pt>
                <c:pt idx="24299">
                  <c:v>121.494999999962</c:v>
                </c:pt>
                <c:pt idx="24300">
                  <c:v>121.499999999962</c:v>
                </c:pt>
                <c:pt idx="24301">
                  <c:v>121.504999999962</c:v>
                </c:pt>
                <c:pt idx="24302">
                  <c:v>121.509999999962</c:v>
                </c:pt>
                <c:pt idx="24303">
                  <c:v>121.514999999962</c:v>
                </c:pt>
                <c:pt idx="24304">
                  <c:v>121.519999999962</c:v>
                </c:pt>
                <c:pt idx="24305">
                  <c:v>121.524999999962</c:v>
                </c:pt>
                <c:pt idx="24306">
                  <c:v>121.529999999962</c:v>
                </c:pt>
                <c:pt idx="24307">
                  <c:v>121.534999999962</c:v>
                </c:pt>
                <c:pt idx="24308">
                  <c:v>121.539999999962</c:v>
                </c:pt>
                <c:pt idx="24309">
                  <c:v>121.544999999962</c:v>
                </c:pt>
                <c:pt idx="24310">
                  <c:v>121.549999999962</c:v>
                </c:pt>
                <c:pt idx="24311">
                  <c:v>121.554999999962</c:v>
                </c:pt>
                <c:pt idx="24312">
                  <c:v>121.559999999962</c:v>
                </c:pt>
                <c:pt idx="24313">
                  <c:v>121.564999999962</c:v>
                </c:pt>
                <c:pt idx="24314">
                  <c:v>121.569999999962</c:v>
                </c:pt>
                <c:pt idx="24315">
                  <c:v>121.574999999962</c:v>
                </c:pt>
                <c:pt idx="24316">
                  <c:v>121.5799999999619</c:v>
                </c:pt>
                <c:pt idx="24317">
                  <c:v>121.584999999962</c:v>
                </c:pt>
                <c:pt idx="24318">
                  <c:v>121.589999999962</c:v>
                </c:pt>
                <c:pt idx="24319">
                  <c:v>121.594999999962</c:v>
                </c:pt>
                <c:pt idx="24320">
                  <c:v>121.599999999962</c:v>
                </c:pt>
                <c:pt idx="24321">
                  <c:v>121.604999999962</c:v>
                </c:pt>
                <c:pt idx="24322">
                  <c:v>121.609999999962</c:v>
                </c:pt>
                <c:pt idx="24323">
                  <c:v>121.614999999962</c:v>
                </c:pt>
                <c:pt idx="24324">
                  <c:v>121.619999999962</c:v>
                </c:pt>
                <c:pt idx="24325">
                  <c:v>121.624999999962</c:v>
                </c:pt>
                <c:pt idx="24326">
                  <c:v>121.6299999999619</c:v>
                </c:pt>
                <c:pt idx="24327">
                  <c:v>121.634999999962</c:v>
                </c:pt>
                <c:pt idx="24328">
                  <c:v>121.639999999962</c:v>
                </c:pt>
                <c:pt idx="24329">
                  <c:v>121.644999999962</c:v>
                </c:pt>
                <c:pt idx="24330">
                  <c:v>121.649999999962</c:v>
                </c:pt>
                <c:pt idx="24331">
                  <c:v>121.6549999999618</c:v>
                </c:pt>
                <c:pt idx="24332">
                  <c:v>121.6599999999618</c:v>
                </c:pt>
                <c:pt idx="24333">
                  <c:v>121.664999999962</c:v>
                </c:pt>
                <c:pt idx="24334">
                  <c:v>121.6699999999618</c:v>
                </c:pt>
                <c:pt idx="24335">
                  <c:v>121.6749999999618</c:v>
                </c:pt>
                <c:pt idx="24336">
                  <c:v>121.6799999999618</c:v>
                </c:pt>
                <c:pt idx="24337">
                  <c:v>121.6849999999618</c:v>
                </c:pt>
                <c:pt idx="24338">
                  <c:v>121.6899999999618</c:v>
                </c:pt>
                <c:pt idx="24339">
                  <c:v>121.6949999999618</c:v>
                </c:pt>
                <c:pt idx="24340">
                  <c:v>121.6999999999618</c:v>
                </c:pt>
                <c:pt idx="24341">
                  <c:v>121.7049999999618</c:v>
                </c:pt>
                <c:pt idx="24342">
                  <c:v>121.7099999999618</c:v>
                </c:pt>
                <c:pt idx="24343">
                  <c:v>121.7149999999618</c:v>
                </c:pt>
                <c:pt idx="24344">
                  <c:v>121.7199999999618</c:v>
                </c:pt>
                <c:pt idx="24345">
                  <c:v>121.7249999999618</c:v>
                </c:pt>
                <c:pt idx="24346">
                  <c:v>121.7299999999618</c:v>
                </c:pt>
                <c:pt idx="24347">
                  <c:v>121.7349999999618</c:v>
                </c:pt>
                <c:pt idx="24348">
                  <c:v>121.7399999999618</c:v>
                </c:pt>
                <c:pt idx="24349">
                  <c:v>121.7449999999618</c:v>
                </c:pt>
                <c:pt idx="24350">
                  <c:v>121.7499999999618</c:v>
                </c:pt>
                <c:pt idx="24351">
                  <c:v>121.7549999999618</c:v>
                </c:pt>
                <c:pt idx="24352">
                  <c:v>121.7599999999618</c:v>
                </c:pt>
                <c:pt idx="24353">
                  <c:v>121.7649999999618</c:v>
                </c:pt>
                <c:pt idx="24354">
                  <c:v>121.7699999999618</c:v>
                </c:pt>
                <c:pt idx="24355">
                  <c:v>121.7749999999617</c:v>
                </c:pt>
                <c:pt idx="24356">
                  <c:v>121.7799999999617</c:v>
                </c:pt>
                <c:pt idx="24357">
                  <c:v>121.7849999999617</c:v>
                </c:pt>
                <c:pt idx="24358">
                  <c:v>121.7899999999617</c:v>
                </c:pt>
                <c:pt idx="24359">
                  <c:v>121.7949999999617</c:v>
                </c:pt>
                <c:pt idx="24360">
                  <c:v>121.7999999999617</c:v>
                </c:pt>
                <c:pt idx="24361">
                  <c:v>121.8049999999617</c:v>
                </c:pt>
                <c:pt idx="24362">
                  <c:v>121.8099999999617</c:v>
                </c:pt>
                <c:pt idx="24363">
                  <c:v>121.8149999999617</c:v>
                </c:pt>
                <c:pt idx="24364">
                  <c:v>121.8199999999617</c:v>
                </c:pt>
                <c:pt idx="24365">
                  <c:v>121.8249999999617</c:v>
                </c:pt>
                <c:pt idx="24366">
                  <c:v>121.8299999999617</c:v>
                </c:pt>
                <c:pt idx="24367">
                  <c:v>121.8349999999617</c:v>
                </c:pt>
                <c:pt idx="24368">
                  <c:v>121.8399999999617</c:v>
                </c:pt>
                <c:pt idx="24369">
                  <c:v>121.8449999999617</c:v>
                </c:pt>
                <c:pt idx="24370">
                  <c:v>121.8499999999617</c:v>
                </c:pt>
                <c:pt idx="24371">
                  <c:v>121.8549999999617</c:v>
                </c:pt>
                <c:pt idx="24372">
                  <c:v>121.8599999999617</c:v>
                </c:pt>
                <c:pt idx="24373">
                  <c:v>121.8649999999617</c:v>
                </c:pt>
                <c:pt idx="24374">
                  <c:v>121.8699999999617</c:v>
                </c:pt>
                <c:pt idx="24375">
                  <c:v>121.8749999999616</c:v>
                </c:pt>
                <c:pt idx="24376">
                  <c:v>121.8799999999616</c:v>
                </c:pt>
                <c:pt idx="24377">
                  <c:v>121.8849999999616</c:v>
                </c:pt>
                <c:pt idx="24378">
                  <c:v>121.8899999999616</c:v>
                </c:pt>
                <c:pt idx="24379">
                  <c:v>121.8949999999616</c:v>
                </c:pt>
                <c:pt idx="24380">
                  <c:v>121.8999999999616</c:v>
                </c:pt>
                <c:pt idx="24381">
                  <c:v>121.9049999999616</c:v>
                </c:pt>
                <c:pt idx="24382">
                  <c:v>121.9099999999616</c:v>
                </c:pt>
                <c:pt idx="24383">
                  <c:v>121.9149999999616</c:v>
                </c:pt>
                <c:pt idx="24384">
                  <c:v>121.9199999999616</c:v>
                </c:pt>
                <c:pt idx="24385">
                  <c:v>121.9249999999616</c:v>
                </c:pt>
                <c:pt idx="24386">
                  <c:v>121.9299999999616</c:v>
                </c:pt>
                <c:pt idx="24387">
                  <c:v>121.9349999999616</c:v>
                </c:pt>
                <c:pt idx="24388">
                  <c:v>121.9399999999616</c:v>
                </c:pt>
                <c:pt idx="24389">
                  <c:v>121.9449999999616</c:v>
                </c:pt>
                <c:pt idx="24390">
                  <c:v>121.9499999999616</c:v>
                </c:pt>
                <c:pt idx="24391">
                  <c:v>121.9549999999616</c:v>
                </c:pt>
                <c:pt idx="24392">
                  <c:v>121.9599999999616</c:v>
                </c:pt>
                <c:pt idx="24393">
                  <c:v>121.9649999999616</c:v>
                </c:pt>
                <c:pt idx="24394">
                  <c:v>121.9699999999616</c:v>
                </c:pt>
                <c:pt idx="24395">
                  <c:v>121.9749999999616</c:v>
                </c:pt>
                <c:pt idx="24396">
                  <c:v>121.9799999999616</c:v>
                </c:pt>
                <c:pt idx="24397">
                  <c:v>121.9849999999616</c:v>
                </c:pt>
                <c:pt idx="24398">
                  <c:v>121.9899999999616</c:v>
                </c:pt>
                <c:pt idx="24399">
                  <c:v>121.9949999999616</c:v>
                </c:pt>
                <c:pt idx="24400">
                  <c:v>121.9999999999615</c:v>
                </c:pt>
                <c:pt idx="24401">
                  <c:v>122.0049999999615</c:v>
                </c:pt>
                <c:pt idx="24402">
                  <c:v>122.0099999999615</c:v>
                </c:pt>
                <c:pt idx="24403">
                  <c:v>122.0149999999615</c:v>
                </c:pt>
                <c:pt idx="24404">
                  <c:v>122.0199999999615</c:v>
                </c:pt>
                <c:pt idx="24405">
                  <c:v>122.0249999999615</c:v>
                </c:pt>
                <c:pt idx="24406">
                  <c:v>122.0299999999615</c:v>
                </c:pt>
                <c:pt idx="24407">
                  <c:v>122.0349999999615</c:v>
                </c:pt>
                <c:pt idx="24408">
                  <c:v>122.0399999999615</c:v>
                </c:pt>
                <c:pt idx="24409">
                  <c:v>122.0449999999615</c:v>
                </c:pt>
                <c:pt idx="24410">
                  <c:v>122.0499999999615</c:v>
                </c:pt>
                <c:pt idx="24411">
                  <c:v>122.0549999999615</c:v>
                </c:pt>
                <c:pt idx="24412">
                  <c:v>122.0599999999615</c:v>
                </c:pt>
                <c:pt idx="24413">
                  <c:v>122.0649999999615</c:v>
                </c:pt>
                <c:pt idx="24414">
                  <c:v>122.0699999999615</c:v>
                </c:pt>
                <c:pt idx="24415">
                  <c:v>122.0749999999615</c:v>
                </c:pt>
                <c:pt idx="24416">
                  <c:v>122.0799999999615</c:v>
                </c:pt>
                <c:pt idx="24417">
                  <c:v>122.0849999999615</c:v>
                </c:pt>
                <c:pt idx="24418">
                  <c:v>122.0899999999615</c:v>
                </c:pt>
                <c:pt idx="24419">
                  <c:v>122.0949999999615</c:v>
                </c:pt>
                <c:pt idx="24420">
                  <c:v>122.0999999999615</c:v>
                </c:pt>
                <c:pt idx="24421">
                  <c:v>122.1049999999614</c:v>
                </c:pt>
                <c:pt idx="24422">
                  <c:v>122.1099999999614</c:v>
                </c:pt>
                <c:pt idx="24423">
                  <c:v>122.1149999999614</c:v>
                </c:pt>
                <c:pt idx="24424">
                  <c:v>122.1199999999614</c:v>
                </c:pt>
                <c:pt idx="24425">
                  <c:v>122.1249999999614</c:v>
                </c:pt>
                <c:pt idx="24426">
                  <c:v>122.1299999999614</c:v>
                </c:pt>
                <c:pt idx="24427">
                  <c:v>122.1349999999614</c:v>
                </c:pt>
                <c:pt idx="24428">
                  <c:v>122.1399999999614</c:v>
                </c:pt>
                <c:pt idx="24429">
                  <c:v>122.1449999999614</c:v>
                </c:pt>
                <c:pt idx="24430">
                  <c:v>122.1499999999614</c:v>
                </c:pt>
                <c:pt idx="24431">
                  <c:v>122.1549999999614</c:v>
                </c:pt>
                <c:pt idx="24432">
                  <c:v>122.1599999999614</c:v>
                </c:pt>
                <c:pt idx="24433">
                  <c:v>122.1649999999614</c:v>
                </c:pt>
                <c:pt idx="24434">
                  <c:v>122.1699999999614</c:v>
                </c:pt>
                <c:pt idx="24435">
                  <c:v>122.1749999999614</c:v>
                </c:pt>
                <c:pt idx="24436">
                  <c:v>122.1799999999614</c:v>
                </c:pt>
                <c:pt idx="24437">
                  <c:v>122.1849999999614</c:v>
                </c:pt>
                <c:pt idx="24438">
                  <c:v>122.1899999999614</c:v>
                </c:pt>
                <c:pt idx="24439">
                  <c:v>122.1949999999614</c:v>
                </c:pt>
                <c:pt idx="24440">
                  <c:v>122.1999999999614</c:v>
                </c:pt>
                <c:pt idx="24441">
                  <c:v>122.2049999999614</c:v>
                </c:pt>
                <c:pt idx="24442">
                  <c:v>122.2099999999614</c:v>
                </c:pt>
                <c:pt idx="24443">
                  <c:v>122.2149999999614</c:v>
                </c:pt>
                <c:pt idx="24444">
                  <c:v>122.2199999999613</c:v>
                </c:pt>
                <c:pt idx="24445">
                  <c:v>122.2249999999613</c:v>
                </c:pt>
                <c:pt idx="24446">
                  <c:v>122.2299999999613</c:v>
                </c:pt>
                <c:pt idx="24447">
                  <c:v>122.2349999999613</c:v>
                </c:pt>
                <c:pt idx="24448">
                  <c:v>122.2399999999613</c:v>
                </c:pt>
                <c:pt idx="24449">
                  <c:v>122.2449999999613</c:v>
                </c:pt>
                <c:pt idx="24450">
                  <c:v>122.2499999999613</c:v>
                </c:pt>
                <c:pt idx="24451">
                  <c:v>122.2549999999613</c:v>
                </c:pt>
                <c:pt idx="24452">
                  <c:v>122.2599999999613</c:v>
                </c:pt>
                <c:pt idx="24453">
                  <c:v>122.2649999999613</c:v>
                </c:pt>
                <c:pt idx="24454">
                  <c:v>122.2699999999613</c:v>
                </c:pt>
                <c:pt idx="24455">
                  <c:v>122.2749999999613</c:v>
                </c:pt>
                <c:pt idx="24456">
                  <c:v>122.2799999999613</c:v>
                </c:pt>
                <c:pt idx="24457">
                  <c:v>122.2849999999613</c:v>
                </c:pt>
                <c:pt idx="24458">
                  <c:v>122.2899999999613</c:v>
                </c:pt>
                <c:pt idx="24459">
                  <c:v>122.2949999999613</c:v>
                </c:pt>
                <c:pt idx="24460">
                  <c:v>122.2999999999613</c:v>
                </c:pt>
                <c:pt idx="24461">
                  <c:v>122.3049999999613</c:v>
                </c:pt>
                <c:pt idx="24462">
                  <c:v>122.3099999999613</c:v>
                </c:pt>
                <c:pt idx="24463">
                  <c:v>122.3149999999613</c:v>
                </c:pt>
                <c:pt idx="24464">
                  <c:v>122.3199999999613</c:v>
                </c:pt>
                <c:pt idx="24465">
                  <c:v>122.3249999999612</c:v>
                </c:pt>
                <c:pt idx="24466">
                  <c:v>122.3299999999612</c:v>
                </c:pt>
                <c:pt idx="24467">
                  <c:v>122.3349999999612</c:v>
                </c:pt>
                <c:pt idx="24468">
                  <c:v>122.3399999999612</c:v>
                </c:pt>
                <c:pt idx="24469">
                  <c:v>122.3449999999612</c:v>
                </c:pt>
                <c:pt idx="24470">
                  <c:v>122.3499999999612</c:v>
                </c:pt>
                <c:pt idx="24471">
                  <c:v>122.3549999999612</c:v>
                </c:pt>
                <c:pt idx="24472">
                  <c:v>122.3599999999612</c:v>
                </c:pt>
                <c:pt idx="24473">
                  <c:v>122.3649999999612</c:v>
                </c:pt>
                <c:pt idx="24474">
                  <c:v>122.3699999999612</c:v>
                </c:pt>
                <c:pt idx="24475">
                  <c:v>122.3749999999612</c:v>
                </c:pt>
                <c:pt idx="24476">
                  <c:v>122.3799999999612</c:v>
                </c:pt>
                <c:pt idx="24477">
                  <c:v>122.3849999999612</c:v>
                </c:pt>
                <c:pt idx="24478">
                  <c:v>122.3899999999612</c:v>
                </c:pt>
                <c:pt idx="24479">
                  <c:v>122.3949999999612</c:v>
                </c:pt>
                <c:pt idx="24480">
                  <c:v>122.3999999999612</c:v>
                </c:pt>
                <c:pt idx="24481">
                  <c:v>122.4049999999612</c:v>
                </c:pt>
                <c:pt idx="24482">
                  <c:v>122.4099999999612</c:v>
                </c:pt>
                <c:pt idx="24483">
                  <c:v>122.4149999999612</c:v>
                </c:pt>
                <c:pt idx="24484">
                  <c:v>122.4199999999612</c:v>
                </c:pt>
                <c:pt idx="24485">
                  <c:v>122.4249999999612</c:v>
                </c:pt>
                <c:pt idx="24486">
                  <c:v>122.4299999999612</c:v>
                </c:pt>
                <c:pt idx="24487">
                  <c:v>122.4349999999612</c:v>
                </c:pt>
                <c:pt idx="24488">
                  <c:v>122.4399999999611</c:v>
                </c:pt>
                <c:pt idx="24489">
                  <c:v>122.4449999999612</c:v>
                </c:pt>
                <c:pt idx="24490">
                  <c:v>122.4499999999611</c:v>
                </c:pt>
                <c:pt idx="24491">
                  <c:v>122.4549999999611</c:v>
                </c:pt>
                <c:pt idx="24492">
                  <c:v>122.4599999999611</c:v>
                </c:pt>
                <c:pt idx="24493">
                  <c:v>122.4649999999611</c:v>
                </c:pt>
                <c:pt idx="24494">
                  <c:v>122.4699999999611</c:v>
                </c:pt>
                <c:pt idx="24495">
                  <c:v>122.4749999999611</c:v>
                </c:pt>
                <c:pt idx="24496">
                  <c:v>122.4799999999611</c:v>
                </c:pt>
                <c:pt idx="24497">
                  <c:v>122.4849999999611</c:v>
                </c:pt>
                <c:pt idx="24498">
                  <c:v>122.4899999999611</c:v>
                </c:pt>
                <c:pt idx="24499">
                  <c:v>122.4949999999611</c:v>
                </c:pt>
                <c:pt idx="24500">
                  <c:v>122.4999999999611</c:v>
                </c:pt>
                <c:pt idx="24501">
                  <c:v>122.5049999999611</c:v>
                </c:pt>
                <c:pt idx="24502">
                  <c:v>122.5099999999611</c:v>
                </c:pt>
                <c:pt idx="24503">
                  <c:v>122.5149999999611</c:v>
                </c:pt>
                <c:pt idx="24504">
                  <c:v>122.5199999999611</c:v>
                </c:pt>
                <c:pt idx="24505">
                  <c:v>122.5249999999611</c:v>
                </c:pt>
                <c:pt idx="24506">
                  <c:v>122.5299999999611</c:v>
                </c:pt>
                <c:pt idx="24507">
                  <c:v>122.5349999999611</c:v>
                </c:pt>
                <c:pt idx="24508">
                  <c:v>122.5399999999611</c:v>
                </c:pt>
                <c:pt idx="24509">
                  <c:v>122.5449999999611</c:v>
                </c:pt>
                <c:pt idx="24510">
                  <c:v>122.549999999961</c:v>
                </c:pt>
                <c:pt idx="24511">
                  <c:v>122.554999999961</c:v>
                </c:pt>
                <c:pt idx="24512">
                  <c:v>122.559999999961</c:v>
                </c:pt>
                <c:pt idx="24513">
                  <c:v>122.564999999961</c:v>
                </c:pt>
                <c:pt idx="24514">
                  <c:v>122.569999999961</c:v>
                </c:pt>
                <c:pt idx="24515">
                  <c:v>122.574999999961</c:v>
                </c:pt>
                <c:pt idx="24516">
                  <c:v>122.579999999961</c:v>
                </c:pt>
                <c:pt idx="24517">
                  <c:v>122.584999999961</c:v>
                </c:pt>
                <c:pt idx="24518">
                  <c:v>122.589999999961</c:v>
                </c:pt>
                <c:pt idx="24519">
                  <c:v>122.594999999961</c:v>
                </c:pt>
                <c:pt idx="24520">
                  <c:v>122.599999999961</c:v>
                </c:pt>
                <c:pt idx="24521">
                  <c:v>122.604999999961</c:v>
                </c:pt>
                <c:pt idx="24522">
                  <c:v>122.609999999961</c:v>
                </c:pt>
                <c:pt idx="24523">
                  <c:v>122.614999999961</c:v>
                </c:pt>
                <c:pt idx="24524">
                  <c:v>122.619999999961</c:v>
                </c:pt>
                <c:pt idx="24525">
                  <c:v>122.624999999961</c:v>
                </c:pt>
                <c:pt idx="24526">
                  <c:v>122.629999999961</c:v>
                </c:pt>
                <c:pt idx="24527">
                  <c:v>122.634999999961</c:v>
                </c:pt>
                <c:pt idx="24528">
                  <c:v>122.639999999961</c:v>
                </c:pt>
                <c:pt idx="24529">
                  <c:v>122.644999999961</c:v>
                </c:pt>
                <c:pt idx="24530">
                  <c:v>122.649999999961</c:v>
                </c:pt>
                <c:pt idx="24531">
                  <c:v>122.654999999961</c:v>
                </c:pt>
                <c:pt idx="24532">
                  <c:v>122.659999999961</c:v>
                </c:pt>
                <c:pt idx="24533">
                  <c:v>122.664999999961</c:v>
                </c:pt>
                <c:pt idx="24534">
                  <c:v>122.669999999961</c:v>
                </c:pt>
                <c:pt idx="24535">
                  <c:v>122.674999999961</c:v>
                </c:pt>
                <c:pt idx="24536">
                  <c:v>122.6799999999609</c:v>
                </c:pt>
                <c:pt idx="24537">
                  <c:v>122.684999999961</c:v>
                </c:pt>
                <c:pt idx="24538">
                  <c:v>122.689999999961</c:v>
                </c:pt>
                <c:pt idx="24539">
                  <c:v>122.694999999961</c:v>
                </c:pt>
                <c:pt idx="24540">
                  <c:v>122.699999999961</c:v>
                </c:pt>
                <c:pt idx="24541">
                  <c:v>122.704999999961</c:v>
                </c:pt>
                <c:pt idx="24542">
                  <c:v>122.709999999961</c:v>
                </c:pt>
                <c:pt idx="24543">
                  <c:v>122.714999999961</c:v>
                </c:pt>
                <c:pt idx="24544">
                  <c:v>122.719999999961</c:v>
                </c:pt>
                <c:pt idx="24545">
                  <c:v>122.724999999961</c:v>
                </c:pt>
                <c:pt idx="24546">
                  <c:v>122.729999999961</c:v>
                </c:pt>
                <c:pt idx="24547">
                  <c:v>122.734999999961</c:v>
                </c:pt>
                <c:pt idx="24548">
                  <c:v>122.739999999961</c:v>
                </c:pt>
                <c:pt idx="24549">
                  <c:v>122.744999999961</c:v>
                </c:pt>
                <c:pt idx="24550">
                  <c:v>122.749999999961</c:v>
                </c:pt>
                <c:pt idx="24551">
                  <c:v>122.754999999961</c:v>
                </c:pt>
                <c:pt idx="24552">
                  <c:v>122.759999999961</c:v>
                </c:pt>
                <c:pt idx="24553">
                  <c:v>122.764999999961</c:v>
                </c:pt>
                <c:pt idx="24554">
                  <c:v>122.7699999999608</c:v>
                </c:pt>
                <c:pt idx="24555">
                  <c:v>122.7749999999608</c:v>
                </c:pt>
                <c:pt idx="24556">
                  <c:v>122.7799999999608</c:v>
                </c:pt>
                <c:pt idx="24557">
                  <c:v>122.7849999999608</c:v>
                </c:pt>
                <c:pt idx="24558">
                  <c:v>122.7899999999608</c:v>
                </c:pt>
                <c:pt idx="24559">
                  <c:v>122.7949999999608</c:v>
                </c:pt>
                <c:pt idx="24560">
                  <c:v>122.7999999999608</c:v>
                </c:pt>
                <c:pt idx="24561">
                  <c:v>122.8049999999608</c:v>
                </c:pt>
                <c:pt idx="24562">
                  <c:v>122.8099999999608</c:v>
                </c:pt>
                <c:pt idx="24563">
                  <c:v>122.8149999999608</c:v>
                </c:pt>
                <c:pt idx="24564">
                  <c:v>122.8199999999608</c:v>
                </c:pt>
                <c:pt idx="24565">
                  <c:v>122.8249999999608</c:v>
                </c:pt>
                <c:pt idx="24566">
                  <c:v>122.8299999999608</c:v>
                </c:pt>
                <c:pt idx="24567">
                  <c:v>122.8349999999608</c:v>
                </c:pt>
                <c:pt idx="24568">
                  <c:v>122.8399999999608</c:v>
                </c:pt>
                <c:pt idx="24569">
                  <c:v>122.8449999999608</c:v>
                </c:pt>
                <c:pt idx="24570">
                  <c:v>122.8499999999608</c:v>
                </c:pt>
                <c:pt idx="24571">
                  <c:v>122.8549999999608</c:v>
                </c:pt>
                <c:pt idx="24572">
                  <c:v>122.8599999999608</c:v>
                </c:pt>
                <c:pt idx="24573">
                  <c:v>122.8649999999608</c:v>
                </c:pt>
                <c:pt idx="24574">
                  <c:v>122.8699999999608</c:v>
                </c:pt>
                <c:pt idx="24575">
                  <c:v>122.8749999999607</c:v>
                </c:pt>
                <c:pt idx="24576">
                  <c:v>122.8799999999607</c:v>
                </c:pt>
                <c:pt idx="24577">
                  <c:v>122.8849999999607</c:v>
                </c:pt>
                <c:pt idx="24578">
                  <c:v>122.8899999999607</c:v>
                </c:pt>
                <c:pt idx="24579">
                  <c:v>122.8949999999607</c:v>
                </c:pt>
                <c:pt idx="24580">
                  <c:v>122.8999999999607</c:v>
                </c:pt>
                <c:pt idx="24581">
                  <c:v>122.9049999999607</c:v>
                </c:pt>
                <c:pt idx="24582">
                  <c:v>122.9099999999607</c:v>
                </c:pt>
                <c:pt idx="24583">
                  <c:v>122.9149999999607</c:v>
                </c:pt>
                <c:pt idx="24584">
                  <c:v>122.9199999999607</c:v>
                </c:pt>
                <c:pt idx="24585">
                  <c:v>122.9249999999607</c:v>
                </c:pt>
                <c:pt idx="24586">
                  <c:v>122.9299999999607</c:v>
                </c:pt>
                <c:pt idx="24587">
                  <c:v>122.9349999999607</c:v>
                </c:pt>
                <c:pt idx="24588">
                  <c:v>122.9399999999607</c:v>
                </c:pt>
                <c:pt idx="24589">
                  <c:v>122.9449999999607</c:v>
                </c:pt>
                <c:pt idx="24590">
                  <c:v>122.9499999999607</c:v>
                </c:pt>
                <c:pt idx="24591">
                  <c:v>122.9549999999607</c:v>
                </c:pt>
                <c:pt idx="24592">
                  <c:v>122.9599999999607</c:v>
                </c:pt>
                <c:pt idx="24593">
                  <c:v>122.9649999999607</c:v>
                </c:pt>
                <c:pt idx="24594">
                  <c:v>122.9699999999607</c:v>
                </c:pt>
                <c:pt idx="24595">
                  <c:v>122.9749999999607</c:v>
                </c:pt>
                <c:pt idx="24596">
                  <c:v>122.9799999999607</c:v>
                </c:pt>
                <c:pt idx="24597">
                  <c:v>122.9849999999607</c:v>
                </c:pt>
                <c:pt idx="24598">
                  <c:v>122.9899999999606</c:v>
                </c:pt>
                <c:pt idx="24599">
                  <c:v>122.9949999999607</c:v>
                </c:pt>
                <c:pt idx="24600">
                  <c:v>122.9999999999606</c:v>
                </c:pt>
                <c:pt idx="24601">
                  <c:v>123.0049999999606</c:v>
                </c:pt>
                <c:pt idx="24602">
                  <c:v>123.0099999999606</c:v>
                </c:pt>
                <c:pt idx="24603">
                  <c:v>123.0149999999606</c:v>
                </c:pt>
                <c:pt idx="24604">
                  <c:v>123.0199999999606</c:v>
                </c:pt>
                <c:pt idx="24605">
                  <c:v>123.0249999999606</c:v>
                </c:pt>
                <c:pt idx="24606">
                  <c:v>123.0299999999606</c:v>
                </c:pt>
                <c:pt idx="24607">
                  <c:v>123.0349999999606</c:v>
                </c:pt>
                <c:pt idx="24608">
                  <c:v>123.0399999999606</c:v>
                </c:pt>
                <c:pt idx="24609">
                  <c:v>123.0449999999606</c:v>
                </c:pt>
                <c:pt idx="24610">
                  <c:v>123.0499999999606</c:v>
                </c:pt>
                <c:pt idx="24611">
                  <c:v>123.0549999999606</c:v>
                </c:pt>
                <c:pt idx="24612">
                  <c:v>123.0599999999606</c:v>
                </c:pt>
                <c:pt idx="24613">
                  <c:v>123.0649999999606</c:v>
                </c:pt>
                <c:pt idx="24614">
                  <c:v>123.0699999999606</c:v>
                </c:pt>
                <c:pt idx="24615">
                  <c:v>123.0749999999606</c:v>
                </c:pt>
                <c:pt idx="24616">
                  <c:v>123.0799999999606</c:v>
                </c:pt>
                <c:pt idx="24617">
                  <c:v>123.0849999999606</c:v>
                </c:pt>
                <c:pt idx="24618">
                  <c:v>123.0899999999606</c:v>
                </c:pt>
                <c:pt idx="24619">
                  <c:v>123.0949999999606</c:v>
                </c:pt>
                <c:pt idx="24620">
                  <c:v>123.0999999999605</c:v>
                </c:pt>
                <c:pt idx="24621">
                  <c:v>123.1049999999605</c:v>
                </c:pt>
                <c:pt idx="24622">
                  <c:v>123.1099999999605</c:v>
                </c:pt>
                <c:pt idx="24623">
                  <c:v>123.1149999999605</c:v>
                </c:pt>
                <c:pt idx="24624">
                  <c:v>123.1199999999605</c:v>
                </c:pt>
                <c:pt idx="24625">
                  <c:v>123.1249999999605</c:v>
                </c:pt>
                <c:pt idx="24626">
                  <c:v>123.1299999999605</c:v>
                </c:pt>
                <c:pt idx="24627">
                  <c:v>123.1349999999605</c:v>
                </c:pt>
                <c:pt idx="24628">
                  <c:v>123.1399999999605</c:v>
                </c:pt>
                <c:pt idx="24629">
                  <c:v>123.1449999999605</c:v>
                </c:pt>
                <c:pt idx="24630">
                  <c:v>123.1499999999605</c:v>
                </c:pt>
                <c:pt idx="24631">
                  <c:v>123.1549999999605</c:v>
                </c:pt>
                <c:pt idx="24632">
                  <c:v>123.1599999999605</c:v>
                </c:pt>
                <c:pt idx="24633">
                  <c:v>123.1649999999605</c:v>
                </c:pt>
                <c:pt idx="24634">
                  <c:v>123.1699999999605</c:v>
                </c:pt>
                <c:pt idx="24635">
                  <c:v>123.1749999999605</c:v>
                </c:pt>
                <c:pt idx="24636">
                  <c:v>123.1799999999605</c:v>
                </c:pt>
                <c:pt idx="24637">
                  <c:v>123.1849999999605</c:v>
                </c:pt>
                <c:pt idx="24638">
                  <c:v>123.1899999999605</c:v>
                </c:pt>
                <c:pt idx="24639">
                  <c:v>123.1949999999605</c:v>
                </c:pt>
                <c:pt idx="24640">
                  <c:v>123.1999999999605</c:v>
                </c:pt>
                <c:pt idx="24641">
                  <c:v>123.2049999999605</c:v>
                </c:pt>
                <c:pt idx="24642">
                  <c:v>123.2099999999604</c:v>
                </c:pt>
                <c:pt idx="24643">
                  <c:v>123.2149999999605</c:v>
                </c:pt>
                <c:pt idx="24644">
                  <c:v>123.2199999999604</c:v>
                </c:pt>
                <c:pt idx="24645">
                  <c:v>123.2249999999604</c:v>
                </c:pt>
                <c:pt idx="24646">
                  <c:v>123.2299999999604</c:v>
                </c:pt>
                <c:pt idx="24647">
                  <c:v>123.2349999999604</c:v>
                </c:pt>
                <c:pt idx="24648">
                  <c:v>123.2399999999604</c:v>
                </c:pt>
                <c:pt idx="24649">
                  <c:v>123.2449999999604</c:v>
                </c:pt>
                <c:pt idx="24650">
                  <c:v>123.2499999999604</c:v>
                </c:pt>
                <c:pt idx="24651">
                  <c:v>123.2549999999604</c:v>
                </c:pt>
                <c:pt idx="24652">
                  <c:v>123.2599999999604</c:v>
                </c:pt>
                <c:pt idx="24653">
                  <c:v>123.2649999999604</c:v>
                </c:pt>
                <c:pt idx="24654">
                  <c:v>123.2699999999604</c:v>
                </c:pt>
                <c:pt idx="24655">
                  <c:v>123.2749999999604</c:v>
                </c:pt>
                <c:pt idx="24656">
                  <c:v>123.2799999999604</c:v>
                </c:pt>
                <c:pt idx="24657">
                  <c:v>123.2849999999604</c:v>
                </c:pt>
                <c:pt idx="24658">
                  <c:v>123.2899999999604</c:v>
                </c:pt>
                <c:pt idx="24659">
                  <c:v>123.2949999999604</c:v>
                </c:pt>
                <c:pt idx="24660">
                  <c:v>123.2999999999604</c:v>
                </c:pt>
                <c:pt idx="24661">
                  <c:v>123.3049999999604</c:v>
                </c:pt>
                <c:pt idx="24662">
                  <c:v>123.3099999999604</c:v>
                </c:pt>
                <c:pt idx="24663">
                  <c:v>123.3149999999604</c:v>
                </c:pt>
                <c:pt idx="24664">
                  <c:v>123.3199999999603</c:v>
                </c:pt>
                <c:pt idx="24665">
                  <c:v>123.3249999999603</c:v>
                </c:pt>
                <c:pt idx="24666">
                  <c:v>123.3299999999603</c:v>
                </c:pt>
                <c:pt idx="24667">
                  <c:v>123.3349999999603</c:v>
                </c:pt>
                <c:pt idx="24668">
                  <c:v>123.3399999999603</c:v>
                </c:pt>
                <c:pt idx="24669">
                  <c:v>123.3449999999603</c:v>
                </c:pt>
                <c:pt idx="24670">
                  <c:v>123.3499999999603</c:v>
                </c:pt>
                <c:pt idx="24671">
                  <c:v>123.3549999999603</c:v>
                </c:pt>
                <c:pt idx="24672">
                  <c:v>123.3599999999603</c:v>
                </c:pt>
                <c:pt idx="24673">
                  <c:v>123.3649999999603</c:v>
                </c:pt>
                <c:pt idx="24674">
                  <c:v>123.3699999999603</c:v>
                </c:pt>
                <c:pt idx="24675">
                  <c:v>123.3749999999603</c:v>
                </c:pt>
                <c:pt idx="24676">
                  <c:v>123.3799999999603</c:v>
                </c:pt>
                <c:pt idx="24677">
                  <c:v>123.3849999999603</c:v>
                </c:pt>
                <c:pt idx="24678">
                  <c:v>123.3899999999603</c:v>
                </c:pt>
                <c:pt idx="24679">
                  <c:v>123.3949999999603</c:v>
                </c:pt>
                <c:pt idx="24680">
                  <c:v>123.3999999999603</c:v>
                </c:pt>
                <c:pt idx="24681">
                  <c:v>123.4049999999603</c:v>
                </c:pt>
                <c:pt idx="24682">
                  <c:v>123.4099999999603</c:v>
                </c:pt>
                <c:pt idx="24683">
                  <c:v>123.4149999999603</c:v>
                </c:pt>
                <c:pt idx="24684">
                  <c:v>123.4199999999603</c:v>
                </c:pt>
                <c:pt idx="24685">
                  <c:v>123.4249999999603</c:v>
                </c:pt>
                <c:pt idx="24686">
                  <c:v>123.4299999999602</c:v>
                </c:pt>
                <c:pt idx="24687">
                  <c:v>123.4349999999603</c:v>
                </c:pt>
                <c:pt idx="24688">
                  <c:v>123.4399999999602</c:v>
                </c:pt>
                <c:pt idx="24689">
                  <c:v>123.4449999999602</c:v>
                </c:pt>
                <c:pt idx="24690">
                  <c:v>123.4499999999602</c:v>
                </c:pt>
                <c:pt idx="24691">
                  <c:v>123.4549999999602</c:v>
                </c:pt>
                <c:pt idx="24692">
                  <c:v>123.4599999999602</c:v>
                </c:pt>
                <c:pt idx="24693">
                  <c:v>123.4649999999602</c:v>
                </c:pt>
                <c:pt idx="24694">
                  <c:v>123.4699999999602</c:v>
                </c:pt>
                <c:pt idx="24695">
                  <c:v>123.4749999999602</c:v>
                </c:pt>
                <c:pt idx="24696">
                  <c:v>123.4799999999602</c:v>
                </c:pt>
                <c:pt idx="24697">
                  <c:v>123.4849999999602</c:v>
                </c:pt>
                <c:pt idx="24698">
                  <c:v>123.4899999999602</c:v>
                </c:pt>
                <c:pt idx="24699">
                  <c:v>123.4949999999602</c:v>
                </c:pt>
                <c:pt idx="24700">
                  <c:v>123.4999999999602</c:v>
                </c:pt>
                <c:pt idx="24701">
                  <c:v>123.5049999999602</c:v>
                </c:pt>
                <c:pt idx="24702">
                  <c:v>123.5099999999602</c:v>
                </c:pt>
                <c:pt idx="24703">
                  <c:v>123.5149999999602</c:v>
                </c:pt>
                <c:pt idx="24704">
                  <c:v>123.5199999999602</c:v>
                </c:pt>
                <c:pt idx="24705">
                  <c:v>123.5249999999602</c:v>
                </c:pt>
                <c:pt idx="24706">
                  <c:v>123.5299999999602</c:v>
                </c:pt>
                <c:pt idx="24707">
                  <c:v>123.5349999999602</c:v>
                </c:pt>
                <c:pt idx="24708">
                  <c:v>123.5399999999601</c:v>
                </c:pt>
                <c:pt idx="24709">
                  <c:v>123.5449999999602</c:v>
                </c:pt>
                <c:pt idx="24710">
                  <c:v>123.5499999999601</c:v>
                </c:pt>
                <c:pt idx="24711">
                  <c:v>123.5549999999601</c:v>
                </c:pt>
                <c:pt idx="24712">
                  <c:v>123.5599999999601</c:v>
                </c:pt>
                <c:pt idx="24713">
                  <c:v>123.5649999999601</c:v>
                </c:pt>
                <c:pt idx="24714">
                  <c:v>123.5699999999601</c:v>
                </c:pt>
                <c:pt idx="24715">
                  <c:v>123.5749999999601</c:v>
                </c:pt>
                <c:pt idx="24716">
                  <c:v>123.5799999999601</c:v>
                </c:pt>
                <c:pt idx="24717">
                  <c:v>123.5849999999601</c:v>
                </c:pt>
                <c:pt idx="24718">
                  <c:v>123.5899999999601</c:v>
                </c:pt>
                <c:pt idx="24719">
                  <c:v>123.5949999999601</c:v>
                </c:pt>
                <c:pt idx="24720">
                  <c:v>123.5999999999601</c:v>
                </c:pt>
                <c:pt idx="24721">
                  <c:v>123.6049999999601</c:v>
                </c:pt>
                <c:pt idx="24722">
                  <c:v>123.6099999999601</c:v>
                </c:pt>
                <c:pt idx="24723">
                  <c:v>123.6149999999601</c:v>
                </c:pt>
                <c:pt idx="24724">
                  <c:v>123.6199999999601</c:v>
                </c:pt>
                <c:pt idx="24725">
                  <c:v>123.6249999999601</c:v>
                </c:pt>
                <c:pt idx="24726">
                  <c:v>123.6299999999601</c:v>
                </c:pt>
                <c:pt idx="24727">
                  <c:v>123.6349999999601</c:v>
                </c:pt>
                <c:pt idx="24728">
                  <c:v>123.6399999999601</c:v>
                </c:pt>
                <c:pt idx="24729">
                  <c:v>123.6449999999601</c:v>
                </c:pt>
                <c:pt idx="24730">
                  <c:v>123.64999999996</c:v>
                </c:pt>
                <c:pt idx="24731">
                  <c:v>123.65499999996</c:v>
                </c:pt>
                <c:pt idx="24732">
                  <c:v>123.65999999996</c:v>
                </c:pt>
                <c:pt idx="24733">
                  <c:v>123.66499999996</c:v>
                </c:pt>
                <c:pt idx="24734">
                  <c:v>123.66999999996</c:v>
                </c:pt>
                <c:pt idx="24735">
                  <c:v>123.67499999996</c:v>
                </c:pt>
                <c:pt idx="24736">
                  <c:v>123.67999999996</c:v>
                </c:pt>
                <c:pt idx="24737">
                  <c:v>123.68499999996</c:v>
                </c:pt>
                <c:pt idx="24738">
                  <c:v>123.68999999996</c:v>
                </c:pt>
                <c:pt idx="24739">
                  <c:v>123.69499999996</c:v>
                </c:pt>
                <c:pt idx="24740">
                  <c:v>123.69999999996</c:v>
                </c:pt>
                <c:pt idx="24741">
                  <c:v>123.70499999996</c:v>
                </c:pt>
                <c:pt idx="24742">
                  <c:v>123.70999999996</c:v>
                </c:pt>
                <c:pt idx="24743">
                  <c:v>123.71499999996</c:v>
                </c:pt>
                <c:pt idx="24744">
                  <c:v>123.71999999996</c:v>
                </c:pt>
                <c:pt idx="24745">
                  <c:v>123.72499999996</c:v>
                </c:pt>
                <c:pt idx="24746">
                  <c:v>123.72999999996</c:v>
                </c:pt>
                <c:pt idx="24747">
                  <c:v>123.73499999996</c:v>
                </c:pt>
                <c:pt idx="24748">
                  <c:v>123.73999999996</c:v>
                </c:pt>
                <c:pt idx="24749">
                  <c:v>123.74499999996</c:v>
                </c:pt>
                <c:pt idx="24750">
                  <c:v>123.74999999996</c:v>
                </c:pt>
                <c:pt idx="24751">
                  <c:v>123.75499999996</c:v>
                </c:pt>
                <c:pt idx="24752">
                  <c:v>123.75999999996</c:v>
                </c:pt>
                <c:pt idx="24753">
                  <c:v>123.76499999996</c:v>
                </c:pt>
                <c:pt idx="24754">
                  <c:v>123.76999999996</c:v>
                </c:pt>
                <c:pt idx="24755">
                  <c:v>123.77499999996</c:v>
                </c:pt>
                <c:pt idx="24756">
                  <c:v>123.7799999999599</c:v>
                </c:pt>
                <c:pt idx="24757">
                  <c:v>123.78499999996</c:v>
                </c:pt>
                <c:pt idx="24758">
                  <c:v>123.78999999996</c:v>
                </c:pt>
                <c:pt idx="24759">
                  <c:v>123.79499999996</c:v>
                </c:pt>
                <c:pt idx="24760">
                  <c:v>123.79999999996</c:v>
                </c:pt>
                <c:pt idx="24761">
                  <c:v>123.80499999996</c:v>
                </c:pt>
                <c:pt idx="24762">
                  <c:v>123.8099999999599</c:v>
                </c:pt>
                <c:pt idx="24763">
                  <c:v>123.81499999996</c:v>
                </c:pt>
                <c:pt idx="24764">
                  <c:v>123.81999999996</c:v>
                </c:pt>
                <c:pt idx="24765">
                  <c:v>123.8249999999599</c:v>
                </c:pt>
                <c:pt idx="24766">
                  <c:v>123.8299999999599</c:v>
                </c:pt>
                <c:pt idx="24767">
                  <c:v>123.83499999996</c:v>
                </c:pt>
                <c:pt idx="24768">
                  <c:v>123.83999999996</c:v>
                </c:pt>
                <c:pt idx="24769">
                  <c:v>123.84499999996</c:v>
                </c:pt>
                <c:pt idx="24770">
                  <c:v>123.84999999996</c:v>
                </c:pt>
                <c:pt idx="24771">
                  <c:v>123.8549999999598</c:v>
                </c:pt>
                <c:pt idx="24772">
                  <c:v>123.8599999999598</c:v>
                </c:pt>
                <c:pt idx="24773">
                  <c:v>123.8649999999598</c:v>
                </c:pt>
                <c:pt idx="24774">
                  <c:v>123.8699999999598</c:v>
                </c:pt>
                <c:pt idx="24775">
                  <c:v>123.8749999999598</c:v>
                </c:pt>
                <c:pt idx="24776">
                  <c:v>123.8799999999598</c:v>
                </c:pt>
                <c:pt idx="24777">
                  <c:v>123.8849999999598</c:v>
                </c:pt>
                <c:pt idx="24778">
                  <c:v>123.8899999999598</c:v>
                </c:pt>
                <c:pt idx="24779">
                  <c:v>123.8949999999598</c:v>
                </c:pt>
                <c:pt idx="24780">
                  <c:v>123.8999999999598</c:v>
                </c:pt>
                <c:pt idx="24781">
                  <c:v>123.9049999999598</c:v>
                </c:pt>
                <c:pt idx="24782">
                  <c:v>123.9099999999598</c:v>
                </c:pt>
                <c:pt idx="24783">
                  <c:v>123.9149999999598</c:v>
                </c:pt>
                <c:pt idx="24784">
                  <c:v>123.9199999999598</c:v>
                </c:pt>
                <c:pt idx="24785">
                  <c:v>123.9249999999598</c:v>
                </c:pt>
                <c:pt idx="24786">
                  <c:v>123.9299999999598</c:v>
                </c:pt>
                <c:pt idx="24787">
                  <c:v>123.9349999999598</c:v>
                </c:pt>
                <c:pt idx="24788">
                  <c:v>123.9399999999598</c:v>
                </c:pt>
                <c:pt idx="24789">
                  <c:v>123.9449999999598</c:v>
                </c:pt>
                <c:pt idx="24790">
                  <c:v>123.9499999999598</c:v>
                </c:pt>
                <c:pt idx="24791">
                  <c:v>123.9549999999598</c:v>
                </c:pt>
                <c:pt idx="24792">
                  <c:v>123.9599999999598</c:v>
                </c:pt>
                <c:pt idx="24793">
                  <c:v>123.9649999999598</c:v>
                </c:pt>
                <c:pt idx="24794">
                  <c:v>123.9699999999598</c:v>
                </c:pt>
                <c:pt idx="24795">
                  <c:v>123.9749999999597</c:v>
                </c:pt>
                <c:pt idx="24796">
                  <c:v>123.9799999999597</c:v>
                </c:pt>
                <c:pt idx="24797">
                  <c:v>123.9849999999597</c:v>
                </c:pt>
                <c:pt idx="24798">
                  <c:v>123.9899999999597</c:v>
                </c:pt>
                <c:pt idx="24799">
                  <c:v>123.9949999999597</c:v>
                </c:pt>
                <c:pt idx="24800">
                  <c:v>123.9999999999597</c:v>
                </c:pt>
                <c:pt idx="24801">
                  <c:v>124.0049999999597</c:v>
                </c:pt>
                <c:pt idx="24802">
                  <c:v>124.0099999999597</c:v>
                </c:pt>
                <c:pt idx="24803">
                  <c:v>124.0149999999597</c:v>
                </c:pt>
                <c:pt idx="24804">
                  <c:v>124.0199999999597</c:v>
                </c:pt>
                <c:pt idx="24805">
                  <c:v>124.0249999999597</c:v>
                </c:pt>
                <c:pt idx="24806">
                  <c:v>124.0299999999597</c:v>
                </c:pt>
                <c:pt idx="24807">
                  <c:v>124.0349999999597</c:v>
                </c:pt>
                <c:pt idx="24808">
                  <c:v>124.0399999999597</c:v>
                </c:pt>
                <c:pt idx="24809">
                  <c:v>124.0449999999597</c:v>
                </c:pt>
                <c:pt idx="24810">
                  <c:v>124.0499999999597</c:v>
                </c:pt>
                <c:pt idx="24811">
                  <c:v>124.0549999999597</c:v>
                </c:pt>
                <c:pt idx="24812">
                  <c:v>124.0599999999597</c:v>
                </c:pt>
                <c:pt idx="24813">
                  <c:v>124.0649999999597</c:v>
                </c:pt>
                <c:pt idx="24814">
                  <c:v>124.0699999999597</c:v>
                </c:pt>
                <c:pt idx="24815">
                  <c:v>124.0749999999596</c:v>
                </c:pt>
                <c:pt idx="24816">
                  <c:v>124.0799999999596</c:v>
                </c:pt>
                <c:pt idx="24817">
                  <c:v>124.0849999999596</c:v>
                </c:pt>
                <c:pt idx="24818">
                  <c:v>124.0899999999596</c:v>
                </c:pt>
                <c:pt idx="24819">
                  <c:v>124.0949999999596</c:v>
                </c:pt>
                <c:pt idx="24820">
                  <c:v>124.0999999999596</c:v>
                </c:pt>
                <c:pt idx="24821">
                  <c:v>124.1049999999596</c:v>
                </c:pt>
                <c:pt idx="24822">
                  <c:v>124.1099999999596</c:v>
                </c:pt>
                <c:pt idx="24823">
                  <c:v>124.1149999999596</c:v>
                </c:pt>
                <c:pt idx="24824">
                  <c:v>124.1199999999596</c:v>
                </c:pt>
                <c:pt idx="24825">
                  <c:v>124.1249999999596</c:v>
                </c:pt>
                <c:pt idx="24826">
                  <c:v>124.1299999999596</c:v>
                </c:pt>
                <c:pt idx="24827">
                  <c:v>124.1349999999596</c:v>
                </c:pt>
                <c:pt idx="24828">
                  <c:v>124.1399999999596</c:v>
                </c:pt>
                <c:pt idx="24829">
                  <c:v>124.1449999999596</c:v>
                </c:pt>
                <c:pt idx="24830">
                  <c:v>124.1499999999596</c:v>
                </c:pt>
                <c:pt idx="24831">
                  <c:v>124.1549999999596</c:v>
                </c:pt>
                <c:pt idx="24832">
                  <c:v>124.1599999999596</c:v>
                </c:pt>
                <c:pt idx="24833">
                  <c:v>124.1649999999596</c:v>
                </c:pt>
                <c:pt idx="24834">
                  <c:v>124.1699999999596</c:v>
                </c:pt>
                <c:pt idx="24835">
                  <c:v>124.1749999999596</c:v>
                </c:pt>
                <c:pt idx="24836">
                  <c:v>124.1799999999595</c:v>
                </c:pt>
                <c:pt idx="24837">
                  <c:v>124.1849999999595</c:v>
                </c:pt>
                <c:pt idx="24838">
                  <c:v>124.1899999999595</c:v>
                </c:pt>
                <c:pt idx="24839">
                  <c:v>124.1949999999595</c:v>
                </c:pt>
                <c:pt idx="24840">
                  <c:v>124.1999999999595</c:v>
                </c:pt>
                <c:pt idx="24841">
                  <c:v>124.2049999999595</c:v>
                </c:pt>
                <c:pt idx="24842">
                  <c:v>124.2099999999595</c:v>
                </c:pt>
                <c:pt idx="24843">
                  <c:v>124.2149999999595</c:v>
                </c:pt>
                <c:pt idx="24844">
                  <c:v>124.2199999999595</c:v>
                </c:pt>
                <c:pt idx="24845">
                  <c:v>124.2249999999595</c:v>
                </c:pt>
                <c:pt idx="24846">
                  <c:v>124.2299999999595</c:v>
                </c:pt>
                <c:pt idx="24847">
                  <c:v>124.2349999999595</c:v>
                </c:pt>
                <c:pt idx="24848">
                  <c:v>124.2399999999595</c:v>
                </c:pt>
                <c:pt idx="24849">
                  <c:v>124.2449999999595</c:v>
                </c:pt>
                <c:pt idx="24850">
                  <c:v>124.2499999999595</c:v>
                </c:pt>
                <c:pt idx="24851">
                  <c:v>124.2549999999595</c:v>
                </c:pt>
                <c:pt idx="24852">
                  <c:v>124.2599999999595</c:v>
                </c:pt>
                <c:pt idx="24853">
                  <c:v>124.2649999999595</c:v>
                </c:pt>
                <c:pt idx="24854">
                  <c:v>124.2699999999595</c:v>
                </c:pt>
                <c:pt idx="24855">
                  <c:v>124.2749999999595</c:v>
                </c:pt>
                <c:pt idx="24856">
                  <c:v>124.2799999999595</c:v>
                </c:pt>
                <c:pt idx="24857">
                  <c:v>124.2849999999595</c:v>
                </c:pt>
                <c:pt idx="24858">
                  <c:v>124.2899999999595</c:v>
                </c:pt>
                <c:pt idx="24859">
                  <c:v>124.2949999999595</c:v>
                </c:pt>
                <c:pt idx="24860">
                  <c:v>124.2999999999595</c:v>
                </c:pt>
                <c:pt idx="24861">
                  <c:v>124.3049999999594</c:v>
                </c:pt>
                <c:pt idx="24862">
                  <c:v>124.3099999999594</c:v>
                </c:pt>
                <c:pt idx="24863">
                  <c:v>124.3149999999594</c:v>
                </c:pt>
                <c:pt idx="24864">
                  <c:v>124.3199999999594</c:v>
                </c:pt>
                <c:pt idx="24865">
                  <c:v>124.3249999999594</c:v>
                </c:pt>
                <c:pt idx="24866">
                  <c:v>124.3299999999594</c:v>
                </c:pt>
                <c:pt idx="24867">
                  <c:v>124.3349999999594</c:v>
                </c:pt>
                <c:pt idx="24868">
                  <c:v>124.3399999999594</c:v>
                </c:pt>
                <c:pt idx="24869">
                  <c:v>124.3449999999594</c:v>
                </c:pt>
                <c:pt idx="24870">
                  <c:v>124.3499999999594</c:v>
                </c:pt>
                <c:pt idx="24871">
                  <c:v>124.3549999999594</c:v>
                </c:pt>
                <c:pt idx="24872">
                  <c:v>124.3599999999594</c:v>
                </c:pt>
                <c:pt idx="24873">
                  <c:v>124.3649999999594</c:v>
                </c:pt>
                <c:pt idx="24874">
                  <c:v>124.3699999999594</c:v>
                </c:pt>
                <c:pt idx="24875">
                  <c:v>124.3749999999594</c:v>
                </c:pt>
                <c:pt idx="24876">
                  <c:v>124.3799999999594</c:v>
                </c:pt>
                <c:pt idx="24877">
                  <c:v>124.3849999999594</c:v>
                </c:pt>
                <c:pt idx="24878">
                  <c:v>124.3899999999594</c:v>
                </c:pt>
                <c:pt idx="24879">
                  <c:v>124.3949999999594</c:v>
                </c:pt>
                <c:pt idx="24880">
                  <c:v>124.3999999999594</c:v>
                </c:pt>
                <c:pt idx="24881">
                  <c:v>124.4049999999594</c:v>
                </c:pt>
                <c:pt idx="24882">
                  <c:v>124.4099999999594</c:v>
                </c:pt>
                <c:pt idx="24883">
                  <c:v>124.4149999999593</c:v>
                </c:pt>
                <c:pt idx="24884">
                  <c:v>124.4199999999593</c:v>
                </c:pt>
                <c:pt idx="24885">
                  <c:v>124.4249999999593</c:v>
                </c:pt>
                <c:pt idx="24886">
                  <c:v>124.4299999999593</c:v>
                </c:pt>
                <c:pt idx="24887">
                  <c:v>124.4349999999593</c:v>
                </c:pt>
                <c:pt idx="24888">
                  <c:v>124.4399999999593</c:v>
                </c:pt>
                <c:pt idx="24889">
                  <c:v>124.4449999999593</c:v>
                </c:pt>
                <c:pt idx="24890">
                  <c:v>124.4499999999593</c:v>
                </c:pt>
                <c:pt idx="24891">
                  <c:v>124.4549999999593</c:v>
                </c:pt>
                <c:pt idx="24892">
                  <c:v>124.4599999999593</c:v>
                </c:pt>
                <c:pt idx="24893">
                  <c:v>124.4649999999593</c:v>
                </c:pt>
                <c:pt idx="24894">
                  <c:v>124.4699999999593</c:v>
                </c:pt>
                <c:pt idx="24895">
                  <c:v>124.4749999999593</c:v>
                </c:pt>
                <c:pt idx="24896">
                  <c:v>124.4799999999593</c:v>
                </c:pt>
                <c:pt idx="24897">
                  <c:v>124.4849999999593</c:v>
                </c:pt>
                <c:pt idx="24898">
                  <c:v>124.4899999999593</c:v>
                </c:pt>
                <c:pt idx="24899">
                  <c:v>124.4949999999593</c:v>
                </c:pt>
                <c:pt idx="24900">
                  <c:v>124.4999999999593</c:v>
                </c:pt>
                <c:pt idx="24901">
                  <c:v>124.5049999999593</c:v>
                </c:pt>
                <c:pt idx="24902">
                  <c:v>124.5099999999593</c:v>
                </c:pt>
                <c:pt idx="24903">
                  <c:v>124.5149999999593</c:v>
                </c:pt>
                <c:pt idx="24904">
                  <c:v>124.5199999999593</c:v>
                </c:pt>
                <c:pt idx="24905">
                  <c:v>124.5249999999592</c:v>
                </c:pt>
                <c:pt idx="24906">
                  <c:v>124.5299999999592</c:v>
                </c:pt>
                <c:pt idx="24907">
                  <c:v>124.5349999999592</c:v>
                </c:pt>
                <c:pt idx="24908">
                  <c:v>124.5399999999592</c:v>
                </c:pt>
                <c:pt idx="24909">
                  <c:v>124.5449999999592</c:v>
                </c:pt>
                <c:pt idx="24910">
                  <c:v>124.5499999999592</c:v>
                </c:pt>
                <c:pt idx="24911">
                  <c:v>124.5549999999592</c:v>
                </c:pt>
                <c:pt idx="24912">
                  <c:v>124.5599999999592</c:v>
                </c:pt>
                <c:pt idx="24913">
                  <c:v>124.5649999999592</c:v>
                </c:pt>
                <c:pt idx="24914">
                  <c:v>124.5699999999592</c:v>
                </c:pt>
                <c:pt idx="24915">
                  <c:v>124.5749999999592</c:v>
                </c:pt>
                <c:pt idx="24916">
                  <c:v>124.5799999999592</c:v>
                </c:pt>
                <c:pt idx="24917">
                  <c:v>124.5849999999592</c:v>
                </c:pt>
                <c:pt idx="24918">
                  <c:v>124.5899999999592</c:v>
                </c:pt>
                <c:pt idx="24919">
                  <c:v>124.5949999999592</c:v>
                </c:pt>
                <c:pt idx="24920">
                  <c:v>124.5999999999592</c:v>
                </c:pt>
                <c:pt idx="24921">
                  <c:v>124.6049999999592</c:v>
                </c:pt>
                <c:pt idx="24922">
                  <c:v>124.6099999999592</c:v>
                </c:pt>
                <c:pt idx="24923">
                  <c:v>124.6149999999592</c:v>
                </c:pt>
                <c:pt idx="24924">
                  <c:v>124.6199999999592</c:v>
                </c:pt>
                <c:pt idx="24925">
                  <c:v>124.6249999999591</c:v>
                </c:pt>
                <c:pt idx="24926">
                  <c:v>124.6299999999591</c:v>
                </c:pt>
                <c:pt idx="24927">
                  <c:v>124.6349999999591</c:v>
                </c:pt>
                <c:pt idx="24928">
                  <c:v>124.6399999999591</c:v>
                </c:pt>
                <c:pt idx="24929">
                  <c:v>124.6449999999591</c:v>
                </c:pt>
                <c:pt idx="24930">
                  <c:v>124.6499999999591</c:v>
                </c:pt>
                <c:pt idx="24931">
                  <c:v>124.6549999999591</c:v>
                </c:pt>
                <c:pt idx="24932">
                  <c:v>124.6599999999591</c:v>
                </c:pt>
                <c:pt idx="24933">
                  <c:v>124.6649999999591</c:v>
                </c:pt>
                <c:pt idx="24934">
                  <c:v>124.6699999999591</c:v>
                </c:pt>
                <c:pt idx="24935">
                  <c:v>124.6749999999591</c:v>
                </c:pt>
                <c:pt idx="24936">
                  <c:v>124.6799999999591</c:v>
                </c:pt>
                <c:pt idx="24937">
                  <c:v>124.6849999999591</c:v>
                </c:pt>
                <c:pt idx="24938">
                  <c:v>124.6899999999591</c:v>
                </c:pt>
                <c:pt idx="24939">
                  <c:v>124.6949999999591</c:v>
                </c:pt>
                <c:pt idx="24940">
                  <c:v>124.6999999999591</c:v>
                </c:pt>
                <c:pt idx="24941">
                  <c:v>124.7049999999591</c:v>
                </c:pt>
                <c:pt idx="24942">
                  <c:v>124.7099999999591</c:v>
                </c:pt>
                <c:pt idx="24943">
                  <c:v>124.7149999999591</c:v>
                </c:pt>
                <c:pt idx="24944">
                  <c:v>124.7199999999591</c:v>
                </c:pt>
                <c:pt idx="24945">
                  <c:v>124.7249999999591</c:v>
                </c:pt>
                <c:pt idx="24946">
                  <c:v>124.7299999999591</c:v>
                </c:pt>
                <c:pt idx="24947">
                  <c:v>124.7349999999591</c:v>
                </c:pt>
                <c:pt idx="24948">
                  <c:v>124.7399999999591</c:v>
                </c:pt>
                <c:pt idx="24949">
                  <c:v>124.744999999959</c:v>
                </c:pt>
                <c:pt idx="24950">
                  <c:v>124.749999999959</c:v>
                </c:pt>
                <c:pt idx="24951">
                  <c:v>124.754999999959</c:v>
                </c:pt>
                <c:pt idx="24952">
                  <c:v>124.759999999959</c:v>
                </c:pt>
                <c:pt idx="24953">
                  <c:v>124.764999999959</c:v>
                </c:pt>
                <c:pt idx="24954">
                  <c:v>124.769999999959</c:v>
                </c:pt>
                <c:pt idx="24955">
                  <c:v>124.774999999959</c:v>
                </c:pt>
                <c:pt idx="24956">
                  <c:v>124.779999999959</c:v>
                </c:pt>
                <c:pt idx="24957">
                  <c:v>124.784999999959</c:v>
                </c:pt>
                <c:pt idx="24958">
                  <c:v>124.789999999959</c:v>
                </c:pt>
                <c:pt idx="24959">
                  <c:v>124.794999999959</c:v>
                </c:pt>
                <c:pt idx="24960">
                  <c:v>124.799999999959</c:v>
                </c:pt>
                <c:pt idx="24961">
                  <c:v>124.804999999959</c:v>
                </c:pt>
                <c:pt idx="24962">
                  <c:v>124.809999999959</c:v>
                </c:pt>
                <c:pt idx="24963">
                  <c:v>124.814999999959</c:v>
                </c:pt>
                <c:pt idx="24964">
                  <c:v>124.819999999959</c:v>
                </c:pt>
                <c:pt idx="24965">
                  <c:v>124.824999999959</c:v>
                </c:pt>
                <c:pt idx="24966">
                  <c:v>124.829999999959</c:v>
                </c:pt>
                <c:pt idx="24967">
                  <c:v>124.834999999959</c:v>
                </c:pt>
                <c:pt idx="24968">
                  <c:v>124.839999999959</c:v>
                </c:pt>
                <c:pt idx="24969">
                  <c:v>124.844999999959</c:v>
                </c:pt>
                <c:pt idx="24970">
                  <c:v>124.849999999959</c:v>
                </c:pt>
                <c:pt idx="24971">
                  <c:v>124.854999999959</c:v>
                </c:pt>
                <c:pt idx="24972">
                  <c:v>124.859999999959</c:v>
                </c:pt>
                <c:pt idx="24973">
                  <c:v>124.864999999959</c:v>
                </c:pt>
                <c:pt idx="24974">
                  <c:v>124.869999999959</c:v>
                </c:pt>
                <c:pt idx="24975">
                  <c:v>124.874999999959</c:v>
                </c:pt>
                <c:pt idx="24976">
                  <c:v>124.8799999999589</c:v>
                </c:pt>
                <c:pt idx="24977">
                  <c:v>124.884999999959</c:v>
                </c:pt>
                <c:pt idx="24978">
                  <c:v>124.889999999959</c:v>
                </c:pt>
                <c:pt idx="24979">
                  <c:v>124.894999999959</c:v>
                </c:pt>
                <c:pt idx="24980">
                  <c:v>124.899999999959</c:v>
                </c:pt>
                <c:pt idx="24981">
                  <c:v>124.904999999959</c:v>
                </c:pt>
                <c:pt idx="24982">
                  <c:v>124.909999999959</c:v>
                </c:pt>
                <c:pt idx="24983">
                  <c:v>124.914999999959</c:v>
                </c:pt>
                <c:pt idx="24984">
                  <c:v>124.919999999959</c:v>
                </c:pt>
                <c:pt idx="24985">
                  <c:v>124.924999999959</c:v>
                </c:pt>
                <c:pt idx="24986">
                  <c:v>124.929999999959</c:v>
                </c:pt>
                <c:pt idx="24987">
                  <c:v>124.934999999959</c:v>
                </c:pt>
                <c:pt idx="24988">
                  <c:v>124.939999999959</c:v>
                </c:pt>
                <c:pt idx="24989">
                  <c:v>124.944999999959</c:v>
                </c:pt>
                <c:pt idx="24990">
                  <c:v>124.949999999959</c:v>
                </c:pt>
                <c:pt idx="24991">
                  <c:v>124.954999999959</c:v>
                </c:pt>
                <c:pt idx="24992">
                  <c:v>124.959999999959</c:v>
                </c:pt>
                <c:pt idx="24993">
                  <c:v>124.9649999999588</c:v>
                </c:pt>
                <c:pt idx="24994">
                  <c:v>124.9699999999588</c:v>
                </c:pt>
                <c:pt idx="24995">
                  <c:v>124.9749999999588</c:v>
                </c:pt>
                <c:pt idx="24996">
                  <c:v>124.9799999999588</c:v>
                </c:pt>
                <c:pt idx="24997">
                  <c:v>124.9849999999588</c:v>
                </c:pt>
                <c:pt idx="24998">
                  <c:v>124.9899999999588</c:v>
                </c:pt>
                <c:pt idx="24999">
                  <c:v>124.9949999999588</c:v>
                </c:pt>
                <c:pt idx="25000">
                  <c:v>124.9999999999588</c:v>
                </c:pt>
                <c:pt idx="25001">
                  <c:v>125.0049999999588</c:v>
                </c:pt>
                <c:pt idx="25002">
                  <c:v>125.0099999999588</c:v>
                </c:pt>
                <c:pt idx="25003">
                  <c:v>125.0149999999588</c:v>
                </c:pt>
                <c:pt idx="25004">
                  <c:v>125.0199999999588</c:v>
                </c:pt>
                <c:pt idx="25005">
                  <c:v>125.0249999999588</c:v>
                </c:pt>
                <c:pt idx="25006">
                  <c:v>125.0299999999588</c:v>
                </c:pt>
                <c:pt idx="25007">
                  <c:v>125.0349999999588</c:v>
                </c:pt>
                <c:pt idx="25008">
                  <c:v>125.0399999999588</c:v>
                </c:pt>
                <c:pt idx="25009">
                  <c:v>125.0449999999588</c:v>
                </c:pt>
                <c:pt idx="25010">
                  <c:v>125.0499999999588</c:v>
                </c:pt>
                <c:pt idx="25011">
                  <c:v>125.0549999999588</c:v>
                </c:pt>
                <c:pt idx="25012">
                  <c:v>125.0599999999588</c:v>
                </c:pt>
                <c:pt idx="25013">
                  <c:v>125.0649999999588</c:v>
                </c:pt>
                <c:pt idx="25014">
                  <c:v>125.0699999999588</c:v>
                </c:pt>
                <c:pt idx="25015">
                  <c:v>125.0749999999587</c:v>
                </c:pt>
                <c:pt idx="25016">
                  <c:v>125.0799999999587</c:v>
                </c:pt>
                <c:pt idx="25017">
                  <c:v>125.0849999999587</c:v>
                </c:pt>
                <c:pt idx="25018">
                  <c:v>125.0899999999587</c:v>
                </c:pt>
                <c:pt idx="25019">
                  <c:v>125.0949999999587</c:v>
                </c:pt>
                <c:pt idx="25020">
                  <c:v>125.0999999999587</c:v>
                </c:pt>
                <c:pt idx="25021">
                  <c:v>125.1049999999587</c:v>
                </c:pt>
                <c:pt idx="25022">
                  <c:v>125.1099999999587</c:v>
                </c:pt>
                <c:pt idx="25023">
                  <c:v>125.1149999999587</c:v>
                </c:pt>
                <c:pt idx="25024">
                  <c:v>125.1199999999587</c:v>
                </c:pt>
                <c:pt idx="25025">
                  <c:v>125.1249999999587</c:v>
                </c:pt>
                <c:pt idx="25026">
                  <c:v>125.1299999999587</c:v>
                </c:pt>
                <c:pt idx="25027">
                  <c:v>125.1349999999587</c:v>
                </c:pt>
                <c:pt idx="25028">
                  <c:v>125.1399999999587</c:v>
                </c:pt>
                <c:pt idx="25029">
                  <c:v>125.1449999999587</c:v>
                </c:pt>
                <c:pt idx="25030">
                  <c:v>125.1499999999587</c:v>
                </c:pt>
                <c:pt idx="25031">
                  <c:v>125.1549999999587</c:v>
                </c:pt>
                <c:pt idx="25032">
                  <c:v>125.1599999999587</c:v>
                </c:pt>
                <c:pt idx="25033">
                  <c:v>125.1649999999587</c:v>
                </c:pt>
                <c:pt idx="25034">
                  <c:v>125.1699999999587</c:v>
                </c:pt>
                <c:pt idx="25035">
                  <c:v>125.1749999999586</c:v>
                </c:pt>
                <c:pt idx="25036">
                  <c:v>125.1799999999586</c:v>
                </c:pt>
                <c:pt idx="25037">
                  <c:v>125.1849999999586</c:v>
                </c:pt>
                <c:pt idx="25038">
                  <c:v>125.1899999999586</c:v>
                </c:pt>
                <c:pt idx="25039">
                  <c:v>125.1949999999586</c:v>
                </c:pt>
                <c:pt idx="25040">
                  <c:v>125.1999999999586</c:v>
                </c:pt>
                <c:pt idx="25041">
                  <c:v>125.2049999999586</c:v>
                </c:pt>
                <c:pt idx="25042">
                  <c:v>125.2099999999586</c:v>
                </c:pt>
                <c:pt idx="25043">
                  <c:v>125.2149999999586</c:v>
                </c:pt>
                <c:pt idx="25044">
                  <c:v>125.2199999999586</c:v>
                </c:pt>
                <c:pt idx="25045">
                  <c:v>125.2249999999586</c:v>
                </c:pt>
                <c:pt idx="25046">
                  <c:v>125.2299999999586</c:v>
                </c:pt>
                <c:pt idx="25047">
                  <c:v>125.2349999999586</c:v>
                </c:pt>
                <c:pt idx="25048">
                  <c:v>125.2399999999586</c:v>
                </c:pt>
                <c:pt idx="25049">
                  <c:v>125.2449999999586</c:v>
                </c:pt>
                <c:pt idx="25050">
                  <c:v>125.2499999999586</c:v>
                </c:pt>
                <c:pt idx="25051">
                  <c:v>125.2549999999586</c:v>
                </c:pt>
                <c:pt idx="25052">
                  <c:v>125.2599999999586</c:v>
                </c:pt>
                <c:pt idx="25053">
                  <c:v>125.2649999999586</c:v>
                </c:pt>
                <c:pt idx="25054">
                  <c:v>125.2699999999586</c:v>
                </c:pt>
                <c:pt idx="25055">
                  <c:v>125.2749999999586</c:v>
                </c:pt>
                <c:pt idx="25056">
                  <c:v>125.2799999999586</c:v>
                </c:pt>
                <c:pt idx="25057">
                  <c:v>125.2849999999586</c:v>
                </c:pt>
                <c:pt idx="25058">
                  <c:v>125.2899999999586</c:v>
                </c:pt>
                <c:pt idx="25059">
                  <c:v>125.2949999999585</c:v>
                </c:pt>
                <c:pt idx="25060">
                  <c:v>125.2999999999585</c:v>
                </c:pt>
                <c:pt idx="25061">
                  <c:v>125.3049999999585</c:v>
                </c:pt>
                <c:pt idx="25062">
                  <c:v>125.3099999999585</c:v>
                </c:pt>
                <c:pt idx="25063">
                  <c:v>125.3149999999585</c:v>
                </c:pt>
                <c:pt idx="25064">
                  <c:v>125.3199999999585</c:v>
                </c:pt>
                <c:pt idx="25065">
                  <c:v>125.3249999999585</c:v>
                </c:pt>
                <c:pt idx="25066">
                  <c:v>125.3299999999585</c:v>
                </c:pt>
                <c:pt idx="25067">
                  <c:v>125.3349999999585</c:v>
                </c:pt>
                <c:pt idx="25068">
                  <c:v>125.3399999999585</c:v>
                </c:pt>
                <c:pt idx="25069">
                  <c:v>125.3449999999585</c:v>
                </c:pt>
                <c:pt idx="25070">
                  <c:v>125.3499999999585</c:v>
                </c:pt>
                <c:pt idx="25071">
                  <c:v>125.3549999999585</c:v>
                </c:pt>
                <c:pt idx="25072">
                  <c:v>125.3599999999585</c:v>
                </c:pt>
                <c:pt idx="25073">
                  <c:v>125.3649999999585</c:v>
                </c:pt>
                <c:pt idx="25074">
                  <c:v>125.3699999999585</c:v>
                </c:pt>
                <c:pt idx="25075">
                  <c:v>125.3749999999585</c:v>
                </c:pt>
                <c:pt idx="25076">
                  <c:v>125.3799999999585</c:v>
                </c:pt>
                <c:pt idx="25077">
                  <c:v>125.3849999999585</c:v>
                </c:pt>
                <c:pt idx="25078">
                  <c:v>125.3899999999585</c:v>
                </c:pt>
                <c:pt idx="25079">
                  <c:v>125.3949999999585</c:v>
                </c:pt>
                <c:pt idx="25080">
                  <c:v>125.3999999999585</c:v>
                </c:pt>
                <c:pt idx="25081">
                  <c:v>125.4049999999584</c:v>
                </c:pt>
                <c:pt idx="25082">
                  <c:v>125.4099999999584</c:v>
                </c:pt>
                <c:pt idx="25083">
                  <c:v>125.4149999999585</c:v>
                </c:pt>
                <c:pt idx="25084">
                  <c:v>125.4199999999584</c:v>
                </c:pt>
                <c:pt idx="25085">
                  <c:v>125.4249999999584</c:v>
                </c:pt>
                <c:pt idx="25086">
                  <c:v>125.4299999999584</c:v>
                </c:pt>
                <c:pt idx="25087">
                  <c:v>125.4349999999584</c:v>
                </c:pt>
                <c:pt idx="25088">
                  <c:v>125.4399999999584</c:v>
                </c:pt>
                <c:pt idx="25089">
                  <c:v>125.4449999999584</c:v>
                </c:pt>
                <c:pt idx="25090">
                  <c:v>125.4499999999584</c:v>
                </c:pt>
                <c:pt idx="25091">
                  <c:v>125.4549999999584</c:v>
                </c:pt>
                <c:pt idx="25092">
                  <c:v>125.4599999999584</c:v>
                </c:pt>
                <c:pt idx="25093">
                  <c:v>125.4649999999584</c:v>
                </c:pt>
                <c:pt idx="25094">
                  <c:v>125.4699999999584</c:v>
                </c:pt>
                <c:pt idx="25095">
                  <c:v>125.4749999999584</c:v>
                </c:pt>
                <c:pt idx="25096">
                  <c:v>125.4799999999584</c:v>
                </c:pt>
                <c:pt idx="25097">
                  <c:v>125.4849999999584</c:v>
                </c:pt>
                <c:pt idx="25098">
                  <c:v>125.4899999999584</c:v>
                </c:pt>
                <c:pt idx="25099">
                  <c:v>125.4949999999584</c:v>
                </c:pt>
                <c:pt idx="25100">
                  <c:v>125.4999999999584</c:v>
                </c:pt>
                <c:pt idx="25101">
                  <c:v>125.5049999999584</c:v>
                </c:pt>
                <c:pt idx="25102">
                  <c:v>125.5099999999584</c:v>
                </c:pt>
                <c:pt idx="25103">
                  <c:v>125.5149999999583</c:v>
                </c:pt>
                <c:pt idx="25104">
                  <c:v>125.5199999999583</c:v>
                </c:pt>
                <c:pt idx="25105">
                  <c:v>125.5249999999583</c:v>
                </c:pt>
                <c:pt idx="25106">
                  <c:v>125.5299999999583</c:v>
                </c:pt>
                <c:pt idx="25107">
                  <c:v>125.5349999999583</c:v>
                </c:pt>
                <c:pt idx="25108">
                  <c:v>125.5399999999583</c:v>
                </c:pt>
                <c:pt idx="25109">
                  <c:v>125.5449999999583</c:v>
                </c:pt>
                <c:pt idx="25110">
                  <c:v>125.5499999999583</c:v>
                </c:pt>
                <c:pt idx="25111">
                  <c:v>125.5549999999583</c:v>
                </c:pt>
                <c:pt idx="25112">
                  <c:v>125.5599999999583</c:v>
                </c:pt>
                <c:pt idx="25113">
                  <c:v>125.5649999999583</c:v>
                </c:pt>
                <c:pt idx="25114">
                  <c:v>125.5699999999583</c:v>
                </c:pt>
                <c:pt idx="25115">
                  <c:v>125.5749999999583</c:v>
                </c:pt>
                <c:pt idx="25116">
                  <c:v>125.5799999999583</c:v>
                </c:pt>
                <c:pt idx="25117">
                  <c:v>125.5849999999583</c:v>
                </c:pt>
                <c:pt idx="25118">
                  <c:v>125.5899999999583</c:v>
                </c:pt>
                <c:pt idx="25119">
                  <c:v>125.5949999999583</c:v>
                </c:pt>
                <c:pt idx="25120">
                  <c:v>125.5999999999583</c:v>
                </c:pt>
                <c:pt idx="25121">
                  <c:v>125.6049999999583</c:v>
                </c:pt>
                <c:pt idx="25122">
                  <c:v>125.6099999999583</c:v>
                </c:pt>
                <c:pt idx="25123">
                  <c:v>125.6149999999583</c:v>
                </c:pt>
                <c:pt idx="25124">
                  <c:v>125.6199999999583</c:v>
                </c:pt>
                <c:pt idx="25125">
                  <c:v>125.6249999999582</c:v>
                </c:pt>
                <c:pt idx="25126">
                  <c:v>125.6299999999582</c:v>
                </c:pt>
                <c:pt idx="25127">
                  <c:v>125.6349999999582</c:v>
                </c:pt>
                <c:pt idx="25128">
                  <c:v>125.6399999999582</c:v>
                </c:pt>
                <c:pt idx="25129">
                  <c:v>125.6449999999582</c:v>
                </c:pt>
                <c:pt idx="25130">
                  <c:v>125.6499999999582</c:v>
                </c:pt>
                <c:pt idx="25131">
                  <c:v>125.6549999999582</c:v>
                </c:pt>
                <c:pt idx="25132">
                  <c:v>125.6599999999582</c:v>
                </c:pt>
                <c:pt idx="25133">
                  <c:v>125.6649999999582</c:v>
                </c:pt>
                <c:pt idx="25134">
                  <c:v>125.6699999999582</c:v>
                </c:pt>
                <c:pt idx="25135">
                  <c:v>125.6749999999582</c:v>
                </c:pt>
                <c:pt idx="25136">
                  <c:v>125.6799999999582</c:v>
                </c:pt>
                <c:pt idx="25137">
                  <c:v>125.6849999999582</c:v>
                </c:pt>
                <c:pt idx="25138">
                  <c:v>125.6899999999582</c:v>
                </c:pt>
                <c:pt idx="25139">
                  <c:v>125.6949999999582</c:v>
                </c:pt>
                <c:pt idx="25140">
                  <c:v>125.6999999999582</c:v>
                </c:pt>
                <c:pt idx="25141">
                  <c:v>125.7049999999582</c:v>
                </c:pt>
                <c:pt idx="25142">
                  <c:v>125.7099999999582</c:v>
                </c:pt>
                <c:pt idx="25143">
                  <c:v>125.7149999999582</c:v>
                </c:pt>
                <c:pt idx="25144">
                  <c:v>125.7199999999582</c:v>
                </c:pt>
                <c:pt idx="25145">
                  <c:v>125.7249999999582</c:v>
                </c:pt>
                <c:pt idx="25146">
                  <c:v>125.7299999999582</c:v>
                </c:pt>
                <c:pt idx="25147">
                  <c:v>125.7349999999581</c:v>
                </c:pt>
                <c:pt idx="25148">
                  <c:v>125.7399999999581</c:v>
                </c:pt>
                <c:pt idx="25149">
                  <c:v>125.7449999999582</c:v>
                </c:pt>
                <c:pt idx="25150">
                  <c:v>125.7499999999581</c:v>
                </c:pt>
                <c:pt idx="25151">
                  <c:v>125.7549999999581</c:v>
                </c:pt>
                <c:pt idx="25152">
                  <c:v>125.7599999999581</c:v>
                </c:pt>
                <c:pt idx="25153">
                  <c:v>125.7649999999581</c:v>
                </c:pt>
                <c:pt idx="25154">
                  <c:v>125.7699999999581</c:v>
                </c:pt>
                <c:pt idx="25155">
                  <c:v>125.7749999999581</c:v>
                </c:pt>
                <c:pt idx="25156">
                  <c:v>125.7799999999581</c:v>
                </c:pt>
                <c:pt idx="25157">
                  <c:v>125.7849999999581</c:v>
                </c:pt>
                <c:pt idx="25158">
                  <c:v>125.7899999999581</c:v>
                </c:pt>
                <c:pt idx="25159">
                  <c:v>125.7949999999581</c:v>
                </c:pt>
                <c:pt idx="25160">
                  <c:v>125.7999999999581</c:v>
                </c:pt>
                <c:pt idx="25161">
                  <c:v>125.8049999999581</c:v>
                </c:pt>
                <c:pt idx="25162">
                  <c:v>125.8099999999581</c:v>
                </c:pt>
                <c:pt idx="25163">
                  <c:v>125.8149999999581</c:v>
                </c:pt>
                <c:pt idx="25164">
                  <c:v>125.8199999999581</c:v>
                </c:pt>
                <c:pt idx="25165">
                  <c:v>125.8249999999581</c:v>
                </c:pt>
                <c:pt idx="25166">
                  <c:v>125.8299999999581</c:v>
                </c:pt>
                <c:pt idx="25167">
                  <c:v>125.8349999999581</c:v>
                </c:pt>
                <c:pt idx="25168">
                  <c:v>125.8399999999581</c:v>
                </c:pt>
                <c:pt idx="25169">
                  <c:v>125.844999999958</c:v>
                </c:pt>
                <c:pt idx="25170">
                  <c:v>125.849999999958</c:v>
                </c:pt>
                <c:pt idx="25171">
                  <c:v>125.854999999958</c:v>
                </c:pt>
                <c:pt idx="25172">
                  <c:v>125.859999999958</c:v>
                </c:pt>
                <c:pt idx="25173">
                  <c:v>125.864999999958</c:v>
                </c:pt>
                <c:pt idx="25174">
                  <c:v>125.869999999958</c:v>
                </c:pt>
                <c:pt idx="25175">
                  <c:v>125.874999999958</c:v>
                </c:pt>
                <c:pt idx="25176">
                  <c:v>125.879999999958</c:v>
                </c:pt>
                <c:pt idx="25177">
                  <c:v>125.884999999958</c:v>
                </c:pt>
                <c:pt idx="25178">
                  <c:v>125.889999999958</c:v>
                </c:pt>
                <c:pt idx="25179">
                  <c:v>125.894999999958</c:v>
                </c:pt>
                <c:pt idx="25180">
                  <c:v>125.899999999958</c:v>
                </c:pt>
                <c:pt idx="25181">
                  <c:v>125.904999999958</c:v>
                </c:pt>
                <c:pt idx="25182">
                  <c:v>125.909999999958</c:v>
                </c:pt>
                <c:pt idx="25183">
                  <c:v>125.914999999958</c:v>
                </c:pt>
                <c:pt idx="25184">
                  <c:v>125.919999999958</c:v>
                </c:pt>
                <c:pt idx="25185">
                  <c:v>125.924999999958</c:v>
                </c:pt>
                <c:pt idx="25186">
                  <c:v>125.929999999958</c:v>
                </c:pt>
                <c:pt idx="25187">
                  <c:v>125.934999999958</c:v>
                </c:pt>
                <c:pt idx="25188">
                  <c:v>125.939999999958</c:v>
                </c:pt>
                <c:pt idx="25189">
                  <c:v>125.944999999958</c:v>
                </c:pt>
                <c:pt idx="25190">
                  <c:v>125.949999999958</c:v>
                </c:pt>
                <c:pt idx="25191">
                  <c:v>125.954999999958</c:v>
                </c:pt>
                <c:pt idx="25192">
                  <c:v>125.959999999958</c:v>
                </c:pt>
                <c:pt idx="25193">
                  <c:v>125.964999999958</c:v>
                </c:pt>
                <c:pt idx="25194">
                  <c:v>125.969999999958</c:v>
                </c:pt>
                <c:pt idx="25195">
                  <c:v>125.974999999958</c:v>
                </c:pt>
                <c:pt idx="25196">
                  <c:v>125.979999999958</c:v>
                </c:pt>
                <c:pt idx="25197">
                  <c:v>125.984999999958</c:v>
                </c:pt>
                <c:pt idx="25198">
                  <c:v>125.989999999958</c:v>
                </c:pt>
                <c:pt idx="25199">
                  <c:v>125.994999999958</c:v>
                </c:pt>
                <c:pt idx="25200">
                  <c:v>125.999999999958</c:v>
                </c:pt>
                <c:pt idx="25201">
                  <c:v>126.004999999958</c:v>
                </c:pt>
                <c:pt idx="25202">
                  <c:v>126.009999999958</c:v>
                </c:pt>
                <c:pt idx="25203">
                  <c:v>126.014999999958</c:v>
                </c:pt>
                <c:pt idx="25204">
                  <c:v>126.019999999958</c:v>
                </c:pt>
                <c:pt idx="25205">
                  <c:v>126.024999999958</c:v>
                </c:pt>
                <c:pt idx="25206">
                  <c:v>126.029999999958</c:v>
                </c:pt>
                <c:pt idx="25207">
                  <c:v>126.034999999958</c:v>
                </c:pt>
                <c:pt idx="25208">
                  <c:v>126.039999999958</c:v>
                </c:pt>
                <c:pt idx="25209">
                  <c:v>126.044999999958</c:v>
                </c:pt>
                <c:pt idx="25210">
                  <c:v>126.049999999958</c:v>
                </c:pt>
                <c:pt idx="25211">
                  <c:v>126.054999999958</c:v>
                </c:pt>
                <c:pt idx="25212">
                  <c:v>126.059999999958</c:v>
                </c:pt>
                <c:pt idx="25213">
                  <c:v>126.0649999999578</c:v>
                </c:pt>
                <c:pt idx="25214">
                  <c:v>126.0699999999578</c:v>
                </c:pt>
                <c:pt idx="25215">
                  <c:v>126.0749999999578</c:v>
                </c:pt>
                <c:pt idx="25216">
                  <c:v>126.0799999999578</c:v>
                </c:pt>
                <c:pt idx="25217">
                  <c:v>126.0849999999578</c:v>
                </c:pt>
                <c:pt idx="25218">
                  <c:v>126.0899999999578</c:v>
                </c:pt>
                <c:pt idx="25219">
                  <c:v>126.0949999999578</c:v>
                </c:pt>
                <c:pt idx="25220">
                  <c:v>126.0999999999578</c:v>
                </c:pt>
                <c:pt idx="25221">
                  <c:v>126.1049999999578</c:v>
                </c:pt>
                <c:pt idx="25222">
                  <c:v>126.1099999999578</c:v>
                </c:pt>
                <c:pt idx="25223">
                  <c:v>126.1149999999578</c:v>
                </c:pt>
                <c:pt idx="25224">
                  <c:v>126.1199999999578</c:v>
                </c:pt>
                <c:pt idx="25225">
                  <c:v>126.1249999999578</c:v>
                </c:pt>
                <c:pt idx="25226">
                  <c:v>126.1299999999578</c:v>
                </c:pt>
                <c:pt idx="25227">
                  <c:v>126.1349999999578</c:v>
                </c:pt>
                <c:pt idx="25228">
                  <c:v>126.1399999999578</c:v>
                </c:pt>
                <c:pt idx="25229">
                  <c:v>126.1449999999578</c:v>
                </c:pt>
                <c:pt idx="25230">
                  <c:v>126.1499999999578</c:v>
                </c:pt>
                <c:pt idx="25231">
                  <c:v>126.1549999999578</c:v>
                </c:pt>
                <c:pt idx="25232">
                  <c:v>126.1599999999578</c:v>
                </c:pt>
                <c:pt idx="25233">
                  <c:v>126.1649999999578</c:v>
                </c:pt>
                <c:pt idx="25234">
                  <c:v>126.1699999999578</c:v>
                </c:pt>
                <c:pt idx="25235">
                  <c:v>126.1749999999577</c:v>
                </c:pt>
                <c:pt idx="25236">
                  <c:v>126.1799999999577</c:v>
                </c:pt>
                <c:pt idx="25237">
                  <c:v>126.1849999999577</c:v>
                </c:pt>
                <c:pt idx="25238">
                  <c:v>126.1899999999577</c:v>
                </c:pt>
                <c:pt idx="25239">
                  <c:v>126.1949999999577</c:v>
                </c:pt>
                <c:pt idx="25240">
                  <c:v>126.1999999999577</c:v>
                </c:pt>
                <c:pt idx="25241">
                  <c:v>126.2049999999577</c:v>
                </c:pt>
                <c:pt idx="25242">
                  <c:v>126.2099999999577</c:v>
                </c:pt>
                <c:pt idx="25243">
                  <c:v>126.2149999999577</c:v>
                </c:pt>
                <c:pt idx="25244">
                  <c:v>126.2199999999577</c:v>
                </c:pt>
                <c:pt idx="25245">
                  <c:v>126.2249999999577</c:v>
                </c:pt>
                <c:pt idx="25246">
                  <c:v>126.2299999999577</c:v>
                </c:pt>
                <c:pt idx="25247">
                  <c:v>126.2349999999577</c:v>
                </c:pt>
                <c:pt idx="25248">
                  <c:v>126.2399999999577</c:v>
                </c:pt>
                <c:pt idx="25249">
                  <c:v>126.2449999999577</c:v>
                </c:pt>
                <c:pt idx="25250">
                  <c:v>126.2499999999577</c:v>
                </c:pt>
                <c:pt idx="25251">
                  <c:v>126.2549999999577</c:v>
                </c:pt>
                <c:pt idx="25252">
                  <c:v>126.2599999999577</c:v>
                </c:pt>
                <c:pt idx="25253">
                  <c:v>126.2649999999577</c:v>
                </c:pt>
                <c:pt idx="25254">
                  <c:v>126.2699999999577</c:v>
                </c:pt>
                <c:pt idx="25255">
                  <c:v>126.2749999999577</c:v>
                </c:pt>
                <c:pt idx="25256">
                  <c:v>126.2799999999577</c:v>
                </c:pt>
                <c:pt idx="25257">
                  <c:v>126.2849999999576</c:v>
                </c:pt>
                <c:pt idx="25258">
                  <c:v>126.2899999999576</c:v>
                </c:pt>
                <c:pt idx="25259">
                  <c:v>126.2949999999576</c:v>
                </c:pt>
                <c:pt idx="25260">
                  <c:v>126.2999999999576</c:v>
                </c:pt>
                <c:pt idx="25261">
                  <c:v>126.3049999999576</c:v>
                </c:pt>
                <c:pt idx="25262">
                  <c:v>126.3099999999576</c:v>
                </c:pt>
                <c:pt idx="25263">
                  <c:v>126.3149999999576</c:v>
                </c:pt>
                <c:pt idx="25264">
                  <c:v>126.3199999999576</c:v>
                </c:pt>
                <c:pt idx="25265">
                  <c:v>126.3249999999576</c:v>
                </c:pt>
                <c:pt idx="25266">
                  <c:v>126.3299999999576</c:v>
                </c:pt>
                <c:pt idx="25267">
                  <c:v>126.3349999999576</c:v>
                </c:pt>
                <c:pt idx="25268">
                  <c:v>126.3399999999576</c:v>
                </c:pt>
                <c:pt idx="25269">
                  <c:v>126.3449999999576</c:v>
                </c:pt>
                <c:pt idx="25270">
                  <c:v>126.3499999999576</c:v>
                </c:pt>
                <c:pt idx="25271">
                  <c:v>126.3549999999576</c:v>
                </c:pt>
                <c:pt idx="25272">
                  <c:v>126.3599999999576</c:v>
                </c:pt>
                <c:pt idx="25273">
                  <c:v>126.3649999999576</c:v>
                </c:pt>
                <c:pt idx="25274">
                  <c:v>126.3699999999576</c:v>
                </c:pt>
                <c:pt idx="25275">
                  <c:v>126.3749999999576</c:v>
                </c:pt>
                <c:pt idx="25276">
                  <c:v>126.3799999999576</c:v>
                </c:pt>
                <c:pt idx="25277">
                  <c:v>126.3849999999576</c:v>
                </c:pt>
                <c:pt idx="25278">
                  <c:v>126.3899999999576</c:v>
                </c:pt>
                <c:pt idx="25279">
                  <c:v>126.3949999999575</c:v>
                </c:pt>
                <c:pt idx="25280">
                  <c:v>126.3999999999575</c:v>
                </c:pt>
                <c:pt idx="25281">
                  <c:v>126.4049999999575</c:v>
                </c:pt>
                <c:pt idx="25282">
                  <c:v>126.4099999999575</c:v>
                </c:pt>
                <c:pt idx="25283">
                  <c:v>126.4149999999575</c:v>
                </c:pt>
                <c:pt idx="25284">
                  <c:v>126.4199999999575</c:v>
                </c:pt>
                <c:pt idx="25285">
                  <c:v>126.4249999999575</c:v>
                </c:pt>
                <c:pt idx="25286">
                  <c:v>126.4299999999575</c:v>
                </c:pt>
                <c:pt idx="25287">
                  <c:v>126.4349999999575</c:v>
                </c:pt>
                <c:pt idx="25288">
                  <c:v>126.4399999999575</c:v>
                </c:pt>
                <c:pt idx="25289">
                  <c:v>126.4449999999575</c:v>
                </c:pt>
                <c:pt idx="25290">
                  <c:v>126.4499999999575</c:v>
                </c:pt>
                <c:pt idx="25291">
                  <c:v>126.4549999999575</c:v>
                </c:pt>
                <c:pt idx="25292">
                  <c:v>126.4599999999575</c:v>
                </c:pt>
                <c:pt idx="25293">
                  <c:v>126.4649999999575</c:v>
                </c:pt>
                <c:pt idx="25294">
                  <c:v>126.4699999999575</c:v>
                </c:pt>
                <c:pt idx="25295">
                  <c:v>126.4749999999575</c:v>
                </c:pt>
                <c:pt idx="25296">
                  <c:v>126.4799999999575</c:v>
                </c:pt>
                <c:pt idx="25297">
                  <c:v>126.4849999999575</c:v>
                </c:pt>
                <c:pt idx="25298">
                  <c:v>126.4899999999575</c:v>
                </c:pt>
                <c:pt idx="25299">
                  <c:v>126.4949999999575</c:v>
                </c:pt>
                <c:pt idx="25300">
                  <c:v>126.4999999999575</c:v>
                </c:pt>
                <c:pt idx="25301">
                  <c:v>126.5049999999574</c:v>
                </c:pt>
                <c:pt idx="25302">
                  <c:v>126.5099999999574</c:v>
                </c:pt>
                <c:pt idx="25303">
                  <c:v>126.5149999999574</c:v>
                </c:pt>
                <c:pt idx="25304">
                  <c:v>126.5199999999574</c:v>
                </c:pt>
                <c:pt idx="25305">
                  <c:v>126.5249999999574</c:v>
                </c:pt>
                <c:pt idx="25306">
                  <c:v>126.5299999999574</c:v>
                </c:pt>
                <c:pt idx="25307">
                  <c:v>126.5349999999574</c:v>
                </c:pt>
                <c:pt idx="25308">
                  <c:v>126.5399999999574</c:v>
                </c:pt>
                <c:pt idx="25309">
                  <c:v>126.5449999999574</c:v>
                </c:pt>
                <c:pt idx="25310">
                  <c:v>126.5499999999574</c:v>
                </c:pt>
                <c:pt idx="25311">
                  <c:v>126.5549999999574</c:v>
                </c:pt>
                <c:pt idx="25312">
                  <c:v>126.5599999999574</c:v>
                </c:pt>
                <c:pt idx="25313">
                  <c:v>126.5649999999574</c:v>
                </c:pt>
                <c:pt idx="25314">
                  <c:v>126.5699999999574</c:v>
                </c:pt>
                <c:pt idx="25315">
                  <c:v>126.5749999999574</c:v>
                </c:pt>
                <c:pt idx="25316">
                  <c:v>126.5799999999574</c:v>
                </c:pt>
                <c:pt idx="25317">
                  <c:v>126.5849999999574</c:v>
                </c:pt>
                <c:pt idx="25318">
                  <c:v>126.5899999999574</c:v>
                </c:pt>
                <c:pt idx="25319">
                  <c:v>126.5949999999574</c:v>
                </c:pt>
                <c:pt idx="25320">
                  <c:v>126.5999999999574</c:v>
                </c:pt>
                <c:pt idx="25321">
                  <c:v>126.6049999999574</c:v>
                </c:pt>
                <c:pt idx="25322">
                  <c:v>126.6099999999574</c:v>
                </c:pt>
                <c:pt idx="25323">
                  <c:v>126.6149999999573</c:v>
                </c:pt>
                <c:pt idx="25324">
                  <c:v>126.6199999999573</c:v>
                </c:pt>
                <c:pt idx="25325">
                  <c:v>126.6249999999573</c:v>
                </c:pt>
                <c:pt idx="25326">
                  <c:v>126.6299999999573</c:v>
                </c:pt>
                <c:pt idx="25327">
                  <c:v>126.6349999999573</c:v>
                </c:pt>
                <c:pt idx="25328">
                  <c:v>126.6399999999573</c:v>
                </c:pt>
                <c:pt idx="25329">
                  <c:v>126.6449999999573</c:v>
                </c:pt>
                <c:pt idx="25330">
                  <c:v>126.6499999999573</c:v>
                </c:pt>
                <c:pt idx="25331">
                  <c:v>126.6549999999573</c:v>
                </c:pt>
                <c:pt idx="25332">
                  <c:v>126.6599999999573</c:v>
                </c:pt>
                <c:pt idx="25333">
                  <c:v>126.6649999999573</c:v>
                </c:pt>
                <c:pt idx="25334">
                  <c:v>126.6699999999573</c:v>
                </c:pt>
                <c:pt idx="25335">
                  <c:v>126.6749999999573</c:v>
                </c:pt>
                <c:pt idx="25336">
                  <c:v>126.6799999999573</c:v>
                </c:pt>
                <c:pt idx="25337">
                  <c:v>126.6849999999573</c:v>
                </c:pt>
                <c:pt idx="25338">
                  <c:v>126.6899999999573</c:v>
                </c:pt>
                <c:pt idx="25339">
                  <c:v>126.6949999999573</c:v>
                </c:pt>
                <c:pt idx="25340">
                  <c:v>126.6999999999573</c:v>
                </c:pt>
                <c:pt idx="25341">
                  <c:v>126.7049999999573</c:v>
                </c:pt>
                <c:pt idx="25342">
                  <c:v>126.7099999999573</c:v>
                </c:pt>
                <c:pt idx="25343">
                  <c:v>126.7149999999573</c:v>
                </c:pt>
                <c:pt idx="25344">
                  <c:v>126.7199999999573</c:v>
                </c:pt>
                <c:pt idx="25345">
                  <c:v>126.7249999999572</c:v>
                </c:pt>
                <c:pt idx="25346">
                  <c:v>126.7299999999572</c:v>
                </c:pt>
                <c:pt idx="25347">
                  <c:v>126.7349999999572</c:v>
                </c:pt>
                <c:pt idx="25348">
                  <c:v>126.7399999999572</c:v>
                </c:pt>
                <c:pt idx="25349">
                  <c:v>126.7449999999572</c:v>
                </c:pt>
                <c:pt idx="25350">
                  <c:v>126.7499999999572</c:v>
                </c:pt>
                <c:pt idx="25351">
                  <c:v>126.7549999999572</c:v>
                </c:pt>
                <c:pt idx="25352">
                  <c:v>126.7599999999572</c:v>
                </c:pt>
                <c:pt idx="25353">
                  <c:v>126.7649999999572</c:v>
                </c:pt>
                <c:pt idx="25354">
                  <c:v>126.7699999999572</c:v>
                </c:pt>
                <c:pt idx="25355">
                  <c:v>126.7749999999572</c:v>
                </c:pt>
                <c:pt idx="25356">
                  <c:v>126.7799999999572</c:v>
                </c:pt>
                <c:pt idx="25357">
                  <c:v>126.7849999999572</c:v>
                </c:pt>
                <c:pt idx="25358">
                  <c:v>126.7899999999572</c:v>
                </c:pt>
                <c:pt idx="25359">
                  <c:v>126.7949999999572</c:v>
                </c:pt>
                <c:pt idx="25360">
                  <c:v>126.7999999999572</c:v>
                </c:pt>
                <c:pt idx="25361">
                  <c:v>126.8049999999572</c:v>
                </c:pt>
                <c:pt idx="25362">
                  <c:v>126.8099999999572</c:v>
                </c:pt>
                <c:pt idx="25363">
                  <c:v>126.8149999999572</c:v>
                </c:pt>
                <c:pt idx="25364">
                  <c:v>126.8199999999572</c:v>
                </c:pt>
                <c:pt idx="25365">
                  <c:v>126.8249999999572</c:v>
                </c:pt>
                <c:pt idx="25366">
                  <c:v>126.8299999999572</c:v>
                </c:pt>
                <c:pt idx="25367">
                  <c:v>126.8349999999571</c:v>
                </c:pt>
                <c:pt idx="25368">
                  <c:v>126.8399999999571</c:v>
                </c:pt>
                <c:pt idx="25369">
                  <c:v>126.8449999999571</c:v>
                </c:pt>
                <c:pt idx="25370">
                  <c:v>126.8499999999571</c:v>
                </c:pt>
                <c:pt idx="25371">
                  <c:v>126.8549999999571</c:v>
                </c:pt>
                <c:pt idx="25372">
                  <c:v>126.8599999999571</c:v>
                </c:pt>
                <c:pt idx="25373">
                  <c:v>126.8649999999571</c:v>
                </c:pt>
                <c:pt idx="25374">
                  <c:v>126.8699999999571</c:v>
                </c:pt>
                <c:pt idx="25375">
                  <c:v>126.8749999999571</c:v>
                </c:pt>
                <c:pt idx="25376">
                  <c:v>126.8799999999571</c:v>
                </c:pt>
                <c:pt idx="25377">
                  <c:v>126.8849999999571</c:v>
                </c:pt>
                <c:pt idx="25378">
                  <c:v>126.8899999999571</c:v>
                </c:pt>
                <c:pt idx="25379">
                  <c:v>126.8949999999571</c:v>
                </c:pt>
                <c:pt idx="25380">
                  <c:v>126.8999999999571</c:v>
                </c:pt>
                <c:pt idx="25381">
                  <c:v>126.9049999999571</c:v>
                </c:pt>
                <c:pt idx="25382">
                  <c:v>126.9099999999571</c:v>
                </c:pt>
                <c:pt idx="25383">
                  <c:v>126.9149999999571</c:v>
                </c:pt>
                <c:pt idx="25384">
                  <c:v>126.9199999999571</c:v>
                </c:pt>
                <c:pt idx="25385">
                  <c:v>126.9249999999571</c:v>
                </c:pt>
                <c:pt idx="25386">
                  <c:v>126.9299999999571</c:v>
                </c:pt>
                <c:pt idx="25387">
                  <c:v>126.9349999999571</c:v>
                </c:pt>
                <c:pt idx="25388">
                  <c:v>126.9399999999571</c:v>
                </c:pt>
                <c:pt idx="25389">
                  <c:v>126.9449999999571</c:v>
                </c:pt>
                <c:pt idx="25390">
                  <c:v>126.9499999999571</c:v>
                </c:pt>
                <c:pt idx="25391">
                  <c:v>126.954999999957</c:v>
                </c:pt>
                <c:pt idx="25392">
                  <c:v>126.959999999957</c:v>
                </c:pt>
                <c:pt idx="25393">
                  <c:v>126.964999999957</c:v>
                </c:pt>
                <c:pt idx="25394">
                  <c:v>126.969999999957</c:v>
                </c:pt>
                <c:pt idx="25395">
                  <c:v>126.974999999957</c:v>
                </c:pt>
                <c:pt idx="25396">
                  <c:v>126.979999999957</c:v>
                </c:pt>
                <c:pt idx="25397">
                  <c:v>126.984999999957</c:v>
                </c:pt>
                <c:pt idx="25398">
                  <c:v>126.989999999957</c:v>
                </c:pt>
                <c:pt idx="25399">
                  <c:v>126.994999999957</c:v>
                </c:pt>
                <c:pt idx="25400">
                  <c:v>126.999999999957</c:v>
                </c:pt>
                <c:pt idx="25401">
                  <c:v>127.004999999957</c:v>
                </c:pt>
                <c:pt idx="25402">
                  <c:v>127.009999999957</c:v>
                </c:pt>
                <c:pt idx="25403">
                  <c:v>127.014999999957</c:v>
                </c:pt>
                <c:pt idx="25404">
                  <c:v>127.019999999957</c:v>
                </c:pt>
                <c:pt idx="25405">
                  <c:v>127.024999999957</c:v>
                </c:pt>
                <c:pt idx="25406">
                  <c:v>127.029999999957</c:v>
                </c:pt>
                <c:pt idx="25407">
                  <c:v>127.034999999957</c:v>
                </c:pt>
                <c:pt idx="25408">
                  <c:v>127.039999999957</c:v>
                </c:pt>
                <c:pt idx="25409">
                  <c:v>127.044999999957</c:v>
                </c:pt>
                <c:pt idx="25410">
                  <c:v>127.049999999957</c:v>
                </c:pt>
                <c:pt idx="25411">
                  <c:v>127.054999999957</c:v>
                </c:pt>
                <c:pt idx="25412">
                  <c:v>127.059999999957</c:v>
                </c:pt>
                <c:pt idx="25413">
                  <c:v>127.064999999957</c:v>
                </c:pt>
                <c:pt idx="25414">
                  <c:v>127.069999999957</c:v>
                </c:pt>
                <c:pt idx="25415">
                  <c:v>127.074999999957</c:v>
                </c:pt>
                <c:pt idx="25416">
                  <c:v>127.0799999999569</c:v>
                </c:pt>
                <c:pt idx="25417">
                  <c:v>127.084999999957</c:v>
                </c:pt>
                <c:pt idx="25418">
                  <c:v>127.089999999957</c:v>
                </c:pt>
                <c:pt idx="25419">
                  <c:v>127.094999999957</c:v>
                </c:pt>
                <c:pt idx="25420">
                  <c:v>127.099999999957</c:v>
                </c:pt>
                <c:pt idx="25421">
                  <c:v>127.104999999957</c:v>
                </c:pt>
                <c:pt idx="25422">
                  <c:v>127.1099999999569</c:v>
                </c:pt>
                <c:pt idx="25423">
                  <c:v>127.114999999957</c:v>
                </c:pt>
                <c:pt idx="25424">
                  <c:v>127.119999999957</c:v>
                </c:pt>
                <c:pt idx="25425">
                  <c:v>127.1249999999569</c:v>
                </c:pt>
                <c:pt idx="25426">
                  <c:v>127.1299999999569</c:v>
                </c:pt>
                <c:pt idx="25427">
                  <c:v>127.134999999957</c:v>
                </c:pt>
                <c:pt idx="25428">
                  <c:v>127.1399999999569</c:v>
                </c:pt>
                <c:pt idx="25429">
                  <c:v>127.144999999957</c:v>
                </c:pt>
                <c:pt idx="25430">
                  <c:v>127.149999999957</c:v>
                </c:pt>
                <c:pt idx="25431">
                  <c:v>127.1549999999568</c:v>
                </c:pt>
                <c:pt idx="25432">
                  <c:v>127.1599999999568</c:v>
                </c:pt>
                <c:pt idx="25433">
                  <c:v>127.1649999999568</c:v>
                </c:pt>
                <c:pt idx="25434">
                  <c:v>127.1699999999568</c:v>
                </c:pt>
                <c:pt idx="25435">
                  <c:v>127.1749999999568</c:v>
                </c:pt>
                <c:pt idx="25436">
                  <c:v>127.1799999999568</c:v>
                </c:pt>
                <c:pt idx="25437">
                  <c:v>127.1849999999568</c:v>
                </c:pt>
                <c:pt idx="25438">
                  <c:v>127.1899999999568</c:v>
                </c:pt>
                <c:pt idx="25439">
                  <c:v>127.1949999999568</c:v>
                </c:pt>
                <c:pt idx="25440">
                  <c:v>127.1999999999568</c:v>
                </c:pt>
                <c:pt idx="25441">
                  <c:v>127.2049999999568</c:v>
                </c:pt>
                <c:pt idx="25442">
                  <c:v>127.2099999999568</c:v>
                </c:pt>
                <c:pt idx="25443">
                  <c:v>127.2149999999568</c:v>
                </c:pt>
                <c:pt idx="25444">
                  <c:v>127.2199999999568</c:v>
                </c:pt>
                <c:pt idx="25445">
                  <c:v>127.2249999999568</c:v>
                </c:pt>
                <c:pt idx="25446">
                  <c:v>127.2299999999568</c:v>
                </c:pt>
                <c:pt idx="25447">
                  <c:v>127.2349999999568</c:v>
                </c:pt>
                <c:pt idx="25448">
                  <c:v>127.2399999999568</c:v>
                </c:pt>
                <c:pt idx="25449">
                  <c:v>127.2449999999568</c:v>
                </c:pt>
                <c:pt idx="25450">
                  <c:v>127.2499999999568</c:v>
                </c:pt>
                <c:pt idx="25451">
                  <c:v>127.2549999999568</c:v>
                </c:pt>
                <c:pt idx="25452">
                  <c:v>127.2599999999568</c:v>
                </c:pt>
                <c:pt idx="25453">
                  <c:v>127.2649999999568</c:v>
                </c:pt>
                <c:pt idx="25454">
                  <c:v>127.2699999999568</c:v>
                </c:pt>
                <c:pt idx="25455">
                  <c:v>127.2749999999567</c:v>
                </c:pt>
                <c:pt idx="25456">
                  <c:v>127.2799999999567</c:v>
                </c:pt>
                <c:pt idx="25457">
                  <c:v>127.2849999999567</c:v>
                </c:pt>
                <c:pt idx="25458">
                  <c:v>127.2899999999567</c:v>
                </c:pt>
                <c:pt idx="25459">
                  <c:v>127.2949999999567</c:v>
                </c:pt>
                <c:pt idx="25460">
                  <c:v>127.2999999999567</c:v>
                </c:pt>
                <c:pt idx="25461">
                  <c:v>127.3049999999567</c:v>
                </c:pt>
                <c:pt idx="25462">
                  <c:v>127.3099999999567</c:v>
                </c:pt>
                <c:pt idx="25463">
                  <c:v>127.3149999999567</c:v>
                </c:pt>
                <c:pt idx="25464">
                  <c:v>127.3199999999567</c:v>
                </c:pt>
                <c:pt idx="25465">
                  <c:v>127.3249999999567</c:v>
                </c:pt>
                <c:pt idx="25466">
                  <c:v>127.3299999999567</c:v>
                </c:pt>
                <c:pt idx="25467">
                  <c:v>127.3349999999567</c:v>
                </c:pt>
                <c:pt idx="25468">
                  <c:v>127.3399999999567</c:v>
                </c:pt>
                <c:pt idx="25469">
                  <c:v>127.3449999999567</c:v>
                </c:pt>
                <c:pt idx="25470">
                  <c:v>127.3499999999567</c:v>
                </c:pt>
                <c:pt idx="25471">
                  <c:v>127.3549999999567</c:v>
                </c:pt>
                <c:pt idx="25472">
                  <c:v>127.3599999999567</c:v>
                </c:pt>
                <c:pt idx="25473">
                  <c:v>127.3649999999567</c:v>
                </c:pt>
                <c:pt idx="25474">
                  <c:v>127.3699999999567</c:v>
                </c:pt>
                <c:pt idx="25475">
                  <c:v>127.3749999999566</c:v>
                </c:pt>
                <c:pt idx="25476">
                  <c:v>127.3799999999566</c:v>
                </c:pt>
                <c:pt idx="25477">
                  <c:v>127.3849999999566</c:v>
                </c:pt>
                <c:pt idx="25478">
                  <c:v>127.3899999999566</c:v>
                </c:pt>
                <c:pt idx="25479">
                  <c:v>127.3949999999566</c:v>
                </c:pt>
                <c:pt idx="25480">
                  <c:v>127.3999999999566</c:v>
                </c:pt>
                <c:pt idx="25481">
                  <c:v>127.4049999999566</c:v>
                </c:pt>
                <c:pt idx="25482">
                  <c:v>127.4099999999566</c:v>
                </c:pt>
                <c:pt idx="25483">
                  <c:v>127.4149999999566</c:v>
                </c:pt>
                <c:pt idx="25484">
                  <c:v>127.4199999999566</c:v>
                </c:pt>
                <c:pt idx="25485">
                  <c:v>127.4249999999566</c:v>
                </c:pt>
                <c:pt idx="25486">
                  <c:v>127.4299999999566</c:v>
                </c:pt>
                <c:pt idx="25487">
                  <c:v>127.4349999999566</c:v>
                </c:pt>
                <c:pt idx="25488">
                  <c:v>127.4399999999566</c:v>
                </c:pt>
                <c:pt idx="25489">
                  <c:v>127.4449999999566</c:v>
                </c:pt>
                <c:pt idx="25490">
                  <c:v>127.4499999999566</c:v>
                </c:pt>
                <c:pt idx="25491">
                  <c:v>127.4549999999566</c:v>
                </c:pt>
                <c:pt idx="25492">
                  <c:v>127.4599999999566</c:v>
                </c:pt>
                <c:pt idx="25493">
                  <c:v>127.4649999999566</c:v>
                </c:pt>
                <c:pt idx="25494">
                  <c:v>127.4699999999566</c:v>
                </c:pt>
                <c:pt idx="25495">
                  <c:v>127.4749999999566</c:v>
                </c:pt>
                <c:pt idx="25496">
                  <c:v>127.4799999999566</c:v>
                </c:pt>
                <c:pt idx="25497">
                  <c:v>127.4849999999566</c:v>
                </c:pt>
                <c:pt idx="25498">
                  <c:v>127.4899999999566</c:v>
                </c:pt>
                <c:pt idx="25499">
                  <c:v>127.4949999999565</c:v>
                </c:pt>
                <c:pt idx="25500">
                  <c:v>127.4999999999565</c:v>
                </c:pt>
                <c:pt idx="25501">
                  <c:v>127.5049999999565</c:v>
                </c:pt>
                <c:pt idx="25502">
                  <c:v>127.5099999999565</c:v>
                </c:pt>
                <c:pt idx="25503">
                  <c:v>127.5149999999565</c:v>
                </c:pt>
                <c:pt idx="25504">
                  <c:v>127.5199999999565</c:v>
                </c:pt>
                <c:pt idx="25505">
                  <c:v>127.5249999999565</c:v>
                </c:pt>
                <c:pt idx="25506">
                  <c:v>127.5299999999565</c:v>
                </c:pt>
                <c:pt idx="25507">
                  <c:v>127.5349999999565</c:v>
                </c:pt>
                <c:pt idx="25508">
                  <c:v>127.5399999999565</c:v>
                </c:pt>
                <c:pt idx="25509">
                  <c:v>127.5449999999565</c:v>
                </c:pt>
                <c:pt idx="25510">
                  <c:v>127.5499999999565</c:v>
                </c:pt>
                <c:pt idx="25511">
                  <c:v>127.5549999999565</c:v>
                </c:pt>
                <c:pt idx="25512">
                  <c:v>127.5599999999565</c:v>
                </c:pt>
                <c:pt idx="25513">
                  <c:v>127.5649999999565</c:v>
                </c:pt>
                <c:pt idx="25514">
                  <c:v>127.5699999999565</c:v>
                </c:pt>
                <c:pt idx="25515">
                  <c:v>127.5749999999565</c:v>
                </c:pt>
                <c:pt idx="25516">
                  <c:v>127.5799999999565</c:v>
                </c:pt>
                <c:pt idx="25517">
                  <c:v>127.5849999999565</c:v>
                </c:pt>
                <c:pt idx="25518">
                  <c:v>127.5899999999565</c:v>
                </c:pt>
                <c:pt idx="25519">
                  <c:v>127.5949999999565</c:v>
                </c:pt>
                <c:pt idx="25520">
                  <c:v>127.5999999999565</c:v>
                </c:pt>
                <c:pt idx="25521">
                  <c:v>127.6049999999564</c:v>
                </c:pt>
                <c:pt idx="25522">
                  <c:v>127.6099999999564</c:v>
                </c:pt>
                <c:pt idx="25523">
                  <c:v>127.6149999999564</c:v>
                </c:pt>
                <c:pt idx="25524">
                  <c:v>127.6199999999564</c:v>
                </c:pt>
                <c:pt idx="25525">
                  <c:v>127.6249999999564</c:v>
                </c:pt>
                <c:pt idx="25526">
                  <c:v>127.6299999999564</c:v>
                </c:pt>
                <c:pt idx="25527">
                  <c:v>127.6349999999564</c:v>
                </c:pt>
                <c:pt idx="25528">
                  <c:v>127.6399999999564</c:v>
                </c:pt>
                <c:pt idx="25529">
                  <c:v>127.6449999999564</c:v>
                </c:pt>
                <c:pt idx="25530">
                  <c:v>127.6499999999564</c:v>
                </c:pt>
                <c:pt idx="25531">
                  <c:v>127.6549999999564</c:v>
                </c:pt>
                <c:pt idx="25532">
                  <c:v>127.6599999999564</c:v>
                </c:pt>
                <c:pt idx="25533">
                  <c:v>127.6649999999564</c:v>
                </c:pt>
                <c:pt idx="25534">
                  <c:v>127.6699999999564</c:v>
                </c:pt>
                <c:pt idx="25535">
                  <c:v>127.6749999999564</c:v>
                </c:pt>
                <c:pt idx="25536">
                  <c:v>127.6799999999564</c:v>
                </c:pt>
                <c:pt idx="25537">
                  <c:v>127.6849999999564</c:v>
                </c:pt>
                <c:pt idx="25538">
                  <c:v>127.6899999999564</c:v>
                </c:pt>
                <c:pt idx="25539">
                  <c:v>127.6949999999564</c:v>
                </c:pt>
                <c:pt idx="25540">
                  <c:v>127.6999999999564</c:v>
                </c:pt>
                <c:pt idx="25541">
                  <c:v>127.7049999999564</c:v>
                </c:pt>
                <c:pt idx="25542">
                  <c:v>127.7099999999564</c:v>
                </c:pt>
                <c:pt idx="25543">
                  <c:v>127.7149999999563</c:v>
                </c:pt>
                <c:pt idx="25544">
                  <c:v>127.7199999999563</c:v>
                </c:pt>
                <c:pt idx="25545">
                  <c:v>127.7249999999563</c:v>
                </c:pt>
                <c:pt idx="25546">
                  <c:v>127.7299999999563</c:v>
                </c:pt>
                <c:pt idx="25547">
                  <c:v>127.7349999999563</c:v>
                </c:pt>
                <c:pt idx="25548">
                  <c:v>127.7399999999563</c:v>
                </c:pt>
                <c:pt idx="25549">
                  <c:v>127.7449999999563</c:v>
                </c:pt>
                <c:pt idx="25550">
                  <c:v>127.7499999999563</c:v>
                </c:pt>
                <c:pt idx="25551">
                  <c:v>127.7549999999563</c:v>
                </c:pt>
                <c:pt idx="25552">
                  <c:v>127.7599999999563</c:v>
                </c:pt>
                <c:pt idx="25553">
                  <c:v>127.7649999999563</c:v>
                </c:pt>
                <c:pt idx="25554">
                  <c:v>127.7699999999563</c:v>
                </c:pt>
                <c:pt idx="25555">
                  <c:v>127.7749999999563</c:v>
                </c:pt>
                <c:pt idx="25556">
                  <c:v>127.7799999999563</c:v>
                </c:pt>
                <c:pt idx="25557">
                  <c:v>127.7849999999563</c:v>
                </c:pt>
                <c:pt idx="25558">
                  <c:v>127.7899999999563</c:v>
                </c:pt>
                <c:pt idx="25559">
                  <c:v>127.7949999999563</c:v>
                </c:pt>
                <c:pt idx="25560">
                  <c:v>127.7999999999563</c:v>
                </c:pt>
                <c:pt idx="25561">
                  <c:v>127.8049999999563</c:v>
                </c:pt>
                <c:pt idx="25562">
                  <c:v>127.8099999999563</c:v>
                </c:pt>
                <c:pt idx="25563">
                  <c:v>127.8149999999563</c:v>
                </c:pt>
                <c:pt idx="25564">
                  <c:v>127.8199999999563</c:v>
                </c:pt>
                <c:pt idx="25565">
                  <c:v>127.8249999999562</c:v>
                </c:pt>
                <c:pt idx="25566">
                  <c:v>127.8299999999562</c:v>
                </c:pt>
                <c:pt idx="25567">
                  <c:v>127.8349999999562</c:v>
                </c:pt>
                <c:pt idx="25568">
                  <c:v>127.8399999999562</c:v>
                </c:pt>
                <c:pt idx="25569">
                  <c:v>127.8449999999562</c:v>
                </c:pt>
                <c:pt idx="25570">
                  <c:v>127.8499999999562</c:v>
                </c:pt>
                <c:pt idx="25571">
                  <c:v>127.8549999999562</c:v>
                </c:pt>
                <c:pt idx="25572">
                  <c:v>127.8599999999562</c:v>
                </c:pt>
                <c:pt idx="25573">
                  <c:v>127.8649999999562</c:v>
                </c:pt>
                <c:pt idx="25574">
                  <c:v>127.8699999999562</c:v>
                </c:pt>
                <c:pt idx="25575">
                  <c:v>127.8749999999562</c:v>
                </c:pt>
                <c:pt idx="25576">
                  <c:v>127.8799999999562</c:v>
                </c:pt>
                <c:pt idx="25577">
                  <c:v>127.8849999999562</c:v>
                </c:pt>
                <c:pt idx="25578">
                  <c:v>127.8899999999562</c:v>
                </c:pt>
                <c:pt idx="25579">
                  <c:v>127.8949999999562</c:v>
                </c:pt>
                <c:pt idx="25580">
                  <c:v>127.8999999999562</c:v>
                </c:pt>
                <c:pt idx="25581">
                  <c:v>127.9049999999562</c:v>
                </c:pt>
                <c:pt idx="25582">
                  <c:v>127.9099999999562</c:v>
                </c:pt>
                <c:pt idx="25583">
                  <c:v>127.9149999999562</c:v>
                </c:pt>
                <c:pt idx="25584">
                  <c:v>127.9199999999562</c:v>
                </c:pt>
                <c:pt idx="25585">
                  <c:v>127.9249999999562</c:v>
                </c:pt>
                <c:pt idx="25586">
                  <c:v>127.9299999999562</c:v>
                </c:pt>
                <c:pt idx="25587">
                  <c:v>127.9349999999561</c:v>
                </c:pt>
                <c:pt idx="25588">
                  <c:v>127.9399999999561</c:v>
                </c:pt>
                <c:pt idx="25589">
                  <c:v>127.9449999999561</c:v>
                </c:pt>
                <c:pt idx="25590">
                  <c:v>127.9499999999561</c:v>
                </c:pt>
                <c:pt idx="25591">
                  <c:v>127.9549999999561</c:v>
                </c:pt>
                <c:pt idx="25592">
                  <c:v>127.9599999999561</c:v>
                </c:pt>
                <c:pt idx="25593">
                  <c:v>127.9649999999561</c:v>
                </c:pt>
                <c:pt idx="25594">
                  <c:v>127.9699999999561</c:v>
                </c:pt>
                <c:pt idx="25595">
                  <c:v>127.9749999999561</c:v>
                </c:pt>
                <c:pt idx="25596">
                  <c:v>127.9799999999561</c:v>
                </c:pt>
                <c:pt idx="25597">
                  <c:v>127.9849999999561</c:v>
                </c:pt>
                <c:pt idx="25598">
                  <c:v>127.9899999999561</c:v>
                </c:pt>
                <c:pt idx="25599">
                  <c:v>127.9949999999561</c:v>
                </c:pt>
                <c:pt idx="25600">
                  <c:v>127.9999999999561</c:v>
                </c:pt>
                <c:pt idx="25601">
                  <c:v>128.0049999999561</c:v>
                </c:pt>
                <c:pt idx="25602">
                  <c:v>128.0099999999561</c:v>
                </c:pt>
                <c:pt idx="25603">
                  <c:v>128.014999999956</c:v>
                </c:pt>
                <c:pt idx="25604">
                  <c:v>128.019999999956</c:v>
                </c:pt>
                <c:pt idx="25605">
                  <c:v>128.024999999956</c:v>
                </c:pt>
                <c:pt idx="25606">
                  <c:v>128.029999999956</c:v>
                </c:pt>
                <c:pt idx="25607">
                  <c:v>128.034999999956</c:v>
                </c:pt>
                <c:pt idx="25608">
                  <c:v>128.039999999956</c:v>
                </c:pt>
                <c:pt idx="25609">
                  <c:v>128.044999999956</c:v>
                </c:pt>
                <c:pt idx="25610">
                  <c:v>128.049999999956</c:v>
                </c:pt>
                <c:pt idx="25611">
                  <c:v>128.054999999956</c:v>
                </c:pt>
                <c:pt idx="25612">
                  <c:v>128.059999999956</c:v>
                </c:pt>
                <c:pt idx="25613">
                  <c:v>128.064999999956</c:v>
                </c:pt>
                <c:pt idx="25614">
                  <c:v>128.069999999956</c:v>
                </c:pt>
                <c:pt idx="25615">
                  <c:v>128.074999999956</c:v>
                </c:pt>
                <c:pt idx="25616">
                  <c:v>128.079999999956</c:v>
                </c:pt>
                <c:pt idx="25617">
                  <c:v>128.084999999956</c:v>
                </c:pt>
                <c:pt idx="25618">
                  <c:v>128.089999999956</c:v>
                </c:pt>
                <c:pt idx="25619">
                  <c:v>128.094999999956</c:v>
                </c:pt>
                <c:pt idx="25620">
                  <c:v>128.099999999956</c:v>
                </c:pt>
                <c:pt idx="25621">
                  <c:v>128.104999999956</c:v>
                </c:pt>
                <c:pt idx="25622">
                  <c:v>128.109999999956</c:v>
                </c:pt>
                <c:pt idx="25623">
                  <c:v>128.114999999956</c:v>
                </c:pt>
                <c:pt idx="25624">
                  <c:v>128.119999999956</c:v>
                </c:pt>
                <c:pt idx="25625">
                  <c:v>128.1249999999559</c:v>
                </c:pt>
                <c:pt idx="25626">
                  <c:v>128.1299999999559</c:v>
                </c:pt>
                <c:pt idx="25627">
                  <c:v>128.1349999999559</c:v>
                </c:pt>
                <c:pt idx="25628">
                  <c:v>128.1399999999559</c:v>
                </c:pt>
                <c:pt idx="25629">
                  <c:v>128.1449999999559</c:v>
                </c:pt>
                <c:pt idx="25630">
                  <c:v>128.1499999999559</c:v>
                </c:pt>
                <c:pt idx="25631">
                  <c:v>128.1549999999559</c:v>
                </c:pt>
                <c:pt idx="25632">
                  <c:v>128.1599999999559</c:v>
                </c:pt>
                <c:pt idx="25633">
                  <c:v>128.1649999999559</c:v>
                </c:pt>
                <c:pt idx="25634">
                  <c:v>128.1699999999559</c:v>
                </c:pt>
                <c:pt idx="25635">
                  <c:v>128.1749999999559</c:v>
                </c:pt>
                <c:pt idx="25636">
                  <c:v>128.1799999999559</c:v>
                </c:pt>
                <c:pt idx="25637">
                  <c:v>128.1849999999559</c:v>
                </c:pt>
                <c:pt idx="25638">
                  <c:v>128.1899999999559</c:v>
                </c:pt>
                <c:pt idx="25639">
                  <c:v>128.1949999999559</c:v>
                </c:pt>
                <c:pt idx="25640">
                  <c:v>128.1999999999559</c:v>
                </c:pt>
                <c:pt idx="25641">
                  <c:v>128.2049999999559</c:v>
                </c:pt>
                <c:pt idx="25642">
                  <c:v>128.2099999999559</c:v>
                </c:pt>
                <c:pt idx="25643">
                  <c:v>128.2149999999558</c:v>
                </c:pt>
                <c:pt idx="25644">
                  <c:v>128.2199999999557</c:v>
                </c:pt>
                <c:pt idx="25645">
                  <c:v>128.2249999999559</c:v>
                </c:pt>
                <c:pt idx="25646">
                  <c:v>128.2299999999559</c:v>
                </c:pt>
                <c:pt idx="25647">
                  <c:v>128.2349999999558</c:v>
                </c:pt>
                <c:pt idx="25648">
                  <c:v>128.2399999999558</c:v>
                </c:pt>
                <c:pt idx="25649">
                  <c:v>128.2449999999558</c:v>
                </c:pt>
                <c:pt idx="25650">
                  <c:v>128.2499999999557</c:v>
                </c:pt>
                <c:pt idx="25651">
                  <c:v>128.2549999999558</c:v>
                </c:pt>
                <c:pt idx="25652">
                  <c:v>128.2599999999558</c:v>
                </c:pt>
                <c:pt idx="25653">
                  <c:v>128.2649999999558</c:v>
                </c:pt>
                <c:pt idx="25654">
                  <c:v>128.2699999999558</c:v>
                </c:pt>
                <c:pt idx="25655">
                  <c:v>128.2749999999558</c:v>
                </c:pt>
                <c:pt idx="25656">
                  <c:v>128.2799999999557</c:v>
                </c:pt>
                <c:pt idx="25657">
                  <c:v>128.2849999999558</c:v>
                </c:pt>
                <c:pt idx="25658">
                  <c:v>128.2899999999558</c:v>
                </c:pt>
                <c:pt idx="25659">
                  <c:v>128.2949999999558</c:v>
                </c:pt>
                <c:pt idx="25660">
                  <c:v>128.2999999999558</c:v>
                </c:pt>
                <c:pt idx="25661">
                  <c:v>128.3049999999558</c:v>
                </c:pt>
                <c:pt idx="25662">
                  <c:v>128.3099999999558</c:v>
                </c:pt>
                <c:pt idx="25663">
                  <c:v>128.3149999999558</c:v>
                </c:pt>
                <c:pt idx="25664">
                  <c:v>128.3199999999558</c:v>
                </c:pt>
                <c:pt idx="25665">
                  <c:v>128.3249999999558</c:v>
                </c:pt>
                <c:pt idx="25666">
                  <c:v>128.3299999999558</c:v>
                </c:pt>
                <c:pt idx="25667">
                  <c:v>128.3349999999558</c:v>
                </c:pt>
                <c:pt idx="25668">
                  <c:v>128.3399999999558</c:v>
                </c:pt>
                <c:pt idx="25669">
                  <c:v>128.3449999999557</c:v>
                </c:pt>
                <c:pt idx="25670">
                  <c:v>128.3499999999557</c:v>
                </c:pt>
                <c:pt idx="25671">
                  <c:v>128.3549999999558</c:v>
                </c:pt>
                <c:pt idx="25672">
                  <c:v>128.3599999999558</c:v>
                </c:pt>
                <c:pt idx="25673">
                  <c:v>128.3649999999558</c:v>
                </c:pt>
                <c:pt idx="25674">
                  <c:v>128.3699999999558</c:v>
                </c:pt>
                <c:pt idx="25675">
                  <c:v>128.3749999999557</c:v>
                </c:pt>
                <c:pt idx="25676">
                  <c:v>128.3799999999557</c:v>
                </c:pt>
                <c:pt idx="25677">
                  <c:v>128.3849999999557</c:v>
                </c:pt>
                <c:pt idx="25678">
                  <c:v>128.3899999999557</c:v>
                </c:pt>
                <c:pt idx="25679">
                  <c:v>128.3949999999557</c:v>
                </c:pt>
                <c:pt idx="25680">
                  <c:v>128.3999999999557</c:v>
                </c:pt>
                <c:pt idx="25681">
                  <c:v>128.4049999999557</c:v>
                </c:pt>
                <c:pt idx="25682">
                  <c:v>128.4099999999557</c:v>
                </c:pt>
                <c:pt idx="25683">
                  <c:v>128.4149999999557</c:v>
                </c:pt>
                <c:pt idx="25684">
                  <c:v>128.4199999999557</c:v>
                </c:pt>
                <c:pt idx="25685">
                  <c:v>128.4249999999557</c:v>
                </c:pt>
                <c:pt idx="25686">
                  <c:v>128.4299999999557</c:v>
                </c:pt>
                <c:pt idx="25687">
                  <c:v>128.4349999999557</c:v>
                </c:pt>
                <c:pt idx="25688">
                  <c:v>128.4399999999557</c:v>
                </c:pt>
                <c:pt idx="25689">
                  <c:v>128.4449999999557</c:v>
                </c:pt>
                <c:pt idx="25690">
                  <c:v>128.4499999999557</c:v>
                </c:pt>
                <c:pt idx="25691">
                  <c:v>128.4549999999556</c:v>
                </c:pt>
                <c:pt idx="25692">
                  <c:v>128.4599999999556</c:v>
                </c:pt>
                <c:pt idx="25693">
                  <c:v>128.4649999999556</c:v>
                </c:pt>
                <c:pt idx="25694">
                  <c:v>128.4699999999556</c:v>
                </c:pt>
                <c:pt idx="25695">
                  <c:v>128.4749999999556</c:v>
                </c:pt>
                <c:pt idx="25696">
                  <c:v>128.4799999999556</c:v>
                </c:pt>
                <c:pt idx="25697">
                  <c:v>128.4849999999556</c:v>
                </c:pt>
                <c:pt idx="25698">
                  <c:v>128.4899999999556</c:v>
                </c:pt>
                <c:pt idx="25699">
                  <c:v>128.4949999999556</c:v>
                </c:pt>
                <c:pt idx="25700">
                  <c:v>128.4999999999556</c:v>
                </c:pt>
                <c:pt idx="25701">
                  <c:v>128.5049999999556</c:v>
                </c:pt>
                <c:pt idx="25702">
                  <c:v>128.5099999999556</c:v>
                </c:pt>
                <c:pt idx="25703">
                  <c:v>128.5149999999556</c:v>
                </c:pt>
                <c:pt idx="25704">
                  <c:v>128.5199999999556</c:v>
                </c:pt>
                <c:pt idx="25705">
                  <c:v>128.5249999999556</c:v>
                </c:pt>
                <c:pt idx="25706">
                  <c:v>128.5299999999556</c:v>
                </c:pt>
                <c:pt idx="25707">
                  <c:v>128.5349999999556</c:v>
                </c:pt>
                <c:pt idx="25708">
                  <c:v>128.5399999999556</c:v>
                </c:pt>
                <c:pt idx="25709">
                  <c:v>128.5449999999556</c:v>
                </c:pt>
                <c:pt idx="25710">
                  <c:v>128.5499999999556</c:v>
                </c:pt>
                <c:pt idx="25711">
                  <c:v>128.5549999999556</c:v>
                </c:pt>
                <c:pt idx="25712">
                  <c:v>128.5599999999556</c:v>
                </c:pt>
                <c:pt idx="25713">
                  <c:v>128.5649999999555</c:v>
                </c:pt>
                <c:pt idx="25714">
                  <c:v>128.5699999999555</c:v>
                </c:pt>
                <c:pt idx="25715">
                  <c:v>128.5749999999555</c:v>
                </c:pt>
                <c:pt idx="25716">
                  <c:v>128.5799999999555</c:v>
                </c:pt>
                <c:pt idx="25717">
                  <c:v>128.5849999999556</c:v>
                </c:pt>
                <c:pt idx="25718">
                  <c:v>128.5899999999556</c:v>
                </c:pt>
                <c:pt idx="25719">
                  <c:v>128.5949999999555</c:v>
                </c:pt>
                <c:pt idx="25720">
                  <c:v>128.5999999999555</c:v>
                </c:pt>
                <c:pt idx="25721">
                  <c:v>128.6049999999555</c:v>
                </c:pt>
                <c:pt idx="25722">
                  <c:v>128.6099999999555</c:v>
                </c:pt>
                <c:pt idx="25723">
                  <c:v>128.6149999999555</c:v>
                </c:pt>
                <c:pt idx="25724">
                  <c:v>128.6199999999555</c:v>
                </c:pt>
                <c:pt idx="25725">
                  <c:v>128.6249999999555</c:v>
                </c:pt>
                <c:pt idx="25726">
                  <c:v>128.6299999999555</c:v>
                </c:pt>
                <c:pt idx="25727">
                  <c:v>128.6349999999555</c:v>
                </c:pt>
                <c:pt idx="25728">
                  <c:v>128.6399999999555</c:v>
                </c:pt>
                <c:pt idx="25729">
                  <c:v>128.6449999999555</c:v>
                </c:pt>
                <c:pt idx="25730">
                  <c:v>128.6499999999555</c:v>
                </c:pt>
                <c:pt idx="25731">
                  <c:v>128.6549999999555</c:v>
                </c:pt>
                <c:pt idx="25732">
                  <c:v>128.6599999999555</c:v>
                </c:pt>
                <c:pt idx="25733">
                  <c:v>128.6649999999555</c:v>
                </c:pt>
                <c:pt idx="25734">
                  <c:v>128.6699999999555</c:v>
                </c:pt>
                <c:pt idx="25735">
                  <c:v>128.6749999999554</c:v>
                </c:pt>
                <c:pt idx="25736">
                  <c:v>128.6799999999554</c:v>
                </c:pt>
                <c:pt idx="25737">
                  <c:v>128.6849999999554</c:v>
                </c:pt>
                <c:pt idx="25738">
                  <c:v>128.6899999999554</c:v>
                </c:pt>
                <c:pt idx="25739">
                  <c:v>128.6949999999554</c:v>
                </c:pt>
                <c:pt idx="25740">
                  <c:v>128.6999999999554</c:v>
                </c:pt>
                <c:pt idx="25741">
                  <c:v>128.7049999999554</c:v>
                </c:pt>
                <c:pt idx="25742">
                  <c:v>128.7099999999554</c:v>
                </c:pt>
                <c:pt idx="25743">
                  <c:v>128.7149999999554</c:v>
                </c:pt>
                <c:pt idx="25744">
                  <c:v>128.7199999999553</c:v>
                </c:pt>
                <c:pt idx="25745">
                  <c:v>128.7249999999554</c:v>
                </c:pt>
                <c:pt idx="25746">
                  <c:v>128.7299999999554</c:v>
                </c:pt>
                <c:pt idx="25747">
                  <c:v>128.7349999999554</c:v>
                </c:pt>
                <c:pt idx="25748">
                  <c:v>128.7399999999554</c:v>
                </c:pt>
                <c:pt idx="25749">
                  <c:v>128.7449999999554</c:v>
                </c:pt>
                <c:pt idx="25750">
                  <c:v>128.7499999999553</c:v>
                </c:pt>
                <c:pt idx="25751">
                  <c:v>128.7549999999554</c:v>
                </c:pt>
                <c:pt idx="25752">
                  <c:v>128.7599999999554</c:v>
                </c:pt>
                <c:pt idx="25753">
                  <c:v>128.7649999999554</c:v>
                </c:pt>
                <c:pt idx="25754">
                  <c:v>128.7699999999554</c:v>
                </c:pt>
                <c:pt idx="25755">
                  <c:v>128.7749999999554</c:v>
                </c:pt>
                <c:pt idx="25756">
                  <c:v>128.7799999999554</c:v>
                </c:pt>
                <c:pt idx="25757">
                  <c:v>128.7849999999553</c:v>
                </c:pt>
                <c:pt idx="25758">
                  <c:v>128.7899999999553</c:v>
                </c:pt>
                <c:pt idx="25759">
                  <c:v>128.7949999999553</c:v>
                </c:pt>
                <c:pt idx="25760">
                  <c:v>128.7999999999553</c:v>
                </c:pt>
                <c:pt idx="25761">
                  <c:v>128.8049999999554</c:v>
                </c:pt>
                <c:pt idx="25762">
                  <c:v>128.8099999999554</c:v>
                </c:pt>
                <c:pt idx="25763">
                  <c:v>128.8149999999553</c:v>
                </c:pt>
                <c:pt idx="25764">
                  <c:v>128.8199999999553</c:v>
                </c:pt>
                <c:pt idx="25765">
                  <c:v>128.8249999999553</c:v>
                </c:pt>
                <c:pt idx="25766">
                  <c:v>128.8299999999553</c:v>
                </c:pt>
                <c:pt idx="25767">
                  <c:v>128.8349999999553</c:v>
                </c:pt>
                <c:pt idx="25768">
                  <c:v>128.8399999999553</c:v>
                </c:pt>
                <c:pt idx="25769">
                  <c:v>128.8449999999553</c:v>
                </c:pt>
                <c:pt idx="25770">
                  <c:v>128.8499999999553</c:v>
                </c:pt>
                <c:pt idx="25771">
                  <c:v>128.8549999999553</c:v>
                </c:pt>
                <c:pt idx="25772">
                  <c:v>128.8599999999553</c:v>
                </c:pt>
                <c:pt idx="25773">
                  <c:v>128.8649999999553</c:v>
                </c:pt>
                <c:pt idx="25774">
                  <c:v>128.8699999999553</c:v>
                </c:pt>
                <c:pt idx="25775">
                  <c:v>128.8749999999553</c:v>
                </c:pt>
                <c:pt idx="25776">
                  <c:v>128.8799999999553</c:v>
                </c:pt>
                <c:pt idx="25777">
                  <c:v>128.8849999999553</c:v>
                </c:pt>
                <c:pt idx="25778">
                  <c:v>128.8899999999553</c:v>
                </c:pt>
                <c:pt idx="25779">
                  <c:v>128.8949999999552</c:v>
                </c:pt>
                <c:pt idx="25780">
                  <c:v>128.8999999999552</c:v>
                </c:pt>
                <c:pt idx="25781">
                  <c:v>128.9049999999552</c:v>
                </c:pt>
                <c:pt idx="25782">
                  <c:v>128.9099999999552</c:v>
                </c:pt>
                <c:pt idx="25783">
                  <c:v>128.9149999999552</c:v>
                </c:pt>
                <c:pt idx="25784">
                  <c:v>128.9199999999552</c:v>
                </c:pt>
                <c:pt idx="25785">
                  <c:v>128.9249999999552</c:v>
                </c:pt>
                <c:pt idx="25786">
                  <c:v>128.9299999999552</c:v>
                </c:pt>
                <c:pt idx="25787">
                  <c:v>128.9349999999552</c:v>
                </c:pt>
                <c:pt idx="25788">
                  <c:v>128.9399999999552</c:v>
                </c:pt>
                <c:pt idx="25789">
                  <c:v>128.9449999999552</c:v>
                </c:pt>
                <c:pt idx="25790">
                  <c:v>128.9499999999552</c:v>
                </c:pt>
                <c:pt idx="25791">
                  <c:v>128.9549999999552</c:v>
                </c:pt>
                <c:pt idx="25792">
                  <c:v>128.9599999999552</c:v>
                </c:pt>
                <c:pt idx="25793">
                  <c:v>128.9649999999552</c:v>
                </c:pt>
                <c:pt idx="25794">
                  <c:v>128.9699999999552</c:v>
                </c:pt>
                <c:pt idx="25795">
                  <c:v>128.9749999999552</c:v>
                </c:pt>
                <c:pt idx="25796">
                  <c:v>128.9799999999552</c:v>
                </c:pt>
                <c:pt idx="25797">
                  <c:v>128.9849999999552</c:v>
                </c:pt>
                <c:pt idx="25798">
                  <c:v>128.9899999999552</c:v>
                </c:pt>
                <c:pt idx="25799">
                  <c:v>128.9949999999552</c:v>
                </c:pt>
                <c:pt idx="25800">
                  <c:v>128.9999999999552</c:v>
                </c:pt>
                <c:pt idx="25801">
                  <c:v>129.0049999999551</c:v>
                </c:pt>
                <c:pt idx="25802">
                  <c:v>129.0099999999551</c:v>
                </c:pt>
                <c:pt idx="25803">
                  <c:v>129.0149999999551</c:v>
                </c:pt>
                <c:pt idx="25804">
                  <c:v>129.0199999999551</c:v>
                </c:pt>
                <c:pt idx="25805">
                  <c:v>129.0249999999552</c:v>
                </c:pt>
                <c:pt idx="25806">
                  <c:v>129.0299999999552</c:v>
                </c:pt>
                <c:pt idx="25807">
                  <c:v>129.0349999999551</c:v>
                </c:pt>
                <c:pt idx="25808">
                  <c:v>129.0399999999551</c:v>
                </c:pt>
                <c:pt idx="25809">
                  <c:v>129.0449999999551</c:v>
                </c:pt>
                <c:pt idx="25810">
                  <c:v>129.0499999999551</c:v>
                </c:pt>
                <c:pt idx="25811">
                  <c:v>129.0549999999551</c:v>
                </c:pt>
                <c:pt idx="25812">
                  <c:v>129.0599999999551</c:v>
                </c:pt>
                <c:pt idx="25813">
                  <c:v>129.0649999999551</c:v>
                </c:pt>
                <c:pt idx="25814">
                  <c:v>129.0699999999551</c:v>
                </c:pt>
                <c:pt idx="25815">
                  <c:v>129.0749999999551</c:v>
                </c:pt>
                <c:pt idx="25816">
                  <c:v>129.0799999999551</c:v>
                </c:pt>
                <c:pt idx="25817">
                  <c:v>129.0849999999551</c:v>
                </c:pt>
                <c:pt idx="25818">
                  <c:v>129.0899999999551</c:v>
                </c:pt>
                <c:pt idx="25819">
                  <c:v>129.0949999999551</c:v>
                </c:pt>
                <c:pt idx="25820">
                  <c:v>129.0999999999551</c:v>
                </c:pt>
                <c:pt idx="25821">
                  <c:v>129.1049999999551</c:v>
                </c:pt>
                <c:pt idx="25822">
                  <c:v>129.1099999999551</c:v>
                </c:pt>
                <c:pt idx="25823">
                  <c:v>129.114999999955</c:v>
                </c:pt>
                <c:pt idx="25824">
                  <c:v>129.119999999955</c:v>
                </c:pt>
                <c:pt idx="25825">
                  <c:v>129.124999999955</c:v>
                </c:pt>
                <c:pt idx="25826">
                  <c:v>129.129999999955</c:v>
                </c:pt>
                <c:pt idx="25827">
                  <c:v>129.134999999955</c:v>
                </c:pt>
                <c:pt idx="25828">
                  <c:v>129.139999999955</c:v>
                </c:pt>
                <c:pt idx="25829">
                  <c:v>129.144999999955</c:v>
                </c:pt>
                <c:pt idx="25830">
                  <c:v>129.149999999955</c:v>
                </c:pt>
                <c:pt idx="25831">
                  <c:v>129.154999999955</c:v>
                </c:pt>
                <c:pt idx="25832">
                  <c:v>129.159999999955</c:v>
                </c:pt>
                <c:pt idx="25833">
                  <c:v>129.164999999955</c:v>
                </c:pt>
                <c:pt idx="25834">
                  <c:v>129.169999999955</c:v>
                </c:pt>
                <c:pt idx="25835">
                  <c:v>129.174999999955</c:v>
                </c:pt>
                <c:pt idx="25836">
                  <c:v>129.179999999955</c:v>
                </c:pt>
                <c:pt idx="25837">
                  <c:v>129.184999999955</c:v>
                </c:pt>
                <c:pt idx="25838">
                  <c:v>129.189999999955</c:v>
                </c:pt>
                <c:pt idx="25839">
                  <c:v>129.194999999955</c:v>
                </c:pt>
                <c:pt idx="25840">
                  <c:v>129.199999999955</c:v>
                </c:pt>
                <c:pt idx="25841">
                  <c:v>129.204999999955</c:v>
                </c:pt>
                <c:pt idx="25842">
                  <c:v>129.209999999955</c:v>
                </c:pt>
                <c:pt idx="25843">
                  <c:v>129.214999999955</c:v>
                </c:pt>
                <c:pt idx="25844">
                  <c:v>129.219999999955</c:v>
                </c:pt>
                <c:pt idx="25845">
                  <c:v>129.2249999999549</c:v>
                </c:pt>
                <c:pt idx="25846">
                  <c:v>129.2299999999549</c:v>
                </c:pt>
                <c:pt idx="25847">
                  <c:v>129.2349999999549</c:v>
                </c:pt>
                <c:pt idx="25848">
                  <c:v>129.2399999999549</c:v>
                </c:pt>
                <c:pt idx="25849">
                  <c:v>129.2449999999549</c:v>
                </c:pt>
                <c:pt idx="25850">
                  <c:v>129.2499999999549</c:v>
                </c:pt>
                <c:pt idx="25851">
                  <c:v>129.2549999999549</c:v>
                </c:pt>
                <c:pt idx="25852">
                  <c:v>129.2599999999549</c:v>
                </c:pt>
                <c:pt idx="25853">
                  <c:v>129.2649999999549</c:v>
                </c:pt>
                <c:pt idx="25854">
                  <c:v>129.2699999999549</c:v>
                </c:pt>
                <c:pt idx="25855">
                  <c:v>129.2749999999549</c:v>
                </c:pt>
                <c:pt idx="25856">
                  <c:v>129.2799999999549</c:v>
                </c:pt>
                <c:pt idx="25857">
                  <c:v>129.2849999999549</c:v>
                </c:pt>
                <c:pt idx="25858">
                  <c:v>129.2899999999549</c:v>
                </c:pt>
                <c:pt idx="25859">
                  <c:v>129.2949999999549</c:v>
                </c:pt>
                <c:pt idx="25860">
                  <c:v>129.2999999999549</c:v>
                </c:pt>
                <c:pt idx="25861">
                  <c:v>129.304999999955</c:v>
                </c:pt>
                <c:pt idx="25862">
                  <c:v>129.3099999999549</c:v>
                </c:pt>
                <c:pt idx="25863">
                  <c:v>129.3149999999549</c:v>
                </c:pt>
                <c:pt idx="25864">
                  <c:v>129.3199999999549</c:v>
                </c:pt>
                <c:pt idx="25865">
                  <c:v>129.324999999955</c:v>
                </c:pt>
                <c:pt idx="25866">
                  <c:v>129.329999999955</c:v>
                </c:pt>
                <c:pt idx="25867">
                  <c:v>129.3349999999548</c:v>
                </c:pt>
                <c:pt idx="25868">
                  <c:v>129.3399999999548</c:v>
                </c:pt>
                <c:pt idx="25869">
                  <c:v>129.3449999999548</c:v>
                </c:pt>
                <c:pt idx="25870">
                  <c:v>129.3499999999548</c:v>
                </c:pt>
                <c:pt idx="25871">
                  <c:v>129.354999999955</c:v>
                </c:pt>
                <c:pt idx="25872">
                  <c:v>129.359999999955</c:v>
                </c:pt>
                <c:pt idx="25873">
                  <c:v>129.3649999999548</c:v>
                </c:pt>
                <c:pt idx="25874">
                  <c:v>129.3699999999548</c:v>
                </c:pt>
                <c:pt idx="25875">
                  <c:v>129.3749999999548</c:v>
                </c:pt>
                <c:pt idx="25876">
                  <c:v>129.3799999999548</c:v>
                </c:pt>
                <c:pt idx="25877">
                  <c:v>129.3849999999548</c:v>
                </c:pt>
                <c:pt idx="25878">
                  <c:v>129.3899999999548</c:v>
                </c:pt>
                <c:pt idx="25879">
                  <c:v>129.3949999999548</c:v>
                </c:pt>
                <c:pt idx="25880">
                  <c:v>129.3999999999548</c:v>
                </c:pt>
                <c:pt idx="25881">
                  <c:v>129.4049999999548</c:v>
                </c:pt>
                <c:pt idx="25882">
                  <c:v>129.4099999999548</c:v>
                </c:pt>
                <c:pt idx="25883">
                  <c:v>129.4149999999548</c:v>
                </c:pt>
                <c:pt idx="25884">
                  <c:v>129.4199999999548</c:v>
                </c:pt>
                <c:pt idx="25885">
                  <c:v>129.4249999999548</c:v>
                </c:pt>
                <c:pt idx="25886">
                  <c:v>129.4299999999548</c:v>
                </c:pt>
                <c:pt idx="25887">
                  <c:v>129.4349999999548</c:v>
                </c:pt>
                <c:pt idx="25888">
                  <c:v>129.4399999999548</c:v>
                </c:pt>
                <c:pt idx="25889">
                  <c:v>129.4449999999547</c:v>
                </c:pt>
                <c:pt idx="25890">
                  <c:v>129.4499999999547</c:v>
                </c:pt>
                <c:pt idx="25891">
                  <c:v>129.4549999999548</c:v>
                </c:pt>
                <c:pt idx="25892">
                  <c:v>129.4599999999548</c:v>
                </c:pt>
                <c:pt idx="25893">
                  <c:v>129.4649999999548</c:v>
                </c:pt>
                <c:pt idx="25894">
                  <c:v>129.4699999999548</c:v>
                </c:pt>
                <c:pt idx="25895">
                  <c:v>129.4749999999547</c:v>
                </c:pt>
                <c:pt idx="25896">
                  <c:v>129.4799999999547</c:v>
                </c:pt>
                <c:pt idx="25897">
                  <c:v>129.4849999999547</c:v>
                </c:pt>
                <c:pt idx="25898">
                  <c:v>129.4899999999547</c:v>
                </c:pt>
                <c:pt idx="25899">
                  <c:v>129.4949999999547</c:v>
                </c:pt>
                <c:pt idx="25900">
                  <c:v>129.4999999999547</c:v>
                </c:pt>
                <c:pt idx="25901">
                  <c:v>129.5049999999547</c:v>
                </c:pt>
                <c:pt idx="25902">
                  <c:v>129.5099999999547</c:v>
                </c:pt>
                <c:pt idx="25903">
                  <c:v>129.5149999999547</c:v>
                </c:pt>
                <c:pt idx="25904">
                  <c:v>129.5199999999547</c:v>
                </c:pt>
                <c:pt idx="25905">
                  <c:v>129.5249999999547</c:v>
                </c:pt>
                <c:pt idx="25906">
                  <c:v>129.5299999999547</c:v>
                </c:pt>
                <c:pt idx="25907">
                  <c:v>129.5349999999547</c:v>
                </c:pt>
                <c:pt idx="25908">
                  <c:v>129.5399999999547</c:v>
                </c:pt>
                <c:pt idx="25909">
                  <c:v>129.5449999999547</c:v>
                </c:pt>
                <c:pt idx="25910">
                  <c:v>129.5499999999547</c:v>
                </c:pt>
                <c:pt idx="25911">
                  <c:v>129.5549999999546</c:v>
                </c:pt>
                <c:pt idx="25912">
                  <c:v>129.5599999999546</c:v>
                </c:pt>
                <c:pt idx="25913">
                  <c:v>129.5649999999546</c:v>
                </c:pt>
                <c:pt idx="25914">
                  <c:v>129.5699999999546</c:v>
                </c:pt>
                <c:pt idx="25915">
                  <c:v>129.5749999999546</c:v>
                </c:pt>
                <c:pt idx="25916">
                  <c:v>129.5799999999546</c:v>
                </c:pt>
                <c:pt idx="25917">
                  <c:v>129.5849999999546</c:v>
                </c:pt>
                <c:pt idx="25918">
                  <c:v>129.5899999999546</c:v>
                </c:pt>
                <c:pt idx="25919">
                  <c:v>129.5949999999546</c:v>
                </c:pt>
                <c:pt idx="25920">
                  <c:v>129.5999999999546</c:v>
                </c:pt>
                <c:pt idx="25921">
                  <c:v>129.6049999999546</c:v>
                </c:pt>
                <c:pt idx="25922">
                  <c:v>129.6099999999546</c:v>
                </c:pt>
                <c:pt idx="25923">
                  <c:v>129.6149999999546</c:v>
                </c:pt>
                <c:pt idx="25924">
                  <c:v>129.6199999999546</c:v>
                </c:pt>
                <c:pt idx="25925">
                  <c:v>129.6249999999546</c:v>
                </c:pt>
                <c:pt idx="25926">
                  <c:v>129.6299999999546</c:v>
                </c:pt>
                <c:pt idx="25927">
                  <c:v>129.6349999999546</c:v>
                </c:pt>
                <c:pt idx="25928">
                  <c:v>129.6399999999546</c:v>
                </c:pt>
                <c:pt idx="25929">
                  <c:v>129.6449999999546</c:v>
                </c:pt>
                <c:pt idx="25930">
                  <c:v>129.6499999999546</c:v>
                </c:pt>
                <c:pt idx="25931">
                  <c:v>129.6549999999546</c:v>
                </c:pt>
                <c:pt idx="25932">
                  <c:v>129.6599999999546</c:v>
                </c:pt>
                <c:pt idx="25933">
                  <c:v>129.6649999999545</c:v>
                </c:pt>
                <c:pt idx="25934">
                  <c:v>129.6699999999545</c:v>
                </c:pt>
                <c:pt idx="25935">
                  <c:v>129.6749999999545</c:v>
                </c:pt>
                <c:pt idx="25936">
                  <c:v>129.6799999999545</c:v>
                </c:pt>
                <c:pt idx="25937">
                  <c:v>129.6849999999546</c:v>
                </c:pt>
                <c:pt idx="25938">
                  <c:v>129.6899999999546</c:v>
                </c:pt>
                <c:pt idx="25939">
                  <c:v>129.6949999999545</c:v>
                </c:pt>
                <c:pt idx="25940">
                  <c:v>129.6999999999545</c:v>
                </c:pt>
                <c:pt idx="25941">
                  <c:v>129.7049999999545</c:v>
                </c:pt>
                <c:pt idx="25942">
                  <c:v>129.7099999999545</c:v>
                </c:pt>
                <c:pt idx="25943">
                  <c:v>129.7149999999545</c:v>
                </c:pt>
                <c:pt idx="25944">
                  <c:v>129.7199999999545</c:v>
                </c:pt>
                <c:pt idx="25945">
                  <c:v>129.7249999999545</c:v>
                </c:pt>
                <c:pt idx="25946">
                  <c:v>129.7299999999545</c:v>
                </c:pt>
                <c:pt idx="25947">
                  <c:v>129.7349999999545</c:v>
                </c:pt>
                <c:pt idx="25948">
                  <c:v>129.7399999999545</c:v>
                </c:pt>
                <c:pt idx="25949">
                  <c:v>129.7449999999545</c:v>
                </c:pt>
                <c:pt idx="25950">
                  <c:v>129.7499999999545</c:v>
                </c:pt>
                <c:pt idx="25951">
                  <c:v>129.7549999999545</c:v>
                </c:pt>
                <c:pt idx="25952">
                  <c:v>129.7599999999545</c:v>
                </c:pt>
                <c:pt idx="25953">
                  <c:v>129.7649999999545</c:v>
                </c:pt>
                <c:pt idx="25954">
                  <c:v>129.7699999999545</c:v>
                </c:pt>
                <c:pt idx="25955">
                  <c:v>129.7749999999544</c:v>
                </c:pt>
                <c:pt idx="25956">
                  <c:v>129.7799999999544</c:v>
                </c:pt>
                <c:pt idx="25957">
                  <c:v>129.7849999999544</c:v>
                </c:pt>
                <c:pt idx="25958">
                  <c:v>129.7899999999544</c:v>
                </c:pt>
                <c:pt idx="25959">
                  <c:v>129.7949999999544</c:v>
                </c:pt>
                <c:pt idx="25960">
                  <c:v>129.7999999999544</c:v>
                </c:pt>
                <c:pt idx="25961">
                  <c:v>129.8049999999544</c:v>
                </c:pt>
                <c:pt idx="25962">
                  <c:v>129.8099999999544</c:v>
                </c:pt>
                <c:pt idx="25963">
                  <c:v>129.8149999999544</c:v>
                </c:pt>
                <c:pt idx="25964">
                  <c:v>129.8199999999544</c:v>
                </c:pt>
                <c:pt idx="25965">
                  <c:v>129.8249999999544</c:v>
                </c:pt>
                <c:pt idx="25966">
                  <c:v>129.8299999999544</c:v>
                </c:pt>
                <c:pt idx="25967">
                  <c:v>129.8349999999544</c:v>
                </c:pt>
                <c:pt idx="25968">
                  <c:v>129.8399999999544</c:v>
                </c:pt>
                <c:pt idx="25969">
                  <c:v>129.8449999999544</c:v>
                </c:pt>
                <c:pt idx="25970">
                  <c:v>129.8499999999544</c:v>
                </c:pt>
                <c:pt idx="25971">
                  <c:v>129.8549999999544</c:v>
                </c:pt>
                <c:pt idx="25972">
                  <c:v>129.8599999999544</c:v>
                </c:pt>
                <c:pt idx="25973">
                  <c:v>129.8649999999544</c:v>
                </c:pt>
                <c:pt idx="25974">
                  <c:v>129.8699999999544</c:v>
                </c:pt>
                <c:pt idx="25975">
                  <c:v>129.8749999999544</c:v>
                </c:pt>
                <c:pt idx="25976">
                  <c:v>129.8799999999544</c:v>
                </c:pt>
                <c:pt idx="25977">
                  <c:v>129.8849999999544</c:v>
                </c:pt>
                <c:pt idx="25978">
                  <c:v>129.8899999999544</c:v>
                </c:pt>
                <c:pt idx="25979">
                  <c:v>129.8949999999544</c:v>
                </c:pt>
                <c:pt idx="25980">
                  <c:v>129.8999999999544</c:v>
                </c:pt>
                <c:pt idx="25981">
                  <c:v>129.9049999999544</c:v>
                </c:pt>
                <c:pt idx="25982">
                  <c:v>129.9099999999544</c:v>
                </c:pt>
                <c:pt idx="25983">
                  <c:v>129.9149999999543</c:v>
                </c:pt>
                <c:pt idx="25984">
                  <c:v>129.9199999999543</c:v>
                </c:pt>
                <c:pt idx="25985">
                  <c:v>129.9249999999543</c:v>
                </c:pt>
                <c:pt idx="25986">
                  <c:v>129.9299999999543</c:v>
                </c:pt>
                <c:pt idx="25987">
                  <c:v>129.9349999999543</c:v>
                </c:pt>
                <c:pt idx="25988">
                  <c:v>129.9399999999543</c:v>
                </c:pt>
                <c:pt idx="25989">
                  <c:v>129.9449999999543</c:v>
                </c:pt>
                <c:pt idx="25990">
                  <c:v>129.9499999999543</c:v>
                </c:pt>
                <c:pt idx="25991">
                  <c:v>129.9549999999543</c:v>
                </c:pt>
                <c:pt idx="25992">
                  <c:v>129.9599999999543</c:v>
                </c:pt>
                <c:pt idx="25993">
                  <c:v>129.9649999999543</c:v>
                </c:pt>
                <c:pt idx="25994">
                  <c:v>129.9699999999543</c:v>
                </c:pt>
                <c:pt idx="25995">
                  <c:v>129.9749999999543</c:v>
                </c:pt>
                <c:pt idx="25996">
                  <c:v>129.9799999999543</c:v>
                </c:pt>
                <c:pt idx="25997">
                  <c:v>129.9849999999543</c:v>
                </c:pt>
                <c:pt idx="25998">
                  <c:v>129.9899999999543</c:v>
                </c:pt>
                <c:pt idx="25999">
                  <c:v>129.9949999999542</c:v>
                </c:pt>
                <c:pt idx="26000">
                  <c:v>129.9999999999542</c:v>
                </c:pt>
                <c:pt idx="26001">
                  <c:v>130.0049999999542</c:v>
                </c:pt>
                <c:pt idx="26002">
                  <c:v>130.0099999999542</c:v>
                </c:pt>
                <c:pt idx="26003">
                  <c:v>130.0149999999542</c:v>
                </c:pt>
                <c:pt idx="26004">
                  <c:v>130.0199999999542</c:v>
                </c:pt>
                <c:pt idx="26005">
                  <c:v>130.0249999999542</c:v>
                </c:pt>
                <c:pt idx="26006">
                  <c:v>130.0299999999542</c:v>
                </c:pt>
                <c:pt idx="26007">
                  <c:v>130.0349999999542</c:v>
                </c:pt>
                <c:pt idx="26008">
                  <c:v>130.0399999999542</c:v>
                </c:pt>
                <c:pt idx="26009">
                  <c:v>130.0449999999542</c:v>
                </c:pt>
                <c:pt idx="26010">
                  <c:v>130.0499999999542</c:v>
                </c:pt>
                <c:pt idx="26011">
                  <c:v>130.0549999999542</c:v>
                </c:pt>
                <c:pt idx="26012">
                  <c:v>130.0599999999542</c:v>
                </c:pt>
                <c:pt idx="26013">
                  <c:v>130.0649999999542</c:v>
                </c:pt>
                <c:pt idx="26014">
                  <c:v>130.0699999999542</c:v>
                </c:pt>
                <c:pt idx="26015">
                  <c:v>130.0749999999542</c:v>
                </c:pt>
                <c:pt idx="26016">
                  <c:v>130.0799999999542</c:v>
                </c:pt>
                <c:pt idx="26017">
                  <c:v>130.0849999999542</c:v>
                </c:pt>
                <c:pt idx="26018">
                  <c:v>130.0899999999542</c:v>
                </c:pt>
                <c:pt idx="26019">
                  <c:v>130.0949999999542</c:v>
                </c:pt>
                <c:pt idx="26020">
                  <c:v>130.0999999999542</c:v>
                </c:pt>
                <c:pt idx="26021">
                  <c:v>130.1049999999541</c:v>
                </c:pt>
                <c:pt idx="26022">
                  <c:v>130.1099999999541</c:v>
                </c:pt>
                <c:pt idx="26023">
                  <c:v>130.1149999999541</c:v>
                </c:pt>
                <c:pt idx="26024">
                  <c:v>130.1199999999541</c:v>
                </c:pt>
                <c:pt idx="26025">
                  <c:v>130.1249999999542</c:v>
                </c:pt>
                <c:pt idx="26026">
                  <c:v>130.1299999999542</c:v>
                </c:pt>
                <c:pt idx="26027">
                  <c:v>130.1349999999541</c:v>
                </c:pt>
                <c:pt idx="26028">
                  <c:v>130.1399999999541</c:v>
                </c:pt>
                <c:pt idx="26029">
                  <c:v>130.1449999999541</c:v>
                </c:pt>
                <c:pt idx="26030">
                  <c:v>130.1499999999541</c:v>
                </c:pt>
                <c:pt idx="26031">
                  <c:v>130.1549999999541</c:v>
                </c:pt>
                <c:pt idx="26032">
                  <c:v>130.1599999999541</c:v>
                </c:pt>
                <c:pt idx="26033">
                  <c:v>130.1649999999541</c:v>
                </c:pt>
                <c:pt idx="26034">
                  <c:v>130.1699999999541</c:v>
                </c:pt>
                <c:pt idx="26035">
                  <c:v>130.1749999999541</c:v>
                </c:pt>
                <c:pt idx="26036">
                  <c:v>130.1799999999541</c:v>
                </c:pt>
                <c:pt idx="26037">
                  <c:v>130.1849999999541</c:v>
                </c:pt>
                <c:pt idx="26038">
                  <c:v>130.1899999999541</c:v>
                </c:pt>
                <c:pt idx="26039">
                  <c:v>130.1949999999541</c:v>
                </c:pt>
                <c:pt idx="26040">
                  <c:v>130.1999999999541</c:v>
                </c:pt>
                <c:pt idx="26041">
                  <c:v>130.2049999999541</c:v>
                </c:pt>
                <c:pt idx="26042">
                  <c:v>130.2099999999541</c:v>
                </c:pt>
                <c:pt idx="26043">
                  <c:v>130.214999999954</c:v>
                </c:pt>
                <c:pt idx="26044">
                  <c:v>130.219999999954</c:v>
                </c:pt>
                <c:pt idx="26045">
                  <c:v>130.224999999954</c:v>
                </c:pt>
                <c:pt idx="26046">
                  <c:v>130.229999999954</c:v>
                </c:pt>
                <c:pt idx="26047">
                  <c:v>130.234999999954</c:v>
                </c:pt>
                <c:pt idx="26048">
                  <c:v>130.239999999954</c:v>
                </c:pt>
                <c:pt idx="26049">
                  <c:v>130.244999999954</c:v>
                </c:pt>
                <c:pt idx="26050">
                  <c:v>130.249999999954</c:v>
                </c:pt>
                <c:pt idx="26051">
                  <c:v>130.254999999954</c:v>
                </c:pt>
                <c:pt idx="26052">
                  <c:v>130.259999999954</c:v>
                </c:pt>
                <c:pt idx="26053">
                  <c:v>130.264999999954</c:v>
                </c:pt>
                <c:pt idx="26054">
                  <c:v>130.269999999954</c:v>
                </c:pt>
                <c:pt idx="26055">
                  <c:v>130.274999999954</c:v>
                </c:pt>
                <c:pt idx="26056">
                  <c:v>130.279999999954</c:v>
                </c:pt>
                <c:pt idx="26057">
                  <c:v>130.284999999954</c:v>
                </c:pt>
                <c:pt idx="26058">
                  <c:v>130.289999999954</c:v>
                </c:pt>
                <c:pt idx="26059">
                  <c:v>130.294999999954</c:v>
                </c:pt>
                <c:pt idx="26060">
                  <c:v>130.299999999954</c:v>
                </c:pt>
                <c:pt idx="26061">
                  <c:v>130.304999999954</c:v>
                </c:pt>
                <c:pt idx="26062">
                  <c:v>130.309999999954</c:v>
                </c:pt>
                <c:pt idx="26063">
                  <c:v>130.314999999954</c:v>
                </c:pt>
                <c:pt idx="26064">
                  <c:v>130.319999999954</c:v>
                </c:pt>
                <c:pt idx="26065">
                  <c:v>130.324999999954</c:v>
                </c:pt>
                <c:pt idx="26066">
                  <c:v>130.329999999954</c:v>
                </c:pt>
                <c:pt idx="26067">
                  <c:v>130.334999999954</c:v>
                </c:pt>
                <c:pt idx="26068">
                  <c:v>130.339999999954</c:v>
                </c:pt>
                <c:pt idx="26069">
                  <c:v>130.344999999954</c:v>
                </c:pt>
                <c:pt idx="26070">
                  <c:v>130.349999999954</c:v>
                </c:pt>
                <c:pt idx="26071">
                  <c:v>130.354999999954</c:v>
                </c:pt>
                <c:pt idx="26072">
                  <c:v>130.359999999954</c:v>
                </c:pt>
                <c:pt idx="26073">
                  <c:v>130.364999999954</c:v>
                </c:pt>
                <c:pt idx="26074">
                  <c:v>130.369999999954</c:v>
                </c:pt>
                <c:pt idx="26075">
                  <c:v>130.3749999999539</c:v>
                </c:pt>
                <c:pt idx="26076">
                  <c:v>130.3799999999539</c:v>
                </c:pt>
                <c:pt idx="26077">
                  <c:v>130.384999999954</c:v>
                </c:pt>
                <c:pt idx="26078">
                  <c:v>130.389999999954</c:v>
                </c:pt>
                <c:pt idx="26079">
                  <c:v>130.394999999954</c:v>
                </c:pt>
                <c:pt idx="26080">
                  <c:v>130.399999999954</c:v>
                </c:pt>
                <c:pt idx="26081">
                  <c:v>130.404999999954</c:v>
                </c:pt>
                <c:pt idx="26082">
                  <c:v>130.4099999999539</c:v>
                </c:pt>
                <c:pt idx="26083">
                  <c:v>130.4149999999539</c:v>
                </c:pt>
                <c:pt idx="26084">
                  <c:v>130.4199999999539</c:v>
                </c:pt>
                <c:pt idx="26085">
                  <c:v>130.424999999954</c:v>
                </c:pt>
                <c:pt idx="26086">
                  <c:v>130.429999999954</c:v>
                </c:pt>
                <c:pt idx="26087">
                  <c:v>130.4349999999538</c:v>
                </c:pt>
                <c:pt idx="26088">
                  <c:v>130.4399999999538</c:v>
                </c:pt>
                <c:pt idx="26089">
                  <c:v>130.4449999999538</c:v>
                </c:pt>
                <c:pt idx="26090">
                  <c:v>130.4499999999538</c:v>
                </c:pt>
                <c:pt idx="26091">
                  <c:v>130.454999999954</c:v>
                </c:pt>
                <c:pt idx="26092">
                  <c:v>130.459999999954</c:v>
                </c:pt>
                <c:pt idx="26093">
                  <c:v>130.4649999999538</c:v>
                </c:pt>
                <c:pt idx="26094">
                  <c:v>130.4699999999538</c:v>
                </c:pt>
                <c:pt idx="26095">
                  <c:v>130.4749999999538</c:v>
                </c:pt>
                <c:pt idx="26096">
                  <c:v>130.4799999999538</c:v>
                </c:pt>
                <c:pt idx="26097">
                  <c:v>130.4849999999538</c:v>
                </c:pt>
                <c:pt idx="26098">
                  <c:v>130.4899999999538</c:v>
                </c:pt>
                <c:pt idx="26099">
                  <c:v>130.4949999999538</c:v>
                </c:pt>
                <c:pt idx="26100">
                  <c:v>130.4999999999538</c:v>
                </c:pt>
                <c:pt idx="26101">
                  <c:v>130.5049999999538</c:v>
                </c:pt>
                <c:pt idx="26102">
                  <c:v>130.5099999999538</c:v>
                </c:pt>
                <c:pt idx="26103">
                  <c:v>130.5149999999538</c:v>
                </c:pt>
                <c:pt idx="26104">
                  <c:v>130.5199999999538</c:v>
                </c:pt>
                <c:pt idx="26105">
                  <c:v>130.5249999999538</c:v>
                </c:pt>
                <c:pt idx="26106">
                  <c:v>130.5299999999538</c:v>
                </c:pt>
                <c:pt idx="26107">
                  <c:v>130.5349999999538</c:v>
                </c:pt>
                <c:pt idx="26108">
                  <c:v>130.5399999999538</c:v>
                </c:pt>
                <c:pt idx="26109">
                  <c:v>130.5449999999537</c:v>
                </c:pt>
                <c:pt idx="26110">
                  <c:v>130.5499999999537</c:v>
                </c:pt>
                <c:pt idx="26111">
                  <c:v>130.5549999999538</c:v>
                </c:pt>
                <c:pt idx="26112">
                  <c:v>130.5599999999538</c:v>
                </c:pt>
                <c:pt idx="26113">
                  <c:v>130.5649999999538</c:v>
                </c:pt>
                <c:pt idx="26114">
                  <c:v>130.5699999999538</c:v>
                </c:pt>
                <c:pt idx="26115">
                  <c:v>130.5749999999537</c:v>
                </c:pt>
                <c:pt idx="26116">
                  <c:v>130.5799999999537</c:v>
                </c:pt>
                <c:pt idx="26117">
                  <c:v>130.5849999999537</c:v>
                </c:pt>
                <c:pt idx="26118">
                  <c:v>130.5899999999537</c:v>
                </c:pt>
                <c:pt idx="26119">
                  <c:v>130.5949999999537</c:v>
                </c:pt>
                <c:pt idx="26120">
                  <c:v>130.5999999999537</c:v>
                </c:pt>
                <c:pt idx="26121">
                  <c:v>130.6049999999537</c:v>
                </c:pt>
                <c:pt idx="26122">
                  <c:v>130.6099999999537</c:v>
                </c:pt>
                <c:pt idx="26123">
                  <c:v>130.6149999999537</c:v>
                </c:pt>
                <c:pt idx="26124">
                  <c:v>130.6199999999537</c:v>
                </c:pt>
                <c:pt idx="26125">
                  <c:v>130.6249999999537</c:v>
                </c:pt>
                <c:pt idx="26126">
                  <c:v>130.6299999999537</c:v>
                </c:pt>
                <c:pt idx="26127">
                  <c:v>130.6349999999537</c:v>
                </c:pt>
                <c:pt idx="26128">
                  <c:v>130.6399999999537</c:v>
                </c:pt>
                <c:pt idx="26129">
                  <c:v>130.6449999999537</c:v>
                </c:pt>
                <c:pt idx="26130">
                  <c:v>130.6499999999536</c:v>
                </c:pt>
                <c:pt idx="26131">
                  <c:v>130.6549999999536</c:v>
                </c:pt>
                <c:pt idx="26132">
                  <c:v>130.6599999999536</c:v>
                </c:pt>
                <c:pt idx="26133">
                  <c:v>130.6649999999536</c:v>
                </c:pt>
                <c:pt idx="26134">
                  <c:v>130.6699999999536</c:v>
                </c:pt>
                <c:pt idx="26135">
                  <c:v>130.6749999999536</c:v>
                </c:pt>
                <c:pt idx="26136">
                  <c:v>130.6799999999536</c:v>
                </c:pt>
                <c:pt idx="26137">
                  <c:v>130.6849999999536</c:v>
                </c:pt>
                <c:pt idx="26138">
                  <c:v>130.6899999999536</c:v>
                </c:pt>
                <c:pt idx="26139">
                  <c:v>130.6949999999536</c:v>
                </c:pt>
                <c:pt idx="26140">
                  <c:v>130.6999999999536</c:v>
                </c:pt>
                <c:pt idx="26141">
                  <c:v>130.7049999999536</c:v>
                </c:pt>
                <c:pt idx="26142">
                  <c:v>130.7099999999536</c:v>
                </c:pt>
                <c:pt idx="26143">
                  <c:v>130.7149999999536</c:v>
                </c:pt>
                <c:pt idx="26144">
                  <c:v>130.7199999999536</c:v>
                </c:pt>
                <c:pt idx="26145">
                  <c:v>130.7249999999536</c:v>
                </c:pt>
                <c:pt idx="26146">
                  <c:v>130.7299999999536</c:v>
                </c:pt>
                <c:pt idx="26147">
                  <c:v>130.7349999999536</c:v>
                </c:pt>
                <c:pt idx="26148">
                  <c:v>130.7399999999536</c:v>
                </c:pt>
                <c:pt idx="26149">
                  <c:v>130.7449999999536</c:v>
                </c:pt>
                <c:pt idx="26150">
                  <c:v>130.7499999999536</c:v>
                </c:pt>
                <c:pt idx="26151">
                  <c:v>130.7549999999536</c:v>
                </c:pt>
                <c:pt idx="26152">
                  <c:v>130.7599999999536</c:v>
                </c:pt>
                <c:pt idx="26153">
                  <c:v>130.7649999999535</c:v>
                </c:pt>
                <c:pt idx="26154">
                  <c:v>130.7699999999535</c:v>
                </c:pt>
                <c:pt idx="26155">
                  <c:v>130.7749999999535</c:v>
                </c:pt>
                <c:pt idx="26156">
                  <c:v>130.7799999999535</c:v>
                </c:pt>
                <c:pt idx="26157">
                  <c:v>130.7849999999536</c:v>
                </c:pt>
                <c:pt idx="26158">
                  <c:v>130.7899999999536</c:v>
                </c:pt>
                <c:pt idx="26159">
                  <c:v>130.7949999999535</c:v>
                </c:pt>
                <c:pt idx="26160">
                  <c:v>130.7999999999535</c:v>
                </c:pt>
                <c:pt idx="26161">
                  <c:v>130.8049999999535</c:v>
                </c:pt>
                <c:pt idx="26162">
                  <c:v>130.8099999999535</c:v>
                </c:pt>
                <c:pt idx="26163">
                  <c:v>130.8149999999535</c:v>
                </c:pt>
                <c:pt idx="26164">
                  <c:v>130.8199999999535</c:v>
                </c:pt>
                <c:pt idx="26165">
                  <c:v>130.8249999999535</c:v>
                </c:pt>
                <c:pt idx="26166">
                  <c:v>130.8299999999535</c:v>
                </c:pt>
                <c:pt idx="26167">
                  <c:v>130.8349999999535</c:v>
                </c:pt>
                <c:pt idx="26168">
                  <c:v>130.8399999999535</c:v>
                </c:pt>
                <c:pt idx="26169">
                  <c:v>130.8449999999535</c:v>
                </c:pt>
                <c:pt idx="26170">
                  <c:v>130.8499999999535</c:v>
                </c:pt>
                <c:pt idx="26171">
                  <c:v>130.8549999999535</c:v>
                </c:pt>
                <c:pt idx="26172">
                  <c:v>130.8599999999535</c:v>
                </c:pt>
                <c:pt idx="26173">
                  <c:v>130.8649999999535</c:v>
                </c:pt>
                <c:pt idx="26174">
                  <c:v>130.8699999999535</c:v>
                </c:pt>
                <c:pt idx="26175">
                  <c:v>130.8749999999534</c:v>
                </c:pt>
                <c:pt idx="26176">
                  <c:v>130.8799999999534</c:v>
                </c:pt>
                <c:pt idx="26177">
                  <c:v>130.8849999999535</c:v>
                </c:pt>
                <c:pt idx="26178">
                  <c:v>130.8899999999535</c:v>
                </c:pt>
                <c:pt idx="26179">
                  <c:v>130.8949999999535</c:v>
                </c:pt>
                <c:pt idx="26180">
                  <c:v>130.8999999999535</c:v>
                </c:pt>
                <c:pt idx="26181">
                  <c:v>130.9049999999534</c:v>
                </c:pt>
                <c:pt idx="26182">
                  <c:v>130.9099999999534</c:v>
                </c:pt>
                <c:pt idx="26183">
                  <c:v>130.9149999999534</c:v>
                </c:pt>
                <c:pt idx="26184">
                  <c:v>130.9199999999534</c:v>
                </c:pt>
                <c:pt idx="26185">
                  <c:v>130.9249999999534</c:v>
                </c:pt>
                <c:pt idx="26186">
                  <c:v>130.9299999999534</c:v>
                </c:pt>
                <c:pt idx="26187">
                  <c:v>130.9349999999534</c:v>
                </c:pt>
                <c:pt idx="26188">
                  <c:v>130.9399999999534</c:v>
                </c:pt>
                <c:pt idx="26189">
                  <c:v>130.9449999999534</c:v>
                </c:pt>
                <c:pt idx="26190">
                  <c:v>130.9499999999534</c:v>
                </c:pt>
                <c:pt idx="26191">
                  <c:v>130.9549999999534</c:v>
                </c:pt>
                <c:pt idx="26192">
                  <c:v>130.9599999999534</c:v>
                </c:pt>
                <c:pt idx="26193">
                  <c:v>130.9649999999534</c:v>
                </c:pt>
                <c:pt idx="26194">
                  <c:v>130.9699999999534</c:v>
                </c:pt>
                <c:pt idx="26195">
                  <c:v>130.9749999999534</c:v>
                </c:pt>
                <c:pt idx="26196">
                  <c:v>130.9799999999534</c:v>
                </c:pt>
                <c:pt idx="26197">
                  <c:v>130.9849999999534</c:v>
                </c:pt>
                <c:pt idx="26198">
                  <c:v>130.9899999999534</c:v>
                </c:pt>
                <c:pt idx="26199">
                  <c:v>130.9949999999534</c:v>
                </c:pt>
                <c:pt idx="26200">
                  <c:v>130.9999999999534</c:v>
                </c:pt>
                <c:pt idx="26201">
                  <c:v>131.0049999999534</c:v>
                </c:pt>
                <c:pt idx="26202">
                  <c:v>131.0099999999534</c:v>
                </c:pt>
                <c:pt idx="26203">
                  <c:v>131.0149999999533</c:v>
                </c:pt>
                <c:pt idx="26204">
                  <c:v>131.0199999999533</c:v>
                </c:pt>
                <c:pt idx="26205">
                  <c:v>131.0249999999533</c:v>
                </c:pt>
                <c:pt idx="26206">
                  <c:v>131.0299999999533</c:v>
                </c:pt>
                <c:pt idx="26207">
                  <c:v>131.0349999999533</c:v>
                </c:pt>
                <c:pt idx="26208">
                  <c:v>131.0399999999533</c:v>
                </c:pt>
                <c:pt idx="26209">
                  <c:v>131.0449999999533</c:v>
                </c:pt>
                <c:pt idx="26210">
                  <c:v>131.0499999999533</c:v>
                </c:pt>
                <c:pt idx="26211">
                  <c:v>131.0549999999533</c:v>
                </c:pt>
                <c:pt idx="26212">
                  <c:v>131.0599999999533</c:v>
                </c:pt>
                <c:pt idx="26213">
                  <c:v>131.0649999999533</c:v>
                </c:pt>
                <c:pt idx="26214">
                  <c:v>131.0699999999533</c:v>
                </c:pt>
                <c:pt idx="26215">
                  <c:v>131.0749999999533</c:v>
                </c:pt>
                <c:pt idx="26216">
                  <c:v>131.0799999999533</c:v>
                </c:pt>
                <c:pt idx="26217">
                  <c:v>131.0849999999533</c:v>
                </c:pt>
                <c:pt idx="26218">
                  <c:v>131.0899999999533</c:v>
                </c:pt>
                <c:pt idx="26219">
                  <c:v>131.0949999999532</c:v>
                </c:pt>
                <c:pt idx="26220">
                  <c:v>131.0999999999532</c:v>
                </c:pt>
                <c:pt idx="26221">
                  <c:v>131.1049999999532</c:v>
                </c:pt>
                <c:pt idx="26222">
                  <c:v>131.1099999999532</c:v>
                </c:pt>
                <c:pt idx="26223">
                  <c:v>131.1149999999532</c:v>
                </c:pt>
                <c:pt idx="26224">
                  <c:v>131.1199999999532</c:v>
                </c:pt>
                <c:pt idx="26225">
                  <c:v>131.1249999999532</c:v>
                </c:pt>
                <c:pt idx="26226">
                  <c:v>131.1299999999532</c:v>
                </c:pt>
                <c:pt idx="26227">
                  <c:v>131.1349999999532</c:v>
                </c:pt>
                <c:pt idx="26228">
                  <c:v>131.1399999999532</c:v>
                </c:pt>
                <c:pt idx="26229">
                  <c:v>131.1449999999532</c:v>
                </c:pt>
                <c:pt idx="26230">
                  <c:v>131.1499999999532</c:v>
                </c:pt>
                <c:pt idx="26231">
                  <c:v>131.1549999999532</c:v>
                </c:pt>
                <c:pt idx="26232">
                  <c:v>131.1599999999532</c:v>
                </c:pt>
                <c:pt idx="26233">
                  <c:v>131.1649999999532</c:v>
                </c:pt>
                <c:pt idx="26234">
                  <c:v>131.1699999999532</c:v>
                </c:pt>
                <c:pt idx="26235">
                  <c:v>131.1749999999532</c:v>
                </c:pt>
                <c:pt idx="26236">
                  <c:v>131.1799999999532</c:v>
                </c:pt>
                <c:pt idx="26237">
                  <c:v>131.1849999999532</c:v>
                </c:pt>
                <c:pt idx="26238">
                  <c:v>131.1899999999532</c:v>
                </c:pt>
                <c:pt idx="26239">
                  <c:v>131.1949999999532</c:v>
                </c:pt>
                <c:pt idx="26240">
                  <c:v>131.1999999999532</c:v>
                </c:pt>
                <c:pt idx="26241">
                  <c:v>131.2049999999531</c:v>
                </c:pt>
                <c:pt idx="26242">
                  <c:v>131.2099999999531</c:v>
                </c:pt>
                <c:pt idx="26243">
                  <c:v>131.2149999999531</c:v>
                </c:pt>
                <c:pt idx="26244">
                  <c:v>131.2199999999531</c:v>
                </c:pt>
                <c:pt idx="26245">
                  <c:v>131.2249999999532</c:v>
                </c:pt>
                <c:pt idx="26246">
                  <c:v>131.2299999999532</c:v>
                </c:pt>
                <c:pt idx="26247">
                  <c:v>131.2349999999531</c:v>
                </c:pt>
                <c:pt idx="26248">
                  <c:v>131.2399999999531</c:v>
                </c:pt>
                <c:pt idx="26249">
                  <c:v>131.2449999999531</c:v>
                </c:pt>
                <c:pt idx="26250">
                  <c:v>131.2499999999531</c:v>
                </c:pt>
                <c:pt idx="26251">
                  <c:v>131.2549999999531</c:v>
                </c:pt>
                <c:pt idx="26252">
                  <c:v>131.2599999999531</c:v>
                </c:pt>
                <c:pt idx="26253">
                  <c:v>131.2649999999531</c:v>
                </c:pt>
                <c:pt idx="26254">
                  <c:v>131.2699999999531</c:v>
                </c:pt>
                <c:pt idx="26255">
                  <c:v>131.2749999999531</c:v>
                </c:pt>
                <c:pt idx="26256">
                  <c:v>131.2799999999531</c:v>
                </c:pt>
                <c:pt idx="26257">
                  <c:v>131.2849999999531</c:v>
                </c:pt>
                <c:pt idx="26258">
                  <c:v>131.2899999999531</c:v>
                </c:pt>
                <c:pt idx="26259">
                  <c:v>131.2949999999531</c:v>
                </c:pt>
                <c:pt idx="26260">
                  <c:v>131.2999999999531</c:v>
                </c:pt>
                <c:pt idx="26261">
                  <c:v>131.3049999999531</c:v>
                </c:pt>
                <c:pt idx="26262">
                  <c:v>131.3099999999531</c:v>
                </c:pt>
                <c:pt idx="26263">
                  <c:v>131.314999999953</c:v>
                </c:pt>
                <c:pt idx="26264">
                  <c:v>131.319999999953</c:v>
                </c:pt>
                <c:pt idx="26265">
                  <c:v>131.3249999999531</c:v>
                </c:pt>
                <c:pt idx="26266">
                  <c:v>131.3299999999531</c:v>
                </c:pt>
                <c:pt idx="26267">
                  <c:v>131.3349999999531</c:v>
                </c:pt>
                <c:pt idx="26268">
                  <c:v>131.3399999999531</c:v>
                </c:pt>
                <c:pt idx="26269">
                  <c:v>131.344999999953</c:v>
                </c:pt>
                <c:pt idx="26270">
                  <c:v>131.349999999953</c:v>
                </c:pt>
                <c:pt idx="26271">
                  <c:v>131.354999999953</c:v>
                </c:pt>
                <c:pt idx="26272">
                  <c:v>131.359999999953</c:v>
                </c:pt>
                <c:pt idx="26273">
                  <c:v>131.364999999953</c:v>
                </c:pt>
                <c:pt idx="26274">
                  <c:v>131.369999999953</c:v>
                </c:pt>
                <c:pt idx="26275">
                  <c:v>131.374999999953</c:v>
                </c:pt>
                <c:pt idx="26276">
                  <c:v>131.379999999953</c:v>
                </c:pt>
                <c:pt idx="26277">
                  <c:v>131.384999999953</c:v>
                </c:pt>
                <c:pt idx="26278">
                  <c:v>131.389999999953</c:v>
                </c:pt>
                <c:pt idx="26279">
                  <c:v>131.394999999953</c:v>
                </c:pt>
                <c:pt idx="26280">
                  <c:v>131.399999999953</c:v>
                </c:pt>
                <c:pt idx="26281">
                  <c:v>131.404999999953</c:v>
                </c:pt>
                <c:pt idx="26282">
                  <c:v>131.409999999953</c:v>
                </c:pt>
                <c:pt idx="26283">
                  <c:v>131.414999999953</c:v>
                </c:pt>
                <c:pt idx="26284">
                  <c:v>131.4199999999529</c:v>
                </c:pt>
                <c:pt idx="26285">
                  <c:v>131.4249999999529</c:v>
                </c:pt>
                <c:pt idx="26286">
                  <c:v>131.4299999999529</c:v>
                </c:pt>
                <c:pt idx="26287">
                  <c:v>131.4349999999529</c:v>
                </c:pt>
                <c:pt idx="26288">
                  <c:v>131.4399999999529</c:v>
                </c:pt>
                <c:pt idx="26289">
                  <c:v>131.4449999999529</c:v>
                </c:pt>
                <c:pt idx="26290">
                  <c:v>131.4499999999529</c:v>
                </c:pt>
                <c:pt idx="26291">
                  <c:v>131.4549999999529</c:v>
                </c:pt>
                <c:pt idx="26292">
                  <c:v>131.4599999999529</c:v>
                </c:pt>
                <c:pt idx="26293">
                  <c:v>131.4649999999529</c:v>
                </c:pt>
                <c:pt idx="26294">
                  <c:v>131.4699999999529</c:v>
                </c:pt>
                <c:pt idx="26295">
                  <c:v>131.4749999999529</c:v>
                </c:pt>
                <c:pt idx="26296">
                  <c:v>131.4799999999529</c:v>
                </c:pt>
                <c:pt idx="26297">
                  <c:v>131.4849999999529</c:v>
                </c:pt>
                <c:pt idx="26298">
                  <c:v>131.4899999999529</c:v>
                </c:pt>
                <c:pt idx="26299">
                  <c:v>131.4949999999529</c:v>
                </c:pt>
                <c:pt idx="26300">
                  <c:v>131.4999999999529</c:v>
                </c:pt>
                <c:pt idx="26301">
                  <c:v>131.5049999999529</c:v>
                </c:pt>
                <c:pt idx="26302">
                  <c:v>131.5099999999529</c:v>
                </c:pt>
                <c:pt idx="26303">
                  <c:v>131.5149999999527</c:v>
                </c:pt>
                <c:pt idx="26304">
                  <c:v>131.5199999999527</c:v>
                </c:pt>
                <c:pt idx="26305">
                  <c:v>131.5249999999529</c:v>
                </c:pt>
                <c:pt idx="26306">
                  <c:v>131.5299999999528</c:v>
                </c:pt>
                <c:pt idx="26307">
                  <c:v>131.5349999999528</c:v>
                </c:pt>
                <c:pt idx="26308">
                  <c:v>131.5399999999528</c:v>
                </c:pt>
                <c:pt idx="26309">
                  <c:v>131.5449999999528</c:v>
                </c:pt>
                <c:pt idx="26310">
                  <c:v>131.5499999999527</c:v>
                </c:pt>
                <c:pt idx="26311">
                  <c:v>131.5549999999528</c:v>
                </c:pt>
                <c:pt idx="26312">
                  <c:v>131.5599999999528</c:v>
                </c:pt>
                <c:pt idx="26313">
                  <c:v>131.5649999999528</c:v>
                </c:pt>
                <c:pt idx="26314">
                  <c:v>131.5699999999528</c:v>
                </c:pt>
                <c:pt idx="26315">
                  <c:v>131.5749999999528</c:v>
                </c:pt>
                <c:pt idx="26316">
                  <c:v>131.5799999999527</c:v>
                </c:pt>
                <c:pt idx="26317">
                  <c:v>131.5849999999528</c:v>
                </c:pt>
                <c:pt idx="26318">
                  <c:v>131.5899999999528</c:v>
                </c:pt>
                <c:pt idx="26319">
                  <c:v>131.5949999999528</c:v>
                </c:pt>
                <c:pt idx="26320">
                  <c:v>131.5999999999528</c:v>
                </c:pt>
                <c:pt idx="26321">
                  <c:v>131.6049999999528</c:v>
                </c:pt>
                <c:pt idx="26322">
                  <c:v>131.6099999999527</c:v>
                </c:pt>
                <c:pt idx="26323">
                  <c:v>131.6149999999527</c:v>
                </c:pt>
                <c:pt idx="26324">
                  <c:v>131.6199999999527</c:v>
                </c:pt>
                <c:pt idx="26325">
                  <c:v>131.6249999999528</c:v>
                </c:pt>
                <c:pt idx="26326">
                  <c:v>131.6299999999528</c:v>
                </c:pt>
                <c:pt idx="26327">
                  <c:v>131.6349999999528</c:v>
                </c:pt>
                <c:pt idx="26328">
                  <c:v>131.6399999999527</c:v>
                </c:pt>
                <c:pt idx="26329">
                  <c:v>131.6449999999527</c:v>
                </c:pt>
                <c:pt idx="26330">
                  <c:v>131.6499999999527</c:v>
                </c:pt>
                <c:pt idx="26331">
                  <c:v>131.6549999999527</c:v>
                </c:pt>
                <c:pt idx="26332">
                  <c:v>131.6599999999527</c:v>
                </c:pt>
                <c:pt idx="26333">
                  <c:v>131.6649999999527</c:v>
                </c:pt>
                <c:pt idx="26334">
                  <c:v>131.6699999999527</c:v>
                </c:pt>
                <c:pt idx="26335">
                  <c:v>131.6749999999527</c:v>
                </c:pt>
                <c:pt idx="26336">
                  <c:v>131.6799999999527</c:v>
                </c:pt>
                <c:pt idx="26337">
                  <c:v>131.6849999999527</c:v>
                </c:pt>
                <c:pt idx="26338">
                  <c:v>131.6899999999527</c:v>
                </c:pt>
                <c:pt idx="26339">
                  <c:v>131.6949999999527</c:v>
                </c:pt>
                <c:pt idx="26340">
                  <c:v>131.6999999999527</c:v>
                </c:pt>
                <c:pt idx="26341">
                  <c:v>131.7049999999527</c:v>
                </c:pt>
                <c:pt idx="26342">
                  <c:v>131.7099999999527</c:v>
                </c:pt>
                <c:pt idx="26343">
                  <c:v>131.7149999999527</c:v>
                </c:pt>
                <c:pt idx="26344">
                  <c:v>131.7199999999523</c:v>
                </c:pt>
                <c:pt idx="26345">
                  <c:v>131.7249999999527</c:v>
                </c:pt>
                <c:pt idx="26346">
                  <c:v>131.7299999999527</c:v>
                </c:pt>
                <c:pt idx="26347">
                  <c:v>131.7349999999525</c:v>
                </c:pt>
                <c:pt idx="26348">
                  <c:v>131.7399999999525</c:v>
                </c:pt>
                <c:pt idx="26349">
                  <c:v>131.7449999999525</c:v>
                </c:pt>
                <c:pt idx="26350">
                  <c:v>131.7499999999525</c:v>
                </c:pt>
                <c:pt idx="26351">
                  <c:v>131.7549999999526</c:v>
                </c:pt>
                <c:pt idx="26352">
                  <c:v>131.7599999999526</c:v>
                </c:pt>
                <c:pt idx="26353">
                  <c:v>131.7649999999526</c:v>
                </c:pt>
                <c:pt idx="26354">
                  <c:v>131.7699999999525</c:v>
                </c:pt>
                <c:pt idx="26355">
                  <c:v>131.7749999999525</c:v>
                </c:pt>
                <c:pt idx="26356">
                  <c:v>131.7799999999525</c:v>
                </c:pt>
                <c:pt idx="26357">
                  <c:v>131.7849999999526</c:v>
                </c:pt>
                <c:pt idx="26358">
                  <c:v>131.7899999999526</c:v>
                </c:pt>
                <c:pt idx="26359">
                  <c:v>131.7949999999526</c:v>
                </c:pt>
                <c:pt idx="26360">
                  <c:v>131.7999999999525</c:v>
                </c:pt>
                <c:pt idx="26361">
                  <c:v>131.8049999999526</c:v>
                </c:pt>
                <c:pt idx="26362">
                  <c:v>131.8099999999526</c:v>
                </c:pt>
                <c:pt idx="26363">
                  <c:v>131.8149999999526</c:v>
                </c:pt>
                <c:pt idx="26364">
                  <c:v>131.8199999999526</c:v>
                </c:pt>
                <c:pt idx="26365">
                  <c:v>131.8249999999526</c:v>
                </c:pt>
                <c:pt idx="26366">
                  <c:v>131.8299999999526</c:v>
                </c:pt>
                <c:pt idx="26367">
                  <c:v>131.8349999999526</c:v>
                </c:pt>
                <c:pt idx="26368">
                  <c:v>131.8399999999526</c:v>
                </c:pt>
                <c:pt idx="26369">
                  <c:v>131.8449999999526</c:v>
                </c:pt>
                <c:pt idx="26370">
                  <c:v>131.8499999999526</c:v>
                </c:pt>
                <c:pt idx="26371">
                  <c:v>131.8549999999526</c:v>
                </c:pt>
                <c:pt idx="26372">
                  <c:v>131.8599999999526</c:v>
                </c:pt>
                <c:pt idx="26373">
                  <c:v>131.8649999999525</c:v>
                </c:pt>
                <c:pt idx="26374">
                  <c:v>131.8699999999525</c:v>
                </c:pt>
                <c:pt idx="26375">
                  <c:v>131.8749999999525</c:v>
                </c:pt>
                <c:pt idx="26376">
                  <c:v>131.8799999999525</c:v>
                </c:pt>
                <c:pt idx="26377">
                  <c:v>131.8849999999526</c:v>
                </c:pt>
                <c:pt idx="26378">
                  <c:v>131.8899999999526</c:v>
                </c:pt>
                <c:pt idx="26379">
                  <c:v>131.8949999999525</c:v>
                </c:pt>
                <c:pt idx="26380">
                  <c:v>131.8999999999525</c:v>
                </c:pt>
                <c:pt idx="26381">
                  <c:v>131.9049999999525</c:v>
                </c:pt>
                <c:pt idx="26382">
                  <c:v>131.9099999999525</c:v>
                </c:pt>
                <c:pt idx="26383">
                  <c:v>131.9149999999525</c:v>
                </c:pt>
                <c:pt idx="26384">
                  <c:v>131.9199999999525</c:v>
                </c:pt>
                <c:pt idx="26385">
                  <c:v>131.9249999999525</c:v>
                </c:pt>
                <c:pt idx="26386">
                  <c:v>131.9299999999525</c:v>
                </c:pt>
                <c:pt idx="26387">
                  <c:v>131.9349999999525</c:v>
                </c:pt>
                <c:pt idx="26388">
                  <c:v>131.9399999999525</c:v>
                </c:pt>
                <c:pt idx="26389">
                  <c:v>131.9449999999525</c:v>
                </c:pt>
                <c:pt idx="26390">
                  <c:v>131.9499999999525</c:v>
                </c:pt>
                <c:pt idx="26391">
                  <c:v>131.9549999999525</c:v>
                </c:pt>
                <c:pt idx="26392">
                  <c:v>131.9599999999525</c:v>
                </c:pt>
                <c:pt idx="26393">
                  <c:v>131.9649999999525</c:v>
                </c:pt>
                <c:pt idx="26394">
                  <c:v>131.9699999999524</c:v>
                </c:pt>
                <c:pt idx="26395">
                  <c:v>131.9749999999524</c:v>
                </c:pt>
                <c:pt idx="26396">
                  <c:v>131.9799999999524</c:v>
                </c:pt>
                <c:pt idx="26397">
                  <c:v>131.9849999999524</c:v>
                </c:pt>
                <c:pt idx="26398">
                  <c:v>131.9899999999524</c:v>
                </c:pt>
                <c:pt idx="26399">
                  <c:v>131.9949999999524</c:v>
                </c:pt>
                <c:pt idx="26400">
                  <c:v>131.9999999999524</c:v>
                </c:pt>
                <c:pt idx="26401">
                  <c:v>132.0049999999524</c:v>
                </c:pt>
                <c:pt idx="26402">
                  <c:v>132.0099999999524</c:v>
                </c:pt>
                <c:pt idx="26403">
                  <c:v>132.0149999999524</c:v>
                </c:pt>
                <c:pt idx="26404">
                  <c:v>132.0199999999523</c:v>
                </c:pt>
                <c:pt idx="26405">
                  <c:v>132.0249999999524</c:v>
                </c:pt>
                <c:pt idx="26406">
                  <c:v>132.0299999999524</c:v>
                </c:pt>
                <c:pt idx="26407">
                  <c:v>132.0349999999524</c:v>
                </c:pt>
                <c:pt idx="26408">
                  <c:v>132.0399999999524</c:v>
                </c:pt>
                <c:pt idx="26409">
                  <c:v>132.0449999999524</c:v>
                </c:pt>
                <c:pt idx="26410">
                  <c:v>132.0499999999523</c:v>
                </c:pt>
                <c:pt idx="26411">
                  <c:v>132.0549999999524</c:v>
                </c:pt>
                <c:pt idx="26412">
                  <c:v>132.0599999999524</c:v>
                </c:pt>
                <c:pt idx="26413">
                  <c:v>132.0649999999524</c:v>
                </c:pt>
                <c:pt idx="26414">
                  <c:v>132.0699999999524</c:v>
                </c:pt>
                <c:pt idx="26415">
                  <c:v>132.0749999999524</c:v>
                </c:pt>
                <c:pt idx="26416">
                  <c:v>132.0799999999523</c:v>
                </c:pt>
                <c:pt idx="26417">
                  <c:v>132.0849999999523</c:v>
                </c:pt>
                <c:pt idx="26418">
                  <c:v>132.0899999999523</c:v>
                </c:pt>
                <c:pt idx="26419">
                  <c:v>132.0949999999523</c:v>
                </c:pt>
                <c:pt idx="26420">
                  <c:v>132.0999999999523</c:v>
                </c:pt>
                <c:pt idx="26421">
                  <c:v>132.1049999999523</c:v>
                </c:pt>
                <c:pt idx="26422">
                  <c:v>132.1099999999523</c:v>
                </c:pt>
                <c:pt idx="26423">
                  <c:v>132.1149999999523</c:v>
                </c:pt>
                <c:pt idx="26424">
                  <c:v>132.1199999999523</c:v>
                </c:pt>
                <c:pt idx="26425">
                  <c:v>132.1249999999523</c:v>
                </c:pt>
                <c:pt idx="26426">
                  <c:v>132.1299999999523</c:v>
                </c:pt>
                <c:pt idx="26427">
                  <c:v>132.1349999999523</c:v>
                </c:pt>
                <c:pt idx="26428">
                  <c:v>132.1399999999523</c:v>
                </c:pt>
                <c:pt idx="26429">
                  <c:v>132.1449999999523</c:v>
                </c:pt>
                <c:pt idx="26430">
                  <c:v>132.1499999999523</c:v>
                </c:pt>
                <c:pt idx="26431">
                  <c:v>132.1549999999523</c:v>
                </c:pt>
                <c:pt idx="26432">
                  <c:v>132.1599999999523</c:v>
                </c:pt>
                <c:pt idx="26433">
                  <c:v>132.1649999999523</c:v>
                </c:pt>
                <c:pt idx="26434">
                  <c:v>132.1699999999523</c:v>
                </c:pt>
                <c:pt idx="26435">
                  <c:v>132.1749999999521</c:v>
                </c:pt>
                <c:pt idx="26436">
                  <c:v>132.1799999999521</c:v>
                </c:pt>
                <c:pt idx="26437">
                  <c:v>132.1849999999523</c:v>
                </c:pt>
                <c:pt idx="26438">
                  <c:v>132.1899999999522</c:v>
                </c:pt>
                <c:pt idx="26439">
                  <c:v>132.1949999999522</c:v>
                </c:pt>
                <c:pt idx="26440">
                  <c:v>132.1999999999522</c:v>
                </c:pt>
                <c:pt idx="26441">
                  <c:v>132.2049999999522</c:v>
                </c:pt>
                <c:pt idx="26442">
                  <c:v>132.2099999999521</c:v>
                </c:pt>
                <c:pt idx="26443">
                  <c:v>132.2149999999521</c:v>
                </c:pt>
                <c:pt idx="26444">
                  <c:v>132.2199999999521</c:v>
                </c:pt>
                <c:pt idx="26445">
                  <c:v>132.2249999999522</c:v>
                </c:pt>
                <c:pt idx="26446">
                  <c:v>132.2299999999522</c:v>
                </c:pt>
                <c:pt idx="26447">
                  <c:v>132.2349999999522</c:v>
                </c:pt>
                <c:pt idx="26448">
                  <c:v>132.2399999999521</c:v>
                </c:pt>
                <c:pt idx="26449">
                  <c:v>132.2449999999521</c:v>
                </c:pt>
                <c:pt idx="26450">
                  <c:v>132.2499999999521</c:v>
                </c:pt>
                <c:pt idx="26451">
                  <c:v>132.2549999999522</c:v>
                </c:pt>
                <c:pt idx="26452">
                  <c:v>132.2599999999522</c:v>
                </c:pt>
                <c:pt idx="26453">
                  <c:v>132.2649999999522</c:v>
                </c:pt>
                <c:pt idx="26454">
                  <c:v>132.2699999999521</c:v>
                </c:pt>
                <c:pt idx="26455">
                  <c:v>132.2749999999521</c:v>
                </c:pt>
                <c:pt idx="26456">
                  <c:v>132.2799999999521</c:v>
                </c:pt>
                <c:pt idx="26457">
                  <c:v>132.2849999999522</c:v>
                </c:pt>
                <c:pt idx="26458">
                  <c:v>132.2899999999522</c:v>
                </c:pt>
                <c:pt idx="26459">
                  <c:v>132.2949999999522</c:v>
                </c:pt>
                <c:pt idx="26460">
                  <c:v>132.2999999999521</c:v>
                </c:pt>
                <c:pt idx="26461">
                  <c:v>132.3049999999521</c:v>
                </c:pt>
                <c:pt idx="26462">
                  <c:v>132.3099999999521</c:v>
                </c:pt>
                <c:pt idx="26463">
                  <c:v>132.3149999999521</c:v>
                </c:pt>
                <c:pt idx="26464">
                  <c:v>132.3199999999521</c:v>
                </c:pt>
                <c:pt idx="26465">
                  <c:v>132.3249999999522</c:v>
                </c:pt>
                <c:pt idx="26466">
                  <c:v>132.3299999999522</c:v>
                </c:pt>
                <c:pt idx="26467">
                  <c:v>132.3349999999521</c:v>
                </c:pt>
                <c:pt idx="26468">
                  <c:v>132.3399999999521</c:v>
                </c:pt>
                <c:pt idx="26469">
                  <c:v>132.3449999999521</c:v>
                </c:pt>
                <c:pt idx="26470">
                  <c:v>132.3499999999521</c:v>
                </c:pt>
                <c:pt idx="26471">
                  <c:v>132.3549999999521</c:v>
                </c:pt>
                <c:pt idx="26472">
                  <c:v>132.3599999999521</c:v>
                </c:pt>
                <c:pt idx="26473">
                  <c:v>132.3649999999521</c:v>
                </c:pt>
                <c:pt idx="26474">
                  <c:v>132.3699999999521</c:v>
                </c:pt>
                <c:pt idx="26475">
                  <c:v>132.3749999999521</c:v>
                </c:pt>
                <c:pt idx="26476">
                  <c:v>132.3799999999521</c:v>
                </c:pt>
                <c:pt idx="26477">
                  <c:v>132.3849999999521</c:v>
                </c:pt>
                <c:pt idx="26478">
                  <c:v>132.3899999999521</c:v>
                </c:pt>
                <c:pt idx="26479">
                  <c:v>132.3949999999521</c:v>
                </c:pt>
                <c:pt idx="26480">
                  <c:v>132.3999999999521</c:v>
                </c:pt>
                <c:pt idx="26481">
                  <c:v>132.4049999999521</c:v>
                </c:pt>
                <c:pt idx="26482">
                  <c:v>132.409999999952</c:v>
                </c:pt>
                <c:pt idx="26483">
                  <c:v>132.414999999952</c:v>
                </c:pt>
                <c:pt idx="26484">
                  <c:v>132.419999999952</c:v>
                </c:pt>
                <c:pt idx="26485">
                  <c:v>132.424999999952</c:v>
                </c:pt>
                <c:pt idx="26486">
                  <c:v>132.429999999952</c:v>
                </c:pt>
                <c:pt idx="26487">
                  <c:v>132.434999999952</c:v>
                </c:pt>
                <c:pt idx="26488">
                  <c:v>132.439999999952</c:v>
                </c:pt>
                <c:pt idx="26489">
                  <c:v>132.444999999952</c:v>
                </c:pt>
                <c:pt idx="26490">
                  <c:v>132.449999999952</c:v>
                </c:pt>
                <c:pt idx="26491">
                  <c:v>132.454999999952</c:v>
                </c:pt>
                <c:pt idx="26492">
                  <c:v>132.459999999952</c:v>
                </c:pt>
                <c:pt idx="26493">
                  <c:v>132.464999999952</c:v>
                </c:pt>
                <c:pt idx="26494">
                  <c:v>132.469999999952</c:v>
                </c:pt>
                <c:pt idx="26495">
                  <c:v>132.474999999952</c:v>
                </c:pt>
                <c:pt idx="26496">
                  <c:v>132.479999999952</c:v>
                </c:pt>
                <c:pt idx="26497">
                  <c:v>132.484999999952</c:v>
                </c:pt>
                <c:pt idx="26498">
                  <c:v>132.489999999952</c:v>
                </c:pt>
                <c:pt idx="26499">
                  <c:v>132.494999999952</c:v>
                </c:pt>
                <c:pt idx="26500">
                  <c:v>132.499999999952</c:v>
                </c:pt>
                <c:pt idx="26501">
                  <c:v>132.504999999952</c:v>
                </c:pt>
                <c:pt idx="26502">
                  <c:v>132.509999999952</c:v>
                </c:pt>
                <c:pt idx="26503">
                  <c:v>132.514999999952</c:v>
                </c:pt>
                <c:pt idx="26504">
                  <c:v>132.5199999999519</c:v>
                </c:pt>
                <c:pt idx="26505">
                  <c:v>132.5249999999519</c:v>
                </c:pt>
                <c:pt idx="26506">
                  <c:v>132.5299999999519</c:v>
                </c:pt>
                <c:pt idx="26507">
                  <c:v>132.5349999999519</c:v>
                </c:pt>
                <c:pt idx="26508">
                  <c:v>132.5399999999519</c:v>
                </c:pt>
                <c:pt idx="26509">
                  <c:v>132.5449999999519</c:v>
                </c:pt>
                <c:pt idx="26510">
                  <c:v>132.5499999999519</c:v>
                </c:pt>
                <c:pt idx="26511">
                  <c:v>132.5549999999519</c:v>
                </c:pt>
                <c:pt idx="26512">
                  <c:v>132.5599999999519</c:v>
                </c:pt>
                <c:pt idx="26513">
                  <c:v>132.5649999999519</c:v>
                </c:pt>
                <c:pt idx="26514">
                  <c:v>132.5699999999519</c:v>
                </c:pt>
                <c:pt idx="26515">
                  <c:v>132.5749999999519</c:v>
                </c:pt>
                <c:pt idx="26516">
                  <c:v>132.5799999999519</c:v>
                </c:pt>
                <c:pt idx="26517">
                  <c:v>132.5849999999519</c:v>
                </c:pt>
                <c:pt idx="26518">
                  <c:v>132.5899999999519</c:v>
                </c:pt>
                <c:pt idx="26519">
                  <c:v>132.5949999999519</c:v>
                </c:pt>
                <c:pt idx="26520">
                  <c:v>132.5999999999519</c:v>
                </c:pt>
                <c:pt idx="26521">
                  <c:v>132.6049999999519</c:v>
                </c:pt>
                <c:pt idx="26522">
                  <c:v>132.6099999999519</c:v>
                </c:pt>
                <c:pt idx="26523">
                  <c:v>132.6149999999517</c:v>
                </c:pt>
                <c:pt idx="26524">
                  <c:v>132.6199999999517</c:v>
                </c:pt>
                <c:pt idx="26525">
                  <c:v>132.6249999999519</c:v>
                </c:pt>
                <c:pt idx="26526">
                  <c:v>132.6299999999518</c:v>
                </c:pt>
                <c:pt idx="26527">
                  <c:v>132.6349999999518</c:v>
                </c:pt>
                <c:pt idx="26528">
                  <c:v>132.6399999999518</c:v>
                </c:pt>
                <c:pt idx="26529">
                  <c:v>132.6449999999518</c:v>
                </c:pt>
                <c:pt idx="26530">
                  <c:v>132.6499999999517</c:v>
                </c:pt>
                <c:pt idx="26531">
                  <c:v>132.6549999999518</c:v>
                </c:pt>
                <c:pt idx="26532">
                  <c:v>132.6599999999518</c:v>
                </c:pt>
                <c:pt idx="26533">
                  <c:v>132.6649999999518</c:v>
                </c:pt>
                <c:pt idx="26534">
                  <c:v>132.6699999999518</c:v>
                </c:pt>
                <c:pt idx="26535">
                  <c:v>132.6749999999518</c:v>
                </c:pt>
                <c:pt idx="26536">
                  <c:v>132.6799999999517</c:v>
                </c:pt>
                <c:pt idx="26537">
                  <c:v>132.6849999999518</c:v>
                </c:pt>
                <c:pt idx="26538">
                  <c:v>132.6899999999518</c:v>
                </c:pt>
                <c:pt idx="26539">
                  <c:v>132.6949999999518</c:v>
                </c:pt>
                <c:pt idx="26540">
                  <c:v>132.6999999999518</c:v>
                </c:pt>
                <c:pt idx="26541">
                  <c:v>132.7049999999518</c:v>
                </c:pt>
                <c:pt idx="26542">
                  <c:v>132.7099999999517</c:v>
                </c:pt>
                <c:pt idx="26543">
                  <c:v>132.7149999999517</c:v>
                </c:pt>
                <c:pt idx="26544">
                  <c:v>132.7199999999517</c:v>
                </c:pt>
                <c:pt idx="26545">
                  <c:v>132.7249999999518</c:v>
                </c:pt>
                <c:pt idx="26546">
                  <c:v>132.7299999999518</c:v>
                </c:pt>
                <c:pt idx="26547">
                  <c:v>132.7349999999518</c:v>
                </c:pt>
                <c:pt idx="26548">
                  <c:v>132.7399999999517</c:v>
                </c:pt>
                <c:pt idx="26549">
                  <c:v>132.7449999999517</c:v>
                </c:pt>
                <c:pt idx="26550">
                  <c:v>132.7499999999517</c:v>
                </c:pt>
                <c:pt idx="26551">
                  <c:v>132.7549999999517</c:v>
                </c:pt>
                <c:pt idx="26552">
                  <c:v>132.7599999999517</c:v>
                </c:pt>
                <c:pt idx="26553">
                  <c:v>132.7649999999517</c:v>
                </c:pt>
                <c:pt idx="26554">
                  <c:v>132.7699999999517</c:v>
                </c:pt>
                <c:pt idx="26555">
                  <c:v>132.7749999999517</c:v>
                </c:pt>
                <c:pt idx="26556">
                  <c:v>132.7799999999517</c:v>
                </c:pt>
                <c:pt idx="26557">
                  <c:v>132.7849999999517</c:v>
                </c:pt>
                <c:pt idx="26558">
                  <c:v>132.7899999999517</c:v>
                </c:pt>
                <c:pt idx="26559">
                  <c:v>132.7949999999517</c:v>
                </c:pt>
                <c:pt idx="26560">
                  <c:v>132.7999999999517</c:v>
                </c:pt>
                <c:pt idx="26561">
                  <c:v>132.8049999999517</c:v>
                </c:pt>
                <c:pt idx="26562">
                  <c:v>132.8099999999517</c:v>
                </c:pt>
                <c:pt idx="26563">
                  <c:v>132.8149999999517</c:v>
                </c:pt>
                <c:pt idx="26564">
                  <c:v>132.8199999999517</c:v>
                </c:pt>
                <c:pt idx="26565">
                  <c:v>132.8249999999517</c:v>
                </c:pt>
                <c:pt idx="26566">
                  <c:v>132.8299999999517</c:v>
                </c:pt>
                <c:pt idx="26567">
                  <c:v>132.8349999999517</c:v>
                </c:pt>
                <c:pt idx="26568">
                  <c:v>132.8399999999517</c:v>
                </c:pt>
                <c:pt idx="26569">
                  <c:v>132.8449999999517</c:v>
                </c:pt>
                <c:pt idx="26570">
                  <c:v>132.8499999999516</c:v>
                </c:pt>
                <c:pt idx="26571">
                  <c:v>132.8549999999516</c:v>
                </c:pt>
                <c:pt idx="26572">
                  <c:v>132.8599999999516</c:v>
                </c:pt>
                <c:pt idx="26573">
                  <c:v>132.8649999999516</c:v>
                </c:pt>
                <c:pt idx="26574">
                  <c:v>132.8699999999516</c:v>
                </c:pt>
                <c:pt idx="26575">
                  <c:v>132.8749999999516</c:v>
                </c:pt>
                <c:pt idx="26576">
                  <c:v>132.8799999999516</c:v>
                </c:pt>
                <c:pt idx="26577">
                  <c:v>132.8849999999516</c:v>
                </c:pt>
                <c:pt idx="26578">
                  <c:v>132.8899999999516</c:v>
                </c:pt>
                <c:pt idx="26579">
                  <c:v>132.8949999999516</c:v>
                </c:pt>
                <c:pt idx="26580">
                  <c:v>132.8999999999516</c:v>
                </c:pt>
                <c:pt idx="26581">
                  <c:v>132.9049999999516</c:v>
                </c:pt>
                <c:pt idx="26582">
                  <c:v>132.9099999999516</c:v>
                </c:pt>
                <c:pt idx="26583">
                  <c:v>132.9149999999516</c:v>
                </c:pt>
                <c:pt idx="26584">
                  <c:v>132.9199999999516</c:v>
                </c:pt>
                <c:pt idx="26585">
                  <c:v>132.9249999999516</c:v>
                </c:pt>
                <c:pt idx="26586">
                  <c:v>132.9299999999516</c:v>
                </c:pt>
                <c:pt idx="26587">
                  <c:v>132.9349999999516</c:v>
                </c:pt>
                <c:pt idx="26588">
                  <c:v>132.9399999999516</c:v>
                </c:pt>
                <c:pt idx="26589">
                  <c:v>132.9449999999516</c:v>
                </c:pt>
                <c:pt idx="26590">
                  <c:v>132.9499999999516</c:v>
                </c:pt>
                <c:pt idx="26591">
                  <c:v>132.9549999999516</c:v>
                </c:pt>
                <c:pt idx="26592">
                  <c:v>132.9599999999516</c:v>
                </c:pt>
                <c:pt idx="26593">
                  <c:v>132.9649999999515</c:v>
                </c:pt>
                <c:pt idx="26594">
                  <c:v>132.9699999999515</c:v>
                </c:pt>
                <c:pt idx="26595">
                  <c:v>132.9749999999515</c:v>
                </c:pt>
                <c:pt idx="26596">
                  <c:v>132.9799999999515</c:v>
                </c:pt>
                <c:pt idx="26597">
                  <c:v>132.9849999999516</c:v>
                </c:pt>
                <c:pt idx="26598">
                  <c:v>132.9899999999516</c:v>
                </c:pt>
                <c:pt idx="26599">
                  <c:v>132.9949999999515</c:v>
                </c:pt>
                <c:pt idx="26600">
                  <c:v>132.9999999999515</c:v>
                </c:pt>
                <c:pt idx="26601">
                  <c:v>133.0049999999515</c:v>
                </c:pt>
                <c:pt idx="26602">
                  <c:v>133.0099999999515</c:v>
                </c:pt>
                <c:pt idx="26603">
                  <c:v>133.0149999999515</c:v>
                </c:pt>
                <c:pt idx="26604">
                  <c:v>133.0199999999515</c:v>
                </c:pt>
                <c:pt idx="26605">
                  <c:v>133.0249999999515</c:v>
                </c:pt>
                <c:pt idx="26606">
                  <c:v>133.0299999999515</c:v>
                </c:pt>
                <c:pt idx="26607">
                  <c:v>133.0349999999515</c:v>
                </c:pt>
                <c:pt idx="26608">
                  <c:v>133.0399999999515</c:v>
                </c:pt>
                <c:pt idx="26609">
                  <c:v>133.0449999999515</c:v>
                </c:pt>
                <c:pt idx="26610">
                  <c:v>133.0499999999515</c:v>
                </c:pt>
                <c:pt idx="26611">
                  <c:v>133.0549999999515</c:v>
                </c:pt>
                <c:pt idx="26612">
                  <c:v>133.0599999999515</c:v>
                </c:pt>
                <c:pt idx="26613">
                  <c:v>133.0649999999515</c:v>
                </c:pt>
                <c:pt idx="26614">
                  <c:v>133.0699999999514</c:v>
                </c:pt>
                <c:pt idx="26615">
                  <c:v>133.0749999999514</c:v>
                </c:pt>
                <c:pt idx="26616">
                  <c:v>133.0799999999514</c:v>
                </c:pt>
                <c:pt idx="26617">
                  <c:v>133.0849999999514</c:v>
                </c:pt>
                <c:pt idx="26618">
                  <c:v>133.0899999999514</c:v>
                </c:pt>
                <c:pt idx="26619">
                  <c:v>133.0949999999514</c:v>
                </c:pt>
                <c:pt idx="26620">
                  <c:v>133.0999999999514</c:v>
                </c:pt>
                <c:pt idx="26621">
                  <c:v>133.1049999999514</c:v>
                </c:pt>
                <c:pt idx="26622">
                  <c:v>133.1099999999514</c:v>
                </c:pt>
                <c:pt idx="26623">
                  <c:v>133.1149999999514</c:v>
                </c:pt>
                <c:pt idx="26624">
                  <c:v>133.1199999999513</c:v>
                </c:pt>
                <c:pt idx="26625">
                  <c:v>133.1249999999514</c:v>
                </c:pt>
                <c:pt idx="26626">
                  <c:v>133.1299999999514</c:v>
                </c:pt>
                <c:pt idx="26627">
                  <c:v>133.1349999999514</c:v>
                </c:pt>
                <c:pt idx="26628">
                  <c:v>133.1399999999514</c:v>
                </c:pt>
                <c:pt idx="26629">
                  <c:v>133.1449999999514</c:v>
                </c:pt>
                <c:pt idx="26630">
                  <c:v>133.1499999999513</c:v>
                </c:pt>
                <c:pt idx="26631">
                  <c:v>133.1549999999514</c:v>
                </c:pt>
                <c:pt idx="26632">
                  <c:v>133.1599999999514</c:v>
                </c:pt>
                <c:pt idx="26633">
                  <c:v>133.1649999999514</c:v>
                </c:pt>
                <c:pt idx="26634">
                  <c:v>133.1699999999514</c:v>
                </c:pt>
                <c:pt idx="26635">
                  <c:v>133.1749999999514</c:v>
                </c:pt>
                <c:pt idx="26636">
                  <c:v>133.1799999999513</c:v>
                </c:pt>
                <c:pt idx="26637">
                  <c:v>133.1849999999513</c:v>
                </c:pt>
                <c:pt idx="26638">
                  <c:v>133.1899999999513</c:v>
                </c:pt>
                <c:pt idx="26639">
                  <c:v>133.1949999999513</c:v>
                </c:pt>
                <c:pt idx="26640">
                  <c:v>133.1999999999513</c:v>
                </c:pt>
                <c:pt idx="26641">
                  <c:v>133.2049999999513</c:v>
                </c:pt>
                <c:pt idx="26642">
                  <c:v>133.2099999999513</c:v>
                </c:pt>
                <c:pt idx="26643">
                  <c:v>133.2149999999513</c:v>
                </c:pt>
                <c:pt idx="26644">
                  <c:v>133.2199999999513</c:v>
                </c:pt>
                <c:pt idx="26645">
                  <c:v>133.2249999999513</c:v>
                </c:pt>
                <c:pt idx="26646">
                  <c:v>133.2299999999513</c:v>
                </c:pt>
                <c:pt idx="26647">
                  <c:v>133.2349999999513</c:v>
                </c:pt>
                <c:pt idx="26648">
                  <c:v>133.2399999999513</c:v>
                </c:pt>
                <c:pt idx="26649">
                  <c:v>133.2449999999513</c:v>
                </c:pt>
                <c:pt idx="26650">
                  <c:v>133.2499999999513</c:v>
                </c:pt>
                <c:pt idx="26651">
                  <c:v>133.2549999999513</c:v>
                </c:pt>
                <c:pt idx="26652">
                  <c:v>133.2599999999513</c:v>
                </c:pt>
                <c:pt idx="26653">
                  <c:v>133.2649999999513</c:v>
                </c:pt>
                <c:pt idx="26654">
                  <c:v>133.2699999999513</c:v>
                </c:pt>
                <c:pt idx="26655">
                  <c:v>133.2749999999511</c:v>
                </c:pt>
                <c:pt idx="26656">
                  <c:v>133.2799999999511</c:v>
                </c:pt>
                <c:pt idx="26657">
                  <c:v>133.2849999999513</c:v>
                </c:pt>
                <c:pt idx="26658">
                  <c:v>133.2899999999512</c:v>
                </c:pt>
                <c:pt idx="26659">
                  <c:v>133.2949999999512</c:v>
                </c:pt>
                <c:pt idx="26660">
                  <c:v>133.2999999999512</c:v>
                </c:pt>
                <c:pt idx="26661">
                  <c:v>133.3049999999512</c:v>
                </c:pt>
                <c:pt idx="26662">
                  <c:v>133.3099999999512</c:v>
                </c:pt>
                <c:pt idx="26663">
                  <c:v>133.3149999999512</c:v>
                </c:pt>
                <c:pt idx="26664">
                  <c:v>133.3199999999512</c:v>
                </c:pt>
                <c:pt idx="26665">
                  <c:v>133.3249999999512</c:v>
                </c:pt>
                <c:pt idx="26666">
                  <c:v>133.3299999999512</c:v>
                </c:pt>
                <c:pt idx="26667">
                  <c:v>133.3349999999512</c:v>
                </c:pt>
                <c:pt idx="26668">
                  <c:v>133.3399999999512</c:v>
                </c:pt>
                <c:pt idx="26669">
                  <c:v>133.3449999999512</c:v>
                </c:pt>
                <c:pt idx="26670">
                  <c:v>133.3499999999512</c:v>
                </c:pt>
                <c:pt idx="26671">
                  <c:v>133.3549999999512</c:v>
                </c:pt>
                <c:pt idx="26672">
                  <c:v>133.3599999999512</c:v>
                </c:pt>
                <c:pt idx="26673">
                  <c:v>133.3649999999512</c:v>
                </c:pt>
                <c:pt idx="26674">
                  <c:v>133.3699999999512</c:v>
                </c:pt>
                <c:pt idx="26675">
                  <c:v>133.3749999999512</c:v>
                </c:pt>
                <c:pt idx="26676">
                  <c:v>133.3799999999512</c:v>
                </c:pt>
                <c:pt idx="26677">
                  <c:v>133.3849999999512</c:v>
                </c:pt>
                <c:pt idx="26678">
                  <c:v>133.3899999999512</c:v>
                </c:pt>
                <c:pt idx="26679">
                  <c:v>133.3949999999512</c:v>
                </c:pt>
                <c:pt idx="26680">
                  <c:v>133.3999999999512</c:v>
                </c:pt>
                <c:pt idx="26681">
                  <c:v>133.4049999999511</c:v>
                </c:pt>
                <c:pt idx="26682">
                  <c:v>133.4099999999511</c:v>
                </c:pt>
                <c:pt idx="26683">
                  <c:v>133.4149999999511</c:v>
                </c:pt>
                <c:pt idx="26684">
                  <c:v>133.4199999999511</c:v>
                </c:pt>
                <c:pt idx="26685">
                  <c:v>133.4249999999512</c:v>
                </c:pt>
                <c:pt idx="26686">
                  <c:v>133.4299999999511</c:v>
                </c:pt>
                <c:pt idx="26687">
                  <c:v>133.4349999999511</c:v>
                </c:pt>
                <c:pt idx="26688">
                  <c:v>133.4399999999511</c:v>
                </c:pt>
                <c:pt idx="26689">
                  <c:v>133.4449999999511</c:v>
                </c:pt>
                <c:pt idx="26690">
                  <c:v>133.4499999999511</c:v>
                </c:pt>
                <c:pt idx="26691">
                  <c:v>133.4549999999511</c:v>
                </c:pt>
                <c:pt idx="26692">
                  <c:v>133.4599999999511</c:v>
                </c:pt>
                <c:pt idx="26693">
                  <c:v>133.4649999999511</c:v>
                </c:pt>
                <c:pt idx="26694">
                  <c:v>133.4699999999511</c:v>
                </c:pt>
                <c:pt idx="26695">
                  <c:v>133.4749999999511</c:v>
                </c:pt>
                <c:pt idx="26696">
                  <c:v>133.4799999999511</c:v>
                </c:pt>
                <c:pt idx="26697">
                  <c:v>133.4849999999511</c:v>
                </c:pt>
                <c:pt idx="26698">
                  <c:v>133.4899999999511</c:v>
                </c:pt>
                <c:pt idx="26699">
                  <c:v>133.4949999999511</c:v>
                </c:pt>
                <c:pt idx="26700">
                  <c:v>133.4999999999511</c:v>
                </c:pt>
                <c:pt idx="26701">
                  <c:v>133.5049999999511</c:v>
                </c:pt>
                <c:pt idx="26702">
                  <c:v>133.509999999951</c:v>
                </c:pt>
                <c:pt idx="26703">
                  <c:v>133.514999999951</c:v>
                </c:pt>
                <c:pt idx="26704">
                  <c:v>133.519999999951</c:v>
                </c:pt>
                <c:pt idx="26705">
                  <c:v>133.524999999951</c:v>
                </c:pt>
                <c:pt idx="26706">
                  <c:v>133.529999999951</c:v>
                </c:pt>
                <c:pt idx="26707">
                  <c:v>133.534999999951</c:v>
                </c:pt>
                <c:pt idx="26708">
                  <c:v>133.539999999951</c:v>
                </c:pt>
                <c:pt idx="26709">
                  <c:v>133.544999999951</c:v>
                </c:pt>
                <c:pt idx="26710">
                  <c:v>133.549999999951</c:v>
                </c:pt>
                <c:pt idx="26711">
                  <c:v>133.554999999951</c:v>
                </c:pt>
                <c:pt idx="26712">
                  <c:v>133.559999999951</c:v>
                </c:pt>
                <c:pt idx="26713">
                  <c:v>133.564999999951</c:v>
                </c:pt>
                <c:pt idx="26714">
                  <c:v>133.569999999951</c:v>
                </c:pt>
                <c:pt idx="26715">
                  <c:v>133.574999999951</c:v>
                </c:pt>
                <c:pt idx="26716">
                  <c:v>133.579999999951</c:v>
                </c:pt>
                <c:pt idx="26717">
                  <c:v>133.584999999951</c:v>
                </c:pt>
                <c:pt idx="26718">
                  <c:v>133.589999999951</c:v>
                </c:pt>
                <c:pt idx="26719">
                  <c:v>133.594999999951</c:v>
                </c:pt>
                <c:pt idx="26720">
                  <c:v>133.599999999951</c:v>
                </c:pt>
                <c:pt idx="26721">
                  <c:v>133.604999999951</c:v>
                </c:pt>
                <c:pt idx="26722">
                  <c:v>133.609999999951</c:v>
                </c:pt>
                <c:pt idx="26723">
                  <c:v>133.614999999951</c:v>
                </c:pt>
                <c:pt idx="26724">
                  <c:v>133.6199999999509</c:v>
                </c:pt>
                <c:pt idx="26725">
                  <c:v>133.6249999999509</c:v>
                </c:pt>
                <c:pt idx="26726">
                  <c:v>133.6299999999509</c:v>
                </c:pt>
                <c:pt idx="26727">
                  <c:v>133.6349999999509</c:v>
                </c:pt>
                <c:pt idx="26728">
                  <c:v>133.6399999999509</c:v>
                </c:pt>
                <c:pt idx="26729">
                  <c:v>133.6449999999509</c:v>
                </c:pt>
                <c:pt idx="26730">
                  <c:v>133.6499999999509</c:v>
                </c:pt>
                <c:pt idx="26731">
                  <c:v>133.6549999999509</c:v>
                </c:pt>
                <c:pt idx="26732">
                  <c:v>133.6599999999509</c:v>
                </c:pt>
                <c:pt idx="26733">
                  <c:v>133.6649999999509</c:v>
                </c:pt>
                <c:pt idx="26734">
                  <c:v>133.6699999999509</c:v>
                </c:pt>
                <c:pt idx="26735">
                  <c:v>133.6749999999509</c:v>
                </c:pt>
                <c:pt idx="26736">
                  <c:v>133.6799999999509</c:v>
                </c:pt>
                <c:pt idx="26737">
                  <c:v>133.6849999999509</c:v>
                </c:pt>
                <c:pt idx="26738">
                  <c:v>133.6899999999509</c:v>
                </c:pt>
                <c:pt idx="26739">
                  <c:v>133.6949999999509</c:v>
                </c:pt>
                <c:pt idx="26740">
                  <c:v>133.6999999999509</c:v>
                </c:pt>
                <c:pt idx="26741">
                  <c:v>133.7049999999509</c:v>
                </c:pt>
                <c:pt idx="26742">
                  <c:v>133.7099999999509</c:v>
                </c:pt>
                <c:pt idx="26743">
                  <c:v>133.7149999999507</c:v>
                </c:pt>
                <c:pt idx="26744">
                  <c:v>133.7199999999507</c:v>
                </c:pt>
                <c:pt idx="26745">
                  <c:v>133.7249999999509</c:v>
                </c:pt>
                <c:pt idx="26746">
                  <c:v>133.7299999999508</c:v>
                </c:pt>
                <c:pt idx="26747">
                  <c:v>133.7349999999508</c:v>
                </c:pt>
                <c:pt idx="26748">
                  <c:v>133.7399999999508</c:v>
                </c:pt>
                <c:pt idx="26749">
                  <c:v>133.7449999999507</c:v>
                </c:pt>
                <c:pt idx="26750">
                  <c:v>133.7499999999507</c:v>
                </c:pt>
                <c:pt idx="26751">
                  <c:v>133.7549999999508</c:v>
                </c:pt>
                <c:pt idx="26752">
                  <c:v>133.7599999999508</c:v>
                </c:pt>
                <c:pt idx="26753">
                  <c:v>133.7649999999508</c:v>
                </c:pt>
                <c:pt idx="26754">
                  <c:v>133.7699999999508</c:v>
                </c:pt>
                <c:pt idx="26755">
                  <c:v>133.7749999999508</c:v>
                </c:pt>
                <c:pt idx="26756">
                  <c:v>133.7799999999507</c:v>
                </c:pt>
                <c:pt idx="26757">
                  <c:v>133.7849999999508</c:v>
                </c:pt>
                <c:pt idx="26758">
                  <c:v>133.7899999999508</c:v>
                </c:pt>
                <c:pt idx="26759">
                  <c:v>133.7949999999508</c:v>
                </c:pt>
                <c:pt idx="26760">
                  <c:v>133.7999999999508</c:v>
                </c:pt>
                <c:pt idx="26761">
                  <c:v>133.8049999999508</c:v>
                </c:pt>
                <c:pt idx="26762">
                  <c:v>133.8099999999508</c:v>
                </c:pt>
                <c:pt idx="26763">
                  <c:v>133.8149999999508</c:v>
                </c:pt>
                <c:pt idx="26764">
                  <c:v>133.8199999999508</c:v>
                </c:pt>
                <c:pt idx="26765">
                  <c:v>133.8249999999508</c:v>
                </c:pt>
                <c:pt idx="26766">
                  <c:v>133.8299999999508</c:v>
                </c:pt>
                <c:pt idx="26767">
                  <c:v>133.8349999999508</c:v>
                </c:pt>
                <c:pt idx="26768">
                  <c:v>133.8399999999508</c:v>
                </c:pt>
                <c:pt idx="26769">
                  <c:v>133.8449999999507</c:v>
                </c:pt>
                <c:pt idx="26770">
                  <c:v>133.8499999999507</c:v>
                </c:pt>
                <c:pt idx="26771">
                  <c:v>133.8549999999508</c:v>
                </c:pt>
                <c:pt idx="26772">
                  <c:v>133.8599999999508</c:v>
                </c:pt>
                <c:pt idx="26773">
                  <c:v>133.8649999999508</c:v>
                </c:pt>
                <c:pt idx="26774">
                  <c:v>133.8699999999507</c:v>
                </c:pt>
                <c:pt idx="26775">
                  <c:v>133.8749999999507</c:v>
                </c:pt>
                <c:pt idx="26776">
                  <c:v>133.8799999999507</c:v>
                </c:pt>
                <c:pt idx="26777">
                  <c:v>133.8849999999507</c:v>
                </c:pt>
                <c:pt idx="26778">
                  <c:v>133.8899999999507</c:v>
                </c:pt>
                <c:pt idx="26779">
                  <c:v>133.8949999999507</c:v>
                </c:pt>
                <c:pt idx="26780">
                  <c:v>133.8999999999507</c:v>
                </c:pt>
                <c:pt idx="26781">
                  <c:v>133.9049999999507</c:v>
                </c:pt>
                <c:pt idx="26782">
                  <c:v>133.9099999999507</c:v>
                </c:pt>
                <c:pt idx="26783">
                  <c:v>133.9149999999507</c:v>
                </c:pt>
                <c:pt idx="26784">
                  <c:v>133.9199999999507</c:v>
                </c:pt>
                <c:pt idx="26785">
                  <c:v>133.9249999999507</c:v>
                </c:pt>
                <c:pt idx="26786">
                  <c:v>133.9299999999507</c:v>
                </c:pt>
                <c:pt idx="26787">
                  <c:v>133.9349999999507</c:v>
                </c:pt>
                <c:pt idx="26788">
                  <c:v>133.9399999999507</c:v>
                </c:pt>
                <c:pt idx="26789">
                  <c:v>133.9449999999507</c:v>
                </c:pt>
                <c:pt idx="26790">
                  <c:v>133.9499999999506</c:v>
                </c:pt>
                <c:pt idx="26791">
                  <c:v>133.9549999999506</c:v>
                </c:pt>
                <c:pt idx="26792">
                  <c:v>133.9599999999506</c:v>
                </c:pt>
                <c:pt idx="26793">
                  <c:v>133.9649999999506</c:v>
                </c:pt>
                <c:pt idx="26794">
                  <c:v>133.9699999999506</c:v>
                </c:pt>
                <c:pt idx="26795">
                  <c:v>133.9749999999506</c:v>
                </c:pt>
                <c:pt idx="26796">
                  <c:v>133.9799999999506</c:v>
                </c:pt>
                <c:pt idx="26797">
                  <c:v>133.9849999999506</c:v>
                </c:pt>
                <c:pt idx="26798">
                  <c:v>133.9899999999506</c:v>
                </c:pt>
                <c:pt idx="26799">
                  <c:v>133.9949999999506</c:v>
                </c:pt>
                <c:pt idx="26800">
                  <c:v>133.9999999999506</c:v>
                </c:pt>
                <c:pt idx="26801">
                  <c:v>134.0049999999506</c:v>
                </c:pt>
                <c:pt idx="26802">
                  <c:v>134.0099999999506</c:v>
                </c:pt>
                <c:pt idx="26803">
                  <c:v>134.0149999999506</c:v>
                </c:pt>
                <c:pt idx="26804">
                  <c:v>134.0199999999506</c:v>
                </c:pt>
                <c:pt idx="26805">
                  <c:v>134.0249999999506</c:v>
                </c:pt>
                <c:pt idx="26806">
                  <c:v>134.0299999999506</c:v>
                </c:pt>
                <c:pt idx="26807">
                  <c:v>134.0349999999506</c:v>
                </c:pt>
                <c:pt idx="26808">
                  <c:v>134.0399999999506</c:v>
                </c:pt>
                <c:pt idx="26809">
                  <c:v>134.0449999999506</c:v>
                </c:pt>
                <c:pt idx="26810">
                  <c:v>134.0499999999506</c:v>
                </c:pt>
                <c:pt idx="26811">
                  <c:v>134.0549999999506</c:v>
                </c:pt>
                <c:pt idx="26812">
                  <c:v>134.0599999999506</c:v>
                </c:pt>
                <c:pt idx="26813">
                  <c:v>134.0649999999505</c:v>
                </c:pt>
                <c:pt idx="26814">
                  <c:v>134.0699999999505</c:v>
                </c:pt>
                <c:pt idx="26815">
                  <c:v>134.0749999999505</c:v>
                </c:pt>
                <c:pt idx="26816">
                  <c:v>134.0799999999505</c:v>
                </c:pt>
                <c:pt idx="26817">
                  <c:v>134.0849999999506</c:v>
                </c:pt>
                <c:pt idx="26818">
                  <c:v>134.0899999999505</c:v>
                </c:pt>
                <c:pt idx="26819">
                  <c:v>134.0949999999505</c:v>
                </c:pt>
                <c:pt idx="26820">
                  <c:v>134.0999999999505</c:v>
                </c:pt>
                <c:pt idx="26821">
                  <c:v>134.1049999999505</c:v>
                </c:pt>
                <c:pt idx="26822">
                  <c:v>134.1099999999505</c:v>
                </c:pt>
                <c:pt idx="26823">
                  <c:v>134.1149999999505</c:v>
                </c:pt>
                <c:pt idx="26824">
                  <c:v>134.1199999999505</c:v>
                </c:pt>
                <c:pt idx="26825">
                  <c:v>134.1249999999505</c:v>
                </c:pt>
                <c:pt idx="26826">
                  <c:v>134.1299999999505</c:v>
                </c:pt>
                <c:pt idx="26827">
                  <c:v>134.1349999999505</c:v>
                </c:pt>
                <c:pt idx="26828">
                  <c:v>134.1399999999505</c:v>
                </c:pt>
                <c:pt idx="26829">
                  <c:v>134.1449999999505</c:v>
                </c:pt>
                <c:pt idx="26830">
                  <c:v>134.1499999999505</c:v>
                </c:pt>
                <c:pt idx="26831">
                  <c:v>134.1549999999505</c:v>
                </c:pt>
                <c:pt idx="26832">
                  <c:v>134.1599999999505</c:v>
                </c:pt>
                <c:pt idx="26833">
                  <c:v>134.1649999999505</c:v>
                </c:pt>
                <c:pt idx="26834">
                  <c:v>134.1699999999504</c:v>
                </c:pt>
                <c:pt idx="26835">
                  <c:v>134.1749999999504</c:v>
                </c:pt>
                <c:pt idx="26836">
                  <c:v>134.1799999999504</c:v>
                </c:pt>
                <c:pt idx="26837">
                  <c:v>134.1849999999504</c:v>
                </c:pt>
                <c:pt idx="26838">
                  <c:v>134.1899999999504</c:v>
                </c:pt>
                <c:pt idx="26839">
                  <c:v>134.1949999999504</c:v>
                </c:pt>
                <c:pt idx="26840">
                  <c:v>134.1999999999504</c:v>
                </c:pt>
                <c:pt idx="26841">
                  <c:v>134.2049999999504</c:v>
                </c:pt>
                <c:pt idx="26842">
                  <c:v>134.2099999999504</c:v>
                </c:pt>
                <c:pt idx="26843">
                  <c:v>134.2149999999504</c:v>
                </c:pt>
                <c:pt idx="26844">
                  <c:v>134.2199999999503</c:v>
                </c:pt>
                <c:pt idx="26845">
                  <c:v>134.2249999999504</c:v>
                </c:pt>
                <c:pt idx="26846">
                  <c:v>134.2299999999504</c:v>
                </c:pt>
                <c:pt idx="26847">
                  <c:v>134.2349999999504</c:v>
                </c:pt>
                <c:pt idx="26848">
                  <c:v>134.2399999999504</c:v>
                </c:pt>
                <c:pt idx="26849">
                  <c:v>134.2449999999504</c:v>
                </c:pt>
                <c:pt idx="26850">
                  <c:v>134.2499999999503</c:v>
                </c:pt>
                <c:pt idx="26851">
                  <c:v>134.2549999999504</c:v>
                </c:pt>
                <c:pt idx="26852">
                  <c:v>134.2599999999504</c:v>
                </c:pt>
                <c:pt idx="26853">
                  <c:v>134.2649999999504</c:v>
                </c:pt>
                <c:pt idx="26854">
                  <c:v>134.2699999999504</c:v>
                </c:pt>
                <c:pt idx="26855">
                  <c:v>134.2749999999504</c:v>
                </c:pt>
                <c:pt idx="26856">
                  <c:v>134.2799999999503</c:v>
                </c:pt>
                <c:pt idx="26857">
                  <c:v>134.2849999999503</c:v>
                </c:pt>
                <c:pt idx="26858">
                  <c:v>134.2899999999503</c:v>
                </c:pt>
                <c:pt idx="26859">
                  <c:v>134.2949999999503</c:v>
                </c:pt>
                <c:pt idx="26860">
                  <c:v>134.2999999999503</c:v>
                </c:pt>
                <c:pt idx="26861">
                  <c:v>134.3049999999504</c:v>
                </c:pt>
                <c:pt idx="26862">
                  <c:v>134.3099999999503</c:v>
                </c:pt>
                <c:pt idx="26863">
                  <c:v>134.3149999999503</c:v>
                </c:pt>
                <c:pt idx="26864">
                  <c:v>134.3199999999503</c:v>
                </c:pt>
                <c:pt idx="26865">
                  <c:v>134.3249999999503</c:v>
                </c:pt>
                <c:pt idx="26866">
                  <c:v>134.3299999999503</c:v>
                </c:pt>
                <c:pt idx="26867">
                  <c:v>134.3349999999503</c:v>
                </c:pt>
                <c:pt idx="26868">
                  <c:v>134.3399999999503</c:v>
                </c:pt>
                <c:pt idx="26869">
                  <c:v>134.3449999999503</c:v>
                </c:pt>
                <c:pt idx="26870">
                  <c:v>134.3499999999503</c:v>
                </c:pt>
                <c:pt idx="26871">
                  <c:v>134.3549999999503</c:v>
                </c:pt>
                <c:pt idx="26872">
                  <c:v>134.3599999999503</c:v>
                </c:pt>
                <c:pt idx="26873">
                  <c:v>134.3649999999503</c:v>
                </c:pt>
                <c:pt idx="26874">
                  <c:v>134.3699999999503</c:v>
                </c:pt>
                <c:pt idx="26875">
                  <c:v>134.3749999999503</c:v>
                </c:pt>
                <c:pt idx="26876">
                  <c:v>134.3799999999503</c:v>
                </c:pt>
                <c:pt idx="26877">
                  <c:v>134.3849999999503</c:v>
                </c:pt>
                <c:pt idx="26878">
                  <c:v>134.3899999999503</c:v>
                </c:pt>
                <c:pt idx="26879">
                  <c:v>134.3949999999502</c:v>
                </c:pt>
                <c:pt idx="26880">
                  <c:v>134.3999999999502</c:v>
                </c:pt>
                <c:pt idx="26881">
                  <c:v>134.4049999999502</c:v>
                </c:pt>
                <c:pt idx="26882">
                  <c:v>134.4099999999502</c:v>
                </c:pt>
                <c:pt idx="26883">
                  <c:v>134.4149999999502</c:v>
                </c:pt>
                <c:pt idx="26884">
                  <c:v>134.4199999999502</c:v>
                </c:pt>
                <c:pt idx="26885">
                  <c:v>134.4249999999502</c:v>
                </c:pt>
                <c:pt idx="26886">
                  <c:v>134.4299999999502</c:v>
                </c:pt>
                <c:pt idx="26887">
                  <c:v>134.4349999999502</c:v>
                </c:pt>
                <c:pt idx="26888">
                  <c:v>134.4399999999502</c:v>
                </c:pt>
                <c:pt idx="26889">
                  <c:v>134.4449999999502</c:v>
                </c:pt>
                <c:pt idx="26890">
                  <c:v>134.4499999999502</c:v>
                </c:pt>
                <c:pt idx="26891">
                  <c:v>134.4549999999502</c:v>
                </c:pt>
                <c:pt idx="26892">
                  <c:v>134.4599999999502</c:v>
                </c:pt>
                <c:pt idx="26893">
                  <c:v>134.4649999999502</c:v>
                </c:pt>
                <c:pt idx="26894">
                  <c:v>134.4699999999502</c:v>
                </c:pt>
                <c:pt idx="26895">
                  <c:v>134.4749999999502</c:v>
                </c:pt>
                <c:pt idx="26896">
                  <c:v>134.4799999999502</c:v>
                </c:pt>
                <c:pt idx="26897">
                  <c:v>134.4849999999502</c:v>
                </c:pt>
                <c:pt idx="26898">
                  <c:v>134.4899999999502</c:v>
                </c:pt>
                <c:pt idx="26899">
                  <c:v>134.4949999999502</c:v>
                </c:pt>
                <c:pt idx="26900">
                  <c:v>134.4999999999502</c:v>
                </c:pt>
                <c:pt idx="26901">
                  <c:v>134.5049999999501</c:v>
                </c:pt>
                <c:pt idx="26902">
                  <c:v>134.5099999999501</c:v>
                </c:pt>
                <c:pt idx="26903">
                  <c:v>134.5149999999501</c:v>
                </c:pt>
                <c:pt idx="26904">
                  <c:v>134.5199999999501</c:v>
                </c:pt>
                <c:pt idx="26905">
                  <c:v>134.5249999999502</c:v>
                </c:pt>
                <c:pt idx="26906">
                  <c:v>134.5299999999501</c:v>
                </c:pt>
                <c:pt idx="26907">
                  <c:v>134.5349999999501</c:v>
                </c:pt>
                <c:pt idx="26908">
                  <c:v>134.5399999999501</c:v>
                </c:pt>
                <c:pt idx="26909">
                  <c:v>134.5449999999501</c:v>
                </c:pt>
                <c:pt idx="26910">
                  <c:v>134.5499999999501</c:v>
                </c:pt>
                <c:pt idx="26911">
                  <c:v>134.5549999999501</c:v>
                </c:pt>
                <c:pt idx="26912">
                  <c:v>134.5599999999501</c:v>
                </c:pt>
                <c:pt idx="26913">
                  <c:v>134.5649999999501</c:v>
                </c:pt>
                <c:pt idx="26914">
                  <c:v>134.5699999999501</c:v>
                </c:pt>
                <c:pt idx="26915">
                  <c:v>134.5749999999501</c:v>
                </c:pt>
                <c:pt idx="26916">
                  <c:v>134.5799999999501</c:v>
                </c:pt>
                <c:pt idx="26917">
                  <c:v>134.5849999999501</c:v>
                </c:pt>
                <c:pt idx="26918">
                  <c:v>134.5899999999501</c:v>
                </c:pt>
                <c:pt idx="26919">
                  <c:v>134.5949999999501</c:v>
                </c:pt>
                <c:pt idx="26920">
                  <c:v>134.5999999999501</c:v>
                </c:pt>
                <c:pt idx="26921">
                  <c:v>134.6049999999501</c:v>
                </c:pt>
                <c:pt idx="26922">
                  <c:v>134.60999999995</c:v>
                </c:pt>
                <c:pt idx="26923">
                  <c:v>134.61499999995</c:v>
                </c:pt>
                <c:pt idx="26924">
                  <c:v>134.61999999995</c:v>
                </c:pt>
                <c:pt idx="26925">
                  <c:v>134.62499999995</c:v>
                </c:pt>
                <c:pt idx="26926">
                  <c:v>134.62999999995</c:v>
                </c:pt>
                <c:pt idx="26927">
                  <c:v>134.63499999995</c:v>
                </c:pt>
                <c:pt idx="26928">
                  <c:v>134.63999999995</c:v>
                </c:pt>
                <c:pt idx="26929">
                  <c:v>134.64499999995</c:v>
                </c:pt>
                <c:pt idx="26930">
                  <c:v>134.64999999995</c:v>
                </c:pt>
                <c:pt idx="26931">
                  <c:v>134.65499999995</c:v>
                </c:pt>
                <c:pt idx="26932">
                  <c:v>134.65999999995</c:v>
                </c:pt>
                <c:pt idx="26933">
                  <c:v>134.66499999995</c:v>
                </c:pt>
                <c:pt idx="26934">
                  <c:v>134.66999999995</c:v>
                </c:pt>
                <c:pt idx="26935">
                  <c:v>134.67499999995</c:v>
                </c:pt>
                <c:pt idx="26936">
                  <c:v>134.67999999995</c:v>
                </c:pt>
                <c:pt idx="26937">
                  <c:v>134.68499999995</c:v>
                </c:pt>
                <c:pt idx="26938">
                  <c:v>134.68999999995</c:v>
                </c:pt>
                <c:pt idx="26939">
                  <c:v>134.69499999995</c:v>
                </c:pt>
                <c:pt idx="26940">
                  <c:v>134.69999999995</c:v>
                </c:pt>
                <c:pt idx="26941">
                  <c:v>134.70499999995</c:v>
                </c:pt>
                <c:pt idx="26942">
                  <c:v>134.70999999995</c:v>
                </c:pt>
                <c:pt idx="26943">
                  <c:v>134.71499999995</c:v>
                </c:pt>
                <c:pt idx="26944">
                  <c:v>134.7199999999499</c:v>
                </c:pt>
                <c:pt idx="26945">
                  <c:v>134.7249999999499</c:v>
                </c:pt>
                <c:pt idx="26946">
                  <c:v>134.7299999999499</c:v>
                </c:pt>
                <c:pt idx="26947">
                  <c:v>134.7349999999499</c:v>
                </c:pt>
                <c:pt idx="26948">
                  <c:v>134.7399999999499</c:v>
                </c:pt>
                <c:pt idx="26949">
                  <c:v>134.7449999999499</c:v>
                </c:pt>
                <c:pt idx="26950">
                  <c:v>134.7499999999499</c:v>
                </c:pt>
                <c:pt idx="26951">
                  <c:v>134.7549999999499</c:v>
                </c:pt>
                <c:pt idx="26952">
                  <c:v>134.7599999999499</c:v>
                </c:pt>
                <c:pt idx="26953">
                  <c:v>134.7649999999499</c:v>
                </c:pt>
                <c:pt idx="26954">
                  <c:v>134.7699999999499</c:v>
                </c:pt>
                <c:pt idx="26955">
                  <c:v>134.7749999999499</c:v>
                </c:pt>
                <c:pt idx="26956">
                  <c:v>134.7799999999499</c:v>
                </c:pt>
                <c:pt idx="26957">
                  <c:v>134.7849999999499</c:v>
                </c:pt>
                <c:pt idx="26958">
                  <c:v>134.7899999999499</c:v>
                </c:pt>
                <c:pt idx="26959">
                  <c:v>134.7949999999499</c:v>
                </c:pt>
                <c:pt idx="26960">
                  <c:v>134.7999999999499</c:v>
                </c:pt>
                <c:pt idx="26961">
                  <c:v>134.8049999999499</c:v>
                </c:pt>
                <c:pt idx="26962">
                  <c:v>134.8099999999499</c:v>
                </c:pt>
                <c:pt idx="26963">
                  <c:v>134.8149999999499</c:v>
                </c:pt>
                <c:pt idx="26964">
                  <c:v>134.8199999999499</c:v>
                </c:pt>
                <c:pt idx="26965">
                  <c:v>134.82499999995</c:v>
                </c:pt>
                <c:pt idx="26966">
                  <c:v>134.82999999995</c:v>
                </c:pt>
                <c:pt idx="26967">
                  <c:v>134.8349999999498</c:v>
                </c:pt>
                <c:pt idx="26968">
                  <c:v>134.8399999999498</c:v>
                </c:pt>
                <c:pt idx="26969">
                  <c:v>134.8449999999498</c:v>
                </c:pt>
                <c:pt idx="26970">
                  <c:v>134.8499999999498</c:v>
                </c:pt>
                <c:pt idx="26971">
                  <c:v>134.85499999995</c:v>
                </c:pt>
                <c:pt idx="26972">
                  <c:v>134.8599999999498</c:v>
                </c:pt>
                <c:pt idx="26973">
                  <c:v>134.8649999999498</c:v>
                </c:pt>
                <c:pt idx="26974">
                  <c:v>134.8699999999498</c:v>
                </c:pt>
                <c:pt idx="26975">
                  <c:v>134.8749999999498</c:v>
                </c:pt>
                <c:pt idx="26976">
                  <c:v>134.8799999999498</c:v>
                </c:pt>
                <c:pt idx="26977">
                  <c:v>134.8849999999498</c:v>
                </c:pt>
                <c:pt idx="26978">
                  <c:v>134.8899999999498</c:v>
                </c:pt>
                <c:pt idx="26979">
                  <c:v>134.8949999999498</c:v>
                </c:pt>
                <c:pt idx="26980">
                  <c:v>134.8999999999498</c:v>
                </c:pt>
                <c:pt idx="26981">
                  <c:v>134.9049999999498</c:v>
                </c:pt>
                <c:pt idx="26982">
                  <c:v>134.9099999999498</c:v>
                </c:pt>
                <c:pt idx="26983">
                  <c:v>134.9149999999498</c:v>
                </c:pt>
                <c:pt idx="26984">
                  <c:v>134.9199999999498</c:v>
                </c:pt>
                <c:pt idx="26985">
                  <c:v>134.9249999999498</c:v>
                </c:pt>
                <c:pt idx="26986">
                  <c:v>134.9299999999498</c:v>
                </c:pt>
                <c:pt idx="26987">
                  <c:v>134.9349999999498</c:v>
                </c:pt>
                <c:pt idx="26988">
                  <c:v>134.9399999999498</c:v>
                </c:pt>
                <c:pt idx="26989">
                  <c:v>134.9449999999497</c:v>
                </c:pt>
                <c:pt idx="26990">
                  <c:v>134.9499999999497</c:v>
                </c:pt>
                <c:pt idx="26991">
                  <c:v>134.9549999999498</c:v>
                </c:pt>
                <c:pt idx="26992">
                  <c:v>134.9599999999498</c:v>
                </c:pt>
                <c:pt idx="26993">
                  <c:v>134.9649999999498</c:v>
                </c:pt>
                <c:pt idx="26994">
                  <c:v>134.9699999999497</c:v>
                </c:pt>
                <c:pt idx="26995">
                  <c:v>134.9749999999497</c:v>
                </c:pt>
                <c:pt idx="26996">
                  <c:v>134.9799999999497</c:v>
                </c:pt>
                <c:pt idx="26997">
                  <c:v>134.9849999999497</c:v>
                </c:pt>
                <c:pt idx="26998">
                  <c:v>134.9899999999497</c:v>
                </c:pt>
                <c:pt idx="26999">
                  <c:v>134.9949999999497</c:v>
                </c:pt>
                <c:pt idx="27000">
                  <c:v>134.9999999999497</c:v>
                </c:pt>
                <c:pt idx="27001">
                  <c:v>135.0049999999497</c:v>
                </c:pt>
                <c:pt idx="27002">
                  <c:v>135.0099999999497</c:v>
                </c:pt>
                <c:pt idx="27003">
                  <c:v>135.0149999999497</c:v>
                </c:pt>
                <c:pt idx="27004">
                  <c:v>135.0199999999497</c:v>
                </c:pt>
                <c:pt idx="27005">
                  <c:v>135.0249999999497</c:v>
                </c:pt>
                <c:pt idx="27006">
                  <c:v>135.0299999999497</c:v>
                </c:pt>
                <c:pt idx="27007">
                  <c:v>135.0349999999497</c:v>
                </c:pt>
                <c:pt idx="27008">
                  <c:v>135.0399999999497</c:v>
                </c:pt>
                <c:pt idx="27009">
                  <c:v>135.0449999999497</c:v>
                </c:pt>
                <c:pt idx="27010">
                  <c:v>135.0499999999496</c:v>
                </c:pt>
                <c:pt idx="27011">
                  <c:v>135.0549999999496</c:v>
                </c:pt>
                <c:pt idx="27012">
                  <c:v>135.0599999999496</c:v>
                </c:pt>
                <c:pt idx="27013">
                  <c:v>135.0649999999496</c:v>
                </c:pt>
                <c:pt idx="27014">
                  <c:v>135.0699999999496</c:v>
                </c:pt>
                <c:pt idx="27015">
                  <c:v>135.0749999999496</c:v>
                </c:pt>
                <c:pt idx="27016">
                  <c:v>135.0799999999496</c:v>
                </c:pt>
                <c:pt idx="27017">
                  <c:v>135.0849999999496</c:v>
                </c:pt>
                <c:pt idx="27018">
                  <c:v>135.0899999999496</c:v>
                </c:pt>
                <c:pt idx="27019">
                  <c:v>135.0949999999496</c:v>
                </c:pt>
                <c:pt idx="27020">
                  <c:v>135.0999999999496</c:v>
                </c:pt>
                <c:pt idx="27021">
                  <c:v>135.1049999999496</c:v>
                </c:pt>
                <c:pt idx="27022">
                  <c:v>135.1099999999496</c:v>
                </c:pt>
                <c:pt idx="27023">
                  <c:v>135.1149999999496</c:v>
                </c:pt>
                <c:pt idx="27024">
                  <c:v>135.1199999999496</c:v>
                </c:pt>
                <c:pt idx="27025">
                  <c:v>135.1249999999496</c:v>
                </c:pt>
                <c:pt idx="27026">
                  <c:v>135.1299999999496</c:v>
                </c:pt>
                <c:pt idx="27027">
                  <c:v>135.1349999999496</c:v>
                </c:pt>
                <c:pt idx="27028">
                  <c:v>135.1399999999496</c:v>
                </c:pt>
                <c:pt idx="27029">
                  <c:v>135.1449999999496</c:v>
                </c:pt>
                <c:pt idx="27030">
                  <c:v>135.1499999999496</c:v>
                </c:pt>
                <c:pt idx="27031">
                  <c:v>135.1549999999496</c:v>
                </c:pt>
                <c:pt idx="27032">
                  <c:v>135.1599999999496</c:v>
                </c:pt>
                <c:pt idx="27033">
                  <c:v>135.1649999999495</c:v>
                </c:pt>
                <c:pt idx="27034">
                  <c:v>135.1699999999495</c:v>
                </c:pt>
                <c:pt idx="27035">
                  <c:v>135.1749999999495</c:v>
                </c:pt>
                <c:pt idx="27036">
                  <c:v>135.1799999999495</c:v>
                </c:pt>
                <c:pt idx="27037">
                  <c:v>135.1849999999496</c:v>
                </c:pt>
                <c:pt idx="27038">
                  <c:v>135.1899999999495</c:v>
                </c:pt>
                <c:pt idx="27039">
                  <c:v>135.1949999999495</c:v>
                </c:pt>
                <c:pt idx="27040">
                  <c:v>135.1999999999495</c:v>
                </c:pt>
                <c:pt idx="27041">
                  <c:v>135.2049999999495</c:v>
                </c:pt>
                <c:pt idx="27042">
                  <c:v>135.2099999999495</c:v>
                </c:pt>
                <c:pt idx="27043">
                  <c:v>135.2149999999495</c:v>
                </c:pt>
                <c:pt idx="27044">
                  <c:v>135.2199999999495</c:v>
                </c:pt>
                <c:pt idx="27045">
                  <c:v>135.2249999999495</c:v>
                </c:pt>
                <c:pt idx="27046">
                  <c:v>135.2299999999495</c:v>
                </c:pt>
                <c:pt idx="27047">
                  <c:v>135.2349999999495</c:v>
                </c:pt>
                <c:pt idx="27048">
                  <c:v>135.2399999999495</c:v>
                </c:pt>
                <c:pt idx="27049">
                  <c:v>135.2449999999495</c:v>
                </c:pt>
                <c:pt idx="27050">
                  <c:v>135.2499999999494</c:v>
                </c:pt>
                <c:pt idx="27051">
                  <c:v>135.2549999999495</c:v>
                </c:pt>
                <c:pt idx="27052">
                  <c:v>135.2599999999495</c:v>
                </c:pt>
                <c:pt idx="27053">
                  <c:v>135.2649999999495</c:v>
                </c:pt>
                <c:pt idx="27054">
                  <c:v>135.2699999999494</c:v>
                </c:pt>
                <c:pt idx="27055">
                  <c:v>135.2749999999494</c:v>
                </c:pt>
                <c:pt idx="27056">
                  <c:v>135.2799999999494</c:v>
                </c:pt>
                <c:pt idx="27057">
                  <c:v>135.2849999999494</c:v>
                </c:pt>
                <c:pt idx="27058">
                  <c:v>135.2899999999494</c:v>
                </c:pt>
                <c:pt idx="27059">
                  <c:v>135.2949999999494</c:v>
                </c:pt>
                <c:pt idx="27060">
                  <c:v>135.2999999999494</c:v>
                </c:pt>
                <c:pt idx="27061">
                  <c:v>135.3049999999494</c:v>
                </c:pt>
                <c:pt idx="27062">
                  <c:v>135.3099999999494</c:v>
                </c:pt>
                <c:pt idx="27063">
                  <c:v>135.3149999999494</c:v>
                </c:pt>
                <c:pt idx="27064">
                  <c:v>135.3199999999494</c:v>
                </c:pt>
                <c:pt idx="27065">
                  <c:v>135.3249999999494</c:v>
                </c:pt>
                <c:pt idx="27066">
                  <c:v>135.3299999999494</c:v>
                </c:pt>
                <c:pt idx="27067">
                  <c:v>135.3349999999494</c:v>
                </c:pt>
                <c:pt idx="27068">
                  <c:v>135.3399999999494</c:v>
                </c:pt>
                <c:pt idx="27069">
                  <c:v>135.3449999999494</c:v>
                </c:pt>
                <c:pt idx="27070">
                  <c:v>135.3499999999494</c:v>
                </c:pt>
                <c:pt idx="27071">
                  <c:v>135.3549999999494</c:v>
                </c:pt>
                <c:pt idx="27072">
                  <c:v>135.3599999999494</c:v>
                </c:pt>
                <c:pt idx="27073">
                  <c:v>135.3649999999494</c:v>
                </c:pt>
                <c:pt idx="27074">
                  <c:v>135.3699999999494</c:v>
                </c:pt>
                <c:pt idx="27075">
                  <c:v>135.3749999999494</c:v>
                </c:pt>
                <c:pt idx="27076">
                  <c:v>135.3799999999494</c:v>
                </c:pt>
                <c:pt idx="27077">
                  <c:v>135.3849999999494</c:v>
                </c:pt>
                <c:pt idx="27078">
                  <c:v>135.3899999999494</c:v>
                </c:pt>
                <c:pt idx="27079">
                  <c:v>135.3949999999494</c:v>
                </c:pt>
                <c:pt idx="27080">
                  <c:v>135.3999999999494</c:v>
                </c:pt>
                <c:pt idx="27081">
                  <c:v>135.4049999999494</c:v>
                </c:pt>
                <c:pt idx="27082">
                  <c:v>135.4099999999493</c:v>
                </c:pt>
                <c:pt idx="27083">
                  <c:v>135.4149999999493</c:v>
                </c:pt>
                <c:pt idx="27084">
                  <c:v>135.4199999999493</c:v>
                </c:pt>
                <c:pt idx="27085">
                  <c:v>135.4249999999493</c:v>
                </c:pt>
                <c:pt idx="27086">
                  <c:v>135.4299999999493</c:v>
                </c:pt>
                <c:pt idx="27087">
                  <c:v>135.4349999999493</c:v>
                </c:pt>
                <c:pt idx="27088">
                  <c:v>135.4399999999493</c:v>
                </c:pt>
                <c:pt idx="27089">
                  <c:v>135.4449999999493</c:v>
                </c:pt>
                <c:pt idx="27090">
                  <c:v>135.4499999999493</c:v>
                </c:pt>
                <c:pt idx="27091">
                  <c:v>135.4549999999493</c:v>
                </c:pt>
                <c:pt idx="27092">
                  <c:v>135.4599999999493</c:v>
                </c:pt>
                <c:pt idx="27093">
                  <c:v>135.4649999999493</c:v>
                </c:pt>
                <c:pt idx="27094">
                  <c:v>135.4699999999493</c:v>
                </c:pt>
                <c:pt idx="27095">
                  <c:v>135.4749999999493</c:v>
                </c:pt>
                <c:pt idx="27096">
                  <c:v>135.4799999999493</c:v>
                </c:pt>
                <c:pt idx="27097">
                  <c:v>135.4849999999493</c:v>
                </c:pt>
                <c:pt idx="27098">
                  <c:v>135.4899999999493</c:v>
                </c:pt>
                <c:pt idx="27099">
                  <c:v>135.4949999999492</c:v>
                </c:pt>
                <c:pt idx="27100">
                  <c:v>135.4999999999492</c:v>
                </c:pt>
                <c:pt idx="27101">
                  <c:v>135.5049999999492</c:v>
                </c:pt>
                <c:pt idx="27102">
                  <c:v>135.5099999999492</c:v>
                </c:pt>
                <c:pt idx="27103">
                  <c:v>135.5149999999492</c:v>
                </c:pt>
                <c:pt idx="27104">
                  <c:v>135.5199999999492</c:v>
                </c:pt>
                <c:pt idx="27105">
                  <c:v>135.5249999999492</c:v>
                </c:pt>
                <c:pt idx="27106">
                  <c:v>135.5299999999492</c:v>
                </c:pt>
                <c:pt idx="27107">
                  <c:v>135.5349999999492</c:v>
                </c:pt>
                <c:pt idx="27108">
                  <c:v>135.5399999999492</c:v>
                </c:pt>
                <c:pt idx="27109">
                  <c:v>135.5449999999492</c:v>
                </c:pt>
                <c:pt idx="27110">
                  <c:v>135.5499999999492</c:v>
                </c:pt>
                <c:pt idx="27111">
                  <c:v>135.5549999999492</c:v>
                </c:pt>
                <c:pt idx="27112">
                  <c:v>135.5599999999492</c:v>
                </c:pt>
                <c:pt idx="27113">
                  <c:v>135.5649999999492</c:v>
                </c:pt>
                <c:pt idx="27114">
                  <c:v>135.5699999999492</c:v>
                </c:pt>
                <c:pt idx="27115">
                  <c:v>135.5749999999492</c:v>
                </c:pt>
                <c:pt idx="27116">
                  <c:v>135.5799999999492</c:v>
                </c:pt>
                <c:pt idx="27117">
                  <c:v>135.5849999999492</c:v>
                </c:pt>
                <c:pt idx="27118">
                  <c:v>135.5899999999492</c:v>
                </c:pt>
                <c:pt idx="27119">
                  <c:v>135.5949999999492</c:v>
                </c:pt>
                <c:pt idx="27120">
                  <c:v>135.5999999999492</c:v>
                </c:pt>
                <c:pt idx="27121">
                  <c:v>135.6049999999491</c:v>
                </c:pt>
                <c:pt idx="27122">
                  <c:v>135.6099999999491</c:v>
                </c:pt>
                <c:pt idx="27123">
                  <c:v>135.6149999999491</c:v>
                </c:pt>
                <c:pt idx="27124">
                  <c:v>135.6199999999491</c:v>
                </c:pt>
                <c:pt idx="27125">
                  <c:v>135.6249999999492</c:v>
                </c:pt>
                <c:pt idx="27126">
                  <c:v>135.6299999999491</c:v>
                </c:pt>
                <c:pt idx="27127">
                  <c:v>135.6349999999491</c:v>
                </c:pt>
                <c:pt idx="27128">
                  <c:v>135.6399999999491</c:v>
                </c:pt>
                <c:pt idx="27129">
                  <c:v>135.6449999999491</c:v>
                </c:pt>
                <c:pt idx="27130">
                  <c:v>135.6499999999491</c:v>
                </c:pt>
                <c:pt idx="27131">
                  <c:v>135.6549999999491</c:v>
                </c:pt>
                <c:pt idx="27132">
                  <c:v>135.6599999999491</c:v>
                </c:pt>
                <c:pt idx="27133">
                  <c:v>135.6649999999491</c:v>
                </c:pt>
                <c:pt idx="27134">
                  <c:v>135.6699999999491</c:v>
                </c:pt>
                <c:pt idx="27135">
                  <c:v>135.6749999999491</c:v>
                </c:pt>
                <c:pt idx="27136">
                  <c:v>135.6799999999491</c:v>
                </c:pt>
                <c:pt idx="27137">
                  <c:v>135.6849999999491</c:v>
                </c:pt>
                <c:pt idx="27138">
                  <c:v>135.6899999999491</c:v>
                </c:pt>
                <c:pt idx="27139">
                  <c:v>135.6949999999491</c:v>
                </c:pt>
                <c:pt idx="27140">
                  <c:v>135.6999999999491</c:v>
                </c:pt>
                <c:pt idx="27141">
                  <c:v>135.7049999999491</c:v>
                </c:pt>
                <c:pt idx="27142">
                  <c:v>135.709999999949</c:v>
                </c:pt>
                <c:pt idx="27143">
                  <c:v>135.714999999949</c:v>
                </c:pt>
                <c:pt idx="27144">
                  <c:v>135.719999999949</c:v>
                </c:pt>
                <c:pt idx="27145">
                  <c:v>135.724999999949</c:v>
                </c:pt>
                <c:pt idx="27146">
                  <c:v>135.729999999949</c:v>
                </c:pt>
                <c:pt idx="27147">
                  <c:v>135.734999999949</c:v>
                </c:pt>
                <c:pt idx="27148">
                  <c:v>135.739999999949</c:v>
                </c:pt>
                <c:pt idx="27149">
                  <c:v>135.744999999949</c:v>
                </c:pt>
                <c:pt idx="27150">
                  <c:v>135.749999999949</c:v>
                </c:pt>
                <c:pt idx="27151">
                  <c:v>135.754999999949</c:v>
                </c:pt>
                <c:pt idx="27152">
                  <c:v>135.759999999949</c:v>
                </c:pt>
                <c:pt idx="27153">
                  <c:v>135.764999999949</c:v>
                </c:pt>
                <c:pt idx="27154">
                  <c:v>135.769999999949</c:v>
                </c:pt>
                <c:pt idx="27155">
                  <c:v>135.774999999949</c:v>
                </c:pt>
                <c:pt idx="27156">
                  <c:v>135.779999999949</c:v>
                </c:pt>
                <c:pt idx="27157">
                  <c:v>135.784999999949</c:v>
                </c:pt>
                <c:pt idx="27158">
                  <c:v>135.789999999949</c:v>
                </c:pt>
                <c:pt idx="27159">
                  <c:v>135.794999999949</c:v>
                </c:pt>
                <c:pt idx="27160">
                  <c:v>135.7999999999489</c:v>
                </c:pt>
                <c:pt idx="27161">
                  <c:v>135.804999999949</c:v>
                </c:pt>
                <c:pt idx="27162">
                  <c:v>135.809999999949</c:v>
                </c:pt>
                <c:pt idx="27163">
                  <c:v>135.814999999949</c:v>
                </c:pt>
                <c:pt idx="27164">
                  <c:v>135.8199999999489</c:v>
                </c:pt>
                <c:pt idx="27165">
                  <c:v>135.8249999999489</c:v>
                </c:pt>
                <c:pt idx="27166">
                  <c:v>135.8299999999489</c:v>
                </c:pt>
                <c:pt idx="27167">
                  <c:v>135.8349999999489</c:v>
                </c:pt>
                <c:pt idx="27168">
                  <c:v>135.8399999999489</c:v>
                </c:pt>
                <c:pt idx="27169">
                  <c:v>135.8449999999489</c:v>
                </c:pt>
                <c:pt idx="27170">
                  <c:v>135.8499999999489</c:v>
                </c:pt>
                <c:pt idx="27171">
                  <c:v>135.8549999999489</c:v>
                </c:pt>
                <c:pt idx="27172">
                  <c:v>135.8599999999489</c:v>
                </c:pt>
                <c:pt idx="27173">
                  <c:v>135.8649999999489</c:v>
                </c:pt>
                <c:pt idx="27174">
                  <c:v>135.8699999999489</c:v>
                </c:pt>
                <c:pt idx="27175">
                  <c:v>135.8749999999489</c:v>
                </c:pt>
                <c:pt idx="27176">
                  <c:v>135.8799999999489</c:v>
                </c:pt>
                <c:pt idx="27177">
                  <c:v>135.8849999999489</c:v>
                </c:pt>
                <c:pt idx="27178">
                  <c:v>135.8899999999489</c:v>
                </c:pt>
                <c:pt idx="27179">
                  <c:v>135.8949999999489</c:v>
                </c:pt>
                <c:pt idx="27180">
                  <c:v>135.8999999999489</c:v>
                </c:pt>
                <c:pt idx="27181">
                  <c:v>135.9049999999489</c:v>
                </c:pt>
                <c:pt idx="27182">
                  <c:v>135.9099999999488</c:v>
                </c:pt>
                <c:pt idx="27183">
                  <c:v>135.9149999999487</c:v>
                </c:pt>
                <c:pt idx="27184">
                  <c:v>135.9199999999487</c:v>
                </c:pt>
                <c:pt idx="27185">
                  <c:v>135.9249999999489</c:v>
                </c:pt>
                <c:pt idx="27186">
                  <c:v>135.9299999999488</c:v>
                </c:pt>
                <c:pt idx="27187">
                  <c:v>135.9349999999488</c:v>
                </c:pt>
                <c:pt idx="27188">
                  <c:v>135.9399999999488</c:v>
                </c:pt>
                <c:pt idx="27189">
                  <c:v>135.9449999999487</c:v>
                </c:pt>
                <c:pt idx="27190">
                  <c:v>135.9499999999487</c:v>
                </c:pt>
                <c:pt idx="27191">
                  <c:v>135.9549999999488</c:v>
                </c:pt>
                <c:pt idx="27192">
                  <c:v>135.9599999999488</c:v>
                </c:pt>
                <c:pt idx="27193">
                  <c:v>135.9649999999488</c:v>
                </c:pt>
                <c:pt idx="27194">
                  <c:v>135.9699999999488</c:v>
                </c:pt>
                <c:pt idx="27195">
                  <c:v>135.9749999999487</c:v>
                </c:pt>
                <c:pt idx="27196">
                  <c:v>135.9799999999487</c:v>
                </c:pt>
                <c:pt idx="27197">
                  <c:v>135.9849999999488</c:v>
                </c:pt>
                <c:pt idx="27198">
                  <c:v>135.9899999999488</c:v>
                </c:pt>
                <c:pt idx="27199">
                  <c:v>135.9949999999488</c:v>
                </c:pt>
                <c:pt idx="27200">
                  <c:v>135.9999999999488</c:v>
                </c:pt>
                <c:pt idx="27201">
                  <c:v>136.0049999999488</c:v>
                </c:pt>
                <c:pt idx="27202">
                  <c:v>136.0099999999487</c:v>
                </c:pt>
                <c:pt idx="27203">
                  <c:v>136.0149999999487</c:v>
                </c:pt>
                <c:pt idx="27204">
                  <c:v>136.0199999999487</c:v>
                </c:pt>
                <c:pt idx="27205">
                  <c:v>136.0249999999488</c:v>
                </c:pt>
                <c:pt idx="27206">
                  <c:v>136.0299999999488</c:v>
                </c:pt>
                <c:pt idx="27207">
                  <c:v>136.0349999999488</c:v>
                </c:pt>
                <c:pt idx="27208">
                  <c:v>136.0399999999487</c:v>
                </c:pt>
                <c:pt idx="27209">
                  <c:v>136.0449999999487</c:v>
                </c:pt>
                <c:pt idx="27210">
                  <c:v>136.0499999999487</c:v>
                </c:pt>
                <c:pt idx="27211">
                  <c:v>136.0549999999487</c:v>
                </c:pt>
                <c:pt idx="27212">
                  <c:v>136.0599999999487</c:v>
                </c:pt>
                <c:pt idx="27213">
                  <c:v>136.0649999999487</c:v>
                </c:pt>
                <c:pt idx="27214">
                  <c:v>136.0699999999487</c:v>
                </c:pt>
                <c:pt idx="27215">
                  <c:v>136.0749999999487</c:v>
                </c:pt>
                <c:pt idx="27216">
                  <c:v>136.0799999999487</c:v>
                </c:pt>
                <c:pt idx="27217">
                  <c:v>136.0849999999487</c:v>
                </c:pt>
                <c:pt idx="27218">
                  <c:v>136.0899999999487</c:v>
                </c:pt>
                <c:pt idx="27219">
                  <c:v>136.0949999999487</c:v>
                </c:pt>
                <c:pt idx="27220">
                  <c:v>136.0999999999487</c:v>
                </c:pt>
                <c:pt idx="27221">
                  <c:v>136.1049999999487</c:v>
                </c:pt>
                <c:pt idx="27222">
                  <c:v>136.1099999999487</c:v>
                </c:pt>
                <c:pt idx="27223">
                  <c:v>136.1149999999487</c:v>
                </c:pt>
                <c:pt idx="27224">
                  <c:v>136.1199999999479</c:v>
                </c:pt>
                <c:pt idx="27225">
                  <c:v>136.1249999999487</c:v>
                </c:pt>
                <c:pt idx="27226">
                  <c:v>136.1299999999486</c:v>
                </c:pt>
                <c:pt idx="27227">
                  <c:v>136.1349999999485</c:v>
                </c:pt>
                <c:pt idx="27228">
                  <c:v>136.1399999999485</c:v>
                </c:pt>
                <c:pt idx="27229">
                  <c:v>136.1449999999485</c:v>
                </c:pt>
                <c:pt idx="27230">
                  <c:v>136.1499999999481</c:v>
                </c:pt>
                <c:pt idx="27231">
                  <c:v>136.1549999999486</c:v>
                </c:pt>
                <c:pt idx="27232">
                  <c:v>136.1599999999486</c:v>
                </c:pt>
                <c:pt idx="27233">
                  <c:v>136.1649999999485</c:v>
                </c:pt>
                <c:pt idx="27234">
                  <c:v>136.1699999999485</c:v>
                </c:pt>
                <c:pt idx="27235">
                  <c:v>136.1749999999485</c:v>
                </c:pt>
                <c:pt idx="27236">
                  <c:v>136.1799999999483</c:v>
                </c:pt>
                <c:pt idx="27237">
                  <c:v>136.1849999999486</c:v>
                </c:pt>
                <c:pt idx="27238">
                  <c:v>136.1899999999486</c:v>
                </c:pt>
                <c:pt idx="27239">
                  <c:v>136.1949999999485</c:v>
                </c:pt>
                <c:pt idx="27240">
                  <c:v>136.1999999999485</c:v>
                </c:pt>
                <c:pt idx="27241">
                  <c:v>136.2049999999485</c:v>
                </c:pt>
                <c:pt idx="27242">
                  <c:v>136.2099999999485</c:v>
                </c:pt>
                <c:pt idx="27243">
                  <c:v>136.2149999999478</c:v>
                </c:pt>
                <c:pt idx="27244">
                  <c:v>136.2199999999477</c:v>
                </c:pt>
                <c:pt idx="27245">
                  <c:v>136.2249999999486</c:v>
                </c:pt>
                <c:pt idx="27246">
                  <c:v>136.2299999999485</c:v>
                </c:pt>
                <c:pt idx="27247">
                  <c:v>136.2349999999485</c:v>
                </c:pt>
                <c:pt idx="27248">
                  <c:v>136.2399999999485</c:v>
                </c:pt>
                <c:pt idx="27249">
                  <c:v>136.2449999999479</c:v>
                </c:pt>
                <c:pt idx="27250">
                  <c:v>136.2499999999477</c:v>
                </c:pt>
                <c:pt idx="27251">
                  <c:v>136.2549999999486</c:v>
                </c:pt>
                <c:pt idx="27252">
                  <c:v>136.2599999999485</c:v>
                </c:pt>
                <c:pt idx="27253">
                  <c:v>136.2649999999485</c:v>
                </c:pt>
                <c:pt idx="27254">
                  <c:v>136.2699999999485</c:v>
                </c:pt>
                <c:pt idx="27255">
                  <c:v>136.2749999999481</c:v>
                </c:pt>
                <c:pt idx="27256">
                  <c:v>136.2799999999477</c:v>
                </c:pt>
                <c:pt idx="27257">
                  <c:v>136.2849999999485</c:v>
                </c:pt>
                <c:pt idx="27258">
                  <c:v>136.2899999999485</c:v>
                </c:pt>
                <c:pt idx="27259">
                  <c:v>136.2949999999485</c:v>
                </c:pt>
                <c:pt idx="27260">
                  <c:v>136.2999999999485</c:v>
                </c:pt>
                <c:pt idx="27261">
                  <c:v>136.3049999999485</c:v>
                </c:pt>
                <c:pt idx="27262">
                  <c:v>136.3099999999485</c:v>
                </c:pt>
                <c:pt idx="27263">
                  <c:v>136.3149999999485</c:v>
                </c:pt>
                <c:pt idx="27264">
                  <c:v>136.3199999999485</c:v>
                </c:pt>
                <c:pt idx="27265">
                  <c:v>136.3249999999485</c:v>
                </c:pt>
                <c:pt idx="27266">
                  <c:v>136.3299999999485</c:v>
                </c:pt>
                <c:pt idx="27267">
                  <c:v>136.3349999999485</c:v>
                </c:pt>
                <c:pt idx="27268">
                  <c:v>136.3399999999485</c:v>
                </c:pt>
                <c:pt idx="27269">
                  <c:v>136.3449999999485</c:v>
                </c:pt>
                <c:pt idx="27270">
                  <c:v>136.3499999999484</c:v>
                </c:pt>
                <c:pt idx="27271">
                  <c:v>136.3549999999485</c:v>
                </c:pt>
                <c:pt idx="27272">
                  <c:v>136.3599999999485</c:v>
                </c:pt>
                <c:pt idx="27273">
                  <c:v>136.3649999999485</c:v>
                </c:pt>
                <c:pt idx="27274">
                  <c:v>136.3699999999484</c:v>
                </c:pt>
                <c:pt idx="27275">
                  <c:v>136.3749999999484</c:v>
                </c:pt>
                <c:pt idx="27276">
                  <c:v>136.3799999999484</c:v>
                </c:pt>
                <c:pt idx="27277">
                  <c:v>136.3849999999484</c:v>
                </c:pt>
                <c:pt idx="27278">
                  <c:v>136.3899999999484</c:v>
                </c:pt>
                <c:pt idx="27279">
                  <c:v>136.3949999999484</c:v>
                </c:pt>
                <c:pt idx="27280">
                  <c:v>136.3999999999484</c:v>
                </c:pt>
                <c:pt idx="27281">
                  <c:v>136.4049999999484</c:v>
                </c:pt>
                <c:pt idx="27282">
                  <c:v>136.4099999999484</c:v>
                </c:pt>
                <c:pt idx="27283">
                  <c:v>136.4149999999483</c:v>
                </c:pt>
                <c:pt idx="27284">
                  <c:v>136.4199999999483</c:v>
                </c:pt>
                <c:pt idx="27285">
                  <c:v>136.4249999999484</c:v>
                </c:pt>
                <c:pt idx="27286">
                  <c:v>136.4299999999484</c:v>
                </c:pt>
                <c:pt idx="27287">
                  <c:v>136.4349999999484</c:v>
                </c:pt>
                <c:pt idx="27288">
                  <c:v>136.4399999999484</c:v>
                </c:pt>
                <c:pt idx="27289">
                  <c:v>136.4449999999484</c:v>
                </c:pt>
                <c:pt idx="27290">
                  <c:v>136.4499999999483</c:v>
                </c:pt>
                <c:pt idx="27291">
                  <c:v>136.4549999999484</c:v>
                </c:pt>
                <c:pt idx="27292">
                  <c:v>136.4599999999484</c:v>
                </c:pt>
                <c:pt idx="27293">
                  <c:v>136.4649999999484</c:v>
                </c:pt>
                <c:pt idx="27294">
                  <c:v>136.4699999999484</c:v>
                </c:pt>
                <c:pt idx="27295">
                  <c:v>136.4749999999484</c:v>
                </c:pt>
                <c:pt idx="27296">
                  <c:v>136.4799999999483</c:v>
                </c:pt>
                <c:pt idx="27297">
                  <c:v>136.4849999999483</c:v>
                </c:pt>
                <c:pt idx="27298">
                  <c:v>136.4899999999483</c:v>
                </c:pt>
                <c:pt idx="27299">
                  <c:v>136.4949999999483</c:v>
                </c:pt>
                <c:pt idx="27300">
                  <c:v>136.4999999999483</c:v>
                </c:pt>
                <c:pt idx="27301">
                  <c:v>136.5049999999483</c:v>
                </c:pt>
                <c:pt idx="27302">
                  <c:v>136.5099999999483</c:v>
                </c:pt>
                <c:pt idx="27303">
                  <c:v>136.5149999999483</c:v>
                </c:pt>
                <c:pt idx="27304">
                  <c:v>136.5199999999483</c:v>
                </c:pt>
                <c:pt idx="27305">
                  <c:v>136.5249999999483</c:v>
                </c:pt>
                <c:pt idx="27306">
                  <c:v>136.5299999999483</c:v>
                </c:pt>
                <c:pt idx="27307">
                  <c:v>136.5349999999483</c:v>
                </c:pt>
                <c:pt idx="27308">
                  <c:v>136.5399999999483</c:v>
                </c:pt>
                <c:pt idx="27309">
                  <c:v>136.5449999999483</c:v>
                </c:pt>
                <c:pt idx="27310">
                  <c:v>136.5499999999483</c:v>
                </c:pt>
                <c:pt idx="27311">
                  <c:v>136.5549999999483</c:v>
                </c:pt>
                <c:pt idx="27312">
                  <c:v>136.5599999999483</c:v>
                </c:pt>
                <c:pt idx="27313">
                  <c:v>136.5649999999483</c:v>
                </c:pt>
                <c:pt idx="27314">
                  <c:v>136.5699999999482</c:v>
                </c:pt>
                <c:pt idx="27315">
                  <c:v>136.5749999999481</c:v>
                </c:pt>
                <c:pt idx="27316">
                  <c:v>136.5799999999481</c:v>
                </c:pt>
                <c:pt idx="27317">
                  <c:v>136.5849999999483</c:v>
                </c:pt>
                <c:pt idx="27318">
                  <c:v>136.5899999999482</c:v>
                </c:pt>
                <c:pt idx="27319">
                  <c:v>136.5949999999482</c:v>
                </c:pt>
                <c:pt idx="27320">
                  <c:v>136.5999999999482</c:v>
                </c:pt>
                <c:pt idx="27321">
                  <c:v>136.6049999999481</c:v>
                </c:pt>
                <c:pt idx="27322">
                  <c:v>136.6099999999481</c:v>
                </c:pt>
                <c:pt idx="27323">
                  <c:v>136.6149999999481</c:v>
                </c:pt>
                <c:pt idx="27324">
                  <c:v>136.6199999999479</c:v>
                </c:pt>
                <c:pt idx="27325">
                  <c:v>136.6249999999482</c:v>
                </c:pt>
                <c:pt idx="27326">
                  <c:v>136.6299999999482</c:v>
                </c:pt>
                <c:pt idx="27327">
                  <c:v>136.6349999999481</c:v>
                </c:pt>
                <c:pt idx="27328">
                  <c:v>136.6399999999481</c:v>
                </c:pt>
                <c:pt idx="27329">
                  <c:v>136.6449999999481</c:v>
                </c:pt>
                <c:pt idx="27330">
                  <c:v>136.6499999999481</c:v>
                </c:pt>
                <c:pt idx="27331">
                  <c:v>136.6549999999482</c:v>
                </c:pt>
                <c:pt idx="27332">
                  <c:v>136.6599999999482</c:v>
                </c:pt>
                <c:pt idx="27333">
                  <c:v>136.6649999999482</c:v>
                </c:pt>
                <c:pt idx="27334">
                  <c:v>136.6699999999481</c:v>
                </c:pt>
                <c:pt idx="27335">
                  <c:v>136.6749999999481</c:v>
                </c:pt>
                <c:pt idx="27336">
                  <c:v>136.6799999999481</c:v>
                </c:pt>
                <c:pt idx="27337">
                  <c:v>136.6849999999482</c:v>
                </c:pt>
                <c:pt idx="27338">
                  <c:v>136.6899999999482</c:v>
                </c:pt>
                <c:pt idx="27339">
                  <c:v>136.6949999999482</c:v>
                </c:pt>
                <c:pt idx="27340">
                  <c:v>136.6999999999481</c:v>
                </c:pt>
                <c:pt idx="27341">
                  <c:v>136.7049999999481</c:v>
                </c:pt>
                <c:pt idx="27342">
                  <c:v>136.7099999999481</c:v>
                </c:pt>
                <c:pt idx="27343">
                  <c:v>136.7149999999477</c:v>
                </c:pt>
                <c:pt idx="27344">
                  <c:v>136.7199999999473</c:v>
                </c:pt>
                <c:pt idx="27345">
                  <c:v>136.7249999999481</c:v>
                </c:pt>
                <c:pt idx="27346">
                  <c:v>136.7299999999481</c:v>
                </c:pt>
                <c:pt idx="27347">
                  <c:v>136.7349999999481</c:v>
                </c:pt>
                <c:pt idx="27348">
                  <c:v>136.7399999999481</c:v>
                </c:pt>
                <c:pt idx="27349">
                  <c:v>136.7449999999479</c:v>
                </c:pt>
                <c:pt idx="27350">
                  <c:v>136.7499999999473</c:v>
                </c:pt>
                <c:pt idx="27351">
                  <c:v>136.7549999999481</c:v>
                </c:pt>
                <c:pt idx="27352">
                  <c:v>136.7599999999481</c:v>
                </c:pt>
                <c:pt idx="27353">
                  <c:v>136.7649999999481</c:v>
                </c:pt>
                <c:pt idx="27354">
                  <c:v>136.7699999999481</c:v>
                </c:pt>
                <c:pt idx="27355">
                  <c:v>136.7749999999481</c:v>
                </c:pt>
                <c:pt idx="27356">
                  <c:v>136.7799999999473</c:v>
                </c:pt>
                <c:pt idx="27357">
                  <c:v>136.7849999999481</c:v>
                </c:pt>
                <c:pt idx="27358">
                  <c:v>136.789999999948</c:v>
                </c:pt>
                <c:pt idx="27359">
                  <c:v>136.7949999999479</c:v>
                </c:pt>
                <c:pt idx="27360">
                  <c:v>136.7999999999479</c:v>
                </c:pt>
                <c:pt idx="27361">
                  <c:v>136.8049999999481</c:v>
                </c:pt>
                <c:pt idx="27362">
                  <c:v>136.809999999948</c:v>
                </c:pt>
                <c:pt idx="27363">
                  <c:v>136.814999999948</c:v>
                </c:pt>
                <c:pt idx="27364">
                  <c:v>136.819999999948</c:v>
                </c:pt>
                <c:pt idx="27365">
                  <c:v>136.824999999948</c:v>
                </c:pt>
                <c:pt idx="27366">
                  <c:v>136.829999999948</c:v>
                </c:pt>
                <c:pt idx="27367">
                  <c:v>136.834999999948</c:v>
                </c:pt>
                <c:pt idx="27368">
                  <c:v>136.839999999948</c:v>
                </c:pt>
                <c:pt idx="27369">
                  <c:v>136.844999999948</c:v>
                </c:pt>
                <c:pt idx="27370">
                  <c:v>136.849999999948</c:v>
                </c:pt>
                <c:pt idx="27371">
                  <c:v>136.854999999948</c:v>
                </c:pt>
                <c:pt idx="27372">
                  <c:v>136.859999999948</c:v>
                </c:pt>
                <c:pt idx="27373">
                  <c:v>136.864999999948</c:v>
                </c:pt>
                <c:pt idx="27374">
                  <c:v>136.869999999948</c:v>
                </c:pt>
                <c:pt idx="27375">
                  <c:v>136.874999999948</c:v>
                </c:pt>
                <c:pt idx="27376">
                  <c:v>136.879999999948</c:v>
                </c:pt>
                <c:pt idx="27377">
                  <c:v>136.884999999948</c:v>
                </c:pt>
                <c:pt idx="27378">
                  <c:v>136.889999999948</c:v>
                </c:pt>
                <c:pt idx="27379">
                  <c:v>136.894999999948</c:v>
                </c:pt>
                <c:pt idx="27380">
                  <c:v>136.899999999948</c:v>
                </c:pt>
                <c:pt idx="27381">
                  <c:v>136.904999999948</c:v>
                </c:pt>
                <c:pt idx="27382">
                  <c:v>136.909999999948</c:v>
                </c:pt>
                <c:pt idx="27383">
                  <c:v>136.914999999948</c:v>
                </c:pt>
                <c:pt idx="27384">
                  <c:v>136.9199999999479</c:v>
                </c:pt>
                <c:pt idx="27385">
                  <c:v>136.9249999999479</c:v>
                </c:pt>
                <c:pt idx="27386">
                  <c:v>136.9299999999479</c:v>
                </c:pt>
                <c:pt idx="27387">
                  <c:v>136.9349999999479</c:v>
                </c:pt>
                <c:pt idx="27388">
                  <c:v>136.9399999999479</c:v>
                </c:pt>
                <c:pt idx="27389">
                  <c:v>136.9449999999479</c:v>
                </c:pt>
                <c:pt idx="27390">
                  <c:v>136.9499999999479</c:v>
                </c:pt>
                <c:pt idx="27391">
                  <c:v>136.9549999999479</c:v>
                </c:pt>
                <c:pt idx="27392">
                  <c:v>136.9599999999479</c:v>
                </c:pt>
                <c:pt idx="27393">
                  <c:v>136.9649999999479</c:v>
                </c:pt>
                <c:pt idx="27394">
                  <c:v>136.9699999999479</c:v>
                </c:pt>
                <c:pt idx="27395">
                  <c:v>136.9749999999479</c:v>
                </c:pt>
                <c:pt idx="27396">
                  <c:v>136.9799999999479</c:v>
                </c:pt>
                <c:pt idx="27397">
                  <c:v>136.9849999999479</c:v>
                </c:pt>
                <c:pt idx="27398">
                  <c:v>136.9899999999479</c:v>
                </c:pt>
                <c:pt idx="27399">
                  <c:v>136.9949999999479</c:v>
                </c:pt>
                <c:pt idx="27400">
                  <c:v>136.9999999999479</c:v>
                </c:pt>
                <c:pt idx="27401">
                  <c:v>137.0049999999479</c:v>
                </c:pt>
                <c:pt idx="27402">
                  <c:v>137.0099999999478</c:v>
                </c:pt>
                <c:pt idx="27403">
                  <c:v>137.0149999999477</c:v>
                </c:pt>
                <c:pt idx="27404">
                  <c:v>137.0199999999477</c:v>
                </c:pt>
                <c:pt idx="27405">
                  <c:v>137.0249999999479</c:v>
                </c:pt>
                <c:pt idx="27406">
                  <c:v>137.0299999999478</c:v>
                </c:pt>
                <c:pt idx="27407">
                  <c:v>137.0349999999478</c:v>
                </c:pt>
                <c:pt idx="27408">
                  <c:v>137.0399999999478</c:v>
                </c:pt>
                <c:pt idx="27409">
                  <c:v>137.0449999999477</c:v>
                </c:pt>
                <c:pt idx="27410">
                  <c:v>137.0499999999477</c:v>
                </c:pt>
                <c:pt idx="27411">
                  <c:v>137.0549999999478</c:v>
                </c:pt>
                <c:pt idx="27412">
                  <c:v>137.0599999999478</c:v>
                </c:pt>
                <c:pt idx="27413">
                  <c:v>137.0649999999478</c:v>
                </c:pt>
                <c:pt idx="27414">
                  <c:v>137.0699999999478</c:v>
                </c:pt>
                <c:pt idx="27415">
                  <c:v>137.0749999999477</c:v>
                </c:pt>
                <c:pt idx="27416">
                  <c:v>137.0799999999477</c:v>
                </c:pt>
                <c:pt idx="27417">
                  <c:v>137.0849999999478</c:v>
                </c:pt>
                <c:pt idx="27418">
                  <c:v>137.0899999999478</c:v>
                </c:pt>
                <c:pt idx="27419">
                  <c:v>137.0949999999478</c:v>
                </c:pt>
                <c:pt idx="27420">
                  <c:v>137.0999999999478</c:v>
                </c:pt>
                <c:pt idx="27421">
                  <c:v>137.1049999999478</c:v>
                </c:pt>
                <c:pt idx="27422">
                  <c:v>137.1099999999477</c:v>
                </c:pt>
                <c:pt idx="27423">
                  <c:v>137.1149999999477</c:v>
                </c:pt>
                <c:pt idx="27424">
                  <c:v>137.1199999999477</c:v>
                </c:pt>
                <c:pt idx="27425">
                  <c:v>137.1249999999478</c:v>
                </c:pt>
                <c:pt idx="27426">
                  <c:v>137.1299999999478</c:v>
                </c:pt>
                <c:pt idx="27427">
                  <c:v>137.1349999999478</c:v>
                </c:pt>
                <c:pt idx="27428">
                  <c:v>137.1399999999477</c:v>
                </c:pt>
                <c:pt idx="27429">
                  <c:v>137.1449999999477</c:v>
                </c:pt>
                <c:pt idx="27430">
                  <c:v>137.1499999999477</c:v>
                </c:pt>
                <c:pt idx="27431">
                  <c:v>137.1549999999477</c:v>
                </c:pt>
                <c:pt idx="27432">
                  <c:v>137.1599999999477</c:v>
                </c:pt>
                <c:pt idx="27433">
                  <c:v>137.1649999999477</c:v>
                </c:pt>
                <c:pt idx="27434">
                  <c:v>137.1699999999477</c:v>
                </c:pt>
                <c:pt idx="27435">
                  <c:v>137.1749999999477</c:v>
                </c:pt>
                <c:pt idx="27436">
                  <c:v>137.1799999999477</c:v>
                </c:pt>
                <c:pt idx="27437">
                  <c:v>137.1849999999477</c:v>
                </c:pt>
                <c:pt idx="27438">
                  <c:v>137.1899999999477</c:v>
                </c:pt>
                <c:pt idx="27439">
                  <c:v>137.1949999999477</c:v>
                </c:pt>
                <c:pt idx="27440">
                  <c:v>137.1999999999477</c:v>
                </c:pt>
                <c:pt idx="27441">
                  <c:v>137.2049999999477</c:v>
                </c:pt>
                <c:pt idx="27442">
                  <c:v>137.2099999999477</c:v>
                </c:pt>
                <c:pt idx="27443">
                  <c:v>137.2149999999477</c:v>
                </c:pt>
                <c:pt idx="27444">
                  <c:v>137.2199999999469</c:v>
                </c:pt>
                <c:pt idx="27445">
                  <c:v>137.2249999999477</c:v>
                </c:pt>
                <c:pt idx="27446">
                  <c:v>137.2299999999476</c:v>
                </c:pt>
                <c:pt idx="27447">
                  <c:v>137.2349999999475</c:v>
                </c:pt>
                <c:pt idx="27448">
                  <c:v>137.2399999999475</c:v>
                </c:pt>
                <c:pt idx="27449">
                  <c:v>137.2449999999475</c:v>
                </c:pt>
                <c:pt idx="27450">
                  <c:v>137.2499999999471</c:v>
                </c:pt>
                <c:pt idx="27451">
                  <c:v>137.2549999999476</c:v>
                </c:pt>
                <c:pt idx="27452">
                  <c:v>137.2599999999476</c:v>
                </c:pt>
                <c:pt idx="27453">
                  <c:v>137.2649999999475</c:v>
                </c:pt>
                <c:pt idx="27454">
                  <c:v>137.2699999999475</c:v>
                </c:pt>
                <c:pt idx="27455">
                  <c:v>137.2749999999475</c:v>
                </c:pt>
                <c:pt idx="27456">
                  <c:v>137.2799999999473</c:v>
                </c:pt>
                <c:pt idx="27457">
                  <c:v>137.2849999999476</c:v>
                </c:pt>
                <c:pt idx="27458">
                  <c:v>137.2899999999476</c:v>
                </c:pt>
                <c:pt idx="27459">
                  <c:v>137.2949999999475</c:v>
                </c:pt>
                <c:pt idx="27460">
                  <c:v>137.2999999999475</c:v>
                </c:pt>
                <c:pt idx="27461">
                  <c:v>137.3049999999476</c:v>
                </c:pt>
                <c:pt idx="27462">
                  <c:v>137.3099999999476</c:v>
                </c:pt>
                <c:pt idx="27463">
                  <c:v>137.3149999999476</c:v>
                </c:pt>
                <c:pt idx="27464">
                  <c:v>137.3199999999476</c:v>
                </c:pt>
                <c:pt idx="27465">
                  <c:v>137.3249999999476</c:v>
                </c:pt>
                <c:pt idx="27466">
                  <c:v>137.3299999999476</c:v>
                </c:pt>
                <c:pt idx="27467">
                  <c:v>137.3349999999476</c:v>
                </c:pt>
                <c:pt idx="27468">
                  <c:v>137.3399999999476</c:v>
                </c:pt>
                <c:pt idx="27469">
                  <c:v>137.3449999999476</c:v>
                </c:pt>
                <c:pt idx="27470">
                  <c:v>137.3499999999476</c:v>
                </c:pt>
                <c:pt idx="27471">
                  <c:v>137.3549999999476</c:v>
                </c:pt>
                <c:pt idx="27472">
                  <c:v>137.3599999999476</c:v>
                </c:pt>
                <c:pt idx="27473">
                  <c:v>137.3649999999475</c:v>
                </c:pt>
                <c:pt idx="27474">
                  <c:v>137.3699999999475</c:v>
                </c:pt>
                <c:pt idx="27475">
                  <c:v>137.3749999999475</c:v>
                </c:pt>
                <c:pt idx="27476">
                  <c:v>137.3799999999475</c:v>
                </c:pt>
                <c:pt idx="27477">
                  <c:v>137.3849999999476</c:v>
                </c:pt>
                <c:pt idx="27478">
                  <c:v>137.3899999999475</c:v>
                </c:pt>
                <c:pt idx="27479">
                  <c:v>137.3949999999475</c:v>
                </c:pt>
                <c:pt idx="27480">
                  <c:v>137.3999999999475</c:v>
                </c:pt>
                <c:pt idx="27481">
                  <c:v>137.4049999999475</c:v>
                </c:pt>
                <c:pt idx="27482">
                  <c:v>137.4099999999475</c:v>
                </c:pt>
                <c:pt idx="27483">
                  <c:v>137.4149999999475</c:v>
                </c:pt>
                <c:pt idx="27484">
                  <c:v>137.4199999999475</c:v>
                </c:pt>
                <c:pt idx="27485">
                  <c:v>137.4249999999475</c:v>
                </c:pt>
                <c:pt idx="27486">
                  <c:v>137.4299999999475</c:v>
                </c:pt>
                <c:pt idx="27487">
                  <c:v>137.4349999999475</c:v>
                </c:pt>
                <c:pt idx="27488">
                  <c:v>137.4399999999475</c:v>
                </c:pt>
                <c:pt idx="27489">
                  <c:v>137.4449999999475</c:v>
                </c:pt>
                <c:pt idx="27490">
                  <c:v>137.4499999999474</c:v>
                </c:pt>
                <c:pt idx="27491">
                  <c:v>137.4549999999475</c:v>
                </c:pt>
                <c:pt idx="27492">
                  <c:v>137.4599999999475</c:v>
                </c:pt>
                <c:pt idx="27493">
                  <c:v>137.4649999999475</c:v>
                </c:pt>
                <c:pt idx="27494">
                  <c:v>137.4699999999474</c:v>
                </c:pt>
                <c:pt idx="27495">
                  <c:v>137.4749999999474</c:v>
                </c:pt>
                <c:pt idx="27496">
                  <c:v>137.4799999999474</c:v>
                </c:pt>
                <c:pt idx="27497">
                  <c:v>137.4849999999474</c:v>
                </c:pt>
                <c:pt idx="27498">
                  <c:v>137.4899999999474</c:v>
                </c:pt>
                <c:pt idx="27499">
                  <c:v>137.4949999999474</c:v>
                </c:pt>
                <c:pt idx="27500">
                  <c:v>137.4999999999474</c:v>
                </c:pt>
                <c:pt idx="27501">
                  <c:v>137.5049999999474</c:v>
                </c:pt>
                <c:pt idx="27502">
                  <c:v>137.5099999999474</c:v>
                </c:pt>
                <c:pt idx="27503">
                  <c:v>137.5149999999473</c:v>
                </c:pt>
                <c:pt idx="27504">
                  <c:v>137.5199999999473</c:v>
                </c:pt>
                <c:pt idx="27505">
                  <c:v>137.5249999999474</c:v>
                </c:pt>
                <c:pt idx="27506">
                  <c:v>137.5299999999474</c:v>
                </c:pt>
                <c:pt idx="27507">
                  <c:v>137.5349999999474</c:v>
                </c:pt>
                <c:pt idx="27508">
                  <c:v>137.5399999999474</c:v>
                </c:pt>
                <c:pt idx="27509">
                  <c:v>137.5449999999474</c:v>
                </c:pt>
                <c:pt idx="27510">
                  <c:v>137.5499999999473</c:v>
                </c:pt>
                <c:pt idx="27511">
                  <c:v>137.5549999999474</c:v>
                </c:pt>
                <c:pt idx="27512">
                  <c:v>137.5599999999474</c:v>
                </c:pt>
                <c:pt idx="27513">
                  <c:v>137.5649999999474</c:v>
                </c:pt>
                <c:pt idx="27514">
                  <c:v>137.5699999999474</c:v>
                </c:pt>
                <c:pt idx="27515">
                  <c:v>137.5749999999474</c:v>
                </c:pt>
                <c:pt idx="27516">
                  <c:v>137.5799999999473</c:v>
                </c:pt>
                <c:pt idx="27517">
                  <c:v>137.5849999999473</c:v>
                </c:pt>
                <c:pt idx="27518">
                  <c:v>137.5899999999473</c:v>
                </c:pt>
                <c:pt idx="27519">
                  <c:v>137.5949999999473</c:v>
                </c:pt>
                <c:pt idx="27520">
                  <c:v>137.5999999999473</c:v>
                </c:pt>
                <c:pt idx="27521">
                  <c:v>137.6049999999473</c:v>
                </c:pt>
                <c:pt idx="27522">
                  <c:v>137.6099999999473</c:v>
                </c:pt>
                <c:pt idx="27523">
                  <c:v>137.6149999999473</c:v>
                </c:pt>
                <c:pt idx="27524">
                  <c:v>137.6199999999473</c:v>
                </c:pt>
                <c:pt idx="27525">
                  <c:v>137.6249999999473</c:v>
                </c:pt>
                <c:pt idx="27526">
                  <c:v>137.6299999999473</c:v>
                </c:pt>
                <c:pt idx="27527">
                  <c:v>137.6349999999473</c:v>
                </c:pt>
                <c:pt idx="27528">
                  <c:v>137.6399999999473</c:v>
                </c:pt>
                <c:pt idx="27529">
                  <c:v>137.6449999999473</c:v>
                </c:pt>
                <c:pt idx="27530">
                  <c:v>137.6499999999473</c:v>
                </c:pt>
                <c:pt idx="27531">
                  <c:v>137.6549999999473</c:v>
                </c:pt>
                <c:pt idx="27532">
                  <c:v>137.6599999999473</c:v>
                </c:pt>
                <c:pt idx="27533">
                  <c:v>137.6649999999473</c:v>
                </c:pt>
                <c:pt idx="27534">
                  <c:v>137.6699999999472</c:v>
                </c:pt>
                <c:pt idx="27535">
                  <c:v>137.6749999999471</c:v>
                </c:pt>
                <c:pt idx="27536">
                  <c:v>137.6799999999471</c:v>
                </c:pt>
                <c:pt idx="27537">
                  <c:v>137.6849999999473</c:v>
                </c:pt>
                <c:pt idx="27538">
                  <c:v>137.6899999999472</c:v>
                </c:pt>
                <c:pt idx="27539">
                  <c:v>137.6949999999472</c:v>
                </c:pt>
                <c:pt idx="27540">
                  <c:v>137.6999999999472</c:v>
                </c:pt>
                <c:pt idx="27541">
                  <c:v>137.7049999999471</c:v>
                </c:pt>
                <c:pt idx="27542">
                  <c:v>137.7099999999471</c:v>
                </c:pt>
                <c:pt idx="27543">
                  <c:v>137.7149999999471</c:v>
                </c:pt>
                <c:pt idx="27544">
                  <c:v>137.7199999999469</c:v>
                </c:pt>
                <c:pt idx="27545">
                  <c:v>137.7249999999472</c:v>
                </c:pt>
                <c:pt idx="27546">
                  <c:v>137.7299999999472</c:v>
                </c:pt>
                <c:pt idx="27547">
                  <c:v>137.7349999999471</c:v>
                </c:pt>
                <c:pt idx="27548">
                  <c:v>137.7399999999471</c:v>
                </c:pt>
                <c:pt idx="27549">
                  <c:v>137.7449999999471</c:v>
                </c:pt>
                <c:pt idx="27550">
                  <c:v>137.7499999999471</c:v>
                </c:pt>
                <c:pt idx="27551">
                  <c:v>137.7549999999472</c:v>
                </c:pt>
                <c:pt idx="27552">
                  <c:v>137.7599999999472</c:v>
                </c:pt>
                <c:pt idx="27553">
                  <c:v>137.7649999999472</c:v>
                </c:pt>
                <c:pt idx="27554">
                  <c:v>137.7699999999471</c:v>
                </c:pt>
                <c:pt idx="27555">
                  <c:v>137.7749999999471</c:v>
                </c:pt>
                <c:pt idx="27556">
                  <c:v>137.7799999999471</c:v>
                </c:pt>
                <c:pt idx="27557">
                  <c:v>137.7849999999472</c:v>
                </c:pt>
                <c:pt idx="27558">
                  <c:v>137.7899999999472</c:v>
                </c:pt>
                <c:pt idx="27559">
                  <c:v>137.7949999999472</c:v>
                </c:pt>
                <c:pt idx="27560">
                  <c:v>137.7999999999471</c:v>
                </c:pt>
                <c:pt idx="27561">
                  <c:v>137.8049999999471</c:v>
                </c:pt>
                <c:pt idx="27562">
                  <c:v>137.8099999999471</c:v>
                </c:pt>
                <c:pt idx="27563">
                  <c:v>137.8149999999471</c:v>
                </c:pt>
                <c:pt idx="27564">
                  <c:v>137.8199999999471</c:v>
                </c:pt>
                <c:pt idx="27565">
                  <c:v>137.8249999999472</c:v>
                </c:pt>
                <c:pt idx="27566">
                  <c:v>137.8299999999471</c:v>
                </c:pt>
                <c:pt idx="27567">
                  <c:v>137.8349999999471</c:v>
                </c:pt>
                <c:pt idx="27568">
                  <c:v>137.8399999999471</c:v>
                </c:pt>
                <c:pt idx="27569">
                  <c:v>137.8449999999471</c:v>
                </c:pt>
                <c:pt idx="27570">
                  <c:v>137.8499999999471</c:v>
                </c:pt>
                <c:pt idx="27571">
                  <c:v>137.8549999999471</c:v>
                </c:pt>
                <c:pt idx="27572">
                  <c:v>137.8599999999471</c:v>
                </c:pt>
                <c:pt idx="27573">
                  <c:v>137.8649999999471</c:v>
                </c:pt>
                <c:pt idx="27574">
                  <c:v>137.8699999999471</c:v>
                </c:pt>
                <c:pt idx="27575">
                  <c:v>137.8749999999471</c:v>
                </c:pt>
                <c:pt idx="27576">
                  <c:v>137.8799999999471</c:v>
                </c:pt>
                <c:pt idx="27577">
                  <c:v>137.8849999999471</c:v>
                </c:pt>
                <c:pt idx="27578">
                  <c:v>137.8899999999471</c:v>
                </c:pt>
                <c:pt idx="27579">
                  <c:v>137.8949999999471</c:v>
                </c:pt>
                <c:pt idx="27580">
                  <c:v>137.8999999999471</c:v>
                </c:pt>
                <c:pt idx="27581">
                  <c:v>137.9049999999471</c:v>
                </c:pt>
                <c:pt idx="27582">
                  <c:v>137.909999999947</c:v>
                </c:pt>
                <c:pt idx="27583">
                  <c:v>137.914999999947</c:v>
                </c:pt>
                <c:pt idx="27584">
                  <c:v>137.919999999947</c:v>
                </c:pt>
                <c:pt idx="27585">
                  <c:v>137.924999999947</c:v>
                </c:pt>
                <c:pt idx="27586">
                  <c:v>137.929999999947</c:v>
                </c:pt>
                <c:pt idx="27587">
                  <c:v>137.934999999947</c:v>
                </c:pt>
                <c:pt idx="27588">
                  <c:v>137.939999999947</c:v>
                </c:pt>
                <c:pt idx="27589">
                  <c:v>137.944999999947</c:v>
                </c:pt>
                <c:pt idx="27590">
                  <c:v>137.949999999947</c:v>
                </c:pt>
                <c:pt idx="27591">
                  <c:v>137.954999999947</c:v>
                </c:pt>
                <c:pt idx="27592">
                  <c:v>137.959999999947</c:v>
                </c:pt>
                <c:pt idx="27593">
                  <c:v>137.964999999947</c:v>
                </c:pt>
                <c:pt idx="27594">
                  <c:v>137.969999999947</c:v>
                </c:pt>
                <c:pt idx="27595">
                  <c:v>137.974999999947</c:v>
                </c:pt>
                <c:pt idx="27596">
                  <c:v>137.979999999947</c:v>
                </c:pt>
                <c:pt idx="27597">
                  <c:v>137.984999999947</c:v>
                </c:pt>
                <c:pt idx="27598">
                  <c:v>137.989999999947</c:v>
                </c:pt>
                <c:pt idx="27599">
                  <c:v>137.994999999947</c:v>
                </c:pt>
                <c:pt idx="27600">
                  <c:v>137.999999999947</c:v>
                </c:pt>
                <c:pt idx="27601">
                  <c:v>138.004999999947</c:v>
                </c:pt>
                <c:pt idx="27602">
                  <c:v>138.009999999947</c:v>
                </c:pt>
                <c:pt idx="27603">
                  <c:v>138.014999999947</c:v>
                </c:pt>
                <c:pt idx="27604">
                  <c:v>138.0199999999469</c:v>
                </c:pt>
                <c:pt idx="27605">
                  <c:v>138.0249999999469</c:v>
                </c:pt>
                <c:pt idx="27606">
                  <c:v>138.0299999999469</c:v>
                </c:pt>
                <c:pt idx="27607">
                  <c:v>138.0349999999469</c:v>
                </c:pt>
                <c:pt idx="27608">
                  <c:v>138.0399999999469</c:v>
                </c:pt>
                <c:pt idx="27609">
                  <c:v>138.0449999999469</c:v>
                </c:pt>
                <c:pt idx="27610">
                  <c:v>138.0499999999469</c:v>
                </c:pt>
                <c:pt idx="27611">
                  <c:v>138.0549999999469</c:v>
                </c:pt>
                <c:pt idx="27612">
                  <c:v>138.0599999999469</c:v>
                </c:pt>
                <c:pt idx="27613">
                  <c:v>138.0649999999469</c:v>
                </c:pt>
                <c:pt idx="27614">
                  <c:v>138.0699999999469</c:v>
                </c:pt>
                <c:pt idx="27615">
                  <c:v>138.0749999999469</c:v>
                </c:pt>
                <c:pt idx="27616">
                  <c:v>138.0799999999469</c:v>
                </c:pt>
                <c:pt idx="27617">
                  <c:v>138.0849999999469</c:v>
                </c:pt>
                <c:pt idx="27618">
                  <c:v>138.0899999999469</c:v>
                </c:pt>
                <c:pt idx="27619">
                  <c:v>138.0949999999469</c:v>
                </c:pt>
                <c:pt idx="27620">
                  <c:v>138.0999999999469</c:v>
                </c:pt>
                <c:pt idx="27621">
                  <c:v>138.1049999999469</c:v>
                </c:pt>
                <c:pt idx="27622">
                  <c:v>138.1099999999468</c:v>
                </c:pt>
                <c:pt idx="27623">
                  <c:v>138.1149999999467</c:v>
                </c:pt>
                <c:pt idx="27624">
                  <c:v>138.1199999999467</c:v>
                </c:pt>
                <c:pt idx="27625">
                  <c:v>138.1249999999469</c:v>
                </c:pt>
                <c:pt idx="27626">
                  <c:v>138.1299999999468</c:v>
                </c:pt>
                <c:pt idx="27627">
                  <c:v>138.1349999999468</c:v>
                </c:pt>
                <c:pt idx="27628">
                  <c:v>138.1399999999468</c:v>
                </c:pt>
                <c:pt idx="27629">
                  <c:v>138.1449999999467</c:v>
                </c:pt>
                <c:pt idx="27630">
                  <c:v>138.1499999999467</c:v>
                </c:pt>
                <c:pt idx="27631">
                  <c:v>138.1549999999468</c:v>
                </c:pt>
                <c:pt idx="27632">
                  <c:v>138.1599999999468</c:v>
                </c:pt>
                <c:pt idx="27633">
                  <c:v>138.1649999999468</c:v>
                </c:pt>
                <c:pt idx="27634">
                  <c:v>138.1699999999468</c:v>
                </c:pt>
                <c:pt idx="27635">
                  <c:v>138.1749999999467</c:v>
                </c:pt>
                <c:pt idx="27636">
                  <c:v>138.1799999999467</c:v>
                </c:pt>
                <c:pt idx="27637">
                  <c:v>138.1849999999468</c:v>
                </c:pt>
                <c:pt idx="27638">
                  <c:v>138.1899999999468</c:v>
                </c:pt>
                <c:pt idx="27639">
                  <c:v>138.1949999999468</c:v>
                </c:pt>
                <c:pt idx="27640">
                  <c:v>138.1999999999468</c:v>
                </c:pt>
                <c:pt idx="27641">
                  <c:v>138.2049999999468</c:v>
                </c:pt>
                <c:pt idx="27642">
                  <c:v>138.2099999999467</c:v>
                </c:pt>
                <c:pt idx="27643">
                  <c:v>138.2149999999467</c:v>
                </c:pt>
                <c:pt idx="27644">
                  <c:v>138.2199999999467</c:v>
                </c:pt>
                <c:pt idx="27645">
                  <c:v>138.2249999999468</c:v>
                </c:pt>
                <c:pt idx="27646">
                  <c:v>138.2299999999468</c:v>
                </c:pt>
                <c:pt idx="27647">
                  <c:v>138.2349999999468</c:v>
                </c:pt>
                <c:pt idx="27648">
                  <c:v>138.2399999999467</c:v>
                </c:pt>
                <c:pt idx="27649">
                  <c:v>138.2449999999467</c:v>
                </c:pt>
                <c:pt idx="27650">
                  <c:v>138.2499999999467</c:v>
                </c:pt>
                <c:pt idx="27651">
                  <c:v>138.2549999999467</c:v>
                </c:pt>
                <c:pt idx="27652">
                  <c:v>138.2599999999467</c:v>
                </c:pt>
                <c:pt idx="27653">
                  <c:v>138.2649999999467</c:v>
                </c:pt>
                <c:pt idx="27654">
                  <c:v>138.2699999999467</c:v>
                </c:pt>
                <c:pt idx="27655">
                  <c:v>138.2749999999467</c:v>
                </c:pt>
                <c:pt idx="27656">
                  <c:v>138.2799999999467</c:v>
                </c:pt>
                <c:pt idx="27657">
                  <c:v>138.2849999999467</c:v>
                </c:pt>
                <c:pt idx="27658">
                  <c:v>138.2899999999467</c:v>
                </c:pt>
                <c:pt idx="27659">
                  <c:v>138.2949999999467</c:v>
                </c:pt>
                <c:pt idx="27660">
                  <c:v>138.2999999999467</c:v>
                </c:pt>
                <c:pt idx="27661">
                  <c:v>138.3049999999467</c:v>
                </c:pt>
                <c:pt idx="27662">
                  <c:v>138.3099999999467</c:v>
                </c:pt>
                <c:pt idx="27663">
                  <c:v>138.3149999999467</c:v>
                </c:pt>
                <c:pt idx="27664">
                  <c:v>138.3199999999467</c:v>
                </c:pt>
                <c:pt idx="27665">
                  <c:v>138.3249999999467</c:v>
                </c:pt>
                <c:pt idx="27666">
                  <c:v>138.3299999999467</c:v>
                </c:pt>
                <c:pt idx="27667">
                  <c:v>138.3349999999467</c:v>
                </c:pt>
                <c:pt idx="27668">
                  <c:v>138.3399999999467</c:v>
                </c:pt>
                <c:pt idx="27669">
                  <c:v>138.3449999999467</c:v>
                </c:pt>
                <c:pt idx="27670">
                  <c:v>138.3499999999466</c:v>
                </c:pt>
                <c:pt idx="27671">
                  <c:v>138.3549999999466</c:v>
                </c:pt>
                <c:pt idx="27672">
                  <c:v>138.3599999999466</c:v>
                </c:pt>
                <c:pt idx="27673">
                  <c:v>138.3649999999466</c:v>
                </c:pt>
                <c:pt idx="27674">
                  <c:v>138.3699999999466</c:v>
                </c:pt>
                <c:pt idx="27675">
                  <c:v>138.3749999999466</c:v>
                </c:pt>
                <c:pt idx="27676">
                  <c:v>138.3799999999466</c:v>
                </c:pt>
                <c:pt idx="27677">
                  <c:v>138.3849999999466</c:v>
                </c:pt>
                <c:pt idx="27678">
                  <c:v>138.3899999999466</c:v>
                </c:pt>
                <c:pt idx="27679">
                  <c:v>138.3949999999466</c:v>
                </c:pt>
                <c:pt idx="27680">
                  <c:v>138.3999999999466</c:v>
                </c:pt>
                <c:pt idx="27681">
                  <c:v>138.4049999999466</c:v>
                </c:pt>
                <c:pt idx="27682">
                  <c:v>138.4099999999466</c:v>
                </c:pt>
                <c:pt idx="27683">
                  <c:v>138.4149999999466</c:v>
                </c:pt>
                <c:pt idx="27684">
                  <c:v>138.4199999999466</c:v>
                </c:pt>
                <c:pt idx="27685">
                  <c:v>138.4249999999466</c:v>
                </c:pt>
                <c:pt idx="27686">
                  <c:v>138.4299999999466</c:v>
                </c:pt>
                <c:pt idx="27687">
                  <c:v>138.4349999999466</c:v>
                </c:pt>
                <c:pt idx="27688">
                  <c:v>138.4399999999466</c:v>
                </c:pt>
                <c:pt idx="27689">
                  <c:v>138.4449999999466</c:v>
                </c:pt>
                <c:pt idx="27690">
                  <c:v>138.4499999999466</c:v>
                </c:pt>
                <c:pt idx="27691">
                  <c:v>138.4549999999466</c:v>
                </c:pt>
                <c:pt idx="27692">
                  <c:v>138.4599999999466</c:v>
                </c:pt>
                <c:pt idx="27693">
                  <c:v>138.4649999999465</c:v>
                </c:pt>
                <c:pt idx="27694">
                  <c:v>138.4699999999465</c:v>
                </c:pt>
                <c:pt idx="27695">
                  <c:v>138.4749999999465</c:v>
                </c:pt>
                <c:pt idx="27696">
                  <c:v>138.4799999999465</c:v>
                </c:pt>
                <c:pt idx="27697">
                  <c:v>138.4849999999466</c:v>
                </c:pt>
                <c:pt idx="27698">
                  <c:v>138.4899999999465</c:v>
                </c:pt>
                <c:pt idx="27699">
                  <c:v>138.4949999999465</c:v>
                </c:pt>
                <c:pt idx="27700">
                  <c:v>138.4999999999465</c:v>
                </c:pt>
                <c:pt idx="27701">
                  <c:v>138.5049999999465</c:v>
                </c:pt>
                <c:pt idx="27702">
                  <c:v>138.5099999999465</c:v>
                </c:pt>
                <c:pt idx="27703">
                  <c:v>138.5149999999465</c:v>
                </c:pt>
                <c:pt idx="27704">
                  <c:v>138.5199999999465</c:v>
                </c:pt>
                <c:pt idx="27705">
                  <c:v>138.5249999999465</c:v>
                </c:pt>
                <c:pt idx="27706">
                  <c:v>138.5299999999465</c:v>
                </c:pt>
                <c:pt idx="27707">
                  <c:v>138.5349999999465</c:v>
                </c:pt>
                <c:pt idx="27708">
                  <c:v>138.5399999999465</c:v>
                </c:pt>
                <c:pt idx="27709">
                  <c:v>138.5449999999465</c:v>
                </c:pt>
                <c:pt idx="27710">
                  <c:v>138.5499999999464</c:v>
                </c:pt>
                <c:pt idx="27711">
                  <c:v>138.5549999999465</c:v>
                </c:pt>
                <c:pt idx="27712">
                  <c:v>138.5599999999465</c:v>
                </c:pt>
                <c:pt idx="27713">
                  <c:v>138.5649999999465</c:v>
                </c:pt>
                <c:pt idx="27714">
                  <c:v>138.5699999999464</c:v>
                </c:pt>
                <c:pt idx="27715">
                  <c:v>138.5749999999464</c:v>
                </c:pt>
                <c:pt idx="27716">
                  <c:v>138.5799999999464</c:v>
                </c:pt>
                <c:pt idx="27717">
                  <c:v>138.5849999999464</c:v>
                </c:pt>
                <c:pt idx="27718">
                  <c:v>138.5899999999464</c:v>
                </c:pt>
                <c:pt idx="27719">
                  <c:v>138.5949999999464</c:v>
                </c:pt>
                <c:pt idx="27720">
                  <c:v>138.5999999999464</c:v>
                </c:pt>
                <c:pt idx="27721">
                  <c:v>138.6049999999464</c:v>
                </c:pt>
                <c:pt idx="27722">
                  <c:v>138.6099999999464</c:v>
                </c:pt>
                <c:pt idx="27723">
                  <c:v>138.6149999999463</c:v>
                </c:pt>
                <c:pt idx="27724">
                  <c:v>138.6199999999463</c:v>
                </c:pt>
                <c:pt idx="27725">
                  <c:v>138.6249999999464</c:v>
                </c:pt>
                <c:pt idx="27726">
                  <c:v>138.6299999999464</c:v>
                </c:pt>
                <c:pt idx="27727">
                  <c:v>138.6349999999464</c:v>
                </c:pt>
                <c:pt idx="27728">
                  <c:v>138.6399999999464</c:v>
                </c:pt>
                <c:pt idx="27729">
                  <c:v>138.6449999999463</c:v>
                </c:pt>
                <c:pt idx="27730">
                  <c:v>138.6499999999463</c:v>
                </c:pt>
                <c:pt idx="27731">
                  <c:v>138.6549999999464</c:v>
                </c:pt>
                <c:pt idx="27732">
                  <c:v>138.6599999999464</c:v>
                </c:pt>
                <c:pt idx="27733">
                  <c:v>138.6649999999464</c:v>
                </c:pt>
                <c:pt idx="27734">
                  <c:v>138.6699999999464</c:v>
                </c:pt>
                <c:pt idx="27735">
                  <c:v>138.6749999999464</c:v>
                </c:pt>
                <c:pt idx="27736">
                  <c:v>138.6799999999463</c:v>
                </c:pt>
                <c:pt idx="27737">
                  <c:v>138.6849999999463</c:v>
                </c:pt>
                <c:pt idx="27738">
                  <c:v>138.6899999999463</c:v>
                </c:pt>
                <c:pt idx="27739">
                  <c:v>138.6949999999463</c:v>
                </c:pt>
                <c:pt idx="27740">
                  <c:v>138.6999999999463</c:v>
                </c:pt>
                <c:pt idx="27741">
                  <c:v>138.7049999999463</c:v>
                </c:pt>
                <c:pt idx="27742">
                  <c:v>138.7099999999463</c:v>
                </c:pt>
                <c:pt idx="27743">
                  <c:v>138.7149999999463</c:v>
                </c:pt>
                <c:pt idx="27744">
                  <c:v>138.7199999999463</c:v>
                </c:pt>
                <c:pt idx="27745">
                  <c:v>138.7249999999463</c:v>
                </c:pt>
                <c:pt idx="27746">
                  <c:v>138.7299999999463</c:v>
                </c:pt>
                <c:pt idx="27747">
                  <c:v>138.7349999999463</c:v>
                </c:pt>
                <c:pt idx="27748">
                  <c:v>138.7399999999463</c:v>
                </c:pt>
                <c:pt idx="27749">
                  <c:v>138.7449999999463</c:v>
                </c:pt>
                <c:pt idx="27750">
                  <c:v>138.7499999999463</c:v>
                </c:pt>
                <c:pt idx="27751">
                  <c:v>138.7549999999463</c:v>
                </c:pt>
                <c:pt idx="27752">
                  <c:v>138.7599999999463</c:v>
                </c:pt>
                <c:pt idx="27753">
                  <c:v>138.7649999999463</c:v>
                </c:pt>
                <c:pt idx="27754">
                  <c:v>138.7699999999462</c:v>
                </c:pt>
                <c:pt idx="27755">
                  <c:v>138.7749999999461</c:v>
                </c:pt>
                <c:pt idx="27756">
                  <c:v>138.7799999999461</c:v>
                </c:pt>
                <c:pt idx="27757">
                  <c:v>138.7849999999463</c:v>
                </c:pt>
                <c:pt idx="27758">
                  <c:v>138.7899999999462</c:v>
                </c:pt>
                <c:pt idx="27759">
                  <c:v>138.7949999999462</c:v>
                </c:pt>
                <c:pt idx="27760">
                  <c:v>138.7999999999462</c:v>
                </c:pt>
                <c:pt idx="27761">
                  <c:v>138.8049999999462</c:v>
                </c:pt>
                <c:pt idx="27762">
                  <c:v>138.8099999999462</c:v>
                </c:pt>
                <c:pt idx="27763">
                  <c:v>138.8149999999462</c:v>
                </c:pt>
                <c:pt idx="27764">
                  <c:v>138.8199999999462</c:v>
                </c:pt>
                <c:pt idx="27765">
                  <c:v>138.8249999999462</c:v>
                </c:pt>
                <c:pt idx="27766">
                  <c:v>138.8299999999462</c:v>
                </c:pt>
                <c:pt idx="27767">
                  <c:v>138.8349999999462</c:v>
                </c:pt>
                <c:pt idx="27768">
                  <c:v>138.8399999999462</c:v>
                </c:pt>
                <c:pt idx="27769">
                  <c:v>138.8449999999462</c:v>
                </c:pt>
                <c:pt idx="27770">
                  <c:v>138.8499999999462</c:v>
                </c:pt>
                <c:pt idx="27771">
                  <c:v>138.8549999999462</c:v>
                </c:pt>
                <c:pt idx="27772">
                  <c:v>138.8599999999462</c:v>
                </c:pt>
                <c:pt idx="27773">
                  <c:v>138.8649999999462</c:v>
                </c:pt>
                <c:pt idx="27774">
                  <c:v>138.8699999999462</c:v>
                </c:pt>
                <c:pt idx="27775">
                  <c:v>138.8749999999462</c:v>
                </c:pt>
                <c:pt idx="27776">
                  <c:v>138.8799999999462</c:v>
                </c:pt>
                <c:pt idx="27777">
                  <c:v>138.8849999999462</c:v>
                </c:pt>
                <c:pt idx="27778">
                  <c:v>138.8899999999462</c:v>
                </c:pt>
                <c:pt idx="27779">
                  <c:v>138.8949999999462</c:v>
                </c:pt>
                <c:pt idx="27780">
                  <c:v>138.8999999999461</c:v>
                </c:pt>
                <c:pt idx="27781">
                  <c:v>138.9049999999461</c:v>
                </c:pt>
                <c:pt idx="27782">
                  <c:v>138.9099999999461</c:v>
                </c:pt>
                <c:pt idx="27783">
                  <c:v>138.9149999999461</c:v>
                </c:pt>
                <c:pt idx="27784">
                  <c:v>138.9199999999461</c:v>
                </c:pt>
                <c:pt idx="27785">
                  <c:v>138.9249999999462</c:v>
                </c:pt>
                <c:pt idx="27786">
                  <c:v>138.9299999999461</c:v>
                </c:pt>
                <c:pt idx="27787">
                  <c:v>138.9349999999461</c:v>
                </c:pt>
                <c:pt idx="27788">
                  <c:v>138.9399999999461</c:v>
                </c:pt>
                <c:pt idx="27789">
                  <c:v>138.9449999999461</c:v>
                </c:pt>
                <c:pt idx="27790">
                  <c:v>138.9499999999461</c:v>
                </c:pt>
                <c:pt idx="27791">
                  <c:v>138.9549999999461</c:v>
                </c:pt>
                <c:pt idx="27792">
                  <c:v>138.9599999999461</c:v>
                </c:pt>
                <c:pt idx="27793">
                  <c:v>138.9649999999461</c:v>
                </c:pt>
                <c:pt idx="27794">
                  <c:v>138.9699999999461</c:v>
                </c:pt>
                <c:pt idx="27795">
                  <c:v>138.9749999999461</c:v>
                </c:pt>
                <c:pt idx="27796">
                  <c:v>138.9799999999461</c:v>
                </c:pt>
                <c:pt idx="27797">
                  <c:v>138.9849999999461</c:v>
                </c:pt>
                <c:pt idx="27798">
                  <c:v>138.9899999999461</c:v>
                </c:pt>
                <c:pt idx="27799">
                  <c:v>138.9949999999461</c:v>
                </c:pt>
                <c:pt idx="27800">
                  <c:v>138.9999999999461</c:v>
                </c:pt>
                <c:pt idx="27801">
                  <c:v>139.0049999999461</c:v>
                </c:pt>
                <c:pt idx="27802">
                  <c:v>139.009999999946</c:v>
                </c:pt>
                <c:pt idx="27803">
                  <c:v>139.014999999946</c:v>
                </c:pt>
                <c:pt idx="27804">
                  <c:v>139.019999999946</c:v>
                </c:pt>
                <c:pt idx="27805">
                  <c:v>139.024999999946</c:v>
                </c:pt>
                <c:pt idx="27806">
                  <c:v>139.029999999946</c:v>
                </c:pt>
                <c:pt idx="27807">
                  <c:v>139.034999999946</c:v>
                </c:pt>
                <c:pt idx="27808">
                  <c:v>139.039999999946</c:v>
                </c:pt>
                <c:pt idx="27809">
                  <c:v>139.044999999946</c:v>
                </c:pt>
                <c:pt idx="27810">
                  <c:v>139.049999999946</c:v>
                </c:pt>
                <c:pt idx="27811">
                  <c:v>139.054999999946</c:v>
                </c:pt>
                <c:pt idx="27812">
                  <c:v>139.059999999946</c:v>
                </c:pt>
                <c:pt idx="27813">
                  <c:v>139.064999999946</c:v>
                </c:pt>
                <c:pt idx="27814">
                  <c:v>139.069999999946</c:v>
                </c:pt>
                <c:pt idx="27815">
                  <c:v>139.074999999946</c:v>
                </c:pt>
                <c:pt idx="27816">
                  <c:v>139.079999999946</c:v>
                </c:pt>
                <c:pt idx="27817">
                  <c:v>139.084999999946</c:v>
                </c:pt>
                <c:pt idx="27818">
                  <c:v>139.089999999946</c:v>
                </c:pt>
                <c:pt idx="27819">
                  <c:v>139.094999999946</c:v>
                </c:pt>
                <c:pt idx="27820">
                  <c:v>139.099999999946</c:v>
                </c:pt>
                <c:pt idx="27821">
                  <c:v>139.104999999946</c:v>
                </c:pt>
                <c:pt idx="27822">
                  <c:v>139.109999999946</c:v>
                </c:pt>
                <c:pt idx="27823">
                  <c:v>139.114999999946</c:v>
                </c:pt>
                <c:pt idx="27824">
                  <c:v>139.1199999999459</c:v>
                </c:pt>
                <c:pt idx="27825">
                  <c:v>139.1249999999459</c:v>
                </c:pt>
                <c:pt idx="27826">
                  <c:v>139.1299999999459</c:v>
                </c:pt>
                <c:pt idx="27827">
                  <c:v>139.1349999999459</c:v>
                </c:pt>
                <c:pt idx="27828">
                  <c:v>139.1399999999459</c:v>
                </c:pt>
                <c:pt idx="27829">
                  <c:v>139.1449999999459</c:v>
                </c:pt>
                <c:pt idx="27830">
                  <c:v>139.1499999999459</c:v>
                </c:pt>
                <c:pt idx="27831">
                  <c:v>139.1549999999459</c:v>
                </c:pt>
                <c:pt idx="27832">
                  <c:v>139.1599999999459</c:v>
                </c:pt>
                <c:pt idx="27833">
                  <c:v>139.1649999999459</c:v>
                </c:pt>
                <c:pt idx="27834">
                  <c:v>139.1699999999459</c:v>
                </c:pt>
                <c:pt idx="27835">
                  <c:v>139.1749999999459</c:v>
                </c:pt>
                <c:pt idx="27836">
                  <c:v>139.1799999999459</c:v>
                </c:pt>
                <c:pt idx="27837">
                  <c:v>139.1849999999459</c:v>
                </c:pt>
                <c:pt idx="27838">
                  <c:v>139.1899999999459</c:v>
                </c:pt>
                <c:pt idx="27839">
                  <c:v>139.1949999999459</c:v>
                </c:pt>
                <c:pt idx="27840">
                  <c:v>139.1999999999459</c:v>
                </c:pt>
                <c:pt idx="27841">
                  <c:v>139.2049999999459</c:v>
                </c:pt>
                <c:pt idx="27842">
                  <c:v>139.2099999999458</c:v>
                </c:pt>
                <c:pt idx="27843">
                  <c:v>139.2149999999457</c:v>
                </c:pt>
                <c:pt idx="27844">
                  <c:v>139.2199999999457</c:v>
                </c:pt>
                <c:pt idx="27845">
                  <c:v>139.2249999999459</c:v>
                </c:pt>
                <c:pt idx="27846">
                  <c:v>139.2299999999458</c:v>
                </c:pt>
                <c:pt idx="27847">
                  <c:v>139.2349999999458</c:v>
                </c:pt>
                <c:pt idx="27848">
                  <c:v>139.2399999999458</c:v>
                </c:pt>
                <c:pt idx="27849">
                  <c:v>139.2449999999457</c:v>
                </c:pt>
                <c:pt idx="27850">
                  <c:v>139.2499999999457</c:v>
                </c:pt>
                <c:pt idx="27851">
                  <c:v>139.2549999999458</c:v>
                </c:pt>
                <c:pt idx="27852">
                  <c:v>139.2599999999458</c:v>
                </c:pt>
                <c:pt idx="27853">
                  <c:v>139.2649999999458</c:v>
                </c:pt>
                <c:pt idx="27854">
                  <c:v>139.2699999999458</c:v>
                </c:pt>
                <c:pt idx="27855">
                  <c:v>139.2749999999457</c:v>
                </c:pt>
                <c:pt idx="27856">
                  <c:v>139.2799999999457</c:v>
                </c:pt>
                <c:pt idx="27857">
                  <c:v>139.2849999999458</c:v>
                </c:pt>
                <c:pt idx="27858">
                  <c:v>139.2899999999458</c:v>
                </c:pt>
                <c:pt idx="27859">
                  <c:v>139.2949999999458</c:v>
                </c:pt>
                <c:pt idx="27860">
                  <c:v>139.2999999999458</c:v>
                </c:pt>
                <c:pt idx="27861">
                  <c:v>139.3049999999458</c:v>
                </c:pt>
                <c:pt idx="27862">
                  <c:v>139.3099999999458</c:v>
                </c:pt>
                <c:pt idx="27863">
                  <c:v>139.3149999999458</c:v>
                </c:pt>
                <c:pt idx="27864">
                  <c:v>139.3199999999458</c:v>
                </c:pt>
                <c:pt idx="27865">
                  <c:v>139.3249999999458</c:v>
                </c:pt>
                <c:pt idx="27866">
                  <c:v>139.3299999999458</c:v>
                </c:pt>
                <c:pt idx="27867">
                  <c:v>139.3349999999458</c:v>
                </c:pt>
                <c:pt idx="27868">
                  <c:v>139.3399999999457</c:v>
                </c:pt>
                <c:pt idx="27869">
                  <c:v>139.3449999999457</c:v>
                </c:pt>
                <c:pt idx="27870">
                  <c:v>139.3499999999457</c:v>
                </c:pt>
                <c:pt idx="27871">
                  <c:v>139.3549999999458</c:v>
                </c:pt>
                <c:pt idx="27872">
                  <c:v>139.3599999999458</c:v>
                </c:pt>
                <c:pt idx="27873">
                  <c:v>139.3649999999458</c:v>
                </c:pt>
                <c:pt idx="27874">
                  <c:v>139.3699999999457</c:v>
                </c:pt>
                <c:pt idx="27875">
                  <c:v>139.3749999999457</c:v>
                </c:pt>
                <c:pt idx="27876">
                  <c:v>139.3799999999457</c:v>
                </c:pt>
                <c:pt idx="27877">
                  <c:v>139.3849999999457</c:v>
                </c:pt>
                <c:pt idx="27878">
                  <c:v>139.3899999999457</c:v>
                </c:pt>
                <c:pt idx="27879">
                  <c:v>139.3949999999457</c:v>
                </c:pt>
                <c:pt idx="27880">
                  <c:v>139.3999999999457</c:v>
                </c:pt>
                <c:pt idx="27881">
                  <c:v>139.4049999999457</c:v>
                </c:pt>
                <c:pt idx="27882">
                  <c:v>139.4099999999457</c:v>
                </c:pt>
                <c:pt idx="27883">
                  <c:v>139.4149999999457</c:v>
                </c:pt>
                <c:pt idx="27884">
                  <c:v>139.4199999999457</c:v>
                </c:pt>
                <c:pt idx="27885">
                  <c:v>139.4249999999457</c:v>
                </c:pt>
                <c:pt idx="27886">
                  <c:v>139.4299999999457</c:v>
                </c:pt>
                <c:pt idx="27887">
                  <c:v>139.4349999999457</c:v>
                </c:pt>
                <c:pt idx="27888">
                  <c:v>139.4399999999457</c:v>
                </c:pt>
                <c:pt idx="27889">
                  <c:v>139.4449999999457</c:v>
                </c:pt>
                <c:pt idx="27890">
                  <c:v>139.4499999999456</c:v>
                </c:pt>
                <c:pt idx="27891">
                  <c:v>139.4549999999456</c:v>
                </c:pt>
                <c:pt idx="27892">
                  <c:v>139.4599999999456</c:v>
                </c:pt>
                <c:pt idx="27893">
                  <c:v>139.4649999999456</c:v>
                </c:pt>
                <c:pt idx="27894">
                  <c:v>139.4699999999456</c:v>
                </c:pt>
                <c:pt idx="27895">
                  <c:v>139.4749999999456</c:v>
                </c:pt>
                <c:pt idx="27896">
                  <c:v>139.4799999999456</c:v>
                </c:pt>
                <c:pt idx="27897">
                  <c:v>139.4849999999456</c:v>
                </c:pt>
                <c:pt idx="27898">
                  <c:v>139.4899999999456</c:v>
                </c:pt>
                <c:pt idx="27899">
                  <c:v>139.4949999999456</c:v>
                </c:pt>
                <c:pt idx="27900">
                  <c:v>139.4999999999456</c:v>
                </c:pt>
                <c:pt idx="27901">
                  <c:v>139.5049999999456</c:v>
                </c:pt>
                <c:pt idx="27902">
                  <c:v>139.5099999999456</c:v>
                </c:pt>
                <c:pt idx="27903">
                  <c:v>139.5149999999456</c:v>
                </c:pt>
                <c:pt idx="27904">
                  <c:v>139.5199999999456</c:v>
                </c:pt>
                <c:pt idx="27905">
                  <c:v>139.5249999999456</c:v>
                </c:pt>
                <c:pt idx="27906">
                  <c:v>139.5299999999456</c:v>
                </c:pt>
                <c:pt idx="27907">
                  <c:v>139.5349999999456</c:v>
                </c:pt>
                <c:pt idx="27908">
                  <c:v>139.5399999999456</c:v>
                </c:pt>
                <c:pt idx="27909">
                  <c:v>139.5449999999456</c:v>
                </c:pt>
                <c:pt idx="27910">
                  <c:v>139.5499999999456</c:v>
                </c:pt>
                <c:pt idx="27911">
                  <c:v>139.5549999999456</c:v>
                </c:pt>
                <c:pt idx="27912">
                  <c:v>139.5599999999455</c:v>
                </c:pt>
                <c:pt idx="27913">
                  <c:v>139.5649999999455</c:v>
                </c:pt>
                <c:pt idx="27914">
                  <c:v>139.5699999999455</c:v>
                </c:pt>
                <c:pt idx="27915">
                  <c:v>139.5749999999455</c:v>
                </c:pt>
                <c:pt idx="27916">
                  <c:v>139.5799999999455</c:v>
                </c:pt>
                <c:pt idx="27917">
                  <c:v>139.5849999999456</c:v>
                </c:pt>
                <c:pt idx="27918">
                  <c:v>139.5899999999455</c:v>
                </c:pt>
                <c:pt idx="27919">
                  <c:v>139.5949999999455</c:v>
                </c:pt>
                <c:pt idx="27920">
                  <c:v>139.5999999999455</c:v>
                </c:pt>
                <c:pt idx="27921">
                  <c:v>139.6049999999455</c:v>
                </c:pt>
                <c:pt idx="27922">
                  <c:v>139.6099999999455</c:v>
                </c:pt>
                <c:pt idx="27923">
                  <c:v>139.6149999999455</c:v>
                </c:pt>
                <c:pt idx="27924">
                  <c:v>139.6199999999455</c:v>
                </c:pt>
                <c:pt idx="27925">
                  <c:v>139.6249999999455</c:v>
                </c:pt>
                <c:pt idx="27926">
                  <c:v>139.6299999999455</c:v>
                </c:pt>
                <c:pt idx="27927">
                  <c:v>139.6349999999455</c:v>
                </c:pt>
                <c:pt idx="27928">
                  <c:v>139.6399999999455</c:v>
                </c:pt>
                <c:pt idx="27929">
                  <c:v>139.6449999999455</c:v>
                </c:pt>
                <c:pt idx="27930">
                  <c:v>139.6499999999454</c:v>
                </c:pt>
                <c:pt idx="27931">
                  <c:v>139.6549999999455</c:v>
                </c:pt>
                <c:pt idx="27932">
                  <c:v>139.6599999999455</c:v>
                </c:pt>
                <c:pt idx="27933">
                  <c:v>139.6649999999455</c:v>
                </c:pt>
                <c:pt idx="27934">
                  <c:v>139.6699999999454</c:v>
                </c:pt>
                <c:pt idx="27935">
                  <c:v>139.6749999999454</c:v>
                </c:pt>
                <c:pt idx="27936">
                  <c:v>139.6799999999454</c:v>
                </c:pt>
                <c:pt idx="27937">
                  <c:v>139.6849999999454</c:v>
                </c:pt>
                <c:pt idx="27938">
                  <c:v>139.6899999999454</c:v>
                </c:pt>
                <c:pt idx="27939">
                  <c:v>139.6949999999454</c:v>
                </c:pt>
                <c:pt idx="27940">
                  <c:v>139.6999999999454</c:v>
                </c:pt>
                <c:pt idx="27941">
                  <c:v>139.7049999999454</c:v>
                </c:pt>
                <c:pt idx="27942">
                  <c:v>139.7099999999454</c:v>
                </c:pt>
                <c:pt idx="27943">
                  <c:v>139.7149999999453</c:v>
                </c:pt>
                <c:pt idx="27944">
                  <c:v>139.7199999999453</c:v>
                </c:pt>
                <c:pt idx="27945">
                  <c:v>139.7249999999454</c:v>
                </c:pt>
                <c:pt idx="27946">
                  <c:v>139.7299999999454</c:v>
                </c:pt>
                <c:pt idx="27947">
                  <c:v>139.7349999999454</c:v>
                </c:pt>
                <c:pt idx="27948">
                  <c:v>139.7399999999454</c:v>
                </c:pt>
                <c:pt idx="27949">
                  <c:v>139.7449999999453</c:v>
                </c:pt>
                <c:pt idx="27950">
                  <c:v>139.7499999999453</c:v>
                </c:pt>
                <c:pt idx="27951">
                  <c:v>139.7549999999454</c:v>
                </c:pt>
                <c:pt idx="27952">
                  <c:v>139.7599999999454</c:v>
                </c:pt>
                <c:pt idx="27953">
                  <c:v>139.7649999999454</c:v>
                </c:pt>
                <c:pt idx="27954">
                  <c:v>139.7699999999454</c:v>
                </c:pt>
                <c:pt idx="27955">
                  <c:v>139.7749999999454</c:v>
                </c:pt>
                <c:pt idx="27956">
                  <c:v>139.7799999999453</c:v>
                </c:pt>
                <c:pt idx="27957">
                  <c:v>139.7849999999453</c:v>
                </c:pt>
                <c:pt idx="27958">
                  <c:v>139.7899999999453</c:v>
                </c:pt>
                <c:pt idx="27959">
                  <c:v>139.7949999999453</c:v>
                </c:pt>
                <c:pt idx="27960">
                  <c:v>139.7999999999453</c:v>
                </c:pt>
                <c:pt idx="27961">
                  <c:v>139.8049999999454</c:v>
                </c:pt>
                <c:pt idx="27962">
                  <c:v>139.8099999999453</c:v>
                </c:pt>
                <c:pt idx="27963">
                  <c:v>139.8149999999453</c:v>
                </c:pt>
                <c:pt idx="27964">
                  <c:v>139.8199999999453</c:v>
                </c:pt>
                <c:pt idx="27965">
                  <c:v>139.8249999999453</c:v>
                </c:pt>
                <c:pt idx="27966">
                  <c:v>139.8299999999453</c:v>
                </c:pt>
                <c:pt idx="27967">
                  <c:v>139.8349999999453</c:v>
                </c:pt>
                <c:pt idx="27968">
                  <c:v>139.8399999999453</c:v>
                </c:pt>
                <c:pt idx="27969">
                  <c:v>139.8449999999453</c:v>
                </c:pt>
                <c:pt idx="27970">
                  <c:v>139.8499999999453</c:v>
                </c:pt>
                <c:pt idx="27971">
                  <c:v>139.8549999999453</c:v>
                </c:pt>
                <c:pt idx="27972">
                  <c:v>139.8599999999453</c:v>
                </c:pt>
                <c:pt idx="27973">
                  <c:v>139.8649999999453</c:v>
                </c:pt>
                <c:pt idx="27974">
                  <c:v>139.8699999999453</c:v>
                </c:pt>
                <c:pt idx="27975">
                  <c:v>139.8749999999453</c:v>
                </c:pt>
                <c:pt idx="27976">
                  <c:v>139.8799999999453</c:v>
                </c:pt>
                <c:pt idx="27977">
                  <c:v>139.8849999999453</c:v>
                </c:pt>
                <c:pt idx="27978">
                  <c:v>139.8899999999452</c:v>
                </c:pt>
                <c:pt idx="27979">
                  <c:v>139.8949999999452</c:v>
                </c:pt>
                <c:pt idx="27980">
                  <c:v>139.8999999999452</c:v>
                </c:pt>
                <c:pt idx="27981">
                  <c:v>139.9049999999452</c:v>
                </c:pt>
                <c:pt idx="27982">
                  <c:v>139.9099999999452</c:v>
                </c:pt>
                <c:pt idx="27983">
                  <c:v>139.9149999999452</c:v>
                </c:pt>
                <c:pt idx="27984">
                  <c:v>139.9199999999452</c:v>
                </c:pt>
                <c:pt idx="27985">
                  <c:v>139.9249999999452</c:v>
                </c:pt>
                <c:pt idx="27986">
                  <c:v>139.9299999999452</c:v>
                </c:pt>
                <c:pt idx="27987">
                  <c:v>139.9349999999452</c:v>
                </c:pt>
                <c:pt idx="27988">
                  <c:v>139.9399999999452</c:v>
                </c:pt>
                <c:pt idx="27989">
                  <c:v>139.9449999999452</c:v>
                </c:pt>
                <c:pt idx="27990">
                  <c:v>139.9499999999452</c:v>
                </c:pt>
                <c:pt idx="27991">
                  <c:v>139.9549999999452</c:v>
                </c:pt>
                <c:pt idx="27992">
                  <c:v>139.9599999999452</c:v>
                </c:pt>
                <c:pt idx="27993">
                  <c:v>139.9649999999452</c:v>
                </c:pt>
                <c:pt idx="27994">
                  <c:v>139.9699999999452</c:v>
                </c:pt>
                <c:pt idx="27995">
                  <c:v>139.9749999999452</c:v>
                </c:pt>
                <c:pt idx="27996">
                  <c:v>139.9799999999452</c:v>
                </c:pt>
                <c:pt idx="27997">
                  <c:v>139.9849999999452</c:v>
                </c:pt>
                <c:pt idx="27998">
                  <c:v>139.9899999999452</c:v>
                </c:pt>
                <c:pt idx="27999">
                  <c:v>139.9949999999452</c:v>
                </c:pt>
                <c:pt idx="28000">
                  <c:v>139.9999999999451</c:v>
                </c:pt>
                <c:pt idx="28001">
                  <c:v>140.0049999999451</c:v>
                </c:pt>
                <c:pt idx="28002">
                  <c:v>140.0099999999451</c:v>
                </c:pt>
                <c:pt idx="28003">
                  <c:v>140.0149999999451</c:v>
                </c:pt>
                <c:pt idx="28004">
                  <c:v>140.0199999999451</c:v>
                </c:pt>
                <c:pt idx="28005">
                  <c:v>140.0249999999452</c:v>
                </c:pt>
                <c:pt idx="28006">
                  <c:v>140.0299999999451</c:v>
                </c:pt>
                <c:pt idx="28007">
                  <c:v>140.0349999999451</c:v>
                </c:pt>
                <c:pt idx="28008">
                  <c:v>140.0399999999451</c:v>
                </c:pt>
                <c:pt idx="28009">
                  <c:v>140.0449999999451</c:v>
                </c:pt>
                <c:pt idx="28010">
                  <c:v>140.0499999999451</c:v>
                </c:pt>
                <c:pt idx="28011">
                  <c:v>140.0549999999451</c:v>
                </c:pt>
                <c:pt idx="28012">
                  <c:v>140.0599999999451</c:v>
                </c:pt>
                <c:pt idx="28013">
                  <c:v>140.0649999999451</c:v>
                </c:pt>
                <c:pt idx="28014">
                  <c:v>140.0699999999451</c:v>
                </c:pt>
                <c:pt idx="28015">
                  <c:v>140.0749999999451</c:v>
                </c:pt>
                <c:pt idx="28016">
                  <c:v>140.0799999999451</c:v>
                </c:pt>
                <c:pt idx="28017">
                  <c:v>140.0849999999451</c:v>
                </c:pt>
                <c:pt idx="28018">
                  <c:v>140.0899999999451</c:v>
                </c:pt>
                <c:pt idx="28019">
                  <c:v>140.0949999999451</c:v>
                </c:pt>
                <c:pt idx="28020">
                  <c:v>140.0999999999451</c:v>
                </c:pt>
                <c:pt idx="28021">
                  <c:v>140.1049999999451</c:v>
                </c:pt>
                <c:pt idx="28022">
                  <c:v>140.109999999945</c:v>
                </c:pt>
                <c:pt idx="28023">
                  <c:v>140.114999999945</c:v>
                </c:pt>
                <c:pt idx="28024">
                  <c:v>140.119999999945</c:v>
                </c:pt>
                <c:pt idx="28025">
                  <c:v>140.124999999945</c:v>
                </c:pt>
                <c:pt idx="28026">
                  <c:v>140.129999999945</c:v>
                </c:pt>
                <c:pt idx="28027">
                  <c:v>140.134999999945</c:v>
                </c:pt>
                <c:pt idx="28028">
                  <c:v>140.139999999945</c:v>
                </c:pt>
                <c:pt idx="28029">
                  <c:v>140.144999999945</c:v>
                </c:pt>
                <c:pt idx="28030">
                  <c:v>140.149999999945</c:v>
                </c:pt>
                <c:pt idx="28031">
                  <c:v>140.154999999945</c:v>
                </c:pt>
                <c:pt idx="28032">
                  <c:v>140.159999999945</c:v>
                </c:pt>
                <c:pt idx="28033">
                  <c:v>140.164999999945</c:v>
                </c:pt>
                <c:pt idx="28034">
                  <c:v>140.169999999945</c:v>
                </c:pt>
                <c:pt idx="28035">
                  <c:v>140.174999999945</c:v>
                </c:pt>
                <c:pt idx="28036">
                  <c:v>140.179999999945</c:v>
                </c:pt>
                <c:pt idx="28037">
                  <c:v>140.184999999945</c:v>
                </c:pt>
                <c:pt idx="28038">
                  <c:v>140.189999999945</c:v>
                </c:pt>
                <c:pt idx="28039">
                  <c:v>140.194999999945</c:v>
                </c:pt>
                <c:pt idx="28040">
                  <c:v>140.199999999945</c:v>
                </c:pt>
                <c:pt idx="28041">
                  <c:v>140.204999999945</c:v>
                </c:pt>
                <c:pt idx="28042">
                  <c:v>140.209999999945</c:v>
                </c:pt>
                <c:pt idx="28043">
                  <c:v>140.214999999945</c:v>
                </c:pt>
                <c:pt idx="28044">
                  <c:v>140.2199999999449</c:v>
                </c:pt>
                <c:pt idx="28045">
                  <c:v>140.2249999999449</c:v>
                </c:pt>
                <c:pt idx="28046">
                  <c:v>140.2299999999449</c:v>
                </c:pt>
                <c:pt idx="28047">
                  <c:v>140.2349999999449</c:v>
                </c:pt>
                <c:pt idx="28048">
                  <c:v>140.2399999999449</c:v>
                </c:pt>
                <c:pt idx="28049">
                  <c:v>140.2449999999449</c:v>
                </c:pt>
                <c:pt idx="28050">
                  <c:v>140.2499999999449</c:v>
                </c:pt>
                <c:pt idx="28051">
                  <c:v>140.2549999999449</c:v>
                </c:pt>
                <c:pt idx="28052">
                  <c:v>140.2599999999449</c:v>
                </c:pt>
                <c:pt idx="28053">
                  <c:v>140.2649999999449</c:v>
                </c:pt>
                <c:pt idx="28054">
                  <c:v>140.2699999999449</c:v>
                </c:pt>
                <c:pt idx="28055">
                  <c:v>140.2749999999449</c:v>
                </c:pt>
                <c:pt idx="28056">
                  <c:v>140.2799999999449</c:v>
                </c:pt>
                <c:pt idx="28057">
                  <c:v>140.2849999999449</c:v>
                </c:pt>
                <c:pt idx="28058">
                  <c:v>140.2899999999449</c:v>
                </c:pt>
                <c:pt idx="28059">
                  <c:v>140.2949999999449</c:v>
                </c:pt>
                <c:pt idx="28060">
                  <c:v>140.2999999999449</c:v>
                </c:pt>
                <c:pt idx="28061">
                  <c:v>140.3049999999449</c:v>
                </c:pt>
                <c:pt idx="28062">
                  <c:v>140.3099999999449</c:v>
                </c:pt>
                <c:pt idx="28063">
                  <c:v>140.3149999999449</c:v>
                </c:pt>
                <c:pt idx="28064">
                  <c:v>140.3199999999449</c:v>
                </c:pt>
                <c:pt idx="28065">
                  <c:v>140.324999999945</c:v>
                </c:pt>
                <c:pt idx="28066">
                  <c:v>140.3299999999448</c:v>
                </c:pt>
                <c:pt idx="28067">
                  <c:v>140.3349999999448</c:v>
                </c:pt>
                <c:pt idx="28068">
                  <c:v>140.3399999999448</c:v>
                </c:pt>
                <c:pt idx="28069">
                  <c:v>140.3449999999448</c:v>
                </c:pt>
                <c:pt idx="28070">
                  <c:v>140.3499999999448</c:v>
                </c:pt>
                <c:pt idx="28071">
                  <c:v>140.354999999945</c:v>
                </c:pt>
                <c:pt idx="28072">
                  <c:v>140.3599999999448</c:v>
                </c:pt>
                <c:pt idx="28073">
                  <c:v>140.3649999999448</c:v>
                </c:pt>
                <c:pt idx="28074">
                  <c:v>140.3699999999448</c:v>
                </c:pt>
                <c:pt idx="28075">
                  <c:v>140.3749999999448</c:v>
                </c:pt>
                <c:pt idx="28076">
                  <c:v>140.3799999999448</c:v>
                </c:pt>
                <c:pt idx="28077">
                  <c:v>140.3849999999448</c:v>
                </c:pt>
                <c:pt idx="28078">
                  <c:v>140.3899999999448</c:v>
                </c:pt>
                <c:pt idx="28079">
                  <c:v>140.3949999999448</c:v>
                </c:pt>
                <c:pt idx="28080">
                  <c:v>140.3999999999448</c:v>
                </c:pt>
                <c:pt idx="28081">
                  <c:v>140.4049999999448</c:v>
                </c:pt>
                <c:pt idx="28082">
                  <c:v>140.4099999999448</c:v>
                </c:pt>
                <c:pt idx="28083">
                  <c:v>140.4149999999448</c:v>
                </c:pt>
                <c:pt idx="28084">
                  <c:v>140.4199999999448</c:v>
                </c:pt>
                <c:pt idx="28085">
                  <c:v>140.4249999999448</c:v>
                </c:pt>
                <c:pt idx="28086">
                  <c:v>140.4299999999448</c:v>
                </c:pt>
                <c:pt idx="28087">
                  <c:v>140.4349999999448</c:v>
                </c:pt>
                <c:pt idx="28088">
                  <c:v>140.4399999999447</c:v>
                </c:pt>
                <c:pt idx="28089">
                  <c:v>140.4449999999447</c:v>
                </c:pt>
                <c:pt idx="28090">
                  <c:v>140.4499999999447</c:v>
                </c:pt>
                <c:pt idx="28091">
                  <c:v>140.4549999999448</c:v>
                </c:pt>
                <c:pt idx="28092">
                  <c:v>140.4599999999448</c:v>
                </c:pt>
                <c:pt idx="28093">
                  <c:v>140.4649999999448</c:v>
                </c:pt>
                <c:pt idx="28094">
                  <c:v>140.4699999999447</c:v>
                </c:pt>
                <c:pt idx="28095">
                  <c:v>140.4749999999447</c:v>
                </c:pt>
                <c:pt idx="28096">
                  <c:v>140.4799999999447</c:v>
                </c:pt>
                <c:pt idx="28097">
                  <c:v>140.4849999999447</c:v>
                </c:pt>
                <c:pt idx="28098">
                  <c:v>140.4899999999447</c:v>
                </c:pt>
                <c:pt idx="28099">
                  <c:v>140.4949999999447</c:v>
                </c:pt>
                <c:pt idx="28100">
                  <c:v>140.4999999999447</c:v>
                </c:pt>
                <c:pt idx="28101">
                  <c:v>140.5049999999447</c:v>
                </c:pt>
                <c:pt idx="28102">
                  <c:v>140.5099999999447</c:v>
                </c:pt>
                <c:pt idx="28103">
                  <c:v>140.5149999999447</c:v>
                </c:pt>
                <c:pt idx="28104">
                  <c:v>140.5199999999447</c:v>
                </c:pt>
                <c:pt idx="28105">
                  <c:v>140.5249999999447</c:v>
                </c:pt>
                <c:pt idx="28106">
                  <c:v>140.5299999999447</c:v>
                </c:pt>
                <c:pt idx="28107">
                  <c:v>140.5349999999447</c:v>
                </c:pt>
                <c:pt idx="28108">
                  <c:v>140.5399999999447</c:v>
                </c:pt>
                <c:pt idx="28109">
                  <c:v>140.5449999999447</c:v>
                </c:pt>
                <c:pt idx="28110">
                  <c:v>140.5499999999446</c:v>
                </c:pt>
                <c:pt idx="28111">
                  <c:v>140.5549999999446</c:v>
                </c:pt>
                <c:pt idx="28112">
                  <c:v>140.5599999999446</c:v>
                </c:pt>
                <c:pt idx="28113">
                  <c:v>140.5649999999446</c:v>
                </c:pt>
                <c:pt idx="28114">
                  <c:v>140.5699999999446</c:v>
                </c:pt>
                <c:pt idx="28115">
                  <c:v>140.5749999999446</c:v>
                </c:pt>
                <c:pt idx="28116">
                  <c:v>140.5799999999446</c:v>
                </c:pt>
                <c:pt idx="28117">
                  <c:v>140.5849999999446</c:v>
                </c:pt>
                <c:pt idx="28118">
                  <c:v>140.5899999999446</c:v>
                </c:pt>
                <c:pt idx="28119">
                  <c:v>140.5949999999446</c:v>
                </c:pt>
                <c:pt idx="28120">
                  <c:v>140.5999999999446</c:v>
                </c:pt>
                <c:pt idx="28121">
                  <c:v>140.6049999999446</c:v>
                </c:pt>
                <c:pt idx="28122">
                  <c:v>140.6099999999446</c:v>
                </c:pt>
                <c:pt idx="28123">
                  <c:v>140.6149999999446</c:v>
                </c:pt>
                <c:pt idx="28124">
                  <c:v>140.6199999999446</c:v>
                </c:pt>
                <c:pt idx="28125">
                  <c:v>140.6249999999446</c:v>
                </c:pt>
                <c:pt idx="28126">
                  <c:v>140.6299999999446</c:v>
                </c:pt>
                <c:pt idx="28127">
                  <c:v>140.6349999999446</c:v>
                </c:pt>
                <c:pt idx="28128">
                  <c:v>140.6399999999446</c:v>
                </c:pt>
                <c:pt idx="28129">
                  <c:v>140.6449999999446</c:v>
                </c:pt>
                <c:pt idx="28130">
                  <c:v>140.6499999999446</c:v>
                </c:pt>
                <c:pt idx="28131">
                  <c:v>140.6549999999446</c:v>
                </c:pt>
                <c:pt idx="28132">
                  <c:v>140.6599999999445</c:v>
                </c:pt>
                <c:pt idx="28133">
                  <c:v>140.6649999999445</c:v>
                </c:pt>
                <c:pt idx="28134">
                  <c:v>140.6699999999445</c:v>
                </c:pt>
                <c:pt idx="28135">
                  <c:v>140.6749999999445</c:v>
                </c:pt>
                <c:pt idx="28136">
                  <c:v>140.6799999999445</c:v>
                </c:pt>
                <c:pt idx="28137">
                  <c:v>140.6849999999446</c:v>
                </c:pt>
                <c:pt idx="28138">
                  <c:v>140.6899999999445</c:v>
                </c:pt>
                <c:pt idx="28139">
                  <c:v>140.6949999999445</c:v>
                </c:pt>
                <c:pt idx="28140">
                  <c:v>140.6999999999445</c:v>
                </c:pt>
                <c:pt idx="28141">
                  <c:v>140.7049999999445</c:v>
                </c:pt>
                <c:pt idx="28142">
                  <c:v>140.7099999999445</c:v>
                </c:pt>
                <c:pt idx="28143">
                  <c:v>140.7149999999445</c:v>
                </c:pt>
                <c:pt idx="28144">
                  <c:v>140.7199999999445</c:v>
                </c:pt>
                <c:pt idx="28145">
                  <c:v>140.7249999999445</c:v>
                </c:pt>
                <c:pt idx="28146">
                  <c:v>140.7299999999445</c:v>
                </c:pt>
                <c:pt idx="28147">
                  <c:v>140.7349999999445</c:v>
                </c:pt>
                <c:pt idx="28148">
                  <c:v>140.7399999999445</c:v>
                </c:pt>
                <c:pt idx="28149">
                  <c:v>140.7449999999445</c:v>
                </c:pt>
                <c:pt idx="28150">
                  <c:v>140.7499999999444</c:v>
                </c:pt>
                <c:pt idx="28151">
                  <c:v>140.7549999999445</c:v>
                </c:pt>
                <c:pt idx="28152">
                  <c:v>140.7599999999445</c:v>
                </c:pt>
                <c:pt idx="28153">
                  <c:v>140.7649999999445</c:v>
                </c:pt>
                <c:pt idx="28154">
                  <c:v>140.7699999999444</c:v>
                </c:pt>
                <c:pt idx="28155">
                  <c:v>140.7749999999444</c:v>
                </c:pt>
                <c:pt idx="28156">
                  <c:v>140.7799999999444</c:v>
                </c:pt>
                <c:pt idx="28157">
                  <c:v>140.7849999999444</c:v>
                </c:pt>
                <c:pt idx="28158">
                  <c:v>140.7899999999444</c:v>
                </c:pt>
                <c:pt idx="28159">
                  <c:v>140.7949999999444</c:v>
                </c:pt>
                <c:pt idx="28160">
                  <c:v>140.7999999999444</c:v>
                </c:pt>
                <c:pt idx="28161">
                  <c:v>140.8049999999444</c:v>
                </c:pt>
                <c:pt idx="28162">
                  <c:v>140.8099999999444</c:v>
                </c:pt>
                <c:pt idx="28163">
                  <c:v>140.8149999999444</c:v>
                </c:pt>
                <c:pt idx="28164">
                  <c:v>140.8199999999444</c:v>
                </c:pt>
                <c:pt idx="28165">
                  <c:v>140.8249999999444</c:v>
                </c:pt>
                <c:pt idx="28166">
                  <c:v>140.8299999999444</c:v>
                </c:pt>
                <c:pt idx="28167">
                  <c:v>140.8349999999444</c:v>
                </c:pt>
                <c:pt idx="28168">
                  <c:v>140.8399999999444</c:v>
                </c:pt>
                <c:pt idx="28169">
                  <c:v>140.8449999999444</c:v>
                </c:pt>
                <c:pt idx="28170">
                  <c:v>140.8499999999444</c:v>
                </c:pt>
                <c:pt idx="28171">
                  <c:v>140.8549999999444</c:v>
                </c:pt>
                <c:pt idx="28172">
                  <c:v>140.8599999999444</c:v>
                </c:pt>
                <c:pt idx="28173">
                  <c:v>140.8649999999444</c:v>
                </c:pt>
                <c:pt idx="28174">
                  <c:v>140.8699999999444</c:v>
                </c:pt>
                <c:pt idx="28175">
                  <c:v>140.8749999999444</c:v>
                </c:pt>
                <c:pt idx="28176">
                  <c:v>140.8799999999443</c:v>
                </c:pt>
                <c:pt idx="28177">
                  <c:v>140.8849999999444</c:v>
                </c:pt>
                <c:pt idx="28178">
                  <c:v>140.8899999999444</c:v>
                </c:pt>
                <c:pt idx="28179">
                  <c:v>140.8949999999444</c:v>
                </c:pt>
                <c:pt idx="28180">
                  <c:v>140.8999999999444</c:v>
                </c:pt>
                <c:pt idx="28181">
                  <c:v>140.9049999999444</c:v>
                </c:pt>
                <c:pt idx="28182">
                  <c:v>140.9099999999443</c:v>
                </c:pt>
                <c:pt idx="28183">
                  <c:v>140.9149999999443</c:v>
                </c:pt>
                <c:pt idx="28184">
                  <c:v>140.9199999999443</c:v>
                </c:pt>
                <c:pt idx="28185">
                  <c:v>140.9249999999443</c:v>
                </c:pt>
                <c:pt idx="28186">
                  <c:v>140.9299999999443</c:v>
                </c:pt>
                <c:pt idx="28187">
                  <c:v>140.9349999999443</c:v>
                </c:pt>
                <c:pt idx="28188">
                  <c:v>140.9399999999443</c:v>
                </c:pt>
                <c:pt idx="28189">
                  <c:v>140.9449999999443</c:v>
                </c:pt>
                <c:pt idx="28190">
                  <c:v>140.9499999999443</c:v>
                </c:pt>
                <c:pt idx="28191">
                  <c:v>140.9549999999443</c:v>
                </c:pt>
                <c:pt idx="28192">
                  <c:v>140.9599999999443</c:v>
                </c:pt>
                <c:pt idx="28193">
                  <c:v>140.9649999999443</c:v>
                </c:pt>
                <c:pt idx="28194">
                  <c:v>140.9699999999443</c:v>
                </c:pt>
                <c:pt idx="28195">
                  <c:v>140.9749999999443</c:v>
                </c:pt>
                <c:pt idx="28196">
                  <c:v>140.9799999999443</c:v>
                </c:pt>
                <c:pt idx="28197">
                  <c:v>140.9849999999443</c:v>
                </c:pt>
                <c:pt idx="28198">
                  <c:v>140.9899999999442</c:v>
                </c:pt>
                <c:pt idx="28199">
                  <c:v>140.9949999999442</c:v>
                </c:pt>
                <c:pt idx="28200">
                  <c:v>140.9999999999442</c:v>
                </c:pt>
                <c:pt idx="28201">
                  <c:v>141.0049999999442</c:v>
                </c:pt>
                <c:pt idx="28202">
                  <c:v>141.0099999999442</c:v>
                </c:pt>
                <c:pt idx="28203">
                  <c:v>141.0149999999442</c:v>
                </c:pt>
                <c:pt idx="28204">
                  <c:v>141.0199999999442</c:v>
                </c:pt>
                <c:pt idx="28205">
                  <c:v>141.0249999999442</c:v>
                </c:pt>
                <c:pt idx="28206">
                  <c:v>141.0299999999442</c:v>
                </c:pt>
                <c:pt idx="28207">
                  <c:v>141.0349999999442</c:v>
                </c:pt>
                <c:pt idx="28208">
                  <c:v>141.0399999999442</c:v>
                </c:pt>
                <c:pt idx="28209">
                  <c:v>141.0449999999442</c:v>
                </c:pt>
                <c:pt idx="28210">
                  <c:v>141.0499999999442</c:v>
                </c:pt>
                <c:pt idx="28211">
                  <c:v>141.0549999999442</c:v>
                </c:pt>
                <c:pt idx="28212">
                  <c:v>141.0599999999442</c:v>
                </c:pt>
                <c:pt idx="28213">
                  <c:v>141.0649999999442</c:v>
                </c:pt>
                <c:pt idx="28214">
                  <c:v>141.0699999999442</c:v>
                </c:pt>
                <c:pt idx="28215">
                  <c:v>141.0749999999442</c:v>
                </c:pt>
                <c:pt idx="28216">
                  <c:v>141.0799999999442</c:v>
                </c:pt>
                <c:pt idx="28217">
                  <c:v>141.0849999999442</c:v>
                </c:pt>
                <c:pt idx="28218">
                  <c:v>141.0899999999442</c:v>
                </c:pt>
                <c:pt idx="28219">
                  <c:v>141.0949999999442</c:v>
                </c:pt>
                <c:pt idx="28220">
                  <c:v>141.0999999999441</c:v>
                </c:pt>
                <c:pt idx="28221">
                  <c:v>141.1049999999441</c:v>
                </c:pt>
                <c:pt idx="28222">
                  <c:v>141.1099999999441</c:v>
                </c:pt>
                <c:pt idx="28223">
                  <c:v>141.1149999999441</c:v>
                </c:pt>
                <c:pt idx="28224">
                  <c:v>141.1199999999441</c:v>
                </c:pt>
                <c:pt idx="28225">
                  <c:v>141.1249999999442</c:v>
                </c:pt>
                <c:pt idx="28226">
                  <c:v>141.1299999999441</c:v>
                </c:pt>
                <c:pt idx="28227">
                  <c:v>141.1349999999441</c:v>
                </c:pt>
                <c:pt idx="28228">
                  <c:v>141.1399999999441</c:v>
                </c:pt>
                <c:pt idx="28229">
                  <c:v>141.1449999999441</c:v>
                </c:pt>
                <c:pt idx="28230">
                  <c:v>141.1499999999441</c:v>
                </c:pt>
                <c:pt idx="28231">
                  <c:v>141.1549999999441</c:v>
                </c:pt>
                <c:pt idx="28232">
                  <c:v>141.1599999999441</c:v>
                </c:pt>
                <c:pt idx="28233">
                  <c:v>141.1649999999441</c:v>
                </c:pt>
                <c:pt idx="28234">
                  <c:v>141.1699999999441</c:v>
                </c:pt>
                <c:pt idx="28235">
                  <c:v>141.1749999999441</c:v>
                </c:pt>
                <c:pt idx="28236">
                  <c:v>141.1799999999441</c:v>
                </c:pt>
                <c:pt idx="28237">
                  <c:v>141.1849999999441</c:v>
                </c:pt>
                <c:pt idx="28238">
                  <c:v>141.1899999999441</c:v>
                </c:pt>
                <c:pt idx="28239">
                  <c:v>141.1949999999441</c:v>
                </c:pt>
                <c:pt idx="28240">
                  <c:v>141.1999999999441</c:v>
                </c:pt>
                <c:pt idx="28241">
                  <c:v>141.2049999999441</c:v>
                </c:pt>
                <c:pt idx="28242">
                  <c:v>141.209999999944</c:v>
                </c:pt>
                <c:pt idx="28243">
                  <c:v>141.214999999944</c:v>
                </c:pt>
                <c:pt idx="28244">
                  <c:v>141.219999999944</c:v>
                </c:pt>
                <c:pt idx="28245">
                  <c:v>141.224999999944</c:v>
                </c:pt>
                <c:pt idx="28246">
                  <c:v>141.229999999944</c:v>
                </c:pt>
                <c:pt idx="28247">
                  <c:v>141.234999999944</c:v>
                </c:pt>
                <c:pt idx="28248">
                  <c:v>141.239999999944</c:v>
                </c:pt>
                <c:pt idx="28249">
                  <c:v>141.244999999944</c:v>
                </c:pt>
                <c:pt idx="28250">
                  <c:v>141.249999999944</c:v>
                </c:pt>
                <c:pt idx="28251">
                  <c:v>141.254999999944</c:v>
                </c:pt>
                <c:pt idx="28252">
                  <c:v>141.259999999944</c:v>
                </c:pt>
                <c:pt idx="28253">
                  <c:v>141.264999999944</c:v>
                </c:pt>
                <c:pt idx="28254">
                  <c:v>141.269999999944</c:v>
                </c:pt>
                <c:pt idx="28255">
                  <c:v>141.274999999944</c:v>
                </c:pt>
                <c:pt idx="28256">
                  <c:v>141.279999999944</c:v>
                </c:pt>
                <c:pt idx="28257">
                  <c:v>141.284999999944</c:v>
                </c:pt>
                <c:pt idx="28258">
                  <c:v>141.289999999944</c:v>
                </c:pt>
                <c:pt idx="28259">
                  <c:v>141.294999999944</c:v>
                </c:pt>
                <c:pt idx="28260">
                  <c:v>141.299999999944</c:v>
                </c:pt>
                <c:pt idx="28261">
                  <c:v>141.304999999944</c:v>
                </c:pt>
                <c:pt idx="28262">
                  <c:v>141.309999999944</c:v>
                </c:pt>
                <c:pt idx="28263">
                  <c:v>141.314999999944</c:v>
                </c:pt>
                <c:pt idx="28264">
                  <c:v>141.3199999999439</c:v>
                </c:pt>
                <c:pt idx="28265">
                  <c:v>141.324999999944</c:v>
                </c:pt>
                <c:pt idx="28266">
                  <c:v>141.329999999944</c:v>
                </c:pt>
                <c:pt idx="28267">
                  <c:v>141.334999999944</c:v>
                </c:pt>
                <c:pt idx="28268">
                  <c:v>141.339999999944</c:v>
                </c:pt>
                <c:pt idx="28269">
                  <c:v>141.344999999944</c:v>
                </c:pt>
                <c:pt idx="28270">
                  <c:v>141.3499999999439</c:v>
                </c:pt>
                <c:pt idx="28271">
                  <c:v>141.354999999944</c:v>
                </c:pt>
                <c:pt idx="28272">
                  <c:v>141.359999999944</c:v>
                </c:pt>
                <c:pt idx="28273">
                  <c:v>141.364999999944</c:v>
                </c:pt>
                <c:pt idx="28274">
                  <c:v>141.369999999944</c:v>
                </c:pt>
                <c:pt idx="28275">
                  <c:v>141.3749999999439</c:v>
                </c:pt>
                <c:pt idx="28276">
                  <c:v>141.3799999999439</c:v>
                </c:pt>
                <c:pt idx="28277">
                  <c:v>141.384999999944</c:v>
                </c:pt>
                <c:pt idx="28278">
                  <c:v>141.389999999944</c:v>
                </c:pt>
                <c:pt idx="28279">
                  <c:v>141.394999999944</c:v>
                </c:pt>
                <c:pt idx="28280">
                  <c:v>141.399999999944</c:v>
                </c:pt>
                <c:pt idx="28281">
                  <c:v>141.4049999999439</c:v>
                </c:pt>
                <c:pt idx="28282">
                  <c:v>141.4099999999439</c:v>
                </c:pt>
                <c:pt idx="28283">
                  <c:v>141.4149999999439</c:v>
                </c:pt>
                <c:pt idx="28284">
                  <c:v>141.4199999999439</c:v>
                </c:pt>
                <c:pt idx="28285">
                  <c:v>141.424999999944</c:v>
                </c:pt>
                <c:pt idx="28286">
                  <c:v>141.4299999999438</c:v>
                </c:pt>
                <c:pt idx="28287">
                  <c:v>141.4349999999438</c:v>
                </c:pt>
                <c:pt idx="28288">
                  <c:v>141.4399999999438</c:v>
                </c:pt>
                <c:pt idx="28289">
                  <c:v>141.4449999999438</c:v>
                </c:pt>
                <c:pt idx="28290">
                  <c:v>141.4499999999438</c:v>
                </c:pt>
                <c:pt idx="28291">
                  <c:v>141.454999999944</c:v>
                </c:pt>
                <c:pt idx="28292">
                  <c:v>141.4599999999438</c:v>
                </c:pt>
                <c:pt idx="28293">
                  <c:v>141.4649999999438</c:v>
                </c:pt>
                <c:pt idx="28294">
                  <c:v>141.4699999999438</c:v>
                </c:pt>
                <c:pt idx="28295">
                  <c:v>141.4749999999438</c:v>
                </c:pt>
                <c:pt idx="28296">
                  <c:v>141.4799999999438</c:v>
                </c:pt>
                <c:pt idx="28297">
                  <c:v>141.4849999999438</c:v>
                </c:pt>
                <c:pt idx="28298">
                  <c:v>141.4899999999438</c:v>
                </c:pt>
                <c:pt idx="28299">
                  <c:v>141.4949999999438</c:v>
                </c:pt>
                <c:pt idx="28300">
                  <c:v>141.4999999999438</c:v>
                </c:pt>
                <c:pt idx="28301">
                  <c:v>141.5049999999438</c:v>
                </c:pt>
                <c:pt idx="28302">
                  <c:v>141.5099999999438</c:v>
                </c:pt>
                <c:pt idx="28303">
                  <c:v>141.5149999999438</c:v>
                </c:pt>
                <c:pt idx="28304">
                  <c:v>141.5199999999438</c:v>
                </c:pt>
                <c:pt idx="28305">
                  <c:v>141.5249999999438</c:v>
                </c:pt>
                <c:pt idx="28306">
                  <c:v>141.5299999999438</c:v>
                </c:pt>
                <c:pt idx="28307">
                  <c:v>141.5349999999438</c:v>
                </c:pt>
                <c:pt idx="28308">
                  <c:v>141.5399999999437</c:v>
                </c:pt>
                <c:pt idx="28309">
                  <c:v>141.5449999999437</c:v>
                </c:pt>
                <c:pt idx="28310">
                  <c:v>141.5499999999437</c:v>
                </c:pt>
                <c:pt idx="28311">
                  <c:v>141.5549999999438</c:v>
                </c:pt>
                <c:pt idx="28312">
                  <c:v>141.5599999999438</c:v>
                </c:pt>
                <c:pt idx="28313">
                  <c:v>141.5649999999438</c:v>
                </c:pt>
                <c:pt idx="28314">
                  <c:v>141.5699999999437</c:v>
                </c:pt>
                <c:pt idx="28315">
                  <c:v>141.5749999999437</c:v>
                </c:pt>
                <c:pt idx="28316">
                  <c:v>141.5799999999437</c:v>
                </c:pt>
                <c:pt idx="28317">
                  <c:v>141.5849999999437</c:v>
                </c:pt>
                <c:pt idx="28318">
                  <c:v>141.5899999999437</c:v>
                </c:pt>
                <c:pt idx="28319">
                  <c:v>141.5949999999437</c:v>
                </c:pt>
                <c:pt idx="28320">
                  <c:v>141.5999999999437</c:v>
                </c:pt>
                <c:pt idx="28321">
                  <c:v>141.6049999999437</c:v>
                </c:pt>
                <c:pt idx="28322">
                  <c:v>141.6099999999437</c:v>
                </c:pt>
                <c:pt idx="28323">
                  <c:v>141.6149999999437</c:v>
                </c:pt>
                <c:pt idx="28324">
                  <c:v>141.6199999999437</c:v>
                </c:pt>
                <c:pt idx="28325">
                  <c:v>141.6249999999437</c:v>
                </c:pt>
                <c:pt idx="28326">
                  <c:v>141.6299999999437</c:v>
                </c:pt>
                <c:pt idx="28327">
                  <c:v>141.6349999999437</c:v>
                </c:pt>
                <c:pt idx="28328">
                  <c:v>141.6399999999437</c:v>
                </c:pt>
                <c:pt idx="28329">
                  <c:v>141.6449999999436</c:v>
                </c:pt>
                <c:pt idx="28330">
                  <c:v>141.6499999999436</c:v>
                </c:pt>
                <c:pt idx="28331">
                  <c:v>141.6549999999436</c:v>
                </c:pt>
                <c:pt idx="28332">
                  <c:v>141.6599999999436</c:v>
                </c:pt>
                <c:pt idx="28333">
                  <c:v>141.6649999999436</c:v>
                </c:pt>
                <c:pt idx="28334">
                  <c:v>141.6699999999436</c:v>
                </c:pt>
                <c:pt idx="28335">
                  <c:v>141.6749999999436</c:v>
                </c:pt>
                <c:pt idx="28336">
                  <c:v>141.6799999999436</c:v>
                </c:pt>
                <c:pt idx="28337">
                  <c:v>141.6849999999436</c:v>
                </c:pt>
                <c:pt idx="28338">
                  <c:v>141.6899999999436</c:v>
                </c:pt>
                <c:pt idx="28339">
                  <c:v>141.6949999999436</c:v>
                </c:pt>
                <c:pt idx="28340">
                  <c:v>141.6999999999436</c:v>
                </c:pt>
                <c:pt idx="28341">
                  <c:v>141.7049999999436</c:v>
                </c:pt>
                <c:pt idx="28342">
                  <c:v>141.7099999999436</c:v>
                </c:pt>
                <c:pt idx="28343">
                  <c:v>141.7149999999436</c:v>
                </c:pt>
                <c:pt idx="28344">
                  <c:v>141.7199999999436</c:v>
                </c:pt>
                <c:pt idx="28345">
                  <c:v>141.7249999999436</c:v>
                </c:pt>
                <c:pt idx="28346">
                  <c:v>141.7299999999436</c:v>
                </c:pt>
                <c:pt idx="28347">
                  <c:v>141.7349999999436</c:v>
                </c:pt>
                <c:pt idx="28348">
                  <c:v>141.7399999999436</c:v>
                </c:pt>
                <c:pt idx="28349">
                  <c:v>141.7449999999436</c:v>
                </c:pt>
                <c:pt idx="28350">
                  <c:v>141.7499999999436</c:v>
                </c:pt>
                <c:pt idx="28351">
                  <c:v>141.7549999999436</c:v>
                </c:pt>
                <c:pt idx="28352">
                  <c:v>141.7599999999435</c:v>
                </c:pt>
                <c:pt idx="28353">
                  <c:v>141.7649999999435</c:v>
                </c:pt>
                <c:pt idx="28354">
                  <c:v>141.7699999999435</c:v>
                </c:pt>
                <c:pt idx="28355">
                  <c:v>141.7749999999435</c:v>
                </c:pt>
                <c:pt idx="28356">
                  <c:v>141.7799999999435</c:v>
                </c:pt>
                <c:pt idx="28357">
                  <c:v>141.7849999999436</c:v>
                </c:pt>
                <c:pt idx="28358">
                  <c:v>141.7899999999435</c:v>
                </c:pt>
                <c:pt idx="28359">
                  <c:v>141.7949999999435</c:v>
                </c:pt>
                <c:pt idx="28360">
                  <c:v>141.7999999999435</c:v>
                </c:pt>
                <c:pt idx="28361">
                  <c:v>141.8049999999435</c:v>
                </c:pt>
                <c:pt idx="28362">
                  <c:v>141.8099999999435</c:v>
                </c:pt>
                <c:pt idx="28363">
                  <c:v>141.8149999999435</c:v>
                </c:pt>
                <c:pt idx="28364">
                  <c:v>141.8199999999435</c:v>
                </c:pt>
                <c:pt idx="28365">
                  <c:v>141.8249999999435</c:v>
                </c:pt>
                <c:pt idx="28366">
                  <c:v>141.8299999999435</c:v>
                </c:pt>
                <c:pt idx="28367">
                  <c:v>141.8349999999435</c:v>
                </c:pt>
                <c:pt idx="28368">
                  <c:v>141.8399999999435</c:v>
                </c:pt>
                <c:pt idx="28369">
                  <c:v>141.8449999999435</c:v>
                </c:pt>
                <c:pt idx="28370">
                  <c:v>141.8499999999435</c:v>
                </c:pt>
                <c:pt idx="28371">
                  <c:v>141.8549999999435</c:v>
                </c:pt>
                <c:pt idx="28372">
                  <c:v>141.8599999999435</c:v>
                </c:pt>
                <c:pt idx="28373">
                  <c:v>141.8649999999435</c:v>
                </c:pt>
                <c:pt idx="28374">
                  <c:v>141.8699999999434</c:v>
                </c:pt>
                <c:pt idx="28375">
                  <c:v>141.8749999999434</c:v>
                </c:pt>
                <c:pt idx="28376">
                  <c:v>141.8799999999434</c:v>
                </c:pt>
                <c:pt idx="28377">
                  <c:v>141.8849999999435</c:v>
                </c:pt>
                <c:pt idx="28378">
                  <c:v>141.8899999999435</c:v>
                </c:pt>
                <c:pt idx="28379">
                  <c:v>141.8949999999435</c:v>
                </c:pt>
                <c:pt idx="28380">
                  <c:v>141.8999999999434</c:v>
                </c:pt>
                <c:pt idx="28381">
                  <c:v>141.9049999999434</c:v>
                </c:pt>
                <c:pt idx="28382">
                  <c:v>141.9099999999434</c:v>
                </c:pt>
                <c:pt idx="28383">
                  <c:v>141.9149999999434</c:v>
                </c:pt>
                <c:pt idx="28384">
                  <c:v>141.9199999999434</c:v>
                </c:pt>
                <c:pt idx="28385">
                  <c:v>141.9249999999434</c:v>
                </c:pt>
                <c:pt idx="28386">
                  <c:v>141.9299999999434</c:v>
                </c:pt>
                <c:pt idx="28387">
                  <c:v>141.9349999999434</c:v>
                </c:pt>
                <c:pt idx="28388">
                  <c:v>141.9399999999434</c:v>
                </c:pt>
                <c:pt idx="28389">
                  <c:v>141.9449999999434</c:v>
                </c:pt>
                <c:pt idx="28390">
                  <c:v>141.9499999999434</c:v>
                </c:pt>
                <c:pt idx="28391">
                  <c:v>141.9549999999434</c:v>
                </c:pt>
                <c:pt idx="28392">
                  <c:v>141.9599999999434</c:v>
                </c:pt>
                <c:pt idx="28393">
                  <c:v>141.9649999999434</c:v>
                </c:pt>
                <c:pt idx="28394">
                  <c:v>141.9699999999434</c:v>
                </c:pt>
                <c:pt idx="28395">
                  <c:v>141.9749999999434</c:v>
                </c:pt>
                <c:pt idx="28396">
                  <c:v>141.9799999999433</c:v>
                </c:pt>
                <c:pt idx="28397">
                  <c:v>141.9849999999434</c:v>
                </c:pt>
                <c:pt idx="28398">
                  <c:v>141.9899999999434</c:v>
                </c:pt>
                <c:pt idx="28399">
                  <c:v>141.9949999999434</c:v>
                </c:pt>
                <c:pt idx="28400">
                  <c:v>141.9999999999434</c:v>
                </c:pt>
                <c:pt idx="28401">
                  <c:v>142.0049999999434</c:v>
                </c:pt>
                <c:pt idx="28402">
                  <c:v>142.0099999999433</c:v>
                </c:pt>
                <c:pt idx="28403">
                  <c:v>142.0149999999433</c:v>
                </c:pt>
                <c:pt idx="28404">
                  <c:v>142.0199999999433</c:v>
                </c:pt>
                <c:pt idx="28405">
                  <c:v>142.0249999999433</c:v>
                </c:pt>
                <c:pt idx="28406">
                  <c:v>142.0299999999433</c:v>
                </c:pt>
                <c:pt idx="28407">
                  <c:v>142.0349999999433</c:v>
                </c:pt>
                <c:pt idx="28408">
                  <c:v>142.0399999999433</c:v>
                </c:pt>
                <c:pt idx="28409">
                  <c:v>142.0449999999433</c:v>
                </c:pt>
                <c:pt idx="28410">
                  <c:v>142.0499999999433</c:v>
                </c:pt>
                <c:pt idx="28411">
                  <c:v>142.0549999999433</c:v>
                </c:pt>
                <c:pt idx="28412">
                  <c:v>142.0599999999433</c:v>
                </c:pt>
                <c:pt idx="28413">
                  <c:v>142.0649999999433</c:v>
                </c:pt>
                <c:pt idx="28414">
                  <c:v>142.0699999999433</c:v>
                </c:pt>
                <c:pt idx="28415">
                  <c:v>142.0749999999433</c:v>
                </c:pt>
                <c:pt idx="28416">
                  <c:v>142.0799999999433</c:v>
                </c:pt>
                <c:pt idx="28417">
                  <c:v>142.0849999999433</c:v>
                </c:pt>
                <c:pt idx="28418">
                  <c:v>142.0899999999432</c:v>
                </c:pt>
                <c:pt idx="28419">
                  <c:v>142.0949999999432</c:v>
                </c:pt>
                <c:pt idx="28420">
                  <c:v>142.0999999999432</c:v>
                </c:pt>
                <c:pt idx="28421">
                  <c:v>142.1049999999432</c:v>
                </c:pt>
                <c:pt idx="28422">
                  <c:v>142.1099999999432</c:v>
                </c:pt>
                <c:pt idx="28423">
                  <c:v>142.1149999999432</c:v>
                </c:pt>
                <c:pt idx="28424">
                  <c:v>142.1199999999432</c:v>
                </c:pt>
                <c:pt idx="28425">
                  <c:v>142.1249999999432</c:v>
                </c:pt>
                <c:pt idx="28426">
                  <c:v>142.1299999999432</c:v>
                </c:pt>
                <c:pt idx="28427">
                  <c:v>142.1349999999432</c:v>
                </c:pt>
                <c:pt idx="28428">
                  <c:v>142.1399999999432</c:v>
                </c:pt>
                <c:pt idx="28429">
                  <c:v>142.1449999999432</c:v>
                </c:pt>
                <c:pt idx="28430">
                  <c:v>142.1499999999432</c:v>
                </c:pt>
                <c:pt idx="28431">
                  <c:v>142.1549999999432</c:v>
                </c:pt>
                <c:pt idx="28432">
                  <c:v>142.1599999999432</c:v>
                </c:pt>
                <c:pt idx="28433">
                  <c:v>142.1649999999432</c:v>
                </c:pt>
                <c:pt idx="28434">
                  <c:v>142.1699999999432</c:v>
                </c:pt>
                <c:pt idx="28435">
                  <c:v>142.1749999999432</c:v>
                </c:pt>
                <c:pt idx="28436">
                  <c:v>142.1799999999432</c:v>
                </c:pt>
                <c:pt idx="28437">
                  <c:v>142.1849999999432</c:v>
                </c:pt>
                <c:pt idx="28438">
                  <c:v>142.1899999999432</c:v>
                </c:pt>
                <c:pt idx="28439">
                  <c:v>142.1949999999432</c:v>
                </c:pt>
                <c:pt idx="28440">
                  <c:v>142.1999999999431</c:v>
                </c:pt>
                <c:pt idx="28441">
                  <c:v>142.2049999999431</c:v>
                </c:pt>
                <c:pt idx="28442">
                  <c:v>142.2099999999431</c:v>
                </c:pt>
                <c:pt idx="28443">
                  <c:v>142.2149999999431</c:v>
                </c:pt>
                <c:pt idx="28444">
                  <c:v>142.2199999999431</c:v>
                </c:pt>
                <c:pt idx="28445">
                  <c:v>142.2249999999432</c:v>
                </c:pt>
                <c:pt idx="28446">
                  <c:v>142.2299999999431</c:v>
                </c:pt>
                <c:pt idx="28447">
                  <c:v>142.2349999999431</c:v>
                </c:pt>
                <c:pt idx="28448">
                  <c:v>142.2399999999431</c:v>
                </c:pt>
                <c:pt idx="28449">
                  <c:v>142.2449999999431</c:v>
                </c:pt>
                <c:pt idx="28450">
                  <c:v>142.2499999999431</c:v>
                </c:pt>
                <c:pt idx="28451">
                  <c:v>142.2549999999431</c:v>
                </c:pt>
                <c:pt idx="28452">
                  <c:v>142.2599999999431</c:v>
                </c:pt>
                <c:pt idx="28453">
                  <c:v>142.2649999999431</c:v>
                </c:pt>
                <c:pt idx="28454">
                  <c:v>142.2699999999431</c:v>
                </c:pt>
                <c:pt idx="28455">
                  <c:v>142.2749999999431</c:v>
                </c:pt>
                <c:pt idx="28456">
                  <c:v>142.2799999999431</c:v>
                </c:pt>
                <c:pt idx="28457">
                  <c:v>142.2849999999431</c:v>
                </c:pt>
                <c:pt idx="28458">
                  <c:v>142.2899999999431</c:v>
                </c:pt>
                <c:pt idx="28459">
                  <c:v>142.2949999999431</c:v>
                </c:pt>
                <c:pt idx="28460">
                  <c:v>142.2999999999431</c:v>
                </c:pt>
                <c:pt idx="28461">
                  <c:v>142.3049999999431</c:v>
                </c:pt>
                <c:pt idx="28462">
                  <c:v>142.309999999943</c:v>
                </c:pt>
                <c:pt idx="28463">
                  <c:v>142.314999999943</c:v>
                </c:pt>
                <c:pt idx="28464">
                  <c:v>142.319999999943</c:v>
                </c:pt>
                <c:pt idx="28465">
                  <c:v>142.3249999999431</c:v>
                </c:pt>
                <c:pt idx="28466">
                  <c:v>142.3299999999431</c:v>
                </c:pt>
                <c:pt idx="28467">
                  <c:v>142.3349999999431</c:v>
                </c:pt>
                <c:pt idx="28468">
                  <c:v>142.339999999943</c:v>
                </c:pt>
                <c:pt idx="28469">
                  <c:v>142.344999999943</c:v>
                </c:pt>
                <c:pt idx="28470">
                  <c:v>142.349999999943</c:v>
                </c:pt>
                <c:pt idx="28471">
                  <c:v>142.354999999943</c:v>
                </c:pt>
                <c:pt idx="28472">
                  <c:v>142.359999999943</c:v>
                </c:pt>
                <c:pt idx="28473">
                  <c:v>142.364999999943</c:v>
                </c:pt>
                <c:pt idx="28474">
                  <c:v>142.369999999943</c:v>
                </c:pt>
                <c:pt idx="28475">
                  <c:v>142.374999999943</c:v>
                </c:pt>
                <c:pt idx="28476">
                  <c:v>142.379999999943</c:v>
                </c:pt>
                <c:pt idx="28477">
                  <c:v>142.384999999943</c:v>
                </c:pt>
                <c:pt idx="28478">
                  <c:v>142.389999999943</c:v>
                </c:pt>
                <c:pt idx="28479">
                  <c:v>142.394999999943</c:v>
                </c:pt>
                <c:pt idx="28480">
                  <c:v>142.399999999943</c:v>
                </c:pt>
                <c:pt idx="28481">
                  <c:v>142.404999999943</c:v>
                </c:pt>
                <c:pt idx="28482">
                  <c:v>142.409999999943</c:v>
                </c:pt>
                <c:pt idx="28483">
                  <c:v>142.4149999999429</c:v>
                </c:pt>
                <c:pt idx="28484">
                  <c:v>142.4199999999429</c:v>
                </c:pt>
                <c:pt idx="28485">
                  <c:v>142.4249999999429</c:v>
                </c:pt>
                <c:pt idx="28486">
                  <c:v>142.4299999999429</c:v>
                </c:pt>
                <c:pt idx="28487">
                  <c:v>142.4349999999429</c:v>
                </c:pt>
                <c:pt idx="28488">
                  <c:v>142.4399999999429</c:v>
                </c:pt>
                <c:pt idx="28489">
                  <c:v>142.4449999999429</c:v>
                </c:pt>
                <c:pt idx="28490">
                  <c:v>142.4499999999429</c:v>
                </c:pt>
                <c:pt idx="28491">
                  <c:v>142.4549999999429</c:v>
                </c:pt>
                <c:pt idx="28492">
                  <c:v>142.4599999999429</c:v>
                </c:pt>
                <c:pt idx="28493">
                  <c:v>142.4649999999429</c:v>
                </c:pt>
                <c:pt idx="28494">
                  <c:v>142.4699999999429</c:v>
                </c:pt>
                <c:pt idx="28495">
                  <c:v>142.4749999999429</c:v>
                </c:pt>
                <c:pt idx="28496">
                  <c:v>142.4799999999429</c:v>
                </c:pt>
                <c:pt idx="28497">
                  <c:v>142.4849999999429</c:v>
                </c:pt>
                <c:pt idx="28498">
                  <c:v>142.4899999999429</c:v>
                </c:pt>
                <c:pt idx="28499">
                  <c:v>142.4949999999429</c:v>
                </c:pt>
                <c:pt idx="28500">
                  <c:v>142.4999999999429</c:v>
                </c:pt>
                <c:pt idx="28501">
                  <c:v>142.5049999999429</c:v>
                </c:pt>
                <c:pt idx="28502">
                  <c:v>142.5099999999427</c:v>
                </c:pt>
                <c:pt idx="28503">
                  <c:v>142.5149999999427</c:v>
                </c:pt>
                <c:pt idx="28504">
                  <c:v>142.5199999999427</c:v>
                </c:pt>
                <c:pt idx="28505">
                  <c:v>142.5249999999428</c:v>
                </c:pt>
                <c:pt idx="28506">
                  <c:v>142.5299999999428</c:v>
                </c:pt>
                <c:pt idx="28507">
                  <c:v>142.5349999999428</c:v>
                </c:pt>
                <c:pt idx="28508">
                  <c:v>142.5399999999428</c:v>
                </c:pt>
                <c:pt idx="28509">
                  <c:v>142.5449999999427</c:v>
                </c:pt>
                <c:pt idx="28510">
                  <c:v>142.5499999999427</c:v>
                </c:pt>
                <c:pt idx="28511">
                  <c:v>142.5549999999428</c:v>
                </c:pt>
                <c:pt idx="28512">
                  <c:v>142.5599999999428</c:v>
                </c:pt>
                <c:pt idx="28513">
                  <c:v>142.5649999999428</c:v>
                </c:pt>
                <c:pt idx="28514">
                  <c:v>142.5699999999428</c:v>
                </c:pt>
                <c:pt idx="28515">
                  <c:v>142.5749999999427</c:v>
                </c:pt>
                <c:pt idx="28516">
                  <c:v>142.5799999999427</c:v>
                </c:pt>
                <c:pt idx="28517">
                  <c:v>142.5849999999428</c:v>
                </c:pt>
                <c:pt idx="28518">
                  <c:v>142.5899999999428</c:v>
                </c:pt>
                <c:pt idx="28519">
                  <c:v>142.5949999999428</c:v>
                </c:pt>
                <c:pt idx="28520">
                  <c:v>142.5999999999428</c:v>
                </c:pt>
                <c:pt idx="28521">
                  <c:v>142.6049999999427</c:v>
                </c:pt>
                <c:pt idx="28522">
                  <c:v>142.6099999999427</c:v>
                </c:pt>
                <c:pt idx="28523">
                  <c:v>142.6149999999427</c:v>
                </c:pt>
                <c:pt idx="28524">
                  <c:v>142.6199999999425</c:v>
                </c:pt>
                <c:pt idx="28525">
                  <c:v>142.6249999999428</c:v>
                </c:pt>
                <c:pt idx="28526">
                  <c:v>142.6299999999428</c:v>
                </c:pt>
                <c:pt idx="28527">
                  <c:v>142.6349999999427</c:v>
                </c:pt>
                <c:pt idx="28528">
                  <c:v>142.6399999999427</c:v>
                </c:pt>
                <c:pt idx="28529">
                  <c:v>142.6449999999427</c:v>
                </c:pt>
                <c:pt idx="28530">
                  <c:v>142.6499999999427</c:v>
                </c:pt>
                <c:pt idx="28531">
                  <c:v>142.6549999999427</c:v>
                </c:pt>
                <c:pt idx="28532">
                  <c:v>142.6599999999427</c:v>
                </c:pt>
                <c:pt idx="28533">
                  <c:v>142.6649999999427</c:v>
                </c:pt>
                <c:pt idx="28534">
                  <c:v>142.6699999999427</c:v>
                </c:pt>
                <c:pt idx="28535">
                  <c:v>142.6749999999427</c:v>
                </c:pt>
                <c:pt idx="28536">
                  <c:v>142.6799999999427</c:v>
                </c:pt>
                <c:pt idx="28537">
                  <c:v>142.6849999999427</c:v>
                </c:pt>
                <c:pt idx="28538">
                  <c:v>142.6899999999427</c:v>
                </c:pt>
                <c:pt idx="28539">
                  <c:v>142.6949999999427</c:v>
                </c:pt>
                <c:pt idx="28540">
                  <c:v>142.6999999999427</c:v>
                </c:pt>
                <c:pt idx="28541">
                  <c:v>142.7049999999427</c:v>
                </c:pt>
                <c:pt idx="28542">
                  <c:v>142.7099999999427</c:v>
                </c:pt>
                <c:pt idx="28543">
                  <c:v>142.7149999999423</c:v>
                </c:pt>
                <c:pt idx="28544">
                  <c:v>142.7199999999418</c:v>
                </c:pt>
                <c:pt idx="28545">
                  <c:v>142.7249999999427</c:v>
                </c:pt>
                <c:pt idx="28546">
                  <c:v>142.7299999999425</c:v>
                </c:pt>
                <c:pt idx="28547">
                  <c:v>142.7349999999425</c:v>
                </c:pt>
                <c:pt idx="28548">
                  <c:v>142.7399999999425</c:v>
                </c:pt>
                <c:pt idx="28549">
                  <c:v>142.7449999999425</c:v>
                </c:pt>
                <c:pt idx="28550">
                  <c:v>142.7499999999418</c:v>
                </c:pt>
                <c:pt idx="28551">
                  <c:v>142.7549999999426</c:v>
                </c:pt>
                <c:pt idx="28552">
                  <c:v>142.7599999999426</c:v>
                </c:pt>
                <c:pt idx="28553">
                  <c:v>142.7649999999425</c:v>
                </c:pt>
                <c:pt idx="28554">
                  <c:v>142.7699999999425</c:v>
                </c:pt>
                <c:pt idx="28555">
                  <c:v>142.7749999999425</c:v>
                </c:pt>
                <c:pt idx="28556">
                  <c:v>142.7799999999419</c:v>
                </c:pt>
                <c:pt idx="28557">
                  <c:v>142.7849999999426</c:v>
                </c:pt>
                <c:pt idx="28558">
                  <c:v>142.7899999999426</c:v>
                </c:pt>
                <c:pt idx="28559">
                  <c:v>142.7949999999425</c:v>
                </c:pt>
                <c:pt idx="28560">
                  <c:v>142.7999999999425</c:v>
                </c:pt>
                <c:pt idx="28561">
                  <c:v>142.8049999999426</c:v>
                </c:pt>
                <c:pt idx="28562">
                  <c:v>142.8099999999426</c:v>
                </c:pt>
                <c:pt idx="28563">
                  <c:v>142.8149999999426</c:v>
                </c:pt>
                <c:pt idx="28564">
                  <c:v>142.8199999999426</c:v>
                </c:pt>
                <c:pt idx="28565">
                  <c:v>142.8249999999426</c:v>
                </c:pt>
                <c:pt idx="28566">
                  <c:v>142.8299999999426</c:v>
                </c:pt>
                <c:pt idx="28567">
                  <c:v>142.8349999999426</c:v>
                </c:pt>
                <c:pt idx="28568">
                  <c:v>142.8399999999426</c:v>
                </c:pt>
                <c:pt idx="28569">
                  <c:v>142.8449999999426</c:v>
                </c:pt>
                <c:pt idx="28570">
                  <c:v>142.8499999999426</c:v>
                </c:pt>
                <c:pt idx="28571">
                  <c:v>142.8549999999426</c:v>
                </c:pt>
                <c:pt idx="28572">
                  <c:v>142.8599999999425</c:v>
                </c:pt>
                <c:pt idx="28573">
                  <c:v>142.8649999999425</c:v>
                </c:pt>
                <c:pt idx="28574">
                  <c:v>142.8699999999425</c:v>
                </c:pt>
                <c:pt idx="28575">
                  <c:v>142.8749999999425</c:v>
                </c:pt>
                <c:pt idx="28576">
                  <c:v>142.8799999999425</c:v>
                </c:pt>
                <c:pt idx="28577">
                  <c:v>142.8849999999426</c:v>
                </c:pt>
                <c:pt idx="28578">
                  <c:v>142.8899999999425</c:v>
                </c:pt>
                <c:pt idx="28579">
                  <c:v>142.8949999999425</c:v>
                </c:pt>
                <c:pt idx="28580">
                  <c:v>142.8999999999425</c:v>
                </c:pt>
                <c:pt idx="28581">
                  <c:v>142.9049999999425</c:v>
                </c:pt>
                <c:pt idx="28582">
                  <c:v>142.9099999999425</c:v>
                </c:pt>
                <c:pt idx="28583">
                  <c:v>142.9149999999425</c:v>
                </c:pt>
                <c:pt idx="28584">
                  <c:v>142.9199999999425</c:v>
                </c:pt>
                <c:pt idx="28585">
                  <c:v>142.9249999999425</c:v>
                </c:pt>
                <c:pt idx="28586">
                  <c:v>142.9299999999425</c:v>
                </c:pt>
                <c:pt idx="28587">
                  <c:v>142.9349999999425</c:v>
                </c:pt>
                <c:pt idx="28588">
                  <c:v>142.9399999999425</c:v>
                </c:pt>
                <c:pt idx="28589">
                  <c:v>142.9449999999425</c:v>
                </c:pt>
                <c:pt idx="28590">
                  <c:v>142.9499999999423</c:v>
                </c:pt>
                <c:pt idx="28591">
                  <c:v>142.9549999999425</c:v>
                </c:pt>
                <c:pt idx="28592">
                  <c:v>142.9599999999425</c:v>
                </c:pt>
                <c:pt idx="28593">
                  <c:v>142.9649999999424</c:v>
                </c:pt>
                <c:pt idx="28594">
                  <c:v>142.9699999999424</c:v>
                </c:pt>
                <c:pt idx="28595">
                  <c:v>142.9749999999424</c:v>
                </c:pt>
                <c:pt idx="28596">
                  <c:v>142.9799999999424</c:v>
                </c:pt>
                <c:pt idx="28597">
                  <c:v>142.9849999999424</c:v>
                </c:pt>
                <c:pt idx="28598">
                  <c:v>142.9899999999424</c:v>
                </c:pt>
                <c:pt idx="28599">
                  <c:v>142.9949999999424</c:v>
                </c:pt>
                <c:pt idx="28600">
                  <c:v>142.9999999999424</c:v>
                </c:pt>
                <c:pt idx="28601">
                  <c:v>143.0049999999424</c:v>
                </c:pt>
                <c:pt idx="28602">
                  <c:v>143.0099999999424</c:v>
                </c:pt>
                <c:pt idx="28603">
                  <c:v>143.0149999999423</c:v>
                </c:pt>
                <c:pt idx="28604">
                  <c:v>143.0199999999423</c:v>
                </c:pt>
                <c:pt idx="28605">
                  <c:v>143.0249999999424</c:v>
                </c:pt>
                <c:pt idx="28606">
                  <c:v>143.0299999999424</c:v>
                </c:pt>
                <c:pt idx="28607">
                  <c:v>143.0349999999424</c:v>
                </c:pt>
                <c:pt idx="28608">
                  <c:v>143.0399999999424</c:v>
                </c:pt>
                <c:pt idx="28609">
                  <c:v>143.0449999999423</c:v>
                </c:pt>
                <c:pt idx="28610">
                  <c:v>143.0499999999423</c:v>
                </c:pt>
                <c:pt idx="28611">
                  <c:v>143.0549999999424</c:v>
                </c:pt>
                <c:pt idx="28612">
                  <c:v>143.0599999999424</c:v>
                </c:pt>
                <c:pt idx="28613">
                  <c:v>143.0649999999424</c:v>
                </c:pt>
                <c:pt idx="28614">
                  <c:v>143.0699999999424</c:v>
                </c:pt>
                <c:pt idx="28615">
                  <c:v>143.0749999999423</c:v>
                </c:pt>
                <c:pt idx="28616">
                  <c:v>143.0799999999423</c:v>
                </c:pt>
                <c:pt idx="28617">
                  <c:v>143.0849999999423</c:v>
                </c:pt>
                <c:pt idx="28618">
                  <c:v>143.0899999999423</c:v>
                </c:pt>
                <c:pt idx="28619">
                  <c:v>143.0949999999423</c:v>
                </c:pt>
                <c:pt idx="28620">
                  <c:v>143.0999999999423</c:v>
                </c:pt>
                <c:pt idx="28621">
                  <c:v>143.1049999999423</c:v>
                </c:pt>
                <c:pt idx="28622">
                  <c:v>143.1099999999423</c:v>
                </c:pt>
                <c:pt idx="28623">
                  <c:v>143.1149999999423</c:v>
                </c:pt>
                <c:pt idx="28624">
                  <c:v>143.1199999999423</c:v>
                </c:pt>
                <c:pt idx="28625">
                  <c:v>143.1249999999423</c:v>
                </c:pt>
                <c:pt idx="28626">
                  <c:v>143.1299999999423</c:v>
                </c:pt>
                <c:pt idx="28627">
                  <c:v>143.1349999999423</c:v>
                </c:pt>
                <c:pt idx="28628">
                  <c:v>143.1399999999423</c:v>
                </c:pt>
                <c:pt idx="28629">
                  <c:v>143.1449999999423</c:v>
                </c:pt>
                <c:pt idx="28630">
                  <c:v>143.1499999999423</c:v>
                </c:pt>
                <c:pt idx="28631">
                  <c:v>143.1549999999423</c:v>
                </c:pt>
                <c:pt idx="28632">
                  <c:v>143.1599999999423</c:v>
                </c:pt>
                <c:pt idx="28633">
                  <c:v>143.1649999999423</c:v>
                </c:pt>
                <c:pt idx="28634">
                  <c:v>143.1699999999421</c:v>
                </c:pt>
                <c:pt idx="28635">
                  <c:v>143.1749999999421</c:v>
                </c:pt>
                <c:pt idx="28636">
                  <c:v>143.1799999999421</c:v>
                </c:pt>
                <c:pt idx="28637">
                  <c:v>143.1849999999422</c:v>
                </c:pt>
                <c:pt idx="28638">
                  <c:v>143.1899999999422</c:v>
                </c:pt>
                <c:pt idx="28639">
                  <c:v>143.1949999999422</c:v>
                </c:pt>
                <c:pt idx="28640">
                  <c:v>143.1999999999422</c:v>
                </c:pt>
                <c:pt idx="28641">
                  <c:v>143.2049999999421</c:v>
                </c:pt>
                <c:pt idx="28642">
                  <c:v>143.2099999999421</c:v>
                </c:pt>
                <c:pt idx="28643">
                  <c:v>143.2149999999421</c:v>
                </c:pt>
                <c:pt idx="28644">
                  <c:v>143.2199999999415</c:v>
                </c:pt>
                <c:pt idx="28645">
                  <c:v>143.2249999999422</c:v>
                </c:pt>
                <c:pt idx="28646">
                  <c:v>143.2299999999422</c:v>
                </c:pt>
                <c:pt idx="28647">
                  <c:v>143.2349999999421</c:v>
                </c:pt>
                <c:pt idx="28648">
                  <c:v>143.2399999999421</c:v>
                </c:pt>
                <c:pt idx="28649">
                  <c:v>143.2449999999421</c:v>
                </c:pt>
                <c:pt idx="28650">
                  <c:v>143.2499999999417</c:v>
                </c:pt>
                <c:pt idx="28651">
                  <c:v>143.2549999999422</c:v>
                </c:pt>
                <c:pt idx="28652">
                  <c:v>143.2599999999422</c:v>
                </c:pt>
                <c:pt idx="28653">
                  <c:v>143.2649999999421</c:v>
                </c:pt>
                <c:pt idx="28654">
                  <c:v>143.2699999999421</c:v>
                </c:pt>
                <c:pt idx="28655">
                  <c:v>143.2749999999421</c:v>
                </c:pt>
                <c:pt idx="28656">
                  <c:v>143.2799999999419</c:v>
                </c:pt>
                <c:pt idx="28657">
                  <c:v>143.2849999999422</c:v>
                </c:pt>
                <c:pt idx="28658">
                  <c:v>143.2899999999422</c:v>
                </c:pt>
                <c:pt idx="28659">
                  <c:v>143.2949999999421</c:v>
                </c:pt>
                <c:pt idx="28660">
                  <c:v>143.2999999999421</c:v>
                </c:pt>
                <c:pt idx="28661">
                  <c:v>143.3049999999421</c:v>
                </c:pt>
                <c:pt idx="28662">
                  <c:v>143.3099999999421</c:v>
                </c:pt>
                <c:pt idx="28663">
                  <c:v>143.3149999999421</c:v>
                </c:pt>
                <c:pt idx="28664">
                  <c:v>143.3199999999421</c:v>
                </c:pt>
                <c:pt idx="28665">
                  <c:v>143.3249999999422</c:v>
                </c:pt>
                <c:pt idx="28666">
                  <c:v>143.3299999999421</c:v>
                </c:pt>
                <c:pt idx="28667">
                  <c:v>143.3349999999421</c:v>
                </c:pt>
                <c:pt idx="28668">
                  <c:v>143.3399999999421</c:v>
                </c:pt>
                <c:pt idx="28669">
                  <c:v>143.3449999999421</c:v>
                </c:pt>
                <c:pt idx="28670">
                  <c:v>143.3499999999421</c:v>
                </c:pt>
                <c:pt idx="28671">
                  <c:v>143.3549999999421</c:v>
                </c:pt>
                <c:pt idx="28672">
                  <c:v>143.3599999999421</c:v>
                </c:pt>
                <c:pt idx="28673">
                  <c:v>143.3649999999421</c:v>
                </c:pt>
                <c:pt idx="28674">
                  <c:v>143.3699999999421</c:v>
                </c:pt>
                <c:pt idx="28675">
                  <c:v>143.3749999999421</c:v>
                </c:pt>
                <c:pt idx="28676">
                  <c:v>143.3799999999421</c:v>
                </c:pt>
                <c:pt idx="28677">
                  <c:v>143.3849999999421</c:v>
                </c:pt>
                <c:pt idx="28678">
                  <c:v>143.3899999999421</c:v>
                </c:pt>
                <c:pt idx="28679">
                  <c:v>143.3949999999421</c:v>
                </c:pt>
                <c:pt idx="28680">
                  <c:v>143.3999999999421</c:v>
                </c:pt>
                <c:pt idx="28681">
                  <c:v>143.404999999942</c:v>
                </c:pt>
                <c:pt idx="28682">
                  <c:v>143.409999999942</c:v>
                </c:pt>
                <c:pt idx="28683">
                  <c:v>143.414999999942</c:v>
                </c:pt>
                <c:pt idx="28684">
                  <c:v>143.419999999942</c:v>
                </c:pt>
                <c:pt idx="28685">
                  <c:v>143.424999999942</c:v>
                </c:pt>
                <c:pt idx="28686">
                  <c:v>143.429999999942</c:v>
                </c:pt>
                <c:pt idx="28687">
                  <c:v>143.434999999942</c:v>
                </c:pt>
                <c:pt idx="28688">
                  <c:v>143.439999999942</c:v>
                </c:pt>
                <c:pt idx="28689">
                  <c:v>143.444999999942</c:v>
                </c:pt>
                <c:pt idx="28690">
                  <c:v>143.449999999942</c:v>
                </c:pt>
                <c:pt idx="28691">
                  <c:v>143.454999999942</c:v>
                </c:pt>
                <c:pt idx="28692">
                  <c:v>143.459999999942</c:v>
                </c:pt>
                <c:pt idx="28693">
                  <c:v>143.464999999942</c:v>
                </c:pt>
                <c:pt idx="28694">
                  <c:v>143.469999999942</c:v>
                </c:pt>
                <c:pt idx="28695">
                  <c:v>143.474999999942</c:v>
                </c:pt>
                <c:pt idx="28696">
                  <c:v>143.479999999942</c:v>
                </c:pt>
                <c:pt idx="28697">
                  <c:v>143.484999999942</c:v>
                </c:pt>
                <c:pt idx="28698">
                  <c:v>143.489999999942</c:v>
                </c:pt>
                <c:pt idx="28699">
                  <c:v>143.494999999942</c:v>
                </c:pt>
                <c:pt idx="28700">
                  <c:v>143.499999999942</c:v>
                </c:pt>
                <c:pt idx="28701">
                  <c:v>143.504999999942</c:v>
                </c:pt>
                <c:pt idx="28702">
                  <c:v>143.509999999942</c:v>
                </c:pt>
                <c:pt idx="28703">
                  <c:v>143.5149999999419</c:v>
                </c:pt>
                <c:pt idx="28704">
                  <c:v>143.5199999999419</c:v>
                </c:pt>
                <c:pt idx="28705">
                  <c:v>143.5249999999419</c:v>
                </c:pt>
                <c:pt idx="28706">
                  <c:v>143.5299999999419</c:v>
                </c:pt>
                <c:pt idx="28707">
                  <c:v>143.5349999999419</c:v>
                </c:pt>
                <c:pt idx="28708">
                  <c:v>143.5399999999419</c:v>
                </c:pt>
                <c:pt idx="28709">
                  <c:v>143.5449999999419</c:v>
                </c:pt>
                <c:pt idx="28710">
                  <c:v>143.5499999999419</c:v>
                </c:pt>
                <c:pt idx="28711">
                  <c:v>143.5549999999419</c:v>
                </c:pt>
                <c:pt idx="28712">
                  <c:v>143.5599999999419</c:v>
                </c:pt>
                <c:pt idx="28713">
                  <c:v>143.5649999999419</c:v>
                </c:pt>
                <c:pt idx="28714">
                  <c:v>143.5699999999419</c:v>
                </c:pt>
                <c:pt idx="28715">
                  <c:v>143.5749999999419</c:v>
                </c:pt>
                <c:pt idx="28716">
                  <c:v>143.5799999999419</c:v>
                </c:pt>
                <c:pt idx="28717">
                  <c:v>143.5849999999419</c:v>
                </c:pt>
                <c:pt idx="28718">
                  <c:v>143.5899999999419</c:v>
                </c:pt>
                <c:pt idx="28719">
                  <c:v>143.5949999999419</c:v>
                </c:pt>
                <c:pt idx="28720">
                  <c:v>143.5999999999419</c:v>
                </c:pt>
                <c:pt idx="28721">
                  <c:v>143.6049999999419</c:v>
                </c:pt>
                <c:pt idx="28722">
                  <c:v>143.6099999999417</c:v>
                </c:pt>
                <c:pt idx="28723">
                  <c:v>143.6149999999417</c:v>
                </c:pt>
                <c:pt idx="28724">
                  <c:v>143.6199999999417</c:v>
                </c:pt>
                <c:pt idx="28725">
                  <c:v>143.6249999999418</c:v>
                </c:pt>
                <c:pt idx="28726">
                  <c:v>143.6299999999418</c:v>
                </c:pt>
                <c:pt idx="28727">
                  <c:v>143.6349999999418</c:v>
                </c:pt>
                <c:pt idx="28728">
                  <c:v>143.6399999999418</c:v>
                </c:pt>
                <c:pt idx="28729">
                  <c:v>143.6449999999417</c:v>
                </c:pt>
                <c:pt idx="28730">
                  <c:v>143.6499999999417</c:v>
                </c:pt>
                <c:pt idx="28731">
                  <c:v>143.6549999999418</c:v>
                </c:pt>
                <c:pt idx="28732">
                  <c:v>143.6599999999418</c:v>
                </c:pt>
                <c:pt idx="28733">
                  <c:v>143.6649999999418</c:v>
                </c:pt>
                <c:pt idx="28734">
                  <c:v>143.6699999999418</c:v>
                </c:pt>
                <c:pt idx="28735">
                  <c:v>143.6749999999417</c:v>
                </c:pt>
                <c:pt idx="28736">
                  <c:v>143.6799999999417</c:v>
                </c:pt>
                <c:pt idx="28737">
                  <c:v>143.6849999999418</c:v>
                </c:pt>
                <c:pt idx="28738">
                  <c:v>143.6899999999418</c:v>
                </c:pt>
                <c:pt idx="28739">
                  <c:v>143.6949999999418</c:v>
                </c:pt>
                <c:pt idx="28740">
                  <c:v>143.6999999999418</c:v>
                </c:pt>
                <c:pt idx="28741">
                  <c:v>143.7049999999417</c:v>
                </c:pt>
                <c:pt idx="28742">
                  <c:v>143.7099999999417</c:v>
                </c:pt>
                <c:pt idx="28743">
                  <c:v>143.7149999999417</c:v>
                </c:pt>
                <c:pt idx="28744">
                  <c:v>143.7199999999415</c:v>
                </c:pt>
                <c:pt idx="28745">
                  <c:v>143.7249999999418</c:v>
                </c:pt>
                <c:pt idx="28746">
                  <c:v>143.7299999999418</c:v>
                </c:pt>
                <c:pt idx="28747">
                  <c:v>143.7349999999417</c:v>
                </c:pt>
                <c:pt idx="28748">
                  <c:v>143.7399999999417</c:v>
                </c:pt>
                <c:pt idx="28749">
                  <c:v>143.7449999999417</c:v>
                </c:pt>
                <c:pt idx="28750">
                  <c:v>143.7499999999417</c:v>
                </c:pt>
                <c:pt idx="28751">
                  <c:v>143.7549999999417</c:v>
                </c:pt>
                <c:pt idx="28752">
                  <c:v>143.7599999999417</c:v>
                </c:pt>
                <c:pt idx="28753">
                  <c:v>143.7649999999417</c:v>
                </c:pt>
                <c:pt idx="28754">
                  <c:v>143.7699999999417</c:v>
                </c:pt>
                <c:pt idx="28755">
                  <c:v>143.7749999999417</c:v>
                </c:pt>
                <c:pt idx="28756">
                  <c:v>143.7799999999417</c:v>
                </c:pt>
                <c:pt idx="28757">
                  <c:v>143.7849999999417</c:v>
                </c:pt>
                <c:pt idx="28758">
                  <c:v>143.7899999999417</c:v>
                </c:pt>
                <c:pt idx="28759">
                  <c:v>143.7949999999417</c:v>
                </c:pt>
                <c:pt idx="28760">
                  <c:v>143.7999999999417</c:v>
                </c:pt>
                <c:pt idx="28761">
                  <c:v>143.8049999999417</c:v>
                </c:pt>
                <c:pt idx="28762">
                  <c:v>143.8099999999417</c:v>
                </c:pt>
                <c:pt idx="28763">
                  <c:v>143.8149999999417</c:v>
                </c:pt>
                <c:pt idx="28764">
                  <c:v>143.8199999999417</c:v>
                </c:pt>
                <c:pt idx="28765">
                  <c:v>143.8249999999417</c:v>
                </c:pt>
                <c:pt idx="28766">
                  <c:v>143.8299999999417</c:v>
                </c:pt>
                <c:pt idx="28767">
                  <c:v>143.8349999999417</c:v>
                </c:pt>
                <c:pt idx="28768">
                  <c:v>143.8399999999417</c:v>
                </c:pt>
                <c:pt idx="28769">
                  <c:v>143.8449999999416</c:v>
                </c:pt>
                <c:pt idx="28770">
                  <c:v>143.8499999999416</c:v>
                </c:pt>
                <c:pt idx="28771">
                  <c:v>143.8549999999416</c:v>
                </c:pt>
                <c:pt idx="28772">
                  <c:v>143.8599999999416</c:v>
                </c:pt>
                <c:pt idx="28773">
                  <c:v>143.8649999999416</c:v>
                </c:pt>
                <c:pt idx="28774">
                  <c:v>143.8699999999416</c:v>
                </c:pt>
                <c:pt idx="28775">
                  <c:v>143.8749999999416</c:v>
                </c:pt>
                <c:pt idx="28776">
                  <c:v>143.8799999999416</c:v>
                </c:pt>
                <c:pt idx="28777">
                  <c:v>143.8849999999416</c:v>
                </c:pt>
                <c:pt idx="28778">
                  <c:v>143.8899999999416</c:v>
                </c:pt>
                <c:pt idx="28779">
                  <c:v>143.8949999999416</c:v>
                </c:pt>
                <c:pt idx="28780">
                  <c:v>143.8999999999416</c:v>
                </c:pt>
                <c:pt idx="28781">
                  <c:v>143.9049999999416</c:v>
                </c:pt>
                <c:pt idx="28782">
                  <c:v>143.9099999999416</c:v>
                </c:pt>
                <c:pt idx="28783">
                  <c:v>143.9149999999416</c:v>
                </c:pt>
                <c:pt idx="28784">
                  <c:v>143.9199999999416</c:v>
                </c:pt>
                <c:pt idx="28785">
                  <c:v>143.9249999999416</c:v>
                </c:pt>
                <c:pt idx="28786">
                  <c:v>143.9299999999416</c:v>
                </c:pt>
                <c:pt idx="28787">
                  <c:v>143.9349999999416</c:v>
                </c:pt>
                <c:pt idx="28788">
                  <c:v>143.9399999999416</c:v>
                </c:pt>
                <c:pt idx="28789">
                  <c:v>143.9449999999416</c:v>
                </c:pt>
                <c:pt idx="28790">
                  <c:v>143.9499999999416</c:v>
                </c:pt>
                <c:pt idx="28791">
                  <c:v>143.9549999999416</c:v>
                </c:pt>
                <c:pt idx="28792">
                  <c:v>143.9599999999415</c:v>
                </c:pt>
                <c:pt idx="28793">
                  <c:v>143.9649999999415</c:v>
                </c:pt>
                <c:pt idx="28794">
                  <c:v>143.9699999999415</c:v>
                </c:pt>
                <c:pt idx="28795">
                  <c:v>143.9749999999415</c:v>
                </c:pt>
                <c:pt idx="28796">
                  <c:v>143.9799999999415</c:v>
                </c:pt>
                <c:pt idx="28797">
                  <c:v>143.9849999999416</c:v>
                </c:pt>
                <c:pt idx="28798">
                  <c:v>143.9899999999415</c:v>
                </c:pt>
                <c:pt idx="28799">
                  <c:v>143.9949999999415</c:v>
                </c:pt>
                <c:pt idx="28800">
                  <c:v>143.9999999999415</c:v>
                </c:pt>
                <c:pt idx="28801">
                  <c:v>144.0049999999415</c:v>
                </c:pt>
                <c:pt idx="28802">
                  <c:v>144.0099999999415</c:v>
                </c:pt>
                <c:pt idx="28803">
                  <c:v>144.0149999999415</c:v>
                </c:pt>
                <c:pt idx="28804">
                  <c:v>144.0199999999415</c:v>
                </c:pt>
                <c:pt idx="28805">
                  <c:v>144.0249999999415</c:v>
                </c:pt>
                <c:pt idx="28806">
                  <c:v>144.0299999999415</c:v>
                </c:pt>
                <c:pt idx="28807">
                  <c:v>144.0349999999415</c:v>
                </c:pt>
                <c:pt idx="28808">
                  <c:v>144.0399999999415</c:v>
                </c:pt>
                <c:pt idx="28809">
                  <c:v>144.0449999999415</c:v>
                </c:pt>
                <c:pt idx="28810">
                  <c:v>144.0499999999413</c:v>
                </c:pt>
                <c:pt idx="28811">
                  <c:v>144.0549999999415</c:v>
                </c:pt>
                <c:pt idx="28812">
                  <c:v>144.0599999999415</c:v>
                </c:pt>
                <c:pt idx="28813">
                  <c:v>144.0649999999414</c:v>
                </c:pt>
                <c:pt idx="28814">
                  <c:v>144.0699999999414</c:v>
                </c:pt>
                <c:pt idx="28815">
                  <c:v>144.0749999999414</c:v>
                </c:pt>
                <c:pt idx="28816">
                  <c:v>144.0799999999414</c:v>
                </c:pt>
                <c:pt idx="28817">
                  <c:v>144.0849999999414</c:v>
                </c:pt>
                <c:pt idx="28818">
                  <c:v>144.0899999999414</c:v>
                </c:pt>
                <c:pt idx="28819">
                  <c:v>144.0949999999414</c:v>
                </c:pt>
                <c:pt idx="28820">
                  <c:v>144.0999999999414</c:v>
                </c:pt>
                <c:pt idx="28821">
                  <c:v>144.1049999999414</c:v>
                </c:pt>
                <c:pt idx="28822">
                  <c:v>144.1099999999414</c:v>
                </c:pt>
                <c:pt idx="28823">
                  <c:v>144.1149999999413</c:v>
                </c:pt>
                <c:pt idx="28824">
                  <c:v>144.1199999999413</c:v>
                </c:pt>
                <c:pt idx="28825">
                  <c:v>144.1249999999414</c:v>
                </c:pt>
                <c:pt idx="28826">
                  <c:v>144.1299999999414</c:v>
                </c:pt>
                <c:pt idx="28827">
                  <c:v>144.1349999999414</c:v>
                </c:pt>
                <c:pt idx="28828">
                  <c:v>144.1399999999414</c:v>
                </c:pt>
                <c:pt idx="28829">
                  <c:v>144.1449999999413</c:v>
                </c:pt>
                <c:pt idx="28830">
                  <c:v>144.1499999999413</c:v>
                </c:pt>
                <c:pt idx="28831">
                  <c:v>144.1549999999414</c:v>
                </c:pt>
                <c:pt idx="28832">
                  <c:v>144.1599999999414</c:v>
                </c:pt>
                <c:pt idx="28833">
                  <c:v>144.1649999999414</c:v>
                </c:pt>
                <c:pt idx="28834">
                  <c:v>144.1699999999414</c:v>
                </c:pt>
                <c:pt idx="28835">
                  <c:v>144.1749999999413</c:v>
                </c:pt>
                <c:pt idx="28836">
                  <c:v>144.1799999999413</c:v>
                </c:pt>
                <c:pt idx="28837">
                  <c:v>144.1849999999413</c:v>
                </c:pt>
                <c:pt idx="28838">
                  <c:v>144.1899999999413</c:v>
                </c:pt>
                <c:pt idx="28839">
                  <c:v>144.1949999999413</c:v>
                </c:pt>
                <c:pt idx="28840">
                  <c:v>144.1999999999413</c:v>
                </c:pt>
                <c:pt idx="28841">
                  <c:v>144.2049999999413</c:v>
                </c:pt>
                <c:pt idx="28842">
                  <c:v>144.2099999999413</c:v>
                </c:pt>
                <c:pt idx="28843">
                  <c:v>144.2149999999413</c:v>
                </c:pt>
                <c:pt idx="28844">
                  <c:v>144.2199999999413</c:v>
                </c:pt>
                <c:pt idx="28845">
                  <c:v>144.2249999999413</c:v>
                </c:pt>
                <c:pt idx="28846">
                  <c:v>144.2299999999413</c:v>
                </c:pt>
                <c:pt idx="28847">
                  <c:v>144.2349999999413</c:v>
                </c:pt>
                <c:pt idx="28848">
                  <c:v>144.2399999999413</c:v>
                </c:pt>
                <c:pt idx="28849">
                  <c:v>144.2449999999413</c:v>
                </c:pt>
                <c:pt idx="28850">
                  <c:v>144.2499999999413</c:v>
                </c:pt>
                <c:pt idx="28851">
                  <c:v>144.2549999999413</c:v>
                </c:pt>
                <c:pt idx="28852">
                  <c:v>144.2599999999413</c:v>
                </c:pt>
                <c:pt idx="28853">
                  <c:v>144.2649999999413</c:v>
                </c:pt>
                <c:pt idx="28854">
                  <c:v>144.2699999999411</c:v>
                </c:pt>
                <c:pt idx="28855">
                  <c:v>144.2749999999411</c:v>
                </c:pt>
                <c:pt idx="28856">
                  <c:v>144.2799999999411</c:v>
                </c:pt>
                <c:pt idx="28857">
                  <c:v>144.2849999999412</c:v>
                </c:pt>
                <c:pt idx="28858">
                  <c:v>144.2899999999412</c:v>
                </c:pt>
                <c:pt idx="28859">
                  <c:v>144.2949999999412</c:v>
                </c:pt>
                <c:pt idx="28860">
                  <c:v>144.2999999999411</c:v>
                </c:pt>
                <c:pt idx="28861">
                  <c:v>144.3049999999412</c:v>
                </c:pt>
                <c:pt idx="28862">
                  <c:v>144.3099999999412</c:v>
                </c:pt>
                <c:pt idx="28863">
                  <c:v>144.3149999999412</c:v>
                </c:pt>
                <c:pt idx="28864">
                  <c:v>144.3199999999412</c:v>
                </c:pt>
                <c:pt idx="28865">
                  <c:v>144.3249999999412</c:v>
                </c:pt>
                <c:pt idx="28866">
                  <c:v>144.3299999999412</c:v>
                </c:pt>
                <c:pt idx="28867">
                  <c:v>144.3349999999412</c:v>
                </c:pt>
                <c:pt idx="28868">
                  <c:v>144.3399999999412</c:v>
                </c:pt>
                <c:pt idx="28869">
                  <c:v>144.3449999999412</c:v>
                </c:pt>
                <c:pt idx="28870">
                  <c:v>144.3499999999412</c:v>
                </c:pt>
                <c:pt idx="28871">
                  <c:v>144.3549999999412</c:v>
                </c:pt>
                <c:pt idx="28872">
                  <c:v>144.3599999999412</c:v>
                </c:pt>
                <c:pt idx="28873">
                  <c:v>144.3649999999412</c:v>
                </c:pt>
                <c:pt idx="28874">
                  <c:v>144.3699999999412</c:v>
                </c:pt>
                <c:pt idx="28875">
                  <c:v>144.3749999999412</c:v>
                </c:pt>
                <c:pt idx="28876">
                  <c:v>144.3799999999412</c:v>
                </c:pt>
                <c:pt idx="28877">
                  <c:v>144.3849999999412</c:v>
                </c:pt>
                <c:pt idx="28878">
                  <c:v>144.3899999999412</c:v>
                </c:pt>
                <c:pt idx="28879">
                  <c:v>144.3949999999412</c:v>
                </c:pt>
                <c:pt idx="28880">
                  <c:v>144.3999999999411</c:v>
                </c:pt>
                <c:pt idx="28881">
                  <c:v>144.4049999999411</c:v>
                </c:pt>
                <c:pt idx="28882">
                  <c:v>144.4099999999411</c:v>
                </c:pt>
                <c:pt idx="28883">
                  <c:v>144.4149999999411</c:v>
                </c:pt>
                <c:pt idx="28884">
                  <c:v>144.4199999999411</c:v>
                </c:pt>
                <c:pt idx="28885">
                  <c:v>144.4249999999411</c:v>
                </c:pt>
                <c:pt idx="28886">
                  <c:v>144.4299999999411</c:v>
                </c:pt>
                <c:pt idx="28887">
                  <c:v>144.4349999999411</c:v>
                </c:pt>
                <c:pt idx="28888">
                  <c:v>144.4399999999411</c:v>
                </c:pt>
                <c:pt idx="28889">
                  <c:v>144.4449999999411</c:v>
                </c:pt>
                <c:pt idx="28890">
                  <c:v>144.4499999999411</c:v>
                </c:pt>
                <c:pt idx="28891">
                  <c:v>144.4549999999411</c:v>
                </c:pt>
                <c:pt idx="28892">
                  <c:v>144.4599999999411</c:v>
                </c:pt>
                <c:pt idx="28893">
                  <c:v>144.4649999999411</c:v>
                </c:pt>
                <c:pt idx="28894">
                  <c:v>144.4699999999411</c:v>
                </c:pt>
                <c:pt idx="28895">
                  <c:v>144.4749999999411</c:v>
                </c:pt>
                <c:pt idx="28896">
                  <c:v>144.4799999999411</c:v>
                </c:pt>
                <c:pt idx="28897">
                  <c:v>144.4849999999411</c:v>
                </c:pt>
                <c:pt idx="28898">
                  <c:v>144.4899999999411</c:v>
                </c:pt>
                <c:pt idx="28899">
                  <c:v>144.4949999999411</c:v>
                </c:pt>
                <c:pt idx="28900">
                  <c:v>144.4999999999411</c:v>
                </c:pt>
                <c:pt idx="28901">
                  <c:v>144.504999999941</c:v>
                </c:pt>
                <c:pt idx="28902">
                  <c:v>144.509999999941</c:v>
                </c:pt>
                <c:pt idx="28903">
                  <c:v>144.514999999941</c:v>
                </c:pt>
                <c:pt idx="28904">
                  <c:v>144.5199999999409</c:v>
                </c:pt>
                <c:pt idx="28905">
                  <c:v>144.524999999941</c:v>
                </c:pt>
                <c:pt idx="28906">
                  <c:v>144.529999999941</c:v>
                </c:pt>
                <c:pt idx="28907">
                  <c:v>144.534999999941</c:v>
                </c:pt>
                <c:pt idx="28908">
                  <c:v>144.539999999941</c:v>
                </c:pt>
                <c:pt idx="28909">
                  <c:v>144.544999999941</c:v>
                </c:pt>
                <c:pt idx="28910">
                  <c:v>144.549999999941</c:v>
                </c:pt>
                <c:pt idx="28911">
                  <c:v>144.554999999941</c:v>
                </c:pt>
                <c:pt idx="28912">
                  <c:v>144.559999999941</c:v>
                </c:pt>
                <c:pt idx="28913">
                  <c:v>144.564999999941</c:v>
                </c:pt>
                <c:pt idx="28914">
                  <c:v>144.569999999941</c:v>
                </c:pt>
                <c:pt idx="28915">
                  <c:v>144.574999999941</c:v>
                </c:pt>
                <c:pt idx="28916">
                  <c:v>144.579999999941</c:v>
                </c:pt>
                <c:pt idx="28917">
                  <c:v>144.584999999941</c:v>
                </c:pt>
                <c:pt idx="28918">
                  <c:v>144.589999999941</c:v>
                </c:pt>
                <c:pt idx="28919">
                  <c:v>144.594999999941</c:v>
                </c:pt>
                <c:pt idx="28920">
                  <c:v>144.599999999941</c:v>
                </c:pt>
                <c:pt idx="28921">
                  <c:v>144.604999999941</c:v>
                </c:pt>
                <c:pt idx="28922">
                  <c:v>144.609999999941</c:v>
                </c:pt>
                <c:pt idx="28923">
                  <c:v>144.6149999999409</c:v>
                </c:pt>
                <c:pt idx="28924">
                  <c:v>144.6199999999409</c:v>
                </c:pt>
                <c:pt idx="28925">
                  <c:v>144.6249999999409</c:v>
                </c:pt>
                <c:pt idx="28926">
                  <c:v>144.6299999999409</c:v>
                </c:pt>
                <c:pt idx="28927">
                  <c:v>144.6349999999409</c:v>
                </c:pt>
                <c:pt idx="28928">
                  <c:v>144.6399999999409</c:v>
                </c:pt>
                <c:pt idx="28929">
                  <c:v>144.6449999999409</c:v>
                </c:pt>
                <c:pt idx="28930">
                  <c:v>144.6499999999409</c:v>
                </c:pt>
                <c:pt idx="28931">
                  <c:v>144.6549999999409</c:v>
                </c:pt>
                <c:pt idx="28932">
                  <c:v>144.6599999999409</c:v>
                </c:pt>
                <c:pt idx="28933">
                  <c:v>144.6649999999409</c:v>
                </c:pt>
                <c:pt idx="28934">
                  <c:v>144.6699999999409</c:v>
                </c:pt>
                <c:pt idx="28935">
                  <c:v>144.6749999999409</c:v>
                </c:pt>
                <c:pt idx="28936">
                  <c:v>144.6799999999409</c:v>
                </c:pt>
                <c:pt idx="28937">
                  <c:v>144.6849999999409</c:v>
                </c:pt>
                <c:pt idx="28938">
                  <c:v>144.6899999999409</c:v>
                </c:pt>
                <c:pt idx="28939">
                  <c:v>144.6949999999409</c:v>
                </c:pt>
                <c:pt idx="28940">
                  <c:v>144.6999999999409</c:v>
                </c:pt>
                <c:pt idx="28941">
                  <c:v>144.7049999999409</c:v>
                </c:pt>
                <c:pt idx="28942">
                  <c:v>144.7099999999407</c:v>
                </c:pt>
                <c:pt idx="28943">
                  <c:v>144.7149999999407</c:v>
                </c:pt>
                <c:pt idx="28944">
                  <c:v>144.7199999999407</c:v>
                </c:pt>
                <c:pt idx="28945">
                  <c:v>144.7249999999408</c:v>
                </c:pt>
                <c:pt idx="28946">
                  <c:v>144.7299999999408</c:v>
                </c:pt>
                <c:pt idx="28947">
                  <c:v>144.7349999999408</c:v>
                </c:pt>
                <c:pt idx="28948">
                  <c:v>144.7399999999407</c:v>
                </c:pt>
                <c:pt idx="28949">
                  <c:v>144.7449999999407</c:v>
                </c:pt>
                <c:pt idx="28950">
                  <c:v>144.7499999999407</c:v>
                </c:pt>
                <c:pt idx="28951">
                  <c:v>144.7549999999408</c:v>
                </c:pt>
                <c:pt idx="28952">
                  <c:v>144.7599999999408</c:v>
                </c:pt>
                <c:pt idx="28953">
                  <c:v>144.7649999999408</c:v>
                </c:pt>
                <c:pt idx="28954">
                  <c:v>144.7699999999408</c:v>
                </c:pt>
                <c:pt idx="28955">
                  <c:v>144.7749999999407</c:v>
                </c:pt>
                <c:pt idx="28956">
                  <c:v>144.7799999999407</c:v>
                </c:pt>
                <c:pt idx="28957">
                  <c:v>144.7849999999408</c:v>
                </c:pt>
                <c:pt idx="28958">
                  <c:v>144.7899999999408</c:v>
                </c:pt>
                <c:pt idx="28959">
                  <c:v>144.7949999999408</c:v>
                </c:pt>
                <c:pt idx="28960">
                  <c:v>144.7999999999408</c:v>
                </c:pt>
                <c:pt idx="28961">
                  <c:v>144.8049999999408</c:v>
                </c:pt>
                <c:pt idx="28962">
                  <c:v>144.8099999999408</c:v>
                </c:pt>
                <c:pt idx="28963">
                  <c:v>144.8149999999408</c:v>
                </c:pt>
                <c:pt idx="28964">
                  <c:v>144.8199999999408</c:v>
                </c:pt>
                <c:pt idx="28965">
                  <c:v>144.8249999999408</c:v>
                </c:pt>
                <c:pt idx="28966">
                  <c:v>144.8299999999408</c:v>
                </c:pt>
                <c:pt idx="28967">
                  <c:v>144.8349999999408</c:v>
                </c:pt>
                <c:pt idx="28968">
                  <c:v>144.8399999999407</c:v>
                </c:pt>
                <c:pt idx="28969">
                  <c:v>144.8449999999407</c:v>
                </c:pt>
                <c:pt idx="28970">
                  <c:v>144.8499999999407</c:v>
                </c:pt>
                <c:pt idx="28971">
                  <c:v>144.8549999999408</c:v>
                </c:pt>
                <c:pt idx="28972">
                  <c:v>144.8599999999408</c:v>
                </c:pt>
                <c:pt idx="28973">
                  <c:v>144.8649999999407</c:v>
                </c:pt>
                <c:pt idx="28974">
                  <c:v>144.8699999999407</c:v>
                </c:pt>
                <c:pt idx="28975">
                  <c:v>144.8749999999407</c:v>
                </c:pt>
                <c:pt idx="28976">
                  <c:v>144.8799999999407</c:v>
                </c:pt>
                <c:pt idx="28977">
                  <c:v>144.8849999999407</c:v>
                </c:pt>
                <c:pt idx="28978">
                  <c:v>144.8899999999407</c:v>
                </c:pt>
                <c:pt idx="28979">
                  <c:v>144.8949999999407</c:v>
                </c:pt>
                <c:pt idx="28980">
                  <c:v>144.8999999999407</c:v>
                </c:pt>
                <c:pt idx="28981">
                  <c:v>144.9049999999407</c:v>
                </c:pt>
                <c:pt idx="28982">
                  <c:v>144.9099999999407</c:v>
                </c:pt>
                <c:pt idx="28983">
                  <c:v>144.9149999999407</c:v>
                </c:pt>
                <c:pt idx="28984">
                  <c:v>144.9199999999407</c:v>
                </c:pt>
                <c:pt idx="28985">
                  <c:v>144.9249999999407</c:v>
                </c:pt>
                <c:pt idx="28986">
                  <c:v>144.9299999999407</c:v>
                </c:pt>
                <c:pt idx="28987">
                  <c:v>144.9349999999407</c:v>
                </c:pt>
                <c:pt idx="28988">
                  <c:v>144.9399999999407</c:v>
                </c:pt>
                <c:pt idx="28989">
                  <c:v>144.9449999999406</c:v>
                </c:pt>
                <c:pt idx="28990">
                  <c:v>144.9499999999406</c:v>
                </c:pt>
                <c:pt idx="28991">
                  <c:v>144.9549999999406</c:v>
                </c:pt>
                <c:pt idx="28992">
                  <c:v>144.9599999999406</c:v>
                </c:pt>
                <c:pt idx="28993">
                  <c:v>144.9649999999406</c:v>
                </c:pt>
                <c:pt idx="28994">
                  <c:v>144.9699999999406</c:v>
                </c:pt>
                <c:pt idx="28995">
                  <c:v>144.9749999999406</c:v>
                </c:pt>
                <c:pt idx="28996">
                  <c:v>144.9799999999406</c:v>
                </c:pt>
                <c:pt idx="28997">
                  <c:v>144.9849999999406</c:v>
                </c:pt>
                <c:pt idx="28998">
                  <c:v>144.9899999999406</c:v>
                </c:pt>
                <c:pt idx="28999">
                  <c:v>144.9949999999406</c:v>
                </c:pt>
                <c:pt idx="29000">
                  <c:v>144.9999999999406</c:v>
                </c:pt>
                <c:pt idx="29001">
                  <c:v>145.0049999999406</c:v>
                </c:pt>
                <c:pt idx="29002">
                  <c:v>145.0099999999406</c:v>
                </c:pt>
                <c:pt idx="29003">
                  <c:v>145.0149999999406</c:v>
                </c:pt>
                <c:pt idx="29004">
                  <c:v>145.0199999999406</c:v>
                </c:pt>
                <c:pt idx="29005">
                  <c:v>145.0249999999406</c:v>
                </c:pt>
                <c:pt idx="29006">
                  <c:v>145.0299999999406</c:v>
                </c:pt>
                <c:pt idx="29007">
                  <c:v>145.0349999999406</c:v>
                </c:pt>
                <c:pt idx="29008">
                  <c:v>145.0399999999406</c:v>
                </c:pt>
                <c:pt idx="29009">
                  <c:v>145.0449999999406</c:v>
                </c:pt>
                <c:pt idx="29010">
                  <c:v>145.0499999999406</c:v>
                </c:pt>
                <c:pt idx="29011">
                  <c:v>145.0549999999406</c:v>
                </c:pt>
                <c:pt idx="29012">
                  <c:v>145.0599999999405</c:v>
                </c:pt>
                <c:pt idx="29013">
                  <c:v>145.0649999999405</c:v>
                </c:pt>
                <c:pt idx="29014">
                  <c:v>145.0699999999405</c:v>
                </c:pt>
                <c:pt idx="29015">
                  <c:v>145.0749999999405</c:v>
                </c:pt>
                <c:pt idx="29016">
                  <c:v>145.0799999999405</c:v>
                </c:pt>
                <c:pt idx="29017">
                  <c:v>145.0849999999405</c:v>
                </c:pt>
                <c:pt idx="29018">
                  <c:v>145.0899999999405</c:v>
                </c:pt>
                <c:pt idx="29019">
                  <c:v>145.0949999999405</c:v>
                </c:pt>
                <c:pt idx="29020">
                  <c:v>145.0999999999405</c:v>
                </c:pt>
                <c:pt idx="29021">
                  <c:v>145.1049999999405</c:v>
                </c:pt>
                <c:pt idx="29022">
                  <c:v>145.1099999999405</c:v>
                </c:pt>
                <c:pt idx="29023">
                  <c:v>145.1149999999405</c:v>
                </c:pt>
                <c:pt idx="29024">
                  <c:v>145.1199999999405</c:v>
                </c:pt>
                <c:pt idx="29025">
                  <c:v>145.1249999999405</c:v>
                </c:pt>
                <c:pt idx="29026">
                  <c:v>145.1299999999405</c:v>
                </c:pt>
                <c:pt idx="29027">
                  <c:v>145.1349999999405</c:v>
                </c:pt>
                <c:pt idx="29028">
                  <c:v>145.1399999999405</c:v>
                </c:pt>
                <c:pt idx="29029">
                  <c:v>145.1449999999405</c:v>
                </c:pt>
                <c:pt idx="29030">
                  <c:v>145.1499999999403</c:v>
                </c:pt>
                <c:pt idx="29031">
                  <c:v>145.1549999999405</c:v>
                </c:pt>
                <c:pt idx="29032">
                  <c:v>145.1599999999405</c:v>
                </c:pt>
                <c:pt idx="29033">
                  <c:v>145.1649999999404</c:v>
                </c:pt>
                <c:pt idx="29034">
                  <c:v>145.1699999999404</c:v>
                </c:pt>
                <c:pt idx="29035">
                  <c:v>145.1749999999404</c:v>
                </c:pt>
                <c:pt idx="29036">
                  <c:v>145.1799999999403</c:v>
                </c:pt>
                <c:pt idx="29037">
                  <c:v>145.1849999999404</c:v>
                </c:pt>
                <c:pt idx="29038">
                  <c:v>145.1899999999404</c:v>
                </c:pt>
                <c:pt idx="29039">
                  <c:v>145.1949999999404</c:v>
                </c:pt>
                <c:pt idx="29040">
                  <c:v>145.1999999999404</c:v>
                </c:pt>
                <c:pt idx="29041">
                  <c:v>145.2049999999404</c:v>
                </c:pt>
                <c:pt idx="29042">
                  <c:v>145.2099999999404</c:v>
                </c:pt>
                <c:pt idx="29043">
                  <c:v>145.2149999999403</c:v>
                </c:pt>
                <c:pt idx="29044">
                  <c:v>145.2199999999403</c:v>
                </c:pt>
                <c:pt idx="29045">
                  <c:v>145.2249999999404</c:v>
                </c:pt>
                <c:pt idx="29046">
                  <c:v>145.2299999999404</c:v>
                </c:pt>
                <c:pt idx="29047">
                  <c:v>145.2349999999404</c:v>
                </c:pt>
                <c:pt idx="29048">
                  <c:v>145.2399999999404</c:v>
                </c:pt>
                <c:pt idx="29049">
                  <c:v>145.2449999999403</c:v>
                </c:pt>
                <c:pt idx="29050">
                  <c:v>145.2499999999403</c:v>
                </c:pt>
                <c:pt idx="29051">
                  <c:v>145.2549999999404</c:v>
                </c:pt>
                <c:pt idx="29052">
                  <c:v>145.2599999999404</c:v>
                </c:pt>
                <c:pt idx="29053">
                  <c:v>145.2649999999404</c:v>
                </c:pt>
                <c:pt idx="29054">
                  <c:v>145.2699999999404</c:v>
                </c:pt>
                <c:pt idx="29055">
                  <c:v>145.2749999999403</c:v>
                </c:pt>
                <c:pt idx="29056">
                  <c:v>145.2799999999403</c:v>
                </c:pt>
                <c:pt idx="29057">
                  <c:v>145.2849999999403</c:v>
                </c:pt>
                <c:pt idx="29058">
                  <c:v>145.2899999999403</c:v>
                </c:pt>
                <c:pt idx="29059">
                  <c:v>145.2949999999403</c:v>
                </c:pt>
                <c:pt idx="29060">
                  <c:v>145.2999999999403</c:v>
                </c:pt>
                <c:pt idx="29061">
                  <c:v>145.3049999999403</c:v>
                </c:pt>
                <c:pt idx="29062">
                  <c:v>145.3099999999403</c:v>
                </c:pt>
                <c:pt idx="29063">
                  <c:v>145.3149999999403</c:v>
                </c:pt>
                <c:pt idx="29064">
                  <c:v>145.3199999999403</c:v>
                </c:pt>
                <c:pt idx="29065">
                  <c:v>145.3249999999403</c:v>
                </c:pt>
                <c:pt idx="29066">
                  <c:v>145.3299999999403</c:v>
                </c:pt>
                <c:pt idx="29067">
                  <c:v>145.3349999999403</c:v>
                </c:pt>
                <c:pt idx="29068">
                  <c:v>145.3399999999403</c:v>
                </c:pt>
                <c:pt idx="29069">
                  <c:v>145.3449999999403</c:v>
                </c:pt>
                <c:pt idx="29070">
                  <c:v>145.3499999999403</c:v>
                </c:pt>
                <c:pt idx="29071">
                  <c:v>145.3549999999403</c:v>
                </c:pt>
                <c:pt idx="29072">
                  <c:v>145.3599999999403</c:v>
                </c:pt>
                <c:pt idx="29073">
                  <c:v>145.3649999999403</c:v>
                </c:pt>
                <c:pt idx="29074">
                  <c:v>145.3699999999403</c:v>
                </c:pt>
                <c:pt idx="29075">
                  <c:v>145.3749999999403</c:v>
                </c:pt>
                <c:pt idx="29076">
                  <c:v>145.3799999999403</c:v>
                </c:pt>
                <c:pt idx="29077">
                  <c:v>145.3849999999403</c:v>
                </c:pt>
                <c:pt idx="29078">
                  <c:v>145.3899999999402</c:v>
                </c:pt>
                <c:pt idx="29079">
                  <c:v>145.3949999999402</c:v>
                </c:pt>
                <c:pt idx="29080">
                  <c:v>145.3999999999402</c:v>
                </c:pt>
                <c:pt idx="29081">
                  <c:v>145.4049999999402</c:v>
                </c:pt>
                <c:pt idx="29082">
                  <c:v>145.4099999999402</c:v>
                </c:pt>
                <c:pt idx="29083">
                  <c:v>145.4149999999402</c:v>
                </c:pt>
                <c:pt idx="29084">
                  <c:v>145.4199999999402</c:v>
                </c:pt>
                <c:pt idx="29085">
                  <c:v>145.4249999999402</c:v>
                </c:pt>
                <c:pt idx="29086">
                  <c:v>145.4299999999402</c:v>
                </c:pt>
                <c:pt idx="29087">
                  <c:v>145.4349999999402</c:v>
                </c:pt>
                <c:pt idx="29088">
                  <c:v>145.4399999999402</c:v>
                </c:pt>
                <c:pt idx="29089">
                  <c:v>145.4449999999402</c:v>
                </c:pt>
                <c:pt idx="29090">
                  <c:v>145.4499999999402</c:v>
                </c:pt>
                <c:pt idx="29091">
                  <c:v>145.4549999999402</c:v>
                </c:pt>
                <c:pt idx="29092">
                  <c:v>145.4599999999402</c:v>
                </c:pt>
                <c:pt idx="29093">
                  <c:v>145.4649999999402</c:v>
                </c:pt>
                <c:pt idx="29094">
                  <c:v>145.4699999999402</c:v>
                </c:pt>
                <c:pt idx="29095">
                  <c:v>145.4749999999402</c:v>
                </c:pt>
                <c:pt idx="29096">
                  <c:v>145.4799999999402</c:v>
                </c:pt>
                <c:pt idx="29097">
                  <c:v>145.4849999999402</c:v>
                </c:pt>
                <c:pt idx="29098">
                  <c:v>145.4899999999402</c:v>
                </c:pt>
                <c:pt idx="29099">
                  <c:v>145.4949999999402</c:v>
                </c:pt>
                <c:pt idx="29100">
                  <c:v>145.4999999999401</c:v>
                </c:pt>
                <c:pt idx="29101">
                  <c:v>145.5049999999401</c:v>
                </c:pt>
                <c:pt idx="29102">
                  <c:v>145.5099999999401</c:v>
                </c:pt>
                <c:pt idx="29103">
                  <c:v>145.5149999999401</c:v>
                </c:pt>
                <c:pt idx="29104">
                  <c:v>145.5199999999401</c:v>
                </c:pt>
                <c:pt idx="29105">
                  <c:v>145.5249999999401</c:v>
                </c:pt>
                <c:pt idx="29106">
                  <c:v>145.5299999999401</c:v>
                </c:pt>
                <c:pt idx="29107">
                  <c:v>145.5349999999401</c:v>
                </c:pt>
                <c:pt idx="29108">
                  <c:v>145.5399999999401</c:v>
                </c:pt>
                <c:pt idx="29109">
                  <c:v>145.5449999999401</c:v>
                </c:pt>
                <c:pt idx="29110">
                  <c:v>145.5499999999401</c:v>
                </c:pt>
                <c:pt idx="29111">
                  <c:v>145.5549999999401</c:v>
                </c:pt>
                <c:pt idx="29112">
                  <c:v>145.5599999999401</c:v>
                </c:pt>
                <c:pt idx="29113">
                  <c:v>145.5649999999401</c:v>
                </c:pt>
                <c:pt idx="29114">
                  <c:v>145.5699999999401</c:v>
                </c:pt>
                <c:pt idx="29115">
                  <c:v>145.5749999999401</c:v>
                </c:pt>
                <c:pt idx="29116">
                  <c:v>145.5799999999401</c:v>
                </c:pt>
                <c:pt idx="29117">
                  <c:v>145.5849999999401</c:v>
                </c:pt>
                <c:pt idx="29118">
                  <c:v>145.5899999999401</c:v>
                </c:pt>
                <c:pt idx="29119">
                  <c:v>145.5949999999401</c:v>
                </c:pt>
                <c:pt idx="29120">
                  <c:v>145.5999999999401</c:v>
                </c:pt>
                <c:pt idx="29121">
                  <c:v>145.60499999994</c:v>
                </c:pt>
                <c:pt idx="29122">
                  <c:v>145.60999999994</c:v>
                </c:pt>
                <c:pt idx="29123">
                  <c:v>145.61499999994</c:v>
                </c:pt>
                <c:pt idx="29124">
                  <c:v>145.6199999999399</c:v>
                </c:pt>
                <c:pt idx="29125">
                  <c:v>145.62499999994</c:v>
                </c:pt>
                <c:pt idx="29126">
                  <c:v>145.62999999994</c:v>
                </c:pt>
                <c:pt idx="29127">
                  <c:v>145.63499999994</c:v>
                </c:pt>
                <c:pt idx="29128">
                  <c:v>145.63999999994</c:v>
                </c:pt>
                <c:pt idx="29129">
                  <c:v>145.64499999994</c:v>
                </c:pt>
                <c:pt idx="29130">
                  <c:v>145.64999999994</c:v>
                </c:pt>
                <c:pt idx="29131">
                  <c:v>145.65499999994</c:v>
                </c:pt>
                <c:pt idx="29132">
                  <c:v>145.65999999994</c:v>
                </c:pt>
                <c:pt idx="29133">
                  <c:v>145.66499999994</c:v>
                </c:pt>
                <c:pt idx="29134">
                  <c:v>145.66999999994</c:v>
                </c:pt>
                <c:pt idx="29135">
                  <c:v>145.67499999994</c:v>
                </c:pt>
                <c:pt idx="29136">
                  <c:v>145.67999999994</c:v>
                </c:pt>
                <c:pt idx="29137">
                  <c:v>145.68499999994</c:v>
                </c:pt>
                <c:pt idx="29138">
                  <c:v>145.68999999994</c:v>
                </c:pt>
                <c:pt idx="29139">
                  <c:v>145.69499999994</c:v>
                </c:pt>
                <c:pt idx="29140">
                  <c:v>145.69999999994</c:v>
                </c:pt>
                <c:pt idx="29141">
                  <c:v>145.70499999994</c:v>
                </c:pt>
                <c:pt idx="29142">
                  <c:v>145.70999999994</c:v>
                </c:pt>
                <c:pt idx="29143">
                  <c:v>145.7149999999399</c:v>
                </c:pt>
                <c:pt idx="29144">
                  <c:v>145.7199999999399</c:v>
                </c:pt>
                <c:pt idx="29145">
                  <c:v>145.72499999994</c:v>
                </c:pt>
                <c:pt idx="29146">
                  <c:v>145.72999999994</c:v>
                </c:pt>
                <c:pt idx="29147">
                  <c:v>145.73499999994</c:v>
                </c:pt>
                <c:pt idx="29148">
                  <c:v>145.73999999994</c:v>
                </c:pt>
                <c:pt idx="29149">
                  <c:v>145.7449999999399</c:v>
                </c:pt>
                <c:pt idx="29150">
                  <c:v>145.7499999999399</c:v>
                </c:pt>
                <c:pt idx="29151">
                  <c:v>145.75499999994</c:v>
                </c:pt>
                <c:pt idx="29152">
                  <c:v>145.75999999994</c:v>
                </c:pt>
                <c:pt idx="29153">
                  <c:v>145.76499999994</c:v>
                </c:pt>
                <c:pt idx="29154">
                  <c:v>145.7699999999399</c:v>
                </c:pt>
                <c:pt idx="29155">
                  <c:v>145.7749999999399</c:v>
                </c:pt>
                <c:pt idx="29156">
                  <c:v>145.7799999999399</c:v>
                </c:pt>
                <c:pt idx="29157">
                  <c:v>145.78499999994</c:v>
                </c:pt>
                <c:pt idx="29158">
                  <c:v>145.78999999994</c:v>
                </c:pt>
                <c:pt idx="29159">
                  <c:v>145.79499999994</c:v>
                </c:pt>
                <c:pt idx="29160">
                  <c:v>145.7999999999399</c:v>
                </c:pt>
                <c:pt idx="29161">
                  <c:v>145.80499999994</c:v>
                </c:pt>
                <c:pt idx="29162">
                  <c:v>145.80999999994</c:v>
                </c:pt>
                <c:pt idx="29163">
                  <c:v>145.81499999994</c:v>
                </c:pt>
                <c:pt idx="29164">
                  <c:v>145.81999999994</c:v>
                </c:pt>
                <c:pt idx="29165">
                  <c:v>145.82499999994</c:v>
                </c:pt>
                <c:pt idx="29166">
                  <c:v>145.82999999994</c:v>
                </c:pt>
                <c:pt idx="29167">
                  <c:v>145.83499999994</c:v>
                </c:pt>
                <c:pt idx="29168">
                  <c:v>145.83999999994</c:v>
                </c:pt>
                <c:pt idx="29169">
                  <c:v>145.84499999994</c:v>
                </c:pt>
                <c:pt idx="29170">
                  <c:v>145.84999999994</c:v>
                </c:pt>
                <c:pt idx="29171">
                  <c:v>145.85499999994</c:v>
                </c:pt>
                <c:pt idx="29172">
                  <c:v>145.8599999999398</c:v>
                </c:pt>
                <c:pt idx="29173">
                  <c:v>145.8649999999398</c:v>
                </c:pt>
                <c:pt idx="29174">
                  <c:v>145.8699999999398</c:v>
                </c:pt>
                <c:pt idx="29175">
                  <c:v>145.8749999999398</c:v>
                </c:pt>
                <c:pt idx="29176">
                  <c:v>145.8799999999398</c:v>
                </c:pt>
                <c:pt idx="29177">
                  <c:v>145.88499999994</c:v>
                </c:pt>
                <c:pt idx="29178">
                  <c:v>145.8899999999398</c:v>
                </c:pt>
                <c:pt idx="29179">
                  <c:v>145.8949999999398</c:v>
                </c:pt>
                <c:pt idx="29180">
                  <c:v>145.8999999999398</c:v>
                </c:pt>
                <c:pt idx="29181">
                  <c:v>145.9049999999398</c:v>
                </c:pt>
                <c:pt idx="29182">
                  <c:v>145.9099999999398</c:v>
                </c:pt>
                <c:pt idx="29183">
                  <c:v>145.9149999999398</c:v>
                </c:pt>
                <c:pt idx="29184">
                  <c:v>145.9199999999398</c:v>
                </c:pt>
                <c:pt idx="29185">
                  <c:v>145.9249999999398</c:v>
                </c:pt>
                <c:pt idx="29186">
                  <c:v>145.9299999999398</c:v>
                </c:pt>
                <c:pt idx="29187">
                  <c:v>145.9349999999398</c:v>
                </c:pt>
                <c:pt idx="29188">
                  <c:v>145.9399999999398</c:v>
                </c:pt>
                <c:pt idx="29189">
                  <c:v>145.9449999999398</c:v>
                </c:pt>
                <c:pt idx="29190">
                  <c:v>145.9499999999398</c:v>
                </c:pt>
                <c:pt idx="29191">
                  <c:v>145.9549999999398</c:v>
                </c:pt>
                <c:pt idx="29192">
                  <c:v>145.9599999999398</c:v>
                </c:pt>
                <c:pt idx="29193">
                  <c:v>145.9649999999398</c:v>
                </c:pt>
                <c:pt idx="29194">
                  <c:v>145.9699999999397</c:v>
                </c:pt>
                <c:pt idx="29195">
                  <c:v>145.9749999999397</c:v>
                </c:pt>
                <c:pt idx="29196">
                  <c:v>145.9799999999397</c:v>
                </c:pt>
                <c:pt idx="29197">
                  <c:v>145.9849999999398</c:v>
                </c:pt>
                <c:pt idx="29198">
                  <c:v>145.9899999999398</c:v>
                </c:pt>
                <c:pt idx="29199">
                  <c:v>145.9949999999398</c:v>
                </c:pt>
                <c:pt idx="29200">
                  <c:v>145.9999999999397</c:v>
                </c:pt>
                <c:pt idx="29201">
                  <c:v>146.0049999999397</c:v>
                </c:pt>
                <c:pt idx="29202">
                  <c:v>146.0099999999397</c:v>
                </c:pt>
                <c:pt idx="29203">
                  <c:v>146.0149999999397</c:v>
                </c:pt>
                <c:pt idx="29204">
                  <c:v>146.0199999999397</c:v>
                </c:pt>
                <c:pt idx="29205">
                  <c:v>146.0249999999397</c:v>
                </c:pt>
                <c:pt idx="29206">
                  <c:v>146.0299999999397</c:v>
                </c:pt>
                <c:pt idx="29207">
                  <c:v>146.0349999999397</c:v>
                </c:pt>
                <c:pt idx="29208">
                  <c:v>146.0399999999397</c:v>
                </c:pt>
                <c:pt idx="29209">
                  <c:v>146.0449999999397</c:v>
                </c:pt>
                <c:pt idx="29210">
                  <c:v>146.0499999999396</c:v>
                </c:pt>
                <c:pt idx="29211">
                  <c:v>146.0549999999397</c:v>
                </c:pt>
                <c:pt idx="29212">
                  <c:v>146.0599999999397</c:v>
                </c:pt>
                <c:pt idx="29213">
                  <c:v>146.0649999999397</c:v>
                </c:pt>
                <c:pt idx="29214">
                  <c:v>146.0699999999397</c:v>
                </c:pt>
                <c:pt idx="29215">
                  <c:v>146.0749999999396</c:v>
                </c:pt>
                <c:pt idx="29216">
                  <c:v>146.0799999999396</c:v>
                </c:pt>
                <c:pt idx="29217">
                  <c:v>146.0849999999396</c:v>
                </c:pt>
                <c:pt idx="29218">
                  <c:v>146.0899999999396</c:v>
                </c:pt>
                <c:pt idx="29219">
                  <c:v>146.0949999999396</c:v>
                </c:pt>
                <c:pt idx="29220">
                  <c:v>146.0999999999396</c:v>
                </c:pt>
                <c:pt idx="29221">
                  <c:v>146.1049999999396</c:v>
                </c:pt>
                <c:pt idx="29222">
                  <c:v>146.1099999999396</c:v>
                </c:pt>
                <c:pt idx="29223">
                  <c:v>146.1149999999396</c:v>
                </c:pt>
                <c:pt idx="29224">
                  <c:v>146.1199999999396</c:v>
                </c:pt>
                <c:pt idx="29225">
                  <c:v>146.1249999999396</c:v>
                </c:pt>
                <c:pt idx="29226">
                  <c:v>146.1299999999396</c:v>
                </c:pt>
                <c:pt idx="29227">
                  <c:v>146.1349999999396</c:v>
                </c:pt>
                <c:pt idx="29228">
                  <c:v>146.1399999999396</c:v>
                </c:pt>
                <c:pt idx="29229">
                  <c:v>146.1449999999396</c:v>
                </c:pt>
                <c:pt idx="29230">
                  <c:v>146.1499999999396</c:v>
                </c:pt>
                <c:pt idx="29231">
                  <c:v>146.1549999999396</c:v>
                </c:pt>
                <c:pt idx="29232">
                  <c:v>146.1599999999396</c:v>
                </c:pt>
                <c:pt idx="29233">
                  <c:v>146.1649999999396</c:v>
                </c:pt>
                <c:pt idx="29234">
                  <c:v>146.1699999999396</c:v>
                </c:pt>
                <c:pt idx="29235">
                  <c:v>146.1749999999396</c:v>
                </c:pt>
                <c:pt idx="29236">
                  <c:v>146.1799999999396</c:v>
                </c:pt>
                <c:pt idx="29237">
                  <c:v>146.1849999999396</c:v>
                </c:pt>
                <c:pt idx="29238">
                  <c:v>146.1899999999395</c:v>
                </c:pt>
                <c:pt idx="29239">
                  <c:v>146.1949999999395</c:v>
                </c:pt>
                <c:pt idx="29240">
                  <c:v>146.1999999999395</c:v>
                </c:pt>
                <c:pt idx="29241">
                  <c:v>146.2049999999395</c:v>
                </c:pt>
                <c:pt idx="29242">
                  <c:v>146.2099999999395</c:v>
                </c:pt>
                <c:pt idx="29243">
                  <c:v>146.2149999999395</c:v>
                </c:pt>
                <c:pt idx="29244">
                  <c:v>146.2199999999395</c:v>
                </c:pt>
                <c:pt idx="29245">
                  <c:v>146.2249999999395</c:v>
                </c:pt>
                <c:pt idx="29246">
                  <c:v>146.2299999999395</c:v>
                </c:pt>
                <c:pt idx="29247">
                  <c:v>146.2349999999395</c:v>
                </c:pt>
                <c:pt idx="29248">
                  <c:v>146.2399999999395</c:v>
                </c:pt>
                <c:pt idx="29249">
                  <c:v>146.2449999999395</c:v>
                </c:pt>
                <c:pt idx="29250">
                  <c:v>146.2499999999395</c:v>
                </c:pt>
                <c:pt idx="29251">
                  <c:v>146.2549999999395</c:v>
                </c:pt>
                <c:pt idx="29252">
                  <c:v>146.2599999999395</c:v>
                </c:pt>
                <c:pt idx="29253">
                  <c:v>146.2649999999395</c:v>
                </c:pt>
                <c:pt idx="29254">
                  <c:v>146.2699999999394</c:v>
                </c:pt>
                <c:pt idx="29255">
                  <c:v>146.2749999999394</c:v>
                </c:pt>
                <c:pt idx="29256">
                  <c:v>146.2799999999394</c:v>
                </c:pt>
                <c:pt idx="29257">
                  <c:v>146.2849999999395</c:v>
                </c:pt>
                <c:pt idx="29258">
                  <c:v>146.2899999999395</c:v>
                </c:pt>
                <c:pt idx="29259">
                  <c:v>146.2949999999394</c:v>
                </c:pt>
                <c:pt idx="29260">
                  <c:v>146.2999999999394</c:v>
                </c:pt>
                <c:pt idx="29261">
                  <c:v>146.3049999999394</c:v>
                </c:pt>
                <c:pt idx="29262">
                  <c:v>146.3099999999394</c:v>
                </c:pt>
                <c:pt idx="29263">
                  <c:v>146.3149999999394</c:v>
                </c:pt>
                <c:pt idx="29264">
                  <c:v>146.3199999999394</c:v>
                </c:pt>
                <c:pt idx="29265">
                  <c:v>146.3249999999395</c:v>
                </c:pt>
                <c:pt idx="29266">
                  <c:v>146.3299999999394</c:v>
                </c:pt>
                <c:pt idx="29267">
                  <c:v>146.3349999999394</c:v>
                </c:pt>
                <c:pt idx="29268">
                  <c:v>146.3399999999394</c:v>
                </c:pt>
                <c:pt idx="29269">
                  <c:v>146.3449999999394</c:v>
                </c:pt>
                <c:pt idx="29270">
                  <c:v>146.3499999999394</c:v>
                </c:pt>
                <c:pt idx="29271">
                  <c:v>146.3549999999394</c:v>
                </c:pt>
                <c:pt idx="29272">
                  <c:v>146.3599999999394</c:v>
                </c:pt>
                <c:pt idx="29273">
                  <c:v>146.3649999999394</c:v>
                </c:pt>
                <c:pt idx="29274">
                  <c:v>146.3699999999394</c:v>
                </c:pt>
                <c:pt idx="29275">
                  <c:v>146.3749999999394</c:v>
                </c:pt>
                <c:pt idx="29276">
                  <c:v>146.3799999999394</c:v>
                </c:pt>
                <c:pt idx="29277">
                  <c:v>146.3849999999394</c:v>
                </c:pt>
                <c:pt idx="29278">
                  <c:v>146.3899999999394</c:v>
                </c:pt>
                <c:pt idx="29279">
                  <c:v>146.3949999999394</c:v>
                </c:pt>
                <c:pt idx="29280">
                  <c:v>146.3999999999394</c:v>
                </c:pt>
                <c:pt idx="29281">
                  <c:v>146.4049999999394</c:v>
                </c:pt>
                <c:pt idx="29282">
                  <c:v>146.4099999999393</c:v>
                </c:pt>
                <c:pt idx="29283">
                  <c:v>146.4149999999393</c:v>
                </c:pt>
                <c:pt idx="29284">
                  <c:v>146.4199999999393</c:v>
                </c:pt>
                <c:pt idx="29285">
                  <c:v>146.4249999999394</c:v>
                </c:pt>
                <c:pt idx="29286">
                  <c:v>146.4299999999394</c:v>
                </c:pt>
                <c:pt idx="29287">
                  <c:v>146.4349999999394</c:v>
                </c:pt>
                <c:pt idx="29288">
                  <c:v>146.4399999999393</c:v>
                </c:pt>
                <c:pt idx="29289">
                  <c:v>146.4449999999393</c:v>
                </c:pt>
                <c:pt idx="29290">
                  <c:v>146.4499999999393</c:v>
                </c:pt>
                <c:pt idx="29291">
                  <c:v>146.4549999999393</c:v>
                </c:pt>
                <c:pt idx="29292">
                  <c:v>146.4599999999393</c:v>
                </c:pt>
                <c:pt idx="29293">
                  <c:v>146.4649999999393</c:v>
                </c:pt>
                <c:pt idx="29294">
                  <c:v>146.4699999999393</c:v>
                </c:pt>
                <c:pt idx="29295">
                  <c:v>146.4749999999393</c:v>
                </c:pt>
                <c:pt idx="29296">
                  <c:v>146.4799999999393</c:v>
                </c:pt>
                <c:pt idx="29297">
                  <c:v>146.4849999999393</c:v>
                </c:pt>
                <c:pt idx="29298">
                  <c:v>146.4899999999393</c:v>
                </c:pt>
                <c:pt idx="29299">
                  <c:v>146.4949999999393</c:v>
                </c:pt>
                <c:pt idx="29300">
                  <c:v>146.4999999999393</c:v>
                </c:pt>
                <c:pt idx="29301">
                  <c:v>146.5049999999393</c:v>
                </c:pt>
                <c:pt idx="29302">
                  <c:v>146.5099999999393</c:v>
                </c:pt>
                <c:pt idx="29303">
                  <c:v>146.5149999999392</c:v>
                </c:pt>
                <c:pt idx="29304">
                  <c:v>146.5199999999392</c:v>
                </c:pt>
                <c:pt idx="29305">
                  <c:v>146.5249999999392</c:v>
                </c:pt>
                <c:pt idx="29306">
                  <c:v>146.5299999999392</c:v>
                </c:pt>
                <c:pt idx="29307">
                  <c:v>146.5349999999392</c:v>
                </c:pt>
                <c:pt idx="29308">
                  <c:v>146.5399999999392</c:v>
                </c:pt>
                <c:pt idx="29309">
                  <c:v>146.5449999999392</c:v>
                </c:pt>
                <c:pt idx="29310">
                  <c:v>146.5499999999392</c:v>
                </c:pt>
                <c:pt idx="29311">
                  <c:v>146.5549999999392</c:v>
                </c:pt>
                <c:pt idx="29312">
                  <c:v>146.5599999999392</c:v>
                </c:pt>
                <c:pt idx="29313">
                  <c:v>146.5649999999392</c:v>
                </c:pt>
                <c:pt idx="29314">
                  <c:v>146.5699999999392</c:v>
                </c:pt>
                <c:pt idx="29315">
                  <c:v>146.5749999999392</c:v>
                </c:pt>
                <c:pt idx="29316">
                  <c:v>146.5799999999392</c:v>
                </c:pt>
                <c:pt idx="29317">
                  <c:v>146.5849999999392</c:v>
                </c:pt>
                <c:pt idx="29318">
                  <c:v>146.5899999999392</c:v>
                </c:pt>
                <c:pt idx="29319">
                  <c:v>146.5949999999392</c:v>
                </c:pt>
                <c:pt idx="29320">
                  <c:v>146.5999999999392</c:v>
                </c:pt>
                <c:pt idx="29321">
                  <c:v>146.6049999999392</c:v>
                </c:pt>
                <c:pt idx="29322">
                  <c:v>146.6099999999392</c:v>
                </c:pt>
                <c:pt idx="29323">
                  <c:v>146.6149999999392</c:v>
                </c:pt>
                <c:pt idx="29324">
                  <c:v>146.6199999999392</c:v>
                </c:pt>
                <c:pt idx="29325">
                  <c:v>146.6249999999392</c:v>
                </c:pt>
                <c:pt idx="29326">
                  <c:v>146.6299999999391</c:v>
                </c:pt>
                <c:pt idx="29327">
                  <c:v>146.6349999999391</c:v>
                </c:pt>
                <c:pt idx="29328">
                  <c:v>146.6399999999391</c:v>
                </c:pt>
                <c:pt idx="29329">
                  <c:v>146.6449999999391</c:v>
                </c:pt>
                <c:pt idx="29330">
                  <c:v>146.6499999999391</c:v>
                </c:pt>
                <c:pt idx="29331">
                  <c:v>146.6549999999392</c:v>
                </c:pt>
                <c:pt idx="29332">
                  <c:v>146.6599999999391</c:v>
                </c:pt>
                <c:pt idx="29333">
                  <c:v>146.6649999999391</c:v>
                </c:pt>
                <c:pt idx="29334">
                  <c:v>146.6699999999391</c:v>
                </c:pt>
                <c:pt idx="29335">
                  <c:v>146.6749999999391</c:v>
                </c:pt>
                <c:pt idx="29336">
                  <c:v>146.6799999999391</c:v>
                </c:pt>
                <c:pt idx="29337">
                  <c:v>146.6849999999391</c:v>
                </c:pt>
                <c:pt idx="29338">
                  <c:v>146.6899999999391</c:v>
                </c:pt>
                <c:pt idx="29339">
                  <c:v>146.6949999999391</c:v>
                </c:pt>
                <c:pt idx="29340">
                  <c:v>146.6999999999391</c:v>
                </c:pt>
                <c:pt idx="29341">
                  <c:v>146.7049999999391</c:v>
                </c:pt>
                <c:pt idx="29342">
                  <c:v>146.709999999939</c:v>
                </c:pt>
                <c:pt idx="29343">
                  <c:v>146.714999999939</c:v>
                </c:pt>
                <c:pt idx="29344">
                  <c:v>146.719999999939</c:v>
                </c:pt>
                <c:pt idx="29345">
                  <c:v>146.7249999999391</c:v>
                </c:pt>
                <c:pt idx="29346">
                  <c:v>146.7299999999391</c:v>
                </c:pt>
                <c:pt idx="29347">
                  <c:v>146.734999999939</c:v>
                </c:pt>
                <c:pt idx="29348">
                  <c:v>146.739999999939</c:v>
                </c:pt>
                <c:pt idx="29349">
                  <c:v>146.744999999939</c:v>
                </c:pt>
                <c:pt idx="29350">
                  <c:v>146.749999999939</c:v>
                </c:pt>
                <c:pt idx="29351">
                  <c:v>146.754999999939</c:v>
                </c:pt>
                <c:pt idx="29352">
                  <c:v>146.759999999939</c:v>
                </c:pt>
                <c:pt idx="29353">
                  <c:v>146.764999999939</c:v>
                </c:pt>
                <c:pt idx="29354">
                  <c:v>146.769999999939</c:v>
                </c:pt>
                <c:pt idx="29355">
                  <c:v>146.774999999939</c:v>
                </c:pt>
                <c:pt idx="29356">
                  <c:v>146.779999999939</c:v>
                </c:pt>
                <c:pt idx="29357">
                  <c:v>146.784999999939</c:v>
                </c:pt>
                <c:pt idx="29358">
                  <c:v>146.789999999939</c:v>
                </c:pt>
                <c:pt idx="29359">
                  <c:v>146.794999999939</c:v>
                </c:pt>
                <c:pt idx="29360">
                  <c:v>146.799999999939</c:v>
                </c:pt>
                <c:pt idx="29361">
                  <c:v>146.804999999939</c:v>
                </c:pt>
                <c:pt idx="29362">
                  <c:v>146.809999999939</c:v>
                </c:pt>
                <c:pt idx="29363">
                  <c:v>146.814999999939</c:v>
                </c:pt>
                <c:pt idx="29364">
                  <c:v>146.8199999999389</c:v>
                </c:pt>
                <c:pt idx="29365">
                  <c:v>146.824999999939</c:v>
                </c:pt>
                <c:pt idx="29366">
                  <c:v>146.829999999939</c:v>
                </c:pt>
                <c:pt idx="29367">
                  <c:v>146.834999999939</c:v>
                </c:pt>
                <c:pt idx="29368">
                  <c:v>146.839999999939</c:v>
                </c:pt>
                <c:pt idx="29369">
                  <c:v>146.8449999999389</c:v>
                </c:pt>
                <c:pt idx="29370">
                  <c:v>146.8499999999389</c:v>
                </c:pt>
                <c:pt idx="29371">
                  <c:v>146.854999999939</c:v>
                </c:pt>
                <c:pt idx="29372">
                  <c:v>146.859999999939</c:v>
                </c:pt>
                <c:pt idx="29373">
                  <c:v>146.864999999939</c:v>
                </c:pt>
                <c:pt idx="29374">
                  <c:v>146.8699999999389</c:v>
                </c:pt>
                <c:pt idx="29375">
                  <c:v>146.8749999999389</c:v>
                </c:pt>
                <c:pt idx="29376">
                  <c:v>146.8799999999389</c:v>
                </c:pt>
                <c:pt idx="29377">
                  <c:v>146.884999999939</c:v>
                </c:pt>
                <c:pt idx="29378">
                  <c:v>146.889999999939</c:v>
                </c:pt>
                <c:pt idx="29379">
                  <c:v>146.894999999939</c:v>
                </c:pt>
                <c:pt idx="29380">
                  <c:v>146.8999999999389</c:v>
                </c:pt>
                <c:pt idx="29381">
                  <c:v>146.9049999999389</c:v>
                </c:pt>
                <c:pt idx="29382">
                  <c:v>146.9099999999389</c:v>
                </c:pt>
                <c:pt idx="29383">
                  <c:v>146.9149999999389</c:v>
                </c:pt>
                <c:pt idx="29384">
                  <c:v>146.9199999999389</c:v>
                </c:pt>
                <c:pt idx="29385">
                  <c:v>146.924999999939</c:v>
                </c:pt>
                <c:pt idx="29386">
                  <c:v>146.9299999999388</c:v>
                </c:pt>
                <c:pt idx="29387">
                  <c:v>146.9349999999388</c:v>
                </c:pt>
                <c:pt idx="29388">
                  <c:v>146.9399999999388</c:v>
                </c:pt>
                <c:pt idx="29389">
                  <c:v>146.9449999999388</c:v>
                </c:pt>
                <c:pt idx="29390">
                  <c:v>146.9499999999388</c:v>
                </c:pt>
                <c:pt idx="29391">
                  <c:v>146.9549999999388</c:v>
                </c:pt>
                <c:pt idx="29392">
                  <c:v>146.9599999999388</c:v>
                </c:pt>
                <c:pt idx="29393">
                  <c:v>146.9649999999388</c:v>
                </c:pt>
                <c:pt idx="29394">
                  <c:v>146.9699999999388</c:v>
                </c:pt>
                <c:pt idx="29395">
                  <c:v>146.9749999999388</c:v>
                </c:pt>
                <c:pt idx="29396">
                  <c:v>146.9799999999388</c:v>
                </c:pt>
                <c:pt idx="29397">
                  <c:v>146.9849999999388</c:v>
                </c:pt>
                <c:pt idx="29398">
                  <c:v>146.9899999999388</c:v>
                </c:pt>
                <c:pt idx="29399">
                  <c:v>146.9949999999388</c:v>
                </c:pt>
                <c:pt idx="29400">
                  <c:v>146.9999999999388</c:v>
                </c:pt>
                <c:pt idx="29401">
                  <c:v>147.0049999999388</c:v>
                </c:pt>
                <c:pt idx="29402">
                  <c:v>147.0099999999388</c:v>
                </c:pt>
                <c:pt idx="29403">
                  <c:v>147.0149999999388</c:v>
                </c:pt>
                <c:pt idx="29404">
                  <c:v>147.0199999999388</c:v>
                </c:pt>
                <c:pt idx="29405">
                  <c:v>147.0249999999388</c:v>
                </c:pt>
                <c:pt idx="29406">
                  <c:v>147.0299999999388</c:v>
                </c:pt>
                <c:pt idx="29407">
                  <c:v>147.0349999999388</c:v>
                </c:pt>
                <c:pt idx="29408">
                  <c:v>147.0399999999387</c:v>
                </c:pt>
                <c:pt idx="29409">
                  <c:v>147.0449999999387</c:v>
                </c:pt>
                <c:pt idx="29410">
                  <c:v>147.0499999999387</c:v>
                </c:pt>
                <c:pt idx="29411">
                  <c:v>147.0549999999388</c:v>
                </c:pt>
                <c:pt idx="29412">
                  <c:v>147.0599999999388</c:v>
                </c:pt>
                <c:pt idx="29413">
                  <c:v>147.0649999999387</c:v>
                </c:pt>
                <c:pt idx="29414">
                  <c:v>147.0699999999387</c:v>
                </c:pt>
                <c:pt idx="29415">
                  <c:v>147.0749999999387</c:v>
                </c:pt>
                <c:pt idx="29416">
                  <c:v>147.0799999999387</c:v>
                </c:pt>
                <c:pt idx="29417">
                  <c:v>147.0849999999387</c:v>
                </c:pt>
                <c:pt idx="29418">
                  <c:v>147.0899999999387</c:v>
                </c:pt>
                <c:pt idx="29419">
                  <c:v>147.0949999999387</c:v>
                </c:pt>
                <c:pt idx="29420">
                  <c:v>147.0999999999387</c:v>
                </c:pt>
                <c:pt idx="29421">
                  <c:v>147.1049999999387</c:v>
                </c:pt>
                <c:pt idx="29422">
                  <c:v>147.1099999999387</c:v>
                </c:pt>
                <c:pt idx="29423">
                  <c:v>147.1149999999387</c:v>
                </c:pt>
                <c:pt idx="29424">
                  <c:v>147.1199999999387</c:v>
                </c:pt>
                <c:pt idx="29425">
                  <c:v>147.1249999999387</c:v>
                </c:pt>
                <c:pt idx="29426">
                  <c:v>147.1299999999387</c:v>
                </c:pt>
                <c:pt idx="29427">
                  <c:v>147.1349999999387</c:v>
                </c:pt>
                <c:pt idx="29428">
                  <c:v>147.1399999999387</c:v>
                </c:pt>
                <c:pt idx="29429">
                  <c:v>147.1449999999386</c:v>
                </c:pt>
                <c:pt idx="29430">
                  <c:v>147.1499999999386</c:v>
                </c:pt>
                <c:pt idx="29431">
                  <c:v>147.1549999999386</c:v>
                </c:pt>
                <c:pt idx="29432">
                  <c:v>147.1599999999386</c:v>
                </c:pt>
                <c:pt idx="29433">
                  <c:v>147.1649999999386</c:v>
                </c:pt>
                <c:pt idx="29434">
                  <c:v>147.1699999999386</c:v>
                </c:pt>
                <c:pt idx="29435">
                  <c:v>147.1749999999386</c:v>
                </c:pt>
                <c:pt idx="29436">
                  <c:v>147.1799999999386</c:v>
                </c:pt>
                <c:pt idx="29437">
                  <c:v>147.1849999999386</c:v>
                </c:pt>
                <c:pt idx="29438">
                  <c:v>147.1899999999386</c:v>
                </c:pt>
                <c:pt idx="29439">
                  <c:v>147.1949999999386</c:v>
                </c:pt>
                <c:pt idx="29440">
                  <c:v>147.1999999999386</c:v>
                </c:pt>
                <c:pt idx="29441">
                  <c:v>147.2049999999386</c:v>
                </c:pt>
                <c:pt idx="29442">
                  <c:v>147.2099999999386</c:v>
                </c:pt>
                <c:pt idx="29443">
                  <c:v>147.2149999999386</c:v>
                </c:pt>
                <c:pt idx="29444">
                  <c:v>147.2199999999386</c:v>
                </c:pt>
                <c:pt idx="29445">
                  <c:v>147.2249999999386</c:v>
                </c:pt>
                <c:pt idx="29446">
                  <c:v>147.2299999999386</c:v>
                </c:pt>
                <c:pt idx="29447">
                  <c:v>147.2349999999386</c:v>
                </c:pt>
                <c:pt idx="29448">
                  <c:v>147.2399999999386</c:v>
                </c:pt>
                <c:pt idx="29449">
                  <c:v>147.2449999999386</c:v>
                </c:pt>
                <c:pt idx="29450">
                  <c:v>147.2499999999386</c:v>
                </c:pt>
                <c:pt idx="29451">
                  <c:v>147.2549999999386</c:v>
                </c:pt>
                <c:pt idx="29452">
                  <c:v>147.2599999999385</c:v>
                </c:pt>
                <c:pt idx="29453">
                  <c:v>147.2649999999385</c:v>
                </c:pt>
                <c:pt idx="29454">
                  <c:v>147.2699999999385</c:v>
                </c:pt>
                <c:pt idx="29455">
                  <c:v>147.2749999999385</c:v>
                </c:pt>
                <c:pt idx="29456">
                  <c:v>147.2799999999385</c:v>
                </c:pt>
                <c:pt idx="29457">
                  <c:v>147.2849999999385</c:v>
                </c:pt>
                <c:pt idx="29458">
                  <c:v>147.2899999999385</c:v>
                </c:pt>
                <c:pt idx="29459">
                  <c:v>147.2949999999385</c:v>
                </c:pt>
                <c:pt idx="29460">
                  <c:v>147.2999999999385</c:v>
                </c:pt>
                <c:pt idx="29461">
                  <c:v>147.3049999999385</c:v>
                </c:pt>
                <c:pt idx="29462">
                  <c:v>147.3099999999385</c:v>
                </c:pt>
                <c:pt idx="29463">
                  <c:v>147.3149999999385</c:v>
                </c:pt>
                <c:pt idx="29464">
                  <c:v>147.3199999999385</c:v>
                </c:pt>
                <c:pt idx="29465">
                  <c:v>147.3249999999385</c:v>
                </c:pt>
                <c:pt idx="29466">
                  <c:v>147.3299999999385</c:v>
                </c:pt>
                <c:pt idx="29467">
                  <c:v>147.3349999999385</c:v>
                </c:pt>
                <c:pt idx="29468">
                  <c:v>147.3399999999385</c:v>
                </c:pt>
                <c:pt idx="29469">
                  <c:v>147.3449999999385</c:v>
                </c:pt>
                <c:pt idx="29470">
                  <c:v>147.3499999999385</c:v>
                </c:pt>
                <c:pt idx="29471">
                  <c:v>147.3549999999385</c:v>
                </c:pt>
                <c:pt idx="29472">
                  <c:v>147.3599999999385</c:v>
                </c:pt>
                <c:pt idx="29473">
                  <c:v>147.3649999999385</c:v>
                </c:pt>
                <c:pt idx="29474">
                  <c:v>147.3699999999384</c:v>
                </c:pt>
                <c:pt idx="29475">
                  <c:v>147.3749999999384</c:v>
                </c:pt>
                <c:pt idx="29476">
                  <c:v>147.3799999999384</c:v>
                </c:pt>
                <c:pt idx="29477">
                  <c:v>147.3849999999385</c:v>
                </c:pt>
                <c:pt idx="29478">
                  <c:v>147.3899999999385</c:v>
                </c:pt>
                <c:pt idx="29479">
                  <c:v>147.3949999999384</c:v>
                </c:pt>
                <c:pt idx="29480">
                  <c:v>147.3999999999384</c:v>
                </c:pt>
                <c:pt idx="29481">
                  <c:v>147.4049999999384</c:v>
                </c:pt>
                <c:pt idx="29482">
                  <c:v>147.4099999999384</c:v>
                </c:pt>
                <c:pt idx="29483">
                  <c:v>147.4149999999384</c:v>
                </c:pt>
                <c:pt idx="29484">
                  <c:v>147.4199999999384</c:v>
                </c:pt>
                <c:pt idx="29485">
                  <c:v>147.4249999999384</c:v>
                </c:pt>
                <c:pt idx="29486">
                  <c:v>147.4299999999384</c:v>
                </c:pt>
                <c:pt idx="29487">
                  <c:v>147.4349999999384</c:v>
                </c:pt>
                <c:pt idx="29488">
                  <c:v>147.4399999999384</c:v>
                </c:pt>
                <c:pt idx="29489">
                  <c:v>147.4449999999384</c:v>
                </c:pt>
                <c:pt idx="29490">
                  <c:v>147.4499999999384</c:v>
                </c:pt>
                <c:pt idx="29491">
                  <c:v>147.4549999999384</c:v>
                </c:pt>
                <c:pt idx="29492">
                  <c:v>147.4599999999384</c:v>
                </c:pt>
                <c:pt idx="29493">
                  <c:v>147.4649999999384</c:v>
                </c:pt>
                <c:pt idx="29494">
                  <c:v>147.4699999999384</c:v>
                </c:pt>
                <c:pt idx="29495">
                  <c:v>147.4749999999384</c:v>
                </c:pt>
                <c:pt idx="29496">
                  <c:v>147.4799999999383</c:v>
                </c:pt>
                <c:pt idx="29497">
                  <c:v>147.4849999999384</c:v>
                </c:pt>
                <c:pt idx="29498">
                  <c:v>147.4899999999384</c:v>
                </c:pt>
                <c:pt idx="29499">
                  <c:v>147.4949999999384</c:v>
                </c:pt>
                <c:pt idx="29500">
                  <c:v>147.4999999999384</c:v>
                </c:pt>
                <c:pt idx="29501">
                  <c:v>147.5049999999383</c:v>
                </c:pt>
                <c:pt idx="29502">
                  <c:v>147.5099999999383</c:v>
                </c:pt>
                <c:pt idx="29503">
                  <c:v>147.5149999999383</c:v>
                </c:pt>
                <c:pt idx="29504">
                  <c:v>147.5199999999383</c:v>
                </c:pt>
                <c:pt idx="29505">
                  <c:v>147.5249999999383</c:v>
                </c:pt>
                <c:pt idx="29506">
                  <c:v>147.5299999999383</c:v>
                </c:pt>
                <c:pt idx="29507">
                  <c:v>147.5349999999383</c:v>
                </c:pt>
                <c:pt idx="29508">
                  <c:v>147.5399999999383</c:v>
                </c:pt>
                <c:pt idx="29509">
                  <c:v>147.5449999999383</c:v>
                </c:pt>
                <c:pt idx="29510">
                  <c:v>147.5499999999383</c:v>
                </c:pt>
                <c:pt idx="29511">
                  <c:v>147.5549999999383</c:v>
                </c:pt>
                <c:pt idx="29512">
                  <c:v>147.5599999999383</c:v>
                </c:pt>
                <c:pt idx="29513">
                  <c:v>147.5649999999383</c:v>
                </c:pt>
                <c:pt idx="29514">
                  <c:v>147.5699999999383</c:v>
                </c:pt>
                <c:pt idx="29515">
                  <c:v>147.5749999999383</c:v>
                </c:pt>
                <c:pt idx="29516">
                  <c:v>147.5799999999383</c:v>
                </c:pt>
                <c:pt idx="29517">
                  <c:v>147.5849999999383</c:v>
                </c:pt>
                <c:pt idx="29518">
                  <c:v>147.5899999999382</c:v>
                </c:pt>
                <c:pt idx="29519">
                  <c:v>147.5949999999382</c:v>
                </c:pt>
                <c:pt idx="29520">
                  <c:v>147.5999999999382</c:v>
                </c:pt>
                <c:pt idx="29521">
                  <c:v>147.6049999999382</c:v>
                </c:pt>
                <c:pt idx="29522">
                  <c:v>147.6099999999382</c:v>
                </c:pt>
                <c:pt idx="29523">
                  <c:v>147.6149999999382</c:v>
                </c:pt>
                <c:pt idx="29524">
                  <c:v>147.6199999999382</c:v>
                </c:pt>
                <c:pt idx="29525">
                  <c:v>147.6249999999382</c:v>
                </c:pt>
                <c:pt idx="29526">
                  <c:v>147.6299999999382</c:v>
                </c:pt>
                <c:pt idx="29527">
                  <c:v>147.6349999999382</c:v>
                </c:pt>
                <c:pt idx="29528">
                  <c:v>147.6399999999382</c:v>
                </c:pt>
                <c:pt idx="29529">
                  <c:v>147.6449999999382</c:v>
                </c:pt>
                <c:pt idx="29530">
                  <c:v>147.6499999999382</c:v>
                </c:pt>
                <c:pt idx="29531">
                  <c:v>147.6549999999382</c:v>
                </c:pt>
                <c:pt idx="29532">
                  <c:v>147.6599999999382</c:v>
                </c:pt>
                <c:pt idx="29533">
                  <c:v>147.6649999999382</c:v>
                </c:pt>
                <c:pt idx="29534">
                  <c:v>147.6699999999382</c:v>
                </c:pt>
                <c:pt idx="29535">
                  <c:v>147.6749999999382</c:v>
                </c:pt>
                <c:pt idx="29536">
                  <c:v>147.6799999999382</c:v>
                </c:pt>
                <c:pt idx="29537">
                  <c:v>147.6849999999382</c:v>
                </c:pt>
                <c:pt idx="29538">
                  <c:v>147.6899999999382</c:v>
                </c:pt>
                <c:pt idx="29539">
                  <c:v>147.6949999999382</c:v>
                </c:pt>
                <c:pt idx="29540">
                  <c:v>147.6999999999381</c:v>
                </c:pt>
                <c:pt idx="29541">
                  <c:v>147.7049999999381</c:v>
                </c:pt>
                <c:pt idx="29542">
                  <c:v>147.7099999999381</c:v>
                </c:pt>
                <c:pt idx="29543">
                  <c:v>147.7149999999381</c:v>
                </c:pt>
                <c:pt idx="29544">
                  <c:v>147.7199999999381</c:v>
                </c:pt>
                <c:pt idx="29545">
                  <c:v>147.7249999999381</c:v>
                </c:pt>
                <c:pt idx="29546">
                  <c:v>147.7299999999381</c:v>
                </c:pt>
                <c:pt idx="29547">
                  <c:v>147.7349999999381</c:v>
                </c:pt>
                <c:pt idx="29548">
                  <c:v>147.7399999999381</c:v>
                </c:pt>
                <c:pt idx="29549">
                  <c:v>147.7449999999381</c:v>
                </c:pt>
                <c:pt idx="29550">
                  <c:v>147.7499999999381</c:v>
                </c:pt>
                <c:pt idx="29551">
                  <c:v>147.7549999999381</c:v>
                </c:pt>
                <c:pt idx="29552">
                  <c:v>147.7599999999381</c:v>
                </c:pt>
                <c:pt idx="29553">
                  <c:v>147.7649999999381</c:v>
                </c:pt>
                <c:pt idx="29554">
                  <c:v>147.7699999999381</c:v>
                </c:pt>
                <c:pt idx="29555">
                  <c:v>147.7749999999381</c:v>
                </c:pt>
                <c:pt idx="29556">
                  <c:v>147.7799999999381</c:v>
                </c:pt>
                <c:pt idx="29557">
                  <c:v>147.7849999999381</c:v>
                </c:pt>
                <c:pt idx="29558">
                  <c:v>147.7899999999381</c:v>
                </c:pt>
                <c:pt idx="29559">
                  <c:v>147.7949999999381</c:v>
                </c:pt>
                <c:pt idx="29560">
                  <c:v>147.7999999999381</c:v>
                </c:pt>
                <c:pt idx="29561">
                  <c:v>147.8049999999381</c:v>
                </c:pt>
                <c:pt idx="29562">
                  <c:v>147.809999999938</c:v>
                </c:pt>
                <c:pt idx="29563">
                  <c:v>147.814999999938</c:v>
                </c:pt>
                <c:pt idx="29564">
                  <c:v>147.819999999938</c:v>
                </c:pt>
                <c:pt idx="29565">
                  <c:v>147.8249999999381</c:v>
                </c:pt>
                <c:pt idx="29566">
                  <c:v>147.8299999999381</c:v>
                </c:pt>
                <c:pt idx="29567">
                  <c:v>147.834999999938</c:v>
                </c:pt>
                <c:pt idx="29568">
                  <c:v>147.839999999938</c:v>
                </c:pt>
                <c:pt idx="29569">
                  <c:v>147.844999999938</c:v>
                </c:pt>
                <c:pt idx="29570">
                  <c:v>147.849999999938</c:v>
                </c:pt>
                <c:pt idx="29571">
                  <c:v>147.854999999938</c:v>
                </c:pt>
                <c:pt idx="29572">
                  <c:v>147.859999999938</c:v>
                </c:pt>
                <c:pt idx="29573">
                  <c:v>147.864999999938</c:v>
                </c:pt>
                <c:pt idx="29574">
                  <c:v>147.869999999938</c:v>
                </c:pt>
                <c:pt idx="29575">
                  <c:v>147.874999999938</c:v>
                </c:pt>
                <c:pt idx="29576">
                  <c:v>147.879999999938</c:v>
                </c:pt>
                <c:pt idx="29577">
                  <c:v>147.884999999938</c:v>
                </c:pt>
                <c:pt idx="29578">
                  <c:v>147.889999999938</c:v>
                </c:pt>
                <c:pt idx="29579">
                  <c:v>147.894999999938</c:v>
                </c:pt>
                <c:pt idx="29580">
                  <c:v>147.899999999938</c:v>
                </c:pt>
                <c:pt idx="29581">
                  <c:v>147.904999999938</c:v>
                </c:pt>
                <c:pt idx="29582">
                  <c:v>147.909999999938</c:v>
                </c:pt>
                <c:pt idx="29583">
                  <c:v>147.914999999938</c:v>
                </c:pt>
                <c:pt idx="29584">
                  <c:v>147.9199999999379</c:v>
                </c:pt>
                <c:pt idx="29585">
                  <c:v>147.924999999938</c:v>
                </c:pt>
                <c:pt idx="29586">
                  <c:v>147.929999999938</c:v>
                </c:pt>
                <c:pt idx="29587">
                  <c:v>147.934999999938</c:v>
                </c:pt>
                <c:pt idx="29588">
                  <c:v>147.939999999938</c:v>
                </c:pt>
                <c:pt idx="29589">
                  <c:v>147.9449999999379</c:v>
                </c:pt>
                <c:pt idx="29590">
                  <c:v>147.9499999999379</c:v>
                </c:pt>
                <c:pt idx="29591">
                  <c:v>147.954999999938</c:v>
                </c:pt>
                <c:pt idx="29592">
                  <c:v>147.959999999938</c:v>
                </c:pt>
                <c:pt idx="29593">
                  <c:v>147.964999999938</c:v>
                </c:pt>
                <c:pt idx="29594">
                  <c:v>147.9699999999379</c:v>
                </c:pt>
                <c:pt idx="29595">
                  <c:v>147.9749999999379</c:v>
                </c:pt>
                <c:pt idx="29596">
                  <c:v>147.9799999999379</c:v>
                </c:pt>
                <c:pt idx="29597">
                  <c:v>147.984999999938</c:v>
                </c:pt>
                <c:pt idx="29598">
                  <c:v>147.989999999938</c:v>
                </c:pt>
                <c:pt idx="29599">
                  <c:v>147.994999999938</c:v>
                </c:pt>
                <c:pt idx="29600">
                  <c:v>147.9999999999379</c:v>
                </c:pt>
                <c:pt idx="29601">
                  <c:v>148.0049999999379</c:v>
                </c:pt>
                <c:pt idx="29602">
                  <c:v>148.0099999999379</c:v>
                </c:pt>
                <c:pt idx="29603">
                  <c:v>148.0149999999379</c:v>
                </c:pt>
                <c:pt idx="29604">
                  <c:v>148.0199999999379</c:v>
                </c:pt>
                <c:pt idx="29605">
                  <c:v>148.024999999938</c:v>
                </c:pt>
                <c:pt idx="29606">
                  <c:v>148.0299999999378</c:v>
                </c:pt>
                <c:pt idx="29607">
                  <c:v>148.0349999999378</c:v>
                </c:pt>
                <c:pt idx="29608">
                  <c:v>148.0399999999378</c:v>
                </c:pt>
                <c:pt idx="29609">
                  <c:v>148.0449999999378</c:v>
                </c:pt>
                <c:pt idx="29610">
                  <c:v>148.0499999999378</c:v>
                </c:pt>
                <c:pt idx="29611">
                  <c:v>148.0549999999378</c:v>
                </c:pt>
                <c:pt idx="29612">
                  <c:v>148.0599999999378</c:v>
                </c:pt>
                <c:pt idx="29613">
                  <c:v>148.0649999999378</c:v>
                </c:pt>
                <c:pt idx="29614">
                  <c:v>148.0699999999378</c:v>
                </c:pt>
                <c:pt idx="29615">
                  <c:v>148.0749999999378</c:v>
                </c:pt>
                <c:pt idx="29616">
                  <c:v>148.0799999999378</c:v>
                </c:pt>
                <c:pt idx="29617">
                  <c:v>148.0849999999378</c:v>
                </c:pt>
                <c:pt idx="29618">
                  <c:v>148.0899999999378</c:v>
                </c:pt>
                <c:pt idx="29619">
                  <c:v>148.0949999999378</c:v>
                </c:pt>
                <c:pt idx="29620">
                  <c:v>148.0999999999378</c:v>
                </c:pt>
                <c:pt idx="29621">
                  <c:v>148.1049999999378</c:v>
                </c:pt>
                <c:pt idx="29622">
                  <c:v>148.1099999999378</c:v>
                </c:pt>
                <c:pt idx="29623">
                  <c:v>148.1149999999378</c:v>
                </c:pt>
                <c:pt idx="29624">
                  <c:v>148.1199999999378</c:v>
                </c:pt>
                <c:pt idx="29625">
                  <c:v>148.1249999999378</c:v>
                </c:pt>
                <c:pt idx="29626">
                  <c:v>148.1299999999378</c:v>
                </c:pt>
                <c:pt idx="29627">
                  <c:v>148.1349999999378</c:v>
                </c:pt>
                <c:pt idx="29628">
                  <c:v>148.1399999999377</c:v>
                </c:pt>
                <c:pt idx="29629">
                  <c:v>148.1449999999377</c:v>
                </c:pt>
                <c:pt idx="29630">
                  <c:v>148.1499999999377</c:v>
                </c:pt>
                <c:pt idx="29631">
                  <c:v>148.1549999999378</c:v>
                </c:pt>
                <c:pt idx="29632">
                  <c:v>148.1599999999378</c:v>
                </c:pt>
                <c:pt idx="29633">
                  <c:v>148.1649999999377</c:v>
                </c:pt>
                <c:pt idx="29634">
                  <c:v>148.1699999999377</c:v>
                </c:pt>
                <c:pt idx="29635">
                  <c:v>148.1749999999377</c:v>
                </c:pt>
                <c:pt idx="29636">
                  <c:v>148.1799999999377</c:v>
                </c:pt>
                <c:pt idx="29637">
                  <c:v>148.1849999999377</c:v>
                </c:pt>
                <c:pt idx="29638">
                  <c:v>148.1899999999377</c:v>
                </c:pt>
                <c:pt idx="29639">
                  <c:v>148.1949999999377</c:v>
                </c:pt>
                <c:pt idx="29640">
                  <c:v>148.1999999999377</c:v>
                </c:pt>
                <c:pt idx="29641">
                  <c:v>148.2049999999377</c:v>
                </c:pt>
                <c:pt idx="29642">
                  <c:v>148.2099999999377</c:v>
                </c:pt>
                <c:pt idx="29643">
                  <c:v>148.2149999999377</c:v>
                </c:pt>
                <c:pt idx="29644">
                  <c:v>148.2199999999377</c:v>
                </c:pt>
                <c:pt idx="29645">
                  <c:v>148.2249999999377</c:v>
                </c:pt>
                <c:pt idx="29646">
                  <c:v>148.2299999999377</c:v>
                </c:pt>
                <c:pt idx="29647">
                  <c:v>148.2349999999377</c:v>
                </c:pt>
                <c:pt idx="29648">
                  <c:v>148.2399999999377</c:v>
                </c:pt>
                <c:pt idx="29649">
                  <c:v>148.2449999999376</c:v>
                </c:pt>
                <c:pt idx="29650">
                  <c:v>148.2499999999376</c:v>
                </c:pt>
                <c:pt idx="29651">
                  <c:v>148.2549999999376</c:v>
                </c:pt>
                <c:pt idx="29652">
                  <c:v>148.2599999999376</c:v>
                </c:pt>
                <c:pt idx="29653">
                  <c:v>148.2649999999376</c:v>
                </c:pt>
                <c:pt idx="29654">
                  <c:v>148.2699999999376</c:v>
                </c:pt>
                <c:pt idx="29655">
                  <c:v>148.2749999999376</c:v>
                </c:pt>
                <c:pt idx="29656">
                  <c:v>148.2799999999376</c:v>
                </c:pt>
                <c:pt idx="29657">
                  <c:v>148.2849999999376</c:v>
                </c:pt>
                <c:pt idx="29658">
                  <c:v>148.2899999999376</c:v>
                </c:pt>
                <c:pt idx="29659">
                  <c:v>148.2949999999376</c:v>
                </c:pt>
                <c:pt idx="29660">
                  <c:v>148.2999999999376</c:v>
                </c:pt>
                <c:pt idx="29661">
                  <c:v>148.3049999999376</c:v>
                </c:pt>
                <c:pt idx="29662">
                  <c:v>148.3099999999376</c:v>
                </c:pt>
                <c:pt idx="29663">
                  <c:v>148.3149999999376</c:v>
                </c:pt>
                <c:pt idx="29664">
                  <c:v>148.3199999999376</c:v>
                </c:pt>
                <c:pt idx="29665">
                  <c:v>148.3249999999376</c:v>
                </c:pt>
                <c:pt idx="29666">
                  <c:v>148.3299999999376</c:v>
                </c:pt>
                <c:pt idx="29667">
                  <c:v>148.3349999999376</c:v>
                </c:pt>
                <c:pt idx="29668">
                  <c:v>148.3399999999376</c:v>
                </c:pt>
                <c:pt idx="29669">
                  <c:v>148.3449999999376</c:v>
                </c:pt>
                <c:pt idx="29670">
                  <c:v>148.3499999999376</c:v>
                </c:pt>
                <c:pt idx="29671">
                  <c:v>148.3549999999376</c:v>
                </c:pt>
                <c:pt idx="29672">
                  <c:v>148.3599999999376</c:v>
                </c:pt>
                <c:pt idx="29673">
                  <c:v>148.3649999999376</c:v>
                </c:pt>
                <c:pt idx="29674">
                  <c:v>148.3699999999376</c:v>
                </c:pt>
                <c:pt idx="29675">
                  <c:v>148.3749999999376</c:v>
                </c:pt>
                <c:pt idx="29676">
                  <c:v>148.3799999999376</c:v>
                </c:pt>
                <c:pt idx="29677">
                  <c:v>148.3849999999376</c:v>
                </c:pt>
                <c:pt idx="29678">
                  <c:v>148.3899999999375</c:v>
                </c:pt>
                <c:pt idx="29679">
                  <c:v>148.3949999999375</c:v>
                </c:pt>
                <c:pt idx="29680">
                  <c:v>148.3999999999375</c:v>
                </c:pt>
                <c:pt idx="29681">
                  <c:v>148.4049999999375</c:v>
                </c:pt>
                <c:pt idx="29682">
                  <c:v>148.4099999999375</c:v>
                </c:pt>
                <c:pt idx="29683">
                  <c:v>148.4149999999375</c:v>
                </c:pt>
                <c:pt idx="29684">
                  <c:v>148.4199999999375</c:v>
                </c:pt>
                <c:pt idx="29685">
                  <c:v>148.4249999999375</c:v>
                </c:pt>
                <c:pt idx="29686">
                  <c:v>148.4299999999375</c:v>
                </c:pt>
                <c:pt idx="29687">
                  <c:v>148.4349999999375</c:v>
                </c:pt>
                <c:pt idx="29688">
                  <c:v>148.4399999999375</c:v>
                </c:pt>
                <c:pt idx="29689">
                  <c:v>148.4449999999375</c:v>
                </c:pt>
                <c:pt idx="29690">
                  <c:v>148.4499999999375</c:v>
                </c:pt>
                <c:pt idx="29691">
                  <c:v>148.4549999999375</c:v>
                </c:pt>
                <c:pt idx="29692">
                  <c:v>148.4599999999375</c:v>
                </c:pt>
                <c:pt idx="29693">
                  <c:v>148.4649999999375</c:v>
                </c:pt>
                <c:pt idx="29694">
                  <c:v>148.4699999999374</c:v>
                </c:pt>
                <c:pt idx="29695">
                  <c:v>148.4749999999374</c:v>
                </c:pt>
                <c:pt idx="29696">
                  <c:v>148.4799999999374</c:v>
                </c:pt>
                <c:pt idx="29697">
                  <c:v>148.4849999999375</c:v>
                </c:pt>
                <c:pt idx="29698">
                  <c:v>148.4899999999375</c:v>
                </c:pt>
                <c:pt idx="29699">
                  <c:v>148.4949999999374</c:v>
                </c:pt>
                <c:pt idx="29700">
                  <c:v>148.4999999999374</c:v>
                </c:pt>
                <c:pt idx="29701">
                  <c:v>148.5049999999374</c:v>
                </c:pt>
                <c:pt idx="29702">
                  <c:v>148.5099999999374</c:v>
                </c:pt>
                <c:pt idx="29703">
                  <c:v>148.5149999999374</c:v>
                </c:pt>
                <c:pt idx="29704">
                  <c:v>148.5199999999374</c:v>
                </c:pt>
                <c:pt idx="29705">
                  <c:v>148.5249999999374</c:v>
                </c:pt>
                <c:pt idx="29706">
                  <c:v>148.5299999999374</c:v>
                </c:pt>
                <c:pt idx="29707">
                  <c:v>148.5349999999374</c:v>
                </c:pt>
                <c:pt idx="29708">
                  <c:v>148.5399999999374</c:v>
                </c:pt>
                <c:pt idx="29709">
                  <c:v>148.5449999999374</c:v>
                </c:pt>
                <c:pt idx="29710">
                  <c:v>148.5499999999374</c:v>
                </c:pt>
                <c:pt idx="29711">
                  <c:v>148.5549999999374</c:v>
                </c:pt>
                <c:pt idx="29712">
                  <c:v>148.5599999999374</c:v>
                </c:pt>
                <c:pt idx="29713">
                  <c:v>148.5649999999374</c:v>
                </c:pt>
                <c:pt idx="29714">
                  <c:v>148.5699999999374</c:v>
                </c:pt>
                <c:pt idx="29715">
                  <c:v>148.5749999999374</c:v>
                </c:pt>
                <c:pt idx="29716">
                  <c:v>148.5799999999373</c:v>
                </c:pt>
                <c:pt idx="29717">
                  <c:v>148.5849999999374</c:v>
                </c:pt>
                <c:pt idx="29718">
                  <c:v>148.5899999999374</c:v>
                </c:pt>
                <c:pt idx="29719">
                  <c:v>148.5949999999374</c:v>
                </c:pt>
                <c:pt idx="29720">
                  <c:v>148.5999999999374</c:v>
                </c:pt>
                <c:pt idx="29721">
                  <c:v>148.6049999999373</c:v>
                </c:pt>
                <c:pt idx="29722">
                  <c:v>148.6099999999373</c:v>
                </c:pt>
                <c:pt idx="29723">
                  <c:v>148.6149999999373</c:v>
                </c:pt>
                <c:pt idx="29724">
                  <c:v>148.6199999999373</c:v>
                </c:pt>
                <c:pt idx="29725">
                  <c:v>148.6249999999373</c:v>
                </c:pt>
                <c:pt idx="29726">
                  <c:v>148.6299999999373</c:v>
                </c:pt>
                <c:pt idx="29727">
                  <c:v>148.6349999999373</c:v>
                </c:pt>
                <c:pt idx="29728">
                  <c:v>148.6399999999373</c:v>
                </c:pt>
                <c:pt idx="29729">
                  <c:v>148.6449999999373</c:v>
                </c:pt>
                <c:pt idx="29730">
                  <c:v>148.6499999999373</c:v>
                </c:pt>
                <c:pt idx="29731">
                  <c:v>148.6549999999373</c:v>
                </c:pt>
                <c:pt idx="29732">
                  <c:v>148.6599999999373</c:v>
                </c:pt>
                <c:pt idx="29733">
                  <c:v>148.6649999999373</c:v>
                </c:pt>
                <c:pt idx="29734">
                  <c:v>148.6699999999373</c:v>
                </c:pt>
                <c:pt idx="29735">
                  <c:v>148.6749999999373</c:v>
                </c:pt>
                <c:pt idx="29736">
                  <c:v>148.6799999999373</c:v>
                </c:pt>
                <c:pt idx="29737">
                  <c:v>148.6849999999373</c:v>
                </c:pt>
                <c:pt idx="29738">
                  <c:v>148.6899999999372</c:v>
                </c:pt>
                <c:pt idx="29739">
                  <c:v>148.6949999999372</c:v>
                </c:pt>
                <c:pt idx="29740">
                  <c:v>148.6999999999372</c:v>
                </c:pt>
                <c:pt idx="29741">
                  <c:v>148.7049999999372</c:v>
                </c:pt>
                <c:pt idx="29742">
                  <c:v>148.7099999999372</c:v>
                </c:pt>
                <c:pt idx="29743">
                  <c:v>148.7149999999372</c:v>
                </c:pt>
                <c:pt idx="29744">
                  <c:v>148.7199999999372</c:v>
                </c:pt>
                <c:pt idx="29745">
                  <c:v>148.7249999999372</c:v>
                </c:pt>
                <c:pt idx="29746">
                  <c:v>148.7299999999372</c:v>
                </c:pt>
                <c:pt idx="29747">
                  <c:v>148.7349999999372</c:v>
                </c:pt>
                <c:pt idx="29748">
                  <c:v>148.7399999999372</c:v>
                </c:pt>
                <c:pt idx="29749">
                  <c:v>148.7449999999372</c:v>
                </c:pt>
                <c:pt idx="29750">
                  <c:v>148.7499999999372</c:v>
                </c:pt>
                <c:pt idx="29751">
                  <c:v>148.7549999999372</c:v>
                </c:pt>
                <c:pt idx="29752">
                  <c:v>148.7599999999372</c:v>
                </c:pt>
                <c:pt idx="29753">
                  <c:v>148.7649999999372</c:v>
                </c:pt>
                <c:pt idx="29754">
                  <c:v>148.7699999999372</c:v>
                </c:pt>
                <c:pt idx="29755">
                  <c:v>148.7749999999372</c:v>
                </c:pt>
                <c:pt idx="29756">
                  <c:v>148.7799999999372</c:v>
                </c:pt>
                <c:pt idx="29757">
                  <c:v>148.7849999999372</c:v>
                </c:pt>
                <c:pt idx="29758">
                  <c:v>148.7899999999372</c:v>
                </c:pt>
                <c:pt idx="29759">
                  <c:v>148.7949999999372</c:v>
                </c:pt>
                <c:pt idx="29760">
                  <c:v>148.7999999999371</c:v>
                </c:pt>
                <c:pt idx="29761">
                  <c:v>148.8049999999372</c:v>
                </c:pt>
                <c:pt idx="29762">
                  <c:v>148.8099999999372</c:v>
                </c:pt>
                <c:pt idx="29763">
                  <c:v>148.8149999999372</c:v>
                </c:pt>
                <c:pt idx="29764">
                  <c:v>148.8199999999372</c:v>
                </c:pt>
                <c:pt idx="29765">
                  <c:v>148.8249999999372</c:v>
                </c:pt>
                <c:pt idx="29766">
                  <c:v>148.8299999999371</c:v>
                </c:pt>
                <c:pt idx="29767">
                  <c:v>148.8349999999371</c:v>
                </c:pt>
                <c:pt idx="29768">
                  <c:v>148.8399999999371</c:v>
                </c:pt>
                <c:pt idx="29769">
                  <c:v>148.8449999999371</c:v>
                </c:pt>
                <c:pt idx="29770">
                  <c:v>148.8499999999371</c:v>
                </c:pt>
                <c:pt idx="29771">
                  <c:v>148.8549999999371</c:v>
                </c:pt>
                <c:pt idx="29772">
                  <c:v>148.8599999999371</c:v>
                </c:pt>
                <c:pt idx="29773">
                  <c:v>148.8649999999371</c:v>
                </c:pt>
                <c:pt idx="29774">
                  <c:v>148.8699999999371</c:v>
                </c:pt>
                <c:pt idx="29775">
                  <c:v>148.8749999999371</c:v>
                </c:pt>
                <c:pt idx="29776">
                  <c:v>148.8799999999371</c:v>
                </c:pt>
                <c:pt idx="29777">
                  <c:v>148.8849999999371</c:v>
                </c:pt>
                <c:pt idx="29778">
                  <c:v>148.8899999999371</c:v>
                </c:pt>
                <c:pt idx="29779">
                  <c:v>148.8949999999371</c:v>
                </c:pt>
                <c:pt idx="29780">
                  <c:v>148.8999999999371</c:v>
                </c:pt>
                <c:pt idx="29781">
                  <c:v>148.9049999999371</c:v>
                </c:pt>
                <c:pt idx="29782">
                  <c:v>148.909999999937</c:v>
                </c:pt>
                <c:pt idx="29783">
                  <c:v>148.914999999937</c:v>
                </c:pt>
                <c:pt idx="29784">
                  <c:v>148.919999999937</c:v>
                </c:pt>
                <c:pt idx="29785">
                  <c:v>148.9249999999371</c:v>
                </c:pt>
                <c:pt idx="29786">
                  <c:v>148.9299999999371</c:v>
                </c:pt>
                <c:pt idx="29787">
                  <c:v>148.934999999937</c:v>
                </c:pt>
                <c:pt idx="29788">
                  <c:v>148.939999999937</c:v>
                </c:pt>
                <c:pt idx="29789">
                  <c:v>148.944999999937</c:v>
                </c:pt>
                <c:pt idx="29790">
                  <c:v>148.949999999937</c:v>
                </c:pt>
                <c:pt idx="29791">
                  <c:v>148.954999999937</c:v>
                </c:pt>
                <c:pt idx="29792">
                  <c:v>148.959999999937</c:v>
                </c:pt>
                <c:pt idx="29793">
                  <c:v>148.964999999937</c:v>
                </c:pt>
                <c:pt idx="29794">
                  <c:v>148.969999999937</c:v>
                </c:pt>
                <c:pt idx="29795">
                  <c:v>148.974999999937</c:v>
                </c:pt>
                <c:pt idx="29796">
                  <c:v>148.979999999937</c:v>
                </c:pt>
                <c:pt idx="29797">
                  <c:v>148.984999999937</c:v>
                </c:pt>
                <c:pt idx="29798">
                  <c:v>148.989999999937</c:v>
                </c:pt>
                <c:pt idx="29799">
                  <c:v>148.994999999937</c:v>
                </c:pt>
                <c:pt idx="29800">
                  <c:v>148.999999999937</c:v>
                </c:pt>
                <c:pt idx="29801">
                  <c:v>149.004999999937</c:v>
                </c:pt>
                <c:pt idx="29802">
                  <c:v>149.009999999937</c:v>
                </c:pt>
                <c:pt idx="29803">
                  <c:v>149.014999999937</c:v>
                </c:pt>
                <c:pt idx="29804">
                  <c:v>149.0199999999369</c:v>
                </c:pt>
                <c:pt idx="29805">
                  <c:v>149.024999999937</c:v>
                </c:pt>
                <c:pt idx="29806">
                  <c:v>149.029999999937</c:v>
                </c:pt>
                <c:pt idx="29807">
                  <c:v>149.034999999937</c:v>
                </c:pt>
                <c:pt idx="29808">
                  <c:v>149.039999999937</c:v>
                </c:pt>
                <c:pt idx="29809">
                  <c:v>149.0449999999369</c:v>
                </c:pt>
                <c:pt idx="29810">
                  <c:v>149.0499999999369</c:v>
                </c:pt>
                <c:pt idx="29811">
                  <c:v>149.054999999937</c:v>
                </c:pt>
                <c:pt idx="29812">
                  <c:v>149.059999999937</c:v>
                </c:pt>
                <c:pt idx="29813">
                  <c:v>149.064999999937</c:v>
                </c:pt>
                <c:pt idx="29814">
                  <c:v>149.0699999999369</c:v>
                </c:pt>
                <c:pt idx="29815">
                  <c:v>149.0749999999369</c:v>
                </c:pt>
                <c:pt idx="29816">
                  <c:v>149.0799999999369</c:v>
                </c:pt>
                <c:pt idx="29817">
                  <c:v>149.084999999937</c:v>
                </c:pt>
                <c:pt idx="29818">
                  <c:v>149.089999999937</c:v>
                </c:pt>
                <c:pt idx="29819">
                  <c:v>149.094999999937</c:v>
                </c:pt>
                <c:pt idx="29820">
                  <c:v>149.0999999999369</c:v>
                </c:pt>
                <c:pt idx="29821">
                  <c:v>149.1049999999369</c:v>
                </c:pt>
                <c:pt idx="29822">
                  <c:v>149.1099999999369</c:v>
                </c:pt>
                <c:pt idx="29823">
                  <c:v>149.1149999999369</c:v>
                </c:pt>
                <c:pt idx="29824">
                  <c:v>149.1199999999369</c:v>
                </c:pt>
                <c:pt idx="29825">
                  <c:v>149.124999999937</c:v>
                </c:pt>
                <c:pt idx="29826">
                  <c:v>149.1299999999368</c:v>
                </c:pt>
                <c:pt idx="29827">
                  <c:v>149.1349999999368</c:v>
                </c:pt>
                <c:pt idx="29828">
                  <c:v>149.1399999999368</c:v>
                </c:pt>
                <c:pt idx="29829">
                  <c:v>149.1449999999368</c:v>
                </c:pt>
                <c:pt idx="29830">
                  <c:v>149.1499999999368</c:v>
                </c:pt>
                <c:pt idx="29831">
                  <c:v>149.1549999999368</c:v>
                </c:pt>
                <c:pt idx="29832">
                  <c:v>149.1599999999368</c:v>
                </c:pt>
                <c:pt idx="29833">
                  <c:v>149.1649999999368</c:v>
                </c:pt>
                <c:pt idx="29834">
                  <c:v>149.1699999999368</c:v>
                </c:pt>
                <c:pt idx="29835">
                  <c:v>149.1749999999368</c:v>
                </c:pt>
                <c:pt idx="29836">
                  <c:v>149.1799999999368</c:v>
                </c:pt>
                <c:pt idx="29837">
                  <c:v>149.1849999999368</c:v>
                </c:pt>
                <c:pt idx="29838">
                  <c:v>149.1899999999368</c:v>
                </c:pt>
                <c:pt idx="29839">
                  <c:v>149.1949999999368</c:v>
                </c:pt>
                <c:pt idx="29840">
                  <c:v>149.1999999999368</c:v>
                </c:pt>
                <c:pt idx="29841">
                  <c:v>149.2049999999368</c:v>
                </c:pt>
                <c:pt idx="29842">
                  <c:v>149.2099999999368</c:v>
                </c:pt>
                <c:pt idx="29843">
                  <c:v>149.2149999999368</c:v>
                </c:pt>
                <c:pt idx="29844">
                  <c:v>149.2199999999368</c:v>
                </c:pt>
                <c:pt idx="29845">
                  <c:v>149.2249999999368</c:v>
                </c:pt>
                <c:pt idx="29846">
                  <c:v>149.2299999999368</c:v>
                </c:pt>
                <c:pt idx="29847">
                  <c:v>149.2349999999368</c:v>
                </c:pt>
                <c:pt idx="29848">
                  <c:v>149.2399999999367</c:v>
                </c:pt>
                <c:pt idx="29849">
                  <c:v>149.2449999999367</c:v>
                </c:pt>
                <c:pt idx="29850">
                  <c:v>149.2499999999367</c:v>
                </c:pt>
                <c:pt idx="29851">
                  <c:v>149.2549999999368</c:v>
                </c:pt>
                <c:pt idx="29852">
                  <c:v>149.2599999999368</c:v>
                </c:pt>
                <c:pt idx="29853">
                  <c:v>149.2649999999367</c:v>
                </c:pt>
                <c:pt idx="29854">
                  <c:v>149.2699999999367</c:v>
                </c:pt>
                <c:pt idx="29855">
                  <c:v>149.2749999999367</c:v>
                </c:pt>
                <c:pt idx="29856">
                  <c:v>149.2799999999367</c:v>
                </c:pt>
                <c:pt idx="29857">
                  <c:v>149.2849999999367</c:v>
                </c:pt>
                <c:pt idx="29858">
                  <c:v>149.2899999999367</c:v>
                </c:pt>
                <c:pt idx="29859">
                  <c:v>149.2949999999367</c:v>
                </c:pt>
                <c:pt idx="29860">
                  <c:v>149.2999999999367</c:v>
                </c:pt>
                <c:pt idx="29861">
                  <c:v>149.3049999999367</c:v>
                </c:pt>
                <c:pt idx="29862">
                  <c:v>149.3099999999367</c:v>
                </c:pt>
                <c:pt idx="29863">
                  <c:v>149.3149999999367</c:v>
                </c:pt>
                <c:pt idx="29864">
                  <c:v>149.3199999999367</c:v>
                </c:pt>
                <c:pt idx="29865">
                  <c:v>149.3249999999367</c:v>
                </c:pt>
                <c:pt idx="29866">
                  <c:v>149.3299999999367</c:v>
                </c:pt>
                <c:pt idx="29867">
                  <c:v>149.3349999999367</c:v>
                </c:pt>
                <c:pt idx="29868">
                  <c:v>149.3399999999367</c:v>
                </c:pt>
                <c:pt idx="29869">
                  <c:v>149.3449999999367</c:v>
                </c:pt>
                <c:pt idx="29870">
                  <c:v>149.3499999999366</c:v>
                </c:pt>
                <c:pt idx="29871">
                  <c:v>149.3549999999367</c:v>
                </c:pt>
                <c:pt idx="29872">
                  <c:v>149.3599999999367</c:v>
                </c:pt>
                <c:pt idx="29873">
                  <c:v>149.3649999999367</c:v>
                </c:pt>
                <c:pt idx="29874">
                  <c:v>149.3699999999367</c:v>
                </c:pt>
                <c:pt idx="29875">
                  <c:v>149.3749999999366</c:v>
                </c:pt>
                <c:pt idx="29876">
                  <c:v>149.3799999999366</c:v>
                </c:pt>
                <c:pt idx="29877">
                  <c:v>149.3849999999366</c:v>
                </c:pt>
                <c:pt idx="29878">
                  <c:v>149.3899999999366</c:v>
                </c:pt>
                <c:pt idx="29879">
                  <c:v>149.3949999999366</c:v>
                </c:pt>
                <c:pt idx="29880">
                  <c:v>149.3999999999366</c:v>
                </c:pt>
                <c:pt idx="29881">
                  <c:v>149.4049999999366</c:v>
                </c:pt>
                <c:pt idx="29882">
                  <c:v>149.4099999999366</c:v>
                </c:pt>
                <c:pt idx="29883">
                  <c:v>149.4149999999366</c:v>
                </c:pt>
                <c:pt idx="29884">
                  <c:v>149.4199999999366</c:v>
                </c:pt>
                <c:pt idx="29885">
                  <c:v>149.4249999999366</c:v>
                </c:pt>
                <c:pt idx="29886">
                  <c:v>149.4299999999366</c:v>
                </c:pt>
                <c:pt idx="29887">
                  <c:v>149.4349999999366</c:v>
                </c:pt>
                <c:pt idx="29888">
                  <c:v>149.4399999999366</c:v>
                </c:pt>
                <c:pt idx="29889">
                  <c:v>149.4449999999366</c:v>
                </c:pt>
                <c:pt idx="29890">
                  <c:v>149.4499999999366</c:v>
                </c:pt>
                <c:pt idx="29891">
                  <c:v>149.4549999999366</c:v>
                </c:pt>
                <c:pt idx="29892">
                  <c:v>149.4599999999366</c:v>
                </c:pt>
                <c:pt idx="29893">
                  <c:v>149.4649999999366</c:v>
                </c:pt>
                <c:pt idx="29894">
                  <c:v>149.4699999999366</c:v>
                </c:pt>
                <c:pt idx="29895">
                  <c:v>149.4749999999366</c:v>
                </c:pt>
                <c:pt idx="29896">
                  <c:v>149.4799999999366</c:v>
                </c:pt>
                <c:pt idx="29897">
                  <c:v>149.4849999999366</c:v>
                </c:pt>
                <c:pt idx="29898">
                  <c:v>149.4899999999365</c:v>
                </c:pt>
                <c:pt idx="29899">
                  <c:v>149.4949999999365</c:v>
                </c:pt>
                <c:pt idx="29900">
                  <c:v>149.4999999999365</c:v>
                </c:pt>
                <c:pt idx="29901">
                  <c:v>149.5049999999365</c:v>
                </c:pt>
                <c:pt idx="29902">
                  <c:v>149.5099999999365</c:v>
                </c:pt>
                <c:pt idx="29903">
                  <c:v>149.5149999999365</c:v>
                </c:pt>
                <c:pt idx="29904">
                  <c:v>149.5199999999365</c:v>
                </c:pt>
                <c:pt idx="29905">
                  <c:v>149.5249999999365</c:v>
                </c:pt>
                <c:pt idx="29906">
                  <c:v>149.5299999999365</c:v>
                </c:pt>
                <c:pt idx="29907">
                  <c:v>149.5349999999365</c:v>
                </c:pt>
                <c:pt idx="29908">
                  <c:v>149.5399999999365</c:v>
                </c:pt>
                <c:pt idx="29909">
                  <c:v>149.5449999999365</c:v>
                </c:pt>
                <c:pt idx="29910">
                  <c:v>149.5499999999365</c:v>
                </c:pt>
                <c:pt idx="29911">
                  <c:v>149.5549999999365</c:v>
                </c:pt>
                <c:pt idx="29912">
                  <c:v>149.5599999999365</c:v>
                </c:pt>
                <c:pt idx="29913">
                  <c:v>149.5649999999365</c:v>
                </c:pt>
                <c:pt idx="29914">
                  <c:v>149.5699999999364</c:v>
                </c:pt>
                <c:pt idx="29915">
                  <c:v>149.5749999999364</c:v>
                </c:pt>
                <c:pt idx="29916">
                  <c:v>149.5799999999364</c:v>
                </c:pt>
                <c:pt idx="29917">
                  <c:v>149.5849999999365</c:v>
                </c:pt>
                <c:pt idx="29918">
                  <c:v>149.5899999999365</c:v>
                </c:pt>
                <c:pt idx="29919">
                  <c:v>149.5949999999364</c:v>
                </c:pt>
                <c:pt idx="29920">
                  <c:v>149.5999999999364</c:v>
                </c:pt>
                <c:pt idx="29921">
                  <c:v>149.6049999999364</c:v>
                </c:pt>
                <c:pt idx="29922">
                  <c:v>149.6099999999364</c:v>
                </c:pt>
                <c:pt idx="29923">
                  <c:v>149.6149999999364</c:v>
                </c:pt>
                <c:pt idx="29924">
                  <c:v>149.6199999999364</c:v>
                </c:pt>
                <c:pt idx="29925">
                  <c:v>149.6249999999364</c:v>
                </c:pt>
                <c:pt idx="29926">
                  <c:v>149.6299999999364</c:v>
                </c:pt>
                <c:pt idx="29927">
                  <c:v>149.6349999999364</c:v>
                </c:pt>
                <c:pt idx="29928">
                  <c:v>149.6399999999364</c:v>
                </c:pt>
                <c:pt idx="29929">
                  <c:v>149.6449999999364</c:v>
                </c:pt>
                <c:pt idx="29930">
                  <c:v>149.6499999999364</c:v>
                </c:pt>
                <c:pt idx="29931">
                  <c:v>149.6549999999364</c:v>
                </c:pt>
                <c:pt idx="29932">
                  <c:v>149.6599999999364</c:v>
                </c:pt>
                <c:pt idx="29933">
                  <c:v>149.6649999999364</c:v>
                </c:pt>
                <c:pt idx="29934">
                  <c:v>149.6699999999364</c:v>
                </c:pt>
                <c:pt idx="29935">
                  <c:v>149.6749999999364</c:v>
                </c:pt>
                <c:pt idx="29936">
                  <c:v>149.6799999999363</c:v>
                </c:pt>
                <c:pt idx="29937">
                  <c:v>149.6849999999364</c:v>
                </c:pt>
                <c:pt idx="29938">
                  <c:v>149.6899999999364</c:v>
                </c:pt>
                <c:pt idx="29939">
                  <c:v>149.6949999999364</c:v>
                </c:pt>
                <c:pt idx="29940">
                  <c:v>149.6999999999364</c:v>
                </c:pt>
                <c:pt idx="29941">
                  <c:v>149.7049999999363</c:v>
                </c:pt>
                <c:pt idx="29942">
                  <c:v>149.7099999999363</c:v>
                </c:pt>
                <c:pt idx="29943">
                  <c:v>149.7149999999363</c:v>
                </c:pt>
                <c:pt idx="29944">
                  <c:v>149.7199999999363</c:v>
                </c:pt>
                <c:pt idx="29945">
                  <c:v>149.7249999999363</c:v>
                </c:pt>
                <c:pt idx="29946">
                  <c:v>149.7299999999363</c:v>
                </c:pt>
                <c:pt idx="29947">
                  <c:v>149.7349999999363</c:v>
                </c:pt>
                <c:pt idx="29948">
                  <c:v>149.7399999999363</c:v>
                </c:pt>
                <c:pt idx="29949">
                  <c:v>149.7449999999363</c:v>
                </c:pt>
                <c:pt idx="29950">
                  <c:v>149.7499999999363</c:v>
                </c:pt>
                <c:pt idx="29951">
                  <c:v>149.7549999999363</c:v>
                </c:pt>
                <c:pt idx="29952">
                  <c:v>149.7599999999363</c:v>
                </c:pt>
                <c:pt idx="29953">
                  <c:v>149.7649999999363</c:v>
                </c:pt>
                <c:pt idx="29954">
                  <c:v>149.7699999999363</c:v>
                </c:pt>
                <c:pt idx="29955">
                  <c:v>149.7749999999363</c:v>
                </c:pt>
                <c:pt idx="29956">
                  <c:v>149.7799999999363</c:v>
                </c:pt>
                <c:pt idx="29957">
                  <c:v>149.7849999999363</c:v>
                </c:pt>
                <c:pt idx="29958">
                  <c:v>149.7899999999362</c:v>
                </c:pt>
                <c:pt idx="29959">
                  <c:v>149.7949999999362</c:v>
                </c:pt>
                <c:pt idx="29960">
                  <c:v>149.7999999999362</c:v>
                </c:pt>
                <c:pt idx="29961">
                  <c:v>149.8049999999363</c:v>
                </c:pt>
                <c:pt idx="29962">
                  <c:v>149.8099999999363</c:v>
                </c:pt>
                <c:pt idx="29963">
                  <c:v>149.8149999999362</c:v>
                </c:pt>
                <c:pt idx="29964">
                  <c:v>149.8199999999362</c:v>
                </c:pt>
                <c:pt idx="29965">
                  <c:v>149.8249999999362</c:v>
                </c:pt>
                <c:pt idx="29966">
                  <c:v>149.8299999999362</c:v>
                </c:pt>
                <c:pt idx="29967">
                  <c:v>149.8349999999362</c:v>
                </c:pt>
                <c:pt idx="29968">
                  <c:v>149.8399999999362</c:v>
                </c:pt>
                <c:pt idx="29969">
                  <c:v>149.8449999999362</c:v>
                </c:pt>
                <c:pt idx="29970">
                  <c:v>149.8499999999362</c:v>
                </c:pt>
                <c:pt idx="29971">
                  <c:v>149.8549999999362</c:v>
                </c:pt>
                <c:pt idx="29972">
                  <c:v>149.8599999999362</c:v>
                </c:pt>
                <c:pt idx="29973">
                  <c:v>149.8649999999362</c:v>
                </c:pt>
                <c:pt idx="29974">
                  <c:v>149.8699999999362</c:v>
                </c:pt>
                <c:pt idx="29975">
                  <c:v>149.8749999999362</c:v>
                </c:pt>
                <c:pt idx="29976">
                  <c:v>149.8799999999362</c:v>
                </c:pt>
                <c:pt idx="29977">
                  <c:v>149.8849999999362</c:v>
                </c:pt>
                <c:pt idx="29978">
                  <c:v>149.8899999999362</c:v>
                </c:pt>
                <c:pt idx="29979">
                  <c:v>149.8949999999362</c:v>
                </c:pt>
                <c:pt idx="29980">
                  <c:v>149.8999999999362</c:v>
                </c:pt>
                <c:pt idx="29981">
                  <c:v>149.9049999999362</c:v>
                </c:pt>
                <c:pt idx="29982">
                  <c:v>149.9099999999362</c:v>
                </c:pt>
                <c:pt idx="29983">
                  <c:v>149.9149999999362</c:v>
                </c:pt>
                <c:pt idx="29984">
                  <c:v>149.9199999999362</c:v>
                </c:pt>
                <c:pt idx="29985">
                  <c:v>149.9249999999362</c:v>
                </c:pt>
                <c:pt idx="29986">
                  <c:v>149.9299999999361</c:v>
                </c:pt>
                <c:pt idx="29987">
                  <c:v>149.9349999999361</c:v>
                </c:pt>
                <c:pt idx="29988">
                  <c:v>149.9399999999361</c:v>
                </c:pt>
                <c:pt idx="29989">
                  <c:v>149.9449999999361</c:v>
                </c:pt>
                <c:pt idx="29990">
                  <c:v>149.9499999999361</c:v>
                </c:pt>
                <c:pt idx="29991">
                  <c:v>149.9549999999361</c:v>
                </c:pt>
                <c:pt idx="29992">
                  <c:v>149.9599999999361</c:v>
                </c:pt>
                <c:pt idx="29993">
                  <c:v>149.9649999999361</c:v>
                </c:pt>
                <c:pt idx="29994">
                  <c:v>149.9699999999361</c:v>
                </c:pt>
                <c:pt idx="29995">
                  <c:v>149.9749999999361</c:v>
                </c:pt>
                <c:pt idx="29996">
                  <c:v>149.9799999999361</c:v>
                </c:pt>
                <c:pt idx="29997">
                  <c:v>149.9849999999361</c:v>
                </c:pt>
                <c:pt idx="29998">
                  <c:v>149.9899999999361</c:v>
                </c:pt>
                <c:pt idx="29999">
                  <c:v>149.9949999999361</c:v>
                </c:pt>
                <c:pt idx="30000">
                  <c:v>149.9999999999361</c:v>
                </c:pt>
                <c:pt idx="30001">
                  <c:v>150.0049999999361</c:v>
                </c:pt>
                <c:pt idx="30002">
                  <c:v>150.009999999936</c:v>
                </c:pt>
                <c:pt idx="30003">
                  <c:v>150.014999999936</c:v>
                </c:pt>
                <c:pt idx="30004">
                  <c:v>150.019999999936</c:v>
                </c:pt>
                <c:pt idx="30005">
                  <c:v>150.0249999999361</c:v>
                </c:pt>
                <c:pt idx="30006">
                  <c:v>150.0299999999361</c:v>
                </c:pt>
                <c:pt idx="30007">
                  <c:v>150.034999999936</c:v>
                </c:pt>
                <c:pt idx="30008">
                  <c:v>150.039999999936</c:v>
                </c:pt>
                <c:pt idx="30009">
                  <c:v>150.044999999936</c:v>
                </c:pt>
                <c:pt idx="30010">
                  <c:v>150.049999999936</c:v>
                </c:pt>
                <c:pt idx="30011">
                  <c:v>150.054999999936</c:v>
                </c:pt>
                <c:pt idx="30012">
                  <c:v>150.059999999936</c:v>
                </c:pt>
                <c:pt idx="30013">
                  <c:v>150.064999999936</c:v>
                </c:pt>
                <c:pt idx="30014">
                  <c:v>150.069999999936</c:v>
                </c:pt>
                <c:pt idx="30015">
                  <c:v>150.074999999936</c:v>
                </c:pt>
                <c:pt idx="30016">
                  <c:v>150.079999999936</c:v>
                </c:pt>
                <c:pt idx="30017">
                  <c:v>150.084999999936</c:v>
                </c:pt>
                <c:pt idx="30018">
                  <c:v>150.089999999936</c:v>
                </c:pt>
                <c:pt idx="30019">
                  <c:v>150.094999999936</c:v>
                </c:pt>
                <c:pt idx="30020">
                  <c:v>150.099999999936</c:v>
                </c:pt>
                <c:pt idx="30021">
                  <c:v>150.104999999936</c:v>
                </c:pt>
                <c:pt idx="30022">
                  <c:v>150.109999999936</c:v>
                </c:pt>
                <c:pt idx="30023">
                  <c:v>150.1149999999359</c:v>
                </c:pt>
                <c:pt idx="30024">
                  <c:v>150.1199999999359</c:v>
                </c:pt>
                <c:pt idx="30025">
                  <c:v>150.124999999936</c:v>
                </c:pt>
                <c:pt idx="30026">
                  <c:v>150.129999999936</c:v>
                </c:pt>
                <c:pt idx="30027">
                  <c:v>150.134999999936</c:v>
                </c:pt>
                <c:pt idx="30028">
                  <c:v>150.139999999936</c:v>
                </c:pt>
                <c:pt idx="30029">
                  <c:v>150.1449999999359</c:v>
                </c:pt>
                <c:pt idx="30030">
                  <c:v>150.1499999999359</c:v>
                </c:pt>
                <c:pt idx="30031">
                  <c:v>150.154999999936</c:v>
                </c:pt>
                <c:pt idx="30032">
                  <c:v>150.159999999936</c:v>
                </c:pt>
                <c:pt idx="30033">
                  <c:v>150.164999999936</c:v>
                </c:pt>
                <c:pt idx="30034">
                  <c:v>150.1699999999359</c:v>
                </c:pt>
                <c:pt idx="30035">
                  <c:v>150.1749999999359</c:v>
                </c:pt>
                <c:pt idx="30036">
                  <c:v>150.1799999999359</c:v>
                </c:pt>
                <c:pt idx="30037">
                  <c:v>150.184999999936</c:v>
                </c:pt>
                <c:pt idx="30038">
                  <c:v>150.189999999936</c:v>
                </c:pt>
                <c:pt idx="30039">
                  <c:v>150.194999999936</c:v>
                </c:pt>
                <c:pt idx="30040">
                  <c:v>150.1999999999359</c:v>
                </c:pt>
                <c:pt idx="30041">
                  <c:v>150.2049999999359</c:v>
                </c:pt>
                <c:pt idx="30042">
                  <c:v>150.2099999999359</c:v>
                </c:pt>
                <c:pt idx="30043">
                  <c:v>150.2149999999359</c:v>
                </c:pt>
                <c:pt idx="30044">
                  <c:v>150.2199999999359</c:v>
                </c:pt>
                <c:pt idx="30045">
                  <c:v>150.2249999999358</c:v>
                </c:pt>
                <c:pt idx="30046">
                  <c:v>150.2299999999358</c:v>
                </c:pt>
                <c:pt idx="30047">
                  <c:v>150.2349999999358</c:v>
                </c:pt>
                <c:pt idx="30048">
                  <c:v>150.2399999999358</c:v>
                </c:pt>
                <c:pt idx="30049">
                  <c:v>150.2449999999358</c:v>
                </c:pt>
                <c:pt idx="30050">
                  <c:v>150.2499999999358</c:v>
                </c:pt>
                <c:pt idx="30051">
                  <c:v>150.2549999999358</c:v>
                </c:pt>
                <c:pt idx="30052">
                  <c:v>150.2599999999358</c:v>
                </c:pt>
                <c:pt idx="30053">
                  <c:v>150.2649999999358</c:v>
                </c:pt>
                <c:pt idx="30054">
                  <c:v>150.2699999999358</c:v>
                </c:pt>
                <c:pt idx="30055">
                  <c:v>150.2749999999358</c:v>
                </c:pt>
                <c:pt idx="30056">
                  <c:v>150.2799999999358</c:v>
                </c:pt>
                <c:pt idx="30057">
                  <c:v>150.2849999999358</c:v>
                </c:pt>
                <c:pt idx="30058">
                  <c:v>150.2899999999358</c:v>
                </c:pt>
                <c:pt idx="30059">
                  <c:v>150.2949999999358</c:v>
                </c:pt>
                <c:pt idx="30060">
                  <c:v>150.2999999999358</c:v>
                </c:pt>
                <c:pt idx="30061">
                  <c:v>150.3049999999358</c:v>
                </c:pt>
                <c:pt idx="30062">
                  <c:v>150.3099999999358</c:v>
                </c:pt>
                <c:pt idx="30063">
                  <c:v>150.3149999999358</c:v>
                </c:pt>
                <c:pt idx="30064">
                  <c:v>150.3199999999358</c:v>
                </c:pt>
                <c:pt idx="30065">
                  <c:v>150.3249999999358</c:v>
                </c:pt>
                <c:pt idx="30066">
                  <c:v>150.3299999999358</c:v>
                </c:pt>
                <c:pt idx="30067">
                  <c:v>150.3349999999358</c:v>
                </c:pt>
                <c:pt idx="30068">
                  <c:v>150.3399999999358</c:v>
                </c:pt>
                <c:pt idx="30069">
                  <c:v>150.3449999999358</c:v>
                </c:pt>
                <c:pt idx="30070">
                  <c:v>150.3499999999358</c:v>
                </c:pt>
                <c:pt idx="30071">
                  <c:v>150.3549999999358</c:v>
                </c:pt>
                <c:pt idx="30072">
                  <c:v>150.3599999999358</c:v>
                </c:pt>
                <c:pt idx="30073">
                  <c:v>150.3649999999358</c:v>
                </c:pt>
                <c:pt idx="30074">
                  <c:v>150.3699999999357</c:v>
                </c:pt>
                <c:pt idx="30075">
                  <c:v>150.3749999999357</c:v>
                </c:pt>
                <c:pt idx="30076">
                  <c:v>150.3799999999357</c:v>
                </c:pt>
                <c:pt idx="30077">
                  <c:v>150.3849999999358</c:v>
                </c:pt>
                <c:pt idx="30078">
                  <c:v>150.3899999999358</c:v>
                </c:pt>
                <c:pt idx="30079">
                  <c:v>150.3949999999357</c:v>
                </c:pt>
                <c:pt idx="30080">
                  <c:v>150.3999999999357</c:v>
                </c:pt>
                <c:pt idx="30081">
                  <c:v>150.4049999999357</c:v>
                </c:pt>
                <c:pt idx="30082">
                  <c:v>150.4099999999357</c:v>
                </c:pt>
                <c:pt idx="30083">
                  <c:v>150.4149999999357</c:v>
                </c:pt>
                <c:pt idx="30084">
                  <c:v>150.4199999999357</c:v>
                </c:pt>
                <c:pt idx="30085">
                  <c:v>150.4249999999357</c:v>
                </c:pt>
                <c:pt idx="30086">
                  <c:v>150.4299999999357</c:v>
                </c:pt>
                <c:pt idx="30087">
                  <c:v>150.4349999999357</c:v>
                </c:pt>
                <c:pt idx="30088">
                  <c:v>150.4399999999357</c:v>
                </c:pt>
                <c:pt idx="30089">
                  <c:v>150.4449999999356</c:v>
                </c:pt>
                <c:pt idx="30090">
                  <c:v>150.4499999999356</c:v>
                </c:pt>
                <c:pt idx="30091">
                  <c:v>150.4549999999357</c:v>
                </c:pt>
                <c:pt idx="30092">
                  <c:v>150.4599999999357</c:v>
                </c:pt>
                <c:pt idx="30093">
                  <c:v>150.4649999999357</c:v>
                </c:pt>
                <c:pt idx="30094">
                  <c:v>150.4699999999357</c:v>
                </c:pt>
                <c:pt idx="30095">
                  <c:v>150.4749999999356</c:v>
                </c:pt>
                <c:pt idx="30096">
                  <c:v>150.4799999999356</c:v>
                </c:pt>
                <c:pt idx="30097">
                  <c:v>150.4849999999356</c:v>
                </c:pt>
                <c:pt idx="30098">
                  <c:v>150.4899999999356</c:v>
                </c:pt>
                <c:pt idx="30099">
                  <c:v>150.4949999999356</c:v>
                </c:pt>
                <c:pt idx="30100">
                  <c:v>150.4999999999356</c:v>
                </c:pt>
                <c:pt idx="30101">
                  <c:v>150.5049999999356</c:v>
                </c:pt>
                <c:pt idx="30102">
                  <c:v>150.5099999999356</c:v>
                </c:pt>
                <c:pt idx="30103">
                  <c:v>150.5149999999356</c:v>
                </c:pt>
                <c:pt idx="30104">
                  <c:v>150.5199999999356</c:v>
                </c:pt>
                <c:pt idx="30105">
                  <c:v>150.5249999999356</c:v>
                </c:pt>
                <c:pt idx="30106">
                  <c:v>150.5299999999356</c:v>
                </c:pt>
                <c:pt idx="30107">
                  <c:v>150.5349999999356</c:v>
                </c:pt>
                <c:pt idx="30108">
                  <c:v>150.5399999999356</c:v>
                </c:pt>
                <c:pt idx="30109">
                  <c:v>150.5449999999356</c:v>
                </c:pt>
                <c:pt idx="30110">
                  <c:v>150.5499999999356</c:v>
                </c:pt>
                <c:pt idx="30111">
                  <c:v>150.5549999999356</c:v>
                </c:pt>
                <c:pt idx="30112">
                  <c:v>150.5599999999356</c:v>
                </c:pt>
                <c:pt idx="30113">
                  <c:v>150.5649999999356</c:v>
                </c:pt>
                <c:pt idx="30114">
                  <c:v>150.5699999999356</c:v>
                </c:pt>
                <c:pt idx="30115">
                  <c:v>150.5749999999356</c:v>
                </c:pt>
                <c:pt idx="30116">
                  <c:v>150.5799999999356</c:v>
                </c:pt>
                <c:pt idx="30117">
                  <c:v>150.5849999999356</c:v>
                </c:pt>
                <c:pt idx="30118">
                  <c:v>150.5899999999355</c:v>
                </c:pt>
                <c:pt idx="30119">
                  <c:v>150.5949999999355</c:v>
                </c:pt>
                <c:pt idx="30120">
                  <c:v>150.5999999999355</c:v>
                </c:pt>
                <c:pt idx="30121">
                  <c:v>150.6049999999355</c:v>
                </c:pt>
                <c:pt idx="30122">
                  <c:v>150.6099999999355</c:v>
                </c:pt>
                <c:pt idx="30123">
                  <c:v>150.6149999999355</c:v>
                </c:pt>
                <c:pt idx="30124">
                  <c:v>150.6199999999355</c:v>
                </c:pt>
                <c:pt idx="30125">
                  <c:v>150.6249999999355</c:v>
                </c:pt>
                <c:pt idx="30126">
                  <c:v>150.6299999999355</c:v>
                </c:pt>
                <c:pt idx="30127">
                  <c:v>150.6349999999355</c:v>
                </c:pt>
                <c:pt idx="30128">
                  <c:v>150.6399999999355</c:v>
                </c:pt>
                <c:pt idx="30129">
                  <c:v>150.6449999999355</c:v>
                </c:pt>
                <c:pt idx="30130">
                  <c:v>150.6499999999355</c:v>
                </c:pt>
                <c:pt idx="30131">
                  <c:v>150.6549999999355</c:v>
                </c:pt>
                <c:pt idx="30132">
                  <c:v>150.6599999999355</c:v>
                </c:pt>
                <c:pt idx="30133">
                  <c:v>150.6649999999354</c:v>
                </c:pt>
                <c:pt idx="30134">
                  <c:v>150.6699999999354</c:v>
                </c:pt>
                <c:pt idx="30135">
                  <c:v>150.6749999999354</c:v>
                </c:pt>
                <c:pt idx="30136">
                  <c:v>150.6799999999354</c:v>
                </c:pt>
                <c:pt idx="30137">
                  <c:v>150.6849999999355</c:v>
                </c:pt>
                <c:pt idx="30138">
                  <c:v>150.6899999999355</c:v>
                </c:pt>
                <c:pt idx="30139">
                  <c:v>150.6949999999354</c:v>
                </c:pt>
                <c:pt idx="30140">
                  <c:v>150.6999999999354</c:v>
                </c:pt>
                <c:pt idx="30141">
                  <c:v>150.7049999999354</c:v>
                </c:pt>
                <c:pt idx="30142">
                  <c:v>150.7099999999354</c:v>
                </c:pt>
                <c:pt idx="30143">
                  <c:v>150.7149999999354</c:v>
                </c:pt>
                <c:pt idx="30144">
                  <c:v>150.7199999999354</c:v>
                </c:pt>
                <c:pt idx="30145">
                  <c:v>150.7249999999354</c:v>
                </c:pt>
                <c:pt idx="30146">
                  <c:v>150.7299999999354</c:v>
                </c:pt>
                <c:pt idx="30147">
                  <c:v>150.7349999999354</c:v>
                </c:pt>
                <c:pt idx="30148">
                  <c:v>150.7399999999354</c:v>
                </c:pt>
                <c:pt idx="30149">
                  <c:v>150.7449999999354</c:v>
                </c:pt>
                <c:pt idx="30150">
                  <c:v>150.7499999999354</c:v>
                </c:pt>
                <c:pt idx="30151">
                  <c:v>150.7549999999354</c:v>
                </c:pt>
                <c:pt idx="30152">
                  <c:v>150.7599999999354</c:v>
                </c:pt>
                <c:pt idx="30153">
                  <c:v>150.7649999999354</c:v>
                </c:pt>
                <c:pt idx="30154">
                  <c:v>150.7699999999354</c:v>
                </c:pt>
                <c:pt idx="30155">
                  <c:v>150.7749999999353</c:v>
                </c:pt>
                <c:pt idx="30156">
                  <c:v>150.7799999999353</c:v>
                </c:pt>
                <c:pt idx="30157">
                  <c:v>150.7849999999354</c:v>
                </c:pt>
                <c:pt idx="30158">
                  <c:v>150.7899999999354</c:v>
                </c:pt>
                <c:pt idx="30159">
                  <c:v>150.7949999999354</c:v>
                </c:pt>
                <c:pt idx="30160">
                  <c:v>150.7999999999354</c:v>
                </c:pt>
                <c:pt idx="30161">
                  <c:v>150.8049999999354</c:v>
                </c:pt>
                <c:pt idx="30162">
                  <c:v>150.8099999999353</c:v>
                </c:pt>
                <c:pt idx="30163">
                  <c:v>150.8149999999353</c:v>
                </c:pt>
                <c:pt idx="30164">
                  <c:v>150.8199999999353</c:v>
                </c:pt>
                <c:pt idx="30165">
                  <c:v>150.8249999999354</c:v>
                </c:pt>
                <c:pt idx="30166">
                  <c:v>150.8299999999354</c:v>
                </c:pt>
                <c:pt idx="30167">
                  <c:v>150.8349999999353</c:v>
                </c:pt>
                <c:pt idx="30168">
                  <c:v>150.8399999999353</c:v>
                </c:pt>
                <c:pt idx="30169">
                  <c:v>150.8449999999353</c:v>
                </c:pt>
                <c:pt idx="30170">
                  <c:v>150.8499999999353</c:v>
                </c:pt>
                <c:pt idx="30171">
                  <c:v>150.8549999999353</c:v>
                </c:pt>
                <c:pt idx="30172">
                  <c:v>150.8599999999353</c:v>
                </c:pt>
                <c:pt idx="30173">
                  <c:v>150.8649999999353</c:v>
                </c:pt>
                <c:pt idx="30174">
                  <c:v>150.8699999999353</c:v>
                </c:pt>
                <c:pt idx="30175">
                  <c:v>150.8749999999353</c:v>
                </c:pt>
                <c:pt idx="30176">
                  <c:v>150.8799999999353</c:v>
                </c:pt>
                <c:pt idx="30177">
                  <c:v>150.8849999999353</c:v>
                </c:pt>
                <c:pt idx="30178">
                  <c:v>150.8899999999353</c:v>
                </c:pt>
                <c:pt idx="30179">
                  <c:v>150.8949999999353</c:v>
                </c:pt>
                <c:pt idx="30180">
                  <c:v>150.8999999999353</c:v>
                </c:pt>
                <c:pt idx="30181">
                  <c:v>150.9049999999353</c:v>
                </c:pt>
                <c:pt idx="30182">
                  <c:v>150.9099999999353</c:v>
                </c:pt>
                <c:pt idx="30183">
                  <c:v>150.9149999999352</c:v>
                </c:pt>
                <c:pt idx="30184">
                  <c:v>150.9199999999352</c:v>
                </c:pt>
                <c:pt idx="30185">
                  <c:v>150.9249999999352</c:v>
                </c:pt>
                <c:pt idx="30186">
                  <c:v>150.9299999999352</c:v>
                </c:pt>
                <c:pt idx="30187">
                  <c:v>150.9349999999352</c:v>
                </c:pt>
                <c:pt idx="30188">
                  <c:v>150.9399999999352</c:v>
                </c:pt>
                <c:pt idx="30189">
                  <c:v>150.9449999999352</c:v>
                </c:pt>
                <c:pt idx="30190">
                  <c:v>150.9499999999352</c:v>
                </c:pt>
                <c:pt idx="30191">
                  <c:v>150.9549999999352</c:v>
                </c:pt>
                <c:pt idx="30192">
                  <c:v>150.9599999999352</c:v>
                </c:pt>
                <c:pt idx="30193">
                  <c:v>150.9649999999352</c:v>
                </c:pt>
                <c:pt idx="30194">
                  <c:v>150.9699999999352</c:v>
                </c:pt>
                <c:pt idx="30195">
                  <c:v>150.9749999999352</c:v>
                </c:pt>
                <c:pt idx="30196">
                  <c:v>150.9799999999352</c:v>
                </c:pt>
                <c:pt idx="30197">
                  <c:v>150.9849999999352</c:v>
                </c:pt>
                <c:pt idx="30198">
                  <c:v>150.9899999999352</c:v>
                </c:pt>
                <c:pt idx="30199">
                  <c:v>150.9949999999352</c:v>
                </c:pt>
                <c:pt idx="30200">
                  <c:v>150.9999999999352</c:v>
                </c:pt>
                <c:pt idx="30201">
                  <c:v>151.0049999999352</c:v>
                </c:pt>
                <c:pt idx="30202">
                  <c:v>151.0099999999352</c:v>
                </c:pt>
                <c:pt idx="30203">
                  <c:v>151.0149999999352</c:v>
                </c:pt>
                <c:pt idx="30204">
                  <c:v>151.0199999999352</c:v>
                </c:pt>
                <c:pt idx="30205">
                  <c:v>151.0249999999352</c:v>
                </c:pt>
                <c:pt idx="30206">
                  <c:v>151.0299999999351</c:v>
                </c:pt>
                <c:pt idx="30207">
                  <c:v>151.0349999999351</c:v>
                </c:pt>
                <c:pt idx="30208">
                  <c:v>151.0399999999351</c:v>
                </c:pt>
                <c:pt idx="30209">
                  <c:v>151.0449999999351</c:v>
                </c:pt>
                <c:pt idx="30210">
                  <c:v>151.0499999999351</c:v>
                </c:pt>
                <c:pt idx="30211">
                  <c:v>151.0549999999351</c:v>
                </c:pt>
                <c:pt idx="30212">
                  <c:v>151.0599999999351</c:v>
                </c:pt>
                <c:pt idx="30213">
                  <c:v>151.0649999999351</c:v>
                </c:pt>
                <c:pt idx="30214">
                  <c:v>151.0699999999351</c:v>
                </c:pt>
                <c:pt idx="30215">
                  <c:v>151.0749999999351</c:v>
                </c:pt>
                <c:pt idx="30216">
                  <c:v>151.0799999999351</c:v>
                </c:pt>
                <c:pt idx="30217">
                  <c:v>151.0849999999351</c:v>
                </c:pt>
                <c:pt idx="30218">
                  <c:v>151.0899999999351</c:v>
                </c:pt>
                <c:pt idx="30219">
                  <c:v>151.0949999999351</c:v>
                </c:pt>
                <c:pt idx="30220">
                  <c:v>151.0999999999351</c:v>
                </c:pt>
                <c:pt idx="30221">
                  <c:v>151.104999999935</c:v>
                </c:pt>
                <c:pt idx="30222">
                  <c:v>151.109999999935</c:v>
                </c:pt>
                <c:pt idx="30223">
                  <c:v>151.114999999935</c:v>
                </c:pt>
                <c:pt idx="30224">
                  <c:v>151.119999999935</c:v>
                </c:pt>
                <c:pt idx="30225">
                  <c:v>151.1249999999351</c:v>
                </c:pt>
                <c:pt idx="30226">
                  <c:v>151.1299999999351</c:v>
                </c:pt>
                <c:pt idx="30227">
                  <c:v>151.134999999935</c:v>
                </c:pt>
                <c:pt idx="30228">
                  <c:v>151.139999999935</c:v>
                </c:pt>
                <c:pt idx="30229">
                  <c:v>151.144999999935</c:v>
                </c:pt>
                <c:pt idx="30230">
                  <c:v>151.149999999935</c:v>
                </c:pt>
                <c:pt idx="30231">
                  <c:v>151.154999999935</c:v>
                </c:pt>
                <c:pt idx="30232">
                  <c:v>151.159999999935</c:v>
                </c:pt>
                <c:pt idx="30233">
                  <c:v>151.164999999935</c:v>
                </c:pt>
                <c:pt idx="30234">
                  <c:v>151.169999999935</c:v>
                </c:pt>
                <c:pt idx="30235">
                  <c:v>151.174999999935</c:v>
                </c:pt>
                <c:pt idx="30236">
                  <c:v>151.179999999935</c:v>
                </c:pt>
                <c:pt idx="30237">
                  <c:v>151.184999999935</c:v>
                </c:pt>
                <c:pt idx="30238">
                  <c:v>151.189999999935</c:v>
                </c:pt>
                <c:pt idx="30239">
                  <c:v>151.194999999935</c:v>
                </c:pt>
                <c:pt idx="30240">
                  <c:v>151.199999999935</c:v>
                </c:pt>
                <c:pt idx="30241">
                  <c:v>151.204999999935</c:v>
                </c:pt>
                <c:pt idx="30242">
                  <c:v>151.209999999935</c:v>
                </c:pt>
                <c:pt idx="30243">
                  <c:v>151.2149999999349</c:v>
                </c:pt>
                <c:pt idx="30244">
                  <c:v>151.2199999999349</c:v>
                </c:pt>
                <c:pt idx="30245">
                  <c:v>151.224999999935</c:v>
                </c:pt>
                <c:pt idx="30246">
                  <c:v>151.229999999935</c:v>
                </c:pt>
                <c:pt idx="30247">
                  <c:v>151.234999999935</c:v>
                </c:pt>
                <c:pt idx="30248">
                  <c:v>151.239999999935</c:v>
                </c:pt>
                <c:pt idx="30249">
                  <c:v>151.2449999999349</c:v>
                </c:pt>
                <c:pt idx="30250">
                  <c:v>151.2499999999349</c:v>
                </c:pt>
                <c:pt idx="30251">
                  <c:v>151.254999999935</c:v>
                </c:pt>
                <c:pt idx="30252">
                  <c:v>151.259999999935</c:v>
                </c:pt>
                <c:pt idx="30253">
                  <c:v>151.264999999935</c:v>
                </c:pt>
                <c:pt idx="30254">
                  <c:v>151.2699999999349</c:v>
                </c:pt>
                <c:pt idx="30255">
                  <c:v>151.2749999999349</c:v>
                </c:pt>
                <c:pt idx="30256">
                  <c:v>151.2799999999349</c:v>
                </c:pt>
                <c:pt idx="30257">
                  <c:v>151.284999999935</c:v>
                </c:pt>
                <c:pt idx="30258">
                  <c:v>151.289999999935</c:v>
                </c:pt>
                <c:pt idx="30259">
                  <c:v>151.294999999935</c:v>
                </c:pt>
                <c:pt idx="30260">
                  <c:v>151.2999999999349</c:v>
                </c:pt>
                <c:pt idx="30261">
                  <c:v>151.304999999935</c:v>
                </c:pt>
                <c:pt idx="30262">
                  <c:v>151.309999999935</c:v>
                </c:pt>
                <c:pt idx="30263">
                  <c:v>151.314999999935</c:v>
                </c:pt>
                <c:pt idx="30264">
                  <c:v>151.319999999935</c:v>
                </c:pt>
                <c:pt idx="30265">
                  <c:v>151.324999999935</c:v>
                </c:pt>
                <c:pt idx="30266">
                  <c:v>151.329999999935</c:v>
                </c:pt>
                <c:pt idx="30267">
                  <c:v>151.334999999935</c:v>
                </c:pt>
                <c:pt idx="30268">
                  <c:v>151.339999999935</c:v>
                </c:pt>
                <c:pt idx="30269">
                  <c:v>151.344999999935</c:v>
                </c:pt>
                <c:pt idx="30270">
                  <c:v>151.349999999935</c:v>
                </c:pt>
                <c:pt idx="30271">
                  <c:v>151.354999999935</c:v>
                </c:pt>
                <c:pt idx="30272">
                  <c:v>151.3599999999348</c:v>
                </c:pt>
                <c:pt idx="30273">
                  <c:v>151.3649999999348</c:v>
                </c:pt>
                <c:pt idx="30274">
                  <c:v>151.3699999999348</c:v>
                </c:pt>
                <c:pt idx="30275">
                  <c:v>151.3749999999348</c:v>
                </c:pt>
                <c:pt idx="30276">
                  <c:v>151.3799999999348</c:v>
                </c:pt>
                <c:pt idx="30277">
                  <c:v>151.3849999999348</c:v>
                </c:pt>
                <c:pt idx="30278">
                  <c:v>151.3899999999348</c:v>
                </c:pt>
                <c:pt idx="30279">
                  <c:v>151.3949999999348</c:v>
                </c:pt>
                <c:pt idx="30280">
                  <c:v>151.3999999999348</c:v>
                </c:pt>
                <c:pt idx="30281">
                  <c:v>151.4049999999348</c:v>
                </c:pt>
                <c:pt idx="30282">
                  <c:v>151.4099999999348</c:v>
                </c:pt>
                <c:pt idx="30283">
                  <c:v>151.4149999999348</c:v>
                </c:pt>
                <c:pt idx="30284">
                  <c:v>151.4199999999348</c:v>
                </c:pt>
                <c:pt idx="30285">
                  <c:v>151.4249999999348</c:v>
                </c:pt>
                <c:pt idx="30286">
                  <c:v>151.4299999999348</c:v>
                </c:pt>
                <c:pt idx="30287">
                  <c:v>151.4349999999348</c:v>
                </c:pt>
                <c:pt idx="30288">
                  <c:v>151.4399999999348</c:v>
                </c:pt>
                <c:pt idx="30289">
                  <c:v>151.4449999999348</c:v>
                </c:pt>
                <c:pt idx="30290">
                  <c:v>151.4499999999348</c:v>
                </c:pt>
                <c:pt idx="30291">
                  <c:v>151.4549999999348</c:v>
                </c:pt>
                <c:pt idx="30292">
                  <c:v>151.4599999999348</c:v>
                </c:pt>
                <c:pt idx="30293">
                  <c:v>151.4649999999348</c:v>
                </c:pt>
                <c:pt idx="30294">
                  <c:v>151.4699999999347</c:v>
                </c:pt>
                <c:pt idx="30295">
                  <c:v>151.4749999999347</c:v>
                </c:pt>
                <c:pt idx="30296">
                  <c:v>151.4799999999347</c:v>
                </c:pt>
                <c:pt idx="30297">
                  <c:v>151.4849999999348</c:v>
                </c:pt>
                <c:pt idx="30298">
                  <c:v>151.4899999999348</c:v>
                </c:pt>
                <c:pt idx="30299">
                  <c:v>151.4949999999347</c:v>
                </c:pt>
                <c:pt idx="30300">
                  <c:v>151.4999999999347</c:v>
                </c:pt>
                <c:pt idx="30301">
                  <c:v>151.5049999999347</c:v>
                </c:pt>
                <c:pt idx="30302">
                  <c:v>151.5099999999347</c:v>
                </c:pt>
                <c:pt idx="30303">
                  <c:v>151.5149999999347</c:v>
                </c:pt>
                <c:pt idx="30304">
                  <c:v>151.5199999999347</c:v>
                </c:pt>
                <c:pt idx="30305">
                  <c:v>151.5249999999347</c:v>
                </c:pt>
                <c:pt idx="30306">
                  <c:v>151.5299999999347</c:v>
                </c:pt>
                <c:pt idx="30307">
                  <c:v>151.5349999999347</c:v>
                </c:pt>
                <c:pt idx="30308">
                  <c:v>151.5399999999347</c:v>
                </c:pt>
                <c:pt idx="30309">
                  <c:v>151.5449999999346</c:v>
                </c:pt>
                <c:pt idx="30310">
                  <c:v>151.5499999999346</c:v>
                </c:pt>
                <c:pt idx="30311">
                  <c:v>151.5549999999347</c:v>
                </c:pt>
                <c:pt idx="30312">
                  <c:v>151.5599999999347</c:v>
                </c:pt>
                <c:pt idx="30313">
                  <c:v>151.5649999999347</c:v>
                </c:pt>
                <c:pt idx="30314">
                  <c:v>151.5699999999347</c:v>
                </c:pt>
                <c:pt idx="30315">
                  <c:v>151.5749999999346</c:v>
                </c:pt>
                <c:pt idx="30316">
                  <c:v>151.5799999999346</c:v>
                </c:pt>
                <c:pt idx="30317">
                  <c:v>151.5849999999346</c:v>
                </c:pt>
                <c:pt idx="30318">
                  <c:v>151.5899999999346</c:v>
                </c:pt>
                <c:pt idx="30319">
                  <c:v>151.5949999999346</c:v>
                </c:pt>
                <c:pt idx="30320">
                  <c:v>151.5999999999346</c:v>
                </c:pt>
                <c:pt idx="30321">
                  <c:v>151.6049999999346</c:v>
                </c:pt>
                <c:pt idx="30322">
                  <c:v>151.6099999999346</c:v>
                </c:pt>
                <c:pt idx="30323">
                  <c:v>151.6149999999346</c:v>
                </c:pt>
                <c:pt idx="30324">
                  <c:v>151.6199999999346</c:v>
                </c:pt>
                <c:pt idx="30325">
                  <c:v>151.6249999999346</c:v>
                </c:pt>
                <c:pt idx="30326">
                  <c:v>151.6299999999346</c:v>
                </c:pt>
                <c:pt idx="30327">
                  <c:v>151.6349999999346</c:v>
                </c:pt>
                <c:pt idx="30328">
                  <c:v>151.6399999999346</c:v>
                </c:pt>
                <c:pt idx="30329">
                  <c:v>151.6449999999346</c:v>
                </c:pt>
                <c:pt idx="30330">
                  <c:v>151.6499999999346</c:v>
                </c:pt>
                <c:pt idx="30331">
                  <c:v>151.6549999999346</c:v>
                </c:pt>
                <c:pt idx="30332">
                  <c:v>151.6599999999346</c:v>
                </c:pt>
                <c:pt idx="30333">
                  <c:v>151.6649999999346</c:v>
                </c:pt>
                <c:pt idx="30334">
                  <c:v>151.6699999999346</c:v>
                </c:pt>
                <c:pt idx="30335">
                  <c:v>151.6749999999346</c:v>
                </c:pt>
                <c:pt idx="30336">
                  <c:v>151.6799999999346</c:v>
                </c:pt>
                <c:pt idx="30337">
                  <c:v>151.6849999999346</c:v>
                </c:pt>
                <c:pt idx="30338">
                  <c:v>151.6899999999345</c:v>
                </c:pt>
                <c:pt idx="30339">
                  <c:v>151.6949999999345</c:v>
                </c:pt>
                <c:pt idx="30340">
                  <c:v>151.6999999999345</c:v>
                </c:pt>
                <c:pt idx="30341">
                  <c:v>151.7049999999345</c:v>
                </c:pt>
                <c:pt idx="30342">
                  <c:v>151.7099999999345</c:v>
                </c:pt>
                <c:pt idx="30343">
                  <c:v>151.7149999999345</c:v>
                </c:pt>
                <c:pt idx="30344">
                  <c:v>151.7199999999345</c:v>
                </c:pt>
                <c:pt idx="30345">
                  <c:v>151.7249999999345</c:v>
                </c:pt>
                <c:pt idx="30346">
                  <c:v>151.7299999999345</c:v>
                </c:pt>
                <c:pt idx="30347">
                  <c:v>151.7349999999345</c:v>
                </c:pt>
                <c:pt idx="30348">
                  <c:v>151.7399999999345</c:v>
                </c:pt>
                <c:pt idx="30349">
                  <c:v>151.7449999999345</c:v>
                </c:pt>
                <c:pt idx="30350">
                  <c:v>151.7499999999345</c:v>
                </c:pt>
                <c:pt idx="30351">
                  <c:v>151.7549999999345</c:v>
                </c:pt>
                <c:pt idx="30352">
                  <c:v>151.7599999999345</c:v>
                </c:pt>
                <c:pt idx="30353">
                  <c:v>151.7649999999344</c:v>
                </c:pt>
                <c:pt idx="30354">
                  <c:v>151.7699999999344</c:v>
                </c:pt>
                <c:pt idx="30355">
                  <c:v>151.7749999999344</c:v>
                </c:pt>
                <c:pt idx="30356">
                  <c:v>151.7799999999344</c:v>
                </c:pt>
                <c:pt idx="30357">
                  <c:v>151.7849999999345</c:v>
                </c:pt>
                <c:pt idx="30358">
                  <c:v>151.7899999999345</c:v>
                </c:pt>
                <c:pt idx="30359">
                  <c:v>151.7949999999344</c:v>
                </c:pt>
                <c:pt idx="30360">
                  <c:v>151.7999999999344</c:v>
                </c:pt>
                <c:pt idx="30361">
                  <c:v>151.8049999999344</c:v>
                </c:pt>
                <c:pt idx="30362">
                  <c:v>151.8099999999344</c:v>
                </c:pt>
                <c:pt idx="30363">
                  <c:v>151.8149999999344</c:v>
                </c:pt>
                <c:pt idx="30364">
                  <c:v>151.8199999999344</c:v>
                </c:pt>
                <c:pt idx="30365">
                  <c:v>151.8249999999344</c:v>
                </c:pt>
                <c:pt idx="30366">
                  <c:v>151.8299999999344</c:v>
                </c:pt>
                <c:pt idx="30367">
                  <c:v>151.8349999999344</c:v>
                </c:pt>
                <c:pt idx="30368">
                  <c:v>151.8399999999344</c:v>
                </c:pt>
                <c:pt idx="30369">
                  <c:v>151.8449999999344</c:v>
                </c:pt>
                <c:pt idx="30370">
                  <c:v>151.8499999999344</c:v>
                </c:pt>
                <c:pt idx="30371">
                  <c:v>151.8549999999344</c:v>
                </c:pt>
                <c:pt idx="30372">
                  <c:v>151.8599999999344</c:v>
                </c:pt>
                <c:pt idx="30373">
                  <c:v>151.8649999999344</c:v>
                </c:pt>
                <c:pt idx="30374">
                  <c:v>151.8699999999344</c:v>
                </c:pt>
                <c:pt idx="30375">
                  <c:v>151.8749999999344</c:v>
                </c:pt>
                <c:pt idx="30376">
                  <c:v>151.8799999999344</c:v>
                </c:pt>
                <c:pt idx="30377">
                  <c:v>151.8849999999344</c:v>
                </c:pt>
                <c:pt idx="30378">
                  <c:v>151.8899999999344</c:v>
                </c:pt>
                <c:pt idx="30379">
                  <c:v>151.8949999999344</c:v>
                </c:pt>
                <c:pt idx="30380">
                  <c:v>151.8999999999344</c:v>
                </c:pt>
                <c:pt idx="30381">
                  <c:v>151.9049999999344</c:v>
                </c:pt>
                <c:pt idx="30382">
                  <c:v>151.9099999999343</c:v>
                </c:pt>
                <c:pt idx="30383">
                  <c:v>151.9149999999343</c:v>
                </c:pt>
                <c:pt idx="30384">
                  <c:v>151.9199999999343</c:v>
                </c:pt>
                <c:pt idx="30385">
                  <c:v>151.9249999999344</c:v>
                </c:pt>
                <c:pt idx="30386">
                  <c:v>151.9299999999344</c:v>
                </c:pt>
                <c:pt idx="30387">
                  <c:v>151.9349999999343</c:v>
                </c:pt>
                <c:pt idx="30388">
                  <c:v>151.9399999999343</c:v>
                </c:pt>
                <c:pt idx="30389">
                  <c:v>151.9449999999343</c:v>
                </c:pt>
                <c:pt idx="30390">
                  <c:v>151.9499999999343</c:v>
                </c:pt>
                <c:pt idx="30391">
                  <c:v>151.9549999999343</c:v>
                </c:pt>
                <c:pt idx="30392">
                  <c:v>151.9599999999343</c:v>
                </c:pt>
                <c:pt idx="30393">
                  <c:v>151.9649999999343</c:v>
                </c:pt>
                <c:pt idx="30394">
                  <c:v>151.9699999999343</c:v>
                </c:pt>
                <c:pt idx="30395">
                  <c:v>151.9749999999343</c:v>
                </c:pt>
                <c:pt idx="30396">
                  <c:v>151.9799999999343</c:v>
                </c:pt>
                <c:pt idx="30397">
                  <c:v>151.9849999999343</c:v>
                </c:pt>
                <c:pt idx="30398">
                  <c:v>151.9899999999343</c:v>
                </c:pt>
                <c:pt idx="30399">
                  <c:v>151.9949999999343</c:v>
                </c:pt>
                <c:pt idx="30400">
                  <c:v>151.9999999999343</c:v>
                </c:pt>
                <c:pt idx="30401">
                  <c:v>152.0049999999343</c:v>
                </c:pt>
                <c:pt idx="30402">
                  <c:v>152.0099999999343</c:v>
                </c:pt>
                <c:pt idx="30403">
                  <c:v>152.0149999999342</c:v>
                </c:pt>
                <c:pt idx="30404">
                  <c:v>152.0199999999342</c:v>
                </c:pt>
                <c:pt idx="30405">
                  <c:v>152.0249999999342</c:v>
                </c:pt>
                <c:pt idx="30406">
                  <c:v>152.0299999999342</c:v>
                </c:pt>
                <c:pt idx="30407">
                  <c:v>152.0349999999342</c:v>
                </c:pt>
                <c:pt idx="30408">
                  <c:v>152.0399999999342</c:v>
                </c:pt>
                <c:pt idx="30409">
                  <c:v>152.0449999999342</c:v>
                </c:pt>
                <c:pt idx="30410">
                  <c:v>152.0499999999342</c:v>
                </c:pt>
                <c:pt idx="30411">
                  <c:v>152.0549999999342</c:v>
                </c:pt>
                <c:pt idx="30412">
                  <c:v>152.0599999999342</c:v>
                </c:pt>
                <c:pt idx="30413">
                  <c:v>152.0649999999342</c:v>
                </c:pt>
                <c:pt idx="30414">
                  <c:v>152.0699999999342</c:v>
                </c:pt>
                <c:pt idx="30415">
                  <c:v>152.0749999999342</c:v>
                </c:pt>
                <c:pt idx="30416">
                  <c:v>152.0799999999342</c:v>
                </c:pt>
                <c:pt idx="30417">
                  <c:v>152.0849999999342</c:v>
                </c:pt>
                <c:pt idx="30418">
                  <c:v>152.0899999999342</c:v>
                </c:pt>
                <c:pt idx="30419">
                  <c:v>152.0949999999342</c:v>
                </c:pt>
                <c:pt idx="30420">
                  <c:v>152.0999999999342</c:v>
                </c:pt>
                <c:pt idx="30421">
                  <c:v>152.1049999999342</c:v>
                </c:pt>
                <c:pt idx="30422">
                  <c:v>152.1099999999342</c:v>
                </c:pt>
                <c:pt idx="30423">
                  <c:v>152.1149999999342</c:v>
                </c:pt>
                <c:pt idx="30424">
                  <c:v>152.1199999999342</c:v>
                </c:pt>
                <c:pt idx="30425">
                  <c:v>152.1249999999342</c:v>
                </c:pt>
                <c:pt idx="30426">
                  <c:v>152.1299999999341</c:v>
                </c:pt>
                <c:pt idx="30427">
                  <c:v>152.1349999999341</c:v>
                </c:pt>
                <c:pt idx="30428">
                  <c:v>152.1399999999341</c:v>
                </c:pt>
                <c:pt idx="30429">
                  <c:v>152.1449999999341</c:v>
                </c:pt>
                <c:pt idx="30430">
                  <c:v>152.1499999999341</c:v>
                </c:pt>
                <c:pt idx="30431">
                  <c:v>152.1549999999341</c:v>
                </c:pt>
                <c:pt idx="30432">
                  <c:v>152.1599999999341</c:v>
                </c:pt>
                <c:pt idx="30433">
                  <c:v>152.1649999999341</c:v>
                </c:pt>
                <c:pt idx="30434">
                  <c:v>152.1699999999341</c:v>
                </c:pt>
                <c:pt idx="30435">
                  <c:v>152.1749999999341</c:v>
                </c:pt>
                <c:pt idx="30436">
                  <c:v>152.1799999999341</c:v>
                </c:pt>
                <c:pt idx="30437">
                  <c:v>152.1849999999341</c:v>
                </c:pt>
                <c:pt idx="30438">
                  <c:v>152.1899999999341</c:v>
                </c:pt>
                <c:pt idx="30439">
                  <c:v>152.1949999999341</c:v>
                </c:pt>
                <c:pt idx="30440">
                  <c:v>152.1999999999341</c:v>
                </c:pt>
                <c:pt idx="30441">
                  <c:v>152.204999999934</c:v>
                </c:pt>
                <c:pt idx="30442">
                  <c:v>152.209999999934</c:v>
                </c:pt>
                <c:pt idx="30443">
                  <c:v>152.214999999934</c:v>
                </c:pt>
                <c:pt idx="30444">
                  <c:v>152.219999999934</c:v>
                </c:pt>
                <c:pt idx="30445">
                  <c:v>152.2249999999341</c:v>
                </c:pt>
                <c:pt idx="30446">
                  <c:v>152.2299999999341</c:v>
                </c:pt>
                <c:pt idx="30447">
                  <c:v>152.234999999934</c:v>
                </c:pt>
                <c:pt idx="30448">
                  <c:v>152.239999999934</c:v>
                </c:pt>
                <c:pt idx="30449">
                  <c:v>152.244999999934</c:v>
                </c:pt>
                <c:pt idx="30450">
                  <c:v>152.249999999934</c:v>
                </c:pt>
                <c:pt idx="30451">
                  <c:v>152.254999999934</c:v>
                </c:pt>
                <c:pt idx="30452">
                  <c:v>152.259999999934</c:v>
                </c:pt>
                <c:pt idx="30453">
                  <c:v>152.264999999934</c:v>
                </c:pt>
                <c:pt idx="30454">
                  <c:v>152.269999999934</c:v>
                </c:pt>
                <c:pt idx="30455">
                  <c:v>152.274999999934</c:v>
                </c:pt>
                <c:pt idx="30456">
                  <c:v>152.279999999934</c:v>
                </c:pt>
                <c:pt idx="30457">
                  <c:v>152.284999999934</c:v>
                </c:pt>
                <c:pt idx="30458">
                  <c:v>152.289999999934</c:v>
                </c:pt>
                <c:pt idx="30459">
                  <c:v>152.294999999934</c:v>
                </c:pt>
                <c:pt idx="30460">
                  <c:v>152.299999999934</c:v>
                </c:pt>
                <c:pt idx="30461">
                  <c:v>152.304999999934</c:v>
                </c:pt>
                <c:pt idx="30462">
                  <c:v>152.309999999934</c:v>
                </c:pt>
                <c:pt idx="30463">
                  <c:v>152.314999999934</c:v>
                </c:pt>
                <c:pt idx="30464">
                  <c:v>152.319999999934</c:v>
                </c:pt>
                <c:pt idx="30465">
                  <c:v>152.324999999934</c:v>
                </c:pt>
                <c:pt idx="30466">
                  <c:v>152.329999999934</c:v>
                </c:pt>
                <c:pt idx="30467">
                  <c:v>152.334999999934</c:v>
                </c:pt>
                <c:pt idx="30468">
                  <c:v>152.339999999934</c:v>
                </c:pt>
                <c:pt idx="30469">
                  <c:v>152.344999999934</c:v>
                </c:pt>
                <c:pt idx="30470">
                  <c:v>152.349999999934</c:v>
                </c:pt>
                <c:pt idx="30471">
                  <c:v>152.354999999934</c:v>
                </c:pt>
                <c:pt idx="30472">
                  <c:v>152.359999999934</c:v>
                </c:pt>
                <c:pt idx="30473">
                  <c:v>152.364999999934</c:v>
                </c:pt>
                <c:pt idx="30474">
                  <c:v>152.369999999934</c:v>
                </c:pt>
                <c:pt idx="30475">
                  <c:v>152.374999999934</c:v>
                </c:pt>
                <c:pt idx="30476">
                  <c:v>152.379999999934</c:v>
                </c:pt>
                <c:pt idx="30477">
                  <c:v>152.384999999934</c:v>
                </c:pt>
                <c:pt idx="30478">
                  <c:v>152.389999999934</c:v>
                </c:pt>
                <c:pt idx="30479">
                  <c:v>152.394999999934</c:v>
                </c:pt>
                <c:pt idx="30480">
                  <c:v>152.399999999934</c:v>
                </c:pt>
                <c:pt idx="30481">
                  <c:v>152.404999999934</c:v>
                </c:pt>
                <c:pt idx="30482">
                  <c:v>152.409999999934</c:v>
                </c:pt>
                <c:pt idx="30483">
                  <c:v>152.414999999934</c:v>
                </c:pt>
                <c:pt idx="30484">
                  <c:v>152.419999999934</c:v>
                </c:pt>
                <c:pt idx="30485">
                  <c:v>152.424999999934</c:v>
                </c:pt>
                <c:pt idx="30486">
                  <c:v>152.429999999934</c:v>
                </c:pt>
                <c:pt idx="30487">
                  <c:v>152.434999999934</c:v>
                </c:pt>
                <c:pt idx="30488">
                  <c:v>152.439999999934</c:v>
                </c:pt>
                <c:pt idx="30489">
                  <c:v>152.444999999934</c:v>
                </c:pt>
                <c:pt idx="30490">
                  <c:v>152.449999999934</c:v>
                </c:pt>
                <c:pt idx="30491">
                  <c:v>152.454999999934</c:v>
                </c:pt>
                <c:pt idx="30492">
                  <c:v>152.4599999999338</c:v>
                </c:pt>
                <c:pt idx="30493">
                  <c:v>152.4649999999338</c:v>
                </c:pt>
                <c:pt idx="30494">
                  <c:v>152.4699999999338</c:v>
                </c:pt>
                <c:pt idx="30495">
                  <c:v>152.4749999999338</c:v>
                </c:pt>
                <c:pt idx="30496">
                  <c:v>152.4799999999338</c:v>
                </c:pt>
                <c:pt idx="30497">
                  <c:v>152.4849999999338</c:v>
                </c:pt>
                <c:pt idx="30498">
                  <c:v>152.4899999999338</c:v>
                </c:pt>
                <c:pt idx="30499">
                  <c:v>152.4949999999338</c:v>
                </c:pt>
                <c:pt idx="30500">
                  <c:v>152.4999999999338</c:v>
                </c:pt>
                <c:pt idx="30501">
                  <c:v>152.5049999999338</c:v>
                </c:pt>
                <c:pt idx="30502">
                  <c:v>152.5099999999338</c:v>
                </c:pt>
                <c:pt idx="30503">
                  <c:v>152.5149999999338</c:v>
                </c:pt>
                <c:pt idx="30504">
                  <c:v>152.5199999999338</c:v>
                </c:pt>
                <c:pt idx="30505">
                  <c:v>152.5249999999338</c:v>
                </c:pt>
                <c:pt idx="30506">
                  <c:v>152.5299999999338</c:v>
                </c:pt>
                <c:pt idx="30507">
                  <c:v>152.5349999999338</c:v>
                </c:pt>
                <c:pt idx="30508">
                  <c:v>152.5399999999338</c:v>
                </c:pt>
                <c:pt idx="30509">
                  <c:v>152.5449999999338</c:v>
                </c:pt>
                <c:pt idx="30510">
                  <c:v>152.5499999999338</c:v>
                </c:pt>
                <c:pt idx="30511">
                  <c:v>152.5549999999338</c:v>
                </c:pt>
                <c:pt idx="30512">
                  <c:v>152.5599999999338</c:v>
                </c:pt>
                <c:pt idx="30513">
                  <c:v>152.5649999999338</c:v>
                </c:pt>
                <c:pt idx="30514">
                  <c:v>152.5699999999337</c:v>
                </c:pt>
                <c:pt idx="30515">
                  <c:v>152.5749999999337</c:v>
                </c:pt>
                <c:pt idx="30516">
                  <c:v>152.5799999999337</c:v>
                </c:pt>
                <c:pt idx="30517">
                  <c:v>152.5849999999338</c:v>
                </c:pt>
                <c:pt idx="30518">
                  <c:v>152.5899999999338</c:v>
                </c:pt>
                <c:pt idx="30519">
                  <c:v>152.5949999999337</c:v>
                </c:pt>
                <c:pt idx="30520">
                  <c:v>152.5999999999337</c:v>
                </c:pt>
                <c:pt idx="30521">
                  <c:v>152.6049999999337</c:v>
                </c:pt>
                <c:pt idx="30522">
                  <c:v>152.6099999999337</c:v>
                </c:pt>
                <c:pt idx="30523">
                  <c:v>152.6149999999337</c:v>
                </c:pt>
                <c:pt idx="30524">
                  <c:v>152.6199999999337</c:v>
                </c:pt>
                <c:pt idx="30525">
                  <c:v>152.6249999999337</c:v>
                </c:pt>
                <c:pt idx="30526">
                  <c:v>152.6299999999337</c:v>
                </c:pt>
                <c:pt idx="30527">
                  <c:v>152.6349999999337</c:v>
                </c:pt>
                <c:pt idx="30528">
                  <c:v>152.6399999999337</c:v>
                </c:pt>
                <c:pt idx="30529">
                  <c:v>152.6449999999336</c:v>
                </c:pt>
                <c:pt idx="30530">
                  <c:v>152.6499999999336</c:v>
                </c:pt>
                <c:pt idx="30531">
                  <c:v>152.6549999999337</c:v>
                </c:pt>
                <c:pt idx="30532">
                  <c:v>152.6599999999337</c:v>
                </c:pt>
                <c:pt idx="30533">
                  <c:v>152.6649999999337</c:v>
                </c:pt>
                <c:pt idx="30534">
                  <c:v>152.6699999999337</c:v>
                </c:pt>
                <c:pt idx="30535">
                  <c:v>152.6749999999336</c:v>
                </c:pt>
                <c:pt idx="30536">
                  <c:v>152.6799999999336</c:v>
                </c:pt>
                <c:pt idx="30537">
                  <c:v>152.6849999999336</c:v>
                </c:pt>
                <c:pt idx="30538">
                  <c:v>152.6899999999336</c:v>
                </c:pt>
                <c:pt idx="30539">
                  <c:v>152.6949999999336</c:v>
                </c:pt>
                <c:pt idx="30540">
                  <c:v>152.6999999999336</c:v>
                </c:pt>
                <c:pt idx="30541">
                  <c:v>152.7049999999336</c:v>
                </c:pt>
                <c:pt idx="30542">
                  <c:v>152.7099999999336</c:v>
                </c:pt>
                <c:pt idx="30543">
                  <c:v>152.7149999999336</c:v>
                </c:pt>
                <c:pt idx="30544">
                  <c:v>152.7199999999336</c:v>
                </c:pt>
                <c:pt idx="30545">
                  <c:v>152.7249999999336</c:v>
                </c:pt>
                <c:pt idx="30546">
                  <c:v>152.7299999999336</c:v>
                </c:pt>
                <c:pt idx="30547">
                  <c:v>152.7349999999336</c:v>
                </c:pt>
                <c:pt idx="30548">
                  <c:v>152.7399999999336</c:v>
                </c:pt>
                <c:pt idx="30549">
                  <c:v>152.7449999999336</c:v>
                </c:pt>
                <c:pt idx="30550">
                  <c:v>152.7499999999336</c:v>
                </c:pt>
                <c:pt idx="30551">
                  <c:v>152.7549999999336</c:v>
                </c:pt>
                <c:pt idx="30552">
                  <c:v>152.7599999999336</c:v>
                </c:pt>
                <c:pt idx="30553">
                  <c:v>152.7649999999336</c:v>
                </c:pt>
                <c:pt idx="30554">
                  <c:v>152.7699999999336</c:v>
                </c:pt>
                <c:pt idx="30555">
                  <c:v>152.7749999999336</c:v>
                </c:pt>
                <c:pt idx="30556">
                  <c:v>152.7799999999336</c:v>
                </c:pt>
                <c:pt idx="30557">
                  <c:v>152.7849999999336</c:v>
                </c:pt>
                <c:pt idx="30558">
                  <c:v>152.7899999999335</c:v>
                </c:pt>
                <c:pt idx="30559">
                  <c:v>152.7949999999335</c:v>
                </c:pt>
                <c:pt idx="30560">
                  <c:v>152.7999999999335</c:v>
                </c:pt>
                <c:pt idx="30561">
                  <c:v>152.8049999999336</c:v>
                </c:pt>
                <c:pt idx="30562">
                  <c:v>152.8099999999336</c:v>
                </c:pt>
                <c:pt idx="30563">
                  <c:v>152.8149999999335</c:v>
                </c:pt>
                <c:pt idx="30564">
                  <c:v>152.8199999999335</c:v>
                </c:pt>
                <c:pt idx="30565">
                  <c:v>152.8249999999335</c:v>
                </c:pt>
                <c:pt idx="30566">
                  <c:v>152.8299999999335</c:v>
                </c:pt>
                <c:pt idx="30567">
                  <c:v>152.8349999999335</c:v>
                </c:pt>
                <c:pt idx="30568">
                  <c:v>152.8399999999335</c:v>
                </c:pt>
                <c:pt idx="30569">
                  <c:v>152.8449999999335</c:v>
                </c:pt>
                <c:pt idx="30570">
                  <c:v>152.8499999999335</c:v>
                </c:pt>
                <c:pt idx="30571">
                  <c:v>152.8549999999335</c:v>
                </c:pt>
                <c:pt idx="30572">
                  <c:v>152.8599999999335</c:v>
                </c:pt>
                <c:pt idx="30573">
                  <c:v>152.8649999999335</c:v>
                </c:pt>
                <c:pt idx="30574">
                  <c:v>152.8699999999335</c:v>
                </c:pt>
                <c:pt idx="30575">
                  <c:v>152.8749999999335</c:v>
                </c:pt>
                <c:pt idx="30576">
                  <c:v>152.8799999999335</c:v>
                </c:pt>
                <c:pt idx="30577">
                  <c:v>152.8849999999335</c:v>
                </c:pt>
                <c:pt idx="30578">
                  <c:v>152.8899999999335</c:v>
                </c:pt>
                <c:pt idx="30579">
                  <c:v>152.8949999999335</c:v>
                </c:pt>
                <c:pt idx="30580">
                  <c:v>152.8999999999334</c:v>
                </c:pt>
                <c:pt idx="30581">
                  <c:v>152.9049999999334</c:v>
                </c:pt>
                <c:pt idx="30582">
                  <c:v>152.9099999999334</c:v>
                </c:pt>
                <c:pt idx="30583">
                  <c:v>152.9149999999334</c:v>
                </c:pt>
                <c:pt idx="30584">
                  <c:v>152.9199999999334</c:v>
                </c:pt>
                <c:pt idx="30585">
                  <c:v>152.9249999999334</c:v>
                </c:pt>
                <c:pt idx="30586">
                  <c:v>152.9299999999334</c:v>
                </c:pt>
                <c:pt idx="30587">
                  <c:v>152.9349999999334</c:v>
                </c:pt>
                <c:pt idx="30588">
                  <c:v>152.9399999999334</c:v>
                </c:pt>
                <c:pt idx="30589">
                  <c:v>152.9449999999334</c:v>
                </c:pt>
                <c:pt idx="30590">
                  <c:v>152.9499999999334</c:v>
                </c:pt>
                <c:pt idx="30591">
                  <c:v>152.9549999999334</c:v>
                </c:pt>
                <c:pt idx="30592">
                  <c:v>152.9599999999334</c:v>
                </c:pt>
                <c:pt idx="30593">
                  <c:v>152.9649999999334</c:v>
                </c:pt>
                <c:pt idx="30594">
                  <c:v>152.9699999999334</c:v>
                </c:pt>
                <c:pt idx="30595">
                  <c:v>152.9749999999334</c:v>
                </c:pt>
                <c:pt idx="30596">
                  <c:v>152.9799999999334</c:v>
                </c:pt>
                <c:pt idx="30597">
                  <c:v>152.9849999999334</c:v>
                </c:pt>
                <c:pt idx="30598">
                  <c:v>152.9899999999334</c:v>
                </c:pt>
                <c:pt idx="30599">
                  <c:v>152.9949999999334</c:v>
                </c:pt>
                <c:pt idx="30600">
                  <c:v>152.9999999999334</c:v>
                </c:pt>
                <c:pt idx="30601">
                  <c:v>153.0049999999334</c:v>
                </c:pt>
                <c:pt idx="30602">
                  <c:v>153.0099999999333</c:v>
                </c:pt>
                <c:pt idx="30603">
                  <c:v>153.0149999999333</c:v>
                </c:pt>
                <c:pt idx="30604">
                  <c:v>153.0199999999333</c:v>
                </c:pt>
                <c:pt idx="30605">
                  <c:v>153.0249999999334</c:v>
                </c:pt>
                <c:pt idx="30606">
                  <c:v>153.0299999999334</c:v>
                </c:pt>
                <c:pt idx="30607">
                  <c:v>153.0349999999333</c:v>
                </c:pt>
                <c:pt idx="30608">
                  <c:v>153.0399999999333</c:v>
                </c:pt>
                <c:pt idx="30609">
                  <c:v>153.0449999999333</c:v>
                </c:pt>
                <c:pt idx="30610">
                  <c:v>153.0499999999333</c:v>
                </c:pt>
                <c:pt idx="30611">
                  <c:v>153.0549999999333</c:v>
                </c:pt>
                <c:pt idx="30612">
                  <c:v>153.0599999999333</c:v>
                </c:pt>
                <c:pt idx="30613">
                  <c:v>153.0649999999333</c:v>
                </c:pt>
                <c:pt idx="30614">
                  <c:v>153.0699999999333</c:v>
                </c:pt>
                <c:pt idx="30615">
                  <c:v>153.0749999999333</c:v>
                </c:pt>
                <c:pt idx="30616">
                  <c:v>153.0799999999333</c:v>
                </c:pt>
                <c:pt idx="30617">
                  <c:v>153.0849999999333</c:v>
                </c:pt>
                <c:pt idx="30618">
                  <c:v>153.0899999999333</c:v>
                </c:pt>
                <c:pt idx="30619">
                  <c:v>153.0949999999333</c:v>
                </c:pt>
                <c:pt idx="30620">
                  <c:v>153.0999999999333</c:v>
                </c:pt>
                <c:pt idx="30621">
                  <c:v>153.1049999999333</c:v>
                </c:pt>
                <c:pt idx="30622">
                  <c:v>153.1099999999333</c:v>
                </c:pt>
                <c:pt idx="30623">
                  <c:v>153.1149999999332</c:v>
                </c:pt>
                <c:pt idx="30624">
                  <c:v>153.1199999999332</c:v>
                </c:pt>
                <c:pt idx="30625">
                  <c:v>153.1249999999332</c:v>
                </c:pt>
                <c:pt idx="30626">
                  <c:v>153.1299999999332</c:v>
                </c:pt>
                <c:pt idx="30627">
                  <c:v>153.1349999999332</c:v>
                </c:pt>
                <c:pt idx="30628">
                  <c:v>153.1399999999332</c:v>
                </c:pt>
                <c:pt idx="30629">
                  <c:v>153.1449999999332</c:v>
                </c:pt>
                <c:pt idx="30630">
                  <c:v>153.1499999999332</c:v>
                </c:pt>
                <c:pt idx="30631">
                  <c:v>153.1549999999332</c:v>
                </c:pt>
                <c:pt idx="30632">
                  <c:v>153.1599999999332</c:v>
                </c:pt>
                <c:pt idx="30633">
                  <c:v>153.1649999999332</c:v>
                </c:pt>
                <c:pt idx="30634">
                  <c:v>153.1699999999332</c:v>
                </c:pt>
                <c:pt idx="30635">
                  <c:v>153.1749999999332</c:v>
                </c:pt>
                <c:pt idx="30636">
                  <c:v>153.1799999999332</c:v>
                </c:pt>
                <c:pt idx="30637">
                  <c:v>153.1849999999332</c:v>
                </c:pt>
                <c:pt idx="30638">
                  <c:v>153.1899999999332</c:v>
                </c:pt>
                <c:pt idx="30639">
                  <c:v>153.1949999999332</c:v>
                </c:pt>
                <c:pt idx="30640">
                  <c:v>153.1999999999332</c:v>
                </c:pt>
                <c:pt idx="30641">
                  <c:v>153.2049999999332</c:v>
                </c:pt>
                <c:pt idx="30642">
                  <c:v>153.2099999999332</c:v>
                </c:pt>
                <c:pt idx="30643">
                  <c:v>153.2149999999332</c:v>
                </c:pt>
                <c:pt idx="30644">
                  <c:v>153.2199999999332</c:v>
                </c:pt>
                <c:pt idx="30645">
                  <c:v>153.2249999999332</c:v>
                </c:pt>
                <c:pt idx="30646">
                  <c:v>153.2299999999331</c:v>
                </c:pt>
                <c:pt idx="30647">
                  <c:v>153.2349999999331</c:v>
                </c:pt>
                <c:pt idx="30648">
                  <c:v>153.2399999999331</c:v>
                </c:pt>
                <c:pt idx="30649">
                  <c:v>153.2449999999331</c:v>
                </c:pt>
                <c:pt idx="30650">
                  <c:v>153.2499999999331</c:v>
                </c:pt>
                <c:pt idx="30651">
                  <c:v>153.2549999999331</c:v>
                </c:pt>
                <c:pt idx="30652">
                  <c:v>153.2599999999331</c:v>
                </c:pt>
                <c:pt idx="30653">
                  <c:v>153.2649999999331</c:v>
                </c:pt>
                <c:pt idx="30654">
                  <c:v>153.2699999999331</c:v>
                </c:pt>
                <c:pt idx="30655">
                  <c:v>153.2749999999331</c:v>
                </c:pt>
                <c:pt idx="30656">
                  <c:v>153.2799999999331</c:v>
                </c:pt>
                <c:pt idx="30657">
                  <c:v>153.2849999999331</c:v>
                </c:pt>
                <c:pt idx="30658">
                  <c:v>153.2899999999331</c:v>
                </c:pt>
                <c:pt idx="30659">
                  <c:v>153.2949999999331</c:v>
                </c:pt>
                <c:pt idx="30660">
                  <c:v>153.2999999999331</c:v>
                </c:pt>
                <c:pt idx="30661">
                  <c:v>153.3049999999331</c:v>
                </c:pt>
                <c:pt idx="30662">
                  <c:v>153.3099999999331</c:v>
                </c:pt>
                <c:pt idx="30663">
                  <c:v>153.3149999999331</c:v>
                </c:pt>
                <c:pt idx="30664">
                  <c:v>153.3199999999331</c:v>
                </c:pt>
                <c:pt idx="30665">
                  <c:v>153.3249999999331</c:v>
                </c:pt>
                <c:pt idx="30666">
                  <c:v>153.3299999999331</c:v>
                </c:pt>
                <c:pt idx="30667">
                  <c:v>153.3349999999331</c:v>
                </c:pt>
                <c:pt idx="30668">
                  <c:v>153.339999999933</c:v>
                </c:pt>
                <c:pt idx="30669">
                  <c:v>153.344999999933</c:v>
                </c:pt>
                <c:pt idx="30670">
                  <c:v>153.349999999933</c:v>
                </c:pt>
                <c:pt idx="30671">
                  <c:v>153.3549999999331</c:v>
                </c:pt>
                <c:pt idx="30672">
                  <c:v>153.3599999999331</c:v>
                </c:pt>
                <c:pt idx="30673">
                  <c:v>153.364999999933</c:v>
                </c:pt>
                <c:pt idx="30674">
                  <c:v>153.369999999933</c:v>
                </c:pt>
                <c:pt idx="30675">
                  <c:v>153.374999999933</c:v>
                </c:pt>
                <c:pt idx="30676">
                  <c:v>153.379999999933</c:v>
                </c:pt>
                <c:pt idx="30677">
                  <c:v>153.384999999933</c:v>
                </c:pt>
                <c:pt idx="30678">
                  <c:v>153.389999999933</c:v>
                </c:pt>
                <c:pt idx="30679">
                  <c:v>153.394999999933</c:v>
                </c:pt>
                <c:pt idx="30680">
                  <c:v>153.399999999933</c:v>
                </c:pt>
                <c:pt idx="30681">
                  <c:v>153.404999999933</c:v>
                </c:pt>
                <c:pt idx="30682">
                  <c:v>153.409999999933</c:v>
                </c:pt>
                <c:pt idx="30683">
                  <c:v>153.4149999999329</c:v>
                </c:pt>
                <c:pt idx="30684">
                  <c:v>153.4199999999329</c:v>
                </c:pt>
                <c:pt idx="30685">
                  <c:v>153.424999999933</c:v>
                </c:pt>
                <c:pt idx="30686">
                  <c:v>153.429999999933</c:v>
                </c:pt>
                <c:pt idx="30687">
                  <c:v>153.434999999933</c:v>
                </c:pt>
                <c:pt idx="30688">
                  <c:v>153.439999999933</c:v>
                </c:pt>
                <c:pt idx="30689">
                  <c:v>153.4449999999329</c:v>
                </c:pt>
                <c:pt idx="30690">
                  <c:v>153.4499999999329</c:v>
                </c:pt>
                <c:pt idx="30691">
                  <c:v>153.454999999933</c:v>
                </c:pt>
                <c:pt idx="30692">
                  <c:v>153.459999999933</c:v>
                </c:pt>
                <c:pt idx="30693">
                  <c:v>153.4649999999329</c:v>
                </c:pt>
                <c:pt idx="30694">
                  <c:v>153.4699999999329</c:v>
                </c:pt>
                <c:pt idx="30695">
                  <c:v>153.4749999999329</c:v>
                </c:pt>
                <c:pt idx="30696">
                  <c:v>153.4799999999329</c:v>
                </c:pt>
                <c:pt idx="30697">
                  <c:v>153.484999999933</c:v>
                </c:pt>
                <c:pt idx="30698">
                  <c:v>153.489999999933</c:v>
                </c:pt>
                <c:pt idx="30699">
                  <c:v>153.494999999933</c:v>
                </c:pt>
                <c:pt idx="30700">
                  <c:v>153.4999999999329</c:v>
                </c:pt>
                <c:pt idx="30701">
                  <c:v>153.5049999999329</c:v>
                </c:pt>
                <c:pt idx="30702">
                  <c:v>153.5099999999329</c:v>
                </c:pt>
                <c:pt idx="30703">
                  <c:v>153.5149999999329</c:v>
                </c:pt>
                <c:pt idx="30704">
                  <c:v>153.5199999999328</c:v>
                </c:pt>
                <c:pt idx="30705">
                  <c:v>153.5249999999328</c:v>
                </c:pt>
                <c:pt idx="30706">
                  <c:v>153.5299999999328</c:v>
                </c:pt>
                <c:pt idx="30707">
                  <c:v>153.5349999999328</c:v>
                </c:pt>
                <c:pt idx="30708">
                  <c:v>153.5399999999328</c:v>
                </c:pt>
                <c:pt idx="30709">
                  <c:v>153.5449999999328</c:v>
                </c:pt>
                <c:pt idx="30710">
                  <c:v>153.5499999999328</c:v>
                </c:pt>
                <c:pt idx="30711">
                  <c:v>153.5549999999328</c:v>
                </c:pt>
                <c:pt idx="30712">
                  <c:v>153.5599999999328</c:v>
                </c:pt>
                <c:pt idx="30713">
                  <c:v>153.5649999999328</c:v>
                </c:pt>
                <c:pt idx="30714">
                  <c:v>153.5699999999328</c:v>
                </c:pt>
                <c:pt idx="30715">
                  <c:v>153.5749999999328</c:v>
                </c:pt>
                <c:pt idx="30716">
                  <c:v>153.5799999999328</c:v>
                </c:pt>
                <c:pt idx="30717">
                  <c:v>153.5849999999328</c:v>
                </c:pt>
                <c:pt idx="30718">
                  <c:v>153.5899999999328</c:v>
                </c:pt>
                <c:pt idx="30719">
                  <c:v>153.5949999999328</c:v>
                </c:pt>
                <c:pt idx="30720">
                  <c:v>153.5999999999328</c:v>
                </c:pt>
                <c:pt idx="30721">
                  <c:v>153.6049999999328</c:v>
                </c:pt>
                <c:pt idx="30722">
                  <c:v>153.6099999999328</c:v>
                </c:pt>
                <c:pt idx="30723">
                  <c:v>153.6149999999328</c:v>
                </c:pt>
                <c:pt idx="30724">
                  <c:v>153.6199999999328</c:v>
                </c:pt>
                <c:pt idx="30725">
                  <c:v>153.6249999999328</c:v>
                </c:pt>
                <c:pt idx="30726">
                  <c:v>153.6299999999328</c:v>
                </c:pt>
                <c:pt idx="30727">
                  <c:v>153.6349999999327</c:v>
                </c:pt>
                <c:pt idx="30728">
                  <c:v>153.6399999999327</c:v>
                </c:pt>
                <c:pt idx="30729">
                  <c:v>153.6449999999327</c:v>
                </c:pt>
                <c:pt idx="30730">
                  <c:v>153.6499999999327</c:v>
                </c:pt>
                <c:pt idx="30731">
                  <c:v>153.6549999999328</c:v>
                </c:pt>
                <c:pt idx="30732">
                  <c:v>153.6599999999328</c:v>
                </c:pt>
                <c:pt idx="30733">
                  <c:v>153.6649999999327</c:v>
                </c:pt>
                <c:pt idx="30734">
                  <c:v>153.6699999999327</c:v>
                </c:pt>
                <c:pt idx="30735">
                  <c:v>153.6749999999327</c:v>
                </c:pt>
                <c:pt idx="30736">
                  <c:v>153.6799999999327</c:v>
                </c:pt>
                <c:pt idx="30737">
                  <c:v>153.6849999999327</c:v>
                </c:pt>
                <c:pt idx="30738">
                  <c:v>153.6899999999327</c:v>
                </c:pt>
                <c:pt idx="30739">
                  <c:v>153.6949999999327</c:v>
                </c:pt>
                <c:pt idx="30740">
                  <c:v>153.6999999999327</c:v>
                </c:pt>
                <c:pt idx="30741">
                  <c:v>153.7049999999327</c:v>
                </c:pt>
                <c:pt idx="30742">
                  <c:v>153.7099999999327</c:v>
                </c:pt>
                <c:pt idx="30743">
                  <c:v>153.7149999999327</c:v>
                </c:pt>
                <c:pt idx="30744">
                  <c:v>153.7199999999327</c:v>
                </c:pt>
                <c:pt idx="30745">
                  <c:v>153.7249999999327</c:v>
                </c:pt>
                <c:pt idx="30746">
                  <c:v>153.7299999999327</c:v>
                </c:pt>
                <c:pt idx="30747">
                  <c:v>153.7349999999327</c:v>
                </c:pt>
                <c:pt idx="30748">
                  <c:v>153.7399999999326</c:v>
                </c:pt>
                <c:pt idx="30749">
                  <c:v>153.7449999999326</c:v>
                </c:pt>
                <c:pt idx="30750">
                  <c:v>153.7499999999326</c:v>
                </c:pt>
                <c:pt idx="30751">
                  <c:v>153.7549999999326</c:v>
                </c:pt>
                <c:pt idx="30752">
                  <c:v>153.7599999999326</c:v>
                </c:pt>
                <c:pt idx="30753">
                  <c:v>153.7649999999326</c:v>
                </c:pt>
                <c:pt idx="30754">
                  <c:v>153.7699999999326</c:v>
                </c:pt>
                <c:pt idx="30755">
                  <c:v>153.7749999999326</c:v>
                </c:pt>
                <c:pt idx="30756">
                  <c:v>153.7799999999326</c:v>
                </c:pt>
                <c:pt idx="30757">
                  <c:v>153.7849999999326</c:v>
                </c:pt>
                <c:pt idx="30758">
                  <c:v>153.7899999999326</c:v>
                </c:pt>
                <c:pt idx="30759">
                  <c:v>153.7949999999326</c:v>
                </c:pt>
                <c:pt idx="30760">
                  <c:v>153.7999999999326</c:v>
                </c:pt>
                <c:pt idx="30761">
                  <c:v>153.8049999999326</c:v>
                </c:pt>
                <c:pt idx="30762">
                  <c:v>153.8099999999326</c:v>
                </c:pt>
                <c:pt idx="30763">
                  <c:v>153.8149999999326</c:v>
                </c:pt>
                <c:pt idx="30764">
                  <c:v>153.8199999999326</c:v>
                </c:pt>
                <c:pt idx="30765">
                  <c:v>153.8249999999326</c:v>
                </c:pt>
                <c:pt idx="30766">
                  <c:v>153.8299999999326</c:v>
                </c:pt>
                <c:pt idx="30767">
                  <c:v>153.8349999999326</c:v>
                </c:pt>
                <c:pt idx="30768">
                  <c:v>153.8399999999326</c:v>
                </c:pt>
                <c:pt idx="30769">
                  <c:v>153.8449999999326</c:v>
                </c:pt>
                <c:pt idx="30770">
                  <c:v>153.8499999999326</c:v>
                </c:pt>
                <c:pt idx="30771">
                  <c:v>153.8549999999326</c:v>
                </c:pt>
                <c:pt idx="30772">
                  <c:v>153.8599999999326</c:v>
                </c:pt>
                <c:pt idx="30773">
                  <c:v>153.8649999999326</c:v>
                </c:pt>
                <c:pt idx="30774">
                  <c:v>153.8699999999326</c:v>
                </c:pt>
                <c:pt idx="30775">
                  <c:v>153.8749999999326</c:v>
                </c:pt>
                <c:pt idx="30776">
                  <c:v>153.8799999999326</c:v>
                </c:pt>
                <c:pt idx="30777">
                  <c:v>153.8849999999326</c:v>
                </c:pt>
                <c:pt idx="30778">
                  <c:v>153.8899999999325</c:v>
                </c:pt>
                <c:pt idx="30779">
                  <c:v>153.8949999999325</c:v>
                </c:pt>
                <c:pt idx="30780">
                  <c:v>153.8999999999325</c:v>
                </c:pt>
                <c:pt idx="30781">
                  <c:v>153.9049999999325</c:v>
                </c:pt>
                <c:pt idx="30782">
                  <c:v>153.9099999999325</c:v>
                </c:pt>
                <c:pt idx="30783">
                  <c:v>153.9149999999325</c:v>
                </c:pt>
                <c:pt idx="30784">
                  <c:v>153.9199999999325</c:v>
                </c:pt>
                <c:pt idx="30785">
                  <c:v>153.9249999999325</c:v>
                </c:pt>
                <c:pt idx="30786">
                  <c:v>153.9299999999325</c:v>
                </c:pt>
                <c:pt idx="30787">
                  <c:v>153.9349999999325</c:v>
                </c:pt>
                <c:pt idx="30788">
                  <c:v>153.9399999999325</c:v>
                </c:pt>
                <c:pt idx="30789">
                  <c:v>153.9449999999325</c:v>
                </c:pt>
                <c:pt idx="30790">
                  <c:v>153.9499999999325</c:v>
                </c:pt>
                <c:pt idx="30791">
                  <c:v>153.9549999999325</c:v>
                </c:pt>
                <c:pt idx="30792">
                  <c:v>153.9599999999325</c:v>
                </c:pt>
                <c:pt idx="30793">
                  <c:v>153.9649999999324</c:v>
                </c:pt>
                <c:pt idx="30794">
                  <c:v>153.9699999999324</c:v>
                </c:pt>
                <c:pt idx="30795">
                  <c:v>153.9749999999324</c:v>
                </c:pt>
                <c:pt idx="30796">
                  <c:v>153.9799999999324</c:v>
                </c:pt>
                <c:pt idx="30797">
                  <c:v>153.9849999999325</c:v>
                </c:pt>
                <c:pt idx="30798">
                  <c:v>153.9899999999325</c:v>
                </c:pt>
                <c:pt idx="30799">
                  <c:v>153.9949999999324</c:v>
                </c:pt>
                <c:pt idx="30800">
                  <c:v>153.9999999999324</c:v>
                </c:pt>
                <c:pt idx="30801">
                  <c:v>154.0049999999324</c:v>
                </c:pt>
                <c:pt idx="30802">
                  <c:v>154.0099999999324</c:v>
                </c:pt>
                <c:pt idx="30803">
                  <c:v>154.0149999999324</c:v>
                </c:pt>
                <c:pt idx="30804">
                  <c:v>154.0199999999324</c:v>
                </c:pt>
                <c:pt idx="30805">
                  <c:v>154.0249999999324</c:v>
                </c:pt>
                <c:pt idx="30806">
                  <c:v>154.0299999999324</c:v>
                </c:pt>
                <c:pt idx="30807">
                  <c:v>154.0349999999324</c:v>
                </c:pt>
                <c:pt idx="30808">
                  <c:v>154.0399999999324</c:v>
                </c:pt>
                <c:pt idx="30809">
                  <c:v>154.0449999999324</c:v>
                </c:pt>
                <c:pt idx="30810">
                  <c:v>154.0499999999324</c:v>
                </c:pt>
                <c:pt idx="30811">
                  <c:v>154.0549999999324</c:v>
                </c:pt>
                <c:pt idx="30812">
                  <c:v>154.0599999999324</c:v>
                </c:pt>
                <c:pt idx="30813">
                  <c:v>154.0649999999324</c:v>
                </c:pt>
                <c:pt idx="30814">
                  <c:v>154.0699999999324</c:v>
                </c:pt>
                <c:pt idx="30815">
                  <c:v>154.0749999999323</c:v>
                </c:pt>
                <c:pt idx="30816">
                  <c:v>154.0799999999323</c:v>
                </c:pt>
                <c:pt idx="30817">
                  <c:v>154.0849999999324</c:v>
                </c:pt>
                <c:pt idx="30818">
                  <c:v>154.0899999999324</c:v>
                </c:pt>
                <c:pt idx="30819">
                  <c:v>154.0949999999324</c:v>
                </c:pt>
                <c:pt idx="30820">
                  <c:v>154.0999999999324</c:v>
                </c:pt>
                <c:pt idx="30821">
                  <c:v>154.1049999999323</c:v>
                </c:pt>
                <c:pt idx="30822">
                  <c:v>154.1099999999323</c:v>
                </c:pt>
                <c:pt idx="30823">
                  <c:v>154.1149999999323</c:v>
                </c:pt>
                <c:pt idx="30824">
                  <c:v>154.1199999999323</c:v>
                </c:pt>
                <c:pt idx="30825">
                  <c:v>154.1249999999323</c:v>
                </c:pt>
                <c:pt idx="30826">
                  <c:v>154.1299999999323</c:v>
                </c:pt>
                <c:pt idx="30827">
                  <c:v>154.1349999999323</c:v>
                </c:pt>
                <c:pt idx="30828">
                  <c:v>154.1399999999323</c:v>
                </c:pt>
                <c:pt idx="30829">
                  <c:v>154.1449999999323</c:v>
                </c:pt>
                <c:pt idx="30830">
                  <c:v>154.1499999999323</c:v>
                </c:pt>
                <c:pt idx="30831">
                  <c:v>154.1549999999323</c:v>
                </c:pt>
                <c:pt idx="30832">
                  <c:v>154.1599999999323</c:v>
                </c:pt>
                <c:pt idx="30833">
                  <c:v>154.1649999999323</c:v>
                </c:pt>
                <c:pt idx="30834">
                  <c:v>154.1699999999323</c:v>
                </c:pt>
                <c:pt idx="30835">
                  <c:v>154.1749999999323</c:v>
                </c:pt>
                <c:pt idx="30836">
                  <c:v>154.1799999999322</c:v>
                </c:pt>
                <c:pt idx="30837">
                  <c:v>154.1849999999322</c:v>
                </c:pt>
                <c:pt idx="30838">
                  <c:v>154.1899999999322</c:v>
                </c:pt>
                <c:pt idx="30839">
                  <c:v>154.1949999999322</c:v>
                </c:pt>
                <c:pt idx="30840">
                  <c:v>154.1999999999322</c:v>
                </c:pt>
                <c:pt idx="30841">
                  <c:v>154.2049999999322</c:v>
                </c:pt>
                <c:pt idx="30842">
                  <c:v>154.2099999999322</c:v>
                </c:pt>
                <c:pt idx="30843">
                  <c:v>154.2149999999322</c:v>
                </c:pt>
                <c:pt idx="30844">
                  <c:v>154.2199999999322</c:v>
                </c:pt>
                <c:pt idx="30845">
                  <c:v>154.2249999999322</c:v>
                </c:pt>
                <c:pt idx="30846">
                  <c:v>154.2299999999322</c:v>
                </c:pt>
                <c:pt idx="30847">
                  <c:v>154.2349999999322</c:v>
                </c:pt>
                <c:pt idx="30848">
                  <c:v>154.2399999999322</c:v>
                </c:pt>
                <c:pt idx="30849">
                  <c:v>154.2449999999322</c:v>
                </c:pt>
                <c:pt idx="30850">
                  <c:v>154.2499999999322</c:v>
                </c:pt>
                <c:pt idx="30851">
                  <c:v>154.2549999999322</c:v>
                </c:pt>
                <c:pt idx="30852">
                  <c:v>154.2599999999322</c:v>
                </c:pt>
                <c:pt idx="30853">
                  <c:v>154.2649999999322</c:v>
                </c:pt>
                <c:pt idx="30854">
                  <c:v>154.2699999999322</c:v>
                </c:pt>
                <c:pt idx="30855">
                  <c:v>154.2749999999322</c:v>
                </c:pt>
                <c:pt idx="30856">
                  <c:v>154.2799999999322</c:v>
                </c:pt>
                <c:pt idx="30857">
                  <c:v>154.2849999999322</c:v>
                </c:pt>
                <c:pt idx="30858">
                  <c:v>154.2899999999322</c:v>
                </c:pt>
                <c:pt idx="30859">
                  <c:v>154.2949999999321</c:v>
                </c:pt>
                <c:pt idx="30860">
                  <c:v>154.2999999999321</c:v>
                </c:pt>
                <c:pt idx="30861">
                  <c:v>154.3049999999322</c:v>
                </c:pt>
                <c:pt idx="30862">
                  <c:v>154.3099999999322</c:v>
                </c:pt>
                <c:pt idx="30863">
                  <c:v>154.3149999999322</c:v>
                </c:pt>
                <c:pt idx="30864">
                  <c:v>154.3199999999322</c:v>
                </c:pt>
                <c:pt idx="30865">
                  <c:v>154.3249999999322</c:v>
                </c:pt>
                <c:pt idx="30866">
                  <c:v>154.3299999999321</c:v>
                </c:pt>
                <c:pt idx="30867">
                  <c:v>154.3349999999321</c:v>
                </c:pt>
                <c:pt idx="30868">
                  <c:v>154.3399999999321</c:v>
                </c:pt>
                <c:pt idx="30869">
                  <c:v>154.3449999999321</c:v>
                </c:pt>
                <c:pt idx="30870">
                  <c:v>154.3499999999321</c:v>
                </c:pt>
                <c:pt idx="30871">
                  <c:v>154.3549999999321</c:v>
                </c:pt>
                <c:pt idx="30872">
                  <c:v>154.3599999999321</c:v>
                </c:pt>
                <c:pt idx="30873">
                  <c:v>154.3649999999321</c:v>
                </c:pt>
                <c:pt idx="30874">
                  <c:v>154.3699999999321</c:v>
                </c:pt>
                <c:pt idx="30875">
                  <c:v>154.3749999999321</c:v>
                </c:pt>
                <c:pt idx="30876">
                  <c:v>154.3799999999321</c:v>
                </c:pt>
                <c:pt idx="30877">
                  <c:v>154.3849999999321</c:v>
                </c:pt>
                <c:pt idx="30878">
                  <c:v>154.3899999999321</c:v>
                </c:pt>
                <c:pt idx="30879">
                  <c:v>154.3949999999321</c:v>
                </c:pt>
                <c:pt idx="30880">
                  <c:v>154.3999999999321</c:v>
                </c:pt>
                <c:pt idx="30881">
                  <c:v>154.404999999932</c:v>
                </c:pt>
                <c:pt idx="30882">
                  <c:v>154.409999999932</c:v>
                </c:pt>
                <c:pt idx="30883">
                  <c:v>154.414999999932</c:v>
                </c:pt>
                <c:pt idx="30884">
                  <c:v>154.419999999932</c:v>
                </c:pt>
                <c:pt idx="30885">
                  <c:v>154.4249999999321</c:v>
                </c:pt>
                <c:pt idx="30886">
                  <c:v>154.4299999999321</c:v>
                </c:pt>
                <c:pt idx="30887">
                  <c:v>154.434999999932</c:v>
                </c:pt>
                <c:pt idx="30888">
                  <c:v>154.439999999932</c:v>
                </c:pt>
                <c:pt idx="30889">
                  <c:v>154.444999999932</c:v>
                </c:pt>
                <c:pt idx="30890">
                  <c:v>154.449999999932</c:v>
                </c:pt>
                <c:pt idx="30891">
                  <c:v>154.454999999932</c:v>
                </c:pt>
                <c:pt idx="30892">
                  <c:v>154.459999999932</c:v>
                </c:pt>
                <c:pt idx="30893">
                  <c:v>154.464999999932</c:v>
                </c:pt>
                <c:pt idx="30894">
                  <c:v>154.469999999932</c:v>
                </c:pt>
                <c:pt idx="30895">
                  <c:v>154.474999999932</c:v>
                </c:pt>
                <c:pt idx="30896">
                  <c:v>154.479999999932</c:v>
                </c:pt>
                <c:pt idx="30897">
                  <c:v>154.484999999932</c:v>
                </c:pt>
                <c:pt idx="30898">
                  <c:v>154.489999999932</c:v>
                </c:pt>
                <c:pt idx="30899">
                  <c:v>154.494999999932</c:v>
                </c:pt>
                <c:pt idx="30900">
                  <c:v>154.499999999932</c:v>
                </c:pt>
                <c:pt idx="30901">
                  <c:v>154.504999999932</c:v>
                </c:pt>
                <c:pt idx="30902">
                  <c:v>154.509999999932</c:v>
                </c:pt>
                <c:pt idx="30903">
                  <c:v>154.5149999999319</c:v>
                </c:pt>
                <c:pt idx="30904">
                  <c:v>154.5199999999319</c:v>
                </c:pt>
                <c:pt idx="30905">
                  <c:v>154.524999999932</c:v>
                </c:pt>
                <c:pt idx="30906">
                  <c:v>154.529999999932</c:v>
                </c:pt>
                <c:pt idx="30907">
                  <c:v>154.534999999932</c:v>
                </c:pt>
                <c:pt idx="30908">
                  <c:v>154.539999999932</c:v>
                </c:pt>
                <c:pt idx="30909">
                  <c:v>154.5449999999319</c:v>
                </c:pt>
                <c:pt idx="30910">
                  <c:v>154.5499999999319</c:v>
                </c:pt>
                <c:pt idx="30911">
                  <c:v>154.554999999932</c:v>
                </c:pt>
                <c:pt idx="30912">
                  <c:v>154.559999999932</c:v>
                </c:pt>
                <c:pt idx="30913">
                  <c:v>154.5649999999319</c:v>
                </c:pt>
                <c:pt idx="30914">
                  <c:v>154.5699999999319</c:v>
                </c:pt>
                <c:pt idx="30915">
                  <c:v>154.5749999999319</c:v>
                </c:pt>
                <c:pt idx="30916">
                  <c:v>154.5799999999319</c:v>
                </c:pt>
                <c:pt idx="30917">
                  <c:v>154.584999999932</c:v>
                </c:pt>
                <c:pt idx="30918">
                  <c:v>154.589999999932</c:v>
                </c:pt>
                <c:pt idx="30919">
                  <c:v>154.594999999932</c:v>
                </c:pt>
                <c:pt idx="30920">
                  <c:v>154.5999999999319</c:v>
                </c:pt>
                <c:pt idx="30921">
                  <c:v>154.6049999999319</c:v>
                </c:pt>
                <c:pt idx="30922">
                  <c:v>154.6099999999319</c:v>
                </c:pt>
                <c:pt idx="30923">
                  <c:v>154.6149999999319</c:v>
                </c:pt>
                <c:pt idx="30924">
                  <c:v>154.6199999999318</c:v>
                </c:pt>
                <c:pt idx="30925">
                  <c:v>154.6249999999318</c:v>
                </c:pt>
                <c:pt idx="30926">
                  <c:v>154.6299999999318</c:v>
                </c:pt>
                <c:pt idx="30927">
                  <c:v>154.6349999999318</c:v>
                </c:pt>
                <c:pt idx="30928">
                  <c:v>154.6399999999318</c:v>
                </c:pt>
                <c:pt idx="30929">
                  <c:v>154.6449999999318</c:v>
                </c:pt>
                <c:pt idx="30930">
                  <c:v>154.6499999999318</c:v>
                </c:pt>
                <c:pt idx="30931">
                  <c:v>154.6549999999318</c:v>
                </c:pt>
                <c:pt idx="30932">
                  <c:v>154.6599999999318</c:v>
                </c:pt>
                <c:pt idx="30933">
                  <c:v>154.6649999999318</c:v>
                </c:pt>
                <c:pt idx="30934">
                  <c:v>154.6699999999318</c:v>
                </c:pt>
                <c:pt idx="30935">
                  <c:v>154.6749999999318</c:v>
                </c:pt>
                <c:pt idx="30936">
                  <c:v>154.6799999999318</c:v>
                </c:pt>
                <c:pt idx="30937">
                  <c:v>154.6849999999318</c:v>
                </c:pt>
                <c:pt idx="30938">
                  <c:v>154.6899999999318</c:v>
                </c:pt>
                <c:pt idx="30939">
                  <c:v>154.6949999999318</c:v>
                </c:pt>
                <c:pt idx="30940">
                  <c:v>154.6999999999318</c:v>
                </c:pt>
                <c:pt idx="30941">
                  <c:v>154.7049999999318</c:v>
                </c:pt>
                <c:pt idx="30942">
                  <c:v>154.7099999999318</c:v>
                </c:pt>
                <c:pt idx="30943">
                  <c:v>154.7149999999318</c:v>
                </c:pt>
                <c:pt idx="30944">
                  <c:v>154.7199999999318</c:v>
                </c:pt>
                <c:pt idx="30945">
                  <c:v>154.7249999999318</c:v>
                </c:pt>
                <c:pt idx="30946">
                  <c:v>154.7299999999318</c:v>
                </c:pt>
                <c:pt idx="30947">
                  <c:v>154.7349999999317</c:v>
                </c:pt>
                <c:pt idx="30948">
                  <c:v>154.7399999999317</c:v>
                </c:pt>
                <c:pt idx="30949">
                  <c:v>154.7449999999317</c:v>
                </c:pt>
                <c:pt idx="30950">
                  <c:v>154.7499999999317</c:v>
                </c:pt>
                <c:pt idx="30951">
                  <c:v>154.7549999999318</c:v>
                </c:pt>
                <c:pt idx="30952">
                  <c:v>154.7599999999318</c:v>
                </c:pt>
                <c:pt idx="30953">
                  <c:v>154.7649999999317</c:v>
                </c:pt>
                <c:pt idx="30954">
                  <c:v>154.7699999999317</c:v>
                </c:pt>
                <c:pt idx="30955">
                  <c:v>154.7749999999317</c:v>
                </c:pt>
                <c:pt idx="30956">
                  <c:v>154.7799999999317</c:v>
                </c:pt>
                <c:pt idx="30957">
                  <c:v>154.7849999999317</c:v>
                </c:pt>
                <c:pt idx="30958">
                  <c:v>154.7899999999317</c:v>
                </c:pt>
                <c:pt idx="30959">
                  <c:v>154.7949999999317</c:v>
                </c:pt>
                <c:pt idx="30960">
                  <c:v>154.7999999999317</c:v>
                </c:pt>
                <c:pt idx="30961">
                  <c:v>154.8049999999317</c:v>
                </c:pt>
                <c:pt idx="30962">
                  <c:v>154.8099999999317</c:v>
                </c:pt>
                <c:pt idx="30963">
                  <c:v>154.8149999999317</c:v>
                </c:pt>
                <c:pt idx="30964">
                  <c:v>154.8199999999317</c:v>
                </c:pt>
                <c:pt idx="30965">
                  <c:v>154.8249999999317</c:v>
                </c:pt>
                <c:pt idx="30966">
                  <c:v>154.8299999999317</c:v>
                </c:pt>
                <c:pt idx="30967">
                  <c:v>154.8349999999317</c:v>
                </c:pt>
                <c:pt idx="30968">
                  <c:v>154.8399999999317</c:v>
                </c:pt>
                <c:pt idx="30969">
                  <c:v>154.8449999999316</c:v>
                </c:pt>
                <c:pt idx="30970">
                  <c:v>154.8499999999316</c:v>
                </c:pt>
                <c:pt idx="30971">
                  <c:v>154.8549999999317</c:v>
                </c:pt>
                <c:pt idx="30972">
                  <c:v>154.8599999999317</c:v>
                </c:pt>
                <c:pt idx="30973">
                  <c:v>154.8649999999317</c:v>
                </c:pt>
                <c:pt idx="30974">
                  <c:v>154.8699999999317</c:v>
                </c:pt>
                <c:pt idx="30975">
                  <c:v>154.8749999999316</c:v>
                </c:pt>
                <c:pt idx="30976">
                  <c:v>154.8799999999316</c:v>
                </c:pt>
                <c:pt idx="30977">
                  <c:v>154.8849999999316</c:v>
                </c:pt>
                <c:pt idx="30978">
                  <c:v>154.8899999999316</c:v>
                </c:pt>
                <c:pt idx="30979">
                  <c:v>154.8949999999316</c:v>
                </c:pt>
                <c:pt idx="30980">
                  <c:v>154.8999999999316</c:v>
                </c:pt>
                <c:pt idx="30981">
                  <c:v>154.9049999999316</c:v>
                </c:pt>
                <c:pt idx="30982">
                  <c:v>154.9099999999316</c:v>
                </c:pt>
                <c:pt idx="30983">
                  <c:v>154.9149999999316</c:v>
                </c:pt>
                <c:pt idx="30984">
                  <c:v>154.9199999999316</c:v>
                </c:pt>
                <c:pt idx="30985">
                  <c:v>154.9249999999316</c:v>
                </c:pt>
                <c:pt idx="30986">
                  <c:v>154.9299999999316</c:v>
                </c:pt>
                <c:pt idx="30987">
                  <c:v>154.9349999999316</c:v>
                </c:pt>
                <c:pt idx="30988">
                  <c:v>154.9399999999316</c:v>
                </c:pt>
                <c:pt idx="30989">
                  <c:v>154.9449999999316</c:v>
                </c:pt>
                <c:pt idx="30990">
                  <c:v>154.9499999999316</c:v>
                </c:pt>
                <c:pt idx="30991">
                  <c:v>154.9549999999316</c:v>
                </c:pt>
                <c:pt idx="30992">
                  <c:v>154.9599999999316</c:v>
                </c:pt>
                <c:pt idx="30993">
                  <c:v>154.9649999999316</c:v>
                </c:pt>
                <c:pt idx="30994">
                  <c:v>154.9699999999316</c:v>
                </c:pt>
                <c:pt idx="30995">
                  <c:v>154.9749999999316</c:v>
                </c:pt>
                <c:pt idx="30996">
                  <c:v>154.9799999999316</c:v>
                </c:pt>
                <c:pt idx="30997">
                  <c:v>154.9849999999316</c:v>
                </c:pt>
                <c:pt idx="30998">
                  <c:v>154.9899999999315</c:v>
                </c:pt>
                <c:pt idx="30999">
                  <c:v>154.9949999999315</c:v>
                </c:pt>
                <c:pt idx="31000">
                  <c:v>154.9999999999315</c:v>
                </c:pt>
                <c:pt idx="31001">
                  <c:v>155.0049999999315</c:v>
                </c:pt>
                <c:pt idx="31002">
                  <c:v>155.0099999999315</c:v>
                </c:pt>
                <c:pt idx="31003">
                  <c:v>155.0149999999315</c:v>
                </c:pt>
                <c:pt idx="31004">
                  <c:v>155.0199999999315</c:v>
                </c:pt>
                <c:pt idx="31005">
                  <c:v>155.0249999999315</c:v>
                </c:pt>
                <c:pt idx="31006">
                  <c:v>155.0299999999315</c:v>
                </c:pt>
                <c:pt idx="31007">
                  <c:v>155.0349999999315</c:v>
                </c:pt>
                <c:pt idx="31008">
                  <c:v>155.0399999999315</c:v>
                </c:pt>
                <c:pt idx="31009">
                  <c:v>155.0449999999315</c:v>
                </c:pt>
                <c:pt idx="31010">
                  <c:v>155.0499999999315</c:v>
                </c:pt>
                <c:pt idx="31011">
                  <c:v>155.0549999999315</c:v>
                </c:pt>
                <c:pt idx="31012">
                  <c:v>155.0599999999315</c:v>
                </c:pt>
                <c:pt idx="31013">
                  <c:v>155.0649999999314</c:v>
                </c:pt>
                <c:pt idx="31014">
                  <c:v>155.0699999999314</c:v>
                </c:pt>
                <c:pt idx="31015">
                  <c:v>155.0749999999314</c:v>
                </c:pt>
                <c:pt idx="31016">
                  <c:v>155.0799999999314</c:v>
                </c:pt>
                <c:pt idx="31017">
                  <c:v>155.0849999999315</c:v>
                </c:pt>
                <c:pt idx="31018">
                  <c:v>155.0899999999315</c:v>
                </c:pt>
                <c:pt idx="31019">
                  <c:v>155.0949999999314</c:v>
                </c:pt>
                <c:pt idx="31020">
                  <c:v>155.0999999999314</c:v>
                </c:pt>
                <c:pt idx="31021">
                  <c:v>155.1049999999314</c:v>
                </c:pt>
                <c:pt idx="31022">
                  <c:v>155.1099999999314</c:v>
                </c:pt>
                <c:pt idx="31023">
                  <c:v>155.1149999999314</c:v>
                </c:pt>
                <c:pt idx="31024">
                  <c:v>155.1199999999314</c:v>
                </c:pt>
                <c:pt idx="31025">
                  <c:v>155.1249999999314</c:v>
                </c:pt>
                <c:pt idx="31026">
                  <c:v>155.1299999999314</c:v>
                </c:pt>
                <c:pt idx="31027">
                  <c:v>155.1349999999314</c:v>
                </c:pt>
                <c:pt idx="31028">
                  <c:v>155.1399999999314</c:v>
                </c:pt>
                <c:pt idx="31029">
                  <c:v>155.1449999999314</c:v>
                </c:pt>
                <c:pt idx="31030">
                  <c:v>155.1499999999314</c:v>
                </c:pt>
                <c:pt idx="31031">
                  <c:v>155.1549999999314</c:v>
                </c:pt>
                <c:pt idx="31032">
                  <c:v>155.1599999999314</c:v>
                </c:pt>
                <c:pt idx="31033">
                  <c:v>155.1649999999314</c:v>
                </c:pt>
                <c:pt idx="31034">
                  <c:v>155.1699999999314</c:v>
                </c:pt>
                <c:pt idx="31035">
                  <c:v>155.1749999999313</c:v>
                </c:pt>
                <c:pt idx="31036">
                  <c:v>155.1799999999313</c:v>
                </c:pt>
                <c:pt idx="31037">
                  <c:v>155.1849999999314</c:v>
                </c:pt>
                <c:pt idx="31038">
                  <c:v>155.1899999999314</c:v>
                </c:pt>
                <c:pt idx="31039">
                  <c:v>155.1949999999314</c:v>
                </c:pt>
                <c:pt idx="31040">
                  <c:v>155.1999999999314</c:v>
                </c:pt>
                <c:pt idx="31041">
                  <c:v>155.2049999999313</c:v>
                </c:pt>
                <c:pt idx="31042">
                  <c:v>155.2099999999313</c:v>
                </c:pt>
                <c:pt idx="31043">
                  <c:v>155.2149999999313</c:v>
                </c:pt>
                <c:pt idx="31044">
                  <c:v>155.2199999999313</c:v>
                </c:pt>
                <c:pt idx="31045">
                  <c:v>155.2249999999313</c:v>
                </c:pt>
                <c:pt idx="31046">
                  <c:v>155.2299999999313</c:v>
                </c:pt>
                <c:pt idx="31047">
                  <c:v>155.2349999999313</c:v>
                </c:pt>
                <c:pt idx="31048">
                  <c:v>155.2399999999313</c:v>
                </c:pt>
                <c:pt idx="31049">
                  <c:v>155.2449999999313</c:v>
                </c:pt>
                <c:pt idx="31050">
                  <c:v>155.2499999999313</c:v>
                </c:pt>
                <c:pt idx="31051">
                  <c:v>155.2549999999313</c:v>
                </c:pt>
                <c:pt idx="31052">
                  <c:v>155.2599999999313</c:v>
                </c:pt>
                <c:pt idx="31053">
                  <c:v>155.2649999999313</c:v>
                </c:pt>
                <c:pt idx="31054">
                  <c:v>155.2699999999313</c:v>
                </c:pt>
                <c:pt idx="31055">
                  <c:v>155.2749999999313</c:v>
                </c:pt>
                <c:pt idx="31056">
                  <c:v>155.2799999999312</c:v>
                </c:pt>
                <c:pt idx="31057">
                  <c:v>155.2849999999312</c:v>
                </c:pt>
                <c:pt idx="31058">
                  <c:v>155.2899999999312</c:v>
                </c:pt>
                <c:pt idx="31059">
                  <c:v>155.2949999999312</c:v>
                </c:pt>
                <c:pt idx="31060">
                  <c:v>155.2999999999312</c:v>
                </c:pt>
                <c:pt idx="31061">
                  <c:v>155.3049999999313</c:v>
                </c:pt>
                <c:pt idx="31062">
                  <c:v>155.3099999999313</c:v>
                </c:pt>
                <c:pt idx="31063">
                  <c:v>155.3149999999312</c:v>
                </c:pt>
                <c:pt idx="31064">
                  <c:v>155.3199999999312</c:v>
                </c:pt>
                <c:pt idx="31065">
                  <c:v>155.3249999999312</c:v>
                </c:pt>
                <c:pt idx="31066">
                  <c:v>155.3299999999312</c:v>
                </c:pt>
                <c:pt idx="31067">
                  <c:v>155.3349999999312</c:v>
                </c:pt>
                <c:pt idx="31068">
                  <c:v>155.3399999999312</c:v>
                </c:pt>
                <c:pt idx="31069">
                  <c:v>155.3449999999312</c:v>
                </c:pt>
                <c:pt idx="31070">
                  <c:v>155.3499999999312</c:v>
                </c:pt>
                <c:pt idx="31071">
                  <c:v>155.3549999999312</c:v>
                </c:pt>
                <c:pt idx="31072">
                  <c:v>155.3599999999312</c:v>
                </c:pt>
                <c:pt idx="31073">
                  <c:v>155.3649999999312</c:v>
                </c:pt>
                <c:pt idx="31074">
                  <c:v>155.3699999999312</c:v>
                </c:pt>
                <c:pt idx="31075">
                  <c:v>155.3749999999312</c:v>
                </c:pt>
                <c:pt idx="31076">
                  <c:v>155.3799999999312</c:v>
                </c:pt>
                <c:pt idx="31077">
                  <c:v>155.3849999999312</c:v>
                </c:pt>
                <c:pt idx="31078">
                  <c:v>155.3899999999312</c:v>
                </c:pt>
                <c:pt idx="31079">
                  <c:v>155.3949999999312</c:v>
                </c:pt>
                <c:pt idx="31080">
                  <c:v>155.3999999999312</c:v>
                </c:pt>
                <c:pt idx="31081">
                  <c:v>155.4049999999312</c:v>
                </c:pt>
                <c:pt idx="31082">
                  <c:v>155.4099999999312</c:v>
                </c:pt>
                <c:pt idx="31083">
                  <c:v>155.4149999999312</c:v>
                </c:pt>
                <c:pt idx="31084">
                  <c:v>155.4199999999312</c:v>
                </c:pt>
                <c:pt idx="31085">
                  <c:v>155.4249999999312</c:v>
                </c:pt>
                <c:pt idx="31086">
                  <c:v>155.4299999999311</c:v>
                </c:pt>
                <c:pt idx="31087">
                  <c:v>155.4349999999311</c:v>
                </c:pt>
                <c:pt idx="31088">
                  <c:v>155.4399999999311</c:v>
                </c:pt>
                <c:pt idx="31089">
                  <c:v>155.4449999999311</c:v>
                </c:pt>
                <c:pt idx="31090">
                  <c:v>155.4499999999311</c:v>
                </c:pt>
                <c:pt idx="31091">
                  <c:v>155.4549999999311</c:v>
                </c:pt>
                <c:pt idx="31092">
                  <c:v>155.4599999999311</c:v>
                </c:pt>
                <c:pt idx="31093">
                  <c:v>155.4649999999311</c:v>
                </c:pt>
                <c:pt idx="31094">
                  <c:v>155.4699999999311</c:v>
                </c:pt>
                <c:pt idx="31095">
                  <c:v>155.4749999999311</c:v>
                </c:pt>
                <c:pt idx="31096">
                  <c:v>155.4799999999311</c:v>
                </c:pt>
                <c:pt idx="31097">
                  <c:v>155.4849999999311</c:v>
                </c:pt>
                <c:pt idx="31098">
                  <c:v>155.4899999999311</c:v>
                </c:pt>
                <c:pt idx="31099">
                  <c:v>155.4949999999311</c:v>
                </c:pt>
                <c:pt idx="31100">
                  <c:v>155.4999999999311</c:v>
                </c:pt>
                <c:pt idx="31101">
                  <c:v>155.504999999931</c:v>
                </c:pt>
                <c:pt idx="31102">
                  <c:v>155.509999999931</c:v>
                </c:pt>
                <c:pt idx="31103">
                  <c:v>155.514999999931</c:v>
                </c:pt>
                <c:pt idx="31104">
                  <c:v>155.519999999931</c:v>
                </c:pt>
                <c:pt idx="31105">
                  <c:v>155.5249999999311</c:v>
                </c:pt>
                <c:pt idx="31106">
                  <c:v>155.5299999999311</c:v>
                </c:pt>
                <c:pt idx="31107">
                  <c:v>155.534999999931</c:v>
                </c:pt>
                <c:pt idx="31108">
                  <c:v>155.539999999931</c:v>
                </c:pt>
                <c:pt idx="31109">
                  <c:v>155.544999999931</c:v>
                </c:pt>
                <c:pt idx="31110">
                  <c:v>155.549999999931</c:v>
                </c:pt>
                <c:pt idx="31111">
                  <c:v>155.554999999931</c:v>
                </c:pt>
                <c:pt idx="31112">
                  <c:v>155.559999999931</c:v>
                </c:pt>
                <c:pt idx="31113">
                  <c:v>155.564999999931</c:v>
                </c:pt>
                <c:pt idx="31114">
                  <c:v>155.569999999931</c:v>
                </c:pt>
                <c:pt idx="31115">
                  <c:v>155.574999999931</c:v>
                </c:pt>
                <c:pt idx="31116">
                  <c:v>155.579999999931</c:v>
                </c:pt>
                <c:pt idx="31117">
                  <c:v>155.584999999931</c:v>
                </c:pt>
                <c:pt idx="31118">
                  <c:v>155.589999999931</c:v>
                </c:pt>
                <c:pt idx="31119">
                  <c:v>155.594999999931</c:v>
                </c:pt>
                <c:pt idx="31120">
                  <c:v>155.599999999931</c:v>
                </c:pt>
                <c:pt idx="31121">
                  <c:v>155.604999999931</c:v>
                </c:pt>
                <c:pt idx="31122">
                  <c:v>155.609999999931</c:v>
                </c:pt>
                <c:pt idx="31123">
                  <c:v>155.6149999999309</c:v>
                </c:pt>
                <c:pt idx="31124">
                  <c:v>155.6199999999309</c:v>
                </c:pt>
                <c:pt idx="31125">
                  <c:v>155.624999999931</c:v>
                </c:pt>
                <c:pt idx="31126">
                  <c:v>155.629999999931</c:v>
                </c:pt>
                <c:pt idx="31127">
                  <c:v>155.634999999931</c:v>
                </c:pt>
                <c:pt idx="31128">
                  <c:v>155.6399999999309</c:v>
                </c:pt>
                <c:pt idx="31129">
                  <c:v>155.6449999999309</c:v>
                </c:pt>
                <c:pt idx="31130">
                  <c:v>155.6499999999309</c:v>
                </c:pt>
                <c:pt idx="31131">
                  <c:v>155.654999999931</c:v>
                </c:pt>
                <c:pt idx="31132">
                  <c:v>155.659999999931</c:v>
                </c:pt>
                <c:pt idx="31133">
                  <c:v>155.6649999999309</c:v>
                </c:pt>
                <c:pt idx="31134">
                  <c:v>155.6699999999309</c:v>
                </c:pt>
                <c:pt idx="31135">
                  <c:v>155.6749999999309</c:v>
                </c:pt>
                <c:pt idx="31136">
                  <c:v>155.6799999999309</c:v>
                </c:pt>
                <c:pt idx="31137">
                  <c:v>155.684999999931</c:v>
                </c:pt>
                <c:pt idx="31138">
                  <c:v>155.689999999931</c:v>
                </c:pt>
                <c:pt idx="31139">
                  <c:v>155.6949999999309</c:v>
                </c:pt>
                <c:pt idx="31140">
                  <c:v>155.6999999999309</c:v>
                </c:pt>
                <c:pt idx="31141">
                  <c:v>155.7049999999309</c:v>
                </c:pt>
                <c:pt idx="31142">
                  <c:v>155.7099999999309</c:v>
                </c:pt>
                <c:pt idx="31143">
                  <c:v>155.7149999999309</c:v>
                </c:pt>
                <c:pt idx="31144">
                  <c:v>155.7199999999308</c:v>
                </c:pt>
                <c:pt idx="31145">
                  <c:v>155.7249999999308</c:v>
                </c:pt>
                <c:pt idx="31146">
                  <c:v>155.7299999999308</c:v>
                </c:pt>
                <c:pt idx="31147">
                  <c:v>155.7349999999308</c:v>
                </c:pt>
                <c:pt idx="31148">
                  <c:v>155.7399999999308</c:v>
                </c:pt>
                <c:pt idx="31149">
                  <c:v>155.7449999999308</c:v>
                </c:pt>
                <c:pt idx="31150">
                  <c:v>155.7499999999308</c:v>
                </c:pt>
                <c:pt idx="31151">
                  <c:v>155.7549999999308</c:v>
                </c:pt>
                <c:pt idx="31152">
                  <c:v>155.7599999999308</c:v>
                </c:pt>
                <c:pt idx="31153">
                  <c:v>155.7649999999308</c:v>
                </c:pt>
                <c:pt idx="31154">
                  <c:v>155.7699999999308</c:v>
                </c:pt>
                <c:pt idx="31155">
                  <c:v>155.7749999999308</c:v>
                </c:pt>
                <c:pt idx="31156">
                  <c:v>155.7799999999308</c:v>
                </c:pt>
                <c:pt idx="31157">
                  <c:v>155.7849999999308</c:v>
                </c:pt>
                <c:pt idx="31158">
                  <c:v>155.7899999999308</c:v>
                </c:pt>
                <c:pt idx="31159">
                  <c:v>155.7949999999308</c:v>
                </c:pt>
                <c:pt idx="31160">
                  <c:v>155.7999999999308</c:v>
                </c:pt>
                <c:pt idx="31161">
                  <c:v>155.8049999999308</c:v>
                </c:pt>
                <c:pt idx="31162">
                  <c:v>155.8099999999308</c:v>
                </c:pt>
                <c:pt idx="31163">
                  <c:v>155.8149999999308</c:v>
                </c:pt>
                <c:pt idx="31164">
                  <c:v>155.8199999999308</c:v>
                </c:pt>
                <c:pt idx="31165">
                  <c:v>155.8249999999308</c:v>
                </c:pt>
                <c:pt idx="31166">
                  <c:v>155.8299999999308</c:v>
                </c:pt>
                <c:pt idx="31167">
                  <c:v>155.8349999999308</c:v>
                </c:pt>
                <c:pt idx="31168">
                  <c:v>155.8399999999308</c:v>
                </c:pt>
                <c:pt idx="31169">
                  <c:v>155.8449999999308</c:v>
                </c:pt>
                <c:pt idx="31170">
                  <c:v>155.8499999999308</c:v>
                </c:pt>
                <c:pt idx="31171">
                  <c:v>155.8549999999308</c:v>
                </c:pt>
                <c:pt idx="31172">
                  <c:v>155.8599999999308</c:v>
                </c:pt>
                <c:pt idx="31173">
                  <c:v>155.8649999999308</c:v>
                </c:pt>
                <c:pt idx="31174">
                  <c:v>155.8699999999307</c:v>
                </c:pt>
                <c:pt idx="31175">
                  <c:v>155.8749999999307</c:v>
                </c:pt>
                <c:pt idx="31176">
                  <c:v>155.8799999999307</c:v>
                </c:pt>
                <c:pt idx="31177">
                  <c:v>155.8849999999308</c:v>
                </c:pt>
                <c:pt idx="31178">
                  <c:v>155.8899999999308</c:v>
                </c:pt>
                <c:pt idx="31179">
                  <c:v>155.8949999999307</c:v>
                </c:pt>
                <c:pt idx="31180">
                  <c:v>155.8999999999307</c:v>
                </c:pt>
                <c:pt idx="31181">
                  <c:v>155.9049999999307</c:v>
                </c:pt>
                <c:pt idx="31182">
                  <c:v>155.9099999999307</c:v>
                </c:pt>
                <c:pt idx="31183">
                  <c:v>155.9149999999307</c:v>
                </c:pt>
                <c:pt idx="31184">
                  <c:v>155.9199999999307</c:v>
                </c:pt>
                <c:pt idx="31185">
                  <c:v>155.9249999999307</c:v>
                </c:pt>
                <c:pt idx="31186">
                  <c:v>155.9299999999307</c:v>
                </c:pt>
                <c:pt idx="31187">
                  <c:v>155.9349999999307</c:v>
                </c:pt>
                <c:pt idx="31188">
                  <c:v>155.9399999999307</c:v>
                </c:pt>
                <c:pt idx="31189">
                  <c:v>155.9449999999306</c:v>
                </c:pt>
                <c:pt idx="31190">
                  <c:v>155.9499999999306</c:v>
                </c:pt>
                <c:pt idx="31191">
                  <c:v>155.9549999999307</c:v>
                </c:pt>
                <c:pt idx="31192">
                  <c:v>155.9599999999307</c:v>
                </c:pt>
                <c:pt idx="31193">
                  <c:v>155.9649999999307</c:v>
                </c:pt>
                <c:pt idx="31194">
                  <c:v>155.9699999999306</c:v>
                </c:pt>
                <c:pt idx="31195">
                  <c:v>155.9749999999306</c:v>
                </c:pt>
                <c:pt idx="31196">
                  <c:v>155.9799999999306</c:v>
                </c:pt>
                <c:pt idx="31197">
                  <c:v>155.9849999999306</c:v>
                </c:pt>
                <c:pt idx="31198">
                  <c:v>155.9899999999306</c:v>
                </c:pt>
                <c:pt idx="31199">
                  <c:v>155.9949999999306</c:v>
                </c:pt>
                <c:pt idx="31200">
                  <c:v>155.9999999999306</c:v>
                </c:pt>
                <c:pt idx="31201">
                  <c:v>156.0049999999306</c:v>
                </c:pt>
                <c:pt idx="31202">
                  <c:v>156.0099999999306</c:v>
                </c:pt>
                <c:pt idx="31203">
                  <c:v>156.0149999999306</c:v>
                </c:pt>
                <c:pt idx="31204">
                  <c:v>156.0199999999306</c:v>
                </c:pt>
                <c:pt idx="31205">
                  <c:v>156.0249999999306</c:v>
                </c:pt>
                <c:pt idx="31206">
                  <c:v>156.0299999999306</c:v>
                </c:pt>
                <c:pt idx="31207">
                  <c:v>156.0349999999306</c:v>
                </c:pt>
                <c:pt idx="31208">
                  <c:v>156.0399999999306</c:v>
                </c:pt>
                <c:pt idx="31209">
                  <c:v>156.0449999999306</c:v>
                </c:pt>
                <c:pt idx="31210">
                  <c:v>156.0499999999306</c:v>
                </c:pt>
                <c:pt idx="31211">
                  <c:v>156.0549999999306</c:v>
                </c:pt>
                <c:pt idx="31212">
                  <c:v>156.0599999999306</c:v>
                </c:pt>
                <c:pt idx="31213">
                  <c:v>156.0649999999306</c:v>
                </c:pt>
                <c:pt idx="31214">
                  <c:v>156.0699999999306</c:v>
                </c:pt>
                <c:pt idx="31215">
                  <c:v>156.0749999999306</c:v>
                </c:pt>
                <c:pt idx="31216">
                  <c:v>156.0799999999305</c:v>
                </c:pt>
                <c:pt idx="31217">
                  <c:v>156.0849999999306</c:v>
                </c:pt>
                <c:pt idx="31218">
                  <c:v>156.0899999999305</c:v>
                </c:pt>
                <c:pt idx="31219">
                  <c:v>156.0949999999305</c:v>
                </c:pt>
                <c:pt idx="31220">
                  <c:v>156.0999999999305</c:v>
                </c:pt>
                <c:pt idx="31221">
                  <c:v>156.1049999999305</c:v>
                </c:pt>
                <c:pt idx="31222">
                  <c:v>156.1099999999305</c:v>
                </c:pt>
                <c:pt idx="31223">
                  <c:v>156.1149999999305</c:v>
                </c:pt>
                <c:pt idx="31224">
                  <c:v>156.1199999999305</c:v>
                </c:pt>
                <c:pt idx="31225">
                  <c:v>156.1249999999305</c:v>
                </c:pt>
                <c:pt idx="31226">
                  <c:v>156.1299999999305</c:v>
                </c:pt>
                <c:pt idx="31227">
                  <c:v>156.1349999999305</c:v>
                </c:pt>
                <c:pt idx="31228">
                  <c:v>156.1399999999305</c:v>
                </c:pt>
                <c:pt idx="31229">
                  <c:v>156.1449999999305</c:v>
                </c:pt>
                <c:pt idx="31230">
                  <c:v>156.1499999999305</c:v>
                </c:pt>
                <c:pt idx="31231">
                  <c:v>156.1549999999305</c:v>
                </c:pt>
                <c:pt idx="31232">
                  <c:v>156.1599999999305</c:v>
                </c:pt>
                <c:pt idx="31233">
                  <c:v>156.1649999999304</c:v>
                </c:pt>
                <c:pt idx="31234">
                  <c:v>156.1699999999304</c:v>
                </c:pt>
                <c:pt idx="31235">
                  <c:v>156.1749999999304</c:v>
                </c:pt>
                <c:pt idx="31236">
                  <c:v>156.1799999999304</c:v>
                </c:pt>
                <c:pt idx="31237">
                  <c:v>156.1849999999305</c:v>
                </c:pt>
                <c:pt idx="31238">
                  <c:v>156.1899999999304</c:v>
                </c:pt>
                <c:pt idx="31239">
                  <c:v>156.1949999999304</c:v>
                </c:pt>
                <c:pt idx="31240">
                  <c:v>156.1999999999304</c:v>
                </c:pt>
                <c:pt idx="31241">
                  <c:v>156.2049999999304</c:v>
                </c:pt>
                <c:pt idx="31242">
                  <c:v>156.2099999999304</c:v>
                </c:pt>
                <c:pt idx="31243">
                  <c:v>156.2149999999304</c:v>
                </c:pt>
                <c:pt idx="31244">
                  <c:v>156.2199999999304</c:v>
                </c:pt>
                <c:pt idx="31245">
                  <c:v>156.2249999999304</c:v>
                </c:pt>
                <c:pt idx="31246">
                  <c:v>156.2299999999304</c:v>
                </c:pt>
                <c:pt idx="31247">
                  <c:v>156.2349999999304</c:v>
                </c:pt>
                <c:pt idx="31248">
                  <c:v>156.2399999999304</c:v>
                </c:pt>
                <c:pt idx="31249">
                  <c:v>156.2449999999304</c:v>
                </c:pt>
                <c:pt idx="31250">
                  <c:v>156.2499999999304</c:v>
                </c:pt>
                <c:pt idx="31251">
                  <c:v>156.2549999999304</c:v>
                </c:pt>
                <c:pt idx="31252">
                  <c:v>156.2599999999304</c:v>
                </c:pt>
                <c:pt idx="31253">
                  <c:v>156.2649999999304</c:v>
                </c:pt>
                <c:pt idx="31254">
                  <c:v>156.2699999999304</c:v>
                </c:pt>
                <c:pt idx="31255">
                  <c:v>156.2749999999303</c:v>
                </c:pt>
                <c:pt idx="31256">
                  <c:v>156.2799999999303</c:v>
                </c:pt>
                <c:pt idx="31257">
                  <c:v>156.2849999999304</c:v>
                </c:pt>
                <c:pt idx="31258">
                  <c:v>156.2899999999304</c:v>
                </c:pt>
                <c:pt idx="31259">
                  <c:v>156.2949999999304</c:v>
                </c:pt>
                <c:pt idx="31260">
                  <c:v>156.2999999999303</c:v>
                </c:pt>
                <c:pt idx="31261">
                  <c:v>156.3049999999304</c:v>
                </c:pt>
                <c:pt idx="31262">
                  <c:v>156.3099999999303</c:v>
                </c:pt>
                <c:pt idx="31263">
                  <c:v>156.3149999999303</c:v>
                </c:pt>
                <c:pt idx="31264">
                  <c:v>156.3199999999303</c:v>
                </c:pt>
                <c:pt idx="31265">
                  <c:v>156.3249999999304</c:v>
                </c:pt>
                <c:pt idx="31266">
                  <c:v>156.3299999999304</c:v>
                </c:pt>
                <c:pt idx="31267">
                  <c:v>156.3349999999303</c:v>
                </c:pt>
                <c:pt idx="31268">
                  <c:v>156.3399999999303</c:v>
                </c:pt>
                <c:pt idx="31269">
                  <c:v>156.3449999999303</c:v>
                </c:pt>
                <c:pt idx="31270">
                  <c:v>156.3499999999303</c:v>
                </c:pt>
                <c:pt idx="31271">
                  <c:v>156.3549999999303</c:v>
                </c:pt>
                <c:pt idx="31272">
                  <c:v>156.3599999999303</c:v>
                </c:pt>
                <c:pt idx="31273">
                  <c:v>156.3649999999303</c:v>
                </c:pt>
                <c:pt idx="31274">
                  <c:v>156.3699999999303</c:v>
                </c:pt>
                <c:pt idx="31275">
                  <c:v>156.3749999999303</c:v>
                </c:pt>
                <c:pt idx="31276">
                  <c:v>156.3799999999303</c:v>
                </c:pt>
                <c:pt idx="31277">
                  <c:v>156.3849999999303</c:v>
                </c:pt>
                <c:pt idx="31278">
                  <c:v>156.3899999999303</c:v>
                </c:pt>
                <c:pt idx="31279">
                  <c:v>156.3949999999303</c:v>
                </c:pt>
                <c:pt idx="31280">
                  <c:v>156.3999999999303</c:v>
                </c:pt>
                <c:pt idx="31281">
                  <c:v>156.4049999999303</c:v>
                </c:pt>
                <c:pt idx="31282">
                  <c:v>156.4099999999302</c:v>
                </c:pt>
                <c:pt idx="31283">
                  <c:v>156.4149999999302</c:v>
                </c:pt>
                <c:pt idx="31284">
                  <c:v>156.4199999999302</c:v>
                </c:pt>
                <c:pt idx="31285">
                  <c:v>156.4249999999302</c:v>
                </c:pt>
                <c:pt idx="31286">
                  <c:v>156.4299999999302</c:v>
                </c:pt>
                <c:pt idx="31287">
                  <c:v>156.4349999999302</c:v>
                </c:pt>
                <c:pt idx="31288">
                  <c:v>156.4399999999302</c:v>
                </c:pt>
                <c:pt idx="31289">
                  <c:v>156.4449999999302</c:v>
                </c:pt>
                <c:pt idx="31290">
                  <c:v>156.4499999999302</c:v>
                </c:pt>
                <c:pt idx="31291">
                  <c:v>156.4549999999302</c:v>
                </c:pt>
                <c:pt idx="31292">
                  <c:v>156.4599999999302</c:v>
                </c:pt>
                <c:pt idx="31293">
                  <c:v>156.4649999999302</c:v>
                </c:pt>
                <c:pt idx="31294">
                  <c:v>156.4699999999302</c:v>
                </c:pt>
                <c:pt idx="31295">
                  <c:v>156.4749999999302</c:v>
                </c:pt>
                <c:pt idx="31296">
                  <c:v>156.4799999999302</c:v>
                </c:pt>
                <c:pt idx="31297">
                  <c:v>156.4849999999302</c:v>
                </c:pt>
                <c:pt idx="31298">
                  <c:v>156.4899999999302</c:v>
                </c:pt>
                <c:pt idx="31299">
                  <c:v>156.4949999999302</c:v>
                </c:pt>
                <c:pt idx="31300">
                  <c:v>156.4999999999302</c:v>
                </c:pt>
                <c:pt idx="31301">
                  <c:v>156.5049999999302</c:v>
                </c:pt>
                <c:pt idx="31302">
                  <c:v>156.5099999999302</c:v>
                </c:pt>
                <c:pt idx="31303">
                  <c:v>156.5149999999302</c:v>
                </c:pt>
                <c:pt idx="31304">
                  <c:v>156.5199999999301</c:v>
                </c:pt>
                <c:pt idx="31305">
                  <c:v>156.5249999999302</c:v>
                </c:pt>
                <c:pt idx="31306">
                  <c:v>156.5299999999301</c:v>
                </c:pt>
                <c:pt idx="31307">
                  <c:v>156.5349999999301</c:v>
                </c:pt>
                <c:pt idx="31308">
                  <c:v>156.5399999999301</c:v>
                </c:pt>
                <c:pt idx="31309">
                  <c:v>156.5449999999301</c:v>
                </c:pt>
                <c:pt idx="31310">
                  <c:v>156.5499999999301</c:v>
                </c:pt>
                <c:pt idx="31311">
                  <c:v>156.5549999999301</c:v>
                </c:pt>
                <c:pt idx="31312">
                  <c:v>156.5599999999301</c:v>
                </c:pt>
                <c:pt idx="31313">
                  <c:v>156.5649999999301</c:v>
                </c:pt>
                <c:pt idx="31314">
                  <c:v>156.5699999999301</c:v>
                </c:pt>
                <c:pt idx="31315">
                  <c:v>156.5749999999301</c:v>
                </c:pt>
                <c:pt idx="31316">
                  <c:v>156.5799999999301</c:v>
                </c:pt>
                <c:pt idx="31317">
                  <c:v>156.5849999999301</c:v>
                </c:pt>
                <c:pt idx="31318">
                  <c:v>156.5899999999301</c:v>
                </c:pt>
                <c:pt idx="31319">
                  <c:v>156.5949999999301</c:v>
                </c:pt>
                <c:pt idx="31320">
                  <c:v>156.5999999999301</c:v>
                </c:pt>
                <c:pt idx="31321">
                  <c:v>156.60499999993</c:v>
                </c:pt>
                <c:pt idx="31322">
                  <c:v>156.60999999993</c:v>
                </c:pt>
                <c:pt idx="31323">
                  <c:v>156.61499999993</c:v>
                </c:pt>
                <c:pt idx="31324">
                  <c:v>156.61999999993</c:v>
                </c:pt>
                <c:pt idx="31325">
                  <c:v>156.6249999999301</c:v>
                </c:pt>
                <c:pt idx="31326">
                  <c:v>156.62999999993</c:v>
                </c:pt>
                <c:pt idx="31327">
                  <c:v>156.63499999993</c:v>
                </c:pt>
                <c:pt idx="31328">
                  <c:v>156.63999999993</c:v>
                </c:pt>
                <c:pt idx="31329">
                  <c:v>156.64499999993</c:v>
                </c:pt>
                <c:pt idx="31330">
                  <c:v>156.64999999993</c:v>
                </c:pt>
                <c:pt idx="31331">
                  <c:v>156.65499999993</c:v>
                </c:pt>
                <c:pt idx="31332">
                  <c:v>156.65999999993</c:v>
                </c:pt>
                <c:pt idx="31333">
                  <c:v>156.66499999993</c:v>
                </c:pt>
                <c:pt idx="31334">
                  <c:v>156.66999999993</c:v>
                </c:pt>
                <c:pt idx="31335">
                  <c:v>156.67499999993</c:v>
                </c:pt>
                <c:pt idx="31336">
                  <c:v>156.67999999993</c:v>
                </c:pt>
                <c:pt idx="31337">
                  <c:v>156.68499999993</c:v>
                </c:pt>
                <c:pt idx="31338">
                  <c:v>156.68999999993</c:v>
                </c:pt>
                <c:pt idx="31339">
                  <c:v>156.69499999993</c:v>
                </c:pt>
                <c:pt idx="31340">
                  <c:v>156.69999999993</c:v>
                </c:pt>
                <c:pt idx="31341">
                  <c:v>156.70499999993</c:v>
                </c:pt>
                <c:pt idx="31342">
                  <c:v>156.70999999993</c:v>
                </c:pt>
                <c:pt idx="31343">
                  <c:v>156.7149999999299</c:v>
                </c:pt>
                <c:pt idx="31344">
                  <c:v>156.7199999999299</c:v>
                </c:pt>
                <c:pt idx="31345">
                  <c:v>156.72499999993</c:v>
                </c:pt>
                <c:pt idx="31346">
                  <c:v>156.72999999993</c:v>
                </c:pt>
                <c:pt idx="31347">
                  <c:v>156.73499999993</c:v>
                </c:pt>
                <c:pt idx="31348">
                  <c:v>156.7399999999299</c:v>
                </c:pt>
                <c:pt idx="31349">
                  <c:v>156.7449999999299</c:v>
                </c:pt>
                <c:pt idx="31350">
                  <c:v>156.7499999999299</c:v>
                </c:pt>
                <c:pt idx="31351">
                  <c:v>156.75499999993</c:v>
                </c:pt>
                <c:pt idx="31352">
                  <c:v>156.75999999993</c:v>
                </c:pt>
                <c:pt idx="31353">
                  <c:v>156.7649999999299</c:v>
                </c:pt>
                <c:pt idx="31354">
                  <c:v>156.7699999999299</c:v>
                </c:pt>
                <c:pt idx="31355">
                  <c:v>156.7749999999299</c:v>
                </c:pt>
                <c:pt idx="31356">
                  <c:v>156.7799999999299</c:v>
                </c:pt>
                <c:pt idx="31357">
                  <c:v>156.78499999993</c:v>
                </c:pt>
                <c:pt idx="31358">
                  <c:v>156.78999999993</c:v>
                </c:pt>
                <c:pt idx="31359">
                  <c:v>156.7949999999299</c:v>
                </c:pt>
                <c:pt idx="31360">
                  <c:v>156.7999999999299</c:v>
                </c:pt>
                <c:pt idx="31361">
                  <c:v>156.80499999993</c:v>
                </c:pt>
                <c:pt idx="31362">
                  <c:v>156.80999999993</c:v>
                </c:pt>
                <c:pt idx="31363">
                  <c:v>156.81499999993</c:v>
                </c:pt>
                <c:pt idx="31364">
                  <c:v>156.81999999993</c:v>
                </c:pt>
                <c:pt idx="31365">
                  <c:v>156.82499999993</c:v>
                </c:pt>
                <c:pt idx="31366">
                  <c:v>156.82999999993</c:v>
                </c:pt>
                <c:pt idx="31367">
                  <c:v>156.83499999993</c:v>
                </c:pt>
                <c:pt idx="31368">
                  <c:v>156.83999999993</c:v>
                </c:pt>
                <c:pt idx="31369">
                  <c:v>156.84499999993</c:v>
                </c:pt>
                <c:pt idx="31370">
                  <c:v>156.8499999999298</c:v>
                </c:pt>
                <c:pt idx="31371">
                  <c:v>156.8549999999298</c:v>
                </c:pt>
                <c:pt idx="31372">
                  <c:v>156.8599999999298</c:v>
                </c:pt>
                <c:pt idx="31373">
                  <c:v>156.8649999999298</c:v>
                </c:pt>
                <c:pt idx="31374">
                  <c:v>156.8699999999298</c:v>
                </c:pt>
                <c:pt idx="31375">
                  <c:v>156.8749999999298</c:v>
                </c:pt>
                <c:pt idx="31376">
                  <c:v>156.8799999999298</c:v>
                </c:pt>
                <c:pt idx="31377">
                  <c:v>156.8849999999298</c:v>
                </c:pt>
                <c:pt idx="31378">
                  <c:v>156.8899999999298</c:v>
                </c:pt>
                <c:pt idx="31379">
                  <c:v>156.8949999999298</c:v>
                </c:pt>
                <c:pt idx="31380">
                  <c:v>156.8999999999298</c:v>
                </c:pt>
                <c:pt idx="31381">
                  <c:v>156.9049999999298</c:v>
                </c:pt>
                <c:pt idx="31382">
                  <c:v>156.9099999999298</c:v>
                </c:pt>
                <c:pt idx="31383">
                  <c:v>156.9149999999298</c:v>
                </c:pt>
                <c:pt idx="31384">
                  <c:v>156.9199999999298</c:v>
                </c:pt>
                <c:pt idx="31385">
                  <c:v>156.9249999999298</c:v>
                </c:pt>
                <c:pt idx="31386">
                  <c:v>156.9299999999298</c:v>
                </c:pt>
                <c:pt idx="31387">
                  <c:v>156.9349999999298</c:v>
                </c:pt>
                <c:pt idx="31388">
                  <c:v>156.9399999999298</c:v>
                </c:pt>
                <c:pt idx="31389">
                  <c:v>156.9449999999298</c:v>
                </c:pt>
                <c:pt idx="31390">
                  <c:v>156.9499999999298</c:v>
                </c:pt>
                <c:pt idx="31391">
                  <c:v>156.9549999999298</c:v>
                </c:pt>
                <c:pt idx="31392">
                  <c:v>156.9599999999298</c:v>
                </c:pt>
                <c:pt idx="31393">
                  <c:v>156.9649999999297</c:v>
                </c:pt>
                <c:pt idx="31394">
                  <c:v>156.9699999999297</c:v>
                </c:pt>
                <c:pt idx="31395">
                  <c:v>156.9749999999297</c:v>
                </c:pt>
                <c:pt idx="31396">
                  <c:v>156.9799999999297</c:v>
                </c:pt>
                <c:pt idx="31397">
                  <c:v>156.9849999999298</c:v>
                </c:pt>
                <c:pt idx="31398">
                  <c:v>156.9899999999298</c:v>
                </c:pt>
                <c:pt idx="31399">
                  <c:v>156.9949999999297</c:v>
                </c:pt>
                <c:pt idx="31400">
                  <c:v>156.9999999999297</c:v>
                </c:pt>
                <c:pt idx="31401">
                  <c:v>157.0049999999297</c:v>
                </c:pt>
                <c:pt idx="31402">
                  <c:v>157.0099999999297</c:v>
                </c:pt>
                <c:pt idx="31403">
                  <c:v>157.0149999999297</c:v>
                </c:pt>
                <c:pt idx="31404">
                  <c:v>157.0199999999297</c:v>
                </c:pt>
                <c:pt idx="31405">
                  <c:v>157.0249999999297</c:v>
                </c:pt>
                <c:pt idx="31406">
                  <c:v>157.0299999999297</c:v>
                </c:pt>
                <c:pt idx="31407">
                  <c:v>157.0349999999297</c:v>
                </c:pt>
                <c:pt idx="31408">
                  <c:v>157.0399999999297</c:v>
                </c:pt>
                <c:pt idx="31409">
                  <c:v>157.0449999999296</c:v>
                </c:pt>
                <c:pt idx="31410">
                  <c:v>157.0499999999296</c:v>
                </c:pt>
                <c:pt idx="31411">
                  <c:v>157.0549999999297</c:v>
                </c:pt>
                <c:pt idx="31412">
                  <c:v>157.0599999999297</c:v>
                </c:pt>
                <c:pt idx="31413">
                  <c:v>157.0649999999297</c:v>
                </c:pt>
                <c:pt idx="31414">
                  <c:v>157.0699999999296</c:v>
                </c:pt>
                <c:pt idx="31415">
                  <c:v>157.0749999999296</c:v>
                </c:pt>
                <c:pt idx="31416">
                  <c:v>157.0799999999296</c:v>
                </c:pt>
                <c:pt idx="31417">
                  <c:v>157.0849999999296</c:v>
                </c:pt>
                <c:pt idx="31418">
                  <c:v>157.0899999999296</c:v>
                </c:pt>
                <c:pt idx="31419">
                  <c:v>157.0949999999296</c:v>
                </c:pt>
                <c:pt idx="31420">
                  <c:v>157.0999999999296</c:v>
                </c:pt>
                <c:pt idx="31421">
                  <c:v>157.1049999999296</c:v>
                </c:pt>
                <c:pt idx="31422">
                  <c:v>157.1099999999296</c:v>
                </c:pt>
                <c:pt idx="31423">
                  <c:v>157.1149999999296</c:v>
                </c:pt>
                <c:pt idx="31424">
                  <c:v>157.1199999999296</c:v>
                </c:pt>
                <c:pt idx="31425">
                  <c:v>157.1249999999296</c:v>
                </c:pt>
                <c:pt idx="31426">
                  <c:v>157.1299999999296</c:v>
                </c:pt>
                <c:pt idx="31427">
                  <c:v>157.1349999999296</c:v>
                </c:pt>
                <c:pt idx="31428">
                  <c:v>157.1399999999296</c:v>
                </c:pt>
                <c:pt idx="31429">
                  <c:v>157.1449999999296</c:v>
                </c:pt>
                <c:pt idx="31430">
                  <c:v>157.1499999999296</c:v>
                </c:pt>
                <c:pt idx="31431">
                  <c:v>157.1549999999296</c:v>
                </c:pt>
                <c:pt idx="31432">
                  <c:v>157.1599999999296</c:v>
                </c:pt>
                <c:pt idx="31433">
                  <c:v>157.1649999999296</c:v>
                </c:pt>
                <c:pt idx="31434">
                  <c:v>157.1699999999296</c:v>
                </c:pt>
                <c:pt idx="31435">
                  <c:v>157.1749999999296</c:v>
                </c:pt>
                <c:pt idx="31436">
                  <c:v>157.1799999999295</c:v>
                </c:pt>
                <c:pt idx="31437">
                  <c:v>157.1849999999295</c:v>
                </c:pt>
                <c:pt idx="31438">
                  <c:v>157.1899999999295</c:v>
                </c:pt>
                <c:pt idx="31439">
                  <c:v>157.1949999999295</c:v>
                </c:pt>
                <c:pt idx="31440">
                  <c:v>157.1999999999295</c:v>
                </c:pt>
                <c:pt idx="31441">
                  <c:v>157.2049999999295</c:v>
                </c:pt>
                <c:pt idx="31442">
                  <c:v>157.2099999999295</c:v>
                </c:pt>
                <c:pt idx="31443">
                  <c:v>157.2149999999295</c:v>
                </c:pt>
                <c:pt idx="31444">
                  <c:v>157.2199999999295</c:v>
                </c:pt>
                <c:pt idx="31445">
                  <c:v>157.2249999999295</c:v>
                </c:pt>
                <c:pt idx="31446">
                  <c:v>157.2299999999295</c:v>
                </c:pt>
                <c:pt idx="31447">
                  <c:v>157.2349999999295</c:v>
                </c:pt>
                <c:pt idx="31448">
                  <c:v>157.2399999999295</c:v>
                </c:pt>
                <c:pt idx="31449">
                  <c:v>157.2449999999295</c:v>
                </c:pt>
                <c:pt idx="31450">
                  <c:v>157.2499999999295</c:v>
                </c:pt>
                <c:pt idx="31451">
                  <c:v>157.2549999999295</c:v>
                </c:pt>
                <c:pt idx="31452">
                  <c:v>157.2599999999295</c:v>
                </c:pt>
                <c:pt idx="31453">
                  <c:v>157.2649999999294</c:v>
                </c:pt>
                <c:pt idx="31454">
                  <c:v>157.2699999999294</c:v>
                </c:pt>
                <c:pt idx="31455">
                  <c:v>157.2749999999294</c:v>
                </c:pt>
                <c:pt idx="31456">
                  <c:v>157.2799999999294</c:v>
                </c:pt>
                <c:pt idx="31457">
                  <c:v>157.2849999999295</c:v>
                </c:pt>
                <c:pt idx="31458">
                  <c:v>157.2899999999294</c:v>
                </c:pt>
                <c:pt idx="31459">
                  <c:v>157.2949999999294</c:v>
                </c:pt>
                <c:pt idx="31460">
                  <c:v>157.2999999999294</c:v>
                </c:pt>
                <c:pt idx="31461">
                  <c:v>157.3049999999294</c:v>
                </c:pt>
                <c:pt idx="31462">
                  <c:v>157.3099999999294</c:v>
                </c:pt>
                <c:pt idx="31463">
                  <c:v>157.3149999999294</c:v>
                </c:pt>
                <c:pt idx="31464">
                  <c:v>157.3199999999294</c:v>
                </c:pt>
                <c:pt idx="31465">
                  <c:v>157.3249999999294</c:v>
                </c:pt>
                <c:pt idx="31466">
                  <c:v>157.3299999999294</c:v>
                </c:pt>
                <c:pt idx="31467">
                  <c:v>157.3349999999294</c:v>
                </c:pt>
                <c:pt idx="31468">
                  <c:v>157.3399999999294</c:v>
                </c:pt>
                <c:pt idx="31469">
                  <c:v>157.3449999999294</c:v>
                </c:pt>
                <c:pt idx="31470">
                  <c:v>157.3499999999294</c:v>
                </c:pt>
                <c:pt idx="31471">
                  <c:v>157.3549999999294</c:v>
                </c:pt>
                <c:pt idx="31472">
                  <c:v>157.3599999999294</c:v>
                </c:pt>
                <c:pt idx="31473">
                  <c:v>157.3649999999294</c:v>
                </c:pt>
                <c:pt idx="31474">
                  <c:v>157.3699999999294</c:v>
                </c:pt>
                <c:pt idx="31475">
                  <c:v>157.3749999999294</c:v>
                </c:pt>
                <c:pt idx="31476">
                  <c:v>157.3799999999294</c:v>
                </c:pt>
                <c:pt idx="31477">
                  <c:v>157.3849999999294</c:v>
                </c:pt>
                <c:pt idx="31478">
                  <c:v>157.3899999999294</c:v>
                </c:pt>
                <c:pt idx="31479">
                  <c:v>157.3949999999294</c:v>
                </c:pt>
                <c:pt idx="31480">
                  <c:v>157.3999999999294</c:v>
                </c:pt>
                <c:pt idx="31481">
                  <c:v>157.4049999999293</c:v>
                </c:pt>
                <c:pt idx="31482">
                  <c:v>157.4099999999293</c:v>
                </c:pt>
                <c:pt idx="31483">
                  <c:v>157.4149999999293</c:v>
                </c:pt>
                <c:pt idx="31484">
                  <c:v>157.4199999999293</c:v>
                </c:pt>
                <c:pt idx="31485">
                  <c:v>157.4249999999294</c:v>
                </c:pt>
                <c:pt idx="31486">
                  <c:v>157.4299999999294</c:v>
                </c:pt>
                <c:pt idx="31487">
                  <c:v>157.4349999999293</c:v>
                </c:pt>
                <c:pt idx="31488">
                  <c:v>157.4399999999293</c:v>
                </c:pt>
                <c:pt idx="31489">
                  <c:v>157.4449999999293</c:v>
                </c:pt>
                <c:pt idx="31490">
                  <c:v>157.4499999999293</c:v>
                </c:pt>
                <c:pt idx="31491">
                  <c:v>157.4549999999293</c:v>
                </c:pt>
                <c:pt idx="31492">
                  <c:v>157.4599999999293</c:v>
                </c:pt>
                <c:pt idx="31493">
                  <c:v>157.4649999999293</c:v>
                </c:pt>
                <c:pt idx="31494">
                  <c:v>157.4699999999293</c:v>
                </c:pt>
                <c:pt idx="31495">
                  <c:v>157.4749999999293</c:v>
                </c:pt>
                <c:pt idx="31496">
                  <c:v>157.4799999999293</c:v>
                </c:pt>
                <c:pt idx="31497">
                  <c:v>157.4849999999293</c:v>
                </c:pt>
                <c:pt idx="31498">
                  <c:v>157.4899999999293</c:v>
                </c:pt>
                <c:pt idx="31499">
                  <c:v>157.4949999999293</c:v>
                </c:pt>
                <c:pt idx="31500">
                  <c:v>157.4999999999293</c:v>
                </c:pt>
                <c:pt idx="31501">
                  <c:v>157.5049999999293</c:v>
                </c:pt>
                <c:pt idx="31502">
                  <c:v>157.5099999999292</c:v>
                </c:pt>
                <c:pt idx="31503">
                  <c:v>157.5149999999292</c:v>
                </c:pt>
                <c:pt idx="31504">
                  <c:v>157.5199999999292</c:v>
                </c:pt>
                <c:pt idx="31505">
                  <c:v>157.5249999999292</c:v>
                </c:pt>
                <c:pt idx="31506">
                  <c:v>157.5299999999292</c:v>
                </c:pt>
                <c:pt idx="31507">
                  <c:v>157.5349999999292</c:v>
                </c:pt>
                <c:pt idx="31508">
                  <c:v>157.5399999999292</c:v>
                </c:pt>
                <c:pt idx="31509">
                  <c:v>157.5449999999292</c:v>
                </c:pt>
                <c:pt idx="31510">
                  <c:v>157.5499999999292</c:v>
                </c:pt>
                <c:pt idx="31511">
                  <c:v>157.5549999999292</c:v>
                </c:pt>
                <c:pt idx="31512">
                  <c:v>157.5599999999292</c:v>
                </c:pt>
                <c:pt idx="31513">
                  <c:v>157.5649999999292</c:v>
                </c:pt>
                <c:pt idx="31514">
                  <c:v>157.5699999999292</c:v>
                </c:pt>
                <c:pt idx="31515">
                  <c:v>157.5749999999292</c:v>
                </c:pt>
                <c:pt idx="31516">
                  <c:v>157.5799999999292</c:v>
                </c:pt>
                <c:pt idx="31517">
                  <c:v>157.5849999999292</c:v>
                </c:pt>
                <c:pt idx="31518">
                  <c:v>157.5899999999292</c:v>
                </c:pt>
                <c:pt idx="31519">
                  <c:v>157.5949999999292</c:v>
                </c:pt>
                <c:pt idx="31520">
                  <c:v>157.5999999999292</c:v>
                </c:pt>
                <c:pt idx="31521">
                  <c:v>157.6049999999292</c:v>
                </c:pt>
                <c:pt idx="31522">
                  <c:v>157.6099999999292</c:v>
                </c:pt>
                <c:pt idx="31523">
                  <c:v>157.6149999999292</c:v>
                </c:pt>
                <c:pt idx="31524">
                  <c:v>157.6199999999291</c:v>
                </c:pt>
                <c:pt idx="31525">
                  <c:v>157.6249999999291</c:v>
                </c:pt>
                <c:pt idx="31526">
                  <c:v>157.6299999999291</c:v>
                </c:pt>
                <c:pt idx="31527">
                  <c:v>157.6349999999291</c:v>
                </c:pt>
                <c:pt idx="31528">
                  <c:v>157.6399999999291</c:v>
                </c:pt>
                <c:pt idx="31529">
                  <c:v>157.6449999999291</c:v>
                </c:pt>
                <c:pt idx="31530">
                  <c:v>157.6499999999291</c:v>
                </c:pt>
                <c:pt idx="31531">
                  <c:v>157.6549999999291</c:v>
                </c:pt>
                <c:pt idx="31532">
                  <c:v>157.6599999999291</c:v>
                </c:pt>
                <c:pt idx="31533">
                  <c:v>157.6649999999291</c:v>
                </c:pt>
                <c:pt idx="31534">
                  <c:v>157.6699999999291</c:v>
                </c:pt>
                <c:pt idx="31535">
                  <c:v>157.6749999999291</c:v>
                </c:pt>
                <c:pt idx="31536">
                  <c:v>157.6799999999291</c:v>
                </c:pt>
                <c:pt idx="31537">
                  <c:v>157.6849999999291</c:v>
                </c:pt>
                <c:pt idx="31538">
                  <c:v>157.6899999999291</c:v>
                </c:pt>
                <c:pt idx="31539">
                  <c:v>157.6949999999291</c:v>
                </c:pt>
                <c:pt idx="31540">
                  <c:v>157.6999999999291</c:v>
                </c:pt>
                <c:pt idx="31541">
                  <c:v>157.704999999929</c:v>
                </c:pt>
                <c:pt idx="31542">
                  <c:v>157.709999999929</c:v>
                </c:pt>
                <c:pt idx="31543">
                  <c:v>157.714999999929</c:v>
                </c:pt>
                <c:pt idx="31544">
                  <c:v>157.719999999929</c:v>
                </c:pt>
                <c:pt idx="31545">
                  <c:v>157.7249999999291</c:v>
                </c:pt>
                <c:pt idx="31546">
                  <c:v>157.729999999929</c:v>
                </c:pt>
                <c:pt idx="31547">
                  <c:v>157.734999999929</c:v>
                </c:pt>
                <c:pt idx="31548">
                  <c:v>157.739999999929</c:v>
                </c:pt>
                <c:pt idx="31549">
                  <c:v>157.744999999929</c:v>
                </c:pt>
                <c:pt idx="31550">
                  <c:v>157.749999999929</c:v>
                </c:pt>
                <c:pt idx="31551">
                  <c:v>157.754999999929</c:v>
                </c:pt>
                <c:pt idx="31552">
                  <c:v>157.759999999929</c:v>
                </c:pt>
                <c:pt idx="31553">
                  <c:v>157.764999999929</c:v>
                </c:pt>
                <c:pt idx="31554">
                  <c:v>157.769999999929</c:v>
                </c:pt>
                <c:pt idx="31555">
                  <c:v>157.774999999929</c:v>
                </c:pt>
                <c:pt idx="31556">
                  <c:v>157.779999999929</c:v>
                </c:pt>
                <c:pt idx="31557">
                  <c:v>157.784999999929</c:v>
                </c:pt>
                <c:pt idx="31558">
                  <c:v>157.789999999929</c:v>
                </c:pt>
                <c:pt idx="31559">
                  <c:v>157.794999999929</c:v>
                </c:pt>
                <c:pt idx="31560">
                  <c:v>157.799999999929</c:v>
                </c:pt>
                <c:pt idx="31561">
                  <c:v>157.804999999929</c:v>
                </c:pt>
                <c:pt idx="31562">
                  <c:v>157.809999999929</c:v>
                </c:pt>
                <c:pt idx="31563">
                  <c:v>157.8149999999289</c:v>
                </c:pt>
                <c:pt idx="31564">
                  <c:v>157.8199999999289</c:v>
                </c:pt>
                <c:pt idx="31565">
                  <c:v>157.824999999929</c:v>
                </c:pt>
                <c:pt idx="31566">
                  <c:v>157.829999999929</c:v>
                </c:pt>
                <c:pt idx="31567">
                  <c:v>157.834999999929</c:v>
                </c:pt>
                <c:pt idx="31568">
                  <c:v>157.8399999999289</c:v>
                </c:pt>
                <c:pt idx="31569">
                  <c:v>157.8449999999289</c:v>
                </c:pt>
                <c:pt idx="31570">
                  <c:v>157.8499999999289</c:v>
                </c:pt>
                <c:pt idx="31571">
                  <c:v>157.854999999929</c:v>
                </c:pt>
                <c:pt idx="31572">
                  <c:v>157.859999999929</c:v>
                </c:pt>
                <c:pt idx="31573">
                  <c:v>157.8649999999289</c:v>
                </c:pt>
                <c:pt idx="31574">
                  <c:v>157.8699999999289</c:v>
                </c:pt>
                <c:pt idx="31575">
                  <c:v>157.8749999999289</c:v>
                </c:pt>
                <c:pt idx="31576">
                  <c:v>157.8799999999289</c:v>
                </c:pt>
                <c:pt idx="31577">
                  <c:v>157.884999999929</c:v>
                </c:pt>
                <c:pt idx="31578">
                  <c:v>157.889999999929</c:v>
                </c:pt>
                <c:pt idx="31579">
                  <c:v>157.8949999999289</c:v>
                </c:pt>
                <c:pt idx="31580">
                  <c:v>157.8999999999289</c:v>
                </c:pt>
                <c:pt idx="31581">
                  <c:v>157.9049999999289</c:v>
                </c:pt>
                <c:pt idx="31582">
                  <c:v>157.9099999999289</c:v>
                </c:pt>
                <c:pt idx="31583">
                  <c:v>157.9149999999289</c:v>
                </c:pt>
                <c:pt idx="31584">
                  <c:v>157.9199999999288</c:v>
                </c:pt>
                <c:pt idx="31585">
                  <c:v>157.9249999999288</c:v>
                </c:pt>
                <c:pt idx="31586">
                  <c:v>157.9299999999288</c:v>
                </c:pt>
                <c:pt idx="31587">
                  <c:v>157.9349999999288</c:v>
                </c:pt>
                <c:pt idx="31588">
                  <c:v>157.9399999999288</c:v>
                </c:pt>
                <c:pt idx="31589">
                  <c:v>157.9449999999288</c:v>
                </c:pt>
                <c:pt idx="31590">
                  <c:v>157.9499999999288</c:v>
                </c:pt>
                <c:pt idx="31591">
                  <c:v>157.9549999999288</c:v>
                </c:pt>
                <c:pt idx="31592">
                  <c:v>157.9599999999288</c:v>
                </c:pt>
                <c:pt idx="31593">
                  <c:v>157.9649999999288</c:v>
                </c:pt>
                <c:pt idx="31594">
                  <c:v>157.9699999999288</c:v>
                </c:pt>
                <c:pt idx="31595">
                  <c:v>157.9749999999288</c:v>
                </c:pt>
                <c:pt idx="31596">
                  <c:v>157.9799999999288</c:v>
                </c:pt>
                <c:pt idx="31597">
                  <c:v>157.9849999999288</c:v>
                </c:pt>
                <c:pt idx="31598">
                  <c:v>157.9899999999288</c:v>
                </c:pt>
                <c:pt idx="31599">
                  <c:v>157.9949999999288</c:v>
                </c:pt>
                <c:pt idx="31600">
                  <c:v>157.9999999999288</c:v>
                </c:pt>
                <c:pt idx="31601">
                  <c:v>158.0049999999288</c:v>
                </c:pt>
                <c:pt idx="31602">
                  <c:v>158.0099999999288</c:v>
                </c:pt>
                <c:pt idx="31603">
                  <c:v>158.0149999999288</c:v>
                </c:pt>
                <c:pt idx="31604">
                  <c:v>158.0199999999288</c:v>
                </c:pt>
                <c:pt idx="31605">
                  <c:v>158.0249999999288</c:v>
                </c:pt>
                <c:pt idx="31606">
                  <c:v>158.0299999999288</c:v>
                </c:pt>
                <c:pt idx="31607">
                  <c:v>158.0349999999287</c:v>
                </c:pt>
                <c:pt idx="31608">
                  <c:v>158.0399999999287</c:v>
                </c:pt>
                <c:pt idx="31609">
                  <c:v>158.0449999999287</c:v>
                </c:pt>
                <c:pt idx="31610">
                  <c:v>158.0499999999287</c:v>
                </c:pt>
                <c:pt idx="31611">
                  <c:v>158.0549999999288</c:v>
                </c:pt>
                <c:pt idx="31612">
                  <c:v>158.0599999999287</c:v>
                </c:pt>
                <c:pt idx="31613">
                  <c:v>158.0649999999287</c:v>
                </c:pt>
                <c:pt idx="31614">
                  <c:v>158.0699999999287</c:v>
                </c:pt>
                <c:pt idx="31615">
                  <c:v>158.0749999999287</c:v>
                </c:pt>
                <c:pt idx="31616">
                  <c:v>158.0799999999287</c:v>
                </c:pt>
                <c:pt idx="31617">
                  <c:v>158.0849999999287</c:v>
                </c:pt>
                <c:pt idx="31618">
                  <c:v>158.0899999999287</c:v>
                </c:pt>
                <c:pt idx="31619">
                  <c:v>158.0949999999287</c:v>
                </c:pt>
                <c:pt idx="31620">
                  <c:v>158.0999999999287</c:v>
                </c:pt>
                <c:pt idx="31621">
                  <c:v>158.1049999999287</c:v>
                </c:pt>
                <c:pt idx="31622">
                  <c:v>158.1099999999287</c:v>
                </c:pt>
                <c:pt idx="31623">
                  <c:v>158.1149999999287</c:v>
                </c:pt>
                <c:pt idx="31624">
                  <c:v>158.1199999999286</c:v>
                </c:pt>
                <c:pt idx="31625">
                  <c:v>158.1249999999287</c:v>
                </c:pt>
                <c:pt idx="31626">
                  <c:v>158.1299999999287</c:v>
                </c:pt>
                <c:pt idx="31627">
                  <c:v>158.1349999999287</c:v>
                </c:pt>
                <c:pt idx="31628">
                  <c:v>158.1399999999286</c:v>
                </c:pt>
                <c:pt idx="31629">
                  <c:v>158.1449999999286</c:v>
                </c:pt>
                <c:pt idx="31630">
                  <c:v>158.1499999999286</c:v>
                </c:pt>
                <c:pt idx="31631">
                  <c:v>158.1549999999286</c:v>
                </c:pt>
                <c:pt idx="31632">
                  <c:v>158.1599999999286</c:v>
                </c:pt>
                <c:pt idx="31633">
                  <c:v>158.1649999999286</c:v>
                </c:pt>
                <c:pt idx="31634">
                  <c:v>158.1699999999286</c:v>
                </c:pt>
                <c:pt idx="31635">
                  <c:v>158.1749999999286</c:v>
                </c:pt>
                <c:pt idx="31636">
                  <c:v>158.1799999999286</c:v>
                </c:pt>
                <c:pt idx="31637">
                  <c:v>158.1849999999286</c:v>
                </c:pt>
                <c:pt idx="31638">
                  <c:v>158.1899999999286</c:v>
                </c:pt>
                <c:pt idx="31639">
                  <c:v>158.1949999999286</c:v>
                </c:pt>
                <c:pt idx="31640">
                  <c:v>158.1999999999286</c:v>
                </c:pt>
                <c:pt idx="31641">
                  <c:v>158.2049999999286</c:v>
                </c:pt>
                <c:pt idx="31642">
                  <c:v>158.2099999999286</c:v>
                </c:pt>
                <c:pt idx="31643">
                  <c:v>158.2149999999286</c:v>
                </c:pt>
                <c:pt idx="31644">
                  <c:v>158.2199999999285</c:v>
                </c:pt>
                <c:pt idx="31645">
                  <c:v>158.2249999999286</c:v>
                </c:pt>
                <c:pt idx="31646">
                  <c:v>158.2299999999286</c:v>
                </c:pt>
                <c:pt idx="31647">
                  <c:v>158.2349999999286</c:v>
                </c:pt>
                <c:pt idx="31648">
                  <c:v>158.2399999999286</c:v>
                </c:pt>
                <c:pt idx="31649">
                  <c:v>158.2449999999286</c:v>
                </c:pt>
                <c:pt idx="31650">
                  <c:v>158.2499999999285</c:v>
                </c:pt>
                <c:pt idx="31651">
                  <c:v>158.2549999999285</c:v>
                </c:pt>
                <c:pt idx="31652">
                  <c:v>158.2599999999285</c:v>
                </c:pt>
                <c:pt idx="31653">
                  <c:v>158.2649999999285</c:v>
                </c:pt>
                <c:pt idx="31654">
                  <c:v>158.2699999999285</c:v>
                </c:pt>
                <c:pt idx="31655">
                  <c:v>158.2749999999285</c:v>
                </c:pt>
                <c:pt idx="31656">
                  <c:v>158.2799999999285</c:v>
                </c:pt>
                <c:pt idx="31657">
                  <c:v>158.2849999999285</c:v>
                </c:pt>
                <c:pt idx="31658">
                  <c:v>158.2899999999285</c:v>
                </c:pt>
                <c:pt idx="31659">
                  <c:v>158.2949999999285</c:v>
                </c:pt>
                <c:pt idx="31660">
                  <c:v>158.2999999999285</c:v>
                </c:pt>
                <c:pt idx="31661">
                  <c:v>158.3049999999285</c:v>
                </c:pt>
                <c:pt idx="31662">
                  <c:v>158.3099999999285</c:v>
                </c:pt>
                <c:pt idx="31663">
                  <c:v>158.3149999999285</c:v>
                </c:pt>
                <c:pt idx="31664">
                  <c:v>158.3199999999285</c:v>
                </c:pt>
                <c:pt idx="31665">
                  <c:v>158.3249999999285</c:v>
                </c:pt>
                <c:pt idx="31666">
                  <c:v>158.3299999999285</c:v>
                </c:pt>
                <c:pt idx="31667">
                  <c:v>158.3349999999285</c:v>
                </c:pt>
                <c:pt idx="31668">
                  <c:v>158.3399999999285</c:v>
                </c:pt>
                <c:pt idx="31669">
                  <c:v>158.3449999999285</c:v>
                </c:pt>
                <c:pt idx="31670">
                  <c:v>158.3499999999285</c:v>
                </c:pt>
                <c:pt idx="31671">
                  <c:v>158.3549999999285</c:v>
                </c:pt>
                <c:pt idx="31672">
                  <c:v>158.3599999999285</c:v>
                </c:pt>
                <c:pt idx="31673">
                  <c:v>158.3649999999284</c:v>
                </c:pt>
                <c:pt idx="31674">
                  <c:v>158.3699999999284</c:v>
                </c:pt>
                <c:pt idx="31675">
                  <c:v>158.3749999999284</c:v>
                </c:pt>
                <c:pt idx="31676">
                  <c:v>158.3799999999284</c:v>
                </c:pt>
                <c:pt idx="31677">
                  <c:v>158.3849999999285</c:v>
                </c:pt>
                <c:pt idx="31678">
                  <c:v>158.3899999999284</c:v>
                </c:pt>
                <c:pt idx="31679">
                  <c:v>158.3949999999284</c:v>
                </c:pt>
                <c:pt idx="31680">
                  <c:v>158.3999999999284</c:v>
                </c:pt>
                <c:pt idx="31681">
                  <c:v>158.4049999999284</c:v>
                </c:pt>
                <c:pt idx="31682">
                  <c:v>158.4099999999284</c:v>
                </c:pt>
                <c:pt idx="31683">
                  <c:v>158.4149999999284</c:v>
                </c:pt>
                <c:pt idx="31684">
                  <c:v>158.4199999999284</c:v>
                </c:pt>
                <c:pt idx="31685">
                  <c:v>158.4249999999284</c:v>
                </c:pt>
                <c:pt idx="31686">
                  <c:v>158.4299999999284</c:v>
                </c:pt>
                <c:pt idx="31687">
                  <c:v>158.4349999999284</c:v>
                </c:pt>
                <c:pt idx="31688">
                  <c:v>158.4399999999284</c:v>
                </c:pt>
                <c:pt idx="31689">
                  <c:v>158.4449999999284</c:v>
                </c:pt>
                <c:pt idx="31690">
                  <c:v>158.4499999999284</c:v>
                </c:pt>
                <c:pt idx="31691">
                  <c:v>158.4549999999284</c:v>
                </c:pt>
                <c:pt idx="31692">
                  <c:v>158.4599999999284</c:v>
                </c:pt>
                <c:pt idx="31693">
                  <c:v>158.4649999999284</c:v>
                </c:pt>
                <c:pt idx="31694">
                  <c:v>158.4699999999284</c:v>
                </c:pt>
                <c:pt idx="31695">
                  <c:v>158.4749999999283</c:v>
                </c:pt>
                <c:pt idx="31696">
                  <c:v>158.4799999999283</c:v>
                </c:pt>
                <c:pt idx="31697">
                  <c:v>158.4849999999284</c:v>
                </c:pt>
                <c:pt idx="31698">
                  <c:v>158.4899999999284</c:v>
                </c:pt>
                <c:pt idx="31699">
                  <c:v>158.4949999999284</c:v>
                </c:pt>
                <c:pt idx="31700">
                  <c:v>158.4999999999283</c:v>
                </c:pt>
                <c:pt idx="31701">
                  <c:v>158.5049999999283</c:v>
                </c:pt>
                <c:pt idx="31702">
                  <c:v>158.5099999999283</c:v>
                </c:pt>
                <c:pt idx="31703">
                  <c:v>158.5149999999283</c:v>
                </c:pt>
                <c:pt idx="31704">
                  <c:v>158.5199999999283</c:v>
                </c:pt>
                <c:pt idx="31705">
                  <c:v>158.5249999999283</c:v>
                </c:pt>
                <c:pt idx="31706">
                  <c:v>158.5299999999283</c:v>
                </c:pt>
                <c:pt idx="31707">
                  <c:v>158.5349999999283</c:v>
                </c:pt>
                <c:pt idx="31708">
                  <c:v>158.5399999999283</c:v>
                </c:pt>
                <c:pt idx="31709">
                  <c:v>158.5449999999283</c:v>
                </c:pt>
                <c:pt idx="31710">
                  <c:v>158.5499999999283</c:v>
                </c:pt>
                <c:pt idx="31711">
                  <c:v>158.5549999999283</c:v>
                </c:pt>
                <c:pt idx="31712">
                  <c:v>158.5599999999283</c:v>
                </c:pt>
                <c:pt idx="31713">
                  <c:v>158.5649999999283</c:v>
                </c:pt>
                <c:pt idx="31714">
                  <c:v>158.5699999999283</c:v>
                </c:pt>
                <c:pt idx="31715">
                  <c:v>158.5749999999283</c:v>
                </c:pt>
                <c:pt idx="31716">
                  <c:v>158.5799999999282</c:v>
                </c:pt>
                <c:pt idx="31717">
                  <c:v>158.5849999999282</c:v>
                </c:pt>
                <c:pt idx="31718">
                  <c:v>158.5899999999282</c:v>
                </c:pt>
                <c:pt idx="31719">
                  <c:v>158.5949999999282</c:v>
                </c:pt>
                <c:pt idx="31720">
                  <c:v>158.5999999999282</c:v>
                </c:pt>
                <c:pt idx="31721">
                  <c:v>158.6049999999282</c:v>
                </c:pt>
                <c:pt idx="31722">
                  <c:v>158.6099999999282</c:v>
                </c:pt>
                <c:pt idx="31723">
                  <c:v>158.6149999999282</c:v>
                </c:pt>
                <c:pt idx="31724">
                  <c:v>158.6199999999282</c:v>
                </c:pt>
                <c:pt idx="31725">
                  <c:v>158.6249999999282</c:v>
                </c:pt>
                <c:pt idx="31726">
                  <c:v>158.6299999999282</c:v>
                </c:pt>
                <c:pt idx="31727">
                  <c:v>158.6349999999282</c:v>
                </c:pt>
                <c:pt idx="31728">
                  <c:v>158.6399999999282</c:v>
                </c:pt>
                <c:pt idx="31729">
                  <c:v>158.6449999999282</c:v>
                </c:pt>
                <c:pt idx="31730">
                  <c:v>158.6499999999282</c:v>
                </c:pt>
                <c:pt idx="31731">
                  <c:v>158.6549999999282</c:v>
                </c:pt>
                <c:pt idx="31732">
                  <c:v>158.6599999999282</c:v>
                </c:pt>
                <c:pt idx="31733">
                  <c:v>158.6649999999282</c:v>
                </c:pt>
                <c:pt idx="31734">
                  <c:v>158.6699999999282</c:v>
                </c:pt>
                <c:pt idx="31735">
                  <c:v>158.6749999999282</c:v>
                </c:pt>
                <c:pt idx="31736">
                  <c:v>158.6799999999282</c:v>
                </c:pt>
                <c:pt idx="31737">
                  <c:v>158.6849999999282</c:v>
                </c:pt>
                <c:pt idx="31738">
                  <c:v>158.6899999999282</c:v>
                </c:pt>
                <c:pt idx="31739">
                  <c:v>158.6949999999281</c:v>
                </c:pt>
                <c:pt idx="31740">
                  <c:v>158.6999999999281</c:v>
                </c:pt>
                <c:pt idx="31741">
                  <c:v>158.7049999999281</c:v>
                </c:pt>
                <c:pt idx="31742">
                  <c:v>158.7099999999281</c:v>
                </c:pt>
                <c:pt idx="31743">
                  <c:v>158.7149999999281</c:v>
                </c:pt>
                <c:pt idx="31744">
                  <c:v>158.7199999999281</c:v>
                </c:pt>
                <c:pt idx="31745">
                  <c:v>158.7249999999281</c:v>
                </c:pt>
                <c:pt idx="31746">
                  <c:v>158.7299999999281</c:v>
                </c:pt>
                <c:pt idx="31747">
                  <c:v>158.7349999999281</c:v>
                </c:pt>
                <c:pt idx="31748">
                  <c:v>158.7399999999281</c:v>
                </c:pt>
                <c:pt idx="31749">
                  <c:v>158.7449999999281</c:v>
                </c:pt>
                <c:pt idx="31750">
                  <c:v>158.7499999999281</c:v>
                </c:pt>
                <c:pt idx="31751">
                  <c:v>158.7549999999281</c:v>
                </c:pt>
                <c:pt idx="31752">
                  <c:v>158.7599999999281</c:v>
                </c:pt>
                <c:pt idx="31753">
                  <c:v>158.7649999999281</c:v>
                </c:pt>
                <c:pt idx="31754">
                  <c:v>158.7699999999281</c:v>
                </c:pt>
                <c:pt idx="31755">
                  <c:v>158.7749999999281</c:v>
                </c:pt>
                <c:pt idx="31756">
                  <c:v>158.779999999928</c:v>
                </c:pt>
                <c:pt idx="31757">
                  <c:v>158.7849999999281</c:v>
                </c:pt>
                <c:pt idx="31758">
                  <c:v>158.7899999999281</c:v>
                </c:pt>
                <c:pt idx="31759">
                  <c:v>158.7949999999281</c:v>
                </c:pt>
                <c:pt idx="31760">
                  <c:v>158.799999999928</c:v>
                </c:pt>
                <c:pt idx="31761">
                  <c:v>158.804999999928</c:v>
                </c:pt>
                <c:pt idx="31762">
                  <c:v>158.809999999928</c:v>
                </c:pt>
                <c:pt idx="31763">
                  <c:v>158.814999999928</c:v>
                </c:pt>
                <c:pt idx="31764">
                  <c:v>158.819999999928</c:v>
                </c:pt>
                <c:pt idx="31765">
                  <c:v>158.8249999999281</c:v>
                </c:pt>
                <c:pt idx="31766">
                  <c:v>158.829999999928</c:v>
                </c:pt>
                <c:pt idx="31767">
                  <c:v>158.834999999928</c:v>
                </c:pt>
                <c:pt idx="31768">
                  <c:v>158.839999999928</c:v>
                </c:pt>
                <c:pt idx="31769">
                  <c:v>158.844999999928</c:v>
                </c:pt>
                <c:pt idx="31770">
                  <c:v>158.849999999928</c:v>
                </c:pt>
                <c:pt idx="31771">
                  <c:v>158.854999999928</c:v>
                </c:pt>
                <c:pt idx="31772">
                  <c:v>158.859999999928</c:v>
                </c:pt>
                <c:pt idx="31773">
                  <c:v>158.864999999928</c:v>
                </c:pt>
                <c:pt idx="31774">
                  <c:v>158.869999999928</c:v>
                </c:pt>
                <c:pt idx="31775">
                  <c:v>158.874999999928</c:v>
                </c:pt>
                <c:pt idx="31776">
                  <c:v>158.879999999928</c:v>
                </c:pt>
                <c:pt idx="31777">
                  <c:v>158.884999999928</c:v>
                </c:pt>
                <c:pt idx="31778">
                  <c:v>158.889999999928</c:v>
                </c:pt>
                <c:pt idx="31779">
                  <c:v>158.894999999928</c:v>
                </c:pt>
                <c:pt idx="31780">
                  <c:v>158.899999999928</c:v>
                </c:pt>
                <c:pt idx="31781">
                  <c:v>158.904999999928</c:v>
                </c:pt>
                <c:pt idx="31782">
                  <c:v>158.909999999928</c:v>
                </c:pt>
                <c:pt idx="31783">
                  <c:v>158.9149999999279</c:v>
                </c:pt>
                <c:pt idx="31784">
                  <c:v>158.9199999999279</c:v>
                </c:pt>
                <c:pt idx="31785">
                  <c:v>158.924999999928</c:v>
                </c:pt>
                <c:pt idx="31786">
                  <c:v>158.929999999928</c:v>
                </c:pt>
                <c:pt idx="31787">
                  <c:v>158.934999999928</c:v>
                </c:pt>
                <c:pt idx="31788">
                  <c:v>158.9399999999279</c:v>
                </c:pt>
                <c:pt idx="31789">
                  <c:v>158.9449999999279</c:v>
                </c:pt>
                <c:pt idx="31790">
                  <c:v>158.9499999999279</c:v>
                </c:pt>
                <c:pt idx="31791">
                  <c:v>158.954999999928</c:v>
                </c:pt>
                <c:pt idx="31792">
                  <c:v>158.959999999928</c:v>
                </c:pt>
                <c:pt idx="31793">
                  <c:v>158.9649999999279</c:v>
                </c:pt>
                <c:pt idx="31794">
                  <c:v>158.9699999999279</c:v>
                </c:pt>
                <c:pt idx="31795">
                  <c:v>158.9749999999279</c:v>
                </c:pt>
                <c:pt idx="31796">
                  <c:v>158.9799999999279</c:v>
                </c:pt>
                <c:pt idx="31797">
                  <c:v>158.984999999928</c:v>
                </c:pt>
                <c:pt idx="31798">
                  <c:v>158.989999999928</c:v>
                </c:pt>
                <c:pt idx="31799">
                  <c:v>158.9949999999279</c:v>
                </c:pt>
                <c:pt idx="31800">
                  <c:v>158.9999999999279</c:v>
                </c:pt>
                <c:pt idx="31801">
                  <c:v>159.0049999999279</c:v>
                </c:pt>
                <c:pt idx="31802">
                  <c:v>159.0099999999279</c:v>
                </c:pt>
                <c:pt idx="31803">
                  <c:v>159.0149999999279</c:v>
                </c:pt>
                <c:pt idx="31804">
                  <c:v>159.0199999999278</c:v>
                </c:pt>
                <c:pt idx="31805">
                  <c:v>159.0249999999278</c:v>
                </c:pt>
                <c:pt idx="31806">
                  <c:v>159.0299999999278</c:v>
                </c:pt>
                <c:pt idx="31807">
                  <c:v>159.0349999999278</c:v>
                </c:pt>
                <c:pt idx="31808">
                  <c:v>159.0399999999278</c:v>
                </c:pt>
                <c:pt idx="31809">
                  <c:v>159.0449999999278</c:v>
                </c:pt>
                <c:pt idx="31810">
                  <c:v>159.0499999999278</c:v>
                </c:pt>
                <c:pt idx="31811">
                  <c:v>159.0549999999278</c:v>
                </c:pt>
                <c:pt idx="31812">
                  <c:v>159.0599999999278</c:v>
                </c:pt>
                <c:pt idx="31813">
                  <c:v>159.0649999999278</c:v>
                </c:pt>
                <c:pt idx="31814">
                  <c:v>159.0699999999278</c:v>
                </c:pt>
                <c:pt idx="31815">
                  <c:v>159.0749999999278</c:v>
                </c:pt>
                <c:pt idx="31816">
                  <c:v>159.0799999999278</c:v>
                </c:pt>
                <c:pt idx="31817">
                  <c:v>159.0849999999278</c:v>
                </c:pt>
                <c:pt idx="31818">
                  <c:v>159.0899999999278</c:v>
                </c:pt>
                <c:pt idx="31819">
                  <c:v>159.0949999999278</c:v>
                </c:pt>
                <c:pt idx="31820">
                  <c:v>159.0999999999278</c:v>
                </c:pt>
                <c:pt idx="31821">
                  <c:v>159.1049999999278</c:v>
                </c:pt>
                <c:pt idx="31822">
                  <c:v>159.1099999999278</c:v>
                </c:pt>
                <c:pt idx="31823">
                  <c:v>159.1149999999278</c:v>
                </c:pt>
                <c:pt idx="31824">
                  <c:v>159.1199999999278</c:v>
                </c:pt>
                <c:pt idx="31825">
                  <c:v>159.1249999999278</c:v>
                </c:pt>
                <c:pt idx="31826">
                  <c:v>159.1299999999278</c:v>
                </c:pt>
                <c:pt idx="31827">
                  <c:v>159.1349999999277</c:v>
                </c:pt>
                <c:pt idx="31828">
                  <c:v>159.1399999999277</c:v>
                </c:pt>
                <c:pt idx="31829">
                  <c:v>159.1449999999277</c:v>
                </c:pt>
                <c:pt idx="31830">
                  <c:v>159.1499999999277</c:v>
                </c:pt>
                <c:pt idx="31831">
                  <c:v>159.1549999999278</c:v>
                </c:pt>
                <c:pt idx="31832">
                  <c:v>159.1599999999277</c:v>
                </c:pt>
                <c:pt idx="31833">
                  <c:v>159.1649999999277</c:v>
                </c:pt>
                <c:pt idx="31834">
                  <c:v>159.1699999999277</c:v>
                </c:pt>
                <c:pt idx="31835">
                  <c:v>159.1749999999277</c:v>
                </c:pt>
                <c:pt idx="31836">
                  <c:v>159.1799999999277</c:v>
                </c:pt>
                <c:pt idx="31837">
                  <c:v>159.1849999999277</c:v>
                </c:pt>
                <c:pt idx="31838">
                  <c:v>159.1899999999277</c:v>
                </c:pt>
                <c:pt idx="31839">
                  <c:v>159.1949999999277</c:v>
                </c:pt>
                <c:pt idx="31840">
                  <c:v>159.1999999999277</c:v>
                </c:pt>
                <c:pt idx="31841">
                  <c:v>159.2049999999277</c:v>
                </c:pt>
                <c:pt idx="31842">
                  <c:v>159.2099999999277</c:v>
                </c:pt>
                <c:pt idx="31843">
                  <c:v>159.2149999999277</c:v>
                </c:pt>
                <c:pt idx="31844">
                  <c:v>159.2199999999276</c:v>
                </c:pt>
                <c:pt idx="31845">
                  <c:v>159.2249999999277</c:v>
                </c:pt>
                <c:pt idx="31846">
                  <c:v>159.2299999999277</c:v>
                </c:pt>
                <c:pt idx="31847">
                  <c:v>159.2349999999277</c:v>
                </c:pt>
                <c:pt idx="31848">
                  <c:v>159.2399999999276</c:v>
                </c:pt>
                <c:pt idx="31849">
                  <c:v>159.2449999999276</c:v>
                </c:pt>
                <c:pt idx="31850">
                  <c:v>159.2499999999276</c:v>
                </c:pt>
                <c:pt idx="31851">
                  <c:v>159.2549999999276</c:v>
                </c:pt>
                <c:pt idx="31852">
                  <c:v>159.2599999999276</c:v>
                </c:pt>
                <c:pt idx="31853">
                  <c:v>159.2649999999276</c:v>
                </c:pt>
                <c:pt idx="31854">
                  <c:v>159.2699999999276</c:v>
                </c:pt>
                <c:pt idx="31855">
                  <c:v>159.2749999999276</c:v>
                </c:pt>
                <c:pt idx="31856">
                  <c:v>159.2799999999276</c:v>
                </c:pt>
                <c:pt idx="31857">
                  <c:v>159.2849999999276</c:v>
                </c:pt>
                <c:pt idx="31858">
                  <c:v>159.2899999999276</c:v>
                </c:pt>
                <c:pt idx="31859">
                  <c:v>159.2949999999276</c:v>
                </c:pt>
                <c:pt idx="31860">
                  <c:v>159.2999999999276</c:v>
                </c:pt>
                <c:pt idx="31861">
                  <c:v>159.3049999999276</c:v>
                </c:pt>
                <c:pt idx="31862">
                  <c:v>159.3099999999276</c:v>
                </c:pt>
                <c:pt idx="31863">
                  <c:v>159.3149999999276</c:v>
                </c:pt>
                <c:pt idx="31864">
                  <c:v>159.3199999999276</c:v>
                </c:pt>
                <c:pt idx="31865">
                  <c:v>159.3249999999276</c:v>
                </c:pt>
                <c:pt idx="31866">
                  <c:v>159.3299999999276</c:v>
                </c:pt>
                <c:pt idx="31867">
                  <c:v>159.3349999999276</c:v>
                </c:pt>
                <c:pt idx="31868">
                  <c:v>159.3399999999276</c:v>
                </c:pt>
                <c:pt idx="31869">
                  <c:v>159.3449999999276</c:v>
                </c:pt>
                <c:pt idx="31870">
                  <c:v>159.3499999999276</c:v>
                </c:pt>
                <c:pt idx="31871">
                  <c:v>159.3549999999276</c:v>
                </c:pt>
                <c:pt idx="31872">
                  <c:v>159.3599999999276</c:v>
                </c:pt>
                <c:pt idx="31873">
                  <c:v>159.3649999999276</c:v>
                </c:pt>
                <c:pt idx="31874">
                  <c:v>159.3699999999276</c:v>
                </c:pt>
                <c:pt idx="31875">
                  <c:v>159.3749999999276</c:v>
                </c:pt>
                <c:pt idx="31876">
                  <c:v>159.3799999999275</c:v>
                </c:pt>
                <c:pt idx="31877">
                  <c:v>159.3849999999275</c:v>
                </c:pt>
                <c:pt idx="31878">
                  <c:v>159.3899999999275</c:v>
                </c:pt>
                <c:pt idx="31879">
                  <c:v>159.3949999999275</c:v>
                </c:pt>
                <c:pt idx="31880">
                  <c:v>159.3999999999275</c:v>
                </c:pt>
                <c:pt idx="31881">
                  <c:v>159.4049999999275</c:v>
                </c:pt>
                <c:pt idx="31882">
                  <c:v>159.4099999999275</c:v>
                </c:pt>
                <c:pt idx="31883">
                  <c:v>159.4149999999275</c:v>
                </c:pt>
                <c:pt idx="31884">
                  <c:v>159.4199999999275</c:v>
                </c:pt>
                <c:pt idx="31885">
                  <c:v>159.4249999999275</c:v>
                </c:pt>
                <c:pt idx="31886">
                  <c:v>159.4299999999275</c:v>
                </c:pt>
                <c:pt idx="31887">
                  <c:v>159.4349999999275</c:v>
                </c:pt>
                <c:pt idx="31888">
                  <c:v>159.4399999999275</c:v>
                </c:pt>
                <c:pt idx="31889">
                  <c:v>159.4449999999275</c:v>
                </c:pt>
                <c:pt idx="31890">
                  <c:v>159.4499999999275</c:v>
                </c:pt>
                <c:pt idx="31891">
                  <c:v>159.4549999999275</c:v>
                </c:pt>
                <c:pt idx="31892">
                  <c:v>159.4599999999275</c:v>
                </c:pt>
                <c:pt idx="31893">
                  <c:v>159.4649999999274</c:v>
                </c:pt>
                <c:pt idx="31894">
                  <c:v>159.4699999999274</c:v>
                </c:pt>
                <c:pt idx="31895">
                  <c:v>159.4749999999274</c:v>
                </c:pt>
                <c:pt idx="31896">
                  <c:v>159.4799999999274</c:v>
                </c:pt>
                <c:pt idx="31897">
                  <c:v>159.4849999999275</c:v>
                </c:pt>
                <c:pt idx="31898">
                  <c:v>159.4899999999274</c:v>
                </c:pt>
                <c:pt idx="31899">
                  <c:v>159.4949999999274</c:v>
                </c:pt>
                <c:pt idx="31900">
                  <c:v>159.4999999999274</c:v>
                </c:pt>
                <c:pt idx="31901">
                  <c:v>159.5049999999274</c:v>
                </c:pt>
                <c:pt idx="31902">
                  <c:v>159.5099999999274</c:v>
                </c:pt>
                <c:pt idx="31903">
                  <c:v>159.5149999999274</c:v>
                </c:pt>
                <c:pt idx="31904">
                  <c:v>159.5199999999274</c:v>
                </c:pt>
                <c:pt idx="31905">
                  <c:v>159.5249999999274</c:v>
                </c:pt>
                <c:pt idx="31906">
                  <c:v>159.5299999999274</c:v>
                </c:pt>
                <c:pt idx="31907">
                  <c:v>159.5349999999274</c:v>
                </c:pt>
                <c:pt idx="31908">
                  <c:v>159.5399999999274</c:v>
                </c:pt>
                <c:pt idx="31909">
                  <c:v>159.5449999999274</c:v>
                </c:pt>
                <c:pt idx="31910">
                  <c:v>159.5499999999274</c:v>
                </c:pt>
                <c:pt idx="31911">
                  <c:v>159.5549999999274</c:v>
                </c:pt>
                <c:pt idx="31912">
                  <c:v>159.5599999999274</c:v>
                </c:pt>
                <c:pt idx="31913">
                  <c:v>159.5649999999274</c:v>
                </c:pt>
                <c:pt idx="31914">
                  <c:v>159.5699999999274</c:v>
                </c:pt>
                <c:pt idx="31915">
                  <c:v>159.5749999999273</c:v>
                </c:pt>
                <c:pt idx="31916">
                  <c:v>159.5799999999273</c:v>
                </c:pt>
                <c:pt idx="31917">
                  <c:v>159.5849999999274</c:v>
                </c:pt>
                <c:pt idx="31918">
                  <c:v>159.5899999999274</c:v>
                </c:pt>
                <c:pt idx="31919">
                  <c:v>159.5949999999274</c:v>
                </c:pt>
                <c:pt idx="31920">
                  <c:v>159.5999999999273</c:v>
                </c:pt>
                <c:pt idx="31921">
                  <c:v>159.6049999999273</c:v>
                </c:pt>
                <c:pt idx="31922">
                  <c:v>159.6099999999273</c:v>
                </c:pt>
                <c:pt idx="31923">
                  <c:v>159.6149999999273</c:v>
                </c:pt>
                <c:pt idx="31924">
                  <c:v>159.6199999999273</c:v>
                </c:pt>
                <c:pt idx="31925">
                  <c:v>159.6249999999273</c:v>
                </c:pt>
                <c:pt idx="31926">
                  <c:v>159.6299999999273</c:v>
                </c:pt>
                <c:pt idx="31927">
                  <c:v>159.6349999999273</c:v>
                </c:pt>
                <c:pt idx="31928">
                  <c:v>159.6399999999273</c:v>
                </c:pt>
                <c:pt idx="31929">
                  <c:v>159.6449999999273</c:v>
                </c:pt>
                <c:pt idx="31930">
                  <c:v>159.6499999999273</c:v>
                </c:pt>
                <c:pt idx="31931">
                  <c:v>159.6549999999273</c:v>
                </c:pt>
                <c:pt idx="31932">
                  <c:v>159.6599999999273</c:v>
                </c:pt>
                <c:pt idx="31933">
                  <c:v>159.6649999999273</c:v>
                </c:pt>
                <c:pt idx="31934">
                  <c:v>159.6699999999273</c:v>
                </c:pt>
                <c:pt idx="31935">
                  <c:v>159.6749999999273</c:v>
                </c:pt>
                <c:pt idx="31936">
                  <c:v>159.6799999999272</c:v>
                </c:pt>
                <c:pt idx="31937">
                  <c:v>159.6849999999272</c:v>
                </c:pt>
                <c:pt idx="31938">
                  <c:v>159.6899999999272</c:v>
                </c:pt>
                <c:pt idx="31939">
                  <c:v>159.6949999999272</c:v>
                </c:pt>
                <c:pt idx="31940">
                  <c:v>159.6999999999272</c:v>
                </c:pt>
                <c:pt idx="31941">
                  <c:v>159.7049999999272</c:v>
                </c:pt>
                <c:pt idx="31942">
                  <c:v>159.7099999999272</c:v>
                </c:pt>
                <c:pt idx="31943">
                  <c:v>159.7149999999272</c:v>
                </c:pt>
                <c:pt idx="31944">
                  <c:v>159.7199999999272</c:v>
                </c:pt>
                <c:pt idx="31945">
                  <c:v>159.7249999999272</c:v>
                </c:pt>
                <c:pt idx="31946">
                  <c:v>159.7299999999272</c:v>
                </c:pt>
                <c:pt idx="31947">
                  <c:v>159.7349999999272</c:v>
                </c:pt>
                <c:pt idx="31948">
                  <c:v>159.7399999999272</c:v>
                </c:pt>
                <c:pt idx="31949">
                  <c:v>159.7449999999272</c:v>
                </c:pt>
                <c:pt idx="31950">
                  <c:v>159.7499999999272</c:v>
                </c:pt>
                <c:pt idx="31951">
                  <c:v>159.7549999999272</c:v>
                </c:pt>
                <c:pt idx="31952">
                  <c:v>159.7599999999272</c:v>
                </c:pt>
                <c:pt idx="31953">
                  <c:v>159.7649999999272</c:v>
                </c:pt>
                <c:pt idx="31954">
                  <c:v>159.7699999999272</c:v>
                </c:pt>
                <c:pt idx="31955">
                  <c:v>159.7749999999272</c:v>
                </c:pt>
                <c:pt idx="31956">
                  <c:v>159.7799999999272</c:v>
                </c:pt>
                <c:pt idx="31957">
                  <c:v>159.7849999999272</c:v>
                </c:pt>
                <c:pt idx="31958">
                  <c:v>159.7899999999272</c:v>
                </c:pt>
                <c:pt idx="31959">
                  <c:v>159.7949999999271</c:v>
                </c:pt>
                <c:pt idx="31960">
                  <c:v>159.7999999999271</c:v>
                </c:pt>
                <c:pt idx="31961">
                  <c:v>159.8049999999272</c:v>
                </c:pt>
                <c:pt idx="31962">
                  <c:v>159.8099999999272</c:v>
                </c:pt>
                <c:pt idx="31963">
                  <c:v>159.8149999999272</c:v>
                </c:pt>
                <c:pt idx="31964">
                  <c:v>159.8199999999271</c:v>
                </c:pt>
                <c:pt idx="31965">
                  <c:v>159.8249999999271</c:v>
                </c:pt>
                <c:pt idx="31966">
                  <c:v>159.8299999999271</c:v>
                </c:pt>
                <c:pt idx="31967">
                  <c:v>159.8349999999271</c:v>
                </c:pt>
                <c:pt idx="31968">
                  <c:v>159.8399999999271</c:v>
                </c:pt>
                <c:pt idx="31969">
                  <c:v>159.8449999999271</c:v>
                </c:pt>
                <c:pt idx="31970">
                  <c:v>159.8499999999271</c:v>
                </c:pt>
                <c:pt idx="31971">
                  <c:v>159.8549999999271</c:v>
                </c:pt>
                <c:pt idx="31972">
                  <c:v>159.8599999999271</c:v>
                </c:pt>
                <c:pt idx="31973">
                  <c:v>159.8649999999271</c:v>
                </c:pt>
                <c:pt idx="31974">
                  <c:v>159.8699999999271</c:v>
                </c:pt>
                <c:pt idx="31975">
                  <c:v>159.8749999999271</c:v>
                </c:pt>
                <c:pt idx="31976">
                  <c:v>159.8799999999271</c:v>
                </c:pt>
                <c:pt idx="31977">
                  <c:v>159.8849999999271</c:v>
                </c:pt>
                <c:pt idx="31978">
                  <c:v>159.8899999999271</c:v>
                </c:pt>
                <c:pt idx="31979">
                  <c:v>159.8949999999271</c:v>
                </c:pt>
                <c:pt idx="31980">
                  <c:v>159.8999999999271</c:v>
                </c:pt>
                <c:pt idx="31981">
                  <c:v>159.904999999927</c:v>
                </c:pt>
                <c:pt idx="31982">
                  <c:v>159.909999999927</c:v>
                </c:pt>
                <c:pt idx="31983">
                  <c:v>159.914999999927</c:v>
                </c:pt>
                <c:pt idx="31984">
                  <c:v>159.919999999927</c:v>
                </c:pt>
                <c:pt idx="31985">
                  <c:v>159.9249999999271</c:v>
                </c:pt>
                <c:pt idx="31986">
                  <c:v>159.929999999927</c:v>
                </c:pt>
                <c:pt idx="31987">
                  <c:v>159.934999999927</c:v>
                </c:pt>
                <c:pt idx="31988">
                  <c:v>159.939999999927</c:v>
                </c:pt>
                <c:pt idx="31989">
                  <c:v>159.944999999927</c:v>
                </c:pt>
                <c:pt idx="31990">
                  <c:v>159.949999999927</c:v>
                </c:pt>
                <c:pt idx="31991">
                  <c:v>159.954999999927</c:v>
                </c:pt>
                <c:pt idx="31992">
                  <c:v>159.959999999927</c:v>
                </c:pt>
                <c:pt idx="31993">
                  <c:v>159.964999999927</c:v>
                </c:pt>
                <c:pt idx="31994">
                  <c:v>159.969999999927</c:v>
                </c:pt>
                <c:pt idx="31995">
                  <c:v>159.974999999927</c:v>
                </c:pt>
                <c:pt idx="31996">
                  <c:v>159.979999999927</c:v>
                </c:pt>
                <c:pt idx="31997">
                  <c:v>159.984999999927</c:v>
                </c:pt>
                <c:pt idx="31998">
                  <c:v>159.989999999927</c:v>
                </c:pt>
                <c:pt idx="31999">
                  <c:v>159.994999999927</c:v>
                </c:pt>
                <c:pt idx="32000">
                  <c:v>159.999999999927</c:v>
                </c:pt>
                <c:pt idx="32001">
                  <c:v>160.004999999927</c:v>
                </c:pt>
                <c:pt idx="32002">
                  <c:v>160.009999999927</c:v>
                </c:pt>
                <c:pt idx="32003">
                  <c:v>160.0149999999269</c:v>
                </c:pt>
                <c:pt idx="32004">
                  <c:v>160.0199999999269</c:v>
                </c:pt>
                <c:pt idx="32005">
                  <c:v>160.024999999927</c:v>
                </c:pt>
                <c:pt idx="32006">
                  <c:v>160.029999999927</c:v>
                </c:pt>
                <c:pt idx="32007">
                  <c:v>160.034999999927</c:v>
                </c:pt>
                <c:pt idx="32008">
                  <c:v>160.0399999999269</c:v>
                </c:pt>
                <c:pt idx="32009">
                  <c:v>160.0449999999269</c:v>
                </c:pt>
                <c:pt idx="32010">
                  <c:v>160.0499999999269</c:v>
                </c:pt>
                <c:pt idx="32011">
                  <c:v>160.054999999927</c:v>
                </c:pt>
                <c:pt idx="32012">
                  <c:v>160.059999999927</c:v>
                </c:pt>
                <c:pt idx="32013">
                  <c:v>160.0649999999269</c:v>
                </c:pt>
                <c:pt idx="32014">
                  <c:v>160.0699999999269</c:v>
                </c:pt>
                <c:pt idx="32015">
                  <c:v>160.0749999999269</c:v>
                </c:pt>
                <c:pt idx="32016">
                  <c:v>160.0799999999269</c:v>
                </c:pt>
                <c:pt idx="32017">
                  <c:v>160.084999999927</c:v>
                </c:pt>
                <c:pt idx="32018">
                  <c:v>160.089999999927</c:v>
                </c:pt>
                <c:pt idx="32019">
                  <c:v>160.0949999999269</c:v>
                </c:pt>
                <c:pt idx="32020">
                  <c:v>160.0999999999269</c:v>
                </c:pt>
                <c:pt idx="32021">
                  <c:v>160.1049999999269</c:v>
                </c:pt>
                <c:pt idx="32022">
                  <c:v>160.1099999999269</c:v>
                </c:pt>
                <c:pt idx="32023">
                  <c:v>160.1149999999269</c:v>
                </c:pt>
                <c:pt idx="32024">
                  <c:v>160.1199999999268</c:v>
                </c:pt>
                <c:pt idx="32025">
                  <c:v>160.1249999999268</c:v>
                </c:pt>
                <c:pt idx="32026">
                  <c:v>160.1299999999268</c:v>
                </c:pt>
                <c:pt idx="32027">
                  <c:v>160.1349999999268</c:v>
                </c:pt>
                <c:pt idx="32028">
                  <c:v>160.1399999999268</c:v>
                </c:pt>
                <c:pt idx="32029">
                  <c:v>160.1449999999268</c:v>
                </c:pt>
                <c:pt idx="32030">
                  <c:v>160.1499999999268</c:v>
                </c:pt>
                <c:pt idx="32031">
                  <c:v>160.1549999999268</c:v>
                </c:pt>
                <c:pt idx="32032">
                  <c:v>160.1599999999268</c:v>
                </c:pt>
                <c:pt idx="32033">
                  <c:v>160.1649999999268</c:v>
                </c:pt>
                <c:pt idx="32034">
                  <c:v>160.1699999999268</c:v>
                </c:pt>
                <c:pt idx="32035">
                  <c:v>160.1749999999268</c:v>
                </c:pt>
                <c:pt idx="32036">
                  <c:v>160.1799999999268</c:v>
                </c:pt>
                <c:pt idx="32037">
                  <c:v>160.1849999999268</c:v>
                </c:pt>
                <c:pt idx="32038">
                  <c:v>160.1899999999268</c:v>
                </c:pt>
                <c:pt idx="32039">
                  <c:v>160.1949999999268</c:v>
                </c:pt>
                <c:pt idx="32040">
                  <c:v>160.1999999999268</c:v>
                </c:pt>
                <c:pt idx="32041">
                  <c:v>160.2049999999268</c:v>
                </c:pt>
                <c:pt idx="32042">
                  <c:v>160.2099999999268</c:v>
                </c:pt>
                <c:pt idx="32043">
                  <c:v>160.2149999999268</c:v>
                </c:pt>
                <c:pt idx="32044">
                  <c:v>160.2199999999268</c:v>
                </c:pt>
                <c:pt idx="32045">
                  <c:v>160.2249999999268</c:v>
                </c:pt>
                <c:pt idx="32046">
                  <c:v>160.2299999999268</c:v>
                </c:pt>
                <c:pt idx="32047">
                  <c:v>160.2349999999267</c:v>
                </c:pt>
                <c:pt idx="32048">
                  <c:v>160.2399999999267</c:v>
                </c:pt>
                <c:pt idx="32049">
                  <c:v>160.2449999999267</c:v>
                </c:pt>
                <c:pt idx="32050">
                  <c:v>160.2499999999267</c:v>
                </c:pt>
                <c:pt idx="32051">
                  <c:v>160.2549999999268</c:v>
                </c:pt>
                <c:pt idx="32052">
                  <c:v>160.2599999999267</c:v>
                </c:pt>
                <c:pt idx="32053">
                  <c:v>160.2649999999267</c:v>
                </c:pt>
                <c:pt idx="32054">
                  <c:v>160.2699999999267</c:v>
                </c:pt>
                <c:pt idx="32055">
                  <c:v>160.2749999999267</c:v>
                </c:pt>
                <c:pt idx="32056">
                  <c:v>160.2799999999267</c:v>
                </c:pt>
                <c:pt idx="32057">
                  <c:v>160.2849999999267</c:v>
                </c:pt>
                <c:pt idx="32058">
                  <c:v>160.2899999999267</c:v>
                </c:pt>
                <c:pt idx="32059">
                  <c:v>160.2949999999267</c:v>
                </c:pt>
                <c:pt idx="32060">
                  <c:v>160.2999999999267</c:v>
                </c:pt>
                <c:pt idx="32061">
                  <c:v>160.3049999999267</c:v>
                </c:pt>
                <c:pt idx="32062">
                  <c:v>160.3099999999267</c:v>
                </c:pt>
                <c:pt idx="32063">
                  <c:v>160.3149999999267</c:v>
                </c:pt>
                <c:pt idx="32064">
                  <c:v>160.3199999999267</c:v>
                </c:pt>
                <c:pt idx="32065">
                  <c:v>160.3249999999267</c:v>
                </c:pt>
                <c:pt idx="32066">
                  <c:v>160.3299999999267</c:v>
                </c:pt>
                <c:pt idx="32067">
                  <c:v>160.3349999999267</c:v>
                </c:pt>
                <c:pt idx="32068">
                  <c:v>160.3399999999267</c:v>
                </c:pt>
                <c:pt idx="32069">
                  <c:v>160.3449999999266</c:v>
                </c:pt>
                <c:pt idx="32070">
                  <c:v>160.3499999999266</c:v>
                </c:pt>
                <c:pt idx="32071">
                  <c:v>160.3549999999267</c:v>
                </c:pt>
                <c:pt idx="32072">
                  <c:v>160.3599999999267</c:v>
                </c:pt>
                <c:pt idx="32073">
                  <c:v>160.3649999999267</c:v>
                </c:pt>
                <c:pt idx="32074">
                  <c:v>160.3699999999266</c:v>
                </c:pt>
                <c:pt idx="32075">
                  <c:v>160.3749999999266</c:v>
                </c:pt>
                <c:pt idx="32076">
                  <c:v>160.3799999999266</c:v>
                </c:pt>
                <c:pt idx="32077">
                  <c:v>160.3849999999266</c:v>
                </c:pt>
                <c:pt idx="32078">
                  <c:v>160.3899999999266</c:v>
                </c:pt>
                <c:pt idx="32079">
                  <c:v>160.3949999999266</c:v>
                </c:pt>
                <c:pt idx="32080">
                  <c:v>160.3999999999266</c:v>
                </c:pt>
                <c:pt idx="32081">
                  <c:v>160.4049999999266</c:v>
                </c:pt>
                <c:pt idx="32082">
                  <c:v>160.4099999999266</c:v>
                </c:pt>
                <c:pt idx="32083">
                  <c:v>160.4149999999266</c:v>
                </c:pt>
                <c:pt idx="32084">
                  <c:v>160.4199999999266</c:v>
                </c:pt>
                <c:pt idx="32085">
                  <c:v>160.4249999999266</c:v>
                </c:pt>
                <c:pt idx="32086">
                  <c:v>160.4299999999266</c:v>
                </c:pt>
                <c:pt idx="32087">
                  <c:v>160.4349999999266</c:v>
                </c:pt>
                <c:pt idx="32088">
                  <c:v>160.4399999999266</c:v>
                </c:pt>
                <c:pt idx="32089">
                  <c:v>160.4449999999266</c:v>
                </c:pt>
                <c:pt idx="32090">
                  <c:v>160.4499999999266</c:v>
                </c:pt>
                <c:pt idx="32091">
                  <c:v>160.4549999999266</c:v>
                </c:pt>
                <c:pt idx="32092">
                  <c:v>160.4599999999266</c:v>
                </c:pt>
                <c:pt idx="32093">
                  <c:v>160.4649999999266</c:v>
                </c:pt>
                <c:pt idx="32094">
                  <c:v>160.4699999999266</c:v>
                </c:pt>
                <c:pt idx="32095">
                  <c:v>160.4749999999266</c:v>
                </c:pt>
                <c:pt idx="32096">
                  <c:v>160.4799999999265</c:v>
                </c:pt>
                <c:pt idx="32097">
                  <c:v>160.4849999999265</c:v>
                </c:pt>
                <c:pt idx="32098">
                  <c:v>160.4899999999265</c:v>
                </c:pt>
                <c:pt idx="32099">
                  <c:v>160.4949999999265</c:v>
                </c:pt>
                <c:pt idx="32100">
                  <c:v>160.4999999999265</c:v>
                </c:pt>
                <c:pt idx="32101">
                  <c:v>160.5049999999265</c:v>
                </c:pt>
                <c:pt idx="32102">
                  <c:v>160.5099999999265</c:v>
                </c:pt>
                <c:pt idx="32103">
                  <c:v>160.5149999999265</c:v>
                </c:pt>
                <c:pt idx="32104">
                  <c:v>160.5199999999265</c:v>
                </c:pt>
                <c:pt idx="32105">
                  <c:v>160.5249999999265</c:v>
                </c:pt>
                <c:pt idx="32106">
                  <c:v>160.5299999999265</c:v>
                </c:pt>
                <c:pt idx="32107">
                  <c:v>160.5349999999265</c:v>
                </c:pt>
                <c:pt idx="32108">
                  <c:v>160.5399999999265</c:v>
                </c:pt>
                <c:pt idx="32109">
                  <c:v>160.5449999999265</c:v>
                </c:pt>
                <c:pt idx="32110">
                  <c:v>160.5499999999265</c:v>
                </c:pt>
                <c:pt idx="32111">
                  <c:v>160.5549999999265</c:v>
                </c:pt>
                <c:pt idx="32112">
                  <c:v>160.5599999999265</c:v>
                </c:pt>
                <c:pt idx="32113">
                  <c:v>160.5649999999264</c:v>
                </c:pt>
                <c:pt idx="32114">
                  <c:v>160.5699999999264</c:v>
                </c:pt>
                <c:pt idx="32115">
                  <c:v>160.5749999999264</c:v>
                </c:pt>
                <c:pt idx="32116">
                  <c:v>160.5799999999264</c:v>
                </c:pt>
                <c:pt idx="32117">
                  <c:v>160.5849999999265</c:v>
                </c:pt>
                <c:pt idx="32118">
                  <c:v>160.5899999999264</c:v>
                </c:pt>
                <c:pt idx="32119">
                  <c:v>160.5949999999264</c:v>
                </c:pt>
                <c:pt idx="32120">
                  <c:v>160.5999999999264</c:v>
                </c:pt>
                <c:pt idx="32121">
                  <c:v>160.6049999999264</c:v>
                </c:pt>
                <c:pt idx="32122">
                  <c:v>160.6099999999264</c:v>
                </c:pt>
                <c:pt idx="32123">
                  <c:v>160.6149999999264</c:v>
                </c:pt>
                <c:pt idx="32124">
                  <c:v>160.6199999999264</c:v>
                </c:pt>
                <c:pt idx="32125">
                  <c:v>160.6249999999264</c:v>
                </c:pt>
                <c:pt idx="32126">
                  <c:v>160.6299999999264</c:v>
                </c:pt>
                <c:pt idx="32127">
                  <c:v>160.6349999999264</c:v>
                </c:pt>
                <c:pt idx="32128">
                  <c:v>160.6399999999264</c:v>
                </c:pt>
                <c:pt idx="32129">
                  <c:v>160.6449999999264</c:v>
                </c:pt>
                <c:pt idx="32130">
                  <c:v>160.6499999999264</c:v>
                </c:pt>
                <c:pt idx="32131">
                  <c:v>160.6549999999264</c:v>
                </c:pt>
                <c:pt idx="32132">
                  <c:v>160.6599999999264</c:v>
                </c:pt>
                <c:pt idx="32133">
                  <c:v>160.6649999999264</c:v>
                </c:pt>
                <c:pt idx="32134">
                  <c:v>160.6699999999264</c:v>
                </c:pt>
                <c:pt idx="32135">
                  <c:v>160.6749999999263</c:v>
                </c:pt>
                <c:pt idx="32136">
                  <c:v>160.6799999999263</c:v>
                </c:pt>
                <c:pt idx="32137">
                  <c:v>160.6849999999264</c:v>
                </c:pt>
                <c:pt idx="32138">
                  <c:v>160.6899999999264</c:v>
                </c:pt>
                <c:pt idx="32139">
                  <c:v>160.6949999999264</c:v>
                </c:pt>
                <c:pt idx="32140">
                  <c:v>160.6999999999263</c:v>
                </c:pt>
                <c:pt idx="32141">
                  <c:v>160.7049999999263</c:v>
                </c:pt>
                <c:pt idx="32142">
                  <c:v>160.7099999999263</c:v>
                </c:pt>
                <c:pt idx="32143">
                  <c:v>160.7149999999263</c:v>
                </c:pt>
                <c:pt idx="32144">
                  <c:v>160.7199999999263</c:v>
                </c:pt>
                <c:pt idx="32145">
                  <c:v>160.7249999999263</c:v>
                </c:pt>
                <c:pt idx="32146">
                  <c:v>160.7299999999263</c:v>
                </c:pt>
                <c:pt idx="32147">
                  <c:v>160.7349999999263</c:v>
                </c:pt>
                <c:pt idx="32148">
                  <c:v>160.7399999999263</c:v>
                </c:pt>
                <c:pt idx="32149">
                  <c:v>160.7449999999263</c:v>
                </c:pt>
                <c:pt idx="32150">
                  <c:v>160.7499999999263</c:v>
                </c:pt>
                <c:pt idx="32151">
                  <c:v>160.7549999999263</c:v>
                </c:pt>
                <c:pt idx="32152">
                  <c:v>160.7599999999263</c:v>
                </c:pt>
                <c:pt idx="32153">
                  <c:v>160.7649999999263</c:v>
                </c:pt>
                <c:pt idx="32154">
                  <c:v>160.7699999999263</c:v>
                </c:pt>
                <c:pt idx="32155">
                  <c:v>160.7749999999263</c:v>
                </c:pt>
                <c:pt idx="32156">
                  <c:v>160.7799999999262</c:v>
                </c:pt>
                <c:pt idx="32157">
                  <c:v>160.7849999999262</c:v>
                </c:pt>
                <c:pt idx="32158">
                  <c:v>160.7899999999262</c:v>
                </c:pt>
                <c:pt idx="32159">
                  <c:v>160.7949999999262</c:v>
                </c:pt>
                <c:pt idx="32160">
                  <c:v>160.7999999999262</c:v>
                </c:pt>
                <c:pt idx="32161">
                  <c:v>160.8049999999263</c:v>
                </c:pt>
                <c:pt idx="32162">
                  <c:v>160.8099999999262</c:v>
                </c:pt>
                <c:pt idx="32163">
                  <c:v>160.8149999999262</c:v>
                </c:pt>
                <c:pt idx="32164">
                  <c:v>160.8199999999262</c:v>
                </c:pt>
                <c:pt idx="32165">
                  <c:v>160.8249999999262</c:v>
                </c:pt>
                <c:pt idx="32166">
                  <c:v>160.8299999999262</c:v>
                </c:pt>
                <c:pt idx="32167">
                  <c:v>160.8349999999262</c:v>
                </c:pt>
                <c:pt idx="32168">
                  <c:v>160.8399999999262</c:v>
                </c:pt>
                <c:pt idx="32169">
                  <c:v>160.8449999999262</c:v>
                </c:pt>
                <c:pt idx="32170">
                  <c:v>160.8499999999262</c:v>
                </c:pt>
                <c:pt idx="32171">
                  <c:v>160.8549999999262</c:v>
                </c:pt>
                <c:pt idx="32172">
                  <c:v>160.8599999999262</c:v>
                </c:pt>
                <c:pt idx="32173">
                  <c:v>160.8649999999262</c:v>
                </c:pt>
                <c:pt idx="32174">
                  <c:v>160.8699999999262</c:v>
                </c:pt>
                <c:pt idx="32175">
                  <c:v>160.8749999999262</c:v>
                </c:pt>
                <c:pt idx="32176">
                  <c:v>160.8799999999262</c:v>
                </c:pt>
                <c:pt idx="32177">
                  <c:v>160.8849999999262</c:v>
                </c:pt>
                <c:pt idx="32178">
                  <c:v>160.8899999999262</c:v>
                </c:pt>
                <c:pt idx="32179">
                  <c:v>160.8949999999262</c:v>
                </c:pt>
                <c:pt idx="32180">
                  <c:v>160.8999999999262</c:v>
                </c:pt>
                <c:pt idx="32181">
                  <c:v>160.9049999999262</c:v>
                </c:pt>
                <c:pt idx="32182">
                  <c:v>160.9099999999262</c:v>
                </c:pt>
                <c:pt idx="32183">
                  <c:v>160.9149999999262</c:v>
                </c:pt>
                <c:pt idx="32184">
                  <c:v>160.9199999999261</c:v>
                </c:pt>
                <c:pt idx="32185">
                  <c:v>160.9249999999261</c:v>
                </c:pt>
                <c:pt idx="32186">
                  <c:v>160.9299999999261</c:v>
                </c:pt>
                <c:pt idx="32187">
                  <c:v>160.9349999999261</c:v>
                </c:pt>
                <c:pt idx="32188">
                  <c:v>160.9399999999261</c:v>
                </c:pt>
                <c:pt idx="32189">
                  <c:v>160.9449999999261</c:v>
                </c:pt>
                <c:pt idx="32190">
                  <c:v>160.9499999999261</c:v>
                </c:pt>
                <c:pt idx="32191">
                  <c:v>160.9549999999261</c:v>
                </c:pt>
                <c:pt idx="32192">
                  <c:v>160.9599999999261</c:v>
                </c:pt>
                <c:pt idx="32193">
                  <c:v>160.9649999999261</c:v>
                </c:pt>
                <c:pt idx="32194">
                  <c:v>160.9699999999261</c:v>
                </c:pt>
                <c:pt idx="32195">
                  <c:v>160.9749999999261</c:v>
                </c:pt>
                <c:pt idx="32196">
                  <c:v>160.9799999999261</c:v>
                </c:pt>
                <c:pt idx="32197">
                  <c:v>160.9849999999261</c:v>
                </c:pt>
                <c:pt idx="32198">
                  <c:v>160.9899999999261</c:v>
                </c:pt>
                <c:pt idx="32199">
                  <c:v>160.9949999999261</c:v>
                </c:pt>
                <c:pt idx="32200">
                  <c:v>160.9999999999261</c:v>
                </c:pt>
                <c:pt idx="32201">
                  <c:v>161.004999999926</c:v>
                </c:pt>
                <c:pt idx="32202">
                  <c:v>161.009999999926</c:v>
                </c:pt>
                <c:pt idx="32203">
                  <c:v>161.014999999926</c:v>
                </c:pt>
                <c:pt idx="32204">
                  <c:v>161.019999999926</c:v>
                </c:pt>
                <c:pt idx="32205">
                  <c:v>161.0249999999261</c:v>
                </c:pt>
                <c:pt idx="32206">
                  <c:v>161.029999999926</c:v>
                </c:pt>
                <c:pt idx="32207">
                  <c:v>161.034999999926</c:v>
                </c:pt>
                <c:pt idx="32208">
                  <c:v>161.039999999926</c:v>
                </c:pt>
                <c:pt idx="32209">
                  <c:v>161.044999999926</c:v>
                </c:pt>
                <c:pt idx="32210">
                  <c:v>161.049999999926</c:v>
                </c:pt>
                <c:pt idx="32211">
                  <c:v>161.054999999926</c:v>
                </c:pt>
                <c:pt idx="32212">
                  <c:v>161.059999999926</c:v>
                </c:pt>
                <c:pt idx="32213">
                  <c:v>161.064999999926</c:v>
                </c:pt>
                <c:pt idx="32214">
                  <c:v>161.069999999926</c:v>
                </c:pt>
                <c:pt idx="32215">
                  <c:v>161.074999999926</c:v>
                </c:pt>
                <c:pt idx="32216">
                  <c:v>161.079999999926</c:v>
                </c:pt>
                <c:pt idx="32217">
                  <c:v>161.084999999926</c:v>
                </c:pt>
                <c:pt idx="32218">
                  <c:v>161.089999999926</c:v>
                </c:pt>
                <c:pt idx="32219">
                  <c:v>161.094999999926</c:v>
                </c:pt>
                <c:pt idx="32220">
                  <c:v>161.099999999926</c:v>
                </c:pt>
                <c:pt idx="32221">
                  <c:v>161.104999999926</c:v>
                </c:pt>
                <c:pt idx="32222">
                  <c:v>161.109999999926</c:v>
                </c:pt>
                <c:pt idx="32223">
                  <c:v>161.1149999999259</c:v>
                </c:pt>
                <c:pt idx="32224">
                  <c:v>161.1199999999259</c:v>
                </c:pt>
                <c:pt idx="32225">
                  <c:v>161.124999999926</c:v>
                </c:pt>
                <c:pt idx="32226">
                  <c:v>161.129999999926</c:v>
                </c:pt>
                <c:pt idx="32227">
                  <c:v>161.134999999926</c:v>
                </c:pt>
                <c:pt idx="32228">
                  <c:v>161.1399999999259</c:v>
                </c:pt>
                <c:pt idx="32229">
                  <c:v>161.1449999999259</c:v>
                </c:pt>
                <c:pt idx="32230">
                  <c:v>161.1499999999259</c:v>
                </c:pt>
                <c:pt idx="32231">
                  <c:v>161.154999999926</c:v>
                </c:pt>
                <c:pt idx="32232">
                  <c:v>161.159999999926</c:v>
                </c:pt>
                <c:pt idx="32233">
                  <c:v>161.1649999999259</c:v>
                </c:pt>
                <c:pt idx="32234">
                  <c:v>161.1699999999259</c:v>
                </c:pt>
                <c:pt idx="32235">
                  <c:v>161.1749999999259</c:v>
                </c:pt>
                <c:pt idx="32236">
                  <c:v>161.1799999999259</c:v>
                </c:pt>
                <c:pt idx="32237">
                  <c:v>161.184999999926</c:v>
                </c:pt>
                <c:pt idx="32238">
                  <c:v>161.189999999926</c:v>
                </c:pt>
                <c:pt idx="32239">
                  <c:v>161.1949999999259</c:v>
                </c:pt>
                <c:pt idx="32240">
                  <c:v>161.1999999999259</c:v>
                </c:pt>
                <c:pt idx="32241">
                  <c:v>161.2049999999259</c:v>
                </c:pt>
                <c:pt idx="32242">
                  <c:v>161.2099999999259</c:v>
                </c:pt>
                <c:pt idx="32243">
                  <c:v>161.2149999999259</c:v>
                </c:pt>
                <c:pt idx="32244">
                  <c:v>161.2199999999258</c:v>
                </c:pt>
                <c:pt idx="32245">
                  <c:v>161.2249999999258</c:v>
                </c:pt>
                <c:pt idx="32246">
                  <c:v>161.2299999999258</c:v>
                </c:pt>
                <c:pt idx="32247">
                  <c:v>161.2349999999258</c:v>
                </c:pt>
                <c:pt idx="32248">
                  <c:v>161.2399999999258</c:v>
                </c:pt>
                <c:pt idx="32249">
                  <c:v>161.2449999999258</c:v>
                </c:pt>
                <c:pt idx="32250">
                  <c:v>161.2499999999258</c:v>
                </c:pt>
                <c:pt idx="32251">
                  <c:v>161.2549999999258</c:v>
                </c:pt>
                <c:pt idx="32252">
                  <c:v>161.2599999999258</c:v>
                </c:pt>
                <c:pt idx="32253">
                  <c:v>161.2649999999258</c:v>
                </c:pt>
                <c:pt idx="32254">
                  <c:v>161.2699999999258</c:v>
                </c:pt>
                <c:pt idx="32255">
                  <c:v>161.2749999999258</c:v>
                </c:pt>
                <c:pt idx="32256">
                  <c:v>161.2799999999258</c:v>
                </c:pt>
                <c:pt idx="32257">
                  <c:v>161.2849999999258</c:v>
                </c:pt>
                <c:pt idx="32258">
                  <c:v>161.2899999999258</c:v>
                </c:pt>
                <c:pt idx="32259">
                  <c:v>161.2949999999258</c:v>
                </c:pt>
                <c:pt idx="32260">
                  <c:v>161.2999999999258</c:v>
                </c:pt>
                <c:pt idx="32261">
                  <c:v>161.3049999999258</c:v>
                </c:pt>
                <c:pt idx="32262">
                  <c:v>161.3099999999258</c:v>
                </c:pt>
                <c:pt idx="32263">
                  <c:v>161.3149999999258</c:v>
                </c:pt>
                <c:pt idx="32264">
                  <c:v>161.3199999999258</c:v>
                </c:pt>
                <c:pt idx="32265">
                  <c:v>161.3249999999258</c:v>
                </c:pt>
                <c:pt idx="32266">
                  <c:v>161.3299999999258</c:v>
                </c:pt>
                <c:pt idx="32267">
                  <c:v>161.3349999999258</c:v>
                </c:pt>
                <c:pt idx="32268">
                  <c:v>161.3399999999258</c:v>
                </c:pt>
                <c:pt idx="32269">
                  <c:v>161.3449999999258</c:v>
                </c:pt>
                <c:pt idx="32270">
                  <c:v>161.3499999999258</c:v>
                </c:pt>
                <c:pt idx="32271">
                  <c:v>161.3549999999258</c:v>
                </c:pt>
                <c:pt idx="32272">
                  <c:v>161.3599999999258</c:v>
                </c:pt>
                <c:pt idx="32273">
                  <c:v>161.3649999999257</c:v>
                </c:pt>
                <c:pt idx="32274">
                  <c:v>161.3699999999257</c:v>
                </c:pt>
                <c:pt idx="32275">
                  <c:v>161.3749999999257</c:v>
                </c:pt>
                <c:pt idx="32276">
                  <c:v>161.3799999999257</c:v>
                </c:pt>
                <c:pt idx="32277">
                  <c:v>161.3849999999258</c:v>
                </c:pt>
                <c:pt idx="32278">
                  <c:v>161.3899999999257</c:v>
                </c:pt>
                <c:pt idx="32279">
                  <c:v>161.3949999999257</c:v>
                </c:pt>
                <c:pt idx="32280">
                  <c:v>161.3999999999257</c:v>
                </c:pt>
                <c:pt idx="32281">
                  <c:v>161.4049999999257</c:v>
                </c:pt>
                <c:pt idx="32282">
                  <c:v>161.4099999999257</c:v>
                </c:pt>
                <c:pt idx="32283">
                  <c:v>161.4149999999257</c:v>
                </c:pt>
                <c:pt idx="32284">
                  <c:v>161.4199999999257</c:v>
                </c:pt>
                <c:pt idx="32285">
                  <c:v>161.4249999999257</c:v>
                </c:pt>
                <c:pt idx="32286">
                  <c:v>161.4299999999257</c:v>
                </c:pt>
                <c:pt idx="32287">
                  <c:v>161.4349999999257</c:v>
                </c:pt>
                <c:pt idx="32288">
                  <c:v>161.4399999999256</c:v>
                </c:pt>
                <c:pt idx="32289">
                  <c:v>161.4449999999256</c:v>
                </c:pt>
                <c:pt idx="32290">
                  <c:v>161.4499999999256</c:v>
                </c:pt>
                <c:pt idx="32291">
                  <c:v>161.4549999999257</c:v>
                </c:pt>
                <c:pt idx="32292">
                  <c:v>161.4599999999257</c:v>
                </c:pt>
                <c:pt idx="32293">
                  <c:v>161.4649999999257</c:v>
                </c:pt>
                <c:pt idx="32294">
                  <c:v>161.4699999999256</c:v>
                </c:pt>
                <c:pt idx="32295">
                  <c:v>161.4749999999256</c:v>
                </c:pt>
                <c:pt idx="32296">
                  <c:v>161.4799999999256</c:v>
                </c:pt>
                <c:pt idx="32297">
                  <c:v>161.4849999999256</c:v>
                </c:pt>
                <c:pt idx="32298">
                  <c:v>161.4899999999256</c:v>
                </c:pt>
                <c:pt idx="32299">
                  <c:v>161.4949999999256</c:v>
                </c:pt>
                <c:pt idx="32300">
                  <c:v>161.4999999999256</c:v>
                </c:pt>
                <c:pt idx="32301">
                  <c:v>161.5049999999256</c:v>
                </c:pt>
                <c:pt idx="32302">
                  <c:v>161.5099999999256</c:v>
                </c:pt>
                <c:pt idx="32303">
                  <c:v>161.5149999999256</c:v>
                </c:pt>
                <c:pt idx="32304">
                  <c:v>161.5199999999256</c:v>
                </c:pt>
                <c:pt idx="32305">
                  <c:v>161.5249999999256</c:v>
                </c:pt>
                <c:pt idx="32306">
                  <c:v>161.5299999999256</c:v>
                </c:pt>
                <c:pt idx="32307">
                  <c:v>161.5349999999256</c:v>
                </c:pt>
                <c:pt idx="32308">
                  <c:v>161.5399999999256</c:v>
                </c:pt>
                <c:pt idx="32309">
                  <c:v>161.5449999999256</c:v>
                </c:pt>
                <c:pt idx="32310">
                  <c:v>161.5499999999255</c:v>
                </c:pt>
                <c:pt idx="32311">
                  <c:v>161.5549999999256</c:v>
                </c:pt>
                <c:pt idx="32312">
                  <c:v>161.5599999999256</c:v>
                </c:pt>
                <c:pt idx="32313">
                  <c:v>161.5649999999256</c:v>
                </c:pt>
                <c:pt idx="32314">
                  <c:v>161.5699999999256</c:v>
                </c:pt>
                <c:pt idx="32315">
                  <c:v>161.5749999999256</c:v>
                </c:pt>
                <c:pt idx="32316">
                  <c:v>161.5799999999255</c:v>
                </c:pt>
                <c:pt idx="32317">
                  <c:v>161.5849999999255</c:v>
                </c:pt>
                <c:pt idx="32318">
                  <c:v>161.5899999999255</c:v>
                </c:pt>
                <c:pt idx="32319">
                  <c:v>161.5949999999255</c:v>
                </c:pt>
                <c:pt idx="32320">
                  <c:v>161.5999999999255</c:v>
                </c:pt>
                <c:pt idx="32321">
                  <c:v>161.6049999999255</c:v>
                </c:pt>
                <c:pt idx="32322">
                  <c:v>161.6099999999255</c:v>
                </c:pt>
                <c:pt idx="32323">
                  <c:v>161.6149999999255</c:v>
                </c:pt>
                <c:pt idx="32324">
                  <c:v>161.6199999999255</c:v>
                </c:pt>
                <c:pt idx="32325">
                  <c:v>161.6249999999255</c:v>
                </c:pt>
                <c:pt idx="32326">
                  <c:v>161.6299999999255</c:v>
                </c:pt>
                <c:pt idx="32327">
                  <c:v>161.6349999999255</c:v>
                </c:pt>
                <c:pt idx="32328">
                  <c:v>161.6399999999255</c:v>
                </c:pt>
                <c:pt idx="32329">
                  <c:v>161.6449999999255</c:v>
                </c:pt>
                <c:pt idx="32330">
                  <c:v>161.6499999999255</c:v>
                </c:pt>
                <c:pt idx="32331">
                  <c:v>161.6549999999255</c:v>
                </c:pt>
                <c:pt idx="32332">
                  <c:v>161.6599999999254</c:v>
                </c:pt>
                <c:pt idx="32333">
                  <c:v>161.6649999999254</c:v>
                </c:pt>
                <c:pt idx="32334">
                  <c:v>161.6699999999254</c:v>
                </c:pt>
                <c:pt idx="32335">
                  <c:v>161.6749999999254</c:v>
                </c:pt>
                <c:pt idx="32336">
                  <c:v>161.6799999999254</c:v>
                </c:pt>
                <c:pt idx="32337">
                  <c:v>161.6849999999255</c:v>
                </c:pt>
                <c:pt idx="32338">
                  <c:v>161.6899999999254</c:v>
                </c:pt>
                <c:pt idx="32339">
                  <c:v>161.6949999999254</c:v>
                </c:pt>
                <c:pt idx="32340">
                  <c:v>161.6999999999254</c:v>
                </c:pt>
                <c:pt idx="32341">
                  <c:v>161.7049999999254</c:v>
                </c:pt>
                <c:pt idx="32342">
                  <c:v>161.7099999999254</c:v>
                </c:pt>
                <c:pt idx="32343">
                  <c:v>161.7149999999254</c:v>
                </c:pt>
                <c:pt idx="32344">
                  <c:v>161.7199999999254</c:v>
                </c:pt>
                <c:pt idx="32345">
                  <c:v>161.7249999999254</c:v>
                </c:pt>
                <c:pt idx="32346">
                  <c:v>161.7299999999254</c:v>
                </c:pt>
                <c:pt idx="32347">
                  <c:v>161.7349999999254</c:v>
                </c:pt>
                <c:pt idx="32348">
                  <c:v>161.7399999999254</c:v>
                </c:pt>
                <c:pt idx="32349">
                  <c:v>161.7449999999254</c:v>
                </c:pt>
                <c:pt idx="32350">
                  <c:v>161.7499999999254</c:v>
                </c:pt>
                <c:pt idx="32351">
                  <c:v>161.7549999999254</c:v>
                </c:pt>
                <c:pt idx="32352">
                  <c:v>161.7599999999254</c:v>
                </c:pt>
                <c:pt idx="32353">
                  <c:v>161.7649999999254</c:v>
                </c:pt>
                <c:pt idx="32354">
                  <c:v>161.7699999999253</c:v>
                </c:pt>
                <c:pt idx="32355">
                  <c:v>161.7749999999253</c:v>
                </c:pt>
                <c:pt idx="32356">
                  <c:v>161.7799999999253</c:v>
                </c:pt>
                <c:pt idx="32357">
                  <c:v>161.7849999999254</c:v>
                </c:pt>
                <c:pt idx="32358">
                  <c:v>161.7899999999254</c:v>
                </c:pt>
                <c:pt idx="32359">
                  <c:v>161.7949999999254</c:v>
                </c:pt>
                <c:pt idx="32360">
                  <c:v>161.7999999999253</c:v>
                </c:pt>
                <c:pt idx="32361">
                  <c:v>161.8049999999253</c:v>
                </c:pt>
                <c:pt idx="32362">
                  <c:v>161.8099999999253</c:v>
                </c:pt>
                <c:pt idx="32363">
                  <c:v>161.8149999999253</c:v>
                </c:pt>
                <c:pt idx="32364">
                  <c:v>161.8199999999253</c:v>
                </c:pt>
                <c:pt idx="32365">
                  <c:v>161.8249999999254</c:v>
                </c:pt>
                <c:pt idx="32366">
                  <c:v>161.8299999999253</c:v>
                </c:pt>
                <c:pt idx="32367">
                  <c:v>161.8349999999253</c:v>
                </c:pt>
                <c:pt idx="32368">
                  <c:v>161.8399999999253</c:v>
                </c:pt>
                <c:pt idx="32369">
                  <c:v>161.8449999999253</c:v>
                </c:pt>
                <c:pt idx="32370">
                  <c:v>161.8499999999253</c:v>
                </c:pt>
                <c:pt idx="32371">
                  <c:v>161.8549999999253</c:v>
                </c:pt>
                <c:pt idx="32372">
                  <c:v>161.8599999999253</c:v>
                </c:pt>
                <c:pt idx="32373">
                  <c:v>161.8649999999253</c:v>
                </c:pt>
                <c:pt idx="32374">
                  <c:v>161.8699999999253</c:v>
                </c:pt>
                <c:pt idx="32375">
                  <c:v>161.8749999999253</c:v>
                </c:pt>
                <c:pt idx="32376">
                  <c:v>161.8799999999252</c:v>
                </c:pt>
                <c:pt idx="32377">
                  <c:v>161.8849999999253</c:v>
                </c:pt>
                <c:pt idx="32378">
                  <c:v>161.8899999999253</c:v>
                </c:pt>
                <c:pt idx="32379">
                  <c:v>161.8949999999253</c:v>
                </c:pt>
                <c:pt idx="32380">
                  <c:v>161.8999999999253</c:v>
                </c:pt>
                <c:pt idx="32381">
                  <c:v>161.9049999999253</c:v>
                </c:pt>
                <c:pt idx="32382">
                  <c:v>161.9099999999252</c:v>
                </c:pt>
                <c:pt idx="32383">
                  <c:v>161.9149999999252</c:v>
                </c:pt>
                <c:pt idx="32384">
                  <c:v>161.9199999999252</c:v>
                </c:pt>
                <c:pt idx="32385">
                  <c:v>161.9249999999252</c:v>
                </c:pt>
                <c:pt idx="32386">
                  <c:v>161.9299999999252</c:v>
                </c:pt>
                <c:pt idx="32387">
                  <c:v>161.9349999999252</c:v>
                </c:pt>
                <c:pt idx="32388">
                  <c:v>161.9399999999252</c:v>
                </c:pt>
                <c:pt idx="32389">
                  <c:v>161.9449999999252</c:v>
                </c:pt>
                <c:pt idx="32390">
                  <c:v>161.9499999999252</c:v>
                </c:pt>
                <c:pt idx="32391">
                  <c:v>161.9549999999252</c:v>
                </c:pt>
                <c:pt idx="32392">
                  <c:v>161.9599999999252</c:v>
                </c:pt>
                <c:pt idx="32393">
                  <c:v>161.9649999999252</c:v>
                </c:pt>
                <c:pt idx="32394">
                  <c:v>161.9699999999252</c:v>
                </c:pt>
                <c:pt idx="32395">
                  <c:v>161.9749999999252</c:v>
                </c:pt>
                <c:pt idx="32396">
                  <c:v>161.9799999999252</c:v>
                </c:pt>
                <c:pt idx="32397">
                  <c:v>161.9849999999252</c:v>
                </c:pt>
                <c:pt idx="32398">
                  <c:v>161.9899999999252</c:v>
                </c:pt>
                <c:pt idx="32399">
                  <c:v>161.9949999999252</c:v>
                </c:pt>
                <c:pt idx="32400">
                  <c:v>161.9999999999252</c:v>
                </c:pt>
                <c:pt idx="32401">
                  <c:v>162.0049999999252</c:v>
                </c:pt>
                <c:pt idx="32402">
                  <c:v>162.0099999999252</c:v>
                </c:pt>
                <c:pt idx="32403">
                  <c:v>162.0149999999252</c:v>
                </c:pt>
                <c:pt idx="32404">
                  <c:v>162.0199999999251</c:v>
                </c:pt>
                <c:pt idx="32405">
                  <c:v>162.0249999999251</c:v>
                </c:pt>
                <c:pt idx="32406">
                  <c:v>162.0299999999251</c:v>
                </c:pt>
                <c:pt idx="32407">
                  <c:v>162.0349999999251</c:v>
                </c:pt>
                <c:pt idx="32408">
                  <c:v>162.0399999999251</c:v>
                </c:pt>
                <c:pt idx="32409">
                  <c:v>162.0449999999251</c:v>
                </c:pt>
                <c:pt idx="32410">
                  <c:v>162.0499999999251</c:v>
                </c:pt>
                <c:pt idx="32411">
                  <c:v>162.0549999999251</c:v>
                </c:pt>
                <c:pt idx="32412">
                  <c:v>162.0599999999251</c:v>
                </c:pt>
                <c:pt idx="32413">
                  <c:v>162.0649999999251</c:v>
                </c:pt>
                <c:pt idx="32414">
                  <c:v>162.0699999999251</c:v>
                </c:pt>
                <c:pt idx="32415">
                  <c:v>162.0749999999251</c:v>
                </c:pt>
                <c:pt idx="32416">
                  <c:v>162.0799999999251</c:v>
                </c:pt>
                <c:pt idx="32417">
                  <c:v>162.0849999999251</c:v>
                </c:pt>
                <c:pt idx="32418">
                  <c:v>162.0899999999251</c:v>
                </c:pt>
                <c:pt idx="32419">
                  <c:v>162.0949999999251</c:v>
                </c:pt>
                <c:pt idx="32420">
                  <c:v>162.099999999925</c:v>
                </c:pt>
                <c:pt idx="32421">
                  <c:v>162.104999999925</c:v>
                </c:pt>
                <c:pt idx="32422">
                  <c:v>162.109999999925</c:v>
                </c:pt>
                <c:pt idx="32423">
                  <c:v>162.114999999925</c:v>
                </c:pt>
                <c:pt idx="32424">
                  <c:v>162.119999999925</c:v>
                </c:pt>
                <c:pt idx="32425">
                  <c:v>162.1249999999251</c:v>
                </c:pt>
                <c:pt idx="32426">
                  <c:v>162.129999999925</c:v>
                </c:pt>
                <c:pt idx="32427">
                  <c:v>162.134999999925</c:v>
                </c:pt>
                <c:pt idx="32428">
                  <c:v>162.139999999925</c:v>
                </c:pt>
                <c:pt idx="32429">
                  <c:v>162.144999999925</c:v>
                </c:pt>
                <c:pt idx="32430">
                  <c:v>162.149999999925</c:v>
                </c:pt>
                <c:pt idx="32431">
                  <c:v>162.154999999925</c:v>
                </c:pt>
                <c:pt idx="32432">
                  <c:v>162.159999999925</c:v>
                </c:pt>
                <c:pt idx="32433">
                  <c:v>162.164999999925</c:v>
                </c:pt>
                <c:pt idx="32434">
                  <c:v>162.169999999925</c:v>
                </c:pt>
                <c:pt idx="32435">
                  <c:v>162.174999999925</c:v>
                </c:pt>
                <c:pt idx="32436">
                  <c:v>162.179999999925</c:v>
                </c:pt>
                <c:pt idx="32437">
                  <c:v>162.184999999925</c:v>
                </c:pt>
                <c:pt idx="32438">
                  <c:v>162.189999999925</c:v>
                </c:pt>
                <c:pt idx="32439">
                  <c:v>162.194999999925</c:v>
                </c:pt>
                <c:pt idx="32440">
                  <c:v>162.199999999925</c:v>
                </c:pt>
                <c:pt idx="32441">
                  <c:v>162.204999999925</c:v>
                </c:pt>
                <c:pt idx="32442">
                  <c:v>162.2099999999249</c:v>
                </c:pt>
                <c:pt idx="32443">
                  <c:v>162.2149999999249</c:v>
                </c:pt>
                <c:pt idx="32444">
                  <c:v>162.2199999999249</c:v>
                </c:pt>
                <c:pt idx="32445">
                  <c:v>162.224999999925</c:v>
                </c:pt>
                <c:pt idx="32446">
                  <c:v>162.229999999925</c:v>
                </c:pt>
                <c:pt idx="32447">
                  <c:v>162.234999999925</c:v>
                </c:pt>
                <c:pt idx="32448">
                  <c:v>162.2399999999249</c:v>
                </c:pt>
                <c:pt idx="32449">
                  <c:v>162.2449999999249</c:v>
                </c:pt>
                <c:pt idx="32450">
                  <c:v>162.2499999999249</c:v>
                </c:pt>
                <c:pt idx="32451">
                  <c:v>162.254999999925</c:v>
                </c:pt>
                <c:pt idx="32452">
                  <c:v>162.259999999925</c:v>
                </c:pt>
                <c:pt idx="32453">
                  <c:v>162.2649999999249</c:v>
                </c:pt>
                <c:pt idx="32454">
                  <c:v>162.2699999999249</c:v>
                </c:pt>
                <c:pt idx="32455">
                  <c:v>162.2749999999249</c:v>
                </c:pt>
                <c:pt idx="32456">
                  <c:v>162.2799999999249</c:v>
                </c:pt>
                <c:pt idx="32457">
                  <c:v>162.284999999925</c:v>
                </c:pt>
                <c:pt idx="32458">
                  <c:v>162.289999999925</c:v>
                </c:pt>
                <c:pt idx="32459">
                  <c:v>162.2949999999249</c:v>
                </c:pt>
                <c:pt idx="32460">
                  <c:v>162.2999999999249</c:v>
                </c:pt>
                <c:pt idx="32461">
                  <c:v>162.304999999925</c:v>
                </c:pt>
                <c:pt idx="32462">
                  <c:v>162.309999999925</c:v>
                </c:pt>
                <c:pt idx="32463">
                  <c:v>162.314999999925</c:v>
                </c:pt>
                <c:pt idx="32464">
                  <c:v>162.3199999999248</c:v>
                </c:pt>
                <c:pt idx="32465">
                  <c:v>162.324999999925</c:v>
                </c:pt>
                <c:pt idx="32466">
                  <c:v>162.329999999925</c:v>
                </c:pt>
                <c:pt idx="32467">
                  <c:v>162.334999999925</c:v>
                </c:pt>
                <c:pt idx="32468">
                  <c:v>162.339999999925</c:v>
                </c:pt>
                <c:pt idx="32469">
                  <c:v>162.344999999925</c:v>
                </c:pt>
                <c:pt idx="32470">
                  <c:v>162.3499999999248</c:v>
                </c:pt>
                <c:pt idx="32471">
                  <c:v>162.3549999999248</c:v>
                </c:pt>
                <c:pt idx="32472">
                  <c:v>162.3599999999248</c:v>
                </c:pt>
                <c:pt idx="32473">
                  <c:v>162.3649999999248</c:v>
                </c:pt>
                <c:pt idx="32474">
                  <c:v>162.3699999999248</c:v>
                </c:pt>
                <c:pt idx="32475">
                  <c:v>162.3749999999248</c:v>
                </c:pt>
                <c:pt idx="32476">
                  <c:v>162.3799999999248</c:v>
                </c:pt>
                <c:pt idx="32477">
                  <c:v>162.3849999999248</c:v>
                </c:pt>
                <c:pt idx="32478">
                  <c:v>162.3899999999248</c:v>
                </c:pt>
                <c:pt idx="32479">
                  <c:v>162.3949999999248</c:v>
                </c:pt>
                <c:pt idx="32480">
                  <c:v>162.3999999999248</c:v>
                </c:pt>
                <c:pt idx="32481">
                  <c:v>162.4049999999248</c:v>
                </c:pt>
                <c:pt idx="32482">
                  <c:v>162.4099999999248</c:v>
                </c:pt>
                <c:pt idx="32483">
                  <c:v>162.4149999999248</c:v>
                </c:pt>
                <c:pt idx="32484">
                  <c:v>162.4199999999248</c:v>
                </c:pt>
                <c:pt idx="32485">
                  <c:v>162.4249999999248</c:v>
                </c:pt>
                <c:pt idx="32486">
                  <c:v>162.4299999999248</c:v>
                </c:pt>
                <c:pt idx="32487">
                  <c:v>162.4349999999248</c:v>
                </c:pt>
                <c:pt idx="32488">
                  <c:v>162.4399999999248</c:v>
                </c:pt>
                <c:pt idx="32489">
                  <c:v>162.4449999999248</c:v>
                </c:pt>
                <c:pt idx="32490">
                  <c:v>162.4499999999248</c:v>
                </c:pt>
                <c:pt idx="32491">
                  <c:v>162.4549999999248</c:v>
                </c:pt>
                <c:pt idx="32492">
                  <c:v>162.4599999999248</c:v>
                </c:pt>
                <c:pt idx="32493">
                  <c:v>162.4649999999247</c:v>
                </c:pt>
                <c:pt idx="32494">
                  <c:v>162.4699999999247</c:v>
                </c:pt>
                <c:pt idx="32495">
                  <c:v>162.4749999999247</c:v>
                </c:pt>
                <c:pt idx="32496">
                  <c:v>162.4799999999247</c:v>
                </c:pt>
                <c:pt idx="32497">
                  <c:v>162.4849999999248</c:v>
                </c:pt>
                <c:pt idx="32498">
                  <c:v>162.4899999999247</c:v>
                </c:pt>
                <c:pt idx="32499">
                  <c:v>162.4949999999247</c:v>
                </c:pt>
                <c:pt idx="32500">
                  <c:v>162.4999999999247</c:v>
                </c:pt>
                <c:pt idx="32501">
                  <c:v>162.5049999999247</c:v>
                </c:pt>
                <c:pt idx="32502">
                  <c:v>162.5099999999247</c:v>
                </c:pt>
                <c:pt idx="32503">
                  <c:v>162.5149999999247</c:v>
                </c:pt>
                <c:pt idx="32504">
                  <c:v>162.5199999999247</c:v>
                </c:pt>
                <c:pt idx="32505">
                  <c:v>162.5249999999247</c:v>
                </c:pt>
                <c:pt idx="32506">
                  <c:v>162.5299999999247</c:v>
                </c:pt>
                <c:pt idx="32507">
                  <c:v>162.5349999999247</c:v>
                </c:pt>
                <c:pt idx="32508">
                  <c:v>162.5399999999246</c:v>
                </c:pt>
                <c:pt idx="32509">
                  <c:v>162.5449999999246</c:v>
                </c:pt>
                <c:pt idx="32510">
                  <c:v>162.5499999999246</c:v>
                </c:pt>
                <c:pt idx="32511">
                  <c:v>162.5549999999247</c:v>
                </c:pt>
                <c:pt idx="32512">
                  <c:v>162.5599999999247</c:v>
                </c:pt>
                <c:pt idx="32513">
                  <c:v>162.5649999999247</c:v>
                </c:pt>
                <c:pt idx="32514">
                  <c:v>162.5699999999246</c:v>
                </c:pt>
                <c:pt idx="32515">
                  <c:v>162.5749999999246</c:v>
                </c:pt>
                <c:pt idx="32516">
                  <c:v>162.5799999999246</c:v>
                </c:pt>
                <c:pt idx="32517">
                  <c:v>162.5849999999246</c:v>
                </c:pt>
                <c:pt idx="32518">
                  <c:v>162.5899999999246</c:v>
                </c:pt>
                <c:pt idx="32519">
                  <c:v>162.5949999999246</c:v>
                </c:pt>
                <c:pt idx="32520">
                  <c:v>162.5999999999246</c:v>
                </c:pt>
                <c:pt idx="32521">
                  <c:v>162.6049999999246</c:v>
                </c:pt>
                <c:pt idx="32522">
                  <c:v>162.6099999999246</c:v>
                </c:pt>
                <c:pt idx="32523">
                  <c:v>162.6149999999246</c:v>
                </c:pt>
                <c:pt idx="32524">
                  <c:v>162.6199999999246</c:v>
                </c:pt>
                <c:pt idx="32525">
                  <c:v>162.6249999999246</c:v>
                </c:pt>
                <c:pt idx="32526">
                  <c:v>162.6299999999246</c:v>
                </c:pt>
                <c:pt idx="32527">
                  <c:v>162.6349999999246</c:v>
                </c:pt>
                <c:pt idx="32528">
                  <c:v>162.6399999999246</c:v>
                </c:pt>
                <c:pt idx="32529">
                  <c:v>162.6449999999246</c:v>
                </c:pt>
                <c:pt idx="32530">
                  <c:v>162.6499999999245</c:v>
                </c:pt>
                <c:pt idx="32531">
                  <c:v>162.6549999999246</c:v>
                </c:pt>
                <c:pt idx="32532">
                  <c:v>162.6599999999246</c:v>
                </c:pt>
                <c:pt idx="32533">
                  <c:v>162.6649999999246</c:v>
                </c:pt>
                <c:pt idx="32534">
                  <c:v>162.6699999999246</c:v>
                </c:pt>
                <c:pt idx="32535">
                  <c:v>162.6749999999246</c:v>
                </c:pt>
                <c:pt idx="32536">
                  <c:v>162.6799999999245</c:v>
                </c:pt>
                <c:pt idx="32537">
                  <c:v>162.6849999999245</c:v>
                </c:pt>
                <c:pt idx="32538">
                  <c:v>162.6899999999245</c:v>
                </c:pt>
                <c:pt idx="32539">
                  <c:v>162.6949999999245</c:v>
                </c:pt>
                <c:pt idx="32540">
                  <c:v>162.6999999999245</c:v>
                </c:pt>
                <c:pt idx="32541">
                  <c:v>162.7049999999245</c:v>
                </c:pt>
                <c:pt idx="32542">
                  <c:v>162.7099999999245</c:v>
                </c:pt>
                <c:pt idx="32543">
                  <c:v>162.7149999999245</c:v>
                </c:pt>
                <c:pt idx="32544">
                  <c:v>162.7199999999245</c:v>
                </c:pt>
                <c:pt idx="32545">
                  <c:v>162.7249999999245</c:v>
                </c:pt>
                <c:pt idx="32546">
                  <c:v>162.7299999999245</c:v>
                </c:pt>
                <c:pt idx="32547">
                  <c:v>162.7349999999245</c:v>
                </c:pt>
                <c:pt idx="32548">
                  <c:v>162.7399999999245</c:v>
                </c:pt>
                <c:pt idx="32549">
                  <c:v>162.7449999999245</c:v>
                </c:pt>
                <c:pt idx="32550">
                  <c:v>162.7499999999245</c:v>
                </c:pt>
                <c:pt idx="32551">
                  <c:v>162.7549999999245</c:v>
                </c:pt>
                <c:pt idx="32552">
                  <c:v>162.7599999999244</c:v>
                </c:pt>
                <c:pt idx="32553">
                  <c:v>162.7649999999244</c:v>
                </c:pt>
                <c:pt idx="32554">
                  <c:v>162.7699999999244</c:v>
                </c:pt>
                <c:pt idx="32555">
                  <c:v>162.7749999999244</c:v>
                </c:pt>
                <c:pt idx="32556">
                  <c:v>162.7799999999244</c:v>
                </c:pt>
                <c:pt idx="32557">
                  <c:v>162.7849999999245</c:v>
                </c:pt>
                <c:pt idx="32558">
                  <c:v>162.7899999999244</c:v>
                </c:pt>
                <c:pt idx="32559">
                  <c:v>162.7949999999244</c:v>
                </c:pt>
                <c:pt idx="32560">
                  <c:v>162.7999999999244</c:v>
                </c:pt>
                <c:pt idx="32561">
                  <c:v>162.8049999999244</c:v>
                </c:pt>
                <c:pt idx="32562">
                  <c:v>162.8099999999244</c:v>
                </c:pt>
                <c:pt idx="32563">
                  <c:v>162.8149999999244</c:v>
                </c:pt>
                <c:pt idx="32564">
                  <c:v>162.8199999999244</c:v>
                </c:pt>
                <c:pt idx="32565">
                  <c:v>162.8249999999244</c:v>
                </c:pt>
                <c:pt idx="32566">
                  <c:v>162.8299999999244</c:v>
                </c:pt>
                <c:pt idx="32567">
                  <c:v>162.8349999999244</c:v>
                </c:pt>
                <c:pt idx="32568">
                  <c:v>162.8399999999244</c:v>
                </c:pt>
                <c:pt idx="32569">
                  <c:v>162.8449999999244</c:v>
                </c:pt>
                <c:pt idx="32570">
                  <c:v>162.8499999999244</c:v>
                </c:pt>
                <c:pt idx="32571">
                  <c:v>162.8549999999244</c:v>
                </c:pt>
                <c:pt idx="32572">
                  <c:v>162.8599999999244</c:v>
                </c:pt>
                <c:pt idx="32573">
                  <c:v>162.8649999999244</c:v>
                </c:pt>
                <c:pt idx="32574">
                  <c:v>162.8699999999244</c:v>
                </c:pt>
                <c:pt idx="32575">
                  <c:v>162.8749999999244</c:v>
                </c:pt>
                <c:pt idx="32576">
                  <c:v>162.8799999999244</c:v>
                </c:pt>
                <c:pt idx="32577">
                  <c:v>162.8849999999244</c:v>
                </c:pt>
                <c:pt idx="32578">
                  <c:v>162.8899999999244</c:v>
                </c:pt>
                <c:pt idx="32579">
                  <c:v>162.8949999999244</c:v>
                </c:pt>
                <c:pt idx="32580">
                  <c:v>162.8999999999244</c:v>
                </c:pt>
                <c:pt idx="32581">
                  <c:v>162.9049999999243</c:v>
                </c:pt>
                <c:pt idx="32582">
                  <c:v>162.9099999999243</c:v>
                </c:pt>
                <c:pt idx="32583">
                  <c:v>162.9149999999243</c:v>
                </c:pt>
                <c:pt idx="32584">
                  <c:v>162.9199999999243</c:v>
                </c:pt>
                <c:pt idx="32585">
                  <c:v>162.9249999999244</c:v>
                </c:pt>
                <c:pt idx="32586">
                  <c:v>162.9299999999243</c:v>
                </c:pt>
                <c:pt idx="32587">
                  <c:v>162.9349999999243</c:v>
                </c:pt>
                <c:pt idx="32588">
                  <c:v>162.9399999999243</c:v>
                </c:pt>
                <c:pt idx="32589">
                  <c:v>162.9449999999243</c:v>
                </c:pt>
                <c:pt idx="32590">
                  <c:v>162.9499999999243</c:v>
                </c:pt>
                <c:pt idx="32591">
                  <c:v>162.9549999999243</c:v>
                </c:pt>
                <c:pt idx="32592">
                  <c:v>162.9599999999243</c:v>
                </c:pt>
                <c:pt idx="32593">
                  <c:v>162.9649999999243</c:v>
                </c:pt>
                <c:pt idx="32594">
                  <c:v>162.9699999999243</c:v>
                </c:pt>
                <c:pt idx="32595">
                  <c:v>162.9749999999243</c:v>
                </c:pt>
                <c:pt idx="32596">
                  <c:v>162.9799999999242</c:v>
                </c:pt>
                <c:pt idx="32597">
                  <c:v>162.9849999999243</c:v>
                </c:pt>
                <c:pt idx="32598">
                  <c:v>162.9899999999243</c:v>
                </c:pt>
                <c:pt idx="32599">
                  <c:v>162.9949999999243</c:v>
                </c:pt>
                <c:pt idx="32600">
                  <c:v>162.9999999999243</c:v>
                </c:pt>
                <c:pt idx="32601">
                  <c:v>163.0049999999243</c:v>
                </c:pt>
                <c:pt idx="32602">
                  <c:v>163.0099999999242</c:v>
                </c:pt>
                <c:pt idx="32603">
                  <c:v>163.0149999999242</c:v>
                </c:pt>
                <c:pt idx="32604">
                  <c:v>163.0199999999242</c:v>
                </c:pt>
                <c:pt idx="32605">
                  <c:v>163.0249999999242</c:v>
                </c:pt>
                <c:pt idx="32606">
                  <c:v>163.0299999999242</c:v>
                </c:pt>
                <c:pt idx="32607">
                  <c:v>163.0349999999242</c:v>
                </c:pt>
                <c:pt idx="32608">
                  <c:v>163.0399999999242</c:v>
                </c:pt>
                <c:pt idx="32609">
                  <c:v>163.0449999999242</c:v>
                </c:pt>
                <c:pt idx="32610">
                  <c:v>163.0499999999242</c:v>
                </c:pt>
                <c:pt idx="32611">
                  <c:v>163.0549999999242</c:v>
                </c:pt>
                <c:pt idx="32612">
                  <c:v>163.0599999999242</c:v>
                </c:pt>
                <c:pt idx="32613">
                  <c:v>163.0649999999242</c:v>
                </c:pt>
                <c:pt idx="32614">
                  <c:v>163.0699999999242</c:v>
                </c:pt>
                <c:pt idx="32615">
                  <c:v>163.0749999999242</c:v>
                </c:pt>
                <c:pt idx="32616">
                  <c:v>163.0799999999242</c:v>
                </c:pt>
                <c:pt idx="32617">
                  <c:v>163.0849999999242</c:v>
                </c:pt>
                <c:pt idx="32618">
                  <c:v>163.0899999999242</c:v>
                </c:pt>
                <c:pt idx="32619">
                  <c:v>163.0949999999242</c:v>
                </c:pt>
                <c:pt idx="32620">
                  <c:v>163.0999999999242</c:v>
                </c:pt>
                <c:pt idx="32621">
                  <c:v>163.1049999999242</c:v>
                </c:pt>
                <c:pt idx="32622">
                  <c:v>163.1099999999242</c:v>
                </c:pt>
                <c:pt idx="32623">
                  <c:v>163.1149999999242</c:v>
                </c:pt>
                <c:pt idx="32624">
                  <c:v>163.1199999999241</c:v>
                </c:pt>
                <c:pt idx="32625">
                  <c:v>163.1249999999241</c:v>
                </c:pt>
                <c:pt idx="32626">
                  <c:v>163.1299999999241</c:v>
                </c:pt>
                <c:pt idx="32627">
                  <c:v>163.1349999999241</c:v>
                </c:pt>
                <c:pt idx="32628">
                  <c:v>163.1399999999241</c:v>
                </c:pt>
                <c:pt idx="32629">
                  <c:v>163.1449999999241</c:v>
                </c:pt>
                <c:pt idx="32630">
                  <c:v>163.1499999999241</c:v>
                </c:pt>
                <c:pt idx="32631">
                  <c:v>163.1549999999241</c:v>
                </c:pt>
                <c:pt idx="32632">
                  <c:v>163.1599999999241</c:v>
                </c:pt>
                <c:pt idx="32633">
                  <c:v>163.1649999999241</c:v>
                </c:pt>
                <c:pt idx="32634">
                  <c:v>163.1699999999241</c:v>
                </c:pt>
                <c:pt idx="32635">
                  <c:v>163.1749999999241</c:v>
                </c:pt>
                <c:pt idx="32636">
                  <c:v>163.1799999999241</c:v>
                </c:pt>
                <c:pt idx="32637">
                  <c:v>163.1849999999241</c:v>
                </c:pt>
                <c:pt idx="32638">
                  <c:v>163.1899999999241</c:v>
                </c:pt>
                <c:pt idx="32639">
                  <c:v>163.1949999999241</c:v>
                </c:pt>
                <c:pt idx="32640">
                  <c:v>163.199999999924</c:v>
                </c:pt>
                <c:pt idx="32641">
                  <c:v>163.204999999924</c:v>
                </c:pt>
                <c:pt idx="32642">
                  <c:v>163.209999999924</c:v>
                </c:pt>
                <c:pt idx="32643">
                  <c:v>163.214999999924</c:v>
                </c:pt>
                <c:pt idx="32644">
                  <c:v>163.219999999924</c:v>
                </c:pt>
                <c:pt idx="32645">
                  <c:v>163.2249999999241</c:v>
                </c:pt>
                <c:pt idx="32646">
                  <c:v>163.229999999924</c:v>
                </c:pt>
                <c:pt idx="32647">
                  <c:v>163.234999999924</c:v>
                </c:pt>
                <c:pt idx="32648">
                  <c:v>163.239999999924</c:v>
                </c:pt>
                <c:pt idx="32649">
                  <c:v>163.244999999924</c:v>
                </c:pt>
                <c:pt idx="32650">
                  <c:v>163.249999999924</c:v>
                </c:pt>
                <c:pt idx="32651">
                  <c:v>163.254999999924</c:v>
                </c:pt>
                <c:pt idx="32652">
                  <c:v>163.259999999924</c:v>
                </c:pt>
                <c:pt idx="32653">
                  <c:v>163.264999999924</c:v>
                </c:pt>
                <c:pt idx="32654">
                  <c:v>163.269999999924</c:v>
                </c:pt>
                <c:pt idx="32655">
                  <c:v>163.274999999924</c:v>
                </c:pt>
                <c:pt idx="32656">
                  <c:v>163.279999999924</c:v>
                </c:pt>
                <c:pt idx="32657">
                  <c:v>163.284999999924</c:v>
                </c:pt>
                <c:pt idx="32658">
                  <c:v>163.289999999924</c:v>
                </c:pt>
                <c:pt idx="32659">
                  <c:v>163.294999999924</c:v>
                </c:pt>
                <c:pt idx="32660">
                  <c:v>163.299999999924</c:v>
                </c:pt>
                <c:pt idx="32661">
                  <c:v>163.304999999924</c:v>
                </c:pt>
                <c:pt idx="32662">
                  <c:v>163.309999999924</c:v>
                </c:pt>
                <c:pt idx="32663">
                  <c:v>163.314999999924</c:v>
                </c:pt>
                <c:pt idx="32664">
                  <c:v>163.319999999924</c:v>
                </c:pt>
                <c:pt idx="32665">
                  <c:v>163.324999999924</c:v>
                </c:pt>
                <c:pt idx="32666">
                  <c:v>163.329999999924</c:v>
                </c:pt>
                <c:pt idx="32667">
                  <c:v>163.334999999924</c:v>
                </c:pt>
                <c:pt idx="32668">
                  <c:v>163.339999999924</c:v>
                </c:pt>
                <c:pt idx="32669">
                  <c:v>163.344999999924</c:v>
                </c:pt>
                <c:pt idx="32670">
                  <c:v>163.349999999924</c:v>
                </c:pt>
                <c:pt idx="32671">
                  <c:v>163.354999999924</c:v>
                </c:pt>
                <c:pt idx="32672">
                  <c:v>163.359999999924</c:v>
                </c:pt>
                <c:pt idx="32673">
                  <c:v>163.364999999924</c:v>
                </c:pt>
                <c:pt idx="32674">
                  <c:v>163.369999999924</c:v>
                </c:pt>
                <c:pt idx="32675">
                  <c:v>163.374999999924</c:v>
                </c:pt>
                <c:pt idx="32676">
                  <c:v>163.379999999924</c:v>
                </c:pt>
                <c:pt idx="32677">
                  <c:v>163.384999999924</c:v>
                </c:pt>
                <c:pt idx="32678">
                  <c:v>163.389999999924</c:v>
                </c:pt>
                <c:pt idx="32679">
                  <c:v>163.394999999924</c:v>
                </c:pt>
                <c:pt idx="32680">
                  <c:v>163.399999999924</c:v>
                </c:pt>
                <c:pt idx="32681">
                  <c:v>163.404999999924</c:v>
                </c:pt>
                <c:pt idx="32682">
                  <c:v>163.409999999924</c:v>
                </c:pt>
                <c:pt idx="32683">
                  <c:v>163.414999999924</c:v>
                </c:pt>
                <c:pt idx="32684">
                  <c:v>163.4199999999238</c:v>
                </c:pt>
                <c:pt idx="32685">
                  <c:v>163.424999999924</c:v>
                </c:pt>
                <c:pt idx="32686">
                  <c:v>163.429999999924</c:v>
                </c:pt>
                <c:pt idx="32687">
                  <c:v>163.434999999924</c:v>
                </c:pt>
                <c:pt idx="32688">
                  <c:v>163.439999999924</c:v>
                </c:pt>
                <c:pt idx="32689">
                  <c:v>163.444999999924</c:v>
                </c:pt>
                <c:pt idx="32690">
                  <c:v>163.4499999999238</c:v>
                </c:pt>
                <c:pt idx="32691">
                  <c:v>163.4549999999238</c:v>
                </c:pt>
                <c:pt idx="32692">
                  <c:v>163.4599999999238</c:v>
                </c:pt>
                <c:pt idx="32693">
                  <c:v>163.4649999999238</c:v>
                </c:pt>
                <c:pt idx="32694">
                  <c:v>163.4699999999238</c:v>
                </c:pt>
                <c:pt idx="32695">
                  <c:v>163.4749999999238</c:v>
                </c:pt>
                <c:pt idx="32696">
                  <c:v>163.4799999999238</c:v>
                </c:pt>
                <c:pt idx="32697">
                  <c:v>163.4849999999238</c:v>
                </c:pt>
                <c:pt idx="32698">
                  <c:v>163.4899999999238</c:v>
                </c:pt>
                <c:pt idx="32699">
                  <c:v>163.4949999999238</c:v>
                </c:pt>
                <c:pt idx="32700">
                  <c:v>163.4999999999238</c:v>
                </c:pt>
                <c:pt idx="32701">
                  <c:v>163.5049999999238</c:v>
                </c:pt>
                <c:pt idx="32702">
                  <c:v>163.5099999999238</c:v>
                </c:pt>
                <c:pt idx="32703">
                  <c:v>163.5149999999238</c:v>
                </c:pt>
                <c:pt idx="32704">
                  <c:v>163.5199999999238</c:v>
                </c:pt>
                <c:pt idx="32705">
                  <c:v>163.5249999999238</c:v>
                </c:pt>
                <c:pt idx="32706">
                  <c:v>163.5299999999238</c:v>
                </c:pt>
                <c:pt idx="32707">
                  <c:v>163.5349999999238</c:v>
                </c:pt>
                <c:pt idx="32708">
                  <c:v>163.5399999999238</c:v>
                </c:pt>
                <c:pt idx="32709">
                  <c:v>163.5449999999238</c:v>
                </c:pt>
                <c:pt idx="32710">
                  <c:v>163.5499999999238</c:v>
                </c:pt>
                <c:pt idx="32711">
                  <c:v>163.5549999999238</c:v>
                </c:pt>
                <c:pt idx="32712">
                  <c:v>163.5599999999238</c:v>
                </c:pt>
                <c:pt idx="32713">
                  <c:v>163.5649999999237</c:v>
                </c:pt>
                <c:pt idx="32714">
                  <c:v>163.5699999999237</c:v>
                </c:pt>
                <c:pt idx="32715">
                  <c:v>163.5749999999237</c:v>
                </c:pt>
                <c:pt idx="32716">
                  <c:v>163.5799999999237</c:v>
                </c:pt>
                <c:pt idx="32717">
                  <c:v>163.5849999999238</c:v>
                </c:pt>
                <c:pt idx="32718">
                  <c:v>163.5899999999237</c:v>
                </c:pt>
                <c:pt idx="32719">
                  <c:v>163.5949999999237</c:v>
                </c:pt>
                <c:pt idx="32720">
                  <c:v>163.5999999999237</c:v>
                </c:pt>
                <c:pt idx="32721">
                  <c:v>163.6049999999237</c:v>
                </c:pt>
                <c:pt idx="32722">
                  <c:v>163.6099999999237</c:v>
                </c:pt>
                <c:pt idx="32723">
                  <c:v>163.6149999999237</c:v>
                </c:pt>
                <c:pt idx="32724">
                  <c:v>163.6199999999237</c:v>
                </c:pt>
                <c:pt idx="32725">
                  <c:v>163.6249999999237</c:v>
                </c:pt>
                <c:pt idx="32726">
                  <c:v>163.6299999999237</c:v>
                </c:pt>
                <c:pt idx="32727">
                  <c:v>163.6349999999237</c:v>
                </c:pt>
                <c:pt idx="32728">
                  <c:v>163.6399999999236</c:v>
                </c:pt>
                <c:pt idx="32729">
                  <c:v>163.6449999999236</c:v>
                </c:pt>
                <c:pt idx="32730">
                  <c:v>163.6499999999236</c:v>
                </c:pt>
                <c:pt idx="32731">
                  <c:v>163.6549999999237</c:v>
                </c:pt>
                <c:pt idx="32732">
                  <c:v>163.6599999999237</c:v>
                </c:pt>
                <c:pt idx="32733">
                  <c:v>163.6649999999237</c:v>
                </c:pt>
                <c:pt idx="32734">
                  <c:v>163.6699999999236</c:v>
                </c:pt>
                <c:pt idx="32735">
                  <c:v>163.6749999999236</c:v>
                </c:pt>
                <c:pt idx="32736">
                  <c:v>163.6799999999236</c:v>
                </c:pt>
                <c:pt idx="32737">
                  <c:v>163.6849999999236</c:v>
                </c:pt>
                <c:pt idx="32738">
                  <c:v>163.6899999999236</c:v>
                </c:pt>
                <c:pt idx="32739">
                  <c:v>163.6949999999236</c:v>
                </c:pt>
                <c:pt idx="32740">
                  <c:v>163.6999999999236</c:v>
                </c:pt>
                <c:pt idx="32741">
                  <c:v>163.7049999999236</c:v>
                </c:pt>
                <c:pt idx="32742">
                  <c:v>163.7099999999236</c:v>
                </c:pt>
                <c:pt idx="32743">
                  <c:v>163.7149999999236</c:v>
                </c:pt>
                <c:pt idx="32744">
                  <c:v>163.7199999999236</c:v>
                </c:pt>
                <c:pt idx="32745">
                  <c:v>163.7249999999236</c:v>
                </c:pt>
                <c:pt idx="32746">
                  <c:v>163.7299999999236</c:v>
                </c:pt>
                <c:pt idx="32747">
                  <c:v>163.7349999999236</c:v>
                </c:pt>
                <c:pt idx="32748">
                  <c:v>163.7399999999236</c:v>
                </c:pt>
                <c:pt idx="32749">
                  <c:v>163.7449999999236</c:v>
                </c:pt>
                <c:pt idx="32750">
                  <c:v>163.7499999999235</c:v>
                </c:pt>
                <c:pt idx="32751">
                  <c:v>163.7549999999236</c:v>
                </c:pt>
                <c:pt idx="32752">
                  <c:v>163.7599999999236</c:v>
                </c:pt>
                <c:pt idx="32753">
                  <c:v>163.7649999999236</c:v>
                </c:pt>
                <c:pt idx="32754">
                  <c:v>163.7699999999236</c:v>
                </c:pt>
                <c:pt idx="32755">
                  <c:v>163.7749999999236</c:v>
                </c:pt>
                <c:pt idx="32756">
                  <c:v>163.7799999999235</c:v>
                </c:pt>
                <c:pt idx="32757">
                  <c:v>163.7849999999235</c:v>
                </c:pt>
                <c:pt idx="32758">
                  <c:v>163.7899999999235</c:v>
                </c:pt>
                <c:pt idx="32759">
                  <c:v>163.7949999999235</c:v>
                </c:pt>
                <c:pt idx="32760">
                  <c:v>163.7999999999235</c:v>
                </c:pt>
                <c:pt idx="32761">
                  <c:v>163.8049999999236</c:v>
                </c:pt>
                <c:pt idx="32762">
                  <c:v>163.8099999999235</c:v>
                </c:pt>
                <c:pt idx="32763">
                  <c:v>163.8149999999235</c:v>
                </c:pt>
                <c:pt idx="32764">
                  <c:v>163.8199999999235</c:v>
                </c:pt>
                <c:pt idx="32765">
                  <c:v>163.8249999999235</c:v>
                </c:pt>
                <c:pt idx="32766">
                  <c:v>163.8299999999235</c:v>
                </c:pt>
                <c:pt idx="32767">
                  <c:v>163.8349999999235</c:v>
                </c:pt>
                <c:pt idx="32768">
                  <c:v>163.8399999999235</c:v>
                </c:pt>
                <c:pt idx="32769">
                  <c:v>163.8449999999235</c:v>
                </c:pt>
                <c:pt idx="32770">
                  <c:v>163.8499999999235</c:v>
                </c:pt>
                <c:pt idx="32771">
                  <c:v>163.8549999999235</c:v>
                </c:pt>
                <c:pt idx="32772">
                  <c:v>163.8599999999235</c:v>
                </c:pt>
                <c:pt idx="32773">
                  <c:v>163.8649999999235</c:v>
                </c:pt>
                <c:pt idx="32774">
                  <c:v>163.8699999999235</c:v>
                </c:pt>
                <c:pt idx="32775">
                  <c:v>163.8749999999235</c:v>
                </c:pt>
                <c:pt idx="32776">
                  <c:v>163.8799999999235</c:v>
                </c:pt>
                <c:pt idx="32777">
                  <c:v>163.8849999999235</c:v>
                </c:pt>
                <c:pt idx="32778">
                  <c:v>163.8899999999235</c:v>
                </c:pt>
                <c:pt idx="32779">
                  <c:v>163.8949999999234</c:v>
                </c:pt>
                <c:pt idx="32780">
                  <c:v>163.8999999999234</c:v>
                </c:pt>
                <c:pt idx="32781">
                  <c:v>163.9049999999234</c:v>
                </c:pt>
                <c:pt idx="32782">
                  <c:v>163.9099999999234</c:v>
                </c:pt>
                <c:pt idx="32783">
                  <c:v>163.9149999999234</c:v>
                </c:pt>
                <c:pt idx="32784">
                  <c:v>163.9199999999234</c:v>
                </c:pt>
                <c:pt idx="32785">
                  <c:v>163.9249999999234</c:v>
                </c:pt>
                <c:pt idx="32786">
                  <c:v>163.9299999999234</c:v>
                </c:pt>
                <c:pt idx="32787">
                  <c:v>163.9349999999234</c:v>
                </c:pt>
                <c:pt idx="32788">
                  <c:v>163.9399999999234</c:v>
                </c:pt>
                <c:pt idx="32789">
                  <c:v>163.9449999999234</c:v>
                </c:pt>
                <c:pt idx="32790">
                  <c:v>163.9499999999234</c:v>
                </c:pt>
                <c:pt idx="32791">
                  <c:v>163.9549999999234</c:v>
                </c:pt>
                <c:pt idx="32792">
                  <c:v>163.9599999999234</c:v>
                </c:pt>
                <c:pt idx="32793">
                  <c:v>163.9649999999234</c:v>
                </c:pt>
                <c:pt idx="32794">
                  <c:v>163.9699999999234</c:v>
                </c:pt>
                <c:pt idx="32795">
                  <c:v>163.9749999999234</c:v>
                </c:pt>
                <c:pt idx="32796">
                  <c:v>163.9799999999234</c:v>
                </c:pt>
                <c:pt idx="32797">
                  <c:v>163.9849999999234</c:v>
                </c:pt>
                <c:pt idx="32798">
                  <c:v>163.9899999999234</c:v>
                </c:pt>
                <c:pt idx="32799">
                  <c:v>163.9949999999234</c:v>
                </c:pt>
                <c:pt idx="32800">
                  <c:v>163.9999999999234</c:v>
                </c:pt>
                <c:pt idx="32801">
                  <c:v>164.0049999999233</c:v>
                </c:pt>
                <c:pt idx="32802">
                  <c:v>164.0099999999233</c:v>
                </c:pt>
                <c:pt idx="32803">
                  <c:v>164.0149999999233</c:v>
                </c:pt>
                <c:pt idx="32804">
                  <c:v>164.0199999999233</c:v>
                </c:pt>
                <c:pt idx="32805">
                  <c:v>164.0249999999234</c:v>
                </c:pt>
                <c:pt idx="32806">
                  <c:v>164.0299999999233</c:v>
                </c:pt>
                <c:pt idx="32807">
                  <c:v>164.0349999999233</c:v>
                </c:pt>
                <c:pt idx="32808">
                  <c:v>164.0399999999233</c:v>
                </c:pt>
                <c:pt idx="32809">
                  <c:v>164.0449999999233</c:v>
                </c:pt>
                <c:pt idx="32810">
                  <c:v>164.0499999999233</c:v>
                </c:pt>
                <c:pt idx="32811">
                  <c:v>164.0549999999233</c:v>
                </c:pt>
                <c:pt idx="32812">
                  <c:v>164.0599999999233</c:v>
                </c:pt>
                <c:pt idx="32813">
                  <c:v>164.0649999999233</c:v>
                </c:pt>
                <c:pt idx="32814">
                  <c:v>164.0699999999233</c:v>
                </c:pt>
                <c:pt idx="32815">
                  <c:v>164.0749999999233</c:v>
                </c:pt>
                <c:pt idx="32816">
                  <c:v>164.0799999999232</c:v>
                </c:pt>
                <c:pt idx="32817">
                  <c:v>164.0849999999233</c:v>
                </c:pt>
                <c:pt idx="32818">
                  <c:v>164.0899999999233</c:v>
                </c:pt>
                <c:pt idx="32819">
                  <c:v>164.0949999999233</c:v>
                </c:pt>
                <c:pt idx="32820">
                  <c:v>164.0999999999233</c:v>
                </c:pt>
                <c:pt idx="32821">
                  <c:v>164.1049999999233</c:v>
                </c:pt>
                <c:pt idx="32822">
                  <c:v>164.1099999999232</c:v>
                </c:pt>
                <c:pt idx="32823">
                  <c:v>164.1149999999232</c:v>
                </c:pt>
                <c:pt idx="32824">
                  <c:v>164.1199999999232</c:v>
                </c:pt>
                <c:pt idx="32825">
                  <c:v>164.1249999999232</c:v>
                </c:pt>
                <c:pt idx="32826">
                  <c:v>164.1299999999232</c:v>
                </c:pt>
                <c:pt idx="32827">
                  <c:v>164.1349999999232</c:v>
                </c:pt>
                <c:pt idx="32828">
                  <c:v>164.1399999999232</c:v>
                </c:pt>
                <c:pt idx="32829">
                  <c:v>164.1449999999232</c:v>
                </c:pt>
                <c:pt idx="32830">
                  <c:v>164.1499999999232</c:v>
                </c:pt>
                <c:pt idx="32831">
                  <c:v>164.1549999999232</c:v>
                </c:pt>
                <c:pt idx="32832">
                  <c:v>164.1599999999232</c:v>
                </c:pt>
                <c:pt idx="32833">
                  <c:v>164.1649999999232</c:v>
                </c:pt>
                <c:pt idx="32834">
                  <c:v>164.1699999999232</c:v>
                </c:pt>
                <c:pt idx="32835">
                  <c:v>164.1749999999232</c:v>
                </c:pt>
                <c:pt idx="32836">
                  <c:v>164.1799999999232</c:v>
                </c:pt>
                <c:pt idx="32837">
                  <c:v>164.1849999999232</c:v>
                </c:pt>
                <c:pt idx="32838">
                  <c:v>164.1899999999232</c:v>
                </c:pt>
                <c:pt idx="32839">
                  <c:v>164.1949999999232</c:v>
                </c:pt>
                <c:pt idx="32840">
                  <c:v>164.1999999999232</c:v>
                </c:pt>
                <c:pt idx="32841">
                  <c:v>164.2049999999232</c:v>
                </c:pt>
                <c:pt idx="32842">
                  <c:v>164.2099999999232</c:v>
                </c:pt>
                <c:pt idx="32843">
                  <c:v>164.2149999999232</c:v>
                </c:pt>
                <c:pt idx="32844">
                  <c:v>164.2199999999231</c:v>
                </c:pt>
                <c:pt idx="32845">
                  <c:v>164.2249999999231</c:v>
                </c:pt>
                <c:pt idx="32846">
                  <c:v>164.2299999999231</c:v>
                </c:pt>
                <c:pt idx="32847">
                  <c:v>164.2349999999231</c:v>
                </c:pt>
                <c:pt idx="32848">
                  <c:v>164.2399999999231</c:v>
                </c:pt>
                <c:pt idx="32849">
                  <c:v>164.2449999999231</c:v>
                </c:pt>
                <c:pt idx="32850">
                  <c:v>164.2499999999231</c:v>
                </c:pt>
                <c:pt idx="32851">
                  <c:v>164.2549999999231</c:v>
                </c:pt>
                <c:pt idx="32852">
                  <c:v>164.2599999999231</c:v>
                </c:pt>
                <c:pt idx="32853">
                  <c:v>164.2649999999231</c:v>
                </c:pt>
                <c:pt idx="32854">
                  <c:v>164.2699999999231</c:v>
                </c:pt>
                <c:pt idx="32855">
                  <c:v>164.2749999999231</c:v>
                </c:pt>
                <c:pt idx="32856">
                  <c:v>164.2799999999231</c:v>
                </c:pt>
                <c:pt idx="32857">
                  <c:v>164.2849999999231</c:v>
                </c:pt>
                <c:pt idx="32858">
                  <c:v>164.2899999999231</c:v>
                </c:pt>
                <c:pt idx="32859">
                  <c:v>164.2949999999231</c:v>
                </c:pt>
                <c:pt idx="32860">
                  <c:v>164.299999999923</c:v>
                </c:pt>
                <c:pt idx="32861">
                  <c:v>164.3049999999231</c:v>
                </c:pt>
                <c:pt idx="32862">
                  <c:v>164.3099999999231</c:v>
                </c:pt>
                <c:pt idx="32863">
                  <c:v>164.3149999999231</c:v>
                </c:pt>
                <c:pt idx="32864">
                  <c:v>164.3199999999231</c:v>
                </c:pt>
                <c:pt idx="32865">
                  <c:v>164.3249999999231</c:v>
                </c:pt>
                <c:pt idx="32866">
                  <c:v>164.3299999999231</c:v>
                </c:pt>
                <c:pt idx="32867">
                  <c:v>164.334999999923</c:v>
                </c:pt>
                <c:pt idx="32868">
                  <c:v>164.339999999923</c:v>
                </c:pt>
                <c:pt idx="32869">
                  <c:v>164.344999999923</c:v>
                </c:pt>
                <c:pt idx="32870">
                  <c:v>164.349999999923</c:v>
                </c:pt>
                <c:pt idx="32871">
                  <c:v>164.3549999999231</c:v>
                </c:pt>
                <c:pt idx="32872">
                  <c:v>164.359999999923</c:v>
                </c:pt>
                <c:pt idx="32873">
                  <c:v>164.364999999923</c:v>
                </c:pt>
                <c:pt idx="32874">
                  <c:v>164.369999999923</c:v>
                </c:pt>
                <c:pt idx="32875">
                  <c:v>164.374999999923</c:v>
                </c:pt>
                <c:pt idx="32876">
                  <c:v>164.379999999923</c:v>
                </c:pt>
                <c:pt idx="32877">
                  <c:v>164.384999999923</c:v>
                </c:pt>
                <c:pt idx="32878">
                  <c:v>164.389999999923</c:v>
                </c:pt>
                <c:pt idx="32879">
                  <c:v>164.394999999923</c:v>
                </c:pt>
                <c:pt idx="32880">
                  <c:v>164.399999999923</c:v>
                </c:pt>
                <c:pt idx="32881">
                  <c:v>164.404999999923</c:v>
                </c:pt>
                <c:pt idx="32882">
                  <c:v>164.4099999999229</c:v>
                </c:pt>
                <c:pt idx="32883">
                  <c:v>164.4149999999229</c:v>
                </c:pt>
                <c:pt idx="32884">
                  <c:v>164.4199999999229</c:v>
                </c:pt>
                <c:pt idx="32885">
                  <c:v>164.424999999923</c:v>
                </c:pt>
                <c:pt idx="32886">
                  <c:v>164.429999999923</c:v>
                </c:pt>
                <c:pt idx="32887">
                  <c:v>164.434999999923</c:v>
                </c:pt>
                <c:pt idx="32888">
                  <c:v>164.4399999999229</c:v>
                </c:pt>
                <c:pt idx="32889">
                  <c:v>164.4449999999229</c:v>
                </c:pt>
                <c:pt idx="32890">
                  <c:v>164.4499999999229</c:v>
                </c:pt>
                <c:pt idx="32891">
                  <c:v>164.454999999923</c:v>
                </c:pt>
                <c:pt idx="32892">
                  <c:v>164.4599999999229</c:v>
                </c:pt>
                <c:pt idx="32893">
                  <c:v>164.4649999999229</c:v>
                </c:pt>
                <c:pt idx="32894">
                  <c:v>164.4699999999229</c:v>
                </c:pt>
                <c:pt idx="32895">
                  <c:v>164.4749999999229</c:v>
                </c:pt>
                <c:pt idx="32896">
                  <c:v>164.4799999999229</c:v>
                </c:pt>
                <c:pt idx="32897">
                  <c:v>164.484999999923</c:v>
                </c:pt>
                <c:pt idx="32898">
                  <c:v>164.489999999923</c:v>
                </c:pt>
                <c:pt idx="32899">
                  <c:v>164.4949999999229</c:v>
                </c:pt>
                <c:pt idx="32900">
                  <c:v>164.4999999999229</c:v>
                </c:pt>
                <c:pt idx="32901">
                  <c:v>164.5049999999229</c:v>
                </c:pt>
                <c:pt idx="32902">
                  <c:v>164.5099999999229</c:v>
                </c:pt>
                <c:pt idx="32903">
                  <c:v>164.5149999999228</c:v>
                </c:pt>
                <c:pt idx="32904">
                  <c:v>164.5199999999228</c:v>
                </c:pt>
                <c:pt idx="32905">
                  <c:v>164.5249999999228</c:v>
                </c:pt>
                <c:pt idx="32906">
                  <c:v>164.5299999999228</c:v>
                </c:pt>
                <c:pt idx="32907">
                  <c:v>164.5349999999228</c:v>
                </c:pt>
                <c:pt idx="32908">
                  <c:v>164.5399999999228</c:v>
                </c:pt>
                <c:pt idx="32909">
                  <c:v>164.5449999999228</c:v>
                </c:pt>
                <c:pt idx="32910">
                  <c:v>164.5499999999228</c:v>
                </c:pt>
                <c:pt idx="32911">
                  <c:v>164.5549999999228</c:v>
                </c:pt>
                <c:pt idx="32912">
                  <c:v>164.5599999999228</c:v>
                </c:pt>
                <c:pt idx="32913">
                  <c:v>164.5649999999228</c:v>
                </c:pt>
                <c:pt idx="32914">
                  <c:v>164.5699999999228</c:v>
                </c:pt>
                <c:pt idx="32915">
                  <c:v>164.5749999999228</c:v>
                </c:pt>
                <c:pt idx="32916">
                  <c:v>164.5799999999228</c:v>
                </c:pt>
                <c:pt idx="32917">
                  <c:v>164.5849999999228</c:v>
                </c:pt>
                <c:pt idx="32918">
                  <c:v>164.5899999999228</c:v>
                </c:pt>
                <c:pt idx="32919">
                  <c:v>164.5949999999228</c:v>
                </c:pt>
                <c:pt idx="32920">
                  <c:v>164.5999999999228</c:v>
                </c:pt>
                <c:pt idx="32921">
                  <c:v>164.6049999999228</c:v>
                </c:pt>
                <c:pt idx="32922">
                  <c:v>164.6099999999228</c:v>
                </c:pt>
                <c:pt idx="32923">
                  <c:v>164.6149999999228</c:v>
                </c:pt>
                <c:pt idx="32924">
                  <c:v>164.6199999999228</c:v>
                </c:pt>
                <c:pt idx="32925">
                  <c:v>164.6249999999228</c:v>
                </c:pt>
                <c:pt idx="32926">
                  <c:v>164.6299999999227</c:v>
                </c:pt>
                <c:pt idx="32927">
                  <c:v>164.6349999999227</c:v>
                </c:pt>
                <c:pt idx="32928">
                  <c:v>164.6399999999227</c:v>
                </c:pt>
                <c:pt idx="32929">
                  <c:v>164.6449999999227</c:v>
                </c:pt>
                <c:pt idx="32930">
                  <c:v>164.6499999999227</c:v>
                </c:pt>
                <c:pt idx="32931">
                  <c:v>164.6549999999228</c:v>
                </c:pt>
                <c:pt idx="32932">
                  <c:v>164.6599999999227</c:v>
                </c:pt>
                <c:pt idx="32933">
                  <c:v>164.6649999999227</c:v>
                </c:pt>
                <c:pt idx="32934">
                  <c:v>164.6699999999227</c:v>
                </c:pt>
                <c:pt idx="32935">
                  <c:v>164.6749999999227</c:v>
                </c:pt>
                <c:pt idx="32936">
                  <c:v>164.6799999999227</c:v>
                </c:pt>
                <c:pt idx="32937">
                  <c:v>164.6849999999227</c:v>
                </c:pt>
                <c:pt idx="32938">
                  <c:v>164.6899999999227</c:v>
                </c:pt>
                <c:pt idx="32939">
                  <c:v>164.6949999999227</c:v>
                </c:pt>
                <c:pt idx="32940">
                  <c:v>164.6999999999227</c:v>
                </c:pt>
                <c:pt idx="32941">
                  <c:v>164.7049999999227</c:v>
                </c:pt>
                <c:pt idx="32942">
                  <c:v>164.7099999999227</c:v>
                </c:pt>
                <c:pt idx="32943">
                  <c:v>164.7149999999227</c:v>
                </c:pt>
                <c:pt idx="32944">
                  <c:v>164.7199999999225</c:v>
                </c:pt>
                <c:pt idx="32945">
                  <c:v>164.7249999999227</c:v>
                </c:pt>
                <c:pt idx="32946">
                  <c:v>164.7299999999227</c:v>
                </c:pt>
                <c:pt idx="32947">
                  <c:v>164.7349999999226</c:v>
                </c:pt>
                <c:pt idx="32948">
                  <c:v>164.7399999999226</c:v>
                </c:pt>
                <c:pt idx="32949">
                  <c:v>164.7449999999226</c:v>
                </c:pt>
                <c:pt idx="32950">
                  <c:v>164.7499999999226</c:v>
                </c:pt>
                <c:pt idx="32951">
                  <c:v>164.7549999999226</c:v>
                </c:pt>
                <c:pt idx="32952">
                  <c:v>164.7599999999226</c:v>
                </c:pt>
                <c:pt idx="32953">
                  <c:v>164.7649999999226</c:v>
                </c:pt>
                <c:pt idx="32954">
                  <c:v>164.7699999999226</c:v>
                </c:pt>
                <c:pt idx="32955">
                  <c:v>164.7749999999226</c:v>
                </c:pt>
                <c:pt idx="32956">
                  <c:v>164.7799999999226</c:v>
                </c:pt>
                <c:pt idx="32957">
                  <c:v>164.7849999999226</c:v>
                </c:pt>
                <c:pt idx="32958">
                  <c:v>164.7899999999226</c:v>
                </c:pt>
                <c:pt idx="32959">
                  <c:v>164.7949999999226</c:v>
                </c:pt>
                <c:pt idx="32960">
                  <c:v>164.7999999999226</c:v>
                </c:pt>
                <c:pt idx="32961">
                  <c:v>164.8049999999226</c:v>
                </c:pt>
                <c:pt idx="32962">
                  <c:v>164.8099999999226</c:v>
                </c:pt>
                <c:pt idx="32963">
                  <c:v>164.8149999999226</c:v>
                </c:pt>
                <c:pt idx="32964">
                  <c:v>164.8199999999226</c:v>
                </c:pt>
                <c:pt idx="32965">
                  <c:v>164.8249999999226</c:v>
                </c:pt>
                <c:pt idx="32966">
                  <c:v>164.8299999999226</c:v>
                </c:pt>
                <c:pt idx="32967">
                  <c:v>164.8349999999226</c:v>
                </c:pt>
                <c:pt idx="32968">
                  <c:v>164.8399999999226</c:v>
                </c:pt>
                <c:pt idx="32969">
                  <c:v>164.8449999999226</c:v>
                </c:pt>
                <c:pt idx="32970">
                  <c:v>164.8499999999225</c:v>
                </c:pt>
                <c:pt idx="32971">
                  <c:v>164.8549999999226</c:v>
                </c:pt>
                <c:pt idx="32972">
                  <c:v>164.8599999999226</c:v>
                </c:pt>
                <c:pt idx="32973">
                  <c:v>164.8649999999226</c:v>
                </c:pt>
                <c:pt idx="32974">
                  <c:v>164.8699999999226</c:v>
                </c:pt>
                <c:pt idx="32975">
                  <c:v>164.8749999999226</c:v>
                </c:pt>
                <c:pt idx="32976">
                  <c:v>164.8799999999225</c:v>
                </c:pt>
                <c:pt idx="32977">
                  <c:v>164.8849999999225</c:v>
                </c:pt>
                <c:pt idx="32978">
                  <c:v>164.8899999999225</c:v>
                </c:pt>
                <c:pt idx="32979">
                  <c:v>164.8949999999225</c:v>
                </c:pt>
                <c:pt idx="32980">
                  <c:v>164.8999999999225</c:v>
                </c:pt>
                <c:pt idx="32981">
                  <c:v>164.9049999999225</c:v>
                </c:pt>
                <c:pt idx="32982">
                  <c:v>164.9099999999225</c:v>
                </c:pt>
                <c:pt idx="32983">
                  <c:v>164.9149999999225</c:v>
                </c:pt>
                <c:pt idx="32984">
                  <c:v>164.9199999999225</c:v>
                </c:pt>
                <c:pt idx="32985">
                  <c:v>164.9249999999225</c:v>
                </c:pt>
                <c:pt idx="32986">
                  <c:v>164.9299999999225</c:v>
                </c:pt>
                <c:pt idx="32987">
                  <c:v>164.9349999999225</c:v>
                </c:pt>
                <c:pt idx="32988">
                  <c:v>164.9399999999225</c:v>
                </c:pt>
                <c:pt idx="32989">
                  <c:v>164.9449999999225</c:v>
                </c:pt>
                <c:pt idx="32990">
                  <c:v>164.9499999999225</c:v>
                </c:pt>
                <c:pt idx="32991">
                  <c:v>164.9549999999225</c:v>
                </c:pt>
                <c:pt idx="32992">
                  <c:v>164.9599999999224</c:v>
                </c:pt>
                <c:pt idx="32993">
                  <c:v>164.9649999999224</c:v>
                </c:pt>
                <c:pt idx="32994">
                  <c:v>164.9699999999224</c:v>
                </c:pt>
                <c:pt idx="32995">
                  <c:v>164.9749999999224</c:v>
                </c:pt>
                <c:pt idx="32996">
                  <c:v>164.9799999999224</c:v>
                </c:pt>
                <c:pt idx="32997">
                  <c:v>164.9849999999225</c:v>
                </c:pt>
                <c:pt idx="32998">
                  <c:v>164.9899999999224</c:v>
                </c:pt>
                <c:pt idx="32999">
                  <c:v>164.9949999999224</c:v>
                </c:pt>
                <c:pt idx="33000">
                  <c:v>164.9999999999224</c:v>
                </c:pt>
                <c:pt idx="33001">
                  <c:v>165.0049999999224</c:v>
                </c:pt>
                <c:pt idx="33002">
                  <c:v>165.0099999999224</c:v>
                </c:pt>
                <c:pt idx="33003">
                  <c:v>165.0149999999224</c:v>
                </c:pt>
                <c:pt idx="33004">
                  <c:v>165.0199999999224</c:v>
                </c:pt>
                <c:pt idx="33005">
                  <c:v>165.0249999999224</c:v>
                </c:pt>
                <c:pt idx="33006">
                  <c:v>165.0299999999224</c:v>
                </c:pt>
                <c:pt idx="33007">
                  <c:v>165.0349999999224</c:v>
                </c:pt>
                <c:pt idx="33008">
                  <c:v>165.0399999999224</c:v>
                </c:pt>
                <c:pt idx="33009">
                  <c:v>165.0449999999224</c:v>
                </c:pt>
                <c:pt idx="33010">
                  <c:v>165.0499999999224</c:v>
                </c:pt>
                <c:pt idx="33011">
                  <c:v>165.0549999999224</c:v>
                </c:pt>
                <c:pt idx="33012">
                  <c:v>165.0599999999224</c:v>
                </c:pt>
                <c:pt idx="33013">
                  <c:v>165.0649999999224</c:v>
                </c:pt>
                <c:pt idx="33014">
                  <c:v>165.0699999999223</c:v>
                </c:pt>
                <c:pt idx="33015">
                  <c:v>165.0749999999223</c:v>
                </c:pt>
                <c:pt idx="33016">
                  <c:v>165.0799999999223</c:v>
                </c:pt>
                <c:pt idx="33017">
                  <c:v>165.0849999999224</c:v>
                </c:pt>
                <c:pt idx="33018">
                  <c:v>165.0899999999224</c:v>
                </c:pt>
                <c:pt idx="33019">
                  <c:v>165.0949999999224</c:v>
                </c:pt>
                <c:pt idx="33020">
                  <c:v>165.0999999999223</c:v>
                </c:pt>
                <c:pt idx="33021">
                  <c:v>165.1049999999223</c:v>
                </c:pt>
                <c:pt idx="33022">
                  <c:v>165.1099999999223</c:v>
                </c:pt>
                <c:pt idx="33023">
                  <c:v>165.1149999999223</c:v>
                </c:pt>
                <c:pt idx="33024">
                  <c:v>165.1199999999223</c:v>
                </c:pt>
                <c:pt idx="33025">
                  <c:v>165.1249999999223</c:v>
                </c:pt>
                <c:pt idx="33026">
                  <c:v>165.1299999999223</c:v>
                </c:pt>
                <c:pt idx="33027">
                  <c:v>165.1349999999223</c:v>
                </c:pt>
                <c:pt idx="33028">
                  <c:v>165.1399999999223</c:v>
                </c:pt>
                <c:pt idx="33029">
                  <c:v>165.1449999999223</c:v>
                </c:pt>
                <c:pt idx="33030">
                  <c:v>165.1499999999223</c:v>
                </c:pt>
                <c:pt idx="33031">
                  <c:v>165.1549999999223</c:v>
                </c:pt>
                <c:pt idx="33032">
                  <c:v>165.1599999999223</c:v>
                </c:pt>
                <c:pt idx="33033">
                  <c:v>165.1649999999223</c:v>
                </c:pt>
                <c:pt idx="33034">
                  <c:v>165.1699999999223</c:v>
                </c:pt>
                <c:pt idx="33035">
                  <c:v>165.1749999999222</c:v>
                </c:pt>
                <c:pt idx="33036">
                  <c:v>165.1799999999222</c:v>
                </c:pt>
                <c:pt idx="33037">
                  <c:v>165.1849999999222</c:v>
                </c:pt>
                <c:pt idx="33038">
                  <c:v>165.1899999999222</c:v>
                </c:pt>
                <c:pt idx="33039">
                  <c:v>165.1949999999222</c:v>
                </c:pt>
                <c:pt idx="33040">
                  <c:v>165.1999999999222</c:v>
                </c:pt>
                <c:pt idx="33041">
                  <c:v>165.2049999999222</c:v>
                </c:pt>
                <c:pt idx="33042">
                  <c:v>165.2099999999222</c:v>
                </c:pt>
                <c:pt idx="33043">
                  <c:v>165.2149999999222</c:v>
                </c:pt>
                <c:pt idx="33044">
                  <c:v>165.2199999999222</c:v>
                </c:pt>
                <c:pt idx="33045">
                  <c:v>165.2249999999222</c:v>
                </c:pt>
                <c:pt idx="33046">
                  <c:v>165.2299999999222</c:v>
                </c:pt>
                <c:pt idx="33047">
                  <c:v>165.2349999999222</c:v>
                </c:pt>
                <c:pt idx="33048">
                  <c:v>165.2399999999222</c:v>
                </c:pt>
                <c:pt idx="33049">
                  <c:v>165.2449999999222</c:v>
                </c:pt>
                <c:pt idx="33050">
                  <c:v>165.2499999999222</c:v>
                </c:pt>
                <c:pt idx="33051">
                  <c:v>165.2549999999222</c:v>
                </c:pt>
                <c:pt idx="33052">
                  <c:v>165.2599999999222</c:v>
                </c:pt>
                <c:pt idx="33053">
                  <c:v>165.2649999999222</c:v>
                </c:pt>
                <c:pt idx="33054">
                  <c:v>165.2699999999222</c:v>
                </c:pt>
                <c:pt idx="33055">
                  <c:v>165.2749999999222</c:v>
                </c:pt>
                <c:pt idx="33056">
                  <c:v>165.2799999999222</c:v>
                </c:pt>
                <c:pt idx="33057">
                  <c:v>165.2849999999222</c:v>
                </c:pt>
                <c:pt idx="33058">
                  <c:v>165.2899999999221</c:v>
                </c:pt>
                <c:pt idx="33059">
                  <c:v>165.2949999999221</c:v>
                </c:pt>
                <c:pt idx="33060">
                  <c:v>165.2999999999221</c:v>
                </c:pt>
                <c:pt idx="33061">
                  <c:v>165.3049999999222</c:v>
                </c:pt>
                <c:pt idx="33062">
                  <c:v>165.3099999999222</c:v>
                </c:pt>
                <c:pt idx="33063">
                  <c:v>165.3149999999222</c:v>
                </c:pt>
                <c:pt idx="33064">
                  <c:v>165.3199999999221</c:v>
                </c:pt>
                <c:pt idx="33065">
                  <c:v>165.3249999999221</c:v>
                </c:pt>
                <c:pt idx="33066">
                  <c:v>165.3299999999221</c:v>
                </c:pt>
                <c:pt idx="33067">
                  <c:v>165.3349999999221</c:v>
                </c:pt>
                <c:pt idx="33068">
                  <c:v>165.3399999999221</c:v>
                </c:pt>
                <c:pt idx="33069">
                  <c:v>165.3449999999221</c:v>
                </c:pt>
                <c:pt idx="33070">
                  <c:v>165.3499999999221</c:v>
                </c:pt>
                <c:pt idx="33071">
                  <c:v>165.3549999999221</c:v>
                </c:pt>
                <c:pt idx="33072">
                  <c:v>165.3599999999221</c:v>
                </c:pt>
                <c:pt idx="33073">
                  <c:v>165.3649999999221</c:v>
                </c:pt>
                <c:pt idx="33074">
                  <c:v>165.3699999999221</c:v>
                </c:pt>
                <c:pt idx="33075">
                  <c:v>165.3749999999221</c:v>
                </c:pt>
                <c:pt idx="33076">
                  <c:v>165.3799999999221</c:v>
                </c:pt>
                <c:pt idx="33077">
                  <c:v>165.3849999999221</c:v>
                </c:pt>
                <c:pt idx="33078">
                  <c:v>165.3899999999221</c:v>
                </c:pt>
                <c:pt idx="33079">
                  <c:v>165.3949999999221</c:v>
                </c:pt>
                <c:pt idx="33080">
                  <c:v>165.399999999922</c:v>
                </c:pt>
                <c:pt idx="33081">
                  <c:v>165.404999999922</c:v>
                </c:pt>
                <c:pt idx="33082">
                  <c:v>165.409999999922</c:v>
                </c:pt>
                <c:pt idx="33083">
                  <c:v>165.414999999922</c:v>
                </c:pt>
                <c:pt idx="33084">
                  <c:v>165.419999999922</c:v>
                </c:pt>
                <c:pt idx="33085">
                  <c:v>165.4249999999221</c:v>
                </c:pt>
                <c:pt idx="33086">
                  <c:v>165.429999999922</c:v>
                </c:pt>
                <c:pt idx="33087">
                  <c:v>165.434999999922</c:v>
                </c:pt>
                <c:pt idx="33088">
                  <c:v>165.439999999922</c:v>
                </c:pt>
                <c:pt idx="33089">
                  <c:v>165.444999999922</c:v>
                </c:pt>
                <c:pt idx="33090">
                  <c:v>165.449999999922</c:v>
                </c:pt>
                <c:pt idx="33091">
                  <c:v>165.454999999922</c:v>
                </c:pt>
                <c:pt idx="33092">
                  <c:v>165.459999999922</c:v>
                </c:pt>
                <c:pt idx="33093">
                  <c:v>165.464999999922</c:v>
                </c:pt>
                <c:pt idx="33094">
                  <c:v>165.469999999922</c:v>
                </c:pt>
                <c:pt idx="33095">
                  <c:v>165.474999999922</c:v>
                </c:pt>
                <c:pt idx="33096">
                  <c:v>165.479999999922</c:v>
                </c:pt>
                <c:pt idx="33097">
                  <c:v>165.484999999922</c:v>
                </c:pt>
                <c:pt idx="33098">
                  <c:v>165.489999999922</c:v>
                </c:pt>
                <c:pt idx="33099">
                  <c:v>165.494999999922</c:v>
                </c:pt>
                <c:pt idx="33100">
                  <c:v>165.499999999922</c:v>
                </c:pt>
                <c:pt idx="33101">
                  <c:v>165.504999999922</c:v>
                </c:pt>
                <c:pt idx="33102">
                  <c:v>165.5099999999219</c:v>
                </c:pt>
                <c:pt idx="33103">
                  <c:v>165.5149999999219</c:v>
                </c:pt>
                <c:pt idx="33104">
                  <c:v>165.5199999999219</c:v>
                </c:pt>
                <c:pt idx="33105">
                  <c:v>165.524999999922</c:v>
                </c:pt>
                <c:pt idx="33106">
                  <c:v>165.529999999922</c:v>
                </c:pt>
                <c:pt idx="33107">
                  <c:v>165.534999999922</c:v>
                </c:pt>
                <c:pt idx="33108">
                  <c:v>165.5399999999219</c:v>
                </c:pt>
                <c:pt idx="33109">
                  <c:v>165.5449999999219</c:v>
                </c:pt>
                <c:pt idx="33110">
                  <c:v>165.5499999999219</c:v>
                </c:pt>
                <c:pt idx="33111">
                  <c:v>165.554999999922</c:v>
                </c:pt>
                <c:pt idx="33112">
                  <c:v>165.5599999999219</c:v>
                </c:pt>
                <c:pt idx="33113">
                  <c:v>165.5649999999219</c:v>
                </c:pt>
                <c:pt idx="33114">
                  <c:v>165.5699999999219</c:v>
                </c:pt>
                <c:pt idx="33115">
                  <c:v>165.5749999999219</c:v>
                </c:pt>
                <c:pt idx="33116">
                  <c:v>165.5799999999219</c:v>
                </c:pt>
                <c:pt idx="33117">
                  <c:v>165.584999999922</c:v>
                </c:pt>
                <c:pt idx="33118">
                  <c:v>165.589999999922</c:v>
                </c:pt>
                <c:pt idx="33119">
                  <c:v>165.5949999999219</c:v>
                </c:pt>
                <c:pt idx="33120">
                  <c:v>165.5999999999219</c:v>
                </c:pt>
                <c:pt idx="33121">
                  <c:v>165.6049999999219</c:v>
                </c:pt>
                <c:pt idx="33122">
                  <c:v>165.6099999999219</c:v>
                </c:pt>
                <c:pt idx="33123">
                  <c:v>165.6149999999218</c:v>
                </c:pt>
                <c:pt idx="33124">
                  <c:v>165.6199999999218</c:v>
                </c:pt>
                <c:pt idx="33125">
                  <c:v>165.6249999999218</c:v>
                </c:pt>
                <c:pt idx="33126">
                  <c:v>165.6299999999218</c:v>
                </c:pt>
                <c:pt idx="33127">
                  <c:v>165.6349999999218</c:v>
                </c:pt>
                <c:pt idx="33128">
                  <c:v>165.6399999999218</c:v>
                </c:pt>
                <c:pt idx="33129">
                  <c:v>165.6449999999218</c:v>
                </c:pt>
                <c:pt idx="33130">
                  <c:v>165.6499999999218</c:v>
                </c:pt>
                <c:pt idx="33131">
                  <c:v>165.6549999999218</c:v>
                </c:pt>
                <c:pt idx="33132">
                  <c:v>165.6599999999218</c:v>
                </c:pt>
                <c:pt idx="33133">
                  <c:v>165.6649999999218</c:v>
                </c:pt>
                <c:pt idx="33134">
                  <c:v>165.6699999999218</c:v>
                </c:pt>
                <c:pt idx="33135">
                  <c:v>165.6749999999218</c:v>
                </c:pt>
                <c:pt idx="33136">
                  <c:v>165.6799999999218</c:v>
                </c:pt>
                <c:pt idx="33137">
                  <c:v>165.6849999999218</c:v>
                </c:pt>
                <c:pt idx="33138">
                  <c:v>165.6899999999218</c:v>
                </c:pt>
                <c:pt idx="33139">
                  <c:v>165.6949999999218</c:v>
                </c:pt>
                <c:pt idx="33140">
                  <c:v>165.6999999999218</c:v>
                </c:pt>
                <c:pt idx="33141">
                  <c:v>165.7049999999218</c:v>
                </c:pt>
                <c:pt idx="33142">
                  <c:v>165.7099999999218</c:v>
                </c:pt>
                <c:pt idx="33143">
                  <c:v>165.7149999999218</c:v>
                </c:pt>
                <c:pt idx="33144">
                  <c:v>165.7199999999218</c:v>
                </c:pt>
                <c:pt idx="33145">
                  <c:v>165.7249999999218</c:v>
                </c:pt>
                <c:pt idx="33146">
                  <c:v>165.7299999999217</c:v>
                </c:pt>
                <c:pt idx="33147">
                  <c:v>165.7349999999217</c:v>
                </c:pt>
                <c:pt idx="33148">
                  <c:v>165.7399999999217</c:v>
                </c:pt>
                <c:pt idx="33149">
                  <c:v>165.7449999999217</c:v>
                </c:pt>
                <c:pt idx="33150">
                  <c:v>165.7499999999217</c:v>
                </c:pt>
                <c:pt idx="33151">
                  <c:v>165.7549999999218</c:v>
                </c:pt>
                <c:pt idx="33152">
                  <c:v>165.7599999999217</c:v>
                </c:pt>
                <c:pt idx="33153">
                  <c:v>165.7649999999217</c:v>
                </c:pt>
                <c:pt idx="33154">
                  <c:v>165.7699999999217</c:v>
                </c:pt>
                <c:pt idx="33155">
                  <c:v>165.7749999999217</c:v>
                </c:pt>
                <c:pt idx="33156">
                  <c:v>165.7799999999217</c:v>
                </c:pt>
                <c:pt idx="33157">
                  <c:v>165.7849999999217</c:v>
                </c:pt>
                <c:pt idx="33158">
                  <c:v>165.7899999999217</c:v>
                </c:pt>
                <c:pt idx="33159">
                  <c:v>165.7949999999217</c:v>
                </c:pt>
                <c:pt idx="33160">
                  <c:v>165.7999999999217</c:v>
                </c:pt>
                <c:pt idx="33161">
                  <c:v>165.8049999999217</c:v>
                </c:pt>
                <c:pt idx="33162">
                  <c:v>165.8099999999217</c:v>
                </c:pt>
                <c:pt idx="33163">
                  <c:v>165.8149999999217</c:v>
                </c:pt>
                <c:pt idx="33164">
                  <c:v>165.8199999999217</c:v>
                </c:pt>
                <c:pt idx="33165">
                  <c:v>165.8249999999217</c:v>
                </c:pt>
                <c:pt idx="33166">
                  <c:v>165.8299999999217</c:v>
                </c:pt>
                <c:pt idx="33167">
                  <c:v>165.8349999999217</c:v>
                </c:pt>
                <c:pt idx="33168">
                  <c:v>165.8399999999216</c:v>
                </c:pt>
                <c:pt idx="33169">
                  <c:v>165.8449999999216</c:v>
                </c:pt>
                <c:pt idx="33170">
                  <c:v>165.8499999999216</c:v>
                </c:pt>
                <c:pt idx="33171">
                  <c:v>165.8549999999217</c:v>
                </c:pt>
                <c:pt idx="33172">
                  <c:v>165.8599999999217</c:v>
                </c:pt>
                <c:pt idx="33173">
                  <c:v>165.8649999999217</c:v>
                </c:pt>
                <c:pt idx="33174">
                  <c:v>165.8699999999216</c:v>
                </c:pt>
                <c:pt idx="33175">
                  <c:v>165.8749999999216</c:v>
                </c:pt>
                <c:pt idx="33176">
                  <c:v>165.8799999999216</c:v>
                </c:pt>
                <c:pt idx="33177">
                  <c:v>165.8849999999216</c:v>
                </c:pt>
                <c:pt idx="33178">
                  <c:v>165.8899999999216</c:v>
                </c:pt>
                <c:pt idx="33179">
                  <c:v>165.8949999999216</c:v>
                </c:pt>
                <c:pt idx="33180">
                  <c:v>165.8999999999216</c:v>
                </c:pt>
                <c:pt idx="33181">
                  <c:v>165.9049999999216</c:v>
                </c:pt>
                <c:pt idx="33182">
                  <c:v>165.9099999999216</c:v>
                </c:pt>
                <c:pt idx="33183">
                  <c:v>165.9149999999216</c:v>
                </c:pt>
                <c:pt idx="33184">
                  <c:v>165.9199999999216</c:v>
                </c:pt>
                <c:pt idx="33185">
                  <c:v>165.9249999999216</c:v>
                </c:pt>
                <c:pt idx="33186">
                  <c:v>165.9299999999216</c:v>
                </c:pt>
                <c:pt idx="33187">
                  <c:v>165.9349999999216</c:v>
                </c:pt>
                <c:pt idx="33188">
                  <c:v>165.9399999999216</c:v>
                </c:pt>
                <c:pt idx="33189">
                  <c:v>165.9449999999216</c:v>
                </c:pt>
                <c:pt idx="33190">
                  <c:v>165.9499999999215</c:v>
                </c:pt>
                <c:pt idx="33191">
                  <c:v>165.9549999999216</c:v>
                </c:pt>
                <c:pt idx="33192">
                  <c:v>165.9599999999216</c:v>
                </c:pt>
                <c:pt idx="33193">
                  <c:v>165.9649999999216</c:v>
                </c:pt>
                <c:pt idx="33194">
                  <c:v>165.9699999999216</c:v>
                </c:pt>
                <c:pt idx="33195">
                  <c:v>165.9749999999216</c:v>
                </c:pt>
                <c:pt idx="33196">
                  <c:v>165.9799999999215</c:v>
                </c:pt>
                <c:pt idx="33197">
                  <c:v>165.9849999999215</c:v>
                </c:pt>
                <c:pt idx="33198">
                  <c:v>165.9899999999215</c:v>
                </c:pt>
                <c:pt idx="33199">
                  <c:v>165.9949999999215</c:v>
                </c:pt>
                <c:pt idx="33200">
                  <c:v>165.9999999999215</c:v>
                </c:pt>
                <c:pt idx="33201">
                  <c:v>166.0049999999215</c:v>
                </c:pt>
                <c:pt idx="33202">
                  <c:v>166.0099999999215</c:v>
                </c:pt>
                <c:pt idx="33203">
                  <c:v>166.0149999999215</c:v>
                </c:pt>
                <c:pt idx="33204">
                  <c:v>166.0199999999215</c:v>
                </c:pt>
                <c:pt idx="33205">
                  <c:v>166.0249999999215</c:v>
                </c:pt>
                <c:pt idx="33206">
                  <c:v>166.0299999999215</c:v>
                </c:pt>
                <c:pt idx="33207">
                  <c:v>166.0349999999215</c:v>
                </c:pt>
                <c:pt idx="33208">
                  <c:v>166.0399999999215</c:v>
                </c:pt>
                <c:pt idx="33209">
                  <c:v>166.0449999999215</c:v>
                </c:pt>
                <c:pt idx="33210">
                  <c:v>166.0499999999215</c:v>
                </c:pt>
                <c:pt idx="33211">
                  <c:v>166.0549999999215</c:v>
                </c:pt>
                <c:pt idx="33212">
                  <c:v>166.0599999999214</c:v>
                </c:pt>
                <c:pt idx="33213">
                  <c:v>166.0649999999214</c:v>
                </c:pt>
                <c:pt idx="33214">
                  <c:v>166.0699999999214</c:v>
                </c:pt>
                <c:pt idx="33215">
                  <c:v>166.0749999999214</c:v>
                </c:pt>
                <c:pt idx="33216">
                  <c:v>166.0799999999214</c:v>
                </c:pt>
                <c:pt idx="33217">
                  <c:v>166.0849999999215</c:v>
                </c:pt>
                <c:pt idx="33218">
                  <c:v>166.0899999999214</c:v>
                </c:pt>
                <c:pt idx="33219">
                  <c:v>166.0949999999214</c:v>
                </c:pt>
                <c:pt idx="33220">
                  <c:v>166.0999999999214</c:v>
                </c:pt>
                <c:pt idx="33221">
                  <c:v>166.1049999999214</c:v>
                </c:pt>
                <c:pt idx="33222">
                  <c:v>166.1099999999214</c:v>
                </c:pt>
                <c:pt idx="33223">
                  <c:v>166.1149999999214</c:v>
                </c:pt>
                <c:pt idx="33224">
                  <c:v>166.1199999999214</c:v>
                </c:pt>
                <c:pt idx="33225">
                  <c:v>166.1249999999214</c:v>
                </c:pt>
                <c:pt idx="33226">
                  <c:v>166.1299999999214</c:v>
                </c:pt>
                <c:pt idx="33227">
                  <c:v>166.1349999999214</c:v>
                </c:pt>
                <c:pt idx="33228">
                  <c:v>166.1399999999214</c:v>
                </c:pt>
                <c:pt idx="33229">
                  <c:v>166.1449999999214</c:v>
                </c:pt>
                <c:pt idx="33230">
                  <c:v>166.1499999999214</c:v>
                </c:pt>
                <c:pt idx="33231">
                  <c:v>166.1549999999214</c:v>
                </c:pt>
                <c:pt idx="33232">
                  <c:v>166.1599999999214</c:v>
                </c:pt>
                <c:pt idx="33233">
                  <c:v>166.1649999999214</c:v>
                </c:pt>
                <c:pt idx="33234">
                  <c:v>166.1699999999213</c:v>
                </c:pt>
                <c:pt idx="33235">
                  <c:v>166.1749999999213</c:v>
                </c:pt>
                <c:pt idx="33236">
                  <c:v>166.1799999999213</c:v>
                </c:pt>
                <c:pt idx="33237">
                  <c:v>166.1849999999214</c:v>
                </c:pt>
                <c:pt idx="33238">
                  <c:v>166.1899999999214</c:v>
                </c:pt>
                <c:pt idx="33239">
                  <c:v>166.1949999999214</c:v>
                </c:pt>
                <c:pt idx="33240">
                  <c:v>166.1999999999213</c:v>
                </c:pt>
                <c:pt idx="33241">
                  <c:v>166.2049999999213</c:v>
                </c:pt>
                <c:pt idx="33242">
                  <c:v>166.2099999999213</c:v>
                </c:pt>
                <c:pt idx="33243">
                  <c:v>166.2149999999213</c:v>
                </c:pt>
                <c:pt idx="33244">
                  <c:v>166.2199999999213</c:v>
                </c:pt>
                <c:pt idx="33245">
                  <c:v>166.2249999999213</c:v>
                </c:pt>
                <c:pt idx="33246">
                  <c:v>166.2299999999213</c:v>
                </c:pt>
                <c:pt idx="33247">
                  <c:v>166.2349999999213</c:v>
                </c:pt>
                <c:pt idx="33248">
                  <c:v>166.2399999999213</c:v>
                </c:pt>
                <c:pt idx="33249">
                  <c:v>166.2449999999213</c:v>
                </c:pt>
                <c:pt idx="33250">
                  <c:v>166.2499999999213</c:v>
                </c:pt>
                <c:pt idx="33251">
                  <c:v>166.2549999999213</c:v>
                </c:pt>
                <c:pt idx="33252">
                  <c:v>166.2599999999213</c:v>
                </c:pt>
                <c:pt idx="33253">
                  <c:v>166.2649999999213</c:v>
                </c:pt>
                <c:pt idx="33254">
                  <c:v>166.2699999999213</c:v>
                </c:pt>
                <c:pt idx="33255">
                  <c:v>166.2749999999212</c:v>
                </c:pt>
                <c:pt idx="33256">
                  <c:v>166.2799999999212</c:v>
                </c:pt>
                <c:pt idx="33257">
                  <c:v>166.2849999999212</c:v>
                </c:pt>
                <c:pt idx="33258">
                  <c:v>166.2899999999212</c:v>
                </c:pt>
                <c:pt idx="33259">
                  <c:v>166.2949999999212</c:v>
                </c:pt>
                <c:pt idx="33260">
                  <c:v>166.2999999999212</c:v>
                </c:pt>
                <c:pt idx="33261">
                  <c:v>166.3049999999213</c:v>
                </c:pt>
                <c:pt idx="33262">
                  <c:v>166.3099999999212</c:v>
                </c:pt>
                <c:pt idx="33263">
                  <c:v>166.3149999999212</c:v>
                </c:pt>
                <c:pt idx="33264">
                  <c:v>166.3199999999212</c:v>
                </c:pt>
                <c:pt idx="33265">
                  <c:v>166.3249999999212</c:v>
                </c:pt>
                <c:pt idx="33266">
                  <c:v>166.3299999999212</c:v>
                </c:pt>
                <c:pt idx="33267">
                  <c:v>166.3349999999212</c:v>
                </c:pt>
                <c:pt idx="33268">
                  <c:v>166.3399999999212</c:v>
                </c:pt>
                <c:pt idx="33269">
                  <c:v>166.3449999999212</c:v>
                </c:pt>
                <c:pt idx="33270">
                  <c:v>166.3499999999212</c:v>
                </c:pt>
                <c:pt idx="33271">
                  <c:v>166.3549999999212</c:v>
                </c:pt>
                <c:pt idx="33272">
                  <c:v>166.3599999999212</c:v>
                </c:pt>
                <c:pt idx="33273">
                  <c:v>166.3649999999212</c:v>
                </c:pt>
                <c:pt idx="33274">
                  <c:v>166.3699999999212</c:v>
                </c:pt>
                <c:pt idx="33275">
                  <c:v>166.3749999999212</c:v>
                </c:pt>
                <c:pt idx="33276">
                  <c:v>166.3799999999212</c:v>
                </c:pt>
                <c:pt idx="33277">
                  <c:v>166.3849999999212</c:v>
                </c:pt>
                <c:pt idx="33278">
                  <c:v>166.3899999999212</c:v>
                </c:pt>
                <c:pt idx="33279">
                  <c:v>166.3949999999212</c:v>
                </c:pt>
                <c:pt idx="33280">
                  <c:v>166.3999999999212</c:v>
                </c:pt>
                <c:pt idx="33281">
                  <c:v>166.4049999999212</c:v>
                </c:pt>
                <c:pt idx="33282">
                  <c:v>166.4099999999212</c:v>
                </c:pt>
                <c:pt idx="33283">
                  <c:v>166.4149999999212</c:v>
                </c:pt>
                <c:pt idx="33284">
                  <c:v>166.4199999999211</c:v>
                </c:pt>
                <c:pt idx="33285">
                  <c:v>166.4249999999211</c:v>
                </c:pt>
                <c:pt idx="33286">
                  <c:v>166.4299999999211</c:v>
                </c:pt>
                <c:pt idx="33287">
                  <c:v>166.4349999999211</c:v>
                </c:pt>
                <c:pt idx="33288">
                  <c:v>166.4399999999211</c:v>
                </c:pt>
                <c:pt idx="33289">
                  <c:v>166.4449999999211</c:v>
                </c:pt>
                <c:pt idx="33290">
                  <c:v>166.4499999999211</c:v>
                </c:pt>
                <c:pt idx="33291">
                  <c:v>166.4549999999211</c:v>
                </c:pt>
                <c:pt idx="33292">
                  <c:v>166.4599999999211</c:v>
                </c:pt>
                <c:pt idx="33293">
                  <c:v>166.4649999999211</c:v>
                </c:pt>
                <c:pt idx="33294">
                  <c:v>166.4699999999211</c:v>
                </c:pt>
                <c:pt idx="33295">
                  <c:v>166.4749999999211</c:v>
                </c:pt>
                <c:pt idx="33296">
                  <c:v>166.4799999999211</c:v>
                </c:pt>
                <c:pt idx="33297">
                  <c:v>166.4849999999211</c:v>
                </c:pt>
                <c:pt idx="33298">
                  <c:v>166.4899999999211</c:v>
                </c:pt>
                <c:pt idx="33299">
                  <c:v>166.4949999999211</c:v>
                </c:pt>
                <c:pt idx="33300">
                  <c:v>166.499999999921</c:v>
                </c:pt>
                <c:pt idx="33301">
                  <c:v>166.504999999921</c:v>
                </c:pt>
                <c:pt idx="33302">
                  <c:v>166.509999999921</c:v>
                </c:pt>
                <c:pt idx="33303">
                  <c:v>166.514999999921</c:v>
                </c:pt>
                <c:pt idx="33304">
                  <c:v>166.519999999921</c:v>
                </c:pt>
                <c:pt idx="33305">
                  <c:v>166.5249999999211</c:v>
                </c:pt>
                <c:pt idx="33306">
                  <c:v>166.529999999921</c:v>
                </c:pt>
                <c:pt idx="33307">
                  <c:v>166.534999999921</c:v>
                </c:pt>
                <c:pt idx="33308">
                  <c:v>166.539999999921</c:v>
                </c:pt>
                <c:pt idx="33309">
                  <c:v>166.544999999921</c:v>
                </c:pt>
                <c:pt idx="33310">
                  <c:v>166.549999999921</c:v>
                </c:pt>
                <c:pt idx="33311">
                  <c:v>166.554999999921</c:v>
                </c:pt>
                <c:pt idx="33312">
                  <c:v>166.559999999921</c:v>
                </c:pt>
                <c:pt idx="33313">
                  <c:v>166.564999999921</c:v>
                </c:pt>
                <c:pt idx="33314">
                  <c:v>166.569999999921</c:v>
                </c:pt>
                <c:pt idx="33315">
                  <c:v>166.574999999921</c:v>
                </c:pt>
                <c:pt idx="33316">
                  <c:v>166.579999999921</c:v>
                </c:pt>
                <c:pt idx="33317">
                  <c:v>166.584999999921</c:v>
                </c:pt>
                <c:pt idx="33318">
                  <c:v>166.589999999921</c:v>
                </c:pt>
                <c:pt idx="33319">
                  <c:v>166.594999999921</c:v>
                </c:pt>
                <c:pt idx="33320">
                  <c:v>166.599999999921</c:v>
                </c:pt>
                <c:pt idx="33321">
                  <c:v>166.604999999921</c:v>
                </c:pt>
                <c:pt idx="33322">
                  <c:v>166.6099999999209</c:v>
                </c:pt>
                <c:pt idx="33323">
                  <c:v>166.6149999999209</c:v>
                </c:pt>
                <c:pt idx="33324">
                  <c:v>166.6199999999209</c:v>
                </c:pt>
                <c:pt idx="33325">
                  <c:v>166.624999999921</c:v>
                </c:pt>
                <c:pt idx="33326">
                  <c:v>166.629999999921</c:v>
                </c:pt>
                <c:pt idx="33327">
                  <c:v>166.634999999921</c:v>
                </c:pt>
                <c:pt idx="33328">
                  <c:v>166.6399999999209</c:v>
                </c:pt>
                <c:pt idx="33329">
                  <c:v>166.6449999999209</c:v>
                </c:pt>
                <c:pt idx="33330">
                  <c:v>166.6499999999209</c:v>
                </c:pt>
                <c:pt idx="33331">
                  <c:v>166.654999999921</c:v>
                </c:pt>
                <c:pt idx="33332">
                  <c:v>166.6599999999209</c:v>
                </c:pt>
                <c:pt idx="33333">
                  <c:v>166.6649999999209</c:v>
                </c:pt>
                <c:pt idx="33334">
                  <c:v>166.6699999999209</c:v>
                </c:pt>
                <c:pt idx="33335">
                  <c:v>166.6749999999209</c:v>
                </c:pt>
                <c:pt idx="33336">
                  <c:v>166.6799999999209</c:v>
                </c:pt>
                <c:pt idx="33337">
                  <c:v>166.684999999921</c:v>
                </c:pt>
                <c:pt idx="33338">
                  <c:v>166.689999999921</c:v>
                </c:pt>
                <c:pt idx="33339">
                  <c:v>166.6949999999209</c:v>
                </c:pt>
                <c:pt idx="33340">
                  <c:v>166.6999999999209</c:v>
                </c:pt>
                <c:pt idx="33341">
                  <c:v>166.7049999999209</c:v>
                </c:pt>
                <c:pt idx="33342">
                  <c:v>166.7099999999209</c:v>
                </c:pt>
                <c:pt idx="33343">
                  <c:v>166.7149999999208</c:v>
                </c:pt>
                <c:pt idx="33344">
                  <c:v>166.7199999999208</c:v>
                </c:pt>
                <c:pt idx="33345">
                  <c:v>166.7249999999208</c:v>
                </c:pt>
                <c:pt idx="33346">
                  <c:v>166.7299999999208</c:v>
                </c:pt>
                <c:pt idx="33347">
                  <c:v>166.7349999999208</c:v>
                </c:pt>
                <c:pt idx="33348">
                  <c:v>166.7399999999208</c:v>
                </c:pt>
                <c:pt idx="33349">
                  <c:v>166.7449999999208</c:v>
                </c:pt>
                <c:pt idx="33350">
                  <c:v>166.7499999999208</c:v>
                </c:pt>
                <c:pt idx="33351">
                  <c:v>166.7549999999208</c:v>
                </c:pt>
                <c:pt idx="33352">
                  <c:v>166.7599999999208</c:v>
                </c:pt>
                <c:pt idx="33353">
                  <c:v>166.7649999999208</c:v>
                </c:pt>
                <c:pt idx="33354">
                  <c:v>166.7699999999208</c:v>
                </c:pt>
                <c:pt idx="33355">
                  <c:v>166.7749999999208</c:v>
                </c:pt>
                <c:pt idx="33356">
                  <c:v>166.7799999999208</c:v>
                </c:pt>
                <c:pt idx="33357">
                  <c:v>166.7849999999208</c:v>
                </c:pt>
                <c:pt idx="33358">
                  <c:v>166.7899999999208</c:v>
                </c:pt>
                <c:pt idx="33359">
                  <c:v>166.7949999999208</c:v>
                </c:pt>
                <c:pt idx="33360">
                  <c:v>166.7999999999208</c:v>
                </c:pt>
                <c:pt idx="33361">
                  <c:v>166.8049999999208</c:v>
                </c:pt>
                <c:pt idx="33362">
                  <c:v>166.8099999999208</c:v>
                </c:pt>
                <c:pt idx="33363">
                  <c:v>166.8149999999208</c:v>
                </c:pt>
                <c:pt idx="33364">
                  <c:v>166.8199999999208</c:v>
                </c:pt>
                <c:pt idx="33365">
                  <c:v>166.8249999999208</c:v>
                </c:pt>
                <c:pt idx="33366">
                  <c:v>166.8299999999208</c:v>
                </c:pt>
                <c:pt idx="33367">
                  <c:v>166.8349999999208</c:v>
                </c:pt>
                <c:pt idx="33368">
                  <c:v>166.8399999999208</c:v>
                </c:pt>
                <c:pt idx="33369">
                  <c:v>166.8449999999208</c:v>
                </c:pt>
                <c:pt idx="33370">
                  <c:v>166.8499999999208</c:v>
                </c:pt>
                <c:pt idx="33371">
                  <c:v>166.8549999999208</c:v>
                </c:pt>
                <c:pt idx="33372">
                  <c:v>166.8599999999208</c:v>
                </c:pt>
                <c:pt idx="33373">
                  <c:v>166.8649999999207</c:v>
                </c:pt>
                <c:pt idx="33374">
                  <c:v>166.8699999999207</c:v>
                </c:pt>
                <c:pt idx="33375">
                  <c:v>166.8749999999207</c:v>
                </c:pt>
                <c:pt idx="33376">
                  <c:v>166.8799999999207</c:v>
                </c:pt>
                <c:pt idx="33377">
                  <c:v>166.8849999999208</c:v>
                </c:pt>
                <c:pt idx="33378">
                  <c:v>166.8899999999207</c:v>
                </c:pt>
                <c:pt idx="33379">
                  <c:v>166.8949999999207</c:v>
                </c:pt>
                <c:pt idx="33380">
                  <c:v>166.8999999999207</c:v>
                </c:pt>
                <c:pt idx="33381">
                  <c:v>166.9049999999207</c:v>
                </c:pt>
                <c:pt idx="33382">
                  <c:v>166.9099999999207</c:v>
                </c:pt>
                <c:pt idx="33383">
                  <c:v>166.9149999999207</c:v>
                </c:pt>
                <c:pt idx="33384">
                  <c:v>166.9199999999207</c:v>
                </c:pt>
                <c:pt idx="33385">
                  <c:v>166.9249999999207</c:v>
                </c:pt>
                <c:pt idx="33386">
                  <c:v>166.9299999999207</c:v>
                </c:pt>
                <c:pt idx="33387">
                  <c:v>166.9349999999207</c:v>
                </c:pt>
                <c:pt idx="33388">
                  <c:v>166.9399999999206</c:v>
                </c:pt>
                <c:pt idx="33389">
                  <c:v>166.9449999999206</c:v>
                </c:pt>
                <c:pt idx="33390">
                  <c:v>166.9499999999206</c:v>
                </c:pt>
                <c:pt idx="33391">
                  <c:v>166.9549999999207</c:v>
                </c:pt>
                <c:pt idx="33392">
                  <c:v>166.9599999999207</c:v>
                </c:pt>
                <c:pt idx="33393">
                  <c:v>166.9649999999206</c:v>
                </c:pt>
                <c:pt idx="33394">
                  <c:v>166.9699999999206</c:v>
                </c:pt>
                <c:pt idx="33395">
                  <c:v>166.9749999999206</c:v>
                </c:pt>
                <c:pt idx="33396">
                  <c:v>166.9799999999206</c:v>
                </c:pt>
                <c:pt idx="33397">
                  <c:v>166.9849999999206</c:v>
                </c:pt>
                <c:pt idx="33398">
                  <c:v>166.9899999999206</c:v>
                </c:pt>
                <c:pt idx="33399">
                  <c:v>166.9949999999206</c:v>
                </c:pt>
                <c:pt idx="33400">
                  <c:v>166.9999999999206</c:v>
                </c:pt>
                <c:pt idx="33401">
                  <c:v>167.0049999999206</c:v>
                </c:pt>
                <c:pt idx="33402">
                  <c:v>167.0099999999206</c:v>
                </c:pt>
                <c:pt idx="33403">
                  <c:v>167.0149999999206</c:v>
                </c:pt>
                <c:pt idx="33404">
                  <c:v>167.0199999999206</c:v>
                </c:pt>
                <c:pt idx="33405">
                  <c:v>167.0249999999206</c:v>
                </c:pt>
                <c:pt idx="33406">
                  <c:v>167.0299999999206</c:v>
                </c:pt>
                <c:pt idx="33407">
                  <c:v>167.0349999999206</c:v>
                </c:pt>
                <c:pt idx="33408">
                  <c:v>167.0399999999206</c:v>
                </c:pt>
                <c:pt idx="33409">
                  <c:v>167.0449999999206</c:v>
                </c:pt>
                <c:pt idx="33410">
                  <c:v>167.0499999999205</c:v>
                </c:pt>
                <c:pt idx="33411">
                  <c:v>167.0549999999206</c:v>
                </c:pt>
                <c:pt idx="33412">
                  <c:v>167.0599999999206</c:v>
                </c:pt>
                <c:pt idx="33413">
                  <c:v>167.0649999999206</c:v>
                </c:pt>
                <c:pt idx="33414">
                  <c:v>167.0699999999206</c:v>
                </c:pt>
                <c:pt idx="33415">
                  <c:v>167.0749999999205</c:v>
                </c:pt>
                <c:pt idx="33416">
                  <c:v>167.0799999999205</c:v>
                </c:pt>
                <c:pt idx="33417">
                  <c:v>167.0849999999205</c:v>
                </c:pt>
                <c:pt idx="33418">
                  <c:v>167.0899999999205</c:v>
                </c:pt>
                <c:pt idx="33419">
                  <c:v>167.0949999999205</c:v>
                </c:pt>
                <c:pt idx="33420">
                  <c:v>167.0999999999205</c:v>
                </c:pt>
                <c:pt idx="33421">
                  <c:v>167.1049999999205</c:v>
                </c:pt>
                <c:pt idx="33422">
                  <c:v>167.1099999999205</c:v>
                </c:pt>
                <c:pt idx="33423">
                  <c:v>167.1149999999205</c:v>
                </c:pt>
                <c:pt idx="33424">
                  <c:v>167.1199999999205</c:v>
                </c:pt>
                <c:pt idx="33425">
                  <c:v>167.1249999999205</c:v>
                </c:pt>
                <c:pt idx="33426">
                  <c:v>167.1299999999205</c:v>
                </c:pt>
                <c:pt idx="33427">
                  <c:v>167.1349999999205</c:v>
                </c:pt>
                <c:pt idx="33428">
                  <c:v>167.1399999999205</c:v>
                </c:pt>
                <c:pt idx="33429">
                  <c:v>167.1449999999205</c:v>
                </c:pt>
                <c:pt idx="33430">
                  <c:v>167.1499999999205</c:v>
                </c:pt>
                <c:pt idx="33431">
                  <c:v>167.1549999999205</c:v>
                </c:pt>
                <c:pt idx="33432">
                  <c:v>167.1599999999204</c:v>
                </c:pt>
                <c:pt idx="33433">
                  <c:v>167.1649999999204</c:v>
                </c:pt>
                <c:pt idx="33434">
                  <c:v>167.1699999999204</c:v>
                </c:pt>
                <c:pt idx="33435">
                  <c:v>167.1749999999204</c:v>
                </c:pt>
                <c:pt idx="33436">
                  <c:v>167.1799999999204</c:v>
                </c:pt>
                <c:pt idx="33437">
                  <c:v>167.1849999999204</c:v>
                </c:pt>
                <c:pt idx="33438">
                  <c:v>167.1899999999204</c:v>
                </c:pt>
                <c:pt idx="33439">
                  <c:v>167.1949999999204</c:v>
                </c:pt>
                <c:pt idx="33440">
                  <c:v>167.1999999999204</c:v>
                </c:pt>
                <c:pt idx="33441">
                  <c:v>167.2049999999204</c:v>
                </c:pt>
                <c:pt idx="33442">
                  <c:v>167.2099999999204</c:v>
                </c:pt>
                <c:pt idx="33443">
                  <c:v>167.2149999999204</c:v>
                </c:pt>
                <c:pt idx="33444">
                  <c:v>167.2199999999204</c:v>
                </c:pt>
                <c:pt idx="33445">
                  <c:v>167.2249999999204</c:v>
                </c:pt>
                <c:pt idx="33446">
                  <c:v>167.2299999999204</c:v>
                </c:pt>
                <c:pt idx="33447">
                  <c:v>167.2349999999204</c:v>
                </c:pt>
                <c:pt idx="33448">
                  <c:v>167.2399999999204</c:v>
                </c:pt>
                <c:pt idx="33449">
                  <c:v>167.2449999999204</c:v>
                </c:pt>
                <c:pt idx="33450">
                  <c:v>167.2499999999204</c:v>
                </c:pt>
                <c:pt idx="33451">
                  <c:v>167.2549999999204</c:v>
                </c:pt>
                <c:pt idx="33452">
                  <c:v>167.2599999999204</c:v>
                </c:pt>
                <c:pt idx="33453">
                  <c:v>167.2649999999204</c:v>
                </c:pt>
                <c:pt idx="33454">
                  <c:v>167.2699999999203</c:v>
                </c:pt>
                <c:pt idx="33455">
                  <c:v>167.2749999999203</c:v>
                </c:pt>
                <c:pt idx="33456">
                  <c:v>167.2799999999203</c:v>
                </c:pt>
                <c:pt idx="33457">
                  <c:v>167.2849999999204</c:v>
                </c:pt>
                <c:pt idx="33458">
                  <c:v>167.2899999999204</c:v>
                </c:pt>
                <c:pt idx="33459">
                  <c:v>167.2949999999203</c:v>
                </c:pt>
                <c:pt idx="33460">
                  <c:v>167.2999999999203</c:v>
                </c:pt>
                <c:pt idx="33461">
                  <c:v>167.3049999999203</c:v>
                </c:pt>
                <c:pt idx="33462">
                  <c:v>167.3099999999203</c:v>
                </c:pt>
                <c:pt idx="33463">
                  <c:v>167.3149999999203</c:v>
                </c:pt>
                <c:pt idx="33464">
                  <c:v>167.3199999999203</c:v>
                </c:pt>
                <c:pt idx="33465">
                  <c:v>167.3249999999204</c:v>
                </c:pt>
                <c:pt idx="33466">
                  <c:v>167.3299999999203</c:v>
                </c:pt>
                <c:pt idx="33467">
                  <c:v>167.3349999999203</c:v>
                </c:pt>
                <c:pt idx="33468">
                  <c:v>167.3399999999203</c:v>
                </c:pt>
                <c:pt idx="33469">
                  <c:v>167.3449999999203</c:v>
                </c:pt>
                <c:pt idx="33470">
                  <c:v>167.3499999999203</c:v>
                </c:pt>
                <c:pt idx="33471">
                  <c:v>167.3549999999203</c:v>
                </c:pt>
                <c:pt idx="33472">
                  <c:v>167.3599999999203</c:v>
                </c:pt>
                <c:pt idx="33473">
                  <c:v>167.3649999999203</c:v>
                </c:pt>
                <c:pt idx="33474">
                  <c:v>167.3699999999203</c:v>
                </c:pt>
                <c:pt idx="33475">
                  <c:v>167.3749999999203</c:v>
                </c:pt>
                <c:pt idx="33476">
                  <c:v>167.3799999999202</c:v>
                </c:pt>
                <c:pt idx="33477">
                  <c:v>167.3849999999203</c:v>
                </c:pt>
                <c:pt idx="33478">
                  <c:v>167.3899999999203</c:v>
                </c:pt>
                <c:pt idx="33479">
                  <c:v>167.3949999999203</c:v>
                </c:pt>
                <c:pt idx="33480">
                  <c:v>167.3999999999203</c:v>
                </c:pt>
                <c:pt idx="33481">
                  <c:v>167.4049999999202</c:v>
                </c:pt>
                <c:pt idx="33482">
                  <c:v>167.4099999999202</c:v>
                </c:pt>
                <c:pt idx="33483">
                  <c:v>167.4149999999202</c:v>
                </c:pt>
                <c:pt idx="33484">
                  <c:v>167.4199999999202</c:v>
                </c:pt>
                <c:pt idx="33485">
                  <c:v>167.4249999999202</c:v>
                </c:pt>
                <c:pt idx="33486">
                  <c:v>167.4299999999202</c:v>
                </c:pt>
                <c:pt idx="33487">
                  <c:v>167.4349999999202</c:v>
                </c:pt>
                <c:pt idx="33488">
                  <c:v>167.4399999999202</c:v>
                </c:pt>
                <c:pt idx="33489">
                  <c:v>167.4449999999202</c:v>
                </c:pt>
                <c:pt idx="33490">
                  <c:v>167.4499999999202</c:v>
                </c:pt>
                <c:pt idx="33491">
                  <c:v>167.4549999999202</c:v>
                </c:pt>
                <c:pt idx="33492">
                  <c:v>167.4599999999202</c:v>
                </c:pt>
                <c:pt idx="33493">
                  <c:v>167.4649999999202</c:v>
                </c:pt>
                <c:pt idx="33494">
                  <c:v>167.4699999999202</c:v>
                </c:pt>
                <c:pt idx="33495">
                  <c:v>167.4749999999202</c:v>
                </c:pt>
                <c:pt idx="33496">
                  <c:v>167.4799999999202</c:v>
                </c:pt>
                <c:pt idx="33497">
                  <c:v>167.4849999999202</c:v>
                </c:pt>
                <c:pt idx="33498">
                  <c:v>167.4899999999202</c:v>
                </c:pt>
                <c:pt idx="33499">
                  <c:v>167.4949999999202</c:v>
                </c:pt>
                <c:pt idx="33500">
                  <c:v>167.4999999999202</c:v>
                </c:pt>
                <c:pt idx="33501">
                  <c:v>167.5049999999202</c:v>
                </c:pt>
                <c:pt idx="33502">
                  <c:v>167.5099999999202</c:v>
                </c:pt>
                <c:pt idx="33503">
                  <c:v>167.5149999999201</c:v>
                </c:pt>
                <c:pt idx="33504">
                  <c:v>167.5199999999201</c:v>
                </c:pt>
                <c:pt idx="33505">
                  <c:v>167.5249999999201</c:v>
                </c:pt>
                <c:pt idx="33506">
                  <c:v>167.5299999999201</c:v>
                </c:pt>
                <c:pt idx="33507">
                  <c:v>167.5349999999201</c:v>
                </c:pt>
                <c:pt idx="33508">
                  <c:v>167.5399999999201</c:v>
                </c:pt>
                <c:pt idx="33509">
                  <c:v>167.5449999999201</c:v>
                </c:pt>
                <c:pt idx="33510">
                  <c:v>167.5499999999201</c:v>
                </c:pt>
                <c:pt idx="33511">
                  <c:v>167.5549999999201</c:v>
                </c:pt>
                <c:pt idx="33512">
                  <c:v>167.5599999999201</c:v>
                </c:pt>
                <c:pt idx="33513">
                  <c:v>167.5649999999201</c:v>
                </c:pt>
                <c:pt idx="33514">
                  <c:v>167.5699999999201</c:v>
                </c:pt>
                <c:pt idx="33515">
                  <c:v>167.5749999999201</c:v>
                </c:pt>
                <c:pt idx="33516">
                  <c:v>167.5799999999201</c:v>
                </c:pt>
                <c:pt idx="33517">
                  <c:v>167.5849999999201</c:v>
                </c:pt>
                <c:pt idx="33518">
                  <c:v>167.5899999999201</c:v>
                </c:pt>
                <c:pt idx="33519">
                  <c:v>167.5949999999201</c:v>
                </c:pt>
                <c:pt idx="33520">
                  <c:v>167.59999999992</c:v>
                </c:pt>
                <c:pt idx="33521">
                  <c:v>167.60499999992</c:v>
                </c:pt>
                <c:pt idx="33522">
                  <c:v>167.60999999992</c:v>
                </c:pt>
                <c:pt idx="33523">
                  <c:v>167.61499999992</c:v>
                </c:pt>
                <c:pt idx="33524">
                  <c:v>167.61999999992</c:v>
                </c:pt>
                <c:pt idx="33525">
                  <c:v>167.62499999992</c:v>
                </c:pt>
                <c:pt idx="33526">
                  <c:v>167.62999999992</c:v>
                </c:pt>
                <c:pt idx="33527">
                  <c:v>167.63499999992</c:v>
                </c:pt>
                <c:pt idx="33528">
                  <c:v>167.63999999992</c:v>
                </c:pt>
                <c:pt idx="33529">
                  <c:v>167.64499999992</c:v>
                </c:pt>
                <c:pt idx="33530">
                  <c:v>167.64999999992</c:v>
                </c:pt>
                <c:pt idx="33531">
                  <c:v>167.65499999992</c:v>
                </c:pt>
                <c:pt idx="33532">
                  <c:v>167.65999999992</c:v>
                </c:pt>
                <c:pt idx="33533">
                  <c:v>167.66499999992</c:v>
                </c:pt>
                <c:pt idx="33534">
                  <c:v>167.66999999992</c:v>
                </c:pt>
                <c:pt idx="33535">
                  <c:v>167.67499999992</c:v>
                </c:pt>
                <c:pt idx="33536">
                  <c:v>167.67999999992</c:v>
                </c:pt>
                <c:pt idx="33537">
                  <c:v>167.68499999992</c:v>
                </c:pt>
                <c:pt idx="33538">
                  <c:v>167.68999999992</c:v>
                </c:pt>
                <c:pt idx="33539">
                  <c:v>167.69499999992</c:v>
                </c:pt>
                <c:pt idx="33540">
                  <c:v>167.69999999992</c:v>
                </c:pt>
                <c:pt idx="33541">
                  <c:v>167.70499999992</c:v>
                </c:pt>
                <c:pt idx="33542">
                  <c:v>167.7099999999199</c:v>
                </c:pt>
                <c:pt idx="33543">
                  <c:v>167.7149999999199</c:v>
                </c:pt>
                <c:pt idx="33544">
                  <c:v>167.7199999999199</c:v>
                </c:pt>
                <c:pt idx="33545">
                  <c:v>167.72499999992</c:v>
                </c:pt>
                <c:pt idx="33546">
                  <c:v>167.72999999992</c:v>
                </c:pt>
                <c:pt idx="33547">
                  <c:v>167.7349999999199</c:v>
                </c:pt>
                <c:pt idx="33548">
                  <c:v>167.7399999999199</c:v>
                </c:pt>
                <c:pt idx="33549">
                  <c:v>167.7449999999199</c:v>
                </c:pt>
                <c:pt idx="33550">
                  <c:v>167.7499999999199</c:v>
                </c:pt>
                <c:pt idx="33551">
                  <c:v>167.75499999992</c:v>
                </c:pt>
                <c:pt idx="33552">
                  <c:v>167.7599999999199</c:v>
                </c:pt>
                <c:pt idx="33553">
                  <c:v>167.7649999999199</c:v>
                </c:pt>
                <c:pt idx="33554">
                  <c:v>167.7699999999199</c:v>
                </c:pt>
                <c:pt idx="33555">
                  <c:v>167.7749999999199</c:v>
                </c:pt>
                <c:pt idx="33556">
                  <c:v>167.7799999999199</c:v>
                </c:pt>
                <c:pt idx="33557">
                  <c:v>167.78499999992</c:v>
                </c:pt>
                <c:pt idx="33558">
                  <c:v>167.7899999999199</c:v>
                </c:pt>
                <c:pt idx="33559">
                  <c:v>167.7949999999199</c:v>
                </c:pt>
                <c:pt idx="33560">
                  <c:v>167.7999999999199</c:v>
                </c:pt>
                <c:pt idx="33561">
                  <c:v>167.80499999992</c:v>
                </c:pt>
                <c:pt idx="33562">
                  <c:v>167.80999999992</c:v>
                </c:pt>
                <c:pt idx="33563">
                  <c:v>167.81499999992</c:v>
                </c:pt>
                <c:pt idx="33564">
                  <c:v>167.8199999999198</c:v>
                </c:pt>
                <c:pt idx="33565">
                  <c:v>167.82499999992</c:v>
                </c:pt>
                <c:pt idx="33566">
                  <c:v>167.82999999992</c:v>
                </c:pt>
                <c:pt idx="33567">
                  <c:v>167.83499999992</c:v>
                </c:pt>
                <c:pt idx="33568">
                  <c:v>167.83999999992</c:v>
                </c:pt>
                <c:pt idx="33569">
                  <c:v>167.8449999999198</c:v>
                </c:pt>
                <c:pt idx="33570">
                  <c:v>167.8499999999198</c:v>
                </c:pt>
                <c:pt idx="33571">
                  <c:v>167.8549999999198</c:v>
                </c:pt>
                <c:pt idx="33572">
                  <c:v>167.8599999999198</c:v>
                </c:pt>
                <c:pt idx="33573">
                  <c:v>167.8649999999198</c:v>
                </c:pt>
                <c:pt idx="33574">
                  <c:v>167.8699999999198</c:v>
                </c:pt>
                <c:pt idx="33575">
                  <c:v>167.8749999999198</c:v>
                </c:pt>
                <c:pt idx="33576">
                  <c:v>167.8799999999198</c:v>
                </c:pt>
                <c:pt idx="33577">
                  <c:v>167.8849999999198</c:v>
                </c:pt>
                <c:pt idx="33578">
                  <c:v>167.8899999999198</c:v>
                </c:pt>
                <c:pt idx="33579">
                  <c:v>167.8949999999198</c:v>
                </c:pt>
                <c:pt idx="33580">
                  <c:v>167.8999999999198</c:v>
                </c:pt>
                <c:pt idx="33581">
                  <c:v>167.9049999999198</c:v>
                </c:pt>
                <c:pt idx="33582">
                  <c:v>167.9099999999198</c:v>
                </c:pt>
                <c:pt idx="33583">
                  <c:v>167.9149999999198</c:v>
                </c:pt>
                <c:pt idx="33584">
                  <c:v>167.9199999999198</c:v>
                </c:pt>
                <c:pt idx="33585">
                  <c:v>167.9249999999198</c:v>
                </c:pt>
                <c:pt idx="33586">
                  <c:v>167.9299999999198</c:v>
                </c:pt>
                <c:pt idx="33587">
                  <c:v>167.9349999999198</c:v>
                </c:pt>
                <c:pt idx="33588">
                  <c:v>167.9399999999198</c:v>
                </c:pt>
                <c:pt idx="33589">
                  <c:v>167.9449999999198</c:v>
                </c:pt>
                <c:pt idx="33590">
                  <c:v>167.9499999999198</c:v>
                </c:pt>
                <c:pt idx="33591">
                  <c:v>167.9549999999198</c:v>
                </c:pt>
                <c:pt idx="33592">
                  <c:v>167.9599999999198</c:v>
                </c:pt>
                <c:pt idx="33593">
                  <c:v>167.9649999999197</c:v>
                </c:pt>
                <c:pt idx="33594">
                  <c:v>167.9699999999197</c:v>
                </c:pt>
                <c:pt idx="33595">
                  <c:v>167.9749999999197</c:v>
                </c:pt>
                <c:pt idx="33596">
                  <c:v>167.9799999999197</c:v>
                </c:pt>
                <c:pt idx="33597">
                  <c:v>167.9849999999198</c:v>
                </c:pt>
                <c:pt idx="33598">
                  <c:v>167.9899999999197</c:v>
                </c:pt>
                <c:pt idx="33599">
                  <c:v>167.9949999999197</c:v>
                </c:pt>
                <c:pt idx="33600">
                  <c:v>167.9999999999197</c:v>
                </c:pt>
                <c:pt idx="33601">
                  <c:v>168.0049999999197</c:v>
                </c:pt>
                <c:pt idx="33602">
                  <c:v>168.0099999999197</c:v>
                </c:pt>
                <c:pt idx="33603">
                  <c:v>168.0149999999197</c:v>
                </c:pt>
                <c:pt idx="33604">
                  <c:v>168.0199999999197</c:v>
                </c:pt>
                <c:pt idx="33605">
                  <c:v>168.0249999999197</c:v>
                </c:pt>
                <c:pt idx="33606">
                  <c:v>168.0299999999197</c:v>
                </c:pt>
                <c:pt idx="33607">
                  <c:v>168.0349999999197</c:v>
                </c:pt>
                <c:pt idx="33608">
                  <c:v>168.0399999999196</c:v>
                </c:pt>
                <c:pt idx="33609">
                  <c:v>168.0449999999196</c:v>
                </c:pt>
                <c:pt idx="33610">
                  <c:v>168.0499999999196</c:v>
                </c:pt>
                <c:pt idx="33611">
                  <c:v>168.0549999999197</c:v>
                </c:pt>
                <c:pt idx="33612">
                  <c:v>168.0599999999197</c:v>
                </c:pt>
                <c:pt idx="33613">
                  <c:v>168.0649999999196</c:v>
                </c:pt>
                <c:pt idx="33614">
                  <c:v>168.0699999999196</c:v>
                </c:pt>
                <c:pt idx="33615">
                  <c:v>168.0749999999196</c:v>
                </c:pt>
                <c:pt idx="33616">
                  <c:v>168.0799999999196</c:v>
                </c:pt>
                <c:pt idx="33617">
                  <c:v>168.0849999999196</c:v>
                </c:pt>
                <c:pt idx="33618">
                  <c:v>168.0899999999196</c:v>
                </c:pt>
                <c:pt idx="33619">
                  <c:v>168.0949999999196</c:v>
                </c:pt>
                <c:pt idx="33620">
                  <c:v>168.0999999999196</c:v>
                </c:pt>
                <c:pt idx="33621">
                  <c:v>168.1049999999196</c:v>
                </c:pt>
                <c:pt idx="33622">
                  <c:v>168.1099999999196</c:v>
                </c:pt>
                <c:pt idx="33623">
                  <c:v>168.1149999999196</c:v>
                </c:pt>
                <c:pt idx="33624">
                  <c:v>168.1199999999196</c:v>
                </c:pt>
                <c:pt idx="33625">
                  <c:v>168.1249999999196</c:v>
                </c:pt>
                <c:pt idx="33626">
                  <c:v>168.1299999999196</c:v>
                </c:pt>
                <c:pt idx="33627">
                  <c:v>168.1349999999196</c:v>
                </c:pt>
                <c:pt idx="33628">
                  <c:v>168.1399999999196</c:v>
                </c:pt>
                <c:pt idx="33629">
                  <c:v>168.1449999999196</c:v>
                </c:pt>
                <c:pt idx="33630">
                  <c:v>168.1499999999195</c:v>
                </c:pt>
                <c:pt idx="33631">
                  <c:v>168.1549999999196</c:v>
                </c:pt>
                <c:pt idx="33632">
                  <c:v>168.1599999999196</c:v>
                </c:pt>
                <c:pt idx="33633">
                  <c:v>168.1649999999196</c:v>
                </c:pt>
                <c:pt idx="33634">
                  <c:v>168.1699999999196</c:v>
                </c:pt>
                <c:pt idx="33635">
                  <c:v>168.1749999999195</c:v>
                </c:pt>
                <c:pt idx="33636">
                  <c:v>168.1799999999195</c:v>
                </c:pt>
                <c:pt idx="33637">
                  <c:v>168.1849999999195</c:v>
                </c:pt>
                <c:pt idx="33638">
                  <c:v>168.1899999999195</c:v>
                </c:pt>
                <c:pt idx="33639">
                  <c:v>168.1949999999195</c:v>
                </c:pt>
                <c:pt idx="33640">
                  <c:v>168.1999999999195</c:v>
                </c:pt>
                <c:pt idx="33641">
                  <c:v>168.2049999999195</c:v>
                </c:pt>
                <c:pt idx="33642">
                  <c:v>168.2099999999195</c:v>
                </c:pt>
                <c:pt idx="33643">
                  <c:v>168.2149999999195</c:v>
                </c:pt>
                <c:pt idx="33644">
                  <c:v>168.2199999999195</c:v>
                </c:pt>
                <c:pt idx="33645">
                  <c:v>168.2249999999195</c:v>
                </c:pt>
                <c:pt idx="33646">
                  <c:v>168.2299999999195</c:v>
                </c:pt>
                <c:pt idx="33647">
                  <c:v>168.2349999999195</c:v>
                </c:pt>
                <c:pt idx="33648">
                  <c:v>168.2399999999195</c:v>
                </c:pt>
                <c:pt idx="33649">
                  <c:v>168.2449999999195</c:v>
                </c:pt>
                <c:pt idx="33650">
                  <c:v>168.2499999999195</c:v>
                </c:pt>
                <c:pt idx="33651">
                  <c:v>168.2549999999195</c:v>
                </c:pt>
                <c:pt idx="33652">
                  <c:v>168.2599999999194</c:v>
                </c:pt>
                <c:pt idx="33653">
                  <c:v>168.2649999999194</c:v>
                </c:pt>
                <c:pt idx="33654">
                  <c:v>168.2699999999194</c:v>
                </c:pt>
                <c:pt idx="33655">
                  <c:v>168.2749999999194</c:v>
                </c:pt>
                <c:pt idx="33656">
                  <c:v>168.2799999999194</c:v>
                </c:pt>
                <c:pt idx="33657">
                  <c:v>168.2849999999194</c:v>
                </c:pt>
                <c:pt idx="33658">
                  <c:v>168.2899999999194</c:v>
                </c:pt>
                <c:pt idx="33659">
                  <c:v>168.2949999999194</c:v>
                </c:pt>
                <c:pt idx="33660">
                  <c:v>168.2999999999194</c:v>
                </c:pt>
                <c:pt idx="33661">
                  <c:v>168.3049999999194</c:v>
                </c:pt>
                <c:pt idx="33662">
                  <c:v>168.3099999999194</c:v>
                </c:pt>
                <c:pt idx="33663">
                  <c:v>168.3149999999194</c:v>
                </c:pt>
                <c:pt idx="33664">
                  <c:v>168.3199999999194</c:v>
                </c:pt>
                <c:pt idx="33665">
                  <c:v>168.3249999999194</c:v>
                </c:pt>
                <c:pt idx="33666">
                  <c:v>168.3299999999194</c:v>
                </c:pt>
                <c:pt idx="33667">
                  <c:v>168.3349999999194</c:v>
                </c:pt>
                <c:pt idx="33668">
                  <c:v>168.3399999999194</c:v>
                </c:pt>
                <c:pt idx="33669">
                  <c:v>168.3449999999194</c:v>
                </c:pt>
                <c:pt idx="33670">
                  <c:v>168.3499999999194</c:v>
                </c:pt>
                <c:pt idx="33671">
                  <c:v>168.3549999999194</c:v>
                </c:pt>
                <c:pt idx="33672">
                  <c:v>168.3599999999194</c:v>
                </c:pt>
                <c:pt idx="33673">
                  <c:v>168.3649999999194</c:v>
                </c:pt>
                <c:pt idx="33674">
                  <c:v>168.3699999999194</c:v>
                </c:pt>
                <c:pt idx="33675">
                  <c:v>168.3749999999194</c:v>
                </c:pt>
                <c:pt idx="33676">
                  <c:v>168.3799999999194</c:v>
                </c:pt>
                <c:pt idx="33677">
                  <c:v>168.3849999999194</c:v>
                </c:pt>
                <c:pt idx="33678">
                  <c:v>168.3899999999194</c:v>
                </c:pt>
                <c:pt idx="33679">
                  <c:v>168.3949999999194</c:v>
                </c:pt>
                <c:pt idx="33680">
                  <c:v>168.3999999999193</c:v>
                </c:pt>
                <c:pt idx="33681">
                  <c:v>168.4049999999193</c:v>
                </c:pt>
                <c:pt idx="33682">
                  <c:v>168.4099999999193</c:v>
                </c:pt>
                <c:pt idx="33683">
                  <c:v>168.4149999999193</c:v>
                </c:pt>
                <c:pt idx="33684">
                  <c:v>168.4199999999193</c:v>
                </c:pt>
                <c:pt idx="33685">
                  <c:v>168.4249999999194</c:v>
                </c:pt>
                <c:pt idx="33686">
                  <c:v>168.4299999999193</c:v>
                </c:pt>
                <c:pt idx="33687">
                  <c:v>168.4349999999193</c:v>
                </c:pt>
                <c:pt idx="33688">
                  <c:v>168.4399999999193</c:v>
                </c:pt>
                <c:pt idx="33689">
                  <c:v>168.4449999999193</c:v>
                </c:pt>
                <c:pt idx="33690">
                  <c:v>168.4499999999193</c:v>
                </c:pt>
                <c:pt idx="33691">
                  <c:v>168.4549999999193</c:v>
                </c:pt>
                <c:pt idx="33692">
                  <c:v>168.4599999999193</c:v>
                </c:pt>
                <c:pt idx="33693">
                  <c:v>168.4649999999193</c:v>
                </c:pt>
                <c:pt idx="33694">
                  <c:v>168.4699999999193</c:v>
                </c:pt>
                <c:pt idx="33695">
                  <c:v>168.4749999999193</c:v>
                </c:pt>
                <c:pt idx="33696">
                  <c:v>168.4799999999192</c:v>
                </c:pt>
                <c:pt idx="33697">
                  <c:v>168.4849999999193</c:v>
                </c:pt>
                <c:pt idx="33698">
                  <c:v>168.4899999999193</c:v>
                </c:pt>
                <c:pt idx="33699">
                  <c:v>168.4949999999193</c:v>
                </c:pt>
                <c:pt idx="33700">
                  <c:v>168.4999999999193</c:v>
                </c:pt>
                <c:pt idx="33701">
                  <c:v>168.5049999999192</c:v>
                </c:pt>
                <c:pt idx="33702">
                  <c:v>168.5099999999192</c:v>
                </c:pt>
                <c:pt idx="33703">
                  <c:v>168.5149999999192</c:v>
                </c:pt>
                <c:pt idx="33704">
                  <c:v>168.5199999999192</c:v>
                </c:pt>
                <c:pt idx="33705">
                  <c:v>168.5249999999192</c:v>
                </c:pt>
                <c:pt idx="33706">
                  <c:v>168.5299999999192</c:v>
                </c:pt>
                <c:pt idx="33707">
                  <c:v>168.5349999999192</c:v>
                </c:pt>
                <c:pt idx="33708">
                  <c:v>168.5399999999192</c:v>
                </c:pt>
                <c:pt idx="33709">
                  <c:v>168.5449999999192</c:v>
                </c:pt>
                <c:pt idx="33710">
                  <c:v>168.5499999999192</c:v>
                </c:pt>
                <c:pt idx="33711">
                  <c:v>168.5549999999192</c:v>
                </c:pt>
                <c:pt idx="33712">
                  <c:v>168.5599999999192</c:v>
                </c:pt>
                <c:pt idx="33713">
                  <c:v>168.5649999999192</c:v>
                </c:pt>
                <c:pt idx="33714">
                  <c:v>168.5699999999192</c:v>
                </c:pt>
                <c:pt idx="33715">
                  <c:v>168.5749999999192</c:v>
                </c:pt>
                <c:pt idx="33716">
                  <c:v>168.5799999999192</c:v>
                </c:pt>
                <c:pt idx="33717">
                  <c:v>168.5849999999192</c:v>
                </c:pt>
                <c:pt idx="33718">
                  <c:v>168.5899999999192</c:v>
                </c:pt>
                <c:pt idx="33719">
                  <c:v>168.5949999999192</c:v>
                </c:pt>
                <c:pt idx="33720">
                  <c:v>168.5999999999192</c:v>
                </c:pt>
                <c:pt idx="33721">
                  <c:v>168.6049999999192</c:v>
                </c:pt>
                <c:pt idx="33722">
                  <c:v>168.6099999999192</c:v>
                </c:pt>
                <c:pt idx="33723">
                  <c:v>168.6149999999191</c:v>
                </c:pt>
                <c:pt idx="33724">
                  <c:v>168.6199999999191</c:v>
                </c:pt>
                <c:pt idx="33725">
                  <c:v>168.6249999999191</c:v>
                </c:pt>
                <c:pt idx="33726">
                  <c:v>168.6299999999191</c:v>
                </c:pt>
                <c:pt idx="33727">
                  <c:v>168.6349999999191</c:v>
                </c:pt>
                <c:pt idx="33728">
                  <c:v>168.6399999999191</c:v>
                </c:pt>
                <c:pt idx="33729">
                  <c:v>168.6449999999191</c:v>
                </c:pt>
                <c:pt idx="33730">
                  <c:v>168.6499999999191</c:v>
                </c:pt>
                <c:pt idx="33731">
                  <c:v>168.6549999999191</c:v>
                </c:pt>
                <c:pt idx="33732">
                  <c:v>168.6599999999191</c:v>
                </c:pt>
                <c:pt idx="33733">
                  <c:v>168.6649999999191</c:v>
                </c:pt>
                <c:pt idx="33734">
                  <c:v>168.6699999999191</c:v>
                </c:pt>
                <c:pt idx="33735">
                  <c:v>168.6749999999191</c:v>
                </c:pt>
                <c:pt idx="33736">
                  <c:v>168.6799999999191</c:v>
                </c:pt>
                <c:pt idx="33737">
                  <c:v>168.6849999999191</c:v>
                </c:pt>
                <c:pt idx="33738">
                  <c:v>168.6899999999191</c:v>
                </c:pt>
                <c:pt idx="33739">
                  <c:v>168.6949999999191</c:v>
                </c:pt>
                <c:pt idx="33740">
                  <c:v>168.699999999919</c:v>
                </c:pt>
                <c:pt idx="33741">
                  <c:v>168.704999999919</c:v>
                </c:pt>
                <c:pt idx="33742">
                  <c:v>168.709999999919</c:v>
                </c:pt>
                <c:pt idx="33743">
                  <c:v>168.714999999919</c:v>
                </c:pt>
                <c:pt idx="33744">
                  <c:v>168.719999999919</c:v>
                </c:pt>
                <c:pt idx="33745">
                  <c:v>168.724999999919</c:v>
                </c:pt>
                <c:pt idx="33746">
                  <c:v>168.729999999919</c:v>
                </c:pt>
                <c:pt idx="33747">
                  <c:v>168.734999999919</c:v>
                </c:pt>
                <c:pt idx="33748">
                  <c:v>168.739999999919</c:v>
                </c:pt>
                <c:pt idx="33749">
                  <c:v>168.744999999919</c:v>
                </c:pt>
                <c:pt idx="33750">
                  <c:v>168.749999999919</c:v>
                </c:pt>
                <c:pt idx="33751">
                  <c:v>168.754999999919</c:v>
                </c:pt>
                <c:pt idx="33752">
                  <c:v>168.759999999919</c:v>
                </c:pt>
                <c:pt idx="33753">
                  <c:v>168.764999999919</c:v>
                </c:pt>
                <c:pt idx="33754">
                  <c:v>168.769999999919</c:v>
                </c:pt>
                <c:pt idx="33755">
                  <c:v>168.774999999919</c:v>
                </c:pt>
                <c:pt idx="33756">
                  <c:v>168.779999999919</c:v>
                </c:pt>
                <c:pt idx="33757">
                  <c:v>168.784999999919</c:v>
                </c:pt>
                <c:pt idx="33758">
                  <c:v>168.789999999919</c:v>
                </c:pt>
                <c:pt idx="33759">
                  <c:v>168.794999999919</c:v>
                </c:pt>
                <c:pt idx="33760">
                  <c:v>168.799999999919</c:v>
                </c:pt>
                <c:pt idx="33761">
                  <c:v>168.804999999919</c:v>
                </c:pt>
                <c:pt idx="33762">
                  <c:v>168.8099999999189</c:v>
                </c:pt>
                <c:pt idx="33763">
                  <c:v>168.8149999999189</c:v>
                </c:pt>
                <c:pt idx="33764">
                  <c:v>168.8199999999189</c:v>
                </c:pt>
                <c:pt idx="33765">
                  <c:v>168.824999999919</c:v>
                </c:pt>
                <c:pt idx="33766">
                  <c:v>168.829999999919</c:v>
                </c:pt>
                <c:pt idx="33767">
                  <c:v>168.8349999999189</c:v>
                </c:pt>
                <c:pt idx="33768">
                  <c:v>168.8399999999189</c:v>
                </c:pt>
                <c:pt idx="33769">
                  <c:v>168.8449999999189</c:v>
                </c:pt>
                <c:pt idx="33770">
                  <c:v>168.8499999999189</c:v>
                </c:pt>
                <c:pt idx="33771">
                  <c:v>168.854999999919</c:v>
                </c:pt>
                <c:pt idx="33772">
                  <c:v>168.8599999999189</c:v>
                </c:pt>
                <c:pt idx="33773">
                  <c:v>168.8649999999189</c:v>
                </c:pt>
                <c:pt idx="33774">
                  <c:v>168.8699999999189</c:v>
                </c:pt>
                <c:pt idx="33775">
                  <c:v>168.8749999999189</c:v>
                </c:pt>
                <c:pt idx="33776">
                  <c:v>168.8799999999189</c:v>
                </c:pt>
                <c:pt idx="33777">
                  <c:v>168.884999999919</c:v>
                </c:pt>
                <c:pt idx="33778">
                  <c:v>168.8899999999189</c:v>
                </c:pt>
                <c:pt idx="33779">
                  <c:v>168.8949999999189</c:v>
                </c:pt>
                <c:pt idx="33780">
                  <c:v>168.8999999999189</c:v>
                </c:pt>
                <c:pt idx="33781">
                  <c:v>168.9049999999189</c:v>
                </c:pt>
                <c:pt idx="33782">
                  <c:v>168.9099999999189</c:v>
                </c:pt>
                <c:pt idx="33783">
                  <c:v>168.9149999999188</c:v>
                </c:pt>
                <c:pt idx="33784">
                  <c:v>168.9199999999188</c:v>
                </c:pt>
                <c:pt idx="33785">
                  <c:v>168.9249999999188</c:v>
                </c:pt>
                <c:pt idx="33786">
                  <c:v>168.9299999999188</c:v>
                </c:pt>
                <c:pt idx="33787">
                  <c:v>168.9349999999188</c:v>
                </c:pt>
                <c:pt idx="33788">
                  <c:v>168.9399999999188</c:v>
                </c:pt>
                <c:pt idx="33789">
                  <c:v>168.9449999999188</c:v>
                </c:pt>
                <c:pt idx="33790">
                  <c:v>168.9499999999188</c:v>
                </c:pt>
                <c:pt idx="33791">
                  <c:v>168.9549999999188</c:v>
                </c:pt>
                <c:pt idx="33792">
                  <c:v>168.9599999999188</c:v>
                </c:pt>
                <c:pt idx="33793">
                  <c:v>168.9649999999188</c:v>
                </c:pt>
                <c:pt idx="33794">
                  <c:v>168.9699999999188</c:v>
                </c:pt>
                <c:pt idx="33795">
                  <c:v>168.9749999999188</c:v>
                </c:pt>
                <c:pt idx="33796">
                  <c:v>168.9799999999188</c:v>
                </c:pt>
                <c:pt idx="33797">
                  <c:v>168.9849999999188</c:v>
                </c:pt>
                <c:pt idx="33798">
                  <c:v>168.9899999999188</c:v>
                </c:pt>
                <c:pt idx="33799">
                  <c:v>168.9949999999188</c:v>
                </c:pt>
                <c:pt idx="33800">
                  <c:v>168.9999999999188</c:v>
                </c:pt>
                <c:pt idx="33801">
                  <c:v>169.0049999999188</c:v>
                </c:pt>
                <c:pt idx="33802">
                  <c:v>169.0099999999188</c:v>
                </c:pt>
                <c:pt idx="33803">
                  <c:v>169.0149999999188</c:v>
                </c:pt>
                <c:pt idx="33804">
                  <c:v>169.0199999999188</c:v>
                </c:pt>
                <c:pt idx="33805">
                  <c:v>169.0249999999188</c:v>
                </c:pt>
                <c:pt idx="33806">
                  <c:v>169.0299999999187</c:v>
                </c:pt>
                <c:pt idx="33807">
                  <c:v>169.0349999999187</c:v>
                </c:pt>
                <c:pt idx="33808">
                  <c:v>169.0399999999187</c:v>
                </c:pt>
                <c:pt idx="33809">
                  <c:v>169.0449999999187</c:v>
                </c:pt>
                <c:pt idx="33810">
                  <c:v>169.0499999999187</c:v>
                </c:pt>
                <c:pt idx="33811">
                  <c:v>169.0549999999187</c:v>
                </c:pt>
                <c:pt idx="33812">
                  <c:v>169.0599999999187</c:v>
                </c:pt>
                <c:pt idx="33813">
                  <c:v>169.0649999999187</c:v>
                </c:pt>
                <c:pt idx="33814">
                  <c:v>169.0699999999187</c:v>
                </c:pt>
                <c:pt idx="33815">
                  <c:v>169.0749999999187</c:v>
                </c:pt>
                <c:pt idx="33816">
                  <c:v>169.0799999999187</c:v>
                </c:pt>
                <c:pt idx="33817">
                  <c:v>169.0849999999187</c:v>
                </c:pt>
                <c:pt idx="33818">
                  <c:v>169.0899999999187</c:v>
                </c:pt>
                <c:pt idx="33819">
                  <c:v>169.0949999999187</c:v>
                </c:pt>
                <c:pt idx="33820">
                  <c:v>169.0999999999187</c:v>
                </c:pt>
                <c:pt idx="33821">
                  <c:v>169.1049999999187</c:v>
                </c:pt>
                <c:pt idx="33822">
                  <c:v>169.1099999999187</c:v>
                </c:pt>
                <c:pt idx="33823">
                  <c:v>169.1149999999186</c:v>
                </c:pt>
                <c:pt idx="33824">
                  <c:v>169.1199999999185</c:v>
                </c:pt>
                <c:pt idx="33825">
                  <c:v>169.1249999999187</c:v>
                </c:pt>
                <c:pt idx="33826">
                  <c:v>169.1299999999187</c:v>
                </c:pt>
                <c:pt idx="33827">
                  <c:v>169.1349999999186</c:v>
                </c:pt>
                <c:pt idx="33828">
                  <c:v>169.1399999999186</c:v>
                </c:pt>
                <c:pt idx="33829">
                  <c:v>169.1449999999186</c:v>
                </c:pt>
                <c:pt idx="33830">
                  <c:v>169.1499999999185</c:v>
                </c:pt>
                <c:pt idx="33831">
                  <c:v>169.1549999999186</c:v>
                </c:pt>
                <c:pt idx="33832">
                  <c:v>169.1599999999186</c:v>
                </c:pt>
                <c:pt idx="33833">
                  <c:v>169.1649999999186</c:v>
                </c:pt>
                <c:pt idx="33834">
                  <c:v>169.1699999999186</c:v>
                </c:pt>
                <c:pt idx="33835">
                  <c:v>169.1749999999186</c:v>
                </c:pt>
                <c:pt idx="33836">
                  <c:v>169.1799999999186</c:v>
                </c:pt>
                <c:pt idx="33837">
                  <c:v>169.1849999999186</c:v>
                </c:pt>
                <c:pt idx="33838">
                  <c:v>169.1899999999186</c:v>
                </c:pt>
                <c:pt idx="33839">
                  <c:v>169.1949999999186</c:v>
                </c:pt>
                <c:pt idx="33840">
                  <c:v>169.1999999999186</c:v>
                </c:pt>
                <c:pt idx="33841">
                  <c:v>169.2049999999186</c:v>
                </c:pt>
                <c:pt idx="33842">
                  <c:v>169.2099999999186</c:v>
                </c:pt>
                <c:pt idx="33843">
                  <c:v>169.2149999999185</c:v>
                </c:pt>
                <c:pt idx="33844">
                  <c:v>169.2199999999185</c:v>
                </c:pt>
                <c:pt idx="33845">
                  <c:v>169.2249999999186</c:v>
                </c:pt>
                <c:pt idx="33846">
                  <c:v>169.2299999999186</c:v>
                </c:pt>
                <c:pt idx="33847">
                  <c:v>169.2349999999186</c:v>
                </c:pt>
                <c:pt idx="33848">
                  <c:v>169.2399999999186</c:v>
                </c:pt>
                <c:pt idx="33849">
                  <c:v>169.2449999999185</c:v>
                </c:pt>
                <c:pt idx="33850">
                  <c:v>169.2499999999185</c:v>
                </c:pt>
                <c:pt idx="33851">
                  <c:v>169.2549999999185</c:v>
                </c:pt>
                <c:pt idx="33852">
                  <c:v>169.2599999999185</c:v>
                </c:pt>
                <c:pt idx="33853">
                  <c:v>169.2649999999185</c:v>
                </c:pt>
                <c:pt idx="33854">
                  <c:v>169.2699999999185</c:v>
                </c:pt>
                <c:pt idx="33855">
                  <c:v>169.2749999999185</c:v>
                </c:pt>
                <c:pt idx="33856">
                  <c:v>169.2799999999185</c:v>
                </c:pt>
                <c:pt idx="33857">
                  <c:v>169.2849999999185</c:v>
                </c:pt>
                <c:pt idx="33858">
                  <c:v>169.2899999999185</c:v>
                </c:pt>
                <c:pt idx="33859">
                  <c:v>169.2949999999185</c:v>
                </c:pt>
                <c:pt idx="33860">
                  <c:v>169.2999999999185</c:v>
                </c:pt>
                <c:pt idx="33861">
                  <c:v>169.3049999999185</c:v>
                </c:pt>
                <c:pt idx="33862">
                  <c:v>169.3099999999185</c:v>
                </c:pt>
                <c:pt idx="33863">
                  <c:v>169.3149999999185</c:v>
                </c:pt>
                <c:pt idx="33864">
                  <c:v>169.3199999999185</c:v>
                </c:pt>
                <c:pt idx="33865">
                  <c:v>169.3249999999185</c:v>
                </c:pt>
                <c:pt idx="33866">
                  <c:v>169.3299999999185</c:v>
                </c:pt>
                <c:pt idx="33867">
                  <c:v>169.3349999999185</c:v>
                </c:pt>
                <c:pt idx="33868">
                  <c:v>169.3399999999185</c:v>
                </c:pt>
                <c:pt idx="33869">
                  <c:v>169.3449999999185</c:v>
                </c:pt>
                <c:pt idx="33870">
                  <c:v>169.3499999999185</c:v>
                </c:pt>
                <c:pt idx="33871">
                  <c:v>169.3549999999185</c:v>
                </c:pt>
                <c:pt idx="33872">
                  <c:v>169.3599999999184</c:v>
                </c:pt>
                <c:pt idx="33873">
                  <c:v>169.3649999999184</c:v>
                </c:pt>
                <c:pt idx="33874">
                  <c:v>169.3699999999184</c:v>
                </c:pt>
                <c:pt idx="33875">
                  <c:v>169.3749999999184</c:v>
                </c:pt>
                <c:pt idx="33876">
                  <c:v>169.3799999999184</c:v>
                </c:pt>
                <c:pt idx="33877">
                  <c:v>169.3849999999184</c:v>
                </c:pt>
                <c:pt idx="33878">
                  <c:v>169.3899999999184</c:v>
                </c:pt>
                <c:pt idx="33879">
                  <c:v>169.3949999999184</c:v>
                </c:pt>
                <c:pt idx="33880">
                  <c:v>169.3999999999184</c:v>
                </c:pt>
                <c:pt idx="33881">
                  <c:v>169.4049999999184</c:v>
                </c:pt>
                <c:pt idx="33882">
                  <c:v>169.4099999999184</c:v>
                </c:pt>
                <c:pt idx="33883">
                  <c:v>169.4149999999184</c:v>
                </c:pt>
                <c:pt idx="33884">
                  <c:v>169.4199999999184</c:v>
                </c:pt>
                <c:pt idx="33885">
                  <c:v>169.4249999999184</c:v>
                </c:pt>
                <c:pt idx="33886">
                  <c:v>169.4299999999184</c:v>
                </c:pt>
                <c:pt idx="33887">
                  <c:v>169.4349999999184</c:v>
                </c:pt>
                <c:pt idx="33888">
                  <c:v>169.4399999999184</c:v>
                </c:pt>
                <c:pt idx="33889">
                  <c:v>169.4449999999184</c:v>
                </c:pt>
                <c:pt idx="33890">
                  <c:v>169.4499999999184</c:v>
                </c:pt>
                <c:pt idx="33891">
                  <c:v>169.4549999999184</c:v>
                </c:pt>
                <c:pt idx="33892">
                  <c:v>169.4599999999184</c:v>
                </c:pt>
                <c:pt idx="33893">
                  <c:v>169.4649999999184</c:v>
                </c:pt>
                <c:pt idx="33894">
                  <c:v>169.4699999999183</c:v>
                </c:pt>
                <c:pt idx="33895">
                  <c:v>169.4749999999183</c:v>
                </c:pt>
                <c:pt idx="33896">
                  <c:v>169.4799999999183</c:v>
                </c:pt>
                <c:pt idx="33897">
                  <c:v>169.4849999999184</c:v>
                </c:pt>
                <c:pt idx="33898">
                  <c:v>169.4899999999184</c:v>
                </c:pt>
                <c:pt idx="33899">
                  <c:v>169.4949999999183</c:v>
                </c:pt>
                <c:pt idx="33900">
                  <c:v>169.4999999999183</c:v>
                </c:pt>
                <c:pt idx="33901">
                  <c:v>169.5049999999183</c:v>
                </c:pt>
                <c:pt idx="33902">
                  <c:v>169.5099999999183</c:v>
                </c:pt>
                <c:pt idx="33903">
                  <c:v>169.5149999999183</c:v>
                </c:pt>
                <c:pt idx="33904">
                  <c:v>169.5199999999183</c:v>
                </c:pt>
                <c:pt idx="33905">
                  <c:v>169.5249999999183</c:v>
                </c:pt>
                <c:pt idx="33906">
                  <c:v>169.5299999999183</c:v>
                </c:pt>
                <c:pt idx="33907">
                  <c:v>169.5349999999183</c:v>
                </c:pt>
                <c:pt idx="33908">
                  <c:v>169.5399999999183</c:v>
                </c:pt>
                <c:pt idx="33909">
                  <c:v>169.5449999999183</c:v>
                </c:pt>
                <c:pt idx="33910">
                  <c:v>169.5499999999183</c:v>
                </c:pt>
                <c:pt idx="33911">
                  <c:v>169.5549999999183</c:v>
                </c:pt>
                <c:pt idx="33912">
                  <c:v>169.5599999999183</c:v>
                </c:pt>
                <c:pt idx="33913">
                  <c:v>169.5649999999183</c:v>
                </c:pt>
                <c:pt idx="33914">
                  <c:v>169.5699999999183</c:v>
                </c:pt>
                <c:pt idx="33915">
                  <c:v>169.5749999999182</c:v>
                </c:pt>
                <c:pt idx="33916">
                  <c:v>169.5799999999182</c:v>
                </c:pt>
                <c:pt idx="33917">
                  <c:v>169.5849999999182</c:v>
                </c:pt>
                <c:pt idx="33918">
                  <c:v>169.5899999999182</c:v>
                </c:pt>
                <c:pt idx="33919">
                  <c:v>169.5949999999182</c:v>
                </c:pt>
                <c:pt idx="33920">
                  <c:v>169.5999999999182</c:v>
                </c:pt>
                <c:pt idx="33921">
                  <c:v>169.6049999999182</c:v>
                </c:pt>
                <c:pt idx="33922">
                  <c:v>169.6099999999182</c:v>
                </c:pt>
                <c:pt idx="33923">
                  <c:v>169.6149999999182</c:v>
                </c:pt>
                <c:pt idx="33924">
                  <c:v>169.6199999999181</c:v>
                </c:pt>
                <c:pt idx="33925">
                  <c:v>169.6249999999182</c:v>
                </c:pt>
                <c:pt idx="33926">
                  <c:v>169.6299999999182</c:v>
                </c:pt>
                <c:pt idx="33927">
                  <c:v>169.6349999999182</c:v>
                </c:pt>
                <c:pt idx="33928">
                  <c:v>169.6399999999182</c:v>
                </c:pt>
                <c:pt idx="33929">
                  <c:v>169.6449999999182</c:v>
                </c:pt>
                <c:pt idx="33930">
                  <c:v>169.6499999999182</c:v>
                </c:pt>
                <c:pt idx="33931">
                  <c:v>169.6549999999182</c:v>
                </c:pt>
                <c:pt idx="33932">
                  <c:v>169.6599999999182</c:v>
                </c:pt>
                <c:pt idx="33933">
                  <c:v>169.6649999999182</c:v>
                </c:pt>
                <c:pt idx="33934">
                  <c:v>169.6699999999182</c:v>
                </c:pt>
                <c:pt idx="33935">
                  <c:v>169.6749999999182</c:v>
                </c:pt>
                <c:pt idx="33936">
                  <c:v>169.6799999999182</c:v>
                </c:pt>
                <c:pt idx="33937">
                  <c:v>169.6849999999182</c:v>
                </c:pt>
                <c:pt idx="33938">
                  <c:v>169.6899999999181</c:v>
                </c:pt>
                <c:pt idx="33939">
                  <c:v>169.6949999999181</c:v>
                </c:pt>
                <c:pt idx="33940">
                  <c:v>169.6999999999181</c:v>
                </c:pt>
                <c:pt idx="33941">
                  <c:v>169.7049999999181</c:v>
                </c:pt>
                <c:pt idx="33942">
                  <c:v>169.7099999999181</c:v>
                </c:pt>
                <c:pt idx="33943">
                  <c:v>169.7149999999181</c:v>
                </c:pt>
                <c:pt idx="33944">
                  <c:v>169.7199999999181</c:v>
                </c:pt>
                <c:pt idx="33945">
                  <c:v>169.7249999999181</c:v>
                </c:pt>
                <c:pt idx="33946">
                  <c:v>169.7299999999181</c:v>
                </c:pt>
                <c:pt idx="33947">
                  <c:v>169.7349999999181</c:v>
                </c:pt>
                <c:pt idx="33948">
                  <c:v>169.7399999999181</c:v>
                </c:pt>
                <c:pt idx="33949">
                  <c:v>169.7449999999181</c:v>
                </c:pt>
                <c:pt idx="33950">
                  <c:v>169.7499999999181</c:v>
                </c:pt>
                <c:pt idx="33951">
                  <c:v>169.7549999999181</c:v>
                </c:pt>
                <c:pt idx="33952">
                  <c:v>169.7599999999181</c:v>
                </c:pt>
                <c:pt idx="33953">
                  <c:v>169.7649999999181</c:v>
                </c:pt>
                <c:pt idx="33954">
                  <c:v>169.7699999999181</c:v>
                </c:pt>
                <c:pt idx="33955">
                  <c:v>169.774999999918</c:v>
                </c:pt>
                <c:pt idx="33956">
                  <c:v>169.7799999999179</c:v>
                </c:pt>
                <c:pt idx="33957">
                  <c:v>169.7849999999181</c:v>
                </c:pt>
                <c:pt idx="33958">
                  <c:v>169.7899999999181</c:v>
                </c:pt>
                <c:pt idx="33959">
                  <c:v>169.794999999918</c:v>
                </c:pt>
                <c:pt idx="33960">
                  <c:v>169.799999999918</c:v>
                </c:pt>
                <c:pt idx="33961">
                  <c:v>169.804999999918</c:v>
                </c:pt>
                <c:pt idx="33962">
                  <c:v>169.809999999918</c:v>
                </c:pt>
                <c:pt idx="33963">
                  <c:v>169.814999999918</c:v>
                </c:pt>
                <c:pt idx="33964">
                  <c:v>169.819999999918</c:v>
                </c:pt>
                <c:pt idx="33965">
                  <c:v>169.824999999918</c:v>
                </c:pt>
                <c:pt idx="33966">
                  <c:v>169.829999999918</c:v>
                </c:pt>
                <c:pt idx="33967">
                  <c:v>169.834999999918</c:v>
                </c:pt>
                <c:pt idx="33968">
                  <c:v>169.839999999918</c:v>
                </c:pt>
                <c:pt idx="33969">
                  <c:v>169.844999999918</c:v>
                </c:pt>
                <c:pt idx="33970">
                  <c:v>169.849999999918</c:v>
                </c:pt>
                <c:pt idx="33971">
                  <c:v>169.854999999918</c:v>
                </c:pt>
                <c:pt idx="33972">
                  <c:v>169.859999999918</c:v>
                </c:pt>
                <c:pt idx="33973">
                  <c:v>169.864999999918</c:v>
                </c:pt>
                <c:pt idx="33974">
                  <c:v>169.869999999918</c:v>
                </c:pt>
                <c:pt idx="33975">
                  <c:v>169.874999999918</c:v>
                </c:pt>
                <c:pt idx="33976">
                  <c:v>169.879999999918</c:v>
                </c:pt>
                <c:pt idx="33977">
                  <c:v>169.884999999918</c:v>
                </c:pt>
                <c:pt idx="33978">
                  <c:v>169.889999999918</c:v>
                </c:pt>
                <c:pt idx="33979">
                  <c:v>169.894999999918</c:v>
                </c:pt>
                <c:pt idx="33980">
                  <c:v>169.899999999918</c:v>
                </c:pt>
                <c:pt idx="33981">
                  <c:v>169.904999999918</c:v>
                </c:pt>
                <c:pt idx="33982">
                  <c:v>169.9099999999179</c:v>
                </c:pt>
                <c:pt idx="33983">
                  <c:v>169.9149999999179</c:v>
                </c:pt>
                <c:pt idx="33984">
                  <c:v>169.9199999999179</c:v>
                </c:pt>
                <c:pt idx="33985">
                  <c:v>169.924999999918</c:v>
                </c:pt>
                <c:pt idx="33986">
                  <c:v>169.929999999918</c:v>
                </c:pt>
                <c:pt idx="33987">
                  <c:v>169.9349999999179</c:v>
                </c:pt>
                <c:pt idx="33988">
                  <c:v>169.9399999999179</c:v>
                </c:pt>
                <c:pt idx="33989">
                  <c:v>169.9449999999179</c:v>
                </c:pt>
                <c:pt idx="33990">
                  <c:v>169.9499999999179</c:v>
                </c:pt>
                <c:pt idx="33991">
                  <c:v>169.954999999918</c:v>
                </c:pt>
                <c:pt idx="33992">
                  <c:v>169.9599999999179</c:v>
                </c:pt>
                <c:pt idx="33993">
                  <c:v>169.9649999999179</c:v>
                </c:pt>
                <c:pt idx="33994">
                  <c:v>169.9699999999179</c:v>
                </c:pt>
                <c:pt idx="33995">
                  <c:v>169.9749999999179</c:v>
                </c:pt>
                <c:pt idx="33996">
                  <c:v>169.9799999999179</c:v>
                </c:pt>
                <c:pt idx="33997">
                  <c:v>169.984999999918</c:v>
                </c:pt>
                <c:pt idx="33998">
                  <c:v>169.9899999999179</c:v>
                </c:pt>
                <c:pt idx="33999">
                  <c:v>169.9949999999179</c:v>
                </c:pt>
                <c:pt idx="34000">
                  <c:v>169.9999999999179</c:v>
                </c:pt>
                <c:pt idx="34001">
                  <c:v>170.0049999999179</c:v>
                </c:pt>
                <c:pt idx="34002">
                  <c:v>170.0099999999179</c:v>
                </c:pt>
                <c:pt idx="34003">
                  <c:v>170.0149999999178</c:v>
                </c:pt>
                <c:pt idx="34004">
                  <c:v>170.0199999999178</c:v>
                </c:pt>
                <c:pt idx="34005">
                  <c:v>170.0249999999178</c:v>
                </c:pt>
                <c:pt idx="34006">
                  <c:v>170.0299999999178</c:v>
                </c:pt>
                <c:pt idx="34007">
                  <c:v>170.0349999999178</c:v>
                </c:pt>
                <c:pt idx="34008">
                  <c:v>170.0399999999178</c:v>
                </c:pt>
                <c:pt idx="34009">
                  <c:v>170.0449999999178</c:v>
                </c:pt>
                <c:pt idx="34010">
                  <c:v>170.0499999999178</c:v>
                </c:pt>
                <c:pt idx="34011">
                  <c:v>170.0549999999178</c:v>
                </c:pt>
                <c:pt idx="34012">
                  <c:v>170.0599999999178</c:v>
                </c:pt>
                <c:pt idx="34013">
                  <c:v>170.0649999999178</c:v>
                </c:pt>
                <c:pt idx="34014">
                  <c:v>170.0699999999178</c:v>
                </c:pt>
                <c:pt idx="34015">
                  <c:v>170.0749999999178</c:v>
                </c:pt>
                <c:pt idx="34016">
                  <c:v>170.0799999999178</c:v>
                </c:pt>
                <c:pt idx="34017">
                  <c:v>170.0849999999178</c:v>
                </c:pt>
                <c:pt idx="34018">
                  <c:v>170.0899999999178</c:v>
                </c:pt>
                <c:pt idx="34019">
                  <c:v>170.0949999999178</c:v>
                </c:pt>
                <c:pt idx="34020">
                  <c:v>170.0999999999178</c:v>
                </c:pt>
                <c:pt idx="34021">
                  <c:v>170.1049999999178</c:v>
                </c:pt>
                <c:pt idx="34022">
                  <c:v>170.1099999999178</c:v>
                </c:pt>
                <c:pt idx="34023">
                  <c:v>170.1149999999178</c:v>
                </c:pt>
                <c:pt idx="34024">
                  <c:v>170.1199999999178</c:v>
                </c:pt>
                <c:pt idx="34025">
                  <c:v>170.1249999999178</c:v>
                </c:pt>
                <c:pt idx="34026">
                  <c:v>170.1299999999177</c:v>
                </c:pt>
                <c:pt idx="34027">
                  <c:v>170.1349999999177</c:v>
                </c:pt>
                <c:pt idx="34028">
                  <c:v>170.1399999999177</c:v>
                </c:pt>
                <c:pt idx="34029">
                  <c:v>170.1449999999177</c:v>
                </c:pt>
                <c:pt idx="34030">
                  <c:v>170.1499999999177</c:v>
                </c:pt>
                <c:pt idx="34031">
                  <c:v>170.1549999999177</c:v>
                </c:pt>
                <c:pt idx="34032">
                  <c:v>170.1599999999177</c:v>
                </c:pt>
                <c:pt idx="34033">
                  <c:v>170.1649999999177</c:v>
                </c:pt>
                <c:pt idx="34034">
                  <c:v>170.1699999999177</c:v>
                </c:pt>
                <c:pt idx="34035">
                  <c:v>170.1749999999177</c:v>
                </c:pt>
                <c:pt idx="34036">
                  <c:v>170.1799999999177</c:v>
                </c:pt>
                <c:pt idx="34037">
                  <c:v>170.1849999999177</c:v>
                </c:pt>
                <c:pt idx="34038">
                  <c:v>170.1899999999177</c:v>
                </c:pt>
                <c:pt idx="34039">
                  <c:v>170.1949999999177</c:v>
                </c:pt>
                <c:pt idx="34040">
                  <c:v>170.1999999999177</c:v>
                </c:pt>
                <c:pt idx="34041">
                  <c:v>170.2049999999177</c:v>
                </c:pt>
                <c:pt idx="34042">
                  <c:v>170.2099999999177</c:v>
                </c:pt>
                <c:pt idx="34043">
                  <c:v>170.2149999999176</c:v>
                </c:pt>
                <c:pt idx="34044">
                  <c:v>170.2199999999175</c:v>
                </c:pt>
                <c:pt idx="34045">
                  <c:v>170.2249999999177</c:v>
                </c:pt>
                <c:pt idx="34046">
                  <c:v>170.2299999999177</c:v>
                </c:pt>
                <c:pt idx="34047">
                  <c:v>170.2349999999176</c:v>
                </c:pt>
                <c:pt idx="34048">
                  <c:v>170.2399999999176</c:v>
                </c:pt>
                <c:pt idx="34049">
                  <c:v>170.2449999999176</c:v>
                </c:pt>
                <c:pt idx="34050">
                  <c:v>170.2499999999175</c:v>
                </c:pt>
                <c:pt idx="34051">
                  <c:v>170.2549999999176</c:v>
                </c:pt>
                <c:pt idx="34052">
                  <c:v>170.2599999999176</c:v>
                </c:pt>
                <c:pt idx="34053">
                  <c:v>170.2649999999176</c:v>
                </c:pt>
                <c:pt idx="34054">
                  <c:v>170.2699999999176</c:v>
                </c:pt>
                <c:pt idx="34055">
                  <c:v>170.2749999999176</c:v>
                </c:pt>
                <c:pt idx="34056">
                  <c:v>170.2799999999175</c:v>
                </c:pt>
                <c:pt idx="34057">
                  <c:v>170.2849999999176</c:v>
                </c:pt>
                <c:pt idx="34058">
                  <c:v>170.2899999999176</c:v>
                </c:pt>
                <c:pt idx="34059">
                  <c:v>170.2949999999176</c:v>
                </c:pt>
                <c:pt idx="34060">
                  <c:v>170.2999999999176</c:v>
                </c:pt>
                <c:pt idx="34061">
                  <c:v>170.3049999999176</c:v>
                </c:pt>
                <c:pt idx="34062">
                  <c:v>170.3099999999176</c:v>
                </c:pt>
                <c:pt idx="34063">
                  <c:v>170.3149999999176</c:v>
                </c:pt>
                <c:pt idx="34064">
                  <c:v>170.3199999999176</c:v>
                </c:pt>
                <c:pt idx="34065">
                  <c:v>170.3249999999176</c:v>
                </c:pt>
                <c:pt idx="34066">
                  <c:v>170.3299999999176</c:v>
                </c:pt>
                <c:pt idx="34067">
                  <c:v>170.3349999999176</c:v>
                </c:pt>
                <c:pt idx="34068">
                  <c:v>170.3399999999176</c:v>
                </c:pt>
                <c:pt idx="34069">
                  <c:v>170.3449999999176</c:v>
                </c:pt>
                <c:pt idx="34070">
                  <c:v>170.3499999999175</c:v>
                </c:pt>
                <c:pt idx="34071">
                  <c:v>170.3549999999176</c:v>
                </c:pt>
                <c:pt idx="34072">
                  <c:v>170.3599999999176</c:v>
                </c:pt>
                <c:pt idx="34073">
                  <c:v>170.3649999999176</c:v>
                </c:pt>
                <c:pt idx="34074">
                  <c:v>170.3699999999176</c:v>
                </c:pt>
                <c:pt idx="34075">
                  <c:v>170.3749999999175</c:v>
                </c:pt>
                <c:pt idx="34076">
                  <c:v>170.3799999999175</c:v>
                </c:pt>
                <c:pt idx="34077">
                  <c:v>170.3849999999175</c:v>
                </c:pt>
                <c:pt idx="34078">
                  <c:v>170.3899999999175</c:v>
                </c:pt>
                <c:pt idx="34079">
                  <c:v>170.3949999999175</c:v>
                </c:pt>
                <c:pt idx="34080">
                  <c:v>170.3999999999175</c:v>
                </c:pt>
                <c:pt idx="34081">
                  <c:v>170.4049999999175</c:v>
                </c:pt>
                <c:pt idx="34082">
                  <c:v>170.4099999999175</c:v>
                </c:pt>
                <c:pt idx="34083">
                  <c:v>170.4149999999175</c:v>
                </c:pt>
                <c:pt idx="34084">
                  <c:v>170.4199999999175</c:v>
                </c:pt>
                <c:pt idx="34085">
                  <c:v>170.4249999999175</c:v>
                </c:pt>
                <c:pt idx="34086">
                  <c:v>170.4299999999175</c:v>
                </c:pt>
                <c:pt idx="34087">
                  <c:v>170.4349999999175</c:v>
                </c:pt>
                <c:pt idx="34088">
                  <c:v>170.4399999999175</c:v>
                </c:pt>
                <c:pt idx="34089">
                  <c:v>170.4449999999175</c:v>
                </c:pt>
                <c:pt idx="34090">
                  <c:v>170.4499999999175</c:v>
                </c:pt>
                <c:pt idx="34091">
                  <c:v>170.4549999999175</c:v>
                </c:pt>
                <c:pt idx="34092">
                  <c:v>170.4599999999174</c:v>
                </c:pt>
                <c:pt idx="34093">
                  <c:v>170.4649999999174</c:v>
                </c:pt>
                <c:pt idx="34094">
                  <c:v>170.4699999999174</c:v>
                </c:pt>
                <c:pt idx="34095">
                  <c:v>170.4749999999174</c:v>
                </c:pt>
                <c:pt idx="34096">
                  <c:v>170.4799999999174</c:v>
                </c:pt>
                <c:pt idx="34097">
                  <c:v>170.4849999999174</c:v>
                </c:pt>
                <c:pt idx="34098">
                  <c:v>170.4899999999174</c:v>
                </c:pt>
                <c:pt idx="34099">
                  <c:v>170.4949999999174</c:v>
                </c:pt>
                <c:pt idx="34100">
                  <c:v>170.4999999999174</c:v>
                </c:pt>
                <c:pt idx="34101">
                  <c:v>170.5049999999174</c:v>
                </c:pt>
                <c:pt idx="34102">
                  <c:v>170.5099999999174</c:v>
                </c:pt>
                <c:pt idx="34103">
                  <c:v>170.5149999999174</c:v>
                </c:pt>
                <c:pt idx="34104">
                  <c:v>170.5199999999174</c:v>
                </c:pt>
                <c:pt idx="34105">
                  <c:v>170.5249999999174</c:v>
                </c:pt>
                <c:pt idx="34106">
                  <c:v>170.5299999999174</c:v>
                </c:pt>
                <c:pt idx="34107">
                  <c:v>170.5349999999174</c:v>
                </c:pt>
                <c:pt idx="34108">
                  <c:v>170.5399999999174</c:v>
                </c:pt>
                <c:pt idx="34109">
                  <c:v>170.5449999999174</c:v>
                </c:pt>
                <c:pt idx="34110">
                  <c:v>170.5499999999174</c:v>
                </c:pt>
                <c:pt idx="34111">
                  <c:v>170.5549999999174</c:v>
                </c:pt>
                <c:pt idx="34112">
                  <c:v>170.5599999999174</c:v>
                </c:pt>
                <c:pt idx="34113">
                  <c:v>170.5649999999174</c:v>
                </c:pt>
                <c:pt idx="34114">
                  <c:v>170.5699999999173</c:v>
                </c:pt>
                <c:pt idx="34115">
                  <c:v>170.5749999999173</c:v>
                </c:pt>
                <c:pt idx="34116">
                  <c:v>170.5799999999173</c:v>
                </c:pt>
                <c:pt idx="34117">
                  <c:v>170.5849999999174</c:v>
                </c:pt>
                <c:pt idx="34118">
                  <c:v>170.5899999999174</c:v>
                </c:pt>
                <c:pt idx="34119">
                  <c:v>170.5949999999173</c:v>
                </c:pt>
                <c:pt idx="34120">
                  <c:v>170.5999999999173</c:v>
                </c:pt>
                <c:pt idx="34121">
                  <c:v>170.6049999999173</c:v>
                </c:pt>
                <c:pt idx="34122">
                  <c:v>170.6099999999173</c:v>
                </c:pt>
                <c:pt idx="34123">
                  <c:v>170.6149999999173</c:v>
                </c:pt>
                <c:pt idx="34124">
                  <c:v>170.6199999999173</c:v>
                </c:pt>
                <c:pt idx="34125">
                  <c:v>170.6249999999173</c:v>
                </c:pt>
                <c:pt idx="34126">
                  <c:v>170.6299999999173</c:v>
                </c:pt>
                <c:pt idx="34127">
                  <c:v>170.6349999999173</c:v>
                </c:pt>
                <c:pt idx="34128">
                  <c:v>170.6399999999173</c:v>
                </c:pt>
                <c:pt idx="34129">
                  <c:v>170.6449999999173</c:v>
                </c:pt>
                <c:pt idx="34130">
                  <c:v>170.6499999999173</c:v>
                </c:pt>
                <c:pt idx="34131">
                  <c:v>170.6549999999173</c:v>
                </c:pt>
                <c:pt idx="34132">
                  <c:v>170.6599999999173</c:v>
                </c:pt>
                <c:pt idx="34133">
                  <c:v>170.6649999999173</c:v>
                </c:pt>
                <c:pt idx="34134">
                  <c:v>170.6699999999173</c:v>
                </c:pt>
                <c:pt idx="34135">
                  <c:v>170.6749999999172</c:v>
                </c:pt>
                <c:pt idx="34136">
                  <c:v>170.6799999999172</c:v>
                </c:pt>
                <c:pt idx="34137">
                  <c:v>170.6849999999172</c:v>
                </c:pt>
                <c:pt idx="34138">
                  <c:v>170.6899999999172</c:v>
                </c:pt>
                <c:pt idx="34139">
                  <c:v>170.6949999999172</c:v>
                </c:pt>
                <c:pt idx="34140">
                  <c:v>170.6999999999172</c:v>
                </c:pt>
                <c:pt idx="34141">
                  <c:v>170.7049999999172</c:v>
                </c:pt>
                <c:pt idx="34142">
                  <c:v>170.7099999999172</c:v>
                </c:pt>
                <c:pt idx="34143">
                  <c:v>170.7149999999172</c:v>
                </c:pt>
                <c:pt idx="34144">
                  <c:v>170.7199999999171</c:v>
                </c:pt>
                <c:pt idx="34145">
                  <c:v>170.7249999999172</c:v>
                </c:pt>
                <c:pt idx="34146">
                  <c:v>170.7299999999172</c:v>
                </c:pt>
                <c:pt idx="34147">
                  <c:v>170.7349999999172</c:v>
                </c:pt>
                <c:pt idx="34148">
                  <c:v>170.7399999999172</c:v>
                </c:pt>
                <c:pt idx="34149">
                  <c:v>170.7449999999172</c:v>
                </c:pt>
                <c:pt idx="34150">
                  <c:v>170.7499999999172</c:v>
                </c:pt>
                <c:pt idx="34151">
                  <c:v>170.7549999999172</c:v>
                </c:pt>
                <c:pt idx="34152">
                  <c:v>170.7599999999172</c:v>
                </c:pt>
                <c:pt idx="34153">
                  <c:v>170.7649999999172</c:v>
                </c:pt>
                <c:pt idx="34154">
                  <c:v>170.7699999999172</c:v>
                </c:pt>
                <c:pt idx="34155">
                  <c:v>170.7749999999172</c:v>
                </c:pt>
                <c:pt idx="34156">
                  <c:v>170.7799999999172</c:v>
                </c:pt>
                <c:pt idx="34157">
                  <c:v>170.7849999999172</c:v>
                </c:pt>
                <c:pt idx="34158">
                  <c:v>170.7899999999171</c:v>
                </c:pt>
                <c:pt idx="34159">
                  <c:v>170.7949999999171</c:v>
                </c:pt>
                <c:pt idx="34160">
                  <c:v>170.7999999999171</c:v>
                </c:pt>
                <c:pt idx="34161">
                  <c:v>170.8049999999172</c:v>
                </c:pt>
                <c:pt idx="34162">
                  <c:v>170.8099999999172</c:v>
                </c:pt>
                <c:pt idx="34163">
                  <c:v>170.8149999999171</c:v>
                </c:pt>
                <c:pt idx="34164">
                  <c:v>170.8199999999171</c:v>
                </c:pt>
                <c:pt idx="34165">
                  <c:v>170.8249999999171</c:v>
                </c:pt>
                <c:pt idx="34166">
                  <c:v>170.8299999999171</c:v>
                </c:pt>
                <c:pt idx="34167">
                  <c:v>170.8349999999171</c:v>
                </c:pt>
                <c:pt idx="34168">
                  <c:v>170.8399999999171</c:v>
                </c:pt>
                <c:pt idx="34169">
                  <c:v>170.8449999999171</c:v>
                </c:pt>
                <c:pt idx="34170">
                  <c:v>170.8499999999171</c:v>
                </c:pt>
                <c:pt idx="34171">
                  <c:v>170.8549999999171</c:v>
                </c:pt>
                <c:pt idx="34172">
                  <c:v>170.8599999999171</c:v>
                </c:pt>
                <c:pt idx="34173">
                  <c:v>170.8649999999171</c:v>
                </c:pt>
                <c:pt idx="34174">
                  <c:v>170.8699999999171</c:v>
                </c:pt>
                <c:pt idx="34175">
                  <c:v>170.8749999999171</c:v>
                </c:pt>
                <c:pt idx="34176">
                  <c:v>170.8799999999171</c:v>
                </c:pt>
                <c:pt idx="34177">
                  <c:v>170.8849999999171</c:v>
                </c:pt>
                <c:pt idx="34178">
                  <c:v>170.8899999999171</c:v>
                </c:pt>
                <c:pt idx="34179">
                  <c:v>170.8949999999171</c:v>
                </c:pt>
                <c:pt idx="34180">
                  <c:v>170.899999999917</c:v>
                </c:pt>
                <c:pt idx="34181">
                  <c:v>170.904999999917</c:v>
                </c:pt>
                <c:pt idx="34182">
                  <c:v>170.909999999917</c:v>
                </c:pt>
                <c:pt idx="34183">
                  <c:v>170.914999999917</c:v>
                </c:pt>
                <c:pt idx="34184">
                  <c:v>170.919999999917</c:v>
                </c:pt>
                <c:pt idx="34185">
                  <c:v>170.924999999917</c:v>
                </c:pt>
                <c:pt idx="34186">
                  <c:v>170.929999999917</c:v>
                </c:pt>
                <c:pt idx="34187">
                  <c:v>170.934999999917</c:v>
                </c:pt>
                <c:pt idx="34188">
                  <c:v>170.939999999917</c:v>
                </c:pt>
                <c:pt idx="34189">
                  <c:v>170.944999999917</c:v>
                </c:pt>
                <c:pt idx="34190">
                  <c:v>170.949999999917</c:v>
                </c:pt>
                <c:pt idx="34191">
                  <c:v>170.954999999917</c:v>
                </c:pt>
                <c:pt idx="34192">
                  <c:v>170.959999999917</c:v>
                </c:pt>
                <c:pt idx="34193">
                  <c:v>170.964999999917</c:v>
                </c:pt>
                <c:pt idx="34194">
                  <c:v>170.969999999917</c:v>
                </c:pt>
                <c:pt idx="34195">
                  <c:v>170.974999999917</c:v>
                </c:pt>
                <c:pt idx="34196">
                  <c:v>170.979999999917</c:v>
                </c:pt>
                <c:pt idx="34197">
                  <c:v>170.984999999917</c:v>
                </c:pt>
                <c:pt idx="34198">
                  <c:v>170.989999999917</c:v>
                </c:pt>
                <c:pt idx="34199">
                  <c:v>170.994999999917</c:v>
                </c:pt>
                <c:pt idx="34200">
                  <c:v>170.999999999917</c:v>
                </c:pt>
                <c:pt idx="34201">
                  <c:v>171.004999999917</c:v>
                </c:pt>
                <c:pt idx="34202">
                  <c:v>171.0099999999169</c:v>
                </c:pt>
                <c:pt idx="34203">
                  <c:v>171.0149999999169</c:v>
                </c:pt>
                <c:pt idx="34204">
                  <c:v>171.0199999999169</c:v>
                </c:pt>
                <c:pt idx="34205">
                  <c:v>171.024999999917</c:v>
                </c:pt>
                <c:pt idx="34206">
                  <c:v>171.029999999917</c:v>
                </c:pt>
                <c:pt idx="34207">
                  <c:v>171.0349999999169</c:v>
                </c:pt>
                <c:pt idx="34208">
                  <c:v>171.0399999999169</c:v>
                </c:pt>
                <c:pt idx="34209">
                  <c:v>171.0449999999169</c:v>
                </c:pt>
                <c:pt idx="34210">
                  <c:v>171.0499999999169</c:v>
                </c:pt>
                <c:pt idx="34211">
                  <c:v>171.054999999917</c:v>
                </c:pt>
                <c:pt idx="34212">
                  <c:v>171.0599999999169</c:v>
                </c:pt>
                <c:pt idx="34213">
                  <c:v>171.0649999999169</c:v>
                </c:pt>
                <c:pt idx="34214">
                  <c:v>171.0699999999169</c:v>
                </c:pt>
                <c:pt idx="34215">
                  <c:v>171.0749999999169</c:v>
                </c:pt>
                <c:pt idx="34216">
                  <c:v>171.0799999999169</c:v>
                </c:pt>
                <c:pt idx="34217">
                  <c:v>171.084999999917</c:v>
                </c:pt>
                <c:pt idx="34218">
                  <c:v>171.0899999999169</c:v>
                </c:pt>
                <c:pt idx="34219">
                  <c:v>171.0949999999169</c:v>
                </c:pt>
                <c:pt idx="34220">
                  <c:v>171.0999999999169</c:v>
                </c:pt>
                <c:pt idx="34221">
                  <c:v>171.1049999999169</c:v>
                </c:pt>
                <c:pt idx="34222">
                  <c:v>171.1099999999169</c:v>
                </c:pt>
                <c:pt idx="34223">
                  <c:v>171.1149999999168</c:v>
                </c:pt>
                <c:pt idx="34224">
                  <c:v>171.1199999999168</c:v>
                </c:pt>
                <c:pt idx="34225">
                  <c:v>171.1249999999168</c:v>
                </c:pt>
                <c:pt idx="34226">
                  <c:v>171.1299999999168</c:v>
                </c:pt>
                <c:pt idx="34227">
                  <c:v>171.1349999999168</c:v>
                </c:pt>
                <c:pt idx="34228">
                  <c:v>171.1399999999168</c:v>
                </c:pt>
                <c:pt idx="34229">
                  <c:v>171.1449999999168</c:v>
                </c:pt>
                <c:pt idx="34230">
                  <c:v>171.1499999999168</c:v>
                </c:pt>
                <c:pt idx="34231">
                  <c:v>171.1549999999168</c:v>
                </c:pt>
                <c:pt idx="34232">
                  <c:v>171.1599999999168</c:v>
                </c:pt>
                <c:pt idx="34233">
                  <c:v>171.1649999999168</c:v>
                </c:pt>
                <c:pt idx="34234">
                  <c:v>171.1699999999168</c:v>
                </c:pt>
                <c:pt idx="34235">
                  <c:v>171.1749999999168</c:v>
                </c:pt>
                <c:pt idx="34236">
                  <c:v>171.1799999999168</c:v>
                </c:pt>
                <c:pt idx="34237">
                  <c:v>171.1849999999168</c:v>
                </c:pt>
                <c:pt idx="34238">
                  <c:v>171.1899999999168</c:v>
                </c:pt>
                <c:pt idx="34239">
                  <c:v>171.1949999999168</c:v>
                </c:pt>
                <c:pt idx="34240">
                  <c:v>171.1999999999168</c:v>
                </c:pt>
                <c:pt idx="34241">
                  <c:v>171.2049999999168</c:v>
                </c:pt>
                <c:pt idx="34242">
                  <c:v>171.2099999999168</c:v>
                </c:pt>
                <c:pt idx="34243">
                  <c:v>171.2149999999168</c:v>
                </c:pt>
                <c:pt idx="34244">
                  <c:v>171.2199999999168</c:v>
                </c:pt>
                <c:pt idx="34245">
                  <c:v>171.2249999999168</c:v>
                </c:pt>
                <c:pt idx="34246">
                  <c:v>171.2299999999167</c:v>
                </c:pt>
                <c:pt idx="34247">
                  <c:v>171.2349999999167</c:v>
                </c:pt>
                <c:pt idx="34248">
                  <c:v>171.2399999999167</c:v>
                </c:pt>
                <c:pt idx="34249">
                  <c:v>171.2449999999167</c:v>
                </c:pt>
                <c:pt idx="34250">
                  <c:v>171.2499999999167</c:v>
                </c:pt>
                <c:pt idx="34251">
                  <c:v>171.2549999999167</c:v>
                </c:pt>
                <c:pt idx="34252">
                  <c:v>171.2599999999167</c:v>
                </c:pt>
                <c:pt idx="34253">
                  <c:v>171.2649999999167</c:v>
                </c:pt>
                <c:pt idx="34254">
                  <c:v>171.2699999999167</c:v>
                </c:pt>
                <c:pt idx="34255">
                  <c:v>171.2749999999167</c:v>
                </c:pt>
                <c:pt idx="34256">
                  <c:v>171.2799999999167</c:v>
                </c:pt>
                <c:pt idx="34257">
                  <c:v>171.2849999999167</c:v>
                </c:pt>
                <c:pt idx="34258">
                  <c:v>171.2899999999167</c:v>
                </c:pt>
                <c:pt idx="34259">
                  <c:v>171.2949999999167</c:v>
                </c:pt>
                <c:pt idx="34260">
                  <c:v>171.2999999999167</c:v>
                </c:pt>
                <c:pt idx="34261">
                  <c:v>171.3049999999167</c:v>
                </c:pt>
                <c:pt idx="34262">
                  <c:v>171.3099999999167</c:v>
                </c:pt>
                <c:pt idx="34263">
                  <c:v>171.3149999999167</c:v>
                </c:pt>
                <c:pt idx="34264">
                  <c:v>171.3199999999167</c:v>
                </c:pt>
                <c:pt idx="34265">
                  <c:v>171.3249999999167</c:v>
                </c:pt>
                <c:pt idx="34266">
                  <c:v>171.3299999999167</c:v>
                </c:pt>
                <c:pt idx="34267">
                  <c:v>171.3349999999167</c:v>
                </c:pt>
                <c:pt idx="34268">
                  <c:v>171.3399999999166</c:v>
                </c:pt>
                <c:pt idx="34269">
                  <c:v>171.3449999999166</c:v>
                </c:pt>
                <c:pt idx="34270">
                  <c:v>171.3499999999166</c:v>
                </c:pt>
                <c:pt idx="34271">
                  <c:v>171.3549999999167</c:v>
                </c:pt>
                <c:pt idx="34272">
                  <c:v>171.3599999999167</c:v>
                </c:pt>
                <c:pt idx="34273">
                  <c:v>171.3649999999166</c:v>
                </c:pt>
                <c:pt idx="34274">
                  <c:v>171.3699999999166</c:v>
                </c:pt>
                <c:pt idx="34275">
                  <c:v>171.3749999999166</c:v>
                </c:pt>
                <c:pt idx="34276">
                  <c:v>171.3799999999166</c:v>
                </c:pt>
                <c:pt idx="34277">
                  <c:v>171.3849999999166</c:v>
                </c:pt>
                <c:pt idx="34278">
                  <c:v>171.3899999999166</c:v>
                </c:pt>
                <c:pt idx="34279">
                  <c:v>171.3949999999166</c:v>
                </c:pt>
                <c:pt idx="34280">
                  <c:v>171.3999999999166</c:v>
                </c:pt>
                <c:pt idx="34281">
                  <c:v>171.4049999999166</c:v>
                </c:pt>
                <c:pt idx="34282">
                  <c:v>171.4099999999166</c:v>
                </c:pt>
                <c:pt idx="34283">
                  <c:v>171.4149999999166</c:v>
                </c:pt>
                <c:pt idx="34284">
                  <c:v>171.4199999999166</c:v>
                </c:pt>
                <c:pt idx="34285">
                  <c:v>171.4249999999166</c:v>
                </c:pt>
                <c:pt idx="34286">
                  <c:v>171.4299999999166</c:v>
                </c:pt>
                <c:pt idx="34287">
                  <c:v>171.4349999999166</c:v>
                </c:pt>
                <c:pt idx="34288">
                  <c:v>171.4399999999166</c:v>
                </c:pt>
                <c:pt idx="34289">
                  <c:v>171.4449999999166</c:v>
                </c:pt>
                <c:pt idx="34290">
                  <c:v>171.4499999999165</c:v>
                </c:pt>
                <c:pt idx="34291">
                  <c:v>171.4549999999166</c:v>
                </c:pt>
                <c:pt idx="34292">
                  <c:v>171.4599999999166</c:v>
                </c:pt>
                <c:pt idx="34293">
                  <c:v>171.4649999999166</c:v>
                </c:pt>
                <c:pt idx="34294">
                  <c:v>171.4699999999166</c:v>
                </c:pt>
                <c:pt idx="34295">
                  <c:v>171.4749999999165</c:v>
                </c:pt>
                <c:pt idx="34296">
                  <c:v>171.4799999999165</c:v>
                </c:pt>
                <c:pt idx="34297">
                  <c:v>171.4849999999165</c:v>
                </c:pt>
                <c:pt idx="34298">
                  <c:v>171.4899999999165</c:v>
                </c:pt>
                <c:pt idx="34299">
                  <c:v>171.4949999999165</c:v>
                </c:pt>
                <c:pt idx="34300">
                  <c:v>171.4999999999165</c:v>
                </c:pt>
                <c:pt idx="34301">
                  <c:v>171.5049999999165</c:v>
                </c:pt>
                <c:pt idx="34302">
                  <c:v>171.5099999999165</c:v>
                </c:pt>
                <c:pt idx="34303">
                  <c:v>171.5149999999165</c:v>
                </c:pt>
                <c:pt idx="34304">
                  <c:v>171.5199999999165</c:v>
                </c:pt>
                <c:pt idx="34305">
                  <c:v>171.5249999999165</c:v>
                </c:pt>
                <c:pt idx="34306">
                  <c:v>171.5299999999165</c:v>
                </c:pt>
                <c:pt idx="34307">
                  <c:v>171.5349999999165</c:v>
                </c:pt>
                <c:pt idx="34308">
                  <c:v>171.5399999999165</c:v>
                </c:pt>
                <c:pt idx="34309">
                  <c:v>171.5449999999165</c:v>
                </c:pt>
                <c:pt idx="34310">
                  <c:v>171.5499999999165</c:v>
                </c:pt>
                <c:pt idx="34311">
                  <c:v>171.5549999999165</c:v>
                </c:pt>
                <c:pt idx="34312">
                  <c:v>171.5599999999164</c:v>
                </c:pt>
                <c:pt idx="34313">
                  <c:v>171.5649999999164</c:v>
                </c:pt>
                <c:pt idx="34314">
                  <c:v>171.5699999999164</c:v>
                </c:pt>
                <c:pt idx="34315">
                  <c:v>171.5749999999164</c:v>
                </c:pt>
                <c:pt idx="34316">
                  <c:v>171.5799999999164</c:v>
                </c:pt>
                <c:pt idx="34317">
                  <c:v>171.5849999999164</c:v>
                </c:pt>
                <c:pt idx="34318">
                  <c:v>171.5899999999164</c:v>
                </c:pt>
                <c:pt idx="34319">
                  <c:v>171.5949999999164</c:v>
                </c:pt>
                <c:pt idx="34320">
                  <c:v>171.5999999999164</c:v>
                </c:pt>
                <c:pt idx="34321">
                  <c:v>171.6049999999164</c:v>
                </c:pt>
                <c:pt idx="34322">
                  <c:v>171.6099999999164</c:v>
                </c:pt>
                <c:pt idx="34323">
                  <c:v>171.6149999999164</c:v>
                </c:pt>
                <c:pt idx="34324">
                  <c:v>171.6199999999164</c:v>
                </c:pt>
                <c:pt idx="34325">
                  <c:v>171.6249999999164</c:v>
                </c:pt>
                <c:pt idx="34326">
                  <c:v>171.6299999999164</c:v>
                </c:pt>
                <c:pt idx="34327">
                  <c:v>171.6349999999164</c:v>
                </c:pt>
                <c:pt idx="34328">
                  <c:v>171.6399999999164</c:v>
                </c:pt>
                <c:pt idx="34329">
                  <c:v>171.6449999999164</c:v>
                </c:pt>
                <c:pt idx="34330">
                  <c:v>171.6499999999164</c:v>
                </c:pt>
                <c:pt idx="34331">
                  <c:v>171.6549999999164</c:v>
                </c:pt>
                <c:pt idx="34332">
                  <c:v>171.6599999999164</c:v>
                </c:pt>
                <c:pt idx="34333">
                  <c:v>171.6649999999164</c:v>
                </c:pt>
                <c:pt idx="34334">
                  <c:v>171.6699999999163</c:v>
                </c:pt>
                <c:pt idx="34335">
                  <c:v>171.6749999999163</c:v>
                </c:pt>
                <c:pt idx="34336">
                  <c:v>171.6799999999163</c:v>
                </c:pt>
                <c:pt idx="34337">
                  <c:v>171.6849999999164</c:v>
                </c:pt>
                <c:pt idx="34338">
                  <c:v>171.6899999999164</c:v>
                </c:pt>
                <c:pt idx="34339">
                  <c:v>171.6949999999163</c:v>
                </c:pt>
                <c:pt idx="34340">
                  <c:v>171.6999999999163</c:v>
                </c:pt>
                <c:pt idx="34341">
                  <c:v>171.7049999999163</c:v>
                </c:pt>
                <c:pt idx="34342">
                  <c:v>171.7099999999163</c:v>
                </c:pt>
                <c:pt idx="34343">
                  <c:v>171.7149999999163</c:v>
                </c:pt>
                <c:pt idx="34344">
                  <c:v>171.7199999999163</c:v>
                </c:pt>
                <c:pt idx="34345">
                  <c:v>171.7249999999163</c:v>
                </c:pt>
                <c:pt idx="34346">
                  <c:v>171.7299999999163</c:v>
                </c:pt>
                <c:pt idx="34347">
                  <c:v>171.7349999999163</c:v>
                </c:pt>
                <c:pt idx="34348">
                  <c:v>171.7399999999163</c:v>
                </c:pt>
                <c:pt idx="34349">
                  <c:v>171.7449999999163</c:v>
                </c:pt>
                <c:pt idx="34350">
                  <c:v>171.7499999999163</c:v>
                </c:pt>
                <c:pt idx="34351">
                  <c:v>171.7549999999163</c:v>
                </c:pt>
                <c:pt idx="34352">
                  <c:v>171.7599999999163</c:v>
                </c:pt>
                <c:pt idx="34353">
                  <c:v>171.7649999999163</c:v>
                </c:pt>
                <c:pt idx="34354">
                  <c:v>171.7699999999163</c:v>
                </c:pt>
                <c:pt idx="34355">
                  <c:v>171.7749999999162</c:v>
                </c:pt>
                <c:pt idx="34356">
                  <c:v>171.7799999999162</c:v>
                </c:pt>
                <c:pt idx="34357">
                  <c:v>171.7849999999162</c:v>
                </c:pt>
                <c:pt idx="34358">
                  <c:v>171.7899999999162</c:v>
                </c:pt>
                <c:pt idx="34359">
                  <c:v>171.7949999999162</c:v>
                </c:pt>
                <c:pt idx="34360">
                  <c:v>171.7999999999162</c:v>
                </c:pt>
                <c:pt idx="34361">
                  <c:v>171.8049999999162</c:v>
                </c:pt>
                <c:pt idx="34362">
                  <c:v>171.8099999999162</c:v>
                </c:pt>
                <c:pt idx="34363">
                  <c:v>171.8149999999162</c:v>
                </c:pt>
                <c:pt idx="34364">
                  <c:v>171.8199999999162</c:v>
                </c:pt>
                <c:pt idx="34365">
                  <c:v>171.8249999999162</c:v>
                </c:pt>
                <c:pt idx="34366">
                  <c:v>171.8299999999162</c:v>
                </c:pt>
                <c:pt idx="34367">
                  <c:v>171.8349999999162</c:v>
                </c:pt>
                <c:pt idx="34368">
                  <c:v>171.8399999999162</c:v>
                </c:pt>
                <c:pt idx="34369">
                  <c:v>171.8449999999162</c:v>
                </c:pt>
                <c:pt idx="34370">
                  <c:v>171.8499999999162</c:v>
                </c:pt>
                <c:pt idx="34371">
                  <c:v>171.8549999999162</c:v>
                </c:pt>
                <c:pt idx="34372">
                  <c:v>171.8599999999162</c:v>
                </c:pt>
                <c:pt idx="34373">
                  <c:v>171.8649999999162</c:v>
                </c:pt>
                <c:pt idx="34374">
                  <c:v>171.8699999999162</c:v>
                </c:pt>
                <c:pt idx="34375">
                  <c:v>171.8749999999162</c:v>
                </c:pt>
                <c:pt idx="34376">
                  <c:v>171.8799999999162</c:v>
                </c:pt>
                <c:pt idx="34377">
                  <c:v>171.8849999999162</c:v>
                </c:pt>
                <c:pt idx="34378">
                  <c:v>171.8899999999162</c:v>
                </c:pt>
                <c:pt idx="34379">
                  <c:v>171.8949999999162</c:v>
                </c:pt>
                <c:pt idx="34380">
                  <c:v>171.8999999999162</c:v>
                </c:pt>
                <c:pt idx="34381">
                  <c:v>171.9049999999162</c:v>
                </c:pt>
                <c:pt idx="34382">
                  <c:v>171.9099999999162</c:v>
                </c:pt>
                <c:pt idx="34383">
                  <c:v>171.9149999999161</c:v>
                </c:pt>
                <c:pt idx="34384">
                  <c:v>171.9199999999161</c:v>
                </c:pt>
                <c:pt idx="34385">
                  <c:v>171.9249999999161</c:v>
                </c:pt>
                <c:pt idx="34386">
                  <c:v>171.9299999999161</c:v>
                </c:pt>
                <c:pt idx="34387">
                  <c:v>171.9349999999161</c:v>
                </c:pt>
                <c:pt idx="34388">
                  <c:v>171.9399999999161</c:v>
                </c:pt>
                <c:pt idx="34389">
                  <c:v>171.9449999999161</c:v>
                </c:pt>
                <c:pt idx="34390">
                  <c:v>171.9499999999161</c:v>
                </c:pt>
                <c:pt idx="34391">
                  <c:v>171.9549999999161</c:v>
                </c:pt>
                <c:pt idx="34392">
                  <c:v>171.9599999999161</c:v>
                </c:pt>
                <c:pt idx="34393">
                  <c:v>171.9649999999161</c:v>
                </c:pt>
                <c:pt idx="34394">
                  <c:v>171.9699999999161</c:v>
                </c:pt>
                <c:pt idx="34395">
                  <c:v>171.9749999999161</c:v>
                </c:pt>
                <c:pt idx="34396">
                  <c:v>171.9799999999161</c:v>
                </c:pt>
                <c:pt idx="34397">
                  <c:v>171.9849999999161</c:v>
                </c:pt>
                <c:pt idx="34398">
                  <c:v>171.9899999999161</c:v>
                </c:pt>
                <c:pt idx="34399">
                  <c:v>171.9949999999161</c:v>
                </c:pt>
                <c:pt idx="34400">
                  <c:v>171.999999999916</c:v>
                </c:pt>
                <c:pt idx="34401">
                  <c:v>172.004999999916</c:v>
                </c:pt>
                <c:pt idx="34402">
                  <c:v>172.009999999916</c:v>
                </c:pt>
                <c:pt idx="34403">
                  <c:v>172.014999999916</c:v>
                </c:pt>
                <c:pt idx="34404">
                  <c:v>172.019999999916</c:v>
                </c:pt>
                <c:pt idx="34405">
                  <c:v>172.024999999916</c:v>
                </c:pt>
                <c:pt idx="34406">
                  <c:v>172.029999999916</c:v>
                </c:pt>
                <c:pt idx="34407">
                  <c:v>172.034999999916</c:v>
                </c:pt>
                <c:pt idx="34408">
                  <c:v>172.039999999916</c:v>
                </c:pt>
                <c:pt idx="34409">
                  <c:v>172.044999999916</c:v>
                </c:pt>
                <c:pt idx="34410">
                  <c:v>172.049999999916</c:v>
                </c:pt>
                <c:pt idx="34411">
                  <c:v>172.054999999916</c:v>
                </c:pt>
                <c:pt idx="34412">
                  <c:v>172.059999999916</c:v>
                </c:pt>
                <c:pt idx="34413">
                  <c:v>172.064999999916</c:v>
                </c:pt>
                <c:pt idx="34414">
                  <c:v>172.069999999916</c:v>
                </c:pt>
                <c:pt idx="34415">
                  <c:v>172.074999999916</c:v>
                </c:pt>
                <c:pt idx="34416">
                  <c:v>172.079999999916</c:v>
                </c:pt>
                <c:pt idx="34417">
                  <c:v>172.084999999916</c:v>
                </c:pt>
                <c:pt idx="34418">
                  <c:v>172.089999999916</c:v>
                </c:pt>
                <c:pt idx="34419">
                  <c:v>172.094999999916</c:v>
                </c:pt>
                <c:pt idx="34420">
                  <c:v>172.099999999916</c:v>
                </c:pt>
                <c:pt idx="34421">
                  <c:v>172.104999999916</c:v>
                </c:pt>
                <c:pt idx="34422">
                  <c:v>172.1099999999159</c:v>
                </c:pt>
                <c:pt idx="34423">
                  <c:v>172.1149999999159</c:v>
                </c:pt>
                <c:pt idx="34424">
                  <c:v>172.1199999999159</c:v>
                </c:pt>
                <c:pt idx="34425">
                  <c:v>172.124999999916</c:v>
                </c:pt>
                <c:pt idx="34426">
                  <c:v>172.129999999916</c:v>
                </c:pt>
                <c:pt idx="34427">
                  <c:v>172.1349999999159</c:v>
                </c:pt>
                <c:pt idx="34428">
                  <c:v>172.1399999999159</c:v>
                </c:pt>
                <c:pt idx="34429">
                  <c:v>172.1449999999159</c:v>
                </c:pt>
                <c:pt idx="34430">
                  <c:v>172.1499999999159</c:v>
                </c:pt>
                <c:pt idx="34431">
                  <c:v>172.154999999916</c:v>
                </c:pt>
                <c:pt idx="34432">
                  <c:v>172.1599999999159</c:v>
                </c:pt>
                <c:pt idx="34433">
                  <c:v>172.1649999999159</c:v>
                </c:pt>
                <c:pt idx="34434">
                  <c:v>172.1699999999159</c:v>
                </c:pt>
                <c:pt idx="34435">
                  <c:v>172.1749999999159</c:v>
                </c:pt>
                <c:pt idx="34436">
                  <c:v>172.1799999999159</c:v>
                </c:pt>
                <c:pt idx="34437">
                  <c:v>172.184999999916</c:v>
                </c:pt>
                <c:pt idx="34438">
                  <c:v>172.1899999999159</c:v>
                </c:pt>
                <c:pt idx="34439">
                  <c:v>172.1949999999159</c:v>
                </c:pt>
                <c:pt idx="34440">
                  <c:v>172.1999999999159</c:v>
                </c:pt>
                <c:pt idx="34441">
                  <c:v>172.2049999999159</c:v>
                </c:pt>
                <c:pt idx="34442">
                  <c:v>172.2099999999159</c:v>
                </c:pt>
                <c:pt idx="34443">
                  <c:v>172.2149999999158</c:v>
                </c:pt>
                <c:pt idx="34444">
                  <c:v>172.2199999999158</c:v>
                </c:pt>
                <c:pt idx="34445">
                  <c:v>172.2249999999158</c:v>
                </c:pt>
                <c:pt idx="34446">
                  <c:v>172.2299999999158</c:v>
                </c:pt>
                <c:pt idx="34447">
                  <c:v>172.2349999999158</c:v>
                </c:pt>
                <c:pt idx="34448">
                  <c:v>172.2399999999158</c:v>
                </c:pt>
                <c:pt idx="34449">
                  <c:v>172.2449999999158</c:v>
                </c:pt>
                <c:pt idx="34450">
                  <c:v>172.2499999999158</c:v>
                </c:pt>
                <c:pt idx="34451">
                  <c:v>172.2549999999158</c:v>
                </c:pt>
                <c:pt idx="34452">
                  <c:v>172.2599999999158</c:v>
                </c:pt>
                <c:pt idx="34453">
                  <c:v>172.2649999999158</c:v>
                </c:pt>
                <c:pt idx="34454">
                  <c:v>172.2699999999158</c:v>
                </c:pt>
                <c:pt idx="34455">
                  <c:v>172.2749999999158</c:v>
                </c:pt>
                <c:pt idx="34456">
                  <c:v>172.2799999999158</c:v>
                </c:pt>
                <c:pt idx="34457">
                  <c:v>172.2849999999158</c:v>
                </c:pt>
                <c:pt idx="34458">
                  <c:v>172.2899999999158</c:v>
                </c:pt>
                <c:pt idx="34459">
                  <c:v>172.2949999999158</c:v>
                </c:pt>
                <c:pt idx="34460">
                  <c:v>172.2999999999158</c:v>
                </c:pt>
                <c:pt idx="34461">
                  <c:v>172.3049999999158</c:v>
                </c:pt>
                <c:pt idx="34462">
                  <c:v>172.3099999999158</c:v>
                </c:pt>
                <c:pt idx="34463">
                  <c:v>172.3149999999158</c:v>
                </c:pt>
                <c:pt idx="34464">
                  <c:v>172.3199999999158</c:v>
                </c:pt>
                <c:pt idx="34465">
                  <c:v>172.3249999999158</c:v>
                </c:pt>
                <c:pt idx="34466">
                  <c:v>172.3299999999158</c:v>
                </c:pt>
                <c:pt idx="34467">
                  <c:v>172.3349999999158</c:v>
                </c:pt>
                <c:pt idx="34468">
                  <c:v>172.3399999999158</c:v>
                </c:pt>
                <c:pt idx="34469">
                  <c:v>172.3449999999158</c:v>
                </c:pt>
                <c:pt idx="34470">
                  <c:v>172.3499999999158</c:v>
                </c:pt>
                <c:pt idx="34471">
                  <c:v>172.3549999999158</c:v>
                </c:pt>
                <c:pt idx="34472">
                  <c:v>172.3599999999157</c:v>
                </c:pt>
                <c:pt idx="34473">
                  <c:v>172.3649999999157</c:v>
                </c:pt>
                <c:pt idx="34474">
                  <c:v>172.3699999999157</c:v>
                </c:pt>
                <c:pt idx="34475">
                  <c:v>172.3749999999157</c:v>
                </c:pt>
                <c:pt idx="34476">
                  <c:v>172.3799999999157</c:v>
                </c:pt>
                <c:pt idx="34477">
                  <c:v>172.3849999999157</c:v>
                </c:pt>
                <c:pt idx="34478">
                  <c:v>172.3899999999157</c:v>
                </c:pt>
                <c:pt idx="34479">
                  <c:v>172.3949999999157</c:v>
                </c:pt>
                <c:pt idx="34480">
                  <c:v>172.3999999999157</c:v>
                </c:pt>
                <c:pt idx="34481">
                  <c:v>172.4049999999157</c:v>
                </c:pt>
                <c:pt idx="34482">
                  <c:v>172.4099999999157</c:v>
                </c:pt>
                <c:pt idx="34483">
                  <c:v>172.4149999999157</c:v>
                </c:pt>
                <c:pt idx="34484">
                  <c:v>172.4199999999157</c:v>
                </c:pt>
                <c:pt idx="34485">
                  <c:v>172.4249999999157</c:v>
                </c:pt>
                <c:pt idx="34486">
                  <c:v>172.4299999999157</c:v>
                </c:pt>
                <c:pt idx="34487">
                  <c:v>172.4349999999157</c:v>
                </c:pt>
                <c:pt idx="34488">
                  <c:v>172.4399999999156</c:v>
                </c:pt>
                <c:pt idx="34489">
                  <c:v>172.4449999999156</c:v>
                </c:pt>
                <c:pt idx="34490">
                  <c:v>172.4499999999156</c:v>
                </c:pt>
                <c:pt idx="34491">
                  <c:v>172.4549999999157</c:v>
                </c:pt>
                <c:pt idx="34492">
                  <c:v>172.4599999999157</c:v>
                </c:pt>
                <c:pt idx="34493">
                  <c:v>172.4649999999156</c:v>
                </c:pt>
                <c:pt idx="34494">
                  <c:v>172.4699999999156</c:v>
                </c:pt>
                <c:pt idx="34495">
                  <c:v>172.4749999999156</c:v>
                </c:pt>
                <c:pt idx="34496">
                  <c:v>172.4799999999156</c:v>
                </c:pt>
                <c:pt idx="34497">
                  <c:v>172.4849999999156</c:v>
                </c:pt>
                <c:pt idx="34498">
                  <c:v>172.4899999999156</c:v>
                </c:pt>
                <c:pt idx="34499">
                  <c:v>172.4949999999156</c:v>
                </c:pt>
                <c:pt idx="34500">
                  <c:v>172.4999999999156</c:v>
                </c:pt>
                <c:pt idx="34501">
                  <c:v>172.5049999999156</c:v>
                </c:pt>
                <c:pt idx="34502">
                  <c:v>172.5099999999156</c:v>
                </c:pt>
                <c:pt idx="34503">
                  <c:v>172.5149999999156</c:v>
                </c:pt>
                <c:pt idx="34504">
                  <c:v>172.5199999999156</c:v>
                </c:pt>
                <c:pt idx="34505">
                  <c:v>172.5249999999156</c:v>
                </c:pt>
                <c:pt idx="34506">
                  <c:v>172.5299999999156</c:v>
                </c:pt>
                <c:pt idx="34507">
                  <c:v>172.5349999999156</c:v>
                </c:pt>
                <c:pt idx="34508">
                  <c:v>172.5399999999156</c:v>
                </c:pt>
                <c:pt idx="34509">
                  <c:v>172.5449999999156</c:v>
                </c:pt>
                <c:pt idx="34510">
                  <c:v>172.5499999999155</c:v>
                </c:pt>
                <c:pt idx="34511">
                  <c:v>172.5549999999156</c:v>
                </c:pt>
                <c:pt idx="34512">
                  <c:v>172.5599999999156</c:v>
                </c:pt>
                <c:pt idx="34513">
                  <c:v>172.5649999999156</c:v>
                </c:pt>
                <c:pt idx="34514">
                  <c:v>172.5699999999156</c:v>
                </c:pt>
                <c:pt idx="34515">
                  <c:v>172.5749999999155</c:v>
                </c:pt>
                <c:pt idx="34516">
                  <c:v>172.5799999999155</c:v>
                </c:pt>
                <c:pt idx="34517">
                  <c:v>172.5849999999155</c:v>
                </c:pt>
                <c:pt idx="34518">
                  <c:v>172.5899999999155</c:v>
                </c:pt>
                <c:pt idx="34519">
                  <c:v>172.5949999999155</c:v>
                </c:pt>
                <c:pt idx="34520">
                  <c:v>172.5999999999155</c:v>
                </c:pt>
                <c:pt idx="34521">
                  <c:v>172.6049999999155</c:v>
                </c:pt>
                <c:pt idx="34522">
                  <c:v>172.6099999999155</c:v>
                </c:pt>
                <c:pt idx="34523">
                  <c:v>172.6149999999155</c:v>
                </c:pt>
                <c:pt idx="34524">
                  <c:v>172.6199999999155</c:v>
                </c:pt>
                <c:pt idx="34525">
                  <c:v>172.6249999999155</c:v>
                </c:pt>
                <c:pt idx="34526">
                  <c:v>172.6299999999155</c:v>
                </c:pt>
                <c:pt idx="34527">
                  <c:v>172.6349999999155</c:v>
                </c:pt>
                <c:pt idx="34528">
                  <c:v>172.6399999999155</c:v>
                </c:pt>
                <c:pt idx="34529">
                  <c:v>172.6449999999155</c:v>
                </c:pt>
                <c:pt idx="34530">
                  <c:v>172.6499999999155</c:v>
                </c:pt>
                <c:pt idx="34531">
                  <c:v>172.6549999999154</c:v>
                </c:pt>
                <c:pt idx="34532">
                  <c:v>172.6599999999154</c:v>
                </c:pt>
                <c:pt idx="34533">
                  <c:v>172.6649999999154</c:v>
                </c:pt>
                <c:pt idx="34534">
                  <c:v>172.6699999999154</c:v>
                </c:pt>
                <c:pt idx="34535">
                  <c:v>172.6749999999154</c:v>
                </c:pt>
                <c:pt idx="34536">
                  <c:v>172.6799999999154</c:v>
                </c:pt>
                <c:pt idx="34537">
                  <c:v>172.6849999999154</c:v>
                </c:pt>
                <c:pt idx="34538">
                  <c:v>172.6899999999154</c:v>
                </c:pt>
                <c:pt idx="34539">
                  <c:v>172.6949999999154</c:v>
                </c:pt>
                <c:pt idx="34540">
                  <c:v>172.6999999999154</c:v>
                </c:pt>
                <c:pt idx="34541">
                  <c:v>172.7049999999154</c:v>
                </c:pt>
                <c:pt idx="34542">
                  <c:v>172.7099999999154</c:v>
                </c:pt>
                <c:pt idx="34543">
                  <c:v>172.7149999999154</c:v>
                </c:pt>
                <c:pt idx="34544">
                  <c:v>172.7199999999154</c:v>
                </c:pt>
                <c:pt idx="34545">
                  <c:v>172.7249999999154</c:v>
                </c:pt>
                <c:pt idx="34546">
                  <c:v>172.7299999999154</c:v>
                </c:pt>
                <c:pt idx="34547">
                  <c:v>172.7349999999154</c:v>
                </c:pt>
                <c:pt idx="34548">
                  <c:v>172.7399999999154</c:v>
                </c:pt>
                <c:pt idx="34549">
                  <c:v>172.7449999999154</c:v>
                </c:pt>
                <c:pt idx="34550">
                  <c:v>172.7499999999154</c:v>
                </c:pt>
                <c:pt idx="34551">
                  <c:v>172.7549999999154</c:v>
                </c:pt>
                <c:pt idx="34552">
                  <c:v>172.7599999999154</c:v>
                </c:pt>
                <c:pt idx="34553">
                  <c:v>172.7649999999153</c:v>
                </c:pt>
                <c:pt idx="34554">
                  <c:v>172.7699999999153</c:v>
                </c:pt>
                <c:pt idx="34555">
                  <c:v>172.7749999999153</c:v>
                </c:pt>
                <c:pt idx="34556">
                  <c:v>172.7799999999153</c:v>
                </c:pt>
                <c:pt idx="34557">
                  <c:v>172.7849999999154</c:v>
                </c:pt>
                <c:pt idx="34558">
                  <c:v>172.7899999999154</c:v>
                </c:pt>
                <c:pt idx="34559">
                  <c:v>172.7949999999153</c:v>
                </c:pt>
                <c:pt idx="34560">
                  <c:v>172.7999999999153</c:v>
                </c:pt>
                <c:pt idx="34561">
                  <c:v>172.8049999999153</c:v>
                </c:pt>
                <c:pt idx="34562">
                  <c:v>172.8099999999153</c:v>
                </c:pt>
                <c:pt idx="34563">
                  <c:v>172.8149999999153</c:v>
                </c:pt>
                <c:pt idx="34564">
                  <c:v>172.8199999999153</c:v>
                </c:pt>
                <c:pt idx="34565">
                  <c:v>172.8249999999153</c:v>
                </c:pt>
                <c:pt idx="34566">
                  <c:v>172.8299999999153</c:v>
                </c:pt>
                <c:pt idx="34567">
                  <c:v>172.8349999999153</c:v>
                </c:pt>
                <c:pt idx="34568">
                  <c:v>172.8399999999153</c:v>
                </c:pt>
                <c:pt idx="34569">
                  <c:v>172.8449999999153</c:v>
                </c:pt>
                <c:pt idx="34570">
                  <c:v>172.8499999999153</c:v>
                </c:pt>
                <c:pt idx="34571">
                  <c:v>172.8549999999153</c:v>
                </c:pt>
                <c:pt idx="34572">
                  <c:v>172.8599999999153</c:v>
                </c:pt>
                <c:pt idx="34573">
                  <c:v>172.8649999999153</c:v>
                </c:pt>
                <c:pt idx="34574">
                  <c:v>172.8699999999153</c:v>
                </c:pt>
                <c:pt idx="34575">
                  <c:v>172.8749999999152</c:v>
                </c:pt>
                <c:pt idx="34576">
                  <c:v>172.8799999999152</c:v>
                </c:pt>
                <c:pt idx="34577">
                  <c:v>172.8849999999153</c:v>
                </c:pt>
                <c:pt idx="34578">
                  <c:v>172.8899999999153</c:v>
                </c:pt>
                <c:pt idx="34579">
                  <c:v>172.8949999999153</c:v>
                </c:pt>
                <c:pt idx="34580">
                  <c:v>172.8999999999153</c:v>
                </c:pt>
                <c:pt idx="34581">
                  <c:v>172.9049999999152</c:v>
                </c:pt>
                <c:pt idx="34582">
                  <c:v>172.9099999999152</c:v>
                </c:pt>
                <c:pt idx="34583">
                  <c:v>172.9149999999152</c:v>
                </c:pt>
                <c:pt idx="34584">
                  <c:v>172.9199999999152</c:v>
                </c:pt>
                <c:pt idx="34585">
                  <c:v>172.9249999999152</c:v>
                </c:pt>
                <c:pt idx="34586">
                  <c:v>172.9299999999152</c:v>
                </c:pt>
                <c:pt idx="34587">
                  <c:v>172.9349999999152</c:v>
                </c:pt>
                <c:pt idx="34588">
                  <c:v>172.9399999999152</c:v>
                </c:pt>
                <c:pt idx="34589">
                  <c:v>172.9449999999152</c:v>
                </c:pt>
                <c:pt idx="34590">
                  <c:v>172.9499999999152</c:v>
                </c:pt>
                <c:pt idx="34591">
                  <c:v>172.9549999999152</c:v>
                </c:pt>
                <c:pt idx="34592">
                  <c:v>172.9599999999152</c:v>
                </c:pt>
                <c:pt idx="34593">
                  <c:v>172.9649999999152</c:v>
                </c:pt>
                <c:pt idx="34594">
                  <c:v>172.9699999999152</c:v>
                </c:pt>
                <c:pt idx="34595">
                  <c:v>172.9749999999152</c:v>
                </c:pt>
                <c:pt idx="34596">
                  <c:v>172.9799999999152</c:v>
                </c:pt>
                <c:pt idx="34597">
                  <c:v>172.9849999999152</c:v>
                </c:pt>
                <c:pt idx="34598">
                  <c:v>172.9899999999152</c:v>
                </c:pt>
                <c:pt idx="34599">
                  <c:v>172.9949999999152</c:v>
                </c:pt>
                <c:pt idx="34600">
                  <c:v>172.9999999999152</c:v>
                </c:pt>
                <c:pt idx="34601">
                  <c:v>173.0049999999152</c:v>
                </c:pt>
                <c:pt idx="34602">
                  <c:v>173.0099999999152</c:v>
                </c:pt>
                <c:pt idx="34603">
                  <c:v>173.0149999999151</c:v>
                </c:pt>
                <c:pt idx="34604">
                  <c:v>173.0199999999151</c:v>
                </c:pt>
                <c:pt idx="34605">
                  <c:v>173.0249999999151</c:v>
                </c:pt>
                <c:pt idx="34606">
                  <c:v>173.0299999999151</c:v>
                </c:pt>
                <c:pt idx="34607">
                  <c:v>173.0349999999151</c:v>
                </c:pt>
                <c:pt idx="34608">
                  <c:v>173.0399999999151</c:v>
                </c:pt>
                <c:pt idx="34609">
                  <c:v>173.0449999999151</c:v>
                </c:pt>
                <c:pt idx="34610">
                  <c:v>173.0499999999151</c:v>
                </c:pt>
                <c:pt idx="34611">
                  <c:v>173.0549999999151</c:v>
                </c:pt>
                <c:pt idx="34612">
                  <c:v>173.0599999999151</c:v>
                </c:pt>
                <c:pt idx="34613">
                  <c:v>173.0649999999151</c:v>
                </c:pt>
                <c:pt idx="34614">
                  <c:v>173.0699999999151</c:v>
                </c:pt>
                <c:pt idx="34615">
                  <c:v>173.0749999999151</c:v>
                </c:pt>
                <c:pt idx="34616">
                  <c:v>173.0799999999151</c:v>
                </c:pt>
                <c:pt idx="34617">
                  <c:v>173.0849999999151</c:v>
                </c:pt>
                <c:pt idx="34618">
                  <c:v>173.0899999999151</c:v>
                </c:pt>
                <c:pt idx="34619">
                  <c:v>173.094999999915</c:v>
                </c:pt>
                <c:pt idx="34620">
                  <c:v>173.099999999915</c:v>
                </c:pt>
                <c:pt idx="34621">
                  <c:v>173.104999999915</c:v>
                </c:pt>
                <c:pt idx="34622">
                  <c:v>173.109999999915</c:v>
                </c:pt>
                <c:pt idx="34623">
                  <c:v>173.114999999915</c:v>
                </c:pt>
                <c:pt idx="34624">
                  <c:v>173.119999999915</c:v>
                </c:pt>
                <c:pt idx="34625">
                  <c:v>173.124999999915</c:v>
                </c:pt>
                <c:pt idx="34626">
                  <c:v>173.129999999915</c:v>
                </c:pt>
                <c:pt idx="34627">
                  <c:v>173.134999999915</c:v>
                </c:pt>
                <c:pt idx="34628">
                  <c:v>173.139999999915</c:v>
                </c:pt>
                <c:pt idx="34629">
                  <c:v>173.144999999915</c:v>
                </c:pt>
                <c:pt idx="34630">
                  <c:v>173.149999999915</c:v>
                </c:pt>
                <c:pt idx="34631">
                  <c:v>173.154999999915</c:v>
                </c:pt>
                <c:pt idx="34632">
                  <c:v>173.159999999915</c:v>
                </c:pt>
                <c:pt idx="34633">
                  <c:v>173.164999999915</c:v>
                </c:pt>
                <c:pt idx="34634">
                  <c:v>173.169999999915</c:v>
                </c:pt>
                <c:pt idx="34635">
                  <c:v>173.174999999915</c:v>
                </c:pt>
                <c:pt idx="34636">
                  <c:v>173.179999999915</c:v>
                </c:pt>
                <c:pt idx="34637">
                  <c:v>173.184999999915</c:v>
                </c:pt>
                <c:pt idx="34638">
                  <c:v>173.189999999915</c:v>
                </c:pt>
                <c:pt idx="34639">
                  <c:v>173.194999999915</c:v>
                </c:pt>
                <c:pt idx="34640">
                  <c:v>173.199999999915</c:v>
                </c:pt>
                <c:pt idx="34641">
                  <c:v>173.2049999999149</c:v>
                </c:pt>
                <c:pt idx="34642">
                  <c:v>173.2099999999149</c:v>
                </c:pt>
                <c:pt idx="34643">
                  <c:v>173.2149999999149</c:v>
                </c:pt>
                <c:pt idx="34644">
                  <c:v>173.2199999999149</c:v>
                </c:pt>
                <c:pt idx="34645">
                  <c:v>173.224999999915</c:v>
                </c:pt>
                <c:pt idx="34646">
                  <c:v>173.229999999915</c:v>
                </c:pt>
                <c:pt idx="34647">
                  <c:v>173.2349999999149</c:v>
                </c:pt>
                <c:pt idx="34648">
                  <c:v>173.2399999999149</c:v>
                </c:pt>
                <c:pt idx="34649">
                  <c:v>173.2449999999149</c:v>
                </c:pt>
                <c:pt idx="34650">
                  <c:v>173.2499999999149</c:v>
                </c:pt>
                <c:pt idx="34651">
                  <c:v>173.254999999915</c:v>
                </c:pt>
                <c:pt idx="34652">
                  <c:v>173.2599999999149</c:v>
                </c:pt>
                <c:pt idx="34653">
                  <c:v>173.2649999999149</c:v>
                </c:pt>
                <c:pt idx="34654">
                  <c:v>173.2699999999149</c:v>
                </c:pt>
                <c:pt idx="34655">
                  <c:v>173.2749999999149</c:v>
                </c:pt>
                <c:pt idx="34656">
                  <c:v>173.2799999999149</c:v>
                </c:pt>
                <c:pt idx="34657">
                  <c:v>173.284999999915</c:v>
                </c:pt>
                <c:pt idx="34658">
                  <c:v>173.2899999999149</c:v>
                </c:pt>
                <c:pt idx="34659">
                  <c:v>173.2949999999149</c:v>
                </c:pt>
                <c:pt idx="34660">
                  <c:v>173.2999999999149</c:v>
                </c:pt>
                <c:pt idx="34661">
                  <c:v>173.304999999915</c:v>
                </c:pt>
                <c:pt idx="34662">
                  <c:v>173.309999999915</c:v>
                </c:pt>
                <c:pt idx="34663">
                  <c:v>173.3149999999148</c:v>
                </c:pt>
                <c:pt idx="34664">
                  <c:v>173.3199999999148</c:v>
                </c:pt>
                <c:pt idx="34665">
                  <c:v>173.324999999915</c:v>
                </c:pt>
                <c:pt idx="34666">
                  <c:v>173.329999999915</c:v>
                </c:pt>
                <c:pt idx="34667">
                  <c:v>173.334999999915</c:v>
                </c:pt>
                <c:pt idx="34668">
                  <c:v>173.339999999915</c:v>
                </c:pt>
                <c:pt idx="34669">
                  <c:v>173.3449999999148</c:v>
                </c:pt>
                <c:pt idx="34670">
                  <c:v>173.3499999999148</c:v>
                </c:pt>
                <c:pt idx="34671">
                  <c:v>173.3549999999148</c:v>
                </c:pt>
                <c:pt idx="34672">
                  <c:v>173.3599999999148</c:v>
                </c:pt>
                <c:pt idx="34673">
                  <c:v>173.3649999999148</c:v>
                </c:pt>
                <c:pt idx="34674">
                  <c:v>173.3699999999148</c:v>
                </c:pt>
                <c:pt idx="34675">
                  <c:v>173.3749999999148</c:v>
                </c:pt>
                <c:pt idx="34676">
                  <c:v>173.3799999999148</c:v>
                </c:pt>
                <c:pt idx="34677">
                  <c:v>173.3849999999148</c:v>
                </c:pt>
                <c:pt idx="34678">
                  <c:v>173.3899999999148</c:v>
                </c:pt>
                <c:pt idx="34679">
                  <c:v>173.3949999999148</c:v>
                </c:pt>
                <c:pt idx="34680">
                  <c:v>173.3999999999148</c:v>
                </c:pt>
                <c:pt idx="34681">
                  <c:v>173.4049999999148</c:v>
                </c:pt>
                <c:pt idx="34682">
                  <c:v>173.4099999999148</c:v>
                </c:pt>
                <c:pt idx="34683">
                  <c:v>173.4149999999148</c:v>
                </c:pt>
                <c:pt idx="34684">
                  <c:v>173.4199999999148</c:v>
                </c:pt>
                <c:pt idx="34685">
                  <c:v>173.4249999999148</c:v>
                </c:pt>
                <c:pt idx="34686">
                  <c:v>173.4299999999148</c:v>
                </c:pt>
                <c:pt idx="34687">
                  <c:v>173.4349999999148</c:v>
                </c:pt>
                <c:pt idx="34688">
                  <c:v>173.4399999999148</c:v>
                </c:pt>
                <c:pt idx="34689">
                  <c:v>173.4449999999148</c:v>
                </c:pt>
                <c:pt idx="34690">
                  <c:v>173.4499999999148</c:v>
                </c:pt>
                <c:pt idx="34691">
                  <c:v>173.4549999999148</c:v>
                </c:pt>
                <c:pt idx="34692">
                  <c:v>173.4599999999147</c:v>
                </c:pt>
                <c:pt idx="34693">
                  <c:v>173.4649999999147</c:v>
                </c:pt>
                <c:pt idx="34694">
                  <c:v>173.4699999999147</c:v>
                </c:pt>
                <c:pt idx="34695">
                  <c:v>173.4749999999147</c:v>
                </c:pt>
                <c:pt idx="34696">
                  <c:v>173.4799999999147</c:v>
                </c:pt>
                <c:pt idx="34697">
                  <c:v>173.4849999999147</c:v>
                </c:pt>
                <c:pt idx="34698">
                  <c:v>173.4899999999147</c:v>
                </c:pt>
                <c:pt idx="34699">
                  <c:v>173.4949999999147</c:v>
                </c:pt>
                <c:pt idx="34700">
                  <c:v>173.4999999999147</c:v>
                </c:pt>
                <c:pt idx="34701">
                  <c:v>173.5049999999147</c:v>
                </c:pt>
                <c:pt idx="34702">
                  <c:v>173.5099999999147</c:v>
                </c:pt>
                <c:pt idx="34703">
                  <c:v>173.5149999999147</c:v>
                </c:pt>
                <c:pt idx="34704">
                  <c:v>173.5199999999147</c:v>
                </c:pt>
                <c:pt idx="34705">
                  <c:v>173.5249999999147</c:v>
                </c:pt>
                <c:pt idx="34706">
                  <c:v>173.5299999999147</c:v>
                </c:pt>
                <c:pt idx="34707">
                  <c:v>173.5349999999146</c:v>
                </c:pt>
                <c:pt idx="34708">
                  <c:v>173.5399999999146</c:v>
                </c:pt>
                <c:pt idx="34709">
                  <c:v>173.5449999999146</c:v>
                </c:pt>
                <c:pt idx="34710">
                  <c:v>173.5499999999146</c:v>
                </c:pt>
                <c:pt idx="34711">
                  <c:v>173.5549999999147</c:v>
                </c:pt>
                <c:pt idx="34712">
                  <c:v>173.5599999999147</c:v>
                </c:pt>
                <c:pt idx="34713">
                  <c:v>173.5649999999146</c:v>
                </c:pt>
                <c:pt idx="34714">
                  <c:v>173.5699999999146</c:v>
                </c:pt>
                <c:pt idx="34715">
                  <c:v>173.5749999999146</c:v>
                </c:pt>
                <c:pt idx="34716">
                  <c:v>173.5799999999146</c:v>
                </c:pt>
                <c:pt idx="34717">
                  <c:v>173.5849999999146</c:v>
                </c:pt>
                <c:pt idx="34718">
                  <c:v>173.5899999999146</c:v>
                </c:pt>
                <c:pt idx="34719">
                  <c:v>173.5949999999146</c:v>
                </c:pt>
                <c:pt idx="34720">
                  <c:v>173.5999999999146</c:v>
                </c:pt>
                <c:pt idx="34721">
                  <c:v>173.6049999999146</c:v>
                </c:pt>
                <c:pt idx="34722">
                  <c:v>173.6099999999146</c:v>
                </c:pt>
                <c:pt idx="34723">
                  <c:v>173.6149999999146</c:v>
                </c:pt>
                <c:pt idx="34724">
                  <c:v>173.6199999999146</c:v>
                </c:pt>
                <c:pt idx="34725">
                  <c:v>173.6249999999146</c:v>
                </c:pt>
                <c:pt idx="34726">
                  <c:v>173.6299999999146</c:v>
                </c:pt>
                <c:pt idx="34727">
                  <c:v>173.6349999999146</c:v>
                </c:pt>
                <c:pt idx="34728">
                  <c:v>173.6399999999146</c:v>
                </c:pt>
                <c:pt idx="34729">
                  <c:v>173.6449999999145</c:v>
                </c:pt>
                <c:pt idx="34730">
                  <c:v>173.6499999999145</c:v>
                </c:pt>
                <c:pt idx="34731">
                  <c:v>173.6549999999146</c:v>
                </c:pt>
                <c:pt idx="34732">
                  <c:v>173.6599999999146</c:v>
                </c:pt>
                <c:pt idx="34733">
                  <c:v>173.6649999999146</c:v>
                </c:pt>
                <c:pt idx="34734">
                  <c:v>173.6699999999146</c:v>
                </c:pt>
                <c:pt idx="34735">
                  <c:v>173.6749999999145</c:v>
                </c:pt>
                <c:pt idx="34736">
                  <c:v>173.6799999999145</c:v>
                </c:pt>
                <c:pt idx="34737">
                  <c:v>173.6849999999145</c:v>
                </c:pt>
                <c:pt idx="34738">
                  <c:v>173.6899999999145</c:v>
                </c:pt>
                <c:pt idx="34739">
                  <c:v>173.6949999999145</c:v>
                </c:pt>
                <c:pt idx="34740">
                  <c:v>173.6999999999145</c:v>
                </c:pt>
                <c:pt idx="34741">
                  <c:v>173.7049999999145</c:v>
                </c:pt>
                <c:pt idx="34742">
                  <c:v>173.7099999999145</c:v>
                </c:pt>
                <c:pt idx="34743">
                  <c:v>173.7149999999145</c:v>
                </c:pt>
                <c:pt idx="34744">
                  <c:v>173.7199999999145</c:v>
                </c:pt>
                <c:pt idx="34745">
                  <c:v>173.7249999999145</c:v>
                </c:pt>
                <c:pt idx="34746">
                  <c:v>173.7299999999145</c:v>
                </c:pt>
                <c:pt idx="34747">
                  <c:v>173.7349999999145</c:v>
                </c:pt>
                <c:pt idx="34748">
                  <c:v>173.7399999999145</c:v>
                </c:pt>
                <c:pt idx="34749">
                  <c:v>173.7449999999145</c:v>
                </c:pt>
                <c:pt idx="34750">
                  <c:v>173.7499999999145</c:v>
                </c:pt>
                <c:pt idx="34751">
                  <c:v>173.7549999999144</c:v>
                </c:pt>
                <c:pt idx="34752">
                  <c:v>173.7599999999144</c:v>
                </c:pt>
                <c:pt idx="34753">
                  <c:v>173.7649999999144</c:v>
                </c:pt>
                <c:pt idx="34754">
                  <c:v>173.7699999999144</c:v>
                </c:pt>
                <c:pt idx="34755">
                  <c:v>173.7749999999144</c:v>
                </c:pt>
                <c:pt idx="34756">
                  <c:v>173.7799999999144</c:v>
                </c:pt>
                <c:pt idx="34757">
                  <c:v>173.7849999999144</c:v>
                </c:pt>
                <c:pt idx="34758">
                  <c:v>173.7899999999144</c:v>
                </c:pt>
                <c:pt idx="34759">
                  <c:v>173.7949999999144</c:v>
                </c:pt>
                <c:pt idx="34760">
                  <c:v>173.7999999999144</c:v>
                </c:pt>
                <c:pt idx="34761">
                  <c:v>173.8049999999144</c:v>
                </c:pt>
                <c:pt idx="34762">
                  <c:v>173.8099999999144</c:v>
                </c:pt>
                <c:pt idx="34763">
                  <c:v>173.8149999999144</c:v>
                </c:pt>
                <c:pt idx="34764">
                  <c:v>173.8199999999144</c:v>
                </c:pt>
                <c:pt idx="34765">
                  <c:v>173.8249999999144</c:v>
                </c:pt>
                <c:pt idx="34766">
                  <c:v>173.8299999999144</c:v>
                </c:pt>
                <c:pt idx="34767">
                  <c:v>173.8349999999144</c:v>
                </c:pt>
                <c:pt idx="34768">
                  <c:v>173.8399999999144</c:v>
                </c:pt>
                <c:pt idx="34769">
                  <c:v>173.8449999999144</c:v>
                </c:pt>
                <c:pt idx="34770">
                  <c:v>173.8499999999144</c:v>
                </c:pt>
                <c:pt idx="34771">
                  <c:v>173.8549999999144</c:v>
                </c:pt>
                <c:pt idx="34772">
                  <c:v>173.8599999999144</c:v>
                </c:pt>
                <c:pt idx="34773">
                  <c:v>173.8649999999144</c:v>
                </c:pt>
                <c:pt idx="34774">
                  <c:v>173.8699999999144</c:v>
                </c:pt>
                <c:pt idx="34775">
                  <c:v>173.8749999999144</c:v>
                </c:pt>
                <c:pt idx="34776">
                  <c:v>173.8799999999144</c:v>
                </c:pt>
                <c:pt idx="34777">
                  <c:v>173.8849999999144</c:v>
                </c:pt>
                <c:pt idx="34778">
                  <c:v>173.8899999999144</c:v>
                </c:pt>
                <c:pt idx="34779">
                  <c:v>173.8949999999144</c:v>
                </c:pt>
                <c:pt idx="34780">
                  <c:v>173.8999999999143</c:v>
                </c:pt>
                <c:pt idx="34781">
                  <c:v>173.9049999999143</c:v>
                </c:pt>
                <c:pt idx="34782">
                  <c:v>173.9099999999143</c:v>
                </c:pt>
                <c:pt idx="34783">
                  <c:v>173.9149999999143</c:v>
                </c:pt>
                <c:pt idx="34784">
                  <c:v>173.9199999999143</c:v>
                </c:pt>
                <c:pt idx="34785">
                  <c:v>173.9249999999143</c:v>
                </c:pt>
                <c:pt idx="34786">
                  <c:v>173.9299999999143</c:v>
                </c:pt>
                <c:pt idx="34787">
                  <c:v>173.9349999999143</c:v>
                </c:pt>
                <c:pt idx="34788">
                  <c:v>173.9399999999143</c:v>
                </c:pt>
                <c:pt idx="34789">
                  <c:v>173.9449999999143</c:v>
                </c:pt>
                <c:pt idx="34790">
                  <c:v>173.9499999999143</c:v>
                </c:pt>
                <c:pt idx="34791">
                  <c:v>173.9549999999143</c:v>
                </c:pt>
                <c:pt idx="34792">
                  <c:v>173.9599999999143</c:v>
                </c:pt>
                <c:pt idx="34793">
                  <c:v>173.9649999999143</c:v>
                </c:pt>
                <c:pt idx="34794">
                  <c:v>173.9699999999143</c:v>
                </c:pt>
                <c:pt idx="34795">
                  <c:v>173.9749999999142</c:v>
                </c:pt>
                <c:pt idx="34796">
                  <c:v>173.9799999999142</c:v>
                </c:pt>
                <c:pt idx="34797">
                  <c:v>173.9849999999143</c:v>
                </c:pt>
                <c:pt idx="34798">
                  <c:v>173.9899999999143</c:v>
                </c:pt>
                <c:pt idx="34799">
                  <c:v>173.9949999999143</c:v>
                </c:pt>
                <c:pt idx="34800">
                  <c:v>173.9999999999143</c:v>
                </c:pt>
                <c:pt idx="34801">
                  <c:v>174.0049999999142</c:v>
                </c:pt>
                <c:pt idx="34802">
                  <c:v>174.0099999999142</c:v>
                </c:pt>
                <c:pt idx="34803">
                  <c:v>174.0149999999142</c:v>
                </c:pt>
                <c:pt idx="34804">
                  <c:v>174.0199999999142</c:v>
                </c:pt>
                <c:pt idx="34805">
                  <c:v>174.0249999999142</c:v>
                </c:pt>
                <c:pt idx="34806">
                  <c:v>174.0299999999142</c:v>
                </c:pt>
                <c:pt idx="34807">
                  <c:v>174.0349999999142</c:v>
                </c:pt>
                <c:pt idx="34808">
                  <c:v>174.0399999999142</c:v>
                </c:pt>
                <c:pt idx="34809">
                  <c:v>174.0449999999142</c:v>
                </c:pt>
                <c:pt idx="34810">
                  <c:v>174.0499999999142</c:v>
                </c:pt>
                <c:pt idx="34811">
                  <c:v>174.0549999999142</c:v>
                </c:pt>
                <c:pt idx="34812">
                  <c:v>174.0599999999142</c:v>
                </c:pt>
                <c:pt idx="34813">
                  <c:v>174.0649999999142</c:v>
                </c:pt>
                <c:pt idx="34814">
                  <c:v>174.0699999999142</c:v>
                </c:pt>
                <c:pt idx="34815">
                  <c:v>174.0749999999142</c:v>
                </c:pt>
                <c:pt idx="34816">
                  <c:v>174.0799999999142</c:v>
                </c:pt>
                <c:pt idx="34817">
                  <c:v>174.0849999999142</c:v>
                </c:pt>
                <c:pt idx="34818">
                  <c:v>174.0899999999142</c:v>
                </c:pt>
                <c:pt idx="34819">
                  <c:v>174.0949999999142</c:v>
                </c:pt>
                <c:pt idx="34820">
                  <c:v>174.0999999999142</c:v>
                </c:pt>
                <c:pt idx="34821">
                  <c:v>174.1049999999142</c:v>
                </c:pt>
                <c:pt idx="34822">
                  <c:v>174.1099999999142</c:v>
                </c:pt>
                <c:pt idx="34823">
                  <c:v>174.1149999999141</c:v>
                </c:pt>
                <c:pt idx="34824">
                  <c:v>174.1199999999141</c:v>
                </c:pt>
                <c:pt idx="34825">
                  <c:v>174.1249999999141</c:v>
                </c:pt>
                <c:pt idx="34826">
                  <c:v>174.1299999999141</c:v>
                </c:pt>
                <c:pt idx="34827">
                  <c:v>174.1349999999141</c:v>
                </c:pt>
                <c:pt idx="34828">
                  <c:v>174.1399999999141</c:v>
                </c:pt>
                <c:pt idx="34829">
                  <c:v>174.1449999999141</c:v>
                </c:pt>
                <c:pt idx="34830">
                  <c:v>174.1499999999141</c:v>
                </c:pt>
                <c:pt idx="34831">
                  <c:v>174.1549999999141</c:v>
                </c:pt>
                <c:pt idx="34832">
                  <c:v>174.1599999999141</c:v>
                </c:pt>
                <c:pt idx="34833">
                  <c:v>174.1649999999141</c:v>
                </c:pt>
                <c:pt idx="34834">
                  <c:v>174.1699999999141</c:v>
                </c:pt>
                <c:pt idx="34835">
                  <c:v>174.1749999999141</c:v>
                </c:pt>
                <c:pt idx="34836">
                  <c:v>174.1799999999141</c:v>
                </c:pt>
                <c:pt idx="34837">
                  <c:v>174.1849999999141</c:v>
                </c:pt>
                <c:pt idx="34838">
                  <c:v>174.1899999999141</c:v>
                </c:pt>
                <c:pt idx="34839">
                  <c:v>174.194999999914</c:v>
                </c:pt>
                <c:pt idx="34840">
                  <c:v>174.199999999914</c:v>
                </c:pt>
                <c:pt idx="34841">
                  <c:v>174.204999999914</c:v>
                </c:pt>
                <c:pt idx="34842">
                  <c:v>174.209999999914</c:v>
                </c:pt>
                <c:pt idx="34843">
                  <c:v>174.214999999914</c:v>
                </c:pt>
                <c:pt idx="34844">
                  <c:v>174.219999999914</c:v>
                </c:pt>
                <c:pt idx="34845">
                  <c:v>174.224999999914</c:v>
                </c:pt>
                <c:pt idx="34846">
                  <c:v>174.229999999914</c:v>
                </c:pt>
                <c:pt idx="34847">
                  <c:v>174.234999999914</c:v>
                </c:pt>
                <c:pt idx="34848">
                  <c:v>174.239999999914</c:v>
                </c:pt>
                <c:pt idx="34849">
                  <c:v>174.244999999914</c:v>
                </c:pt>
                <c:pt idx="34850">
                  <c:v>174.249999999914</c:v>
                </c:pt>
                <c:pt idx="34851">
                  <c:v>174.254999999914</c:v>
                </c:pt>
                <c:pt idx="34852">
                  <c:v>174.259999999914</c:v>
                </c:pt>
                <c:pt idx="34853">
                  <c:v>174.264999999914</c:v>
                </c:pt>
                <c:pt idx="34854">
                  <c:v>174.269999999914</c:v>
                </c:pt>
                <c:pt idx="34855">
                  <c:v>174.274999999914</c:v>
                </c:pt>
                <c:pt idx="34856">
                  <c:v>174.279999999914</c:v>
                </c:pt>
                <c:pt idx="34857">
                  <c:v>174.284999999914</c:v>
                </c:pt>
                <c:pt idx="34858">
                  <c:v>174.289999999914</c:v>
                </c:pt>
                <c:pt idx="34859">
                  <c:v>174.294999999914</c:v>
                </c:pt>
                <c:pt idx="34860">
                  <c:v>174.299999999914</c:v>
                </c:pt>
                <c:pt idx="34861">
                  <c:v>174.304999999914</c:v>
                </c:pt>
                <c:pt idx="34862">
                  <c:v>174.309999999914</c:v>
                </c:pt>
                <c:pt idx="34863">
                  <c:v>174.314999999914</c:v>
                </c:pt>
                <c:pt idx="34864">
                  <c:v>174.319999999914</c:v>
                </c:pt>
                <c:pt idx="34865">
                  <c:v>174.324999999914</c:v>
                </c:pt>
                <c:pt idx="34866">
                  <c:v>174.329999999914</c:v>
                </c:pt>
                <c:pt idx="34867">
                  <c:v>174.334999999914</c:v>
                </c:pt>
                <c:pt idx="34868">
                  <c:v>174.339999999914</c:v>
                </c:pt>
                <c:pt idx="34869">
                  <c:v>174.344999999914</c:v>
                </c:pt>
                <c:pt idx="34870">
                  <c:v>174.349999999914</c:v>
                </c:pt>
                <c:pt idx="34871">
                  <c:v>174.354999999914</c:v>
                </c:pt>
                <c:pt idx="34872">
                  <c:v>174.359999999914</c:v>
                </c:pt>
                <c:pt idx="34873">
                  <c:v>174.364999999914</c:v>
                </c:pt>
                <c:pt idx="34874">
                  <c:v>174.369999999914</c:v>
                </c:pt>
                <c:pt idx="34875">
                  <c:v>174.374999999914</c:v>
                </c:pt>
                <c:pt idx="34876">
                  <c:v>174.379999999914</c:v>
                </c:pt>
                <c:pt idx="34877">
                  <c:v>174.384999999914</c:v>
                </c:pt>
                <c:pt idx="34878">
                  <c:v>174.389999999914</c:v>
                </c:pt>
                <c:pt idx="34879">
                  <c:v>174.394999999914</c:v>
                </c:pt>
                <c:pt idx="34880">
                  <c:v>174.399999999914</c:v>
                </c:pt>
                <c:pt idx="34881">
                  <c:v>174.404999999914</c:v>
                </c:pt>
                <c:pt idx="34882">
                  <c:v>174.409999999914</c:v>
                </c:pt>
                <c:pt idx="34883">
                  <c:v>174.4149999999138</c:v>
                </c:pt>
                <c:pt idx="34884">
                  <c:v>174.4199999999138</c:v>
                </c:pt>
                <c:pt idx="34885">
                  <c:v>174.424999999914</c:v>
                </c:pt>
                <c:pt idx="34886">
                  <c:v>174.429999999914</c:v>
                </c:pt>
                <c:pt idx="34887">
                  <c:v>174.434999999914</c:v>
                </c:pt>
                <c:pt idx="34888">
                  <c:v>174.439999999914</c:v>
                </c:pt>
                <c:pt idx="34889">
                  <c:v>174.4449999999138</c:v>
                </c:pt>
                <c:pt idx="34890">
                  <c:v>174.4499999999138</c:v>
                </c:pt>
                <c:pt idx="34891">
                  <c:v>174.4549999999138</c:v>
                </c:pt>
                <c:pt idx="34892">
                  <c:v>174.4599999999138</c:v>
                </c:pt>
                <c:pt idx="34893">
                  <c:v>174.4649999999138</c:v>
                </c:pt>
                <c:pt idx="34894">
                  <c:v>174.4699999999138</c:v>
                </c:pt>
                <c:pt idx="34895">
                  <c:v>174.4749999999138</c:v>
                </c:pt>
                <c:pt idx="34896">
                  <c:v>174.4799999999138</c:v>
                </c:pt>
                <c:pt idx="34897">
                  <c:v>174.4849999999138</c:v>
                </c:pt>
                <c:pt idx="34898">
                  <c:v>174.4899999999138</c:v>
                </c:pt>
                <c:pt idx="34899">
                  <c:v>174.4949999999138</c:v>
                </c:pt>
                <c:pt idx="34900">
                  <c:v>174.4999999999138</c:v>
                </c:pt>
                <c:pt idx="34901">
                  <c:v>174.5049999999138</c:v>
                </c:pt>
                <c:pt idx="34902">
                  <c:v>174.5099999999138</c:v>
                </c:pt>
                <c:pt idx="34903">
                  <c:v>174.5149999999138</c:v>
                </c:pt>
                <c:pt idx="34904">
                  <c:v>174.5199999999138</c:v>
                </c:pt>
                <c:pt idx="34905">
                  <c:v>174.5249999999138</c:v>
                </c:pt>
                <c:pt idx="34906">
                  <c:v>174.5299999999138</c:v>
                </c:pt>
                <c:pt idx="34907">
                  <c:v>174.5349999999138</c:v>
                </c:pt>
                <c:pt idx="34908">
                  <c:v>174.5399999999138</c:v>
                </c:pt>
                <c:pt idx="34909">
                  <c:v>174.5449999999138</c:v>
                </c:pt>
                <c:pt idx="34910">
                  <c:v>174.5499999999138</c:v>
                </c:pt>
                <c:pt idx="34911">
                  <c:v>174.5549999999138</c:v>
                </c:pt>
                <c:pt idx="34912">
                  <c:v>174.5599999999137</c:v>
                </c:pt>
                <c:pt idx="34913">
                  <c:v>174.5649999999137</c:v>
                </c:pt>
                <c:pt idx="34914">
                  <c:v>174.5699999999137</c:v>
                </c:pt>
                <c:pt idx="34915">
                  <c:v>174.5749999999137</c:v>
                </c:pt>
                <c:pt idx="34916">
                  <c:v>174.5799999999137</c:v>
                </c:pt>
                <c:pt idx="34917">
                  <c:v>174.5849999999137</c:v>
                </c:pt>
                <c:pt idx="34918">
                  <c:v>174.5899999999137</c:v>
                </c:pt>
                <c:pt idx="34919">
                  <c:v>174.5949999999137</c:v>
                </c:pt>
                <c:pt idx="34920">
                  <c:v>174.5999999999137</c:v>
                </c:pt>
                <c:pt idx="34921">
                  <c:v>174.6049999999137</c:v>
                </c:pt>
                <c:pt idx="34922">
                  <c:v>174.6099999999137</c:v>
                </c:pt>
                <c:pt idx="34923">
                  <c:v>174.6149999999137</c:v>
                </c:pt>
                <c:pt idx="34924">
                  <c:v>174.6199999999137</c:v>
                </c:pt>
                <c:pt idx="34925">
                  <c:v>174.6249999999137</c:v>
                </c:pt>
                <c:pt idx="34926">
                  <c:v>174.6299999999137</c:v>
                </c:pt>
                <c:pt idx="34927">
                  <c:v>174.6349999999136</c:v>
                </c:pt>
                <c:pt idx="34928">
                  <c:v>174.6399999999136</c:v>
                </c:pt>
                <c:pt idx="34929">
                  <c:v>174.6449999999136</c:v>
                </c:pt>
                <c:pt idx="34930">
                  <c:v>174.6499999999136</c:v>
                </c:pt>
                <c:pt idx="34931">
                  <c:v>174.6549999999137</c:v>
                </c:pt>
                <c:pt idx="34932">
                  <c:v>174.6599999999137</c:v>
                </c:pt>
                <c:pt idx="34933">
                  <c:v>174.6649999999136</c:v>
                </c:pt>
                <c:pt idx="34934">
                  <c:v>174.6699999999136</c:v>
                </c:pt>
                <c:pt idx="34935">
                  <c:v>174.6749999999136</c:v>
                </c:pt>
                <c:pt idx="34936">
                  <c:v>174.6799999999136</c:v>
                </c:pt>
                <c:pt idx="34937">
                  <c:v>174.6849999999136</c:v>
                </c:pt>
                <c:pt idx="34938">
                  <c:v>174.6899999999136</c:v>
                </c:pt>
                <c:pt idx="34939">
                  <c:v>174.6949999999136</c:v>
                </c:pt>
                <c:pt idx="34940">
                  <c:v>174.6999999999136</c:v>
                </c:pt>
                <c:pt idx="34941">
                  <c:v>174.7049999999136</c:v>
                </c:pt>
                <c:pt idx="34942">
                  <c:v>174.7099999999136</c:v>
                </c:pt>
                <c:pt idx="34943">
                  <c:v>174.7149999999136</c:v>
                </c:pt>
                <c:pt idx="34944">
                  <c:v>174.7199999999136</c:v>
                </c:pt>
                <c:pt idx="34945">
                  <c:v>174.7249999999136</c:v>
                </c:pt>
                <c:pt idx="34946">
                  <c:v>174.7299999999136</c:v>
                </c:pt>
                <c:pt idx="34947">
                  <c:v>174.7349999999136</c:v>
                </c:pt>
                <c:pt idx="34948">
                  <c:v>174.7399999999136</c:v>
                </c:pt>
                <c:pt idx="34949">
                  <c:v>174.7449999999135</c:v>
                </c:pt>
                <c:pt idx="34950">
                  <c:v>174.7499999999135</c:v>
                </c:pt>
                <c:pt idx="34951">
                  <c:v>174.7549999999136</c:v>
                </c:pt>
                <c:pt idx="34952">
                  <c:v>174.7599999999136</c:v>
                </c:pt>
                <c:pt idx="34953">
                  <c:v>174.7649999999136</c:v>
                </c:pt>
                <c:pt idx="34954">
                  <c:v>174.7699999999136</c:v>
                </c:pt>
                <c:pt idx="34955">
                  <c:v>174.7749999999135</c:v>
                </c:pt>
                <c:pt idx="34956">
                  <c:v>174.7799999999135</c:v>
                </c:pt>
                <c:pt idx="34957">
                  <c:v>174.7849999999135</c:v>
                </c:pt>
                <c:pt idx="34958">
                  <c:v>174.7899999999135</c:v>
                </c:pt>
                <c:pt idx="34959">
                  <c:v>174.7949999999135</c:v>
                </c:pt>
                <c:pt idx="34960">
                  <c:v>174.7999999999135</c:v>
                </c:pt>
                <c:pt idx="34961">
                  <c:v>174.8049999999135</c:v>
                </c:pt>
                <c:pt idx="34962">
                  <c:v>174.8099999999135</c:v>
                </c:pt>
                <c:pt idx="34963">
                  <c:v>174.8149999999135</c:v>
                </c:pt>
                <c:pt idx="34964">
                  <c:v>174.8199999999135</c:v>
                </c:pt>
                <c:pt idx="34965">
                  <c:v>174.8249999999135</c:v>
                </c:pt>
                <c:pt idx="34966">
                  <c:v>174.8299999999135</c:v>
                </c:pt>
                <c:pt idx="34967">
                  <c:v>174.8349999999135</c:v>
                </c:pt>
                <c:pt idx="34968">
                  <c:v>174.8399999999135</c:v>
                </c:pt>
                <c:pt idx="34969">
                  <c:v>174.8449999999135</c:v>
                </c:pt>
                <c:pt idx="34970">
                  <c:v>174.8499999999135</c:v>
                </c:pt>
                <c:pt idx="34971">
                  <c:v>174.8549999999135</c:v>
                </c:pt>
                <c:pt idx="34972">
                  <c:v>174.8599999999135</c:v>
                </c:pt>
                <c:pt idx="34973">
                  <c:v>174.8649999999135</c:v>
                </c:pt>
                <c:pt idx="34974">
                  <c:v>174.8699999999135</c:v>
                </c:pt>
                <c:pt idx="34975">
                  <c:v>174.8749999999135</c:v>
                </c:pt>
                <c:pt idx="34976">
                  <c:v>174.8799999999135</c:v>
                </c:pt>
                <c:pt idx="34977">
                  <c:v>174.8849999999135</c:v>
                </c:pt>
                <c:pt idx="34978">
                  <c:v>174.8899999999134</c:v>
                </c:pt>
                <c:pt idx="34979">
                  <c:v>174.8949999999134</c:v>
                </c:pt>
                <c:pt idx="34980">
                  <c:v>174.8999999999134</c:v>
                </c:pt>
                <c:pt idx="34981">
                  <c:v>174.9049999999134</c:v>
                </c:pt>
                <c:pt idx="34982">
                  <c:v>174.9099999999134</c:v>
                </c:pt>
                <c:pt idx="34983">
                  <c:v>174.9149999999134</c:v>
                </c:pt>
                <c:pt idx="34984">
                  <c:v>174.9199999999134</c:v>
                </c:pt>
                <c:pt idx="34985">
                  <c:v>174.9249999999134</c:v>
                </c:pt>
                <c:pt idx="34986">
                  <c:v>174.9299999999134</c:v>
                </c:pt>
                <c:pt idx="34987">
                  <c:v>174.9349999999134</c:v>
                </c:pt>
                <c:pt idx="34988">
                  <c:v>174.9399999999134</c:v>
                </c:pt>
                <c:pt idx="34989">
                  <c:v>174.9449999999134</c:v>
                </c:pt>
                <c:pt idx="34990">
                  <c:v>174.9499999999134</c:v>
                </c:pt>
                <c:pt idx="34991">
                  <c:v>174.9549999999134</c:v>
                </c:pt>
                <c:pt idx="34992">
                  <c:v>174.9599999999134</c:v>
                </c:pt>
                <c:pt idx="34993">
                  <c:v>174.9649999999134</c:v>
                </c:pt>
                <c:pt idx="34994">
                  <c:v>174.9699999999134</c:v>
                </c:pt>
                <c:pt idx="34995">
                  <c:v>174.9749999999134</c:v>
                </c:pt>
                <c:pt idx="34996">
                  <c:v>174.9799999999134</c:v>
                </c:pt>
                <c:pt idx="34997">
                  <c:v>174.9849999999134</c:v>
                </c:pt>
                <c:pt idx="34998">
                  <c:v>174.9899999999134</c:v>
                </c:pt>
                <c:pt idx="34999">
                  <c:v>174.9949999999134</c:v>
                </c:pt>
                <c:pt idx="35000">
                  <c:v>174.9999999999133</c:v>
                </c:pt>
                <c:pt idx="35001">
                  <c:v>175.0049999999133</c:v>
                </c:pt>
                <c:pt idx="35002">
                  <c:v>175.0099999999133</c:v>
                </c:pt>
                <c:pt idx="35003">
                  <c:v>175.0149999999133</c:v>
                </c:pt>
                <c:pt idx="35004">
                  <c:v>175.0199999999133</c:v>
                </c:pt>
                <c:pt idx="35005">
                  <c:v>175.0249999999133</c:v>
                </c:pt>
                <c:pt idx="35006">
                  <c:v>175.0299999999133</c:v>
                </c:pt>
                <c:pt idx="35007">
                  <c:v>175.0349999999133</c:v>
                </c:pt>
                <c:pt idx="35008">
                  <c:v>175.0399999999133</c:v>
                </c:pt>
                <c:pt idx="35009">
                  <c:v>175.0449999999133</c:v>
                </c:pt>
                <c:pt idx="35010">
                  <c:v>175.0499999999133</c:v>
                </c:pt>
                <c:pt idx="35011">
                  <c:v>175.0549999999133</c:v>
                </c:pt>
                <c:pt idx="35012">
                  <c:v>175.0599999999133</c:v>
                </c:pt>
                <c:pt idx="35013">
                  <c:v>175.0649999999133</c:v>
                </c:pt>
                <c:pt idx="35014">
                  <c:v>175.0699999999133</c:v>
                </c:pt>
                <c:pt idx="35015">
                  <c:v>175.0749999999132</c:v>
                </c:pt>
                <c:pt idx="35016">
                  <c:v>175.0799999999132</c:v>
                </c:pt>
                <c:pt idx="35017">
                  <c:v>175.0849999999133</c:v>
                </c:pt>
                <c:pt idx="35018">
                  <c:v>175.0899999999133</c:v>
                </c:pt>
                <c:pt idx="35019">
                  <c:v>175.0949999999133</c:v>
                </c:pt>
                <c:pt idx="35020">
                  <c:v>175.0999999999133</c:v>
                </c:pt>
                <c:pt idx="35021">
                  <c:v>175.1049999999132</c:v>
                </c:pt>
                <c:pt idx="35022">
                  <c:v>175.1099999999132</c:v>
                </c:pt>
                <c:pt idx="35023">
                  <c:v>175.1149999999132</c:v>
                </c:pt>
                <c:pt idx="35024">
                  <c:v>175.1199999999132</c:v>
                </c:pt>
                <c:pt idx="35025">
                  <c:v>175.1249999999132</c:v>
                </c:pt>
                <c:pt idx="35026">
                  <c:v>175.1299999999132</c:v>
                </c:pt>
                <c:pt idx="35027">
                  <c:v>175.1349999999132</c:v>
                </c:pt>
                <c:pt idx="35028">
                  <c:v>175.1399999999132</c:v>
                </c:pt>
                <c:pt idx="35029">
                  <c:v>175.1449999999132</c:v>
                </c:pt>
                <c:pt idx="35030">
                  <c:v>175.1499999999132</c:v>
                </c:pt>
                <c:pt idx="35031">
                  <c:v>175.1549999999132</c:v>
                </c:pt>
                <c:pt idx="35032">
                  <c:v>175.1599999999132</c:v>
                </c:pt>
                <c:pt idx="35033">
                  <c:v>175.1649999999132</c:v>
                </c:pt>
                <c:pt idx="35034">
                  <c:v>175.1699999999132</c:v>
                </c:pt>
                <c:pt idx="35035">
                  <c:v>175.1749999999132</c:v>
                </c:pt>
                <c:pt idx="35036">
                  <c:v>175.1799999999132</c:v>
                </c:pt>
                <c:pt idx="35037">
                  <c:v>175.1849999999132</c:v>
                </c:pt>
                <c:pt idx="35038">
                  <c:v>175.1899999999132</c:v>
                </c:pt>
                <c:pt idx="35039">
                  <c:v>175.1949999999132</c:v>
                </c:pt>
                <c:pt idx="35040">
                  <c:v>175.1999999999132</c:v>
                </c:pt>
                <c:pt idx="35041">
                  <c:v>175.2049999999132</c:v>
                </c:pt>
                <c:pt idx="35042">
                  <c:v>175.2099999999132</c:v>
                </c:pt>
                <c:pt idx="35043">
                  <c:v>175.2149999999131</c:v>
                </c:pt>
                <c:pt idx="35044">
                  <c:v>175.2199999999131</c:v>
                </c:pt>
                <c:pt idx="35045">
                  <c:v>175.2249999999131</c:v>
                </c:pt>
                <c:pt idx="35046">
                  <c:v>175.2299999999131</c:v>
                </c:pt>
                <c:pt idx="35047">
                  <c:v>175.2349999999131</c:v>
                </c:pt>
                <c:pt idx="35048">
                  <c:v>175.2399999999131</c:v>
                </c:pt>
                <c:pt idx="35049">
                  <c:v>175.2449999999131</c:v>
                </c:pt>
                <c:pt idx="35050">
                  <c:v>175.2499999999131</c:v>
                </c:pt>
                <c:pt idx="35051">
                  <c:v>175.2549999999131</c:v>
                </c:pt>
                <c:pt idx="35052">
                  <c:v>175.2599999999131</c:v>
                </c:pt>
                <c:pt idx="35053">
                  <c:v>175.2649999999131</c:v>
                </c:pt>
                <c:pt idx="35054">
                  <c:v>175.2699999999131</c:v>
                </c:pt>
                <c:pt idx="35055">
                  <c:v>175.2749999999131</c:v>
                </c:pt>
                <c:pt idx="35056">
                  <c:v>175.2799999999131</c:v>
                </c:pt>
                <c:pt idx="35057">
                  <c:v>175.2849999999131</c:v>
                </c:pt>
                <c:pt idx="35058">
                  <c:v>175.2899999999131</c:v>
                </c:pt>
                <c:pt idx="35059">
                  <c:v>175.294999999913</c:v>
                </c:pt>
                <c:pt idx="35060">
                  <c:v>175.299999999913</c:v>
                </c:pt>
                <c:pt idx="35061">
                  <c:v>175.3049999999131</c:v>
                </c:pt>
                <c:pt idx="35062">
                  <c:v>175.3099999999131</c:v>
                </c:pt>
                <c:pt idx="35063">
                  <c:v>175.3149999999131</c:v>
                </c:pt>
                <c:pt idx="35064">
                  <c:v>175.3199999999131</c:v>
                </c:pt>
                <c:pt idx="35065">
                  <c:v>175.3249999999131</c:v>
                </c:pt>
                <c:pt idx="35066">
                  <c:v>175.329999999913</c:v>
                </c:pt>
                <c:pt idx="35067">
                  <c:v>175.334999999913</c:v>
                </c:pt>
                <c:pt idx="35068">
                  <c:v>175.339999999913</c:v>
                </c:pt>
                <c:pt idx="35069">
                  <c:v>175.344999999913</c:v>
                </c:pt>
                <c:pt idx="35070">
                  <c:v>175.349999999913</c:v>
                </c:pt>
                <c:pt idx="35071">
                  <c:v>175.354999999913</c:v>
                </c:pt>
                <c:pt idx="35072">
                  <c:v>175.359999999913</c:v>
                </c:pt>
                <c:pt idx="35073">
                  <c:v>175.364999999913</c:v>
                </c:pt>
                <c:pt idx="35074">
                  <c:v>175.369999999913</c:v>
                </c:pt>
                <c:pt idx="35075">
                  <c:v>175.374999999913</c:v>
                </c:pt>
                <c:pt idx="35076">
                  <c:v>175.379999999913</c:v>
                </c:pt>
                <c:pt idx="35077">
                  <c:v>175.384999999913</c:v>
                </c:pt>
                <c:pt idx="35078">
                  <c:v>175.389999999913</c:v>
                </c:pt>
                <c:pt idx="35079">
                  <c:v>175.394999999913</c:v>
                </c:pt>
                <c:pt idx="35080">
                  <c:v>175.399999999913</c:v>
                </c:pt>
                <c:pt idx="35081">
                  <c:v>175.4049999999129</c:v>
                </c:pt>
                <c:pt idx="35082">
                  <c:v>175.4099999999129</c:v>
                </c:pt>
                <c:pt idx="35083">
                  <c:v>175.4149999999129</c:v>
                </c:pt>
                <c:pt idx="35084">
                  <c:v>175.4199999999129</c:v>
                </c:pt>
                <c:pt idx="35085">
                  <c:v>175.424999999913</c:v>
                </c:pt>
                <c:pt idx="35086">
                  <c:v>175.429999999913</c:v>
                </c:pt>
                <c:pt idx="35087">
                  <c:v>175.4349999999129</c:v>
                </c:pt>
                <c:pt idx="35088">
                  <c:v>175.4399999999129</c:v>
                </c:pt>
                <c:pt idx="35089">
                  <c:v>175.4449999999129</c:v>
                </c:pt>
                <c:pt idx="35090">
                  <c:v>175.4499999999129</c:v>
                </c:pt>
                <c:pt idx="35091">
                  <c:v>175.4549999999129</c:v>
                </c:pt>
                <c:pt idx="35092">
                  <c:v>175.4599999999129</c:v>
                </c:pt>
                <c:pt idx="35093">
                  <c:v>175.4649999999129</c:v>
                </c:pt>
                <c:pt idx="35094">
                  <c:v>175.4699999999129</c:v>
                </c:pt>
                <c:pt idx="35095">
                  <c:v>175.4749999999129</c:v>
                </c:pt>
                <c:pt idx="35096">
                  <c:v>175.4799999999129</c:v>
                </c:pt>
                <c:pt idx="35097">
                  <c:v>175.484999999913</c:v>
                </c:pt>
                <c:pt idx="35098">
                  <c:v>175.4899999999129</c:v>
                </c:pt>
                <c:pt idx="35099">
                  <c:v>175.4949999999129</c:v>
                </c:pt>
                <c:pt idx="35100">
                  <c:v>175.4999999999129</c:v>
                </c:pt>
                <c:pt idx="35101">
                  <c:v>175.5049999999129</c:v>
                </c:pt>
                <c:pt idx="35102">
                  <c:v>175.5099999999128</c:v>
                </c:pt>
                <c:pt idx="35103">
                  <c:v>175.5149999999128</c:v>
                </c:pt>
                <c:pt idx="35104">
                  <c:v>175.5199999999128</c:v>
                </c:pt>
                <c:pt idx="35105">
                  <c:v>175.5249999999128</c:v>
                </c:pt>
                <c:pt idx="35106">
                  <c:v>175.5299999999128</c:v>
                </c:pt>
                <c:pt idx="35107">
                  <c:v>175.5349999999128</c:v>
                </c:pt>
                <c:pt idx="35108">
                  <c:v>175.5399999999128</c:v>
                </c:pt>
                <c:pt idx="35109">
                  <c:v>175.5449999999128</c:v>
                </c:pt>
                <c:pt idx="35110">
                  <c:v>175.5499999999128</c:v>
                </c:pt>
                <c:pt idx="35111">
                  <c:v>175.5549999999128</c:v>
                </c:pt>
                <c:pt idx="35112">
                  <c:v>175.5599999999128</c:v>
                </c:pt>
                <c:pt idx="35113">
                  <c:v>175.5649999999128</c:v>
                </c:pt>
                <c:pt idx="35114">
                  <c:v>175.5699999999128</c:v>
                </c:pt>
                <c:pt idx="35115">
                  <c:v>175.5749999999128</c:v>
                </c:pt>
                <c:pt idx="35116">
                  <c:v>175.5799999999128</c:v>
                </c:pt>
                <c:pt idx="35117">
                  <c:v>175.5849999999128</c:v>
                </c:pt>
                <c:pt idx="35118">
                  <c:v>175.5899999999128</c:v>
                </c:pt>
                <c:pt idx="35119">
                  <c:v>175.5949999999128</c:v>
                </c:pt>
                <c:pt idx="35120">
                  <c:v>175.5999999999128</c:v>
                </c:pt>
                <c:pt idx="35121">
                  <c:v>175.6049999999128</c:v>
                </c:pt>
                <c:pt idx="35122">
                  <c:v>175.6099999999128</c:v>
                </c:pt>
                <c:pt idx="35123">
                  <c:v>175.6149999999128</c:v>
                </c:pt>
                <c:pt idx="35124">
                  <c:v>175.6199999999127</c:v>
                </c:pt>
                <c:pt idx="35125">
                  <c:v>175.6249999999127</c:v>
                </c:pt>
                <c:pt idx="35126">
                  <c:v>175.6299999999127</c:v>
                </c:pt>
                <c:pt idx="35127">
                  <c:v>175.6349999999127</c:v>
                </c:pt>
                <c:pt idx="35128">
                  <c:v>175.6399999999127</c:v>
                </c:pt>
                <c:pt idx="35129">
                  <c:v>175.6449999999127</c:v>
                </c:pt>
                <c:pt idx="35130">
                  <c:v>175.6499999999127</c:v>
                </c:pt>
                <c:pt idx="35131">
                  <c:v>175.6549999999127</c:v>
                </c:pt>
                <c:pt idx="35132">
                  <c:v>175.6599999999127</c:v>
                </c:pt>
                <c:pt idx="35133">
                  <c:v>175.6649999999127</c:v>
                </c:pt>
                <c:pt idx="35134">
                  <c:v>175.6699999999127</c:v>
                </c:pt>
                <c:pt idx="35135">
                  <c:v>175.6749999999127</c:v>
                </c:pt>
                <c:pt idx="35136">
                  <c:v>175.6799999999127</c:v>
                </c:pt>
                <c:pt idx="35137">
                  <c:v>175.6849999999127</c:v>
                </c:pt>
                <c:pt idx="35138">
                  <c:v>175.6899999999127</c:v>
                </c:pt>
                <c:pt idx="35139">
                  <c:v>175.6949999999127</c:v>
                </c:pt>
                <c:pt idx="35140">
                  <c:v>175.6999999999127</c:v>
                </c:pt>
                <c:pt idx="35141">
                  <c:v>175.7049999999127</c:v>
                </c:pt>
                <c:pt idx="35142">
                  <c:v>175.7099999999127</c:v>
                </c:pt>
                <c:pt idx="35143">
                  <c:v>175.7149999999125</c:v>
                </c:pt>
                <c:pt idx="35144">
                  <c:v>175.7199999999125</c:v>
                </c:pt>
                <c:pt idx="35145">
                  <c:v>175.7249999999127</c:v>
                </c:pt>
                <c:pt idx="35146">
                  <c:v>175.7299999999126</c:v>
                </c:pt>
                <c:pt idx="35147">
                  <c:v>175.7349999999126</c:v>
                </c:pt>
                <c:pt idx="35148">
                  <c:v>175.7399999999126</c:v>
                </c:pt>
                <c:pt idx="35149">
                  <c:v>175.7449999999126</c:v>
                </c:pt>
                <c:pt idx="35150">
                  <c:v>175.7499999999125</c:v>
                </c:pt>
                <c:pt idx="35151">
                  <c:v>175.7549999999126</c:v>
                </c:pt>
                <c:pt idx="35152">
                  <c:v>175.7599999999126</c:v>
                </c:pt>
                <c:pt idx="35153">
                  <c:v>175.7649999999126</c:v>
                </c:pt>
                <c:pt idx="35154">
                  <c:v>175.7699999999126</c:v>
                </c:pt>
                <c:pt idx="35155">
                  <c:v>175.7749999999126</c:v>
                </c:pt>
                <c:pt idx="35156">
                  <c:v>175.7799999999125</c:v>
                </c:pt>
                <c:pt idx="35157">
                  <c:v>175.7849999999126</c:v>
                </c:pt>
                <c:pt idx="35158">
                  <c:v>175.7899999999126</c:v>
                </c:pt>
                <c:pt idx="35159">
                  <c:v>175.7949999999126</c:v>
                </c:pt>
                <c:pt idx="35160">
                  <c:v>175.7999999999126</c:v>
                </c:pt>
                <c:pt idx="35161">
                  <c:v>175.8049999999126</c:v>
                </c:pt>
                <c:pt idx="35162">
                  <c:v>175.8099999999126</c:v>
                </c:pt>
                <c:pt idx="35163">
                  <c:v>175.8149999999126</c:v>
                </c:pt>
                <c:pt idx="35164">
                  <c:v>175.8199999999126</c:v>
                </c:pt>
                <c:pt idx="35165">
                  <c:v>175.8249999999126</c:v>
                </c:pt>
                <c:pt idx="35166">
                  <c:v>175.8299999999126</c:v>
                </c:pt>
                <c:pt idx="35167">
                  <c:v>175.8349999999126</c:v>
                </c:pt>
                <c:pt idx="35168">
                  <c:v>175.8399999999126</c:v>
                </c:pt>
                <c:pt idx="35169">
                  <c:v>175.8449999999125</c:v>
                </c:pt>
                <c:pt idx="35170">
                  <c:v>175.8499999999125</c:v>
                </c:pt>
                <c:pt idx="35171">
                  <c:v>175.8549999999126</c:v>
                </c:pt>
                <c:pt idx="35172">
                  <c:v>175.8599999999126</c:v>
                </c:pt>
                <c:pt idx="35173">
                  <c:v>175.8649999999126</c:v>
                </c:pt>
                <c:pt idx="35174">
                  <c:v>175.8699999999126</c:v>
                </c:pt>
                <c:pt idx="35175">
                  <c:v>175.8749999999125</c:v>
                </c:pt>
                <c:pt idx="35176">
                  <c:v>175.8799999999125</c:v>
                </c:pt>
                <c:pt idx="35177">
                  <c:v>175.8849999999125</c:v>
                </c:pt>
                <c:pt idx="35178">
                  <c:v>175.8899999999125</c:v>
                </c:pt>
                <c:pt idx="35179">
                  <c:v>175.8949999999125</c:v>
                </c:pt>
                <c:pt idx="35180">
                  <c:v>175.8999999999125</c:v>
                </c:pt>
                <c:pt idx="35181">
                  <c:v>175.9049999999125</c:v>
                </c:pt>
                <c:pt idx="35182">
                  <c:v>175.9099999999125</c:v>
                </c:pt>
                <c:pt idx="35183">
                  <c:v>175.9149999999125</c:v>
                </c:pt>
                <c:pt idx="35184">
                  <c:v>175.9199999999125</c:v>
                </c:pt>
                <c:pt idx="35185">
                  <c:v>175.9249999999125</c:v>
                </c:pt>
                <c:pt idx="35186">
                  <c:v>175.9299999999125</c:v>
                </c:pt>
                <c:pt idx="35187">
                  <c:v>175.9349999999125</c:v>
                </c:pt>
                <c:pt idx="35188">
                  <c:v>175.9399999999125</c:v>
                </c:pt>
                <c:pt idx="35189">
                  <c:v>175.9449999999125</c:v>
                </c:pt>
                <c:pt idx="35190">
                  <c:v>175.9499999999124</c:v>
                </c:pt>
                <c:pt idx="35191">
                  <c:v>175.9549999999124</c:v>
                </c:pt>
                <c:pt idx="35192">
                  <c:v>175.9599999999124</c:v>
                </c:pt>
                <c:pt idx="35193">
                  <c:v>175.9649999999124</c:v>
                </c:pt>
                <c:pt idx="35194">
                  <c:v>175.9699999999124</c:v>
                </c:pt>
                <c:pt idx="35195">
                  <c:v>175.9749999999124</c:v>
                </c:pt>
                <c:pt idx="35196">
                  <c:v>175.9799999999124</c:v>
                </c:pt>
                <c:pt idx="35197">
                  <c:v>175.9849999999124</c:v>
                </c:pt>
                <c:pt idx="35198">
                  <c:v>175.9899999999124</c:v>
                </c:pt>
                <c:pt idx="35199">
                  <c:v>175.9949999999124</c:v>
                </c:pt>
                <c:pt idx="35200">
                  <c:v>175.9999999999124</c:v>
                </c:pt>
                <c:pt idx="35201">
                  <c:v>176.0049999999124</c:v>
                </c:pt>
                <c:pt idx="35202">
                  <c:v>176.0099999999124</c:v>
                </c:pt>
                <c:pt idx="35203">
                  <c:v>176.0149999999124</c:v>
                </c:pt>
                <c:pt idx="35204">
                  <c:v>176.0199999999124</c:v>
                </c:pt>
                <c:pt idx="35205">
                  <c:v>176.0249999999124</c:v>
                </c:pt>
                <c:pt idx="35206">
                  <c:v>176.0299999999124</c:v>
                </c:pt>
                <c:pt idx="35207">
                  <c:v>176.0349999999124</c:v>
                </c:pt>
                <c:pt idx="35208">
                  <c:v>176.0399999999124</c:v>
                </c:pt>
                <c:pt idx="35209">
                  <c:v>176.0449999999124</c:v>
                </c:pt>
                <c:pt idx="35210">
                  <c:v>176.0499999999124</c:v>
                </c:pt>
                <c:pt idx="35211">
                  <c:v>176.0549999999124</c:v>
                </c:pt>
                <c:pt idx="35212">
                  <c:v>176.0599999999124</c:v>
                </c:pt>
                <c:pt idx="35213">
                  <c:v>176.0649999999123</c:v>
                </c:pt>
                <c:pt idx="35214">
                  <c:v>176.0699999999123</c:v>
                </c:pt>
                <c:pt idx="35215">
                  <c:v>176.0749999999123</c:v>
                </c:pt>
                <c:pt idx="35216">
                  <c:v>176.0799999999123</c:v>
                </c:pt>
                <c:pt idx="35217">
                  <c:v>176.0849999999124</c:v>
                </c:pt>
                <c:pt idx="35218">
                  <c:v>176.0899999999124</c:v>
                </c:pt>
                <c:pt idx="35219">
                  <c:v>176.0949999999123</c:v>
                </c:pt>
                <c:pt idx="35220">
                  <c:v>176.0999999999123</c:v>
                </c:pt>
                <c:pt idx="35221">
                  <c:v>176.1049999999123</c:v>
                </c:pt>
                <c:pt idx="35222">
                  <c:v>176.1099999999123</c:v>
                </c:pt>
                <c:pt idx="35223">
                  <c:v>176.1149999999123</c:v>
                </c:pt>
                <c:pt idx="35224">
                  <c:v>176.1199999999123</c:v>
                </c:pt>
                <c:pt idx="35225">
                  <c:v>176.1249999999123</c:v>
                </c:pt>
                <c:pt idx="35226">
                  <c:v>176.1299999999123</c:v>
                </c:pt>
                <c:pt idx="35227">
                  <c:v>176.1349999999123</c:v>
                </c:pt>
                <c:pt idx="35228">
                  <c:v>176.1399999999123</c:v>
                </c:pt>
                <c:pt idx="35229">
                  <c:v>176.1449999999123</c:v>
                </c:pt>
                <c:pt idx="35230">
                  <c:v>176.1499999999123</c:v>
                </c:pt>
                <c:pt idx="35231">
                  <c:v>176.1549999999123</c:v>
                </c:pt>
                <c:pt idx="35232">
                  <c:v>176.1599999999123</c:v>
                </c:pt>
                <c:pt idx="35233">
                  <c:v>176.1649999999123</c:v>
                </c:pt>
                <c:pt idx="35234">
                  <c:v>176.1699999999122</c:v>
                </c:pt>
                <c:pt idx="35235">
                  <c:v>176.1749999999122</c:v>
                </c:pt>
                <c:pt idx="35236">
                  <c:v>176.1799999999122</c:v>
                </c:pt>
                <c:pt idx="35237">
                  <c:v>176.1849999999122</c:v>
                </c:pt>
                <c:pt idx="35238">
                  <c:v>176.1899999999122</c:v>
                </c:pt>
                <c:pt idx="35239">
                  <c:v>176.1949999999122</c:v>
                </c:pt>
                <c:pt idx="35240">
                  <c:v>176.1999999999122</c:v>
                </c:pt>
                <c:pt idx="35241">
                  <c:v>176.2049999999122</c:v>
                </c:pt>
                <c:pt idx="35242">
                  <c:v>176.2099999999122</c:v>
                </c:pt>
                <c:pt idx="35243">
                  <c:v>176.2149999999122</c:v>
                </c:pt>
                <c:pt idx="35244">
                  <c:v>176.2199999999121</c:v>
                </c:pt>
                <c:pt idx="35245">
                  <c:v>176.2249999999122</c:v>
                </c:pt>
                <c:pt idx="35246">
                  <c:v>176.2299999999122</c:v>
                </c:pt>
                <c:pt idx="35247">
                  <c:v>176.2349999999122</c:v>
                </c:pt>
                <c:pt idx="35248">
                  <c:v>176.2399999999122</c:v>
                </c:pt>
                <c:pt idx="35249">
                  <c:v>176.2449999999122</c:v>
                </c:pt>
                <c:pt idx="35250">
                  <c:v>176.2499999999121</c:v>
                </c:pt>
                <c:pt idx="35251">
                  <c:v>176.2549999999122</c:v>
                </c:pt>
                <c:pt idx="35252">
                  <c:v>176.2599999999122</c:v>
                </c:pt>
                <c:pt idx="35253">
                  <c:v>176.2649999999122</c:v>
                </c:pt>
                <c:pt idx="35254">
                  <c:v>176.2699999999122</c:v>
                </c:pt>
                <c:pt idx="35255">
                  <c:v>176.2749999999122</c:v>
                </c:pt>
                <c:pt idx="35256">
                  <c:v>176.2799999999121</c:v>
                </c:pt>
                <c:pt idx="35257">
                  <c:v>176.2849999999121</c:v>
                </c:pt>
                <c:pt idx="35258">
                  <c:v>176.2899999999121</c:v>
                </c:pt>
                <c:pt idx="35259">
                  <c:v>176.2949999999121</c:v>
                </c:pt>
                <c:pt idx="35260">
                  <c:v>176.2999999999121</c:v>
                </c:pt>
                <c:pt idx="35261">
                  <c:v>176.3049999999122</c:v>
                </c:pt>
                <c:pt idx="35262">
                  <c:v>176.3099999999122</c:v>
                </c:pt>
                <c:pt idx="35263">
                  <c:v>176.3149999999121</c:v>
                </c:pt>
                <c:pt idx="35264">
                  <c:v>176.3199999999121</c:v>
                </c:pt>
                <c:pt idx="35265">
                  <c:v>176.3249999999121</c:v>
                </c:pt>
                <c:pt idx="35266">
                  <c:v>176.3299999999121</c:v>
                </c:pt>
                <c:pt idx="35267">
                  <c:v>176.3349999999121</c:v>
                </c:pt>
                <c:pt idx="35268">
                  <c:v>176.3399999999121</c:v>
                </c:pt>
                <c:pt idx="35269">
                  <c:v>176.3449999999121</c:v>
                </c:pt>
                <c:pt idx="35270">
                  <c:v>176.3499999999121</c:v>
                </c:pt>
                <c:pt idx="35271">
                  <c:v>176.3549999999121</c:v>
                </c:pt>
                <c:pt idx="35272">
                  <c:v>176.3599999999121</c:v>
                </c:pt>
                <c:pt idx="35273">
                  <c:v>176.3649999999121</c:v>
                </c:pt>
                <c:pt idx="35274">
                  <c:v>176.3699999999121</c:v>
                </c:pt>
                <c:pt idx="35275">
                  <c:v>176.3749999999121</c:v>
                </c:pt>
                <c:pt idx="35276">
                  <c:v>176.3799999999121</c:v>
                </c:pt>
                <c:pt idx="35277">
                  <c:v>176.3849999999121</c:v>
                </c:pt>
                <c:pt idx="35278">
                  <c:v>176.3899999999121</c:v>
                </c:pt>
                <c:pt idx="35279">
                  <c:v>176.394999999912</c:v>
                </c:pt>
                <c:pt idx="35280">
                  <c:v>176.399999999912</c:v>
                </c:pt>
                <c:pt idx="35281">
                  <c:v>176.404999999912</c:v>
                </c:pt>
                <c:pt idx="35282">
                  <c:v>176.409999999912</c:v>
                </c:pt>
                <c:pt idx="35283">
                  <c:v>176.414999999912</c:v>
                </c:pt>
                <c:pt idx="35284">
                  <c:v>176.419999999912</c:v>
                </c:pt>
                <c:pt idx="35285">
                  <c:v>176.424999999912</c:v>
                </c:pt>
                <c:pt idx="35286">
                  <c:v>176.429999999912</c:v>
                </c:pt>
                <c:pt idx="35287">
                  <c:v>176.434999999912</c:v>
                </c:pt>
                <c:pt idx="35288">
                  <c:v>176.439999999912</c:v>
                </c:pt>
                <c:pt idx="35289">
                  <c:v>176.444999999912</c:v>
                </c:pt>
                <c:pt idx="35290">
                  <c:v>176.449999999912</c:v>
                </c:pt>
                <c:pt idx="35291">
                  <c:v>176.454999999912</c:v>
                </c:pt>
                <c:pt idx="35292">
                  <c:v>176.459999999912</c:v>
                </c:pt>
                <c:pt idx="35293">
                  <c:v>176.464999999912</c:v>
                </c:pt>
                <c:pt idx="35294">
                  <c:v>176.469999999912</c:v>
                </c:pt>
                <c:pt idx="35295">
                  <c:v>176.474999999912</c:v>
                </c:pt>
                <c:pt idx="35296">
                  <c:v>176.479999999912</c:v>
                </c:pt>
                <c:pt idx="35297">
                  <c:v>176.484999999912</c:v>
                </c:pt>
                <c:pt idx="35298">
                  <c:v>176.489999999912</c:v>
                </c:pt>
                <c:pt idx="35299">
                  <c:v>176.494999999912</c:v>
                </c:pt>
                <c:pt idx="35300">
                  <c:v>176.499999999912</c:v>
                </c:pt>
                <c:pt idx="35301">
                  <c:v>176.5049999999119</c:v>
                </c:pt>
                <c:pt idx="35302">
                  <c:v>176.5099999999119</c:v>
                </c:pt>
                <c:pt idx="35303">
                  <c:v>176.5149999999119</c:v>
                </c:pt>
                <c:pt idx="35304">
                  <c:v>176.5199999999119</c:v>
                </c:pt>
                <c:pt idx="35305">
                  <c:v>176.524999999912</c:v>
                </c:pt>
                <c:pt idx="35306">
                  <c:v>176.529999999912</c:v>
                </c:pt>
                <c:pt idx="35307">
                  <c:v>176.5349999999119</c:v>
                </c:pt>
                <c:pt idx="35308">
                  <c:v>176.5399999999119</c:v>
                </c:pt>
                <c:pt idx="35309">
                  <c:v>176.5449999999119</c:v>
                </c:pt>
                <c:pt idx="35310">
                  <c:v>176.5499999999119</c:v>
                </c:pt>
                <c:pt idx="35311">
                  <c:v>176.5549999999119</c:v>
                </c:pt>
                <c:pt idx="35312">
                  <c:v>176.5599999999119</c:v>
                </c:pt>
                <c:pt idx="35313">
                  <c:v>176.5649999999119</c:v>
                </c:pt>
                <c:pt idx="35314">
                  <c:v>176.5699999999119</c:v>
                </c:pt>
                <c:pt idx="35315">
                  <c:v>176.5749999999119</c:v>
                </c:pt>
                <c:pt idx="35316">
                  <c:v>176.5799999999119</c:v>
                </c:pt>
                <c:pt idx="35317">
                  <c:v>176.584999999912</c:v>
                </c:pt>
                <c:pt idx="35318">
                  <c:v>176.5899999999119</c:v>
                </c:pt>
                <c:pt idx="35319">
                  <c:v>176.5949999999119</c:v>
                </c:pt>
                <c:pt idx="35320">
                  <c:v>176.5999999999119</c:v>
                </c:pt>
                <c:pt idx="35321">
                  <c:v>176.6049999999119</c:v>
                </c:pt>
                <c:pt idx="35322">
                  <c:v>176.6099999999118</c:v>
                </c:pt>
                <c:pt idx="35323">
                  <c:v>176.6149999999118</c:v>
                </c:pt>
                <c:pt idx="35324">
                  <c:v>176.6199999999118</c:v>
                </c:pt>
                <c:pt idx="35325">
                  <c:v>176.6249999999118</c:v>
                </c:pt>
                <c:pt idx="35326">
                  <c:v>176.6299999999118</c:v>
                </c:pt>
                <c:pt idx="35327">
                  <c:v>176.6349999999118</c:v>
                </c:pt>
                <c:pt idx="35328">
                  <c:v>176.6399999999118</c:v>
                </c:pt>
                <c:pt idx="35329">
                  <c:v>176.6449999999118</c:v>
                </c:pt>
                <c:pt idx="35330">
                  <c:v>176.6499999999118</c:v>
                </c:pt>
                <c:pt idx="35331">
                  <c:v>176.6549999999118</c:v>
                </c:pt>
                <c:pt idx="35332">
                  <c:v>176.6599999999118</c:v>
                </c:pt>
                <c:pt idx="35333">
                  <c:v>176.6649999999118</c:v>
                </c:pt>
                <c:pt idx="35334">
                  <c:v>176.6699999999118</c:v>
                </c:pt>
                <c:pt idx="35335">
                  <c:v>176.6749999999118</c:v>
                </c:pt>
                <c:pt idx="35336">
                  <c:v>176.6799999999118</c:v>
                </c:pt>
                <c:pt idx="35337">
                  <c:v>176.6849999999118</c:v>
                </c:pt>
                <c:pt idx="35338">
                  <c:v>176.6899999999118</c:v>
                </c:pt>
                <c:pt idx="35339">
                  <c:v>176.6949999999118</c:v>
                </c:pt>
                <c:pt idx="35340">
                  <c:v>176.6999999999118</c:v>
                </c:pt>
                <c:pt idx="35341">
                  <c:v>176.7049999999118</c:v>
                </c:pt>
                <c:pt idx="35342">
                  <c:v>176.7099999999118</c:v>
                </c:pt>
                <c:pt idx="35343">
                  <c:v>176.7149999999118</c:v>
                </c:pt>
                <c:pt idx="35344">
                  <c:v>176.7199999999117</c:v>
                </c:pt>
                <c:pt idx="35345">
                  <c:v>176.7249999999117</c:v>
                </c:pt>
                <c:pt idx="35346">
                  <c:v>176.7299999999117</c:v>
                </c:pt>
                <c:pt idx="35347">
                  <c:v>176.7349999999117</c:v>
                </c:pt>
                <c:pt idx="35348">
                  <c:v>176.7399999999117</c:v>
                </c:pt>
                <c:pt idx="35349">
                  <c:v>176.7449999999117</c:v>
                </c:pt>
                <c:pt idx="35350">
                  <c:v>176.7499999999117</c:v>
                </c:pt>
                <c:pt idx="35351">
                  <c:v>176.7549999999117</c:v>
                </c:pt>
                <c:pt idx="35352">
                  <c:v>176.7599999999117</c:v>
                </c:pt>
                <c:pt idx="35353">
                  <c:v>176.7649999999117</c:v>
                </c:pt>
                <c:pt idx="35354">
                  <c:v>176.7699999999117</c:v>
                </c:pt>
                <c:pt idx="35355">
                  <c:v>176.7749999999117</c:v>
                </c:pt>
                <c:pt idx="35356">
                  <c:v>176.7799999999117</c:v>
                </c:pt>
                <c:pt idx="35357">
                  <c:v>176.7849999999117</c:v>
                </c:pt>
                <c:pt idx="35358">
                  <c:v>176.7899999999117</c:v>
                </c:pt>
                <c:pt idx="35359">
                  <c:v>176.7949999999117</c:v>
                </c:pt>
                <c:pt idx="35360">
                  <c:v>176.7999999999117</c:v>
                </c:pt>
                <c:pt idx="35361">
                  <c:v>176.8049999999117</c:v>
                </c:pt>
                <c:pt idx="35362">
                  <c:v>176.8099999999117</c:v>
                </c:pt>
                <c:pt idx="35363">
                  <c:v>176.8149999999117</c:v>
                </c:pt>
                <c:pt idx="35364">
                  <c:v>176.8199999999117</c:v>
                </c:pt>
                <c:pt idx="35365">
                  <c:v>176.8249999999117</c:v>
                </c:pt>
                <c:pt idx="35366">
                  <c:v>176.8299999999117</c:v>
                </c:pt>
                <c:pt idx="35367">
                  <c:v>176.8349999999116</c:v>
                </c:pt>
                <c:pt idx="35368">
                  <c:v>176.8399999999116</c:v>
                </c:pt>
                <c:pt idx="35369">
                  <c:v>176.8449999999116</c:v>
                </c:pt>
                <c:pt idx="35370">
                  <c:v>176.8499999999116</c:v>
                </c:pt>
                <c:pt idx="35371">
                  <c:v>176.8549999999117</c:v>
                </c:pt>
                <c:pt idx="35372">
                  <c:v>176.8599999999117</c:v>
                </c:pt>
                <c:pt idx="35373">
                  <c:v>176.8649999999116</c:v>
                </c:pt>
                <c:pt idx="35374">
                  <c:v>176.8699999999116</c:v>
                </c:pt>
                <c:pt idx="35375">
                  <c:v>176.8749999999116</c:v>
                </c:pt>
                <c:pt idx="35376">
                  <c:v>176.8799999999116</c:v>
                </c:pt>
                <c:pt idx="35377">
                  <c:v>176.8849999999116</c:v>
                </c:pt>
                <c:pt idx="35378">
                  <c:v>176.8899999999116</c:v>
                </c:pt>
                <c:pt idx="35379">
                  <c:v>176.8949999999116</c:v>
                </c:pt>
                <c:pt idx="35380">
                  <c:v>176.8999999999116</c:v>
                </c:pt>
                <c:pt idx="35381">
                  <c:v>176.9049999999116</c:v>
                </c:pt>
                <c:pt idx="35382">
                  <c:v>176.9099999999116</c:v>
                </c:pt>
                <c:pt idx="35383">
                  <c:v>176.9149999999116</c:v>
                </c:pt>
                <c:pt idx="35384">
                  <c:v>176.9199999999116</c:v>
                </c:pt>
                <c:pt idx="35385">
                  <c:v>176.9249999999116</c:v>
                </c:pt>
                <c:pt idx="35386">
                  <c:v>176.9299999999116</c:v>
                </c:pt>
                <c:pt idx="35387">
                  <c:v>176.9349999999116</c:v>
                </c:pt>
                <c:pt idx="35388">
                  <c:v>176.9399999999116</c:v>
                </c:pt>
                <c:pt idx="35389">
                  <c:v>176.9449999999115</c:v>
                </c:pt>
                <c:pt idx="35390">
                  <c:v>176.9499999999115</c:v>
                </c:pt>
                <c:pt idx="35391">
                  <c:v>176.9549999999116</c:v>
                </c:pt>
                <c:pt idx="35392">
                  <c:v>176.9599999999116</c:v>
                </c:pt>
                <c:pt idx="35393">
                  <c:v>176.9649999999116</c:v>
                </c:pt>
                <c:pt idx="35394">
                  <c:v>176.9699999999116</c:v>
                </c:pt>
                <c:pt idx="35395">
                  <c:v>176.9749999999115</c:v>
                </c:pt>
                <c:pt idx="35396">
                  <c:v>176.9799999999115</c:v>
                </c:pt>
                <c:pt idx="35397">
                  <c:v>176.9849999999115</c:v>
                </c:pt>
                <c:pt idx="35398">
                  <c:v>176.9899999999115</c:v>
                </c:pt>
                <c:pt idx="35399">
                  <c:v>176.9949999999115</c:v>
                </c:pt>
                <c:pt idx="35400">
                  <c:v>176.9999999999115</c:v>
                </c:pt>
                <c:pt idx="35401">
                  <c:v>177.0049999999115</c:v>
                </c:pt>
                <c:pt idx="35402">
                  <c:v>177.0099999999115</c:v>
                </c:pt>
                <c:pt idx="35403">
                  <c:v>177.0149999999115</c:v>
                </c:pt>
                <c:pt idx="35404">
                  <c:v>177.0199999999115</c:v>
                </c:pt>
                <c:pt idx="35405">
                  <c:v>177.0249999999115</c:v>
                </c:pt>
                <c:pt idx="35406">
                  <c:v>177.0299999999115</c:v>
                </c:pt>
                <c:pt idx="35407">
                  <c:v>177.0349999999115</c:v>
                </c:pt>
                <c:pt idx="35408">
                  <c:v>177.0399999999115</c:v>
                </c:pt>
                <c:pt idx="35409">
                  <c:v>177.0449999999115</c:v>
                </c:pt>
                <c:pt idx="35410">
                  <c:v>177.0499999999114</c:v>
                </c:pt>
                <c:pt idx="35411">
                  <c:v>177.0549999999114</c:v>
                </c:pt>
                <c:pt idx="35412">
                  <c:v>177.0599999999114</c:v>
                </c:pt>
                <c:pt idx="35413">
                  <c:v>177.0649999999114</c:v>
                </c:pt>
                <c:pt idx="35414">
                  <c:v>177.0699999999114</c:v>
                </c:pt>
                <c:pt idx="35415">
                  <c:v>177.0749999999114</c:v>
                </c:pt>
                <c:pt idx="35416">
                  <c:v>177.0799999999114</c:v>
                </c:pt>
                <c:pt idx="35417">
                  <c:v>177.0849999999114</c:v>
                </c:pt>
                <c:pt idx="35418">
                  <c:v>177.0899999999114</c:v>
                </c:pt>
                <c:pt idx="35419">
                  <c:v>177.0949999999114</c:v>
                </c:pt>
                <c:pt idx="35420">
                  <c:v>177.0999999999114</c:v>
                </c:pt>
                <c:pt idx="35421">
                  <c:v>177.1049999999114</c:v>
                </c:pt>
                <c:pt idx="35422">
                  <c:v>177.1099999999114</c:v>
                </c:pt>
                <c:pt idx="35423">
                  <c:v>177.1149999999114</c:v>
                </c:pt>
                <c:pt idx="35424">
                  <c:v>177.1199999999114</c:v>
                </c:pt>
                <c:pt idx="35425">
                  <c:v>177.1249999999114</c:v>
                </c:pt>
                <c:pt idx="35426">
                  <c:v>177.1299999999114</c:v>
                </c:pt>
                <c:pt idx="35427">
                  <c:v>177.1349999999114</c:v>
                </c:pt>
                <c:pt idx="35428">
                  <c:v>177.1399999999114</c:v>
                </c:pt>
                <c:pt idx="35429">
                  <c:v>177.1449999999114</c:v>
                </c:pt>
                <c:pt idx="35430">
                  <c:v>177.1499999999114</c:v>
                </c:pt>
                <c:pt idx="35431">
                  <c:v>177.1549999999114</c:v>
                </c:pt>
                <c:pt idx="35432">
                  <c:v>177.1599999999114</c:v>
                </c:pt>
                <c:pt idx="35433">
                  <c:v>177.1649999999113</c:v>
                </c:pt>
                <c:pt idx="35434">
                  <c:v>177.1699999999113</c:v>
                </c:pt>
                <c:pt idx="35435">
                  <c:v>177.1749999999113</c:v>
                </c:pt>
                <c:pt idx="35436">
                  <c:v>177.1799999999113</c:v>
                </c:pt>
                <c:pt idx="35437">
                  <c:v>177.1849999999114</c:v>
                </c:pt>
                <c:pt idx="35438">
                  <c:v>177.1899999999114</c:v>
                </c:pt>
                <c:pt idx="35439">
                  <c:v>177.1949999999113</c:v>
                </c:pt>
                <c:pt idx="35440">
                  <c:v>177.1999999999113</c:v>
                </c:pt>
                <c:pt idx="35441">
                  <c:v>177.2049999999113</c:v>
                </c:pt>
                <c:pt idx="35442">
                  <c:v>177.2099999999113</c:v>
                </c:pt>
                <c:pt idx="35443">
                  <c:v>177.2149999999113</c:v>
                </c:pt>
                <c:pt idx="35444">
                  <c:v>177.2199999999113</c:v>
                </c:pt>
                <c:pt idx="35445">
                  <c:v>177.2249999999113</c:v>
                </c:pt>
                <c:pt idx="35446">
                  <c:v>177.2299999999113</c:v>
                </c:pt>
                <c:pt idx="35447">
                  <c:v>177.2349999999113</c:v>
                </c:pt>
                <c:pt idx="35448">
                  <c:v>177.2399999999113</c:v>
                </c:pt>
                <c:pt idx="35449">
                  <c:v>177.2449999999113</c:v>
                </c:pt>
                <c:pt idx="35450">
                  <c:v>177.2499999999113</c:v>
                </c:pt>
                <c:pt idx="35451">
                  <c:v>177.2549999999113</c:v>
                </c:pt>
                <c:pt idx="35452">
                  <c:v>177.2599999999113</c:v>
                </c:pt>
                <c:pt idx="35453">
                  <c:v>177.2649999999113</c:v>
                </c:pt>
                <c:pt idx="35454">
                  <c:v>177.2699999999112</c:v>
                </c:pt>
                <c:pt idx="35455">
                  <c:v>177.2749999999112</c:v>
                </c:pt>
                <c:pt idx="35456">
                  <c:v>177.2799999999112</c:v>
                </c:pt>
                <c:pt idx="35457">
                  <c:v>177.2849999999112</c:v>
                </c:pt>
                <c:pt idx="35458">
                  <c:v>177.2899999999112</c:v>
                </c:pt>
                <c:pt idx="35459">
                  <c:v>177.2949999999112</c:v>
                </c:pt>
                <c:pt idx="35460">
                  <c:v>177.2999999999112</c:v>
                </c:pt>
                <c:pt idx="35461">
                  <c:v>177.3049999999112</c:v>
                </c:pt>
                <c:pt idx="35462">
                  <c:v>177.3099999999112</c:v>
                </c:pt>
                <c:pt idx="35463">
                  <c:v>177.3149999999112</c:v>
                </c:pt>
                <c:pt idx="35464">
                  <c:v>177.3199999999112</c:v>
                </c:pt>
                <c:pt idx="35465">
                  <c:v>177.3249999999112</c:v>
                </c:pt>
                <c:pt idx="35466">
                  <c:v>177.3299999999112</c:v>
                </c:pt>
                <c:pt idx="35467">
                  <c:v>177.3349999999112</c:v>
                </c:pt>
                <c:pt idx="35468">
                  <c:v>177.3399999999112</c:v>
                </c:pt>
                <c:pt idx="35469">
                  <c:v>177.3449999999112</c:v>
                </c:pt>
                <c:pt idx="35470">
                  <c:v>177.3499999999112</c:v>
                </c:pt>
                <c:pt idx="35471">
                  <c:v>177.3549999999112</c:v>
                </c:pt>
                <c:pt idx="35472">
                  <c:v>177.3599999999112</c:v>
                </c:pt>
                <c:pt idx="35473">
                  <c:v>177.3649999999112</c:v>
                </c:pt>
                <c:pt idx="35474">
                  <c:v>177.3699999999112</c:v>
                </c:pt>
                <c:pt idx="35475">
                  <c:v>177.3749999999112</c:v>
                </c:pt>
                <c:pt idx="35476">
                  <c:v>177.3799999999112</c:v>
                </c:pt>
                <c:pt idx="35477">
                  <c:v>177.3849999999112</c:v>
                </c:pt>
                <c:pt idx="35478">
                  <c:v>177.3899999999112</c:v>
                </c:pt>
                <c:pt idx="35479">
                  <c:v>177.3949999999112</c:v>
                </c:pt>
                <c:pt idx="35480">
                  <c:v>177.3999999999112</c:v>
                </c:pt>
                <c:pt idx="35481">
                  <c:v>177.4049999999112</c:v>
                </c:pt>
                <c:pt idx="35482">
                  <c:v>177.4099999999112</c:v>
                </c:pt>
                <c:pt idx="35483">
                  <c:v>177.4149999999111</c:v>
                </c:pt>
                <c:pt idx="35484">
                  <c:v>177.4199999999111</c:v>
                </c:pt>
                <c:pt idx="35485">
                  <c:v>177.4249999999111</c:v>
                </c:pt>
                <c:pt idx="35486">
                  <c:v>177.4299999999111</c:v>
                </c:pt>
                <c:pt idx="35487">
                  <c:v>177.4349999999111</c:v>
                </c:pt>
                <c:pt idx="35488">
                  <c:v>177.4399999999111</c:v>
                </c:pt>
                <c:pt idx="35489">
                  <c:v>177.4449999999111</c:v>
                </c:pt>
                <c:pt idx="35490">
                  <c:v>177.4499999999111</c:v>
                </c:pt>
                <c:pt idx="35491">
                  <c:v>177.4549999999111</c:v>
                </c:pt>
                <c:pt idx="35492">
                  <c:v>177.4599999999111</c:v>
                </c:pt>
                <c:pt idx="35493">
                  <c:v>177.4649999999111</c:v>
                </c:pt>
                <c:pt idx="35494">
                  <c:v>177.4699999999111</c:v>
                </c:pt>
                <c:pt idx="35495">
                  <c:v>177.4749999999111</c:v>
                </c:pt>
                <c:pt idx="35496">
                  <c:v>177.4799999999111</c:v>
                </c:pt>
                <c:pt idx="35497">
                  <c:v>177.4849999999111</c:v>
                </c:pt>
                <c:pt idx="35498">
                  <c:v>177.4899999999111</c:v>
                </c:pt>
                <c:pt idx="35499">
                  <c:v>177.494999999911</c:v>
                </c:pt>
                <c:pt idx="35500">
                  <c:v>177.499999999911</c:v>
                </c:pt>
                <c:pt idx="35501">
                  <c:v>177.504999999911</c:v>
                </c:pt>
                <c:pt idx="35502">
                  <c:v>177.509999999911</c:v>
                </c:pt>
                <c:pt idx="35503">
                  <c:v>177.514999999911</c:v>
                </c:pt>
                <c:pt idx="35504">
                  <c:v>177.519999999911</c:v>
                </c:pt>
                <c:pt idx="35505">
                  <c:v>177.524999999911</c:v>
                </c:pt>
                <c:pt idx="35506">
                  <c:v>177.529999999911</c:v>
                </c:pt>
                <c:pt idx="35507">
                  <c:v>177.534999999911</c:v>
                </c:pt>
                <c:pt idx="35508">
                  <c:v>177.539999999911</c:v>
                </c:pt>
                <c:pt idx="35509">
                  <c:v>177.544999999911</c:v>
                </c:pt>
                <c:pt idx="35510">
                  <c:v>177.549999999911</c:v>
                </c:pt>
                <c:pt idx="35511">
                  <c:v>177.554999999911</c:v>
                </c:pt>
                <c:pt idx="35512">
                  <c:v>177.559999999911</c:v>
                </c:pt>
                <c:pt idx="35513">
                  <c:v>177.564999999911</c:v>
                </c:pt>
                <c:pt idx="35514">
                  <c:v>177.569999999911</c:v>
                </c:pt>
                <c:pt idx="35515">
                  <c:v>177.574999999911</c:v>
                </c:pt>
                <c:pt idx="35516">
                  <c:v>177.579999999911</c:v>
                </c:pt>
                <c:pt idx="35517">
                  <c:v>177.584999999911</c:v>
                </c:pt>
                <c:pt idx="35518">
                  <c:v>177.589999999911</c:v>
                </c:pt>
                <c:pt idx="35519">
                  <c:v>177.594999999911</c:v>
                </c:pt>
                <c:pt idx="35520">
                  <c:v>177.599999999911</c:v>
                </c:pt>
                <c:pt idx="35521">
                  <c:v>177.6049999999109</c:v>
                </c:pt>
                <c:pt idx="35522">
                  <c:v>177.6099999999109</c:v>
                </c:pt>
                <c:pt idx="35523">
                  <c:v>177.6149999999109</c:v>
                </c:pt>
                <c:pt idx="35524">
                  <c:v>177.6199999999109</c:v>
                </c:pt>
                <c:pt idx="35525">
                  <c:v>177.624999999911</c:v>
                </c:pt>
                <c:pt idx="35526">
                  <c:v>177.629999999911</c:v>
                </c:pt>
                <c:pt idx="35527">
                  <c:v>177.6349999999109</c:v>
                </c:pt>
                <c:pt idx="35528">
                  <c:v>177.6399999999109</c:v>
                </c:pt>
                <c:pt idx="35529">
                  <c:v>177.6449999999109</c:v>
                </c:pt>
                <c:pt idx="35530">
                  <c:v>177.6499999999109</c:v>
                </c:pt>
                <c:pt idx="35531">
                  <c:v>177.6549999999109</c:v>
                </c:pt>
                <c:pt idx="35532">
                  <c:v>177.6599999999109</c:v>
                </c:pt>
                <c:pt idx="35533">
                  <c:v>177.6649999999109</c:v>
                </c:pt>
                <c:pt idx="35534">
                  <c:v>177.6699999999109</c:v>
                </c:pt>
                <c:pt idx="35535">
                  <c:v>177.6749999999109</c:v>
                </c:pt>
                <c:pt idx="35536">
                  <c:v>177.6799999999109</c:v>
                </c:pt>
                <c:pt idx="35537">
                  <c:v>177.684999999911</c:v>
                </c:pt>
                <c:pt idx="35538">
                  <c:v>177.6899999999109</c:v>
                </c:pt>
                <c:pt idx="35539">
                  <c:v>177.6949999999109</c:v>
                </c:pt>
                <c:pt idx="35540">
                  <c:v>177.6999999999109</c:v>
                </c:pt>
                <c:pt idx="35541">
                  <c:v>177.7049999999109</c:v>
                </c:pt>
                <c:pt idx="35542">
                  <c:v>177.7099999999108</c:v>
                </c:pt>
                <c:pt idx="35543">
                  <c:v>177.7149999999108</c:v>
                </c:pt>
                <c:pt idx="35544">
                  <c:v>177.7199999999108</c:v>
                </c:pt>
                <c:pt idx="35545">
                  <c:v>177.7249999999108</c:v>
                </c:pt>
                <c:pt idx="35546">
                  <c:v>177.7299999999108</c:v>
                </c:pt>
                <c:pt idx="35547">
                  <c:v>177.7349999999108</c:v>
                </c:pt>
                <c:pt idx="35548">
                  <c:v>177.7399999999108</c:v>
                </c:pt>
                <c:pt idx="35549">
                  <c:v>177.7449999999108</c:v>
                </c:pt>
                <c:pt idx="35550">
                  <c:v>177.7499999999108</c:v>
                </c:pt>
                <c:pt idx="35551">
                  <c:v>177.7549999999108</c:v>
                </c:pt>
                <c:pt idx="35552">
                  <c:v>177.7599999999108</c:v>
                </c:pt>
                <c:pt idx="35553">
                  <c:v>177.7649999999108</c:v>
                </c:pt>
                <c:pt idx="35554">
                  <c:v>177.7699999999108</c:v>
                </c:pt>
                <c:pt idx="35555">
                  <c:v>177.7749999999108</c:v>
                </c:pt>
                <c:pt idx="35556">
                  <c:v>177.7799999999108</c:v>
                </c:pt>
                <c:pt idx="35557">
                  <c:v>177.7849999999108</c:v>
                </c:pt>
                <c:pt idx="35558">
                  <c:v>177.7899999999108</c:v>
                </c:pt>
                <c:pt idx="35559">
                  <c:v>177.7949999999108</c:v>
                </c:pt>
                <c:pt idx="35560">
                  <c:v>177.7999999999108</c:v>
                </c:pt>
                <c:pt idx="35561">
                  <c:v>177.8049999999108</c:v>
                </c:pt>
                <c:pt idx="35562">
                  <c:v>177.8099999999108</c:v>
                </c:pt>
                <c:pt idx="35563">
                  <c:v>177.8149999999108</c:v>
                </c:pt>
                <c:pt idx="35564">
                  <c:v>177.8199999999108</c:v>
                </c:pt>
                <c:pt idx="35565">
                  <c:v>177.8249999999108</c:v>
                </c:pt>
                <c:pt idx="35566">
                  <c:v>177.8299999999108</c:v>
                </c:pt>
                <c:pt idx="35567">
                  <c:v>177.8349999999108</c:v>
                </c:pt>
                <c:pt idx="35568">
                  <c:v>177.8399999999108</c:v>
                </c:pt>
                <c:pt idx="35569">
                  <c:v>177.8449999999108</c:v>
                </c:pt>
                <c:pt idx="35570">
                  <c:v>177.8499999999108</c:v>
                </c:pt>
                <c:pt idx="35571">
                  <c:v>177.8549999999108</c:v>
                </c:pt>
                <c:pt idx="35572">
                  <c:v>177.8599999999107</c:v>
                </c:pt>
                <c:pt idx="35573">
                  <c:v>177.8649999999107</c:v>
                </c:pt>
                <c:pt idx="35574">
                  <c:v>177.8699999999107</c:v>
                </c:pt>
                <c:pt idx="35575">
                  <c:v>177.8749999999107</c:v>
                </c:pt>
                <c:pt idx="35576">
                  <c:v>177.8799999999107</c:v>
                </c:pt>
                <c:pt idx="35577">
                  <c:v>177.8849999999107</c:v>
                </c:pt>
                <c:pt idx="35578">
                  <c:v>177.8899999999107</c:v>
                </c:pt>
                <c:pt idx="35579">
                  <c:v>177.8949999999107</c:v>
                </c:pt>
                <c:pt idx="35580">
                  <c:v>177.8999999999107</c:v>
                </c:pt>
                <c:pt idx="35581">
                  <c:v>177.9049999999107</c:v>
                </c:pt>
                <c:pt idx="35582">
                  <c:v>177.9099999999107</c:v>
                </c:pt>
                <c:pt idx="35583">
                  <c:v>177.9149999999107</c:v>
                </c:pt>
                <c:pt idx="35584">
                  <c:v>177.9199999999107</c:v>
                </c:pt>
                <c:pt idx="35585">
                  <c:v>177.9249999999107</c:v>
                </c:pt>
                <c:pt idx="35586">
                  <c:v>177.9299999999107</c:v>
                </c:pt>
                <c:pt idx="35587">
                  <c:v>177.9349999999106</c:v>
                </c:pt>
                <c:pt idx="35588">
                  <c:v>177.9399999999106</c:v>
                </c:pt>
                <c:pt idx="35589">
                  <c:v>177.9449999999106</c:v>
                </c:pt>
                <c:pt idx="35590">
                  <c:v>177.9499999999106</c:v>
                </c:pt>
                <c:pt idx="35591">
                  <c:v>177.9549999999107</c:v>
                </c:pt>
                <c:pt idx="35592">
                  <c:v>177.9599999999107</c:v>
                </c:pt>
                <c:pt idx="35593">
                  <c:v>177.9649999999106</c:v>
                </c:pt>
                <c:pt idx="35594">
                  <c:v>177.9699999999106</c:v>
                </c:pt>
                <c:pt idx="35595">
                  <c:v>177.9749999999106</c:v>
                </c:pt>
                <c:pt idx="35596">
                  <c:v>177.9799999999106</c:v>
                </c:pt>
                <c:pt idx="35597">
                  <c:v>177.9849999999106</c:v>
                </c:pt>
                <c:pt idx="35598">
                  <c:v>177.9899999999106</c:v>
                </c:pt>
                <c:pt idx="35599">
                  <c:v>177.9949999999106</c:v>
                </c:pt>
                <c:pt idx="35600">
                  <c:v>177.9999999999106</c:v>
                </c:pt>
                <c:pt idx="35601">
                  <c:v>178.0049999999106</c:v>
                </c:pt>
                <c:pt idx="35602">
                  <c:v>178.0099999999106</c:v>
                </c:pt>
                <c:pt idx="35603">
                  <c:v>178.0149999999106</c:v>
                </c:pt>
                <c:pt idx="35604">
                  <c:v>178.0199999999106</c:v>
                </c:pt>
                <c:pt idx="35605">
                  <c:v>178.0249999999106</c:v>
                </c:pt>
                <c:pt idx="35606">
                  <c:v>178.0299999999106</c:v>
                </c:pt>
                <c:pt idx="35607">
                  <c:v>178.0349999999106</c:v>
                </c:pt>
                <c:pt idx="35608">
                  <c:v>178.0399999999106</c:v>
                </c:pt>
                <c:pt idx="35609">
                  <c:v>178.0449999999105</c:v>
                </c:pt>
                <c:pt idx="35610">
                  <c:v>178.0499999999105</c:v>
                </c:pt>
                <c:pt idx="35611">
                  <c:v>178.0549999999106</c:v>
                </c:pt>
                <c:pt idx="35612">
                  <c:v>178.0599999999106</c:v>
                </c:pt>
                <c:pt idx="35613">
                  <c:v>178.0649999999106</c:v>
                </c:pt>
                <c:pt idx="35614">
                  <c:v>178.0699999999106</c:v>
                </c:pt>
                <c:pt idx="35615">
                  <c:v>178.0749999999105</c:v>
                </c:pt>
                <c:pt idx="35616">
                  <c:v>178.0799999999105</c:v>
                </c:pt>
                <c:pt idx="35617">
                  <c:v>178.0849999999105</c:v>
                </c:pt>
                <c:pt idx="35618">
                  <c:v>178.0899999999105</c:v>
                </c:pt>
                <c:pt idx="35619">
                  <c:v>178.0949999999105</c:v>
                </c:pt>
                <c:pt idx="35620">
                  <c:v>178.0999999999105</c:v>
                </c:pt>
                <c:pt idx="35621">
                  <c:v>178.1049999999105</c:v>
                </c:pt>
                <c:pt idx="35622">
                  <c:v>178.1099999999105</c:v>
                </c:pt>
                <c:pt idx="35623">
                  <c:v>178.1149999999105</c:v>
                </c:pt>
                <c:pt idx="35624">
                  <c:v>178.1199999999105</c:v>
                </c:pt>
                <c:pt idx="35625">
                  <c:v>178.1249999999105</c:v>
                </c:pt>
                <c:pt idx="35626">
                  <c:v>178.1299999999105</c:v>
                </c:pt>
                <c:pt idx="35627">
                  <c:v>178.1349999999105</c:v>
                </c:pt>
                <c:pt idx="35628">
                  <c:v>178.1399999999105</c:v>
                </c:pt>
                <c:pt idx="35629">
                  <c:v>178.1449999999105</c:v>
                </c:pt>
                <c:pt idx="35630">
                  <c:v>178.1499999999104</c:v>
                </c:pt>
                <c:pt idx="35631">
                  <c:v>178.1549999999104</c:v>
                </c:pt>
                <c:pt idx="35632">
                  <c:v>178.1599999999104</c:v>
                </c:pt>
                <c:pt idx="35633">
                  <c:v>178.1649999999104</c:v>
                </c:pt>
                <c:pt idx="35634">
                  <c:v>178.1699999999104</c:v>
                </c:pt>
                <c:pt idx="35635">
                  <c:v>178.1749999999104</c:v>
                </c:pt>
                <c:pt idx="35636">
                  <c:v>178.1799999999104</c:v>
                </c:pt>
                <c:pt idx="35637">
                  <c:v>178.1849999999104</c:v>
                </c:pt>
                <c:pt idx="35638">
                  <c:v>178.1899999999104</c:v>
                </c:pt>
                <c:pt idx="35639">
                  <c:v>178.1949999999104</c:v>
                </c:pt>
                <c:pt idx="35640">
                  <c:v>178.1999999999104</c:v>
                </c:pt>
                <c:pt idx="35641">
                  <c:v>178.2049999999104</c:v>
                </c:pt>
                <c:pt idx="35642">
                  <c:v>178.2099999999104</c:v>
                </c:pt>
                <c:pt idx="35643">
                  <c:v>178.2149999999104</c:v>
                </c:pt>
                <c:pt idx="35644">
                  <c:v>178.2199999999104</c:v>
                </c:pt>
                <c:pt idx="35645">
                  <c:v>178.2249999999104</c:v>
                </c:pt>
                <c:pt idx="35646">
                  <c:v>178.2299999999104</c:v>
                </c:pt>
                <c:pt idx="35647">
                  <c:v>178.2349999999104</c:v>
                </c:pt>
                <c:pt idx="35648">
                  <c:v>178.2399999999104</c:v>
                </c:pt>
                <c:pt idx="35649">
                  <c:v>178.2449999999104</c:v>
                </c:pt>
                <c:pt idx="35650">
                  <c:v>178.2499999999104</c:v>
                </c:pt>
                <c:pt idx="35651">
                  <c:v>178.2549999999104</c:v>
                </c:pt>
                <c:pt idx="35652">
                  <c:v>178.2599999999104</c:v>
                </c:pt>
                <c:pt idx="35653">
                  <c:v>178.2649999999103</c:v>
                </c:pt>
                <c:pt idx="35654">
                  <c:v>178.2699999999103</c:v>
                </c:pt>
                <c:pt idx="35655">
                  <c:v>178.2749999999103</c:v>
                </c:pt>
                <c:pt idx="35656">
                  <c:v>178.2799999999103</c:v>
                </c:pt>
                <c:pt idx="35657">
                  <c:v>178.2849999999104</c:v>
                </c:pt>
                <c:pt idx="35658">
                  <c:v>178.2899999999103</c:v>
                </c:pt>
                <c:pt idx="35659">
                  <c:v>178.2949999999103</c:v>
                </c:pt>
                <c:pt idx="35660">
                  <c:v>178.2999999999103</c:v>
                </c:pt>
                <c:pt idx="35661">
                  <c:v>178.3049999999103</c:v>
                </c:pt>
                <c:pt idx="35662">
                  <c:v>178.3099999999103</c:v>
                </c:pt>
                <c:pt idx="35663">
                  <c:v>178.3149999999103</c:v>
                </c:pt>
                <c:pt idx="35664">
                  <c:v>178.3199999999103</c:v>
                </c:pt>
                <c:pt idx="35665">
                  <c:v>178.3249999999103</c:v>
                </c:pt>
                <c:pt idx="35666">
                  <c:v>178.3299999999103</c:v>
                </c:pt>
                <c:pt idx="35667">
                  <c:v>178.3349999999103</c:v>
                </c:pt>
                <c:pt idx="35668">
                  <c:v>178.3399999999103</c:v>
                </c:pt>
                <c:pt idx="35669">
                  <c:v>178.3449999999103</c:v>
                </c:pt>
                <c:pt idx="35670">
                  <c:v>178.3499999999103</c:v>
                </c:pt>
                <c:pt idx="35671">
                  <c:v>178.3549999999103</c:v>
                </c:pt>
                <c:pt idx="35672">
                  <c:v>178.3599999999103</c:v>
                </c:pt>
                <c:pt idx="35673">
                  <c:v>178.3649999999103</c:v>
                </c:pt>
                <c:pt idx="35674">
                  <c:v>178.3699999999103</c:v>
                </c:pt>
                <c:pt idx="35675">
                  <c:v>178.3749999999102</c:v>
                </c:pt>
                <c:pt idx="35676">
                  <c:v>178.3799999999102</c:v>
                </c:pt>
                <c:pt idx="35677">
                  <c:v>178.3849999999103</c:v>
                </c:pt>
                <c:pt idx="35678">
                  <c:v>178.3899999999103</c:v>
                </c:pt>
                <c:pt idx="35679">
                  <c:v>178.3949999999103</c:v>
                </c:pt>
                <c:pt idx="35680">
                  <c:v>178.3999999999102</c:v>
                </c:pt>
                <c:pt idx="35681">
                  <c:v>178.4049999999102</c:v>
                </c:pt>
                <c:pt idx="35682">
                  <c:v>178.4099999999102</c:v>
                </c:pt>
                <c:pt idx="35683">
                  <c:v>178.4149999999102</c:v>
                </c:pt>
                <c:pt idx="35684">
                  <c:v>178.4199999999102</c:v>
                </c:pt>
                <c:pt idx="35685">
                  <c:v>178.4249999999102</c:v>
                </c:pt>
                <c:pt idx="35686">
                  <c:v>178.4299999999102</c:v>
                </c:pt>
                <c:pt idx="35687">
                  <c:v>178.4349999999102</c:v>
                </c:pt>
                <c:pt idx="35688">
                  <c:v>178.4399999999102</c:v>
                </c:pt>
                <c:pt idx="35689">
                  <c:v>178.4449999999102</c:v>
                </c:pt>
                <c:pt idx="35690">
                  <c:v>178.4499999999102</c:v>
                </c:pt>
                <c:pt idx="35691">
                  <c:v>178.4549999999102</c:v>
                </c:pt>
                <c:pt idx="35692">
                  <c:v>178.4599999999102</c:v>
                </c:pt>
                <c:pt idx="35693">
                  <c:v>178.4649999999102</c:v>
                </c:pt>
                <c:pt idx="35694">
                  <c:v>178.4699999999102</c:v>
                </c:pt>
                <c:pt idx="35695">
                  <c:v>178.4749999999102</c:v>
                </c:pt>
                <c:pt idx="35696">
                  <c:v>178.4799999999102</c:v>
                </c:pt>
                <c:pt idx="35697">
                  <c:v>178.4849999999102</c:v>
                </c:pt>
                <c:pt idx="35698">
                  <c:v>178.4899999999102</c:v>
                </c:pt>
                <c:pt idx="35699">
                  <c:v>178.4949999999102</c:v>
                </c:pt>
                <c:pt idx="35700">
                  <c:v>178.4999999999102</c:v>
                </c:pt>
                <c:pt idx="35701">
                  <c:v>178.5049999999102</c:v>
                </c:pt>
                <c:pt idx="35702">
                  <c:v>178.5099999999101</c:v>
                </c:pt>
                <c:pt idx="35703">
                  <c:v>178.5149999999101</c:v>
                </c:pt>
                <c:pt idx="35704">
                  <c:v>178.5199999999101</c:v>
                </c:pt>
                <c:pt idx="35705">
                  <c:v>178.5249999999101</c:v>
                </c:pt>
                <c:pt idx="35706">
                  <c:v>178.5299999999101</c:v>
                </c:pt>
                <c:pt idx="35707">
                  <c:v>178.5349999999101</c:v>
                </c:pt>
                <c:pt idx="35708">
                  <c:v>178.5399999999101</c:v>
                </c:pt>
                <c:pt idx="35709">
                  <c:v>178.5449999999101</c:v>
                </c:pt>
                <c:pt idx="35710">
                  <c:v>178.5499999999101</c:v>
                </c:pt>
                <c:pt idx="35711">
                  <c:v>178.5549999999101</c:v>
                </c:pt>
                <c:pt idx="35712">
                  <c:v>178.5599999999101</c:v>
                </c:pt>
                <c:pt idx="35713">
                  <c:v>178.5649999999101</c:v>
                </c:pt>
                <c:pt idx="35714">
                  <c:v>178.5699999999101</c:v>
                </c:pt>
                <c:pt idx="35715">
                  <c:v>178.5749999999101</c:v>
                </c:pt>
                <c:pt idx="35716">
                  <c:v>178.5799999999101</c:v>
                </c:pt>
                <c:pt idx="35717">
                  <c:v>178.5849999999101</c:v>
                </c:pt>
                <c:pt idx="35718">
                  <c:v>178.5899999999101</c:v>
                </c:pt>
                <c:pt idx="35719">
                  <c:v>178.59499999991</c:v>
                </c:pt>
                <c:pt idx="35720">
                  <c:v>178.59999999991</c:v>
                </c:pt>
                <c:pt idx="35721">
                  <c:v>178.60499999991</c:v>
                </c:pt>
                <c:pt idx="35722">
                  <c:v>178.60999999991</c:v>
                </c:pt>
                <c:pt idx="35723">
                  <c:v>178.61499999991</c:v>
                </c:pt>
                <c:pt idx="35724">
                  <c:v>178.61999999991</c:v>
                </c:pt>
                <c:pt idx="35725">
                  <c:v>178.62499999991</c:v>
                </c:pt>
                <c:pt idx="35726">
                  <c:v>178.62999999991</c:v>
                </c:pt>
                <c:pt idx="35727">
                  <c:v>178.63499999991</c:v>
                </c:pt>
                <c:pt idx="35728">
                  <c:v>178.63999999991</c:v>
                </c:pt>
                <c:pt idx="35729">
                  <c:v>178.64499999991</c:v>
                </c:pt>
                <c:pt idx="35730">
                  <c:v>178.64999999991</c:v>
                </c:pt>
                <c:pt idx="35731">
                  <c:v>178.65499999991</c:v>
                </c:pt>
                <c:pt idx="35732">
                  <c:v>178.65999999991</c:v>
                </c:pt>
                <c:pt idx="35733">
                  <c:v>178.66499999991</c:v>
                </c:pt>
                <c:pt idx="35734">
                  <c:v>178.66999999991</c:v>
                </c:pt>
                <c:pt idx="35735">
                  <c:v>178.67499999991</c:v>
                </c:pt>
                <c:pt idx="35736">
                  <c:v>178.67999999991</c:v>
                </c:pt>
                <c:pt idx="35737">
                  <c:v>178.68499999991</c:v>
                </c:pt>
                <c:pt idx="35738">
                  <c:v>178.68999999991</c:v>
                </c:pt>
                <c:pt idx="35739">
                  <c:v>178.69499999991</c:v>
                </c:pt>
                <c:pt idx="35740">
                  <c:v>178.69999999991</c:v>
                </c:pt>
                <c:pt idx="35741">
                  <c:v>178.7049999999099</c:v>
                </c:pt>
                <c:pt idx="35742">
                  <c:v>178.7099999999099</c:v>
                </c:pt>
                <c:pt idx="35743">
                  <c:v>178.7149999999099</c:v>
                </c:pt>
                <c:pt idx="35744">
                  <c:v>178.7199999999099</c:v>
                </c:pt>
                <c:pt idx="35745">
                  <c:v>178.72499999991</c:v>
                </c:pt>
                <c:pt idx="35746">
                  <c:v>178.7299999999099</c:v>
                </c:pt>
                <c:pt idx="35747">
                  <c:v>178.7349999999099</c:v>
                </c:pt>
                <c:pt idx="35748">
                  <c:v>178.7399999999099</c:v>
                </c:pt>
                <c:pt idx="35749">
                  <c:v>178.7449999999099</c:v>
                </c:pt>
                <c:pt idx="35750">
                  <c:v>178.7499999999099</c:v>
                </c:pt>
                <c:pt idx="35751">
                  <c:v>178.7549999999099</c:v>
                </c:pt>
                <c:pt idx="35752">
                  <c:v>178.7599999999099</c:v>
                </c:pt>
                <c:pt idx="35753">
                  <c:v>178.7649999999099</c:v>
                </c:pt>
                <c:pt idx="35754">
                  <c:v>178.7699999999099</c:v>
                </c:pt>
                <c:pt idx="35755">
                  <c:v>178.7749999999099</c:v>
                </c:pt>
                <c:pt idx="35756">
                  <c:v>178.7799999999099</c:v>
                </c:pt>
                <c:pt idx="35757">
                  <c:v>178.7849999999099</c:v>
                </c:pt>
                <c:pt idx="35758">
                  <c:v>178.7899999999099</c:v>
                </c:pt>
                <c:pt idx="35759">
                  <c:v>178.7949999999099</c:v>
                </c:pt>
                <c:pt idx="35760">
                  <c:v>178.7999999999099</c:v>
                </c:pt>
                <c:pt idx="35761">
                  <c:v>178.80499999991</c:v>
                </c:pt>
                <c:pt idx="35762">
                  <c:v>178.80999999991</c:v>
                </c:pt>
                <c:pt idx="35763">
                  <c:v>178.8149999999098</c:v>
                </c:pt>
                <c:pt idx="35764">
                  <c:v>178.8199999999098</c:v>
                </c:pt>
                <c:pt idx="35765">
                  <c:v>178.82499999991</c:v>
                </c:pt>
                <c:pt idx="35766">
                  <c:v>178.82999999991</c:v>
                </c:pt>
                <c:pt idx="35767">
                  <c:v>178.83499999991</c:v>
                </c:pt>
                <c:pt idx="35768">
                  <c:v>178.8399999999098</c:v>
                </c:pt>
                <c:pt idx="35769">
                  <c:v>178.8449999999098</c:v>
                </c:pt>
                <c:pt idx="35770">
                  <c:v>178.8499999999098</c:v>
                </c:pt>
                <c:pt idx="35771">
                  <c:v>178.8549999999098</c:v>
                </c:pt>
                <c:pt idx="35772">
                  <c:v>178.8599999999098</c:v>
                </c:pt>
                <c:pt idx="35773">
                  <c:v>178.8649999999098</c:v>
                </c:pt>
                <c:pt idx="35774">
                  <c:v>178.8699999999098</c:v>
                </c:pt>
                <c:pt idx="35775">
                  <c:v>178.8749999999098</c:v>
                </c:pt>
                <c:pt idx="35776">
                  <c:v>178.8799999999098</c:v>
                </c:pt>
                <c:pt idx="35777">
                  <c:v>178.8849999999098</c:v>
                </c:pt>
                <c:pt idx="35778">
                  <c:v>178.8899999999098</c:v>
                </c:pt>
                <c:pt idx="35779">
                  <c:v>178.8949999999098</c:v>
                </c:pt>
                <c:pt idx="35780">
                  <c:v>178.8999999999098</c:v>
                </c:pt>
                <c:pt idx="35781">
                  <c:v>178.9049999999098</c:v>
                </c:pt>
                <c:pt idx="35782">
                  <c:v>178.9099999999098</c:v>
                </c:pt>
                <c:pt idx="35783">
                  <c:v>178.9149999999098</c:v>
                </c:pt>
                <c:pt idx="35784">
                  <c:v>178.9199999999098</c:v>
                </c:pt>
                <c:pt idx="35785">
                  <c:v>178.9249999999098</c:v>
                </c:pt>
                <c:pt idx="35786">
                  <c:v>178.9299999999098</c:v>
                </c:pt>
                <c:pt idx="35787">
                  <c:v>178.9349999999098</c:v>
                </c:pt>
                <c:pt idx="35788">
                  <c:v>178.9399999999098</c:v>
                </c:pt>
                <c:pt idx="35789">
                  <c:v>178.9449999999098</c:v>
                </c:pt>
                <c:pt idx="35790">
                  <c:v>178.9499999999097</c:v>
                </c:pt>
                <c:pt idx="35791">
                  <c:v>178.9549999999098</c:v>
                </c:pt>
                <c:pt idx="35792">
                  <c:v>178.9599999999097</c:v>
                </c:pt>
                <c:pt idx="35793">
                  <c:v>178.9649999999097</c:v>
                </c:pt>
                <c:pt idx="35794">
                  <c:v>178.9699999999097</c:v>
                </c:pt>
                <c:pt idx="35795">
                  <c:v>178.9749999999097</c:v>
                </c:pt>
                <c:pt idx="35796">
                  <c:v>178.9799999999097</c:v>
                </c:pt>
                <c:pt idx="35797">
                  <c:v>178.9849999999097</c:v>
                </c:pt>
                <c:pt idx="35798">
                  <c:v>178.9899999999097</c:v>
                </c:pt>
                <c:pt idx="35799">
                  <c:v>178.9949999999097</c:v>
                </c:pt>
                <c:pt idx="35800">
                  <c:v>178.9999999999097</c:v>
                </c:pt>
                <c:pt idx="35801">
                  <c:v>179.0049999999097</c:v>
                </c:pt>
                <c:pt idx="35802">
                  <c:v>179.0099999999097</c:v>
                </c:pt>
                <c:pt idx="35803">
                  <c:v>179.0149999999097</c:v>
                </c:pt>
                <c:pt idx="35804">
                  <c:v>179.0199999999097</c:v>
                </c:pt>
                <c:pt idx="35805">
                  <c:v>179.0249999999097</c:v>
                </c:pt>
                <c:pt idx="35806">
                  <c:v>179.0299999999097</c:v>
                </c:pt>
                <c:pt idx="35807">
                  <c:v>179.0349999999096</c:v>
                </c:pt>
                <c:pt idx="35808">
                  <c:v>179.0399999999096</c:v>
                </c:pt>
                <c:pt idx="35809">
                  <c:v>179.0449999999096</c:v>
                </c:pt>
                <c:pt idx="35810">
                  <c:v>179.0499999999096</c:v>
                </c:pt>
                <c:pt idx="35811">
                  <c:v>179.0549999999097</c:v>
                </c:pt>
                <c:pt idx="35812">
                  <c:v>179.0599999999096</c:v>
                </c:pt>
                <c:pt idx="35813">
                  <c:v>179.0649999999096</c:v>
                </c:pt>
                <c:pt idx="35814">
                  <c:v>179.0699999999096</c:v>
                </c:pt>
                <c:pt idx="35815">
                  <c:v>179.0749999999096</c:v>
                </c:pt>
                <c:pt idx="35816">
                  <c:v>179.0799999999096</c:v>
                </c:pt>
                <c:pt idx="35817">
                  <c:v>179.0849999999096</c:v>
                </c:pt>
                <c:pt idx="35818">
                  <c:v>179.0899999999096</c:v>
                </c:pt>
                <c:pt idx="35819">
                  <c:v>179.0949999999096</c:v>
                </c:pt>
                <c:pt idx="35820">
                  <c:v>179.0999999999096</c:v>
                </c:pt>
                <c:pt idx="35821">
                  <c:v>179.1049999999096</c:v>
                </c:pt>
                <c:pt idx="35822">
                  <c:v>179.1099999999096</c:v>
                </c:pt>
                <c:pt idx="35823">
                  <c:v>179.1149999999096</c:v>
                </c:pt>
                <c:pt idx="35824">
                  <c:v>179.1199999999096</c:v>
                </c:pt>
                <c:pt idx="35825">
                  <c:v>179.1249999999096</c:v>
                </c:pt>
                <c:pt idx="35826">
                  <c:v>179.1299999999096</c:v>
                </c:pt>
                <c:pt idx="35827">
                  <c:v>179.1349999999096</c:v>
                </c:pt>
                <c:pt idx="35828">
                  <c:v>179.1399999999096</c:v>
                </c:pt>
                <c:pt idx="35829">
                  <c:v>179.1449999999095</c:v>
                </c:pt>
                <c:pt idx="35830">
                  <c:v>179.1499999999095</c:v>
                </c:pt>
                <c:pt idx="35831">
                  <c:v>179.1549999999096</c:v>
                </c:pt>
                <c:pt idx="35832">
                  <c:v>179.1599999999096</c:v>
                </c:pt>
                <c:pt idx="35833">
                  <c:v>179.1649999999096</c:v>
                </c:pt>
                <c:pt idx="35834">
                  <c:v>179.1699999999095</c:v>
                </c:pt>
                <c:pt idx="35835">
                  <c:v>179.1749999999095</c:v>
                </c:pt>
                <c:pt idx="35836">
                  <c:v>179.1799999999095</c:v>
                </c:pt>
                <c:pt idx="35837">
                  <c:v>179.1849999999095</c:v>
                </c:pt>
                <c:pt idx="35838">
                  <c:v>179.1899999999095</c:v>
                </c:pt>
                <c:pt idx="35839">
                  <c:v>179.1949999999095</c:v>
                </c:pt>
                <c:pt idx="35840">
                  <c:v>179.1999999999095</c:v>
                </c:pt>
                <c:pt idx="35841">
                  <c:v>179.2049999999095</c:v>
                </c:pt>
                <c:pt idx="35842">
                  <c:v>179.2099999999095</c:v>
                </c:pt>
                <c:pt idx="35843">
                  <c:v>179.2149999999095</c:v>
                </c:pt>
                <c:pt idx="35844">
                  <c:v>179.2199999999095</c:v>
                </c:pt>
                <c:pt idx="35845">
                  <c:v>179.2249999999095</c:v>
                </c:pt>
                <c:pt idx="35846">
                  <c:v>179.2299999999095</c:v>
                </c:pt>
                <c:pt idx="35847">
                  <c:v>179.2349999999095</c:v>
                </c:pt>
                <c:pt idx="35848">
                  <c:v>179.2399999999095</c:v>
                </c:pt>
                <c:pt idx="35849">
                  <c:v>179.2449999999095</c:v>
                </c:pt>
                <c:pt idx="35850">
                  <c:v>179.2499999999094</c:v>
                </c:pt>
                <c:pt idx="35851">
                  <c:v>179.2549999999094</c:v>
                </c:pt>
                <c:pt idx="35852">
                  <c:v>179.2599999999094</c:v>
                </c:pt>
                <c:pt idx="35853">
                  <c:v>179.2649999999094</c:v>
                </c:pt>
                <c:pt idx="35854">
                  <c:v>179.2699999999094</c:v>
                </c:pt>
                <c:pt idx="35855">
                  <c:v>179.2749999999094</c:v>
                </c:pt>
                <c:pt idx="35856">
                  <c:v>179.2799999999094</c:v>
                </c:pt>
                <c:pt idx="35857">
                  <c:v>179.2849999999094</c:v>
                </c:pt>
                <c:pt idx="35858">
                  <c:v>179.2899999999094</c:v>
                </c:pt>
                <c:pt idx="35859">
                  <c:v>179.2949999999094</c:v>
                </c:pt>
                <c:pt idx="35860">
                  <c:v>179.2999999999094</c:v>
                </c:pt>
                <c:pt idx="35861">
                  <c:v>179.3049999999094</c:v>
                </c:pt>
                <c:pt idx="35862">
                  <c:v>179.3099999999094</c:v>
                </c:pt>
                <c:pt idx="35863">
                  <c:v>179.3149999999094</c:v>
                </c:pt>
                <c:pt idx="35864">
                  <c:v>179.3199999999094</c:v>
                </c:pt>
                <c:pt idx="35865">
                  <c:v>179.3249999999094</c:v>
                </c:pt>
                <c:pt idx="35866">
                  <c:v>179.3299999999094</c:v>
                </c:pt>
                <c:pt idx="35867">
                  <c:v>179.3349999999094</c:v>
                </c:pt>
                <c:pt idx="35868">
                  <c:v>179.3399999999094</c:v>
                </c:pt>
                <c:pt idx="35869">
                  <c:v>179.3449999999094</c:v>
                </c:pt>
                <c:pt idx="35870">
                  <c:v>179.3499999999094</c:v>
                </c:pt>
                <c:pt idx="35871">
                  <c:v>179.3549999999094</c:v>
                </c:pt>
                <c:pt idx="35872">
                  <c:v>179.3599999999094</c:v>
                </c:pt>
                <c:pt idx="35873">
                  <c:v>179.3649999999094</c:v>
                </c:pt>
                <c:pt idx="35874">
                  <c:v>179.3699999999094</c:v>
                </c:pt>
                <c:pt idx="35875">
                  <c:v>179.3749999999094</c:v>
                </c:pt>
                <c:pt idx="35876">
                  <c:v>179.3799999999094</c:v>
                </c:pt>
                <c:pt idx="35877">
                  <c:v>179.3849999999094</c:v>
                </c:pt>
                <c:pt idx="35878">
                  <c:v>179.3899999999094</c:v>
                </c:pt>
                <c:pt idx="35879">
                  <c:v>179.3949999999093</c:v>
                </c:pt>
                <c:pt idx="35880">
                  <c:v>179.3999999999093</c:v>
                </c:pt>
                <c:pt idx="35881">
                  <c:v>179.4049999999093</c:v>
                </c:pt>
                <c:pt idx="35882">
                  <c:v>179.4099999999093</c:v>
                </c:pt>
                <c:pt idx="35883">
                  <c:v>179.4149999999093</c:v>
                </c:pt>
                <c:pt idx="35884">
                  <c:v>179.4199999999093</c:v>
                </c:pt>
                <c:pt idx="35885">
                  <c:v>179.4249999999093</c:v>
                </c:pt>
                <c:pt idx="35886">
                  <c:v>179.4299999999093</c:v>
                </c:pt>
                <c:pt idx="35887">
                  <c:v>179.4349999999093</c:v>
                </c:pt>
                <c:pt idx="35888">
                  <c:v>179.4399999999093</c:v>
                </c:pt>
                <c:pt idx="35889">
                  <c:v>179.4449999999093</c:v>
                </c:pt>
                <c:pt idx="35890">
                  <c:v>179.4499999999093</c:v>
                </c:pt>
                <c:pt idx="35891">
                  <c:v>179.4549999999093</c:v>
                </c:pt>
                <c:pt idx="35892">
                  <c:v>179.4599999999093</c:v>
                </c:pt>
                <c:pt idx="35893">
                  <c:v>179.4649999999093</c:v>
                </c:pt>
                <c:pt idx="35894">
                  <c:v>179.4699999999093</c:v>
                </c:pt>
                <c:pt idx="35895">
                  <c:v>179.4749999999092</c:v>
                </c:pt>
                <c:pt idx="35896">
                  <c:v>179.4799999999092</c:v>
                </c:pt>
                <c:pt idx="35897">
                  <c:v>179.4849999999093</c:v>
                </c:pt>
                <c:pt idx="35898">
                  <c:v>179.4899999999093</c:v>
                </c:pt>
                <c:pt idx="35899">
                  <c:v>179.4949999999093</c:v>
                </c:pt>
                <c:pt idx="35900">
                  <c:v>179.4999999999092</c:v>
                </c:pt>
                <c:pt idx="35901">
                  <c:v>179.5049999999092</c:v>
                </c:pt>
                <c:pt idx="35902">
                  <c:v>179.5099999999092</c:v>
                </c:pt>
                <c:pt idx="35903">
                  <c:v>179.5149999999092</c:v>
                </c:pt>
                <c:pt idx="35904">
                  <c:v>179.5199999999092</c:v>
                </c:pt>
                <c:pt idx="35905">
                  <c:v>179.5249999999092</c:v>
                </c:pt>
                <c:pt idx="35906">
                  <c:v>179.5299999999092</c:v>
                </c:pt>
                <c:pt idx="35907">
                  <c:v>179.5349999999092</c:v>
                </c:pt>
                <c:pt idx="35908">
                  <c:v>179.5399999999092</c:v>
                </c:pt>
                <c:pt idx="35909">
                  <c:v>179.5449999999092</c:v>
                </c:pt>
                <c:pt idx="35910">
                  <c:v>179.5499999999092</c:v>
                </c:pt>
                <c:pt idx="35911">
                  <c:v>179.5549999999092</c:v>
                </c:pt>
                <c:pt idx="35912">
                  <c:v>179.5599999999092</c:v>
                </c:pt>
                <c:pt idx="35913">
                  <c:v>179.5649999999092</c:v>
                </c:pt>
                <c:pt idx="35914">
                  <c:v>179.5699999999092</c:v>
                </c:pt>
                <c:pt idx="35915">
                  <c:v>179.5749999999092</c:v>
                </c:pt>
                <c:pt idx="35916">
                  <c:v>179.5799999999092</c:v>
                </c:pt>
                <c:pt idx="35917">
                  <c:v>179.5849999999092</c:v>
                </c:pt>
                <c:pt idx="35918">
                  <c:v>179.5899999999092</c:v>
                </c:pt>
                <c:pt idx="35919">
                  <c:v>179.5949999999092</c:v>
                </c:pt>
                <c:pt idx="35920">
                  <c:v>179.5999999999092</c:v>
                </c:pt>
                <c:pt idx="35921">
                  <c:v>179.6049999999092</c:v>
                </c:pt>
                <c:pt idx="35922">
                  <c:v>179.6099999999091</c:v>
                </c:pt>
                <c:pt idx="35923">
                  <c:v>179.6149999999091</c:v>
                </c:pt>
                <c:pt idx="35924">
                  <c:v>179.6199999999091</c:v>
                </c:pt>
                <c:pt idx="35925">
                  <c:v>179.6249999999091</c:v>
                </c:pt>
                <c:pt idx="35926">
                  <c:v>179.6299999999091</c:v>
                </c:pt>
                <c:pt idx="35927">
                  <c:v>179.6349999999091</c:v>
                </c:pt>
                <c:pt idx="35928">
                  <c:v>179.6399999999091</c:v>
                </c:pt>
                <c:pt idx="35929">
                  <c:v>179.6449999999091</c:v>
                </c:pt>
                <c:pt idx="35930">
                  <c:v>179.6499999999091</c:v>
                </c:pt>
                <c:pt idx="35931">
                  <c:v>179.6549999999091</c:v>
                </c:pt>
                <c:pt idx="35932">
                  <c:v>179.6599999999091</c:v>
                </c:pt>
                <c:pt idx="35933">
                  <c:v>179.6649999999091</c:v>
                </c:pt>
                <c:pt idx="35934">
                  <c:v>179.6699999999091</c:v>
                </c:pt>
                <c:pt idx="35935">
                  <c:v>179.6749999999091</c:v>
                </c:pt>
                <c:pt idx="35936">
                  <c:v>179.6799999999091</c:v>
                </c:pt>
                <c:pt idx="35937">
                  <c:v>179.6849999999091</c:v>
                </c:pt>
                <c:pt idx="35938">
                  <c:v>179.6899999999091</c:v>
                </c:pt>
                <c:pt idx="35939">
                  <c:v>179.694999999909</c:v>
                </c:pt>
                <c:pt idx="35940">
                  <c:v>179.699999999909</c:v>
                </c:pt>
                <c:pt idx="35941">
                  <c:v>179.704999999909</c:v>
                </c:pt>
                <c:pt idx="35942">
                  <c:v>179.709999999909</c:v>
                </c:pt>
                <c:pt idx="35943">
                  <c:v>179.714999999909</c:v>
                </c:pt>
                <c:pt idx="35944">
                  <c:v>179.719999999909</c:v>
                </c:pt>
                <c:pt idx="35945">
                  <c:v>179.724999999909</c:v>
                </c:pt>
                <c:pt idx="35946">
                  <c:v>179.729999999909</c:v>
                </c:pt>
                <c:pt idx="35947">
                  <c:v>179.734999999909</c:v>
                </c:pt>
                <c:pt idx="35948">
                  <c:v>179.739999999909</c:v>
                </c:pt>
                <c:pt idx="35949">
                  <c:v>179.744999999909</c:v>
                </c:pt>
                <c:pt idx="35950">
                  <c:v>179.749999999909</c:v>
                </c:pt>
                <c:pt idx="35951">
                  <c:v>179.754999999909</c:v>
                </c:pt>
                <c:pt idx="35952">
                  <c:v>179.759999999909</c:v>
                </c:pt>
                <c:pt idx="35953">
                  <c:v>179.764999999909</c:v>
                </c:pt>
                <c:pt idx="35954">
                  <c:v>179.769999999909</c:v>
                </c:pt>
                <c:pt idx="35955">
                  <c:v>179.774999999909</c:v>
                </c:pt>
                <c:pt idx="35956">
                  <c:v>179.7799999999089</c:v>
                </c:pt>
                <c:pt idx="35957">
                  <c:v>179.784999999909</c:v>
                </c:pt>
                <c:pt idx="35958">
                  <c:v>179.789999999909</c:v>
                </c:pt>
                <c:pt idx="35959">
                  <c:v>179.794999999909</c:v>
                </c:pt>
                <c:pt idx="35960">
                  <c:v>179.7999999999089</c:v>
                </c:pt>
                <c:pt idx="35961">
                  <c:v>179.8049999999089</c:v>
                </c:pt>
                <c:pt idx="35962">
                  <c:v>179.8099999999089</c:v>
                </c:pt>
                <c:pt idx="35963">
                  <c:v>179.8149999999089</c:v>
                </c:pt>
                <c:pt idx="35964">
                  <c:v>179.8199999999089</c:v>
                </c:pt>
                <c:pt idx="35965">
                  <c:v>179.824999999909</c:v>
                </c:pt>
                <c:pt idx="35966">
                  <c:v>179.8299999999089</c:v>
                </c:pt>
                <c:pt idx="35967">
                  <c:v>179.8349999999089</c:v>
                </c:pt>
                <c:pt idx="35968">
                  <c:v>179.8399999999089</c:v>
                </c:pt>
                <c:pt idx="35969">
                  <c:v>179.8449999999089</c:v>
                </c:pt>
                <c:pt idx="35970">
                  <c:v>179.8499999999089</c:v>
                </c:pt>
                <c:pt idx="35971">
                  <c:v>179.8549999999089</c:v>
                </c:pt>
                <c:pt idx="35972">
                  <c:v>179.8599999999089</c:v>
                </c:pt>
                <c:pt idx="35973">
                  <c:v>179.8649999999089</c:v>
                </c:pt>
                <c:pt idx="35974">
                  <c:v>179.8699999999089</c:v>
                </c:pt>
                <c:pt idx="35975">
                  <c:v>179.8749999999089</c:v>
                </c:pt>
                <c:pt idx="35976">
                  <c:v>179.8799999999089</c:v>
                </c:pt>
                <c:pt idx="35977">
                  <c:v>179.8849999999089</c:v>
                </c:pt>
                <c:pt idx="35978">
                  <c:v>179.8899999999089</c:v>
                </c:pt>
                <c:pt idx="35979">
                  <c:v>179.8949999999089</c:v>
                </c:pt>
                <c:pt idx="35980">
                  <c:v>179.8999999999089</c:v>
                </c:pt>
                <c:pt idx="35981">
                  <c:v>179.9049999999089</c:v>
                </c:pt>
                <c:pt idx="35982">
                  <c:v>179.9099999999088</c:v>
                </c:pt>
                <c:pt idx="35983">
                  <c:v>179.9149999999088</c:v>
                </c:pt>
                <c:pt idx="35984">
                  <c:v>179.9199999999088</c:v>
                </c:pt>
                <c:pt idx="35985">
                  <c:v>179.9249999999088</c:v>
                </c:pt>
                <c:pt idx="35986">
                  <c:v>179.9299999999088</c:v>
                </c:pt>
                <c:pt idx="35987">
                  <c:v>179.9349999999088</c:v>
                </c:pt>
                <c:pt idx="35988">
                  <c:v>179.9399999999088</c:v>
                </c:pt>
                <c:pt idx="35989">
                  <c:v>179.9449999999088</c:v>
                </c:pt>
                <c:pt idx="35990">
                  <c:v>179.9499999999088</c:v>
                </c:pt>
                <c:pt idx="35991">
                  <c:v>179.9549999999088</c:v>
                </c:pt>
                <c:pt idx="35992">
                  <c:v>179.9599999999088</c:v>
                </c:pt>
                <c:pt idx="35993">
                  <c:v>179.9649999999088</c:v>
                </c:pt>
                <c:pt idx="35994">
                  <c:v>179.9699999999088</c:v>
                </c:pt>
                <c:pt idx="35995">
                  <c:v>179.9749999999088</c:v>
                </c:pt>
                <c:pt idx="35996">
                  <c:v>179.9799999999088</c:v>
                </c:pt>
                <c:pt idx="35997">
                  <c:v>179.9849999999088</c:v>
                </c:pt>
                <c:pt idx="35998">
                  <c:v>179.9899999999088</c:v>
                </c:pt>
                <c:pt idx="35999">
                  <c:v>179.9949999999088</c:v>
                </c:pt>
                <c:pt idx="36000">
                  <c:v>179.9999999999088</c:v>
                </c:pt>
                <c:pt idx="36001">
                  <c:v>180.0049999999088</c:v>
                </c:pt>
                <c:pt idx="36002">
                  <c:v>180.0099999999088</c:v>
                </c:pt>
                <c:pt idx="36003">
                  <c:v>180.0149999999088</c:v>
                </c:pt>
                <c:pt idx="36004">
                  <c:v>180.0199999999087</c:v>
                </c:pt>
                <c:pt idx="36005">
                  <c:v>180.0249999999087</c:v>
                </c:pt>
                <c:pt idx="36006">
                  <c:v>180.0299999999087</c:v>
                </c:pt>
                <c:pt idx="36007">
                  <c:v>180.0349999999087</c:v>
                </c:pt>
                <c:pt idx="36008">
                  <c:v>180.0399999999087</c:v>
                </c:pt>
                <c:pt idx="36009">
                  <c:v>180.0449999999087</c:v>
                </c:pt>
                <c:pt idx="36010">
                  <c:v>180.0499999999087</c:v>
                </c:pt>
                <c:pt idx="36011">
                  <c:v>180.0549999999087</c:v>
                </c:pt>
                <c:pt idx="36012">
                  <c:v>180.0599999999087</c:v>
                </c:pt>
                <c:pt idx="36013">
                  <c:v>180.0649999999087</c:v>
                </c:pt>
                <c:pt idx="36014">
                  <c:v>180.0699999999087</c:v>
                </c:pt>
                <c:pt idx="36015">
                  <c:v>180.0749999999087</c:v>
                </c:pt>
                <c:pt idx="36016">
                  <c:v>180.0799999999087</c:v>
                </c:pt>
                <c:pt idx="36017">
                  <c:v>180.0849999999087</c:v>
                </c:pt>
                <c:pt idx="36018">
                  <c:v>180.0899999999087</c:v>
                </c:pt>
                <c:pt idx="36019">
                  <c:v>180.0949999999087</c:v>
                </c:pt>
                <c:pt idx="36020">
                  <c:v>180.0999999999087</c:v>
                </c:pt>
                <c:pt idx="36021">
                  <c:v>180.1049999999087</c:v>
                </c:pt>
                <c:pt idx="36022">
                  <c:v>180.1099999999086</c:v>
                </c:pt>
                <c:pt idx="36023">
                  <c:v>180.1149999999085</c:v>
                </c:pt>
                <c:pt idx="36024">
                  <c:v>180.1199999999085</c:v>
                </c:pt>
                <c:pt idx="36025">
                  <c:v>180.1249999999087</c:v>
                </c:pt>
                <c:pt idx="36026">
                  <c:v>180.1299999999086</c:v>
                </c:pt>
                <c:pt idx="36027">
                  <c:v>180.1349999999086</c:v>
                </c:pt>
                <c:pt idx="36028">
                  <c:v>180.1399999999086</c:v>
                </c:pt>
                <c:pt idx="36029">
                  <c:v>180.1449999999085</c:v>
                </c:pt>
                <c:pt idx="36030">
                  <c:v>180.1499999999085</c:v>
                </c:pt>
                <c:pt idx="36031">
                  <c:v>180.1549999999086</c:v>
                </c:pt>
                <c:pt idx="36032">
                  <c:v>180.1599999999086</c:v>
                </c:pt>
                <c:pt idx="36033">
                  <c:v>180.1649999999086</c:v>
                </c:pt>
                <c:pt idx="36034">
                  <c:v>180.1699999999086</c:v>
                </c:pt>
                <c:pt idx="36035">
                  <c:v>180.1749999999086</c:v>
                </c:pt>
                <c:pt idx="36036">
                  <c:v>180.1799999999085</c:v>
                </c:pt>
                <c:pt idx="36037">
                  <c:v>180.1849999999086</c:v>
                </c:pt>
                <c:pt idx="36038">
                  <c:v>180.1899999999086</c:v>
                </c:pt>
                <c:pt idx="36039">
                  <c:v>180.1949999999086</c:v>
                </c:pt>
                <c:pt idx="36040">
                  <c:v>180.1999999999086</c:v>
                </c:pt>
                <c:pt idx="36041">
                  <c:v>180.2049999999086</c:v>
                </c:pt>
                <c:pt idx="36042">
                  <c:v>180.2099999999085</c:v>
                </c:pt>
                <c:pt idx="36043">
                  <c:v>180.2149999999085</c:v>
                </c:pt>
                <c:pt idx="36044">
                  <c:v>180.2199999999085</c:v>
                </c:pt>
                <c:pt idx="36045">
                  <c:v>180.2249999999086</c:v>
                </c:pt>
                <c:pt idx="36046">
                  <c:v>180.2299999999086</c:v>
                </c:pt>
                <c:pt idx="36047">
                  <c:v>180.2349999999086</c:v>
                </c:pt>
                <c:pt idx="36048">
                  <c:v>180.2399999999085</c:v>
                </c:pt>
                <c:pt idx="36049">
                  <c:v>180.2449999999085</c:v>
                </c:pt>
                <c:pt idx="36050">
                  <c:v>180.2499999999085</c:v>
                </c:pt>
                <c:pt idx="36051">
                  <c:v>180.2549999999085</c:v>
                </c:pt>
                <c:pt idx="36052">
                  <c:v>180.2599999999085</c:v>
                </c:pt>
                <c:pt idx="36053">
                  <c:v>180.2649999999085</c:v>
                </c:pt>
                <c:pt idx="36054">
                  <c:v>180.2699999999085</c:v>
                </c:pt>
                <c:pt idx="36055">
                  <c:v>180.2749999999085</c:v>
                </c:pt>
                <c:pt idx="36056">
                  <c:v>180.2799999999085</c:v>
                </c:pt>
                <c:pt idx="36057">
                  <c:v>180.2849999999085</c:v>
                </c:pt>
                <c:pt idx="36058">
                  <c:v>180.2899999999085</c:v>
                </c:pt>
                <c:pt idx="36059">
                  <c:v>180.2949999999085</c:v>
                </c:pt>
                <c:pt idx="36060">
                  <c:v>180.2999999999085</c:v>
                </c:pt>
                <c:pt idx="36061">
                  <c:v>180.3049999999085</c:v>
                </c:pt>
                <c:pt idx="36062">
                  <c:v>180.3099999999085</c:v>
                </c:pt>
                <c:pt idx="36063">
                  <c:v>180.3149999999085</c:v>
                </c:pt>
                <c:pt idx="36064">
                  <c:v>180.3199999999085</c:v>
                </c:pt>
                <c:pt idx="36065">
                  <c:v>180.3249999999085</c:v>
                </c:pt>
                <c:pt idx="36066">
                  <c:v>180.3299999999085</c:v>
                </c:pt>
                <c:pt idx="36067">
                  <c:v>180.3349999999085</c:v>
                </c:pt>
                <c:pt idx="36068">
                  <c:v>180.3399999999085</c:v>
                </c:pt>
                <c:pt idx="36069">
                  <c:v>180.3449999999085</c:v>
                </c:pt>
                <c:pt idx="36070">
                  <c:v>180.3499999999084</c:v>
                </c:pt>
                <c:pt idx="36071">
                  <c:v>180.3549999999084</c:v>
                </c:pt>
                <c:pt idx="36072">
                  <c:v>180.3599999999084</c:v>
                </c:pt>
                <c:pt idx="36073">
                  <c:v>180.3649999999084</c:v>
                </c:pt>
                <c:pt idx="36074">
                  <c:v>180.3699999999084</c:v>
                </c:pt>
                <c:pt idx="36075">
                  <c:v>180.3749999999084</c:v>
                </c:pt>
                <c:pt idx="36076">
                  <c:v>180.3799999999084</c:v>
                </c:pt>
                <c:pt idx="36077">
                  <c:v>180.3849999999084</c:v>
                </c:pt>
                <c:pt idx="36078">
                  <c:v>180.3899999999084</c:v>
                </c:pt>
                <c:pt idx="36079">
                  <c:v>180.3949999999084</c:v>
                </c:pt>
                <c:pt idx="36080">
                  <c:v>180.3999999999084</c:v>
                </c:pt>
                <c:pt idx="36081">
                  <c:v>180.4049999999084</c:v>
                </c:pt>
                <c:pt idx="36082">
                  <c:v>180.4099999999084</c:v>
                </c:pt>
                <c:pt idx="36083">
                  <c:v>180.4149999999084</c:v>
                </c:pt>
                <c:pt idx="36084">
                  <c:v>180.4199999999084</c:v>
                </c:pt>
                <c:pt idx="36085">
                  <c:v>180.4249999999084</c:v>
                </c:pt>
                <c:pt idx="36086">
                  <c:v>180.4299999999084</c:v>
                </c:pt>
                <c:pt idx="36087">
                  <c:v>180.4349999999084</c:v>
                </c:pt>
                <c:pt idx="36088">
                  <c:v>180.4399999999084</c:v>
                </c:pt>
                <c:pt idx="36089">
                  <c:v>180.4449999999084</c:v>
                </c:pt>
                <c:pt idx="36090">
                  <c:v>180.4499999999084</c:v>
                </c:pt>
                <c:pt idx="36091">
                  <c:v>180.4549999999084</c:v>
                </c:pt>
                <c:pt idx="36092">
                  <c:v>180.4599999999084</c:v>
                </c:pt>
                <c:pt idx="36093">
                  <c:v>180.4649999999083</c:v>
                </c:pt>
                <c:pt idx="36094">
                  <c:v>180.4699999999083</c:v>
                </c:pt>
                <c:pt idx="36095">
                  <c:v>180.4749999999083</c:v>
                </c:pt>
                <c:pt idx="36096">
                  <c:v>180.4799999999083</c:v>
                </c:pt>
                <c:pt idx="36097">
                  <c:v>180.4849999999084</c:v>
                </c:pt>
                <c:pt idx="36098">
                  <c:v>180.4899999999083</c:v>
                </c:pt>
                <c:pt idx="36099">
                  <c:v>180.4949999999083</c:v>
                </c:pt>
                <c:pt idx="36100">
                  <c:v>180.4999999999083</c:v>
                </c:pt>
                <c:pt idx="36101">
                  <c:v>180.5049999999083</c:v>
                </c:pt>
                <c:pt idx="36102">
                  <c:v>180.5099999999083</c:v>
                </c:pt>
                <c:pt idx="36103">
                  <c:v>180.5149999999083</c:v>
                </c:pt>
                <c:pt idx="36104">
                  <c:v>180.5199999999083</c:v>
                </c:pt>
                <c:pt idx="36105">
                  <c:v>180.5249999999083</c:v>
                </c:pt>
                <c:pt idx="36106">
                  <c:v>180.5299999999083</c:v>
                </c:pt>
                <c:pt idx="36107">
                  <c:v>180.5349999999083</c:v>
                </c:pt>
                <c:pt idx="36108">
                  <c:v>180.5399999999083</c:v>
                </c:pt>
                <c:pt idx="36109">
                  <c:v>180.5449999999083</c:v>
                </c:pt>
                <c:pt idx="36110">
                  <c:v>180.5499999999082</c:v>
                </c:pt>
                <c:pt idx="36111">
                  <c:v>180.5549999999083</c:v>
                </c:pt>
                <c:pt idx="36112">
                  <c:v>180.5599999999083</c:v>
                </c:pt>
                <c:pt idx="36113">
                  <c:v>180.5649999999083</c:v>
                </c:pt>
                <c:pt idx="36114">
                  <c:v>180.5699999999082</c:v>
                </c:pt>
                <c:pt idx="36115">
                  <c:v>180.5749999999082</c:v>
                </c:pt>
                <c:pt idx="36116">
                  <c:v>180.5799999999082</c:v>
                </c:pt>
                <c:pt idx="36117">
                  <c:v>180.5849999999082</c:v>
                </c:pt>
                <c:pt idx="36118">
                  <c:v>180.5899999999082</c:v>
                </c:pt>
                <c:pt idx="36119">
                  <c:v>180.5949999999082</c:v>
                </c:pt>
                <c:pt idx="36120">
                  <c:v>180.5999999999082</c:v>
                </c:pt>
                <c:pt idx="36121">
                  <c:v>180.6049999999082</c:v>
                </c:pt>
                <c:pt idx="36122">
                  <c:v>180.6099999999082</c:v>
                </c:pt>
                <c:pt idx="36123">
                  <c:v>180.6149999999082</c:v>
                </c:pt>
                <c:pt idx="36124">
                  <c:v>180.6199999999081</c:v>
                </c:pt>
                <c:pt idx="36125">
                  <c:v>180.6249999999082</c:v>
                </c:pt>
                <c:pt idx="36126">
                  <c:v>180.6299999999082</c:v>
                </c:pt>
                <c:pt idx="36127">
                  <c:v>180.6349999999082</c:v>
                </c:pt>
                <c:pt idx="36128">
                  <c:v>180.6399999999082</c:v>
                </c:pt>
                <c:pt idx="36129">
                  <c:v>180.6449999999082</c:v>
                </c:pt>
                <c:pt idx="36130">
                  <c:v>180.6499999999081</c:v>
                </c:pt>
                <c:pt idx="36131">
                  <c:v>180.6549999999082</c:v>
                </c:pt>
                <c:pt idx="36132">
                  <c:v>180.6599999999082</c:v>
                </c:pt>
                <c:pt idx="36133">
                  <c:v>180.6649999999082</c:v>
                </c:pt>
                <c:pt idx="36134">
                  <c:v>180.6699999999082</c:v>
                </c:pt>
                <c:pt idx="36135">
                  <c:v>180.6749999999082</c:v>
                </c:pt>
                <c:pt idx="36136">
                  <c:v>180.6799999999081</c:v>
                </c:pt>
                <c:pt idx="36137">
                  <c:v>180.6849999999081</c:v>
                </c:pt>
                <c:pt idx="36138">
                  <c:v>180.6899999999081</c:v>
                </c:pt>
                <c:pt idx="36139">
                  <c:v>180.6949999999081</c:v>
                </c:pt>
                <c:pt idx="36140">
                  <c:v>180.6999999999081</c:v>
                </c:pt>
                <c:pt idx="36141">
                  <c:v>180.7049999999081</c:v>
                </c:pt>
                <c:pt idx="36142">
                  <c:v>180.7099999999081</c:v>
                </c:pt>
                <c:pt idx="36143">
                  <c:v>180.7149999999081</c:v>
                </c:pt>
                <c:pt idx="36144">
                  <c:v>180.7199999999081</c:v>
                </c:pt>
                <c:pt idx="36145">
                  <c:v>180.7249999999081</c:v>
                </c:pt>
                <c:pt idx="36146">
                  <c:v>180.7299999999081</c:v>
                </c:pt>
                <c:pt idx="36147">
                  <c:v>180.7349999999081</c:v>
                </c:pt>
                <c:pt idx="36148">
                  <c:v>180.7399999999081</c:v>
                </c:pt>
                <c:pt idx="36149">
                  <c:v>180.7449999999081</c:v>
                </c:pt>
                <c:pt idx="36150">
                  <c:v>180.7499999999081</c:v>
                </c:pt>
                <c:pt idx="36151">
                  <c:v>180.7549999999081</c:v>
                </c:pt>
                <c:pt idx="36152">
                  <c:v>180.7599999999081</c:v>
                </c:pt>
                <c:pt idx="36153">
                  <c:v>180.7649999999081</c:v>
                </c:pt>
                <c:pt idx="36154">
                  <c:v>180.769999999908</c:v>
                </c:pt>
                <c:pt idx="36155">
                  <c:v>180.7749999999079</c:v>
                </c:pt>
                <c:pt idx="36156">
                  <c:v>180.7799999999079</c:v>
                </c:pt>
                <c:pt idx="36157">
                  <c:v>180.7849999999081</c:v>
                </c:pt>
                <c:pt idx="36158">
                  <c:v>180.789999999908</c:v>
                </c:pt>
                <c:pt idx="36159">
                  <c:v>180.794999999908</c:v>
                </c:pt>
                <c:pt idx="36160">
                  <c:v>180.799999999908</c:v>
                </c:pt>
                <c:pt idx="36161">
                  <c:v>180.804999999908</c:v>
                </c:pt>
                <c:pt idx="36162">
                  <c:v>180.809999999908</c:v>
                </c:pt>
                <c:pt idx="36163">
                  <c:v>180.814999999908</c:v>
                </c:pt>
                <c:pt idx="36164">
                  <c:v>180.819999999908</c:v>
                </c:pt>
                <c:pt idx="36165">
                  <c:v>180.824999999908</c:v>
                </c:pt>
                <c:pt idx="36166">
                  <c:v>180.829999999908</c:v>
                </c:pt>
                <c:pt idx="36167">
                  <c:v>180.834999999908</c:v>
                </c:pt>
                <c:pt idx="36168">
                  <c:v>180.839999999908</c:v>
                </c:pt>
                <c:pt idx="36169">
                  <c:v>180.844999999908</c:v>
                </c:pt>
                <c:pt idx="36170">
                  <c:v>180.849999999908</c:v>
                </c:pt>
                <c:pt idx="36171">
                  <c:v>180.854999999908</c:v>
                </c:pt>
                <c:pt idx="36172">
                  <c:v>180.859999999908</c:v>
                </c:pt>
                <c:pt idx="36173">
                  <c:v>180.864999999908</c:v>
                </c:pt>
                <c:pt idx="36174">
                  <c:v>180.869999999908</c:v>
                </c:pt>
                <c:pt idx="36175">
                  <c:v>180.874999999908</c:v>
                </c:pt>
                <c:pt idx="36176">
                  <c:v>180.879999999908</c:v>
                </c:pt>
                <c:pt idx="36177">
                  <c:v>180.884999999908</c:v>
                </c:pt>
                <c:pt idx="36178">
                  <c:v>180.889999999908</c:v>
                </c:pt>
                <c:pt idx="36179">
                  <c:v>180.894999999908</c:v>
                </c:pt>
                <c:pt idx="36180">
                  <c:v>180.899999999908</c:v>
                </c:pt>
                <c:pt idx="36181">
                  <c:v>180.9049999999079</c:v>
                </c:pt>
                <c:pt idx="36182">
                  <c:v>180.9099999999079</c:v>
                </c:pt>
                <c:pt idx="36183">
                  <c:v>180.9149999999079</c:v>
                </c:pt>
                <c:pt idx="36184">
                  <c:v>180.9199999999079</c:v>
                </c:pt>
                <c:pt idx="36185">
                  <c:v>180.924999999908</c:v>
                </c:pt>
                <c:pt idx="36186">
                  <c:v>180.9299999999079</c:v>
                </c:pt>
                <c:pt idx="36187">
                  <c:v>180.9349999999079</c:v>
                </c:pt>
                <c:pt idx="36188">
                  <c:v>180.9399999999079</c:v>
                </c:pt>
                <c:pt idx="36189">
                  <c:v>180.9449999999079</c:v>
                </c:pt>
                <c:pt idx="36190">
                  <c:v>180.9499999999079</c:v>
                </c:pt>
                <c:pt idx="36191">
                  <c:v>180.9549999999079</c:v>
                </c:pt>
                <c:pt idx="36192">
                  <c:v>180.9599999999079</c:v>
                </c:pt>
                <c:pt idx="36193">
                  <c:v>180.9649999999079</c:v>
                </c:pt>
                <c:pt idx="36194">
                  <c:v>180.9699999999079</c:v>
                </c:pt>
                <c:pt idx="36195">
                  <c:v>180.9749999999079</c:v>
                </c:pt>
                <c:pt idx="36196">
                  <c:v>180.9799999999079</c:v>
                </c:pt>
                <c:pt idx="36197">
                  <c:v>180.9849999999079</c:v>
                </c:pt>
                <c:pt idx="36198">
                  <c:v>180.9899999999079</c:v>
                </c:pt>
                <c:pt idx="36199">
                  <c:v>180.9949999999079</c:v>
                </c:pt>
                <c:pt idx="36200">
                  <c:v>180.9999999999079</c:v>
                </c:pt>
                <c:pt idx="36201">
                  <c:v>181.0049999999079</c:v>
                </c:pt>
                <c:pt idx="36202">
                  <c:v>181.0099999999078</c:v>
                </c:pt>
                <c:pt idx="36203">
                  <c:v>181.0149999999078</c:v>
                </c:pt>
                <c:pt idx="36204">
                  <c:v>181.0199999999078</c:v>
                </c:pt>
                <c:pt idx="36205">
                  <c:v>181.0249999999078</c:v>
                </c:pt>
                <c:pt idx="36206">
                  <c:v>181.0299999999078</c:v>
                </c:pt>
                <c:pt idx="36207">
                  <c:v>181.0349999999078</c:v>
                </c:pt>
                <c:pt idx="36208">
                  <c:v>181.0399999999078</c:v>
                </c:pt>
                <c:pt idx="36209">
                  <c:v>181.0449999999078</c:v>
                </c:pt>
                <c:pt idx="36210">
                  <c:v>181.0499999999078</c:v>
                </c:pt>
                <c:pt idx="36211">
                  <c:v>181.0549999999078</c:v>
                </c:pt>
                <c:pt idx="36212">
                  <c:v>181.0599999999078</c:v>
                </c:pt>
                <c:pt idx="36213">
                  <c:v>181.0649999999078</c:v>
                </c:pt>
                <c:pt idx="36214">
                  <c:v>181.0699999999078</c:v>
                </c:pt>
                <c:pt idx="36215">
                  <c:v>181.0749999999078</c:v>
                </c:pt>
                <c:pt idx="36216">
                  <c:v>181.0799999999078</c:v>
                </c:pt>
                <c:pt idx="36217">
                  <c:v>181.0849999999078</c:v>
                </c:pt>
                <c:pt idx="36218">
                  <c:v>181.0899999999078</c:v>
                </c:pt>
                <c:pt idx="36219">
                  <c:v>181.0949999999078</c:v>
                </c:pt>
                <c:pt idx="36220">
                  <c:v>181.0999999999078</c:v>
                </c:pt>
                <c:pt idx="36221">
                  <c:v>181.1049999999078</c:v>
                </c:pt>
                <c:pt idx="36222">
                  <c:v>181.1099999999078</c:v>
                </c:pt>
                <c:pt idx="36223">
                  <c:v>181.1149999999078</c:v>
                </c:pt>
                <c:pt idx="36224">
                  <c:v>181.1199999999077</c:v>
                </c:pt>
                <c:pt idx="36225">
                  <c:v>181.1249999999077</c:v>
                </c:pt>
                <c:pt idx="36226">
                  <c:v>181.1299999999077</c:v>
                </c:pt>
                <c:pt idx="36227">
                  <c:v>181.1349999999077</c:v>
                </c:pt>
                <c:pt idx="36228">
                  <c:v>181.1399999999077</c:v>
                </c:pt>
                <c:pt idx="36229">
                  <c:v>181.1449999999077</c:v>
                </c:pt>
                <c:pt idx="36230">
                  <c:v>181.1499999999077</c:v>
                </c:pt>
                <c:pt idx="36231">
                  <c:v>181.1549999999077</c:v>
                </c:pt>
                <c:pt idx="36232">
                  <c:v>181.1599999999077</c:v>
                </c:pt>
                <c:pt idx="36233">
                  <c:v>181.1649999999077</c:v>
                </c:pt>
                <c:pt idx="36234">
                  <c:v>181.1699999999077</c:v>
                </c:pt>
                <c:pt idx="36235">
                  <c:v>181.1749999999077</c:v>
                </c:pt>
                <c:pt idx="36236">
                  <c:v>181.1799999999077</c:v>
                </c:pt>
                <c:pt idx="36237">
                  <c:v>181.1849999999077</c:v>
                </c:pt>
                <c:pt idx="36238">
                  <c:v>181.1899999999077</c:v>
                </c:pt>
                <c:pt idx="36239">
                  <c:v>181.1949999999077</c:v>
                </c:pt>
                <c:pt idx="36240">
                  <c:v>181.1999999999077</c:v>
                </c:pt>
                <c:pt idx="36241">
                  <c:v>181.2049999999077</c:v>
                </c:pt>
                <c:pt idx="36242">
                  <c:v>181.2099999999076</c:v>
                </c:pt>
                <c:pt idx="36243">
                  <c:v>181.2149999999075</c:v>
                </c:pt>
                <c:pt idx="36244">
                  <c:v>181.2199999999075</c:v>
                </c:pt>
                <c:pt idx="36245">
                  <c:v>181.2249999999077</c:v>
                </c:pt>
                <c:pt idx="36246">
                  <c:v>181.2299999999076</c:v>
                </c:pt>
                <c:pt idx="36247">
                  <c:v>181.2349999999076</c:v>
                </c:pt>
                <c:pt idx="36248">
                  <c:v>181.2399999999076</c:v>
                </c:pt>
                <c:pt idx="36249">
                  <c:v>181.2449999999075</c:v>
                </c:pt>
                <c:pt idx="36250">
                  <c:v>181.2499999999075</c:v>
                </c:pt>
                <c:pt idx="36251">
                  <c:v>181.2549999999076</c:v>
                </c:pt>
                <c:pt idx="36252">
                  <c:v>181.2599999999076</c:v>
                </c:pt>
                <c:pt idx="36253">
                  <c:v>181.2649999999076</c:v>
                </c:pt>
                <c:pt idx="36254">
                  <c:v>181.2699999999076</c:v>
                </c:pt>
                <c:pt idx="36255">
                  <c:v>181.2749999999075</c:v>
                </c:pt>
                <c:pt idx="36256">
                  <c:v>181.2799999999075</c:v>
                </c:pt>
                <c:pt idx="36257">
                  <c:v>181.2849999999076</c:v>
                </c:pt>
                <c:pt idx="36258">
                  <c:v>181.2899999999076</c:v>
                </c:pt>
                <c:pt idx="36259">
                  <c:v>181.2949999999076</c:v>
                </c:pt>
                <c:pt idx="36260">
                  <c:v>181.2999999999076</c:v>
                </c:pt>
                <c:pt idx="36261">
                  <c:v>181.3049999999076</c:v>
                </c:pt>
                <c:pt idx="36262">
                  <c:v>181.3099999999076</c:v>
                </c:pt>
                <c:pt idx="36263">
                  <c:v>181.3149999999076</c:v>
                </c:pt>
                <c:pt idx="36264">
                  <c:v>181.3199999999076</c:v>
                </c:pt>
                <c:pt idx="36265">
                  <c:v>181.3249999999076</c:v>
                </c:pt>
                <c:pt idx="36266">
                  <c:v>181.3299999999076</c:v>
                </c:pt>
                <c:pt idx="36267">
                  <c:v>181.3349999999076</c:v>
                </c:pt>
                <c:pt idx="36268">
                  <c:v>181.3399999999076</c:v>
                </c:pt>
                <c:pt idx="36269">
                  <c:v>181.3449999999075</c:v>
                </c:pt>
                <c:pt idx="36270">
                  <c:v>181.3499999999075</c:v>
                </c:pt>
                <c:pt idx="36271">
                  <c:v>181.3549999999076</c:v>
                </c:pt>
                <c:pt idx="36272">
                  <c:v>181.3599999999076</c:v>
                </c:pt>
                <c:pt idx="36273">
                  <c:v>181.3649999999076</c:v>
                </c:pt>
                <c:pt idx="36274">
                  <c:v>181.3699999999075</c:v>
                </c:pt>
                <c:pt idx="36275">
                  <c:v>181.3749999999075</c:v>
                </c:pt>
                <c:pt idx="36276">
                  <c:v>181.3799999999075</c:v>
                </c:pt>
                <c:pt idx="36277">
                  <c:v>181.3849999999075</c:v>
                </c:pt>
                <c:pt idx="36278">
                  <c:v>181.3899999999075</c:v>
                </c:pt>
                <c:pt idx="36279">
                  <c:v>181.3949999999075</c:v>
                </c:pt>
                <c:pt idx="36280">
                  <c:v>181.3999999999075</c:v>
                </c:pt>
                <c:pt idx="36281">
                  <c:v>181.4049999999075</c:v>
                </c:pt>
                <c:pt idx="36282">
                  <c:v>181.4099999999075</c:v>
                </c:pt>
                <c:pt idx="36283">
                  <c:v>181.4149999999075</c:v>
                </c:pt>
                <c:pt idx="36284">
                  <c:v>181.4199999999075</c:v>
                </c:pt>
                <c:pt idx="36285">
                  <c:v>181.4249999999075</c:v>
                </c:pt>
                <c:pt idx="36286">
                  <c:v>181.4299999999075</c:v>
                </c:pt>
                <c:pt idx="36287">
                  <c:v>181.4349999999075</c:v>
                </c:pt>
                <c:pt idx="36288">
                  <c:v>181.4399999999075</c:v>
                </c:pt>
                <c:pt idx="36289">
                  <c:v>181.4449999999075</c:v>
                </c:pt>
                <c:pt idx="36290">
                  <c:v>181.4499999999074</c:v>
                </c:pt>
                <c:pt idx="36291">
                  <c:v>181.4549999999074</c:v>
                </c:pt>
                <c:pt idx="36292">
                  <c:v>181.4599999999074</c:v>
                </c:pt>
                <c:pt idx="36293">
                  <c:v>181.4649999999074</c:v>
                </c:pt>
                <c:pt idx="36294">
                  <c:v>181.4699999999074</c:v>
                </c:pt>
                <c:pt idx="36295">
                  <c:v>181.4749999999074</c:v>
                </c:pt>
                <c:pt idx="36296">
                  <c:v>181.4799999999074</c:v>
                </c:pt>
                <c:pt idx="36297">
                  <c:v>181.4849999999074</c:v>
                </c:pt>
                <c:pt idx="36298">
                  <c:v>181.4899999999074</c:v>
                </c:pt>
                <c:pt idx="36299">
                  <c:v>181.4949999999074</c:v>
                </c:pt>
                <c:pt idx="36300">
                  <c:v>181.4999999999074</c:v>
                </c:pt>
                <c:pt idx="36301">
                  <c:v>181.5049999999074</c:v>
                </c:pt>
                <c:pt idx="36302">
                  <c:v>181.5099999999074</c:v>
                </c:pt>
                <c:pt idx="36303">
                  <c:v>181.5149999999074</c:v>
                </c:pt>
                <c:pt idx="36304">
                  <c:v>181.5199999999074</c:v>
                </c:pt>
                <c:pt idx="36305">
                  <c:v>181.5249999999074</c:v>
                </c:pt>
                <c:pt idx="36306">
                  <c:v>181.5299999999074</c:v>
                </c:pt>
                <c:pt idx="36307">
                  <c:v>181.5349999999074</c:v>
                </c:pt>
                <c:pt idx="36308">
                  <c:v>181.5399999999074</c:v>
                </c:pt>
                <c:pt idx="36309">
                  <c:v>181.5449999999074</c:v>
                </c:pt>
                <c:pt idx="36310">
                  <c:v>181.5499999999074</c:v>
                </c:pt>
                <c:pt idx="36311">
                  <c:v>181.5549999999074</c:v>
                </c:pt>
                <c:pt idx="36312">
                  <c:v>181.5599999999074</c:v>
                </c:pt>
                <c:pt idx="36313">
                  <c:v>181.5649999999073</c:v>
                </c:pt>
                <c:pt idx="36314">
                  <c:v>181.5699999999073</c:v>
                </c:pt>
                <c:pt idx="36315">
                  <c:v>181.5749999999073</c:v>
                </c:pt>
                <c:pt idx="36316">
                  <c:v>181.5799999999073</c:v>
                </c:pt>
                <c:pt idx="36317">
                  <c:v>181.5849999999074</c:v>
                </c:pt>
                <c:pt idx="36318">
                  <c:v>181.5899999999073</c:v>
                </c:pt>
                <c:pt idx="36319">
                  <c:v>181.5949999999073</c:v>
                </c:pt>
                <c:pt idx="36320">
                  <c:v>181.5999999999073</c:v>
                </c:pt>
                <c:pt idx="36321">
                  <c:v>181.6049999999073</c:v>
                </c:pt>
                <c:pt idx="36322">
                  <c:v>181.6099999999073</c:v>
                </c:pt>
                <c:pt idx="36323">
                  <c:v>181.6149999999073</c:v>
                </c:pt>
                <c:pt idx="36324">
                  <c:v>181.6199999999073</c:v>
                </c:pt>
                <c:pt idx="36325">
                  <c:v>181.6249999999073</c:v>
                </c:pt>
                <c:pt idx="36326">
                  <c:v>181.6299999999073</c:v>
                </c:pt>
                <c:pt idx="36327">
                  <c:v>181.6349999999073</c:v>
                </c:pt>
                <c:pt idx="36328">
                  <c:v>181.6399999999073</c:v>
                </c:pt>
                <c:pt idx="36329">
                  <c:v>181.6449999999073</c:v>
                </c:pt>
                <c:pt idx="36330">
                  <c:v>181.6499999999072</c:v>
                </c:pt>
                <c:pt idx="36331">
                  <c:v>181.6549999999073</c:v>
                </c:pt>
                <c:pt idx="36332">
                  <c:v>181.6599999999073</c:v>
                </c:pt>
                <c:pt idx="36333">
                  <c:v>181.6649999999073</c:v>
                </c:pt>
                <c:pt idx="36334">
                  <c:v>181.6699999999072</c:v>
                </c:pt>
                <c:pt idx="36335">
                  <c:v>181.6749999999072</c:v>
                </c:pt>
                <c:pt idx="36336">
                  <c:v>181.6799999999072</c:v>
                </c:pt>
                <c:pt idx="36337">
                  <c:v>181.6849999999072</c:v>
                </c:pt>
                <c:pt idx="36338">
                  <c:v>181.6899999999072</c:v>
                </c:pt>
                <c:pt idx="36339">
                  <c:v>181.6949999999072</c:v>
                </c:pt>
                <c:pt idx="36340">
                  <c:v>181.6999999999072</c:v>
                </c:pt>
                <c:pt idx="36341">
                  <c:v>181.7049999999072</c:v>
                </c:pt>
                <c:pt idx="36342">
                  <c:v>181.7099999999072</c:v>
                </c:pt>
                <c:pt idx="36343">
                  <c:v>181.7149999999071</c:v>
                </c:pt>
                <c:pt idx="36344">
                  <c:v>181.7199999999071</c:v>
                </c:pt>
                <c:pt idx="36345">
                  <c:v>181.7249999999072</c:v>
                </c:pt>
                <c:pt idx="36346">
                  <c:v>181.7299999999072</c:v>
                </c:pt>
                <c:pt idx="36347">
                  <c:v>181.7349999999072</c:v>
                </c:pt>
                <c:pt idx="36348">
                  <c:v>181.7399999999072</c:v>
                </c:pt>
                <c:pt idx="36349">
                  <c:v>181.7449999999072</c:v>
                </c:pt>
                <c:pt idx="36350">
                  <c:v>181.7499999999071</c:v>
                </c:pt>
                <c:pt idx="36351">
                  <c:v>181.7549999999072</c:v>
                </c:pt>
                <c:pt idx="36352">
                  <c:v>181.7599999999072</c:v>
                </c:pt>
                <c:pt idx="36353">
                  <c:v>181.7649999999072</c:v>
                </c:pt>
                <c:pt idx="36354">
                  <c:v>181.7699999999072</c:v>
                </c:pt>
                <c:pt idx="36355">
                  <c:v>181.7749999999072</c:v>
                </c:pt>
                <c:pt idx="36356">
                  <c:v>181.7799999999071</c:v>
                </c:pt>
                <c:pt idx="36357">
                  <c:v>181.7849999999071</c:v>
                </c:pt>
                <c:pt idx="36358">
                  <c:v>181.7899999999071</c:v>
                </c:pt>
                <c:pt idx="36359">
                  <c:v>181.7949999999071</c:v>
                </c:pt>
                <c:pt idx="36360">
                  <c:v>181.7999999999071</c:v>
                </c:pt>
                <c:pt idx="36361">
                  <c:v>181.8049999999072</c:v>
                </c:pt>
                <c:pt idx="36362">
                  <c:v>181.8099999999071</c:v>
                </c:pt>
                <c:pt idx="36363">
                  <c:v>181.8149999999071</c:v>
                </c:pt>
                <c:pt idx="36364">
                  <c:v>181.8199999999071</c:v>
                </c:pt>
                <c:pt idx="36365">
                  <c:v>181.8249999999071</c:v>
                </c:pt>
                <c:pt idx="36366">
                  <c:v>181.8299999999071</c:v>
                </c:pt>
                <c:pt idx="36367">
                  <c:v>181.8349999999071</c:v>
                </c:pt>
                <c:pt idx="36368">
                  <c:v>181.8399999999071</c:v>
                </c:pt>
                <c:pt idx="36369">
                  <c:v>181.8449999999071</c:v>
                </c:pt>
                <c:pt idx="36370">
                  <c:v>181.8499999999071</c:v>
                </c:pt>
                <c:pt idx="36371">
                  <c:v>181.8549999999071</c:v>
                </c:pt>
                <c:pt idx="36372">
                  <c:v>181.8599999999071</c:v>
                </c:pt>
                <c:pt idx="36373">
                  <c:v>181.8649999999071</c:v>
                </c:pt>
                <c:pt idx="36374">
                  <c:v>181.8699999999071</c:v>
                </c:pt>
                <c:pt idx="36375">
                  <c:v>181.8749999999071</c:v>
                </c:pt>
                <c:pt idx="36376">
                  <c:v>181.8799999999071</c:v>
                </c:pt>
                <c:pt idx="36377">
                  <c:v>181.8849999999071</c:v>
                </c:pt>
                <c:pt idx="36378">
                  <c:v>181.8899999999071</c:v>
                </c:pt>
                <c:pt idx="36379">
                  <c:v>181.894999999907</c:v>
                </c:pt>
                <c:pt idx="36380">
                  <c:v>181.899999999907</c:v>
                </c:pt>
                <c:pt idx="36381">
                  <c:v>181.904999999907</c:v>
                </c:pt>
                <c:pt idx="36382">
                  <c:v>181.909999999907</c:v>
                </c:pt>
                <c:pt idx="36383">
                  <c:v>181.914999999907</c:v>
                </c:pt>
                <c:pt idx="36384">
                  <c:v>181.919999999907</c:v>
                </c:pt>
                <c:pt idx="36385">
                  <c:v>181.924999999907</c:v>
                </c:pt>
                <c:pt idx="36386">
                  <c:v>181.929999999907</c:v>
                </c:pt>
                <c:pt idx="36387">
                  <c:v>181.934999999907</c:v>
                </c:pt>
                <c:pt idx="36388">
                  <c:v>181.939999999907</c:v>
                </c:pt>
                <c:pt idx="36389">
                  <c:v>181.944999999907</c:v>
                </c:pt>
                <c:pt idx="36390">
                  <c:v>181.949999999907</c:v>
                </c:pt>
                <c:pt idx="36391">
                  <c:v>181.954999999907</c:v>
                </c:pt>
                <c:pt idx="36392">
                  <c:v>181.959999999907</c:v>
                </c:pt>
                <c:pt idx="36393">
                  <c:v>181.964999999907</c:v>
                </c:pt>
                <c:pt idx="36394">
                  <c:v>181.969999999907</c:v>
                </c:pt>
                <c:pt idx="36395">
                  <c:v>181.974999999907</c:v>
                </c:pt>
                <c:pt idx="36396">
                  <c:v>181.979999999907</c:v>
                </c:pt>
                <c:pt idx="36397">
                  <c:v>181.984999999907</c:v>
                </c:pt>
                <c:pt idx="36398">
                  <c:v>181.989999999907</c:v>
                </c:pt>
                <c:pt idx="36399">
                  <c:v>181.994999999907</c:v>
                </c:pt>
                <c:pt idx="36400">
                  <c:v>181.999999999907</c:v>
                </c:pt>
                <c:pt idx="36401">
                  <c:v>182.0049999999069</c:v>
                </c:pt>
                <c:pt idx="36402">
                  <c:v>182.0099999999069</c:v>
                </c:pt>
                <c:pt idx="36403">
                  <c:v>182.0149999999069</c:v>
                </c:pt>
                <c:pt idx="36404">
                  <c:v>182.0199999999069</c:v>
                </c:pt>
                <c:pt idx="36405">
                  <c:v>182.024999999907</c:v>
                </c:pt>
                <c:pt idx="36406">
                  <c:v>182.0299999999069</c:v>
                </c:pt>
                <c:pt idx="36407">
                  <c:v>182.0349999999069</c:v>
                </c:pt>
                <c:pt idx="36408">
                  <c:v>182.0399999999069</c:v>
                </c:pt>
                <c:pt idx="36409">
                  <c:v>182.0449999999069</c:v>
                </c:pt>
                <c:pt idx="36410">
                  <c:v>182.0499999999069</c:v>
                </c:pt>
                <c:pt idx="36411">
                  <c:v>182.0549999999069</c:v>
                </c:pt>
                <c:pt idx="36412">
                  <c:v>182.0599999999069</c:v>
                </c:pt>
                <c:pt idx="36413">
                  <c:v>182.0649999999069</c:v>
                </c:pt>
                <c:pt idx="36414">
                  <c:v>182.0699999999069</c:v>
                </c:pt>
                <c:pt idx="36415">
                  <c:v>182.0749999999069</c:v>
                </c:pt>
                <c:pt idx="36416">
                  <c:v>182.0799999999069</c:v>
                </c:pt>
                <c:pt idx="36417">
                  <c:v>182.0849999999069</c:v>
                </c:pt>
                <c:pt idx="36418">
                  <c:v>182.0899999999069</c:v>
                </c:pt>
                <c:pt idx="36419">
                  <c:v>182.0949999999069</c:v>
                </c:pt>
                <c:pt idx="36420">
                  <c:v>182.0999999999069</c:v>
                </c:pt>
                <c:pt idx="36421">
                  <c:v>182.1049999999069</c:v>
                </c:pt>
                <c:pt idx="36422">
                  <c:v>182.1099999999068</c:v>
                </c:pt>
                <c:pt idx="36423">
                  <c:v>182.1149999999068</c:v>
                </c:pt>
                <c:pt idx="36424">
                  <c:v>182.1199999999068</c:v>
                </c:pt>
                <c:pt idx="36425">
                  <c:v>182.1249999999068</c:v>
                </c:pt>
                <c:pt idx="36426">
                  <c:v>182.1299999999068</c:v>
                </c:pt>
                <c:pt idx="36427">
                  <c:v>182.1349999999068</c:v>
                </c:pt>
                <c:pt idx="36428">
                  <c:v>182.1399999999068</c:v>
                </c:pt>
                <c:pt idx="36429">
                  <c:v>182.1449999999068</c:v>
                </c:pt>
                <c:pt idx="36430">
                  <c:v>182.1499999999068</c:v>
                </c:pt>
                <c:pt idx="36431">
                  <c:v>182.1549999999068</c:v>
                </c:pt>
                <c:pt idx="36432">
                  <c:v>182.1599999999068</c:v>
                </c:pt>
                <c:pt idx="36433">
                  <c:v>182.1649999999068</c:v>
                </c:pt>
                <c:pt idx="36434">
                  <c:v>182.1699999999068</c:v>
                </c:pt>
                <c:pt idx="36435">
                  <c:v>182.1749999999068</c:v>
                </c:pt>
                <c:pt idx="36436">
                  <c:v>182.1799999999068</c:v>
                </c:pt>
                <c:pt idx="36437">
                  <c:v>182.1849999999068</c:v>
                </c:pt>
                <c:pt idx="36438">
                  <c:v>182.1899999999068</c:v>
                </c:pt>
                <c:pt idx="36439">
                  <c:v>182.1949999999068</c:v>
                </c:pt>
                <c:pt idx="36440">
                  <c:v>182.1999999999068</c:v>
                </c:pt>
                <c:pt idx="36441">
                  <c:v>182.2049999999068</c:v>
                </c:pt>
                <c:pt idx="36442">
                  <c:v>182.2099999999068</c:v>
                </c:pt>
                <c:pt idx="36443">
                  <c:v>182.2149999999068</c:v>
                </c:pt>
                <c:pt idx="36444">
                  <c:v>182.2199999999067</c:v>
                </c:pt>
                <c:pt idx="36445">
                  <c:v>182.2249999999067</c:v>
                </c:pt>
                <c:pt idx="36446">
                  <c:v>182.2299999999067</c:v>
                </c:pt>
                <c:pt idx="36447">
                  <c:v>182.2349999999067</c:v>
                </c:pt>
                <c:pt idx="36448">
                  <c:v>182.2399999999067</c:v>
                </c:pt>
                <c:pt idx="36449">
                  <c:v>182.2449999999067</c:v>
                </c:pt>
                <c:pt idx="36450">
                  <c:v>182.2499999999067</c:v>
                </c:pt>
                <c:pt idx="36451">
                  <c:v>182.2549999999067</c:v>
                </c:pt>
                <c:pt idx="36452">
                  <c:v>182.2599999999067</c:v>
                </c:pt>
                <c:pt idx="36453">
                  <c:v>182.2649999999067</c:v>
                </c:pt>
                <c:pt idx="36454">
                  <c:v>182.2699999999067</c:v>
                </c:pt>
                <c:pt idx="36455">
                  <c:v>182.2749999999067</c:v>
                </c:pt>
                <c:pt idx="36456">
                  <c:v>182.2799999999067</c:v>
                </c:pt>
                <c:pt idx="36457">
                  <c:v>182.2849999999067</c:v>
                </c:pt>
                <c:pt idx="36458">
                  <c:v>182.2899999999067</c:v>
                </c:pt>
                <c:pt idx="36459">
                  <c:v>182.2949999999067</c:v>
                </c:pt>
                <c:pt idx="36460">
                  <c:v>182.2999999999067</c:v>
                </c:pt>
                <c:pt idx="36461">
                  <c:v>182.3049999999067</c:v>
                </c:pt>
                <c:pt idx="36462">
                  <c:v>182.3099999999067</c:v>
                </c:pt>
                <c:pt idx="36463">
                  <c:v>182.3149999999067</c:v>
                </c:pt>
                <c:pt idx="36464">
                  <c:v>182.3199999999067</c:v>
                </c:pt>
                <c:pt idx="36465">
                  <c:v>182.3249999999067</c:v>
                </c:pt>
                <c:pt idx="36466">
                  <c:v>182.3299999999067</c:v>
                </c:pt>
                <c:pt idx="36467">
                  <c:v>182.3349999999066</c:v>
                </c:pt>
                <c:pt idx="36468">
                  <c:v>182.3399999999066</c:v>
                </c:pt>
                <c:pt idx="36469">
                  <c:v>182.3449999999066</c:v>
                </c:pt>
                <c:pt idx="36470">
                  <c:v>182.3499999999066</c:v>
                </c:pt>
                <c:pt idx="36471">
                  <c:v>182.3549999999067</c:v>
                </c:pt>
                <c:pt idx="36472">
                  <c:v>182.3599999999066</c:v>
                </c:pt>
                <c:pt idx="36473">
                  <c:v>182.3649999999066</c:v>
                </c:pt>
                <c:pt idx="36474">
                  <c:v>182.3699999999066</c:v>
                </c:pt>
                <c:pt idx="36475">
                  <c:v>182.3749999999066</c:v>
                </c:pt>
                <c:pt idx="36476">
                  <c:v>182.3799999999066</c:v>
                </c:pt>
                <c:pt idx="36477">
                  <c:v>182.3849999999066</c:v>
                </c:pt>
                <c:pt idx="36478">
                  <c:v>182.3899999999066</c:v>
                </c:pt>
                <c:pt idx="36479">
                  <c:v>182.3949999999066</c:v>
                </c:pt>
                <c:pt idx="36480">
                  <c:v>182.3999999999066</c:v>
                </c:pt>
                <c:pt idx="36481">
                  <c:v>182.4049999999066</c:v>
                </c:pt>
                <c:pt idx="36482">
                  <c:v>182.4099999999066</c:v>
                </c:pt>
                <c:pt idx="36483">
                  <c:v>182.4149999999066</c:v>
                </c:pt>
                <c:pt idx="36484">
                  <c:v>182.4199999999066</c:v>
                </c:pt>
                <c:pt idx="36485">
                  <c:v>182.4249999999066</c:v>
                </c:pt>
                <c:pt idx="36486">
                  <c:v>182.4299999999066</c:v>
                </c:pt>
                <c:pt idx="36487">
                  <c:v>182.4349999999066</c:v>
                </c:pt>
                <c:pt idx="36488">
                  <c:v>182.4399999999066</c:v>
                </c:pt>
                <c:pt idx="36489">
                  <c:v>182.4449999999065</c:v>
                </c:pt>
                <c:pt idx="36490">
                  <c:v>182.4499999999065</c:v>
                </c:pt>
                <c:pt idx="36491">
                  <c:v>182.4549999999066</c:v>
                </c:pt>
                <c:pt idx="36492">
                  <c:v>182.4599999999066</c:v>
                </c:pt>
                <c:pt idx="36493">
                  <c:v>182.4649999999066</c:v>
                </c:pt>
                <c:pt idx="36494">
                  <c:v>182.4699999999065</c:v>
                </c:pt>
                <c:pt idx="36495">
                  <c:v>182.4749999999065</c:v>
                </c:pt>
                <c:pt idx="36496">
                  <c:v>182.4799999999065</c:v>
                </c:pt>
                <c:pt idx="36497">
                  <c:v>182.4849999999065</c:v>
                </c:pt>
                <c:pt idx="36498">
                  <c:v>182.4899999999065</c:v>
                </c:pt>
                <c:pt idx="36499">
                  <c:v>182.4949999999065</c:v>
                </c:pt>
                <c:pt idx="36500">
                  <c:v>182.4999999999065</c:v>
                </c:pt>
                <c:pt idx="36501">
                  <c:v>182.5049999999065</c:v>
                </c:pt>
                <c:pt idx="36502">
                  <c:v>182.5099999999065</c:v>
                </c:pt>
                <c:pt idx="36503">
                  <c:v>182.5149999999065</c:v>
                </c:pt>
                <c:pt idx="36504">
                  <c:v>182.5199999999065</c:v>
                </c:pt>
                <c:pt idx="36505">
                  <c:v>182.5249999999065</c:v>
                </c:pt>
                <c:pt idx="36506">
                  <c:v>182.5299999999065</c:v>
                </c:pt>
                <c:pt idx="36507">
                  <c:v>182.5349999999065</c:v>
                </c:pt>
                <c:pt idx="36508">
                  <c:v>182.5399999999065</c:v>
                </c:pt>
                <c:pt idx="36509">
                  <c:v>182.5449999999065</c:v>
                </c:pt>
                <c:pt idx="36510">
                  <c:v>182.5499999999064</c:v>
                </c:pt>
                <c:pt idx="36511">
                  <c:v>182.5549999999064</c:v>
                </c:pt>
                <c:pt idx="36512">
                  <c:v>182.5599999999064</c:v>
                </c:pt>
                <c:pt idx="36513">
                  <c:v>182.5649999999064</c:v>
                </c:pt>
                <c:pt idx="36514">
                  <c:v>182.5699999999064</c:v>
                </c:pt>
                <c:pt idx="36515">
                  <c:v>182.5749999999064</c:v>
                </c:pt>
                <c:pt idx="36516">
                  <c:v>182.5799999999064</c:v>
                </c:pt>
                <c:pt idx="36517">
                  <c:v>182.5849999999064</c:v>
                </c:pt>
                <c:pt idx="36518">
                  <c:v>182.5899999999064</c:v>
                </c:pt>
                <c:pt idx="36519">
                  <c:v>182.5949999999064</c:v>
                </c:pt>
                <c:pt idx="36520">
                  <c:v>182.5999999999064</c:v>
                </c:pt>
                <c:pt idx="36521">
                  <c:v>182.6049999999064</c:v>
                </c:pt>
                <c:pt idx="36522">
                  <c:v>182.6099999999064</c:v>
                </c:pt>
                <c:pt idx="36523">
                  <c:v>182.6149999999064</c:v>
                </c:pt>
                <c:pt idx="36524">
                  <c:v>182.6199999999064</c:v>
                </c:pt>
                <c:pt idx="36525">
                  <c:v>182.6249999999064</c:v>
                </c:pt>
                <c:pt idx="36526">
                  <c:v>182.6299999999064</c:v>
                </c:pt>
                <c:pt idx="36527">
                  <c:v>182.6349999999064</c:v>
                </c:pt>
                <c:pt idx="36528">
                  <c:v>182.6399999999064</c:v>
                </c:pt>
                <c:pt idx="36529">
                  <c:v>182.6449999999064</c:v>
                </c:pt>
                <c:pt idx="36530">
                  <c:v>182.6499999999064</c:v>
                </c:pt>
                <c:pt idx="36531">
                  <c:v>182.6549999999064</c:v>
                </c:pt>
                <c:pt idx="36532">
                  <c:v>182.6599999999064</c:v>
                </c:pt>
                <c:pt idx="36533">
                  <c:v>182.6649999999063</c:v>
                </c:pt>
                <c:pt idx="36534">
                  <c:v>182.6699999999063</c:v>
                </c:pt>
                <c:pt idx="36535">
                  <c:v>182.6749999999063</c:v>
                </c:pt>
                <c:pt idx="36536">
                  <c:v>182.6799999999063</c:v>
                </c:pt>
                <c:pt idx="36537">
                  <c:v>182.6849999999064</c:v>
                </c:pt>
                <c:pt idx="36538">
                  <c:v>182.6899999999063</c:v>
                </c:pt>
                <c:pt idx="36539">
                  <c:v>182.6949999999063</c:v>
                </c:pt>
                <c:pt idx="36540">
                  <c:v>182.6999999999063</c:v>
                </c:pt>
                <c:pt idx="36541">
                  <c:v>182.7049999999063</c:v>
                </c:pt>
                <c:pt idx="36542">
                  <c:v>182.7099999999063</c:v>
                </c:pt>
                <c:pt idx="36543">
                  <c:v>182.7149999999063</c:v>
                </c:pt>
                <c:pt idx="36544">
                  <c:v>182.7199999999063</c:v>
                </c:pt>
                <c:pt idx="36545">
                  <c:v>182.7249999999063</c:v>
                </c:pt>
                <c:pt idx="36546">
                  <c:v>182.7299999999063</c:v>
                </c:pt>
                <c:pt idx="36547">
                  <c:v>182.7349999999063</c:v>
                </c:pt>
                <c:pt idx="36548">
                  <c:v>182.7399999999063</c:v>
                </c:pt>
                <c:pt idx="36549">
                  <c:v>182.7449999999063</c:v>
                </c:pt>
                <c:pt idx="36550">
                  <c:v>182.7499999999062</c:v>
                </c:pt>
                <c:pt idx="36551">
                  <c:v>182.7549999999063</c:v>
                </c:pt>
                <c:pt idx="36552">
                  <c:v>182.7599999999063</c:v>
                </c:pt>
                <c:pt idx="36553">
                  <c:v>182.7649999999063</c:v>
                </c:pt>
                <c:pt idx="36554">
                  <c:v>182.7699999999062</c:v>
                </c:pt>
                <c:pt idx="36555">
                  <c:v>182.7749999999062</c:v>
                </c:pt>
                <c:pt idx="36556">
                  <c:v>182.7799999999062</c:v>
                </c:pt>
                <c:pt idx="36557">
                  <c:v>182.7849999999062</c:v>
                </c:pt>
                <c:pt idx="36558">
                  <c:v>182.7899999999062</c:v>
                </c:pt>
                <c:pt idx="36559">
                  <c:v>182.7949999999062</c:v>
                </c:pt>
                <c:pt idx="36560">
                  <c:v>182.7999999999062</c:v>
                </c:pt>
                <c:pt idx="36561">
                  <c:v>182.8049999999062</c:v>
                </c:pt>
                <c:pt idx="36562">
                  <c:v>182.8099999999062</c:v>
                </c:pt>
                <c:pt idx="36563">
                  <c:v>182.8149999999062</c:v>
                </c:pt>
                <c:pt idx="36564">
                  <c:v>182.8199999999062</c:v>
                </c:pt>
                <c:pt idx="36565">
                  <c:v>182.8249999999062</c:v>
                </c:pt>
                <c:pt idx="36566">
                  <c:v>182.8299999999062</c:v>
                </c:pt>
                <c:pt idx="36567">
                  <c:v>182.8349999999062</c:v>
                </c:pt>
                <c:pt idx="36568">
                  <c:v>182.8399999999062</c:v>
                </c:pt>
                <c:pt idx="36569">
                  <c:v>182.8449999999062</c:v>
                </c:pt>
                <c:pt idx="36570">
                  <c:v>182.8499999999062</c:v>
                </c:pt>
                <c:pt idx="36571">
                  <c:v>182.8549999999062</c:v>
                </c:pt>
                <c:pt idx="36572">
                  <c:v>182.8599999999062</c:v>
                </c:pt>
                <c:pt idx="36573">
                  <c:v>182.8649999999062</c:v>
                </c:pt>
                <c:pt idx="36574">
                  <c:v>182.8699999999062</c:v>
                </c:pt>
                <c:pt idx="36575">
                  <c:v>182.8749999999062</c:v>
                </c:pt>
                <c:pt idx="36576">
                  <c:v>182.8799999999062</c:v>
                </c:pt>
                <c:pt idx="36577">
                  <c:v>182.8849999999062</c:v>
                </c:pt>
                <c:pt idx="36578">
                  <c:v>182.8899999999062</c:v>
                </c:pt>
                <c:pt idx="36579">
                  <c:v>182.8949999999062</c:v>
                </c:pt>
                <c:pt idx="36580">
                  <c:v>182.8999999999062</c:v>
                </c:pt>
                <c:pt idx="36581">
                  <c:v>182.9049999999062</c:v>
                </c:pt>
                <c:pt idx="36582">
                  <c:v>182.9099999999061</c:v>
                </c:pt>
                <c:pt idx="36583">
                  <c:v>182.9149999999061</c:v>
                </c:pt>
                <c:pt idx="36584">
                  <c:v>182.9199999999061</c:v>
                </c:pt>
                <c:pt idx="36585">
                  <c:v>182.9249999999061</c:v>
                </c:pt>
                <c:pt idx="36586">
                  <c:v>182.9299999999061</c:v>
                </c:pt>
                <c:pt idx="36587">
                  <c:v>182.9349999999061</c:v>
                </c:pt>
                <c:pt idx="36588">
                  <c:v>182.9399999999061</c:v>
                </c:pt>
                <c:pt idx="36589">
                  <c:v>182.9449999999061</c:v>
                </c:pt>
                <c:pt idx="36590">
                  <c:v>182.9499999999061</c:v>
                </c:pt>
                <c:pt idx="36591">
                  <c:v>182.9549999999061</c:v>
                </c:pt>
                <c:pt idx="36592">
                  <c:v>182.9599999999061</c:v>
                </c:pt>
                <c:pt idx="36593">
                  <c:v>182.9649999999061</c:v>
                </c:pt>
                <c:pt idx="36594">
                  <c:v>182.9699999999061</c:v>
                </c:pt>
                <c:pt idx="36595">
                  <c:v>182.9749999999061</c:v>
                </c:pt>
                <c:pt idx="36596">
                  <c:v>182.9799999999061</c:v>
                </c:pt>
                <c:pt idx="36597">
                  <c:v>182.9849999999061</c:v>
                </c:pt>
                <c:pt idx="36598">
                  <c:v>182.9899999999061</c:v>
                </c:pt>
                <c:pt idx="36599">
                  <c:v>182.994999999906</c:v>
                </c:pt>
                <c:pt idx="36600">
                  <c:v>182.999999999906</c:v>
                </c:pt>
                <c:pt idx="36601">
                  <c:v>183.004999999906</c:v>
                </c:pt>
                <c:pt idx="36602">
                  <c:v>183.009999999906</c:v>
                </c:pt>
                <c:pt idx="36603">
                  <c:v>183.014999999906</c:v>
                </c:pt>
                <c:pt idx="36604">
                  <c:v>183.019999999906</c:v>
                </c:pt>
                <c:pt idx="36605">
                  <c:v>183.024999999906</c:v>
                </c:pt>
                <c:pt idx="36606">
                  <c:v>183.029999999906</c:v>
                </c:pt>
                <c:pt idx="36607">
                  <c:v>183.034999999906</c:v>
                </c:pt>
                <c:pt idx="36608">
                  <c:v>183.039999999906</c:v>
                </c:pt>
                <c:pt idx="36609">
                  <c:v>183.044999999906</c:v>
                </c:pt>
                <c:pt idx="36610">
                  <c:v>183.049999999906</c:v>
                </c:pt>
                <c:pt idx="36611">
                  <c:v>183.054999999906</c:v>
                </c:pt>
                <c:pt idx="36612">
                  <c:v>183.059999999906</c:v>
                </c:pt>
                <c:pt idx="36613">
                  <c:v>183.064999999906</c:v>
                </c:pt>
                <c:pt idx="36614">
                  <c:v>183.069999999906</c:v>
                </c:pt>
                <c:pt idx="36615">
                  <c:v>183.074999999906</c:v>
                </c:pt>
                <c:pt idx="36616">
                  <c:v>183.079999999906</c:v>
                </c:pt>
                <c:pt idx="36617">
                  <c:v>183.084999999906</c:v>
                </c:pt>
                <c:pt idx="36618">
                  <c:v>183.089999999906</c:v>
                </c:pt>
                <c:pt idx="36619">
                  <c:v>183.094999999906</c:v>
                </c:pt>
                <c:pt idx="36620">
                  <c:v>183.099999999906</c:v>
                </c:pt>
                <c:pt idx="36621">
                  <c:v>183.1049999999059</c:v>
                </c:pt>
                <c:pt idx="36622">
                  <c:v>183.1099999999059</c:v>
                </c:pt>
                <c:pt idx="36623">
                  <c:v>183.1149999999059</c:v>
                </c:pt>
                <c:pt idx="36624">
                  <c:v>183.1199999999059</c:v>
                </c:pt>
                <c:pt idx="36625">
                  <c:v>183.124999999906</c:v>
                </c:pt>
                <c:pt idx="36626">
                  <c:v>183.1299999999059</c:v>
                </c:pt>
                <c:pt idx="36627">
                  <c:v>183.1349999999059</c:v>
                </c:pt>
                <c:pt idx="36628">
                  <c:v>183.1399999999059</c:v>
                </c:pt>
                <c:pt idx="36629">
                  <c:v>183.1449999999059</c:v>
                </c:pt>
                <c:pt idx="36630">
                  <c:v>183.1499999999059</c:v>
                </c:pt>
                <c:pt idx="36631">
                  <c:v>183.1549999999059</c:v>
                </c:pt>
                <c:pt idx="36632">
                  <c:v>183.1599999999059</c:v>
                </c:pt>
                <c:pt idx="36633">
                  <c:v>183.1649999999059</c:v>
                </c:pt>
                <c:pt idx="36634">
                  <c:v>183.1699999999059</c:v>
                </c:pt>
                <c:pt idx="36635">
                  <c:v>183.1749999999059</c:v>
                </c:pt>
                <c:pt idx="36636">
                  <c:v>183.1799999999059</c:v>
                </c:pt>
                <c:pt idx="36637">
                  <c:v>183.1849999999059</c:v>
                </c:pt>
                <c:pt idx="36638">
                  <c:v>183.1899999999059</c:v>
                </c:pt>
                <c:pt idx="36639">
                  <c:v>183.1949999999059</c:v>
                </c:pt>
                <c:pt idx="36640">
                  <c:v>183.1999999999059</c:v>
                </c:pt>
                <c:pt idx="36641">
                  <c:v>183.2049999999059</c:v>
                </c:pt>
                <c:pt idx="36642">
                  <c:v>183.2099999999058</c:v>
                </c:pt>
                <c:pt idx="36643">
                  <c:v>183.2149999999058</c:v>
                </c:pt>
                <c:pt idx="36644">
                  <c:v>183.2199999999058</c:v>
                </c:pt>
                <c:pt idx="36645">
                  <c:v>183.2249999999058</c:v>
                </c:pt>
                <c:pt idx="36646">
                  <c:v>183.2299999999058</c:v>
                </c:pt>
                <c:pt idx="36647">
                  <c:v>183.2349999999058</c:v>
                </c:pt>
                <c:pt idx="36648">
                  <c:v>183.2399999999058</c:v>
                </c:pt>
                <c:pt idx="36649">
                  <c:v>183.2449999999058</c:v>
                </c:pt>
                <c:pt idx="36650">
                  <c:v>183.2499999999058</c:v>
                </c:pt>
                <c:pt idx="36651">
                  <c:v>183.2549999999058</c:v>
                </c:pt>
                <c:pt idx="36652">
                  <c:v>183.2599999999058</c:v>
                </c:pt>
                <c:pt idx="36653">
                  <c:v>183.2649999999058</c:v>
                </c:pt>
                <c:pt idx="36654">
                  <c:v>183.2699999999058</c:v>
                </c:pt>
                <c:pt idx="36655">
                  <c:v>183.2749999999058</c:v>
                </c:pt>
                <c:pt idx="36656">
                  <c:v>183.2799999999058</c:v>
                </c:pt>
                <c:pt idx="36657">
                  <c:v>183.2849999999058</c:v>
                </c:pt>
                <c:pt idx="36658">
                  <c:v>183.2899999999058</c:v>
                </c:pt>
                <c:pt idx="36659">
                  <c:v>183.2949999999058</c:v>
                </c:pt>
                <c:pt idx="36660">
                  <c:v>183.2999999999058</c:v>
                </c:pt>
                <c:pt idx="36661">
                  <c:v>183.3049999999058</c:v>
                </c:pt>
                <c:pt idx="36662">
                  <c:v>183.3099999999058</c:v>
                </c:pt>
                <c:pt idx="36663">
                  <c:v>183.3149999999058</c:v>
                </c:pt>
                <c:pt idx="36664">
                  <c:v>183.3199999999058</c:v>
                </c:pt>
                <c:pt idx="36665">
                  <c:v>183.3249999999058</c:v>
                </c:pt>
                <c:pt idx="36666">
                  <c:v>183.3299999999058</c:v>
                </c:pt>
                <c:pt idx="36667">
                  <c:v>183.3349999999058</c:v>
                </c:pt>
                <c:pt idx="36668">
                  <c:v>183.3399999999058</c:v>
                </c:pt>
                <c:pt idx="36669">
                  <c:v>183.3449999999058</c:v>
                </c:pt>
                <c:pt idx="36670">
                  <c:v>183.3499999999057</c:v>
                </c:pt>
                <c:pt idx="36671">
                  <c:v>183.3549999999057</c:v>
                </c:pt>
                <c:pt idx="36672">
                  <c:v>183.3599999999057</c:v>
                </c:pt>
                <c:pt idx="36673">
                  <c:v>183.3649999999057</c:v>
                </c:pt>
                <c:pt idx="36674">
                  <c:v>183.3699999999057</c:v>
                </c:pt>
                <c:pt idx="36675">
                  <c:v>183.3749999999057</c:v>
                </c:pt>
                <c:pt idx="36676">
                  <c:v>183.3799999999057</c:v>
                </c:pt>
                <c:pt idx="36677">
                  <c:v>183.3849999999057</c:v>
                </c:pt>
                <c:pt idx="36678">
                  <c:v>183.3899999999057</c:v>
                </c:pt>
                <c:pt idx="36679">
                  <c:v>183.3949999999057</c:v>
                </c:pt>
                <c:pt idx="36680">
                  <c:v>183.3999999999057</c:v>
                </c:pt>
                <c:pt idx="36681">
                  <c:v>183.4049999999057</c:v>
                </c:pt>
                <c:pt idx="36682">
                  <c:v>183.4099999999057</c:v>
                </c:pt>
                <c:pt idx="36683">
                  <c:v>183.4149999999057</c:v>
                </c:pt>
                <c:pt idx="36684">
                  <c:v>183.4199999999057</c:v>
                </c:pt>
                <c:pt idx="36685">
                  <c:v>183.4249999999057</c:v>
                </c:pt>
                <c:pt idx="36686">
                  <c:v>183.4299999999057</c:v>
                </c:pt>
                <c:pt idx="36687">
                  <c:v>183.4349999999056</c:v>
                </c:pt>
                <c:pt idx="36688">
                  <c:v>183.4399999999056</c:v>
                </c:pt>
                <c:pt idx="36689">
                  <c:v>183.4449999999056</c:v>
                </c:pt>
                <c:pt idx="36690">
                  <c:v>183.4499999999056</c:v>
                </c:pt>
                <c:pt idx="36691">
                  <c:v>183.4549999999057</c:v>
                </c:pt>
                <c:pt idx="36692">
                  <c:v>183.4599999999056</c:v>
                </c:pt>
                <c:pt idx="36693">
                  <c:v>183.4649999999056</c:v>
                </c:pt>
                <c:pt idx="36694">
                  <c:v>183.4699999999056</c:v>
                </c:pt>
                <c:pt idx="36695">
                  <c:v>183.4749999999056</c:v>
                </c:pt>
                <c:pt idx="36696">
                  <c:v>183.4799999999056</c:v>
                </c:pt>
                <c:pt idx="36697">
                  <c:v>183.4849999999056</c:v>
                </c:pt>
                <c:pt idx="36698">
                  <c:v>183.4899999999056</c:v>
                </c:pt>
                <c:pt idx="36699">
                  <c:v>183.4949999999056</c:v>
                </c:pt>
                <c:pt idx="36700">
                  <c:v>183.4999999999056</c:v>
                </c:pt>
                <c:pt idx="36701">
                  <c:v>183.5049999999056</c:v>
                </c:pt>
                <c:pt idx="36702">
                  <c:v>183.5099999999056</c:v>
                </c:pt>
                <c:pt idx="36703">
                  <c:v>183.5149999999056</c:v>
                </c:pt>
                <c:pt idx="36704">
                  <c:v>183.5199999999056</c:v>
                </c:pt>
                <c:pt idx="36705">
                  <c:v>183.5249999999056</c:v>
                </c:pt>
                <c:pt idx="36706">
                  <c:v>183.5299999999056</c:v>
                </c:pt>
                <c:pt idx="36707">
                  <c:v>183.5349999999056</c:v>
                </c:pt>
                <c:pt idx="36708">
                  <c:v>183.5399999999056</c:v>
                </c:pt>
                <c:pt idx="36709">
                  <c:v>183.5449999999055</c:v>
                </c:pt>
                <c:pt idx="36710">
                  <c:v>183.5499999999055</c:v>
                </c:pt>
                <c:pt idx="36711">
                  <c:v>183.5549999999056</c:v>
                </c:pt>
                <c:pt idx="36712">
                  <c:v>183.5599999999056</c:v>
                </c:pt>
                <c:pt idx="36713">
                  <c:v>183.5649999999056</c:v>
                </c:pt>
                <c:pt idx="36714">
                  <c:v>183.5699999999055</c:v>
                </c:pt>
                <c:pt idx="36715">
                  <c:v>183.5749999999055</c:v>
                </c:pt>
                <c:pt idx="36716">
                  <c:v>183.5799999999055</c:v>
                </c:pt>
                <c:pt idx="36717">
                  <c:v>183.5849999999055</c:v>
                </c:pt>
                <c:pt idx="36718">
                  <c:v>183.5899999999055</c:v>
                </c:pt>
                <c:pt idx="36719">
                  <c:v>183.5949999999055</c:v>
                </c:pt>
                <c:pt idx="36720">
                  <c:v>183.5999999999055</c:v>
                </c:pt>
                <c:pt idx="36721">
                  <c:v>183.6049999999055</c:v>
                </c:pt>
                <c:pt idx="36722">
                  <c:v>183.6099999999055</c:v>
                </c:pt>
                <c:pt idx="36723">
                  <c:v>183.6149999999055</c:v>
                </c:pt>
                <c:pt idx="36724">
                  <c:v>183.6199999999055</c:v>
                </c:pt>
                <c:pt idx="36725">
                  <c:v>183.6249999999055</c:v>
                </c:pt>
                <c:pt idx="36726">
                  <c:v>183.6299999999055</c:v>
                </c:pt>
                <c:pt idx="36727">
                  <c:v>183.6349999999055</c:v>
                </c:pt>
                <c:pt idx="36728">
                  <c:v>183.6399999999055</c:v>
                </c:pt>
                <c:pt idx="36729">
                  <c:v>183.6449999999055</c:v>
                </c:pt>
                <c:pt idx="36730">
                  <c:v>183.6499999999054</c:v>
                </c:pt>
                <c:pt idx="36731">
                  <c:v>183.6549999999054</c:v>
                </c:pt>
                <c:pt idx="36732">
                  <c:v>183.6599999999054</c:v>
                </c:pt>
                <c:pt idx="36733">
                  <c:v>183.6649999999054</c:v>
                </c:pt>
                <c:pt idx="36734">
                  <c:v>183.6699999999054</c:v>
                </c:pt>
                <c:pt idx="36735">
                  <c:v>183.6749999999054</c:v>
                </c:pt>
                <c:pt idx="36736">
                  <c:v>183.6799999999054</c:v>
                </c:pt>
                <c:pt idx="36737">
                  <c:v>183.6849999999054</c:v>
                </c:pt>
                <c:pt idx="36738">
                  <c:v>183.6899999999054</c:v>
                </c:pt>
                <c:pt idx="36739">
                  <c:v>183.6949999999054</c:v>
                </c:pt>
                <c:pt idx="36740">
                  <c:v>183.6999999999054</c:v>
                </c:pt>
                <c:pt idx="36741">
                  <c:v>183.7049999999054</c:v>
                </c:pt>
                <c:pt idx="36742">
                  <c:v>183.7099999999054</c:v>
                </c:pt>
                <c:pt idx="36743">
                  <c:v>183.7149999999054</c:v>
                </c:pt>
                <c:pt idx="36744">
                  <c:v>183.7199999999054</c:v>
                </c:pt>
                <c:pt idx="36745">
                  <c:v>183.7249999999054</c:v>
                </c:pt>
                <c:pt idx="36746">
                  <c:v>183.7299999999054</c:v>
                </c:pt>
                <c:pt idx="36747">
                  <c:v>183.7349999999054</c:v>
                </c:pt>
                <c:pt idx="36748">
                  <c:v>183.7399999999054</c:v>
                </c:pt>
                <c:pt idx="36749">
                  <c:v>183.7449999999054</c:v>
                </c:pt>
                <c:pt idx="36750">
                  <c:v>183.7499999999054</c:v>
                </c:pt>
                <c:pt idx="36751">
                  <c:v>183.7549999999054</c:v>
                </c:pt>
                <c:pt idx="36752">
                  <c:v>183.7599999999054</c:v>
                </c:pt>
                <c:pt idx="36753">
                  <c:v>183.7649999999053</c:v>
                </c:pt>
                <c:pt idx="36754">
                  <c:v>183.7699999999053</c:v>
                </c:pt>
                <c:pt idx="36755">
                  <c:v>183.7749999999053</c:v>
                </c:pt>
                <c:pt idx="36756">
                  <c:v>183.7799999999053</c:v>
                </c:pt>
                <c:pt idx="36757">
                  <c:v>183.7849999999054</c:v>
                </c:pt>
                <c:pt idx="36758">
                  <c:v>183.7899999999053</c:v>
                </c:pt>
                <c:pt idx="36759">
                  <c:v>183.7949999999053</c:v>
                </c:pt>
                <c:pt idx="36760">
                  <c:v>183.7999999999053</c:v>
                </c:pt>
                <c:pt idx="36761">
                  <c:v>183.8049999999053</c:v>
                </c:pt>
                <c:pt idx="36762">
                  <c:v>183.8099999999053</c:v>
                </c:pt>
                <c:pt idx="36763">
                  <c:v>183.8149999999053</c:v>
                </c:pt>
                <c:pt idx="36764">
                  <c:v>183.8199999999053</c:v>
                </c:pt>
                <c:pt idx="36765">
                  <c:v>183.8249999999053</c:v>
                </c:pt>
                <c:pt idx="36766">
                  <c:v>183.8299999999053</c:v>
                </c:pt>
                <c:pt idx="36767">
                  <c:v>183.8349999999053</c:v>
                </c:pt>
                <c:pt idx="36768">
                  <c:v>183.8399999999053</c:v>
                </c:pt>
                <c:pt idx="36769">
                  <c:v>183.8449999999053</c:v>
                </c:pt>
                <c:pt idx="36770">
                  <c:v>183.8499999999053</c:v>
                </c:pt>
                <c:pt idx="36771">
                  <c:v>183.8549999999053</c:v>
                </c:pt>
                <c:pt idx="36772">
                  <c:v>183.8599999999053</c:v>
                </c:pt>
                <c:pt idx="36773">
                  <c:v>183.8649999999053</c:v>
                </c:pt>
                <c:pt idx="36774">
                  <c:v>183.8699999999052</c:v>
                </c:pt>
                <c:pt idx="36775">
                  <c:v>183.8749999999052</c:v>
                </c:pt>
                <c:pt idx="36776">
                  <c:v>183.8799999999052</c:v>
                </c:pt>
                <c:pt idx="36777">
                  <c:v>183.8849999999053</c:v>
                </c:pt>
                <c:pt idx="36778">
                  <c:v>183.8899999999053</c:v>
                </c:pt>
                <c:pt idx="36779">
                  <c:v>183.8949999999053</c:v>
                </c:pt>
                <c:pt idx="36780">
                  <c:v>183.8999999999052</c:v>
                </c:pt>
                <c:pt idx="36781">
                  <c:v>183.9049999999052</c:v>
                </c:pt>
                <c:pt idx="36782">
                  <c:v>183.9099999999052</c:v>
                </c:pt>
                <c:pt idx="36783">
                  <c:v>183.9149999999052</c:v>
                </c:pt>
                <c:pt idx="36784">
                  <c:v>183.9199999999052</c:v>
                </c:pt>
                <c:pt idx="36785">
                  <c:v>183.9249999999052</c:v>
                </c:pt>
                <c:pt idx="36786">
                  <c:v>183.9299999999052</c:v>
                </c:pt>
                <c:pt idx="36787">
                  <c:v>183.9349999999052</c:v>
                </c:pt>
                <c:pt idx="36788">
                  <c:v>183.9399999999052</c:v>
                </c:pt>
                <c:pt idx="36789">
                  <c:v>183.9449999999052</c:v>
                </c:pt>
                <c:pt idx="36790">
                  <c:v>183.9499999999052</c:v>
                </c:pt>
                <c:pt idx="36791">
                  <c:v>183.9549999999052</c:v>
                </c:pt>
                <c:pt idx="36792">
                  <c:v>183.9599999999052</c:v>
                </c:pt>
                <c:pt idx="36793">
                  <c:v>183.9649999999052</c:v>
                </c:pt>
                <c:pt idx="36794">
                  <c:v>183.9699999999052</c:v>
                </c:pt>
                <c:pt idx="36795">
                  <c:v>183.9749999999052</c:v>
                </c:pt>
                <c:pt idx="36796">
                  <c:v>183.9799999999051</c:v>
                </c:pt>
                <c:pt idx="36797">
                  <c:v>183.9849999999052</c:v>
                </c:pt>
                <c:pt idx="36798">
                  <c:v>183.9899999999052</c:v>
                </c:pt>
                <c:pt idx="36799">
                  <c:v>183.9949999999052</c:v>
                </c:pt>
                <c:pt idx="36800">
                  <c:v>183.9999999999052</c:v>
                </c:pt>
                <c:pt idx="36801">
                  <c:v>184.0049999999052</c:v>
                </c:pt>
                <c:pt idx="36802">
                  <c:v>184.0099999999051</c:v>
                </c:pt>
                <c:pt idx="36803">
                  <c:v>184.0149999999051</c:v>
                </c:pt>
                <c:pt idx="36804">
                  <c:v>184.0199999999051</c:v>
                </c:pt>
                <c:pt idx="36805">
                  <c:v>184.0249999999051</c:v>
                </c:pt>
                <c:pt idx="36806">
                  <c:v>184.0299999999051</c:v>
                </c:pt>
                <c:pt idx="36807">
                  <c:v>184.0349999999051</c:v>
                </c:pt>
                <c:pt idx="36808">
                  <c:v>184.0399999999051</c:v>
                </c:pt>
                <c:pt idx="36809">
                  <c:v>184.0449999999051</c:v>
                </c:pt>
                <c:pt idx="36810">
                  <c:v>184.0499999999051</c:v>
                </c:pt>
                <c:pt idx="36811">
                  <c:v>184.0549999999051</c:v>
                </c:pt>
                <c:pt idx="36812">
                  <c:v>184.0599999999051</c:v>
                </c:pt>
                <c:pt idx="36813">
                  <c:v>184.0649999999051</c:v>
                </c:pt>
                <c:pt idx="36814">
                  <c:v>184.0699999999051</c:v>
                </c:pt>
                <c:pt idx="36815">
                  <c:v>184.0749999999051</c:v>
                </c:pt>
                <c:pt idx="36816">
                  <c:v>184.0799999999051</c:v>
                </c:pt>
                <c:pt idx="36817">
                  <c:v>184.0849999999051</c:v>
                </c:pt>
                <c:pt idx="36818">
                  <c:v>184.089999999905</c:v>
                </c:pt>
                <c:pt idx="36819">
                  <c:v>184.094999999905</c:v>
                </c:pt>
                <c:pt idx="36820">
                  <c:v>184.099999999905</c:v>
                </c:pt>
                <c:pt idx="36821">
                  <c:v>184.104999999905</c:v>
                </c:pt>
                <c:pt idx="36822">
                  <c:v>184.109999999905</c:v>
                </c:pt>
                <c:pt idx="36823">
                  <c:v>184.114999999905</c:v>
                </c:pt>
                <c:pt idx="36824">
                  <c:v>184.119999999905</c:v>
                </c:pt>
                <c:pt idx="36825">
                  <c:v>184.124999999905</c:v>
                </c:pt>
                <c:pt idx="36826">
                  <c:v>184.129999999905</c:v>
                </c:pt>
                <c:pt idx="36827">
                  <c:v>184.134999999905</c:v>
                </c:pt>
                <c:pt idx="36828">
                  <c:v>184.139999999905</c:v>
                </c:pt>
                <c:pt idx="36829">
                  <c:v>184.144999999905</c:v>
                </c:pt>
                <c:pt idx="36830">
                  <c:v>184.149999999905</c:v>
                </c:pt>
                <c:pt idx="36831">
                  <c:v>184.154999999905</c:v>
                </c:pt>
                <c:pt idx="36832">
                  <c:v>184.159999999905</c:v>
                </c:pt>
                <c:pt idx="36833">
                  <c:v>184.164999999905</c:v>
                </c:pt>
                <c:pt idx="36834">
                  <c:v>184.169999999905</c:v>
                </c:pt>
                <c:pt idx="36835">
                  <c:v>184.174999999905</c:v>
                </c:pt>
                <c:pt idx="36836">
                  <c:v>184.179999999905</c:v>
                </c:pt>
                <c:pt idx="36837">
                  <c:v>184.184999999905</c:v>
                </c:pt>
                <c:pt idx="36838">
                  <c:v>184.189999999905</c:v>
                </c:pt>
                <c:pt idx="36839">
                  <c:v>184.194999999905</c:v>
                </c:pt>
                <c:pt idx="36840">
                  <c:v>184.1999999999049</c:v>
                </c:pt>
                <c:pt idx="36841">
                  <c:v>184.2049999999049</c:v>
                </c:pt>
                <c:pt idx="36842">
                  <c:v>184.2099999999049</c:v>
                </c:pt>
                <c:pt idx="36843">
                  <c:v>184.2149999999049</c:v>
                </c:pt>
                <c:pt idx="36844">
                  <c:v>184.2199999999049</c:v>
                </c:pt>
                <c:pt idx="36845">
                  <c:v>184.224999999905</c:v>
                </c:pt>
                <c:pt idx="36846">
                  <c:v>184.2299999999049</c:v>
                </c:pt>
                <c:pt idx="36847">
                  <c:v>184.2349999999049</c:v>
                </c:pt>
                <c:pt idx="36848">
                  <c:v>184.2399999999049</c:v>
                </c:pt>
                <c:pt idx="36849">
                  <c:v>184.2449999999049</c:v>
                </c:pt>
                <c:pt idx="36850">
                  <c:v>184.2499999999049</c:v>
                </c:pt>
                <c:pt idx="36851">
                  <c:v>184.2549999999049</c:v>
                </c:pt>
                <c:pt idx="36852">
                  <c:v>184.2599999999049</c:v>
                </c:pt>
                <c:pt idx="36853">
                  <c:v>184.2649999999049</c:v>
                </c:pt>
                <c:pt idx="36854">
                  <c:v>184.2699999999049</c:v>
                </c:pt>
                <c:pt idx="36855">
                  <c:v>184.2749999999049</c:v>
                </c:pt>
                <c:pt idx="36856">
                  <c:v>184.2799999999049</c:v>
                </c:pt>
                <c:pt idx="36857">
                  <c:v>184.2849999999049</c:v>
                </c:pt>
                <c:pt idx="36858">
                  <c:v>184.2899999999049</c:v>
                </c:pt>
                <c:pt idx="36859">
                  <c:v>184.2949999999049</c:v>
                </c:pt>
                <c:pt idx="36860">
                  <c:v>184.2999999999049</c:v>
                </c:pt>
                <c:pt idx="36861">
                  <c:v>184.304999999905</c:v>
                </c:pt>
                <c:pt idx="36862">
                  <c:v>184.3099999999048</c:v>
                </c:pt>
                <c:pt idx="36863">
                  <c:v>184.3149999999048</c:v>
                </c:pt>
                <c:pt idx="36864">
                  <c:v>184.3199999999048</c:v>
                </c:pt>
                <c:pt idx="36865">
                  <c:v>184.324999999905</c:v>
                </c:pt>
                <c:pt idx="36866">
                  <c:v>184.329999999905</c:v>
                </c:pt>
                <c:pt idx="36867">
                  <c:v>184.334999999905</c:v>
                </c:pt>
                <c:pt idx="36868">
                  <c:v>184.3399999999048</c:v>
                </c:pt>
                <c:pt idx="36869">
                  <c:v>184.3449999999048</c:v>
                </c:pt>
                <c:pt idx="36870">
                  <c:v>184.3499999999048</c:v>
                </c:pt>
                <c:pt idx="36871">
                  <c:v>184.3549999999048</c:v>
                </c:pt>
                <c:pt idx="36872">
                  <c:v>184.3599999999048</c:v>
                </c:pt>
                <c:pt idx="36873">
                  <c:v>184.3649999999048</c:v>
                </c:pt>
                <c:pt idx="36874">
                  <c:v>184.3699999999048</c:v>
                </c:pt>
                <c:pt idx="36875">
                  <c:v>184.3749999999048</c:v>
                </c:pt>
                <c:pt idx="36876">
                  <c:v>184.3799999999048</c:v>
                </c:pt>
                <c:pt idx="36877">
                  <c:v>184.3849999999048</c:v>
                </c:pt>
                <c:pt idx="36878">
                  <c:v>184.3899999999048</c:v>
                </c:pt>
                <c:pt idx="36879">
                  <c:v>184.3949999999048</c:v>
                </c:pt>
                <c:pt idx="36880">
                  <c:v>184.3999999999048</c:v>
                </c:pt>
                <c:pt idx="36881">
                  <c:v>184.4049999999048</c:v>
                </c:pt>
                <c:pt idx="36882">
                  <c:v>184.4099999999048</c:v>
                </c:pt>
                <c:pt idx="36883">
                  <c:v>184.4149999999048</c:v>
                </c:pt>
                <c:pt idx="36884">
                  <c:v>184.4199999999047</c:v>
                </c:pt>
                <c:pt idx="36885">
                  <c:v>184.4249999999048</c:v>
                </c:pt>
                <c:pt idx="36886">
                  <c:v>184.4299999999048</c:v>
                </c:pt>
                <c:pt idx="36887">
                  <c:v>184.4349999999048</c:v>
                </c:pt>
                <c:pt idx="36888">
                  <c:v>184.4399999999048</c:v>
                </c:pt>
                <c:pt idx="36889">
                  <c:v>184.4449999999048</c:v>
                </c:pt>
                <c:pt idx="36890">
                  <c:v>184.4499999999047</c:v>
                </c:pt>
                <c:pt idx="36891">
                  <c:v>184.4549999999047</c:v>
                </c:pt>
                <c:pt idx="36892">
                  <c:v>184.4599999999047</c:v>
                </c:pt>
                <c:pt idx="36893">
                  <c:v>184.4649999999047</c:v>
                </c:pt>
                <c:pt idx="36894">
                  <c:v>184.4699999999047</c:v>
                </c:pt>
                <c:pt idx="36895">
                  <c:v>184.4749999999047</c:v>
                </c:pt>
                <c:pt idx="36896">
                  <c:v>184.4799999999047</c:v>
                </c:pt>
                <c:pt idx="36897">
                  <c:v>184.4849999999047</c:v>
                </c:pt>
                <c:pt idx="36898">
                  <c:v>184.4899999999047</c:v>
                </c:pt>
                <c:pt idx="36899">
                  <c:v>184.4949999999047</c:v>
                </c:pt>
                <c:pt idx="36900">
                  <c:v>184.4999999999047</c:v>
                </c:pt>
                <c:pt idx="36901">
                  <c:v>184.5049999999047</c:v>
                </c:pt>
                <c:pt idx="36902">
                  <c:v>184.5099999999047</c:v>
                </c:pt>
                <c:pt idx="36903">
                  <c:v>184.5149999999047</c:v>
                </c:pt>
                <c:pt idx="36904">
                  <c:v>184.5199999999047</c:v>
                </c:pt>
                <c:pt idx="36905">
                  <c:v>184.5249999999047</c:v>
                </c:pt>
                <c:pt idx="36906">
                  <c:v>184.5299999999046</c:v>
                </c:pt>
                <c:pt idx="36907">
                  <c:v>184.5349999999046</c:v>
                </c:pt>
                <c:pt idx="36908">
                  <c:v>184.5399999999046</c:v>
                </c:pt>
                <c:pt idx="36909">
                  <c:v>184.5449999999046</c:v>
                </c:pt>
                <c:pt idx="36910">
                  <c:v>184.5499999999046</c:v>
                </c:pt>
                <c:pt idx="36911">
                  <c:v>184.5549999999047</c:v>
                </c:pt>
                <c:pt idx="36912">
                  <c:v>184.5599999999046</c:v>
                </c:pt>
                <c:pt idx="36913">
                  <c:v>184.5649999999046</c:v>
                </c:pt>
                <c:pt idx="36914">
                  <c:v>184.5699999999046</c:v>
                </c:pt>
                <c:pt idx="36915">
                  <c:v>184.5749999999046</c:v>
                </c:pt>
                <c:pt idx="36916">
                  <c:v>184.5799999999046</c:v>
                </c:pt>
                <c:pt idx="36917">
                  <c:v>184.5849999999046</c:v>
                </c:pt>
                <c:pt idx="36918">
                  <c:v>184.5899999999046</c:v>
                </c:pt>
                <c:pt idx="36919">
                  <c:v>184.5949999999046</c:v>
                </c:pt>
                <c:pt idx="36920">
                  <c:v>184.5999999999046</c:v>
                </c:pt>
                <c:pt idx="36921">
                  <c:v>184.6049999999046</c:v>
                </c:pt>
                <c:pt idx="36922">
                  <c:v>184.6099999999046</c:v>
                </c:pt>
                <c:pt idx="36923">
                  <c:v>184.6149999999046</c:v>
                </c:pt>
                <c:pt idx="36924">
                  <c:v>184.6199999999046</c:v>
                </c:pt>
                <c:pt idx="36925">
                  <c:v>184.6249999999046</c:v>
                </c:pt>
                <c:pt idx="36926">
                  <c:v>184.6299999999046</c:v>
                </c:pt>
                <c:pt idx="36927">
                  <c:v>184.6349999999046</c:v>
                </c:pt>
                <c:pt idx="36928">
                  <c:v>184.6399999999045</c:v>
                </c:pt>
                <c:pt idx="36929">
                  <c:v>184.6449999999045</c:v>
                </c:pt>
                <c:pt idx="36930">
                  <c:v>184.6499999999045</c:v>
                </c:pt>
                <c:pt idx="36931">
                  <c:v>184.6549999999046</c:v>
                </c:pt>
                <c:pt idx="36932">
                  <c:v>184.6599999999046</c:v>
                </c:pt>
                <c:pt idx="36933">
                  <c:v>184.6649999999046</c:v>
                </c:pt>
                <c:pt idx="36934">
                  <c:v>184.6699999999045</c:v>
                </c:pt>
                <c:pt idx="36935">
                  <c:v>184.6749999999045</c:v>
                </c:pt>
                <c:pt idx="36936">
                  <c:v>184.6799999999045</c:v>
                </c:pt>
                <c:pt idx="36937">
                  <c:v>184.6849999999045</c:v>
                </c:pt>
                <c:pt idx="36938">
                  <c:v>184.6899999999045</c:v>
                </c:pt>
                <c:pt idx="36939">
                  <c:v>184.6949999999045</c:v>
                </c:pt>
                <c:pt idx="36940">
                  <c:v>184.6999999999045</c:v>
                </c:pt>
                <c:pt idx="36941">
                  <c:v>184.7049999999045</c:v>
                </c:pt>
                <c:pt idx="36942">
                  <c:v>184.7099999999045</c:v>
                </c:pt>
                <c:pt idx="36943">
                  <c:v>184.7149999999045</c:v>
                </c:pt>
                <c:pt idx="36944">
                  <c:v>184.7199999999045</c:v>
                </c:pt>
                <c:pt idx="36945">
                  <c:v>184.7249999999045</c:v>
                </c:pt>
                <c:pt idx="36946">
                  <c:v>184.7299999999045</c:v>
                </c:pt>
                <c:pt idx="36947">
                  <c:v>184.7349999999045</c:v>
                </c:pt>
                <c:pt idx="36948">
                  <c:v>184.7399999999045</c:v>
                </c:pt>
                <c:pt idx="36949">
                  <c:v>184.7449999999045</c:v>
                </c:pt>
                <c:pt idx="36950">
                  <c:v>184.7499999999044</c:v>
                </c:pt>
                <c:pt idx="36951">
                  <c:v>184.7549999999044</c:v>
                </c:pt>
                <c:pt idx="36952">
                  <c:v>184.7599999999044</c:v>
                </c:pt>
                <c:pt idx="36953">
                  <c:v>184.7649999999044</c:v>
                </c:pt>
                <c:pt idx="36954">
                  <c:v>184.7699999999044</c:v>
                </c:pt>
                <c:pt idx="36955">
                  <c:v>184.7749999999044</c:v>
                </c:pt>
                <c:pt idx="36956">
                  <c:v>184.7799999999044</c:v>
                </c:pt>
                <c:pt idx="36957">
                  <c:v>184.7849999999044</c:v>
                </c:pt>
                <c:pt idx="36958">
                  <c:v>184.7899999999044</c:v>
                </c:pt>
                <c:pt idx="36959">
                  <c:v>184.7949999999044</c:v>
                </c:pt>
                <c:pt idx="36960">
                  <c:v>184.7999999999044</c:v>
                </c:pt>
                <c:pt idx="36961">
                  <c:v>184.8049999999044</c:v>
                </c:pt>
                <c:pt idx="36962">
                  <c:v>184.8099999999044</c:v>
                </c:pt>
                <c:pt idx="36963">
                  <c:v>184.8149999999044</c:v>
                </c:pt>
                <c:pt idx="36964">
                  <c:v>184.8199999999044</c:v>
                </c:pt>
                <c:pt idx="36965">
                  <c:v>184.8249999999044</c:v>
                </c:pt>
                <c:pt idx="36966">
                  <c:v>184.8299999999044</c:v>
                </c:pt>
                <c:pt idx="36967">
                  <c:v>184.8349999999044</c:v>
                </c:pt>
                <c:pt idx="36968">
                  <c:v>184.8399999999044</c:v>
                </c:pt>
                <c:pt idx="36969">
                  <c:v>184.8449999999044</c:v>
                </c:pt>
                <c:pt idx="36970">
                  <c:v>184.8499999999044</c:v>
                </c:pt>
                <c:pt idx="36971">
                  <c:v>184.8549999999044</c:v>
                </c:pt>
                <c:pt idx="36972">
                  <c:v>184.8599999999044</c:v>
                </c:pt>
                <c:pt idx="36973">
                  <c:v>184.8649999999044</c:v>
                </c:pt>
                <c:pt idx="36974">
                  <c:v>184.8699999999044</c:v>
                </c:pt>
                <c:pt idx="36975">
                  <c:v>184.8749999999044</c:v>
                </c:pt>
                <c:pt idx="36976">
                  <c:v>184.8799999999044</c:v>
                </c:pt>
                <c:pt idx="36977">
                  <c:v>184.8849999999044</c:v>
                </c:pt>
                <c:pt idx="36978">
                  <c:v>184.8899999999044</c:v>
                </c:pt>
                <c:pt idx="36979">
                  <c:v>184.8949999999043</c:v>
                </c:pt>
                <c:pt idx="36980">
                  <c:v>184.8999999999043</c:v>
                </c:pt>
                <c:pt idx="36981">
                  <c:v>184.9049999999043</c:v>
                </c:pt>
                <c:pt idx="36982">
                  <c:v>184.9099999999043</c:v>
                </c:pt>
                <c:pt idx="36983">
                  <c:v>184.9149999999043</c:v>
                </c:pt>
                <c:pt idx="36984">
                  <c:v>184.9199999999043</c:v>
                </c:pt>
                <c:pt idx="36985">
                  <c:v>184.9249999999043</c:v>
                </c:pt>
                <c:pt idx="36986">
                  <c:v>184.9299999999043</c:v>
                </c:pt>
                <c:pt idx="36987">
                  <c:v>184.9349999999043</c:v>
                </c:pt>
                <c:pt idx="36988">
                  <c:v>184.9399999999043</c:v>
                </c:pt>
                <c:pt idx="36989">
                  <c:v>184.9449999999043</c:v>
                </c:pt>
                <c:pt idx="36990">
                  <c:v>184.9499999999043</c:v>
                </c:pt>
                <c:pt idx="36991">
                  <c:v>184.9549999999043</c:v>
                </c:pt>
                <c:pt idx="36992">
                  <c:v>184.9599999999043</c:v>
                </c:pt>
                <c:pt idx="36993">
                  <c:v>184.9649999999043</c:v>
                </c:pt>
                <c:pt idx="36994">
                  <c:v>184.9699999999042</c:v>
                </c:pt>
                <c:pt idx="36995">
                  <c:v>184.9749999999042</c:v>
                </c:pt>
                <c:pt idx="36996">
                  <c:v>184.9799999999042</c:v>
                </c:pt>
                <c:pt idx="36997">
                  <c:v>184.9849999999043</c:v>
                </c:pt>
                <c:pt idx="36998">
                  <c:v>184.9899999999043</c:v>
                </c:pt>
                <c:pt idx="36999">
                  <c:v>184.9949999999043</c:v>
                </c:pt>
                <c:pt idx="37000">
                  <c:v>184.9999999999042</c:v>
                </c:pt>
                <c:pt idx="37001">
                  <c:v>185.0049999999042</c:v>
                </c:pt>
                <c:pt idx="37002">
                  <c:v>185.0099999999042</c:v>
                </c:pt>
                <c:pt idx="37003">
                  <c:v>185.0149999999042</c:v>
                </c:pt>
                <c:pt idx="37004">
                  <c:v>185.0199999999042</c:v>
                </c:pt>
                <c:pt idx="37005">
                  <c:v>185.0249999999042</c:v>
                </c:pt>
                <c:pt idx="37006">
                  <c:v>185.0299999999042</c:v>
                </c:pt>
                <c:pt idx="37007">
                  <c:v>185.0349999999042</c:v>
                </c:pt>
                <c:pt idx="37008">
                  <c:v>185.0399999999042</c:v>
                </c:pt>
                <c:pt idx="37009">
                  <c:v>185.0449999999042</c:v>
                </c:pt>
                <c:pt idx="37010">
                  <c:v>185.0499999999042</c:v>
                </c:pt>
                <c:pt idx="37011">
                  <c:v>185.0549999999042</c:v>
                </c:pt>
                <c:pt idx="37012">
                  <c:v>185.0599999999042</c:v>
                </c:pt>
                <c:pt idx="37013">
                  <c:v>185.0649999999042</c:v>
                </c:pt>
                <c:pt idx="37014">
                  <c:v>185.0699999999042</c:v>
                </c:pt>
                <c:pt idx="37015">
                  <c:v>185.0749999999042</c:v>
                </c:pt>
                <c:pt idx="37016">
                  <c:v>185.0799999999041</c:v>
                </c:pt>
                <c:pt idx="37017">
                  <c:v>185.0849999999042</c:v>
                </c:pt>
                <c:pt idx="37018">
                  <c:v>185.0899999999042</c:v>
                </c:pt>
                <c:pt idx="37019">
                  <c:v>185.0949999999042</c:v>
                </c:pt>
                <c:pt idx="37020">
                  <c:v>185.0999999999042</c:v>
                </c:pt>
                <c:pt idx="37021">
                  <c:v>185.1049999999042</c:v>
                </c:pt>
                <c:pt idx="37022">
                  <c:v>185.1099999999041</c:v>
                </c:pt>
                <c:pt idx="37023">
                  <c:v>185.1149999999041</c:v>
                </c:pt>
                <c:pt idx="37024">
                  <c:v>185.1199999999041</c:v>
                </c:pt>
                <c:pt idx="37025">
                  <c:v>185.1249999999041</c:v>
                </c:pt>
                <c:pt idx="37026">
                  <c:v>185.1299999999041</c:v>
                </c:pt>
                <c:pt idx="37027">
                  <c:v>185.1349999999041</c:v>
                </c:pt>
                <c:pt idx="37028">
                  <c:v>185.1399999999041</c:v>
                </c:pt>
                <c:pt idx="37029">
                  <c:v>185.1449999999041</c:v>
                </c:pt>
                <c:pt idx="37030">
                  <c:v>185.1499999999041</c:v>
                </c:pt>
                <c:pt idx="37031">
                  <c:v>185.1549999999041</c:v>
                </c:pt>
                <c:pt idx="37032">
                  <c:v>185.1599999999041</c:v>
                </c:pt>
                <c:pt idx="37033">
                  <c:v>185.1649999999041</c:v>
                </c:pt>
                <c:pt idx="37034">
                  <c:v>185.1699999999041</c:v>
                </c:pt>
                <c:pt idx="37035">
                  <c:v>185.1749999999041</c:v>
                </c:pt>
                <c:pt idx="37036">
                  <c:v>185.1799999999041</c:v>
                </c:pt>
                <c:pt idx="37037">
                  <c:v>185.1849999999041</c:v>
                </c:pt>
                <c:pt idx="37038">
                  <c:v>185.189999999904</c:v>
                </c:pt>
                <c:pt idx="37039">
                  <c:v>185.194999999904</c:v>
                </c:pt>
                <c:pt idx="37040">
                  <c:v>185.199999999904</c:v>
                </c:pt>
                <c:pt idx="37041">
                  <c:v>185.204999999904</c:v>
                </c:pt>
                <c:pt idx="37042">
                  <c:v>185.209999999904</c:v>
                </c:pt>
                <c:pt idx="37043">
                  <c:v>185.214999999904</c:v>
                </c:pt>
                <c:pt idx="37044">
                  <c:v>185.219999999904</c:v>
                </c:pt>
                <c:pt idx="37045">
                  <c:v>185.224999999904</c:v>
                </c:pt>
                <c:pt idx="37046">
                  <c:v>185.229999999904</c:v>
                </c:pt>
                <c:pt idx="37047">
                  <c:v>185.234999999904</c:v>
                </c:pt>
                <c:pt idx="37048">
                  <c:v>185.239999999904</c:v>
                </c:pt>
                <c:pt idx="37049">
                  <c:v>185.244999999904</c:v>
                </c:pt>
                <c:pt idx="37050">
                  <c:v>185.249999999904</c:v>
                </c:pt>
                <c:pt idx="37051">
                  <c:v>185.254999999904</c:v>
                </c:pt>
                <c:pt idx="37052">
                  <c:v>185.259999999904</c:v>
                </c:pt>
                <c:pt idx="37053">
                  <c:v>185.264999999904</c:v>
                </c:pt>
                <c:pt idx="37054">
                  <c:v>185.269999999904</c:v>
                </c:pt>
                <c:pt idx="37055">
                  <c:v>185.274999999904</c:v>
                </c:pt>
                <c:pt idx="37056">
                  <c:v>185.279999999904</c:v>
                </c:pt>
                <c:pt idx="37057">
                  <c:v>185.284999999904</c:v>
                </c:pt>
                <c:pt idx="37058">
                  <c:v>185.289999999904</c:v>
                </c:pt>
                <c:pt idx="37059">
                  <c:v>185.294999999904</c:v>
                </c:pt>
                <c:pt idx="37060">
                  <c:v>185.2999999999039</c:v>
                </c:pt>
                <c:pt idx="37061">
                  <c:v>185.304999999904</c:v>
                </c:pt>
                <c:pt idx="37062">
                  <c:v>185.309999999904</c:v>
                </c:pt>
                <c:pt idx="37063">
                  <c:v>185.314999999904</c:v>
                </c:pt>
                <c:pt idx="37064">
                  <c:v>185.319999999904</c:v>
                </c:pt>
                <c:pt idx="37065">
                  <c:v>185.324999999904</c:v>
                </c:pt>
                <c:pt idx="37066">
                  <c:v>185.329999999904</c:v>
                </c:pt>
                <c:pt idx="37067">
                  <c:v>185.334999999904</c:v>
                </c:pt>
                <c:pt idx="37068">
                  <c:v>185.339999999904</c:v>
                </c:pt>
                <c:pt idx="37069">
                  <c:v>185.344999999904</c:v>
                </c:pt>
                <c:pt idx="37070">
                  <c:v>185.349999999904</c:v>
                </c:pt>
                <c:pt idx="37071">
                  <c:v>185.354999999904</c:v>
                </c:pt>
                <c:pt idx="37072">
                  <c:v>185.359999999904</c:v>
                </c:pt>
                <c:pt idx="37073">
                  <c:v>185.364999999904</c:v>
                </c:pt>
                <c:pt idx="37074">
                  <c:v>185.369999999904</c:v>
                </c:pt>
                <c:pt idx="37075">
                  <c:v>185.374999999904</c:v>
                </c:pt>
                <c:pt idx="37076">
                  <c:v>185.379999999904</c:v>
                </c:pt>
                <c:pt idx="37077">
                  <c:v>185.384999999904</c:v>
                </c:pt>
                <c:pt idx="37078">
                  <c:v>185.389999999904</c:v>
                </c:pt>
                <c:pt idx="37079">
                  <c:v>185.394999999904</c:v>
                </c:pt>
                <c:pt idx="37080">
                  <c:v>185.399999999904</c:v>
                </c:pt>
                <c:pt idx="37081">
                  <c:v>185.404999999904</c:v>
                </c:pt>
                <c:pt idx="37082">
                  <c:v>185.4099999999038</c:v>
                </c:pt>
                <c:pt idx="37083">
                  <c:v>185.4149999999038</c:v>
                </c:pt>
                <c:pt idx="37084">
                  <c:v>185.4199999999038</c:v>
                </c:pt>
                <c:pt idx="37085">
                  <c:v>185.424999999904</c:v>
                </c:pt>
                <c:pt idx="37086">
                  <c:v>185.429999999904</c:v>
                </c:pt>
                <c:pt idx="37087">
                  <c:v>185.434999999904</c:v>
                </c:pt>
                <c:pt idx="37088">
                  <c:v>185.4399999999038</c:v>
                </c:pt>
                <c:pt idx="37089">
                  <c:v>185.4449999999038</c:v>
                </c:pt>
                <c:pt idx="37090">
                  <c:v>185.4499999999038</c:v>
                </c:pt>
                <c:pt idx="37091">
                  <c:v>185.4549999999038</c:v>
                </c:pt>
                <c:pt idx="37092">
                  <c:v>185.4599999999038</c:v>
                </c:pt>
                <c:pt idx="37093">
                  <c:v>185.4649999999038</c:v>
                </c:pt>
                <c:pt idx="37094">
                  <c:v>185.4699999999038</c:v>
                </c:pt>
                <c:pt idx="37095">
                  <c:v>185.4749999999038</c:v>
                </c:pt>
                <c:pt idx="37096">
                  <c:v>185.4799999999038</c:v>
                </c:pt>
                <c:pt idx="37097">
                  <c:v>185.4849999999038</c:v>
                </c:pt>
                <c:pt idx="37098">
                  <c:v>185.4899999999038</c:v>
                </c:pt>
                <c:pt idx="37099">
                  <c:v>185.4949999999038</c:v>
                </c:pt>
                <c:pt idx="37100">
                  <c:v>185.4999999999038</c:v>
                </c:pt>
                <c:pt idx="37101">
                  <c:v>185.5049999999038</c:v>
                </c:pt>
                <c:pt idx="37102">
                  <c:v>185.5099999999038</c:v>
                </c:pt>
                <c:pt idx="37103">
                  <c:v>185.5149999999038</c:v>
                </c:pt>
                <c:pt idx="37104">
                  <c:v>185.5199999999037</c:v>
                </c:pt>
                <c:pt idx="37105">
                  <c:v>185.5249999999038</c:v>
                </c:pt>
                <c:pt idx="37106">
                  <c:v>185.5299999999038</c:v>
                </c:pt>
                <c:pt idx="37107">
                  <c:v>185.5349999999038</c:v>
                </c:pt>
                <c:pt idx="37108">
                  <c:v>185.5399999999038</c:v>
                </c:pt>
                <c:pt idx="37109">
                  <c:v>185.5449999999038</c:v>
                </c:pt>
                <c:pt idx="37110">
                  <c:v>185.5499999999037</c:v>
                </c:pt>
                <c:pt idx="37111">
                  <c:v>185.5549999999037</c:v>
                </c:pt>
                <c:pt idx="37112">
                  <c:v>185.5599999999037</c:v>
                </c:pt>
                <c:pt idx="37113">
                  <c:v>185.5649999999037</c:v>
                </c:pt>
                <c:pt idx="37114">
                  <c:v>185.5699999999037</c:v>
                </c:pt>
                <c:pt idx="37115">
                  <c:v>185.5749999999037</c:v>
                </c:pt>
                <c:pt idx="37116">
                  <c:v>185.5799999999037</c:v>
                </c:pt>
                <c:pt idx="37117">
                  <c:v>185.5849999999037</c:v>
                </c:pt>
                <c:pt idx="37118">
                  <c:v>185.5899999999037</c:v>
                </c:pt>
                <c:pt idx="37119">
                  <c:v>185.5949999999037</c:v>
                </c:pt>
                <c:pt idx="37120">
                  <c:v>185.5999999999037</c:v>
                </c:pt>
                <c:pt idx="37121">
                  <c:v>185.6049999999037</c:v>
                </c:pt>
                <c:pt idx="37122">
                  <c:v>185.6099999999037</c:v>
                </c:pt>
                <c:pt idx="37123">
                  <c:v>185.6149999999037</c:v>
                </c:pt>
                <c:pt idx="37124">
                  <c:v>185.6199999999037</c:v>
                </c:pt>
                <c:pt idx="37125">
                  <c:v>185.6249999999037</c:v>
                </c:pt>
                <c:pt idx="37126">
                  <c:v>185.6299999999036</c:v>
                </c:pt>
                <c:pt idx="37127">
                  <c:v>185.6349999999036</c:v>
                </c:pt>
                <c:pt idx="37128">
                  <c:v>185.6399999999036</c:v>
                </c:pt>
                <c:pt idx="37129">
                  <c:v>185.6449999999036</c:v>
                </c:pt>
                <c:pt idx="37130">
                  <c:v>185.6499999999036</c:v>
                </c:pt>
                <c:pt idx="37131">
                  <c:v>185.6549999999037</c:v>
                </c:pt>
                <c:pt idx="37132">
                  <c:v>185.6599999999036</c:v>
                </c:pt>
                <c:pt idx="37133">
                  <c:v>185.6649999999036</c:v>
                </c:pt>
                <c:pt idx="37134">
                  <c:v>185.6699999999036</c:v>
                </c:pt>
                <c:pt idx="37135">
                  <c:v>185.6749999999036</c:v>
                </c:pt>
                <c:pt idx="37136">
                  <c:v>185.6799999999036</c:v>
                </c:pt>
                <c:pt idx="37137">
                  <c:v>185.6849999999036</c:v>
                </c:pt>
                <c:pt idx="37138">
                  <c:v>185.6899999999036</c:v>
                </c:pt>
                <c:pt idx="37139">
                  <c:v>185.6949999999036</c:v>
                </c:pt>
                <c:pt idx="37140">
                  <c:v>185.6999999999036</c:v>
                </c:pt>
                <c:pt idx="37141">
                  <c:v>185.7049999999036</c:v>
                </c:pt>
                <c:pt idx="37142">
                  <c:v>185.7099999999036</c:v>
                </c:pt>
                <c:pt idx="37143">
                  <c:v>185.7149999999036</c:v>
                </c:pt>
                <c:pt idx="37144">
                  <c:v>185.7199999999036</c:v>
                </c:pt>
                <c:pt idx="37145">
                  <c:v>185.7249999999036</c:v>
                </c:pt>
                <c:pt idx="37146">
                  <c:v>185.7299999999036</c:v>
                </c:pt>
                <c:pt idx="37147">
                  <c:v>185.7349999999036</c:v>
                </c:pt>
                <c:pt idx="37148">
                  <c:v>185.7399999999035</c:v>
                </c:pt>
                <c:pt idx="37149">
                  <c:v>185.7449999999035</c:v>
                </c:pt>
                <c:pt idx="37150">
                  <c:v>185.7499999999035</c:v>
                </c:pt>
                <c:pt idx="37151">
                  <c:v>185.7549999999036</c:v>
                </c:pt>
                <c:pt idx="37152">
                  <c:v>185.7599999999036</c:v>
                </c:pt>
                <c:pt idx="37153">
                  <c:v>185.7649999999036</c:v>
                </c:pt>
                <c:pt idx="37154">
                  <c:v>185.7699999999035</c:v>
                </c:pt>
                <c:pt idx="37155">
                  <c:v>185.7749999999035</c:v>
                </c:pt>
                <c:pt idx="37156">
                  <c:v>185.7799999999035</c:v>
                </c:pt>
                <c:pt idx="37157">
                  <c:v>185.7849999999035</c:v>
                </c:pt>
                <c:pt idx="37158">
                  <c:v>185.7899999999035</c:v>
                </c:pt>
                <c:pt idx="37159">
                  <c:v>185.7949999999035</c:v>
                </c:pt>
                <c:pt idx="37160">
                  <c:v>185.7999999999035</c:v>
                </c:pt>
                <c:pt idx="37161">
                  <c:v>185.8049999999035</c:v>
                </c:pt>
                <c:pt idx="37162">
                  <c:v>185.8099999999035</c:v>
                </c:pt>
                <c:pt idx="37163">
                  <c:v>185.8149999999035</c:v>
                </c:pt>
                <c:pt idx="37164">
                  <c:v>185.8199999999035</c:v>
                </c:pt>
                <c:pt idx="37165">
                  <c:v>185.8249999999035</c:v>
                </c:pt>
                <c:pt idx="37166">
                  <c:v>185.8299999999035</c:v>
                </c:pt>
                <c:pt idx="37167">
                  <c:v>185.8349999999035</c:v>
                </c:pt>
                <c:pt idx="37168">
                  <c:v>185.8399999999035</c:v>
                </c:pt>
                <c:pt idx="37169">
                  <c:v>185.8449999999035</c:v>
                </c:pt>
                <c:pt idx="37170">
                  <c:v>185.8499999999034</c:v>
                </c:pt>
                <c:pt idx="37171">
                  <c:v>185.8549999999035</c:v>
                </c:pt>
                <c:pt idx="37172">
                  <c:v>185.8599999999035</c:v>
                </c:pt>
                <c:pt idx="37173">
                  <c:v>185.8649999999035</c:v>
                </c:pt>
                <c:pt idx="37174">
                  <c:v>185.8699999999035</c:v>
                </c:pt>
                <c:pt idx="37175">
                  <c:v>185.8749999999035</c:v>
                </c:pt>
                <c:pt idx="37176">
                  <c:v>185.8799999999034</c:v>
                </c:pt>
                <c:pt idx="37177">
                  <c:v>185.8849999999034</c:v>
                </c:pt>
                <c:pt idx="37178">
                  <c:v>185.8899999999034</c:v>
                </c:pt>
                <c:pt idx="37179">
                  <c:v>185.8949999999034</c:v>
                </c:pt>
                <c:pt idx="37180">
                  <c:v>185.8999999999034</c:v>
                </c:pt>
                <c:pt idx="37181">
                  <c:v>185.9049999999034</c:v>
                </c:pt>
                <c:pt idx="37182">
                  <c:v>185.9099999999034</c:v>
                </c:pt>
                <c:pt idx="37183">
                  <c:v>185.9149999999034</c:v>
                </c:pt>
                <c:pt idx="37184">
                  <c:v>185.9199999999034</c:v>
                </c:pt>
                <c:pt idx="37185">
                  <c:v>185.9249999999034</c:v>
                </c:pt>
                <c:pt idx="37186">
                  <c:v>185.9299999999034</c:v>
                </c:pt>
                <c:pt idx="37187">
                  <c:v>185.9349999999034</c:v>
                </c:pt>
                <c:pt idx="37188">
                  <c:v>185.9399999999034</c:v>
                </c:pt>
                <c:pt idx="37189">
                  <c:v>185.9449999999034</c:v>
                </c:pt>
                <c:pt idx="37190">
                  <c:v>185.9499999999034</c:v>
                </c:pt>
                <c:pt idx="37191">
                  <c:v>185.9549999999034</c:v>
                </c:pt>
                <c:pt idx="37192">
                  <c:v>185.9599999999034</c:v>
                </c:pt>
                <c:pt idx="37193">
                  <c:v>185.9649999999034</c:v>
                </c:pt>
                <c:pt idx="37194">
                  <c:v>185.9699999999034</c:v>
                </c:pt>
                <c:pt idx="37195">
                  <c:v>185.9749999999034</c:v>
                </c:pt>
                <c:pt idx="37196">
                  <c:v>185.9799999999034</c:v>
                </c:pt>
                <c:pt idx="37197">
                  <c:v>185.9849999999034</c:v>
                </c:pt>
                <c:pt idx="37198">
                  <c:v>185.9899999999034</c:v>
                </c:pt>
                <c:pt idx="37199">
                  <c:v>185.9949999999033</c:v>
                </c:pt>
                <c:pt idx="37200">
                  <c:v>185.9999999999033</c:v>
                </c:pt>
                <c:pt idx="37201">
                  <c:v>186.0049999999033</c:v>
                </c:pt>
                <c:pt idx="37202">
                  <c:v>186.0099999999033</c:v>
                </c:pt>
                <c:pt idx="37203">
                  <c:v>186.0149999999033</c:v>
                </c:pt>
                <c:pt idx="37204">
                  <c:v>186.0199999999033</c:v>
                </c:pt>
                <c:pt idx="37205">
                  <c:v>186.0249999999033</c:v>
                </c:pt>
                <c:pt idx="37206">
                  <c:v>186.0299999999033</c:v>
                </c:pt>
                <c:pt idx="37207">
                  <c:v>186.0349999999033</c:v>
                </c:pt>
                <c:pt idx="37208">
                  <c:v>186.0399999999033</c:v>
                </c:pt>
                <c:pt idx="37209">
                  <c:v>186.0449999999033</c:v>
                </c:pt>
                <c:pt idx="37210">
                  <c:v>186.0499999999033</c:v>
                </c:pt>
                <c:pt idx="37211">
                  <c:v>186.0549999999033</c:v>
                </c:pt>
                <c:pt idx="37212">
                  <c:v>186.0599999999033</c:v>
                </c:pt>
                <c:pt idx="37213">
                  <c:v>186.0649999999033</c:v>
                </c:pt>
                <c:pt idx="37214">
                  <c:v>186.0699999999032</c:v>
                </c:pt>
                <c:pt idx="37215">
                  <c:v>186.0749999999032</c:v>
                </c:pt>
                <c:pt idx="37216">
                  <c:v>186.0799999999032</c:v>
                </c:pt>
                <c:pt idx="37217">
                  <c:v>186.0849999999033</c:v>
                </c:pt>
                <c:pt idx="37218">
                  <c:v>186.0899999999033</c:v>
                </c:pt>
                <c:pt idx="37219">
                  <c:v>186.0949999999033</c:v>
                </c:pt>
                <c:pt idx="37220">
                  <c:v>186.0999999999032</c:v>
                </c:pt>
                <c:pt idx="37221">
                  <c:v>186.1049999999032</c:v>
                </c:pt>
                <c:pt idx="37222">
                  <c:v>186.1099999999032</c:v>
                </c:pt>
                <c:pt idx="37223">
                  <c:v>186.1149999999032</c:v>
                </c:pt>
                <c:pt idx="37224">
                  <c:v>186.1199999999032</c:v>
                </c:pt>
                <c:pt idx="37225">
                  <c:v>186.1249999999032</c:v>
                </c:pt>
                <c:pt idx="37226">
                  <c:v>186.1299999999032</c:v>
                </c:pt>
                <c:pt idx="37227">
                  <c:v>186.1349999999032</c:v>
                </c:pt>
                <c:pt idx="37228">
                  <c:v>186.1399999999032</c:v>
                </c:pt>
                <c:pt idx="37229">
                  <c:v>186.1449999999032</c:v>
                </c:pt>
                <c:pt idx="37230">
                  <c:v>186.1499999999032</c:v>
                </c:pt>
                <c:pt idx="37231">
                  <c:v>186.1549999999032</c:v>
                </c:pt>
                <c:pt idx="37232">
                  <c:v>186.1599999999032</c:v>
                </c:pt>
                <c:pt idx="37233">
                  <c:v>186.1649999999032</c:v>
                </c:pt>
                <c:pt idx="37234">
                  <c:v>186.1699999999032</c:v>
                </c:pt>
                <c:pt idx="37235">
                  <c:v>186.1749999999032</c:v>
                </c:pt>
                <c:pt idx="37236">
                  <c:v>186.1799999999031</c:v>
                </c:pt>
                <c:pt idx="37237">
                  <c:v>186.1849999999032</c:v>
                </c:pt>
                <c:pt idx="37238">
                  <c:v>186.1899999999032</c:v>
                </c:pt>
                <c:pt idx="37239">
                  <c:v>186.1949999999032</c:v>
                </c:pt>
                <c:pt idx="37240">
                  <c:v>186.1999999999032</c:v>
                </c:pt>
                <c:pt idx="37241">
                  <c:v>186.2049999999032</c:v>
                </c:pt>
                <c:pt idx="37242">
                  <c:v>186.2099999999031</c:v>
                </c:pt>
                <c:pt idx="37243">
                  <c:v>186.2149999999031</c:v>
                </c:pt>
                <c:pt idx="37244">
                  <c:v>186.2199999999031</c:v>
                </c:pt>
                <c:pt idx="37245">
                  <c:v>186.2249999999031</c:v>
                </c:pt>
                <c:pt idx="37246">
                  <c:v>186.2299999999031</c:v>
                </c:pt>
                <c:pt idx="37247">
                  <c:v>186.2349999999031</c:v>
                </c:pt>
                <c:pt idx="37248">
                  <c:v>186.2399999999031</c:v>
                </c:pt>
                <c:pt idx="37249">
                  <c:v>186.2449999999031</c:v>
                </c:pt>
                <c:pt idx="37250">
                  <c:v>186.2499999999031</c:v>
                </c:pt>
                <c:pt idx="37251">
                  <c:v>186.2549999999031</c:v>
                </c:pt>
                <c:pt idx="37252">
                  <c:v>186.2599999999031</c:v>
                </c:pt>
                <c:pt idx="37253">
                  <c:v>186.2649999999031</c:v>
                </c:pt>
                <c:pt idx="37254">
                  <c:v>186.2699999999031</c:v>
                </c:pt>
                <c:pt idx="37255">
                  <c:v>186.2749999999031</c:v>
                </c:pt>
                <c:pt idx="37256">
                  <c:v>186.2799999999031</c:v>
                </c:pt>
                <c:pt idx="37257">
                  <c:v>186.2849999999031</c:v>
                </c:pt>
                <c:pt idx="37258">
                  <c:v>186.289999999903</c:v>
                </c:pt>
                <c:pt idx="37259">
                  <c:v>186.294999999903</c:v>
                </c:pt>
                <c:pt idx="37260">
                  <c:v>186.299999999903</c:v>
                </c:pt>
                <c:pt idx="37261">
                  <c:v>186.3049999999031</c:v>
                </c:pt>
                <c:pt idx="37262">
                  <c:v>186.3099999999031</c:v>
                </c:pt>
                <c:pt idx="37263">
                  <c:v>186.3149999999031</c:v>
                </c:pt>
                <c:pt idx="37264">
                  <c:v>186.319999999903</c:v>
                </c:pt>
                <c:pt idx="37265">
                  <c:v>186.324999999903</c:v>
                </c:pt>
                <c:pt idx="37266">
                  <c:v>186.329999999903</c:v>
                </c:pt>
                <c:pt idx="37267">
                  <c:v>186.334999999903</c:v>
                </c:pt>
                <c:pt idx="37268">
                  <c:v>186.339999999903</c:v>
                </c:pt>
                <c:pt idx="37269">
                  <c:v>186.344999999903</c:v>
                </c:pt>
                <c:pt idx="37270">
                  <c:v>186.349999999903</c:v>
                </c:pt>
                <c:pt idx="37271">
                  <c:v>186.354999999903</c:v>
                </c:pt>
                <c:pt idx="37272">
                  <c:v>186.359999999903</c:v>
                </c:pt>
                <c:pt idx="37273">
                  <c:v>186.364999999903</c:v>
                </c:pt>
                <c:pt idx="37274">
                  <c:v>186.369999999903</c:v>
                </c:pt>
                <c:pt idx="37275">
                  <c:v>186.374999999903</c:v>
                </c:pt>
                <c:pt idx="37276">
                  <c:v>186.379999999903</c:v>
                </c:pt>
                <c:pt idx="37277">
                  <c:v>186.384999999903</c:v>
                </c:pt>
                <c:pt idx="37278">
                  <c:v>186.389999999903</c:v>
                </c:pt>
                <c:pt idx="37279">
                  <c:v>186.394999999903</c:v>
                </c:pt>
                <c:pt idx="37280">
                  <c:v>186.3999999999029</c:v>
                </c:pt>
                <c:pt idx="37281">
                  <c:v>186.4049999999029</c:v>
                </c:pt>
                <c:pt idx="37282">
                  <c:v>186.4099999999029</c:v>
                </c:pt>
                <c:pt idx="37283">
                  <c:v>186.4149999999029</c:v>
                </c:pt>
                <c:pt idx="37284">
                  <c:v>186.4199999999029</c:v>
                </c:pt>
                <c:pt idx="37285">
                  <c:v>186.424999999903</c:v>
                </c:pt>
                <c:pt idx="37286">
                  <c:v>186.4299999999029</c:v>
                </c:pt>
                <c:pt idx="37287">
                  <c:v>186.4349999999029</c:v>
                </c:pt>
                <c:pt idx="37288">
                  <c:v>186.4399999999029</c:v>
                </c:pt>
                <c:pt idx="37289">
                  <c:v>186.4449999999029</c:v>
                </c:pt>
                <c:pt idx="37290">
                  <c:v>186.4499999999029</c:v>
                </c:pt>
                <c:pt idx="37291">
                  <c:v>186.4549999999029</c:v>
                </c:pt>
                <c:pt idx="37292">
                  <c:v>186.4599999999029</c:v>
                </c:pt>
                <c:pt idx="37293">
                  <c:v>186.4649999999029</c:v>
                </c:pt>
                <c:pt idx="37294">
                  <c:v>186.4699999999029</c:v>
                </c:pt>
                <c:pt idx="37295">
                  <c:v>186.4749999999029</c:v>
                </c:pt>
                <c:pt idx="37296">
                  <c:v>186.4799999999029</c:v>
                </c:pt>
                <c:pt idx="37297">
                  <c:v>186.4849999999029</c:v>
                </c:pt>
                <c:pt idx="37298">
                  <c:v>186.4899999999029</c:v>
                </c:pt>
                <c:pt idx="37299">
                  <c:v>186.4949999999029</c:v>
                </c:pt>
                <c:pt idx="37300">
                  <c:v>186.4999999999029</c:v>
                </c:pt>
                <c:pt idx="37301">
                  <c:v>186.5049999999029</c:v>
                </c:pt>
                <c:pt idx="37302">
                  <c:v>186.5099999999028</c:v>
                </c:pt>
                <c:pt idx="37303">
                  <c:v>186.5149999999028</c:v>
                </c:pt>
                <c:pt idx="37304">
                  <c:v>186.5199999999028</c:v>
                </c:pt>
                <c:pt idx="37305">
                  <c:v>186.5249999999028</c:v>
                </c:pt>
                <c:pt idx="37306">
                  <c:v>186.5299999999028</c:v>
                </c:pt>
                <c:pt idx="37307">
                  <c:v>186.5349999999028</c:v>
                </c:pt>
                <c:pt idx="37308">
                  <c:v>186.5399999999028</c:v>
                </c:pt>
                <c:pt idx="37309">
                  <c:v>186.5449999999028</c:v>
                </c:pt>
                <c:pt idx="37310">
                  <c:v>186.5499999999028</c:v>
                </c:pt>
                <c:pt idx="37311">
                  <c:v>186.5549999999028</c:v>
                </c:pt>
                <c:pt idx="37312">
                  <c:v>186.5599999999028</c:v>
                </c:pt>
                <c:pt idx="37313">
                  <c:v>186.5649999999028</c:v>
                </c:pt>
                <c:pt idx="37314">
                  <c:v>186.5699999999028</c:v>
                </c:pt>
                <c:pt idx="37315">
                  <c:v>186.5749999999028</c:v>
                </c:pt>
                <c:pt idx="37316">
                  <c:v>186.5799999999028</c:v>
                </c:pt>
                <c:pt idx="37317">
                  <c:v>186.5849999999028</c:v>
                </c:pt>
                <c:pt idx="37318">
                  <c:v>186.5899999999028</c:v>
                </c:pt>
                <c:pt idx="37319">
                  <c:v>186.5949999999028</c:v>
                </c:pt>
                <c:pt idx="37320">
                  <c:v>186.5999999999028</c:v>
                </c:pt>
                <c:pt idx="37321">
                  <c:v>186.6049999999028</c:v>
                </c:pt>
                <c:pt idx="37322">
                  <c:v>186.6099999999028</c:v>
                </c:pt>
                <c:pt idx="37323">
                  <c:v>186.6149999999027</c:v>
                </c:pt>
                <c:pt idx="37324">
                  <c:v>186.6199999999027</c:v>
                </c:pt>
                <c:pt idx="37325">
                  <c:v>186.6249999999027</c:v>
                </c:pt>
                <c:pt idx="37326">
                  <c:v>186.6299999999027</c:v>
                </c:pt>
                <c:pt idx="37327">
                  <c:v>186.6349999999027</c:v>
                </c:pt>
                <c:pt idx="37328">
                  <c:v>186.6399999999027</c:v>
                </c:pt>
                <c:pt idx="37329">
                  <c:v>186.6449999999027</c:v>
                </c:pt>
                <c:pt idx="37330">
                  <c:v>186.6499999999027</c:v>
                </c:pt>
                <c:pt idx="37331">
                  <c:v>186.6549999999027</c:v>
                </c:pt>
                <c:pt idx="37332">
                  <c:v>186.6599999999027</c:v>
                </c:pt>
                <c:pt idx="37333">
                  <c:v>186.6649999999027</c:v>
                </c:pt>
                <c:pt idx="37334">
                  <c:v>186.6699999999027</c:v>
                </c:pt>
                <c:pt idx="37335">
                  <c:v>186.6749999999027</c:v>
                </c:pt>
                <c:pt idx="37336">
                  <c:v>186.6799999999027</c:v>
                </c:pt>
                <c:pt idx="37337">
                  <c:v>186.6849999999027</c:v>
                </c:pt>
                <c:pt idx="37338">
                  <c:v>186.6899999999027</c:v>
                </c:pt>
                <c:pt idx="37339">
                  <c:v>186.6949999999027</c:v>
                </c:pt>
                <c:pt idx="37340">
                  <c:v>186.6999999999027</c:v>
                </c:pt>
                <c:pt idx="37341">
                  <c:v>186.7049999999027</c:v>
                </c:pt>
                <c:pt idx="37342">
                  <c:v>186.7099999999025</c:v>
                </c:pt>
                <c:pt idx="37343">
                  <c:v>186.7149999999025</c:v>
                </c:pt>
                <c:pt idx="37344">
                  <c:v>186.7199999999025</c:v>
                </c:pt>
                <c:pt idx="37345">
                  <c:v>186.7249999999026</c:v>
                </c:pt>
                <c:pt idx="37346">
                  <c:v>186.7299999999026</c:v>
                </c:pt>
                <c:pt idx="37347">
                  <c:v>186.7349999999026</c:v>
                </c:pt>
                <c:pt idx="37348">
                  <c:v>186.7399999999026</c:v>
                </c:pt>
                <c:pt idx="37349">
                  <c:v>186.7449999999025</c:v>
                </c:pt>
                <c:pt idx="37350">
                  <c:v>186.7499999999025</c:v>
                </c:pt>
                <c:pt idx="37351">
                  <c:v>186.7549999999026</c:v>
                </c:pt>
                <c:pt idx="37352">
                  <c:v>186.7599999999026</c:v>
                </c:pt>
                <c:pt idx="37353">
                  <c:v>186.7649999999026</c:v>
                </c:pt>
                <c:pt idx="37354">
                  <c:v>186.7699999999026</c:v>
                </c:pt>
                <c:pt idx="37355">
                  <c:v>186.7749999999025</c:v>
                </c:pt>
                <c:pt idx="37356">
                  <c:v>186.7799999999025</c:v>
                </c:pt>
                <c:pt idx="37357">
                  <c:v>186.7849999999026</c:v>
                </c:pt>
                <c:pt idx="37358">
                  <c:v>186.7899999999026</c:v>
                </c:pt>
                <c:pt idx="37359">
                  <c:v>186.7949999999026</c:v>
                </c:pt>
                <c:pt idx="37360">
                  <c:v>186.7999999999026</c:v>
                </c:pt>
                <c:pt idx="37361">
                  <c:v>186.8049999999026</c:v>
                </c:pt>
                <c:pt idx="37362">
                  <c:v>186.8099999999026</c:v>
                </c:pt>
                <c:pt idx="37363">
                  <c:v>186.8149999999026</c:v>
                </c:pt>
                <c:pt idx="37364">
                  <c:v>186.8199999999026</c:v>
                </c:pt>
                <c:pt idx="37365">
                  <c:v>186.8249999999026</c:v>
                </c:pt>
                <c:pt idx="37366">
                  <c:v>186.8299999999026</c:v>
                </c:pt>
                <c:pt idx="37367">
                  <c:v>186.8349999999026</c:v>
                </c:pt>
                <c:pt idx="37368">
                  <c:v>186.8399999999025</c:v>
                </c:pt>
                <c:pt idx="37369">
                  <c:v>186.8449999999025</c:v>
                </c:pt>
                <c:pt idx="37370">
                  <c:v>186.8499999999025</c:v>
                </c:pt>
                <c:pt idx="37371">
                  <c:v>186.8549999999026</c:v>
                </c:pt>
                <c:pt idx="37372">
                  <c:v>186.8599999999026</c:v>
                </c:pt>
                <c:pt idx="37373">
                  <c:v>186.8649999999026</c:v>
                </c:pt>
                <c:pt idx="37374">
                  <c:v>186.8699999999025</c:v>
                </c:pt>
                <c:pt idx="37375">
                  <c:v>186.8749999999025</c:v>
                </c:pt>
                <c:pt idx="37376">
                  <c:v>186.8799999999025</c:v>
                </c:pt>
                <c:pt idx="37377">
                  <c:v>186.8849999999025</c:v>
                </c:pt>
                <c:pt idx="37378">
                  <c:v>186.8899999999025</c:v>
                </c:pt>
                <c:pt idx="37379">
                  <c:v>186.8949999999025</c:v>
                </c:pt>
                <c:pt idx="37380">
                  <c:v>186.8999999999025</c:v>
                </c:pt>
                <c:pt idx="37381">
                  <c:v>186.9049999999025</c:v>
                </c:pt>
                <c:pt idx="37382">
                  <c:v>186.9099999999025</c:v>
                </c:pt>
                <c:pt idx="37383">
                  <c:v>186.9149999999025</c:v>
                </c:pt>
                <c:pt idx="37384">
                  <c:v>186.9199999999025</c:v>
                </c:pt>
                <c:pt idx="37385">
                  <c:v>186.9249999999025</c:v>
                </c:pt>
                <c:pt idx="37386">
                  <c:v>186.9299999999025</c:v>
                </c:pt>
                <c:pt idx="37387">
                  <c:v>186.9349999999025</c:v>
                </c:pt>
                <c:pt idx="37388">
                  <c:v>186.9399999999025</c:v>
                </c:pt>
                <c:pt idx="37389">
                  <c:v>186.9449999999024</c:v>
                </c:pt>
                <c:pt idx="37390">
                  <c:v>186.9499999999024</c:v>
                </c:pt>
                <c:pt idx="37391">
                  <c:v>186.9549999999024</c:v>
                </c:pt>
                <c:pt idx="37392">
                  <c:v>186.9599999999024</c:v>
                </c:pt>
                <c:pt idx="37393">
                  <c:v>186.9649999999024</c:v>
                </c:pt>
                <c:pt idx="37394">
                  <c:v>186.9699999999024</c:v>
                </c:pt>
                <c:pt idx="37395">
                  <c:v>186.9749999999024</c:v>
                </c:pt>
                <c:pt idx="37396">
                  <c:v>186.9799999999024</c:v>
                </c:pt>
                <c:pt idx="37397">
                  <c:v>186.9849999999024</c:v>
                </c:pt>
                <c:pt idx="37398">
                  <c:v>186.9899999999024</c:v>
                </c:pt>
                <c:pt idx="37399">
                  <c:v>186.9949999999024</c:v>
                </c:pt>
                <c:pt idx="37400">
                  <c:v>186.9999999999024</c:v>
                </c:pt>
                <c:pt idx="37401">
                  <c:v>187.0049999999024</c:v>
                </c:pt>
                <c:pt idx="37402">
                  <c:v>187.0099999999024</c:v>
                </c:pt>
                <c:pt idx="37403">
                  <c:v>187.0149999999024</c:v>
                </c:pt>
                <c:pt idx="37404">
                  <c:v>187.0199999999024</c:v>
                </c:pt>
                <c:pt idx="37405">
                  <c:v>187.0249999999024</c:v>
                </c:pt>
                <c:pt idx="37406">
                  <c:v>187.0299999999024</c:v>
                </c:pt>
                <c:pt idx="37407">
                  <c:v>187.0349999999024</c:v>
                </c:pt>
                <c:pt idx="37408">
                  <c:v>187.0399999999024</c:v>
                </c:pt>
                <c:pt idx="37409">
                  <c:v>187.0449999999024</c:v>
                </c:pt>
                <c:pt idx="37410">
                  <c:v>187.0499999999024</c:v>
                </c:pt>
                <c:pt idx="37411">
                  <c:v>187.0549999999024</c:v>
                </c:pt>
                <c:pt idx="37412">
                  <c:v>187.0599999999023</c:v>
                </c:pt>
                <c:pt idx="37413">
                  <c:v>187.0649999999023</c:v>
                </c:pt>
                <c:pt idx="37414">
                  <c:v>187.0699999999023</c:v>
                </c:pt>
                <c:pt idx="37415">
                  <c:v>187.0749999999023</c:v>
                </c:pt>
                <c:pt idx="37416">
                  <c:v>187.0799999999023</c:v>
                </c:pt>
                <c:pt idx="37417">
                  <c:v>187.0849999999024</c:v>
                </c:pt>
                <c:pt idx="37418">
                  <c:v>187.0899999999023</c:v>
                </c:pt>
                <c:pt idx="37419">
                  <c:v>187.0949999999023</c:v>
                </c:pt>
                <c:pt idx="37420">
                  <c:v>187.0999999999023</c:v>
                </c:pt>
                <c:pt idx="37421">
                  <c:v>187.1049999999023</c:v>
                </c:pt>
                <c:pt idx="37422">
                  <c:v>187.1099999999023</c:v>
                </c:pt>
                <c:pt idx="37423">
                  <c:v>187.1149999999023</c:v>
                </c:pt>
                <c:pt idx="37424">
                  <c:v>187.1199999999023</c:v>
                </c:pt>
                <c:pt idx="37425">
                  <c:v>187.1249999999023</c:v>
                </c:pt>
                <c:pt idx="37426">
                  <c:v>187.1299999999023</c:v>
                </c:pt>
                <c:pt idx="37427">
                  <c:v>187.1349999999023</c:v>
                </c:pt>
                <c:pt idx="37428">
                  <c:v>187.1399999999023</c:v>
                </c:pt>
                <c:pt idx="37429">
                  <c:v>187.1449999999023</c:v>
                </c:pt>
                <c:pt idx="37430">
                  <c:v>187.1499999999021</c:v>
                </c:pt>
                <c:pt idx="37431">
                  <c:v>187.1549999999023</c:v>
                </c:pt>
                <c:pt idx="37432">
                  <c:v>187.1599999999023</c:v>
                </c:pt>
                <c:pt idx="37433">
                  <c:v>187.1649999999022</c:v>
                </c:pt>
                <c:pt idx="37434">
                  <c:v>187.1699999999022</c:v>
                </c:pt>
                <c:pt idx="37435">
                  <c:v>187.1749999999022</c:v>
                </c:pt>
                <c:pt idx="37436">
                  <c:v>187.1799999999022</c:v>
                </c:pt>
                <c:pt idx="37437">
                  <c:v>187.1849999999022</c:v>
                </c:pt>
                <c:pt idx="37438">
                  <c:v>187.1899999999022</c:v>
                </c:pt>
                <c:pt idx="37439">
                  <c:v>187.1949999999022</c:v>
                </c:pt>
                <c:pt idx="37440">
                  <c:v>187.1999999999022</c:v>
                </c:pt>
                <c:pt idx="37441">
                  <c:v>187.2049999999022</c:v>
                </c:pt>
                <c:pt idx="37442">
                  <c:v>187.2099999999022</c:v>
                </c:pt>
                <c:pt idx="37443">
                  <c:v>187.2149999999021</c:v>
                </c:pt>
                <c:pt idx="37444">
                  <c:v>187.2199999999021</c:v>
                </c:pt>
                <c:pt idx="37445">
                  <c:v>187.2249999999022</c:v>
                </c:pt>
                <c:pt idx="37446">
                  <c:v>187.2299999999022</c:v>
                </c:pt>
                <c:pt idx="37447">
                  <c:v>187.2349999999022</c:v>
                </c:pt>
                <c:pt idx="37448">
                  <c:v>187.2399999999022</c:v>
                </c:pt>
                <c:pt idx="37449">
                  <c:v>187.2449999999021</c:v>
                </c:pt>
                <c:pt idx="37450">
                  <c:v>187.2499999999021</c:v>
                </c:pt>
                <c:pt idx="37451">
                  <c:v>187.2549999999022</c:v>
                </c:pt>
                <c:pt idx="37452">
                  <c:v>187.2599999999022</c:v>
                </c:pt>
                <c:pt idx="37453">
                  <c:v>187.2649999999022</c:v>
                </c:pt>
                <c:pt idx="37454">
                  <c:v>187.2699999999022</c:v>
                </c:pt>
                <c:pt idx="37455">
                  <c:v>187.2749999999021</c:v>
                </c:pt>
                <c:pt idx="37456">
                  <c:v>187.2799999999021</c:v>
                </c:pt>
                <c:pt idx="37457">
                  <c:v>187.2849999999021</c:v>
                </c:pt>
                <c:pt idx="37458">
                  <c:v>187.2899999999021</c:v>
                </c:pt>
                <c:pt idx="37459">
                  <c:v>187.2949999999021</c:v>
                </c:pt>
                <c:pt idx="37460">
                  <c:v>187.2999999999021</c:v>
                </c:pt>
                <c:pt idx="37461">
                  <c:v>187.3049999999022</c:v>
                </c:pt>
                <c:pt idx="37462">
                  <c:v>187.3099999999021</c:v>
                </c:pt>
                <c:pt idx="37463">
                  <c:v>187.3149999999021</c:v>
                </c:pt>
                <c:pt idx="37464">
                  <c:v>187.3199999999021</c:v>
                </c:pt>
                <c:pt idx="37465">
                  <c:v>187.3249999999021</c:v>
                </c:pt>
                <c:pt idx="37466">
                  <c:v>187.3299999999021</c:v>
                </c:pt>
                <c:pt idx="37467">
                  <c:v>187.3349999999021</c:v>
                </c:pt>
                <c:pt idx="37468">
                  <c:v>187.3399999999021</c:v>
                </c:pt>
                <c:pt idx="37469">
                  <c:v>187.3449999999021</c:v>
                </c:pt>
                <c:pt idx="37470">
                  <c:v>187.3499999999021</c:v>
                </c:pt>
                <c:pt idx="37471">
                  <c:v>187.3549999999021</c:v>
                </c:pt>
                <c:pt idx="37472">
                  <c:v>187.3599999999021</c:v>
                </c:pt>
                <c:pt idx="37473">
                  <c:v>187.3649999999021</c:v>
                </c:pt>
                <c:pt idx="37474">
                  <c:v>187.3699999999021</c:v>
                </c:pt>
                <c:pt idx="37475">
                  <c:v>187.3749999999021</c:v>
                </c:pt>
                <c:pt idx="37476">
                  <c:v>187.3799999999021</c:v>
                </c:pt>
                <c:pt idx="37477">
                  <c:v>187.3849999999021</c:v>
                </c:pt>
                <c:pt idx="37478">
                  <c:v>187.389999999902</c:v>
                </c:pt>
                <c:pt idx="37479">
                  <c:v>187.394999999902</c:v>
                </c:pt>
                <c:pt idx="37480">
                  <c:v>187.399999999902</c:v>
                </c:pt>
                <c:pt idx="37481">
                  <c:v>187.404999999902</c:v>
                </c:pt>
                <c:pt idx="37482">
                  <c:v>187.409999999902</c:v>
                </c:pt>
                <c:pt idx="37483">
                  <c:v>187.414999999902</c:v>
                </c:pt>
                <c:pt idx="37484">
                  <c:v>187.419999999902</c:v>
                </c:pt>
                <c:pt idx="37485">
                  <c:v>187.424999999902</c:v>
                </c:pt>
                <c:pt idx="37486">
                  <c:v>187.429999999902</c:v>
                </c:pt>
                <c:pt idx="37487">
                  <c:v>187.434999999902</c:v>
                </c:pt>
                <c:pt idx="37488">
                  <c:v>187.439999999902</c:v>
                </c:pt>
                <c:pt idx="37489">
                  <c:v>187.444999999902</c:v>
                </c:pt>
                <c:pt idx="37490">
                  <c:v>187.449999999902</c:v>
                </c:pt>
                <c:pt idx="37491">
                  <c:v>187.454999999902</c:v>
                </c:pt>
                <c:pt idx="37492">
                  <c:v>187.459999999902</c:v>
                </c:pt>
                <c:pt idx="37493">
                  <c:v>187.464999999902</c:v>
                </c:pt>
                <c:pt idx="37494">
                  <c:v>187.469999999902</c:v>
                </c:pt>
                <c:pt idx="37495">
                  <c:v>187.474999999902</c:v>
                </c:pt>
                <c:pt idx="37496">
                  <c:v>187.479999999902</c:v>
                </c:pt>
                <c:pt idx="37497">
                  <c:v>187.484999999902</c:v>
                </c:pt>
                <c:pt idx="37498">
                  <c:v>187.489999999902</c:v>
                </c:pt>
                <c:pt idx="37499">
                  <c:v>187.494999999902</c:v>
                </c:pt>
                <c:pt idx="37500">
                  <c:v>187.4999999999019</c:v>
                </c:pt>
                <c:pt idx="37501">
                  <c:v>187.5049999999019</c:v>
                </c:pt>
                <c:pt idx="37502">
                  <c:v>187.5099999999019</c:v>
                </c:pt>
                <c:pt idx="37503">
                  <c:v>187.5149999999019</c:v>
                </c:pt>
                <c:pt idx="37504">
                  <c:v>187.5199999999019</c:v>
                </c:pt>
                <c:pt idx="37505">
                  <c:v>187.524999999902</c:v>
                </c:pt>
                <c:pt idx="37506">
                  <c:v>187.5299999999019</c:v>
                </c:pt>
                <c:pt idx="37507">
                  <c:v>187.5349999999019</c:v>
                </c:pt>
                <c:pt idx="37508">
                  <c:v>187.5399999999019</c:v>
                </c:pt>
                <c:pt idx="37509">
                  <c:v>187.5449999999019</c:v>
                </c:pt>
                <c:pt idx="37510">
                  <c:v>187.5499999999019</c:v>
                </c:pt>
                <c:pt idx="37511">
                  <c:v>187.5549999999019</c:v>
                </c:pt>
                <c:pt idx="37512">
                  <c:v>187.5599999999019</c:v>
                </c:pt>
                <c:pt idx="37513">
                  <c:v>187.5649999999019</c:v>
                </c:pt>
                <c:pt idx="37514">
                  <c:v>187.5699999999019</c:v>
                </c:pt>
                <c:pt idx="37515">
                  <c:v>187.5749999999019</c:v>
                </c:pt>
                <c:pt idx="37516">
                  <c:v>187.5799999999019</c:v>
                </c:pt>
                <c:pt idx="37517">
                  <c:v>187.5849999999019</c:v>
                </c:pt>
                <c:pt idx="37518">
                  <c:v>187.5899999999019</c:v>
                </c:pt>
                <c:pt idx="37519">
                  <c:v>187.5949999999019</c:v>
                </c:pt>
                <c:pt idx="37520">
                  <c:v>187.5999999999019</c:v>
                </c:pt>
                <c:pt idx="37521">
                  <c:v>187.6049999999018</c:v>
                </c:pt>
                <c:pt idx="37522">
                  <c:v>187.6099999999018</c:v>
                </c:pt>
                <c:pt idx="37523">
                  <c:v>187.6149999999018</c:v>
                </c:pt>
                <c:pt idx="37524">
                  <c:v>187.6199999999018</c:v>
                </c:pt>
                <c:pt idx="37525">
                  <c:v>187.6249999999018</c:v>
                </c:pt>
                <c:pt idx="37526">
                  <c:v>187.6299999999018</c:v>
                </c:pt>
                <c:pt idx="37527">
                  <c:v>187.6349999999018</c:v>
                </c:pt>
                <c:pt idx="37528">
                  <c:v>187.6399999999018</c:v>
                </c:pt>
                <c:pt idx="37529">
                  <c:v>187.6449999999018</c:v>
                </c:pt>
                <c:pt idx="37530">
                  <c:v>187.6499999999018</c:v>
                </c:pt>
                <c:pt idx="37531">
                  <c:v>187.6549999999018</c:v>
                </c:pt>
                <c:pt idx="37532">
                  <c:v>187.6599999999018</c:v>
                </c:pt>
                <c:pt idx="37533">
                  <c:v>187.6649999999018</c:v>
                </c:pt>
                <c:pt idx="37534">
                  <c:v>187.6699999999018</c:v>
                </c:pt>
                <c:pt idx="37535">
                  <c:v>187.6749999999018</c:v>
                </c:pt>
                <c:pt idx="37536">
                  <c:v>187.6799999999018</c:v>
                </c:pt>
                <c:pt idx="37537">
                  <c:v>187.6849999999018</c:v>
                </c:pt>
                <c:pt idx="37538">
                  <c:v>187.6899999999018</c:v>
                </c:pt>
                <c:pt idx="37539">
                  <c:v>187.6949999999018</c:v>
                </c:pt>
                <c:pt idx="37540">
                  <c:v>187.6999999999018</c:v>
                </c:pt>
                <c:pt idx="37541">
                  <c:v>187.7049999999018</c:v>
                </c:pt>
                <c:pt idx="37542">
                  <c:v>187.7099999999018</c:v>
                </c:pt>
                <c:pt idx="37543">
                  <c:v>187.7149999999017</c:v>
                </c:pt>
                <c:pt idx="37544">
                  <c:v>187.7199999999017</c:v>
                </c:pt>
                <c:pt idx="37545">
                  <c:v>187.7249999999017</c:v>
                </c:pt>
                <c:pt idx="37546">
                  <c:v>187.7299999999017</c:v>
                </c:pt>
                <c:pt idx="37547">
                  <c:v>187.7349999999017</c:v>
                </c:pt>
                <c:pt idx="37548">
                  <c:v>187.7399999999017</c:v>
                </c:pt>
                <c:pt idx="37549">
                  <c:v>187.7449999999017</c:v>
                </c:pt>
                <c:pt idx="37550">
                  <c:v>187.7499999999017</c:v>
                </c:pt>
                <c:pt idx="37551">
                  <c:v>187.7549999999017</c:v>
                </c:pt>
                <c:pt idx="37552">
                  <c:v>187.7599999999017</c:v>
                </c:pt>
                <c:pt idx="37553">
                  <c:v>187.7649999999017</c:v>
                </c:pt>
                <c:pt idx="37554">
                  <c:v>187.7699999999017</c:v>
                </c:pt>
                <c:pt idx="37555">
                  <c:v>187.7749999999017</c:v>
                </c:pt>
                <c:pt idx="37556">
                  <c:v>187.7799999999017</c:v>
                </c:pt>
                <c:pt idx="37557">
                  <c:v>187.7849999999017</c:v>
                </c:pt>
                <c:pt idx="37558">
                  <c:v>187.7899999999017</c:v>
                </c:pt>
                <c:pt idx="37559">
                  <c:v>187.7949999999017</c:v>
                </c:pt>
                <c:pt idx="37560">
                  <c:v>187.7999999999017</c:v>
                </c:pt>
                <c:pt idx="37561">
                  <c:v>187.8049999999017</c:v>
                </c:pt>
                <c:pt idx="37562">
                  <c:v>187.8099999999017</c:v>
                </c:pt>
                <c:pt idx="37563">
                  <c:v>187.8149999999017</c:v>
                </c:pt>
                <c:pt idx="37564">
                  <c:v>187.8199999999017</c:v>
                </c:pt>
                <c:pt idx="37565">
                  <c:v>187.8249999999017</c:v>
                </c:pt>
                <c:pt idx="37566">
                  <c:v>187.8299999999016</c:v>
                </c:pt>
                <c:pt idx="37567">
                  <c:v>187.8349999999016</c:v>
                </c:pt>
                <c:pt idx="37568">
                  <c:v>187.8399999999016</c:v>
                </c:pt>
                <c:pt idx="37569">
                  <c:v>187.8449999999016</c:v>
                </c:pt>
                <c:pt idx="37570">
                  <c:v>187.8499999999016</c:v>
                </c:pt>
                <c:pt idx="37571">
                  <c:v>187.8549999999017</c:v>
                </c:pt>
                <c:pt idx="37572">
                  <c:v>187.8599999999016</c:v>
                </c:pt>
                <c:pt idx="37573">
                  <c:v>187.8649999999016</c:v>
                </c:pt>
                <c:pt idx="37574">
                  <c:v>187.8699999999016</c:v>
                </c:pt>
                <c:pt idx="37575">
                  <c:v>187.8749999999016</c:v>
                </c:pt>
                <c:pt idx="37576">
                  <c:v>187.8799999999016</c:v>
                </c:pt>
                <c:pt idx="37577">
                  <c:v>187.8849999999016</c:v>
                </c:pt>
                <c:pt idx="37578">
                  <c:v>187.8899999999016</c:v>
                </c:pt>
                <c:pt idx="37579">
                  <c:v>187.8949999999016</c:v>
                </c:pt>
                <c:pt idx="37580">
                  <c:v>187.8999999999016</c:v>
                </c:pt>
                <c:pt idx="37581">
                  <c:v>187.9049999999016</c:v>
                </c:pt>
                <c:pt idx="37582">
                  <c:v>187.9099999999016</c:v>
                </c:pt>
                <c:pt idx="37583">
                  <c:v>187.9149999999016</c:v>
                </c:pt>
                <c:pt idx="37584">
                  <c:v>187.9199999999016</c:v>
                </c:pt>
                <c:pt idx="37585">
                  <c:v>187.9249999999016</c:v>
                </c:pt>
                <c:pt idx="37586">
                  <c:v>187.9299999999016</c:v>
                </c:pt>
                <c:pt idx="37587">
                  <c:v>187.9349999999016</c:v>
                </c:pt>
                <c:pt idx="37588">
                  <c:v>187.9399999999015</c:v>
                </c:pt>
                <c:pt idx="37589">
                  <c:v>187.9449999999015</c:v>
                </c:pt>
                <c:pt idx="37590">
                  <c:v>187.9499999999015</c:v>
                </c:pt>
                <c:pt idx="37591">
                  <c:v>187.9549999999016</c:v>
                </c:pt>
                <c:pt idx="37592">
                  <c:v>187.9599999999016</c:v>
                </c:pt>
                <c:pt idx="37593">
                  <c:v>187.9649999999016</c:v>
                </c:pt>
                <c:pt idx="37594">
                  <c:v>187.9699999999015</c:v>
                </c:pt>
                <c:pt idx="37595">
                  <c:v>187.9749999999015</c:v>
                </c:pt>
                <c:pt idx="37596">
                  <c:v>187.9799999999015</c:v>
                </c:pt>
                <c:pt idx="37597">
                  <c:v>187.9849999999015</c:v>
                </c:pt>
                <c:pt idx="37598">
                  <c:v>187.9899999999015</c:v>
                </c:pt>
                <c:pt idx="37599">
                  <c:v>187.9949999999015</c:v>
                </c:pt>
                <c:pt idx="37600">
                  <c:v>187.9999999999015</c:v>
                </c:pt>
                <c:pt idx="37601">
                  <c:v>188.0049999999015</c:v>
                </c:pt>
                <c:pt idx="37602">
                  <c:v>188.0099999999015</c:v>
                </c:pt>
                <c:pt idx="37603">
                  <c:v>188.0149999999015</c:v>
                </c:pt>
                <c:pt idx="37604">
                  <c:v>188.0199999999015</c:v>
                </c:pt>
                <c:pt idx="37605">
                  <c:v>188.0249999999015</c:v>
                </c:pt>
                <c:pt idx="37606">
                  <c:v>188.0299999999015</c:v>
                </c:pt>
                <c:pt idx="37607">
                  <c:v>188.0349999999015</c:v>
                </c:pt>
                <c:pt idx="37608">
                  <c:v>188.0399999999015</c:v>
                </c:pt>
                <c:pt idx="37609">
                  <c:v>188.0449999999014</c:v>
                </c:pt>
                <c:pt idx="37610">
                  <c:v>188.0499999999014</c:v>
                </c:pt>
                <c:pt idx="37611">
                  <c:v>188.0549999999014</c:v>
                </c:pt>
                <c:pt idx="37612">
                  <c:v>188.0599999999014</c:v>
                </c:pt>
                <c:pt idx="37613">
                  <c:v>188.0649999999014</c:v>
                </c:pt>
                <c:pt idx="37614">
                  <c:v>188.0699999999014</c:v>
                </c:pt>
                <c:pt idx="37615">
                  <c:v>188.0749999999014</c:v>
                </c:pt>
                <c:pt idx="37616">
                  <c:v>188.0799999999014</c:v>
                </c:pt>
                <c:pt idx="37617">
                  <c:v>188.0849999999014</c:v>
                </c:pt>
                <c:pt idx="37618">
                  <c:v>188.0899999999014</c:v>
                </c:pt>
                <c:pt idx="37619">
                  <c:v>188.0949999999014</c:v>
                </c:pt>
                <c:pt idx="37620">
                  <c:v>188.0999999999014</c:v>
                </c:pt>
                <c:pt idx="37621">
                  <c:v>188.1049999999014</c:v>
                </c:pt>
                <c:pt idx="37622">
                  <c:v>188.1099999999014</c:v>
                </c:pt>
                <c:pt idx="37623">
                  <c:v>188.1149999999014</c:v>
                </c:pt>
                <c:pt idx="37624">
                  <c:v>188.1199999999014</c:v>
                </c:pt>
                <c:pt idx="37625">
                  <c:v>188.1249999999014</c:v>
                </c:pt>
                <c:pt idx="37626">
                  <c:v>188.1299999999014</c:v>
                </c:pt>
                <c:pt idx="37627">
                  <c:v>188.1349999999014</c:v>
                </c:pt>
                <c:pt idx="37628">
                  <c:v>188.1399999999014</c:v>
                </c:pt>
                <c:pt idx="37629">
                  <c:v>188.1449999999014</c:v>
                </c:pt>
                <c:pt idx="37630">
                  <c:v>188.1499999999014</c:v>
                </c:pt>
                <c:pt idx="37631">
                  <c:v>188.1549999999014</c:v>
                </c:pt>
                <c:pt idx="37632">
                  <c:v>188.1599999999013</c:v>
                </c:pt>
                <c:pt idx="37633">
                  <c:v>188.1649999999013</c:v>
                </c:pt>
                <c:pt idx="37634">
                  <c:v>188.1699999999013</c:v>
                </c:pt>
                <c:pt idx="37635">
                  <c:v>188.1749999999013</c:v>
                </c:pt>
                <c:pt idx="37636">
                  <c:v>188.1799999999013</c:v>
                </c:pt>
                <c:pt idx="37637">
                  <c:v>188.1849999999014</c:v>
                </c:pt>
                <c:pt idx="37638">
                  <c:v>188.1899999999013</c:v>
                </c:pt>
                <c:pt idx="37639">
                  <c:v>188.1949999999013</c:v>
                </c:pt>
                <c:pt idx="37640">
                  <c:v>188.1999999999013</c:v>
                </c:pt>
                <c:pt idx="37641">
                  <c:v>188.2049999999013</c:v>
                </c:pt>
                <c:pt idx="37642">
                  <c:v>188.2099999999013</c:v>
                </c:pt>
                <c:pt idx="37643">
                  <c:v>188.2149999999013</c:v>
                </c:pt>
                <c:pt idx="37644">
                  <c:v>188.2199999999013</c:v>
                </c:pt>
                <c:pt idx="37645">
                  <c:v>188.2249999999013</c:v>
                </c:pt>
                <c:pt idx="37646">
                  <c:v>188.2299999999013</c:v>
                </c:pt>
                <c:pt idx="37647">
                  <c:v>188.2349999999013</c:v>
                </c:pt>
                <c:pt idx="37648">
                  <c:v>188.2399999999013</c:v>
                </c:pt>
                <c:pt idx="37649">
                  <c:v>188.2449999999013</c:v>
                </c:pt>
                <c:pt idx="37650">
                  <c:v>188.2499999999011</c:v>
                </c:pt>
                <c:pt idx="37651">
                  <c:v>188.2549999999013</c:v>
                </c:pt>
                <c:pt idx="37652">
                  <c:v>188.2599999999013</c:v>
                </c:pt>
                <c:pt idx="37653">
                  <c:v>188.2649999999012</c:v>
                </c:pt>
                <c:pt idx="37654">
                  <c:v>188.2699999999012</c:v>
                </c:pt>
                <c:pt idx="37655">
                  <c:v>188.2749999999012</c:v>
                </c:pt>
                <c:pt idx="37656">
                  <c:v>188.2799999999012</c:v>
                </c:pt>
                <c:pt idx="37657">
                  <c:v>188.2849999999012</c:v>
                </c:pt>
                <c:pt idx="37658">
                  <c:v>188.2899999999012</c:v>
                </c:pt>
                <c:pt idx="37659">
                  <c:v>188.2949999999012</c:v>
                </c:pt>
                <c:pt idx="37660">
                  <c:v>188.2999999999012</c:v>
                </c:pt>
                <c:pt idx="37661">
                  <c:v>188.3049999999012</c:v>
                </c:pt>
                <c:pt idx="37662">
                  <c:v>188.3099999999012</c:v>
                </c:pt>
                <c:pt idx="37663">
                  <c:v>188.3149999999012</c:v>
                </c:pt>
                <c:pt idx="37664">
                  <c:v>188.3199999999012</c:v>
                </c:pt>
                <c:pt idx="37665">
                  <c:v>188.3249999999012</c:v>
                </c:pt>
                <c:pt idx="37666">
                  <c:v>188.3299999999012</c:v>
                </c:pt>
                <c:pt idx="37667">
                  <c:v>188.3349999999012</c:v>
                </c:pt>
                <c:pt idx="37668">
                  <c:v>188.3399999999012</c:v>
                </c:pt>
                <c:pt idx="37669">
                  <c:v>188.3449999999012</c:v>
                </c:pt>
                <c:pt idx="37670">
                  <c:v>188.3499999999012</c:v>
                </c:pt>
                <c:pt idx="37671">
                  <c:v>188.3549999999012</c:v>
                </c:pt>
                <c:pt idx="37672">
                  <c:v>188.3599999999012</c:v>
                </c:pt>
                <c:pt idx="37673">
                  <c:v>188.3649999999012</c:v>
                </c:pt>
                <c:pt idx="37674">
                  <c:v>188.3699999999012</c:v>
                </c:pt>
                <c:pt idx="37675">
                  <c:v>188.3749999999012</c:v>
                </c:pt>
                <c:pt idx="37676">
                  <c:v>188.3799999999011</c:v>
                </c:pt>
                <c:pt idx="37677">
                  <c:v>188.3849999999012</c:v>
                </c:pt>
                <c:pt idx="37678">
                  <c:v>188.3899999999012</c:v>
                </c:pt>
                <c:pt idx="37679">
                  <c:v>188.3949999999012</c:v>
                </c:pt>
                <c:pt idx="37680">
                  <c:v>188.3999999999012</c:v>
                </c:pt>
                <c:pt idx="37681">
                  <c:v>188.4049999999012</c:v>
                </c:pt>
                <c:pt idx="37682">
                  <c:v>188.4099999999011</c:v>
                </c:pt>
                <c:pt idx="37683">
                  <c:v>188.4149999999011</c:v>
                </c:pt>
                <c:pt idx="37684">
                  <c:v>188.4199999999011</c:v>
                </c:pt>
                <c:pt idx="37685">
                  <c:v>188.4249999999011</c:v>
                </c:pt>
                <c:pt idx="37686">
                  <c:v>188.4299999999011</c:v>
                </c:pt>
                <c:pt idx="37687">
                  <c:v>188.4349999999011</c:v>
                </c:pt>
                <c:pt idx="37688">
                  <c:v>188.4399999999011</c:v>
                </c:pt>
                <c:pt idx="37689">
                  <c:v>188.4449999999011</c:v>
                </c:pt>
                <c:pt idx="37690">
                  <c:v>188.4499999999011</c:v>
                </c:pt>
                <c:pt idx="37691">
                  <c:v>188.4549999999011</c:v>
                </c:pt>
                <c:pt idx="37692">
                  <c:v>188.4599999999011</c:v>
                </c:pt>
                <c:pt idx="37693">
                  <c:v>188.4649999999011</c:v>
                </c:pt>
                <c:pt idx="37694">
                  <c:v>188.4699999999011</c:v>
                </c:pt>
                <c:pt idx="37695">
                  <c:v>188.4749999999011</c:v>
                </c:pt>
                <c:pt idx="37696">
                  <c:v>188.4799999999011</c:v>
                </c:pt>
                <c:pt idx="37697">
                  <c:v>188.4849999999011</c:v>
                </c:pt>
                <c:pt idx="37698">
                  <c:v>188.489999999901</c:v>
                </c:pt>
                <c:pt idx="37699">
                  <c:v>188.494999999901</c:v>
                </c:pt>
                <c:pt idx="37700">
                  <c:v>188.499999999901</c:v>
                </c:pt>
                <c:pt idx="37701">
                  <c:v>188.504999999901</c:v>
                </c:pt>
                <c:pt idx="37702">
                  <c:v>188.509999999901</c:v>
                </c:pt>
                <c:pt idx="37703">
                  <c:v>188.514999999901</c:v>
                </c:pt>
                <c:pt idx="37704">
                  <c:v>188.519999999901</c:v>
                </c:pt>
                <c:pt idx="37705">
                  <c:v>188.524999999901</c:v>
                </c:pt>
                <c:pt idx="37706">
                  <c:v>188.529999999901</c:v>
                </c:pt>
                <c:pt idx="37707">
                  <c:v>188.534999999901</c:v>
                </c:pt>
                <c:pt idx="37708">
                  <c:v>188.539999999901</c:v>
                </c:pt>
                <c:pt idx="37709">
                  <c:v>188.544999999901</c:v>
                </c:pt>
                <c:pt idx="37710">
                  <c:v>188.549999999901</c:v>
                </c:pt>
                <c:pt idx="37711">
                  <c:v>188.554999999901</c:v>
                </c:pt>
                <c:pt idx="37712">
                  <c:v>188.559999999901</c:v>
                </c:pt>
                <c:pt idx="37713">
                  <c:v>188.564999999901</c:v>
                </c:pt>
                <c:pt idx="37714">
                  <c:v>188.569999999901</c:v>
                </c:pt>
                <c:pt idx="37715">
                  <c:v>188.574999999901</c:v>
                </c:pt>
                <c:pt idx="37716">
                  <c:v>188.579999999901</c:v>
                </c:pt>
                <c:pt idx="37717">
                  <c:v>188.584999999901</c:v>
                </c:pt>
                <c:pt idx="37718">
                  <c:v>188.589999999901</c:v>
                </c:pt>
                <c:pt idx="37719">
                  <c:v>188.594999999901</c:v>
                </c:pt>
                <c:pt idx="37720">
                  <c:v>188.5999999999009</c:v>
                </c:pt>
                <c:pt idx="37721">
                  <c:v>188.6049999999009</c:v>
                </c:pt>
                <c:pt idx="37722">
                  <c:v>188.6099999999009</c:v>
                </c:pt>
                <c:pt idx="37723">
                  <c:v>188.6149999999009</c:v>
                </c:pt>
                <c:pt idx="37724">
                  <c:v>188.6199999999009</c:v>
                </c:pt>
                <c:pt idx="37725">
                  <c:v>188.624999999901</c:v>
                </c:pt>
                <c:pt idx="37726">
                  <c:v>188.6299999999009</c:v>
                </c:pt>
                <c:pt idx="37727">
                  <c:v>188.6349999999009</c:v>
                </c:pt>
                <c:pt idx="37728">
                  <c:v>188.6399999999009</c:v>
                </c:pt>
                <c:pt idx="37729">
                  <c:v>188.6449999999009</c:v>
                </c:pt>
                <c:pt idx="37730">
                  <c:v>188.6499999999009</c:v>
                </c:pt>
                <c:pt idx="37731">
                  <c:v>188.6549999999009</c:v>
                </c:pt>
                <c:pt idx="37732">
                  <c:v>188.6599999999009</c:v>
                </c:pt>
                <c:pt idx="37733">
                  <c:v>188.6649999999009</c:v>
                </c:pt>
                <c:pt idx="37734">
                  <c:v>188.6699999999009</c:v>
                </c:pt>
                <c:pt idx="37735">
                  <c:v>188.6749999999009</c:v>
                </c:pt>
                <c:pt idx="37736">
                  <c:v>188.6799999999009</c:v>
                </c:pt>
                <c:pt idx="37737">
                  <c:v>188.6849999999009</c:v>
                </c:pt>
                <c:pt idx="37738">
                  <c:v>188.6899999999009</c:v>
                </c:pt>
                <c:pt idx="37739">
                  <c:v>188.6949999999009</c:v>
                </c:pt>
                <c:pt idx="37740">
                  <c:v>188.6999999999009</c:v>
                </c:pt>
                <c:pt idx="37741">
                  <c:v>188.7049999999008</c:v>
                </c:pt>
                <c:pt idx="37742">
                  <c:v>188.7099999999008</c:v>
                </c:pt>
                <c:pt idx="37743">
                  <c:v>188.7149999999008</c:v>
                </c:pt>
                <c:pt idx="37744">
                  <c:v>188.7199999999008</c:v>
                </c:pt>
                <c:pt idx="37745">
                  <c:v>188.7249999999008</c:v>
                </c:pt>
                <c:pt idx="37746">
                  <c:v>188.7299999999008</c:v>
                </c:pt>
                <c:pt idx="37747">
                  <c:v>188.7349999999008</c:v>
                </c:pt>
                <c:pt idx="37748">
                  <c:v>188.7399999999008</c:v>
                </c:pt>
                <c:pt idx="37749">
                  <c:v>188.7449999999008</c:v>
                </c:pt>
                <c:pt idx="37750">
                  <c:v>188.7499999999008</c:v>
                </c:pt>
                <c:pt idx="37751">
                  <c:v>188.7549999999008</c:v>
                </c:pt>
                <c:pt idx="37752">
                  <c:v>188.7599999999008</c:v>
                </c:pt>
                <c:pt idx="37753">
                  <c:v>188.7649999999008</c:v>
                </c:pt>
                <c:pt idx="37754">
                  <c:v>188.7699999999008</c:v>
                </c:pt>
                <c:pt idx="37755">
                  <c:v>188.7749999999008</c:v>
                </c:pt>
                <c:pt idx="37756">
                  <c:v>188.7799999999008</c:v>
                </c:pt>
                <c:pt idx="37757">
                  <c:v>188.7849999999008</c:v>
                </c:pt>
                <c:pt idx="37758">
                  <c:v>188.7899999999008</c:v>
                </c:pt>
                <c:pt idx="37759">
                  <c:v>188.7949999999008</c:v>
                </c:pt>
                <c:pt idx="37760">
                  <c:v>188.7999999999008</c:v>
                </c:pt>
                <c:pt idx="37761">
                  <c:v>188.8049999999008</c:v>
                </c:pt>
                <c:pt idx="37762">
                  <c:v>188.8099999999008</c:v>
                </c:pt>
                <c:pt idx="37763">
                  <c:v>188.8149999999008</c:v>
                </c:pt>
                <c:pt idx="37764">
                  <c:v>188.8199999999007</c:v>
                </c:pt>
                <c:pt idx="37765">
                  <c:v>188.8249999999008</c:v>
                </c:pt>
                <c:pt idx="37766">
                  <c:v>188.8299999999008</c:v>
                </c:pt>
                <c:pt idx="37767">
                  <c:v>188.8349999999008</c:v>
                </c:pt>
                <c:pt idx="37768">
                  <c:v>188.8399999999008</c:v>
                </c:pt>
                <c:pt idx="37769">
                  <c:v>188.8449999999008</c:v>
                </c:pt>
                <c:pt idx="37770">
                  <c:v>188.8499999999007</c:v>
                </c:pt>
                <c:pt idx="37771">
                  <c:v>188.8549999999007</c:v>
                </c:pt>
                <c:pt idx="37772">
                  <c:v>188.8599999999007</c:v>
                </c:pt>
                <c:pt idx="37773">
                  <c:v>188.8649999999007</c:v>
                </c:pt>
                <c:pt idx="37774">
                  <c:v>188.8699999999007</c:v>
                </c:pt>
                <c:pt idx="37775">
                  <c:v>188.8749999999007</c:v>
                </c:pt>
                <c:pt idx="37776">
                  <c:v>188.8799999999007</c:v>
                </c:pt>
                <c:pt idx="37777">
                  <c:v>188.8849999999007</c:v>
                </c:pt>
                <c:pt idx="37778">
                  <c:v>188.8899999999007</c:v>
                </c:pt>
                <c:pt idx="37779">
                  <c:v>188.8949999999007</c:v>
                </c:pt>
                <c:pt idx="37780">
                  <c:v>188.8999999999007</c:v>
                </c:pt>
                <c:pt idx="37781">
                  <c:v>188.9049999999007</c:v>
                </c:pt>
                <c:pt idx="37782">
                  <c:v>188.9099999999007</c:v>
                </c:pt>
                <c:pt idx="37783">
                  <c:v>188.9149999999007</c:v>
                </c:pt>
                <c:pt idx="37784">
                  <c:v>188.9199999999007</c:v>
                </c:pt>
                <c:pt idx="37785">
                  <c:v>188.9249999999007</c:v>
                </c:pt>
                <c:pt idx="37786">
                  <c:v>188.9299999999006</c:v>
                </c:pt>
                <c:pt idx="37787">
                  <c:v>188.9349999999006</c:v>
                </c:pt>
                <c:pt idx="37788">
                  <c:v>188.9399999999006</c:v>
                </c:pt>
                <c:pt idx="37789">
                  <c:v>188.9449999999006</c:v>
                </c:pt>
                <c:pt idx="37790">
                  <c:v>188.9499999999006</c:v>
                </c:pt>
                <c:pt idx="37791">
                  <c:v>188.9549999999007</c:v>
                </c:pt>
                <c:pt idx="37792">
                  <c:v>188.9599999999006</c:v>
                </c:pt>
                <c:pt idx="37793">
                  <c:v>188.9649999999006</c:v>
                </c:pt>
                <c:pt idx="37794">
                  <c:v>188.9699999999006</c:v>
                </c:pt>
                <c:pt idx="37795">
                  <c:v>188.9749999999006</c:v>
                </c:pt>
                <c:pt idx="37796">
                  <c:v>188.9799999999006</c:v>
                </c:pt>
                <c:pt idx="37797">
                  <c:v>188.9849999999006</c:v>
                </c:pt>
                <c:pt idx="37798">
                  <c:v>188.9899999999006</c:v>
                </c:pt>
                <c:pt idx="37799">
                  <c:v>188.9949999999006</c:v>
                </c:pt>
                <c:pt idx="37800">
                  <c:v>188.9999999999006</c:v>
                </c:pt>
                <c:pt idx="37801">
                  <c:v>189.0049999999006</c:v>
                </c:pt>
                <c:pt idx="37802">
                  <c:v>189.0099999999006</c:v>
                </c:pt>
                <c:pt idx="37803">
                  <c:v>189.0149999999006</c:v>
                </c:pt>
                <c:pt idx="37804">
                  <c:v>189.0199999999006</c:v>
                </c:pt>
                <c:pt idx="37805">
                  <c:v>189.0249999999006</c:v>
                </c:pt>
                <c:pt idx="37806">
                  <c:v>189.0299999999006</c:v>
                </c:pt>
                <c:pt idx="37807">
                  <c:v>189.0349999999006</c:v>
                </c:pt>
                <c:pt idx="37808">
                  <c:v>189.0399999999005</c:v>
                </c:pt>
                <c:pt idx="37809">
                  <c:v>189.0449999999005</c:v>
                </c:pt>
                <c:pt idx="37810">
                  <c:v>189.0499999999005</c:v>
                </c:pt>
                <c:pt idx="37811">
                  <c:v>189.0549999999006</c:v>
                </c:pt>
                <c:pt idx="37812">
                  <c:v>189.0599999999006</c:v>
                </c:pt>
                <c:pt idx="37813">
                  <c:v>189.0649999999006</c:v>
                </c:pt>
                <c:pt idx="37814">
                  <c:v>189.0699999999005</c:v>
                </c:pt>
                <c:pt idx="37815">
                  <c:v>189.0749999999005</c:v>
                </c:pt>
                <c:pt idx="37816">
                  <c:v>189.0799999999005</c:v>
                </c:pt>
                <c:pt idx="37817">
                  <c:v>189.0849999999005</c:v>
                </c:pt>
                <c:pt idx="37818">
                  <c:v>189.0899999999005</c:v>
                </c:pt>
                <c:pt idx="37819">
                  <c:v>189.0949999999005</c:v>
                </c:pt>
                <c:pt idx="37820">
                  <c:v>189.0999999999005</c:v>
                </c:pt>
                <c:pt idx="37821">
                  <c:v>189.1049999999005</c:v>
                </c:pt>
                <c:pt idx="37822">
                  <c:v>189.1099999999005</c:v>
                </c:pt>
                <c:pt idx="37823">
                  <c:v>189.1149999999005</c:v>
                </c:pt>
                <c:pt idx="37824">
                  <c:v>189.1199999999005</c:v>
                </c:pt>
                <c:pt idx="37825">
                  <c:v>189.1249999999005</c:v>
                </c:pt>
                <c:pt idx="37826">
                  <c:v>189.1299999999005</c:v>
                </c:pt>
                <c:pt idx="37827">
                  <c:v>189.1349999999005</c:v>
                </c:pt>
                <c:pt idx="37828">
                  <c:v>189.1399999999005</c:v>
                </c:pt>
                <c:pt idx="37829">
                  <c:v>189.1449999999004</c:v>
                </c:pt>
                <c:pt idx="37830">
                  <c:v>189.1499999999004</c:v>
                </c:pt>
                <c:pt idx="37831">
                  <c:v>189.1549999999004</c:v>
                </c:pt>
                <c:pt idx="37832">
                  <c:v>189.1599999999004</c:v>
                </c:pt>
                <c:pt idx="37833">
                  <c:v>189.1649999999004</c:v>
                </c:pt>
                <c:pt idx="37834">
                  <c:v>189.1699999999004</c:v>
                </c:pt>
                <c:pt idx="37835">
                  <c:v>189.1749999999004</c:v>
                </c:pt>
                <c:pt idx="37836">
                  <c:v>189.1799999999004</c:v>
                </c:pt>
                <c:pt idx="37837">
                  <c:v>189.1849999999004</c:v>
                </c:pt>
                <c:pt idx="37838">
                  <c:v>189.1899999999004</c:v>
                </c:pt>
                <c:pt idx="37839">
                  <c:v>189.1949999999004</c:v>
                </c:pt>
                <c:pt idx="37840">
                  <c:v>189.1999999999004</c:v>
                </c:pt>
                <c:pt idx="37841">
                  <c:v>189.2049999999004</c:v>
                </c:pt>
                <c:pt idx="37842">
                  <c:v>189.2099999999004</c:v>
                </c:pt>
                <c:pt idx="37843">
                  <c:v>189.2149999999004</c:v>
                </c:pt>
                <c:pt idx="37844">
                  <c:v>189.2199999999004</c:v>
                </c:pt>
                <c:pt idx="37845">
                  <c:v>189.2249999999004</c:v>
                </c:pt>
                <c:pt idx="37846">
                  <c:v>189.2299999999004</c:v>
                </c:pt>
                <c:pt idx="37847">
                  <c:v>189.2349999999004</c:v>
                </c:pt>
                <c:pt idx="37848">
                  <c:v>189.2399999999004</c:v>
                </c:pt>
                <c:pt idx="37849">
                  <c:v>189.2449999999004</c:v>
                </c:pt>
                <c:pt idx="37850">
                  <c:v>189.2499999999004</c:v>
                </c:pt>
                <c:pt idx="37851">
                  <c:v>189.2549999999004</c:v>
                </c:pt>
                <c:pt idx="37852">
                  <c:v>189.2599999999003</c:v>
                </c:pt>
                <c:pt idx="37853">
                  <c:v>189.2649999999003</c:v>
                </c:pt>
                <c:pt idx="37854">
                  <c:v>189.2699999999003</c:v>
                </c:pt>
                <c:pt idx="37855">
                  <c:v>189.2749999999003</c:v>
                </c:pt>
                <c:pt idx="37856">
                  <c:v>189.2799999999003</c:v>
                </c:pt>
                <c:pt idx="37857">
                  <c:v>189.2849999999004</c:v>
                </c:pt>
                <c:pt idx="37858">
                  <c:v>189.2899999999003</c:v>
                </c:pt>
                <c:pt idx="37859">
                  <c:v>189.2949999999003</c:v>
                </c:pt>
                <c:pt idx="37860">
                  <c:v>189.2999999999003</c:v>
                </c:pt>
                <c:pt idx="37861">
                  <c:v>189.3049999999003</c:v>
                </c:pt>
                <c:pt idx="37862">
                  <c:v>189.3099999999003</c:v>
                </c:pt>
                <c:pt idx="37863">
                  <c:v>189.3149999999003</c:v>
                </c:pt>
                <c:pt idx="37864">
                  <c:v>189.3199999999003</c:v>
                </c:pt>
                <c:pt idx="37865">
                  <c:v>189.3249999999003</c:v>
                </c:pt>
                <c:pt idx="37866">
                  <c:v>189.3299999999003</c:v>
                </c:pt>
                <c:pt idx="37867">
                  <c:v>189.3349999999003</c:v>
                </c:pt>
                <c:pt idx="37868">
                  <c:v>189.3399999999003</c:v>
                </c:pt>
                <c:pt idx="37869">
                  <c:v>189.3449999999003</c:v>
                </c:pt>
                <c:pt idx="37870">
                  <c:v>189.3499999999003</c:v>
                </c:pt>
                <c:pt idx="37871">
                  <c:v>189.3549999999003</c:v>
                </c:pt>
                <c:pt idx="37872">
                  <c:v>189.3599999999003</c:v>
                </c:pt>
                <c:pt idx="37873">
                  <c:v>189.3649999999003</c:v>
                </c:pt>
                <c:pt idx="37874">
                  <c:v>189.3699999999002</c:v>
                </c:pt>
                <c:pt idx="37875">
                  <c:v>189.3749999999002</c:v>
                </c:pt>
                <c:pt idx="37876">
                  <c:v>189.3799999999002</c:v>
                </c:pt>
                <c:pt idx="37877">
                  <c:v>189.3849999999003</c:v>
                </c:pt>
                <c:pt idx="37878">
                  <c:v>189.3899999999003</c:v>
                </c:pt>
                <c:pt idx="37879">
                  <c:v>189.3949999999002</c:v>
                </c:pt>
                <c:pt idx="37880">
                  <c:v>189.3999999999002</c:v>
                </c:pt>
                <c:pt idx="37881">
                  <c:v>189.4049999999002</c:v>
                </c:pt>
                <c:pt idx="37882">
                  <c:v>189.4099999999002</c:v>
                </c:pt>
                <c:pt idx="37883">
                  <c:v>189.4149999999002</c:v>
                </c:pt>
                <c:pt idx="37884">
                  <c:v>189.4199999999002</c:v>
                </c:pt>
                <c:pt idx="37885">
                  <c:v>189.4249999999002</c:v>
                </c:pt>
                <c:pt idx="37886">
                  <c:v>189.4299999999002</c:v>
                </c:pt>
                <c:pt idx="37887">
                  <c:v>189.4349999999002</c:v>
                </c:pt>
                <c:pt idx="37888">
                  <c:v>189.4399999999002</c:v>
                </c:pt>
                <c:pt idx="37889">
                  <c:v>189.4449999999002</c:v>
                </c:pt>
                <c:pt idx="37890">
                  <c:v>189.4499999999002</c:v>
                </c:pt>
                <c:pt idx="37891">
                  <c:v>189.4549999999002</c:v>
                </c:pt>
                <c:pt idx="37892">
                  <c:v>189.4599999999002</c:v>
                </c:pt>
                <c:pt idx="37893">
                  <c:v>189.4649999999002</c:v>
                </c:pt>
                <c:pt idx="37894">
                  <c:v>189.4699999999002</c:v>
                </c:pt>
                <c:pt idx="37895">
                  <c:v>189.4749999999002</c:v>
                </c:pt>
                <c:pt idx="37896">
                  <c:v>189.4799999999001</c:v>
                </c:pt>
                <c:pt idx="37897">
                  <c:v>189.4849999999002</c:v>
                </c:pt>
                <c:pt idx="37898">
                  <c:v>189.4899999999002</c:v>
                </c:pt>
                <c:pt idx="37899">
                  <c:v>189.4949999999002</c:v>
                </c:pt>
                <c:pt idx="37900">
                  <c:v>189.4999999999002</c:v>
                </c:pt>
                <c:pt idx="37901">
                  <c:v>189.5049999999001</c:v>
                </c:pt>
                <c:pt idx="37902">
                  <c:v>189.5099999999001</c:v>
                </c:pt>
                <c:pt idx="37903">
                  <c:v>189.5149999999001</c:v>
                </c:pt>
                <c:pt idx="37904">
                  <c:v>189.5199999999001</c:v>
                </c:pt>
                <c:pt idx="37905">
                  <c:v>189.5249999999001</c:v>
                </c:pt>
                <c:pt idx="37906">
                  <c:v>189.5299999999001</c:v>
                </c:pt>
                <c:pt idx="37907">
                  <c:v>189.5349999999001</c:v>
                </c:pt>
                <c:pt idx="37908">
                  <c:v>189.5399999999001</c:v>
                </c:pt>
                <c:pt idx="37909">
                  <c:v>189.5449999999001</c:v>
                </c:pt>
                <c:pt idx="37910">
                  <c:v>189.5499999999001</c:v>
                </c:pt>
                <c:pt idx="37911">
                  <c:v>189.5549999999001</c:v>
                </c:pt>
                <c:pt idx="37912">
                  <c:v>189.5599999999001</c:v>
                </c:pt>
                <c:pt idx="37913">
                  <c:v>189.5649999999001</c:v>
                </c:pt>
                <c:pt idx="37914">
                  <c:v>189.5699999999001</c:v>
                </c:pt>
                <c:pt idx="37915">
                  <c:v>189.5749999999001</c:v>
                </c:pt>
                <c:pt idx="37916">
                  <c:v>189.5799999999001</c:v>
                </c:pt>
                <c:pt idx="37917">
                  <c:v>189.5849999999001</c:v>
                </c:pt>
                <c:pt idx="37918">
                  <c:v>189.5899999999</c:v>
                </c:pt>
                <c:pt idx="37919">
                  <c:v>189.5949999999</c:v>
                </c:pt>
                <c:pt idx="37920">
                  <c:v>189.5999999999</c:v>
                </c:pt>
                <c:pt idx="37921">
                  <c:v>189.6049999999</c:v>
                </c:pt>
                <c:pt idx="37922">
                  <c:v>189.6099999999</c:v>
                </c:pt>
                <c:pt idx="37923">
                  <c:v>189.6149999999</c:v>
                </c:pt>
                <c:pt idx="37924">
                  <c:v>189.6199999999</c:v>
                </c:pt>
                <c:pt idx="37925">
                  <c:v>189.6249999999</c:v>
                </c:pt>
                <c:pt idx="37926">
                  <c:v>189.6299999999</c:v>
                </c:pt>
                <c:pt idx="37927">
                  <c:v>189.6349999999</c:v>
                </c:pt>
                <c:pt idx="37928">
                  <c:v>189.6399999999</c:v>
                </c:pt>
                <c:pt idx="37929">
                  <c:v>189.6449999999</c:v>
                </c:pt>
                <c:pt idx="37930">
                  <c:v>189.6499999999</c:v>
                </c:pt>
                <c:pt idx="37931">
                  <c:v>189.6549999999</c:v>
                </c:pt>
                <c:pt idx="37932">
                  <c:v>189.6599999999</c:v>
                </c:pt>
                <c:pt idx="37933">
                  <c:v>189.6649999999</c:v>
                </c:pt>
                <c:pt idx="37934">
                  <c:v>189.6699999999</c:v>
                </c:pt>
                <c:pt idx="37935">
                  <c:v>189.6749999999</c:v>
                </c:pt>
                <c:pt idx="37936">
                  <c:v>189.6799999999</c:v>
                </c:pt>
                <c:pt idx="37937">
                  <c:v>189.6849999999</c:v>
                </c:pt>
                <c:pt idx="37938">
                  <c:v>189.6899999999</c:v>
                </c:pt>
                <c:pt idx="37939">
                  <c:v>189.6949999999</c:v>
                </c:pt>
                <c:pt idx="37940">
                  <c:v>189.6999999998999</c:v>
                </c:pt>
                <c:pt idx="37941">
                  <c:v>189.7049999998999</c:v>
                </c:pt>
                <c:pt idx="37942">
                  <c:v>189.7099999998999</c:v>
                </c:pt>
                <c:pt idx="37943">
                  <c:v>189.7149999998999</c:v>
                </c:pt>
                <c:pt idx="37944">
                  <c:v>189.7199999998999</c:v>
                </c:pt>
                <c:pt idx="37945">
                  <c:v>189.7249999998999</c:v>
                </c:pt>
                <c:pt idx="37946">
                  <c:v>189.7299999998999</c:v>
                </c:pt>
                <c:pt idx="37947">
                  <c:v>189.7349999998999</c:v>
                </c:pt>
                <c:pt idx="37948">
                  <c:v>189.7399999998999</c:v>
                </c:pt>
                <c:pt idx="37949">
                  <c:v>189.7449999998999</c:v>
                </c:pt>
                <c:pt idx="37950">
                  <c:v>189.7499999998999</c:v>
                </c:pt>
                <c:pt idx="37951">
                  <c:v>189.7549999998999</c:v>
                </c:pt>
                <c:pt idx="37952">
                  <c:v>189.7599999998999</c:v>
                </c:pt>
                <c:pt idx="37953">
                  <c:v>189.7649999998999</c:v>
                </c:pt>
                <c:pt idx="37954">
                  <c:v>189.7699999998999</c:v>
                </c:pt>
                <c:pt idx="37955">
                  <c:v>189.7749999998999</c:v>
                </c:pt>
                <c:pt idx="37956">
                  <c:v>189.7799999998999</c:v>
                </c:pt>
                <c:pt idx="37957">
                  <c:v>189.7849999998999</c:v>
                </c:pt>
                <c:pt idx="37958">
                  <c:v>189.7899999998999</c:v>
                </c:pt>
                <c:pt idx="37959">
                  <c:v>189.7949999998999</c:v>
                </c:pt>
                <c:pt idx="37960">
                  <c:v>189.7999999998999</c:v>
                </c:pt>
                <c:pt idx="37961">
                  <c:v>189.8049999999</c:v>
                </c:pt>
                <c:pt idx="37962">
                  <c:v>189.8099999998998</c:v>
                </c:pt>
                <c:pt idx="37963">
                  <c:v>189.8149999998998</c:v>
                </c:pt>
                <c:pt idx="37964">
                  <c:v>189.8199999998998</c:v>
                </c:pt>
                <c:pt idx="37965">
                  <c:v>189.8249999999</c:v>
                </c:pt>
                <c:pt idx="37966">
                  <c:v>189.8299999999</c:v>
                </c:pt>
                <c:pt idx="37967">
                  <c:v>189.8349999998998</c:v>
                </c:pt>
                <c:pt idx="37968">
                  <c:v>189.8399999998998</c:v>
                </c:pt>
                <c:pt idx="37969">
                  <c:v>189.8449999998998</c:v>
                </c:pt>
                <c:pt idx="37970">
                  <c:v>189.8499999998998</c:v>
                </c:pt>
                <c:pt idx="37971">
                  <c:v>189.8549999998998</c:v>
                </c:pt>
                <c:pt idx="37972">
                  <c:v>189.8599999998998</c:v>
                </c:pt>
                <c:pt idx="37973">
                  <c:v>189.8649999998998</c:v>
                </c:pt>
                <c:pt idx="37974">
                  <c:v>189.8699999998998</c:v>
                </c:pt>
                <c:pt idx="37975">
                  <c:v>189.8749999998998</c:v>
                </c:pt>
                <c:pt idx="37976">
                  <c:v>189.8799999998998</c:v>
                </c:pt>
                <c:pt idx="37977">
                  <c:v>189.8849999998998</c:v>
                </c:pt>
                <c:pt idx="37978">
                  <c:v>189.8899999998998</c:v>
                </c:pt>
                <c:pt idx="37979">
                  <c:v>189.8949999998998</c:v>
                </c:pt>
                <c:pt idx="37980">
                  <c:v>189.8999999998998</c:v>
                </c:pt>
                <c:pt idx="37981">
                  <c:v>189.9049999998998</c:v>
                </c:pt>
                <c:pt idx="37982">
                  <c:v>189.9099999998998</c:v>
                </c:pt>
                <c:pt idx="37983">
                  <c:v>189.9149999998998</c:v>
                </c:pt>
                <c:pt idx="37984">
                  <c:v>189.9199999998997</c:v>
                </c:pt>
                <c:pt idx="37985">
                  <c:v>189.9249999998998</c:v>
                </c:pt>
                <c:pt idx="37986">
                  <c:v>189.9299999998998</c:v>
                </c:pt>
                <c:pt idx="37987">
                  <c:v>189.9349999998998</c:v>
                </c:pt>
                <c:pt idx="37988">
                  <c:v>189.9399999998998</c:v>
                </c:pt>
                <c:pt idx="37989">
                  <c:v>189.9449999998997</c:v>
                </c:pt>
                <c:pt idx="37990">
                  <c:v>189.9499999998997</c:v>
                </c:pt>
                <c:pt idx="37991">
                  <c:v>189.9549999998997</c:v>
                </c:pt>
                <c:pt idx="37992">
                  <c:v>189.9599999998997</c:v>
                </c:pt>
                <c:pt idx="37993">
                  <c:v>189.9649999998997</c:v>
                </c:pt>
                <c:pt idx="37994">
                  <c:v>189.9699999998997</c:v>
                </c:pt>
                <c:pt idx="37995">
                  <c:v>189.9749999998997</c:v>
                </c:pt>
                <c:pt idx="37996">
                  <c:v>189.9799999998997</c:v>
                </c:pt>
                <c:pt idx="37997">
                  <c:v>189.9849999998997</c:v>
                </c:pt>
                <c:pt idx="37998">
                  <c:v>189.9899999998997</c:v>
                </c:pt>
                <c:pt idx="37999">
                  <c:v>189.9949999998997</c:v>
                </c:pt>
                <c:pt idx="38000">
                  <c:v>189.9999999998997</c:v>
                </c:pt>
                <c:pt idx="38001">
                  <c:v>190.0049999998997</c:v>
                </c:pt>
                <c:pt idx="38002">
                  <c:v>190.0099999998997</c:v>
                </c:pt>
                <c:pt idx="38003">
                  <c:v>190.0149999998997</c:v>
                </c:pt>
                <c:pt idx="38004">
                  <c:v>190.0199999998997</c:v>
                </c:pt>
                <c:pt idx="38005">
                  <c:v>190.0249999998997</c:v>
                </c:pt>
                <c:pt idx="38006">
                  <c:v>190.0299999998996</c:v>
                </c:pt>
                <c:pt idx="38007">
                  <c:v>190.0349999998996</c:v>
                </c:pt>
                <c:pt idx="38008">
                  <c:v>190.0399999998996</c:v>
                </c:pt>
                <c:pt idx="38009">
                  <c:v>190.0449999998996</c:v>
                </c:pt>
                <c:pt idx="38010">
                  <c:v>190.0499999998996</c:v>
                </c:pt>
                <c:pt idx="38011">
                  <c:v>190.0549999998996</c:v>
                </c:pt>
                <c:pt idx="38012">
                  <c:v>190.0599999998996</c:v>
                </c:pt>
                <c:pt idx="38013">
                  <c:v>190.0649999998996</c:v>
                </c:pt>
                <c:pt idx="38014">
                  <c:v>190.0699999998996</c:v>
                </c:pt>
                <c:pt idx="38015">
                  <c:v>190.0749999998996</c:v>
                </c:pt>
                <c:pt idx="38016">
                  <c:v>190.0799999998996</c:v>
                </c:pt>
                <c:pt idx="38017">
                  <c:v>190.0849999998996</c:v>
                </c:pt>
                <c:pt idx="38018">
                  <c:v>190.0899999998996</c:v>
                </c:pt>
                <c:pt idx="38019">
                  <c:v>190.0949999998996</c:v>
                </c:pt>
                <c:pt idx="38020">
                  <c:v>190.0999999998996</c:v>
                </c:pt>
                <c:pt idx="38021">
                  <c:v>190.1049999998996</c:v>
                </c:pt>
                <c:pt idx="38022">
                  <c:v>190.1099999998996</c:v>
                </c:pt>
                <c:pt idx="38023">
                  <c:v>190.1149999998996</c:v>
                </c:pt>
                <c:pt idx="38024">
                  <c:v>190.1199999998996</c:v>
                </c:pt>
                <c:pt idx="38025">
                  <c:v>190.1249999998996</c:v>
                </c:pt>
                <c:pt idx="38026">
                  <c:v>190.1299999998996</c:v>
                </c:pt>
                <c:pt idx="38027">
                  <c:v>190.1349999998996</c:v>
                </c:pt>
                <c:pt idx="38028">
                  <c:v>190.1399999998995</c:v>
                </c:pt>
                <c:pt idx="38029">
                  <c:v>190.1449999998995</c:v>
                </c:pt>
                <c:pt idx="38030">
                  <c:v>190.1499999998995</c:v>
                </c:pt>
                <c:pt idx="38031">
                  <c:v>190.1549999998996</c:v>
                </c:pt>
                <c:pt idx="38032">
                  <c:v>190.1599999998996</c:v>
                </c:pt>
                <c:pt idx="38033">
                  <c:v>190.1649999998995</c:v>
                </c:pt>
                <c:pt idx="38034">
                  <c:v>190.1699999998995</c:v>
                </c:pt>
                <c:pt idx="38035">
                  <c:v>190.1749999998995</c:v>
                </c:pt>
                <c:pt idx="38036">
                  <c:v>190.1799999998995</c:v>
                </c:pt>
                <c:pt idx="38037">
                  <c:v>190.1849999998995</c:v>
                </c:pt>
                <c:pt idx="38038">
                  <c:v>190.1899999998995</c:v>
                </c:pt>
                <c:pt idx="38039">
                  <c:v>190.1949999998995</c:v>
                </c:pt>
                <c:pt idx="38040">
                  <c:v>190.1999999998995</c:v>
                </c:pt>
                <c:pt idx="38041">
                  <c:v>190.2049999998995</c:v>
                </c:pt>
                <c:pt idx="38042">
                  <c:v>190.2099999998995</c:v>
                </c:pt>
                <c:pt idx="38043">
                  <c:v>190.2149999998995</c:v>
                </c:pt>
                <c:pt idx="38044">
                  <c:v>190.2199999998995</c:v>
                </c:pt>
                <c:pt idx="38045">
                  <c:v>190.2249999998995</c:v>
                </c:pt>
                <c:pt idx="38046">
                  <c:v>190.2299999998995</c:v>
                </c:pt>
                <c:pt idx="38047">
                  <c:v>190.2349999998995</c:v>
                </c:pt>
                <c:pt idx="38048">
                  <c:v>190.2399999998995</c:v>
                </c:pt>
                <c:pt idx="38049">
                  <c:v>190.2449999998994</c:v>
                </c:pt>
                <c:pt idx="38050">
                  <c:v>190.2499999998994</c:v>
                </c:pt>
                <c:pt idx="38051">
                  <c:v>190.2549999998994</c:v>
                </c:pt>
                <c:pt idx="38052">
                  <c:v>190.2599999998994</c:v>
                </c:pt>
                <c:pt idx="38053">
                  <c:v>190.2649999998994</c:v>
                </c:pt>
                <c:pt idx="38054">
                  <c:v>190.2699999998994</c:v>
                </c:pt>
                <c:pt idx="38055">
                  <c:v>190.2749999998994</c:v>
                </c:pt>
                <c:pt idx="38056">
                  <c:v>190.2799999998994</c:v>
                </c:pt>
                <c:pt idx="38057">
                  <c:v>190.2849999998994</c:v>
                </c:pt>
                <c:pt idx="38058">
                  <c:v>190.2899999998994</c:v>
                </c:pt>
                <c:pt idx="38059">
                  <c:v>190.2949999998994</c:v>
                </c:pt>
                <c:pt idx="38060">
                  <c:v>190.2999999998994</c:v>
                </c:pt>
                <c:pt idx="38061">
                  <c:v>190.3049999998994</c:v>
                </c:pt>
                <c:pt idx="38062">
                  <c:v>190.3099999998994</c:v>
                </c:pt>
                <c:pt idx="38063">
                  <c:v>190.3149999998994</c:v>
                </c:pt>
                <c:pt idx="38064">
                  <c:v>190.3199999998994</c:v>
                </c:pt>
                <c:pt idx="38065">
                  <c:v>190.3249999998994</c:v>
                </c:pt>
                <c:pt idx="38066">
                  <c:v>190.3299999998994</c:v>
                </c:pt>
                <c:pt idx="38067">
                  <c:v>190.3349999998994</c:v>
                </c:pt>
                <c:pt idx="38068">
                  <c:v>190.3399999998994</c:v>
                </c:pt>
                <c:pt idx="38069">
                  <c:v>190.3449999998994</c:v>
                </c:pt>
                <c:pt idx="38070">
                  <c:v>190.3499999998994</c:v>
                </c:pt>
                <c:pt idx="38071">
                  <c:v>190.3549999998994</c:v>
                </c:pt>
                <c:pt idx="38072">
                  <c:v>190.3599999998994</c:v>
                </c:pt>
                <c:pt idx="38073">
                  <c:v>190.3649999998994</c:v>
                </c:pt>
                <c:pt idx="38074">
                  <c:v>190.3699999998994</c:v>
                </c:pt>
                <c:pt idx="38075">
                  <c:v>190.3749999998994</c:v>
                </c:pt>
                <c:pt idx="38076">
                  <c:v>190.3799999998994</c:v>
                </c:pt>
                <c:pt idx="38077">
                  <c:v>190.3849999998994</c:v>
                </c:pt>
                <c:pt idx="38078">
                  <c:v>190.3899999998994</c:v>
                </c:pt>
                <c:pt idx="38079">
                  <c:v>190.3949999998993</c:v>
                </c:pt>
                <c:pt idx="38080">
                  <c:v>190.3999999998993</c:v>
                </c:pt>
                <c:pt idx="38081">
                  <c:v>190.4049999998993</c:v>
                </c:pt>
                <c:pt idx="38082">
                  <c:v>190.4099999998993</c:v>
                </c:pt>
                <c:pt idx="38083">
                  <c:v>190.4149999998993</c:v>
                </c:pt>
                <c:pt idx="38084">
                  <c:v>190.4199999998993</c:v>
                </c:pt>
                <c:pt idx="38085">
                  <c:v>190.4249999998993</c:v>
                </c:pt>
                <c:pt idx="38086">
                  <c:v>190.4299999998993</c:v>
                </c:pt>
                <c:pt idx="38087">
                  <c:v>190.4349999998993</c:v>
                </c:pt>
                <c:pt idx="38088">
                  <c:v>190.4399999998993</c:v>
                </c:pt>
                <c:pt idx="38089">
                  <c:v>190.4449999998993</c:v>
                </c:pt>
                <c:pt idx="38090">
                  <c:v>190.4499999998993</c:v>
                </c:pt>
                <c:pt idx="38091">
                  <c:v>190.4549999998993</c:v>
                </c:pt>
                <c:pt idx="38092">
                  <c:v>190.4599999998993</c:v>
                </c:pt>
                <c:pt idx="38093">
                  <c:v>190.4649999998993</c:v>
                </c:pt>
                <c:pt idx="38094">
                  <c:v>190.4699999998992</c:v>
                </c:pt>
                <c:pt idx="38095">
                  <c:v>190.4749999998992</c:v>
                </c:pt>
                <c:pt idx="38096">
                  <c:v>190.4799999998992</c:v>
                </c:pt>
                <c:pt idx="38097">
                  <c:v>190.4849999998993</c:v>
                </c:pt>
                <c:pt idx="38098">
                  <c:v>190.4899999998993</c:v>
                </c:pt>
                <c:pt idx="38099">
                  <c:v>190.4949999998992</c:v>
                </c:pt>
                <c:pt idx="38100">
                  <c:v>190.4999999998992</c:v>
                </c:pt>
                <c:pt idx="38101">
                  <c:v>190.5049999998992</c:v>
                </c:pt>
                <c:pt idx="38102">
                  <c:v>190.5099999998992</c:v>
                </c:pt>
                <c:pt idx="38103">
                  <c:v>190.5149999998992</c:v>
                </c:pt>
                <c:pt idx="38104">
                  <c:v>190.5199999998992</c:v>
                </c:pt>
                <c:pt idx="38105">
                  <c:v>190.5249999998992</c:v>
                </c:pt>
                <c:pt idx="38106">
                  <c:v>190.5299999998992</c:v>
                </c:pt>
                <c:pt idx="38107">
                  <c:v>190.5349999998992</c:v>
                </c:pt>
                <c:pt idx="38108">
                  <c:v>190.5399999998992</c:v>
                </c:pt>
                <c:pt idx="38109">
                  <c:v>190.5449999998992</c:v>
                </c:pt>
                <c:pt idx="38110">
                  <c:v>190.5499999998992</c:v>
                </c:pt>
                <c:pt idx="38111">
                  <c:v>190.5549999998992</c:v>
                </c:pt>
                <c:pt idx="38112">
                  <c:v>190.5599999998992</c:v>
                </c:pt>
                <c:pt idx="38113">
                  <c:v>190.5649999998992</c:v>
                </c:pt>
                <c:pt idx="38114">
                  <c:v>190.5699999998992</c:v>
                </c:pt>
                <c:pt idx="38115">
                  <c:v>190.5749999998992</c:v>
                </c:pt>
                <c:pt idx="38116">
                  <c:v>190.5799999998991</c:v>
                </c:pt>
                <c:pt idx="38117">
                  <c:v>190.5849999998992</c:v>
                </c:pt>
                <c:pt idx="38118">
                  <c:v>190.5899999998992</c:v>
                </c:pt>
                <c:pt idx="38119">
                  <c:v>190.5949999998992</c:v>
                </c:pt>
                <c:pt idx="38120">
                  <c:v>190.5999999998992</c:v>
                </c:pt>
                <c:pt idx="38121">
                  <c:v>190.6049999998991</c:v>
                </c:pt>
                <c:pt idx="38122">
                  <c:v>190.6099999998991</c:v>
                </c:pt>
                <c:pt idx="38123">
                  <c:v>190.6149999998991</c:v>
                </c:pt>
                <c:pt idx="38124">
                  <c:v>190.6199999998991</c:v>
                </c:pt>
                <c:pt idx="38125">
                  <c:v>190.6249999998991</c:v>
                </c:pt>
                <c:pt idx="38126">
                  <c:v>190.6299999998991</c:v>
                </c:pt>
                <c:pt idx="38127">
                  <c:v>190.6349999998991</c:v>
                </c:pt>
                <c:pt idx="38128">
                  <c:v>190.6399999998991</c:v>
                </c:pt>
                <c:pt idx="38129">
                  <c:v>190.6449999998991</c:v>
                </c:pt>
                <c:pt idx="38130">
                  <c:v>190.6499999998991</c:v>
                </c:pt>
                <c:pt idx="38131">
                  <c:v>190.6549999998991</c:v>
                </c:pt>
                <c:pt idx="38132">
                  <c:v>190.6599999998991</c:v>
                </c:pt>
                <c:pt idx="38133">
                  <c:v>190.6649999998991</c:v>
                </c:pt>
                <c:pt idx="38134">
                  <c:v>190.6699999998991</c:v>
                </c:pt>
                <c:pt idx="38135">
                  <c:v>190.6749999998991</c:v>
                </c:pt>
                <c:pt idx="38136">
                  <c:v>190.6799999998991</c:v>
                </c:pt>
                <c:pt idx="38137">
                  <c:v>190.6849999998991</c:v>
                </c:pt>
                <c:pt idx="38138">
                  <c:v>190.689999999899</c:v>
                </c:pt>
                <c:pt idx="38139">
                  <c:v>190.694999999899</c:v>
                </c:pt>
                <c:pt idx="38140">
                  <c:v>190.699999999899</c:v>
                </c:pt>
                <c:pt idx="38141">
                  <c:v>190.704999999899</c:v>
                </c:pt>
                <c:pt idx="38142">
                  <c:v>190.709999999899</c:v>
                </c:pt>
                <c:pt idx="38143">
                  <c:v>190.714999999899</c:v>
                </c:pt>
                <c:pt idx="38144">
                  <c:v>190.719999999899</c:v>
                </c:pt>
                <c:pt idx="38145">
                  <c:v>190.724999999899</c:v>
                </c:pt>
                <c:pt idx="38146">
                  <c:v>190.729999999899</c:v>
                </c:pt>
                <c:pt idx="38147">
                  <c:v>190.734999999899</c:v>
                </c:pt>
                <c:pt idx="38148">
                  <c:v>190.739999999899</c:v>
                </c:pt>
                <c:pt idx="38149">
                  <c:v>190.744999999899</c:v>
                </c:pt>
                <c:pt idx="38150">
                  <c:v>190.749999999899</c:v>
                </c:pt>
                <c:pt idx="38151">
                  <c:v>190.754999999899</c:v>
                </c:pt>
                <c:pt idx="38152">
                  <c:v>190.759999999899</c:v>
                </c:pt>
                <c:pt idx="38153">
                  <c:v>190.764999999899</c:v>
                </c:pt>
                <c:pt idx="38154">
                  <c:v>190.769999999899</c:v>
                </c:pt>
                <c:pt idx="38155">
                  <c:v>190.7749999998989</c:v>
                </c:pt>
                <c:pt idx="38156">
                  <c:v>190.7799999998985</c:v>
                </c:pt>
                <c:pt idx="38157">
                  <c:v>190.784999999899</c:v>
                </c:pt>
                <c:pt idx="38158">
                  <c:v>190.789999999899</c:v>
                </c:pt>
                <c:pt idx="38159">
                  <c:v>190.7949999998989</c:v>
                </c:pt>
                <c:pt idx="38160">
                  <c:v>190.7999999998989</c:v>
                </c:pt>
                <c:pt idx="38161">
                  <c:v>190.8049999998989</c:v>
                </c:pt>
                <c:pt idx="38162">
                  <c:v>190.8099999998989</c:v>
                </c:pt>
                <c:pt idx="38163">
                  <c:v>190.8149999998989</c:v>
                </c:pt>
                <c:pt idx="38164">
                  <c:v>190.8199999998989</c:v>
                </c:pt>
                <c:pt idx="38165">
                  <c:v>190.8249999998989</c:v>
                </c:pt>
                <c:pt idx="38166">
                  <c:v>190.8299999998989</c:v>
                </c:pt>
                <c:pt idx="38167">
                  <c:v>190.8349999998989</c:v>
                </c:pt>
                <c:pt idx="38168">
                  <c:v>190.8399999998989</c:v>
                </c:pt>
                <c:pt idx="38169">
                  <c:v>190.8449999998989</c:v>
                </c:pt>
                <c:pt idx="38170">
                  <c:v>190.8499999998989</c:v>
                </c:pt>
                <c:pt idx="38171">
                  <c:v>190.8549999998989</c:v>
                </c:pt>
                <c:pt idx="38172">
                  <c:v>190.8599999998989</c:v>
                </c:pt>
                <c:pt idx="38173">
                  <c:v>190.8649999998989</c:v>
                </c:pt>
                <c:pt idx="38174">
                  <c:v>190.8699999998989</c:v>
                </c:pt>
                <c:pt idx="38175">
                  <c:v>190.8749999998989</c:v>
                </c:pt>
                <c:pt idx="38176">
                  <c:v>190.8799999998989</c:v>
                </c:pt>
                <c:pt idx="38177">
                  <c:v>190.8849999998989</c:v>
                </c:pt>
                <c:pt idx="38178">
                  <c:v>190.8899999998989</c:v>
                </c:pt>
                <c:pt idx="38179">
                  <c:v>190.8949999998989</c:v>
                </c:pt>
                <c:pt idx="38180">
                  <c:v>190.8999999998989</c:v>
                </c:pt>
                <c:pt idx="38181">
                  <c:v>190.9049999998988</c:v>
                </c:pt>
                <c:pt idx="38182">
                  <c:v>190.9099999998988</c:v>
                </c:pt>
                <c:pt idx="38183">
                  <c:v>190.9149999998988</c:v>
                </c:pt>
                <c:pt idx="38184">
                  <c:v>190.9199999998987</c:v>
                </c:pt>
                <c:pt idx="38185">
                  <c:v>190.9249999998988</c:v>
                </c:pt>
                <c:pt idx="38186">
                  <c:v>190.9299999998988</c:v>
                </c:pt>
                <c:pt idx="38187">
                  <c:v>190.9349999998988</c:v>
                </c:pt>
                <c:pt idx="38188">
                  <c:v>190.9399999998988</c:v>
                </c:pt>
                <c:pt idx="38189">
                  <c:v>190.9449999998988</c:v>
                </c:pt>
                <c:pt idx="38190">
                  <c:v>190.9499999998988</c:v>
                </c:pt>
                <c:pt idx="38191">
                  <c:v>190.9549999998988</c:v>
                </c:pt>
                <c:pt idx="38192">
                  <c:v>190.9599999998988</c:v>
                </c:pt>
                <c:pt idx="38193">
                  <c:v>190.9649999998988</c:v>
                </c:pt>
                <c:pt idx="38194">
                  <c:v>190.9699999998988</c:v>
                </c:pt>
                <c:pt idx="38195">
                  <c:v>190.9749999998988</c:v>
                </c:pt>
                <c:pt idx="38196">
                  <c:v>190.9799999998988</c:v>
                </c:pt>
                <c:pt idx="38197">
                  <c:v>190.9849999998988</c:v>
                </c:pt>
                <c:pt idx="38198">
                  <c:v>190.9899999998988</c:v>
                </c:pt>
                <c:pt idx="38199">
                  <c:v>190.9949999998988</c:v>
                </c:pt>
                <c:pt idx="38200">
                  <c:v>190.9999999998988</c:v>
                </c:pt>
                <c:pt idx="38201">
                  <c:v>191.0049999998988</c:v>
                </c:pt>
                <c:pt idx="38202">
                  <c:v>191.0099999998988</c:v>
                </c:pt>
                <c:pt idx="38203">
                  <c:v>191.0149999998987</c:v>
                </c:pt>
                <c:pt idx="38204">
                  <c:v>191.0199999998987</c:v>
                </c:pt>
                <c:pt idx="38205">
                  <c:v>191.0249999998987</c:v>
                </c:pt>
                <c:pt idx="38206">
                  <c:v>191.0299999998987</c:v>
                </c:pt>
                <c:pt idx="38207">
                  <c:v>191.0349999998987</c:v>
                </c:pt>
                <c:pt idx="38208">
                  <c:v>191.0399999998987</c:v>
                </c:pt>
                <c:pt idx="38209">
                  <c:v>191.0449999998987</c:v>
                </c:pt>
                <c:pt idx="38210">
                  <c:v>191.0499999998987</c:v>
                </c:pt>
                <c:pt idx="38211">
                  <c:v>191.0549999998987</c:v>
                </c:pt>
                <c:pt idx="38212">
                  <c:v>191.0599999998987</c:v>
                </c:pt>
                <c:pt idx="38213">
                  <c:v>191.0649999998987</c:v>
                </c:pt>
                <c:pt idx="38214">
                  <c:v>191.0699999998987</c:v>
                </c:pt>
                <c:pt idx="38215">
                  <c:v>191.0749999998987</c:v>
                </c:pt>
                <c:pt idx="38216">
                  <c:v>191.0799999998987</c:v>
                </c:pt>
                <c:pt idx="38217">
                  <c:v>191.0849999998987</c:v>
                </c:pt>
                <c:pt idx="38218">
                  <c:v>191.0899999998987</c:v>
                </c:pt>
                <c:pt idx="38219">
                  <c:v>191.0949999998987</c:v>
                </c:pt>
                <c:pt idx="38220">
                  <c:v>191.0999999998987</c:v>
                </c:pt>
                <c:pt idx="38221">
                  <c:v>191.1049999998986</c:v>
                </c:pt>
                <c:pt idx="38222">
                  <c:v>191.1099999998985</c:v>
                </c:pt>
                <c:pt idx="38223">
                  <c:v>191.1149999998985</c:v>
                </c:pt>
                <c:pt idx="38224">
                  <c:v>191.1199999998985</c:v>
                </c:pt>
                <c:pt idx="38225">
                  <c:v>191.1249999998986</c:v>
                </c:pt>
                <c:pt idx="38226">
                  <c:v>191.1299999998986</c:v>
                </c:pt>
                <c:pt idx="38227">
                  <c:v>191.1349999998986</c:v>
                </c:pt>
                <c:pt idx="38228">
                  <c:v>191.1399999998985</c:v>
                </c:pt>
                <c:pt idx="38229">
                  <c:v>191.1449999998985</c:v>
                </c:pt>
                <c:pt idx="38230">
                  <c:v>191.1499999998985</c:v>
                </c:pt>
                <c:pt idx="38231">
                  <c:v>191.1549999998986</c:v>
                </c:pt>
                <c:pt idx="38232">
                  <c:v>191.1599999998986</c:v>
                </c:pt>
                <c:pt idx="38233">
                  <c:v>191.1649999998986</c:v>
                </c:pt>
                <c:pt idx="38234">
                  <c:v>191.1699999998986</c:v>
                </c:pt>
                <c:pt idx="38235">
                  <c:v>191.1749999998985</c:v>
                </c:pt>
                <c:pt idx="38236">
                  <c:v>191.1799999998985</c:v>
                </c:pt>
                <c:pt idx="38237">
                  <c:v>191.1849999998986</c:v>
                </c:pt>
                <c:pt idx="38238">
                  <c:v>191.1899999998986</c:v>
                </c:pt>
                <c:pt idx="38239">
                  <c:v>191.1949999998986</c:v>
                </c:pt>
                <c:pt idx="38240">
                  <c:v>191.1999999998986</c:v>
                </c:pt>
                <c:pt idx="38241">
                  <c:v>191.2049999998985</c:v>
                </c:pt>
                <c:pt idx="38242">
                  <c:v>191.2099999998985</c:v>
                </c:pt>
                <c:pt idx="38243">
                  <c:v>191.2149999998985</c:v>
                </c:pt>
                <c:pt idx="38244">
                  <c:v>191.2199999998981</c:v>
                </c:pt>
                <c:pt idx="38245">
                  <c:v>191.2249999998986</c:v>
                </c:pt>
                <c:pt idx="38246">
                  <c:v>191.2299999998986</c:v>
                </c:pt>
                <c:pt idx="38247">
                  <c:v>191.2349999998985</c:v>
                </c:pt>
                <c:pt idx="38248">
                  <c:v>191.2399999998985</c:v>
                </c:pt>
                <c:pt idx="38249">
                  <c:v>191.2449999998985</c:v>
                </c:pt>
                <c:pt idx="38250">
                  <c:v>191.2499999998983</c:v>
                </c:pt>
                <c:pt idx="38251">
                  <c:v>191.2549999998985</c:v>
                </c:pt>
                <c:pt idx="38252">
                  <c:v>191.2599999998985</c:v>
                </c:pt>
                <c:pt idx="38253">
                  <c:v>191.2649999998985</c:v>
                </c:pt>
                <c:pt idx="38254">
                  <c:v>191.2699999998985</c:v>
                </c:pt>
                <c:pt idx="38255">
                  <c:v>191.2749999998985</c:v>
                </c:pt>
                <c:pt idx="38256">
                  <c:v>191.2799999998985</c:v>
                </c:pt>
                <c:pt idx="38257">
                  <c:v>191.2849999998985</c:v>
                </c:pt>
                <c:pt idx="38258">
                  <c:v>191.2899999998985</c:v>
                </c:pt>
                <c:pt idx="38259">
                  <c:v>191.2949999998985</c:v>
                </c:pt>
                <c:pt idx="38260">
                  <c:v>191.2999999998985</c:v>
                </c:pt>
                <c:pt idx="38261">
                  <c:v>191.3049999998985</c:v>
                </c:pt>
                <c:pt idx="38262">
                  <c:v>191.3099999998985</c:v>
                </c:pt>
                <c:pt idx="38263">
                  <c:v>191.3149999998985</c:v>
                </c:pt>
                <c:pt idx="38264">
                  <c:v>191.3199999998985</c:v>
                </c:pt>
                <c:pt idx="38265">
                  <c:v>191.3249999998985</c:v>
                </c:pt>
                <c:pt idx="38266">
                  <c:v>191.3299999998985</c:v>
                </c:pt>
                <c:pt idx="38267">
                  <c:v>191.3349999998985</c:v>
                </c:pt>
                <c:pt idx="38268">
                  <c:v>191.3399999998985</c:v>
                </c:pt>
                <c:pt idx="38269">
                  <c:v>191.3449999998984</c:v>
                </c:pt>
                <c:pt idx="38270">
                  <c:v>191.3499999998984</c:v>
                </c:pt>
                <c:pt idx="38271">
                  <c:v>191.3549999998984</c:v>
                </c:pt>
                <c:pt idx="38272">
                  <c:v>191.3599999998984</c:v>
                </c:pt>
                <c:pt idx="38273">
                  <c:v>191.3649999998984</c:v>
                </c:pt>
                <c:pt idx="38274">
                  <c:v>191.3699999998984</c:v>
                </c:pt>
                <c:pt idx="38275">
                  <c:v>191.3749999998984</c:v>
                </c:pt>
                <c:pt idx="38276">
                  <c:v>191.3799999998984</c:v>
                </c:pt>
                <c:pt idx="38277">
                  <c:v>191.3849999998984</c:v>
                </c:pt>
                <c:pt idx="38278">
                  <c:v>191.3899999998984</c:v>
                </c:pt>
                <c:pt idx="38279">
                  <c:v>191.3949999998984</c:v>
                </c:pt>
                <c:pt idx="38280">
                  <c:v>191.3999999998984</c:v>
                </c:pt>
                <c:pt idx="38281">
                  <c:v>191.4049999998984</c:v>
                </c:pt>
                <c:pt idx="38282">
                  <c:v>191.4099999998984</c:v>
                </c:pt>
                <c:pt idx="38283">
                  <c:v>191.4149999998984</c:v>
                </c:pt>
                <c:pt idx="38284">
                  <c:v>191.4199999998984</c:v>
                </c:pt>
                <c:pt idx="38285">
                  <c:v>191.4249999998984</c:v>
                </c:pt>
                <c:pt idx="38286">
                  <c:v>191.4299999998984</c:v>
                </c:pt>
                <c:pt idx="38287">
                  <c:v>191.4349999998984</c:v>
                </c:pt>
                <c:pt idx="38288">
                  <c:v>191.4399999998984</c:v>
                </c:pt>
                <c:pt idx="38289">
                  <c:v>191.4449999998984</c:v>
                </c:pt>
                <c:pt idx="38290">
                  <c:v>191.4499999998984</c:v>
                </c:pt>
                <c:pt idx="38291">
                  <c:v>191.4549999998984</c:v>
                </c:pt>
                <c:pt idx="38292">
                  <c:v>191.4599999998983</c:v>
                </c:pt>
                <c:pt idx="38293">
                  <c:v>191.4649999998983</c:v>
                </c:pt>
                <c:pt idx="38294">
                  <c:v>191.4699999998983</c:v>
                </c:pt>
                <c:pt idx="38295">
                  <c:v>191.4749999998983</c:v>
                </c:pt>
                <c:pt idx="38296">
                  <c:v>191.4799999998983</c:v>
                </c:pt>
                <c:pt idx="38297">
                  <c:v>191.4849999998983</c:v>
                </c:pt>
                <c:pt idx="38298">
                  <c:v>191.4899999998983</c:v>
                </c:pt>
                <c:pt idx="38299">
                  <c:v>191.4949999998983</c:v>
                </c:pt>
                <c:pt idx="38300">
                  <c:v>191.4999999998983</c:v>
                </c:pt>
                <c:pt idx="38301">
                  <c:v>191.5049999998983</c:v>
                </c:pt>
                <c:pt idx="38302">
                  <c:v>191.5099999998983</c:v>
                </c:pt>
                <c:pt idx="38303">
                  <c:v>191.5149999998983</c:v>
                </c:pt>
                <c:pt idx="38304">
                  <c:v>191.5199999998983</c:v>
                </c:pt>
                <c:pt idx="38305">
                  <c:v>191.5249999998983</c:v>
                </c:pt>
                <c:pt idx="38306">
                  <c:v>191.5299999998983</c:v>
                </c:pt>
                <c:pt idx="38307">
                  <c:v>191.5349999998983</c:v>
                </c:pt>
                <c:pt idx="38308">
                  <c:v>191.5399999998983</c:v>
                </c:pt>
                <c:pt idx="38309">
                  <c:v>191.5449999998982</c:v>
                </c:pt>
                <c:pt idx="38310">
                  <c:v>191.5499999998981</c:v>
                </c:pt>
                <c:pt idx="38311">
                  <c:v>191.5549999998983</c:v>
                </c:pt>
                <c:pt idx="38312">
                  <c:v>191.5599999998983</c:v>
                </c:pt>
                <c:pt idx="38313">
                  <c:v>191.5649999998982</c:v>
                </c:pt>
                <c:pt idx="38314">
                  <c:v>191.5699999998982</c:v>
                </c:pt>
                <c:pt idx="38315">
                  <c:v>191.5749999998982</c:v>
                </c:pt>
                <c:pt idx="38316">
                  <c:v>191.5799999998981</c:v>
                </c:pt>
                <c:pt idx="38317">
                  <c:v>191.5849999998982</c:v>
                </c:pt>
                <c:pt idx="38318">
                  <c:v>191.5899999998982</c:v>
                </c:pt>
                <c:pt idx="38319">
                  <c:v>191.5949999998982</c:v>
                </c:pt>
                <c:pt idx="38320">
                  <c:v>191.5999999998982</c:v>
                </c:pt>
                <c:pt idx="38321">
                  <c:v>191.6049999998982</c:v>
                </c:pt>
                <c:pt idx="38322">
                  <c:v>191.6099999998982</c:v>
                </c:pt>
                <c:pt idx="38323">
                  <c:v>191.6149999998981</c:v>
                </c:pt>
                <c:pt idx="38324">
                  <c:v>191.6199999998981</c:v>
                </c:pt>
                <c:pt idx="38325">
                  <c:v>191.6249999998982</c:v>
                </c:pt>
                <c:pt idx="38326">
                  <c:v>191.6299999998982</c:v>
                </c:pt>
                <c:pt idx="38327">
                  <c:v>191.6349999998982</c:v>
                </c:pt>
                <c:pt idx="38328">
                  <c:v>191.6399999998982</c:v>
                </c:pt>
                <c:pt idx="38329">
                  <c:v>191.6449999998981</c:v>
                </c:pt>
                <c:pt idx="38330">
                  <c:v>191.6499999998981</c:v>
                </c:pt>
                <c:pt idx="38331">
                  <c:v>191.6549999998982</c:v>
                </c:pt>
                <c:pt idx="38332">
                  <c:v>191.6599999998982</c:v>
                </c:pt>
                <c:pt idx="38333">
                  <c:v>191.6649999998982</c:v>
                </c:pt>
                <c:pt idx="38334">
                  <c:v>191.6699999998982</c:v>
                </c:pt>
                <c:pt idx="38335">
                  <c:v>191.6749999998981</c:v>
                </c:pt>
                <c:pt idx="38336">
                  <c:v>191.6799999998981</c:v>
                </c:pt>
                <c:pt idx="38337">
                  <c:v>191.6849999998981</c:v>
                </c:pt>
                <c:pt idx="38338">
                  <c:v>191.6899999998981</c:v>
                </c:pt>
                <c:pt idx="38339">
                  <c:v>191.6949999998981</c:v>
                </c:pt>
                <c:pt idx="38340">
                  <c:v>191.6999999998981</c:v>
                </c:pt>
                <c:pt idx="38341">
                  <c:v>191.7049999998981</c:v>
                </c:pt>
                <c:pt idx="38342">
                  <c:v>191.7099999998981</c:v>
                </c:pt>
                <c:pt idx="38343">
                  <c:v>191.7149999998981</c:v>
                </c:pt>
                <c:pt idx="38344">
                  <c:v>191.7199999998981</c:v>
                </c:pt>
                <c:pt idx="38345">
                  <c:v>191.7249999998981</c:v>
                </c:pt>
                <c:pt idx="38346">
                  <c:v>191.7299999998981</c:v>
                </c:pt>
                <c:pt idx="38347">
                  <c:v>191.7349999998981</c:v>
                </c:pt>
                <c:pt idx="38348">
                  <c:v>191.7399999998981</c:v>
                </c:pt>
                <c:pt idx="38349">
                  <c:v>191.7449999998981</c:v>
                </c:pt>
                <c:pt idx="38350">
                  <c:v>191.7499999998981</c:v>
                </c:pt>
                <c:pt idx="38351">
                  <c:v>191.7549999998981</c:v>
                </c:pt>
                <c:pt idx="38352">
                  <c:v>191.7599999998981</c:v>
                </c:pt>
                <c:pt idx="38353">
                  <c:v>191.764999999898</c:v>
                </c:pt>
                <c:pt idx="38354">
                  <c:v>191.7699999998979</c:v>
                </c:pt>
                <c:pt idx="38355">
                  <c:v>191.7749999998979</c:v>
                </c:pt>
                <c:pt idx="38356">
                  <c:v>191.7799999998979</c:v>
                </c:pt>
                <c:pt idx="38357">
                  <c:v>191.784999999898</c:v>
                </c:pt>
                <c:pt idx="38358">
                  <c:v>191.789999999898</c:v>
                </c:pt>
                <c:pt idx="38359">
                  <c:v>191.794999999898</c:v>
                </c:pt>
                <c:pt idx="38360">
                  <c:v>191.7999999998979</c:v>
                </c:pt>
                <c:pt idx="38361">
                  <c:v>191.804999999898</c:v>
                </c:pt>
                <c:pt idx="38362">
                  <c:v>191.809999999898</c:v>
                </c:pt>
                <c:pt idx="38363">
                  <c:v>191.814999999898</c:v>
                </c:pt>
                <c:pt idx="38364">
                  <c:v>191.819999999898</c:v>
                </c:pt>
                <c:pt idx="38365">
                  <c:v>191.824999999898</c:v>
                </c:pt>
                <c:pt idx="38366">
                  <c:v>191.829999999898</c:v>
                </c:pt>
                <c:pt idx="38367">
                  <c:v>191.834999999898</c:v>
                </c:pt>
                <c:pt idx="38368">
                  <c:v>191.839999999898</c:v>
                </c:pt>
                <c:pt idx="38369">
                  <c:v>191.844999999898</c:v>
                </c:pt>
                <c:pt idx="38370">
                  <c:v>191.849999999898</c:v>
                </c:pt>
                <c:pt idx="38371">
                  <c:v>191.854999999898</c:v>
                </c:pt>
                <c:pt idx="38372">
                  <c:v>191.859999999898</c:v>
                </c:pt>
                <c:pt idx="38373">
                  <c:v>191.864999999898</c:v>
                </c:pt>
                <c:pt idx="38374">
                  <c:v>191.869999999898</c:v>
                </c:pt>
                <c:pt idx="38375">
                  <c:v>191.874999999898</c:v>
                </c:pt>
                <c:pt idx="38376">
                  <c:v>191.879999999898</c:v>
                </c:pt>
                <c:pt idx="38377">
                  <c:v>191.884999999898</c:v>
                </c:pt>
                <c:pt idx="38378">
                  <c:v>191.889999999898</c:v>
                </c:pt>
                <c:pt idx="38379">
                  <c:v>191.894999999898</c:v>
                </c:pt>
                <c:pt idx="38380">
                  <c:v>191.8999999998979</c:v>
                </c:pt>
                <c:pt idx="38381">
                  <c:v>191.9049999998979</c:v>
                </c:pt>
                <c:pt idx="38382">
                  <c:v>191.9099999998979</c:v>
                </c:pt>
                <c:pt idx="38383">
                  <c:v>191.9149999998979</c:v>
                </c:pt>
                <c:pt idx="38384">
                  <c:v>191.9199999998979</c:v>
                </c:pt>
                <c:pt idx="38385">
                  <c:v>191.9249999998979</c:v>
                </c:pt>
                <c:pt idx="38386">
                  <c:v>191.9299999998979</c:v>
                </c:pt>
                <c:pt idx="38387">
                  <c:v>191.9349999998979</c:v>
                </c:pt>
                <c:pt idx="38388">
                  <c:v>191.9399999998979</c:v>
                </c:pt>
                <c:pt idx="38389">
                  <c:v>191.9449999998979</c:v>
                </c:pt>
                <c:pt idx="38390">
                  <c:v>191.9499999998979</c:v>
                </c:pt>
                <c:pt idx="38391">
                  <c:v>191.9549999998979</c:v>
                </c:pt>
                <c:pt idx="38392">
                  <c:v>191.9599999998979</c:v>
                </c:pt>
                <c:pt idx="38393">
                  <c:v>191.9649999998979</c:v>
                </c:pt>
                <c:pt idx="38394">
                  <c:v>191.9699999998979</c:v>
                </c:pt>
                <c:pt idx="38395">
                  <c:v>191.9749999998979</c:v>
                </c:pt>
                <c:pt idx="38396">
                  <c:v>191.9799999998979</c:v>
                </c:pt>
                <c:pt idx="38397">
                  <c:v>191.9849999998979</c:v>
                </c:pt>
                <c:pt idx="38398">
                  <c:v>191.9899999998979</c:v>
                </c:pt>
                <c:pt idx="38399">
                  <c:v>191.9949999998979</c:v>
                </c:pt>
                <c:pt idx="38400">
                  <c:v>191.9999999998979</c:v>
                </c:pt>
                <c:pt idx="38401">
                  <c:v>192.0049999998978</c:v>
                </c:pt>
                <c:pt idx="38402">
                  <c:v>192.0099999998978</c:v>
                </c:pt>
                <c:pt idx="38403">
                  <c:v>192.0149999998978</c:v>
                </c:pt>
                <c:pt idx="38404">
                  <c:v>192.0199999998977</c:v>
                </c:pt>
                <c:pt idx="38405">
                  <c:v>192.0249999998978</c:v>
                </c:pt>
                <c:pt idx="38406">
                  <c:v>192.0299999998978</c:v>
                </c:pt>
                <c:pt idx="38407">
                  <c:v>192.0349999998978</c:v>
                </c:pt>
                <c:pt idx="38408">
                  <c:v>192.0399999998978</c:v>
                </c:pt>
                <c:pt idx="38409">
                  <c:v>192.0449999998978</c:v>
                </c:pt>
                <c:pt idx="38410">
                  <c:v>192.0499999998978</c:v>
                </c:pt>
                <c:pt idx="38411">
                  <c:v>192.0549999998978</c:v>
                </c:pt>
                <c:pt idx="38412">
                  <c:v>192.0599999998978</c:v>
                </c:pt>
                <c:pt idx="38413">
                  <c:v>192.0649999998978</c:v>
                </c:pt>
                <c:pt idx="38414">
                  <c:v>192.0699999998978</c:v>
                </c:pt>
                <c:pt idx="38415">
                  <c:v>192.0749999998978</c:v>
                </c:pt>
                <c:pt idx="38416">
                  <c:v>192.0799999998978</c:v>
                </c:pt>
                <c:pt idx="38417">
                  <c:v>192.0849999998978</c:v>
                </c:pt>
                <c:pt idx="38418">
                  <c:v>192.0899999998978</c:v>
                </c:pt>
                <c:pt idx="38419">
                  <c:v>192.0949999998978</c:v>
                </c:pt>
                <c:pt idx="38420">
                  <c:v>192.0999999998978</c:v>
                </c:pt>
                <c:pt idx="38421">
                  <c:v>192.1049999998978</c:v>
                </c:pt>
                <c:pt idx="38422">
                  <c:v>192.1099999998978</c:v>
                </c:pt>
                <c:pt idx="38423">
                  <c:v>192.1149999998977</c:v>
                </c:pt>
                <c:pt idx="38424">
                  <c:v>192.1199999998977</c:v>
                </c:pt>
                <c:pt idx="38425">
                  <c:v>192.1249999998977</c:v>
                </c:pt>
                <c:pt idx="38426">
                  <c:v>192.1299999998977</c:v>
                </c:pt>
                <c:pt idx="38427">
                  <c:v>192.1349999998977</c:v>
                </c:pt>
                <c:pt idx="38428">
                  <c:v>192.1399999998977</c:v>
                </c:pt>
                <c:pt idx="38429">
                  <c:v>192.1449999998977</c:v>
                </c:pt>
                <c:pt idx="38430">
                  <c:v>192.1499999998977</c:v>
                </c:pt>
                <c:pt idx="38431">
                  <c:v>192.1549999998977</c:v>
                </c:pt>
                <c:pt idx="38432">
                  <c:v>192.1599999998977</c:v>
                </c:pt>
                <c:pt idx="38433">
                  <c:v>192.1649999998977</c:v>
                </c:pt>
                <c:pt idx="38434">
                  <c:v>192.1699999998977</c:v>
                </c:pt>
                <c:pt idx="38435">
                  <c:v>192.1749999998977</c:v>
                </c:pt>
                <c:pt idx="38436">
                  <c:v>192.1799999998977</c:v>
                </c:pt>
                <c:pt idx="38437">
                  <c:v>192.1849999998977</c:v>
                </c:pt>
                <c:pt idx="38438">
                  <c:v>192.1899999998977</c:v>
                </c:pt>
                <c:pt idx="38439">
                  <c:v>192.1949999998977</c:v>
                </c:pt>
                <c:pt idx="38440">
                  <c:v>192.1999999998977</c:v>
                </c:pt>
                <c:pt idx="38441">
                  <c:v>192.2049999998976</c:v>
                </c:pt>
                <c:pt idx="38442">
                  <c:v>192.2099999998975</c:v>
                </c:pt>
                <c:pt idx="38443">
                  <c:v>192.2149999998975</c:v>
                </c:pt>
                <c:pt idx="38444">
                  <c:v>192.2199999998975</c:v>
                </c:pt>
                <c:pt idx="38445">
                  <c:v>192.2249999998976</c:v>
                </c:pt>
                <c:pt idx="38446">
                  <c:v>192.2299999998976</c:v>
                </c:pt>
                <c:pt idx="38447">
                  <c:v>192.2349999998976</c:v>
                </c:pt>
                <c:pt idx="38448">
                  <c:v>192.2399999998975</c:v>
                </c:pt>
                <c:pt idx="38449">
                  <c:v>192.2449999998975</c:v>
                </c:pt>
                <c:pt idx="38450">
                  <c:v>192.2499999998975</c:v>
                </c:pt>
                <c:pt idx="38451">
                  <c:v>192.2549999998976</c:v>
                </c:pt>
                <c:pt idx="38452">
                  <c:v>192.2599999998976</c:v>
                </c:pt>
                <c:pt idx="38453">
                  <c:v>192.2649999998976</c:v>
                </c:pt>
                <c:pt idx="38454">
                  <c:v>192.2699999998975</c:v>
                </c:pt>
                <c:pt idx="38455">
                  <c:v>192.2749999998975</c:v>
                </c:pt>
                <c:pt idx="38456">
                  <c:v>192.2799999998975</c:v>
                </c:pt>
                <c:pt idx="38457">
                  <c:v>192.2849999998976</c:v>
                </c:pt>
                <c:pt idx="38458">
                  <c:v>192.2899999998976</c:v>
                </c:pt>
                <c:pt idx="38459">
                  <c:v>192.2949999998976</c:v>
                </c:pt>
                <c:pt idx="38460">
                  <c:v>192.2999999998976</c:v>
                </c:pt>
                <c:pt idx="38461">
                  <c:v>192.3049999998976</c:v>
                </c:pt>
                <c:pt idx="38462">
                  <c:v>192.3099999998976</c:v>
                </c:pt>
                <c:pt idx="38463">
                  <c:v>192.3149999998976</c:v>
                </c:pt>
                <c:pt idx="38464">
                  <c:v>192.3199999998976</c:v>
                </c:pt>
                <c:pt idx="38465">
                  <c:v>192.3249999998976</c:v>
                </c:pt>
                <c:pt idx="38466">
                  <c:v>192.3299999998976</c:v>
                </c:pt>
                <c:pt idx="38467">
                  <c:v>192.3349999998976</c:v>
                </c:pt>
                <c:pt idx="38468">
                  <c:v>192.3399999998975</c:v>
                </c:pt>
                <c:pt idx="38469">
                  <c:v>192.3449999998975</c:v>
                </c:pt>
                <c:pt idx="38470">
                  <c:v>192.3499999998975</c:v>
                </c:pt>
                <c:pt idx="38471">
                  <c:v>192.3549999998976</c:v>
                </c:pt>
                <c:pt idx="38472">
                  <c:v>192.3599999998976</c:v>
                </c:pt>
                <c:pt idx="38473">
                  <c:v>192.3649999998975</c:v>
                </c:pt>
                <c:pt idx="38474">
                  <c:v>192.3699999998975</c:v>
                </c:pt>
                <c:pt idx="38475">
                  <c:v>192.3749999998975</c:v>
                </c:pt>
                <c:pt idx="38476">
                  <c:v>192.3799999998975</c:v>
                </c:pt>
                <c:pt idx="38477">
                  <c:v>192.3849999998975</c:v>
                </c:pt>
                <c:pt idx="38478">
                  <c:v>192.3899999998975</c:v>
                </c:pt>
                <c:pt idx="38479">
                  <c:v>192.3949999998975</c:v>
                </c:pt>
                <c:pt idx="38480">
                  <c:v>192.3999999998975</c:v>
                </c:pt>
                <c:pt idx="38481">
                  <c:v>192.4049999998975</c:v>
                </c:pt>
                <c:pt idx="38482">
                  <c:v>192.4099999998975</c:v>
                </c:pt>
                <c:pt idx="38483">
                  <c:v>192.4149999998975</c:v>
                </c:pt>
                <c:pt idx="38484">
                  <c:v>192.4199999998975</c:v>
                </c:pt>
                <c:pt idx="38485">
                  <c:v>192.4249999998975</c:v>
                </c:pt>
                <c:pt idx="38486">
                  <c:v>192.4299999998975</c:v>
                </c:pt>
                <c:pt idx="38487">
                  <c:v>192.4349999998975</c:v>
                </c:pt>
                <c:pt idx="38488">
                  <c:v>192.4399999998975</c:v>
                </c:pt>
                <c:pt idx="38489">
                  <c:v>192.4449999998974</c:v>
                </c:pt>
                <c:pt idx="38490">
                  <c:v>192.4499999998974</c:v>
                </c:pt>
                <c:pt idx="38491">
                  <c:v>192.4549999998974</c:v>
                </c:pt>
                <c:pt idx="38492">
                  <c:v>192.4599999998974</c:v>
                </c:pt>
                <c:pt idx="38493">
                  <c:v>192.4649999998974</c:v>
                </c:pt>
                <c:pt idx="38494">
                  <c:v>192.4699999998974</c:v>
                </c:pt>
                <c:pt idx="38495">
                  <c:v>192.4749999998974</c:v>
                </c:pt>
                <c:pt idx="38496">
                  <c:v>192.4799999998974</c:v>
                </c:pt>
                <c:pt idx="38497">
                  <c:v>192.4849999998974</c:v>
                </c:pt>
                <c:pt idx="38498">
                  <c:v>192.4899999998974</c:v>
                </c:pt>
                <c:pt idx="38499">
                  <c:v>192.4949999998974</c:v>
                </c:pt>
                <c:pt idx="38500">
                  <c:v>192.4999999998974</c:v>
                </c:pt>
                <c:pt idx="38501">
                  <c:v>192.5049999998974</c:v>
                </c:pt>
                <c:pt idx="38502">
                  <c:v>192.5099999998974</c:v>
                </c:pt>
                <c:pt idx="38503">
                  <c:v>192.5149999998974</c:v>
                </c:pt>
                <c:pt idx="38504">
                  <c:v>192.5199999998974</c:v>
                </c:pt>
                <c:pt idx="38505">
                  <c:v>192.5249999998974</c:v>
                </c:pt>
                <c:pt idx="38506">
                  <c:v>192.5299999998974</c:v>
                </c:pt>
                <c:pt idx="38507">
                  <c:v>192.5349999998974</c:v>
                </c:pt>
                <c:pt idx="38508">
                  <c:v>192.5399999998974</c:v>
                </c:pt>
                <c:pt idx="38509">
                  <c:v>192.5449999998974</c:v>
                </c:pt>
                <c:pt idx="38510">
                  <c:v>192.5499999998974</c:v>
                </c:pt>
                <c:pt idx="38511">
                  <c:v>192.5549999998974</c:v>
                </c:pt>
                <c:pt idx="38512">
                  <c:v>192.5599999998973</c:v>
                </c:pt>
                <c:pt idx="38513">
                  <c:v>192.5649999998973</c:v>
                </c:pt>
                <c:pt idx="38514">
                  <c:v>192.5699999998973</c:v>
                </c:pt>
                <c:pt idx="38515">
                  <c:v>192.5749999998973</c:v>
                </c:pt>
                <c:pt idx="38516">
                  <c:v>192.5799999998973</c:v>
                </c:pt>
                <c:pt idx="38517">
                  <c:v>192.5849999998973</c:v>
                </c:pt>
                <c:pt idx="38518">
                  <c:v>192.5899999998973</c:v>
                </c:pt>
                <c:pt idx="38519">
                  <c:v>192.5949999998973</c:v>
                </c:pt>
                <c:pt idx="38520">
                  <c:v>192.5999999998973</c:v>
                </c:pt>
                <c:pt idx="38521">
                  <c:v>192.6049999998973</c:v>
                </c:pt>
                <c:pt idx="38522">
                  <c:v>192.6099999998973</c:v>
                </c:pt>
                <c:pt idx="38523">
                  <c:v>192.6149999998973</c:v>
                </c:pt>
                <c:pt idx="38524">
                  <c:v>192.6199999998973</c:v>
                </c:pt>
                <c:pt idx="38525">
                  <c:v>192.6249999998973</c:v>
                </c:pt>
                <c:pt idx="38526">
                  <c:v>192.6299999998973</c:v>
                </c:pt>
                <c:pt idx="38527">
                  <c:v>192.6349999998973</c:v>
                </c:pt>
                <c:pt idx="38528">
                  <c:v>192.6399999998973</c:v>
                </c:pt>
                <c:pt idx="38529">
                  <c:v>192.6449999998972</c:v>
                </c:pt>
                <c:pt idx="38530">
                  <c:v>192.6499999998971</c:v>
                </c:pt>
                <c:pt idx="38531">
                  <c:v>192.6549999998973</c:v>
                </c:pt>
                <c:pt idx="38532">
                  <c:v>192.6599999998973</c:v>
                </c:pt>
                <c:pt idx="38533">
                  <c:v>192.6649999998972</c:v>
                </c:pt>
                <c:pt idx="38534">
                  <c:v>192.6699999998972</c:v>
                </c:pt>
                <c:pt idx="38535">
                  <c:v>192.6749999998972</c:v>
                </c:pt>
                <c:pt idx="38536">
                  <c:v>192.6799999998971</c:v>
                </c:pt>
                <c:pt idx="38537">
                  <c:v>192.6849999998972</c:v>
                </c:pt>
                <c:pt idx="38538">
                  <c:v>192.6899999998972</c:v>
                </c:pt>
                <c:pt idx="38539">
                  <c:v>192.6949999998972</c:v>
                </c:pt>
                <c:pt idx="38540">
                  <c:v>192.6999999998972</c:v>
                </c:pt>
                <c:pt idx="38541">
                  <c:v>192.7049999998972</c:v>
                </c:pt>
                <c:pt idx="38542">
                  <c:v>192.7099999998971</c:v>
                </c:pt>
                <c:pt idx="38543">
                  <c:v>192.7149999998971</c:v>
                </c:pt>
                <c:pt idx="38544">
                  <c:v>192.7199999998971</c:v>
                </c:pt>
                <c:pt idx="38545">
                  <c:v>192.7249999998972</c:v>
                </c:pt>
                <c:pt idx="38546">
                  <c:v>192.7299999998972</c:v>
                </c:pt>
                <c:pt idx="38547">
                  <c:v>192.7349999998972</c:v>
                </c:pt>
                <c:pt idx="38548">
                  <c:v>192.7399999998972</c:v>
                </c:pt>
                <c:pt idx="38549">
                  <c:v>192.7449999998971</c:v>
                </c:pt>
                <c:pt idx="38550">
                  <c:v>192.7499999998971</c:v>
                </c:pt>
                <c:pt idx="38551">
                  <c:v>192.7549999998972</c:v>
                </c:pt>
                <c:pt idx="38552">
                  <c:v>192.7599999998972</c:v>
                </c:pt>
                <c:pt idx="38553">
                  <c:v>192.7649999998972</c:v>
                </c:pt>
                <c:pt idx="38554">
                  <c:v>192.7699999998972</c:v>
                </c:pt>
                <c:pt idx="38555">
                  <c:v>192.7749999998971</c:v>
                </c:pt>
                <c:pt idx="38556">
                  <c:v>192.7799999998971</c:v>
                </c:pt>
                <c:pt idx="38557">
                  <c:v>192.7849999998971</c:v>
                </c:pt>
                <c:pt idx="38558">
                  <c:v>192.7899999998971</c:v>
                </c:pt>
                <c:pt idx="38559">
                  <c:v>192.7949999998971</c:v>
                </c:pt>
                <c:pt idx="38560">
                  <c:v>192.7999999998971</c:v>
                </c:pt>
                <c:pt idx="38561">
                  <c:v>192.8049999998971</c:v>
                </c:pt>
                <c:pt idx="38562">
                  <c:v>192.8099999998971</c:v>
                </c:pt>
                <c:pt idx="38563">
                  <c:v>192.8149999998971</c:v>
                </c:pt>
                <c:pt idx="38564">
                  <c:v>192.8199999998971</c:v>
                </c:pt>
                <c:pt idx="38565">
                  <c:v>192.8249999998971</c:v>
                </c:pt>
                <c:pt idx="38566">
                  <c:v>192.8299999998971</c:v>
                </c:pt>
                <c:pt idx="38567">
                  <c:v>192.8349999998971</c:v>
                </c:pt>
                <c:pt idx="38568">
                  <c:v>192.8399999998971</c:v>
                </c:pt>
                <c:pt idx="38569">
                  <c:v>192.8449999998971</c:v>
                </c:pt>
                <c:pt idx="38570">
                  <c:v>192.8499999998971</c:v>
                </c:pt>
                <c:pt idx="38571">
                  <c:v>192.8549999998971</c:v>
                </c:pt>
                <c:pt idx="38572">
                  <c:v>192.8599999998971</c:v>
                </c:pt>
                <c:pt idx="38573">
                  <c:v>192.8649999998971</c:v>
                </c:pt>
                <c:pt idx="38574">
                  <c:v>192.8699999998971</c:v>
                </c:pt>
                <c:pt idx="38575">
                  <c:v>192.8749999998971</c:v>
                </c:pt>
                <c:pt idx="38576">
                  <c:v>192.8799999998971</c:v>
                </c:pt>
                <c:pt idx="38577">
                  <c:v>192.8849999998971</c:v>
                </c:pt>
                <c:pt idx="38578">
                  <c:v>192.889999999897</c:v>
                </c:pt>
                <c:pt idx="38579">
                  <c:v>192.894999999897</c:v>
                </c:pt>
                <c:pt idx="38580">
                  <c:v>192.899999999897</c:v>
                </c:pt>
                <c:pt idx="38581">
                  <c:v>192.904999999897</c:v>
                </c:pt>
                <c:pt idx="38582">
                  <c:v>192.909999999897</c:v>
                </c:pt>
                <c:pt idx="38583">
                  <c:v>192.914999999897</c:v>
                </c:pt>
                <c:pt idx="38584">
                  <c:v>192.919999999897</c:v>
                </c:pt>
                <c:pt idx="38585">
                  <c:v>192.924999999897</c:v>
                </c:pt>
                <c:pt idx="38586">
                  <c:v>192.929999999897</c:v>
                </c:pt>
                <c:pt idx="38587">
                  <c:v>192.934999999897</c:v>
                </c:pt>
                <c:pt idx="38588">
                  <c:v>192.939999999897</c:v>
                </c:pt>
                <c:pt idx="38589">
                  <c:v>192.944999999897</c:v>
                </c:pt>
                <c:pt idx="38590">
                  <c:v>192.949999999897</c:v>
                </c:pt>
                <c:pt idx="38591">
                  <c:v>192.954999999897</c:v>
                </c:pt>
                <c:pt idx="38592">
                  <c:v>192.959999999897</c:v>
                </c:pt>
                <c:pt idx="38593">
                  <c:v>192.964999999897</c:v>
                </c:pt>
                <c:pt idx="38594">
                  <c:v>192.969999999897</c:v>
                </c:pt>
                <c:pt idx="38595">
                  <c:v>192.974999999897</c:v>
                </c:pt>
                <c:pt idx="38596">
                  <c:v>192.979999999897</c:v>
                </c:pt>
                <c:pt idx="38597">
                  <c:v>192.984999999897</c:v>
                </c:pt>
                <c:pt idx="38598">
                  <c:v>192.989999999897</c:v>
                </c:pt>
                <c:pt idx="38599">
                  <c:v>192.994999999897</c:v>
                </c:pt>
                <c:pt idx="38600">
                  <c:v>192.9999999998969</c:v>
                </c:pt>
                <c:pt idx="38601">
                  <c:v>193.0049999998969</c:v>
                </c:pt>
                <c:pt idx="38602">
                  <c:v>193.0099999998969</c:v>
                </c:pt>
                <c:pt idx="38603">
                  <c:v>193.0149999998969</c:v>
                </c:pt>
                <c:pt idx="38604">
                  <c:v>193.0199999998969</c:v>
                </c:pt>
                <c:pt idx="38605">
                  <c:v>193.0249999998969</c:v>
                </c:pt>
                <c:pt idx="38606">
                  <c:v>193.0299999998969</c:v>
                </c:pt>
                <c:pt idx="38607">
                  <c:v>193.0349999998969</c:v>
                </c:pt>
                <c:pt idx="38608">
                  <c:v>193.0399999998969</c:v>
                </c:pt>
                <c:pt idx="38609">
                  <c:v>193.0449999998969</c:v>
                </c:pt>
                <c:pt idx="38610">
                  <c:v>193.0499999998969</c:v>
                </c:pt>
                <c:pt idx="38611">
                  <c:v>193.0549999998969</c:v>
                </c:pt>
                <c:pt idx="38612">
                  <c:v>193.0599999998969</c:v>
                </c:pt>
                <c:pt idx="38613">
                  <c:v>193.0649999998969</c:v>
                </c:pt>
                <c:pt idx="38614">
                  <c:v>193.0699999998969</c:v>
                </c:pt>
                <c:pt idx="38615">
                  <c:v>193.0749999998969</c:v>
                </c:pt>
                <c:pt idx="38616">
                  <c:v>193.0799999998969</c:v>
                </c:pt>
                <c:pt idx="38617">
                  <c:v>193.0849999998969</c:v>
                </c:pt>
                <c:pt idx="38618">
                  <c:v>193.0899999998969</c:v>
                </c:pt>
                <c:pt idx="38619">
                  <c:v>193.0949999998969</c:v>
                </c:pt>
                <c:pt idx="38620">
                  <c:v>193.0999999998969</c:v>
                </c:pt>
                <c:pt idx="38621">
                  <c:v>193.1049999998968</c:v>
                </c:pt>
                <c:pt idx="38622">
                  <c:v>193.1099999998968</c:v>
                </c:pt>
                <c:pt idx="38623">
                  <c:v>193.1149999998968</c:v>
                </c:pt>
                <c:pt idx="38624">
                  <c:v>193.1199999998967</c:v>
                </c:pt>
                <c:pt idx="38625">
                  <c:v>193.1249999998968</c:v>
                </c:pt>
                <c:pt idx="38626">
                  <c:v>193.1299999998968</c:v>
                </c:pt>
                <c:pt idx="38627">
                  <c:v>193.1349999998968</c:v>
                </c:pt>
                <c:pt idx="38628">
                  <c:v>193.1399999998968</c:v>
                </c:pt>
                <c:pt idx="38629">
                  <c:v>193.1449999998968</c:v>
                </c:pt>
                <c:pt idx="38630">
                  <c:v>193.1499999998967</c:v>
                </c:pt>
                <c:pt idx="38631">
                  <c:v>193.1549999998968</c:v>
                </c:pt>
                <c:pt idx="38632">
                  <c:v>193.1599999998968</c:v>
                </c:pt>
                <c:pt idx="38633">
                  <c:v>193.1649999998968</c:v>
                </c:pt>
                <c:pt idx="38634">
                  <c:v>193.1699999998968</c:v>
                </c:pt>
                <c:pt idx="38635">
                  <c:v>193.1749999998968</c:v>
                </c:pt>
                <c:pt idx="38636">
                  <c:v>193.1799999998968</c:v>
                </c:pt>
                <c:pt idx="38637">
                  <c:v>193.1849999998968</c:v>
                </c:pt>
                <c:pt idx="38638">
                  <c:v>193.1899999998968</c:v>
                </c:pt>
                <c:pt idx="38639">
                  <c:v>193.1949999998968</c:v>
                </c:pt>
                <c:pt idx="38640">
                  <c:v>193.1999999998968</c:v>
                </c:pt>
                <c:pt idx="38641">
                  <c:v>193.2049999998968</c:v>
                </c:pt>
                <c:pt idx="38642">
                  <c:v>193.2099999998968</c:v>
                </c:pt>
                <c:pt idx="38643">
                  <c:v>193.2149999998967</c:v>
                </c:pt>
                <c:pt idx="38644">
                  <c:v>193.2199999998967</c:v>
                </c:pt>
                <c:pt idx="38645">
                  <c:v>193.2249999998967</c:v>
                </c:pt>
                <c:pt idx="38646">
                  <c:v>193.2299999998967</c:v>
                </c:pt>
                <c:pt idx="38647">
                  <c:v>193.2349999998967</c:v>
                </c:pt>
                <c:pt idx="38648">
                  <c:v>193.2399999998967</c:v>
                </c:pt>
                <c:pt idx="38649">
                  <c:v>193.2449999998967</c:v>
                </c:pt>
                <c:pt idx="38650">
                  <c:v>193.2499999998967</c:v>
                </c:pt>
                <c:pt idx="38651">
                  <c:v>193.2549999998967</c:v>
                </c:pt>
                <c:pt idx="38652">
                  <c:v>193.2599999998967</c:v>
                </c:pt>
                <c:pt idx="38653">
                  <c:v>193.2649999998967</c:v>
                </c:pt>
                <c:pt idx="38654">
                  <c:v>193.2699999998967</c:v>
                </c:pt>
                <c:pt idx="38655">
                  <c:v>193.2749999998967</c:v>
                </c:pt>
                <c:pt idx="38656">
                  <c:v>193.2799999998967</c:v>
                </c:pt>
                <c:pt idx="38657">
                  <c:v>193.2849999998967</c:v>
                </c:pt>
                <c:pt idx="38658">
                  <c:v>193.2899999998967</c:v>
                </c:pt>
                <c:pt idx="38659">
                  <c:v>193.2949999998967</c:v>
                </c:pt>
                <c:pt idx="38660">
                  <c:v>193.2999999998967</c:v>
                </c:pt>
                <c:pt idx="38661">
                  <c:v>193.3049999998967</c:v>
                </c:pt>
                <c:pt idx="38662">
                  <c:v>193.3099999998967</c:v>
                </c:pt>
                <c:pt idx="38663">
                  <c:v>193.3149999998967</c:v>
                </c:pt>
                <c:pt idx="38664">
                  <c:v>193.3199999998967</c:v>
                </c:pt>
                <c:pt idx="38665">
                  <c:v>193.3249999998967</c:v>
                </c:pt>
                <c:pt idx="38666">
                  <c:v>193.3299999998966</c:v>
                </c:pt>
                <c:pt idx="38667">
                  <c:v>193.3349999998966</c:v>
                </c:pt>
                <c:pt idx="38668">
                  <c:v>193.3399999998966</c:v>
                </c:pt>
                <c:pt idx="38669">
                  <c:v>193.3449999998966</c:v>
                </c:pt>
                <c:pt idx="38670">
                  <c:v>193.3499999998966</c:v>
                </c:pt>
                <c:pt idx="38671">
                  <c:v>193.3549999998966</c:v>
                </c:pt>
                <c:pt idx="38672">
                  <c:v>193.3599999998966</c:v>
                </c:pt>
                <c:pt idx="38673">
                  <c:v>193.3649999998966</c:v>
                </c:pt>
                <c:pt idx="38674">
                  <c:v>193.3699999998966</c:v>
                </c:pt>
                <c:pt idx="38675">
                  <c:v>193.3749999998966</c:v>
                </c:pt>
                <c:pt idx="38676">
                  <c:v>193.3799999998966</c:v>
                </c:pt>
                <c:pt idx="38677">
                  <c:v>193.3849999998966</c:v>
                </c:pt>
                <c:pt idx="38678">
                  <c:v>193.3899999998966</c:v>
                </c:pt>
                <c:pt idx="38679">
                  <c:v>193.3949999998966</c:v>
                </c:pt>
                <c:pt idx="38680">
                  <c:v>193.3999999998966</c:v>
                </c:pt>
                <c:pt idx="38681">
                  <c:v>193.4049999998966</c:v>
                </c:pt>
                <c:pt idx="38682">
                  <c:v>193.4099999998966</c:v>
                </c:pt>
                <c:pt idx="38683">
                  <c:v>193.4149999998966</c:v>
                </c:pt>
                <c:pt idx="38684">
                  <c:v>193.4199999998966</c:v>
                </c:pt>
                <c:pt idx="38685">
                  <c:v>193.4249999998966</c:v>
                </c:pt>
                <c:pt idx="38686">
                  <c:v>193.4299999998966</c:v>
                </c:pt>
                <c:pt idx="38687">
                  <c:v>193.4349999998966</c:v>
                </c:pt>
                <c:pt idx="38688">
                  <c:v>193.4399999998965</c:v>
                </c:pt>
                <c:pt idx="38689">
                  <c:v>193.4449999998965</c:v>
                </c:pt>
                <c:pt idx="38690">
                  <c:v>193.4499999998965</c:v>
                </c:pt>
                <c:pt idx="38691">
                  <c:v>193.4549999998966</c:v>
                </c:pt>
                <c:pt idx="38692">
                  <c:v>193.4599999998966</c:v>
                </c:pt>
                <c:pt idx="38693">
                  <c:v>193.4649999998965</c:v>
                </c:pt>
                <c:pt idx="38694">
                  <c:v>193.4699999998965</c:v>
                </c:pt>
                <c:pt idx="38695">
                  <c:v>193.4749999998965</c:v>
                </c:pt>
                <c:pt idx="38696">
                  <c:v>193.4799999998965</c:v>
                </c:pt>
                <c:pt idx="38697">
                  <c:v>193.4849999998965</c:v>
                </c:pt>
                <c:pt idx="38698">
                  <c:v>193.4899999998965</c:v>
                </c:pt>
                <c:pt idx="38699">
                  <c:v>193.4949999998965</c:v>
                </c:pt>
                <c:pt idx="38700">
                  <c:v>193.4999999998965</c:v>
                </c:pt>
                <c:pt idx="38701">
                  <c:v>193.5049999998965</c:v>
                </c:pt>
                <c:pt idx="38702">
                  <c:v>193.5099999998965</c:v>
                </c:pt>
                <c:pt idx="38703">
                  <c:v>193.5149999998965</c:v>
                </c:pt>
                <c:pt idx="38704">
                  <c:v>193.5199999998965</c:v>
                </c:pt>
                <c:pt idx="38705">
                  <c:v>193.5249999998965</c:v>
                </c:pt>
                <c:pt idx="38706">
                  <c:v>193.5299999998965</c:v>
                </c:pt>
                <c:pt idx="38707">
                  <c:v>193.5349999998965</c:v>
                </c:pt>
                <c:pt idx="38708">
                  <c:v>193.5399999998965</c:v>
                </c:pt>
                <c:pt idx="38709">
                  <c:v>193.5449999998964</c:v>
                </c:pt>
                <c:pt idx="38710">
                  <c:v>193.5499999998964</c:v>
                </c:pt>
                <c:pt idx="38711">
                  <c:v>193.5549999998964</c:v>
                </c:pt>
                <c:pt idx="38712">
                  <c:v>193.5599999998964</c:v>
                </c:pt>
                <c:pt idx="38713">
                  <c:v>193.5649999998964</c:v>
                </c:pt>
                <c:pt idx="38714">
                  <c:v>193.5699999998964</c:v>
                </c:pt>
                <c:pt idx="38715">
                  <c:v>193.5749999998964</c:v>
                </c:pt>
                <c:pt idx="38716">
                  <c:v>193.5799999998964</c:v>
                </c:pt>
                <c:pt idx="38717">
                  <c:v>193.5849999998964</c:v>
                </c:pt>
                <c:pt idx="38718">
                  <c:v>193.5899999998964</c:v>
                </c:pt>
                <c:pt idx="38719">
                  <c:v>193.5949999998964</c:v>
                </c:pt>
                <c:pt idx="38720">
                  <c:v>193.5999999998964</c:v>
                </c:pt>
                <c:pt idx="38721">
                  <c:v>193.6049999998964</c:v>
                </c:pt>
                <c:pt idx="38722">
                  <c:v>193.6099999998964</c:v>
                </c:pt>
                <c:pt idx="38723">
                  <c:v>193.6149999998964</c:v>
                </c:pt>
                <c:pt idx="38724">
                  <c:v>193.6199999998964</c:v>
                </c:pt>
                <c:pt idx="38725">
                  <c:v>193.6249999998964</c:v>
                </c:pt>
                <c:pt idx="38726">
                  <c:v>193.6299999998964</c:v>
                </c:pt>
                <c:pt idx="38727">
                  <c:v>193.6349999998964</c:v>
                </c:pt>
                <c:pt idx="38728">
                  <c:v>193.6399999998964</c:v>
                </c:pt>
                <c:pt idx="38729">
                  <c:v>193.6449999998964</c:v>
                </c:pt>
                <c:pt idx="38730">
                  <c:v>193.6499999998964</c:v>
                </c:pt>
                <c:pt idx="38731">
                  <c:v>193.6549999998964</c:v>
                </c:pt>
                <c:pt idx="38732">
                  <c:v>193.6599999998963</c:v>
                </c:pt>
                <c:pt idx="38733">
                  <c:v>193.6649999998963</c:v>
                </c:pt>
                <c:pt idx="38734">
                  <c:v>193.6699999998963</c:v>
                </c:pt>
                <c:pt idx="38735">
                  <c:v>193.6749999998963</c:v>
                </c:pt>
                <c:pt idx="38736">
                  <c:v>193.6799999998963</c:v>
                </c:pt>
                <c:pt idx="38737">
                  <c:v>193.6849999998963</c:v>
                </c:pt>
                <c:pt idx="38738">
                  <c:v>193.6899999998963</c:v>
                </c:pt>
                <c:pt idx="38739">
                  <c:v>193.6949999998963</c:v>
                </c:pt>
                <c:pt idx="38740">
                  <c:v>193.6999999998963</c:v>
                </c:pt>
                <c:pt idx="38741">
                  <c:v>193.7049999998963</c:v>
                </c:pt>
                <c:pt idx="38742">
                  <c:v>193.7099999998963</c:v>
                </c:pt>
                <c:pt idx="38743">
                  <c:v>193.7149999998963</c:v>
                </c:pt>
                <c:pt idx="38744">
                  <c:v>193.7199999998963</c:v>
                </c:pt>
                <c:pt idx="38745">
                  <c:v>193.7249999998963</c:v>
                </c:pt>
                <c:pt idx="38746">
                  <c:v>193.7299999998963</c:v>
                </c:pt>
                <c:pt idx="38747">
                  <c:v>193.7349999998963</c:v>
                </c:pt>
                <c:pt idx="38748">
                  <c:v>193.7399999998963</c:v>
                </c:pt>
                <c:pt idx="38749">
                  <c:v>193.7449999998962</c:v>
                </c:pt>
                <c:pt idx="38750">
                  <c:v>193.7499999998961</c:v>
                </c:pt>
                <c:pt idx="38751">
                  <c:v>193.7549999998963</c:v>
                </c:pt>
                <c:pt idx="38752">
                  <c:v>193.7599999998963</c:v>
                </c:pt>
                <c:pt idx="38753">
                  <c:v>193.7649999998962</c:v>
                </c:pt>
                <c:pt idx="38754">
                  <c:v>193.7699999998962</c:v>
                </c:pt>
                <c:pt idx="38755">
                  <c:v>193.7749999998962</c:v>
                </c:pt>
                <c:pt idx="38756">
                  <c:v>193.7799999998961</c:v>
                </c:pt>
                <c:pt idx="38757">
                  <c:v>193.7849999998962</c:v>
                </c:pt>
                <c:pt idx="38758">
                  <c:v>193.7899999998962</c:v>
                </c:pt>
                <c:pt idx="38759">
                  <c:v>193.7949999998962</c:v>
                </c:pt>
                <c:pt idx="38760">
                  <c:v>193.7999999998962</c:v>
                </c:pt>
                <c:pt idx="38761">
                  <c:v>193.8049999998962</c:v>
                </c:pt>
                <c:pt idx="38762">
                  <c:v>193.8099999998962</c:v>
                </c:pt>
                <c:pt idx="38763">
                  <c:v>193.8149999998962</c:v>
                </c:pt>
                <c:pt idx="38764">
                  <c:v>193.8199999998962</c:v>
                </c:pt>
                <c:pt idx="38765">
                  <c:v>193.8249999998962</c:v>
                </c:pt>
                <c:pt idx="38766">
                  <c:v>193.8299999998962</c:v>
                </c:pt>
                <c:pt idx="38767">
                  <c:v>193.8349999998962</c:v>
                </c:pt>
                <c:pt idx="38768">
                  <c:v>193.8399999998962</c:v>
                </c:pt>
                <c:pt idx="38769">
                  <c:v>193.8449999998962</c:v>
                </c:pt>
                <c:pt idx="38770">
                  <c:v>193.8499999998962</c:v>
                </c:pt>
                <c:pt idx="38771">
                  <c:v>193.8549999998962</c:v>
                </c:pt>
                <c:pt idx="38772">
                  <c:v>193.8599999998962</c:v>
                </c:pt>
                <c:pt idx="38773">
                  <c:v>193.8649999998962</c:v>
                </c:pt>
                <c:pt idx="38774">
                  <c:v>193.8699999998962</c:v>
                </c:pt>
                <c:pt idx="38775">
                  <c:v>193.8749999998962</c:v>
                </c:pt>
                <c:pt idx="38776">
                  <c:v>193.8799999998961</c:v>
                </c:pt>
                <c:pt idx="38777">
                  <c:v>193.8849999998962</c:v>
                </c:pt>
                <c:pt idx="38778">
                  <c:v>193.8899999998962</c:v>
                </c:pt>
                <c:pt idx="38779">
                  <c:v>193.8949999998962</c:v>
                </c:pt>
                <c:pt idx="38780">
                  <c:v>193.8999999998962</c:v>
                </c:pt>
                <c:pt idx="38781">
                  <c:v>193.9049999998961</c:v>
                </c:pt>
                <c:pt idx="38782">
                  <c:v>193.9099999998961</c:v>
                </c:pt>
                <c:pt idx="38783">
                  <c:v>193.9149999998961</c:v>
                </c:pt>
                <c:pt idx="38784">
                  <c:v>193.9199999998961</c:v>
                </c:pt>
                <c:pt idx="38785">
                  <c:v>193.9249999998961</c:v>
                </c:pt>
                <c:pt idx="38786">
                  <c:v>193.9299999998961</c:v>
                </c:pt>
                <c:pt idx="38787">
                  <c:v>193.9349999998961</c:v>
                </c:pt>
                <c:pt idx="38788">
                  <c:v>193.9399999998961</c:v>
                </c:pt>
                <c:pt idx="38789">
                  <c:v>193.9449999998961</c:v>
                </c:pt>
                <c:pt idx="38790">
                  <c:v>193.9499999998961</c:v>
                </c:pt>
                <c:pt idx="38791">
                  <c:v>193.9549999998961</c:v>
                </c:pt>
                <c:pt idx="38792">
                  <c:v>193.9599999998961</c:v>
                </c:pt>
                <c:pt idx="38793">
                  <c:v>193.9649999998961</c:v>
                </c:pt>
                <c:pt idx="38794">
                  <c:v>193.9699999998961</c:v>
                </c:pt>
                <c:pt idx="38795">
                  <c:v>193.9749999998961</c:v>
                </c:pt>
                <c:pt idx="38796">
                  <c:v>193.9799999998961</c:v>
                </c:pt>
                <c:pt idx="38797">
                  <c:v>193.9849999998961</c:v>
                </c:pt>
                <c:pt idx="38798">
                  <c:v>193.989999999896</c:v>
                </c:pt>
                <c:pt idx="38799">
                  <c:v>193.994999999896</c:v>
                </c:pt>
                <c:pt idx="38800">
                  <c:v>193.999999999896</c:v>
                </c:pt>
                <c:pt idx="38801">
                  <c:v>194.004999999896</c:v>
                </c:pt>
                <c:pt idx="38802">
                  <c:v>194.009999999896</c:v>
                </c:pt>
                <c:pt idx="38803">
                  <c:v>194.014999999896</c:v>
                </c:pt>
                <c:pt idx="38804">
                  <c:v>194.019999999896</c:v>
                </c:pt>
                <c:pt idx="38805">
                  <c:v>194.024999999896</c:v>
                </c:pt>
                <c:pt idx="38806">
                  <c:v>194.029999999896</c:v>
                </c:pt>
                <c:pt idx="38807">
                  <c:v>194.034999999896</c:v>
                </c:pt>
                <c:pt idx="38808">
                  <c:v>194.039999999896</c:v>
                </c:pt>
                <c:pt idx="38809">
                  <c:v>194.044999999896</c:v>
                </c:pt>
                <c:pt idx="38810">
                  <c:v>194.049999999896</c:v>
                </c:pt>
                <c:pt idx="38811">
                  <c:v>194.054999999896</c:v>
                </c:pt>
                <c:pt idx="38812">
                  <c:v>194.059999999896</c:v>
                </c:pt>
                <c:pt idx="38813">
                  <c:v>194.064999999896</c:v>
                </c:pt>
                <c:pt idx="38814">
                  <c:v>194.069999999896</c:v>
                </c:pt>
                <c:pt idx="38815">
                  <c:v>194.074999999896</c:v>
                </c:pt>
                <c:pt idx="38816">
                  <c:v>194.079999999896</c:v>
                </c:pt>
                <c:pt idx="38817">
                  <c:v>194.084999999896</c:v>
                </c:pt>
                <c:pt idx="38818">
                  <c:v>194.089999999896</c:v>
                </c:pt>
                <c:pt idx="38819">
                  <c:v>194.094999999896</c:v>
                </c:pt>
                <c:pt idx="38820">
                  <c:v>194.0999999998959</c:v>
                </c:pt>
                <c:pt idx="38821">
                  <c:v>194.1049999998959</c:v>
                </c:pt>
                <c:pt idx="38822">
                  <c:v>194.1099999998959</c:v>
                </c:pt>
                <c:pt idx="38823">
                  <c:v>194.1149999998959</c:v>
                </c:pt>
                <c:pt idx="38824">
                  <c:v>194.1199999998959</c:v>
                </c:pt>
                <c:pt idx="38825">
                  <c:v>194.1249999998959</c:v>
                </c:pt>
                <c:pt idx="38826">
                  <c:v>194.1299999998959</c:v>
                </c:pt>
                <c:pt idx="38827">
                  <c:v>194.1349999998959</c:v>
                </c:pt>
                <c:pt idx="38828">
                  <c:v>194.1399999998959</c:v>
                </c:pt>
                <c:pt idx="38829">
                  <c:v>194.1449999998959</c:v>
                </c:pt>
                <c:pt idx="38830">
                  <c:v>194.1499999998959</c:v>
                </c:pt>
                <c:pt idx="38831">
                  <c:v>194.1549999998959</c:v>
                </c:pt>
                <c:pt idx="38832">
                  <c:v>194.1599999998959</c:v>
                </c:pt>
                <c:pt idx="38833">
                  <c:v>194.1649999998959</c:v>
                </c:pt>
                <c:pt idx="38834">
                  <c:v>194.1699999998959</c:v>
                </c:pt>
                <c:pt idx="38835">
                  <c:v>194.1749999998959</c:v>
                </c:pt>
                <c:pt idx="38836">
                  <c:v>194.1799999998959</c:v>
                </c:pt>
                <c:pt idx="38837">
                  <c:v>194.1849999998959</c:v>
                </c:pt>
                <c:pt idx="38838">
                  <c:v>194.1899999998959</c:v>
                </c:pt>
                <c:pt idx="38839">
                  <c:v>194.1949999998959</c:v>
                </c:pt>
                <c:pt idx="38840">
                  <c:v>194.1999999998959</c:v>
                </c:pt>
                <c:pt idx="38841">
                  <c:v>194.2049999998958</c:v>
                </c:pt>
                <c:pt idx="38842">
                  <c:v>194.2099999998958</c:v>
                </c:pt>
                <c:pt idx="38843">
                  <c:v>194.2149999998958</c:v>
                </c:pt>
                <c:pt idx="38844">
                  <c:v>194.2199999998957</c:v>
                </c:pt>
                <c:pt idx="38845">
                  <c:v>194.2249999998958</c:v>
                </c:pt>
                <c:pt idx="38846">
                  <c:v>194.2299999998958</c:v>
                </c:pt>
                <c:pt idx="38847">
                  <c:v>194.2349999998958</c:v>
                </c:pt>
                <c:pt idx="38848">
                  <c:v>194.2399999998958</c:v>
                </c:pt>
                <c:pt idx="38849">
                  <c:v>194.2449999998958</c:v>
                </c:pt>
                <c:pt idx="38850">
                  <c:v>194.2499999998957</c:v>
                </c:pt>
                <c:pt idx="38851">
                  <c:v>194.2549999998958</c:v>
                </c:pt>
                <c:pt idx="38852">
                  <c:v>194.2599999998958</c:v>
                </c:pt>
                <c:pt idx="38853">
                  <c:v>194.2649999998958</c:v>
                </c:pt>
                <c:pt idx="38854">
                  <c:v>194.2699999998958</c:v>
                </c:pt>
                <c:pt idx="38855">
                  <c:v>194.2749999998958</c:v>
                </c:pt>
                <c:pt idx="38856">
                  <c:v>194.2799999998958</c:v>
                </c:pt>
                <c:pt idx="38857">
                  <c:v>194.2849999998958</c:v>
                </c:pt>
                <c:pt idx="38858">
                  <c:v>194.2899999998958</c:v>
                </c:pt>
                <c:pt idx="38859">
                  <c:v>194.2949999998958</c:v>
                </c:pt>
                <c:pt idx="38860">
                  <c:v>194.2999999998958</c:v>
                </c:pt>
                <c:pt idx="38861">
                  <c:v>194.3049999998958</c:v>
                </c:pt>
                <c:pt idx="38862">
                  <c:v>194.3099999998958</c:v>
                </c:pt>
                <c:pt idx="38863">
                  <c:v>194.3149999998958</c:v>
                </c:pt>
                <c:pt idx="38864">
                  <c:v>194.3199999998957</c:v>
                </c:pt>
                <c:pt idx="38865">
                  <c:v>194.3249999998958</c:v>
                </c:pt>
                <c:pt idx="38866">
                  <c:v>194.3299999998958</c:v>
                </c:pt>
                <c:pt idx="38867">
                  <c:v>194.3349999998958</c:v>
                </c:pt>
                <c:pt idx="38868">
                  <c:v>194.3399999998958</c:v>
                </c:pt>
                <c:pt idx="38869">
                  <c:v>194.3449999998957</c:v>
                </c:pt>
                <c:pt idx="38870">
                  <c:v>194.3499999998957</c:v>
                </c:pt>
                <c:pt idx="38871">
                  <c:v>194.3549999998957</c:v>
                </c:pt>
                <c:pt idx="38872">
                  <c:v>194.3599999998957</c:v>
                </c:pt>
                <c:pt idx="38873">
                  <c:v>194.3649999998957</c:v>
                </c:pt>
                <c:pt idx="38874">
                  <c:v>194.3699999998957</c:v>
                </c:pt>
                <c:pt idx="38875">
                  <c:v>194.3749999998957</c:v>
                </c:pt>
                <c:pt idx="38876">
                  <c:v>194.3799999998957</c:v>
                </c:pt>
                <c:pt idx="38877">
                  <c:v>194.3849999998957</c:v>
                </c:pt>
                <c:pt idx="38878">
                  <c:v>194.3899999998957</c:v>
                </c:pt>
                <c:pt idx="38879">
                  <c:v>194.3949999998957</c:v>
                </c:pt>
                <c:pt idx="38880">
                  <c:v>194.3999999998957</c:v>
                </c:pt>
                <c:pt idx="38881">
                  <c:v>194.4049999998957</c:v>
                </c:pt>
                <c:pt idx="38882">
                  <c:v>194.4099999998957</c:v>
                </c:pt>
                <c:pt idx="38883">
                  <c:v>194.4149999998957</c:v>
                </c:pt>
                <c:pt idx="38884">
                  <c:v>194.4199999998957</c:v>
                </c:pt>
                <c:pt idx="38885">
                  <c:v>194.4249999998957</c:v>
                </c:pt>
                <c:pt idx="38886">
                  <c:v>194.4299999998956</c:v>
                </c:pt>
                <c:pt idx="38887">
                  <c:v>194.4349999998956</c:v>
                </c:pt>
                <c:pt idx="38888">
                  <c:v>194.4399999998956</c:v>
                </c:pt>
                <c:pt idx="38889">
                  <c:v>194.4449999998956</c:v>
                </c:pt>
                <c:pt idx="38890">
                  <c:v>194.4499999998956</c:v>
                </c:pt>
                <c:pt idx="38891">
                  <c:v>194.4549999998956</c:v>
                </c:pt>
                <c:pt idx="38892">
                  <c:v>194.4599999998956</c:v>
                </c:pt>
                <c:pt idx="38893">
                  <c:v>194.4649999998956</c:v>
                </c:pt>
                <c:pt idx="38894">
                  <c:v>194.4699999998956</c:v>
                </c:pt>
                <c:pt idx="38895">
                  <c:v>194.4749999998956</c:v>
                </c:pt>
                <c:pt idx="38896">
                  <c:v>194.4799999998956</c:v>
                </c:pt>
                <c:pt idx="38897">
                  <c:v>194.4849999998956</c:v>
                </c:pt>
                <c:pt idx="38898">
                  <c:v>194.4899999998956</c:v>
                </c:pt>
                <c:pt idx="38899">
                  <c:v>194.4949999998956</c:v>
                </c:pt>
                <c:pt idx="38900">
                  <c:v>194.4999999998956</c:v>
                </c:pt>
                <c:pt idx="38901">
                  <c:v>194.5049999998956</c:v>
                </c:pt>
                <c:pt idx="38902">
                  <c:v>194.5099999998956</c:v>
                </c:pt>
                <c:pt idx="38903">
                  <c:v>194.5149999998956</c:v>
                </c:pt>
                <c:pt idx="38904">
                  <c:v>194.5199999998956</c:v>
                </c:pt>
                <c:pt idx="38905">
                  <c:v>194.5249999998956</c:v>
                </c:pt>
                <c:pt idx="38906">
                  <c:v>194.5299999998956</c:v>
                </c:pt>
                <c:pt idx="38907">
                  <c:v>194.5349999998956</c:v>
                </c:pt>
                <c:pt idx="38908">
                  <c:v>194.5399999998955</c:v>
                </c:pt>
                <c:pt idx="38909">
                  <c:v>194.5449999998955</c:v>
                </c:pt>
                <c:pt idx="38910">
                  <c:v>194.5499999998955</c:v>
                </c:pt>
                <c:pt idx="38911">
                  <c:v>194.5549999998956</c:v>
                </c:pt>
                <c:pt idx="38912">
                  <c:v>194.5599999998956</c:v>
                </c:pt>
                <c:pt idx="38913">
                  <c:v>194.5649999998955</c:v>
                </c:pt>
                <c:pt idx="38914">
                  <c:v>194.5699999998955</c:v>
                </c:pt>
                <c:pt idx="38915">
                  <c:v>194.5749999998955</c:v>
                </c:pt>
                <c:pt idx="38916">
                  <c:v>194.5799999998955</c:v>
                </c:pt>
                <c:pt idx="38917">
                  <c:v>194.5849999998955</c:v>
                </c:pt>
                <c:pt idx="38918">
                  <c:v>194.5899999998955</c:v>
                </c:pt>
                <c:pt idx="38919">
                  <c:v>194.5949999998955</c:v>
                </c:pt>
                <c:pt idx="38920">
                  <c:v>194.5999999998955</c:v>
                </c:pt>
                <c:pt idx="38921">
                  <c:v>194.6049999998955</c:v>
                </c:pt>
                <c:pt idx="38922">
                  <c:v>194.6099999998955</c:v>
                </c:pt>
                <c:pt idx="38923">
                  <c:v>194.6149999998955</c:v>
                </c:pt>
                <c:pt idx="38924">
                  <c:v>194.6199999998955</c:v>
                </c:pt>
                <c:pt idx="38925">
                  <c:v>194.6249999998955</c:v>
                </c:pt>
                <c:pt idx="38926">
                  <c:v>194.6299999998955</c:v>
                </c:pt>
                <c:pt idx="38927">
                  <c:v>194.6349999998955</c:v>
                </c:pt>
                <c:pt idx="38928">
                  <c:v>194.6399999998955</c:v>
                </c:pt>
                <c:pt idx="38929">
                  <c:v>194.6449999998954</c:v>
                </c:pt>
                <c:pt idx="38930">
                  <c:v>194.6499999998954</c:v>
                </c:pt>
                <c:pt idx="38931">
                  <c:v>194.6549999998954</c:v>
                </c:pt>
                <c:pt idx="38932">
                  <c:v>194.6599999998954</c:v>
                </c:pt>
                <c:pt idx="38933">
                  <c:v>194.6649999998954</c:v>
                </c:pt>
                <c:pt idx="38934">
                  <c:v>194.6699999998954</c:v>
                </c:pt>
                <c:pt idx="38935">
                  <c:v>194.6749999998954</c:v>
                </c:pt>
                <c:pt idx="38936">
                  <c:v>194.6799999998954</c:v>
                </c:pt>
                <c:pt idx="38937">
                  <c:v>194.6849999998954</c:v>
                </c:pt>
                <c:pt idx="38938">
                  <c:v>194.6899999998954</c:v>
                </c:pt>
                <c:pt idx="38939">
                  <c:v>194.6949999998954</c:v>
                </c:pt>
                <c:pt idx="38940">
                  <c:v>194.6999999998954</c:v>
                </c:pt>
                <c:pt idx="38941">
                  <c:v>194.7049999998954</c:v>
                </c:pt>
                <c:pt idx="38942">
                  <c:v>194.7099999998954</c:v>
                </c:pt>
                <c:pt idx="38943">
                  <c:v>194.7149999998954</c:v>
                </c:pt>
                <c:pt idx="38944">
                  <c:v>194.7199999998954</c:v>
                </c:pt>
                <c:pt idx="38945">
                  <c:v>194.7249999998954</c:v>
                </c:pt>
                <c:pt idx="38946">
                  <c:v>194.7299999998954</c:v>
                </c:pt>
                <c:pt idx="38947">
                  <c:v>194.7349999998954</c:v>
                </c:pt>
                <c:pt idx="38948">
                  <c:v>194.7399999998954</c:v>
                </c:pt>
                <c:pt idx="38949">
                  <c:v>194.7449999998954</c:v>
                </c:pt>
                <c:pt idx="38950">
                  <c:v>194.7499999998954</c:v>
                </c:pt>
                <c:pt idx="38951">
                  <c:v>194.7549999998954</c:v>
                </c:pt>
                <c:pt idx="38952">
                  <c:v>194.7599999998953</c:v>
                </c:pt>
                <c:pt idx="38953">
                  <c:v>194.7649999998953</c:v>
                </c:pt>
                <c:pt idx="38954">
                  <c:v>194.7699999998953</c:v>
                </c:pt>
                <c:pt idx="38955">
                  <c:v>194.7749999998953</c:v>
                </c:pt>
                <c:pt idx="38956">
                  <c:v>194.7799999998953</c:v>
                </c:pt>
                <c:pt idx="38957">
                  <c:v>194.7849999998953</c:v>
                </c:pt>
                <c:pt idx="38958">
                  <c:v>194.7899999998953</c:v>
                </c:pt>
                <c:pt idx="38959">
                  <c:v>194.7949999998953</c:v>
                </c:pt>
                <c:pt idx="38960">
                  <c:v>194.7999999998953</c:v>
                </c:pt>
                <c:pt idx="38961">
                  <c:v>194.8049999998953</c:v>
                </c:pt>
                <c:pt idx="38962">
                  <c:v>194.8099999998953</c:v>
                </c:pt>
                <c:pt idx="38963">
                  <c:v>194.8149999998953</c:v>
                </c:pt>
                <c:pt idx="38964">
                  <c:v>194.8199999998953</c:v>
                </c:pt>
                <c:pt idx="38965">
                  <c:v>194.8249999998953</c:v>
                </c:pt>
                <c:pt idx="38966">
                  <c:v>194.8299999998953</c:v>
                </c:pt>
                <c:pt idx="38967">
                  <c:v>194.8349999998953</c:v>
                </c:pt>
                <c:pt idx="38968">
                  <c:v>194.8399999998953</c:v>
                </c:pt>
                <c:pt idx="38969">
                  <c:v>194.8449999998953</c:v>
                </c:pt>
                <c:pt idx="38970">
                  <c:v>194.8499999998953</c:v>
                </c:pt>
                <c:pt idx="38971">
                  <c:v>194.8549999998953</c:v>
                </c:pt>
                <c:pt idx="38972">
                  <c:v>194.8599999998953</c:v>
                </c:pt>
                <c:pt idx="38973">
                  <c:v>194.8649999998953</c:v>
                </c:pt>
                <c:pt idx="38974">
                  <c:v>194.8699999998952</c:v>
                </c:pt>
                <c:pt idx="38975">
                  <c:v>194.8749999998952</c:v>
                </c:pt>
                <c:pt idx="38976">
                  <c:v>194.8799999998952</c:v>
                </c:pt>
                <c:pt idx="38977">
                  <c:v>194.8849999998953</c:v>
                </c:pt>
                <c:pt idx="38978">
                  <c:v>194.8899999998953</c:v>
                </c:pt>
                <c:pt idx="38979">
                  <c:v>194.8949999998952</c:v>
                </c:pt>
                <c:pt idx="38980">
                  <c:v>194.8999999998952</c:v>
                </c:pt>
                <c:pt idx="38981">
                  <c:v>194.9049999998952</c:v>
                </c:pt>
                <c:pt idx="38982">
                  <c:v>194.9099999998952</c:v>
                </c:pt>
                <c:pt idx="38983">
                  <c:v>194.9149999998952</c:v>
                </c:pt>
                <c:pt idx="38984">
                  <c:v>194.9199999998952</c:v>
                </c:pt>
                <c:pt idx="38985">
                  <c:v>194.9249999998952</c:v>
                </c:pt>
                <c:pt idx="38986">
                  <c:v>194.9299999998952</c:v>
                </c:pt>
                <c:pt idx="38987">
                  <c:v>194.9349999998952</c:v>
                </c:pt>
                <c:pt idx="38988">
                  <c:v>194.9399999998952</c:v>
                </c:pt>
                <c:pt idx="38989">
                  <c:v>194.9449999998952</c:v>
                </c:pt>
                <c:pt idx="38990">
                  <c:v>194.9499999998952</c:v>
                </c:pt>
                <c:pt idx="38991">
                  <c:v>194.9549999998952</c:v>
                </c:pt>
                <c:pt idx="38992">
                  <c:v>194.9599999998952</c:v>
                </c:pt>
                <c:pt idx="38993">
                  <c:v>194.9649999998952</c:v>
                </c:pt>
                <c:pt idx="38994">
                  <c:v>194.9699999998952</c:v>
                </c:pt>
                <c:pt idx="38995">
                  <c:v>194.9749999998952</c:v>
                </c:pt>
                <c:pt idx="38996">
                  <c:v>194.9799999998951</c:v>
                </c:pt>
                <c:pt idx="38997">
                  <c:v>194.9849999998952</c:v>
                </c:pt>
                <c:pt idx="38998">
                  <c:v>194.9899999998952</c:v>
                </c:pt>
                <c:pt idx="38999">
                  <c:v>194.9949999998952</c:v>
                </c:pt>
                <c:pt idx="39000">
                  <c:v>194.9999999998952</c:v>
                </c:pt>
                <c:pt idx="39001">
                  <c:v>195.0049999998951</c:v>
                </c:pt>
                <c:pt idx="39002">
                  <c:v>195.0099999998951</c:v>
                </c:pt>
                <c:pt idx="39003">
                  <c:v>195.0149999998951</c:v>
                </c:pt>
                <c:pt idx="39004">
                  <c:v>195.0199999998951</c:v>
                </c:pt>
                <c:pt idx="39005">
                  <c:v>195.0249999998951</c:v>
                </c:pt>
                <c:pt idx="39006">
                  <c:v>195.0299999998951</c:v>
                </c:pt>
                <c:pt idx="39007">
                  <c:v>195.0349999998951</c:v>
                </c:pt>
                <c:pt idx="39008">
                  <c:v>195.0399999998951</c:v>
                </c:pt>
                <c:pt idx="39009">
                  <c:v>195.0449999998951</c:v>
                </c:pt>
                <c:pt idx="39010">
                  <c:v>195.0499999998951</c:v>
                </c:pt>
                <c:pt idx="39011">
                  <c:v>195.0549999998951</c:v>
                </c:pt>
                <c:pt idx="39012">
                  <c:v>195.0599999998951</c:v>
                </c:pt>
                <c:pt idx="39013">
                  <c:v>195.0649999998951</c:v>
                </c:pt>
                <c:pt idx="39014">
                  <c:v>195.0699999998951</c:v>
                </c:pt>
                <c:pt idx="39015">
                  <c:v>195.0749999998951</c:v>
                </c:pt>
                <c:pt idx="39016">
                  <c:v>195.0799999998951</c:v>
                </c:pt>
                <c:pt idx="39017">
                  <c:v>195.0849999998951</c:v>
                </c:pt>
                <c:pt idx="39018">
                  <c:v>195.089999999895</c:v>
                </c:pt>
                <c:pt idx="39019">
                  <c:v>195.094999999895</c:v>
                </c:pt>
                <c:pt idx="39020">
                  <c:v>195.099999999895</c:v>
                </c:pt>
                <c:pt idx="39021">
                  <c:v>195.104999999895</c:v>
                </c:pt>
                <c:pt idx="39022">
                  <c:v>195.109999999895</c:v>
                </c:pt>
                <c:pt idx="39023">
                  <c:v>195.114999999895</c:v>
                </c:pt>
                <c:pt idx="39024">
                  <c:v>195.119999999895</c:v>
                </c:pt>
                <c:pt idx="39025">
                  <c:v>195.124999999895</c:v>
                </c:pt>
                <c:pt idx="39026">
                  <c:v>195.129999999895</c:v>
                </c:pt>
                <c:pt idx="39027">
                  <c:v>195.134999999895</c:v>
                </c:pt>
                <c:pt idx="39028">
                  <c:v>195.139999999895</c:v>
                </c:pt>
                <c:pt idx="39029">
                  <c:v>195.144999999895</c:v>
                </c:pt>
                <c:pt idx="39030">
                  <c:v>195.149999999895</c:v>
                </c:pt>
                <c:pt idx="39031">
                  <c:v>195.154999999895</c:v>
                </c:pt>
                <c:pt idx="39032">
                  <c:v>195.159999999895</c:v>
                </c:pt>
                <c:pt idx="39033">
                  <c:v>195.164999999895</c:v>
                </c:pt>
                <c:pt idx="39034">
                  <c:v>195.169999999895</c:v>
                </c:pt>
                <c:pt idx="39035">
                  <c:v>195.174999999895</c:v>
                </c:pt>
                <c:pt idx="39036">
                  <c:v>195.179999999895</c:v>
                </c:pt>
                <c:pt idx="39037">
                  <c:v>195.184999999895</c:v>
                </c:pt>
                <c:pt idx="39038">
                  <c:v>195.189999999895</c:v>
                </c:pt>
                <c:pt idx="39039">
                  <c:v>195.1949999998949</c:v>
                </c:pt>
                <c:pt idx="39040">
                  <c:v>195.1999999998949</c:v>
                </c:pt>
                <c:pt idx="39041">
                  <c:v>195.2049999998949</c:v>
                </c:pt>
                <c:pt idx="39042">
                  <c:v>195.2099999998949</c:v>
                </c:pt>
                <c:pt idx="39043">
                  <c:v>195.2149999998949</c:v>
                </c:pt>
                <c:pt idx="39044">
                  <c:v>195.2199999998949</c:v>
                </c:pt>
                <c:pt idx="39045">
                  <c:v>195.2249999998949</c:v>
                </c:pt>
                <c:pt idx="39046">
                  <c:v>195.2299999998949</c:v>
                </c:pt>
                <c:pt idx="39047">
                  <c:v>195.2349999998949</c:v>
                </c:pt>
                <c:pt idx="39048">
                  <c:v>195.2399999998949</c:v>
                </c:pt>
                <c:pt idx="39049">
                  <c:v>195.2449999998949</c:v>
                </c:pt>
                <c:pt idx="39050">
                  <c:v>195.2499999998949</c:v>
                </c:pt>
                <c:pt idx="39051">
                  <c:v>195.2549999998949</c:v>
                </c:pt>
                <c:pt idx="39052">
                  <c:v>195.2599999998949</c:v>
                </c:pt>
                <c:pt idx="39053">
                  <c:v>195.2649999998949</c:v>
                </c:pt>
                <c:pt idx="39054">
                  <c:v>195.2699999998949</c:v>
                </c:pt>
                <c:pt idx="39055">
                  <c:v>195.2749999998949</c:v>
                </c:pt>
                <c:pt idx="39056">
                  <c:v>195.2799999998949</c:v>
                </c:pt>
                <c:pt idx="39057">
                  <c:v>195.2849999998949</c:v>
                </c:pt>
                <c:pt idx="39058">
                  <c:v>195.2899999998949</c:v>
                </c:pt>
                <c:pt idx="39059">
                  <c:v>195.2949999998949</c:v>
                </c:pt>
                <c:pt idx="39060">
                  <c:v>195.2999999998949</c:v>
                </c:pt>
                <c:pt idx="39061">
                  <c:v>195.3049999998948</c:v>
                </c:pt>
                <c:pt idx="39062">
                  <c:v>195.3099999998948</c:v>
                </c:pt>
                <c:pt idx="39063">
                  <c:v>195.3149999998948</c:v>
                </c:pt>
                <c:pt idx="39064">
                  <c:v>195.3199999998948</c:v>
                </c:pt>
                <c:pt idx="39065">
                  <c:v>195.324999999895</c:v>
                </c:pt>
                <c:pt idx="39066">
                  <c:v>195.329999999895</c:v>
                </c:pt>
                <c:pt idx="39067">
                  <c:v>195.3349999998948</c:v>
                </c:pt>
                <c:pt idx="39068">
                  <c:v>195.3399999998948</c:v>
                </c:pt>
                <c:pt idx="39069">
                  <c:v>195.3449999998948</c:v>
                </c:pt>
                <c:pt idx="39070">
                  <c:v>195.3499999998948</c:v>
                </c:pt>
                <c:pt idx="39071">
                  <c:v>195.3549999998948</c:v>
                </c:pt>
                <c:pt idx="39072">
                  <c:v>195.3599999998948</c:v>
                </c:pt>
                <c:pt idx="39073">
                  <c:v>195.3649999998948</c:v>
                </c:pt>
                <c:pt idx="39074">
                  <c:v>195.3699999998948</c:v>
                </c:pt>
                <c:pt idx="39075">
                  <c:v>195.3749999998948</c:v>
                </c:pt>
                <c:pt idx="39076">
                  <c:v>195.3799999998948</c:v>
                </c:pt>
                <c:pt idx="39077">
                  <c:v>195.3849999998948</c:v>
                </c:pt>
                <c:pt idx="39078">
                  <c:v>195.3899999998948</c:v>
                </c:pt>
                <c:pt idx="39079">
                  <c:v>195.3949999998948</c:v>
                </c:pt>
                <c:pt idx="39080">
                  <c:v>195.3999999998948</c:v>
                </c:pt>
                <c:pt idx="39081">
                  <c:v>195.4049999998948</c:v>
                </c:pt>
                <c:pt idx="39082">
                  <c:v>195.4099999998948</c:v>
                </c:pt>
                <c:pt idx="39083">
                  <c:v>195.4149999998947</c:v>
                </c:pt>
                <c:pt idx="39084">
                  <c:v>195.4199999998947</c:v>
                </c:pt>
                <c:pt idx="39085">
                  <c:v>195.4249999998948</c:v>
                </c:pt>
                <c:pt idx="39086">
                  <c:v>195.4299999998948</c:v>
                </c:pt>
                <c:pt idx="39087">
                  <c:v>195.4349999998948</c:v>
                </c:pt>
                <c:pt idx="39088">
                  <c:v>195.4399999998948</c:v>
                </c:pt>
                <c:pt idx="39089">
                  <c:v>195.4449999998947</c:v>
                </c:pt>
                <c:pt idx="39090">
                  <c:v>195.4499999998947</c:v>
                </c:pt>
                <c:pt idx="39091">
                  <c:v>195.4549999998947</c:v>
                </c:pt>
                <c:pt idx="39092">
                  <c:v>195.4599999998947</c:v>
                </c:pt>
                <c:pt idx="39093">
                  <c:v>195.4649999998947</c:v>
                </c:pt>
                <c:pt idx="39094">
                  <c:v>195.4699999998947</c:v>
                </c:pt>
                <c:pt idx="39095">
                  <c:v>195.4749999998947</c:v>
                </c:pt>
                <c:pt idx="39096">
                  <c:v>195.4799999998947</c:v>
                </c:pt>
                <c:pt idx="39097">
                  <c:v>195.4849999998947</c:v>
                </c:pt>
                <c:pt idx="39098">
                  <c:v>195.4899999998947</c:v>
                </c:pt>
                <c:pt idx="39099">
                  <c:v>195.4949999998947</c:v>
                </c:pt>
                <c:pt idx="39100">
                  <c:v>195.4999999998947</c:v>
                </c:pt>
                <c:pt idx="39101">
                  <c:v>195.5049999998947</c:v>
                </c:pt>
                <c:pt idx="39102">
                  <c:v>195.5099999998947</c:v>
                </c:pt>
                <c:pt idx="39103">
                  <c:v>195.5149999998947</c:v>
                </c:pt>
                <c:pt idx="39104">
                  <c:v>195.5199999998947</c:v>
                </c:pt>
                <c:pt idx="39105">
                  <c:v>195.5249999998946</c:v>
                </c:pt>
                <c:pt idx="39106">
                  <c:v>195.5299999998946</c:v>
                </c:pt>
                <c:pt idx="39107">
                  <c:v>195.5349999998946</c:v>
                </c:pt>
                <c:pt idx="39108">
                  <c:v>195.5399999998946</c:v>
                </c:pt>
                <c:pt idx="39109">
                  <c:v>195.5449999998946</c:v>
                </c:pt>
                <c:pt idx="39110">
                  <c:v>195.5499999998946</c:v>
                </c:pt>
                <c:pt idx="39111">
                  <c:v>195.5549999998946</c:v>
                </c:pt>
                <c:pt idx="39112">
                  <c:v>195.5599999998946</c:v>
                </c:pt>
                <c:pt idx="39113">
                  <c:v>195.5649999998946</c:v>
                </c:pt>
                <c:pt idx="39114">
                  <c:v>195.5699999998946</c:v>
                </c:pt>
                <c:pt idx="39115">
                  <c:v>195.5749999998946</c:v>
                </c:pt>
                <c:pt idx="39116">
                  <c:v>195.5799999998946</c:v>
                </c:pt>
                <c:pt idx="39117">
                  <c:v>195.5849999998946</c:v>
                </c:pt>
                <c:pt idx="39118">
                  <c:v>195.5899999998946</c:v>
                </c:pt>
                <c:pt idx="39119">
                  <c:v>195.5949999998946</c:v>
                </c:pt>
                <c:pt idx="39120">
                  <c:v>195.5999999998946</c:v>
                </c:pt>
                <c:pt idx="39121">
                  <c:v>195.6049999998946</c:v>
                </c:pt>
                <c:pt idx="39122">
                  <c:v>195.6099999998946</c:v>
                </c:pt>
                <c:pt idx="39123">
                  <c:v>195.6149999998946</c:v>
                </c:pt>
                <c:pt idx="39124">
                  <c:v>195.6199999998946</c:v>
                </c:pt>
                <c:pt idx="39125">
                  <c:v>195.6249999998946</c:v>
                </c:pt>
                <c:pt idx="39126">
                  <c:v>195.6299999998946</c:v>
                </c:pt>
                <c:pt idx="39127">
                  <c:v>195.6349999998945</c:v>
                </c:pt>
                <c:pt idx="39128">
                  <c:v>195.6399999998945</c:v>
                </c:pt>
                <c:pt idx="39129">
                  <c:v>195.6449999998945</c:v>
                </c:pt>
                <c:pt idx="39130">
                  <c:v>195.6499999998945</c:v>
                </c:pt>
                <c:pt idx="39131">
                  <c:v>195.6549999998946</c:v>
                </c:pt>
                <c:pt idx="39132">
                  <c:v>195.6599999998946</c:v>
                </c:pt>
                <c:pt idx="39133">
                  <c:v>195.6649999998945</c:v>
                </c:pt>
                <c:pt idx="39134">
                  <c:v>195.6699999998945</c:v>
                </c:pt>
                <c:pt idx="39135">
                  <c:v>195.6749999998945</c:v>
                </c:pt>
                <c:pt idx="39136">
                  <c:v>195.6799999998945</c:v>
                </c:pt>
                <c:pt idx="39137">
                  <c:v>195.6849999998945</c:v>
                </c:pt>
                <c:pt idx="39138">
                  <c:v>195.6899999998945</c:v>
                </c:pt>
                <c:pt idx="39139">
                  <c:v>195.6949999998945</c:v>
                </c:pt>
                <c:pt idx="39140">
                  <c:v>195.6999999998945</c:v>
                </c:pt>
                <c:pt idx="39141">
                  <c:v>195.7049999998945</c:v>
                </c:pt>
                <c:pt idx="39142">
                  <c:v>195.7099999998945</c:v>
                </c:pt>
                <c:pt idx="39143">
                  <c:v>195.7149999998945</c:v>
                </c:pt>
                <c:pt idx="39144">
                  <c:v>195.7199999998945</c:v>
                </c:pt>
                <c:pt idx="39145">
                  <c:v>195.7249999998945</c:v>
                </c:pt>
                <c:pt idx="39146">
                  <c:v>195.7299999998945</c:v>
                </c:pt>
                <c:pt idx="39147">
                  <c:v>195.7349999998945</c:v>
                </c:pt>
                <c:pt idx="39148">
                  <c:v>195.7399999998945</c:v>
                </c:pt>
                <c:pt idx="39149">
                  <c:v>195.7449999998944</c:v>
                </c:pt>
                <c:pt idx="39150">
                  <c:v>195.7499999998944</c:v>
                </c:pt>
                <c:pt idx="39151">
                  <c:v>195.7549999998944</c:v>
                </c:pt>
                <c:pt idx="39152">
                  <c:v>195.7599999998944</c:v>
                </c:pt>
                <c:pt idx="39153">
                  <c:v>195.7649999998944</c:v>
                </c:pt>
                <c:pt idx="39154">
                  <c:v>195.7699999998944</c:v>
                </c:pt>
                <c:pt idx="39155">
                  <c:v>195.7749999998944</c:v>
                </c:pt>
                <c:pt idx="39156">
                  <c:v>195.7799999998944</c:v>
                </c:pt>
                <c:pt idx="39157">
                  <c:v>195.7849999998944</c:v>
                </c:pt>
                <c:pt idx="39158">
                  <c:v>195.7899999998944</c:v>
                </c:pt>
                <c:pt idx="39159">
                  <c:v>195.7949999998944</c:v>
                </c:pt>
                <c:pt idx="39160">
                  <c:v>195.7999999998944</c:v>
                </c:pt>
                <c:pt idx="39161">
                  <c:v>195.8049999998944</c:v>
                </c:pt>
                <c:pt idx="39162">
                  <c:v>195.8099999998944</c:v>
                </c:pt>
                <c:pt idx="39163">
                  <c:v>195.8149999998944</c:v>
                </c:pt>
                <c:pt idx="39164">
                  <c:v>195.8199999998944</c:v>
                </c:pt>
                <c:pt idx="39165">
                  <c:v>195.8249999998944</c:v>
                </c:pt>
                <c:pt idx="39166">
                  <c:v>195.8299999998944</c:v>
                </c:pt>
                <c:pt idx="39167">
                  <c:v>195.8349999998944</c:v>
                </c:pt>
                <c:pt idx="39168">
                  <c:v>195.8399999998944</c:v>
                </c:pt>
                <c:pt idx="39169">
                  <c:v>195.8449999998944</c:v>
                </c:pt>
                <c:pt idx="39170">
                  <c:v>195.8499999998944</c:v>
                </c:pt>
                <c:pt idx="39171">
                  <c:v>195.8549999998944</c:v>
                </c:pt>
                <c:pt idx="39172">
                  <c:v>195.8599999998944</c:v>
                </c:pt>
                <c:pt idx="39173">
                  <c:v>195.8649999998944</c:v>
                </c:pt>
                <c:pt idx="39174">
                  <c:v>195.8699999998944</c:v>
                </c:pt>
                <c:pt idx="39175">
                  <c:v>195.8749999998944</c:v>
                </c:pt>
                <c:pt idx="39176">
                  <c:v>195.8799999998944</c:v>
                </c:pt>
                <c:pt idx="39177">
                  <c:v>195.8849999998944</c:v>
                </c:pt>
                <c:pt idx="39178">
                  <c:v>195.8899999998943</c:v>
                </c:pt>
                <c:pt idx="39179">
                  <c:v>195.8949999998943</c:v>
                </c:pt>
                <c:pt idx="39180">
                  <c:v>195.8999999998943</c:v>
                </c:pt>
                <c:pt idx="39181">
                  <c:v>195.9049999998943</c:v>
                </c:pt>
                <c:pt idx="39182">
                  <c:v>195.9099999998943</c:v>
                </c:pt>
                <c:pt idx="39183">
                  <c:v>195.9149999998943</c:v>
                </c:pt>
                <c:pt idx="39184">
                  <c:v>195.9199999998943</c:v>
                </c:pt>
                <c:pt idx="39185">
                  <c:v>195.9249999998943</c:v>
                </c:pt>
                <c:pt idx="39186">
                  <c:v>195.9299999998943</c:v>
                </c:pt>
                <c:pt idx="39187">
                  <c:v>195.9349999998943</c:v>
                </c:pt>
                <c:pt idx="39188">
                  <c:v>195.9399999998943</c:v>
                </c:pt>
                <c:pt idx="39189">
                  <c:v>195.9449999998943</c:v>
                </c:pt>
                <c:pt idx="39190">
                  <c:v>195.9499999998943</c:v>
                </c:pt>
                <c:pt idx="39191">
                  <c:v>195.9549999998943</c:v>
                </c:pt>
                <c:pt idx="39192">
                  <c:v>195.9599999998943</c:v>
                </c:pt>
                <c:pt idx="39193">
                  <c:v>195.9649999998942</c:v>
                </c:pt>
                <c:pt idx="39194">
                  <c:v>195.9699999998942</c:v>
                </c:pt>
                <c:pt idx="39195">
                  <c:v>195.9749999998942</c:v>
                </c:pt>
                <c:pt idx="39196">
                  <c:v>195.9799999998942</c:v>
                </c:pt>
                <c:pt idx="39197">
                  <c:v>195.9849999998943</c:v>
                </c:pt>
                <c:pt idx="39198">
                  <c:v>195.9899999998943</c:v>
                </c:pt>
                <c:pt idx="39199">
                  <c:v>195.9949999998942</c:v>
                </c:pt>
                <c:pt idx="39200">
                  <c:v>195.9999999998942</c:v>
                </c:pt>
                <c:pt idx="39201">
                  <c:v>196.0049999998942</c:v>
                </c:pt>
                <c:pt idx="39202">
                  <c:v>196.0099999998942</c:v>
                </c:pt>
                <c:pt idx="39203">
                  <c:v>196.0149999998942</c:v>
                </c:pt>
                <c:pt idx="39204">
                  <c:v>196.0199999998942</c:v>
                </c:pt>
                <c:pt idx="39205">
                  <c:v>196.0249999998942</c:v>
                </c:pt>
                <c:pt idx="39206">
                  <c:v>196.0299999998942</c:v>
                </c:pt>
                <c:pt idx="39207">
                  <c:v>196.0349999998942</c:v>
                </c:pt>
                <c:pt idx="39208">
                  <c:v>196.0399999998942</c:v>
                </c:pt>
                <c:pt idx="39209">
                  <c:v>196.0449999998942</c:v>
                </c:pt>
                <c:pt idx="39210">
                  <c:v>196.0499999998942</c:v>
                </c:pt>
                <c:pt idx="39211">
                  <c:v>196.0549999998942</c:v>
                </c:pt>
                <c:pt idx="39212">
                  <c:v>196.0599999998942</c:v>
                </c:pt>
                <c:pt idx="39213">
                  <c:v>196.0649999998942</c:v>
                </c:pt>
                <c:pt idx="39214">
                  <c:v>196.0699999998942</c:v>
                </c:pt>
                <c:pt idx="39215">
                  <c:v>196.0749999998941</c:v>
                </c:pt>
                <c:pt idx="39216">
                  <c:v>196.0799999998941</c:v>
                </c:pt>
                <c:pt idx="39217">
                  <c:v>196.0849999998942</c:v>
                </c:pt>
                <c:pt idx="39218">
                  <c:v>196.0899999998942</c:v>
                </c:pt>
                <c:pt idx="39219">
                  <c:v>196.0949999998942</c:v>
                </c:pt>
                <c:pt idx="39220">
                  <c:v>196.0999999998942</c:v>
                </c:pt>
                <c:pt idx="39221">
                  <c:v>196.1049999998941</c:v>
                </c:pt>
                <c:pt idx="39222">
                  <c:v>196.1099999998941</c:v>
                </c:pt>
                <c:pt idx="39223">
                  <c:v>196.1149999998941</c:v>
                </c:pt>
                <c:pt idx="39224">
                  <c:v>196.1199999998941</c:v>
                </c:pt>
                <c:pt idx="39225">
                  <c:v>196.1249999998941</c:v>
                </c:pt>
                <c:pt idx="39226">
                  <c:v>196.1299999998941</c:v>
                </c:pt>
                <c:pt idx="39227">
                  <c:v>196.1349999998941</c:v>
                </c:pt>
                <c:pt idx="39228">
                  <c:v>196.1399999998941</c:v>
                </c:pt>
                <c:pt idx="39229">
                  <c:v>196.1449999998941</c:v>
                </c:pt>
                <c:pt idx="39230">
                  <c:v>196.1499999998941</c:v>
                </c:pt>
                <c:pt idx="39231">
                  <c:v>196.1549999998941</c:v>
                </c:pt>
                <c:pt idx="39232">
                  <c:v>196.1599999998941</c:v>
                </c:pt>
                <c:pt idx="39233">
                  <c:v>196.1649999998941</c:v>
                </c:pt>
                <c:pt idx="39234">
                  <c:v>196.1699999998941</c:v>
                </c:pt>
                <c:pt idx="39235">
                  <c:v>196.1749999998941</c:v>
                </c:pt>
                <c:pt idx="39236">
                  <c:v>196.1799999998941</c:v>
                </c:pt>
                <c:pt idx="39237">
                  <c:v>196.184999999894</c:v>
                </c:pt>
                <c:pt idx="39238">
                  <c:v>196.189999999894</c:v>
                </c:pt>
                <c:pt idx="39239">
                  <c:v>196.194999999894</c:v>
                </c:pt>
                <c:pt idx="39240">
                  <c:v>196.199999999894</c:v>
                </c:pt>
                <c:pt idx="39241">
                  <c:v>196.204999999894</c:v>
                </c:pt>
                <c:pt idx="39242">
                  <c:v>196.209999999894</c:v>
                </c:pt>
                <c:pt idx="39243">
                  <c:v>196.214999999894</c:v>
                </c:pt>
                <c:pt idx="39244">
                  <c:v>196.219999999894</c:v>
                </c:pt>
                <c:pt idx="39245">
                  <c:v>196.224999999894</c:v>
                </c:pt>
                <c:pt idx="39246">
                  <c:v>196.229999999894</c:v>
                </c:pt>
                <c:pt idx="39247">
                  <c:v>196.234999999894</c:v>
                </c:pt>
                <c:pt idx="39248">
                  <c:v>196.239999999894</c:v>
                </c:pt>
                <c:pt idx="39249">
                  <c:v>196.244999999894</c:v>
                </c:pt>
                <c:pt idx="39250">
                  <c:v>196.249999999894</c:v>
                </c:pt>
                <c:pt idx="39251">
                  <c:v>196.254999999894</c:v>
                </c:pt>
                <c:pt idx="39252">
                  <c:v>196.259999999894</c:v>
                </c:pt>
                <c:pt idx="39253">
                  <c:v>196.264999999894</c:v>
                </c:pt>
                <c:pt idx="39254">
                  <c:v>196.269999999894</c:v>
                </c:pt>
                <c:pt idx="39255">
                  <c:v>196.274999999894</c:v>
                </c:pt>
                <c:pt idx="39256">
                  <c:v>196.279999999894</c:v>
                </c:pt>
                <c:pt idx="39257">
                  <c:v>196.284999999894</c:v>
                </c:pt>
                <c:pt idx="39258">
                  <c:v>196.289999999894</c:v>
                </c:pt>
                <c:pt idx="39259">
                  <c:v>196.2949999998939</c:v>
                </c:pt>
                <c:pt idx="39260">
                  <c:v>196.2999999998939</c:v>
                </c:pt>
                <c:pt idx="39261">
                  <c:v>196.304999999894</c:v>
                </c:pt>
                <c:pt idx="39262">
                  <c:v>196.309999999894</c:v>
                </c:pt>
                <c:pt idx="39263">
                  <c:v>196.314999999894</c:v>
                </c:pt>
                <c:pt idx="39264">
                  <c:v>196.319999999894</c:v>
                </c:pt>
                <c:pt idx="39265">
                  <c:v>196.324999999894</c:v>
                </c:pt>
                <c:pt idx="39266">
                  <c:v>196.329999999894</c:v>
                </c:pt>
                <c:pt idx="39267">
                  <c:v>196.334999999894</c:v>
                </c:pt>
                <c:pt idx="39268">
                  <c:v>196.339999999894</c:v>
                </c:pt>
                <c:pt idx="39269">
                  <c:v>196.344999999894</c:v>
                </c:pt>
                <c:pt idx="39270">
                  <c:v>196.3499999998939</c:v>
                </c:pt>
                <c:pt idx="39271">
                  <c:v>196.354999999894</c:v>
                </c:pt>
                <c:pt idx="39272">
                  <c:v>196.359999999894</c:v>
                </c:pt>
                <c:pt idx="39273">
                  <c:v>196.364999999894</c:v>
                </c:pt>
                <c:pt idx="39274">
                  <c:v>196.369999999894</c:v>
                </c:pt>
                <c:pt idx="39275">
                  <c:v>196.374999999894</c:v>
                </c:pt>
                <c:pt idx="39276">
                  <c:v>196.3799999998939</c:v>
                </c:pt>
                <c:pt idx="39277">
                  <c:v>196.384999999894</c:v>
                </c:pt>
                <c:pt idx="39278">
                  <c:v>196.389999999894</c:v>
                </c:pt>
                <c:pt idx="39279">
                  <c:v>196.394999999894</c:v>
                </c:pt>
                <c:pt idx="39280">
                  <c:v>196.399999999894</c:v>
                </c:pt>
                <c:pt idx="39281">
                  <c:v>196.4049999998938</c:v>
                </c:pt>
                <c:pt idx="39282">
                  <c:v>196.4099999998938</c:v>
                </c:pt>
                <c:pt idx="39283">
                  <c:v>196.4149999998938</c:v>
                </c:pt>
                <c:pt idx="39284">
                  <c:v>196.4199999998938</c:v>
                </c:pt>
                <c:pt idx="39285">
                  <c:v>196.424999999894</c:v>
                </c:pt>
                <c:pt idx="39286">
                  <c:v>196.429999999894</c:v>
                </c:pt>
                <c:pt idx="39287">
                  <c:v>196.4349999998938</c:v>
                </c:pt>
                <c:pt idx="39288">
                  <c:v>196.4399999998938</c:v>
                </c:pt>
                <c:pt idx="39289">
                  <c:v>196.4449999998938</c:v>
                </c:pt>
                <c:pt idx="39290">
                  <c:v>196.4499999998938</c:v>
                </c:pt>
                <c:pt idx="39291">
                  <c:v>196.4549999998938</c:v>
                </c:pt>
                <c:pt idx="39292">
                  <c:v>196.4599999998938</c:v>
                </c:pt>
                <c:pt idx="39293">
                  <c:v>196.4649999998938</c:v>
                </c:pt>
                <c:pt idx="39294">
                  <c:v>196.4699999998938</c:v>
                </c:pt>
                <c:pt idx="39295">
                  <c:v>196.4749999998938</c:v>
                </c:pt>
                <c:pt idx="39296">
                  <c:v>196.4799999998938</c:v>
                </c:pt>
                <c:pt idx="39297">
                  <c:v>196.4849999998938</c:v>
                </c:pt>
                <c:pt idx="39298">
                  <c:v>196.4899999998938</c:v>
                </c:pt>
                <c:pt idx="39299">
                  <c:v>196.4949999998938</c:v>
                </c:pt>
                <c:pt idx="39300">
                  <c:v>196.4999999998938</c:v>
                </c:pt>
                <c:pt idx="39301">
                  <c:v>196.5049999998938</c:v>
                </c:pt>
                <c:pt idx="39302">
                  <c:v>196.5099999998938</c:v>
                </c:pt>
                <c:pt idx="39303">
                  <c:v>196.5149999998937</c:v>
                </c:pt>
                <c:pt idx="39304">
                  <c:v>196.5199999998937</c:v>
                </c:pt>
                <c:pt idx="39305">
                  <c:v>196.5249999998938</c:v>
                </c:pt>
                <c:pt idx="39306">
                  <c:v>196.5299999998938</c:v>
                </c:pt>
                <c:pt idx="39307">
                  <c:v>196.5349999998938</c:v>
                </c:pt>
                <c:pt idx="39308">
                  <c:v>196.5399999998938</c:v>
                </c:pt>
                <c:pt idx="39309">
                  <c:v>196.5449999998937</c:v>
                </c:pt>
                <c:pt idx="39310">
                  <c:v>196.5499999998937</c:v>
                </c:pt>
                <c:pt idx="39311">
                  <c:v>196.5549999998937</c:v>
                </c:pt>
                <c:pt idx="39312">
                  <c:v>196.5599999998937</c:v>
                </c:pt>
                <c:pt idx="39313">
                  <c:v>196.5649999998937</c:v>
                </c:pt>
                <c:pt idx="39314">
                  <c:v>196.5699999998937</c:v>
                </c:pt>
                <c:pt idx="39315">
                  <c:v>196.5749999998937</c:v>
                </c:pt>
                <c:pt idx="39316">
                  <c:v>196.5799999998937</c:v>
                </c:pt>
                <c:pt idx="39317">
                  <c:v>196.5849999998937</c:v>
                </c:pt>
                <c:pt idx="39318">
                  <c:v>196.5899999998937</c:v>
                </c:pt>
                <c:pt idx="39319">
                  <c:v>196.5949999998937</c:v>
                </c:pt>
                <c:pt idx="39320">
                  <c:v>196.5999999998937</c:v>
                </c:pt>
                <c:pt idx="39321">
                  <c:v>196.6049999998937</c:v>
                </c:pt>
                <c:pt idx="39322">
                  <c:v>196.6099999998937</c:v>
                </c:pt>
                <c:pt idx="39323">
                  <c:v>196.6149999998937</c:v>
                </c:pt>
                <c:pt idx="39324">
                  <c:v>196.6199999998937</c:v>
                </c:pt>
                <c:pt idx="39325">
                  <c:v>196.6249999998936</c:v>
                </c:pt>
                <c:pt idx="39326">
                  <c:v>196.6299999998936</c:v>
                </c:pt>
                <c:pt idx="39327">
                  <c:v>196.6349999998936</c:v>
                </c:pt>
                <c:pt idx="39328">
                  <c:v>196.6399999998936</c:v>
                </c:pt>
                <c:pt idx="39329">
                  <c:v>196.6449999998936</c:v>
                </c:pt>
                <c:pt idx="39330">
                  <c:v>196.6499999998936</c:v>
                </c:pt>
                <c:pt idx="39331">
                  <c:v>196.6549999998936</c:v>
                </c:pt>
                <c:pt idx="39332">
                  <c:v>196.6599999998936</c:v>
                </c:pt>
                <c:pt idx="39333">
                  <c:v>196.6649999998936</c:v>
                </c:pt>
                <c:pt idx="39334">
                  <c:v>196.6699999998936</c:v>
                </c:pt>
                <c:pt idx="39335">
                  <c:v>196.6749999998936</c:v>
                </c:pt>
                <c:pt idx="39336">
                  <c:v>196.6799999998936</c:v>
                </c:pt>
                <c:pt idx="39337">
                  <c:v>196.6849999998936</c:v>
                </c:pt>
                <c:pt idx="39338">
                  <c:v>196.6899999998936</c:v>
                </c:pt>
                <c:pt idx="39339">
                  <c:v>196.6949999998936</c:v>
                </c:pt>
                <c:pt idx="39340">
                  <c:v>196.6999999998936</c:v>
                </c:pt>
                <c:pt idx="39341">
                  <c:v>196.7049999998936</c:v>
                </c:pt>
                <c:pt idx="39342">
                  <c:v>196.7099999998936</c:v>
                </c:pt>
                <c:pt idx="39343">
                  <c:v>196.7149999998936</c:v>
                </c:pt>
                <c:pt idx="39344">
                  <c:v>196.7199999998936</c:v>
                </c:pt>
                <c:pt idx="39345">
                  <c:v>196.7249999998936</c:v>
                </c:pt>
                <c:pt idx="39346">
                  <c:v>196.7299999998936</c:v>
                </c:pt>
                <c:pt idx="39347">
                  <c:v>196.7349999998935</c:v>
                </c:pt>
                <c:pt idx="39348">
                  <c:v>196.7399999998935</c:v>
                </c:pt>
                <c:pt idx="39349">
                  <c:v>196.7449999998935</c:v>
                </c:pt>
                <c:pt idx="39350">
                  <c:v>196.7499999998935</c:v>
                </c:pt>
                <c:pt idx="39351">
                  <c:v>196.7549999998936</c:v>
                </c:pt>
                <c:pt idx="39352">
                  <c:v>196.7599999998936</c:v>
                </c:pt>
                <c:pt idx="39353">
                  <c:v>196.7649999998935</c:v>
                </c:pt>
                <c:pt idx="39354">
                  <c:v>196.7699999998935</c:v>
                </c:pt>
                <c:pt idx="39355">
                  <c:v>196.7749999998935</c:v>
                </c:pt>
                <c:pt idx="39356">
                  <c:v>196.7799999998935</c:v>
                </c:pt>
                <c:pt idx="39357">
                  <c:v>196.7849999998935</c:v>
                </c:pt>
                <c:pt idx="39358">
                  <c:v>196.7899999998935</c:v>
                </c:pt>
                <c:pt idx="39359">
                  <c:v>196.7949999998935</c:v>
                </c:pt>
                <c:pt idx="39360">
                  <c:v>196.7999999998935</c:v>
                </c:pt>
                <c:pt idx="39361">
                  <c:v>196.8049999998935</c:v>
                </c:pt>
                <c:pt idx="39362">
                  <c:v>196.8099999998935</c:v>
                </c:pt>
                <c:pt idx="39363">
                  <c:v>196.8149999998935</c:v>
                </c:pt>
                <c:pt idx="39364">
                  <c:v>196.8199999998935</c:v>
                </c:pt>
                <c:pt idx="39365">
                  <c:v>196.8249999998935</c:v>
                </c:pt>
                <c:pt idx="39366">
                  <c:v>196.8299999998935</c:v>
                </c:pt>
                <c:pt idx="39367">
                  <c:v>196.8349999998935</c:v>
                </c:pt>
                <c:pt idx="39368">
                  <c:v>196.8399999998935</c:v>
                </c:pt>
                <c:pt idx="39369">
                  <c:v>196.8449999998934</c:v>
                </c:pt>
                <c:pt idx="39370">
                  <c:v>196.8499999998934</c:v>
                </c:pt>
                <c:pt idx="39371">
                  <c:v>196.8549999998935</c:v>
                </c:pt>
                <c:pt idx="39372">
                  <c:v>196.8599999998935</c:v>
                </c:pt>
                <c:pt idx="39373">
                  <c:v>196.8649999998935</c:v>
                </c:pt>
                <c:pt idx="39374">
                  <c:v>196.8699999998935</c:v>
                </c:pt>
                <c:pt idx="39375">
                  <c:v>196.8749999998934</c:v>
                </c:pt>
                <c:pt idx="39376">
                  <c:v>196.8799999998934</c:v>
                </c:pt>
                <c:pt idx="39377">
                  <c:v>196.8849999998934</c:v>
                </c:pt>
                <c:pt idx="39378">
                  <c:v>196.8899999998934</c:v>
                </c:pt>
                <c:pt idx="39379">
                  <c:v>196.8949999998934</c:v>
                </c:pt>
                <c:pt idx="39380">
                  <c:v>196.8999999998934</c:v>
                </c:pt>
                <c:pt idx="39381">
                  <c:v>196.9049999998934</c:v>
                </c:pt>
                <c:pt idx="39382">
                  <c:v>196.9099999998934</c:v>
                </c:pt>
                <c:pt idx="39383">
                  <c:v>196.9149999998934</c:v>
                </c:pt>
                <c:pt idx="39384">
                  <c:v>196.9199999998934</c:v>
                </c:pt>
                <c:pt idx="39385">
                  <c:v>196.9249999998934</c:v>
                </c:pt>
                <c:pt idx="39386">
                  <c:v>196.9299999998934</c:v>
                </c:pt>
                <c:pt idx="39387">
                  <c:v>196.9349999998934</c:v>
                </c:pt>
                <c:pt idx="39388">
                  <c:v>196.9399999998934</c:v>
                </c:pt>
                <c:pt idx="39389">
                  <c:v>196.9449999998934</c:v>
                </c:pt>
                <c:pt idx="39390">
                  <c:v>196.9499999998934</c:v>
                </c:pt>
                <c:pt idx="39391">
                  <c:v>196.9549999998934</c:v>
                </c:pt>
                <c:pt idx="39392">
                  <c:v>196.9599999998934</c:v>
                </c:pt>
                <c:pt idx="39393">
                  <c:v>196.9649999998934</c:v>
                </c:pt>
                <c:pt idx="39394">
                  <c:v>196.9699999998934</c:v>
                </c:pt>
                <c:pt idx="39395">
                  <c:v>196.9749999998934</c:v>
                </c:pt>
                <c:pt idx="39396">
                  <c:v>196.9799999998934</c:v>
                </c:pt>
                <c:pt idx="39397">
                  <c:v>196.9849999998934</c:v>
                </c:pt>
                <c:pt idx="39398">
                  <c:v>196.9899999998933</c:v>
                </c:pt>
                <c:pt idx="39399">
                  <c:v>196.9949999998933</c:v>
                </c:pt>
                <c:pt idx="39400">
                  <c:v>196.9999999998933</c:v>
                </c:pt>
                <c:pt idx="39401">
                  <c:v>197.0049999998933</c:v>
                </c:pt>
                <c:pt idx="39402">
                  <c:v>197.0099999998933</c:v>
                </c:pt>
                <c:pt idx="39403">
                  <c:v>197.0149999998933</c:v>
                </c:pt>
                <c:pt idx="39404">
                  <c:v>197.0199999998933</c:v>
                </c:pt>
                <c:pt idx="39405">
                  <c:v>197.0249999998933</c:v>
                </c:pt>
                <c:pt idx="39406">
                  <c:v>197.0299999998933</c:v>
                </c:pt>
                <c:pt idx="39407">
                  <c:v>197.0349999998933</c:v>
                </c:pt>
                <c:pt idx="39408">
                  <c:v>197.0399999998933</c:v>
                </c:pt>
                <c:pt idx="39409">
                  <c:v>197.0449999998933</c:v>
                </c:pt>
                <c:pt idx="39410">
                  <c:v>197.0499999998933</c:v>
                </c:pt>
                <c:pt idx="39411">
                  <c:v>197.0549999998933</c:v>
                </c:pt>
                <c:pt idx="39412">
                  <c:v>197.0599999998933</c:v>
                </c:pt>
                <c:pt idx="39413">
                  <c:v>197.0649999998932</c:v>
                </c:pt>
                <c:pt idx="39414">
                  <c:v>197.0699999998932</c:v>
                </c:pt>
                <c:pt idx="39415">
                  <c:v>197.0749999998932</c:v>
                </c:pt>
                <c:pt idx="39416">
                  <c:v>197.0799999998932</c:v>
                </c:pt>
                <c:pt idx="39417">
                  <c:v>197.0849999998933</c:v>
                </c:pt>
                <c:pt idx="39418">
                  <c:v>197.0899999998933</c:v>
                </c:pt>
                <c:pt idx="39419">
                  <c:v>197.0949999998932</c:v>
                </c:pt>
                <c:pt idx="39420">
                  <c:v>197.0999999998932</c:v>
                </c:pt>
                <c:pt idx="39421">
                  <c:v>197.1049999998932</c:v>
                </c:pt>
                <c:pt idx="39422">
                  <c:v>197.1099999998932</c:v>
                </c:pt>
                <c:pt idx="39423">
                  <c:v>197.1149999998932</c:v>
                </c:pt>
                <c:pt idx="39424">
                  <c:v>197.1199999998932</c:v>
                </c:pt>
                <c:pt idx="39425">
                  <c:v>197.1249999998932</c:v>
                </c:pt>
                <c:pt idx="39426">
                  <c:v>197.1299999998932</c:v>
                </c:pt>
                <c:pt idx="39427">
                  <c:v>197.1349999998932</c:v>
                </c:pt>
                <c:pt idx="39428">
                  <c:v>197.1399999998932</c:v>
                </c:pt>
                <c:pt idx="39429">
                  <c:v>197.1449999998932</c:v>
                </c:pt>
                <c:pt idx="39430">
                  <c:v>197.1499999998932</c:v>
                </c:pt>
                <c:pt idx="39431">
                  <c:v>197.1549999998932</c:v>
                </c:pt>
                <c:pt idx="39432">
                  <c:v>197.1599999998932</c:v>
                </c:pt>
                <c:pt idx="39433">
                  <c:v>197.1649999998932</c:v>
                </c:pt>
                <c:pt idx="39434">
                  <c:v>197.1699999998932</c:v>
                </c:pt>
                <c:pt idx="39435">
                  <c:v>197.1749999998931</c:v>
                </c:pt>
                <c:pt idx="39436">
                  <c:v>197.1799999998931</c:v>
                </c:pt>
                <c:pt idx="39437">
                  <c:v>197.1849999998932</c:v>
                </c:pt>
                <c:pt idx="39438">
                  <c:v>197.1899999998932</c:v>
                </c:pt>
                <c:pt idx="39439">
                  <c:v>197.1949999998932</c:v>
                </c:pt>
                <c:pt idx="39440">
                  <c:v>197.1999999998932</c:v>
                </c:pt>
                <c:pt idx="39441">
                  <c:v>197.2049999998931</c:v>
                </c:pt>
                <c:pt idx="39442">
                  <c:v>197.2099999998931</c:v>
                </c:pt>
                <c:pt idx="39443">
                  <c:v>197.2149999998931</c:v>
                </c:pt>
                <c:pt idx="39444">
                  <c:v>197.2199999998931</c:v>
                </c:pt>
                <c:pt idx="39445">
                  <c:v>197.2249999998931</c:v>
                </c:pt>
                <c:pt idx="39446">
                  <c:v>197.2299999998931</c:v>
                </c:pt>
                <c:pt idx="39447">
                  <c:v>197.2349999998931</c:v>
                </c:pt>
                <c:pt idx="39448">
                  <c:v>197.2399999998931</c:v>
                </c:pt>
                <c:pt idx="39449">
                  <c:v>197.2449999998931</c:v>
                </c:pt>
                <c:pt idx="39450">
                  <c:v>197.2499999998931</c:v>
                </c:pt>
                <c:pt idx="39451">
                  <c:v>197.2549999998931</c:v>
                </c:pt>
                <c:pt idx="39452">
                  <c:v>197.2599999998931</c:v>
                </c:pt>
                <c:pt idx="39453">
                  <c:v>197.2649999998931</c:v>
                </c:pt>
                <c:pt idx="39454">
                  <c:v>197.2699999998931</c:v>
                </c:pt>
                <c:pt idx="39455">
                  <c:v>197.2749999998931</c:v>
                </c:pt>
                <c:pt idx="39456">
                  <c:v>197.2799999998931</c:v>
                </c:pt>
                <c:pt idx="39457">
                  <c:v>197.284999999893</c:v>
                </c:pt>
                <c:pt idx="39458">
                  <c:v>197.289999999893</c:v>
                </c:pt>
                <c:pt idx="39459">
                  <c:v>197.294999999893</c:v>
                </c:pt>
                <c:pt idx="39460">
                  <c:v>197.299999999893</c:v>
                </c:pt>
                <c:pt idx="39461">
                  <c:v>197.3049999998931</c:v>
                </c:pt>
                <c:pt idx="39462">
                  <c:v>197.3099999998931</c:v>
                </c:pt>
                <c:pt idx="39463">
                  <c:v>197.314999999893</c:v>
                </c:pt>
                <c:pt idx="39464">
                  <c:v>197.319999999893</c:v>
                </c:pt>
                <c:pt idx="39465">
                  <c:v>197.324999999893</c:v>
                </c:pt>
                <c:pt idx="39466">
                  <c:v>197.329999999893</c:v>
                </c:pt>
                <c:pt idx="39467">
                  <c:v>197.334999999893</c:v>
                </c:pt>
                <c:pt idx="39468">
                  <c:v>197.339999999893</c:v>
                </c:pt>
                <c:pt idx="39469">
                  <c:v>197.344999999893</c:v>
                </c:pt>
                <c:pt idx="39470">
                  <c:v>197.349999999893</c:v>
                </c:pt>
                <c:pt idx="39471">
                  <c:v>197.354999999893</c:v>
                </c:pt>
                <c:pt idx="39472">
                  <c:v>197.359999999893</c:v>
                </c:pt>
                <c:pt idx="39473">
                  <c:v>197.364999999893</c:v>
                </c:pt>
                <c:pt idx="39474">
                  <c:v>197.369999999893</c:v>
                </c:pt>
                <c:pt idx="39475">
                  <c:v>197.374999999893</c:v>
                </c:pt>
                <c:pt idx="39476">
                  <c:v>197.379999999893</c:v>
                </c:pt>
                <c:pt idx="39477">
                  <c:v>197.384999999893</c:v>
                </c:pt>
                <c:pt idx="39478">
                  <c:v>197.389999999893</c:v>
                </c:pt>
                <c:pt idx="39479">
                  <c:v>197.3949999998929</c:v>
                </c:pt>
                <c:pt idx="39480">
                  <c:v>197.3999999998929</c:v>
                </c:pt>
                <c:pt idx="39481">
                  <c:v>197.4049999998929</c:v>
                </c:pt>
                <c:pt idx="39482">
                  <c:v>197.4099999998929</c:v>
                </c:pt>
                <c:pt idx="39483">
                  <c:v>197.4149999998929</c:v>
                </c:pt>
                <c:pt idx="39484">
                  <c:v>197.4199999998929</c:v>
                </c:pt>
                <c:pt idx="39485">
                  <c:v>197.4249999998929</c:v>
                </c:pt>
                <c:pt idx="39486">
                  <c:v>197.4299999998929</c:v>
                </c:pt>
                <c:pt idx="39487">
                  <c:v>197.4349999998929</c:v>
                </c:pt>
                <c:pt idx="39488">
                  <c:v>197.4399999998929</c:v>
                </c:pt>
                <c:pt idx="39489">
                  <c:v>197.4449999998929</c:v>
                </c:pt>
                <c:pt idx="39490">
                  <c:v>197.4499999998929</c:v>
                </c:pt>
                <c:pt idx="39491">
                  <c:v>197.4549999998929</c:v>
                </c:pt>
                <c:pt idx="39492">
                  <c:v>197.4599999998929</c:v>
                </c:pt>
                <c:pt idx="39493">
                  <c:v>197.4649999998929</c:v>
                </c:pt>
                <c:pt idx="39494">
                  <c:v>197.4699999998929</c:v>
                </c:pt>
                <c:pt idx="39495">
                  <c:v>197.4749999998929</c:v>
                </c:pt>
                <c:pt idx="39496">
                  <c:v>197.4799999998929</c:v>
                </c:pt>
                <c:pt idx="39497">
                  <c:v>197.4849999998929</c:v>
                </c:pt>
                <c:pt idx="39498">
                  <c:v>197.4899999998929</c:v>
                </c:pt>
                <c:pt idx="39499">
                  <c:v>197.4949999998929</c:v>
                </c:pt>
                <c:pt idx="39500">
                  <c:v>197.4999999998929</c:v>
                </c:pt>
                <c:pt idx="39501">
                  <c:v>197.5049999998928</c:v>
                </c:pt>
                <c:pt idx="39502">
                  <c:v>197.5099999998928</c:v>
                </c:pt>
                <c:pt idx="39503">
                  <c:v>197.5149999998928</c:v>
                </c:pt>
                <c:pt idx="39504">
                  <c:v>197.5199999998927</c:v>
                </c:pt>
                <c:pt idx="39505">
                  <c:v>197.5249999998928</c:v>
                </c:pt>
                <c:pt idx="39506">
                  <c:v>197.5299999998928</c:v>
                </c:pt>
                <c:pt idx="39507">
                  <c:v>197.5349999998928</c:v>
                </c:pt>
                <c:pt idx="39508">
                  <c:v>197.5399999998928</c:v>
                </c:pt>
                <c:pt idx="39509">
                  <c:v>197.5449999998928</c:v>
                </c:pt>
                <c:pt idx="39510">
                  <c:v>197.5499999998927</c:v>
                </c:pt>
                <c:pt idx="39511">
                  <c:v>197.5549999998928</c:v>
                </c:pt>
                <c:pt idx="39512">
                  <c:v>197.5599999998928</c:v>
                </c:pt>
                <c:pt idx="39513">
                  <c:v>197.5649999998928</c:v>
                </c:pt>
                <c:pt idx="39514">
                  <c:v>197.5699999998928</c:v>
                </c:pt>
                <c:pt idx="39515">
                  <c:v>197.5749999998928</c:v>
                </c:pt>
                <c:pt idx="39516">
                  <c:v>197.5799999998927</c:v>
                </c:pt>
                <c:pt idx="39517">
                  <c:v>197.5849999998928</c:v>
                </c:pt>
                <c:pt idx="39518">
                  <c:v>197.5899999998928</c:v>
                </c:pt>
                <c:pt idx="39519">
                  <c:v>197.5949999998928</c:v>
                </c:pt>
                <c:pt idx="39520">
                  <c:v>197.5999999998928</c:v>
                </c:pt>
                <c:pt idx="39521">
                  <c:v>197.6049999998928</c:v>
                </c:pt>
                <c:pt idx="39522">
                  <c:v>197.6099999998928</c:v>
                </c:pt>
                <c:pt idx="39523">
                  <c:v>197.6149999998927</c:v>
                </c:pt>
                <c:pt idx="39524">
                  <c:v>197.6199999998927</c:v>
                </c:pt>
                <c:pt idx="39525">
                  <c:v>197.6249999998927</c:v>
                </c:pt>
                <c:pt idx="39526">
                  <c:v>197.6299999998927</c:v>
                </c:pt>
                <c:pt idx="39527">
                  <c:v>197.6349999998927</c:v>
                </c:pt>
                <c:pt idx="39528">
                  <c:v>197.6399999998927</c:v>
                </c:pt>
                <c:pt idx="39529">
                  <c:v>197.6449999998927</c:v>
                </c:pt>
                <c:pt idx="39530">
                  <c:v>197.6499999998927</c:v>
                </c:pt>
                <c:pt idx="39531">
                  <c:v>197.6549999998927</c:v>
                </c:pt>
                <c:pt idx="39532">
                  <c:v>197.6599999998927</c:v>
                </c:pt>
                <c:pt idx="39533">
                  <c:v>197.6649999998927</c:v>
                </c:pt>
                <c:pt idx="39534">
                  <c:v>197.6699999998927</c:v>
                </c:pt>
                <c:pt idx="39535">
                  <c:v>197.6749999998927</c:v>
                </c:pt>
                <c:pt idx="39536">
                  <c:v>197.6799999998927</c:v>
                </c:pt>
                <c:pt idx="39537">
                  <c:v>197.6849999998927</c:v>
                </c:pt>
                <c:pt idx="39538">
                  <c:v>197.6899999998927</c:v>
                </c:pt>
                <c:pt idx="39539">
                  <c:v>197.6949999998927</c:v>
                </c:pt>
                <c:pt idx="39540">
                  <c:v>197.6999999998927</c:v>
                </c:pt>
                <c:pt idx="39541">
                  <c:v>197.7049999998925</c:v>
                </c:pt>
                <c:pt idx="39542">
                  <c:v>197.7099999998925</c:v>
                </c:pt>
                <c:pt idx="39543">
                  <c:v>197.7149999998925</c:v>
                </c:pt>
                <c:pt idx="39544">
                  <c:v>197.7199999998925</c:v>
                </c:pt>
                <c:pt idx="39545">
                  <c:v>197.7249999998926</c:v>
                </c:pt>
                <c:pt idx="39546">
                  <c:v>197.7299999998926</c:v>
                </c:pt>
                <c:pt idx="39547">
                  <c:v>197.7349999998926</c:v>
                </c:pt>
                <c:pt idx="39548">
                  <c:v>197.7399999998925</c:v>
                </c:pt>
                <c:pt idx="39549">
                  <c:v>197.7449999998925</c:v>
                </c:pt>
                <c:pt idx="39550">
                  <c:v>197.7499999998925</c:v>
                </c:pt>
                <c:pt idx="39551">
                  <c:v>197.7549999998926</c:v>
                </c:pt>
                <c:pt idx="39552">
                  <c:v>197.7599999998926</c:v>
                </c:pt>
                <c:pt idx="39553">
                  <c:v>197.7649999998926</c:v>
                </c:pt>
                <c:pt idx="39554">
                  <c:v>197.7699999998925</c:v>
                </c:pt>
                <c:pt idx="39555">
                  <c:v>197.7749999998925</c:v>
                </c:pt>
                <c:pt idx="39556">
                  <c:v>197.7799999998925</c:v>
                </c:pt>
                <c:pt idx="39557">
                  <c:v>197.7849999998926</c:v>
                </c:pt>
                <c:pt idx="39558">
                  <c:v>197.7899999998926</c:v>
                </c:pt>
                <c:pt idx="39559">
                  <c:v>197.7949999998926</c:v>
                </c:pt>
                <c:pt idx="39560">
                  <c:v>197.7999999998925</c:v>
                </c:pt>
                <c:pt idx="39561">
                  <c:v>197.8049999998926</c:v>
                </c:pt>
                <c:pt idx="39562">
                  <c:v>197.8099999998926</c:v>
                </c:pt>
                <c:pt idx="39563">
                  <c:v>197.8149999998926</c:v>
                </c:pt>
                <c:pt idx="39564">
                  <c:v>197.8199999998926</c:v>
                </c:pt>
                <c:pt idx="39565">
                  <c:v>197.8249999998926</c:v>
                </c:pt>
                <c:pt idx="39566">
                  <c:v>197.8299999998926</c:v>
                </c:pt>
                <c:pt idx="39567">
                  <c:v>197.8349999998925</c:v>
                </c:pt>
                <c:pt idx="39568">
                  <c:v>197.8399999998925</c:v>
                </c:pt>
                <c:pt idx="39569">
                  <c:v>197.8449999998925</c:v>
                </c:pt>
                <c:pt idx="39570">
                  <c:v>197.8499999998925</c:v>
                </c:pt>
                <c:pt idx="39571">
                  <c:v>197.8549999998926</c:v>
                </c:pt>
                <c:pt idx="39572">
                  <c:v>197.8599999998926</c:v>
                </c:pt>
                <c:pt idx="39573">
                  <c:v>197.8649999998925</c:v>
                </c:pt>
                <c:pt idx="39574">
                  <c:v>197.8699999998925</c:v>
                </c:pt>
                <c:pt idx="39575">
                  <c:v>197.8749999998925</c:v>
                </c:pt>
                <c:pt idx="39576">
                  <c:v>197.8799999998925</c:v>
                </c:pt>
                <c:pt idx="39577">
                  <c:v>197.8849999998925</c:v>
                </c:pt>
                <c:pt idx="39578">
                  <c:v>197.8899999998925</c:v>
                </c:pt>
                <c:pt idx="39579">
                  <c:v>197.8949999998925</c:v>
                </c:pt>
                <c:pt idx="39580">
                  <c:v>197.8999999998925</c:v>
                </c:pt>
                <c:pt idx="39581">
                  <c:v>197.9049999998925</c:v>
                </c:pt>
                <c:pt idx="39582">
                  <c:v>197.9099999998925</c:v>
                </c:pt>
                <c:pt idx="39583">
                  <c:v>197.9149999998925</c:v>
                </c:pt>
                <c:pt idx="39584">
                  <c:v>197.9199999998925</c:v>
                </c:pt>
                <c:pt idx="39585">
                  <c:v>197.9249999998925</c:v>
                </c:pt>
                <c:pt idx="39586">
                  <c:v>197.9299999998925</c:v>
                </c:pt>
                <c:pt idx="39587">
                  <c:v>197.9349999998925</c:v>
                </c:pt>
                <c:pt idx="39588">
                  <c:v>197.9399999998924</c:v>
                </c:pt>
                <c:pt idx="39589">
                  <c:v>197.9449999998924</c:v>
                </c:pt>
                <c:pt idx="39590">
                  <c:v>197.9499999998924</c:v>
                </c:pt>
                <c:pt idx="39591">
                  <c:v>197.9549999998924</c:v>
                </c:pt>
                <c:pt idx="39592">
                  <c:v>197.9599999998924</c:v>
                </c:pt>
                <c:pt idx="39593">
                  <c:v>197.9649999998924</c:v>
                </c:pt>
                <c:pt idx="39594">
                  <c:v>197.9699999998924</c:v>
                </c:pt>
                <c:pt idx="39595">
                  <c:v>197.9749999998924</c:v>
                </c:pt>
                <c:pt idx="39596">
                  <c:v>197.9799999998924</c:v>
                </c:pt>
                <c:pt idx="39597">
                  <c:v>197.9849999998924</c:v>
                </c:pt>
                <c:pt idx="39598">
                  <c:v>197.9899999998924</c:v>
                </c:pt>
                <c:pt idx="39599">
                  <c:v>197.9949999998924</c:v>
                </c:pt>
                <c:pt idx="39600">
                  <c:v>197.9999999998924</c:v>
                </c:pt>
                <c:pt idx="39601">
                  <c:v>198.0049999998924</c:v>
                </c:pt>
                <c:pt idx="39602">
                  <c:v>198.0099999998924</c:v>
                </c:pt>
                <c:pt idx="39603">
                  <c:v>198.0149999998924</c:v>
                </c:pt>
                <c:pt idx="39604">
                  <c:v>198.0199999998923</c:v>
                </c:pt>
                <c:pt idx="39605">
                  <c:v>198.0249999998924</c:v>
                </c:pt>
                <c:pt idx="39606">
                  <c:v>198.0299999998924</c:v>
                </c:pt>
                <c:pt idx="39607">
                  <c:v>198.0349999998924</c:v>
                </c:pt>
                <c:pt idx="39608">
                  <c:v>198.0399999998924</c:v>
                </c:pt>
                <c:pt idx="39609">
                  <c:v>198.0449999998924</c:v>
                </c:pt>
                <c:pt idx="39610">
                  <c:v>198.0499999998923</c:v>
                </c:pt>
                <c:pt idx="39611">
                  <c:v>198.0549999998923</c:v>
                </c:pt>
                <c:pt idx="39612">
                  <c:v>198.0599999998923</c:v>
                </c:pt>
                <c:pt idx="39613">
                  <c:v>198.0649999998923</c:v>
                </c:pt>
                <c:pt idx="39614">
                  <c:v>198.0699999998923</c:v>
                </c:pt>
                <c:pt idx="39615">
                  <c:v>198.0749999998923</c:v>
                </c:pt>
                <c:pt idx="39616">
                  <c:v>198.0799999998923</c:v>
                </c:pt>
                <c:pt idx="39617">
                  <c:v>198.0849999998923</c:v>
                </c:pt>
                <c:pt idx="39618">
                  <c:v>198.0899999998923</c:v>
                </c:pt>
                <c:pt idx="39619">
                  <c:v>198.0949999998923</c:v>
                </c:pt>
                <c:pt idx="39620">
                  <c:v>198.0999999998923</c:v>
                </c:pt>
                <c:pt idx="39621">
                  <c:v>198.1049999998923</c:v>
                </c:pt>
                <c:pt idx="39622">
                  <c:v>198.1099999998923</c:v>
                </c:pt>
                <c:pt idx="39623">
                  <c:v>198.1149999998923</c:v>
                </c:pt>
                <c:pt idx="39624">
                  <c:v>198.1199999998923</c:v>
                </c:pt>
                <c:pt idx="39625">
                  <c:v>198.1249999998923</c:v>
                </c:pt>
                <c:pt idx="39626">
                  <c:v>198.1299999998923</c:v>
                </c:pt>
                <c:pt idx="39627">
                  <c:v>198.1349999998923</c:v>
                </c:pt>
                <c:pt idx="39628">
                  <c:v>198.1399999998923</c:v>
                </c:pt>
                <c:pt idx="39629">
                  <c:v>198.1449999998921</c:v>
                </c:pt>
                <c:pt idx="39630">
                  <c:v>198.1499999998921</c:v>
                </c:pt>
                <c:pt idx="39631">
                  <c:v>198.1549999998923</c:v>
                </c:pt>
                <c:pt idx="39632">
                  <c:v>198.1599999998922</c:v>
                </c:pt>
                <c:pt idx="39633">
                  <c:v>198.1649999998922</c:v>
                </c:pt>
                <c:pt idx="39634">
                  <c:v>198.1699999998922</c:v>
                </c:pt>
                <c:pt idx="39635">
                  <c:v>198.1749999998922</c:v>
                </c:pt>
                <c:pt idx="39636">
                  <c:v>198.1799999998921</c:v>
                </c:pt>
                <c:pt idx="39637">
                  <c:v>198.1849999998922</c:v>
                </c:pt>
                <c:pt idx="39638">
                  <c:v>198.1899999998922</c:v>
                </c:pt>
                <c:pt idx="39639">
                  <c:v>198.1949999998922</c:v>
                </c:pt>
                <c:pt idx="39640">
                  <c:v>198.1999999998922</c:v>
                </c:pt>
                <c:pt idx="39641">
                  <c:v>198.2049999998922</c:v>
                </c:pt>
                <c:pt idx="39642">
                  <c:v>198.2099999998921</c:v>
                </c:pt>
                <c:pt idx="39643">
                  <c:v>198.2149999998921</c:v>
                </c:pt>
                <c:pt idx="39644">
                  <c:v>198.2199999998921</c:v>
                </c:pt>
                <c:pt idx="39645">
                  <c:v>198.2249999998922</c:v>
                </c:pt>
                <c:pt idx="39646">
                  <c:v>198.2299999998922</c:v>
                </c:pt>
                <c:pt idx="39647">
                  <c:v>198.2349999998922</c:v>
                </c:pt>
                <c:pt idx="39648">
                  <c:v>198.2399999998921</c:v>
                </c:pt>
                <c:pt idx="39649">
                  <c:v>198.2449999998921</c:v>
                </c:pt>
                <c:pt idx="39650">
                  <c:v>198.2499999998921</c:v>
                </c:pt>
                <c:pt idx="39651">
                  <c:v>198.2549999998922</c:v>
                </c:pt>
                <c:pt idx="39652">
                  <c:v>198.2599999998922</c:v>
                </c:pt>
                <c:pt idx="39653">
                  <c:v>198.2649999998922</c:v>
                </c:pt>
                <c:pt idx="39654">
                  <c:v>198.2699999998921</c:v>
                </c:pt>
                <c:pt idx="39655">
                  <c:v>198.2749999998921</c:v>
                </c:pt>
                <c:pt idx="39656">
                  <c:v>198.2799999998921</c:v>
                </c:pt>
                <c:pt idx="39657">
                  <c:v>198.2849999998921</c:v>
                </c:pt>
                <c:pt idx="39658">
                  <c:v>198.2899999998921</c:v>
                </c:pt>
                <c:pt idx="39659">
                  <c:v>198.2949999998921</c:v>
                </c:pt>
                <c:pt idx="39660">
                  <c:v>198.2999999998921</c:v>
                </c:pt>
                <c:pt idx="39661">
                  <c:v>198.3049999998921</c:v>
                </c:pt>
                <c:pt idx="39662">
                  <c:v>198.3099999998921</c:v>
                </c:pt>
                <c:pt idx="39663">
                  <c:v>198.3149999998921</c:v>
                </c:pt>
                <c:pt idx="39664">
                  <c:v>198.3199999998921</c:v>
                </c:pt>
                <c:pt idx="39665">
                  <c:v>198.3249999998921</c:v>
                </c:pt>
                <c:pt idx="39666">
                  <c:v>198.3299999998921</c:v>
                </c:pt>
                <c:pt idx="39667">
                  <c:v>198.3349999998921</c:v>
                </c:pt>
                <c:pt idx="39668">
                  <c:v>198.3399999998921</c:v>
                </c:pt>
                <c:pt idx="39669">
                  <c:v>198.3449999998921</c:v>
                </c:pt>
                <c:pt idx="39670">
                  <c:v>198.3499999998921</c:v>
                </c:pt>
                <c:pt idx="39671">
                  <c:v>198.3549999998921</c:v>
                </c:pt>
                <c:pt idx="39672">
                  <c:v>198.3599999998921</c:v>
                </c:pt>
                <c:pt idx="39673">
                  <c:v>198.3649999998921</c:v>
                </c:pt>
                <c:pt idx="39674">
                  <c:v>198.3699999998921</c:v>
                </c:pt>
                <c:pt idx="39675">
                  <c:v>198.3749999998921</c:v>
                </c:pt>
                <c:pt idx="39676">
                  <c:v>198.379999999892</c:v>
                </c:pt>
                <c:pt idx="39677">
                  <c:v>198.384999999892</c:v>
                </c:pt>
                <c:pt idx="39678">
                  <c:v>198.389999999892</c:v>
                </c:pt>
                <c:pt idx="39679">
                  <c:v>198.394999999892</c:v>
                </c:pt>
                <c:pt idx="39680">
                  <c:v>198.399999999892</c:v>
                </c:pt>
                <c:pt idx="39681">
                  <c:v>198.404999999892</c:v>
                </c:pt>
                <c:pt idx="39682">
                  <c:v>198.409999999892</c:v>
                </c:pt>
                <c:pt idx="39683">
                  <c:v>198.414999999892</c:v>
                </c:pt>
                <c:pt idx="39684">
                  <c:v>198.419999999892</c:v>
                </c:pt>
                <c:pt idx="39685">
                  <c:v>198.424999999892</c:v>
                </c:pt>
                <c:pt idx="39686">
                  <c:v>198.429999999892</c:v>
                </c:pt>
                <c:pt idx="39687">
                  <c:v>198.434999999892</c:v>
                </c:pt>
                <c:pt idx="39688">
                  <c:v>198.439999999892</c:v>
                </c:pt>
                <c:pt idx="39689">
                  <c:v>198.444999999892</c:v>
                </c:pt>
                <c:pt idx="39690">
                  <c:v>198.449999999892</c:v>
                </c:pt>
                <c:pt idx="39691">
                  <c:v>198.454999999892</c:v>
                </c:pt>
                <c:pt idx="39692">
                  <c:v>198.459999999892</c:v>
                </c:pt>
                <c:pt idx="39693">
                  <c:v>198.464999999892</c:v>
                </c:pt>
                <c:pt idx="39694">
                  <c:v>198.469999999892</c:v>
                </c:pt>
                <c:pt idx="39695">
                  <c:v>198.474999999892</c:v>
                </c:pt>
                <c:pt idx="39696">
                  <c:v>198.479999999892</c:v>
                </c:pt>
                <c:pt idx="39697">
                  <c:v>198.484999999892</c:v>
                </c:pt>
                <c:pt idx="39698">
                  <c:v>198.489999999892</c:v>
                </c:pt>
                <c:pt idx="39699">
                  <c:v>198.4949999998919</c:v>
                </c:pt>
                <c:pt idx="39700">
                  <c:v>198.4999999998919</c:v>
                </c:pt>
                <c:pt idx="39701">
                  <c:v>198.5049999998919</c:v>
                </c:pt>
                <c:pt idx="39702">
                  <c:v>198.5099999998919</c:v>
                </c:pt>
                <c:pt idx="39703">
                  <c:v>198.5149999998919</c:v>
                </c:pt>
                <c:pt idx="39704">
                  <c:v>198.5199999998919</c:v>
                </c:pt>
                <c:pt idx="39705">
                  <c:v>198.5249999998919</c:v>
                </c:pt>
                <c:pt idx="39706">
                  <c:v>198.5299999998919</c:v>
                </c:pt>
                <c:pt idx="39707">
                  <c:v>198.5349999998919</c:v>
                </c:pt>
                <c:pt idx="39708">
                  <c:v>198.5399999998919</c:v>
                </c:pt>
                <c:pt idx="39709">
                  <c:v>198.5449999998919</c:v>
                </c:pt>
                <c:pt idx="39710">
                  <c:v>198.5499999998919</c:v>
                </c:pt>
                <c:pt idx="39711">
                  <c:v>198.5549999998919</c:v>
                </c:pt>
                <c:pt idx="39712">
                  <c:v>198.5599999998919</c:v>
                </c:pt>
                <c:pt idx="39713">
                  <c:v>198.5649999998919</c:v>
                </c:pt>
                <c:pt idx="39714">
                  <c:v>198.5699999998919</c:v>
                </c:pt>
                <c:pt idx="39715">
                  <c:v>198.5749999998919</c:v>
                </c:pt>
                <c:pt idx="39716">
                  <c:v>198.5799999998919</c:v>
                </c:pt>
                <c:pt idx="39717">
                  <c:v>198.5849999998919</c:v>
                </c:pt>
                <c:pt idx="39718">
                  <c:v>198.5899999998919</c:v>
                </c:pt>
                <c:pt idx="39719">
                  <c:v>198.5949999998919</c:v>
                </c:pt>
                <c:pt idx="39720">
                  <c:v>198.5999999998918</c:v>
                </c:pt>
                <c:pt idx="39721">
                  <c:v>198.6049999998918</c:v>
                </c:pt>
                <c:pt idx="39722">
                  <c:v>198.6099999998918</c:v>
                </c:pt>
                <c:pt idx="39723">
                  <c:v>198.6149999998918</c:v>
                </c:pt>
                <c:pt idx="39724">
                  <c:v>198.6199999998917</c:v>
                </c:pt>
                <c:pt idx="39725">
                  <c:v>198.6249999998918</c:v>
                </c:pt>
                <c:pt idx="39726">
                  <c:v>198.6299999998918</c:v>
                </c:pt>
                <c:pt idx="39727">
                  <c:v>198.6349999998918</c:v>
                </c:pt>
                <c:pt idx="39728">
                  <c:v>198.6399999998918</c:v>
                </c:pt>
                <c:pt idx="39729">
                  <c:v>198.6449999998918</c:v>
                </c:pt>
                <c:pt idx="39730">
                  <c:v>198.6499999998917</c:v>
                </c:pt>
                <c:pt idx="39731">
                  <c:v>198.6549999998918</c:v>
                </c:pt>
                <c:pt idx="39732">
                  <c:v>198.6599999998918</c:v>
                </c:pt>
                <c:pt idx="39733">
                  <c:v>198.6649999998918</c:v>
                </c:pt>
                <c:pt idx="39734">
                  <c:v>198.6699999998918</c:v>
                </c:pt>
                <c:pt idx="39735">
                  <c:v>198.6749999998918</c:v>
                </c:pt>
                <c:pt idx="39736">
                  <c:v>198.6799999998917</c:v>
                </c:pt>
                <c:pt idx="39737">
                  <c:v>198.6849999998918</c:v>
                </c:pt>
                <c:pt idx="39738">
                  <c:v>198.6899999998918</c:v>
                </c:pt>
                <c:pt idx="39739">
                  <c:v>198.6949999998918</c:v>
                </c:pt>
                <c:pt idx="39740">
                  <c:v>198.6999999998918</c:v>
                </c:pt>
                <c:pt idx="39741">
                  <c:v>198.7049999998918</c:v>
                </c:pt>
                <c:pt idx="39742">
                  <c:v>198.7099999998917</c:v>
                </c:pt>
                <c:pt idx="39743">
                  <c:v>198.7149999998917</c:v>
                </c:pt>
                <c:pt idx="39744">
                  <c:v>198.7199999998917</c:v>
                </c:pt>
                <c:pt idx="39745">
                  <c:v>198.7249999998917</c:v>
                </c:pt>
                <c:pt idx="39746">
                  <c:v>198.7299999998917</c:v>
                </c:pt>
                <c:pt idx="39747">
                  <c:v>198.7349999998917</c:v>
                </c:pt>
                <c:pt idx="39748">
                  <c:v>198.7399999998917</c:v>
                </c:pt>
                <c:pt idx="39749">
                  <c:v>198.7449999998917</c:v>
                </c:pt>
                <c:pt idx="39750">
                  <c:v>198.7499999998917</c:v>
                </c:pt>
                <c:pt idx="39751">
                  <c:v>198.7549999998917</c:v>
                </c:pt>
                <c:pt idx="39752">
                  <c:v>198.7599999998917</c:v>
                </c:pt>
                <c:pt idx="39753">
                  <c:v>198.7649999998917</c:v>
                </c:pt>
                <c:pt idx="39754">
                  <c:v>198.7699999998917</c:v>
                </c:pt>
                <c:pt idx="39755">
                  <c:v>198.7749999998917</c:v>
                </c:pt>
                <c:pt idx="39756">
                  <c:v>198.7799999998917</c:v>
                </c:pt>
                <c:pt idx="39757">
                  <c:v>198.7849999998917</c:v>
                </c:pt>
                <c:pt idx="39758">
                  <c:v>198.7899999998917</c:v>
                </c:pt>
                <c:pt idx="39759">
                  <c:v>198.7949999998917</c:v>
                </c:pt>
                <c:pt idx="39760">
                  <c:v>198.7999999998917</c:v>
                </c:pt>
                <c:pt idx="39761">
                  <c:v>198.8049999998917</c:v>
                </c:pt>
                <c:pt idx="39762">
                  <c:v>198.8099999998917</c:v>
                </c:pt>
                <c:pt idx="39763">
                  <c:v>198.8149999998917</c:v>
                </c:pt>
                <c:pt idx="39764">
                  <c:v>198.8199999998916</c:v>
                </c:pt>
                <c:pt idx="39765">
                  <c:v>198.8249999998916</c:v>
                </c:pt>
                <c:pt idx="39766">
                  <c:v>198.8299999998916</c:v>
                </c:pt>
                <c:pt idx="39767">
                  <c:v>198.8349999998916</c:v>
                </c:pt>
                <c:pt idx="39768">
                  <c:v>198.8399999998916</c:v>
                </c:pt>
                <c:pt idx="39769">
                  <c:v>198.8449999998916</c:v>
                </c:pt>
                <c:pt idx="39770">
                  <c:v>198.8499999998916</c:v>
                </c:pt>
                <c:pt idx="39771">
                  <c:v>198.8549999998916</c:v>
                </c:pt>
                <c:pt idx="39772">
                  <c:v>198.8599999998916</c:v>
                </c:pt>
                <c:pt idx="39773">
                  <c:v>198.8649999998916</c:v>
                </c:pt>
                <c:pt idx="39774">
                  <c:v>198.8699999998916</c:v>
                </c:pt>
                <c:pt idx="39775">
                  <c:v>198.8749999998916</c:v>
                </c:pt>
                <c:pt idx="39776">
                  <c:v>198.8799999998916</c:v>
                </c:pt>
                <c:pt idx="39777">
                  <c:v>198.8849999998916</c:v>
                </c:pt>
                <c:pt idx="39778">
                  <c:v>198.8899999998916</c:v>
                </c:pt>
                <c:pt idx="39779">
                  <c:v>198.8949999998916</c:v>
                </c:pt>
                <c:pt idx="39780">
                  <c:v>198.8999999998916</c:v>
                </c:pt>
                <c:pt idx="39781">
                  <c:v>198.9049999998916</c:v>
                </c:pt>
                <c:pt idx="39782">
                  <c:v>198.9099999998916</c:v>
                </c:pt>
                <c:pt idx="39783">
                  <c:v>198.9149999998916</c:v>
                </c:pt>
                <c:pt idx="39784">
                  <c:v>198.9199999998916</c:v>
                </c:pt>
                <c:pt idx="39785">
                  <c:v>198.9249999998916</c:v>
                </c:pt>
                <c:pt idx="39786">
                  <c:v>198.9299999998916</c:v>
                </c:pt>
                <c:pt idx="39787">
                  <c:v>198.9349999998915</c:v>
                </c:pt>
                <c:pt idx="39788">
                  <c:v>198.9399999998915</c:v>
                </c:pt>
                <c:pt idx="39789">
                  <c:v>198.9449999998915</c:v>
                </c:pt>
                <c:pt idx="39790">
                  <c:v>198.9499999998915</c:v>
                </c:pt>
                <c:pt idx="39791">
                  <c:v>198.9549999998916</c:v>
                </c:pt>
                <c:pt idx="39792">
                  <c:v>198.9599999998916</c:v>
                </c:pt>
                <c:pt idx="39793">
                  <c:v>198.9649999998915</c:v>
                </c:pt>
                <c:pt idx="39794">
                  <c:v>198.9699999998915</c:v>
                </c:pt>
                <c:pt idx="39795">
                  <c:v>198.9749999998915</c:v>
                </c:pt>
                <c:pt idx="39796">
                  <c:v>198.9799999998915</c:v>
                </c:pt>
                <c:pt idx="39797">
                  <c:v>198.9849999998915</c:v>
                </c:pt>
                <c:pt idx="39798">
                  <c:v>198.9899999998915</c:v>
                </c:pt>
                <c:pt idx="39799">
                  <c:v>198.9949999998915</c:v>
                </c:pt>
                <c:pt idx="39800">
                  <c:v>198.9999999998915</c:v>
                </c:pt>
                <c:pt idx="39801">
                  <c:v>199.0049999998915</c:v>
                </c:pt>
                <c:pt idx="39802">
                  <c:v>199.0099999998915</c:v>
                </c:pt>
                <c:pt idx="39803">
                  <c:v>199.0149999998915</c:v>
                </c:pt>
                <c:pt idx="39804">
                  <c:v>199.0199999998915</c:v>
                </c:pt>
                <c:pt idx="39805">
                  <c:v>199.0249999998915</c:v>
                </c:pt>
                <c:pt idx="39806">
                  <c:v>199.0299999998915</c:v>
                </c:pt>
                <c:pt idx="39807">
                  <c:v>199.0349999998915</c:v>
                </c:pt>
                <c:pt idx="39808">
                  <c:v>199.0399999998914</c:v>
                </c:pt>
                <c:pt idx="39809">
                  <c:v>199.0449999998914</c:v>
                </c:pt>
                <c:pt idx="39810">
                  <c:v>199.0499999998914</c:v>
                </c:pt>
                <c:pt idx="39811">
                  <c:v>199.0549999998914</c:v>
                </c:pt>
                <c:pt idx="39812">
                  <c:v>199.0599999998914</c:v>
                </c:pt>
                <c:pt idx="39813">
                  <c:v>199.0649999998914</c:v>
                </c:pt>
                <c:pt idx="39814">
                  <c:v>199.0699999998914</c:v>
                </c:pt>
                <c:pt idx="39815">
                  <c:v>199.0749999998914</c:v>
                </c:pt>
                <c:pt idx="39816">
                  <c:v>199.0799999998914</c:v>
                </c:pt>
                <c:pt idx="39817">
                  <c:v>199.0849999998914</c:v>
                </c:pt>
                <c:pt idx="39818">
                  <c:v>199.0899999998914</c:v>
                </c:pt>
                <c:pt idx="39819">
                  <c:v>199.0949999998914</c:v>
                </c:pt>
                <c:pt idx="39820">
                  <c:v>199.0999999998914</c:v>
                </c:pt>
                <c:pt idx="39821">
                  <c:v>199.1049999998914</c:v>
                </c:pt>
                <c:pt idx="39822">
                  <c:v>199.1099999998914</c:v>
                </c:pt>
                <c:pt idx="39823">
                  <c:v>199.1149999998914</c:v>
                </c:pt>
                <c:pt idx="39824">
                  <c:v>199.1199999998913</c:v>
                </c:pt>
                <c:pt idx="39825">
                  <c:v>199.1249999998914</c:v>
                </c:pt>
                <c:pt idx="39826">
                  <c:v>199.1299999998914</c:v>
                </c:pt>
                <c:pt idx="39827">
                  <c:v>199.1349999998914</c:v>
                </c:pt>
                <c:pt idx="39828">
                  <c:v>199.1399999998914</c:v>
                </c:pt>
                <c:pt idx="39829">
                  <c:v>199.1449999998914</c:v>
                </c:pt>
                <c:pt idx="39830">
                  <c:v>199.1499999998913</c:v>
                </c:pt>
                <c:pt idx="39831">
                  <c:v>199.1549999998913</c:v>
                </c:pt>
                <c:pt idx="39832">
                  <c:v>199.1599999998913</c:v>
                </c:pt>
                <c:pt idx="39833">
                  <c:v>199.1649999998913</c:v>
                </c:pt>
                <c:pt idx="39834">
                  <c:v>199.1699999998913</c:v>
                </c:pt>
                <c:pt idx="39835">
                  <c:v>199.1749999998913</c:v>
                </c:pt>
                <c:pt idx="39836">
                  <c:v>199.1799999998913</c:v>
                </c:pt>
                <c:pt idx="39837">
                  <c:v>199.1849999998913</c:v>
                </c:pt>
                <c:pt idx="39838">
                  <c:v>199.1899999998913</c:v>
                </c:pt>
                <c:pt idx="39839">
                  <c:v>199.1949999998913</c:v>
                </c:pt>
                <c:pt idx="39840">
                  <c:v>199.1999999998913</c:v>
                </c:pt>
                <c:pt idx="39841">
                  <c:v>199.2049999998913</c:v>
                </c:pt>
                <c:pt idx="39842">
                  <c:v>199.2099999998913</c:v>
                </c:pt>
                <c:pt idx="39843">
                  <c:v>199.2149999998913</c:v>
                </c:pt>
                <c:pt idx="39844">
                  <c:v>199.2199999998913</c:v>
                </c:pt>
                <c:pt idx="39845">
                  <c:v>199.2249999998913</c:v>
                </c:pt>
                <c:pt idx="39846">
                  <c:v>199.2299999998913</c:v>
                </c:pt>
                <c:pt idx="39847">
                  <c:v>199.2349999998913</c:v>
                </c:pt>
                <c:pt idx="39848">
                  <c:v>199.2399999998913</c:v>
                </c:pt>
                <c:pt idx="39849">
                  <c:v>199.2449999998911</c:v>
                </c:pt>
                <c:pt idx="39850">
                  <c:v>199.2499999998911</c:v>
                </c:pt>
                <c:pt idx="39851">
                  <c:v>199.2549999998913</c:v>
                </c:pt>
                <c:pt idx="39852">
                  <c:v>199.2599999998912</c:v>
                </c:pt>
                <c:pt idx="39853">
                  <c:v>199.2649999998912</c:v>
                </c:pt>
                <c:pt idx="39854">
                  <c:v>199.2699999998912</c:v>
                </c:pt>
                <c:pt idx="39855">
                  <c:v>199.2749999998912</c:v>
                </c:pt>
                <c:pt idx="39856">
                  <c:v>199.2799999998911</c:v>
                </c:pt>
                <c:pt idx="39857">
                  <c:v>199.2849999998912</c:v>
                </c:pt>
                <c:pt idx="39858">
                  <c:v>199.2899999998912</c:v>
                </c:pt>
                <c:pt idx="39859">
                  <c:v>199.2949999998912</c:v>
                </c:pt>
                <c:pt idx="39860">
                  <c:v>199.2999999998912</c:v>
                </c:pt>
                <c:pt idx="39861">
                  <c:v>199.3049999998912</c:v>
                </c:pt>
                <c:pt idx="39862">
                  <c:v>199.3099999998912</c:v>
                </c:pt>
                <c:pt idx="39863">
                  <c:v>199.3149999998912</c:v>
                </c:pt>
                <c:pt idx="39864">
                  <c:v>199.3199999998912</c:v>
                </c:pt>
                <c:pt idx="39865">
                  <c:v>199.3249999998912</c:v>
                </c:pt>
                <c:pt idx="39866">
                  <c:v>199.3299999998912</c:v>
                </c:pt>
                <c:pt idx="39867">
                  <c:v>199.3349999998912</c:v>
                </c:pt>
                <c:pt idx="39868">
                  <c:v>199.3399999998912</c:v>
                </c:pt>
                <c:pt idx="39869">
                  <c:v>199.3449999998912</c:v>
                </c:pt>
                <c:pt idx="39870">
                  <c:v>199.3499999998912</c:v>
                </c:pt>
                <c:pt idx="39871">
                  <c:v>199.3549999998912</c:v>
                </c:pt>
                <c:pt idx="39872">
                  <c:v>199.3599999998912</c:v>
                </c:pt>
                <c:pt idx="39873">
                  <c:v>199.3649999998912</c:v>
                </c:pt>
                <c:pt idx="39874">
                  <c:v>199.3699999998912</c:v>
                </c:pt>
                <c:pt idx="39875">
                  <c:v>199.3749999998911</c:v>
                </c:pt>
                <c:pt idx="39876">
                  <c:v>199.3799999998911</c:v>
                </c:pt>
                <c:pt idx="39877">
                  <c:v>199.3849999998912</c:v>
                </c:pt>
                <c:pt idx="39878">
                  <c:v>199.3899999998912</c:v>
                </c:pt>
                <c:pt idx="39879">
                  <c:v>199.3949999998912</c:v>
                </c:pt>
                <c:pt idx="39880">
                  <c:v>199.3999999998912</c:v>
                </c:pt>
                <c:pt idx="39881">
                  <c:v>199.4049999998911</c:v>
                </c:pt>
                <c:pt idx="39882">
                  <c:v>199.4099999998911</c:v>
                </c:pt>
                <c:pt idx="39883">
                  <c:v>199.4149999998911</c:v>
                </c:pt>
                <c:pt idx="39884">
                  <c:v>199.4199999998911</c:v>
                </c:pt>
                <c:pt idx="39885">
                  <c:v>199.4249999998911</c:v>
                </c:pt>
                <c:pt idx="39886">
                  <c:v>199.4299999998911</c:v>
                </c:pt>
                <c:pt idx="39887">
                  <c:v>199.4349999998911</c:v>
                </c:pt>
                <c:pt idx="39888">
                  <c:v>199.4399999998911</c:v>
                </c:pt>
                <c:pt idx="39889">
                  <c:v>199.4449999998911</c:v>
                </c:pt>
                <c:pt idx="39890">
                  <c:v>199.4499999998911</c:v>
                </c:pt>
                <c:pt idx="39891">
                  <c:v>199.4549999998911</c:v>
                </c:pt>
                <c:pt idx="39892">
                  <c:v>199.4599999998911</c:v>
                </c:pt>
                <c:pt idx="39893">
                  <c:v>199.4649999998911</c:v>
                </c:pt>
                <c:pt idx="39894">
                  <c:v>199.4699999998911</c:v>
                </c:pt>
                <c:pt idx="39895">
                  <c:v>199.4749999998911</c:v>
                </c:pt>
                <c:pt idx="39896">
                  <c:v>199.479999999891</c:v>
                </c:pt>
                <c:pt idx="39897">
                  <c:v>199.484999999891</c:v>
                </c:pt>
                <c:pt idx="39898">
                  <c:v>199.489999999891</c:v>
                </c:pt>
                <c:pt idx="39899">
                  <c:v>199.494999999891</c:v>
                </c:pt>
                <c:pt idx="39900">
                  <c:v>199.499999999891</c:v>
                </c:pt>
                <c:pt idx="39901">
                  <c:v>199.504999999891</c:v>
                </c:pt>
                <c:pt idx="39902">
                  <c:v>199.509999999891</c:v>
                </c:pt>
                <c:pt idx="39903">
                  <c:v>199.514999999891</c:v>
                </c:pt>
                <c:pt idx="39904">
                  <c:v>199.519999999891</c:v>
                </c:pt>
                <c:pt idx="39905">
                  <c:v>199.524999999891</c:v>
                </c:pt>
                <c:pt idx="39906">
                  <c:v>199.529999999891</c:v>
                </c:pt>
                <c:pt idx="39907">
                  <c:v>199.534999999891</c:v>
                </c:pt>
                <c:pt idx="39908">
                  <c:v>199.539999999891</c:v>
                </c:pt>
                <c:pt idx="39909">
                  <c:v>199.544999999891</c:v>
                </c:pt>
                <c:pt idx="39910">
                  <c:v>199.549999999891</c:v>
                </c:pt>
                <c:pt idx="39911">
                  <c:v>199.554999999891</c:v>
                </c:pt>
                <c:pt idx="39912">
                  <c:v>199.559999999891</c:v>
                </c:pt>
                <c:pt idx="39913">
                  <c:v>199.564999999891</c:v>
                </c:pt>
                <c:pt idx="39914">
                  <c:v>199.569999999891</c:v>
                </c:pt>
                <c:pt idx="39915">
                  <c:v>199.574999999891</c:v>
                </c:pt>
                <c:pt idx="39916">
                  <c:v>199.579999999891</c:v>
                </c:pt>
                <c:pt idx="39917">
                  <c:v>199.584999999891</c:v>
                </c:pt>
                <c:pt idx="39918">
                  <c:v>199.589999999891</c:v>
                </c:pt>
                <c:pt idx="39919">
                  <c:v>199.5949999998909</c:v>
                </c:pt>
                <c:pt idx="39920">
                  <c:v>199.5999999998909</c:v>
                </c:pt>
                <c:pt idx="39921">
                  <c:v>199.6049999998909</c:v>
                </c:pt>
                <c:pt idx="39922">
                  <c:v>199.6099999998909</c:v>
                </c:pt>
                <c:pt idx="39923">
                  <c:v>199.6149999998909</c:v>
                </c:pt>
                <c:pt idx="39924">
                  <c:v>199.6199999998909</c:v>
                </c:pt>
                <c:pt idx="39925">
                  <c:v>199.6249999998909</c:v>
                </c:pt>
                <c:pt idx="39926">
                  <c:v>199.6299999998909</c:v>
                </c:pt>
                <c:pt idx="39927">
                  <c:v>199.6349999998909</c:v>
                </c:pt>
                <c:pt idx="39928">
                  <c:v>199.6399999998909</c:v>
                </c:pt>
                <c:pt idx="39929">
                  <c:v>199.6449999998909</c:v>
                </c:pt>
                <c:pt idx="39930">
                  <c:v>199.6499999998909</c:v>
                </c:pt>
                <c:pt idx="39931">
                  <c:v>199.6549999998909</c:v>
                </c:pt>
                <c:pt idx="39932">
                  <c:v>199.6599999998909</c:v>
                </c:pt>
                <c:pt idx="39933">
                  <c:v>199.6649999998909</c:v>
                </c:pt>
                <c:pt idx="39934">
                  <c:v>199.6699999998909</c:v>
                </c:pt>
                <c:pt idx="39935">
                  <c:v>199.6749999998909</c:v>
                </c:pt>
                <c:pt idx="39936">
                  <c:v>199.6799999998909</c:v>
                </c:pt>
                <c:pt idx="39937">
                  <c:v>199.6849999998909</c:v>
                </c:pt>
                <c:pt idx="39938">
                  <c:v>199.6899999998909</c:v>
                </c:pt>
                <c:pt idx="39939">
                  <c:v>199.6949999998909</c:v>
                </c:pt>
                <c:pt idx="39940">
                  <c:v>199.6999999998908</c:v>
                </c:pt>
                <c:pt idx="39941">
                  <c:v>199.7049999998908</c:v>
                </c:pt>
                <c:pt idx="39942">
                  <c:v>199.7099999998908</c:v>
                </c:pt>
                <c:pt idx="39943">
                  <c:v>199.7149999998908</c:v>
                </c:pt>
                <c:pt idx="39944">
                  <c:v>199.7199999998907</c:v>
                </c:pt>
                <c:pt idx="39945">
                  <c:v>199.7249999998908</c:v>
                </c:pt>
                <c:pt idx="39946">
                  <c:v>199.7299999998908</c:v>
                </c:pt>
                <c:pt idx="39947">
                  <c:v>199.7349999998908</c:v>
                </c:pt>
                <c:pt idx="39948">
                  <c:v>199.7399999998908</c:v>
                </c:pt>
                <c:pt idx="39949">
                  <c:v>199.7449999998908</c:v>
                </c:pt>
                <c:pt idx="39950">
                  <c:v>199.7499999998907</c:v>
                </c:pt>
                <c:pt idx="39951">
                  <c:v>199.7549999998908</c:v>
                </c:pt>
                <c:pt idx="39952">
                  <c:v>199.7599999998908</c:v>
                </c:pt>
                <c:pt idx="39953">
                  <c:v>199.7649999998908</c:v>
                </c:pt>
                <c:pt idx="39954">
                  <c:v>199.7699999998908</c:v>
                </c:pt>
                <c:pt idx="39955">
                  <c:v>199.7749999998908</c:v>
                </c:pt>
                <c:pt idx="39956">
                  <c:v>199.7799999998907</c:v>
                </c:pt>
                <c:pt idx="39957">
                  <c:v>199.7849999998908</c:v>
                </c:pt>
                <c:pt idx="39958">
                  <c:v>199.7899999998908</c:v>
                </c:pt>
                <c:pt idx="39959">
                  <c:v>199.7949999998908</c:v>
                </c:pt>
                <c:pt idx="39960">
                  <c:v>199.7999999998908</c:v>
                </c:pt>
                <c:pt idx="39961">
                  <c:v>199.8049999998908</c:v>
                </c:pt>
                <c:pt idx="39962">
                  <c:v>199.8099999998908</c:v>
                </c:pt>
                <c:pt idx="39963">
                  <c:v>199.8149999998907</c:v>
                </c:pt>
                <c:pt idx="39964">
                  <c:v>199.8199999998907</c:v>
                </c:pt>
                <c:pt idx="39965">
                  <c:v>199.8249999998908</c:v>
                </c:pt>
                <c:pt idx="39966">
                  <c:v>199.8299999998908</c:v>
                </c:pt>
                <c:pt idx="39967">
                  <c:v>199.8349999998908</c:v>
                </c:pt>
                <c:pt idx="39968">
                  <c:v>199.8399999998908</c:v>
                </c:pt>
                <c:pt idx="39969">
                  <c:v>199.8449999998907</c:v>
                </c:pt>
                <c:pt idx="39970">
                  <c:v>199.8499999998907</c:v>
                </c:pt>
                <c:pt idx="39971">
                  <c:v>199.8549999998907</c:v>
                </c:pt>
                <c:pt idx="39972">
                  <c:v>199.8599999998907</c:v>
                </c:pt>
                <c:pt idx="39973">
                  <c:v>199.8649999998907</c:v>
                </c:pt>
                <c:pt idx="39974">
                  <c:v>199.8699999998907</c:v>
                </c:pt>
                <c:pt idx="39975">
                  <c:v>199.8749999998907</c:v>
                </c:pt>
                <c:pt idx="39976">
                  <c:v>199.8799999998907</c:v>
                </c:pt>
                <c:pt idx="39977">
                  <c:v>199.8849999998907</c:v>
                </c:pt>
                <c:pt idx="39978">
                  <c:v>199.8899999998907</c:v>
                </c:pt>
                <c:pt idx="39979">
                  <c:v>199.8949999998907</c:v>
                </c:pt>
                <c:pt idx="39980">
                  <c:v>199.8999999998907</c:v>
                </c:pt>
                <c:pt idx="39981">
                  <c:v>199.9049999998907</c:v>
                </c:pt>
                <c:pt idx="39982">
                  <c:v>199.9099999998907</c:v>
                </c:pt>
                <c:pt idx="39983">
                  <c:v>199.9149999998907</c:v>
                </c:pt>
                <c:pt idx="39984">
                  <c:v>199.9199999998906</c:v>
                </c:pt>
                <c:pt idx="39985">
                  <c:v>199.9249999998906</c:v>
                </c:pt>
                <c:pt idx="39986">
                  <c:v>199.9299999998906</c:v>
                </c:pt>
                <c:pt idx="39987">
                  <c:v>199.9349999998906</c:v>
                </c:pt>
                <c:pt idx="39988">
                  <c:v>199.9399999998906</c:v>
                </c:pt>
                <c:pt idx="39989">
                  <c:v>199.9449999998906</c:v>
                </c:pt>
                <c:pt idx="39990">
                  <c:v>199.9499999998906</c:v>
                </c:pt>
                <c:pt idx="39991">
                  <c:v>199.9549999998906</c:v>
                </c:pt>
                <c:pt idx="39992">
                  <c:v>199.9599999998906</c:v>
                </c:pt>
                <c:pt idx="39993">
                  <c:v>199.9649999998906</c:v>
                </c:pt>
                <c:pt idx="39994">
                  <c:v>199.9699999998906</c:v>
                </c:pt>
                <c:pt idx="39995">
                  <c:v>199.9749999998906</c:v>
                </c:pt>
                <c:pt idx="39996">
                  <c:v>199.9799999998906</c:v>
                </c:pt>
                <c:pt idx="39997">
                  <c:v>199.9849999998906</c:v>
                </c:pt>
                <c:pt idx="39998">
                  <c:v>199.9899999998906</c:v>
                </c:pt>
                <c:pt idx="39999">
                  <c:v>199.9949999998906</c:v>
                </c:pt>
                <c:pt idx="40000">
                  <c:v>199.9999999998906</c:v>
                </c:pt>
                <c:pt idx="40001">
                  <c:v>200.0049999998906</c:v>
                </c:pt>
                <c:pt idx="40002">
                  <c:v>200.0099999998906</c:v>
                </c:pt>
                <c:pt idx="40003">
                  <c:v>200.0149999998906</c:v>
                </c:pt>
                <c:pt idx="40004">
                  <c:v>200.0199999998906</c:v>
                </c:pt>
                <c:pt idx="40005">
                  <c:v>200.0249999998906</c:v>
                </c:pt>
                <c:pt idx="40006">
                  <c:v>200.0299999998906</c:v>
                </c:pt>
                <c:pt idx="40007">
                  <c:v>200.0349999998905</c:v>
                </c:pt>
                <c:pt idx="40008">
                  <c:v>200.0399999998905</c:v>
                </c:pt>
                <c:pt idx="40009">
                  <c:v>200.0449999998905</c:v>
                </c:pt>
                <c:pt idx="40010">
                  <c:v>200.0499999998905</c:v>
                </c:pt>
                <c:pt idx="40011">
                  <c:v>200.0549999998906</c:v>
                </c:pt>
                <c:pt idx="40012">
                  <c:v>200.0599999998906</c:v>
                </c:pt>
                <c:pt idx="40013">
                  <c:v>200.0649999998905</c:v>
                </c:pt>
                <c:pt idx="40014">
                  <c:v>200.0699999998905</c:v>
                </c:pt>
                <c:pt idx="40015">
                  <c:v>200.0749999998905</c:v>
                </c:pt>
                <c:pt idx="40016">
                  <c:v>200.0799999998905</c:v>
                </c:pt>
                <c:pt idx="40017">
                  <c:v>200.0849999998905</c:v>
                </c:pt>
                <c:pt idx="40018">
                  <c:v>200.0899999998905</c:v>
                </c:pt>
                <c:pt idx="40019">
                  <c:v>200.0949999998905</c:v>
                </c:pt>
                <c:pt idx="40020">
                  <c:v>200.0999999998905</c:v>
                </c:pt>
                <c:pt idx="40021">
                  <c:v>200.1049999998905</c:v>
                </c:pt>
                <c:pt idx="40022">
                  <c:v>200.1099999998905</c:v>
                </c:pt>
                <c:pt idx="40023">
                  <c:v>200.1149999998905</c:v>
                </c:pt>
                <c:pt idx="40024">
                  <c:v>200.1199999998905</c:v>
                </c:pt>
                <c:pt idx="40025">
                  <c:v>200.1249999998905</c:v>
                </c:pt>
                <c:pt idx="40026">
                  <c:v>200.1299999998905</c:v>
                </c:pt>
                <c:pt idx="40027">
                  <c:v>200.1349999998905</c:v>
                </c:pt>
                <c:pt idx="40028">
                  <c:v>200.1399999998904</c:v>
                </c:pt>
                <c:pt idx="40029">
                  <c:v>200.1449999998904</c:v>
                </c:pt>
                <c:pt idx="40030">
                  <c:v>200.1499999998904</c:v>
                </c:pt>
                <c:pt idx="40031">
                  <c:v>200.1549999998904</c:v>
                </c:pt>
                <c:pt idx="40032">
                  <c:v>200.1599999998904</c:v>
                </c:pt>
                <c:pt idx="40033">
                  <c:v>200.1649999998904</c:v>
                </c:pt>
                <c:pt idx="40034">
                  <c:v>200.1699999998904</c:v>
                </c:pt>
                <c:pt idx="40035">
                  <c:v>200.1749999998904</c:v>
                </c:pt>
                <c:pt idx="40036">
                  <c:v>200.1799999998904</c:v>
                </c:pt>
                <c:pt idx="40037">
                  <c:v>200.1849999998904</c:v>
                </c:pt>
                <c:pt idx="40038">
                  <c:v>200.1899999998904</c:v>
                </c:pt>
                <c:pt idx="40039">
                  <c:v>200.1949999998904</c:v>
                </c:pt>
                <c:pt idx="40040">
                  <c:v>200.1999999998904</c:v>
                </c:pt>
                <c:pt idx="40041">
                  <c:v>200.2049999998904</c:v>
                </c:pt>
                <c:pt idx="40042">
                  <c:v>200.2099999998904</c:v>
                </c:pt>
                <c:pt idx="40043">
                  <c:v>200.2149999998904</c:v>
                </c:pt>
                <c:pt idx="40044">
                  <c:v>200.2199999998903</c:v>
                </c:pt>
                <c:pt idx="40045">
                  <c:v>200.2249999998904</c:v>
                </c:pt>
                <c:pt idx="40046">
                  <c:v>200.2299999998904</c:v>
                </c:pt>
                <c:pt idx="40047">
                  <c:v>200.2349999998904</c:v>
                </c:pt>
                <c:pt idx="40048">
                  <c:v>200.2399999998904</c:v>
                </c:pt>
                <c:pt idx="40049">
                  <c:v>200.2449999998904</c:v>
                </c:pt>
                <c:pt idx="40050">
                  <c:v>200.2499999998903</c:v>
                </c:pt>
                <c:pt idx="40051">
                  <c:v>200.2549999998903</c:v>
                </c:pt>
                <c:pt idx="40052">
                  <c:v>200.2599999998903</c:v>
                </c:pt>
                <c:pt idx="40053">
                  <c:v>200.2649999998903</c:v>
                </c:pt>
                <c:pt idx="40054">
                  <c:v>200.2699999998903</c:v>
                </c:pt>
                <c:pt idx="40055">
                  <c:v>200.2749999998903</c:v>
                </c:pt>
                <c:pt idx="40056">
                  <c:v>200.2799999998903</c:v>
                </c:pt>
                <c:pt idx="40057">
                  <c:v>200.2849999998903</c:v>
                </c:pt>
                <c:pt idx="40058">
                  <c:v>200.2899999998903</c:v>
                </c:pt>
                <c:pt idx="40059">
                  <c:v>200.2949999998903</c:v>
                </c:pt>
                <c:pt idx="40060">
                  <c:v>200.2999999998903</c:v>
                </c:pt>
                <c:pt idx="40061">
                  <c:v>200.3049999998903</c:v>
                </c:pt>
                <c:pt idx="40062">
                  <c:v>200.3099999998903</c:v>
                </c:pt>
                <c:pt idx="40063">
                  <c:v>200.3149999998903</c:v>
                </c:pt>
                <c:pt idx="40064">
                  <c:v>200.3199999998903</c:v>
                </c:pt>
                <c:pt idx="40065">
                  <c:v>200.3249999998903</c:v>
                </c:pt>
                <c:pt idx="40066">
                  <c:v>200.3299999998903</c:v>
                </c:pt>
                <c:pt idx="40067">
                  <c:v>200.3349999998903</c:v>
                </c:pt>
                <c:pt idx="40068">
                  <c:v>200.3399999998903</c:v>
                </c:pt>
                <c:pt idx="40069">
                  <c:v>200.3449999998903</c:v>
                </c:pt>
                <c:pt idx="40070">
                  <c:v>200.3499999998903</c:v>
                </c:pt>
                <c:pt idx="40071">
                  <c:v>200.3549999998903</c:v>
                </c:pt>
                <c:pt idx="40072">
                  <c:v>200.3599999998903</c:v>
                </c:pt>
                <c:pt idx="40073">
                  <c:v>200.3649999998902</c:v>
                </c:pt>
                <c:pt idx="40074">
                  <c:v>200.3699999998902</c:v>
                </c:pt>
                <c:pt idx="40075">
                  <c:v>200.3749999998902</c:v>
                </c:pt>
                <c:pt idx="40076">
                  <c:v>200.3799999998902</c:v>
                </c:pt>
                <c:pt idx="40077">
                  <c:v>200.3849999998903</c:v>
                </c:pt>
                <c:pt idx="40078">
                  <c:v>200.3899999998903</c:v>
                </c:pt>
                <c:pt idx="40079">
                  <c:v>200.3949999998902</c:v>
                </c:pt>
                <c:pt idx="40080">
                  <c:v>200.3999999998902</c:v>
                </c:pt>
                <c:pt idx="40081">
                  <c:v>200.4049999998902</c:v>
                </c:pt>
                <c:pt idx="40082">
                  <c:v>200.4099999998902</c:v>
                </c:pt>
                <c:pt idx="40083">
                  <c:v>200.4149999998902</c:v>
                </c:pt>
                <c:pt idx="40084">
                  <c:v>200.4199999998902</c:v>
                </c:pt>
                <c:pt idx="40085">
                  <c:v>200.4249999998902</c:v>
                </c:pt>
                <c:pt idx="40086">
                  <c:v>200.4299999998902</c:v>
                </c:pt>
                <c:pt idx="40087">
                  <c:v>200.4349999998902</c:v>
                </c:pt>
                <c:pt idx="40088">
                  <c:v>200.4399999998902</c:v>
                </c:pt>
                <c:pt idx="40089">
                  <c:v>200.4449999998902</c:v>
                </c:pt>
                <c:pt idx="40090">
                  <c:v>200.4499999998902</c:v>
                </c:pt>
                <c:pt idx="40091">
                  <c:v>200.4549999998902</c:v>
                </c:pt>
                <c:pt idx="40092">
                  <c:v>200.4599999998902</c:v>
                </c:pt>
                <c:pt idx="40093">
                  <c:v>200.4649999998902</c:v>
                </c:pt>
                <c:pt idx="40094">
                  <c:v>200.4699999998902</c:v>
                </c:pt>
                <c:pt idx="40095">
                  <c:v>200.4749999998901</c:v>
                </c:pt>
                <c:pt idx="40096">
                  <c:v>200.4799999998901</c:v>
                </c:pt>
                <c:pt idx="40097">
                  <c:v>200.4849999998902</c:v>
                </c:pt>
                <c:pt idx="40098">
                  <c:v>200.4899999998902</c:v>
                </c:pt>
                <c:pt idx="40099">
                  <c:v>200.4949999998902</c:v>
                </c:pt>
                <c:pt idx="40100">
                  <c:v>200.4999999998902</c:v>
                </c:pt>
                <c:pt idx="40101">
                  <c:v>200.5049999998901</c:v>
                </c:pt>
                <c:pt idx="40102">
                  <c:v>200.5099999998901</c:v>
                </c:pt>
                <c:pt idx="40103">
                  <c:v>200.5149999998901</c:v>
                </c:pt>
                <c:pt idx="40104">
                  <c:v>200.5199999998901</c:v>
                </c:pt>
                <c:pt idx="40105">
                  <c:v>200.5249999998901</c:v>
                </c:pt>
                <c:pt idx="40106">
                  <c:v>200.5299999998901</c:v>
                </c:pt>
                <c:pt idx="40107">
                  <c:v>200.5349999998901</c:v>
                </c:pt>
                <c:pt idx="40108">
                  <c:v>200.5399999998901</c:v>
                </c:pt>
                <c:pt idx="40109">
                  <c:v>200.5449999998901</c:v>
                </c:pt>
                <c:pt idx="40110">
                  <c:v>200.5499999998901</c:v>
                </c:pt>
                <c:pt idx="40111">
                  <c:v>200.5549999998901</c:v>
                </c:pt>
                <c:pt idx="40112">
                  <c:v>200.5599999998901</c:v>
                </c:pt>
                <c:pt idx="40113">
                  <c:v>200.5649999998901</c:v>
                </c:pt>
                <c:pt idx="40114">
                  <c:v>200.5699999998901</c:v>
                </c:pt>
                <c:pt idx="40115">
                  <c:v>200.5749999998901</c:v>
                </c:pt>
                <c:pt idx="40116">
                  <c:v>200.57999999989</c:v>
                </c:pt>
                <c:pt idx="40117">
                  <c:v>200.58499999989</c:v>
                </c:pt>
                <c:pt idx="40118">
                  <c:v>200.58999999989</c:v>
                </c:pt>
                <c:pt idx="40119">
                  <c:v>200.59499999989</c:v>
                </c:pt>
                <c:pt idx="40120">
                  <c:v>200.59999999989</c:v>
                </c:pt>
                <c:pt idx="40121">
                  <c:v>200.60499999989</c:v>
                </c:pt>
                <c:pt idx="40122">
                  <c:v>200.60999999989</c:v>
                </c:pt>
                <c:pt idx="40123">
                  <c:v>200.61499999989</c:v>
                </c:pt>
                <c:pt idx="40124">
                  <c:v>200.61999999989</c:v>
                </c:pt>
                <c:pt idx="40125">
                  <c:v>200.62499999989</c:v>
                </c:pt>
                <c:pt idx="40126">
                  <c:v>200.62999999989</c:v>
                </c:pt>
                <c:pt idx="40127">
                  <c:v>200.63499999989</c:v>
                </c:pt>
                <c:pt idx="40128">
                  <c:v>200.63999999989</c:v>
                </c:pt>
                <c:pt idx="40129">
                  <c:v>200.64499999989</c:v>
                </c:pt>
                <c:pt idx="40130">
                  <c:v>200.64999999989</c:v>
                </c:pt>
                <c:pt idx="40131">
                  <c:v>200.65499999989</c:v>
                </c:pt>
                <c:pt idx="40132">
                  <c:v>200.65999999989</c:v>
                </c:pt>
                <c:pt idx="40133">
                  <c:v>200.66499999989</c:v>
                </c:pt>
                <c:pt idx="40134">
                  <c:v>200.66999999989</c:v>
                </c:pt>
                <c:pt idx="40135">
                  <c:v>200.67499999989</c:v>
                </c:pt>
                <c:pt idx="40136">
                  <c:v>200.67999999989</c:v>
                </c:pt>
                <c:pt idx="40137">
                  <c:v>200.68499999989</c:v>
                </c:pt>
                <c:pt idx="40138">
                  <c:v>200.68999999989</c:v>
                </c:pt>
                <c:pt idx="40139">
                  <c:v>200.6949999998899</c:v>
                </c:pt>
                <c:pt idx="40140">
                  <c:v>200.6999999998899</c:v>
                </c:pt>
                <c:pt idx="40141">
                  <c:v>200.7049999998899</c:v>
                </c:pt>
                <c:pt idx="40142">
                  <c:v>200.7099999998899</c:v>
                </c:pt>
                <c:pt idx="40143">
                  <c:v>200.7149999998899</c:v>
                </c:pt>
                <c:pt idx="40144">
                  <c:v>200.7199999998899</c:v>
                </c:pt>
                <c:pt idx="40145">
                  <c:v>200.7249999998899</c:v>
                </c:pt>
                <c:pt idx="40146">
                  <c:v>200.7299999998899</c:v>
                </c:pt>
                <c:pt idx="40147">
                  <c:v>200.7349999998899</c:v>
                </c:pt>
                <c:pt idx="40148">
                  <c:v>200.7399999998899</c:v>
                </c:pt>
                <c:pt idx="40149">
                  <c:v>200.7449999998899</c:v>
                </c:pt>
                <c:pt idx="40150">
                  <c:v>200.7499999998899</c:v>
                </c:pt>
                <c:pt idx="40151">
                  <c:v>200.7549999998899</c:v>
                </c:pt>
                <c:pt idx="40152">
                  <c:v>200.7599999998899</c:v>
                </c:pt>
                <c:pt idx="40153">
                  <c:v>200.7649999998899</c:v>
                </c:pt>
                <c:pt idx="40154">
                  <c:v>200.7699999998899</c:v>
                </c:pt>
                <c:pt idx="40155">
                  <c:v>200.7749999998899</c:v>
                </c:pt>
                <c:pt idx="40156">
                  <c:v>200.7799999998899</c:v>
                </c:pt>
                <c:pt idx="40157">
                  <c:v>200.7849999998899</c:v>
                </c:pt>
                <c:pt idx="40158">
                  <c:v>200.7899999998899</c:v>
                </c:pt>
                <c:pt idx="40159">
                  <c:v>200.7949999998899</c:v>
                </c:pt>
                <c:pt idx="40160">
                  <c:v>200.7999999998898</c:v>
                </c:pt>
                <c:pt idx="40161">
                  <c:v>200.8049999998898</c:v>
                </c:pt>
                <c:pt idx="40162">
                  <c:v>200.8099999998898</c:v>
                </c:pt>
                <c:pt idx="40163">
                  <c:v>200.8149999998898</c:v>
                </c:pt>
                <c:pt idx="40164">
                  <c:v>200.8199999998898</c:v>
                </c:pt>
                <c:pt idx="40165">
                  <c:v>200.82499999989</c:v>
                </c:pt>
                <c:pt idx="40166">
                  <c:v>200.8299999998898</c:v>
                </c:pt>
                <c:pt idx="40167">
                  <c:v>200.8349999998898</c:v>
                </c:pt>
                <c:pt idx="40168">
                  <c:v>200.8399999998898</c:v>
                </c:pt>
                <c:pt idx="40169">
                  <c:v>200.8449999998898</c:v>
                </c:pt>
                <c:pt idx="40170">
                  <c:v>200.8499999998898</c:v>
                </c:pt>
                <c:pt idx="40171">
                  <c:v>200.8549999998898</c:v>
                </c:pt>
                <c:pt idx="40172">
                  <c:v>200.8599999998898</c:v>
                </c:pt>
                <c:pt idx="40173">
                  <c:v>200.8649999998898</c:v>
                </c:pt>
                <c:pt idx="40174">
                  <c:v>200.8699999998898</c:v>
                </c:pt>
                <c:pt idx="40175">
                  <c:v>200.8749999998898</c:v>
                </c:pt>
                <c:pt idx="40176">
                  <c:v>200.8799999998898</c:v>
                </c:pt>
                <c:pt idx="40177">
                  <c:v>200.8849999998898</c:v>
                </c:pt>
                <c:pt idx="40178">
                  <c:v>200.8899999998898</c:v>
                </c:pt>
                <c:pt idx="40179">
                  <c:v>200.8949999998898</c:v>
                </c:pt>
                <c:pt idx="40180">
                  <c:v>200.8999999998898</c:v>
                </c:pt>
                <c:pt idx="40181">
                  <c:v>200.9049999998898</c:v>
                </c:pt>
                <c:pt idx="40182">
                  <c:v>200.9099999998898</c:v>
                </c:pt>
                <c:pt idx="40183">
                  <c:v>200.9149999998897</c:v>
                </c:pt>
                <c:pt idx="40184">
                  <c:v>200.9199999998897</c:v>
                </c:pt>
                <c:pt idx="40185">
                  <c:v>200.9249999998898</c:v>
                </c:pt>
                <c:pt idx="40186">
                  <c:v>200.9299999998898</c:v>
                </c:pt>
                <c:pt idx="40187">
                  <c:v>200.9349999998898</c:v>
                </c:pt>
                <c:pt idx="40188">
                  <c:v>200.9399999998897</c:v>
                </c:pt>
                <c:pt idx="40189">
                  <c:v>200.9449999998897</c:v>
                </c:pt>
                <c:pt idx="40190">
                  <c:v>200.9499999998897</c:v>
                </c:pt>
                <c:pt idx="40191">
                  <c:v>200.9549999998897</c:v>
                </c:pt>
                <c:pt idx="40192">
                  <c:v>200.9599999998897</c:v>
                </c:pt>
                <c:pt idx="40193">
                  <c:v>200.9649999998897</c:v>
                </c:pt>
                <c:pt idx="40194">
                  <c:v>200.9699999998897</c:v>
                </c:pt>
                <c:pt idx="40195">
                  <c:v>200.9749999998897</c:v>
                </c:pt>
                <c:pt idx="40196">
                  <c:v>200.9799999998897</c:v>
                </c:pt>
                <c:pt idx="40197">
                  <c:v>200.9849999998897</c:v>
                </c:pt>
                <c:pt idx="40198">
                  <c:v>200.9899999998897</c:v>
                </c:pt>
                <c:pt idx="40199">
                  <c:v>200.9949999998897</c:v>
                </c:pt>
                <c:pt idx="40200">
                  <c:v>200.9999999998897</c:v>
                </c:pt>
                <c:pt idx="40201">
                  <c:v>201.0049999998897</c:v>
                </c:pt>
                <c:pt idx="40202">
                  <c:v>201.0099999998897</c:v>
                </c:pt>
                <c:pt idx="40203">
                  <c:v>201.0149999998897</c:v>
                </c:pt>
                <c:pt idx="40204">
                  <c:v>201.0199999998896</c:v>
                </c:pt>
                <c:pt idx="40205">
                  <c:v>201.0249999998896</c:v>
                </c:pt>
                <c:pt idx="40206">
                  <c:v>201.0299999998896</c:v>
                </c:pt>
                <c:pt idx="40207">
                  <c:v>201.0349999998896</c:v>
                </c:pt>
                <c:pt idx="40208">
                  <c:v>201.0399999998896</c:v>
                </c:pt>
                <c:pt idx="40209">
                  <c:v>201.0449999998896</c:v>
                </c:pt>
                <c:pt idx="40210">
                  <c:v>201.0499999998896</c:v>
                </c:pt>
                <c:pt idx="40211">
                  <c:v>201.0549999998896</c:v>
                </c:pt>
                <c:pt idx="40212">
                  <c:v>201.0599999998896</c:v>
                </c:pt>
                <c:pt idx="40213">
                  <c:v>201.0649999998896</c:v>
                </c:pt>
                <c:pt idx="40214">
                  <c:v>201.0699999998896</c:v>
                </c:pt>
                <c:pt idx="40215">
                  <c:v>201.0749999998896</c:v>
                </c:pt>
                <c:pt idx="40216">
                  <c:v>201.0799999998896</c:v>
                </c:pt>
                <c:pt idx="40217">
                  <c:v>201.0849999998896</c:v>
                </c:pt>
                <c:pt idx="40218">
                  <c:v>201.0899999998896</c:v>
                </c:pt>
                <c:pt idx="40219">
                  <c:v>201.0949999998896</c:v>
                </c:pt>
                <c:pt idx="40220">
                  <c:v>201.0999999998896</c:v>
                </c:pt>
                <c:pt idx="40221">
                  <c:v>201.1049999998896</c:v>
                </c:pt>
                <c:pt idx="40222">
                  <c:v>201.1099999998896</c:v>
                </c:pt>
                <c:pt idx="40223">
                  <c:v>201.1149999998896</c:v>
                </c:pt>
                <c:pt idx="40224">
                  <c:v>201.1199999998896</c:v>
                </c:pt>
                <c:pt idx="40225">
                  <c:v>201.1249999998896</c:v>
                </c:pt>
                <c:pt idx="40226">
                  <c:v>201.1299999998896</c:v>
                </c:pt>
                <c:pt idx="40227">
                  <c:v>201.1349999998895</c:v>
                </c:pt>
                <c:pt idx="40228">
                  <c:v>201.1399999998895</c:v>
                </c:pt>
                <c:pt idx="40229">
                  <c:v>201.1449999998895</c:v>
                </c:pt>
                <c:pt idx="40230">
                  <c:v>201.1499999998895</c:v>
                </c:pt>
                <c:pt idx="40231">
                  <c:v>201.1549999998896</c:v>
                </c:pt>
                <c:pt idx="40232">
                  <c:v>201.1599999998895</c:v>
                </c:pt>
                <c:pt idx="40233">
                  <c:v>201.1649999998895</c:v>
                </c:pt>
                <c:pt idx="40234">
                  <c:v>201.1699999998895</c:v>
                </c:pt>
                <c:pt idx="40235">
                  <c:v>201.1749999998895</c:v>
                </c:pt>
                <c:pt idx="40236">
                  <c:v>201.1799999998895</c:v>
                </c:pt>
                <c:pt idx="40237">
                  <c:v>201.1849999998895</c:v>
                </c:pt>
                <c:pt idx="40238">
                  <c:v>201.1899999998895</c:v>
                </c:pt>
                <c:pt idx="40239">
                  <c:v>201.1949999998895</c:v>
                </c:pt>
                <c:pt idx="40240">
                  <c:v>201.1999999998895</c:v>
                </c:pt>
                <c:pt idx="40241">
                  <c:v>201.2049999998895</c:v>
                </c:pt>
                <c:pt idx="40242">
                  <c:v>201.2099999998895</c:v>
                </c:pt>
                <c:pt idx="40243">
                  <c:v>201.2149999998895</c:v>
                </c:pt>
                <c:pt idx="40244">
                  <c:v>201.2199999998895</c:v>
                </c:pt>
                <c:pt idx="40245">
                  <c:v>201.2249999998895</c:v>
                </c:pt>
                <c:pt idx="40246">
                  <c:v>201.2299999998895</c:v>
                </c:pt>
                <c:pt idx="40247">
                  <c:v>201.2349999998895</c:v>
                </c:pt>
                <c:pt idx="40248">
                  <c:v>201.2399999998894</c:v>
                </c:pt>
                <c:pt idx="40249">
                  <c:v>201.2449999998894</c:v>
                </c:pt>
                <c:pt idx="40250">
                  <c:v>201.2499999998894</c:v>
                </c:pt>
                <c:pt idx="40251">
                  <c:v>201.2549999998894</c:v>
                </c:pt>
                <c:pt idx="40252">
                  <c:v>201.2599999998894</c:v>
                </c:pt>
                <c:pt idx="40253">
                  <c:v>201.2649999998894</c:v>
                </c:pt>
                <c:pt idx="40254">
                  <c:v>201.2699999998894</c:v>
                </c:pt>
                <c:pt idx="40255">
                  <c:v>201.2749999998894</c:v>
                </c:pt>
                <c:pt idx="40256">
                  <c:v>201.2799999998894</c:v>
                </c:pt>
                <c:pt idx="40257">
                  <c:v>201.2849999998894</c:v>
                </c:pt>
                <c:pt idx="40258">
                  <c:v>201.2899999998894</c:v>
                </c:pt>
                <c:pt idx="40259">
                  <c:v>201.2949999998894</c:v>
                </c:pt>
                <c:pt idx="40260">
                  <c:v>201.2999999998894</c:v>
                </c:pt>
                <c:pt idx="40261">
                  <c:v>201.3049999998894</c:v>
                </c:pt>
                <c:pt idx="40262">
                  <c:v>201.3099999998894</c:v>
                </c:pt>
                <c:pt idx="40263">
                  <c:v>201.3149999998894</c:v>
                </c:pt>
                <c:pt idx="40264">
                  <c:v>201.3199999998894</c:v>
                </c:pt>
                <c:pt idx="40265">
                  <c:v>201.3249999998894</c:v>
                </c:pt>
                <c:pt idx="40266">
                  <c:v>201.3299999998894</c:v>
                </c:pt>
                <c:pt idx="40267">
                  <c:v>201.3349999998894</c:v>
                </c:pt>
                <c:pt idx="40268">
                  <c:v>201.3399999998894</c:v>
                </c:pt>
                <c:pt idx="40269">
                  <c:v>201.3449999998894</c:v>
                </c:pt>
                <c:pt idx="40270">
                  <c:v>201.3499999998894</c:v>
                </c:pt>
                <c:pt idx="40271">
                  <c:v>201.3549999998894</c:v>
                </c:pt>
                <c:pt idx="40272">
                  <c:v>201.3599999998894</c:v>
                </c:pt>
                <c:pt idx="40273">
                  <c:v>201.3649999998894</c:v>
                </c:pt>
                <c:pt idx="40274">
                  <c:v>201.3699999998894</c:v>
                </c:pt>
                <c:pt idx="40275">
                  <c:v>201.3749999998894</c:v>
                </c:pt>
                <c:pt idx="40276">
                  <c:v>201.3799999998893</c:v>
                </c:pt>
                <c:pt idx="40277">
                  <c:v>201.3849999998894</c:v>
                </c:pt>
                <c:pt idx="40278">
                  <c:v>201.3899999998893</c:v>
                </c:pt>
                <c:pt idx="40279">
                  <c:v>201.3949999998893</c:v>
                </c:pt>
                <c:pt idx="40280">
                  <c:v>201.3999999998893</c:v>
                </c:pt>
                <c:pt idx="40281">
                  <c:v>201.4049999998893</c:v>
                </c:pt>
                <c:pt idx="40282">
                  <c:v>201.4099999998893</c:v>
                </c:pt>
                <c:pt idx="40283">
                  <c:v>201.4149999998893</c:v>
                </c:pt>
                <c:pt idx="40284">
                  <c:v>201.4199999998893</c:v>
                </c:pt>
                <c:pt idx="40285">
                  <c:v>201.4249999998893</c:v>
                </c:pt>
                <c:pt idx="40286">
                  <c:v>201.4299999998893</c:v>
                </c:pt>
                <c:pt idx="40287">
                  <c:v>201.4349999998893</c:v>
                </c:pt>
                <c:pt idx="40288">
                  <c:v>201.4399999998893</c:v>
                </c:pt>
                <c:pt idx="40289">
                  <c:v>201.4449999998893</c:v>
                </c:pt>
                <c:pt idx="40290">
                  <c:v>201.4499999998893</c:v>
                </c:pt>
                <c:pt idx="40291">
                  <c:v>201.4549999998893</c:v>
                </c:pt>
                <c:pt idx="40292">
                  <c:v>201.4599999998893</c:v>
                </c:pt>
                <c:pt idx="40293">
                  <c:v>201.4649999998892</c:v>
                </c:pt>
                <c:pt idx="40294">
                  <c:v>201.4699999998892</c:v>
                </c:pt>
                <c:pt idx="40295">
                  <c:v>201.4749999998892</c:v>
                </c:pt>
                <c:pt idx="40296">
                  <c:v>201.4799999998892</c:v>
                </c:pt>
                <c:pt idx="40297">
                  <c:v>201.4849999998893</c:v>
                </c:pt>
                <c:pt idx="40298">
                  <c:v>201.4899999998892</c:v>
                </c:pt>
                <c:pt idx="40299">
                  <c:v>201.4949999998892</c:v>
                </c:pt>
                <c:pt idx="40300">
                  <c:v>201.4999999998892</c:v>
                </c:pt>
                <c:pt idx="40301">
                  <c:v>201.5049999998892</c:v>
                </c:pt>
                <c:pt idx="40302">
                  <c:v>201.5099999998892</c:v>
                </c:pt>
                <c:pt idx="40303">
                  <c:v>201.5149999998892</c:v>
                </c:pt>
                <c:pt idx="40304">
                  <c:v>201.5199999998892</c:v>
                </c:pt>
                <c:pt idx="40305">
                  <c:v>201.5249999998892</c:v>
                </c:pt>
                <c:pt idx="40306">
                  <c:v>201.5299999998892</c:v>
                </c:pt>
                <c:pt idx="40307">
                  <c:v>201.5349999998892</c:v>
                </c:pt>
                <c:pt idx="40308">
                  <c:v>201.5399999998892</c:v>
                </c:pt>
                <c:pt idx="40309">
                  <c:v>201.5449999998892</c:v>
                </c:pt>
                <c:pt idx="40310">
                  <c:v>201.5499999998892</c:v>
                </c:pt>
                <c:pt idx="40311">
                  <c:v>201.5549999998892</c:v>
                </c:pt>
                <c:pt idx="40312">
                  <c:v>201.5599999998892</c:v>
                </c:pt>
                <c:pt idx="40313">
                  <c:v>201.5649999998892</c:v>
                </c:pt>
                <c:pt idx="40314">
                  <c:v>201.5699999998892</c:v>
                </c:pt>
                <c:pt idx="40315">
                  <c:v>201.5749999998891</c:v>
                </c:pt>
                <c:pt idx="40316">
                  <c:v>201.5799999998891</c:v>
                </c:pt>
                <c:pt idx="40317">
                  <c:v>201.5849999998892</c:v>
                </c:pt>
                <c:pt idx="40318">
                  <c:v>201.5899999998892</c:v>
                </c:pt>
                <c:pt idx="40319">
                  <c:v>201.5949999998892</c:v>
                </c:pt>
                <c:pt idx="40320">
                  <c:v>201.5999999998891</c:v>
                </c:pt>
                <c:pt idx="40321">
                  <c:v>201.6049999998891</c:v>
                </c:pt>
                <c:pt idx="40322">
                  <c:v>201.6099999998891</c:v>
                </c:pt>
                <c:pt idx="40323">
                  <c:v>201.6149999998891</c:v>
                </c:pt>
                <c:pt idx="40324">
                  <c:v>201.6199999998891</c:v>
                </c:pt>
                <c:pt idx="40325">
                  <c:v>201.6249999998891</c:v>
                </c:pt>
                <c:pt idx="40326">
                  <c:v>201.6299999998891</c:v>
                </c:pt>
                <c:pt idx="40327">
                  <c:v>201.6349999998891</c:v>
                </c:pt>
                <c:pt idx="40328">
                  <c:v>201.6399999998891</c:v>
                </c:pt>
                <c:pt idx="40329">
                  <c:v>201.6449999998891</c:v>
                </c:pt>
                <c:pt idx="40330">
                  <c:v>201.6499999998891</c:v>
                </c:pt>
                <c:pt idx="40331">
                  <c:v>201.6549999998891</c:v>
                </c:pt>
                <c:pt idx="40332">
                  <c:v>201.6599999998891</c:v>
                </c:pt>
                <c:pt idx="40333">
                  <c:v>201.6649999998891</c:v>
                </c:pt>
                <c:pt idx="40334">
                  <c:v>201.6699999998891</c:v>
                </c:pt>
                <c:pt idx="40335">
                  <c:v>201.6749999998891</c:v>
                </c:pt>
                <c:pt idx="40336">
                  <c:v>201.679999999889</c:v>
                </c:pt>
                <c:pt idx="40337">
                  <c:v>201.684999999889</c:v>
                </c:pt>
                <c:pt idx="40338">
                  <c:v>201.689999999889</c:v>
                </c:pt>
                <c:pt idx="40339">
                  <c:v>201.694999999889</c:v>
                </c:pt>
                <c:pt idx="40340">
                  <c:v>201.699999999889</c:v>
                </c:pt>
                <c:pt idx="40341">
                  <c:v>201.704999999889</c:v>
                </c:pt>
                <c:pt idx="40342">
                  <c:v>201.709999999889</c:v>
                </c:pt>
                <c:pt idx="40343">
                  <c:v>201.714999999889</c:v>
                </c:pt>
                <c:pt idx="40344">
                  <c:v>201.719999999889</c:v>
                </c:pt>
                <c:pt idx="40345">
                  <c:v>201.724999999889</c:v>
                </c:pt>
                <c:pt idx="40346">
                  <c:v>201.729999999889</c:v>
                </c:pt>
                <c:pt idx="40347">
                  <c:v>201.734999999889</c:v>
                </c:pt>
                <c:pt idx="40348">
                  <c:v>201.739999999889</c:v>
                </c:pt>
                <c:pt idx="40349">
                  <c:v>201.744999999889</c:v>
                </c:pt>
                <c:pt idx="40350">
                  <c:v>201.749999999889</c:v>
                </c:pt>
                <c:pt idx="40351">
                  <c:v>201.754999999889</c:v>
                </c:pt>
                <c:pt idx="40352">
                  <c:v>201.759999999889</c:v>
                </c:pt>
                <c:pt idx="40353">
                  <c:v>201.764999999889</c:v>
                </c:pt>
                <c:pt idx="40354">
                  <c:v>201.769999999889</c:v>
                </c:pt>
                <c:pt idx="40355">
                  <c:v>201.7749999998885</c:v>
                </c:pt>
                <c:pt idx="40356">
                  <c:v>201.7799999998881</c:v>
                </c:pt>
                <c:pt idx="40357">
                  <c:v>201.784999999889</c:v>
                </c:pt>
                <c:pt idx="40358">
                  <c:v>201.7899999998889</c:v>
                </c:pt>
                <c:pt idx="40359">
                  <c:v>201.7949999998889</c:v>
                </c:pt>
                <c:pt idx="40360">
                  <c:v>201.7999999998889</c:v>
                </c:pt>
                <c:pt idx="40361">
                  <c:v>201.8049999998889</c:v>
                </c:pt>
                <c:pt idx="40362">
                  <c:v>201.8099999998889</c:v>
                </c:pt>
                <c:pt idx="40363">
                  <c:v>201.8149999998889</c:v>
                </c:pt>
                <c:pt idx="40364">
                  <c:v>201.8199999998889</c:v>
                </c:pt>
                <c:pt idx="40365">
                  <c:v>201.8249999998889</c:v>
                </c:pt>
                <c:pt idx="40366">
                  <c:v>201.8299999998889</c:v>
                </c:pt>
                <c:pt idx="40367">
                  <c:v>201.8349999998889</c:v>
                </c:pt>
                <c:pt idx="40368">
                  <c:v>201.8399999998889</c:v>
                </c:pt>
                <c:pt idx="40369">
                  <c:v>201.8449999998889</c:v>
                </c:pt>
                <c:pt idx="40370">
                  <c:v>201.8499999998889</c:v>
                </c:pt>
                <c:pt idx="40371">
                  <c:v>201.8549999998889</c:v>
                </c:pt>
                <c:pt idx="40372">
                  <c:v>201.8599999998889</c:v>
                </c:pt>
                <c:pt idx="40373">
                  <c:v>201.8649999998889</c:v>
                </c:pt>
                <c:pt idx="40374">
                  <c:v>201.8699999998889</c:v>
                </c:pt>
                <c:pt idx="40375">
                  <c:v>201.8749999998889</c:v>
                </c:pt>
                <c:pt idx="40376">
                  <c:v>201.8799999998888</c:v>
                </c:pt>
                <c:pt idx="40377">
                  <c:v>201.8849999998889</c:v>
                </c:pt>
                <c:pt idx="40378">
                  <c:v>201.8899999998889</c:v>
                </c:pt>
                <c:pt idx="40379">
                  <c:v>201.8949999998889</c:v>
                </c:pt>
                <c:pt idx="40380">
                  <c:v>201.8999999998888</c:v>
                </c:pt>
                <c:pt idx="40381">
                  <c:v>201.9049999998888</c:v>
                </c:pt>
                <c:pt idx="40382">
                  <c:v>201.9099999998888</c:v>
                </c:pt>
                <c:pt idx="40383">
                  <c:v>201.9149999998887</c:v>
                </c:pt>
                <c:pt idx="40384">
                  <c:v>201.9199999998887</c:v>
                </c:pt>
                <c:pt idx="40385">
                  <c:v>201.9249999998888</c:v>
                </c:pt>
                <c:pt idx="40386">
                  <c:v>201.9299999998888</c:v>
                </c:pt>
                <c:pt idx="40387">
                  <c:v>201.9349999998888</c:v>
                </c:pt>
                <c:pt idx="40388">
                  <c:v>201.9399999998888</c:v>
                </c:pt>
                <c:pt idx="40389">
                  <c:v>201.9449999998888</c:v>
                </c:pt>
                <c:pt idx="40390">
                  <c:v>201.9499999998887</c:v>
                </c:pt>
                <c:pt idx="40391">
                  <c:v>201.9549999998888</c:v>
                </c:pt>
                <c:pt idx="40392">
                  <c:v>201.9599999998888</c:v>
                </c:pt>
                <c:pt idx="40393">
                  <c:v>201.9649999998888</c:v>
                </c:pt>
                <c:pt idx="40394">
                  <c:v>201.9699999998888</c:v>
                </c:pt>
                <c:pt idx="40395">
                  <c:v>201.9749999998888</c:v>
                </c:pt>
                <c:pt idx="40396">
                  <c:v>201.9799999998887</c:v>
                </c:pt>
                <c:pt idx="40397">
                  <c:v>201.9849999998888</c:v>
                </c:pt>
                <c:pt idx="40398">
                  <c:v>201.9899999998888</c:v>
                </c:pt>
                <c:pt idx="40399">
                  <c:v>201.9949999998888</c:v>
                </c:pt>
                <c:pt idx="40400">
                  <c:v>201.9999999998888</c:v>
                </c:pt>
                <c:pt idx="40401">
                  <c:v>202.0049999998888</c:v>
                </c:pt>
                <c:pt idx="40402">
                  <c:v>202.0099999998887</c:v>
                </c:pt>
                <c:pt idx="40403">
                  <c:v>202.0149999998887</c:v>
                </c:pt>
                <c:pt idx="40404">
                  <c:v>202.0199999998887</c:v>
                </c:pt>
                <c:pt idx="40405">
                  <c:v>202.0249999998887</c:v>
                </c:pt>
                <c:pt idx="40406">
                  <c:v>202.0299999998887</c:v>
                </c:pt>
                <c:pt idx="40407">
                  <c:v>202.0349999998887</c:v>
                </c:pt>
                <c:pt idx="40408">
                  <c:v>202.0399999998887</c:v>
                </c:pt>
                <c:pt idx="40409">
                  <c:v>202.0449999998887</c:v>
                </c:pt>
                <c:pt idx="40410">
                  <c:v>202.0499999998887</c:v>
                </c:pt>
                <c:pt idx="40411">
                  <c:v>202.0549999998887</c:v>
                </c:pt>
                <c:pt idx="40412">
                  <c:v>202.0599999998887</c:v>
                </c:pt>
                <c:pt idx="40413">
                  <c:v>202.0649999998887</c:v>
                </c:pt>
                <c:pt idx="40414">
                  <c:v>202.0699999998887</c:v>
                </c:pt>
                <c:pt idx="40415">
                  <c:v>202.0749999998887</c:v>
                </c:pt>
                <c:pt idx="40416">
                  <c:v>202.0799999998887</c:v>
                </c:pt>
                <c:pt idx="40417">
                  <c:v>202.0849999998887</c:v>
                </c:pt>
                <c:pt idx="40418">
                  <c:v>202.0899999998887</c:v>
                </c:pt>
                <c:pt idx="40419">
                  <c:v>202.0949999998887</c:v>
                </c:pt>
                <c:pt idx="40420">
                  <c:v>202.0999999998886</c:v>
                </c:pt>
                <c:pt idx="40421">
                  <c:v>202.1049999998885</c:v>
                </c:pt>
                <c:pt idx="40422">
                  <c:v>202.1099999998885</c:v>
                </c:pt>
                <c:pt idx="40423">
                  <c:v>202.1149999998885</c:v>
                </c:pt>
                <c:pt idx="40424">
                  <c:v>202.1199999998883</c:v>
                </c:pt>
                <c:pt idx="40425">
                  <c:v>202.1249999998886</c:v>
                </c:pt>
                <c:pt idx="40426">
                  <c:v>202.1299999998886</c:v>
                </c:pt>
                <c:pt idx="40427">
                  <c:v>202.1349999998885</c:v>
                </c:pt>
                <c:pt idx="40428">
                  <c:v>202.1399999998885</c:v>
                </c:pt>
                <c:pt idx="40429">
                  <c:v>202.1449999998885</c:v>
                </c:pt>
                <c:pt idx="40430">
                  <c:v>202.1499999998885</c:v>
                </c:pt>
                <c:pt idx="40431">
                  <c:v>202.1549999998886</c:v>
                </c:pt>
                <c:pt idx="40432">
                  <c:v>202.1599999998886</c:v>
                </c:pt>
                <c:pt idx="40433">
                  <c:v>202.1649999998886</c:v>
                </c:pt>
                <c:pt idx="40434">
                  <c:v>202.1699999998885</c:v>
                </c:pt>
                <c:pt idx="40435">
                  <c:v>202.1749999998885</c:v>
                </c:pt>
                <c:pt idx="40436">
                  <c:v>202.1799999998885</c:v>
                </c:pt>
                <c:pt idx="40437">
                  <c:v>202.1849999998886</c:v>
                </c:pt>
                <c:pt idx="40438">
                  <c:v>202.1899999998886</c:v>
                </c:pt>
                <c:pt idx="40439">
                  <c:v>202.1949999998886</c:v>
                </c:pt>
                <c:pt idx="40440">
                  <c:v>202.1999999998885</c:v>
                </c:pt>
                <c:pt idx="40441">
                  <c:v>202.2049999998885</c:v>
                </c:pt>
                <c:pt idx="40442">
                  <c:v>202.2099999998885</c:v>
                </c:pt>
                <c:pt idx="40443">
                  <c:v>202.2149999998881</c:v>
                </c:pt>
                <c:pt idx="40444">
                  <c:v>202.2199999998877</c:v>
                </c:pt>
                <c:pt idx="40445">
                  <c:v>202.2249999998886</c:v>
                </c:pt>
                <c:pt idx="40446">
                  <c:v>202.2299999998885</c:v>
                </c:pt>
                <c:pt idx="40447">
                  <c:v>202.2349999998885</c:v>
                </c:pt>
                <c:pt idx="40448">
                  <c:v>202.2399999998885</c:v>
                </c:pt>
                <c:pt idx="40449">
                  <c:v>202.2449999998883</c:v>
                </c:pt>
                <c:pt idx="40450">
                  <c:v>202.2499999998877</c:v>
                </c:pt>
                <c:pt idx="40451">
                  <c:v>202.2549999998885</c:v>
                </c:pt>
                <c:pt idx="40452">
                  <c:v>202.2599999998885</c:v>
                </c:pt>
                <c:pt idx="40453">
                  <c:v>202.2649999998885</c:v>
                </c:pt>
                <c:pt idx="40454">
                  <c:v>202.2699999998885</c:v>
                </c:pt>
                <c:pt idx="40455">
                  <c:v>202.2749999998885</c:v>
                </c:pt>
                <c:pt idx="40456">
                  <c:v>202.2799999998877</c:v>
                </c:pt>
                <c:pt idx="40457">
                  <c:v>202.2849999998885</c:v>
                </c:pt>
                <c:pt idx="40458">
                  <c:v>202.2899999998885</c:v>
                </c:pt>
                <c:pt idx="40459">
                  <c:v>202.2949999998885</c:v>
                </c:pt>
                <c:pt idx="40460">
                  <c:v>202.2999999998885</c:v>
                </c:pt>
                <c:pt idx="40461">
                  <c:v>202.3049999998885</c:v>
                </c:pt>
                <c:pt idx="40462">
                  <c:v>202.3099999998885</c:v>
                </c:pt>
                <c:pt idx="40463">
                  <c:v>202.3149999998885</c:v>
                </c:pt>
                <c:pt idx="40464">
                  <c:v>202.3199999998884</c:v>
                </c:pt>
                <c:pt idx="40465">
                  <c:v>202.3249999998885</c:v>
                </c:pt>
                <c:pt idx="40466">
                  <c:v>202.3299999998885</c:v>
                </c:pt>
                <c:pt idx="40467">
                  <c:v>202.3349999998885</c:v>
                </c:pt>
                <c:pt idx="40468">
                  <c:v>202.3399999998884</c:v>
                </c:pt>
                <c:pt idx="40469">
                  <c:v>202.3449999998884</c:v>
                </c:pt>
                <c:pt idx="40470">
                  <c:v>202.3499999998884</c:v>
                </c:pt>
                <c:pt idx="40471">
                  <c:v>202.3549999998884</c:v>
                </c:pt>
                <c:pt idx="40472">
                  <c:v>202.3599999998884</c:v>
                </c:pt>
                <c:pt idx="40473">
                  <c:v>202.3649999998884</c:v>
                </c:pt>
                <c:pt idx="40474">
                  <c:v>202.3699999998884</c:v>
                </c:pt>
                <c:pt idx="40475">
                  <c:v>202.3749999998884</c:v>
                </c:pt>
                <c:pt idx="40476">
                  <c:v>202.3799999998884</c:v>
                </c:pt>
                <c:pt idx="40477">
                  <c:v>202.3849999998884</c:v>
                </c:pt>
                <c:pt idx="40478">
                  <c:v>202.3899999998884</c:v>
                </c:pt>
                <c:pt idx="40479">
                  <c:v>202.3949999998884</c:v>
                </c:pt>
                <c:pt idx="40480">
                  <c:v>202.3999999998884</c:v>
                </c:pt>
                <c:pt idx="40481">
                  <c:v>202.4049999998884</c:v>
                </c:pt>
                <c:pt idx="40482">
                  <c:v>202.4099999998884</c:v>
                </c:pt>
                <c:pt idx="40483">
                  <c:v>202.4149999998884</c:v>
                </c:pt>
                <c:pt idx="40484">
                  <c:v>202.4199999998883</c:v>
                </c:pt>
                <c:pt idx="40485">
                  <c:v>202.4249999998884</c:v>
                </c:pt>
                <c:pt idx="40486">
                  <c:v>202.4299999998884</c:v>
                </c:pt>
                <c:pt idx="40487">
                  <c:v>202.4349999998884</c:v>
                </c:pt>
                <c:pt idx="40488">
                  <c:v>202.4399999998884</c:v>
                </c:pt>
                <c:pt idx="40489">
                  <c:v>202.4449999998884</c:v>
                </c:pt>
                <c:pt idx="40490">
                  <c:v>202.4499999998883</c:v>
                </c:pt>
                <c:pt idx="40491">
                  <c:v>202.4549999998883</c:v>
                </c:pt>
                <c:pt idx="40492">
                  <c:v>202.4599999998883</c:v>
                </c:pt>
                <c:pt idx="40493">
                  <c:v>202.4649999998883</c:v>
                </c:pt>
                <c:pt idx="40494">
                  <c:v>202.4699999998883</c:v>
                </c:pt>
                <c:pt idx="40495">
                  <c:v>202.4749999998883</c:v>
                </c:pt>
                <c:pt idx="40496">
                  <c:v>202.4799999998883</c:v>
                </c:pt>
                <c:pt idx="40497">
                  <c:v>202.4849999998883</c:v>
                </c:pt>
                <c:pt idx="40498">
                  <c:v>202.4899999998883</c:v>
                </c:pt>
                <c:pt idx="40499">
                  <c:v>202.4949999998883</c:v>
                </c:pt>
                <c:pt idx="40500">
                  <c:v>202.4999999998883</c:v>
                </c:pt>
                <c:pt idx="40501">
                  <c:v>202.5049999998883</c:v>
                </c:pt>
                <c:pt idx="40502">
                  <c:v>202.5099999998883</c:v>
                </c:pt>
                <c:pt idx="40503">
                  <c:v>202.5149999998883</c:v>
                </c:pt>
                <c:pt idx="40504">
                  <c:v>202.5199999998883</c:v>
                </c:pt>
                <c:pt idx="40505">
                  <c:v>202.5249999998883</c:v>
                </c:pt>
                <c:pt idx="40506">
                  <c:v>202.5299999998883</c:v>
                </c:pt>
                <c:pt idx="40507">
                  <c:v>202.5349999998883</c:v>
                </c:pt>
                <c:pt idx="40508">
                  <c:v>202.5399999998882</c:v>
                </c:pt>
                <c:pt idx="40509">
                  <c:v>202.5449999998881</c:v>
                </c:pt>
                <c:pt idx="40510">
                  <c:v>202.5499999998881</c:v>
                </c:pt>
                <c:pt idx="40511">
                  <c:v>202.5549999998883</c:v>
                </c:pt>
                <c:pt idx="40512">
                  <c:v>202.5599999998882</c:v>
                </c:pt>
                <c:pt idx="40513">
                  <c:v>202.5649999998882</c:v>
                </c:pt>
                <c:pt idx="40514">
                  <c:v>202.5699999998882</c:v>
                </c:pt>
                <c:pt idx="40515">
                  <c:v>202.5749999998881</c:v>
                </c:pt>
                <c:pt idx="40516">
                  <c:v>202.5799999998881</c:v>
                </c:pt>
                <c:pt idx="40517">
                  <c:v>202.5849999998882</c:v>
                </c:pt>
                <c:pt idx="40518">
                  <c:v>202.5899999998882</c:v>
                </c:pt>
                <c:pt idx="40519">
                  <c:v>202.5949999998882</c:v>
                </c:pt>
                <c:pt idx="40520">
                  <c:v>202.5999999998882</c:v>
                </c:pt>
                <c:pt idx="40521">
                  <c:v>202.6049999998882</c:v>
                </c:pt>
                <c:pt idx="40522">
                  <c:v>202.6099999998881</c:v>
                </c:pt>
                <c:pt idx="40523">
                  <c:v>202.6149999998881</c:v>
                </c:pt>
                <c:pt idx="40524">
                  <c:v>202.6199999998881</c:v>
                </c:pt>
                <c:pt idx="40525">
                  <c:v>202.6249999998882</c:v>
                </c:pt>
                <c:pt idx="40526">
                  <c:v>202.6299999998882</c:v>
                </c:pt>
                <c:pt idx="40527">
                  <c:v>202.6349999998882</c:v>
                </c:pt>
                <c:pt idx="40528">
                  <c:v>202.6399999998881</c:v>
                </c:pt>
                <c:pt idx="40529">
                  <c:v>202.6449999998881</c:v>
                </c:pt>
                <c:pt idx="40530">
                  <c:v>202.6499999998881</c:v>
                </c:pt>
                <c:pt idx="40531">
                  <c:v>202.6549999998882</c:v>
                </c:pt>
                <c:pt idx="40532">
                  <c:v>202.6599999998882</c:v>
                </c:pt>
                <c:pt idx="40533">
                  <c:v>202.6649999998882</c:v>
                </c:pt>
                <c:pt idx="40534">
                  <c:v>202.6699999998881</c:v>
                </c:pt>
                <c:pt idx="40535">
                  <c:v>202.6749999998881</c:v>
                </c:pt>
                <c:pt idx="40536">
                  <c:v>202.6799999998881</c:v>
                </c:pt>
                <c:pt idx="40537">
                  <c:v>202.6849999998881</c:v>
                </c:pt>
                <c:pt idx="40538">
                  <c:v>202.6899999998881</c:v>
                </c:pt>
                <c:pt idx="40539">
                  <c:v>202.6949999998881</c:v>
                </c:pt>
                <c:pt idx="40540">
                  <c:v>202.6999999998881</c:v>
                </c:pt>
                <c:pt idx="40541">
                  <c:v>202.7049999998881</c:v>
                </c:pt>
                <c:pt idx="40542">
                  <c:v>202.7099999998881</c:v>
                </c:pt>
                <c:pt idx="40543">
                  <c:v>202.7149999998881</c:v>
                </c:pt>
                <c:pt idx="40544">
                  <c:v>202.7199999998873</c:v>
                </c:pt>
                <c:pt idx="40545">
                  <c:v>202.7249999998881</c:v>
                </c:pt>
                <c:pt idx="40546">
                  <c:v>202.7299999998881</c:v>
                </c:pt>
                <c:pt idx="40547">
                  <c:v>202.7349999998881</c:v>
                </c:pt>
                <c:pt idx="40548">
                  <c:v>202.7399999998881</c:v>
                </c:pt>
                <c:pt idx="40549">
                  <c:v>202.7449999998881</c:v>
                </c:pt>
                <c:pt idx="40550">
                  <c:v>202.7499999998873</c:v>
                </c:pt>
                <c:pt idx="40551">
                  <c:v>202.7549999998881</c:v>
                </c:pt>
                <c:pt idx="40552">
                  <c:v>202.759999999888</c:v>
                </c:pt>
                <c:pt idx="40553">
                  <c:v>202.7649999998879</c:v>
                </c:pt>
                <c:pt idx="40554">
                  <c:v>202.7699999998879</c:v>
                </c:pt>
                <c:pt idx="40555">
                  <c:v>202.7749999998879</c:v>
                </c:pt>
                <c:pt idx="40556">
                  <c:v>202.7799999998877</c:v>
                </c:pt>
                <c:pt idx="40557">
                  <c:v>202.784999999888</c:v>
                </c:pt>
                <c:pt idx="40558">
                  <c:v>202.789999999888</c:v>
                </c:pt>
                <c:pt idx="40559">
                  <c:v>202.7949999998879</c:v>
                </c:pt>
                <c:pt idx="40560">
                  <c:v>202.7999999998879</c:v>
                </c:pt>
                <c:pt idx="40561">
                  <c:v>202.804999999888</c:v>
                </c:pt>
                <c:pt idx="40562">
                  <c:v>202.809999999888</c:v>
                </c:pt>
                <c:pt idx="40563">
                  <c:v>202.814999999888</c:v>
                </c:pt>
                <c:pt idx="40564">
                  <c:v>202.819999999888</c:v>
                </c:pt>
                <c:pt idx="40565">
                  <c:v>202.824999999888</c:v>
                </c:pt>
                <c:pt idx="40566">
                  <c:v>202.829999999888</c:v>
                </c:pt>
                <c:pt idx="40567">
                  <c:v>202.834999999888</c:v>
                </c:pt>
                <c:pt idx="40568">
                  <c:v>202.839999999888</c:v>
                </c:pt>
                <c:pt idx="40569">
                  <c:v>202.844999999888</c:v>
                </c:pt>
                <c:pt idx="40570">
                  <c:v>202.849999999888</c:v>
                </c:pt>
                <c:pt idx="40571">
                  <c:v>202.854999999888</c:v>
                </c:pt>
                <c:pt idx="40572">
                  <c:v>202.859999999888</c:v>
                </c:pt>
                <c:pt idx="40573">
                  <c:v>202.864999999888</c:v>
                </c:pt>
                <c:pt idx="40574">
                  <c:v>202.869999999888</c:v>
                </c:pt>
                <c:pt idx="40575">
                  <c:v>202.874999999888</c:v>
                </c:pt>
                <c:pt idx="40576">
                  <c:v>202.879999999888</c:v>
                </c:pt>
                <c:pt idx="40577">
                  <c:v>202.884999999888</c:v>
                </c:pt>
                <c:pt idx="40578">
                  <c:v>202.889999999888</c:v>
                </c:pt>
                <c:pt idx="40579">
                  <c:v>202.8949999998879</c:v>
                </c:pt>
                <c:pt idx="40580">
                  <c:v>202.8999999998879</c:v>
                </c:pt>
                <c:pt idx="40581">
                  <c:v>202.9049999998879</c:v>
                </c:pt>
                <c:pt idx="40582">
                  <c:v>202.9099999998879</c:v>
                </c:pt>
                <c:pt idx="40583">
                  <c:v>202.9149999998879</c:v>
                </c:pt>
                <c:pt idx="40584">
                  <c:v>202.9199999998879</c:v>
                </c:pt>
                <c:pt idx="40585">
                  <c:v>202.9249999998879</c:v>
                </c:pt>
                <c:pt idx="40586">
                  <c:v>202.9299999998879</c:v>
                </c:pt>
                <c:pt idx="40587">
                  <c:v>202.9349999998879</c:v>
                </c:pt>
                <c:pt idx="40588">
                  <c:v>202.9399999998879</c:v>
                </c:pt>
                <c:pt idx="40589">
                  <c:v>202.9449999998879</c:v>
                </c:pt>
                <c:pt idx="40590">
                  <c:v>202.9499999998879</c:v>
                </c:pt>
                <c:pt idx="40591">
                  <c:v>202.9549999998879</c:v>
                </c:pt>
                <c:pt idx="40592">
                  <c:v>202.9599999998879</c:v>
                </c:pt>
                <c:pt idx="40593">
                  <c:v>202.9649999998879</c:v>
                </c:pt>
                <c:pt idx="40594">
                  <c:v>202.9699999998879</c:v>
                </c:pt>
                <c:pt idx="40595">
                  <c:v>202.9749999998879</c:v>
                </c:pt>
                <c:pt idx="40596">
                  <c:v>202.9799999998878</c:v>
                </c:pt>
                <c:pt idx="40597">
                  <c:v>202.9849999998879</c:v>
                </c:pt>
                <c:pt idx="40598">
                  <c:v>202.9899999998879</c:v>
                </c:pt>
                <c:pt idx="40599">
                  <c:v>202.9949999998879</c:v>
                </c:pt>
                <c:pt idx="40600">
                  <c:v>202.9999999998878</c:v>
                </c:pt>
                <c:pt idx="40601">
                  <c:v>203.0049999998878</c:v>
                </c:pt>
                <c:pt idx="40602">
                  <c:v>203.0099999998878</c:v>
                </c:pt>
                <c:pt idx="40603">
                  <c:v>203.0149999998877</c:v>
                </c:pt>
                <c:pt idx="40604">
                  <c:v>203.0199999998877</c:v>
                </c:pt>
                <c:pt idx="40605">
                  <c:v>203.0249999998878</c:v>
                </c:pt>
                <c:pt idx="40606">
                  <c:v>203.0299999998878</c:v>
                </c:pt>
                <c:pt idx="40607">
                  <c:v>203.0349999998878</c:v>
                </c:pt>
                <c:pt idx="40608">
                  <c:v>203.0399999998878</c:v>
                </c:pt>
                <c:pt idx="40609">
                  <c:v>203.0449999998878</c:v>
                </c:pt>
                <c:pt idx="40610">
                  <c:v>203.0499999998877</c:v>
                </c:pt>
                <c:pt idx="40611">
                  <c:v>203.0549999998878</c:v>
                </c:pt>
                <c:pt idx="40612">
                  <c:v>203.0599999998878</c:v>
                </c:pt>
                <c:pt idx="40613">
                  <c:v>203.0649999998878</c:v>
                </c:pt>
                <c:pt idx="40614">
                  <c:v>203.0699999998878</c:v>
                </c:pt>
                <c:pt idx="40615">
                  <c:v>203.0749999998878</c:v>
                </c:pt>
                <c:pt idx="40616">
                  <c:v>203.0799999998877</c:v>
                </c:pt>
                <c:pt idx="40617">
                  <c:v>203.0849999998878</c:v>
                </c:pt>
                <c:pt idx="40618">
                  <c:v>203.0899999998878</c:v>
                </c:pt>
                <c:pt idx="40619">
                  <c:v>203.0949999998878</c:v>
                </c:pt>
                <c:pt idx="40620">
                  <c:v>203.0999999998878</c:v>
                </c:pt>
                <c:pt idx="40621">
                  <c:v>203.1049999998878</c:v>
                </c:pt>
                <c:pt idx="40622">
                  <c:v>203.1099999998877</c:v>
                </c:pt>
                <c:pt idx="40623">
                  <c:v>203.1149999998877</c:v>
                </c:pt>
                <c:pt idx="40624">
                  <c:v>203.1199999998877</c:v>
                </c:pt>
                <c:pt idx="40625">
                  <c:v>203.1249999998877</c:v>
                </c:pt>
                <c:pt idx="40626">
                  <c:v>203.1299999998877</c:v>
                </c:pt>
                <c:pt idx="40627">
                  <c:v>203.1349999998877</c:v>
                </c:pt>
                <c:pt idx="40628">
                  <c:v>203.1399999998877</c:v>
                </c:pt>
                <c:pt idx="40629">
                  <c:v>203.1449999998877</c:v>
                </c:pt>
                <c:pt idx="40630">
                  <c:v>203.1499999998877</c:v>
                </c:pt>
                <c:pt idx="40631">
                  <c:v>203.1549999998877</c:v>
                </c:pt>
                <c:pt idx="40632">
                  <c:v>203.1599999998877</c:v>
                </c:pt>
                <c:pt idx="40633">
                  <c:v>203.1649999998877</c:v>
                </c:pt>
                <c:pt idx="40634">
                  <c:v>203.1699999998877</c:v>
                </c:pt>
                <c:pt idx="40635">
                  <c:v>203.1749999998877</c:v>
                </c:pt>
                <c:pt idx="40636">
                  <c:v>203.1799999998877</c:v>
                </c:pt>
                <c:pt idx="40637">
                  <c:v>203.1849999998877</c:v>
                </c:pt>
                <c:pt idx="40638">
                  <c:v>203.1899999998877</c:v>
                </c:pt>
                <c:pt idx="40639">
                  <c:v>203.1949999998877</c:v>
                </c:pt>
                <c:pt idx="40640">
                  <c:v>203.1999999998876</c:v>
                </c:pt>
                <c:pt idx="40641">
                  <c:v>203.2049999998875</c:v>
                </c:pt>
                <c:pt idx="40642">
                  <c:v>203.2099999998875</c:v>
                </c:pt>
                <c:pt idx="40643">
                  <c:v>203.2149999998875</c:v>
                </c:pt>
                <c:pt idx="40644">
                  <c:v>203.2199999998871</c:v>
                </c:pt>
                <c:pt idx="40645">
                  <c:v>203.2249999998876</c:v>
                </c:pt>
                <c:pt idx="40646">
                  <c:v>203.2299999998876</c:v>
                </c:pt>
                <c:pt idx="40647">
                  <c:v>203.2349999998875</c:v>
                </c:pt>
                <c:pt idx="40648">
                  <c:v>203.2399999998875</c:v>
                </c:pt>
                <c:pt idx="40649">
                  <c:v>203.2449999998875</c:v>
                </c:pt>
                <c:pt idx="40650">
                  <c:v>203.2499999998875</c:v>
                </c:pt>
                <c:pt idx="40651">
                  <c:v>203.2549999998876</c:v>
                </c:pt>
                <c:pt idx="40652">
                  <c:v>203.2599999998876</c:v>
                </c:pt>
                <c:pt idx="40653">
                  <c:v>203.2649999998876</c:v>
                </c:pt>
                <c:pt idx="40654">
                  <c:v>203.2699999998875</c:v>
                </c:pt>
                <c:pt idx="40655">
                  <c:v>203.2749999998875</c:v>
                </c:pt>
                <c:pt idx="40656">
                  <c:v>203.2799999998875</c:v>
                </c:pt>
                <c:pt idx="40657">
                  <c:v>203.2849999998876</c:v>
                </c:pt>
                <c:pt idx="40658">
                  <c:v>203.2899999998876</c:v>
                </c:pt>
                <c:pt idx="40659">
                  <c:v>203.2949999998876</c:v>
                </c:pt>
                <c:pt idx="40660">
                  <c:v>203.2999999998875</c:v>
                </c:pt>
                <c:pt idx="40661">
                  <c:v>203.3049999998876</c:v>
                </c:pt>
                <c:pt idx="40662">
                  <c:v>203.3099999998876</c:v>
                </c:pt>
                <c:pt idx="40663">
                  <c:v>203.3149999998876</c:v>
                </c:pt>
                <c:pt idx="40664">
                  <c:v>203.3199999998876</c:v>
                </c:pt>
                <c:pt idx="40665">
                  <c:v>203.3249999998876</c:v>
                </c:pt>
                <c:pt idx="40666">
                  <c:v>203.3299999998876</c:v>
                </c:pt>
                <c:pt idx="40667">
                  <c:v>203.3349999998875</c:v>
                </c:pt>
                <c:pt idx="40668">
                  <c:v>203.3399999998875</c:v>
                </c:pt>
                <c:pt idx="40669">
                  <c:v>203.3449999998875</c:v>
                </c:pt>
                <c:pt idx="40670">
                  <c:v>203.3499999998875</c:v>
                </c:pt>
                <c:pt idx="40671">
                  <c:v>203.3549999998876</c:v>
                </c:pt>
                <c:pt idx="40672">
                  <c:v>203.3599999998875</c:v>
                </c:pt>
                <c:pt idx="40673">
                  <c:v>203.3649999998875</c:v>
                </c:pt>
                <c:pt idx="40674">
                  <c:v>203.3699999998875</c:v>
                </c:pt>
                <c:pt idx="40675">
                  <c:v>203.3749999998875</c:v>
                </c:pt>
                <c:pt idx="40676">
                  <c:v>203.3799999998875</c:v>
                </c:pt>
                <c:pt idx="40677">
                  <c:v>203.3849999998875</c:v>
                </c:pt>
                <c:pt idx="40678">
                  <c:v>203.3899999998875</c:v>
                </c:pt>
                <c:pt idx="40679">
                  <c:v>203.3949999998875</c:v>
                </c:pt>
                <c:pt idx="40680">
                  <c:v>203.3999999998875</c:v>
                </c:pt>
                <c:pt idx="40681">
                  <c:v>203.4049999998875</c:v>
                </c:pt>
                <c:pt idx="40682">
                  <c:v>203.4099999998875</c:v>
                </c:pt>
                <c:pt idx="40683">
                  <c:v>203.4149999998875</c:v>
                </c:pt>
                <c:pt idx="40684">
                  <c:v>203.4199999998874</c:v>
                </c:pt>
                <c:pt idx="40685">
                  <c:v>203.4249999998875</c:v>
                </c:pt>
                <c:pt idx="40686">
                  <c:v>203.4299999998875</c:v>
                </c:pt>
                <c:pt idx="40687">
                  <c:v>203.4349999998875</c:v>
                </c:pt>
                <c:pt idx="40688">
                  <c:v>203.4399999998874</c:v>
                </c:pt>
                <c:pt idx="40689">
                  <c:v>203.4449999998874</c:v>
                </c:pt>
                <c:pt idx="40690">
                  <c:v>203.4499999998874</c:v>
                </c:pt>
                <c:pt idx="40691">
                  <c:v>203.4549999998874</c:v>
                </c:pt>
                <c:pt idx="40692">
                  <c:v>203.4599999998874</c:v>
                </c:pt>
                <c:pt idx="40693">
                  <c:v>203.4649999998874</c:v>
                </c:pt>
                <c:pt idx="40694">
                  <c:v>203.4699999998874</c:v>
                </c:pt>
                <c:pt idx="40695">
                  <c:v>203.4749999998874</c:v>
                </c:pt>
                <c:pt idx="40696">
                  <c:v>203.4799999998874</c:v>
                </c:pt>
                <c:pt idx="40697">
                  <c:v>203.4849999998874</c:v>
                </c:pt>
                <c:pt idx="40698">
                  <c:v>203.4899999998874</c:v>
                </c:pt>
                <c:pt idx="40699">
                  <c:v>203.4949999998874</c:v>
                </c:pt>
                <c:pt idx="40700">
                  <c:v>203.4999999998874</c:v>
                </c:pt>
                <c:pt idx="40701">
                  <c:v>203.5049999998874</c:v>
                </c:pt>
                <c:pt idx="40702">
                  <c:v>203.5099999998874</c:v>
                </c:pt>
                <c:pt idx="40703">
                  <c:v>203.5149999998874</c:v>
                </c:pt>
                <c:pt idx="40704">
                  <c:v>203.5199999998873</c:v>
                </c:pt>
                <c:pt idx="40705">
                  <c:v>203.5249999998874</c:v>
                </c:pt>
                <c:pt idx="40706">
                  <c:v>203.5299999998874</c:v>
                </c:pt>
                <c:pt idx="40707">
                  <c:v>203.5349999998874</c:v>
                </c:pt>
                <c:pt idx="40708">
                  <c:v>203.5399999998874</c:v>
                </c:pt>
                <c:pt idx="40709">
                  <c:v>203.5449999998874</c:v>
                </c:pt>
                <c:pt idx="40710">
                  <c:v>203.5499999998873</c:v>
                </c:pt>
                <c:pt idx="40711">
                  <c:v>203.5549999998873</c:v>
                </c:pt>
                <c:pt idx="40712">
                  <c:v>203.5599999998873</c:v>
                </c:pt>
                <c:pt idx="40713">
                  <c:v>203.5649999998873</c:v>
                </c:pt>
                <c:pt idx="40714">
                  <c:v>203.5699999998873</c:v>
                </c:pt>
                <c:pt idx="40715">
                  <c:v>203.5749999998873</c:v>
                </c:pt>
                <c:pt idx="40716">
                  <c:v>203.5799999998873</c:v>
                </c:pt>
                <c:pt idx="40717">
                  <c:v>203.5849999998873</c:v>
                </c:pt>
                <c:pt idx="40718">
                  <c:v>203.5899999998873</c:v>
                </c:pt>
                <c:pt idx="40719">
                  <c:v>203.5949999998873</c:v>
                </c:pt>
                <c:pt idx="40720">
                  <c:v>203.5999999998873</c:v>
                </c:pt>
                <c:pt idx="40721">
                  <c:v>203.6049999998873</c:v>
                </c:pt>
                <c:pt idx="40722">
                  <c:v>203.6099999998873</c:v>
                </c:pt>
                <c:pt idx="40723">
                  <c:v>203.6149999998873</c:v>
                </c:pt>
                <c:pt idx="40724">
                  <c:v>203.6199999998873</c:v>
                </c:pt>
                <c:pt idx="40725">
                  <c:v>203.6249999998873</c:v>
                </c:pt>
                <c:pt idx="40726">
                  <c:v>203.6299999998873</c:v>
                </c:pt>
                <c:pt idx="40727">
                  <c:v>203.6349999998873</c:v>
                </c:pt>
                <c:pt idx="40728">
                  <c:v>203.6399999998872</c:v>
                </c:pt>
                <c:pt idx="40729">
                  <c:v>203.6449999998871</c:v>
                </c:pt>
                <c:pt idx="40730">
                  <c:v>203.6499999998871</c:v>
                </c:pt>
                <c:pt idx="40731">
                  <c:v>203.6549999998873</c:v>
                </c:pt>
                <c:pt idx="40732">
                  <c:v>203.6599999998872</c:v>
                </c:pt>
                <c:pt idx="40733">
                  <c:v>203.6649999998872</c:v>
                </c:pt>
                <c:pt idx="40734">
                  <c:v>203.6699999998872</c:v>
                </c:pt>
                <c:pt idx="40735">
                  <c:v>203.6749999998871</c:v>
                </c:pt>
                <c:pt idx="40736">
                  <c:v>203.6799999998871</c:v>
                </c:pt>
                <c:pt idx="40737">
                  <c:v>203.6849999998872</c:v>
                </c:pt>
                <c:pt idx="40738">
                  <c:v>203.6899999998872</c:v>
                </c:pt>
                <c:pt idx="40739">
                  <c:v>203.6949999998872</c:v>
                </c:pt>
                <c:pt idx="40740">
                  <c:v>203.6999999998872</c:v>
                </c:pt>
                <c:pt idx="40741">
                  <c:v>203.7049999998871</c:v>
                </c:pt>
                <c:pt idx="40742">
                  <c:v>203.7099999998871</c:v>
                </c:pt>
                <c:pt idx="40743">
                  <c:v>203.7149999998871</c:v>
                </c:pt>
                <c:pt idx="40744">
                  <c:v>203.7199999998871</c:v>
                </c:pt>
                <c:pt idx="40745">
                  <c:v>203.7249999998872</c:v>
                </c:pt>
                <c:pt idx="40746">
                  <c:v>203.7299999998872</c:v>
                </c:pt>
                <c:pt idx="40747">
                  <c:v>203.7349999998872</c:v>
                </c:pt>
                <c:pt idx="40748">
                  <c:v>203.7399999998871</c:v>
                </c:pt>
                <c:pt idx="40749">
                  <c:v>203.7449999998871</c:v>
                </c:pt>
                <c:pt idx="40750">
                  <c:v>203.7499999998871</c:v>
                </c:pt>
                <c:pt idx="40751">
                  <c:v>203.7549999998872</c:v>
                </c:pt>
                <c:pt idx="40752">
                  <c:v>203.7599999998872</c:v>
                </c:pt>
                <c:pt idx="40753">
                  <c:v>203.7649999998872</c:v>
                </c:pt>
                <c:pt idx="40754">
                  <c:v>203.7699999998871</c:v>
                </c:pt>
                <c:pt idx="40755">
                  <c:v>203.7749999998871</c:v>
                </c:pt>
                <c:pt idx="40756">
                  <c:v>203.7799999998871</c:v>
                </c:pt>
                <c:pt idx="40757">
                  <c:v>203.7849999998871</c:v>
                </c:pt>
                <c:pt idx="40758">
                  <c:v>203.7899999998871</c:v>
                </c:pt>
                <c:pt idx="40759">
                  <c:v>203.7949999998871</c:v>
                </c:pt>
                <c:pt idx="40760">
                  <c:v>203.7999999998871</c:v>
                </c:pt>
                <c:pt idx="40761">
                  <c:v>203.8049999998871</c:v>
                </c:pt>
                <c:pt idx="40762">
                  <c:v>203.8099999998871</c:v>
                </c:pt>
                <c:pt idx="40763">
                  <c:v>203.8149999998871</c:v>
                </c:pt>
                <c:pt idx="40764">
                  <c:v>203.8199999998871</c:v>
                </c:pt>
                <c:pt idx="40765">
                  <c:v>203.8249999998871</c:v>
                </c:pt>
                <c:pt idx="40766">
                  <c:v>203.8299999998871</c:v>
                </c:pt>
                <c:pt idx="40767">
                  <c:v>203.8349999998871</c:v>
                </c:pt>
                <c:pt idx="40768">
                  <c:v>203.8399999998871</c:v>
                </c:pt>
                <c:pt idx="40769">
                  <c:v>203.8449999998871</c:v>
                </c:pt>
                <c:pt idx="40770">
                  <c:v>203.8499999998871</c:v>
                </c:pt>
                <c:pt idx="40771">
                  <c:v>203.8549999998871</c:v>
                </c:pt>
                <c:pt idx="40772">
                  <c:v>203.8599999998871</c:v>
                </c:pt>
                <c:pt idx="40773">
                  <c:v>203.8649999998871</c:v>
                </c:pt>
                <c:pt idx="40774">
                  <c:v>203.8699999998871</c:v>
                </c:pt>
                <c:pt idx="40775">
                  <c:v>203.8749999998871</c:v>
                </c:pt>
                <c:pt idx="40776">
                  <c:v>203.879999999887</c:v>
                </c:pt>
                <c:pt idx="40777">
                  <c:v>203.884999999887</c:v>
                </c:pt>
                <c:pt idx="40778">
                  <c:v>203.889999999887</c:v>
                </c:pt>
                <c:pt idx="40779">
                  <c:v>203.894999999887</c:v>
                </c:pt>
                <c:pt idx="40780">
                  <c:v>203.899999999887</c:v>
                </c:pt>
                <c:pt idx="40781">
                  <c:v>203.904999999887</c:v>
                </c:pt>
                <c:pt idx="40782">
                  <c:v>203.909999999887</c:v>
                </c:pt>
                <c:pt idx="40783">
                  <c:v>203.914999999887</c:v>
                </c:pt>
                <c:pt idx="40784">
                  <c:v>203.919999999887</c:v>
                </c:pt>
                <c:pt idx="40785">
                  <c:v>203.924999999887</c:v>
                </c:pt>
                <c:pt idx="40786">
                  <c:v>203.929999999887</c:v>
                </c:pt>
                <c:pt idx="40787">
                  <c:v>203.934999999887</c:v>
                </c:pt>
                <c:pt idx="40788">
                  <c:v>203.939999999887</c:v>
                </c:pt>
                <c:pt idx="40789">
                  <c:v>203.944999999887</c:v>
                </c:pt>
                <c:pt idx="40790">
                  <c:v>203.949999999887</c:v>
                </c:pt>
                <c:pt idx="40791">
                  <c:v>203.954999999887</c:v>
                </c:pt>
                <c:pt idx="40792">
                  <c:v>203.959999999887</c:v>
                </c:pt>
                <c:pt idx="40793">
                  <c:v>203.964999999887</c:v>
                </c:pt>
                <c:pt idx="40794">
                  <c:v>203.969999999887</c:v>
                </c:pt>
                <c:pt idx="40795">
                  <c:v>203.974999999887</c:v>
                </c:pt>
                <c:pt idx="40796">
                  <c:v>203.979999999887</c:v>
                </c:pt>
                <c:pt idx="40797">
                  <c:v>203.984999999887</c:v>
                </c:pt>
                <c:pt idx="40798">
                  <c:v>203.989999999887</c:v>
                </c:pt>
                <c:pt idx="40799">
                  <c:v>203.9949999998869</c:v>
                </c:pt>
                <c:pt idx="40800">
                  <c:v>203.9999999998869</c:v>
                </c:pt>
                <c:pt idx="40801">
                  <c:v>204.0049999998869</c:v>
                </c:pt>
                <c:pt idx="40802">
                  <c:v>204.0099999998869</c:v>
                </c:pt>
                <c:pt idx="40803">
                  <c:v>204.0149999998869</c:v>
                </c:pt>
                <c:pt idx="40804">
                  <c:v>204.0199999998869</c:v>
                </c:pt>
                <c:pt idx="40805">
                  <c:v>204.0249999998869</c:v>
                </c:pt>
                <c:pt idx="40806">
                  <c:v>204.0299999998869</c:v>
                </c:pt>
                <c:pt idx="40807">
                  <c:v>204.0349999998869</c:v>
                </c:pt>
                <c:pt idx="40808">
                  <c:v>204.0399999998869</c:v>
                </c:pt>
                <c:pt idx="40809">
                  <c:v>204.0449999998869</c:v>
                </c:pt>
                <c:pt idx="40810">
                  <c:v>204.0499999998869</c:v>
                </c:pt>
                <c:pt idx="40811">
                  <c:v>204.0549999998869</c:v>
                </c:pt>
                <c:pt idx="40812">
                  <c:v>204.0599999998869</c:v>
                </c:pt>
                <c:pt idx="40813">
                  <c:v>204.0649999998869</c:v>
                </c:pt>
                <c:pt idx="40814">
                  <c:v>204.0699999998869</c:v>
                </c:pt>
                <c:pt idx="40815">
                  <c:v>204.0749999998869</c:v>
                </c:pt>
                <c:pt idx="40816">
                  <c:v>204.0799999998868</c:v>
                </c:pt>
                <c:pt idx="40817">
                  <c:v>204.0849999998869</c:v>
                </c:pt>
                <c:pt idx="40818">
                  <c:v>204.0899999998869</c:v>
                </c:pt>
                <c:pt idx="40819">
                  <c:v>204.0949999998869</c:v>
                </c:pt>
                <c:pt idx="40820">
                  <c:v>204.0999999998868</c:v>
                </c:pt>
                <c:pt idx="40821">
                  <c:v>204.1049999998868</c:v>
                </c:pt>
                <c:pt idx="40822">
                  <c:v>204.1099999998868</c:v>
                </c:pt>
                <c:pt idx="40823">
                  <c:v>204.1149999998867</c:v>
                </c:pt>
                <c:pt idx="40824">
                  <c:v>204.1199999998867</c:v>
                </c:pt>
                <c:pt idx="40825">
                  <c:v>204.1249999998868</c:v>
                </c:pt>
                <c:pt idx="40826">
                  <c:v>204.1299999998868</c:v>
                </c:pt>
                <c:pt idx="40827">
                  <c:v>204.1349999998868</c:v>
                </c:pt>
                <c:pt idx="40828">
                  <c:v>204.1399999998868</c:v>
                </c:pt>
                <c:pt idx="40829">
                  <c:v>204.1449999998867</c:v>
                </c:pt>
                <c:pt idx="40830">
                  <c:v>204.1499999998867</c:v>
                </c:pt>
                <c:pt idx="40831">
                  <c:v>204.1549999998868</c:v>
                </c:pt>
                <c:pt idx="40832">
                  <c:v>204.1599999998868</c:v>
                </c:pt>
                <c:pt idx="40833">
                  <c:v>204.1649999998868</c:v>
                </c:pt>
                <c:pt idx="40834">
                  <c:v>204.1699999998868</c:v>
                </c:pt>
                <c:pt idx="40835">
                  <c:v>204.1749999998868</c:v>
                </c:pt>
                <c:pt idx="40836">
                  <c:v>204.1799999998867</c:v>
                </c:pt>
                <c:pt idx="40837">
                  <c:v>204.1849999998868</c:v>
                </c:pt>
                <c:pt idx="40838">
                  <c:v>204.1899999998868</c:v>
                </c:pt>
                <c:pt idx="40839">
                  <c:v>204.1949999998868</c:v>
                </c:pt>
                <c:pt idx="40840">
                  <c:v>204.1999999998868</c:v>
                </c:pt>
                <c:pt idx="40841">
                  <c:v>204.2049999998868</c:v>
                </c:pt>
                <c:pt idx="40842">
                  <c:v>204.2099999998867</c:v>
                </c:pt>
                <c:pt idx="40843">
                  <c:v>204.2149999998867</c:v>
                </c:pt>
                <c:pt idx="40844">
                  <c:v>204.2199999998867</c:v>
                </c:pt>
                <c:pt idx="40845">
                  <c:v>204.2249999998867</c:v>
                </c:pt>
                <c:pt idx="40846">
                  <c:v>204.2299999998867</c:v>
                </c:pt>
                <c:pt idx="40847">
                  <c:v>204.2349999998867</c:v>
                </c:pt>
                <c:pt idx="40848">
                  <c:v>204.2399999998867</c:v>
                </c:pt>
                <c:pt idx="40849">
                  <c:v>204.2449999998867</c:v>
                </c:pt>
                <c:pt idx="40850">
                  <c:v>204.2499999998867</c:v>
                </c:pt>
                <c:pt idx="40851">
                  <c:v>204.2549999998867</c:v>
                </c:pt>
                <c:pt idx="40852">
                  <c:v>204.2599999998867</c:v>
                </c:pt>
                <c:pt idx="40853">
                  <c:v>204.2649999998867</c:v>
                </c:pt>
                <c:pt idx="40854">
                  <c:v>204.2699999998867</c:v>
                </c:pt>
                <c:pt idx="40855">
                  <c:v>204.2749999998867</c:v>
                </c:pt>
                <c:pt idx="40856">
                  <c:v>204.2799999998867</c:v>
                </c:pt>
                <c:pt idx="40857">
                  <c:v>204.2849999998867</c:v>
                </c:pt>
                <c:pt idx="40858">
                  <c:v>204.2899999998867</c:v>
                </c:pt>
                <c:pt idx="40859">
                  <c:v>204.2949999998867</c:v>
                </c:pt>
                <c:pt idx="40860">
                  <c:v>204.2999999998866</c:v>
                </c:pt>
                <c:pt idx="40861">
                  <c:v>204.3049999998867</c:v>
                </c:pt>
                <c:pt idx="40862">
                  <c:v>204.3099999998867</c:v>
                </c:pt>
                <c:pt idx="40863">
                  <c:v>204.3149999998867</c:v>
                </c:pt>
                <c:pt idx="40864">
                  <c:v>204.3199999998866</c:v>
                </c:pt>
                <c:pt idx="40865">
                  <c:v>204.3249999998866</c:v>
                </c:pt>
                <c:pt idx="40866">
                  <c:v>204.3299999998866</c:v>
                </c:pt>
                <c:pt idx="40867">
                  <c:v>204.3349999998866</c:v>
                </c:pt>
                <c:pt idx="40868">
                  <c:v>204.3399999998866</c:v>
                </c:pt>
                <c:pt idx="40869">
                  <c:v>204.3449999998866</c:v>
                </c:pt>
                <c:pt idx="40870">
                  <c:v>204.3499999998866</c:v>
                </c:pt>
                <c:pt idx="40871">
                  <c:v>204.3549999998866</c:v>
                </c:pt>
                <c:pt idx="40872">
                  <c:v>204.3599999998866</c:v>
                </c:pt>
                <c:pt idx="40873">
                  <c:v>204.3649999998866</c:v>
                </c:pt>
                <c:pt idx="40874">
                  <c:v>204.3699999998866</c:v>
                </c:pt>
                <c:pt idx="40875">
                  <c:v>204.3749999998866</c:v>
                </c:pt>
                <c:pt idx="40876">
                  <c:v>204.3799999998866</c:v>
                </c:pt>
                <c:pt idx="40877">
                  <c:v>204.3849999998866</c:v>
                </c:pt>
                <c:pt idx="40878">
                  <c:v>204.3899999998866</c:v>
                </c:pt>
                <c:pt idx="40879">
                  <c:v>204.3949999998866</c:v>
                </c:pt>
                <c:pt idx="40880">
                  <c:v>204.3999999998866</c:v>
                </c:pt>
                <c:pt idx="40881">
                  <c:v>204.4049999998866</c:v>
                </c:pt>
                <c:pt idx="40882">
                  <c:v>204.4099999998866</c:v>
                </c:pt>
                <c:pt idx="40883">
                  <c:v>204.4149999998866</c:v>
                </c:pt>
                <c:pt idx="40884">
                  <c:v>204.4199999998866</c:v>
                </c:pt>
                <c:pt idx="40885">
                  <c:v>204.4249999998866</c:v>
                </c:pt>
                <c:pt idx="40886">
                  <c:v>204.4299999998866</c:v>
                </c:pt>
                <c:pt idx="40887">
                  <c:v>204.4349999998865</c:v>
                </c:pt>
                <c:pt idx="40888">
                  <c:v>204.4399999998865</c:v>
                </c:pt>
                <c:pt idx="40889">
                  <c:v>204.4449999998865</c:v>
                </c:pt>
                <c:pt idx="40890">
                  <c:v>204.4499999998865</c:v>
                </c:pt>
                <c:pt idx="40891">
                  <c:v>204.4549999998866</c:v>
                </c:pt>
                <c:pt idx="40892">
                  <c:v>204.4599999998865</c:v>
                </c:pt>
                <c:pt idx="40893">
                  <c:v>204.4649999998865</c:v>
                </c:pt>
                <c:pt idx="40894">
                  <c:v>204.4699999998865</c:v>
                </c:pt>
                <c:pt idx="40895">
                  <c:v>204.4749999998865</c:v>
                </c:pt>
                <c:pt idx="40896">
                  <c:v>204.4799999998865</c:v>
                </c:pt>
                <c:pt idx="40897">
                  <c:v>204.4849999998865</c:v>
                </c:pt>
                <c:pt idx="40898">
                  <c:v>204.4899999998865</c:v>
                </c:pt>
                <c:pt idx="40899">
                  <c:v>204.4949999998865</c:v>
                </c:pt>
                <c:pt idx="40900">
                  <c:v>204.4999999998865</c:v>
                </c:pt>
                <c:pt idx="40901">
                  <c:v>204.5049999998865</c:v>
                </c:pt>
                <c:pt idx="40902">
                  <c:v>204.5099999998865</c:v>
                </c:pt>
                <c:pt idx="40903">
                  <c:v>204.5149999998865</c:v>
                </c:pt>
                <c:pt idx="40904">
                  <c:v>204.5199999998864</c:v>
                </c:pt>
                <c:pt idx="40905">
                  <c:v>204.5249999998865</c:v>
                </c:pt>
                <c:pt idx="40906">
                  <c:v>204.5299999998865</c:v>
                </c:pt>
                <c:pt idx="40907">
                  <c:v>204.5349999998865</c:v>
                </c:pt>
                <c:pt idx="40908">
                  <c:v>204.5399999998864</c:v>
                </c:pt>
                <c:pt idx="40909">
                  <c:v>204.5449999998864</c:v>
                </c:pt>
                <c:pt idx="40910">
                  <c:v>204.5499999998864</c:v>
                </c:pt>
                <c:pt idx="40911">
                  <c:v>204.5549999998864</c:v>
                </c:pt>
                <c:pt idx="40912">
                  <c:v>204.5599999998864</c:v>
                </c:pt>
                <c:pt idx="40913">
                  <c:v>204.5649999998864</c:v>
                </c:pt>
                <c:pt idx="40914">
                  <c:v>204.5699999998864</c:v>
                </c:pt>
                <c:pt idx="40915">
                  <c:v>204.5749999998864</c:v>
                </c:pt>
                <c:pt idx="40916">
                  <c:v>204.5799999998864</c:v>
                </c:pt>
                <c:pt idx="40917">
                  <c:v>204.5849999998864</c:v>
                </c:pt>
                <c:pt idx="40918">
                  <c:v>204.5899999998864</c:v>
                </c:pt>
                <c:pt idx="40919">
                  <c:v>204.5949999998864</c:v>
                </c:pt>
                <c:pt idx="40920">
                  <c:v>204.5999999998864</c:v>
                </c:pt>
                <c:pt idx="40921">
                  <c:v>204.6049999998864</c:v>
                </c:pt>
                <c:pt idx="40922">
                  <c:v>204.6099999998864</c:v>
                </c:pt>
                <c:pt idx="40923">
                  <c:v>204.6149999998864</c:v>
                </c:pt>
                <c:pt idx="40924">
                  <c:v>204.6199999998863</c:v>
                </c:pt>
                <c:pt idx="40925">
                  <c:v>204.6249999998864</c:v>
                </c:pt>
                <c:pt idx="40926">
                  <c:v>204.6299999998864</c:v>
                </c:pt>
                <c:pt idx="40927">
                  <c:v>204.6349999998864</c:v>
                </c:pt>
                <c:pt idx="40928">
                  <c:v>204.6399999998864</c:v>
                </c:pt>
                <c:pt idx="40929">
                  <c:v>204.6449999998864</c:v>
                </c:pt>
                <c:pt idx="40930">
                  <c:v>204.6499999998863</c:v>
                </c:pt>
                <c:pt idx="40931">
                  <c:v>204.6549999998863</c:v>
                </c:pt>
                <c:pt idx="40932">
                  <c:v>204.6599999998863</c:v>
                </c:pt>
                <c:pt idx="40933">
                  <c:v>204.6649999998863</c:v>
                </c:pt>
                <c:pt idx="40934">
                  <c:v>204.6699999998863</c:v>
                </c:pt>
                <c:pt idx="40935">
                  <c:v>204.6749999998863</c:v>
                </c:pt>
                <c:pt idx="40936">
                  <c:v>204.6799999998863</c:v>
                </c:pt>
                <c:pt idx="40937">
                  <c:v>204.6849999998863</c:v>
                </c:pt>
                <c:pt idx="40938">
                  <c:v>204.6899999998863</c:v>
                </c:pt>
                <c:pt idx="40939">
                  <c:v>204.6949999998863</c:v>
                </c:pt>
                <c:pt idx="40940">
                  <c:v>204.6999999998863</c:v>
                </c:pt>
                <c:pt idx="40941">
                  <c:v>204.7049999998863</c:v>
                </c:pt>
                <c:pt idx="40942">
                  <c:v>204.7099999998863</c:v>
                </c:pt>
                <c:pt idx="40943">
                  <c:v>204.7149999998863</c:v>
                </c:pt>
                <c:pt idx="40944">
                  <c:v>204.7199999998863</c:v>
                </c:pt>
                <c:pt idx="40945">
                  <c:v>204.7249999998863</c:v>
                </c:pt>
                <c:pt idx="40946">
                  <c:v>204.7299999998863</c:v>
                </c:pt>
                <c:pt idx="40947">
                  <c:v>204.7349999998863</c:v>
                </c:pt>
                <c:pt idx="40948">
                  <c:v>204.7399999998862</c:v>
                </c:pt>
                <c:pt idx="40949">
                  <c:v>204.7449999998861</c:v>
                </c:pt>
                <c:pt idx="40950">
                  <c:v>204.7499999998861</c:v>
                </c:pt>
                <c:pt idx="40951">
                  <c:v>204.7549999998863</c:v>
                </c:pt>
                <c:pt idx="40952">
                  <c:v>204.7599999998862</c:v>
                </c:pt>
                <c:pt idx="40953">
                  <c:v>204.7649999998862</c:v>
                </c:pt>
                <c:pt idx="40954">
                  <c:v>204.7699999998862</c:v>
                </c:pt>
                <c:pt idx="40955">
                  <c:v>204.7749999998861</c:v>
                </c:pt>
                <c:pt idx="40956">
                  <c:v>204.7799999998861</c:v>
                </c:pt>
                <c:pt idx="40957">
                  <c:v>204.7849999998862</c:v>
                </c:pt>
                <c:pt idx="40958">
                  <c:v>204.7899999998862</c:v>
                </c:pt>
                <c:pt idx="40959">
                  <c:v>204.7949999998862</c:v>
                </c:pt>
                <c:pt idx="40960">
                  <c:v>204.7999999998862</c:v>
                </c:pt>
                <c:pt idx="40961">
                  <c:v>204.8049999998862</c:v>
                </c:pt>
                <c:pt idx="40962">
                  <c:v>204.8099999998862</c:v>
                </c:pt>
                <c:pt idx="40963">
                  <c:v>204.8149999998862</c:v>
                </c:pt>
                <c:pt idx="40964">
                  <c:v>204.8199999998862</c:v>
                </c:pt>
                <c:pt idx="40965">
                  <c:v>204.8249999998862</c:v>
                </c:pt>
                <c:pt idx="40966">
                  <c:v>204.8299999998862</c:v>
                </c:pt>
                <c:pt idx="40967">
                  <c:v>204.8349999998862</c:v>
                </c:pt>
                <c:pt idx="40968">
                  <c:v>204.8399999998862</c:v>
                </c:pt>
                <c:pt idx="40969">
                  <c:v>204.8449999998862</c:v>
                </c:pt>
                <c:pt idx="40970">
                  <c:v>204.8499999998862</c:v>
                </c:pt>
                <c:pt idx="40971">
                  <c:v>204.8549999998862</c:v>
                </c:pt>
                <c:pt idx="40972">
                  <c:v>204.8599999998862</c:v>
                </c:pt>
                <c:pt idx="40973">
                  <c:v>204.8649999998862</c:v>
                </c:pt>
                <c:pt idx="40974">
                  <c:v>204.8699999998862</c:v>
                </c:pt>
                <c:pt idx="40975">
                  <c:v>204.8749999998861</c:v>
                </c:pt>
                <c:pt idx="40976">
                  <c:v>204.8799999998861</c:v>
                </c:pt>
                <c:pt idx="40977">
                  <c:v>204.8849999998862</c:v>
                </c:pt>
                <c:pt idx="40978">
                  <c:v>204.8899999998862</c:v>
                </c:pt>
                <c:pt idx="40979">
                  <c:v>204.8949999998862</c:v>
                </c:pt>
                <c:pt idx="40980">
                  <c:v>204.8999999998861</c:v>
                </c:pt>
                <c:pt idx="40981">
                  <c:v>204.9049999998861</c:v>
                </c:pt>
                <c:pt idx="40982">
                  <c:v>204.9099999998861</c:v>
                </c:pt>
                <c:pt idx="40983">
                  <c:v>204.9149999998861</c:v>
                </c:pt>
                <c:pt idx="40984">
                  <c:v>204.9199999998861</c:v>
                </c:pt>
                <c:pt idx="40985">
                  <c:v>204.9249999998861</c:v>
                </c:pt>
                <c:pt idx="40986">
                  <c:v>204.9299999998861</c:v>
                </c:pt>
                <c:pt idx="40987">
                  <c:v>204.9349999998861</c:v>
                </c:pt>
                <c:pt idx="40988">
                  <c:v>204.9399999998861</c:v>
                </c:pt>
                <c:pt idx="40989">
                  <c:v>204.9449999998861</c:v>
                </c:pt>
                <c:pt idx="40990">
                  <c:v>204.9499999998861</c:v>
                </c:pt>
                <c:pt idx="40991">
                  <c:v>204.9549999998861</c:v>
                </c:pt>
                <c:pt idx="40992">
                  <c:v>204.9599999998861</c:v>
                </c:pt>
                <c:pt idx="40993">
                  <c:v>204.9649999998861</c:v>
                </c:pt>
                <c:pt idx="40994">
                  <c:v>204.9699999998861</c:v>
                </c:pt>
                <c:pt idx="40995">
                  <c:v>204.9749999998861</c:v>
                </c:pt>
                <c:pt idx="40996">
                  <c:v>204.979999999886</c:v>
                </c:pt>
                <c:pt idx="40997">
                  <c:v>204.984999999886</c:v>
                </c:pt>
                <c:pt idx="40998">
                  <c:v>204.989999999886</c:v>
                </c:pt>
                <c:pt idx="40999">
                  <c:v>204.994999999886</c:v>
                </c:pt>
                <c:pt idx="41000">
                  <c:v>204.999999999886</c:v>
                </c:pt>
                <c:pt idx="41001">
                  <c:v>205.004999999886</c:v>
                </c:pt>
                <c:pt idx="41002">
                  <c:v>205.009999999886</c:v>
                </c:pt>
                <c:pt idx="41003">
                  <c:v>205.014999999886</c:v>
                </c:pt>
                <c:pt idx="41004">
                  <c:v>205.019999999886</c:v>
                </c:pt>
                <c:pt idx="41005">
                  <c:v>205.024999999886</c:v>
                </c:pt>
                <c:pt idx="41006">
                  <c:v>205.029999999886</c:v>
                </c:pt>
                <c:pt idx="41007">
                  <c:v>205.034999999886</c:v>
                </c:pt>
                <c:pt idx="41008">
                  <c:v>205.039999999886</c:v>
                </c:pt>
                <c:pt idx="41009">
                  <c:v>205.044999999886</c:v>
                </c:pt>
                <c:pt idx="41010">
                  <c:v>205.049999999886</c:v>
                </c:pt>
                <c:pt idx="41011">
                  <c:v>205.054999999886</c:v>
                </c:pt>
                <c:pt idx="41012">
                  <c:v>205.059999999886</c:v>
                </c:pt>
                <c:pt idx="41013">
                  <c:v>205.064999999886</c:v>
                </c:pt>
                <c:pt idx="41014">
                  <c:v>205.069999999886</c:v>
                </c:pt>
                <c:pt idx="41015">
                  <c:v>205.074999999886</c:v>
                </c:pt>
                <c:pt idx="41016">
                  <c:v>205.079999999886</c:v>
                </c:pt>
                <c:pt idx="41017">
                  <c:v>205.084999999886</c:v>
                </c:pt>
                <c:pt idx="41018">
                  <c:v>205.089999999886</c:v>
                </c:pt>
                <c:pt idx="41019">
                  <c:v>205.0949999998859</c:v>
                </c:pt>
                <c:pt idx="41020">
                  <c:v>205.0999999998859</c:v>
                </c:pt>
                <c:pt idx="41021">
                  <c:v>205.1049999998859</c:v>
                </c:pt>
                <c:pt idx="41022">
                  <c:v>205.1099999998859</c:v>
                </c:pt>
                <c:pt idx="41023">
                  <c:v>205.1149999998859</c:v>
                </c:pt>
                <c:pt idx="41024">
                  <c:v>205.1199999998859</c:v>
                </c:pt>
                <c:pt idx="41025">
                  <c:v>205.1249999998859</c:v>
                </c:pt>
                <c:pt idx="41026">
                  <c:v>205.1299999998859</c:v>
                </c:pt>
                <c:pt idx="41027">
                  <c:v>205.1349999998859</c:v>
                </c:pt>
                <c:pt idx="41028">
                  <c:v>205.1399999998859</c:v>
                </c:pt>
                <c:pt idx="41029">
                  <c:v>205.1449999998859</c:v>
                </c:pt>
                <c:pt idx="41030">
                  <c:v>205.1499999998859</c:v>
                </c:pt>
                <c:pt idx="41031">
                  <c:v>205.1549999998859</c:v>
                </c:pt>
                <c:pt idx="41032">
                  <c:v>205.1599999998859</c:v>
                </c:pt>
                <c:pt idx="41033">
                  <c:v>205.1649999998859</c:v>
                </c:pt>
                <c:pt idx="41034">
                  <c:v>205.1699999998859</c:v>
                </c:pt>
                <c:pt idx="41035">
                  <c:v>205.1749999998859</c:v>
                </c:pt>
                <c:pt idx="41036">
                  <c:v>205.1799999998858</c:v>
                </c:pt>
                <c:pt idx="41037">
                  <c:v>205.1849999998859</c:v>
                </c:pt>
                <c:pt idx="41038">
                  <c:v>205.1899999998859</c:v>
                </c:pt>
                <c:pt idx="41039">
                  <c:v>205.1949999998859</c:v>
                </c:pt>
                <c:pt idx="41040">
                  <c:v>205.1999999998858</c:v>
                </c:pt>
                <c:pt idx="41041">
                  <c:v>205.2049999998858</c:v>
                </c:pt>
                <c:pt idx="41042">
                  <c:v>205.2099999998858</c:v>
                </c:pt>
                <c:pt idx="41043">
                  <c:v>205.2149999998857</c:v>
                </c:pt>
                <c:pt idx="41044">
                  <c:v>205.2199999998857</c:v>
                </c:pt>
                <c:pt idx="41045">
                  <c:v>205.2249999998858</c:v>
                </c:pt>
                <c:pt idx="41046">
                  <c:v>205.2299999998858</c:v>
                </c:pt>
                <c:pt idx="41047">
                  <c:v>205.2349999998858</c:v>
                </c:pt>
                <c:pt idx="41048">
                  <c:v>205.2399999998858</c:v>
                </c:pt>
                <c:pt idx="41049">
                  <c:v>205.2449999998857</c:v>
                </c:pt>
                <c:pt idx="41050">
                  <c:v>205.2499999998857</c:v>
                </c:pt>
                <c:pt idx="41051">
                  <c:v>205.2549999998858</c:v>
                </c:pt>
                <c:pt idx="41052">
                  <c:v>205.2599999998858</c:v>
                </c:pt>
                <c:pt idx="41053">
                  <c:v>205.2649999998858</c:v>
                </c:pt>
                <c:pt idx="41054">
                  <c:v>205.2699999998858</c:v>
                </c:pt>
                <c:pt idx="41055">
                  <c:v>205.2749999998858</c:v>
                </c:pt>
                <c:pt idx="41056">
                  <c:v>205.2799999998857</c:v>
                </c:pt>
                <c:pt idx="41057">
                  <c:v>205.2849999998858</c:v>
                </c:pt>
                <c:pt idx="41058">
                  <c:v>205.2899999998858</c:v>
                </c:pt>
                <c:pt idx="41059">
                  <c:v>205.2949999998858</c:v>
                </c:pt>
                <c:pt idx="41060">
                  <c:v>205.2999999998858</c:v>
                </c:pt>
                <c:pt idx="41061">
                  <c:v>205.3049999998858</c:v>
                </c:pt>
                <c:pt idx="41062">
                  <c:v>205.3099999998858</c:v>
                </c:pt>
                <c:pt idx="41063">
                  <c:v>205.3149999998857</c:v>
                </c:pt>
                <c:pt idx="41064">
                  <c:v>205.3199999998857</c:v>
                </c:pt>
                <c:pt idx="41065">
                  <c:v>205.3249999998858</c:v>
                </c:pt>
                <c:pt idx="41066">
                  <c:v>205.3299999998858</c:v>
                </c:pt>
                <c:pt idx="41067">
                  <c:v>205.3349999998858</c:v>
                </c:pt>
                <c:pt idx="41068">
                  <c:v>205.3399999998857</c:v>
                </c:pt>
                <c:pt idx="41069">
                  <c:v>205.3449999998857</c:v>
                </c:pt>
                <c:pt idx="41070">
                  <c:v>205.3499999998857</c:v>
                </c:pt>
                <c:pt idx="41071">
                  <c:v>205.3549999998857</c:v>
                </c:pt>
                <c:pt idx="41072">
                  <c:v>205.3599999998857</c:v>
                </c:pt>
                <c:pt idx="41073">
                  <c:v>205.3649999998857</c:v>
                </c:pt>
                <c:pt idx="41074">
                  <c:v>205.3699999998857</c:v>
                </c:pt>
                <c:pt idx="41075">
                  <c:v>205.3749999998857</c:v>
                </c:pt>
                <c:pt idx="41076">
                  <c:v>205.3799999998857</c:v>
                </c:pt>
                <c:pt idx="41077">
                  <c:v>205.3849999998857</c:v>
                </c:pt>
                <c:pt idx="41078">
                  <c:v>205.3899999998857</c:v>
                </c:pt>
                <c:pt idx="41079">
                  <c:v>205.3949999998857</c:v>
                </c:pt>
                <c:pt idx="41080">
                  <c:v>205.3999999998857</c:v>
                </c:pt>
                <c:pt idx="41081">
                  <c:v>205.4049999998857</c:v>
                </c:pt>
                <c:pt idx="41082">
                  <c:v>205.4099999998857</c:v>
                </c:pt>
                <c:pt idx="41083">
                  <c:v>205.4149999998857</c:v>
                </c:pt>
                <c:pt idx="41084">
                  <c:v>205.4199999998856</c:v>
                </c:pt>
                <c:pt idx="41085">
                  <c:v>205.4249999998856</c:v>
                </c:pt>
                <c:pt idx="41086">
                  <c:v>205.4299999998856</c:v>
                </c:pt>
                <c:pt idx="41087">
                  <c:v>205.4349999998856</c:v>
                </c:pt>
                <c:pt idx="41088">
                  <c:v>205.4399999998856</c:v>
                </c:pt>
                <c:pt idx="41089">
                  <c:v>205.4449999998856</c:v>
                </c:pt>
                <c:pt idx="41090">
                  <c:v>205.4499999998856</c:v>
                </c:pt>
                <c:pt idx="41091">
                  <c:v>205.4549999998856</c:v>
                </c:pt>
                <c:pt idx="41092">
                  <c:v>205.4599999998856</c:v>
                </c:pt>
                <c:pt idx="41093">
                  <c:v>205.4649999998856</c:v>
                </c:pt>
                <c:pt idx="41094">
                  <c:v>205.4699999998856</c:v>
                </c:pt>
                <c:pt idx="41095">
                  <c:v>205.4749999998856</c:v>
                </c:pt>
                <c:pt idx="41096">
                  <c:v>205.4799999998856</c:v>
                </c:pt>
                <c:pt idx="41097">
                  <c:v>205.4849999998856</c:v>
                </c:pt>
                <c:pt idx="41098">
                  <c:v>205.4899999998856</c:v>
                </c:pt>
                <c:pt idx="41099">
                  <c:v>205.4949999998856</c:v>
                </c:pt>
                <c:pt idx="41100">
                  <c:v>205.4999999998856</c:v>
                </c:pt>
                <c:pt idx="41101">
                  <c:v>205.5049999998856</c:v>
                </c:pt>
                <c:pt idx="41102">
                  <c:v>205.5099999998856</c:v>
                </c:pt>
                <c:pt idx="41103">
                  <c:v>205.5149999998856</c:v>
                </c:pt>
                <c:pt idx="41104">
                  <c:v>205.5199999998856</c:v>
                </c:pt>
                <c:pt idx="41105">
                  <c:v>205.5249999998856</c:v>
                </c:pt>
                <c:pt idx="41106">
                  <c:v>205.5299999998856</c:v>
                </c:pt>
                <c:pt idx="41107">
                  <c:v>205.5349999998855</c:v>
                </c:pt>
                <c:pt idx="41108">
                  <c:v>205.5399999998855</c:v>
                </c:pt>
                <c:pt idx="41109">
                  <c:v>205.5449999998855</c:v>
                </c:pt>
                <c:pt idx="41110">
                  <c:v>205.5499999998855</c:v>
                </c:pt>
                <c:pt idx="41111">
                  <c:v>205.5549999998856</c:v>
                </c:pt>
                <c:pt idx="41112">
                  <c:v>205.5599999998855</c:v>
                </c:pt>
                <c:pt idx="41113">
                  <c:v>205.5649999998855</c:v>
                </c:pt>
                <c:pt idx="41114">
                  <c:v>205.5699999998855</c:v>
                </c:pt>
                <c:pt idx="41115">
                  <c:v>205.5749999998855</c:v>
                </c:pt>
                <c:pt idx="41116">
                  <c:v>205.5799999998855</c:v>
                </c:pt>
                <c:pt idx="41117">
                  <c:v>205.5849999998855</c:v>
                </c:pt>
                <c:pt idx="41118">
                  <c:v>205.5899999998855</c:v>
                </c:pt>
                <c:pt idx="41119">
                  <c:v>205.5949999998855</c:v>
                </c:pt>
                <c:pt idx="41120">
                  <c:v>205.5999999998855</c:v>
                </c:pt>
                <c:pt idx="41121">
                  <c:v>205.6049999998855</c:v>
                </c:pt>
                <c:pt idx="41122">
                  <c:v>205.6099999998855</c:v>
                </c:pt>
                <c:pt idx="41123">
                  <c:v>205.6149999998855</c:v>
                </c:pt>
                <c:pt idx="41124">
                  <c:v>205.6199999998854</c:v>
                </c:pt>
                <c:pt idx="41125">
                  <c:v>205.6249999998855</c:v>
                </c:pt>
                <c:pt idx="41126">
                  <c:v>205.6299999998855</c:v>
                </c:pt>
                <c:pt idx="41127">
                  <c:v>205.6349999998855</c:v>
                </c:pt>
                <c:pt idx="41128">
                  <c:v>205.6399999998854</c:v>
                </c:pt>
                <c:pt idx="41129">
                  <c:v>205.6449999998854</c:v>
                </c:pt>
                <c:pt idx="41130">
                  <c:v>205.6499999998854</c:v>
                </c:pt>
                <c:pt idx="41131">
                  <c:v>205.6549999998854</c:v>
                </c:pt>
                <c:pt idx="41132">
                  <c:v>205.6599999998854</c:v>
                </c:pt>
                <c:pt idx="41133">
                  <c:v>205.6649999998854</c:v>
                </c:pt>
                <c:pt idx="41134">
                  <c:v>205.6699999998854</c:v>
                </c:pt>
                <c:pt idx="41135">
                  <c:v>205.6749999998854</c:v>
                </c:pt>
                <c:pt idx="41136">
                  <c:v>205.6799999998854</c:v>
                </c:pt>
                <c:pt idx="41137">
                  <c:v>205.6849999998854</c:v>
                </c:pt>
                <c:pt idx="41138">
                  <c:v>205.6899999998854</c:v>
                </c:pt>
                <c:pt idx="41139">
                  <c:v>205.6949999998854</c:v>
                </c:pt>
                <c:pt idx="41140">
                  <c:v>205.6999999998854</c:v>
                </c:pt>
                <c:pt idx="41141">
                  <c:v>205.7049999998854</c:v>
                </c:pt>
                <c:pt idx="41142">
                  <c:v>205.7099999998854</c:v>
                </c:pt>
                <c:pt idx="41143">
                  <c:v>205.7149999998854</c:v>
                </c:pt>
                <c:pt idx="41144">
                  <c:v>205.7199999998853</c:v>
                </c:pt>
                <c:pt idx="41145">
                  <c:v>205.7249999998854</c:v>
                </c:pt>
                <c:pt idx="41146">
                  <c:v>205.7299999998854</c:v>
                </c:pt>
                <c:pt idx="41147">
                  <c:v>205.7349999998854</c:v>
                </c:pt>
                <c:pt idx="41148">
                  <c:v>205.7399999998854</c:v>
                </c:pt>
                <c:pt idx="41149">
                  <c:v>205.7449999998854</c:v>
                </c:pt>
                <c:pt idx="41150">
                  <c:v>205.7499999998853</c:v>
                </c:pt>
                <c:pt idx="41151">
                  <c:v>205.7549999998853</c:v>
                </c:pt>
                <c:pt idx="41152">
                  <c:v>205.7599999998853</c:v>
                </c:pt>
                <c:pt idx="41153">
                  <c:v>205.7649999998853</c:v>
                </c:pt>
                <c:pt idx="41154">
                  <c:v>205.7699999998853</c:v>
                </c:pt>
                <c:pt idx="41155">
                  <c:v>205.7749999998853</c:v>
                </c:pt>
                <c:pt idx="41156">
                  <c:v>205.7799999998853</c:v>
                </c:pt>
                <c:pt idx="41157">
                  <c:v>205.7849999998853</c:v>
                </c:pt>
                <c:pt idx="41158">
                  <c:v>205.7899999998853</c:v>
                </c:pt>
                <c:pt idx="41159">
                  <c:v>205.7949999998853</c:v>
                </c:pt>
                <c:pt idx="41160">
                  <c:v>205.7999999998853</c:v>
                </c:pt>
                <c:pt idx="41161">
                  <c:v>205.8049999998853</c:v>
                </c:pt>
                <c:pt idx="41162">
                  <c:v>205.8099999998853</c:v>
                </c:pt>
                <c:pt idx="41163">
                  <c:v>205.8149999998853</c:v>
                </c:pt>
                <c:pt idx="41164">
                  <c:v>205.8199999998853</c:v>
                </c:pt>
                <c:pt idx="41165">
                  <c:v>205.8249999998853</c:v>
                </c:pt>
                <c:pt idx="41166">
                  <c:v>205.8299999998853</c:v>
                </c:pt>
                <c:pt idx="41167">
                  <c:v>205.8349999998853</c:v>
                </c:pt>
                <c:pt idx="41168">
                  <c:v>205.8399999998853</c:v>
                </c:pt>
                <c:pt idx="41169">
                  <c:v>205.8449999998853</c:v>
                </c:pt>
                <c:pt idx="41170">
                  <c:v>205.8499999998853</c:v>
                </c:pt>
                <c:pt idx="41171">
                  <c:v>205.8549999998853</c:v>
                </c:pt>
                <c:pt idx="41172">
                  <c:v>205.8599999998853</c:v>
                </c:pt>
                <c:pt idx="41173">
                  <c:v>205.8649999998852</c:v>
                </c:pt>
                <c:pt idx="41174">
                  <c:v>205.8699999998852</c:v>
                </c:pt>
                <c:pt idx="41175">
                  <c:v>205.8749999998852</c:v>
                </c:pt>
                <c:pt idx="41176">
                  <c:v>205.8799999998852</c:v>
                </c:pt>
                <c:pt idx="41177">
                  <c:v>205.8849999998853</c:v>
                </c:pt>
                <c:pt idx="41178">
                  <c:v>205.8899999998852</c:v>
                </c:pt>
                <c:pt idx="41179">
                  <c:v>205.8949999998852</c:v>
                </c:pt>
                <c:pt idx="41180">
                  <c:v>205.8999999998852</c:v>
                </c:pt>
                <c:pt idx="41181">
                  <c:v>205.9049999998852</c:v>
                </c:pt>
                <c:pt idx="41182">
                  <c:v>205.9099999998852</c:v>
                </c:pt>
                <c:pt idx="41183">
                  <c:v>205.9149999998852</c:v>
                </c:pt>
                <c:pt idx="41184">
                  <c:v>205.9199999998852</c:v>
                </c:pt>
                <c:pt idx="41185">
                  <c:v>205.9249999998852</c:v>
                </c:pt>
                <c:pt idx="41186">
                  <c:v>205.9299999998852</c:v>
                </c:pt>
                <c:pt idx="41187">
                  <c:v>205.9349999998852</c:v>
                </c:pt>
                <c:pt idx="41188">
                  <c:v>205.9399999998852</c:v>
                </c:pt>
                <c:pt idx="41189">
                  <c:v>205.9449999998852</c:v>
                </c:pt>
                <c:pt idx="41190">
                  <c:v>205.9499999998852</c:v>
                </c:pt>
                <c:pt idx="41191">
                  <c:v>205.9549999998852</c:v>
                </c:pt>
                <c:pt idx="41192">
                  <c:v>205.9599999998852</c:v>
                </c:pt>
                <c:pt idx="41193">
                  <c:v>205.9649999998852</c:v>
                </c:pt>
                <c:pt idx="41194">
                  <c:v>205.9699999998852</c:v>
                </c:pt>
                <c:pt idx="41195">
                  <c:v>205.9749999998851</c:v>
                </c:pt>
                <c:pt idx="41196">
                  <c:v>205.9799999998851</c:v>
                </c:pt>
                <c:pt idx="41197">
                  <c:v>205.9849999998852</c:v>
                </c:pt>
                <c:pt idx="41198">
                  <c:v>205.9899999998852</c:v>
                </c:pt>
                <c:pt idx="41199">
                  <c:v>205.9949999998852</c:v>
                </c:pt>
                <c:pt idx="41200">
                  <c:v>205.9999999998851</c:v>
                </c:pt>
                <c:pt idx="41201">
                  <c:v>206.0049999998851</c:v>
                </c:pt>
                <c:pt idx="41202">
                  <c:v>206.0099999998851</c:v>
                </c:pt>
                <c:pt idx="41203">
                  <c:v>206.0149999998851</c:v>
                </c:pt>
                <c:pt idx="41204">
                  <c:v>206.0199999998851</c:v>
                </c:pt>
                <c:pt idx="41205">
                  <c:v>206.0249999998851</c:v>
                </c:pt>
                <c:pt idx="41206">
                  <c:v>206.0299999998851</c:v>
                </c:pt>
                <c:pt idx="41207">
                  <c:v>206.0349999998851</c:v>
                </c:pt>
                <c:pt idx="41208">
                  <c:v>206.0399999998851</c:v>
                </c:pt>
                <c:pt idx="41209">
                  <c:v>206.0449999998851</c:v>
                </c:pt>
                <c:pt idx="41210">
                  <c:v>206.0499999998851</c:v>
                </c:pt>
                <c:pt idx="41211">
                  <c:v>206.0549999998851</c:v>
                </c:pt>
                <c:pt idx="41212">
                  <c:v>206.0599999998851</c:v>
                </c:pt>
                <c:pt idx="41213">
                  <c:v>206.0649999998851</c:v>
                </c:pt>
                <c:pt idx="41214">
                  <c:v>206.0699999998851</c:v>
                </c:pt>
                <c:pt idx="41215">
                  <c:v>206.0749999998851</c:v>
                </c:pt>
                <c:pt idx="41216">
                  <c:v>206.079999999885</c:v>
                </c:pt>
                <c:pt idx="41217">
                  <c:v>206.084999999885</c:v>
                </c:pt>
                <c:pt idx="41218">
                  <c:v>206.089999999885</c:v>
                </c:pt>
                <c:pt idx="41219">
                  <c:v>206.094999999885</c:v>
                </c:pt>
                <c:pt idx="41220">
                  <c:v>206.099999999885</c:v>
                </c:pt>
                <c:pt idx="41221">
                  <c:v>206.104999999885</c:v>
                </c:pt>
                <c:pt idx="41222">
                  <c:v>206.109999999885</c:v>
                </c:pt>
                <c:pt idx="41223">
                  <c:v>206.114999999885</c:v>
                </c:pt>
                <c:pt idx="41224">
                  <c:v>206.119999999885</c:v>
                </c:pt>
                <c:pt idx="41225">
                  <c:v>206.124999999885</c:v>
                </c:pt>
                <c:pt idx="41226">
                  <c:v>206.129999999885</c:v>
                </c:pt>
                <c:pt idx="41227">
                  <c:v>206.134999999885</c:v>
                </c:pt>
                <c:pt idx="41228">
                  <c:v>206.139999999885</c:v>
                </c:pt>
                <c:pt idx="41229">
                  <c:v>206.144999999885</c:v>
                </c:pt>
                <c:pt idx="41230">
                  <c:v>206.149999999885</c:v>
                </c:pt>
                <c:pt idx="41231">
                  <c:v>206.154999999885</c:v>
                </c:pt>
                <c:pt idx="41232">
                  <c:v>206.159999999885</c:v>
                </c:pt>
                <c:pt idx="41233">
                  <c:v>206.164999999885</c:v>
                </c:pt>
                <c:pt idx="41234">
                  <c:v>206.169999999885</c:v>
                </c:pt>
                <c:pt idx="41235">
                  <c:v>206.174999999885</c:v>
                </c:pt>
                <c:pt idx="41236">
                  <c:v>206.179999999885</c:v>
                </c:pt>
                <c:pt idx="41237">
                  <c:v>206.184999999885</c:v>
                </c:pt>
                <c:pt idx="41238">
                  <c:v>206.189999999885</c:v>
                </c:pt>
                <c:pt idx="41239">
                  <c:v>206.1949999998849</c:v>
                </c:pt>
                <c:pt idx="41240">
                  <c:v>206.1999999998849</c:v>
                </c:pt>
                <c:pt idx="41241">
                  <c:v>206.2049999998849</c:v>
                </c:pt>
                <c:pt idx="41242">
                  <c:v>206.2099999998849</c:v>
                </c:pt>
                <c:pt idx="41243">
                  <c:v>206.2149999998849</c:v>
                </c:pt>
                <c:pt idx="41244">
                  <c:v>206.2199999998849</c:v>
                </c:pt>
                <c:pt idx="41245">
                  <c:v>206.2249999998849</c:v>
                </c:pt>
                <c:pt idx="41246">
                  <c:v>206.2299999998849</c:v>
                </c:pt>
                <c:pt idx="41247">
                  <c:v>206.2349999998849</c:v>
                </c:pt>
                <c:pt idx="41248">
                  <c:v>206.2399999998849</c:v>
                </c:pt>
                <c:pt idx="41249">
                  <c:v>206.2449999998849</c:v>
                </c:pt>
                <c:pt idx="41250">
                  <c:v>206.2499999998849</c:v>
                </c:pt>
                <c:pt idx="41251">
                  <c:v>206.2549999998849</c:v>
                </c:pt>
                <c:pt idx="41252">
                  <c:v>206.2599999998849</c:v>
                </c:pt>
                <c:pt idx="41253">
                  <c:v>206.2649999998849</c:v>
                </c:pt>
                <c:pt idx="41254">
                  <c:v>206.2699999998849</c:v>
                </c:pt>
                <c:pt idx="41255">
                  <c:v>206.2749999998849</c:v>
                </c:pt>
                <c:pt idx="41256">
                  <c:v>206.2799999998848</c:v>
                </c:pt>
                <c:pt idx="41257">
                  <c:v>206.2849999998849</c:v>
                </c:pt>
                <c:pt idx="41258">
                  <c:v>206.2899999998849</c:v>
                </c:pt>
                <c:pt idx="41259">
                  <c:v>206.2949999998849</c:v>
                </c:pt>
                <c:pt idx="41260">
                  <c:v>206.2999999998848</c:v>
                </c:pt>
                <c:pt idx="41261">
                  <c:v>206.3049999998848</c:v>
                </c:pt>
                <c:pt idx="41262">
                  <c:v>206.3099999998848</c:v>
                </c:pt>
                <c:pt idx="41263">
                  <c:v>206.3149999998848</c:v>
                </c:pt>
                <c:pt idx="41264">
                  <c:v>206.3199999998848</c:v>
                </c:pt>
                <c:pt idx="41265">
                  <c:v>206.324999999885</c:v>
                </c:pt>
                <c:pt idx="41266">
                  <c:v>206.3299999998848</c:v>
                </c:pt>
                <c:pt idx="41267">
                  <c:v>206.3349999998848</c:v>
                </c:pt>
                <c:pt idx="41268">
                  <c:v>206.3399999998848</c:v>
                </c:pt>
                <c:pt idx="41269">
                  <c:v>206.3449999998848</c:v>
                </c:pt>
                <c:pt idx="41270">
                  <c:v>206.3499999998848</c:v>
                </c:pt>
                <c:pt idx="41271">
                  <c:v>206.3549999998848</c:v>
                </c:pt>
                <c:pt idx="41272">
                  <c:v>206.3599999998848</c:v>
                </c:pt>
                <c:pt idx="41273">
                  <c:v>206.3649999998848</c:v>
                </c:pt>
                <c:pt idx="41274">
                  <c:v>206.3699999998848</c:v>
                </c:pt>
                <c:pt idx="41275">
                  <c:v>206.3749999998848</c:v>
                </c:pt>
                <c:pt idx="41276">
                  <c:v>206.3799999998848</c:v>
                </c:pt>
                <c:pt idx="41277">
                  <c:v>206.3849999998848</c:v>
                </c:pt>
                <c:pt idx="41278">
                  <c:v>206.3899999998848</c:v>
                </c:pt>
                <c:pt idx="41279">
                  <c:v>206.3949999998848</c:v>
                </c:pt>
                <c:pt idx="41280">
                  <c:v>206.3999999998848</c:v>
                </c:pt>
                <c:pt idx="41281">
                  <c:v>206.4049999998848</c:v>
                </c:pt>
                <c:pt idx="41282">
                  <c:v>206.4099999998847</c:v>
                </c:pt>
                <c:pt idx="41283">
                  <c:v>206.4149999998847</c:v>
                </c:pt>
                <c:pt idx="41284">
                  <c:v>206.4199999998847</c:v>
                </c:pt>
                <c:pt idx="41285">
                  <c:v>206.4249999998848</c:v>
                </c:pt>
                <c:pt idx="41286">
                  <c:v>206.4299999998848</c:v>
                </c:pt>
                <c:pt idx="41287">
                  <c:v>206.4349999998848</c:v>
                </c:pt>
                <c:pt idx="41288">
                  <c:v>206.4399999998847</c:v>
                </c:pt>
                <c:pt idx="41289">
                  <c:v>206.4449999998847</c:v>
                </c:pt>
                <c:pt idx="41290">
                  <c:v>206.4499999998847</c:v>
                </c:pt>
                <c:pt idx="41291">
                  <c:v>206.4549999998847</c:v>
                </c:pt>
                <c:pt idx="41292">
                  <c:v>206.4599999998847</c:v>
                </c:pt>
                <c:pt idx="41293">
                  <c:v>206.4649999998847</c:v>
                </c:pt>
                <c:pt idx="41294">
                  <c:v>206.4699999998847</c:v>
                </c:pt>
                <c:pt idx="41295">
                  <c:v>206.4749999998847</c:v>
                </c:pt>
                <c:pt idx="41296">
                  <c:v>206.4799999998847</c:v>
                </c:pt>
                <c:pt idx="41297">
                  <c:v>206.4849999998847</c:v>
                </c:pt>
                <c:pt idx="41298">
                  <c:v>206.4899999998847</c:v>
                </c:pt>
                <c:pt idx="41299">
                  <c:v>206.4949999998847</c:v>
                </c:pt>
                <c:pt idx="41300">
                  <c:v>206.4999999998847</c:v>
                </c:pt>
                <c:pt idx="41301">
                  <c:v>206.5049999998847</c:v>
                </c:pt>
                <c:pt idx="41302">
                  <c:v>206.5099999998847</c:v>
                </c:pt>
                <c:pt idx="41303">
                  <c:v>206.5149999998847</c:v>
                </c:pt>
                <c:pt idx="41304">
                  <c:v>206.5199999998846</c:v>
                </c:pt>
                <c:pt idx="41305">
                  <c:v>206.5249999998846</c:v>
                </c:pt>
                <c:pt idx="41306">
                  <c:v>206.5299999998846</c:v>
                </c:pt>
                <c:pt idx="41307">
                  <c:v>206.5349999998846</c:v>
                </c:pt>
                <c:pt idx="41308">
                  <c:v>206.5399999998846</c:v>
                </c:pt>
                <c:pt idx="41309">
                  <c:v>206.5449999998846</c:v>
                </c:pt>
                <c:pt idx="41310">
                  <c:v>206.5499999998846</c:v>
                </c:pt>
                <c:pt idx="41311">
                  <c:v>206.5549999998846</c:v>
                </c:pt>
                <c:pt idx="41312">
                  <c:v>206.5599999998846</c:v>
                </c:pt>
                <c:pt idx="41313">
                  <c:v>206.5649999998846</c:v>
                </c:pt>
                <c:pt idx="41314">
                  <c:v>206.5699999998846</c:v>
                </c:pt>
                <c:pt idx="41315">
                  <c:v>206.5749999998846</c:v>
                </c:pt>
                <c:pt idx="41316">
                  <c:v>206.5799999998846</c:v>
                </c:pt>
                <c:pt idx="41317">
                  <c:v>206.5849999998846</c:v>
                </c:pt>
                <c:pt idx="41318">
                  <c:v>206.5899999998846</c:v>
                </c:pt>
                <c:pt idx="41319">
                  <c:v>206.5949999998846</c:v>
                </c:pt>
                <c:pt idx="41320">
                  <c:v>206.5999999998846</c:v>
                </c:pt>
                <c:pt idx="41321">
                  <c:v>206.6049999998846</c:v>
                </c:pt>
                <c:pt idx="41322">
                  <c:v>206.6099999998846</c:v>
                </c:pt>
                <c:pt idx="41323">
                  <c:v>206.6149999998846</c:v>
                </c:pt>
                <c:pt idx="41324">
                  <c:v>206.6199999998846</c:v>
                </c:pt>
                <c:pt idx="41325">
                  <c:v>206.6249999998846</c:v>
                </c:pt>
                <c:pt idx="41326">
                  <c:v>206.6299999998845</c:v>
                </c:pt>
                <c:pt idx="41327">
                  <c:v>206.6349999998845</c:v>
                </c:pt>
                <c:pt idx="41328">
                  <c:v>206.6399999998845</c:v>
                </c:pt>
                <c:pt idx="41329">
                  <c:v>206.6449999998845</c:v>
                </c:pt>
                <c:pt idx="41330">
                  <c:v>206.6499999998845</c:v>
                </c:pt>
                <c:pt idx="41331">
                  <c:v>206.6549999998846</c:v>
                </c:pt>
                <c:pt idx="41332">
                  <c:v>206.6599999998845</c:v>
                </c:pt>
                <c:pt idx="41333">
                  <c:v>206.6649999998845</c:v>
                </c:pt>
                <c:pt idx="41334">
                  <c:v>206.6699999998845</c:v>
                </c:pt>
                <c:pt idx="41335">
                  <c:v>206.6749999998845</c:v>
                </c:pt>
                <c:pt idx="41336">
                  <c:v>206.6799999998845</c:v>
                </c:pt>
                <c:pt idx="41337">
                  <c:v>206.6849999998845</c:v>
                </c:pt>
                <c:pt idx="41338">
                  <c:v>206.6899999998845</c:v>
                </c:pt>
                <c:pt idx="41339">
                  <c:v>206.6949999998845</c:v>
                </c:pt>
                <c:pt idx="41340">
                  <c:v>206.6999999998845</c:v>
                </c:pt>
                <c:pt idx="41341">
                  <c:v>206.7049999998845</c:v>
                </c:pt>
                <c:pt idx="41342">
                  <c:v>206.7099999998845</c:v>
                </c:pt>
                <c:pt idx="41343">
                  <c:v>206.7149999998845</c:v>
                </c:pt>
                <c:pt idx="41344">
                  <c:v>206.7199999998844</c:v>
                </c:pt>
                <c:pt idx="41345">
                  <c:v>206.7249999998845</c:v>
                </c:pt>
                <c:pt idx="41346">
                  <c:v>206.7299999998845</c:v>
                </c:pt>
                <c:pt idx="41347">
                  <c:v>206.7349999998845</c:v>
                </c:pt>
                <c:pt idx="41348">
                  <c:v>206.7399999998844</c:v>
                </c:pt>
                <c:pt idx="41349">
                  <c:v>206.7449999998844</c:v>
                </c:pt>
                <c:pt idx="41350">
                  <c:v>206.7499999998844</c:v>
                </c:pt>
                <c:pt idx="41351">
                  <c:v>206.7549999998844</c:v>
                </c:pt>
                <c:pt idx="41352">
                  <c:v>206.7599999998844</c:v>
                </c:pt>
                <c:pt idx="41353">
                  <c:v>206.7649999998844</c:v>
                </c:pt>
                <c:pt idx="41354">
                  <c:v>206.7699999998844</c:v>
                </c:pt>
                <c:pt idx="41355">
                  <c:v>206.7749999998844</c:v>
                </c:pt>
                <c:pt idx="41356">
                  <c:v>206.7799999998844</c:v>
                </c:pt>
                <c:pt idx="41357">
                  <c:v>206.7849999998844</c:v>
                </c:pt>
                <c:pt idx="41358">
                  <c:v>206.7899999998844</c:v>
                </c:pt>
                <c:pt idx="41359">
                  <c:v>206.7949999998844</c:v>
                </c:pt>
                <c:pt idx="41360">
                  <c:v>206.7999999998844</c:v>
                </c:pt>
                <c:pt idx="41361">
                  <c:v>206.8049999998844</c:v>
                </c:pt>
                <c:pt idx="41362">
                  <c:v>206.8099999998844</c:v>
                </c:pt>
                <c:pt idx="41363">
                  <c:v>206.8149999998844</c:v>
                </c:pt>
                <c:pt idx="41364">
                  <c:v>206.8199999998844</c:v>
                </c:pt>
                <c:pt idx="41365">
                  <c:v>206.8249999998844</c:v>
                </c:pt>
                <c:pt idx="41366">
                  <c:v>206.8299999998844</c:v>
                </c:pt>
                <c:pt idx="41367">
                  <c:v>206.8349999998844</c:v>
                </c:pt>
                <c:pt idx="41368">
                  <c:v>206.8399999998844</c:v>
                </c:pt>
                <c:pt idx="41369">
                  <c:v>206.8449999998844</c:v>
                </c:pt>
                <c:pt idx="41370">
                  <c:v>206.8499999998843</c:v>
                </c:pt>
                <c:pt idx="41371">
                  <c:v>206.8549999998844</c:v>
                </c:pt>
                <c:pt idx="41372">
                  <c:v>206.8599999998844</c:v>
                </c:pt>
                <c:pt idx="41373">
                  <c:v>206.8649999998844</c:v>
                </c:pt>
                <c:pt idx="41374">
                  <c:v>206.8699999998844</c:v>
                </c:pt>
                <c:pt idx="41375">
                  <c:v>206.8749999998844</c:v>
                </c:pt>
                <c:pt idx="41376">
                  <c:v>206.8799999998843</c:v>
                </c:pt>
                <c:pt idx="41377">
                  <c:v>206.8849999998843</c:v>
                </c:pt>
                <c:pt idx="41378">
                  <c:v>206.8899999998843</c:v>
                </c:pt>
                <c:pt idx="41379">
                  <c:v>206.8949999998843</c:v>
                </c:pt>
                <c:pt idx="41380">
                  <c:v>206.8999999998843</c:v>
                </c:pt>
                <c:pt idx="41381">
                  <c:v>206.9049999998843</c:v>
                </c:pt>
                <c:pt idx="41382">
                  <c:v>206.9099999998843</c:v>
                </c:pt>
                <c:pt idx="41383">
                  <c:v>206.9149999998843</c:v>
                </c:pt>
                <c:pt idx="41384">
                  <c:v>206.9199999998843</c:v>
                </c:pt>
                <c:pt idx="41385">
                  <c:v>206.9249999998843</c:v>
                </c:pt>
                <c:pt idx="41386">
                  <c:v>206.9299999998843</c:v>
                </c:pt>
                <c:pt idx="41387">
                  <c:v>206.9349999998843</c:v>
                </c:pt>
                <c:pt idx="41388">
                  <c:v>206.9399999998843</c:v>
                </c:pt>
                <c:pt idx="41389">
                  <c:v>206.9449999998843</c:v>
                </c:pt>
                <c:pt idx="41390">
                  <c:v>206.9499999998843</c:v>
                </c:pt>
                <c:pt idx="41391">
                  <c:v>206.9549999998843</c:v>
                </c:pt>
                <c:pt idx="41392">
                  <c:v>206.9599999998842</c:v>
                </c:pt>
                <c:pt idx="41393">
                  <c:v>206.9649999998842</c:v>
                </c:pt>
                <c:pt idx="41394">
                  <c:v>206.9699999998842</c:v>
                </c:pt>
                <c:pt idx="41395">
                  <c:v>206.9749999998842</c:v>
                </c:pt>
                <c:pt idx="41396">
                  <c:v>206.9799999998842</c:v>
                </c:pt>
                <c:pt idx="41397">
                  <c:v>206.9849999998843</c:v>
                </c:pt>
                <c:pt idx="41398">
                  <c:v>206.9899999998842</c:v>
                </c:pt>
                <c:pt idx="41399">
                  <c:v>206.9949999998842</c:v>
                </c:pt>
                <c:pt idx="41400">
                  <c:v>206.9999999998842</c:v>
                </c:pt>
                <c:pt idx="41401">
                  <c:v>207.0049999998842</c:v>
                </c:pt>
                <c:pt idx="41402">
                  <c:v>207.0099999998842</c:v>
                </c:pt>
                <c:pt idx="41403">
                  <c:v>207.0149999998842</c:v>
                </c:pt>
                <c:pt idx="41404">
                  <c:v>207.0199999998842</c:v>
                </c:pt>
                <c:pt idx="41405">
                  <c:v>207.0249999998842</c:v>
                </c:pt>
                <c:pt idx="41406">
                  <c:v>207.0299999998842</c:v>
                </c:pt>
                <c:pt idx="41407">
                  <c:v>207.0349999998842</c:v>
                </c:pt>
                <c:pt idx="41408">
                  <c:v>207.0399999998842</c:v>
                </c:pt>
                <c:pt idx="41409">
                  <c:v>207.0449999998842</c:v>
                </c:pt>
                <c:pt idx="41410">
                  <c:v>207.0499999998842</c:v>
                </c:pt>
                <c:pt idx="41411">
                  <c:v>207.0549999998842</c:v>
                </c:pt>
                <c:pt idx="41412">
                  <c:v>207.0599999998842</c:v>
                </c:pt>
                <c:pt idx="41413">
                  <c:v>207.0649999998842</c:v>
                </c:pt>
                <c:pt idx="41414">
                  <c:v>207.0699999998841</c:v>
                </c:pt>
                <c:pt idx="41415">
                  <c:v>207.0749999998841</c:v>
                </c:pt>
                <c:pt idx="41416">
                  <c:v>207.0799999998841</c:v>
                </c:pt>
                <c:pt idx="41417">
                  <c:v>207.0849999998842</c:v>
                </c:pt>
                <c:pt idx="41418">
                  <c:v>207.0899999998842</c:v>
                </c:pt>
                <c:pt idx="41419">
                  <c:v>207.0949999998842</c:v>
                </c:pt>
                <c:pt idx="41420">
                  <c:v>207.0999999998841</c:v>
                </c:pt>
                <c:pt idx="41421">
                  <c:v>207.1049999998841</c:v>
                </c:pt>
                <c:pt idx="41422">
                  <c:v>207.1099999998841</c:v>
                </c:pt>
                <c:pt idx="41423">
                  <c:v>207.1149999998841</c:v>
                </c:pt>
                <c:pt idx="41424">
                  <c:v>207.1199999998841</c:v>
                </c:pt>
                <c:pt idx="41425">
                  <c:v>207.1249999998841</c:v>
                </c:pt>
                <c:pt idx="41426">
                  <c:v>207.1299999998841</c:v>
                </c:pt>
                <c:pt idx="41427">
                  <c:v>207.1349999998841</c:v>
                </c:pt>
                <c:pt idx="41428">
                  <c:v>207.1399999998841</c:v>
                </c:pt>
                <c:pt idx="41429">
                  <c:v>207.1449999998841</c:v>
                </c:pt>
                <c:pt idx="41430">
                  <c:v>207.1499999998841</c:v>
                </c:pt>
                <c:pt idx="41431">
                  <c:v>207.1549999998841</c:v>
                </c:pt>
                <c:pt idx="41432">
                  <c:v>207.1599999998841</c:v>
                </c:pt>
                <c:pt idx="41433">
                  <c:v>207.1649999998841</c:v>
                </c:pt>
                <c:pt idx="41434">
                  <c:v>207.1699999998841</c:v>
                </c:pt>
                <c:pt idx="41435">
                  <c:v>207.1749999998841</c:v>
                </c:pt>
                <c:pt idx="41436">
                  <c:v>207.179999999884</c:v>
                </c:pt>
                <c:pt idx="41437">
                  <c:v>207.184999999884</c:v>
                </c:pt>
                <c:pt idx="41438">
                  <c:v>207.189999999884</c:v>
                </c:pt>
                <c:pt idx="41439">
                  <c:v>207.194999999884</c:v>
                </c:pt>
                <c:pt idx="41440">
                  <c:v>207.199999999884</c:v>
                </c:pt>
                <c:pt idx="41441">
                  <c:v>207.204999999884</c:v>
                </c:pt>
                <c:pt idx="41442">
                  <c:v>207.209999999884</c:v>
                </c:pt>
                <c:pt idx="41443">
                  <c:v>207.214999999884</c:v>
                </c:pt>
                <c:pt idx="41444">
                  <c:v>207.219999999884</c:v>
                </c:pt>
                <c:pt idx="41445">
                  <c:v>207.224999999884</c:v>
                </c:pt>
                <c:pt idx="41446">
                  <c:v>207.229999999884</c:v>
                </c:pt>
                <c:pt idx="41447">
                  <c:v>207.234999999884</c:v>
                </c:pt>
                <c:pt idx="41448">
                  <c:v>207.239999999884</c:v>
                </c:pt>
                <c:pt idx="41449">
                  <c:v>207.244999999884</c:v>
                </c:pt>
                <c:pt idx="41450">
                  <c:v>207.249999999884</c:v>
                </c:pt>
                <c:pt idx="41451">
                  <c:v>207.254999999884</c:v>
                </c:pt>
                <c:pt idx="41452">
                  <c:v>207.259999999884</c:v>
                </c:pt>
                <c:pt idx="41453">
                  <c:v>207.264999999884</c:v>
                </c:pt>
                <c:pt idx="41454">
                  <c:v>207.269999999884</c:v>
                </c:pt>
                <c:pt idx="41455">
                  <c:v>207.274999999884</c:v>
                </c:pt>
                <c:pt idx="41456">
                  <c:v>207.279999999884</c:v>
                </c:pt>
                <c:pt idx="41457">
                  <c:v>207.284999999884</c:v>
                </c:pt>
                <c:pt idx="41458">
                  <c:v>207.2899999998839</c:v>
                </c:pt>
                <c:pt idx="41459">
                  <c:v>207.2949999998839</c:v>
                </c:pt>
                <c:pt idx="41460">
                  <c:v>207.2999999998839</c:v>
                </c:pt>
                <c:pt idx="41461">
                  <c:v>207.304999999884</c:v>
                </c:pt>
                <c:pt idx="41462">
                  <c:v>207.309999999884</c:v>
                </c:pt>
                <c:pt idx="41463">
                  <c:v>207.314999999884</c:v>
                </c:pt>
                <c:pt idx="41464">
                  <c:v>207.3199999998839</c:v>
                </c:pt>
                <c:pt idx="41465">
                  <c:v>207.324999999884</c:v>
                </c:pt>
                <c:pt idx="41466">
                  <c:v>207.329999999884</c:v>
                </c:pt>
                <c:pt idx="41467">
                  <c:v>207.334999999884</c:v>
                </c:pt>
                <c:pt idx="41468">
                  <c:v>207.339999999884</c:v>
                </c:pt>
                <c:pt idx="41469">
                  <c:v>207.3449999998839</c:v>
                </c:pt>
                <c:pt idx="41470">
                  <c:v>207.3499999998839</c:v>
                </c:pt>
                <c:pt idx="41471">
                  <c:v>207.354999999884</c:v>
                </c:pt>
                <c:pt idx="41472">
                  <c:v>207.359999999884</c:v>
                </c:pt>
                <c:pt idx="41473">
                  <c:v>207.364999999884</c:v>
                </c:pt>
                <c:pt idx="41474">
                  <c:v>207.369999999884</c:v>
                </c:pt>
                <c:pt idx="41475">
                  <c:v>207.3749999998839</c:v>
                </c:pt>
                <c:pt idx="41476">
                  <c:v>207.3799999998839</c:v>
                </c:pt>
                <c:pt idx="41477">
                  <c:v>207.384999999884</c:v>
                </c:pt>
                <c:pt idx="41478">
                  <c:v>207.389999999884</c:v>
                </c:pt>
                <c:pt idx="41479">
                  <c:v>207.394999999884</c:v>
                </c:pt>
                <c:pt idx="41480">
                  <c:v>207.3999999998838</c:v>
                </c:pt>
                <c:pt idx="41481">
                  <c:v>207.4049999998838</c:v>
                </c:pt>
                <c:pt idx="41482">
                  <c:v>207.4099999998838</c:v>
                </c:pt>
                <c:pt idx="41483">
                  <c:v>207.4149999998838</c:v>
                </c:pt>
                <c:pt idx="41484">
                  <c:v>207.4199999998838</c:v>
                </c:pt>
                <c:pt idx="41485">
                  <c:v>207.424999999884</c:v>
                </c:pt>
                <c:pt idx="41486">
                  <c:v>207.4299999998838</c:v>
                </c:pt>
                <c:pt idx="41487">
                  <c:v>207.4349999998838</c:v>
                </c:pt>
                <c:pt idx="41488">
                  <c:v>207.4399999998838</c:v>
                </c:pt>
                <c:pt idx="41489">
                  <c:v>207.4449999998838</c:v>
                </c:pt>
                <c:pt idx="41490">
                  <c:v>207.4499999998838</c:v>
                </c:pt>
                <c:pt idx="41491">
                  <c:v>207.4549999998838</c:v>
                </c:pt>
                <c:pt idx="41492">
                  <c:v>207.4599999998838</c:v>
                </c:pt>
                <c:pt idx="41493">
                  <c:v>207.4649999998838</c:v>
                </c:pt>
                <c:pt idx="41494">
                  <c:v>207.4699999998838</c:v>
                </c:pt>
                <c:pt idx="41495">
                  <c:v>207.4749999998838</c:v>
                </c:pt>
                <c:pt idx="41496">
                  <c:v>207.4799999998838</c:v>
                </c:pt>
                <c:pt idx="41497">
                  <c:v>207.4849999998838</c:v>
                </c:pt>
                <c:pt idx="41498">
                  <c:v>207.4899999998838</c:v>
                </c:pt>
                <c:pt idx="41499">
                  <c:v>207.4949999998838</c:v>
                </c:pt>
                <c:pt idx="41500">
                  <c:v>207.4999999998838</c:v>
                </c:pt>
                <c:pt idx="41501">
                  <c:v>207.5049999998838</c:v>
                </c:pt>
                <c:pt idx="41502">
                  <c:v>207.5099999998837</c:v>
                </c:pt>
                <c:pt idx="41503">
                  <c:v>207.5149999998837</c:v>
                </c:pt>
                <c:pt idx="41504">
                  <c:v>207.5199999998837</c:v>
                </c:pt>
                <c:pt idx="41505">
                  <c:v>207.5249999998838</c:v>
                </c:pt>
                <c:pt idx="41506">
                  <c:v>207.5299999998838</c:v>
                </c:pt>
                <c:pt idx="41507">
                  <c:v>207.5349999998838</c:v>
                </c:pt>
                <c:pt idx="41508">
                  <c:v>207.5399999998837</c:v>
                </c:pt>
                <c:pt idx="41509">
                  <c:v>207.5449999998837</c:v>
                </c:pt>
                <c:pt idx="41510">
                  <c:v>207.5499999998837</c:v>
                </c:pt>
                <c:pt idx="41511">
                  <c:v>207.5549999998837</c:v>
                </c:pt>
                <c:pt idx="41512">
                  <c:v>207.5599999998837</c:v>
                </c:pt>
                <c:pt idx="41513">
                  <c:v>207.5649999998837</c:v>
                </c:pt>
                <c:pt idx="41514">
                  <c:v>207.5699999998837</c:v>
                </c:pt>
                <c:pt idx="41515">
                  <c:v>207.5749999998837</c:v>
                </c:pt>
                <c:pt idx="41516">
                  <c:v>207.5799999998837</c:v>
                </c:pt>
                <c:pt idx="41517">
                  <c:v>207.5849999998837</c:v>
                </c:pt>
                <c:pt idx="41518">
                  <c:v>207.5899999998837</c:v>
                </c:pt>
                <c:pt idx="41519">
                  <c:v>207.5949999998837</c:v>
                </c:pt>
                <c:pt idx="41520">
                  <c:v>207.5999999998837</c:v>
                </c:pt>
                <c:pt idx="41521">
                  <c:v>207.6049999998837</c:v>
                </c:pt>
                <c:pt idx="41522">
                  <c:v>207.6099999998837</c:v>
                </c:pt>
                <c:pt idx="41523">
                  <c:v>207.6149999998837</c:v>
                </c:pt>
                <c:pt idx="41524">
                  <c:v>207.6199999998836</c:v>
                </c:pt>
                <c:pt idx="41525">
                  <c:v>207.6249999998836</c:v>
                </c:pt>
                <c:pt idx="41526">
                  <c:v>207.6299999998836</c:v>
                </c:pt>
                <c:pt idx="41527">
                  <c:v>207.6349999998836</c:v>
                </c:pt>
                <c:pt idx="41528">
                  <c:v>207.6399999998836</c:v>
                </c:pt>
                <c:pt idx="41529">
                  <c:v>207.6449999998836</c:v>
                </c:pt>
                <c:pt idx="41530">
                  <c:v>207.6499999998836</c:v>
                </c:pt>
                <c:pt idx="41531">
                  <c:v>207.6549999998836</c:v>
                </c:pt>
                <c:pt idx="41532">
                  <c:v>207.6599999998836</c:v>
                </c:pt>
                <c:pt idx="41533">
                  <c:v>207.6649999998836</c:v>
                </c:pt>
                <c:pt idx="41534">
                  <c:v>207.6699999998836</c:v>
                </c:pt>
                <c:pt idx="41535">
                  <c:v>207.6749999998836</c:v>
                </c:pt>
                <c:pt idx="41536">
                  <c:v>207.6799999998836</c:v>
                </c:pt>
                <c:pt idx="41537">
                  <c:v>207.6849999998836</c:v>
                </c:pt>
                <c:pt idx="41538">
                  <c:v>207.6899999998836</c:v>
                </c:pt>
                <c:pt idx="41539">
                  <c:v>207.6949999998836</c:v>
                </c:pt>
                <c:pt idx="41540">
                  <c:v>207.6999999998836</c:v>
                </c:pt>
                <c:pt idx="41541">
                  <c:v>207.7049999998836</c:v>
                </c:pt>
                <c:pt idx="41542">
                  <c:v>207.7099999998836</c:v>
                </c:pt>
                <c:pt idx="41543">
                  <c:v>207.7149999998836</c:v>
                </c:pt>
                <c:pt idx="41544">
                  <c:v>207.7199999998836</c:v>
                </c:pt>
                <c:pt idx="41545">
                  <c:v>207.7249999998836</c:v>
                </c:pt>
                <c:pt idx="41546">
                  <c:v>207.7299999998835</c:v>
                </c:pt>
                <c:pt idx="41547">
                  <c:v>207.7349999998835</c:v>
                </c:pt>
                <c:pt idx="41548">
                  <c:v>207.7399999998835</c:v>
                </c:pt>
                <c:pt idx="41549">
                  <c:v>207.7449999998835</c:v>
                </c:pt>
                <c:pt idx="41550">
                  <c:v>207.7499999998835</c:v>
                </c:pt>
                <c:pt idx="41551">
                  <c:v>207.7549999998836</c:v>
                </c:pt>
                <c:pt idx="41552">
                  <c:v>207.7599999998835</c:v>
                </c:pt>
                <c:pt idx="41553">
                  <c:v>207.7649999998835</c:v>
                </c:pt>
                <c:pt idx="41554">
                  <c:v>207.7699999998835</c:v>
                </c:pt>
                <c:pt idx="41555">
                  <c:v>207.7749999998835</c:v>
                </c:pt>
                <c:pt idx="41556">
                  <c:v>207.7799999998835</c:v>
                </c:pt>
                <c:pt idx="41557">
                  <c:v>207.7849999998835</c:v>
                </c:pt>
                <c:pt idx="41558">
                  <c:v>207.7899999998835</c:v>
                </c:pt>
                <c:pt idx="41559">
                  <c:v>207.7949999998835</c:v>
                </c:pt>
                <c:pt idx="41560">
                  <c:v>207.7999999998835</c:v>
                </c:pt>
                <c:pt idx="41561">
                  <c:v>207.8049999998835</c:v>
                </c:pt>
                <c:pt idx="41562">
                  <c:v>207.8099999998835</c:v>
                </c:pt>
                <c:pt idx="41563">
                  <c:v>207.8149999998835</c:v>
                </c:pt>
                <c:pt idx="41564">
                  <c:v>207.8199999998835</c:v>
                </c:pt>
                <c:pt idx="41565">
                  <c:v>207.8249999998835</c:v>
                </c:pt>
                <c:pt idx="41566">
                  <c:v>207.8299999998835</c:v>
                </c:pt>
                <c:pt idx="41567">
                  <c:v>207.8349999998835</c:v>
                </c:pt>
                <c:pt idx="41568">
                  <c:v>207.8399999998834</c:v>
                </c:pt>
                <c:pt idx="41569">
                  <c:v>207.8449999998834</c:v>
                </c:pt>
                <c:pt idx="41570">
                  <c:v>207.8499999998834</c:v>
                </c:pt>
                <c:pt idx="41571">
                  <c:v>207.8549999998835</c:v>
                </c:pt>
                <c:pt idx="41572">
                  <c:v>207.8599999998835</c:v>
                </c:pt>
                <c:pt idx="41573">
                  <c:v>207.8649999998835</c:v>
                </c:pt>
                <c:pt idx="41574">
                  <c:v>207.8699999998834</c:v>
                </c:pt>
                <c:pt idx="41575">
                  <c:v>207.8749999998834</c:v>
                </c:pt>
                <c:pt idx="41576">
                  <c:v>207.8799999998834</c:v>
                </c:pt>
                <c:pt idx="41577">
                  <c:v>207.8849999998834</c:v>
                </c:pt>
                <c:pt idx="41578">
                  <c:v>207.8899999998834</c:v>
                </c:pt>
                <c:pt idx="41579">
                  <c:v>207.8949999998834</c:v>
                </c:pt>
                <c:pt idx="41580">
                  <c:v>207.8999999998834</c:v>
                </c:pt>
                <c:pt idx="41581">
                  <c:v>207.9049999998834</c:v>
                </c:pt>
                <c:pt idx="41582">
                  <c:v>207.9099999998834</c:v>
                </c:pt>
                <c:pt idx="41583">
                  <c:v>207.9149999998834</c:v>
                </c:pt>
                <c:pt idx="41584">
                  <c:v>207.9199999998834</c:v>
                </c:pt>
                <c:pt idx="41585">
                  <c:v>207.9249999998834</c:v>
                </c:pt>
                <c:pt idx="41586">
                  <c:v>207.9299999998834</c:v>
                </c:pt>
                <c:pt idx="41587">
                  <c:v>207.9349999998834</c:v>
                </c:pt>
                <c:pt idx="41588">
                  <c:v>207.9399999998834</c:v>
                </c:pt>
                <c:pt idx="41589">
                  <c:v>207.9449999998834</c:v>
                </c:pt>
                <c:pt idx="41590">
                  <c:v>207.9499999998833</c:v>
                </c:pt>
                <c:pt idx="41591">
                  <c:v>207.9549999998834</c:v>
                </c:pt>
                <c:pt idx="41592">
                  <c:v>207.9599999998834</c:v>
                </c:pt>
                <c:pt idx="41593">
                  <c:v>207.9649999998834</c:v>
                </c:pt>
                <c:pt idx="41594">
                  <c:v>207.9699999998834</c:v>
                </c:pt>
                <c:pt idx="41595">
                  <c:v>207.9749999998834</c:v>
                </c:pt>
                <c:pt idx="41596">
                  <c:v>207.9799999998833</c:v>
                </c:pt>
                <c:pt idx="41597">
                  <c:v>207.9849999998833</c:v>
                </c:pt>
                <c:pt idx="41598">
                  <c:v>207.9899999998833</c:v>
                </c:pt>
                <c:pt idx="41599">
                  <c:v>207.9949999998833</c:v>
                </c:pt>
                <c:pt idx="41600">
                  <c:v>207.9999999998833</c:v>
                </c:pt>
                <c:pt idx="41601">
                  <c:v>208.0049999998833</c:v>
                </c:pt>
                <c:pt idx="41602">
                  <c:v>208.0099999998833</c:v>
                </c:pt>
                <c:pt idx="41603">
                  <c:v>208.0149999998833</c:v>
                </c:pt>
                <c:pt idx="41604">
                  <c:v>208.0199999998833</c:v>
                </c:pt>
                <c:pt idx="41605">
                  <c:v>208.0249999998833</c:v>
                </c:pt>
                <c:pt idx="41606">
                  <c:v>208.0299999998833</c:v>
                </c:pt>
                <c:pt idx="41607">
                  <c:v>208.0349999998833</c:v>
                </c:pt>
                <c:pt idx="41608">
                  <c:v>208.0399999998833</c:v>
                </c:pt>
                <c:pt idx="41609">
                  <c:v>208.0449999998833</c:v>
                </c:pt>
                <c:pt idx="41610">
                  <c:v>208.0499999998833</c:v>
                </c:pt>
                <c:pt idx="41611">
                  <c:v>208.0549999998833</c:v>
                </c:pt>
                <c:pt idx="41612">
                  <c:v>208.0599999998832</c:v>
                </c:pt>
                <c:pt idx="41613">
                  <c:v>208.0649999998832</c:v>
                </c:pt>
                <c:pt idx="41614">
                  <c:v>208.0699999998832</c:v>
                </c:pt>
                <c:pt idx="41615">
                  <c:v>208.0749999998832</c:v>
                </c:pt>
                <c:pt idx="41616">
                  <c:v>208.0799999998832</c:v>
                </c:pt>
                <c:pt idx="41617">
                  <c:v>208.0849999998833</c:v>
                </c:pt>
                <c:pt idx="41618">
                  <c:v>208.0899999998832</c:v>
                </c:pt>
                <c:pt idx="41619">
                  <c:v>208.0949999998832</c:v>
                </c:pt>
                <c:pt idx="41620">
                  <c:v>208.0999999998832</c:v>
                </c:pt>
                <c:pt idx="41621">
                  <c:v>208.1049999998832</c:v>
                </c:pt>
                <c:pt idx="41622">
                  <c:v>208.1099999998832</c:v>
                </c:pt>
                <c:pt idx="41623">
                  <c:v>208.1149999998832</c:v>
                </c:pt>
                <c:pt idx="41624">
                  <c:v>208.1199999998832</c:v>
                </c:pt>
                <c:pt idx="41625">
                  <c:v>208.1249999998832</c:v>
                </c:pt>
                <c:pt idx="41626">
                  <c:v>208.1299999998832</c:v>
                </c:pt>
                <c:pt idx="41627">
                  <c:v>208.1349999998832</c:v>
                </c:pt>
                <c:pt idx="41628">
                  <c:v>208.1399999998832</c:v>
                </c:pt>
                <c:pt idx="41629">
                  <c:v>208.1449999998832</c:v>
                </c:pt>
                <c:pt idx="41630">
                  <c:v>208.1499999998832</c:v>
                </c:pt>
                <c:pt idx="41631">
                  <c:v>208.1549999998832</c:v>
                </c:pt>
                <c:pt idx="41632">
                  <c:v>208.1599999998832</c:v>
                </c:pt>
                <c:pt idx="41633">
                  <c:v>208.1649999998832</c:v>
                </c:pt>
                <c:pt idx="41634">
                  <c:v>208.1699999998831</c:v>
                </c:pt>
                <c:pt idx="41635">
                  <c:v>208.1749999998831</c:v>
                </c:pt>
                <c:pt idx="41636">
                  <c:v>208.1799999998831</c:v>
                </c:pt>
                <c:pt idx="41637">
                  <c:v>208.1849999998832</c:v>
                </c:pt>
                <c:pt idx="41638">
                  <c:v>208.1899999998832</c:v>
                </c:pt>
                <c:pt idx="41639">
                  <c:v>208.1949999998832</c:v>
                </c:pt>
                <c:pt idx="41640">
                  <c:v>208.1999999998831</c:v>
                </c:pt>
                <c:pt idx="41641">
                  <c:v>208.2049999998831</c:v>
                </c:pt>
                <c:pt idx="41642">
                  <c:v>208.2099999998831</c:v>
                </c:pt>
                <c:pt idx="41643">
                  <c:v>208.2149999998831</c:v>
                </c:pt>
                <c:pt idx="41644">
                  <c:v>208.2199999998831</c:v>
                </c:pt>
                <c:pt idx="41645">
                  <c:v>208.2249999998831</c:v>
                </c:pt>
                <c:pt idx="41646">
                  <c:v>208.2299999998831</c:v>
                </c:pt>
                <c:pt idx="41647">
                  <c:v>208.2349999998831</c:v>
                </c:pt>
                <c:pt idx="41648">
                  <c:v>208.2399999998831</c:v>
                </c:pt>
                <c:pt idx="41649">
                  <c:v>208.2449999998831</c:v>
                </c:pt>
                <c:pt idx="41650">
                  <c:v>208.2499999998831</c:v>
                </c:pt>
                <c:pt idx="41651">
                  <c:v>208.2549999998831</c:v>
                </c:pt>
                <c:pt idx="41652">
                  <c:v>208.2599999998831</c:v>
                </c:pt>
                <c:pt idx="41653">
                  <c:v>208.2649999998831</c:v>
                </c:pt>
                <c:pt idx="41654">
                  <c:v>208.2699999998831</c:v>
                </c:pt>
                <c:pt idx="41655">
                  <c:v>208.2749999998831</c:v>
                </c:pt>
                <c:pt idx="41656">
                  <c:v>208.279999999883</c:v>
                </c:pt>
                <c:pt idx="41657">
                  <c:v>208.284999999883</c:v>
                </c:pt>
                <c:pt idx="41658">
                  <c:v>208.289999999883</c:v>
                </c:pt>
                <c:pt idx="41659">
                  <c:v>208.294999999883</c:v>
                </c:pt>
                <c:pt idx="41660">
                  <c:v>208.299999999883</c:v>
                </c:pt>
                <c:pt idx="41661">
                  <c:v>208.3049999998831</c:v>
                </c:pt>
                <c:pt idx="41662">
                  <c:v>208.309999999883</c:v>
                </c:pt>
                <c:pt idx="41663">
                  <c:v>208.314999999883</c:v>
                </c:pt>
                <c:pt idx="41664">
                  <c:v>208.319999999883</c:v>
                </c:pt>
                <c:pt idx="41665">
                  <c:v>208.324999999883</c:v>
                </c:pt>
                <c:pt idx="41666">
                  <c:v>208.329999999883</c:v>
                </c:pt>
                <c:pt idx="41667">
                  <c:v>208.334999999883</c:v>
                </c:pt>
                <c:pt idx="41668">
                  <c:v>208.339999999883</c:v>
                </c:pt>
                <c:pt idx="41669">
                  <c:v>208.344999999883</c:v>
                </c:pt>
                <c:pt idx="41670">
                  <c:v>208.349999999883</c:v>
                </c:pt>
                <c:pt idx="41671">
                  <c:v>208.354999999883</c:v>
                </c:pt>
                <c:pt idx="41672">
                  <c:v>208.359999999883</c:v>
                </c:pt>
                <c:pt idx="41673">
                  <c:v>208.364999999883</c:v>
                </c:pt>
                <c:pt idx="41674">
                  <c:v>208.369999999883</c:v>
                </c:pt>
                <c:pt idx="41675">
                  <c:v>208.374999999883</c:v>
                </c:pt>
                <c:pt idx="41676">
                  <c:v>208.379999999883</c:v>
                </c:pt>
                <c:pt idx="41677">
                  <c:v>208.384999999883</c:v>
                </c:pt>
                <c:pt idx="41678">
                  <c:v>208.3899999998829</c:v>
                </c:pt>
                <c:pt idx="41679">
                  <c:v>208.3949999998829</c:v>
                </c:pt>
                <c:pt idx="41680">
                  <c:v>208.3999999998829</c:v>
                </c:pt>
                <c:pt idx="41681">
                  <c:v>208.4049999998829</c:v>
                </c:pt>
                <c:pt idx="41682">
                  <c:v>208.4099999998829</c:v>
                </c:pt>
                <c:pt idx="41683">
                  <c:v>208.4149999998829</c:v>
                </c:pt>
                <c:pt idx="41684">
                  <c:v>208.4199999998829</c:v>
                </c:pt>
                <c:pt idx="41685">
                  <c:v>208.4249999998829</c:v>
                </c:pt>
                <c:pt idx="41686">
                  <c:v>208.4299999998829</c:v>
                </c:pt>
                <c:pt idx="41687">
                  <c:v>208.4349999998829</c:v>
                </c:pt>
                <c:pt idx="41688">
                  <c:v>208.4399999998829</c:v>
                </c:pt>
                <c:pt idx="41689">
                  <c:v>208.4449999998829</c:v>
                </c:pt>
                <c:pt idx="41690">
                  <c:v>208.4499999998829</c:v>
                </c:pt>
                <c:pt idx="41691">
                  <c:v>208.4549999998829</c:v>
                </c:pt>
                <c:pt idx="41692">
                  <c:v>208.4599999998829</c:v>
                </c:pt>
                <c:pt idx="41693">
                  <c:v>208.4649999998829</c:v>
                </c:pt>
                <c:pt idx="41694">
                  <c:v>208.4699999998829</c:v>
                </c:pt>
                <c:pt idx="41695">
                  <c:v>208.4749999998829</c:v>
                </c:pt>
                <c:pt idx="41696">
                  <c:v>208.4799999998828</c:v>
                </c:pt>
                <c:pt idx="41697">
                  <c:v>208.4849999998829</c:v>
                </c:pt>
                <c:pt idx="41698">
                  <c:v>208.4899999998829</c:v>
                </c:pt>
                <c:pt idx="41699">
                  <c:v>208.4949999998829</c:v>
                </c:pt>
                <c:pt idx="41700">
                  <c:v>208.4999999998828</c:v>
                </c:pt>
                <c:pt idx="41701">
                  <c:v>208.5049999998828</c:v>
                </c:pt>
                <c:pt idx="41702">
                  <c:v>208.5099999998828</c:v>
                </c:pt>
                <c:pt idx="41703">
                  <c:v>208.5149999998827</c:v>
                </c:pt>
                <c:pt idx="41704">
                  <c:v>208.5199999998827</c:v>
                </c:pt>
                <c:pt idx="41705">
                  <c:v>208.5249999998828</c:v>
                </c:pt>
                <c:pt idx="41706">
                  <c:v>208.5299999998828</c:v>
                </c:pt>
                <c:pt idx="41707">
                  <c:v>208.5349999998828</c:v>
                </c:pt>
                <c:pt idx="41708">
                  <c:v>208.5399999998828</c:v>
                </c:pt>
                <c:pt idx="41709">
                  <c:v>208.5449999998827</c:v>
                </c:pt>
                <c:pt idx="41710">
                  <c:v>208.5499999998827</c:v>
                </c:pt>
                <c:pt idx="41711">
                  <c:v>208.5549999998828</c:v>
                </c:pt>
                <c:pt idx="41712">
                  <c:v>208.5599999998828</c:v>
                </c:pt>
                <c:pt idx="41713">
                  <c:v>208.5649999998828</c:v>
                </c:pt>
                <c:pt idx="41714">
                  <c:v>208.5699999998828</c:v>
                </c:pt>
                <c:pt idx="41715">
                  <c:v>208.5749999998827</c:v>
                </c:pt>
                <c:pt idx="41716">
                  <c:v>208.5799999998827</c:v>
                </c:pt>
                <c:pt idx="41717">
                  <c:v>208.5849999998828</c:v>
                </c:pt>
                <c:pt idx="41718">
                  <c:v>208.5899999998828</c:v>
                </c:pt>
                <c:pt idx="41719">
                  <c:v>208.5949999998828</c:v>
                </c:pt>
                <c:pt idx="41720">
                  <c:v>208.5999999998828</c:v>
                </c:pt>
                <c:pt idx="41721">
                  <c:v>208.6049999998828</c:v>
                </c:pt>
                <c:pt idx="41722">
                  <c:v>208.6099999998827</c:v>
                </c:pt>
                <c:pt idx="41723">
                  <c:v>208.6149999998827</c:v>
                </c:pt>
                <c:pt idx="41724">
                  <c:v>208.6199999998827</c:v>
                </c:pt>
                <c:pt idx="41725">
                  <c:v>208.6249999998827</c:v>
                </c:pt>
                <c:pt idx="41726">
                  <c:v>208.6299999998827</c:v>
                </c:pt>
                <c:pt idx="41727">
                  <c:v>208.6349999998827</c:v>
                </c:pt>
                <c:pt idx="41728">
                  <c:v>208.6399999998827</c:v>
                </c:pt>
                <c:pt idx="41729">
                  <c:v>208.6449999998827</c:v>
                </c:pt>
                <c:pt idx="41730">
                  <c:v>208.6499999998827</c:v>
                </c:pt>
                <c:pt idx="41731">
                  <c:v>208.6549999998827</c:v>
                </c:pt>
                <c:pt idx="41732">
                  <c:v>208.6599999998827</c:v>
                </c:pt>
                <c:pt idx="41733">
                  <c:v>208.6649999998827</c:v>
                </c:pt>
                <c:pt idx="41734">
                  <c:v>208.6699999998827</c:v>
                </c:pt>
                <c:pt idx="41735">
                  <c:v>208.6749999998827</c:v>
                </c:pt>
                <c:pt idx="41736">
                  <c:v>208.6799999998827</c:v>
                </c:pt>
                <c:pt idx="41737">
                  <c:v>208.6849999998827</c:v>
                </c:pt>
                <c:pt idx="41738">
                  <c:v>208.6899999998827</c:v>
                </c:pt>
                <c:pt idx="41739">
                  <c:v>208.6949999998827</c:v>
                </c:pt>
                <c:pt idx="41740">
                  <c:v>208.6999999998826</c:v>
                </c:pt>
                <c:pt idx="41741">
                  <c:v>208.7049999998825</c:v>
                </c:pt>
                <c:pt idx="41742">
                  <c:v>208.7099999998825</c:v>
                </c:pt>
                <c:pt idx="41743">
                  <c:v>208.7149999998825</c:v>
                </c:pt>
                <c:pt idx="41744">
                  <c:v>208.7199999998818</c:v>
                </c:pt>
                <c:pt idx="41745">
                  <c:v>208.7249999998826</c:v>
                </c:pt>
                <c:pt idx="41746">
                  <c:v>208.7299999998826</c:v>
                </c:pt>
                <c:pt idx="41747">
                  <c:v>208.7349999998825</c:v>
                </c:pt>
                <c:pt idx="41748">
                  <c:v>208.7399999998825</c:v>
                </c:pt>
                <c:pt idx="41749">
                  <c:v>208.7449999998825</c:v>
                </c:pt>
                <c:pt idx="41750">
                  <c:v>208.7499999998819</c:v>
                </c:pt>
                <c:pt idx="41751">
                  <c:v>208.7549999998826</c:v>
                </c:pt>
                <c:pt idx="41752">
                  <c:v>208.7599999998826</c:v>
                </c:pt>
                <c:pt idx="41753">
                  <c:v>208.7649999998825</c:v>
                </c:pt>
                <c:pt idx="41754">
                  <c:v>208.7699999998825</c:v>
                </c:pt>
                <c:pt idx="41755">
                  <c:v>208.7749999998825</c:v>
                </c:pt>
                <c:pt idx="41756">
                  <c:v>208.7799999998821</c:v>
                </c:pt>
                <c:pt idx="41757">
                  <c:v>208.7849999998826</c:v>
                </c:pt>
                <c:pt idx="41758">
                  <c:v>208.7899999998826</c:v>
                </c:pt>
                <c:pt idx="41759">
                  <c:v>208.7949999998825</c:v>
                </c:pt>
                <c:pt idx="41760">
                  <c:v>208.7999999998825</c:v>
                </c:pt>
                <c:pt idx="41761">
                  <c:v>208.8049999998826</c:v>
                </c:pt>
                <c:pt idx="41762">
                  <c:v>208.8099999998826</c:v>
                </c:pt>
                <c:pt idx="41763">
                  <c:v>208.8149999998826</c:v>
                </c:pt>
                <c:pt idx="41764">
                  <c:v>208.8199999998826</c:v>
                </c:pt>
                <c:pt idx="41765">
                  <c:v>208.8249999998826</c:v>
                </c:pt>
                <c:pt idx="41766">
                  <c:v>208.8299999998825</c:v>
                </c:pt>
                <c:pt idx="41767">
                  <c:v>208.8349999998825</c:v>
                </c:pt>
                <c:pt idx="41768">
                  <c:v>208.8399999998825</c:v>
                </c:pt>
                <c:pt idx="41769">
                  <c:v>208.8449999998825</c:v>
                </c:pt>
                <c:pt idx="41770">
                  <c:v>208.8499999998825</c:v>
                </c:pt>
                <c:pt idx="41771">
                  <c:v>208.8549999998826</c:v>
                </c:pt>
                <c:pt idx="41772">
                  <c:v>208.8599999998825</c:v>
                </c:pt>
                <c:pt idx="41773">
                  <c:v>208.8649999998825</c:v>
                </c:pt>
                <c:pt idx="41774">
                  <c:v>208.8699999998825</c:v>
                </c:pt>
                <c:pt idx="41775">
                  <c:v>208.8749999998825</c:v>
                </c:pt>
                <c:pt idx="41776">
                  <c:v>208.8799999998825</c:v>
                </c:pt>
                <c:pt idx="41777">
                  <c:v>208.8849999998825</c:v>
                </c:pt>
                <c:pt idx="41778">
                  <c:v>208.8899999998825</c:v>
                </c:pt>
                <c:pt idx="41779">
                  <c:v>208.8949999998825</c:v>
                </c:pt>
                <c:pt idx="41780">
                  <c:v>208.8999999998825</c:v>
                </c:pt>
                <c:pt idx="41781">
                  <c:v>208.9049999998825</c:v>
                </c:pt>
                <c:pt idx="41782">
                  <c:v>208.9099999998825</c:v>
                </c:pt>
                <c:pt idx="41783">
                  <c:v>208.9149999998825</c:v>
                </c:pt>
                <c:pt idx="41784">
                  <c:v>208.9199999998824</c:v>
                </c:pt>
                <c:pt idx="41785">
                  <c:v>208.9249999998825</c:v>
                </c:pt>
                <c:pt idx="41786">
                  <c:v>208.9299999998825</c:v>
                </c:pt>
                <c:pt idx="41787">
                  <c:v>208.9349999998825</c:v>
                </c:pt>
                <c:pt idx="41788">
                  <c:v>208.9399999998824</c:v>
                </c:pt>
                <c:pt idx="41789">
                  <c:v>208.9449999998824</c:v>
                </c:pt>
                <c:pt idx="41790">
                  <c:v>208.9499999998824</c:v>
                </c:pt>
                <c:pt idx="41791">
                  <c:v>208.9549999998824</c:v>
                </c:pt>
                <c:pt idx="41792">
                  <c:v>208.9599999998824</c:v>
                </c:pt>
                <c:pt idx="41793">
                  <c:v>208.9649999998824</c:v>
                </c:pt>
                <c:pt idx="41794">
                  <c:v>208.9699999998824</c:v>
                </c:pt>
                <c:pt idx="41795">
                  <c:v>208.9749999998824</c:v>
                </c:pt>
                <c:pt idx="41796">
                  <c:v>208.9799999998824</c:v>
                </c:pt>
                <c:pt idx="41797">
                  <c:v>208.9849999998824</c:v>
                </c:pt>
                <c:pt idx="41798">
                  <c:v>208.9899999998824</c:v>
                </c:pt>
                <c:pt idx="41799">
                  <c:v>208.9949999998824</c:v>
                </c:pt>
                <c:pt idx="41800">
                  <c:v>208.9999999998824</c:v>
                </c:pt>
                <c:pt idx="41801">
                  <c:v>209.0049999998824</c:v>
                </c:pt>
                <c:pt idx="41802">
                  <c:v>209.0099999998824</c:v>
                </c:pt>
                <c:pt idx="41803">
                  <c:v>209.0149999998823</c:v>
                </c:pt>
                <c:pt idx="41804">
                  <c:v>209.0199999998823</c:v>
                </c:pt>
                <c:pt idx="41805">
                  <c:v>209.0249999998824</c:v>
                </c:pt>
                <c:pt idx="41806">
                  <c:v>209.0299999998824</c:v>
                </c:pt>
                <c:pt idx="41807">
                  <c:v>209.0349999998824</c:v>
                </c:pt>
                <c:pt idx="41808">
                  <c:v>209.0399999998824</c:v>
                </c:pt>
                <c:pt idx="41809">
                  <c:v>209.0449999998824</c:v>
                </c:pt>
                <c:pt idx="41810">
                  <c:v>209.0499999998823</c:v>
                </c:pt>
                <c:pt idx="41811">
                  <c:v>209.0549999998823</c:v>
                </c:pt>
                <c:pt idx="41812">
                  <c:v>209.0599999998823</c:v>
                </c:pt>
                <c:pt idx="41813">
                  <c:v>209.0649999998823</c:v>
                </c:pt>
                <c:pt idx="41814">
                  <c:v>209.0699999998823</c:v>
                </c:pt>
                <c:pt idx="41815">
                  <c:v>209.0749999998823</c:v>
                </c:pt>
                <c:pt idx="41816">
                  <c:v>209.0799999998823</c:v>
                </c:pt>
                <c:pt idx="41817">
                  <c:v>209.0849999998823</c:v>
                </c:pt>
                <c:pt idx="41818">
                  <c:v>209.0899999998823</c:v>
                </c:pt>
                <c:pt idx="41819">
                  <c:v>209.0949999998823</c:v>
                </c:pt>
                <c:pt idx="41820">
                  <c:v>209.0999999998823</c:v>
                </c:pt>
                <c:pt idx="41821">
                  <c:v>209.1049999998823</c:v>
                </c:pt>
                <c:pt idx="41822">
                  <c:v>209.1099999998823</c:v>
                </c:pt>
                <c:pt idx="41823">
                  <c:v>209.1149999998823</c:v>
                </c:pt>
                <c:pt idx="41824">
                  <c:v>209.1199999998823</c:v>
                </c:pt>
                <c:pt idx="41825">
                  <c:v>209.1249999998823</c:v>
                </c:pt>
                <c:pt idx="41826">
                  <c:v>209.1299999998823</c:v>
                </c:pt>
                <c:pt idx="41827">
                  <c:v>209.1349999998823</c:v>
                </c:pt>
                <c:pt idx="41828">
                  <c:v>209.1399999998821</c:v>
                </c:pt>
                <c:pt idx="41829">
                  <c:v>209.1449999998821</c:v>
                </c:pt>
                <c:pt idx="41830">
                  <c:v>209.1499999998821</c:v>
                </c:pt>
                <c:pt idx="41831">
                  <c:v>209.1549999998822</c:v>
                </c:pt>
                <c:pt idx="41832">
                  <c:v>209.1599999998822</c:v>
                </c:pt>
                <c:pt idx="41833">
                  <c:v>209.1649999998822</c:v>
                </c:pt>
                <c:pt idx="41834">
                  <c:v>209.1699999998822</c:v>
                </c:pt>
                <c:pt idx="41835">
                  <c:v>209.1749999998821</c:v>
                </c:pt>
                <c:pt idx="41836">
                  <c:v>209.1799999998821</c:v>
                </c:pt>
                <c:pt idx="41837">
                  <c:v>209.1849999998822</c:v>
                </c:pt>
                <c:pt idx="41838">
                  <c:v>209.1899999998822</c:v>
                </c:pt>
                <c:pt idx="41839">
                  <c:v>209.1949999998822</c:v>
                </c:pt>
                <c:pt idx="41840">
                  <c:v>209.1999999998822</c:v>
                </c:pt>
                <c:pt idx="41841">
                  <c:v>209.2049999998821</c:v>
                </c:pt>
                <c:pt idx="41842">
                  <c:v>209.2099999998821</c:v>
                </c:pt>
                <c:pt idx="41843">
                  <c:v>209.2149999998821</c:v>
                </c:pt>
                <c:pt idx="41844">
                  <c:v>209.2199999998817</c:v>
                </c:pt>
                <c:pt idx="41845">
                  <c:v>209.2249999998822</c:v>
                </c:pt>
                <c:pt idx="41846">
                  <c:v>209.2299999998822</c:v>
                </c:pt>
                <c:pt idx="41847">
                  <c:v>209.2349999998821</c:v>
                </c:pt>
                <c:pt idx="41848">
                  <c:v>209.2399999998821</c:v>
                </c:pt>
                <c:pt idx="41849">
                  <c:v>209.2449999998821</c:v>
                </c:pt>
                <c:pt idx="41850">
                  <c:v>209.2499999998819</c:v>
                </c:pt>
                <c:pt idx="41851">
                  <c:v>209.2549999998822</c:v>
                </c:pt>
                <c:pt idx="41852">
                  <c:v>209.2599999998822</c:v>
                </c:pt>
                <c:pt idx="41853">
                  <c:v>209.2649999998821</c:v>
                </c:pt>
                <c:pt idx="41854">
                  <c:v>209.2699999998821</c:v>
                </c:pt>
                <c:pt idx="41855">
                  <c:v>209.2749999998821</c:v>
                </c:pt>
                <c:pt idx="41856">
                  <c:v>209.2799999998821</c:v>
                </c:pt>
                <c:pt idx="41857">
                  <c:v>209.2849999998821</c:v>
                </c:pt>
                <c:pt idx="41858">
                  <c:v>209.2899999998821</c:v>
                </c:pt>
                <c:pt idx="41859">
                  <c:v>209.2949999998821</c:v>
                </c:pt>
                <c:pt idx="41860">
                  <c:v>209.2999999998821</c:v>
                </c:pt>
                <c:pt idx="41861">
                  <c:v>209.3049999998821</c:v>
                </c:pt>
                <c:pt idx="41862">
                  <c:v>209.3099999998821</c:v>
                </c:pt>
                <c:pt idx="41863">
                  <c:v>209.3149999998821</c:v>
                </c:pt>
                <c:pt idx="41864">
                  <c:v>209.3199999998821</c:v>
                </c:pt>
                <c:pt idx="41865">
                  <c:v>209.3249999998821</c:v>
                </c:pt>
                <c:pt idx="41866">
                  <c:v>209.3299999998821</c:v>
                </c:pt>
                <c:pt idx="41867">
                  <c:v>209.3349999998821</c:v>
                </c:pt>
                <c:pt idx="41868">
                  <c:v>209.3399999998821</c:v>
                </c:pt>
                <c:pt idx="41869">
                  <c:v>209.3449999998821</c:v>
                </c:pt>
                <c:pt idx="41870">
                  <c:v>209.3499999998821</c:v>
                </c:pt>
                <c:pt idx="41871">
                  <c:v>209.3549999998821</c:v>
                </c:pt>
                <c:pt idx="41872">
                  <c:v>209.3599999998821</c:v>
                </c:pt>
                <c:pt idx="41873">
                  <c:v>209.3649999998821</c:v>
                </c:pt>
                <c:pt idx="41874">
                  <c:v>209.3699999998821</c:v>
                </c:pt>
                <c:pt idx="41875">
                  <c:v>209.374999999882</c:v>
                </c:pt>
                <c:pt idx="41876">
                  <c:v>209.379999999882</c:v>
                </c:pt>
                <c:pt idx="41877">
                  <c:v>209.384999999882</c:v>
                </c:pt>
                <c:pt idx="41878">
                  <c:v>209.389999999882</c:v>
                </c:pt>
                <c:pt idx="41879">
                  <c:v>209.394999999882</c:v>
                </c:pt>
                <c:pt idx="41880">
                  <c:v>209.399999999882</c:v>
                </c:pt>
                <c:pt idx="41881">
                  <c:v>209.404999999882</c:v>
                </c:pt>
                <c:pt idx="41882">
                  <c:v>209.409999999882</c:v>
                </c:pt>
                <c:pt idx="41883">
                  <c:v>209.414999999882</c:v>
                </c:pt>
                <c:pt idx="41884">
                  <c:v>209.419999999882</c:v>
                </c:pt>
                <c:pt idx="41885">
                  <c:v>209.424999999882</c:v>
                </c:pt>
                <c:pt idx="41886">
                  <c:v>209.429999999882</c:v>
                </c:pt>
                <c:pt idx="41887">
                  <c:v>209.434999999882</c:v>
                </c:pt>
                <c:pt idx="41888">
                  <c:v>209.439999999882</c:v>
                </c:pt>
                <c:pt idx="41889">
                  <c:v>209.444999999882</c:v>
                </c:pt>
                <c:pt idx="41890">
                  <c:v>209.449999999882</c:v>
                </c:pt>
                <c:pt idx="41891">
                  <c:v>209.454999999882</c:v>
                </c:pt>
                <c:pt idx="41892">
                  <c:v>209.459999999882</c:v>
                </c:pt>
                <c:pt idx="41893">
                  <c:v>209.464999999882</c:v>
                </c:pt>
                <c:pt idx="41894">
                  <c:v>209.469999999882</c:v>
                </c:pt>
                <c:pt idx="41895">
                  <c:v>209.474999999882</c:v>
                </c:pt>
                <c:pt idx="41896">
                  <c:v>209.479999999882</c:v>
                </c:pt>
                <c:pt idx="41897">
                  <c:v>209.484999999882</c:v>
                </c:pt>
                <c:pt idx="41898">
                  <c:v>209.4899999998819</c:v>
                </c:pt>
                <c:pt idx="41899">
                  <c:v>209.4949999998819</c:v>
                </c:pt>
                <c:pt idx="41900">
                  <c:v>209.4999999998819</c:v>
                </c:pt>
                <c:pt idx="41901">
                  <c:v>209.5049999998819</c:v>
                </c:pt>
                <c:pt idx="41902">
                  <c:v>209.5099999998819</c:v>
                </c:pt>
                <c:pt idx="41903">
                  <c:v>209.5149999998819</c:v>
                </c:pt>
                <c:pt idx="41904">
                  <c:v>209.5199999998819</c:v>
                </c:pt>
                <c:pt idx="41905">
                  <c:v>209.5249999998819</c:v>
                </c:pt>
                <c:pt idx="41906">
                  <c:v>209.5299999998819</c:v>
                </c:pt>
                <c:pt idx="41907">
                  <c:v>209.5349999998819</c:v>
                </c:pt>
                <c:pt idx="41908">
                  <c:v>209.5399999998819</c:v>
                </c:pt>
                <c:pt idx="41909">
                  <c:v>209.5449999998819</c:v>
                </c:pt>
                <c:pt idx="41910">
                  <c:v>209.5499999998819</c:v>
                </c:pt>
                <c:pt idx="41911">
                  <c:v>209.5549999998819</c:v>
                </c:pt>
                <c:pt idx="41912">
                  <c:v>209.5599999998819</c:v>
                </c:pt>
                <c:pt idx="41913">
                  <c:v>209.5649999998819</c:v>
                </c:pt>
                <c:pt idx="41914">
                  <c:v>209.5699999998819</c:v>
                </c:pt>
                <c:pt idx="41915">
                  <c:v>209.5749999998819</c:v>
                </c:pt>
                <c:pt idx="41916">
                  <c:v>209.5799999998817</c:v>
                </c:pt>
                <c:pt idx="41917">
                  <c:v>209.5849999998819</c:v>
                </c:pt>
                <c:pt idx="41918">
                  <c:v>209.5899999998819</c:v>
                </c:pt>
                <c:pt idx="41919">
                  <c:v>209.5949999998818</c:v>
                </c:pt>
                <c:pt idx="41920">
                  <c:v>209.5999999998818</c:v>
                </c:pt>
                <c:pt idx="41921">
                  <c:v>209.6049999998818</c:v>
                </c:pt>
                <c:pt idx="41922">
                  <c:v>209.6099999998818</c:v>
                </c:pt>
                <c:pt idx="41923">
                  <c:v>209.6149999998817</c:v>
                </c:pt>
                <c:pt idx="41924">
                  <c:v>209.6199999998817</c:v>
                </c:pt>
                <c:pt idx="41925">
                  <c:v>209.6249999998818</c:v>
                </c:pt>
                <c:pt idx="41926">
                  <c:v>209.6299999998818</c:v>
                </c:pt>
                <c:pt idx="41927">
                  <c:v>209.6349999998818</c:v>
                </c:pt>
                <c:pt idx="41928">
                  <c:v>209.6399999998818</c:v>
                </c:pt>
                <c:pt idx="41929">
                  <c:v>209.6449999998817</c:v>
                </c:pt>
                <c:pt idx="41930">
                  <c:v>209.6499999998817</c:v>
                </c:pt>
                <c:pt idx="41931">
                  <c:v>209.6549999998818</c:v>
                </c:pt>
                <c:pt idx="41932">
                  <c:v>209.6599999998818</c:v>
                </c:pt>
                <c:pt idx="41933">
                  <c:v>209.6649999998818</c:v>
                </c:pt>
                <c:pt idx="41934">
                  <c:v>209.6699999998818</c:v>
                </c:pt>
                <c:pt idx="41935">
                  <c:v>209.6749999998817</c:v>
                </c:pt>
                <c:pt idx="41936">
                  <c:v>209.6799999998817</c:v>
                </c:pt>
                <c:pt idx="41937">
                  <c:v>209.6849999998818</c:v>
                </c:pt>
                <c:pt idx="41938">
                  <c:v>209.6899999998818</c:v>
                </c:pt>
                <c:pt idx="41939">
                  <c:v>209.6949999998818</c:v>
                </c:pt>
                <c:pt idx="41940">
                  <c:v>209.6999999998818</c:v>
                </c:pt>
                <c:pt idx="41941">
                  <c:v>209.7049999998817</c:v>
                </c:pt>
                <c:pt idx="41942">
                  <c:v>209.7099999998817</c:v>
                </c:pt>
                <c:pt idx="41943">
                  <c:v>209.7149999998817</c:v>
                </c:pt>
                <c:pt idx="41944">
                  <c:v>209.7199999998817</c:v>
                </c:pt>
                <c:pt idx="41945">
                  <c:v>209.7249999998817</c:v>
                </c:pt>
                <c:pt idx="41946">
                  <c:v>209.7299999998817</c:v>
                </c:pt>
                <c:pt idx="41947">
                  <c:v>209.7349999998817</c:v>
                </c:pt>
                <c:pt idx="41948">
                  <c:v>209.7399999998817</c:v>
                </c:pt>
                <c:pt idx="41949">
                  <c:v>209.7449999998817</c:v>
                </c:pt>
                <c:pt idx="41950">
                  <c:v>209.7499999998817</c:v>
                </c:pt>
                <c:pt idx="41951">
                  <c:v>209.7549999998817</c:v>
                </c:pt>
                <c:pt idx="41952">
                  <c:v>209.7599999998817</c:v>
                </c:pt>
                <c:pt idx="41953">
                  <c:v>209.7649999998817</c:v>
                </c:pt>
                <c:pt idx="41954">
                  <c:v>209.7699999998817</c:v>
                </c:pt>
                <c:pt idx="41955">
                  <c:v>209.7749999998817</c:v>
                </c:pt>
                <c:pt idx="41956">
                  <c:v>209.7799999998817</c:v>
                </c:pt>
                <c:pt idx="41957">
                  <c:v>209.7849999998817</c:v>
                </c:pt>
                <c:pt idx="41958">
                  <c:v>209.7899999998817</c:v>
                </c:pt>
                <c:pt idx="41959">
                  <c:v>209.7949999998817</c:v>
                </c:pt>
                <c:pt idx="41960">
                  <c:v>209.7999999998815</c:v>
                </c:pt>
                <c:pt idx="41961">
                  <c:v>209.8049999998817</c:v>
                </c:pt>
                <c:pt idx="41962">
                  <c:v>209.8099999998817</c:v>
                </c:pt>
                <c:pt idx="41963">
                  <c:v>209.8149999998816</c:v>
                </c:pt>
                <c:pt idx="41964">
                  <c:v>209.8199999998816</c:v>
                </c:pt>
                <c:pt idx="41965">
                  <c:v>209.8249999998816</c:v>
                </c:pt>
                <c:pt idx="41966">
                  <c:v>209.8299999998816</c:v>
                </c:pt>
                <c:pt idx="41967">
                  <c:v>209.8349999998816</c:v>
                </c:pt>
                <c:pt idx="41968">
                  <c:v>209.8399999998816</c:v>
                </c:pt>
                <c:pt idx="41969">
                  <c:v>209.8449999998816</c:v>
                </c:pt>
                <c:pt idx="41970">
                  <c:v>209.8499999998816</c:v>
                </c:pt>
                <c:pt idx="41971">
                  <c:v>209.8549999998816</c:v>
                </c:pt>
                <c:pt idx="41972">
                  <c:v>209.8599999998816</c:v>
                </c:pt>
                <c:pt idx="41973">
                  <c:v>209.8649999998816</c:v>
                </c:pt>
                <c:pt idx="41974">
                  <c:v>209.8699999998816</c:v>
                </c:pt>
                <c:pt idx="41975">
                  <c:v>209.8749999998816</c:v>
                </c:pt>
                <c:pt idx="41976">
                  <c:v>209.8799999998816</c:v>
                </c:pt>
                <c:pt idx="41977">
                  <c:v>209.8849999998816</c:v>
                </c:pt>
                <c:pt idx="41978">
                  <c:v>209.8899999998816</c:v>
                </c:pt>
                <c:pt idx="41979">
                  <c:v>209.8949999998816</c:v>
                </c:pt>
                <c:pt idx="41980">
                  <c:v>209.8999999998816</c:v>
                </c:pt>
                <c:pt idx="41981">
                  <c:v>209.9049999998816</c:v>
                </c:pt>
                <c:pt idx="41982">
                  <c:v>209.9099999998816</c:v>
                </c:pt>
                <c:pt idx="41983">
                  <c:v>209.9149999998816</c:v>
                </c:pt>
                <c:pt idx="41984">
                  <c:v>209.9199999998816</c:v>
                </c:pt>
                <c:pt idx="41985">
                  <c:v>209.9249999998816</c:v>
                </c:pt>
                <c:pt idx="41986">
                  <c:v>209.9299999998815</c:v>
                </c:pt>
                <c:pt idx="41987">
                  <c:v>209.9349999998815</c:v>
                </c:pt>
                <c:pt idx="41988">
                  <c:v>209.9399999998815</c:v>
                </c:pt>
                <c:pt idx="41989">
                  <c:v>209.9449999998815</c:v>
                </c:pt>
                <c:pt idx="41990">
                  <c:v>209.9499999998815</c:v>
                </c:pt>
                <c:pt idx="41991">
                  <c:v>209.9549999998816</c:v>
                </c:pt>
                <c:pt idx="41992">
                  <c:v>209.9599999998815</c:v>
                </c:pt>
                <c:pt idx="41993">
                  <c:v>209.9649999998815</c:v>
                </c:pt>
                <c:pt idx="41994">
                  <c:v>209.9699999998815</c:v>
                </c:pt>
                <c:pt idx="41995">
                  <c:v>209.9749999998815</c:v>
                </c:pt>
                <c:pt idx="41996">
                  <c:v>209.9799999998815</c:v>
                </c:pt>
                <c:pt idx="41997">
                  <c:v>209.9849999998815</c:v>
                </c:pt>
                <c:pt idx="41998">
                  <c:v>209.9899999998815</c:v>
                </c:pt>
                <c:pt idx="41999">
                  <c:v>209.9949999998815</c:v>
                </c:pt>
                <c:pt idx="42000">
                  <c:v>209.9999999998815</c:v>
                </c:pt>
                <c:pt idx="42001">
                  <c:v>210.0049999998815</c:v>
                </c:pt>
                <c:pt idx="42002">
                  <c:v>210.0099999998815</c:v>
                </c:pt>
                <c:pt idx="42003">
                  <c:v>210.0149999998815</c:v>
                </c:pt>
                <c:pt idx="42004">
                  <c:v>210.0199999998813</c:v>
                </c:pt>
                <c:pt idx="42005">
                  <c:v>210.0249999998815</c:v>
                </c:pt>
                <c:pt idx="42006">
                  <c:v>210.0299999998815</c:v>
                </c:pt>
                <c:pt idx="42007">
                  <c:v>210.0349999998814</c:v>
                </c:pt>
                <c:pt idx="42008">
                  <c:v>210.0399999998814</c:v>
                </c:pt>
                <c:pt idx="42009">
                  <c:v>210.0449999998814</c:v>
                </c:pt>
                <c:pt idx="42010">
                  <c:v>210.0499999998814</c:v>
                </c:pt>
                <c:pt idx="42011">
                  <c:v>210.0549999998814</c:v>
                </c:pt>
                <c:pt idx="42012">
                  <c:v>210.0599999998814</c:v>
                </c:pt>
                <c:pt idx="42013">
                  <c:v>210.0649999998814</c:v>
                </c:pt>
                <c:pt idx="42014">
                  <c:v>210.0699999998814</c:v>
                </c:pt>
                <c:pt idx="42015">
                  <c:v>210.0749999998814</c:v>
                </c:pt>
                <c:pt idx="42016">
                  <c:v>210.0799999998814</c:v>
                </c:pt>
                <c:pt idx="42017">
                  <c:v>210.0849999998814</c:v>
                </c:pt>
                <c:pt idx="42018">
                  <c:v>210.0899999998814</c:v>
                </c:pt>
                <c:pt idx="42019">
                  <c:v>210.0949999998814</c:v>
                </c:pt>
                <c:pt idx="42020">
                  <c:v>210.0999999998814</c:v>
                </c:pt>
                <c:pt idx="42021">
                  <c:v>210.1049999998814</c:v>
                </c:pt>
                <c:pt idx="42022">
                  <c:v>210.1099999998814</c:v>
                </c:pt>
                <c:pt idx="42023">
                  <c:v>210.1149999998813</c:v>
                </c:pt>
                <c:pt idx="42024">
                  <c:v>210.1199999998813</c:v>
                </c:pt>
                <c:pt idx="42025">
                  <c:v>210.1249999998814</c:v>
                </c:pt>
                <c:pt idx="42026">
                  <c:v>210.1299999998814</c:v>
                </c:pt>
                <c:pt idx="42027">
                  <c:v>210.1349999998814</c:v>
                </c:pt>
                <c:pt idx="42028">
                  <c:v>210.1399999998814</c:v>
                </c:pt>
                <c:pt idx="42029">
                  <c:v>210.1449999998813</c:v>
                </c:pt>
                <c:pt idx="42030">
                  <c:v>210.1499999998813</c:v>
                </c:pt>
                <c:pt idx="42031">
                  <c:v>210.1549999998813</c:v>
                </c:pt>
                <c:pt idx="42032">
                  <c:v>210.1599999998813</c:v>
                </c:pt>
                <c:pt idx="42033">
                  <c:v>210.1649999998813</c:v>
                </c:pt>
                <c:pt idx="42034">
                  <c:v>210.1699999998813</c:v>
                </c:pt>
                <c:pt idx="42035">
                  <c:v>210.1749999998813</c:v>
                </c:pt>
                <c:pt idx="42036">
                  <c:v>210.1799999998813</c:v>
                </c:pt>
                <c:pt idx="42037">
                  <c:v>210.1849999998813</c:v>
                </c:pt>
                <c:pt idx="42038">
                  <c:v>210.1899999998813</c:v>
                </c:pt>
                <c:pt idx="42039">
                  <c:v>210.1949999998813</c:v>
                </c:pt>
                <c:pt idx="42040">
                  <c:v>210.1999999998813</c:v>
                </c:pt>
                <c:pt idx="42041">
                  <c:v>210.2049999998813</c:v>
                </c:pt>
                <c:pt idx="42042">
                  <c:v>210.2099999998813</c:v>
                </c:pt>
                <c:pt idx="42043">
                  <c:v>210.2149999998813</c:v>
                </c:pt>
                <c:pt idx="42044">
                  <c:v>210.2199999998813</c:v>
                </c:pt>
                <c:pt idx="42045">
                  <c:v>210.2249999998813</c:v>
                </c:pt>
                <c:pt idx="42046">
                  <c:v>210.2299999998813</c:v>
                </c:pt>
                <c:pt idx="42047">
                  <c:v>210.2349999998813</c:v>
                </c:pt>
                <c:pt idx="42048">
                  <c:v>210.2399999998811</c:v>
                </c:pt>
                <c:pt idx="42049">
                  <c:v>210.2449999998811</c:v>
                </c:pt>
                <c:pt idx="42050">
                  <c:v>210.2499999998811</c:v>
                </c:pt>
                <c:pt idx="42051">
                  <c:v>210.2549999998812</c:v>
                </c:pt>
                <c:pt idx="42052">
                  <c:v>210.2599999998812</c:v>
                </c:pt>
                <c:pt idx="42053">
                  <c:v>210.2649999998812</c:v>
                </c:pt>
                <c:pt idx="42054">
                  <c:v>210.2699999998812</c:v>
                </c:pt>
                <c:pt idx="42055">
                  <c:v>210.2749999998811</c:v>
                </c:pt>
                <c:pt idx="42056">
                  <c:v>210.2799999998811</c:v>
                </c:pt>
                <c:pt idx="42057">
                  <c:v>210.2849999998812</c:v>
                </c:pt>
                <c:pt idx="42058">
                  <c:v>210.2899999998812</c:v>
                </c:pt>
                <c:pt idx="42059">
                  <c:v>210.2949999998812</c:v>
                </c:pt>
                <c:pt idx="42060">
                  <c:v>210.2999999998812</c:v>
                </c:pt>
                <c:pt idx="42061">
                  <c:v>210.3049999998812</c:v>
                </c:pt>
                <c:pt idx="42062">
                  <c:v>210.3099999998812</c:v>
                </c:pt>
                <c:pt idx="42063">
                  <c:v>210.3149999998812</c:v>
                </c:pt>
                <c:pt idx="42064">
                  <c:v>210.3199999998812</c:v>
                </c:pt>
                <c:pt idx="42065">
                  <c:v>210.3249999998812</c:v>
                </c:pt>
                <c:pt idx="42066">
                  <c:v>210.3299999998812</c:v>
                </c:pt>
                <c:pt idx="42067">
                  <c:v>210.3349999998812</c:v>
                </c:pt>
                <c:pt idx="42068">
                  <c:v>210.3399999998812</c:v>
                </c:pt>
                <c:pt idx="42069">
                  <c:v>210.3449999998812</c:v>
                </c:pt>
                <c:pt idx="42070">
                  <c:v>210.3499999998812</c:v>
                </c:pt>
                <c:pt idx="42071">
                  <c:v>210.3549999998812</c:v>
                </c:pt>
                <c:pt idx="42072">
                  <c:v>210.3599999998812</c:v>
                </c:pt>
                <c:pt idx="42073">
                  <c:v>210.3649999998812</c:v>
                </c:pt>
                <c:pt idx="42074">
                  <c:v>210.3699999998811</c:v>
                </c:pt>
                <c:pt idx="42075">
                  <c:v>210.3749999998811</c:v>
                </c:pt>
                <c:pt idx="42076">
                  <c:v>210.3799999998811</c:v>
                </c:pt>
                <c:pt idx="42077">
                  <c:v>210.3849999998812</c:v>
                </c:pt>
                <c:pt idx="42078">
                  <c:v>210.3899999998812</c:v>
                </c:pt>
                <c:pt idx="42079">
                  <c:v>210.3949999998812</c:v>
                </c:pt>
                <c:pt idx="42080">
                  <c:v>210.3999999998811</c:v>
                </c:pt>
                <c:pt idx="42081">
                  <c:v>210.4049999998811</c:v>
                </c:pt>
                <c:pt idx="42082">
                  <c:v>210.4099999998811</c:v>
                </c:pt>
                <c:pt idx="42083">
                  <c:v>210.4149999998811</c:v>
                </c:pt>
                <c:pt idx="42084">
                  <c:v>210.4199999998811</c:v>
                </c:pt>
                <c:pt idx="42085">
                  <c:v>210.4249999998811</c:v>
                </c:pt>
                <c:pt idx="42086">
                  <c:v>210.4299999998811</c:v>
                </c:pt>
                <c:pt idx="42087">
                  <c:v>210.4349999998811</c:v>
                </c:pt>
                <c:pt idx="42088">
                  <c:v>210.4399999998811</c:v>
                </c:pt>
                <c:pt idx="42089">
                  <c:v>210.4449999998811</c:v>
                </c:pt>
                <c:pt idx="42090">
                  <c:v>210.4499999998811</c:v>
                </c:pt>
                <c:pt idx="42091">
                  <c:v>210.4549999998811</c:v>
                </c:pt>
                <c:pt idx="42092">
                  <c:v>210.4599999998811</c:v>
                </c:pt>
                <c:pt idx="42093">
                  <c:v>210.4649999998811</c:v>
                </c:pt>
                <c:pt idx="42094">
                  <c:v>210.4699999998811</c:v>
                </c:pt>
                <c:pt idx="42095">
                  <c:v>210.474999999881</c:v>
                </c:pt>
                <c:pt idx="42096">
                  <c:v>210.479999999881</c:v>
                </c:pt>
                <c:pt idx="42097">
                  <c:v>210.484999999881</c:v>
                </c:pt>
                <c:pt idx="42098">
                  <c:v>210.489999999881</c:v>
                </c:pt>
                <c:pt idx="42099">
                  <c:v>210.494999999881</c:v>
                </c:pt>
                <c:pt idx="42100">
                  <c:v>210.499999999881</c:v>
                </c:pt>
                <c:pt idx="42101">
                  <c:v>210.504999999881</c:v>
                </c:pt>
                <c:pt idx="42102">
                  <c:v>210.509999999881</c:v>
                </c:pt>
                <c:pt idx="42103">
                  <c:v>210.514999999881</c:v>
                </c:pt>
                <c:pt idx="42104">
                  <c:v>210.519999999881</c:v>
                </c:pt>
                <c:pt idx="42105">
                  <c:v>210.524999999881</c:v>
                </c:pt>
                <c:pt idx="42106">
                  <c:v>210.529999999881</c:v>
                </c:pt>
                <c:pt idx="42107">
                  <c:v>210.534999999881</c:v>
                </c:pt>
                <c:pt idx="42108">
                  <c:v>210.539999999881</c:v>
                </c:pt>
                <c:pt idx="42109">
                  <c:v>210.544999999881</c:v>
                </c:pt>
                <c:pt idx="42110">
                  <c:v>210.549999999881</c:v>
                </c:pt>
                <c:pt idx="42111">
                  <c:v>210.554999999881</c:v>
                </c:pt>
                <c:pt idx="42112">
                  <c:v>210.559999999881</c:v>
                </c:pt>
                <c:pt idx="42113">
                  <c:v>210.564999999881</c:v>
                </c:pt>
                <c:pt idx="42114">
                  <c:v>210.569999999881</c:v>
                </c:pt>
                <c:pt idx="42115">
                  <c:v>210.574999999881</c:v>
                </c:pt>
                <c:pt idx="42116">
                  <c:v>210.579999999881</c:v>
                </c:pt>
                <c:pt idx="42117">
                  <c:v>210.584999999881</c:v>
                </c:pt>
                <c:pt idx="42118">
                  <c:v>210.5899999998809</c:v>
                </c:pt>
                <c:pt idx="42119">
                  <c:v>210.5949999998809</c:v>
                </c:pt>
                <c:pt idx="42120">
                  <c:v>210.5999999998809</c:v>
                </c:pt>
                <c:pt idx="42121">
                  <c:v>210.6049999998809</c:v>
                </c:pt>
                <c:pt idx="42122">
                  <c:v>210.6099999998809</c:v>
                </c:pt>
                <c:pt idx="42123">
                  <c:v>210.6149999998809</c:v>
                </c:pt>
                <c:pt idx="42124">
                  <c:v>210.6199999998809</c:v>
                </c:pt>
                <c:pt idx="42125">
                  <c:v>210.6249999998809</c:v>
                </c:pt>
                <c:pt idx="42126">
                  <c:v>210.6299999998809</c:v>
                </c:pt>
                <c:pt idx="42127">
                  <c:v>210.6349999998809</c:v>
                </c:pt>
                <c:pt idx="42128">
                  <c:v>210.6399999998809</c:v>
                </c:pt>
                <c:pt idx="42129">
                  <c:v>210.6449999998809</c:v>
                </c:pt>
                <c:pt idx="42130">
                  <c:v>210.6499999998809</c:v>
                </c:pt>
                <c:pt idx="42131">
                  <c:v>210.6549999998809</c:v>
                </c:pt>
                <c:pt idx="42132">
                  <c:v>210.6599999998809</c:v>
                </c:pt>
                <c:pt idx="42133">
                  <c:v>210.6649999998809</c:v>
                </c:pt>
                <c:pt idx="42134">
                  <c:v>210.6699999998809</c:v>
                </c:pt>
                <c:pt idx="42135">
                  <c:v>210.6749999998809</c:v>
                </c:pt>
                <c:pt idx="42136">
                  <c:v>210.6799999998807</c:v>
                </c:pt>
                <c:pt idx="42137">
                  <c:v>210.6849999998809</c:v>
                </c:pt>
                <c:pt idx="42138">
                  <c:v>210.6899999998809</c:v>
                </c:pt>
                <c:pt idx="42139">
                  <c:v>210.6949999998808</c:v>
                </c:pt>
                <c:pt idx="42140">
                  <c:v>210.6999999998808</c:v>
                </c:pt>
                <c:pt idx="42141">
                  <c:v>210.7049999998808</c:v>
                </c:pt>
                <c:pt idx="42142">
                  <c:v>210.7099999998808</c:v>
                </c:pt>
                <c:pt idx="42143">
                  <c:v>210.7149999998807</c:v>
                </c:pt>
                <c:pt idx="42144">
                  <c:v>210.7199999998807</c:v>
                </c:pt>
                <c:pt idx="42145">
                  <c:v>210.7249999998808</c:v>
                </c:pt>
                <c:pt idx="42146">
                  <c:v>210.7299999998808</c:v>
                </c:pt>
                <c:pt idx="42147">
                  <c:v>210.7349999998808</c:v>
                </c:pt>
                <c:pt idx="42148">
                  <c:v>210.7399999998808</c:v>
                </c:pt>
                <c:pt idx="42149">
                  <c:v>210.7449999998807</c:v>
                </c:pt>
                <c:pt idx="42150">
                  <c:v>210.7499999998807</c:v>
                </c:pt>
                <c:pt idx="42151">
                  <c:v>210.7549999998808</c:v>
                </c:pt>
                <c:pt idx="42152">
                  <c:v>210.7599999998808</c:v>
                </c:pt>
                <c:pt idx="42153">
                  <c:v>210.7649999998808</c:v>
                </c:pt>
                <c:pt idx="42154">
                  <c:v>210.7699999998808</c:v>
                </c:pt>
                <c:pt idx="42155">
                  <c:v>210.7749999998807</c:v>
                </c:pt>
                <c:pt idx="42156">
                  <c:v>210.7799999998807</c:v>
                </c:pt>
                <c:pt idx="42157">
                  <c:v>210.7849999998808</c:v>
                </c:pt>
                <c:pt idx="42158">
                  <c:v>210.7899999998808</c:v>
                </c:pt>
                <c:pt idx="42159">
                  <c:v>210.7949999998808</c:v>
                </c:pt>
                <c:pt idx="42160">
                  <c:v>210.7999999998808</c:v>
                </c:pt>
                <c:pt idx="42161">
                  <c:v>210.8049999998808</c:v>
                </c:pt>
                <c:pt idx="42162">
                  <c:v>210.8099999998807</c:v>
                </c:pt>
                <c:pt idx="42163">
                  <c:v>210.8149999998807</c:v>
                </c:pt>
                <c:pt idx="42164">
                  <c:v>210.8199999998807</c:v>
                </c:pt>
                <c:pt idx="42165">
                  <c:v>210.8249999998808</c:v>
                </c:pt>
                <c:pt idx="42166">
                  <c:v>210.8299999998808</c:v>
                </c:pt>
                <c:pt idx="42167">
                  <c:v>210.8349999998808</c:v>
                </c:pt>
                <c:pt idx="42168">
                  <c:v>210.8399999998807</c:v>
                </c:pt>
                <c:pt idx="42169">
                  <c:v>210.8449999998807</c:v>
                </c:pt>
                <c:pt idx="42170">
                  <c:v>210.8499999998807</c:v>
                </c:pt>
                <c:pt idx="42171">
                  <c:v>210.8549999998807</c:v>
                </c:pt>
                <c:pt idx="42172">
                  <c:v>210.8599999998807</c:v>
                </c:pt>
                <c:pt idx="42173">
                  <c:v>210.8649999998807</c:v>
                </c:pt>
                <c:pt idx="42174">
                  <c:v>210.8699999998807</c:v>
                </c:pt>
                <c:pt idx="42175">
                  <c:v>210.8749999998807</c:v>
                </c:pt>
                <c:pt idx="42176">
                  <c:v>210.8799999998807</c:v>
                </c:pt>
                <c:pt idx="42177">
                  <c:v>210.8849999998807</c:v>
                </c:pt>
                <c:pt idx="42178">
                  <c:v>210.8899999998807</c:v>
                </c:pt>
                <c:pt idx="42179">
                  <c:v>210.8949999998807</c:v>
                </c:pt>
                <c:pt idx="42180">
                  <c:v>210.8999999998807</c:v>
                </c:pt>
                <c:pt idx="42181">
                  <c:v>210.9049999998807</c:v>
                </c:pt>
                <c:pt idx="42182">
                  <c:v>210.9099999998807</c:v>
                </c:pt>
                <c:pt idx="42183">
                  <c:v>210.9149999998806</c:v>
                </c:pt>
                <c:pt idx="42184">
                  <c:v>210.9199999998806</c:v>
                </c:pt>
                <c:pt idx="42185">
                  <c:v>210.9249999998806</c:v>
                </c:pt>
                <c:pt idx="42186">
                  <c:v>210.9299999998806</c:v>
                </c:pt>
                <c:pt idx="42187">
                  <c:v>210.9349999998806</c:v>
                </c:pt>
                <c:pt idx="42188">
                  <c:v>210.9399999998806</c:v>
                </c:pt>
                <c:pt idx="42189">
                  <c:v>210.9449999998806</c:v>
                </c:pt>
                <c:pt idx="42190">
                  <c:v>210.9499999998806</c:v>
                </c:pt>
                <c:pt idx="42191">
                  <c:v>210.9549999998806</c:v>
                </c:pt>
                <c:pt idx="42192">
                  <c:v>210.9599999998806</c:v>
                </c:pt>
                <c:pt idx="42193">
                  <c:v>210.9649999998806</c:v>
                </c:pt>
                <c:pt idx="42194">
                  <c:v>210.9699999998806</c:v>
                </c:pt>
                <c:pt idx="42195">
                  <c:v>210.9749999998806</c:v>
                </c:pt>
                <c:pt idx="42196">
                  <c:v>210.9799999998806</c:v>
                </c:pt>
                <c:pt idx="42197">
                  <c:v>210.9849999998806</c:v>
                </c:pt>
                <c:pt idx="42198">
                  <c:v>210.9899999998806</c:v>
                </c:pt>
                <c:pt idx="42199">
                  <c:v>210.9949999998806</c:v>
                </c:pt>
                <c:pt idx="42200">
                  <c:v>210.9999999998806</c:v>
                </c:pt>
                <c:pt idx="42201">
                  <c:v>211.0049999998806</c:v>
                </c:pt>
                <c:pt idx="42202">
                  <c:v>211.0099999998806</c:v>
                </c:pt>
                <c:pt idx="42203">
                  <c:v>211.0149999998806</c:v>
                </c:pt>
                <c:pt idx="42204">
                  <c:v>211.0199999998806</c:v>
                </c:pt>
                <c:pt idx="42205">
                  <c:v>211.0249999998806</c:v>
                </c:pt>
                <c:pt idx="42206">
                  <c:v>211.0299999998805</c:v>
                </c:pt>
                <c:pt idx="42207">
                  <c:v>211.0349999998805</c:v>
                </c:pt>
                <c:pt idx="42208">
                  <c:v>211.0399999998805</c:v>
                </c:pt>
                <c:pt idx="42209">
                  <c:v>211.0449999998805</c:v>
                </c:pt>
                <c:pt idx="42210">
                  <c:v>211.0499999998805</c:v>
                </c:pt>
                <c:pt idx="42211">
                  <c:v>211.0549999998806</c:v>
                </c:pt>
                <c:pt idx="42212">
                  <c:v>211.0599999998805</c:v>
                </c:pt>
                <c:pt idx="42213">
                  <c:v>211.0649999998805</c:v>
                </c:pt>
                <c:pt idx="42214">
                  <c:v>211.0699999998805</c:v>
                </c:pt>
                <c:pt idx="42215">
                  <c:v>211.0749999998805</c:v>
                </c:pt>
                <c:pt idx="42216">
                  <c:v>211.0799999998805</c:v>
                </c:pt>
                <c:pt idx="42217">
                  <c:v>211.0849999998805</c:v>
                </c:pt>
                <c:pt idx="42218">
                  <c:v>211.0899999998805</c:v>
                </c:pt>
                <c:pt idx="42219">
                  <c:v>211.0949999998805</c:v>
                </c:pt>
                <c:pt idx="42220">
                  <c:v>211.0999999998805</c:v>
                </c:pt>
                <c:pt idx="42221">
                  <c:v>211.1049999998805</c:v>
                </c:pt>
                <c:pt idx="42222">
                  <c:v>211.1099999998805</c:v>
                </c:pt>
                <c:pt idx="42223">
                  <c:v>211.1149999998805</c:v>
                </c:pt>
                <c:pt idx="42224">
                  <c:v>211.1199999998803</c:v>
                </c:pt>
                <c:pt idx="42225">
                  <c:v>211.1249999998805</c:v>
                </c:pt>
                <c:pt idx="42226">
                  <c:v>211.1299999998805</c:v>
                </c:pt>
                <c:pt idx="42227">
                  <c:v>211.1349999998804</c:v>
                </c:pt>
                <c:pt idx="42228">
                  <c:v>211.1399999998804</c:v>
                </c:pt>
                <c:pt idx="42229">
                  <c:v>211.1449999998804</c:v>
                </c:pt>
                <c:pt idx="42230">
                  <c:v>211.1499999998804</c:v>
                </c:pt>
                <c:pt idx="42231">
                  <c:v>211.1549999998804</c:v>
                </c:pt>
                <c:pt idx="42232">
                  <c:v>211.1599999998804</c:v>
                </c:pt>
                <c:pt idx="42233">
                  <c:v>211.1649999998804</c:v>
                </c:pt>
                <c:pt idx="42234">
                  <c:v>211.1699999998804</c:v>
                </c:pt>
                <c:pt idx="42235">
                  <c:v>211.1749999998804</c:v>
                </c:pt>
                <c:pt idx="42236">
                  <c:v>211.1799999998804</c:v>
                </c:pt>
                <c:pt idx="42237">
                  <c:v>211.1849999998804</c:v>
                </c:pt>
                <c:pt idx="42238">
                  <c:v>211.1899999998804</c:v>
                </c:pt>
                <c:pt idx="42239">
                  <c:v>211.1949999998804</c:v>
                </c:pt>
                <c:pt idx="42240">
                  <c:v>211.1999999998804</c:v>
                </c:pt>
                <c:pt idx="42241">
                  <c:v>211.2049999998804</c:v>
                </c:pt>
                <c:pt idx="42242">
                  <c:v>211.2099999998804</c:v>
                </c:pt>
                <c:pt idx="42243">
                  <c:v>211.2149999998803</c:v>
                </c:pt>
                <c:pt idx="42244">
                  <c:v>211.2199999998803</c:v>
                </c:pt>
                <c:pt idx="42245">
                  <c:v>211.2249999998804</c:v>
                </c:pt>
                <c:pt idx="42246">
                  <c:v>211.2299999998804</c:v>
                </c:pt>
                <c:pt idx="42247">
                  <c:v>211.2349999998804</c:v>
                </c:pt>
                <c:pt idx="42248">
                  <c:v>211.2399999998804</c:v>
                </c:pt>
                <c:pt idx="42249">
                  <c:v>211.2449999998803</c:v>
                </c:pt>
                <c:pt idx="42250">
                  <c:v>211.2499999998803</c:v>
                </c:pt>
                <c:pt idx="42251">
                  <c:v>211.2549999998803</c:v>
                </c:pt>
                <c:pt idx="42252">
                  <c:v>211.2599999998803</c:v>
                </c:pt>
                <c:pt idx="42253">
                  <c:v>211.2649999998803</c:v>
                </c:pt>
                <c:pt idx="42254">
                  <c:v>211.2699999998803</c:v>
                </c:pt>
                <c:pt idx="42255">
                  <c:v>211.2749999998803</c:v>
                </c:pt>
                <c:pt idx="42256">
                  <c:v>211.2799999998803</c:v>
                </c:pt>
                <c:pt idx="42257">
                  <c:v>211.2849999998803</c:v>
                </c:pt>
                <c:pt idx="42258">
                  <c:v>211.2899999998803</c:v>
                </c:pt>
                <c:pt idx="42259">
                  <c:v>211.2949999998803</c:v>
                </c:pt>
                <c:pt idx="42260">
                  <c:v>211.2999999998803</c:v>
                </c:pt>
                <c:pt idx="42261">
                  <c:v>211.3049999998803</c:v>
                </c:pt>
                <c:pt idx="42262">
                  <c:v>211.3099999998803</c:v>
                </c:pt>
                <c:pt idx="42263">
                  <c:v>211.3149999998803</c:v>
                </c:pt>
                <c:pt idx="42264">
                  <c:v>211.3199999998803</c:v>
                </c:pt>
                <c:pt idx="42265">
                  <c:v>211.3249999998803</c:v>
                </c:pt>
                <c:pt idx="42266">
                  <c:v>211.3299999998803</c:v>
                </c:pt>
                <c:pt idx="42267">
                  <c:v>211.3349999998803</c:v>
                </c:pt>
                <c:pt idx="42268">
                  <c:v>211.3399999998803</c:v>
                </c:pt>
                <c:pt idx="42269">
                  <c:v>211.3449999998803</c:v>
                </c:pt>
                <c:pt idx="42270">
                  <c:v>211.3499999998803</c:v>
                </c:pt>
                <c:pt idx="42271">
                  <c:v>211.3549999998803</c:v>
                </c:pt>
                <c:pt idx="42272">
                  <c:v>211.3599999998802</c:v>
                </c:pt>
                <c:pt idx="42273">
                  <c:v>211.3649999998802</c:v>
                </c:pt>
                <c:pt idx="42274">
                  <c:v>211.3699999998802</c:v>
                </c:pt>
                <c:pt idx="42275">
                  <c:v>211.3749999998802</c:v>
                </c:pt>
                <c:pt idx="42276">
                  <c:v>211.3799999998802</c:v>
                </c:pt>
                <c:pt idx="42277">
                  <c:v>211.3849999998803</c:v>
                </c:pt>
                <c:pt idx="42278">
                  <c:v>211.3899999998802</c:v>
                </c:pt>
                <c:pt idx="42279">
                  <c:v>211.3949999998802</c:v>
                </c:pt>
                <c:pt idx="42280">
                  <c:v>211.3999999998802</c:v>
                </c:pt>
                <c:pt idx="42281">
                  <c:v>211.4049999998802</c:v>
                </c:pt>
                <c:pt idx="42282">
                  <c:v>211.4099999998802</c:v>
                </c:pt>
                <c:pt idx="42283">
                  <c:v>211.4149999998802</c:v>
                </c:pt>
                <c:pt idx="42284">
                  <c:v>211.4199999998802</c:v>
                </c:pt>
                <c:pt idx="42285">
                  <c:v>211.4249999998802</c:v>
                </c:pt>
                <c:pt idx="42286">
                  <c:v>211.4299999998802</c:v>
                </c:pt>
                <c:pt idx="42287">
                  <c:v>211.4349999998802</c:v>
                </c:pt>
                <c:pt idx="42288">
                  <c:v>211.4399999998802</c:v>
                </c:pt>
                <c:pt idx="42289">
                  <c:v>211.4449999998802</c:v>
                </c:pt>
                <c:pt idx="42290">
                  <c:v>211.4499999998802</c:v>
                </c:pt>
                <c:pt idx="42291">
                  <c:v>211.4549999998802</c:v>
                </c:pt>
                <c:pt idx="42292">
                  <c:v>211.4599999998802</c:v>
                </c:pt>
                <c:pt idx="42293">
                  <c:v>211.4649999998802</c:v>
                </c:pt>
                <c:pt idx="42294">
                  <c:v>211.4699999998801</c:v>
                </c:pt>
                <c:pt idx="42295">
                  <c:v>211.4749999998801</c:v>
                </c:pt>
                <c:pt idx="42296">
                  <c:v>211.4799999998801</c:v>
                </c:pt>
                <c:pt idx="42297">
                  <c:v>211.4849999998802</c:v>
                </c:pt>
                <c:pt idx="42298">
                  <c:v>211.4899999998802</c:v>
                </c:pt>
                <c:pt idx="42299">
                  <c:v>211.4949999998802</c:v>
                </c:pt>
                <c:pt idx="42300">
                  <c:v>211.4999999998801</c:v>
                </c:pt>
                <c:pt idx="42301">
                  <c:v>211.5049999998801</c:v>
                </c:pt>
                <c:pt idx="42302">
                  <c:v>211.5099999998801</c:v>
                </c:pt>
                <c:pt idx="42303">
                  <c:v>211.5149999998801</c:v>
                </c:pt>
                <c:pt idx="42304">
                  <c:v>211.5199999998801</c:v>
                </c:pt>
                <c:pt idx="42305">
                  <c:v>211.5249999998801</c:v>
                </c:pt>
                <c:pt idx="42306">
                  <c:v>211.5299999998801</c:v>
                </c:pt>
                <c:pt idx="42307">
                  <c:v>211.5349999998801</c:v>
                </c:pt>
                <c:pt idx="42308">
                  <c:v>211.5399999998801</c:v>
                </c:pt>
                <c:pt idx="42309">
                  <c:v>211.5449999998801</c:v>
                </c:pt>
                <c:pt idx="42310">
                  <c:v>211.5499999998801</c:v>
                </c:pt>
                <c:pt idx="42311">
                  <c:v>211.5549999998801</c:v>
                </c:pt>
                <c:pt idx="42312">
                  <c:v>211.5599999998801</c:v>
                </c:pt>
                <c:pt idx="42313">
                  <c:v>211.5649999998801</c:v>
                </c:pt>
                <c:pt idx="42314">
                  <c:v>211.5699999998801</c:v>
                </c:pt>
                <c:pt idx="42315">
                  <c:v>211.57499999988</c:v>
                </c:pt>
                <c:pt idx="42316">
                  <c:v>211.57999999988</c:v>
                </c:pt>
                <c:pt idx="42317">
                  <c:v>211.58499999988</c:v>
                </c:pt>
                <c:pt idx="42318">
                  <c:v>211.58999999988</c:v>
                </c:pt>
                <c:pt idx="42319">
                  <c:v>211.59499999988</c:v>
                </c:pt>
                <c:pt idx="42320">
                  <c:v>211.59999999988</c:v>
                </c:pt>
                <c:pt idx="42321">
                  <c:v>211.60499999988</c:v>
                </c:pt>
                <c:pt idx="42322">
                  <c:v>211.60999999988</c:v>
                </c:pt>
                <c:pt idx="42323">
                  <c:v>211.61499999988</c:v>
                </c:pt>
                <c:pt idx="42324">
                  <c:v>211.61999999988</c:v>
                </c:pt>
                <c:pt idx="42325">
                  <c:v>211.62499999988</c:v>
                </c:pt>
                <c:pt idx="42326">
                  <c:v>211.62999999988</c:v>
                </c:pt>
                <c:pt idx="42327">
                  <c:v>211.63499999988</c:v>
                </c:pt>
                <c:pt idx="42328">
                  <c:v>211.63999999988</c:v>
                </c:pt>
                <c:pt idx="42329">
                  <c:v>211.64499999988</c:v>
                </c:pt>
                <c:pt idx="42330">
                  <c:v>211.64999999988</c:v>
                </c:pt>
                <c:pt idx="42331">
                  <c:v>211.65499999988</c:v>
                </c:pt>
                <c:pt idx="42332">
                  <c:v>211.65999999988</c:v>
                </c:pt>
                <c:pt idx="42333">
                  <c:v>211.66499999988</c:v>
                </c:pt>
                <c:pt idx="42334">
                  <c:v>211.66999999988</c:v>
                </c:pt>
                <c:pt idx="42335">
                  <c:v>211.67499999988</c:v>
                </c:pt>
                <c:pt idx="42336">
                  <c:v>211.67999999988</c:v>
                </c:pt>
                <c:pt idx="42337">
                  <c:v>211.68499999988</c:v>
                </c:pt>
                <c:pt idx="42338">
                  <c:v>211.6899999998799</c:v>
                </c:pt>
                <c:pt idx="42339">
                  <c:v>211.6949999998799</c:v>
                </c:pt>
                <c:pt idx="42340">
                  <c:v>211.6999999998799</c:v>
                </c:pt>
                <c:pt idx="42341">
                  <c:v>211.7049999998799</c:v>
                </c:pt>
                <c:pt idx="42342">
                  <c:v>211.7099999998799</c:v>
                </c:pt>
                <c:pt idx="42343">
                  <c:v>211.7149999998799</c:v>
                </c:pt>
                <c:pt idx="42344">
                  <c:v>211.7199999998799</c:v>
                </c:pt>
                <c:pt idx="42345">
                  <c:v>211.7249999998799</c:v>
                </c:pt>
                <c:pt idx="42346">
                  <c:v>211.7299999998799</c:v>
                </c:pt>
                <c:pt idx="42347">
                  <c:v>211.7349999998799</c:v>
                </c:pt>
                <c:pt idx="42348">
                  <c:v>211.7399999998799</c:v>
                </c:pt>
                <c:pt idx="42349">
                  <c:v>211.7449999998799</c:v>
                </c:pt>
                <c:pt idx="42350">
                  <c:v>211.7499999998799</c:v>
                </c:pt>
                <c:pt idx="42351">
                  <c:v>211.7549999998799</c:v>
                </c:pt>
                <c:pt idx="42352">
                  <c:v>211.7599999998799</c:v>
                </c:pt>
                <c:pt idx="42353">
                  <c:v>211.7649999998799</c:v>
                </c:pt>
                <c:pt idx="42354">
                  <c:v>211.7699999998799</c:v>
                </c:pt>
                <c:pt idx="42355">
                  <c:v>211.7749999998799</c:v>
                </c:pt>
                <c:pt idx="42356">
                  <c:v>211.7799999998797</c:v>
                </c:pt>
                <c:pt idx="42357">
                  <c:v>211.7849999998799</c:v>
                </c:pt>
                <c:pt idx="42358">
                  <c:v>211.7899999998799</c:v>
                </c:pt>
                <c:pt idx="42359">
                  <c:v>211.7949999998798</c:v>
                </c:pt>
                <c:pt idx="42360">
                  <c:v>211.7999999998798</c:v>
                </c:pt>
                <c:pt idx="42361">
                  <c:v>211.8049999998798</c:v>
                </c:pt>
                <c:pt idx="42362">
                  <c:v>211.8099999998798</c:v>
                </c:pt>
                <c:pt idx="42363">
                  <c:v>211.8149999998798</c:v>
                </c:pt>
                <c:pt idx="42364">
                  <c:v>211.8199999998798</c:v>
                </c:pt>
                <c:pt idx="42365">
                  <c:v>211.82499999988</c:v>
                </c:pt>
                <c:pt idx="42366">
                  <c:v>211.8299999998798</c:v>
                </c:pt>
                <c:pt idx="42367">
                  <c:v>211.8349999998798</c:v>
                </c:pt>
                <c:pt idx="42368">
                  <c:v>211.8399999998798</c:v>
                </c:pt>
                <c:pt idx="42369">
                  <c:v>211.8449999998798</c:v>
                </c:pt>
                <c:pt idx="42370">
                  <c:v>211.8499999998798</c:v>
                </c:pt>
                <c:pt idx="42371">
                  <c:v>211.8549999998798</c:v>
                </c:pt>
                <c:pt idx="42372">
                  <c:v>211.8599999998798</c:v>
                </c:pt>
                <c:pt idx="42373">
                  <c:v>211.8649999998798</c:v>
                </c:pt>
                <c:pt idx="42374">
                  <c:v>211.8699999998798</c:v>
                </c:pt>
                <c:pt idx="42375">
                  <c:v>211.8749999998798</c:v>
                </c:pt>
                <c:pt idx="42376">
                  <c:v>211.8799999998798</c:v>
                </c:pt>
                <c:pt idx="42377">
                  <c:v>211.8849999998798</c:v>
                </c:pt>
                <c:pt idx="42378">
                  <c:v>211.8899999998798</c:v>
                </c:pt>
                <c:pt idx="42379">
                  <c:v>211.8949999998798</c:v>
                </c:pt>
                <c:pt idx="42380">
                  <c:v>211.8999999998798</c:v>
                </c:pt>
                <c:pt idx="42381">
                  <c:v>211.9049999998798</c:v>
                </c:pt>
                <c:pt idx="42382">
                  <c:v>211.9099999998797</c:v>
                </c:pt>
                <c:pt idx="42383">
                  <c:v>211.9149999998797</c:v>
                </c:pt>
                <c:pt idx="42384">
                  <c:v>211.9199999998797</c:v>
                </c:pt>
                <c:pt idx="42385">
                  <c:v>211.9249999998798</c:v>
                </c:pt>
                <c:pt idx="42386">
                  <c:v>211.9299999998798</c:v>
                </c:pt>
                <c:pt idx="42387">
                  <c:v>211.9349999998797</c:v>
                </c:pt>
                <c:pt idx="42388">
                  <c:v>211.9399999998797</c:v>
                </c:pt>
                <c:pt idx="42389">
                  <c:v>211.9449999998797</c:v>
                </c:pt>
                <c:pt idx="42390">
                  <c:v>211.9499999998797</c:v>
                </c:pt>
                <c:pt idx="42391">
                  <c:v>211.9549999998797</c:v>
                </c:pt>
                <c:pt idx="42392">
                  <c:v>211.9599999998797</c:v>
                </c:pt>
                <c:pt idx="42393">
                  <c:v>211.9649999998797</c:v>
                </c:pt>
                <c:pt idx="42394">
                  <c:v>211.9699999998797</c:v>
                </c:pt>
                <c:pt idx="42395">
                  <c:v>211.9749999998797</c:v>
                </c:pt>
                <c:pt idx="42396">
                  <c:v>211.9799999998797</c:v>
                </c:pt>
                <c:pt idx="42397">
                  <c:v>211.9849999998797</c:v>
                </c:pt>
                <c:pt idx="42398">
                  <c:v>211.9899999998797</c:v>
                </c:pt>
                <c:pt idx="42399">
                  <c:v>211.9949999998797</c:v>
                </c:pt>
                <c:pt idx="42400">
                  <c:v>211.9999999998797</c:v>
                </c:pt>
                <c:pt idx="42401">
                  <c:v>212.0049999998797</c:v>
                </c:pt>
                <c:pt idx="42402">
                  <c:v>212.0099999998797</c:v>
                </c:pt>
                <c:pt idx="42403">
                  <c:v>212.0149999998796</c:v>
                </c:pt>
                <c:pt idx="42404">
                  <c:v>212.0199999998796</c:v>
                </c:pt>
                <c:pt idx="42405">
                  <c:v>212.0249999998796</c:v>
                </c:pt>
                <c:pt idx="42406">
                  <c:v>212.0299999998796</c:v>
                </c:pt>
                <c:pt idx="42407">
                  <c:v>212.0349999998796</c:v>
                </c:pt>
                <c:pt idx="42408">
                  <c:v>212.0399999998796</c:v>
                </c:pt>
                <c:pt idx="42409">
                  <c:v>212.0449999998796</c:v>
                </c:pt>
                <c:pt idx="42410">
                  <c:v>212.0499999998796</c:v>
                </c:pt>
                <c:pt idx="42411">
                  <c:v>212.0549999998796</c:v>
                </c:pt>
                <c:pt idx="42412">
                  <c:v>212.0599999998796</c:v>
                </c:pt>
                <c:pt idx="42413">
                  <c:v>212.0649999998796</c:v>
                </c:pt>
                <c:pt idx="42414">
                  <c:v>212.0699999998796</c:v>
                </c:pt>
                <c:pt idx="42415">
                  <c:v>212.0749999998796</c:v>
                </c:pt>
                <c:pt idx="42416">
                  <c:v>212.0799999998796</c:v>
                </c:pt>
                <c:pt idx="42417">
                  <c:v>212.0849999998796</c:v>
                </c:pt>
                <c:pt idx="42418">
                  <c:v>212.0899999998796</c:v>
                </c:pt>
                <c:pt idx="42419">
                  <c:v>212.0949999998796</c:v>
                </c:pt>
                <c:pt idx="42420">
                  <c:v>212.0999999998796</c:v>
                </c:pt>
                <c:pt idx="42421">
                  <c:v>212.1049999998796</c:v>
                </c:pt>
                <c:pt idx="42422">
                  <c:v>212.1099999998796</c:v>
                </c:pt>
                <c:pt idx="42423">
                  <c:v>212.1149999998796</c:v>
                </c:pt>
                <c:pt idx="42424">
                  <c:v>212.1199999998796</c:v>
                </c:pt>
                <c:pt idx="42425">
                  <c:v>212.1249999998796</c:v>
                </c:pt>
                <c:pt idx="42426">
                  <c:v>212.1299999998795</c:v>
                </c:pt>
                <c:pt idx="42427">
                  <c:v>212.1349999998795</c:v>
                </c:pt>
                <c:pt idx="42428">
                  <c:v>212.1399999998795</c:v>
                </c:pt>
                <c:pt idx="42429">
                  <c:v>212.1449999998795</c:v>
                </c:pt>
                <c:pt idx="42430">
                  <c:v>212.1499999998795</c:v>
                </c:pt>
                <c:pt idx="42431">
                  <c:v>212.1549999998795</c:v>
                </c:pt>
                <c:pt idx="42432">
                  <c:v>212.1599999998795</c:v>
                </c:pt>
                <c:pt idx="42433">
                  <c:v>212.1649999998795</c:v>
                </c:pt>
                <c:pt idx="42434">
                  <c:v>212.1699999998795</c:v>
                </c:pt>
                <c:pt idx="42435">
                  <c:v>212.1749999998795</c:v>
                </c:pt>
                <c:pt idx="42436">
                  <c:v>212.1799999998795</c:v>
                </c:pt>
                <c:pt idx="42437">
                  <c:v>212.1849999998795</c:v>
                </c:pt>
                <c:pt idx="42438">
                  <c:v>212.1899999998795</c:v>
                </c:pt>
                <c:pt idx="42439">
                  <c:v>212.1949999998795</c:v>
                </c:pt>
                <c:pt idx="42440">
                  <c:v>212.1999999998795</c:v>
                </c:pt>
                <c:pt idx="42441">
                  <c:v>212.2049999998795</c:v>
                </c:pt>
                <c:pt idx="42442">
                  <c:v>212.2099999998795</c:v>
                </c:pt>
                <c:pt idx="42443">
                  <c:v>212.2149999998795</c:v>
                </c:pt>
                <c:pt idx="42444">
                  <c:v>212.2199999998793</c:v>
                </c:pt>
                <c:pt idx="42445">
                  <c:v>212.2249999998795</c:v>
                </c:pt>
                <c:pt idx="42446">
                  <c:v>212.2299999998795</c:v>
                </c:pt>
                <c:pt idx="42447">
                  <c:v>212.2349999998794</c:v>
                </c:pt>
                <c:pt idx="42448">
                  <c:v>212.2399999998794</c:v>
                </c:pt>
                <c:pt idx="42449">
                  <c:v>212.2449999998794</c:v>
                </c:pt>
                <c:pt idx="42450">
                  <c:v>212.2499999998793</c:v>
                </c:pt>
                <c:pt idx="42451">
                  <c:v>212.2549999998794</c:v>
                </c:pt>
                <c:pt idx="42452">
                  <c:v>212.2599999998794</c:v>
                </c:pt>
                <c:pt idx="42453">
                  <c:v>212.2649999998794</c:v>
                </c:pt>
                <c:pt idx="42454">
                  <c:v>212.2699999998794</c:v>
                </c:pt>
                <c:pt idx="42455">
                  <c:v>212.2749999998794</c:v>
                </c:pt>
                <c:pt idx="42456">
                  <c:v>212.2799999998794</c:v>
                </c:pt>
                <c:pt idx="42457">
                  <c:v>212.2849999998794</c:v>
                </c:pt>
                <c:pt idx="42458">
                  <c:v>212.2899999998794</c:v>
                </c:pt>
                <c:pt idx="42459">
                  <c:v>212.2949999998794</c:v>
                </c:pt>
                <c:pt idx="42460">
                  <c:v>212.2999999998794</c:v>
                </c:pt>
                <c:pt idx="42461">
                  <c:v>212.3049999998794</c:v>
                </c:pt>
                <c:pt idx="42462">
                  <c:v>212.3099999998794</c:v>
                </c:pt>
                <c:pt idx="42463">
                  <c:v>212.3149999998794</c:v>
                </c:pt>
                <c:pt idx="42464">
                  <c:v>212.3199999998794</c:v>
                </c:pt>
                <c:pt idx="42465">
                  <c:v>212.3249999998794</c:v>
                </c:pt>
                <c:pt idx="42466">
                  <c:v>212.3299999998794</c:v>
                </c:pt>
                <c:pt idx="42467">
                  <c:v>212.3349999998794</c:v>
                </c:pt>
                <c:pt idx="42468">
                  <c:v>212.3399999998794</c:v>
                </c:pt>
                <c:pt idx="42469">
                  <c:v>212.3449999998794</c:v>
                </c:pt>
                <c:pt idx="42470">
                  <c:v>212.3499999998793</c:v>
                </c:pt>
                <c:pt idx="42471">
                  <c:v>212.3549999998794</c:v>
                </c:pt>
                <c:pt idx="42472">
                  <c:v>212.3599999998794</c:v>
                </c:pt>
                <c:pt idx="42473">
                  <c:v>212.3649999998794</c:v>
                </c:pt>
                <c:pt idx="42474">
                  <c:v>212.3699999998794</c:v>
                </c:pt>
                <c:pt idx="42475">
                  <c:v>212.3749999998793</c:v>
                </c:pt>
                <c:pt idx="42476">
                  <c:v>212.3799999998793</c:v>
                </c:pt>
                <c:pt idx="42477">
                  <c:v>212.3849999998793</c:v>
                </c:pt>
                <c:pt idx="42478">
                  <c:v>212.3899999998793</c:v>
                </c:pt>
                <c:pt idx="42479">
                  <c:v>212.3949999998793</c:v>
                </c:pt>
                <c:pt idx="42480">
                  <c:v>212.3999999998793</c:v>
                </c:pt>
                <c:pt idx="42481">
                  <c:v>212.4049999998793</c:v>
                </c:pt>
                <c:pt idx="42482">
                  <c:v>212.4099999998793</c:v>
                </c:pt>
                <c:pt idx="42483">
                  <c:v>212.4149999998793</c:v>
                </c:pt>
                <c:pt idx="42484">
                  <c:v>212.4199999998793</c:v>
                </c:pt>
                <c:pt idx="42485">
                  <c:v>212.4249999998793</c:v>
                </c:pt>
                <c:pt idx="42486">
                  <c:v>212.4299999998793</c:v>
                </c:pt>
                <c:pt idx="42487">
                  <c:v>212.4349999998793</c:v>
                </c:pt>
                <c:pt idx="42488">
                  <c:v>212.4399999998793</c:v>
                </c:pt>
                <c:pt idx="42489">
                  <c:v>212.4449999998793</c:v>
                </c:pt>
                <c:pt idx="42490">
                  <c:v>212.4499999998793</c:v>
                </c:pt>
                <c:pt idx="42491">
                  <c:v>212.4549999998793</c:v>
                </c:pt>
                <c:pt idx="42492">
                  <c:v>212.4599999998792</c:v>
                </c:pt>
                <c:pt idx="42493">
                  <c:v>212.4649999998792</c:v>
                </c:pt>
                <c:pt idx="42494">
                  <c:v>212.4699999998792</c:v>
                </c:pt>
                <c:pt idx="42495">
                  <c:v>212.4749999998792</c:v>
                </c:pt>
                <c:pt idx="42496">
                  <c:v>212.4799999998792</c:v>
                </c:pt>
                <c:pt idx="42497">
                  <c:v>212.4849999998792</c:v>
                </c:pt>
                <c:pt idx="42498">
                  <c:v>212.4899999998792</c:v>
                </c:pt>
                <c:pt idx="42499">
                  <c:v>212.4949999998792</c:v>
                </c:pt>
                <c:pt idx="42500">
                  <c:v>212.4999999998792</c:v>
                </c:pt>
                <c:pt idx="42501">
                  <c:v>212.5049999998792</c:v>
                </c:pt>
                <c:pt idx="42502">
                  <c:v>212.5099999998792</c:v>
                </c:pt>
                <c:pt idx="42503">
                  <c:v>212.5149999998792</c:v>
                </c:pt>
                <c:pt idx="42504">
                  <c:v>212.5199999998792</c:v>
                </c:pt>
                <c:pt idx="42505">
                  <c:v>212.5249999998792</c:v>
                </c:pt>
                <c:pt idx="42506">
                  <c:v>212.5299999998792</c:v>
                </c:pt>
                <c:pt idx="42507">
                  <c:v>212.5349999998792</c:v>
                </c:pt>
                <c:pt idx="42508">
                  <c:v>212.5399999998792</c:v>
                </c:pt>
                <c:pt idx="42509">
                  <c:v>212.5449999998792</c:v>
                </c:pt>
                <c:pt idx="42510">
                  <c:v>212.5499999998792</c:v>
                </c:pt>
                <c:pt idx="42511">
                  <c:v>212.5549999998792</c:v>
                </c:pt>
                <c:pt idx="42512">
                  <c:v>212.5599999998792</c:v>
                </c:pt>
                <c:pt idx="42513">
                  <c:v>212.5649999998792</c:v>
                </c:pt>
                <c:pt idx="42514">
                  <c:v>212.5699999998791</c:v>
                </c:pt>
                <c:pt idx="42515">
                  <c:v>212.5749999998791</c:v>
                </c:pt>
                <c:pt idx="42516">
                  <c:v>212.5799999998791</c:v>
                </c:pt>
                <c:pt idx="42517">
                  <c:v>212.5849999998792</c:v>
                </c:pt>
                <c:pt idx="42518">
                  <c:v>212.5899999998792</c:v>
                </c:pt>
                <c:pt idx="42519">
                  <c:v>212.5949999998791</c:v>
                </c:pt>
                <c:pt idx="42520">
                  <c:v>212.5999999998791</c:v>
                </c:pt>
                <c:pt idx="42521">
                  <c:v>212.6049999998791</c:v>
                </c:pt>
                <c:pt idx="42522">
                  <c:v>212.6099999998791</c:v>
                </c:pt>
                <c:pt idx="42523">
                  <c:v>212.6149999998791</c:v>
                </c:pt>
                <c:pt idx="42524">
                  <c:v>212.6199999998791</c:v>
                </c:pt>
                <c:pt idx="42525">
                  <c:v>212.6249999998791</c:v>
                </c:pt>
                <c:pt idx="42526">
                  <c:v>212.6299999998791</c:v>
                </c:pt>
                <c:pt idx="42527">
                  <c:v>212.6349999998791</c:v>
                </c:pt>
                <c:pt idx="42528">
                  <c:v>212.6399999998791</c:v>
                </c:pt>
                <c:pt idx="42529">
                  <c:v>212.6449999998791</c:v>
                </c:pt>
                <c:pt idx="42530">
                  <c:v>212.6499999998791</c:v>
                </c:pt>
                <c:pt idx="42531">
                  <c:v>212.6549999998791</c:v>
                </c:pt>
                <c:pt idx="42532">
                  <c:v>212.6599999998791</c:v>
                </c:pt>
                <c:pt idx="42533">
                  <c:v>212.6649999998791</c:v>
                </c:pt>
                <c:pt idx="42534">
                  <c:v>212.6699999998791</c:v>
                </c:pt>
                <c:pt idx="42535">
                  <c:v>212.674999999879</c:v>
                </c:pt>
                <c:pt idx="42536">
                  <c:v>212.679999999879</c:v>
                </c:pt>
                <c:pt idx="42537">
                  <c:v>212.684999999879</c:v>
                </c:pt>
                <c:pt idx="42538">
                  <c:v>212.689999999879</c:v>
                </c:pt>
                <c:pt idx="42539">
                  <c:v>212.694999999879</c:v>
                </c:pt>
                <c:pt idx="42540">
                  <c:v>212.699999999879</c:v>
                </c:pt>
                <c:pt idx="42541">
                  <c:v>212.704999999879</c:v>
                </c:pt>
                <c:pt idx="42542">
                  <c:v>212.709999999879</c:v>
                </c:pt>
                <c:pt idx="42543">
                  <c:v>212.714999999879</c:v>
                </c:pt>
                <c:pt idx="42544">
                  <c:v>212.719999999879</c:v>
                </c:pt>
                <c:pt idx="42545">
                  <c:v>212.724999999879</c:v>
                </c:pt>
                <c:pt idx="42546">
                  <c:v>212.729999999879</c:v>
                </c:pt>
                <c:pt idx="42547">
                  <c:v>212.734999999879</c:v>
                </c:pt>
                <c:pt idx="42548">
                  <c:v>212.739999999879</c:v>
                </c:pt>
                <c:pt idx="42549">
                  <c:v>212.744999999879</c:v>
                </c:pt>
                <c:pt idx="42550">
                  <c:v>212.749999999879</c:v>
                </c:pt>
                <c:pt idx="42551">
                  <c:v>212.754999999879</c:v>
                </c:pt>
                <c:pt idx="42552">
                  <c:v>212.759999999879</c:v>
                </c:pt>
                <c:pt idx="42553">
                  <c:v>212.764999999879</c:v>
                </c:pt>
                <c:pt idx="42554">
                  <c:v>212.7699999998785</c:v>
                </c:pt>
                <c:pt idx="42555">
                  <c:v>212.7749999998781</c:v>
                </c:pt>
                <c:pt idx="42556">
                  <c:v>212.7799999998781</c:v>
                </c:pt>
                <c:pt idx="42557">
                  <c:v>212.7849999998789</c:v>
                </c:pt>
                <c:pt idx="42558">
                  <c:v>212.7899999998789</c:v>
                </c:pt>
                <c:pt idx="42559">
                  <c:v>212.7949999998789</c:v>
                </c:pt>
                <c:pt idx="42560">
                  <c:v>212.7999999998787</c:v>
                </c:pt>
                <c:pt idx="42561">
                  <c:v>212.8049999998789</c:v>
                </c:pt>
                <c:pt idx="42562">
                  <c:v>212.8099999998789</c:v>
                </c:pt>
                <c:pt idx="42563">
                  <c:v>212.8149999998789</c:v>
                </c:pt>
                <c:pt idx="42564">
                  <c:v>212.8199999998789</c:v>
                </c:pt>
                <c:pt idx="42565">
                  <c:v>212.8249999998789</c:v>
                </c:pt>
                <c:pt idx="42566">
                  <c:v>212.8299999998789</c:v>
                </c:pt>
                <c:pt idx="42567">
                  <c:v>212.8349999998789</c:v>
                </c:pt>
                <c:pt idx="42568">
                  <c:v>212.8399999998789</c:v>
                </c:pt>
                <c:pt idx="42569">
                  <c:v>212.8449999998789</c:v>
                </c:pt>
                <c:pt idx="42570">
                  <c:v>212.8499999998789</c:v>
                </c:pt>
                <c:pt idx="42571">
                  <c:v>212.8549999998789</c:v>
                </c:pt>
                <c:pt idx="42572">
                  <c:v>212.8599999998789</c:v>
                </c:pt>
                <c:pt idx="42573">
                  <c:v>212.8649999998789</c:v>
                </c:pt>
                <c:pt idx="42574">
                  <c:v>212.8699999998789</c:v>
                </c:pt>
                <c:pt idx="42575">
                  <c:v>212.8749999998789</c:v>
                </c:pt>
                <c:pt idx="42576">
                  <c:v>212.8799999998787</c:v>
                </c:pt>
                <c:pt idx="42577">
                  <c:v>212.8849999998789</c:v>
                </c:pt>
                <c:pt idx="42578">
                  <c:v>212.8899999998789</c:v>
                </c:pt>
                <c:pt idx="42579">
                  <c:v>212.8949999998788</c:v>
                </c:pt>
                <c:pt idx="42580">
                  <c:v>212.8999999998788</c:v>
                </c:pt>
                <c:pt idx="42581">
                  <c:v>212.9049999998788</c:v>
                </c:pt>
                <c:pt idx="42582">
                  <c:v>212.9099999998787</c:v>
                </c:pt>
                <c:pt idx="42583">
                  <c:v>212.9149999998787</c:v>
                </c:pt>
                <c:pt idx="42584">
                  <c:v>212.9199999998787</c:v>
                </c:pt>
                <c:pt idx="42585">
                  <c:v>212.9249999998788</c:v>
                </c:pt>
                <c:pt idx="42586">
                  <c:v>212.9299999998788</c:v>
                </c:pt>
                <c:pt idx="42587">
                  <c:v>212.9349999998788</c:v>
                </c:pt>
                <c:pt idx="42588">
                  <c:v>212.9399999998788</c:v>
                </c:pt>
                <c:pt idx="42589">
                  <c:v>212.9449999998787</c:v>
                </c:pt>
                <c:pt idx="42590">
                  <c:v>212.9499999998787</c:v>
                </c:pt>
                <c:pt idx="42591">
                  <c:v>212.9549999998788</c:v>
                </c:pt>
                <c:pt idx="42592">
                  <c:v>212.9599999998788</c:v>
                </c:pt>
                <c:pt idx="42593">
                  <c:v>212.9649999998788</c:v>
                </c:pt>
                <c:pt idx="42594">
                  <c:v>212.9699999998788</c:v>
                </c:pt>
                <c:pt idx="42595">
                  <c:v>212.9749999998787</c:v>
                </c:pt>
                <c:pt idx="42596">
                  <c:v>212.9799999998787</c:v>
                </c:pt>
                <c:pt idx="42597">
                  <c:v>212.9849999998788</c:v>
                </c:pt>
                <c:pt idx="42598">
                  <c:v>212.9899999998788</c:v>
                </c:pt>
                <c:pt idx="42599">
                  <c:v>212.9949999998788</c:v>
                </c:pt>
                <c:pt idx="42600">
                  <c:v>212.9999999998788</c:v>
                </c:pt>
                <c:pt idx="42601">
                  <c:v>213.0049999998787</c:v>
                </c:pt>
                <c:pt idx="42602">
                  <c:v>213.0099999998787</c:v>
                </c:pt>
                <c:pt idx="42603">
                  <c:v>213.0149999998787</c:v>
                </c:pt>
                <c:pt idx="42604">
                  <c:v>213.0199999998785</c:v>
                </c:pt>
                <c:pt idx="42605">
                  <c:v>213.0249999998787</c:v>
                </c:pt>
                <c:pt idx="42606">
                  <c:v>213.0299999998787</c:v>
                </c:pt>
                <c:pt idx="42607">
                  <c:v>213.0349999998787</c:v>
                </c:pt>
                <c:pt idx="42608">
                  <c:v>213.0399999998787</c:v>
                </c:pt>
                <c:pt idx="42609">
                  <c:v>213.0449999998787</c:v>
                </c:pt>
                <c:pt idx="42610">
                  <c:v>213.0499999998787</c:v>
                </c:pt>
                <c:pt idx="42611">
                  <c:v>213.0549999998787</c:v>
                </c:pt>
                <c:pt idx="42612">
                  <c:v>213.0599999998787</c:v>
                </c:pt>
                <c:pt idx="42613">
                  <c:v>213.0649999998787</c:v>
                </c:pt>
                <c:pt idx="42614">
                  <c:v>213.0699999998787</c:v>
                </c:pt>
                <c:pt idx="42615">
                  <c:v>213.0749999998787</c:v>
                </c:pt>
                <c:pt idx="42616">
                  <c:v>213.0799999998787</c:v>
                </c:pt>
                <c:pt idx="42617">
                  <c:v>213.0849999998787</c:v>
                </c:pt>
                <c:pt idx="42618">
                  <c:v>213.0899999998787</c:v>
                </c:pt>
                <c:pt idx="42619">
                  <c:v>213.0949999998787</c:v>
                </c:pt>
                <c:pt idx="42620">
                  <c:v>213.0999999998785</c:v>
                </c:pt>
                <c:pt idx="42621">
                  <c:v>213.1049999998785</c:v>
                </c:pt>
                <c:pt idx="42622">
                  <c:v>213.1099999998785</c:v>
                </c:pt>
                <c:pt idx="42623">
                  <c:v>213.1149999998783</c:v>
                </c:pt>
                <c:pt idx="42624">
                  <c:v>213.1199999998778</c:v>
                </c:pt>
                <c:pt idx="42625">
                  <c:v>213.1249999998786</c:v>
                </c:pt>
                <c:pt idx="42626">
                  <c:v>213.1299999998785</c:v>
                </c:pt>
                <c:pt idx="42627">
                  <c:v>213.1349999998785</c:v>
                </c:pt>
                <c:pt idx="42628">
                  <c:v>213.1399999998785</c:v>
                </c:pt>
                <c:pt idx="42629">
                  <c:v>213.1449999998785</c:v>
                </c:pt>
                <c:pt idx="42630">
                  <c:v>213.1499999998778</c:v>
                </c:pt>
                <c:pt idx="42631">
                  <c:v>213.1549999998786</c:v>
                </c:pt>
                <c:pt idx="42632">
                  <c:v>213.1599999998786</c:v>
                </c:pt>
                <c:pt idx="42633">
                  <c:v>213.1649999998785</c:v>
                </c:pt>
                <c:pt idx="42634">
                  <c:v>213.1699999998785</c:v>
                </c:pt>
                <c:pt idx="42635">
                  <c:v>213.1749999998785</c:v>
                </c:pt>
                <c:pt idx="42636">
                  <c:v>213.1799999998779</c:v>
                </c:pt>
                <c:pt idx="42637">
                  <c:v>213.1849999998786</c:v>
                </c:pt>
                <c:pt idx="42638">
                  <c:v>213.1899999998786</c:v>
                </c:pt>
                <c:pt idx="42639">
                  <c:v>213.1949999998785</c:v>
                </c:pt>
                <c:pt idx="42640">
                  <c:v>213.1999999998785</c:v>
                </c:pt>
                <c:pt idx="42641">
                  <c:v>213.2049999998785</c:v>
                </c:pt>
                <c:pt idx="42642">
                  <c:v>213.2099999998781</c:v>
                </c:pt>
                <c:pt idx="42643">
                  <c:v>213.2149999998777</c:v>
                </c:pt>
                <c:pt idx="42644">
                  <c:v>213.2199999998777</c:v>
                </c:pt>
                <c:pt idx="42645">
                  <c:v>213.2249999998785</c:v>
                </c:pt>
                <c:pt idx="42646">
                  <c:v>213.2299999998785</c:v>
                </c:pt>
                <c:pt idx="42647">
                  <c:v>213.2349999998785</c:v>
                </c:pt>
                <c:pt idx="42648">
                  <c:v>213.2399999998783</c:v>
                </c:pt>
                <c:pt idx="42649">
                  <c:v>213.2449999998777</c:v>
                </c:pt>
                <c:pt idx="42650">
                  <c:v>213.2499999998777</c:v>
                </c:pt>
                <c:pt idx="42651">
                  <c:v>213.2549999998785</c:v>
                </c:pt>
                <c:pt idx="42652">
                  <c:v>213.2599999998785</c:v>
                </c:pt>
                <c:pt idx="42653">
                  <c:v>213.2649999998785</c:v>
                </c:pt>
                <c:pt idx="42654">
                  <c:v>213.2699999998785</c:v>
                </c:pt>
                <c:pt idx="42655">
                  <c:v>213.2749999998777</c:v>
                </c:pt>
                <c:pt idx="42656">
                  <c:v>213.2799999998777</c:v>
                </c:pt>
                <c:pt idx="42657">
                  <c:v>213.2849999998785</c:v>
                </c:pt>
                <c:pt idx="42658">
                  <c:v>213.2899999998785</c:v>
                </c:pt>
                <c:pt idx="42659">
                  <c:v>213.2949999998785</c:v>
                </c:pt>
                <c:pt idx="42660">
                  <c:v>213.2999999998785</c:v>
                </c:pt>
                <c:pt idx="42661">
                  <c:v>213.3049999998785</c:v>
                </c:pt>
                <c:pt idx="42662">
                  <c:v>213.3099999998785</c:v>
                </c:pt>
                <c:pt idx="42663">
                  <c:v>213.3149999998784</c:v>
                </c:pt>
                <c:pt idx="42664">
                  <c:v>213.3199999998783</c:v>
                </c:pt>
                <c:pt idx="42665">
                  <c:v>213.3249999998785</c:v>
                </c:pt>
                <c:pt idx="42666">
                  <c:v>213.3299999998785</c:v>
                </c:pt>
                <c:pt idx="42667">
                  <c:v>213.3349999998784</c:v>
                </c:pt>
                <c:pt idx="42668">
                  <c:v>213.3399999998784</c:v>
                </c:pt>
                <c:pt idx="42669">
                  <c:v>213.3449999998784</c:v>
                </c:pt>
                <c:pt idx="42670">
                  <c:v>213.3499999998783</c:v>
                </c:pt>
                <c:pt idx="42671">
                  <c:v>213.3549999998784</c:v>
                </c:pt>
                <c:pt idx="42672">
                  <c:v>213.3599999998784</c:v>
                </c:pt>
                <c:pt idx="42673">
                  <c:v>213.3649999998784</c:v>
                </c:pt>
                <c:pt idx="42674">
                  <c:v>213.3699999998784</c:v>
                </c:pt>
                <c:pt idx="42675">
                  <c:v>213.3749999998784</c:v>
                </c:pt>
                <c:pt idx="42676">
                  <c:v>213.3799999998784</c:v>
                </c:pt>
                <c:pt idx="42677">
                  <c:v>213.3849999998784</c:v>
                </c:pt>
                <c:pt idx="42678">
                  <c:v>213.3899999998784</c:v>
                </c:pt>
                <c:pt idx="42679">
                  <c:v>213.3949999998784</c:v>
                </c:pt>
                <c:pt idx="42680">
                  <c:v>213.3999999998784</c:v>
                </c:pt>
                <c:pt idx="42681">
                  <c:v>213.4049999998784</c:v>
                </c:pt>
                <c:pt idx="42682">
                  <c:v>213.4099999998784</c:v>
                </c:pt>
                <c:pt idx="42683">
                  <c:v>213.4149999998783</c:v>
                </c:pt>
                <c:pt idx="42684">
                  <c:v>213.4199999998783</c:v>
                </c:pt>
                <c:pt idx="42685">
                  <c:v>213.4249999998784</c:v>
                </c:pt>
                <c:pt idx="42686">
                  <c:v>213.4299999998784</c:v>
                </c:pt>
                <c:pt idx="42687">
                  <c:v>213.4349999998784</c:v>
                </c:pt>
                <c:pt idx="42688">
                  <c:v>213.4399999998784</c:v>
                </c:pt>
                <c:pt idx="42689">
                  <c:v>213.4449999998783</c:v>
                </c:pt>
                <c:pt idx="42690">
                  <c:v>213.4499999998783</c:v>
                </c:pt>
                <c:pt idx="42691">
                  <c:v>213.4549999998783</c:v>
                </c:pt>
                <c:pt idx="42692">
                  <c:v>213.4599999998783</c:v>
                </c:pt>
                <c:pt idx="42693">
                  <c:v>213.4649999998783</c:v>
                </c:pt>
                <c:pt idx="42694">
                  <c:v>213.4699999998783</c:v>
                </c:pt>
                <c:pt idx="42695">
                  <c:v>213.4749999998783</c:v>
                </c:pt>
                <c:pt idx="42696">
                  <c:v>213.4799999998783</c:v>
                </c:pt>
                <c:pt idx="42697">
                  <c:v>213.4849999998783</c:v>
                </c:pt>
                <c:pt idx="42698">
                  <c:v>213.4899999998783</c:v>
                </c:pt>
                <c:pt idx="42699">
                  <c:v>213.4949999998783</c:v>
                </c:pt>
                <c:pt idx="42700">
                  <c:v>213.4999999998783</c:v>
                </c:pt>
                <c:pt idx="42701">
                  <c:v>213.5049999998783</c:v>
                </c:pt>
                <c:pt idx="42702">
                  <c:v>213.5099999998783</c:v>
                </c:pt>
                <c:pt idx="42703">
                  <c:v>213.5149999998783</c:v>
                </c:pt>
                <c:pt idx="42704">
                  <c:v>213.5199999998783</c:v>
                </c:pt>
                <c:pt idx="42705">
                  <c:v>213.5249999998783</c:v>
                </c:pt>
                <c:pt idx="42706">
                  <c:v>213.5299999998783</c:v>
                </c:pt>
                <c:pt idx="42707">
                  <c:v>213.5349999998782</c:v>
                </c:pt>
                <c:pt idx="42708">
                  <c:v>213.5399999998781</c:v>
                </c:pt>
                <c:pt idx="42709">
                  <c:v>213.5449999998781</c:v>
                </c:pt>
                <c:pt idx="42710">
                  <c:v>213.5499999998781</c:v>
                </c:pt>
                <c:pt idx="42711">
                  <c:v>213.5549999998782</c:v>
                </c:pt>
                <c:pt idx="42712">
                  <c:v>213.5599999998782</c:v>
                </c:pt>
                <c:pt idx="42713">
                  <c:v>213.5649999998782</c:v>
                </c:pt>
                <c:pt idx="42714">
                  <c:v>213.5699999998781</c:v>
                </c:pt>
                <c:pt idx="42715">
                  <c:v>213.5749999998781</c:v>
                </c:pt>
                <c:pt idx="42716">
                  <c:v>213.5799999998781</c:v>
                </c:pt>
                <c:pt idx="42717">
                  <c:v>213.5849999998782</c:v>
                </c:pt>
                <c:pt idx="42718">
                  <c:v>213.5899999998782</c:v>
                </c:pt>
                <c:pt idx="42719">
                  <c:v>213.5949999998782</c:v>
                </c:pt>
                <c:pt idx="42720">
                  <c:v>213.5999999998782</c:v>
                </c:pt>
                <c:pt idx="42721">
                  <c:v>213.6049999998781</c:v>
                </c:pt>
                <c:pt idx="42722">
                  <c:v>213.6099999998781</c:v>
                </c:pt>
                <c:pt idx="42723">
                  <c:v>213.6149999998781</c:v>
                </c:pt>
                <c:pt idx="42724">
                  <c:v>213.6199999998775</c:v>
                </c:pt>
                <c:pt idx="42725">
                  <c:v>213.6249999998782</c:v>
                </c:pt>
                <c:pt idx="42726">
                  <c:v>213.6299999998782</c:v>
                </c:pt>
                <c:pt idx="42727">
                  <c:v>213.6349999998781</c:v>
                </c:pt>
                <c:pt idx="42728">
                  <c:v>213.6399999998781</c:v>
                </c:pt>
                <c:pt idx="42729">
                  <c:v>213.6449999998781</c:v>
                </c:pt>
                <c:pt idx="42730">
                  <c:v>213.6499999998777</c:v>
                </c:pt>
                <c:pt idx="42731">
                  <c:v>213.6549999998782</c:v>
                </c:pt>
                <c:pt idx="42732">
                  <c:v>213.6599999998782</c:v>
                </c:pt>
                <c:pt idx="42733">
                  <c:v>213.6649999998781</c:v>
                </c:pt>
                <c:pt idx="42734">
                  <c:v>213.6699999998781</c:v>
                </c:pt>
                <c:pt idx="42735">
                  <c:v>213.6749999998781</c:v>
                </c:pt>
                <c:pt idx="42736">
                  <c:v>213.6799999998779</c:v>
                </c:pt>
                <c:pt idx="42737">
                  <c:v>213.6849999998781</c:v>
                </c:pt>
                <c:pt idx="42738">
                  <c:v>213.6899999998781</c:v>
                </c:pt>
                <c:pt idx="42739">
                  <c:v>213.6949999998781</c:v>
                </c:pt>
                <c:pt idx="42740">
                  <c:v>213.6999999998781</c:v>
                </c:pt>
                <c:pt idx="42741">
                  <c:v>213.7049999998781</c:v>
                </c:pt>
                <c:pt idx="42742">
                  <c:v>213.7099999998781</c:v>
                </c:pt>
                <c:pt idx="42743">
                  <c:v>213.7149999998773</c:v>
                </c:pt>
                <c:pt idx="42744">
                  <c:v>213.7199999998773</c:v>
                </c:pt>
                <c:pt idx="42745">
                  <c:v>213.7249999998781</c:v>
                </c:pt>
                <c:pt idx="42746">
                  <c:v>213.7299999998781</c:v>
                </c:pt>
                <c:pt idx="42747">
                  <c:v>213.7349999998781</c:v>
                </c:pt>
                <c:pt idx="42748">
                  <c:v>213.7399999998781</c:v>
                </c:pt>
                <c:pt idx="42749">
                  <c:v>213.7449999998775</c:v>
                </c:pt>
                <c:pt idx="42750">
                  <c:v>213.7499999998772</c:v>
                </c:pt>
                <c:pt idx="42751">
                  <c:v>213.754999999878</c:v>
                </c:pt>
                <c:pt idx="42752">
                  <c:v>213.7599999998779</c:v>
                </c:pt>
                <c:pt idx="42753">
                  <c:v>213.7649999998779</c:v>
                </c:pt>
                <c:pt idx="42754">
                  <c:v>213.7699999998779</c:v>
                </c:pt>
                <c:pt idx="42755">
                  <c:v>213.7749999998777</c:v>
                </c:pt>
                <c:pt idx="42756">
                  <c:v>213.7799999998772</c:v>
                </c:pt>
                <c:pt idx="42757">
                  <c:v>213.784999999878</c:v>
                </c:pt>
                <c:pt idx="42758">
                  <c:v>213.7899999998779</c:v>
                </c:pt>
                <c:pt idx="42759">
                  <c:v>213.7949999998779</c:v>
                </c:pt>
                <c:pt idx="42760">
                  <c:v>213.7999999998779</c:v>
                </c:pt>
                <c:pt idx="42761">
                  <c:v>213.804999999878</c:v>
                </c:pt>
                <c:pt idx="42762">
                  <c:v>213.809999999878</c:v>
                </c:pt>
                <c:pt idx="42763">
                  <c:v>213.814999999878</c:v>
                </c:pt>
                <c:pt idx="42764">
                  <c:v>213.819999999878</c:v>
                </c:pt>
                <c:pt idx="42765">
                  <c:v>213.824999999878</c:v>
                </c:pt>
                <c:pt idx="42766">
                  <c:v>213.829999999878</c:v>
                </c:pt>
                <c:pt idx="42767">
                  <c:v>213.834999999878</c:v>
                </c:pt>
                <c:pt idx="42768">
                  <c:v>213.839999999878</c:v>
                </c:pt>
                <c:pt idx="42769">
                  <c:v>213.844999999878</c:v>
                </c:pt>
                <c:pt idx="42770">
                  <c:v>213.849999999878</c:v>
                </c:pt>
                <c:pt idx="42771">
                  <c:v>213.854999999878</c:v>
                </c:pt>
                <c:pt idx="42772">
                  <c:v>213.859999999878</c:v>
                </c:pt>
                <c:pt idx="42773">
                  <c:v>213.864999999878</c:v>
                </c:pt>
                <c:pt idx="42774">
                  <c:v>213.869999999878</c:v>
                </c:pt>
                <c:pt idx="42775">
                  <c:v>213.874999999878</c:v>
                </c:pt>
                <c:pt idx="42776">
                  <c:v>213.879999999878</c:v>
                </c:pt>
                <c:pt idx="42777">
                  <c:v>213.884999999878</c:v>
                </c:pt>
                <c:pt idx="42778">
                  <c:v>213.8899999998779</c:v>
                </c:pt>
                <c:pt idx="42779">
                  <c:v>213.8949999998779</c:v>
                </c:pt>
                <c:pt idx="42780">
                  <c:v>213.8999999998779</c:v>
                </c:pt>
                <c:pt idx="42781">
                  <c:v>213.9049999998779</c:v>
                </c:pt>
                <c:pt idx="42782">
                  <c:v>213.9099999998779</c:v>
                </c:pt>
                <c:pt idx="42783">
                  <c:v>213.9149999998779</c:v>
                </c:pt>
                <c:pt idx="42784">
                  <c:v>213.9199999998779</c:v>
                </c:pt>
                <c:pt idx="42785">
                  <c:v>213.9249999998779</c:v>
                </c:pt>
                <c:pt idx="42786">
                  <c:v>213.9299999998779</c:v>
                </c:pt>
                <c:pt idx="42787">
                  <c:v>213.9349999998779</c:v>
                </c:pt>
                <c:pt idx="42788">
                  <c:v>213.9399999998779</c:v>
                </c:pt>
                <c:pt idx="42789">
                  <c:v>213.9449999998779</c:v>
                </c:pt>
                <c:pt idx="42790">
                  <c:v>213.9499999998779</c:v>
                </c:pt>
                <c:pt idx="42791">
                  <c:v>213.9549999998779</c:v>
                </c:pt>
                <c:pt idx="42792">
                  <c:v>213.9599999998779</c:v>
                </c:pt>
                <c:pt idx="42793">
                  <c:v>213.9649999998779</c:v>
                </c:pt>
                <c:pt idx="42794">
                  <c:v>213.9699999998779</c:v>
                </c:pt>
                <c:pt idx="42795">
                  <c:v>213.9749999998778</c:v>
                </c:pt>
                <c:pt idx="42796">
                  <c:v>213.9799999998777</c:v>
                </c:pt>
                <c:pt idx="42797">
                  <c:v>213.9849999998779</c:v>
                </c:pt>
                <c:pt idx="42798">
                  <c:v>213.9899999998779</c:v>
                </c:pt>
                <c:pt idx="42799">
                  <c:v>213.9949999998778</c:v>
                </c:pt>
                <c:pt idx="42800">
                  <c:v>213.9999999998778</c:v>
                </c:pt>
                <c:pt idx="42801">
                  <c:v>214.0049999998778</c:v>
                </c:pt>
                <c:pt idx="42802">
                  <c:v>214.0099999998777</c:v>
                </c:pt>
                <c:pt idx="42803">
                  <c:v>214.0149999998777</c:v>
                </c:pt>
                <c:pt idx="42804">
                  <c:v>214.0199999998777</c:v>
                </c:pt>
                <c:pt idx="42805">
                  <c:v>214.0249999998778</c:v>
                </c:pt>
                <c:pt idx="42806">
                  <c:v>214.0299999998778</c:v>
                </c:pt>
                <c:pt idx="42807">
                  <c:v>214.0349999998778</c:v>
                </c:pt>
                <c:pt idx="42808">
                  <c:v>214.0399999998778</c:v>
                </c:pt>
                <c:pt idx="42809">
                  <c:v>214.0449999998777</c:v>
                </c:pt>
                <c:pt idx="42810">
                  <c:v>214.0499999998777</c:v>
                </c:pt>
                <c:pt idx="42811">
                  <c:v>214.0549999998778</c:v>
                </c:pt>
                <c:pt idx="42812">
                  <c:v>214.0599999998778</c:v>
                </c:pt>
                <c:pt idx="42813">
                  <c:v>214.0649999998778</c:v>
                </c:pt>
                <c:pt idx="42814">
                  <c:v>214.0699999998778</c:v>
                </c:pt>
                <c:pt idx="42815">
                  <c:v>214.0749999998777</c:v>
                </c:pt>
                <c:pt idx="42816">
                  <c:v>214.0799999998777</c:v>
                </c:pt>
                <c:pt idx="42817">
                  <c:v>214.0849999998778</c:v>
                </c:pt>
                <c:pt idx="42818">
                  <c:v>214.0899999998778</c:v>
                </c:pt>
                <c:pt idx="42819">
                  <c:v>214.0949999998778</c:v>
                </c:pt>
                <c:pt idx="42820">
                  <c:v>214.0999999998778</c:v>
                </c:pt>
                <c:pt idx="42821">
                  <c:v>214.1049999998777</c:v>
                </c:pt>
                <c:pt idx="42822">
                  <c:v>214.1099999998777</c:v>
                </c:pt>
                <c:pt idx="42823">
                  <c:v>214.1149999998777</c:v>
                </c:pt>
                <c:pt idx="42824">
                  <c:v>214.1199999998775</c:v>
                </c:pt>
                <c:pt idx="42825">
                  <c:v>214.1249999998777</c:v>
                </c:pt>
                <c:pt idx="42826">
                  <c:v>214.1299999998777</c:v>
                </c:pt>
                <c:pt idx="42827">
                  <c:v>214.1349999998777</c:v>
                </c:pt>
                <c:pt idx="42828">
                  <c:v>214.1399999998777</c:v>
                </c:pt>
                <c:pt idx="42829">
                  <c:v>214.1449999998777</c:v>
                </c:pt>
                <c:pt idx="42830">
                  <c:v>214.1499999998777</c:v>
                </c:pt>
                <c:pt idx="42831">
                  <c:v>214.1549999998777</c:v>
                </c:pt>
                <c:pt idx="42832">
                  <c:v>214.1599999998777</c:v>
                </c:pt>
                <c:pt idx="42833">
                  <c:v>214.1649999998777</c:v>
                </c:pt>
                <c:pt idx="42834">
                  <c:v>214.1699999998777</c:v>
                </c:pt>
                <c:pt idx="42835">
                  <c:v>214.1749999998777</c:v>
                </c:pt>
                <c:pt idx="42836">
                  <c:v>214.1799999998777</c:v>
                </c:pt>
                <c:pt idx="42837">
                  <c:v>214.1849999998777</c:v>
                </c:pt>
                <c:pt idx="42838">
                  <c:v>214.1899999998777</c:v>
                </c:pt>
                <c:pt idx="42839">
                  <c:v>214.1949999998776</c:v>
                </c:pt>
                <c:pt idx="42840">
                  <c:v>214.1999999998775</c:v>
                </c:pt>
                <c:pt idx="42841">
                  <c:v>214.2049999998775</c:v>
                </c:pt>
                <c:pt idx="42842">
                  <c:v>214.2099999998775</c:v>
                </c:pt>
                <c:pt idx="42843">
                  <c:v>214.2149999998773</c:v>
                </c:pt>
                <c:pt idx="42844">
                  <c:v>214.2199999998768</c:v>
                </c:pt>
                <c:pt idx="42845">
                  <c:v>214.2249999998776</c:v>
                </c:pt>
                <c:pt idx="42846">
                  <c:v>214.2299999998775</c:v>
                </c:pt>
                <c:pt idx="42847">
                  <c:v>214.2349999998775</c:v>
                </c:pt>
                <c:pt idx="42848">
                  <c:v>214.2399999998775</c:v>
                </c:pt>
                <c:pt idx="42849">
                  <c:v>214.2449999998775</c:v>
                </c:pt>
                <c:pt idx="42850">
                  <c:v>214.2499999998768</c:v>
                </c:pt>
                <c:pt idx="42851">
                  <c:v>214.2549999998776</c:v>
                </c:pt>
                <c:pt idx="42852">
                  <c:v>214.2599999998776</c:v>
                </c:pt>
                <c:pt idx="42853">
                  <c:v>214.2649999998775</c:v>
                </c:pt>
                <c:pt idx="42854">
                  <c:v>214.2699999998775</c:v>
                </c:pt>
                <c:pt idx="42855">
                  <c:v>214.2749999998775</c:v>
                </c:pt>
                <c:pt idx="42856">
                  <c:v>214.2799999998768</c:v>
                </c:pt>
                <c:pt idx="42857">
                  <c:v>214.2849999998776</c:v>
                </c:pt>
                <c:pt idx="42858">
                  <c:v>214.2899999998776</c:v>
                </c:pt>
                <c:pt idx="42859">
                  <c:v>214.2949999998775</c:v>
                </c:pt>
                <c:pt idx="42860">
                  <c:v>214.2999999998775</c:v>
                </c:pt>
                <c:pt idx="42861">
                  <c:v>214.3049999998776</c:v>
                </c:pt>
                <c:pt idx="42862">
                  <c:v>214.3099999998776</c:v>
                </c:pt>
                <c:pt idx="42863">
                  <c:v>214.3149999998776</c:v>
                </c:pt>
                <c:pt idx="42864">
                  <c:v>214.3199999998776</c:v>
                </c:pt>
                <c:pt idx="42865">
                  <c:v>214.3249999998776</c:v>
                </c:pt>
                <c:pt idx="42866">
                  <c:v>214.3299999998775</c:v>
                </c:pt>
                <c:pt idx="42867">
                  <c:v>214.3349999998775</c:v>
                </c:pt>
                <c:pt idx="42868">
                  <c:v>214.3399999998775</c:v>
                </c:pt>
                <c:pt idx="42869">
                  <c:v>214.3449999998775</c:v>
                </c:pt>
                <c:pt idx="42870">
                  <c:v>214.3499999998775</c:v>
                </c:pt>
                <c:pt idx="42871">
                  <c:v>214.3549999998775</c:v>
                </c:pt>
                <c:pt idx="42872">
                  <c:v>214.3599999998775</c:v>
                </c:pt>
                <c:pt idx="42873">
                  <c:v>214.3649999998775</c:v>
                </c:pt>
                <c:pt idx="42874">
                  <c:v>214.3699999998775</c:v>
                </c:pt>
                <c:pt idx="42875">
                  <c:v>214.3749999998775</c:v>
                </c:pt>
                <c:pt idx="42876">
                  <c:v>214.3799999998775</c:v>
                </c:pt>
                <c:pt idx="42877">
                  <c:v>214.3849999998775</c:v>
                </c:pt>
                <c:pt idx="42878">
                  <c:v>214.3899999998775</c:v>
                </c:pt>
                <c:pt idx="42879">
                  <c:v>214.3949999998775</c:v>
                </c:pt>
                <c:pt idx="42880">
                  <c:v>214.3999999998775</c:v>
                </c:pt>
                <c:pt idx="42881">
                  <c:v>214.4049999998775</c:v>
                </c:pt>
                <c:pt idx="42882">
                  <c:v>214.4099999998775</c:v>
                </c:pt>
                <c:pt idx="42883">
                  <c:v>214.4149999998774</c:v>
                </c:pt>
                <c:pt idx="42884">
                  <c:v>214.4199999998773</c:v>
                </c:pt>
                <c:pt idx="42885">
                  <c:v>214.4249999998775</c:v>
                </c:pt>
                <c:pt idx="42886">
                  <c:v>214.4299999998775</c:v>
                </c:pt>
                <c:pt idx="42887">
                  <c:v>214.4349999998774</c:v>
                </c:pt>
                <c:pt idx="42888">
                  <c:v>214.4399999998774</c:v>
                </c:pt>
                <c:pt idx="42889">
                  <c:v>214.4449999998774</c:v>
                </c:pt>
                <c:pt idx="42890">
                  <c:v>214.4499999998773</c:v>
                </c:pt>
                <c:pt idx="42891">
                  <c:v>214.4549999998774</c:v>
                </c:pt>
                <c:pt idx="42892">
                  <c:v>214.4599999998774</c:v>
                </c:pt>
                <c:pt idx="42893">
                  <c:v>214.4649999998774</c:v>
                </c:pt>
                <c:pt idx="42894">
                  <c:v>214.4699999998774</c:v>
                </c:pt>
                <c:pt idx="42895">
                  <c:v>214.4749999998774</c:v>
                </c:pt>
                <c:pt idx="42896">
                  <c:v>214.4799999998774</c:v>
                </c:pt>
                <c:pt idx="42897">
                  <c:v>214.4849999998774</c:v>
                </c:pt>
                <c:pt idx="42898">
                  <c:v>214.4899999998774</c:v>
                </c:pt>
                <c:pt idx="42899">
                  <c:v>214.4949999998774</c:v>
                </c:pt>
                <c:pt idx="42900">
                  <c:v>214.4999999998774</c:v>
                </c:pt>
                <c:pt idx="42901">
                  <c:v>214.5049999998774</c:v>
                </c:pt>
                <c:pt idx="42902">
                  <c:v>214.5099999998774</c:v>
                </c:pt>
                <c:pt idx="42903">
                  <c:v>214.5149999998773</c:v>
                </c:pt>
                <c:pt idx="42904">
                  <c:v>214.5199999998773</c:v>
                </c:pt>
                <c:pt idx="42905">
                  <c:v>214.5249999998774</c:v>
                </c:pt>
                <c:pt idx="42906">
                  <c:v>214.5299999998774</c:v>
                </c:pt>
                <c:pt idx="42907">
                  <c:v>214.5349999998774</c:v>
                </c:pt>
                <c:pt idx="42908">
                  <c:v>214.5399999998774</c:v>
                </c:pt>
                <c:pt idx="42909">
                  <c:v>214.5449999998773</c:v>
                </c:pt>
                <c:pt idx="42910">
                  <c:v>214.5499999998773</c:v>
                </c:pt>
                <c:pt idx="42911">
                  <c:v>214.5549999998773</c:v>
                </c:pt>
                <c:pt idx="42912">
                  <c:v>214.5599999998773</c:v>
                </c:pt>
                <c:pt idx="42913">
                  <c:v>214.5649999998773</c:v>
                </c:pt>
                <c:pt idx="42914">
                  <c:v>214.5699999998773</c:v>
                </c:pt>
                <c:pt idx="42915">
                  <c:v>214.5749999998773</c:v>
                </c:pt>
                <c:pt idx="42916">
                  <c:v>214.5799999998773</c:v>
                </c:pt>
                <c:pt idx="42917">
                  <c:v>214.5849999998773</c:v>
                </c:pt>
                <c:pt idx="42918">
                  <c:v>214.5899999998773</c:v>
                </c:pt>
                <c:pt idx="42919">
                  <c:v>214.5949999998773</c:v>
                </c:pt>
                <c:pt idx="42920">
                  <c:v>214.5999999998773</c:v>
                </c:pt>
                <c:pt idx="42921">
                  <c:v>214.6049999998773</c:v>
                </c:pt>
                <c:pt idx="42922">
                  <c:v>214.6099999998773</c:v>
                </c:pt>
                <c:pt idx="42923">
                  <c:v>214.6149999998773</c:v>
                </c:pt>
                <c:pt idx="42924">
                  <c:v>214.6199999998773</c:v>
                </c:pt>
                <c:pt idx="42925">
                  <c:v>214.6249999998773</c:v>
                </c:pt>
                <c:pt idx="42926">
                  <c:v>214.6299999998773</c:v>
                </c:pt>
                <c:pt idx="42927">
                  <c:v>214.6349999998772</c:v>
                </c:pt>
                <c:pt idx="42928">
                  <c:v>214.6399999998771</c:v>
                </c:pt>
                <c:pt idx="42929">
                  <c:v>214.6449999998771</c:v>
                </c:pt>
                <c:pt idx="42930">
                  <c:v>214.6499999998771</c:v>
                </c:pt>
                <c:pt idx="42931">
                  <c:v>214.6549999998772</c:v>
                </c:pt>
                <c:pt idx="42932">
                  <c:v>214.6599999998772</c:v>
                </c:pt>
                <c:pt idx="42933">
                  <c:v>214.6649999998772</c:v>
                </c:pt>
                <c:pt idx="42934">
                  <c:v>214.6699999998771</c:v>
                </c:pt>
                <c:pt idx="42935">
                  <c:v>214.6749999998771</c:v>
                </c:pt>
                <c:pt idx="42936">
                  <c:v>214.6799999998771</c:v>
                </c:pt>
                <c:pt idx="42937">
                  <c:v>214.6849999998772</c:v>
                </c:pt>
                <c:pt idx="42938">
                  <c:v>214.6899999998772</c:v>
                </c:pt>
                <c:pt idx="42939">
                  <c:v>214.6949999998772</c:v>
                </c:pt>
                <c:pt idx="42940">
                  <c:v>214.6999999998771</c:v>
                </c:pt>
                <c:pt idx="42941">
                  <c:v>214.7049999998771</c:v>
                </c:pt>
                <c:pt idx="42942">
                  <c:v>214.7099999998771</c:v>
                </c:pt>
                <c:pt idx="42943">
                  <c:v>214.7149999998771</c:v>
                </c:pt>
                <c:pt idx="42944">
                  <c:v>214.7199999998764</c:v>
                </c:pt>
                <c:pt idx="42945">
                  <c:v>214.7249999998772</c:v>
                </c:pt>
                <c:pt idx="42946">
                  <c:v>214.7299999998772</c:v>
                </c:pt>
                <c:pt idx="42947">
                  <c:v>214.7349999998771</c:v>
                </c:pt>
                <c:pt idx="42948">
                  <c:v>214.7399999998771</c:v>
                </c:pt>
                <c:pt idx="42949">
                  <c:v>214.7449999998771</c:v>
                </c:pt>
                <c:pt idx="42950">
                  <c:v>214.7499999998765</c:v>
                </c:pt>
                <c:pt idx="42951">
                  <c:v>214.7549999998772</c:v>
                </c:pt>
                <c:pt idx="42952">
                  <c:v>214.7599999998772</c:v>
                </c:pt>
                <c:pt idx="42953">
                  <c:v>214.7649999998771</c:v>
                </c:pt>
                <c:pt idx="42954">
                  <c:v>214.7699999998771</c:v>
                </c:pt>
                <c:pt idx="42955">
                  <c:v>214.7749999998771</c:v>
                </c:pt>
                <c:pt idx="42956">
                  <c:v>214.7799999998767</c:v>
                </c:pt>
                <c:pt idx="42957">
                  <c:v>214.7849999998771</c:v>
                </c:pt>
                <c:pt idx="42958">
                  <c:v>214.7899999998771</c:v>
                </c:pt>
                <c:pt idx="42959">
                  <c:v>214.7949999998771</c:v>
                </c:pt>
                <c:pt idx="42960">
                  <c:v>214.7999999998771</c:v>
                </c:pt>
                <c:pt idx="42961">
                  <c:v>214.8049999998771</c:v>
                </c:pt>
                <c:pt idx="42962">
                  <c:v>214.8099999998771</c:v>
                </c:pt>
                <c:pt idx="42963">
                  <c:v>214.8149999998771</c:v>
                </c:pt>
                <c:pt idx="42964">
                  <c:v>214.8199999998771</c:v>
                </c:pt>
                <c:pt idx="42965">
                  <c:v>214.8249999998771</c:v>
                </c:pt>
                <c:pt idx="42966">
                  <c:v>214.8299999998771</c:v>
                </c:pt>
                <c:pt idx="42967">
                  <c:v>214.8349999998771</c:v>
                </c:pt>
                <c:pt idx="42968">
                  <c:v>214.8399999998771</c:v>
                </c:pt>
                <c:pt idx="42969">
                  <c:v>214.8449999998771</c:v>
                </c:pt>
                <c:pt idx="42970">
                  <c:v>214.8499999998771</c:v>
                </c:pt>
                <c:pt idx="42971">
                  <c:v>214.8549999998771</c:v>
                </c:pt>
                <c:pt idx="42972">
                  <c:v>214.8599999998771</c:v>
                </c:pt>
                <c:pt idx="42973">
                  <c:v>214.8649999998771</c:v>
                </c:pt>
                <c:pt idx="42974">
                  <c:v>214.8699999998771</c:v>
                </c:pt>
                <c:pt idx="42975">
                  <c:v>214.874999999877</c:v>
                </c:pt>
                <c:pt idx="42976">
                  <c:v>214.879999999877</c:v>
                </c:pt>
                <c:pt idx="42977">
                  <c:v>214.884999999877</c:v>
                </c:pt>
                <c:pt idx="42978">
                  <c:v>214.889999999877</c:v>
                </c:pt>
                <c:pt idx="42979">
                  <c:v>214.894999999877</c:v>
                </c:pt>
                <c:pt idx="42980">
                  <c:v>214.899999999877</c:v>
                </c:pt>
                <c:pt idx="42981">
                  <c:v>214.904999999877</c:v>
                </c:pt>
                <c:pt idx="42982">
                  <c:v>214.909999999877</c:v>
                </c:pt>
                <c:pt idx="42983">
                  <c:v>214.914999999877</c:v>
                </c:pt>
                <c:pt idx="42984">
                  <c:v>214.9199999998769</c:v>
                </c:pt>
                <c:pt idx="42985">
                  <c:v>214.924999999877</c:v>
                </c:pt>
                <c:pt idx="42986">
                  <c:v>214.929999999877</c:v>
                </c:pt>
                <c:pt idx="42987">
                  <c:v>214.934999999877</c:v>
                </c:pt>
                <c:pt idx="42988">
                  <c:v>214.939999999877</c:v>
                </c:pt>
                <c:pt idx="42989">
                  <c:v>214.944999999877</c:v>
                </c:pt>
                <c:pt idx="42990">
                  <c:v>214.949999999877</c:v>
                </c:pt>
                <c:pt idx="42991">
                  <c:v>214.954999999877</c:v>
                </c:pt>
                <c:pt idx="42992">
                  <c:v>214.959999999877</c:v>
                </c:pt>
                <c:pt idx="42993">
                  <c:v>214.964999999877</c:v>
                </c:pt>
                <c:pt idx="42994">
                  <c:v>214.969999999877</c:v>
                </c:pt>
                <c:pt idx="42995">
                  <c:v>214.974999999877</c:v>
                </c:pt>
                <c:pt idx="42996">
                  <c:v>214.979999999877</c:v>
                </c:pt>
                <c:pt idx="42997">
                  <c:v>214.984999999877</c:v>
                </c:pt>
                <c:pt idx="42998">
                  <c:v>214.9899999998769</c:v>
                </c:pt>
                <c:pt idx="42999">
                  <c:v>214.9949999998769</c:v>
                </c:pt>
                <c:pt idx="43000">
                  <c:v>214.9999999998769</c:v>
                </c:pt>
                <c:pt idx="43001">
                  <c:v>215.0049999998769</c:v>
                </c:pt>
                <c:pt idx="43002">
                  <c:v>215.0099999998769</c:v>
                </c:pt>
                <c:pt idx="43003">
                  <c:v>215.0149999998769</c:v>
                </c:pt>
                <c:pt idx="43004">
                  <c:v>215.0199999998769</c:v>
                </c:pt>
                <c:pt idx="43005">
                  <c:v>215.0249999998769</c:v>
                </c:pt>
                <c:pt idx="43006">
                  <c:v>215.0299999998769</c:v>
                </c:pt>
                <c:pt idx="43007">
                  <c:v>215.0349999998769</c:v>
                </c:pt>
                <c:pt idx="43008">
                  <c:v>215.0399999998769</c:v>
                </c:pt>
                <c:pt idx="43009">
                  <c:v>215.0449999998769</c:v>
                </c:pt>
                <c:pt idx="43010">
                  <c:v>215.0499999998769</c:v>
                </c:pt>
                <c:pt idx="43011">
                  <c:v>215.0549999998769</c:v>
                </c:pt>
                <c:pt idx="43012">
                  <c:v>215.0599999998769</c:v>
                </c:pt>
                <c:pt idx="43013">
                  <c:v>215.0649999998769</c:v>
                </c:pt>
                <c:pt idx="43014">
                  <c:v>215.0699999998769</c:v>
                </c:pt>
                <c:pt idx="43015">
                  <c:v>215.0749999998768</c:v>
                </c:pt>
                <c:pt idx="43016">
                  <c:v>215.0799999998767</c:v>
                </c:pt>
                <c:pt idx="43017">
                  <c:v>215.0849999998769</c:v>
                </c:pt>
                <c:pt idx="43018">
                  <c:v>215.0899999998769</c:v>
                </c:pt>
                <c:pt idx="43019">
                  <c:v>215.0949999998768</c:v>
                </c:pt>
                <c:pt idx="43020">
                  <c:v>215.0999999998768</c:v>
                </c:pt>
                <c:pt idx="43021">
                  <c:v>215.1049999998768</c:v>
                </c:pt>
                <c:pt idx="43022">
                  <c:v>215.1099999998767</c:v>
                </c:pt>
                <c:pt idx="43023">
                  <c:v>215.1149999998767</c:v>
                </c:pt>
                <c:pt idx="43024">
                  <c:v>215.1199999998767</c:v>
                </c:pt>
                <c:pt idx="43025">
                  <c:v>215.1249999998768</c:v>
                </c:pt>
                <c:pt idx="43026">
                  <c:v>215.1299999998768</c:v>
                </c:pt>
                <c:pt idx="43027">
                  <c:v>215.1349999998768</c:v>
                </c:pt>
                <c:pt idx="43028">
                  <c:v>215.1399999998767</c:v>
                </c:pt>
                <c:pt idx="43029">
                  <c:v>215.1449999998767</c:v>
                </c:pt>
                <c:pt idx="43030">
                  <c:v>215.1499999998767</c:v>
                </c:pt>
                <c:pt idx="43031">
                  <c:v>215.1549999998768</c:v>
                </c:pt>
                <c:pt idx="43032">
                  <c:v>215.1599999998768</c:v>
                </c:pt>
                <c:pt idx="43033">
                  <c:v>215.1649999998768</c:v>
                </c:pt>
                <c:pt idx="43034">
                  <c:v>215.1699999998768</c:v>
                </c:pt>
                <c:pt idx="43035">
                  <c:v>215.1749999998767</c:v>
                </c:pt>
                <c:pt idx="43036">
                  <c:v>215.1799999998767</c:v>
                </c:pt>
                <c:pt idx="43037">
                  <c:v>215.1849999998768</c:v>
                </c:pt>
                <c:pt idx="43038">
                  <c:v>215.1899999998768</c:v>
                </c:pt>
                <c:pt idx="43039">
                  <c:v>215.1949999998768</c:v>
                </c:pt>
                <c:pt idx="43040">
                  <c:v>215.1999999998768</c:v>
                </c:pt>
                <c:pt idx="43041">
                  <c:v>215.2049999998767</c:v>
                </c:pt>
                <c:pt idx="43042">
                  <c:v>215.2099999998767</c:v>
                </c:pt>
                <c:pt idx="43043">
                  <c:v>215.2149999998767</c:v>
                </c:pt>
                <c:pt idx="43044">
                  <c:v>215.2199999998763</c:v>
                </c:pt>
                <c:pt idx="43045">
                  <c:v>215.2249999998767</c:v>
                </c:pt>
                <c:pt idx="43046">
                  <c:v>215.2299999998767</c:v>
                </c:pt>
                <c:pt idx="43047">
                  <c:v>215.2349999998767</c:v>
                </c:pt>
                <c:pt idx="43048">
                  <c:v>215.2399999998767</c:v>
                </c:pt>
                <c:pt idx="43049">
                  <c:v>215.2449999998767</c:v>
                </c:pt>
                <c:pt idx="43050">
                  <c:v>215.2499999998765</c:v>
                </c:pt>
                <c:pt idx="43051">
                  <c:v>215.2549999998767</c:v>
                </c:pt>
                <c:pt idx="43052">
                  <c:v>215.2599999998767</c:v>
                </c:pt>
                <c:pt idx="43053">
                  <c:v>215.2649999998767</c:v>
                </c:pt>
                <c:pt idx="43054">
                  <c:v>215.2699999998767</c:v>
                </c:pt>
                <c:pt idx="43055">
                  <c:v>215.2749999998767</c:v>
                </c:pt>
                <c:pt idx="43056">
                  <c:v>215.2799999998767</c:v>
                </c:pt>
                <c:pt idx="43057">
                  <c:v>215.2849999998767</c:v>
                </c:pt>
                <c:pt idx="43058">
                  <c:v>215.2899999998767</c:v>
                </c:pt>
                <c:pt idx="43059">
                  <c:v>215.2949999998766</c:v>
                </c:pt>
                <c:pt idx="43060">
                  <c:v>215.2999999998765</c:v>
                </c:pt>
                <c:pt idx="43061">
                  <c:v>215.3049999998767</c:v>
                </c:pt>
                <c:pt idx="43062">
                  <c:v>215.3099999998767</c:v>
                </c:pt>
                <c:pt idx="43063">
                  <c:v>215.3149999998766</c:v>
                </c:pt>
                <c:pt idx="43064">
                  <c:v>215.3199999998766</c:v>
                </c:pt>
                <c:pt idx="43065">
                  <c:v>215.3249999998766</c:v>
                </c:pt>
                <c:pt idx="43066">
                  <c:v>215.3299999998766</c:v>
                </c:pt>
                <c:pt idx="43067">
                  <c:v>215.3349999998766</c:v>
                </c:pt>
                <c:pt idx="43068">
                  <c:v>215.3399999998766</c:v>
                </c:pt>
                <c:pt idx="43069">
                  <c:v>215.3449999998766</c:v>
                </c:pt>
                <c:pt idx="43070">
                  <c:v>215.3499999998766</c:v>
                </c:pt>
                <c:pt idx="43071">
                  <c:v>215.3549999998766</c:v>
                </c:pt>
                <c:pt idx="43072">
                  <c:v>215.3599999998766</c:v>
                </c:pt>
                <c:pt idx="43073">
                  <c:v>215.3649999998766</c:v>
                </c:pt>
                <c:pt idx="43074">
                  <c:v>215.3699999998766</c:v>
                </c:pt>
                <c:pt idx="43075">
                  <c:v>215.3749999998766</c:v>
                </c:pt>
                <c:pt idx="43076">
                  <c:v>215.3799999998766</c:v>
                </c:pt>
                <c:pt idx="43077">
                  <c:v>215.3849999998766</c:v>
                </c:pt>
                <c:pt idx="43078">
                  <c:v>215.3899999998766</c:v>
                </c:pt>
                <c:pt idx="43079">
                  <c:v>215.3949999998766</c:v>
                </c:pt>
                <c:pt idx="43080">
                  <c:v>215.3999999998766</c:v>
                </c:pt>
                <c:pt idx="43081">
                  <c:v>215.4049999998766</c:v>
                </c:pt>
                <c:pt idx="43082">
                  <c:v>215.4099999998766</c:v>
                </c:pt>
                <c:pt idx="43083">
                  <c:v>215.4149999998766</c:v>
                </c:pt>
                <c:pt idx="43084">
                  <c:v>215.4199999998766</c:v>
                </c:pt>
                <c:pt idx="43085">
                  <c:v>215.4249999998766</c:v>
                </c:pt>
                <c:pt idx="43086">
                  <c:v>215.4299999998765</c:v>
                </c:pt>
                <c:pt idx="43087">
                  <c:v>215.4349999998765</c:v>
                </c:pt>
                <c:pt idx="43088">
                  <c:v>215.4399999998765</c:v>
                </c:pt>
                <c:pt idx="43089">
                  <c:v>215.4449999998765</c:v>
                </c:pt>
                <c:pt idx="43090">
                  <c:v>215.4499999998765</c:v>
                </c:pt>
                <c:pt idx="43091">
                  <c:v>215.4549999998765</c:v>
                </c:pt>
                <c:pt idx="43092">
                  <c:v>215.4599999998765</c:v>
                </c:pt>
                <c:pt idx="43093">
                  <c:v>215.4649999998765</c:v>
                </c:pt>
                <c:pt idx="43094">
                  <c:v>215.4699999998765</c:v>
                </c:pt>
                <c:pt idx="43095">
                  <c:v>215.4749999998765</c:v>
                </c:pt>
                <c:pt idx="43096">
                  <c:v>215.4799999998765</c:v>
                </c:pt>
                <c:pt idx="43097">
                  <c:v>215.4849999998765</c:v>
                </c:pt>
                <c:pt idx="43098">
                  <c:v>215.4899999998765</c:v>
                </c:pt>
                <c:pt idx="43099">
                  <c:v>215.4949999998765</c:v>
                </c:pt>
                <c:pt idx="43100">
                  <c:v>215.4999999998765</c:v>
                </c:pt>
                <c:pt idx="43101">
                  <c:v>215.5049999998765</c:v>
                </c:pt>
                <c:pt idx="43102">
                  <c:v>215.5099999998765</c:v>
                </c:pt>
                <c:pt idx="43103">
                  <c:v>215.5149999998764</c:v>
                </c:pt>
                <c:pt idx="43104">
                  <c:v>215.5199999998763</c:v>
                </c:pt>
                <c:pt idx="43105">
                  <c:v>215.5249999998765</c:v>
                </c:pt>
                <c:pt idx="43106">
                  <c:v>215.5299999998765</c:v>
                </c:pt>
                <c:pt idx="43107">
                  <c:v>215.5349999998764</c:v>
                </c:pt>
                <c:pt idx="43108">
                  <c:v>215.5399999998764</c:v>
                </c:pt>
                <c:pt idx="43109">
                  <c:v>215.5449999998764</c:v>
                </c:pt>
                <c:pt idx="43110">
                  <c:v>215.5499999998763</c:v>
                </c:pt>
                <c:pt idx="43111">
                  <c:v>215.5549999998764</c:v>
                </c:pt>
                <c:pt idx="43112">
                  <c:v>215.5599999998764</c:v>
                </c:pt>
                <c:pt idx="43113">
                  <c:v>215.5649999998764</c:v>
                </c:pt>
                <c:pt idx="43114">
                  <c:v>215.5699999998764</c:v>
                </c:pt>
                <c:pt idx="43115">
                  <c:v>215.5749999998764</c:v>
                </c:pt>
                <c:pt idx="43116">
                  <c:v>215.5799999998763</c:v>
                </c:pt>
                <c:pt idx="43117">
                  <c:v>215.5849999998764</c:v>
                </c:pt>
                <c:pt idx="43118">
                  <c:v>215.5899999998764</c:v>
                </c:pt>
                <c:pt idx="43119">
                  <c:v>215.5949999998764</c:v>
                </c:pt>
                <c:pt idx="43120">
                  <c:v>215.5999999998764</c:v>
                </c:pt>
                <c:pt idx="43121">
                  <c:v>215.6049999998764</c:v>
                </c:pt>
                <c:pt idx="43122">
                  <c:v>215.6099999998764</c:v>
                </c:pt>
                <c:pt idx="43123">
                  <c:v>215.6149999998763</c:v>
                </c:pt>
                <c:pt idx="43124">
                  <c:v>215.6199999998763</c:v>
                </c:pt>
                <c:pt idx="43125">
                  <c:v>215.6249999998764</c:v>
                </c:pt>
                <c:pt idx="43126">
                  <c:v>215.6299999998764</c:v>
                </c:pt>
                <c:pt idx="43127">
                  <c:v>215.6349999998764</c:v>
                </c:pt>
                <c:pt idx="43128">
                  <c:v>215.6399999998764</c:v>
                </c:pt>
                <c:pt idx="43129">
                  <c:v>215.6449999998763</c:v>
                </c:pt>
                <c:pt idx="43130">
                  <c:v>215.6499999998763</c:v>
                </c:pt>
                <c:pt idx="43131">
                  <c:v>215.6549999998763</c:v>
                </c:pt>
                <c:pt idx="43132">
                  <c:v>215.6599999998763</c:v>
                </c:pt>
                <c:pt idx="43133">
                  <c:v>215.6649999998763</c:v>
                </c:pt>
                <c:pt idx="43134">
                  <c:v>215.6699999998763</c:v>
                </c:pt>
                <c:pt idx="43135">
                  <c:v>215.6749999998763</c:v>
                </c:pt>
                <c:pt idx="43136">
                  <c:v>215.6799999998763</c:v>
                </c:pt>
                <c:pt idx="43137">
                  <c:v>215.6849999998763</c:v>
                </c:pt>
                <c:pt idx="43138">
                  <c:v>215.6899999998763</c:v>
                </c:pt>
                <c:pt idx="43139">
                  <c:v>215.6949999998763</c:v>
                </c:pt>
                <c:pt idx="43140">
                  <c:v>215.6999999998763</c:v>
                </c:pt>
                <c:pt idx="43141">
                  <c:v>215.7049999998763</c:v>
                </c:pt>
                <c:pt idx="43142">
                  <c:v>215.7099999998763</c:v>
                </c:pt>
                <c:pt idx="43143">
                  <c:v>215.7149999998763</c:v>
                </c:pt>
                <c:pt idx="43144">
                  <c:v>215.7199999998763</c:v>
                </c:pt>
                <c:pt idx="43145">
                  <c:v>215.7249999998763</c:v>
                </c:pt>
                <c:pt idx="43146">
                  <c:v>215.7299999998763</c:v>
                </c:pt>
                <c:pt idx="43147">
                  <c:v>215.7349999998762</c:v>
                </c:pt>
                <c:pt idx="43148">
                  <c:v>215.7399999998761</c:v>
                </c:pt>
                <c:pt idx="43149">
                  <c:v>215.7449999998761</c:v>
                </c:pt>
                <c:pt idx="43150">
                  <c:v>215.7499999998761</c:v>
                </c:pt>
                <c:pt idx="43151">
                  <c:v>215.7549999998762</c:v>
                </c:pt>
                <c:pt idx="43152">
                  <c:v>215.7599999998762</c:v>
                </c:pt>
                <c:pt idx="43153">
                  <c:v>215.7649999998762</c:v>
                </c:pt>
                <c:pt idx="43154">
                  <c:v>215.7699999998761</c:v>
                </c:pt>
                <c:pt idx="43155">
                  <c:v>215.7749999998761</c:v>
                </c:pt>
                <c:pt idx="43156">
                  <c:v>215.7799999998761</c:v>
                </c:pt>
                <c:pt idx="43157">
                  <c:v>215.7849999998762</c:v>
                </c:pt>
                <c:pt idx="43158">
                  <c:v>215.7899999998762</c:v>
                </c:pt>
                <c:pt idx="43159">
                  <c:v>215.7949999998762</c:v>
                </c:pt>
                <c:pt idx="43160">
                  <c:v>215.7999999998761</c:v>
                </c:pt>
                <c:pt idx="43161">
                  <c:v>215.8049999998762</c:v>
                </c:pt>
                <c:pt idx="43162">
                  <c:v>215.8099999998762</c:v>
                </c:pt>
                <c:pt idx="43163">
                  <c:v>215.8149999998762</c:v>
                </c:pt>
                <c:pt idx="43164">
                  <c:v>215.8199999998762</c:v>
                </c:pt>
                <c:pt idx="43165">
                  <c:v>215.8249999998762</c:v>
                </c:pt>
                <c:pt idx="43166">
                  <c:v>215.8299999998762</c:v>
                </c:pt>
                <c:pt idx="43167">
                  <c:v>215.8349999998762</c:v>
                </c:pt>
                <c:pt idx="43168">
                  <c:v>215.8399999998762</c:v>
                </c:pt>
                <c:pt idx="43169">
                  <c:v>215.8449999998762</c:v>
                </c:pt>
                <c:pt idx="43170">
                  <c:v>215.8499999998762</c:v>
                </c:pt>
                <c:pt idx="43171">
                  <c:v>215.8549999998762</c:v>
                </c:pt>
                <c:pt idx="43172">
                  <c:v>215.8599999998762</c:v>
                </c:pt>
                <c:pt idx="43173">
                  <c:v>215.8649999998762</c:v>
                </c:pt>
                <c:pt idx="43174">
                  <c:v>215.8699999998761</c:v>
                </c:pt>
                <c:pt idx="43175">
                  <c:v>215.8749999998761</c:v>
                </c:pt>
                <c:pt idx="43176">
                  <c:v>215.8799999998761</c:v>
                </c:pt>
                <c:pt idx="43177">
                  <c:v>215.8849999998762</c:v>
                </c:pt>
                <c:pt idx="43178">
                  <c:v>215.8899999998762</c:v>
                </c:pt>
                <c:pt idx="43179">
                  <c:v>215.8949999998761</c:v>
                </c:pt>
                <c:pt idx="43180">
                  <c:v>215.8999999998761</c:v>
                </c:pt>
                <c:pt idx="43181">
                  <c:v>215.9049999998761</c:v>
                </c:pt>
                <c:pt idx="43182">
                  <c:v>215.9099999998761</c:v>
                </c:pt>
                <c:pt idx="43183">
                  <c:v>215.9149999998761</c:v>
                </c:pt>
                <c:pt idx="43184">
                  <c:v>215.9199999998761</c:v>
                </c:pt>
                <c:pt idx="43185">
                  <c:v>215.9249999998761</c:v>
                </c:pt>
                <c:pt idx="43186">
                  <c:v>215.9299999998761</c:v>
                </c:pt>
                <c:pt idx="43187">
                  <c:v>215.9349999998761</c:v>
                </c:pt>
                <c:pt idx="43188">
                  <c:v>215.9399999998761</c:v>
                </c:pt>
                <c:pt idx="43189">
                  <c:v>215.9449999998761</c:v>
                </c:pt>
                <c:pt idx="43190">
                  <c:v>215.9499999998761</c:v>
                </c:pt>
                <c:pt idx="43191">
                  <c:v>215.9549999998761</c:v>
                </c:pt>
                <c:pt idx="43192">
                  <c:v>215.9599999998761</c:v>
                </c:pt>
                <c:pt idx="43193">
                  <c:v>215.9649999998761</c:v>
                </c:pt>
                <c:pt idx="43194">
                  <c:v>215.9699999998761</c:v>
                </c:pt>
                <c:pt idx="43195">
                  <c:v>215.974999999876</c:v>
                </c:pt>
                <c:pt idx="43196">
                  <c:v>215.979999999876</c:v>
                </c:pt>
                <c:pt idx="43197">
                  <c:v>215.984999999876</c:v>
                </c:pt>
                <c:pt idx="43198">
                  <c:v>215.989999999876</c:v>
                </c:pt>
                <c:pt idx="43199">
                  <c:v>215.994999999876</c:v>
                </c:pt>
                <c:pt idx="43200">
                  <c:v>215.999999999876</c:v>
                </c:pt>
                <c:pt idx="43201">
                  <c:v>216.004999999876</c:v>
                </c:pt>
                <c:pt idx="43202">
                  <c:v>216.009999999876</c:v>
                </c:pt>
                <c:pt idx="43203">
                  <c:v>216.014999999876</c:v>
                </c:pt>
                <c:pt idx="43204">
                  <c:v>216.0199999998759</c:v>
                </c:pt>
                <c:pt idx="43205">
                  <c:v>216.024999999876</c:v>
                </c:pt>
                <c:pt idx="43206">
                  <c:v>216.029999999876</c:v>
                </c:pt>
                <c:pt idx="43207">
                  <c:v>216.034999999876</c:v>
                </c:pt>
                <c:pt idx="43208">
                  <c:v>216.039999999876</c:v>
                </c:pt>
                <c:pt idx="43209">
                  <c:v>216.044999999876</c:v>
                </c:pt>
                <c:pt idx="43210">
                  <c:v>216.049999999876</c:v>
                </c:pt>
                <c:pt idx="43211">
                  <c:v>216.054999999876</c:v>
                </c:pt>
                <c:pt idx="43212">
                  <c:v>216.059999999876</c:v>
                </c:pt>
                <c:pt idx="43213">
                  <c:v>216.064999999876</c:v>
                </c:pt>
                <c:pt idx="43214">
                  <c:v>216.069999999876</c:v>
                </c:pt>
                <c:pt idx="43215">
                  <c:v>216.074999999876</c:v>
                </c:pt>
                <c:pt idx="43216">
                  <c:v>216.079999999876</c:v>
                </c:pt>
                <c:pt idx="43217">
                  <c:v>216.084999999876</c:v>
                </c:pt>
                <c:pt idx="43218">
                  <c:v>216.0899999998759</c:v>
                </c:pt>
                <c:pt idx="43219">
                  <c:v>216.0949999998759</c:v>
                </c:pt>
                <c:pt idx="43220">
                  <c:v>216.0999999998759</c:v>
                </c:pt>
                <c:pt idx="43221">
                  <c:v>216.1049999998759</c:v>
                </c:pt>
                <c:pt idx="43222">
                  <c:v>216.1099999998759</c:v>
                </c:pt>
                <c:pt idx="43223">
                  <c:v>216.1149999998759</c:v>
                </c:pt>
                <c:pt idx="43224">
                  <c:v>216.1199999998759</c:v>
                </c:pt>
                <c:pt idx="43225">
                  <c:v>216.1249999998759</c:v>
                </c:pt>
                <c:pt idx="43226">
                  <c:v>216.1299999998759</c:v>
                </c:pt>
                <c:pt idx="43227">
                  <c:v>216.1349999998759</c:v>
                </c:pt>
                <c:pt idx="43228">
                  <c:v>216.1399999998759</c:v>
                </c:pt>
                <c:pt idx="43229">
                  <c:v>216.1449999998759</c:v>
                </c:pt>
                <c:pt idx="43230">
                  <c:v>216.1499999998759</c:v>
                </c:pt>
                <c:pt idx="43231">
                  <c:v>216.1549999998759</c:v>
                </c:pt>
                <c:pt idx="43232">
                  <c:v>216.1599999998759</c:v>
                </c:pt>
                <c:pt idx="43233">
                  <c:v>216.1649999998759</c:v>
                </c:pt>
                <c:pt idx="43234">
                  <c:v>216.1699999998759</c:v>
                </c:pt>
                <c:pt idx="43235">
                  <c:v>216.1749999998758</c:v>
                </c:pt>
                <c:pt idx="43236">
                  <c:v>216.1799999998757</c:v>
                </c:pt>
                <c:pt idx="43237">
                  <c:v>216.1849999998759</c:v>
                </c:pt>
                <c:pt idx="43238">
                  <c:v>216.1899999998759</c:v>
                </c:pt>
                <c:pt idx="43239">
                  <c:v>216.1949999998758</c:v>
                </c:pt>
                <c:pt idx="43240">
                  <c:v>216.1999999998758</c:v>
                </c:pt>
                <c:pt idx="43241">
                  <c:v>216.2049999998758</c:v>
                </c:pt>
                <c:pt idx="43242">
                  <c:v>216.2099999998757</c:v>
                </c:pt>
                <c:pt idx="43243">
                  <c:v>216.2149999998757</c:v>
                </c:pt>
                <c:pt idx="43244">
                  <c:v>216.2199999998757</c:v>
                </c:pt>
                <c:pt idx="43245">
                  <c:v>216.2249999998758</c:v>
                </c:pt>
                <c:pt idx="43246">
                  <c:v>216.2299999998758</c:v>
                </c:pt>
                <c:pt idx="43247">
                  <c:v>216.2349999998758</c:v>
                </c:pt>
                <c:pt idx="43248">
                  <c:v>216.2399999998757</c:v>
                </c:pt>
                <c:pt idx="43249">
                  <c:v>216.2449999998757</c:v>
                </c:pt>
                <c:pt idx="43250">
                  <c:v>216.2499999998757</c:v>
                </c:pt>
                <c:pt idx="43251">
                  <c:v>216.2549999998758</c:v>
                </c:pt>
                <c:pt idx="43252">
                  <c:v>216.2599999998758</c:v>
                </c:pt>
                <c:pt idx="43253">
                  <c:v>216.2649999998758</c:v>
                </c:pt>
                <c:pt idx="43254">
                  <c:v>216.2699999998758</c:v>
                </c:pt>
                <c:pt idx="43255">
                  <c:v>216.2749999998757</c:v>
                </c:pt>
                <c:pt idx="43256">
                  <c:v>216.2799999998757</c:v>
                </c:pt>
                <c:pt idx="43257">
                  <c:v>216.2849999998758</c:v>
                </c:pt>
                <c:pt idx="43258">
                  <c:v>216.2899999998758</c:v>
                </c:pt>
                <c:pt idx="43259">
                  <c:v>216.2949999998758</c:v>
                </c:pt>
                <c:pt idx="43260">
                  <c:v>216.2999999998758</c:v>
                </c:pt>
                <c:pt idx="43261">
                  <c:v>216.3049999998758</c:v>
                </c:pt>
                <c:pt idx="43262">
                  <c:v>216.3099999998757</c:v>
                </c:pt>
                <c:pt idx="43263">
                  <c:v>216.3149999998757</c:v>
                </c:pt>
                <c:pt idx="43264">
                  <c:v>216.3199999998757</c:v>
                </c:pt>
                <c:pt idx="43265">
                  <c:v>216.3249999998758</c:v>
                </c:pt>
                <c:pt idx="43266">
                  <c:v>216.3299999998758</c:v>
                </c:pt>
                <c:pt idx="43267">
                  <c:v>216.3349999998757</c:v>
                </c:pt>
                <c:pt idx="43268">
                  <c:v>216.3399999998757</c:v>
                </c:pt>
                <c:pt idx="43269">
                  <c:v>216.3449999998757</c:v>
                </c:pt>
                <c:pt idx="43270">
                  <c:v>216.3499999998757</c:v>
                </c:pt>
                <c:pt idx="43271">
                  <c:v>216.3549999998757</c:v>
                </c:pt>
                <c:pt idx="43272">
                  <c:v>216.3599999998757</c:v>
                </c:pt>
                <c:pt idx="43273">
                  <c:v>216.3649999998757</c:v>
                </c:pt>
                <c:pt idx="43274">
                  <c:v>216.3699999998757</c:v>
                </c:pt>
                <c:pt idx="43275">
                  <c:v>216.3749999998757</c:v>
                </c:pt>
                <c:pt idx="43276">
                  <c:v>216.3799999998757</c:v>
                </c:pt>
                <c:pt idx="43277">
                  <c:v>216.3849999998757</c:v>
                </c:pt>
                <c:pt idx="43278">
                  <c:v>216.3899999998757</c:v>
                </c:pt>
                <c:pt idx="43279">
                  <c:v>216.3949999998757</c:v>
                </c:pt>
                <c:pt idx="43280">
                  <c:v>216.3999999998757</c:v>
                </c:pt>
                <c:pt idx="43281">
                  <c:v>216.4049999998757</c:v>
                </c:pt>
                <c:pt idx="43282">
                  <c:v>216.4099999998757</c:v>
                </c:pt>
                <c:pt idx="43283">
                  <c:v>216.4149999998756</c:v>
                </c:pt>
                <c:pt idx="43284">
                  <c:v>216.4199999998756</c:v>
                </c:pt>
                <c:pt idx="43285">
                  <c:v>216.4249999998756</c:v>
                </c:pt>
                <c:pt idx="43286">
                  <c:v>216.4299999998756</c:v>
                </c:pt>
                <c:pt idx="43287">
                  <c:v>216.4349999998756</c:v>
                </c:pt>
                <c:pt idx="43288">
                  <c:v>216.4399999998756</c:v>
                </c:pt>
                <c:pt idx="43289">
                  <c:v>216.4449999998756</c:v>
                </c:pt>
                <c:pt idx="43290">
                  <c:v>216.4499999998756</c:v>
                </c:pt>
                <c:pt idx="43291">
                  <c:v>216.4549999998756</c:v>
                </c:pt>
                <c:pt idx="43292">
                  <c:v>216.4599999998756</c:v>
                </c:pt>
                <c:pt idx="43293">
                  <c:v>216.4649999998756</c:v>
                </c:pt>
                <c:pt idx="43294">
                  <c:v>216.4699999998756</c:v>
                </c:pt>
                <c:pt idx="43295">
                  <c:v>216.4749999998756</c:v>
                </c:pt>
                <c:pt idx="43296">
                  <c:v>216.4799999998756</c:v>
                </c:pt>
                <c:pt idx="43297">
                  <c:v>216.4849999998756</c:v>
                </c:pt>
                <c:pt idx="43298">
                  <c:v>216.4899999998756</c:v>
                </c:pt>
                <c:pt idx="43299">
                  <c:v>216.4949999998756</c:v>
                </c:pt>
                <c:pt idx="43300">
                  <c:v>216.4999999998756</c:v>
                </c:pt>
                <c:pt idx="43301">
                  <c:v>216.5049999998756</c:v>
                </c:pt>
                <c:pt idx="43302">
                  <c:v>216.5099999998756</c:v>
                </c:pt>
                <c:pt idx="43303">
                  <c:v>216.5149999998756</c:v>
                </c:pt>
                <c:pt idx="43304">
                  <c:v>216.5199999998756</c:v>
                </c:pt>
                <c:pt idx="43305">
                  <c:v>216.5249999998756</c:v>
                </c:pt>
                <c:pt idx="43306">
                  <c:v>216.5299999998755</c:v>
                </c:pt>
                <c:pt idx="43307">
                  <c:v>216.5349999998755</c:v>
                </c:pt>
                <c:pt idx="43308">
                  <c:v>216.5399999998755</c:v>
                </c:pt>
                <c:pt idx="43309">
                  <c:v>216.5449999998755</c:v>
                </c:pt>
                <c:pt idx="43310">
                  <c:v>216.5499999998755</c:v>
                </c:pt>
                <c:pt idx="43311">
                  <c:v>216.5549999998755</c:v>
                </c:pt>
                <c:pt idx="43312">
                  <c:v>216.5599999998755</c:v>
                </c:pt>
                <c:pt idx="43313">
                  <c:v>216.5649999998755</c:v>
                </c:pt>
                <c:pt idx="43314">
                  <c:v>216.5699999998755</c:v>
                </c:pt>
                <c:pt idx="43315">
                  <c:v>216.5749999998755</c:v>
                </c:pt>
                <c:pt idx="43316">
                  <c:v>216.5799999998755</c:v>
                </c:pt>
                <c:pt idx="43317">
                  <c:v>216.5849999998755</c:v>
                </c:pt>
                <c:pt idx="43318">
                  <c:v>216.5899999998755</c:v>
                </c:pt>
                <c:pt idx="43319">
                  <c:v>216.5949999998755</c:v>
                </c:pt>
                <c:pt idx="43320">
                  <c:v>216.5999999998755</c:v>
                </c:pt>
                <c:pt idx="43321">
                  <c:v>216.6049999998755</c:v>
                </c:pt>
                <c:pt idx="43322">
                  <c:v>216.6099999998755</c:v>
                </c:pt>
                <c:pt idx="43323">
                  <c:v>216.6149999998754</c:v>
                </c:pt>
                <c:pt idx="43324">
                  <c:v>216.6199999998753</c:v>
                </c:pt>
                <c:pt idx="43325">
                  <c:v>216.6249999998755</c:v>
                </c:pt>
                <c:pt idx="43326">
                  <c:v>216.6299999998755</c:v>
                </c:pt>
                <c:pt idx="43327">
                  <c:v>216.6349999998754</c:v>
                </c:pt>
                <c:pt idx="43328">
                  <c:v>216.6399999998754</c:v>
                </c:pt>
                <c:pt idx="43329">
                  <c:v>216.6449999998754</c:v>
                </c:pt>
                <c:pt idx="43330">
                  <c:v>216.6499999998753</c:v>
                </c:pt>
                <c:pt idx="43331">
                  <c:v>216.6549999998754</c:v>
                </c:pt>
                <c:pt idx="43332">
                  <c:v>216.6599999998754</c:v>
                </c:pt>
                <c:pt idx="43333">
                  <c:v>216.6649999998754</c:v>
                </c:pt>
                <c:pt idx="43334">
                  <c:v>216.6699999998754</c:v>
                </c:pt>
                <c:pt idx="43335">
                  <c:v>216.6749999998754</c:v>
                </c:pt>
                <c:pt idx="43336">
                  <c:v>216.6799999998753</c:v>
                </c:pt>
                <c:pt idx="43337">
                  <c:v>216.6849999998754</c:v>
                </c:pt>
                <c:pt idx="43338">
                  <c:v>216.6899999998754</c:v>
                </c:pt>
                <c:pt idx="43339">
                  <c:v>216.6949999998754</c:v>
                </c:pt>
                <c:pt idx="43340">
                  <c:v>216.6999999998754</c:v>
                </c:pt>
                <c:pt idx="43341">
                  <c:v>216.7049999998754</c:v>
                </c:pt>
                <c:pt idx="43342">
                  <c:v>216.7099999998754</c:v>
                </c:pt>
                <c:pt idx="43343">
                  <c:v>216.7149999998753</c:v>
                </c:pt>
                <c:pt idx="43344">
                  <c:v>216.7199999998753</c:v>
                </c:pt>
                <c:pt idx="43345">
                  <c:v>216.7249999998754</c:v>
                </c:pt>
                <c:pt idx="43346">
                  <c:v>216.7299999998754</c:v>
                </c:pt>
                <c:pt idx="43347">
                  <c:v>216.7349999998754</c:v>
                </c:pt>
                <c:pt idx="43348">
                  <c:v>216.7399999998754</c:v>
                </c:pt>
                <c:pt idx="43349">
                  <c:v>216.7449999998753</c:v>
                </c:pt>
                <c:pt idx="43350">
                  <c:v>216.7499999998753</c:v>
                </c:pt>
                <c:pt idx="43351">
                  <c:v>216.7549999998753</c:v>
                </c:pt>
                <c:pt idx="43352">
                  <c:v>216.7599999998753</c:v>
                </c:pt>
                <c:pt idx="43353">
                  <c:v>216.7649999998753</c:v>
                </c:pt>
                <c:pt idx="43354">
                  <c:v>216.7699999998753</c:v>
                </c:pt>
                <c:pt idx="43355">
                  <c:v>216.7749999998753</c:v>
                </c:pt>
                <c:pt idx="43356">
                  <c:v>216.7799999998753</c:v>
                </c:pt>
                <c:pt idx="43357">
                  <c:v>216.7849999998753</c:v>
                </c:pt>
                <c:pt idx="43358">
                  <c:v>216.7899999998753</c:v>
                </c:pt>
                <c:pt idx="43359">
                  <c:v>216.7949999998753</c:v>
                </c:pt>
                <c:pt idx="43360">
                  <c:v>216.7999999998753</c:v>
                </c:pt>
                <c:pt idx="43361">
                  <c:v>216.8049999998753</c:v>
                </c:pt>
                <c:pt idx="43362">
                  <c:v>216.8099999998753</c:v>
                </c:pt>
                <c:pt idx="43363">
                  <c:v>216.8149999998753</c:v>
                </c:pt>
                <c:pt idx="43364">
                  <c:v>216.8199999998753</c:v>
                </c:pt>
                <c:pt idx="43365">
                  <c:v>216.8249999998753</c:v>
                </c:pt>
                <c:pt idx="43366">
                  <c:v>216.8299999998753</c:v>
                </c:pt>
                <c:pt idx="43367">
                  <c:v>216.8349999998753</c:v>
                </c:pt>
                <c:pt idx="43368">
                  <c:v>216.8399999998753</c:v>
                </c:pt>
                <c:pt idx="43369">
                  <c:v>216.8449999998753</c:v>
                </c:pt>
                <c:pt idx="43370">
                  <c:v>216.8499999998753</c:v>
                </c:pt>
                <c:pt idx="43371">
                  <c:v>216.8549999998753</c:v>
                </c:pt>
                <c:pt idx="43372">
                  <c:v>216.8599999998752</c:v>
                </c:pt>
                <c:pt idx="43373">
                  <c:v>216.8649999998752</c:v>
                </c:pt>
                <c:pt idx="43374">
                  <c:v>216.8699999998752</c:v>
                </c:pt>
                <c:pt idx="43375">
                  <c:v>216.8749999998752</c:v>
                </c:pt>
                <c:pt idx="43376">
                  <c:v>216.8799999998752</c:v>
                </c:pt>
                <c:pt idx="43377">
                  <c:v>216.8849999998752</c:v>
                </c:pt>
                <c:pt idx="43378">
                  <c:v>216.8899999998752</c:v>
                </c:pt>
                <c:pt idx="43379">
                  <c:v>216.8949999998752</c:v>
                </c:pt>
                <c:pt idx="43380">
                  <c:v>216.8999999998752</c:v>
                </c:pt>
                <c:pt idx="43381">
                  <c:v>216.9049999998752</c:v>
                </c:pt>
                <c:pt idx="43382">
                  <c:v>216.9099999998752</c:v>
                </c:pt>
                <c:pt idx="43383">
                  <c:v>216.9149999998752</c:v>
                </c:pt>
                <c:pt idx="43384">
                  <c:v>216.9199999998752</c:v>
                </c:pt>
                <c:pt idx="43385">
                  <c:v>216.9249999998752</c:v>
                </c:pt>
                <c:pt idx="43386">
                  <c:v>216.9299999998752</c:v>
                </c:pt>
                <c:pt idx="43387">
                  <c:v>216.9349999998752</c:v>
                </c:pt>
                <c:pt idx="43388">
                  <c:v>216.9399999998752</c:v>
                </c:pt>
                <c:pt idx="43389">
                  <c:v>216.9449999998752</c:v>
                </c:pt>
                <c:pt idx="43390">
                  <c:v>216.9499999998752</c:v>
                </c:pt>
                <c:pt idx="43391">
                  <c:v>216.9549999998752</c:v>
                </c:pt>
                <c:pt idx="43392">
                  <c:v>216.9599999998752</c:v>
                </c:pt>
                <c:pt idx="43393">
                  <c:v>216.9649999998752</c:v>
                </c:pt>
                <c:pt idx="43394">
                  <c:v>216.9699999998751</c:v>
                </c:pt>
                <c:pt idx="43395">
                  <c:v>216.9749999998751</c:v>
                </c:pt>
                <c:pt idx="43396">
                  <c:v>216.9799999998751</c:v>
                </c:pt>
                <c:pt idx="43397">
                  <c:v>216.9849999998752</c:v>
                </c:pt>
                <c:pt idx="43398">
                  <c:v>216.9899999998752</c:v>
                </c:pt>
                <c:pt idx="43399">
                  <c:v>216.9949999998751</c:v>
                </c:pt>
                <c:pt idx="43400">
                  <c:v>216.9999999998751</c:v>
                </c:pt>
                <c:pt idx="43401">
                  <c:v>217.0049999998751</c:v>
                </c:pt>
                <c:pt idx="43402">
                  <c:v>217.0099999998751</c:v>
                </c:pt>
                <c:pt idx="43403">
                  <c:v>217.0149999998751</c:v>
                </c:pt>
                <c:pt idx="43404">
                  <c:v>217.0199999998751</c:v>
                </c:pt>
                <c:pt idx="43405">
                  <c:v>217.0249999998751</c:v>
                </c:pt>
                <c:pt idx="43406">
                  <c:v>217.0299999998751</c:v>
                </c:pt>
                <c:pt idx="43407">
                  <c:v>217.0349999998751</c:v>
                </c:pt>
                <c:pt idx="43408">
                  <c:v>217.0399999998751</c:v>
                </c:pt>
                <c:pt idx="43409">
                  <c:v>217.0449999998751</c:v>
                </c:pt>
                <c:pt idx="43410">
                  <c:v>217.0499999998751</c:v>
                </c:pt>
                <c:pt idx="43411">
                  <c:v>217.0549999998751</c:v>
                </c:pt>
                <c:pt idx="43412">
                  <c:v>217.0599999998751</c:v>
                </c:pt>
                <c:pt idx="43413">
                  <c:v>217.0649999998751</c:v>
                </c:pt>
                <c:pt idx="43414">
                  <c:v>217.0699999998751</c:v>
                </c:pt>
                <c:pt idx="43415">
                  <c:v>217.074999999875</c:v>
                </c:pt>
                <c:pt idx="43416">
                  <c:v>217.079999999875</c:v>
                </c:pt>
                <c:pt idx="43417">
                  <c:v>217.084999999875</c:v>
                </c:pt>
                <c:pt idx="43418">
                  <c:v>217.089999999875</c:v>
                </c:pt>
                <c:pt idx="43419">
                  <c:v>217.094999999875</c:v>
                </c:pt>
                <c:pt idx="43420">
                  <c:v>217.099999999875</c:v>
                </c:pt>
                <c:pt idx="43421">
                  <c:v>217.104999999875</c:v>
                </c:pt>
                <c:pt idx="43422">
                  <c:v>217.109999999875</c:v>
                </c:pt>
                <c:pt idx="43423">
                  <c:v>217.114999999875</c:v>
                </c:pt>
                <c:pt idx="43424">
                  <c:v>217.1199999998749</c:v>
                </c:pt>
                <c:pt idx="43425">
                  <c:v>217.124999999875</c:v>
                </c:pt>
                <c:pt idx="43426">
                  <c:v>217.129999999875</c:v>
                </c:pt>
                <c:pt idx="43427">
                  <c:v>217.134999999875</c:v>
                </c:pt>
                <c:pt idx="43428">
                  <c:v>217.139999999875</c:v>
                </c:pt>
                <c:pt idx="43429">
                  <c:v>217.144999999875</c:v>
                </c:pt>
                <c:pt idx="43430">
                  <c:v>217.149999999875</c:v>
                </c:pt>
                <c:pt idx="43431">
                  <c:v>217.154999999875</c:v>
                </c:pt>
                <c:pt idx="43432">
                  <c:v>217.159999999875</c:v>
                </c:pt>
                <c:pt idx="43433">
                  <c:v>217.164999999875</c:v>
                </c:pt>
                <c:pt idx="43434">
                  <c:v>217.169999999875</c:v>
                </c:pt>
                <c:pt idx="43435">
                  <c:v>217.174999999875</c:v>
                </c:pt>
                <c:pt idx="43436">
                  <c:v>217.179999999875</c:v>
                </c:pt>
                <c:pt idx="43437">
                  <c:v>217.184999999875</c:v>
                </c:pt>
                <c:pt idx="43438">
                  <c:v>217.1899999998749</c:v>
                </c:pt>
                <c:pt idx="43439">
                  <c:v>217.1949999998749</c:v>
                </c:pt>
                <c:pt idx="43440">
                  <c:v>217.1999999998749</c:v>
                </c:pt>
                <c:pt idx="43441">
                  <c:v>217.2049999998749</c:v>
                </c:pt>
                <c:pt idx="43442">
                  <c:v>217.2099999998749</c:v>
                </c:pt>
                <c:pt idx="43443">
                  <c:v>217.2149999998749</c:v>
                </c:pt>
                <c:pt idx="43444">
                  <c:v>217.2199999998749</c:v>
                </c:pt>
                <c:pt idx="43445">
                  <c:v>217.2249999998749</c:v>
                </c:pt>
                <c:pt idx="43446">
                  <c:v>217.2299999998749</c:v>
                </c:pt>
                <c:pt idx="43447">
                  <c:v>217.2349999998749</c:v>
                </c:pt>
                <c:pt idx="43448">
                  <c:v>217.2399999998749</c:v>
                </c:pt>
                <c:pt idx="43449">
                  <c:v>217.2449999998749</c:v>
                </c:pt>
                <c:pt idx="43450">
                  <c:v>217.2499999998749</c:v>
                </c:pt>
                <c:pt idx="43451">
                  <c:v>217.2549999998749</c:v>
                </c:pt>
                <c:pt idx="43452">
                  <c:v>217.2599999998749</c:v>
                </c:pt>
                <c:pt idx="43453">
                  <c:v>217.2649999998749</c:v>
                </c:pt>
                <c:pt idx="43454">
                  <c:v>217.2699999998749</c:v>
                </c:pt>
                <c:pt idx="43455">
                  <c:v>217.2749999998748</c:v>
                </c:pt>
                <c:pt idx="43456">
                  <c:v>217.2799999998747</c:v>
                </c:pt>
                <c:pt idx="43457">
                  <c:v>217.2849999998749</c:v>
                </c:pt>
                <c:pt idx="43458">
                  <c:v>217.2899999998749</c:v>
                </c:pt>
                <c:pt idx="43459">
                  <c:v>217.2949999998748</c:v>
                </c:pt>
                <c:pt idx="43460">
                  <c:v>217.2999999998748</c:v>
                </c:pt>
                <c:pt idx="43461">
                  <c:v>217.3049999998748</c:v>
                </c:pt>
                <c:pt idx="43462">
                  <c:v>217.3099999998748</c:v>
                </c:pt>
                <c:pt idx="43463">
                  <c:v>217.3149999998748</c:v>
                </c:pt>
                <c:pt idx="43464">
                  <c:v>217.3199999998748</c:v>
                </c:pt>
                <c:pt idx="43465">
                  <c:v>217.3249999998748</c:v>
                </c:pt>
                <c:pt idx="43466">
                  <c:v>217.3299999998748</c:v>
                </c:pt>
                <c:pt idx="43467">
                  <c:v>217.3349999998748</c:v>
                </c:pt>
                <c:pt idx="43468">
                  <c:v>217.3399999998748</c:v>
                </c:pt>
                <c:pt idx="43469">
                  <c:v>217.3449999998748</c:v>
                </c:pt>
                <c:pt idx="43470">
                  <c:v>217.3499999998748</c:v>
                </c:pt>
                <c:pt idx="43471">
                  <c:v>217.3549999998748</c:v>
                </c:pt>
                <c:pt idx="43472">
                  <c:v>217.3599999998748</c:v>
                </c:pt>
                <c:pt idx="43473">
                  <c:v>217.3649999998748</c:v>
                </c:pt>
                <c:pt idx="43474">
                  <c:v>217.3699999998748</c:v>
                </c:pt>
                <c:pt idx="43475">
                  <c:v>217.3749999998748</c:v>
                </c:pt>
                <c:pt idx="43476">
                  <c:v>217.3799999998748</c:v>
                </c:pt>
                <c:pt idx="43477">
                  <c:v>217.3849999998748</c:v>
                </c:pt>
                <c:pt idx="43478">
                  <c:v>217.3899999998748</c:v>
                </c:pt>
                <c:pt idx="43479">
                  <c:v>217.3949999998748</c:v>
                </c:pt>
                <c:pt idx="43480">
                  <c:v>217.3999999998748</c:v>
                </c:pt>
                <c:pt idx="43481">
                  <c:v>217.4049999998748</c:v>
                </c:pt>
                <c:pt idx="43482">
                  <c:v>217.4099999998747</c:v>
                </c:pt>
                <c:pt idx="43483">
                  <c:v>217.4149999998747</c:v>
                </c:pt>
                <c:pt idx="43484">
                  <c:v>217.4199999998747</c:v>
                </c:pt>
                <c:pt idx="43485">
                  <c:v>217.4249999998748</c:v>
                </c:pt>
                <c:pt idx="43486">
                  <c:v>217.4299999998748</c:v>
                </c:pt>
                <c:pt idx="43487">
                  <c:v>217.4349999998747</c:v>
                </c:pt>
                <c:pt idx="43488">
                  <c:v>217.4399999998747</c:v>
                </c:pt>
                <c:pt idx="43489">
                  <c:v>217.4449999998747</c:v>
                </c:pt>
                <c:pt idx="43490">
                  <c:v>217.4499999998747</c:v>
                </c:pt>
                <c:pt idx="43491">
                  <c:v>217.4549999998747</c:v>
                </c:pt>
                <c:pt idx="43492">
                  <c:v>217.4599999998747</c:v>
                </c:pt>
                <c:pt idx="43493">
                  <c:v>217.4649999998747</c:v>
                </c:pt>
                <c:pt idx="43494">
                  <c:v>217.4699999998747</c:v>
                </c:pt>
                <c:pt idx="43495">
                  <c:v>217.4749999998747</c:v>
                </c:pt>
                <c:pt idx="43496">
                  <c:v>217.4799999998747</c:v>
                </c:pt>
                <c:pt idx="43497">
                  <c:v>217.4849999998747</c:v>
                </c:pt>
                <c:pt idx="43498">
                  <c:v>217.4899999998747</c:v>
                </c:pt>
                <c:pt idx="43499">
                  <c:v>217.4949999998747</c:v>
                </c:pt>
                <c:pt idx="43500">
                  <c:v>217.4999999998747</c:v>
                </c:pt>
                <c:pt idx="43501">
                  <c:v>217.5049999998747</c:v>
                </c:pt>
                <c:pt idx="43502">
                  <c:v>217.5099999998747</c:v>
                </c:pt>
                <c:pt idx="43503">
                  <c:v>217.5149999998746</c:v>
                </c:pt>
                <c:pt idx="43504">
                  <c:v>217.5199999998746</c:v>
                </c:pt>
                <c:pt idx="43505">
                  <c:v>217.5249999998746</c:v>
                </c:pt>
                <c:pt idx="43506">
                  <c:v>217.5299999998746</c:v>
                </c:pt>
                <c:pt idx="43507">
                  <c:v>217.5349999998746</c:v>
                </c:pt>
                <c:pt idx="43508">
                  <c:v>217.5399999998746</c:v>
                </c:pt>
                <c:pt idx="43509">
                  <c:v>217.5449999998746</c:v>
                </c:pt>
                <c:pt idx="43510">
                  <c:v>217.5499999998746</c:v>
                </c:pt>
                <c:pt idx="43511">
                  <c:v>217.5549999998746</c:v>
                </c:pt>
                <c:pt idx="43512">
                  <c:v>217.5599999998746</c:v>
                </c:pt>
                <c:pt idx="43513">
                  <c:v>217.5649999998746</c:v>
                </c:pt>
                <c:pt idx="43514">
                  <c:v>217.5699999998746</c:v>
                </c:pt>
                <c:pt idx="43515">
                  <c:v>217.5749999998746</c:v>
                </c:pt>
                <c:pt idx="43516">
                  <c:v>217.5799999998746</c:v>
                </c:pt>
                <c:pt idx="43517">
                  <c:v>217.5849999998746</c:v>
                </c:pt>
                <c:pt idx="43518">
                  <c:v>217.5899999998746</c:v>
                </c:pt>
                <c:pt idx="43519">
                  <c:v>217.5949999998746</c:v>
                </c:pt>
                <c:pt idx="43520">
                  <c:v>217.5999999998746</c:v>
                </c:pt>
                <c:pt idx="43521">
                  <c:v>217.6049999998746</c:v>
                </c:pt>
                <c:pt idx="43522">
                  <c:v>217.6099999998746</c:v>
                </c:pt>
                <c:pt idx="43523">
                  <c:v>217.6149999998746</c:v>
                </c:pt>
                <c:pt idx="43524">
                  <c:v>217.6199999998746</c:v>
                </c:pt>
                <c:pt idx="43525">
                  <c:v>217.6249999998745</c:v>
                </c:pt>
                <c:pt idx="43526">
                  <c:v>217.6299999998745</c:v>
                </c:pt>
                <c:pt idx="43527">
                  <c:v>217.6349999998745</c:v>
                </c:pt>
                <c:pt idx="43528">
                  <c:v>217.6399999998745</c:v>
                </c:pt>
                <c:pt idx="43529">
                  <c:v>217.6449999998745</c:v>
                </c:pt>
                <c:pt idx="43530">
                  <c:v>217.6499999998745</c:v>
                </c:pt>
                <c:pt idx="43531">
                  <c:v>217.6549999998745</c:v>
                </c:pt>
                <c:pt idx="43532">
                  <c:v>217.6599999998745</c:v>
                </c:pt>
                <c:pt idx="43533">
                  <c:v>217.6649999998745</c:v>
                </c:pt>
                <c:pt idx="43534">
                  <c:v>217.6699999998745</c:v>
                </c:pt>
                <c:pt idx="43535">
                  <c:v>217.6749999998745</c:v>
                </c:pt>
                <c:pt idx="43536">
                  <c:v>217.6799999998745</c:v>
                </c:pt>
                <c:pt idx="43537">
                  <c:v>217.6849999998745</c:v>
                </c:pt>
                <c:pt idx="43538">
                  <c:v>217.6899999998745</c:v>
                </c:pt>
                <c:pt idx="43539">
                  <c:v>217.6949999998745</c:v>
                </c:pt>
                <c:pt idx="43540">
                  <c:v>217.6999999998745</c:v>
                </c:pt>
                <c:pt idx="43541">
                  <c:v>217.7049999998745</c:v>
                </c:pt>
                <c:pt idx="43542">
                  <c:v>217.7099999998745</c:v>
                </c:pt>
                <c:pt idx="43543">
                  <c:v>217.7149999998744</c:v>
                </c:pt>
                <c:pt idx="43544">
                  <c:v>217.7199999998743</c:v>
                </c:pt>
                <c:pt idx="43545">
                  <c:v>217.7249999998745</c:v>
                </c:pt>
                <c:pt idx="43546">
                  <c:v>217.7299999998745</c:v>
                </c:pt>
                <c:pt idx="43547">
                  <c:v>217.7349999998744</c:v>
                </c:pt>
                <c:pt idx="43548">
                  <c:v>217.7399999998744</c:v>
                </c:pt>
                <c:pt idx="43549">
                  <c:v>217.7449999998744</c:v>
                </c:pt>
                <c:pt idx="43550">
                  <c:v>217.7499999998743</c:v>
                </c:pt>
                <c:pt idx="43551">
                  <c:v>217.7549999998744</c:v>
                </c:pt>
                <c:pt idx="43552">
                  <c:v>217.7599999998744</c:v>
                </c:pt>
                <c:pt idx="43553">
                  <c:v>217.7649999998744</c:v>
                </c:pt>
                <c:pt idx="43554">
                  <c:v>217.7699999998744</c:v>
                </c:pt>
                <c:pt idx="43555">
                  <c:v>217.7749999998744</c:v>
                </c:pt>
                <c:pt idx="43556">
                  <c:v>217.7799999998743</c:v>
                </c:pt>
                <c:pt idx="43557">
                  <c:v>217.7849999998744</c:v>
                </c:pt>
                <c:pt idx="43558">
                  <c:v>217.7899999998744</c:v>
                </c:pt>
                <c:pt idx="43559">
                  <c:v>217.7949999998744</c:v>
                </c:pt>
                <c:pt idx="43560">
                  <c:v>217.7999999998744</c:v>
                </c:pt>
                <c:pt idx="43561">
                  <c:v>217.8049999998744</c:v>
                </c:pt>
                <c:pt idx="43562">
                  <c:v>217.8099999998744</c:v>
                </c:pt>
                <c:pt idx="43563">
                  <c:v>217.8149999998744</c:v>
                </c:pt>
                <c:pt idx="43564">
                  <c:v>217.8199999998744</c:v>
                </c:pt>
                <c:pt idx="43565">
                  <c:v>217.8249999998744</c:v>
                </c:pt>
                <c:pt idx="43566">
                  <c:v>217.8299999998744</c:v>
                </c:pt>
                <c:pt idx="43567">
                  <c:v>217.8349999998744</c:v>
                </c:pt>
                <c:pt idx="43568">
                  <c:v>217.8399999998744</c:v>
                </c:pt>
                <c:pt idx="43569">
                  <c:v>217.8449999998743</c:v>
                </c:pt>
                <c:pt idx="43570">
                  <c:v>217.8499999998743</c:v>
                </c:pt>
                <c:pt idx="43571">
                  <c:v>217.8549999998744</c:v>
                </c:pt>
                <c:pt idx="43572">
                  <c:v>217.8599999998744</c:v>
                </c:pt>
                <c:pt idx="43573">
                  <c:v>217.8649999998744</c:v>
                </c:pt>
                <c:pt idx="43574">
                  <c:v>217.8699999998744</c:v>
                </c:pt>
                <c:pt idx="43575">
                  <c:v>217.8749999998743</c:v>
                </c:pt>
                <c:pt idx="43576">
                  <c:v>217.8799999998743</c:v>
                </c:pt>
                <c:pt idx="43577">
                  <c:v>217.8849999998743</c:v>
                </c:pt>
                <c:pt idx="43578">
                  <c:v>217.8899999998743</c:v>
                </c:pt>
                <c:pt idx="43579">
                  <c:v>217.8949999998743</c:v>
                </c:pt>
                <c:pt idx="43580">
                  <c:v>217.8999999998743</c:v>
                </c:pt>
                <c:pt idx="43581">
                  <c:v>217.9049999998743</c:v>
                </c:pt>
                <c:pt idx="43582">
                  <c:v>217.9099999998743</c:v>
                </c:pt>
                <c:pt idx="43583">
                  <c:v>217.9149999998743</c:v>
                </c:pt>
                <c:pt idx="43584">
                  <c:v>217.9199999998743</c:v>
                </c:pt>
                <c:pt idx="43585">
                  <c:v>217.9249999998743</c:v>
                </c:pt>
                <c:pt idx="43586">
                  <c:v>217.9299999998743</c:v>
                </c:pt>
                <c:pt idx="43587">
                  <c:v>217.9349999998743</c:v>
                </c:pt>
                <c:pt idx="43588">
                  <c:v>217.9399999998743</c:v>
                </c:pt>
                <c:pt idx="43589">
                  <c:v>217.9449999998743</c:v>
                </c:pt>
                <c:pt idx="43590">
                  <c:v>217.9499999998743</c:v>
                </c:pt>
                <c:pt idx="43591">
                  <c:v>217.9549999998742</c:v>
                </c:pt>
                <c:pt idx="43592">
                  <c:v>217.9599999998742</c:v>
                </c:pt>
                <c:pt idx="43593">
                  <c:v>217.9649999998742</c:v>
                </c:pt>
                <c:pt idx="43594">
                  <c:v>217.9699999998742</c:v>
                </c:pt>
                <c:pt idx="43595">
                  <c:v>217.9749999998742</c:v>
                </c:pt>
                <c:pt idx="43596">
                  <c:v>217.9799999998742</c:v>
                </c:pt>
                <c:pt idx="43597">
                  <c:v>217.9849999998742</c:v>
                </c:pt>
                <c:pt idx="43598">
                  <c:v>217.9899999998742</c:v>
                </c:pt>
                <c:pt idx="43599">
                  <c:v>217.9949999998742</c:v>
                </c:pt>
                <c:pt idx="43600">
                  <c:v>217.9999999998742</c:v>
                </c:pt>
                <c:pt idx="43601">
                  <c:v>218.0049999998742</c:v>
                </c:pt>
                <c:pt idx="43602">
                  <c:v>218.0099999998742</c:v>
                </c:pt>
                <c:pt idx="43603">
                  <c:v>218.0149999998742</c:v>
                </c:pt>
                <c:pt idx="43604">
                  <c:v>218.0199999998742</c:v>
                </c:pt>
                <c:pt idx="43605">
                  <c:v>218.0249999998742</c:v>
                </c:pt>
                <c:pt idx="43606">
                  <c:v>218.0299999998742</c:v>
                </c:pt>
                <c:pt idx="43607">
                  <c:v>218.0349999998742</c:v>
                </c:pt>
                <c:pt idx="43608">
                  <c:v>218.0399999998742</c:v>
                </c:pt>
                <c:pt idx="43609">
                  <c:v>218.0449999998742</c:v>
                </c:pt>
                <c:pt idx="43610">
                  <c:v>218.0499999998742</c:v>
                </c:pt>
                <c:pt idx="43611">
                  <c:v>218.0549999998742</c:v>
                </c:pt>
                <c:pt idx="43612">
                  <c:v>218.0599999998742</c:v>
                </c:pt>
                <c:pt idx="43613">
                  <c:v>218.0649999998741</c:v>
                </c:pt>
                <c:pt idx="43614">
                  <c:v>218.0699999998741</c:v>
                </c:pt>
                <c:pt idx="43615">
                  <c:v>218.0749999998741</c:v>
                </c:pt>
                <c:pt idx="43616">
                  <c:v>218.0799999998741</c:v>
                </c:pt>
                <c:pt idx="43617">
                  <c:v>218.0849999998742</c:v>
                </c:pt>
                <c:pt idx="43618">
                  <c:v>218.0899999998742</c:v>
                </c:pt>
                <c:pt idx="43619">
                  <c:v>218.0949999998741</c:v>
                </c:pt>
                <c:pt idx="43620">
                  <c:v>218.0999999998741</c:v>
                </c:pt>
                <c:pt idx="43621">
                  <c:v>218.1049999998741</c:v>
                </c:pt>
                <c:pt idx="43622">
                  <c:v>218.1099999998741</c:v>
                </c:pt>
                <c:pt idx="43623">
                  <c:v>218.1149999998741</c:v>
                </c:pt>
                <c:pt idx="43624">
                  <c:v>218.1199999998741</c:v>
                </c:pt>
                <c:pt idx="43625">
                  <c:v>218.1249999998741</c:v>
                </c:pt>
                <c:pt idx="43626">
                  <c:v>218.1299999998741</c:v>
                </c:pt>
                <c:pt idx="43627">
                  <c:v>218.1349999998741</c:v>
                </c:pt>
                <c:pt idx="43628">
                  <c:v>218.1399999998741</c:v>
                </c:pt>
                <c:pt idx="43629">
                  <c:v>218.1449999998741</c:v>
                </c:pt>
                <c:pt idx="43630">
                  <c:v>218.1499999998741</c:v>
                </c:pt>
                <c:pt idx="43631">
                  <c:v>218.1549999998741</c:v>
                </c:pt>
                <c:pt idx="43632">
                  <c:v>218.1599999998741</c:v>
                </c:pt>
                <c:pt idx="43633">
                  <c:v>218.1649999998741</c:v>
                </c:pt>
                <c:pt idx="43634">
                  <c:v>218.1699999998741</c:v>
                </c:pt>
                <c:pt idx="43635">
                  <c:v>218.174999999874</c:v>
                </c:pt>
                <c:pt idx="43636">
                  <c:v>218.179999999874</c:v>
                </c:pt>
                <c:pt idx="43637">
                  <c:v>218.184999999874</c:v>
                </c:pt>
                <c:pt idx="43638">
                  <c:v>218.189999999874</c:v>
                </c:pt>
                <c:pt idx="43639">
                  <c:v>218.194999999874</c:v>
                </c:pt>
                <c:pt idx="43640">
                  <c:v>218.199999999874</c:v>
                </c:pt>
                <c:pt idx="43641">
                  <c:v>218.204999999874</c:v>
                </c:pt>
                <c:pt idx="43642">
                  <c:v>218.209999999874</c:v>
                </c:pt>
                <c:pt idx="43643">
                  <c:v>218.214999999874</c:v>
                </c:pt>
                <c:pt idx="43644">
                  <c:v>218.2199999998739</c:v>
                </c:pt>
                <c:pt idx="43645">
                  <c:v>218.224999999874</c:v>
                </c:pt>
                <c:pt idx="43646">
                  <c:v>218.229999999874</c:v>
                </c:pt>
                <c:pt idx="43647">
                  <c:v>218.234999999874</c:v>
                </c:pt>
                <c:pt idx="43648">
                  <c:v>218.239999999874</c:v>
                </c:pt>
                <c:pt idx="43649">
                  <c:v>218.244999999874</c:v>
                </c:pt>
                <c:pt idx="43650">
                  <c:v>218.2499999998739</c:v>
                </c:pt>
                <c:pt idx="43651">
                  <c:v>218.254999999874</c:v>
                </c:pt>
                <c:pt idx="43652">
                  <c:v>218.259999999874</c:v>
                </c:pt>
                <c:pt idx="43653">
                  <c:v>218.264999999874</c:v>
                </c:pt>
                <c:pt idx="43654">
                  <c:v>218.269999999874</c:v>
                </c:pt>
                <c:pt idx="43655">
                  <c:v>218.274999999874</c:v>
                </c:pt>
                <c:pt idx="43656">
                  <c:v>218.279999999874</c:v>
                </c:pt>
                <c:pt idx="43657">
                  <c:v>218.2849999998739</c:v>
                </c:pt>
                <c:pt idx="43658">
                  <c:v>218.2899999998739</c:v>
                </c:pt>
                <c:pt idx="43659">
                  <c:v>218.2949999998739</c:v>
                </c:pt>
                <c:pt idx="43660">
                  <c:v>218.2999999998739</c:v>
                </c:pt>
                <c:pt idx="43661">
                  <c:v>218.304999999874</c:v>
                </c:pt>
                <c:pt idx="43662">
                  <c:v>218.309999999874</c:v>
                </c:pt>
                <c:pt idx="43663">
                  <c:v>218.3149999998739</c:v>
                </c:pt>
                <c:pt idx="43664">
                  <c:v>218.3199999998739</c:v>
                </c:pt>
                <c:pt idx="43665">
                  <c:v>218.324999999874</c:v>
                </c:pt>
                <c:pt idx="43666">
                  <c:v>218.329999999874</c:v>
                </c:pt>
                <c:pt idx="43667">
                  <c:v>218.334999999874</c:v>
                </c:pt>
                <c:pt idx="43668">
                  <c:v>218.3399999998739</c:v>
                </c:pt>
                <c:pt idx="43669">
                  <c:v>218.3449999998739</c:v>
                </c:pt>
                <c:pt idx="43670">
                  <c:v>218.3499999998739</c:v>
                </c:pt>
                <c:pt idx="43671">
                  <c:v>218.354999999874</c:v>
                </c:pt>
                <c:pt idx="43672">
                  <c:v>218.359999999874</c:v>
                </c:pt>
                <c:pt idx="43673">
                  <c:v>218.364999999874</c:v>
                </c:pt>
                <c:pt idx="43674">
                  <c:v>218.3699999998739</c:v>
                </c:pt>
                <c:pt idx="43675">
                  <c:v>218.3749999998739</c:v>
                </c:pt>
                <c:pt idx="43676">
                  <c:v>218.3799999998739</c:v>
                </c:pt>
                <c:pt idx="43677">
                  <c:v>218.384999999874</c:v>
                </c:pt>
                <c:pt idx="43678">
                  <c:v>218.389999999874</c:v>
                </c:pt>
                <c:pt idx="43679">
                  <c:v>218.3949999998738</c:v>
                </c:pt>
                <c:pt idx="43680">
                  <c:v>218.3999999998738</c:v>
                </c:pt>
                <c:pt idx="43681">
                  <c:v>218.4049999998738</c:v>
                </c:pt>
                <c:pt idx="43682">
                  <c:v>218.4099999998738</c:v>
                </c:pt>
                <c:pt idx="43683">
                  <c:v>218.4149999998738</c:v>
                </c:pt>
                <c:pt idx="43684">
                  <c:v>218.4199999998738</c:v>
                </c:pt>
                <c:pt idx="43685">
                  <c:v>218.4249999998738</c:v>
                </c:pt>
                <c:pt idx="43686">
                  <c:v>218.4299999998738</c:v>
                </c:pt>
                <c:pt idx="43687">
                  <c:v>218.4349999998738</c:v>
                </c:pt>
                <c:pt idx="43688">
                  <c:v>218.4399999998738</c:v>
                </c:pt>
                <c:pt idx="43689">
                  <c:v>218.4449999998738</c:v>
                </c:pt>
                <c:pt idx="43690">
                  <c:v>218.4499999998738</c:v>
                </c:pt>
                <c:pt idx="43691">
                  <c:v>218.4549999998738</c:v>
                </c:pt>
                <c:pt idx="43692">
                  <c:v>218.4599999998738</c:v>
                </c:pt>
                <c:pt idx="43693">
                  <c:v>218.4649999998738</c:v>
                </c:pt>
                <c:pt idx="43694">
                  <c:v>218.4699999998738</c:v>
                </c:pt>
                <c:pt idx="43695">
                  <c:v>218.4749999998738</c:v>
                </c:pt>
                <c:pt idx="43696">
                  <c:v>218.4799999998738</c:v>
                </c:pt>
                <c:pt idx="43697">
                  <c:v>218.4849999998738</c:v>
                </c:pt>
                <c:pt idx="43698">
                  <c:v>218.4899999998738</c:v>
                </c:pt>
                <c:pt idx="43699">
                  <c:v>218.4949999998738</c:v>
                </c:pt>
                <c:pt idx="43700">
                  <c:v>218.4999999998738</c:v>
                </c:pt>
                <c:pt idx="43701">
                  <c:v>218.5049999998737</c:v>
                </c:pt>
                <c:pt idx="43702">
                  <c:v>218.5099999998737</c:v>
                </c:pt>
                <c:pt idx="43703">
                  <c:v>218.5149999998737</c:v>
                </c:pt>
                <c:pt idx="43704">
                  <c:v>218.5199999998737</c:v>
                </c:pt>
                <c:pt idx="43705">
                  <c:v>218.5249999998738</c:v>
                </c:pt>
                <c:pt idx="43706">
                  <c:v>218.5299999998738</c:v>
                </c:pt>
                <c:pt idx="43707">
                  <c:v>218.5349999998737</c:v>
                </c:pt>
                <c:pt idx="43708">
                  <c:v>218.5399999998737</c:v>
                </c:pt>
                <c:pt idx="43709">
                  <c:v>218.5449999998737</c:v>
                </c:pt>
                <c:pt idx="43710">
                  <c:v>218.5499999998737</c:v>
                </c:pt>
                <c:pt idx="43711">
                  <c:v>218.5549999998737</c:v>
                </c:pt>
                <c:pt idx="43712">
                  <c:v>218.5599999998737</c:v>
                </c:pt>
                <c:pt idx="43713">
                  <c:v>218.5649999998737</c:v>
                </c:pt>
                <c:pt idx="43714">
                  <c:v>218.5699999998737</c:v>
                </c:pt>
                <c:pt idx="43715">
                  <c:v>218.5749999998737</c:v>
                </c:pt>
                <c:pt idx="43716">
                  <c:v>218.5799999998737</c:v>
                </c:pt>
                <c:pt idx="43717">
                  <c:v>218.5849999998737</c:v>
                </c:pt>
                <c:pt idx="43718">
                  <c:v>218.5899999998737</c:v>
                </c:pt>
                <c:pt idx="43719">
                  <c:v>218.5949999998737</c:v>
                </c:pt>
                <c:pt idx="43720">
                  <c:v>218.5999999998737</c:v>
                </c:pt>
                <c:pt idx="43721">
                  <c:v>218.6049999998737</c:v>
                </c:pt>
                <c:pt idx="43722">
                  <c:v>218.6099999998737</c:v>
                </c:pt>
                <c:pt idx="43723">
                  <c:v>218.6149999998736</c:v>
                </c:pt>
                <c:pt idx="43724">
                  <c:v>218.6199999998736</c:v>
                </c:pt>
                <c:pt idx="43725">
                  <c:v>218.6249999998736</c:v>
                </c:pt>
                <c:pt idx="43726">
                  <c:v>218.6299999998736</c:v>
                </c:pt>
                <c:pt idx="43727">
                  <c:v>218.6349999998736</c:v>
                </c:pt>
                <c:pt idx="43728">
                  <c:v>218.6399999998736</c:v>
                </c:pt>
                <c:pt idx="43729">
                  <c:v>218.6449999998736</c:v>
                </c:pt>
                <c:pt idx="43730">
                  <c:v>218.6499999998736</c:v>
                </c:pt>
                <c:pt idx="43731">
                  <c:v>218.6549999998736</c:v>
                </c:pt>
                <c:pt idx="43732">
                  <c:v>218.6599999998736</c:v>
                </c:pt>
                <c:pt idx="43733">
                  <c:v>218.6649999998736</c:v>
                </c:pt>
                <c:pt idx="43734">
                  <c:v>218.6699999998736</c:v>
                </c:pt>
                <c:pt idx="43735">
                  <c:v>218.6749999998736</c:v>
                </c:pt>
                <c:pt idx="43736">
                  <c:v>218.6799999998736</c:v>
                </c:pt>
                <c:pt idx="43737">
                  <c:v>218.6849999998736</c:v>
                </c:pt>
                <c:pt idx="43738">
                  <c:v>218.6899999998736</c:v>
                </c:pt>
                <c:pt idx="43739">
                  <c:v>218.6949999998736</c:v>
                </c:pt>
                <c:pt idx="43740">
                  <c:v>218.6999999998736</c:v>
                </c:pt>
                <c:pt idx="43741">
                  <c:v>218.7049999998736</c:v>
                </c:pt>
                <c:pt idx="43742">
                  <c:v>218.7099999998736</c:v>
                </c:pt>
                <c:pt idx="43743">
                  <c:v>218.7149999998736</c:v>
                </c:pt>
                <c:pt idx="43744">
                  <c:v>218.7199999998736</c:v>
                </c:pt>
                <c:pt idx="43745">
                  <c:v>218.7249999998735</c:v>
                </c:pt>
                <c:pt idx="43746">
                  <c:v>218.7299999998735</c:v>
                </c:pt>
                <c:pt idx="43747">
                  <c:v>218.7349999998735</c:v>
                </c:pt>
                <c:pt idx="43748">
                  <c:v>218.7399999998735</c:v>
                </c:pt>
                <c:pt idx="43749">
                  <c:v>218.7449999998735</c:v>
                </c:pt>
                <c:pt idx="43750">
                  <c:v>218.7499999998735</c:v>
                </c:pt>
                <c:pt idx="43751">
                  <c:v>218.7549999998735</c:v>
                </c:pt>
                <c:pt idx="43752">
                  <c:v>218.7599999998735</c:v>
                </c:pt>
                <c:pt idx="43753">
                  <c:v>218.7649999998735</c:v>
                </c:pt>
                <c:pt idx="43754">
                  <c:v>218.7699999998735</c:v>
                </c:pt>
                <c:pt idx="43755">
                  <c:v>218.7749999998735</c:v>
                </c:pt>
                <c:pt idx="43756">
                  <c:v>218.7799999998735</c:v>
                </c:pt>
                <c:pt idx="43757">
                  <c:v>218.7849999998735</c:v>
                </c:pt>
                <c:pt idx="43758">
                  <c:v>218.7899999998735</c:v>
                </c:pt>
                <c:pt idx="43759">
                  <c:v>218.7949999998735</c:v>
                </c:pt>
                <c:pt idx="43760">
                  <c:v>218.7999999998735</c:v>
                </c:pt>
                <c:pt idx="43761">
                  <c:v>218.8049999998735</c:v>
                </c:pt>
                <c:pt idx="43762">
                  <c:v>218.8099999998735</c:v>
                </c:pt>
                <c:pt idx="43763">
                  <c:v>218.8149999998735</c:v>
                </c:pt>
                <c:pt idx="43764">
                  <c:v>218.8199999998735</c:v>
                </c:pt>
                <c:pt idx="43765">
                  <c:v>218.8249999998735</c:v>
                </c:pt>
                <c:pt idx="43766">
                  <c:v>218.8299999998735</c:v>
                </c:pt>
                <c:pt idx="43767">
                  <c:v>218.8349999998734</c:v>
                </c:pt>
                <c:pt idx="43768">
                  <c:v>218.8399999998734</c:v>
                </c:pt>
                <c:pt idx="43769">
                  <c:v>218.8449999998734</c:v>
                </c:pt>
                <c:pt idx="43770">
                  <c:v>218.8499999998734</c:v>
                </c:pt>
                <c:pt idx="43771">
                  <c:v>218.8549999998735</c:v>
                </c:pt>
                <c:pt idx="43772">
                  <c:v>218.8599999998735</c:v>
                </c:pt>
                <c:pt idx="43773">
                  <c:v>218.8649999998734</c:v>
                </c:pt>
                <c:pt idx="43774">
                  <c:v>218.8699999998734</c:v>
                </c:pt>
                <c:pt idx="43775">
                  <c:v>218.8749999998734</c:v>
                </c:pt>
                <c:pt idx="43776">
                  <c:v>218.8799999998734</c:v>
                </c:pt>
                <c:pt idx="43777">
                  <c:v>218.8849999998734</c:v>
                </c:pt>
                <c:pt idx="43778">
                  <c:v>218.8899999998734</c:v>
                </c:pt>
                <c:pt idx="43779">
                  <c:v>218.8949999998734</c:v>
                </c:pt>
                <c:pt idx="43780">
                  <c:v>218.8999999998734</c:v>
                </c:pt>
                <c:pt idx="43781">
                  <c:v>218.9049999998734</c:v>
                </c:pt>
                <c:pt idx="43782">
                  <c:v>218.9099999998734</c:v>
                </c:pt>
                <c:pt idx="43783">
                  <c:v>218.9149999998734</c:v>
                </c:pt>
                <c:pt idx="43784">
                  <c:v>218.9199999998734</c:v>
                </c:pt>
                <c:pt idx="43785">
                  <c:v>218.9249999998734</c:v>
                </c:pt>
                <c:pt idx="43786">
                  <c:v>218.9299999998734</c:v>
                </c:pt>
                <c:pt idx="43787">
                  <c:v>218.9349999998734</c:v>
                </c:pt>
                <c:pt idx="43788">
                  <c:v>218.9399999998734</c:v>
                </c:pt>
                <c:pt idx="43789">
                  <c:v>218.9449999998733</c:v>
                </c:pt>
                <c:pt idx="43790">
                  <c:v>218.9499999998733</c:v>
                </c:pt>
                <c:pt idx="43791">
                  <c:v>218.9549999998734</c:v>
                </c:pt>
                <c:pt idx="43792">
                  <c:v>218.9599999998734</c:v>
                </c:pt>
                <c:pt idx="43793">
                  <c:v>218.9649999998734</c:v>
                </c:pt>
                <c:pt idx="43794">
                  <c:v>218.9699999998734</c:v>
                </c:pt>
                <c:pt idx="43795">
                  <c:v>218.9749999998733</c:v>
                </c:pt>
                <c:pt idx="43796">
                  <c:v>218.9799999998733</c:v>
                </c:pt>
                <c:pt idx="43797">
                  <c:v>218.9849999998733</c:v>
                </c:pt>
                <c:pt idx="43798">
                  <c:v>218.9899999998733</c:v>
                </c:pt>
                <c:pt idx="43799">
                  <c:v>218.9949999998733</c:v>
                </c:pt>
                <c:pt idx="43800">
                  <c:v>218.9999999998733</c:v>
                </c:pt>
                <c:pt idx="43801">
                  <c:v>219.0049999998733</c:v>
                </c:pt>
                <c:pt idx="43802">
                  <c:v>219.0099999998733</c:v>
                </c:pt>
                <c:pt idx="43803">
                  <c:v>219.0149999998733</c:v>
                </c:pt>
                <c:pt idx="43804">
                  <c:v>219.0199999998733</c:v>
                </c:pt>
                <c:pt idx="43805">
                  <c:v>219.0249999998733</c:v>
                </c:pt>
                <c:pt idx="43806">
                  <c:v>219.0299999998733</c:v>
                </c:pt>
                <c:pt idx="43807">
                  <c:v>219.0349999998733</c:v>
                </c:pt>
                <c:pt idx="43808">
                  <c:v>219.0399999998733</c:v>
                </c:pt>
                <c:pt idx="43809">
                  <c:v>219.0449999998733</c:v>
                </c:pt>
                <c:pt idx="43810">
                  <c:v>219.0499999998733</c:v>
                </c:pt>
                <c:pt idx="43811">
                  <c:v>219.0549999998732</c:v>
                </c:pt>
                <c:pt idx="43812">
                  <c:v>219.0599999998732</c:v>
                </c:pt>
                <c:pt idx="43813">
                  <c:v>219.0649999998732</c:v>
                </c:pt>
                <c:pt idx="43814">
                  <c:v>219.0699999998732</c:v>
                </c:pt>
                <c:pt idx="43815">
                  <c:v>219.0749999998732</c:v>
                </c:pt>
                <c:pt idx="43816">
                  <c:v>219.0799999998732</c:v>
                </c:pt>
                <c:pt idx="43817">
                  <c:v>219.0849999998732</c:v>
                </c:pt>
                <c:pt idx="43818">
                  <c:v>219.0899999998732</c:v>
                </c:pt>
                <c:pt idx="43819">
                  <c:v>219.0949999998732</c:v>
                </c:pt>
                <c:pt idx="43820">
                  <c:v>219.0999999998732</c:v>
                </c:pt>
                <c:pt idx="43821">
                  <c:v>219.1049999998732</c:v>
                </c:pt>
                <c:pt idx="43822">
                  <c:v>219.1099999998732</c:v>
                </c:pt>
                <c:pt idx="43823">
                  <c:v>219.1149999998732</c:v>
                </c:pt>
                <c:pt idx="43824">
                  <c:v>219.1199999998732</c:v>
                </c:pt>
                <c:pt idx="43825">
                  <c:v>219.1249999998732</c:v>
                </c:pt>
                <c:pt idx="43826">
                  <c:v>219.1299999998732</c:v>
                </c:pt>
                <c:pt idx="43827">
                  <c:v>219.1349999998732</c:v>
                </c:pt>
                <c:pt idx="43828">
                  <c:v>219.1399999998732</c:v>
                </c:pt>
                <c:pt idx="43829">
                  <c:v>219.1449999998732</c:v>
                </c:pt>
                <c:pt idx="43830">
                  <c:v>219.1499999998732</c:v>
                </c:pt>
                <c:pt idx="43831">
                  <c:v>219.1549999998732</c:v>
                </c:pt>
                <c:pt idx="43832">
                  <c:v>219.1599999998732</c:v>
                </c:pt>
                <c:pt idx="43833">
                  <c:v>219.1649999998731</c:v>
                </c:pt>
                <c:pt idx="43834">
                  <c:v>219.1699999998731</c:v>
                </c:pt>
                <c:pt idx="43835">
                  <c:v>219.1749999998731</c:v>
                </c:pt>
                <c:pt idx="43836">
                  <c:v>219.1799999998731</c:v>
                </c:pt>
                <c:pt idx="43837">
                  <c:v>219.1849999998732</c:v>
                </c:pt>
                <c:pt idx="43838">
                  <c:v>219.1899999998732</c:v>
                </c:pt>
                <c:pt idx="43839">
                  <c:v>219.1949999998731</c:v>
                </c:pt>
                <c:pt idx="43840">
                  <c:v>219.1999999998731</c:v>
                </c:pt>
                <c:pt idx="43841">
                  <c:v>219.2049999998731</c:v>
                </c:pt>
                <c:pt idx="43842">
                  <c:v>219.2099999998731</c:v>
                </c:pt>
                <c:pt idx="43843">
                  <c:v>219.2149999998731</c:v>
                </c:pt>
                <c:pt idx="43844">
                  <c:v>219.2199999998731</c:v>
                </c:pt>
                <c:pt idx="43845">
                  <c:v>219.2249999998731</c:v>
                </c:pt>
                <c:pt idx="43846">
                  <c:v>219.2299999998731</c:v>
                </c:pt>
                <c:pt idx="43847">
                  <c:v>219.2349999998731</c:v>
                </c:pt>
                <c:pt idx="43848">
                  <c:v>219.2399999998731</c:v>
                </c:pt>
                <c:pt idx="43849">
                  <c:v>219.2449999998731</c:v>
                </c:pt>
                <c:pt idx="43850">
                  <c:v>219.2499999998731</c:v>
                </c:pt>
                <c:pt idx="43851">
                  <c:v>219.2549999998731</c:v>
                </c:pt>
                <c:pt idx="43852">
                  <c:v>219.2599999998731</c:v>
                </c:pt>
                <c:pt idx="43853">
                  <c:v>219.2649999998731</c:v>
                </c:pt>
                <c:pt idx="43854">
                  <c:v>219.2699999998731</c:v>
                </c:pt>
                <c:pt idx="43855">
                  <c:v>219.274999999873</c:v>
                </c:pt>
                <c:pt idx="43856">
                  <c:v>219.279999999873</c:v>
                </c:pt>
                <c:pt idx="43857">
                  <c:v>219.284999999873</c:v>
                </c:pt>
                <c:pt idx="43858">
                  <c:v>219.289999999873</c:v>
                </c:pt>
                <c:pt idx="43859">
                  <c:v>219.294999999873</c:v>
                </c:pt>
                <c:pt idx="43860">
                  <c:v>219.299999999873</c:v>
                </c:pt>
                <c:pt idx="43861">
                  <c:v>219.304999999873</c:v>
                </c:pt>
                <c:pt idx="43862">
                  <c:v>219.309999999873</c:v>
                </c:pt>
                <c:pt idx="43863">
                  <c:v>219.314999999873</c:v>
                </c:pt>
                <c:pt idx="43864">
                  <c:v>219.319999999873</c:v>
                </c:pt>
                <c:pt idx="43865">
                  <c:v>219.324999999873</c:v>
                </c:pt>
                <c:pt idx="43866">
                  <c:v>219.329999999873</c:v>
                </c:pt>
                <c:pt idx="43867">
                  <c:v>219.334999999873</c:v>
                </c:pt>
                <c:pt idx="43868">
                  <c:v>219.339999999873</c:v>
                </c:pt>
                <c:pt idx="43869">
                  <c:v>219.344999999873</c:v>
                </c:pt>
                <c:pt idx="43870">
                  <c:v>219.349999999873</c:v>
                </c:pt>
                <c:pt idx="43871">
                  <c:v>219.354999999873</c:v>
                </c:pt>
                <c:pt idx="43872">
                  <c:v>219.359999999873</c:v>
                </c:pt>
                <c:pt idx="43873">
                  <c:v>219.364999999873</c:v>
                </c:pt>
                <c:pt idx="43874">
                  <c:v>219.369999999873</c:v>
                </c:pt>
                <c:pt idx="43875">
                  <c:v>219.374999999873</c:v>
                </c:pt>
                <c:pt idx="43876">
                  <c:v>219.379999999873</c:v>
                </c:pt>
                <c:pt idx="43877">
                  <c:v>219.3849999998729</c:v>
                </c:pt>
                <c:pt idx="43878">
                  <c:v>219.3899999998729</c:v>
                </c:pt>
                <c:pt idx="43879">
                  <c:v>219.3949999998729</c:v>
                </c:pt>
                <c:pt idx="43880">
                  <c:v>219.3999999998729</c:v>
                </c:pt>
                <c:pt idx="43881">
                  <c:v>219.4049999998729</c:v>
                </c:pt>
                <c:pt idx="43882">
                  <c:v>219.4099999998729</c:v>
                </c:pt>
                <c:pt idx="43883">
                  <c:v>219.4149999998729</c:v>
                </c:pt>
                <c:pt idx="43884">
                  <c:v>219.4199999998729</c:v>
                </c:pt>
                <c:pt idx="43885">
                  <c:v>219.4249999998729</c:v>
                </c:pt>
                <c:pt idx="43886">
                  <c:v>219.4299999998729</c:v>
                </c:pt>
                <c:pt idx="43887">
                  <c:v>219.4349999998729</c:v>
                </c:pt>
                <c:pt idx="43888">
                  <c:v>219.4399999998729</c:v>
                </c:pt>
                <c:pt idx="43889">
                  <c:v>219.4449999998729</c:v>
                </c:pt>
                <c:pt idx="43890">
                  <c:v>219.4499999998729</c:v>
                </c:pt>
                <c:pt idx="43891">
                  <c:v>219.4549999998729</c:v>
                </c:pt>
                <c:pt idx="43892">
                  <c:v>219.4599999998729</c:v>
                </c:pt>
                <c:pt idx="43893">
                  <c:v>219.4649999998729</c:v>
                </c:pt>
                <c:pt idx="43894">
                  <c:v>219.4699999998729</c:v>
                </c:pt>
                <c:pt idx="43895">
                  <c:v>219.4749999998728</c:v>
                </c:pt>
                <c:pt idx="43896">
                  <c:v>219.4799999998727</c:v>
                </c:pt>
                <c:pt idx="43897">
                  <c:v>219.4849999998729</c:v>
                </c:pt>
                <c:pt idx="43898">
                  <c:v>219.4899999998729</c:v>
                </c:pt>
                <c:pt idx="43899">
                  <c:v>219.4949999998728</c:v>
                </c:pt>
                <c:pt idx="43900">
                  <c:v>219.4999999998728</c:v>
                </c:pt>
                <c:pt idx="43901">
                  <c:v>219.5049999998728</c:v>
                </c:pt>
                <c:pt idx="43902">
                  <c:v>219.5099999998727</c:v>
                </c:pt>
                <c:pt idx="43903">
                  <c:v>219.5149999998727</c:v>
                </c:pt>
                <c:pt idx="43904">
                  <c:v>219.5199999998727</c:v>
                </c:pt>
                <c:pt idx="43905">
                  <c:v>219.5249999998728</c:v>
                </c:pt>
                <c:pt idx="43906">
                  <c:v>219.5299999998728</c:v>
                </c:pt>
                <c:pt idx="43907">
                  <c:v>219.5349999998728</c:v>
                </c:pt>
                <c:pt idx="43908">
                  <c:v>219.5399999998727</c:v>
                </c:pt>
                <c:pt idx="43909">
                  <c:v>219.5449999998727</c:v>
                </c:pt>
                <c:pt idx="43910">
                  <c:v>219.5499999998727</c:v>
                </c:pt>
                <c:pt idx="43911">
                  <c:v>219.5549999998728</c:v>
                </c:pt>
                <c:pt idx="43912">
                  <c:v>219.5599999998728</c:v>
                </c:pt>
                <c:pt idx="43913">
                  <c:v>219.5649999998728</c:v>
                </c:pt>
                <c:pt idx="43914">
                  <c:v>219.5699999998727</c:v>
                </c:pt>
                <c:pt idx="43915">
                  <c:v>219.5749999998727</c:v>
                </c:pt>
                <c:pt idx="43916">
                  <c:v>219.5799999998727</c:v>
                </c:pt>
                <c:pt idx="43917">
                  <c:v>219.5849999998728</c:v>
                </c:pt>
                <c:pt idx="43918">
                  <c:v>219.5899999998728</c:v>
                </c:pt>
                <c:pt idx="43919">
                  <c:v>219.5949999998728</c:v>
                </c:pt>
                <c:pt idx="43920">
                  <c:v>219.5999999998728</c:v>
                </c:pt>
                <c:pt idx="43921">
                  <c:v>219.6049999998727</c:v>
                </c:pt>
                <c:pt idx="43922">
                  <c:v>219.6099999998727</c:v>
                </c:pt>
                <c:pt idx="43923">
                  <c:v>219.6149999998727</c:v>
                </c:pt>
                <c:pt idx="43924">
                  <c:v>219.6199999998719</c:v>
                </c:pt>
                <c:pt idx="43925">
                  <c:v>219.6249999998727</c:v>
                </c:pt>
                <c:pt idx="43926">
                  <c:v>219.6299999998727</c:v>
                </c:pt>
                <c:pt idx="43927">
                  <c:v>219.6349999998727</c:v>
                </c:pt>
                <c:pt idx="43928">
                  <c:v>219.6399999998727</c:v>
                </c:pt>
                <c:pt idx="43929">
                  <c:v>219.6449999998727</c:v>
                </c:pt>
                <c:pt idx="43930">
                  <c:v>219.6499999998723</c:v>
                </c:pt>
                <c:pt idx="43931">
                  <c:v>219.6549999998727</c:v>
                </c:pt>
                <c:pt idx="43932">
                  <c:v>219.6599999998727</c:v>
                </c:pt>
                <c:pt idx="43933">
                  <c:v>219.6649999998727</c:v>
                </c:pt>
                <c:pt idx="43934">
                  <c:v>219.6699999998727</c:v>
                </c:pt>
                <c:pt idx="43935">
                  <c:v>219.6749999998727</c:v>
                </c:pt>
                <c:pt idx="43936">
                  <c:v>219.6799999998725</c:v>
                </c:pt>
                <c:pt idx="43937">
                  <c:v>219.6849999998727</c:v>
                </c:pt>
                <c:pt idx="43938">
                  <c:v>219.6899999998727</c:v>
                </c:pt>
                <c:pt idx="43939">
                  <c:v>219.6949999998726</c:v>
                </c:pt>
                <c:pt idx="43940">
                  <c:v>219.6999999998725</c:v>
                </c:pt>
                <c:pt idx="43941">
                  <c:v>219.7049999998725</c:v>
                </c:pt>
                <c:pt idx="43942">
                  <c:v>219.7099999998725</c:v>
                </c:pt>
                <c:pt idx="43943">
                  <c:v>219.7149999998718</c:v>
                </c:pt>
                <c:pt idx="43944">
                  <c:v>219.7199999998718</c:v>
                </c:pt>
                <c:pt idx="43945">
                  <c:v>219.7249999998726</c:v>
                </c:pt>
                <c:pt idx="43946">
                  <c:v>219.7299999998725</c:v>
                </c:pt>
                <c:pt idx="43947">
                  <c:v>219.7349999998725</c:v>
                </c:pt>
                <c:pt idx="43948">
                  <c:v>219.7399999998725</c:v>
                </c:pt>
                <c:pt idx="43949">
                  <c:v>219.7449999998719</c:v>
                </c:pt>
                <c:pt idx="43950">
                  <c:v>219.7499999998718</c:v>
                </c:pt>
                <c:pt idx="43951">
                  <c:v>219.7549999998726</c:v>
                </c:pt>
                <c:pt idx="43952">
                  <c:v>219.7599999998725</c:v>
                </c:pt>
                <c:pt idx="43953">
                  <c:v>219.7649999998725</c:v>
                </c:pt>
                <c:pt idx="43954">
                  <c:v>219.7699999998725</c:v>
                </c:pt>
                <c:pt idx="43955">
                  <c:v>219.7749999998723</c:v>
                </c:pt>
                <c:pt idx="43956">
                  <c:v>219.7799999998718</c:v>
                </c:pt>
                <c:pt idx="43957">
                  <c:v>219.7849999998726</c:v>
                </c:pt>
                <c:pt idx="43958">
                  <c:v>219.7899999998725</c:v>
                </c:pt>
                <c:pt idx="43959">
                  <c:v>219.7949999998725</c:v>
                </c:pt>
                <c:pt idx="43960">
                  <c:v>219.7999999998725</c:v>
                </c:pt>
                <c:pt idx="43961">
                  <c:v>219.8049999998726</c:v>
                </c:pt>
                <c:pt idx="43962">
                  <c:v>219.8099999998726</c:v>
                </c:pt>
                <c:pt idx="43963">
                  <c:v>219.8149999998726</c:v>
                </c:pt>
                <c:pt idx="43964">
                  <c:v>219.8199999998726</c:v>
                </c:pt>
                <c:pt idx="43965">
                  <c:v>219.8249999998725</c:v>
                </c:pt>
                <c:pt idx="43966">
                  <c:v>219.8299999998725</c:v>
                </c:pt>
                <c:pt idx="43967">
                  <c:v>219.8349999998725</c:v>
                </c:pt>
                <c:pt idx="43968">
                  <c:v>219.8399999998725</c:v>
                </c:pt>
                <c:pt idx="43969">
                  <c:v>219.8449999998725</c:v>
                </c:pt>
                <c:pt idx="43970">
                  <c:v>219.8499999998725</c:v>
                </c:pt>
                <c:pt idx="43971">
                  <c:v>219.8549999998725</c:v>
                </c:pt>
                <c:pt idx="43972">
                  <c:v>219.8599999998725</c:v>
                </c:pt>
                <c:pt idx="43973">
                  <c:v>219.8649999998725</c:v>
                </c:pt>
                <c:pt idx="43974">
                  <c:v>219.8699999998725</c:v>
                </c:pt>
                <c:pt idx="43975">
                  <c:v>219.8749999998725</c:v>
                </c:pt>
                <c:pt idx="43976">
                  <c:v>219.8799999998725</c:v>
                </c:pt>
                <c:pt idx="43977">
                  <c:v>219.8849999998725</c:v>
                </c:pt>
                <c:pt idx="43978">
                  <c:v>219.8899999998725</c:v>
                </c:pt>
                <c:pt idx="43979">
                  <c:v>219.8949999998725</c:v>
                </c:pt>
                <c:pt idx="43980">
                  <c:v>219.8999999998725</c:v>
                </c:pt>
                <c:pt idx="43981">
                  <c:v>219.9049999998725</c:v>
                </c:pt>
                <c:pt idx="43982">
                  <c:v>219.9099999998725</c:v>
                </c:pt>
                <c:pt idx="43983">
                  <c:v>219.9149999998724</c:v>
                </c:pt>
                <c:pt idx="43984">
                  <c:v>219.9199999998723</c:v>
                </c:pt>
                <c:pt idx="43985">
                  <c:v>219.9249999998725</c:v>
                </c:pt>
                <c:pt idx="43986">
                  <c:v>219.9299999998725</c:v>
                </c:pt>
                <c:pt idx="43987">
                  <c:v>219.9349999998724</c:v>
                </c:pt>
                <c:pt idx="43988">
                  <c:v>219.9399999998724</c:v>
                </c:pt>
                <c:pt idx="43989">
                  <c:v>219.9449999998724</c:v>
                </c:pt>
                <c:pt idx="43990">
                  <c:v>219.9499999998723</c:v>
                </c:pt>
                <c:pt idx="43991">
                  <c:v>219.9549999998724</c:v>
                </c:pt>
                <c:pt idx="43992">
                  <c:v>219.9599999998724</c:v>
                </c:pt>
                <c:pt idx="43993">
                  <c:v>219.9649999998724</c:v>
                </c:pt>
                <c:pt idx="43994">
                  <c:v>219.9699999998724</c:v>
                </c:pt>
                <c:pt idx="43995">
                  <c:v>219.9749999998724</c:v>
                </c:pt>
                <c:pt idx="43996">
                  <c:v>219.9799999998723</c:v>
                </c:pt>
                <c:pt idx="43997">
                  <c:v>219.9849999998724</c:v>
                </c:pt>
                <c:pt idx="43998">
                  <c:v>219.9899999998724</c:v>
                </c:pt>
                <c:pt idx="43999">
                  <c:v>219.9949999998724</c:v>
                </c:pt>
                <c:pt idx="44000">
                  <c:v>219.9999999998724</c:v>
                </c:pt>
                <c:pt idx="44001">
                  <c:v>220.0049999998724</c:v>
                </c:pt>
                <c:pt idx="44002">
                  <c:v>220.0099999998723</c:v>
                </c:pt>
                <c:pt idx="44003">
                  <c:v>220.0149999998723</c:v>
                </c:pt>
                <c:pt idx="44004">
                  <c:v>220.0199999998723</c:v>
                </c:pt>
                <c:pt idx="44005">
                  <c:v>220.0249999998724</c:v>
                </c:pt>
                <c:pt idx="44006">
                  <c:v>220.0299999998724</c:v>
                </c:pt>
                <c:pt idx="44007">
                  <c:v>220.0349999998724</c:v>
                </c:pt>
                <c:pt idx="44008">
                  <c:v>220.0399999998724</c:v>
                </c:pt>
                <c:pt idx="44009">
                  <c:v>220.0449999998723</c:v>
                </c:pt>
                <c:pt idx="44010">
                  <c:v>220.0499999998723</c:v>
                </c:pt>
                <c:pt idx="44011">
                  <c:v>220.0549999998723</c:v>
                </c:pt>
                <c:pt idx="44012">
                  <c:v>220.0599999998723</c:v>
                </c:pt>
                <c:pt idx="44013">
                  <c:v>220.0649999998723</c:v>
                </c:pt>
                <c:pt idx="44014">
                  <c:v>220.0699999998723</c:v>
                </c:pt>
                <c:pt idx="44015">
                  <c:v>220.0749999998723</c:v>
                </c:pt>
                <c:pt idx="44016">
                  <c:v>220.0799999998723</c:v>
                </c:pt>
                <c:pt idx="44017">
                  <c:v>220.0849999998723</c:v>
                </c:pt>
                <c:pt idx="44018">
                  <c:v>220.0899999998723</c:v>
                </c:pt>
                <c:pt idx="44019">
                  <c:v>220.0949999998723</c:v>
                </c:pt>
                <c:pt idx="44020">
                  <c:v>220.0999999998723</c:v>
                </c:pt>
                <c:pt idx="44021">
                  <c:v>220.1049999998723</c:v>
                </c:pt>
                <c:pt idx="44022">
                  <c:v>220.1099999998723</c:v>
                </c:pt>
                <c:pt idx="44023">
                  <c:v>220.1149999998723</c:v>
                </c:pt>
                <c:pt idx="44024">
                  <c:v>220.1199999998721</c:v>
                </c:pt>
                <c:pt idx="44025">
                  <c:v>220.1249999998723</c:v>
                </c:pt>
                <c:pt idx="44026">
                  <c:v>220.1299999998723</c:v>
                </c:pt>
                <c:pt idx="44027">
                  <c:v>220.1349999998722</c:v>
                </c:pt>
                <c:pt idx="44028">
                  <c:v>220.1399999998721</c:v>
                </c:pt>
                <c:pt idx="44029">
                  <c:v>220.1449999998721</c:v>
                </c:pt>
                <c:pt idx="44030">
                  <c:v>220.1499999998721</c:v>
                </c:pt>
                <c:pt idx="44031">
                  <c:v>220.1549999998722</c:v>
                </c:pt>
                <c:pt idx="44032">
                  <c:v>220.1599999998722</c:v>
                </c:pt>
                <c:pt idx="44033">
                  <c:v>220.1649999998722</c:v>
                </c:pt>
                <c:pt idx="44034">
                  <c:v>220.1699999998721</c:v>
                </c:pt>
                <c:pt idx="44035">
                  <c:v>220.1749999998721</c:v>
                </c:pt>
                <c:pt idx="44036">
                  <c:v>220.1799999998721</c:v>
                </c:pt>
                <c:pt idx="44037">
                  <c:v>220.1849999998722</c:v>
                </c:pt>
                <c:pt idx="44038">
                  <c:v>220.1899999998722</c:v>
                </c:pt>
                <c:pt idx="44039">
                  <c:v>220.1949999998722</c:v>
                </c:pt>
                <c:pt idx="44040">
                  <c:v>220.1999999998721</c:v>
                </c:pt>
                <c:pt idx="44041">
                  <c:v>220.2049999998721</c:v>
                </c:pt>
                <c:pt idx="44042">
                  <c:v>220.2099999998721</c:v>
                </c:pt>
                <c:pt idx="44043">
                  <c:v>220.2149999998717</c:v>
                </c:pt>
                <c:pt idx="44044">
                  <c:v>220.2199999998713</c:v>
                </c:pt>
                <c:pt idx="44045">
                  <c:v>220.2249999998722</c:v>
                </c:pt>
                <c:pt idx="44046">
                  <c:v>220.2299999998721</c:v>
                </c:pt>
                <c:pt idx="44047">
                  <c:v>220.2349999998721</c:v>
                </c:pt>
                <c:pt idx="44048">
                  <c:v>220.2399999998721</c:v>
                </c:pt>
                <c:pt idx="44049">
                  <c:v>220.2449999998719</c:v>
                </c:pt>
                <c:pt idx="44050">
                  <c:v>220.2499999998713</c:v>
                </c:pt>
                <c:pt idx="44051">
                  <c:v>220.2549999998722</c:v>
                </c:pt>
                <c:pt idx="44052">
                  <c:v>220.2599999998722</c:v>
                </c:pt>
                <c:pt idx="44053">
                  <c:v>220.2649999998721</c:v>
                </c:pt>
                <c:pt idx="44054">
                  <c:v>220.2699999998721</c:v>
                </c:pt>
                <c:pt idx="44055">
                  <c:v>220.2749999998721</c:v>
                </c:pt>
                <c:pt idx="44056">
                  <c:v>220.2799999998713</c:v>
                </c:pt>
                <c:pt idx="44057">
                  <c:v>220.2849999998721</c:v>
                </c:pt>
                <c:pt idx="44058">
                  <c:v>220.2899999998721</c:v>
                </c:pt>
                <c:pt idx="44059">
                  <c:v>220.2949999998721</c:v>
                </c:pt>
                <c:pt idx="44060">
                  <c:v>220.2999999998721</c:v>
                </c:pt>
                <c:pt idx="44061">
                  <c:v>220.3049999998721</c:v>
                </c:pt>
                <c:pt idx="44062">
                  <c:v>220.3099999998721</c:v>
                </c:pt>
                <c:pt idx="44063">
                  <c:v>220.3149999998721</c:v>
                </c:pt>
                <c:pt idx="44064">
                  <c:v>220.3199999998721</c:v>
                </c:pt>
                <c:pt idx="44065">
                  <c:v>220.3249999998721</c:v>
                </c:pt>
                <c:pt idx="44066">
                  <c:v>220.3299999998721</c:v>
                </c:pt>
                <c:pt idx="44067">
                  <c:v>220.3349999998721</c:v>
                </c:pt>
                <c:pt idx="44068">
                  <c:v>220.3399999998721</c:v>
                </c:pt>
                <c:pt idx="44069">
                  <c:v>220.3449999998721</c:v>
                </c:pt>
                <c:pt idx="44070">
                  <c:v>220.3499999998721</c:v>
                </c:pt>
                <c:pt idx="44071">
                  <c:v>220.3549999998721</c:v>
                </c:pt>
                <c:pt idx="44072">
                  <c:v>220.3599999998721</c:v>
                </c:pt>
                <c:pt idx="44073">
                  <c:v>220.3649999998721</c:v>
                </c:pt>
                <c:pt idx="44074">
                  <c:v>220.369999999872</c:v>
                </c:pt>
                <c:pt idx="44075">
                  <c:v>220.374999999872</c:v>
                </c:pt>
                <c:pt idx="44076">
                  <c:v>220.379999999872</c:v>
                </c:pt>
                <c:pt idx="44077">
                  <c:v>220.384999999872</c:v>
                </c:pt>
                <c:pt idx="44078">
                  <c:v>220.389999999872</c:v>
                </c:pt>
                <c:pt idx="44079">
                  <c:v>220.394999999872</c:v>
                </c:pt>
                <c:pt idx="44080">
                  <c:v>220.399999999872</c:v>
                </c:pt>
                <c:pt idx="44081">
                  <c:v>220.404999999872</c:v>
                </c:pt>
                <c:pt idx="44082">
                  <c:v>220.409999999872</c:v>
                </c:pt>
                <c:pt idx="44083">
                  <c:v>220.414999999872</c:v>
                </c:pt>
                <c:pt idx="44084">
                  <c:v>220.4199999998719</c:v>
                </c:pt>
                <c:pt idx="44085">
                  <c:v>220.424999999872</c:v>
                </c:pt>
                <c:pt idx="44086">
                  <c:v>220.429999999872</c:v>
                </c:pt>
                <c:pt idx="44087">
                  <c:v>220.434999999872</c:v>
                </c:pt>
                <c:pt idx="44088">
                  <c:v>220.439999999872</c:v>
                </c:pt>
                <c:pt idx="44089">
                  <c:v>220.444999999872</c:v>
                </c:pt>
                <c:pt idx="44090">
                  <c:v>220.4499999998719</c:v>
                </c:pt>
                <c:pt idx="44091">
                  <c:v>220.454999999872</c:v>
                </c:pt>
                <c:pt idx="44092">
                  <c:v>220.459999999872</c:v>
                </c:pt>
                <c:pt idx="44093">
                  <c:v>220.464999999872</c:v>
                </c:pt>
                <c:pt idx="44094">
                  <c:v>220.469999999872</c:v>
                </c:pt>
                <c:pt idx="44095">
                  <c:v>220.474999999872</c:v>
                </c:pt>
                <c:pt idx="44096">
                  <c:v>220.4799999998719</c:v>
                </c:pt>
                <c:pt idx="44097">
                  <c:v>220.4849999998719</c:v>
                </c:pt>
                <c:pt idx="44098">
                  <c:v>220.4899999998719</c:v>
                </c:pt>
                <c:pt idx="44099">
                  <c:v>220.4949999998719</c:v>
                </c:pt>
                <c:pt idx="44100">
                  <c:v>220.4999999998719</c:v>
                </c:pt>
                <c:pt idx="44101">
                  <c:v>220.5049999998719</c:v>
                </c:pt>
                <c:pt idx="44102">
                  <c:v>220.5099999998719</c:v>
                </c:pt>
                <c:pt idx="44103">
                  <c:v>220.5149999998719</c:v>
                </c:pt>
                <c:pt idx="44104">
                  <c:v>220.5199999998719</c:v>
                </c:pt>
                <c:pt idx="44105">
                  <c:v>220.5249999998719</c:v>
                </c:pt>
                <c:pt idx="44106">
                  <c:v>220.5299999998719</c:v>
                </c:pt>
                <c:pt idx="44107">
                  <c:v>220.5349999998719</c:v>
                </c:pt>
                <c:pt idx="44108">
                  <c:v>220.5399999998719</c:v>
                </c:pt>
                <c:pt idx="44109">
                  <c:v>220.5449999998719</c:v>
                </c:pt>
                <c:pt idx="44110">
                  <c:v>220.5499999998719</c:v>
                </c:pt>
                <c:pt idx="44111">
                  <c:v>220.5549999998719</c:v>
                </c:pt>
                <c:pt idx="44112">
                  <c:v>220.5599999998719</c:v>
                </c:pt>
                <c:pt idx="44113">
                  <c:v>220.5649999998719</c:v>
                </c:pt>
                <c:pt idx="44114">
                  <c:v>220.5699999998719</c:v>
                </c:pt>
                <c:pt idx="44115">
                  <c:v>220.5749999998717</c:v>
                </c:pt>
                <c:pt idx="44116">
                  <c:v>220.5799999998717</c:v>
                </c:pt>
                <c:pt idx="44117">
                  <c:v>220.5849999998719</c:v>
                </c:pt>
                <c:pt idx="44118">
                  <c:v>220.5899999998718</c:v>
                </c:pt>
                <c:pt idx="44119">
                  <c:v>220.5949999998718</c:v>
                </c:pt>
                <c:pt idx="44120">
                  <c:v>220.5999999998718</c:v>
                </c:pt>
                <c:pt idx="44121">
                  <c:v>220.6049999998718</c:v>
                </c:pt>
                <c:pt idx="44122">
                  <c:v>220.6099999998717</c:v>
                </c:pt>
                <c:pt idx="44123">
                  <c:v>220.6149999998717</c:v>
                </c:pt>
                <c:pt idx="44124">
                  <c:v>220.6199999998717</c:v>
                </c:pt>
                <c:pt idx="44125">
                  <c:v>220.6249999998718</c:v>
                </c:pt>
                <c:pt idx="44126">
                  <c:v>220.6299999998718</c:v>
                </c:pt>
                <c:pt idx="44127">
                  <c:v>220.6349999998718</c:v>
                </c:pt>
                <c:pt idx="44128">
                  <c:v>220.6399999998717</c:v>
                </c:pt>
                <c:pt idx="44129">
                  <c:v>220.6449999998717</c:v>
                </c:pt>
                <c:pt idx="44130">
                  <c:v>220.6499999998717</c:v>
                </c:pt>
                <c:pt idx="44131">
                  <c:v>220.6549999998718</c:v>
                </c:pt>
                <c:pt idx="44132">
                  <c:v>220.6599999998718</c:v>
                </c:pt>
                <c:pt idx="44133">
                  <c:v>220.6649999998718</c:v>
                </c:pt>
                <c:pt idx="44134">
                  <c:v>220.6699999998717</c:v>
                </c:pt>
                <c:pt idx="44135">
                  <c:v>220.6749999998717</c:v>
                </c:pt>
                <c:pt idx="44136">
                  <c:v>220.6799999998717</c:v>
                </c:pt>
                <c:pt idx="44137">
                  <c:v>220.6849999998718</c:v>
                </c:pt>
                <c:pt idx="44138">
                  <c:v>220.6899999998718</c:v>
                </c:pt>
                <c:pt idx="44139">
                  <c:v>220.6949999998718</c:v>
                </c:pt>
                <c:pt idx="44140">
                  <c:v>220.6999999998717</c:v>
                </c:pt>
                <c:pt idx="44141">
                  <c:v>220.7049999998717</c:v>
                </c:pt>
                <c:pt idx="44142">
                  <c:v>220.7099999998717</c:v>
                </c:pt>
                <c:pt idx="44143">
                  <c:v>220.7149999998717</c:v>
                </c:pt>
                <c:pt idx="44144">
                  <c:v>220.7199999998709</c:v>
                </c:pt>
                <c:pt idx="44145">
                  <c:v>220.7249999998717</c:v>
                </c:pt>
                <c:pt idx="44146">
                  <c:v>220.7299999998717</c:v>
                </c:pt>
                <c:pt idx="44147">
                  <c:v>220.7349999998717</c:v>
                </c:pt>
                <c:pt idx="44148">
                  <c:v>220.7399999998717</c:v>
                </c:pt>
                <c:pt idx="44149">
                  <c:v>220.7449999998717</c:v>
                </c:pt>
                <c:pt idx="44150">
                  <c:v>220.7499999998711</c:v>
                </c:pt>
                <c:pt idx="44151">
                  <c:v>220.7549999998717</c:v>
                </c:pt>
                <c:pt idx="44152">
                  <c:v>220.7599999998717</c:v>
                </c:pt>
                <c:pt idx="44153">
                  <c:v>220.7649999998717</c:v>
                </c:pt>
                <c:pt idx="44154">
                  <c:v>220.7699999998717</c:v>
                </c:pt>
                <c:pt idx="44155">
                  <c:v>220.7749999998717</c:v>
                </c:pt>
                <c:pt idx="44156">
                  <c:v>220.7799999998713</c:v>
                </c:pt>
                <c:pt idx="44157">
                  <c:v>220.7849999998717</c:v>
                </c:pt>
                <c:pt idx="44158">
                  <c:v>220.7899999998717</c:v>
                </c:pt>
                <c:pt idx="44159">
                  <c:v>220.7949999998715</c:v>
                </c:pt>
                <c:pt idx="44160">
                  <c:v>220.7999999998715</c:v>
                </c:pt>
                <c:pt idx="44161">
                  <c:v>220.8049999998717</c:v>
                </c:pt>
                <c:pt idx="44162">
                  <c:v>220.8099999998716</c:v>
                </c:pt>
                <c:pt idx="44163">
                  <c:v>220.8149999998716</c:v>
                </c:pt>
                <c:pt idx="44164">
                  <c:v>220.8199999998716</c:v>
                </c:pt>
                <c:pt idx="44165">
                  <c:v>220.8249999998716</c:v>
                </c:pt>
                <c:pt idx="44166">
                  <c:v>220.8299999998716</c:v>
                </c:pt>
                <c:pt idx="44167">
                  <c:v>220.8349999998716</c:v>
                </c:pt>
                <c:pt idx="44168">
                  <c:v>220.8399999998716</c:v>
                </c:pt>
                <c:pt idx="44169">
                  <c:v>220.8449999998716</c:v>
                </c:pt>
                <c:pt idx="44170">
                  <c:v>220.8499999998716</c:v>
                </c:pt>
                <c:pt idx="44171">
                  <c:v>220.8549999998716</c:v>
                </c:pt>
                <c:pt idx="44172">
                  <c:v>220.8599999998716</c:v>
                </c:pt>
                <c:pt idx="44173">
                  <c:v>220.8649999998716</c:v>
                </c:pt>
                <c:pt idx="44174">
                  <c:v>220.8699999998716</c:v>
                </c:pt>
                <c:pt idx="44175">
                  <c:v>220.8749999998716</c:v>
                </c:pt>
                <c:pt idx="44176">
                  <c:v>220.8799999998716</c:v>
                </c:pt>
                <c:pt idx="44177">
                  <c:v>220.8849999998716</c:v>
                </c:pt>
                <c:pt idx="44178">
                  <c:v>220.8899999998716</c:v>
                </c:pt>
                <c:pt idx="44179">
                  <c:v>220.8949999998716</c:v>
                </c:pt>
                <c:pt idx="44180">
                  <c:v>220.8999999998716</c:v>
                </c:pt>
                <c:pt idx="44181">
                  <c:v>220.9049999998716</c:v>
                </c:pt>
                <c:pt idx="44182">
                  <c:v>220.9099999998716</c:v>
                </c:pt>
                <c:pt idx="44183">
                  <c:v>220.9149999998716</c:v>
                </c:pt>
                <c:pt idx="44184">
                  <c:v>220.9199999998715</c:v>
                </c:pt>
                <c:pt idx="44185">
                  <c:v>220.9249999998715</c:v>
                </c:pt>
                <c:pt idx="44186">
                  <c:v>220.9299999998715</c:v>
                </c:pt>
                <c:pt idx="44187">
                  <c:v>220.9349999998715</c:v>
                </c:pt>
                <c:pt idx="44188">
                  <c:v>220.9399999998715</c:v>
                </c:pt>
                <c:pt idx="44189">
                  <c:v>220.9449999998715</c:v>
                </c:pt>
                <c:pt idx="44190">
                  <c:v>220.9499999998715</c:v>
                </c:pt>
                <c:pt idx="44191">
                  <c:v>220.9549999998715</c:v>
                </c:pt>
                <c:pt idx="44192">
                  <c:v>220.9599999998715</c:v>
                </c:pt>
                <c:pt idx="44193">
                  <c:v>220.9649999998715</c:v>
                </c:pt>
                <c:pt idx="44194">
                  <c:v>220.9699999998715</c:v>
                </c:pt>
                <c:pt idx="44195">
                  <c:v>220.9749999998715</c:v>
                </c:pt>
                <c:pt idx="44196">
                  <c:v>220.9799999998715</c:v>
                </c:pt>
                <c:pt idx="44197">
                  <c:v>220.9849999998715</c:v>
                </c:pt>
                <c:pt idx="44198">
                  <c:v>220.9899999998715</c:v>
                </c:pt>
                <c:pt idx="44199">
                  <c:v>220.9949999998715</c:v>
                </c:pt>
                <c:pt idx="44200">
                  <c:v>220.9999999998715</c:v>
                </c:pt>
                <c:pt idx="44201">
                  <c:v>221.0049999998715</c:v>
                </c:pt>
                <c:pt idx="44202">
                  <c:v>221.0099999998715</c:v>
                </c:pt>
                <c:pt idx="44203">
                  <c:v>221.0149999998713</c:v>
                </c:pt>
                <c:pt idx="44204">
                  <c:v>221.0199999998713</c:v>
                </c:pt>
                <c:pt idx="44205">
                  <c:v>221.0249999998715</c:v>
                </c:pt>
                <c:pt idx="44206">
                  <c:v>221.0299999998714</c:v>
                </c:pt>
                <c:pt idx="44207">
                  <c:v>221.0349999998714</c:v>
                </c:pt>
                <c:pt idx="44208">
                  <c:v>221.0399999998714</c:v>
                </c:pt>
                <c:pt idx="44209">
                  <c:v>221.0449999998714</c:v>
                </c:pt>
                <c:pt idx="44210">
                  <c:v>221.0499999998713</c:v>
                </c:pt>
                <c:pt idx="44211">
                  <c:v>221.0549999998714</c:v>
                </c:pt>
                <c:pt idx="44212">
                  <c:v>221.0599999998714</c:v>
                </c:pt>
                <c:pt idx="44213">
                  <c:v>221.0649999998714</c:v>
                </c:pt>
                <c:pt idx="44214">
                  <c:v>221.0699999998714</c:v>
                </c:pt>
                <c:pt idx="44215">
                  <c:v>221.0749999998714</c:v>
                </c:pt>
                <c:pt idx="44216">
                  <c:v>221.0799999998713</c:v>
                </c:pt>
                <c:pt idx="44217">
                  <c:v>221.0849999998714</c:v>
                </c:pt>
                <c:pt idx="44218">
                  <c:v>221.0899999998714</c:v>
                </c:pt>
                <c:pt idx="44219">
                  <c:v>221.0949999998714</c:v>
                </c:pt>
                <c:pt idx="44220">
                  <c:v>221.0999999998714</c:v>
                </c:pt>
                <c:pt idx="44221">
                  <c:v>221.1049999998714</c:v>
                </c:pt>
                <c:pt idx="44222">
                  <c:v>221.1099999998713</c:v>
                </c:pt>
                <c:pt idx="44223">
                  <c:v>221.1149999998713</c:v>
                </c:pt>
                <c:pt idx="44224">
                  <c:v>221.1199999998713</c:v>
                </c:pt>
                <c:pt idx="44225">
                  <c:v>221.1249999998714</c:v>
                </c:pt>
                <c:pt idx="44226">
                  <c:v>221.1299999998714</c:v>
                </c:pt>
                <c:pt idx="44227">
                  <c:v>221.1349999998714</c:v>
                </c:pt>
                <c:pt idx="44228">
                  <c:v>221.1399999998713</c:v>
                </c:pt>
                <c:pt idx="44229">
                  <c:v>221.1449999998713</c:v>
                </c:pt>
                <c:pt idx="44230">
                  <c:v>221.1499999998713</c:v>
                </c:pt>
                <c:pt idx="44231">
                  <c:v>221.1549999998713</c:v>
                </c:pt>
                <c:pt idx="44232">
                  <c:v>221.1599999998713</c:v>
                </c:pt>
                <c:pt idx="44233">
                  <c:v>221.1649999998713</c:v>
                </c:pt>
                <c:pt idx="44234">
                  <c:v>221.1699999998713</c:v>
                </c:pt>
                <c:pt idx="44235">
                  <c:v>221.1749999998713</c:v>
                </c:pt>
                <c:pt idx="44236">
                  <c:v>221.1799999998713</c:v>
                </c:pt>
                <c:pt idx="44237">
                  <c:v>221.1849999998713</c:v>
                </c:pt>
                <c:pt idx="44238">
                  <c:v>221.1899999998713</c:v>
                </c:pt>
                <c:pt idx="44239">
                  <c:v>221.1949999998713</c:v>
                </c:pt>
                <c:pt idx="44240">
                  <c:v>221.1999999998713</c:v>
                </c:pt>
                <c:pt idx="44241">
                  <c:v>221.2049999998713</c:v>
                </c:pt>
                <c:pt idx="44242">
                  <c:v>221.2099999998713</c:v>
                </c:pt>
                <c:pt idx="44243">
                  <c:v>221.2149999998713</c:v>
                </c:pt>
                <c:pt idx="44244">
                  <c:v>221.2199999998709</c:v>
                </c:pt>
                <c:pt idx="44245">
                  <c:v>221.2249999998713</c:v>
                </c:pt>
                <c:pt idx="44246">
                  <c:v>221.2299999998713</c:v>
                </c:pt>
                <c:pt idx="44247">
                  <c:v>221.2349999998711</c:v>
                </c:pt>
                <c:pt idx="44248">
                  <c:v>221.2399999998711</c:v>
                </c:pt>
                <c:pt idx="44249">
                  <c:v>221.2449999998711</c:v>
                </c:pt>
                <c:pt idx="44250">
                  <c:v>221.2499999998711</c:v>
                </c:pt>
                <c:pt idx="44251">
                  <c:v>221.2549999998712</c:v>
                </c:pt>
                <c:pt idx="44252">
                  <c:v>221.2599999998712</c:v>
                </c:pt>
                <c:pt idx="44253">
                  <c:v>221.2649999998712</c:v>
                </c:pt>
                <c:pt idx="44254">
                  <c:v>221.2699999998711</c:v>
                </c:pt>
                <c:pt idx="44255">
                  <c:v>221.2749999998711</c:v>
                </c:pt>
                <c:pt idx="44256">
                  <c:v>221.2799999998711</c:v>
                </c:pt>
                <c:pt idx="44257">
                  <c:v>221.2849999998712</c:v>
                </c:pt>
                <c:pt idx="44258">
                  <c:v>221.2899999998712</c:v>
                </c:pt>
                <c:pt idx="44259">
                  <c:v>221.2949999998712</c:v>
                </c:pt>
                <c:pt idx="44260">
                  <c:v>221.2999999998711</c:v>
                </c:pt>
                <c:pt idx="44261">
                  <c:v>221.3049999998712</c:v>
                </c:pt>
                <c:pt idx="44262">
                  <c:v>221.3099999998712</c:v>
                </c:pt>
                <c:pt idx="44263">
                  <c:v>221.3149999998712</c:v>
                </c:pt>
                <c:pt idx="44264">
                  <c:v>221.3199999998712</c:v>
                </c:pt>
                <c:pt idx="44265">
                  <c:v>221.3249999998712</c:v>
                </c:pt>
                <c:pt idx="44266">
                  <c:v>221.3299999998712</c:v>
                </c:pt>
                <c:pt idx="44267">
                  <c:v>221.3349999998712</c:v>
                </c:pt>
                <c:pt idx="44268">
                  <c:v>221.3399999998712</c:v>
                </c:pt>
                <c:pt idx="44269">
                  <c:v>221.3449999998712</c:v>
                </c:pt>
                <c:pt idx="44270">
                  <c:v>221.3499999998712</c:v>
                </c:pt>
                <c:pt idx="44271">
                  <c:v>221.3549999998712</c:v>
                </c:pt>
                <c:pt idx="44272">
                  <c:v>221.3599999998712</c:v>
                </c:pt>
                <c:pt idx="44273">
                  <c:v>221.3649999998711</c:v>
                </c:pt>
                <c:pt idx="44274">
                  <c:v>221.3699999998711</c:v>
                </c:pt>
                <c:pt idx="44275">
                  <c:v>221.3749999998711</c:v>
                </c:pt>
                <c:pt idx="44276">
                  <c:v>221.3799999998711</c:v>
                </c:pt>
                <c:pt idx="44277">
                  <c:v>221.3849999998712</c:v>
                </c:pt>
                <c:pt idx="44278">
                  <c:v>221.3899999998712</c:v>
                </c:pt>
                <c:pt idx="44279">
                  <c:v>221.3949999998711</c:v>
                </c:pt>
                <c:pt idx="44280">
                  <c:v>221.3999999998711</c:v>
                </c:pt>
                <c:pt idx="44281">
                  <c:v>221.4049999998711</c:v>
                </c:pt>
                <c:pt idx="44282">
                  <c:v>221.4099999998711</c:v>
                </c:pt>
                <c:pt idx="44283">
                  <c:v>221.4149999998711</c:v>
                </c:pt>
                <c:pt idx="44284">
                  <c:v>221.4199999998711</c:v>
                </c:pt>
                <c:pt idx="44285">
                  <c:v>221.4249999998711</c:v>
                </c:pt>
                <c:pt idx="44286">
                  <c:v>221.4299999998711</c:v>
                </c:pt>
                <c:pt idx="44287">
                  <c:v>221.4349999998711</c:v>
                </c:pt>
                <c:pt idx="44288">
                  <c:v>221.4399999998711</c:v>
                </c:pt>
                <c:pt idx="44289">
                  <c:v>221.4449999998711</c:v>
                </c:pt>
                <c:pt idx="44290">
                  <c:v>221.4499999998711</c:v>
                </c:pt>
                <c:pt idx="44291">
                  <c:v>221.4549999998711</c:v>
                </c:pt>
                <c:pt idx="44292">
                  <c:v>221.4599999998711</c:v>
                </c:pt>
                <c:pt idx="44293">
                  <c:v>221.4649999998711</c:v>
                </c:pt>
                <c:pt idx="44294">
                  <c:v>221.469999999871</c:v>
                </c:pt>
                <c:pt idx="44295">
                  <c:v>221.474999999871</c:v>
                </c:pt>
                <c:pt idx="44296">
                  <c:v>221.479999999871</c:v>
                </c:pt>
                <c:pt idx="44297">
                  <c:v>221.484999999871</c:v>
                </c:pt>
                <c:pt idx="44298">
                  <c:v>221.489999999871</c:v>
                </c:pt>
                <c:pt idx="44299">
                  <c:v>221.494999999871</c:v>
                </c:pt>
                <c:pt idx="44300">
                  <c:v>221.499999999871</c:v>
                </c:pt>
                <c:pt idx="44301">
                  <c:v>221.504999999871</c:v>
                </c:pt>
                <c:pt idx="44302">
                  <c:v>221.509999999871</c:v>
                </c:pt>
                <c:pt idx="44303">
                  <c:v>221.514999999871</c:v>
                </c:pt>
                <c:pt idx="44304">
                  <c:v>221.5199999998709</c:v>
                </c:pt>
                <c:pt idx="44305">
                  <c:v>221.524999999871</c:v>
                </c:pt>
                <c:pt idx="44306">
                  <c:v>221.529999999871</c:v>
                </c:pt>
                <c:pt idx="44307">
                  <c:v>221.534999999871</c:v>
                </c:pt>
                <c:pt idx="44308">
                  <c:v>221.539999999871</c:v>
                </c:pt>
                <c:pt idx="44309">
                  <c:v>221.544999999871</c:v>
                </c:pt>
                <c:pt idx="44310">
                  <c:v>221.5499999998709</c:v>
                </c:pt>
                <c:pt idx="44311">
                  <c:v>221.554999999871</c:v>
                </c:pt>
                <c:pt idx="44312">
                  <c:v>221.559999999871</c:v>
                </c:pt>
                <c:pt idx="44313">
                  <c:v>221.564999999871</c:v>
                </c:pt>
                <c:pt idx="44314">
                  <c:v>221.569999999871</c:v>
                </c:pt>
                <c:pt idx="44315">
                  <c:v>221.574999999871</c:v>
                </c:pt>
                <c:pt idx="44316">
                  <c:v>221.5799999998709</c:v>
                </c:pt>
                <c:pt idx="44317">
                  <c:v>221.5849999998709</c:v>
                </c:pt>
                <c:pt idx="44318">
                  <c:v>221.5899999998709</c:v>
                </c:pt>
                <c:pt idx="44319">
                  <c:v>221.5949999998709</c:v>
                </c:pt>
                <c:pt idx="44320">
                  <c:v>221.5999999998709</c:v>
                </c:pt>
                <c:pt idx="44321">
                  <c:v>221.6049999998709</c:v>
                </c:pt>
                <c:pt idx="44322">
                  <c:v>221.6099999998709</c:v>
                </c:pt>
                <c:pt idx="44323">
                  <c:v>221.6149999998709</c:v>
                </c:pt>
                <c:pt idx="44324">
                  <c:v>221.6199999998709</c:v>
                </c:pt>
                <c:pt idx="44325">
                  <c:v>221.6249999998709</c:v>
                </c:pt>
                <c:pt idx="44326">
                  <c:v>221.6299999998709</c:v>
                </c:pt>
                <c:pt idx="44327">
                  <c:v>221.6349999998709</c:v>
                </c:pt>
                <c:pt idx="44328">
                  <c:v>221.6399999998709</c:v>
                </c:pt>
                <c:pt idx="44329">
                  <c:v>221.6449999998709</c:v>
                </c:pt>
                <c:pt idx="44330">
                  <c:v>221.6499999998709</c:v>
                </c:pt>
                <c:pt idx="44331">
                  <c:v>221.6549999998709</c:v>
                </c:pt>
                <c:pt idx="44332">
                  <c:v>221.6599999998709</c:v>
                </c:pt>
                <c:pt idx="44333">
                  <c:v>221.6649999998709</c:v>
                </c:pt>
                <c:pt idx="44334">
                  <c:v>221.6699999998709</c:v>
                </c:pt>
                <c:pt idx="44335">
                  <c:v>221.6749999998707</c:v>
                </c:pt>
                <c:pt idx="44336">
                  <c:v>221.6799999998707</c:v>
                </c:pt>
                <c:pt idx="44337">
                  <c:v>221.6849999998709</c:v>
                </c:pt>
                <c:pt idx="44338">
                  <c:v>221.6899999998708</c:v>
                </c:pt>
                <c:pt idx="44339">
                  <c:v>221.6949999998708</c:v>
                </c:pt>
                <c:pt idx="44340">
                  <c:v>221.6999999998708</c:v>
                </c:pt>
                <c:pt idx="44341">
                  <c:v>221.7049999998708</c:v>
                </c:pt>
                <c:pt idx="44342">
                  <c:v>221.7099999998707</c:v>
                </c:pt>
                <c:pt idx="44343">
                  <c:v>221.7149999998707</c:v>
                </c:pt>
                <c:pt idx="44344">
                  <c:v>221.7199999998707</c:v>
                </c:pt>
                <c:pt idx="44345">
                  <c:v>221.7249999998708</c:v>
                </c:pt>
                <c:pt idx="44346">
                  <c:v>221.7299999998708</c:v>
                </c:pt>
                <c:pt idx="44347">
                  <c:v>221.7349999998708</c:v>
                </c:pt>
                <c:pt idx="44348">
                  <c:v>221.7399999998707</c:v>
                </c:pt>
                <c:pt idx="44349">
                  <c:v>221.7449999998707</c:v>
                </c:pt>
                <c:pt idx="44350">
                  <c:v>221.7499999998707</c:v>
                </c:pt>
                <c:pt idx="44351">
                  <c:v>221.7549999998708</c:v>
                </c:pt>
                <c:pt idx="44352">
                  <c:v>221.7599999998708</c:v>
                </c:pt>
                <c:pt idx="44353">
                  <c:v>221.7649999998708</c:v>
                </c:pt>
                <c:pt idx="44354">
                  <c:v>221.7699999998707</c:v>
                </c:pt>
                <c:pt idx="44355">
                  <c:v>221.7749999998707</c:v>
                </c:pt>
                <c:pt idx="44356">
                  <c:v>221.7799999998707</c:v>
                </c:pt>
                <c:pt idx="44357">
                  <c:v>221.7849999998708</c:v>
                </c:pt>
                <c:pt idx="44358">
                  <c:v>221.7899999998708</c:v>
                </c:pt>
                <c:pt idx="44359">
                  <c:v>221.7949999998708</c:v>
                </c:pt>
                <c:pt idx="44360">
                  <c:v>221.7999999998707</c:v>
                </c:pt>
                <c:pt idx="44361">
                  <c:v>221.8049999998707</c:v>
                </c:pt>
                <c:pt idx="44362">
                  <c:v>221.8099999998707</c:v>
                </c:pt>
                <c:pt idx="44363">
                  <c:v>221.8149999998707</c:v>
                </c:pt>
                <c:pt idx="44364">
                  <c:v>221.8199999998707</c:v>
                </c:pt>
                <c:pt idx="44365">
                  <c:v>221.8249999998708</c:v>
                </c:pt>
                <c:pt idx="44366">
                  <c:v>221.8299999998708</c:v>
                </c:pt>
                <c:pt idx="44367">
                  <c:v>221.8349999998707</c:v>
                </c:pt>
                <c:pt idx="44368">
                  <c:v>221.8399999998707</c:v>
                </c:pt>
                <c:pt idx="44369">
                  <c:v>221.8449999998707</c:v>
                </c:pt>
                <c:pt idx="44370">
                  <c:v>221.8499999998707</c:v>
                </c:pt>
                <c:pt idx="44371">
                  <c:v>221.8549999998707</c:v>
                </c:pt>
                <c:pt idx="44372">
                  <c:v>221.8599999998707</c:v>
                </c:pt>
                <c:pt idx="44373">
                  <c:v>221.8649999998707</c:v>
                </c:pt>
                <c:pt idx="44374">
                  <c:v>221.8699999998707</c:v>
                </c:pt>
                <c:pt idx="44375">
                  <c:v>221.8749999998707</c:v>
                </c:pt>
                <c:pt idx="44376">
                  <c:v>221.8799999998707</c:v>
                </c:pt>
                <c:pt idx="44377">
                  <c:v>221.8849999998707</c:v>
                </c:pt>
                <c:pt idx="44378">
                  <c:v>221.8899999998707</c:v>
                </c:pt>
                <c:pt idx="44379">
                  <c:v>221.8949999998707</c:v>
                </c:pt>
                <c:pt idx="44380">
                  <c:v>221.8999999998707</c:v>
                </c:pt>
                <c:pt idx="44381">
                  <c:v>221.9049999998707</c:v>
                </c:pt>
                <c:pt idx="44382">
                  <c:v>221.9099999998706</c:v>
                </c:pt>
                <c:pt idx="44383">
                  <c:v>221.9149999998706</c:v>
                </c:pt>
                <c:pt idx="44384">
                  <c:v>221.9199999998706</c:v>
                </c:pt>
                <c:pt idx="44385">
                  <c:v>221.9249999998706</c:v>
                </c:pt>
                <c:pt idx="44386">
                  <c:v>221.9299999998706</c:v>
                </c:pt>
                <c:pt idx="44387">
                  <c:v>221.9349999998706</c:v>
                </c:pt>
                <c:pt idx="44388">
                  <c:v>221.9399999998706</c:v>
                </c:pt>
                <c:pt idx="44389">
                  <c:v>221.9449999998706</c:v>
                </c:pt>
                <c:pt idx="44390">
                  <c:v>221.9499999998706</c:v>
                </c:pt>
                <c:pt idx="44391">
                  <c:v>221.9549999998706</c:v>
                </c:pt>
                <c:pt idx="44392">
                  <c:v>221.9599999998706</c:v>
                </c:pt>
                <c:pt idx="44393">
                  <c:v>221.9649999998706</c:v>
                </c:pt>
                <c:pt idx="44394">
                  <c:v>221.9699999998706</c:v>
                </c:pt>
                <c:pt idx="44395">
                  <c:v>221.9749999998706</c:v>
                </c:pt>
                <c:pt idx="44396">
                  <c:v>221.9799999998706</c:v>
                </c:pt>
                <c:pt idx="44397">
                  <c:v>221.9849999998706</c:v>
                </c:pt>
                <c:pt idx="44398">
                  <c:v>221.9899999998706</c:v>
                </c:pt>
                <c:pt idx="44399">
                  <c:v>221.9949999998706</c:v>
                </c:pt>
                <c:pt idx="44400">
                  <c:v>221.9999999998706</c:v>
                </c:pt>
                <c:pt idx="44401">
                  <c:v>222.0049999998706</c:v>
                </c:pt>
                <c:pt idx="44402">
                  <c:v>222.0099999998706</c:v>
                </c:pt>
                <c:pt idx="44403">
                  <c:v>222.0149999998706</c:v>
                </c:pt>
                <c:pt idx="44404">
                  <c:v>222.0199999998705</c:v>
                </c:pt>
                <c:pt idx="44405">
                  <c:v>222.0249999998705</c:v>
                </c:pt>
                <c:pt idx="44406">
                  <c:v>222.0299999998705</c:v>
                </c:pt>
                <c:pt idx="44407">
                  <c:v>222.0349999998705</c:v>
                </c:pt>
                <c:pt idx="44408">
                  <c:v>222.0399999998705</c:v>
                </c:pt>
                <c:pt idx="44409">
                  <c:v>222.0449999998705</c:v>
                </c:pt>
                <c:pt idx="44410">
                  <c:v>222.0499999998705</c:v>
                </c:pt>
                <c:pt idx="44411">
                  <c:v>222.0549999998705</c:v>
                </c:pt>
                <c:pt idx="44412">
                  <c:v>222.0599999998705</c:v>
                </c:pt>
                <c:pt idx="44413">
                  <c:v>222.0649999998705</c:v>
                </c:pt>
                <c:pt idx="44414">
                  <c:v>222.0699999998705</c:v>
                </c:pt>
                <c:pt idx="44415">
                  <c:v>222.0749999998705</c:v>
                </c:pt>
                <c:pt idx="44416">
                  <c:v>222.0799999998705</c:v>
                </c:pt>
                <c:pt idx="44417">
                  <c:v>222.0849999998705</c:v>
                </c:pt>
                <c:pt idx="44418">
                  <c:v>222.0899999998705</c:v>
                </c:pt>
                <c:pt idx="44419">
                  <c:v>222.0949999998705</c:v>
                </c:pt>
                <c:pt idx="44420">
                  <c:v>222.0999999998705</c:v>
                </c:pt>
                <c:pt idx="44421">
                  <c:v>222.1049999998705</c:v>
                </c:pt>
                <c:pt idx="44422">
                  <c:v>222.1099999998705</c:v>
                </c:pt>
                <c:pt idx="44423">
                  <c:v>222.1149999998703</c:v>
                </c:pt>
                <c:pt idx="44424">
                  <c:v>222.1199999998703</c:v>
                </c:pt>
                <c:pt idx="44425">
                  <c:v>222.1249999998705</c:v>
                </c:pt>
                <c:pt idx="44426">
                  <c:v>222.1299999998704</c:v>
                </c:pt>
                <c:pt idx="44427">
                  <c:v>222.1349999998704</c:v>
                </c:pt>
                <c:pt idx="44428">
                  <c:v>222.1399999998704</c:v>
                </c:pt>
                <c:pt idx="44429">
                  <c:v>222.1449999998704</c:v>
                </c:pt>
                <c:pt idx="44430">
                  <c:v>222.1499999998703</c:v>
                </c:pt>
                <c:pt idx="44431">
                  <c:v>222.1549999998704</c:v>
                </c:pt>
                <c:pt idx="44432">
                  <c:v>222.1599999998704</c:v>
                </c:pt>
                <c:pt idx="44433">
                  <c:v>222.1649999998704</c:v>
                </c:pt>
                <c:pt idx="44434">
                  <c:v>222.1699999998704</c:v>
                </c:pt>
                <c:pt idx="44435">
                  <c:v>222.1749999998704</c:v>
                </c:pt>
                <c:pt idx="44436">
                  <c:v>222.1799999998703</c:v>
                </c:pt>
                <c:pt idx="44437">
                  <c:v>222.1849999998704</c:v>
                </c:pt>
                <c:pt idx="44438">
                  <c:v>222.1899999998704</c:v>
                </c:pt>
                <c:pt idx="44439">
                  <c:v>222.1949999998704</c:v>
                </c:pt>
                <c:pt idx="44440">
                  <c:v>222.1999999998704</c:v>
                </c:pt>
                <c:pt idx="44441">
                  <c:v>222.2049999998704</c:v>
                </c:pt>
                <c:pt idx="44442">
                  <c:v>222.2099999998703</c:v>
                </c:pt>
                <c:pt idx="44443">
                  <c:v>222.2149999998703</c:v>
                </c:pt>
                <c:pt idx="44444">
                  <c:v>222.2199999998703</c:v>
                </c:pt>
                <c:pt idx="44445">
                  <c:v>222.2249999998704</c:v>
                </c:pt>
                <c:pt idx="44446">
                  <c:v>222.2299999998704</c:v>
                </c:pt>
                <c:pt idx="44447">
                  <c:v>222.2349999998704</c:v>
                </c:pt>
                <c:pt idx="44448">
                  <c:v>222.2399999998703</c:v>
                </c:pt>
                <c:pt idx="44449">
                  <c:v>222.2449999998703</c:v>
                </c:pt>
                <c:pt idx="44450">
                  <c:v>222.2499999998703</c:v>
                </c:pt>
                <c:pt idx="44451">
                  <c:v>222.2549999998703</c:v>
                </c:pt>
                <c:pt idx="44452">
                  <c:v>222.2599999998703</c:v>
                </c:pt>
                <c:pt idx="44453">
                  <c:v>222.2649999998703</c:v>
                </c:pt>
                <c:pt idx="44454">
                  <c:v>222.2699999998703</c:v>
                </c:pt>
                <c:pt idx="44455">
                  <c:v>222.2749999998703</c:v>
                </c:pt>
                <c:pt idx="44456">
                  <c:v>222.2799999998703</c:v>
                </c:pt>
                <c:pt idx="44457">
                  <c:v>222.2849999998703</c:v>
                </c:pt>
                <c:pt idx="44458">
                  <c:v>222.2899999998703</c:v>
                </c:pt>
                <c:pt idx="44459">
                  <c:v>222.2949999998703</c:v>
                </c:pt>
                <c:pt idx="44460">
                  <c:v>222.2999999998703</c:v>
                </c:pt>
                <c:pt idx="44461">
                  <c:v>222.3049999998703</c:v>
                </c:pt>
                <c:pt idx="44462">
                  <c:v>222.3099999998703</c:v>
                </c:pt>
                <c:pt idx="44463">
                  <c:v>222.3149999998703</c:v>
                </c:pt>
                <c:pt idx="44464">
                  <c:v>222.3199999998703</c:v>
                </c:pt>
                <c:pt idx="44465">
                  <c:v>222.3249999998703</c:v>
                </c:pt>
                <c:pt idx="44466">
                  <c:v>222.3299999998703</c:v>
                </c:pt>
                <c:pt idx="44467">
                  <c:v>222.3349999998703</c:v>
                </c:pt>
                <c:pt idx="44468">
                  <c:v>222.3399999998703</c:v>
                </c:pt>
                <c:pt idx="44469">
                  <c:v>222.3449999998703</c:v>
                </c:pt>
                <c:pt idx="44470">
                  <c:v>222.3499999998702</c:v>
                </c:pt>
                <c:pt idx="44471">
                  <c:v>222.3549999998702</c:v>
                </c:pt>
                <c:pt idx="44472">
                  <c:v>222.3599999998702</c:v>
                </c:pt>
                <c:pt idx="44473">
                  <c:v>222.3649999998702</c:v>
                </c:pt>
                <c:pt idx="44474">
                  <c:v>222.3699999998702</c:v>
                </c:pt>
                <c:pt idx="44475">
                  <c:v>222.3749999998702</c:v>
                </c:pt>
                <c:pt idx="44476">
                  <c:v>222.3799999998702</c:v>
                </c:pt>
                <c:pt idx="44477">
                  <c:v>222.3849999998702</c:v>
                </c:pt>
                <c:pt idx="44478">
                  <c:v>222.3899999998702</c:v>
                </c:pt>
                <c:pt idx="44479">
                  <c:v>222.3949999998702</c:v>
                </c:pt>
                <c:pt idx="44480">
                  <c:v>222.3999999998702</c:v>
                </c:pt>
                <c:pt idx="44481">
                  <c:v>222.4049999998702</c:v>
                </c:pt>
                <c:pt idx="44482">
                  <c:v>222.4099999998702</c:v>
                </c:pt>
                <c:pt idx="44483">
                  <c:v>222.4149999998702</c:v>
                </c:pt>
                <c:pt idx="44484">
                  <c:v>222.4199999998702</c:v>
                </c:pt>
                <c:pt idx="44485">
                  <c:v>222.4249999998702</c:v>
                </c:pt>
                <c:pt idx="44486">
                  <c:v>222.4299999998702</c:v>
                </c:pt>
                <c:pt idx="44487">
                  <c:v>222.4349999998702</c:v>
                </c:pt>
                <c:pt idx="44488">
                  <c:v>222.4399999998702</c:v>
                </c:pt>
                <c:pt idx="44489">
                  <c:v>222.4449999998702</c:v>
                </c:pt>
                <c:pt idx="44490">
                  <c:v>222.4499999998702</c:v>
                </c:pt>
                <c:pt idx="44491">
                  <c:v>222.4549999998702</c:v>
                </c:pt>
                <c:pt idx="44492">
                  <c:v>222.4599999998702</c:v>
                </c:pt>
                <c:pt idx="44493">
                  <c:v>222.4649999998701</c:v>
                </c:pt>
                <c:pt idx="44494">
                  <c:v>222.4699999998701</c:v>
                </c:pt>
                <c:pt idx="44495">
                  <c:v>222.4749999998701</c:v>
                </c:pt>
                <c:pt idx="44496">
                  <c:v>222.4799999998701</c:v>
                </c:pt>
                <c:pt idx="44497">
                  <c:v>222.4849999998702</c:v>
                </c:pt>
                <c:pt idx="44498">
                  <c:v>222.4899999998702</c:v>
                </c:pt>
                <c:pt idx="44499">
                  <c:v>222.4949999998701</c:v>
                </c:pt>
                <c:pt idx="44500">
                  <c:v>222.4999999998701</c:v>
                </c:pt>
                <c:pt idx="44501">
                  <c:v>222.5049999998701</c:v>
                </c:pt>
                <c:pt idx="44502">
                  <c:v>222.5099999998701</c:v>
                </c:pt>
                <c:pt idx="44503">
                  <c:v>222.5149999998701</c:v>
                </c:pt>
                <c:pt idx="44504">
                  <c:v>222.5199999998701</c:v>
                </c:pt>
                <c:pt idx="44505">
                  <c:v>222.5249999998701</c:v>
                </c:pt>
                <c:pt idx="44506">
                  <c:v>222.5299999998701</c:v>
                </c:pt>
                <c:pt idx="44507">
                  <c:v>222.5349999998701</c:v>
                </c:pt>
                <c:pt idx="44508">
                  <c:v>222.5399999998701</c:v>
                </c:pt>
                <c:pt idx="44509">
                  <c:v>222.5449999998701</c:v>
                </c:pt>
                <c:pt idx="44510">
                  <c:v>222.5499999998701</c:v>
                </c:pt>
                <c:pt idx="44511">
                  <c:v>222.5549999998701</c:v>
                </c:pt>
                <c:pt idx="44512">
                  <c:v>222.5599999998701</c:v>
                </c:pt>
                <c:pt idx="44513">
                  <c:v>222.5649999998701</c:v>
                </c:pt>
                <c:pt idx="44514">
                  <c:v>222.56999999987</c:v>
                </c:pt>
                <c:pt idx="44515">
                  <c:v>222.57499999987</c:v>
                </c:pt>
                <c:pt idx="44516">
                  <c:v>222.57999999987</c:v>
                </c:pt>
                <c:pt idx="44517">
                  <c:v>222.58499999987</c:v>
                </c:pt>
                <c:pt idx="44518">
                  <c:v>222.58999999987</c:v>
                </c:pt>
                <c:pt idx="44519">
                  <c:v>222.59499999987</c:v>
                </c:pt>
                <c:pt idx="44520">
                  <c:v>222.59999999987</c:v>
                </c:pt>
                <c:pt idx="44521">
                  <c:v>222.60499999987</c:v>
                </c:pt>
                <c:pt idx="44522">
                  <c:v>222.60999999987</c:v>
                </c:pt>
                <c:pt idx="44523">
                  <c:v>222.61499999987</c:v>
                </c:pt>
                <c:pt idx="44524">
                  <c:v>222.6199999998699</c:v>
                </c:pt>
                <c:pt idx="44525">
                  <c:v>222.62499999987</c:v>
                </c:pt>
                <c:pt idx="44526">
                  <c:v>222.62999999987</c:v>
                </c:pt>
                <c:pt idx="44527">
                  <c:v>222.63499999987</c:v>
                </c:pt>
                <c:pt idx="44528">
                  <c:v>222.63999999987</c:v>
                </c:pt>
                <c:pt idx="44529">
                  <c:v>222.64499999987</c:v>
                </c:pt>
                <c:pt idx="44530">
                  <c:v>222.6499999998699</c:v>
                </c:pt>
                <c:pt idx="44531">
                  <c:v>222.65499999987</c:v>
                </c:pt>
                <c:pt idx="44532">
                  <c:v>222.65999999987</c:v>
                </c:pt>
                <c:pt idx="44533">
                  <c:v>222.66499999987</c:v>
                </c:pt>
                <c:pt idx="44534">
                  <c:v>222.66999999987</c:v>
                </c:pt>
                <c:pt idx="44535">
                  <c:v>222.67499999987</c:v>
                </c:pt>
                <c:pt idx="44536">
                  <c:v>222.6799999998699</c:v>
                </c:pt>
                <c:pt idx="44537">
                  <c:v>222.6849999998699</c:v>
                </c:pt>
                <c:pt idx="44538">
                  <c:v>222.6899999998699</c:v>
                </c:pt>
                <c:pt idx="44539">
                  <c:v>222.6949999998699</c:v>
                </c:pt>
                <c:pt idx="44540">
                  <c:v>222.6999999998699</c:v>
                </c:pt>
                <c:pt idx="44541">
                  <c:v>222.7049999998699</c:v>
                </c:pt>
                <c:pt idx="44542">
                  <c:v>222.7099999998699</c:v>
                </c:pt>
                <c:pt idx="44543">
                  <c:v>222.7149999998699</c:v>
                </c:pt>
                <c:pt idx="44544">
                  <c:v>222.7199999998699</c:v>
                </c:pt>
                <c:pt idx="44545">
                  <c:v>222.7249999998699</c:v>
                </c:pt>
                <c:pt idx="44546">
                  <c:v>222.7299999998699</c:v>
                </c:pt>
                <c:pt idx="44547">
                  <c:v>222.7349999998699</c:v>
                </c:pt>
                <c:pt idx="44548">
                  <c:v>222.7399999998699</c:v>
                </c:pt>
                <c:pt idx="44549">
                  <c:v>222.7449999998699</c:v>
                </c:pt>
                <c:pt idx="44550">
                  <c:v>222.7499999998699</c:v>
                </c:pt>
                <c:pt idx="44551">
                  <c:v>222.7549999998699</c:v>
                </c:pt>
                <c:pt idx="44552">
                  <c:v>222.7599999998699</c:v>
                </c:pt>
                <c:pt idx="44553">
                  <c:v>222.7649999998699</c:v>
                </c:pt>
                <c:pt idx="44554">
                  <c:v>222.7699999998699</c:v>
                </c:pt>
                <c:pt idx="44555">
                  <c:v>222.7749999998697</c:v>
                </c:pt>
                <c:pt idx="44556">
                  <c:v>222.7799999998697</c:v>
                </c:pt>
                <c:pt idx="44557">
                  <c:v>222.7849999998699</c:v>
                </c:pt>
                <c:pt idx="44558">
                  <c:v>222.7899999998698</c:v>
                </c:pt>
                <c:pt idx="44559">
                  <c:v>222.7949999998698</c:v>
                </c:pt>
                <c:pt idx="44560">
                  <c:v>222.7999999998698</c:v>
                </c:pt>
                <c:pt idx="44561">
                  <c:v>222.8049999998698</c:v>
                </c:pt>
                <c:pt idx="44562">
                  <c:v>222.8099999998698</c:v>
                </c:pt>
                <c:pt idx="44563">
                  <c:v>222.8149999998698</c:v>
                </c:pt>
                <c:pt idx="44564">
                  <c:v>222.8199999998698</c:v>
                </c:pt>
                <c:pt idx="44565">
                  <c:v>222.8249999998698</c:v>
                </c:pt>
                <c:pt idx="44566">
                  <c:v>222.8299999998698</c:v>
                </c:pt>
                <c:pt idx="44567">
                  <c:v>222.8349999998698</c:v>
                </c:pt>
                <c:pt idx="44568">
                  <c:v>222.8399999998698</c:v>
                </c:pt>
                <c:pt idx="44569">
                  <c:v>222.8449999998698</c:v>
                </c:pt>
                <c:pt idx="44570">
                  <c:v>222.8499999998698</c:v>
                </c:pt>
                <c:pt idx="44571">
                  <c:v>222.8549999998698</c:v>
                </c:pt>
                <c:pt idx="44572">
                  <c:v>222.8599999998698</c:v>
                </c:pt>
                <c:pt idx="44573">
                  <c:v>222.8649999998698</c:v>
                </c:pt>
                <c:pt idx="44574">
                  <c:v>222.8699999998698</c:v>
                </c:pt>
                <c:pt idx="44575">
                  <c:v>222.8749999998698</c:v>
                </c:pt>
                <c:pt idx="44576">
                  <c:v>222.8799999998698</c:v>
                </c:pt>
                <c:pt idx="44577">
                  <c:v>222.8849999998698</c:v>
                </c:pt>
                <c:pt idx="44578">
                  <c:v>222.8899999998698</c:v>
                </c:pt>
                <c:pt idx="44579">
                  <c:v>222.8949999998698</c:v>
                </c:pt>
                <c:pt idx="44580">
                  <c:v>222.8999999998698</c:v>
                </c:pt>
                <c:pt idx="44581">
                  <c:v>222.9049999998697</c:v>
                </c:pt>
                <c:pt idx="44582">
                  <c:v>222.9099999998697</c:v>
                </c:pt>
                <c:pt idx="44583">
                  <c:v>222.9149999998697</c:v>
                </c:pt>
                <c:pt idx="44584">
                  <c:v>222.9199999998697</c:v>
                </c:pt>
                <c:pt idx="44585">
                  <c:v>222.9249999998698</c:v>
                </c:pt>
                <c:pt idx="44586">
                  <c:v>222.9299999998698</c:v>
                </c:pt>
                <c:pt idx="44587">
                  <c:v>222.9349999998697</c:v>
                </c:pt>
                <c:pt idx="44588">
                  <c:v>222.9399999998697</c:v>
                </c:pt>
                <c:pt idx="44589">
                  <c:v>222.9449999998697</c:v>
                </c:pt>
                <c:pt idx="44590">
                  <c:v>222.9499999998697</c:v>
                </c:pt>
                <c:pt idx="44591">
                  <c:v>222.9549999998697</c:v>
                </c:pt>
                <c:pt idx="44592">
                  <c:v>222.9599999998697</c:v>
                </c:pt>
                <c:pt idx="44593">
                  <c:v>222.9649999998697</c:v>
                </c:pt>
                <c:pt idx="44594">
                  <c:v>222.9699999998697</c:v>
                </c:pt>
                <c:pt idx="44595">
                  <c:v>222.9749999998697</c:v>
                </c:pt>
                <c:pt idx="44596">
                  <c:v>222.9799999998697</c:v>
                </c:pt>
                <c:pt idx="44597">
                  <c:v>222.9849999998697</c:v>
                </c:pt>
                <c:pt idx="44598">
                  <c:v>222.9899999998697</c:v>
                </c:pt>
                <c:pt idx="44599">
                  <c:v>222.9949999998697</c:v>
                </c:pt>
                <c:pt idx="44600">
                  <c:v>222.9999999998697</c:v>
                </c:pt>
                <c:pt idx="44601">
                  <c:v>223.0049999998697</c:v>
                </c:pt>
                <c:pt idx="44602">
                  <c:v>223.0099999998696</c:v>
                </c:pt>
                <c:pt idx="44603">
                  <c:v>223.0149999998696</c:v>
                </c:pt>
                <c:pt idx="44604">
                  <c:v>223.0199999998696</c:v>
                </c:pt>
                <c:pt idx="44605">
                  <c:v>223.0249999998696</c:v>
                </c:pt>
                <c:pt idx="44606">
                  <c:v>223.0299999998696</c:v>
                </c:pt>
                <c:pt idx="44607">
                  <c:v>223.0349999998696</c:v>
                </c:pt>
                <c:pt idx="44608">
                  <c:v>223.0399999998696</c:v>
                </c:pt>
                <c:pt idx="44609">
                  <c:v>223.0449999998696</c:v>
                </c:pt>
                <c:pt idx="44610">
                  <c:v>223.0499999998696</c:v>
                </c:pt>
                <c:pt idx="44611">
                  <c:v>223.0549999998696</c:v>
                </c:pt>
                <c:pt idx="44612">
                  <c:v>223.0599999998696</c:v>
                </c:pt>
                <c:pt idx="44613">
                  <c:v>223.0649999998696</c:v>
                </c:pt>
                <c:pt idx="44614">
                  <c:v>223.0699999998696</c:v>
                </c:pt>
                <c:pt idx="44615">
                  <c:v>223.0749999998696</c:v>
                </c:pt>
                <c:pt idx="44616">
                  <c:v>223.0799999998696</c:v>
                </c:pt>
                <c:pt idx="44617">
                  <c:v>223.0849999998696</c:v>
                </c:pt>
                <c:pt idx="44618">
                  <c:v>223.0899999998696</c:v>
                </c:pt>
                <c:pt idx="44619">
                  <c:v>223.0949999998696</c:v>
                </c:pt>
                <c:pt idx="44620">
                  <c:v>223.0999999998696</c:v>
                </c:pt>
                <c:pt idx="44621">
                  <c:v>223.1049999998696</c:v>
                </c:pt>
                <c:pt idx="44622">
                  <c:v>223.1099999998696</c:v>
                </c:pt>
                <c:pt idx="44623">
                  <c:v>223.1149999998696</c:v>
                </c:pt>
                <c:pt idx="44624">
                  <c:v>223.1199999998695</c:v>
                </c:pt>
                <c:pt idx="44625">
                  <c:v>223.1249999998695</c:v>
                </c:pt>
                <c:pt idx="44626">
                  <c:v>223.1299999998695</c:v>
                </c:pt>
                <c:pt idx="44627">
                  <c:v>223.1349999998695</c:v>
                </c:pt>
                <c:pt idx="44628">
                  <c:v>223.1399999998695</c:v>
                </c:pt>
                <c:pt idx="44629">
                  <c:v>223.1449999998695</c:v>
                </c:pt>
                <c:pt idx="44630">
                  <c:v>223.1499999998695</c:v>
                </c:pt>
                <c:pt idx="44631">
                  <c:v>223.1549999998695</c:v>
                </c:pt>
                <c:pt idx="44632">
                  <c:v>223.1599999998695</c:v>
                </c:pt>
                <c:pt idx="44633">
                  <c:v>223.1649999998695</c:v>
                </c:pt>
                <c:pt idx="44634">
                  <c:v>223.1699999998695</c:v>
                </c:pt>
                <c:pt idx="44635">
                  <c:v>223.1749999998695</c:v>
                </c:pt>
                <c:pt idx="44636">
                  <c:v>223.1799999998695</c:v>
                </c:pt>
                <c:pt idx="44637">
                  <c:v>223.1849999998695</c:v>
                </c:pt>
                <c:pt idx="44638">
                  <c:v>223.1899999998695</c:v>
                </c:pt>
                <c:pt idx="44639">
                  <c:v>223.1949999998695</c:v>
                </c:pt>
                <c:pt idx="44640">
                  <c:v>223.1999999998695</c:v>
                </c:pt>
                <c:pt idx="44641">
                  <c:v>223.2049999998695</c:v>
                </c:pt>
                <c:pt idx="44642">
                  <c:v>223.2099999998695</c:v>
                </c:pt>
                <c:pt idx="44643">
                  <c:v>223.2149999998693</c:v>
                </c:pt>
                <c:pt idx="44644">
                  <c:v>223.2199999998693</c:v>
                </c:pt>
                <c:pt idx="44645">
                  <c:v>223.2249999998695</c:v>
                </c:pt>
                <c:pt idx="44646">
                  <c:v>223.2299999998694</c:v>
                </c:pt>
                <c:pt idx="44647">
                  <c:v>223.2349999998694</c:v>
                </c:pt>
                <c:pt idx="44648">
                  <c:v>223.2399999998694</c:v>
                </c:pt>
                <c:pt idx="44649">
                  <c:v>223.2449999998693</c:v>
                </c:pt>
                <c:pt idx="44650">
                  <c:v>223.2499999998693</c:v>
                </c:pt>
                <c:pt idx="44651">
                  <c:v>223.2549999998694</c:v>
                </c:pt>
                <c:pt idx="44652">
                  <c:v>223.2599999998694</c:v>
                </c:pt>
                <c:pt idx="44653">
                  <c:v>223.2649999998694</c:v>
                </c:pt>
                <c:pt idx="44654">
                  <c:v>223.2699999998694</c:v>
                </c:pt>
                <c:pt idx="44655">
                  <c:v>223.2749999998694</c:v>
                </c:pt>
                <c:pt idx="44656">
                  <c:v>223.2799999998693</c:v>
                </c:pt>
                <c:pt idx="44657">
                  <c:v>223.2849999998694</c:v>
                </c:pt>
                <c:pt idx="44658">
                  <c:v>223.2899999998694</c:v>
                </c:pt>
                <c:pt idx="44659">
                  <c:v>223.2949999998694</c:v>
                </c:pt>
                <c:pt idx="44660">
                  <c:v>223.2999999998694</c:v>
                </c:pt>
                <c:pt idx="44661">
                  <c:v>223.3049999998694</c:v>
                </c:pt>
                <c:pt idx="44662">
                  <c:v>223.3099999998694</c:v>
                </c:pt>
                <c:pt idx="44663">
                  <c:v>223.3149999998694</c:v>
                </c:pt>
                <c:pt idx="44664">
                  <c:v>223.3199999998694</c:v>
                </c:pt>
                <c:pt idx="44665">
                  <c:v>223.3249999998694</c:v>
                </c:pt>
                <c:pt idx="44666">
                  <c:v>223.3299999998694</c:v>
                </c:pt>
                <c:pt idx="44667">
                  <c:v>223.3349999998694</c:v>
                </c:pt>
                <c:pt idx="44668">
                  <c:v>223.3399999998694</c:v>
                </c:pt>
                <c:pt idx="44669">
                  <c:v>223.3449999998693</c:v>
                </c:pt>
                <c:pt idx="44670">
                  <c:v>223.3499999998693</c:v>
                </c:pt>
                <c:pt idx="44671">
                  <c:v>223.3549999998694</c:v>
                </c:pt>
                <c:pt idx="44672">
                  <c:v>223.3599999998694</c:v>
                </c:pt>
                <c:pt idx="44673">
                  <c:v>223.3649999998694</c:v>
                </c:pt>
                <c:pt idx="44674">
                  <c:v>223.3699999998693</c:v>
                </c:pt>
                <c:pt idx="44675">
                  <c:v>223.3749999998693</c:v>
                </c:pt>
                <c:pt idx="44676">
                  <c:v>223.3799999998693</c:v>
                </c:pt>
                <c:pt idx="44677">
                  <c:v>223.3849999998693</c:v>
                </c:pt>
                <c:pt idx="44678">
                  <c:v>223.3899999998693</c:v>
                </c:pt>
                <c:pt idx="44679">
                  <c:v>223.3949999998693</c:v>
                </c:pt>
                <c:pt idx="44680">
                  <c:v>223.3999999998693</c:v>
                </c:pt>
                <c:pt idx="44681">
                  <c:v>223.4049999998693</c:v>
                </c:pt>
                <c:pt idx="44682">
                  <c:v>223.4099999998693</c:v>
                </c:pt>
                <c:pt idx="44683">
                  <c:v>223.4149999998693</c:v>
                </c:pt>
                <c:pt idx="44684">
                  <c:v>223.4199999998693</c:v>
                </c:pt>
                <c:pt idx="44685">
                  <c:v>223.4249999998693</c:v>
                </c:pt>
                <c:pt idx="44686">
                  <c:v>223.4299999998693</c:v>
                </c:pt>
                <c:pt idx="44687">
                  <c:v>223.4349999998693</c:v>
                </c:pt>
                <c:pt idx="44688">
                  <c:v>223.4399999998693</c:v>
                </c:pt>
                <c:pt idx="44689">
                  <c:v>223.4449999998693</c:v>
                </c:pt>
                <c:pt idx="44690">
                  <c:v>223.4499999998692</c:v>
                </c:pt>
                <c:pt idx="44691">
                  <c:v>223.4549999998692</c:v>
                </c:pt>
                <c:pt idx="44692">
                  <c:v>223.4599999998692</c:v>
                </c:pt>
                <c:pt idx="44693">
                  <c:v>223.4649999998692</c:v>
                </c:pt>
                <c:pt idx="44694">
                  <c:v>223.4699999998692</c:v>
                </c:pt>
                <c:pt idx="44695">
                  <c:v>223.4749999998692</c:v>
                </c:pt>
                <c:pt idx="44696">
                  <c:v>223.4799999998692</c:v>
                </c:pt>
                <c:pt idx="44697">
                  <c:v>223.4849999998692</c:v>
                </c:pt>
                <c:pt idx="44698">
                  <c:v>223.4899999998692</c:v>
                </c:pt>
                <c:pt idx="44699">
                  <c:v>223.4949999998692</c:v>
                </c:pt>
                <c:pt idx="44700">
                  <c:v>223.4999999998692</c:v>
                </c:pt>
                <c:pt idx="44701">
                  <c:v>223.5049999998692</c:v>
                </c:pt>
                <c:pt idx="44702">
                  <c:v>223.5099999998692</c:v>
                </c:pt>
                <c:pt idx="44703">
                  <c:v>223.5149999998692</c:v>
                </c:pt>
                <c:pt idx="44704">
                  <c:v>223.5199999998692</c:v>
                </c:pt>
                <c:pt idx="44705">
                  <c:v>223.5249999998692</c:v>
                </c:pt>
                <c:pt idx="44706">
                  <c:v>223.5299999998692</c:v>
                </c:pt>
                <c:pt idx="44707">
                  <c:v>223.5349999998692</c:v>
                </c:pt>
                <c:pt idx="44708">
                  <c:v>223.5399999998692</c:v>
                </c:pt>
                <c:pt idx="44709">
                  <c:v>223.5449999998692</c:v>
                </c:pt>
                <c:pt idx="44710">
                  <c:v>223.5499999998692</c:v>
                </c:pt>
                <c:pt idx="44711">
                  <c:v>223.5549999998692</c:v>
                </c:pt>
                <c:pt idx="44712">
                  <c:v>223.5599999998692</c:v>
                </c:pt>
                <c:pt idx="44713">
                  <c:v>223.5649999998691</c:v>
                </c:pt>
                <c:pt idx="44714">
                  <c:v>223.5699999998691</c:v>
                </c:pt>
                <c:pt idx="44715">
                  <c:v>223.5749999998691</c:v>
                </c:pt>
                <c:pt idx="44716">
                  <c:v>223.5799999998691</c:v>
                </c:pt>
                <c:pt idx="44717">
                  <c:v>223.5849999998692</c:v>
                </c:pt>
                <c:pt idx="44718">
                  <c:v>223.5899999998691</c:v>
                </c:pt>
                <c:pt idx="44719">
                  <c:v>223.5949999998691</c:v>
                </c:pt>
                <c:pt idx="44720">
                  <c:v>223.5999999998691</c:v>
                </c:pt>
                <c:pt idx="44721">
                  <c:v>223.6049999998691</c:v>
                </c:pt>
                <c:pt idx="44722">
                  <c:v>223.6099999998691</c:v>
                </c:pt>
                <c:pt idx="44723">
                  <c:v>223.6149999998691</c:v>
                </c:pt>
                <c:pt idx="44724">
                  <c:v>223.6199999998691</c:v>
                </c:pt>
                <c:pt idx="44725">
                  <c:v>223.6249999998691</c:v>
                </c:pt>
                <c:pt idx="44726">
                  <c:v>223.6299999998691</c:v>
                </c:pt>
                <c:pt idx="44727">
                  <c:v>223.6349999998691</c:v>
                </c:pt>
                <c:pt idx="44728">
                  <c:v>223.6399999998691</c:v>
                </c:pt>
                <c:pt idx="44729">
                  <c:v>223.6449999998691</c:v>
                </c:pt>
                <c:pt idx="44730">
                  <c:v>223.6499999998691</c:v>
                </c:pt>
                <c:pt idx="44731">
                  <c:v>223.6549999998691</c:v>
                </c:pt>
                <c:pt idx="44732">
                  <c:v>223.6599999998691</c:v>
                </c:pt>
                <c:pt idx="44733">
                  <c:v>223.6649999998691</c:v>
                </c:pt>
                <c:pt idx="44734">
                  <c:v>223.669999999869</c:v>
                </c:pt>
                <c:pt idx="44735">
                  <c:v>223.674999999869</c:v>
                </c:pt>
                <c:pt idx="44736">
                  <c:v>223.679999999869</c:v>
                </c:pt>
                <c:pt idx="44737">
                  <c:v>223.684999999869</c:v>
                </c:pt>
                <c:pt idx="44738">
                  <c:v>223.689999999869</c:v>
                </c:pt>
                <c:pt idx="44739">
                  <c:v>223.694999999869</c:v>
                </c:pt>
                <c:pt idx="44740">
                  <c:v>223.699999999869</c:v>
                </c:pt>
                <c:pt idx="44741">
                  <c:v>223.704999999869</c:v>
                </c:pt>
                <c:pt idx="44742">
                  <c:v>223.709999999869</c:v>
                </c:pt>
                <c:pt idx="44743">
                  <c:v>223.714999999869</c:v>
                </c:pt>
                <c:pt idx="44744">
                  <c:v>223.7199999998682</c:v>
                </c:pt>
                <c:pt idx="44745">
                  <c:v>223.724999999869</c:v>
                </c:pt>
                <c:pt idx="44746">
                  <c:v>223.729999999869</c:v>
                </c:pt>
                <c:pt idx="44747">
                  <c:v>223.734999999869</c:v>
                </c:pt>
                <c:pt idx="44748">
                  <c:v>223.739999999869</c:v>
                </c:pt>
                <c:pt idx="44749">
                  <c:v>223.744999999869</c:v>
                </c:pt>
                <c:pt idx="44750">
                  <c:v>223.7499999998681</c:v>
                </c:pt>
                <c:pt idx="44751">
                  <c:v>223.754999999869</c:v>
                </c:pt>
                <c:pt idx="44752">
                  <c:v>223.759999999869</c:v>
                </c:pt>
                <c:pt idx="44753">
                  <c:v>223.7649999998685</c:v>
                </c:pt>
                <c:pt idx="44754">
                  <c:v>223.7699999998681</c:v>
                </c:pt>
                <c:pt idx="44755">
                  <c:v>223.7749999998681</c:v>
                </c:pt>
                <c:pt idx="44756">
                  <c:v>223.7799999998681</c:v>
                </c:pt>
                <c:pt idx="44757">
                  <c:v>223.7849999998689</c:v>
                </c:pt>
                <c:pt idx="44758">
                  <c:v>223.7899999998689</c:v>
                </c:pt>
                <c:pt idx="44759">
                  <c:v>223.7949999998687</c:v>
                </c:pt>
                <c:pt idx="44760">
                  <c:v>223.7999999998681</c:v>
                </c:pt>
                <c:pt idx="44761">
                  <c:v>223.8049999998689</c:v>
                </c:pt>
                <c:pt idx="44762">
                  <c:v>223.8099999998689</c:v>
                </c:pt>
                <c:pt idx="44763">
                  <c:v>223.8149999998689</c:v>
                </c:pt>
                <c:pt idx="44764">
                  <c:v>223.8199999998689</c:v>
                </c:pt>
                <c:pt idx="44765">
                  <c:v>223.8249999998689</c:v>
                </c:pt>
                <c:pt idx="44766">
                  <c:v>223.8299999998689</c:v>
                </c:pt>
                <c:pt idx="44767">
                  <c:v>223.8349999998689</c:v>
                </c:pt>
                <c:pt idx="44768">
                  <c:v>223.8399999998689</c:v>
                </c:pt>
                <c:pt idx="44769">
                  <c:v>223.8449999998689</c:v>
                </c:pt>
                <c:pt idx="44770">
                  <c:v>223.8499999998689</c:v>
                </c:pt>
                <c:pt idx="44771">
                  <c:v>223.8549999998689</c:v>
                </c:pt>
                <c:pt idx="44772">
                  <c:v>223.8599999998689</c:v>
                </c:pt>
                <c:pt idx="44773">
                  <c:v>223.8649999998689</c:v>
                </c:pt>
                <c:pt idx="44774">
                  <c:v>223.8699999998689</c:v>
                </c:pt>
                <c:pt idx="44775">
                  <c:v>223.8749999998687</c:v>
                </c:pt>
                <c:pt idx="44776">
                  <c:v>223.8799999998687</c:v>
                </c:pt>
                <c:pt idx="44777">
                  <c:v>223.8849999998689</c:v>
                </c:pt>
                <c:pt idx="44778">
                  <c:v>223.8899999998688</c:v>
                </c:pt>
                <c:pt idx="44779">
                  <c:v>223.8949999998688</c:v>
                </c:pt>
                <c:pt idx="44780">
                  <c:v>223.8999999998688</c:v>
                </c:pt>
                <c:pt idx="44781">
                  <c:v>223.9049999998687</c:v>
                </c:pt>
                <c:pt idx="44782">
                  <c:v>223.9099999998687</c:v>
                </c:pt>
                <c:pt idx="44783">
                  <c:v>223.9149999998687</c:v>
                </c:pt>
                <c:pt idx="44784">
                  <c:v>223.9199999998687</c:v>
                </c:pt>
                <c:pt idx="44785">
                  <c:v>223.9249999998688</c:v>
                </c:pt>
                <c:pt idx="44786">
                  <c:v>223.9299999998688</c:v>
                </c:pt>
                <c:pt idx="44787">
                  <c:v>223.9349999998688</c:v>
                </c:pt>
                <c:pt idx="44788">
                  <c:v>223.9399999998687</c:v>
                </c:pt>
                <c:pt idx="44789">
                  <c:v>223.9449999998687</c:v>
                </c:pt>
                <c:pt idx="44790">
                  <c:v>223.9499999998687</c:v>
                </c:pt>
                <c:pt idx="44791">
                  <c:v>223.9549999998688</c:v>
                </c:pt>
                <c:pt idx="44792">
                  <c:v>223.9599999998688</c:v>
                </c:pt>
                <c:pt idx="44793">
                  <c:v>223.9649999998688</c:v>
                </c:pt>
                <c:pt idx="44794">
                  <c:v>223.9699999998687</c:v>
                </c:pt>
                <c:pt idx="44795">
                  <c:v>223.9749999998687</c:v>
                </c:pt>
                <c:pt idx="44796">
                  <c:v>223.9799999998687</c:v>
                </c:pt>
                <c:pt idx="44797">
                  <c:v>223.9849999998688</c:v>
                </c:pt>
                <c:pt idx="44798">
                  <c:v>223.9899999998688</c:v>
                </c:pt>
                <c:pt idx="44799">
                  <c:v>223.9949999998688</c:v>
                </c:pt>
                <c:pt idx="44800">
                  <c:v>223.9999999998687</c:v>
                </c:pt>
                <c:pt idx="44801">
                  <c:v>224.0049999998687</c:v>
                </c:pt>
                <c:pt idx="44802">
                  <c:v>224.0099999998687</c:v>
                </c:pt>
                <c:pt idx="44803">
                  <c:v>224.0149999998685</c:v>
                </c:pt>
                <c:pt idx="44804">
                  <c:v>224.0199999998679</c:v>
                </c:pt>
                <c:pt idx="44805">
                  <c:v>224.0249999998687</c:v>
                </c:pt>
                <c:pt idx="44806">
                  <c:v>224.0299999998687</c:v>
                </c:pt>
                <c:pt idx="44807">
                  <c:v>224.0349999998687</c:v>
                </c:pt>
                <c:pt idx="44808">
                  <c:v>224.0399999998687</c:v>
                </c:pt>
                <c:pt idx="44809">
                  <c:v>224.0449999998687</c:v>
                </c:pt>
                <c:pt idx="44810">
                  <c:v>224.0499999998679</c:v>
                </c:pt>
                <c:pt idx="44811">
                  <c:v>224.0549999998687</c:v>
                </c:pt>
                <c:pt idx="44812">
                  <c:v>224.0599999998687</c:v>
                </c:pt>
                <c:pt idx="44813">
                  <c:v>224.0649999998687</c:v>
                </c:pt>
                <c:pt idx="44814">
                  <c:v>224.0699999998687</c:v>
                </c:pt>
                <c:pt idx="44815">
                  <c:v>224.0749999998687</c:v>
                </c:pt>
                <c:pt idx="44816">
                  <c:v>224.0799999998681</c:v>
                </c:pt>
                <c:pt idx="44817">
                  <c:v>224.0849999998687</c:v>
                </c:pt>
                <c:pt idx="44818">
                  <c:v>224.0899999998687</c:v>
                </c:pt>
                <c:pt idx="44819">
                  <c:v>224.0949999998685</c:v>
                </c:pt>
                <c:pt idx="44820">
                  <c:v>224.0999999998685</c:v>
                </c:pt>
                <c:pt idx="44821">
                  <c:v>224.1049999998685</c:v>
                </c:pt>
                <c:pt idx="44822">
                  <c:v>224.1099999998683</c:v>
                </c:pt>
                <c:pt idx="44823">
                  <c:v>224.1149999998678</c:v>
                </c:pt>
                <c:pt idx="44824">
                  <c:v>224.1199999998678</c:v>
                </c:pt>
                <c:pt idx="44825">
                  <c:v>224.1249999998685</c:v>
                </c:pt>
                <c:pt idx="44826">
                  <c:v>224.1299999998685</c:v>
                </c:pt>
                <c:pt idx="44827">
                  <c:v>224.1349999998685</c:v>
                </c:pt>
                <c:pt idx="44828">
                  <c:v>224.1399999998685</c:v>
                </c:pt>
                <c:pt idx="44829">
                  <c:v>224.1449999998678</c:v>
                </c:pt>
                <c:pt idx="44830">
                  <c:v>224.1499999998678</c:v>
                </c:pt>
                <c:pt idx="44831">
                  <c:v>224.1549999998686</c:v>
                </c:pt>
                <c:pt idx="44832">
                  <c:v>224.1599999998685</c:v>
                </c:pt>
                <c:pt idx="44833">
                  <c:v>224.1649999998685</c:v>
                </c:pt>
                <c:pt idx="44834">
                  <c:v>224.1699999998685</c:v>
                </c:pt>
                <c:pt idx="44835">
                  <c:v>224.1749999998679</c:v>
                </c:pt>
                <c:pt idx="44836">
                  <c:v>224.1799999998677</c:v>
                </c:pt>
                <c:pt idx="44837">
                  <c:v>224.1849999998686</c:v>
                </c:pt>
                <c:pt idx="44838">
                  <c:v>224.1899999998685</c:v>
                </c:pt>
                <c:pt idx="44839">
                  <c:v>224.1949999998685</c:v>
                </c:pt>
                <c:pt idx="44840">
                  <c:v>224.1999999998685</c:v>
                </c:pt>
                <c:pt idx="44841">
                  <c:v>224.2049999998681</c:v>
                </c:pt>
                <c:pt idx="44842">
                  <c:v>224.2099999998677</c:v>
                </c:pt>
                <c:pt idx="44843">
                  <c:v>224.2149999998677</c:v>
                </c:pt>
                <c:pt idx="44844">
                  <c:v>224.2199999998677</c:v>
                </c:pt>
                <c:pt idx="44845">
                  <c:v>224.2249999998685</c:v>
                </c:pt>
                <c:pt idx="44846">
                  <c:v>224.2299999998685</c:v>
                </c:pt>
                <c:pt idx="44847">
                  <c:v>224.2349999998683</c:v>
                </c:pt>
                <c:pt idx="44848">
                  <c:v>224.2399999998677</c:v>
                </c:pt>
                <c:pt idx="44849">
                  <c:v>224.2449999998677</c:v>
                </c:pt>
                <c:pt idx="44850">
                  <c:v>224.2499999998677</c:v>
                </c:pt>
                <c:pt idx="44851">
                  <c:v>224.2549999998685</c:v>
                </c:pt>
                <c:pt idx="44852">
                  <c:v>224.2599999998685</c:v>
                </c:pt>
                <c:pt idx="44853">
                  <c:v>224.2649999998685</c:v>
                </c:pt>
                <c:pt idx="44854">
                  <c:v>224.2699999998677</c:v>
                </c:pt>
                <c:pt idx="44855">
                  <c:v>224.2749999998677</c:v>
                </c:pt>
                <c:pt idx="44856">
                  <c:v>224.2799999998677</c:v>
                </c:pt>
                <c:pt idx="44857">
                  <c:v>224.2849999998685</c:v>
                </c:pt>
                <c:pt idx="44858">
                  <c:v>224.2899999998685</c:v>
                </c:pt>
                <c:pt idx="44859">
                  <c:v>224.2949999998685</c:v>
                </c:pt>
                <c:pt idx="44860">
                  <c:v>224.2999999998679</c:v>
                </c:pt>
                <c:pt idx="44861">
                  <c:v>224.3049999998685</c:v>
                </c:pt>
                <c:pt idx="44862">
                  <c:v>224.3099999998685</c:v>
                </c:pt>
                <c:pt idx="44863">
                  <c:v>224.3149999998683</c:v>
                </c:pt>
                <c:pt idx="44864">
                  <c:v>224.3199999998683</c:v>
                </c:pt>
                <c:pt idx="44865">
                  <c:v>224.3249999998685</c:v>
                </c:pt>
                <c:pt idx="44866">
                  <c:v>224.3299999998684</c:v>
                </c:pt>
                <c:pt idx="44867">
                  <c:v>224.3349999998684</c:v>
                </c:pt>
                <c:pt idx="44868">
                  <c:v>224.3399999998684</c:v>
                </c:pt>
                <c:pt idx="44869">
                  <c:v>224.3449999998683</c:v>
                </c:pt>
                <c:pt idx="44870">
                  <c:v>224.3499999998683</c:v>
                </c:pt>
                <c:pt idx="44871">
                  <c:v>224.3549999998684</c:v>
                </c:pt>
                <c:pt idx="44872">
                  <c:v>224.3599999998684</c:v>
                </c:pt>
                <c:pt idx="44873">
                  <c:v>224.3649999998684</c:v>
                </c:pt>
                <c:pt idx="44874">
                  <c:v>224.3699999998684</c:v>
                </c:pt>
                <c:pt idx="44875">
                  <c:v>224.3749999998684</c:v>
                </c:pt>
                <c:pt idx="44876">
                  <c:v>224.3799999998683</c:v>
                </c:pt>
                <c:pt idx="44877">
                  <c:v>224.3849999998684</c:v>
                </c:pt>
                <c:pt idx="44878">
                  <c:v>224.3899999998684</c:v>
                </c:pt>
                <c:pt idx="44879">
                  <c:v>224.3949999998684</c:v>
                </c:pt>
                <c:pt idx="44880">
                  <c:v>224.3999999998684</c:v>
                </c:pt>
                <c:pt idx="44881">
                  <c:v>224.4049999998684</c:v>
                </c:pt>
                <c:pt idx="44882">
                  <c:v>224.4099999998683</c:v>
                </c:pt>
                <c:pt idx="44883">
                  <c:v>224.4149999998683</c:v>
                </c:pt>
                <c:pt idx="44884">
                  <c:v>224.4199999998683</c:v>
                </c:pt>
                <c:pt idx="44885">
                  <c:v>224.4249999998684</c:v>
                </c:pt>
                <c:pt idx="44886">
                  <c:v>224.4299999998684</c:v>
                </c:pt>
                <c:pt idx="44887">
                  <c:v>224.4349999998684</c:v>
                </c:pt>
                <c:pt idx="44888">
                  <c:v>224.4399999998683</c:v>
                </c:pt>
                <c:pt idx="44889">
                  <c:v>224.4449999998683</c:v>
                </c:pt>
                <c:pt idx="44890">
                  <c:v>224.4499999998683</c:v>
                </c:pt>
                <c:pt idx="44891">
                  <c:v>224.4549999998683</c:v>
                </c:pt>
                <c:pt idx="44892">
                  <c:v>224.4599999998683</c:v>
                </c:pt>
                <c:pt idx="44893">
                  <c:v>224.4649999998683</c:v>
                </c:pt>
                <c:pt idx="44894">
                  <c:v>224.4699999998683</c:v>
                </c:pt>
                <c:pt idx="44895">
                  <c:v>224.4749999998683</c:v>
                </c:pt>
                <c:pt idx="44896">
                  <c:v>224.4799999998683</c:v>
                </c:pt>
                <c:pt idx="44897">
                  <c:v>224.4849999998683</c:v>
                </c:pt>
                <c:pt idx="44898">
                  <c:v>224.4899999998683</c:v>
                </c:pt>
                <c:pt idx="44899">
                  <c:v>224.4949999998683</c:v>
                </c:pt>
                <c:pt idx="44900">
                  <c:v>224.4999999998683</c:v>
                </c:pt>
                <c:pt idx="44901">
                  <c:v>224.5049999998683</c:v>
                </c:pt>
                <c:pt idx="44902">
                  <c:v>224.5099999998683</c:v>
                </c:pt>
                <c:pt idx="44903">
                  <c:v>224.5149999998683</c:v>
                </c:pt>
                <c:pt idx="44904">
                  <c:v>224.5199999998677</c:v>
                </c:pt>
                <c:pt idx="44905">
                  <c:v>224.5249999998683</c:v>
                </c:pt>
                <c:pt idx="44906">
                  <c:v>224.5299999998682</c:v>
                </c:pt>
                <c:pt idx="44907">
                  <c:v>224.5349999998681</c:v>
                </c:pt>
                <c:pt idx="44908">
                  <c:v>224.5399999998681</c:v>
                </c:pt>
                <c:pt idx="44909">
                  <c:v>224.5449999998681</c:v>
                </c:pt>
                <c:pt idx="44910">
                  <c:v>224.5499999998679</c:v>
                </c:pt>
                <c:pt idx="44911">
                  <c:v>224.5549999998682</c:v>
                </c:pt>
                <c:pt idx="44912">
                  <c:v>224.5599999998682</c:v>
                </c:pt>
                <c:pt idx="44913">
                  <c:v>224.5649999998681</c:v>
                </c:pt>
                <c:pt idx="44914">
                  <c:v>224.5699999998681</c:v>
                </c:pt>
                <c:pt idx="44915">
                  <c:v>224.5749999998681</c:v>
                </c:pt>
                <c:pt idx="44916">
                  <c:v>224.5799999998681</c:v>
                </c:pt>
                <c:pt idx="44917">
                  <c:v>224.5849999998682</c:v>
                </c:pt>
                <c:pt idx="44918">
                  <c:v>224.5899999998682</c:v>
                </c:pt>
                <c:pt idx="44919">
                  <c:v>224.5949999998682</c:v>
                </c:pt>
                <c:pt idx="44920">
                  <c:v>224.5999999998681</c:v>
                </c:pt>
                <c:pt idx="44921">
                  <c:v>224.6049999998681</c:v>
                </c:pt>
                <c:pt idx="44922">
                  <c:v>224.6099999998681</c:v>
                </c:pt>
                <c:pt idx="44923">
                  <c:v>224.6149999998675</c:v>
                </c:pt>
                <c:pt idx="44924">
                  <c:v>224.6199999998673</c:v>
                </c:pt>
                <c:pt idx="44925">
                  <c:v>224.6249999998682</c:v>
                </c:pt>
                <c:pt idx="44926">
                  <c:v>224.6299999998681</c:v>
                </c:pt>
                <c:pt idx="44927">
                  <c:v>224.6349999998681</c:v>
                </c:pt>
                <c:pt idx="44928">
                  <c:v>224.6399999998681</c:v>
                </c:pt>
                <c:pt idx="44929">
                  <c:v>224.6449999998677</c:v>
                </c:pt>
                <c:pt idx="44930">
                  <c:v>224.6499999998673</c:v>
                </c:pt>
                <c:pt idx="44931">
                  <c:v>224.6549999998682</c:v>
                </c:pt>
                <c:pt idx="44932">
                  <c:v>224.6599999998681</c:v>
                </c:pt>
                <c:pt idx="44933">
                  <c:v>224.6649999998681</c:v>
                </c:pt>
                <c:pt idx="44934">
                  <c:v>224.6699999998681</c:v>
                </c:pt>
                <c:pt idx="44935">
                  <c:v>224.6749999998679</c:v>
                </c:pt>
                <c:pt idx="44936">
                  <c:v>224.6799999998673</c:v>
                </c:pt>
                <c:pt idx="44937">
                  <c:v>224.6849999998681</c:v>
                </c:pt>
                <c:pt idx="44938">
                  <c:v>224.6899999998681</c:v>
                </c:pt>
                <c:pt idx="44939">
                  <c:v>224.6949999998681</c:v>
                </c:pt>
                <c:pt idx="44940">
                  <c:v>224.6999999998681</c:v>
                </c:pt>
                <c:pt idx="44941">
                  <c:v>224.7049999998681</c:v>
                </c:pt>
                <c:pt idx="44942">
                  <c:v>224.7099999998673</c:v>
                </c:pt>
                <c:pt idx="44943">
                  <c:v>224.7149999998673</c:v>
                </c:pt>
                <c:pt idx="44944">
                  <c:v>224.7199999998673</c:v>
                </c:pt>
                <c:pt idx="44945">
                  <c:v>224.7249999998681</c:v>
                </c:pt>
                <c:pt idx="44946">
                  <c:v>224.7299999998681</c:v>
                </c:pt>
                <c:pt idx="44947">
                  <c:v>224.7349999998681</c:v>
                </c:pt>
                <c:pt idx="44948">
                  <c:v>224.7399999998675</c:v>
                </c:pt>
                <c:pt idx="44949">
                  <c:v>224.7449999998672</c:v>
                </c:pt>
                <c:pt idx="44950">
                  <c:v>224.7499999998672</c:v>
                </c:pt>
                <c:pt idx="44951">
                  <c:v>224.7549999998679</c:v>
                </c:pt>
                <c:pt idx="44952">
                  <c:v>224.7599999998679</c:v>
                </c:pt>
                <c:pt idx="44953">
                  <c:v>224.7649999998679</c:v>
                </c:pt>
                <c:pt idx="44954">
                  <c:v>224.7699999998677</c:v>
                </c:pt>
                <c:pt idx="44955">
                  <c:v>224.7749999998672</c:v>
                </c:pt>
                <c:pt idx="44956">
                  <c:v>224.7799999998672</c:v>
                </c:pt>
                <c:pt idx="44957">
                  <c:v>224.7849999998679</c:v>
                </c:pt>
                <c:pt idx="44958">
                  <c:v>224.7899999998679</c:v>
                </c:pt>
                <c:pt idx="44959">
                  <c:v>224.7949999998679</c:v>
                </c:pt>
                <c:pt idx="44960">
                  <c:v>224.7999999998679</c:v>
                </c:pt>
                <c:pt idx="44961">
                  <c:v>224.804999999868</c:v>
                </c:pt>
                <c:pt idx="44962">
                  <c:v>224.809999999868</c:v>
                </c:pt>
                <c:pt idx="44963">
                  <c:v>224.814999999868</c:v>
                </c:pt>
                <c:pt idx="44964">
                  <c:v>224.8199999998679</c:v>
                </c:pt>
                <c:pt idx="44965">
                  <c:v>224.824999999868</c:v>
                </c:pt>
                <c:pt idx="44966">
                  <c:v>224.829999999868</c:v>
                </c:pt>
                <c:pt idx="44967">
                  <c:v>224.834999999868</c:v>
                </c:pt>
                <c:pt idx="44968">
                  <c:v>224.839999999868</c:v>
                </c:pt>
                <c:pt idx="44969">
                  <c:v>224.844999999868</c:v>
                </c:pt>
                <c:pt idx="44970">
                  <c:v>224.8499999998679</c:v>
                </c:pt>
                <c:pt idx="44971">
                  <c:v>224.854999999868</c:v>
                </c:pt>
                <c:pt idx="44972">
                  <c:v>224.859999999868</c:v>
                </c:pt>
                <c:pt idx="44973">
                  <c:v>224.864999999868</c:v>
                </c:pt>
                <c:pt idx="44974">
                  <c:v>224.869999999868</c:v>
                </c:pt>
                <c:pt idx="44975">
                  <c:v>224.874999999868</c:v>
                </c:pt>
                <c:pt idx="44976">
                  <c:v>224.8799999998679</c:v>
                </c:pt>
                <c:pt idx="44977">
                  <c:v>224.8849999998679</c:v>
                </c:pt>
                <c:pt idx="44978">
                  <c:v>224.8899999998679</c:v>
                </c:pt>
                <c:pt idx="44979">
                  <c:v>224.8949999998679</c:v>
                </c:pt>
                <c:pt idx="44980">
                  <c:v>224.8999999998679</c:v>
                </c:pt>
                <c:pt idx="44981">
                  <c:v>224.9049999998679</c:v>
                </c:pt>
                <c:pt idx="44982">
                  <c:v>224.9099999998679</c:v>
                </c:pt>
                <c:pt idx="44983">
                  <c:v>224.9149999998679</c:v>
                </c:pt>
                <c:pt idx="44984">
                  <c:v>224.9199999998679</c:v>
                </c:pt>
                <c:pt idx="44985">
                  <c:v>224.9249999998679</c:v>
                </c:pt>
                <c:pt idx="44986">
                  <c:v>224.9299999998679</c:v>
                </c:pt>
                <c:pt idx="44987">
                  <c:v>224.9349999998679</c:v>
                </c:pt>
                <c:pt idx="44988">
                  <c:v>224.9399999998679</c:v>
                </c:pt>
                <c:pt idx="44989">
                  <c:v>224.9449999998679</c:v>
                </c:pt>
                <c:pt idx="44990">
                  <c:v>224.9499999998679</c:v>
                </c:pt>
                <c:pt idx="44991">
                  <c:v>224.9549999998679</c:v>
                </c:pt>
                <c:pt idx="44992">
                  <c:v>224.9599999998679</c:v>
                </c:pt>
                <c:pt idx="44993">
                  <c:v>224.9649999998679</c:v>
                </c:pt>
                <c:pt idx="44994">
                  <c:v>224.9699999998678</c:v>
                </c:pt>
                <c:pt idx="44995">
                  <c:v>224.9749999998677</c:v>
                </c:pt>
                <c:pt idx="44996">
                  <c:v>224.9799999998677</c:v>
                </c:pt>
                <c:pt idx="44997">
                  <c:v>224.9849999998679</c:v>
                </c:pt>
                <c:pt idx="44998">
                  <c:v>224.9899999998678</c:v>
                </c:pt>
                <c:pt idx="44999">
                  <c:v>224.9949999998678</c:v>
                </c:pt>
                <c:pt idx="45000">
                  <c:v>224.9999999998678</c:v>
                </c:pt>
                <c:pt idx="45001">
                  <c:v>225.0049999998677</c:v>
                </c:pt>
                <c:pt idx="45002">
                  <c:v>225.0099999998677</c:v>
                </c:pt>
                <c:pt idx="45003">
                  <c:v>225.0149999998677</c:v>
                </c:pt>
                <c:pt idx="45004">
                  <c:v>225.0199999998677</c:v>
                </c:pt>
                <c:pt idx="45005">
                  <c:v>225.0249999998678</c:v>
                </c:pt>
                <c:pt idx="45006">
                  <c:v>225.0299999998678</c:v>
                </c:pt>
                <c:pt idx="45007">
                  <c:v>225.0349999998678</c:v>
                </c:pt>
                <c:pt idx="45008">
                  <c:v>225.0399999998677</c:v>
                </c:pt>
                <c:pt idx="45009">
                  <c:v>225.0449999998677</c:v>
                </c:pt>
                <c:pt idx="45010">
                  <c:v>225.0499999998677</c:v>
                </c:pt>
                <c:pt idx="45011">
                  <c:v>225.0549999998678</c:v>
                </c:pt>
                <c:pt idx="45012">
                  <c:v>225.0599999998678</c:v>
                </c:pt>
                <c:pt idx="45013">
                  <c:v>225.0649999998678</c:v>
                </c:pt>
                <c:pt idx="45014">
                  <c:v>225.0699999998677</c:v>
                </c:pt>
                <c:pt idx="45015">
                  <c:v>225.0749999998677</c:v>
                </c:pt>
                <c:pt idx="45016">
                  <c:v>225.0799999998677</c:v>
                </c:pt>
                <c:pt idx="45017">
                  <c:v>225.0849999998678</c:v>
                </c:pt>
                <c:pt idx="45018">
                  <c:v>225.0899999998678</c:v>
                </c:pt>
                <c:pt idx="45019">
                  <c:v>225.0949999998678</c:v>
                </c:pt>
                <c:pt idx="45020">
                  <c:v>225.0999999998677</c:v>
                </c:pt>
                <c:pt idx="45021">
                  <c:v>225.1049999998677</c:v>
                </c:pt>
                <c:pt idx="45022">
                  <c:v>225.1099999998677</c:v>
                </c:pt>
                <c:pt idx="45023">
                  <c:v>225.1149999998675</c:v>
                </c:pt>
                <c:pt idx="45024">
                  <c:v>225.1199999998669</c:v>
                </c:pt>
                <c:pt idx="45025">
                  <c:v>225.1249999998677</c:v>
                </c:pt>
                <c:pt idx="45026">
                  <c:v>225.1299999998677</c:v>
                </c:pt>
                <c:pt idx="45027">
                  <c:v>225.1349999998677</c:v>
                </c:pt>
                <c:pt idx="45028">
                  <c:v>225.1399999998677</c:v>
                </c:pt>
                <c:pt idx="45029">
                  <c:v>225.1449999998677</c:v>
                </c:pt>
                <c:pt idx="45030">
                  <c:v>225.1499999998669</c:v>
                </c:pt>
                <c:pt idx="45031">
                  <c:v>225.1549999998677</c:v>
                </c:pt>
                <c:pt idx="45032">
                  <c:v>225.1599999998677</c:v>
                </c:pt>
                <c:pt idx="45033">
                  <c:v>225.1649999998677</c:v>
                </c:pt>
                <c:pt idx="45034">
                  <c:v>225.1699999998677</c:v>
                </c:pt>
                <c:pt idx="45035">
                  <c:v>225.1749999998677</c:v>
                </c:pt>
                <c:pt idx="45036">
                  <c:v>225.1799999998671</c:v>
                </c:pt>
                <c:pt idx="45037">
                  <c:v>225.1849999998677</c:v>
                </c:pt>
                <c:pt idx="45038">
                  <c:v>225.1899999998676</c:v>
                </c:pt>
                <c:pt idx="45039">
                  <c:v>225.1949999998675</c:v>
                </c:pt>
                <c:pt idx="45040">
                  <c:v>225.1999999998675</c:v>
                </c:pt>
                <c:pt idx="45041">
                  <c:v>225.2049999998675</c:v>
                </c:pt>
                <c:pt idx="45042">
                  <c:v>225.2099999998673</c:v>
                </c:pt>
                <c:pt idx="45043">
                  <c:v>225.2149999998668</c:v>
                </c:pt>
                <c:pt idx="45044">
                  <c:v>225.2199999998668</c:v>
                </c:pt>
                <c:pt idx="45045">
                  <c:v>225.2249999998675</c:v>
                </c:pt>
                <c:pt idx="45046">
                  <c:v>225.2299999998675</c:v>
                </c:pt>
                <c:pt idx="45047">
                  <c:v>225.2349999998675</c:v>
                </c:pt>
                <c:pt idx="45048">
                  <c:v>225.2399999998675</c:v>
                </c:pt>
                <c:pt idx="45049">
                  <c:v>225.2449999998668</c:v>
                </c:pt>
                <c:pt idx="45050">
                  <c:v>225.2499999998668</c:v>
                </c:pt>
                <c:pt idx="45051">
                  <c:v>225.2549999998676</c:v>
                </c:pt>
                <c:pt idx="45052">
                  <c:v>225.2599999998675</c:v>
                </c:pt>
                <c:pt idx="45053">
                  <c:v>225.2649999998675</c:v>
                </c:pt>
                <c:pt idx="45054">
                  <c:v>225.2699999998675</c:v>
                </c:pt>
                <c:pt idx="45055">
                  <c:v>225.2749999998668</c:v>
                </c:pt>
                <c:pt idx="45056">
                  <c:v>225.2799999998667</c:v>
                </c:pt>
                <c:pt idx="45057">
                  <c:v>225.2849999998676</c:v>
                </c:pt>
                <c:pt idx="45058">
                  <c:v>225.2899999998675</c:v>
                </c:pt>
                <c:pt idx="45059">
                  <c:v>225.2949999998675</c:v>
                </c:pt>
                <c:pt idx="45060">
                  <c:v>225.2999999998675</c:v>
                </c:pt>
                <c:pt idx="45061">
                  <c:v>225.3049999998676</c:v>
                </c:pt>
                <c:pt idx="45062">
                  <c:v>225.3099999998676</c:v>
                </c:pt>
                <c:pt idx="45063">
                  <c:v>225.3149999998676</c:v>
                </c:pt>
                <c:pt idx="45064">
                  <c:v>225.3199999998675</c:v>
                </c:pt>
                <c:pt idx="45065">
                  <c:v>225.3249999998675</c:v>
                </c:pt>
                <c:pt idx="45066">
                  <c:v>225.3299999998675</c:v>
                </c:pt>
                <c:pt idx="45067">
                  <c:v>225.3349999998675</c:v>
                </c:pt>
                <c:pt idx="45068">
                  <c:v>225.3399999998675</c:v>
                </c:pt>
                <c:pt idx="45069">
                  <c:v>225.3449999998675</c:v>
                </c:pt>
                <c:pt idx="45070">
                  <c:v>225.3499999998675</c:v>
                </c:pt>
                <c:pt idx="45071">
                  <c:v>225.3549999998675</c:v>
                </c:pt>
                <c:pt idx="45072">
                  <c:v>225.3599999998675</c:v>
                </c:pt>
                <c:pt idx="45073">
                  <c:v>225.3649999998675</c:v>
                </c:pt>
                <c:pt idx="45074">
                  <c:v>225.3699999998675</c:v>
                </c:pt>
                <c:pt idx="45075">
                  <c:v>225.3749999998675</c:v>
                </c:pt>
                <c:pt idx="45076">
                  <c:v>225.3799999998675</c:v>
                </c:pt>
                <c:pt idx="45077">
                  <c:v>225.3849999998675</c:v>
                </c:pt>
                <c:pt idx="45078">
                  <c:v>225.3899999998675</c:v>
                </c:pt>
                <c:pt idx="45079">
                  <c:v>225.3949999998675</c:v>
                </c:pt>
                <c:pt idx="45080">
                  <c:v>225.3999999998675</c:v>
                </c:pt>
                <c:pt idx="45081">
                  <c:v>225.4049999998675</c:v>
                </c:pt>
                <c:pt idx="45082">
                  <c:v>225.4099999998674</c:v>
                </c:pt>
                <c:pt idx="45083">
                  <c:v>225.4149999998673</c:v>
                </c:pt>
                <c:pt idx="45084">
                  <c:v>225.4199999998673</c:v>
                </c:pt>
                <c:pt idx="45085">
                  <c:v>225.4249999998675</c:v>
                </c:pt>
                <c:pt idx="45086">
                  <c:v>225.4299999998674</c:v>
                </c:pt>
                <c:pt idx="45087">
                  <c:v>225.4349999998674</c:v>
                </c:pt>
                <c:pt idx="45088">
                  <c:v>225.4399999998674</c:v>
                </c:pt>
                <c:pt idx="45089">
                  <c:v>225.4449999998673</c:v>
                </c:pt>
                <c:pt idx="45090">
                  <c:v>225.4499999998673</c:v>
                </c:pt>
                <c:pt idx="45091">
                  <c:v>225.4549999998674</c:v>
                </c:pt>
                <c:pt idx="45092">
                  <c:v>225.4599999998674</c:v>
                </c:pt>
                <c:pt idx="45093">
                  <c:v>225.4649999998674</c:v>
                </c:pt>
                <c:pt idx="45094">
                  <c:v>225.4699999998674</c:v>
                </c:pt>
                <c:pt idx="45095">
                  <c:v>225.4749999998674</c:v>
                </c:pt>
                <c:pt idx="45096">
                  <c:v>225.4799999998673</c:v>
                </c:pt>
                <c:pt idx="45097">
                  <c:v>225.4849999998674</c:v>
                </c:pt>
                <c:pt idx="45098">
                  <c:v>225.4899999998674</c:v>
                </c:pt>
                <c:pt idx="45099">
                  <c:v>225.4949999998674</c:v>
                </c:pt>
                <c:pt idx="45100">
                  <c:v>225.4999999998674</c:v>
                </c:pt>
                <c:pt idx="45101">
                  <c:v>225.5049999998674</c:v>
                </c:pt>
                <c:pt idx="45102">
                  <c:v>225.5099999998673</c:v>
                </c:pt>
                <c:pt idx="45103">
                  <c:v>225.5149999998673</c:v>
                </c:pt>
                <c:pt idx="45104">
                  <c:v>225.5199999998673</c:v>
                </c:pt>
                <c:pt idx="45105">
                  <c:v>225.5249999998674</c:v>
                </c:pt>
                <c:pt idx="45106">
                  <c:v>225.5299999998674</c:v>
                </c:pt>
                <c:pt idx="45107">
                  <c:v>225.5349999998674</c:v>
                </c:pt>
                <c:pt idx="45108">
                  <c:v>225.5399999998673</c:v>
                </c:pt>
                <c:pt idx="45109">
                  <c:v>225.5449999998673</c:v>
                </c:pt>
                <c:pt idx="45110">
                  <c:v>225.5499999998673</c:v>
                </c:pt>
                <c:pt idx="45111">
                  <c:v>225.5549999998673</c:v>
                </c:pt>
                <c:pt idx="45112">
                  <c:v>225.5599999998673</c:v>
                </c:pt>
                <c:pt idx="45113">
                  <c:v>225.5649999998673</c:v>
                </c:pt>
                <c:pt idx="45114">
                  <c:v>225.5699999998673</c:v>
                </c:pt>
                <c:pt idx="45115">
                  <c:v>225.5749999998673</c:v>
                </c:pt>
                <c:pt idx="45116">
                  <c:v>225.5799999998673</c:v>
                </c:pt>
                <c:pt idx="45117">
                  <c:v>225.5849999998673</c:v>
                </c:pt>
                <c:pt idx="45118">
                  <c:v>225.5899999998673</c:v>
                </c:pt>
                <c:pt idx="45119">
                  <c:v>225.5949999998673</c:v>
                </c:pt>
                <c:pt idx="45120">
                  <c:v>225.5999999998673</c:v>
                </c:pt>
                <c:pt idx="45121">
                  <c:v>225.6049999998673</c:v>
                </c:pt>
                <c:pt idx="45122">
                  <c:v>225.6099999998673</c:v>
                </c:pt>
                <c:pt idx="45123">
                  <c:v>225.6149999998673</c:v>
                </c:pt>
                <c:pt idx="45124">
                  <c:v>225.6199999998665</c:v>
                </c:pt>
                <c:pt idx="45125">
                  <c:v>225.6249999998673</c:v>
                </c:pt>
                <c:pt idx="45126">
                  <c:v>225.6299999998672</c:v>
                </c:pt>
                <c:pt idx="45127">
                  <c:v>225.6349999998671</c:v>
                </c:pt>
                <c:pt idx="45128">
                  <c:v>225.6399999998671</c:v>
                </c:pt>
                <c:pt idx="45129">
                  <c:v>225.6449999998671</c:v>
                </c:pt>
                <c:pt idx="45130">
                  <c:v>225.6499999998667</c:v>
                </c:pt>
                <c:pt idx="45131">
                  <c:v>225.6549999998672</c:v>
                </c:pt>
                <c:pt idx="45132">
                  <c:v>225.6599999998672</c:v>
                </c:pt>
                <c:pt idx="45133">
                  <c:v>225.6649999998671</c:v>
                </c:pt>
                <c:pt idx="45134">
                  <c:v>225.6699999998671</c:v>
                </c:pt>
                <c:pt idx="45135">
                  <c:v>225.6749999998671</c:v>
                </c:pt>
                <c:pt idx="45136">
                  <c:v>225.6799999998669</c:v>
                </c:pt>
                <c:pt idx="45137">
                  <c:v>225.6849999998672</c:v>
                </c:pt>
                <c:pt idx="45138">
                  <c:v>225.6899999998672</c:v>
                </c:pt>
                <c:pt idx="45139">
                  <c:v>225.6949999998671</c:v>
                </c:pt>
                <c:pt idx="45140">
                  <c:v>225.6999999998671</c:v>
                </c:pt>
                <c:pt idx="45141">
                  <c:v>225.7049999998671</c:v>
                </c:pt>
                <c:pt idx="45142">
                  <c:v>225.7099999998671</c:v>
                </c:pt>
                <c:pt idx="45143">
                  <c:v>225.7149999998664</c:v>
                </c:pt>
                <c:pt idx="45144">
                  <c:v>225.7199999998663</c:v>
                </c:pt>
                <c:pt idx="45145">
                  <c:v>225.7249999998672</c:v>
                </c:pt>
                <c:pt idx="45146">
                  <c:v>225.7299999998671</c:v>
                </c:pt>
                <c:pt idx="45147">
                  <c:v>225.7349999998671</c:v>
                </c:pt>
                <c:pt idx="45148">
                  <c:v>225.7399999998671</c:v>
                </c:pt>
                <c:pt idx="45149">
                  <c:v>225.7449999998665</c:v>
                </c:pt>
                <c:pt idx="45150">
                  <c:v>225.7499999998663</c:v>
                </c:pt>
                <c:pt idx="45151">
                  <c:v>225.7549999998672</c:v>
                </c:pt>
                <c:pt idx="45152">
                  <c:v>225.7599999998671</c:v>
                </c:pt>
                <c:pt idx="45153">
                  <c:v>225.7649999998671</c:v>
                </c:pt>
                <c:pt idx="45154">
                  <c:v>225.7699999998671</c:v>
                </c:pt>
                <c:pt idx="45155">
                  <c:v>225.7749999998667</c:v>
                </c:pt>
                <c:pt idx="45156">
                  <c:v>225.7799999998663</c:v>
                </c:pt>
                <c:pt idx="45157">
                  <c:v>225.7849999998671</c:v>
                </c:pt>
                <c:pt idx="45158">
                  <c:v>225.7899999998671</c:v>
                </c:pt>
                <c:pt idx="45159">
                  <c:v>225.7949999998671</c:v>
                </c:pt>
                <c:pt idx="45160">
                  <c:v>225.7999999998671</c:v>
                </c:pt>
                <c:pt idx="45161">
                  <c:v>225.8049999998671</c:v>
                </c:pt>
                <c:pt idx="45162">
                  <c:v>225.8099999998671</c:v>
                </c:pt>
                <c:pt idx="45163">
                  <c:v>225.8149999998671</c:v>
                </c:pt>
                <c:pt idx="45164">
                  <c:v>225.8199999998671</c:v>
                </c:pt>
                <c:pt idx="45165">
                  <c:v>225.8249999998671</c:v>
                </c:pt>
                <c:pt idx="45166">
                  <c:v>225.8299999998671</c:v>
                </c:pt>
                <c:pt idx="45167">
                  <c:v>225.8349999998671</c:v>
                </c:pt>
                <c:pt idx="45168">
                  <c:v>225.8399999998671</c:v>
                </c:pt>
                <c:pt idx="45169">
                  <c:v>225.8449999998671</c:v>
                </c:pt>
                <c:pt idx="45170">
                  <c:v>225.849999999867</c:v>
                </c:pt>
                <c:pt idx="45171">
                  <c:v>225.8549999998671</c:v>
                </c:pt>
                <c:pt idx="45172">
                  <c:v>225.8599999998671</c:v>
                </c:pt>
                <c:pt idx="45173">
                  <c:v>225.8649999998671</c:v>
                </c:pt>
                <c:pt idx="45174">
                  <c:v>225.869999999867</c:v>
                </c:pt>
                <c:pt idx="45175">
                  <c:v>225.874999999867</c:v>
                </c:pt>
                <c:pt idx="45176">
                  <c:v>225.879999999867</c:v>
                </c:pt>
                <c:pt idx="45177">
                  <c:v>225.884999999867</c:v>
                </c:pt>
                <c:pt idx="45178">
                  <c:v>225.889999999867</c:v>
                </c:pt>
                <c:pt idx="45179">
                  <c:v>225.894999999867</c:v>
                </c:pt>
                <c:pt idx="45180">
                  <c:v>225.899999999867</c:v>
                </c:pt>
                <c:pt idx="45181">
                  <c:v>225.904999999867</c:v>
                </c:pt>
                <c:pt idx="45182">
                  <c:v>225.909999999867</c:v>
                </c:pt>
                <c:pt idx="45183">
                  <c:v>225.9149999998669</c:v>
                </c:pt>
                <c:pt idx="45184">
                  <c:v>225.9199999998669</c:v>
                </c:pt>
                <c:pt idx="45185">
                  <c:v>225.924999999867</c:v>
                </c:pt>
                <c:pt idx="45186">
                  <c:v>225.929999999867</c:v>
                </c:pt>
                <c:pt idx="45187">
                  <c:v>225.934999999867</c:v>
                </c:pt>
                <c:pt idx="45188">
                  <c:v>225.939999999867</c:v>
                </c:pt>
                <c:pt idx="45189">
                  <c:v>225.944999999867</c:v>
                </c:pt>
                <c:pt idx="45190">
                  <c:v>225.9499999998669</c:v>
                </c:pt>
                <c:pt idx="45191">
                  <c:v>225.954999999867</c:v>
                </c:pt>
                <c:pt idx="45192">
                  <c:v>225.959999999867</c:v>
                </c:pt>
                <c:pt idx="45193">
                  <c:v>225.964999999867</c:v>
                </c:pt>
                <c:pt idx="45194">
                  <c:v>225.969999999867</c:v>
                </c:pt>
                <c:pt idx="45195">
                  <c:v>225.974999999867</c:v>
                </c:pt>
                <c:pt idx="45196">
                  <c:v>225.9799999998669</c:v>
                </c:pt>
                <c:pt idx="45197">
                  <c:v>225.9849999998669</c:v>
                </c:pt>
                <c:pt idx="45198">
                  <c:v>225.9899999998669</c:v>
                </c:pt>
                <c:pt idx="45199">
                  <c:v>225.9949999998669</c:v>
                </c:pt>
                <c:pt idx="45200">
                  <c:v>225.9999999998669</c:v>
                </c:pt>
                <c:pt idx="45201">
                  <c:v>226.0049999998669</c:v>
                </c:pt>
                <c:pt idx="45202">
                  <c:v>226.0099999998669</c:v>
                </c:pt>
                <c:pt idx="45203">
                  <c:v>226.0149999998669</c:v>
                </c:pt>
                <c:pt idx="45204">
                  <c:v>226.0199999998669</c:v>
                </c:pt>
                <c:pt idx="45205">
                  <c:v>226.0249999998669</c:v>
                </c:pt>
                <c:pt idx="45206">
                  <c:v>226.0299999998669</c:v>
                </c:pt>
                <c:pt idx="45207">
                  <c:v>226.0349999998669</c:v>
                </c:pt>
                <c:pt idx="45208">
                  <c:v>226.0399999998669</c:v>
                </c:pt>
                <c:pt idx="45209">
                  <c:v>226.0449999998669</c:v>
                </c:pt>
                <c:pt idx="45210">
                  <c:v>226.0499999998669</c:v>
                </c:pt>
                <c:pt idx="45211">
                  <c:v>226.0549999998669</c:v>
                </c:pt>
                <c:pt idx="45212">
                  <c:v>226.0599999998669</c:v>
                </c:pt>
                <c:pt idx="45213">
                  <c:v>226.0649999998669</c:v>
                </c:pt>
                <c:pt idx="45214">
                  <c:v>226.0699999998668</c:v>
                </c:pt>
                <c:pt idx="45215">
                  <c:v>226.0749999998667</c:v>
                </c:pt>
                <c:pt idx="45216">
                  <c:v>226.0799999998667</c:v>
                </c:pt>
                <c:pt idx="45217">
                  <c:v>226.0849999998669</c:v>
                </c:pt>
                <c:pt idx="45218">
                  <c:v>226.0899999998668</c:v>
                </c:pt>
                <c:pt idx="45219">
                  <c:v>226.0949999998668</c:v>
                </c:pt>
                <c:pt idx="45220">
                  <c:v>226.0999999998668</c:v>
                </c:pt>
                <c:pt idx="45221">
                  <c:v>226.1049999998667</c:v>
                </c:pt>
                <c:pt idx="45222">
                  <c:v>226.1099999998667</c:v>
                </c:pt>
                <c:pt idx="45223">
                  <c:v>226.1149999998667</c:v>
                </c:pt>
                <c:pt idx="45224">
                  <c:v>226.1199999998665</c:v>
                </c:pt>
                <c:pt idx="45225">
                  <c:v>226.1249999998668</c:v>
                </c:pt>
                <c:pt idx="45226">
                  <c:v>226.1299999998668</c:v>
                </c:pt>
                <c:pt idx="45227">
                  <c:v>226.1349999998667</c:v>
                </c:pt>
                <c:pt idx="45228">
                  <c:v>226.1399999998667</c:v>
                </c:pt>
                <c:pt idx="45229">
                  <c:v>226.1449999998667</c:v>
                </c:pt>
                <c:pt idx="45230">
                  <c:v>226.1499999998667</c:v>
                </c:pt>
                <c:pt idx="45231">
                  <c:v>226.1549999998668</c:v>
                </c:pt>
                <c:pt idx="45232">
                  <c:v>226.1599999998668</c:v>
                </c:pt>
                <c:pt idx="45233">
                  <c:v>226.1649999998668</c:v>
                </c:pt>
                <c:pt idx="45234">
                  <c:v>226.1699999998667</c:v>
                </c:pt>
                <c:pt idx="45235">
                  <c:v>226.1749999998667</c:v>
                </c:pt>
                <c:pt idx="45236">
                  <c:v>226.1799999998667</c:v>
                </c:pt>
                <c:pt idx="45237">
                  <c:v>226.1849999998668</c:v>
                </c:pt>
                <c:pt idx="45238">
                  <c:v>226.1899999998668</c:v>
                </c:pt>
                <c:pt idx="45239">
                  <c:v>226.1949999998668</c:v>
                </c:pt>
                <c:pt idx="45240">
                  <c:v>226.1999999998667</c:v>
                </c:pt>
                <c:pt idx="45241">
                  <c:v>226.2049999998667</c:v>
                </c:pt>
                <c:pt idx="45242">
                  <c:v>226.2099999998667</c:v>
                </c:pt>
                <c:pt idx="45243">
                  <c:v>226.2149999998663</c:v>
                </c:pt>
                <c:pt idx="45244">
                  <c:v>226.2199999998659</c:v>
                </c:pt>
                <c:pt idx="45245">
                  <c:v>226.2249999998667</c:v>
                </c:pt>
                <c:pt idx="45246">
                  <c:v>226.2299999998667</c:v>
                </c:pt>
                <c:pt idx="45247">
                  <c:v>226.2349999998667</c:v>
                </c:pt>
                <c:pt idx="45248">
                  <c:v>226.2399999998667</c:v>
                </c:pt>
                <c:pt idx="45249">
                  <c:v>226.2449999998665</c:v>
                </c:pt>
                <c:pt idx="45250">
                  <c:v>226.2499999998659</c:v>
                </c:pt>
                <c:pt idx="45251">
                  <c:v>226.2549999998667</c:v>
                </c:pt>
                <c:pt idx="45252">
                  <c:v>226.2599999998667</c:v>
                </c:pt>
                <c:pt idx="45253">
                  <c:v>226.2649999998667</c:v>
                </c:pt>
                <c:pt idx="45254">
                  <c:v>226.2699999998667</c:v>
                </c:pt>
                <c:pt idx="45255">
                  <c:v>226.2749999998667</c:v>
                </c:pt>
                <c:pt idx="45256">
                  <c:v>226.2799999998659</c:v>
                </c:pt>
                <c:pt idx="45257">
                  <c:v>226.2849999998667</c:v>
                </c:pt>
                <c:pt idx="45258">
                  <c:v>226.2899999998666</c:v>
                </c:pt>
                <c:pt idx="45259">
                  <c:v>226.2949999998665</c:v>
                </c:pt>
                <c:pt idx="45260">
                  <c:v>226.2999999998665</c:v>
                </c:pt>
                <c:pt idx="45261">
                  <c:v>226.3049999998667</c:v>
                </c:pt>
                <c:pt idx="45262">
                  <c:v>226.3099999998666</c:v>
                </c:pt>
                <c:pt idx="45263">
                  <c:v>226.3149999998666</c:v>
                </c:pt>
                <c:pt idx="45264">
                  <c:v>226.3199999998666</c:v>
                </c:pt>
                <c:pt idx="45265">
                  <c:v>226.3249999998666</c:v>
                </c:pt>
                <c:pt idx="45266">
                  <c:v>226.3299999998666</c:v>
                </c:pt>
                <c:pt idx="45267">
                  <c:v>226.3349999998666</c:v>
                </c:pt>
                <c:pt idx="45268">
                  <c:v>226.3399999998666</c:v>
                </c:pt>
                <c:pt idx="45269">
                  <c:v>226.3449999998666</c:v>
                </c:pt>
                <c:pt idx="45270">
                  <c:v>226.3499999998666</c:v>
                </c:pt>
                <c:pt idx="45271">
                  <c:v>226.3549999998666</c:v>
                </c:pt>
                <c:pt idx="45272">
                  <c:v>226.3599999998666</c:v>
                </c:pt>
                <c:pt idx="45273">
                  <c:v>226.3649999998666</c:v>
                </c:pt>
                <c:pt idx="45274">
                  <c:v>226.3699999998666</c:v>
                </c:pt>
                <c:pt idx="45275">
                  <c:v>226.3749999998666</c:v>
                </c:pt>
                <c:pt idx="45276">
                  <c:v>226.3799999998666</c:v>
                </c:pt>
                <c:pt idx="45277">
                  <c:v>226.3849999998666</c:v>
                </c:pt>
                <c:pt idx="45278">
                  <c:v>226.3899999998666</c:v>
                </c:pt>
                <c:pt idx="45279">
                  <c:v>226.3949999998666</c:v>
                </c:pt>
                <c:pt idx="45280">
                  <c:v>226.3999999998666</c:v>
                </c:pt>
                <c:pt idx="45281">
                  <c:v>226.4049999998666</c:v>
                </c:pt>
                <c:pt idx="45282">
                  <c:v>226.4099999998666</c:v>
                </c:pt>
                <c:pt idx="45283">
                  <c:v>226.4149999998666</c:v>
                </c:pt>
                <c:pt idx="45284">
                  <c:v>226.4199999998665</c:v>
                </c:pt>
                <c:pt idx="45285">
                  <c:v>226.4249999998665</c:v>
                </c:pt>
                <c:pt idx="45286">
                  <c:v>226.4299999998665</c:v>
                </c:pt>
                <c:pt idx="45287">
                  <c:v>226.4349999998665</c:v>
                </c:pt>
                <c:pt idx="45288">
                  <c:v>226.4399999998665</c:v>
                </c:pt>
                <c:pt idx="45289">
                  <c:v>226.4449999998665</c:v>
                </c:pt>
                <c:pt idx="45290">
                  <c:v>226.4499999998665</c:v>
                </c:pt>
                <c:pt idx="45291">
                  <c:v>226.4549999998665</c:v>
                </c:pt>
                <c:pt idx="45292">
                  <c:v>226.4599999998665</c:v>
                </c:pt>
                <c:pt idx="45293">
                  <c:v>226.4649999998665</c:v>
                </c:pt>
                <c:pt idx="45294">
                  <c:v>226.4699999998665</c:v>
                </c:pt>
                <c:pt idx="45295">
                  <c:v>226.4749999998665</c:v>
                </c:pt>
                <c:pt idx="45296">
                  <c:v>226.4799999998665</c:v>
                </c:pt>
                <c:pt idx="45297">
                  <c:v>226.4849999998665</c:v>
                </c:pt>
                <c:pt idx="45298">
                  <c:v>226.4899999998665</c:v>
                </c:pt>
                <c:pt idx="45299">
                  <c:v>226.4949999998665</c:v>
                </c:pt>
                <c:pt idx="45300">
                  <c:v>226.4999999998665</c:v>
                </c:pt>
                <c:pt idx="45301">
                  <c:v>226.5049999998665</c:v>
                </c:pt>
                <c:pt idx="45302">
                  <c:v>226.5099999998664</c:v>
                </c:pt>
                <c:pt idx="45303">
                  <c:v>226.5149999998663</c:v>
                </c:pt>
                <c:pt idx="45304">
                  <c:v>226.5199999998663</c:v>
                </c:pt>
                <c:pt idx="45305">
                  <c:v>226.5249999998665</c:v>
                </c:pt>
                <c:pt idx="45306">
                  <c:v>226.5299999998664</c:v>
                </c:pt>
                <c:pt idx="45307">
                  <c:v>226.5349999998664</c:v>
                </c:pt>
                <c:pt idx="45308">
                  <c:v>226.5399999998664</c:v>
                </c:pt>
                <c:pt idx="45309">
                  <c:v>226.5449999998663</c:v>
                </c:pt>
                <c:pt idx="45310">
                  <c:v>226.5499999998663</c:v>
                </c:pt>
                <c:pt idx="45311">
                  <c:v>226.5549999998664</c:v>
                </c:pt>
                <c:pt idx="45312">
                  <c:v>226.5599999998664</c:v>
                </c:pt>
                <c:pt idx="45313">
                  <c:v>226.5649999998664</c:v>
                </c:pt>
                <c:pt idx="45314">
                  <c:v>226.5699999998664</c:v>
                </c:pt>
                <c:pt idx="45315">
                  <c:v>226.5749999998663</c:v>
                </c:pt>
                <c:pt idx="45316">
                  <c:v>226.5799999998663</c:v>
                </c:pt>
                <c:pt idx="45317">
                  <c:v>226.5849999998664</c:v>
                </c:pt>
                <c:pt idx="45318">
                  <c:v>226.5899999998664</c:v>
                </c:pt>
                <c:pt idx="45319">
                  <c:v>226.5949999998664</c:v>
                </c:pt>
                <c:pt idx="45320">
                  <c:v>226.5999999998664</c:v>
                </c:pt>
                <c:pt idx="45321">
                  <c:v>226.6049999998664</c:v>
                </c:pt>
                <c:pt idx="45322">
                  <c:v>226.6099999998663</c:v>
                </c:pt>
                <c:pt idx="45323">
                  <c:v>226.6149999998663</c:v>
                </c:pt>
                <c:pt idx="45324">
                  <c:v>226.6199999998663</c:v>
                </c:pt>
                <c:pt idx="45325">
                  <c:v>226.6249999998664</c:v>
                </c:pt>
                <c:pt idx="45326">
                  <c:v>226.6299999998664</c:v>
                </c:pt>
                <c:pt idx="45327">
                  <c:v>226.6349999998664</c:v>
                </c:pt>
                <c:pt idx="45328">
                  <c:v>226.6399999998663</c:v>
                </c:pt>
                <c:pt idx="45329">
                  <c:v>226.6449999998663</c:v>
                </c:pt>
                <c:pt idx="45330">
                  <c:v>226.6499999998663</c:v>
                </c:pt>
                <c:pt idx="45331">
                  <c:v>226.6549999998663</c:v>
                </c:pt>
                <c:pt idx="45332">
                  <c:v>226.6599999998663</c:v>
                </c:pt>
                <c:pt idx="45333">
                  <c:v>226.6649999998663</c:v>
                </c:pt>
                <c:pt idx="45334">
                  <c:v>226.6699999998663</c:v>
                </c:pt>
                <c:pt idx="45335">
                  <c:v>226.6749999998663</c:v>
                </c:pt>
                <c:pt idx="45336">
                  <c:v>226.6799999998663</c:v>
                </c:pt>
                <c:pt idx="45337">
                  <c:v>226.6849999998663</c:v>
                </c:pt>
                <c:pt idx="45338">
                  <c:v>226.6899999998663</c:v>
                </c:pt>
                <c:pt idx="45339">
                  <c:v>226.6949999998663</c:v>
                </c:pt>
                <c:pt idx="45340">
                  <c:v>226.6999999998663</c:v>
                </c:pt>
                <c:pt idx="45341">
                  <c:v>226.7049999998663</c:v>
                </c:pt>
                <c:pt idx="45342">
                  <c:v>226.7099999998663</c:v>
                </c:pt>
                <c:pt idx="45343">
                  <c:v>226.7149999998663</c:v>
                </c:pt>
                <c:pt idx="45344">
                  <c:v>226.7199999998655</c:v>
                </c:pt>
                <c:pt idx="45345">
                  <c:v>226.7249999998663</c:v>
                </c:pt>
                <c:pt idx="45346">
                  <c:v>226.7299999998662</c:v>
                </c:pt>
                <c:pt idx="45347">
                  <c:v>226.7349999998661</c:v>
                </c:pt>
                <c:pt idx="45348">
                  <c:v>226.7399999998661</c:v>
                </c:pt>
                <c:pt idx="45349">
                  <c:v>226.7449999998661</c:v>
                </c:pt>
                <c:pt idx="45350">
                  <c:v>226.7499999998657</c:v>
                </c:pt>
                <c:pt idx="45351">
                  <c:v>226.7549999998662</c:v>
                </c:pt>
                <c:pt idx="45352">
                  <c:v>226.7599999998662</c:v>
                </c:pt>
                <c:pt idx="45353">
                  <c:v>226.7649999998661</c:v>
                </c:pt>
                <c:pt idx="45354">
                  <c:v>226.7699999998661</c:v>
                </c:pt>
                <c:pt idx="45355">
                  <c:v>226.7749999998661</c:v>
                </c:pt>
                <c:pt idx="45356">
                  <c:v>226.7799999998659</c:v>
                </c:pt>
                <c:pt idx="45357">
                  <c:v>226.7849999998662</c:v>
                </c:pt>
                <c:pt idx="45358">
                  <c:v>226.7899999998662</c:v>
                </c:pt>
                <c:pt idx="45359">
                  <c:v>226.7949999998661</c:v>
                </c:pt>
                <c:pt idx="45360">
                  <c:v>226.7999999998661</c:v>
                </c:pt>
                <c:pt idx="45361">
                  <c:v>226.8049999998662</c:v>
                </c:pt>
                <c:pt idx="45362">
                  <c:v>226.8099999998662</c:v>
                </c:pt>
                <c:pt idx="45363">
                  <c:v>226.8149999998662</c:v>
                </c:pt>
                <c:pt idx="45364">
                  <c:v>226.8199999998662</c:v>
                </c:pt>
                <c:pt idx="45365">
                  <c:v>226.8249999998662</c:v>
                </c:pt>
                <c:pt idx="45366">
                  <c:v>226.8299999998662</c:v>
                </c:pt>
                <c:pt idx="45367">
                  <c:v>226.8349999998662</c:v>
                </c:pt>
                <c:pt idx="45368">
                  <c:v>226.8399999998662</c:v>
                </c:pt>
                <c:pt idx="45369">
                  <c:v>226.8449999998662</c:v>
                </c:pt>
                <c:pt idx="45370">
                  <c:v>226.8499999998662</c:v>
                </c:pt>
                <c:pt idx="45371">
                  <c:v>226.8549999998662</c:v>
                </c:pt>
                <c:pt idx="45372">
                  <c:v>226.8599999998662</c:v>
                </c:pt>
                <c:pt idx="45373">
                  <c:v>226.8649999998661</c:v>
                </c:pt>
                <c:pt idx="45374">
                  <c:v>226.8699999998661</c:v>
                </c:pt>
                <c:pt idx="45375">
                  <c:v>226.8749999998661</c:v>
                </c:pt>
                <c:pt idx="45376">
                  <c:v>226.8799999998661</c:v>
                </c:pt>
                <c:pt idx="45377">
                  <c:v>226.8849999998662</c:v>
                </c:pt>
                <c:pt idx="45378">
                  <c:v>226.8899999998661</c:v>
                </c:pt>
                <c:pt idx="45379">
                  <c:v>226.8949999998661</c:v>
                </c:pt>
                <c:pt idx="45380">
                  <c:v>226.8999999998661</c:v>
                </c:pt>
                <c:pt idx="45381">
                  <c:v>226.9049999998661</c:v>
                </c:pt>
                <c:pt idx="45382">
                  <c:v>226.9099999998661</c:v>
                </c:pt>
                <c:pt idx="45383">
                  <c:v>226.9149999998661</c:v>
                </c:pt>
                <c:pt idx="45384">
                  <c:v>226.9199999998661</c:v>
                </c:pt>
                <c:pt idx="45385">
                  <c:v>226.9249999998661</c:v>
                </c:pt>
                <c:pt idx="45386">
                  <c:v>226.9299999998661</c:v>
                </c:pt>
                <c:pt idx="45387">
                  <c:v>226.9349999998661</c:v>
                </c:pt>
                <c:pt idx="45388">
                  <c:v>226.9399999998661</c:v>
                </c:pt>
                <c:pt idx="45389">
                  <c:v>226.9449999998661</c:v>
                </c:pt>
                <c:pt idx="45390">
                  <c:v>226.949999999866</c:v>
                </c:pt>
                <c:pt idx="45391">
                  <c:v>226.9549999998661</c:v>
                </c:pt>
                <c:pt idx="45392">
                  <c:v>226.9599999998661</c:v>
                </c:pt>
                <c:pt idx="45393">
                  <c:v>226.9649999998661</c:v>
                </c:pt>
                <c:pt idx="45394">
                  <c:v>226.969999999866</c:v>
                </c:pt>
                <c:pt idx="45395">
                  <c:v>226.974999999866</c:v>
                </c:pt>
                <c:pt idx="45396">
                  <c:v>226.979999999866</c:v>
                </c:pt>
                <c:pt idx="45397">
                  <c:v>226.984999999866</c:v>
                </c:pt>
                <c:pt idx="45398">
                  <c:v>226.989999999866</c:v>
                </c:pt>
                <c:pt idx="45399">
                  <c:v>226.994999999866</c:v>
                </c:pt>
                <c:pt idx="45400">
                  <c:v>226.999999999866</c:v>
                </c:pt>
                <c:pt idx="45401">
                  <c:v>227.004999999866</c:v>
                </c:pt>
                <c:pt idx="45402">
                  <c:v>227.009999999866</c:v>
                </c:pt>
                <c:pt idx="45403">
                  <c:v>227.0149999998659</c:v>
                </c:pt>
                <c:pt idx="45404">
                  <c:v>227.0199999998659</c:v>
                </c:pt>
                <c:pt idx="45405">
                  <c:v>227.024999999866</c:v>
                </c:pt>
                <c:pt idx="45406">
                  <c:v>227.029999999866</c:v>
                </c:pt>
                <c:pt idx="45407">
                  <c:v>227.034999999866</c:v>
                </c:pt>
                <c:pt idx="45408">
                  <c:v>227.039999999866</c:v>
                </c:pt>
                <c:pt idx="45409">
                  <c:v>227.044999999866</c:v>
                </c:pt>
                <c:pt idx="45410">
                  <c:v>227.0499999998659</c:v>
                </c:pt>
                <c:pt idx="45411">
                  <c:v>227.054999999866</c:v>
                </c:pt>
                <c:pt idx="45412">
                  <c:v>227.059999999866</c:v>
                </c:pt>
                <c:pt idx="45413">
                  <c:v>227.064999999866</c:v>
                </c:pt>
                <c:pt idx="45414">
                  <c:v>227.069999999866</c:v>
                </c:pt>
                <c:pt idx="45415">
                  <c:v>227.074999999866</c:v>
                </c:pt>
                <c:pt idx="45416">
                  <c:v>227.0799999998659</c:v>
                </c:pt>
                <c:pt idx="45417">
                  <c:v>227.0849999998659</c:v>
                </c:pt>
                <c:pt idx="45418">
                  <c:v>227.0899999998659</c:v>
                </c:pt>
                <c:pt idx="45419">
                  <c:v>227.0949999998659</c:v>
                </c:pt>
                <c:pt idx="45420">
                  <c:v>227.0999999998659</c:v>
                </c:pt>
                <c:pt idx="45421">
                  <c:v>227.1049999998659</c:v>
                </c:pt>
                <c:pt idx="45422">
                  <c:v>227.1099999998659</c:v>
                </c:pt>
                <c:pt idx="45423">
                  <c:v>227.1149999998659</c:v>
                </c:pt>
                <c:pt idx="45424">
                  <c:v>227.1199999998659</c:v>
                </c:pt>
                <c:pt idx="45425">
                  <c:v>227.1249999998659</c:v>
                </c:pt>
                <c:pt idx="45426">
                  <c:v>227.1299999998659</c:v>
                </c:pt>
                <c:pt idx="45427">
                  <c:v>227.1349999998659</c:v>
                </c:pt>
                <c:pt idx="45428">
                  <c:v>227.1399999998659</c:v>
                </c:pt>
                <c:pt idx="45429">
                  <c:v>227.1449999998659</c:v>
                </c:pt>
                <c:pt idx="45430">
                  <c:v>227.1499999998659</c:v>
                </c:pt>
                <c:pt idx="45431">
                  <c:v>227.1549999998659</c:v>
                </c:pt>
                <c:pt idx="45432">
                  <c:v>227.1599999998659</c:v>
                </c:pt>
                <c:pt idx="45433">
                  <c:v>227.1649999998659</c:v>
                </c:pt>
                <c:pt idx="45434">
                  <c:v>227.1699999998658</c:v>
                </c:pt>
                <c:pt idx="45435">
                  <c:v>227.1749999998657</c:v>
                </c:pt>
                <c:pt idx="45436">
                  <c:v>227.1799999998657</c:v>
                </c:pt>
                <c:pt idx="45437">
                  <c:v>227.1849999998659</c:v>
                </c:pt>
                <c:pt idx="45438">
                  <c:v>227.1899999998658</c:v>
                </c:pt>
                <c:pt idx="45439">
                  <c:v>227.1949999998658</c:v>
                </c:pt>
                <c:pt idx="45440">
                  <c:v>227.1999999998658</c:v>
                </c:pt>
                <c:pt idx="45441">
                  <c:v>227.2049999998657</c:v>
                </c:pt>
                <c:pt idx="45442">
                  <c:v>227.2099999998657</c:v>
                </c:pt>
                <c:pt idx="45443">
                  <c:v>227.2149999998657</c:v>
                </c:pt>
                <c:pt idx="45444">
                  <c:v>227.2199999998655</c:v>
                </c:pt>
                <c:pt idx="45445">
                  <c:v>227.2249999998658</c:v>
                </c:pt>
                <c:pt idx="45446">
                  <c:v>227.2299999998658</c:v>
                </c:pt>
                <c:pt idx="45447">
                  <c:v>227.2349999998657</c:v>
                </c:pt>
                <c:pt idx="45448">
                  <c:v>227.2399999998657</c:v>
                </c:pt>
                <c:pt idx="45449">
                  <c:v>227.2449999998657</c:v>
                </c:pt>
                <c:pt idx="45450">
                  <c:v>227.2499999998657</c:v>
                </c:pt>
                <c:pt idx="45451">
                  <c:v>227.2549999998658</c:v>
                </c:pt>
                <c:pt idx="45452">
                  <c:v>227.2599999998658</c:v>
                </c:pt>
                <c:pt idx="45453">
                  <c:v>227.2649999998658</c:v>
                </c:pt>
                <c:pt idx="45454">
                  <c:v>227.2699999998657</c:v>
                </c:pt>
                <c:pt idx="45455">
                  <c:v>227.2749999998657</c:v>
                </c:pt>
                <c:pt idx="45456">
                  <c:v>227.2799999998657</c:v>
                </c:pt>
                <c:pt idx="45457">
                  <c:v>227.2849999998658</c:v>
                </c:pt>
                <c:pt idx="45458">
                  <c:v>227.2899999998658</c:v>
                </c:pt>
                <c:pt idx="45459">
                  <c:v>227.2949999998658</c:v>
                </c:pt>
                <c:pt idx="45460">
                  <c:v>227.2999999998657</c:v>
                </c:pt>
                <c:pt idx="45461">
                  <c:v>227.3049999998657</c:v>
                </c:pt>
                <c:pt idx="45462">
                  <c:v>227.3099999998657</c:v>
                </c:pt>
                <c:pt idx="45463">
                  <c:v>227.3149999998657</c:v>
                </c:pt>
                <c:pt idx="45464">
                  <c:v>227.3199999998657</c:v>
                </c:pt>
                <c:pt idx="45465">
                  <c:v>227.3249999998658</c:v>
                </c:pt>
                <c:pt idx="45466">
                  <c:v>227.3299999998657</c:v>
                </c:pt>
                <c:pt idx="45467">
                  <c:v>227.3349999998657</c:v>
                </c:pt>
                <c:pt idx="45468">
                  <c:v>227.3399999998657</c:v>
                </c:pt>
                <c:pt idx="45469">
                  <c:v>227.3449999998657</c:v>
                </c:pt>
                <c:pt idx="45470">
                  <c:v>227.3499999998657</c:v>
                </c:pt>
                <c:pt idx="45471">
                  <c:v>227.3549999998657</c:v>
                </c:pt>
                <c:pt idx="45472">
                  <c:v>227.3599999998657</c:v>
                </c:pt>
                <c:pt idx="45473">
                  <c:v>227.3649999998657</c:v>
                </c:pt>
                <c:pt idx="45474">
                  <c:v>227.3699999998657</c:v>
                </c:pt>
                <c:pt idx="45475">
                  <c:v>227.3749999998657</c:v>
                </c:pt>
                <c:pt idx="45476">
                  <c:v>227.3799999998657</c:v>
                </c:pt>
                <c:pt idx="45477">
                  <c:v>227.3849999998657</c:v>
                </c:pt>
                <c:pt idx="45478">
                  <c:v>227.3899999998657</c:v>
                </c:pt>
                <c:pt idx="45479">
                  <c:v>227.3949999998657</c:v>
                </c:pt>
                <c:pt idx="45480">
                  <c:v>227.3999999998657</c:v>
                </c:pt>
                <c:pt idx="45481">
                  <c:v>227.4049999998657</c:v>
                </c:pt>
                <c:pt idx="45482">
                  <c:v>227.4099999998656</c:v>
                </c:pt>
                <c:pt idx="45483">
                  <c:v>227.4149999998656</c:v>
                </c:pt>
                <c:pt idx="45484">
                  <c:v>227.4199999998656</c:v>
                </c:pt>
                <c:pt idx="45485">
                  <c:v>227.4249999998656</c:v>
                </c:pt>
                <c:pt idx="45486">
                  <c:v>227.4299999998656</c:v>
                </c:pt>
                <c:pt idx="45487">
                  <c:v>227.4349999998656</c:v>
                </c:pt>
                <c:pt idx="45488">
                  <c:v>227.4399999998656</c:v>
                </c:pt>
                <c:pt idx="45489">
                  <c:v>227.4449999998656</c:v>
                </c:pt>
                <c:pt idx="45490">
                  <c:v>227.4499999998656</c:v>
                </c:pt>
                <c:pt idx="45491">
                  <c:v>227.4549999998656</c:v>
                </c:pt>
                <c:pt idx="45492">
                  <c:v>227.4599999998656</c:v>
                </c:pt>
                <c:pt idx="45493">
                  <c:v>227.4649999998656</c:v>
                </c:pt>
                <c:pt idx="45494">
                  <c:v>227.4699999998656</c:v>
                </c:pt>
                <c:pt idx="45495">
                  <c:v>227.4749999998656</c:v>
                </c:pt>
                <c:pt idx="45496">
                  <c:v>227.4799999998656</c:v>
                </c:pt>
                <c:pt idx="45497">
                  <c:v>227.4849999998656</c:v>
                </c:pt>
                <c:pt idx="45498">
                  <c:v>227.4899999998656</c:v>
                </c:pt>
                <c:pt idx="45499">
                  <c:v>227.4949999998656</c:v>
                </c:pt>
                <c:pt idx="45500">
                  <c:v>227.4999999998656</c:v>
                </c:pt>
                <c:pt idx="45501">
                  <c:v>227.5049999998656</c:v>
                </c:pt>
                <c:pt idx="45502">
                  <c:v>227.5099999998656</c:v>
                </c:pt>
                <c:pt idx="45503">
                  <c:v>227.5149999998656</c:v>
                </c:pt>
                <c:pt idx="45504">
                  <c:v>227.5199999998655</c:v>
                </c:pt>
                <c:pt idx="45505">
                  <c:v>227.5249999998655</c:v>
                </c:pt>
                <c:pt idx="45506">
                  <c:v>227.5299999998655</c:v>
                </c:pt>
                <c:pt idx="45507">
                  <c:v>227.5349999998655</c:v>
                </c:pt>
                <c:pt idx="45508">
                  <c:v>227.5399999998655</c:v>
                </c:pt>
                <c:pt idx="45509">
                  <c:v>227.5449999998655</c:v>
                </c:pt>
                <c:pt idx="45510">
                  <c:v>227.5499999998655</c:v>
                </c:pt>
                <c:pt idx="45511">
                  <c:v>227.5549999998655</c:v>
                </c:pt>
                <c:pt idx="45512">
                  <c:v>227.5599999998655</c:v>
                </c:pt>
                <c:pt idx="45513">
                  <c:v>227.5649999998655</c:v>
                </c:pt>
                <c:pt idx="45514">
                  <c:v>227.5699999998655</c:v>
                </c:pt>
                <c:pt idx="45515">
                  <c:v>227.5749999998655</c:v>
                </c:pt>
                <c:pt idx="45516">
                  <c:v>227.5799999998655</c:v>
                </c:pt>
                <c:pt idx="45517">
                  <c:v>227.5849999998655</c:v>
                </c:pt>
                <c:pt idx="45518">
                  <c:v>227.5899999998655</c:v>
                </c:pt>
                <c:pt idx="45519">
                  <c:v>227.5949999998655</c:v>
                </c:pt>
                <c:pt idx="45520">
                  <c:v>227.5999999998655</c:v>
                </c:pt>
                <c:pt idx="45521">
                  <c:v>227.6049999998655</c:v>
                </c:pt>
                <c:pt idx="45522">
                  <c:v>227.6099999998654</c:v>
                </c:pt>
                <c:pt idx="45523">
                  <c:v>227.6149999998653</c:v>
                </c:pt>
                <c:pt idx="45524">
                  <c:v>227.6199999998653</c:v>
                </c:pt>
                <c:pt idx="45525">
                  <c:v>227.6249999998655</c:v>
                </c:pt>
                <c:pt idx="45526">
                  <c:v>227.6299999998654</c:v>
                </c:pt>
                <c:pt idx="45527">
                  <c:v>227.6349999998654</c:v>
                </c:pt>
                <c:pt idx="45528">
                  <c:v>227.6399999998654</c:v>
                </c:pt>
                <c:pt idx="45529">
                  <c:v>227.6449999998653</c:v>
                </c:pt>
                <c:pt idx="45530">
                  <c:v>227.6499999998653</c:v>
                </c:pt>
                <c:pt idx="45531">
                  <c:v>227.6549999998654</c:v>
                </c:pt>
                <c:pt idx="45532">
                  <c:v>227.6599999998654</c:v>
                </c:pt>
                <c:pt idx="45533">
                  <c:v>227.6649999998654</c:v>
                </c:pt>
                <c:pt idx="45534">
                  <c:v>227.6699999998654</c:v>
                </c:pt>
                <c:pt idx="45535">
                  <c:v>227.6749999998653</c:v>
                </c:pt>
                <c:pt idx="45536">
                  <c:v>227.6799999998653</c:v>
                </c:pt>
                <c:pt idx="45537">
                  <c:v>227.6849999998654</c:v>
                </c:pt>
                <c:pt idx="45538">
                  <c:v>227.6899999998654</c:v>
                </c:pt>
                <c:pt idx="45539">
                  <c:v>227.6949999998654</c:v>
                </c:pt>
                <c:pt idx="45540">
                  <c:v>227.6999999998654</c:v>
                </c:pt>
                <c:pt idx="45541">
                  <c:v>227.7049999998654</c:v>
                </c:pt>
                <c:pt idx="45542">
                  <c:v>227.7099999998653</c:v>
                </c:pt>
                <c:pt idx="45543">
                  <c:v>227.7149999998653</c:v>
                </c:pt>
                <c:pt idx="45544">
                  <c:v>227.7199999998653</c:v>
                </c:pt>
                <c:pt idx="45545">
                  <c:v>227.7249999998654</c:v>
                </c:pt>
                <c:pt idx="45546">
                  <c:v>227.7299999998654</c:v>
                </c:pt>
                <c:pt idx="45547">
                  <c:v>227.7349999998654</c:v>
                </c:pt>
                <c:pt idx="45548">
                  <c:v>227.7399999998653</c:v>
                </c:pt>
                <c:pt idx="45549">
                  <c:v>227.7449999998653</c:v>
                </c:pt>
                <c:pt idx="45550">
                  <c:v>227.7499999998653</c:v>
                </c:pt>
                <c:pt idx="45551">
                  <c:v>227.7549999998653</c:v>
                </c:pt>
                <c:pt idx="45552">
                  <c:v>227.7599999998653</c:v>
                </c:pt>
                <c:pt idx="45553">
                  <c:v>227.7649999998653</c:v>
                </c:pt>
                <c:pt idx="45554">
                  <c:v>227.7699999998653</c:v>
                </c:pt>
                <c:pt idx="45555">
                  <c:v>227.7749999998653</c:v>
                </c:pt>
                <c:pt idx="45556">
                  <c:v>227.7799999998653</c:v>
                </c:pt>
                <c:pt idx="45557">
                  <c:v>227.7849999998653</c:v>
                </c:pt>
                <c:pt idx="45558">
                  <c:v>227.7899999998653</c:v>
                </c:pt>
                <c:pt idx="45559">
                  <c:v>227.7949999998653</c:v>
                </c:pt>
                <c:pt idx="45560">
                  <c:v>227.7999999998653</c:v>
                </c:pt>
                <c:pt idx="45561">
                  <c:v>227.8049999998653</c:v>
                </c:pt>
                <c:pt idx="45562">
                  <c:v>227.8099999998653</c:v>
                </c:pt>
                <c:pt idx="45563">
                  <c:v>227.8149999998653</c:v>
                </c:pt>
                <c:pt idx="45564">
                  <c:v>227.8199999998653</c:v>
                </c:pt>
                <c:pt idx="45565">
                  <c:v>227.8249999998653</c:v>
                </c:pt>
                <c:pt idx="45566">
                  <c:v>227.8299999998653</c:v>
                </c:pt>
                <c:pt idx="45567">
                  <c:v>227.8349999998653</c:v>
                </c:pt>
                <c:pt idx="45568">
                  <c:v>227.8399999998653</c:v>
                </c:pt>
                <c:pt idx="45569">
                  <c:v>227.8449999998653</c:v>
                </c:pt>
                <c:pt idx="45570">
                  <c:v>227.8499999998652</c:v>
                </c:pt>
                <c:pt idx="45571">
                  <c:v>227.8549999998652</c:v>
                </c:pt>
                <c:pt idx="45572">
                  <c:v>227.8599999998652</c:v>
                </c:pt>
                <c:pt idx="45573">
                  <c:v>227.8649999998652</c:v>
                </c:pt>
                <c:pt idx="45574">
                  <c:v>227.8699999998652</c:v>
                </c:pt>
                <c:pt idx="45575">
                  <c:v>227.8749999998652</c:v>
                </c:pt>
                <c:pt idx="45576">
                  <c:v>227.8799999998652</c:v>
                </c:pt>
                <c:pt idx="45577">
                  <c:v>227.8849999998652</c:v>
                </c:pt>
                <c:pt idx="45578">
                  <c:v>227.8899999998652</c:v>
                </c:pt>
                <c:pt idx="45579">
                  <c:v>227.8949999998652</c:v>
                </c:pt>
                <c:pt idx="45580">
                  <c:v>227.8999999998652</c:v>
                </c:pt>
                <c:pt idx="45581">
                  <c:v>227.9049999998652</c:v>
                </c:pt>
                <c:pt idx="45582">
                  <c:v>227.9099999998652</c:v>
                </c:pt>
                <c:pt idx="45583">
                  <c:v>227.9149999998652</c:v>
                </c:pt>
                <c:pt idx="45584">
                  <c:v>227.9199999998652</c:v>
                </c:pt>
                <c:pt idx="45585">
                  <c:v>227.9249999998652</c:v>
                </c:pt>
                <c:pt idx="45586">
                  <c:v>227.9299999998652</c:v>
                </c:pt>
                <c:pt idx="45587">
                  <c:v>227.9349999998652</c:v>
                </c:pt>
                <c:pt idx="45588">
                  <c:v>227.9399999998652</c:v>
                </c:pt>
                <c:pt idx="45589">
                  <c:v>227.9449999998652</c:v>
                </c:pt>
                <c:pt idx="45590">
                  <c:v>227.9499999998652</c:v>
                </c:pt>
                <c:pt idx="45591">
                  <c:v>227.9549999998652</c:v>
                </c:pt>
                <c:pt idx="45592">
                  <c:v>227.9599999998652</c:v>
                </c:pt>
                <c:pt idx="45593">
                  <c:v>227.9649999998651</c:v>
                </c:pt>
                <c:pt idx="45594">
                  <c:v>227.9699999998651</c:v>
                </c:pt>
                <c:pt idx="45595">
                  <c:v>227.9749999998651</c:v>
                </c:pt>
                <c:pt idx="45596">
                  <c:v>227.9799999998651</c:v>
                </c:pt>
                <c:pt idx="45597">
                  <c:v>227.9849999998652</c:v>
                </c:pt>
                <c:pt idx="45598">
                  <c:v>227.9899999998651</c:v>
                </c:pt>
                <c:pt idx="45599">
                  <c:v>227.9949999998651</c:v>
                </c:pt>
                <c:pt idx="45600">
                  <c:v>227.9999999998651</c:v>
                </c:pt>
                <c:pt idx="45601">
                  <c:v>228.0049999998651</c:v>
                </c:pt>
                <c:pt idx="45602">
                  <c:v>228.0099999998651</c:v>
                </c:pt>
                <c:pt idx="45603">
                  <c:v>228.0149999998651</c:v>
                </c:pt>
                <c:pt idx="45604">
                  <c:v>228.0199999998651</c:v>
                </c:pt>
                <c:pt idx="45605">
                  <c:v>228.0249999998651</c:v>
                </c:pt>
                <c:pt idx="45606">
                  <c:v>228.0299999998651</c:v>
                </c:pt>
                <c:pt idx="45607">
                  <c:v>228.0349999998651</c:v>
                </c:pt>
                <c:pt idx="45608">
                  <c:v>228.0399999998651</c:v>
                </c:pt>
                <c:pt idx="45609">
                  <c:v>228.0449999998651</c:v>
                </c:pt>
                <c:pt idx="45610">
                  <c:v>228.049999999865</c:v>
                </c:pt>
                <c:pt idx="45611">
                  <c:v>228.0549999998651</c:v>
                </c:pt>
                <c:pt idx="45612">
                  <c:v>228.0599999998651</c:v>
                </c:pt>
                <c:pt idx="45613">
                  <c:v>228.0649999998651</c:v>
                </c:pt>
                <c:pt idx="45614">
                  <c:v>228.069999999865</c:v>
                </c:pt>
                <c:pt idx="45615">
                  <c:v>228.074999999865</c:v>
                </c:pt>
                <c:pt idx="45616">
                  <c:v>228.079999999865</c:v>
                </c:pt>
                <c:pt idx="45617">
                  <c:v>228.084999999865</c:v>
                </c:pt>
                <c:pt idx="45618">
                  <c:v>228.089999999865</c:v>
                </c:pt>
                <c:pt idx="45619">
                  <c:v>228.094999999865</c:v>
                </c:pt>
                <c:pt idx="45620">
                  <c:v>228.099999999865</c:v>
                </c:pt>
                <c:pt idx="45621">
                  <c:v>228.104999999865</c:v>
                </c:pt>
                <c:pt idx="45622">
                  <c:v>228.109999999865</c:v>
                </c:pt>
                <c:pt idx="45623">
                  <c:v>228.1149999998649</c:v>
                </c:pt>
                <c:pt idx="45624">
                  <c:v>228.1199999998649</c:v>
                </c:pt>
                <c:pt idx="45625">
                  <c:v>228.124999999865</c:v>
                </c:pt>
                <c:pt idx="45626">
                  <c:v>228.129999999865</c:v>
                </c:pt>
                <c:pt idx="45627">
                  <c:v>228.134999999865</c:v>
                </c:pt>
                <c:pt idx="45628">
                  <c:v>228.139999999865</c:v>
                </c:pt>
                <c:pt idx="45629">
                  <c:v>228.144999999865</c:v>
                </c:pt>
                <c:pt idx="45630">
                  <c:v>228.1499999998649</c:v>
                </c:pt>
                <c:pt idx="45631">
                  <c:v>228.154999999865</c:v>
                </c:pt>
                <c:pt idx="45632">
                  <c:v>228.159999999865</c:v>
                </c:pt>
                <c:pt idx="45633">
                  <c:v>228.164999999865</c:v>
                </c:pt>
                <c:pt idx="45634">
                  <c:v>228.169999999865</c:v>
                </c:pt>
                <c:pt idx="45635">
                  <c:v>228.174999999865</c:v>
                </c:pt>
                <c:pt idx="45636">
                  <c:v>228.1799999998649</c:v>
                </c:pt>
                <c:pt idx="45637">
                  <c:v>228.1849999998649</c:v>
                </c:pt>
                <c:pt idx="45638">
                  <c:v>228.1899999998649</c:v>
                </c:pt>
                <c:pt idx="45639">
                  <c:v>228.1949999998649</c:v>
                </c:pt>
                <c:pt idx="45640">
                  <c:v>228.1999999998649</c:v>
                </c:pt>
                <c:pt idx="45641">
                  <c:v>228.2049999998649</c:v>
                </c:pt>
                <c:pt idx="45642">
                  <c:v>228.2099999998649</c:v>
                </c:pt>
                <c:pt idx="45643">
                  <c:v>228.2149999998649</c:v>
                </c:pt>
                <c:pt idx="45644">
                  <c:v>228.2199999998649</c:v>
                </c:pt>
                <c:pt idx="45645">
                  <c:v>228.2249999998649</c:v>
                </c:pt>
                <c:pt idx="45646">
                  <c:v>228.2299999998649</c:v>
                </c:pt>
                <c:pt idx="45647">
                  <c:v>228.2349999998649</c:v>
                </c:pt>
                <c:pt idx="45648">
                  <c:v>228.2399999998649</c:v>
                </c:pt>
                <c:pt idx="45649">
                  <c:v>228.2449999998649</c:v>
                </c:pt>
                <c:pt idx="45650">
                  <c:v>228.2499999998649</c:v>
                </c:pt>
                <c:pt idx="45651">
                  <c:v>228.2549999998649</c:v>
                </c:pt>
                <c:pt idx="45652">
                  <c:v>228.2599999998649</c:v>
                </c:pt>
                <c:pt idx="45653">
                  <c:v>228.2649999998649</c:v>
                </c:pt>
                <c:pt idx="45654">
                  <c:v>228.2699999998648</c:v>
                </c:pt>
                <c:pt idx="45655">
                  <c:v>228.2749999998647</c:v>
                </c:pt>
                <c:pt idx="45656">
                  <c:v>228.2799999998647</c:v>
                </c:pt>
                <c:pt idx="45657">
                  <c:v>228.2849999998649</c:v>
                </c:pt>
                <c:pt idx="45658">
                  <c:v>228.2899999998648</c:v>
                </c:pt>
                <c:pt idx="45659">
                  <c:v>228.2949999998648</c:v>
                </c:pt>
                <c:pt idx="45660">
                  <c:v>228.2999999998648</c:v>
                </c:pt>
                <c:pt idx="45661">
                  <c:v>228.3049999998648</c:v>
                </c:pt>
                <c:pt idx="45662">
                  <c:v>228.3099999998648</c:v>
                </c:pt>
                <c:pt idx="45663">
                  <c:v>228.3149999998648</c:v>
                </c:pt>
                <c:pt idx="45664">
                  <c:v>228.3199999998648</c:v>
                </c:pt>
                <c:pt idx="45665">
                  <c:v>228.3249999998648</c:v>
                </c:pt>
                <c:pt idx="45666">
                  <c:v>228.3299999998648</c:v>
                </c:pt>
                <c:pt idx="45667">
                  <c:v>228.3349999998648</c:v>
                </c:pt>
                <c:pt idx="45668">
                  <c:v>228.3399999998648</c:v>
                </c:pt>
                <c:pt idx="45669">
                  <c:v>228.3449999998648</c:v>
                </c:pt>
                <c:pt idx="45670">
                  <c:v>228.3499999998648</c:v>
                </c:pt>
                <c:pt idx="45671">
                  <c:v>228.3549999998648</c:v>
                </c:pt>
                <c:pt idx="45672">
                  <c:v>228.3599999998648</c:v>
                </c:pt>
                <c:pt idx="45673">
                  <c:v>228.3649999998648</c:v>
                </c:pt>
                <c:pt idx="45674">
                  <c:v>228.3699999998648</c:v>
                </c:pt>
                <c:pt idx="45675">
                  <c:v>228.3749999998648</c:v>
                </c:pt>
                <c:pt idx="45676">
                  <c:v>228.3799999998648</c:v>
                </c:pt>
                <c:pt idx="45677">
                  <c:v>228.3849999998648</c:v>
                </c:pt>
                <c:pt idx="45678">
                  <c:v>228.3899999998648</c:v>
                </c:pt>
                <c:pt idx="45679">
                  <c:v>228.3949999998648</c:v>
                </c:pt>
                <c:pt idx="45680">
                  <c:v>228.3999999998648</c:v>
                </c:pt>
                <c:pt idx="45681">
                  <c:v>228.4049999998647</c:v>
                </c:pt>
                <c:pt idx="45682">
                  <c:v>228.4099999998647</c:v>
                </c:pt>
                <c:pt idx="45683">
                  <c:v>228.4149999998647</c:v>
                </c:pt>
                <c:pt idx="45684">
                  <c:v>228.4199999998647</c:v>
                </c:pt>
                <c:pt idx="45685">
                  <c:v>228.4249999998648</c:v>
                </c:pt>
                <c:pt idx="45686">
                  <c:v>228.4299999998647</c:v>
                </c:pt>
                <c:pt idx="45687">
                  <c:v>228.4349999998647</c:v>
                </c:pt>
                <c:pt idx="45688">
                  <c:v>228.4399999998647</c:v>
                </c:pt>
                <c:pt idx="45689">
                  <c:v>228.4449999998647</c:v>
                </c:pt>
                <c:pt idx="45690">
                  <c:v>228.4499999998647</c:v>
                </c:pt>
                <c:pt idx="45691">
                  <c:v>228.4549999998647</c:v>
                </c:pt>
                <c:pt idx="45692">
                  <c:v>228.4599999998647</c:v>
                </c:pt>
                <c:pt idx="45693">
                  <c:v>228.4649999998647</c:v>
                </c:pt>
                <c:pt idx="45694">
                  <c:v>228.4699999998647</c:v>
                </c:pt>
                <c:pt idx="45695">
                  <c:v>228.4749999998647</c:v>
                </c:pt>
                <c:pt idx="45696">
                  <c:v>228.4799999998647</c:v>
                </c:pt>
                <c:pt idx="45697">
                  <c:v>228.4849999998647</c:v>
                </c:pt>
                <c:pt idx="45698">
                  <c:v>228.4899999998647</c:v>
                </c:pt>
                <c:pt idx="45699">
                  <c:v>228.4949999998647</c:v>
                </c:pt>
                <c:pt idx="45700">
                  <c:v>228.4999999998647</c:v>
                </c:pt>
                <c:pt idx="45701">
                  <c:v>228.5049999998647</c:v>
                </c:pt>
                <c:pt idx="45702">
                  <c:v>228.5099999998646</c:v>
                </c:pt>
                <c:pt idx="45703">
                  <c:v>228.5149999998646</c:v>
                </c:pt>
                <c:pt idx="45704">
                  <c:v>228.5199999998646</c:v>
                </c:pt>
                <c:pt idx="45705">
                  <c:v>228.5249999998646</c:v>
                </c:pt>
                <c:pt idx="45706">
                  <c:v>228.5299999998646</c:v>
                </c:pt>
                <c:pt idx="45707">
                  <c:v>228.5349999998646</c:v>
                </c:pt>
                <c:pt idx="45708">
                  <c:v>228.5399999998646</c:v>
                </c:pt>
                <c:pt idx="45709">
                  <c:v>228.5449999998646</c:v>
                </c:pt>
                <c:pt idx="45710">
                  <c:v>228.5499999998646</c:v>
                </c:pt>
                <c:pt idx="45711">
                  <c:v>228.5549999998646</c:v>
                </c:pt>
                <c:pt idx="45712">
                  <c:v>228.5599999998646</c:v>
                </c:pt>
                <c:pt idx="45713">
                  <c:v>228.5649999998646</c:v>
                </c:pt>
                <c:pt idx="45714">
                  <c:v>228.5699999998646</c:v>
                </c:pt>
                <c:pt idx="45715">
                  <c:v>228.5749999998646</c:v>
                </c:pt>
                <c:pt idx="45716">
                  <c:v>228.5799999998646</c:v>
                </c:pt>
                <c:pt idx="45717">
                  <c:v>228.5849999998646</c:v>
                </c:pt>
                <c:pt idx="45718">
                  <c:v>228.5899999998646</c:v>
                </c:pt>
                <c:pt idx="45719">
                  <c:v>228.5949999998646</c:v>
                </c:pt>
                <c:pt idx="45720">
                  <c:v>228.5999999998646</c:v>
                </c:pt>
                <c:pt idx="45721">
                  <c:v>228.6049999998646</c:v>
                </c:pt>
                <c:pt idx="45722">
                  <c:v>228.6099999998646</c:v>
                </c:pt>
                <c:pt idx="45723">
                  <c:v>228.6149999998646</c:v>
                </c:pt>
                <c:pt idx="45724">
                  <c:v>228.6199999998645</c:v>
                </c:pt>
                <c:pt idx="45725">
                  <c:v>228.6249999998645</c:v>
                </c:pt>
                <c:pt idx="45726">
                  <c:v>228.6299999998645</c:v>
                </c:pt>
                <c:pt idx="45727">
                  <c:v>228.6349999998645</c:v>
                </c:pt>
                <c:pt idx="45728">
                  <c:v>228.6399999998645</c:v>
                </c:pt>
                <c:pt idx="45729">
                  <c:v>228.6449999998645</c:v>
                </c:pt>
                <c:pt idx="45730">
                  <c:v>228.6499999998645</c:v>
                </c:pt>
                <c:pt idx="45731">
                  <c:v>228.6549999998645</c:v>
                </c:pt>
                <c:pt idx="45732">
                  <c:v>228.6599999998645</c:v>
                </c:pt>
                <c:pt idx="45733">
                  <c:v>228.6649999998645</c:v>
                </c:pt>
                <c:pt idx="45734">
                  <c:v>228.6699999998645</c:v>
                </c:pt>
                <c:pt idx="45735">
                  <c:v>228.6749999998645</c:v>
                </c:pt>
                <c:pt idx="45736">
                  <c:v>228.6799999998645</c:v>
                </c:pt>
                <c:pt idx="45737">
                  <c:v>228.6849999998645</c:v>
                </c:pt>
                <c:pt idx="45738">
                  <c:v>228.6899999998645</c:v>
                </c:pt>
                <c:pt idx="45739">
                  <c:v>228.6949999998645</c:v>
                </c:pt>
                <c:pt idx="45740">
                  <c:v>228.6999999998645</c:v>
                </c:pt>
                <c:pt idx="45741">
                  <c:v>228.7049999998645</c:v>
                </c:pt>
                <c:pt idx="45742">
                  <c:v>228.7099999998644</c:v>
                </c:pt>
                <c:pt idx="45743">
                  <c:v>228.7149999998643</c:v>
                </c:pt>
                <c:pt idx="45744">
                  <c:v>228.7199999998643</c:v>
                </c:pt>
                <c:pt idx="45745">
                  <c:v>228.7249999998645</c:v>
                </c:pt>
                <c:pt idx="45746">
                  <c:v>228.7299999998644</c:v>
                </c:pt>
                <c:pt idx="45747">
                  <c:v>228.7349999998644</c:v>
                </c:pt>
                <c:pt idx="45748">
                  <c:v>228.7399999998644</c:v>
                </c:pt>
                <c:pt idx="45749">
                  <c:v>228.7449999998643</c:v>
                </c:pt>
                <c:pt idx="45750">
                  <c:v>228.7499999998643</c:v>
                </c:pt>
                <c:pt idx="45751">
                  <c:v>228.7549999998644</c:v>
                </c:pt>
                <c:pt idx="45752">
                  <c:v>228.7599999998644</c:v>
                </c:pt>
                <c:pt idx="45753">
                  <c:v>228.7649999998644</c:v>
                </c:pt>
                <c:pt idx="45754">
                  <c:v>228.7699999998644</c:v>
                </c:pt>
                <c:pt idx="45755">
                  <c:v>228.7749999998643</c:v>
                </c:pt>
                <c:pt idx="45756">
                  <c:v>228.7799999998643</c:v>
                </c:pt>
                <c:pt idx="45757">
                  <c:v>228.7849999998644</c:v>
                </c:pt>
                <c:pt idx="45758">
                  <c:v>228.7899999998644</c:v>
                </c:pt>
                <c:pt idx="45759">
                  <c:v>228.7949999998644</c:v>
                </c:pt>
                <c:pt idx="45760">
                  <c:v>228.7999999998644</c:v>
                </c:pt>
                <c:pt idx="45761">
                  <c:v>228.8049999998644</c:v>
                </c:pt>
                <c:pt idx="45762">
                  <c:v>228.8099999998644</c:v>
                </c:pt>
                <c:pt idx="45763">
                  <c:v>228.8149999998644</c:v>
                </c:pt>
                <c:pt idx="45764">
                  <c:v>228.8199999998644</c:v>
                </c:pt>
                <c:pt idx="45765">
                  <c:v>228.8249999998644</c:v>
                </c:pt>
                <c:pt idx="45766">
                  <c:v>228.8299999998644</c:v>
                </c:pt>
                <c:pt idx="45767">
                  <c:v>228.8349999998644</c:v>
                </c:pt>
                <c:pt idx="45768">
                  <c:v>228.8399999998644</c:v>
                </c:pt>
                <c:pt idx="45769">
                  <c:v>228.8449999998643</c:v>
                </c:pt>
                <c:pt idx="45770">
                  <c:v>228.8499999998643</c:v>
                </c:pt>
                <c:pt idx="45771">
                  <c:v>228.8549999998644</c:v>
                </c:pt>
                <c:pt idx="45772">
                  <c:v>228.8599999998644</c:v>
                </c:pt>
                <c:pt idx="45773">
                  <c:v>228.8649999998644</c:v>
                </c:pt>
                <c:pt idx="45774">
                  <c:v>228.8699999998643</c:v>
                </c:pt>
                <c:pt idx="45775">
                  <c:v>228.8749999998643</c:v>
                </c:pt>
                <c:pt idx="45776">
                  <c:v>228.8799999998643</c:v>
                </c:pt>
                <c:pt idx="45777">
                  <c:v>228.8849999998643</c:v>
                </c:pt>
                <c:pt idx="45778">
                  <c:v>228.8899999998643</c:v>
                </c:pt>
                <c:pt idx="45779">
                  <c:v>228.8949999998643</c:v>
                </c:pt>
                <c:pt idx="45780">
                  <c:v>228.8999999998643</c:v>
                </c:pt>
                <c:pt idx="45781">
                  <c:v>228.9049999998643</c:v>
                </c:pt>
                <c:pt idx="45782">
                  <c:v>228.9099999998643</c:v>
                </c:pt>
                <c:pt idx="45783">
                  <c:v>228.9149999998643</c:v>
                </c:pt>
                <c:pt idx="45784">
                  <c:v>228.9199999998643</c:v>
                </c:pt>
                <c:pt idx="45785">
                  <c:v>228.9249999998643</c:v>
                </c:pt>
                <c:pt idx="45786">
                  <c:v>228.9299999998643</c:v>
                </c:pt>
                <c:pt idx="45787">
                  <c:v>228.9349999998643</c:v>
                </c:pt>
                <c:pt idx="45788">
                  <c:v>228.9399999998643</c:v>
                </c:pt>
                <c:pt idx="45789">
                  <c:v>228.9449999998643</c:v>
                </c:pt>
                <c:pt idx="45790">
                  <c:v>228.9499999998642</c:v>
                </c:pt>
                <c:pt idx="45791">
                  <c:v>228.9549999998642</c:v>
                </c:pt>
                <c:pt idx="45792">
                  <c:v>228.9599999998642</c:v>
                </c:pt>
                <c:pt idx="45793">
                  <c:v>228.9649999998642</c:v>
                </c:pt>
                <c:pt idx="45794">
                  <c:v>228.9699999998642</c:v>
                </c:pt>
                <c:pt idx="45795">
                  <c:v>228.9749999998642</c:v>
                </c:pt>
                <c:pt idx="45796">
                  <c:v>228.9799999998642</c:v>
                </c:pt>
                <c:pt idx="45797">
                  <c:v>228.9849999998642</c:v>
                </c:pt>
                <c:pt idx="45798">
                  <c:v>228.9899999998642</c:v>
                </c:pt>
                <c:pt idx="45799">
                  <c:v>228.9949999998642</c:v>
                </c:pt>
                <c:pt idx="45800">
                  <c:v>228.9999999998642</c:v>
                </c:pt>
                <c:pt idx="45801">
                  <c:v>229.0049999998642</c:v>
                </c:pt>
                <c:pt idx="45802">
                  <c:v>229.0099999998642</c:v>
                </c:pt>
                <c:pt idx="45803">
                  <c:v>229.0149999998642</c:v>
                </c:pt>
                <c:pt idx="45804">
                  <c:v>229.0199999998642</c:v>
                </c:pt>
                <c:pt idx="45805">
                  <c:v>229.0249999998642</c:v>
                </c:pt>
                <c:pt idx="45806">
                  <c:v>229.0299999998642</c:v>
                </c:pt>
                <c:pt idx="45807">
                  <c:v>229.0349999998642</c:v>
                </c:pt>
                <c:pt idx="45808">
                  <c:v>229.0399999998642</c:v>
                </c:pt>
                <c:pt idx="45809">
                  <c:v>229.0449999998642</c:v>
                </c:pt>
                <c:pt idx="45810">
                  <c:v>229.0499999998642</c:v>
                </c:pt>
                <c:pt idx="45811">
                  <c:v>229.0549999998642</c:v>
                </c:pt>
                <c:pt idx="45812">
                  <c:v>229.0599999998641</c:v>
                </c:pt>
                <c:pt idx="45813">
                  <c:v>229.0649999998641</c:v>
                </c:pt>
                <c:pt idx="45814">
                  <c:v>229.0699999998641</c:v>
                </c:pt>
                <c:pt idx="45815">
                  <c:v>229.0749999998641</c:v>
                </c:pt>
                <c:pt idx="45816">
                  <c:v>229.0799999998641</c:v>
                </c:pt>
                <c:pt idx="45817">
                  <c:v>229.0849999998642</c:v>
                </c:pt>
                <c:pt idx="45818">
                  <c:v>229.0899999998641</c:v>
                </c:pt>
                <c:pt idx="45819">
                  <c:v>229.0949999998641</c:v>
                </c:pt>
                <c:pt idx="45820">
                  <c:v>229.0999999998641</c:v>
                </c:pt>
                <c:pt idx="45821">
                  <c:v>229.1049999998641</c:v>
                </c:pt>
                <c:pt idx="45822">
                  <c:v>229.1099999998641</c:v>
                </c:pt>
                <c:pt idx="45823">
                  <c:v>229.1149999998641</c:v>
                </c:pt>
                <c:pt idx="45824">
                  <c:v>229.1199999998641</c:v>
                </c:pt>
                <c:pt idx="45825">
                  <c:v>229.1249999998641</c:v>
                </c:pt>
                <c:pt idx="45826">
                  <c:v>229.1299999998641</c:v>
                </c:pt>
                <c:pt idx="45827">
                  <c:v>229.1349999998641</c:v>
                </c:pt>
                <c:pt idx="45828">
                  <c:v>229.1399999998641</c:v>
                </c:pt>
                <c:pt idx="45829">
                  <c:v>229.1449999998641</c:v>
                </c:pt>
                <c:pt idx="45830">
                  <c:v>229.149999999864</c:v>
                </c:pt>
                <c:pt idx="45831">
                  <c:v>229.1549999998641</c:v>
                </c:pt>
                <c:pt idx="45832">
                  <c:v>229.1599999998641</c:v>
                </c:pt>
                <c:pt idx="45833">
                  <c:v>229.1649999998641</c:v>
                </c:pt>
                <c:pt idx="45834">
                  <c:v>229.169999999864</c:v>
                </c:pt>
                <c:pt idx="45835">
                  <c:v>229.174999999864</c:v>
                </c:pt>
                <c:pt idx="45836">
                  <c:v>229.179999999864</c:v>
                </c:pt>
                <c:pt idx="45837">
                  <c:v>229.184999999864</c:v>
                </c:pt>
                <c:pt idx="45838">
                  <c:v>229.189999999864</c:v>
                </c:pt>
                <c:pt idx="45839">
                  <c:v>229.194999999864</c:v>
                </c:pt>
                <c:pt idx="45840">
                  <c:v>229.199999999864</c:v>
                </c:pt>
                <c:pt idx="45841">
                  <c:v>229.204999999864</c:v>
                </c:pt>
                <c:pt idx="45842">
                  <c:v>229.209999999864</c:v>
                </c:pt>
                <c:pt idx="45843">
                  <c:v>229.2149999998639</c:v>
                </c:pt>
                <c:pt idx="45844">
                  <c:v>229.2199999998639</c:v>
                </c:pt>
                <c:pt idx="45845">
                  <c:v>229.224999999864</c:v>
                </c:pt>
                <c:pt idx="45846">
                  <c:v>229.229999999864</c:v>
                </c:pt>
                <c:pt idx="45847">
                  <c:v>229.234999999864</c:v>
                </c:pt>
                <c:pt idx="45848">
                  <c:v>229.239999999864</c:v>
                </c:pt>
                <c:pt idx="45849">
                  <c:v>229.2449999998639</c:v>
                </c:pt>
                <c:pt idx="45850">
                  <c:v>229.2499999998639</c:v>
                </c:pt>
                <c:pt idx="45851">
                  <c:v>229.254999999864</c:v>
                </c:pt>
                <c:pt idx="45852">
                  <c:v>229.259999999864</c:v>
                </c:pt>
                <c:pt idx="45853">
                  <c:v>229.264999999864</c:v>
                </c:pt>
                <c:pt idx="45854">
                  <c:v>229.269999999864</c:v>
                </c:pt>
                <c:pt idx="45855">
                  <c:v>229.274999999864</c:v>
                </c:pt>
                <c:pt idx="45856">
                  <c:v>229.2799999998639</c:v>
                </c:pt>
                <c:pt idx="45857">
                  <c:v>229.2849999998639</c:v>
                </c:pt>
                <c:pt idx="45858">
                  <c:v>229.2899999998639</c:v>
                </c:pt>
                <c:pt idx="45859">
                  <c:v>229.2949999998639</c:v>
                </c:pt>
                <c:pt idx="45860">
                  <c:v>229.2999999998639</c:v>
                </c:pt>
                <c:pt idx="45861">
                  <c:v>229.304999999864</c:v>
                </c:pt>
                <c:pt idx="45862">
                  <c:v>229.3099999998639</c:v>
                </c:pt>
                <c:pt idx="45863">
                  <c:v>229.3149999998639</c:v>
                </c:pt>
                <c:pt idx="45864">
                  <c:v>229.3199999998639</c:v>
                </c:pt>
                <c:pt idx="45865">
                  <c:v>229.324999999864</c:v>
                </c:pt>
                <c:pt idx="45866">
                  <c:v>229.329999999864</c:v>
                </c:pt>
                <c:pt idx="45867">
                  <c:v>229.3349999998639</c:v>
                </c:pt>
                <c:pt idx="45868">
                  <c:v>229.3399999998639</c:v>
                </c:pt>
                <c:pt idx="45869">
                  <c:v>229.3449999998639</c:v>
                </c:pt>
                <c:pt idx="45870">
                  <c:v>229.3499999998639</c:v>
                </c:pt>
                <c:pt idx="45871">
                  <c:v>229.354999999864</c:v>
                </c:pt>
                <c:pt idx="45872">
                  <c:v>229.359999999864</c:v>
                </c:pt>
                <c:pt idx="45873">
                  <c:v>229.3649999998639</c:v>
                </c:pt>
                <c:pt idx="45874">
                  <c:v>229.3699999998639</c:v>
                </c:pt>
                <c:pt idx="45875">
                  <c:v>229.3749999998639</c:v>
                </c:pt>
                <c:pt idx="45876">
                  <c:v>229.3799999998639</c:v>
                </c:pt>
                <c:pt idx="45877">
                  <c:v>229.384999999864</c:v>
                </c:pt>
                <c:pt idx="45878">
                  <c:v>229.3899999998638</c:v>
                </c:pt>
                <c:pt idx="45879">
                  <c:v>229.3949999998638</c:v>
                </c:pt>
                <c:pt idx="45880">
                  <c:v>229.3999999998638</c:v>
                </c:pt>
                <c:pt idx="45881">
                  <c:v>229.4049999998638</c:v>
                </c:pt>
                <c:pt idx="45882">
                  <c:v>229.4099999998638</c:v>
                </c:pt>
                <c:pt idx="45883">
                  <c:v>229.4149999998638</c:v>
                </c:pt>
                <c:pt idx="45884">
                  <c:v>229.4199999998638</c:v>
                </c:pt>
                <c:pt idx="45885">
                  <c:v>229.4249999998638</c:v>
                </c:pt>
                <c:pt idx="45886">
                  <c:v>229.4299999998638</c:v>
                </c:pt>
                <c:pt idx="45887">
                  <c:v>229.4349999998638</c:v>
                </c:pt>
                <c:pt idx="45888">
                  <c:v>229.4399999998638</c:v>
                </c:pt>
                <c:pt idx="45889">
                  <c:v>229.4449999998638</c:v>
                </c:pt>
                <c:pt idx="45890">
                  <c:v>229.4499999998638</c:v>
                </c:pt>
                <c:pt idx="45891">
                  <c:v>229.4549999998638</c:v>
                </c:pt>
                <c:pt idx="45892">
                  <c:v>229.4599999998638</c:v>
                </c:pt>
                <c:pt idx="45893">
                  <c:v>229.4649999998638</c:v>
                </c:pt>
                <c:pt idx="45894">
                  <c:v>229.4699999998638</c:v>
                </c:pt>
                <c:pt idx="45895">
                  <c:v>229.4749999998638</c:v>
                </c:pt>
                <c:pt idx="45896">
                  <c:v>229.4799999998638</c:v>
                </c:pt>
                <c:pt idx="45897">
                  <c:v>229.4849999998638</c:v>
                </c:pt>
                <c:pt idx="45898">
                  <c:v>229.4899999998638</c:v>
                </c:pt>
                <c:pt idx="45899">
                  <c:v>229.4949999998638</c:v>
                </c:pt>
                <c:pt idx="45900">
                  <c:v>229.4999999998637</c:v>
                </c:pt>
                <c:pt idx="45901">
                  <c:v>229.5049999998637</c:v>
                </c:pt>
                <c:pt idx="45902">
                  <c:v>229.5099999998637</c:v>
                </c:pt>
                <c:pt idx="45903">
                  <c:v>229.5149999998637</c:v>
                </c:pt>
                <c:pt idx="45904">
                  <c:v>229.5199999998637</c:v>
                </c:pt>
                <c:pt idx="45905">
                  <c:v>229.5249999998638</c:v>
                </c:pt>
                <c:pt idx="45906">
                  <c:v>229.5299999998637</c:v>
                </c:pt>
                <c:pt idx="45907">
                  <c:v>229.5349999998637</c:v>
                </c:pt>
                <c:pt idx="45908">
                  <c:v>229.5399999998637</c:v>
                </c:pt>
                <c:pt idx="45909">
                  <c:v>229.5449999998637</c:v>
                </c:pt>
                <c:pt idx="45910">
                  <c:v>229.5499999998637</c:v>
                </c:pt>
                <c:pt idx="45911">
                  <c:v>229.5549999998637</c:v>
                </c:pt>
                <c:pt idx="45912">
                  <c:v>229.5599999998637</c:v>
                </c:pt>
                <c:pt idx="45913">
                  <c:v>229.5649999998637</c:v>
                </c:pt>
                <c:pt idx="45914">
                  <c:v>229.5699999998637</c:v>
                </c:pt>
                <c:pt idx="45915">
                  <c:v>229.5749999998637</c:v>
                </c:pt>
                <c:pt idx="45916">
                  <c:v>229.5799999998637</c:v>
                </c:pt>
                <c:pt idx="45917">
                  <c:v>229.5849999998637</c:v>
                </c:pt>
                <c:pt idx="45918">
                  <c:v>229.5899999998637</c:v>
                </c:pt>
                <c:pt idx="45919">
                  <c:v>229.5949999998637</c:v>
                </c:pt>
                <c:pt idx="45920">
                  <c:v>229.5999999998637</c:v>
                </c:pt>
                <c:pt idx="45921">
                  <c:v>229.6049999998637</c:v>
                </c:pt>
                <c:pt idx="45922">
                  <c:v>229.6099999998636</c:v>
                </c:pt>
                <c:pt idx="45923">
                  <c:v>229.6149999998636</c:v>
                </c:pt>
                <c:pt idx="45924">
                  <c:v>229.6199999998636</c:v>
                </c:pt>
                <c:pt idx="45925">
                  <c:v>229.6249999998636</c:v>
                </c:pt>
                <c:pt idx="45926">
                  <c:v>229.6299999998636</c:v>
                </c:pt>
                <c:pt idx="45927">
                  <c:v>229.6349999998636</c:v>
                </c:pt>
                <c:pt idx="45928">
                  <c:v>229.6399999998636</c:v>
                </c:pt>
                <c:pt idx="45929">
                  <c:v>229.6449999998636</c:v>
                </c:pt>
                <c:pt idx="45930">
                  <c:v>229.6499999998636</c:v>
                </c:pt>
                <c:pt idx="45931">
                  <c:v>229.6549999998636</c:v>
                </c:pt>
                <c:pt idx="45932">
                  <c:v>229.6599999998636</c:v>
                </c:pt>
                <c:pt idx="45933">
                  <c:v>229.6649999998636</c:v>
                </c:pt>
                <c:pt idx="45934">
                  <c:v>229.6699999998636</c:v>
                </c:pt>
                <c:pt idx="45935">
                  <c:v>229.6749999998636</c:v>
                </c:pt>
                <c:pt idx="45936">
                  <c:v>229.6799999998636</c:v>
                </c:pt>
                <c:pt idx="45937">
                  <c:v>229.6849999998636</c:v>
                </c:pt>
                <c:pt idx="45938">
                  <c:v>229.6899999998636</c:v>
                </c:pt>
                <c:pt idx="45939">
                  <c:v>229.6949999998636</c:v>
                </c:pt>
                <c:pt idx="45940">
                  <c:v>229.6999999998636</c:v>
                </c:pt>
                <c:pt idx="45941">
                  <c:v>229.7049999998636</c:v>
                </c:pt>
                <c:pt idx="45942">
                  <c:v>229.7099999998636</c:v>
                </c:pt>
                <c:pt idx="45943">
                  <c:v>229.7149999998636</c:v>
                </c:pt>
                <c:pt idx="45944">
                  <c:v>229.7199999998635</c:v>
                </c:pt>
                <c:pt idx="45945">
                  <c:v>229.7249999998635</c:v>
                </c:pt>
                <c:pt idx="45946">
                  <c:v>229.7299999998635</c:v>
                </c:pt>
                <c:pt idx="45947">
                  <c:v>229.7349999998635</c:v>
                </c:pt>
                <c:pt idx="45948">
                  <c:v>229.7399999998635</c:v>
                </c:pt>
                <c:pt idx="45949">
                  <c:v>229.7449999998635</c:v>
                </c:pt>
                <c:pt idx="45950">
                  <c:v>229.7499999998635</c:v>
                </c:pt>
                <c:pt idx="45951">
                  <c:v>229.7549999998635</c:v>
                </c:pt>
                <c:pt idx="45952">
                  <c:v>229.7599999998635</c:v>
                </c:pt>
                <c:pt idx="45953">
                  <c:v>229.7649999998635</c:v>
                </c:pt>
                <c:pt idx="45954">
                  <c:v>229.7699999998635</c:v>
                </c:pt>
                <c:pt idx="45955">
                  <c:v>229.7749999998635</c:v>
                </c:pt>
                <c:pt idx="45956">
                  <c:v>229.7799999998635</c:v>
                </c:pt>
                <c:pt idx="45957">
                  <c:v>229.7849999998635</c:v>
                </c:pt>
                <c:pt idx="45958">
                  <c:v>229.7899999998635</c:v>
                </c:pt>
                <c:pt idx="45959">
                  <c:v>229.7949999998635</c:v>
                </c:pt>
                <c:pt idx="45960">
                  <c:v>229.7999999998635</c:v>
                </c:pt>
                <c:pt idx="45961">
                  <c:v>229.8049999998635</c:v>
                </c:pt>
                <c:pt idx="45962">
                  <c:v>229.8099999998635</c:v>
                </c:pt>
                <c:pt idx="45963">
                  <c:v>229.8149999998635</c:v>
                </c:pt>
                <c:pt idx="45964">
                  <c:v>229.8199999998635</c:v>
                </c:pt>
                <c:pt idx="45965">
                  <c:v>229.8249999998635</c:v>
                </c:pt>
                <c:pt idx="45966">
                  <c:v>229.8299999998634</c:v>
                </c:pt>
                <c:pt idx="45967">
                  <c:v>229.8349999998634</c:v>
                </c:pt>
                <c:pt idx="45968">
                  <c:v>229.8399999998634</c:v>
                </c:pt>
                <c:pt idx="45969">
                  <c:v>229.8449999998634</c:v>
                </c:pt>
                <c:pt idx="45970">
                  <c:v>229.8499999998634</c:v>
                </c:pt>
                <c:pt idx="45971">
                  <c:v>229.8549999998635</c:v>
                </c:pt>
                <c:pt idx="45972">
                  <c:v>229.8599999998634</c:v>
                </c:pt>
                <c:pt idx="45973">
                  <c:v>229.8649999998634</c:v>
                </c:pt>
                <c:pt idx="45974">
                  <c:v>229.8699999998634</c:v>
                </c:pt>
                <c:pt idx="45975">
                  <c:v>229.8749999998634</c:v>
                </c:pt>
                <c:pt idx="45976">
                  <c:v>229.8799999998634</c:v>
                </c:pt>
                <c:pt idx="45977">
                  <c:v>229.8849999998634</c:v>
                </c:pt>
                <c:pt idx="45978">
                  <c:v>229.8899999998634</c:v>
                </c:pt>
                <c:pt idx="45979">
                  <c:v>229.8949999998634</c:v>
                </c:pt>
                <c:pt idx="45980">
                  <c:v>229.8999999998634</c:v>
                </c:pt>
                <c:pt idx="45981">
                  <c:v>229.9049999998634</c:v>
                </c:pt>
                <c:pt idx="45982">
                  <c:v>229.9099999998634</c:v>
                </c:pt>
                <c:pt idx="45983">
                  <c:v>229.9149999998634</c:v>
                </c:pt>
                <c:pt idx="45984">
                  <c:v>229.9199999998634</c:v>
                </c:pt>
                <c:pt idx="45985">
                  <c:v>229.9249999998634</c:v>
                </c:pt>
                <c:pt idx="45986">
                  <c:v>229.9299999998634</c:v>
                </c:pt>
                <c:pt idx="45987">
                  <c:v>229.9349999998634</c:v>
                </c:pt>
                <c:pt idx="45988">
                  <c:v>229.9399999998633</c:v>
                </c:pt>
                <c:pt idx="45989">
                  <c:v>229.9449999998633</c:v>
                </c:pt>
                <c:pt idx="45990">
                  <c:v>229.9499999998633</c:v>
                </c:pt>
                <c:pt idx="45991">
                  <c:v>229.9549999998634</c:v>
                </c:pt>
                <c:pt idx="45992">
                  <c:v>229.9599999998634</c:v>
                </c:pt>
                <c:pt idx="45993">
                  <c:v>229.9649999998634</c:v>
                </c:pt>
                <c:pt idx="45994">
                  <c:v>229.9699999998633</c:v>
                </c:pt>
                <c:pt idx="45995">
                  <c:v>229.9749999998633</c:v>
                </c:pt>
                <c:pt idx="45996">
                  <c:v>229.9799999998633</c:v>
                </c:pt>
                <c:pt idx="45997">
                  <c:v>229.9849999998633</c:v>
                </c:pt>
                <c:pt idx="45998">
                  <c:v>229.9899999998633</c:v>
                </c:pt>
                <c:pt idx="45999">
                  <c:v>229.9949999998633</c:v>
                </c:pt>
                <c:pt idx="46000">
                  <c:v>229.9999999998633</c:v>
                </c:pt>
                <c:pt idx="46001">
                  <c:v>230.0049999998633</c:v>
                </c:pt>
                <c:pt idx="46002">
                  <c:v>230.0099999998633</c:v>
                </c:pt>
                <c:pt idx="46003">
                  <c:v>230.0149999998633</c:v>
                </c:pt>
                <c:pt idx="46004">
                  <c:v>230.0199999998633</c:v>
                </c:pt>
                <c:pt idx="46005">
                  <c:v>230.0249999998633</c:v>
                </c:pt>
                <c:pt idx="46006">
                  <c:v>230.0299999998633</c:v>
                </c:pt>
                <c:pt idx="46007">
                  <c:v>230.0349999998633</c:v>
                </c:pt>
                <c:pt idx="46008">
                  <c:v>230.0399999998633</c:v>
                </c:pt>
                <c:pt idx="46009">
                  <c:v>230.0449999998633</c:v>
                </c:pt>
                <c:pt idx="46010">
                  <c:v>230.0499999998632</c:v>
                </c:pt>
                <c:pt idx="46011">
                  <c:v>230.0549999998632</c:v>
                </c:pt>
                <c:pt idx="46012">
                  <c:v>230.0599999998632</c:v>
                </c:pt>
                <c:pt idx="46013">
                  <c:v>230.0649999998632</c:v>
                </c:pt>
                <c:pt idx="46014">
                  <c:v>230.0699999998632</c:v>
                </c:pt>
                <c:pt idx="46015">
                  <c:v>230.0749999998632</c:v>
                </c:pt>
                <c:pt idx="46016">
                  <c:v>230.0799999998632</c:v>
                </c:pt>
                <c:pt idx="46017">
                  <c:v>230.0849999998632</c:v>
                </c:pt>
                <c:pt idx="46018">
                  <c:v>230.0899999998632</c:v>
                </c:pt>
                <c:pt idx="46019">
                  <c:v>230.0949999998632</c:v>
                </c:pt>
                <c:pt idx="46020">
                  <c:v>230.0999999998632</c:v>
                </c:pt>
                <c:pt idx="46021">
                  <c:v>230.1049999998632</c:v>
                </c:pt>
                <c:pt idx="46022">
                  <c:v>230.1099999998632</c:v>
                </c:pt>
                <c:pt idx="46023">
                  <c:v>230.1149999998632</c:v>
                </c:pt>
                <c:pt idx="46024">
                  <c:v>230.1199999998632</c:v>
                </c:pt>
                <c:pt idx="46025">
                  <c:v>230.1249999998632</c:v>
                </c:pt>
                <c:pt idx="46026">
                  <c:v>230.1299999998632</c:v>
                </c:pt>
                <c:pt idx="46027">
                  <c:v>230.1349999998632</c:v>
                </c:pt>
                <c:pt idx="46028">
                  <c:v>230.1399999998632</c:v>
                </c:pt>
                <c:pt idx="46029">
                  <c:v>230.1449999998632</c:v>
                </c:pt>
                <c:pt idx="46030">
                  <c:v>230.1499999998632</c:v>
                </c:pt>
                <c:pt idx="46031">
                  <c:v>230.1549999998632</c:v>
                </c:pt>
                <c:pt idx="46032">
                  <c:v>230.1599999998631</c:v>
                </c:pt>
                <c:pt idx="46033">
                  <c:v>230.1649999998631</c:v>
                </c:pt>
                <c:pt idx="46034">
                  <c:v>230.1699999998631</c:v>
                </c:pt>
                <c:pt idx="46035">
                  <c:v>230.1749999998631</c:v>
                </c:pt>
                <c:pt idx="46036">
                  <c:v>230.1799999998631</c:v>
                </c:pt>
                <c:pt idx="46037">
                  <c:v>230.1849999998632</c:v>
                </c:pt>
                <c:pt idx="46038">
                  <c:v>230.1899999998631</c:v>
                </c:pt>
                <c:pt idx="46039">
                  <c:v>230.1949999998631</c:v>
                </c:pt>
                <c:pt idx="46040">
                  <c:v>230.1999999998631</c:v>
                </c:pt>
                <c:pt idx="46041">
                  <c:v>230.2049999998631</c:v>
                </c:pt>
                <c:pt idx="46042">
                  <c:v>230.2099999998631</c:v>
                </c:pt>
                <c:pt idx="46043">
                  <c:v>230.2149999998631</c:v>
                </c:pt>
                <c:pt idx="46044">
                  <c:v>230.2199999998631</c:v>
                </c:pt>
                <c:pt idx="46045">
                  <c:v>230.2249999998631</c:v>
                </c:pt>
                <c:pt idx="46046">
                  <c:v>230.2299999998631</c:v>
                </c:pt>
                <c:pt idx="46047">
                  <c:v>230.2349999998631</c:v>
                </c:pt>
                <c:pt idx="46048">
                  <c:v>230.2399999998631</c:v>
                </c:pt>
                <c:pt idx="46049">
                  <c:v>230.2449999998631</c:v>
                </c:pt>
                <c:pt idx="46050">
                  <c:v>230.249999999863</c:v>
                </c:pt>
                <c:pt idx="46051">
                  <c:v>230.2549999998631</c:v>
                </c:pt>
                <c:pt idx="46052">
                  <c:v>230.2599999998631</c:v>
                </c:pt>
                <c:pt idx="46053">
                  <c:v>230.2649999998631</c:v>
                </c:pt>
                <c:pt idx="46054">
                  <c:v>230.269999999863</c:v>
                </c:pt>
                <c:pt idx="46055">
                  <c:v>230.274999999863</c:v>
                </c:pt>
                <c:pt idx="46056">
                  <c:v>230.279999999863</c:v>
                </c:pt>
                <c:pt idx="46057">
                  <c:v>230.284999999863</c:v>
                </c:pt>
                <c:pt idx="46058">
                  <c:v>230.289999999863</c:v>
                </c:pt>
                <c:pt idx="46059">
                  <c:v>230.294999999863</c:v>
                </c:pt>
                <c:pt idx="46060">
                  <c:v>230.299999999863</c:v>
                </c:pt>
                <c:pt idx="46061">
                  <c:v>230.304999999863</c:v>
                </c:pt>
                <c:pt idx="46062">
                  <c:v>230.309999999863</c:v>
                </c:pt>
                <c:pt idx="46063">
                  <c:v>230.314999999863</c:v>
                </c:pt>
                <c:pt idx="46064">
                  <c:v>230.319999999863</c:v>
                </c:pt>
                <c:pt idx="46065">
                  <c:v>230.324999999863</c:v>
                </c:pt>
                <c:pt idx="46066">
                  <c:v>230.329999999863</c:v>
                </c:pt>
                <c:pt idx="46067">
                  <c:v>230.334999999863</c:v>
                </c:pt>
                <c:pt idx="46068">
                  <c:v>230.339999999863</c:v>
                </c:pt>
                <c:pt idx="46069">
                  <c:v>230.344999999863</c:v>
                </c:pt>
                <c:pt idx="46070">
                  <c:v>230.349999999863</c:v>
                </c:pt>
                <c:pt idx="46071">
                  <c:v>230.354999999863</c:v>
                </c:pt>
                <c:pt idx="46072">
                  <c:v>230.359999999863</c:v>
                </c:pt>
                <c:pt idx="46073">
                  <c:v>230.364999999863</c:v>
                </c:pt>
                <c:pt idx="46074">
                  <c:v>230.369999999863</c:v>
                </c:pt>
                <c:pt idx="46075">
                  <c:v>230.374999999863</c:v>
                </c:pt>
                <c:pt idx="46076">
                  <c:v>230.3799999998629</c:v>
                </c:pt>
                <c:pt idx="46077">
                  <c:v>230.3849999998629</c:v>
                </c:pt>
                <c:pt idx="46078">
                  <c:v>230.3899999998629</c:v>
                </c:pt>
                <c:pt idx="46079">
                  <c:v>230.3949999998629</c:v>
                </c:pt>
                <c:pt idx="46080">
                  <c:v>230.3999999998629</c:v>
                </c:pt>
                <c:pt idx="46081">
                  <c:v>230.4049999998629</c:v>
                </c:pt>
                <c:pt idx="46082">
                  <c:v>230.4099999998629</c:v>
                </c:pt>
                <c:pt idx="46083">
                  <c:v>230.4149999998629</c:v>
                </c:pt>
                <c:pt idx="46084">
                  <c:v>230.4199999998629</c:v>
                </c:pt>
                <c:pt idx="46085">
                  <c:v>230.4249999998629</c:v>
                </c:pt>
                <c:pt idx="46086">
                  <c:v>230.4299999998629</c:v>
                </c:pt>
                <c:pt idx="46087">
                  <c:v>230.4349999998629</c:v>
                </c:pt>
                <c:pt idx="46088">
                  <c:v>230.4399999998629</c:v>
                </c:pt>
                <c:pt idx="46089">
                  <c:v>230.4449999998629</c:v>
                </c:pt>
                <c:pt idx="46090">
                  <c:v>230.4499999998629</c:v>
                </c:pt>
                <c:pt idx="46091">
                  <c:v>230.4549999998629</c:v>
                </c:pt>
                <c:pt idx="46092">
                  <c:v>230.4599999998629</c:v>
                </c:pt>
                <c:pt idx="46093">
                  <c:v>230.4649999998629</c:v>
                </c:pt>
                <c:pt idx="46094">
                  <c:v>230.4699999998628</c:v>
                </c:pt>
                <c:pt idx="46095">
                  <c:v>230.4749999998627</c:v>
                </c:pt>
                <c:pt idx="46096">
                  <c:v>230.4799999998627</c:v>
                </c:pt>
                <c:pt idx="46097">
                  <c:v>230.4849999998629</c:v>
                </c:pt>
                <c:pt idx="46098">
                  <c:v>230.4899999998628</c:v>
                </c:pt>
                <c:pt idx="46099">
                  <c:v>230.4949999998628</c:v>
                </c:pt>
                <c:pt idx="46100">
                  <c:v>230.4999999998628</c:v>
                </c:pt>
                <c:pt idx="46101">
                  <c:v>230.5049999998627</c:v>
                </c:pt>
                <c:pt idx="46102">
                  <c:v>230.5099999998627</c:v>
                </c:pt>
                <c:pt idx="46103">
                  <c:v>230.5149999998627</c:v>
                </c:pt>
                <c:pt idx="46104">
                  <c:v>230.5199999998623</c:v>
                </c:pt>
                <c:pt idx="46105">
                  <c:v>230.5249999998628</c:v>
                </c:pt>
                <c:pt idx="46106">
                  <c:v>230.5299999998628</c:v>
                </c:pt>
                <c:pt idx="46107">
                  <c:v>230.5349999998627</c:v>
                </c:pt>
                <c:pt idx="46108">
                  <c:v>230.5399999998627</c:v>
                </c:pt>
                <c:pt idx="46109">
                  <c:v>230.5449999998627</c:v>
                </c:pt>
                <c:pt idx="46110">
                  <c:v>230.5499999998625</c:v>
                </c:pt>
                <c:pt idx="46111">
                  <c:v>230.5549999998628</c:v>
                </c:pt>
                <c:pt idx="46112">
                  <c:v>230.5599999998628</c:v>
                </c:pt>
                <c:pt idx="46113">
                  <c:v>230.5649999998627</c:v>
                </c:pt>
                <c:pt idx="46114">
                  <c:v>230.5699999998627</c:v>
                </c:pt>
                <c:pt idx="46115">
                  <c:v>230.5749999998627</c:v>
                </c:pt>
                <c:pt idx="46116">
                  <c:v>230.5799999998627</c:v>
                </c:pt>
                <c:pt idx="46117">
                  <c:v>230.5849999998628</c:v>
                </c:pt>
                <c:pt idx="46118">
                  <c:v>230.5899999998628</c:v>
                </c:pt>
                <c:pt idx="46119">
                  <c:v>230.5949999998628</c:v>
                </c:pt>
                <c:pt idx="46120">
                  <c:v>230.5999999998627</c:v>
                </c:pt>
                <c:pt idx="46121">
                  <c:v>230.6049999998627</c:v>
                </c:pt>
                <c:pt idx="46122">
                  <c:v>230.6099999998627</c:v>
                </c:pt>
                <c:pt idx="46123">
                  <c:v>230.6149999998621</c:v>
                </c:pt>
                <c:pt idx="46124">
                  <c:v>230.6199999998619</c:v>
                </c:pt>
                <c:pt idx="46125">
                  <c:v>230.6249999998627</c:v>
                </c:pt>
                <c:pt idx="46126">
                  <c:v>230.6299999998627</c:v>
                </c:pt>
                <c:pt idx="46127">
                  <c:v>230.6349999998627</c:v>
                </c:pt>
                <c:pt idx="46128">
                  <c:v>230.6399999998627</c:v>
                </c:pt>
                <c:pt idx="46129">
                  <c:v>230.6449999998623</c:v>
                </c:pt>
                <c:pt idx="46130">
                  <c:v>230.6499999998619</c:v>
                </c:pt>
                <c:pt idx="46131">
                  <c:v>230.6549999998627</c:v>
                </c:pt>
                <c:pt idx="46132">
                  <c:v>230.6599999998627</c:v>
                </c:pt>
                <c:pt idx="46133">
                  <c:v>230.6649999998627</c:v>
                </c:pt>
                <c:pt idx="46134">
                  <c:v>230.6699999998627</c:v>
                </c:pt>
                <c:pt idx="46135">
                  <c:v>230.6749999998625</c:v>
                </c:pt>
                <c:pt idx="46136">
                  <c:v>230.6799999998618</c:v>
                </c:pt>
                <c:pt idx="46137">
                  <c:v>230.6849999998627</c:v>
                </c:pt>
                <c:pt idx="46138">
                  <c:v>230.6899999998626</c:v>
                </c:pt>
                <c:pt idx="46139">
                  <c:v>230.6949999998625</c:v>
                </c:pt>
                <c:pt idx="46140">
                  <c:v>230.6999999998625</c:v>
                </c:pt>
                <c:pt idx="46141">
                  <c:v>230.7049999998625</c:v>
                </c:pt>
                <c:pt idx="46142">
                  <c:v>230.7099999998618</c:v>
                </c:pt>
                <c:pt idx="46143">
                  <c:v>230.7149999998618</c:v>
                </c:pt>
                <c:pt idx="46144">
                  <c:v>230.7199999998618</c:v>
                </c:pt>
                <c:pt idx="46145">
                  <c:v>230.7249999998625</c:v>
                </c:pt>
                <c:pt idx="46146">
                  <c:v>230.7299999998625</c:v>
                </c:pt>
                <c:pt idx="46147">
                  <c:v>230.7349999998625</c:v>
                </c:pt>
                <c:pt idx="46148">
                  <c:v>230.7399999998621</c:v>
                </c:pt>
                <c:pt idx="46149">
                  <c:v>230.7449999998618</c:v>
                </c:pt>
                <c:pt idx="46150">
                  <c:v>230.7499999998618</c:v>
                </c:pt>
                <c:pt idx="46151">
                  <c:v>230.7549999998625</c:v>
                </c:pt>
                <c:pt idx="46152">
                  <c:v>230.7599999998625</c:v>
                </c:pt>
                <c:pt idx="46153">
                  <c:v>230.7649999998625</c:v>
                </c:pt>
                <c:pt idx="46154">
                  <c:v>230.7699999998623</c:v>
                </c:pt>
                <c:pt idx="46155">
                  <c:v>230.7749999998618</c:v>
                </c:pt>
                <c:pt idx="46156">
                  <c:v>230.7799999998617</c:v>
                </c:pt>
                <c:pt idx="46157">
                  <c:v>230.7849999998625</c:v>
                </c:pt>
                <c:pt idx="46158">
                  <c:v>230.7899999998625</c:v>
                </c:pt>
                <c:pt idx="46159">
                  <c:v>230.7949999998625</c:v>
                </c:pt>
                <c:pt idx="46160">
                  <c:v>230.7999999998625</c:v>
                </c:pt>
                <c:pt idx="46161">
                  <c:v>230.8049999998626</c:v>
                </c:pt>
                <c:pt idx="46162">
                  <c:v>230.8099999998626</c:v>
                </c:pt>
                <c:pt idx="46163">
                  <c:v>230.8149999998626</c:v>
                </c:pt>
                <c:pt idx="46164">
                  <c:v>230.8199999998625</c:v>
                </c:pt>
                <c:pt idx="46165">
                  <c:v>230.8249999998625</c:v>
                </c:pt>
                <c:pt idx="46166">
                  <c:v>230.8299999998625</c:v>
                </c:pt>
                <c:pt idx="46167">
                  <c:v>230.8349999998625</c:v>
                </c:pt>
                <c:pt idx="46168">
                  <c:v>230.8399999998625</c:v>
                </c:pt>
                <c:pt idx="46169">
                  <c:v>230.8449999998625</c:v>
                </c:pt>
                <c:pt idx="46170">
                  <c:v>230.8499999998625</c:v>
                </c:pt>
                <c:pt idx="46171">
                  <c:v>230.8549999998625</c:v>
                </c:pt>
                <c:pt idx="46172">
                  <c:v>230.8599999998625</c:v>
                </c:pt>
                <c:pt idx="46173">
                  <c:v>230.8649999998625</c:v>
                </c:pt>
                <c:pt idx="46174">
                  <c:v>230.8699999998625</c:v>
                </c:pt>
                <c:pt idx="46175">
                  <c:v>230.8749999998625</c:v>
                </c:pt>
                <c:pt idx="46176">
                  <c:v>230.8799999998625</c:v>
                </c:pt>
                <c:pt idx="46177">
                  <c:v>230.8849999998625</c:v>
                </c:pt>
                <c:pt idx="46178">
                  <c:v>230.8899999998625</c:v>
                </c:pt>
                <c:pt idx="46179">
                  <c:v>230.8949999998625</c:v>
                </c:pt>
                <c:pt idx="46180">
                  <c:v>230.8999999998625</c:v>
                </c:pt>
                <c:pt idx="46181">
                  <c:v>230.9049999998625</c:v>
                </c:pt>
                <c:pt idx="46182">
                  <c:v>230.9099999998624</c:v>
                </c:pt>
                <c:pt idx="46183">
                  <c:v>230.9149999998623</c:v>
                </c:pt>
                <c:pt idx="46184">
                  <c:v>230.9199999998623</c:v>
                </c:pt>
                <c:pt idx="46185">
                  <c:v>230.9249999998625</c:v>
                </c:pt>
                <c:pt idx="46186">
                  <c:v>230.9299999998624</c:v>
                </c:pt>
                <c:pt idx="46187">
                  <c:v>230.9349999998624</c:v>
                </c:pt>
                <c:pt idx="46188">
                  <c:v>230.9399999998624</c:v>
                </c:pt>
                <c:pt idx="46189">
                  <c:v>230.9449999998623</c:v>
                </c:pt>
                <c:pt idx="46190">
                  <c:v>230.9499999998623</c:v>
                </c:pt>
                <c:pt idx="46191">
                  <c:v>230.9549999998624</c:v>
                </c:pt>
                <c:pt idx="46192">
                  <c:v>230.9599999998624</c:v>
                </c:pt>
                <c:pt idx="46193">
                  <c:v>230.9649999998624</c:v>
                </c:pt>
                <c:pt idx="46194">
                  <c:v>230.9699999998624</c:v>
                </c:pt>
                <c:pt idx="46195">
                  <c:v>230.9749999998623</c:v>
                </c:pt>
                <c:pt idx="46196">
                  <c:v>230.9799999998623</c:v>
                </c:pt>
                <c:pt idx="46197">
                  <c:v>230.9849999998624</c:v>
                </c:pt>
                <c:pt idx="46198">
                  <c:v>230.9899999998624</c:v>
                </c:pt>
                <c:pt idx="46199">
                  <c:v>230.9949999998624</c:v>
                </c:pt>
                <c:pt idx="46200">
                  <c:v>230.9999999998624</c:v>
                </c:pt>
                <c:pt idx="46201">
                  <c:v>231.0049999998623</c:v>
                </c:pt>
                <c:pt idx="46202">
                  <c:v>231.0099999998623</c:v>
                </c:pt>
                <c:pt idx="46203">
                  <c:v>231.0149999998623</c:v>
                </c:pt>
                <c:pt idx="46204">
                  <c:v>231.0199999998623</c:v>
                </c:pt>
                <c:pt idx="46205">
                  <c:v>231.0249999998624</c:v>
                </c:pt>
                <c:pt idx="46206">
                  <c:v>231.0299999998624</c:v>
                </c:pt>
                <c:pt idx="46207">
                  <c:v>231.0349999998624</c:v>
                </c:pt>
                <c:pt idx="46208">
                  <c:v>231.0399999998623</c:v>
                </c:pt>
                <c:pt idx="46209">
                  <c:v>231.0449999998623</c:v>
                </c:pt>
                <c:pt idx="46210">
                  <c:v>231.0499999998623</c:v>
                </c:pt>
                <c:pt idx="46211">
                  <c:v>231.0549999998623</c:v>
                </c:pt>
                <c:pt idx="46212">
                  <c:v>231.0599999998623</c:v>
                </c:pt>
                <c:pt idx="46213">
                  <c:v>231.0649999998623</c:v>
                </c:pt>
                <c:pt idx="46214">
                  <c:v>231.0699999998623</c:v>
                </c:pt>
                <c:pt idx="46215">
                  <c:v>231.0749999998623</c:v>
                </c:pt>
                <c:pt idx="46216">
                  <c:v>231.0799999998623</c:v>
                </c:pt>
                <c:pt idx="46217">
                  <c:v>231.0849999998623</c:v>
                </c:pt>
                <c:pt idx="46218">
                  <c:v>231.0899999998623</c:v>
                </c:pt>
                <c:pt idx="46219">
                  <c:v>231.0949999998623</c:v>
                </c:pt>
                <c:pt idx="46220">
                  <c:v>231.0999999998623</c:v>
                </c:pt>
                <c:pt idx="46221">
                  <c:v>231.1049999998623</c:v>
                </c:pt>
                <c:pt idx="46222">
                  <c:v>231.1099999998623</c:v>
                </c:pt>
                <c:pt idx="46223">
                  <c:v>231.1149999998621</c:v>
                </c:pt>
                <c:pt idx="46224">
                  <c:v>231.1199999998614</c:v>
                </c:pt>
                <c:pt idx="46225">
                  <c:v>231.1249999998623</c:v>
                </c:pt>
                <c:pt idx="46226">
                  <c:v>231.1299999998622</c:v>
                </c:pt>
                <c:pt idx="46227">
                  <c:v>231.1349999998621</c:v>
                </c:pt>
                <c:pt idx="46228">
                  <c:v>231.1399999998621</c:v>
                </c:pt>
                <c:pt idx="46229">
                  <c:v>231.1449999998621</c:v>
                </c:pt>
                <c:pt idx="46230">
                  <c:v>231.1499999998614</c:v>
                </c:pt>
                <c:pt idx="46231">
                  <c:v>231.1549999998622</c:v>
                </c:pt>
                <c:pt idx="46232">
                  <c:v>231.1599999998622</c:v>
                </c:pt>
                <c:pt idx="46233">
                  <c:v>231.1649999998621</c:v>
                </c:pt>
                <c:pt idx="46234">
                  <c:v>231.1699999998621</c:v>
                </c:pt>
                <c:pt idx="46235">
                  <c:v>231.1749999998621</c:v>
                </c:pt>
                <c:pt idx="46236">
                  <c:v>231.1799999998615</c:v>
                </c:pt>
                <c:pt idx="46237">
                  <c:v>231.1849999998622</c:v>
                </c:pt>
                <c:pt idx="46238">
                  <c:v>231.1899999998622</c:v>
                </c:pt>
                <c:pt idx="46239">
                  <c:v>231.1949999998621</c:v>
                </c:pt>
                <c:pt idx="46240">
                  <c:v>231.1999999998621</c:v>
                </c:pt>
                <c:pt idx="46241">
                  <c:v>231.2049999998621</c:v>
                </c:pt>
                <c:pt idx="46242">
                  <c:v>231.2099999998619</c:v>
                </c:pt>
                <c:pt idx="46243">
                  <c:v>231.2149999998613</c:v>
                </c:pt>
                <c:pt idx="46244">
                  <c:v>231.2199999998613</c:v>
                </c:pt>
                <c:pt idx="46245">
                  <c:v>231.2249999998621</c:v>
                </c:pt>
                <c:pt idx="46246">
                  <c:v>231.2299999998621</c:v>
                </c:pt>
                <c:pt idx="46247">
                  <c:v>231.2349999998621</c:v>
                </c:pt>
                <c:pt idx="46248">
                  <c:v>231.2399999998621</c:v>
                </c:pt>
                <c:pt idx="46249">
                  <c:v>231.2449999998613</c:v>
                </c:pt>
                <c:pt idx="46250">
                  <c:v>231.2499999998613</c:v>
                </c:pt>
                <c:pt idx="46251">
                  <c:v>231.2549999998622</c:v>
                </c:pt>
                <c:pt idx="46252">
                  <c:v>231.2599999998621</c:v>
                </c:pt>
                <c:pt idx="46253">
                  <c:v>231.2649999998621</c:v>
                </c:pt>
                <c:pt idx="46254">
                  <c:v>231.2699999998621</c:v>
                </c:pt>
                <c:pt idx="46255">
                  <c:v>231.2749999998613</c:v>
                </c:pt>
                <c:pt idx="46256">
                  <c:v>231.2799999998613</c:v>
                </c:pt>
                <c:pt idx="46257">
                  <c:v>231.2849999998621</c:v>
                </c:pt>
                <c:pt idx="46258">
                  <c:v>231.2899999998621</c:v>
                </c:pt>
                <c:pt idx="46259">
                  <c:v>231.2949999998621</c:v>
                </c:pt>
                <c:pt idx="46260">
                  <c:v>231.2999999998621</c:v>
                </c:pt>
                <c:pt idx="46261">
                  <c:v>231.3049999998621</c:v>
                </c:pt>
                <c:pt idx="46262">
                  <c:v>231.3099999998621</c:v>
                </c:pt>
                <c:pt idx="46263">
                  <c:v>231.3149999998621</c:v>
                </c:pt>
                <c:pt idx="46264">
                  <c:v>231.3199999998621</c:v>
                </c:pt>
                <c:pt idx="46265">
                  <c:v>231.3249999998621</c:v>
                </c:pt>
                <c:pt idx="46266">
                  <c:v>231.3299999998621</c:v>
                </c:pt>
                <c:pt idx="46267">
                  <c:v>231.3349999998621</c:v>
                </c:pt>
                <c:pt idx="46268">
                  <c:v>231.3399999998621</c:v>
                </c:pt>
                <c:pt idx="46269">
                  <c:v>231.3449999998621</c:v>
                </c:pt>
                <c:pt idx="46270">
                  <c:v>231.349999999862</c:v>
                </c:pt>
                <c:pt idx="46271">
                  <c:v>231.3549999998621</c:v>
                </c:pt>
                <c:pt idx="46272">
                  <c:v>231.3599999998621</c:v>
                </c:pt>
                <c:pt idx="46273">
                  <c:v>231.3649999998621</c:v>
                </c:pt>
                <c:pt idx="46274">
                  <c:v>231.369999999862</c:v>
                </c:pt>
                <c:pt idx="46275">
                  <c:v>231.374999999862</c:v>
                </c:pt>
                <c:pt idx="46276">
                  <c:v>231.379999999862</c:v>
                </c:pt>
                <c:pt idx="46277">
                  <c:v>231.384999999862</c:v>
                </c:pt>
                <c:pt idx="46278">
                  <c:v>231.389999999862</c:v>
                </c:pt>
                <c:pt idx="46279">
                  <c:v>231.394999999862</c:v>
                </c:pt>
                <c:pt idx="46280">
                  <c:v>231.399999999862</c:v>
                </c:pt>
                <c:pt idx="46281">
                  <c:v>231.404999999862</c:v>
                </c:pt>
                <c:pt idx="46282">
                  <c:v>231.409999999862</c:v>
                </c:pt>
                <c:pt idx="46283">
                  <c:v>231.4149999998619</c:v>
                </c:pt>
                <c:pt idx="46284">
                  <c:v>231.4199999998619</c:v>
                </c:pt>
                <c:pt idx="46285">
                  <c:v>231.424999999862</c:v>
                </c:pt>
                <c:pt idx="46286">
                  <c:v>231.429999999862</c:v>
                </c:pt>
                <c:pt idx="46287">
                  <c:v>231.434999999862</c:v>
                </c:pt>
                <c:pt idx="46288">
                  <c:v>231.439999999862</c:v>
                </c:pt>
                <c:pt idx="46289">
                  <c:v>231.4449999998619</c:v>
                </c:pt>
                <c:pt idx="46290">
                  <c:v>231.4499999998619</c:v>
                </c:pt>
                <c:pt idx="46291">
                  <c:v>231.454999999862</c:v>
                </c:pt>
                <c:pt idx="46292">
                  <c:v>231.459999999862</c:v>
                </c:pt>
                <c:pt idx="46293">
                  <c:v>231.464999999862</c:v>
                </c:pt>
                <c:pt idx="46294">
                  <c:v>231.469999999862</c:v>
                </c:pt>
                <c:pt idx="46295">
                  <c:v>231.474999999862</c:v>
                </c:pt>
                <c:pt idx="46296">
                  <c:v>231.4799999998619</c:v>
                </c:pt>
                <c:pt idx="46297">
                  <c:v>231.4849999998619</c:v>
                </c:pt>
                <c:pt idx="46298">
                  <c:v>231.4899999998619</c:v>
                </c:pt>
                <c:pt idx="46299">
                  <c:v>231.4949999998619</c:v>
                </c:pt>
                <c:pt idx="46300">
                  <c:v>231.4999999998619</c:v>
                </c:pt>
                <c:pt idx="46301">
                  <c:v>231.5049999998619</c:v>
                </c:pt>
                <c:pt idx="46302">
                  <c:v>231.5099999998619</c:v>
                </c:pt>
                <c:pt idx="46303">
                  <c:v>231.5149999998619</c:v>
                </c:pt>
                <c:pt idx="46304">
                  <c:v>231.5199999998619</c:v>
                </c:pt>
                <c:pt idx="46305">
                  <c:v>231.5249999998619</c:v>
                </c:pt>
                <c:pt idx="46306">
                  <c:v>231.5299999998619</c:v>
                </c:pt>
                <c:pt idx="46307">
                  <c:v>231.5349999998619</c:v>
                </c:pt>
                <c:pt idx="46308">
                  <c:v>231.5399999998619</c:v>
                </c:pt>
                <c:pt idx="46309">
                  <c:v>231.5449999998619</c:v>
                </c:pt>
                <c:pt idx="46310">
                  <c:v>231.5499999998619</c:v>
                </c:pt>
                <c:pt idx="46311">
                  <c:v>231.5549999998619</c:v>
                </c:pt>
                <c:pt idx="46312">
                  <c:v>231.5599999998619</c:v>
                </c:pt>
                <c:pt idx="46313">
                  <c:v>231.5649999998619</c:v>
                </c:pt>
                <c:pt idx="46314">
                  <c:v>231.5699999998617</c:v>
                </c:pt>
                <c:pt idx="46315">
                  <c:v>231.5749999998617</c:v>
                </c:pt>
                <c:pt idx="46316">
                  <c:v>231.5799999998617</c:v>
                </c:pt>
                <c:pt idx="46317">
                  <c:v>231.5849999998619</c:v>
                </c:pt>
                <c:pt idx="46318">
                  <c:v>231.5899999998618</c:v>
                </c:pt>
                <c:pt idx="46319">
                  <c:v>231.5949999998618</c:v>
                </c:pt>
                <c:pt idx="46320">
                  <c:v>231.5999999998618</c:v>
                </c:pt>
                <c:pt idx="46321">
                  <c:v>231.6049999998617</c:v>
                </c:pt>
                <c:pt idx="46322">
                  <c:v>231.6099999998617</c:v>
                </c:pt>
                <c:pt idx="46323">
                  <c:v>231.6149999998617</c:v>
                </c:pt>
                <c:pt idx="46324">
                  <c:v>231.6199999998611</c:v>
                </c:pt>
                <c:pt idx="46325">
                  <c:v>231.6249999998618</c:v>
                </c:pt>
                <c:pt idx="46326">
                  <c:v>231.6299999998618</c:v>
                </c:pt>
                <c:pt idx="46327">
                  <c:v>231.6349999998617</c:v>
                </c:pt>
                <c:pt idx="46328">
                  <c:v>231.6399999998617</c:v>
                </c:pt>
                <c:pt idx="46329">
                  <c:v>231.6449999998617</c:v>
                </c:pt>
                <c:pt idx="46330">
                  <c:v>231.6499999998613</c:v>
                </c:pt>
                <c:pt idx="46331">
                  <c:v>231.6549999998618</c:v>
                </c:pt>
                <c:pt idx="46332">
                  <c:v>231.6599999998618</c:v>
                </c:pt>
                <c:pt idx="46333">
                  <c:v>231.6649999998617</c:v>
                </c:pt>
                <c:pt idx="46334">
                  <c:v>231.6699999998617</c:v>
                </c:pt>
                <c:pt idx="46335">
                  <c:v>231.6749999998617</c:v>
                </c:pt>
                <c:pt idx="46336">
                  <c:v>231.6799999998615</c:v>
                </c:pt>
                <c:pt idx="46337">
                  <c:v>231.6849999998618</c:v>
                </c:pt>
                <c:pt idx="46338">
                  <c:v>231.6899999998618</c:v>
                </c:pt>
                <c:pt idx="46339">
                  <c:v>231.6949999998617</c:v>
                </c:pt>
                <c:pt idx="46340">
                  <c:v>231.6999999998617</c:v>
                </c:pt>
                <c:pt idx="46341">
                  <c:v>231.7049999998617</c:v>
                </c:pt>
                <c:pt idx="46342">
                  <c:v>231.7099999998617</c:v>
                </c:pt>
                <c:pt idx="46343">
                  <c:v>231.7149999998609</c:v>
                </c:pt>
                <c:pt idx="46344">
                  <c:v>231.7199999998609</c:v>
                </c:pt>
                <c:pt idx="46345">
                  <c:v>231.7249999998617</c:v>
                </c:pt>
                <c:pt idx="46346">
                  <c:v>231.7299999998617</c:v>
                </c:pt>
                <c:pt idx="46347">
                  <c:v>231.7349999998617</c:v>
                </c:pt>
                <c:pt idx="46348">
                  <c:v>231.7399999998617</c:v>
                </c:pt>
                <c:pt idx="46349">
                  <c:v>231.7449999998611</c:v>
                </c:pt>
                <c:pt idx="46350">
                  <c:v>231.7499999998609</c:v>
                </c:pt>
                <c:pt idx="46351">
                  <c:v>231.7549999998617</c:v>
                </c:pt>
                <c:pt idx="46352">
                  <c:v>231.7599999998617</c:v>
                </c:pt>
                <c:pt idx="46353">
                  <c:v>231.7649999998617</c:v>
                </c:pt>
                <c:pt idx="46354">
                  <c:v>231.7699999998617</c:v>
                </c:pt>
                <c:pt idx="46355">
                  <c:v>231.7749999998613</c:v>
                </c:pt>
                <c:pt idx="46356">
                  <c:v>231.7799999998608</c:v>
                </c:pt>
                <c:pt idx="46357">
                  <c:v>231.7849999998617</c:v>
                </c:pt>
                <c:pt idx="46358">
                  <c:v>231.7899999998615</c:v>
                </c:pt>
                <c:pt idx="46359">
                  <c:v>231.7949999998615</c:v>
                </c:pt>
                <c:pt idx="46360">
                  <c:v>231.7999999998615</c:v>
                </c:pt>
                <c:pt idx="46361">
                  <c:v>231.8049999998616</c:v>
                </c:pt>
                <c:pt idx="46362">
                  <c:v>231.8099999998616</c:v>
                </c:pt>
                <c:pt idx="46363">
                  <c:v>231.8149999998616</c:v>
                </c:pt>
                <c:pt idx="46364">
                  <c:v>231.8199999998616</c:v>
                </c:pt>
                <c:pt idx="46365">
                  <c:v>231.8249999998616</c:v>
                </c:pt>
                <c:pt idx="46366">
                  <c:v>231.8299999998616</c:v>
                </c:pt>
                <c:pt idx="46367">
                  <c:v>231.8349999998616</c:v>
                </c:pt>
                <c:pt idx="46368">
                  <c:v>231.8399999998616</c:v>
                </c:pt>
                <c:pt idx="46369">
                  <c:v>231.8449999998616</c:v>
                </c:pt>
                <c:pt idx="46370">
                  <c:v>231.8499999998616</c:v>
                </c:pt>
                <c:pt idx="46371">
                  <c:v>231.8549999998616</c:v>
                </c:pt>
                <c:pt idx="46372">
                  <c:v>231.8599999998616</c:v>
                </c:pt>
                <c:pt idx="46373">
                  <c:v>231.8649999998616</c:v>
                </c:pt>
                <c:pt idx="46374">
                  <c:v>231.8699999998616</c:v>
                </c:pt>
                <c:pt idx="46375">
                  <c:v>231.8749999998616</c:v>
                </c:pt>
                <c:pt idx="46376">
                  <c:v>231.8799999998616</c:v>
                </c:pt>
                <c:pt idx="46377">
                  <c:v>231.8849999998616</c:v>
                </c:pt>
                <c:pt idx="46378">
                  <c:v>231.8899999998616</c:v>
                </c:pt>
                <c:pt idx="46379">
                  <c:v>231.8949999998616</c:v>
                </c:pt>
                <c:pt idx="46380">
                  <c:v>231.8999999998616</c:v>
                </c:pt>
                <c:pt idx="46381">
                  <c:v>231.9049999998616</c:v>
                </c:pt>
                <c:pt idx="46382">
                  <c:v>231.9099999998616</c:v>
                </c:pt>
                <c:pt idx="46383">
                  <c:v>231.9149999998615</c:v>
                </c:pt>
                <c:pt idx="46384">
                  <c:v>231.9199999998615</c:v>
                </c:pt>
                <c:pt idx="46385">
                  <c:v>231.9249999998615</c:v>
                </c:pt>
                <c:pt idx="46386">
                  <c:v>231.9299999998615</c:v>
                </c:pt>
                <c:pt idx="46387">
                  <c:v>231.9349999998615</c:v>
                </c:pt>
                <c:pt idx="46388">
                  <c:v>231.9399999998615</c:v>
                </c:pt>
                <c:pt idx="46389">
                  <c:v>231.9449999998615</c:v>
                </c:pt>
                <c:pt idx="46390">
                  <c:v>231.9499999998615</c:v>
                </c:pt>
                <c:pt idx="46391">
                  <c:v>231.9549999998615</c:v>
                </c:pt>
                <c:pt idx="46392">
                  <c:v>231.9599999998615</c:v>
                </c:pt>
                <c:pt idx="46393">
                  <c:v>231.9649999998615</c:v>
                </c:pt>
                <c:pt idx="46394">
                  <c:v>231.9699999998615</c:v>
                </c:pt>
                <c:pt idx="46395">
                  <c:v>231.9749999998615</c:v>
                </c:pt>
                <c:pt idx="46396">
                  <c:v>231.9799999998615</c:v>
                </c:pt>
                <c:pt idx="46397">
                  <c:v>231.9849999998615</c:v>
                </c:pt>
                <c:pt idx="46398">
                  <c:v>231.9899999998615</c:v>
                </c:pt>
                <c:pt idx="46399">
                  <c:v>231.9949999998615</c:v>
                </c:pt>
                <c:pt idx="46400">
                  <c:v>231.9999999998615</c:v>
                </c:pt>
                <c:pt idx="46401">
                  <c:v>232.0049999998615</c:v>
                </c:pt>
                <c:pt idx="46402">
                  <c:v>232.0099999998613</c:v>
                </c:pt>
                <c:pt idx="46403">
                  <c:v>232.0149999998613</c:v>
                </c:pt>
                <c:pt idx="46404">
                  <c:v>232.0199999998613</c:v>
                </c:pt>
                <c:pt idx="46405">
                  <c:v>232.0249999998614</c:v>
                </c:pt>
                <c:pt idx="46406">
                  <c:v>232.0299999998614</c:v>
                </c:pt>
                <c:pt idx="46407">
                  <c:v>232.0349999998614</c:v>
                </c:pt>
                <c:pt idx="46408">
                  <c:v>232.0399999998614</c:v>
                </c:pt>
                <c:pt idx="46409">
                  <c:v>232.0449999998613</c:v>
                </c:pt>
                <c:pt idx="46410">
                  <c:v>232.0499999998613</c:v>
                </c:pt>
                <c:pt idx="46411">
                  <c:v>232.0549999998614</c:v>
                </c:pt>
                <c:pt idx="46412">
                  <c:v>232.0599999998614</c:v>
                </c:pt>
                <c:pt idx="46413">
                  <c:v>232.0649999998614</c:v>
                </c:pt>
                <c:pt idx="46414">
                  <c:v>232.0699999998614</c:v>
                </c:pt>
                <c:pt idx="46415">
                  <c:v>232.0749999998613</c:v>
                </c:pt>
                <c:pt idx="46416">
                  <c:v>232.0799999998613</c:v>
                </c:pt>
                <c:pt idx="46417">
                  <c:v>232.0849999998614</c:v>
                </c:pt>
                <c:pt idx="46418">
                  <c:v>232.0899999998614</c:v>
                </c:pt>
                <c:pt idx="46419">
                  <c:v>232.0949999998614</c:v>
                </c:pt>
                <c:pt idx="46420">
                  <c:v>232.0999999998614</c:v>
                </c:pt>
                <c:pt idx="46421">
                  <c:v>232.1049999998613</c:v>
                </c:pt>
                <c:pt idx="46422">
                  <c:v>232.1099999998613</c:v>
                </c:pt>
                <c:pt idx="46423">
                  <c:v>232.1149999998613</c:v>
                </c:pt>
                <c:pt idx="46424">
                  <c:v>232.1199999998611</c:v>
                </c:pt>
                <c:pt idx="46425">
                  <c:v>232.1249999998614</c:v>
                </c:pt>
                <c:pt idx="46426">
                  <c:v>232.1299999998614</c:v>
                </c:pt>
                <c:pt idx="46427">
                  <c:v>232.1349999998613</c:v>
                </c:pt>
                <c:pt idx="46428">
                  <c:v>232.1399999998613</c:v>
                </c:pt>
                <c:pt idx="46429">
                  <c:v>232.1449999998613</c:v>
                </c:pt>
                <c:pt idx="46430">
                  <c:v>232.1499999998613</c:v>
                </c:pt>
                <c:pt idx="46431">
                  <c:v>232.1549999998613</c:v>
                </c:pt>
                <c:pt idx="46432">
                  <c:v>232.1599999998613</c:v>
                </c:pt>
                <c:pt idx="46433">
                  <c:v>232.1649999998613</c:v>
                </c:pt>
                <c:pt idx="46434">
                  <c:v>232.1699999998613</c:v>
                </c:pt>
                <c:pt idx="46435">
                  <c:v>232.1749999998613</c:v>
                </c:pt>
                <c:pt idx="46436">
                  <c:v>232.1799999998613</c:v>
                </c:pt>
                <c:pt idx="46437">
                  <c:v>232.1849999998613</c:v>
                </c:pt>
                <c:pt idx="46438">
                  <c:v>232.1899999998613</c:v>
                </c:pt>
                <c:pt idx="46439">
                  <c:v>232.1949999998613</c:v>
                </c:pt>
                <c:pt idx="46440">
                  <c:v>232.1999999998613</c:v>
                </c:pt>
                <c:pt idx="46441">
                  <c:v>232.2049999998613</c:v>
                </c:pt>
                <c:pt idx="46442">
                  <c:v>232.2099999998613</c:v>
                </c:pt>
                <c:pt idx="46443">
                  <c:v>232.2149999998609</c:v>
                </c:pt>
                <c:pt idx="46444">
                  <c:v>232.2199999998604</c:v>
                </c:pt>
                <c:pt idx="46445">
                  <c:v>232.2249999998613</c:v>
                </c:pt>
                <c:pt idx="46446">
                  <c:v>232.2299999998611</c:v>
                </c:pt>
                <c:pt idx="46447">
                  <c:v>232.2349999998611</c:v>
                </c:pt>
                <c:pt idx="46448">
                  <c:v>232.2399999998611</c:v>
                </c:pt>
                <c:pt idx="46449">
                  <c:v>232.2449999998611</c:v>
                </c:pt>
                <c:pt idx="46450">
                  <c:v>232.2499999998604</c:v>
                </c:pt>
                <c:pt idx="46451">
                  <c:v>232.2549999998612</c:v>
                </c:pt>
                <c:pt idx="46452">
                  <c:v>232.2599999998612</c:v>
                </c:pt>
                <c:pt idx="46453">
                  <c:v>232.2649999998611</c:v>
                </c:pt>
                <c:pt idx="46454">
                  <c:v>232.2699999998611</c:v>
                </c:pt>
                <c:pt idx="46455">
                  <c:v>232.2749999998611</c:v>
                </c:pt>
                <c:pt idx="46456">
                  <c:v>232.2799999998605</c:v>
                </c:pt>
                <c:pt idx="46457">
                  <c:v>232.2849999998612</c:v>
                </c:pt>
                <c:pt idx="46458">
                  <c:v>232.2899999998612</c:v>
                </c:pt>
                <c:pt idx="46459">
                  <c:v>232.2949999998611</c:v>
                </c:pt>
                <c:pt idx="46460">
                  <c:v>232.2999999998611</c:v>
                </c:pt>
                <c:pt idx="46461">
                  <c:v>232.3049999998612</c:v>
                </c:pt>
                <c:pt idx="46462">
                  <c:v>232.3099999998612</c:v>
                </c:pt>
                <c:pt idx="46463">
                  <c:v>232.3149999998612</c:v>
                </c:pt>
                <c:pt idx="46464">
                  <c:v>232.3199999998612</c:v>
                </c:pt>
                <c:pt idx="46465">
                  <c:v>232.3249999998612</c:v>
                </c:pt>
                <c:pt idx="46466">
                  <c:v>232.3299999998612</c:v>
                </c:pt>
                <c:pt idx="46467">
                  <c:v>232.3349999998612</c:v>
                </c:pt>
                <c:pt idx="46468">
                  <c:v>232.3399999998612</c:v>
                </c:pt>
                <c:pt idx="46469">
                  <c:v>232.3449999998612</c:v>
                </c:pt>
                <c:pt idx="46470">
                  <c:v>232.3499999998612</c:v>
                </c:pt>
                <c:pt idx="46471">
                  <c:v>232.3549999998612</c:v>
                </c:pt>
                <c:pt idx="46472">
                  <c:v>232.3599999998611</c:v>
                </c:pt>
                <c:pt idx="46473">
                  <c:v>232.3649999998611</c:v>
                </c:pt>
                <c:pt idx="46474">
                  <c:v>232.3699999998611</c:v>
                </c:pt>
                <c:pt idx="46475">
                  <c:v>232.3749999998611</c:v>
                </c:pt>
                <c:pt idx="46476">
                  <c:v>232.3799999998611</c:v>
                </c:pt>
                <c:pt idx="46477">
                  <c:v>232.3849999998612</c:v>
                </c:pt>
                <c:pt idx="46478">
                  <c:v>232.3899999998611</c:v>
                </c:pt>
                <c:pt idx="46479">
                  <c:v>232.3949999998611</c:v>
                </c:pt>
                <c:pt idx="46480">
                  <c:v>232.3999999998611</c:v>
                </c:pt>
                <c:pt idx="46481">
                  <c:v>232.4049999998611</c:v>
                </c:pt>
                <c:pt idx="46482">
                  <c:v>232.4099999998611</c:v>
                </c:pt>
                <c:pt idx="46483">
                  <c:v>232.4149999998611</c:v>
                </c:pt>
                <c:pt idx="46484">
                  <c:v>232.4199999998611</c:v>
                </c:pt>
                <c:pt idx="46485">
                  <c:v>232.4249999998611</c:v>
                </c:pt>
                <c:pt idx="46486">
                  <c:v>232.4299999998611</c:v>
                </c:pt>
                <c:pt idx="46487">
                  <c:v>232.4349999998611</c:v>
                </c:pt>
                <c:pt idx="46488">
                  <c:v>232.4399999998611</c:v>
                </c:pt>
                <c:pt idx="46489">
                  <c:v>232.4449999998611</c:v>
                </c:pt>
                <c:pt idx="46490">
                  <c:v>232.4499999998609</c:v>
                </c:pt>
                <c:pt idx="46491">
                  <c:v>232.4549999998611</c:v>
                </c:pt>
                <c:pt idx="46492">
                  <c:v>232.4599999998611</c:v>
                </c:pt>
                <c:pt idx="46493">
                  <c:v>232.464999999861</c:v>
                </c:pt>
                <c:pt idx="46494">
                  <c:v>232.469999999861</c:v>
                </c:pt>
                <c:pt idx="46495">
                  <c:v>232.474999999861</c:v>
                </c:pt>
                <c:pt idx="46496">
                  <c:v>232.479999999861</c:v>
                </c:pt>
                <c:pt idx="46497">
                  <c:v>232.484999999861</c:v>
                </c:pt>
                <c:pt idx="46498">
                  <c:v>232.489999999861</c:v>
                </c:pt>
                <c:pt idx="46499">
                  <c:v>232.494999999861</c:v>
                </c:pt>
                <c:pt idx="46500">
                  <c:v>232.499999999861</c:v>
                </c:pt>
                <c:pt idx="46501">
                  <c:v>232.504999999861</c:v>
                </c:pt>
                <c:pt idx="46502">
                  <c:v>232.509999999861</c:v>
                </c:pt>
                <c:pt idx="46503">
                  <c:v>232.5149999998609</c:v>
                </c:pt>
                <c:pt idx="46504">
                  <c:v>232.5199999998609</c:v>
                </c:pt>
                <c:pt idx="46505">
                  <c:v>232.524999999861</c:v>
                </c:pt>
                <c:pt idx="46506">
                  <c:v>232.529999999861</c:v>
                </c:pt>
                <c:pt idx="46507">
                  <c:v>232.534999999861</c:v>
                </c:pt>
                <c:pt idx="46508">
                  <c:v>232.539999999861</c:v>
                </c:pt>
                <c:pt idx="46509">
                  <c:v>232.5449999998609</c:v>
                </c:pt>
                <c:pt idx="46510">
                  <c:v>232.5499999998609</c:v>
                </c:pt>
                <c:pt idx="46511">
                  <c:v>232.554999999861</c:v>
                </c:pt>
                <c:pt idx="46512">
                  <c:v>232.559999999861</c:v>
                </c:pt>
                <c:pt idx="46513">
                  <c:v>232.564999999861</c:v>
                </c:pt>
                <c:pt idx="46514">
                  <c:v>232.569999999861</c:v>
                </c:pt>
                <c:pt idx="46515">
                  <c:v>232.5749999998609</c:v>
                </c:pt>
                <c:pt idx="46516">
                  <c:v>232.5799999998609</c:v>
                </c:pt>
                <c:pt idx="46517">
                  <c:v>232.5849999998609</c:v>
                </c:pt>
                <c:pt idx="46518">
                  <c:v>232.5899999998609</c:v>
                </c:pt>
                <c:pt idx="46519">
                  <c:v>232.5949999998609</c:v>
                </c:pt>
                <c:pt idx="46520">
                  <c:v>232.5999999998609</c:v>
                </c:pt>
                <c:pt idx="46521">
                  <c:v>232.6049999998609</c:v>
                </c:pt>
                <c:pt idx="46522">
                  <c:v>232.6099999998609</c:v>
                </c:pt>
                <c:pt idx="46523">
                  <c:v>232.6149999998609</c:v>
                </c:pt>
                <c:pt idx="46524">
                  <c:v>232.6199999998609</c:v>
                </c:pt>
                <c:pt idx="46525">
                  <c:v>232.6249999998609</c:v>
                </c:pt>
                <c:pt idx="46526">
                  <c:v>232.6299999998609</c:v>
                </c:pt>
                <c:pt idx="46527">
                  <c:v>232.6349999998609</c:v>
                </c:pt>
                <c:pt idx="46528">
                  <c:v>232.6399999998609</c:v>
                </c:pt>
                <c:pt idx="46529">
                  <c:v>232.6449999998609</c:v>
                </c:pt>
                <c:pt idx="46530">
                  <c:v>232.6499999998609</c:v>
                </c:pt>
                <c:pt idx="46531">
                  <c:v>232.6549999998609</c:v>
                </c:pt>
                <c:pt idx="46532">
                  <c:v>232.6599999998609</c:v>
                </c:pt>
                <c:pt idx="46533">
                  <c:v>232.6649999998609</c:v>
                </c:pt>
                <c:pt idx="46534">
                  <c:v>232.6699999998607</c:v>
                </c:pt>
                <c:pt idx="46535">
                  <c:v>232.6749999998607</c:v>
                </c:pt>
                <c:pt idx="46536">
                  <c:v>232.6799999998607</c:v>
                </c:pt>
                <c:pt idx="46537">
                  <c:v>232.6849999998608</c:v>
                </c:pt>
                <c:pt idx="46538">
                  <c:v>232.6899999998608</c:v>
                </c:pt>
                <c:pt idx="46539">
                  <c:v>232.6949999998608</c:v>
                </c:pt>
                <c:pt idx="46540">
                  <c:v>232.6999999998608</c:v>
                </c:pt>
                <c:pt idx="46541">
                  <c:v>232.7049999998607</c:v>
                </c:pt>
                <c:pt idx="46542">
                  <c:v>232.7099999998607</c:v>
                </c:pt>
                <c:pt idx="46543">
                  <c:v>232.7149999998607</c:v>
                </c:pt>
                <c:pt idx="46544">
                  <c:v>232.7199999998601</c:v>
                </c:pt>
                <c:pt idx="46545">
                  <c:v>232.7249999998608</c:v>
                </c:pt>
                <c:pt idx="46546">
                  <c:v>232.7299999998608</c:v>
                </c:pt>
                <c:pt idx="46547">
                  <c:v>232.7349999998607</c:v>
                </c:pt>
                <c:pt idx="46548">
                  <c:v>232.7399999998607</c:v>
                </c:pt>
                <c:pt idx="46549">
                  <c:v>232.7449999998607</c:v>
                </c:pt>
                <c:pt idx="46550">
                  <c:v>232.7499999998603</c:v>
                </c:pt>
                <c:pt idx="46551">
                  <c:v>232.7549999998608</c:v>
                </c:pt>
                <c:pt idx="46552">
                  <c:v>232.7599999998608</c:v>
                </c:pt>
                <c:pt idx="46553">
                  <c:v>232.7649999998607</c:v>
                </c:pt>
                <c:pt idx="46554">
                  <c:v>232.7699999998607</c:v>
                </c:pt>
                <c:pt idx="46555">
                  <c:v>232.7749999998607</c:v>
                </c:pt>
                <c:pt idx="46556">
                  <c:v>232.7799999998605</c:v>
                </c:pt>
                <c:pt idx="46557">
                  <c:v>232.7849999998608</c:v>
                </c:pt>
                <c:pt idx="46558">
                  <c:v>232.7899999998608</c:v>
                </c:pt>
                <c:pt idx="46559">
                  <c:v>232.7949999998607</c:v>
                </c:pt>
                <c:pt idx="46560">
                  <c:v>232.7999999998607</c:v>
                </c:pt>
                <c:pt idx="46561">
                  <c:v>232.8049999998607</c:v>
                </c:pt>
                <c:pt idx="46562">
                  <c:v>232.8099999998607</c:v>
                </c:pt>
                <c:pt idx="46563">
                  <c:v>232.8149999998607</c:v>
                </c:pt>
                <c:pt idx="46564">
                  <c:v>232.8199999998607</c:v>
                </c:pt>
                <c:pt idx="46565">
                  <c:v>232.8249999998608</c:v>
                </c:pt>
                <c:pt idx="46566">
                  <c:v>232.8299999998607</c:v>
                </c:pt>
                <c:pt idx="46567">
                  <c:v>232.8349999998607</c:v>
                </c:pt>
                <c:pt idx="46568">
                  <c:v>232.8399999998607</c:v>
                </c:pt>
                <c:pt idx="46569">
                  <c:v>232.8449999998607</c:v>
                </c:pt>
                <c:pt idx="46570">
                  <c:v>232.8499999998607</c:v>
                </c:pt>
                <c:pt idx="46571">
                  <c:v>232.8549999998607</c:v>
                </c:pt>
                <c:pt idx="46572">
                  <c:v>232.8599999998607</c:v>
                </c:pt>
                <c:pt idx="46573">
                  <c:v>232.8649999998607</c:v>
                </c:pt>
                <c:pt idx="46574">
                  <c:v>232.8699999998607</c:v>
                </c:pt>
                <c:pt idx="46575">
                  <c:v>232.8749999998607</c:v>
                </c:pt>
                <c:pt idx="46576">
                  <c:v>232.8799999998607</c:v>
                </c:pt>
                <c:pt idx="46577">
                  <c:v>232.8849999998607</c:v>
                </c:pt>
                <c:pt idx="46578">
                  <c:v>232.8899999998607</c:v>
                </c:pt>
                <c:pt idx="46579">
                  <c:v>232.8949999998607</c:v>
                </c:pt>
                <c:pt idx="46580">
                  <c:v>232.8999999998607</c:v>
                </c:pt>
                <c:pt idx="46581">
                  <c:v>232.9049999998606</c:v>
                </c:pt>
                <c:pt idx="46582">
                  <c:v>232.9099999998606</c:v>
                </c:pt>
                <c:pt idx="46583">
                  <c:v>232.9149999998606</c:v>
                </c:pt>
                <c:pt idx="46584">
                  <c:v>232.9199999998606</c:v>
                </c:pt>
                <c:pt idx="46585">
                  <c:v>232.9249999998606</c:v>
                </c:pt>
                <c:pt idx="46586">
                  <c:v>232.9299999998606</c:v>
                </c:pt>
                <c:pt idx="46587">
                  <c:v>232.9349999998606</c:v>
                </c:pt>
                <c:pt idx="46588">
                  <c:v>232.9399999998606</c:v>
                </c:pt>
                <c:pt idx="46589">
                  <c:v>232.9449999998606</c:v>
                </c:pt>
                <c:pt idx="46590">
                  <c:v>232.9499999998606</c:v>
                </c:pt>
                <c:pt idx="46591">
                  <c:v>232.9549999998606</c:v>
                </c:pt>
                <c:pt idx="46592">
                  <c:v>232.9599999998606</c:v>
                </c:pt>
                <c:pt idx="46593">
                  <c:v>232.9649999998606</c:v>
                </c:pt>
                <c:pt idx="46594">
                  <c:v>232.9699999998606</c:v>
                </c:pt>
                <c:pt idx="46595">
                  <c:v>232.9749999998606</c:v>
                </c:pt>
                <c:pt idx="46596">
                  <c:v>232.9799999998606</c:v>
                </c:pt>
                <c:pt idx="46597">
                  <c:v>232.9849999998606</c:v>
                </c:pt>
                <c:pt idx="46598">
                  <c:v>232.9899999998606</c:v>
                </c:pt>
                <c:pt idx="46599">
                  <c:v>232.9949999998606</c:v>
                </c:pt>
                <c:pt idx="46600">
                  <c:v>232.9999999998606</c:v>
                </c:pt>
                <c:pt idx="46601">
                  <c:v>233.0049999998606</c:v>
                </c:pt>
                <c:pt idx="46602">
                  <c:v>233.0099999998606</c:v>
                </c:pt>
                <c:pt idx="46603">
                  <c:v>233.0149999998605</c:v>
                </c:pt>
                <c:pt idx="46604">
                  <c:v>233.0199999998605</c:v>
                </c:pt>
                <c:pt idx="46605">
                  <c:v>233.0249999998605</c:v>
                </c:pt>
                <c:pt idx="46606">
                  <c:v>233.0299999998605</c:v>
                </c:pt>
                <c:pt idx="46607">
                  <c:v>233.0349999998605</c:v>
                </c:pt>
                <c:pt idx="46608">
                  <c:v>233.0399999998605</c:v>
                </c:pt>
                <c:pt idx="46609">
                  <c:v>233.0449999998605</c:v>
                </c:pt>
                <c:pt idx="46610">
                  <c:v>233.0499999998605</c:v>
                </c:pt>
                <c:pt idx="46611">
                  <c:v>233.0549999998605</c:v>
                </c:pt>
                <c:pt idx="46612">
                  <c:v>233.0599999998605</c:v>
                </c:pt>
                <c:pt idx="46613">
                  <c:v>233.0649999998605</c:v>
                </c:pt>
                <c:pt idx="46614">
                  <c:v>233.0699999998605</c:v>
                </c:pt>
                <c:pt idx="46615">
                  <c:v>233.0749999998605</c:v>
                </c:pt>
                <c:pt idx="46616">
                  <c:v>233.0799999998605</c:v>
                </c:pt>
                <c:pt idx="46617">
                  <c:v>233.0849999998605</c:v>
                </c:pt>
                <c:pt idx="46618">
                  <c:v>233.0899999998605</c:v>
                </c:pt>
                <c:pt idx="46619">
                  <c:v>233.0949999998605</c:v>
                </c:pt>
                <c:pt idx="46620">
                  <c:v>233.0999999998605</c:v>
                </c:pt>
                <c:pt idx="46621">
                  <c:v>233.1049999998605</c:v>
                </c:pt>
                <c:pt idx="46622">
                  <c:v>233.1099999998603</c:v>
                </c:pt>
                <c:pt idx="46623">
                  <c:v>233.1149999998603</c:v>
                </c:pt>
                <c:pt idx="46624">
                  <c:v>233.1199999998603</c:v>
                </c:pt>
                <c:pt idx="46625">
                  <c:v>233.1249999998604</c:v>
                </c:pt>
                <c:pt idx="46626">
                  <c:v>233.1299999998604</c:v>
                </c:pt>
                <c:pt idx="46627">
                  <c:v>233.1349999998604</c:v>
                </c:pt>
                <c:pt idx="46628">
                  <c:v>233.1399999998604</c:v>
                </c:pt>
                <c:pt idx="46629">
                  <c:v>233.1449999998603</c:v>
                </c:pt>
                <c:pt idx="46630">
                  <c:v>233.1499999998603</c:v>
                </c:pt>
                <c:pt idx="46631">
                  <c:v>233.1549999998604</c:v>
                </c:pt>
                <c:pt idx="46632">
                  <c:v>233.1599999998604</c:v>
                </c:pt>
                <c:pt idx="46633">
                  <c:v>233.1649999998604</c:v>
                </c:pt>
                <c:pt idx="46634">
                  <c:v>233.1699999998604</c:v>
                </c:pt>
                <c:pt idx="46635">
                  <c:v>233.1749999998603</c:v>
                </c:pt>
                <c:pt idx="46636">
                  <c:v>233.1799999998603</c:v>
                </c:pt>
                <c:pt idx="46637">
                  <c:v>233.1849999998604</c:v>
                </c:pt>
                <c:pt idx="46638">
                  <c:v>233.1899999998604</c:v>
                </c:pt>
                <c:pt idx="46639">
                  <c:v>233.1949999998604</c:v>
                </c:pt>
                <c:pt idx="46640">
                  <c:v>233.1999999998604</c:v>
                </c:pt>
                <c:pt idx="46641">
                  <c:v>233.2049999998603</c:v>
                </c:pt>
                <c:pt idx="46642">
                  <c:v>233.2099999998603</c:v>
                </c:pt>
                <c:pt idx="46643">
                  <c:v>233.2149999998603</c:v>
                </c:pt>
                <c:pt idx="46644">
                  <c:v>233.2199999998601</c:v>
                </c:pt>
                <c:pt idx="46645">
                  <c:v>233.2249999998604</c:v>
                </c:pt>
                <c:pt idx="46646">
                  <c:v>233.2299999998604</c:v>
                </c:pt>
                <c:pt idx="46647">
                  <c:v>233.2349999998603</c:v>
                </c:pt>
                <c:pt idx="46648">
                  <c:v>233.2399999998603</c:v>
                </c:pt>
                <c:pt idx="46649">
                  <c:v>233.2449999998603</c:v>
                </c:pt>
                <c:pt idx="46650">
                  <c:v>233.2499999998603</c:v>
                </c:pt>
                <c:pt idx="46651">
                  <c:v>233.2549999998603</c:v>
                </c:pt>
                <c:pt idx="46652">
                  <c:v>233.2599999998603</c:v>
                </c:pt>
                <c:pt idx="46653">
                  <c:v>233.2649999998603</c:v>
                </c:pt>
                <c:pt idx="46654">
                  <c:v>233.2699999998603</c:v>
                </c:pt>
                <c:pt idx="46655">
                  <c:v>233.2749999998603</c:v>
                </c:pt>
                <c:pt idx="46656">
                  <c:v>233.2799999998603</c:v>
                </c:pt>
                <c:pt idx="46657">
                  <c:v>233.2849999998603</c:v>
                </c:pt>
                <c:pt idx="46658">
                  <c:v>233.2899999998603</c:v>
                </c:pt>
                <c:pt idx="46659">
                  <c:v>233.2949999998603</c:v>
                </c:pt>
                <c:pt idx="46660">
                  <c:v>233.2999999998603</c:v>
                </c:pt>
                <c:pt idx="46661">
                  <c:v>233.3049999998603</c:v>
                </c:pt>
                <c:pt idx="46662">
                  <c:v>233.3099999998603</c:v>
                </c:pt>
                <c:pt idx="46663">
                  <c:v>233.3149999998603</c:v>
                </c:pt>
                <c:pt idx="46664">
                  <c:v>233.3199999998603</c:v>
                </c:pt>
                <c:pt idx="46665">
                  <c:v>233.3249999998603</c:v>
                </c:pt>
                <c:pt idx="46666">
                  <c:v>233.3299999998603</c:v>
                </c:pt>
                <c:pt idx="46667">
                  <c:v>233.3349999998603</c:v>
                </c:pt>
                <c:pt idx="46668">
                  <c:v>233.3399999998603</c:v>
                </c:pt>
                <c:pt idx="46669">
                  <c:v>233.3449999998602</c:v>
                </c:pt>
                <c:pt idx="46670">
                  <c:v>233.3499999998602</c:v>
                </c:pt>
                <c:pt idx="46671">
                  <c:v>233.3549999998602</c:v>
                </c:pt>
                <c:pt idx="46672">
                  <c:v>233.3599999998602</c:v>
                </c:pt>
                <c:pt idx="46673">
                  <c:v>233.3649999998602</c:v>
                </c:pt>
                <c:pt idx="46674">
                  <c:v>233.3699999998602</c:v>
                </c:pt>
                <c:pt idx="46675">
                  <c:v>233.3749999998602</c:v>
                </c:pt>
                <c:pt idx="46676">
                  <c:v>233.3799999998602</c:v>
                </c:pt>
                <c:pt idx="46677">
                  <c:v>233.3849999998602</c:v>
                </c:pt>
                <c:pt idx="46678">
                  <c:v>233.3899999998602</c:v>
                </c:pt>
                <c:pt idx="46679">
                  <c:v>233.3949999998602</c:v>
                </c:pt>
                <c:pt idx="46680">
                  <c:v>233.3999999998602</c:v>
                </c:pt>
                <c:pt idx="46681">
                  <c:v>233.4049999998602</c:v>
                </c:pt>
                <c:pt idx="46682">
                  <c:v>233.4099999998602</c:v>
                </c:pt>
                <c:pt idx="46683">
                  <c:v>233.4149999998602</c:v>
                </c:pt>
                <c:pt idx="46684">
                  <c:v>233.4199999998602</c:v>
                </c:pt>
                <c:pt idx="46685">
                  <c:v>233.4249999998602</c:v>
                </c:pt>
                <c:pt idx="46686">
                  <c:v>233.4299999998602</c:v>
                </c:pt>
                <c:pt idx="46687">
                  <c:v>233.4349999998602</c:v>
                </c:pt>
                <c:pt idx="46688">
                  <c:v>233.4399999998602</c:v>
                </c:pt>
                <c:pt idx="46689">
                  <c:v>233.4449999998602</c:v>
                </c:pt>
                <c:pt idx="46690">
                  <c:v>233.4499999998602</c:v>
                </c:pt>
                <c:pt idx="46691">
                  <c:v>233.4549999998602</c:v>
                </c:pt>
                <c:pt idx="46692">
                  <c:v>233.4599999998601</c:v>
                </c:pt>
                <c:pt idx="46693">
                  <c:v>233.4649999998601</c:v>
                </c:pt>
                <c:pt idx="46694">
                  <c:v>233.4699999998601</c:v>
                </c:pt>
                <c:pt idx="46695">
                  <c:v>233.4749999998601</c:v>
                </c:pt>
                <c:pt idx="46696">
                  <c:v>233.4799999998601</c:v>
                </c:pt>
                <c:pt idx="46697">
                  <c:v>233.4849999998602</c:v>
                </c:pt>
                <c:pt idx="46698">
                  <c:v>233.4899999998601</c:v>
                </c:pt>
                <c:pt idx="46699">
                  <c:v>233.4949999998601</c:v>
                </c:pt>
                <c:pt idx="46700">
                  <c:v>233.4999999998601</c:v>
                </c:pt>
                <c:pt idx="46701">
                  <c:v>233.5049999998601</c:v>
                </c:pt>
                <c:pt idx="46702">
                  <c:v>233.5099999998601</c:v>
                </c:pt>
                <c:pt idx="46703">
                  <c:v>233.5149999998601</c:v>
                </c:pt>
                <c:pt idx="46704">
                  <c:v>233.5199999998601</c:v>
                </c:pt>
                <c:pt idx="46705">
                  <c:v>233.5249999998601</c:v>
                </c:pt>
                <c:pt idx="46706">
                  <c:v>233.5299999998601</c:v>
                </c:pt>
                <c:pt idx="46707">
                  <c:v>233.5349999998601</c:v>
                </c:pt>
                <c:pt idx="46708">
                  <c:v>233.5399999998601</c:v>
                </c:pt>
                <c:pt idx="46709">
                  <c:v>233.5449999998601</c:v>
                </c:pt>
                <c:pt idx="46710">
                  <c:v>233.5499999998599</c:v>
                </c:pt>
                <c:pt idx="46711">
                  <c:v>233.5549999998601</c:v>
                </c:pt>
                <c:pt idx="46712">
                  <c:v>233.5599999998601</c:v>
                </c:pt>
                <c:pt idx="46713">
                  <c:v>233.56499999986</c:v>
                </c:pt>
                <c:pt idx="46714">
                  <c:v>233.56999999986</c:v>
                </c:pt>
                <c:pt idx="46715">
                  <c:v>233.57499999986</c:v>
                </c:pt>
                <c:pt idx="46716">
                  <c:v>233.57999999986</c:v>
                </c:pt>
                <c:pt idx="46717">
                  <c:v>233.58499999986</c:v>
                </c:pt>
                <c:pt idx="46718">
                  <c:v>233.58999999986</c:v>
                </c:pt>
                <c:pt idx="46719">
                  <c:v>233.59499999986</c:v>
                </c:pt>
                <c:pt idx="46720">
                  <c:v>233.59999999986</c:v>
                </c:pt>
                <c:pt idx="46721">
                  <c:v>233.60499999986</c:v>
                </c:pt>
                <c:pt idx="46722">
                  <c:v>233.60999999986</c:v>
                </c:pt>
                <c:pt idx="46723">
                  <c:v>233.6149999998599</c:v>
                </c:pt>
                <c:pt idx="46724">
                  <c:v>233.6199999998599</c:v>
                </c:pt>
                <c:pt idx="46725">
                  <c:v>233.62499999986</c:v>
                </c:pt>
                <c:pt idx="46726">
                  <c:v>233.62999999986</c:v>
                </c:pt>
                <c:pt idx="46727">
                  <c:v>233.63499999986</c:v>
                </c:pt>
                <c:pt idx="46728">
                  <c:v>233.63999999986</c:v>
                </c:pt>
                <c:pt idx="46729">
                  <c:v>233.6449999998599</c:v>
                </c:pt>
                <c:pt idx="46730">
                  <c:v>233.6499999998599</c:v>
                </c:pt>
                <c:pt idx="46731">
                  <c:v>233.65499999986</c:v>
                </c:pt>
                <c:pt idx="46732">
                  <c:v>233.65999999986</c:v>
                </c:pt>
                <c:pt idx="46733">
                  <c:v>233.66499999986</c:v>
                </c:pt>
                <c:pt idx="46734">
                  <c:v>233.66999999986</c:v>
                </c:pt>
                <c:pt idx="46735">
                  <c:v>233.6749999998599</c:v>
                </c:pt>
                <c:pt idx="46736">
                  <c:v>233.6799999998599</c:v>
                </c:pt>
                <c:pt idx="46737">
                  <c:v>233.6849999998599</c:v>
                </c:pt>
                <c:pt idx="46738">
                  <c:v>233.6899999998599</c:v>
                </c:pt>
                <c:pt idx="46739">
                  <c:v>233.6949999998599</c:v>
                </c:pt>
                <c:pt idx="46740">
                  <c:v>233.6999999998599</c:v>
                </c:pt>
                <c:pt idx="46741">
                  <c:v>233.7049999998599</c:v>
                </c:pt>
                <c:pt idx="46742">
                  <c:v>233.7099999998599</c:v>
                </c:pt>
                <c:pt idx="46743">
                  <c:v>233.7149999998599</c:v>
                </c:pt>
                <c:pt idx="46744">
                  <c:v>233.7199999998599</c:v>
                </c:pt>
                <c:pt idx="46745">
                  <c:v>233.7249999998599</c:v>
                </c:pt>
                <c:pt idx="46746">
                  <c:v>233.7299999998599</c:v>
                </c:pt>
                <c:pt idx="46747">
                  <c:v>233.7349999998599</c:v>
                </c:pt>
                <c:pt idx="46748">
                  <c:v>233.7399999998599</c:v>
                </c:pt>
                <c:pt idx="46749">
                  <c:v>233.7449999998599</c:v>
                </c:pt>
                <c:pt idx="46750">
                  <c:v>233.7499999998599</c:v>
                </c:pt>
                <c:pt idx="46751">
                  <c:v>233.7549999998599</c:v>
                </c:pt>
                <c:pt idx="46752">
                  <c:v>233.7599999998599</c:v>
                </c:pt>
                <c:pt idx="46753">
                  <c:v>233.7649999998599</c:v>
                </c:pt>
                <c:pt idx="46754">
                  <c:v>233.7699999998597</c:v>
                </c:pt>
                <c:pt idx="46755">
                  <c:v>233.7749999998597</c:v>
                </c:pt>
                <c:pt idx="46756">
                  <c:v>233.7799999998597</c:v>
                </c:pt>
                <c:pt idx="46757">
                  <c:v>233.7849999998598</c:v>
                </c:pt>
                <c:pt idx="46758">
                  <c:v>233.7899999998598</c:v>
                </c:pt>
                <c:pt idx="46759">
                  <c:v>233.7949999998598</c:v>
                </c:pt>
                <c:pt idx="46760">
                  <c:v>233.7999999998598</c:v>
                </c:pt>
                <c:pt idx="46761">
                  <c:v>233.8049999998598</c:v>
                </c:pt>
                <c:pt idx="46762">
                  <c:v>233.8099999998598</c:v>
                </c:pt>
                <c:pt idx="46763">
                  <c:v>233.8149999998598</c:v>
                </c:pt>
                <c:pt idx="46764">
                  <c:v>233.8199999998598</c:v>
                </c:pt>
                <c:pt idx="46765">
                  <c:v>233.8249999998598</c:v>
                </c:pt>
                <c:pt idx="46766">
                  <c:v>233.8299999998598</c:v>
                </c:pt>
                <c:pt idx="46767">
                  <c:v>233.8349999998598</c:v>
                </c:pt>
                <c:pt idx="46768">
                  <c:v>233.8399999998598</c:v>
                </c:pt>
                <c:pt idx="46769">
                  <c:v>233.8449999998598</c:v>
                </c:pt>
                <c:pt idx="46770">
                  <c:v>233.8499999998598</c:v>
                </c:pt>
                <c:pt idx="46771">
                  <c:v>233.8549999998598</c:v>
                </c:pt>
                <c:pt idx="46772">
                  <c:v>233.8599999998598</c:v>
                </c:pt>
                <c:pt idx="46773">
                  <c:v>233.8649999998598</c:v>
                </c:pt>
                <c:pt idx="46774">
                  <c:v>233.8699999998598</c:v>
                </c:pt>
                <c:pt idx="46775">
                  <c:v>233.8749999998598</c:v>
                </c:pt>
                <c:pt idx="46776">
                  <c:v>233.8799999998598</c:v>
                </c:pt>
                <c:pt idx="46777">
                  <c:v>233.8849999998598</c:v>
                </c:pt>
                <c:pt idx="46778">
                  <c:v>233.8899999998598</c:v>
                </c:pt>
                <c:pt idx="46779">
                  <c:v>233.8949999998598</c:v>
                </c:pt>
                <c:pt idx="46780">
                  <c:v>233.8999999998597</c:v>
                </c:pt>
                <c:pt idx="46781">
                  <c:v>233.9049999998597</c:v>
                </c:pt>
                <c:pt idx="46782">
                  <c:v>233.9099999998597</c:v>
                </c:pt>
                <c:pt idx="46783">
                  <c:v>233.9149999998597</c:v>
                </c:pt>
                <c:pt idx="46784">
                  <c:v>233.9199999998597</c:v>
                </c:pt>
                <c:pt idx="46785">
                  <c:v>233.9249999998598</c:v>
                </c:pt>
                <c:pt idx="46786">
                  <c:v>233.9299999998597</c:v>
                </c:pt>
                <c:pt idx="46787">
                  <c:v>233.9349999998597</c:v>
                </c:pt>
                <c:pt idx="46788">
                  <c:v>233.9399999998597</c:v>
                </c:pt>
                <c:pt idx="46789">
                  <c:v>233.9449999998597</c:v>
                </c:pt>
                <c:pt idx="46790">
                  <c:v>233.9499999998597</c:v>
                </c:pt>
                <c:pt idx="46791">
                  <c:v>233.9549999998597</c:v>
                </c:pt>
                <c:pt idx="46792">
                  <c:v>233.9599999998597</c:v>
                </c:pt>
                <c:pt idx="46793">
                  <c:v>233.9649999998597</c:v>
                </c:pt>
                <c:pt idx="46794">
                  <c:v>233.9699999998597</c:v>
                </c:pt>
                <c:pt idx="46795">
                  <c:v>233.9749999998597</c:v>
                </c:pt>
                <c:pt idx="46796">
                  <c:v>233.9799999998597</c:v>
                </c:pt>
                <c:pt idx="46797">
                  <c:v>233.9849999998597</c:v>
                </c:pt>
                <c:pt idx="46798">
                  <c:v>233.9899999998597</c:v>
                </c:pt>
                <c:pt idx="46799">
                  <c:v>233.9949999998597</c:v>
                </c:pt>
                <c:pt idx="46800">
                  <c:v>233.9999999998597</c:v>
                </c:pt>
                <c:pt idx="46801">
                  <c:v>234.0049999998596</c:v>
                </c:pt>
                <c:pt idx="46802">
                  <c:v>234.0099999998596</c:v>
                </c:pt>
                <c:pt idx="46803">
                  <c:v>234.0149999998596</c:v>
                </c:pt>
                <c:pt idx="46804">
                  <c:v>234.0199999998596</c:v>
                </c:pt>
                <c:pt idx="46805">
                  <c:v>234.0249999998596</c:v>
                </c:pt>
                <c:pt idx="46806">
                  <c:v>234.0299999998596</c:v>
                </c:pt>
                <c:pt idx="46807">
                  <c:v>234.0349999998596</c:v>
                </c:pt>
                <c:pt idx="46808">
                  <c:v>234.0399999998596</c:v>
                </c:pt>
                <c:pt idx="46809">
                  <c:v>234.0449999998596</c:v>
                </c:pt>
                <c:pt idx="46810">
                  <c:v>234.0499999998596</c:v>
                </c:pt>
                <c:pt idx="46811">
                  <c:v>234.0549999998596</c:v>
                </c:pt>
                <c:pt idx="46812">
                  <c:v>234.0599999998596</c:v>
                </c:pt>
                <c:pt idx="46813">
                  <c:v>234.0649999998596</c:v>
                </c:pt>
                <c:pt idx="46814">
                  <c:v>234.0699999998596</c:v>
                </c:pt>
                <c:pt idx="46815">
                  <c:v>234.0749999998596</c:v>
                </c:pt>
                <c:pt idx="46816">
                  <c:v>234.0799999998596</c:v>
                </c:pt>
                <c:pt idx="46817">
                  <c:v>234.0849999998596</c:v>
                </c:pt>
                <c:pt idx="46818">
                  <c:v>234.0899999998596</c:v>
                </c:pt>
                <c:pt idx="46819">
                  <c:v>234.0949999998596</c:v>
                </c:pt>
                <c:pt idx="46820">
                  <c:v>234.0999999998596</c:v>
                </c:pt>
                <c:pt idx="46821">
                  <c:v>234.1049999998596</c:v>
                </c:pt>
                <c:pt idx="46822">
                  <c:v>234.1099999998596</c:v>
                </c:pt>
                <c:pt idx="46823">
                  <c:v>234.1149999998595</c:v>
                </c:pt>
                <c:pt idx="46824">
                  <c:v>234.1199999998595</c:v>
                </c:pt>
                <c:pt idx="46825">
                  <c:v>234.1249999998595</c:v>
                </c:pt>
                <c:pt idx="46826">
                  <c:v>234.1299999998595</c:v>
                </c:pt>
                <c:pt idx="46827">
                  <c:v>234.1349999998595</c:v>
                </c:pt>
                <c:pt idx="46828">
                  <c:v>234.1399999998595</c:v>
                </c:pt>
                <c:pt idx="46829">
                  <c:v>234.1449999998595</c:v>
                </c:pt>
                <c:pt idx="46830">
                  <c:v>234.1499999998595</c:v>
                </c:pt>
                <c:pt idx="46831">
                  <c:v>234.1549999998595</c:v>
                </c:pt>
                <c:pt idx="46832">
                  <c:v>234.1599999998595</c:v>
                </c:pt>
                <c:pt idx="46833">
                  <c:v>234.1649999998595</c:v>
                </c:pt>
                <c:pt idx="46834">
                  <c:v>234.1699999998595</c:v>
                </c:pt>
                <c:pt idx="46835">
                  <c:v>234.1749999998595</c:v>
                </c:pt>
                <c:pt idx="46836">
                  <c:v>234.1799999998595</c:v>
                </c:pt>
                <c:pt idx="46837">
                  <c:v>234.1849999998595</c:v>
                </c:pt>
                <c:pt idx="46838">
                  <c:v>234.1899999998595</c:v>
                </c:pt>
                <c:pt idx="46839">
                  <c:v>234.1949999998595</c:v>
                </c:pt>
                <c:pt idx="46840">
                  <c:v>234.1999999998595</c:v>
                </c:pt>
                <c:pt idx="46841">
                  <c:v>234.2049999998595</c:v>
                </c:pt>
                <c:pt idx="46842">
                  <c:v>234.2099999998593</c:v>
                </c:pt>
                <c:pt idx="46843">
                  <c:v>234.2149999998593</c:v>
                </c:pt>
                <c:pt idx="46844">
                  <c:v>234.2199999998593</c:v>
                </c:pt>
                <c:pt idx="46845">
                  <c:v>234.2249999998594</c:v>
                </c:pt>
                <c:pt idx="46846">
                  <c:v>234.2299999998594</c:v>
                </c:pt>
                <c:pt idx="46847">
                  <c:v>234.2349999998594</c:v>
                </c:pt>
                <c:pt idx="46848">
                  <c:v>234.2399999998594</c:v>
                </c:pt>
                <c:pt idx="46849">
                  <c:v>234.2449999998593</c:v>
                </c:pt>
                <c:pt idx="46850">
                  <c:v>234.2499999998593</c:v>
                </c:pt>
                <c:pt idx="46851">
                  <c:v>234.2549999998594</c:v>
                </c:pt>
                <c:pt idx="46852">
                  <c:v>234.2599999998594</c:v>
                </c:pt>
                <c:pt idx="46853">
                  <c:v>234.2649999998594</c:v>
                </c:pt>
                <c:pt idx="46854">
                  <c:v>234.2699999998594</c:v>
                </c:pt>
                <c:pt idx="46855">
                  <c:v>234.2749999998593</c:v>
                </c:pt>
                <c:pt idx="46856">
                  <c:v>234.2799999998593</c:v>
                </c:pt>
                <c:pt idx="46857">
                  <c:v>234.2849999998594</c:v>
                </c:pt>
                <c:pt idx="46858">
                  <c:v>234.2899999998594</c:v>
                </c:pt>
                <c:pt idx="46859">
                  <c:v>234.2949999998594</c:v>
                </c:pt>
                <c:pt idx="46860">
                  <c:v>234.2999999998594</c:v>
                </c:pt>
                <c:pt idx="46861">
                  <c:v>234.3049999998594</c:v>
                </c:pt>
                <c:pt idx="46862">
                  <c:v>234.3099999998594</c:v>
                </c:pt>
                <c:pt idx="46863">
                  <c:v>234.3149999998594</c:v>
                </c:pt>
                <c:pt idx="46864">
                  <c:v>234.3199999998594</c:v>
                </c:pt>
                <c:pt idx="46865">
                  <c:v>234.3249999998594</c:v>
                </c:pt>
                <c:pt idx="46866">
                  <c:v>234.3299999998594</c:v>
                </c:pt>
                <c:pt idx="46867">
                  <c:v>234.3349999998594</c:v>
                </c:pt>
                <c:pt idx="46868">
                  <c:v>234.3399999998593</c:v>
                </c:pt>
                <c:pt idx="46869">
                  <c:v>234.3449999998593</c:v>
                </c:pt>
                <c:pt idx="46870">
                  <c:v>234.3499999998593</c:v>
                </c:pt>
                <c:pt idx="46871">
                  <c:v>234.3549999998594</c:v>
                </c:pt>
                <c:pt idx="46872">
                  <c:v>234.3599999998594</c:v>
                </c:pt>
                <c:pt idx="46873">
                  <c:v>234.3649999998593</c:v>
                </c:pt>
                <c:pt idx="46874">
                  <c:v>234.3699999998593</c:v>
                </c:pt>
                <c:pt idx="46875">
                  <c:v>234.3749999998593</c:v>
                </c:pt>
                <c:pt idx="46876">
                  <c:v>234.3799999998593</c:v>
                </c:pt>
                <c:pt idx="46877">
                  <c:v>234.3849999998593</c:v>
                </c:pt>
                <c:pt idx="46878">
                  <c:v>234.3899999998593</c:v>
                </c:pt>
                <c:pt idx="46879">
                  <c:v>234.3949999998593</c:v>
                </c:pt>
                <c:pt idx="46880">
                  <c:v>234.3999999998593</c:v>
                </c:pt>
                <c:pt idx="46881">
                  <c:v>234.4049999998593</c:v>
                </c:pt>
                <c:pt idx="46882">
                  <c:v>234.4099999998593</c:v>
                </c:pt>
                <c:pt idx="46883">
                  <c:v>234.4149999998593</c:v>
                </c:pt>
                <c:pt idx="46884">
                  <c:v>234.4199999998593</c:v>
                </c:pt>
                <c:pt idx="46885">
                  <c:v>234.4249999998593</c:v>
                </c:pt>
                <c:pt idx="46886">
                  <c:v>234.4299999998593</c:v>
                </c:pt>
                <c:pt idx="46887">
                  <c:v>234.4349999998593</c:v>
                </c:pt>
                <c:pt idx="46888">
                  <c:v>234.4399999998593</c:v>
                </c:pt>
                <c:pt idx="46889">
                  <c:v>234.4449999998592</c:v>
                </c:pt>
                <c:pt idx="46890">
                  <c:v>234.4499999998592</c:v>
                </c:pt>
                <c:pt idx="46891">
                  <c:v>234.4549999998592</c:v>
                </c:pt>
                <c:pt idx="46892">
                  <c:v>234.4599999998592</c:v>
                </c:pt>
                <c:pt idx="46893">
                  <c:v>234.4649999998592</c:v>
                </c:pt>
                <c:pt idx="46894">
                  <c:v>234.4699999998592</c:v>
                </c:pt>
                <c:pt idx="46895">
                  <c:v>234.4749999998592</c:v>
                </c:pt>
                <c:pt idx="46896">
                  <c:v>234.4799999998592</c:v>
                </c:pt>
                <c:pt idx="46897">
                  <c:v>234.4849999998592</c:v>
                </c:pt>
                <c:pt idx="46898">
                  <c:v>234.4899999998592</c:v>
                </c:pt>
                <c:pt idx="46899">
                  <c:v>234.4949999998592</c:v>
                </c:pt>
                <c:pt idx="46900">
                  <c:v>234.4999999998592</c:v>
                </c:pt>
                <c:pt idx="46901">
                  <c:v>234.5049999998592</c:v>
                </c:pt>
                <c:pt idx="46902">
                  <c:v>234.5099999998592</c:v>
                </c:pt>
                <c:pt idx="46903">
                  <c:v>234.5149999998592</c:v>
                </c:pt>
                <c:pt idx="46904">
                  <c:v>234.5199999998592</c:v>
                </c:pt>
                <c:pt idx="46905">
                  <c:v>234.5249999998592</c:v>
                </c:pt>
                <c:pt idx="46906">
                  <c:v>234.5299999998592</c:v>
                </c:pt>
                <c:pt idx="46907">
                  <c:v>234.5349999998592</c:v>
                </c:pt>
                <c:pt idx="46908">
                  <c:v>234.5399999998592</c:v>
                </c:pt>
                <c:pt idx="46909">
                  <c:v>234.5449999998592</c:v>
                </c:pt>
                <c:pt idx="46910">
                  <c:v>234.5499999998592</c:v>
                </c:pt>
                <c:pt idx="46911">
                  <c:v>234.5549999998592</c:v>
                </c:pt>
                <c:pt idx="46912">
                  <c:v>234.5599999998591</c:v>
                </c:pt>
                <c:pt idx="46913">
                  <c:v>234.5649999998591</c:v>
                </c:pt>
                <c:pt idx="46914">
                  <c:v>234.5699999998591</c:v>
                </c:pt>
                <c:pt idx="46915">
                  <c:v>234.5749999998591</c:v>
                </c:pt>
                <c:pt idx="46916">
                  <c:v>234.5799999998591</c:v>
                </c:pt>
                <c:pt idx="46917">
                  <c:v>234.5849999998591</c:v>
                </c:pt>
                <c:pt idx="46918">
                  <c:v>234.5899999998591</c:v>
                </c:pt>
                <c:pt idx="46919">
                  <c:v>234.5949999998591</c:v>
                </c:pt>
                <c:pt idx="46920">
                  <c:v>234.5999999998591</c:v>
                </c:pt>
                <c:pt idx="46921">
                  <c:v>234.6049999998591</c:v>
                </c:pt>
                <c:pt idx="46922">
                  <c:v>234.6099999998591</c:v>
                </c:pt>
                <c:pt idx="46923">
                  <c:v>234.6149999998591</c:v>
                </c:pt>
                <c:pt idx="46924">
                  <c:v>234.6199999998591</c:v>
                </c:pt>
                <c:pt idx="46925">
                  <c:v>234.6249999998591</c:v>
                </c:pt>
                <c:pt idx="46926">
                  <c:v>234.6299999998591</c:v>
                </c:pt>
                <c:pt idx="46927">
                  <c:v>234.6349999998591</c:v>
                </c:pt>
                <c:pt idx="46928">
                  <c:v>234.6399999998591</c:v>
                </c:pt>
                <c:pt idx="46929">
                  <c:v>234.6449999998591</c:v>
                </c:pt>
                <c:pt idx="46930">
                  <c:v>234.6499999998582</c:v>
                </c:pt>
                <c:pt idx="46931">
                  <c:v>234.6549999998591</c:v>
                </c:pt>
                <c:pt idx="46932">
                  <c:v>234.6599999998591</c:v>
                </c:pt>
                <c:pt idx="46933">
                  <c:v>234.664999999859</c:v>
                </c:pt>
                <c:pt idx="46934">
                  <c:v>234.669999999859</c:v>
                </c:pt>
                <c:pt idx="46935">
                  <c:v>234.674999999859</c:v>
                </c:pt>
                <c:pt idx="46936">
                  <c:v>234.6799999998582</c:v>
                </c:pt>
                <c:pt idx="46937">
                  <c:v>234.684999999859</c:v>
                </c:pt>
                <c:pt idx="46938">
                  <c:v>234.689999999859</c:v>
                </c:pt>
                <c:pt idx="46939">
                  <c:v>234.694999999859</c:v>
                </c:pt>
                <c:pt idx="46940">
                  <c:v>234.699999999859</c:v>
                </c:pt>
                <c:pt idx="46941">
                  <c:v>234.704999999859</c:v>
                </c:pt>
                <c:pt idx="46942">
                  <c:v>234.709999999859</c:v>
                </c:pt>
                <c:pt idx="46943">
                  <c:v>234.7149999998582</c:v>
                </c:pt>
                <c:pt idx="46944">
                  <c:v>234.7199999998582</c:v>
                </c:pt>
                <c:pt idx="46945">
                  <c:v>234.724999999859</c:v>
                </c:pt>
                <c:pt idx="46946">
                  <c:v>234.729999999859</c:v>
                </c:pt>
                <c:pt idx="46947">
                  <c:v>234.734999999859</c:v>
                </c:pt>
                <c:pt idx="46948">
                  <c:v>234.739999999859</c:v>
                </c:pt>
                <c:pt idx="46949">
                  <c:v>234.7449999998581</c:v>
                </c:pt>
                <c:pt idx="46950">
                  <c:v>234.7499999998581</c:v>
                </c:pt>
                <c:pt idx="46951">
                  <c:v>234.754999999859</c:v>
                </c:pt>
                <c:pt idx="46952">
                  <c:v>234.7599999998585</c:v>
                </c:pt>
                <c:pt idx="46953">
                  <c:v>234.7649999998581</c:v>
                </c:pt>
                <c:pt idx="46954">
                  <c:v>234.7699999998581</c:v>
                </c:pt>
                <c:pt idx="46955">
                  <c:v>234.7749999998581</c:v>
                </c:pt>
                <c:pt idx="46956">
                  <c:v>234.7799999998581</c:v>
                </c:pt>
                <c:pt idx="46957">
                  <c:v>234.7849999998589</c:v>
                </c:pt>
                <c:pt idx="46958">
                  <c:v>234.7899999998587</c:v>
                </c:pt>
                <c:pt idx="46959">
                  <c:v>234.7949999998581</c:v>
                </c:pt>
                <c:pt idx="46960">
                  <c:v>234.7999999998581</c:v>
                </c:pt>
                <c:pt idx="46961">
                  <c:v>234.8049999998589</c:v>
                </c:pt>
                <c:pt idx="46962">
                  <c:v>234.8099999998589</c:v>
                </c:pt>
                <c:pt idx="46963">
                  <c:v>234.8149999998589</c:v>
                </c:pt>
                <c:pt idx="46964">
                  <c:v>234.8199999998589</c:v>
                </c:pt>
                <c:pt idx="46965">
                  <c:v>234.8249999998589</c:v>
                </c:pt>
                <c:pt idx="46966">
                  <c:v>234.8299999998589</c:v>
                </c:pt>
                <c:pt idx="46967">
                  <c:v>234.8349999998589</c:v>
                </c:pt>
                <c:pt idx="46968">
                  <c:v>234.8399999998589</c:v>
                </c:pt>
                <c:pt idx="46969">
                  <c:v>234.8449999998589</c:v>
                </c:pt>
                <c:pt idx="46970">
                  <c:v>234.8499999998589</c:v>
                </c:pt>
                <c:pt idx="46971">
                  <c:v>234.8549999998589</c:v>
                </c:pt>
                <c:pt idx="46972">
                  <c:v>234.8599999998589</c:v>
                </c:pt>
                <c:pt idx="46973">
                  <c:v>234.8649999998589</c:v>
                </c:pt>
                <c:pt idx="46974">
                  <c:v>234.8699999998587</c:v>
                </c:pt>
                <c:pt idx="46975">
                  <c:v>234.8749999998587</c:v>
                </c:pt>
                <c:pt idx="46976">
                  <c:v>234.8799999998587</c:v>
                </c:pt>
                <c:pt idx="46977">
                  <c:v>234.8849999998588</c:v>
                </c:pt>
                <c:pt idx="46978">
                  <c:v>234.8899999998588</c:v>
                </c:pt>
                <c:pt idx="46979">
                  <c:v>234.8949999998588</c:v>
                </c:pt>
                <c:pt idx="46980">
                  <c:v>234.8999999998587</c:v>
                </c:pt>
                <c:pt idx="46981">
                  <c:v>234.9049999998587</c:v>
                </c:pt>
                <c:pt idx="46982">
                  <c:v>234.9099999998587</c:v>
                </c:pt>
                <c:pt idx="46983">
                  <c:v>234.9149999998587</c:v>
                </c:pt>
                <c:pt idx="46984">
                  <c:v>234.919999999858</c:v>
                </c:pt>
                <c:pt idx="46985">
                  <c:v>234.9249999998588</c:v>
                </c:pt>
                <c:pt idx="46986">
                  <c:v>234.9299999998588</c:v>
                </c:pt>
                <c:pt idx="46987">
                  <c:v>234.9349999998587</c:v>
                </c:pt>
                <c:pt idx="46988">
                  <c:v>234.9399999998587</c:v>
                </c:pt>
                <c:pt idx="46989">
                  <c:v>234.9449999998587</c:v>
                </c:pt>
                <c:pt idx="46990">
                  <c:v>234.9499999998581</c:v>
                </c:pt>
                <c:pt idx="46991">
                  <c:v>234.9549999998588</c:v>
                </c:pt>
                <c:pt idx="46992">
                  <c:v>234.9599999998588</c:v>
                </c:pt>
                <c:pt idx="46993">
                  <c:v>234.9649999998587</c:v>
                </c:pt>
                <c:pt idx="46994">
                  <c:v>234.9699999998587</c:v>
                </c:pt>
                <c:pt idx="46995">
                  <c:v>234.9749999998587</c:v>
                </c:pt>
                <c:pt idx="46996">
                  <c:v>234.9799999998583</c:v>
                </c:pt>
                <c:pt idx="46997">
                  <c:v>234.9849999998588</c:v>
                </c:pt>
                <c:pt idx="46998">
                  <c:v>234.9899999998588</c:v>
                </c:pt>
                <c:pt idx="46999">
                  <c:v>234.9949999998587</c:v>
                </c:pt>
                <c:pt idx="47000">
                  <c:v>234.9999999998587</c:v>
                </c:pt>
                <c:pt idx="47001">
                  <c:v>235.0049999998587</c:v>
                </c:pt>
                <c:pt idx="47002">
                  <c:v>235.0099999998585</c:v>
                </c:pt>
                <c:pt idx="47003">
                  <c:v>235.0149999998579</c:v>
                </c:pt>
                <c:pt idx="47004">
                  <c:v>235.0199999998579</c:v>
                </c:pt>
                <c:pt idx="47005">
                  <c:v>235.0249999998587</c:v>
                </c:pt>
                <c:pt idx="47006">
                  <c:v>235.0299999998587</c:v>
                </c:pt>
                <c:pt idx="47007">
                  <c:v>235.0349999998587</c:v>
                </c:pt>
                <c:pt idx="47008">
                  <c:v>235.0399999998587</c:v>
                </c:pt>
                <c:pt idx="47009">
                  <c:v>235.0449999998579</c:v>
                </c:pt>
                <c:pt idx="47010">
                  <c:v>235.0499999998579</c:v>
                </c:pt>
                <c:pt idx="47011">
                  <c:v>235.0549999998587</c:v>
                </c:pt>
                <c:pt idx="47012">
                  <c:v>235.0599999998587</c:v>
                </c:pt>
                <c:pt idx="47013">
                  <c:v>235.0649999998587</c:v>
                </c:pt>
                <c:pt idx="47014">
                  <c:v>235.0699999998587</c:v>
                </c:pt>
                <c:pt idx="47015">
                  <c:v>235.0749999998581</c:v>
                </c:pt>
                <c:pt idx="47016">
                  <c:v>235.0799999998578</c:v>
                </c:pt>
                <c:pt idx="47017">
                  <c:v>235.0849999998587</c:v>
                </c:pt>
                <c:pt idx="47018">
                  <c:v>235.0899999998585</c:v>
                </c:pt>
                <c:pt idx="47019">
                  <c:v>235.0949999998585</c:v>
                </c:pt>
                <c:pt idx="47020">
                  <c:v>235.0999999998585</c:v>
                </c:pt>
                <c:pt idx="47021">
                  <c:v>235.1049999998583</c:v>
                </c:pt>
                <c:pt idx="47022">
                  <c:v>235.1099999998578</c:v>
                </c:pt>
                <c:pt idx="47023">
                  <c:v>235.1149999998578</c:v>
                </c:pt>
                <c:pt idx="47024">
                  <c:v>235.1199999998578</c:v>
                </c:pt>
                <c:pt idx="47025">
                  <c:v>235.1249999998585</c:v>
                </c:pt>
                <c:pt idx="47026">
                  <c:v>235.1299999998585</c:v>
                </c:pt>
                <c:pt idx="47027">
                  <c:v>235.1349999998585</c:v>
                </c:pt>
                <c:pt idx="47028">
                  <c:v>235.1399999998578</c:v>
                </c:pt>
                <c:pt idx="47029">
                  <c:v>235.1449999998578</c:v>
                </c:pt>
                <c:pt idx="47030">
                  <c:v>235.1499999998578</c:v>
                </c:pt>
                <c:pt idx="47031">
                  <c:v>235.1549999998585</c:v>
                </c:pt>
                <c:pt idx="47032">
                  <c:v>235.1599999998585</c:v>
                </c:pt>
                <c:pt idx="47033">
                  <c:v>235.1649999998585</c:v>
                </c:pt>
                <c:pt idx="47034">
                  <c:v>235.1699999998579</c:v>
                </c:pt>
                <c:pt idx="47035">
                  <c:v>235.1749999998577</c:v>
                </c:pt>
                <c:pt idx="47036">
                  <c:v>235.1799999998577</c:v>
                </c:pt>
                <c:pt idx="47037">
                  <c:v>235.1849999998585</c:v>
                </c:pt>
                <c:pt idx="47038">
                  <c:v>235.1899999998585</c:v>
                </c:pt>
                <c:pt idx="47039">
                  <c:v>235.1949999998585</c:v>
                </c:pt>
                <c:pt idx="47040">
                  <c:v>235.1999999998581</c:v>
                </c:pt>
                <c:pt idx="47041">
                  <c:v>235.2049999998577</c:v>
                </c:pt>
                <c:pt idx="47042">
                  <c:v>235.2099999998577</c:v>
                </c:pt>
                <c:pt idx="47043">
                  <c:v>235.2149999998577</c:v>
                </c:pt>
                <c:pt idx="47044">
                  <c:v>235.2199999998577</c:v>
                </c:pt>
                <c:pt idx="47045">
                  <c:v>235.2249999998585</c:v>
                </c:pt>
                <c:pt idx="47046">
                  <c:v>235.2299999998583</c:v>
                </c:pt>
                <c:pt idx="47047">
                  <c:v>235.2349999998577</c:v>
                </c:pt>
                <c:pt idx="47048">
                  <c:v>235.2399999998577</c:v>
                </c:pt>
                <c:pt idx="47049">
                  <c:v>235.2449999998577</c:v>
                </c:pt>
                <c:pt idx="47050">
                  <c:v>235.2499999998577</c:v>
                </c:pt>
                <c:pt idx="47051">
                  <c:v>235.2549999998585</c:v>
                </c:pt>
                <c:pt idx="47052">
                  <c:v>235.2599999998585</c:v>
                </c:pt>
                <c:pt idx="47053">
                  <c:v>235.2649999998577</c:v>
                </c:pt>
                <c:pt idx="47054">
                  <c:v>235.2699999998577</c:v>
                </c:pt>
                <c:pt idx="47055">
                  <c:v>235.2749999998577</c:v>
                </c:pt>
                <c:pt idx="47056">
                  <c:v>235.2799999998577</c:v>
                </c:pt>
                <c:pt idx="47057">
                  <c:v>235.2849999998585</c:v>
                </c:pt>
                <c:pt idx="47058">
                  <c:v>235.2899999998585</c:v>
                </c:pt>
                <c:pt idx="47059">
                  <c:v>235.2949999998579</c:v>
                </c:pt>
                <c:pt idx="47060">
                  <c:v>235.2999999998576</c:v>
                </c:pt>
                <c:pt idx="47061">
                  <c:v>235.3049999998585</c:v>
                </c:pt>
                <c:pt idx="47062">
                  <c:v>235.3099999998583</c:v>
                </c:pt>
                <c:pt idx="47063">
                  <c:v>235.3149999998583</c:v>
                </c:pt>
                <c:pt idx="47064">
                  <c:v>235.3199999998583</c:v>
                </c:pt>
                <c:pt idx="47065">
                  <c:v>235.3249999998584</c:v>
                </c:pt>
                <c:pt idx="47066">
                  <c:v>235.3299999998584</c:v>
                </c:pt>
                <c:pt idx="47067">
                  <c:v>235.3349999998584</c:v>
                </c:pt>
                <c:pt idx="47068">
                  <c:v>235.3399999998583</c:v>
                </c:pt>
                <c:pt idx="47069">
                  <c:v>235.3449999998583</c:v>
                </c:pt>
                <c:pt idx="47070">
                  <c:v>235.3499999998583</c:v>
                </c:pt>
                <c:pt idx="47071">
                  <c:v>235.3549999998584</c:v>
                </c:pt>
                <c:pt idx="47072">
                  <c:v>235.3599999998584</c:v>
                </c:pt>
                <c:pt idx="47073">
                  <c:v>235.3649999998584</c:v>
                </c:pt>
                <c:pt idx="47074">
                  <c:v>235.3699999998584</c:v>
                </c:pt>
                <c:pt idx="47075">
                  <c:v>235.3749999998583</c:v>
                </c:pt>
                <c:pt idx="47076">
                  <c:v>235.3799999998583</c:v>
                </c:pt>
                <c:pt idx="47077">
                  <c:v>235.3849999998584</c:v>
                </c:pt>
                <c:pt idx="47078">
                  <c:v>235.3899999998584</c:v>
                </c:pt>
                <c:pt idx="47079">
                  <c:v>235.3949999998584</c:v>
                </c:pt>
                <c:pt idx="47080">
                  <c:v>235.3999999998584</c:v>
                </c:pt>
                <c:pt idx="47081">
                  <c:v>235.4049999998583</c:v>
                </c:pt>
                <c:pt idx="47082">
                  <c:v>235.4099999998583</c:v>
                </c:pt>
                <c:pt idx="47083">
                  <c:v>235.4149999998583</c:v>
                </c:pt>
                <c:pt idx="47084">
                  <c:v>235.4199999998579</c:v>
                </c:pt>
                <c:pt idx="47085">
                  <c:v>235.4249999998584</c:v>
                </c:pt>
                <c:pt idx="47086">
                  <c:v>235.4299999998584</c:v>
                </c:pt>
                <c:pt idx="47087">
                  <c:v>235.4349999998583</c:v>
                </c:pt>
                <c:pt idx="47088">
                  <c:v>235.4399999998583</c:v>
                </c:pt>
                <c:pt idx="47089">
                  <c:v>235.4449999998583</c:v>
                </c:pt>
                <c:pt idx="47090">
                  <c:v>235.4499999998581</c:v>
                </c:pt>
                <c:pt idx="47091">
                  <c:v>235.4549999998583</c:v>
                </c:pt>
                <c:pt idx="47092">
                  <c:v>235.4599999998583</c:v>
                </c:pt>
                <c:pt idx="47093">
                  <c:v>235.4649999998583</c:v>
                </c:pt>
                <c:pt idx="47094">
                  <c:v>235.4699999998583</c:v>
                </c:pt>
                <c:pt idx="47095">
                  <c:v>235.4749999998583</c:v>
                </c:pt>
                <c:pt idx="47096">
                  <c:v>235.4799999998583</c:v>
                </c:pt>
                <c:pt idx="47097">
                  <c:v>235.4849999998583</c:v>
                </c:pt>
                <c:pt idx="47098">
                  <c:v>235.4899999998583</c:v>
                </c:pt>
                <c:pt idx="47099">
                  <c:v>235.4949999998583</c:v>
                </c:pt>
                <c:pt idx="47100">
                  <c:v>235.4999999998583</c:v>
                </c:pt>
                <c:pt idx="47101">
                  <c:v>235.5049999998583</c:v>
                </c:pt>
                <c:pt idx="47102">
                  <c:v>235.5099999998583</c:v>
                </c:pt>
                <c:pt idx="47103">
                  <c:v>235.5149999998577</c:v>
                </c:pt>
                <c:pt idx="47104">
                  <c:v>235.5199999998574</c:v>
                </c:pt>
                <c:pt idx="47105">
                  <c:v>235.5249999998583</c:v>
                </c:pt>
                <c:pt idx="47106">
                  <c:v>235.5299999998581</c:v>
                </c:pt>
                <c:pt idx="47107">
                  <c:v>235.5349999998581</c:v>
                </c:pt>
                <c:pt idx="47108">
                  <c:v>235.5399999998581</c:v>
                </c:pt>
                <c:pt idx="47109">
                  <c:v>235.5449999998579</c:v>
                </c:pt>
                <c:pt idx="47110">
                  <c:v>235.5499999998574</c:v>
                </c:pt>
                <c:pt idx="47111">
                  <c:v>235.5549999998582</c:v>
                </c:pt>
                <c:pt idx="47112">
                  <c:v>235.5599999998581</c:v>
                </c:pt>
                <c:pt idx="47113">
                  <c:v>235.5649999998581</c:v>
                </c:pt>
                <c:pt idx="47114">
                  <c:v>235.5699999998581</c:v>
                </c:pt>
                <c:pt idx="47115">
                  <c:v>235.5749999998581</c:v>
                </c:pt>
                <c:pt idx="47116">
                  <c:v>235.5799999998574</c:v>
                </c:pt>
                <c:pt idx="47117">
                  <c:v>235.5849999998582</c:v>
                </c:pt>
                <c:pt idx="47118">
                  <c:v>235.5899999998582</c:v>
                </c:pt>
                <c:pt idx="47119">
                  <c:v>235.5949999998581</c:v>
                </c:pt>
                <c:pt idx="47120">
                  <c:v>235.5999999998581</c:v>
                </c:pt>
                <c:pt idx="47121">
                  <c:v>235.6049999998581</c:v>
                </c:pt>
                <c:pt idx="47122">
                  <c:v>235.6099999998575</c:v>
                </c:pt>
                <c:pt idx="47123">
                  <c:v>235.6149999998573</c:v>
                </c:pt>
                <c:pt idx="47124">
                  <c:v>235.6199999998573</c:v>
                </c:pt>
                <c:pt idx="47125">
                  <c:v>235.6249999998581</c:v>
                </c:pt>
                <c:pt idx="47126">
                  <c:v>235.6299999998581</c:v>
                </c:pt>
                <c:pt idx="47127">
                  <c:v>235.6349999998581</c:v>
                </c:pt>
                <c:pt idx="47128">
                  <c:v>235.6399999998577</c:v>
                </c:pt>
                <c:pt idx="47129">
                  <c:v>235.6449999998573</c:v>
                </c:pt>
                <c:pt idx="47130">
                  <c:v>235.6499999998573</c:v>
                </c:pt>
                <c:pt idx="47131">
                  <c:v>235.6549999998581</c:v>
                </c:pt>
                <c:pt idx="47132">
                  <c:v>235.6599999998581</c:v>
                </c:pt>
                <c:pt idx="47133">
                  <c:v>235.6649999998581</c:v>
                </c:pt>
                <c:pt idx="47134">
                  <c:v>235.6699999998579</c:v>
                </c:pt>
                <c:pt idx="47135">
                  <c:v>235.6749999998573</c:v>
                </c:pt>
                <c:pt idx="47136">
                  <c:v>235.6799999998573</c:v>
                </c:pt>
                <c:pt idx="47137">
                  <c:v>235.6849999998581</c:v>
                </c:pt>
                <c:pt idx="47138">
                  <c:v>235.6899999998581</c:v>
                </c:pt>
                <c:pt idx="47139">
                  <c:v>235.6949999998581</c:v>
                </c:pt>
                <c:pt idx="47140">
                  <c:v>235.6999999998581</c:v>
                </c:pt>
                <c:pt idx="47141">
                  <c:v>235.7049999998573</c:v>
                </c:pt>
                <c:pt idx="47142">
                  <c:v>235.7099999998573</c:v>
                </c:pt>
                <c:pt idx="47143">
                  <c:v>235.7149999998573</c:v>
                </c:pt>
                <c:pt idx="47144">
                  <c:v>235.7199999998573</c:v>
                </c:pt>
                <c:pt idx="47145">
                  <c:v>235.7249999998581</c:v>
                </c:pt>
                <c:pt idx="47146">
                  <c:v>235.7299999998581</c:v>
                </c:pt>
                <c:pt idx="47147">
                  <c:v>235.7349999998575</c:v>
                </c:pt>
                <c:pt idx="47148">
                  <c:v>235.7399999998572</c:v>
                </c:pt>
                <c:pt idx="47149">
                  <c:v>235.7449999998572</c:v>
                </c:pt>
                <c:pt idx="47150">
                  <c:v>235.7499999998572</c:v>
                </c:pt>
                <c:pt idx="47151">
                  <c:v>235.7549999998579</c:v>
                </c:pt>
                <c:pt idx="47152">
                  <c:v>235.7599999998579</c:v>
                </c:pt>
                <c:pt idx="47153">
                  <c:v>235.7649999998577</c:v>
                </c:pt>
                <c:pt idx="47154">
                  <c:v>235.7699999998572</c:v>
                </c:pt>
                <c:pt idx="47155">
                  <c:v>235.7749999998572</c:v>
                </c:pt>
                <c:pt idx="47156">
                  <c:v>235.7799999998572</c:v>
                </c:pt>
                <c:pt idx="47157">
                  <c:v>235.7849999998579</c:v>
                </c:pt>
                <c:pt idx="47158">
                  <c:v>235.7899999998579</c:v>
                </c:pt>
                <c:pt idx="47159">
                  <c:v>235.7949999998579</c:v>
                </c:pt>
                <c:pt idx="47160">
                  <c:v>235.7999999998572</c:v>
                </c:pt>
                <c:pt idx="47161">
                  <c:v>235.804999999858</c:v>
                </c:pt>
                <c:pt idx="47162">
                  <c:v>235.809999999858</c:v>
                </c:pt>
                <c:pt idx="47163">
                  <c:v>235.8149999998579</c:v>
                </c:pt>
                <c:pt idx="47164">
                  <c:v>235.8199999998579</c:v>
                </c:pt>
                <c:pt idx="47165">
                  <c:v>235.824999999858</c:v>
                </c:pt>
                <c:pt idx="47166">
                  <c:v>235.829999999858</c:v>
                </c:pt>
                <c:pt idx="47167">
                  <c:v>235.834999999858</c:v>
                </c:pt>
                <c:pt idx="47168">
                  <c:v>235.839999999858</c:v>
                </c:pt>
                <c:pt idx="47169">
                  <c:v>235.8449999998579</c:v>
                </c:pt>
                <c:pt idx="47170">
                  <c:v>235.8499999998579</c:v>
                </c:pt>
                <c:pt idx="47171">
                  <c:v>235.854999999858</c:v>
                </c:pt>
                <c:pt idx="47172">
                  <c:v>235.859999999858</c:v>
                </c:pt>
                <c:pt idx="47173">
                  <c:v>235.864999999858</c:v>
                </c:pt>
                <c:pt idx="47174">
                  <c:v>235.869999999858</c:v>
                </c:pt>
                <c:pt idx="47175">
                  <c:v>235.8749999998579</c:v>
                </c:pt>
                <c:pt idx="47176">
                  <c:v>235.8799999998579</c:v>
                </c:pt>
                <c:pt idx="47177">
                  <c:v>235.8849999998579</c:v>
                </c:pt>
                <c:pt idx="47178">
                  <c:v>235.8899999998579</c:v>
                </c:pt>
                <c:pt idx="47179">
                  <c:v>235.8949999998579</c:v>
                </c:pt>
                <c:pt idx="47180">
                  <c:v>235.8999999998579</c:v>
                </c:pt>
                <c:pt idx="47181">
                  <c:v>235.9049999998579</c:v>
                </c:pt>
                <c:pt idx="47182">
                  <c:v>235.9099999998579</c:v>
                </c:pt>
                <c:pt idx="47183">
                  <c:v>235.9149999998579</c:v>
                </c:pt>
                <c:pt idx="47184">
                  <c:v>235.9199999998579</c:v>
                </c:pt>
                <c:pt idx="47185">
                  <c:v>235.9249999998579</c:v>
                </c:pt>
                <c:pt idx="47186">
                  <c:v>235.9299999998579</c:v>
                </c:pt>
                <c:pt idx="47187">
                  <c:v>235.9349999998579</c:v>
                </c:pt>
                <c:pt idx="47188">
                  <c:v>235.9399999998579</c:v>
                </c:pt>
                <c:pt idx="47189">
                  <c:v>235.9449999998579</c:v>
                </c:pt>
                <c:pt idx="47190">
                  <c:v>235.9499999998579</c:v>
                </c:pt>
                <c:pt idx="47191">
                  <c:v>235.9549999998579</c:v>
                </c:pt>
                <c:pt idx="47192">
                  <c:v>235.9599999998579</c:v>
                </c:pt>
                <c:pt idx="47193">
                  <c:v>235.9649999998578</c:v>
                </c:pt>
                <c:pt idx="47194">
                  <c:v>235.9699999998577</c:v>
                </c:pt>
                <c:pt idx="47195">
                  <c:v>235.9749999998577</c:v>
                </c:pt>
                <c:pt idx="47196">
                  <c:v>235.9799999998577</c:v>
                </c:pt>
                <c:pt idx="47197">
                  <c:v>235.9849999998578</c:v>
                </c:pt>
                <c:pt idx="47198">
                  <c:v>235.9899999998578</c:v>
                </c:pt>
                <c:pt idx="47199">
                  <c:v>235.9949999998578</c:v>
                </c:pt>
                <c:pt idx="47200">
                  <c:v>235.9999999998577</c:v>
                </c:pt>
                <c:pt idx="47201">
                  <c:v>236.0049999998577</c:v>
                </c:pt>
                <c:pt idx="47202">
                  <c:v>236.0099999998577</c:v>
                </c:pt>
                <c:pt idx="47203">
                  <c:v>236.0149999998577</c:v>
                </c:pt>
                <c:pt idx="47204">
                  <c:v>236.019999999857</c:v>
                </c:pt>
                <c:pt idx="47205">
                  <c:v>236.0249999998578</c:v>
                </c:pt>
                <c:pt idx="47206">
                  <c:v>236.0299999998578</c:v>
                </c:pt>
                <c:pt idx="47207">
                  <c:v>236.0349999998577</c:v>
                </c:pt>
                <c:pt idx="47208">
                  <c:v>236.0399999998577</c:v>
                </c:pt>
                <c:pt idx="47209">
                  <c:v>236.0449999998577</c:v>
                </c:pt>
                <c:pt idx="47210">
                  <c:v>236.0499999998571</c:v>
                </c:pt>
                <c:pt idx="47211">
                  <c:v>236.0549999998578</c:v>
                </c:pt>
                <c:pt idx="47212">
                  <c:v>236.0599999998578</c:v>
                </c:pt>
                <c:pt idx="47213">
                  <c:v>236.0649999998577</c:v>
                </c:pt>
                <c:pt idx="47214">
                  <c:v>236.0699999998577</c:v>
                </c:pt>
                <c:pt idx="47215">
                  <c:v>236.0749999998577</c:v>
                </c:pt>
                <c:pt idx="47216">
                  <c:v>236.0799999998573</c:v>
                </c:pt>
                <c:pt idx="47217">
                  <c:v>236.0849999998578</c:v>
                </c:pt>
                <c:pt idx="47218">
                  <c:v>236.0899999998578</c:v>
                </c:pt>
                <c:pt idx="47219">
                  <c:v>236.0949999998577</c:v>
                </c:pt>
                <c:pt idx="47220">
                  <c:v>236.0999999998577</c:v>
                </c:pt>
                <c:pt idx="47221">
                  <c:v>236.1049999998577</c:v>
                </c:pt>
                <c:pt idx="47222">
                  <c:v>236.1099999998575</c:v>
                </c:pt>
                <c:pt idx="47223">
                  <c:v>236.1149999998569</c:v>
                </c:pt>
                <c:pt idx="47224">
                  <c:v>236.1199999998569</c:v>
                </c:pt>
                <c:pt idx="47225">
                  <c:v>236.1249999998577</c:v>
                </c:pt>
                <c:pt idx="47226">
                  <c:v>236.1299999998577</c:v>
                </c:pt>
                <c:pt idx="47227">
                  <c:v>236.1349999998577</c:v>
                </c:pt>
                <c:pt idx="47228">
                  <c:v>236.1399999998577</c:v>
                </c:pt>
                <c:pt idx="47229">
                  <c:v>236.1449999998569</c:v>
                </c:pt>
                <c:pt idx="47230">
                  <c:v>236.1499999998569</c:v>
                </c:pt>
                <c:pt idx="47231">
                  <c:v>236.1549999998577</c:v>
                </c:pt>
                <c:pt idx="47232">
                  <c:v>236.1599999998577</c:v>
                </c:pt>
                <c:pt idx="47233">
                  <c:v>236.1649999998577</c:v>
                </c:pt>
                <c:pt idx="47234">
                  <c:v>236.1699999998577</c:v>
                </c:pt>
                <c:pt idx="47235">
                  <c:v>236.1749999998571</c:v>
                </c:pt>
                <c:pt idx="47236">
                  <c:v>236.1799999998568</c:v>
                </c:pt>
                <c:pt idx="47237">
                  <c:v>236.1849999998576</c:v>
                </c:pt>
                <c:pt idx="47238">
                  <c:v>236.1899999998575</c:v>
                </c:pt>
                <c:pt idx="47239">
                  <c:v>236.1949999998575</c:v>
                </c:pt>
                <c:pt idx="47240">
                  <c:v>236.1999999998575</c:v>
                </c:pt>
                <c:pt idx="47241">
                  <c:v>236.2049999998573</c:v>
                </c:pt>
                <c:pt idx="47242">
                  <c:v>236.2099999998568</c:v>
                </c:pt>
                <c:pt idx="47243">
                  <c:v>236.2149999998568</c:v>
                </c:pt>
                <c:pt idx="47244">
                  <c:v>236.2199999998568</c:v>
                </c:pt>
                <c:pt idx="47245">
                  <c:v>236.2249999998575</c:v>
                </c:pt>
                <c:pt idx="47246">
                  <c:v>236.2299999998575</c:v>
                </c:pt>
                <c:pt idx="47247">
                  <c:v>236.2349999998575</c:v>
                </c:pt>
                <c:pt idx="47248">
                  <c:v>236.2399999998568</c:v>
                </c:pt>
                <c:pt idx="47249">
                  <c:v>236.2449999998568</c:v>
                </c:pt>
                <c:pt idx="47250">
                  <c:v>236.2499999998568</c:v>
                </c:pt>
                <c:pt idx="47251">
                  <c:v>236.2549999998575</c:v>
                </c:pt>
                <c:pt idx="47252">
                  <c:v>236.2599999998575</c:v>
                </c:pt>
                <c:pt idx="47253">
                  <c:v>236.2649999998575</c:v>
                </c:pt>
                <c:pt idx="47254">
                  <c:v>236.2699999998569</c:v>
                </c:pt>
                <c:pt idx="47255">
                  <c:v>236.2749999998567</c:v>
                </c:pt>
                <c:pt idx="47256">
                  <c:v>236.2799999998567</c:v>
                </c:pt>
                <c:pt idx="47257">
                  <c:v>236.2849999998575</c:v>
                </c:pt>
                <c:pt idx="47258">
                  <c:v>236.2899999998575</c:v>
                </c:pt>
                <c:pt idx="47259">
                  <c:v>236.2949999998575</c:v>
                </c:pt>
                <c:pt idx="47260">
                  <c:v>236.2999999998571</c:v>
                </c:pt>
                <c:pt idx="47261">
                  <c:v>236.3049999998576</c:v>
                </c:pt>
                <c:pt idx="47262">
                  <c:v>236.3099999998576</c:v>
                </c:pt>
                <c:pt idx="47263">
                  <c:v>236.3149999998575</c:v>
                </c:pt>
                <c:pt idx="47264">
                  <c:v>236.3199999998575</c:v>
                </c:pt>
                <c:pt idx="47265">
                  <c:v>236.3249999998575</c:v>
                </c:pt>
                <c:pt idx="47266">
                  <c:v>236.3299999998575</c:v>
                </c:pt>
                <c:pt idx="47267">
                  <c:v>236.3349999998575</c:v>
                </c:pt>
                <c:pt idx="47268">
                  <c:v>236.3399999998575</c:v>
                </c:pt>
                <c:pt idx="47269">
                  <c:v>236.3449999998575</c:v>
                </c:pt>
                <c:pt idx="47270">
                  <c:v>236.3499999998575</c:v>
                </c:pt>
                <c:pt idx="47271">
                  <c:v>236.3549999998575</c:v>
                </c:pt>
                <c:pt idx="47272">
                  <c:v>236.3599999998575</c:v>
                </c:pt>
                <c:pt idx="47273">
                  <c:v>236.3649999998575</c:v>
                </c:pt>
                <c:pt idx="47274">
                  <c:v>236.3699999998575</c:v>
                </c:pt>
                <c:pt idx="47275">
                  <c:v>236.3749999998575</c:v>
                </c:pt>
                <c:pt idx="47276">
                  <c:v>236.3799999998575</c:v>
                </c:pt>
                <c:pt idx="47277">
                  <c:v>236.3849999998575</c:v>
                </c:pt>
                <c:pt idx="47278">
                  <c:v>236.3899999998575</c:v>
                </c:pt>
                <c:pt idx="47279">
                  <c:v>236.3949999998575</c:v>
                </c:pt>
                <c:pt idx="47280">
                  <c:v>236.3999999998575</c:v>
                </c:pt>
                <c:pt idx="47281">
                  <c:v>236.4049999998574</c:v>
                </c:pt>
                <c:pt idx="47282">
                  <c:v>236.4099999998573</c:v>
                </c:pt>
                <c:pt idx="47283">
                  <c:v>236.4149999998573</c:v>
                </c:pt>
                <c:pt idx="47284">
                  <c:v>236.4199999998573</c:v>
                </c:pt>
                <c:pt idx="47285">
                  <c:v>236.4249999998574</c:v>
                </c:pt>
                <c:pt idx="47286">
                  <c:v>236.4299999998574</c:v>
                </c:pt>
                <c:pt idx="47287">
                  <c:v>236.4349999998574</c:v>
                </c:pt>
                <c:pt idx="47288">
                  <c:v>236.4399999998573</c:v>
                </c:pt>
                <c:pt idx="47289">
                  <c:v>236.4449999998573</c:v>
                </c:pt>
                <c:pt idx="47290">
                  <c:v>236.4499999998573</c:v>
                </c:pt>
                <c:pt idx="47291">
                  <c:v>236.4549999998574</c:v>
                </c:pt>
                <c:pt idx="47292">
                  <c:v>236.4599999998574</c:v>
                </c:pt>
                <c:pt idx="47293">
                  <c:v>236.4649999998574</c:v>
                </c:pt>
                <c:pt idx="47294">
                  <c:v>236.4699999998574</c:v>
                </c:pt>
                <c:pt idx="47295">
                  <c:v>236.4749999998573</c:v>
                </c:pt>
                <c:pt idx="47296">
                  <c:v>236.4799999998573</c:v>
                </c:pt>
                <c:pt idx="47297">
                  <c:v>236.4849999998574</c:v>
                </c:pt>
                <c:pt idx="47298">
                  <c:v>236.4899999998574</c:v>
                </c:pt>
                <c:pt idx="47299">
                  <c:v>236.4949999998574</c:v>
                </c:pt>
                <c:pt idx="47300">
                  <c:v>236.4999999998574</c:v>
                </c:pt>
                <c:pt idx="47301">
                  <c:v>236.5049999998573</c:v>
                </c:pt>
                <c:pt idx="47302">
                  <c:v>236.5099999998573</c:v>
                </c:pt>
                <c:pt idx="47303">
                  <c:v>236.5149999998573</c:v>
                </c:pt>
                <c:pt idx="47304">
                  <c:v>236.5199999998569</c:v>
                </c:pt>
                <c:pt idx="47305">
                  <c:v>236.5249999998574</c:v>
                </c:pt>
                <c:pt idx="47306">
                  <c:v>236.5299999998574</c:v>
                </c:pt>
                <c:pt idx="47307">
                  <c:v>236.5349999998573</c:v>
                </c:pt>
                <c:pt idx="47308">
                  <c:v>236.5399999998573</c:v>
                </c:pt>
                <c:pt idx="47309">
                  <c:v>236.5449999998573</c:v>
                </c:pt>
                <c:pt idx="47310">
                  <c:v>236.5499999998571</c:v>
                </c:pt>
                <c:pt idx="47311">
                  <c:v>236.5549999998573</c:v>
                </c:pt>
                <c:pt idx="47312">
                  <c:v>236.5599999998573</c:v>
                </c:pt>
                <c:pt idx="47313">
                  <c:v>236.5649999998573</c:v>
                </c:pt>
                <c:pt idx="47314">
                  <c:v>236.5699999998573</c:v>
                </c:pt>
                <c:pt idx="47315">
                  <c:v>236.5749999998573</c:v>
                </c:pt>
                <c:pt idx="47316">
                  <c:v>236.5799999998573</c:v>
                </c:pt>
                <c:pt idx="47317">
                  <c:v>236.5849999998573</c:v>
                </c:pt>
                <c:pt idx="47318">
                  <c:v>236.5899999998573</c:v>
                </c:pt>
                <c:pt idx="47319">
                  <c:v>236.5949999998573</c:v>
                </c:pt>
                <c:pt idx="47320">
                  <c:v>236.5999999998573</c:v>
                </c:pt>
                <c:pt idx="47321">
                  <c:v>236.6049999998573</c:v>
                </c:pt>
                <c:pt idx="47322">
                  <c:v>236.6099999998573</c:v>
                </c:pt>
                <c:pt idx="47323">
                  <c:v>236.6149999998565</c:v>
                </c:pt>
                <c:pt idx="47324">
                  <c:v>236.6199999998564</c:v>
                </c:pt>
                <c:pt idx="47325">
                  <c:v>236.6249999998572</c:v>
                </c:pt>
                <c:pt idx="47326">
                  <c:v>236.6299999998571</c:v>
                </c:pt>
                <c:pt idx="47327">
                  <c:v>236.6349999998571</c:v>
                </c:pt>
                <c:pt idx="47328">
                  <c:v>236.6399999998571</c:v>
                </c:pt>
                <c:pt idx="47329">
                  <c:v>236.6449999998567</c:v>
                </c:pt>
                <c:pt idx="47330">
                  <c:v>236.6499999998564</c:v>
                </c:pt>
                <c:pt idx="47331">
                  <c:v>236.6549999998572</c:v>
                </c:pt>
                <c:pt idx="47332">
                  <c:v>236.6599999998571</c:v>
                </c:pt>
                <c:pt idx="47333">
                  <c:v>236.6649999998571</c:v>
                </c:pt>
                <c:pt idx="47334">
                  <c:v>236.6699999998571</c:v>
                </c:pt>
                <c:pt idx="47335">
                  <c:v>236.6749999998571</c:v>
                </c:pt>
                <c:pt idx="47336">
                  <c:v>236.6799999998564</c:v>
                </c:pt>
                <c:pt idx="47337">
                  <c:v>236.6849999998572</c:v>
                </c:pt>
                <c:pt idx="47338">
                  <c:v>236.6899999998572</c:v>
                </c:pt>
                <c:pt idx="47339">
                  <c:v>236.6949999998571</c:v>
                </c:pt>
                <c:pt idx="47340">
                  <c:v>236.6999999998571</c:v>
                </c:pt>
                <c:pt idx="47341">
                  <c:v>236.7049999998571</c:v>
                </c:pt>
                <c:pt idx="47342">
                  <c:v>236.7099999998564</c:v>
                </c:pt>
                <c:pt idx="47343">
                  <c:v>236.7149999998563</c:v>
                </c:pt>
                <c:pt idx="47344">
                  <c:v>236.7199999998563</c:v>
                </c:pt>
                <c:pt idx="47345">
                  <c:v>236.7249999998571</c:v>
                </c:pt>
                <c:pt idx="47346">
                  <c:v>236.7299999998571</c:v>
                </c:pt>
                <c:pt idx="47347">
                  <c:v>236.7349999998571</c:v>
                </c:pt>
                <c:pt idx="47348">
                  <c:v>236.7399999998565</c:v>
                </c:pt>
                <c:pt idx="47349">
                  <c:v>236.7449999998563</c:v>
                </c:pt>
                <c:pt idx="47350">
                  <c:v>236.7499999998563</c:v>
                </c:pt>
                <c:pt idx="47351">
                  <c:v>236.7549999998571</c:v>
                </c:pt>
                <c:pt idx="47352">
                  <c:v>236.7599999998571</c:v>
                </c:pt>
                <c:pt idx="47353">
                  <c:v>236.7649999998571</c:v>
                </c:pt>
                <c:pt idx="47354">
                  <c:v>236.7699999998569</c:v>
                </c:pt>
                <c:pt idx="47355">
                  <c:v>236.7749999998563</c:v>
                </c:pt>
                <c:pt idx="47356">
                  <c:v>236.7799999998563</c:v>
                </c:pt>
                <c:pt idx="47357">
                  <c:v>236.7849999998571</c:v>
                </c:pt>
                <c:pt idx="47358">
                  <c:v>236.7899999998571</c:v>
                </c:pt>
                <c:pt idx="47359">
                  <c:v>236.7949999998571</c:v>
                </c:pt>
                <c:pt idx="47360">
                  <c:v>236.7999999998571</c:v>
                </c:pt>
                <c:pt idx="47361">
                  <c:v>236.8049999998571</c:v>
                </c:pt>
                <c:pt idx="47362">
                  <c:v>236.8099999998571</c:v>
                </c:pt>
                <c:pt idx="47363">
                  <c:v>236.8149999998571</c:v>
                </c:pt>
                <c:pt idx="47364">
                  <c:v>236.8199999998571</c:v>
                </c:pt>
                <c:pt idx="47365">
                  <c:v>236.8249999998571</c:v>
                </c:pt>
                <c:pt idx="47366">
                  <c:v>236.8299999998571</c:v>
                </c:pt>
                <c:pt idx="47367">
                  <c:v>236.8349999998571</c:v>
                </c:pt>
                <c:pt idx="47368">
                  <c:v>236.8399999998571</c:v>
                </c:pt>
                <c:pt idx="47369">
                  <c:v>236.844999999857</c:v>
                </c:pt>
                <c:pt idx="47370">
                  <c:v>236.8499999998569</c:v>
                </c:pt>
                <c:pt idx="47371">
                  <c:v>236.8549999998571</c:v>
                </c:pt>
                <c:pt idx="47372">
                  <c:v>236.8599999998571</c:v>
                </c:pt>
                <c:pt idx="47373">
                  <c:v>236.864999999857</c:v>
                </c:pt>
                <c:pt idx="47374">
                  <c:v>236.869999999857</c:v>
                </c:pt>
                <c:pt idx="47375">
                  <c:v>236.874999999857</c:v>
                </c:pt>
                <c:pt idx="47376">
                  <c:v>236.8799999998569</c:v>
                </c:pt>
                <c:pt idx="47377">
                  <c:v>236.884999999857</c:v>
                </c:pt>
                <c:pt idx="47378">
                  <c:v>236.889999999857</c:v>
                </c:pt>
                <c:pt idx="47379">
                  <c:v>236.894999999857</c:v>
                </c:pt>
                <c:pt idx="47380">
                  <c:v>236.899999999857</c:v>
                </c:pt>
                <c:pt idx="47381">
                  <c:v>236.904999999857</c:v>
                </c:pt>
                <c:pt idx="47382">
                  <c:v>236.909999999857</c:v>
                </c:pt>
                <c:pt idx="47383">
                  <c:v>236.9149999998569</c:v>
                </c:pt>
                <c:pt idx="47384">
                  <c:v>236.9199999998569</c:v>
                </c:pt>
                <c:pt idx="47385">
                  <c:v>236.924999999857</c:v>
                </c:pt>
                <c:pt idx="47386">
                  <c:v>236.929999999857</c:v>
                </c:pt>
                <c:pt idx="47387">
                  <c:v>236.934999999857</c:v>
                </c:pt>
                <c:pt idx="47388">
                  <c:v>236.939999999857</c:v>
                </c:pt>
                <c:pt idx="47389">
                  <c:v>236.9449999998569</c:v>
                </c:pt>
                <c:pt idx="47390">
                  <c:v>236.9499999998569</c:v>
                </c:pt>
                <c:pt idx="47391">
                  <c:v>236.954999999857</c:v>
                </c:pt>
                <c:pt idx="47392">
                  <c:v>236.959999999857</c:v>
                </c:pt>
                <c:pt idx="47393">
                  <c:v>236.964999999857</c:v>
                </c:pt>
                <c:pt idx="47394">
                  <c:v>236.969999999857</c:v>
                </c:pt>
                <c:pt idx="47395">
                  <c:v>236.9749999998569</c:v>
                </c:pt>
                <c:pt idx="47396">
                  <c:v>236.9799999998569</c:v>
                </c:pt>
                <c:pt idx="47397">
                  <c:v>236.9849999998569</c:v>
                </c:pt>
                <c:pt idx="47398">
                  <c:v>236.9899999998569</c:v>
                </c:pt>
                <c:pt idx="47399">
                  <c:v>236.9949999998569</c:v>
                </c:pt>
                <c:pt idx="47400">
                  <c:v>236.9999999998569</c:v>
                </c:pt>
                <c:pt idx="47401">
                  <c:v>237.0049999998569</c:v>
                </c:pt>
                <c:pt idx="47402">
                  <c:v>237.0099999998569</c:v>
                </c:pt>
                <c:pt idx="47403">
                  <c:v>237.0149999998569</c:v>
                </c:pt>
                <c:pt idx="47404">
                  <c:v>237.0199999998569</c:v>
                </c:pt>
                <c:pt idx="47405">
                  <c:v>237.0249999998569</c:v>
                </c:pt>
                <c:pt idx="47406">
                  <c:v>237.0299999998569</c:v>
                </c:pt>
                <c:pt idx="47407">
                  <c:v>237.0349999998569</c:v>
                </c:pt>
                <c:pt idx="47408">
                  <c:v>237.0399999998569</c:v>
                </c:pt>
                <c:pt idx="47409">
                  <c:v>237.0449999998569</c:v>
                </c:pt>
                <c:pt idx="47410">
                  <c:v>237.0499999998569</c:v>
                </c:pt>
                <c:pt idx="47411">
                  <c:v>237.0549999998569</c:v>
                </c:pt>
                <c:pt idx="47412">
                  <c:v>237.0599999998569</c:v>
                </c:pt>
                <c:pt idx="47413">
                  <c:v>237.0649999998568</c:v>
                </c:pt>
                <c:pt idx="47414">
                  <c:v>237.0699999998567</c:v>
                </c:pt>
                <c:pt idx="47415">
                  <c:v>237.0749999998567</c:v>
                </c:pt>
                <c:pt idx="47416">
                  <c:v>237.0799999998567</c:v>
                </c:pt>
                <c:pt idx="47417">
                  <c:v>237.0849999998568</c:v>
                </c:pt>
                <c:pt idx="47418">
                  <c:v>237.0899999998568</c:v>
                </c:pt>
                <c:pt idx="47419">
                  <c:v>237.0949999998568</c:v>
                </c:pt>
                <c:pt idx="47420">
                  <c:v>237.0999999998567</c:v>
                </c:pt>
                <c:pt idx="47421">
                  <c:v>237.1049999998567</c:v>
                </c:pt>
                <c:pt idx="47422">
                  <c:v>237.1099999998567</c:v>
                </c:pt>
                <c:pt idx="47423">
                  <c:v>237.1149999998565</c:v>
                </c:pt>
                <c:pt idx="47424">
                  <c:v>237.119999999856</c:v>
                </c:pt>
                <c:pt idx="47425">
                  <c:v>237.1249999998568</c:v>
                </c:pt>
                <c:pt idx="47426">
                  <c:v>237.1299999998568</c:v>
                </c:pt>
                <c:pt idx="47427">
                  <c:v>237.1349999998567</c:v>
                </c:pt>
                <c:pt idx="47428">
                  <c:v>237.1399999998567</c:v>
                </c:pt>
                <c:pt idx="47429">
                  <c:v>237.1449999998567</c:v>
                </c:pt>
                <c:pt idx="47430">
                  <c:v>237.149999999856</c:v>
                </c:pt>
                <c:pt idx="47431">
                  <c:v>237.1549999998568</c:v>
                </c:pt>
                <c:pt idx="47432">
                  <c:v>237.1599999998568</c:v>
                </c:pt>
                <c:pt idx="47433">
                  <c:v>237.1649999998567</c:v>
                </c:pt>
                <c:pt idx="47434">
                  <c:v>237.1699999998567</c:v>
                </c:pt>
                <c:pt idx="47435">
                  <c:v>237.1749999998567</c:v>
                </c:pt>
                <c:pt idx="47436">
                  <c:v>237.1799999998561</c:v>
                </c:pt>
                <c:pt idx="47437">
                  <c:v>237.1849999998568</c:v>
                </c:pt>
                <c:pt idx="47438">
                  <c:v>237.1899999998568</c:v>
                </c:pt>
                <c:pt idx="47439">
                  <c:v>237.1949999998567</c:v>
                </c:pt>
                <c:pt idx="47440">
                  <c:v>237.1999999998567</c:v>
                </c:pt>
                <c:pt idx="47441">
                  <c:v>237.2049999998567</c:v>
                </c:pt>
                <c:pt idx="47442">
                  <c:v>237.2099999998563</c:v>
                </c:pt>
                <c:pt idx="47443">
                  <c:v>237.2149999998559</c:v>
                </c:pt>
                <c:pt idx="47444">
                  <c:v>237.2199999998559</c:v>
                </c:pt>
                <c:pt idx="47445">
                  <c:v>237.2249999998567</c:v>
                </c:pt>
                <c:pt idx="47446">
                  <c:v>237.2299999998567</c:v>
                </c:pt>
                <c:pt idx="47447">
                  <c:v>237.2349999998567</c:v>
                </c:pt>
                <c:pt idx="47448">
                  <c:v>237.2399999998565</c:v>
                </c:pt>
                <c:pt idx="47449">
                  <c:v>237.2449999998559</c:v>
                </c:pt>
                <c:pt idx="47450">
                  <c:v>237.2499999998559</c:v>
                </c:pt>
                <c:pt idx="47451">
                  <c:v>237.2549999998567</c:v>
                </c:pt>
                <c:pt idx="47452">
                  <c:v>237.2599999998567</c:v>
                </c:pt>
                <c:pt idx="47453">
                  <c:v>237.2649999998567</c:v>
                </c:pt>
                <c:pt idx="47454">
                  <c:v>237.2699999998567</c:v>
                </c:pt>
                <c:pt idx="47455">
                  <c:v>237.2749999998559</c:v>
                </c:pt>
                <c:pt idx="47456">
                  <c:v>237.2799999998558</c:v>
                </c:pt>
                <c:pt idx="47457">
                  <c:v>237.2849999998566</c:v>
                </c:pt>
                <c:pt idx="47458">
                  <c:v>237.2899999998565</c:v>
                </c:pt>
                <c:pt idx="47459">
                  <c:v>237.2949999998565</c:v>
                </c:pt>
                <c:pt idx="47460">
                  <c:v>237.2999999998565</c:v>
                </c:pt>
                <c:pt idx="47461">
                  <c:v>237.3049999998566</c:v>
                </c:pt>
                <c:pt idx="47462">
                  <c:v>237.3099999998566</c:v>
                </c:pt>
                <c:pt idx="47463">
                  <c:v>237.3149999998566</c:v>
                </c:pt>
                <c:pt idx="47464">
                  <c:v>237.3199999998565</c:v>
                </c:pt>
                <c:pt idx="47465">
                  <c:v>237.3249999998566</c:v>
                </c:pt>
                <c:pt idx="47466">
                  <c:v>237.3299999998566</c:v>
                </c:pt>
                <c:pt idx="47467">
                  <c:v>237.3349999998566</c:v>
                </c:pt>
                <c:pt idx="47468">
                  <c:v>237.3399999998566</c:v>
                </c:pt>
                <c:pt idx="47469">
                  <c:v>237.3449999998566</c:v>
                </c:pt>
                <c:pt idx="47470">
                  <c:v>237.3499999998565</c:v>
                </c:pt>
                <c:pt idx="47471">
                  <c:v>237.3549999998566</c:v>
                </c:pt>
                <c:pt idx="47472">
                  <c:v>237.3599999998566</c:v>
                </c:pt>
                <c:pt idx="47473">
                  <c:v>237.3649999998566</c:v>
                </c:pt>
                <c:pt idx="47474">
                  <c:v>237.3699999998566</c:v>
                </c:pt>
                <c:pt idx="47475">
                  <c:v>237.3749999998566</c:v>
                </c:pt>
                <c:pt idx="47476">
                  <c:v>237.3799999998566</c:v>
                </c:pt>
                <c:pt idx="47477">
                  <c:v>237.3849999998566</c:v>
                </c:pt>
                <c:pt idx="47478">
                  <c:v>237.3899999998566</c:v>
                </c:pt>
                <c:pt idx="47479">
                  <c:v>237.3949999998566</c:v>
                </c:pt>
                <c:pt idx="47480">
                  <c:v>237.3999999998566</c:v>
                </c:pt>
                <c:pt idx="47481">
                  <c:v>237.4049999998566</c:v>
                </c:pt>
                <c:pt idx="47482">
                  <c:v>237.4099999998566</c:v>
                </c:pt>
                <c:pt idx="47483">
                  <c:v>237.4149999998565</c:v>
                </c:pt>
                <c:pt idx="47484">
                  <c:v>237.4199999998565</c:v>
                </c:pt>
                <c:pt idx="47485">
                  <c:v>237.4249999998565</c:v>
                </c:pt>
                <c:pt idx="47486">
                  <c:v>237.4299999998565</c:v>
                </c:pt>
                <c:pt idx="47487">
                  <c:v>237.4349999998565</c:v>
                </c:pt>
                <c:pt idx="47488">
                  <c:v>237.4399999998565</c:v>
                </c:pt>
                <c:pt idx="47489">
                  <c:v>237.4449999998565</c:v>
                </c:pt>
                <c:pt idx="47490">
                  <c:v>237.4499999998565</c:v>
                </c:pt>
                <c:pt idx="47491">
                  <c:v>237.4549999998565</c:v>
                </c:pt>
                <c:pt idx="47492">
                  <c:v>237.4599999998565</c:v>
                </c:pt>
                <c:pt idx="47493">
                  <c:v>237.4649999998565</c:v>
                </c:pt>
                <c:pt idx="47494">
                  <c:v>237.4699999998565</c:v>
                </c:pt>
                <c:pt idx="47495">
                  <c:v>237.4749999998565</c:v>
                </c:pt>
                <c:pt idx="47496">
                  <c:v>237.4799999998565</c:v>
                </c:pt>
                <c:pt idx="47497">
                  <c:v>237.4849999998565</c:v>
                </c:pt>
                <c:pt idx="47498">
                  <c:v>237.4899999998565</c:v>
                </c:pt>
                <c:pt idx="47499">
                  <c:v>237.4949999998565</c:v>
                </c:pt>
                <c:pt idx="47500">
                  <c:v>237.4999999998565</c:v>
                </c:pt>
                <c:pt idx="47501">
                  <c:v>237.5049999998564</c:v>
                </c:pt>
                <c:pt idx="47502">
                  <c:v>237.5099999998563</c:v>
                </c:pt>
                <c:pt idx="47503">
                  <c:v>237.5149999998563</c:v>
                </c:pt>
                <c:pt idx="47504">
                  <c:v>237.5199999998563</c:v>
                </c:pt>
                <c:pt idx="47505">
                  <c:v>237.5249999998564</c:v>
                </c:pt>
                <c:pt idx="47506">
                  <c:v>237.5299999998564</c:v>
                </c:pt>
                <c:pt idx="47507">
                  <c:v>237.5349999998564</c:v>
                </c:pt>
                <c:pt idx="47508">
                  <c:v>237.5399999998563</c:v>
                </c:pt>
                <c:pt idx="47509">
                  <c:v>237.5449999998563</c:v>
                </c:pt>
                <c:pt idx="47510">
                  <c:v>237.5499999998563</c:v>
                </c:pt>
                <c:pt idx="47511">
                  <c:v>237.5549999998564</c:v>
                </c:pt>
                <c:pt idx="47512">
                  <c:v>237.5599999998564</c:v>
                </c:pt>
                <c:pt idx="47513">
                  <c:v>237.5649999998564</c:v>
                </c:pt>
                <c:pt idx="47514">
                  <c:v>237.5699999998563</c:v>
                </c:pt>
                <c:pt idx="47515">
                  <c:v>237.5749999998563</c:v>
                </c:pt>
                <c:pt idx="47516">
                  <c:v>237.5799999998563</c:v>
                </c:pt>
                <c:pt idx="47517">
                  <c:v>237.5849999998564</c:v>
                </c:pt>
                <c:pt idx="47518">
                  <c:v>237.5899999998564</c:v>
                </c:pt>
                <c:pt idx="47519">
                  <c:v>237.5949999998564</c:v>
                </c:pt>
                <c:pt idx="47520">
                  <c:v>237.5999999998564</c:v>
                </c:pt>
                <c:pt idx="47521">
                  <c:v>237.6049999998563</c:v>
                </c:pt>
                <c:pt idx="47522">
                  <c:v>237.6099999998563</c:v>
                </c:pt>
                <c:pt idx="47523">
                  <c:v>237.6149999998563</c:v>
                </c:pt>
                <c:pt idx="47524">
                  <c:v>237.6199999998557</c:v>
                </c:pt>
                <c:pt idx="47525">
                  <c:v>237.6249999998564</c:v>
                </c:pt>
                <c:pt idx="47526">
                  <c:v>237.6299999998564</c:v>
                </c:pt>
                <c:pt idx="47527">
                  <c:v>237.6349999998563</c:v>
                </c:pt>
                <c:pt idx="47528">
                  <c:v>237.6399999998563</c:v>
                </c:pt>
                <c:pt idx="47529">
                  <c:v>237.6449999998563</c:v>
                </c:pt>
                <c:pt idx="47530">
                  <c:v>237.6499999998559</c:v>
                </c:pt>
                <c:pt idx="47531">
                  <c:v>237.6549999998563</c:v>
                </c:pt>
                <c:pt idx="47532">
                  <c:v>237.6599999998563</c:v>
                </c:pt>
                <c:pt idx="47533">
                  <c:v>237.6649999998563</c:v>
                </c:pt>
                <c:pt idx="47534">
                  <c:v>237.6699999998563</c:v>
                </c:pt>
                <c:pt idx="47535">
                  <c:v>237.6749999998563</c:v>
                </c:pt>
                <c:pt idx="47536">
                  <c:v>237.6799999998561</c:v>
                </c:pt>
                <c:pt idx="47537">
                  <c:v>237.6849999998563</c:v>
                </c:pt>
                <c:pt idx="47538">
                  <c:v>237.6899999998563</c:v>
                </c:pt>
                <c:pt idx="47539">
                  <c:v>237.6949999998563</c:v>
                </c:pt>
                <c:pt idx="47540">
                  <c:v>237.6999999998563</c:v>
                </c:pt>
                <c:pt idx="47541">
                  <c:v>237.7049999998563</c:v>
                </c:pt>
                <c:pt idx="47542">
                  <c:v>237.7099999998563</c:v>
                </c:pt>
                <c:pt idx="47543">
                  <c:v>237.7149999998555</c:v>
                </c:pt>
                <c:pt idx="47544">
                  <c:v>237.7199999998554</c:v>
                </c:pt>
                <c:pt idx="47545">
                  <c:v>237.7249999998562</c:v>
                </c:pt>
                <c:pt idx="47546">
                  <c:v>237.7299999998561</c:v>
                </c:pt>
                <c:pt idx="47547">
                  <c:v>237.7349999998561</c:v>
                </c:pt>
                <c:pt idx="47548">
                  <c:v>237.7399999998561</c:v>
                </c:pt>
                <c:pt idx="47549">
                  <c:v>237.7449999998557</c:v>
                </c:pt>
                <c:pt idx="47550">
                  <c:v>237.7499999998554</c:v>
                </c:pt>
                <c:pt idx="47551">
                  <c:v>237.7549999998562</c:v>
                </c:pt>
                <c:pt idx="47552">
                  <c:v>237.7599999998561</c:v>
                </c:pt>
                <c:pt idx="47553">
                  <c:v>237.7649999998561</c:v>
                </c:pt>
                <c:pt idx="47554">
                  <c:v>237.7699999998561</c:v>
                </c:pt>
                <c:pt idx="47555">
                  <c:v>237.7749999998559</c:v>
                </c:pt>
                <c:pt idx="47556">
                  <c:v>237.7799999998554</c:v>
                </c:pt>
                <c:pt idx="47557">
                  <c:v>237.7849999998562</c:v>
                </c:pt>
                <c:pt idx="47558">
                  <c:v>237.7899999998561</c:v>
                </c:pt>
                <c:pt idx="47559">
                  <c:v>237.7949999998561</c:v>
                </c:pt>
                <c:pt idx="47560">
                  <c:v>237.7999999998561</c:v>
                </c:pt>
                <c:pt idx="47561">
                  <c:v>237.8049999998562</c:v>
                </c:pt>
                <c:pt idx="47562">
                  <c:v>237.8099999998562</c:v>
                </c:pt>
                <c:pt idx="47563">
                  <c:v>237.8149999998562</c:v>
                </c:pt>
                <c:pt idx="47564">
                  <c:v>237.8199999998562</c:v>
                </c:pt>
                <c:pt idx="47565">
                  <c:v>237.8249999998562</c:v>
                </c:pt>
                <c:pt idx="47566">
                  <c:v>237.8299999998562</c:v>
                </c:pt>
                <c:pt idx="47567">
                  <c:v>237.8349999998562</c:v>
                </c:pt>
                <c:pt idx="47568">
                  <c:v>237.8399999998562</c:v>
                </c:pt>
                <c:pt idx="47569">
                  <c:v>237.8449999998562</c:v>
                </c:pt>
                <c:pt idx="47570">
                  <c:v>237.8499999998562</c:v>
                </c:pt>
                <c:pt idx="47571">
                  <c:v>237.8549999998562</c:v>
                </c:pt>
                <c:pt idx="47572">
                  <c:v>237.8599999998561</c:v>
                </c:pt>
                <c:pt idx="47573">
                  <c:v>237.8649999998561</c:v>
                </c:pt>
                <c:pt idx="47574">
                  <c:v>237.8699999998561</c:v>
                </c:pt>
                <c:pt idx="47575">
                  <c:v>237.8749999998561</c:v>
                </c:pt>
                <c:pt idx="47576">
                  <c:v>237.8799999998561</c:v>
                </c:pt>
                <c:pt idx="47577">
                  <c:v>237.8849999998561</c:v>
                </c:pt>
                <c:pt idx="47578">
                  <c:v>237.8899999998561</c:v>
                </c:pt>
                <c:pt idx="47579">
                  <c:v>237.8949999998561</c:v>
                </c:pt>
                <c:pt idx="47580">
                  <c:v>237.8999999998561</c:v>
                </c:pt>
                <c:pt idx="47581">
                  <c:v>237.9049999998561</c:v>
                </c:pt>
                <c:pt idx="47582">
                  <c:v>237.9099999998561</c:v>
                </c:pt>
                <c:pt idx="47583">
                  <c:v>237.9149999998561</c:v>
                </c:pt>
                <c:pt idx="47584">
                  <c:v>237.9199999998561</c:v>
                </c:pt>
                <c:pt idx="47585">
                  <c:v>237.9249999998561</c:v>
                </c:pt>
                <c:pt idx="47586">
                  <c:v>237.9299999998561</c:v>
                </c:pt>
                <c:pt idx="47587">
                  <c:v>237.9349999998561</c:v>
                </c:pt>
                <c:pt idx="47588">
                  <c:v>237.9399999998561</c:v>
                </c:pt>
                <c:pt idx="47589">
                  <c:v>237.944999999856</c:v>
                </c:pt>
                <c:pt idx="47590">
                  <c:v>237.9499999998559</c:v>
                </c:pt>
                <c:pt idx="47591">
                  <c:v>237.9549999998561</c:v>
                </c:pt>
                <c:pt idx="47592">
                  <c:v>237.9599999998561</c:v>
                </c:pt>
                <c:pt idx="47593">
                  <c:v>237.964999999856</c:v>
                </c:pt>
                <c:pt idx="47594">
                  <c:v>237.969999999856</c:v>
                </c:pt>
                <c:pt idx="47595">
                  <c:v>237.974999999856</c:v>
                </c:pt>
                <c:pt idx="47596">
                  <c:v>237.9799999998559</c:v>
                </c:pt>
                <c:pt idx="47597">
                  <c:v>237.984999999856</c:v>
                </c:pt>
                <c:pt idx="47598">
                  <c:v>237.989999999856</c:v>
                </c:pt>
                <c:pt idx="47599">
                  <c:v>237.994999999856</c:v>
                </c:pt>
                <c:pt idx="47600">
                  <c:v>237.999999999856</c:v>
                </c:pt>
                <c:pt idx="47601">
                  <c:v>238.004999999856</c:v>
                </c:pt>
                <c:pt idx="47602">
                  <c:v>238.0099999998559</c:v>
                </c:pt>
                <c:pt idx="47603">
                  <c:v>238.0149999998559</c:v>
                </c:pt>
                <c:pt idx="47604">
                  <c:v>238.0199999998559</c:v>
                </c:pt>
                <c:pt idx="47605">
                  <c:v>238.024999999856</c:v>
                </c:pt>
                <c:pt idx="47606">
                  <c:v>238.029999999856</c:v>
                </c:pt>
                <c:pt idx="47607">
                  <c:v>238.034999999856</c:v>
                </c:pt>
                <c:pt idx="47608">
                  <c:v>238.039999999856</c:v>
                </c:pt>
                <c:pt idx="47609">
                  <c:v>238.0449999998559</c:v>
                </c:pt>
                <c:pt idx="47610">
                  <c:v>238.0499999998559</c:v>
                </c:pt>
                <c:pt idx="47611">
                  <c:v>238.054999999856</c:v>
                </c:pt>
                <c:pt idx="47612">
                  <c:v>238.059999999856</c:v>
                </c:pt>
                <c:pt idx="47613">
                  <c:v>238.064999999856</c:v>
                </c:pt>
                <c:pt idx="47614">
                  <c:v>238.069999999856</c:v>
                </c:pt>
                <c:pt idx="47615">
                  <c:v>238.0749999998559</c:v>
                </c:pt>
                <c:pt idx="47616">
                  <c:v>238.0799999998559</c:v>
                </c:pt>
                <c:pt idx="47617">
                  <c:v>238.0849999998559</c:v>
                </c:pt>
                <c:pt idx="47618">
                  <c:v>238.0899999998559</c:v>
                </c:pt>
                <c:pt idx="47619">
                  <c:v>238.0949999998559</c:v>
                </c:pt>
                <c:pt idx="47620">
                  <c:v>238.0999999998559</c:v>
                </c:pt>
                <c:pt idx="47621">
                  <c:v>238.1049999998559</c:v>
                </c:pt>
                <c:pt idx="47622">
                  <c:v>238.1099999998559</c:v>
                </c:pt>
                <c:pt idx="47623">
                  <c:v>238.1149999998559</c:v>
                </c:pt>
                <c:pt idx="47624">
                  <c:v>238.1199999998557</c:v>
                </c:pt>
                <c:pt idx="47625">
                  <c:v>238.1249999998559</c:v>
                </c:pt>
                <c:pt idx="47626">
                  <c:v>238.1299999998559</c:v>
                </c:pt>
                <c:pt idx="47627">
                  <c:v>238.1349999998559</c:v>
                </c:pt>
                <c:pt idx="47628">
                  <c:v>238.1399999998559</c:v>
                </c:pt>
                <c:pt idx="47629">
                  <c:v>238.1449999998559</c:v>
                </c:pt>
                <c:pt idx="47630">
                  <c:v>238.1499999998559</c:v>
                </c:pt>
                <c:pt idx="47631">
                  <c:v>238.1549999998559</c:v>
                </c:pt>
                <c:pt idx="47632">
                  <c:v>238.1599999998559</c:v>
                </c:pt>
                <c:pt idx="47633">
                  <c:v>238.1649999998558</c:v>
                </c:pt>
                <c:pt idx="47634">
                  <c:v>238.1699999998557</c:v>
                </c:pt>
                <c:pt idx="47635">
                  <c:v>238.1749999998557</c:v>
                </c:pt>
                <c:pt idx="47636">
                  <c:v>238.1799999998557</c:v>
                </c:pt>
                <c:pt idx="47637">
                  <c:v>238.1849999998558</c:v>
                </c:pt>
                <c:pt idx="47638">
                  <c:v>238.1899999998558</c:v>
                </c:pt>
                <c:pt idx="47639">
                  <c:v>238.1949999998558</c:v>
                </c:pt>
                <c:pt idx="47640">
                  <c:v>238.1999999998557</c:v>
                </c:pt>
                <c:pt idx="47641">
                  <c:v>238.2049999998557</c:v>
                </c:pt>
                <c:pt idx="47642">
                  <c:v>238.2099999998557</c:v>
                </c:pt>
                <c:pt idx="47643">
                  <c:v>238.2149999998555</c:v>
                </c:pt>
                <c:pt idx="47644">
                  <c:v>238.219999999855</c:v>
                </c:pt>
                <c:pt idx="47645">
                  <c:v>238.2249999998558</c:v>
                </c:pt>
                <c:pt idx="47646">
                  <c:v>238.2299999998557</c:v>
                </c:pt>
                <c:pt idx="47647">
                  <c:v>238.2349999998557</c:v>
                </c:pt>
                <c:pt idx="47648">
                  <c:v>238.2399999998557</c:v>
                </c:pt>
                <c:pt idx="47649">
                  <c:v>238.2449999998557</c:v>
                </c:pt>
                <c:pt idx="47650">
                  <c:v>238.249999999855</c:v>
                </c:pt>
                <c:pt idx="47651">
                  <c:v>238.2549999998558</c:v>
                </c:pt>
                <c:pt idx="47652">
                  <c:v>238.2599999998558</c:v>
                </c:pt>
                <c:pt idx="47653">
                  <c:v>238.2649999998557</c:v>
                </c:pt>
                <c:pt idx="47654">
                  <c:v>238.2699999998557</c:v>
                </c:pt>
                <c:pt idx="47655">
                  <c:v>238.2749999998557</c:v>
                </c:pt>
                <c:pt idx="47656">
                  <c:v>238.2799999998551</c:v>
                </c:pt>
                <c:pt idx="47657">
                  <c:v>238.2849999998558</c:v>
                </c:pt>
                <c:pt idx="47658">
                  <c:v>238.2899999998558</c:v>
                </c:pt>
                <c:pt idx="47659">
                  <c:v>238.2949999998557</c:v>
                </c:pt>
                <c:pt idx="47660">
                  <c:v>238.2999999998557</c:v>
                </c:pt>
                <c:pt idx="47661">
                  <c:v>238.3049999998557</c:v>
                </c:pt>
                <c:pt idx="47662">
                  <c:v>238.3099999998557</c:v>
                </c:pt>
                <c:pt idx="47663">
                  <c:v>238.3149999998557</c:v>
                </c:pt>
                <c:pt idx="47664">
                  <c:v>238.3199999998557</c:v>
                </c:pt>
                <c:pt idx="47665">
                  <c:v>238.3249999998557</c:v>
                </c:pt>
                <c:pt idx="47666">
                  <c:v>238.3299999998557</c:v>
                </c:pt>
                <c:pt idx="47667">
                  <c:v>238.3349999998557</c:v>
                </c:pt>
                <c:pt idx="47668">
                  <c:v>238.3399999998557</c:v>
                </c:pt>
                <c:pt idx="47669">
                  <c:v>238.3449999998557</c:v>
                </c:pt>
                <c:pt idx="47670">
                  <c:v>238.3499999998557</c:v>
                </c:pt>
                <c:pt idx="47671">
                  <c:v>238.3549999998557</c:v>
                </c:pt>
                <c:pt idx="47672">
                  <c:v>238.3599999998557</c:v>
                </c:pt>
                <c:pt idx="47673">
                  <c:v>238.3649999998557</c:v>
                </c:pt>
                <c:pt idx="47674">
                  <c:v>238.3699999998557</c:v>
                </c:pt>
                <c:pt idx="47675">
                  <c:v>238.3749999998557</c:v>
                </c:pt>
                <c:pt idx="47676">
                  <c:v>238.3799999998557</c:v>
                </c:pt>
                <c:pt idx="47677">
                  <c:v>238.3849999998557</c:v>
                </c:pt>
                <c:pt idx="47678">
                  <c:v>238.3899999998557</c:v>
                </c:pt>
                <c:pt idx="47679">
                  <c:v>238.3949999998557</c:v>
                </c:pt>
                <c:pt idx="47680">
                  <c:v>238.3999999998557</c:v>
                </c:pt>
                <c:pt idx="47681">
                  <c:v>238.4049999998556</c:v>
                </c:pt>
                <c:pt idx="47682">
                  <c:v>238.4099999998556</c:v>
                </c:pt>
                <c:pt idx="47683">
                  <c:v>238.4149999998556</c:v>
                </c:pt>
                <c:pt idx="47684">
                  <c:v>238.4199999998555</c:v>
                </c:pt>
                <c:pt idx="47685">
                  <c:v>238.4249999998556</c:v>
                </c:pt>
                <c:pt idx="47686">
                  <c:v>238.4299999998556</c:v>
                </c:pt>
                <c:pt idx="47687">
                  <c:v>238.4349999998556</c:v>
                </c:pt>
                <c:pt idx="47688">
                  <c:v>238.4399999998556</c:v>
                </c:pt>
                <c:pt idx="47689">
                  <c:v>238.4449999998556</c:v>
                </c:pt>
                <c:pt idx="47690">
                  <c:v>238.4499999998555</c:v>
                </c:pt>
                <c:pt idx="47691">
                  <c:v>238.4549999998556</c:v>
                </c:pt>
                <c:pt idx="47692">
                  <c:v>238.4599999998556</c:v>
                </c:pt>
                <c:pt idx="47693">
                  <c:v>238.4649999998556</c:v>
                </c:pt>
                <c:pt idx="47694">
                  <c:v>238.4699999998556</c:v>
                </c:pt>
                <c:pt idx="47695">
                  <c:v>238.4749999998556</c:v>
                </c:pt>
                <c:pt idx="47696">
                  <c:v>238.4799999998556</c:v>
                </c:pt>
                <c:pt idx="47697">
                  <c:v>238.4849999998556</c:v>
                </c:pt>
                <c:pt idx="47698">
                  <c:v>238.4899999998556</c:v>
                </c:pt>
                <c:pt idx="47699">
                  <c:v>238.4949999998556</c:v>
                </c:pt>
                <c:pt idx="47700">
                  <c:v>238.4999999998556</c:v>
                </c:pt>
                <c:pt idx="47701">
                  <c:v>238.5049999998556</c:v>
                </c:pt>
                <c:pt idx="47702">
                  <c:v>238.5099999998556</c:v>
                </c:pt>
                <c:pt idx="47703">
                  <c:v>238.5149999998555</c:v>
                </c:pt>
                <c:pt idx="47704">
                  <c:v>238.5199999998555</c:v>
                </c:pt>
                <c:pt idx="47705">
                  <c:v>238.5249999998555</c:v>
                </c:pt>
                <c:pt idx="47706">
                  <c:v>238.5299999998555</c:v>
                </c:pt>
                <c:pt idx="47707">
                  <c:v>238.5349999998555</c:v>
                </c:pt>
                <c:pt idx="47708">
                  <c:v>238.5399999998555</c:v>
                </c:pt>
                <c:pt idx="47709">
                  <c:v>238.5449999998555</c:v>
                </c:pt>
                <c:pt idx="47710">
                  <c:v>238.5499999998555</c:v>
                </c:pt>
                <c:pt idx="47711">
                  <c:v>238.5549999998555</c:v>
                </c:pt>
                <c:pt idx="47712">
                  <c:v>238.5599999998555</c:v>
                </c:pt>
                <c:pt idx="47713">
                  <c:v>238.5649999998555</c:v>
                </c:pt>
                <c:pt idx="47714">
                  <c:v>238.5699999998555</c:v>
                </c:pt>
                <c:pt idx="47715">
                  <c:v>238.5749999998555</c:v>
                </c:pt>
                <c:pt idx="47716">
                  <c:v>238.5799999998555</c:v>
                </c:pt>
                <c:pt idx="47717">
                  <c:v>238.5849999998555</c:v>
                </c:pt>
                <c:pt idx="47718">
                  <c:v>238.5899999998555</c:v>
                </c:pt>
                <c:pt idx="47719">
                  <c:v>238.5949999998555</c:v>
                </c:pt>
                <c:pt idx="47720">
                  <c:v>238.5999999998555</c:v>
                </c:pt>
                <c:pt idx="47721">
                  <c:v>238.6049999998554</c:v>
                </c:pt>
                <c:pt idx="47722">
                  <c:v>238.6099999998553</c:v>
                </c:pt>
                <c:pt idx="47723">
                  <c:v>238.6149999998553</c:v>
                </c:pt>
                <c:pt idx="47724">
                  <c:v>238.6199999998553</c:v>
                </c:pt>
                <c:pt idx="47725">
                  <c:v>238.6249999998554</c:v>
                </c:pt>
                <c:pt idx="47726">
                  <c:v>238.6299999998554</c:v>
                </c:pt>
                <c:pt idx="47727">
                  <c:v>238.6349999998554</c:v>
                </c:pt>
                <c:pt idx="47728">
                  <c:v>238.6399999998553</c:v>
                </c:pt>
                <c:pt idx="47729">
                  <c:v>238.6449999998553</c:v>
                </c:pt>
                <c:pt idx="47730">
                  <c:v>238.6499999998553</c:v>
                </c:pt>
                <c:pt idx="47731">
                  <c:v>238.6549999998554</c:v>
                </c:pt>
                <c:pt idx="47732">
                  <c:v>238.6599999998554</c:v>
                </c:pt>
                <c:pt idx="47733">
                  <c:v>238.6649999998554</c:v>
                </c:pt>
                <c:pt idx="47734">
                  <c:v>238.6699999998553</c:v>
                </c:pt>
                <c:pt idx="47735">
                  <c:v>238.6749999998553</c:v>
                </c:pt>
                <c:pt idx="47736">
                  <c:v>238.6799999998553</c:v>
                </c:pt>
                <c:pt idx="47737">
                  <c:v>238.6849999998554</c:v>
                </c:pt>
                <c:pt idx="47738">
                  <c:v>238.6899999998554</c:v>
                </c:pt>
                <c:pt idx="47739">
                  <c:v>238.6949999998554</c:v>
                </c:pt>
                <c:pt idx="47740">
                  <c:v>238.6999999998554</c:v>
                </c:pt>
                <c:pt idx="47741">
                  <c:v>238.7049999998553</c:v>
                </c:pt>
                <c:pt idx="47742">
                  <c:v>238.7099999998553</c:v>
                </c:pt>
                <c:pt idx="47743">
                  <c:v>238.7149999998553</c:v>
                </c:pt>
                <c:pt idx="47744">
                  <c:v>238.7199999998547</c:v>
                </c:pt>
                <c:pt idx="47745">
                  <c:v>238.7249999998554</c:v>
                </c:pt>
                <c:pt idx="47746">
                  <c:v>238.7299999998554</c:v>
                </c:pt>
                <c:pt idx="47747">
                  <c:v>238.7349999998553</c:v>
                </c:pt>
                <c:pt idx="47748">
                  <c:v>238.7399999998553</c:v>
                </c:pt>
                <c:pt idx="47749">
                  <c:v>238.7449999998553</c:v>
                </c:pt>
                <c:pt idx="47750">
                  <c:v>238.7499999998549</c:v>
                </c:pt>
                <c:pt idx="47751">
                  <c:v>238.7549999998553</c:v>
                </c:pt>
                <c:pt idx="47752">
                  <c:v>238.7599999998553</c:v>
                </c:pt>
                <c:pt idx="47753">
                  <c:v>238.7649999998553</c:v>
                </c:pt>
                <c:pt idx="47754">
                  <c:v>238.7699999998553</c:v>
                </c:pt>
                <c:pt idx="47755">
                  <c:v>238.7749999998553</c:v>
                </c:pt>
                <c:pt idx="47756">
                  <c:v>238.7799999998551</c:v>
                </c:pt>
                <c:pt idx="47757">
                  <c:v>238.7849999998553</c:v>
                </c:pt>
                <c:pt idx="47758">
                  <c:v>238.7899999998553</c:v>
                </c:pt>
                <c:pt idx="47759">
                  <c:v>238.7949999998553</c:v>
                </c:pt>
                <c:pt idx="47760">
                  <c:v>238.7999999998553</c:v>
                </c:pt>
                <c:pt idx="47761">
                  <c:v>238.8049999998553</c:v>
                </c:pt>
                <c:pt idx="47762">
                  <c:v>238.8099999998553</c:v>
                </c:pt>
                <c:pt idx="47763">
                  <c:v>238.8149999998553</c:v>
                </c:pt>
                <c:pt idx="47764">
                  <c:v>238.8199999998553</c:v>
                </c:pt>
                <c:pt idx="47765">
                  <c:v>238.8249999998553</c:v>
                </c:pt>
                <c:pt idx="47766">
                  <c:v>238.8299999998553</c:v>
                </c:pt>
                <c:pt idx="47767">
                  <c:v>238.8349999998553</c:v>
                </c:pt>
                <c:pt idx="47768">
                  <c:v>238.8399999998553</c:v>
                </c:pt>
                <c:pt idx="47769">
                  <c:v>238.8449999998552</c:v>
                </c:pt>
                <c:pt idx="47770">
                  <c:v>238.8499999998552</c:v>
                </c:pt>
                <c:pt idx="47771">
                  <c:v>238.8549999998552</c:v>
                </c:pt>
                <c:pt idx="47772">
                  <c:v>238.8599999998552</c:v>
                </c:pt>
                <c:pt idx="47773">
                  <c:v>238.8649999998552</c:v>
                </c:pt>
                <c:pt idx="47774">
                  <c:v>238.8699999998552</c:v>
                </c:pt>
                <c:pt idx="47775">
                  <c:v>238.8749999998552</c:v>
                </c:pt>
                <c:pt idx="47776">
                  <c:v>238.8799999998552</c:v>
                </c:pt>
                <c:pt idx="47777">
                  <c:v>238.8849999998552</c:v>
                </c:pt>
                <c:pt idx="47778">
                  <c:v>238.8899999998552</c:v>
                </c:pt>
                <c:pt idx="47779">
                  <c:v>238.8949999998552</c:v>
                </c:pt>
                <c:pt idx="47780">
                  <c:v>238.8999999998552</c:v>
                </c:pt>
                <c:pt idx="47781">
                  <c:v>238.9049999998552</c:v>
                </c:pt>
                <c:pt idx="47782">
                  <c:v>238.9099999998552</c:v>
                </c:pt>
                <c:pt idx="47783">
                  <c:v>238.9149999998552</c:v>
                </c:pt>
                <c:pt idx="47784">
                  <c:v>238.9199999998552</c:v>
                </c:pt>
                <c:pt idx="47785">
                  <c:v>238.9249999998552</c:v>
                </c:pt>
                <c:pt idx="47786">
                  <c:v>238.9299999998552</c:v>
                </c:pt>
                <c:pt idx="47787">
                  <c:v>238.9349999998552</c:v>
                </c:pt>
                <c:pt idx="47788">
                  <c:v>238.9399999998552</c:v>
                </c:pt>
                <c:pt idx="47789">
                  <c:v>238.9449999998552</c:v>
                </c:pt>
                <c:pt idx="47790">
                  <c:v>238.9499999998552</c:v>
                </c:pt>
                <c:pt idx="47791">
                  <c:v>238.9549999998552</c:v>
                </c:pt>
                <c:pt idx="47792">
                  <c:v>238.9599999998551</c:v>
                </c:pt>
                <c:pt idx="47793">
                  <c:v>238.9649999998551</c:v>
                </c:pt>
                <c:pt idx="47794">
                  <c:v>238.9699999998551</c:v>
                </c:pt>
                <c:pt idx="47795">
                  <c:v>238.9749999998551</c:v>
                </c:pt>
                <c:pt idx="47796">
                  <c:v>238.9799999998551</c:v>
                </c:pt>
                <c:pt idx="47797">
                  <c:v>238.9849999998551</c:v>
                </c:pt>
                <c:pt idx="47798">
                  <c:v>238.9899999998551</c:v>
                </c:pt>
                <c:pt idx="47799">
                  <c:v>238.9949999998551</c:v>
                </c:pt>
                <c:pt idx="47800">
                  <c:v>238.9999999998551</c:v>
                </c:pt>
                <c:pt idx="47801">
                  <c:v>239.0049999998551</c:v>
                </c:pt>
                <c:pt idx="47802">
                  <c:v>239.0099999998551</c:v>
                </c:pt>
                <c:pt idx="47803">
                  <c:v>239.0149999998551</c:v>
                </c:pt>
                <c:pt idx="47804">
                  <c:v>239.0199999998551</c:v>
                </c:pt>
                <c:pt idx="47805">
                  <c:v>239.0249999998551</c:v>
                </c:pt>
                <c:pt idx="47806">
                  <c:v>239.0299999998551</c:v>
                </c:pt>
                <c:pt idx="47807">
                  <c:v>239.0349999998551</c:v>
                </c:pt>
                <c:pt idx="47808">
                  <c:v>239.0399999998551</c:v>
                </c:pt>
                <c:pt idx="47809">
                  <c:v>239.044999999855</c:v>
                </c:pt>
                <c:pt idx="47810">
                  <c:v>239.0499999998549</c:v>
                </c:pt>
                <c:pt idx="47811">
                  <c:v>239.0549999998551</c:v>
                </c:pt>
                <c:pt idx="47812">
                  <c:v>239.0599999998551</c:v>
                </c:pt>
                <c:pt idx="47813">
                  <c:v>239.064999999855</c:v>
                </c:pt>
                <c:pt idx="47814">
                  <c:v>239.069999999855</c:v>
                </c:pt>
                <c:pt idx="47815">
                  <c:v>239.074999999855</c:v>
                </c:pt>
                <c:pt idx="47816">
                  <c:v>239.0799999998549</c:v>
                </c:pt>
                <c:pt idx="47817">
                  <c:v>239.084999999855</c:v>
                </c:pt>
                <c:pt idx="47818">
                  <c:v>239.089999999855</c:v>
                </c:pt>
                <c:pt idx="47819">
                  <c:v>239.094999999855</c:v>
                </c:pt>
                <c:pt idx="47820">
                  <c:v>239.099999999855</c:v>
                </c:pt>
                <c:pt idx="47821">
                  <c:v>239.104999999855</c:v>
                </c:pt>
                <c:pt idx="47822">
                  <c:v>239.1099999998549</c:v>
                </c:pt>
                <c:pt idx="47823">
                  <c:v>239.1149999998549</c:v>
                </c:pt>
                <c:pt idx="47824">
                  <c:v>239.1199999998549</c:v>
                </c:pt>
                <c:pt idx="47825">
                  <c:v>239.124999999855</c:v>
                </c:pt>
                <c:pt idx="47826">
                  <c:v>239.129999999855</c:v>
                </c:pt>
                <c:pt idx="47827">
                  <c:v>239.134999999855</c:v>
                </c:pt>
                <c:pt idx="47828">
                  <c:v>239.139999999855</c:v>
                </c:pt>
                <c:pt idx="47829">
                  <c:v>239.1449999998549</c:v>
                </c:pt>
                <c:pt idx="47830">
                  <c:v>239.1499999998549</c:v>
                </c:pt>
                <c:pt idx="47831">
                  <c:v>239.154999999855</c:v>
                </c:pt>
                <c:pt idx="47832">
                  <c:v>239.159999999855</c:v>
                </c:pt>
                <c:pt idx="47833">
                  <c:v>239.164999999855</c:v>
                </c:pt>
                <c:pt idx="47834">
                  <c:v>239.169999999855</c:v>
                </c:pt>
                <c:pt idx="47835">
                  <c:v>239.1749999998549</c:v>
                </c:pt>
                <c:pt idx="47836">
                  <c:v>239.1799999998549</c:v>
                </c:pt>
                <c:pt idx="47837">
                  <c:v>239.1849999998549</c:v>
                </c:pt>
                <c:pt idx="47838">
                  <c:v>239.1899999998549</c:v>
                </c:pt>
                <c:pt idx="47839">
                  <c:v>239.1949999998549</c:v>
                </c:pt>
                <c:pt idx="47840">
                  <c:v>239.1999999998549</c:v>
                </c:pt>
                <c:pt idx="47841">
                  <c:v>239.2049999998549</c:v>
                </c:pt>
                <c:pt idx="47842">
                  <c:v>239.2099999998549</c:v>
                </c:pt>
                <c:pt idx="47843">
                  <c:v>239.2149999998549</c:v>
                </c:pt>
                <c:pt idx="47844">
                  <c:v>239.2199999998547</c:v>
                </c:pt>
                <c:pt idx="47845">
                  <c:v>239.2249999998549</c:v>
                </c:pt>
                <c:pt idx="47846">
                  <c:v>239.2299999998549</c:v>
                </c:pt>
                <c:pt idx="47847">
                  <c:v>239.2349999998549</c:v>
                </c:pt>
                <c:pt idx="47848">
                  <c:v>239.2399999998549</c:v>
                </c:pt>
                <c:pt idx="47849">
                  <c:v>239.2449999998549</c:v>
                </c:pt>
                <c:pt idx="47850">
                  <c:v>239.2499999998549</c:v>
                </c:pt>
                <c:pt idx="47851">
                  <c:v>239.2549999998549</c:v>
                </c:pt>
                <c:pt idx="47852">
                  <c:v>239.2599999998549</c:v>
                </c:pt>
                <c:pt idx="47853">
                  <c:v>239.2649999998548</c:v>
                </c:pt>
                <c:pt idx="47854">
                  <c:v>239.2699999998547</c:v>
                </c:pt>
                <c:pt idx="47855">
                  <c:v>239.2749999998547</c:v>
                </c:pt>
                <c:pt idx="47856">
                  <c:v>239.2799999998547</c:v>
                </c:pt>
                <c:pt idx="47857">
                  <c:v>239.2849999998548</c:v>
                </c:pt>
                <c:pt idx="47858">
                  <c:v>239.2899999998548</c:v>
                </c:pt>
                <c:pt idx="47859">
                  <c:v>239.2949999998548</c:v>
                </c:pt>
                <c:pt idx="47860">
                  <c:v>239.2999999998547</c:v>
                </c:pt>
                <c:pt idx="47861">
                  <c:v>239.3049999998548</c:v>
                </c:pt>
                <c:pt idx="47862">
                  <c:v>239.3099999998548</c:v>
                </c:pt>
                <c:pt idx="47863">
                  <c:v>239.3149999998548</c:v>
                </c:pt>
                <c:pt idx="47864">
                  <c:v>239.3199999998548</c:v>
                </c:pt>
                <c:pt idx="47865">
                  <c:v>239.3249999998548</c:v>
                </c:pt>
                <c:pt idx="47866">
                  <c:v>239.3299999998548</c:v>
                </c:pt>
                <c:pt idx="47867">
                  <c:v>239.3349999998548</c:v>
                </c:pt>
                <c:pt idx="47868">
                  <c:v>239.3399999998548</c:v>
                </c:pt>
                <c:pt idx="47869">
                  <c:v>239.3449999998548</c:v>
                </c:pt>
                <c:pt idx="47870">
                  <c:v>239.3499999998548</c:v>
                </c:pt>
                <c:pt idx="47871">
                  <c:v>239.3549999998548</c:v>
                </c:pt>
                <c:pt idx="47872">
                  <c:v>239.3599999998548</c:v>
                </c:pt>
                <c:pt idx="47873">
                  <c:v>239.3649999998548</c:v>
                </c:pt>
                <c:pt idx="47874">
                  <c:v>239.3699999998548</c:v>
                </c:pt>
                <c:pt idx="47875">
                  <c:v>239.3749999998548</c:v>
                </c:pt>
                <c:pt idx="47876">
                  <c:v>239.3799999998548</c:v>
                </c:pt>
                <c:pt idx="47877">
                  <c:v>239.3849999998548</c:v>
                </c:pt>
                <c:pt idx="47878">
                  <c:v>239.3899999998548</c:v>
                </c:pt>
                <c:pt idx="47879">
                  <c:v>239.3949999998548</c:v>
                </c:pt>
                <c:pt idx="47880">
                  <c:v>239.3999999998547</c:v>
                </c:pt>
                <c:pt idx="47881">
                  <c:v>239.4049999998547</c:v>
                </c:pt>
                <c:pt idx="47882">
                  <c:v>239.4099999998547</c:v>
                </c:pt>
                <c:pt idx="47883">
                  <c:v>239.4149999998547</c:v>
                </c:pt>
                <c:pt idx="47884">
                  <c:v>239.4199999998547</c:v>
                </c:pt>
                <c:pt idx="47885">
                  <c:v>239.4249999998547</c:v>
                </c:pt>
                <c:pt idx="47886">
                  <c:v>239.4299999998547</c:v>
                </c:pt>
                <c:pt idx="47887">
                  <c:v>239.4349999998547</c:v>
                </c:pt>
                <c:pt idx="47888">
                  <c:v>239.4399999998547</c:v>
                </c:pt>
                <c:pt idx="47889">
                  <c:v>239.4449999998547</c:v>
                </c:pt>
                <c:pt idx="47890">
                  <c:v>239.4499999998547</c:v>
                </c:pt>
                <c:pt idx="47891">
                  <c:v>239.4549999998547</c:v>
                </c:pt>
                <c:pt idx="47892">
                  <c:v>239.4599999998547</c:v>
                </c:pt>
                <c:pt idx="47893">
                  <c:v>239.4649999998547</c:v>
                </c:pt>
                <c:pt idx="47894">
                  <c:v>239.4699999998547</c:v>
                </c:pt>
                <c:pt idx="47895">
                  <c:v>239.4749999998547</c:v>
                </c:pt>
                <c:pt idx="47896">
                  <c:v>239.4799999998547</c:v>
                </c:pt>
                <c:pt idx="47897">
                  <c:v>239.4849999998547</c:v>
                </c:pt>
                <c:pt idx="47898">
                  <c:v>239.4899999998547</c:v>
                </c:pt>
                <c:pt idx="47899">
                  <c:v>239.4949999998547</c:v>
                </c:pt>
                <c:pt idx="47900">
                  <c:v>239.4999999998547</c:v>
                </c:pt>
                <c:pt idx="47901">
                  <c:v>239.5049999998546</c:v>
                </c:pt>
                <c:pt idx="47902">
                  <c:v>239.5099999998546</c:v>
                </c:pt>
                <c:pt idx="47903">
                  <c:v>239.5149999998546</c:v>
                </c:pt>
                <c:pt idx="47904">
                  <c:v>239.5199999998545</c:v>
                </c:pt>
                <c:pt idx="47905">
                  <c:v>239.5249999998546</c:v>
                </c:pt>
                <c:pt idx="47906">
                  <c:v>239.5299999998546</c:v>
                </c:pt>
                <c:pt idx="47907">
                  <c:v>239.5349999998546</c:v>
                </c:pt>
                <c:pt idx="47908">
                  <c:v>239.5399999998546</c:v>
                </c:pt>
                <c:pt idx="47909">
                  <c:v>239.5449999998546</c:v>
                </c:pt>
                <c:pt idx="47910">
                  <c:v>239.5499999998545</c:v>
                </c:pt>
                <c:pt idx="47911">
                  <c:v>239.5549999998546</c:v>
                </c:pt>
                <c:pt idx="47912">
                  <c:v>239.5599999998546</c:v>
                </c:pt>
                <c:pt idx="47913">
                  <c:v>239.5649999998546</c:v>
                </c:pt>
                <c:pt idx="47914">
                  <c:v>239.5699999998546</c:v>
                </c:pt>
                <c:pt idx="47915">
                  <c:v>239.5749999998546</c:v>
                </c:pt>
                <c:pt idx="47916">
                  <c:v>239.5799999998546</c:v>
                </c:pt>
                <c:pt idx="47917">
                  <c:v>239.5849999998546</c:v>
                </c:pt>
                <c:pt idx="47918">
                  <c:v>239.5899999998546</c:v>
                </c:pt>
                <c:pt idx="47919">
                  <c:v>239.5949999998546</c:v>
                </c:pt>
                <c:pt idx="47920">
                  <c:v>239.5999999998546</c:v>
                </c:pt>
                <c:pt idx="47921">
                  <c:v>239.6049999998546</c:v>
                </c:pt>
                <c:pt idx="47922">
                  <c:v>239.6099999998546</c:v>
                </c:pt>
                <c:pt idx="47923">
                  <c:v>239.6149999998545</c:v>
                </c:pt>
                <c:pt idx="47924">
                  <c:v>239.6199999998545</c:v>
                </c:pt>
                <c:pt idx="47925">
                  <c:v>239.6249999998545</c:v>
                </c:pt>
                <c:pt idx="47926">
                  <c:v>239.6299999998545</c:v>
                </c:pt>
                <c:pt idx="47927">
                  <c:v>239.6349999998545</c:v>
                </c:pt>
                <c:pt idx="47928">
                  <c:v>239.6399999998545</c:v>
                </c:pt>
                <c:pt idx="47929">
                  <c:v>239.6449999998545</c:v>
                </c:pt>
                <c:pt idx="47930">
                  <c:v>239.6499999998545</c:v>
                </c:pt>
                <c:pt idx="47931">
                  <c:v>239.6549999998545</c:v>
                </c:pt>
                <c:pt idx="47932">
                  <c:v>239.6599999998545</c:v>
                </c:pt>
                <c:pt idx="47933">
                  <c:v>239.6649999998545</c:v>
                </c:pt>
                <c:pt idx="47934">
                  <c:v>239.6699999998545</c:v>
                </c:pt>
                <c:pt idx="47935">
                  <c:v>239.6749999998545</c:v>
                </c:pt>
                <c:pt idx="47936">
                  <c:v>239.6799999998545</c:v>
                </c:pt>
                <c:pt idx="47937">
                  <c:v>239.6849999998545</c:v>
                </c:pt>
                <c:pt idx="47938">
                  <c:v>239.6899999998545</c:v>
                </c:pt>
                <c:pt idx="47939">
                  <c:v>239.6949999998545</c:v>
                </c:pt>
                <c:pt idx="47940">
                  <c:v>239.6999999998545</c:v>
                </c:pt>
                <c:pt idx="47941">
                  <c:v>239.7049999998544</c:v>
                </c:pt>
                <c:pt idx="47942">
                  <c:v>239.7099999998543</c:v>
                </c:pt>
                <c:pt idx="47943">
                  <c:v>239.7149999998543</c:v>
                </c:pt>
                <c:pt idx="47944">
                  <c:v>239.7199999998543</c:v>
                </c:pt>
                <c:pt idx="47945">
                  <c:v>239.7249999998544</c:v>
                </c:pt>
                <c:pt idx="47946">
                  <c:v>239.7299999998544</c:v>
                </c:pt>
                <c:pt idx="47947">
                  <c:v>239.7349999998544</c:v>
                </c:pt>
                <c:pt idx="47948">
                  <c:v>239.7399999998543</c:v>
                </c:pt>
                <c:pt idx="47949">
                  <c:v>239.7449999998543</c:v>
                </c:pt>
                <c:pt idx="47950">
                  <c:v>239.7499999998543</c:v>
                </c:pt>
                <c:pt idx="47951">
                  <c:v>239.7549999998544</c:v>
                </c:pt>
                <c:pt idx="47952">
                  <c:v>239.7599999998544</c:v>
                </c:pt>
                <c:pt idx="47953">
                  <c:v>239.7649999998544</c:v>
                </c:pt>
                <c:pt idx="47954">
                  <c:v>239.7699999998543</c:v>
                </c:pt>
                <c:pt idx="47955">
                  <c:v>239.7749999998543</c:v>
                </c:pt>
                <c:pt idx="47956">
                  <c:v>239.7799999998543</c:v>
                </c:pt>
                <c:pt idx="47957">
                  <c:v>239.7849999998544</c:v>
                </c:pt>
                <c:pt idx="47958">
                  <c:v>239.7899999998544</c:v>
                </c:pt>
                <c:pt idx="47959">
                  <c:v>239.7949999998544</c:v>
                </c:pt>
                <c:pt idx="47960">
                  <c:v>239.7999999998544</c:v>
                </c:pt>
                <c:pt idx="47961">
                  <c:v>239.8049999998544</c:v>
                </c:pt>
                <c:pt idx="47962">
                  <c:v>239.8099999998544</c:v>
                </c:pt>
                <c:pt idx="47963">
                  <c:v>239.8149999998544</c:v>
                </c:pt>
                <c:pt idx="47964">
                  <c:v>239.8199999998544</c:v>
                </c:pt>
                <c:pt idx="47965">
                  <c:v>239.8249999998544</c:v>
                </c:pt>
                <c:pt idx="47966">
                  <c:v>239.8299999998544</c:v>
                </c:pt>
                <c:pt idx="47967">
                  <c:v>239.8349999998544</c:v>
                </c:pt>
                <c:pt idx="47968">
                  <c:v>239.8399999998543</c:v>
                </c:pt>
                <c:pt idx="47969">
                  <c:v>239.8449999998543</c:v>
                </c:pt>
                <c:pt idx="47970">
                  <c:v>239.8499999998543</c:v>
                </c:pt>
                <c:pt idx="47971">
                  <c:v>239.8549999998544</c:v>
                </c:pt>
                <c:pt idx="47972">
                  <c:v>239.8599999998544</c:v>
                </c:pt>
                <c:pt idx="47973">
                  <c:v>239.8649999998543</c:v>
                </c:pt>
                <c:pt idx="47974">
                  <c:v>239.8699999998543</c:v>
                </c:pt>
                <c:pt idx="47975">
                  <c:v>239.8749999998543</c:v>
                </c:pt>
                <c:pt idx="47976">
                  <c:v>239.8799999998543</c:v>
                </c:pt>
                <c:pt idx="47977">
                  <c:v>239.8849999998543</c:v>
                </c:pt>
                <c:pt idx="47978">
                  <c:v>239.8899999998543</c:v>
                </c:pt>
                <c:pt idx="47979">
                  <c:v>239.8949999998543</c:v>
                </c:pt>
                <c:pt idx="47980">
                  <c:v>239.8999999998543</c:v>
                </c:pt>
                <c:pt idx="47981">
                  <c:v>239.9049999998543</c:v>
                </c:pt>
                <c:pt idx="47982">
                  <c:v>239.9099999998543</c:v>
                </c:pt>
                <c:pt idx="47983">
                  <c:v>239.9149999998543</c:v>
                </c:pt>
                <c:pt idx="47984">
                  <c:v>239.9199999998543</c:v>
                </c:pt>
                <c:pt idx="47985">
                  <c:v>239.9249999998543</c:v>
                </c:pt>
                <c:pt idx="47986">
                  <c:v>239.9299999998543</c:v>
                </c:pt>
                <c:pt idx="47987">
                  <c:v>239.9349999998543</c:v>
                </c:pt>
                <c:pt idx="47988">
                  <c:v>239.9399999998543</c:v>
                </c:pt>
                <c:pt idx="47989">
                  <c:v>239.9449999998542</c:v>
                </c:pt>
                <c:pt idx="47990">
                  <c:v>239.9499999998542</c:v>
                </c:pt>
                <c:pt idx="47991">
                  <c:v>239.9549999998542</c:v>
                </c:pt>
                <c:pt idx="47992">
                  <c:v>239.9599999998542</c:v>
                </c:pt>
                <c:pt idx="47993">
                  <c:v>239.9649999998542</c:v>
                </c:pt>
                <c:pt idx="47994">
                  <c:v>239.9699999998542</c:v>
                </c:pt>
                <c:pt idx="47995">
                  <c:v>239.9749999998542</c:v>
                </c:pt>
                <c:pt idx="47996">
                  <c:v>239.9799999998542</c:v>
                </c:pt>
                <c:pt idx="47997">
                  <c:v>239.9849999998542</c:v>
                </c:pt>
                <c:pt idx="47998">
                  <c:v>239.9899999998542</c:v>
                </c:pt>
                <c:pt idx="47999">
                  <c:v>239.9949999998542</c:v>
                </c:pt>
              </c:numCache>
            </c:numRef>
          </c:xVal>
          <c:yVal>
            <c:numRef>
              <c:f>Sheet1!$B$3:$B$48002</c:f>
              <c:numCache>
                <c:formatCode>General</c:formatCode>
                <c:ptCount val="48000"/>
                <c:pt idx="4">
                  <c:v>118.40514022546</c:v>
                </c:pt>
                <c:pt idx="5">
                  <c:v>119.10156469528</c:v>
                </c:pt>
                <c:pt idx="6">
                  <c:v>120.17111169712</c:v>
                </c:pt>
                <c:pt idx="7">
                  <c:v>118.5493224367</c:v>
                </c:pt>
                <c:pt idx="8">
                  <c:v>119.63982344712</c:v>
                </c:pt>
                <c:pt idx="9">
                  <c:v>117.9918718793</c:v>
                </c:pt>
                <c:pt idx="10">
                  <c:v>119.53514333682</c:v>
                </c:pt>
                <c:pt idx="11">
                  <c:v>117.92014963952</c:v>
                </c:pt>
                <c:pt idx="12">
                  <c:v>119.05961417506</c:v>
                </c:pt>
                <c:pt idx="13">
                  <c:v>117.70342653658</c:v>
                </c:pt>
                <c:pt idx="14">
                  <c:v>118.5780612721</c:v>
                </c:pt>
                <c:pt idx="15">
                  <c:v>119.98235560766</c:v>
                </c:pt>
                <c:pt idx="16">
                  <c:v>93.93299495838</c:v>
                </c:pt>
                <c:pt idx="17">
                  <c:v>119.77264550962</c:v>
                </c:pt>
                <c:pt idx="18">
                  <c:v>117.5763903381</c:v>
                </c:pt>
                <c:pt idx="19">
                  <c:v>119.05023759642</c:v>
                </c:pt>
                <c:pt idx="20">
                  <c:v>118.35355334234</c:v>
                </c:pt>
                <c:pt idx="21">
                  <c:v>119.17019785154</c:v>
                </c:pt>
                <c:pt idx="22">
                  <c:v>117.9988301205</c:v>
                </c:pt>
                <c:pt idx="23">
                  <c:v>119.2270445489</c:v>
                </c:pt>
                <c:pt idx="24">
                  <c:v>118.0809387155</c:v>
                </c:pt>
                <c:pt idx="25">
                  <c:v>119.0386204686</c:v>
                </c:pt>
                <c:pt idx="26">
                  <c:v>117.4635196037</c:v>
                </c:pt>
                <c:pt idx="27">
                  <c:v>118.96172962788</c:v>
                </c:pt>
                <c:pt idx="28">
                  <c:v>119.8550682455</c:v>
                </c:pt>
                <c:pt idx="29">
                  <c:v>118.3128843971</c:v>
                </c:pt>
                <c:pt idx="30">
                  <c:v>119.4154262009</c:v>
                </c:pt>
                <c:pt idx="31">
                  <c:v>118.1438432443</c:v>
                </c:pt>
                <c:pt idx="32">
                  <c:v>118.7800793946</c:v>
                </c:pt>
                <c:pt idx="33">
                  <c:v>117.31028449598</c:v>
                </c:pt>
                <c:pt idx="34">
                  <c:v>118.3969916253</c:v>
                </c:pt>
                <c:pt idx="35">
                  <c:v>119.7433969599</c:v>
                </c:pt>
                <c:pt idx="36">
                  <c:v>118.2500480848</c:v>
                </c:pt>
                <c:pt idx="37">
                  <c:v>119.121448927</c:v>
                </c:pt>
                <c:pt idx="38">
                  <c:v>117.47175934512</c:v>
                </c:pt>
                <c:pt idx="39">
                  <c:v>118.9409080937</c:v>
                </c:pt>
                <c:pt idx="40">
                  <c:v>117.5033948614</c:v>
                </c:pt>
                <c:pt idx="41">
                  <c:v>118.6059790935</c:v>
                </c:pt>
                <c:pt idx="42">
                  <c:v>119.19373279254</c:v>
                </c:pt>
                <c:pt idx="43">
                  <c:v>118.3896371918</c:v>
                </c:pt>
                <c:pt idx="44">
                  <c:v>119.35828992268</c:v>
                </c:pt>
                <c:pt idx="45">
                  <c:v>117.97900453904</c:v>
                </c:pt>
                <c:pt idx="46">
                  <c:v>118.9042066903</c:v>
                </c:pt>
                <c:pt idx="47">
                  <c:v>117.9569958167</c:v>
                </c:pt>
                <c:pt idx="48">
                  <c:v>118.856739302</c:v>
                </c:pt>
                <c:pt idx="49">
                  <c:v>117.39389038394</c:v>
                </c:pt>
                <c:pt idx="50">
                  <c:v>118.26448647012</c:v>
                </c:pt>
                <c:pt idx="51">
                  <c:v>119.5185133645</c:v>
                </c:pt>
                <c:pt idx="52">
                  <c:v>118.06955640756</c:v>
                </c:pt>
                <c:pt idx="53">
                  <c:v>119.01548443926</c:v>
                </c:pt>
                <c:pt idx="54">
                  <c:v>117.54130793822</c:v>
                </c:pt>
                <c:pt idx="55">
                  <c:v>118.62605459668</c:v>
                </c:pt>
                <c:pt idx="56">
                  <c:v>117.20751697012</c:v>
                </c:pt>
                <c:pt idx="57">
                  <c:v>118.28532990866</c:v>
                </c:pt>
                <c:pt idx="58">
                  <c:v>119.41878172168</c:v>
                </c:pt>
                <c:pt idx="59">
                  <c:v>117.9237617821</c:v>
                </c:pt>
                <c:pt idx="60">
                  <c:v>119.00157472064</c:v>
                </c:pt>
                <c:pt idx="61">
                  <c:v>117.56908509668</c:v>
                </c:pt>
                <c:pt idx="62">
                  <c:v>118.5078431278</c:v>
                </c:pt>
                <c:pt idx="63">
                  <c:v>117.21445069004</c:v>
                </c:pt>
                <c:pt idx="64">
                  <c:v>118.38963165892</c:v>
                </c:pt>
                <c:pt idx="65">
                  <c:v>117.05455234408</c:v>
                </c:pt>
                <c:pt idx="66">
                  <c:v>118.43875221574</c:v>
                </c:pt>
                <c:pt idx="67">
                  <c:v>119.46744459746</c:v>
                </c:pt>
                <c:pt idx="68">
                  <c:v>118.02806353236</c:v>
                </c:pt>
                <c:pt idx="69">
                  <c:v>119.22408793978</c:v>
                </c:pt>
                <c:pt idx="70">
                  <c:v>118.03474179768</c:v>
                </c:pt>
                <c:pt idx="71">
                  <c:v>119.23288109074</c:v>
                </c:pt>
                <c:pt idx="72">
                  <c:v>117.59690453392</c:v>
                </c:pt>
                <c:pt idx="73">
                  <c:v>118.75817578418</c:v>
                </c:pt>
                <c:pt idx="74">
                  <c:v>117.51925686234</c:v>
                </c:pt>
                <c:pt idx="75">
                  <c:v>118.54957228366</c:v>
                </c:pt>
                <c:pt idx="76">
                  <c:v>117.1936072515</c:v>
                </c:pt>
                <c:pt idx="77">
                  <c:v>118.40354137754</c:v>
                </c:pt>
                <c:pt idx="78">
                  <c:v>117.08930550124</c:v>
                </c:pt>
                <c:pt idx="79">
                  <c:v>118.48754349382</c:v>
                </c:pt>
                <c:pt idx="80">
                  <c:v>116.98500375098</c:v>
                </c:pt>
                <c:pt idx="81">
                  <c:v>118.14627500124</c:v>
                </c:pt>
                <c:pt idx="82">
                  <c:v>119.62994552824</c:v>
                </c:pt>
                <c:pt idx="83">
                  <c:v>118.4315139239</c:v>
                </c:pt>
                <c:pt idx="84">
                  <c:v>119.22408793978</c:v>
                </c:pt>
                <c:pt idx="85">
                  <c:v>117.7846645959</c:v>
                </c:pt>
                <c:pt idx="86">
                  <c:v>118.94593584616</c:v>
                </c:pt>
                <c:pt idx="87">
                  <c:v>117.7909124679</c:v>
                </c:pt>
                <c:pt idx="88">
                  <c:v>119.0447890196</c:v>
                </c:pt>
                <c:pt idx="89">
                  <c:v>117.64466569428</c:v>
                </c:pt>
                <c:pt idx="90">
                  <c:v>118.60521115814</c:v>
                </c:pt>
                <c:pt idx="91">
                  <c:v>117.18667353158</c:v>
                </c:pt>
                <c:pt idx="92">
                  <c:v>118.52930408426</c:v>
                </c:pt>
                <c:pt idx="93">
                  <c:v>117.17792968348</c:v>
                </c:pt>
                <c:pt idx="94">
                  <c:v>118.5431427812</c:v>
                </c:pt>
                <c:pt idx="95">
                  <c:v>119.7783154508</c:v>
                </c:pt>
                <c:pt idx="96">
                  <c:v>117.90985206348</c:v>
                </c:pt>
                <c:pt idx="97">
                  <c:v>119.26773805416</c:v>
                </c:pt>
                <c:pt idx="98">
                  <c:v>117.5273982196</c:v>
                </c:pt>
                <c:pt idx="99">
                  <c:v>118.9548670044</c:v>
                </c:pt>
                <c:pt idx="100">
                  <c:v>117.66848902126</c:v>
                </c:pt>
                <c:pt idx="101">
                  <c:v>118.2646368128</c:v>
                </c:pt>
                <c:pt idx="102">
                  <c:v>119.5270974865</c:v>
                </c:pt>
                <c:pt idx="103">
                  <c:v>118.0267479419</c:v>
                </c:pt>
                <c:pt idx="104">
                  <c:v>119.0734965312</c:v>
                </c:pt>
                <c:pt idx="105">
                  <c:v>117.8152945905</c:v>
                </c:pt>
                <c:pt idx="106">
                  <c:v>118.40393760586</c:v>
                </c:pt>
                <c:pt idx="107">
                  <c:v>120.0033521193</c:v>
                </c:pt>
                <c:pt idx="108">
                  <c:v>118.08349072222</c:v>
                </c:pt>
                <c:pt idx="109">
                  <c:v>119.2967966741</c:v>
                </c:pt>
                <c:pt idx="110">
                  <c:v>117.8802005937</c:v>
                </c:pt>
                <c:pt idx="111">
                  <c:v>118.9967437365</c:v>
                </c:pt>
                <c:pt idx="112">
                  <c:v>117.5801476561</c:v>
                </c:pt>
                <c:pt idx="113">
                  <c:v>118.6966907989</c:v>
                </c:pt>
                <c:pt idx="114">
                  <c:v>119.010693153</c:v>
                </c:pt>
                <c:pt idx="115">
                  <c:v>118.473390656</c:v>
                </c:pt>
                <c:pt idx="116">
                  <c:v>120.06034074652</c:v>
                </c:pt>
                <c:pt idx="117">
                  <c:v>118.43745438278</c:v>
                </c:pt>
                <c:pt idx="118">
                  <c:v>119.3456740757</c:v>
                </c:pt>
                <c:pt idx="119">
                  <c:v>118.09492222224</c:v>
                </c:pt>
                <c:pt idx="120">
                  <c:v>119.17148222898</c:v>
                </c:pt>
                <c:pt idx="121">
                  <c:v>117.47547704</c:v>
                </c:pt>
                <c:pt idx="122">
                  <c:v>118.76600303658</c:v>
                </c:pt>
                <c:pt idx="123">
                  <c:v>120.12339849794</c:v>
                </c:pt>
                <c:pt idx="124">
                  <c:v>118.40251686746</c:v>
                </c:pt>
                <c:pt idx="125">
                  <c:v>119.76625574378</c:v>
                </c:pt>
                <c:pt idx="126">
                  <c:v>118.29561784098</c:v>
                </c:pt>
                <c:pt idx="127">
                  <c:v>119.43010385488</c:v>
                </c:pt>
                <c:pt idx="128">
                  <c:v>117.78732757702</c:v>
                </c:pt>
                <c:pt idx="129">
                  <c:v>119.03093679238</c:v>
                </c:pt>
                <c:pt idx="130">
                  <c:v>120.22843797988</c:v>
                </c:pt>
                <c:pt idx="131">
                  <c:v>118.72982644934</c:v>
                </c:pt>
                <c:pt idx="132">
                  <c:v>119.98354160094</c:v>
                </c:pt>
                <c:pt idx="133">
                  <c:v>118.37268369518</c:v>
                </c:pt>
                <c:pt idx="134">
                  <c:v>119.5421260993</c:v>
                </c:pt>
                <c:pt idx="135">
                  <c:v>118.37003715212</c:v>
                </c:pt>
                <c:pt idx="136">
                  <c:v>119.69491754644</c:v>
                </c:pt>
                <c:pt idx="137">
                  <c:v>118.25427982366</c:v>
                </c:pt>
                <c:pt idx="138">
                  <c:v>119.1557403283</c:v>
                </c:pt>
                <c:pt idx="139">
                  <c:v>120.51006973896</c:v>
                </c:pt>
                <c:pt idx="140">
                  <c:v>118.8330735606</c:v>
                </c:pt>
                <c:pt idx="141">
                  <c:v>120.0186020217</c:v>
                </c:pt>
                <c:pt idx="142">
                  <c:v>118.60855037948</c:v>
                </c:pt>
                <c:pt idx="143">
                  <c:v>119.52811799652</c:v>
                </c:pt>
                <c:pt idx="144">
                  <c:v>118.46509651922</c:v>
                </c:pt>
                <c:pt idx="145">
                  <c:v>119.58946647132</c:v>
                </c:pt>
                <c:pt idx="146">
                  <c:v>120.65764997132</c:v>
                </c:pt>
                <c:pt idx="147">
                  <c:v>118.94529249858</c:v>
                </c:pt>
                <c:pt idx="148">
                  <c:v>120.4604753539</c:v>
                </c:pt>
                <c:pt idx="149">
                  <c:v>118.74619968908</c:v>
                </c:pt>
                <c:pt idx="150">
                  <c:v>119.84245505146</c:v>
                </c:pt>
                <c:pt idx="151">
                  <c:v>118.3666954552</c:v>
                </c:pt>
                <c:pt idx="152">
                  <c:v>119.46299354492</c:v>
                </c:pt>
                <c:pt idx="153">
                  <c:v>120.64359267646</c:v>
                </c:pt>
                <c:pt idx="154">
                  <c:v>119.15377578534</c:v>
                </c:pt>
                <c:pt idx="155">
                  <c:v>120.81062289668</c:v>
                </c:pt>
                <c:pt idx="156">
                  <c:v>118.9187437119</c:v>
                </c:pt>
                <c:pt idx="157">
                  <c:v>120.1014513391</c:v>
                </c:pt>
                <c:pt idx="158">
                  <c:v>118.52132569866</c:v>
                </c:pt>
                <c:pt idx="159">
                  <c:v>119.9183867574</c:v>
                </c:pt>
                <c:pt idx="160">
                  <c:v>118.5315559153</c:v>
                </c:pt>
                <c:pt idx="161">
                  <c:v>119.88104219468</c:v>
                </c:pt>
                <c:pt idx="162">
                  <c:v>120.8969283676</c:v>
                </c:pt>
                <c:pt idx="163">
                  <c:v>119.4256061801</c:v>
                </c:pt>
                <c:pt idx="164">
                  <c:v>120.6223956982</c:v>
                </c:pt>
                <c:pt idx="165">
                  <c:v>119.33804963964</c:v>
                </c:pt>
                <c:pt idx="166">
                  <c:v>120.2914926631</c:v>
                </c:pt>
                <c:pt idx="167">
                  <c:v>118.8061313868</c:v>
                </c:pt>
                <c:pt idx="168">
                  <c:v>120.1208095958</c:v>
                </c:pt>
                <c:pt idx="169">
                  <c:v>118.924445456</c:v>
                </c:pt>
                <c:pt idx="170">
                  <c:v>119.83872273386</c:v>
                </c:pt>
                <c:pt idx="171">
                  <c:v>120.93885720774</c:v>
                </c:pt>
                <c:pt idx="172">
                  <c:v>119.4579333402</c:v>
                </c:pt>
                <c:pt idx="173">
                  <c:v>120.6567703458</c:v>
                </c:pt>
                <c:pt idx="174">
                  <c:v>119.15466530942</c:v>
                </c:pt>
                <c:pt idx="175">
                  <c:v>120.34647050998</c:v>
                </c:pt>
                <c:pt idx="176">
                  <c:v>118.88668493442</c:v>
                </c:pt>
                <c:pt idx="177">
                  <c:v>120.4689159663</c:v>
                </c:pt>
                <c:pt idx="178">
                  <c:v>118.87500814138</c:v>
                </c:pt>
                <c:pt idx="179">
                  <c:v>119.89227430946</c:v>
                </c:pt>
                <c:pt idx="180">
                  <c:v>120.8542182861</c:v>
                </c:pt>
                <c:pt idx="181">
                  <c:v>119.7966287788</c:v>
                </c:pt>
                <c:pt idx="182">
                  <c:v>120.75409856476</c:v>
                </c:pt>
                <c:pt idx="183">
                  <c:v>119.3200298762</c:v>
                </c:pt>
                <c:pt idx="184">
                  <c:v>120.4644757911</c:v>
                </c:pt>
                <c:pt idx="185">
                  <c:v>119.07280035148</c:v>
                </c:pt>
                <c:pt idx="186">
                  <c:v>119.97978760326</c:v>
                </c:pt>
                <c:pt idx="187">
                  <c:v>120.10419760254</c:v>
                </c:pt>
                <c:pt idx="188">
                  <c:v>119.69770074132</c:v>
                </c:pt>
                <c:pt idx="189">
                  <c:v>121.2048821962</c:v>
                </c:pt>
                <c:pt idx="190">
                  <c:v>119.65511501498</c:v>
                </c:pt>
                <c:pt idx="191">
                  <c:v>120.34647050998</c:v>
                </c:pt>
                <c:pt idx="192">
                  <c:v>119.3295774239</c:v>
                </c:pt>
                <c:pt idx="193">
                  <c:v>120.28081466398</c:v>
                </c:pt>
                <c:pt idx="194">
                  <c:v>119.05360622258</c:v>
                </c:pt>
                <c:pt idx="195">
                  <c:v>120.2000010913</c:v>
                </c:pt>
                <c:pt idx="196">
                  <c:v>121.4172173815</c:v>
                </c:pt>
                <c:pt idx="197">
                  <c:v>119.94524189532</c:v>
                </c:pt>
                <c:pt idx="198">
                  <c:v>121.19072651718</c:v>
                </c:pt>
                <c:pt idx="199">
                  <c:v>119.30276198386</c:v>
                </c:pt>
                <c:pt idx="200">
                  <c:v>120.88644395782</c:v>
                </c:pt>
                <c:pt idx="201">
                  <c:v>119.2564614786</c:v>
                </c:pt>
                <c:pt idx="202">
                  <c:v>120.3302519786</c:v>
                </c:pt>
                <c:pt idx="203">
                  <c:v>120.34438306158</c:v>
                </c:pt>
                <c:pt idx="204">
                  <c:v>119.87814322648</c:v>
                </c:pt>
                <c:pt idx="205">
                  <c:v>121.19072651718</c:v>
                </c:pt>
                <c:pt idx="206">
                  <c:v>119.50373395494</c:v>
                </c:pt>
                <c:pt idx="207">
                  <c:v>120.57043743764</c:v>
                </c:pt>
                <c:pt idx="208">
                  <c:v>119.3295774239</c:v>
                </c:pt>
                <c:pt idx="209">
                  <c:v>120.38402491856</c:v>
                </c:pt>
                <c:pt idx="210">
                  <c:v>121.34043112938</c:v>
                </c:pt>
                <c:pt idx="211">
                  <c:v>119.77218157994</c:v>
                </c:pt>
                <c:pt idx="212">
                  <c:v>120.64266385886</c:v>
                </c:pt>
                <c:pt idx="213">
                  <c:v>119.729788331</c:v>
                </c:pt>
                <c:pt idx="214">
                  <c:v>120.48753537938</c:v>
                </c:pt>
                <c:pt idx="215">
                  <c:v>119.55602526184</c:v>
                </c:pt>
                <c:pt idx="216">
                  <c:v>120.21955500438</c:v>
                </c:pt>
                <c:pt idx="217">
                  <c:v>121.79933466228</c:v>
                </c:pt>
                <c:pt idx="218">
                  <c:v>120.10419760254</c:v>
                </c:pt>
                <c:pt idx="219">
                  <c:v>121.01642144748</c:v>
                </c:pt>
                <c:pt idx="220">
                  <c:v>119.62716830662</c:v>
                </c:pt>
                <c:pt idx="221">
                  <c:v>120.69908980662</c:v>
                </c:pt>
                <c:pt idx="222">
                  <c:v>119.28865549692</c:v>
                </c:pt>
                <c:pt idx="223">
                  <c:v>120.64109285254</c:v>
                </c:pt>
                <c:pt idx="224">
                  <c:v>119.20702416398</c:v>
                </c:pt>
                <c:pt idx="225">
                  <c:v>120.30198981264</c:v>
                </c:pt>
                <c:pt idx="226">
                  <c:v>120.9110102585</c:v>
                </c:pt>
                <c:pt idx="227">
                  <c:v>119.55663587192</c:v>
                </c:pt>
                <c:pt idx="228">
                  <c:v>120.78944774802</c:v>
                </c:pt>
                <c:pt idx="229">
                  <c:v>119.04185629076</c:v>
                </c:pt>
                <c:pt idx="230">
                  <c:v>120.09259662192</c:v>
                </c:pt>
                <c:pt idx="231">
                  <c:v>121.07987920028</c:v>
                </c:pt>
                <c:pt idx="232">
                  <c:v>119.60603001464</c:v>
                </c:pt>
                <c:pt idx="233">
                  <c:v>120.6496956639</c:v>
                </c:pt>
                <c:pt idx="234">
                  <c:v>119.37655420812</c:v>
                </c:pt>
                <c:pt idx="235">
                  <c:v>120.2547997833</c:v>
                </c:pt>
                <c:pt idx="236">
                  <c:v>121.37607254916</c:v>
                </c:pt>
                <c:pt idx="237">
                  <c:v>119.83169092882</c:v>
                </c:pt>
                <c:pt idx="238">
                  <c:v>120.81897350718</c:v>
                </c:pt>
                <c:pt idx="239">
                  <c:v>119.3168684708</c:v>
                </c:pt>
                <c:pt idx="240">
                  <c:v>120.82276491542</c:v>
                </c:pt>
                <c:pt idx="241">
                  <c:v>122.56229303622</c:v>
                </c:pt>
                <c:pt idx="242">
                  <c:v>121.67479272596</c:v>
                </c:pt>
                <c:pt idx="243">
                  <c:v>124.20314390575</c:v>
                </c:pt>
                <c:pt idx="244">
                  <c:v>125.32689553596</c:v>
                </c:pt>
                <c:pt idx="245">
                  <c:v>130.36132401648</c:v>
                </c:pt>
                <c:pt idx="246">
                  <c:v>135.94833408039</c:v>
                </c:pt>
                <c:pt idx="247">
                  <c:v>137.76137793222</c:v>
                </c:pt>
                <c:pt idx="248">
                  <c:v>141.89740566918</c:v>
                </c:pt>
                <c:pt idx="249">
                  <c:v>142.81115869059</c:v>
                </c:pt>
                <c:pt idx="250">
                  <c:v>146.03183915814</c:v>
                </c:pt>
                <c:pt idx="251">
                  <c:v>144.32335067484</c:v>
                </c:pt>
                <c:pt idx="252">
                  <c:v>144.65630410524</c:v>
                </c:pt>
                <c:pt idx="253">
                  <c:v>143.84248315749</c:v>
                </c:pt>
                <c:pt idx="254">
                  <c:v>144.21785895855</c:v>
                </c:pt>
                <c:pt idx="255">
                  <c:v>145.69522686369</c:v>
                </c:pt>
                <c:pt idx="256">
                  <c:v>143.12079707853</c:v>
                </c:pt>
                <c:pt idx="257">
                  <c:v>143.5197916751399</c:v>
                </c:pt>
                <c:pt idx="258">
                  <c:v>139.2475137012399</c:v>
                </c:pt>
                <c:pt idx="298">
                  <c:v>109.79510263316</c:v>
                </c:pt>
                <c:pt idx="299">
                  <c:v>124.11008388044</c:v>
                </c:pt>
                <c:pt idx="300">
                  <c:v>131.61647974464</c:v>
                </c:pt>
                <c:pt idx="301">
                  <c:v>143.78127471741</c:v>
                </c:pt>
                <c:pt idx="302">
                  <c:v>142.62274228677</c:v>
                </c:pt>
                <c:pt idx="303">
                  <c:v>144.61099567761</c:v>
                </c:pt>
                <c:pt idx="304">
                  <c:v>143.571157017</c:v>
                </c:pt>
                <c:pt idx="305">
                  <c:v>144.9676886625</c:v>
                </c:pt>
                <c:pt idx="306">
                  <c:v>143.35831718625</c:v>
                </c:pt>
                <c:pt idx="307">
                  <c:v>145.33912806348</c:v>
                </c:pt>
                <c:pt idx="308">
                  <c:v>146.45383236693</c:v>
                </c:pt>
                <c:pt idx="309">
                  <c:v>144.59214144858</c:v>
                </c:pt>
                <c:pt idx="310">
                  <c:v>146.18575184694</c:v>
                </c:pt>
                <c:pt idx="311">
                  <c:v>144.33848759616</c:v>
                </c:pt>
                <c:pt idx="312">
                  <c:v>145.62131865879</c:v>
                </c:pt>
                <c:pt idx="313">
                  <c:v>145.18516337715</c:v>
                </c:pt>
                <c:pt idx="314">
                  <c:v>145.59409427655</c:v>
                </c:pt>
                <c:pt idx="315">
                  <c:v>146.50220881452</c:v>
                </c:pt>
                <c:pt idx="316">
                  <c:v>142.40084684472</c:v>
                </c:pt>
                <c:pt idx="317">
                  <c:v>141.18627278854</c:v>
                </c:pt>
                <c:pt idx="318">
                  <c:v>137.59168529148</c:v>
                </c:pt>
                <c:pt idx="319">
                  <c:v>137.88946576328</c:v>
                </c:pt>
                <c:pt idx="320">
                  <c:v>138.84573894296</c:v>
                </c:pt>
                <c:pt idx="321">
                  <c:v>135.46331581992</c:v>
                </c:pt>
                <c:pt idx="322">
                  <c:v>133.00608547105</c:v>
                </c:pt>
                <c:pt idx="323">
                  <c:v>129.81699100872</c:v>
                </c:pt>
                <c:pt idx="324">
                  <c:v>129.6363455178</c:v>
                </c:pt>
                <c:pt idx="325">
                  <c:v>126.65059791264</c:v>
                </c:pt>
                <c:pt idx="326">
                  <c:v>126.29582195694</c:v>
                </c:pt>
                <c:pt idx="327">
                  <c:v>124.82057884434</c:v>
                </c:pt>
                <c:pt idx="328">
                  <c:v>124.2439586025</c:v>
                </c:pt>
                <c:pt idx="329">
                  <c:v>124.340638437</c:v>
                </c:pt>
                <c:pt idx="330">
                  <c:v>122.01496769755</c:v>
                </c:pt>
                <c:pt idx="331">
                  <c:v>122.4684712306</c:v>
                </c:pt>
                <c:pt idx="332">
                  <c:v>120.57936633078</c:v>
                </c:pt>
                <c:pt idx="333">
                  <c:v>121.72662345238</c:v>
                </c:pt>
                <c:pt idx="334">
                  <c:v>120.64348795238</c:v>
                </c:pt>
                <c:pt idx="335">
                  <c:v>121.69397451946</c:v>
                </c:pt>
                <c:pt idx="336">
                  <c:v>123.0834242569</c:v>
                </c:pt>
                <c:pt idx="337">
                  <c:v>121.37276978728</c:v>
                </c:pt>
                <c:pt idx="338">
                  <c:v>122.49344923524</c:v>
                </c:pt>
                <c:pt idx="339">
                  <c:v>121.4256219376</c:v>
                </c:pt>
                <c:pt idx="340">
                  <c:v>122.81072277545</c:v>
                </c:pt>
                <c:pt idx="341">
                  <c:v>121.34703522905</c:v>
                </c:pt>
                <c:pt idx="342">
                  <c:v>122.4304484448</c:v>
                </c:pt>
                <c:pt idx="343">
                  <c:v>123.84771256495</c:v>
                </c:pt>
                <c:pt idx="344">
                  <c:v>122.48289488172</c:v>
                </c:pt>
                <c:pt idx="345">
                  <c:v>122.86174553784</c:v>
                </c:pt>
                <c:pt idx="346">
                  <c:v>121.6548240087</c:v>
                </c:pt>
                <c:pt idx="347">
                  <c:v>122.8294900668</c:v>
                </c:pt>
                <c:pt idx="348">
                  <c:v>121.09561957528</c:v>
                </c:pt>
                <c:pt idx="349">
                  <c:v>121.9937829629</c:v>
                </c:pt>
                <c:pt idx="350">
                  <c:v>120.27296896054</c:v>
                </c:pt>
                <c:pt idx="351">
                  <c:v>121.5869062754</c:v>
                </c:pt>
                <c:pt idx="352">
                  <c:v>123.0190813457</c:v>
                </c:pt>
                <c:pt idx="353">
                  <c:v>122.30289631708</c:v>
                </c:pt>
                <c:pt idx="354">
                  <c:v>123.67427270575</c:v>
                </c:pt>
                <c:pt idx="355">
                  <c:v>121.90600286077</c:v>
                </c:pt>
                <c:pt idx="356">
                  <c:v>122.66184710318</c:v>
                </c:pt>
                <c:pt idx="357">
                  <c:v>120.3734372425999</c:v>
                </c:pt>
                <c:pt idx="358">
                  <c:v>121.2420719551</c:v>
                </c:pt>
                <c:pt idx="359">
                  <c:v>122.14968173982</c:v>
                </c:pt>
                <c:pt idx="360">
                  <c:v>120.62029515156</c:v>
                </c:pt>
                <c:pt idx="361">
                  <c:v>121.5124827481</c:v>
                </c:pt>
                <c:pt idx="362">
                  <c:v>119.64095933596</c:v>
                </c:pt>
                <c:pt idx="363">
                  <c:v>120.73077451498</c:v>
                </c:pt>
                <c:pt idx="364">
                  <c:v>119.36498813464</c:v>
                </c:pt>
                <c:pt idx="365">
                  <c:v>120.5396943614</c:v>
                </c:pt>
                <c:pt idx="366">
                  <c:v>119.03235119086</c:v>
                </c:pt>
                <c:pt idx="367">
                  <c:v>120.23541180204</c:v>
                </c:pt>
                <c:pt idx="368">
                  <c:v>121.49505210292</c:v>
                </c:pt>
                <c:pt idx="369">
                  <c:v>120.33799496974</c:v>
                </c:pt>
                <c:pt idx="370">
                  <c:v>121.7539223809</c:v>
                </c:pt>
                <c:pt idx="371">
                  <c:v>120.09697339486</c:v>
                </c:pt>
                <c:pt idx="372">
                  <c:v>121.498277877</c:v>
                </c:pt>
                <c:pt idx="373">
                  <c:v>120.30729012514</c:v>
                </c:pt>
                <c:pt idx="374">
                  <c:v>121.5023491116</c:v>
                </c:pt>
                <c:pt idx="375">
                  <c:v>120.73095177856</c:v>
                </c:pt>
                <c:pt idx="376">
                  <c:v>123.22634095473</c:v>
                </c:pt>
                <c:pt idx="377">
                  <c:v>122.91988556165</c:v>
                </c:pt>
                <c:pt idx="378">
                  <c:v>124.69921880904</c:v>
                </c:pt>
                <c:pt idx="379">
                  <c:v>124.9643752723</c:v>
                </c:pt>
                <c:pt idx="380">
                  <c:v>128.13083926848</c:v>
                </c:pt>
                <c:pt idx="381">
                  <c:v>129.3427374624</c:v>
                </c:pt>
                <c:pt idx="382">
                  <c:v>133.39688981334</c:v>
                </c:pt>
                <c:pt idx="383">
                  <c:v>138.6668710266</c:v>
                </c:pt>
                <c:pt idx="384">
                  <c:v>140.50178987572</c:v>
                </c:pt>
                <c:pt idx="385">
                  <c:v>145.92989451375</c:v>
                </c:pt>
                <c:pt idx="386">
                  <c:v>145.3281964686</c:v>
                </c:pt>
                <c:pt idx="387">
                  <c:v>147.03964487175</c:v>
                </c:pt>
                <c:pt idx="388">
                  <c:v>145.51264349307</c:v>
                </c:pt>
                <c:pt idx="389">
                  <c:v>146.87167445766</c:v>
                </c:pt>
                <c:pt idx="390">
                  <c:v>145.36751965164</c:v>
                </c:pt>
                <c:pt idx="391">
                  <c:v>146.39543662359</c:v>
                </c:pt>
                <c:pt idx="392">
                  <c:v>144.72057873327</c:v>
                </c:pt>
                <c:pt idx="393">
                  <c:v>146.19788151636</c:v>
                </c:pt>
                <c:pt idx="394">
                  <c:v>146.53896156108</c:v>
                </c:pt>
                <c:pt idx="395">
                  <c:v>146.12336283753</c:v>
                </c:pt>
                <c:pt idx="396">
                  <c:v>147.1893246831</c:v>
                </c:pt>
                <c:pt idx="397">
                  <c:v>145.5083123793</c:v>
                </c:pt>
                <c:pt idx="398">
                  <c:v>147.21996678168</c:v>
                </c:pt>
                <c:pt idx="399">
                  <c:v>145.29633409629</c:v>
                </c:pt>
                <c:pt idx="400">
                  <c:v>146.68436946573</c:v>
                </c:pt>
                <c:pt idx="401">
                  <c:v>145.01414350098</c:v>
                </c:pt>
                <c:pt idx="402">
                  <c:v>145.81920330525</c:v>
                </c:pt>
                <c:pt idx="403">
                  <c:v>144.20128924275</c:v>
                </c:pt>
                <c:pt idx="404">
                  <c:v>145.18580389605</c:v>
                </c:pt>
                <c:pt idx="405">
                  <c:v>143.31381739653</c:v>
                </c:pt>
                <c:pt idx="406">
                  <c:v>144.2845268829</c:v>
                </c:pt>
                <c:pt idx="407">
                  <c:v>144.31589933139</c:v>
                </c:pt>
                <c:pt idx="408">
                  <c:v>140.92414932988</c:v>
                </c:pt>
                <c:pt idx="409">
                  <c:v>140.15349727316</c:v>
                </c:pt>
                <c:pt idx="410">
                  <c:v>135.13377367779</c:v>
                </c:pt>
                <c:pt idx="411">
                  <c:v>133.30999455176</c:v>
                </c:pt>
                <c:pt idx="412">
                  <c:v>129.44034700212</c:v>
                </c:pt>
                <c:pt idx="413">
                  <c:v>128.76350817216</c:v>
                </c:pt>
                <c:pt idx="414">
                  <c:v>126.03301754472</c:v>
                </c:pt>
                <c:pt idx="415">
                  <c:v>125.65122409765</c:v>
                </c:pt>
                <c:pt idx="416">
                  <c:v>123.0689867185</c:v>
                </c:pt>
                <c:pt idx="417">
                  <c:v>122.33169958934</c:v>
                </c:pt>
                <c:pt idx="418">
                  <c:v>122.0429823616</c:v>
                </c:pt>
                <c:pt idx="419">
                  <c:v>120.3762657637</c:v>
                </c:pt>
                <c:pt idx="420">
                  <c:v>121.05080835572</c:v>
                </c:pt>
                <c:pt idx="421">
                  <c:v>119.84619516856</c:v>
                </c:pt>
                <c:pt idx="422">
                  <c:v>120.69201512472</c:v>
                </c:pt>
                <c:pt idx="423">
                  <c:v>119.5249091036</c:v>
                </c:pt>
                <c:pt idx="424">
                  <c:v>120.54926228898</c:v>
                </c:pt>
                <c:pt idx="425">
                  <c:v>119.1858060637</c:v>
                </c:pt>
                <c:pt idx="426">
                  <c:v>120.6104727565</c:v>
                </c:pt>
                <c:pt idx="427">
                  <c:v>119.00923195388</c:v>
                </c:pt>
                <c:pt idx="428">
                  <c:v>120.1253727512</c:v>
                </c:pt>
                <c:pt idx="429">
                  <c:v>118.80435272648</c:v>
                </c:pt>
                <c:pt idx="430">
                  <c:v>119.95584270706</c:v>
                </c:pt>
                <c:pt idx="431">
                  <c:v>121.0516662264</c:v>
                </c:pt>
                <c:pt idx="432">
                  <c:v>120.0726430065</c:v>
                </c:pt>
                <c:pt idx="433">
                  <c:v>120.6645985688</c:v>
                </c:pt>
                <c:pt idx="434">
                  <c:v>119.68035101638</c:v>
                </c:pt>
                <c:pt idx="435">
                  <c:v>120.95193372648</c:v>
                </c:pt>
                <c:pt idx="436">
                  <c:v>119.28865549692</c:v>
                </c:pt>
                <c:pt idx="437">
                  <c:v>120.71170531582</c:v>
                </c:pt>
                <c:pt idx="438">
                  <c:v>119.35537905946</c:v>
                </c:pt>
                <c:pt idx="439">
                  <c:v>120.57748150332</c:v>
                </c:pt>
                <c:pt idx="440">
                  <c:v>119.24941741292</c:v>
                </c:pt>
                <c:pt idx="441">
                  <c:v>120.50686904004</c:v>
                </c:pt>
                <c:pt idx="442">
                  <c:v>119.57945800688</c:v>
                </c:pt>
                <c:pt idx="443">
                  <c:v>120.61752908282</c:v>
                </c:pt>
                <c:pt idx="444">
                  <c:v>119.31542174488</c:v>
                </c:pt>
                <c:pt idx="445">
                  <c:v>119.9183867574</c:v>
                </c:pt>
                <c:pt idx="446">
                  <c:v>119.24468637616</c:v>
                </c:pt>
                <c:pt idx="447">
                  <c:v>120.23133439774</c:v>
                </c:pt>
                <c:pt idx="448">
                  <c:v>119.04650686988</c:v>
                </c:pt>
                <c:pt idx="449">
                  <c:v>120.24246812836</c:v>
                </c:pt>
                <c:pt idx="450">
                  <c:v>121.50210842924</c:v>
                </c:pt>
                <c:pt idx="451">
                  <c:v>120.05138797478</c:v>
                </c:pt>
                <c:pt idx="452">
                  <c:v>121.31812762836</c:v>
                </c:pt>
                <c:pt idx="453">
                  <c:v>119.90987421096</c:v>
                </c:pt>
                <c:pt idx="454">
                  <c:v>121.34462209444</c:v>
                </c:pt>
                <c:pt idx="455">
                  <c:v>120.01896033146</c:v>
                </c:pt>
                <c:pt idx="456">
                  <c:v>121.24536016902</c:v>
                </c:pt>
                <c:pt idx="457">
                  <c:v>119.68342637302</c:v>
                </c:pt>
                <c:pt idx="458">
                  <c:v>120.90769898954</c:v>
                </c:pt>
                <c:pt idx="459">
                  <c:v>119.42866717704</c:v>
                </c:pt>
                <c:pt idx="460">
                  <c:v>120.65999611988</c:v>
                </c:pt>
                <c:pt idx="461">
                  <c:v>120.11617426556</c:v>
                </c:pt>
                <c:pt idx="462">
                  <c:v>122.77140139605</c:v>
                </c:pt>
                <c:pt idx="463">
                  <c:v>124.099304968</c:v>
                </c:pt>
                <c:pt idx="464">
                  <c:v>128.62218214416</c:v>
                </c:pt>
                <c:pt idx="465">
                  <c:v>132.9332088504</c:v>
                </c:pt>
                <c:pt idx="466">
                  <c:v>134.1456006949599</c:v>
                </c:pt>
                <c:pt idx="467">
                  <c:v>137.6535512512</c:v>
                </c:pt>
                <c:pt idx="468">
                  <c:v>138.19894841326</c:v>
                </c:pt>
                <c:pt idx="469">
                  <c:v>142.83576325886</c:v>
                </c:pt>
                <c:pt idx="470">
                  <c:v>143.7377045768399</c:v>
                </c:pt>
                <c:pt idx="471">
                  <c:v>146.27449111935</c:v>
                </c:pt>
                <c:pt idx="472">
                  <c:v>144.87728600202</c:v>
                </c:pt>
                <c:pt idx="473">
                  <c:v>146.9234790222</c:v>
                </c:pt>
                <c:pt idx="474">
                  <c:v>145.41397836585</c:v>
                </c:pt>
                <c:pt idx="475">
                  <c:v>147.202838028</c:v>
                </c:pt>
                <c:pt idx="476">
                  <c:v>145.9877009415</c:v>
                </c:pt>
                <c:pt idx="477">
                  <c:v>147.37053143889</c:v>
                </c:pt>
                <c:pt idx="478">
                  <c:v>146.38718818564</c:v>
                </c:pt>
                <c:pt idx="479">
                  <c:v>147.6156637345491</c:v>
                </c:pt>
                <c:pt idx="480">
                  <c:v>146.47358496744</c:v>
                </c:pt>
                <c:pt idx="481">
                  <c:v>148.3775523512</c:v>
                </c:pt>
                <c:pt idx="482">
                  <c:v>146.11690101261</c:v>
                </c:pt>
                <c:pt idx="483">
                  <c:v>147.80052896478</c:v>
                </c:pt>
                <c:pt idx="484">
                  <c:v>146.16158865228</c:v>
                </c:pt>
                <c:pt idx="485">
                  <c:v>147.5639732318399</c:v>
                </c:pt>
                <c:pt idx="486">
                  <c:v>145.95324060636</c:v>
                </c:pt>
                <c:pt idx="487">
                  <c:v>147.40494258195</c:v>
                </c:pt>
                <c:pt idx="488">
                  <c:v>145.74266399859</c:v>
                </c:pt>
                <c:pt idx="489">
                  <c:v>147.74900171598</c:v>
                </c:pt>
                <c:pt idx="490">
                  <c:v>144.77183045775</c:v>
                </c:pt>
                <c:pt idx="491">
                  <c:v>145.9160215569</c:v>
                </c:pt>
                <c:pt idx="492">
                  <c:v>144.11921850381</c:v>
                </c:pt>
                <c:pt idx="493">
                  <c:v>145.94998997124</c:v>
                </c:pt>
                <c:pt idx="494">
                  <c:v>144.94676338809</c:v>
                </c:pt>
                <c:pt idx="495">
                  <c:v>146.21091971475</c:v>
                </c:pt>
                <c:pt idx="496">
                  <c:v>145.6455112678499</c:v>
                </c:pt>
                <c:pt idx="497">
                  <c:v>147.83101464351</c:v>
                </c:pt>
                <c:pt idx="498">
                  <c:v>146.8291378872</c:v>
                </c:pt>
                <c:pt idx="499">
                  <c:v>147.92991346881</c:v>
                </c:pt>
                <c:pt idx="500">
                  <c:v>146.28237199755</c:v>
                </c:pt>
                <c:pt idx="501">
                  <c:v>148.38920596484</c:v>
                </c:pt>
                <c:pt idx="502">
                  <c:v>147.00360316672</c:v>
                </c:pt>
                <c:pt idx="503">
                  <c:v>148.5477692998399</c:v>
                </c:pt>
                <c:pt idx="504">
                  <c:v>146.69132423988</c:v>
                </c:pt>
                <c:pt idx="505">
                  <c:v>148.1813160539201</c:v>
                </c:pt>
                <c:pt idx="506">
                  <c:v>146.2149264704</c:v>
                </c:pt>
                <c:pt idx="507">
                  <c:v>147.44101884024</c:v>
                </c:pt>
                <c:pt idx="508">
                  <c:v>146.47446412288</c:v>
                </c:pt>
                <c:pt idx="509">
                  <c:v>147.32872928432</c:v>
                </c:pt>
                <c:pt idx="510">
                  <c:v>149.147446744</c:v>
                </c:pt>
                <c:pt idx="511">
                  <c:v>147.78438917808</c:v>
                </c:pt>
                <c:pt idx="512">
                  <c:v>149.21218033984</c:v>
                </c:pt>
                <c:pt idx="513">
                  <c:v>146.8516743045</c:v>
                </c:pt>
                <c:pt idx="514">
                  <c:v>148.98696188048</c:v>
                </c:pt>
                <c:pt idx="515">
                  <c:v>147.0281070420001</c:v>
                </c:pt>
                <c:pt idx="516">
                  <c:v>148.5419136012</c:v>
                </c:pt>
                <c:pt idx="517">
                  <c:v>146.95119979612</c:v>
                </c:pt>
                <c:pt idx="518">
                  <c:v>148.39789657424</c:v>
                </c:pt>
                <c:pt idx="519">
                  <c:v>146.7433098852</c:v>
                </c:pt>
                <c:pt idx="520">
                  <c:v>147.93340171524</c:v>
                </c:pt>
                <c:pt idx="521">
                  <c:v>145.97047077393</c:v>
                </c:pt>
                <c:pt idx="522">
                  <c:v>147.7487646739499</c:v>
                </c:pt>
                <c:pt idx="523">
                  <c:v>145.2938837096999</c:v>
                </c:pt>
                <c:pt idx="524">
                  <c:v>146.58438157893</c:v>
                </c:pt>
                <c:pt idx="525">
                  <c:v>144.74048050059</c:v>
                </c:pt>
                <c:pt idx="526">
                  <c:v>145.79950760856</c:v>
                </c:pt>
                <c:pt idx="527">
                  <c:v>143.53012762749</c:v>
                </c:pt>
                <c:pt idx="528">
                  <c:v>142.72263891225</c:v>
                </c:pt>
                <c:pt idx="529">
                  <c:v>141.23883019274</c:v>
                </c:pt>
                <c:pt idx="530">
                  <c:v>135.81851997294</c:v>
                </c:pt>
                <c:pt idx="531">
                  <c:v>132.22178461013</c:v>
                </c:pt>
                <c:pt idx="532">
                  <c:v>129.9150779472</c:v>
                </c:pt>
                <c:pt idx="533">
                  <c:v>129.8631229944</c:v>
                </c:pt>
                <c:pt idx="534">
                  <c:v>126.91972331556</c:v>
                </c:pt>
                <c:pt idx="535">
                  <c:v>126.98902415653</c:v>
                </c:pt>
                <c:pt idx="536">
                  <c:v>124.76511073264</c:v>
                </c:pt>
                <c:pt idx="537">
                  <c:v>125.7035328152</c:v>
                </c:pt>
                <c:pt idx="538">
                  <c:v>123.66677747177</c:v>
                </c:pt>
                <c:pt idx="539">
                  <c:v>124.18495290506</c:v>
                </c:pt>
                <c:pt idx="540">
                  <c:v>122.60528690184</c:v>
                </c:pt>
                <c:pt idx="541">
                  <c:v>123.38473328855</c:v>
                </c:pt>
                <c:pt idx="542">
                  <c:v>121.41560576494</c:v>
                </c:pt>
                <c:pt idx="543">
                  <c:v>122.32039209484</c:v>
                </c:pt>
                <c:pt idx="544">
                  <c:v>121.20645845986</c:v>
                </c:pt>
                <c:pt idx="545">
                  <c:v>122.22792218376</c:v>
                </c:pt>
                <c:pt idx="546">
                  <c:v>121.30137649118</c:v>
                </c:pt>
                <c:pt idx="547">
                  <c:v>121.9243376582</c:v>
                </c:pt>
                <c:pt idx="548">
                  <c:v>120.95703401692</c:v>
                </c:pt>
                <c:pt idx="549">
                  <c:v>122.00743031908</c:v>
                </c:pt>
                <c:pt idx="550">
                  <c:v>120.64161772694</c:v>
                </c:pt>
                <c:pt idx="551">
                  <c:v>121.87936511482</c:v>
                </c:pt>
                <c:pt idx="552">
                  <c:v>120.2839556895</c:v>
                </c:pt>
                <c:pt idx="553">
                  <c:v>121.65173689124</c:v>
                </c:pt>
                <c:pt idx="554">
                  <c:v>120.31438323338</c:v>
                </c:pt>
                <c:pt idx="555">
                  <c:v>121.3704340371</c:v>
                </c:pt>
                <c:pt idx="556">
                  <c:v>120.0425160567</c:v>
                </c:pt>
                <c:pt idx="557">
                  <c:v>121.45966071018</c:v>
                </c:pt>
                <c:pt idx="558">
                  <c:v>120.2768748419</c:v>
                </c:pt>
                <c:pt idx="559">
                  <c:v>121.0153986114</c:v>
                </c:pt>
                <c:pt idx="560">
                  <c:v>122.2510065176</c:v>
                </c:pt>
                <c:pt idx="561">
                  <c:v>120.8449401582</c:v>
                </c:pt>
                <c:pt idx="562">
                  <c:v>122.29906951946</c:v>
                </c:pt>
                <c:pt idx="563">
                  <c:v>120.6745248809</c:v>
                </c:pt>
                <c:pt idx="564">
                  <c:v>121.87227200658</c:v>
                </c:pt>
                <c:pt idx="565">
                  <c:v>120.2200553575</c:v>
                </c:pt>
                <c:pt idx="566">
                  <c:v>121.82640189464</c:v>
                </c:pt>
                <c:pt idx="567">
                  <c:v>120.24327914834</c:v>
                </c:pt>
                <c:pt idx="568">
                  <c:v>121.48102653622</c:v>
                </c:pt>
                <c:pt idx="569">
                  <c:v>120.34423927644</c:v>
                </c:pt>
                <c:pt idx="570">
                  <c:v>121.9965507569</c:v>
                </c:pt>
                <c:pt idx="571">
                  <c:v>121.94651110096</c:v>
                </c:pt>
                <c:pt idx="572">
                  <c:v>122.3013200728</c:v>
                </c:pt>
                <c:pt idx="573">
                  <c:v>123.3380634634</c:v>
                </c:pt>
                <c:pt idx="574">
                  <c:v>121.9270096337</c:v>
                </c:pt>
                <c:pt idx="575">
                  <c:v>124.29552654831</c:v>
                </c:pt>
                <c:pt idx="576">
                  <c:v>124.66658771685</c:v>
                </c:pt>
                <c:pt idx="577">
                  <c:v>130.42200314772</c:v>
                </c:pt>
                <c:pt idx="578">
                  <c:v>135.72784988065</c:v>
                </c:pt>
                <c:pt idx="579">
                  <c:v>141.66587520288</c:v>
                </c:pt>
                <c:pt idx="580">
                  <c:v>143.9037285615</c:v>
                </c:pt>
                <c:pt idx="581">
                  <c:v>148.1785831964</c:v>
                </c:pt>
                <c:pt idx="582">
                  <c:v>147.30723503952</c:v>
                </c:pt>
                <c:pt idx="583">
                  <c:v>149.1271884124</c:v>
                </c:pt>
                <c:pt idx="584">
                  <c:v>147.2637556454399</c:v>
                </c:pt>
                <c:pt idx="585">
                  <c:v>148.6367269164</c:v>
                </c:pt>
                <c:pt idx="586">
                  <c:v>146.88218390048</c:v>
                </c:pt>
                <c:pt idx="621">
                  <c:v>105.86163225564</c:v>
                </c:pt>
                <c:pt idx="622">
                  <c:v>121.5318036483</c:v>
                </c:pt>
                <c:pt idx="623">
                  <c:v>122.52200655368</c:v>
                </c:pt>
                <c:pt idx="624">
                  <c:v>120.89291239532</c:v>
                </c:pt>
                <c:pt idx="625">
                  <c:v>122.50772789446</c:v>
                </c:pt>
                <c:pt idx="626">
                  <c:v>121.08007897336</c:v>
                </c:pt>
                <c:pt idx="627">
                  <c:v>122.35782367274</c:v>
                </c:pt>
                <c:pt idx="628">
                  <c:v>121.00156804774</c:v>
                </c:pt>
                <c:pt idx="629">
                  <c:v>122.2650340879</c:v>
                </c:pt>
                <c:pt idx="630">
                  <c:v>120.71475826828</c:v>
                </c:pt>
                <c:pt idx="631">
                  <c:v>122.46134134044</c:v>
                </c:pt>
                <c:pt idx="632">
                  <c:v>120.89449980368</c:v>
                </c:pt>
                <c:pt idx="633">
                  <c:v>122.15796584384</c:v>
                </c:pt>
                <c:pt idx="634">
                  <c:v>120.94545713252</c:v>
                </c:pt>
                <c:pt idx="635">
                  <c:v>121.66250183078</c:v>
                </c:pt>
                <c:pt idx="636">
                  <c:v>120.7166485233</c:v>
                </c:pt>
                <c:pt idx="637">
                  <c:v>121.96081435622</c:v>
                </c:pt>
                <c:pt idx="638">
                  <c:v>120.59509259106</c:v>
                </c:pt>
                <c:pt idx="639">
                  <c:v>121.84638831414</c:v>
                </c:pt>
                <c:pt idx="640">
                  <c:v>120.43062689304</c:v>
                </c:pt>
                <c:pt idx="641">
                  <c:v>121.62475307002</c:v>
                </c:pt>
                <c:pt idx="642">
                  <c:v>122.00806162212</c:v>
                </c:pt>
                <c:pt idx="643">
                  <c:v>121.26570154322</c:v>
                </c:pt>
                <c:pt idx="644">
                  <c:v>122.71158309508</c:v>
                </c:pt>
                <c:pt idx="645">
                  <c:v>121.27438852856</c:v>
                </c:pt>
                <c:pt idx="646">
                  <c:v>122.5071787371</c:v>
                </c:pt>
                <c:pt idx="647">
                  <c:v>120.69464197478</c:v>
                </c:pt>
                <c:pt idx="648">
                  <c:v>122.1395833095</c:v>
                </c:pt>
                <c:pt idx="649">
                  <c:v>120.58041270102</c:v>
                </c:pt>
                <c:pt idx="650">
                  <c:v>122.0608936681</c:v>
                </c:pt>
                <c:pt idx="651">
                  <c:v>120.6737387575199</c:v>
                </c:pt>
                <c:pt idx="652">
                  <c:v>121.9250344806</c:v>
                </c:pt>
                <c:pt idx="653">
                  <c:v>120.56648608054</c:v>
                </c:pt>
                <c:pt idx="654">
                  <c:v>121.57262761618</c:v>
                </c:pt>
                <c:pt idx="655">
                  <c:v>120.27348662806</c:v>
                </c:pt>
                <c:pt idx="656">
                  <c:v>121.71052912664</c:v>
                </c:pt>
                <c:pt idx="657">
                  <c:v>120.78812132466</c:v>
                </c:pt>
                <c:pt idx="658">
                  <c:v>121.26570154322</c:v>
                </c:pt>
                <c:pt idx="659">
                  <c:v>122.78309937138</c:v>
                </c:pt>
                <c:pt idx="660">
                  <c:v>121.68192261612</c:v>
                </c:pt>
                <c:pt idx="661">
                  <c:v>122.74326067132</c:v>
                </c:pt>
                <c:pt idx="662">
                  <c:v>121.58184330424</c:v>
                </c:pt>
                <c:pt idx="663">
                  <c:v>122.58623882008</c:v>
                </c:pt>
                <c:pt idx="664">
                  <c:v>121.43881075164</c:v>
                </c:pt>
                <c:pt idx="665">
                  <c:v>122.42921696884</c:v>
                </c:pt>
                <c:pt idx="666">
                  <c:v>121.2600852733</c:v>
                </c:pt>
                <c:pt idx="667">
                  <c:v>122.41843157466</c:v>
                </c:pt>
                <c:pt idx="668">
                  <c:v>120.8373851668</c:v>
                </c:pt>
                <c:pt idx="669">
                  <c:v>122.1538865647599</c:v>
                </c:pt>
                <c:pt idx="670">
                  <c:v>122.1222474957</c:v>
                </c:pt>
                <c:pt idx="671">
                  <c:v>121.43448014532</c:v>
                </c:pt>
                <c:pt idx="672">
                  <c:v>122.99760472534</c:v>
                </c:pt>
                <c:pt idx="673">
                  <c:v>121.3156551504</c:v>
                </c:pt>
                <c:pt idx="674">
                  <c:v>122.43633459836</c:v>
                </c:pt>
                <c:pt idx="675">
                  <c:v>121.17426574174</c:v>
                </c:pt>
                <c:pt idx="676">
                  <c:v>122.15796584384</c:v>
                </c:pt>
                <c:pt idx="677">
                  <c:v>120.916850622</c:v>
                </c:pt>
                <c:pt idx="678">
                  <c:v>121.80104276352</c:v>
                </c:pt>
                <c:pt idx="679">
                  <c:v>122.83111838444</c:v>
                </c:pt>
                <c:pt idx="680">
                  <c:v>121.54407029774</c:v>
                </c:pt>
                <c:pt idx="681">
                  <c:v>122.56484253134</c:v>
                </c:pt>
                <c:pt idx="682">
                  <c:v>120.9000177642</c:v>
                </c:pt>
                <c:pt idx="683">
                  <c:v>122.30070903586</c:v>
                </c:pt>
                <c:pt idx="684">
                  <c:v>120.89449980368</c:v>
                </c:pt>
                <c:pt idx="685">
                  <c:v>122.07229388852</c:v>
                </c:pt>
                <c:pt idx="686">
                  <c:v>120.68036331556</c:v>
                </c:pt>
                <c:pt idx="687">
                  <c:v>121.62684501012</c:v>
                </c:pt>
                <c:pt idx="688">
                  <c:v>123.05734777398</c:v>
                </c:pt>
                <c:pt idx="689">
                  <c:v>121.3774638926</c:v>
                </c:pt>
                <c:pt idx="690">
                  <c:v>122.8003753082</c:v>
                </c:pt>
                <c:pt idx="691">
                  <c:v>121.35133009836</c:v>
                </c:pt>
                <c:pt idx="692">
                  <c:v>122.3893290767</c:v>
                </c:pt>
                <c:pt idx="693">
                  <c:v>120.9000177642</c:v>
                </c:pt>
                <c:pt idx="694">
                  <c:v>122.1185452017</c:v>
                </c:pt>
                <c:pt idx="695">
                  <c:v>120.83026753728</c:v>
                </c:pt>
                <c:pt idx="696">
                  <c:v>122.36839191872</c:v>
                </c:pt>
                <c:pt idx="697">
                  <c:v>120.53660414124</c:v>
                </c:pt>
                <c:pt idx="698">
                  <c:v>121.67675589396</c:v>
                </c:pt>
                <c:pt idx="699">
                  <c:v>120.2943283926</c:v>
                </c:pt>
                <c:pt idx="700">
                  <c:v>121.3031798223</c:v>
                </c:pt>
                <c:pt idx="701">
                  <c:v>122.54092721018</c:v>
                </c:pt>
                <c:pt idx="702">
                  <c:v>121.0968741741</c:v>
                </c:pt>
                <c:pt idx="703">
                  <c:v>122.40576889768</c:v>
                </c:pt>
                <c:pt idx="704">
                  <c:v>121.1066800176</c:v>
                </c:pt>
                <c:pt idx="705">
                  <c:v>122.17556145442</c:v>
                </c:pt>
                <c:pt idx="706">
                  <c:v>120.45667790478</c:v>
                </c:pt>
                <c:pt idx="707">
                  <c:v>121.356229166</c:v>
                </c:pt>
                <c:pt idx="708">
                  <c:v>119.9075913692</c:v>
                </c:pt>
                <c:pt idx="709">
                  <c:v>121.34895576624</c:v>
                </c:pt>
                <c:pt idx="710">
                  <c:v>122.2492880098</c:v>
                </c:pt>
                <c:pt idx="711">
                  <c:v>120.92142052168</c:v>
                </c:pt>
                <c:pt idx="712">
                  <c:v>121.31626154432</c:v>
                </c:pt>
                <c:pt idx="713">
                  <c:v>119.9786157247</c:v>
                </c:pt>
                <c:pt idx="714">
                  <c:v>121.0366843301</c:v>
                </c:pt>
                <c:pt idx="715">
                  <c:v>122.34175792088</c:v>
                </c:pt>
                <c:pt idx="716">
                  <c:v>120.5538050645</c:v>
                </c:pt>
                <c:pt idx="717">
                  <c:v>121.45802119378</c:v>
                </c:pt>
                <c:pt idx="718">
                  <c:v>119.83203948954</c:v>
                </c:pt>
                <c:pt idx="719">
                  <c:v>121.224111307</c:v>
                </c:pt>
                <c:pt idx="720">
                  <c:v>120.0780066465</c:v>
                </c:pt>
                <c:pt idx="721">
                  <c:v>121.228428502</c:v>
                </c:pt>
                <c:pt idx="722">
                  <c:v>119.879181627</c:v>
                </c:pt>
                <c:pt idx="723">
                  <c:v>120.85546725658</c:v>
                </c:pt>
                <c:pt idx="724">
                  <c:v>122.2652113887</c:v>
                </c:pt>
                <c:pt idx="725">
                  <c:v>120.6144456817</c:v>
                </c:pt>
                <c:pt idx="726">
                  <c:v>121.8746421973</c:v>
                </c:pt>
                <c:pt idx="727">
                  <c:v>120.1348261309</c:v>
                </c:pt>
                <c:pt idx="728">
                  <c:v>121.0722180958</c:v>
                </c:pt>
                <c:pt idx="729">
                  <c:v>119.31007588188</c:v>
                </c:pt>
                <c:pt idx="730">
                  <c:v>120.81232808196</c:v>
                </c:pt>
                <c:pt idx="731">
                  <c:v>121.7467983574</c:v>
                </c:pt>
                <c:pt idx="732">
                  <c:v>120.2626699708</c:v>
                </c:pt>
                <c:pt idx="752">
                  <c:v>120.0496400802</c:v>
                </c:pt>
                <c:pt idx="753">
                  <c:v>121.33163875658</c:v>
                </c:pt>
                <c:pt idx="754">
                  <c:v>119.5312270489</c:v>
                </c:pt>
                <c:pt idx="755">
                  <c:v>120.3450635567</c:v>
                </c:pt>
                <c:pt idx="756">
                  <c:v>121.5693022325</c:v>
                </c:pt>
                <c:pt idx="757">
                  <c:v>119.8062993067</c:v>
                </c:pt>
                <c:pt idx="758">
                  <c:v>121.0153986114</c:v>
                </c:pt>
                <c:pt idx="759">
                  <c:v>122.2492880098</c:v>
                </c:pt>
                <c:pt idx="760">
                  <c:v>120.4260044005</c:v>
                </c:pt>
                <c:pt idx="761">
                  <c:v>121.4414583926</c:v>
                </c:pt>
                <c:pt idx="762">
                  <c:v>119.8863056505</c:v>
                </c:pt>
                <c:pt idx="763">
                  <c:v>120.7810398262</c:v>
                </c:pt>
                <c:pt idx="764">
                  <c:v>121.72740331878</c:v>
                </c:pt>
                <c:pt idx="765">
                  <c:v>120.47090737192</c:v>
                </c:pt>
                <c:pt idx="766">
                  <c:v>121.09648883146</c:v>
                </c:pt>
                <c:pt idx="767">
                  <c:v>119.7655858341</c:v>
                </c:pt>
                <c:pt idx="768">
                  <c:v>118.29638017022</c:v>
                </c:pt>
                <c:pt idx="769">
                  <c:v>107.99281471598</c:v>
                </c:pt>
                <c:pt idx="770">
                  <c:v>102.64402877466</c:v>
                </c:pt>
                <c:pt idx="771">
                  <c:v>103.88835622226</c:v>
                </c:pt>
                <c:pt idx="772">
                  <c:v>106.41533542352</c:v>
                </c:pt>
                <c:pt idx="773">
                  <c:v>112.78115627722</c:v>
                </c:pt>
                <c:pt idx="774">
                  <c:v>112.65357892142</c:v>
                </c:pt>
                <c:pt idx="775">
                  <c:v>108.76883007208</c:v>
                </c:pt>
                <c:pt idx="776">
                  <c:v>107.43076375048</c:v>
                </c:pt>
                <c:pt idx="777">
                  <c:v>106.32210271282</c:v>
                </c:pt>
                <c:pt idx="778">
                  <c:v>104.3843009868</c:v>
                </c:pt>
                <c:pt idx="779">
                  <c:v>96.33051441698001</c:v>
                </c:pt>
                <c:pt idx="829">
                  <c:v>94.22876180673973</c:v>
                </c:pt>
                <c:pt idx="830">
                  <c:v>120.01236703898</c:v>
                </c:pt>
                <c:pt idx="831">
                  <c:v>121.01550212408</c:v>
                </c:pt>
                <c:pt idx="832">
                  <c:v>119.44012260572</c:v>
                </c:pt>
                <c:pt idx="833">
                  <c:v>120.27372764668</c:v>
                </c:pt>
                <c:pt idx="834">
                  <c:v>121.17154992696</c:v>
                </c:pt>
                <c:pt idx="835">
                  <c:v>119.62716830662</c:v>
                </c:pt>
                <c:pt idx="836">
                  <c:v>120.6567703458</c:v>
                </c:pt>
                <c:pt idx="837">
                  <c:v>119.5955645185</c:v>
                </c:pt>
                <c:pt idx="838">
                  <c:v>109.8822751673</c:v>
                </c:pt>
                <c:pt idx="839">
                  <c:v>86.93008437934</c:v>
                </c:pt>
                <c:pt idx="846">
                  <c:v>87.57564353512001</c:v>
                </c:pt>
                <c:pt idx="847">
                  <c:v>93.174949266</c:v>
                </c:pt>
                <c:pt idx="848">
                  <c:v>96.30444725081998</c:v>
                </c:pt>
                <c:pt idx="849">
                  <c:v>97.5119699483801</c:v>
                </c:pt>
                <c:pt idx="850">
                  <c:v>98.2541930891</c:v>
                </c:pt>
                <c:pt idx="851">
                  <c:v>98.689668662</c:v>
                </c:pt>
                <c:pt idx="852">
                  <c:v>101.2067639088</c:v>
                </c:pt>
                <c:pt idx="853">
                  <c:v>104.14086113496</c:v>
                </c:pt>
                <c:pt idx="854">
                  <c:v>106.14363926556</c:v>
                </c:pt>
                <c:pt idx="855">
                  <c:v>106.17185223944</c:v>
                </c:pt>
                <c:pt idx="856">
                  <c:v>105.8263076247</c:v>
                </c:pt>
                <c:pt idx="857">
                  <c:v>106.39936649942</c:v>
                </c:pt>
                <c:pt idx="858">
                  <c:v>106.5477213949</c:v>
                </c:pt>
                <c:pt idx="859">
                  <c:v>106.11546916854</c:v>
                </c:pt>
                <c:pt idx="860">
                  <c:v>106.22983645528</c:v>
                </c:pt>
                <c:pt idx="861">
                  <c:v>106.31462295316</c:v>
                </c:pt>
                <c:pt idx="862">
                  <c:v>106.2157053723</c:v>
                </c:pt>
                <c:pt idx="863">
                  <c:v>106.46293489702</c:v>
                </c:pt>
                <c:pt idx="864">
                  <c:v>110.51209531774</c:v>
                </c:pt>
                <c:pt idx="865">
                  <c:v>100.59068537992</c:v>
                </c:pt>
                <c:pt idx="907">
                  <c:v>119.51786503792</c:v>
                </c:pt>
                <c:pt idx="908">
                  <c:v>121.06336843238</c:v>
                </c:pt>
                <c:pt idx="909">
                  <c:v>119.62382668446</c:v>
                </c:pt>
                <c:pt idx="910">
                  <c:v>120.81189882528</c:v>
                </c:pt>
                <c:pt idx="911">
                  <c:v>119.61306181968</c:v>
                </c:pt>
                <c:pt idx="912">
                  <c:v>121.07987920028</c:v>
                </c:pt>
                <c:pt idx="913">
                  <c:v>120.0688913709</c:v>
                </c:pt>
                <c:pt idx="914">
                  <c:v>118.88913922436</c:v>
                </c:pt>
                <c:pt idx="915">
                  <c:v>119.9162869736</c:v>
                </c:pt>
                <c:pt idx="916">
                  <c:v>118.924445456</c:v>
                </c:pt>
                <c:pt idx="917">
                  <c:v>120.04324535606</c:v>
                </c:pt>
                <c:pt idx="918">
                  <c:v>118.79501420774</c:v>
                </c:pt>
                <c:pt idx="919">
                  <c:v>119.8691215403</c:v>
                </c:pt>
                <c:pt idx="920">
                  <c:v>119.16877179636</c:v>
                </c:pt>
                <c:pt idx="921">
                  <c:v>120.2844731187</c:v>
                </c:pt>
                <c:pt idx="922">
                  <c:v>119.0525002744</c:v>
                </c:pt>
                <c:pt idx="923">
                  <c:v>120.57213142416</c:v>
                </c:pt>
                <c:pt idx="924">
                  <c:v>119.3239431527</c:v>
                </c:pt>
                <c:pt idx="925">
                  <c:v>120.55802493722</c:v>
                </c:pt>
                <c:pt idx="926">
                  <c:v>119.1828782833</c:v>
                </c:pt>
                <c:pt idx="927">
                  <c:v>120.2563093369</c:v>
                </c:pt>
                <c:pt idx="928">
                  <c:v>119.0595626209</c:v>
                </c:pt>
                <c:pt idx="929">
                  <c:v>120.6496956639</c:v>
                </c:pt>
                <c:pt idx="930">
                  <c:v>119.1933191834</c:v>
                </c:pt>
                <c:pt idx="931">
                  <c:v>120.5801500255</c:v>
                </c:pt>
                <c:pt idx="932">
                  <c:v>119.12566119562</c:v>
                </c:pt>
                <c:pt idx="933">
                  <c:v>120.8542182861</c:v>
                </c:pt>
                <c:pt idx="934">
                  <c:v>119.4608323084</c:v>
                </c:pt>
                <c:pt idx="935">
                  <c:v>121.27686273178</c:v>
                </c:pt>
                <c:pt idx="936">
                  <c:v>119.90925516856</c:v>
                </c:pt>
                <c:pt idx="937">
                  <c:v>121.0588487119</c:v>
                </c:pt>
                <c:pt idx="938">
                  <c:v>120.08556481688</c:v>
                </c:pt>
                <c:pt idx="939">
                  <c:v>121.42542381502</c:v>
                </c:pt>
                <c:pt idx="940">
                  <c:v>120.21248032248</c:v>
                </c:pt>
                <c:pt idx="941">
                  <c:v>119.19993714668</c:v>
                </c:pt>
                <c:pt idx="942">
                  <c:v>120.29711924412</c:v>
                </c:pt>
                <c:pt idx="943">
                  <c:v>118.8202132777</c:v>
                </c:pt>
                <c:pt idx="944">
                  <c:v>120.34647050998</c:v>
                </c:pt>
                <c:pt idx="945">
                  <c:v>119.06299458274</c:v>
                </c:pt>
                <c:pt idx="946">
                  <c:v>120.3182575361</c:v>
                </c:pt>
                <c:pt idx="947">
                  <c:v>119.10531404356</c:v>
                </c:pt>
                <c:pt idx="948">
                  <c:v>120.8722882788</c:v>
                </c:pt>
                <c:pt idx="949">
                  <c:v>119.23222954916</c:v>
                </c:pt>
                <c:pt idx="950">
                  <c:v>120.54391845028</c:v>
                </c:pt>
                <c:pt idx="951">
                  <c:v>119.35215612658</c:v>
                </c:pt>
                <c:pt idx="952">
                  <c:v>120.64266385886</c:v>
                </c:pt>
                <c:pt idx="953">
                  <c:v>119.57434641822</c:v>
                </c:pt>
                <c:pt idx="954">
                  <c:v>120.80486702024</c:v>
                </c:pt>
                <c:pt idx="955">
                  <c:v>119.5143164111</c:v>
                </c:pt>
                <c:pt idx="956">
                  <c:v>121.2062502685</c:v>
                </c:pt>
                <c:pt idx="957">
                  <c:v>119.7822967861</c:v>
                </c:pt>
                <c:pt idx="958">
                  <c:v>118.5905344624</c:v>
                </c:pt>
                <c:pt idx="959">
                  <c:v>119.9868194083</c:v>
                </c:pt>
                <c:pt idx="960">
                  <c:v>118.83030186352</c:v>
                </c:pt>
                <c:pt idx="961">
                  <c:v>120.20544851744</c:v>
                </c:pt>
                <c:pt idx="962">
                  <c:v>119.10106251744</c:v>
                </c:pt>
                <c:pt idx="963">
                  <c:v>120.4644757911</c:v>
                </c:pt>
                <c:pt idx="964">
                  <c:v>118.99953682994</c:v>
                </c:pt>
                <c:pt idx="965">
                  <c:v>120.33236402304</c:v>
                </c:pt>
                <c:pt idx="966">
                  <c:v>119.06299458274</c:v>
                </c:pt>
                <c:pt idx="967">
                  <c:v>120.6693550185</c:v>
                </c:pt>
                <c:pt idx="968">
                  <c:v>119.17584647826</c:v>
                </c:pt>
                <c:pt idx="969">
                  <c:v>120.3196564449</c:v>
                </c:pt>
                <c:pt idx="970">
                  <c:v>119.23930423106</c:v>
                </c:pt>
                <c:pt idx="971">
                  <c:v>120.76822964774</c:v>
                </c:pt>
                <c:pt idx="972">
                  <c:v>119.3239431527</c:v>
                </c:pt>
                <c:pt idx="973">
                  <c:v>120.5862379111</c:v>
                </c:pt>
                <c:pt idx="974">
                  <c:v>119.39443271054</c:v>
                </c:pt>
                <c:pt idx="975">
                  <c:v>120.76957936446</c:v>
                </c:pt>
                <c:pt idx="976">
                  <c:v>119.3340952903</c:v>
                </c:pt>
                <c:pt idx="977">
                  <c:v>121.01642144748</c:v>
                </c:pt>
                <c:pt idx="978">
                  <c:v>119.75408381222</c:v>
                </c:pt>
                <c:pt idx="979">
                  <c:v>118.3626160266</c:v>
                </c:pt>
                <c:pt idx="980">
                  <c:v>119.7353649778</c:v>
                </c:pt>
                <c:pt idx="981">
                  <c:v>118.8514401555</c:v>
                </c:pt>
                <c:pt idx="982">
                  <c:v>120.0169599937</c:v>
                </c:pt>
                <c:pt idx="983">
                  <c:v>118.8342951686</c:v>
                </c:pt>
                <c:pt idx="984">
                  <c:v>120.178880338</c:v>
                </c:pt>
                <c:pt idx="985">
                  <c:v>118.8835603857</c:v>
                </c:pt>
                <c:pt idx="986">
                  <c:v>120.242227446</c:v>
                </c:pt>
                <c:pt idx="987">
                  <c:v>118.9962155129</c:v>
                </c:pt>
                <c:pt idx="988">
                  <c:v>120.3267187914</c:v>
                </c:pt>
                <c:pt idx="989">
                  <c:v>119.0525002744</c:v>
                </c:pt>
                <c:pt idx="990">
                  <c:v>120.4182296812001</c:v>
                </c:pt>
                <c:pt idx="991">
                  <c:v>119.1651554016</c:v>
                </c:pt>
                <c:pt idx="992">
                  <c:v>120.5027210266</c:v>
                </c:pt>
                <c:pt idx="993">
                  <c:v>119.07648202728</c:v>
                </c:pt>
                <c:pt idx="994">
                  <c:v>120.89653774692</c:v>
                </c:pt>
                <c:pt idx="995">
                  <c:v>119.3552395277</c:v>
                </c:pt>
                <c:pt idx="996">
                  <c:v>120.7561522607</c:v>
                </c:pt>
                <c:pt idx="997">
                  <c:v>119.4749141993</c:v>
                </c:pt>
                <c:pt idx="998">
                  <c:v>118.3555964822</c:v>
                </c:pt>
                <c:pt idx="999">
                  <c:v>119.58245918756</c:v>
                </c:pt>
                <c:pt idx="1000">
                  <c:v>118.6793943687</c:v>
                </c:pt>
                <c:pt idx="1001">
                  <c:v>120.1436970118</c:v>
                </c:pt>
                <c:pt idx="1002">
                  <c:v>119.253410718</c:v>
                </c:pt>
                <c:pt idx="1003">
                  <c:v>120.5590057881</c:v>
                </c:pt>
                <c:pt idx="1004">
                  <c:v>119.3974852004</c:v>
                </c:pt>
                <c:pt idx="1005">
                  <c:v>118.2992689186</c:v>
                </c:pt>
                <c:pt idx="1006">
                  <c:v>119.7353649778</c:v>
                </c:pt>
                <c:pt idx="1007">
                  <c:v>119.00656863498</c:v>
                </c:pt>
                <c:pt idx="1008">
                  <c:v>120.4041477903</c:v>
                </c:pt>
                <c:pt idx="1009">
                  <c:v>119.58143343552</c:v>
                </c:pt>
                <c:pt idx="1010">
                  <c:v>120.69908980662</c:v>
                </c:pt>
                <c:pt idx="1011">
                  <c:v>119.2566662914</c:v>
                </c:pt>
                <c:pt idx="1012">
                  <c:v>120.76957936446</c:v>
                </c:pt>
                <c:pt idx="1013">
                  <c:v>119.3340952903</c:v>
                </c:pt>
                <c:pt idx="1014">
                  <c:v>120.7068442415</c:v>
                </c:pt>
                <c:pt idx="1015">
                  <c:v>119.9275805411</c:v>
                </c:pt>
                <c:pt idx="1016">
                  <c:v>121.08695388218</c:v>
                </c:pt>
                <c:pt idx="1017">
                  <c:v>119.7188390333</c:v>
                </c:pt>
                <c:pt idx="1018">
                  <c:v>120.94588901278</c:v>
                </c:pt>
                <c:pt idx="1019">
                  <c:v>119.74705200718</c:v>
                </c:pt>
                <c:pt idx="1020">
                  <c:v>121.27686273178</c:v>
                </c:pt>
                <c:pt idx="1021">
                  <c:v>119.96997379004</c:v>
                </c:pt>
                <c:pt idx="1022">
                  <c:v>118.76195947754</c:v>
                </c:pt>
                <c:pt idx="1023">
                  <c:v>119.89514868162</c:v>
                </c:pt>
                <c:pt idx="1024">
                  <c:v>118.61870455942</c:v>
                </c:pt>
                <c:pt idx="1025">
                  <c:v>120.14659085148</c:v>
                </c:pt>
                <c:pt idx="1026">
                  <c:v>118.87500814138</c:v>
                </c:pt>
                <c:pt idx="1027">
                  <c:v>120.18898410042</c:v>
                </c:pt>
                <c:pt idx="1028">
                  <c:v>118.89618329004</c:v>
                </c:pt>
                <c:pt idx="1029">
                  <c:v>120.18898410042</c:v>
                </c:pt>
                <c:pt idx="1030">
                  <c:v>118.70334348106</c:v>
                </c:pt>
                <c:pt idx="1031">
                  <c:v>120.0618043536</c:v>
                </c:pt>
                <c:pt idx="1032">
                  <c:v>118.95451646944</c:v>
                </c:pt>
                <c:pt idx="1033">
                  <c:v>120.3344585288</c:v>
                </c:pt>
                <c:pt idx="1034">
                  <c:v>118.82322718162</c:v>
                </c:pt>
                <c:pt idx="1035">
                  <c:v>120.2477251014</c:v>
                </c:pt>
                <c:pt idx="1036">
                  <c:v>119.5348132565</c:v>
                </c:pt>
                <c:pt idx="1037">
                  <c:v>120.5157054764</c:v>
                </c:pt>
                <c:pt idx="1038">
                  <c:v>119.53904018658</c:v>
                </c:pt>
                <c:pt idx="1039">
                  <c:v>121.0013710411</c:v>
                </c:pt>
                <c:pt idx="1040">
                  <c:v>119.82161889456</c:v>
                </c:pt>
                <c:pt idx="1041">
                  <c:v>118.76195947754</c:v>
                </c:pt>
                <c:pt idx="1042">
                  <c:v>120.15363491716</c:v>
                </c:pt>
                <c:pt idx="1043">
                  <c:v>119.09607325964</c:v>
                </c:pt>
                <c:pt idx="1044">
                  <c:v>120.15363491716</c:v>
                </c:pt>
                <c:pt idx="1045">
                  <c:v>118.94562060466</c:v>
                </c:pt>
                <c:pt idx="1046">
                  <c:v>120.33729604428</c:v>
                </c:pt>
                <c:pt idx="1047">
                  <c:v>119.3295774239</c:v>
                </c:pt>
                <c:pt idx="1048">
                  <c:v>120.48565093976</c:v>
                </c:pt>
                <c:pt idx="1049">
                  <c:v>119.36951014244</c:v>
                </c:pt>
                <c:pt idx="1050">
                  <c:v>120.74844107248</c:v>
                </c:pt>
                <c:pt idx="1051">
                  <c:v>119.63795776744</c:v>
                </c:pt>
                <c:pt idx="1052">
                  <c:v>120.78944774802</c:v>
                </c:pt>
                <c:pt idx="1053">
                  <c:v>119.54612720388</c:v>
                </c:pt>
                <c:pt idx="1054">
                  <c:v>121.11289179576</c:v>
                </c:pt>
                <c:pt idx="1055">
                  <c:v>119.57434641822</c:v>
                </c:pt>
                <c:pt idx="1056">
                  <c:v>121.29496958116</c:v>
                </c:pt>
                <c:pt idx="1057">
                  <c:v>119.60969560148</c:v>
                </c:pt>
                <c:pt idx="1058">
                  <c:v>120.87419129428</c:v>
                </c:pt>
                <c:pt idx="1059">
                  <c:v>119.8037281315</c:v>
                </c:pt>
                <c:pt idx="1060">
                  <c:v>121.15535883282</c:v>
                </c:pt>
                <c:pt idx="1061">
                  <c:v>119.8745065266</c:v>
                </c:pt>
                <c:pt idx="1062">
                  <c:v>121.01550212408</c:v>
                </c:pt>
                <c:pt idx="1063">
                  <c:v>119.92402988998</c:v>
                </c:pt>
                <c:pt idx="1064">
                  <c:v>121.25444858596</c:v>
                </c:pt>
                <c:pt idx="1065">
                  <c:v>119.99480828508</c:v>
                </c:pt>
                <c:pt idx="1066">
                  <c:v>121.0649394387</c:v>
                </c:pt>
                <c:pt idx="1067">
                  <c:v>119.91693053728</c:v>
                </c:pt>
                <c:pt idx="1068">
                  <c:v>121.2756605913</c:v>
                </c:pt>
                <c:pt idx="1069">
                  <c:v>119.84988106052</c:v>
                </c:pt>
                <c:pt idx="1070">
                  <c:v>119.11728526498</c:v>
                </c:pt>
                <c:pt idx="1071">
                  <c:v>120.28493516542</c:v>
                </c:pt>
                <c:pt idx="1072">
                  <c:v>119.2746467448</c:v>
                </c:pt>
                <c:pt idx="1073">
                  <c:v>121.03976773122</c:v>
                </c:pt>
                <c:pt idx="1074">
                  <c:v>119.85590871884</c:v>
                </c:pt>
                <c:pt idx="1075">
                  <c:v>120.99968938998</c:v>
                </c:pt>
                <c:pt idx="1076">
                  <c:v>119.81788381052</c:v>
                </c:pt>
                <c:pt idx="1077">
                  <c:v>121.4225920567</c:v>
                </c:pt>
                <c:pt idx="1078">
                  <c:v>119.669270694</c:v>
                </c:pt>
                <c:pt idx="1079">
                  <c:v>121.04687941932</c:v>
                </c:pt>
                <c:pt idx="1080">
                  <c:v>119.6055916516</c:v>
                </c:pt>
                <c:pt idx="1081">
                  <c:v>121.02800074802</c:v>
                </c:pt>
                <c:pt idx="1082">
                  <c:v>119.78957245248</c:v>
                </c:pt>
                <c:pt idx="1083">
                  <c:v>121.18367019086</c:v>
                </c:pt>
                <c:pt idx="1084">
                  <c:v>120.2103724942</c:v>
                </c:pt>
                <c:pt idx="1085">
                  <c:v>121.27686273178</c:v>
                </c:pt>
                <c:pt idx="1086">
                  <c:v>120.00528002168</c:v>
                </c:pt>
                <c:pt idx="1087">
                  <c:v>119.24628619468</c:v>
                </c:pt>
                <c:pt idx="1088">
                  <c:v>120.3415578815</c:v>
                </c:pt>
                <c:pt idx="1089">
                  <c:v>119.1385402967</c:v>
                </c:pt>
                <c:pt idx="1090">
                  <c:v>120.24546548072</c:v>
                </c:pt>
                <c:pt idx="1091">
                  <c:v>119.3366767766</c:v>
                </c:pt>
                <c:pt idx="1092">
                  <c:v>120.5916125863</c:v>
                </c:pt>
                <c:pt idx="1093">
                  <c:v>119.62680365694</c:v>
                </c:pt>
                <c:pt idx="1094">
                  <c:v>120.88832237726</c:v>
                </c:pt>
                <c:pt idx="1095">
                  <c:v>120.3478560215</c:v>
                </c:pt>
                <c:pt idx="1096">
                  <c:v>121.43133003414</c:v>
                </c:pt>
                <c:pt idx="1097">
                  <c:v>120.415964932</c:v>
                </c:pt>
                <c:pt idx="1098">
                  <c:v>119.28882701986</c:v>
                </c:pt>
                <c:pt idx="1099">
                  <c:v>120.52553868238</c:v>
                </c:pt>
                <c:pt idx="1100">
                  <c:v>101.03480461162</c:v>
                </c:pt>
                <c:pt idx="1140">
                  <c:v>114.71560053822</c:v>
                </c:pt>
                <c:pt idx="1141">
                  <c:v>121.45802119378</c:v>
                </c:pt>
                <c:pt idx="1142">
                  <c:v>120.15047772792</c:v>
                </c:pt>
                <c:pt idx="1143">
                  <c:v>119.2675350567</c:v>
                </c:pt>
                <c:pt idx="1144">
                  <c:v>120.8129264314</c:v>
                </c:pt>
                <c:pt idx="1145">
                  <c:v>120.11521394408</c:v>
                </c:pt>
                <c:pt idx="1146">
                  <c:v>83.83121063493</c:v>
                </c:pt>
                <c:pt idx="1444">
                  <c:v>103.25901307358</c:v>
                </c:pt>
                <c:pt idx="1445">
                  <c:v>114.37626333783</c:v>
                </c:pt>
                <c:pt idx="1446">
                  <c:v>115.54056474354</c:v>
                </c:pt>
                <c:pt idx="1447">
                  <c:v>114.5365629489</c:v>
                </c:pt>
                <c:pt idx="1448">
                  <c:v>115.98781093245</c:v>
                </c:pt>
                <c:pt idx="1449">
                  <c:v>114.89598360045</c:v>
                </c:pt>
                <c:pt idx="1450">
                  <c:v>116.12273602509</c:v>
                </c:pt>
                <c:pt idx="1451">
                  <c:v>115.20794604735</c:v>
                </c:pt>
                <c:pt idx="1452">
                  <c:v>114.1093154106</c:v>
                </c:pt>
                <c:pt idx="1453">
                  <c:v>115.18179577491</c:v>
                </c:pt>
                <c:pt idx="1454">
                  <c:v>114.11227983837</c:v>
                </c:pt>
                <c:pt idx="1455">
                  <c:v>115.54056474354</c:v>
                </c:pt>
                <c:pt idx="1456">
                  <c:v>91.09358364738</c:v>
                </c:pt>
                <c:pt idx="1512">
                  <c:v>115.98781093245</c:v>
                </c:pt>
                <c:pt idx="1513">
                  <c:v>114.50636907123</c:v>
                </c:pt>
                <c:pt idx="1514">
                  <c:v>116.4014930934</c:v>
                </c:pt>
                <c:pt idx="1515">
                  <c:v>115.2825350067</c:v>
                </c:pt>
                <c:pt idx="1516">
                  <c:v>114.02428533855</c:v>
                </c:pt>
                <c:pt idx="1517">
                  <c:v>115.499983557</c:v>
                </c:pt>
                <c:pt idx="1518">
                  <c:v>114.6789787949999</c:v>
                </c:pt>
                <c:pt idx="1519">
                  <c:v>116.19125036055</c:v>
                </c:pt>
                <c:pt idx="1520">
                  <c:v>114.9246032448</c:v>
                </c:pt>
                <c:pt idx="1521">
                  <c:v>113.85504615087</c:v>
                </c:pt>
                <c:pt idx="1522">
                  <c:v>115.2427498695</c:v>
                </c:pt>
                <c:pt idx="1523">
                  <c:v>114.08519827575</c:v>
                </c:pt>
                <c:pt idx="1524">
                  <c:v>115.52706511962</c:v>
                </c:pt>
                <c:pt idx="1525">
                  <c:v>114.55229349486</c:v>
                </c:pt>
                <c:pt idx="1526">
                  <c:v>116.21161904265</c:v>
                </c:pt>
                <c:pt idx="1527">
                  <c:v>114.89073071283</c:v>
                </c:pt>
                <c:pt idx="1528">
                  <c:v>114.06861927855</c:v>
                </c:pt>
                <c:pt idx="1529">
                  <c:v>115.5063431169</c:v>
                </c:pt>
                <c:pt idx="1530">
                  <c:v>114.30860058867</c:v>
                </c:pt>
                <c:pt idx="1531">
                  <c:v>115.9674834825</c:v>
                </c:pt>
                <c:pt idx="1532">
                  <c:v>115.00450661925</c:v>
                </c:pt>
                <c:pt idx="1533">
                  <c:v>116.7202176129</c:v>
                </c:pt>
                <c:pt idx="1534">
                  <c:v>115.79049743925</c:v>
                </c:pt>
                <c:pt idx="1535">
                  <c:v>114.06041712258</c:v>
                </c:pt>
                <c:pt idx="1536">
                  <c:v>115.47937008015</c:v>
                </c:pt>
                <c:pt idx="1537">
                  <c:v>114.60641546271</c:v>
                </c:pt>
                <c:pt idx="1538">
                  <c:v>116.04828230658</c:v>
                </c:pt>
                <c:pt idx="1539">
                  <c:v>114.96518443134</c:v>
                </c:pt>
                <c:pt idx="1540">
                  <c:v>116.58460507155</c:v>
                </c:pt>
                <c:pt idx="1541">
                  <c:v>115.28337221343</c:v>
                </c:pt>
                <c:pt idx="1542">
                  <c:v>114.41447455275</c:v>
                </c:pt>
                <c:pt idx="1543">
                  <c:v>115.8521983911</c:v>
                </c:pt>
                <c:pt idx="1544">
                  <c:v>114.74680568175</c:v>
                </c:pt>
                <c:pt idx="1545">
                  <c:v>115.83167096301</c:v>
                </c:pt>
                <c:pt idx="1546">
                  <c:v>114.65382877599</c:v>
                </c:pt>
                <c:pt idx="1547">
                  <c:v>116.286208002</c:v>
                </c:pt>
                <c:pt idx="1548">
                  <c:v>114.76313550873</c:v>
                </c:pt>
                <c:pt idx="1549">
                  <c:v>116.82994452249</c:v>
                </c:pt>
                <c:pt idx="1550">
                  <c:v>115.08070423863</c:v>
                </c:pt>
                <c:pt idx="1551">
                  <c:v>114.3602542755</c:v>
                </c:pt>
                <c:pt idx="1552">
                  <c:v>115.51352433831</c:v>
                </c:pt>
                <c:pt idx="1553">
                  <c:v>114.60438983565</c:v>
                </c:pt>
                <c:pt idx="1554">
                  <c:v>116.0285070645</c:v>
                </c:pt>
                <c:pt idx="1555">
                  <c:v>114.83496001845</c:v>
                </c:pt>
                <c:pt idx="1556">
                  <c:v>115.98057840003</c:v>
                </c:pt>
                <c:pt idx="1557">
                  <c:v>114.5198852565</c:v>
                </c:pt>
                <c:pt idx="1558">
                  <c:v>116.22518442</c:v>
                </c:pt>
                <c:pt idx="1559">
                  <c:v>115.1062263333</c:v>
                </c:pt>
                <c:pt idx="1560">
                  <c:v>113.86179596283</c:v>
                </c:pt>
                <c:pt idx="1561">
                  <c:v>115.25629065081</c:v>
                </c:pt>
                <c:pt idx="1562">
                  <c:v>114.37381965285</c:v>
                </c:pt>
                <c:pt idx="1563">
                  <c:v>115.58797805682</c:v>
                </c:pt>
                <c:pt idx="1564">
                  <c:v>114.47779861896</c:v>
                </c:pt>
                <c:pt idx="1565">
                  <c:v>116.04883451445</c:v>
                </c:pt>
                <c:pt idx="1566">
                  <c:v>114.70795074384</c:v>
                </c:pt>
                <c:pt idx="1567">
                  <c:v>116.19043993164</c:v>
                </c:pt>
                <c:pt idx="1568">
                  <c:v>115.26896962935</c:v>
                </c:pt>
                <c:pt idx="1569">
                  <c:v>114.00395358789</c:v>
                </c:pt>
                <c:pt idx="1570">
                  <c:v>114.93197809947</c:v>
                </c:pt>
                <c:pt idx="1571">
                  <c:v>114.26797824474</c:v>
                </c:pt>
                <c:pt idx="1572">
                  <c:v>115.74367646319</c:v>
                </c:pt>
                <c:pt idx="1573">
                  <c:v>114.68766015057</c:v>
                </c:pt>
                <c:pt idx="1574">
                  <c:v>116.3133387567</c:v>
                </c:pt>
                <c:pt idx="1575">
                  <c:v>114.99905696331</c:v>
                </c:pt>
                <c:pt idx="1576">
                  <c:v>114.00395358789</c:v>
                </c:pt>
                <c:pt idx="1577">
                  <c:v>115.8046989543</c:v>
                </c:pt>
                <c:pt idx="1578">
                  <c:v>114.801025959</c:v>
                </c:pt>
                <c:pt idx="1579">
                  <c:v>116.2590772473</c:v>
                </c:pt>
                <c:pt idx="1580">
                  <c:v>114.985516182</c:v>
                </c:pt>
                <c:pt idx="1581">
                  <c:v>116.56423638945</c:v>
                </c:pt>
                <c:pt idx="1582">
                  <c:v>115.22241811884</c:v>
                </c:pt>
                <c:pt idx="1583">
                  <c:v>114.19352452623</c:v>
                </c:pt>
                <c:pt idx="1584">
                  <c:v>115.5469980168</c:v>
                </c:pt>
                <c:pt idx="1585">
                  <c:v>114.28566531615</c:v>
                </c:pt>
                <c:pt idx="1586">
                  <c:v>115.64195565825</c:v>
                </c:pt>
                <c:pt idx="1587">
                  <c:v>114.39659508849</c:v>
                </c:pt>
                <c:pt idx="1588">
                  <c:v>116.39514798783</c:v>
                </c:pt>
                <c:pt idx="1589">
                  <c:v>115.09942302855</c:v>
                </c:pt>
                <c:pt idx="1590">
                  <c:v>116.70086042874</c:v>
                </c:pt>
                <c:pt idx="1591">
                  <c:v>115.13442361902</c:v>
                </c:pt>
                <c:pt idx="1592">
                  <c:v>116.59136714415</c:v>
                </c:pt>
                <c:pt idx="1593">
                  <c:v>115.35036189345</c:v>
                </c:pt>
                <c:pt idx="1594">
                  <c:v>116.7744791223</c:v>
                </c:pt>
                <c:pt idx="1595">
                  <c:v>115.61482490355</c:v>
                </c:pt>
                <c:pt idx="1596">
                  <c:v>114.5636937036</c:v>
                </c:pt>
                <c:pt idx="1597">
                  <c:v>115.93354942305</c:v>
                </c:pt>
                <c:pt idx="1598">
                  <c:v>115.03635718338</c:v>
                </c:pt>
                <c:pt idx="1599">
                  <c:v>116.1980536653</c:v>
                </c:pt>
                <c:pt idx="1600">
                  <c:v>115.04516151915</c:v>
                </c:pt>
                <c:pt idx="1601">
                  <c:v>116.44895129805</c:v>
                </c:pt>
                <c:pt idx="1602">
                  <c:v>115.3096657614</c:v>
                </c:pt>
                <c:pt idx="1603">
                  <c:v>116.90466872268</c:v>
                </c:pt>
                <c:pt idx="1604">
                  <c:v>115.4859744348</c:v>
                </c:pt>
                <c:pt idx="1605">
                  <c:v>114.44160530745</c:v>
                </c:pt>
                <c:pt idx="1606">
                  <c:v>115.47290199438</c:v>
                </c:pt>
                <c:pt idx="1607">
                  <c:v>114.5298008763</c:v>
                </c:pt>
                <c:pt idx="1608">
                  <c:v>116.12338982694</c:v>
                </c:pt>
                <c:pt idx="1609">
                  <c:v>114.60641546271</c:v>
                </c:pt>
                <c:pt idx="1610">
                  <c:v>116.3611524009</c:v>
                </c:pt>
                <c:pt idx="1611">
                  <c:v>115.2673454241</c:v>
                </c:pt>
                <c:pt idx="1612">
                  <c:v>116.66009050857</c:v>
                </c:pt>
                <c:pt idx="1613">
                  <c:v>115.26220755675</c:v>
                </c:pt>
                <c:pt idx="1614">
                  <c:v>116.70763476198</c:v>
                </c:pt>
                <c:pt idx="1615">
                  <c:v>115.45760505156</c:v>
                </c:pt>
                <c:pt idx="1616">
                  <c:v>115.31493098442</c:v>
                </c:pt>
                <c:pt idx="1617">
                  <c:v>115.43851623015</c:v>
                </c:pt>
                <c:pt idx="1618">
                  <c:v>114.58119634209</c:v>
                </c:pt>
                <c:pt idx="1619">
                  <c:v>116.23825569477</c:v>
                </c:pt>
                <c:pt idx="1620">
                  <c:v>114.74680568175</c:v>
                </c:pt>
                <c:pt idx="1621">
                  <c:v>116.22518442</c:v>
                </c:pt>
                <c:pt idx="1622">
                  <c:v>115.51002106611</c:v>
                </c:pt>
                <c:pt idx="1623">
                  <c:v>114.09575003325</c:v>
                </c:pt>
                <c:pt idx="1624">
                  <c:v>115.71577323906</c:v>
                </c:pt>
                <c:pt idx="1625">
                  <c:v>114.4551706848</c:v>
                </c:pt>
                <c:pt idx="1626">
                  <c:v>115.83863301375</c:v>
                </c:pt>
                <c:pt idx="1627">
                  <c:v>114.886908783</c:v>
                </c:pt>
                <c:pt idx="1628">
                  <c:v>116.18452405374</c:v>
                </c:pt>
                <c:pt idx="1629">
                  <c:v>115.04994715677</c:v>
                </c:pt>
                <c:pt idx="1630">
                  <c:v>116.2319464926</c:v>
                </c:pt>
                <c:pt idx="1631">
                  <c:v>115.09942302855</c:v>
                </c:pt>
                <c:pt idx="1632">
                  <c:v>114.0211610739</c:v>
                </c:pt>
                <c:pt idx="1633">
                  <c:v>115.3706893434</c:v>
                </c:pt>
                <c:pt idx="1634">
                  <c:v>114.23140380675</c:v>
                </c:pt>
                <c:pt idx="1635">
                  <c:v>115.86522163944</c:v>
                </c:pt>
                <c:pt idx="1636">
                  <c:v>114.5365629489</c:v>
                </c:pt>
                <c:pt idx="1637">
                  <c:v>116.15734410696</c:v>
                </c:pt>
                <c:pt idx="1638">
                  <c:v>114.8213946411</c:v>
                </c:pt>
                <c:pt idx="1639">
                  <c:v>116.1505542285</c:v>
                </c:pt>
                <c:pt idx="1640">
                  <c:v>114.71967492705</c:v>
                </c:pt>
                <c:pt idx="1641">
                  <c:v>115.892853291</c:v>
                </c:pt>
                <c:pt idx="1642">
                  <c:v>114.97230764613</c:v>
                </c:pt>
                <c:pt idx="1643">
                  <c:v>115.70297924025</c:v>
                </c:pt>
                <c:pt idx="1644">
                  <c:v>114.59478631548</c:v>
                </c:pt>
                <c:pt idx="1645">
                  <c:v>115.49953981215</c:v>
                </c:pt>
                <c:pt idx="1646">
                  <c:v>114.370572408</c:v>
                </c:pt>
                <c:pt idx="1647">
                  <c:v>115.3096657614</c:v>
                </c:pt>
                <c:pt idx="1648">
                  <c:v>115.0519648239</c:v>
                </c:pt>
                <c:pt idx="1649">
                  <c:v>115.20794604735</c:v>
                </c:pt>
                <c:pt idx="1650">
                  <c:v>116.42182054335</c:v>
                </c:pt>
                <c:pt idx="1651">
                  <c:v>115.22661681084</c:v>
                </c:pt>
                <c:pt idx="1652">
                  <c:v>116.47664652126</c:v>
                </c:pt>
                <c:pt idx="1653">
                  <c:v>114.9705725598</c:v>
                </c:pt>
                <c:pt idx="1654">
                  <c:v>116.25227394255</c:v>
                </c:pt>
                <c:pt idx="1655">
                  <c:v>115.16544127713</c:v>
                </c:pt>
                <c:pt idx="1656">
                  <c:v>116.435917908</c:v>
                </c:pt>
                <c:pt idx="1657">
                  <c:v>114.8824182231</c:v>
                </c:pt>
                <c:pt idx="1658">
                  <c:v>116.29324384086</c:v>
                </c:pt>
                <c:pt idx="1659">
                  <c:v>115.04317282353</c:v>
                </c:pt>
                <c:pt idx="1660">
                  <c:v>116.04883451445</c:v>
                </c:pt>
                <c:pt idx="1661">
                  <c:v>114.75356775435</c:v>
                </c:pt>
                <c:pt idx="1662">
                  <c:v>116.0013763098</c:v>
                </c:pt>
                <c:pt idx="1663">
                  <c:v>114.79177896927</c:v>
                </c:pt>
                <c:pt idx="1664">
                  <c:v>115.8250676364</c:v>
                </c:pt>
                <c:pt idx="1665">
                  <c:v>114.5636937036</c:v>
                </c:pt>
                <c:pt idx="1666">
                  <c:v>116.01467003982</c:v>
                </c:pt>
                <c:pt idx="1667">
                  <c:v>114.5298008763</c:v>
                </c:pt>
                <c:pt idx="1668">
                  <c:v>115.93317150639</c:v>
                </c:pt>
                <c:pt idx="1669">
                  <c:v>114.91106277453</c:v>
                </c:pt>
                <c:pt idx="1670">
                  <c:v>115.98749009304</c:v>
                </c:pt>
                <c:pt idx="1671">
                  <c:v>114.78500463603</c:v>
                </c:pt>
                <c:pt idx="1672">
                  <c:v>116.04866562675</c:v>
                </c:pt>
                <c:pt idx="1673">
                  <c:v>114.81218458281</c:v>
                </c:pt>
                <c:pt idx="1674">
                  <c:v>116.20423996203</c:v>
                </c:pt>
                <c:pt idx="1675">
                  <c:v>114.4212778575</c:v>
                </c:pt>
                <c:pt idx="1676">
                  <c:v>115.89240158622</c:v>
                </c:pt>
                <c:pt idx="1677">
                  <c:v>114.3941471028</c:v>
                </c:pt>
                <c:pt idx="1678">
                  <c:v>115.79049743925</c:v>
                </c:pt>
                <c:pt idx="1679">
                  <c:v>114.46570222173</c:v>
                </c:pt>
                <c:pt idx="1680">
                  <c:v>115.43851623015</c:v>
                </c:pt>
                <c:pt idx="1681">
                  <c:v>114.43852227495</c:v>
                </c:pt>
                <c:pt idx="1682">
                  <c:v>86.71291121384998</c:v>
                </c:pt>
                <c:pt idx="1734">
                  <c:v>92.36534877824987</c:v>
                </c:pt>
                <c:pt idx="1735">
                  <c:v>101.48269256727</c:v>
                </c:pt>
                <c:pt idx="1736">
                  <c:v>109.75758192684</c:v>
                </c:pt>
                <c:pt idx="1737">
                  <c:v>114.96163298319</c:v>
                </c:pt>
                <c:pt idx="1738">
                  <c:v>116.30632854192</c:v>
                </c:pt>
                <c:pt idx="1739">
                  <c:v>114.9586930767</c:v>
                </c:pt>
                <c:pt idx="1740">
                  <c:v>115.90599155961</c:v>
                </c:pt>
                <c:pt idx="1741">
                  <c:v>114.53361078177</c:v>
                </c:pt>
                <c:pt idx="1742">
                  <c:v>115.64782337211</c:v>
                </c:pt>
                <c:pt idx="1743">
                  <c:v>114.1568148474</c:v>
                </c:pt>
                <c:pt idx="1744">
                  <c:v>115.49155933158</c:v>
                </c:pt>
                <c:pt idx="1745">
                  <c:v>116.82359941692</c:v>
                </c:pt>
                <c:pt idx="1746">
                  <c:v>115.48957852113</c:v>
                </c:pt>
                <c:pt idx="1747">
                  <c:v>116.30653545195</c:v>
                </c:pt>
                <c:pt idx="1748">
                  <c:v>115.17225691728</c:v>
                </c:pt>
                <c:pt idx="1749">
                  <c:v>116.38155801444</c:v>
                </c:pt>
                <c:pt idx="1750">
                  <c:v>115.11789702372</c:v>
                </c:pt>
                <c:pt idx="1751">
                  <c:v>116.37474237429</c:v>
                </c:pt>
                <c:pt idx="1752">
                  <c:v>115.05676279692</c:v>
                </c:pt>
                <c:pt idx="1753">
                  <c:v>116.27965386747</c:v>
                </c:pt>
                <c:pt idx="1754">
                  <c:v>114.9480430098</c:v>
                </c:pt>
                <c:pt idx="1755">
                  <c:v>116.3880159585</c:v>
                </c:pt>
                <c:pt idx="1756">
                  <c:v>115.21413491166</c:v>
                </c:pt>
                <c:pt idx="1757">
                  <c:v>116.77928921835</c:v>
                </c:pt>
                <c:pt idx="1758">
                  <c:v>115.63179274188</c:v>
                </c:pt>
                <c:pt idx="1759">
                  <c:v>117.2574269485</c:v>
                </c:pt>
                <c:pt idx="1760">
                  <c:v>117.00718472036</c:v>
                </c:pt>
                <c:pt idx="1761">
                  <c:v>119.68786753534</c:v>
                </c:pt>
                <c:pt idx="1762">
                  <c:v>120.20209333196</c:v>
                </c:pt>
                <c:pt idx="1763">
                  <c:v>123.52881569052</c:v>
                </c:pt>
                <c:pt idx="1764">
                  <c:v>123.826085622</c:v>
                </c:pt>
                <c:pt idx="1765">
                  <c:v>127.3908700338</c:v>
                </c:pt>
                <c:pt idx="1766">
                  <c:v>131.29737998124</c:v>
                </c:pt>
                <c:pt idx="1767">
                  <c:v>132.13560526731</c:v>
                </c:pt>
                <c:pt idx="1768">
                  <c:v>136.50706332837</c:v>
                </c:pt>
                <c:pt idx="1769">
                  <c:v>137.87114005154</c:v>
                </c:pt>
                <c:pt idx="1770">
                  <c:v>141.661663808</c:v>
                </c:pt>
                <c:pt idx="1771">
                  <c:v>140.89405425368</c:v>
                </c:pt>
                <c:pt idx="1772">
                  <c:v>142.96310932266</c:v>
                </c:pt>
                <c:pt idx="1773">
                  <c:v>140.67810624784</c:v>
                </c:pt>
                <c:pt idx="1774">
                  <c:v>142.3920361766</c:v>
                </c:pt>
                <c:pt idx="1775">
                  <c:v>140.57846513102</c:v>
                </c:pt>
                <c:pt idx="1776">
                  <c:v>141.6860378493</c:v>
                </c:pt>
                <c:pt idx="1777">
                  <c:v>140.08768828404</c:v>
                </c:pt>
                <c:pt idx="1778">
                  <c:v>142.04863875076</c:v>
                </c:pt>
                <c:pt idx="1779">
                  <c:v>140.02973218822</c:v>
                </c:pt>
                <c:pt idx="1780">
                  <c:v>141.3962070173801</c:v>
                </c:pt>
                <c:pt idx="1781">
                  <c:v>139.89720356598</c:v>
                </c:pt>
                <c:pt idx="1782">
                  <c:v>141.86592128464</c:v>
                </c:pt>
                <c:pt idx="1783">
                  <c:v>140.11323274032</c:v>
                </c:pt>
                <c:pt idx="1784">
                  <c:v>141.84097312868</c:v>
                </c:pt>
                <c:pt idx="1785">
                  <c:v>139.87237962572</c:v>
                </c:pt>
                <c:pt idx="1786">
                  <c:v>141.3796409396</c:v>
                </c:pt>
                <c:pt idx="1787">
                  <c:v>139.4157689792</c:v>
                </c:pt>
                <c:pt idx="1788">
                  <c:v>141.3713327243</c:v>
                </c:pt>
                <c:pt idx="1789">
                  <c:v>140.0966420665</c:v>
                </c:pt>
                <c:pt idx="1790">
                  <c:v>142.1258488993</c:v>
                </c:pt>
                <c:pt idx="1791">
                  <c:v>140.68640223162</c:v>
                </c:pt>
                <c:pt idx="1792">
                  <c:v>142.0260097039</c:v>
                </c:pt>
                <c:pt idx="1793">
                  <c:v>140.31262081326</c:v>
                </c:pt>
                <c:pt idx="1794">
                  <c:v>107.01270427617</c:v>
                </c:pt>
                <c:pt idx="1845">
                  <c:v>104.18101729182</c:v>
                </c:pt>
                <c:pt idx="1846">
                  <c:v>141.20281427028</c:v>
                </c:pt>
                <c:pt idx="1847">
                  <c:v>140.4953949266</c:v>
                </c:pt>
                <c:pt idx="1848">
                  <c:v>141.305118766</c:v>
                </c:pt>
                <c:pt idx="1849">
                  <c:v>139.1916663753</c:v>
                </c:pt>
                <c:pt idx="1850">
                  <c:v>140.29303705788</c:v>
                </c:pt>
                <c:pt idx="1851">
                  <c:v>138.59562086552</c:v>
                </c:pt>
                <c:pt idx="1852">
                  <c:v>140.35064895866</c:v>
                </c:pt>
                <c:pt idx="1853">
                  <c:v>139.3414178919</c:v>
                </c:pt>
                <c:pt idx="1854">
                  <c:v>140.65922951234</c:v>
                </c:pt>
                <c:pt idx="1855">
                  <c:v>139.4240023204</c:v>
                </c:pt>
                <c:pt idx="1856">
                  <c:v>140.9515381295</c:v>
                </c:pt>
                <c:pt idx="1857">
                  <c:v>139.4322858649</c:v>
                </c:pt>
                <c:pt idx="1858">
                  <c:v>141.19451839038</c:v>
                </c:pt>
                <c:pt idx="1859">
                  <c:v>139.91376964376</c:v>
                </c:pt>
                <c:pt idx="1860">
                  <c:v>141.51211920902</c:v>
                </c:pt>
                <c:pt idx="1861">
                  <c:v>139.7377729454</c:v>
                </c:pt>
                <c:pt idx="1862">
                  <c:v>141.1744909848</c:v>
                </c:pt>
                <c:pt idx="1863">
                  <c:v>140.07943042156</c:v>
                </c:pt>
                <c:pt idx="1864">
                  <c:v>141.2322749831</c:v>
                </c:pt>
                <c:pt idx="1865">
                  <c:v>140.13738651738</c:v>
                </c:pt>
                <c:pt idx="1866">
                  <c:v>141.86322104906</c:v>
                </c:pt>
                <c:pt idx="1867">
                  <c:v>140.52861932144</c:v>
                </c:pt>
                <c:pt idx="1868">
                  <c:v>142.2007030073</c:v>
                </c:pt>
                <c:pt idx="1869">
                  <c:v>140.254228254</c:v>
                </c:pt>
                <c:pt idx="1870">
                  <c:v>141.73054608608</c:v>
                </c:pt>
                <c:pt idx="1871">
                  <c:v>140.48705589562</c:v>
                </c:pt>
                <c:pt idx="1872">
                  <c:v>142.07353640438</c:v>
                </c:pt>
                <c:pt idx="1873">
                  <c:v>139.88799272322</c:v>
                </c:pt>
                <c:pt idx="1874">
                  <c:v>140.30073675548</c:v>
                </c:pt>
                <c:pt idx="1875">
                  <c:v>139.1651752331399</c:v>
                </c:pt>
                <c:pt idx="1876">
                  <c:v>141.42933917294</c:v>
                </c:pt>
                <c:pt idx="1877">
                  <c:v>139.78049823094</c:v>
                </c:pt>
                <c:pt idx="1878">
                  <c:v>140.67169390358</c:v>
                </c:pt>
                <c:pt idx="1879">
                  <c:v>138.75769703628</c:v>
                </c:pt>
                <c:pt idx="1880">
                  <c:v>140.42875136108</c:v>
                </c:pt>
                <c:pt idx="1881">
                  <c:v>138.90798974052</c:v>
                </c:pt>
                <c:pt idx="1882">
                  <c:v>139.9184455480001</c:v>
                </c:pt>
                <c:pt idx="1883">
                  <c:v>136.91630968862</c:v>
                </c:pt>
                <c:pt idx="1884">
                  <c:v>135.48632190705</c:v>
                </c:pt>
                <c:pt idx="1885">
                  <c:v>133.18572894336</c:v>
                </c:pt>
                <c:pt idx="1886">
                  <c:v>127.945204398</c:v>
                </c:pt>
                <c:pt idx="1887">
                  <c:v>126.17835892915</c:v>
                </c:pt>
                <c:pt idx="1888">
                  <c:v>122.134698153</c:v>
                </c:pt>
                <c:pt idx="1889">
                  <c:v>118.97132385606</c:v>
                </c:pt>
                <c:pt idx="1890">
                  <c:v>118.4301776627</c:v>
                </c:pt>
                <c:pt idx="1891">
                  <c:v>115.31944761705</c:v>
                </c:pt>
                <c:pt idx="1892">
                  <c:v>115.89240158622</c:v>
                </c:pt>
                <c:pt idx="1893">
                  <c:v>114.06041712258</c:v>
                </c:pt>
                <c:pt idx="1894">
                  <c:v>114.6406035801</c:v>
                </c:pt>
                <c:pt idx="1895">
                  <c:v>113.6520079083</c:v>
                </c:pt>
                <c:pt idx="1896">
                  <c:v>114.67423000215</c:v>
                </c:pt>
                <c:pt idx="1897">
                  <c:v>114.5196628641</c:v>
                </c:pt>
                <c:pt idx="1898">
                  <c:v>114.5263636335</c:v>
                </c:pt>
                <c:pt idx="1899">
                  <c:v>115.76285987955</c:v>
                </c:pt>
                <c:pt idx="1900">
                  <c:v>114.30339280479</c:v>
                </c:pt>
                <c:pt idx="1901">
                  <c:v>115.72927431585</c:v>
                </c:pt>
                <c:pt idx="1902">
                  <c:v>114.18936188715</c:v>
                </c:pt>
                <c:pt idx="1903">
                  <c:v>115.41017787021</c:v>
                </c:pt>
                <c:pt idx="1904">
                  <c:v>114.12231366519</c:v>
                </c:pt>
                <c:pt idx="1905">
                  <c:v>115.6284767664</c:v>
                </c:pt>
                <c:pt idx="1906">
                  <c:v>114.0619131684</c:v>
                </c:pt>
                <c:pt idx="1907">
                  <c:v>115.61114841912</c:v>
                </c:pt>
                <c:pt idx="1908">
                  <c:v>114.0962886414</c:v>
                </c:pt>
                <c:pt idx="1909">
                  <c:v>115.61320083591</c:v>
                </c:pt>
                <c:pt idx="1910">
                  <c:v>113.88795191475</c:v>
                </c:pt>
                <c:pt idx="1911">
                  <c:v>115.36202951166</c:v>
                </c:pt>
                <c:pt idx="1912">
                  <c:v>114.29799642927</c:v>
                </c:pt>
                <c:pt idx="1913">
                  <c:v>115.56600077754</c:v>
                </c:pt>
                <c:pt idx="1914">
                  <c:v>114.5198852565</c:v>
                </c:pt>
                <c:pt idx="1915">
                  <c:v>116.61942225714</c:v>
                </c:pt>
                <c:pt idx="1916">
                  <c:v>116.61759190338</c:v>
                </c:pt>
                <c:pt idx="1917">
                  <c:v>119.3791702179</c:v>
                </c:pt>
                <c:pt idx="1918">
                  <c:v>120.74831710516</c:v>
                </c:pt>
                <c:pt idx="1919">
                  <c:v>128.17338660048</c:v>
                </c:pt>
                <c:pt idx="1920">
                  <c:v>133.73594511475</c:v>
                </c:pt>
                <c:pt idx="1921">
                  <c:v>140.6642436745</c:v>
                </c:pt>
                <c:pt idx="1922">
                  <c:v>141.2856621140999</c:v>
                </c:pt>
                <c:pt idx="1923">
                  <c:v>142.64668746104</c:v>
                </c:pt>
                <c:pt idx="1924">
                  <c:v>140.70053245626</c:v>
                </c:pt>
                <c:pt idx="1925">
                  <c:v>142.43552365448</c:v>
                </c:pt>
                <c:pt idx="1926">
                  <c:v>140.08209963132</c:v>
                </c:pt>
                <c:pt idx="1927">
                  <c:v>141.99665455962</c:v>
                </c:pt>
                <c:pt idx="1928">
                  <c:v>140.73525693962</c:v>
                </c:pt>
                <c:pt idx="1929">
                  <c:v>141.86826470488</c:v>
                </c:pt>
                <c:pt idx="1930">
                  <c:v>139.61214456882</c:v>
                </c:pt>
                <c:pt idx="1931">
                  <c:v>140.81990314616</c:v>
                </c:pt>
                <c:pt idx="1932">
                  <c:v>140.2459077033</c:v>
                </c:pt>
                <c:pt idx="1933">
                  <c:v>141.3148594116</c:v>
                </c:pt>
                <c:pt idx="1934">
                  <c:v>139.39567289004</c:v>
                </c:pt>
                <c:pt idx="1935">
                  <c:v>140.7164306002</c:v>
                </c:pt>
                <c:pt idx="1936">
                  <c:v>139.2450482514</c:v>
                </c:pt>
                <c:pt idx="1937">
                  <c:v>140.3446372615</c:v>
                </c:pt>
                <c:pt idx="1938">
                  <c:v>137.08927058638</c:v>
                </c:pt>
                <c:pt idx="1939">
                  <c:v>135.35141132116</c:v>
                </c:pt>
                <c:pt idx="1940">
                  <c:v>130.63587419532</c:v>
                </c:pt>
                <c:pt idx="1941">
                  <c:v>128.88398818704</c:v>
                </c:pt>
                <c:pt idx="1942">
                  <c:v>125.60999234415</c:v>
                </c:pt>
                <c:pt idx="1943">
                  <c:v>125.42204954705</c:v>
                </c:pt>
                <c:pt idx="1944">
                  <c:v>122.55849064606</c:v>
                </c:pt>
                <c:pt idx="1945">
                  <c:v>123.03006950672</c:v>
                </c:pt>
                <c:pt idx="1946">
                  <c:v>121.00980004372</c:v>
                </c:pt>
                <c:pt idx="1947">
                  <c:v>122.94213383612</c:v>
                </c:pt>
                <c:pt idx="1948">
                  <c:v>121.2608734225</c:v>
                </c:pt>
                <c:pt idx="1949">
                  <c:v>122.7892159216</c:v>
                </c:pt>
                <c:pt idx="1950">
                  <c:v>121.10274946544</c:v>
                </c:pt>
                <c:pt idx="1951">
                  <c:v>121.97604789532</c:v>
                </c:pt>
                <c:pt idx="1952">
                  <c:v>120.89449980368</c:v>
                </c:pt>
                <c:pt idx="1953">
                  <c:v>122.1936407918</c:v>
                </c:pt>
                <c:pt idx="1954">
                  <c:v>119.84619516856</c:v>
                </c:pt>
                <c:pt idx="1955">
                  <c:v>119.48604737604</c:v>
                </c:pt>
                <c:pt idx="1956">
                  <c:v>116.57098002914</c:v>
                </c:pt>
                <c:pt idx="1957">
                  <c:v>115.9471148004</c:v>
                </c:pt>
                <c:pt idx="1958">
                  <c:v>114.1158804786</c:v>
                </c:pt>
                <c:pt idx="1959">
                  <c:v>115.08601755093</c:v>
                </c:pt>
                <c:pt idx="1960">
                  <c:v>113.45787692265</c:v>
                </c:pt>
                <c:pt idx="1961">
                  <c:v>114.6876723993</c:v>
                </c:pt>
                <c:pt idx="1962">
                  <c:v>113.64529487826</c:v>
                </c:pt>
                <c:pt idx="1963">
                  <c:v>114.68093077155</c:v>
                </c:pt>
                <c:pt idx="1964">
                  <c:v>113.4915033447</c:v>
                </c:pt>
                <c:pt idx="1965">
                  <c:v>114.76828592385</c:v>
                </c:pt>
                <c:pt idx="1966">
                  <c:v>113.73280986744</c:v>
                </c:pt>
                <c:pt idx="1967">
                  <c:v>114.47109492687</c:v>
                </c:pt>
                <c:pt idx="1968">
                  <c:v>113.69240888787</c:v>
                </c:pt>
                <c:pt idx="1969">
                  <c:v>114.48451272798</c:v>
                </c:pt>
                <c:pt idx="1970">
                  <c:v>113.59813993554</c:v>
                </c:pt>
                <c:pt idx="1971">
                  <c:v>114.62716118295</c:v>
                </c:pt>
                <c:pt idx="1972">
                  <c:v>113.51164651125</c:v>
                </c:pt>
                <c:pt idx="1973">
                  <c:v>114.75282796659</c:v>
                </c:pt>
                <c:pt idx="1974">
                  <c:v>113.52532347477</c:v>
                </c:pt>
                <c:pt idx="1975">
                  <c:v>114.8266054809</c:v>
                </c:pt>
                <c:pt idx="1976">
                  <c:v>113.59910098908</c:v>
                </c:pt>
                <c:pt idx="1977">
                  <c:v>115.25433449925</c:v>
                </c:pt>
                <c:pt idx="1978">
                  <c:v>113.77371196815</c:v>
                </c:pt>
                <c:pt idx="1979">
                  <c:v>114.9161522925</c:v>
                </c:pt>
                <c:pt idx="1980">
                  <c:v>113.41125177354</c:v>
                </c:pt>
                <c:pt idx="1981">
                  <c:v>115.02543654813</c:v>
                </c:pt>
                <c:pt idx="1982">
                  <c:v>113.5586744721</c:v>
                </c:pt>
                <c:pt idx="1983">
                  <c:v>114.93788062584</c:v>
                </c:pt>
                <c:pt idx="1984">
                  <c:v>113.4982041141</c:v>
                </c:pt>
                <c:pt idx="1985">
                  <c:v>114.70781556585</c:v>
                </c:pt>
                <c:pt idx="1986">
                  <c:v>113.32405645812</c:v>
                </c:pt>
                <c:pt idx="1987">
                  <c:v>114.71451633525</c:v>
                </c:pt>
                <c:pt idx="1988">
                  <c:v>113.3301945789</c:v>
                </c:pt>
                <c:pt idx="1989">
                  <c:v>114.18936188715</c:v>
                </c:pt>
                <c:pt idx="1990">
                  <c:v>115.50079442265</c:v>
                </c:pt>
                <c:pt idx="1991">
                  <c:v>114.0962886414</c:v>
                </c:pt>
                <c:pt idx="1992">
                  <c:v>115.18884532728</c:v>
                </c:pt>
                <c:pt idx="1993">
                  <c:v>113.87410473645</c:v>
                </c:pt>
                <c:pt idx="1994">
                  <c:v>115.16200972506</c:v>
                </c:pt>
                <c:pt idx="1995">
                  <c:v>114.1029894108</c:v>
                </c:pt>
                <c:pt idx="1996">
                  <c:v>114.98437002948</c:v>
                </c:pt>
                <c:pt idx="1997">
                  <c:v>113.75911566414</c:v>
                </c:pt>
                <c:pt idx="1998">
                  <c:v>113.65197002358</c:v>
                </c:pt>
                <c:pt idx="1999">
                  <c:v>114.03507756618</c:v>
                </c:pt>
                <c:pt idx="2000">
                  <c:v>112.96232173455</c:v>
                </c:pt>
                <c:pt idx="2001">
                  <c:v>113.81936473254</c:v>
                </c:pt>
                <c:pt idx="2002">
                  <c:v>115.3798128483</c:v>
                </c:pt>
                <c:pt idx="2003">
                  <c:v>113.8808340288</c:v>
                </c:pt>
                <c:pt idx="2004">
                  <c:v>115.33948565685</c:v>
                </c:pt>
                <c:pt idx="2005">
                  <c:v>113.83385133312</c:v>
                </c:pt>
                <c:pt idx="2006">
                  <c:v>114.84376173066</c:v>
                </c:pt>
                <c:pt idx="2007">
                  <c:v>113.76007381881</c:v>
                </c:pt>
                <c:pt idx="2008">
                  <c:v>115.19166014655</c:v>
                </c:pt>
                <c:pt idx="2009">
                  <c:v>113.9282791062</c:v>
                </c:pt>
                <c:pt idx="2010">
                  <c:v>114.92721859743</c:v>
                </c:pt>
                <c:pt idx="2011">
                  <c:v>113.55154133997</c:v>
                </c:pt>
                <c:pt idx="2012">
                  <c:v>115.13165457642</c:v>
                </c:pt>
                <c:pt idx="2013">
                  <c:v>113.89972396296</c:v>
                </c:pt>
                <c:pt idx="2014">
                  <c:v>115.48061039775</c:v>
                </c:pt>
                <c:pt idx="2015">
                  <c:v>114.09547806297</c:v>
                </c:pt>
                <c:pt idx="2016">
                  <c:v>115.34308886466</c:v>
                </c:pt>
                <c:pt idx="2017">
                  <c:v>114.10889586408</c:v>
                </c:pt>
                <c:pt idx="2018">
                  <c:v>115.01115643962</c:v>
                </c:pt>
                <c:pt idx="2019">
                  <c:v>113.5983972033</c:v>
                </c:pt>
                <c:pt idx="2020">
                  <c:v>114.83036852559</c:v>
                </c:pt>
                <c:pt idx="2021">
                  <c:v>113.76007381881</c:v>
                </c:pt>
                <c:pt idx="2022">
                  <c:v>114.84376173066</c:v>
                </c:pt>
                <c:pt idx="2023">
                  <c:v>113.81374502325</c:v>
                </c:pt>
                <c:pt idx="2024">
                  <c:v>114.91740400413</c:v>
                </c:pt>
                <c:pt idx="2025">
                  <c:v>113.41651589376</c:v>
                </c:pt>
                <c:pt idx="2026">
                  <c:v>115.27901529885</c:v>
                </c:pt>
                <c:pt idx="2027">
                  <c:v>113.59172095518</c:v>
                </c:pt>
                <c:pt idx="2028">
                  <c:v>115.00772540409</c:v>
                </c:pt>
                <c:pt idx="2029">
                  <c:v>113.58500399823</c:v>
                </c:pt>
                <c:pt idx="2030">
                  <c:v>114.87726509775</c:v>
                </c:pt>
                <c:pt idx="2031">
                  <c:v>113.62518361344</c:v>
                </c:pt>
                <c:pt idx="2032">
                  <c:v>114.8705481408</c:v>
                </c:pt>
                <c:pt idx="2033">
                  <c:v>113.82716282436</c:v>
                </c:pt>
                <c:pt idx="2034">
                  <c:v>114.64622475417</c:v>
                </c:pt>
                <c:pt idx="2035">
                  <c:v>113.58500399823</c:v>
                </c:pt>
                <c:pt idx="2036">
                  <c:v>114.83036852559</c:v>
                </c:pt>
                <c:pt idx="2037">
                  <c:v>113.56493454504</c:v>
                </c:pt>
                <c:pt idx="2038">
                  <c:v>115.00443948267</c:v>
                </c:pt>
                <c:pt idx="2039">
                  <c:v>113.76405909447</c:v>
                </c:pt>
                <c:pt idx="2040">
                  <c:v>115.27226287524</c:v>
                </c:pt>
                <c:pt idx="2041">
                  <c:v>113.69721604932</c:v>
                </c:pt>
                <c:pt idx="2042">
                  <c:v>115.10490887511</c:v>
                </c:pt>
                <c:pt idx="2043">
                  <c:v>113.59697179863</c:v>
                </c:pt>
                <c:pt idx="2044">
                  <c:v>112.39400015628</c:v>
                </c:pt>
                <c:pt idx="2045">
                  <c:v>113.61034040766</c:v>
                </c:pt>
                <c:pt idx="2046">
                  <c:v>112.64096623053</c:v>
                </c:pt>
                <c:pt idx="2047">
                  <c:v>113.67718345281</c:v>
                </c:pt>
                <c:pt idx="2048">
                  <c:v>112.62757302546</c:v>
                </c:pt>
                <c:pt idx="2049">
                  <c:v>113.55686597154</c:v>
                </c:pt>
                <c:pt idx="2050">
                  <c:v>114.86008186458</c:v>
                </c:pt>
                <c:pt idx="2051">
                  <c:v>113.79929527935</c:v>
                </c:pt>
                <c:pt idx="2052">
                  <c:v>113.94451499934</c:v>
                </c:pt>
                <c:pt idx="2053">
                  <c:v>113.5836031896</c:v>
                </c:pt>
                <c:pt idx="2054">
                  <c:v>112.46084320143</c:v>
                </c:pt>
                <c:pt idx="2055">
                  <c:v>113.68384744029</c:v>
                </c:pt>
                <c:pt idx="2056">
                  <c:v>112.68782209386</c:v>
                </c:pt>
                <c:pt idx="2057">
                  <c:v>113.71724864583</c:v>
                </c:pt>
                <c:pt idx="2058">
                  <c:v>112.28727351501</c:v>
                </c:pt>
                <c:pt idx="2059">
                  <c:v>113.54805966636</c:v>
                </c:pt>
                <c:pt idx="2060">
                  <c:v>112.58782467018</c:v>
                </c:pt>
                <c:pt idx="2061">
                  <c:v>113.7774277035</c:v>
                </c:pt>
                <c:pt idx="2062">
                  <c:v>112.63459448475</c:v>
                </c:pt>
                <c:pt idx="2063">
                  <c:v>114.14743719351</c:v>
                </c:pt>
                <c:pt idx="2064">
                  <c:v>112.78831317156</c:v>
                </c:pt>
                <c:pt idx="2065">
                  <c:v>113.90830745778</c:v>
                </c:pt>
                <c:pt idx="2066">
                  <c:v>112.88855742225</c:v>
                </c:pt>
                <c:pt idx="2067">
                  <c:v>114.16503609723</c:v>
                </c:pt>
                <c:pt idx="2068">
                  <c:v>112.71420081207</c:v>
                </c:pt>
                <c:pt idx="2069">
                  <c:v>113.98167924957</c:v>
                </c:pt>
                <c:pt idx="2070">
                  <c:v>112.72089309822</c:v>
                </c:pt>
                <c:pt idx="2071">
                  <c:v>114.17174071878</c:v>
                </c:pt>
                <c:pt idx="2072">
                  <c:v>112.72754482506</c:v>
                </c:pt>
                <c:pt idx="2073">
                  <c:v>113.88827115864</c:v>
                </c:pt>
                <c:pt idx="2074">
                  <c:v>112.64082902028</c:v>
                </c:pt>
                <c:pt idx="2075">
                  <c:v>113.84827967898</c:v>
                </c:pt>
                <c:pt idx="2076">
                  <c:v>112.62083328045</c:v>
                </c:pt>
                <c:pt idx="2077">
                  <c:v>113.821591653</c:v>
                </c:pt>
                <c:pt idx="2078">
                  <c:v>112.32669159435</c:v>
                </c:pt>
                <c:pt idx="2079">
                  <c:v>113.94451499934</c:v>
                </c:pt>
                <c:pt idx="2080">
                  <c:v>112.2667339758</c:v>
                </c:pt>
                <c:pt idx="2081">
                  <c:v>113.86430334516</c:v>
                </c:pt>
                <c:pt idx="2082">
                  <c:v>112.62793049727</c:v>
                </c:pt>
                <c:pt idx="2083">
                  <c:v>113.87767195419</c:v>
                </c:pt>
                <c:pt idx="2084">
                  <c:v>112.5677514396</c:v>
                </c:pt>
                <c:pt idx="2085">
                  <c:v>113.71724864583</c:v>
                </c:pt>
                <c:pt idx="2086">
                  <c:v>112.49424440697</c:v>
                </c:pt>
                <c:pt idx="2087">
                  <c:v>113.48138016072</c:v>
                </c:pt>
                <c:pt idx="2088">
                  <c:v>112.48087579794</c:v>
                </c:pt>
                <c:pt idx="2089">
                  <c:v>113.46803614773</c:v>
                </c:pt>
                <c:pt idx="2090">
                  <c:v>112.44076997085</c:v>
                </c:pt>
                <c:pt idx="2091">
                  <c:v>107.38828907298</c:v>
                </c:pt>
                <c:pt idx="2115">
                  <c:v>84.38485443714</c:v>
                </c:pt>
                <c:pt idx="2116">
                  <c:v>104.99474881812</c:v>
                </c:pt>
                <c:pt idx="2117">
                  <c:v>113.62518361344</c:v>
                </c:pt>
                <c:pt idx="2118">
                  <c:v>114.83708548254</c:v>
                </c:pt>
                <c:pt idx="2119">
                  <c:v>113.43771945129</c:v>
                </c:pt>
                <c:pt idx="2120">
                  <c:v>114.43903163124</c:v>
                </c:pt>
                <c:pt idx="2121">
                  <c:v>113.32389756261</c:v>
                </c:pt>
                <c:pt idx="2122">
                  <c:v>114.73941016548</c:v>
                </c:pt>
                <c:pt idx="2123">
                  <c:v>113.08238193615</c:v>
                </c:pt>
                <c:pt idx="2124">
                  <c:v>114.26528034792</c:v>
                </c:pt>
                <c:pt idx="2125">
                  <c:v>113.00217028197</c:v>
                </c:pt>
                <c:pt idx="2126">
                  <c:v>114.17174071878</c:v>
                </c:pt>
                <c:pt idx="2127">
                  <c:v>112.92195862779</c:v>
                </c:pt>
                <c:pt idx="2128">
                  <c:v>114.12493027014</c:v>
                </c:pt>
                <c:pt idx="2129">
                  <c:v>112.84845159516</c:v>
                </c:pt>
                <c:pt idx="2130">
                  <c:v>114.18761680872</c:v>
                </c:pt>
                <c:pt idx="2131">
                  <c:v>112.58782467018</c:v>
                </c:pt>
                <c:pt idx="2132">
                  <c:v>113.79079631253</c:v>
                </c:pt>
                <c:pt idx="2133">
                  <c:v>112.72132546095</c:v>
                </c:pt>
                <c:pt idx="2134">
                  <c:v>113.91979341615</c:v>
                </c:pt>
                <c:pt idx="2135">
                  <c:v>112.28727351501</c:v>
                </c:pt>
                <c:pt idx="2136">
                  <c:v>113.67718345281</c:v>
                </c:pt>
                <c:pt idx="2137">
                  <c:v>112.43410598337</c:v>
                </c:pt>
                <c:pt idx="2138">
                  <c:v>113.86622059587</c:v>
                </c:pt>
                <c:pt idx="2139">
                  <c:v>112.62793049727</c:v>
                </c:pt>
                <c:pt idx="2140">
                  <c:v>114.00465342294</c:v>
                </c:pt>
                <c:pt idx="2141">
                  <c:v>113.00250134976</c:v>
                </c:pt>
                <c:pt idx="2142">
                  <c:v>113.93781037779</c:v>
                </c:pt>
                <c:pt idx="2143">
                  <c:v>115.06057036596</c:v>
                </c:pt>
                <c:pt idx="2144">
                  <c:v>113.8977045507</c:v>
                </c:pt>
                <c:pt idx="2145">
                  <c:v>112.52077346268</c:v>
                </c:pt>
                <c:pt idx="2146">
                  <c:v>114.01802203197</c:v>
                </c:pt>
                <c:pt idx="2147">
                  <c:v>112.63417729344</c:v>
                </c:pt>
                <c:pt idx="2148">
                  <c:v>114.01802203197</c:v>
                </c:pt>
                <c:pt idx="2149">
                  <c:v>113.44995773337</c:v>
                </c:pt>
                <c:pt idx="2150">
                  <c:v>113.6437416132</c:v>
                </c:pt>
                <c:pt idx="2151">
                  <c:v>112.42073737434</c:v>
                </c:pt>
                <c:pt idx="2152">
                  <c:v>113.8059715274699</c:v>
                </c:pt>
                <c:pt idx="2153">
                  <c:v>112.80834576807</c:v>
                </c:pt>
                <c:pt idx="2154">
                  <c:v>113.51676014445</c:v>
                </c:pt>
                <c:pt idx="2155">
                  <c:v>114.98437002948</c:v>
                </c:pt>
                <c:pt idx="2156">
                  <c:v>113.29456397886</c:v>
                </c:pt>
                <c:pt idx="2157">
                  <c:v>114.92412096108</c:v>
                </c:pt>
                <c:pt idx="2158">
                  <c:v>113.42988450279</c:v>
                </c:pt>
                <c:pt idx="2159">
                  <c:v>114.71306779932</c:v>
                </c:pt>
                <c:pt idx="2208">
                  <c:v>83.66977607327979</c:v>
                </c:pt>
                <c:pt idx="2209">
                  <c:v>112.63459448475</c:v>
                </c:pt>
                <c:pt idx="2210">
                  <c:v>113.8977045507</c:v>
                </c:pt>
                <c:pt idx="2211">
                  <c:v>112.9087896231</c:v>
                </c:pt>
                <c:pt idx="2212">
                  <c:v>113.91777778128</c:v>
                </c:pt>
                <c:pt idx="2213">
                  <c:v>112.73483873544</c:v>
                </c:pt>
                <c:pt idx="2214">
                  <c:v>113.90440917225</c:v>
                </c:pt>
                <c:pt idx="2215">
                  <c:v>112.40736963192</c:v>
                </c:pt>
                <c:pt idx="2216">
                  <c:v>114.06707796309</c:v>
                </c:pt>
                <c:pt idx="2217">
                  <c:v>112.63459448475</c:v>
                </c:pt>
                <c:pt idx="2218">
                  <c:v>113.88433594167</c:v>
                </c:pt>
                <c:pt idx="2219">
                  <c:v>112.84849984587</c:v>
                </c:pt>
                <c:pt idx="2220">
                  <c:v>114.26313940146</c:v>
                </c:pt>
                <c:pt idx="2221">
                  <c:v>112.83514734963</c:v>
                </c:pt>
                <c:pt idx="2222">
                  <c:v>114.4658932755</c:v>
                </c:pt>
                <c:pt idx="2223">
                  <c:v>113.68423163898</c:v>
                </c:pt>
                <c:pt idx="2224">
                  <c:v>115.01990194623</c:v>
                </c:pt>
                <c:pt idx="2225">
                  <c:v>114.16357692</c:v>
                </c:pt>
                <c:pt idx="2226">
                  <c:v>115.68177765213</c:v>
                </c:pt>
                <c:pt idx="2227">
                  <c:v>114.49288216851</c:v>
                </c:pt>
                <c:pt idx="2228">
                  <c:v>115.73613754569</c:v>
                </c:pt>
                <c:pt idx="2229">
                  <c:v>114.74090134749</c:v>
                </c:pt>
                <c:pt idx="2230">
                  <c:v>116.27098368165</c:v>
                </c:pt>
                <c:pt idx="2231">
                  <c:v>115.08458356791</c:v>
                </c:pt>
                <c:pt idx="2232">
                  <c:v>116.17018284762</c:v>
                </c:pt>
                <c:pt idx="2233">
                  <c:v>114.71028043584</c:v>
                </c:pt>
                <c:pt idx="2234">
                  <c:v>115.57443727551</c:v>
                </c:pt>
                <c:pt idx="2235">
                  <c:v>114.16850552211</c:v>
                </c:pt>
                <c:pt idx="2236">
                  <c:v>115.51352433831</c:v>
                </c:pt>
                <c:pt idx="2237">
                  <c:v>114.60438983565</c:v>
                </c:pt>
                <c:pt idx="2238">
                  <c:v>116.32719812088</c:v>
                </c:pt>
                <c:pt idx="2239">
                  <c:v>115.27178679192</c:v>
                </c:pt>
                <c:pt idx="2240">
                  <c:v>116.28642820071</c:v>
                </c:pt>
                <c:pt idx="2241">
                  <c:v>114.80782926375</c:v>
                </c:pt>
                <c:pt idx="2242">
                  <c:v>116.0081383824</c:v>
                </c:pt>
                <c:pt idx="2243">
                  <c:v>114.97522295658</c:v>
                </c:pt>
                <c:pt idx="2244">
                  <c:v>116.56416355461</c:v>
                </c:pt>
                <c:pt idx="2245">
                  <c:v>115.7254521108</c:v>
                </c:pt>
                <c:pt idx="2246">
                  <c:v>117.38439694998</c:v>
                </c:pt>
                <c:pt idx="2247">
                  <c:v>117.56908509668</c:v>
                </c:pt>
                <c:pt idx="2248">
                  <c:v>119.1223315045</c:v>
                </c:pt>
                <c:pt idx="2249">
                  <c:v>118.904661821</c:v>
                </c:pt>
                <c:pt idx="2250">
                  <c:v>120.1913420305</c:v>
                </c:pt>
                <c:pt idx="2251">
                  <c:v>121.1855429279</c:v>
                </c:pt>
                <c:pt idx="2252">
                  <c:v>120.4052369239</c:v>
                </c:pt>
                <c:pt idx="2253">
                  <c:v>121.84084551926</c:v>
                </c:pt>
                <c:pt idx="2254">
                  <c:v>121.33705143914</c:v>
                </c:pt>
                <c:pt idx="2255">
                  <c:v>123.72121671905</c:v>
                </c:pt>
                <c:pt idx="2256">
                  <c:v>122.93678627425</c:v>
                </c:pt>
                <c:pt idx="2257">
                  <c:v>124.6397501748</c:v>
                </c:pt>
                <c:pt idx="2258">
                  <c:v>123.8425690382</c:v>
                </c:pt>
                <c:pt idx="2259">
                  <c:v>125.25742202702</c:v>
                </c:pt>
                <c:pt idx="2260">
                  <c:v>123.90838216113</c:v>
                </c:pt>
                <c:pt idx="2261">
                  <c:v>125.75422904435</c:v>
                </c:pt>
                <c:pt idx="2262">
                  <c:v>124.90530056721</c:v>
                </c:pt>
                <c:pt idx="2263">
                  <c:v>126.1552903006899</c:v>
                </c:pt>
                <c:pt idx="2264">
                  <c:v>124.98665153238</c:v>
                </c:pt>
                <c:pt idx="2265">
                  <c:v>127.1784255723</c:v>
                </c:pt>
                <c:pt idx="2266">
                  <c:v>125.78096922069</c:v>
                </c:pt>
                <c:pt idx="2267">
                  <c:v>128.23795834344</c:v>
                </c:pt>
                <c:pt idx="2268">
                  <c:v>128.6124460722</c:v>
                </c:pt>
                <c:pt idx="2269">
                  <c:v>130.51787777292</c:v>
                </c:pt>
                <c:pt idx="2270">
                  <c:v>130.44301123464</c:v>
                </c:pt>
                <c:pt idx="2271">
                  <c:v>131.66211532032</c:v>
                </c:pt>
                <c:pt idx="2272">
                  <c:v>132.33051594186</c:v>
                </c:pt>
                <c:pt idx="2273">
                  <c:v>132.74959747578</c:v>
                </c:pt>
                <c:pt idx="2274">
                  <c:v>135.4380162522</c:v>
                </c:pt>
                <c:pt idx="2275">
                  <c:v>135.11327558555</c:v>
                </c:pt>
                <c:pt idx="2276">
                  <c:v>137.7470221610999</c:v>
                </c:pt>
                <c:pt idx="2277">
                  <c:v>137.31770416686</c:v>
                </c:pt>
                <c:pt idx="2278">
                  <c:v>140.3222981272</c:v>
                </c:pt>
                <c:pt idx="2279">
                  <c:v>139.42039945736</c:v>
                </c:pt>
                <c:pt idx="2280">
                  <c:v>140.778758939</c:v>
                </c:pt>
                <c:pt idx="2281">
                  <c:v>138.9655655715599</c:v>
                </c:pt>
                <c:pt idx="2282">
                  <c:v>140.56467892194</c:v>
                </c:pt>
                <c:pt idx="2283">
                  <c:v>138.901742189</c:v>
                </c:pt>
                <c:pt idx="2284">
                  <c:v>140.5849891446</c:v>
                </c:pt>
                <c:pt idx="2285">
                  <c:v>138.180990542</c:v>
                </c:pt>
                <c:pt idx="2286">
                  <c:v>139.34335182362</c:v>
                </c:pt>
                <c:pt idx="2287">
                  <c:v>137.84462230826</c:v>
                </c:pt>
                <c:pt idx="2288">
                  <c:v>138.66706204246</c:v>
                </c:pt>
                <c:pt idx="2289">
                  <c:v>136.2693183754</c:v>
                </c:pt>
                <c:pt idx="2290">
                  <c:v>136.8592197789901</c:v>
                </c:pt>
                <c:pt idx="2291">
                  <c:v>136.82575696856</c:v>
                </c:pt>
                <c:pt idx="2292">
                  <c:v>136.47325637649</c:v>
                </c:pt>
                <c:pt idx="2293">
                  <c:v>137.45994792354</c:v>
                </c:pt>
                <c:pt idx="2294">
                  <c:v>135.70129481934</c:v>
                </c:pt>
                <c:pt idx="2295">
                  <c:v>135.99761862222</c:v>
                </c:pt>
                <c:pt idx="2296">
                  <c:v>132.3168847701</c:v>
                </c:pt>
                <c:pt idx="2297">
                  <c:v>132.157899432</c:v>
                </c:pt>
                <c:pt idx="2298">
                  <c:v>128.7876587436</c:v>
                </c:pt>
                <c:pt idx="2299">
                  <c:v>128.81529977112</c:v>
                </c:pt>
                <c:pt idx="2300">
                  <c:v>125.86891789824</c:v>
                </c:pt>
                <c:pt idx="2301">
                  <c:v>125.53345302045</c:v>
                </c:pt>
                <c:pt idx="2302">
                  <c:v>121.83932498751</c:v>
                </c:pt>
                <c:pt idx="2303">
                  <c:v>121.39171795578</c:v>
                </c:pt>
                <c:pt idx="2304">
                  <c:v>118.3737454663</c:v>
                </c:pt>
                <c:pt idx="2305">
                  <c:v>117.91550155548</c:v>
                </c:pt>
                <c:pt idx="2306">
                  <c:v>118.19308530946</c:v>
                </c:pt>
                <c:pt idx="2307">
                  <c:v>115.82777298852</c:v>
                </c:pt>
                <c:pt idx="2308">
                  <c:v>116.4014930934</c:v>
                </c:pt>
                <c:pt idx="2309">
                  <c:v>114.66178466052</c:v>
                </c:pt>
                <c:pt idx="2310">
                  <c:v>115.95235439934</c:v>
                </c:pt>
                <c:pt idx="2311">
                  <c:v>114.26465376567</c:v>
                </c:pt>
                <c:pt idx="2312">
                  <c:v>115.36637045115</c:v>
                </c:pt>
                <c:pt idx="2313">
                  <c:v>114.0425190528</c:v>
                </c:pt>
                <c:pt idx="2314">
                  <c:v>115.04797880742</c:v>
                </c:pt>
                <c:pt idx="2315">
                  <c:v>113.79359792979</c:v>
                </c:pt>
                <c:pt idx="2316">
                  <c:v>114.99430760298</c:v>
                </c:pt>
                <c:pt idx="2317">
                  <c:v>113.60511416025</c:v>
                </c:pt>
                <c:pt idx="2318">
                  <c:v>115.03122589281</c:v>
                </c:pt>
                <c:pt idx="2319">
                  <c:v>113.95461154311</c:v>
                </c:pt>
                <c:pt idx="2320">
                  <c:v>114.99776323455</c:v>
                </c:pt>
                <c:pt idx="2321">
                  <c:v>113.73900550212</c:v>
                </c:pt>
                <c:pt idx="2322">
                  <c:v>115.21564014591</c:v>
                </c:pt>
                <c:pt idx="2323">
                  <c:v>113.71893604893</c:v>
                </c:pt>
                <c:pt idx="2324">
                  <c:v>114.94419041427</c:v>
                </c:pt>
                <c:pt idx="2325">
                  <c:v>113.941193742</c:v>
                </c:pt>
                <c:pt idx="2326">
                  <c:v>115.20895163715</c:v>
                </c:pt>
                <c:pt idx="2327">
                  <c:v>113.99486494644</c:v>
                </c:pt>
                <c:pt idx="2328">
                  <c:v>115.42684080915</c:v>
                </c:pt>
                <c:pt idx="2329">
                  <c:v>113.9215783368</c:v>
                </c:pt>
                <c:pt idx="2330">
                  <c:v>114.68573896104</c:v>
                </c:pt>
                <c:pt idx="2331">
                  <c:v>113.59230089415</c:v>
                </c:pt>
                <c:pt idx="2332">
                  <c:v>114.57843733575</c:v>
                </c:pt>
                <c:pt idx="2333">
                  <c:v>113.25027894381</c:v>
                </c:pt>
                <c:pt idx="2334">
                  <c:v>114.450988617</c:v>
                </c:pt>
                <c:pt idx="2335">
                  <c:v>113.33693620665</c:v>
                </c:pt>
                <c:pt idx="2336">
                  <c:v>114.26986869381</c:v>
                </c:pt>
                <c:pt idx="2337">
                  <c:v>112.96854590409</c:v>
                </c:pt>
                <c:pt idx="2342">
                  <c:v>114.02237588625</c:v>
                </c:pt>
                <c:pt idx="2343">
                  <c:v>115.15807458285</c:v>
                </c:pt>
                <c:pt idx="2344">
                  <c:v>113.8745095176</c:v>
                </c:pt>
                <c:pt idx="2345">
                  <c:v>114.86012959188</c:v>
                </c:pt>
                <c:pt idx="2346">
                  <c:v>113.7199832379</c:v>
                </c:pt>
                <c:pt idx="2347">
                  <c:v>114.85564107615</c:v>
                </c:pt>
                <c:pt idx="2348">
                  <c:v>113.56541609985</c:v>
                </c:pt>
                <c:pt idx="2349">
                  <c:v>114.78846994875</c:v>
                </c:pt>
                <c:pt idx="2350">
                  <c:v>113.89333076811</c:v>
                </c:pt>
                <c:pt idx="2351">
                  <c:v>114.62716118295</c:v>
                </c:pt>
                <c:pt idx="2352">
                  <c:v>113.28316661805</c:v>
                </c:pt>
                <c:pt idx="2353">
                  <c:v>114.37179649545</c:v>
                </c:pt>
                <c:pt idx="2354">
                  <c:v>113.32212797481</c:v>
                </c:pt>
                <c:pt idx="2355">
                  <c:v>114.4800847236</c:v>
                </c:pt>
                <c:pt idx="2356">
                  <c:v>113.25479300886</c:v>
                </c:pt>
                <c:pt idx="2357">
                  <c:v>114.58800408591</c:v>
                </c:pt>
                <c:pt idx="2358">
                  <c:v>115.60439445597</c:v>
                </c:pt>
                <c:pt idx="2359">
                  <c:v>114.36563574804</c:v>
                </c:pt>
                <c:pt idx="2360">
                  <c:v>115.55052648321</c:v>
                </c:pt>
                <c:pt idx="2361">
                  <c:v>114.41937972447</c:v>
                </c:pt>
                <c:pt idx="2362">
                  <c:v>115.42261051446</c:v>
                </c:pt>
                <c:pt idx="2363">
                  <c:v>114.35196278619</c:v>
                </c:pt>
                <c:pt idx="2364">
                  <c:v>115.36878347481</c:v>
                </c:pt>
                <c:pt idx="2365">
                  <c:v>114.19006371543</c:v>
                </c:pt>
                <c:pt idx="2366">
                  <c:v>106.1369792127</c:v>
                </c:pt>
                <c:pt idx="2367">
                  <c:v>82.84098237587995</c:v>
                </c:pt>
                <c:pt idx="2430">
                  <c:v>100.73261786388</c:v>
                </c:pt>
                <c:pt idx="2431">
                  <c:v>113.73323821659</c:v>
                </c:pt>
                <c:pt idx="2432">
                  <c:v>114.99430760298</c:v>
                </c:pt>
                <c:pt idx="2433">
                  <c:v>113.94172150335</c:v>
                </c:pt>
                <c:pt idx="2434">
                  <c:v>115.66040089428</c:v>
                </c:pt>
                <c:pt idx="2435">
                  <c:v>114.04922280774</c:v>
                </c:pt>
                <c:pt idx="2436">
                  <c:v>115.32838249524</c:v>
                </c:pt>
                <c:pt idx="2437">
                  <c:v>113.82748155675</c:v>
                </c:pt>
                <c:pt idx="2438">
                  <c:v>115.28122755252</c:v>
                </c:pt>
                <c:pt idx="2439">
                  <c:v>113.8342231845</c:v>
                </c:pt>
                <c:pt idx="2440">
                  <c:v>115.4580680637</c:v>
                </c:pt>
                <c:pt idx="2441">
                  <c:v>113.99535483498</c:v>
                </c:pt>
                <c:pt idx="2442">
                  <c:v>115.23411354291</c:v>
                </c:pt>
                <c:pt idx="2443">
                  <c:v>113.7199832379</c:v>
                </c:pt>
                <c:pt idx="2444">
                  <c:v>115.35690164841</c:v>
                </c:pt>
                <c:pt idx="2445">
                  <c:v>113.68635681585</c:v>
                </c:pt>
                <c:pt idx="2446">
                  <c:v>115.08601755093</c:v>
                </c:pt>
                <c:pt idx="2447">
                  <c:v>113.63258722725</c:v>
                </c:pt>
                <c:pt idx="2448">
                  <c:v>114.69246825339</c:v>
                </c:pt>
                <c:pt idx="2449">
                  <c:v>114.42614602302</c:v>
                </c:pt>
                <c:pt idx="2450">
                  <c:v>115.4428314708</c:v>
                </c:pt>
                <c:pt idx="2451">
                  <c:v>114.02237588625</c:v>
                </c:pt>
                <c:pt idx="2452">
                  <c:v>115.46976545718</c:v>
                </c:pt>
                <c:pt idx="2453">
                  <c:v>113.99549109195</c:v>
                </c:pt>
                <c:pt idx="2454">
                  <c:v>115.2051025437</c:v>
                </c:pt>
                <c:pt idx="2455">
                  <c:v>113.9820486948</c:v>
                </c:pt>
                <c:pt idx="2456">
                  <c:v>115.231987338</c:v>
                </c:pt>
                <c:pt idx="2457">
                  <c:v>114.0156342585</c:v>
                </c:pt>
                <c:pt idx="2458">
                  <c:v>115.38896349804</c:v>
                </c:pt>
                <c:pt idx="2459">
                  <c:v>114.15020479011</c:v>
                </c:pt>
                <c:pt idx="2460">
                  <c:v>115.4428314708</c:v>
                </c:pt>
                <c:pt idx="2461">
                  <c:v>114.07614547485</c:v>
                </c:pt>
                <c:pt idx="2462">
                  <c:v>115.70087566197</c:v>
                </c:pt>
                <c:pt idx="2463">
                  <c:v>114.47334608139</c:v>
                </c:pt>
                <c:pt idx="2464">
                  <c:v>115.49669944356</c:v>
                </c:pt>
                <c:pt idx="2465">
                  <c:v>114.23771977929</c:v>
                </c:pt>
                <c:pt idx="2466">
                  <c:v>115.31260086255</c:v>
                </c:pt>
                <c:pt idx="2467">
                  <c:v>114.11643180795</c:v>
                </c:pt>
                <c:pt idx="2468">
                  <c:v>115.42684080915</c:v>
                </c:pt>
                <c:pt idx="2469">
                  <c:v>114.2038278186</c:v>
                </c:pt>
                <c:pt idx="2470">
                  <c:v>115.58421443274</c:v>
                </c:pt>
                <c:pt idx="2471">
                  <c:v>114.33870176166</c:v>
                </c:pt>
                <c:pt idx="2472">
                  <c:v>115.35966968175</c:v>
                </c:pt>
                <c:pt idx="2473">
                  <c:v>114.1298742051</c:v>
                </c:pt>
                <c:pt idx="2474">
                  <c:v>115.33278488745</c:v>
                </c:pt>
                <c:pt idx="2475">
                  <c:v>114.1298742051</c:v>
                </c:pt>
                <c:pt idx="2476">
                  <c:v>115.14859192395</c:v>
                </c:pt>
                <c:pt idx="2477">
                  <c:v>114.32523476847</c:v>
                </c:pt>
                <c:pt idx="2478">
                  <c:v>115.3462272846</c:v>
                </c:pt>
                <c:pt idx="2479">
                  <c:v>114.17713877649</c:v>
                </c:pt>
                <c:pt idx="2480">
                  <c:v>114.96318025335</c:v>
                </c:pt>
                <c:pt idx="2481">
                  <c:v>113.85397187304</c:v>
                </c:pt>
                <c:pt idx="2482">
                  <c:v>114.98503556856</c:v>
                </c:pt>
                <c:pt idx="2483">
                  <c:v>113.96074770639</c:v>
                </c:pt>
                <c:pt idx="2484">
                  <c:v>114.57843733575</c:v>
                </c:pt>
                <c:pt idx="2485">
                  <c:v>113.59900166355</c:v>
                </c:pt>
                <c:pt idx="2486">
                  <c:v>115.03886260821</c:v>
                </c:pt>
                <c:pt idx="2487">
                  <c:v>113.59900166355</c:v>
                </c:pt>
                <c:pt idx="2488">
                  <c:v>114.88252587045</c:v>
                </c:pt>
                <c:pt idx="2855">
                  <c:v>116.87071444266</c:v>
                </c:pt>
                <c:pt idx="2856">
                  <c:v>115.6733545176</c:v>
                </c:pt>
                <c:pt idx="2857">
                  <c:v>117.08236892961</c:v>
                </c:pt>
                <c:pt idx="2858">
                  <c:v>115.86189163041</c:v>
                </c:pt>
                <c:pt idx="2859">
                  <c:v>116.88484428852</c:v>
                </c:pt>
                <c:pt idx="2860">
                  <c:v>116.00932221414</c:v>
                </c:pt>
                <c:pt idx="2861">
                  <c:v>117.22518933258</c:v>
                </c:pt>
                <c:pt idx="2862">
                  <c:v>116.00932221414</c:v>
                </c:pt>
                <c:pt idx="2863">
                  <c:v>117.29350814013</c:v>
                </c:pt>
                <c:pt idx="2864">
                  <c:v>116.02298597565</c:v>
                </c:pt>
                <c:pt idx="2865">
                  <c:v>117.24570574044</c:v>
                </c:pt>
                <c:pt idx="2866">
                  <c:v>116.03664973716</c:v>
                </c:pt>
                <c:pt idx="2867">
                  <c:v>117.24570574044</c:v>
                </c:pt>
                <c:pt idx="2868">
                  <c:v>115.90005365325</c:v>
                </c:pt>
                <c:pt idx="2869">
                  <c:v>117.14324829471</c:v>
                </c:pt>
                <c:pt idx="2870">
                  <c:v>115.60958779743</c:v>
                </c:pt>
                <c:pt idx="2871">
                  <c:v>117.11592077169</c:v>
                </c:pt>
                <c:pt idx="2872">
                  <c:v>115.75660492299</c:v>
                </c:pt>
                <c:pt idx="2873">
                  <c:v>116.89734211872</c:v>
                </c:pt>
                <c:pt idx="2874">
                  <c:v>115.55169003153</c:v>
                </c:pt>
                <c:pt idx="2875">
                  <c:v>116.9708846181</c:v>
                </c:pt>
                <c:pt idx="2876">
                  <c:v>115.73914046835</c:v>
                </c:pt>
                <c:pt idx="2877">
                  <c:v>117.06670312095</c:v>
                </c:pt>
                <c:pt idx="2878">
                  <c:v>115.780205541</c:v>
                </c:pt>
                <c:pt idx="2879">
                  <c:v>116.95037288475</c:v>
                </c:pt>
                <c:pt idx="2880">
                  <c:v>115.18001626977</c:v>
                </c:pt>
                <c:pt idx="2881">
                  <c:v>116.820354291</c:v>
                </c:pt>
                <c:pt idx="2882">
                  <c:v>115.45172656575</c:v>
                </c:pt>
                <c:pt idx="2883">
                  <c:v>116.81773398351</c:v>
                </c:pt>
                <c:pt idx="2884">
                  <c:v>115.68808098123</c:v>
                </c:pt>
                <c:pt idx="2885">
                  <c:v>116.66005585758</c:v>
                </c:pt>
                <c:pt idx="2886">
                  <c:v>117.6552192837</c:v>
                </c:pt>
                <c:pt idx="2887">
                  <c:v>116.48182914162</c:v>
                </c:pt>
                <c:pt idx="2888">
                  <c:v>117.94755297387</c:v>
                </c:pt>
                <c:pt idx="2889">
                  <c:v>116.37216719361</c:v>
                </c:pt>
                <c:pt idx="2890">
                  <c:v>118.20443614954</c:v>
                </c:pt>
                <c:pt idx="2891">
                  <c:v>116.08423684893</c:v>
                </c:pt>
                <c:pt idx="2892">
                  <c:v>117.45993259521</c:v>
                </c:pt>
                <c:pt idx="2893">
                  <c:v>116.39743945552</c:v>
                </c:pt>
                <c:pt idx="2894">
                  <c:v>117.52173069081</c:v>
                </c:pt>
                <c:pt idx="2895">
                  <c:v>116.4042996116</c:v>
                </c:pt>
                <c:pt idx="2896">
                  <c:v>117.88051065414</c:v>
                </c:pt>
                <c:pt idx="2897">
                  <c:v>116.59855350598</c:v>
                </c:pt>
                <c:pt idx="2898">
                  <c:v>118.11150976064</c:v>
                </c:pt>
                <c:pt idx="2899">
                  <c:v>116.43872588266</c:v>
                </c:pt>
                <c:pt idx="2900">
                  <c:v>117.86672391572</c:v>
                </c:pt>
                <c:pt idx="2901">
                  <c:v>116.56410761242</c:v>
                </c:pt>
                <c:pt idx="2902">
                  <c:v>117.7909178069</c:v>
                </c:pt>
                <c:pt idx="2903">
                  <c:v>116.61325284004</c:v>
                </c:pt>
                <c:pt idx="2904">
                  <c:v>117.66683716112</c:v>
                </c:pt>
                <c:pt idx="2905">
                  <c:v>116.65468684342</c:v>
                </c:pt>
                <c:pt idx="2906">
                  <c:v>117.89749704612</c:v>
                </c:pt>
                <c:pt idx="2907">
                  <c:v>116.4193678115</c:v>
                </c:pt>
                <c:pt idx="2908">
                  <c:v>117.89057038902</c:v>
                </c:pt>
                <c:pt idx="2909">
                  <c:v>116.4193678115</c:v>
                </c:pt>
                <c:pt idx="2910">
                  <c:v>117.67375148282</c:v>
                </c:pt>
                <c:pt idx="2911">
                  <c:v>116.61325284004</c:v>
                </c:pt>
                <c:pt idx="2912">
                  <c:v>118.0936199405</c:v>
                </c:pt>
                <c:pt idx="2913">
                  <c:v>116.827821545</c:v>
                </c:pt>
                <c:pt idx="2914">
                  <c:v>117.84913638564</c:v>
                </c:pt>
                <c:pt idx="2915">
                  <c:v>116.495877487</c:v>
                </c:pt>
                <c:pt idx="2916">
                  <c:v>117.9206918365</c:v>
                </c:pt>
                <c:pt idx="2917">
                  <c:v>116.551187044</c:v>
                </c:pt>
                <c:pt idx="2918">
                  <c:v>117.49701032652</c:v>
                </c:pt>
                <c:pt idx="2919">
                  <c:v>118.923649607</c:v>
                </c:pt>
                <c:pt idx="2920">
                  <c:v>117.24844828598</c:v>
                </c:pt>
                <c:pt idx="2921">
                  <c:v>118.44293980794</c:v>
                </c:pt>
                <c:pt idx="2922">
                  <c:v>117.45818843818</c:v>
                </c:pt>
                <c:pt idx="2923">
                  <c:v>118.24269644814</c:v>
                </c:pt>
                <c:pt idx="2924">
                  <c:v>117.32653450068</c:v>
                </c:pt>
                <c:pt idx="2925">
                  <c:v>118.51832913682</c:v>
                </c:pt>
                <c:pt idx="2926">
                  <c:v>116.8416574755</c:v>
                </c:pt>
                <c:pt idx="2927">
                  <c:v>117.84913638564</c:v>
                </c:pt>
                <c:pt idx="2928">
                  <c:v>116.95929374126</c:v>
                </c:pt>
                <c:pt idx="2929">
                  <c:v>117.9829324965</c:v>
                </c:pt>
                <c:pt idx="2930">
                  <c:v>116.668771426</c:v>
                </c:pt>
                <c:pt idx="2931">
                  <c:v>117.71106502078</c:v>
                </c:pt>
                <c:pt idx="2932">
                  <c:v>116.5788168504999</c:v>
                </c:pt>
                <c:pt idx="2933">
                  <c:v>117.63512367112</c:v>
                </c:pt>
                <c:pt idx="2934">
                  <c:v>116.7167977207</c:v>
                </c:pt>
                <c:pt idx="2935">
                  <c:v>117.58680499038</c:v>
                </c:pt>
                <c:pt idx="2936">
                  <c:v>116.27493811538</c:v>
                </c:pt>
                <c:pt idx="2937">
                  <c:v>117.53155965254</c:v>
                </c:pt>
                <c:pt idx="2938">
                  <c:v>116.09543274714</c:v>
                </c:pt>
                <c:pt idx="2939">
                  <c:v>117.526430899</c:v>
                </c:pt>
                <c:pt idx="2940">
                  <c:v>118.812962163</c:v>
                </c:pt>
                <c:pt idx="2941">
                  <c:v>117.12928007768</c:v>
                </c:pt>
                <c:pt idx="2942">
                  <c:v>118.812962163</c:v>
                </c:pt>
                <c:pt idx="2943">
                  <c:v>117.26225962044</c:v>
                </c:pt>
                <c:pt idx="2944">
                  <c:v>118.54650382652</c:v>
                </c:pt>
                <c:pt idx="2945">
                  <c:v>117.2208675968</c:v>
                </c:pt>
                <c:pt idx="2946">
                  <c:v>118.47744715422</c:v>
                </c:pt>
                <c:pt idx="2947">
                  <c:v>117.0121137536</c:v>
                </c:pt>
                <c:pt idx="2948">
                  <c:v>118.53961914916</c:v>
                </c:pt>
                <c:pt idx="2949">
                  <c:v>117.1518109245</c:v>
                </c:pt>
                <c:pt idx="2950">
                  <c:v>118.31867977754</c:v>
                </c:pt>
                <c:pt idx="2951">
                  <c:v>116.9515675647</c:v>
                </c:pt>
                <c:pt idx="2952">
                  <c:v>118.17368175558</c:v>
                </c:pt>
                <c:pt idx="2953">
                  <c:v>116.758250862</c:v>
                </c:pt>
                <c:pt idx="2954">
                  <c:v>117.91130838058</c:v>
                </c:pt>
                <c:pt idx="2955">
                  <c:v>116.58563017112</c:v>
                </c:pt>
                <c:pt idx="2956">
                  <c:v>117.74557236706</c:v>
                </c:pt>
                <c:pt idx="2957">
                  <c:v>116.26775559386</c:v>
                </c:pt>
                <c:pt idx="2958">
                  <c:v>117.69725368632</c:v>
                </c:pt>
                <c:pt idx="2959">
                  <c:v>116.72374351572</c:v>
                </c:pt>
                <c:pt idx="2960">
                  <c:v>117.82155569646</c:v>
                </c:pt>
                <c:pt idx="2961">
                  <c:v>118.94699054612</c:v>
                </c:pt>
                <c:pt idx="2962">
                  <c:v>117.6075010022</c:v>
                </c:pt>
                <c:pt idx="2963">
                  <c:v>118.86412253936</c:v>
                </c:pt>
                <c:pt idx="2964">
                  <c:v>117.37048514256</c:v>
                </c:pt>
                <c:pt idx="2965">
                  <c:v>118.5766361819</c:v>
                </c:pt>
                <c:pt idx="2966">
                  <c:v>117.25331881848</c:v>
                </c:pt>
                <c:pt idx="2967">
                  <c:v>118.48704333466</c:v>
                </c:pt>
                <c:pt idx="2968">
                  <c:v>117.35893896166</c:v>
                </c:pt>
                <c:pt idx="2969">
                  <c:v>118.757618441</c:v>
                </c:pt>
                <c:pt idx="2970">
                  <c:v>116.99300156808</c:v>
                </c:pt>
                <c:pt idx="2971">
                  <c:v>118.15987042112</c:v>
                </c:pt>
                <c:pt idx="2972">
                  <c:v>117.02842151</c:v>
                </c:pt>
                <c:pt idx="2973">
                  <c:v>119.01696274382</c:v>
                </c:pt>
                <c:pt idx="2974">
                  <c:v>118.8061313868</c:v>
                </c:pt>
                <c:pt idx="2975">
                  <c:v>122.50369966219</c:v>
                </c:pt>
                <c:pt idx="2976">
                  <c:v>124.19513143218</c:v>
                </c:pt>
                <c:pt idx="2977">
                  <c:v>129.83483755104</c:v>
                </c:pt>
                <c:pt idx="2978">
                  <c:v>135.98245570561</c:v>
                </c:pt>
                <c:pt idx="2979">
                  <c:v>141.87034432776</c:v>
                </c:pt>
                <c:pt idx="2980">
                  <c:v>144.8259572544</c:v>
                </c:pt>
                <c:pt idx="2981">
                  <c:v>143.51231087103</c:v>
                </c:pt>
                <c:pt idx="2982">
                  <c:v>144.7325758885499</c:v>
                </c:pt>
                <c:pt idx="2983">
                  <c:v>143.01645105195</c:v>
                </c:pt>
                <c:pt idx="2984">
                  <c:v>143.78963860818</c:v>
                </c:pt>
                <c:pt idx="2985">
                  <c:v>141.8061927705</c:v>
                </c:pt>
                <c:pt idx="2986">
                  <c:v>144.1154740918493</c:v>
                </c:pt>
                <c:pt idx="2987">
                  <c:v>142.25977407909</c:v>
                </c:pt>
                <c:pt idx="2988">
                  <c:v>143.69481241149</c:v>
                </c:pt>
                <c:pt idx="2989">
                  <c:v>142.3063676502</c:v>
                </c:pt>
                <c:pt idx="2990">
                  <c:v>143.4837652862099</c:v>
                </c:pt>
                <c:pt idx="2991">
                  <c:v>144.40321780752</c:v>
                </c:pt>
                <c:pt idx="2992">
                  <c:v>142.8974506944</c:v>
                </c:pt>
                <c:pt idx="2993">
                  <c:v>144.35353780641</c:v>
                </c:pt>
                <c:pt idx="2994">
                  <c:v>142.46175993039</c:v>
                </c:pt>
                <c:pt idx="2995">
                  <c:v>144.19361540016</c:v>
                </c:pt>
                <c:pt idx="2996">
                  <c:v>142.40289225807</c:v>
                </c:pt>
                <c:pt idx="2997">
                  <c:v>143.88214692675</c:v>
                </c:pt>
                <c:pt idx="2998">
                  <c:v>142.37556631074</c:v>
                </c:pt>
                <c:pt idx="2999">
                  <c:v>143.56276936425</c:v>
                </c:pt>
                <c:pt idx="3000">
                  <c:v>141.86500934241</c:v>
                </c:pt>
                <c:pt idx="3001">
                  <c:v>143.52869641635</c:v>
                </c:pt>
                <c:pt idx="3002">
                  <c:v>141.90424299504</c:v>
                </c:pt>
                <c:pt idx="3003">
                  <c:v>142.6650395445</c:v>
                </c:pt>
                <c:pt idx="3004">
                  <c:v>141.3133945977</c:v>
                </c:pt>
                <c:pt idx="3005">
                  <c:v>142.4974111164</c:v>
                </c:pt>
                <c:pt idx="3006">
                  <c:v>142.92478718172</c:v>
                </c:pt>
                <c:pt idx="3007">
                  <c:v>141.720003018</c:v>
                </c:pt>
                <c:pt idx="3008">
                  <c:v>143.51840840994</c:v>
                </c:pt>
                <c:pt idx="3009">
                  <c:v>141.65311766964</c:v>
                </c:pt>
                <c:pt idx="3010">
                  <c:v>142.3061501824201</c:v>
                </c:pt>
                <c:pt idx="3011">
                  <c:v>140.9196356414</c:v>
                </c:pt>
                <c:pt idx="3012">
                  <c:v>142.79626950237</c:v>
                </c:pt>
                <c:pt idx="3013">
                  <c:v>141.8437621485899</c:v>
                </c:pt>
                <c:pt idx="3014">
                  <c:v>142.2838517597</c:v>
                </c:pt>
                <c:pt idx="3015">
                  <c:v>141.33560910714</c:v>
                </c:pt>
                <c:pt idx="3016">
                  <c:v>142.69613517423</c:v>
                </c:pt>
                <c:pt idx="3017">
                  <c:v>140.3371816231</c:v>
                </c:pt>
                <c:pt idx="3018">
                  <c:v>142.3004916256</c:v>
                </c:pt>
                <c:pt idx="3019">
                  <c:v>141.3690364086</c:v>
                </c:pt>
                <c:pt idx="3020">
                  <c:v>142.2942442236</c:v>
                </c:pt>
                <c:pt idx="3021">
                  <c:v>139.65646225692</c:v>
                </c:pt>
                <c:pt idx="3022">
                  <c:v>140.9433047883</c:v>
                </c:pt>
                <c:pt idx="3023">
                  <c:v>139.4157689792</c:v>
                </c:pt>
                <c:pt idx="3024">
                  <c:v>142.28732942424</c:v>
                </c:pt>
                <c:pt idx="3025">
                  <c:v>141.04989858234</c:v>
                </c:pt>
                <c:pt idx="3026">
                  <c:v>142.2463760685</c:v>
                </c:pt>
                <c:pt idx="3027">
                  <c:v>140.70059198214</c:v>
                </c:pt>
                <c:pt idx="3028">
                  <c:v>142.55610654168</c:v>
                </c:pt>
                <c:pt idx="3029">
                  <c:v>142.65100265934</c:v>
                </c:pt>
                <c:pt idx="3030">
                  <c:v>142.83157359756</c:v>
                </c:pt>
                <c:pt idx="3031">
                  <c:v>143.40774618807</c:v>
                </c:pt>
                <c:pt idx="3032">
                  <c:v>142.50376446741</c:v>
                </c:pt>
                <c:pt idx="3033">
                  <c:v>144.05859664248</c:v>
                </c:pt>
                <c:pt idx="3034">
                  <c:v>143.12079707853</c:v>
                </c:pt>
                <c:pt idx="3035">
                  <c:v>144.22728866202</c:v>
                </c:pt>
                <c:pt idx="3036">
                  <c:v>142.87014736002</c:v>
                </c:pt>
                <c:pt idx="3037">
                  <c:v>144.2441252929499</c:v>
                </c:pt>
                <c:pt idx="3038">
                  <c:v>143.01948214047</c:v>
                </c:pt>
                <c:pt idx="3039">
                  <c:v>144.14310550737</c:v>
                </c:pt>
                <c:pt idx="3040">
                  <c:v>142.75217002116</c:v>
                </c:pt>
                <c:pt idx="3041">
                  <c:v>144.10103951763</c:v>
                </c:pt>
                <c:pt idx="3042">
                  <c:v>142.51025935818</c:v>
                </c:pt>
                <c:pt idx="3043">
                  <c:v>144.19352305248</c:v>
                </c:pt>
                <c:pt idx="3044">
                  <c:v>142.44871918563</c:v>
                </c:pt>
                <c:pt idx="3045">
                  <c:v>143.89007221695</c:v>
                </c:pt>
                <c:pt idx="3046">
                  <c:v>142.6360437225</c:v>
                </c:pt>
                <c:pt idx="3047">
                  <c:v>143.83831624473</c:v>
                </c:pt>
                <c:pt idx="3048">
                  <c:v>142.64877952407</c:v>
                </c:pt>
                <c:pt idx="3049">
                  <c:v>144.47257044237</c:v>
                </c:pt>
                <c:pt idx="3050">
                  <c:v>145.9330057640699</c:v>
                </c:pt>
                <c:pt idx="3051">
                  <c:v>144.20087475138</c:v>
                </c:pt>
                <c:pt idx="3052">
                  <c:v>145.41644833386</c:v>
                </c:pt>
                <c:pt idx="3053">
                  <c:v>144.15462195828</c:v>
                </c:pt>
                <c:pt idx="3054">
                  <c:v>145.41506488098</c:v>
                </c:pt>
                <c:pt idx="3055">
                  <c:v>143.79748878936</c:v>
                </c:pt>
                <c:pt idx="3056">
                  <c:v>145.3110137826</c:v>
                </c:pt>
                <c:pt idx="3057">
                  <c:v>143.06361018246</c:v>
                </c:pt>
                <c:pt idx="3058">
                  <c:v>145.04146394697</c:v>
                </c:pt>
                <c:pt idx="3059">
                  <c:v>143.928806628</c:v>
                </c:pt>
                <c:pt idx="3060">
                  <c:v>145.28552642703</c:v>
                </c:pt>
                <c:pt idx="3061">
                  <c:v>143.65293981132</c:v>
                </c:pt>
                <c:pt idx="3062">
                  <c:v>145.14097744899</c:v>
                </c:pt>
                <c:pt idx="3063">
                  <c:v>143.39430559386</c:v>
                </c:pt>
                <c:pt idx="3064">
                  <c:v>144.5197641091491</c:v>
                </c:pt>
                <c:pt idx="3065">
                  <c:v>142.86888324603</c:v>
                </c:pt>
                <c:pt idx="3066">
                  <c:v>144.58553048643</c:v>
                </c:pt>
                <c:pt idx="3067">
                  <c:v>143.33835449967</c:v>
                </c:pt>
                <c:pt idx="3068">
                  <c:v>144.84334924206</c:v>
                </c:pt>
                <c:pt idx="3069">
                  <c:v>143.571157017</c:v>
                </c:pt>
                <c:pt idx="3070">
                  <c:v>144.96241086453</c:v>
                </c:pt>
                <c:pt idx="3071">
                  <c:v>143.38085065845</c:v>
                </c:pt>
                <c:pt idx="3072">
                  <c:v>144.66786301296</c:v>
                </c:pt>
                <c:pt idx="3073">
                  <c:v>143.27884953768</c:v>
                </c:pt>
                <c:pt idx="3074">
                  <c:v>144.82639213734</c:v>
                </c:pt>
                <c:pt idx="3075">
                  <c:v>143.4604658085</c:v>
                </c:pt>
                <c:pt idx="3076">
                  <c:v>144.80085308328</c:v>
                </c:pt>
                <c:pt idx="3077">
                  <c:v>143.27884953768</c:v>
                </c:pt>
                <c:pt idx="3078">
                  <c:v>144.62137419969</c:v>
                </c:pt>
                <c:pt idx="3079">
                  <c:v>145.53212822433</c:v>
                </c:pt>
                <c:pt idx="3080">
                  <c:v>144.9113844549</c:v>
                </c:pt>
                <c:pt idx="3081">
                  <c:v>145.8827603164801</c:v>
                </c:pt>
                <c:pt idx="3082">
                  <c:v>144.63081674967</c:v>
                </c:pt>
                <c:pt idx="3083">
                  <c:v>146.1273329397</c:v>
                </c:pt>
                <c:pt idx="3084">
                  <c:v>144.45225016521</c:v>
                </c:pt>
                <c:pt idx="3085">
                  <c:v>145.7461794852</c:v>
                </c:pt>
                <c:pt idx="3086">
                  <c:v>144.439705059</c:v>
                </c:pt>
                <c:pt idx="3087">
                  <c:v>145.60011173868</c:v>
                </c:pt>
                <c:pt idx="3088">
                  <c:v>143.72542019808</c:v>
                </c:pt>
                <c:pt idx="3089">
                  <c:v>145.29400497939</c:v>
                </c:pt>
                <c:pt idx="3090">
                  <c:v>146.61200628345</c:v>
                </c:pt>
                <c:pt idx="3091">
                  <c:v>144.76130196426</c:v>
                </c:pt>
                <c:pt idx="3092">
                  <c:v>146.22168566223</c:v>
                </c:pt>
                <c:pt idx="3093">
                  <c:v>144.7583569245</c:v>
                </c:pt>
                <c:pt idx="3094">
                  <c:v>146.2803604701</c:v>
                </c:pt>
                <c:pt idx="3095">
                  <c:v>144.16164330612</c:v>
                </c:pt>
                <c:pt idx="3096">
                  <c:v>143.50802809245</c:v>
                </c:pt>
                <c:pt idx="3097">
                  <c:v>141.87034432776</c:v>
                </c:pt>
                <c:pt idx="3098">
                  <c:v>144.29463518574</c:v>
                </c:pt>
                <c:pt idx="3099">
                  <c:v>142.8617423715</c:v>
                </c:pt>
                <c:pt idx="3100">
                  <c:v>143.92415146377</c:v>
                </c:pt>
                <c:pt idx="3101">
                  <c:v>141.51107703912</c:v>
                </c:pt>
                <c:pt idx="3102">
                  <c:v>143.2348742982599</c:v>
                </c:pt>
                <c:pt idx="3103">
                  <c:v>141.8840654673</c:v>
                </c:pt>
                <c:pt idx="3104">
                  <c:v>142.70592526152</c:v>
                </c:pt>
                <c:pt idx="3105">
                  <c:v>140.93571890079</c:v>
                </c:pt>
                <c:pt idx="3106">
                  <c:v>142.30401847893</c:v>
                </c:pt>
                <c:pt idx="3107">
                  <c:v>143.11186451478</c:v>
                </c:pt>
                <c:pt idx="3108">
                  <c:v>141.30755954504</c:v>
                </c:pt>
                <c:pt idx="3109">
                  <c:v>142.1158028598</c:v>
                </c:pt>
                <c:pt idx="3110">
                  <c:v>140.4644155096</c:v>
                </c:pt>
                <c:pt idx="3111">
                  <c:v>141.2753959598799</c:v>
                </c:pt>
                <c:pt idx="3112">
                  <c:v>140.332280424</c:v>
                </c:pt>
                <c:pt idx="3113">
                  <c:v>142.26134679316</c:v>
                </c:pt>
                <c:pt idx="3114">
                  <c:v>140.9612100176</c:v>
                </c:pt>
                <c:pt idx="3115">
                  <c:v>143.64644039265</c:v>
                </c:pt>
                <c:pt idx="3116">
                  <c:v>141.94279599045</c:v>
                </c:pt>
                <c:pt idx="3117">
                  <c:v>143.1345000461999</c:v>
                </c:pt>
                <c:pt idx="3118">
                  <c:v>141.05829314379</c:v>
                </c:pt>
                <c:pt idx="3119">
                  <c:v>142.71532807293</c:v>
                </c:pt>
                <c:pt idx="3120">
                  <c:v>140.88256699077</c:v>
                </c:pt>
                <c:pt idx="3121">
                  <c:v>141.88684283829</c:v>
                </c:pt>
                <c:pt idx="3122">
                  <c:v>141.61154952582</c:v>
                </c:pt>
                <c:pt idx="3123">
                  <c:v>141.14328330158</c:v>
                </c:pt>
                <c:pt idx="3124">
                  <c:v>141.67777998682</c:v>
                </c:pt>
                <c:pt idx="3125">
                  <c:v>140.58462026462</c:v>
                </c:pt>
                <c:pt idx="3126">
                  <c:v>142.49720053464</c:v>
                </c:pt>
                <c:pt idx="3127">
                  <c:v>141.135903321</c:v>
                </c:pt>
                <c:pt idx="3128">
                  <c:v>141.14920696478</c:v>
                </c:pt>
                <c:pt idx="3181">
                  <c:v>102.06550978096</c:v>
                </c:pt>
                <c:pt idx="3182">
                  <c:v>118.2457963648</c:v>
                </c:pt>
                <c:pt idx="3183">
                  <c:v>116.92247900138</c:v>
                </c:pt>
                <c:pt idx="3184">
                  <c:v>118.27031911706</c:v>
                </c:pt>
                <c:pt idx="3185">
                  <c:v>116.70193309164</c:v>
                </c:pt>
                <c:pt idx="3186">
                  <c:v>118.0631910799</c:v>
                </c:pt>
                <c:pt idx="3187">
                  <c:v>116.2735801741</c:v>
                </c:pt>
                <c:pt idx="3188">
                  <c:v>117.76631035862</c:v>
                </c:pt>
                <c:pt idx="3189">
                  <c:v>116.00528114302</c:v>
                </c:pt>
                <c:pt idx="3190">
                  <c:v>117.7408667945</c:v>
                </c:pt>
                <c:pt idx="3191">
                  <c:v>117.27118909088</c:v>
                </c:pt>
                <c:pt idx="3192">
                  <c:v>117.25537494308</c:v>
                </c:pt>
                <c:pt idx="3193">
                  <c:v>118.40150580456</c:v>
                </c:pt>
                <c:pt idx="3194">
                  <c:v>116.97230555626</c:v>
                </c:pt>
                <c:pt idx="3195">
                  <c:v>117.83915043888</c:v>
                </c:pt>
                <c:pt idx="3196">
                  <c:v>116.6270641745</c:v>
                </c:pt>
                <c:pt idx="3197">
                  <c:v>117.74557236706</c:v>
                </c:pt>
                <c:pt idx="3198">
                  <c:v>116.0885279944</c:v>
                </c:pt>
                <c:pt idx="3199">
                  <c:v>117.36582363902</c:v>
                </c:pt>
                <c:pt idx="3200">
                  <c:v>118.3078157352</c:v>
                </c:pt>
                <c:pt idx="3201">
                  <c:v>116.88803310782</c:v>
                </c:pt>
                <c:pt idx="3202">
                  <c:v>117.9908045615</c:v>
                </c:pt>
                <c:pt idx="3203">
                  <c:v>116.76513553936</c:v>
                </c:pt>
                <c:pt idx="3204">
                  <c:v>117.66683716112</c:v>
                </c:pt>
                <c:pt idx="3205">
                  <c:v>116.26775559386</c:v>
                </c:pt>
                <c:pt idx="3206">
                  <c:v>117.59368966774</c:v>
                </c:pt>
                <c:pt idx="3207">
                  <c:v>118.62244517618</c:v>
                </c:pt>
                <c:pt idx="3208">
                  <c:v>117.01898617032</c:v>
                </c:pt>
                <c:pt idx="3209">
                  <c:v>118.23892394808</c:v>
                </c:pt>
                <c:pt idx="3210">
                  <c:v>116.90181984624</c:v>
                </c:pt>
                <c:pt idx="3211">
                  <c:v>118.33937578936</c:v>
                </c:pt>
                <c:pt idx="3212">
                  <c:v>117.04824690592</c:v>
                </c:pt>
                <c:pt idx="3213">
                  <c:v>118.28413045152</c:v>
                </c:pt>
                <c:pt idx="3214">
                  <c:v>116.63304130452</c:v>
                </c:pt>
                <c:pt idx="3215">
                  <c:v>117.8529371772999</c:v>
                </c:pt>
                <c:pt idx="3216">
                  <c:v>116.758250862</c:v>
                </c:pt>
                <c:pt idx="3217">
                  <c:v>117.7909178069</c:v>
                </c:pt>
                <c:pt idx="3218">
                  <c:v>116.44694128834</c:v>
                </c:pt>
                <c:pt idx="3219">
                  <c:v>118.07978401</c:v>
                </c:pt>
                <c:pt idx="3220">
                  <c:v>116.495877487</c:v>
                </c:pt>
                <c:pt idx="3221">
                  <c:v>117.6696310174</c:v>
                </c:pt>
                <c:pt idx="3222">
                  <c:v>116.2956341272</c:v>
                </c:pt>
                <c:pt idx="3223">
                  <c:v>117.1981718648</c:v>
                </c:pt>
                <c:pt idx="3224">
                  <c:v>118.6500678451</c:v>
                </c:pt>
                <c:pt idx="3225">
                  <c:v>117.1518109245</c:v>
                </c:pt>
                <c:pt idx="3226">
                  <c:v>118.13550245744</c:v>
                </c:pt>
                <c:pt idx="3227">
                  <c:v>116.68814635322</c:v>
                </c:pt>
                <c:pt idx="3228">
                  <c:v>118.280383975</c:v>
                </c:pt>
                <c:pt idx="3229">
                  <c:v>116.64776018632</c:v>
                </c:pt>
                <c:pt idx="3230">
                  <c:v>117.61860452914</c:v>
                </c:pt>
                <c:pt idx="3231">
                  <c:v>116.19190758006</c:v>
                </c:pt>
                <c:pt idx="3232">
                  <c:v>117.51774831808</c:v>
                </c:pt>
                <c:pt idx="3233">
                  <c:v>116.18503516334</c:v>
                </c:pt>
                <c:pt idx="3234">
                  <c:v>117.01898617032</c:v>
                </c:pt>
                <c:pt idx="3235">
                  <c:v>118.3946211272</c:v>
                </c:pt>
                <c:pt idx="3236">
                  <c:v>116.93087155288</c:v>
                </c:pt>
                <c:pt idx="3237">
                  <c:v>117.82536370046</c:v>
                </c:pt>
                <c:pt idx="3238">
                  <c:v>116.37113517952</c:v>
                </c:pt>
                <c:pt idx="3239">
                  <c:v>117.66274634004</c:v>
                </c:pt>
                <c:pt idx="3240">
                  <c:v>116.2956341272</c:v>
                </c:pt>
                <c:pt idx="3241">
                  <c:v>117.22574534164</c:v>
                </c:pt>
                <c:pt idx="3242">
                  <c:v>118.34230353374</c:v>
                </c:pt>
                <c:pt idx="3243">
                  <c:v>116.79844026058</c:v>
                </c:pt>
                <c:pt idx="3244">
                  <c:v>118.1322477522</c:v>
                </c:pt>
                <c:pt idx="3245">
                  <c:v>116.53653413558</c:v>
                </c:pt>
                <c:pt idx="3246">
                  <c:v>117.89057038902</c:v>
                </c:pt>
                <c:pt idx="3247">
                  <c:v>116.50968882146</c:v>
                </c:pt>
                <c:pt idx="3248">
                  <c:v>119.10156469528</c:v>
                </c:pt>
                <c:pt idx="3249">
                  <c:v>121.60815565964</c:v>
                </c:pt>
                <c:pt idx="3250">
                  <c:v>130.91304528312</c:v>
                </c:pt>
                <c:pt idx="3251">
                  <c:v>141.33030154082</c:v>
                </c:pt>
                <c:pt idx="3252">
                  <c:v>143.55467414586</c:v>
                </c:pt>
                <c:pt idx="3253">
                  <c:v>145.19597338917</c:v>
                </c:pt>
                <c:pt idx="3254">
                  <c:v>143.55557812638</c:v>
                </c:pt>
                <c:pt idx="3255">
                  <c:v>144.75512659773</c:v>
                </c:pt>
                <c:pt idx="3256">
                  <c:v>143.04246361845</c:v>
                </c:pt>
                <c:pt idx="3257">
                  <c:v>144.24041357148</c:v>
                </c:pt>
                <c:pt idx="3258">
                  <c:v>142.56410444862</c:v>
                </c:pt>
                <c:pt idx="3259">
                  <c:v>144.18705694833</c:v>
                </c:pt>
                <c:pt idx="3260">
                  <c:v>143.86789471371</c:v>
                </c:pt>
                <c:pt idx="3261">
                  <c:v>143.51523131475</c:v>
                </c:pt>
                <c:pt idx="3262">
                  <c:v>145.2478668096</c:v>
                </c:pt>
                <c:pt idx="3263">
                  <c:v>143.3123576856</c:v>
                </c:pt>
                <c:pt idx="3264">
                  <c:v>144.7579158174</c:v>
                </c:pt>
                <c:pt idx="3265">
                  <c:v>143.20753207362</c:v>
                </c:pt>
                <c:pt idx="3266">
                  <c:v>144.661874511</c:v>
                </c:pt>
                <c:pt idx="3267">
                  <c:v>141.68012805903</c:v>
                </c:pt>
                <c:pt idx="3268">
                  <c:v>142.8491646114</c:v>
                </c:pt>
                <c:pt idx="3269">
                  <c:v>140.78213751015</c:v>
                </c:pt>
                <c:pt idx="3270">
                  <c:v>142.15447024077</c:v>
                </c:pt>
                <c:pt idx="3271">
                  <c:v>142.14152945902</c:v>
                </c:pt>
                <c:pt idx="3272">
                  <c:v>140.4107016243399</c:v>
                </c:pt>
                <c:pt idx="3273">
                  <c:v>142.55251805774</c:v>
                </c:pt>
                <c:pt idx="3274">
                  <c:v>140.6783828744</c:v>
                </c:pt>
                <c:pt idx="3275">
                  <c:v>141.6725039415</c:v>
                </c:pt>
                <c:pt idx="3276">
                  <c:v>138.57709351934</c:v>
                </c:pt>
                <c:pt idx="3277">
                  <c:v>139.18262390732</c:v>
                </c:pt>
                <c:pt idx="3278">
                  <c:v>137.1037621478</c:v>
                </c:pt>
                <c:pt idx="3279">
                  <c:v>137.3429849379</c:v>
                </c:pt>
                <c:pt idx="3280">
                  <c:v>135.32522842481</c:v>
                </c:pt>
                <c:pt idx="3281">
                  <c:v>135.1736143424</c:v>
                </c:pt>
                <c:pt idx="3282">
                  <c:v>135.50451848326</c:v>
                </c:pt>
                <c:pt idx="3283">
                  <c:v>132.49662247695</c:v>
                </c:pt>
                <c:pt idx="3284">
                  <c:v>132.20997561096</c:v>
                </c:pt>
                <c:pt idx="3285">
                  <c:v>128.9933472114</c:v>
                </c:pt>
                <c:pt idx="3286">
                  <c:v>129.267051342</c:v>
                </c:pt>
                <c:pt idx="3287">
                  <c:v>126.1075629492</c:v>
                </c:pt>
                <c:pt idx="3288">
                  <c:v>125.74689072495</c:v>
                </c:pt>
                <c:pt idx="3289">
                  <c:v>122.54131837116</c:v>
                </c:pt>
                <c:pt idx="3290">
                  <c:v>122.28696762875</c:v>
                </c:pt>
                <c:pt idx="3291">
                  <c:v>119.6448660177</c:v>
                </c:pt>
                <c:pt idx="3292">
                  <c:v>120.45476028728</c:v>
                </c:pt>
                <c:pt idx="3293">
                  <c:v>119.04650686988</c:v>
                </c:pt>
                <c:pt idx="3294">
                  <c:v>120.79809861482</c:v>
                </c:pt>
                <c:pt idx="3295">
                  <c:v>123.32305984969</c:v>
                </c:pt>
                <c:pt idx="3296">
                  <c:v>122.94271914724</c:v>
                </c:pt>
                <c:pt idx="3297">
                  <c:v>125.40951593682</c:v>
                </c:pt>
                <c:pt idx="3298">
                  <c:v>125.6545254387</c:v>
                </c:pt>
                <c:pt idx="3299">
                  <c:v>128.96615712348</c:v>
                </c:pt>
                <c:pt idx="3300">
                  <c:v>130.334968569</c:v>
                </c:pt>
                <c:pt idx="3301">
                  <c:v>135.75481363682</c:v>
                </c:pt>
                <c:pt idx="3302">
                  <c:v>137.93277698396</c:v>
                </c:pt>
                <c:pt idx="3303">
                  <c:v>142.40549306619</c:v>
                </c:pt>
                <c:pt idx="3304">
                  <c:v>141.85867874154</c:v>
                </c:pt>
                <c:pt idx="3305">
                  <c:v>143.6420337579</c:v>
                </c:pt>
                <c:pt idx="3306">
                  <c:v>145.30711362531</c:v>
                </c:pt>
                <c:pt idx="3307">
                  <c:v>143.3207871954</c:v>
                </c:pt>
                <c:pt idx="3308">
                  <c:v>145.1366405247</c:v>
                </c:pt>
                <c:pt idx="3309">
                  <c:v>143.34768506982</c:v>
                </c:pt>
                <c:pt idx="3310">
                  <c:v>144.56212738398</c:v>
                </c:pt>
                <c:pt idx="3311">
                  <c:v>142.86044147559</c:v>
                </c:pt>
                <c:pt idx="3312">
                  <c:v>144.67638092841</c:v>
                </c:pt>
                <c:pt idx="3313">
                  <c:v>142.53872766309</c:v>
                </c:pt>
                <c:pt idx="3314">
                  <c:v>144.12772408386</c:v>
                </c:pt>
                <c:pt idx="3315">
                  <c:v>145.25636005425</c:v>
                </c:pt>
                <c:pt idx="3316">
                  <c:v>143.46150582576</c:v>
                </c:pt>
                <c:pt idx="3317">
                  <c:v>145.05184246905</c:v>
                </c:pt>
                <c:pt idx="3318">
                  <c:v>142.7746633691691</c:v>
                </c:pt>
                <c:pt idx="3319">
                  <c:v>144.58750416951</c:v>
                </c:pt>
                <c:pt idx="3320">
                  <c:v>142.66138365135</c:v>
                </c:pt>
                <c:pt idx="3321">
                  <c:v>144.09008276355</c:v>
                </c:pt>
                <c:pt idx="3322">
                  <c:v>142.58953270836</c:v>
                </c:pt>
                <c:pt idx="3323">
                  <c:v>143.76040669125</c:v>
                </c:pt>
                <c:pt idx="3324">
                  <c:v>145.54361964285</c:v>
                </c:pt>
                <c:pt idx="3325">
                  <c:v>143.47844084085</c:v>
                </c:pt>
                <c:pt idx="3326">
                  <c:v>145.25374072473</c:v>
                </c:pt>
                <c:pt idx="3327">
                  <c:v>143.52166133577</c:v>
                </c:pt>
                <c:pt idx="3328">
                  <c:v>144.6449148998699</c:v>
                </c:pt>
                <c:pt idx="3329">
                  <c:v>142.88987866725</c:v>
                </c:pt>
                <c:pt idx="3330">
                  <c:v>144.40468523742</c:v>
                </c:pt>
                <c:pt idx="3331">
                  <c:v>145.57753886511</c:v>
                </c:pt>
                <c:pt idx="3332">
                  <c:v>143.92917906039</c:v>
                </c:pt>
                <c:pt idx="3333">
                  <c:v>145.4981106179101</c:v>
                </c:pt>
                <c:pt idx="3334">
                  <c:v>143.49615921315</c:v>
                </c:pt>
                <c:pt idx="3335">
                  <c:v>144.661874511</c:v>
                </c:pt>
                <c:pt idx="3336">
                  <c:v>143.03768886702</c:v>
                </c:pt>
                <c:pt idx="3337">
                  <c:v>143.7434962722</c:v>
                </c:pt>
                <c:pt idx="3338">
                  <c:v>145.26480182469</c:v>
                </c:pt>
                <c:pt idx="3339">
                  <c:v>143.06167103565</c:v>
                </c:pt>
                <c:pt idx="3340">
                  <c:v>144.31948521348</c:v>
                </c:pt>
                <c:pt idx="3341">
                  <c:v>142.7036853986999</c:v>
                </c:pt>
                <c:pt idx="3342">
                  <c:v>143.58662138142</c:v>
                </c:pt>
                <c:pt idx="3343">
                  <c:v>141.85867874154</c:v>
                </c:pt>
                <c:pt idx="3344">
                  <c:v>142.75589389035</c:v>
                </c:pt>
                <c:pt idx="3345">
                  <c:v>143.45145542286</c:v>
                </c:pt>
                <c:pt idx="3346">
                  <c:v>141.04461218554</c:v>
                </c:pt>
                <c:pt idx="3347">
                  <c:v>142.51260629925</c:v>
                </c:pt>
                <c:pt idx="3348">
                  <c:v>140.89277356485</c:v>
                </c:pt>
                <c:pt idx="3349">
                  <c:v>142.0453634945399</c:v>
                </c:pt>
                <c:pt idx="3350">
                  <c:v>141.38594299866</c:v>
                </c:pt>
                <c:pt idx="3351">
                  <c:v>142.99002657693</c:v>
                </c:pt>
                <c:pt idx="3352">
                  <c:v>144.60659748828</c:v>
                </c:pt>
                <c:pt idx="3353">
                  <c:v>143.43612904023</c:v>
                </c:pt>
                <c:pt idx="3354">
                  <c:v>144.83303615121</c:v>
                </c:pt>
                <c:pt idx="3355">
                  <c:v>142.541430309</c:v>
                </c:pt>
                <c:pt idx="3356">
                  <c:v>144.5635230975</c:v>
                </c:pt>
                <c:pt idx="3357">
                  <c:v>142.97729324529</c:v>
                </c:pt>
                <c:pt idx="3358">
                  <c:v>143.90744384952</c:v>
                </c:pt>
                <c:pt idx="3359">
                  <c:v>145.23733299231</c:v>
                </c:pt>
                <c:pt idx="3360">
                  <c:v>142.9415210379</c:v>
                </c:pt>
                <c:pt idx="3361">
                  <c:v>143.92002458016</c:v>
                </c:pt>
                <c:pt idx="3362">
                  <c:v>141.93719893068</c:v>
                </c:pt>
                <c:pt idx="3363">
                  <c:v>143.25737413287</c:v>
                </c:pt>
                <c:pt idx="3364">
                  <c:v>141.6113589435</c:v>
                </c:pt>
                <c:pt idx="3365">
                  <c:v>143.02343382402</c:v>
                </c:pt>
                <c:pt idx="3366">
                  <c:v>141.93442778385</c:v>
                </c:pt>
                <c:pt idx="3367">
                  <c:v>143.3023744347</c:v>
                </c:pt>
                <c:pt idx="3368">
                  <c:v>144.0334041403499</c:v>
                </c:pt>
                <c:pt idx="3369">
                  <c:v>143.56819440126</c:v>
                </c:pt>
                <c:pt idx="3370">
                  <c:v>145.08764328915</c:v>
                </c:pt>
                <c:pt idx="3371">
                  <c:v>142.9375922679</c:v>
                </c:pt>
                <c:pt idx="3372">
                  <c:v>144.7917366555</c:v>
                </c:pt>
                <c:pt idx="3373">
                  <c:v>143.0587527993</c:v>
                </c:pt>
                <c:pt idx="3374">
                  <c:v>144.26882774445</c:v>
                </c:pt>
                <c:pt idx="3375">
                  <c:v>143.04667516737</c:v>
                </c:pt>
                <c:pt idx="3376">
                  <c:v>144.49438732362</c:v>
                </c:pt>
                <c:pt idx="3377">
                  <c:v>142.66138365135</c:v>
                </c:pt>
                <c:pt idx="3378">
                  <c:v>144.15772443975</c:v>
                </c:pt>
                <c:pt idx="3379">
                  <c:v>145.34931511833</c:v>
                </c:pt>
                <c:pt idx="3380">
                  <c:v>143.47704903108</c:v>
                </c:pt>
                <c:pt idx="3381">
                  <c:v>145.45114019955</c:v>
                </c:pt>
                <c:pt idx="3382">
                  <c:v>143.42469056802</c:v>
                </c:pt>
                <c:pt idx="3383">
                  <c:v>144.7156654694999</c:v>
                </c:pt>
                <c:pt idx="3384">
                  <c:v>142.60041897843</c:v>
                </c:pt>
                <c:pt idx="3385">
                  <c:v>144.394418907</c:v>
                </c:pt>
                <c:pt idx="3386">
                  <c:v>142.97898658122</c:v>
                </c:pt>
                <c:pt idx="3387">
                  <c:v>144.83770508466</c:v>
                </c:pt>
                <c:pt idx="3388">
                  <c:v>143.02555555629</c:v>
                </c:pt>
                <c:pt idx="3389">
                  <c:v>144.31659540228</c:v>
                </c:pt>
                <c:pt idx="3390">
                  <c:v>142.67420778381</c:v>
                </c:pt>
                <c:pt idx="3391">
                  <c:v>144.35665305963</c:v>
                </c:pt>
                <c:pt idx="3392">
                  <c:v>142.935783624</c:v>
                </c:pt>
                <c:pt idx="3393">
                  <c:v>144.3791831148</c:v>
                </c:pt>
                <c:pt idx="3394">
                  <c:v>145.9330057640699</c:v>
                </c:pt>
                <c:pt idx="3395">
                  <c:v>144.04806851058</c:v>
                </c:pt>
                <c:pt idx="3396">
                  <c:v>145.56787112178</c:v>
                </c:pt>
                <c:pt idx="3397">
                  <c:v>143.96757682146</c:v>
                </c:pt>
                <c:pt idx="3398">
                  <c:v>145.06880208018</c:v>
                </c:pt>
                <c:pt idx="3399">
                  <c:v>143.64049916223</c:v>
                </c:pt>
                <c:pt idx="3400">
                  <c:v>144.91621712898</c:v>
                </c:pt>
                <c:pt idx="3401">
                  <c:v>143.23747337196</c:v>
                </c:pt>
                <c:pt idx="3402">
                  <c:v>144.93955870395</c:v>
                </c:pt>
                <c:pt idx="3403">
                  <c:v>143.53392988734</c:v>
                </c:pt>
                <c:pt idx="3404">
                  <c:v>144.91991470575</c:v>
                </c:pt>
                <c:pt idx="3405">
                  <c:v>143.03768886702</c:v>
                </c:pt>
                <c:pt idx="3406">
                  <c:v>144.10231044165</c:v>
                </c:pt>
                <c:pt idx="3407">
                  <c:v>145.69522686369</c:v>
                </c:pt>
                <c:pt idx="3408">
                  <c:v>143.97166539018</c:v>
                </c:pt>
                <c:pt idx="3409">
                  <c:v>145.36411225947</c:v>
                </c:pt>
                <c:pt idx="3410">
                  <c:v>143.85704544984</c:v>
                </c:pt>
                <c:pt idx="3411">
                  <c:v>144.96506082657</c:v>
                </c:pt>
                <c:pt idx="3412">
                  <c:v>142.86044147559</c:v>
                </c:pt>
                <c:pt idx="3413">
                  <c:v>144.2827253721</c:v>
                </c:pt>
                <c:pt idx="3414">
                  <c:v>142.77966696939</c:v>
                </c:pt>
                <c:pt idx="3415">
                  <c:v>143.9548508106</c:v>
                </c:pt>
                <c:pt idx="3416">
                  <c:v>143.02555555629</c:v>
                </c:pt>
                <c:pt idx="3417">
                  <c:v>144.2065435413</c:v>
                </c:pt>
                <c:pt idx="3418">
                  <c:v>145.16371447515</c:v>
                </c:pt>
                <c:pt idx="3419">
                  <c:v>142.9713147218399</c:v>
                </c:pt>
                <c:pt idx="3420">
                  <c:v>144.7579158174</c:v>
                </c:pt>
                <c:pt idx="3421">
                  <c:v>143.45794831665</c:v>
                </c:pt>
                <c:pt idx="3422">
                  <c:v>145.1348512745399</c:v>
                </c:pt>
                <c:pt idx="3423">
                  <c:v>143.49615921315</c:v>
                </c:pt>
                <c:pt idx="3424">
                  <c:v>144.91410820506</c:v>
                </c:pt>
                <c:pt idx="3425">
                  <c:v>143.88932322414</c:v>
                </c:pt>
                <c:pt idx="3426">
                  <c:v>145.10390408325</c:v>
                </c:pt>
                <c:pt idx="3427">
                  <c:v>146.82283178193</c:v>
                </c:pt>
                <c:pt idx="3428">
                  <c:v>144.42166944459</c:v>
                </c:pt>
                <c:pt idx="3429">
                  <c:v>145.91474874882</c:v>
                </c:pt>
                <c:pt idx="3430">
                  <c:v>143.79335702676</c:v>
                </c:pt>
                <c:pt idx="3431">
                  <c:v>145.15183548171</c:v>
                </c:pt>
                <c:pt idx="3432">
                  <c:v>143.66994861453</c:v>
                </c:pt>
                <c:pt idx="3433">
                  <c:v>145.04745488058</c:v>
                </c:pt>
                <c:pt idx="3434">
                  <c:v>146.00993162547</c:v>
                </c:pt>
                <c:pt idx="3435">
                  <c:v>143.87872822515</c:v>
                </c:pt>
                <c:pt idx="3436">
                  <c:v>144.86786963142</c:v>
                </c:pt>
                <c:pt idx="3437">
                  <c:v>141.91215385527</c:v>
                </c:pt>
                <c:pt idx="3438">
                  <c:v>140.9136977921399</c:v>
                </c:pt>
                <c:pt idx="3439">
                  <c:v>137.34611165968</c:v>
                </c:pt>
                <c:pt idx="3440">
                  <c:v>136.13700324447</c:v>
                </c:pt>
                <c:pt idx="3441">
                  <c:v>131.76542879358</c:v>
                </c:pt>
                <c:pt idx="3442">
                  <c:v>130.40637458184</c:v>
                </c:pt>
                <c:pt idx="3443">
                  <c:v>129.69040084308</c:v>
                </c:pt>
                <c:pt idx="3444">
                  <c:v>127.46472095808</c:v>
                </c:pt>
                <c:pt idx="3445">
                  <c:v>128.59830951264</c:v>
                </c:pt>
                <c:pt idx="3446">
                  <c:v>127.05188038488</c:v>
                </c:pt>
                <c:pt idx="3447">
                  <c:v>127.34558799696</c:v>
                </c:pt>
                <c:pt idx="3448">
                  <c:v>127.53101651765</c:v>
                </c:pt>
                <c:pt idx="3449">
                  <c:v>124.93734880675</c:v>
                </c:pt>
                <c:pt idx="3450">
                  <c:v>125.18430702457</c:v>
                </c:pt>
                <c:pt idx="3451">
                  <c:v>122.18605701757</c:v>
                </c:pt>
                <c:pt idx="3452">
                  <c:v>122.21352311</c:v>
                </c:pt>
                <c:pt idx="3453">
                  <c:v>121.74158359384</c:v>
                </c:pt>
                <c:pt idx="3454">
                  <c:v>119.25396922004</c:v>
                </c:pt>
                <c:pt idx="3455">
                  <c:v>120.05227314136</c:v>
                </c:pt>
                <c:pt idx="3456">
                  <c:v>118.00024409512</c:v>
                </c:pt>
                <c:pt idx="3457">
                  <c:v>118.98549815786</c:v>
                </c:pt>
                <c:pt idx="3458">
                  <c:v>117.52781351108</c:v>
                </c:pt>
                <c:pt idx="3459">
                  <c:v>118.91811640892</c:v>
                </c:pt>
                <c:pt idx="3460">
                  <c:v>117.54130793822</c:v>
                </c:pt>
                <c:pt idx="3461">
                  <c:v>118.7095129084</c:v>
                </c:pt>
                <c:pt idx="3462">
                  <c:v>117.09745911914</c:v>
                </c:pt>
                <c:pt idx="3463">
                  <c:v>118.19417278286</c:v>
                </c:pt>
                <c:pt idx="3506">
                  <c:v>85.86846458434</c:v>
                </c:pt>
                <c:pt idx="3507">
                  <c:v>105.71148767306</c:v>
                </c:pt>
                <c:pt idx="3508">
                  <c:v>118.15782675104</c:v>
                </c:pt>
                <c:pt idx="3509">
                  <c:v>119.1502493259</c:v>
                </c:pt>
                <c:pt idx="3510">
                  <c:v>118.14157128822</c:v>
                </c:pt>
                <c:pt idx="3511">
                  <c:v>119.08056818364</c:v>
                </c:pt>
                <c:pt idx="3512">
                  <c:v>118.06140308324</c:v>
                </c:pt>
                <c:pt idx="3513">
                  <c:v>118.82890756538</c:v>
                </c:pt>
                <c:pt idx="3514">
                  <c:v>120.05227314136</c:v>
                </c:pt>
                <c:pt idx="3515">
                  <c:v>118.82784059098</c:v>
                </c:pt>
                <c:pt idx="3516">
                  <c:v>120.25012022594</c:v>
                </c:pt>
                <c:pt idx="3517">
                  <c:v>118.98513097436</c:v>
                </c:pt>
                <c:pt idx="3518">
                  <c:v>119.962513879</c:v>
                </c:pt>
                <c:pt idx="3519">
                  <c:v>118.6969777934</c:v>
                </c:pt>
                <c:pt idx="3520">
                  <c:v>119.47212816322</c:v>
                </c:pt>
                <c:pt idx="3521">
                  <c:v>118.07855611462</c:v>
                </c:pt>
                <c:pt idx="3522">
                  <c:v>119.29704816738</c:v>
                </c:pt>
                <c:pt idx="3523">
                  <c:v>120.67805356108</c:v>
                </c:pt>
                <c:pt idx="3524">
                  <c:v>118.96792161878</c:v>
                </c:pt>
                <c:pt idx="3525">
                  <c:v>120.1443893632</c:v>
                </c:pt>
                <c:pt idx="3526">
                  <c:v>118.896199379</c:v>
                </c:pt>
                <c:pt idx="3527">
                  <c:v>119.82224557708</c:v>
                </c:pt>
                <c:pt idx="3528">
                  <c:v>118.12288923572</c:v>
                </c:pt>
                <c:pt idx="3529">
                  <c:v>119.45109472014</c:v>
                </c:pt>
                <c:pt idx="3530">
                  <c:v>118.0225237035</c:v>
                </c:pt>
                <c:pt idx="3531">
                  <c:v>119.36618815802</c:v>
                </c:pt>
                <c:pt idx="3532">
                  <c:v>117.78442853406</c:v>
                </c:pt>
                <c:pt idx="3533">
                  <c:v>118.91188920766</c:v>
                </c:pt>
                <c:pt idx="3534">
                  <c:v>120.65698318656</c:v>
                </c:pt>
                <c:pt idx="3535">
                  <c:v>118.78581628264</c:v>
                </c:pt>
                <c:pt idx="3536">
                  <c:v>119.7306949894</c:v>
                </c:pt>
                <c:pt idx="3537">
                  <c:v>119.02025284784</c:v>
                </c:pt>
                <c:pt idx="3538">
                  <c:v>119.78022126874</c:v>
                </c:pt>
                <c:pt idx="3539">
                  <c:v>118.6225830783</c:v>
                </c:pt>
                <c:pt idx="3540">
                  <c:v>119.52811799652</c:v>
                </c:pt>
                <c:pt idx="3541">
                  <c:v>120.5587969474</c:v>
                </c:pt>
                <c:pt idx="3542">
                  <c:v>119.2830400646</c:v>
                </c:pt>
                <c:pt idx="3543">
                  <c:v>120.51554022014</c:v>
                </c:pt>
                <c:pt idx="3544">
                  <c:v>119.53328001922</c:v>
                </c:pt>
                <c:pt idx="3545">
                  <c:v>120.51669885094</c:v>
                </c:pt>
                <c:pt idx="3546">
                  <c:v>119.32242059632</c:v>
                </c:pt>
                <c:pt idx="3547">
                  <c:v>120.25012022594</c:v>
                </c:pt>
                <c:pt idx="3548">
                  <c:v>118.9663628731</c:v>
                </c:pt>
                <c:pt idx="3549">
                  <c:v>119.9412931618</c:v>
                </c:pt>
                <c:pt idx="3550">
                  <c:v>118.80500816296</c:v>
                </c:pt>
                <c:pt idx="3551">
                  <c:v>119.82927091738</c:v>
                </c:pt>
                <c:pt idx="3552">
                  <c:v>118.5477211132</c:v>
                </c:pt>
                <c:pt idx="3553">
                  <c:v>120.14466552728</c:v>
                </c:pt>
                <c:pt idx="3554">
                  <c:v>118.57348995872</c:v>
                </c:pt>
                <c:pt idx="3555">
                  <c:v>119.99003528382</c:v>
                </c:pt>
                <c:pt idx="3556">
                  <c:v>118.44020064622</c:v>
                </c:pt>
                <c:pt idx="3557">
                  <c:v>119.88462693604</c:v>
                </c:pt>
                <c:pt idx="3558">
                  <c:v>118.60562674048</c:v>
                </c:pt>
                <c:pt idx="3559">
                  <c:v>119.43635165212</c:v>
                </c:pt>
                <c:pt idx="3560">
                  <c:v>120.7701083302</c:v>
                </c:pt>
                <c:pt idx="3561">
                  <c:v>118.93288007292</c:v>
                </c:pt>
                <c:pt idx="3562">
                  <c:v>120.7209261324</c:v>
                </c:pt>
                <c:pt idx="3563">
                  <c:v>118.86109630566</c:v>
                </c:pt>
                <c:pt idx="3564">
                  <c:v>119.78022126874</c:v>
                </c:pt>
                <c:pt idx="3565">
                  <c:v>118.58052763442</c:v>
                </c:pt>
                <c:pt idx="3566">
                  <c:v>119.92679882062</c:v>
                </c:pt>
                <c:pt idx="3567">
                  <c:v>120.8814637151</c:v>
                </c:pt>
                <c:pt idx="3568">
                  <c:v>119.62463107214</c:v>
                </c:pt>
                <c:pt idx="3569">
                  <c:v>120.84740208826</c:v>
                </c:pt>
                <c:pt idx="3570">
                  <c:v>119.12767493066</c:v>
                </c:pt>
                <c:pt idx="3571">
                  <c:v>120.20802212948</c:v>
                </c:pt>
                <c:pt idx="3572">
                  <c:v>119.02730285894</c:v>
                </c:pt>
                <c:pt idx="3573">
                  <c:v>120.15167281104</c:v>
                </c:pt>
                <c:pt idx="3574">
                  <c:v>118.73214239422</c:v>
                </c:pt>
                <c:pt idx="3575">
                  <c:v>119.88462693604</c:v>
                </c:pt>
                <c:pt idx="3576">
                  <c:v>121.0371542052</c:v>
                </c:pt>
                <c:pt idx="3577">
                  <c:v>119.12196817154</c:v>
                </c:pt>
                <c:pt idx="3578">
                  <c:v>120.46760573136</c:v>
                </c:pt>
                <c:pt idx="3579">
                  <c:v>119.26623414422</c:v>
                </c:pt>
                <c:pt idx="3580">
                  <c:v>120.39060409632</c:v>
                </c:pt>
                <c:pt idx="3581">
                  <c:v>118.9007872052</c:v>
                </c:pt>
                <c:pt idx="3582">
                  <c:v>119.85651234632</c:v>
                </c:pt>
                <c:pt idx="3583">
                  <c:v>118.7629100665</c:v>
                </c:pt>
                <c:pt idx="3584">
                  <c:v>119.47705083978</c:v>
                </c:pt>
                <c:pt idx="3585">
                  <c:v>120.8476631505</c:v>
                </c:pt>
                <c:pt idx="3586">
                  <c:v>119.18894038616</c:v>
                </c:pt>
                <c:pt idx="3587">
                  <c:v>120.32036034936</c:v>
                </c:pt>
                <c:pt idx="3588">
                  <c:v>118.85160803686</c:v>
                </c:pt>
                <c:pt idx="3589">
                  <c:v>119.99757429976</c:v>
                </c:pt>
                <c:pt idx="3590">
                  <c:v>119.04836743756</c:v>
                </c:pt>
                <c:pt idx="3591">
                  <c:v>120.2992530434</c:v>
                </c:pt>
                <c:pt idx="3592">
                  <c:v>118.9007872052</c:v>
                </c:pt>
                <c:pt idx="3593">
                  <c:v>119.9689707052</c:v>
                </c:pt>
                <c:pt idx="3594">
                  <c:v>121.3263618369</c:v>
                </c:pt>
                <c:pt idx="3899">
                  <c:v>71.95522508478</c:v>
                </c:pt>
                <c:pt idx="3900">
                  <c:v>114.68354162052</c:v>
                </c:pt>
                <c:pt idx="3901">
                  <c:v>117.06311768544</c:v>
                </c:pt>
                <c:pt idx="3902">
                  <c:v>120.88669107708</c:v>
                </c:pt>
                <c:pt idx="3903">
                  <c:v>124.38643767874</c:v>
                </c:pt>
                <c:pt idx="3904">
                  <c:v>129.2059685674</c:v>
                </c:pt>
                <c:pt idx="3905">
                  <c:v>135.13095622838</c:v>
                </c:pt>
                <c:pt idx="3906">
                  <c:v>140.7748333769</c:v>
                </c:pt>
                <c:pt idx="3907">
                  <c:v>144.99464136258</c:v>
                </c:pt>
                <c:pt idx="3908">
                  <c:v>148.3361469336601</c:v>
                </c:pt>
                <c:pt idx="3909">
                  <c:v>152.41865085278</c:v>
                </c:pt>
                <c:pt idx="3910">
                  <c:v>152.2648747816999</c:v>
                </c:pt>
                <c:pt idx="3911">
                  <c:v>154.73857006846</c:v>
                </c:pt>
                <c:pt idx="3912">
                  <c:v>154.5301479884001</c:v>
                </c:pt>
                <c:pt idx="3913">
                  <c:v>153.9192450782</c:v>
                </c:pt>
                <c:pt idx="3914">
                  <c:v>151.8783792384</c:v>
                </c:pt>
                <c:pt idx="3915">
                  <c:v>149.9384300775001</c:v>
                </c:pt>
                <c:pt idx="3916">
                  <c:v>147.6286334255</c:v>
                </c:pt>
                <c:pt idx="3917">
                  <c:v>146.1910777649</c:v>
                </c:pt>
                <c:pt idx="3918">
                  <c:v>144.38707203214</c:v>
                </c:pt>
                <c:pt idx="3919">
                  <c:v>144.45638261074</c:v>
                </c:pt>
                <c:pt idx="3920">
                  <c:v>145.5420944881</c:v>
                </c:pt>
                <c:pt idx="3921">
                  <c:v>146.3865025147</c:v>
                </c:pt>
                <c:pt idx="3922">
                  <c:v>146.48365106356</c:v>
                </c:pt>
                <c:pt idx="3923">
                  <c:v>146.50460507214</c:v>
                </c:pt>
                <c:pt idx="3924">
                  <c:v>145.62381415976</c:v>
                </c:pt>
                <c:pt idx="3925">
                  <c:v>143.6384537240999</c:v>
                </c:pt>
                <c:pt idx="3926">
                  <c:v>140.47172073574</c:v>
                </c:pt>
                <c:pt idx="3927">
                  <c:v>135.1515381116801</c:v>
                </c:pt>
                <c:pt idx="3928">
                  <c:v>135.0398173891</c:v>
                </c:pt>
                <c:pt idx="3929">
                  <c:v>133.8674386035</c:v>
                </c:pt>
                <c:pt idx="3930">
                  <c:v>139.61188383194</c:v>
                </c:pt>
                <c:pt idx="3931">
                  <c:v>139.6105757197999</c:v>
                </c:pt>
                <c:pt idx="3932">
                  <c:v>140.350270702</c:v>
                </c:pt>
                <c:pt idx="3933">
                  <c:v>118.0407068526</c:v>
                </c:pt>
                <c:pt idx="3934">
                  <c:v>119.3037973436</c:v>
                </c:pt>
                <c:pt idx="3935">
                  <c:v>118.0267479419</c:v>
                </c:pt>
                <c:pt idx="3936">
                  <c:v>119.49301787788</c:v>
                </c:pt>
                <c:pt idx="3937">
                  <c:v>117.9709547274</c:v>
                </c:pt>
                <c:pt idx="3938">
                  <c:v>119.4720638693</c:v>
                </c:pt>
                <c:pt idx="3939">
                  <c:v>118.43569886878</c:v>
                </c:pt>
                <c:pt idx="3940">
                  <c:v>119.2758795222</c:v>
                </c:pt>
                <c:pt idx="3941">
                  <c:v>118.0267479419</c:v>
                </c:pt>
                <c:pt idx="3942">
                  <c:v>119.3526323169</c:v>
                </c:pt>
                <c:pt idx="3943">
                  <c:v>118.1105014061</c:v>
                </c:pt>
                <c:pt idx="3944">
                  <c:v>119.62583994038</c:v>
                </c:pt>
                <c:pt idx="3945">
                  <c:v>118.19276426636</c:v>
                </c:pt>
                <c:pt idx="3946">
                  <c:v>119.4650508644</c:v>
                </c:pt>
                <c:pt idx="3947">
                  <c:v>118.0337486114</c:v>
                </c:pt>
                <c:pt idx="3948">
                  <c:v>119.72423143544</c:v>
                </c:pt>
                <c:pt idx="3949">
                  <c:v>118.37454985398</c:v>
                </c:pt>
                <c:pt idx="3950">
                  <c:v>119.68878697224</c:v>
                </c:pt>
                <c:pt idx="3951">
                  <c:v>118.03474179768</c:v>
                </c:pt>
                <c:pt idx="3952">
                  <c:v>119.75169150104</c:v>
                </c:pt>
                <c:pt idx="3953">
                  <c:v>118.4165003742</c:v>
                </c:pt>
                <c:pt idx="3954">
                  <c:v>119.41612984234</c:v>
                </c:pt>
                <c:pt idx="3955">
                  <c:v>118.1508562492</c:v>
                </c:pt>
                <c:pt idx="3956">
                  <c:v>119.3951758337599</c:v>
                </c:pt>
                <c:pt idx="3957">
                  <c:v>118.0739257106</c:v>
                </c:pt>
                <c:pt idx="3958">
                  <c:v>119.53514333682</c:v>
                </c:pt>
                <c:pt idx="3959">
                  <c:v>117.8453245311</c:v>
                </c:pt>
                <c:pt idx="3960">
                  <c:v>119.0944561114</c:v>
                </c:pt>
                <c:pt idx="3961">
                  <c:v>118.06695520876</c:v>
                </c:pt>
                <c:pt idx="3962">
                  <c:v>119.38119232702</c:v>
                </c:pt>
                <c:pt idx="3963">
                  <c:v>111.7195057253</c:v>
                </c:pt>
                <c:pt idx="3973">
                  <c:v>118.22774428474</c:v>
                </c:pt>
                <c:pt idx="3974">
                  <c:v>119.2828377634</c:v>
                </c:pt>
                <c:pt idx="3975">
                  <c:v>118.213760778</c:v>
                </c:pt>
                <c:pt idx="3976">
                  <c:v>119.48604737604</c:v>
                </c:pt>
                <c:pt idx="3977">
                  <c:v>118.19276426636</c:v>
                </c:pt>
                <c:pt idx="3978">
                  <c:v>119.2619206115</c:v>
                </c:pt>
                <c:pt idx="3979">
                  <c:v>118.24172779148</c:v>
                </c:pt>
                <c:pt idx="3980">
                  <c:v>119.254919942</c:v>
                </c:pt>
                <c:pt idx="3981">
                  <c:v>118.17181025778</c:v>
                </c:pt>
                <c:pt idx="3982">
                  <c:v>119.2409610313</c:v>
                </c:pt>
                <c:pt idx="3983">
                  <c:v>117.9779129686</c:v>
                </c:pt>
                <c:pt idx="3984">
                  <c:v>119.03085470494</c:v>
                </c:pt>
                <c:pt idx="3985">
                  <c:v>117.9499951472</c:v>
                </c:pt>
                <c:pt idx="3986">
                  <c:v>119.34621230864</c:v>
                </c:pt>
                <c:pt idx="3987">
                  <c:v>117.7615710669</c:v>
                </c:pt>
                <c:pt idx="3988">
                  <c:v>119.4090704118</c:v>
                </c:pt>
                <c:pt idx="3989">
                  <c:v>117.89218262604</c:v>
                </c:pt>
                <c:pt idx="3990">
                  <c:v>119.12251870386</c:v>
                </c:pt>
                <c:pt idx="3991">
                  <c:v>117.5871483256</c:v>
                </c:pt>
                <c:pt idx="3992">
                  <c:v>118.7943607455</c:v>
                </c:pt>
                <c:pt idx="3993">
                  <c:v>117.5243120133</c:v>
                </c:pt>
                <c:pt idx="3994">
                  <c:v>118.8362374776</c:v>
                </c:pt>
                <c:pt idx="3995">
                  <c:v>117.5661887454</c:v>
                </c:pt>
                <c:pt idx="3996">
                  <c:v>118.99670964626</c:v>
                </c:pt>
                <c:pt idx="3997">
                  <c:v>117.4894359507</c:v>
                </c:pt>
                <c:pt idx="3998">
                  <c:v>118.90583810398</c:v>
                </c:pt>
                <c:pt idx="3999">
                  <c:v>117.63355150594</c:v>
                </c:pt>
                <c:pt idx="4000">
                  <c:v>118.6408551561</c:v>
                </c:pt>
                <c:pt idx="4001">
                  <c:v>117.4056824865</c:v>
                </c:pt>
                <c:pt idx="4002">
                  <c:v>118.89882509908</c:v>
                </c:pt>
                <c:pt idx="4003">
                  <c:v>117.5496504655</c:v>
                </c:pt>
                <c:pt idx="4004">
                  <c:v>118.73106552126</c:v>
                </c:pt>
                <c:pt idx="4005">
                  <c:v>119.7294804775</c:v>
                </c:pt>
                <c:pt idx="4006">
                  <c:v>118.3408022185</c:v>
                </c:pt>
                <c:pt idx="4007">
                  <c:v>119.5898913705</c:v>
                </c:pt>
                <c:pt idx="4008">
                  <c:v>118.39550386256</c:v>
                </c:pt>
                <c:pt idx="4009">
                  <c:v>119.61185643364</c:v>
                </c:pt>
                <c:pt idx="4010">
                  <c:v>118.26268180006</c:v>
                </c:pt>
                <c:pt idx="4011">
                  <c:v>119.55596490974</c:v>
                </c:pt>
                <c:pt idx="4012">
                  <c:v>118.0407068526</c:v>
                </c:pt>
                <c:pt idx="4013">
                  <c:v>119.45808036256</c:v>
                </c:pt>
                <c:pt idx="4014">
                  <c:v>118.09492222224</c:v>
                </c:pt>
                <c:pt idx="4015">
                  <c:v>119.0944561114</c:v>
                </c:pt>
                <c:pt idx="4016">
                  <c:v>118.23962800768</c:v>
                </c:pt>
                <c:pt idx="4017">
                  <c:v>119.52811799652</c:v>
                </c:pt>
                <c:pt idx="4018">
                  <c:v>117.8523252006</c:v>
                </c:pt>
                <c:pt idx="4019">
                  <c:v>119.31824529516</c:v>
                </c:pt>
                <c:pt idx="4020">
                  <c:v>117.9709547274</c:v>
                </c:pt>
                <c:pt idx="4021">
                  <c:v>119.4921789956</c:v>
                </c:pt>
                <c:pt idx="4022">
                  <c:v>118.1942548703</c:v>
                </c:pt>
                <c:pt idx="4023">
                  <c:v>119.68177396734</c:v>
                </c:pt>
                <c:pt idx="4024">
                  <c:v>118.1174596473</c:v>
                </c:pt>
                <c:pt idx="4025">
                  <c:v>119.3735494688</c:v>
                </c:pt>
                <c:pt idx="4026">
                  <c:v>118.1035431649</c:v>
                </c:pt>
                <c:pt idx="4027">
                  <c:v>119.2758795222</c:v>
                </c:pt>
                <c:pt idx="4028">
                  <c:v>117.9918718793</c:v>
                </c:pt>
                <c:pt idx="4029">
                  <c:v>119.1712089061</c:v>
                </c:pt>
                <c:pt idx="4030">
                  <c:v>117.9081184151</c:v>
                </c:pt>
                <c:pt idx="4031">
                  <c:v>119.31127479332</c:v>
                </c:pt>
                <c:pt idx="4032">
                  <c:v>117.6655459895</c:v>
                </c:pt>
                <c:pt idx="4033">
                  <c:v>119.1781671473</c:v>
                </c:pt>
                <c:pt idx="4034">
                  <c:v>117.9360362365</c:v>
                </c:pt>
                <c:pt idx="4035">
                  <c:v>119.192126058</c:v>
                </c:pt>
                <c:pt idx="4036">
                  <c:v>117.58892843564</c:v>
                </c:pt>
                <c:pt idx="4037">
                  <c:v>118.926949183</c:v>
                </c:pt>
                <c:pt idx="4038">
                  <c:v>119.86678652392</c:v>
                </c:pt>
                <c:pt idx="4039">
                  <c:v>118.15320872116</c:v>
                </c:pt>
                <c:pt idx="4040">
                  <c:v>119.05721359512</c:v>
                </c:pt>
                <c:pt idx="4041">
                  <c:v>118.5780612721</c:v>
                </c:pt>
                <c:pt idx="4042">
                  <c:v>117.17792968348</c:v>
                </c:pt>
                <c:pt idx="4043">
                  <c:v>118.2505767515</c:v>
                </c:pt>
                <c:pt idx="4044">
                  <c:v>117.21973262746</c:v>
                </c:pt>
                <c:pt idx="4045">
                  <c:v>118.29230590736</c:v>
                </c:pt>
                <c:pt idx="4046">
                  <c:v>117.21973262746</c:v>
                </c:pt>
                <c:pt idx="4047">
                  <c:v>118.21578131556</c:v>
                </c:pt>
                <c:pt idx="4048">
                  <c:v>117.01414838366</c:v>
                </c:pt>
                <c:pt idx="4049">
                  <c:v>118.1880041571</c:v>
                </c:pt>
                <c:pt idx="4050">
                  <c:v>119.7065630821</c:v>
                </c:pt>
                <c:pt idx="4051">
                  <c:v>118.0489069709</c:v>
                </c:pt>
                <c:pt idx="4052">
                  <c:v>119.11042205706</c:v>
                </c:pt>
                <c:pt idx="4053">
                  <c:v>118.0489069709</c:v>
                </c:pt>
                <c:pt idx="4054">
                  <c:v>119.39096228444</c:v>
                </c:pt>
                <c:pt idx="4055">
                  <c:v>118.09756984668</c:v>
                </c:pt>
                <c:pt idx="4056">
                  <c:v>119.44660115892</c:v>
                </c:pt>
                <c:pt idx="4057">
                  <c:v>117.83324400382</c:v>
                </c:pt>
                <c:pt idx="4058">
                  <c:v>118.98954490992</c:v>
                </c:pt>
                <c:pt idx="4059">
                  <c:v>117.70763578664</c:v>
                </c:pt>
                <c:pt idx="4060">
                  <c:v>117.36120688166</c:v>
                </c:pt>
                <c:pt idx="4061">
                  <c:v>118.12474716996</c:v>
                </c:pt>
                <c:pt idx="4062">
                  <c:v>119.52693353044</c:v>
                </c:pt>
                <c:pt idx="4063">
                  <c:v>118.27051985504</c:v>
                </c:pt>
                <c:pt idx="4064">
                  <c:v>119.8290550028</c:v>
                </c:pt>
                <c:pt idx="4065">
                  <c:v>118.03329496644</c:v>
                </c:pt>
                <c:pt idx="4066">
                  <c:v>119.21818040394</c:v>
                </c:pt>
                <c:pt idx="4067">
                  <c:v>118.32705906452</c:v>
                </c:pt>
                <c:pt idx="4068">
                  <c:v>119.10038699298</c:v>
                </c:pt>
                <c:pt idx="4069">
                  <c:v>117.9790166889</c:v>
                </c:pt>
                <c:pt idx="4070">
                  <c:v>119.00340543646</c:v>
                </c:pt>
                <c:pt idx="4071">
                  <c:v>117.4780261695</c:v>
                </c:pt>
                <c:pt idx="4072">
                  <c:v>118.42912847348</c:v>
                </c:pt>
                <c:pt idx="4073">
                  <c:v>117.3396668645</c:v>
                </c:pt>
                <c:pt idx="4074">
                  <c:v>118.66384360086</c:v>
                </c:pt>
                <c:pt idx="4075">
                  <c:v>117.1598418225</c:v>
                </c:pt>
                <c:pt idx="4076">
                  <c:v>118.3564605655</c:v>
                </c:pt>
                <c:pt idx="4077">
                  <c:v>117.0630323635</c:v>
                </c:pt>
                <c:pt idx="4078">
                  <c:v>118.370296496</c:v>
                </c:pt>
                <c:pt idx="4079">
                  <c:v>117.1252730235</c:v>
                </c:pt>
                <c:pt idx="4080">
                  <c:v>118.6223041505</c:v>
                </c:pt>
                <c:pt idx="4081">
                  <c:v>117.0630323635</c:v>
                </c:pt>
                <c:pt idx="4082">
                  <c:v>118.3080137815</c:v>
                </c:pt>
                <c:pt idx="4083">
                  <c:v>116.8203808772</c:v>
                </c:pt>
                <c:pt idx="4084">
                  <c:v>118.02175707652</c:v>
                </c:pt>
                <c:pt idx="4085">
                  <c:v>117.07708715222</c:v>
                </c:pt>
                <c:pt idx="4086">
                  <c:v>117.934527767</c:v>
                </c:pt>
                <c:pt idx="4087">
                  <c:v>117.789271524</c:v>
                </c:pt>
                <c:pt idx="4088">
                  <c:v>117.62131233666</c:v>
                </c:pt>
                <c:pt idx="4089">
                  <c:v>118.87100721672</c:v>
                </c:pt>
                <c:pt idx="4090">
                  <c:v>117.545370987</c:v>
                </c:pt>
                <c:pt idx="4091">
                  <c:v>118.79506586706</c:v>
                </c:pt>
                <c:pt idx="4092">
                  <c:v>117.671687142</c:v>
                </c:pt>
                <c:pt idx="4093">
                  <c:v>118.69150184848</c:v>
                </c:pt>
                <c:pt idx="4094">
                  <c:v>117.33824294984</c:v>
                </c:pt>
                <c:pt idx="4095">
                  <c:v>118.29402899678</c:v>
                </c:pt>
                <c:pt idx="4096">
                  <c:v>117.3881136485</c:v>
                </c:pt>
                <c:pt idx="4097">
                  <c:v>118.31175312044</c:v>
                </c:pt>
                <c:pt idx="4098">
                  <c:v>116.94468288734</c:v>
                </c:pt>
                <c:pt idx="4099">
                  <c:v>118.1322477522</c:v>
                </c:pt>
                <c:pt idx="4100">
                  <c:v>116.63991372124</c:v>
                </c:pt>
                <c:pt idx="4101">
                  <c:v>117.82536370046</c:v>
                </c:pt>
                <c:pt idx="4102">
                  <c:v>116.32862874362</c:v>
                </c:pt>
                <c:pt idx="4103">
                  <c:v>117.70819737638</c:v>
                </c:pt>
                <c:pt idx="4104">
                  <c:v>116.60636816268</c:v>
                </c:pt>
                <c:pt idx="4105">
                  <c:v>117.807744362</c:v>
                </c:pt>
                <c:pt idx="4106">
                  <c:v>117.69441063796</c:v>
                </c:pt>
                <c:pt idx="4107">
                  <c:v>117.49456578834</c:v>
                </c:pt>
                <c:pt idx="4108">
                  <c:v>118.72824839954</c:v>
                </c:pt>
                <c:pt idx="4109">
                  <c:v>117.1430668161</c:v>
                </c:pt>
                <c:pt idx="4110">
                  <c:v>118.26645551994</c:v>
                </c:pt>
                <c:pt idx="4111">
                  <c:v>117.05513158328</c:v>
                </c:pt>
                <c:pt idx="4112">
                  <c:v>118.09418414716</c:v>
                </c:pt>
                <c:pt idx="4113">
                  <c:v>116.7432933069</c:v>
                </c:pt>
                <c:pt idx="4114">
                  <c:v>117.72525612898</c:v>
                </c:pt>
                <c:pt idx="4115">
                  <c:v>116.38367731314</c:v>
                </c:pt>
                <c:pt idx="4116">
                  <c:v>117.74955759164</c:v>
                </c:pt>
                <c:pt idx="4117">
                  <c:v>116.44694128834</c:v>
                </c:pt>
                <c:pt idx="4157">
                  <c:v>134.4468948723</c:v>
                </c:pt>
                <c:pt idx="4158">
                  <c:v>142.55420057208</c:v>
                </c:pt>
                <c:pt idx="4159">
                  <c:v>142.5302542989</c:v>
                </c:pt>
                <c:pt idx="4160">
                  <c:v>144.37881834039</c:v>
                </c:pt>
                <c:pt idx="4161">
                  <c:v>142.13708642232</c:v>
                </c:pt>
                <c:pt idx="4162">
                  <c:v>144.26935465176</c:v>
                </c:pt>
                <c:pt idx="4163">
                  <c:v>142.79429746362</c:v>
                </c:pt>
                <c:pt idx="4164">
                  <c:v>143.6212847472</c:v>
                </c:pt>
                <c:pt idx="4165">
                  <c:v>142.2011989398</c:v>
                </c:pt>
                <c:pt idx="4166">
                  <c:v>143.36110495785</c:v>
                </c:pt>
                <c:pt idx="4167">
                  <c:v>141.8818213773</c:v>
                </c:pt>
                <c:pt idx="4168">
                  <c:v>143.11732709028</c:v>
                </c:pt>
                <c:pt idx="4169">
                  <c:v>141.43637910333</c:v>
                </c:pt>
                <c:pt idx="4170">
                  <c:v>142.78113749289</c:v>
                </c:pt>
                <c:pt idx="4171">
                  <c:v>144.03250046055</c:v>
                </c:pt>
                <c:pt idx="4172">
                  <c:v>142.1035607366999</c:v>
                </c:pt>
                <c:pt idx="4173">
                  <c:v>143.0735239748399</c:v>
                </c:pt>
                <c:pt idx="4174">
                  <c:v>141.8437621485899</c:v>
                </c:pt>
                <c:pt idx="4175">
                  <c:v>143.61286551495</c:v>
                </c:pt>
                <c:pt idx="4176">
                  <c:v>141.93598325949</c:v>
                </c:pt>
                <c:pt idx="4177">
                  <c:v>143.66359047318</c:v>
                </c:pt>
                <c:pt idx="4178">
                  <c:v>141.58401451137</c:v>
                </c:pt>
                <c:pt idx="4179">
                  <c:v>142.77397254732</c:v>
                </c:pt>
                <c:pt idx="4180">
                  <c:v>144.14827090329</c:v>
                </c:pt>
                <c:pt idx="4181">
                  <c:v>142.37171527077</c:v>
                </c:pt>
                <c:pt idx="4182">
                  <c:v>143.49327560172</c:v>
                </c:pt>
                <c:pt idx="4183">
                  <c:v>141.92757636264</c:v>
                </c:pt>
                <c:pt idx="4184">
                  <c:v>143.63839797105</c:v>
                </c:pt>
                <c:pt idx="4185">
                  <c:v>141.6742479945</c:v>
                </c:pt>
                <c:pt idx="4186">
                  <c:v>142.79909133609</c:v>
                </c:pt>
                <c:pt idx="4187">
                  <c:v>143.67511379838</c:v>
                </c:pt>
                <c:pt idx="4188">
                  <c:v>142.0624353216</c:v>
                </c:pt>
                <c:pt idx="4189">
                  <c:v>143.81431478115</c:v>
                </c:pt>
                <c:pt idx="4190">
                  <c:v>141.8437621485899</c:v>
                </c:pt>
                <c:pt idx="4191">
                  <c:v>142.63068843255</c:v>
                </c:pt>
                <c:pt idx="4192">
                  <c:v>142.38875481942</c:v>
                </c:pt>
                <c:pt idx="4193">
                  <c:v>142.89952692795</c:v>
                </c:pt>
                <c:pt idx="4194">
                  <c:v>144.5544750211199</c:v>
                </c:pt>
                <c:pt idx="4195">
                  <c:v>142.58061661545</c:v>
                </c:pt>
                <c:pt idx="4196">
                  <c:v>143.86462607205</c:v>
                </c:pt>
                <c:pt idx="4197">
                  <c:v>142.1274578178</c:v>
                </c:pt>
                <c:pt idx="4198">
                  <c:v>143.05818293796</c:v>
                </c:pt>
                <c:pt idx="4199">
                  <c:v>141.75818518875</c:v>
                </c:pt>
                <c:pt idx="4200">
                  <c:v>143.28539633877</c:v>
                </c:pt>
                <c:pt idx="4201">
                  <c:v>144.25720390611</c:v>
                </c:pt>
                <c:pt idx="4202">
                  <c:v>142.22976691317</c:v>
                </c:pt>
                <c:pt idx="4203">
                  <c:v>143.28241920828</c:v>
                </c:pt>
                <c:pt idx="4204">
                  <c:v>141.1112700333</c:v>
                </c:pt>
                <c:pt idx="4205">
                  <c:v>142.47755330494</c:v>
                </c:pt>
                <c:pt idx="4206">
                  <c:v>140.32095369936</c:v>
                </c:pt>
                <c:pt idx="4207">
                  <c:v>141.6416403927</c:v>
                </c:pt>
                <c:pt idx="4208">
                  <c:v>143.49388287584</c:v>
                </c:pt>
                <c:pt idx="4209">
                  <c:v>142.6231069620301</c:v>
                </c:pt>
                <c:pt idx="4210">
                  <c:v>145.08766184871</c:v>
                </c:pt>
                <c:pt idx="4211">
                  <c:v>143.4983208957</c:v>
                </c:pt>
                <c:pt idx="4212">
                  <c:v>145.07856813291</c:v>
                </c:pt>
                <c:pt idx="4213">
                  <c:v>142.88439555639</c:v>
                </c:pt>
                <c:pt idx="4214">
                  <c:v>142.7142566862</c:v>
                </c:pt>
                <c:pt idx="4215">
                  <c:v>140.6114374788201</c:v>
                </c:pt>
                <c:pt idx="4216">
                  <c:v>141.7348373392</c:v>
                </c:pt>
                <c:pt idx="4217">
                  <c:v>142.3439753981</c:v>
                </c:pt>
                <c:pt idx="4218">
                  <c:v>139.74643778004</c:v>
                </c:pt>
                <c:pt idx="4219">
                  <c:v>140.6396777309999</c:v>
                </c:pt>
                <c:pt idx="4220">
                  <c:v>138.36676685398</c:v>
                </c:pt>
                <c:pt idx="4221">
                  <c:v>139.2592888323</c:v>
                </c:pt>
                <c:pt idx="4222">
                  <c:v>140.15395259516</c:v>
                </c:pt>
                <c:pt idx="4223">
                  <c:v>143.61315436851</c:v>
                </c:pt>
                <c:pt idx="4224">
                  <c:v>139.21637974552</c:v>
                </c:pt>
                <c:pt idx="4225">
                  <c:v>139.92321102858</c:v>
                </c:pt>
                <c:pt idx="4226">
                  <c:v>140.4555066404</c:v>
                </c:pt>
                <c:pt idx="4227">
                  <c:v>134.2163828445</c:v>
                </c:pt>
                <c:pt idx="4228">
                  <c:v>130.65740500944</c:v>
                </c:pt>
                <c:pt idx="4229">
                  <c:v>123.88162402484</c:v>
                </c:pt>
                <c:pt idx="4230">
                  <c:v>121.04463442136</c:v>
                </c:pt>
                <c:pt idx="4231">
                  <c:v>117.52749107088</c:v>
                </c:pt>
                <c:pt idx="4232">
                  <c:v>118.20818910186</c:v>
                </c:pt>
                <c:pt idx="4233">
                  <c:v>116.6192545661</c:v>
                </c:pt>
                <c:pt idx="4234">
                  <c:v>117.32944675146</c:v>
                </c:pt>
                <c:pt idx="4235">
                  <c:v>116.13600058052</c:v>
                </c:pt>
                <c:pt idx="4236">
                  <c:v>117.47386472822</c:v>
                </c:pt>
                <c:pt idx="4237">
                  <c:v>118.42498205928</c:v>
                </c:pt>
                <c:pt idx="4238">
                  <c:v>116.68640261528</c:v>
                </c:pt>
                <c:pt idx="4239">
                  <c:v>117.76654255612</c:v>
                </c:pt>
                <c:pt idx="4240">
                  <c:v>116.6123402444</c:v>
                </c:pt>
                <c:pt idx="4241">
                  <c:v>117.90438172348</c:v>
                </c:pt>
                <c:pt idx="4242">
                  <c:v>116.08781216708</c:v>
                </c:pt>
                <c:pt idx="4243">
                  <c:v>117.62131233666</c:v>
                </c:pt>
                <c:pt idx="4244">
                  <c:v>118.40637760124</c:v>
                </c:pt>
                <c:pt idx="4245">
                  <c:v>116.96156180244</c:v>
                </c:pt>
                <c:pt idx="4246">
                  <c:v>118.2527106865</c:v>
                </c:pt>
                <c:pt idx="4247">
                  <c:v>117.03443557146</c:v>
                </c:pt>
                <c:pt idx="4248">
                  <c:v>117.9838902398</c:v>
                </c:pt>
                <c:pt idx="4249">
                  <c:v>116.49517392032</c:v>
                </c:pt>
                <c:pt idx="4250">
                  <c:v>117.57037189716</c:v>
                </c:pt>
                <c:pt idx="4251">
                  <c:v>118.72137598282</c:v>
                </c:pt>
                <c:pt idx="4252">
                  <c:v>117.03727450064</c:v>
                </c:pt>
                <c:pt idx="4253">
                  <c:v>118.36987701058</c:v>
                </c:pt>
                <c:pt idx="4254">
                  <c:v>116.76207348326</c:v>
                </c:pt>
                <c:pt idx="4255">
                  <c:v>118.14241677914</c:v>
                </c:pt>
                <c:pt idx="4256">
                  <c:v>116.48687246588</c:v>
                </c:pt>
                <c:pt idx="4257">
                  <c:v>117.80470454532</c:v>
                </c:pt>
                <c:pt idx="4258">
                  <c:v>116.42624022822</c:v>
                </c:pt>
                <c:pt idx="4259">
                  <c:v>117.62551885084</c:v>
                </c:pt>
                <c:pt idx="4260">
                  <c:v>118.54395719482</c:v>
                </c:pt>
                <c:pt idx="4261">
                  <c:v>117.01661037196</c:v>
                </c:pt>
                <c:pt idx="4262">
                  <c:v>117.76654255612</c:v>
                </c:pt>
                <c:pt idx="4263">
                  <c:v>116.66849817788</c:v>
                </c:pt>
                <c:pt idx="4264">
                  <c:v>117.3193356741</c:v>
                </c:pt>
                <c:pt idx="4265">
                  <c:v>115.93647043112</c:v>
                </c:pt>
                <c:pt idx="4266">
                  <c:v>117.03727450064</c:v>
                </c:pt>
                <c:pt idx="4267">
                  <c:v>117.98872386729</c:v>
                </c:pt>
                <c:pt idx="4388">
                  <c:v>135.16630784138</c:v>
                </c:pt>
                <c:pt idx="4389">
                  <c:v>135.66144111108</c:v>
                </c:pt>
                <c:pt idx="4390">
                  <c:v>135.85781749694</c:v>
                </c:pt>
                <c:pt idx="4391">
                  <c:v>132.97631154499</c:v>
                </c:pt>
                <c:pt idx="4392">
                  <c:v>132.22541027748</c:v>
                </c:pt>
                <c:pt idx="4393">
                  <c:v>127.56598902768</c:v>
                </c:pt>
                <c:pt idx="4394">
                  <c:v>125.65437096811</c:v>
                </c:pt>
                <c:pt idx="4395">
                  <c:v>121.31833034095</c:v>
                </c:pt>
                <c:pt idx="4396">
                  <c:v>120.65522393552</c:v>
                </c:pt>
                <c:pt idx="4397">
                  <c:v>117.10438057842</c:v>
                </c:pt>
                <c:pt idx="4398">
                  <c:v>117.89057038902</c:v>
                </c:pt>
                <c:pt idx="4399">
                  <c:v>118.18882093896</c:v>
                </c:pt>
                <c:pt idx="4400">
                  <c:v>116.99293941873</c:v>
                </c:pt>
                <c:pt idx="4401">
                  <c:v>117.8734646871</c:v>
                </c:pt>
                <c:pt idx="4402">
                  <c:v>116.33102833284</c:v>
                </c:pt>
                <c:pt idx="4403">
                  <c:v>117.47587239441</c:v>
                </c:pt>
                <c:pt idx="4404">
                  <c:v>116.07735953178</c:v>
                </c:pt>
                <c:pt idx="4405">
                  <c:v>117.18106473258</c:v>
                </c:pt>
                <c:pt idx="4406">
                  <c:v>115.84428100146</c:v>
                </c:pt>
                <c:pt idx="4407">
                  <c:v>116.7861542001</c:v>
                </c:pt>
                <c:pt idx="4408">
                  <c:v>118.11342053457</c:v>
                </c:pt>
                <c:pt idx="4409">
                  <c:v>116.71490767194</c:v>
                </c:pt>
                <c:pt idx="4410">
                  <c:v>117.85291609707</c:v>
                </c:pt>
                <c:pt idx="4411">
                  <c:v>116.447567598</c:v>
                </c:pt>
                <c:pt idx="4412">
                  <c:v>117.38831711445</c:v>
                </c:pt>
                <c:pt idx="4413">
                  <c:v>116.23503765771</c:v>
                </c:pt>
                <c:pt idx="4414">
                  <c:v>117.33874285851</c:v>
                </c:pt>
                <c:pt idx="4415">
                  <c:v>116.0499336246</c:v>
                </c:pt>
                <c:pt idx="4416">
                  <c:v>116.98457297565</c:v>
                </c:pt>
                <c:pt idx="4417">
                  <c:v>116.01774041688</c:v>
                </c:pt>
                <c:pt idx="4418">
                  <c:v>116.75604653271</c:v>
                </c:pt>
                <c:pt idx="4419">
                  <c:v>117.77747401197</c:v>
                </c:pt>
                <c:pt idx="4420">
                  <c:v>116.49847114299</c:v>
                </c:pt>
                <c:pt idx="4421">
                  <c:v>117.88349985124</c:v>
                </c:pt>
                <c:pt idx="4422">
                  <c:v>116.6743596148</c:v>
                </c:pt>
                <c:pt idx="4423">
                  <c:v>118.280383975</c:v>
                </c:pt>
                <c:pt idx="4424">
                  <c:v>117.57606109538</c:v>
                </c:pt>
                <c:pt idx="4425">
                  <c:v>120.77324155204</c:v>
                </c:pt>
                <c:pt idx="4426">
                  <c:v>120.7952835798</c:v>
                </c:pt>
                <c:pt idx="4427">
                  <c:v>123.92709539056</c:v>
                </c:pt>
                <c:pt idx="4463">
                  <c:v>92.97616577133</c:v>
                </c:pt>
                <c:pt idx="4464">
                  <c:v>116.55736470009</c:v>
                </c:pt>
                <c:pt idx="4465">
                  <c:v>115.3740611319</c:v>
                </c:pt>
                <c:pt idx="4466">
                  <c:v>116.46699592794</c:v>
                </c:pt>
                <c:pt idx="4467">
                  <c:v>115.12815495591</c:v>
                </c:pt>
                <c:pt idx="4468">
                  <c:v>116.20742599044</c:v>
                </c:pt>
                <c:pt idx="4469">
                  <c:v>117.30717190164</c:v>
                </c:pt>
                <c:pt idx="4470">
                  <c:v>116.10868451625</c:v>
                </c:pt>
                <c:pt idx="4471">
                  <c:v>116.80962707664</c:v>
                </c:pt>
                <c:pt idx="4472">
                  <c:v>115.5721649082</c:v>
                </c:pt>
                <c:pt idx="4473">
                  <c:v>116.49600918369</c:v>
                </c:pt>
                <c:pt idx="4474">
                  <c:v>115.27845633252</c:v>
                </c:pt>
                <c:pt idx="4475">
                  <c:v>116.1414323379</c:v>
                </c:pt>
                <c:pt idx="4476">
                  <c:v>114.76412536401</c:v>
                </c:pt>
                <c:pt idx="4477">
                  <c:v>115.80049465758</c:v>
                </c:pt>
                <c:pt idx="4478">
                  <c:v>117.3951820962</c:v>
                </c:pt>
                <c:pt idx="4479">
                  <c:v>115.79074356117</c:v>
                </c:pt>
                <c:pt idx="4480">
                  <c:v>116.53094824668</c:v>
                </c:pt>
                <c:pt idx="4481">
                  <c:v>115.64048371575</c:v>
                </c:pt>
                <c:pt idx="4482">
                  <c:v>116.8085484345</c:v>
                </c:pt>
                <c:pt idx="4483">
                  <c:v>115.24821209712</c:v>
                </c:pt>
                <c:pt idx="4484">
                  <c:v>116.57630602002</c:v>
                </c:pt>
                <c:pt idx="4485">
                  <c:v>115.24427616315</c:v>
                </c:pt>
                <c:pt idx="4486">
                  <c:v>116.29950056637</c:v>
                </c:pt>
                <c:pt idx="4487">
                  <c:v>115.17321741525</c:v>
                </c:pt>
                <c:pt idx="4488">
                  <c:v>116.42600464341</c:v>
                </c:pt>
                <c:pt idx="4489">
                  <c:v>118.74203513796</c:v>
                </c:pt>
                <c:pt idx="4490">
                  <c:v>119.27605730212</c:v>
                </c:pt>
                <c:pt idx="4491">
                  <c:v>124.09839551204</c:v>
                </c:pt>
                <c:pt idx="4492">
                  <c:v>127.4283270942</c:v>
                </c:pt>
                <c:pt idx="4493">
                  <c:v>132.71433890688</c:v>
                </c:pt>
                <c:pt idx="4494">
                  <c:v>135.799875872</c:v>
                </c:pt>
                <c:pt idx="4495">
                  <c:v>142.2447561193399</c:v>
                </c:pt>
                <c:pt idx="4496">
                  <c:v>142.80275370207</c:v>
                </c:pt>
                <c:pt idx="4497">
                  <c:v>144.51364651575</c:v>
                </c:pt>
                <c:pt idx="4498">
                  <c:v>142.65945889779</c:v>
                </c:pt>
                <c:pt idx="4499">
                  <c:v>144.5719526073</c:v>
                </c:pt>
                <c:pt idx="4500">
                  <c:v>142.50770785506</c:v>
                </c:pt>
                <c:pt idx="4501">
                  <c:v>144.3605980689</c:v>
                </c:pt>
                <c:pt idx="4502">
                  <c:v>142.76284616565</c:v>
                </c:pt>
                <c:pt idx="4503">
                  <c:v>143.79736109358</c:v>
                </c:pt>
                <c:pt idx="4504">
                  <c:v>145.31461527123</c:v>
                </c:pt>
                <c:pt idx="4505">
                  <c:v>143.41083999984</c:v>
                </c:pt>
                <c:pt idx="4506">
                  <c:v>144.95116144167</c:v>
                </c:pt>
                <c:pt idx="4507">
                  <c:v>143.65257219162</c:v>
                </c:pt>
                <c:pt idx="4508">
                  <c:v>144.84260341593</c:v>
                </c:pt>
                <c:pt idx="4509">
                  <c:v>143.22418187646</c:v>
                </c:pt>
                <c:pt idx="4510">
                  <c:v>144.74143605411</c:v>
                </c:pt>
                <c:pt idx="4511">
                  <c:v>142.77270592524</c:v>
                </c:pt>
                <c:pt idx="4512">
                  <c:v>144.73303106559</c:v>
                </c:pt>
                <c:pt idx="4513">
                  <c:v>142.94790941202</c:v>
                </c:pt>
                <c:pt idx="4514">
                  <c:v>144.44611368894</c:v>
                </c:pt>
                <c:pt idx="4515">
                  <c:v>142.60463667675</c:v>
                </c:pt>
                <c:pt idx="4516">
                  <c:v>144.29463518574</c:v>
                </c:pt>
                <c:pt idx="4517">
                  <c:v>142.4701403976301</c:v>
                </c:pt>
                <c:pt idx="4518">
                  <c:v>143.96615600079</c:v>
                </c:pt>
                <c:pt idx="4519">
                  <c:v>142.2768275466</c:v>
                </c:pt>
                <c:pt idx="4520">
                  <c:v>143.89905112164</c:v>
                </c:pt>
                <c:pt idx="4521">
                  <c:v>141.83370315075</c:v>
                </c:pt>
                <c:pt idx="4522">
                  <c:v>142.41247197111</c:v>
                </c:pt>
                <c:pt idx="4523">
                  <c:v>140.17974915672</c:v>
                </c:pt>
                <c:pt idx="4524">
                  <c:v>141.15602406598</c:v>
                </c:pt>
                <c:pt idx="4525">
                  <c:v>142.78387737712</c:v>
                </c:pt>
                <c:pt idx="4526">
                  <c:v>142.33854007911</c:v>
                </c:pt>
                <c:pt idx="4527">
                  <c:v>144.41159827476</c:v>
                </c:pt>
                <c:pt idx="4528">
                  <c:v>142.137731994</c:v>
                </c:pt>
                <c:pt idx="4529">
                  <c:v>144.80065418223</c:v>
                </c:pt>
                <c:pt idx="4530">
                  <c:v>143.44758963855</c:v>
                </c:pt>
                <c:pt idx="4531">
                  <c:v>144.83403840285</c:v>
                </c:pt>
                <c:pt idx="4532">
                  <c:v>143.3430121943399</c:v>
                </c:pt>
                <c:pt idx="4533">
                  <c:v>144.6395942834999</c:v>
                </c:pt>
                <c:pt idx="4534">
                  <c:v>142.55829153597</c:v>
                </c:pt>
                <c:pt idx="4535">
                  <c:v>143.62158593616</c:v>
                </c:pt>
                <c:pt idx="4536">
                  <c:v>141.64909234905</c:v>
                </c:pt>
                <c:pt idx="4537">
                  <c:v>142.78206588165</c:v>
                </c:pt>
                <c:pt idx="4538">
                  <c:v>143.99745626889</c:v>
                </c:pt>
                <c:pt idx="4539">
                  <c:v>142.09586093901</c:v>
                </c:pt>
                <c:pt idx="4540">
                  <c:v>143.12999986956</c:v>
                </c:pt>
                <c:pt idx="4541">
                  <c:v>141.30288601968</c:v>
                </c:pt>
                <c:pt idx="4542">
                  <c:v>141.6327922394</c:v>
                </c:pt>
                <c:pt idx="4543">
                  <c:v>138.31383359808</c:v>
                </c:pt>
                <c:pt idx="4544">
                  <c:v>138.0694952217</c:v>
                </c:pt>
                <c:pt idx="4545">
                  <c:v>136.0554060776401</c:v>
                </c:pt>
                <c:pt idx="4546">
                  <c:v>137.811177182</c:v>
                </c:pt>
                <c:pt idx="4547">
                  <c:v>136.81089307578</c:v>
                </c:pt>
                <c:pt idx="4548">
                  <c:v>139.2126437962399</c:v>
                </c:pt>
                <c:pt idx="4549">
                  <c:v>139.4251962313</c:v>
                </c:pt>
                <c:pt idx="4550">
                  <c:v>142.27158709203</c:v>
                </c:pt>
                <c:pt idx="4551">
                  <c:v>144.6283269756</c:v>
                </c:pt>
                <c:pt idx="4552">
                  <c:v>142.06205254923</c:v>
                </c:pt>
                <c:pt idx="4553">
                  <c:v>144.2338987010999</c:v>
                </c:pt>
                <c:pt idx="4554">
                  <c:v>142.93951668414</c:v>
                </c:pt>
                <c:pt idx="4555">
                  <c:v>144.3283084476</c:v>
                </c:pt>
                <c:pt idx="4556">
                  <c:v>142.1274578178</c:v>
                </c:pt>
                <c:pt idx="4557">
                  <c:v>143.66359047318</c:v>
                </c:pt>
                <c:pt idx="4558">
                  <c:v>142.41499673169</c:v>
                </c:pt>
                <c:pt idx="4559">
                  <c:v>143.76363863964</c:v>
                </c:pt>
                <c:pt idx="4560">
                  <c:v>145.20504292089</c:v>
                </c:pt>
                <c:pt idx="4561">
                  <c:v>142.38875481942</c:v>
                </c:pt>
                <c:pt idx="4562">
                  <c:v>143.1690018458</c:v>
                </c:pt>
                <c:pt idx="4563">
                  <c:v>140.48338550974</c:v>
                </c:pt>
                <c:pt idx="4564">
                  <c:v>139.38990024218</c:v>
                </c:pt>
                <c:pt idx="4565">
                  <c:v>135.02233599865</c:v>
                </c:pt>
                <c:pt idx="4566">
                  <c:v>131.55782490252</c:v>
                </c:pt>
                <c:pt idx="4567">
                  <c:v>126.30053785608</c:v>
                </c:pt>
                <c:pt idx="4568">
                  <c:v>123.93541665222</c:v>
                </c:pt>
                <c:pt idx="4569">
                  <c:v>123.05734777398</c:v>
                </c:pt>
                <c:pt idx="4570">
                  <c:v>119.9183867574</c:v>
                </c:pt>
                <c:pt idx="4571">
                  <c:v>120.22704572408</c:v>
                </c:pt>
                <c:pt idx="4572">
                  <c:v>118.37606897654</c:v>
                </c:pt>
                <c:pt idx="4573">
                  <c:v>118.8856120255</c:v>
                </c:pt>
                <c:pt idx="4574">
                  <c:v>117.11037692112</c:v>
                </c:pt>
                <c:pt idx="4575">
                  <c:v>118.4809418855</c:v>
                </c:pt>
                <c:pt idx="4576">
                  <c:v>117.083765232</c:v>
                </c:pt>
                <c:pt idx="4577">
                  <c:v>118.1489636625</c:v>
                </c:pt>
                <c:pt idx="4578">
                  <c:v>118.19417278286</c:v>
                </c:pt>
                <c:pt idx="4579">
                  <c:v>119.22737375288</c:v>
                </c:pt>
                <c:pt idx="4580">
                  <c:v>121.68662118658</c:v>
                </c:pt>
                <c:pt idx="4581">
                  <c:v>122.28092108961</c:v>
                </c:pt>
                <c:pt idx="4582">
                  <c:v>126.24210849924</c:v>
                </c:pt>
                <c:pt idx="4583">
                  <c:v>126.29428446284</c:v>
                </c:pt>
                <c:pt idx="4584">
                  <c:v>129.17737576368</c:v>
                </c:pt>
                <c:pt idx="4585">
                  <c:v>129.60384564492</c:v>
                </c:pt>
                <c:pt idx="4586">
                  <c:v>132.74225878574</c:v>
                </c:pt>
                <c:pt idx="4587">
                  <c:v>131.1556628819</c:v>
                </c:pt>
                <c:pt idx="4588">
                  <c:v>131.21351823792</c:v>
                </c:pt>
                <c:pt idx="4589">
                  <c:v>132.56749940688</c:v>
                </c:pt>
                <c:pt idx="4590">
                  <c:v>130.71181086576</c:v>
                </c:pt>
                <c:pt idx="4591">
                  <c:v>131.06325957984</c:v>
                </c:pt>
                <c:pt idx="4592">
                  <c:v>127.04716422912</c:v>
                </c:pt>
                <c:pt idx="4593">
                  <c:v>125.25027628797</c:v>
                </c:pt>
                <c:pt idx="4607">
                  <c:v>96.50092509798</c:v>
                </c:pt>
                <c:pt idx="4608">
                  <c:v>118.0142192887401</c:v>
                </c:pt>
                <c:pt idx="4609">
                  <c:v>117.11037692112</c:v>
                </c:pt>
                <c:pt idx="4610">
                  <c:v>118.20443614954</c:v>
                </c:pt>
                <c:pt idx="4611">
                  <c:v>116.65887833052</c:v>
                </c:pt>
                <c:pt idx="4612">
                  <c:v>117.87659786494</c:v>
                </c:pt>
                <c:pt idx="4613">
                  <c:v>116.51439675064</c:v>
                </c:pt>
                <c:pt idx="4614">
                  <c:v>117.89429739256</c:v>
                </c:pt>
                <c:pt idx="4615">
                  <c:v>116.4813871819</c:v>
                </c:pt>
                <c:pt idx="4616">
                  <c:v>117.6599647444</c:v>
                </c:pt>
                <c:pt idx="4617">
                  <c:v>116.29528716572</c:v>
                </c:pt>
                <c:pt idx="4618">
                  <c:v>117.6765576745</c:v>
                </c:pt>
                <c:pt idx="4619">
                  <c:v>115.99837915672</c:v>
                </c:pt>
                <c:pt idx="4620">
                  <c:v>117.20237837898</c:v>
                </c:pt>
                <c:pt idx="4621">
                  <c:v>116.11610147124</c:v>
                </c:pt>
                <c:pt idx="4622">
                  <c:v>117.336039249</c:v>
                </c:pt>
                <c:pt idx="4623">
                  <c:v>86.28411505884</c:v>
                </c:pt>
                <c:pt idx="4948">
                  <c:v>41.80452953525999</c:v>
                </c:pt>
                <c:pt idx="4949">
                  <c:v>112.53435023406</c:v>
                </c:pt>
                <c:pt idx="4950">
                  <c:v>113.36797632996</c:v>
                </c:pt>
                <c:pt idx="4951">
                  <c:v>114.66629798475</c:v>
                </c:pt>
                <c:pt idx="4952">
                  <c:v>112.7927902185</c:v>
                </c:pt>
                <c:pt idx="4953">
                  <c:v>114.01501900239</c:v>
                </c:pt>
                <c:pt idx="4954">
                  <c:v>112.4664847455</c:v>
                </c:pt>
                <c:pt idx="4955">
                  <c:v>113.97791620488</c:v>
                </c:pt>
                <c:pt idx="4956">
                  <c:v>112.65462708126</c:v>
                </c:pt>
                <c:pt idx="4957">
                  <c:v>113.54140793952</c:v>
                </c:pt>
                <c:pt idx="4958">
                  <c:v>112.25393376219</c:v>
                </c:pt>
                <c:pt idx="4959">
                  <c:v>113.48335893891</c:v>
                </c:pt>
                <c:pt idx="4960">
                  <c:v>114.44198685876</c:v>
                </c:pt>
                <c:pt idx="4961">
                  <c:v>113.03441656452</c:v>
                </c:pt>
                <c:pt idx="4962">
                  <c:v>113.99797478745</c:v>
                </c:pt>
                <c:pt idx="4963">
                  <c:v>112.4515554162</c:v>
                </c:pt>
                <c:pt idx="4964">
                  <c:v>113.84158739283</c:v>
                </c:pt>
                <c:pt idx="4965">
                  <c:v>112.19349742485</c:v>
                </c:pt>
                <c:pt idx="4966">
                  <c:v>113.51471991354</c:v>
                </c:pt>
                <c:pt idx="4967">
                  <c:v>112.22055345006</c:v>
                </c:pt>
                <c:pt idx="4968">
                  <c:v>113.09905583925</c:v>
                </c:pt>
                <c:pt idx="4969">
                  <c:v>114.24436375875</c:v>
                </c:pt>
                <c:pt idx="4970">
                  <c:v>113.20784817408</c:v>
                </c:pt>
                <c:pt idx="4971">
                  <c:v>114.31092035895</c:v>
                </c:pt>
                <c:pt idx="4972">
                  <c:v>112.92594390345</c:v>
                </c:pt>
                <c:pt idx="4973">
                  <c:v>113.78083545825</c:v>
                </c:pt>
                <c:pt idx="4974">
                  <c:v>112.38508131165</c:v>
                </c:pt>
                <c:pt idx="4975">
                  <c:v>113.38203124074</c:v>
                </c:pt>
                <c:pt idx="4976">
                  <c:v>114.17402998926</c:v>
                </c:pt>
                <c:pt idx="4977">
                  <c:v>112.69462175892</c:v>
                </c:pt>
                <c:pt idx="4978">
                  <c:v>113.68972728405</c:v>
                </c:pt>
                <c:pt idx="4979">
                  <c:v>112.29659568288</c:v>
                </c:pt>
                <c:pt idx="4980">
                  <c:v>113.2518905334</c:v>
                </c:pt>
                <c:pt idx="4981">
                  <c:v>114.02859907722</c:v>
                </c:pt>
                <c:pt idx="4982">
                  <c:v>112.82066872767</c:v>
                </c:pt>
                <c:pt idx="4983">
                  <c:v>113.4533392524</c:v>
                </c:pt>
                <c:pt idx="4984">
                  <c:v>112.29374378265</c:v>
                </c:pt>
                <c:pt idx="4985">
                  <c:v>113.11626319452</c:v>
                </c:pt>
                <c:pt idx="4986">
                  <c:v>111.60934675503</c:v>
                </c:pt>
                <c:pt idx="4987">
                  <c:v>112.16036657025</c:v>
                </c:pt>
                <c:pt idx="4988">
                  <c:v>113.14332060975</c:v>
                </c:pt>
                <c:pt idx="4989">
                  <c:v>111.76455368925</c:v>
                </c:pt>
                <c:pt idx="4990">
                  <c:v>112.80029347575</c:v>
                </c:pt>
                <c:pt idx="4991">
                  <c:v>111.1611273147</c:v>
                </c:pt>
                <c:pt idx="4992">
                  <c:v>112.08299602044</c:v>
                </c:pt>
                <c:pt idx="4993">
                  <c:v>113.354423487</c:v>
                </c:pt>
                <c:pt idx="4994">
                  <c:v>111.74060823396</c:v>
                </c:pt>
                <c:pt idx="4995">
                  <c:v>112.62300245944</c:v>
                </c:pt>
                <c:pt idx="4996">
                  <c:v>111.00842146632</c:v>
                </c:pt>
                <c:pt idx="4997">
                  <c:v>112.30750846964</c:v>
                </c:pt>
                <c:pt idx="4998">
                  <c:v>110.71976301056</c:v>
                </c:pt>
                <c:pt idx="4999">
                  <c:v>111.72350627976</c:v>
                </c:pt>
                <c:pt idx="5000">
                  <c:v>110.15867093452</c:v>
                </c:pt>
                <c:pt idx="5001">
                  <c:v>111.08900300864</c:v>
                </c:pt>
                <c:pt idx="5002">
                  <c:v>112.556655074</c:v>
                </c:pt>
                <c:pt idx="5003">
                  <c:v>110.9705911522</c:v>
                </c:pt>
                <c:pt idx="5004">
                  <c:v>111.5910275392</c:v>
                </c:pt>
                <c:pt idx="5005">
                  <c:v>110.50733338816</c:v>
                </c:pt>
                <c:pt idx="5006">
                  <c:v>111.7759822478</c:v>
                </c:pt>
                <c:pt idx="5007">
                  <c:v>109.999343791</c:v>
                </c:pt>
                <c:pt idx="5008">
                  <c:v>110.846811372</c:v>
                </c:pt>
                <c:pt idx="5009">
                  <c:v>110.11103921216</c:v>
                </c:pt>
                <c:pt idx="5010">
                  <c:v>110.35800644836</c:v>
                </c:pt>
                <c:pt idx="5011">
                  <c:v>111.47582016556</c:v>
                </c:pt>
                <c:pt idx="5012">
                  <c:v>110.143571134</c:v>
                </c:pt>
                <c:pt idx="5013">
                  <c:v>111.26786493072</c:v>
                </c:pt>
                <c:pt idx="5014">
                  <c:v>109.98109499384</c:v>
                </c:pt>
                <c:pt idx="5015">
                  <c:v>110.93409697168</c:v>
                </c:pt>
                <c:pt idx="5016">
                  <c:v>109.72761212304</c:v>
                </c:pt>
                <c:pt idx="5017">
                  <c:v>110.57489530336</c:v>
                </c:pt>
                <c:pt idx="5018">
                  <c:v>109.2929946348</c:v>
                </c:pt>
                <c:pt idx="5019">
                  <c:v>110.1516298512</c:v>
                </c:pt>
                <c:pt idx="5020">
                  <c:v>108.66503544492</c:v>
                </c:pt>
                <c:pt idx="5021">
                  <c:v>110.18642027732</c:v>
                </c:pt>
                <c:pt idx="5022">
                  <c:v>108.54892385688</c:v>
                </c:pt>
                <c:pt idx="5023">
                  <c:v>109.58087000712</c:v>
                </c:pt>
                <c:pt idx="5024">
                  <c:v>110.53066286944</c:v>
                </c:pt>
                <c:pt idx="5025">
                  <c:v>109.6605248512</c:v>
                </c:pt>
                <c:pt idx="5026">
                  <c:v>110.13320006716</c:v>
                </c:pt>
                <c:pt idx="5027">
                  <c:v>108.85463141956</c:v>
                </c:pt>
                <c:pt idx="5028">
                  <c:v>110.21524263552</c:v>
                </c:pt>
                <c:pt idx="5029">
                  <c:v>108.4988112208</c:v>
                </c:pt>
                <c:pt idx="5030">
                  <c:v>90.59466317263998</c:v>
                </c:pt>
                <c:pt idx="5044">
                  <c:v>98.50323330079998</c:v>
                </c:pt>
                <c:pt idx="5045">
                  <c:v>108.0866321132</c:v>
                </c:pt>
                <c:pt idx="5046">
                  <c:v>109.1175356896</c:v>
                </c:pt>
                <c:pt idx="5047">
                  <c:v>107.55387264332</c:v>
                </c:pt>
                <c:pt idx="5048">
                  <c:v>108.58911719136</c:v>
                </c:pt>
                <c:pt idx="5049">
                  <c:v>107.0984468864</c:v>
                </c:pt>
                <c:pt idx="5050">
                  <c:v>108.1760476544</c:v>
                </c:pt>
                <c:pt idx="5051">
                  <c:v>107.04576910484</c:v>
                </c:pt>
                <c:pt idx="5052">
                  <c:v>108.04927166256</c:v>
                </c:pt>
                <c:pt idx="5053">
                  <c:v>108.9113675776</c:v>
                </c:pt>
                <c:pt idx="5054">
                  <c:v>107.5294871936</c:v>
                </c:pt>
                <c:pt idx="5055">
                  <c:v>108.40907132824</c:v>
                </c:pt>
                <c:pt idx="5056">
                  <c:v>107.15007783904</c:v>
                </c:pt>
                <c:pt idx="5057">
                  <c:v>108.23193521404</c:v>
                </c:pt>
                <c:pt idx="5058">
                  <c:v>107.0857669632</c:v>
                </c:pt>
                <c:pt idx="5059">
                  <c:v>107.85866076188</c:v>
                </c:pt>
                <c:pt idx="5060">
                  <c:v>106.31670296504</c:v>
                </c:pt>
                <c:pt idx="5061">
                  <c:v>107.26385423392</c:v>
                </c:pt>
                <c:pt idx="5062">
                  <c:v>108.44069041312</c:v>
                </c:pt>
                <c:pt idx="5063">
                  <c:v>112.04211709515</c:v>
                </c:pt>
                <c:pt idx="5064">
                  <c:v>123.600800124</c:v>
                </c:pt>
                <c:pt idx="5065">
                  <c:v>130.81313154384</c:v>
                </c:pt>
                <c:pt idx="5066">
                  <c:v>135.00677701552</c:v>
                </c:pt>
                <c:pt idx="5067">
                  <c:v>134.63923854707</c:v>
                </c:pt>
                <c:pt idx="5068">
                  <c:v>134.2163828445</c:v>
                </c:pt>
                <c:pt idx="5069">
                  <c:v>135.47649635575</c:v>
                </c:pt>
                <c:pt idx="5070">
                  <c:v>134.09823791874</c:v>
                </c:pt>
                <c:pt idx="5071">
                  <c:v>135.39389325645</c:v>
                </c:pt>
                <c:pt idx="5072">
                  <c:v>133.34213270675</c:v>
                </c:pt>
                <c:pt idx="5073">
                  <c:v>134.36069121453</c:v>
                </c:pt>
                <c:pt idx="5074">
                  <c:v>132.32568481802</c:v>
                </c:pt>
                <c:pt idx="5075">
                  <c:v>134.07760234274</c:v>
                </c:pt>
                <c:pt idx="5076">
                  <c:v>135.17912196039</c:v>
                </c:pt>
                <c:pt idx="5077">
                  <c:v>134.0115754917499</c:v>
                </c:pt>
                <c:pt idx="5078">
                  <c:v>135.11557893564</c:v>
                </c:pt>
                <c:pt idx="5079">
                  <c:v>133.89739879126</c:v>
                </c:pt>
                <c:pt idx="5080">
                  <c:v>134.72242916487</c:v>
                </c:pt>
                <c:pt idx="5081">
                  <c:v>133.0474667522</c:v>
                </c:pt>
                <c:pt idx="5082">
                  <c:v>134.06424230874</c:v>
                </c:pt>
                <c:pt idx="5083">
                  <c:v>132.35704606528</c:v>
                </c:pt>
                <c:pt idx="5084">
                  <c:v>134.54424218963</c:v>
                </c:pt>
                <c:pt idx="5085">
                  <c:v>135.41439762314</c:v>
                </c:pt>
                <c:pt idx="5086">
                  <c:v>133.8934413465</c:v>
                </c:pt>
                <c:pt idx="5087">
                  <c:v>135.06054848615</c:v>
                </c:pt>
                <c:pt idx="5088">
                  <c:v>133.50753008725</c:v>
                </c:pt>
                <c:pt idx="5089">
                  <c:v>134.60447945254</c:v>
                </c:pt>
                <c:pt idx="5090">
                  <c:v>133.2161452985</c:v>
                </c:pt>
                <c:pt idx="5091">
                  <c:v>134.36853221689</c:v>
                </c:pt>
                <c:pt idx="5092">
                  <c:v>132.979877008</c:v>
                </c:pt>
                <c:pt idx="5093">
                  <c:v>134.05403152467</c:v>
                </c:pt>
                <c:pt idx="5094">
                  <c:v>132.66483665875</c:v>
                </c:pt>
                <c:pt idx="5095">
                  <c:v>133.78667246859</c:v>
                </c:pt>
                <c:pt idx="5096">
                  <c:v>132.69838604126</c:v>
                </c:pt>
                <c:pt idx="5097">
                  <c:v>133.74379837775</c:v>
                </c:pt>
                <c:pt idx="5098">
                  <c:v>135.0039597747499</c:v>
                </c:pt>
                <c:pt idx="5099">
                  <c:v>133.381542679</c:v>
                </c:pt>
                <c:pt idx="5100">
                  <c:v>134.6889194255</c:v>
                </c:pt>
                <c:pt idx="5144">
                  <c:v>116.0481239627</c:v>
                </c:pt>
                <c:pt idx="5145">
                  <c:v>121.042558396</c:v>
                </c:pt>
                <c:pt idx="5146">
                  <c:v>122.09990023016</c:v>
                </c:pt>
                <c:pt idx="5147">
                  <c:v>119.77922564562</c:v>
                </c:pt>
                <c:pt idx="5148">
                  <c:v>121.26860426498</c:v>
                </c:pt>
                <c:pt idx="5149">
                  <c:v>120.69339883622</c:v>
                </c:pt>
                <c:pt idx="5150">
                  <c:v>121.04921275336</c:v>
                </c:pt>
                <c:pt idx="5151">
                  <c:v>120.46537715076</c:v>
                </c:pt>
                <c:pt idx="5152">
                  <c:v>125.08001179725</c:v>
                </c:pt>
                <c:pt idx="5153">
                  <c:v>128.01998035584</c:v>
                </c:pt>
                <c:pt idx="5154">
                  <c:v>129.08382228048</c:v>
                </c:pt>
                <c:pt idx="5155">
                  <c:v>128.8486103364</c:v>
                </c:pt>
                <c:pt idx="5156">
                  <c:v>131.57558463552</c:v>
                </c:pt>
                <c:pt idx="5157">
                  <c:v>127.427219487</c:v>
                </c:pt>
                <c:pt idx="5158">
                  <c:v>131.0710604256</c:v>
                </c:pt>
                <c:pt idx="5159">
                  <c:v>131.0880610023</c:v>
                </c:pt>
                <c:pt idx="5160">
                  <c:v>132.68002821202</c:v>
                </c:pt>
                <c:pt idx="5161">
                  <c:v>131.33455213751</c:v>
                </c:pt>
                <c:pt idx="5162">
                  <c:v>133.42518785943</c:v>
                </c:pt>
                <c:pt idx="5163">
                  <c:v>133.532008557</c:v>
                </c:pt>
                <c:pt idx="5164">
                  <c:v>131.52416364432</c:v>
                </c:pt>
                <c:pt idx="5165">
                  <c:v>134.14506799274</c:v>
                </c:pt>
                <c:pt idx="5166">
                  <c:v>132.83262698735</c:v>
                </c:pt>
                <c:pt idx="5167">
                  <c:v>134.22358683555</c:v>
                </c:pt>
                <c:pt idx="5168">
                  <c:v>132.96340642559</c:v>
                </c:pt>
                <c:pt idx="5169">
                  <c:v>134.30173505763</c:v>
                </c:pt>
                <c:pt idx="5170">
                  <c:v>133.0390340395099</c:v>
                </c:pt>
                <c:pt idx="5171">
                  <c:v>134.56671386572</c:v>
                </c:pt>
                <c:pt idx="5172">
                  <c:v>132.85086655595</c:v>
                </c:pt>
                <c:pt idx="5173">
                  <c:v>133.92608556889</c:v>
                </c:pt>
                <c:pt idx="5174">
                  <c:v>132.45465690898</c:v>
                </c:pt>
                <c:pt idx="5175">
                  <c:v>133.69129274175</c:v>
                </c:pt>
                <c:pt idx="5176">
                  <c:v>132.39622379362</c:v>
                </c:pt>
                <c:pt idx="5177">
                  <c:v>133.16197966718</c:v>
                </c:pt>
                <c:pt idx="5178">
                  <c:v>131.72638798621</c:v>
                </c:pt>
                <c:pt idx="5179">
                  <c:v>133.3405772448</c:v>
                </c:pt>
                <c:pt idx="5180">
                  <c:v>132.16061796655</c:v>
                </c:pt>
                <c:pt idx="5181">
                  <c:v>132.71843299684</c:v>
                </c:pt>
                <c:pt idx="5182">
                  <c:v>134.03491910112</c:v>
                </c:pt>
                <c:pt idx="5183">
                  <c:v>132.36790365241</c:v>
                </c:pt>
                <c:pt idx="5184">
                  <c:v>133.67657495574</c:v>
                </c:pt>
                <c:pt idx="5185">
                  <c:v>132.00338894199</c:v>
                </c:pt>
                <c:pt idx="5186">
                  <c:v>133.06680215465</c:v>
                </c:pt>
                <c:pt idx="5187">
                  <c:v>131.54725675125</c:v>
                </c:pt>
                <c:pt idx="5188">
                  <c:v>132.6003764856</c:v>
                </c:pt>
                <c:pt idx="5189">
                  <c:v>131.70008582661</c:v>
                </c:pt>
                <c:pt idx="5190">
                  <c:v>132.8585451273</c:v>
                </c:pt>
                <c:pt idx="5191">
                  <c:v>131.27445757098</c:v>
                </c:pt>
                <c:pt idx="5192">
                  <c:v>133.01444818434</c:v>
                </c:pt>
                <c:pt idx="5193">
                  <c:v>131.76542879358</c:v>
                </c:pt>
                <c:pt idx="5194">
                  <c:v>132.88979026858</c:v>
                </c:pt>
                <c:pt idx="5195">
                  <c:v>131.76208772995</c:v>
                </c:pt>
                <c:pt idx="5196">
                  <c:v>133.02020416595</c:v>
                </c:pt>
                <c:pt idx="5197">
                  <c:v>132.24914582001</c:v>
                </c:pt>
                <c:pt idx="5198">
                  <c:v>132.12004762388</c:v>
                </c:pt>
                <c:pt idx="5199">
                  <c:v>133.82458254949</c:v>
                </c:pt>
                <c:pt idx="5200">
                  <c:v>132.30557469453</c:v>
                </c:pt>
                <c:pt idx="5201">
                  <c:v>133.87975178907</c:v>
                </c:pt>
                <c:pt idx="5202">
                  <c:v>132.39738703876</c:v>
                </c:pt>
                <c:pt idx="5203">
                  <c:v>130.0137151449599</c:v>
                </c:pt>
                <c:pt idx="5204">
                  <c:v>125.32689553596</c:v>
                </c:pt>
                <c:pt idx="5205">
                  <c:v>123.27485354696</c:v>
                </c:pt>
                <c:pt idx="5206">
                  <c:v>126.49479355044</c:v>
                </c:pt>
                <c:pt idx="5207">
                  <c:v>133.7078446183</c:v>
                </c:pt>
                <c:pt idx="5208">
                  <c:v>132.03847725922</c:v>
                </c:pt>
                <c:pt idx="5209">
                  <c:v>133.66095032365</c:v>
                </c:pt>
                <c:pt idx="5210">
                  <c:v>131.90048383074</c:v>
                </c:pt>
                <c:pt idx="5211">
                  <c:v>133.64569669361</c:v>
                </c:pt>
                <c:pt idx="5212">
                  <c:v>132.3403556734</c:v>
                </c:pt>
                <c:pt idx="5213">
                  <c:v>133.52088944672</c:v>
                </c:pt>
                <c:pt idx="5214">
                  <c:v>131.75247623699</c:v>
                </c:pt>
                <c:pt idx="5215">
                  <c:v>133.59063263765</c:v>
                </c:pt>
                <c:pt idx="5216">
                  <c:v>131.4512108194</c:v>
                </c:pt>
                <c:pt idx="5217">
                  <c:v>132.6333395466</c:v>
                </c:pt>
                <c:pt idx="5218">
                  <c:v>131.37342260225</c:v>
                </c:pt>
                <c:pt idx="5219">
                  <c:v>132.27601255025</c:v>
                </c:pt>
                <c:pt idx="5220">
                  <c:v>132.49338377853</c:v>
                </c:pt>
                <c:pt idx="5221">
                  <c:v>132.63335528173</c:v>
                </c:pt>
                <c:pt idx="5222">
                  <c:v>133.85247130862</c:v>
                </c:pt>
                <c:pt idx="5223">
                  <c:v>132.32272581171</c:v>
                </c:pt>
                <c:pt idx="5224">
                  <c:v>132.71100478355</c:v>
                </c:pt>
                <c:pt idx="5225">
                  <c:v>132.54005670882</c:v>
                </c:pt>
                <c:pt idx="5226">
                  <c:v>129.28144769496</c:v>
                </c:pt>
                <c:pt idx="5227">
                  <c:v>116.33721095919</c:v>
                </c:pt>
                <c:pt idx="5228">
                  <c:v>111.40356854768</c:v>
                </c:pt>
                <c:pt idx="5229">
                  <c:v>109.07597071688</c:v>
                </c:pt>
                <c:pt idx="5230">
                  <c:v>107.05987036836</c:v>
                </c:pt>
                <c:pt idx="5231">
                  <c:v>104.65928331425</c:v>
                </c:pt>
                <c:pt idx="5232">
                  <c:v>105.5557735645</c:v>
                </c:pt>
                <c:pt idx="5233">
                  <c:v>103.99527738194</c:v>
                </c:pt>
                <c:pt idx="5234">
                  <c:v>105.2218442436</c:v>
                </c:pt>
                <c:pt idx="5235">
                  <c:v>104.2044947489</c:v>
                </c:pt>
                <c:pt idx="5236">
                  <c:v>104.84180317527</c:v>
                </c:pt>
                <c:pt idx="5237">
                  <c:v>103.37739188238</c:v>
                </c:pt>
                <c:pt idx="5238">
                  <c:v>104.05248686287</c:v>
                </c:pt>
                <c:pt idx="5239">
                  <c:v>103.3284430913</c:v>
                </c:pt>
                <c:pt idx="5240">
                  <c:v>104.20749501582</c:v>
                </c:pt>
                <c:pt idx="5241">
                  <c:v>102.89481155037</c:v>
                </c:pt>
                <c:pt idx="5242">
                  <c:v>103.94279481166</c:v>
                </c:pt>
                <c:pt idx="5243">
                  <c:v>102.5716304732</c:v>
                </c:pt>
                <c:pt idx="5244">
                  <c:v>103.85140329179</c:v>
                </c:pt>
                <c:pt idx="5245">
                  <c:v>75.45184830994998</c:v>
                </c:pt>
                <c:pt idx="5254">
                  <c:v>88.04446850555998</c:v>
                </c:pt>
                <c:pt idx="5255">
                  <c:v>103.28604284957</c:v>
                </c:pt>
                <c:pt idx="5256">
                  <c:v>102.1521138125599</c:v>
                </c:pt>
                <c:pt idx="5257">
                  <c:v>103.13524836685</c:v>
                </c:pt>
                <c:pt idx="5258">
                  <c:v>101.64892852485</c:v>
                </c:pt>
                <c:pt idx="5259">
                  <c:v>102.9663746818</c:v>
                </c:pt>
                <c:pt idx="5260">
                  <c:v>102.06422286669</c:v>
                </c:pt>
                <c:pt idx="5261">
                  <c:v>102.7323841901</c:v>
                </c:pt>
                <c:pt idx="5262">
                  <c:v>101.4052338537</c:v>
                </c:pt>
                <c:pt idx="5263">
                  <c:v>102.74442461955</c:v>
                </c:pt>
                <c:pt idx="5264">
                  <c:v>101.39924419814</c:v>
                </c:pt>
                <c:pt idx="5265">
                  <c:v>100.34269003535</c:v>
                </c:pt>
                <c:pt idx="5308">
                  <c:v>99.96957915608976</c:v>
                </c:pt>
                <c:pt idx="5309">
                  <c:v>102.13206394699</c:v>
                </c:pt>
                <c:pt idx="5310">
                  <c:v>101.50136052098</c:v>
                </c:pt>
                <c:pt idx="5311">
                  <c:v>101.85109178874</c:v>
                </c:pt>
                <c:pt idx="5312">
                  <c:v>103.3463363009</c:v>
                </c:pt>
                <c:pt idx="5313">
                  <c:v>101.7071969403</c:v>
                </c:pt>
                <c:pt idx="5314">
                  <c:v>103.12364325165</c:v>
                </c:pt>
                <c:pt idx="5315">
                  <c:v>101.72962483348</c:v>
                </c:pt>
                <c:pt idx="5316">
                  <c:v>102.78683556211</c:v>
                </c:pt>
                <c:pt idx="5317">
                  <c:v>101.371515189</c:v>
                </c:pt>
                <c:pt idx="5318">
                  <c:v>102.42058444499</c:v>
                </c:pt>
                <c:pt idx="5319">
                  <c:v>101.39321802029</c:v>
                </c:pt>
                <c:pt idx="5320">
                  <c:v>102.18079614512</c:v>
                </c:pt>
                <c:pt idx="5321">
                  <c:v>101.25505419722</c:v>
                </c:pt>
                <c:pt idx="5322">
                  <c:v>102.08486624616</c:v>
                </c:pt>
                <c:pt idx="5323">
                  <c:v>101.11692689644</c:v>
                </c:pt>
                <c:pt idx="5324">
                  <c:v>102.1440797804</c:v>
                </c:pt>
                <c:pt idx="5325">
                  <c:v>102.81020854069</c:v>
                </c:pt>
                <c:pt idx="5326">
                  <c:v>102.04196345756</c:v>
                </c:pt>
                <c:pt idx="5327">
                  <c:v>103.08116869722</c:v>
                </c:pt>
                <c:pt idx="5328">
                  <c:v>101.74763032245</c:v>
                </c:pt>
                <c:pt idx="5329">
                  <c:v>102.85889404028</c:v>
                </c:pt>
                <c:pt idx="5330">
                  <c:v>101.90774286245</c:v>
                </c:pt>
                <c:pt idx="5331">
                  <c:v>102.57643408327</c:v>
                </c:pt>
                <c:pt idx="5332">
                  <c:v>101.46143124551</c:v>
                </c:pt>
                <c:pt idx="5333">
                  <c:v>102.57042024082</c:v>
                </c:pt>
                <c:pt idx="5334">
                  <c:v>101.46740864043</c:v>
                </c:pt>
                <c:pt idx="5335">
                  <c:v>102.30622752492</c:v>
                </c:pt>
                <c:pt idx="5336">
                  <c:v>101.29956776478</c:v>
                </c:pt>
                <c:pt idx="5337">
                  <c:v>102.35461441569</c:v>
                </c:pt>
                <c:pt idx="5338">
                  <c:v>101.38120218688</c:v>
                </c:pt>
                <c:pt idx="5339">
                  <c:v>102.44443909336</c:v>
                </c:pt>
                <c:pt idx="5340">
                  <c:v>101.17097988564</c:v>
                </c:pt>
                <c:pt idx="5341">
                  <c:v>102.13809012484</c:v>
                </c:pt>
                <c:pt idx="5342">
                  <c:v>103.4004999349</c:v>
                </c:pt>
                <c:pt idx="5343">
                  <c:v>101.95788914598</c:v>
                </c:pt>
                <c:pt idx="5344">
                  <c:v>103.1176047384</c:v>
                </c:pt>
                <c:pt idx="5345">
                  <c:v>101.49139111517</c:v>
                </c:pt>
                <c:pt idx="5346">
                  <c:v>102.49850926413</c:v>
                </c:pt>
                <c:pt idx="5347">
                  <c:v>101.23964802546</c:v>
                </c:pt>
                <c:pt idx="5348">
                  <c:v>102.56385477485</c:v>
                </c:pt>
                <c:pt idx="5349">
                  <c:v>101.122916552</c:v>
                </c:pt>
                <c:pt idx="5350">
                  <c:v>102.07202130223</c:v>
                </c:pt>
                <c:pt idx="5351">
                  <c:v>102.82219977806</c:v>
                </c:pt>
                <c:pt idx="5352">
                  <c:v>101.36100809106</c:v>
                </c:pt>
                <c:pt idx="5353">
                  <c:v>102.3540941034</c:v>
                </c:pt>
                <c:pt idx="5354">
                  <c:v>101.35351010918</c:v>
                </c:pt>
                <c:pt idx="5355">
                  <c:v>102.34863702077</c:v>
                </c:pt>
                <c:pt idx="5356">
                  <c:v>101.3511808645</c:v>
                </c:pt>
                <c:pt idx="5357">
                  <c:v>102.10287132598</c:v>
                </c:pt>
                <c:pt idx="5358">
                  <c:v>101.09888488518</c:v>
                </c:pt>
                <c:pt idx="5359">
                  <c:v>101.85706918366</c:v>
                </c:pt>
                <c:pt idx="5360">
                  <c:v>102.9001245972</c:v>
                </c:pt>
                <c:pt idx="5361">
                  <c:v>101.88579414552</c:v>
                </c:pt>
                <c:pt idx="5362">
                  <c:v>102.49169233014</c:v>
                </c:pt>
                <c:pt idx="5363">
                  <c:v>101.19351143916</c:v>
                </c:pt>
                <c:pt idx="5364">
                  <c:v>102.16862929818</c:v>
                </c:pt>
                <c:pt idx="5365">
                  <c:v>100.74076244958</c:v>
                </c:pt>
                <c:pt idx="5366">
                  <c:v>102.09088008861</c:v>
                </c:pt>
                <c:pt idx="5367">
                  <c:v>100.64315490498</c:v>
                </c:pt>
                <c:pt idx="5368">
                  <c:v>101.80910423418</c:v>
                </c:pt>
                <c:pt idx="5369">
                  <c:v>102.39446394276</c:v>
                </c:pt>
                <c:pt idx="5370">
                  <c:v>101.3849413803</c:v>
                </c:pt>
                <c:pt idx="5371">
                  <c:v>102.58842532064</c:v>
                </c:pt>
                <c:pt idx="5372">
                  <c:v>101.11574643552</c:v>
                </c:pt>
                <c:pt idx="5373">
                  <c:v>102.11479758378</c:v>
                </c:pt>
                <c:pt idx="5374">
                  <c:v>100.71092547714</c:v>
                </c:pt>
                <c:pt idx="5375">
                  <c:v>102.22872464707</c:v>
                </c:pt>
                <c:pt idx="5376">
                  <c:v>102.50448665905</c:v>
                </c:pt>
                <c:pt idx="5377">
                  <c:v>101.67209704674</c:v>
                </c:pt>
                <c:pt idx="5378">
                  <c:v>103.11593042233</c:v>
                </c:pt>
                <c:pt idx="5379">
                  <c:v>101.53478163708</c:v>
                </c:pt>
                <c:pt idx="5380">
                  <c:v>102.81471898932</c:v>
                </c:pt>
                <c:pt idx="5381">
                  <c:v>101.65417269786</c:v>
                </c:pt>
                <c:pt idx="5382">
                  <c:v>102.47206910952</c:v>
                </c:pt>
                <c:pt idx="5383">
                  <c:v>101.31986106066</c:v>
                </c:pt>
                <c:pt idx="5384">
                  <c:v>102.5754224697</c:v>
                </c:pt>
                <c:pt idx="5385">
                  <c:v>101.2362667206</c:v>
                </c:pt>
                <c:pt idx="5386">
                  <c:v>102.43782424296</c:v>
                </c:pt>
                <c:pt idx="5387">
                  <c:v>100.9496938527</c:v>
                </c:pt>
                <c:pt idx="5388">
                  <c:v>102.29469467637</c:v>
                </c:pt>
                <c:pt idx="5389">
                  <c:v>101.8396011303</c:v>
                </c:pt>
                <c:pt idx="5390">
                  <c:v>101.8994343534</c:v>
                </c:pt>
                <c:pt idx="5391">
                  <c:v>102.88051734834</c:v>
                </c:pt>
                <c:pt idx="5392">
                  <c:v>101.66613934248</c:v>
                </c:pt>
                <c:pt idx="5393">
                  <c:v>102.90613843965</c:v>
                </c:pt>
                <c:pt idx="5394">
                  <c:v>101.49264118188</c:v>
                </c:pt>
                <c:pt idx="5395">
                  <c:v>102.47972568552</c:v>
                </c:pt>
                <c:pt idx="5396">
                  <c:v>101.13477745668</c:v>
                </c:pt>
                <c:pt idx="5397">
                  <c:v>102.51647789642</c:v>
                </c:pt>
                <c:pt idx="5398">
                  <c:v>101.07388136574</c:v>
                </c:pt>
                <c:pt idx="5399">
                  <c:v>102.0130992909</c:v>
                </c:pt>
                <c:pt idx="5400">
                  <c:v>102.88996821378</c:v>
                </c:pt>
                <c:pt idx="5401">
                  <c:v>102.15079982793</c:v>
                </c:pt>
                <c:pt idx="5402">
                  <c:v>103.18787784655</c:v>
                </c:pt>
                <c:pt idx="5403">
                  <c:v>101.98897279473</c:v>
                </c:pt>
                <c:pt idx="5404">
                  <c:v>102.83268714264</c:v>
                </c:pt>
                <c:pt idx="5405">
                  <c:v>101.85706918366</c:v>
                </c:pt>
                <c:pt idx="5406">
                  <c:v>103.01509987461</c:v>
                </c:pt>
                <c:pt idx="5407">
                  <c:v>101.33554147689</c:v>
                </c:pt>
                <c:pt idx="5408">
                  <c:v>102.27071220163</c:v>
                </c:pt>
                <c:pt idx="5409">
                  <c:v>101.09575317702</c:v>
                </c:pt>
                <c:pt idx="5410">
                  <c:v>102.2642381145</c:v>
                </c:pt>
                <c:pt idx="5411">
                  <c:v>100.84998748223</c:v>
                </c:pt>
                <c:pt idx="5412">
                  <c:v>102.02994762415</c:v>
                </c:pt>
                <c:pt idx="5413">
                  <c:v>103.02711570802</c:v>
                </c:pt>
                <c:pt idx="5414">
                  <c:v>101.5453699071</c:v>
                </c:pt>
                <c:pt idx="5415">
                  <c:v>102.74476188403</c:v>
                </c:pt>
                <c:pt idx="5416">
                  <c:v>101.33554147689</c:v>
                </c:pt>
                <c:pt idx="5469">
                  <c:v>81.90707626779998</c:v>
                </c:pt>
                <c:pt idx="5470">
                  <c:v>102.24639430182</c:v>
                </c:pt>
                <c:pt idx="5471">
                  <c:v>101.27558529004</c:v>
                </c:pt>
                <c:pt idx="5472">
                  <c:v>102.22872464707</c:v>
                </c:pt>
                <c:pt idx="5473">
                  <c:v>101.06579330736</c:v>
                </c:pt>
                <c:pt idx="5474">
                  <c:v>102.01893266439</c:v>
                </c:pt>
                <c:pt idx="5475">
                  <c:v>103.43061930705</c:v>
                </c:pt>
                <c:pt idx="5476">
                  <c:v>102.01793179074</c:v>
                </c:pt>
                <c:pt idx="5477">
                  <c:v>103.07514251937</c:v>
                </c:pt>
                <c:pt idx="5478">
                  <c:v>102.05222801585</c:v>
                </c:pt>
                <c:pt idx="5479">
                  <c:v>103.0574391882</c:v>
                </c:pt>
                <c:pt idx="5480">
                  <c:v>101.53138184336</c:v>
                </c:pt>
                <c:pt idx="5481">
                  <c:v>102.69626290175</c:v>
                </c:pt>
                <c:pt idx="5482">
                  <c:v>101.27309620848</c:v>
                </c:pt>
                <c:pt idx="5483">
                  <c:v>102.7371758693</c:v>
                </c:pt>
                <c:pt idx="5484">
                  <c:v>101.34795438565</c:v>
                </c:pt>
                <c:pt idx="5485">
                  <c:v>102.1440797804</c:v>
                </c:pt>
                <c:pt idx="5486">
                  <c:v>103.18927467562</c:v>
                </c:pt>
                <c:pt idx="5487">
                  <c:v>102.0943512204</c:v>
                </c:pt>
                <c:pt idx="5488">
                  <c:v>103.35238215386</c:v>
                </c:pt>
                <c:pt idx="5489">
                  <c:v>102.16417883805</c:v>
                </c:pt>
                <c:pt idx="5490">
                  <c:v>103.3515654535</c:v>
                </c:pt>
                <c:pt idx="5491">
                  <c:v>102.17905589794</c:v>
                </c:pt>
                <c:pt idx="5492">
                  <c:v>102.6300588383</c:v>
                </c:pt>
                <c:pt idx="5493">
                  <c:v>101.7982879396</c:v>
                </c:pt>
                <c:pt idx="5494">
                  <c:v>102.84990127986</c:v>
                </c:pt>
                <c:pt idx="5495">
                  <c:v>104.0647061374899</c:v>
                </c:pt>
                <c:pt idx="5496">
                  <c:v>102.59243223523</c:v>
                </c:pt>
                <c:pt idx="5497">
                  <c:v>103.80483439445</c:v>
                </c:pt>
                <c:pt idx="5498">
                  <c:v>102.66859370348</c:v>
                </c:pt>
                <c:pt idx="5499">
                  <c:v>103.47303240876</c:v>
                </c:pt>
                <c:pt idx="5500">
                  <c:v>102.46917006809</c:v>
                </c:pt>
                <c:pt idx="5501">
                  <c:v>103.48451454376</c:v>
                </c:pt>
                <c:pt idx="5502">
                  <c:v>102.44143226226</c:v>
                </c:pt>
                <c:pt idx="5503">
                  <c:v>103.32132302639</c:v>
                </c:pt>
                <c:pt idx="5504">
                  <c:v>102.24764160247</c:v>
                </c:pt>
                <c:pt idx="5505">
                  <c:v>103.12792582848</c:v>
                </c:pt>
                <c:pt idx="5506">
                  <c:v>104.1493334882</c:v>
                </c:pt>
                <c:pt idx="5507">
                  <c:v>102.86199090139</c:v>
                </c:pt>
                <c:pt idx="5508">
                  <c:v>104.10686101816</c:v>
                </c:pt>
                <c:pt idx="5509">
                  <c:v>102.68674650906</c:v>
                </c:pt>
                <c:pt idx="5510">
                  <c:v>103.65979568266</c:v>
                </c:pt>
                <c:pt idx="5511">
                  <c:v>102.55649891851</c:v>
                </c:pt>
                <c:pt idx="5512">
                  <c:v>103.23673242225</c:v>
                </c:pt>
                <c:pt idx="5513">
                  <c:v>101.98565870003</c:v>
                </c:pt>
                <c:pt idx="5514">
                  <c:v>103.18028907004</c:v>
                </c:pt>
                <c:pt idx="5515">
                  <c:v>101.92667006886</c:v>
                </c:pt>
                <c:pt idx="5516">
                  <c:v>103.04993075993</c:v>
                </c:pt>
                <c:pt idx="5517">
                  <c:v>103.8464605724</c:v>
                </c:pt>
                <c:pt idx="5518">
                  <c:v>102.61099448691</c:v>
                </c:pt>
                <c:pt idx="5519">
                  <c:v>103.8813103559</c:v>
                </c:pt>
                <c:pt idx="5520">
                  <c:v>102.881741963</c:v>
                </c:pt>
                <c:pt idx="5521">
                  <c:v>103.4951850842</c:v>
                </c:pt>
                <c:pt idx="5522">
                  <c:v>102.54626223534</c:v>
                </c:pt>
                <c:pt idx="5523">
                  <c:v>103.38011842795</c:v>
                </c:pt>
                <c:pt idx="5524">
                  <c:v>102.68716437945</c:v>
                </c:pt>
                <c:pt idx="5525">
                  <c:v>103.49899307132</c:v>
                </c:pt>
                <c:pt idx="5526">
                  <c:v>102.27319427325</c:v>
                </c:pt>
                <c:pt idx="5527">
                  <c:v>103.343877588</c:v>
                </c:pt>
                <c:pt idx="5528">
                  <c:v>104.20902142728</c:v>
                </c:pt>
                <c:pt idx="5529">
                  <c:v>102.94676929229</c:v>
                </c:pt>
                <c:pt idx="5530">
                  <c:v>104.20733178975</c:v>
                </c:pt>
                <c:pt idx="5531">
                  <c:v>102.5201562658</c:v>
                </c:pt>
                <c:pt idx="5532">
                  <c:v>103.74173244743</c:v>
                </c:pt>
                <c:pt idx="5533">
                  <c:v>102.07631248822</c:v>
                </c:pt>
                <c:pt idx="5534">
                  <c:v>103.7026427164</c:v>
                </c:pt>
                <c:pt idx="5535">
                  <c:v>102.4439331573</c:v>
                </c:pt>
                <c:pt idx="5536">
                  <c:v>103.4229212653</c:v>
                </c:pt>
                <c:pt idx="5537">
                  <c:v>104.44446282165</c:v>
                </c:pt>
                <c:pt idx="5538">
                  <c:v>102.94071833353</c:v>
                </c:pt>
                <c:pt idx="5539">
                  <c:v>104.05530765455</c:v>
                </c:pt>
                <c:pt idx="5540">
                  <c:v>102.67978918505</c:v>
                </c:pt>
                <c:pt idx="5541">
                  <c:v>103.8789936709</c:v>
                </c:pt>
                <c:pt idx="5542">
                  <c:v>102.68110116005</c:v>
                </c:pt>
                <c:pt idx="5543">
                  <c:v>103.7330327551</c:v>
                </c:pt>
                <c:pt idx="5544">
                  <c:v>102.30961071408</c:v>
                </c:pt>
                <c:pt idx="5545">
                  <c:v>103.13183219976</c:v>
                </c:pt>
                <c:pt idx="5546">
                  <c:v>102.37098967025</c:v>
                </c:pt>
                <c:pt idx="5547">
                  <c:v>103.398594446</c:v>
                </c:pt>
                <c:pt idx="5548">
                  <c:v>104.64351252481</c:v>
                </c:pt>
                <c:pt idx="5549">
                  <c:v>102.79270775046</c:v>
                </c:pt>
                <c:pt idx="5550">
                  <c:v>104.1951683801</c:v>
                </c:pt>
                <c:pt idx="5551">
                  <c:v>102.72225658464</c:v>
                </c:pt>
                <c:pt idx="5552">
                  <c:v>104.05530765455</c:v>
                </c:pt>
                <c:pt idx="5553">
                  <c:v>102.881741963</c:v>
                </c:pt>
                <c:pt idx="5554">
                  <c:v>103.88739821075</c:v>
                </c:pt>
                <c:pt idx="5555">
                  <c:v>103.1310733754</c:v>
                </c:pt>
                <c:pt idx="5556">
                  <c:v>104.20126857035</c:v>
                </c:pt>
                <c:pt idx="5557">
                  <c:v>102.96688583055</c:v>
                </c:pt>
                <c:pt idx="5558">
                  <c:v>103.80242651548</c:v>
                </c:pt>
                <c:pt idx="5559">
                  <c:v>102.83918851465</c:v>
                </c:pt>
                <c:pt idx="5560">
                  <c:v>103.8789936709</c:v>
                </c:pt>
                <c:pt idx="5561">
                  <c:v>102.50379483575</c:v>
                </c:pt>
                <c:pt idx="5562">
                  <c:v>103.7087059358</c:v>
                </c:pt>
                <c:pt idx="5563">
                  <c:v>104.71812105335</c:v>
                </c:pt>
                <c:pt idx="5564">
                  <c:v>103.40469463625</c:v>
                </c:pt>
                <c:pt idx="5565">
                  <c:v>104.57038449067</c:v>
                </c:pt>
                <c:pt idx="5566">
                  <c:v>103.2664901555</c:v>
                </c:pt>
                <c:pt idx="5567">
                  <c:v>103.85703272868</c:v>
                </c:pt>
                <c:pt idx="5568">
                  <c:v>102.52198460812</c:v>
                </c:pt>
                <c:pt idx="5569">
                  <c:v>103.6479258584</c:v>
                </c:pt>
                <c:pt idx="5570">
                  <c:v>102.37705288965</c:v>
                </c:pt>
                <c:pt idx="5571">
                  <c:v>103.11671268283</c:v>
                </c:pt>
                <c:pt idx="5572">
                  <c:v>104.322865696</c:v>
                </c:pt>
                <c:pt idx="5573">
                  <c:v>103.2664901555</c:v>
                </c:pt>
                <c:pt idx="5574">
                  <c:v>103.9397737483</c:v>
                </c:pt>
                <c:pt idx="5575">
                  <c:v>102.97401506455</c:v>
                </c:pt>
                <c:pt idx="5576">
                  <c:v>103.806013213</c:v>
                </c:pt>
                <c:pt idx="5577">
                  <c:v>102.79730750485</c:v>
                </c:pt>
                <c:pt idx="5578">
                  <c:v>103.84532781175</c:v>
                </c:pt>
                <c:pt idx="5579">
                  <c:v>102.65720100783</c:v>
                </c:pt>
                <c:pt idx="5580">
                  <c:v>103.90834195399</c:v>
                </c:pt>
                <c:pt idx="5581">
                  <c:v>102.12147755117</c:v>
                </c:pt>
                <c:pt idx="5582">
                  <c:v>103.1349024552</c:v>
                </c:pt>
                <c:pt idx="5583">
                  <c:v>104.36541914435</c:v>
                </c:pt>
                <c:pt idx="5584">
                  <c:v>103.35788167537</c:v>
                </c:pt>
                <c:pt idx="5585">
                  <c:v>104.22308189692</c:v>
                </c:pt>
                <c:pt idx="5586">
                  <c:v>102.93745104748</c:v>
                </c:pt>
                <c:pt idx="5587">
                  <c:v>103.751296355</c:v>
                </c:pt>
                <c:pt idx="5588">
                  <c:v>102.96815722263</c:v>
                </c:pt>
                <c:pt idx="5589">
                  <c:v>103.86359129748</c:v>
                </c:pt>
                <c:pt idx="5590">
                  <c:v>102.65108848218</c:v>
                </c:pt>
                <c:pt idx="5591">
                  <c:v>103.69907174347</c:v>
                </c:pt>
                <c:pt idx="5592">
                  <c:v>102.50486945951</c:v>
                </c:pt>
                <c:pt idx="5593">
                  <c:v>103.73740265014</c:v>
                </c:pt>
                <c:pt idx="5594">
                  <c:v>104.81805086158</c:v>
                </c:pt>
                <c:pt idx="5595">
                  <c:v>103.46547471365</c:v>
                </c:pt>
                <c:pt idx="5596">
                  <c:v>104.75928005606</c:v>
                </c:pt>
                <c:pt idx="5597">
                  <c:v>103.53458923507</c:v>
                </c:pt>
                <c:pt idx="5598">
                  <c:v>104.52163246791</c:v>
                </c:pt>
                <c:pt idx="5740">
                  <c:v>116.52165097398</c:v>
                </c:pt>
                <c:pt idx="5741">
                  <c:v>106.809215326</c:v>
                </c:pt>
                <c:pt idx="5742">
                  <c:v>106.8964268928</c:v>
                </c:pt>
                <c:pt idx="5743">
                  <c:v>107.99713947088</c:v>
                </c:pt>
                <c:pt idx="5744">
                  <c:v>106.30308976875</c:v>
                </c:pt>
                <c:pt idx="5745">
                  <c:v>107.85874254144</c:v>
                </c:pt>
                <c:pt idx="5746">
                  <c:v>106.84703373124</c:v>
                </c:pt>
                <c:pt idx="5747">
                  <c:v>107.89947358608</c:v>
                </c:pt>
                <c:pt idx="5748">
                  <c:v>106.21668964445</c:v>
                </c:pt>
                <c:pt idx="5749">
                  <c:v>107.32776947256</c:v>
                </c:pt>
                <c:pt idx="5750">
                  <c:v>106.47521022116</c:v>
                </c:pt>
                <c:pt idx="5751">
                  <c:v>101.44620528768</c:v>
                </c:pt>
                <c:pt idx="5800">
                  <c:v>107.2442467328</c:v>
                </c:pt>
                <c:pt idx="5801">
                  <c:v>108.2521271936</c:v>
                </c:pt>
                <c:pt idx="5802">
                  <c:v>106.9716476544</c:v>
                </c:pt>
                <c:pt idx="5803">
                  <c:v>107.9922080384</c:v>
                </c:pt>
                <c:pt idx="5804">
                  <c:v>106.47946089768</c:v>
                </c:pt>
                <c:pt idx="5805">
                  <c:v>107.7069675776</c:v>
                </c:pt>
                <c:pt idx="5806">
                  <c:v>108.7212072704</c:v>
                </c:pt>
                <c:pt idx="5807">
                  <c:v>107.3583275008</c:v>
                </c:pt>
                <c:pt idx="5808">
                  <c:v>108.17500547484</c:v>
                </c:pt>
                <c:pt idx="5809">
                  <c:v>106.81476936836</c:v>
                </c:pt>
                <c:pt idx="5810">
                  <c:v>107.69955687064</c:v>
                </c:pt>
                <c:pt idx="5811">
                  <c:v>106.63763325416</c:v>
                </c:pt>
                <c:pt idx="5812">
                  <c:v>107.8908071936</c:v>
                </c:pt>
                <c:pt idx="5813">
                  <c:v>106.6737272704</c:v>
                </c:pt>
                <c:pt idx="5814">
                  <c:v>107.28911569616</c:v>
                </c:pt>
                <c:pt idx="5815">
                  <c:v>108.5419330304</c:v>
                </c:pt>
                <c:pt idx="5816">
                  <c:v>107.2829395412</c:v>
                </c:pt>
                <c:pt idx="5817">
                  <c:v>108.28045532832</c:v>
                </c:pt>
                <c:pt idx="5818">
                  <c:v>107.15021604512</c:v>
                </c:pt>
                <c:pt idx="5819">
                  <c:v>108.37110534676</c:v>
                </c:pt>
                <c:pt idx="5820">
                  <c:v>106.79029779512</c:v>
                </c:pt>
                <c:pt idx="5821">
                  <c:v>107.3744488928</c:v>
                </c:pt>
                <c:pt idx="5822">
                  <c:v>106.37436114052</c:v>
                </c:pt>
                <c:pt idx="5823">
                  <c:v>107.58588029056</c:v>
                </c:pt>
                <c:pt idx="5824">
                  <c:v>108.8962052588</c:v>
                </c:pt>
                <c:pt idx="5825">
                  <c:v>107.44698063952</c:v>
                </c:pt>
                <c:pt idx="5826">
                  <c:v>108.52673538952</c:v>
                </c:pt>
                <c:pt idx="5827">
                  <c:v>107.42210967392</c:v>
                </c:pt>
                <c:pt idx="5828">
                  <c:v>108.548279927</c:v>
                </c:pt>
                <c:pt idx="5829">
                  <c:v>107.33356084984</c:v>
                </c:pt>
                <c:pt idx="5830">
                  <c:v>108.40907132824</c:v>
                </c:pt>
                <c:pt idx="5831">
                  <c:v>107.3202877312</c:v>
                </c:pt>
                <c:pt idx="5832">
                  <c:v>108.2521271936</c:v>
                </c:pt>
                <c:pt idx="5833">
                  <c:v>106.946287808</c:v>
                </c:pt>
                <c:pt idx="5834">
                  <c:v>108.0556076544</c:v>
                </c:pt>
                <c:pt idx="5835">
                  <c:v>109.0164116338</c:v>
                </c:pt>
                <c:pt idx="5836">
                  <c:v>108.0175678848</c:v>
                </c:pt>
                <c:pt idx="5837">
                  <c:v>109.33219641244</c:v>
                </c:pt>
                <c:pt idx="5838">
                  <c:v>107.65621399336</c:v>
                </c:pt>
                <c:pt idx="5839">
                  <c:v>108.9494073472</c:v>
                </c:pt>
                <c:pt idx="5840">
                  <c:v>107.6435679616</c:v>
                </c:pt>
                <c:pt idx="5841">
                  <c:v>108.7465671168</c:v>
                </c:pt>
                <c:pt idx="5842">
                  <c:v>107.73169729712</c:v>
                </c:pt>
                <c:pt idx="5843">
                  <c:v>108.76694184516</c:v>
                </c:pt>
                <c:pt idx="5844">
                  <c:v>107.2188868864</c:v>
                </c:pt>
                <c:pt idx="5845">
                  <c:v>108.1950482688</c:v>
                </c:pt>
                <c:pt idx="5846">
                  <c:v>107.16644272984</c:v>
                </c:pt>
                <c:pt idx="5847">
                  <c:v>108.18898275864</c:v>
                </c:pt>
                <c:pt idx="5848">
                  <c:v>109.30045442212</c:v>
                </c:pt>
                <c:pt idx="5849">
                  <c:v>108.12481945904</c:v>
                </c:pt>
                <c:pt idx="5850">
                  <c:v>108.93843354712</c:v>
                </c:pt>
                <c:pt idx="5851">
                  <c:v>107.68091783572</c:v>
                </c:pt>
                <c:pt idx="5852">
                  <c:v>108.728866903</c:v>
                </c:pt>
                <c:pt idx="5853">
                  <c:v>107.65391957432</c:v>
                </c:pt>
                <c:pt idx="5854">
                  <c:v>108.49385260484</c:v>
                </c:pt>
                <c:pt idx="5855">
                  <c:v>107.34849818824</c:v>
                </c:pt>
                <c:pt idx="5856">
                  <c:v>108.30937228544</c:v>
                </c:pt>
                <c:pt idx="5857">
                  <c:v>109.43568619096</c:v>
                </c:pt>
                <c:pt idx="5858">
                  <c:v>107.95400707604</c:v>
                </c:pt>
                <c:pt idx="5859">
                  <c:v>109.27663028544</c:v>
                </c:pt>
                <c:pt idx="5860">
                  <c:v>107.37783526188</c:v>
                </c:pt>
                <c:pt idx="5861">
                  <c:v>108.88128251832</c:v>
                </c:pt>
                <c:pt idx="5862">
                  <c:v>107.78121072712</c:v>
                </c:pt>
                <c:pt idx="5863">
                  <c:v>109.06059064976</c:v>
                </c:pt>
                <c:pt idx="5864">
                  <c:v>107.42049449908</c:v>
                </c:pt>
                <c:pt idx="5865">
                  <c:v>108.72301049656</c:v>
                </c:pt>
                <c:pt idx="5866">
                  <c:v>107.488479766</c:v>
                </c:pt>
                <c:pt idx="5867">
                  <c:v>108.43027953544</c:v>
                </c:pt>
                <c:pt idx="5868">
                  <c:v>106.7054463488</c:v>
                </c:pt>
                <c:pt idx="5869">
                  <c:v>108.2075393632</c:v>
                </c:pt>
                <c:pt idx="5870">
                  <c:v>109.12262976832</c:v>
                </c:pt>
                <c:pt idx="5871">
                  <c:v>108.0357543424</c:v>
                </c:pt>
                <c:pt idx="5872">
                  <c:v>109.08569355624</c:v>
                </c:pt>
                <c:pt idx="5873">
                  <c:v>107.80666895768</c:v>
                </c:pt>
                <c:pt idx="5874">
                  <c:v>108.8757211896</c:v>
                </c:pt>
                <c:pt idx="5875">
                  <c:v>107.40778997984</c:v>
                </c:pt>
                <c:pt idx="5876">
                  <c:v>108.51292869148</c:v>
                </c:pt>
                <c:pt idx="5877">
                  <c:v>107.43756330488</c:v>
                </c:pt>
                <c:pt idx="5878">
                  <c:v>108.52572855488</c:v>
                </c:pt>
                <c:pt idx="5879">
                  <c:v>107.17029057432</c:v>
                </c:pt>
                <c:pt idx="5880">
                  <c:v>108.32210140072</c:v>
                </c:pt>
                <c:pt idx="5881">
                  <c:v>106.84253541256</c:v>
                </c:pt>
                <c:pt idx="5882">
                  <c:v>108.0866321132</c:v>
                </c:pt>
                <c:pt idx="5883">
                  <c:v>108.7845683456</c:v>
                </c:pt>
                <c:pt idx="5884">
                  <c:v>107.87665974656</c:v>
                </c:pt>
                <c:pt idx="5885">
                  <c:v>108.79872245104</c:v>
                </c:pt>
                <c:pt idx="5886">
                  <c:v>107.50942613376</c:v>
                </c:pt>
                <c:pt idx="5887">
                  <c:v>108.6589727394</c:v>
                </c:pt>
                <c:pt idx="5888">
                  <c:v>107.62846134376</c:v>
                </c:pt>
                <c:pt idx="5889">
                  <c:v>108.73570092152</c:v>
                </c:pt>
                <c:pt idx="5890">
                  <c:v>107.26807888376</c:v>
                </c:pt>
                <c:pt idx="5891">
                  <c:v>108.49392511184</c:v>
                </c:pt>
                <c:pt idx="5892">
                  <c:v>107.46664809032</c:v>
                </c:pt>
                <c:pt idx="5893">
                  <c:v>108.57602714976</c:v>
                </c:pt>
                <c:pt idx="5894">
                  <c:v>106.918762528</c:v>
                </c:pt>
                <c:pt idx="5895">
                  <c:v>107.79572704</c:v>
                </c:pt>
                <c:pt idx="5896">
                  <c:v>106.82349794148</c:v>
                </c:pt>
                <c:pt idx="5897">
                  <c:v>108.13754857432</c:v>
                </c:pt>
                <c:pt idx="5898">
                  <c:v>109.26390117016</c:v>
                </c:pt>
                <c:pt idx="5899">
                  <c:v>107.99756699656</c:v>
                </c:pt>
                <c:pt idx="5900">
                  <c:v>109.271007504</c:v>
                </c:pt>
                <c:pt idx="5901">
                  <c:v>107.95756906344</c:v>
                </c:pt>
                <c:pt idx="5902">
                  <c:v>108.8120756132</c:v>
                </c:pt>
                <c:pt idx="5903">
                  <c:v>107.50120888128</c:v>
                </c:pt>
                <c:pt idx="5904">
                  <c:v>108.80555518844</c:v>
                </c:pt>
                <c:pt idx="5905">
                  <c:v>107.40575986184</c:v>
                </c:pt>
                <c:pt idx="5906">
                  <c:v>108.7226754474</c:v>
                </c:pt>
                <c:pt idx="5907">
                  <c:v>107.26573959376</c:v>
                </c:pt>
                <c:pt idx="5908">
                  <c:v>108.62064575684</c:v>
                </c:pt>
                <c:pt idx="5909">
                  <c:v>107.62919714352</c:v>
                </c:pt>
                <c:pt idx="5910">
                  <c:v>108.3920921896</c:v>
                </c:pt>
                <c:pt idx="5911">
                  <c:v>107.57808391408</c:v>
                </c:pt>
                <c:pt idx="5912">
                  <c:v>108.52501230448</c:v>
                </c:pt>
                <c:pt idx="5913">
                  <c:v>107.52697068464</c:v>
                </c:pt>
                <c:pt idx="5914">
                  <c:v>108.52989303312</c:v>
                </c:pt>
                <c:pt idx="5915">
                  <c:v>109.392148379</c:v>
                </c:pt>
                <c:pt idx="5916">
                  <c:v>108.02769509316</c:v>
                </c:pt>
                <c:pt idx="5917">
                  <c:v>109.33480987728</c:v>
                </c:pt>
                <c:pt idx="5918">
                  <c:v>107.80456329268</c:v>
                </c:pt>
                <c:pt idx="5919">
                  <c:v>108.86292750684</c:v>
                </c:pt>
                <c:pt idx="5920">
                  <c:v>108.0027636334</c:v>
                </c:pt>
                <c:pt idx="5921">
                  <c:v>109.0588280482</c:v>
                </c:pt>
                <c:pt idx="5922">
                  <c:v>107.53337925824</c:v>
                </c:pt>
                <c:pt idx="5923">
                  <c:v>108.51711472576</c:v>
                </c:pt>
                <c:pt idx="5924">
                  <c:v>109.58392861104</c:v>
                </c:pt>
                <c:pt idx="5925">
                  <c:v>108.4379845198</c:v>
                </c:pt>
                <c:pt idx="5926">
                  <c:v>109.3724408096</c:v>
                </c:pt>
                <c:pt idx="5927">
                  <c:v>108.0731601448</c:v>
                </c:pt>
                <c:pt idx="5928">
                  <c:v>109.77747426272</c:v>
                </c:pt>
                <c:pt idx="5929">
                  <c:v>126.5864134788</c:v>
                </c:pt>
                <c:pt idx="5930">
                  <c:v>136.50530631287</c:v>
                </c:pt>
                <c:pt idx="5931">
                  <c:v>134.83900186977</c:v>
                </c:pt>
                <c:pt idx="5932">
                  <c:v>136.39387998206</c:v>
                </c:pt>
                <c:pt idx="5933">
                  <c:v>137.75784902726</c:v>
                </c:pt>
                <c:pt idx="5934">
                  <c:v>135.89645493787</c:v>
                </c:pt>
                <c:pt idx="5935">
                  <c:v>137.52515473736</c:v>
                </c:pt>
                <c:pt idx="5936">
                  <c:v>135.92854018513</c:v>
                </c:pt>
                <c:pt idx="5937">
                  <c:v>137.44662671941</c:v>
                </c:pt>
                <c:pt idx="5938">
                  <c:v>135.99903597588</c:v>
                </c:pt>
                <c:pt idx="5939">
                  <c:v>137.24577300248</c:v>
                </c:pt>
                <c:pt idx="5940">
                  <c:v>135.71095941366</c:v>
                </c:pt>
                <c:pt idx="5941">
                  <c:v>137.3108641513</c:v>
                </c:pt>
                <c:pt idx="5942">
                  <c:v>135.54220515964</c:v>
                </c:pt>
                <c:pt idx="5943">
                  <c:v>137.33525679328</c:v>
                </c:pt>
                <c:pt idx="5944">
                  <c:v>134.70402059645</c:v>
                </c:pt>
                <c:pt idx="5945">
                  <c:v>134.90396844359</c:v>
                </c:pt>
                <c:pt idx="5946">
                  <c:v>133.78830672518</c:v>
                </c:pt>
                <c:pt idx="5947">
                  <c:v>135.5258803224</c:v>
                </c:pt>
                <c:pt idx="5948">
                  <c:v>136.97719528962</c:v>
                </c:pt>
                <c:pt idx="5949">
                  <c:v>134.6290875204</c:v>
                </c:pt>
                <c:pt idx="5950">
                  <c:v>135.0332955101</c:v>
                </c:pt>
                <c:pt idx="5951">
                  <c:v>131.99165675269</c:v>
                </c:pt>
                <c:pt idx="5952">
                  <c:v>130.77380851344</c:v>
                </c:pt>
                <c:pt idx="5953">
                  <c:v>122.41353451617</c:v>
                </c:pt>
                <c:pt idx="5954">
                  <c:v>122.134698153</c:v>
                </c:pt>
                <c:pt idx="5955">
                  <c:v>120.51640294966</c:v>
                </c:pt>
                <c:pt idx="5956">
                  <c:v>116.95172676984</c:v>
                </c:pt>
                <c:pt idx="5957">
                  <c:v>113.97012221331</c:v>
                </c:pt>
                <c:pt idx="5958">
                  <c:v>93.39437550174</c:v>
                </c:pt>
                <c:pt idx="6063">
                  <c:v>113.6824159193</c:v>
                </c:pt>
                <c:pt idx="6064">
                  <c:v>129.02655790729</c:v>
                </c:pt>
                <c:pt idx="6065">
                  <c:v>134.26364607975</c:v>
                </c:pt>
                <c:pt idx="6066">
                  <c:v>137.57316661858</c:v>
                </c:pt>
                <c:pt idx="6067">
                  <c:v>140.4813402724201</c:v>
                </c:pt>
                <c:pt idx="6068">
                  <c:v>138.81513683954</c:v>
                </c:pt>
                <c:pt idx="6069">
                  <c:v>139.83947813024</c:v>
                </c:pt>
                <c:pt idx="6070">
                  <c:v>138.3367077295</c:v>
                </c:pt>
                <c:pt idx="6071">
                  <c:v>139.44666445794</c:v>
                </c:pt>
                <c:pt idx="6072">
                  <c:v>137.37957337076</c:v>
                </c:pt>
                <c:pt idx="6073">
                  <c:v>138.5329818355</c:v>
                </c:pt>
                <c:pt idx="6074">
                  <c:v>139.2437586093399</c:v>
                </c:pt>
                <c:pt idx="6075">
                  <c:v>133.75543568166</c:v>
                </c:pt>
                <c:pt idx="6076">
                  <c:v>132.32790433152</c:v>
                </c:pt>
                <c:pt idx="6077">
                  <c:v>127.9788218226</c:v>
                </c:pt>
                <c:pt idx="6078">
                  <c:v>125.14332248455</c:v>
                </c:pt>
                <c:pt idx="6079">
                  <c:v>118.9315324733</c:v>
                </c:pt>
                <c:pt idx="6080">
                  <c:v>116.27976818265</c:v>
                </c:pt>
                <c:pt idx="6081">
                  <c:v>114.97416050952</c:v>
                </c:pt>
                <c:pt idx="6082">
                  <c:v>112.44492821064</c:v>
                </c:pt>
                <c:pt idx="6083">
                  <c:v>113.2518905334</c:v>
                </c:pt>
                <c:pt idx="6084">
                  <c:v>111.79240780788</c:v>
                </c:pt>
                <c:pt idx="6085">
                  <c:v>112.78751333301</c:v>
                </c:pt>
                <c:pt idx="6086">
                  <c:v>114.19108609095</c:v>
                </c:pt>
                <c:pt idx="6087">
                  <c:v>112.33640635749</c:v>
                </c:pt>
                <c:pt idx="6088">
                  <c:v>113.14130298669</c:v>
                </c:pt>
                <c:pt idx="6089">
                  <c:v>111.93833994642</c:v>
                </c:pt>
                <c:pt idx="6090">
                  <c:v>112.80078355788</c:v>
                </c:pt>
                <c:pt idx="6091">
                  <c:v>114.09983034051</c:v>
                </c:pt>
                <c:pt idx="6092">
                  <c:v>112.68419457723</c:v>
                </c:pt>
                <c:pt idx="6093">
                  <c:v>113.78083545825</c:v>
                </c:pt>
                <c:pt idx="6094">
                  <c:v>112.43826059529</c:v>
                </c:pt>
                <c:pt idx="6095">
                  <c:v>113.54156909166</c:v>
                </c:pt>
                <c:pt idx="6096">
                  <c:v>112.18569940779</c:v>
                </c:pt>
                <c:pt idx="6097">
                  <c:v>113.24245582608</c:v>
                </c:pt>
                <c:pt idx="6098">
                  <c:v>111.68628634395</c:v>
                </c:pt>
                <c:pt idx="6099">
                  <c:v>112.67473658913</c:v>
                </c:pt>
                <c:pt idx="6100">
                  <c:v>113.96025492585</c:v>
                </c:pt>
                <c:pt idx="6101">
                  <c:v>112.33640635749</c:v>
                </c:pt>
                <c:pt idx="6102">
                  <c:v>113.33151188262</c:v>
                </c:pt>
                <c:pt idx="6103">
                  <c:v>111.91845477663</c:v>
                </c:pt>
                <c:pt idx="6104">
                  <c:v>113.17602213132</c:v>
                </c:pt>
                <c:pt idx="6105">
                  <c:v>111.86670452553</c:v>
                </c:pt>
                <c:pt idx="6106">
                  <c:v>112.71454726374</c:v>
                </c:pt>
                <c:pt idx="6107">
                  <c:v>114.00680700393</c:v>
                </c:pt>
                <c:pt idx="6108">
                  <c:v>112.59113083086</c:v>
                </c:pt>
                <c:pt idx="6109">
                  <c:v>113.28696464355</c:v>
                </c:pt>
                <c:pt idx="6110">
                  <c:v>112.15066354434</c:v>
                </c:pt>
                <c:pt idx="6111">
                  <c:v>113.26516075827</c:v>
                </c:pt>
                <c:pt idx="6112">
                  <c:v>111.91183983171</c:v>
                </c:pt>
                <c:pt idx="6113">
                  <c:v>112.96664120124</c:v>
                </c:pt>
                <c:pt idx="6114">
                  <c:v>113.91528077181</c:v>
                </c:pt>
                <c:pt idx="6115">
                  <c:v>112.53541939551</c:v>
                </c:pt>
                <c:pt idx="6116">
                  <c:v>104.17692353748</c:v>
                </c:pt>
                <c:pt idx="6117">
                  <c:v>92.77963117391984</c:v>
                </c:pt>
                <c:pt idx="6265">
                  <c:v>110.38315538816</c:v>
                </c:pt>
                <c:pt idx="6266">
                  <c:v>111.40924316928</c:v>
                </c:pt>
                <c:pt idx="6267">
                  <c:v>109.875399416</c:v>
                </c:pt>
                <c:pt idx="6268">
                  <c:v>111.16744376768</c:v>
                </c:pt>
                <c:pt idx="6269">
                  <c:v>110.99748878976</c:v>
                </c:pt>
                <c:pt idx="6270">
                  <c:v>110.7234565764</c:v>
                </c:pt>
                <c:pt idx="6271">
                  <c:v>111.8454605522</c:v>
                </c:pt>
                <c:pt idx="6272">
                  <c:v>110.5081701548</c:v>
                </c:pt>
                <c:pt idx="6273">
                  <c:v>111.7556302496</c:v>
                </c:pt>
                <c:pt idx="6274">
                  <c:v>110.2863791324</c:v>
                </c:pt>
                <c:pt idx="6275">
                  <c:v>111.57915841024</c:v>
                </c:pt>
                <c:pt idx="6276">
                  <c:v>110.058043847</c:v>
                </c:pt>
                <c:pt idx="6277">
                  <c:v>111.1083385652</c:v>
                </c:pt>
                <c:pt idx="6278">
                  <c:v>112.0803004384</c:v>
                </c:pt>
                <c:pt idx="6279">
                  <c:v>110.40406544304</c:v>
                </c:pt>
                <c:pt idx="6280">
                  <c:v>111.669320722</c:v>
                </c:pt>
                <c:pt idx="6281">
                  <c:v>110.3450791884</c:v>
                </c:pt>
                <c:pt idx="6282">
                  <c:v>111.57915841024</c:v>
                </c:pt>
                <c:pt idx="6283">
                  <c:v>110.0515392462</c:v>
                </c:pt>
                <c:pt idx="6284">
                  <c:v>111.114843166</c:v>
                </c:pt>
                <c:pt idx="6285">
                  <c:v>110.68402781872</c:v>
                </c:pt>
                <c:pt idx="6286">
                  <c:v>110.56680940888</c:v>
                </c:pt>
                <c:pt idx="6287">
                  <c:v>111.8258674254</c:v>
                </c:pt>
                <c:pt idx="6288">
                  <c:v>110.29987130096</c:v>
                </c:pt>
                <c:pt idx="6289">
                  <c:v>111.5258228824</c:v>
                </c:pt>
                <c:pt idx="6290">
                  <c:v>109.9732460634</c:v>
                </c:pt>
                <c:pt idx="6291">
                  <c:v>110.846811372</c:v>
                </c:pt>
                <c:pt idx="6292">
                  <c:v>109.7971458954</c:v>
                </c:pt>
                <c:pt idx="6293">
                  <c:v>110.8800032798</c:v>
                </c:pt>
                <c:pt idx="6294">
                  <c:v>111.85601397992</c:v>
                </c:pt>
                <c:pt idx="6295">
                  <c:v>110.93867808896</c:v>
                </c:pt>
                <c:pt idx="6296">
                  <c:v>111.68020615888</c:v>
                </c:pt>
                <c:pt idx="6297">
                  <c:v>110.38450924768</c:v>
                </c:pt>
                <c:pt idx="6298">
                  <c:v>111.7215161772</c:v>
                </c:pt>
                <c:pt idx="6299">
                  <c:v>110.18269247856</c:v>
                </c:pt>
                <c:pt idx="6300">
                  <c:v>111.77526030784</c:v>
                </c:pt>
                <c:pt idx="6301">
                  <c:v>109.75366000776</c:v>
                </c:pt>
                <c:pt idx="6302">
                  <c:v>111.01608726544</c:v>
                </c:pt>
                <c:pt idx="6303">
                  <c:v>109.9797903264</c:v>
                </c:pt>
                <c:pt idx="6304">
                  <c:v>111.29162176768</c:v>
                </c:pt>
                <c:pt idx="6305">
                  <c:v>109.7906016324</c:v>
                </c:pt>
                <c:pt idx="6306">
                  <c:v>111.0759295488</c:v>
                </c:pt>
                <c:pt idx="6307">
                  <c:v>112.2523422496</c:v>
                </c:pt>
                <c:pt idx="6308">
                  <c:v>110.7104077126</c:v>
                </c:pt>
                <c:pt idx="6309">
                  <c:v>111.66068955096</c:v>
                </c:pt>
                <c:pt idx="6310">
                  <c:v>110.5407724832</c:v>
                </c:pt>
                <c:pt idx="6311">
                  <c:v>111.5779786754</c:v>
                </c:pt>
                <c:pt idx="6312">
                  <c:v>110.2276790764</c:v>
                </c:pt>
                <c:pt idx="6313">
                  <c:v>111.4419069504</c:v>
                </c:pt>
                <c:pt idx="6314">
                  <c:v>110.36163108308</c:v>
                </c:pt>
                <c:pt idx="6315">
                  <c:v>110.9648010634</c:v>
                </c:pt>
                <c:pt idx="6316">
                  <c:v>109.7123084496</c:v>
                </c:pt>
                <c:pt idx="6317">
                  <c:v>110.97134187008</c:v>
                </c:pt>
                <c:pt idx="6318">
                  <c:v>112.1281642496</c:v>
                </c:pt>
                <c:pt idx="6319">
                  <c:v>92.68647619339976</c:v>
                </c:pt>
                <c:pt idx="6329">
                  <c:v>81.0293193292</c:v>
                </c:pt>
                <c:pt idx="6330">
                  <c:v>80.90537495420001</c:v>
                </c:pt>
                <c:pt idx="6331">
                  <c:v>90.70336619339989</c:v>
                </c:pt>
                <c:pt idx="6332">
                  <c:v>106.8224808954</c:v>
                </c:pt>
                <c:pt idx="6333">
                  <c:v>111.6968195488</c:v>
                </c:pt>
                <c:pt idx="6334">
                  <c:v>110.396228848</c:v>
                </c:pt>
                <c:pt idx="6335">
                  <c:v>111.42887322752</c:v>
                </c:pt>
                <c:pt idx="6336">
                  <c:v>110.04328516928</c:v>
                </c:pt>
                <c:pt idx="6337">
                  <c:v>111.06941268736</c:v>
                </c:pt>
                <c:pt idx="6338">
                  <c:v>112.0607073116</c:v>
                </c:pt>
                <c:pt idx="6339">
                  <c:v>110.9517515488</c:v>
                </c:pt>
                <c:pt idx="6340">
                  <c:v>112.2801976816</c:v>
                </c:pt>
                <c:pt idx="6341">
                  <c:v>110.74261592832</c:v>
                </c:pt>
                <c:pt idx="6342">
                  <c:v>111.8798082496</c:v>
                </c:pt>
                <c:pt idx="6343">
                  <c:v>110.65765830784</c:v>
                </c:pt>
                <c:pt idx="6344">
                  <c:v>111.76870370944</c:v>
                </c:pt>
                <c:pt idx="6345">
                  <c:v>110.48774306688</c:v>
                </c:pt>
                <c:pt idx="6346">
                  <c:v>111.61186192832</c:v>
                </c:pt>
                <c:pt idx="6347">
                  <c:v>110.129832429</c:v>
                </c:pt>
                <c:pt idx="6348">
                  <c:v>111.45498041024</c:v>
                </c:pt>
                <c:pt idx="6349">
                  <c:v>110.36820001688</c:v>
                </c:pt>
                <c:pt idx="6350">
                  <c:v>111.48790464188</c:v>
                </c:pt>
                <c:pt idx="6351">
                  <c:v>110.0890621472</c:v>
                </c:pt>
                <c:pt idx="6352">
                  <c:v>111.41584542868</c:v>
                </c:pt>
                <c:pt idx="6353">
                  <c:v>110.19139616836</c:v>
                </c:pt>
                <c:pt idx="6354">
                  <c:v>111.33072797132</c:v>
                </c:pt>
                <c:pt idx="6355">
                  <c:v>112.04495142208</c:v>
                </c:pt>
                <c:pt idx="6356">
                  <c:v>111.61082421148</c:v>
                </c:pt>
                <c:pt idx="6357">
                  <c:v>112.78072947372</c:v>
                </c:pt>
                <c:pt idx="6358">
                  <c:v>111.28395727016</c:v>
                </c:pt>
                <c:pt idx="6359">
                  <c:v>112.66899784668</c:v>
                </c:pt>
                <c:pt idx="6360">
                  <c:v>111.2624820824</c:v>
                </c:pt>
                <c:pt idx="6361">
                  <c:v>112.21550601056</c:v>
                </c:pt>
                <c:pt idx="6362">
                  <c:v>110.91002152016</c:v>
                </c:pt>
                <c:pt idx="6363">
                  <c:v>112.02524750096</c:v>
                </c:pt>
                <c:pt idx="6364">
                  <c:v>110.70009897592</c:v>
                </c:pt>
                <c:pt idx="6365">
                  <c:v>112.29370543581</c:v>
                </c:pt>
                <c:pt idx="6366">
                  <c:v>110.98993342146</c:v>
                </c:pt>
                <c:pt idx="6367">
                  <c:v>112.12911748092</c:v>
                </c:pt>
                <c:pt idx="6368">
                  <c:v>110.851649112</c:v>
                </c:pt>
                <c:pt idx="6369">
                  <c:v>111.84088107016</c:v>
                </c:pt>
                <c:pt idx="6370">
                  <c:v>110.77922400609</c:v>
                </c:pt>
                <c:pt idx="6371">
                  <c:v>112.067991513</c:v>
                </c:pt>
                <c:pt idx="6372">
                  <c:v>113.00486472618</c:v>
                </c:pt>
                <c:pt idx="6373">
                  <c:v>111.49253894108</c:v>
                </c:pt>
                <c:pt idx="6374">
                  <c:v>113.1037312995</c:v>
                </c:pt>
                <c:pt idx="6375">
                  <c:v>111.56280840237</c:v>
                </c:pt>
                <c:pt idx="6376">
                  <c:v>112.68882062112</c:v>
                </c:pt>
                <c:pt idx="6377">
                  <c:v>111.43113003126</c:v>
                </c:pt>
                <c:pt idx="6378">
                  <c:v>112.62296141757</c:v>
                </c:pt>
                <c:pt idx="6379">
                  <c:v>111.560028975</c:v>
                </c:pt>
                <c:pt idx="6380">
                  <c:v>112.28125393496</c:v>
                </c:pt>
                <c:pt idx="6381">
                  <c:v>111.19407693447</c:v>
                </c:pt>
                <c:pt idx="6382">
                  <c:v>112.38590832078</c:v>
                </c:pt>
                <c:pt idx="6383">
                  <c:v>110.769560187</c:v>
                </c:pt>
                <c:pt idx="6384">
                  <c:v>111.84743471352</c:v>
                </c:pt>
                <c:pt idx="6385">
                  <c:v>112.30687727652</c:v>
                </c:pt>
                <c:pt idx="6386">
                  <c:v>111.96246012975</c:v>
                </c:pt>
                <c:pt idx="6387">
                  <c:v>112.92587371791</c:v>
                </c:pt>
                <c:pt idx="6388">
                  <c:v>111.42024905792</c:v>
                </c:pt>
                <c:pt idx="6389">
                  <c:v>112.52441808036</c:v>
                </c:pt>
                <c:pt idx="6390">
                  <c:v>111.38500857078</c:v>
                </c:pt>
                <c:pt idx="6391">
                  <c:v>112.3272493222</c:v>
                </c:pt>
                <c:pt idx="6392">
                  <c:v>111.23355242061</c:v>
                </c:pt>
                <c:pt idx="6393">
                  <c:v>112.39908016149</c:v>
                </c:pt>
                <c:pt idx="6394">
                  <c:v>111.14138957163</c:v>
                </c:pt>
                <c:pt idx="6395">
                  <c:v>112.00520168904</c:v>
                </c:pt>
                <c:pt idx="6396">
                  <c:v>111.07184103675</c:v>
                </c:pt>
                <c:pt idx="6397">
                  <c:v>98.5118494294</c:v>
                </c:pt>
                <c:pt idx="6513">
                  <c:v>123.20998009332</c:v>
                </c:pt>
                <c:pt idx="6514">
                  <c:v>136.79914704471</c:v>
                </c:pt>
                <c:pt idx="6515">
                  <c:v>142.94819699505</c:v>
                </c:pt>
                <c:pt idx="6516">
                  <c:v>141.49338580755</c:v>
                </c:pt>
                <c:pt idx="6517">
                  <c:v>141.82025417694</c:v>
                </c:pt>
                <c:pt idx="6518">
                  <c:v>135.46868536908</c:v>
                </c:pt>
                <c:pt idx="6519">
                  <c:v>129.10082543376</c:v>
                </c:pt>
                <c:pt idx="6520">
                  <c:v>116.08910255787</c:v>
                </c:pt>
                <c:pt idx="6574">
                  <c:v>138.60403667826</c:v>
                </c:pt>
                <c:pt idx="6575">
                  <c:v>142.34189304888</c:v>
                </c:pt>
                <c:pt idx="6576">
                  <c:v>143.72229208446</c:v>
                </c:pt>
                <c:pt idx="6577">
                  <c:v>141.95475288783</c:v>
                </c:pt>
                <c:pt idx="6578">
                  <c:v>143.51922772347</c:v>
                </c:pt>
                <c:pt idx="6579">
                  <c:v>141.80809506063</c:v>
                </c:pt>
                <c:pt idx="6580">
                  <c:v>143.04716461824</c:v>
                </c:pt>
                <c:pt idx="6581">
                  <c:v>144.42958023006</c:v>
                </c:pt>
                <c:pt idx="6582">
                  <c:v>142.67626887483</c:v>
                </c:pt>
                <c:pt idx="6583">
                  <c:v>144.1337411603699</c:v>
                </c:pt>
                <c:pt idx="6584">
                  <c:v>142.36103769246</c:v>
                </c:pt>
                <c:pt idx="6585">
                  <c:v>143.66104076547</c:v>
                </c:pt>
                <c:pt idx="6586">
                  <c:v>145.03700437968</c:v>
                </c:pt>
                <c:pt idx="6587">
                  <c:v>142.53738853719</c:v>
                </c:pt>
                <c:pt idx="6588">
                  <c:v>144.31155164127</c:v>
                </c:pt>
                <c:pt idx="6589">
                  <c:v>142.48244163957</c:v>
                </c:pt>
                <c:pt idx="6590">
                  <c:v>143.3610249455701</c:v>
                </c:pt>
                <c:pt idx="6591">
                  <c:v>141.87056973318</c:v>
                </c:pt>
                <c:pt idx="6592">
                  <c:v>143.80581733203</c:v>
                </c:pt>
                <c:pt idx="6593">
                  <c:v>145.24717036335</c:v>
                </c:pt>
                <c:pt idx="6594">
                  <c:v>143.01645488094</c:v>
                </c:pt>
                <c:pt idx="6595">
                  <c:v>144.91038636945</c:v>
                </c:pt>
                <c:pt idx="6596">
                  <c:v>142.99658093733</c:v>
                </c:pt>
                <c:pt idx="6597">
                  <c:v>144.7494863076</c:v>
                </c:pt>
                <c:pt idx="6598">
                  <c:v>142.9995406329</c:v>
                </c:pt>
                <c:pt idx="6599">
                  <c:v>144.75512659773</c:v>
                </c:pt>
                <c:pt idx="6600">
                  <c:v>145.28927702487</c:v>
                </c:pt>
                <c:pt idx="6601">
                  <c:v>144.74134812129</c:v>
                </c:pt>
                <c:pt idx="6602">
                  <c:v>144.20874305565</c:v>
                </c:pt>
                <c:pt idx="6603">
                  <c:v>142.07912269224</c:v>
                </c:pt>
                <c:pt idx="6604">
                  <c:v>140.6618938851</c:v>
                </c:pt>
                <c:pt idx="6605">
                  <c:v>137.7382293231</c:v>
                </c:pt>
                <c:pt idx="6606">
                  <c:v>138.0049034413</c:v>
                </c:pt>
                <c:pt idx="6607">
                  <c:v>134.84035766881</c:v>
                </c:pt>
                <c:pt idx="6608">
                  <c:v>135.10210430007</c:v>
                </c:pt>
                <c:pt idx="6609">
                  <c:v>135.02994624164</c:v>
                </c:pt>
                <c:pt idx="6610">
                  <c:v>130.91304528312</c:v>
                </c:pt>
                <c:pt idx="6611">
                  <c:v>127.0392023692</c:v>
                </c:pt>
                <c:pt idx="6612">
                  <c:v>120.90166083338</c:v>
                </c:pt>
                <c:pt idx="6613">
                  <c:v>120.172780117</c:v>
                </c:pt>
                <c:pt idx="6614">
                  <c:v>117.04936609914</c:v>
                </c:pt>
                <c:pt idx="6615">
                  <c:v>117.5290116819</c:v>
                </c:pt>
                <c:pt idx="6616">
                  <c:v>118.4200979134</c:v>
                </c:pt>
                <c:pt idx="6617">
                  <c:v>116.54351659242</c:v>
                </c:pt>
                <c:pt idx="6618">
                  <c:v>117.7621169316</c:v>
                </c:pt>
                <c:pt idx="6619">
                  <c:v>116.37483319632</c:v>
                </c:pt>
                <c:pt idx="6620">
                  <c:v>117.7803046985</c:v>
                </c:pt>
                <c:pt idx="6621">
                  <c:v>116.16881170734</c:v>
                </c:pt>
                <c:pt idx="6622">
                  <c:v>117.05081251383</c:v>
                </c:pt>
                <c:pt idx="6623">
                  <c:v>116.10847629576</c:v>
                </c:pt>
                <c:pt idx="6624">
                  <c:v>117.21614052136</c:v>
                </c:pt>
                <c:pt idx="6625">
                  <c:v>118.15357446285</c:v>
                </c:pt>
                <c:pt idx="6626">
                  <c:v>116.73881562831</c:v>
                </c:pt>
                <c:pt idx="6627">
                  <c:v>118.0967503128</c:v>
                </c:pt>
                <c:pt idx="6628">
                  <c:v>116.86737395268</c:v>
                </c:pt>
                <c:pt idx="6629">
                  <c:v>117.9908045615</c:v>
                </c:pt>
                <c:pt idx="6630">
                  <c:v>116.30110445886</c:v>
                </c:pt>
                <c:pt idx="6631">
                  <c:v>117.15774825882</c:v>
                </c:pt>
                <c:pt idx="6632">
                  <c:v>118.68688818428</c:v>
                </c:pt>
                <c:pt idx="6633">
                  <c:v>116.95470164636</c:v>
                </c:pt>
                <c:pt idx="6634">
                  <c:v>117.98669500398</c:v>
                </c:pt>
                <c:pt idx="6635">
                  <c:v>116.61068991708</c:v>
                </c:pt>
                <c:pt idx="6636">
                  <c:v>117.7114939866</c:v>
                </c:pt>
                <c:pt idx="6637">
                  <c:v>116.0726906154</c:v>
                </c:pt>
                <c:pt idx="6638">
                  <c:v>117.36748225732</c:v>
                </c:pt>
                <c:pt idx="6639">
                  <c:v>118.50267076768</c:v>
                </c:pt>
                <c:pt idx="6640">
                  <c:v>117.25331881848</c:v>
                </c:pt>
                <c:pt idx="6641">
                  <c:v>118.0417435735</c:v>
                </c:pt>
                <c:pt idx="6642">
                  <c:v>116.73642089018</c:v>
                </c:pt>
                <c:pt idx="6643">
                  <c:v>117.76334433006</c:v>
                </c:pt>
                <c:pt idx="6644">
                  <c:v>118.61276790672</c:v>
                </c:pt>
                <c:pt idx="6645">
                  <c:v>116.87619112461</c:v>
                </c:pt>
                <c:pt idx="6646">
                  <c:v>118.00731730244</c:v>
                </c:pt>
                <c:pt idx="6647">
                  <c:v>116.50749476434</c:v>
                </c:pt>
                <c:pt idx="6648">
                  <c:v>117.53948812196</c:v>
                </c:pt>
                <c:pt idx="6649">
                  <c:v>118.66091448994</c:v>
                </c:pt>
                <c:pt idx="6650">
                  <c:v>117.17485409422</c:v>
                </c:pt>
                <c:pt idx="6651">
                  <c:v>118.48012901296</c:v>
                </c:pt>
                <c:pt idx="6652">
                  <c:v>117.0051994319</c:v>
                </c:pt>
                <c:pt idx="6653">
                  <c:v>117.80092699696</c:v>
                </c:pt>
                <c:pt idx="6654">
                  <c:v>116.57098002914</c:v>
                </c:pt>
                <c:pt idx="6655">
                  <c:v>117.68062389954</c:v>
                </c:pt>
                <c:pt idx="6656">
                  <c:v>118.3458584022</c:v>
                </c:pt>
                <c:pt idx="6657">
                  <c:v>117.30846577216</c:v>
                </c:pt>
                <c:pt idx="6658">
                  <c:v>118.2274697503</c:v>
                </c:pt>
                <c:pt idx="6659">
                  <c:v>116.78269578172</c:v>
                </c:pt>
                <c:pt idx="6660">
                  <c:v>117.65221653456</c:v>
                </c:pt>
                <c:pt idx="6661">
                  <c:v>116.63991372124</c:v>
                </c:pt>
                <c:pt idx="6662">
                  <c:v>117.68753822124</c:v>
                </c:pt>
                <c:pt idx="6663">
                  <c:v>116.12909859422</c:v>
                </c:pt>
                <c:pt idx="6664">
                  <c:v>117.08221261359</c:v>
                </c:pt>
                <c:pt idx="6665">
                  <c:v>118.33066490304</c:v>
                </c:pt>
                <c:pt idx="6666">
                  <c:v>116.89965307684</c:v>
                </c:pt>
                <c:pt idx="6667">
                  <c:v>118.00731730244</c:v>
                </c:pt>
                <c:pt idx="6668">
                  <c:v>116.55568317778</c:v>
                </c:pt>
                <c:pt idx="6669">
                  <c:v>117.67706771554</c:v>
                </c:pt>
                <c:pt idx="6670">
                  <c:v>116.4883015036</c:v>
                </c:pt>
                <c:pt idx="6671">
                  <c:v>117.37438424362</c:v>
                </c:pt>
                <c:pt idx="6672">
                  <c:v>117.14993923282</c:v>
                </c:pt>
                <c:pt idx="6673">
                  <c:v>116.95470164636</c:v>
                </c:pt>
                <c:pt idx="6674">
                  <c:v>118.0417435735</c:v>
                </c:pt>
                <c:pt idx="6675">
                  <c:v>116.61759190338</c:v>
                </c:pt>
                <c:pt idx="6676">
                  <c:v>117.8529371772999</c:v>
                </c:pt>
                <c:pt idx="6677">
                  <c:v>116.08781216708</c:v>
                </c:pt>
                <c:pt idx="6678">
                  <c:v>116.93114132313</c:v>
                </c:pt>
                <c:pt idx="6679">
                  <c:v>115.93691577676</c:v>
                </c:pt>
                <c:pt idx="6680">
                  <c:v>116.85150649362</c:v>
                </c:pt>
                <c:pt idx="6681">
                  <c:v>118.00731730244</c:v>
                </c:pt>
                <c:pt idx="6868">
                  <c:v>122.2080858712</c:v>
                </c:pt>
                <c:pt idx="6869">
                  <c:v>139.1916663753</c:v>
                </c:pt>
                <c:pt idx="6870">
                  <c:v>140.7451523632</c:v>
                </c:pt>
                <c:pt idx="6871">
                  <c:v>139.56598271602</c:v>
                </c:pt>
                <c:pt idx="6872">
                  <c:v>141.25778752358</c:v>
                </c:pt>
                <c:pt idx="6873">
                  <c:v>139.077197924</c:v>
                </c:pt>
                <c:pt idx="6874">
                  <c:v>141.05042931462</c:v>
                </c:pt>
                <c:pt idx="6875">
                  <c:v>141.08150189238</c:v>
                </c:pt>
                <c:pt idx="6876">
                  <c:v>139.80178083564</c:v>
                </c:pt>
                <c:pt idx="6877">
                  <c:v>140.5880355803</c:v>
                </c:pt>
                <c:pt idx="6878">
                  <c:v>136.21634467546</c:v>
                </c:pt>
                <c:pt idx="6879">
                  <c:v>132.1501463064</c:v>
                </c:pt>
                <c:pt idx="6880">
                  <c:v>124.11880224936</c:v>
                </c:pt>
                <c:pt idx="6881">
                  <c:v>118.20653048356</c:v>
                </c:pt>
                <c:pt idx="6882">
                  <c:v>112.9087896231</c:v>
                </c:pt>
                <c:pt idx="6883">
                  <c:v>113.18264933688</c:v>
                </c:pt>
                <c:pt idx="6884">
                  <c:v>111.66636083913</c:v>
                </c:pt>
                <c:pt idx="6885">
                  <c:v>113.14569404085</c:v>
                </c:pt>
                <c:pt idx="6886">
                  <c:v>114.25764269115</c:v>
                </c:pt>
                <c:pt idx="6887">
                  <c:v>112.47572355111</c:v>
                </c:pt>
                <c:pt idx="6888">
                  <c:v>113.47744402116</c:v>
                </c:pt>
                <c:pt idx="6889">
                  <c:v>112.15066354434</c:v>
                </c:pt>
                <c:pt idx="6890">
                  <c:v>113.21207985879</c:v>
                </c:pt>
                <c:pt idx="6891">
                  <c:v>111.89191432689</c:v>
                </c:pt>
                <c:pt idx="6892">
                  <c:v>112.7903542131</c:v>
                </c:pt>
                <c:pt idx="6893">
                  <c:v>111.50572951794</c:v>
                </c:pt>
                <c:pt idx="6894">
                  <c:v>112.84720917741</c:v>
                </c:pt>
                <c:pt idx="6895">
                  <c:v>111.5602393752</c:v>
                </c:pt>
                <c:pt idx="6896">
                  <c:v>112.27686826164</c:v>
                </c:pt>
                <c:pt idx="6897">
                  <c:v>113.58497116209</c:v>
                </c:pt>
                <c:pt idx="6898">
                  <c:v>112.1679304389</c:v>
                </c:pt>
                <c:pt idx="6899">
                  <c:v>113.04356760693</c:v>
                </c:pt>
                <c:pt idx="6900">
                  <c:v>111.65560027704</c:v>
                </c:pt>
                <c:pt idx="6901">
                  <c:v>112.569375888</c:v>
                </c:pt>
                <c:pt idx="6902">
                  <c:v>111.46391539434</c:v>
                </c:pt>
                <c:pt idx="6903">
                  <c:v>112.58750225394</c:v>
                </c:pt>
                <c:pt idx="6904">
                  <c:v>105.95908417725</c:v>
                </c:pt>
                <c:pt idx="6905">
                  <c:v>87.38828825624982</c:v>
                </c:pt>
                <c:pt idx="6914">
                  <c:v>90.94690696872</c:v>
                </c:pt>
                <c:pt idx="6915">
                  <c:v>100.75962921816</c:v>
                </c:pt>
                <c:pt idx="6916">
                  <c:v>104.93318112376</c:v>
                </c:pt>
                <c:pt idx="6917">
                  <c:v>107.17724528936</c:v>
                </c:pt>
                <c:pt idx="6918">
                  <c:v>107.32159446048</c:v>
                </c:pt>
                <c:pt idx="6919">
                  <c:v>104.61768713396</c:v>
                </c:pt>
                <c:pt idx="6920">
                  <c:v>97.14143284611988</c:v>
                </c:pt>
                <c:pt idx="6921">
                  <c:v>87.18175400055979</c:v>
                </c:pt>
                <c:pt idx="6954">
                  <c:v>95.11365423952</c:v>
                </c:pt>
                <c:pt idx="6955">
                  <c:v>101.18496427184</c:v>
                </c:pt>
                <c:pt idx="6956">
                  <c:v>106.05629671232</c:v>
                </c:pt>
                <c:pt idx="6957">
                  <c:v>112.34810415536</c:v>
                </c:pt>
                <c:pt idx="6958">
                  <c:v>114.9786419636</c:v>
                </c:pt>
                <c:pt idx="6959">
                  <c:v>115.16972957968</c:v>
                </c:pt>
                <c:pt idx="6960">
                  <c:v>117.5502418688</c:v>
                </c:pt>
                <c:pt idx="6961">
                  <c:v>117.17849838812</c:v>
                </c:pt>
                <c:pt idx="6962">
                  <c:v>112.3098988168</c:v>
                </c:pt>
                <c:pt idx="6963">
                  <c:v>110.2097766832</c:v>
                </c:pt>
                <c:pt idx="6964">
                  <c:v>106.80693553868</c:v>
                </c:pt>
                <c:pt idx="6965">
                  <c:v>101.46578772144</c:v>
                </c:pt>
                <c:pt idx="6966">
                  <c:v>99.7351356476</c:v>
                </c:pt>
                <c:pt idx="6967">
                  <c:v>99.3616693668</c:v>
                </c:pt>
                <c:pt idx="6968">
                  <c:v>100.77953039</c:v>
                </c:pt>
                <c:pt idx="6969">
                  <c:v>101.008119096</c:v>
                </c:pt>
                <c:pt idx="6970">
                  <c:v>101.1115261648</c:v>
                </c:pt>
                <c:pt idx="6971">
                  <c:v>103.5698895588</c:v>
                </c:pt>
                <c:pt idx="6972">
                  <c:v>111.0692104332</c:v>
                </c:pt>
                <c:pt idx="6973">
                  <c:v>116.1547009292</c:v>
                </c:pt>
                <c:pt idx="6974">
                  <c:v>117.70730869252</c:v>
                </c:pt>
                <c:pt idx="6975">
                  <c:v>118.65448535776</c:v>
                </c:pt>
                <c:pt idx="6976">
                  <c:v>122.2611397876</c:v>
                </c:pt>
                <c:pt idx="6977">
                  <c:v>134.32921540896</c:v>
                </c:pt>
                <c:pt idx="6978">
                  <c:v>137.57838941248</c:v>
                </c:pt>
                <c:pt idx="6979">
                  <c:v>130.454774896</c:v>
                </c:pt>
                <c:pt idx="6980">
                  <c:v>127.3595561672</c:v>
                </c:pt>
                <c:pt idx="6981">
                  <c:v>123.41803930368</c:v>
                </c:pt>
                <c:pt idx="6982">
                  <c:v>109.922695307</c:v>
                </c:pt>
                <c:pt idx="6983">
                  <c:v>110.8653785712</c:v>
                </c:pt>
                <c:pt idx="6984">
                  <c:v>110.0288536012</c:v>
                </c:pt>
                <c:pt idx="6985">
                  <c:v>110.89013501944</c:v>
                </c:pt>
                <c:pt idx="6986">
                  <c:v>109.54216614444</c:v>
                </c:pt>
                <c:pt idx="6987">
                  <c:v>110.42764933728</c:v>
                </c:pt>
                <c:pt idx="6988">
                  <c:v>109.14663379488</c:v>
                </c:pt>
                <c:pt idx="6989">
                  <c:v>110.42576709456</c:v>
                </c:pt>
                <c:pt idx="6990">
                  <c:v>108.94710378464</c:v>
                </c:pt>
                <c:pt idx="6991">
                  <c:v>110.25805035628</c:v>
                </c:pt>
                <c:pt idx="6992">
                  <c:v>108.77328801856</c:v>
                </c:pt>
                <c:pt idx="6993">
                  <c:v>109.81610433728</c:v>
                </c:pt>
                <c:pt idx="6994">
                  <c:v>110.75594626272</c:v>
                </c:pt>
                <c:pt idx="6995">
                  <c:v>109.28511802196</c:v>
                </c:pt>
                <c:pt idx="6996">
                  <c:v>110.60788387968</c:v>
                </c:pt>
                <c:pt idx="6997">
                  <c:v>109.30757286944</c:v>
                </c:pt>
                <c:pt idx="6998">
                  <c:v>110.1717563535999</c:v>
                </c:pt>
                <c:pt idx="6999">
                  <c:v>108.9574481834</c:v>
                </c:pt>
                <c:pt idx="7000">
                  <c:v>110.00471817648</c:v>
                </c:pt>
                <c:pt idx="7001">
                  <c:v>108.73900162436</c:v>
                </c:pt>
                <c:pt idx="7002">
                  <c:v>109.85049303072</c:v>
                </c:pt>
                <c:pt idx="7003">
                  <c:v>108.57836996292</c:v>
                </c:pt>
                <c:pt idx="7004">
                  <c:v>109.64489856716</c:v>
                </c:pt>
                <c:pt idx="7005">
                  <c:v>110.73713136236</c:v>
                </c:pt>
                <c:pt idx="7006">
                  <c:v>109.18498496744</c:v>
                </c:pt>
                <c:pt idx="7007">
                  <c:v>110.0636808494</c:v>
                </c:pt>
                <c:pt idx="7008">
                  <c:v>108.8028088948</c:v>
                </c:pt>
                <c:pt idx="7009">
                  <c:v>109.929269821</c:v>
                </c:pt>
                <c:pt idx="7010">
                  <c:v>108.6875827642</c:v>
                </c:pt>
                <c:pt idx="7011">
                  <c:v>110.06349322696</c:v>
                </c:pt>
                <c:pt idx="7012">
                  <c:v>108.598001355</c:v>
                </c:pt>
                <c:pt idx="7013">
                  <c:v>109.86472546968</c:v>
                </c:pt>
                <c:pt idx="7014">
                  <c:v>108.4059967186</c:v>
                </c:pt>
                <c:pt idx="7015">
                  <c:v>109.4620611334</c:v>
                </c:pt>
                <c:pt idx="7016">
                  <c:v>108.41545196912</c:v>
                </c:pt>
                <c:pt idx="7017">
                  <c:v>109.0716309516</c:v>
                </c:pt>
                <c:pt idx="7018">
                  <c:v>110.2493034914</c:v>
                </c:pt>
                <c:pt idx="7019">
                  <c:v>108.77264203312</c:v>
                </c:pt>
                <c:pt idx="7020">
                  <c:v>109.94805211104</c:v>
                </c:pt>
                <c:pt idx="7021">
                  <c:v>108.69597218896</c:v>
                </c:pt>
                <c:pt idx="7022">
                  <c:v>109.7819729552</c:v>
                </c:pt>
                <c:pt idx="7023">
                  <c:v>108.7708210936</c:v>
                </c:pt>
                <c:pt idx="7024">
                  <c:v>109.68615506992</c:v>
                </c:pt>
                <c:pt idx="7025">
                  <c:v>108.40851853312</c:v>
                </c:pt>
                <c:pt idx="7026">
                  <c:v>109.5392239552</c:v>
                </c:pt>
                <c:pt idx="7027">
                  <c:v>108.3318875288</c:v>
                </c:pt>
                <c:pt idx="7028">
                  <c:v>109.4178494552</c:v>
                </c:pt>
                <c:pt idx="7029">
                  <c:v>108.297191497</c:v>
                </c:pt>
                <c:pt idx="7030">
                  <c:v>109.4108495198</c:v>
                </c:pt>
                <c:pt idx="7031">
                  <c:v>107.94220741408</c:v>
                </c:pt>
                <c:pt idx="7032">
                  <c:v>109.00902129936</c:v>
                </c:pt>
                <c:pt idx="7033">
                  <c:v>107.78886772576</c:v>
                </c:pt>
                <c:pt idx="7034">
                  <c:v>108.84931187728</c:v>
                </c:pt>
                <c:pt idx="7035">
                  <c:v>109.98638703312</c:v>
                </c:pt>
                <c:pt idx="7036">
                  <c:v>108.61934118464</c:v>
                </c:pt>
                <c:pt idx="7037">
                  <c:v>109.929269821</c:v>
                </c:pt>
                <c:pt idx="7038">
                  <c:v>108.41492710672</c:v>
                </c:pt>
                <c:pt idx="7039">
                  <c:v>109.35388724504</c:v>
                </c:pt>
                <c:pt idx="7040">
                  <c:v>108.09146364976</c:v>
                </c:pt>
                <c:pt idx="7041">
                  <c:v>109.33480987728</c:v>
                </c:pt>
                <c:pt idx="7042">
                  <c:v>107.8109207658</c:v>
                </c:pt>
                <c:pt idx="7043">
                  <c:v>108.9011886408</c:v>
                </c:pt>
                <c:pt idx="7044">
                  <c:v>107.73443726296</c:v>
                </c:pt>
                <c:pt idx="7045">
                  <c:v>108.60844845904</c:v>
                </c:pt>
                <c:pt idx="7046">
                  <c:v>107.3611886132</c:v>
                </c:pt>
                <c:pt idx="7047">
                  <c:v>108.37936307432</c:v>
                </c:pt>
                <c:pt idx="7048">
                  <c:v>109.44841530624</c:v>
                </c:pt>
                <c:pt idx="7049">
                  <c:v>108.11209034376</c:v>
                </c:pt>
                <c:pt idx="7050">
                  <c:v>109.20660080624</c:v>
                </c:pt>
                <c:pt idx="7051">
                  <c:v>108.13612102192</c:v>
                </c:pt>
                <c:pt idx="7052">
                  <c:v>108.88206640208</c:v>
                </c:pt>
                <c:pt idx="7053">
                  <c:v>107.36334347028</c:v>
                </c:pt>
                <c:pt idx="7054">
                  <c:v>108.58299022848</c:v>
                </c:pt>
                <c:pt idx="7055">
                  <c:v>107.1537382106</c:v>
                </c:pt>
                <c:pt idx="7056">
                  <c:v>108.46208297848</c:v>
                </c:pt>
                <c:pt idx="7057">
                  <c:v>107.00769416268</c:v>
                </c:pt>
                <c:pt idx="7058">
                  <c:v>108.2711849396</c:v>
                </c:pt>
                <c:pt idx="7059">
                  <c:v>108.90679484048</c:v>
                </c:pt>
                <c:pt idx="7060">
                  <c:v>108.87716397024</c:v>
                </c:pt>
                <c:pt idx="7061">
                  <c:v>110.63214848188</c:v>
                </c:pt>
                <c:pt idx="7062">
                  <c:v>110.15005121352</c:v>
                </c:pt>
                <c:pt idx="7063">
                  <c:v>112.28766065288</c:v>
                </c:pt>
                <c:pt idx="7064">
                  <c:v>112.17716365905</c:v>
                </c:pt>
                <c:pt idx="7065">
                  <c:v>115.66243177533</c:v>
                </c:pt>
                <c:pt idx="7066">
                  <c:v>116.21853160458</c:v>
                </c:pt>
                <c:pt idx="7067">
                  <c:v>120.0873694482</c:v>
                </c:pt>
                <c:pt idx="7068">
                  <c:v>121.41734890398</c:v>
                </c:pt>
                <c:pt idx="7069">
                  <c:v>125.52944099188</c:v>
                </c:pt>
                <c:pt idx="7070">
                  <c:v>126.1317750996</c:v>
                </c:pt>
                <c:pt idx="7071">
                  <c:v>129.01730174616</c:v>
                </c:pt>
                <c:pt idx="7072">
                  <c:v>131.8159463040001</c:v>
                </c:pt>
                <c:pt idx="7073">
                  <c:v>131.04502048224</c:v>
                </c:pt>
                <c:pt idx="7074">
                  <c:v>132.9982953409</c:v>
                </c:pt>
                <c:pt idx="7075">
                  <c:v>132.93365743742</c:v>
                </c:pt>
                <c:pt idx="7076">
                  <c:v>133.9640001878</c:v>
                </c:pt>
                <c:pt idx="7077">
                  <c:v>132.17289599907</c:v>
                </c:pt>
                <c:pt idx="7078">
                  <c:v>133.65048303814</c:v>
                </c:pt>
                <c:pt idx="7079">
                  <c:v>131.83636278595</c:v>
                </c:pt>
                <c:pt idx="7080">
                  <c:v>133.09645886675</c:v>
                </c:pt>
                <c:pt idx="7081">
                  <c:v>133.79341807055</c:v>
                </c:pt>
                <c:pt idx="7082">
                  <c:v>128.8274660028001</c:v>
                </c:pt>
                <c:pt idx="7083">
                  <c:v>126.0191692222</c:v>
                </c:pt>
                <c:pt idx="7084">
                  <c:v>120.0922115176</c:v>
                </c:pt>
                <c:pt idx="7085">
                  <c:v>117.61860452914</c:v>
                </c:pt>
                <c:pt idx="7086">
                  <c:v>114.3398855934</c:v>
                </c:pt>
                <c:pt idx="7087">
                  <c:v>113.89972396296</c:v>
                </c:pt>
                <c:pt idx="7088">
                  <c:v>112.0150561194</c:v>
                </c:pt>
                <c:pt idx="7089">
                  <c:v>109.21101725248</c:v>
                </c:pt>
                <c:pt idx="7090">
                  <c:v>109.15622410212</c:v>
                </c:pt>
                <c:pt idx="7091">
                  <c:v>107.3012871168</c:v>
                </c:pt>
                <c:pt idx="7092">
                  <c:v>108.1813139054</c:v>
                </c:pt>
                <c:pt idx="7093">
                  <c:v>106.96659482824</c:v>
                </c:pt>
                <c:pt idx="7094">
                  <c:v>108.067454427</c:v>
                </c:pt>
                <c:pt idx="7095">
                  <c:v>106.8021140412</c:v>
                </c:pt>
                <c:pt idx="7096">
                  <c:v>107.91559050108</c:v>
                </c:pt>
                <c:pt idx="7097">
                  <c:v>106.8765675008</c:v>
                </c:pt>
                <c:pt idx="7098">
                  <c:v>107.7004884054</c:v>
                </c:pt>
                <c:pt idx="7099">
                  <c:v>108.66844783596</c:v>
                </c:pt>
                <c:pt idx="7100">
                  <c:v>107.54866294552</c:v>
                </c:pt>
                <c:pt idx="7101">
                  <c:v>108.94051813688</c:v>
                </c:pt>
                <c:pt idx="7102">
                  <c:v>107.67517775108</c:v>
                </c:pt>
                <c:pt idx="7103">
                  <c:v>108.9747671936</c:v>
                </c:pt>
                <c:pt idx="7104">
                  <c:v>107.51069696404</c:v>
                </c:pt>
                <c:pt idx="7105">
                  <c:v>109.05277422028</c:v>
                </c:pt>
                <c:pt idx="7106">
                  <c:v>107.99756699656</c:v>
                </c:pt>
                <c:pt idx="7107">
                  <c:v>110.7784369848</c:v>
                </c:pt>
                <c:pt idx="7108">
                  <c:v>112.15468481007</c:v>
                </c:pt>
                <c:pt idx="7109">
                  <c:v>117.0803914785</c:v>
                </c:pt>
                <c:pt idx="7110">
                  <c:v>120.95258702268</c:v>
                </c:pt>
                <c:pt idx="7111">
                  <c:v>129.0535432524</c:v>
                </c:pt>
                <c:pt idx="7112">
                  <c:v>132.91137866617</c:v>
                </c:pt>
                <c:pt idx="7113">
                  <c:v>135.04976601775</c:v>
                </c:pt>
                <c:pt idx="7114">
                  <c:v>136.59450009516</c:v>
                </c:pt>
                <c:pt idx="7115">
                  <c:v>134.7322664383</c:v>
                </c:pt>
                <c:pt idx="7116">
                  <c:v>136.08956628205</c:v>
                </c:pt>
                <c:pt idx="7117">
                  <c:v>134.63889391256</c:v>
                </c:pt>
                <c:pt idx="7118">
                  <c:v>135.97441923217</c:v>
                </c:pt>
                <c:pt idx="7119">
                  <c:v>134.1290220633</c:v>
                </c:pt>
                <c:pt idx="7120">
                  <c:v>135.04283358874</c:v>
                </c:pt>
                <c:pt idx="7121">
                  <c:v>131.17897570321</c:v>
                </c:pt>
                <c:pt idx="7122">
                  <c:v>131.19037971264</c:v>
                </c:pt>
                <c:pt idx="7123">
                  <c:v>130.8748802706</c:v>
                </c:pt>
                <c:pt idx="7124">
                  <c:v>127.83712630176</c:v>
                </c:pt>
                <c:pt idx="7125">
                  <c:v>125.29395730484</c:v>
                </c:pt>
                <c:pt idx="7126">
                  <c:v>120.88022114446</c:v>
                </c:pt>
                <c:pt idx="7127">
                  <c:v>118.92509240762</c:v>
                </c:pt>
                <c:pt idx="7128">
                  <c:v>114.17528415606</c:v>
                </c:pt>
                <c:pt idx="7129">
                  <c:v>111.71053178012</c:v>
                </c:pt>
                <c:pt idx="7130">
                  <c:v>107.7186064552</c:v>
                </c:pt>
                <c:pt idx="7131">
                  <c:v>107.9288469632</c:v>
                </c:pt>
                <c:pt idx="7132">
                  <c:v>109.13533428756</c:v>
                </c:pt>
                <c:pt idx="7133">
                  <c:v>107.5294871936</c:v>
                </c:pt>
                <c:pt idx="7134">
                  <c:v>108.307867177</c:v>
                </c:pt>
                <c:pt idx="7135">
                  <c:v>107.38238094136</c:v>
                </c:pt>
                <c:pt idx="7136">
                  <c:v>108.1950482688</c:v>
                </c:pt>
                <c:pt idx="7137">
                  <c:v>107.16644272984</c:v>
                </c:pt>
                <c:pt idx="7138">
                  <c:v>107.909807808</c:v>
                </c:pt>
                <c:pt idx="7139">
                  <c:v>106.6420467328</c:v>
                </c:pt>
                <c:pt idx="7140">
                  <c:v>107.7006468864</c:v>
                </c:pt>
                <c:pt idx="7141">
                  <c:v>108.8289673472</c:v>
                </c:pt>
                <c:pt idx="7142">
                  <c:v>107.497806656</c:v>
                </c:pt>
                <c:pt idx="7143">
                  <c:v>108.74790437408</c:v>
                </c:pt>
                <c:pt idx="7144">
                  <c:v>107.50942613376</c:v>
                </c:pt>
                <c:pt idx="7145">
                  <c:v>108.51926164332</c:v>
                </c:pt>
                <c:pt idx="7146">
                  <c:v>107.1537382106</c:v>
                </c:pt>
                <c:pt idx="7147">
                  <c:v>108.18898275864</c:v>
                </c:pt>
                <c:pt idx="7148">
                  <c:v>106.6990871168</c:v>
                </c:pt>
                <c:pt idx="7149">
                  <c:v>107.7069675776</c:v>
                </c:pt>
                <c:pt idx="7150">
                  <c:v>109.06547873952</c:v>
                </c:pt>
                <c:pt idx="7151">
                  <c:v>107.4724468096</c:v>
                </c:pt>
                <c:pt idx="7152">
                  <c:v>108.95844109376</c:v>
                </c:pt>
                <c:pt idx="7153">
                  <c:v>107.65391957432</c:v>
                </c:pt>
                <c:pt idx="7154">
                  <c:v>108.51292869148</c:v>
                </c:pt>
                <c:pt idx="7155">
                  <c:v>107.6324075724</c:v>
                </c:pt>
                <c:pt idx="7156">
                  <c:v>108.65254941768</c:v>
                </c:pt>
                <c:pt idx="7157">
                  <c:v>107.23393615072</c:v>
                </c:pt>
                <c:pt idx="7158">
                  <c:v>108.16300680488</c:v>
                </c:pt>
                <c:pt idx="7159">
                  <c:v>109.40486332524</c:v>
                </c:pt>
                <c:pt idx="7160">
                  <c:v>108.2615874184</c:v>
                </c:pt>
                <c:pt idx="7161">
                  <c:v>109.33480987728</c:v>
                </c:pt>
                <c:pt idx="7162">
                  <c:v>107.88744303372</c:v>
                </c:pt>
                <c:pt idx="7163">
                  <c:v>109.18147018896</c:v>
                </c:pt>
                <c:pt idx="7164">
                  <c:v>107.85275926256</c:v>
                </c:pt>
                <c:pt idx="7165">
                  <c:v>109.0908158494</c:v>
                </c:pt>
                <c:pt idx="7166">
                  <c:v>107.753165389</c:v>
                </c:pt>
                <c:pt idx="7167">
                  <c:v>108.7580181902</c:v>
                </c:pt>
                <c:pt idx="7168">
                  <c:v>109.7372651846</c:v>
                </c:pt>
                <c:pt idx="7169">
                  <c:v>108.3611670994</c:v>
                </c:pt>
                <c:pt idx="7170">
                  <c:v>109.54407697304</c:v>
                </c:pt>
                <c:pt idx="7171">
                  <c:v>108.32565947304</c:v>
                </c:pt>
                <c:pt idx="7172">
                  <c:v>109.42223522304</c:v>
                </c:pt>
                <c:pt idx="7173">
                  <c:v>107.98996073</c:v>
                </c:pt>
                <c:pt idx="7174">
                  <c:v>109.4971190012</c:v>
                </c:pt>
                <c:pt idx="7175">
                  <c:v>108.40636101856</c:v>
                </c:pt>
                <c:pt idx="7176">
                  <c:v>109.33648733976</c:v>
                </c:pt>
                <c:pt idx="7177">
                  <c:v>108.07077078764</c:v>
                </c:pt>
                <c:pt idx="7178">
                  <c:v>108.90921322416</c:v>
                </c:pt>
                <c:pt idx="7179">
                  <c:v>110.27453405332</c:v>
                </c:pt>
                <c:pt idx="7180">
                  <c:v>109.20455933728</c:v>
                </c:pt>
                <c:pt idx="7181">
                  <c:v>110.18303133728</c:v>
                </c:pt>
                <c:pt idx="7182">
                  <c:v>108.81191809312</c:v>
                </c:pt>
                <c:pt idx="7183">
                  <c:v>109.8933644864</c:v>
                </c:pt>
                <c:pt idx="7184">
                  <c:v>108.61876772032</c:v>
                </c:pt>
                <c:pt idx="7185">
                  <c:v>110.0870004332</c:v>
                </c:pt>
                <c:pt idx="7186">
                  <c:v>108.7365009716</c:v>
                </c:pt>
                <c:pt idx="7187">
                  <c:v>109.58730104408</c:v>
                </c:pt>
                <c:pt idx="7188">
                  <c:v>110.78045446836</c:v>
                </c:pt>
                <c:pt idx="7189">
                  <c:v>109.18526386944</c:v>
                </c:pt>
                <c:pt idx="7190">
                  <c:v>110.17661256096</c:v>
                </c:pt>
                <c:pt idx="7191">
                  <c:v>109.53255882656</c:v>
                </c:pt>
                <c:pt idx="7192">
                  <c:v>110.3971823512</c:v>
                </c:pt>
                <c:pt idx="7193">
                  <c:v>109.0337177176</c:v>
                </c:pt>
                <c:pt idx="7194">
                  <c:v>109.93559659456</c:v>
                </c:pt>
                <c:pt idx="7195">
                  <c:v>108.72950266908</c:v>
                </c:pt>
                <c:pt idx="7196">
                  <c:v>93.93887870719976</c:v>
                </c:pt>
                <c:pt idx="7239">
                  <c:v>91.18677021379968</c:v>
                </c:pt>
                <c:pt idx="7240">
                  <c:v>110.4555237426</c:v>
                </c:pt>
                <c:pt idx="7241">
                  <c:v>111.63177671352</c:v>
                </c:pt>
                <c:pt idx="7242">
                  <c:v>110.55378514112</c:v>
                </c:pt>
                <c:pt idx="7243">
                  <c:v>111.25839498784</c:v>
                </c:pt>
                <c:pt idx="7244">
                  <c:v>110.39753351544</c:v>
                </c:pt>
                <c:pt idx="7245">
                  <c:v>111.60206055232</c:v>
                </c:pt>
                <c:pt idx="7246">
                  <c:v>110.2933789608</c:v>
                </c:pt>
                <c:pt idx="7247">
                  <c:v>111.43278465888</c:v>
                </c:pt>
                <c:pt idx="7248">
                  <c:v>110.1631362832</c:v>
                </c:pt>
                <c:pt idx="7249">
                  <c:v>111.23096788976</c:v>
                </c:pt>
                <c:pt idx="7250">
                  <c:v>109.980836122</c:v>
                </c:pt>
                <c:pt idx="7251">
                  <c:v>111.3822853806</c:v>
                </c:pt>
                <c:pt idx="7252">
                  <c:v>109.9928391902</c:v>
                </c:pt>
                <c:pt idx="7253">
                  <c:v>111.3242855488</c:v>
                </c:pt>
                <c:pt idx="7254">
                  <c:v>109.8688948152</c:v>
                </c:pt>
                <c:pt idx="7255">
                  <c:v>110.76866576544</c:v>
                </c:pt>
                <c:pt idx="7256">
                  <c:v>109.92566376768</c:v>
                </c:pt>
                <c:pt idx="7257">
                  <c:v>111.04978262912</c:v>
                </c:pt>
                <c:pt idx="7258">
                  <c:v>112.0346492462</c:v>
                </c:pt>
                <c:pt idx="7259">
                  <c:v>110.91253116928</c:v>
                </c:pt>
                <c:pt idx="7260">
                  <c:v>112.56174616544</c:v>
                </c:pt>
                <c:pt idx="7261">
                  <c:v>111.0824861472</c:v>
                </c:pt>
                <c:pt idx="7262">
                  <c:v>112.17390149056</c:v>
                </c:pt>
                <c:pt idx="7263">
                  <c:v>111.310202574</c:v>
                </c:pt>
                <c:pt idx="7264">
                  <c:v>112.22780545808</c:v>
                </c:pt>
                <c:pt idx="7265">
                  <c:v>111.1265253336</c:v>
                </c:pt>
                <c:pt idx="7266">
                  <c:v>112.25487396632</c:v>
                </c:pt>
                <c:pt idx="7267">
                  <c:v>110.7938271154</c:v>
                </c:pt>
                <c:pt idx="7268">
                  <c:v>112.07119672592</c:v>
                </c:pt>
                <c:pt idx="7269">
                  <c:v>110.78537627016</c:v>
                </c:pt>
                <c:pt idx="7270">
                  <c:v>111.63164771632</c:v>
                </c:pt>
                <c:pt idx="7271">
                  <c:v>112.2736287478</c:v>
                </c:pt>
                <c:pt idx="7272">
                  <c:v>111.33644787784</c:v>
                </c:pt>
                <c:pt idx="7273">
                  <c:v>112.29982485956</c:v>
                </c:pt>
                <c:pt idx="7274">
                  <c:v>110.9705911522</c:v>
                </c:pt>
                <c:pt idx="7275">
                  <c:v>112.26141534904</c:v>
                </c:pt>
                <c:pt idx="7276">
                  <c:v>110.83786687784</c:v>
                </c:pt>
                <c:pt idx="7277">
                  <c:v>112.05119707628</c:v>
                </c:pt>
                <c:pt idx="7278">
                  <c:v>110.68412305588</c:v>
                </c:pt>
                <c:pt idx="7279">
                  <c:v>111.50700246632</c:v>
                </c:pt>
                <c:pt idx="7280">
                  <c:v>112.35874620516</c:v>
                </c:pt>
                <c:pt idx="7281">
                  <c:v>111.35451281812</c:v>
                </c:pt>
                <c:pt idx="7569">
                  <c:v>108.72307163212</c:v>
                </c:pt>
                <c:pt idx="7570">
                  <c:v>111.30469522752</c:v>
                </c:pt>
                <c:pt idx="7571">
                  <c:v>110.41144052016</c:v>
                </c:pt>
                <c:pt idx="7572">
                  <c:v>111.25217944776</c:v>
                </c:pt>
                <c:pt idx="7573">
                  <c:v>112.31949184924</c:v>
                </c:pt>
                <c:pt idx="7574">
                  <c:v>110.95749309632</c:v>
                </c:pt>
                <c:pt idx="7575">
                  <c:v>112.05100160956</c:v>
                </c:pt>
                <c:pt idx="7576">
                  <c:v>110.91002152016</c:v>
                </c:pt>
                <c:pt idx="7577">
                  <c:v>111.73015895808</c:v>
                </c:pt>
                <c:pt idx="7578">
                  <c:v>110.57119997716</c:v>
                </c:pt>
                <c:pt idx="7579">
                  <c:v>111.78908030368</c:v>
                </c:pt>
                <c:pt idx="7580">
                  <c:v>113.1076867952</c:v>
                </c:pt>
                <c:pt idx="7581">
                  <c:v>111.70380235864</c:v>
                </c:pt>
                <c:pt idx="7582">
                  <c:v>112.80590568752</c:v>
                </c:pt>
                <c:pt idx="7583">
                  <c:v>111.6371187074</c:v>
                </c:pt>
                <c:pt idx="7584">
                  <c:v>112.24090351396</c:v>
                </c:pt>
                <c:pt idx="7585">
                  <c:v>111.11340268168</c:v>
                </c:pt>
                <c:pt idx="7586">
                  <c:v>112.16301540288</c:v>
                </c:pt>
                <c:pt idx="7587">
                  <c:v>111.27967388109</c:v>
                </c:pt>
                <c:pt idx="7588">
                  <c:v>111.92030617208</c:v>
                </c:pt>
                <c:pt idx="7589">
                  <c:v>112.95025485864</c:v>
                </c:pt>
                <c:pt idx="7590">
                  <c:v>111.61198368168</c:v>
                </c:pt>
                <c:pt idx="7591">
                  <c:v>112.81361757424</c:v>
                </c:pt>
                <c:pt idx="7592">
                  <c:v>111.0784605722</c:v>
                </c:pt>
                <c:pt idx="7593">
                  <c:v>112.018348937</c:v>
                </c:pt>
                <c:pt idx="7594">
                  <c:v>110.48359516248</c:v>
                </c:pt>
                <c:pt idx="7595">
                  <c:v>111.7028549472</c:v>
                </c:pt>
                <c:pt idx="7596">
                  <c:v>112.58286049136</c:v>
                </c:pt>
                <c:pt idx="7597">
                  <c:v>111.42680270128</c:v>
                </c:pt>
                <c:pt idx="7598">
                  <c:v>112.5704134676</c:v>
                </c:pt>
                <c:pt idx="7599">
                  <c:v>111.15075045536</c:v>
                </c:pt>
                <c:pt idx="7600">
                  <c:v>112.17607595128</c:v>
                </c:pt>
                <c:pt idx="7601">
                  <c:v>110.58857637784</c:v>
                </c:pt>
                <c:pt idx="7602">
                  <c:v>111.86717556608</c:v>
                </c:pt>
                <c:pt idx="7603">
                  <c:v>111.92030617208</c:v>
                </c:pt>
                <c:pt idx="7604">
                  <c:v>111.70765861419</c:v>
                </c:pt>
                <c:pt idx="7605">
                  <c:v>112.80732715152</c:v>
                </c:pt>
                <c:pt idx="7606">
                  <c:v>111.22963394312</c:v>
                </c:pt>
                <c:pt idx="7607">
                  <c:v>112.52419263024</c:v>
                </c:pt>
                <c:pt idx="7608">
                  <c:v>110.5450038654</c:v>
                </c:pt>
                <c:pt idx="7609">
                  <c:v>111.56645316544</c:v>
                </c:pt>
                <c:pt idx="7610">
                  <c:v>110.62498042068</c:v>
                </c:pt>
                <c:pt idx="7611">
                  <c:v>111.45451185864</c:v>
                </c:pt>
                <c:pt idx="7612">
                  <c:v>112.4910418144</c:v>
                </c:pt>
                <c:pt idx="7613">
                  <c:v>110.90514068452</c:v>
                </c:pt>
                <c:pt idx="7614">
                  <c:v>112.37983831404</c:v>
                </c:pt>
                <c:pt idx="7615">
                  <c:v>110.99302344108</c:v>
                </c:pt>
                <c:pt idx="7616">
                  <c:v>111.97890719312</c:v>
                </c:pt>
                <c:pt idx="7617">
                  <c:v>108.95384885216</c:v>
                </c:pt>
                <c:pt idx="7618">
                  <c:v>83.55283877027979</c:v>
                </c:pt>
                <c:pt idx="7643">
                  <c:v>92.04712515492</c:v>
                </c:pt>
                <c:pt idx="7644">
                  <c:v>112.40576452016</c:v>
                </c:pt>
                <c:pt idx="7645">
                  <c:v>110.83308147132</c:v>
                </c:pt>
                <c:pt idx="7646">
                  <c:v>111.88729581692</c:v>
                </c:pt>
                <c:pt idx="7647">
                  <c:v>110.77225361824</c:v>
                </c:pt>
                <c:pt idx="7648">
                  <c:v>111.88093821632</c:v>
                </c:pt>
                <c:pt idx="7649">
                  <c:v>110.355101961</c:v>
                </c:pt>
                <c:pt idx="7650">
                  <c:v>111.56603445672</c:v>
                </c:pt>
                <c:pt idx="7651">
                  <c:v>112.56319645672</c:v>
                </c:pt>
                <c:pt idx="7652">
                  <c:v>111.060912074</c:v>
                </c:pt>
                <c:pt idx="7653">
                  <c:v>111.82837447132</c:v>
                </c:pt>
                <c:pt idx="7654">
                  <c:v>110.59511776056</c:v>
                </c:pt>
                <c:pt idx="7655">
                  <c:v>111.95131764933</c:v>
                </c:pt>
                <c:pt idx="7656">
                  <c:v>113.57832821754</c:v>
                </c:pt>
                <c:pt idx="7657">
                  <c:v>113.35068397275</c:v>
                </c:pt>
                <c:pt idx="7658">
                  <c:v>115.15456881783</c:v>
                </c:pt>
                <c:pt idx="7659">
                  <c:v>115.62491542473</c:v>
                </c:pt>
                <c:pt idx="7660">
                  <c:v>118.89882509908</c:v>
                </c:pt>
                <c:pt idx="7661">
                  <c:v>120.1443893632</c:v>
                </c:pt>
                <c:pt idx="7662">
                  <c:v>118.73484466886</c:v>
                </c:pt>
                <c:pt idx="7663">
                  <c:v>124.3770449162</c:v>
                </c:pt>
                <c:pt idx="7664">
                  <c:v>127.762236576</c:v>
                </c:pt>
                <c:pt idx="7665">
                  <c:v>132.6795010793799</c:v>
                </c:pt>
                <c:pt idx="7666">
                  <c:v>134.9281917259</c:v>
                </c:pt>
                <c:pt idx="7667">
                  <c:v>134.23254453366</c:v>
                </c:pt>
                <c:pt idx="7668">
                  <c:v>134.74599998294</c:v>
                </c:pt>
                <c:pt idx="7669">
                  <c:v>133.14184564646</c:v>
                </c:pt>
                <c:pt idx="7670">
                  <c:v>137.65767476734</c:v>
                </c:pt>
                <c:pt idx="7671">
                  <c:v>136.09664154488</c:v>
                </c:pt>
                <c:pt idx="7672">
                  <c:v>137.68962345642</c:v>
                </c:pt>
                <c:pt idx="7673">
                  <c:v>139.41406215506</c:v>
                </c:pt>
                <c:pt idx="7674">
                  <c:v>137.82240106376</c:v>
                </c:pt>
                <c:pt idx="7675">
                  <c:v>139.2186362469</c:v>
                </c:pt>
                <c:pt idx="7676">
                  <c:v>138.14223894716</c:v>
                </c:pt>
                <c:pt idx="7677">
                  <c:v>139.18262390732</c:v>
                </c:pt>
                <c:pt idx="7678">
                  <c:v>140.91149375828</c:v>
                </c:pt>
                <c:pt idx="7679">
                  <c:v>139.11116824612</c:v>
                </c:pt>
                <c:pt idx="7680">
                  <c:v>140.1931775615</c:v>
                </c:pt>
                <c:pt idx="7681">
                  <c:v>138.22807065886</c:v>
                </c:pt>
                <c:pt idx="7682">
                  <c:v>139.89674583598</c:v>
                </c:pt>
                <c:pt idx="7683">
                  <c:v>137.83643744696</c:v>
                </c:pt>
                <c:pt idx="7684">
                  <c:v>139.43029514848</c:v>
                </c:pt>
                <c:pt idx="7685">
                  <c:v>140.40560915598</c:v>
                </c:pt>
                <c:pt idx="7686">
                  <c:v>138.55080710268</c:v>
                </c:pt>
                <c:pt idx="7687">
                  <c:v>140.39924776472</c:v>
                </c:pt>
                <c:pt idx="7688">
                  <c:v>138.26827319578</c:v>
                </c:pt>
                <c:pt idx="7689">
                  <c:v>139.35969653704</c:v>
                </c:pt>
                <c:pt idx="7690">
                  <c:v>140.68341960414</c:v>
                </c:pt>
                <c:pt idx="7691">
                  <c:v>139.4021620985</c:v>
                </c:pt>
                <c:pt idx="7692">
                  <c:v>140.713425391</c:v>
                </c:pt>
                <c:pt idx="7693">
                  <c:v>139.008758196</c:v>
                </c:pt>
                <c:pt idx="7694">
                  <c:v>140.11770663632</c:v>
                </c:pt>
                <c:pt idx="7695">
                  <c:v>138.4564953772</c:v>
                </c:pt>
                <c:pt idx="7696">
                  <c:v>140.14478594298</c:v>
                </c:pt>
                <c:pt idx="7697">
                  <c:v>139.93139532722</c:v>
                </c:pt>
                <c:pt idx="7698">
                  <c:v>139.4512939855</c:v>
                </c:pt>
                <c:pt idx="7699">
                  <c:v>140.779001013</c:v>
                </c:pt>
                <c:pt idx="7700">
                  <c:v>139.20913097224</c:v>
                </c:pt>
                <c:pt idx="7701">
                  <c:v>140.5059430726</c:v>
                </c:pt>
                <c:pt idx="7702">
                  <c:v>138.6481421045</c:v>
                </c:pt>
                <c:pt idx="7703">
                  <c:v>140.16120444452</c:v>
                </c:pt>
                <c:pt idx="7704">
                  <c:v>140.78148788466</c:v>
                </c:pt>
                <c:pt idx="7705">
                  <c:v>139.36115242</c:v>
                </c:pt>
                <c:pt idx="7706">
                  <c:v>140.5904960145</c:v>
                </c:pt>
                <c:pt idx="7707">
                  <c:v>139.06954875702</c:v>
                </c:pt>
                <c:pt idx="7708">
                  <c:v>140.30897095838</c:v>
                </c:pt>
                <c:pt idx="7709">
                  <c:v>137.69774125184</c:v>
                </c:pt>
                <c:pt idx="7710">
                  <c:v>139.66051500394</c:v>
                </c:pt>
                <c:pt idx="7711">
                  <c:v>140.0556261741</c:v>
                </c:pt>
                <c:pt idx="7712">
                  <c:v>137.62744511264</c:v>
                </c:pt>
                <c:pt idx="7713">
                  <c:v>138.42531286234</c:v>
                </c:pt>
                <c:pt idx="7714">
                  <c:v>135.997263857</c:v>
                </c:pt>
                <c:pt idx="7715">
                  <c:v>137.4802179303</c:v>
                </c:pt>
                <c:pt idx="7716">
                  <c:v>139.02358773884</c:v>
                </c:pt>
                <c:pt idx="7717">
                  <c:v>136.52217205046</c:v>
                </c:pt>
                <c:pt idx="7718">
                  <c:v>137.6971852914</c:v>
                </c:pt>
                <c:pt idx="7719">
                  <c:v>136.13428782044</c:v>
                </c:pt>
                <c:pt idx="7720">
                  <c:v>138.25438080146</c:v>
                </c:pt>
                <c:pt idx="7721">
                  <c:v>137.31071576348</c:v>
                </c:pt>
                <c:pt idx="7722">
                  <c:v>138.09305228978</c:v>
                </c:pt>
                <c:pt idx="7723">
                  <c:v>139.55793700184</c:v>
                </c:pt>
                <c:pt idx="7724">
                  <c:v>138.1537377843</c:v>
                </c:pt>
                <c:pt idx="7725">
                  <c:v>139.467687891</c:v>
                </c:pt>
                <c:pt idx="7726">
                  <c:v>140.58415732382</c:v>
                </c:pt>
                <c:pt idx="7727">
                  <c:v>138.78383181166</c:v>
                </c:pt>
                <c:pt idx="7728">
                  <c:v>139.8009541194</c:v>
                </c:pt>
                <c:pt idx="7729">
                  <c:v>137.7956619561199</c:v>
                </c:pt>
                <c:pt idx="7730">
                  <c:v>139.42213537112</c:v>
                </c:pt>
                <c:pt idx="7731">
                  <c:v>139.01295238936</c:v>
                </c:pt>
                <c:pt idx="7732">
                  <c:v>138.79204134376</c:v>
                </c:pt>
                <c:pt idx="7733">
                  <c:v>139.88037652652</c:v>
                </c:pt>
                <c:pt idx="7734">
                  <c:v>138.03099284072</c:v>
                </c:pt>
                <c:pt idx="7735">
                  <c:v>139.22575341234</c:v>
                </c:pt>
                <c:pt idx="7736">
                  <c:v>140.2667039319</c:v>
                </c:pt>
                <c:pt idx="7737">
                  <c:v>138.67745617754</c:v>
                </c:pt>
                <c:pt idx="7738">
                  <c:v>140.0987785085</c:v>
                </c:pt>
                <c:pt idx="7739">
                  <c:v>137.89711792584</c:v>
                </c:pt>
                <c:pt idx="7740">
                  <c:v>139.33212904646</c:v>
                </c:pt>
                <c:pt idx="7741">
                  <c:v>139.92321102858</c:v>
                </c:pt>
                <c:pt idx="7742">
                  <c:v>138.57529933282</c:v>
                </c:pt>
                <c:pt idx="7743">
                  <c:v>140.295455545</c:v>
                </c:pt>
                <c:pt idx="7744">
                  <c:v>138.5006467845</c:v>
                </c:pt>
                <c:pt idx="7745">
                  <c:v>139.607011173</c:v>
                </c:pt>
                <c:pt idx="7746">
                  <c:v>138.1564245985</c:v>
                </c:pt>
                <c:pt idx="7747">
                  <c:v>138.83293974004</c:v>
                </c:pt>
                <c:pt idx="7748">
                  <c:v>139.9294844549</c:v>
                </c:pt>
                <c:pt idx="7749">
                  <c:v>138.50323521454</c:v>
                </c:pt>
                <c:pt idx="7750">
                  <c:v>139.4840817965</c:v>
                </c:pt>
                <c:pt idx="7751">
                  <c:v>140.50231077652</c:v>
                </c:pt>
                <c:pt idx="7752">
                  <c:v>139.0367616582</c:v>
                </c:pt>
                <c:pt idx="7753">
                  <c:v>140.52735996754</c:v>
                </c:pt>
                <c:pt idx="7754">
                  <c:v>138.4785825101</c:v>
                </c:pt>
                <c:pt idx="7755">
                  <c:v>139.557879286</c:v>
                </c:pt>
                <c:pt idx="7756">
                  <c:v>141.17678735342</c:v>
                </c:pt>
                <c:pt idx="7757">
                  <c:v>139.1023857601</c:v>
                </c:pt>
                <c:pt idx="7758">
                  <c:v>140.78696775892</c:v>
                </c:pt>
                <c:pt idx="7759">
                  <c:v>138.82582423164</c:v>
                </c:pt>
                <c:pt idx="7760">
                  <c:v>140.27656936426</c:v>
                </c:pt>
                <c:pt idx="7761">
                  <c:v>138.7629169726801</c:v>
                </c:pt>
                <c:pt idx="7762">
                  <c:v>139.5491705881</c:v>
                </c:pt>
                <c:pt idx="7763">
                  <c:v>141.07512737038</c:v>
                </c:pt>
                <c:pt idx="7764">
                  <c:v>138.88899514434</c:v>
                </c:pt>
                <c:pt idx="7765">
                  <c:v>140.36297897076</c:v>
                </c:pt>
                <c:pt idx="7766">
                  <c:v>137.96551560288</c:v>
                </c:pt>
                <c:pt idx="7767">
                  <c:v>139.459515853</c:v>
                </c:pt>
                <c:pt idx="7768">
                  <c:v>139.99848096066</c:v>
                </c:pt>
                <c:pt idx="7769">
                  <c:v>138.03604273032</c:v>
                </c:pt>
                <c:pt idx="7770">
                  <c:v>132.0170657364</c:v>
                </c:pt>
                <c:pt idx="7771">
                  <c:v>120.81672783518</c:v>
                </c:pt>
                <c:pt idx="7772">
                  <c:v>115.54056474354</c:v>
                </c:pt>
                <c:pt idx="7773">
                  <c:v>112.10419758978</c:v>
                </c:pt>
                <c:pt idx="7774">
                  <c:v>113.19880963392</c:v>
                </c:pt>
                <c:pt idx="7775">
                  <c:v>114.30669190293</c:v>
                </c:pt>
                <c:pt idx="7776">
                  <c:v>114.04849536729</c:v>
                </c:pt>
                <c:pt idx="7777">
                  <c:v>116.79637027806</c:v>
                </c:pt>
                <c:pt idx="7778">
                  <c:v>117.4304673851</c:v>
                </c:pt>
                <c:pt idx="7779">
                  <c:v>120.82475397966</c:v>
                </c:pt>
                <c:pt idx="7780">
                  <c:v>122.87247649512</c:v>
                </c:pt>
                <c:pt idx="7781">
                  <c:v>128.791000338</c:v>
                </c:pt>
                <c:pt idx="7782">
                  <c:v>133.88553278333</c:v>
                </c:pt>
                <c:pt idx="7783">
                  <c:v>136.84409817848</c:v>
                </c:pt>
                <c:pt idx="7784">
                  <c:v>141.11921152238</c:v>
                </c:pt>
                <c:pt idx="7785">
                  <c:v>139.43406890504</c:v>
                </c:pt>
                <c:pt idx="7786">
                  <c:v>140.77395645222</c:v>
                </c:pt>
                <c:pt idx="7787">
                  <c:v>138.7904841351</c:v>
                </c:pt>
                <c:pt idx="7788">
                  <c:v>140.1037646412599</c:v>
                </c:pt>
                <c:pt idx="7789">
                  <c:v>141.2671994006</c:v>
                </c:pt>
                <c:pt idx="7790">
                  <c:v>138.62433347308</c:v>
                </c:pt>
                <c:pt idx="7791">
                  <c:v>139.72108857042</c:v>
                </c:pt>
                <c:pt idx="7792">
                  <c:v>136.81396848574</c:v>
                </c:pt>
                <c:pt idx="7793">
                  <c:v>136.87526934322</c:v>
                </c:pt>
                <c:pt idx="7794">
                  <c:v>133.8194853096</c:v>
                </c:pt>
                <c:pt idx="7795">
                  <c:v>134.77714607631</c:v>
                </c:pt>
                <c:pt idx="7796">
                  <c:v>136.86553702913</c:v>
                </c:pt>
                <c:pt idx="7797">
                  <c:v>134.60529556225</c:v>
                </c:pt>
                <c:pt idx="7798">
                  <c:v>133.99651389969</c:v>
                </c:pt>
                <c:pt idx="7799">
                  <c:v>131.82261999582</c:v>
                </c:pt>
                <c:pt idx="7800">
                  <c:v>133.7538692654</c:v>
                </c:pt>
                <c:pt idx="7801">
                  <c:v>133.0192390945</c:v>
                </c:pt>
                <c:pt idx="7802">
                  <c:v>134.97952078926</c:v>
                </c:pt>
                <c:pt idx="7803">
                  <c:v>135.00723968171</c:v>
                </c:pt>
                <c:pt idx="7804">
                  <c:v>138.8449622642599</c:v>
                </c:pt>
                <c:pt idx="7805">
                  <c:v>140.23401450506</c:v>
                </c:pt>
                <c:pt idx="7806">
                  <c:v>138.67745617754</c:v>
                </c:pt>
                <c:pt idx="7807">
                  <c:v>140.8528385334</c:v>
                </c:pt>
                <c:pt idx="7808">
                  <c:v>139.5313369758</c:v>
                </c:pt>
                <c:pt idx="7809">
                  <c:v>140.8442034741</c:v>
                </c:pt>
                <c:pt idx="7810">
                  <c:v>139.1185152398999</c:v>
                </c:pt>
                <c:pt idx="7811">
                  <c:v>140.15628987052</c:v>
                </c:pt>
                <c:pt idx="7812">
                  <c:v>141.48369360972</c:v>
                </c:pt>
                <c:pt idx="7813">
                  <c:v>139.8864249167</c:v>
                </c:pt>
                <c:pt idx="7814">
                  <c:v>140.9807539679</c:v>
                </c:pt>
                <c:pt idx="7815">
                  <c:v>139.01701604434</c:v>
                </c:pt>
                <c:pt idx="7816">
                  <c:v>140.3095047515</c:v>
                </c:pt>
                <c:pt idx="7817">
                  <c:v>138.71238873926</c:v>
                </c:pt>
                <c:pt idx="7818">
                  <c:v>140.07895704082</c:v>
                </c:pt>
                <c:pt idx="7819">
                  <c:v>138.4407468752</c:v>
                </c:pt>
                <c:pt idx="7820">
                  <c:v>140.1919119972</c:v>
                </c:pt>
                <c:pt idx="7821">
                  <c:v>141.6534304668</c:v>
                </c:pt>
                <c:pt idx="7822">
                  <c:v>139.9359253705</c:v>
                </c:pt>
                <c:pt idx="7823">
                  <c:v>141.2570754133</c:v>
                </c:pt>
                <c:pt idx="7824">
                  <c:v>139.43072938256</c:v>
                </c:pt>
                <c:pt idx="7825">
                  <c:v>140.7499120412</c:v>
                </c:pt>
                <c:pt idx="7826">
                  <c:v>139.2093330096</c:v>
                </c:pt>
                <c:pt idx="7827">
                  <c:v>140.23875131882</c:v>
                </c:pt>
                <c:pt idx="7828">
                  <c:v>141.5496627683591</c:v>
                </c:pt>
                <c:pt idx="7829">
                  <c:v>139.5191555652999</c:v>
                </c:pt>
                <c:pt idx="7830">
                  <c:v>140.82811196608</c:v>
                </c:pt>
                <c:pt idx="7831">
                  <c:v>139.0499013778</c:v>
                </c:pt>
                <c:pt idx="7832">
                  <c:v>139.94781382876</c:v>
                </c:pt>
                <c:pt idx="7833">
                  <c:v>138.4229933304401</c:v>
                </c:pt>
                <c:pt idx="7834">
                  <c:v>139.90612133848</c:v>
                </c:pt>
                <c:pt idx="7835">
                  <c:v>140.9548305256</c:v>
                </c:pt>
                <c:pt idx="7836">
                  <c:v>139.2450482514</c:v>
                </c:pt>
                <c:pt idx="7837">
                  <c:v>140.81990314616</c:v>
                </c:pt>
                <c:pt idx="7838">
                  <c:v>139.28234890416</c:v>
                </c:pt>
                <c:pt idx="7839">
                  <c:v>140.26010167064</c:v>
                </c:pt>
                <c:pt idx="7840">
                  <c:v>139.077197924</c:v>
                </c:pt>
                <c:pt idx="7841">
                  <c:v>140.4313817382</c:v>
                </c:pt>
                <c:pt idx="7842">
                  <c:v>142.06282048658</c:v>
                </c:pt>
                <c:pt idx="7843">
                  <c:v>140.0597769116</c:v>
                </c:pt>
                <c:pt idx="7844">
                  <c:v>141.22808818426</c:v>
                </c:pt>
                <c:pt idx="7845">
                  <c:v>139.97894573376</c:v>
                </c:pt>
                <c:pt idx="7846">
                  <c:v>141.0589229882</c:v>
                </c:pt>
                <c:pt idx="7847">
                  <c:v>139.3579347776</c:v>
                </c:pt>
                <c:pt idx="7848">
                  <c:v>140.88028051538</c:v>
                </c:pt>
                <c:pt idx="7849">
                  <c:v>138.9946636987999</c:v>
                </c:pt>
                <c:pt idx="7850">
                  <c:v>140.4750896298399</c:v>
                </c:pt>
                <c:pt idx="7851">
                  <c:v>110.9042104366</c:v>
                </c:pt>
                <c:pt idx="7888">
                  <c:v>114.2172028109</c:v>
                </c:pt>
                <c:pt idx="7889">
                  <c:v>141.2779146527</c:v>
                </c:pt>
                <c:pt idx="7890">
                  <c:v>142.3836909551</c:v>
                </c:pt>
                <c:pt idx="7891">
                  <c:v>140.86135375606</c:v>
                </c:pt>
                <c:pt idx="7892">
                  <c:v>141.9594502403</c:v>
                </c:pt>
                <c:pt idx="7893">
                  <c:v>139.9886988045</c:v>
                </c:pt>
                <c:pt idx="7894">
                  <c:v>141.5102750152</c:v>
                </c:pt>
                <c:pt idx="7895">
                  <c:v>142.8412114017</c:v>
                </c:pt>
                <c:pt idx="7896">
                  <c:v>141.45302886957</c:v>
                </c:pt>
                <c:pt idx="7897">
                  <c:v>142.75452150234</c:v>
                </c:pt>
                <c:pt idx="7898">
                  <c:v>141.1100510243399</c:v>
                </c:pt>
                <c:pt idx="7899">
                  <c:v>141.91101225084</c:v>
                </c:pt>
                <c:pt idx="7900">
                  <c:v>140.3767623852</c:v>
                </c:pt>
                <c:pt idx="7901">
                  <c:v>141.45281552528</c:v>
                </c:pt>
                <c:pt idx="7902">
                  <c:v>142.5417443926</c:v>
                </c:pt>
                <c:pt idx="7903">
                  <c:v>141.0363052805</c:v>
                </c:pt>
                <c:pt idx="7904">
                  <c:v>141.9489471316</c:v>
                </c:pt>
                <c:pt idx="7905">
                  <c:v>139.4157689792</c:v>
                </c:pt>
                <c:pt idx="7906">
                  <c:v>140.7368688187</c:v>
                </c:pt>
                <c:pt idx="7907">
                  <c:v>139.84749426186</c:v>
                </c:pt>
                <c:pt idx="7908">
                  <c:v>141.07682222214</c:v>
                </c:pt>
                <c:pt idx="7909">
                  <c:v>141.91796293822</c:v>
                </c:pt>
                <c:pt idx="7910">
                  <c:v>140.31227039858</c:v>
                </c:pt>
                <c:pt idx="7911">
                  <c:v>141.38789880208</c:v>
                </c:pt>
                <c:pt idx="7912">
                  <c:v>139.84783238678</c:v>
                </c:pt>
                <c:pt idx="7913">
                  <c:v>141.13338268372</c:v>
                </c:pt>
                <c:pt idx="7914">
                  <c:v>142.51847702358</c:v>
                </c:pt>
                <c:pt idx="7915">
                  <c:v>140.50178987572</c:v>
                </c:pt>
                <c:pt idx="7916">
                  <c:v>141.81856647154</c:v>
                </c:pt>
                <c:pt idx="7917">
                  <c:v>139.77220235104</c:v>
                </c:pt>
                <c:pt idx="7918">
                  <c:v>141.305118766</c:v>
                </c:pt>
                <c:pt idx="7919">
                  <c:v>139.52454234516</c:v>
                </c:pt>
                <c:pt idx="7920">
                  <c:v>140.50817259332</c:v>
                </c:pt>
                <c:pt idx="7921">
                  <c:v>142.84633666644</c:v>
                </c:pt>
                <c:pt idx="7922">
                  <c:v>140.6783828744</c:v>
                </c:pt>
                <c:pt idx="7923">
                  <c:v>141.9927299721001</c:v>
                </c:pt>
                <c:pt idx="7924">
                  <c:v>140.45315041632</c:v>
                </c:pt>
                <c:pt idx="7925">
                  <c:v>141.93691000236</c:v>
                </c:pt>
                <c:pt idx="7926">
                  <c:v>143.57488269537</c:v>
                </c:pt>
                <c:pt idx="7927">
                  <c:v>141.56148236175</c:v>
                </c:pt>
                <c:pt idx="7928">
                  <c:v>142.87134488517</c:v>
                </c:pt>
                <c:pt idx="7929">
                  <c:v>141.293850381</c:v>
                </c:pt>
                <c:pt idx="7930">
                  <c:v>142.23594393274</c:v>
                </c:pt>
                <c:pt idx="7931">
                  <c:v>140.51145070718</c:v>
                </c:pt>
                <c:pt idx="7932">
                  <c:v>141.83604749804</c:v>
                </c:pt>
                <c:pt idx="7933">
                  <c:v>140.60203926021</c:v>
                </c:pt>
                <c:pt idx="7934">
                  <c:v>140.97713060298</c:v>
                </c:pt>
                <c:pt idx="7935">
                  <c:v>142.66081173442</c:v>
                </c:pt>
                <c:pt idx="7936">
                  <c:v>140.6118739879</c:v>
                </c:pt>
                <c:pt idx="7937">
                  <c:v>141.9178758641</c:v>
                </c:pt>
                <c:pt idx="7938">
                  <c:v>139.9886988045</c:v>
                </c:pt>
                <c:pt idx="7939">
                  <c:v>141.75272518834</c:v>
                </c:pt>
                <c:pt idx="7940">
                  <c:v>141.6683284527</c:v>
                </c:pt>
                <c:pt idx="7941">
                  <c:v>140.91900240964</c:v>
                </c:pt>
                <c:pt idx="7942">
                  <c:v>114.57764773532</c:v>
                </c:pt>
                <c:pt idx="7969">
                  <c:v>114.0591493734</c:v>
                </c:pt>
                <c:pt idx="7970">
                  <c:v>140.9279808629</c:v>
                </c:pt>
                <c:pt idx="7971">
                  <c:v>141.3528794055001</c:v>
                </c:pt>
                <c:pt idx="7972">
                  <c:v>142.72746958218</c:v>
                </c:pt>
                <c:pt idx="7973">
                  <c:v>139.9871913356001</c:v>
                </c:pt>
                <c:pt idx="7974">
                  <c:v>139.6457041819</c:v>
                </c:pt>
                <c:pt idx="7975">
                  <c:v>135.2235036901099</c:v>
                </c:pt>
                <c:pt idx="7976">
                  <c:v>130.06372857408</c:v>
                </c:pt>
                <c:pt idx="7977">
                  <c:v>120.644862916</c:v>
                </c:pt>
                <c:pt idx="7978">
                  <c:v>117.4072576424</c:v>
                </c:pt>
                <c:pt idx="7979">
                  <c:v>116.46931998015</c:v>
                </c:pt>
                <c:pt idx="7980">
                  <c:v>114.30472171995</c:v>
                </c:pt>
                <c:pt idx="7981">
                  <c:v>114.9833234199</c:v>
                </c:pt>
                <c:pt idx="7982">
                  <c:v>113.77321084701</c:v>
                </c:pt>
                <c:pt idx="7983">
                  <c:v>114.80996465709</c:v>
                </c:pt>
                <c:pt idx="7984">
                  <c:v>113.41639692714</c:v>
                </c:pt>
                <c:pt idx="7985">
                  <c:v>114.2374133823</c:v>
                </c:pt>
                <c:pt idx="7986">
                  <c:v>115.3260432597</c:v>
                </c:pt>
                <c:pt idx="7987">
                  <c:v>114.29799642927</c:v>
                </c:pt>
                <c:pt idx="7988">
                  <c:v>115.41086800533</c:v>
                </c:pt>
                <c:pt idx="7989">
                  <c:v>114.00122247408</c:v>
                </c:pt>
                <c:pt idx="7990">
                  <c:v>115.03991081331</c:v>
                </c:pt>
                <c:pt idx="7991">
                  <c:v>113.38270897761</c:v>
                </c:pt>
                <c:pt idx="7992">
                  <c:v>114.58127879523</c:v>
                </c:pt>
                <c:pt idx="7993">
                  <c:v>115.48323245037</c:v>
                </c:pt>
                <c:pt idx="7994">
                  <c:v>114.24403007235</c:v>
                </c:pt>
                <c:pt idx="7995">
                  <c:v>115.30293529149</c:v>
                </c:pt>
                <c:pt idx="7996">
                  <c:v>113.88656446956</c:v>
                </c:pt>
                <c:pt idx="7997">
                  <c:v>114.93874439802</c:v>
                </c:pt>
                <c:pt idx="7998">
                  <c:v>113.335594968</c:v>
                </c:pt>
                <c:pt idx="7999">
                  <c:v>114.4195037208</c:v>
                </c:pt>
                <c:pt idx="8000">
                  <c:v>115.64479543554</c:v>
                </c:pt>
                <c:pt idx="8001">
                  <c:v>114.23771977929</c:v>
                </c:pt>
                <c:pt idx="8002">
                  <c:v>115.55250918831</c:v>
                </c:pt>
                <c:pt idx="8003">
                  <c:v>114.20407276287</c:v>
                </c:pt>
                <c:pt idx="8004">
                  <c:v>115.14659855373</c:v>
                </c:pt>
                <c:pt idx="8005">
                  <c:v>113.97423929562</c:v>
                </c:pt>
                <c:pt idx="8006">
                  <c:v>115.01292763485</c:v>
                </c:pt>
                <c:pt idx="8007">
                  <c:v>116.07859915254</c:v>
                </c:pt>
                <c:pt idx="8008">
                  <c:v>114.6284788536</c:v>
                </c:pt>
                <c:pt idx="8009">
                  <c:v>115.74807572034</c:v>
                </c:pt>
                <c:pt idx="8010">
                  <c:v>113.90813593965</c:v>
                </c:pt>
                <c:pt idx="8011">
                  <c:v>115.40410170678</c:v>
                </c:pt>
                <c:pt idx="8012">
                  <c:v>114.22257026319</c:v>
                </c:pt>
                <c:pt idx="8013">
                  <c:v>114.86383262985</c:v>
                </c:pt>
                <c:pt idx="8014">
                  <c:v>115.98814236222</c:v>
                </c:pt>
                <c:pt idx="8015">
                  <c:v>114.64197044283</c:v>
                </c:pt>
                <c:pt idx="8016">
                  <c:v>115.7143672512</c:v>
                </c:pt>
                <c:pt idx="8017">
                  <c:v>114.5198852565</c:v>
                </c:pt>
                <c:pt idx="8018">
                  <c:v>115.32991846995</c:v>
                </c:pt>
                <c:pt idx="8019">
                  <c:v>113.94725611716</c:v>
                </c:pt>
                <c:pt idx="8020">
                  <c:v>115.20908745738</c:v>
                </c:pt>
                <c:pt idx="8021">
                  <c:v>116.09881603245</c:v>
                </c:pt>
                <c:pt idx="8022">
                  <c:v>114.60826197369</c:v>
                </c:pt>
                <c:pt idx="8023">
                  <c:v>115.87803592167</c:v>
                </c:pt>
                <c:pt idx="8024">
                  <c:v>114.44556677883</c:v>
                </c:pt>
                <c:pt idx="8025">
                  <c:v>115.4725914462</c:v>
                </c:pt>
                <c:pt idx="8026">
                  <c:v>116.32813204149</c:v>
                </c:pt>
                <c:pt idx="8027">
                  <c:v>114.93206728329</c:v>
                </c:pt>
                <c:pt idx="8028">
                  <c:v>116.03345151096</c:v>
                </c:pt>
                <c:pt idx="8029">
                  <c:v>114.1636717833</c:v>
                </c:pt>
                <c:pt idx="8030">
                  <c:v>115.67533422525</c:v>
                </c:pt>
                <c:pt idx="8031">
                  <c:v>114.17528415606</c:v>
                </c:pt>
                <c:pt idx="8032">
                  <c:v>114.95223598725</c:v>
                </c:pt>
                <c:pt idx="8033">
                  <c:v>113.58306522369</c:v>
                </c:pt>
                <c:pt idx="8034">
                  <c:v>114.66218732274</c:v>
                </c:pt>
                <c:pt idx="8035">
                  <c:v>115.9861243212</c:v>
                </c:pt>
                <c:pt idx="8036">
                  <c:v>114.54691762704</c:v>
                </c:pt>
                <c:pt idx="8037">
                  <c:v>115.48505124216</c:v>
                </c:pt>
                <c:pt idx="8038">
                  <c:v>114.29015118954</c:v>
                </c:pt>
                <c:pt idx="8039">
                  <c:v>115.0061613363</c:v>
                </c:pt>
                <c:pt idx="8040">
                  <c:v>113.56957363446</c:v>
                </c:pt>
                <c:pt idx="8041">
                  <c:v>114.76987306005</c:v>
                </c:pt>
                <c:pt idx="8042">
                  <c:v>115.62669242514</c:v>
                </c:pt>
                <c:pt idx="8043">
                  <c:v>114.19683001398</c:v>
                </c:pt>
                <c:pt idx="8044">
                  <c:v>115.49288626542</c:v>
                </c:pt>
                <c:pt idx="8045">
                  <c:v>113.92703923725</c:v>
                </c:pt>
                <c:pt idx="8046">
                  <c:v>115.22260364265</c:v>
                </c:pt>
                <c:pt idx="8047">
                  <c:v>113.80365068508</c:v>
                </c:pt>
                <c:pt idx="8048">
                  <c:v>114.84423262035</c:v>
                </c:pt>
                <c:pt idx="8049">
                  <c:v>115.8645197364</c:v>
                </c:pt>
                <c:pt idx="8050">
                  <c:v>114.14286365706</c:v>
                </c:pt>
                <c:pt idx="8051">
                  <c:v>115.45233770961</c:v>
                </c:pt>
                <c:pt idx="8052">
                  <c:v>113.98100559417</c:v>
                </c:pt>
                <c:pt idx="8053">
                  <c:v>115.40410170678</c:v>
                </c:pt>
                <c:pt idx="8054">
                  <c:v>114.42367665111</c:v>
                </c:pt>
                <c:pt idx="8055">
                  <c:v>115.499983557</c:v>
                </c:pt>
                <c:pt idx="8056">
                  <c:v>116.38479016272</c:v>
                </c:pt>
                <c:pt idx="8057">
                  <c:v>114.95232101988</c:v>
                </c:pt>
                <c:pt idx="8058">
                  <c:v>115.84924213563</c:v>
                </c:pt>
                <c:pt idx="8059">
                  <c:v>114.67530084579</c:v>
                </c:pt>
                <c:pt idx="8060">
                  <c:v>115.73613651765</c:v>
                </c:pt>
                <c:pt idx="8061">
                  <c:v>114.6450859677</c:v>
                </c:pt>
                <c:pt idx="8062">
                  <c:v>115.10773660917</c:v>
                </c:pt>
                <c:pt idx="8063">
                  <c:v>113.86858693218</c:v>
                </c:pt>
                <c:pt idx="8064">
                  <c:v>114.89752168218</c:v>
                </c:pt>
                <c:pt idx="8065">
                  <c:v>115.65503940603</c:v>
                </c:pt>
                <c:pt idx="8066">
                  <c:v>114.18880034133</c:v>
                </c:pt>
                <c:pt idx="8067">
                  <c:v>115.45257024372</c:v>
                </c:pt>
                <c:pt idx="8068">
                  <c:v>114.0174943692</c:v>
                </c:pt>
                <c:pt idx="8069">
                  <c:v>115.01934755658</c:v>
                </c:pt>
                <c:pt idx="8070">
                  <c:v>116.10919524378</c:v>
                </c:pt>
                <c:pt idx="8071">
                  <c:v>114.86209077315</c:v>
                </c:pt>
                <c:pt idx="8072">
                  <c:v>115.69626314991</c:v>
                </c:pt>
                <c:pt idx="8073">
                  <c:v>114.44160530745</c:v>
                </c:pt>
                <c:pt idx="8074">
                  <c:v>115.4317129254</c:v>
                </c:pt>
                <c:pt idx="8075">
                  <c:v>116.58460507155</c:v>
                </c:pt>
                <c:pt idx="8076">
                  <c:v>114.776651694</c:v>
                </c:pt>
                <c:pt idx="8077">
                  <c:v>116.408255166</c:v>
                </c:pt>
                <c:pt idx="8078">
                  <c:v>114.95024510985</c:v>
                </c:pt>
                <c:pt idx="8079">
                  <c:v>115.81133921235</c:v>
                </c:pt>
                <c:pt idx="8080">
                  <c:v>114.617955213</c:v>
                </c:pt>
                <c:pt idx="8081">
                  <c:v>115.7165446176</c:v>
                </c:pt>
                <c:pt idx="8082">
                  <c:v>116.52887714961</c:v>
                </c:pt>
                <c:pt idx="8083">
                  <c:v>115.2892970793</c:v>
                </c:pt>
                <c:pt idx="8084">
                  <c:v>116.18364896229</c:v>
                </c:pt>
                <c:pt idx="8085">
                  <c:v>114.72643699965</c:v>
                </c:pt>
                <c:pt idx="8086">
                  <c:v>115.6216282083</c:v>
                </c:pt>
                <c:pt idx="8087">
                  <c:v>115.5673666989</c:v>
                </c:pt>
                <c:pt idx="8088">
                  <c:v>115.30811534427</c:v>
                </c:pt>
                <c:pt idx="8089">
                  <c:v>115.9399560561</c:v>
                </c:pt>
                <c:pt idx="8090">
                  <c:v>114.6789787949999</c:v>
                </c:pt>
                <c:pt idx="8091">
                  <c:v>115.7165446176</c:v>
                </c:pt>
                <c:pt idx="8092">
                  <c:v>114.06490768248</c:v>
                </c:pt>
                <c:pt idx="8093">
                  <c:v>115.55269355838</c:v>
                </c:pt>
                <c:pt idx="8094">
                  <c:v>116.3743623387</c:v>
                </c:pt>
                <c:pt idx="8095">
                  <c:v>115.11789702372</c:v>
                </c:pt>
                <c:pt idx="8096">
                  <c:v>116.01494168715</c:v>
                </c:pt>
                <c:pt idx="8097">
                  <c:v>114.97230764613</c:v>
                </c:pt>
                <c:pt idx="8098">
                  <c:v>115.5741287715</c:v>
                </c:pt>
                <c:pt idx="8099">
                  <c:v>114.41134232817</c:v>
                </c:pt>
                <c:pt idx="8100">
                  <c:v>115.28337221343</c:v>
                </c:pt>
                <c:pt idx="8101">
                  <c:v>116.93184866946</c:v>
                </c:pt>
                <c:pt idx="8102">
                  <c:v>115.51192363821</c:v>
                </c:pt>
                <c:pt idx="8103">
                  <c:v>116.6193205884</c:v>
                </c:pt>
                <c:pt idx="8104">
                  <c:v>115.21302683745</c:v>
                </c:pt>
                <c:pt idx="8427">
                  <c:v>115.94785605294</c:v>
                </c:pt>
                <c:pt idx="8428">
                  <c:v>116.80282822212</c:v>
                </c:pt>
                <c:pt idx="8429">
                  <c:v>115.24455765306</c:v>
                </c:pt>
                <c:pt idx="8430">
                  <c:v>116.4005350254</c:v>
                </c:pt>
                <c:pt idx="8431">
                  <c:v>115.14181871742</c:v>
                </c:pt>
                <c:pt idx="8432">
                  <c:v>115.97096349774</c:v>
                </c:pt>
                <c:pt idx="8433">
                  <c:v>116.88484428852</c:v>
                </c:pt>
                <c:pt idx="8434">
                  <c:v>115.43516162508</c:v>
                </c:pt>
                <c:pt idx="8435">
                  <c:v>116.76870958023</c:v>
                </c:pt>
                <c:pt idx="8436">
                  <c:v>115.39824291729</c:v>
                </c:pt>
                <c:pt idx="8437">
                  <c:v>116.3131151358</c:v>
                </c:pt>
                <c:pt idx="8438">
                  <c:v>114.81580217019</c:v>
                </c:pt>
                <c:pt idx="8439">
                  <c:v>116.2027878543</c:v>
                </c:pt>
                <c:pt idx="8440">
                  <c:v>114.70009902087</c:v>
                </c:pt>
                <c:pt idx="8441">
                  <c:v>115.9319899551</c:v>
                </c:pt>
                <c:pt idx="8442">
                  <c:v>114.89367670776</c:v>
                </c:pt>
                <c:pt idx="8443">
                  <c:v>116.05279849056</c:v>
                </c:pt>
                <c:pt idx="8444">
                  <c:v>114.59796905931</c:v>
                </c:pt>
                <c:pt idx="8445">
                  <c:v>115.97780380869</c:v>
                </c:pt>
                <c:pt idx="8446">
                  <c:v>114.7232078676</c:v>
                </c:pt>
                <c:pt idx="8447">
                  <c:v>115.68696908703</c:v>
                </c:pt>
                <c:pt idx="8448">
                  <c:v>116.87122971909</c:v>
                </c:pt>
                <c:pt idx="8449">
                  <c:v>115.79369580306</c:v>
                </c:pt>
                <c:pt idx="8450">
                  <c:v>116.70106829205</c:v>
                </c:pt>
                <c:pt idx="8451">
                  <c:v>115.30584390633</c:v>
                </c:pt>
                <c:pt idx="8452">
                  <c:v>116.40163052793</c:v>
                </c:pt>
                <c:pt idx="8453">
                  <c:v>115.0335938994</c:v>
                </c:pt>
                <c:pt idx="8454">
                  <c:v>116.34597836352</c:v>
                </c:pt>
                <c:pt idx="8455">
                  <c:v>114.9823105551</c:v>
                </c:pt>
                <c:pt idx="8456">
                  <c:v>116.11415400696</c:v>
                </c:pt>
                <c:pt idx="8457">
                  <c:v>114.58439587155</c:v>
                </c:pt>
                <c:pt idx="8458">
                  <c:v>115.77544309749</c:v>
                </c:pt>
                <c:pt idx="8459">
                  <c:v>114.48909388554</c:v>
                </c:pt>
                <c:pt idx="8460">
                  <c:v>115.83461329947</c:v>
                </c:pt>
                <c:pt idx="8461">
                  <c:v>116.68066712874</c:v>
                </c:pt>
                <c:pt idx="8462">
                  <c:v>115.30584390633</c:v>
                </c:pt>
                <c:pt idx="8463">
                  <c:v>116.52412027113</c:v>
                </c:pt>
                <c:pt idx="8464">
                  <c:v>114.96844862334</c:v>
                </c:pt>
                <c:pt idx="8465">
                  <c:v>116.32672970523</c:v>
                </c:pt>
                <c:pt idx="8466">
                  <c:v>114.95190648282</c:v>
                </c:pt>
                <c:pt idx="8467">
                  <c:v>116.09532340659</c:v>
                </c:pt>
                <c:pt idx="8468">
                  <c:v>114.78174505578</c:v>
                </c:pt>
                <c:pt idx="8469">
                  <c:v>115.97283366339</c:v>
                </c:pt>
                <c:pt idx="8470">
                  <c:v>114.51324647514</c:v>
                </c:pt>
                <c:pt idx="8471">
                  <c:v>116.46873085275</c:v>
                </c:pt>
                <c:pt idx="8472">
                  <c:v>114.90427618065</c:v>
                </c:pt>
                <c:pt idx="8473">
                  <c:v>115.73613754569</c:v>
                </c:pt>
                <c:pt idx="8474">
                  <c:v>117.07540687887</c:v>
                </c:pt>
                <c:pt idx="8475">
                  <c:v>115.72781279532</c:v>
                </c:pt>
                <c:pt idx="8476">
                  <c:v>116.93930256624</c:v>
                </c:pt>
                <c:pt idx="8477">
                  <c:v>115.58488050714</c:v>
                </c:pt>
                <c:pt idx="8478">
                  <c:v>116.74191200034</c:v>
                </c:pt>
                <c:pt idx="8479">
                  <c:v>115.78393244601</c:v>
                </c:pt>
                <c:pt idx="8480">
                  <c:v>116.69371489836</c:v>
                </c:pt>
                <c:pt idx="8481">
                  <c:v>115.11523993431</c:v>
                </c:pt>
                <c:pt idx="8482">
                  <c:v>116.17701082317</c:v>
                </c:pt>
                <c:pt idx="8483">
                  <c:v>116.40841712181</c:v>
                </c:pt>
                <c:pt idx="8484">
                  <c:v>115.97962025727</c:v>
                </c:pt>
                <c:pt idx="8485">
                  <c:v>116.84353449588</c:v>
                </c:pt>
                <c:pt idx="8486">
                  <c:v>115.70058365646</c:v>
                </c:pt>
                <c:pt idx="8487">
                  <c:v>116.79637027806</c:v>
                </c:pt>
                <c:pt idx="8488">
                  <c:v>115.25138562861</c:v>
                </c:pt>
                <c:pt idx="8489">
                  <c:v>116.30632854192</c:v>
                </c:pt>
                <c:pt idx="8490">
                  <c:v>114.76459902249</c:v>
                </c:pt>
                <c:pt idx="8491">
                  <c:v>115.89917591946</c:v>
                </c:pt>
                <c:pt idx="8492">
                  <c:v>114.51324647514</c:v>
                </c:pt>
                <c:pt idx="8493">
                  <c:v>115.62064342533</c:v>
                </c:pt>
                <c:pt idx="8494">
                  <c:v>115.00240290336</c:v>
                </c:pt>
                <c:pt idx="8495">
                  <c:v>115.20794604735</c:v>
                </c:pt>
                <c:pt idx="8496">
                  <c:v>116.35403488875</c:v>
                </c:pt>
                <c:pt idx="8497">
                  <c:v>115.31941709409</c:v>
                </c:pt>
                <c:pt idx="8498">
                  <c:v>116.38833234768</c:v>
                </c:pt>
                <c:pt idx="8499">
                  <c:v>114.86209077315</c:v>
                </c:pt>
                <c:pt idx="8500">
                  <c:v>116.0285070645</c:v>
                </c:pt>
                <c:pt idx="8501">
                  <c:v>114.6789787949999</c:v>
                </c:pt>
                <c:pt idx="8502">
                  <c:v>115.90641866835</c:v>
                </c:pt>
                <c:pt idx="8503">
                  <c:v>114.60438983565</c:v>
                </c:pt>
                <c:pt idx="8504">
                  <c:v>116.03507565336</c:v>
                </c:pt>
                <c:pt idx="8505">
                  <c:v>114.75782468925</c:v>
                </c:pt>
                <c:pt idx="8506">
                  <c:v>115.57443727551</c:v>
                </c:pt>
                <c:pt idx="8507">
                  <c:v>114.8974482051</c:v>
                </c:pt>
                <c:pt idx="8508">
                  <c:v>115.58093207625</c:v>
                </c:pt>
                <c:pt idx="8509">
                  <c:v>114.0174943692</c:v>
                </c:pt>
                <c:pt idx="8510">
                  <c:v>115.37749264815</c:v>
                </c:pt>
                <c:pt idx="8511">
                  <c:v>114.08898796065</c:v>
                </c:pt>
                <c:pt idx="8512">
                  <c:v>114.87800254221</c:v>
                </c:pt>
                <c:pt idx="8513">
                  <c:v>116.00091015069</c:v>
                </c:pt>
                <c:pt idx="8514">
                  <c:v>115.36924957107</c:v>
                </c:pt>
                <c:pt idx="8515">
                  <c:v>116.22427130622</c:v>
                </c:pt>
                <c:pt idx="8516">
                  <c:v>114.69555458238</c:v>
                </c:pt>
                <c:pt idx="8517">
                  <c:v>116.36079696135</c:v>
                </c:pt>
                <c:pt idx="8518">
                  <c:v>114.63475228998</c:v>
                </c:pt>
                <c:pt idx="8519">
                  <c:v>116.10244543182</c:v>
                </c:pt>
                <c:pt idx="8520">
                  <c:v>114.43205059356</c:v>
                </c:pt>
                <c:pt idx="8521">
                  <c:v>115.77750783777</c:v>
                </c:pt>
                <c:pt idx="8522">
                  <c:v>92.73504915758978</c:v>
                </c:pt>
                <c:pt idx="8558">
                  <c:v>103.07488055193</c:v>
                </c:pt>
                <c:pt idx="8559">
                  <c:v>113.64529487826</c:v>
                </c:pt>
                <c:pt idx="8560">
                  <c:v>114.83018561343</c:v>
                </c:pt>
                <c:pt idx="8561">
                  <c:v>113.39740656465</c:v>
                </c:pt>
                <c:pt idx="8562">
                  <c:v>114.81671862024</c:v>
                </c:pt>
                <c:pt idx="8563">
                  <c:v>113.55777988908</c:v>
                </c:pt>
                <c:pt idx="8564">
                  <c:v>114.80325162705</c:v>
                </c:pt>
                <c:pt idx="8565">
                  <c:v>113.74492328658</c:v>
                </c:pt>
                <c:pt idx="8566">
                  <c:v>114.69551568153</c:v>
                </c:pt>
                <c:pt idx="8567">
                  <c:v>113.30866098162</c:v>
                </c:pt>
                <c:pt idx="8568">
                  <c:v>114.63524515215</c:v>
                </c:pt>
                <c:pt idx="8569">
                  <c:v>114.30505474524</c:v>
                </c:pt>
                <c:pt idx="8570">
                  <c:v>114.26465376567</c:v>
                </c:pt>
                <c:pt idx="8571">
                  <c:v>115.47647848722</c:v>
                </c:pt>
                <c:pt idx="8572">
                  <c:v>114.13002476688</c:v>
                </c:pt>
                <c:pt idx="8573">
                  <c:v>115.33509552528</c:v>
                </c:pt>
                <c:pt idx="8574">
                  <c:v>113.98188784179</c:v>
                </c:pt>
                <c:pt idx="8575">
                  <c:v>115.13313156054</c:v>
                </c:pt>
                <c:pt idx="8576">
                  <c:v>113.83379184981</c:v>
                </c:pt>
                <c:pt idx="8577">
                  <c:v>115.07926358778</c:v>
                </c:pt>
                <c:pt idx="8578">
                  <c:v>113.77321084701</c:v>
                </c:pt>
                <c:pt idx="8579">
                  <c:v>114.89752057938</c:v>
                </c:pt>
                <c:pt idx="8580">
                  <c:v>113.57124688227</c:v>
                </c:pt>
                <c:pt idx="8581">
                  <c:v>114.95896127793</c:v>
                </c:pt>
                <c:pt idx="8582">
                  <c:v>113.26298259315</c:v>
                </c:pt>
                <c:pt idx="8583">
                  <c:v>114.33151016235</c:v>
                </c:pt>
                <c:pt idx="8584">
                  <c:v>113.03450269995</c:v>
                </c:pt>
                <c:pt idx="8585">
                  <c:v>114.19708619085</c:v>
                </c:pt>
                <c:pt idx="8586">
                  <c:v>115.67172942192</c:v>
                </c:pt>
                <c:pt idx="8587">
                  <c:v>114.32523476847</c:v>
                </c:pt>
                <c:pt idx="8588">
                  <c:v>115.51016643675</c:v>
                </c:pt>
                <c:pt idx="8589">
                  <c:v>114.08286982416</c:v>
                </c:pt>
                <c:pt idx="8590">
                  <c:v>115.15331158377</c:v>
                </c:pt>
                <c:pt idx="8591">
                  <c:v>113.29053234714</c:v>
                </c:pt>
                <c:pt idx="8592">
                  <c:v>114.41742372243</c:v>
                </c:pt>
                <c:pt idx="8593">
                  <c:v>113.31005141235</c:v>
                </c:pt>
                <c:pt idx="8594">
                  <c:v>114.45245087835</c:v>
                </c:pt>
                <c:pt idx="8595">
                  <c:v>112.94171030187</c:v>
                </c:pt>
                <c:pt idx="8596">
                  <c:v>114.2642981766</c:v>
                </c:pt>
                <c:pt idx="8597">
                  <c:v>115.62461541231</c:v>
                </c:pt>
                <c:pt idx="8598">
                  <c:v>113.9753479254</c:v>
                </c:pt>
                <c:pt idx="8599">
                  <c:v>114.8735473929899</c:v>
                </c:pt>
                <c:pt idx="8600">
                  <c:v>113.54542978464</c:v>
                </c:pt>
                <c:pt idx="8601">
                  <c:v>114.5717080434</c:v>
                </c:pt>
                <c:pt idx="8602">
                  <c:v>113.3503786038</c:v>
                </c:pt>
                <c:pt idx="8603">
                  <c:v>114.30339280479</c:v>
                </c:pt>
                <c:pt idx="8604">
                  <c:v>113.03563490964</c:v>
                </c:pt>
                <c:pt idx="8605">
                  <c:v>114.00015264657</c:v>
                </c:pt>
                <c:pt idx="8606">
                  <c:v>112.90818619089</c:v>
                </c:pt>
                <c:pt idx="8607">
                  <c:v>114.3247685346</c:v>
                </c:pt>
                <c:pt idx="8608">
                  <c:v>112.82099087547</c:v>
                </c:pt>
                <c:pt idx="8609">
                  <c:v>113.79929527935</c:v>
                </c:pt>
                <c:pt idx="8610">
                  <c:v>109.82262212226</c:v>
                </c:pt>
                <c:pt idx="8658">
                  <c:v>118.11012557204</c:v>
                </c:pt>
                <c:pt idx="8659">
                  <c:v>128.89153293534</c:v>
                </c:pt>
                <c:pt idx="8660">
                  <c:v>131.41291193534</c:v>
                </c:pt>
                <c:pt idx="8661">
                  <c:v>136.99017286934</c:v>
                </c:pt>
                <c:pt idx="8662">
                  <c:v>142.56824904504</c:v>
                </c:pt>
                <c:pt idx="8663">
                  <c:v>140.7601681641399</c:v>
                </c:pt>
                <c:pt idx="8664">
                  <c:v>142.1369419533</c:v>
                </c:pt>
                <c:pt idx="8665">
                  <c:v>140.18708475072</c:v>
                </c:pt>
                <c:pt idx="8666">
                  <c:v>141.37647468952</c:v>
                </c:pt>
                <c:pt idx="8667">
                  <c:v>139.64816637702</c:v>
                </c:pt>
                <c:pt idx="8668">
                  <c:v>140.52729119506</c:v>
                </c:pt>
                <c:pt idx="8669">
                  <c:v>139.077197924</c:v>
                </c:pt>
                <c:pt idx="8670">
                  <c:v>140.69227459378</c:v>
                </c:pt>
                <c:pt idx="8671">
                  <c:v>142.35257028538</c:v>
                </c:pt>
                <c:pt idx="8672">
                  <c:v>140.6523539981</c:v>
                </c:pt>
                <c:pt idx="8673">
                  <c:v>141.96276509198</c:v>
                </c:pt>
                <c:pt idx="8674">
                  <c:v>140.02142397292</c:v>
                </c:pt>
                <c:pt idx="8675">
                  <c:v>141.65591326768</c:v>
                </c:pt>
                <c:pt idx="8676">
                  <c:v>140.146518617</c:v>
                </c:pt>
                <c:pt idx="8677">
                  <c:v>140.95474232224</c:v>
                </c:pt>
                <c:pt idx="8678">
                  <c:v>139.93057061116</c:v>
                </c:pt>
                <c:pt idx="8679">
                  <c:v>141.4187304642</c:v>
                </c:pt>
                <c:pt idx="8680">
                  <c:v>142.8578512676</c:v>
                </c:pt>
                <c:pt idx="8681">
                  <c:v>140.91900240964</c:v>
                </c:pt>
                <c:pt idx="8682">
                  <c:v>142.28120202646</c:v>
                </c:pt>
                <c:pt idx="8683">
                  <c:v>140.744942338</c:v>
                </c:pt>
                <c:pt idx="8684">
                  <c:v>141.82435785882</c:v>
                </c:pt>
                <c:pt idx="8685">
                  <c:v>140.10500569352</c:v>
                </c:pt>
                <c:pt idx="8686">
                  <c:v>141.5668969295</c:v>
                </c:pt>
                <c:pt idx="8687">
                  <c:v>138.90307637052</c:v>
                </c:pt>
                <c:pt idx="8688">
                  <c:v>139.08188608888</c:v>
                </c:pt>
                <c:pt idx="8689">
                  <c:v>137.48209406568</c:v>
                </c:pt>
                <c:pt idx="8690">
                  <c:v>139.2534807398</c:v>
                </c:pt>
                <c:pt idx="8691">
                  <c:v>140.18670483398</c:v>
                </c:pt>
                <c:pt idx="8692">
                  <c:v>136.36983002715</c:v>
                </c:pt>
                <c:pt idx="8693">
                  <c:v>138.7891596273</c:v>
                </c:pt>
                <c:pt idx="8694">
                  <c:v>139.52453093124</c:v>
                </c:pt>
                <c:pt idx="8695">
                  <c:v>140.7439863928</c:v>
                </c:pt>
                <c:pt idx="8696">
                  <c:v>138.762899443</c:v>
                </c:pt>
                <c:pt idx="8697">
                  <c:v>139.96222307382</c:v>
                </c:pt>
                <c:pt idx="8698">
                  <c:v>139.6551885169</c:v>
                </c:pt>
                <c:pt idx="8699">
                  <c:v>141.9572800177001</c:v>
                </c:pt>
                <c:pt idx="8700">
                  <c:v>140.51200405158</c:v>
                </c:pt>
                <c:pt idx="8701">
                  <c:v>141.8383602521201</c:v>
                </c:pt>
                <c:pt idx="8702">
                  <c:v>140.6950227403</c:v>
                </c:pt>
                <c:pt idx="8703">
                  <c:v>142.2007030073</c:v>
                </c:pt>
                <c:pt idx="8704">
                  <c:v>140.8446892941199</c:v>
                </c:pt>
                <c:pt idx="8705">
                  <c:v>142.33593070438</c:v>
                </c:pt>
                <c:pt idx="8706">
                  <c:v>140.77803144636</c:v>
                </c:pt>
                <c:pt idx="8707">
                  <c:v>142.3026017805</c:v>
                </c:pt>
                <c:pt idx="8708">
                  <c:v>140.6114374788201</c:v>
                </c:pt>
                <c:pt idx="8709">
                  <c:v>142.00269211744</c:v>
                </c:pt>
                <c:pt idx="8710">
                  <c:v>143.68063722111</c:v>
                </c:pt>
                <c:pt idx="8711">
                  <c:v>142.17113923953</c:v>
                </c:pt>
                <c:pt idx="8712">
                  <c:v>143.19397321278</c:v>
                </c:pt>
                <c:pt idx="8713">
                  <c:v>141.30230198</c:v>
                </c:pt>
                <c:pt idx="8714">
                  <c:v>143.20507525236</c:v>
                </c:pt>
                <c:pt idx="8715">
                  <c:v>141.1276086766</c:v>
                </c:pt>
                <c:pt idx="8716">
                  <c:v>142.81074124002</c:v>
                </c:pt>
                <c:pt idx="8717">
                  <c:v>141.1862347861</c:v>
                </c:pt>
                <c:pt idx="8718">
                  <c:v>142.3504112233</c:v>
                </c:pt>
                <c:pt idx="8719">
                  <c:v>140.42064531852</c:v>
                </c:pt>
                <c:pt idx="8720">
                  <c:v>141.69148620228</c:v>
                </c:pt>
                <c:pt idx="8721">
                  <c:v>142.80046805094</c:v>
                </c:pt>
                <c:pt idx="8722">
                  <c:v>141.3272364903</c:v>
                </c:pt>
                <c:pt idx="8723">
                  <c:v>143.1800163070201</c:v>
                </c:pt>
                <c:pt idx="8724">
                  <c:v>141.41128086954</c:v>
                </c:pt>
                <c:pt idx="8725">
                  <c:v>142.63584036744</c:v>
                </c:pt>
                <c:pt idx="8726">
                  <c:v>141.30218180568</c:v>
                </c:pt>
                <c:pt idx="8727">
                  <c:v>142.89080047026</c:v>
                </c:pt>
                <c:pt idx="8728">
                  <c:v>141.0515278461</c:v>
                </c:pt>
                <c:pt idx="8729">
                  <c:v>142.43017542516</c:v>
                </c:pt>
                <c:pt idx="8730">
                  <c:v>140.70059198214</c:v>
                </c:pt>
                <c:pt idx="8731">
                  <c:v>141.8701537836</c:v>
                </c:pt>
                <c:pt idx="8732">
                  <c:v>143.2801506351599</c:v>
                </c:pt>
                <c:pt idx="8733">
                  <c:v>141.4278441583</c:v>
                </c:pt>
                <c:pt idx="8734">
                  <c:v>142.7081430516</c:v>
                </c:pt>
                <c:pt idx="8735">
                  <c:v>140.89405425368</c:v>
                </c:pt>
                <c:pt idx="8736">
                  <c:v>142.3975089154801</c:v>
                </c:pt>
                <c:pt idx="8737">
                  <c:v>141.4196507601899</c:v>
                </c:pt>
                <c:pt idx="8738">
                  <c:v>142.64414727248</c:v>
                </c:pt>
                <c:pt idx="8739">
                  <c:v>140.98631189468</c:v>
                </c:pt>
                <c:pt idx="8740">
                  <c:v>142.56262273671</c:v>
                </c:pt>
                <c:pt idx="8741">
                  <c:v>140.5120347925</c:v>
                </c:pt>
                <c:pt idx="8742">
                  <c:v>141.74961439562</c:v>
                </c:pt>
                <c:pt idx="8743">
                  <c:v>140.1460083198</c:v>
                </c:pt>
                <c:pt idx="8744">
                  <c:v>141.3758465772801</c:v>
                </c:pt>
                <c:pt idx="8745">
                  <c:v>139.59070215636</c:v>
                </c:pt>
                <c:pt idx="8746">
                  <c:v>139.54563539742</c:v>
                </c:pt>
                <c:pt idx="8747">
                  <c:v>138.84573894296</c:v>
                </c:pt>
                <c:pt idx="8748">
                  <c:v>133.45639414967</c:v>
                </c:pt>
                <c:pt idx="8749">
                  <c:v>131.77322154468</c:v>
                </c:pt>
                <c:pt idx="8750">
                  <c:v>128.962871415</c:v>
                </c:pt>
                <c:pt idx="8751">
                  <c:v>128.7860838648</c:v>
                </c:pt>
                <c:pt idx="8752">
                  <c:v>126.01061764824</c:v>
                </c:pt>
                <c:pt idx="8753">
                  <c:v>125.86850890653</c:v>
                </c:pt>
                <c:pt idx="8754">
                  <c:v>122.29753435385</c:v>
                </c:pt>
                <c:pt idx="8755">
                  <c:v>121.77491551278</c:v>
                </c:pt>
                <c:pt idx="8756">
                  <c:v>119.1951199864</c:v>
                </c:pt>
                <c:pt idx="8757">
                  <c:v>118.11782571068</c:v>
                </c:pt>
                <c:pt idx="8758">
                  <c:v>116.01963620728</c:v>
                </c:pt>
                <c:pt idx="8759">
                  <c:v>117.03727450064</c:v>
                </c:pt>
                <c:pt idx="8760">
                  <c:v>118.19962128492</c:v>
                </c:pt>
                <c:pt idx="8761">
                  <c:v>118.5152249598</c:v>
                </c:pt>
                <c:pt idx="8762">
                  <c:v>121.23446948284</c:v>
                </c:pt>
                <c:pt idx="8763">
                  <c:v>120.89291239532</c:v>
                </c:pt>
                <c:pt idx="8764">
                  <c:v>124.04395823725</c:v>
                </c:pt>
                <c:pt idx="8765">
                  <c:v>124.25581092122</c:v>
                </c:pt>
                <c:pt idx="8766">
                  <c:v>126.89382686525</c:v>
                </c:pt>
                <c:pt idx="8767">
                  <c:v>127.02686789088</c:v>
                </c:pt>
                <c:pt idx="8768">
                  <c:v>130.2962846618399</c:v>
                </c:pt>
                <c:pt idx="8769">
                  <c:v>130.96121598286</c:v>
                </c:pt>
                <c:pt idx="8770">
                  <c:v>134.82753079</c:v>
                </c:pt>
                <c:pt idx="8771">
                  <c:v>139.88428974422</c:v>
                </c:pt>
                <c:pt idx="8772">
                  <c:v>140.0781946242</c:v>
                </c:pt>
                <c:pt idx="8773">
                  <c:v>142.38089364562</c:v>
                </c:pt>
                <c:pt idx="8774">
                  <c:v>140.42840511532</c:v>
                </c:pt>
                <c:pt idx="8775">
                  <c:v>141.7388162092</c:v>
                </c:pt>
                <c:pt idx="8776">
                  <c:v>143.26135144118</c:v>
                </c:pt>
                <c:pt idx="8777">
                  <c:v>142.34660717151</c:v>
                </c:pt>
                <c:pt idx="8778">
                  <c:v>143.5915963461</c:v>
                </c:pt>
                <c:pt idx="8779">
                  <c:v>141.6365577445499</c:v>
                </c:pt>
                <c:pt idx="8780">
                  <c:v>143.24066048214</c:v>
                </c:pt>
                <c:pt idx="8781">
                  <c:v>141.56954941599</c:v>
                </c:pt>
                <c:pt idx="8782">
                  <c:v>142.73783244765</c:v>
                </c:pt>
                <c:pt idx="8783">
                  <c:v>140.93631850886</c:v>
                </c:pt>
                <c:pt idx="8784">
                  <c:v>141.59782069552</c:v>
                </c:pt>
                <c:pt idx="8785">
                  <c:v>139.3662183221</c:v>
                </c:pt>
                <c:pt idx="8786">
                  <c:v>139.47940307686</c:v>
                </c:pt>
                <c:pt idx="8787">
                  <c:v>139.82035389616</c:v>
                </c:pt>
                <c:pt idx="8788">
                  <c:v>137.3429849379</c:v>
                </c:pt>
                <c:pt idx="8789">
                  <c:v>137.03300017795</c:v>
                </c:pt>
                <c:pt idx="8790">
                  <c:v>133.85006176789</c:v>
                </c:pt>
                <c:pt idx="8791">
                  <c:v>133.70034433649</c:v>
                </c:pt>
                <c:pt idx="8792">
                  <c:v>131.89271639222</c:v>
                </c:pt>
                <c:pt idx="8793">
                  <c:v>134.60229410375</c:v>
                </c:pt>
                <c:pt idx="8794">
                  <c:v>133.61059799564</c:v>
                </c:pt>
                <c:pt idx="8795">
                  <c:v>136.98057378684</c:v>
                </c:pt>
                <c:pt idx="8796">
                  <c:v>140.52816966664</c:v>
                </c:pt>
                <c:pt idx="8797">
                  <c:v>139.13990944</c:v>
                </c:pt>
                <c:pt idx="8798">
                  <c:v>139.77004892256</c:v>
                </c:pt>
                <c:pt idx="8799">
                  <c:v>138.21576531756</c:v>
                </c:pt>
                <c:pt idx="8800">
                  <c:v>140.37117553004</c:v>
                </c:pt>
                <c:pt idx="8801">
                  <c:v>138.02278330862</c:v>
                </c:pt>
                <c:pt idx="8802">
                  <c:v>137.51983635278</c:v>
                </c:pt>
                <c:pt idx="8803">
                  <c:v>135.8091755629</c:v>
                </c:pt>
                <c:pt idx="8804">
                  <c:v>138.6686642229</c:v>
                </c:pt>
                <c:pt idx="8805">
                  <c:v>139.96589033112</c:v>
                </c:pt>
                <c:pt idx="8806">
                  <c:v>137.86299219644</c:v>
                </c:pt>
                <c:pt idx="8807">
                  <c:v>138.65977929818</c:v>
                </c:pt>
                <c:pt idx="8808">
                  <c:v>136.29754411944</c:v>
                </c:pt>
                <c:pt idx="8809">
                  <c:v>136.53094047751</c:v>
                </c:pt>
                <c:pt idx="8810">
                  <c:v>133.992072838</c:v>
                </c:pt>
                <c:pt idx="8811">
                  <c:v>135.16935715525</c:v>
                </c:pt>
                <c:pt idx="8812">
                  <c:v>135.26271009316</c:v>
                </c:pt>
                <c:pt idx="8813">
                  <c:v>138.70061496298</c:v>
                </c:pt>
                <c:pt idx="8814">
                  <c:v>140.7615822039</c:v>
                </c:pt>
                <c:pt idx="8815">
                  <c:v>142.9661480187901</c:v>
                </c:pt>
                <c:pt idx="8816">
                  <c:v>141.4583186657401</c:v>
                </c:pt>
                <c:pt idx="8817">
                  <c:v>142.54774272567</c:v>
                </c:pt>
                <c:pt idx="8818">
                  <c:v>144.5192341359</c:v>
                </c:pt>
                <c:pt idx="8819">
                  <c:v>142.31345814702</c:v>
                </c:pt>
                <c:pt idx="8820">
                  <c:v>143.8382347376401</c:v>
                </c:pt>
                <c:pt idx="8821">
                  <c:v>142.2365506575</c:v>
                </c:pt>
                <c:pt idx="8822">
                  <c:v>142.9995736362</c:v>
                </c:pt>
                <c:pt idx="8823">
                  <c:v>141.59031080025</c:v>
                </c:pt>
                <c:pt idx="8824">
                  <c:v>142.57282465776</c:v>
                </c:pt>
                <c:pt idx="8825">
                  <c:v>141.20692697448</c:v>
                </c:pt>
                <c:pt idx="8826">
                  <c:v>142.2883253388</c:v>
                </c:pt>
                <c:pt idx="8827">
                  <c:v>143.88852326607</c:v>
                </c:pt>
                <c:pt idx="8828">
                  <c:v>138.9595764795</c:v>
                </c:pt>
                <c:pt idx="8829">
                  <c:v>133.7703703445</c:v>
                </c:pt>
                <c:pt idx="8830">
                  <c:v>126.5982349632</c:v>
                </c:pt>
                <c:pt idx="8831">
                  <c:v>123.26904063282</c:v>
                </c:pt>
                <c:pt idx="8832">
                  <c:v>118.67591321478</c:v>
                </c:pt>
                <c:pt idx="8833">
                  <c:v>117.33995797256</c:v>
                </c:pt>
                <c:pt idx="8834">
                  <c:v>114.68648445144</c:v>
                </c:pt>
                <c:pt idx="8835">
                  <c:v>115.5255136116</c:v>
                </c:pt>
                <c:pt idx="8836">
                  <c:v>116.80315687194</c:v>
                </c:pt>
                <c:pt idx="8837">
                  <c:v>115.27861476747</c:v>
                </c:pt>
                <c:pt idx="8838">
                  <c:v>116.2388839473</c:v>
                </c:pt>
                <c:pt idx="8839">
                  <c:v>115.08122420157</c:v>
                </c:pt>
                <c:pt idx="8840">
                  <c:v>116.02148567997</c:v>
                </c:pt>
                <c:pt idx="8841">
                  <c:v>114.84298992738</c:v>
                </c:pt>
                <c:pt idx="8842">
                  <c:v>115.79049743925</c:v>
                </c:pt>
                <c:pt idx="8843">
                  <c:v>114.35020810137</c:v>
                </c:pt>
                <c:pt idx="8844">
                  <c:v>115.45760505156</c:v>
                </c:pt>
                <c:pt idx="8845">
                  <c:v>116.57855066823</c:v>
                </c:pt>
                <c:pt idx="8846">
                  <c:v>115.36026080238</c:v>
                </c:pt>
                <c:pt idx="8847">
                  <c:v>116.20488836037</c:v>
                </c:pt>
                <c:pt idx="8848">
                  <c:v>114.8257745562</c:v>
                </c:pt>
                <c:pt idx="8849">
                  <c:v>115.5402359442</c:v>
                </c:pt>
                <c:pt idx="8850">
                  <c:v>114.23140380675</c:v>
                </c:pt>
                <c:pt idx="8851">
                  <c:v>115.9932348267</c:v>
                </c:pt>
                <c:pt idx="8852">
                  <c:v>117.20472459762</c:v>
                </c:pt>
                <c:pt idx="8853">
                  <c:v>115.80267223635</c:v>
                </c:pt>
                <c:pt idx="8854">
                  <c:v>116.55141202836</c:v>
                </c:pt>
                <c:pt idx="8855">
                  <c:v>115.24455765306</c:v>
                </c:pt>
                <c:pt idx="8856">
                  <c:v>116.42881828512</c:v>
                </c:pt>
                <c:pt idx="8857">
                  <c:v>114.85295450298</c:v>
                </c:pt>
                <c:pt idx="8858">
                  <c:v>116.21102655591</c:v>
                </c:pt>
                <c:pt idx="8859">
                  <c:v>114.6287405955</c:v>
                </c:pt>
                <c:pt idx="8860">
                  <c:v>115.97962025727</c:v>
                </c:pt>
                <c:pt idx="8861">
                  <c:v>114.35698243461</c:v>
                </c:pt>
                <c:pt idx="8862">
                  <c:v>115.43719943802</c:v>
                </c:pt>
                <c:pt idx="8863">
                  <c:v>116.64650053518</c:v>
                </c:pt>
                <c:pt idx="8864">
                  <c:v>114.98413793715</c:v>
                </c:pt>
                <c:pt idx="8865">
                  <c:v>116.1776849832</c:v>
                </c:pt>
                <c:pt idx="8866">
                  <c:v>115.21054192032</c:v>
                </c:pt>
                <c:pt idx="8867">
                  <c:v>116.54372553462</c:v>
                </c:pt>
                <c:pt idx="8868">
                  <c:v>114.76459902249</c:v>
                </c:pt>
                <c:pt idx="8869">
                  <c:v>116.09532340659</c:v>
                </c:pt>
                <c:pt idx="8870">
                  <c:v>114.3331235208</c:v>
                </c:pt>
                <c:pt idx="8871">
                  <c:v>115.67500331889</c:v>
                </c:pt>
                <c:pt idx="8872">
                  <c:v>116.9665317051</c:v>
                </c:pt>
                <c:pt idx="8873">
                  <c:v>115.48279192725</c:v>
                </c:pt>
                <c:pt idx="8874">
                  <c:v>116.60580768771</c:v>
                </c:pt>
                <c:pt idx="8875">
                  <c:v>115.19014075701</c:v>
                </c:pt>
                <c:pt idx="8876">
                  <c:v>116.30632854192</c:v>
                </c:pt>
                <c:pt idx="8877">
                  <c:v>114.82258876407</c:v>
                </c:pt>
                <c:pt idx="8878">
                  <c:v>115.69536762552</c:v>
                </c:pt>
                <c:pt idx="8879">
                  <c:v>114.7749584619</c:v>
                </c:pt>
                <c:pt idx="8880">
                  <c:v>115.78005663759</c:v>
                </c:pt>
                <c:pt idx="8881">
                  <c:v>116.47664652126</c:v>
                </c:pt>
                <c:pt idx="8882">
                  <c:v>115.26500019804</c:v>
                </c:pt>
                <c:pt idx="8883">
                  <c:v>116.18452405374</c:v>
                </c:pt>
                <c:pt idx="8884">
                  <c:v>114.73064474247</c:v>
                </c:pt>
                <c:pt idx="8885">
                  <c:v>115.89240158622</c:v>
                </c:pt>
                <c:pt idx="8886">
                  <c:v>114.78174505578</c:v>
                </c:pt>
                <c:pt idx="8887">
                  <c:v>115.85713051407</c:v>
                </c:pt>
                <c:pt idx="8888">
                  <c:v>83.33640177662974</c:v>
                </c:pt>
                <c:pt idx="8930">
                  <c:v>90.08264631782978</c:v>
                </c:pt>
                <c:pt idx="8931">
                  <c:v>108.67054928328</c:v>
                </c:pt>
                <c:pt idx="8932">
                  <c:v>116.55813600387</c:v>
                </c:pt>
                <c:pt idx="8933">
                  <c:v>115.12206790986</c:v>
                </c:pt>
                <c:pt idx="8934">
                  <c:v>115.97390011965</c:v>
                </c:pt>
                <c:pt idx="8935">
                  <c:v>114.55401639531</c:v>
                </c:pt>
                <c:pt idx="8936">
                  <c:v>115.87753167738</c:v>
                </c:pt>
                <c:pt idx="8937">
                  <c:v>116.93247459069</c:v>
                </c:pt>
                <c:pt idx="8938">
                  <c:v>115.43516162508</c:v>
                </c:pt>
                <c:pt idx="8939">
                  <c:v>116.3000181741</c:v>
                </c:pt>
                <c:pt idx="8940">
                  <c:v>114.81895891605</c:v>
                </c:pt>
                <c:pt idx="8941">
                  <c:v>116.28462284712</c:v>
                </c:pt>
                <c:pt idx="8942">
                  <c:v>115.98749009304</c:v>
                </c:pt>
                <c:pt idx="8943">
                  <c:v>115.57805253159</c:v>
                </c:pt>
                <c:pt idx="8944">
                  <c:v>116.47664652126</c:v>
                </c:pt>
                <c:pt idx="8945">
                  <c:v>114.99558726321</c:v>
                </c:pt>
                <c:pt idx="8946">
                  <c:v>116.29950056637</c:v>
                </c:pt>
                <c:pt idx="8947">
                  <c:v>114.8362033335</c:v>
                </c:pt>
                <c:pt idx="8948">
                  <c:v>115.89797422236</c:v>
                </c:pt>
                <c:pt idx="8949">
                  <c:v>116.95291713567</c:v>
                </c:pt>
                <c:pt idx="8950">
                  <c:v>115.48957852113</c:v>
                </c:pt>
                <c:pt idx="8951">
                  <c:v>116.60580768771</c:v>
                </c:pt>
                <c:pt idx="8952">
                  <c:v>115.20371394477</c:v>
                </c:pt>
                <c:pt idx="8953">
                  <c:v>116.2518702642</c:v>
                </c:pt>
                <c:pt idx="8954">
                  <c:v>114.53361078177</c:v>
                </c:pt>
                <c:pt idx="8955">
                  <c:v>115.76865650361</c:v>
                </c:pt>
                <c:pt idx="8956">
                  <c:v>116.69404478859</c:v>
                </c:pt>
                <c:pt idx="8957">
                  <c:v>68.50069646280002</c:v>
                </c:pt>
                <c:pt idx="9166">
                  <c:v>119.34646914092</c:v>
                </c:pt>
                <c:pt idx="9167">
                  <c:v>116.39271578364</c:v>
                </c:pt>
                <c:pt idx="9168">
                  <c:v>117.489585348</c:v>
                </c:pt>
                <c:pt idx="9169">
                  <c:v>115.95398463018</c:v>
                </c:pt>
                <c:pt idx="9170">
                  <c:v>116.8271776668</c:v>
                </c:pt>
                <c:pt idx="9171">
                  <c:v>118.29779785623</c:v>
                </c:pt>
                <c:pt idx="9172">
                  <c:v>116.52296800239</c:v>
                </c:pt>
                <c:pt idx="9173">
                  <c:v>117.51013393803</c:v>
                </c:pt>
                <c:pt idx="9174">
                  <c:v>116.23065155841</c:v>
                </c:pt>
                <c:pt idx="9175">
                  <c:v>117.11937728178</c:v>
                </c:pt>
                <c:pt idx="9176">
                  <c:v>118.37333350146</c:v>
                </c:pt>
                <c:pt idx="9177">
                  <c:v>116.78691792975</c:v>
                </c:pt>
                <c:pt idx="9178">
                  <c:v>117.489585348</c:v>
                </c:pt>
                <c:pt idx="9179">
                  <c:v>116.24434735257</c:v>
                </c:pt>
                <c:pt idx="9180">
                  <c:v>116.84086602435</c:v>
                </c:pt>
                <c:pt idx="9181">
                  <c:v>117.983656653</c:v>
                </c:pt>
                <c:pt idx="9182">
                  <c:v>116.63950726755</c:v>
                </c:pt>
                <c:pt idx="9183">
                  <c:v>117.87886522572</c:v>
                </c:pt>
                <c:pt idx="9184">
                  <c:v>115.99235428005</c:v>
                </c:pt>
                <c:pt idx="9185">
                  <c:v>117.03932640585</c:v>
                </c:pt>
                <c:pt idx="9186">
                  <c:v>115.79630650425</c:v>
                </c:pt>
                <c:pt idx="9187">
                  <c:v>116.85887284428</c:v>
                </c:pt>
                <c:pt idx="9188">
                  <c:v>117.9351521379</c:v>
                </c:pt>
                <c:pt idx="9189">
                  <c:v>116.37900283005</c:v>
                </c:pt>
                <c:pt idx="9190">
                  <c:v>117.65910618711</c:v>
                </c:pt>
                <c:pt idx="9191">
                  <c:v>115.780205541</c:v>
                </c:pt>
                <c:pt idx="9192">
                  <c:v>117.0302639238</c:v>
                </c:pt>
                <c:pt idx="9193">
                  <c:v>115.23746504799</c:v>
                </c:pt>
                <c:pt idx="9194">
                  <c:v>116.49187531575</c:v>
                </c:pt>
                <c:pt idx="9195">
                  <c:v>117.36182694768</c:v>
                </c:pt>
                <c:pt idx="9196">
                  <c:v>115.83858749205</c:v>
                </c:pt>
                <c:pt idx="9197">
                  <c:v>117.2514751449</c:v>
                </c:pt>
                <c:pt idx="9198">
                  <c:v>115.8623356863</c:v>
                </c:pt>
                <c:pt idx="9199">
                  <c:v>117.21536795691</c:v>
                </c:pt>
                <c:pt idx="9200">
                  <c:v>115.657051929</c:v>
                </c:pt>
                <c:pt idx="9201">
                  <c:v>116.69715907305</c:v>
                </c:pt>
                <c:pt idx="9202">
                  <c:v>115.27381952355</c:v>
                </c:pt>
                <c:pt idx="9203">
                  <c:v>116.13910718289</c:v>
                </c:pt>
                <c:pt idx="9204">
                  <c:v>117.4909589931</c:v>
                </c:pt>
                <c:pt idx="9205">
                  <c:v>115.83858749205</c:v>
                </c:pt>
                <c:pt idx="9206">
                  <c:v>116.95880827992</c:v>
                </c:pt>
                <c:pt idx="9207">
                  <c:v>115.50384610065</c:v>
                </c:pt>
                <c:pt idx="9208">
                  <c:v>116.7929775759</c:v>
                </c:pt>
                <c:pt idx="9209">
                  <c:v>115.41070309905</c:v>
                </c:pt>
                <c:pt idx="9210">
                  <c:v>116.29621967466</c:v>
                </c:pt>
                <c:pt idx="9211">
                  <c:v>115.93419229143</c:v>
                </c:pt>
                <c:pt idx="9212">
                  <c:v>116.14288460715</c:v>
                </c:pt>
                <c:pt idx="9213">
                  <c:v>116.86316194935</c:v>
                </c:pt>
                <c:pt idx="9214">
                  <c:v>115.50647999595</c:v>
                </c:pt>
                <c:pt idx="9215">
                  <c:v>116.30307232101</c:v>
                </c:pt>
                <c:pt idx="9216">
                  <c:v>117.39596558586</c:v>
                </c:pt>
                <c:pt idx="9217">
                  <c:v>115.90005365325</c:v>
                </c:pt>
                <c:pt idx="9218">
                  <c:v>116.89048947237</c:v>
                </c:pt>
                <c:pt idx="9219">
                  <c:v>115.6022984988</c:v>
                </c:pt>
                <c:pt idx="9220">
                  <c:v>116.42600464341</c:v>
                </c:pt>
                <c:pt idx="9221">
                  <c:v>115.99565845263</c:v>
                </c:pt>
                <c:pt idx="9222">
                  <c:v>115.71870112119</c:v>
                </c:pt>
                <c:pt idx="9223">
                  <c:v>117.25936950195</c:v>
                </c:pt>
                <c:pt idx="9224">
                  <c:v>115.85906236872</c:v>
                </c:pt>
                <c:pt idx="9225">
                  <c:v>116.63915823648</c:v>
                </c:pt>
                <c:pt idx="9226">
                  <c:v>115.14867136377</c:v>
                </c:pt>
                <c:pt idx="9227">
                  <c:v>115.97518357596</c:v>
                </c:pt>
                <c:pt idx="9228">
                  <c:v>116.52412027113</c:v>
                </c:pt>
                <c:pt idx="9229">
                  <c:v>115.40138865492</c:v>
                </c:pt>
                <c:pt idx="9230">
                  <c:v>116.38501335888</c:v>
                </c:pt>
                <c:pt idx="9231">
                  <c:v>117.3891544707</c:v>
                </c:pt>
                <c:pt idx="9232">
                  <c:v>115.81807108419</c:v>
                </c:pt>
                <c:pt idx="9233">
                  <c:v>116.61192136197</c:v>
                </c:pt>
                <c:pt idx="9234">
                  <c:v>115.13914022979</c:v>
                </c:pt>
                <c:pt idx="9235">
                  <c:v>116.32354719768</c:v>
                </c:pt>
                <c:pt idx="9236">
                  <c:v>117.36863806284</c:v>
                </c:pt>
                <c:pt idx="9237">
                  <c:v>115.84539860721</c:v>
                </c:pt>
                <c:pt idx="9238">
                  <c:v>116.70735406383</c:v>
                </c:pt>
                <c:pt idx="9239">
                  <c:v>115.26185126259</c:v>
                </c:pt>
                <c:pt idx="9240">
                  <c:v>116.29826201259</c:v>
                </c:pt>
                <c:pt idx="9241">
                  <c:v>114.80500140399</c:v>
                </c:pt>
                <c:pt idx="9242">
                  <c:v>116.09815742955</c:v>
                </c:pt>
                <c:pt idx="9243">
                  <c:v>116.95965789681</c:v>
                </c:pt>
                <c:pt idx="9244">
                  <c:v>115.48687676463</c:v>
                </c:pt>
                <c:pt idx="9245">
                  <c:v>116.34034427466</c:v>
                </c:pt>
                <c:pt idx="9246">
                  <c:v>115.09822273338</c:v>
                </c:pt>
                <c:pt idx="9247">
                  <c:v>115.95921909396</c:v>
                </c:pt>
                <c:pt idx="9248">
                  <c:v>117.17100277695</c:v>
                </c:pt>
                <c:pt idx="9249">
                  <c:v>115.65050529384</c:v>
                </c:pt>
                <c:pt idx="9250">
                  <c:v>116.59219311828</c:v>
                </c:pt>
                <c:pt idx="9251">
                  <c:v>115.41868093728</c:v>
                </c:pt>
                <c:pt idx="9252">
                  <c:v>116.33355768078</c:v>
                </c:pt>
                <c:pt idx="9253">
                  <c:v>114.91106277453</c:v>
                </c:pt>
                <c:pt idx="9254">
                  <c:v>116.44652105127</c:v>
                </c:pt>
                <c:pt idx="9255">
                  <c:v>114.64564074315</c:v>
                </c:pt>
                <c:pt idx="9256">
                  <c:v>115.75504193418</c:v>
                </c:pt>
                <c:pt idx="9257">
                  <c:v>115.93877654898</c:v>
                </c:pt>
                <c:pt idx="9258">
                  <c:v>115.53042222942</c:v>
                </c:pt>
                <c:pt idx="9259">
                  <c:v>104.45835974985</c:v>
                </c:pt>
                <c:pt idx="9296">
                  <c:v>97.40640276774003</c:v>
                </c:pt>
                <c:pt idx="9297">
                  <c:v>113.43302947173</c:v>
                </c:pt>
                <c:pt idx="9298">
                  <c:v>115.919581533</c:v>
                </c:pt>
                <c:pt idx="9299">
                  <c:v>114.29242738875</c:v>
                </c:pt>
                <c:pt idx="9300">
                  <c:v>115.35036189345</c:v>
                </c:pt>
                <c:pt idx="9301">
                  <c:v>116.67368048196</c:v>
                </c:pt>
                <c:pt idx="9302">
                  <c:v>114.92987642775</c:v>
                </c:pt>
                <c:pt idx="9303">
                  <c:v>115.9742455551</c:v>
                </c:pt>
                <c:pt idx="9304">
                  <c:v>114.73746038262</c:v>
                </c:pt>
                <c:pt idx="9305">
                  <c:v>115.74972751908</c:v>
                </c:pt>
                <c:pt idx="9306">
                  <c:v>114.12288078795</c:v>
                </c:pt>
                <c:pt idx="9307">
                  <c:v>115.0248340692</c:v>
                </c:pt>
                <c:pt idx="9308">
                  <c:v>116.34078809427</c:v>
                </c:pt>
                <c:pt idx="9309">
                  <c:v>114.93445303641</c:v>
                </c:pt>
                <c:pt idx="9310">
                  <c:v>115.99430573319</c:v>
                </c:pt>
                <c:pt idx="9311">
                  <c:v>114.3602542755</c:v>
                </c:pt>
                <c:pt idx="9312">
                  <c:v>115.41814754805</c:v>
                </c:pt>
                <c:pt idx="9313">
                  <c:v>116.48284412535</c:v>
                </c:pt>
                <c:pt idx="9314">
                  <c:v>114.80273621301</c:v>
                </c:pt>
                <c:pt idx="9315">
                  <c:v>116.04207244185</c:v>
                </c:pt>
                <c:pt idx="9316">
                  <c:v>114.79177896927</c:v>
                </c:pt>
                <c:pt idx="9317">
                  <c:v>115.6216282083</c:v>
                </c:pt>
                <c:pt idx="9318">
                  <c:v>114.90427149414</c:v>
                </c:pt>
                <c:pt idx="9319">
                  <c:v>115.19438067</c:v>
                </c:pt>
                <c:pt idx="9320">
                  <c:v>116.25227394255</c:v>
                </c:pt>
                <c:pt idx="9321">
                  <c:v>114.7671331317</c:v>
                </c:pt>
                <c:pt idx="9322">
                  <c:v>115.7775681996</c:v>
                </c:pt>
                <c:pt idx="9323">
                  <c:v>114.14611121295</c:v>
                </c:pt>
                <c:pt idx="9324">
                  <c:v>115.35712396605</c:v>
                </c:pt>
                <c:pt idx="9325">
                  <c:v>116.44895129805</c:v>
                </c:pt>
                <c:pt idx="9326">
                  <c:v>114.9977033145</c:v>
                </c:pt>
                <c:pt idx="9327">
                  <c:v>115.84521174432</c:v>
                </c:pt>
                <c:pt idx="9328">
                  <c:v>114.5908244583</c:v>
                </c:pt>
                <c:pt idx="9329">
                  <c:v>115.43902946241</c:v>
                </c:pt>
                <c:pt idx="9330">
                  <c:v>114.16357692</c:v>
                </c:pt>
                <c:pt idx="9331">
                  <c:v>114.68203839711</c:v>
                </c:pt>
                <c:pt idx="9332">
                  <c:v>115.88583408825</c:v>
                </c:pt>
                <c:pt idx="9333">
                  <c:v>114.17528415606</c:v>
                </c:pt>
                <c:pt idx="9334">
                  <c:v>115.22260364265</c:v>
                </c:pt>
                <c:pt idx="9335">
                  <c:v>113.93877145515</c:v>
                </c:pt>
                <c:pt idx="9336">
                  <c:v>114.46662079071</c:v>
                </c:pt>
                <c:pt idx="9337">
                  <c:v>115.70232551316</c:v>
                </c:pt>
                <c:pt idx="9338">
                  <c:v>114.24282399978</c:v>
                </c:pt>
                <c:pt idx="9339">
                  <c:v>115.47965180634</c:v>
                </c:pt>
                <c:pt idx="9340">
                  <c:v>113.83742060694</c:v>
                </c:pt>
                <c:pt idx="9341">
                  <c:v>114.79690543059</c:v>
                </c:pt>
                <c:pt idx="9342">
                  <c:v>115.28122755252</c:v>
                </c:pt>
                <c:pt idx="9343">
                  <c:v>114.17528415606</c:v>
                </c:pt>
                <c:pt idx="9344">
                  <c:v>115.14150653103</c:v>
                </c:pt>
                <c:pt idx="9345">
                  <c:v>115.7592444111</c:v>
                </c:pt>
                <c:pt idx="9346">
                  <c:v>114.44636290293</c:v>
                </c:pt>
                <c:pt idx="9347">
                  <c:v>115.44457647447</c:v>
                </c:pt>
                <c:pt idx="9348">
                  <c:v>113.96074770639</c:v>
                </c:pt>
                <c:pt idx="9349">
                  <c:v>115.16853890157</c:v>
                </c:pt>
                <c:pt idx="9350">
                  <c:v>113.51560727754</c:v>
                </c:pt>
                <c:pt idx="9351">
                  <c:v>114.4936039691701</c:v>
                </c:pt>
                <c:pt idx="9352">
                  <c:v>115.76316888819</c:v>
                </c:pt>
                <c:pt idx="9353">
                  <c:v>114.1158804786</c:v>
                </c:pt>
                <c:pt idx="9354">
                  <c:v>115.33069204218</c:v>
                </c:pt>
                <c:pt idx="9355">
                  <c:v>113.71121481744</c:v>
                </c:pt>
                <c:pt idx="9356">
                  <c:v>114.74313685812</c:v>
                </c:pt>
                <c:pt idx="9357">
                  <c:v>115.79531678658</c:v>
                </c:pt>
                <c:pt idx="9358">
                  <c:v>114.52662280782</c:v>
                </c:pt>
                <c:pt idx="9359">
                  <c:v>115.17353254011</c:v>
                </c:pt>
                <c:pt idx="9360">
                  <c:v>113.88656446956</c:v>
                </c:pt>
                <c:pt idx="9361">
                  <c:v>93.67714142561998</c:v>
                </c:pt>
                <c:pt idx="9396">
                  <c:v>126.99444449944</c:v>
                </c:pt>
                <c:pt idx="9397">
                  <c:v>139.8061153146</c:v>
                </c:pt>
                <c:pt idx="9398">
                  <c:v>140.87203491354</c:v>
                </c:pt>
                <c:pt idx="9399">
                  <c:v>141.12840274148</c:v>
                </c:pt>
                <c:pt idx="9400">
                  <c:v>140.3097250905</c:v>
                </c:pt>
                <c:pt idx="9401">
                  <c:v>141.0632154162</c:v>
                </c:pt>
                <c:pt idx="9402">
                  <c:v>139.4142370929</c:v>
                </c:pt>
                <c:pt idx="9403">
                  <c:v>140.59761430918</c:v>
                </c:pt>
                <c:pt idx="9404">
                  <c:v>139.15868179598</c:v>
                </c:pt>
                <c:pt idx="9405">
                  <c:v>140.45310095586</c:v>
                </c:pt>
                <c:pt idx="9406">
                  <c:v>138.56422955046</c:v>
                </c:pt>
                <c:pt idx="9407">
                  <c:v>140.09859192098</c:v>
                </c:pt>
                <c:pt idx="9408">
                  <c:v>141.2562219464201</c:v>
                </c:pt>
                <c:pt idx="9409">
                  <c:v>138.6856159549</c:v>
                </c:pt>
                <c:pt idx="9410">
                  <c:v>138.70849071926</c:v>
                </c:pt>
                <c:pt idx="9411">
                  <c:v>134.69656441025</c:v>
                </c:pt>
                <c:pt idx="9412">
                  <c:v>134.78557459717</c:v>
                </c:pt>
                <c:pt idx="9413">
                  <c:v>130.7153622907599</c:v>
                </c:pt>
                <c:pt idx="9414">
                  <c:v>130.27854883908</c:v>
                </c:pt>
                <c:pt idx="9415">
                  <c:v>129.38864027112</c:v>
                </c:pt>
                <c:pt idx="9416">
                  <c:v>126.0560328211299</c:v>
                </c:pt>
                <c:pt idx="9417">
                  <c:v>126.09322597274</c:v>
                </c:pt>
                <c:pt idx="9418">
                  <c:v>125.36472870459</c:v>
                </c:pt>
                <c:pt idx="9419">
                  <c:v>126.94284329952</c:v>
                </c:pt>
                <c:pt idx="9420">
                  <c:v>125.48383780275</c:v>
                </c:pt>
                <c:pt idx="9421">
                  <c:v>124.93734880675</c:v>
                </c:pt>
                <c:pt idx="9422">
                  <c:v>125.85271060771</c:v>
                </c:pt>
                <c:pt idx="9423">
                  <c:v>123.81319504447</c:v>
                </c:pt>
                <c:pt idx="9424">
                  <c:v>125.07731991615</c:v>
                </c:pt>
                <c:pt idx="9425">
                  <c:v>121.2661536116</c:v>
                </c:pt>
                <c:pt idx="9426">
                  <c:v>121.49411669056</c:v>
                </c:pt>
                <c:pt idx="9427">
                  <c:v>123.0190813457</c:v>
                </c:pt>
                <c:pt idx="9428">
                  <c:v>120.45139406908</c:v>
                </c:pt>
                <c:pt idx="9429">
                  <c:v>121.4101180288</c:v>
                </c:pt>
                <c:pt idx="9430">
                  <c:v>119.3340952903</c:v>
                </c:pt>
                <c:pt idx="9431">
                  <c:v>118.46983835856</c:v>
                </c:pt>
                <c:pt idx="9432">
                  <c:v>115.75516764348</c:v>
                </c:pt>
                <c:pt idx="9433">
                  <c:v>115.97962025727</c:v>
                </c:pt>
                <c:pt idx="9434">
                  <c:v>116.6659561035</c:v>
                </c:pt>
                <c:pt idx="9435">
                  <c:v>114.75635687478</c:v>
                </c:pt>
                <c:pt idx="9436">
                  <c:v>115.592983956</c:v>
                </c:pt>
                <c:pt idx="9437">
                  <c:v>113.94152779533</c:v>
                </c:pt>
                <c:pt idx="9438">
                  <c:v>115.28944370226</c:v>
                </c:pt>
                <c:pt idx="9439">
                  <c:v>113.88656446956</c:v>
                </c:pt>
                <c:pt idx="9440">
                  <c:v>115.2158250087</c:v>
                </c:pt>
                <c:pt idx="9441">
                  <c:v>116.35102024086</c:v>
                </c:pt>
                <c:pt idx="9442">
                  <c:v>114.88474009353</c:v>
                </c:pt>
                <c:pt idx="9443">
                  <c:v>115.9861243212</c:v>
                </c:pt>
                <c:pt idx="9444">
                  <c:v>115.39431791679</c:v>
                </c:pt>
                <c:pt idx="9445">
                  <c:v>118.81891889092</c:v>
                </c:pt>
                <c:pt idx="9446">
                  <c:v>121.28247104305</c:v>
                </c:pt>
                <c:pt idx="9447">
                  <c:v>131.10407031744</c:v>
                </c:pt>
                <c:pt idx="9448">
                  <c:v>143.62502364756</c:v>
                </c:pt>
                <c:pt idx="9449">
                  <c:v>141.82858560162</c:v>
                </c:pt>
                <c:pt idx="9450">
                  <c:v>143.2155646053592</c:v>
                </c:pt>
                <c:pt idx="9451">
                  <c:v>141.67750652202</c:v>
                </c:pt>
                <c:pt idx="9452">
                  <c:v>142.95775345734</c:v>
                </c:pt>
                <c:pt idx="9453">
                  <c:v>141.24236298213</c:v>
                </c:pt>
                <c:pt idx="9454">
                  <c:v>142.48918430004</c:v>
                </c:pt>
                <c:pt idx="9455">
                  <c:v>143.78616948213</c:v>
                </c:pt>
                <c:pt idx="9456">
                  <c:v>141.7701132247497</c:v>
                </c:pt>
                <c:pt idx="9457">
                  <c:v>143.23390909098</c:v>
                </c:pt>
                <c:pt idx="9458">
                  <c:v>141.25209165486</c:v>
                </c:pt>
                <c:pt idx="9459">
                  <c:v>142.74768398766</c:v>
                </c:pt>
                <c:pt idx="9460">
                  <c:v>140.87605991412</c:v>
                </c:pt>
                <c:pt idx="9461">
                  <c:v>142.23799384245</c:v>
                </c:pt>
                <c:pt idx="9462">
                  <c:v>143.84472790776</c:v>
                </c:pt>
                <c:pt idx="9463">
                  <c:v>141.86201290308</c:v>
                </c:pt>
                <c:pt idx="9464">
                  <c:v>143.41797892932</c:v>
                </c:pt>
                <c:pt idx="9465">
                  <c:v>141.63563546703</c:v>
                </c:pt>
                <c:pt idx="9466">
                  <c:v>142.94101521057</c:v>
                </c:pt>
                <c:pt idx="9467">
                  <c:v>141.06824149683</c:v>
                </c:pt>
                <c:pt idx="9468">
                  <c:v>142.44688907589</c:v>
                </c:pt>
                <c:pt idx="9469">
                  <c:v>140.70059198214</c:v>
                </c:pt>
                <c:pt idx="9470">
                  <c:v>141.7950784008</c:v>
                </c:pt>
                <c:pt idx="9471">
                  <c:v>143.39103253734</c:v>
                </c:pt>
                <c:pt idx="9472">
                  <c:v>141.43589101152</c:v>
                </c:pt>
                <c:pt idx="9473">
                  <c:v>142.8489802914</c:v>
                </c:pt>
                <c:pt idx="9474">
                  <c:v>141.24040170921</c:v>
                </c:pt>
                <c:pt idx="9475">
                  <c:v>142.43041069605</c:v>
                </c:pt>
                <c:pt idx="9476">
                  <c:v>143.31584650974</c:v>
                </c:pt>
                <c:pt idx="9477">
                  <c:v>141.45260466225</c:v>
                </c:pt>
                <c:pt idx="9478">
                  <c:v>142.9242769638</c:v>
                </c:pt>
                <c:pt idx="9479">
                  <c:v>141.3158599773</c:v>
                </c:pt>
                <c:pt idx="9480">
                  <c:v>142.43041069605</c:v>
                </c:pt>
                <c:pt idx="9481">
                  <c:v>143.93177582745</c:v>
                </c:pt>
                <c:pt idx="9482">
                  <c:v>142.26001551171</c:v>
                </c:pt>
                <c:pt idx="9483">
                  <c:v>143.03372018454</c:v>
                </c:pt>
                <c:pt idx="9484">
                  <c:v>140.84263261266</c:v>
                </c:pt>
                <c:pt idx="9485">
                  <c:v>139.66874920684</c:v>
                </c:pt>
                <c:pt idx="9486">
                  <c:v>139.1540855726</c:v>
                </c:pt>
                <c:pt idx="9487">
                  <c:v>135.45535221116</c:v>
                </c:pt>
                <c:pt idx="9488">
                  <c:v>131.84519061024</c:v>
                </c:pt>
                <c:pt idx="9489">
                  <c:v>124.76409854389</c:v>
                </c:pt>
                <c:pt idx="9490">
                  <c:v>121.0650940723</c:v>
                </c:pt>
                <c:pt idx="9491">
                  <c:v>115.8883238479</c:v>
                </c:pt>
                <c:pt idx="9492">
                  <c:v>115.74142736475</c:v>
                </c:pt>
                <c:pt idx="9493">
                  <c:v>116.347231584</c:v>
                </c:pt>
                <c:pt idx="9494">
                  <c:v>114.55365517836</c:v>
                </c:pt>
                <c:pt idx="9495">
                  <c:v>116.01494168715</c:v>
                </c:pt>
                <c:pt idx="9496">
                  <c:v>114.5636937036</c:v>
                </c:pt>
                <c:pt idx="9497">
                  <c:v>115.60806283095</c:v>
                </c:pt>
                <c:pt idx="9498">
                  <c:v>116.67952148085</c:v>
                </c:pt>
                <c:pt idx="9499">
                  <c:v>115.44401507817</c:v>
                </c:pt>
                <c:pt idx="9500">
                  <c:v>116.10244543182</c:v>
                </c:pt>
                <c:pt idx="9501">
                  <c:v>114.83496001845</c:v>
                </c:pt>
                <c:pt idx="9502">
                  <c:v>115.8589604637</c:v>
                </c:pt>
                <c:pt idx="9503">
                  <c:v>114.49586681685</c:v>
                </c:pt>
                <c:pt idx="9504">
                  <c:v>115.35103496259</c:v>
                </c:pt>
                <c:pt idx="9505">
                  <c:v>116.44767361914</c:v>
                </c:pt>
                <c:pt idx="9506">
                  <c:v>114.96518443134</c:v>
                </c:pt>
                <c:pt idx="9507">
                  <c:v>115.8790431189</c:v>
                </c:pt>
                <c:pt idx="9508">
                  <c:v>114.6518480403</c:v>
                </c:pt>
                <c:pt idx="9509">
                  <c:v>115.47965180634</c:v>
                </c:pt>
                <c:pt idx="9510">
                  <c:v>115.56046719177</c:v>
                </c:pt>
                <c:pt idx="9511">
                  <c:v>115.4859744348</c:v>
                </c:pt>
                <c:pt idx="9512">
                  <c:v>116.34613833801</c:v>
                </c:pt>
                <c:pt idx="9513">
                  <c:v>114.96518443134</c:v>
                </c:pt>
                <c:pt idx="9514">
                  <c:v>116.10244543182</c:v>
                </c:pt>
                <c:pt idx="9515">
                  <c:v>114.92311435515</c:v>
                </c:pt>
                <c:pt idx="9516">
                  <c:v>115.62126948417</c:v>
                </c:pt>
                <c:pt idx="9517">
                  <c:v>114.49813036962</c:v>
                </c:pt>
                <c:pt idx="9518">
                  <c:v>115.58797805682</c:v>
                </c:pt>
                <c:pt idx="9519">
                  <c:v>116.87619883635</c:v>
                </c:pt>
                <c:pt idx="9520">
                  <c:v>115.4045821707</c:v>
                </c:pt>
                <c:pt idx="9521">
                  <c:v>116.5235402574</c:v>
                </c:pt>
                <c:pt idx="9522">
                  <c:v>115.11979171065</c:v>
                </c:pt>
                <c:pt idx="9523">
                  <c:v>115.9399560561</c:v>
                </c:pt>
                <c:pt idx="9524">
                  <c:v>114.67217549025</c:v>
                </c:pt>
                <c:pt idx="9525">
                  <c:v>115.55410552485</c:v>
                </c:pt>
                <c:pt idx="9526">
                  <c:v>116.44559245512</c:v>
                </c:pt>
                <c:pt idx="9527">
                  <c:v>115.39101679335</c:v>
                </c:pt>
                <c:pt idx="9528">
                  <c:v>116.408255166</c:v>
                </c:pt>
                <c:pt idx="9529">
                  <c:v>114.9638104872</c:v>
                </c:pt>
                <c:pt idx="9530">
                  <c:v>115.9403527278</c:v>
                </c:pt>
                <c:pt idx="9531">
                  <c:v>114.46873606215</c:v>
                </c:pt>
                <c:pt idx="9532">
                  <c:v>115.29691299474</c:v>
                </c:pt>
                <c:pt idx="9533">
                  <c:v>116.6388253488</c:v>
                </c:pt>
                <c:pt idx="9534">
                  <c:v>115.37606521122</c:v>
                </c:pt>
                <c:pt idx="9535">
                  <c:v>116.4970521348</c:v>
                </c:pt>
                <c:pt idx="9536">
                  <c:v>114.9434418051</c:v>
                </c:pt>
                <c:pt idx="9537">
                  <c:v>115.96068017775</c:v>
                </c:pt>
                <c:pt idx="9538">
                  <c:v>114.46197398955</c:v>
                </c:pt>
                <c:pt idx="9539">
                  <c:v>115.4792123622</c:v>
                </c:pt>
                <c:pt idx="9540">
                  <c:v>116.55747431685</c:v>
                </c:pt>
                <c:pt idx="9541">
                  <c:v>114.9705725598</c:v>
                </c:pt>
                <c:pt idx="9542">
                  <c:v>116.01467003982</c:v>
                </c:pt>
                <c:pt idx="9543">
                  <c:v>114.58797067533</c:v>
                </c:pt>
                <c:pt idx="9544">
                  <c:v>115.56056339415</c:v>
                </c:pt>
                <c:pt idx="9545">
                  <c:v>114.21103512465</c:v>
                </c:pt>
                <c:pt idx="9546">
                  <c:v>115.3706893434</c:v>
                </c:pt>
                <c:pt idx="9547">
                  <c:v>114.0550539012</c:v>
                </c:pt>
                <c:pt idx="9548">
                  <c:v>115.44401507817</c:v>
                </c:pt>
                <c:pt idx="9549">
                  <c:v>116.4286238481</c:v>
                </c:pt>
                <c:pt idx="9550">
                  <c:v>114.85689933825</c:v>
                </c:pt>
                <c:pt idx="9551">
                  <c:v>116.1980536653</c:v>
                </c:pt>
                <c:pt idx="9552">
                  <c:v>114.78746058165</c:v>
                </c:pt>
                <c:pt idx="9553">
                  <c:v>115.89965659575</c:v>
                </c:pt>
                <c:pt idx="9554">
                  <c:v>114.40095040755</c:v>
                </c:pt>
                <c:pt idx="9555">
                  <c:v>115.4317129254</c:v>
                </c:pt>
                <c:pt idx="9556">
                  <c:v>116.56423638945</c:v>
                </c:pt>
                <c:pt idx="9557">
                  <c:v>115.09266095595</c:v>
                </c:pt>
                <c:pt idx="9558">
                  <c:v>115.88583408825</c:v>
                </c:pt>
                <c:pt idx="9559">
                  <c:v>114.67217549025</c:v>
                </c:pt>
                <c:pt idx="9560">
                  <c:v>115.7775681996</c:v>
                </c:pt>
                <c:pt idx="9561">
                  <c:v>114.35345097075</c:v>
                </c:pt>
                <c:pt idx="9562">
                  <c:v>115.41138547545</c:v>
                </c:pt>
                <c:pt idx="9563">
                  <c:v>116.50321280745</c:v>
                </c:pt>
                <c:pt idx="9564">
                  <c:v>115.09266095595</c:v>
                </c:pt>
                <c:pt idx="9565">
                  <c:v>115.90612468152</c:v>
                </c:pt>
                <c:pt idx="9566">
                  <c:v>114.29505980736</c:v>
                </c:pt>
                <c:pt idx="9567">
                  <c:v>115.33749418128</c:v>
                </c:pt>
                <c:pt idx="9568">
                  <c:v>115.71659490057</c:v>
                </c:pt>
                <c:pt idx="9569">
                  <c:v>115.03839944655</c:v>
                </c:pt>
                <c:pt idx="9570">
                  <c:v>115.90612468152</c:v>
                </c:pt>
                <c:pt idx="9571">
                  <c:v>114.60438983565</c:v>
                </c:pt>
                <c:pt idx="9572">
                  <c:v>115.87199597268</c:v>
                </c:pt>
                <c:pt idx="9573">
                  <c:v>114.2178384294</c:v>
                </c:pt>
                <c:pt idx="9574">
                  <c:v>115.2215114247</c:v>
                </c:pt>
                <c:pt idx="9575">
                  <c:v>116.2929700746</c:v>
                </c:pt>
                <c:pt idx="9576">
                  <c:v>114.8213946411</c:v>
                </c:pt>
                <c:pt idx="9577">
                  <c:v>115.6218094314</c:v>
                </c:pt>
                <c:pt idx="9578">
                  <c:v>114.58797067533</c:v>
                </c:pt>
                <c:pt idx="9579">
                  <c:v>115.53232925175</c:v>
                </c:pt>
                <c:pt idx="9580">
                  <c:v>116.408255166</c:v>
                </c:pt>
                <c:pt idx="9581">
                  <c:v>115.29901593078</c:v>
                </c:pt>
                <c:pt idx="9582">
                  <c:v>115.87252584105</c:v>
                </c:pt>
                <c:pt idx="9583">
                  <c:v>114.44160530745</c:v>
                </c:pt>
                <c:pt idx="9584">
                  <c:v>115.61382778518</c:v>
                </c:pt>
                <c:pt idx="9585">
                  <c:v>116.4353859207</c:v>
                </c:pt>
                <c:pt idx="9586">
                  <c:v>114.71474171319</c:v>
                </c:pt>
                <c:pt idx="9587">
                  <c:v>115.96068017775</c:v>
                </c:pt>
                <c:pt idx="9588">
                  <c:v>114.4755393669</c:v>
                </c:pt>
                <c:pt idx="9589">
                  <c:v>115.56628353177</c:v>
                </c:pt>
                <c:pt idx="9590">
                  <c:v>116.44218922545</c:v>
                </c:pt>
                <c:pt idx="9591">
                  <c:v>115.15185130374</c:v>
                </c:pt>
                <c:pt idx="9592">
                  <c:v>115.9674834825</c:v>
                </c:pt>
                <c:pt idx="9593">
                  <c:v>114.93829191339</c:v>
                </c:pt>
                <c:pt idx="9594">
                  <c:v>115.5131051895</c:v>
                </c:pt>
                <c:pt idx="9595">
                  <c:v>115.88558594607</c:v>
                </c:pt>
                <c:pt idx="9596">
                  <c:v>115.28093539749</c:v>
                </c:pt>
                <c:pt idx="9597">
                  <c:v>116.07596526915</c:v>
                </c:pt>
                <c:pt idx="9598">
                  <c:v>114.60438983565</c:v>
                </c:pt>
                <c:pt idx="9599">
                  <c:v>115.70297924025</c:v>
                </c:pt>
                <c:pt idx="9600">
                  <c:v>114.49965650175</c:v>
                </c:pt>
                <c:pt idx="9601">
                  <c:v>115.41001949124</c:v>
                </c:pt>
                <c:pt idx="9602">
                  <c:v>116.48346216141</c:v>
                </c:pt>
                <c:pt idx="9603">
                  <c:v>115.01599287675</c:v>
                </c:pt>
                <c:pt idx="9604">
                  <c:v>116.03507565336</c:v>
                </c:pt>
                <c:pt idx="9605">
                  <c:v>114.52683644853</c:v>
                </c:pt>
                <c:pt idx="9606">
                  <c:v>115.35036189345</c:v>
                </c:pt>
                <c:pt idx="9607">
                  <c:v>116.78954230251</c:v>
                </c:pt>
                <c:pt idx="9608">
                  <c:v>115.34664623295</c:v>
                </c:pt>
                <c:pt idx="9609">
                  <c:v>116.18452405374</c:v>
                </c:pt>
                <c:pt idx="9610">
                  <c:v>114.75782468925</c:v>
                </c:pt>
                <c:pt idx="9611">
                  <c:v>116.03407853499</c:v>
                </c:pt>
                <c:pt idx="9612">
                  <c:v>114.73000672212</c:v>
                </c:pt>
                <c:pt idx="9613">
                  <c:v>115.52363563554</c:v>
                </c:pt>
                <c:pt idx="9614">
                  <c:v>116.59897971216</c:v>
                </c:pt>
                <c:pt idx="9615">
                  <c:v>114.90727308963</c:v>
                </c:pt>
                <c:pt idx="9616">
                  <c:v>116.11576595157</c:v>
                </c:pt>
                <c:pt idx="9617">
                  <c:v>114.43852227495</c:v>
                </c:pt>
                <c:pt idx="9618">
                  <c:v>115.43042510478</c:v>
                </c:pt>
                <c:pt idx="9619">
                  <c:v>116.7078962676</c:v>
                </c:pt>
                <c:pt idx="9620">
                  <c:v>115.26500019804</c:v>
                </c:pt>
                <c:pt idx="9621">
                  <c:v>116.27231280918</c:v>
                </c:pt>
                <c:pt idx="9622">
                  <c:v>114.57438070194</c:v>
                </c:pt>
                <c:pt idx="9623">
                  <c:v>115.78905766692</c:v>
                </c:pt>
                <c:pt idx="9624">
                  <c:v>116.77596911475</c:v>
                </c:pt>
                <c:pt idx="9625">
                  <c:v>115.23777105918</c:v>
                </c:pt>
                <c:pt idx="9626">
                  <c:v>116.31994311135</c:v>
                </c:pt>
                <c:pt idx="9627">
                  <c:v>114.79535962521</c:v>
                </c:pt>
                <c:pt idx="9628">
                  <c:v>115.68177765213</c:v>
                </c:pt>
                <c:pt idx="9629">
                  <c:v>115.72781279532</c:v>
                </c:pt>
                <c:pt idx="9630">
                  <c:v>115.80049465758</c:v>
                </c:pt>
                <c:pt idx="9631">
                  <c:v>116.61259428159</c:v>
                </c:pt>
                <c:pt idx="9632">
                  <c:v>115.14929704872</c:v>
                </c:pt>
                <c:pt idx="9633">
                  <c:v>116.27231280918</c:v>
                </c:pt>
                <c:pt idx="9634">
                  <c:v>114.82258876407</c:v>
                </c:pt>
                <c:pt idx="9635">
                  <c:v>115.90476081624</c:v>
                </c:pt>
                <c:pt idx="9636">
                  <c:v>115.0436660715</c:v>
                </c:pt>
                <c:pt idx="9637">
                  <c:v>115.9683724608</c:v>
                </c:pt>
                <c:pt idx="9638">
                  <c:v>116.73512540646</c:v>
                </c:pt>
                <c:pt idx="9639">
                  <c:v>115.54139197008</c:v>
                </c:pt>
                <c:pt idx="9640">
                  <c:v>116.7209932293</c:v>
                </c:pt>
                <c:pt idx="9641">
                  <c:v>115.37776344087</c:v>
                </c:pt>
                <c:pt idx="9642">
                  <c:v>116.55052438914</c:v>
                </c:pt>
                <c:pt idx="9643">
                  <c:v>115.43556882429</c:v>
                </c:pt>
                <c:pt idx="9644">
                  <c:v>116.4005350254</c:v>
                </c:pt>
                <c:pt idx="9645">
                  <c:v>115.03682576055</c:v>
                </c:pt>
                <c:pt idx="9646">
                  <c:v>116.1414323379</c:v>
                </c:pt>
                <c:pt idx="9647">
                  <c:v>114.991558872</c:v>
                </c:pt>
                <c:pt idx="9648">
                  <c:v>116.31396827355</c:v>
                </c:pt>
                <c:pt idx="9649">
                  <c:v>117.27303326346</c:v>
                </c:pt>
                <c:pt idx="9650">
                  <c:v>115.88638989174</c:v>
                </c:pt>
                <c:pt idx="9651">
                  <c:v>117.04760196414</c:v>
                </c:pt>
                <c:pt idx="9652">
                  <c:v>115.40504177181</c:v>
                </c:pt>
                <c:pt idx="9653">
                  <c:v>116.71971321909</c:v>
                </c:pt>
                <c:pt idx="9654">
                  <c:v>115.3125949707</c:v>
                </c:pt>
                <c:pt idx="9655">
                  <c:v>116.46699592794</c:v>
                </c:pt>
                <c:pt idx="9656">
                  <c:v>115.27381952355</c:v>
                </c:pt>
                <c:pt idx="9657">
                  <c:v>116.17328735226</c:v>
                </c:pt>
                <c:pt idx="9658">
                  <c:v>117.30036078648</c:v>
                </c:pt>
                <c:pt idx="9659">
                  <c:v>114.19264730685</c:v>
                </c:pt>
                <c:pt idx="9660">
                  <c:v>107.46596373465</c:v>
                </c:pt>
                <c:pt idx="9661">
                  <c:v>102.02003923692</c:v>
                </c:pt>
                <c:pt idx="9662">
                  <c:v>97.48885692465001</c:v>
                </c:pt>
                <c:pt idx="9663">
                  <c:v>89.41735810023</c:v>
                </c:pt>
                <c:pt idx="9680">
                  <c:v>88.54985460351</c:v>
                </c:pt>
                <c:pt idx="9681">
                  <c:v>94.01259659025</c:v>
                </c:pt>
                <c:pt idx="9682">
                  <c:v>97.32459663404998</c:v>
                </c:pt>
                <c:pt idx="9683">
                  <c:v>101.3893731312</c:v>
                </c:pt>
                <c:pt idx="9684">
                  <c:v>107.06109507912</c:v>
                </c:pt>
                <c:pt idx="9685">
                  <c:v>114.55440156606</c:v>
                </c:pt>
                <c:pt idx="9686">
                  <c:v>115.11186189885</c:v>
                </c:pt>
                <c:pt idx="9687">
                  <c:v>116.31673608252</c:v>
                </c:pt>
                <c:pt idx="9688">
                  <c:v>116.6596377129</c:v>
                </c:pt>
                <c:pt idx="9689">
                  <c:v>116.00251109898</c:v>
                </c:pt>
                <c:pt idx="9690">
                  <c:v>117.05445461049</c:v>
                </c:pt>
                <c:pt idx="9691">
                  <c:v>115.35732542088</c:v>
                </c:pt>
                <c:pt idx="9692">
                  <c:v>116.44145252181</c:v>
                </c:pt>
                <c:pt idx="9693">
                  <c:v>115.11453272559</c:v>
                </c:pt>
                <c:pt idx="9694">
                  <c:v>115.69375568091</c:v>
                </c:pt>
                <c:pt idx="9695">
                  <c:v>117.06126572565</c:v>
                </c:pt>
                <c:pt idx="9696">
                  <c:v>115.59949243122</c:v>
                </c:pt>
                <c:pt idx="9697">
                  <c:v>116.48237001822</c:v>
                </c:pt>
                <c:pt idx="9698">
                  <c:v>114.98910940962</c:v>
                </c:pt>
                <c:pt idx="9699">
                  <c:v>116.24156462862</c:v>
                </c:pt>
                <c:pt idx="9700">
                  <c:v>117.13692559149</c:v>
                </c:pt>
                <c:pt idx="9701">
                  <c:v>115.87953724539</c:v>
                </c:pt>
                <c:pt idx="9702">
                  <c:v>116.79598791117</c:v>
                </c:pt>
                <c:pt idx="9703">
                  <c:v>115.510698747</c:v>
                </c:pt>
                <c:pt idx="9704">
                  <c:v>116.14299509043</c:v>
                </c:pt>
                <c:pt idx="9705">
                  <c:v>115.12815495591</c:v>
                </c:pt>
                <c:pt idx="9706">
                  <c:v>116.07764102169</c:v>
                </c:pt>
                <c:pt idx="9707">
                  <c:v>117.3746287569</c:v>
                </c:pt>
                <c:pt idx="9708">
                  <c:v>115.69513876179</c:v>
                </c:pt>
                <c:pt idx="9709">
                  <c:v>116.34034427466</c:v>
                </c:pt>
                <c:pt idx="9710">
                  <c:v>114.87021906624</c:v>
                </c:pt>
                <c:pt idx="9711">
                  <c:v>116.38501335888</c:v>
                </c:pt>
                <c:pt idx="9712">
                  <c:v>115.57901755455</c:v>
                </c:pt>
                <c:pt idx="9713">
                  <c:v>115.9683724608</c:v>
                </c:pt>
                <c:pt idx="9714">
                  <c:v>117.05445461049</c:v>
                </c:pt>
                <c:pt idx="9715">
                  <c:v>115.55169003153</c:v>
                </c:pt>
                <c:pt idx="9716">
                  <c:v>116.57630602002</c:v>
                </c:pt>
                <c:pt idx="9717">
                  <c:v>114.96183107868</c:v>
                </c:pt>
                <c:pt idx="9718">
                  <c:v>116.14595982924</c:v>
                </c:pt>
                <c:pt idx="9719">
                  <c:v>117.29350814013</c:v>
                </c:pt>
                <c:pt idx="9720">
                  <c:v>115.44194821896</c:v>
                </c:pt>
                <c:pt idx="9721">
                  <c:v>116.74147270572</c:v>
                </c:pt>
                <c:pt idx="9722">
                  <c:v>115.5721649082</c:v>
                </c:pt>
                <c:pt idx="9723">
                  <c:v>116.75389338846</c:v>
                </c:pt>
                <c:pt idx="9724">
                  <c:v>115.20729460071</c:v>
                </c:pt>
                <c:pt idx="9725">
                  <c:v>116.13616711488</c:v>
                </c:pt>
                <c:pt idx="9726">
                  <c:v>115.20049574619</c:v>
                </c:pt>
                <c:pt idx="9727">
                  <c:v>116.62410841971</c:v>
                </c:pt>
                <c:pt idx="9728">
                  <c:v>116.85054457305</c:v>
                </c:pt>
                <c:pt idx="9729">
                  <c:v>116.18234983431</c:v>
                </c:pt>
                <c:pt idx="9730">
                  <c:v>117.10964726055</c:v>
                </c:pt>
                <c:pt idx="9731">
                  <c:v>115.69142279025</c:v>
                </c:pt>
                <c:pt idx="9732">
                  <c:v>116.79598791117</c:v>
                </c:pt>
                <c:pt idx="9733">
                  <c:v>115.66095859242</c:v>
                </c:pt>
                <c:pt idx="9734">
                  <c:v>116.57100386556</c:v>
                </c:pt>
                <c:pt idx="9735">
                  <c:v>114.97230764613</c:v>
                </c:pt>
                <c:pt idx="9736">
                  <c:v>116.08170883716</c:v>
                </c:pt>
                <c:pt idx="9737">
                  <c:v>117.42330660993</c:v>
                </c:pt>
                <c:pt idx="9738">
                  <c:v>115.76182852806</c:v>
                </c:pt>
                <c:pt idx="9739">
                  <c:v>117.10964726055</c:v>
                </c:pt>
                <c:pt idx="9740">
                  <c:v>115.43516162508</c:v>
                </c:pt>
                <c:pt idx="9741">
                  <c:v>116.72783354025</c:v>
                </c:pt>
                <c:pt idx="9742">
                  <c:v>114.69669046245</c:v>
                </c:pt>
                <c:pt idx="9743">
                  <c:v>115.98644823282</c:v>
                </c:pt>
                <c:pt idx="9744">
                  <c:v>117.29375526618</c:v>
                </c:pt>
                <c:pt idx="9745">
                  <c:v>115.59166710102</c:v>
                </c:pt>
                <c:pt idx="9746">
                  <c:v>116.61259428159</c:v>
                </c:pt>
                <c:pt idx="9747">
                  <c:v>114.97522295658</c:v>
                </c:pt>
                <c:pt idx="9748">
                  <c:v>116.04866562675</c:v>
                </c:pt>
                <c:pt idx="9749">
                  <c:v>114.60156064872</c:v>
                </c:pt>
                <c:pt idx="9750">
                  <c:v>115.44527830275</c:v>
                </c:pt>
                <c:pt idx="9751">
                  <c:v>114.29584820781</c:v>
                </c:pt>
                <c:pt idx="9752">
                  <c:v>115.41001949124</c:v>
                </c:pt>
                <c:pt idx="9753">
                  <c:v>116.70106829205</c:v>
                </c:pt>
                <c:pt idx="9754">
                  <c:v>114.8213946411</c:v>
                </c:pt>
                <c:pt idx="9755">
                  <c:v>116.23206830715</c:v>
                </c:pt>
                <c:pt idx="9756">
                  <c:v>115.48337122398</c:v>
                </c:pt>
                <c:pt idx="9757">
                  <c:v>116.45509168728</c:v>
                </c:pt>
                <c:pt idx="9758">
                  <c:v>91.45260223996998</c:v>
                </c:pt>
                <c:pt idx="9759">
                  <c:v>63.84477200878</c:v>
                </c:pt>
                <c:pt idx="9996">
                  <c:v>131.1085864281</c:v>
                </c:pt>
                <c:pt idx="9997">
                  <c:v>135.5593518765</c:v>
                </c:pt>
                <c:pt idx="9998">
                  <c:v>139.92901643595</c:v>
                </c:pt>
                <c:pt idx="9999">
                  <c:v>144.1004360492101</c:v>
                </c:pt>
                <c:pt idx="10000">
                  <c:v>146.6345323638899</c:v>
                </c:pt>
                <c:pt idx="10001">
                  <c:v>149.33170835925</c:v>
                </c:pt>
                <c:pt idx="10002">
                  <c:v>150.37115544249</c:v>
                </c:pt>
                <c:pt idx="10003">
                  <c:v>152.6307032695499</c:v>
                </c:pt>
                <c:pt idx="10004">
                  <c:v>153.58462650594</c:v>
                </c:pt>
                <c:pt idx="10005">
                  <c:v>155.6798702418299</c:v>
                </c:pt>
                <c:pt idx="10006">
                  <c:v>157.84421434617</c:v>
                </c:pt>
                <c:pt idx="10007">
                  <c:v>159.3015660252</c:v>
                </c:pt>
                <c:pt idx="10008">
                  <c:v>161.5598508807</c:v>
                </c:pt>
                <c:pt idx="10009">
                  <c:v>162.39629916096</c:v>
                </c:pt>
                <c:pt idx="10010">
                  <c:v>162.12454100007</c:v>
                </c:pt>
                <c:pt idx="10011">
                  <c:v>161.45871491778</c:v>
                </c:pt>
                <c:pt idx="10012">
                  <c:v>158.55773062848</c:v>
                </c:pt>
                <c:pt idx="10013">
                  <c:v>159.81461728596</c:v>
                </c:pt>
                <c:pt idx="10014">
                  <c:v>158.3267423877601</c:v>
                </c:pt>
                <c:pt idx="10015">
                  <c:v>154.68617220012</c:v>
                </c:pt>
                <c:pt idx="10016">
                  <c:v>149.0778799917</c:v>
                </c:pt>
                <c:pt idx="10017">
                  <c:v>142.84354939173</c:v>
                </c:pt>
                <c:pt idx="10018">
                  <c:v>140.1192347565</c:v>
                </c:pt>
                <c:pt idx="10019">
                  <c:v>136.93971797307</c:v>
                </c:pt>
                <c:pt idx="10020">
                  <c:v>130.1390722314</c:v>
                </c:pt>
                <c:pt idx="10021">
                  <c:v>122.78971378935</c:v>
                </c:pt>
                <c:pt idx="10022">
                  <c:v>116.76881029569</c:v>
                </c:pt>
                <c:pt idx="10023">
                  <c:v>112.22944779519</c:v>
                </c:pt>
                <c:pt idx="10024">
                  <c:v>106.23425760936</c:v>
                </c:pt>
                <c:pt idx="10025">
                  <c:v>102.61045382409</c:v>
                </c:pt>
                <c:pt idx="10026">
                  <c:v>99.68233089491976</c:v>
                </c:pt>
                <c:pt idx="10027">
                  <c:v>95.22096070013998</c:v>
                </c:pt>
                <c:pt idx="10028">
                  <c:v>91.25299650884998</c:v>
                </c:pt>
                <c:pt idx="10029">
                  <c:v>110.88864030552</c:v>
                </c:pt>
                <c:pt idx="10030">
                  <c:v>110.90225487495</c:v>
                </c:pt>
                <c:pt idx="10031">
                  <c:v>110.56197340254</c:v>
                </c:pt>
                <c:pt idx="10032">
                  <c:v>110.5755465903</c:v>
                </c:pt>
                <c:pt idx="10033">
                  <c:v>110.50068714927</c:v>
                </c:pt>
                <c:pt idx="10034">
                  <c:v>110.70715766778</c:v>
                </c:pt>
                <c:pt idx="10035">
                  <c:v>112.22266120131</c:v>
                </c:pt>
                <c:pt idx="10036">
                  <c:v>114.68648445144</c:v>
                </c:pt>
                <c:pt idx="10037">
                  <c:v>116.07323651055</c:v>
                </c:pt>
                <c:pt idx="10038">
                  <c:v>114.55033875714</c:v>
                </c:pt>
                <c:pt idx="10039">
                  <c:v>115.47796935819</c:v>
                </c:pt>
                <c:pt idx="10040">
                  <c:v>116.85082855578</c:v>
                </c:pt>
                <c:pt idx="10041">
                  <c:v>115.44873481284</c:v>
                </c:pt>
                <c:pt idx="10042">
                  <c:v>116.62620885102</c:v>
                </c:pt>
                <c:pt idx="10043">
                  <c:v>115.24455765306</c:v>
                </c:pt>
                <c:pt idx="10044">
                  <c:v>116.43564626067</c:v>
                </c:pt>
                <c:pt idx="10045">
                  <c:v>115.094838771</c:v>
                </c:pt>
                <c:pt idx="10046">
                  <c:v>116.29271397249</c:v>
                </c:pt>
                <c:pt idx="10047">
                  <c:v>114.93150531951</c:v>
                </c:pt>
                <c:pt idx="10048">
                  <c:v>116.17018284762</c:v>
                </c:pt>
                <c:pt idx="10049">
                  <c:v>114.85660449681</c:v>
                </c:pt>
                <c:pt idx="10050">
                  <c:v>115.81767738603</c:v>
                </c:pt>
                <c:pt idx="10051">
                  <c:v>114.49288216851</c:v>
                </c:pt>
                <c:pt idx="10052">
                  <c:v>115.71577323906</c:v>
                </c:pt>
                <c:pt idx="10053">
                  <c:v>114.6388127676</c:v>
                </c:pt>
                <c:pt idx="10054">
                  <c:v>115.83668796909</c:v>
                </c:pt>
                <c:pt idx="10055">
                  <c:v>114.52993759383</c:v>
                </c:pt>
                <c:pt idx="10056">
                  <c:v>115.90960798134</c:v>
                </c:pt>
                <c:pt idx="10057">
                  <c:v>114.69669046245</c:v>
                </c:pt>
                <c:pt idx="10058">
                  <c:v>115.57805253159</c:v>
                </c:pt>
                <c:pt idx="10059">
                  <c:v>116.62620885102</c:v>
                </c:pt>
                <c:pt idx="10060">
                  <c:v>115.16291161815</c:v>
                </c:pt>
                <c:pt idx="10061">
                  <c:v>116.01467003982</c:v>
                </c:pt>
                <c:pt idx="10062">
                  <c:v>114.67628484891</c:v>
                </c:pt>
                <c:pt idx="10063">
                  <c:v>116.02729194111</c:v>
                </c:pt>
                <c:pt idx="10064">
                  <c:v>114.61841160429</c:v>
                </c:pt>
                <c:pt idx="10065">
                  <c:v>115.72781279532</c:v>
                </c:pt>
                <c:pt idx="10066">
                  <c:v>116.59895628177</c:v>
                </c:pt>
                <c:pt idx="10067">
                  <c:v>114.9434418051</c:v>
                </c:pt>
                <c:pt idx="10068">
                  <c:v>116.26606389408</c:v>
                </c:pt>
                <c:pt idx="10069">
                  <c:v>114.85295450298</c:v>
                </c:pt>
                <c:pt idx="10070">
                  <c:v>115.770806127</c:v>
                </c:pt>
                <c:pt idx="10071">
                  <c:v>114.51324647514</c:v>
                </c:pt>
                <c:pt idx="10072">
                  <c:v>115.4792123622</c:v>
                </c:pt>
                <c:pt idx="10073">
                  <c:v>114.39775235478</c:v>
                </c:pt>
                <c:pt idx="10074">
                  <c:v>115.76331749247</c:v>
                </c:pt>
                <c:pt idx="10075">
                  <c:v>117.06770709645</c:v>
                </c:pt>
                <c:pt idx="10076">
                  <c:v>115.74972751908</c:v>
                </c:pt>
                <c:pt idx="10077">
                  <c:v>116.96580294948</c:v>
                </c:pt>
                <c:pt idx="10078">
                  <c:v>115.54591922514</c:v>
                </c:pt>
                <c:pt idx="10079">
                  <c:v>116.71445040213</c:v>
                </c:pt>
                <c:pt idx="10080">
                  <c:v>115.32852095781</c:v>
                </c:pt>
                <c:pt idx="10081">
                  <c:v>116.24551186995</c:v>
                </c:pt>
                <c:pt idx="10082">
                  <c:v>115.11789702372</c:v>
                </c:pt>
                <c:pt idx="10083">
                  <c:v>116.46966199341</c:v>
                </c:pt>
                <c:pt idx="10084">
                  <c:v>114.9480430098</c:v>
                </c:pt>
                <c:pt idx="10085">
                  <c:v>116.02148567997</c:v>
                </c:pt>
                <c:pt idx="10086">
                  <c:v>114.54042642192</c:v>
                </c:pt>
                <c:pt idx="10087">
                  <c:v>115.81767738603</c:v>
                </c:pt>
                <c:pt idx="10088">
                  <c:v>116.99298289626</c:v>
                </c:pt>
                <c:pt idx="10089">
                  <c:v>115.52667056685</c:v>
                </c:pt>
                <c:pt idx="10090">
                  <c:v>116.53710563475</c:v>
                </c:pt>
                <c:pt idx="10091">
                  <c:v>115.03839944655</c:v>
                </c:pt>
                <c:pt idx="10092">
                  <c:v>115.98057840003</c:v>
                </c:pt>
                <c:pt idx="10093">
                  <c:v>114.95485864995</c:v>
                </c:pt>
                <c:pt idx="10094">
                  <c:v>115.78437150435</c:v>
                </c:pt>
                <c:pt idx="10095">
                  <c:v>114.65592054228</c:v>
                </c:pt>
                <c:pt idx="10096">
                  <c:v>115.37136671325</c:v>
                </c:pt>
                <c:pt idx="10097">
                  <c:v>114.2178384294</c:v>
                </c:pt>
                <c:pt idx="10098">
                  <c:v>115.3639272708</c:v>
                </c:pt>
                <c:pt idx="10099">
                  <c:v>114.14324947005</c:v>
                </c:pt>
                <c:pt idx="10100">
                  <c:v>115.32323113875</c:v>
                </c:pt>
                <c:pt idx="10101">
                  <c:v>113.85504615087</c:v>
                </c:pt>
                <c:pt idx="10102">
                  <c:v>115.43719943802</c:v>
                </c:pt>
                <c:pt idx="10103">
                  <c:v>116.60573061501</c:v>
                </c:pt>
                <c:pt idx="10104">
                  <c:v>114.9977033145</c:v>
                </c:pt>
                <c:pt idx="10105">
                  <c:v>116.44946657448</c:v>
                </c:pt>
                <c:pt idx="10106">
                  <c:v>114.78746058165</c:v>
                </c:pt>
                <c:pt idx="10107">
                  <c:v>116.02148567997</c:v>
                </c:pt>
                <c:pt idx="10108">
                  <c:v>114.4280399301</c:v>
                </c:pt>
                <c:pt idx="10109">
                  <c:v>115.6614133455</c:v>
                </c:pt>
                <c:pt idx="10110">
                  <c:v>115.02276720999</c:v>
                </c:pt>
                <c:pt idx="10111">
                  <c:v>115.34888526444</c:v>
                </c:pt>
                <c:pt idx="10112">
                  <c:v>116.40192232107</c:v>
                </c:pt>
                <c:pt idx="10113">
                  <c:v>114.75356775435</c:v>
                </c:pt>
                <c:pt idx="10114">
                  <c:v>115.87252584105</c:v>
                </c:pt>
                <c:pt idx="10115">
                  <c:v>114.26118727539</c:v>
                </c:pt>
                <c:pt idx="10116">
                  <c:v>115.35782593194</c:v>
                </c:pt>
                <c:pt idx="10117">
                  <c:v>114.20427305205</c:v>
                </c:pt>
                <c:pt idx="10118">
                  <c:v>115.2825350067</c:v>
                </c:pt>
                <c:pt idx="10119">
                  <c:v>116.71445040213</c:v>
                </c:pt>
                <c:pt idx="10120">
                  <c:v>115.09266095595</c:v>
                </c:pt>
                <c:pt idx="10121">
                  <c:v>116.03474152527</c:v>
                </c:pt>
                <c:pt idx="10122">
                  <c:v>114.9909412419</c:v>
                </c:pt>
                <c:pt idx="10123">
                  <c:v>116.1709229106</c:v>
                </c:pt>
                <c:pt idx="10124">
                  <c:v>114.8281567137</c:v>
                </c:pt>
                <c:pt idx="10125">
                  <c:v>116.0013763098</c:v>
                </c:pt>
                <c:pt idx="10126">
                  <c:v>114.6857408676</c:v>
                </c:pt>
                <c:pt idx="10127">
                  <c:v>116.02148567997</c:v>
                </c:pt>
                <c:pt idx="10128">
                  <c:v>94.77933671888972</c:v>
                </c:pt>
                <c:pt idx="10166">
                  <c:v>85.02609235955973</c:v>
                </c:pt>
                <c:pt idx="10167">
                  <c:v>108.07761418917</c:v>
                </c:pt>
                <c:pt idx="10168">
                  <c:v>113.06138749425</c:v>
                </c:pt>
                <c:pt idx="10169">
                  <c:v>114.35216875485</c:v>
                </c:pt>
                <c:pt idx="10170">
                  <c:v>115.80880837581</c:v>
                </c:pt>
                <c:pt idx="10171">
                  <c:v>114.18389273964</c:v>
                </c:pt>
                <c:pt idx="10172">
                  <c:v>115.28798151567</c:v>
                </c:pt>
                <c:pt idx="10173">
                  <c:v>114.10915518792</c:v>
                </c:pt>
                <c:pt idx="10174">
                  <c:v>115.45907526093</c:v>
                </c:pt>
                <c:pt idx="10175">
                  <c:v>113.69240888787</c:v>
                </c:pt>
                <c:pt idx="10176">
                  <c:v>115.06689399177</c:v>
                </c:pt>
                <c:pt idx="10177">
                  <c:v>113.57629892514</c:v>
                </c:pt>
                <c:pt idx="10178">
                  <c:v>114.87122390826</c:v>
                </c:pt>
                <c:pt idx="10179">
                  <c:v>116.05370524755</c:v>
                </c:pt>
                <c:pt idx="10180">
                  <c:v>114.23771977929</c:v>
                </c:pt>
                <c:pt idx="10181">
                  <c:v>115.55250918831</c:v>
                </c:pt>
                <c:pt idx="10182">
                  <c:v>114.20355530466</c:v>
                </c:pt>
                <c:pt idx="10183">
                  <c:v>115.51991863596</c:v>
                </c:pt>
                <c:pt idx="10184">
                  <c:v>113.9202729387</c:v>
                </c:pt>
                <c:pt idx="10185">
                  <c:v>115.20234990606</c:v>
                </c:pt>
                <c:pt idx="10186">
                  <c:v>113.85771542616</c:v>
                </c:pt>
                <c:pt idx="10187">
                  <c:v>114.95909965383</c:v>
                </c:pt>
                <c:pt idx="10188">
                  <c:v>115.9099747911</c:v>
                </c:pt>
                <c:pt idx="10189">
                  <c:v>114.59420373417</c:v>
                </c:pt>
                <c:pt idx="10190">
                  <c:v>115.63478566944</c:v>
                </c:pt>
                <c:pt idx="10191">
                  <c:v>114.23608644846</c:v>
                </c:pt>
                <c:pt idx="10192">
                  <c:v>115.30370075427</c:v>
                </c:pt>
                <c:pt idx="10193">
                  <c:v>113.87796916275</c:v>
                </c:pt>
                <c:pt idx="10194">
                  <c:v>114.91177246407</c:v>
                </c:pt>
                <c:pt idx="10195">
                  <c:v>115.7750588988</c:v>
                </c:pt>
                <c:pt idx="10196">
                  <c:v>114.28450484004</c:v>
                </c:pt>
                <c:pt idx="10197">
                  <c:v>115.54017237255</c:v>
                </c:pt>
                <c:pt idx="10198">
                  <c:v>114.41688568176</c:v>
                </c:pt>
                <c:pt idx="10199">
                  <c:v>115.17478569774</c:v>
                </c:pt>
                <c:pt idx="10200">
                  <c:v>116.30114886303</c:v>
                </c:pt>
                <c:pt idx="10201">
                  <c:v>114.69551568153</c:v>
                </c:pt>
                <c:pt idx="10202">
                  <c:v>115.61503436925</c:v>
                </c:pt>
                <c:pt idx="10203">
                  <c:v>114.43968374403</c:v>
                </c:pt>
                <c:pt idx="10204">
                  <c:v>115.59092746278</c:v>
                </c:pt>
                <c:pt idx="10205">
                  <c:v>114.15020479011</c:v>
                </c:pt>
                <c:pt idx="10206">
                  <c:v>115.53225130053</c:v>
                </c:pt>
                <c:pt idx="10207">
                  <c:v>114.20355530466</c:v>
                </c:pt>
                <c:pt idx="10208">
                  <c:v>115.15331158377</c:v>
                </c:pt>
                <c:pt idx="10209">
                  <c:v>114.06191412168</c:v>
                </c:pt>
                <c:pt idx="10210">
                  <c:v>115.18155199629</c:v>
                </c:pt>
                <c:pt idx="10211">
                  <c:v>114.06041712258</c:v>
                </c:pt>
                <c:pt idx="10212">
                  <c:v>115.0334181315</c:v>
                </c:pt>
                <c:pt idx="10213">
                  <c:v>116.5439089395</c:v>
                </c:pt>
                <c:pt idx="10214">
                  <c:v>115.74597945213</c:v>
                </c:pt>
                <c:pt idx="10215">
                  <c:v>118.522449677</c:v>
                </c:pt>
                <c:pt idx="10216">
                  <c:v>118.79097546414</c:v>
                </c:pt>
                <c:pt idx="10217">
                  <c:v>123.50086276723</c:v>
                </c:pt>
                <c:pt idx="10218">
                  <c:v>124.49000622537</c:v>
                </c:pt>
                <c:pt idx="10219">
                  <c:v>129.17226835584</c:v>
                </c:pt>
                <c:pt idx="10220">
                  <c:v>134.0037546221799</c:v>
                </c:pt>
                <c:pt idx="10221">
                  <c:v>136.86777768482</c:v>
                </c:pt>
                <c:pt idx="10222">
                  <c:v>142.12867183018</c:v>
                </c:pt>
                <c:pt idx="10223">
                  <c:v>140.7615822039</c:v>
                </c:pt>
                <c:pt idx="10224">
                  <c:v>142.1359571611</c:v>
                </c:pt>
                <c:pt idx="10225">
                  <c:v>143.04540343534</c:v>
                </c:pt>
                <c:pt idx="10226">
                  <c:v>141.3937959539</c:v>
                </c:pt>
                <c:pt idx="10227">
                  <c:v>142.18671397476</c:v>
                </c:pt>
                <c:pt idx="10228">
                  <c:v>140.8031565801</c:v>
                </c:pt>
                <c:pt idx="10229">
                  <c:v>141.68909461532</c:v>
                </c:pt>
                <c:pt idx="10230">
                  <c:v>143.4817197961</c:v>
                </c:pt>
                <c:pt idx="10231">
                  <c:v>141.26610807428</c:v>
                </c:pt>
                <c:pt idx="10232">
                  <c:v>142.6633027309</c:v>
                </c:pt>
                <c:pt idx="10233">
                  <c:v>140.45209164238</c:v>
                </c:pt>
                <c:pt idx="10234">
                  <c:v>141.73573608264</c:v>
                </c:pt>
                <c:pt idx="10235">
                  <c:v>139.65646225692</c:v>
                </c:pt>
                <c:pt idx="10236">
                  <c:v>141.08975975486</c:v>
                </c:pt>
                <c:pt idx="10237">
                  <c:v>142.78789200368</c:v>
                </c:pt>
                <c:pt idx="10238">
                  <c:v>140.62601028266</c:v>
                </c:pt>
                <c:pt idx="10239">
                  <c:v>142.15353262712</c:v>
                </c:pt>
                <c:pt idx="10240">
                  <c:v>140.43667523844</c:v>
                </c:pt>
                <c:pt idx="10241">
                  <c:v>142.00712582728</c:v>
                </c:pt>
                <c:pt idx="10242">
                  <c:v>140.5453145243</c:v>
                </c:pt>
                <c:pt idx="10243">
                  <c:v>141.62502512284</c:v>
                </c:pt>
                <c:pt idx="10244">
                  <c:v>143.41891812304</c:v>
                </c:pt>
                <c:pt idx="10245">
                  <c:v>141.2429244184</c:v>
                </c:pt>
                <c:pt idx="10246">
                  <c:v>142.59684165146</c:v>
                </c:pt>
                <c:pt idx="10247">
                  <c:v>140.3526951757</c:v>
                </c:pt>
                <c:pt idx="10248">
                  <c:v>141.65290569374</c:v>
                </c:pt>
                <c:pt idx="10249">
                  <c:v>140.1795954356</c:v>
                </c:pt>
                <c:pt idx="10250">
                  <c:v>141.24711231736</c:v>
                </c:pt>
                <c:pt idx="10251">
                  <c:v>142.58045499096</c:v>
                </c:pt>
                <c:pt idx="10252">
                  <c:v>140.79162070764</c:v>
                </c:pt>
                <c:pt idx="10253">
                  <c:v>142.5553287279801</c:v>
                </c:pt>
                <c:pt idx="10254">
                  <c:v>140.58599130282</c:v>
                </c:pt>
                <c:pt idx="10255">
                  <c:v>141.97108564268</c:v>
                </c:pt>
                <c:pt idx="10256">
                  <c:v>140.85299619916</c:v>
                </c:pt>
                <c:pt idx="10257">
                  <c:v>141.53150842782</c:v>
                </c:pt>
                <c:pt idx="10258">
                  <c:v>142.66328537986</c:v>
                </c:pt>
                <c:pt idx="10259">
                  <c:v>140.3157635383</c:v>
                </c:pt>
                <c:pt idx="10260">
                  <c:v>142.63840507728</c:v>
                </c:pt>
                <c:pt idx="10261">
                  <c:v>140.96051533312</c:v>
                </c:pt>
                <c:pt idx="10262">
                  <c:v>142.5334497482</c:v>
                </c:pt>
                <c:pt idx="10263">
                  <c:v>141.43589101152</c:v>
                </c:pt>
                <c:pt idx="10264">
                  <c:v>142.74768398766</c:v>
                </c:pt>
                <c:pt idx="10265">
                  <c:v>141.03481419537</c:v>
                </c:pt>
                <c:pt idx="10266">
                  <c:v>142.6732541383799</c:v>
                </c:pt>
                <c:pt idx="10267">
                  <c:v>143.9091049086</c:v>
                </c:pt>
                <c:pt idx="10268">
                  <c:v>142.36367288733</c:v>
                </c:pt>
                <c:pt idx="10269">
                  <c:v>143.47460079099</c:v>
                </c:pt>
                <c:pt idx="10270">
                  <c:v>141.72830369724</c:v>
                </c:pt>
                <c:pt idx="10271">
                  <c:v>142.7462023383</c:v>
                </c:pt>
                <c:pt idx="10272">
                  <c:v>141.23537800413</c:v>
                </c:pt>
                <c:pt idx="10273">
                  <c:v>141.0870238981</c:v>
                </c:pt>
                <c:pt idx="10274">
                  <c:v>141.59601137318</c:v>
                </c:pt>
                <c:pt idx="10275">
                  <c:v>137.3752317462</c:v>
                </c:pt>
                <c:pt idx="10276">
                  <c:v>133.80118550907</c:v>
                </c:pt>
                <c:pt idx="10277">
                  <c:v>127.56071370732</c:v>
                </c:pt>
                <c:pt idx="10278">
                  <c:v>124.29124767842</c:v>
                </c:pt>
                <c:pt idx="10279">
                  <c:v>118.4847059396</c:v>
                </c:pt>
                <c:pt idx="10280">
                  <c:v>116.84086602435</c:v>
                </c:pt>
                <c:pt idx="10281">
                  <c:v>114.0671546739</c:v>
                </c:pt>
                <c:pt idx="10282">
                  <c:v>115.24949968146</c:v>
                </c:pt>
                <c:pt idx="10283">
                  <c:v>116.31905677539</c:v>
                </c:pt>
                <c:pt idx="10284">
                  <c:v>114.7158494016</c:v>
                </c:pt>
                <c:pt idx="10285">
                  <c:v>116.02120074396</c:v>
                </c:pt>
                <c:pt idx="10286">
                  <c:v>114.40501822302</c:v>
                </c:pt>
                <c:pt idx="10287">
                  <c:v>115.44560015829</c:v>
                </c:pt>
                <c:pt idx="10288">
                  <c:v>116.53346820069</c:v>
                </c:pt>
                <c:pt idx="10289">
                  <c:v>114.97257475647</c:v>
                </c:pt>
                <c:pt idx="10290">
                  <c:v>115.9861243212</c:v>
                </c:pt>
                <c:pt idx="10291">
                  <c:v>114.7891954317</c:v>
                </c:pt>
                <c:pt idx="10292">
                  <c:v>115.61449085022</c:v>
                </c:pt>
                <c:pt idx="10293">
                  <c:v>114.19553789265</c:v>
                </c:pt>
                <c:pt idx="10294">
                  <c:v>115.35782593194</c:v>
                </c:pt>
                <c:pt idx="10295">
                  <c:v>115.94368326024</c:v>
                </c:pt>
                <c:pt idx="10296">
                  <c:v>114.776651694</c:v>
                </c:pt>
                <c:pt idx="10297">
                  <c:v>115.7143672512</c:v>
                </c:pt>
                <c:pt idx="10298">
                  <c:v>114.66057858795</c:v>
                </c:pt>
                <c:pt idx="10299">
                  <c:v>115.56720474309</c:v>
                </c:pt>
                <c:pt idx="10300">
                  <c:v>114.43721743242</c:v>
                </c:pt>
                <c:pt idx="10301">
                  <c:v>115.29692212032</c:v>
                </c:pt>
                <c:pt idx="10302">
                  <c:v>116.1662739786</c:v>
                </c:pt>
                <c:pt idx="10303">
                  <c:v>114.90503491275</c:v>
                </c:pt>
                <c:pt idx="10304">
                  <c:v>115.74135042966</c:v>
                </c:pt>
                <c:pt idx="10305">
                  <c:v>114.72149152515</c:v>
                </c:pt>
                <c:pt idx="10306">
                  <c:v>115.64889099402</c:v>
                </c:pt>
                <c:pt idx="10307">
                  <c:v>113.87983917888</c:v>
                </c:pt>
                <c:pt idx="10308">
                  <c:v>115.41873886914</c:v>
                </c:pt>
                <c:pt idx="10309">
                  <c:v>116.39830634799</c:v>
                </c:pt>
                <c:pt idx="10310">
                  <c:v>115.21566830688</c:v>
                </c:pt>
                <c:pt idx="10311">
                  <c:v>115.9706664387</c:v>
                </c:pt>
                <c:pt idx="10312">
                  <c:v>114.82393780113</c:v>
                </c:pt>
                <c:pt idx="10313">
                  <c:v>116.16335836902</c:v>
                </c:pt>
                <c:pt idx="10314">
                  <c:v>115.0180719966</c:v>
                </c:pt>
                <c:pt idx="10315">
                  <c:v>123.54309519532</c:v>
                </c:pt>
                <c:pt idx="10316">
                  <c:v>139.8451076008</c:v>
                </c:pt>
                <c:pt idx="10317">
                  <c:v>143.01631188297</c:v>
                </c:pt>
                <c:pt idx="10318">
                  <c:v>144.32169162651</c:v>
                </c:pt>
                <c:pt idx="10319">
                  <c:v>142.43896955973</c:v>
                </c:pt>
                <c:pt idx="10320">
                  <c:v>144.0142191117</c:v>
                </c:pt>
                <c:pt idx="10321">
                  <c:v>142.07003505108</c:v>
                </c:pt>
                <c:pt idx="10322">
                  <c:v>143.68883407572</c:v>
                </c:pt>
                <c:pt idx="10323">
                  <c:v>141.44991176889</c:v>
                </c:pt>
                <c:pt idx="10324">
                  <c:v>142.69015833327</c:v>
                </c:pt>
                <c:pt idx="10325">
                  <c:v>143.07576952305</c:v>
                </c:pt>
                <c:pt idx="10326">
                  <c:v>142.18737495075</c:v>
                </c:pt>
                <c:pt idx="10327">
                  <c:v>142.0623091349</c:v>
                </c:pt>
                <c:pt idx="10328">
                  <c:v>140.1291286549</c:v>
                </c:pt>
                <c:pt idx="10329">
                  <c:v>142.009369838</c:v>
                </c:pt>
                <c:pt idx="10330">
                  <c:v>140.99134015671</c:v>
                </c:pt>
                <c:pt idx="10331">
                  <c:v>141.94527989301</c:v>
                </c:pt>
                <c:pt idx="10332">
                  <c:v>143.01631188297</c:v>
                </c:pt>
                <c:pt idx="10333">
                  <c:v>142.19573089671</c:v>
                </c:pt>
                <c:pt idx="10334">
                  <c:v>143.60360588919</c:v>
                </c:pt>
                <c:pt idx="10335">
                  <c:v>141.40246371006</c:v>
                </c:pt>
                <c:pt idx="10336">
                  <c:v>143.419835481</c:v>
                </c:pt>
                <c:pt idx="10337">
                  <c:v>141.44991176889</c:v>
                </c:pt>
                <c:pt idx="10338">
                  <c:v>142.80749823294</c:v>
                </c:pt>
                <c:pt idx="10339">
                  <c:v>141.11470586358</c:v>
                </c:pt>
                <c:pt idx="10340">
                  <c:v>142.03748083506</c:v>
                </c:pt>
                <c:pt idx="10341">
                  <c:v>143.53514665671</c:v>
                </c:pt>
                <c:pt idx="10342">
                  <c:v>141.97786489107</c:v>
                </c:pt>
                <c:pt idx="10343">
                  <c:v>143.41921461828</c:v>
                </c:pt>
                <c:pt idx="10344">
                  <c:v>141.60077735418</c:v>
                </c:pt>
                <c:pt idx="10345">
                  <c:v>143.17649415615</c:v>
                </c:pt>
                <c:pt idx="10346">
                  <c:v>141.08337507588</c:v>
                </c:pt>
                <c:pt idx="10347">
                  <c:v>142.7736466494</c:v>
                </c:pt>
                <c:pt idx="10348">
                  <c:v>143.30920576338</c:v>
                </c:pt>
                <c:pt idx="10349">
                  <c:v>142.22090063637</c:v>
                </c:pt>
                <c:pt idx="10350">
                  <c:v>143.7975273423</c:v>
                </c:pt>
                <c:pt idx="10351">
                  <c:v>141.58547160285</c:v>
                </c:pt>
                <c:pt idx="10352">
                  <c:v>142.9242769638</c:v>
                </c:pt>
                <c:pt idx="10353">
                  <c:v>141.08337507588</c:v>
                </c:pt>
                <c:pt idx="10354">
                  <c:v>142.69015833327</c:v>
                </c:pt>
                <c:pt idx="10355">
                  <c:v>141.01417975761</c:v>
                </c:pt>
                <c:pt idx="10356">
                  <c:v>141.82025417694</c:v>
                </c:pt>
                <c:pt idx="10357">
                  <c:v>143.66225036358</c:v>
                </c:pt>
                <c:pt idx="10358">
                  <c:v>142.1022511467</c:v>
                </c:pt>
                <c:pt idx="10359">
                  <c:v>143.419835481</c:v>
                </c:pt>
                <c:pt idx="10360">
                  <c:v>141.27583947567</c:v>
                </c:pt>
                <c:pt idx="10361">
                  <c:v>142.71507431724</c:v>
                </c:pt>
                <c:pt idx="10362">
                  <c:v>140.85934626339</c:v>
                </c:pt>
                <c:pt idx="10363">
                  <c:v>142.43896955973</c:v>
                </c:pt>
                <c:pt idx="10364">
                  <c:v>142.03748083506</c:v>
                </c:pt>
                <c:pt idx="10365">
                  <c:v>141.88705797849</c:v>
                </c:pt>
                <c:pt idx="10366">
                  <c:v>143.32422873579</c:v>
                </c:pt>
                <c:pt idx="10367">
                  <c:v>141.0111296153</c:v>
                </c:pt>
                <c:pt idx="10368">
                  <c:v>142.3587564448</c:v>
                </c:pt>
                <c:pt idx="10369">
                  <c:v>140.43721008604</c:v>
                </c:pt>
                <c:pt idx="10370">
                  <c:v>142.0925691675</c:v>
                </c:pt>
                <c:pt idx="10371">
                  <c:v>141.6070982391</c:v>
                </c:pt>
                <c:pt idx="10372">
                  <c:v>143.21814819921</c:v>
                </c:pt>
                <c:pt idx="10373">
                  <c:v>140.65050183132</c:v>
                </c:pt>
                <c:pt idx="10374">
                  <c:v>141.3355817118</c:v>
                </c:pt>
                <c:pt idx="10375">
                  <c:v>142.5138158045</c:v>
                </c:pt>
                <c:pt idx="10376">
                  <c:v>140.78608025076</c:v>
                </c:pt>
                <c:pt idx="10377">
                  <c:v>142.1840631414</c:v>
                </c:pt>
                <c:pt idx="10378">
                  <c:v>141.27583947567</c:v>
                </c:pt>
                <c:pt idx="10379">
                  <c:v>142.9079461602</c:v>
                </c:pt>
                <c:pt idx="10380">
                  <c:v>144.03933790047</c:v>
                </c:pt>
                <c:pt idx="10381">
                  <c:v>142.63826074653</c:v>
                </c:pt>
                <c:pt idx="10382">
                  <c:v>143.08190620089</c:v>
                </c:pt>
                <c:pt idx="10383">
                  <c:v>140.89468267994</c:v>
                </c:pt>
                <c:pt idx="10384">
                  <c:v>142.37077469769</c:v>
                </c:pt>
                <c:pt idx="10385">
                  <c:v>140.74240150965</c:v>
                </c:pt>
                <c:pt idx="10386">
                  <c:v>141.61946014468</c:v>
                </c:pt>
                <c:pt idx="10387">
                  <c:v>143.40774618807</c:v>
                </c:pt>
                <c:pt idx="10388">
                  <c:v>141.33620548674</c:v>
                </c:pt>
                <c:pt idx="10389">
                  <c:v>142.77272906307</c:v>
                </c:pt>
                <c:pt idx="10390">
                  <c:v>140.99305546923</c:v>
                </c:pt>
                <c:pt idx="10391">
                  <c:v>142.2463760685</c:v>
                </c:pt>
                <c:pt idx="10392">
                  <c:v>143.51635951713</c:v>
                </c:pt>
                <c:pt idx="10393">
                  <c:v>141.8536814784</c:v>
                </c:pt>
                <c:pt idx="10394">
                  <c:v>143.0632436508</c:v>
                </c:pt>
                <c:pt idx="10395">
                  <c:v>140.59502989854</c:v>
                </c:pt>
                <c:pt idx="10396">
                  <c:v>140.72514854244</c:v>
                </c:pt>
                <c:pt idx="10397">
                  <c:v>140.46352989816</c:v>
                </c:pt>
                <c:pt idx="10398">
                  <c:v>137.1330616516</c:v>
                </c:pt>
                <c:pt idx="10399">
                  <c:v>137.30640859804</c:v>
                </c:pt>
                <c:pt idx="10400">
                  <c:v>133.32945043184</c:v>
                </c:pt>
                <c:pt idx="10401">
                  <c:v>131.3598436488</c:v>
                </c:pt>
                <c:pt idx="10402">
                  <c:v>129.3578315628</c:v>
                </c:pt>
                <c:pt idx="10403">
                  <c:v>124.57119616698</c:v>
                </c:pt>
                <c:pt idx="10404">
                  <c:v>122.29359140634</c:v>
                </c:pt>
                <c:pt idx="10405">
                  <c:v>118.1035431649</c:v>
                </c:pt>
                <c:pt idx="10406">
                  <c:v>117.54639010826</c:v>
                </c:pt>
                <c:pt idx="10407">
                  <c:v>118.08629853165</c:v>
                </c:pt>
                <c:pt idx="10408">
                  <c:v>115.92520336122</c:v>
                </c:pt>
                <c:pt idx="10409">
                  <c:v>116.95291713567</c:v>
                </c:pt>
                <c:pt idx="10410">
                  <c:v>115.4759639517</c:v>
                </c:pt>
                <c:pt idx="10411">
                  <c:v>116.85635083419</c:v>
                </c:pt>
                <c:pt idx="10412">
                  <c:v>115.74145468989</c:v>
                </c:pt>
                <c:pt idx="10413">
                  <c:v>116.97235397202</c:v>
                </c:pt>
                <c:pt idx="10414">
                  <c:v>119.09347779434</c:v>
                </c:pt>
                <c:pt idx="10415">
                  <c:v>119.28029143908</c:v>
                </c:pt>
                <c:pt idx="10416">
                  <c:v>123.32523738643</c:v>
                </c:pt>
                <c:pt idx="10417">
                  <c:v>124.44424953975</c:v>
                </c:pt>
                <c:pt idx="10418">
                  <c:v>129.97602954</c:v>
                </c:pt>
                <c:pt idx="10419">
                  <c:v>137.39982883573</c:v>
                </c:pt>
                <c:pt idx="10420">
                  <c:v>141.14997335754</c:v>
                </c:pt>
                <c:pt idx="10421">
                  <c:v>143.26346158047</c:v>
                </c:pt>
                <c:pt idx="10422">
                  <c:v>141.7778851265099</c:v>
                </c:pt>
                <c:pt idx="10423">
                  <c:v>142.6139747818195</c:v>
                </c:pt>
                <c:pt idx="10424">
                  <c:v>143.2439665986</c:v>
                </c:pt>
                <c:pt idx="10425">
                  <c:v>141.0943289448</c:v>
                </c:pt>
                <c:pt idx="10426">
                  <c:v>142.3337713574</c:v>
                </c:pt>
                <c:pt idx="10427">
                  <c:v>140.74470252248</c:v>
                </c:pt>
                <c:pt idx="10428">
                  <c:v>141.27198661044</c:v>
                </c:pt>
                <c:pt idx="10429">
                  <c:v>139.4914101896</c:v>
                </c:pt>
                <c:pt idx="10430">
                  <c:v>140.3240470828</c:v>
                </c:pt>
                <c:pt idx="10431">
                  <c:v>141.20681886556</c:v>
                </c:pt>
                <c:pt idx="10432">
                  <c:v>139.26149134898</c:v>
                </c:pt>
                <c:pt idx="10433">
                  <c:v>141.35993320778</c:v>
                </c:pt>
                <c:pt idx="10434">
                  <c:v>140.00541857428</c:v>
                </c:pt>
                <c:pt idx="10435">
                  <c:v>141.43397477062</c:v>
                </c:pt>
                <c:pt idx="10436">
                  <c:v>141.6815509571</c:v>
                </c:pt>
                <c:pt idx="10437">
                  <c:v>140.7269868165</c:v>
                </c:pt>
                <c:pt idx="10438">
                  <c:v>141.2198671037</c:v>
                </c:pt>
                <c:pt idx="10439">
                  <c:v>139.6386716312</c:v>
                </c:pt>
                <c:pt idx="10440">
                  <c:v>141.5895505724</c:v>
                </c:pt>
                <c:pt idx="10441">
                  <c:v>139.6156305965399</c:v>
                </c:pt>
                <c:pt idx="10442">
                  <c:v>141.09193121296</c:v>
                </c:pt>
                <c:pt idx="10443">
                  <c:v>142.6633027309</c:v>
                </c:pt>
                <c:pt idx="10444">
                  <c:v>140.8525413302</c:v>
                </c:pt>
                <c:pt idx="10445">
                  <c:v>142.13999748382</c:v>
                </c:pt>
                <c:pt idx="10446">
                  <c:v>140.5536091687</c:v>
                </c:pt>
                <c:pt idx="10447">
                  <c:v>141.6766230971</c:v>
                </c:pt>
                <c:pt idx="10448">
                  <c:v>142.72976381034</c:v>
                </c:pt>
                <c:pt idx="10449">
                  <c:v>140.88577186992</c:v>
                </c:pt>
                <c:pt idx="10450">
                  <c:v>142.1150998302</c:v>
                </c:pt>
                <c:pt idx="10451">
                  <c:v>140.0220092481</c:v>
                </c:pt>
                <c:pt idx="10452">
                  <c:v>141.05667795212</c:v>
                </c:pt>
                <c:pt idx="10453">
                  <c:v>141.73102782608</c:v>
                </c:pt>
                <c:pt idx="10454">
                  <c:v>140.49348166042</c:v>
                </c:pt>
                <c:pt idx="10455">
                  <c:v>141.50051066354</c:v>
                </c:pt>
                <c:pt idx="10456">
                  <c:v>140.0966420665</c:v>
                </c:pt>
                <c:pt idx="10457">
                  <c:v>142.3215620961</c:v>
                </c:pt>
                <c:pt idx="10458">
                  <c:v>143.59992777078</c:v>
                </c:pt>
                <c:pt idx="10459">
                  <c:v>141.7032586218299</c:v>
                </c:pt>
                <c:pt idx="10460">
                  <c:v>143.02343382402</c:v>
                </c:pt>
                <c:pt idx="10461">
                  <c:v>141.10260944769</c:v>
                </c:pt>
                <c:pt idx="10462">
                  <c:v>142.43748018984</c:v>
                </c:pt>
                <c:pt idx="10463">
                  <c:v>141.1085078841</c:v>
                </c:pt>
                <c:pt idx="10464">
                  <c:v>142.17113923953</c:v>
                </c:pt>
                <c:pt idx="10465">
                  <c:v>143.54145539391</c:v>
                </c:pt>
                <c:pt idx="10466">
                  <c:v>141.71164084788</c:v>
                </c:pt>
                <c:pt idx="10467">
                  <c:v>142.94819699505</c:v>
                </c:pt>
                <c:pt idx="10468">
                  <c:v>140.75306007938</c:v>
                </c:pt>
                <c:pt idx="10469">
                  <c:v>142.22057320548</c:v>
                </c:pt>
                <c:pt idx="10470">
                  <c:v>144.00371581401</c:v>
                </c:pt>
                <c:pt idx="10471">
                  <c:v>141.44450862024</c:v>
                </c:pt>
                <c:pt idx="10472">
                  <c:v>143.3928969972301</c:v>
                </c:pt>
                <c:pt idx="10473">
                  <c:v>141.51945926517</c:v>
                </c:pt>
                <c:pt idx="10474">
                  <c:v>143.2767559298399</c:v>
                </c:pt>
                <c:pt idx="10475">
                  <c:v>141.75818518875</c:v>
                </c:pt>
                <c:pt idx="10476">
                  <c:v>143.36945651322</c:v>
                </c:pt>
                <c:pt idx="10477">
                  <c:v>141.62969195436</c:v>
                </c:pt>
                <c:pt idx="10478">
                  <c:v>143.22568823478</c:v>
                </c:pt>
                <c:pt idx="10479">
                  <c:v>144.1919556168</c:v>
                </c:pt>
                <c:pt idx="10480">
                  <c:v>142.7795942778899</c:v>
                </c:pt>
                <c:pt idx="10481">
                  <c:v>144.12626887644</c:v>
                </c:pt>
                <c:pt idx="10482">
                  <c:v>142.125570333</c:v>
                </c:pt>
                <c:pt idx="10483">
                  <c:v>143.84854122885</c:v>
                </c:pt>
                <c:pt idx="10484">
                  <c:v>142.15076283513</c:v>
                </c:pt>
                <c:pt idx="10485">
                  <c:v>143.66333828862</c:v>
                </c:pt>
                <c:pt idx="10486">
                  <c:v>145.09424721699</c:v>
                </c:pt>
                <c:pt idx="10487">
                  <c:v>143.12570755752</c:v>
                </c:pt>
                <c:pt idx="10488">
                  <c:v>144.36116217009</c:v>
                </c:pt>
                <c:pt idx="10489">
                  <c:v>142.63826074653</c:v>
                </c:pt>
                <c:pt idx="10490">
                  <c:v>144.22728866202</c:v>
                </c:pt>
                <c:pt idx="10491">
                  <c:v>141.88569473106</c:v>
                </c:pt>
                <c:pt idx="10492">
                  <c:v>143.21811145545</c:v>
                </c:pt>
                <c:pt idx="10493">
                  <c:v>140.26282550602</c:v>
                </c:pt>
                <c:pt idx="10494">
                  <c:v>138.91341637838</c:v>
                </c:pt>
                <c:pt idx="10495">
                  <c:v>139.7798595304999</c:v>
                </c:pt>
                <c:pt idx="10496">
                  <c:v>141.81187195089</c:v>
                </c:pt>
                <c:pt idx="10497">
                  <c:v>144.21045203109</c:v>
                </c:pt>
                <c:pt idx="10498">
                  <c:v>141.21938210391</c:v>
                </c:pt>
                <c:pt idx="10499">
                  <c:v>140.57293779564</c:v>
                </c:pt>
                <c:pt idx="10500">
                  <c:v>137.8795351847</c:v>
                </c:pt>
                <c:pt idx="10501">
                  <c:v>134.9942192757</c:v>
                </c:pt>
                <c:pt idx="10502">
                  <c:v>134.87183850862</c:v>
                </c:pt>
                <c:pt idx="10503">
                  <c:v>133.26340853375</c:v>
                </c:pt>
                <c:pt idx="10504">
                  <c:v>134.05403152467</c:v>
                </c:pt>
                <c:pt idx="10505">
                  <c:v>130.07898103248</c:v>
                </c:pt>
                <c:pt idx="10506">
                  <c:v>127.1510445972</c:v>
                </c:pt>
                <c:pt idx="10507">
                  <c:v>125.39486834029</c:v>
                </c:pt>
                <c:pt idx="10508">
                  <c:v>121.34703522905</c:v>
                </c:pt>
                <c:pt idx="10509">
                  <c:v>120.99722690604</c:v>
                </c:pt>
                <c:pt idx="10510">
                  <c:v>117.42171665972</c:v>
                </c:pt>
                <c:pt idx="10511">
                  <c:v>116.59836840678</c:v>
                </c:pt>
                <c:pt idx="10512">
                  <c:v>117.08920924056</c:v>
                </c:pt>
                <c:pt idx="10513">
                  <c:v>115.21302683745</c:v>
                </c:pt>
                <c:pt idx="10514">
                  <c:v>116.53773484056</c:v>
                </c:pt>
                <c:pt idx="10515">
                  <c:v>115.13568247929</c:v>
                </c:pt>
                <c:pt idx="10516">
                  <c:v>116.19741198648</c:v>
                </c:pt>
                <c:pt idx="10517">
                  <c:v>114.34668889815</c:v>
                </c:pt>
                <c:pt idx="10518">
                  <c:v>115.316427834</c:v>
                </c:pt>
                <c:pt idx="10519">
                  <c:v>116.88484428852</c:v>
                </c:pt>
                <c:pt idx="10520">
                  <c:v>115.19943686406</c:v>
                </c:pt>
                <c:pt idx="10521">
                  <c:v>116.50371910782</c:v>
                </c:pt>
                <c:pt idx="10522">
                  <c:v>114.83254888944</c:v>
                </c:pt>
                <c:pt idx="10523">
                  <c:v>116.06130767385</c:v>
                </c:pt>
                <c:pt idx="10524">
                  <c:v>114.6388127676</c:v>
                </c:pt>
                <c:pt idx="10525">
                  <c:v>115.68696908703</c:v>
                </c:pt>
                <c:pt idx="10526">
                  <c:v>116.78275570863</c:v>
                </c:pt>
                <c:pt idx="10527">
                  <c:v>115.28540136135</c:v>
                </c:pt>
                <c:pt idx="10528">
                  <c:v>116.15734410696</c:v>
                </c:pt>
                <c:pt idx="10529">
                  <c:v>114.71705476908</c:v>
                </c:pt>
                <c:pt idx="10530">
                  <c:v>115.92520336122</c:v>
                </c:pt>
                <c:pt idx="10531">
                  <c:v>114.31621251444</c:v>
                </c:pt>
                <c:pt idx="10532">
                  <c:v>115.33529529105</c:v>
                </c:pt>
                <c:pt idx="10533">
                  <c:v>116.646651396</c:v>
                </c:pt>
                <c:pt idx="10534">
                  <c:v>115.02958285014</c:v>
                </c:pt>
                <c:pt idx="10535">
                  <c:v>116.84268707268</c:v>
                </c:pt>
                <c:pt idx="10536">
                  <c:v>86.13478741824001</c:v>
                </c:pt>
                <c:pt idx="10586">
                  <c:v>83.79569622183</c:v>
                </c:pt>
                <c:pt idx="10587">
                  <c:v>99.83421117602984</c:v>
                </c:pt>
                <c:pt idx="10588">
                  <c:v>117.39596558586</c:v>
                </c:pt>
                <c:pt idx="10589">
                  <c:v>116.08130780115</c:v>
                </c:pt>
                <c:pt idx="10590">
                  <c:v>116.76191072571</c:v>
                </c:pt>
                <c:pt idx="10591">
                  <c:v>115.73914046835</c:v>
                </c:pt>
                <c:pt idx="10592">
                  <c:v>116.6719108194</c:v>
                </c:pt>
                <c:pt idx="10593">
                  <c:v>115.21013752497</c:v>
                </c:pt>
                <c:pt idx="10594">
                  <c:v>116.26889215164</c:v>
                </c:pt>
                <c:pt idx="10595">
                  <c:v>117.37549070919</c:v>
                </c:pt>
                <c:pt idx="10596">
                  <c:v>116.10868451625</c:v>
                </c:pt>
                <c:pt idx="10597">
                  <c:v>116.91781699539</c:v>
                </c:pt>
                <c:pt idx="10598">
                  <c:v>115.67074028655</c:v>
                </c:pt>
                <c:pt idx="10599">
                  <c:v>116.42600464341</c:v>
                </c:pt>
                <c:pt idx="10600">
                  <c:v>117.38230182435</c:v>
                </c:pt>
                <c:pt idx="10601">
                  <c:v>116.23503765771</c:v>
                </c:pt>
                <c:pt idx="10602">
                  <c:v>117.04614978165</c:v>
                </c:pt>
                <c:pt idx="10603">
                  <c:v>115.5133449777</c:v>
                </c:pt>
                <c:pt idx="10604">
                  <c:v>116.4987402975</c:v>
                </c:pt>
                <c:pt idx="10605">
                  <c:v>117.58677749595</c:v>
                </c:pt>
                <c:pt idx="10606">
                  <c:v>116.04350238351</c:v>
                </c:pt>
                <c:pt idx="10607">
                  <c:v>117.21837821742</c:v>
                </c:pt>
                <c:pt idx="10608">
                  <c:v>115.9170891165</c:v>
                </c:pt>
                <c:pt idx="10609">
                  <c:v>116.91617279385</c:v>
                </c:pt>
                <c:pt idx="10610">
                  <c:v>117.91521486525</c:v>
                </c:pt>
                <c:pt idx="10611">
                  <c:v>116.65322022114</c:v>
                </c:pt>
                <c:pt idx="10612">
                  <c:v>117.40887045375</c:v>
                </c:pt>
                <c:pt idx="10613">
                  <c:v>115.73608851513</c:v>
                </c:pt>
                <c:pt idx="10614">
                  <c:v>117.2290809105</c:v>
                </c:pt>
                <c:pt idx="10615">
                  <c:v>115.510698747</c:v>
                </c:pt>
                <c:pt idx="10616">
                  <c:v>116.5967808966899</c:v>
                </c:pt>
                <c:pt idx="10617">
                  <c:v>117.9494565621</c:v>
                </c:pt>
                <c:pt idx="10618">
                  <c:v>116.25522839013</c:v>
                </c:pt>
                <c:pt idx="10619">
                  <c:v>117.37549070919</c:v>
                </c:pt>
                <c:pt idx="10620">
                  <c:v>116.1497495889</c:v>
                </c:pt>
                <c:pt idx="10621">
                  <c:v>116.97247204143</c:v>
                </c:pt>
                <c:pt idx="10622">
                  <c:v>115.33684594446</c:v>
                </c:pt>
                <c:pt idx="10623">
                  <c:v>116.52165097398</c:v>
                </c:pt>
                <c:pt idx="10624">
                  <c:v>117.7509961806</c:v>
                </c:pt>
                <c:pt idx="10625">
                  <c:v>116.22501475245</c:v>
                </c:pt>
                <c:pt idx="10626">
                  <c:v>117.29936359335</c:v>
                </c:pt>
                <c:pt idx="10627">
                  <c:v>115.66095859242</c:v>
                </c:pt>
                <c:pt idx="10628">
                  <c:v>116.91617279385</c:v>
                </c:pt>
                <c:pt idx="10629">
                  <c:v>117.57329597367</c:v>
                </c:pt>
                <c:pt idx="10630">
                  <c:v>116.27574479799</c:v>
                </c:pt>
                <c:pt idx="10631">
                  <c:v>117.32083566315</c:v>
                </c:pt>
                <c:pt idx="10632">
                  <c:v>115.87272613023</c:v>
                </c:pt>
                <c:pt idx="10633">
                  <c:v>116.90415323388</c:v>
                </c:pt>
                <c:pt idx="10634">
                  <c:v>115.4492325858</c:v>
                </c:pt>
                <c:pt idx="10635">
                  <c:v>116.65613560635</c:v>
                </c:pt>
                <c:pt idx="10636">
                  <c:v>117.49161191643</c:v>
                </c:pt>
                <c:pt idx="10637">
                  <c:v>116.029838622</c:v>
                </c:pt>
                <c:pt idx="10638">
                  <c:v>116.87782290399</c:v>
                </c:pt>
                <c:pt idx="10639">
                  <c:v>115.43911895727</c:v>
                </c:pt>
                <c:pt idx="10640">
                  <c:v>116.68557458091</c:v>
                </c:pt>
                <c:pt idx="10641">
                  <c:v>115.50647999595</c:v>
                </c:pt>
                <c:pt idx="10642">
                  <c:v>116.57400546105</c:v>
                </c:pt>
                <c:pt idx="10643">
                  <c:v>117.50527567794</c:v>
                </c:pt>
                <c:pt idx="10644">
                  <c:v>116.03664973716</c:v>
                </c:pt>
                <c:pt idx="10645">
                  <c:v>117.05445461049</c:v>
                </c:pt>
                <c:pt idx="10646">
                  <c:v>115.79389389855</c:v>
                </c:pt>
                <c:pt idx="10774">
                  <c:v>113.80561493418</c:v>
                </c:pt>
                <c:pt idx="10775">
                  <c:v>116.23475351346</c:v>
                </c:pt>
                <c:pt idx="10776">
                  <c:v>116.97329706228</c:v>
                </c:pt>
                <c:pt idx="10777">
                  <c:v>115.62681995424</c:v>
                </c:pt>
                <c:pt idx="10778">
                  <c:v>116.6719108194</c:v>
                </c:pt>
                <c:pt idx="10779">
                  <c:v>115.12206790986</c:v>
                </c:pt>
                <c:pt idx="10780">
                  <c:v>116.34597836352</c:v>
                </c:pt>
                <c:pt idx="10781">
                  <c:v>117.60088047732</c:v>
                </c:pt>
                <c:pt idx="10782">
                  <c:v>116.10496854471</c:v>
                </c:pt>
                <c:pt idx="10783">
                  <c:v>117.42251720535</c:v>
                </c:pt>
                <c:pt idx="10784">
                  <c:v>115.51415509557</c:v>
                </c:pt>
                <c:pt idx="10785">
                  <c:v>116.75389338846</c:v>
                </c:pt>
                <c:pt idx="10786">
                  <c:v>115.33992249372</c:v>
                </c:pt>
                <c:pt idx="10787">
                  <c:v>116.34406360554</c:v>
                </c:pt>
                <c:pt idx="10788">
                  <c:v>117.50464735065</c:v>
                </c:pt>
                <c:pt idx="10789">
                  <c:v>115.93419229143</c:v>
                </c:pt>
                <c:pt idx="10790">
                  <c:v>117.10225701018</c:v>
                </c:pt>
                <c:pt idx="10791">
                  <c:v>115.54823228103</c:v>
                </c:pt>
                <c:pt idx="10792">
                  <c:v>117.28389104415</c:v>
                </c:pt>
                <c:pt idx="10793">
                  <c:v>115.4492325858</c:v>
                </c:pt>
                <c:pt idx="10794">
                  <c:v>116.46018481278</c:v>
                </c:pt>
                <c:pt idx="10795">
                  <c:v>118.01055254229</c:v>
                </c:pt>
                <c:pt idx="10796">
                  <c:v>116.20742599044</c:v>
                </c:pt>
                <c:pt idx="10797">
                  <c:v>117.4841356173</c:v>
                </c:pt>
                <c:pt idx="10798">
                  <c:v>116.0744428194</c:v>
                </c:pt>
                <c:pt idx="10799">
                  <c:v>117.14883326625</c:v>
                </c:pt>
                <c:pt idx="10800">
                  <c:v>115.40824130127</c:v>
                </c:pt>
                <c:pt idx="10801">
                  <c:v>116.95486351941</c:v>
                </c:pt>
                <c:pt idx="10802">
                  <c:v>117.79888462905</c:v>
                </c:pt>
                <c:pt idx="10803">
                  <c:v>116.06397726018</c:v>
                </c:pt>
                <c:pt idx="10804">
                  <c:v>40.58174155121984</c:v>
                </c:pt>
                <c:pt idx="10853">
                  <c:v>87.15150322704002</c:v>
                </c:pt>
                <c:pt idx="10854">
                  <c:v>116.13606123135</c:v>
                </c:pt>
                <c:pt idx="10855">
                  <c:v>111.36534271228</c:v>
                </c:pt>
                <c:pt idx="10856">
                  <c:v>102.1521138125599</c:v>
                </c:pt>
                <c:pt idx="10857">
                  <c:v>116.63915823648</c:v>
                </c:pt>
                <c:pt idx="10858">
                  <c:v>115.72927739997</c:v>
                </c:pt>
                <c:pt idx="10859">
                  <c:v>116.69242722726</c:v>
                </c:pt>
                <c:pt idx="10860">
                  <c:v>115.49965662015</c:v>
                </c:pt>
                <c:pt idx="10861">
                  <c:v>116.16871066884</c:v>
                </c:pt>
                <c:pt idx="10862">
                  <c:v>117.70310773215</c:v>
                </c:pt>
                <c:pt idx="10863">
                  <c:v>116.05031349867</c:v>
                </c:pt>
                <c:pt idx="10864">
                  <c:v>117.15005940987</c:v>
                </c:pt>
                <c:pt idx="10865">
                  <c:v>115.9239124923</c:v>
                </c:pt>
                <c:pt idx="10866">
                  <c:v>116.5982821965</c:v>
                </c:pt>
                <c:pt idx="10867">
                  <c:v>115.11186189885</c:v>
                </c:pt>
                <c:pt idx="10868">
                  <c:v>116.38501335888</c:v>
                </c:pt>
                <c:pt idx="10869">
                  <c:v>117.43014575523</c:v>
                </c:pt>
                <c:pt idx="10870">
                  <c:v>116.19763803735</c:v>
                </c:pt>
                <c:pt idx="10871">
                  <c:v>116.94514451841</c:v>
                </c:pt>
                <c:pt idx="10872">
                  <c:v>115.510698747</c:v>
                </c:pt>
                <c:pt idx="10873">
                  <c:v>116.55578961216</c:v>
                </c:pt>
                <c:pt idx="10874">
                  <c:v>118.09283026383</c:v>
                </c:pt>
                <c:pt idx="10875">
                  <c:v>116.40292179465</c:v>
                </c:pt>
                <c:pt idx="10876">
                  <c:v>117.44989392045</c:v>
                </c:pt>
                <c:pt idx="10877">
                  <c:v>115.9581125832</c:v>
                </c:pt>
                <c:pt idx="10878">
                  <c:v>117.22220359335</c:v>
                </c:pt>
                <c:pt idx="10879">
                  <c:v>116.15962359075</c:v>
                </c:pt>
                <c:pt idx="10880">
                  <c:v>116.68064612832</c:v>
                </c:pt>
                <c:pt idx="10881">
                  <c:v>117.66093474681</c:v>
                </c:pt>
                <c:pt idx="10882">
                  <c:v>115.62681995424</c:v>
                </c:pt>
                <c:pt idx="10883">
                  <c:v>116.71971321909</c:v>
                </c:pt>
                <c:pt idx="10884">
                  <c:v>115.7277417363</c:v>
                </c:pt>
                <c:pt idx="10885">
                  <c:v>116.42600464341</c:v>
                </c:pt>
                <c:pt idx="10886">
                  <c:v>117.34831192806</c:v>
                </c:pt>
                <c:pt idx="10887">
                  <c:v>116.0913047832</c:v>
                </c:pt>
                <c:pt idx="10888">
                  <c:v>117.3951820962</c:v>
                </c:pt>
                <c:pt idx="10889">
                  <c:v>115.99917765585</c:v>
                </c:pt>
                <c:pt idx="10890">
                  <c:v>117.0803914785</c:v>
                </c:pt>
                <c:pt idx="10891">
                  <c:v>115.657051929</c:v>
                </c:pt>
                <c:pt idx="10892">
                  <c:v>116.6698239639</c:v>
                </c:pt>
                <c:pt idx="10893">
                  <c:v>117.60088047732</c:v>
                </c:pt>
                <c:pt idx="10894">
                  <c:v>116.48870645877</c:v>
                </c:pt>
                <c:pt idx="10895">
                  <c:v>117.15005940987</c:v>
                </c:pt>
                <c:pt idx="10896">
                  <c:v>115.657051929</c:v>
                </c:pt>
                <c:pt idx="10897">
                  <c:v>116.5055636733</c:v>
                </c:pt>
                <c:pt idx="10898">
                  <c:v>117.37549070919</c:v>
                </c:pt>
                <c:pt idx="10899">
                  <c:v>115.65050529384</c:v>
                </c:pt>
                <c:pt idx="10900">
                  <c:v>116.96561939508</c:v>
                </c:pt>
                <c:pt idx="10901">
                  <c:v>115.510698747</c:v>
                </c:pt>
                <c:pt idx="10902">
                  <c:v>116.52165097398</c:v>
                </c:pt>
                <c:pt idx="10903">
                  <c:v>115.01203374867</c:v>
                </c:pt>
                <c:pt idx="10904">
                  <c:v>115.97518357596</c:v>
                </c:pt>
                <c:pt idx="10905">
                  <c:v>116.95199716476</c:v>
                </c:pt>
                <c:pt idx="10906">
                  <c:v>96.66122170662001</c:v>
                </c:pt>
                <c:pt idx="10987">
                  <c:v>91.50304384533002</c:v>
                </c:pt>
                <c:pt idx="10988">
                  <c:v>114.10915518792</c:v>
                </c:pt>
                <c:pt idx="10989">
                  <c:v>115.57443727551</c:v>
                </c:pt>
                <c:pt idx="10990">
                  <c:v>113.75841487581</c:v>
                </c:pt>
                <c:pt idx="10991">
                  <c:v>114.81732009495</c:v>
                </c:pt>
                <c:pt idx="10992">
                  <c:v>116.28518424342</c:v>
                </c:pt>
                <c:pt idx="10993">
                  <c:v>114.56717136363</c:v>
                </c:pt>
                <c:pt idx="10994">
                  <c:v>115.83167096301</c:v>
                </c:pt>
                <c:pt idx="10995">
                  <c:v>114.19553789265</c:v>
                </c:pt>
                <c:pt idx="10996">
                  <c:v>115.499983557</c:v>
                </c:pt>
                <c:pt idx="10997">
                  <c:v>113.82390442167</c:v>
                </c:pt>
                <c:pt idx="10998">
                  <c:v>115.12767380706</c:v>
                </c:pt>
                <c:pt idx="10999">
                  <c:v>116.15656739967</c:v>
                </c:pt>
                <c:pt idx="11000">
                  <c:v>114.39150203775</c:v>
                </c:pt>
                <c:pt idx="11001">
                  <c:v>115.59472786878</c:v>
                </c:pt>
                <c:pt idx="11002">
                  <c:v>114.15965199426</c:v>
                </c:pt>
                <c:pt idx="11003">
                  <c:v>115.10059224444</c:v>
                </c:pt>
                <c:pt idx="11004">
                  <c:v>116.35288814997</c:v>
                </c:pt>
                <c:pt idx="11005">
                  <c:v>114.91177246407</c:v>
                </c:pt>
                <c:pt idx="11006">
                  <c:v>115.93210066275</c:v>
                </c:pt>
                <c:pt idx="11007">
                  <c:v>114.74182327581</c:v>
                </c:pt>
                <c:pt idx="11008">
                  <c:v>115.78425764973</c:v>
                </c:pt>
                <c:pt idx="11009">
                  <c:v>114.19553789265</c:v>
                </c:pt>
                <c:pt idx="11010">
                  <c:v>115.16180135025</c:v>
                </c:pt>
                <c:pt idx="11011">
                  <c:v>116.33934736866</c:v>
                </c:pt>
                <c:pt idx="11012">
                  <c:v>115.0519648239</c:v>
                </c:pt>
                <c:pt idx="11013">
                  <c:v>116.02170375975</c:v>
                </c:pt>
                <c:pt idx="11014">
                  <c:v>114.36951352587</c:v>
                </c:pt>
                <c:pt idx="11015">
                  <c:v>115.6216282083</c:v>
                </c:pt>
                <c:pt idx="11016">
                  <c:v>116.49504577503</c:v>
                </c:pt>
                <c:pt idx="11017">
                  <c:v>115.2282734973</c:v>
                </c:pt>
                <c:pt idx="11018">
                  <c:v>116.09565446247</c:v>
                </c:pt>
                <c:pt idx="11019">
                  <c:v>114.8281567137</c:v>
                </c:pt>
                <c:pt idx="11020">
                  <c:v>116.04866562675</c:v>
                </c:pt>
                <c:pt idx="11021">
                  <c:v>116.6507441814</c:v>
                </c:pt>
                <c:pt idx="11022">
                  <c:v>115.20887733753</c:v>
                </c:pt>
                <c:pt idx="11023">
                  <c:v>116.5235402574</c:v>
                </c:pt>
                <c:pt idx="11024">
                  <c:v>115.07229227385</c:v>
                </c:pt>
                <c:pt idx="11025">
                  <c:v>116.2048157379</c:v>
                </c:pt>
                <c:pt idx="11026">
                  <c:v>114.77393643645</c:v>
                </c:pt>
                <c:pt idx="11027">
                  <c:v>115.84539508635</c:v>
                </c:pt>
                <c:pt idx="11028">
                  <c:v>114.85660449681</c:v>
                </c:pt>
                <c:pt idx="11029">
                  <c:v>115.49953981215</c:v>
                </c:pt>
                <c:pt idx="11030">
                  <c:v>116.17535091498</c:v>
                </c:pt>
                <c:pt idx="11031">
                  <c:v>115.16044661055</c:v>
                </c:pt>
                <c:pt idx="11032">
                  <c:v>116.27264262465</c:v>
                </c:pt>
                <c:pt idx="11033">
                  <c:v>114.84172209105</c:v>
                </c:pt>
                <c:pt idx="11034">
                  <c:v>115.38475678326</c:v>
                </c:pt>
                <c:pt idx="11035">
                  <c:v>116.95902861624</c:v>
                </c:pt>
                <c:pt idx="11036">
                  <c:v>115.53232925175</c:v>
                </c:pt>
                <c:pt idx="11037">
                  <c:v>116.36079696135</c:v>
                </c:pt>
                <c:pt idx="11038">
                  <c:v>115.1450769705</c:v>
                </c:pt>
                <c:pt idx="11039">
                  <c:v>115.98781093245</c:v>
                </c:pt>
                <c:pt idx="11040">
                  <c:v>114.5094321942</c:v>
                </c:pt>
                <c:pt idx="11041">
                  <c:v>115.49277773955</c:v>
                </c:pt>
                <c:pt idx="11042">
                  <c:v>116.42182054335</c:v>
                </c:pt>
                <c:pt idx="11043">
                  <c:v>115.02958285014</c:v>
                </c:pt>
                <c:pt idx="11044">
                  <c:v>115.84539508635</c:v>
                </c:pt>
                <c:pt idx="11045">
                  <c:v>114.34668889815</c:v>
                </c:pt>
                <c:pt idx="11046">
                  <c:v>115.10059224444</c:v>
                </c:pt>
                <c:pt idx="11047">
                  <c:v>116.2658393199</c:v>
                </c:pt>
                <c:pt idx="11048">
                  <c:v>114.7942638864</c:v>
                </c:pt>
                <c:pt idx="11049">
                  <c:v>115.66918158729</c:v>
                </c:pt>
                <c:pt idx="11050">
                  <c:v>114.58119634209</c:v>
                </c:pt>
                <c:pt idx="11051">
                  <c:v>115.32323113875</c:v>
                </c:pt>
                <c:pt idx="11052">
                  <c:v>116.3201008293</c:v>
                </c:pt>
                <c:pt idx="11053">
                  <c:v>114.78069850905</c:v>
                </c:pt>
                <c:pt idx="11054">
                  <c:v>115.60826865009</c:v>
                </c:pt>
                <c:pt idx="11055">
                  <c:v>114.3331235208</c:v>
                </c:pt>
                <c:pt idx="11056">
                  <c:v>115.68696908703</c:v>
                </c:pt>
                <c:pt idx="11057">
                  <c:v>116.78954230251</c:v>
                </c:pt>
                <c:pt idx="11058">
                  <c:v>114.78069850905</c:v>
                </c:pt>
                <c:pt idx="11059">
                  <c:v>115.8046989543</c:v>
                </c:pt>
                <c:pt idx="11060">
                  <c:v>114.57438070194</c:v>
                </c:pt>
                <c:pt idx="11061">
                  <c:v>115.30286245665</c:v>
                </c:pt>
                <c:pt idx="11062">
                  <c:v>116.4286238481</c:v>
                </c:pt>
                <c:pt idx="11063">
                  <c:v>115.12467135696</c:v>
                </c:pt>
                <c:pt idx="11064">
                  <c:v>116.15056977372</c:v>
                </c:pt>
                <c:pt idx="11065">
                  <c:v>114.49586681685</c:v>
                </c:pt>
                <c:pt idx="11066">
                  <c:v>115.72932190554</c:v>
                </c:pt>
                <c:pt idx="11067">
                  <c:v>114.102553338</c:v>
                </c:pt>
                <c:pt idx="11068">
                  <c:v>115.28093539749</c:v>
                </c:pt>
                <c:pt idx="11069">
                  <c:v>116.39514798783</c:v>
                </c:pt>
                <c:pt idx="11070">
                  <c:v>114.72643699965</c:v>
                </c:pt>
                <c:pt idx="11071">
                  <c:v>115.96031014626</c:v>
                </c:pt>
                <c:pt idx="11072">
                  <c:v>114.3398855934</c:v>
                </c:pt>
                <c:pt idx="11073">
                  <c:v>115.35712396605</c:v>
                </c:pt>
                <c:pt idx="11074">
                  <c:v>116.59895628177</c:v>
                </c:pt>
                <c:pt idx="11075">
                  <c:v>115.09071707694</c:v>
                </c:pt>
                <c:pt idx="11076">
                  <c:v>116.10979985355</c:v>
                </c:pt>
                <c:pt idx="11077">
                  <c:v>114.82937535795</c:v>
                </c:pt>
                <c:pt idx="11078">
                  <c:v>115.68177765213</c:v>
                </c:pt>
                <c:pt idx="11079">
                  <c:v>114.25507828764</c:v>
                </c:pt>
                <c:pt idx="11080">
                  <c:v>115.31493098442</c:v>
                </c:pt>
                <c:pt idx="11081">
                  <c:v>116.1980536653</c:v>
                </c:pt>
                <c:pt idx="11082">
                  <c:v>114.9480430098</c:v>
                </c:pt>
                <c:pt idx="11083">
                  <c:v>115.7436753723</c:v>
                </c:pt>
                <c:pt idx="11084">
                  <c:v>114.48606652836</c:v>
                </c:pt>
                <c:pt idx="11085">
                  <c:v>115.32999321135</c:v>
                </c:pt>
                <c:pt idx="11086">
                  <c:v>116.62613622855</c:v>
                </c:pt>
                <c:pt idx="11087">
                  <c:v>115.32624506964</c:v>
                </c:pt>
                <c:pt idx="11088">
                  <c:v>116.1777497205</c:v>
                </c:pt>
                <c:pt idx="11089">
                  <c:v>114.8974482051</c:v>
                </c:pt>
                <c:pt idx="11090">
                  <c:v>117.59368966774</c:v>
                </c:pt>
                <c:pt idx="11091">
                  <c:v>119.9572868301</c:v>
                </c:pt>
                <c:pt idx="11092">
                  <c:v>127.35965086416</c:v>
                </c:pt>
                <c:pt idx="11093">
                  <c:v>137.14620762425</c:v>
                </c:pt>
                <c:pt idx="11094">
                  <c:v>141.5420819289</c:v>
                </c:pt>
                <c:pt idx="11095">
                  <c:v>143.42767663077</c:v>
                </c:pt>
                <c:pt idx="11096">
                  <c:v>141.2126699646</c:v>
                </c:pt>
                <c:pt idx="11097">
                  <c:v>142.73070138822</c:v>
                </c:pt>
                <c:pt idx="11098">
                  <c:v>144.041835708</c:v>
                </c:pt>
                <c:pt idx="11099">
                  <c:v>142.50181545513</c:v>
                </c:pt>
                <c:pt idx="11100">
                  <c:v>143.79803133606</c:v>
                </c:pt>
                <c:pt idx="11101">
                  <c:v>141.76418823348</c:v>
                </c:pt>
                <c:pt idx="11102">
                  <c:v>142.8072215271</c:v>
                </c:pt>
                <c:pt idx="11103">
                  <c:v>143.10234399804</c:v>
                </c:pt>
                <c:pt idx="11104">
                  <c:v>142.5205765023</c:v>
                </c:pt>
                <c:pt idx="11105">
                  <c:v>143.1669561039</c:v>
                </c:pt>
                <c:pt idx="11106">
                  <c:v>141.02648277069</c:v>
                </c:pt>
                <c:pt idx="11107">
                  <c:v>142.58956290453</c:v>
                </c:pt>
                <c:pt idx="11108">
                  <c:v>140.59197865308</c:v>
                </c:pt>
                <c:pt idx="11109">
                  <c:v>142.39600581375</c:v>
                </c:pt>
                <c:pt idx="11110">
                  <c:v>143.80646721954</c:v>
                </c:pt>
                <c:pt idx="11111">
                  <c:v>140.7113735986</c:v>
                </c:pt>
                <c:pt idx="11112">
                  <c:v>142.89966839295</c:v>
                </c:pt>
                <c:pt idx="11113">
                  <c:v>141.59606788458</c:v>
                </c:pt>
                <c:pt idx="11114">
                  <c:v>143.0489291976</c:v>
                </c:pt>
                <c:pt idx="11115">
                  <c:v>144.12584478204</c:v>
                </c:pt>
                <c:pt idx="11116">
                  <c:v>142.42607620353</c:v>
                </c:pt>
                <c:pt idx="11117">
                  <c:v>142.49703002808</c:v>
                </c:pt>
                <c:pt idx="11118">
                  <c:v>140.0877940777</c:v>
                </c:pt>
                <c:pt idx="11119">
                  <c:v>141.20141149492</c:v>
                </c:pt>
                <c:pt idx="11120">
                  <c:v>141.6369135811</c:v>
                </c:pt>
                <c:pt idx="11121">
                  <c:v>139.40393176374</c:v>
                </c:pt>
                <c:pt idx="11122">
                  <c:v>139.7822104245</c:v>
                </c:pt>
                <c:pt idx="11123">
                  <c:v>137.39249346354</c:v>
                </c:pt>
                <c:pt idx="11124">
                  <c:v>136.90041934786</c:v>
                </c:pt>
                <c:pt idx="11125">
                  <c:v>135.42772274434</c:v>
                </c:pt>
                <c:pt idx="11126">
                  <c:v>131.56174812833</c:v>
                </c:pt>
                <c:pt idx="11127">
                  <c:v>130.2655032899999</c:v>
                </c:pt>
                <c:pt idx="11128">
                  <c:v>126.15115581756</c:v>
                </c:pt>
                <c:pt idx="11129">
                  <c:v>124.98577876408</c:v>
                </c:pt>
                <c:pt idx="11130">
                  <c:v>122.50772789446</c:v>
                </c:pt>
                <c:pt idx="11131">
                  <c:v>118.98739059504</c:v>
                </c:pt>
                <c:pt idx="11132">
                  <c:v>119.72372448756</c:v>
                </c:pt>
                <c:pt idx="11133">
                  <c:v>117.61779025124</c:v>
                </c:pt>
                <c:pt idx="11134">
                  <c:v>118.0936199405</c:v>
                </c:pt>
                <c:pt idx="11135">
                  <c:v>115.14181871742</c:v>
                </c:pt>
                <c:pt idx="11136">
                  <c:v>115.51873927836</c:v>
                </c:pt>
                <c:pt idx="11137">
                  <c:v>116.64650053518</c:v>
                </c:pt>
                <c:pt idx="11138">
                  <c:v>114.9366797325</c:v>
                </c:pt>
                <c:pt idx="11139">
                  <c:v>115.83842077497</c:v>
                </c:pt>
                <c:pt idx="11140">
                  <c:v>114.5433250215</c:v>
                </c:pt>
                <c:pt idx="11141">
                  <c:v>115.23595890015</c:v>
                </c:pt>
                <c:pt idx="11142">
                  <c:v>114.23816587935</c:v>
                </c:pt>
                <c:pt idx="11143">
                  <c:v>115.0858576512</c:v>
                </c:pt>
                <c:pt idx="11144">
                  <c:v>116.03474152527</c:v>
                </c:pt>
                <c:pt idx="11145">
                  <c:v>114.8485253958</c:v>
                </c:pt>
                <c:pt idx="11146">
                  <c:v>116.0081383824</c:v>
                </c:pt>
                <c:pt idx="11147">
                  <c:v>114.2747280567</c:v>
                </c:pt>
                <c:pt idx="11148">
                  <c:v>115.43851623015</c:v>
                </c:pt>
                <c:pt idx="11149">
                  <c:v>116.77558462893</c:v>
                </c:pt>
                <c:pt idx="11150">
                  <c:v>115.49640649668</c:v>
                </c:pt>
                <c:pt idx="11151">
                  <c:v>116.82326624211</c:v>
                </c:pt>
                <c:pt idx="11152">
                  <c:v>116.342390886</c:v>
                </c:pt>
                <c:pt idx="11153">
                  <c:v>118.56348200228</c:v>
                </c:pt>
                <c:pt idx="11154">
                  <c:v>120.35911061674</c:v>
                </c:pt>
                <c:pt idx="11155">
                  <c:v>134.64242140347</c:v>
                </c:pt>
                <c:pt idx="11156">
                  <c:v>144.24352902627</c:v>
                </c:pt>
                <c:pt idx="11157">
                  <c:v>142.86377743254</c:v>
                </c:pt>
                <c:pt idx="11158">
                  <c:v>144.48823085385</c:v>
                </c:pt>
                <c:pt idx="11159">
                  <c:v>142.81326753975</c:v>
                </c:pt>
                <c:pt idx="11160">
                  <c:v>143.85690332421</c:v>
                </c:pt>
                <c:pt idx="11161">
                  <c:v>142.17600643767</c:v>
                </c:pt>
                <c:pt idx="11162">
                  <c:v>143.4787091898</c:v>
                </c:pt>
                <c:pt idx="11163">
                  <c:v>141.78100026837</c:v>
                </c:pt>
                <c:pt idx="11164">
                  <c:v>143.00802331329</c:v>
                </c:pt>
                <c:pt idx="11165">
                  <c:v>144.52190411571</c:v>
                </c:pt>
                <c:pt idx="11166">
                  <c:v>142.4701403976301</c:v>
                </c:pt>
                <c:pt idx="11167">
                  <c:v>143.74765064763</c:v>
                </c:pt>
                <c:pt idx="11168">
                  <c:v>141.6994546656</c:v>
                </c:pt>
                <c:pt idx="11169">
                  <c:v>143.00025156105</c:v>
                </c:pt>
                <c:pt idx="11170">
                  <c:v>144.3094166631</c:v>
                </c:pt>
                <c:pt idx="11171">
                  <c:v>142.5302542989</c:v>
                </c:pt>
                <c:pt idx="11172">
                  <c:v>143.8394704266</c:v>
                </c:pt>
                <c:pt idx="11173">
                  <c:v>142.25163504447</c:v>
                </c:pt>
                <c:pt idx="11174">
                  <c:v>143.26038032475</c:v>
                </c:pt>
                <c:pt idx="11175">
                  <c:v>144.52765336815</c:v>
                </c:pt>
                <c:pt idx="11176">
                  <c:v>142.5302542989</c:v>
                </c:pt>
                <c:pt idx="11177">
                  <c:v>144.01659210546</c:v>
                </c:pt>
                <c:pt idx="11178">
                  <c:v>142.11067037895</c:v>
                </c:pt>
                <c:pt idx="11179">
                  <c:v>143.70564611061</c:v>
                </c:pt>
                <c:pt idx="11180">
                  <c:v>142.22408780754</c:v>
                </c:pt>
                <c:pt idx="11181">
                  <c:v>143.49502315449</c:v>
                </c:pt>
                <c:pt idx="11182">
                  <c:v>144.5880990909</c:v>
                </c:pt>
                <c:pt idx="11183">
                  <c:v>143.02369983879</c:v>
                </c:pt>
                <c:pt idx="11184">
                  <c:v>144.3283084476</c:v>
                </c:pt>
                <c:pt idx="11185">
                  <c:v>142.51865208606</c:v>
                </c:pt>
                <c:pt idx="11186">
                  <c:v>144.1008119291099</c:v>
                </c:pt>
                <c:pt idx="11187">
                  <c:v>142.0893947601</c:v>
                </c:pt>
                <c:pt idx="11188">
                  <c:v>143.19201497292</c:v>
                </c:pt>
                <c:pt idx="11189">
                  <c:v>144.20152448925</c:v>
                </c:pt>
                <c:pt idx="11190">
                  <c:v>142.44291283446</c:v>
                </c:pt>
                <c:pt idx="11191">
                  <c:v>142.99183855296</c:v>
                </c:pt>
                <c:pt idx="11192">
                  <c:v>141.01647296493</c:v>
                </c:pt>
                <c:pt idx="11193">
                  <c:v>142.2465051599399</c:v>
                </c:pt>
                <c:pt idx="11194">
                  <c:v>143.07993270549</c:v>
                </c:pt>
                <c:pt idx="11195">
                  <c:v>141.31951643205</c:v>
                </c:pt>
                <c:pt idx="11196">
                  <c:v>142.78111128912</c:v>
                </c:pt>
                <c:pt idx="11197">
                  <c:v>140.4205408186001</c:v>
                </c:pt>
                <c:pt idx="11198">
                  <c:v>142.28813479464</c:v>
                </c:pt>
                <c:pt idx="11199">
                  <c:v>143.0856795361</c:v>
                </c:pt>
                <c:pt idx="11200">
                  <c:v>141.6113589435</c:v>
                </c:pt>
                <c:pt idx="11201">
                  <c:v>143.28516282669</c:v>
                </c:pt>
                <c:pt idx="11202">
                  <c:v>141.27583947567</c:v>
                </c:pt>
                <c:pt idx="11203">
                  <c:v>142.41346177443</c:v>
                </c:pt>
                <c:pt idx="11204">
                  <c:v>140.69226055746</c:v>
                </c:pt>
                <c:pt idx="11205">
                  <c:v>141.93719893068</c:v>
                </c:pt>
                <c:pt idx="11206">
                  <c:v>142.6582234539</c:v>
                </c:pt>
                <c:pt idx="11207">
                  <c:v>140.46158646296</c:v>
                </c:pt>
                <c:pt idx="11208">
                  <c:v>140.33357375856</c:v>
                </c:pt>
                <c:pt idx="11209">
                  <c:v>136.2289239717</c:v>
                </c:pt>
                <c:pt idx="11210">
                  <c:v>135.1370675437</c:v>
                </c:pt>
                <c:pt idx="11211">
                  <c:v>133.94217913111</c:v>
                </c:pt>
                <c:pt idx="11212">
                  <c:v>130.29644982024</c:v>
                </c:pt>
                <c:pt idx="11213">
                  <c:v>129.85254208392</c:v>
                </c:pt>
                <c:pt idx="11214">
                  <c:v>126.9441645354</c:v>
                </c:pt>
                <c:pt idx="11215">
                  <c:v>127.46620430496</c:v>
                </c:pt>
                <c:pt idx="11216">
                  <c:v>124.46891042569</c:v>
                </c:pt>
                <c:pt idx="11217">
                  <c:v>123.9082396722</c:v>
                </c:pt>
                <c:pt idx="11218">
                  <c:v>123.12899165808</c:v>
                </c:pt>
                <c:pt idx="11219">
                  <c:v>119.90556123212</c:v>
                </c:pt>
                <c:pt idx="11220">
                  <c:v>119.93384883172</c:v>
                </c:pt>
                <c:pt idx="11221">
                  <c:v>118.06454801184</c:v>
                </c:pt>
                <c:pt idx="11222">
                  <c:v>118.34790250306</c:v>
                </c:pt>
                <c:pt idx="11223">
                  <c:v>118.92715147586</c:v>
                </c:pt>
                <c:pt idx="11224">
                  <c:v>117.38892793474</c:v>
                </c:pt>
                <c:pt idx="11225">
                  <c:v>118.68006766512</c:v>
                </c:pt>
                <c:pt idx="11226">
                  <c:v>117.64466569428</c:v>
                </c:pt>
                <c:pt idx="11227">
                  <c:v>118.9688259151</c:v>
                </c:pt>
                <c:pt idx="11228">
                  <c:v>117.07539578262</c:v>
                </c:pt>
                <c:pt idx="11229">
                  <c:v>117.5056980305</c:v>
                </c:pt>
                <c:pt idx="11230">
                  <c:v>118.86480017106</c:v>
                </c:pt>
                <c:pt idx="11231">
                  <c:v>118.6247869674</c:v>
                </c:pt>
                <c:pt idx="11232">
                  <c:v>121.4059678028</c:v>
                </c:pt>
                <c:pt idx="11233">
                  <c:v>122.82882885801</c:v>
                </c:pt>
                <c:pt idx="11234">
                  <c:v>127.07710664664</c:v>
                </c:pt>
                <c:pt idx="11235">
                  <c:v>129.5696782674</c:v>
                </c:pt>
                <c:pt idx="11236">
                  <c:v>127.7241562536</c:v>
                </c:pt>
                <c:pt idx="11237">
                  <c:v>128.87660684208</c:v>
                </c:pt>
                <c:pt idx="11238">
                  <c:v>126.71139523536</c:v>
                </c:pt>
                <c:pt idx="11239">
                  <c:v>127.7333692008</c:v>
                </c:pt>
                <c:pt idx="11240">
                  <c:v>126.00392800646</c:v>
                </c:pt>
                <c:pt idx="11241">
                  <c:v>126.55762745021</c:v>
                </c:pt>
                <c:pt idx="11242">
                  <c:v>124.49419697919</c:v>
                </c:pt>
                <c:pt idx="11243">
                  <c:v>123.175564777</c:v>
                </c:pt>
                <c:pt idx="11244">
                  <c:v>122.62191376804</c:v>
                </c:pt>
                <c:pt idx="11245">
                  <c:v>119.0294886915</c:v>
                </c:pt>
                <c:pt idx="11246">
                  <c:v>118.60149229606</c:v>
                </c:pt>
                <c:pt idx="11247">
                  <c:v>115.79630650425</c:v>
                </c:pt>
                <c:pt idx="11248">
                  <c:v>116.39867712039</c:v>
                </c:pt>
                <c:pt idx="11249">
                  <c:v>117.03456317058</c:v>
                </c:pt>
                <c:pt idx="11250">
                  <c:v>115.36247523783</c:v>
                </c:pt>
                <c:pt idx="11251">
                  <c:v>116.60580768771</c:v>
                </c:pt>
                <c:pt idx="11252">
                  <c:v>115.16291161815</c:v>
                </c:pt>
                <c:pt idx="11253">
                  <c:v>116.38689585993</c:v>
                </c:pt>
                <c:pt idx="11254">
                  <c:v>117.09488704323</c:v>
                </c:pt>
                <c:pt idx="11255">
                  <c:v>115.57309917192</c:v>
                </c:pt>
                <c:pt idx="11256">
                  <c:v>117.0414514332</c:v>
                </c:pt>
                <c:pt idx="11257">
                  <c:v>115.38070334736</c:v>
                </c:pt>
                <c:pt idx="11258">
                  <c:v>116.50960689273</c:v>
                </c:pt>
                <c:pt idx="11259">
                  <c:v>115.07094440244</c:v>
                </c:pt>
                <c:pt idx="11260">
                  <c:v>116.06643765603</c:v>
                </c:pt>
                <c:pt idx="11261">
                  <c:v>117.19828110789</c:v>
                </c:pt>
                <c:pt idx="11262">
                  <c:v>115.75277830665</c:v>
                </c:pt>
                <c:pt idx="11263">
                  <c:v>116.80962707664</c:v>
                </c:pt>
                <c:pt idx="11264">
                  <c:v>115.28912959353</c:v>
                </c:pt>
                <c:pt idx="11265">
                  <c:v>116.51479832763</c:v>
                </c:pt>
                <c:pt idx="11266">
                  <c:v>117.68971569273</c:v>
                </c:pt>
                <c:pt idx="11267">
                  <c:v>116.01188099415</c:v>
                </c:pt>
                <c:pt idx="11268">
                  <c:v>117.08236892961</c:v>
                </c:pt>
                <c:pt idx="11269">
                  <c:v>115.85906236872</c:v>
                </c:pt>
                <c:pt idx="11270">
                  <c:v>116.58464303103</c:v>
                </c:pt>
                <c:pt idx="11271">
                  <c:v>115.38091377825</c:v>
                </c:pt>
                <c:pt idx="11272">
                  <c:v>116.6150705337</c:v>
                </c:pt>
                <c:pt idx="11273">
                  <c:v>117.29375526618</c:v>
                </c:pt>
                <c:pt idx="11274">
                  <c:v>116.08449366804</c:v>
                </c:pt>
                <c:pt idx="11275">
                  <c:v>117.10225701018</c:v>
                </c:pt>
                <c:pt idx="11276">
                  <c:v>115.38772489341</c:v>
                </c:pt>
                <c:pt idx="11277">
                  <c:v>116.33721095919</c:v>
                </c:pt>
                <c:pt idx="11278">
                  <c:v>114.95056758747</c:v>
                </c:pt>
                <c:pt idx="11279">
                  <c:v>116.00251109898</c:v>
                </c:pt>
                <c:pt idx="11280">
                  <c:v>117.10906812534</c:v>
                </c:pt>
                <c:pt idx="11281">
                  <c:v>115.6336310694</c:v>
                </c:pt>
                <c:pt idx="11282">
                  <c:v>116.38005554898</c:v>
                </c:pt>
                <c:pt idx="11283">
                  <c:v>114.96867138963</c:v>
                </c:pt>
                <c:pt idx="11284">
                  <c:v>116.05959734508</c:v>
                </c:pt>
                <c:pt idx="11285">
                  <c:v>115.38091377825</c:v>
                </c:pt>
                <c:pt idx="11286">
                  <c:v>116.13606123135</c:v>
                </c:pt>
                <c:pt idx="11287">
                  <c:v>116.61942225714</c:v>
                </c:pt>
                <c:pt idx="11288">
                  <c:v>115.39140260634</c:v>
                </c:pt>
                <c:pt idx="11361">
                  <c:v>95.54091780152001</c:v>
                </c:pt>
                <c:pt idx="11362">
                  <c:v>110.28295865075</c:v>
                </c:pt>
                <c:pt idx="11363">
                  <c:v>125.64775081128</c:v>
                </c:pt>
                <c:pt idx="11364">
                  <c:v>129.01080203376</c:v>
                </c:pt>
                <c:pt idx="11365">
                  <c:v>130.70022668172</c:v>
                </c:pt>
                <c:pt idx="11366">
                  <c:v>128.43857447616</c:v>
                </c:pt>
                <c:pt idx="11367">
                  <c:v>126.6743619492</c:v>
                </c:pt>
                <c:pt idx="11368">
                  <c:v>123.6656962444</c:v>
                </c:pt>
                <c:pt idx="11369">
                  <c:v>119.35918793162</c:v>
                </c:pt>
                <c:pt idx="11370">
                  <c:v>118.58983547036</c:v>
                </c:pt>
                <c:pt idx="11371">
                  <c:v>116.24705453374</c:v>
                </c:pt>
                <c:pt idx="11372">
                  <c:v>116.66693317473</c:v>
                </c:pt>
                <c:pt idx="11373">
                  <c:v>117.68152501755</c:v>
                </c:pt>
                <c:pt idx="11374">
                  <c:v>115.91022413475</c:v>
                </c:pt>
                <c:pt idx="11375">
                  <c:v>116.9914379574</c:v>
                </c:pt>
                <c:pt idx="11376">
                  <c:v>115.57694092752</c:v>
                </c:pt>
                <c:pt idx="11377">
                  <c:v>116.18695111377</c:v>
                </c:pt>
                <c:pt idx="11378">
                  <c:v>117.87197557317</c:v>
                </c:pt>
                <c:pt idx="11379">
                  <c:v>116.19389879694</c:v>
                </c:pt>
                <c:pt idx="11380">
                  <c:v>117.40043030931</c:v>
                </c:pt>
                <c:pt idx="11381">
                  <c:v>115.73231709255</c:v>
                </c:pt>
                <c:pt idx="11382">
                  <c:v>117.0302639238</c:v>
                </c:pt>
                <c:pt idx="11383">
                  <c:v>115.4038381173</c:v>
                </c:pt>
                <c:pt idx="11384">
                  <c:v>116.70119471835</c:v>
                </c:pt>
                <c:pt idx="11385">
                  <c:v>117.26334245412</c:v>
                </c:pt>
                <c:pt idx="11386">
                  <c:v>116.4572584941</c:v>
                </c:pt>
                <c:pt idx="11387">
                  <c:v>117.39359467287</c:v>
                </c:pt>
                <c:pt idx="11388">
                  <c:v>115.97453322021</c:v>
                </c:pt>
                <c:pt idx="11389">
                  <c:v>117.26334245412</c:v>
                </c:pt>
                <c:pt idx="11390">
                  <c:v>115.80314214069</c:v>
                </c:pt>
                <c:pt idx="11391">
                  <c:v>116.8931343879</c:v>
                </c:pt>
                <c:pt idx="11392">
                  <c:v>118.04485576662</c:v>
                </c:pt>
                <c:pt idx="11393">
                  <c:v>116.74570528086</c:v>
                </c:pt>
                <c:pt idx="11394">
                  <c:v>117.6129602496</c:v>
                </c:pt>
                <c:pt idx="11395">
                  <c:v>116.15275993617</c:v>
                </c:pt>
                <c:pt idx="11396">
                  <c:v>117.21536795691</c:v>
                </c:pt>
                <c:pt idx="11397">
                  <c:v>115.83056804787</c:v>
                </c:pt>
                <c:pt idx="11398">
                  <c:v>116.65613560635</c:v>
                </c:pt>
                <c:pt idx="11399">
                  <c:v>117.90089059428</c:v>
                </c:pt>
                <c:pt idx="11400">
                  <c:v>116.37900283005</c:v>
                </c:pt>
                <c:pt idx="11401">
                  <c:v>117.50325662088</c:v>
                </c:pt>
                <c:pt idx="11402">
                  <c:v>115.90340075895</c:v>
                </c:pt>
                <c:pt idx="11403">
                  <c:v>117.62206097624</c:v>
                </c:pt>
                <c:pt idx="11404">
                  <c:v>115.97652776799</c:v>
                </c:pt>
                <c:pt idx="11405">
                  <c:v>117.04788961725</c:v>
                </c:pt>
                <c:pt idx="11406">
                  <c:v>118.11920971104</c:v>
                </c:pt>
                <c:pt idx="11407">
                  <c:v>116.64954243345</c:v>
                </c:pt>
                <c:pt idx="11408">
                  <c:v>117.55810843524</c:v>
                </c:pt>
                <c:pt idx="11409">
                  <c:v>116.27871210438</c:v>
                </c:pt>
                <c:pt idx="11410">
                  <c:v>117.04397687739</c:v>
                </c:pt>
                <c:pt idx="11411">
                  <c:v>118.11342053457</c:v>
                </c:pt>
                <c:pt idx="11412">
                  <c:v>116.76629072757</c:v>
                </c:pt>
                <c:pt idx="11413">
                  <c:v>117.68152501755</c:v>
                </c:pt>
                <c:pt idx="11414">
                  <c:v>116.15963725332</c:v>
                </c:pt>
                <c:pt idx="11415">
                  <c:v>117.27017809056</c:v>
                </c:pt>
                <c:pt idx="11416">
                  <c:v>115.70494037745</c:v>
                </c:pt>
                <c:pt idx="11417">
                  <c:v>116.93427324867</c:v>
                </c:pt>
                <c:pt idx="11418">
                  <c:v>118.23595800516</c:v>
                </c:pt>
                <c:pt idx="11419">
                  <c:v>116.54351659242</c:v>
                </c:pt>
                <c:pt idx="11420">
                  <c:v>117.63350883963</c:v>
                </c:pt>
                <c:pt idx="11421">
                  <c:v>116.23503765771</c:v>
                </c:pt>
                <c:pt idx="11422">
                  <c:v>117.54920579007</c:v>
                </c:pt>
                <c:pt idx="11423">
                  <c:v>116.21853160458</c:v>
                </c:pt>
                <c:pt idx="11424">
                  <c:v>117.08910226614</c:v>
                </c:pt>
                <c:pt idx="11425">
                  <c:v>118.39261545886</c:v>
                </c:pt>
                <c:pt idx="11426">
                  <c:v>116.447567598</c:v>
                </c:pt>
                <c:pt idx="11427">
                  <c:v>117.57182138883</c:v>
                </c:pt>
                <c:pt idx="11428">
                  <c:v>116.38857074595</c:v>
                </c:pt>
                <c:pt idx="11429">
                  <c:v>117.41871994632</c:v>
                </c:pt>
                <c:pt idx="11720">
                  <c:v>88.23828553604987</c:v>
                </c:pt>
                <c:pt idx="11721">
                  <c:v>115.80575099362</c:v>
                </c:pt>
                <c:pt idx="11722">
                  <c:v>116.58089644077</c:v>
                </c:pt>
                <c:pt idx="11723">
                  <c:v>117.82154929542</c:v>
                </c:pt>
                <c:pt idx="11724">
                  <c:v>116.3354888997</c:v>
                </c:pt>
                <c:pt idx="11725">
                  <c:v>117.18522335808</c:v>
                </c:pt>
                <c:pt idx="11726">
                  <c:v>115.93647043112</c:v>
                </c:pt>
                <c:pt idx="11727">
                  <c:v>116.81439302901</c:v>
                </c:pt>
                <c:pt idx="11728">
                  <c:v>117.73901827136</c:v>
                </c:pt>
                <c:pt idx="11729">
                  <c:v>116.36798529924</c:v>
                </c:pt>
                <c:pt idx="11730">
                  <c:v>117.20849063976</c:v>
                </c:pt>
                <c:pt idx="11731">
                  <c:v>115.96967987091</c:v>
                </c:pt>
                <c:pt idx="11732">
                  <c:v>117.05473751433</c:v>
                </c:pt>
                <c:pt idx="11733">
                  <c:v>115.91584813266</c:v>
                </c:pt>
                <c:pt idx="11734">
                  <c:v>116.5709424996</c:v>
                </c:pt>
                <c:pt idx="11735">
                  <c:v>117.62667320319</c:v>
                </c:pt>
                <c:pt idx="11736">
                  <c:v>116.31303510072</c:v>
                </c:pt>
                <c:pt idx="11737">
                  <c:v>116.9982613332</c:v>
                </c:pt>
                <c:pt idx="11738">
                  <c:v>115.79630650425</c:v>
                </c:pt>
                <c:pt idx="11739">
                  <c:v>117.1027980603</c:v>
                </c:pt>
                <c:pt idx="11740">
                  <c:v>115.45352434521</c:v>
                </c:pt>
                <c:pt idx="11741">
                  <c:v>117.03415206762</c:v>
                </c:pt>
                <c:pt idx="11742">
                  <c:v>117.85975173351</c:v>
                </c:pt>
                <c:pt idx="11743">
                  <c:v>116.14288460715</c:v>
                </c:pt>
                <c:pt idx="11744">
                  <c:v>117.2309218056</c:v>
                </c:pt>
                <c:pt idx="11745">
                  <c:v>115.99512349095</c:v>
                </c:pt>
                <c:pt idx="11746">
                  <c:v>116.80666593345</c:v>
                </c:pt>
                <c:pt idx="11747">
                  <c:v>117.67605193122</c:v>
                </c:pt>
                <c:pt idx="11748">
                  <c:v>116.361856722</c:v>
                </c:pt>
                <c:pt idx="11749">
                  <c:v>117.27303326346</c:v>
                </c:pt>
                <c:pt idx="11750">
                  <c:v>116.1018195345</c:v>
                </c:pt>
                <c:pt idx="11751">
                  <c:v>117.1145915694</c:v>
                </c:pt>
                <c:pt idx="11752">
                  <c:v>115.84428100146</c:v>
                </c:pt>
                <c:pt idx="11753">
                  <c:v>116.49432345096</c:v>
                </c:pt>
                <c:pt idx="11754">
                  <c:v>117.7851962715</c:v>
                </c:pt>
                <c:pt idx="11755">
                  <c:v>116.08449366804</c:v>
                </c:pt>
                <c:pt idx="11756">
                  <c:v>117.16372317138</c:v>
                </c:pt>
                <c:pt idx="11757">
                  <c:v>115.7088025233</c:v>
                </c:pt>
                <c:pt idx="11758">
                  <c:v>117.0188146725</c:v>
                </c:pt>
                <c:pt idx="11759">
                  <c:v>115.39457753976</c:v>
                </c:pt>
                <c:pt idx="11760">
                  <c:v>116.2641433707</c:v>
                </c:pt>
                <c:pt idx="11761">
                  <c:v>117.55307807763</c:v>
                </c:pt>
                <c:pt idx="11762">
                  <c:v>115.91640683586</c:v>
                </c:pt>
                <c:pt idx="11763">
                  <c:v>117.21152557107</c:v>
                </c:pt>
                <c:pt idx="11764">
                  <c:v>115.68147500028</c:v>
                </c:pt>
                <c:pt idx="11765">
                  <c:v>116.95037288475</c:v>
                </c:pt>
                <c:pt idx="11766">
                  <c:v>115.25793992466</c:v>
                </c:pt>
                <c:pt idx="11767">
                  <c:v>116.2894085595</c:v>
                </c:pt>
                <c:pt idx="11768">
                  <c:v>117.5730891384</c:v>
                </c:pt>
                <c:pt idx="11769">
                  <c:v>116.0334193527</c:v>
                </c:pt>
                <c:pt idx="11770">
                  <c:v>116.85635083419</c:v>
                </c:pt>
                <c:pt idx="11771">
                  <c:v>115.41505241643</c:v>
                </c:pt>
                <c:pt idx="11772">
                  <c:v>116.48747080461</c:v>
                </c:pt>
                <c:pt idx="11773">
                  <c:v>115.43981139162</c:v>
                </c:pt>
                <c:pt idx="11774">
                  <c:v>116.2455264858</c:v>
                </c:pt>
                <c:pt idx="11775">
                  <c:v>117.35411702355</c:v>
                </c:pt>
                <c:pt idx="11776">
                  <c:v>115.7460054501</c:v>
                </c:pt>
                <c:pt idx="11777">
                  <c:v>116.63777218122</c:v>
                </c:pt>
                <c:pt idx="11778">
                  <c:v>115.6043668347</c:v>
                </c:pt>
                <c:pt idx="11779">
                  <c:v>116.59153277034</c:v>
                </c:pt>
                <c:pt idx="11780">
                  <c:v>117.63350883963</c:v>
                </c:pt>
                <c:pt idx="11781">
                  <c:v>115.93077747405</c:v>
                </c:pt>
                <c:pt idx="11782">
                  <c:v>116.75389338846</c:v>
                </c:pt>
                <c:pt idx="11783">
                  <c:v>115.25793992466</c:v>
                </c:pt>
                <c:pt idx="11784">
                  <c:v>116.24841727497</c:v>
                </c:pt>
                <c:pt idx="11785">
                  <c:v>115.7894291871</c:v>
                </c:pt>
                <c:pt idx="11786">
                  <c:v>116.1018195345</c:v>
                </c:pt>
                <c:pt idx="11787">
                  <c:v>117.12827992695</c:v>
                </c:pt>
                <c:pt idx="11788">
                  <c:v>115.40824130127</c:v>
                </c:pt>
                <c:pt idx="11789">
                  <c:v>116.48065968945</c:v>
                </c:pt>
                <c:pt idx="11790">
                  <c:v>114.83227973493</c:v>
                </c:pt>
                <c:pt idx="11791">
                  <c:v>116.2729032009</c:v>
                </c:pt>
                <c:pt idx="11792">
                  <c:v>117.13639564836</c:v>
                </c:pt>
                <c:pt idx="11793">
                  <c:v>115.64729483091</c:v>
                </c:pt>
                <c:pt idx="11794">
                  <c:v>116.82902331117</c:v>
                </c:pt>
                <c:pt idx="11795">
                  <c:v>115.43556882429</c:v>
                </c:pt>
                <c:pt idx="11796">
                  <c:v>116.63091953487</c:v>
                </c:pt>
                <c:pt idx="11797">
                  <c:v>115.06410409149</c:v>
                </c:pt>
                <c:pt idx="11798">
                  <c:v>116.5603171035</c:v>
                </c:pt>
                <c:pt idx="11799">
                  <c:v>117.55993072398</c:v>
                </c:pt>
                <c:pt idx="11800">
                  <c:v>116.16343794645</c:v>
                </c:pt>
                <c:pt idx="11801">
                  <c:v>117.26516350245</c:v>
                </c:pt>
                <c:pt idx="11802">
                  <c:v>115.66781123877</c:v>
                </c:pt>
                <c:pt idx="11803">
                  <c:v>116.50960689273</c:v>
                </c:pt>
                <c:pt idx="11804">
                  <c:v>115.33992249372</c:v>
                </c:pt>
                <c:pt idx="11805">
                  <c:v>116.36453848221</c:v>
                </c:pt>
                <c:pt idx="11806">
                  <c:v>117.67573101705</c:v>
                </c:pt>
                <c:pt idx="11807">
                  <c:v>116.23183812825</c:v>
                </c:pt>
                <c:pt idx="11808">
                  <c:v>117.02712708747</c:v>
                </c:pt>
                <c:pt idx="11809">
                  <c:v>115.59949243122</c:v>
                </c:pt>
                <c:pt idx="11810">
                  <c:v>116.89561945455</c:v>
                </c:pt>
                <c:pt idx="11811">
                  <c:v>117.8399497017</c:v>
                </c:pt>
                <c:pt idx="11812">
                  <c:v>116.07764102169</c:v>
                </c:pt>
                <c:pt idx="11813">
                  <c:v>117.3678053811</c:v>
                </c:pt>
                <c:pt idx="11814">
                  <c:v>115.67462235393</c:v>
                </c:pt>
                <c:pt idx="11815">
                  <c:v>116.74704074211</c:v>
                </c:pt>
                <c:pt idx="11816">
                  <c:v>115.31944761705</c:v>
                </c:pt>
                <c:pt idx="11817">
                  <c:v>116.60138217615</c:v>
                </c:pt>
                <c:pt idx="11818">
                  <c:v>117.90772623072</c:v>
                </c:pt>
                <c:pt idx="11819">
                  <c:v>116.22501475245</c:v>
                </c:pt>
                <c:pt idx="11820">
                  <c:v>117.54439548165</c:v>
                </c:pt>
                <c:pt idx="11821">
                  <c:v>115.93077747405</c:v>
                </c:pt>
                <c:pt idx="11822">
                  <c:v>117.0256380483</c:v>
                </c:pt>
                <c:pt idx="11823">
                  <c:v>115.7894291871</c:v>
                </c:pt>
                <c:pt idx="11824">
                  <c:v>117.02041451799</c:v>
                </c:pt>
                <c:pt idx="11825">
                  <c:v>117.70310773215</c:v>
                </c:pt>
                <c:pt idx="11826">
                  <c:v>116.46128055159</c:v>
                </c:pt>
                <c:pt idx="11827">
                  <c:v>117.068118372</c:v>
                </c:pt>
                <c:pt idx="11828">
                  <c:v>115.8349589712</c:v>
                </c:pt>
                <c:pt idx="11829">
                  <c:v>117.11254164534</c:v>
                </c:pt>
                <c:pt idx="11830">
                  <c:v>116.8314469371</c:v>
                </c:pt>
                <c:pt idx="11831">
                  <c:v>116.78347243989</c:v>
                </c:pt>
                <c:pt idx="11832">
                  <c:v>117.50527567794</c:v>
                </c:pt>
                <c:pt idx="11833">
                  <c:v>116.44069028085</c:v>
                </c:pt>
                <c:pt idx="11834">
                  <c:v>117.700318836</c:v>
                </c:pt>
                <c:pt idx="11835">
                  <c:v>116.6123402444</c:v>
                </c:pt>
                <c:pt idx="11836">
                  <c:v>118.47875448972</c:v>
                </c:pt>
                <c:pt idx="11837">
                  <c:v>121.51006273666</c:v>
                </c:pt>
                <c:pt idx="11838">
                  <c:v>122.82900906419</c:v>
                </c:pt>
                <c:pt idx="11839">
                  <c:v>128.77097683032</c:v>
                </c:pt>
                <c:pt idx="11840">
                  <c:v>131.98616246661</c:v>
                </c:pt>
                <c:pt idx="11841">
                  <c:v>138.15041798726</c:v>
                </c:pt>
                <c:pt idx="11842">
                  <c:v>141.4666746117</c:v>
                </c:pt>
                <c:pt idx="11843">
                  <c:v>143.21814819921</c:v>
                </c:pt>
                <c:pt idx="11844">
                  <c:v>145.15515381606</c:v>
                </c:pt>
                <c:pt idx="11845">
                  <c:v>142.79643090882</c:v>
                </c:pt>
                <c:pt idx="11846">
                  <c:v>143.6299664034</c:v>
                </c:pt>
                <c:pt idx="11847">
                  <c:v>141.68541796812</c:v>
                </c:pt>
                <c:pt idx="11848">
                  <c:v>142.90584342228</c:v>
                </c:pt>
                <c:pt idx="11849">
                  <c:v>144.07581015882</c:v>
                </c:pt>
                <c:pt idx="11850">
                  <c:v>142.35600806226</c:v>
                </c:pt>
                <c:pt idx="11851">
                  <c:v>143.91254906325</c:v>
                </c:pt>
                <c:pt idx="11852">
                  <c:v>144.56397010545</c:v>
                </c:pt>
                <c:pt idx="11853">
                  <c:v>142.83642490608</c:v>
                </c:pt>
                <c:pt idx="11854">
                  <c:v>144.08395070214</c:v>
                </c:pt>
                <c:pt idx="11855">
                  <c:v>142.02204823638</c:v>
                </c:pt>
                <c:pt idx="11856">
                  <c:v>143.65257219162</c:v>
                </c:pt>
                <c:pt idx="11857">
                  <c:v>144.76675351953</c:v>
                </c:pt>
                <c:pt idx="11858">
                  <c:v>142.8253208382</c:v>
                </c:pt>
                <c:pt idx="11859">
                  <c:v>144.11685533736</c:v>
                </c:pt>
                <c:pt idx="11860">
                  <c:v>142.4162596743</c:v>
                </c:pt>
                <c:pt idx="11861">
                  <c:v>143.808647898</c:v>
                </c:pt>
                <c:pt idx="11862">
                  <c:v>144.7494863076</c:v>
                </c:pt>
                <c:pt idx="11863">
                  <c:v>143.22901934088</c:v>
                </c:pt>
                <c:pt idx="11864">
                  <c:v>143.85520206774</c:v>
                </c:pt>
                <c:pt idx="11865">
                  <c:v>142.73247447399</c:v>
                </c:pt>
                <c:pt idx="11866">
                  <c:v>143.6420337579</c:v>
                </c:pt>
                <c:pt idx="11867">
                  <c:v>145.33254188505</c:v>
                </c:pt>
                <c:pt idx="11868">
                  <c:v>143.45306405532</c:v>
                </c:pt>
                <c:pt idx="11869">
                  <c:v>144.4282397451</c:v>
                </c:pt>
                <c:pt idx="11870">
                  <c:v>145.56103222365</c:v>
                </c:pt>
                <c:pt idx="11871">
                  <c:v>143.24104310343</c:v>
                </c:pt>
                <c:pt idx="11872">
                  <c:v>144.76639672665</c:v>
                </c:pt>
                <c:pt idx="11873">
                  <c:v>142.52989592256</c:v>
                </c:pt>
                <c:pt idx="11874">
                  <c:v>143.82804836745</c:v>
                </c:pt>
                <c:pt idx="11875">
                  <c:v>144.9946616841</c:v>
                </c:pt>
                <c:pt idx="11876">
                  <c:v>142.9995406329</c:v>
                </c:pt>
                <c:pt idx="11877">
                  <c:v>143.84794477449</c:v>
                </c:pt>
                <c:pt idx="11878">
                  <c:v>142.37395792695</c:v>
                </c:pt>
                <c:pt idx="11879">
                  <c:v>143.5405712435999</c:v>
                </c:pt>
                <c:pt idx="11880">
                  <c:v>144.6818446314</c:v>
                </c:pt>
                <c:pt idx="11881">
                  <c:v>142.33914683529</c:v>
                </c:pt>
                <c:pt idx="11882">
                  <c:v>143.42646535017</c:v>
                </c:pt>
                <c:pt idx="11883">
                  <c:v>144.89350054644</c:v>
                </c:pt>
                <c:pt idx="11884">
                  <c:v>143.2447160094</c:v>
                </c:pt>
                <c:pt idx="11885">
                  <c:v>144.470490093</c:v>
                </c:pt>
                <c:pt idx="11886">
                  <c:v>142.17899080404</c:v>
                </c:pt>
                <c:pt idx="11887">
                  <c:v>143.83647787725</c:v>
                </c:pt>
                <c:pt idx="11888">
                  <c:v>145.112983218</c:v>
                </c:pt>
                <c:pt idx="11889">
                  <c:v>143.35994720943</c:v>
                </c:pt>
                <c:pt idx="11890">
                  <c:v>144.4282397451</c:v>
                </c:pt>
                <c:pt idx="11891">
                  <c:v>142.28507715126</c:v>
                </c:pt>
                <c:pt idx="11892">
                  <c:v>143.69276501505</c:v>
                </c:pt>
                <c:pt idx="11893">
                  <c:v>144.960840846</c:v>
                </c:pt>
                <c:pt idx="11894">
                  <c:v>142.9318989567</c:v>
                </c:pt>
                <c:pt idx="11895">
                  <c:v>144.1239036016499</c:v>
                </c:pt>
                <c:pt idx="11896">
                  <c:v>142.09091584899</c:v>
                </c:pt>
                <c:pt idx="11897">
                  <c:v>143.4898913859001</c:v>
                </c:pt>
                <c:pt idx="11898">
                  <c:v>144.32841286824</c:v>
                </c:pt>
                <c:pt idx="11899">
                  <c:v>142.749360297</c:v>
                </c:pt>
                <c:pt idx="11900">
                  <c:v>144.05778061917</c:v>
                </c:pt>
                <c:pt idx="11901">
                  <c:v>142.44159960315</c:v>
                </c:pt>
                <c:pt idx="11902">
                  <c:v>143.73501536295</c:v>
                </c:pt>
                <c:pt idx="11903">
                  <c:v>144.98618077485</c:v>
                </c:pt>
                <c:pt idx="11904">
                  <c:v>143.1432534950999</c:v>
                </c:pt>
                <c:pt idx="11905">
                  <c:v>144.17598138024</c:v>
                </c:pt>
                <c:pt idx="11906">
                  <c:v>142.16687639019</c:v>
                </c:pt>
                <c:pt idx="11907">
                  <c:v>143.13147075309</c:v>
                </c:pt>
                <c:pt idx="11908">
                  <c:v>145.0023348279</c:v>
                </c:pt>
                <c:pt idx="11909">
                  <c:v>142.72400590014</c:v>
                </c:pt>
                <c:pt idx="11910">
                  <c:v>144.15772443975</c:v>
                </c:pt>
                <c:pt idx="11911">
                  <c:v>142.71558865098</c:v>
                </c:pt>
                <c:pt idx="11912">
                  <c:v>142.92918727938</c:v>
                </c:pt>
                <c:pt idx="11913">
                  <c:v>144.21817027542</c:v>
                </c:pt>
                <c:pt idx="11914">
                  <c:v>142.50924127935</c:v>
                </c:pt>
                <c:pt idx="11915">
                  <c:v>143.50065110922</c:v>
                </c:pt>
                <c:pt idx="11916">
                  <c:v>144.72464231634</c:v>
                </c:pt>
                <c:pt idx="11917">
                  <c:v>142.86430867995</c:v>
                </c:pt>
                <c:pt idx="11918">
                  <c:v>143.7299161857</c:v>
                </c:pt>
                <c:pt idx="11919">
                  <c:v>142.14999056718</c:v>
                </c:pt>
                <c:pt idx="11920">
                  <c:v>143.41622199417</c:v>
                </c:pt>
                <c:pt idx="11921">
                  <c:v>144.5728750343399</c:v>
                </c:pt>
                <c:pt idx="11922">
                  <c:v>142.29363958149</c:v>
                </c:pt>
                <c:pt idx="11923">
                  <c:v>136.86017056878</c:v>
                </c:pt>
                <c:pt idx="11924">
                  <c:v>117.36771430635</c:v>
                </c:pt>
                <c:pt idx="12004">
                  <c:v>102.84418291545</c:v>
                </c:pt>
                <c:pt idx="12005">
                  <c:v>130.58887038447</c:v>
                </c:pt>
                <c:pt idx="12006">
                  <c:v>143.3461785237</c:v>
                </c:pt>
                <c:pt idx="12007">
                  <c:v>143.2220606919</c:v>
                </c:pt>
                <c:pt idx="12008">
                  <c:v>144.89228296692</c:v>
                </c:pt>
                <c:pt idx="12009">
                  <c:v>142.45712417415</c:v>
                </c:pt>
                <c:pt idx="12010">
                  <c:v>143.77209487809</c:v>
                </c:pt>
                <c:pt idx="12011">
                  <c:v>142.8558277707</c:v>
                </c:pt>
                <c:pt idx="12012">
                  <c:v>143.47298096685</c:v>
                </c:pt>
                <c:pt idx="12013">
                  <c:v>145.06163311782</c:v>
                </c:pt>
                <c:pt idx="12014">
                  <c:v>143.00802154215</c:v>
                </c:pt>
                <c:pt idx="12015">
                  <c:v>144.49438732362</c:v>
                </c:pt>
                <c:pt idx="12016">
                  <c:v>142.5345812082</c:v>
                </c:pt>
                <c:pt idx="12017">
                  <c:v>143.59349747343</c:v>
                </c:pt>
                <c:pt idx="12018">
                  <c:v>145.2397856611491</c:v>
                </c:pt>
                <c:pt idx="12019">
                  <c:v>143.41376880045</c:v>
                </c:pt>
                <c:pt idx="12020">
                  <c:v>144.53053233876</c:v>
                </c:pt>
                <c:pt idx="12021">
                  <c:v>142.72400590014</c:v>
                </c:pt>
                <c:pt idx="12022">
                  <c:v>144.15139561002</c:v>
                </c:pt>
                <c:pt idx="12023">
                  <c:v>142.20425701953</c:v>
                </c:pt>
                <c:pt idx="12024">
                  <c:v>143.54449393896</c:v>
                </c:pt>
                <c:pt idx="12025">
                  <c:v>145.47646377621</c:v>
                </c:pt>
                <c:pt idx="12026">
                  <c:v>143.03875962972</c:v>
                </c:pt>
                <c:pt idx="12027">
                  <c:v>144.65650470255</c:v>
                </c:pt>
                <c:pt idx="12028">
                  <c:v>142.40654049324</c:v>
                </c:pt>
                <c:pt idx="12029">
                  <c:v>142.97504488995</c:v>
                </c:pt>
                <c:pt idx="12030">
                  <c:v>144.63131662917</c:v>
                </c:pt>
                <c:pt idx="12031">
                  <c:v>143.07248208366</c:v>
                </c:pt>
                <c:pt idx="12032">
                  <c:v>144.12626887644</c:v>
                </c:pt>
                <c:pt idx="12033">
                  <c:v>142.35872967981</c:v>
                </c:pt>
                <c:pt idx="12034">
                  <c:v>143.59604294007</c:v>
                </c:pt>
                <c:pt idx="12035">
                  <c:v>144.52085095134</c:v>
                </c:pt>
                <c:pt idx="12036">
                  <c:v>142.58782464186</c:v>
                </c:pt>
                <c:pt idx="12037">
                  <c:v>144.0084636351</c:v>
                </c:pt>
                <c:pt idx="12038">
                  <c:v>142.31382936987</c:v>
                </c:pt>
                <c:pt idx="12039">
                  <c:v>143.87029871535</c:v>
                </c:pt>
                <c:pt idx="12040">
                  <c:v>145.52666003172</c:v>
                </c:pt>
                <c:pt idx="12041">
                  <c:v>143.65290652119</c:v>
                </c:pt>
                <c:pt idx="12042">
                  <c:v>144.65524422987</c:v>
                </c:pt>
                <c:pt idx="12043">
                  <c:v>146.12859735441</c:v>
                </c:pt>
                <c:pt idx="12044">
                  <c:v>143.96950480425</c:v>
                </c:pt>
                <c:pt idx="12045">
                  <c:v>145.37402353155</c:v>
                </c:pt>
                <c:pt idx="12046">
                  <c:v>143.57256233355</c:v>
                </c:pt>
                <c:pt idx="12047">
                  <c:v>144.54315723309</c:v>
                </c:pt>
                <c:pt idx="12048">
                  <c:v>146.03485938336</c:v>
                </c:pt>
                <c:pt idx="12049">
                  <c:v>144.20087475138</c:v>
                </c:pt>
                <c:pt idx="12050">
                  <c:v>145.7361821643599</c:v>
                </c:pt>
                <c:pt idx="12051">
                  <c:v>143.71690228263</c:v>
                </c:pt>
                <c:pt idx="12052">
                  <c:v>144.88229790672</c:v>
                </c:pt>
                <c:pt idx="12053">
                  <c:v>143.28388243539</c:v>
                </c:pt>
                <c:pt idx="12054">
                  <c:v>144.63929530203</c:v>
                </c:pt>
                <c:pt idx="12055">
                  <c:v>145.23839819148</c:v>
                </c:pt>
                <c:pt idx="12056">
                  <c:v>143.39010987213</c:v>
                </c:pt>
                <c:pt idx="12057">
                  <c:v>144.70424776434</c:v>
                </c:pt>
                <c:pt idx="12058">
                  <c:v>142.14999056718</c:v>
                </c:pt>
                <c:pt idx="12059">
                  <c:v>143.21577688794</c:v>
                </c:pt>
                <c:pt idx="12060">
                  <c:v>143.24899190682</c:v>
                </c:pt>
                <c:pt idx="12061">
                  <c:v>139.7873236025</c:v>
                </c:pt>
                <c:pt idx="12062">
                  <c:v>138.78073696634</c:v>
                </c:pt>
                <c:pt idx="12063">
                  <c:v>134.9679537869</c:v>
                </c:pt>
                <c:pt idx="12116">
                  <c:v>102.2501724605</c:v>
                </c:pt>
                <c:pt idx="12117">
                  <c:v>116.9363408752</c:v>
                </c:pt>
                <c:pt idx="12118">
                  <c:v>118.22283386882</c:v>
                </c:pt>
                <c:pt idx="12119">
                  <c:v>119.0433038765</c:v>
                </c:pt>
                <c:pt idx="12120">
                  <c:v>117.75609785802</c:v>
                </c:pt>
                <c:pt idx="12121">
                  <c:v>118.58432544082</c:v>
                </c:pt>
                <c:pt idx="12122">
                  <c:v>117.05455234408</c:v>
                </c:pt>
                <c:pt idx="12123">
                  <c:v>118.118455564</c:v>
                </c:pt>
                <c:pt idx="12124">
                  <c:v>119.4418534571</c:v>
                </c:pt>
                <c:pt idx="12125">
                  <c:v>117.54169863366</c:v>
                </c:pt>
                <c:pt idx="12126">
                  <c:v>118.76515178288</c:v>
                </c:pt>
                <c:pt idx="12127">
                  <c:v>117.2631558446</c:v>
                </c:pt>
                <c:pt idx="12128">
                  <c:v>118.6966907989</c:v>
                </c:pt>
                <c:pt idx="12129">
                  <c:v>119.175425064</c:v>
                </c:pt>
                <c:pt idx="12130">
                  <c:v>117.74915187746</c:v>
                </c:pt>
                <c:pt idx="12131">
                  <c:v>118.52872884512</c:v>
                </c:pt>
                <c:pt idx="12132">
                  <c:v>119.81803759938</c:v>
                </c:pt>
                <c:pt idx="12133">
                  <c:v>118.1252936662</c:v>
                </c:pt>
                <c:pt idx="12134">
                  <c:v>119.10052627824</c:v>
                </c:pt>
                <c:pt idx="12135">
                  <c:v>117.28399928314</c:v>
                </c:pt>
                <c:pt idx="12136">
                  <c:v>118.46662084506</c:v>
                </c:pt>
                <c:pt idx="12137">
                  <c:v>119.659685924</c:v>
                </c:pt>
                <c:pt idx="12138">
                  <c:v>117.76308619212</c:v>
                </c:pt>
                <c:pt idx="12139">
                  <c:v>118.64077860154</c:v>
                </c:pt>
                <c:pt idx="12140">
                  <c:v>119.32838969004</c:v>
                </c:pt>
                <c:pt idx="12141">
                  <c:v>118.0965424954</c:v>
                </c:pt>
                <c:pt idx="12142">
                  <c:v>118.94729117052</c:v>
                </c:pt>
                <c:pt idx="12143">
                  <c:v>117.8104484685</c:v>
                </c:pt>
                <c:pt idx="12144">
                  <c:v>118.44406278528</c:v>
                </c:pt>
                <c:pt idx="12145">
                  <c:v>120.1621218526</c:v>
                </c:pt>
                <c:pt idx="12146">
                  <c:v>118.2505767515</c:v>
                </c:pt>
                <c:pt idx="12147">
                  <c:v>119.56726228904</c:v>
                </c:pt>
                <c:pt idx="12148">
                  <c:v>118.02080748302</c:v>
                </c:pt>
                <c:pt idx="12149">
                  <c:v>119.3107555848</c:v>
                </c:pt>
                <c:pt idx="12150">
                  <c:v>117.7894888883</c:v>
                </c:pt>
                <c:pt idx="12151">
                  <c:v>118.51541212314</c:v>
                </c:pt>
                <c:pt idx="12152">
                  <c:v>119.48365640108</c:v>
                </c:pt>
                <c:pt idx="12153">
                  <c:v>117.97900453904</c:v>
                </c:pt>
                <c:pt idx="12154">
                  <c:v>119.254919942</c:v>
                </c:pt>
                <c:pt idx="12155">
                  <c:v>119.2828377634</c:v>
                </c:pt>
                <c:pt idx="12156">
                  <c:v>118.598978424</c:v>
                </c:pt>
                <c:pt idx="12157">
                  <c:v>119.40703884722</c:v>
                </c:pt>
                <c:pt idx="12158">
                  <c:v>117.88845267052</c:v>
                </c:pt>
                <c:pt idx="12159">
                  <c:v>119.1572499954</c:v>
                </c:pt>
                <c:pt idx="12160">
                  <c:v>117.6569004508</c:v>
                </c:pt>
                <c:pt idx="12161">
                  <c:v>118.57110702824</c:v>
                </c:pt>
                <c:pt idx="12162">
                  <c:v>119.924862799</c:v>
                </c:pt>
                <c:pt idx="12163">
                  <c:v>118.20889955416</c:v>
                </c:pt>
                <c:pt idx="12164">
                  <c:v>119.13538324166</c:v>
                </c:pt>
                <c:pt idx="12165">
                  <c:v>117.70734893348</c:v>
                </c:pt>
                <c:pt idx="12166">
                  <c:v>118.40393760586</c:v>
                </c:pt>
                <c:pt idx="12167">
                  <c:v>119.36523590324</c:v>
                </c:pt>
                <c:pt idx="12168">
                  <c:v>117.9848712098</c:v>
                </c:pt>
                <c:pt idx="12169">
                  <c:v>118.864155299</c:v>
                </c:pt>
                <c:pt idx="12170">
                  <c:v>119.67174847222</c:v>
                </c:pt>
                <c:pt idx="12171">
                  <c:v>118.2430898436</c:v>
                </c:pt>
                <c:pt idx="12172">
                  <c:v>118.9890941145</c:v>
                </c:pt>
                <c:pt idx="12173">
                  <c:v>117.5871483256</c:v>
                </c:pt>
                <c:pt idx="12174">
                  <c:v>118.77998654332</c:v>
                </c:pt>
                <c:pt idx="12175">
                  <c:v>119.457302933</c:v>
                </c:pt>
                <c:pt idx="12176">
                  <c:v>117.6028627503</c:v>
                </c:pt>
                <c:pt idx="12177">
                  <c:v>119.15048571734</c:v>
                </c:pt>
                <c:pt idx="12178">
                  <c:v>117.64753501268</c:v>
                </c:pt>
                <c:pt idx="12179">
                  <c:v>118.473390656</c:v>
                </c:pt>
                <c:pt idx="12180">
                  <c:v>119.77264550962</c:v>
                </c:pt>
                <c:pt idx="12181">
                  <c:v>118.32558632886</c:v>
                </c:pt>
                <c:pt idx="12182">
                  <c:v>119.50700138462</c:v>
                </c:pt>
                <c:pt idx="12183">
                  <c:v>117.97608366648</c:v>
                </c:pt>
                <c:pt idx="12184">
                  <c:v>118.8781142097</c:v>
                </c:pt>
                <c:pt idx="12185">
                  <c:v>120.0434923258</c:v>
                </c:pt>
                <c:pt idx="12186">
                  <c:v>118.7380360231</c:v>
                </c:pt>
                <c:pt idx="12187">
                  <c:v>119.82857953658</c:v>
                </c:pt>
                <c:pt idx="12188">
                  <c:v>117.9151190846</c:v>
                </c:pt>
                <c:pt idx="12189">
                  <c:v>119.09455169038</c:v>
                </c:pt>
                <c:pt idx="12190">
                  <c:v>119.9946149242001</c:v>
                </c:pt>
                <c:pt idx="12191">
                  <c:v>118.7380360231</c:v>
                </c:pt>
                <c:pt idx="12192">
                  <c:v>119.79364202126</c:v>
                </c:pt>
                <c:pt idx="12193">
                  <c:v>118.33259933376</c:v>
                </c:pt>
                <c:pt idx="12194">
                  <c:v>119.64720815906</c:v>
                </c:pt>
                <c:pt idx="12195">
                  <c:v>118.00405067996</c:v>
                </c:pt>
                <c:pt idx="12196">
                  <c:v>118.97571313462</c:v>
                </c:pt>
                <c:pt idx="12197">
                  <c:v>119.8620264867</c:v>
                </c:pt>
                <c:pt idx="12198">
                  <c:v>118.78581628264</c:v>
                </c:pt>
                <c:pt idx="12199">
                  <c:v>119.80125471182</c:v>
                </c:pt>
                <c:pt idx="12200">
                  <c:v>118.0739257106</c:v>
                </c:pt>
                <c:pt idx="12201">
                  <c:v>119.09455169038</c:v>
                </c:pt>
                <c:pt idx="12202">
                  <c:v>120.22704572408</c:v>
                </c:pt>
                <c:pt idx="12203">
                  <c:v>118.5012660491</c:v>
                </c:pt>
                <c:pt idx="12204">
                  <c:v>120.02534177848</c:v>
                </c:pt>
                <c:pt idx="12205">
                  <c:v>118.40251686746</c:v>
                </c:pt>
                <c:pt idx="12206">
                  <c:v>119.7452223007</c:v>
                </c:pt>
                <c:pt idx="12207">
                  <c:v>117.866241683</c:v>
                </c:pt>
                <c:pt idx="12208">
                  <c:v>119.22737375288</c:v>
                </c:pt>
                <c:pt idx="12209">
                  <c:v>120.33887127494</c:v>
                </c:pt>
                <c:pt idx="12210">
                  <c:v>118.6198955759</c:v>
                </c:pt>
                <c:pt idx="12211">
                  <c:v>120.0113336757</c:v>
                </c:pt>
                <c:pt idx="12212">
                  <c:v>118.29064881354</c:v>
                </c:pt>
                <c:pt idx="12213">
                  <c:v>119.60518385072</c:v>
                </c:pt>
                <c:pt idx="12214">
                  <c:v>120.6695867729</c:v>
                </c:pt>
                <c:pt idx="12215">
                  <c:v>118.8708580856</c:v>
                </c:pt>
                <c:pt idx="12216">
                  <c:v>119.7364387187</c:v>
                </c:pt>
                <c:pt idx="12217">
                  <c:v>118.6807768007</c:v>
                </c:pt>
                <c:pt idx="12218">
                  <c:v>119.68918988958</c:v>
                </c:pt>
                <c:pt idx="12219">
                  <c:v>118.21161180212</c:v>
                </c:pt>
                <c:pt idx="12220">
                  <c:v>119.26903196182</c:v>
                </c:pt>
                <c:pt idx="12221">
                  <c:v>120.37550177016</c:v>
                </c:pt>
                <c:pt idx="12222">
                  <c:v>118.5493224367</c:v>
                </c:pt>
                <c:pt idx="12223">
                  <c:v>119.6191919535</c:v>
                </c:pt>
                <c:pt idx="12224">
                  <c:v>117.72442304822</c:v>
                </c:pt>
                <c:pt idx="12225">
                  <c:v>118.90486386736</c:v>
                </c:pt>
                <c:pt idx="12226">
                  <c:v>119.75169150104</c:v>
                </c:pt>
                <c:pt idx="12227">
                  <c:v>118.37268369518</c:v>
                </c:pt>
                <c:pt idx="12228">
                  <c:v>119.486136266</c:v>
                </c:pt>
                <c:pt idx="12229">
                  <c:v>117.78732757702</c:v>
                </c:pt>
                <c:pt idx="12230">
                  <c:v>119.0799438632</c:v>
                </c:pt>
                <c:pt idx="12231">
                  <c:v>120.22843797988</c:v>
                </c:pt>
                <c:pt idx="12232">
                  <c:v>118.45143788952</c:v>
                </c:pt>
                <c:pt idx="12233">
                  <c:v>119.72423143544</c:v>
                </c:pt>
                <c:pt idx="12234">
                  <c:v>118.16958749378</c:v>
                </c:pt>
                <c:pt idx="12235">
                  <c:v>119.12899351184</c:v>
                </c:pt>
                <c:pt idx="12236">
                  <c:v>120.24244608266</c:v>
                </c:pt>
                <c:pt idx="12237">
                  <c:v>118.59824345876</c:v>
                </c:pt>
                <c:pt idx="12238">
                  <c:v>119.4712618437</c:v>
                </c:pt>
                <c:pt idx="12239">
                  <c:v>117.9360362365</c:v>
                </c:pt>
                <c:pt idx="12240">
                  <c:v>119.2064197443</c:v>
                </c:pt>
                <c:pt idx="12241">
                  <c:v>120.2619832394</c:v>
                </c:pt>
                <c:pt idx="12242">
                  <c:v>118.6751314943</c:v>
                </c:pt>
                <c:pt idx="12243">
                  <c:v>119.64683645202</c:v>
                </c:pt>
                <c:pt idx="12244">
                  <c:v>117.8732423525</c:v>
                </c:pt>
                <c:pt idx="12245">
                  <c:v>119.08056818364</c:v>
                </c:pt>
                <c:pt idx="12246">
                  <c:v>119.9178621295</c:v>
                </c:pt>
                <c:pt idx="12247">
                  <c:v>118.44442488462</c:v>
                </c:pt>
                <c:pt idx="12248">
                  <c:v>119.10751461234</c:v>
                </c:pt>
                <c:pt idx="12249">
                  <c:v>117.8802005937</c:v>
                </c:pt>
                <c:pt idx="12250">
                  <c:v>118.9618676739</c:v>
                </c:pt>
                <c:pt idx="12251">
                  <c:v>117.4545598881</c:v>
                </c:pt>
                <c:pt idx="12252">
                  <c:v>118.327320052</c:v>
                </c:pt>
                <c:pt idx="12492">
                  <c:v>87.80071260674985</c:v>
                </c:pt>
                <c:pt idx="12493">
                  <c:v>110.60742074463</c:v>
                </c:pt>
                <c:pt idx="12494">
                  <c:v>114.13002476688</c:v>
                </c:pt>
                <c:pt idx="12495">
                  <c:v>115.0035074448</c:v>
                </c:pt>
                <c:pt idx="12496">
                  <c:v>113.5317896778</c:v>
                </c:pt>
                <c:pt idx="12497">
                  <c:v>114.5532484278</c:v>
                </c:pt>
                <c:pt idx="12498">
                  <c:v>113.08157151915</c:v>
                </c:pt>
                <c:pt idx="12499">
                  <c:v>114.38585670438</c:v>
                </c:pt>
                <c:pt idx="12500">
                  <c:v>115.42936447761</c:v>
                </c:pt>
                <c:pt idx="12501">
                  <c:v>114.19683001398</c:v>
                </c:pt>
                <c:pt idx="12502">
                  <c:v>115.01868258498</c:v>
                </c:pt>
                <c:pt idx="12503">
                  <c:v>113.80561493418</c:v>
                </c:pt>
                <c:pt idx="12504">
                  <c:v>114.53980603065</c:v>
                </c:pt>
                <c:pt idx="12505">
                  <c:v>113.8342231845</c:v>
                </c:pt>
                <c:pt idx="12506">
                  <c:v>114.1567589994</c:v>
                </c:pt>
                <c:pt idx="12507">
                  <c:v>115.44954450084</c:v>
                </c:pt>
                <c:pt idx="12508">
                  <c:v>113.97517481175</c:v>
                </c:pt>
                <c:pt idx="12509">
                  <c:v>115.0523296014</c:v>
                </c:pt>
                <c:pt idx="12510">
                  <c:v>113.37052177035</c:v>
                </c:pt>
                <c:pt idx="12511">
                  <c:v>114.64168864188</c:v>
                </c:pt>
                <c:pt idx="12512">
                  <c:v>113.47513250985</c:v>
                </c:pt>
                <c:pt idx="12513">
                  <c:v>114.5070955584</c:v>
                </c:pt>
                <c:pt idx="12514">
                  <c:v>115.34184948843</c:v>
                </c:pt>
                <c:pt idx="12515">
                  <c:v>113.95495385541</c:v>
                </c:pt>
                <c:pt idx="12516">
                  <c:v>114.99850256175</c:v>
                </c:pt>
                <c:pt idx="12517">
                  <c:v>113.94053082648</c:v>
                </c:pt>
                <c:pt idx="12518">
                  <c:v>115.0061613363</c:v>
                </c:pt>
                <c:pt idx="12519">
                  <c:v>115.8804064167</c:v>
                </c:pt>
                <c:pt idx="12520">
                  <c:v>114.64869573351</c:v>
                </c:pt>
                <c:pt idx="12521">
                  <c:v>115.3462272846</c:v>
                </c:pt>
                <c:pt idx="12522">
                  <c:v>114.33170489841</c:v>
                </c:pt>
                <c:pt idx="12523">
                  <c:v>115.23411354291</c:v>
                </c:pt>
                <c:pt idx="12524">
                  <c:v>114.055188831</c:v>
                </c:pt>
                <c:pt idx="12525">
                  <c:v>115.13431093005</c:v>
                </c:pt>
                <c:pt idx="12526">
                  <c:v>116.02178937864</c:v>
                </c:pt>
                <c:pt idx="12527">
                  <c:v>114.76335373803</c:v>
                </c:pt>
                <c:pt idx="12528">
                  <c:v>115.89648320187</c:v>
                </c:pt>
                <c:pt idx="12529">
                  <c:v>114.18389273964</c:v>
                </c:pt>
                <c:pt idx="12530">
                  <c:v>115.22740051287</c:v>
                </c:pt>
                <c:pt idx="12531">
                  <c:v>113.6460296244</c:v>
                </c:pt>
                <c:pt idx="12532">
                  <c:v>114.94463458899</c:v>
                </c:pt>
                <c:pt idx="12533">
                  <c:v>113.84050487985</c:v>
                </c:pt>
                <c:pt idx="12534">
                  <c:v>114.79710321504</c:v>
                </c:pt>
                <c:pt idx="12535">
                  <c:v>115.7592444111</c:v>
                </c:pt>
                <c:pt idx="12536">
                  <c:v>114.33870176166</c:v>
                </c:pt>
                <c:pt idx="12537">
                  <c:v>117.51013393803</c:v>
                </c:pt>
                <c:pt idx="12538">
                  <c:v>119.83203948954</c:v>
                </c:pt>
                <c:pt idx="12539">
                  <c:v>125.8499404175</c:v>
                </c:pt>
                <c:pt idx="12540">
                  <c:v>133.89748455007</c:v>
                </c:pt>
                <c:pt idx="12541">
                  <c:v>141.39878303726</c:v>
                </c:pt>
                <c:pt idx="12542">
                  <c:v>142.53080711044</c:v>
                </c:pt>
                <c:pt idx="12543">
                  <c:v>140.2827297669</c:v>
                </c:pt>
                <c:pt idx="12544">
                  <c:v>141.80645265864</c:v>
                </c:pt>
                <c:pt idx="12545">
                  <c:v>139.48622017806</c:v>
                </c:pt>
                <c:pt idx="12546">
                  <c:v>138.48202745818</c:v>
                </c:pt>
                <c:pt idx="12547">
                  <c:v>135.1679341221</c:v>
                </c:pt>
                <c:pt idx="12548">
                  <c:v>135.80259338891</c:v>
                </c:pt>
                <c:pt idx="12549">
                  <c:v>137.35997512747</c:v>
                </c:pt>
                <c:pt idx="12550">
                  <c:v>137.03704834638</c:v>
                </c:pt>
                <c:pt idx="12551">
                  <c:v>139.80378484772</c:v>
                </c:pt>
                <c:pt idx="12552">
                  <c:v>139.15987546762</c:v>
                </c:pt>
                <c:pt idx="12553">
                  <c:v>139.9294844549</c:v>
                </c:pt>
                <c:pt idx="12554">
                  <c:v>137.95429958282</c:v>
                </c:pt>
                <c:pt idx="12555">
                  <c:v>140.45310095586</c:v>
                </c:pt>
                <c:pt idx="12556">
                  <c:v>142.33201417708</c:v>
                </c:pt>
                <c:pt idx="12557">
                  <c:v>140.50178987572</c:v>
                </c:pt>
                <c:pt idx="12558">
                  <c:v>141.78543431598</c:v>
                </c:pt>
                <c:pt idx="12559">
                  <c:v>140.33756896922</c:v>
                </c:pt>
                <c:pt idx="12560">
                  <c:v>141.39878303726</c:v>
                </c:pt>
                <c:pt idx="12561">
                  <c:v>139.9056224552</c:v>
                </c:pt>
                <c:pt idx="12562">
                  <c:v>140.95093569928</c:v>
                </c:pt>
                <c:pt idx="12563">
                  <c:v>142.16494563978</c:v>
                </c:pt>
                <c:pt idx="12564">
                  <c:v>140.04687004504</c:v>
                </c:pt>
                <c:pt idx="12565">
                  <c:v>141.60012746922</c:v>
                </c:pt>
                <c:pt idx="12566">
                  <c:v>139.7068368731</c:v>
                </c:pt>
                <c:pt idx="12567">
                  <c:v>141.1765138413</c:v>
                </c:pt>
                <c:pt idx="12568">
                  <c:v>142.34430016226</c:v>
                </c:pt>
                <c:pt idx="12569">
                  <c:v>140.4107016243399</c:v>
                </c:pt>
                <c:pt idx="12570">
                  <c:v>141.9876763165</c:v>
                </c:pt>
                <c:pt idx="12571">
                  <c:v>140.462158242</c:v>
                </c:pt>
                <c:pt idx="12572">
                  <c:v>141.43759703542</c:v>
                </c:pt>
                <c:pt idx="12573">
                  <c:v>139.7232849257</c:v>
                </c:pt>
                <c:pt idx="12574">
                  <c:v>141.12289191042</c:v>
                </c:pt>
                <c:pt idx="12575">
                  <c:v>142.12898641354</c:v>
                </c:pt>
                <c:pt idx="12576">
                  <c:v>140.70884067156</c:v>
                </c:pt>
                <c:pt idx="12577">
                  <c:v>141.81474853854</c:v>
                </c:pt>
                <c:pt idx="12578">
                  <c:v>140.03681578082</c:v>
                </c:pt>
                <c:pt idx="12579">
                  <c:v>139.517161511</c:v>
                </c:pt>
                <c:pt idx="12580">
                  <c:v>138.26827319578</c:v>
                </c:pt>
                <c:pt idx="12581">
                  <c:v>140.62624493302</c:v>
                </c:pt>
                <c:pt idx="12582">
                  <c:v>142.1901037438</c:v>
                </c:pt>
                <c:pt idx="12583">
                  <c:v>140.7750546298591</c:v>
                </c:pt>
                <c:pt idx="12584">
                  <c:v>142.1580955368</c:v>
                </c:pt>
                <c:pt idx="12585">
                  <c:v>140.36926125348</c:v>
                </c:pt>
                <c:pt idx="12586">
                  <c:v>141.43434473658</c:v>
                </c:pt>
                <c:pt idx="12587">
                  <c:v>140.34280805398</c:v>
                </c:pt>
                <c:pt idx="12588">
                  <c:v>141.24951740046</c:v>
                </c:pt>
                <c:pt idx="12589">
                  <c:v>142.17861085876</c:v>
                </c:pt>
                <c:pt idx="12590">
                  <c:v>140.3924324992</c:v>
                </c:pt>
                <c:pt idx="12591">
                  <c:v>141.90139686044</c:v>
                </c:pt>
                <c:pt idx="12592">
                  <c:v>139.7212560597</c:v>
                </c:pt>
                <c:pt idx="12593">
                  <c:v>139.37028045458</c:v>
                </c:pt>
                <c:pt idx="12594">
                  <c:v>135.63058861231</c:v>
                </c:pt>
                <c:pt idx="12595">
                  <c:v>134.8528951903</c:v>
                </c:pt>
                <c:pt idx="12596">
                  <c:v>134.72440021585</c:v>
                </c:pt>
                <c:pt idx="12597">
                  <c:v>131.6173161864</c:v>
                </c:pt>
                <c:pt idx="12598">
                  <c:v>131.8390109664</c:v>
                </c:pt>
                <c:pt idx="12599">
                  <c:v>128.118501342</c:v>
                </c:pt>
                <c:pt idx="12600">
                  <c:v>126.03071469412</c:v>
                </c:pt>
                <c:pt idx="12601">
                  <c:v>122.5776078381</c:v>
                </c:pt>
                <c:pt idx="12602">
                  <c:v>120.79167756938</c:v>
                </c:pt>
                <c:pt idx="12603">
                  <c:v>119.21818040394</c:v>
                </c:pt>
                <c:pt idx="12604">
                  <c:v>115.86189163041</c:v>
                </c:pt>
                <c:pt idx="12605">
                  <c:v>115.41589748442</c:v>
                </c:pt>
                <c:pt idx="12606">
                  <c:v>113.59910098908</c:v>
                </c:pt>
                <c:pt idx="12607">
                  <c:v>114.842198679</c:v>
                </c:pt>
                <c:pt idx="12608">
                  <c:v>113.42429135895</c:v>
                </c:pt>
                <c:pt idx="12609">
                  <c:v>114.08718812511</c:v>
                </c:pt>
                <c:pt idx="12610">
                  <c:v>115.16515794351</c:v>
                </c:pt>
                <c:pt idx="12611">
                  <c:v>113.99549109195</c:v>
                </c:pt>
                <c:pt idx="12612">
                  <c:v>114.81318767979</c:v>
                </c:pt>
                <c:pt idx="12613">
                  <c:v>113.59900166355</c:v>
                </c:pt>
                <c:pt idx="12614">
                  <c:v>114.78978463386</c:v>
                </c:pt>
                <c:pt idx="12615">
                  <c:v>115.43701347243</c:v>
                </c:pt>
                <c:pt idx="12616">
                  <c:v>114.1836437937</c:v>
                </c:pt>
                <c:pt idx="12617">
                  <c:v>115.02783171396</c:v>
                </c:pt>
                <c:pt idx="12618">
                  <c:v>114.06268980093</c:v>
                </c:pt>
                <c:pt idx="12619">
                  <c:v>114.65890335882</c:v>
                </c:pt>
                <c:pt idx="12620">
                  <c:v>113.40410733405</c:v>
                </c:pt>
                <c:pt idx="12621">
                  <c:v>114.10889586408</c:v>
                </c:pt>
                <c:pt idx="12622">
                  <c:v>115.53705949002</c:v>
                </c:pt>
                <c:pt idx="12623">
                  <c:v>113.87419282938</c:v>
                </c:pt>
                <c:pt idx="12624">
                  <c:v>114.74140112955</c:v>
                </c:pt>
                <c:pt idx="12625">
                  <c:v>113.49715795317</c:v>
                </c:pt>
                <c:pt idx="12626">
                  <c:v>114.60800069235</c:v>
                </c:pt>
                <c:pt idx="12627">
                  <c:v>113.22785902248</c:v>
                </c:pt>
                <c:pt idx="12628">
                  <c:v>114.05596144995</c:v>
                </c:pt>
                <c:pt idx="12629">
                  <c:v>115.38896349804</c:v>
                </c:pt>
                <c:pt idx="12630">
                  <c:v>114.14286365706</c:v>
                </c:pt>
                <c:pt idx="12631">
                  <c:v>114.99850256175</c:v>
                </c:pt>
                <c:pt idx="12632">
                  <c:v>113.3570793732</c:v>
                </c:pt>
                <c:pt idx="12633">
                  <c:v>114.83081168418</c:v>
                </c:pt>
                <c:pt idx="12634">
                  <c:v>115.48061039775</c:v>
                </c:pt>
                <c:pt idx="12635">
                  <c:v>114.29799642927</c:v>
                </c:pt>
                <c:pt idx="12636">
                  <c:v>115.09948454412</c:v>
                </c:pt>
                <c:pt idx="12637">
                  <c:v>113.66547490149</c:v>
                </c:pt>
                <c:pt idx="12638">
                  <c:v>114.75613761744</c:v>
                </c:pt>
                <c:pt idx="12639">
                  <c:v>113.1218987106</c:v>
                </c:pt>
                <c:pt idx="12640">
                  <c:v>114.1836437937</c:v>
                </c:pt>
                <c:pt idx="12641">
                  <c:v>115.51687946679</c:v>
                </c:pt>
                <c:pt idx="12642">
                  <c:v>113.66614921104</c:v>
                </c:pt>
                <c:pt idx="12643">
                  <c:v>114.7662457677</c:v>
                </c:pt>
                <c:pt idx="12644">
                  <c:v>113.6124440607</c:v>
                </c:pt>
                <c:pt idx="12645">
                  <c:v>114.89752057938</c:v>
                </c:pt>
                <c:pt idx="12646">
                  <c:v>113.2159546323</c:v>
                </c:pt>
                <c:pt idx="12647">
                  <c:v>114.25085577945</c:v>
                </c:pt>
                <c:pt idx="12648">
                  <c:v>115.18884532728</c:v>
                </c:pt>
                <c:pt idx="12649">
                  <c:v>113.9484631311</c:v>
                </c:pt>
                <c:pt idx="12650">
                  <c:v>115.02365061135</c:v>
                </c:pt>
                <c:pt idx="12651">
                  <c:v>113.62588645785</c:v>
                </c:pt>
                <c:pt idx="12652">
                  <c:v>114.71451633525</c:v>
                </c:pt>
                <c:pt idx="12653">
                  <c:v>113.2764249903</c:v>
                </c:pt>
                <c:pt idx="12654">
                  <c:v>114.10216657173</c:v>
                </c:pt>
                <c:pt idx="12655">
                  <c:v>115.22905794702</c:v>
                </c:pt>
                <c:pt idx="12656">
                  <c:v>113.86741622769</c:v>
                </c:pt>
                <c:pt idx="12657">
                  <c:v>114.94736569089</c:v>
                </c:pt>
                <c:pt idx="12658">
                  <c:v>113.62588645785</c:v>
                </c:pt>
                <c:pt idx="12659">
                  <c:v>114.71451633525</c:v>
                </c:pt>
                <c:pt idx="12660">
                  <c:v>113.12955951741</c:v>
                </c:pt>
                <c:pt idx="12661">
                  <c:v>114.14241997506</c:v>
                </c:pt>
                <c:pt idx="12662">
                  <c:v>115.16869823382</c:v>
                </c:pt>
                <c:pt idx="12663">
                  <c:v>113.93502073395</c:v>
                </c:pt>
                <c:pt idx="12664">
                  <c:v>114.60944170518</c:v>
                </c:pt>
                <c:pt idx="12665">
                  <c:v>113.39114546367</c:v>
                </c:pt>
                <c:pt idx="12666">
                  <c:v>114.45767712576</c:v>
                </c:pt>
                <c:pt idx="12667">
                  <c:v>113.07588831297</c:v>
                </c:pt>
                <c:pt idx="12668">
                  <c:v>114.16252628493</c:v>
                </c:pt>
                <c:pt idx="12669">
                  <c:v>114.91740400413</c:v>
                </c:pt>
                <c:pt idx="12670">
                  <c:v>113.57226538686</c:v>
                </c:pt>
                <c:pt idx="12671">
                  <c:v>114.7058860545</c:v>
                </c:pt>
                <c:pt idx="12672">
                  <c:v>113.30395014825</c:v>
                </c:pt>
                <c:pt idx="12673">
                  <c:v>114.09386437323</c:v>
                </c:pt>
                <c:pt idx="12674">
                  <c:v>112.90818619089</c:v>
                </c:pt>
                <c:pt idx="12675">
                  <c:v>113.94788225076</c:v>
                </c:pt>
                <c:pt idx="12676">
                  <c:v>115.04797880742</c:v>
                </c:pt>
                <c:pt idx="12677">
                  <c:v>113.37075342594</c:v>
                </c:pt>
                <c:pt idx="12678">
                  <c:v>114.81535474305</c:v>
                </c:pt>
                <c:pt idx="12679">
                  <c:v>113.00250134976</c:v>
                </c:pt>
                <c:pt idx="12680">
                  <c:v>114.04033226178</c:v>
                </c:pt>
                <c:pt idx="12681">
                  <c:v>115.15844098656</c:v>
                </c:pt>
                <c:pt idx="12682">
                  <c:v>113.58500399823</c:v>
                </c:pt>
                <c:pt idx="12683">
                  <c:v>114.92053008867</c:v>
                </c:pt>
                <c:pt idx="12684">
                  <c:v>113.31050435754</c:v>
                </c:pt>
                <c:pt idx="12685">
                  <c:v>114.39519113289</c:v>
                </c:pt>
                <c:pt idx="12686">
                  <c:v>113.0292877599</c:v>
                </c:pt>
                <c:pt idx="12687">
                  <c:v>114.10058133018</c:v>
                </c:pt>
                <c:pt idx="12688">
                  <c:v>112.46084320143</c:v>
                </c:pt>
                <c:pt idx="12689">
                  <c:v>113.66536322865</c:v>
                </c:pt>
                <c:pt idx="12690">
                  <c:v>114.8102990724</c:v>
                </c:pt>
                <c:pt idx="12691">
                  <c:v>113.43771945129</c:v>
                </c:pt>
                <c:pt idx="12692">
                  <c:v>114.93629545905</c:v>
                </c:pt>
                <c:pt idx="12693">
                  <c:v>112.82841899865</c:v>
                </c:pt>
                <c:pt idx="12694">
                  <c:v>114.02693905671</c:v>
                </c:pt>
                <c:pt idx="12695">
                  <c:v>112.63424927358</c:v>
                </c:pt>
                <c:pt idx="12696">
                  <c:v>113.86741622769</c:v>
                </c:pt>
                <c:pt idx="12697">
                  <c:v>106.09278808971</c:v>
                </c:pt>
                <c:pt idx="12698">
                  <c:v>92.72197287620978</c:v>
                </c:pt>
                <c:pt idx="12699">
                  <c:v>82.96667169033</c:v>
                </c:pt>
                <c:pt idx="12707">
                  <c:v>85.15611469422002</c:v>
                </c:pt>
                <c:pt idx="12708">
                  <c:v>91.69085892114</c:v>
                </c:pt>
                <c:pt idx="12709">
                  <c:v>96.84981076275001</c:v>
                </c:pt>
                <c:pt idx="12710">
                  <c:v>105.02245161537</c:v>
                </c:pt>
                <c:pt idx="12711">
                  <c:v>112.76818132428</c:v>
                </c:pt>
                <c:pt idx="12712">
                  <c:v>113.45778890448</c:v>
                </c:pt>
                <c:pt idx="12713">
                  <c:v>114.7662457677</c:v>
                </c:pt>
                <c:pt idx="12714">
                  <c:v>113.35762135269</c:v>
                </c:pt>
                <c:pt idx="12715">
                  <c:v>114.25458283407</c:v>
                </c:pt>
                <c:pt idx="12716">
                  <c:v>113.09599462284</c:v>
                </c:pt>
                <c:pt idx="12717">
                  <c:v>114.11558437284</c:v>
                </c:pt>
                <c:pt idx="12718">
                  <c:v>115.05133605483</c:v>
                </c:pt>
                <c:pt idx="12719">
                  <c:v>113.82043353201</c:v>
                </c:pt>
                <c:pt idx="12720">
                  <c:v>115.0908625971</c:v>
                </c:pt>
                <c:pt idx="12721">
                  <c:v>112.02061838805</c:v>
                </c:pt>
                <c:pt idx="12722">
                  <c:v>107.03357852424</c:v>
                </c:pt>
                <c:pt idx="12723">
                  <c:v>101.79193145235</c:v>
                </c:pt>
                <c:pt idx="12724">
                  <c:v>102.0326981856</c:v>
                </c:pt>
                <c:pt idx="12797">
                  <c:v>112.32568997412</c:v>
                </c:pt>
                <c:pt idx="12798">
                  <c:v>126.98605333062</c:v>
                </c:pt>
                <c:pt idx="12799">
                  <c:v>142.3275731474801</c:v>
                </c:pt>
                <c:pt idx="12800">
                  <c:v>140.43648595438</c:v>
                </c:pt>
                <c:pt idx="12801">
                  <c:v>141.75272518834</c:v>
                </c:pt>
                <c:pt idx="12802">
                  <c:v>142.04581225974</c:v>
                </c:pt>
                <c:pt idx="12803">
                  <c:v>141.84529925235</c:v>
                </c:pt>
                <c:pt idx="12804">
                  <c:v>142.97979837735</c:v>
                </c:pt>
                <c:pt idx="12805">
                  <c:v>141.0029763566201</c:v>
                </c:pt>
                <c:pt idx="12806">
                  <c:v>142.5793117914</c:v>
                </c:pt>
                <c:pt idx="12807">
                  <c:v>140.52811516912</c:v>
                </c:pt>
                <c:pt idx="12808">
                  <c:v>141.7015576074</c:v>
                </c:pt>
                <c:pt idx="12809">
                  <c:v>139.9546751505</c:v>
                </c:pt>
                <c:pt idx="12810">
                  <c:v>141.87872655381</c:v>
                </c:pt>
                <c:pt idx="12811">
                  <c:v>142.66081173442</c:v>
                </c:pt>
                <c:pt idx="12812">
                  <c:v>140.90298958498</c:v>
                </c:pt>
                <c:pt idx="12813">
                  <c:v>141.61441136934</c:v>
                </c:pt>
                <c:pt idx="12814">
                  <c:v>139.62393881184</c:v>
                </c:pt>
                <c:pt idx="12815">
                  <c:v>141.13338268372</c:v>
                </c:pt>
                <c:pt idx="12816">
                  <c:v>142.09590345006</c:v>
                </c:pt>
                <c:pt idx="12817">
                  <c:v>140.5183559535</c:v>
                </c:pt>
                <c:pt idx="12818">
                  <c:v>141.5047784955</c:v>
                </c:pt>
                <c:pt idx="12819">
                  <c:v>139.58738107006</c:v>
                </c:pt>
                <c:pt idx="12820">
                  <c:v>140.0332028865</c:v>
                </c:pt>
                <c:pt idx="12821">
                  <c:v>137.40061645898</c:v>
                </c:pt>
                <c:pt idx="12822">
                  <c:v>138.551627221</c:v>
                </c:pt>
                <c:pt idx="12823">
                  <c:v>140.12090664362</c:v>
                </c:pt>
                <c:pt idx="12824">
                  <c:v>138.61613627638</c:v>
                </c:pt>
                <c:pt idx="12825">
                  <c:v>139.7292734317199</c:v>
                </c:pt>
                <c:pt idx="12826">
                  <c:v>136.96781667324</c:v>
                </c:pt>
                <c:pt idx="12827">
                  <c:v>136.5917240767</c:v>
                </c:pt>
                <c:pt idx="12828">
                  <c:v>133.4365359071</c:v>
                </c:pt>
                <c:pt idx="12829">
                  <c:v>133.84954392044</c:v>
                </c:pt>
                <c:pt idx="12830">
                  <c:v>133.59887618708</c:v>
                </c:pt>
                <c:pt idx="12831">
                  <c:v>131.4619838379</c:v>
                </c:pt>
                <c:pt idx="12832">
                  <c:v>132.07106361228</c:v>
                </c:pt>
                <c:pt idx="12833">
                  <c:v>129.5808645288</c:v>
                </c:pt>
                <c:pt idx="12834">
                  <c:v>131.6466806538</c:v>
                </c:pt>
                <c:pt idx="12835">
                  <c:v>129.45810513852</c:v>
                </c:pt>
                <c:pt idx="12836">
                  <c:v>129.3513683454</c:v>
                </c:pt>
                <c:pt idx="12837">
                  <c:v>129.9151714752</c:v>
                </c:pt>
                <c:pt idx="12838">
                  <c:v>129.0947225568</c:v>
                </c:pt>
                <c:pt idx="12839">
                  <c:v>131.56017456504</c:v>
                </c:pt>
                <c:pt idx="12840">
                  <c:v>132.20810397153</c:v>
                </c:pt>
                <c:pt idx="12841">
                  <c:v>136.81181953282</c:v>
                </c:pt>
                <c:pt idx="12842">
                  <c:v>138.47363220866</c:v>
                </c:pt>
                <c:pt idx="12843">
                  <c:v>140.81821030872</c:v>
                </c:pt>
                <c:pt idx="12844">
                  <c:v>142.5999586347</c:v>
                </c:pt>
                <c:pt idx="12845">
                  <c:v>139.41554774784</c:v>
                </c:pt>
                <c:pt idx="12846">
                  <c:v>109.62405943236</c:v>
                </c:pt>
                <c:pt idx="12899">
                  <c:v>126.52985462886</c:v>
                </c:pt>
                <c:pt idx="12900">
                  <c:v>143.80470905202</c:v>
                </c:pt>
                <c:pt idx="12901">
                  <c:v>141.86157636036</c:v>
                </c:pt>
                <c:pt idx="12902">
                  <c:v>143.42762151513</c:v>
                </c:pt>
                <c:pt idx="12903">
                  <c:v>141.48504212223</c:v>
                </c:pt>
                <c:pt idx="12904">
                  <c:v>143.02536423858</c:v>
                </c:pt>
                <c:pt idx="12905">
                  <c:v>140.98299647139</c:v>
                </c:pt>
                <c:pt idx="12906">
                  <c:v>142.19629041963</c:v>
                </c:pt>
                <c:pt idx="12907">
                  <c:v>143.73765768078</c:v>
                </c:pt>
                <c:pt idx="12908">
                  <c:v>141.7778851265099</c:v>
                </c:pt>
                <c:pt idx="12909">
                  <c:v>143.13347961036</c:v>
                </c:pt>
                <c:pt idx="12910">
                  <c:v>141.5169631401299</c:v>
                </c:pt>
                <c:pt idx="12911">
                  <c:v>142.6146957127499</c:v>
                </c:pt>
                <c:pt idx="12912">
                  <c:v>141.08123112885</c:v>
                </c:pt>
                <c:pt idx="12913">
                  <c:v>142.57224840885</c:v>
                </c:pt>
                <c:pt idx="12914">
                  <c:v>143.72930173482</c:v>
                </c:pt>
                <c:pt idx="12915">
                  <c:v>141.9527461023001</c:v>
                </c:pt>
                <c:pt idx="12916">
                  <c:v>143.26839998388</c:v>
                </c:pt>
                <c:pt idx="12917">
                  <c:v>141.41638608327</c:v>
                </c:pt>
                <c:pt idx="12918">
                  <c:v>142.56448097244</c:v>
                </c:pt>
                <c:pt idx="12919">
                  <c:v>141.2546640745499</c:v>
                </c:pt>
                <c:pt idx="12920">
                  <c:v>142.38847811358</c:v>
                </c:pt>
                <c:pt idx="12921">
                  <c:v>143.31584650974</c:v>
                </c:pt>
                <c:pt idx="12922">
                  <c:v>141.72772126233</c:v>
                </c:pt>
                <c:pt idx="12923">
                  <c:v>143.11674136359</c:v>
                </c:pt>
                <c:pt idx="12924">
                  <c:v>141.28546815495</c:v>
                </c:pt>
                <c:pt idx="12925">
                  <c:v>140.3582264630001</c:v>
                </c:pt>
                <c:pt idx="12926">
                  <c:v>137.92622289516</c:v>
                </c:pt>
                <c:pt idx="12927">
                  <c:v>134.33451698975</c:v>
                </c:pt>
                <c:pt idx="12928">
                  <c:v>130.13599833</c:v>
                </c:pt>
                <c:pt idx="12929">
                  <c:v>121.6762940108</c:v>
                </c:pt>
                <c:pt idx="12930">
                  <c:v>117.78959203086</c:v>
                </c:pt>
                <c:pt idx="12931">
                  <c:v>115.07035277031</c:v>
                </c:pt>
                <c:pt idx="12932">
                  <c:v>115.93354942305</c:v>
                </c:pt>
                <c:pt idx="12933">
                  <c:v>114.31535040063</c:v>
                </c:pt>
                <c:pt idx="12934">
                  <c:v>115.60806283095</c:v>
                </c:pt>
                <c:pt idx="12935">
                  <c:v>116.48829596307</c:v>
                </c:pt>
                <c:pt idx="12936">
                  <c:v>115.1740119879</c:v>
                </c:pt>
                <c:pt idx="12937">
                  <c:v>116.3201008293</c:v>
                </c:pt>
                <c:pt idx="12938">
                  <c:v>114.66057858795</c:v>
                </c:pt>
                <c:pt idx="12939">
                  <c:v>115.93354942305</c:v>
                </c:pt>
                <c:pt idx="12940">
                  <c:v>114.9095489778</c:v>
                </c:pt>
                <c:pt idx="12941">
                  <c:v>115.49953981215</c:v>
                </c:pt>
                <c:pt idx="12942">
                  <c:v>116.5506710121</c:v>
                </c:pt>
                <c:pt idx="12943">
                  <c:v>115.11979171065</c:v>
                </c:pt>
                <c:pt idx="12944">
                  <c:v>115.98057840003</c:v>
                </c:pt>
                <c:pt idx="12945">
                  <c:v>114.7942638864</c:v>
                </c:pt>
                <c:pt idx="12946">
                  <c:v>115.831829709</c:v>
                </c:pt>
                <c:pt idx="12947">
                  <c:v>117.1356569634</c:v>
                </c:pt>
                <c:pt idx="12948">
                  <c:v>115.4520816075</c:v>
                </c:pt>
                <c:pt idx="12949">
                  <c:v>116.65331617533</c:v>
                </c:pt>
                <c:pt idx="12950">
                  <c:v>115.39431791679</c:v>
                </c:pt>
                <c:pt idx="12951">
                  <c:v>116.0827685739</c:v>
                </c:pt>
                <c:pt idx="12952">
                  <c:v>117.16283691018</c:v>
                </c:pt>
                <c:pt idx="12953">
                  <c:v>115.9932348267</c:v>
                </c:pt>
                <c:pt idx="12954">
                  <c:v>116.86389880251</c:v>
                </c:pt>
                <c:pt idx="12955">
                  <c:v>115.62572421543</c:v>
                </c:pt>
                <c:pt idx="12956">
                  <c:v>116.47664652126</c:v>
                </c:pt>
                <c:pt idx="12957">
                  <c:v>115.09753271709</c:v>
                </c:pt>
                <c:pt idx="12958">
                  <c:v>116.35395884409</c:v>
                </c:pt>
                <c:pt idx="12959">
                  <c:v>114.93829191339</c:v>
                </c:pt>
                <c:pt idx="12960">
                  <c:v>116.00006280225</c:v>
                </c:pt>
                <c:pt idx="12961">
                  <c:v>117.06862028499</c:v>
                </c:pt>
                <c:pt idx="12962">
                  <c:v>115.60528167045</c:v>
                </c:pt>
                <c:pt idx="12963">
                  <c:v>116.69428169817</c:v>
                </c:pt>
                <c:pt idx="12964">
                  <c:v>115.29592844805</c:v>
                </c:pt>
                <c:pt idx="12965">
                  <c:v>116.29142170164</c:v>
                </c:pt>
                <c:pt idx="12966">
                  <c:v>117.16388088933</c:v>
                </c:pt>
                <c:pt idx="12967">
                  <c:v>115.74142736475</c:v>
                </c:pt>
                <c:pt idx="12968">
                  <c:v>116.6193205884</c:v>
                </c:pt>
                <c:pt idx="12969">
                  <c:v>115.56867030102</c:v>
                </c:pt>
                <c:pt idx="12970">
                  <c:v>116.61192136197</c:v>
                </c:pt>
                <c:pt idx="12971">
                  <c:v>115.41505241643</c:v>
                </c:pt>
                <c:pt idx="12972">
                  <c:v>116.25054566166</c:v>
                </c:pt>
                <c:pt idx="12973">
                  <c:v>117.62139688518</c:v>
                </c:pt>
                <c:pt idx="12974">
                  <c:v>116.17328735226</c:v>
                </c:pt>
                <c:pt idx="12975">
                  <c:v>117.26618061711</c:v>
                </c:pt>
                <c:pt idx="12976">
                  <c:v>115.8897124014</c:v>
                </c:pt>
                <c:pt idx="12977">
                  <c:v>116.8085484345</c:v>
                </c:pt>
                <c:pt idx="12978">
                  <c:v>115.36725001674</c:v>
                </c:pt>
                <c:pt idx="12979">
                  <c:v>116.69033569725</c:v>
                </c:pt>
                <c:pt idx="12980">
                  <c:v>117.81943796835</c:v>
                </c:pt>
                <c:pt idx="12981">
                  <c:v>116.56410686316</c:v>
                </c:pt>
                <c:pt idx="12982">
                  <c:v>117.50464735065</c:v>
                </c:pt>
                <c:pt idx="12983">
                  <c:v>116.30360242566</c:v>
                </c:pt>
                <c:pt idx="12984">
                  <c:v>117.4141432629</c:v>
                </c:pt>
                <c:pt idx="12985">
                  <c:v>116.11386150882</c:v>
                </c:pt>
                <c:pt idx="12986">
                  <c:v>116.98912506303</c:v>
                </c:pt>
                <c:pt idx="12987">
                  <c:v>118.31153540586</c:v>
                </c:pt>
                <c:pt idx="12988">
                  <c:v>116.77318038012</c:v>
                </c:pt>
                <c:pt idx="12989">
                  <c:v>117.80332958049</c:v>
                </c:pt>
                <c:pt idx="12990">
                  <c:v>116.3336623029</c:v>
                </c:pt>
                <c:pt idx="12991">
                  <c:v>117.41187204924</c:v>
                </c:pt>
                <c:pt idx="12992">
                  <c:v>115.75516764348</c:v>
                </c:pt>
                <c:pt idx="12993">
                  <c:v>117.27804924696</c:v>
                </c:pt>
                <c:pt idx="12994">
                  <c:v>118.38571347256</c:v>
                </c:pt>
                <c:pt idx="12995">
                  <c:v>116.50241941236</c:v>
                </c:pt>
                <c:pt idx="12996">
                  <c:v>117.9729328616</c:v>
                </c:pt>
                <c:pt idx="12997">
                  <c:v>116.50749476434</c:v>
                </c:pt>
                <c:pt idx="12998">
                  <c:v>117.00967365306</c:v>
                </c:pt>
                <c:pt idx="12999">
                  <c:v>118.12609936359</c:v>
                </c:pt>
                <c:pt idx="13000">
                  <c:v>116.6726404729</c:v>
                </c:pt>
                <c:pt idx="13001">
                  <c:v>117.81468913934</c:v>
                </c:pt>
                <c:pt idx="13002">
                  <c:v>116.45244619482</c:v>
                </c:pt>
                <c:pt idx="13003">
                  <c:v>117.77021674678</c:v>
                </c:pt>
                <c:pt idx="13004">
                  <c:v>116.11533645184</c:v>
                </c:pt>
                <c:pt idx="13005">
                  <c:v>117.23676281982</c:v>
                </c:pt>
                <c:pt idx="13006">
                  <c:v>116.04029536242</c:v>
                </c:pt>
                <c:pt idx="13007">
                  <c:v>117.08791986242</c:v>
                </c:pt>
                <c:pt idx="13008">
                  <c:v>118.00045714636</c:v>
                </c:pt>
                <c:pt idx="13009">
                  <c:v>116.72263415176</c:v>
                </c:pt>
                <c:pt idx="13010">
                  <c:v>117.88051065414</c:v>
                </c:pt>
                <c:pt idx="13011">
                  <c:v>116.3504341194</c:v>
                </c:pt>
                <c:pt idx="13012">
                  <c:v>117.6765576745</c:v>
                </c:pt>
                <c:pt idx="13013">
                  <c:v>115.86765971922</c:v>
                </c:pt>
                <c:pt idx="13014">
                  <c:v>117.37275029612</c:v>
                </c:pt>
                <c:pt idx="13015">
                  <c:v>118.5258078147</c:v>
                </c:pt>
                <c:pt idx="13016">
                  <c:v>117.1944106215</c:v>
                </c:pt>
                <c:pt idx="13017">
                  <c:v>118.2942199055</c:v>
                </c:pt>
                <c:pt idx="13018">
                  <c:v>116.8693293365</c:v>
                </c:pt>
                <c:pt idx="13019">
                  <c:v>117.75938370152</c:v>
                </c:pt>
                <c:pt idx="13020">
                  <c:v>116.50274026</c:v>
                </c:pt>
                <c:pt idx="13021">
                  <c:v>117.37275029612</c:v>
                </c:pt>
                <c:pt idx="13022">
                  <c:v>118.97568438338</c:v>
                </c:pt>
                <c:pt idx="13023">
                  <c:v>117.235918413</c:v>
                </c:pt>
                <c:pt idx="13024">
                  <c:v>118.4532700245</c:v>
                </c:pt>
                <c:pt idx="13025">
                  <c:v>117.02842151</c:v>
                </c:pt>
                <c:pt idx="13026">
                  <c:v>118.31046336798</c:v>
                </c:pt>
                <c:pt idx="13027">
                  <c:v>116.620324642</c:v>
                </c:pt>
                <c:pt idx="13028">
                  <c:v>118.14559595584</c:v>
                </c:pt>
                <c:pt idx="13029">
                  <c:v>116.50198062396</c:v>
                </c:pt>
                <c:pt idx="13030">
                  <c:v>117.7777035135</c:v>
                </c:pt>
                <c:pt idx="13031">
                  <c:v>118.65693440222</c:v>
                </c:pt>
                <c:pt idx="13032">
                  <c:v>116.9592418575</c:v>
                </c:pt>
                <c:pt idx="13033">
                  <c:v>118.4996032756</c:v>
                </c:pt>
                <c:pt idx="13034">
                  <c:v>116.82763980376</c:v>
                </c:pt>
                <c:pt idx="13035">
                  <c:v>117.77693841934</c:v>
                </c:pt>
                <c:pt idx="13036">
                  <c:v>119.11042205706</c:v>
                </c:pt>
                <c:pt idx="13037">
                  <c:v>117.59027546068</c:v>
                </c:pt>
                <c:pt idx="13038">
                  <c:v>118.61760571552</c:v>
                </c:pt>
                <c:pt idx="13039">
                  <c:v>117.04191862882</c:v>
                </c:pt>
                <c:pt idx="13040">
                  <c:v>101.90274579854</c:v>
                </c:pt>
                <c:pt idx="13049">
                  <c:v>88.85429628326002</c:v>
                </c:pt>
                <c:pt idx="13050">
                  <c:v>92.37209660857984</c:v>
                </c:pt>
                <c:pt idx="13051">
                  <c:v>95.68588452013979</c:v>
                </c:pt>
                <c:pt idx="13052">
                  <c:v>98.61361073776001</c:v>
                </c:pt>
                <c:pt idx="13053">
                  <c:v>98.00866528118</c:v>
                </c:pt>
                <c:pt idx="13054">
                  <c:v>101.1932029605</c:v>
                </c:pt>
                <c:pt idx="13055">
                  <c:v>105.48361127612</c:v>
                </c:pt>
                <c:pt idx="13056">
                  <c:v>109.33596915216</c:v>
                </c:pt>
                <c:pt idx="13057">
                  <c:v>111.07925027518</c:v>
                </c:pt>
                <c:pt idx="13058">
                  <c:v>111.56114362234</c:v>
                </c:pt>
                <c:pt idx="13059">
                  <c:v>113.48034656166</c:v>
                </c:pt>
                <c:pt idx="13060">
                  <c:v>115.619238915</c:v>
                </c:pt>
                <c:pt idx="13061">
                  <c:v>117.99982327076</c:v>
                </c:pt>
                <c:pt idx="13062">
                  <c:v>119.55079091164</c:v>
                </c:pt>
                <c:pt idx="13063">
                  <c:v>118.1114795653</c:v>
                </c:pt>
                <c:pt idx="13064">
                  <c:v>115.14228312468</c:v>
                </c:pt>
                <c:pt idx="13065">
                  <c:v>115.39463388178</c:v>
                </c:pt>
                <c:pt idx="13066">
                  <c:v>113.85516740986</c:v>
                </c:pt>
                <c:pt idx="13067">
                  <c:v>112.6570281168</c:v>
                </c:pt>
                <c:pt idx="13068">
                  <c:v>108.87699071648</c:v>
                </c:pt>
                <c:pt idx="13354">
                  <c:v>102.87408052292</c:v>
                </c:pt>
                <c:pt idx="13355">
                  <c:v>122.69330706414</c:v>
                </c:pt>
                <c:pt idx="13356">
                  <c:v>121.30295156414</c:v>
                </c:pt>
                <c:pt idx="13357">
                  <c:v>122.37552180888</c:v>
                </c:pt>
                <c:pt idx="13358">
                  <c:v>120.8453343457</c:v>
                </c:pt>
                <c:pt idx="13359">
                  <c:v>122.0559167457</c:v>
                </c:pt>
                <c:pt idx="13360">
                  <c:v>123.3775352543</c:v>
                </c:pt>
                <c:pt idx="13361">
                  <c:v>121.3887710957</c:v>
                </c:pt>
                <c:pt idx="13362">
                  <c:v>122.6647415517</c:v>
                </c:pt>
                <c:pt idx="13363">
                  <c:v>121.1391084613</c:v>
                </c:pt>
                <c:pt idx="13364">
                  <c:v>122.47350577695</c:v>
                </c:pt>
                <c:pt idx="13365">
                  <c:v>123.3237356121</c:v>
                </c:pt>
                <c:pt idx="13366">
                  <c:v>121.7622611186</c:v>
                </c:pt>
                <c:pt idx="13367">
                  <c:v>123.097728032</c:v>
                </c:pt>
                <c:pt idx="13368">
                  <c:v>121.5837851192</c:v>
                </c:pt>
                <c:pt idx="13369">
                  <c:v>122.6959468475</c:v>
                </c:pt>
                <c:pt idx="13370">
                  <c:v>121.1748495249</c:v>
                </c:pt>
                <c:pt idx="13371">
                  <c:v>122.0487745949</c:v>
                </c:pt>
                <c:pt idx="13372">
                  <c:v>123.4062401424</c:v>
                </c:pt>
                <c:pt idx="13373">
                  <c:v>121.87079037575</c:v>
                </c:pt>
                <c:pt idx="13374">
                  <c:v>122.886801472</c:v>
                </c:pt>
                <c:pt idx="13375">
                  <c:v>121.4833616353</c:v>
                </c:pt>
                <c:pt idx="13376">
                  <c:v>122.2063374095</c:v>
                </c:pt>
                <c:pt idx="13377">
                  <c:v>121.04467043871</c:v>
                </c:pt>
                <c:pt idx="13378">
                  <c:v>121.6906218621</c:v>
                </c:pt>
                <c:pt idx="13379">
                  <c:v>122.886801472</c:v>
                </c:pt>
                <c:pt idx="13380">
                  <c:v>121.59098315345</c:v>
                </c:pt>
                <c:pt idx="13381">
                  <c:v>122.7605110335</c:v>
                </c:pt>
                <c:pt idx="13382">
                  <c:v>121.20351078855</c:v>
                </c:pt>
                <c:pt idx="13383">
                  <c:v>122.0845724483</c:v>
                </c:pt>
                <c:pt idx="13384">
                  <c:v>120.6018793621</c:v>
                </c:pt>
                <c:pt idx="13385">
                  <c:v>121.94975063025</c:v>
                </c:pt>
                <c:pt idx="13386">
                  <c:v>122.9082714741</c:v>
                </c:pt>
                <c:pt idx="13387">
                  <c:v>121.461811157</c:v>
                </c:pt>
                <c:pt idx="13388">
                  <c:v>122.4304484448</c:v>
                </c:pt>
                <c:pt idx="13389">
                  <c:v>120.7523000259</c:v>
                </c:pt>
                <c:pt idx="13390">
                  <c:v>122.31684184023</c:v>
                </c:pt>
                <c:pt idx="13391">
                  <c:v>123.0300364353</c:v>
                </c:pt>
                <c:pt idx="13392">
                  <c:v>121.7057590814</c:v>
                </c:pt>
                <c:pt idx="13393">
                  <c:v>122.7363808082</c:v>
                </c:pt>
                <c:pt idx="13394">
                  <c:v>121.2680155733</c:v>
                </c:pt>
                <c:pt idx="13395">
                  <c:v>122.63133903705</c:v>
                </c:pt>
                <c:pt idx="13396">
                  <c:v>120.9457042436</c:v>
                </c:pt>
                <c:pt idx="13397">
                  <c:v>122.31567251685</c:v>
                </c:pt>
                <c:pt idx="13398">
                  <c:v>120.39484701742</c:v>
                </c:pt>
                <c:pt idx="13399">
                  <c:v>121.8851428198</c:v>
                </c:pt>
                <c:pt idx="13400">
                  <c:v>122.96140162575</c:v>
                </c:pt>
                <c:pt idx="13401">
                  <c:v>121.1820920152</c:v>
                </c:pt>
                <c:pt idx="13402">
                  <c:v>122.2994466681</c:v>
                </c:pt>
                <c:pt idx="13403">
                  <c:v>120.788141429</c:v>
                </c:pt>
                <c:pt idx="13404">
                  <c:v>121.8768403793</c:v>
                </c:pt>
                <c:pt idx="13405">
                  <c:v>123.19819514035</c:v>
                </c:pt>
                <c:pt idx="13406">
                  <c:v>121.6053355975</c:v>
                </c:pt>
                <c:pt idx="13407">
                  <c:v>122.5429765905</c:v>
                </c:pt>
                <c:pt idx="13408">
                  <c:v>121.0244856509</c:v>
                </c:pt>
                <c:pt idx="13409">
                  <c:v>122.134698153</c:v>
                </c:pt>
                <c:pt idx="13410">
                  <c:v>120.6233929138999</c:v>
                </c:pt>
                <c:pt idx="13411">
                  <c:v>121.44598411674</c:v>
                </c:pt>
                <c:pt idx="13412">
                  <c:v>122.37210233196</c:v>
                </c:pt>
                <c:pt idx="13413">
                  <c:v>121.09561957528</c:v>
                </c:pt>
                <c:pt idx="13414">
                  <c:v>122.4427251811</c:v>
                </c:pt>
                <c:pt idx="13415">
                  <c:v>120.9743599462</c:v>
                </c:pt>
                <c:pt idx="13416">
                  <c:v>122.1132281509</c:v>
                </c:pt>
                <c:pt idx="13417">
                  <c:v>120.83043449215</c:v>
                </c:pt>
                <c:pt idx="13418">
                  <c:v>121.5246302832</c:v>
                </c:pt>
                <c:pt idx="13419">
                  <c:v>122.9942385819</c:v>
                </c:pt>
                <c:pt idx="13420">
                  <c:v>121.5760426014</c:v>
                </c:pt>
                <c:pt idx="13421">
                  <c:v>122.7149108061</c:v>
                </c:pt>
                <c:pt idx="13422">
                  <c:v>120.74459558196</c:v>
                </c:pt>
                <c:pt idx="13423">
                  <c:v>122.01085401216</c:v>
                </c:pt>
                <c:pt idx="13424">
                  <c:v>120.88784426835</c:v>
                </c:pt>
                <c:pt idx="13425">
                  <c:v>121.56754004898</c:v>
                </c:pt>
                <c:pt idx="13426">
                  <c:v>122.9441128772</c:v>
                </c:pt>
                <c:pt idx="13427">
                  <c:v>121.53357337725</c:v>
                </c:pt>
                <c:pt idx="13428">
                  <c:v>122.065176259</c:v>
                </c:pt>
                <c:pt idx="13429">
                  <c:v>120.7738180694</c:v>
                </c:pt>
                <c:pt idx="13430">
                  <c:v>122.2726151847</c:v>
                </c:pt>
                <c:pt idx="13431">
                  <c:v>120.5517536574</c:v>
                </c:pt>
                <c:pt idx="13432">
                  <c:v>121.460287372</c:v>
                </c:pt>
                <c:pt idx="13433">
                  <c:v>122.64011029372</c:v>
                </c:pt>
                <c:pt idx="13434">
                  <c:v>121.0527098095</c:v>
                </c:pt>
                <c:pt idx="13435">
                  <c:v>121.87955368914</c:v>
                </c:pt>
                <c:pt idx="13436">
                  <c:v>120.5736159707</c:v>
                </c:pt>
                <c:pt idx="13437">
                  <c:v>121.8339003751</c:v>
                </c:pt>
                <c:pt idx="13438">
                  <c:v>122.79027273648</c:v>
                </c:pt>
                <c:pt idx="13439">
                  <c:v>121.05868268462</c:v>
                </c:pt>
                <c:pt idx="13440">
                  <c:v>122.1508048141399</c:v>
                </c:pt>
                <c:pt idx="13441">
                  <c:v>120.6446883676</c:v>
                </c:pt>
                <c:pt idx="13442">
                  <c:v>122.003724122</c:v>
                </c:pt>
                <c:pt idx="13443">
                  <c:v>120.4449301483</c:v>
                </c:pt>
                <c:pt idx="13444">
                  <c:v>121.34421246884</c:v>
                </c:pt>
                <c:pt idx="13445">
                  <c:v>122.48628820554</c:v>
                </c:pt>
                <c:pt idx="13446">
                  <c:v>121.13852934106</c:v>
                </c:pt>
                <c:pt idx="13447">
                  <c:v>122.18962296544</c:v>
                </c:pt>
                <c:pt idx="13448">
                  <c:v>120.63082899174</c:v>
                </c:pt>
                <c:pt idx="13449">
                  <c:v>121.54407029774</c:v>
                </c:pt>
                <c:pt idx="13450">
                  <c:v>120.6446883676</c:v>
                </c:pt>
                <c:pt idx="13451">
                  <c:v>121.12291495102</c:v>
                </c:pt>
                <c:pt idx="13452">
                  <c:v>122.01876675944</c:v>
                </c:pt>
                <c:pt idx="13453">
                  <c:v>120.7731529004</c:v>
                </c:pt>
                <c:pt idx="13454">
                  <c:v>121.82960008196</c:v>
                </c:pt>
                <c:pt idx="13455">
                  <c:v>119.93027412192</c:v>
                </c:pt>
                <c:pt idx="13456">
                  <c:v>121.27768545034</c:v>
                </c:pt>
                <c:pt idx="13457">
                  <c:v>122.86891890294</c:v>
                </c:pt>
                <c:pt idx="13458">
                  <c:v>120.87150963784</c:v>
                </c:pt>
                <c:pt idx="13459">
                  <c:v>121.7726657366</c:v>
                </c:pt>
                <c:pt idx="13460">
                  <c:v>120.5651122676</c:v>
                </c:pt>
                <c:pt idx="13461">
                  <c:v>121.95094698524</c:v>
                </c:pt>
                <c:pt idx="13462">
                  <c:v>120.25156620306</c:v>
                </c:pt>
                <c:pt idx="13463">
                  <c:v>121.5128558301</c:v>
                </c:pt>
                <c:pt idx="13464">
                  <c:v>120.21637199118</c:v>
                </c:pt>
                <c:pt idx="13465">
                  <c:v>121.13518814396</c:v>
                </c:pt>
                <c:pt idx="13466">
                  <c:v>122.14968173982</c:v>
                </c:pt>
                <c:pt idx="13467">
                  <c:v>120.86440426896</c:v>
                </c:pt>
                <c:pt idx="13468">
                  <c:v>122.01876675944</c:v>
                </c:pt>
                <c:pt idx="13469">
                  <c:v>120.500990646</c:v>
                </c:pt>
                <c:pt idx="13470">
                  <c:v>121.6482477676</c:v>
                </c:pt>
                <c:pt idx="13471">
                  <c:v>120.08056077032</c:v>
                </c:pt>
                <c:pt idx="13472">
                  <c:v>121.14944220714</c:v>
                </c:pt>
                <c:pt idx="13473">
                  <c:v>122.09990023016</c:v>
                </c:pt>
                <c:pt idx="13474">
                  <c:v>120.82164207942</c:v>
                </c:pt>
                <c:pt idx="13475">
                  <c:v>121.94039107466</c:v>
                </c:pt>
                <c:pt idx="13476">
                  <c:v>120.45822845646</c:v>
                </c:pt>
                <c:pt idx="13477">
                  <c:v>121.38142026624</c:v>
                </c:pt>
                <c:pt idx="13478">
                  <c:v>120.05920133826</c:v>
                </c:pt>
                <c:pt idx="13479">
                  <c:v>121.16369627032</c:v>
                </c:pt>
                <c:pt idx="13480">
                  <c:v>122.3252074551</c:v>
                </c:pt>
                <c:pt idx="13481">
                  <c:v>120.75037176352</c:v>
                </c:pt>
                <c:pt idx="13482">
                  <c:v>121.5663600884</c:v>
                </c:pt>
                <c:pt idx="13483">
                  <c:v>120.12944341122</c:v>
                </c:pt>
                <c:pt idx="13484">
                  <c:v>121.16092840156</c:v>
                </c:pt>
                <c:pt idx="13485">
                  <c:v>119.67418696406</c:v>
                </c:pt>
                <c:pt idx="13486">
                  <c:v>120.7625465723</c:v>
                </c:pt>
                <c:pt idx="13487">
                  <c:v>121.93628298338</c:v>
                </c:pt>
                <c:pt idx="13488">
                  <c:v>120.62212852032</c:v>
                </c:pt>
                <c:pt idx="13489">
                  <c:v>121.79789376828</c:v>
                </c:pt>
                <c:pt idx="13490">
                  <c:v>120.33709058214</c:v>
                </c:pt>
                <c:pt idx="13491">
                  <c:v>121.26049142088</c:v>
                </c:pt>
                <c:pt idx="13492">
                  <c:v>119.74533429976</c:v>
                </c:pt>
                <c:pt idx="13493">
                  <c:v>120.6532391622</c:v>
                </c:pt>
                <c:pt idx="13494">
                  <c:v>122.28643037664</c:v>
                </c:pt>
                <c:pt idx="13495">
                  <c:v>120.47090737192</c:v>
                </c:pt>
                <c:pt idx="13496">
                  <c:v>121.4201726739</c:v>
                </c:pt>
                <c:pt idx="13497">
                  <c:v>120.14367287836</c:v>
                </c:pt>
                <c:pt idx="13498">
                  <c:v>121.34586822372</c:v>
                </c:pt>
                <c:pt idx="13499">
                  <c:v>120.08770946462</c:v>
                </c:pt>
                <c:pt idx="13500">
                  <c:v>120.98308168764</c:v>
                </c:pt>
                <c:pt idx="13501">
                  <c:v>122.14968173982</c:v>
                </c:pt>
                <c:pt idx="13502">
                  <c:v>120.62029515156</c:v>
                </c:pt>
                <c:pt idx="13503">
                  <c:v>121.73711369408</c:v>
                </c:pt>
                <c:pt idx="13504">
                  <c:v>120.25037225658</c:v>
                </c:pt>
                <c:pt idx="13505">
                  <c:v>121.33873186482</c:v>
                </c:pt>
                <c:pt idx="13506">
                  <c:v>119.5880465333</c:v>
                </c:pt>
                <c:pt idx="13507">
                  <c:v>120.7455492364</c:v>
                </c:pt>
                <c:pt idx="13508">
                  <c:v>122.36796964464</c:v>
                </c:pt>
                <c:pt idx="13509">
                  <c:v>120.65584719408</c:v>
                </c:pt>
                <c:pt idx="13510">
                  <c:v>121.79403156264</c:v>
                </c:pt>
                <c:pt idx="13511">
                  <c:v>120.08513067</c:v>
                </c:pt>
                <c:pt idx="13512">
                  <c:v>121.48102653622</c:v>
                </c:pt>
                <c:pt idx="13513">
                  <c:v>120.230206771</c:v>
                </c:pt>
                <c:pt idx="13514">
                  <c:v>121.18934408518</c:v>
                </c:pt>
                <c:pt idx="13515">
                  <c:v>119.5667176387</c:v>
                </c:pt>
                <c:pt idx="13516">
                  <c:v>120.91193435194</c:v>
                </c:pt>
                <c:pt idx="13517">
                  <c:v>122.14968173982</c:v>
                </c:pt>
                <c:pt idx="13518">
                  <c:v>120.59892932552</c:v>
                </c:pt>
                <c:pt idx="13519">
                  <c:v>121.644643783</c:v>
                </c:pt>
                <c:pt idx="13520">
                  <c:v>119.8721007794</c:v>
                </c:pt>
                <c:pt idx="13521">
                  <c:v>121.26762777978</c:v>
                </c:pt>
                <c:pt idx="13522">
                  <c:v>119.609332252</c:v>
                </c:pt>
                <c:pt idx="13523">
                  <c:v>120.7455492364</c:v>
                </c:pt>
                <c:pt idx="13524">
                  <c:v>122.0501187205</c:v>
                </c:pt>
                <c:pt idx="13525">
                  <c:v>120.3478560215</c:v>
                </c:pt>
                <c:pt idx="13526">
                  <c:v>121.73711369408</c:v>
                </c:pt>
                <c:pt idx="13527">
                  <c:v>120.47248251964</c:v>
                </c:pt>
                <c:pt idx="13528">
                  <c:v>121.36009769086</c:v>
                </c:pt>
                <c:pt idx="13529">
                  <c:v>119.5667176387</c:v>
                </c:pt>
                <c:pt idx="13530">
                  <c:v>120.79809861482</c:v>
                </c:pt>
                <c:pt idx="13531">
                  <c:v>121.7397175098</c:v>
                </c:pt>
                <c:pt idx="13532">
                  <c:v>120.48513683906</c:v>
                </c:pt>
                <c:pt idx="13533">
                  <c:v>121.3917629317</c:v>
                </c:pt>
                <c:pt idx="13534">
                  <c:v>119.69290020736</c:v>
                </c:pt>
                <c:pt idx="13535">
                  <c:v>121.17511461804</c:v>
                </c:pt>
                <c:pt idx="13536">
                  <c:v>119.4673267169</c:v>
                </c:pt>
                <c:pt idx="13537">
                  <c:v>120.5396001934</c:v>
                </c:pt>
                <c:pt idx="13538">
                  <c:v>121.45095260682</c:v>
                </c:pt>
                <c:pt idx="13539">
                  <c:v>119.98353119438</c:v>
                </c:pt>
                <c:pt idx="13540">
                  <c:v>120.8793876315</c:v>
                </c:pt>
                <c:pt idx="13541">
                  <c:v>119.49437635652</c:v>
                </c:pt>
                <c:pt idx="13542">
                  <c:v>120.56483626956</c:v>
                </c:pt>
                <c:pt idx="13543">
                  <c:v>120.62862595676</c:v>
                </c:pt>
                <c:pt idx="13544">
                  <c:v>109.5496812499</c:v>
                </c:pt>
                <c:pt idx="13545">
                  <c:v>100.3946870718</c:v>
                </c:pt>
                <c:pt idx="13546">
                  <c:v>92.25441030767998</c:v>
                </c:pt>
                <c:pt idx="13554">
                  <c:v>89.13962269100002</c:v>
                </c:pt>
                <c:pt idx="13555">
                  <c:v>94.9435160313</c:v>
                </c:pt>
                <c:pt idx="13556">
                  <c:v>102.041362808</c:v>
                </c:pt>
                <c:pt idx="13557">
                  <c:v>110.97914667264</c:v>
                </c:pt>
                <c:pt idx="13558">
                  <c:v>119.51077802062</c:v>
                </c:pt>
                <c:pt idx="13559">
                  <c:v>120.86523195248</c:v>
                </c:pt>
                <c:pt idx="13560">
                  <c:v>119.62199883206</c:v>
                </c:pt>
                <c:pt idx="13561">
                  <c:v>120.59631707748</c:v>
                </c:pt>
                <c:pt idx="13562">
                  <c:v>118.94562060466</c:v>
                </c:pt>
                <c:pt idx="13563">
                  <c:v>120.2778788391</c:v>
                </c:pt>
                <c:pt idx="13564">
                  <c:v>121.46674074488</c:v>
                </c:pt>
                <c:pt idx="13565">
                  <c:v>119.6662199334</c:v>
                </c:pt>
                <c:pt idx="13566">
                  <c:v>121.0067457163</c:v>
                </c:pt>
                <c:pt idx="13567">
                  <c:v>119.47819054042</c:v>
                </c:pt>
                <c:pt idx="13568">
                  <c:v>120.57506204576</c:v>
                </c:pt>
                <c:pt idx="13569">
                  <c:v>119.07481822792</c:v>
                </c:pt>
                <c:pt idx="13570">
                  <c:v>120.19294476498</c:v>
                </c:pt>
                <c:pt idx="13571">
                  <c:v>121.10733268764</c:v>
                </c:pt>
                <c:pt idx="13572">
                  <c:v>119.78957245248</c:v>
                </c:pt>
                <c:pt idx="13573">
                  <c:v>121.07523996944</c:v>
                </c:pt>
                <c:pt idx="13574">
                  <c:v>119.44987918238</c:v>
                </c:pt>
                <c:pt idx="13575">
                  <c:v>120.32320791292</c:v>
                </c:pt>
                <c:pt idx="13576">
                  <c:v>121.10809217416</c:v>
                </c:pt>
                <c:pt idx="13577">
                  <c:v>119.75096347966</c:v>
                </c:pt>
                <c:pt idx="13578">
                  <c:v>120.6567703458</c:v>
                </c:pt>
                <c:pt idx="13579">
                  <c:v>119.16877179636</c:v>
                </c:pt>
                <c:pt idx="13580">
                  <c:v>120.27593807528</c:v>
                </c:pt>
                <c:pt idx="13581">
                  <c:v>119.04453818552</c:v>
                </c:pt>
                <c:pt idx="13582">
                  <c:v>120.1253727512</c:v>
                </c:pt>
                <c:pt idx="13583">
                  <c:v>121.29099381476</c:v>
                </c:pt>
                <c:pt idx="13584">
                  <c:v>119.77218157994</c:v>
                </c:pt>
                <c:pt idx="13585">
                  <c:v>120.9307156262</c:v>
                </c:pt>
                <c:pt idx="13586">
                  <c:v>119.67632702032</c:v>
                </c:pt>
                <c:pt idx="13587">
                  <c:v>120.54926228898</c:v>
                </c:pt>
                <c:pt idx="13588">
                  <c:v>119.10312958596</c:v>
                </c:pt>
                <c:pt idx="13589">
                  <c:v>120.56800571944</c:v>
                </c:pt>
                <c:pt idx="13590">
                  <c:v>121.52413520812</c:v>
                </c:pt>
                <c:pt idx="13591">
                  <c:v>120.04767327062</c:v>
                </c:pt>
                <c:pt idx="13592">
                  <c:v>121.17090108524</c:v>
                </c:pt>
                <c:pt idx="13593">
                  <c:v>119.521391093</c:v>
                </c:pt>
                <c:pt idx="13594">
                  <c:v>120.9378026435</c:v>
                </c:pt>
                <c:pt idx="13595">
                  <c:v>119.49664693764</c:v>
                </c:pt>
                <c:pt idx="13596">
                  <c:v>121.12484938158</c:v>
                </c:pt>
                <c:pt idx="13597">
                  <c:v>123.18572958205</c:v>
                </c:pt>
                <c:pt idx="13598">
                  <c:v>135.37028869148</c:v>
                </c:pt>
                <c:pt idx="13599">
                  <c:v>148.8656620414</c:v>
                </c:pt>
                <c:pt idx="13600">
                  <c:v>146.8992141508</c:v>
                </c:pt>
                <c:pt idx="13601">
                  <c:v>147.9363804584</c:v>
                </c:pt>
                <c:pt idx="13602">
                  <c:v>146.2149264704</c:v>
                </c:pt>
                <c:pt idx="13603">
                  <c:v>147.7741741711199</c:v>
                </c:pt>
                <c:pt idx="13604">
                  <c:v>149.1948517913999</c:v>
                </c:pt>
                <c:pt idx="13605">
                  <c:v>146.9659678424401</c:v>
                </c:pt>
                <c:pt idx="13606">
                  <c:v>148.576521506</c:v>
                </c:pt>
                <c:pt idx="13607">
                  <c:v>146.7512438036</c:v>
                </c:pt>
                <c:pt idx="13608">
                  <c:v>148.39789657424</c:v>
                </c:pt>
                <c:pt idx="13609">
                  <c:v>146.4052699468</c:v>
                </c:pt>
                <c:pt idx="13610">
                  <c:v>148.21816504496</c:v>
                </c:pt>
                <c:pt idx="13611">
                  <c:v>148.79726449156</c:v>
                </c:pt>
                <c:pt idx="13612">
                  <c:v>146.7858517084</c:v>
                </c:pt>
                <c:pt idx="13613">
                  <c:v>148.25063024768</c:v>
                </c:pt>
                <c:pt idx="13614">
                  <c:v>146.2149264704</c:v>
                </c:pt>
                <c:pt idx="13615">
                  <c:v>147.70485997736</c:v>
                </c:pt>
                <c:pt idx="13616">
                  <c:v>145.6093933276</c:v>
                </c:pt>
                <c:pt idx="13617">
                  <c:v>147.0724996352</c:v>
                </c:pt>
                <c:pt idx="13618">
                  <c:v>148.161279244</c:v>
                </c:pt>
                <c:pt idx="13619">
                  <c:v>146.2668383276</c:v>
                </c:pt>
                <c:pt idx="13620">
                  <c:v>147.6163362324</c:v>
                </c:pt>
                <c:pt idx="13621">
                  <c:v>145.93766405864</c:v>
                </c:pt>
                <c:pt idx="13622">
                  <c:v>147.42872883392</c:v>
                </c:pt>
                <c:pt idx="13623">
                  <c:v>148.2131911012</c:v>
                </c:pt>
                <c:pt idx="13624">
                  <c:v>146.2581600536001</c:v>
                </c:pt>
                <c:pt idx="13625">
                  <c:v>147.23982781659</c:v>
                </c:pt>
                <c:pt idx="13626">
                  <c:v>145.68750555516</c:v>
                </c:pt>
                <c:pt idx="13627">
                  <c:v>147.03503274704</c:v>
                </c:pt>
                <c:pt idx="13628">
                  <c:v>146.8377635656</c:v>
                </c:pt>
                <c:pt idx="13629">
                  <c:v>147.21184090048</c:v>
                </c:pt>
                <c:pt idx="13630">
                  <c:v>148.44988221956</c:v>
                </c:pt>
                <c:pt idx="13631">
                  <c:v>146.4831114348</c:v>
                </c:pt>
                <c:pt idx="13632">
                  <c:v>148.18995399296</c:v>
                </c:pt>
                <c:pt idx="13633">
                  <c:v>146.1889968396</c:v>
                </c:pt>
                <c:pt idx="13634">
                  <c:v>136.1457618284</c:v>
                </c:pt>
                <c:pt idx="13635">
                  <c:v>126.0333110076</c:v>
                </c:pt>
                <c:pt idx="13636">
                  <c:v>117.1838383296</c:v>
                </c:pt>
                <c:pt idx="13708">
                  <c:v>125.63518887048</c:v>
                </c:pt>
                <c:pt idx="13709">
                  <c:v>144.01007298024</c:v>
                </c:pt>
                <c:pt idx="13710">
                  <c:v>144.4737718575</c:v>
                </c:pt>
                <c:pt idx="13711">
                  <c:v>146.02120969932</c:v>
                </c:pt>
                <c:pt idx="13712">
                  <c:v>144.39571760967</c:v>
                </c:pt>
                <c:pt idx="13713">
                  <c:v>144.82072087749</c:v>
                </c:pt>
                <c:pt idx="13714">
                  <c:v>143.05467307419</c:v>
                </c:pt>
                <c:pt idx="13715">
                  <c:v>144.32823049329</c:v>
                </c:pt>
                <c:pt idx="13716">
                  <c:v>145.67829428025</c:v>
                </c:pt>
                <c:pt idx="13717">
                  <c:v>142.66786388631</c:v>
                </c:pt>
                <c:pt idx="13718">
                  <c:v>143.6886188226</c:v>
                </c:pt>
                <c:pt idx="13719">
                  <c:v>141.43090666965</c:v>
                </c:pt>
                <c:pt idx="13720">
                  <c:v>142.06252591047</c:v>
                </c:pt>
                <c:pt idx="13721">
                  <c:v>141.28089845996</c:v>
                </c:pt>
                <c:pt idx="13722">
                  <c:v>136.745609133</c:v>
                </c:pt>
                <c:pt idx="13723">
                  <c:v>135.39530874722</c:v>
                </c:pt>
                <c:pt idx="13724">
                  <c:v>132.59139771859</c:v>
                </c:pt>
                <c:pt idx="13725">
                  <c:v>132.89515271355</c:v>
                </c:pt>
                <c:pt idx="13726">
                  <c:v>132.8557895574</c:v>
                </c:pt>
                <c:pt idx="13727">
                  <c:v>129.27782609712</c:v>
                </c:pt>
                <c:pt idx="13728">
                  <c:v>127.4499697008</c:v>
                </c:pt>
                <c:pt idx="13729">
                  <c:v>124.55735536504</c:v>
                </c:pt>
                <c:pt idx="13730">
                  <c:v>125.36723520429</c:v>
                </c:pt>
                <c:pt idx="13731">
                  <c:v>126.83902785918</c:v>
                </c:pt>
                <c:pt idx="13732">
                  <c:v>125.55421216052</c:v>
                </c:pt>
                <c:pt idx="13733">
                  <c:v>125.45476586342</c:v>
                </c:pt>
                <c:pt idx="13734">
                  <c:v>122.80499099099</c:v>
                </c:pt>
                <c:pt idx="13735">
                  <c:v>123.04447114285</c:v>
                </c:pt>
                <c:pt idx="13736">
                  <c:v>121.54696362915</c:v>
                </c:pt>
                <c:pt idx="13737">
                  <c:v>122.48215595166</c:v>
                </c:pt>
                <c:pt idx="13738">
                  <c:v>122.8003753082</c:v>
                </c:pt>
                <c:pt idx="13739">
                  <c:v>120.6106245489</c:v>
                </c:pt>
                <c:pt idx="13740">
                  <c:v>121.30397194934</c:v>
                </c:pt>
                <c:pt idx="13741">
                  <c:v>119.9409903692</c:v>
                </c:pt>
                <c:pt idx="13742">
                  <c:v>120.76614219934</c:v>
                </c:pt>
                <c:pt idx="13743">
                  <c:v>121.89842441542</c:v>
                </c:pt>
                <c:pt idx="13744">
                  <c:v>120.58608513158</c:v>
                </c:pt>
                <c:pt idx="13745">
                  <c:v>121.2627316488</c:v>
                </c:pt>
                <c:pt idx="13746">
                  <c:v>119.49317811912</c:v>
                </c:pt>
                <c:pt idx="13747">
                  <c:v>120.14466552728</c:v>
                </c:pt>
                <c:pt idx="13748">
                  <c:v>118.38406985094</c:v>
                </c:pt>
                <c:pt idx="13749">
                  <c:v>119.65274566186</c:v>
                </c:pt>
                <c:pt idx="13750">
                  <c:v>120.53073154976</c:v>
                </c:pt>
                <c:pt idx="13751">
                  <c:v>119.01545599268</c:v>
                </c:pt>
                <c:pt idx="13752">
                  <c:v>120.3624895066</c:v>
                </c:pt>
                <c:pt idx="13753">
                  <c:v>118.3586755924</c:v>
                </c:pt>
                <c:pt idx="13754">
                  <c:v>119.54157556698</c:v>
                </c:pt>
                <c:pt idx="13755">
                  <c:v>120.5517592717</c:v>
                </c:pt>
                <c:pt idx="13756">
                  <c:v>118.56330594344</c:v>
                </c:pt>
                <c:pt idx="13757">
                  <c:v>119.82927091738</c:v>
                </c:pt>
                <c:pt idx="13758">
                  <c:v>118.33065938684</c:v>
                </c:pt>
                <c:pt idx="13759">
                  <c:v>119.33204713542</c:v>
                </c:pt>
                <c:pt idx="13760">
                  <c:v>120.57282964622</c:v>
                </c:pt>
                <c:pt idx="13761">
                  <c:v>118.687802141</c:v>
                </c:pt>
                <c:pt idx="13762">
                  <c:v>119.962513879</c:v>
                </c:pt>
                <c:pt idx="13763">
                  <c:v>118.23962800768</c:v>
                </c:pt>
                <c:pt idx="13764">
                  <c:v>119.29002282708</c:v>
                </c:pt>
                <c:pt idx="13765">
                  <c:v>119.99757429976</c:v>
                </c:pt>
                <c:pt idx="13766">
                  <c:v>118.8208578285</c:v>
                </c:pt>
                <c:pt idx="13767">
                  <c:v>119.97633470766</c:v>
                </c:pt>
                <c:pt idx="13768">
                  <c:v>118.24869829332</c:v>
                </c:pt>
                <c:pt idx="13769">
                  <c:v>119.57716764516</c:v>
                </c:pt>
                <c:pt idx="13770">
                  <c:v>117.948116653</c:v>
                </c:pt>
                <c:pt idx="13771">
                  <c:v>119.25502385904</c:v>
                </c:pt>
                <c:pt idx="13772">
                  <c:v>117.6125549943</c:v>
                </c:pt>
                <c:pt idx="13773">
                  <c:v>118.98192972156</c:v>
                </c:pt>
                <c:pt idx="13774">
                  <c:v>119.8705300568</c:v>
                </c:pt>
                <c:pt idx="13775">
                  <c:v>118.60375352432</c:v>
                </c:pt>
                <c:pt idx="13776">
                  <c:v>119.45106735766</c:v>
                </c:pt>
                <c:pt idx="13777">
                  <c:v>118.1485540507</c:v>
                </c:pt>
                <c:pt idx="13778">
                  <c:v>119.03164716158</c:v>
                </c:pt>
                <c:pt idx="13779">
                  <c:v>120.43851694376</c:v>
                </c:pt>
                <c:pt idx="13780">
                  <c:v>118.8838730021</c:v>
                </c:pt>
                <c:pt idx="13781">
                  <c:v>119.99034281044</c:v>
                </c:pt>
                <c:pt idx="13782">
                  <c:v>118.44970697156</c:v>
                </c:pt>
                <c:pt idx="13783">
                  <c:v>119.4091593405</c:v>
                </c:pt>
                <c:pt idx="13784">
                  <c:v>118.23260266738</c:v>
                </c:pt>
                <c:pt idx="13785">
                  <c:v>119.29002282708</c:v>
                </c:pt>
                <c:pt idx="13786">
                  <c:v>120.22003271918</c:v>
                </c:pt>
                <c:pt idx="13787">
                  <c:v>118.72405251636</c:v>
                </c:pt>
                <c:pt idx="13788">
                  <c:v>119.77965851452</c:v>
                </c:pt>
                <c:pt idx="13789">
                  <c:v>118.34466748962</c:v>
                </c:pt>
                <c:pt idx="13790">
                  <c:v>119.15048571734</c:v>
                </c:pt>
                <c:pt idx="13791">
                  <c:v>120.18509520386</c:v>
                </c:pt>
                <c:pt idx="13792">
                  <c:v>119.01545599268</c:v>
                </c:pt>
                <c:pt idx="13793">
                  <c:v>120.0256396974</c:v>
                </c:pt>
                <c:pt idx="13794">
                  <c:v>119.33816541296</c:v>
                </c:pt>
                <c:pt idx="13795">
                  <c:v>118.95475912604</c:v>
                </c:pt>
                <c:pt idx="13796">
                  <c:v>120.01733562604</c:v>
                </c:pt>
                <c:pt idx="13797">
                  <c:v>118.86109630566</c:v>
                </c:pt>
                <c:pt idx="13798">
                  <c:v>119.84325726532</c:v>
                </c:pt>
                <c:pt idx="13799">
                  <c:v>121.08633337354</c:v>
                </c:pt>
                <c:pt idx="13800">
                  <c:v>119.17681070282</c:v>
                </c:pt>
                <c:pt idx="13801">
                  <c:v>120.24308255024</c:v>
                </c:pt>
                <c:pt idx="13802">
                  <c:v>119.00619555298</c:v>
                </c:pt>
                <c:pt idx="13803">
                  <c:v>120.242227446</c:v>
                </c:pt>
                <c:pt idx="13804">
                  <c:v>121.15661984784</c:v>
                </c:pt>
                <c:pt idx="13805">
                  <c:v>119.58245918756</c:v>
                </c:pt>
                <c:pt idx="13806">
                  <c:v>120.67170726618</c:v>
                </c:pt>
                <c:pt idx="13807">
                  <c:v>119.18894038616</c:v>
                </c:pt>
                <c:pt idx="13808">
                  <c:v>120.446393463</c:v>
                </c:pt>
                <c:pt idx="13809">
                  <c:v>118.9187437119</c:v>
                </c:pt>
                <c:pt idx="13810">
                  <c:v>119.66680295672</c:v>
                </c:pt>
                <c:pt idx="13811">
                  <c:v>121.1927310958</c:v>
                </c:pt>
                <c:pt idx="13812">
                  <c:v>119.3693214186</c:v>
                </c:pt>
                <c:pt idx="13813">
                  <c:v>120.4323115721</c:v>
                </c:pt>
                <c:pt idx="13814">
                  <c:v>118.9258060584</c:v>
                </c:pt>
                <c:pt idx="13815">
                  <c:v>120.1842673486</c:v>
                </c:pt>
                <c:pt idx="13816">
                  <c:v>121.24915704356</c:v>
                </c:pt>
                <c:pt idx="13817">
                  <c:v>119.7188390333</c:v>
                </c:pt>
                <c:pt idx="13818">
                  <c:v>120.7836858514</c:v>
                </c:pt>
                <c:pt idx="13819">
                  <c:v>119.0947459471</c:v>
                </c:pt>
                <c:pt idx="13820">
                  <c:v>120.33943870494</c:v>
                </c:pt>
                <c:pt idx="13821">
                  <c:v>121.4607114708</c:v>
                </c:pt>
                <c:pt idx="13822">
                  <c:v>119.9233616555</c:v>
                </c:pt>
                <c:pt idx="13823">
                  <c:v>121.0516662264</c:v>
                </c:pt>
                <c:pt idx="13824">
                  <c:v>119.62382668446</c:v>
                </c:pt>
                <c:pt idx="13825">
                  <c:v>120.71879233312</c:v>
                </c:pt>
                <c:pt idx="13826">
                  <c:v>120.8600602113</c:v>
                </c:pt>
                <c:pt idx="13827">
                  <c:v>120.16072193446</c:v>
                </c:pt>
                <c:pt idx="13828">
                  <c:v>121.4808964239</c:v>
                </c:pt>
                <c:pt idx="13829">
                  <c:v>119.7227013137</c:v>
                </c:pt>
                <c:pt idx="13830">
                  <c:v>121.03505707434</c:v>
                </c:pt>
                <c:pt idx="13831">
                  <c:v>119.33416095918</c:v>
                </c:pt>
                <c:pt idx="13832">
                  <c:v>120.59631707748</c:v>
                </c:pt>
                <c:pt idx="13833">
                  <c:v>121.5382662911</c:v>
                </c:pt>
                <c:pt idx="13834">
                  <c:v>120.18584541228</c:v>
                </c:pt>
                <c:pt idx="13835">
                  <c:v>121.11999114846</c:v>
                </c:pt>
                <c:pt idx="13836">
                  <c:v>119.57728029356</c:v>
                </c:pt>
                <c:pt idx="13837">
                  <c:v>120.63878411454</c:v>
                </c:pt>
                <c:pt idx="13838">
                  <c:v>121.8063909886</c:v>
                </c:pt>
                <c:pt idx="13839">
                  <c:v>120.25662380738</c:v>
                </c:pt>
                <c:pt idx="13840">
                  <c:v>121.7823321231</c:v>
                </c:pt>
                <c:pt idx="13841">
                  <c:v>120.06861284474</c:v>
                </c:pt>
                <c:pt idx="13842">
                  <c:v>121.13902965664</c:v>
                </c:pt>
                <c:pt idx="13843">
                  <c:v>119.40741214532</c:v>
                </c:pt>
                <c:pt idx="13844">
                  <c:v>120.69952733206</c:v>
                </c:pt>
                <c:pt idx="13845">
                  <c:v>121.78412441902</c:v>
                </c:pt>
                <c:pt idx="13846">
                  <c:v>120.24580163128</c:v>
                </c:pt>
                <c:pt idx="13847">
                  <c:v>121.66596635838</c:v>
                </c:pt>
                <c:pt idx="13848">
                  <c:v>120.0047800564</c:v>
                </c:pt>
                <c:pt idx="13849">
                  <c:v>121.06841523982</c:v>
                </c:pt>
                <c:pt idx="13850">
                  <c:v>121.80821777912</c:v>
                </c:pt>
                <c:pt idx="13851">
                  <c:v>120.0938913687</c:v>
                </c:pt>
                <c:pt idx="13852">
                  <c:v>120.8875547715</c:v>
                </c:pt>
                <c:pt idx="13853">
                  <c:v>122.14968173982</c:v>
                </c:pt>
                <c:pt idx="13854">
                  <c:v>120.69339883622</c:v>
                </c:pt>
                <c:pt idx="13855">
                  <c:v>121.48811964446</c:v>
                </c:pt>
                <c:pt idx="13856">
                  <c:v>120.04494727508</c:v>
                </c:pt>
                <c:pt idx="13857">
                  <c:v>121.02115563852</c:v>
                </c:pt>
                <c:pt idx="13858">
                  <c:v>122.06152894898</c:v>
                </c:pt>
                <c:pt idx="13859">
                  <c:v>120.33709058214</c:v>
                </c:pt>
                <c:pt idx="13860">
                  <c:v>121.49860176692</c:v>
                </c:pt>
                <c:pt idx="13861">
                  <c:v>119.959422896</c:v>
                </c:pt>
                <c:pt idx="13862">
                  <c:v>121.22286556556</c:v>
                </c:pt>
                <c:pt idx="13863">
                  <c:v>122.55429076216</c:v>
                </c:pt>
                <c:pt idx="13864">
                  <c:v>120.73747795244</c:v>
                </c:pt>
                <c:pt idx="13865">
                  <c:v>121.40278609228</c:v>
                </c:pt>
                <c:pt idx="13866">
                  <c:v>120.24492930962</c:v>
                </c:pt>
                <c:pt idx="13867">
                  <c:v>121.49602377268</c:v>
                </c:pt>
                <c:pt idx="13868">
                  <c:v>122.40777727992</c:v>
                </c:pt>
                <c:pt idx="13869">
                  <c:v>120.78743155962</c:v>
                </c:pt>
                <c:pt idx="13870">
                  <c:v>121.77248544508</c:v>
                </c:pt>
                <c:pt idx="13871">
                  <c:v>120.73808166872</c:v>
                </c:pt>
                <c:pt idx="13872">
                  <c:v>121.08724000306</c:v>
                </c:pt>
                <c:pt idx="13873">
                  <c:v>122.7963703314</c:v>
                </c:pt>
                <c:pt idx="13874">
                  <c:v>121.0388135022</c:v>
                </c:pt>
                <c:pt idx="13875">
                  <c:v>122.1132281509</c:v>
                </c:pt>
                <c:pt idx="13876">
                  <c:v>120.6090650626</c:v>
                </c:pt>
                <c:pt idx="13877">
                  <c:v>121.44598411674</c:v>
                </c:pt>
                <c:pt idx="13878">
                  <c:v>122.51138099638</c:v>
                </c:pt>
                <c:pt idx="13879">
                  <c:v>120.94545713252</c:v>
                </c:pt>
                <c:pt idx="13880">
                  <c:v>122.2063374095</c:v>
                </c:pt>
                <c:pt idx="13881">
                  <c:v>120.46636329372</c:v>
                </c:pt>
                <c:pt idx="13882">
                  <c:v>121.7264632652</c:v>
                </c:pt>
                <c:pt idx="13883">
                  <c:v>122.9183442936</c:v>
                </c:pt>
                <c:pt idx="13884">
                  <c:v>121.1534363125999</c:v>
                </c:pt>
                <c:pt idx="13885">
                  <c:v>122.3945891469</c:v>
                </c:pt>
                <c:pt idx="13886">
                  <c:v>120.80888401385</c:v>
                </c:pt>
                <c:pt idx="13887">
                  <c:v>121.84208548765</c:v>
                </c:pt>
                <c:pt idx="13888">
                  <c:v>122.86813255165</c:v>
                </c:pt>
                <c:pt idx="13889">
                  <c:v>121.3039778969</c:v>
                </c:pt>
                <c:pt idx="13890">
                  <c:v>122.58275153308</c:v>
                </c:pt>
                <c:pt idx="13891">
                  <c:v>121.02312672818</c:v>
                </c:pt>
                <c:pt idx="13892">
                  <c:v>122.07247585791</c:v>
                </c:pt>
                <c:pt idx="13893">
                  <c:v>123.15057906782</c:v>
                </c:pt>
                <c:pt idx="13894">
                  <c:v>121.2107088228</c:v>
                </c:pt>
                <c:pt idx="13895">
                  <c:v>122.44619150183</c:v>
                </c:pt>
                <c:pt idx="13896">
                  <c:v>120.90094373702</c:v>
                </c:pt>
                <c:pt idx="13897">
                  <c:v>122.0221780672</c:v>
                </c:pt>
                <c:pt idx="13898">
                  <c:v>123.33246009148</c:v>
                </c:pt>
                <c:pt idx="13899">
                  <c:v>121.76294439713</c:v>
                </c:pt>
                <c:pt idx="13900">
                  <c:v>123.03826476683</c:v>
                </c:pt>
                <c:pt idx="13901">
                  <c:v>121.48049478485</c:v>
                </c:pt>
                <c:pt idx="13902">
                  <c:v>122.60552165046</c:v>
                </c:pt>
                <c:pt idx="13903">
                  <c:v>123.7954884852</c:v>
                </c:pt>
                <c:pt idx="13904">
                  <c:v>122.43167717365</c:v>
                </c:pt>
                <c:pt idx="13905">
                  <c:v>123.55866608007</c:v>
                </c:pt>
                <c:pt idx="13906">
                  <c:v>121.49653601571</c:v>
                </c:pt>
                <c:pt idx="13907">
                  <c:v>122.7786364365</c:v>
                </c:pt>
                <c:pt idx="13908">
                  <c:v>123.9397508069</c:v>
                </c:pt>
                <c:pt idx="13909">
                  <c:v>122.46782620592</c:v>
                </c:pt>
                <c:pt idx="13910">
                  <c:v>123.3916416819</c:v>
                </c:pt>
                <c:pt idx="13911">
                  <c:v>121.86991535598</c:v>
                </c:pt>
                <c:pt idx="13912">
                  <c:v>123.12522908075</c:v>
                </c:pt>
                <c:pt idx="13913">
                  <c:v>121.54310497095</c:v>
                </c:pt>
                <c:pt idx="13914">
                  <c:v>122.65564304916</c:v>
                </c:pt>
                <c:pt idx="13915">
                  <c:v>123.49258145836</c:v>
                </c:pt>
                <c:pt idx="13916">
                  <c:v>122.10659942416</c:v>
                </c:pt>
                <c:pt idx="13917">
                  <c:v>123.1829884701</c:v>
                </c:pt>
                <c:pt idx="13918">
                  <c:v>123.32024937635</c:v>
                </c:pt>
                <c:pt idx="13919">
                  <c:v>122.51838214291</c:v>
                </c:pt>
                <c:pt idx="13920">
                  <c:v>123.57311690828</c:v>
                </c:pt>
                <c:pt idx="13921">
                  <c:v>121.91153520507</c:v>
                </c:pt>
                <c:pt idx="13922">
                  <c:v>122.67765281131</c:v>
                </c:pt>
                <c:pt idx="13923">
                  <c:v>123.95599797061</c:v>
                </c:pt>
                <c:pt idx="13924">
                  <c:v>122.30166364325</c:v>
                </c:pt>
                <c:pt idx="13925">
                  <c:v>123.38530006504</c:v>
                </c:pt>
                <c:pt idx="13926">
                  <c:v>121.73816919004</c:v>
                </c:pt>
                <c:pt idx="13927">
                  <c:v>123.00190368425</c:v>
                </c:pt>
                <c:pt idx="13928">
                  <c:v>123.67288743612</c:v>
                </c:pt>
                <c:pt idx="13929">
                  <c:v>122.18605701757</c:v>
                </c:pt>
                <c:pt idx="13930">
                  <c:v>123.414387278</c:v>
                </c:pt>
                <c:pt idx="13931">
                  <c:v>121.74541656589</c:v>
                </c:pt>
                <c:pt idx="13932">
                  <c:v>122.82900906419</c:v>
                </c:pt>
                <c:pt idx="13933">
                  <c:v>123.86761964605</c:v>
                </c:pt>
                <c:pt idx="13934">
                  <c:v>122.7052234845</c:v>
                </c:pt>
                <c:pt idx="13935">
                  <c:v>123.44211157013</c:v>
                </c:pt>
                <c:pt idx="13936">
                  <c:v>122.12829762822</c:v>
                </c:pt>
                <c:pt idx="13937">
                  <c:v>123.21189012652</c:v>
                </c:pt>
                <c:pt idx="13938">
                  <c:v>121.49492101702</c:v>
                </c:pt>
                <c:pt idx="13939">
                  <c:v>122.60552165046</c:v>
                </c:pt>
                <c:pt idx="13940">
                  <c:v>124.10046232922</c:v>
                </c:pt>
                <c:pt idx="13941">
                  <c:v>122.01490736845</c:v>
                </c:pt>
                <c:pt idx="13942">
                  <c:v>123.31951052105</c:v>
                </c:pt>
                <c:pt idx="13943">
                  <c:v>121.7473143069</c:v>
                </c:pt>
                <c:pt idx="13944">
                  <c:v>122.62691124302</c:v>
                </c:pt>
                <c:pt idx="13945">
                  <c:v>121.12218102427</c:v>
                </c:pt>
                <c:pt idx="13946">
                  <c:v>122.41802448098</c:v>
                </c:pt>
                <c:pt idx="13947">
                  <c:v>123.60799131572</c:v>
                </c:pt>
                <c:pt idx="13948">
                  <c:v>122.07183875763</c:v>
                </c:pt>
                <c:pt idx="13949">
                  <c:v>122.99408730338</c:v>
                </c:pt>
                <c:pt idx="13950">
                  <c:v>121.28903642103</c:v>
                </c:pt>
                <c:pt idx="13951">
                  <c:v>122.5693046985</c:v>
                </c:pt>
                <c:pt idx="13952">
                  <c:v>120.8650229864</c:v>
                </c:pt>
                <c:pt idx="13953">
                  <c:v>122.33870212841</c:v>
                </c:pt>
                <c:pt idx="13954">
                  <c:v>122.71745370135</c:v>
                </c:pt>
                <c:pt idx="13955">
                  <c:v>121.34654458139</c:v>
                </c:pt>
                <c:pt idx="13956">
                  <c:v>122.39589371112</c:v>
                </c:pt>
                <c:pt idx="13957">
                  <c:v>122.0932314463</c:v>
                </c:pt>
                <c:pt idx="13958">
                  <c:v>122.17332536588</c:v>
                </c:pt>
                <c:pt idx="13959">
                  <c:v>123.26767461588</c:v>
                </c:pt>
                <c:pt idx="13960">
                  <c:v>121.52623573291</c:v>
                </c:pt>
                <c:pt idx="13961">
                  <c:v>122.85007094208</c:v>
                </c:pt>
                <c:pt idx="13962">
                  <c:v>121.25897468052</c:v>
                </c:pt>
                <c:pt idx="13963">
                  <c:v>122.16590476889</c:v>
                </c:pt>
                <c:pt idx="13964">
                  <c:v>123.31589317925</c:v>
                </c:pt>
                <c:pt idx="13965">
                  <c:v>121.61966464389</c:v>
                </c:pt>
                <c:pt idx="13966">
                  <c:v>122.69055748415</c:v>
                </c:pt>
                <c:pt idx="13967">
                  <c:v>120.6663764678</c:v>
                </c:pt>
                <c:pt idx="13968">
                  <c:v>122.13715068871</c:v>
                </c:pt>
                <c:pt idx="13969">
                  <c:v>123.17212277835</c:v>
                </c:pt>
                <c:pt idx="13970">
                  <c:v>121.58374389327</c:v>
                </c:pt>
                <c:pt idx="13971">
                  <c:v>122.2421788125999</c:v>
                </c:pt>
                <c:pt idx="13972">
                  <c:v>120.7308300238</c:v>
                </c:pt>
                <c:pt idx="13973">
                  <c:v>121.9784118939</c:v>
                </c:pt>
                <c:pt idx="13974">
                  <c:v>122.8653314699</c:v>
                </c:pt>
                <c:pt idx="13975">
                  <c:v>121.3109991272</c:v>
                </c:pt>
                <c:pt idx="13976">
                  <c:v>122.62418462725</c:v>
                </c:pt>
                <c:pt idx="13977">
                  <c:v>120.788141429</c:v>
                </c:pt>
                <c:pt idx="13978">
                  <c:v>122.0286672603</c:v>
                </c:pt>
                <c:pt idx="13979">
                  <c:v>122.66871680424</c:v>
                </c:pt>
                <c:pt idx="13980">
                  <c:v>121.4187974493</c:v>
                </c:pt>
                <c:pt idx="13981">
                  <c:v>122.4519989231</c:v>
                </c:pt>
                <c:pt idx="13982">
                  <c:v>120.6305350647</c:v>
                </c:pt>
                <c:pt idx="13983">
                  <c:v>121.9353981862</c:v>
                </c:pt>
                <c:pt idx="13984">
                  <c:v>122.7363808082</c:v>
                </c:pt>
                <c:pt idx="13985">
                  <c:v>121.1319227608</c:v>
                </c:pt>
                <c:pt idx="13986">
                  <c:v>122.01085401216</c:v>
                </c:pt>
                <c:pt idx="13987">
                  <c:v>120.7093600217</c:v>
                </c:pt>
                <c:pt idx="13988">
                  <c:v>121.41737760622</c:v>
                </c:pt>
                <c:pt idx="13989">
                  <c:v>122.7149108061</c:v>
                </c:pt>
                <c:pt idx="13990">
                  <c:v>121.2250755691</c:v>
                </c:pt>
                <c:pt idx="13991">
                  <c:v>121.95094698524</c:v>
                </c:pt>
                <c:pt idx="13992">
                  <c:v>120.8740649871</c:v>
                </c:pt>
                <c:pt idx="13993">
                  <c:v>122.0129331918</c:v>
                </c:pt>
                <c:pt idx="13994">
                  <c:v>120.5517536574</c:v>
                </c:pt>
                <c:pt idx="13995">
                  <c:v>121.43168086148</c:v>
                </c:pt>
                <c:pt idx="13996">
                  <c:v>122.4006596504</c:v>
                </c:pt>
                <c:pt idx="13997">
                  <c:v>121.0527098095</c:v>
                </c:pt>
                <c:pt idx="13998">
                  <c:v>121.9866219332</c:v>
                </c:pt>
                <c:pt idx="13999">
                  <c:v>120.28722302372</c:v>
                </c:pt>
                <c:pt idx="14000">
                  <c:v>121.7248323819</c:v>
                </c:pt>
                <c:pt idx="14001">
                  <c:v>122.33946151828</c:v>
                </c:pt>
                <c:pt idx="14002">
                  <c:v>121.332512679</c:v>
                </c:pt>
                <c:pt idx="14003">
                  <c:v>122.1538865647599</c:v>
                </c:pt>
                <c:pt idx="14004">
                  <c:v>120.32344023524</c:v>
                </c:pt>
                <c:pt idx="14005">
                  <c:v>121.49602377268</c:v>
                </c:pt>
                <c:pt idx="14006">
                  <c:v>122.13990463376</c:v>
                </c:pt>
                <c:pt idx="14007">
                  <c:v>120.708920634</c:v>
                </c:pt>
                <c:pt idx="14008">
                  <c:v>121.7225318379</c:v>
                </c:pt>
                <c:pt idx="14009">
                  <c:v>120.38771712726</c:v>
                </c:pt>
                <c:pt idx="14010">
                  <c:v>120.96418271122</c:v>
                </c:pt>
                <c:pt idx="14011">
                  <c:v>122.01876675944</c:v>
                </c:pt>
                <c:pt idx="14012">
                  <c:v>120.7094751582</c:v>
                </c:pt>
                <c:pt idx="14013">
                  <c:v>121.52979163852</c:v>
                </c:pt>
                <c:pt idx="14014">
                  <c:v>119.8953012744</c:v>
                </c:pt>
                <c:pt idx="14015">
                  <c:v>120.94992864804</c:v>
                </c:pt>
                <c:pt idx="14016">
                  <c:v>122.0472748858</c:v>
                </c:pt>
                <c:pt idx="14017">
                  <c:v>120.62324867868</c:v>
                </c:pt>
                <c:pt idx="14018">
                  <c:v>121.69397451946</c:v>
                </c:pt>
                <c:pt idx="14019">
                  <c:v>119.92380940076</c:v>
                </c:pt>
                <c:pt idx="14020">
                  <c:v>121.20142587664</c:v>
                </c:pt>
                <c:pt idx="14021">
                  <c:v>121.92914662448</c:v>
                </c:pt>
                <c:pt idx="14022">
                  <c:v>120.60787445714</c:v>
                </c:pt>
                <c:pt idx="14023">
                  <c:v>121.73377214668</c:v>
                </c:pt>
                <c:pt idx="14024">
                  <c:v>120.05920133826</c:v>
                </c:pt>
                <c:pt idx="14025">
                  <c:v>120.84792337514</c:v>
                </c:pt>
                <c:pt idx="14026">
                  <c:v>121.50056201896</c:v>
                </c:pt>
                <c:pt idx="14278">
                  <c:v>119.2425844005</c:v>
                </c:pt>
                <c:pt idx="14279">
                  <c:v>120.48046069748</c:v>
                </c:pt>
                <c:pt idx="14280">
                  <c:v>120.64266385886</c:v>
                </c:pt>
                <c:pt idx="14281">
                  <c:v>119.88807399972</c:v>
                </c:pt>
                <c:pt idx="14282">
                  <c:v>120.8542182861</c:v>
                </c:pt>
                <c:pt idx="14283">
                  <c:v>119.26044252304</c:v>
                </c:pt>
                <c:pt idx="14284">
                  <c:v>120.19837383554</c:v>
                </c:pt>
                <c:pt idx="14285">
                  <c:v>121.44643572754</c:v>
                </c:pt>
                <c:pt idx="14286">
                  <c:v>119.89227430946</c:v>
                </c:pt>
                <c:pt idx="14287">
                  <c:v>120.62148269002</c:v>
                </c:pt>
                <c:pt idx="14288">
                  <c:v>119.07006926464</c:v>
                </c:pt>
                <c:pt idx="14289">
                  <c:v>120.057351843</c:v>
                </c:pt>
                <c:pt idx="14290">
                  <c:v>120.72088643452</c:v>
                </c:pt>
                <c:pt idx="14291">
                  <c:v>80.19596966906</c:v>
                </c:pt>
                <c:pt idx="14329">
                  <c:v>120.9250921494</c:v>
                </c:pt>
                <c:pt idx="14330">
                  <c:v>119.56025828686</c:v>
                </c:pt>
                <c:pt idx="14331">
                  <c:v>120.50686904004</c:v>
                </c:pt>
                <c:pt idx="14332">
                  <c:v>118.90327030734</c:v>
                </c:pt>
                <c:pt idx="14333">
                  <c:v>119.92053647542</c:v>
                </c:pt>
                <c:pt idx="14334">
                  <c:v>120.69908980662</c:v>
                </c:pt>
                <c:pt idx="14335">
                  <c:v>119.35537905946</c:v>
                </c:pt>
                <c:pt idx="14336">
                  <c:v>120.14902256968</c:v>
                </c:pt>
                <c:pt idx="14337">
                  <c:v>121.15744344002</c:v>
                </c:pt>
                <c:pt idx="14338">
                  <c:v>119.5143164111</c:v>
                </c:pt>
                <c:pt idx="14339">
                  <c:v>120.60034439804</c:v>
                </c:pt>
                <c:pt idx="14340">
                  <c:v>118.7709052585</c:v>
                </c:pt>
                <c:pt idx="14341">
                  <c:v>119.7212830869</c:v>
                </c:pt>
                <c:pt idx="14342">
                  <c:v>120.76254755942</c:v>
                </c:pt>
                <c:pt idx="14343">
                  <c:v>118.8835603857</c:v>
                </c:pt>
                <c:pt idx="14344">
                  <c:v>120.03617067416</c:v>
                </c:pt>
                <c:pt idx="14345">
                  <c:v>121.06577271334</c:v>
                </c:pt>
                <c:pt idx="14346">
                  <c:v>118.95701638464</c:v>
                </c:pt>
                <c:pt idx="14347">
                  <c:v>120.34647050998</c:v>
                </c:pt>
                <c:pt idx="14348">
                  <c:v>118.5175168265</c:v>
                </c:pt>
                <c:pt idx="14349">
                  <c:v>119.5241794164</c:v>
                </c:pt>
                <c:pt idx="14350">
                  <c:v>120.97310887514</c:v>
                </c:pt>
                <c:pt idx="14351">
                  <c:v>119.1828782833</c:v>
                </c:pt>
                <c:pt idx="14352">
                  <c:v>119.9043476686</c:v>
                </c:pt>
                <c:pt idx="14353">
                  <c:v>121.09398568722</c:v>
                </c:pt>
                <c:pt idx="14354">
                  <c:v>119.2637286379</c:v>
                </c:pt>
                <c:pt idx="14355">
                  <c:v>120.47342889244</c:v>
                </c:pt>
                <c:pt idx="14356">
                  <c:v>118.7498038232</c:v>
                </c:pt>
                <c:pt idx="14357">
                  <c:v>119.848020105</c:v>
                </c:pt>
                <c:pt idx="14358">
                  <c:v>118.5834597805</c:v>
                </c:pt>
                <c:pt idx="14359">
                  <c:v>119.4115242892001</c:v>
                </c:pt>
                <c:pt idx="14360">
                  <c:v>120.70612161166</c:v>
                </c:pt>
                <c:pt idx="14361">
                  <c:v>119.35537905946</c:v>
                </c:pt>
                <c:pt idx="14362">
                  <c:v>119.9958585584</c:v>
                </c:pt>
                <c:pt idx="14363">
                  <c:v>118.69631167602</c:v>
                </c:pt>
                <c:pt idx="14364">
                  <c:v>119.70473254636</c:v>
                </c:pt>
                <c:pt idx="14365">
                  <c:v>120.5238224619</c:v>
                </c:pt>
                <c:pt idx="14366">
                  <c:v>118.841314713</c:v>
                </c:pt>
                <c:pt idx="14367">
                  <c:v>119.8621019959</c:v>
                </c:pt>
                <c:pt idx="14368">
                  <c:v>121.06577271334</c:v>
                </c:pt>
                <c:pt idx="14369">
                  <c:v>119.43675217136</c:v>
                </c:pt>
                <c:pt idx="14370">
                  <c:v>112.09559058646</c:v>
                </c:pt>
                <c:pt idx="14371">
                  <c:v>90.95690221969987</c:v>
                </c:pt>
                <c:pt idx="14421">
                  <c:v>106.8174343852</c:v>
                </c:pt>
                <c:pt idx="14422">
                  <c:v>120.70682913966</c:v>
                </c:pt>
                <c:pt idx="14423">
                  <c:v>119.02730285894</c:v>
                </c:pt>
                <c:pt idx="14424">
                  <c:v>119.89167694714</c:v>
                </c:pt>
                <c:pt idx="14425">
                  <c:v>118.21911522284</c:v>
                </c:pt>
                <c:pt idx="14426">
                  <c:v>119.18894038616</c:v>
                </c:pt>
                <c:pt idx="14427">
                  <c:v>120.20085197938</c:v>
                </c:pt>
                <c:pt idx="14428">
                  <c:v>118.61267675158</c:v>
                </c:pt>
                <c:pt idx="14429">
                  <c:v>119.32413271414</c:v>
                </c:pt>
                <c:pt idx="14430">
                  <c:v>119.7019248302</c:v>
                </c:pt>
                <c:pt idx="14431">
                  <c:v>105.7313664704</c:v>
                </c:pt>
                <c:pt idx="14432">
                  <c:v>94.69827000826001</c:v>
                </c:pt>
                <c:pt idx="14480">
                  <c:v>87.98704398712</c:v>
                </c:pt>
                <c:pt idx="14481">
                  <c:v>109.64319132638</c:v>
                </c:pt>
                <c:pt idx="14482">
                  <c:v>119.5556082658</c:v>
                </c:pt>
                <c:pt idx="14483">
                  <c:v>120.67170726618</c:v>
                </c:pt>
                <c:pt idx="14484">
                  <c:v>118.99918826922</c:v>
                </c:pt>
                <c:pt idx="14485">
                  <c:v>119.70293027712</c:v>
                </c:pt>
                <c:pt idx="14486">
                  <c:v>118.5315559153</c:v>
                </c:pt>
                <c:pt idx="14487">
                  <c:v>119.26623414422</c:v>
                </c:pt>
                <c:pt idx="14488">
                  <c:v>120.20085197938</c:v>
                </c:pt>
                <c:pt idx="14489">
                  <c:v>118.54944028838</c:v>
                </c:pt>
                <c:pt idx="14490">
                  <c:v>119.7212830869</c:v>
                </c:pt>
                <c:pt idx="14491">
                  <c:v>120.23608752712</c:v>
                </c:pt>
                <c:pt idx="14492">
                  <c:v>118.76025698394</c:v>
                </c:pt>
                <c:pt idx="14493">
                  <c:v>119.9395309948</c:v>
                </c:pt>
                <c:pt idx="14494">
                  <c:v>120.32727874316</c:v>
                </c:pt>
                <c:pt idx="14495">
                  <c:v>118.8906227322</c:v>
                </c:pt>
                <c:pt idx="14496">
                  <c:v>119.57540917646</c:v>
                </c:pt>
                <c:pt idx="14497">
                  <c:v>120.53818432868</c:v>
                </c:pt>
                <c:pt idx="14498">
                  <c:v>118.88672991034</c:v>
                </c:pt>
                <c:pt idx="14499">
                  <c:v>120.1842673486</c:v>
                </c:pt>
                <c:pt idx="14500">
                  <c:v>120.7913355869</c:v>
                </c:pt>
                <c:pt idx="14501">
                  <c:v>119.06242473242</c:v>
                </c:pt>
                <c:pt idx="14502">
                  <c:v>120.49456718442</c:v>
                </c:pt>
                <c:pt idx="14503">
                  <c:v>118.45804650812</c:v>
                </c:pt>
                <c:pt idx="14504">
                  <c:v>119.31541331256</c:v>
                </c:pt>
                <c:pt idx="14505">
                  <c:v>120.4674948983</c:v>
                </c:pt>
                <c:pt idx="14506">
                  <c:v>118.59156944562</c:v>
                </c:pt>
                <c:pt idx="14507">
                  <c:v>119.70893211396</c:v>
                </c:pt>
                <c:pt idx="14508">
                  <c:v>120.67170726618</c:v>
                </c:pt>
                <c:pt idx="14509">
                  <c:v>119.2214829652</c:v>
                </c:pt>
                <c:pt idx="14510">
                  <c:v>119.92679882062</c:v>
                </c:pt>
                <c:pt idx="14511">
                  <c:v>120.69908128302</c:v>
                </c:pt>
                <c:pt idx="14512">
                  <c:v>119.4185866357</c:v>
                </c:pt>
                <c:pt idx="14513">
                  <c:v>120.15167281104</c:v>
                </c:pt>
                <c:pt idx="14514">
                  <c:v>119.58050698</c:v>
                </c:pt>
                <c:pt idx="14515">
                  <c:v>119.46299354492</c:v>
                </c:pt>
                <c:pt idx="14516">
                  <c:v>120.3624895066</c:v>
                </c:pt>
                <c:pt idx="14517">
                  <c:v>118.9469074937</c:v>
                </c:pt>
                <c:pt idx="14518">
                  <c:v>119.58946647132</c:v>
                </c:pt>
                <c:pt idx="14519">
                  <c:v>120.46789785438</c:v>
                </c:pt>
                <c:pt idx="14520">
                  <c:v>118.85160803686</c:v>
                </c:pt>
                <c:pt idx="14521">
                  <c:v>119.79327588312</c:v>
                </c:pt>
                <c:pt idx="14522">
                  <c:v>120.73494372938</c:v>
                </c:pt>
                <c:pt idx="14523">
                  <c:v>119.13971849048</c:v>
                </c:pt>
                <c:pt idx="14524">
                  <c:v>119.80115916886</c:v>
                </c:pt>
                <c:pt idx="14525">
                  <c:v>120.99498232062</c:v>
                </c:pt>
                <c:pt idx="14526">
                  <c:v>119.31541331256</c:v>
                </c:pt>
                <c:pt idx="14527">
                  <c:v>120.05370509504</c:v>
                </c:pt>
                <c:pt idx="14528">
                  <c:v>118.9117241675</c:v>
                </c:pt>
                <c:pt idx="14529">
                  <c:v>119.36618815802</c:v>
                </c:pt>
                <c:pt idx="14530">
                  <c:v>120.53117704492</c:v>
                </c:pt>
                <c:pt idx="14531">
                  <c:v>118.46826604386</c:v>
                </c:pt>
                <c:pt idx="14532">
                  <c:v>119.44893625006</c:v>
                </c:pt>
                <c:pt idx="14533">
                  <c:v>120.06032175812</c:v>
                </c:pt>
                <c:pt idx="14534">
                  <c:v>120.52369387406</c:v>
                </c:pt>
                <c:pt idx="14535">
                  <c:v>118.76990508962</c:v>
                </c:pt>
                <c:pt idx="14536">
                  <c:v>119.81438318908</c:v>
                </c:pt>
                <c:pt idx="14537">
                  <c:v>120.840600804</c:v>
                </c:pt>
                <c:pt idx="14538">
                  <c:v>118.66468117476</c:v>
                </c:pt>
                <c:pt idx="14539">
                  <c:v>119.8972853221</c:v>
                </c:pt>
                <c:pt idx="14540">
                  <c:v>120.34834911768</c:v>
                </c:pt>
                <c:pt idx="14541">
                  <c:v>118.53842953796</c:v>
                </c:pt>
                <c:pt idx="14542">
                  <c:v>119.26800191886</c:v>
                </c:pt>
                <c:pt idx="14543">
                  <c:v>120.41871868604</c:v>
                </c:pt>
                <c:pt idx="14544">
                  <c:v>118.15782675104</c:v>
                </c:pt>
                <c:pt idx="14545">
                  <c:v>119.29002282708</c:v>
                </c:pt>
                <c:pt idx="14546">
                  <c:v>120.2774450507</c:v>
                </c:pt>
                <c:pt idx="14547">
                  <c:v>118.81904086178</c:v>
                </c:pt>
                <c:pt idx="14548">
                  <c:v>119.73799069788</c:v>
                </c:pt>
                <c:pt idx="14549">
                  <c:v>117.889468016</c:v>
                </c:pt>
                <c:pt idx="14550">
                  <c:v>118.99438561816</c:v>
                </c:pt>
                <c:pt idx="14551">
                  <c:v>120.19384469562</c:v>
                </c:pt>
                <c:pt idx="14552">
                  <c:v>118.07153077432</c:v>
                </c:pt>
                <c:pt idx="14553">
                  <c:v>119.16977302712</c:v>
                </c:pt>
                <c:pt idx="14554">
                  <c:v>119.83625367986</c:v>
                </c:pt>
                <c:pt idx="14555">
                  <c:v>95.29124747318002</c:v>
                </c:pt>
                <c:pt idx="14615">
                  <c:v>87.1618992522</c:v>
                </c:pt>
                <c:pt idx="14616">
                  <c:v>99.77963111621978</c:v>
                </c:pt>
                <c:pt idx="14617">
                  <c:v>115.5643325329</c:v>
                </c:pt>
                <c:pt idx="14618">
                  <c:v>118.38853336072</c:v>
                </c:pt>
                <c:pt idx="14619">
                  <c:v>119.22737375288</c:v>
                </c:pt>
                <c:pt idx="14620">
                  <c:v>119.9388217097</c:v>
                </c:pt>
                <c:pt idx="14621">
                  <c:v>118.39550386256</c:v>
                </c:pt>
                <c:pt idx="14622">
                  <c:v>119.0455787098</c:v>
                </c:pt>
                <c:pt idx="14623">
                  <c:v>119.8550682455</c:v>
                </c:pt>
                <c:pt idx="14624">
                  <c:v>118.2836783117</c:v>
                </c:pt>
                <c:pt idx="14625">
                  <c:v>119.04563066832</c:v>
                </c:pt>
                <c:pt idx="14626">
                  <c:v>119.8201921829</c:v>
                </c:pt>
                <c:pt idx="14627">
                  <c:v>118.31861582702</c:v>
                </c:pt>
                <c:pt idx="14628">
                  <c:v>119.0037019777</c:v>
                </c:pt>
                <c:pt idx="14629">
                  <c:v>117.866241683</c:v>
                </c:pt>
                <c:pt idx="14630">
                  <c:v>118.1523781382</c:v>
                </c:pt>
                <c:pt idx="14631">
                  <c:v>118.989743067</c:v>
                </c:pt>
                <c:pt idx="14632">
                  <c:v>118.32558632886</c:v>
                </c:pt>
                <c:pt idx="14633">
                  <c:v>118.2360891741</c:v>
                </c:pt>
                <c:pt idx="14634">
                  <c:v>119.1014143526</c:v>
                </c:pt>
                <c:pt idx="14635">
                  <c:v>117.63355150594</c:v>
                </c:pt>
                <c:pt idx="14636">
                  <c:v>118.43048388094</c:v>
                </c:pt>
                <c:pt idx="14637">
                  <c:v>119.0455787098</c:v>
                </c:pt>
                <c:pt idx="14638">
                  <c:v>119.9527806204</c:v>
                </c:pt>
                <c:pt idx="14639">
                  <c:v>118.29766181844</c:v>
                </c:pt>
                <c:pt idx="14640">
                  <c:v>118.8920731204</c:v>
                </c:pt>
                <c:pt idx="14641">
                  <c:v>119.6457270133</c:v>
                </c:pt>
                <c:pt idx="14642">
                  <c:v>117.63767736018</c:v>
                </c:pt>
                <c:pt idx="14643">
                  <c:v>118.84289107212</c:v>
                </c:pt>
                <c:pt idx="14644">
                  <c:v>119.4014672902</c:v>
                </c:pt>
                <c:pt idx="14645">
                  <c:v>117.677860031</c:v>
                </c:pt>
                <c:pt idx="14646">
                  <c:v>118.6821444992</c:v>
                </c:pt>
                <c:pt idx="14647">
                  <c:v>119.50700138462</c:v>
                </c:pt>
                <c:pt idx="14648">
                  <c:v>119.3805501383</c:v>
                </c:pt>
                <c:pt idx="14649">
                  <c:v>118.271007665</c:v>
                </c:pt>
                <c:pt idx="14650">
                  <c:v>119.50014436878</c:v>
                </c:pt>
                <c:pt idx="14651">
                  <c:v>117.84046094518</c:v>
                </c:pt>
                <c:pt idx="14652">
                  <c:v>118.59677076184</c:v>
                </c:pt>
                <c:pt idx="14653">
                  <c:v>119.59770636226</c:v>
                </c:pt>
                <c:pt idx="14654">
                  <c:v>121.73451500688</c:v>
                </c:pt>
                <c:pt idx="14655">
                  <c:v>123.2696126662</c:v>
                </c:pt>
                <c:pt idx="14656">
                  <c:v>128.54371984308</c:v>
                </c:pt>
                <c:pt idx="14657">
                  <c:v>135.2874913005001</c:v>
                </c:pt>
                <c:pt idx="14658">
                  <c:v>141.35232275787</c:v>
                </c:pt>
                <c:pt idx="14659">
                  <c:v>146.0915249865</c:v>
                </c:pt>
                <c:pt idx="14660">
                  <c:v>147.01781303565</c:v>
                </c:pt>
                <c:pt idx="14661">
                  <c:v>144.84579196041</c:v>
                </c:pt>
                <c:pt idx="14662">
                  <c:v>146.13900728256</c:v>
                </c:pt>
                <c:pt idx="14663">
                  <c:v>147.32948397654</c:v>
                </c:pt>
                <c:pt idx="14664">
                  <c:v>145.19691541188</c:v>
                </c:pt>
                <c:pt idx="14665">
                  <c:v>145.85604551592</c:v>
                </c:pt>
                <c:pt idx="14666">
                  <c:v>147.10938397233</c:v>
                </c:pt>
                <c:pt idx="14667">
                  <c:v>145.04835787572</c:v>
                </c:pt>
                <c:pt idx="14668">
                  <c:v>145.78244961327</c:v>
                </c:pt>
                <c:pt idx="14669">
                  <c:v>146.91662483202</c:v>
                </c:pt>
                <c:pt idx="14670">
                  <c:v>144.76768036155</c:v>
                </c:pt>
                <c:pt idx="14671">
                  <c:v>145.37904899544</c:v>
                </c:pt>
                <c:pt idx="14672">
                  <c:v>146.31437807652</c:v>
                </c:pt>
                <c:pt idx="14673">
                  <c:v>144.41418084675</c:v>
                </c:pt>
                <c:pt idx="14674">
                  <c:v>145.28552642703</c:v>
                </c:pt>
                <c:pt idx="14675">
                  <c:v>146.17073304072</c:v>
                </c:pt>
                <c:pt idx="14676">
                  <c:v>144.0565348023</c:v>
                </c:pt>
                <c:pt idx="14677">
                  <c:v>145.16881968888</c:v>
                </c:pt>
                <c:pt idx="14678">
                  <c:v>146.5524496229701</c:v>
                </c:pt>
                <c:pt idx="14679">
                  <c:v>144.66113924925</c:v>
                </c:pt>
                <c:pt idx="14680">
                  <c:v>145.85068159443</c:v>
                </c:pt>
                <c:pt idx="14681">
                  <c:v>147.97582525962</c:v>
                </c:pt>
                <c:pt idx="14682">
                  <c:v>146.02012940835</c:v>
                </c:pt>
                <c:pt idx="14683">
                  <c:v>147.15548794305</c:v>
                </c:pt>
                <c:pt idx="14684">
                  <c:v>148.0101872106</c:v>
                </c:pt>
                <c:pt idx="14685">
                  <c:v>146.08032276042</c:v>
                </c:pt>
                <c:pt idx="14686">
                  <c:v>147.14691130557</c:v>
                </c:pt>
                <c:pt idx="14687">
                  <c:v>148.41673559823</c:v>
                </c:pt>
                <c:pt idx="14688">
                  <c:v>145.95993605628</c:v>
                </c:pt>
                <c:pt idx="14689">
                  <c:v>146.98348452432</c:v>
                </c:pt>
                <c:pt idx="14690">
                  <c:v>148.17908870766</c:v>
                </c:pt>
                <c:pt idx="14691">
                  <c:v>146.41175650158</c:v>
                </c:pt>
                <c:pt idx="14692">
                  <c:v>147.21083335365</c:v>
                </c:pt>
                <c:pt idx="14693">
                  <c:v>147.98982742083</c:v>
                </c:pt>
                <c:pt idx="14694">
                  <c:v>145.96182950448</c:v>
                </c:pt>
                <c:pt idx="14695">
                  <c:v>146.49852247653</c:v>
                </c:pt>
                <c:pt idx="14696">
                  <c:v>147.4347028644</c:v>
                </c:pt>
                <c:pt idx="14697">
                  <c:v>145.37335135827</c:v>
                </c:pt>
                <c:pt idx="14698">
                  <c:v>147.05007786297</c:v>
                </c:pt>
                <c:pt idx="14699">
                  <c:v>147.74900171598</c:v>
                </c:pt>
                <c:pt idx="14700">
                  <c:v>145.7019047799</c:v>
                </c:pt>
                <c:pt idx="14701">
                  <c:v>146.76844102848</c:v>
                </c:pt>
                <c:pt idx="14702">
                  <c:v>147.6322579716301</c:v>
                </c:pt>
                <c:pt idx="14703">
                  <c:v>145.51936353903</c:v>
                </c:pt>
                <c:pt idx="14704">
                  <c:v>146.59299173082</c:v>
                </c:pt>
                <c:pt idx="14705">
                  <c:v>147.67523652126</c:v>
                </c:pt>
                <c:pt idx="14706">
                  <c:v>145.63101376881</c:v>
                </c:pt>
                <c:pt idx="14707">
                  <c:v>146.6273536818</c:v>
                </c:pt>
                <c:pt idx="14708">
                  <c:v>147.67523652126</c:v>
                </c:pt>
                <c:pt idx="14709">
                  <c:v>145.3710613437</c:v>
                </c:pt>
                <c:pt idx="14710">
                  <c:v>146.67889660827</c:v>
                </c:pt>
                <c:pt idx="14711">
                  <c:v>147.98982742083</c:v>
                </c:pt>
                <c:pt idx="14712">
                  <c:v>145.66537571979</c:v>
                </c:pt>
                <c:pt idx="14713">
                  <c:v>146.25892976643</c:v>
                </c:pt>
                <c:pt idx="14714">
                  <c:v>147.35515561551</c:v>
                </c:pt>
                <c:pt idx="14715">
                  <c:v>145.16265184506</c:v>
                </c:pt>
                <c:pt idx="14716">
                  <c:v>146.417444049</c:v>
                </c:pt>
                <c:pt idx="14717">
                  <c:v>147.28662848187</c:v>
                </c:pt>
                <c:pt idx="14718">
                  <c:v>145.16265184506</c:v>
                </c:pt>
                <c:pt idx="14719">
                  <c:v>146.07907207677</c:v>
                </c:pt>
                <c:pt idx="14720">
                  <c:v>146.6758541314499</c:v>
                </c:pt>
                <c:pt idx="14721">
                  <c:v>144.88586559447</c:v>
                </c:pt>
                <c:pt idx="14722">
                  <c:v>145.68521960262</c:v>
                </c:pt>
                <c:pt idx="14723">
                  <c:v>146.75269983105</c:v>
                </c:pt>
                <c:pt idx="14724">
                  <c:v>144.286456239</c:v>
                </c:pt>
                <c:pt idx="14725">
                  <c:v>145.12396864578</c:v>
                </c:pt>
                <c:pt idx="14726">
                  <c:v>145.870303503</c:v>
                </c:pt>
                <c:pt idx="14727">
                  <c:v>143.00859594516</c:v>
                </c:pt>
                <c:pt idx="14728">
                  <c:v>143.8848297288</c:v>
                </c:pt>
                <c:pt idx="14729">
                  <c:v>145.67667720237</c:v>
                </c:pt>
                <c:pt idx="14730">
                  <c:v>143.38578767841</c:v>
                </c:pt>
                <c:pt idx="14731">
                  <c:v>144.29431370268</c:v>
                </c:pt>
                <c:pt idx="14732">
                  <c:v>146.46799443978</c:v>
                </c:pt>
                <c:pt idx="14733">
                  <c:v>144.6573423429</c:v>
                </c:pt>
                <c:pt idx="14734">
                  <c:v>146.0228994687</c:v>
                </c:pt>
                <c:pt idx="14735">
                  <c:v>146.9526368138101</c:v>
                </c:pt>
                <c:pt idx="14736">
                  <c:v>145.1137677989999</c:v>
                </c:pt>
                <c:pt idx="14737">
                  <c:v>146.0362165821</c:v>
                </c:pt>
                <c:pt idx="14738">
                  <c:v>143.85959034486</c:v>
                </c:pt>
                <c:pt idx="14739">
                  <c:v>144.72875025645</c:v>
                </c:pt>
                <c:pt idx="14740">
                  <c:v>145.436029482</c:v>
                </c:pt>
                <c:pt idx="14741">
                  <c:v>143.68467912867</c:v>
                </c:pt>
                <c:pt idx="14742">
                  <c:v>144.51638124225</c:v>
                </c:pt>
                <c:pt idx="14743">
                  <c:v>145.71421763211</c:v>
                </c:pt>
                <c:pt idx="14744">
                  <c:v>143.83209594132</c:v>
                </c:pt>
                <c:pt idx="14745">
                  <c:v>144.09511699629</c:v>
                </c:pt>
                <c:pt idx="14746">
                  <c:v>145.44989647713</c:v>
                </c:pt>
                <c:pt idx="14747">
                  <c:v>146.48172372414</c:v>
                </c:pt>
                <c:pt idx="14748">
                  <c:v>144.150189045</c:v>
                </c:pt>
                <c:pt idx="14749">
                  <c:v>145.35610342704</c:v>
                </c:pt>
                <c:pt idx="14750">
                  <c:v>146.59900843185</c:v>
                </c:pt>
                <c:pt idx="14751">
                  <c:v>144.2133732866399</c:v>
                </c:pt>
                <c:pt idx="14752">
                  <c:v>145.21113639108</c:v>
                </c:pt>
                <c:pt idx="14753">
                  <c:v>146.2259056428</c:v>
                </c:pt>
                <c:pt idx="14754">
                  <c:v>144.52888000347</c:v>
                </c:pt>
                <c:pt idx="14755">
                  <c:v>130.3875451731</c:v>
                </c:pt>
                <c:pt idx="14886">
                  <c:v>109.50037124337</c:v>
                </c:pt>
                <c:pt idx="14887">
                  <c:v>137.24810771856</c:v>
                </c:pt>
                <c:pt idx="14888">
                  <c:v>146.27522201697</c:v>
                </c:pt>
                <c:pt idx="14889">
                  <c:v>147.12075131235</c:v>
                </c:pt>
                <c:pt idx="14890">
                  <c:v>144.31887191007</c:v>
                </c:pt>
                <c:pt idx="14891">
                  <c:v>145.03205336454</c:v>
                </c:pt>
                <c:pt idx="14892">
                  <c:v>145.61712054189</c:v>
                </c:pt>
                <c:pt idx="14893">
                  <c:v>143.22446352216</c:v>
                </c:pt>
                <c:pt idx="14894">
                  <c:v>144.19240845966</c:v>
                </c:pt>
                <c:pt idx="14895">
                  <c:v>145.1348512745399</c:v>
                </c:pt>
                <c:pt idx="14896">
                  <c:v>141.85867874154</c:v>
                </c:pt>
                <c:pt idx="14897">
                  <c:v>143.2531455192</c:v>
                </c:pt>
                <c:pt idx="14898">
                  <c:v>143.00024544981</c:v>
                </c:pt>
                <c:pt idx="14899">
                  <c:v>140.62540595454</c:v>
                </c:pt>
                <c:pt idx="14900">
                  <c:v>140.361003391</c:v>
                </c:pt>
                <c:pt idx="14901">
                  <c:v>142.27757976166</c:v>
                </c:pt>
                <c:pt idx="14902">
                  <c:v>138.75469589212</c:v>
                </c:pt>
                <c:pt idx="14903">
                  <c:v>138.44454162546</c:v>
                </c:pt>
                <c:pt idx="14904">
                  <c:v>138.8038018353</c:v>
                </c:pt>
                <c:pt idx="14905">
                  <c:v>137.46405754018</c:v>
                </c:pt>
                <c:pt idx="14906">
                  <c:v>138.0441657257599</c:v>
                </c:pt>
                <c:pt idx="14907">
                  <c:v>138.7549890594</c:v>
                </c:pt>
                <c:pt idx="14908">
                  <c:v>138.04127293414</c:v>
                </c:pt>
                <c:pt idx="14909">
                  <c:v>133.99553851148</c:v>
                </c:pt>
                <c:pt idx="14910">
                  <c:v>131.89513895712</c:v>
                </c:pt>
                <c:pt idx="14911">
                  <c:v>130.0677526428</c:v>
                </c:pt>
                <c:pt idx="14912">
                  <c:v>125.46857714468</c:v>
                </c:pt>
                <c:pt idx="14913">
                  <c:v>124.24588064051</c:v>
                </c:pt>
                <c:pt idx="14914">
                  <c:v>123.0085664332</c:v>
                </c:pt>
                <c:pt idx="14915">
                  <c:v>119.34508144468</c:v>
                </c:pt>
                <c:pt idx="14916">
                  <c:v>119.9887962119</c:v>
                </c:pt>
                <c:pt idx="14917">
                  <c:v>120.64359267646</c:v>
                </c:pt>
                <c:pt idx="14918">
                  <c:v>118.9007872052</c:v>
                </c:pt>
                <c:pt idx="14919">
                  <c:v>119.71598212506</c:v>
                </c:pt>
                <c:pt idx="14920">
                  <c:v>120.4960124441</c:v>
                </c:pt>
                <c:pt idx="14921">
                  <c:v>118.9891531664</c:v>
                </c:pt>
                <c:pt idx="14922">
                  <c:v>119.7916925414</c:v>
                </c:pt>
                <c:pt idx="14923">
                  <c:v>120.4745572448</c:v>
                </c:pt>
                <c:pt idx="14924">
                  <c:v>118.11749122594</c:v>
                </c:pt>
                <c:pt idx="14925">
                  <c:v>119.104596617</c:v>
                </c:pt>
                <c:pt idx="14926">
                  <c:v>119.92679882062</c:v>
                </c:pt>
                <c:pt idx="14927">
                  <c:v>120.9673378221</c:v>
                </c:pt>
                <c:pt idx="14928">
                  <c:v>119.1369916198</c:v>
                </c:pt>
                <c:pt idx="14929">
                  <c:v>119.9887962119</c:v>
                </c:pt>
                <c:pt idx="14930">
                  <c:v>120.8687645858</c:v>
                </c:pt>
                <c:pt idx="14931">
                  <c:v>118.9962155129</c:v>
                </c:pt>
                <c:pt idx="14932">
                  <c:v>120.03617067416</c:v>
                </c:pt>
                <c:pt idx="14933">
                  <c:v>120.95296369468</c:v>
                </c:pt>
                <c:pt idx="14934">
                  <c:v>119.1229097289</c:v>
                </c:pt>
                <c:pt idx="14935">
                  <c:v>120.0169599937</c:v>
                </c:pt>
                <c:pt idx="14936">
                  <c:v>121.1221986611</c:v>
                </c:pt>
                <c:pt idx="14937">
                  <c:v>119.33804963964</c:v>
                </c:pt>
                <c:pt idx="14938">
                  <c:v>120.23366149132</c:v>
                </c:pt>
                <c:pt idx="14939">
                  <c:v>120.8969283676</c:v>
                </c:pt>
                <c:pt idx="14940">
                  <c:v>119.34508144468</c:v>
                </c:pt>
                <c:pt idx="14941">
                  <c:v>119.9958585584</c:v>
                </c:pt>
                <c:pt idx="14942">
                  <c:v>118.3203703539</c:v>
                </c:pt>
                <c:pt idx="14943">
                  <c:v>119.0877264027</c:v>
                </c:pt>
                <c:pt idx="14944">
                  <c:v>120.15605437472</c:v>
                </c:pt>
                <c:pt idx="14945">
                  <c:v>121.0587409083</c:v>
                </c:pt>
                <c:pt idx="14946">
                  <c:v>119.0665821653</c:v>
                </c:pt>
                <c:pt idx="14947">
                  <c:v>119.9676947766</c:v>
                </c:pt>
                <c:pt idx="14948">
                  <c:v>120.7561522607</c:v>
                </c:pt>
                <c:pt idx="14949">
                  <c:v>119.12645233554</c:v>
                </c:pt>
                <c:pt idx="14950">
                  <c:v>119.97978760326</c:v>
                </c:pt>
                <c:pt idx="14951">
                  <c:v>120.6857428062</c:v>
                </c:pt>
                <c:pt idx="14952">
                  <c:v>118.9469074937</c:v>
                </c:pt>
                <c:pt idx="14953">
                  <c:v>119.56139460894</c:v>
                </c:pt>
                <c:pt idx="14954">
                  <c:v>120.37654680146</c:v>
                </c:pt>
                <c:pt idx="14955">
                  <c:v>118.7357219323</c:v>
                </c:pt>
                <c:pt idx="14956">
                  <c:v>119.8528292208</c:v>
                </c:pt>
                <c:pt idx="14957">
                  <c:v>120.81189882528</c:v>
                </c:pt>
                <c:pt idx="14958">
                  <c:v>118.8976422766</c:v>
                </c:pt>
                <c:pt idx="14959">
                  <c:v>119.7565092152</c:v>
                </c:pt>
                <c:pt idx="14960">
                  <c:v>120.6364775891</c:v>
                </c:pt>
                <c:pt idx="14961">
                  <c:v>119.13352701744</c:v>
                </c:pt>
                <c:pt idx="14962">
                  <c:v>119.95860643442</c:v>
                </c:pt>
                <c:pt idx="14963">
                  <c:v>120.8542182861</c:v>
                </c:pt>
                <c:pt idx="14964">
                  <c:v>119.37655420812</c:v>
                </c:pt>
                <c:pt idx="14965">
                  <c:v>120.03617067416</c:v>
                </c:pt>
                <c:pt idx="14966">
                  <c:v>120.81897350718</c:v>
                </c:pt>
                <c:pt idx="14967">
                  <c:v>119.02774980382</c:v>
                </c:pt>
                <c:pt idx="14968">
                  <c:v>119.83872273386</c:v>
                </c:pt>
                <c:pt idx="14969">
                  <c:v>120.90954047754</c:v>
                </c:pt>
                <c:pt idx="14970">
                  <c:v>118.87965312938</c:v>
                </c:pt>
                <c:pt idx="14971">
                  <c:v>119.61306181968</c:v>
                </c:pt>
                <c:pt idx="14972">
                  <c:v>120.4522477236</c:v>
                </c:pt>
                <c:pt idx="14973">
                  <c:v>103.58376209298</c:v>
                </c:pt>
                <c:pt idx="15002">
                  <c:v>108.82555117232</c:v>
                </c:pt>
                <c:pt idx="15003">
                  <c:v>120.958579127</c:v>
                </c:pt>
                <c:pt idx="15004">
                  <c:v>121.8675181738</c:v>
                </c:pt>
                <c:pt idx="15005">
                  <c:v>119.65511501498</c:v>
                </c:pt>
                <c:pt idx="15006">
                  <c:v>120.5396943614</c:v>
                </c:pt>
                <c:pt idx="15007">
                  <c:v>121.9243376582</c:v>
                </c:pt>
                <c:pt idx="15008">
                  <c:v>119.92681009414</c:v>
                </c:pt>
                <c:pt idx="15009">
                  <c:v>120.73495646914</c:v>
                </c:pt>
                <c:pt idx="15010">
                  <c:v>121.58564366932</c:v>
                </c:pt>
                <c:pt idx="15011">
                  <c:v>119.83465985682</c:v>
                </c:pt>
                <c:pt idx="15012">
                  <c:v>120.45476028728</c:v>
                </c:pt>
                <c:pt idx="15013">
                  <c:v>121.493493432</c:v>
                </c:pt>
                <c:pt idx="15014">
                  <c:v>119.8010764239</c:v>
                </c:pt>
                <c:pt idx="15015">
                  <c:v>120.6035005254</c:v>
                </c:pt>
                <c:pt idx="15016">
                  <c:v>121.18863906878</c:v>
                </c:pt>
                <c:pt idx="15017">
                  <c:v>119.35968529402</c:v>
                </c:pt>
                <c:pt idx="15018">
                  <c:v>120.09697339486</c:v>
                </c:pt>
                <c:pt idx="15019">
                  <c:v>120.89089639366</c:v>
                </c:pt>
                <c:pt idx="15020">
                  <c:v>121.8604373262</c:v>
                </c:pt>
                <c:pt idx="15021">
                  <c:v>120.16499545374</c:v>
                </c:pt>
                <c:pt idx="15022">
                  <c:v>120.4797546192</c:v>
                </c:pt>
                <c:pt idx="15023">
                  <c:v>121.224111307</c:v>
                </c:pt>
                <c:pt idx="15024">
                  <c:v>119.609332252</c:v>
                </c:pt>
                <c:pt idx="15025">
                  <c:v>120.2413410762</c:v>
                </c:pt>
                <c:pt idx="15026">
                  <c:v>120.72077619408</c:v>
                </c:pt>
                <c:pt idx="15027">
                  <c:v>121.83373383116</c:v>
                </c:pt>
                <c:pt idx="15028">
                  <c:v>120.149031002</c:v>
                </c:pt>
                <c:pt idx="15029">
                  <c:v>120.63569454372</c:v>
                </c:pt>
                <c:pt idx="15030">
                  <c:v>121.5266876192</c:v>
                </c:pt>
                <c:pt idx="15031">
                  <c:v>122.1941870332</c:v>
                </c:pt>
                <c:pt idx="15032">
                  <c:v>120.3336511504</c:v>
                </c:pt>
                <c:pt idx="15033">
                  <c:v>120.8129264314</c:v>
                </c:pt>
                <c:pt idx="15034">
                  <c:v>121.4863817439</c:v>
                </c:pt>
                <c:pt idx="15035">
                  <c:v>122.4569555606</c:v>
                </c:pt>
                <c:pt idx="15036">
                  <c:v>120.5111904512</c:v>
                </c:pt>
                <c:pt idx="15037">
                  <c:v>120.91218835682</c:v>
                </c:pt>
                <c:pt idx="15038">
                  <c:v>121.8462324551</c:v>
                </c:pt>
                <c:pt idx="15039">
                  <c:v>120.0354352091</c:v>
                </c:pt>
                <c:pt idx="15040">
                  <c:v>120.57190485652</c:v>
                </c:pt>
                <c:pt idx="15041">
                  <c:v>121.5337684668</c:v>
                </c:pt>
                <c:pt idx="15042">
                  <c:v>122.3007019785</c:v>
                </c:pt>
                <c:pt idx="15043">
                  <c:v>120.2174841823</c:v>
                </c:pt>
                <c:pt idx="15044">
                  <c:v>121.1503232989</c:v>
                </c:pt>
                <c:pt idx="15045">
                  <c:v>121.67068221854</c:v>
                </c:pt>
                <c:pt idx="15046">
                  <c:v>96.3470204829</c:v>
                </c:pt>
                <c:pt idx="15047">
                  <c:v>83.07830518064979</c:v>
                </c:pt>
                <c:pt idx="15048">
                  <c:v>64.70059955713998</c:v>
                </c:pt>
                <c:pt idx="15049">
                  <c:v>47.50346052768</c:v>
                </c:pt>
                <c:pt idx="15283">
                  <c:v>90.67530720379968</c:v>
                </c:pt>
                <c:pt idx="15284">
                  <c:v>101.2548657859401</c:v>
                </c:pt>
                <c:pt idx="15285">
                  <c:v>109.34345033932</c:v>
                </c:pt>
                <c:pt idx="15286">
                  <c:v>118.2331725177</c:v>
                </c:pt>
                <c:pt idx="15287">
                  <c:v>119.9817766675</c:v>
                </c:pt>
                <c:pt idx="15288">
                  <c:v>120.5801500255</c:v>
                </c:pt>
                <c:pt idx="15289">
                  <c:v>118.38075275006</c:v>
                </c:pt>
                <c:pt idx="15290">
                  <c:v>118.76025698394</c:v>
                </c:pt>
                <c:pt idx="15291">
                  <c:v>119.2310695434</c:v>
                </c:pt>
                <c:pt idx="15292">
                  <c:v>119.974714321</c:v>
                </c:pt>
                <c:pt idx="15293">
                  <c:v>120.5801500255</c:v>
                </c:pt>
                <c:pt idx="15294">
                  <c:v>118.3737454663</c:v>
                </c:pt>
                <c:pt idx="15295">
                  <c:v>118.70677927122</c:v>
                </c:pt>
                <c:pt idx="15296">
                  <c:v>119.5945888709</c:v>
                </c:pt>
                <c:pt idx="15297">
                  <c:v>120.0732875573</c:v>
                </c:pt>
                <c:pt idx="15298">
                  <c:v>120.44683327576</c:v>
                </c:pt>
                <c:pt idx="15299">
                  <c:v>118.40886733978</c:v>
                </c:pt>
                <c:pt idx="15300">
                  <c:v>118.9078372163</c:v>
                </c:pt>
                <c:pt idx="15301">
                  <c:v>119.7001816516</c:v>
                </c:pt>
                <c:pt idx="15302">
                  <c:v>120.2352079016</c:v>
                </c:pt>
                <c:pt idx="15303">
                  <c:v>120.5733489295</c:v>
                </c:pt>
                <c:pt idx="15304">
                  <c:v>118.5002183927</c:v>
                </c:pt>
                <c:pt idx="15305">
                  <c:v>119.01324556408</c:v>
                </c:pt>
                <c:pt idx="15306">
                  <c:v>119.58245918756</c:v>
                </c:pt>
                <c:pt idx="15307">
                  <c:v>120.0954436316</c:v>
                </c:pt>
                <c:pt idx="15308">
                  <c:v>120.8265189131</c:v>
                </c:pt>
                <c:pt idx="15309">
                  <c:v>118.47210380298</c:v>
                </c:pt>
                <c:pt idx="15310">
                  <c:v>119.2074010743</c:v>
                </c:pt>
                <c:pt idx="15311">
                  <c:v>119.45594353382</c:v>
                </c:pt>
                <c:pt idx="15312">
                  <c:v>119.91274152576</c:v>
                </c:pt>
                <c:pt idx="15313">
                  <c:v>120.58736349702</c:v>
                </c:pt>
                <c:pt idx="15314">
                  <c:v>118.68296322588</c:v>
                </c:pt>
                <c:pt idx="15315">
                  <c:v>119.1678330802</c:v>
                </c:pt>
                <c:pt idx="15316">
                  <c:v>119.8339382141</c:v>
                </c:pt>
                <c:pt idx="15317">
                  <c:v>120.0954436316</c:v>
                </c:pt>
                <c:pt idx="15318">
                  <c:v>120.62252809784</c:v>
                </c:pt>
                <c:pt idx="15319">
                  <c:v>121.3192994904</c:v>
                </c:pt>
                <c:pt idx="15320">
                  <c:v>119.0736445118</c:v>
                </c:pt>
                <c:pt idx="15321">
                  <c:v>119.32242059632</c:v>
                </c:pt>
                <c:pt idx="15322">
                  <c:v>120.0592056664</c:v>
                </c:pt>
                <c:pt idx="15323">
                  <c:v>120.10983589032</c:v>
                </c:pt>
                <c:pt idx="15324">
                  <c:v>120.86846666688</c:v>
                </c:pt>
                <c:pt idx="15325">
                  <c:v>118.837550742</c:v>
                </c:pt>
                <c:pt idx="15326">
                  <c:v>119.03648371462</c:v>
                </c:pt>
                <c:pt idx="15327">
                  <c:v>119.68086025158</c:v>
                </c:pt>
                <c:pt idx="15328">
                  <c:v>120.3196564449</c:v>
                </c:pt>
                <c:pt idx="15329">
                  <c:v>120.61547808674</c:v>
                </c:pt>
                <c:pt idx="15330">
                  <c:v>118.49321110894</c:v>
                </c:pt>
                <c:pt idx="15331">
                  <c:v>118.91484450006</c:v>
                </c:pt>
                <c:pt idx="15332">
                  <c:v>119.32947060742</c:v>
                </c:pt>
                <c:pt idx="15333">
                  <c:v>120.0943889926</c:v>
                </c:pt>
                <c:pt idx="15334">
                  <c:v>120.41171140228</c:v>
                </c:pt>
                <c:pt idx="15335">
                  <c:v>118.35968817144</c:v>
                </c:pt>
                <c:pt idx="15336">
                  <c:v>118.9078372163</c:v>
                </c:pt>
                <c:pt idx="15337">
                  <c:v>119.6297721971</c:v>
                </c:pt>
                <c:pt idx="15338">
                  <c:v>119.94786339924</c:v>
                </c:pt>
                <c:pt idx="15339">
                  <c:v>120.47494786548</c:v>
                </c:pt>
                <c:pt idx="15340">
                  <c:v>118.45103922436</c:v>
                </c:pt>
                <c:pt idx="15341">
                  <c:v>118.81904086178</c:v>
                </c:pt>
                <c:pt idx="15342">
                  <c:v>119.32413271414</c:v>
                </c:pt>
                <c:pt idx="15343">
                  <c:v>120.0322071684</c:v>
                </c:pt>
                <c:pt idx="15344">
                  <c:v>120.45384055952</c:v>
                </c:pt>
                <c:pt idx="15345">
                  <c:v>118.45103922436</c:v>
                </c:pt>
                <c:pt idx="15346">
                  <c:v>118.81200318608</c:v>
                </c:pt>
                <c:pt idx="15347">
                  <c:v>119.55434459784</c:v>
                </c:pt>
                <c:pt idx="15348">
                  <c:v>120.08138633674</c:v>
                </c:pt>
                <c:pt idx="15349">
                  <c:v>107.8536334482</c:v>
                </c:pt>
                <c:pt idx="15350">
                  <c:v>90.4958652099</c:v>
                </c:pt>
                <c:pt idx="15395">
                  <c:v>104.58402699946</c:v>
                </c:pt>
                <c:pt idx="15396">
                  <c:v>118.4892937658</c:v>
                </c:pt>
                <c:pt idx="15397">
                  <c:v>118.74383455212</c:v>
                </c:pt>
                <c:pt idx="15398">
                  <c:v>119.47145472546</c:v>
                </c:pt>
                <c:pt idx="15399">
                  <c:v>119.94848118018</c:v>
                </c:pt>
                <c:pt idx="15400">
                  <c:v>117.9702118672</c:v>
                </c:pt>
                <c:pt idx="15401">
                  <c:v>118.51036414032</c:v>
                </c:pt>
                <c:pt idx="15402">
                  <c:v>118.98739059504</c:v>
                </c:pt>
                <c:pt idx="15403">
                  <c:v>119.36618815802</c:v>
                </c:pt>
                <c:pt idx="15404">
                  <c:v>119.80815419198</c:v>
                </c:pt>
                <c:pt idx="15405">
                  <c:v>120.0743488493</c:v>
                </c:pt>
                <c:pt idx="15406">
                  <c:v>118.1666269981</c:v>
                </c:pt>
                <c:pt idx="15407">
                  <c:v>118.82349344714</c:v>
                </c:pt>
                <c:pt idx="15408">
                  <c:v>119.28029143908</c:v>
                </c:pt>
                <c:pt idx="15409">
                  <c:v>119.52054784504</c:v>
                </c:pt>
                <c:pt idx="15410">
                  <c:v>120.01160699858</c:v>
                </c:pt>
                <c:pt idx="15411">
                  <c:v>117.77740319376</c:v>
                </c:pt>
                <c:pt idx="15412">
                  <c:v>118.29561784098</c:v>
                </c:pt>
                <c:pt idx="15413">
                  <c:v>118.93125979976</c:v>
                </c:pt>
                <c:pt idx="15414">
                  <c:v>119.59651648242</c:v>
                </c:pt>
                <c:pt idx="15415">
                  <c:v>119.7520233967</c:v>
                </c:pt>
                <c:pt idx="15416">
                  <c:v>120.6223956982</c:v>
                </c:pt>
                <c:pt idx="15417">
                  <c:v>43.78290515404</c:v>
                </c:pt>
                <c:pt idx="15462">
                  <c:v>62.29298082667001</c:v>
                </c:pt>
                <c:pt idx="15463">
                  <c:v>43.01970372106</c:v>
                </c:pt>
                <c:pt idx="15464">
                  <c:v>48.65274405856</c:v>
                </c:pt>
                <c:pt idx="15465">
                  <c:v>56.24562925503</c:v>
                </c:pt>
                <c:pt idx="15466">
                  <c:v>44.76723475959</c:v>
                </c:pt>
                <c:pt idx="15468">
                  <c:v>55.81798006076992</c:v>
                </c:pt>
                <c:pt idx="15469">
                  <c:v>93.34519930470998</c:v>
                </c:pt>
                <c:pt idx="15470">
                  <c:v>121.5479733379</c:v>
                </c:pt>
                <c:pt idx="15471">
                  <c:v>118.66809870214</c:v>
                </c:pt>
                <c:pt idx="15472">
                  <c:v>119.0384183835</c:v>
                </c:pt>
                <c:pt idx="15473">
                  <c:v>119.25217684936</c:v>
                </c:pt>
                <c:pt idx="15474">
                  <c:v>119.4924824474</c:v>
                </c:pt>
                <c:pt idx="15475">
                  <c:v>120.19384469562</c:v>
                </c:pt>
                <c:pt idx="15476">
                  <c:v>120.37550177016</c:v>
                </c:pt>
                <c:pt idx="15477">
                  <c:v>115.7254521108</c:v>
                </c:pt>
                <c:pt idx="15478">
                  <c:v>66.95089320315998</c:v>
                </c:pt>
                <c:pt idx="15488">
                  <c:v>101.04523024134</c:v>
                </c:pt>
                <c:pt idx="15489">
                  <c:v>119.75408381222</c:v>
                </c:pt>
                <c:pt idx="15490">
                  <c:v>119.78626859936</c:v>
                </c:pt>
                <c:pt idx="15491">
                  <c:v>120.2289665691</c:v>
                </c:pt>
                <c:pt idx="15492">
                  <c:v>120.8546826949</c:v>
                </c:pt>
                <c:pt idx="15493">
                  <c:v>121.14256255298</c:v>
                </c:pt>
                <c:pt idx="15494">
                  <c:v>118.97808096326</c:v>
                </c:pt>
                <c:pt idx="15495">
                  <c:v>119.41381437658</c:v>
                </c:pt>
                <c:pt idx="15496">
                  <c:v>120.2477251014</c:v>
                </c:pt>
                <c:pt idx="15497">
                  <c:v>120.3689644641</c:v>
                </c:pt>
                <c:pt idx="15498">
                  <c:v>120.43250265802</c:v>
                </c:pt>
                <c:pt idx="15499">
                  <c:v>120.93875314118</c:v>
                </c:pt>
                <c:pt idx="15500">
                  <c:v>119.1792372925</c:v>
                </c:pt>
                <c:pt idx="15501">
                  <c:v>119.83169092882</c:v>
                </c:pt>
                <c:pt idx="15502">
                  <c:v>119.81438318908</c:v>
                </c:pt>
                <c:pt idx="15503">
                  <c:v>120.26413116992</c:v>
                </c:pt>
                <c:pt idx="15504">
                  <c:v>120.9391740403</c:v>
                </c:pt>
                <c:pt idx="15505">
                  <c:v>121.248932838</c:v>
                </c:pt>
                <c:pt idx="15506">
                  <c:v>119.37329441856</c:v>
                </c:pt>
                <c:pt idx="15507">
                  <c:v>119.6156903062</c:v>
                </c:pt>
                <c:pt idx="15508">
                  <c:v>120.0592056664</c:v>
                </c:pt>
                <c:pt idx="15509">
                  <c:v>120.3619021176</c:v>
                </c:pt>
                <c:pt idx="15510">
                  <c:v>120.8124370222</c:v>
                </c:pt>
                <c:pt idx="15511">
                  <c:v>121.2348509471</c:v>
                </c:pt>
                <c:pt idx="15512">
                  <c:v>118.79537885742</c:v>
                </c:pt>
                <c:pt idx="15513">
                  <c:v>119.63420011166</c:v>
                </c:pt>
                <c:pt idx="15514">
                  <c:v>119.6579359789</c:v>
                </c:pt>
                <c:pt idx="15515">
                  <c:v>119.75815400964</c:v>
                </c:pt>
                <c:pt idx="15516">
                  <c:v>120.3478202267</c:v>
                </c:pt>
                <c:pt idx="15517">
                  <c:v>120.7561522607</c:v>
                </c:pt>
                <c:pt idx="15518">
                  <c:v>118.573801588</c:v>
                </c:pt>
                <c:pt idx="15519">
                  <c:v>118.7040278045</c:v>
                </c:pt>
                <c:pt idx="15520">
                  <c:v>119.2777677267</c:v>
                </c:pt>
                <c:pt idx="15521">
                  <c:v>119.32242059632</c:v>
                </c:pt>
                <c:pt idx="15522">
                  <c:v>119.8268758676</c:v>
                </c:pt>
                <c:pt idx="15523">
                  <c:v>120.1858998824</c:v>
                </c:pt>
                <c:pt idx="15524">
                  <c:v>120.29224575964</c:v>
                </c:pt>
                <c:pt idx="15525">
                  <c:v>120.64359267646</c:v>
                </c:pt>
                <c:pt idx="15526">
                  <c:v>118.81619537658</c:v>
                </c:pt>
                <c:pt idx="15527">
                  <c:v>118.9750712755</c:v>
                </c:pt>
                <c:pt idx="15528">
                  <c:v>119.3411576368</c:v>
                </c:pt>
                <c:pt idx="15529">
                  <c:v>119.6931193051</c:v>
                </c:pt>
                <c:pt idx="15530">
                  <c:v>120.0943889926</c:v>
                </c:pt>
                <c:pt idx="15531">
                  <c:v>120.4886391357</c:v>
                </c:pt>
                <c:pt idx="15532">
                  <c:v>120.8054174778</c:v>
                </c:pt>
                <c:pt idx="15533">
                  <c:v>118.3105090031</c:v>
                </c:pt>
                <c:pt idx="15534">
                  <c:v>118.8272328221</c:v>
                </c:pt>
                <c:pt idx="15535">
                  <c:v>118.92189451116</c:v>
                </c:pt>
                <c:pt idx="15536">
                  <c:v>119.4045047448</c:v>
                </c:pt>
                <c:pt idx="15537">
                  <c:v>119.49110813464</c:v>
                </c:pt>
                <c:pt idx="15538">
                  <c:v>119.9958585584</c:v>
                </c:pt>
                <c:pt idx="15539">
                  <c:v>120.1024936427</c:v>
                </c:pt>
                <c:pt idx="15540">
                  <c:v>120.38359681256</c:v>
                </c:pt>
                <c:pt idx="15541">
                  <c:v>120.6365853927</c:v>
                </c:pt>
                <c:pt idx="15542">
                  <c:v>118.38075275006</c:v>
                </c:pt>
                <c:pt idx="15543">
                  <c:v>118.68997050964</c:v>
                </c:pt>
                <c:pt idx="15544">
                  <c:v>118.89377992144</c:v>
                </c:pt>
                <c:pt idx="15545">
                  <c:v>118.99438561816</c:v>
                </c:pt>
                <c:pt idx="15546">
                  <c:v>119.52623000812</c:v>
                </c:pt>
                <c:pt idx="15547">
                  <c:v>120.038061429</c:v>
                </c:pt>
                <c:pt idx="15548">
                  <c:v>120.21490927424</c:v>
                </c:pt>
                <c:pt idx="15549">
                  <c:v>120.64359267646</c:v>
                </c:pt>
                <c:pt idx="15550">
                  <c:v>118.40886733978</c:v>
                </c:pt>
                <c:pt idx="15551">
                  <c:v>118.7743142788</c:v>
                </c:pt>
                <c:pt idx="15552">
                  <c:v>118.94529249858</c:v>
                </c:pt>
                <c:pt idx="15553">
                  <c:v>119.33816541296</c:v>
                </c:pt>
                <c:pt idx="15554">
                  <c:v>119.9619206941</c:v>
                </c:pt>
                <c:pt idx="15555">
                  <c:v>120.38359681256</c:v>
                </c:pt>
                <c:pt idx="15556">
                  <c:v>120.54476424858</c:v>
                </c:pt>
                <c:pt idx="15557">
                  <c:v>118.6723748243</c:v>
                </c:pt>
                <c:pt idx="15558">
                  <c:v>118.80943615228</c:v>
                </c:pt>
                <c:pt idx="15559">
                  <c:v>118.95233017428</c:v>
                </c:pt>
                <c:pt idx="15560">
                  <c:v>119.2890296408</c:v>
                </c:pt>
                <c:pt idx="15561">
                  <c:v>119.94085611548</c:v>
                </c:pt>
                <c:pt idx="15562">
                  <c:v>119.85728712294</c:v>
                </c:pt>
                <c:pt idx="15563">
                  <c:v>120.2774450507</c:v>
                </c:pt>
                <c:pt idx="15564">
                  <c:v>118.04351456876</c:v>
                </c:pt>
                <c:pt idx="15565">
                  <c:v>118.6225830783</c:v>
                </c:pt>
                <c:pt idx="15566">
                  <c:v>118.95233017428</c:v>
                </c:pt>
                <c:pt idx="15567">
                  <c:v>119.26800191886</c:v>
                </c:pt>
                <c:pt idx="15568">
                  <c:v>119.54157556698</c:v>
                </c:pt>
                <c:pt idx="15569">
                  <c:v>120.15167281104</c:v>
                </c:pt>
                <c:pt idx="15570">
                  <c:v>120.55224162354</c:v>
                </c:pt>
                <c:pt idx="15571">
                  <c:v>118.1595893224</c:v>
                </c:pt>
                <c:pt idx="15572">
                  <c:v>118.30264318128</c:v>
                </c:pt>
                <c:pt idx="15573">
                  <c:v>119.09053932214</c:v>
                </c:pt>
                <c:pt idx="15574">
                  <c:v>119.21890879928</c:v>
                </c:pt>
                <c:pt idx="15575">
                  <c:v>119.45109472014</c:v>
                </c:pt>
                <c:pt idx="15576">
                  <c:v>119.82927091738</c:v>
                </c:pt>
                <c:pt idx="15577">
                  <c:v>120.46760573136</c:v>
                </c:pt>
                <c:pt idx="15578">
                  <c:v>118.27185091296</c:v>
                </c:pt>
                <c:pt idx="15579">
                  <c:v>118.19977727126</c:v>
                </c:pt>
                <c:pt idx="15580">
                  <c:v>118.88216668018</c:v>
                </c:pt>
                <c:pt idx="15581">
                  <c:v>119.10097730628</c:v>
                </c:pt>
                <c:pt idx="15582">
                  <c:v>119.38816282886</c:v>
                </c:pt>
                <c:pt idx="15583">
                  <c:v>120.32028372004</c:v>
                </c:pt>
                <c:pt idx="15584">
                  <c:v>117.71043954148</c:v>
                </c:pt>
                <c:pt idx="15585">
                  <c:v>118.37268369518</c:v>
                </c:pt>
                <c:pt idx="15586">
                  <c:v>118.4384721651</c:v>
                </c:pt>
                <c:pt idx="15587">
                  <c:v>119.10853519712</c:v>
                </c:pt>
                <c:pt idx="15588">
                  <c:v>119.541981403</c:v>
                </c:pt>
                <c:pt idx="15589">
                  <c:v>120.03828963462</c:v>
                </c:pt>
                <c:pt idx="15590">
                  <c:v>118.07153077432</c:v>
                </c:pt>
                <c:pt idx="15591">
                  <c:v>118.22073127984</c:v>
                </c:pt>
                <c:pt idx="15592">
                  <c:v>118.78581628264</c:v>
                </c:pt>
                <c:pt idx="15593">
                  <c:v>119.15696713958</c:v>
                </c:pt>
                <c:pt idx="15594">
                  <c:v>119.35322531354</c:v>
                </c:pt>
                <c:pt idx="15595">
                  <c:v>120.0113336757</c:v>
                </c:pt>
                <c:pt idx="15596">
                  <c:v>117.64052200778</c:v>
                </c:pt>
                <c:pt idx="15597">
                  <c:v>117.99703767506</c:v>
                </c:pt>
                <c:pt idx="15598">
                  <c:v>118.2291309329</c:v>
                </c:pt>
                <c:pt idx="15599">
                  <c:v>118.8149665617</c:v>
                </c:pt>
                <c:pt idx="15600">
                  <c:v>119.2693242731</c:v>
                </c:pt>
                <c:pt idx="15601">
                  <c:v>119.4712618437</c:v>
                </c:pt>
                <c:pt idx="15602">
                  <c:v>118.4035961025</c:v>
                </c:pt>
                <c:pt idx="15603">
                  <c:v>117.89218262604</c:v>
                </c:pt>
                <c:pt idx="15604">
                  <c:v>118.0267479419</c:v>
                </c:pt>
                <c:pt idx="15605">
                  <c:v>118.61919746734</c:v>
                </c:pt>
                <c:pt idx="15606">
                  <c:v>118.99670964626</c:v>
                </c:pt>
                <c:pt idx="15607">
                  <c:v>119.1642082366</c:v>
                </c:pt>
                <c:pt idx="15608">
                  <c:v>119.82156653168</c:v>
                </c:pt>
                <c:pt idx="15609">
                  <c:v>117.682472528</c:v>
                </c:pt>
                <c:pt idx="15610">
                  <c:v>117.8523252006</c:v>
                </c:pt>
                <c:pt idx="15611">
                  <c:v>118.2360891741</c:v>
                </c:pt>
                <c:pt idx="15612">
                  <c:v>118.5850195133</c:v>
                </c:pt>
                <c:pt idx="15613">
                  <c:v>119.0595376205</c:v>
                </c:pt>
                <c:pt idx="15614">
                  <c:v>119.520096817</c:v>
                </c:pt>
                <c:pt idx="15615">
                  <c:v>119.8550682455</c:v>
                </c:pt>
                <c:pt idx="15616">
                  <c:v>117.6220243882</c:v>
                </c:pt>
                <c:pt idx="15617">
                  <c:v>117.9848712098</c:v>
                </c:pt>
                <c:pt idx="15618">
                  <c:v>118.3686776116</c:v>
                </c:pt>
                <c:pt idx="15619">
                  <c:v>118.55717271358</c:v>
                </c:pt>
                <c:pt idx="15620">
                  <c:v>119.129332174</c:v>
                </c:pt>
                <c:pt idx="15621">
                  <c:v>119.0989004722</c:v>
                </c:pt>
                <c:pt idx="15622">
                  <c:v>119.1642082366</c:v>
                </c:pt>
                <c:pt idx="15623">
                  <c:v>117.7197367631</c:v>
                </c:pt>
                <c:pt idx="15624">
                  <c:v>118.0965424954</c:v>
                </c:pt>
                <c:pt idx="15625">
                  <c:v>118.28551710802</c:v>
                </c:pt>
                <c:pt idx="15626">
                  <c:v>118.43136081478</c:v>
                </c:pt>
                <c:pt idx="15627">
                  <c:v>118.89849989244</c:v>
                </c:pt>
                <c:pt idx="15628">
                  <c:v>119.3791702179</c:v>
                </c:pt>
                <c:pt idx="15629">
                  <c:v>117.5452715935</c:v>
                </c:pt>
                <c:pt idx="15630">
                  <c:v>117.8675723753</c:v>
                </c:pt>
                <c:pt idx="15631">
                  <c:v>118.09756984668</c:v>
                </c:pt>
                <c:pt idx="15632">
                  <c:v>118.53566256504</c:v>
                </c:pt>
                <c:pt idx="15633">
                  <c:v>119.07108103496</c:v>
                </c:pt>
                <c:pt idx="15634">
                  <c:v>117.3777646651</c:v>
                </c:pt>
                <c:pt idx="15635">
                  <c:v>117.40221075202</c:v>
                </c:pt>
                <c:pt idx="15636">
                  <c:v>117.87505662754</c:v>
                </c:pt>
                <c:pt idx="15637">
                  <c:v>118.50147780848</c:v>
                </c:pt>
                <c:pt idx="15638">
                  <c:v>118.71644662832</c:v>
                </c:pt>
                <c:pt idx="15639">
                  <c:v>119.1771438321</c:v>
                </c:pt>
                <c:pt idx="15640">
                  <c:v>119.58814258426</c:v>
                </c:pt>
                <c:pt idx="15641">
                  <c:v>117.24924612598</c:v>
                </c:pt>
                <c:pt idx="15642">
                  <c:v>117.81878109722</c:v>
                </c:pt>
                <c:pt idx="15643">
                  <c:v>117.96544865918</c:v>
                </c:pt>
                <c:pt idx="15644">
                  <c:v>118.56416104768</c:v>
                </c:pt>
                <c:pt idx="15645">
                  <c:v>118.69560318978</c:v>
                </c:pt>
                <c:pt idx="15646">
                  <c:v>119.0363278778</c:v>
                </c:pt>
                <c:pt idx="15647">
                  <c:v>119.26315840544</c:v>
                </c:pt>
                <c:pt idx="15648">
                  <c:v>117.09049545584</c:v>
                </c:pt>
                <c:pt idx="15649">
                  <c:v>117.46535156148</c:v>
                </c:pt>
                <c:pt idx="15650">
                  <c:v>117.79851009536</c:v>
                </c:pt>
                <c:pt idx="15651">
                  <c:v>118.35487850176</c:v>
                </c:pt>
                <c:pt idx="15652">
                  <c:v>118.52040985746</c:v>
                </c:pt>
                <c:pt idx="15653">
                  <c:v>118.93692133084</c:v>
                </c:pt>
                <c:pt idx="15654">
                  <c:v>116.84756911672</c:v>
                </c:pt>
                <c:pt idx="15655">
                  <c:v>117.4508736278</c:v>
                </c:pt>
                <c:pt idx="15656">
                  <c:v>117.39583713338</c:v>
                </c:pt>
                <c:pt idx="15657">
                  <c:v>112.30093004212</c:v>
                </c:pt>
                <c:pt idx="15658">
                  <c:v>102.38171922152</c:v>
                </c:pt>
                <c:pt idx="15659">
                  <c:v>94.43385817512001</c:v>
                </c:pt>
                <c:pt idx="15660">
                  <c:v>87.79094542712002</c:v>
                </c:pt>
                <c:pt idx="15674">
                  <c:v>87.2240188695</c:v>
                </c:pt>
                <c:pt idx="15675">
                  <c:v>92.59439596342</c:v>
                </c:pt>
                <c:pt idx="15676">
                  <c:v>97.50244269063984</c:v>
                </c:pt>
                <c:pt idx="15677">
                  <c:v>104.2281028925</c:v>
                </c:pt>
                <c:pt idx="15678">
                  <c:v>111.70703889706</c:v>
                </c:pt>
                <c:pt idx="15679">
                  <c:v>116.83459113166</c:v>
                </c:pt>
                <c:pt idx="15680">
                  <c:v>117.50004326592</c:v>
                </c:pt>
                <c:pt idx="15681">
                  <c:v>117.5056980305</c:v>
                </c:pt>
                <c:pt idx="15682">
                  <c:v>118.0887370726</c:v>
                </c:pt>
                <c:pt idx="15683">
                  <c:v>118.4836988851</c:v>
                </c:pt>
                <c:pt idx="15684">
                  <c:v>119.14515596552</c:v>
                </c:pt>
                <c:pt idx="15685">
                  <c:v>117.01414838366</c:v>
                </c:pt>
                <c:pt idx="15686">
                  <c:v>117.26403838608</c:v>
                </c:pt>
                <c:pt idx="15687">
                  <c:v>117.42355818646</c:v>
                </c:pt>
                <c:pt idx="15688">
                  <c:v>117.94428278044</c:v>
                </c:pt>
                <c:pt idx="15689">
                  <c:v>118.53566256504</c:v>
                </c:pt>
                <c:pt idx="15690">
                  <c:v>118.66618254254</c:v>
                </c:pt>
                <c:pt idx="15691">
                  <c:v>119.25190737702</c:v>
                </c:pt>
                <c:pt idx="15692">
                  <c:v>117.08930550124</c:v>
                </c:pt>
                <c:pt idx="15693">
                  <c:v>117.40221075202</c:v>
                </c:pt>
                <c:pt idx="15694">
                  <c:v>117.55558375624</c:v>
                </c:pt>
                <c:pt idx="15695">
                  <c:v>118.09756984668</c:v>
                </c:pt>
                <c:pt idx="15696">
                  <c:v>118.27051985504</c:v>
                </c:pt>
                <c:pt idx="15697">
                  <c:v>118.65229741996</c:v>
                </c:pt>
                <c:pt idx="15698">
                  <c:v>118.8883022998</c:v>
                </c:pt>
                <c:pt idx="15699">
                  <c:v>117.24227012728</c:v>
                </c:pt>
                <c:pt idx="15700">
                  <c:v>117.30488500046</c:v>
                </c:pt>
                <c:pt idx="15701">
                  <c:v>117.21569241762</c:v>
                </c:pt>
                <c:pt idx="15702">
                  <c:v>117.73604814576</c:v>
                </c:pt>
                <c:pt idx="15703">
                  <c:v>118.09005546552</c:v>
                </c:pt>
                <c:pt idx="15704">
                  <c:v>118.87067361666</c:v>
                </c:pt>
                <c:pt idx="15705">
                  <c:v>119.07108103496</c:v>
                </c:pt>
                <c:pt idx="15706">
                  <c:v>119.53240532562</c:v>
                </c:pt>
                <c:pt idx="15707">
                  <c:v>117.29097528184</c:v>
                </c:pt>
                <c:pt idx="15708">
                  <c:v>117.68036284564</c:v>
                </c:pt>
                <c:pt idx="15709">
                  <c:v>118.17404259074</c:v>
                </c:pt>
                <c:pt idx="15710">
                  <c:v>118.2505767515</c:v>
                </c:pt>
                <c:pt idx="15711">
                  <c:v>118.60521115814</c:v>
                </c:pt>
                <c:pt idx="15712">
                  <c:v>118.95984556478</c:v>
                </c:pt>
                <c:pt idx="15713">
                  <c:v>119.08269401592</c:v>
                </c:pt>
                <c:pt idx="15714">
                  <c:v>117.05455234408</c:v>
                </c:pt>
                <c:pt idx="15715">
                  <c:v>117.63767736018</c:v>
                </c:pt>
                <c:pt idx="15716">
                  <c:v>117.74991143874</c:v>
                </c:pt>
                <c:pt idx="15717">
                  <c:v>118.382697939</c:v>
                </c:pt>
                <c:pt idx="15718">
                  <c:v>118.68862719108</c:v>
                </c:pt>
                <c:pt idx="15719">
                  <c:v>118.98068900332</c:v>
                </c:pt>
                <c:pt idx="15720">
                  <c:v>119.46972208642</c:v>
                </c:pt>
                <c:pt idx="15721">
                  <c:v>119.46744459746</c:v>
                </c:pt>
                <c:pt idx="15722">
                  <c:v>119.46277610586</c:v>
                </c:pt>
                <c:pt idx="15723">
                  <c:v>117.64560968848</c:v>
                </c:pt>
                <c:pt idx="15724">
                  <c:v>117.85405058568</c:v>
                </c:pt>
                <c:pt idx="15725">
                  <c:v>118.63383262098</c:v>
                </c:pt>
                <c:pt idx="15726">
                  <c:v>118.73733234564</c:v>
                </c:pt>
                <c:pt idx="15727">
                  <c:v>119.28163001528</c:v>
                </c:pt>
                <c:pt idx="15728">
                  <c:v>119.4326914403</c:v>
                </c:pt>
                <c:pt idx="15729">
                  <c:v>119.81514528418</c:v>
                </c:pt>
                <c:pt idx="15730">
                  <c:v>117.80484678256</c:v>
                </c:pt>
                <c:pt idx="15731">
                  <c:v>117.9237617821</c:v>
                </c:pt>
                <c:pt idx="15732">
                  <c:v>118.26448647012</c:v>
                </c:pt>
                <c:pt idx="15733">
                  <c:v>118.27748351834</c:v>
                </c:pt>
                <c:pt idx="15734">
                  <c:v>118.73733234564</c:v>
                </c:pt>
                <c:pt idx="15735">
                  <c:v>119.02939415788</c:v>
                </c:pt>
                <c:pt idx="15736">
                  <c:v>119.785273692</c:v>
                </c:pt>
                <c:pt idx="15737">
                  <c:v>120.1272033617</c:v>
                </c:pt>
                <c:pt idx="15738">
                  <c:v>117.26403838608</c:v>
                </c:pt>
                <c:pt idx="15739">
                  <c:v>117.9232672804</c:v>
                </c:pt>
                <c:pt idx="15740">
                  <c:v>118.02108753366</c:v>
                </c:pt>
                <c:pt idx="15741">
                  <c:v>118.29230590736</c:v>
                </c:pt>
                <c:pt idx="15742">
                  <c:v>118.63303059538</c:v>
                </c:pt>
                <c:pt idx="15743">
                  <c:v>118.9890941145</c:v>
                </c:pt>
                <c:pt idx="15744">
                  <c:v>119.57691891832</c:v>
                </c:pt>
                <c:pt idx="15745">
                  <c:v>120.2992530434</c:v>
                </c:pt>
                <c:pt idx="15746">
                  <c:v>121.4101180288</c:v>
                </c:pt>
                <c:pt idx="15747">
                  <c:v>119.73110483262</c:v>
                </c:pt>
                <c:pt idx="15748">
                  <c:v>120.437669509</c:v>
                </c:pt>
                <c:pt idx="15749">
                  <c:v>120.61497982602</c:v>
                </c:pt>
                <c:pt idx="15750">
                  <c:v>121.74166200375</c:v>
                </c:pt>
                <c:pt idx="15751">
                  <c:v>123.78164748939</c:v>
                </c:pt>
                <c:pt idx="15752">
                  <c:v>126.6563621473</c:v>
                </c:pt>
                <c:pt idx="15753">
                  <c:v>129.0642212826</c:v>
                </c:pt>
                <c:pt idx="15754">
                  <c:v>132.801619584</c:v>
                </c:pt>
                <c:pt idx="15755">
                  <c:v>134.863014968</c:v>
                </c:pt>
                <c:pt idx="15756">
                  <c:v>141.3912672945</c:v>
                </c:pt>
                <c:pt idx="15757">
                  <c:v>143.66147006217</c:v>
                </c:pt>
                <c:pt idx="15758">
                  <c:v>144.86017881465</c:v>
                </c:pt>
                <c:pt idx="15759">
                  <c:v>144.81029942577</c:v>
                </c:pt>
                <c:pt idx="15760">
                  <c:v>145.23669746001</c:v>
                </c:pt>
                <c:pt idx="15761">
                  <c:v>146.04894634551</c:v>
                </c:pt>
                <c:pt idx="15762">
                  <c:v>146.45941484733</c:v>
                </c:pt>
                <c:pt idx="15763">
                  <c:v>146.84430056439</c:v>
                </c:pt>
                <c:pt idx="15764">
                  <c:v>144.36615409722</c:v>
                </c:pt>
                <c:pt idx="15765">
                  <c:v>144.55230143952</c:v>
                </c:pt>
                <c:pt idx="15766">
                  <c:v>145.13698020609</c:v>
                </c:pt>
                <c:pt idx="15767">
                  <c:v>145.77421018725</c:v>
                </c:pt>
                <c:pt idx="15768">
                  <c:v>111.32461977894</c:v>
                </c:pt>
                <c:pt idx="15822">
                  <c:v>117.6682539135</c:v>
                </c:pt>
                <c:pt idx="15823">
                  <c:v>131.85422140728</c:v>
                </c:pt>
                <c:pt idx="15824">
                  <c:v>147.18565705251</c:v>
                </c:pt>
                <c:pt idx="15825">
                  <c:v>144.51339881235</c:v>
                </c:pt>
                <c:pt idx="15826">
                  <c:v>145.15005089871</c:v>
                </c:pt>
                <c:pt idx="15827">
                  <c:v>145.0770450003</c:v>
                </c:pt>
                <c:pt idx="15828">
                  <c:v>146.05454055141</c:v>
                </c:pt>
                <c:pt idx="15829">
                  <c:v>146.0915249865</c:v>
                </c:pt>
                <c:pt idx="15830">
                  <c:v>146.54609082135</c:v>
                </c:pt>
                <c:pt idx="15831">
                  <c:v>147.18565705251</c:v>
                </c:pt>
                <c:pt idx="15832">
                  <c:v>145.99719097305</c:v>
                </c:pt>
                <c:pt idx="15833">
                  <c:v>144.81504798756</c:v>
                </c:pt>
                <c:pt idx="15834">
                  <c:v>145.1052156828</c:v>
                </c:pt>
                <c:pt idx="15835">
                  <c:v>145.28257432893</c:v>
                </c:pt>
                <c:pt idx="15836">
                  <c:v>145.68509313063</c:v>
                </c:pt>
                <c:pt idx="15837">
                  <c:v>146.32311003555</c:v>
                </c:pt>
                <c:pt idx="15838">
                  <c:v>146.93655901881</c:v>
                </c:pt>
                <c:pt idx="15839">
                  <c:v>147.0092087724</c:v>
                </c:pt>
                <c:pt idx="15840">
                  <c:v>145.3195922053499</c:v>
                </c:pt>
                <c:pt idx="15841">
                  <c:v>145.01378651184</c:v>
                </c:pt>
                <c:pt idx="15842">
                  <c:v>145.51264349307</c:v>
                </c:pt>
                <c:pt idx="15843">
                  <c:v>145.55978151765</c:v>
                </c:pt>
                <c:pt idx="15844">
                  <c:v>146.23224346734</c:v>
                </c:pt>
                <c:pt idx="15845">
                  <c:v>146.494621683</c:v>
                </c:pt>
                <c:pt idx="15846">
                  <c:v>147.67114446075</c:v>
                </c:pt>
                <c:pt idx="15847">
                  <c:v>147.46050043854</c:v>
                </c:pt>
                <c:pt idx="15848">
                  <c:v>144.89334751113</c:v>
                </c:pt>
                <c:pt idx="15849">
                  <c:v>145.23740664516</c:v>
                </c:pt>
                <c:pt idx="15850">
                  <c:v>145.39053233376</c:v>
                </c:pt>
                <c:pt idx="15851">
                  <c:v>145.91689597917</c:v>
                </c:pt>
                <c:pt idx="15852">
                  <c:v>146.59065206379</c:v>
                </c:pt>
                <c:pt idx="15853">
                  <c:v>146.77706996253</c:v>
                </c:pt>
                <c:pt idx="15854">
                  <c:v>147.46064459775</c:v>
                </c:pt>
                <c:pt idx="15855">
                  <c:v>147.83960354163</c:v>
                </c:pt>
                <c:pt idx="15856">
                  <c:v>144.84173079654</c:v>
                </c:pt>
                <c:pt idx="15857">
                  <c:v>145.71301724451</c:v>
                </c:pt>
                <c:pt idx="15858">
                  <c:v>146.13573272991</c:v>
                </c:pt>
                <c:pt idx="15859">
                  <c:v>145.71413678565</c:v>
                </c:pt>
                <c:pt idx="15860">
                  <c:v>146.0915249865</c:v>
                </c:pt>
                <c:pt idx="15861">
                  <c:v>146.1515374722</c:v>
                </c:pt>
                <c:pt idx="15862">
                  <c:v>146.74710748518</c:v>
                </c:pt>
                <c:pt idx="15863">
                  <c:v>144.95712251643</c:v>
                </c:pt>
                <c:pt idx="15864">
                  <c:v>144.17599531491</c:v>
                </c:pt>
                <c:pt idx="15865">
                  <c:v>144.59504340918</c:v>
                </c:pt>
                <c:pt idx="15866">
                  <c:v>144.422723433</c:v>
                </c:pt>
                <c:pt idx="15867">
                  <c:v>145.27534125624</c:v>
                </c:pt>
                <c:pt idx="15868">
                  <c:v>145.91208884655</c:v>
                </c:pt>
                <c:pt idx="15869">
                  <c:v>146.41667287767</c:v>
                </c:pt>
                <c:pt idx="15870">
                  <c:v>146.48172372414</c:v>
                </c:pt>
                <c:pt idx="15871">
                  <c:v>143.95162215786</c:v>
                </c:pt>
                <c:pt idx="15872">
                  <c:v>143.53012762749</c:v>
                </c:pt>
                <c:pt idx="15873">
                  <c:v>143.78012937915</c:v>
                </c:pt>
                <c:pt idx="15874">
                  <c:v>143.5428400044</c:v>
                </c:pt>
                <c:pt idx="15875">
                  <c:v>143.00025156105</c:v>
                </c:pt>
                <c:pt idx="15876">
                  <c:v>142.64606801016</c:v>
                </c:pt>
                <c:pt idx="15877">
                  <c:v>142.4224065691</c:v>
                </c:pt>
                <c:pt idx="15878">
                  <c:v>139.88072480158</c:v>
                </c:pt>
                <c:pt idx="15879">
                  <c:v>138.26827319578</c:v>
                </c:pt>
                <c:pt idx="15880">
                  <c:v>136.18502499755</c:v>
                </c:pt>
                <c:pt idx="15881">
                  <c:v>133.11211489434</c:v>
                </c:pt>
                <c:pt idx="15882">
                  <c:v>130.62073819032</c:v>
                </c:pt>
                <c:pt idx="15883">
                  <c:v>129.16233130896</c:v>
                </c:pt>
                <c:pt idx="15884">
                  <c:v>125.19981173975</c:v>
                </c:pt>
                <c:pt idx="15885">
                  <c:v>124.47526024468</c:v>
                </c:pt>
                <c:pt idx="15886">
                  <c:v>123.18521822728</c:v>
                </c:pt>
                <c:pt idx="15887">
                  <c:v>121.87079037575</c:v>
                </c:pt>
                <c:pt idx="15888">
                  <c:v>121.27472088802</c:v>
                </c:pt>
                <c:pt idx="15889">
                  <c:v>120.4111673347</c:v>
                </c:pt>
                <c:pt idx="15890">
                  <c:v>120.01733562604</c:v>
                </c:pt>
                <c:pt idx="15891">
                  <c:v>117.6499422096</c:v>
                </c:pt>
                <c:pt idx="15892">
                  <c:v>117.61081425254</c:v>
                </c:pt>
                <c:pt idx="15893">
                  <c:v>118.30639740324</c:v>
                </c:pt>
                <c:pt idx="15894">
                  <c:v>118.54957228366</c:v>
                </c:pt>
                <c:pt idx="15895">
                  <c:v>119.3094986446</c:v>
                </c:pt>
                <c:pt idx="15896">
                  <c:v>119.95733839244</c:v>
                </c:pt>
                <c:pt idx="15897">
                  <c:v>118.0267479419</c:v>
                </c:pt>
                <c:pt idx="15898">
                  <c:v>118.14621631496</c:v>
                </c:pt>
                <c:pt idx="15899">
                  <c:v>118.43875221574</c:v>
                </c:pt>
                <c:pt idx="15900">
                  <c:v>118.52872884512</c:v>
                </c:pt>
                <c:pt idx="15901">
                  <c:v>119.2898384329</c:v>
                </c:pt>
                <c:pt idx="15902">
                  <c:v>119.19626850254</c:v>
                </c:pt>
                <c:pt idx="15903">
                  <c:v>119.51614975202</c:v>
                </c:pt>
                <c:pt idx="15904">
                  <c:v>118.33426603256</c:v>
                </c:pt>
                <c:pt idx="15905">
                  <c:v>117.61081425254</c:v>
                </c:pt>
                <c:pt idx="15906">
                  <c:v>117.9863343765</c:v>
                </c:pt>
                <c:pt idx="15907">
                  <c:v>118.46662084506</c:v>
                </c:pt>
                <c:pt idx="15908">
                  <c:v>118.3677157131</c:v>
                </c:pt>
                <c:pt idx="15909">
                  <c:v>118.89727297038</c:v>
                </c:pt>
                <c:pt idx="15910">
                  <c:v>119.27275081556</c:v>
                </c:pt>
                <c:pt idx="15911">
                  <c:v>119.6899578166</c:v>
                </c:pt>
                <c:pt idx="15912">
                  <c:v>117.74915187746</c:v>
                </c:pt>
                <c:pt idx="15913">
                  <c:v>117.8472371903</c:v>
                </c:pt>
                <c:pt idx="15914">
                  <c:v>118.6268962454</c:v>
                </c:pt>
                <c:pt idx="15915">
                  <c:v>119.0316197991</c:v>
                </c:pt>
                <c:pt idx="15916">
                  <c:v>119.4643036025</c:v>
                </c:pt>
                <c:pt idx="15917">
                  <c:v>119.785273692</c:v>
                </c:pt>
                <c:pt idx="15918">
                  <c:v>120.64161314516</c:v>
                </c:pt>
                <c:pt idx="15919">
                  <c:v>118.70677927122</c:v>
                </c:pt>
                <c:pt idx="15920">
                  <c:v>119.517159872</c:v>
                </c:pt>
                <c:pt idx="15921">
                  <c:v>120.9443742559</c:v>
                </c:pt>
                <c:pt idx="15922">
                  <c:v>122.93648075886</c:v>
                </c:pt>
                <c:pt idx="15923">
                  <c:v>125.34362401322</c:v>
                </c:pt>
                <c:pt idx="15924">
                  <c:v>127.77594439694</c:v>
                </c:pt>
                <c:pt idx="15925">
                  <c:v>131.2463631201599</c:v>
                </c:pt>
                <c:pt idx="15926">
                  <c:v>135.1241756905399</c:v>
                </c:pt>
                <c:pt idx="15927">
                  <c:v>137.14015399672</c:v>
                </c:pt>
                <c:pt idx="15928">
                  <c:v>141.65106588261</c:v>
                </c:pt>
                <c:pt idx="15929">
                  <c:v>143.93355921504</c:v>
                </c:pt>
                <c:pt idx="15930">
                  <c:v>145.25690268996</c:v>
                </c:pt>
                <c:pt idx="15931">
                  <c:v>145.29633409629</c:v>
                </c:pt>
                <c:pt idx="15932">
                  <c:v>145.65553303353</c:v>
                </c:pt>
                <c:pt idx="15933">
                  <c:v>146.04036675306</c:v>
                </c:pt>
                <c:pt idx="15934">
                  <c:v>146.55011801211</c:v>
                </c:pt>
                <c:pt idx="15935">
                  <c:v>147.46050043854</c:v>
                </c:pt>
                <c:pt idx="15936">
                  <c:v>144.461929674</c:v>
                </c:pt>
                <c:pt idx="15937">
                  <c:v>144.88218274995</c:v>
                </c:pt>
                <c:pt idx="15938">
                  <c:v>145.08558485586</c:v>
                </c:pt>
                <c:pt idx="15939">
                  <c:v>145.6626676473</c:v>
                </c:pt>
                <c:pt idx="15940">
                  <c:v>145.83068725347</c:v>
                </c:pt>
                <c:pt idx="15941">
                  <c:v>146.4259961652</c:v>
                </c:pt>
                <c:pt idx="15942">
                  <c:v>146.70425199051</c:v>
                </c:pt>
                <c:pt idx="15943">
                  <c:v>142.79144367492</c:v>
                </c:pt>
                <c:pt idx="15944">
                  <c:v>141.6070982391</c:v>
                </c:pt>
                <c:pt idx="15945">
                  <c:v>139.84661387984</c:v>
                </c:pt>
                <c:pt idx="15946">
                  <c:v>138.03604273032</c:v>
                </c:pt>
                <c:pt idx="15947">
                  <c:v>134.60281350609</c:v>
                </c:pt>
                <c:pt idx="15948">
                  <c:v>130.56220014048</c:v>
                </c:pt>
                <c:pt idx="15949">
                  <c:v>127.13565725646</c:v>
                </c:pt>
                <c:pt idx="15950">
                  <c:v>123.62367284527</c:v>
                </c:pt>
                <c:pt idx="15951">
                  <c:v>121.48795275022</c:v>
                </c:pt>
                <c:pt idx="15952">
                  <c:v>118.04351456876</c:v>
                </c:pt>
                <c:pt idx="15953">
                  <c:v>117.9779129686</c:v>
                </c:pt>
                <c:pt idx="15954">
                  <c:v>118.2570487543</c:v>
                </c:pt>
                <c:pt idx="15955">
                  <c:v>118.5780612721</c:v>
                </c:pt>
                <c:pt idx="15956">
                  <c:v>118.864155299</c:v>
                </c:pt>
                <c:pt idx="15957">
                  <c:v>119.1432910847</c:v>
                </c:pt>
                <c:pt idx="15958">
                  <c:v>119.3247144955</c:v>
                </c:pt>
                <c:pt idx="15959">
                  <c:v>119.6317681025999</c:v>
                </c:pt>
                <c:pt idx="15960">
                  <c:v>118.8149665617</c:v>
                </c:pt>
                <c:pt idx="15961">
                  <c:v>117.6011072363</c:v>
                </c:pt>
                <c:pt idx="15962">
                  <c:v>117.9290779953</c:v>
                </c:pt>
                <c:pt idx="15963">
                  <c:v>118.1663370489</c:v>
                </c:pt>
                <c:pt idx="15964">
                  <c:v>118.4315139239</c:v>
                </c:pt>
                <c:pt idx="15965">
                  <c:v>118.89882509908</c:v>
                </c:pt>
                <c:pt idx="15966">
                  <c:v>119.15749872224</c:v>
                </c:pt>
                <c:pt idx="15967">
                  <c:v>119.2828377634</c:v>
                </c:pt>
                <c:pt idx="15968">
                  <c:v>119.81459602984</c:v>
                </c:pt>
                <c:pt idx="15969">
                  <c:v>119.7922743615</c:v>
                </c:pt>
                <c:pt idx="15970">
                  <c:v>117.9595085299</c:v>
                </c:pt>
                <c:pt idx="15971">
                  <c:v>117.8453245311</c:v>
                </c:pt>
                <c:pt idx="15972">
                  <c:v>118.208213781</c:v>
                </c:pt>
                <c:pt idx="15973">
                  <c:v>118.75903253474</c:v>
                </c:pt>
                <c:pt idx="15974">
                  <c:v>119.26903196182</c:v>
                </c:pt>
                <c:pt idx="15975">
                  <c:v>119.2130856382</c:v>
                </c:pt>
                <c:pt idx="15976">
                  <c:v>119.5829331293</c:v>
                </c:pt>
                <c:pt idx="15977">
                  <c:v>117.60558449246</c:v>
                </c:pt>
                <c:pt idx="15978">
                  <c:v>118.13458852574</c:v>
                </c:pt>
                <c:pt idx="15979">
                  <c:v>118.46371507434</c:v>
                </c:pt>
                <c:pt idx="15980">
                  <c:v>118.4035961025</c:v>
                </c:pt>
                <c:pt idx="15981">
                  <c:v>118.5850195133</c:v>
                </c:pt>
                <c:pt idx="15982">
                  <c:v>119.15749872224</c:v>
                </c:pt>
                <c:pt idx="15983">
                  <c:v>119.3456740757</c:v>
                </c:pt>
                <c:pt idx="15984">
                  <c:v>119.8341510936</c:v>
                </c:pt>
                <c:pt idx="15985">
                  <c:v>117.6987771829</c:v>
                </c:pt>
                <c:pt idx="15986">
                  <c:v>118.30463232028</c:v>
                </c:pt>
                <c:pt idx="15987">
                  <c:v>118.64716448082</c:v>
                </c:pt>
                <c:pt idx="15988">
                  <c:v>118.8292792364</c:v>
                </c:pt>
                <c:pt idx="15989">
                  <c:v>119.4720638693</c:v>
                </c:pt>
                <c:pt idx="15990">
                  <c:v>119.87750055864</c:v>
                </c:pt>
                <c:pt idx="15991">
                  <c:v>117.69645603474</c:v>
                </c:pt>
                <c:pt idx="15992">
                  <c:v>118.12288923572</c:v>
                </c:pt>
                <c:pt idx="15993">
                  <c:v>117.88150668996</c:v>
                </c:pt>
                <c:pt idx="15994">
                  <c:v>118.8908983424</c:v>
                </c:pt>
                <c:pt idx="15995">
                  <c:v>119.30403092986</c:v>
                </c:pt>
                <c:pt idx="15996">
                  <c:v>120.3478202267</c:v>
                </c:pt>
                <c:pt idx="15997">
                  <c:v>121.57146339426</c:v>
                </c:pt>
                <c:pt idx="15998">
                  <c:v>120.80888401385</c:v>
                </c:pt>
                <c:pt idx="15999">
                  <c:v>122.65023091975</c:v>
                </c:pt>
                <c:pt idx="16000">
                  <c:v>124.47880656367</c:v>
                </c:pt>
                <c:pt idx="16001">
                  <c:v>126.49532484681</c:v>
                </c:pt>
                <c:pt idx="16002">
                  <c:v>128.09460524148</c:v>
                </c:pt>
                <c:pt idx="16003">
                  <c:v>129.98675407176</c:v>
                </c:pt>
                <c:pt idx="16004">
                  <c:v>132.41290678128</c:v>
                </c:pt>
                <c:pt idx="16005">
                  <c:v>135.45136727577</c:v>
                </c:pt>
                <c:pt idx="16006">
                  <c:v>135.66908493754</c:v>
                </c:pt>
                <c:pt idx="16007">
                  <c:v>137.97513364208</c:v>
                </c:pt>
                <c:pt idx="16008">
                  <c:v>139.84298649552</c:v>
                </c:pt>
                <c:pt idx="16009">
                  <c:v>141.15824348066</c:v>
                </c:pt>
                <c:pt idx="16010">
                  <c:v>142.2109219139</c:v>
                </c:pt>
                <c:pt idx="16011">
                  <c:v>142.4253159084</c:v>
                </c:pt>
                <c:pt idx="16012">
                  <c:v>145.2397856611491</c:v>
                </c:pt>
                <c:pt idx="16013">
                  <c:v>142.77576640014</c:v>
                </c:pt>
                <c:pt idx="16014">
                  <c:v>142.39240294167</c:v>
                </c:pt>
                <c:pt idx="16015">
                  <c:v>141.00207875894</c:v>
                </c:pt>
                <c:pt idx="16016">
                  <c:v>140.80586898658</c:v>
                </c:pt>
                <c:pt idx="16017">
                  <c:v>139.66762525828</c:v>
                </c:pt>
                <c:pt idx="16018">
                  <c:v>137.19423382071</c:v>
                </c:pt>
                <c:pt idx="16019">
                  <c:v>133.40471855506</c:v>
                </c:pt>
                <c:pt idx="16020">
                  <c:v>129.4351931538</c:v>
                </c:pt>
                <c:pt idx="16021">
                  <c:v>127.5810547536</c:v>
                </c:pt>
                <c:pt idx="16022">
                  <c:v>125.31564668218</c:v>
                </c:pt>
                <c:pt idx="16023">
                  <c:v>123.63858790213</c:v>
                </c:pt>
                <c:pt idx="16024">
                  <c:v>122.7605110335</c:v>
                </c:pt>
                <c:pt idx="16025">
                  <c:v>121.8391516075</c:v>
                </c:pt>
                <c:pt idx="16026">
                  <c:v>118.6442110425</c:v>
                </c:pt>
                <c:pt idx="16027">
                  <c:v>118.78837157366</c:v>
                </c:pt>
                <c:pt idx="16028">
                  <c:v>118.65276059514</c:v>
                </c:pt>
                <c:pt idx="16029">
                  <c:v>118.82890756538</c:v>
                </c:pt>
                <c:pt idx="16030">
                  <c:v>119.21339024614</c:v>
                </c:pt>
                <c:pt idx="16031">
                  <c:v>119.61886943854</c:v>
                </c:pt>
                <c:pt idx="16032">
                  <c:v>119.33204713542</c:v>
                </c:pt>
                <c:pt idx="16033">
                  <c:v>118.12058042296</c:v>
                </c:pt>
                <c:pt idx="16034">
                  <c:v>118.39550386256</c:v>
                </c:pt>
                <c:pt idx="16035">
                  <c:v>118.598978424</c:v>
                </c:pt>
                <c:pt idx="16036">
                  <c:v>119.22040325104</c:v>
                </c:pt>
                <c:pt idx="16037">
                  <c:v>119.4852207544</c:v>
                </c:pt>
                <c:pt idx="16038">
                  <c:v>119.36006334098</c:v>
                </c:pt>
                <c:pt idx="16039">
                  <c:v>118.17657025626</c:v>
                </c:pt>
                <c:pt idx="16040">
                  <c:v>118.44970697156</c:v>
                </c:pt>
                <c:pt idx="16041">
                  <c:v>118.6821444992</c:v>
                </c:pt>
                <c:pt idx="16042">
                  <c:v>119.26903196182</c:v>
                </c:pt>
                <c:pt idx="16043">
                  <c:v>119.64720815906</c:v>
                </c:pt>
                <c:pt idx="16044">
                  <c:v>119.84953354516</c:v>
                </c:pt>
                <c:pt idx="16045">
                  <c:v>118.36056634724</c:v>
                </c:pt>
                <c:pt idx="16046">
                  <c:v>118.19760369934</c:v>
                </c:pt>
                <c:pt idx="16047">
                  <c:v>118.59677076184</c:v>
                </c:pt>
                <c:pt idx="16048">
                  <c:v>119.00292058682</c:v>
                </c:pt>
                <c:pt idx="16049">
                  <c:v>119.4090704118</c:v>
                </c:pt>
                <c:pt idx="16050">
                  <c:v>119.7452223007</c:v>
                </c:pt>
                <c:pt idx="16051">
                  <c:v>120.19339643402</c:v>
                </c:pt>
                <c:pt idx="16052">
                  <c:v>117.98049939516</c:v>
                </c:pt>
                <c:pt idx="16053">
                  <c:v>113.29809090658</c:v>
                </c:pt>
                <c:pt idx="16054">
                  <c:v>96.14603830085974</c:v>
                </c:pt>
                <c:pt idx="16087">
                  <c:v>94.98030574968</c:v>
                </c:pt>
                <c:pt idx="16088">
                  <c:v>107.11685823384</c:v>
                </c:pt>
                <c:pt idx="16089">
                  <c:v>120.28493516542</c:v>
                </c:pt>
                <c:pt idx="16090">
                  <c:v>120.29004456222</c:v>
                </c:pt>
                <c:pt idx="16091">
                  <c:v>120.9378026435</c:v>
                </c:pt>
                <c:pt idx="16092">
                  <c:v>120.4009073935</c:v>
                </c:pt>
                <c:pt idx="16093">
                  <c:v>119.21406822966</c:v>
                </c:pt>
                <c:pt idx="16094">
                  <c:v>119.42972036632</c:v>
                </c:pt>
                <c:pt idx="16095">
                  <c:v>120.1324597685</c:v>
                </c:pt>
                <c:pt idx="16096">
                  <c:v>120.64109285254</c:v>
                </c:pt>
                <c:pt idx="16097">
                  <c:v>121.28981627032</c:v>
                </c:pt>
                <c:pt idx="16098">
                  <c:v>118.97388277062</c:v>
                </c:pt>
                <c:pt idx="16099">
                  <c:v>119.2635484959</c:v>
                </c:pt>
                <c:pt idx="16100">
                  <c:v>120.06861284474</c:v>
                </c:pt>
                <c:pt idx="16101">
                  <c:v>120.09006651956</c:v>
                </c:pt>
                <c:pt idx="16102">
                  <c:v>120.73077451498</c:v>
                </c:pt>
                <c:pt idx="16103">
                  <c:v>121.22613722792</c:v>
                </c:pt>
                <c:pt idx="16104">
                  <c:v>112.12146721906</c:v>
                </c:pt>
                <c:pt idx="16105">
                  <c:v>87.82441422288001</c:v>
                </c:pt>
                <c:pt idx="16106">
                  <c:v>86.06941120906</c:v>
                </c:pt>
                <c:pt idx="16108">
                  <c:v>86.38789247381995</c:v>
                </c:pt>
                <c:pt idx="16111">
                  <c:v>89.94065737790002</c:v>
                </c:pt>
                <c:pt idx="16112">
                  <c:v>109.7478177298</c:v>
                </c:pt>
                <c:pt idx="16113">
                  <c:v>119.51360125116</c:v>
                </c:pt>
                <c:pt idx="16114">
                  <c:v>128.15415888276</c:v>
                </c:pt>
                <c:pt idx="16115">
                  <c:v>137.09392565164</c:v>
                </c:pt>
                <c:pt idx="16116">
                  <c:v>145.88654051386</c:v>
                </c:pt>
                <c:pt idx="16117">
                  <c:v>152.2466427005</c:v>
                </c:pt>
                <c:pt idx="16118">
                  <c:v>156.40653746164</c:v>
                </c:pt>
                <c:pt idx="16119">
                  <c:v>161.9500767850201</c:v>
                </c:pt>
                <c:pt idx="16120">
                  <c:v>165.1755505969199</c:v>
                </c:pt>
                <c:pt idx="16121">
                  <c:v>165.51583409722</c:v>
                </c:pt>
                <c:pt idx="16122">
                  <c:v>164.08234789502</c:v>
                </c:pt>
                <c:pt idx="16123">
                  <c:v>160.9150891102</c:v>
                </c:pt>
                <c:pt idx="16124">
                  <c:v>157.46277399848</c:v>
                </c:pt>
                <c:pt idx="16125">
                  <c:v>153.17012647856</c:v>
                </c:pt>
                <c:pt idx="16126">
                  <c:v>148.19524431744</c:v>
                </c:pt>
                <c:pt idx="16127">
                  <c:v>149.65784716272</c:v>
                </c:pt>
                <c:pt idx="16128">
                  <c:v>148.30386795076</c:v>
                </c:pt>
                <c:pt idx="16129">
                  <c:v>145.6779908022</c:v>
                </c:pt>
                <c:pt idx="16130">
                  <c:v>142.03015221464</c:v>
                </c:pt>
                <c:pt idx="16131">
                  <c:v>138.91066783</c:v>
                </c:pt>
                <c:pt idx="16132">
                  <c:v>135.64832164564</c:v>
                </c:pt>
                <c:pt idx="16133">
                  <c:v>127.8427769707</c:v>
                </c:pt>
                <c:pt idx="16134">
                  <c:v>123.56849335512</c:v>
                </c:pt>
                <c:pt idx="16135">
                  <c:v>119.62680365694</c:v>
                </c:pt>
                <c:pt idx="16136">
                  <c:v>116.12385395562</c:v>
                </c:pt>
                <c:pt idx="16137">
                  <c:v>111.62565983356</c:v>
                </c:pt>
                <c:pt idx="16138">
                  <c:v>106.2522838109</c:v>
                </c:pt>
                <c:pt idx="16139">
                  <c:v>101.17660736222</c:v>
                </c:pt>
                <c:pt idx="16140">
                  <c:v>96.03714122634002</c:v>
                </c:pt>
                <c:pt idx="16141">
                  <c:v>92.23315527596</c:v>
                </c:pt>
                <c:pt idx="16142">
                  <c:v>90.1030913076798</c:v>
                </c:pt>
                <c:pt idx="16143">
                  <c:v>90.55603000994</c:v>
                </c:pt>
                <c:pt idx="16144">
                  <c:v>94.22876180673973</c:v>
                </c:pt>
                <c:pt idx="16145">
                  <c:v>99.18243196251976</c:v>
                </c:pt>
                <c:pt idx="16146">
                  <c:v>104.74466723702</c:v>
                </c:pt>
                <c:pt idx="16147">
                  <c:v>115.5813100582</c:v>
                </c:pt>
                <c:pt idx="16148">
                  <c:v>124.26199254796</c:v>
                </c:pt>
                <c:pt idx="16149">
                  <c:v>132.98955474768</c:v>
                </c:pt>
                <c:pt idx="16150">
                  <c:v>141.08319883534</c:v>
                </c:pt>
                <c:pt idx="16151">
                  <c:v>148.13370465004</c:v>
                </c:pt>
                <c:pt idx="16152">
                  <c:v>155.25810758634</c:v>
                </c:pt>
                <c:pt idx="16153">
                  <c:v>160.41662939816</c:v>
                </c:pt>
                <c:pt idx="16154">
                  <c:v>165.10138467894</c:v>
                </c:pt>
                <c:pt idx="16155">
                  <c:v>166.49548241732</c:v>
                </c:pt>
                <c:pt idx="16156">
                  <c:v>165.8019401981</c:v>
                </c:pt>
                <c:pt idx="16157">
                  <c:v>164.60135720984</c:v>
                </c:pt>
                <c:pt idx="16406">
                  <c:v>121.09398568722</c:v>
                </c:pt>
                <c:pt idx="16407">
                  <c:v>118.7849871494</c:v>
                </c:pt>
                <c:pt idx="16408">
                  <c:v>119.2848300732</c:v>
                </c:pt>
                <c:pt idx="16409">
                  <c:v>119.8972853221</c:v>
                </c:pt>
                <c:pt idx="16410">
                  <c:v>120.71319629356</c:v>
                </c:pt>
                <c:pt idx="16411">
                  <c:v>118.717449968</c:v>
                </c:pt>
                <c:pt idx="16412">
                  <c:v>119.0665821653</c:v>
                </c:pt>
                <c:pt idx="16413">
                  <c:v>119.41381437658</c:v>
                </c:pt>
                <c:pt idx="16414">
                  <c:v>120.41700294468</c:v>
                </c:pt>
                <c:pt idx="16415">
                  <c:v>121.00231496054</c:v>
                </c:pt>
                <c:pt idx="16416">
                  <c:v>118.7638857141</c:v>
                </c:pt>
                <c:pt idx="16417">
                  <c:v>119.74391941398</c:v>
                </c:pt>
                <c:pt idx="16418">
                  <c:v>119.7635287596</c:v>
                </c:pt>
                <c:pt idx="16419">
                  <c:v>120.0392571795</c:v>
                </c:pt>
                <c:pt idx="16420">
                  <c:v>114.575229406</c:v>
                </c:pt>
                <c:pt idx="16421">
                  <c:v>109.77213374154</c:v>
                </c:pt>
                <c:pt idx="16422">
                  <c:v>100.3831230985</c:v>
                </c:pt>
                <c:pt idx="16466">
                  <c:v>95.68550146609977</c:v>
                </c:pt>
                <c:pt idx="16467">
                  <c:v>113.7938342684</c:v>
                </c:pt>
                <c:pt idx="16468">
                  <c:v>120.75547287752</c:v>
                </c:pt>
                <c:pt idx="16469">
                  <c:v>118.22616523394</c:v>
                </c:pt>
                <c:pt idx="16470">
                  <c:v>118.8906227322</c:v>
                </c:pt>
                <c:pt idx="16471">
                  <c:v>119.3411576368</c:v>
                </c:pt>
                <c:pt idx="16472">
                  <c:v>119.37322583372</c:v>
                </c:pt>
                <c:pt idx="16473">
                  <c:v>120.11655093756</c:v>
                </c:pt>
                <c:pt idx="16474">
                  <c:v>121.09398568722</c:v>
                </c:pt>
                <c:pt idx="16475">
                  <c:v>118.54944028838</c:v>
                </c:pt>
                <c:pt idx="16476">
                  <c:v>119.04836743756</c:v>
                </c:pt>
                <c:pt idx="16477">
                  <c:v>119.6227526527</c:v>
                </c:pt>
                <c:pt idx="16478">
                  <c:v>119.93384883172</c:v>
                </c:pt>
                <c:pt idx="16479">
                  <c:v>120.6998246971</c:v>
                </c:pt>
                <c:pt idx="16480">
                  <c:v>118.6582929334</c:v>
                </c:pt>
                <c:pt idx="16481">
                  <c:v>118.99918826922</c:v>
                </c:pt>
                <c:pt idx="16482">
                  <c:v>119.95860643442</c:v>
                </c:pt>
                <c:pt idx="16483">
                  <c:v>120.3126369005</c:v>
                </c:pt>
                <c:pt idx="16484">
                  <c:v>121.13630514804</c:v>
                </c:pt>
                <c:pt idx="16485">
                  <c:v>119.06299458274</c:v>
                </c:pt>
                <c:pt idx="16486">
                  <c:v>119.3974852004</c:v>
                </c:pt>
                <c:pt idx="16487">
                  <c:v>120.33729604428</c:v>
                </c:pt>
                <c:pt idx="16488">
                  <c:v>120.63558917696</c:v>
                </c:pt>
                <c:pt idx="16489">
                  <c:v>118.57642797546</c:v>
                </c:pt>
                <c:pt idx="16490">
                  <c:v>119.13352701744</c:v>
                </c:pt>
                <c:pt idx="16491">
                  <c:v>119.66241308554</c:v>
                </c:pt>
                <c:pt idx="16492">
                  <c:v>120.21248032248</c:v>
                </c:pt>
                <c:pt idx="16493">
                  <c:v>115.21565897224</c:v>
                </c:pt>
                <c:pt idx="16494">
                  <c:v>102.90959032604</c:v>
                </c:pt>
                <c:pt idx="16495">
                  <c:v>95.54149762476</c:v>
                </c:pt>
                <c:pt idx="16496">
                  <c:v>89.70681834787995</c:v>
                </c:pt>
                <c:pt idx="16497">
                  <c:v>88.80213073703977</c:v>
                </c:pt>
                <c:pt idx="16498">
                  <c:v>90.11610669608001</c:v>
                </c:pt>
                <c:pt idx="16499">
                  <c:v>92.41199963994</c:v>
                </c:pt>
                <c:pt idx="16500">
                  <c:v>95.52736654178001</c:v>
                </c:pt>
                <c:pt idx="16501">
                  <c:v>102.54931213748</c:v>
                </c:pt>
                <c:pt idx="16502">
                  <c:v>109.42937949142</c:v>
                </c:pt>
                <c:pt idx="16503">
                  <c:v>117.76565456366</c:v>
                </c:pt>
                <c:pt idx="16504">
                  <c:v>118.94562060466</c:v>
                </c:pt>
                <c:pt idx="16505">
                  <c:v>119.68342637302</c:v>
                </c:pt>
                <c:pt idx="16506">
                  <c:v>119.97701785572</c:v>
                </c:pt>
                <c:pt idx="16507">
                  <c:v>120.6670524462</c:v>
                </c:pt>
                <c:pt idx="16508">
                  <c:v>120.76957936446</c:v>
                </c:pt>
                <c:pt idx="16509">
                  <c:v>119.11728526498</c:v>
                </c:pt>
                <c:pt idx="16510">
                  <c:v>119.34829204216</c:v>
                </c:pt>
                <c:pt idx="16511">
                  <c:v>119.80748781158</c:v>
                </c:pt>
                <c:pt idx="16512">
                  <c:v>120.38402491856</c:v>
                </c:pt>
                <c:pt idx="16513">
                  <c:v>120.49456718442</c:v>
                </c:pt>
                <c:pt idx="16514">
                  <c:v>120.09385501184</c:v>
                </c:pt>
                <c:pt idx="16515">
                  <c:v>115.6522114335</c:v>
                </c:pt>
                <c:pt idx="16516">
                  <c:v>109.19583230078</c:v>
                </c:pt>
                <c:pt idx="16517">
                  <c:v>101.4814186243</c:v>
                </c:pt>
                <c:pt idx="16518">
                  <c:v>91.73383651175978</c:v>
                </c:pt>
                <c:pt idx="16575">
                  <c:v>92.93217820187998</c:v>
                </c:pt>
                <c:pt idx="16576">
                  <c:v>119.38620013998</c:v>
                </c:pt>
                <c:pt idx="16577">
                  <c:v>120.73996748178</c:v>
                </c:pt>
                <c:pt idx="16578">
                  <c:v>121.11437675332</c:v>
                </c:pt>
                <c:pt idx="16579">
                  <c:v>118.9315324733</c:v>
                </c:pt>
                <c:pt idx="16580">
                  <c:v>119.38364122542</c:v>
                </c:pt>
                <c:pt idx="16581">
                  <c:v>119.77218157994</c:v>
                </c:pt>
                <c:pt idx="16582">
                  <c:v>120.15363491716</c:v>
                </c:pt>
                <c:pt idx="16583">
                  <c:v>120.65999611988</c:v>
                </c:pt>
                <c:pt idx="16584">
                  <c:v>120.83888506264</c:v>
                </c:pt>
                <c:pt idx="16585">
                  <c:v>121.0516662264</c:v>
                </c:pt>
                <c:pt idx="16586">
                  <c:v>118.6793943687</c:v>
                </c:pt>
                <c:pt idx="16587">
                  <c:v>119.48251585466</c:v>
                </c:pt>
                <c:pt idx="16588">
                  <c:v>119.71180722826</c:v>
                </c:pt>
                <c:pt idx="16589">
                  <c:v>120.13491608274</c:v>
                </c:pt>
                <c:pt idx="16590">
                  <c:v>120.96427867924</c:v>
                </c:pt>
                <c:pt idx="16591">
                  <c:v>121.15677000226</c:v>
                </c:pt>
                <c:pt idx="16592">
                  <c:v>118.7809077208</c:v>
                </c:pt>
                <c:pt idx="16593">
                  <c:v>119.36242312514</c:v>
                </c:pt>
                <c:pt idx="16594">
                  <c:v>119.938185569</c:v>
                </c:pt>
                <c:pt idx="16595">
                  <c:v>121.22071252304</c:v>
                </c:pt>
                <c:pt idx="16596">
                  <c:v>124.32713239694</c:v>
                </c:pt>
                <c:pt idx="16597">
                  <c:v>130.99935141876</c:v>
                </c:pt>
                <c:pt idx="16598">
                  <c:v>138.99935350546</c:v>
                </c:pt>
                <c:pt idx="16599">
                  <c:v>146.2996267611599</c:v>
                </c:pt>
                <c:pt idx="16600">
                  <c:v>146.4571292084</c:v>
                </c:pt>
                <c:pt idx="16601">
                  <c:v>146.985856893</c:v>
                </c:pt>
                <c:pt idx="16602">
                  <c:v>147.38436083676</c:v>
                </c:pt>
                <c:pt idx="16603">
                  <c:v>147.808831268</c:v>
                </c:pt>
                <c:pt idx="16604">
                  <c:v>148.0142219464</c:v>
                </c:pt>
                <c:pt idx="16605">
                  <c:v>148.66641006952</c:v>
                </c:pt>
                <c:pt idx="16606">
                  <c:v>149.06491401328</c:v>
                </c:pt>
                <c:pt idx="16607">
                  <c:v>146.1024770776</c:v>
                </c:pt>
                <c:pt idx="16608">
                  <c:v>146.86455705392</c:v>
                </c:pt>
                <c:pt idx="16609">
                  <c:v>147.1491821132</c:v>
                </c:pt>
                <c:pt idx="16610">
                  <c:v>147.6508915416</c:v>
                </c:pt>
                <c:pt idx="16611">
                  <c:v>148.2045654227999</c:v>
                </c:pt>
                <c:pt idx="16612">
                  <c:v>148.64175028432</c:v>
                </c:pt>
                <c:pt idx="16613">
                  <c:v>146.2495343752</c:v>
                </c:pt>
                <c:pt idx="16614">
                  <c:v>146.62904665384</c:v>
                </c:pt>
                <c:pt idx="16615">
                  <c:v>147.10415017248</c:v>
                </c:pt>
                <c:pt idx="16616">
                  <c:v>147.717488542</c:v>
                </c:pt>
                <c:pt idx="16617">
                  <c:v>148.17531270428</c:v>
                </c:pt>
                <c:pt idx="16618">
                  <c:v>148.8706361012</c:v>
                </c:pt>
                <c:pt idx="16619">
                  <c:v>146.206300792</c:v>
                </c:pt>
                <c:pt idx="16620">
                  <c:v>146.86455705392</c:v>
                </c:pt>
                <c:pt idx="16621">
                  <c:v>146.8363464093201</c:v>
                </c:pt>
                <c:pt idx="16622">
                  <c:v>147.7741741711199</c:v>
                </c:pt>
                <c:pt idx="16623">
                  <c:v>147.7952193852</c:v>
                </c:pt>
                <c:pt idx="16624">
                  <c:v>148.4035345776</c:v>
                </c:pt>
                <c:pt idx="16625">
                  <c:v>148.9225479584</c:v>
                </c:pt>
                <c:pt idx="16626">
                  <c:v>146.1716928872</c:v>
                </c:pt>
                <c:pt idx="16627">
                  <c:v>146.8125714086</c:v>
                </c:pt>
                <c:pt idx="16628">
                  <c:v>147.2197659617591</c:v>
                </c:pt>
                <c:pt idx="16629">
                  <c:v>147.4779046132</c:v>
                </c:pt>
                <c:pt idx="16630">
                  <c:v>147.68292982928</c:v>
                </c:pt>
                <c:pt idx="16631">
                  <c:v>148.3689266728</c:v>
                </c:pt>
                <c:pt idx="16632">
                  <c:v>148.70220177116</c:v>
                </c:pt>
                <c:pt idx="16633">
                  <c:v>146.2236047443999</c:v>
                </c:pt>
                <c:pt idx="16634">
                  <c:v>146.45630561108</c:v>
                </c:pt>
                <c:pt idx="16635">
                  <c:v>147.00913997292</c:v>
                </c:pt>
                <c:pt idx="16636">
                  <c:v>147.31744802979</c:v>
                </c:pt>
                <c:pt idx="16637">
                  <c:v>147.96796042796</c:v>
                </c:pt>
                <c:pt idx="16638">
                  <c:v>148.43445052884</c:v>
                </c:pt>
                <c:pt idx="16639">
                  <c:v>145.79979511108</c:v>
                </c:pt>
                <c:pt idx="16640">
                  <c:v>146.06671367547</c:v>
                </c:pt>
                <c:pt idx="16641">
                  <c:v>146.54114100561</c:v>
                </c:pt>
                <c:pt idx="16642">
                  <c:v>147.4173670776</c:v>
                </c:pt>
                <c:pt idx="16643">
                  <c:v>147.44683253382</c:v>
                </c:pt>
                <c:pt idx="16644">
                  <c:v>148.325640494</c:v>
                </c:pt>
                <c:pt idx="16645">
                  <c:v>148.56401944112</c:v>
                </c:pt>
                <c:pt idx="16646">
                  <c:v>147.7952193852</c:v>
                </c:pt>
                <c:pt idx="16647">
                  <c:v>146.4052699468</c:v>
                </c:pt>
                <c:pt idx="16648">
                  <c:v>146.62904665384</c:v>
                </c:pt>
                <c:pt idx="16649">
                  <c:v>147.0523121034</c:v>
                </c:pt>
                <c:pt idx="16650">
                  <c:v>147.6941777204</c:v>
                </c:pt>
                <c:pt idx="16651">
                  <c:v>148.169957518</c:v>
                </c:pt>
                <c:pt idx="16652">
                  <c:v>148.17142771326</c:v>
                </c:pt>
                <c:pt idx="16653">
                  <c:v>149.0263716728</c:v>
                </c:pt>
                <c:pt idx="16654">
                  <c:v>145.68716132214</c:v>
                </c:pt>
                <c:pt idx="16655">
                  <c:v>146.3180707602</c:v>
                </c:pt>
                <c:pt idx="16656">
                  <c:v>146.59290529644</c:v>
                </c:pt>
                <c:pt idx="16657">
                  <c:v>146.8748712717</c:v>
                </c:pt>
                <c:pt idx="16658">
                  <c:v>147.28834292205</c:v>
                </c:pt>
                <c:pt idx="16659">
                  <c:v>147.77073524268</c:v>
                </c:pt>
                <c:pt idx="16660">
                  <c:v>148.53372530298</c:v>
                </c:pt>
                <c:pt idx="16661">
                  <c:v>145.85965651215</c:v>
                </c:pt>
                <c:pt idx="16662">
                  <c:v>146.51675709792</c:v>
                </c:pt>
                <c:pt idx="16663">
                  <c:v>146.53896156108</c:v>
                </c:pt>
                <c:pt idx="16664">
                  <c:v>146.97825227712</c:v>
                </c:pt>
                <c:pt idx="16665">
                  <c:v>147.40031282559</c:v>
                </c:pt>
                <c:pt idx="16666">
                  <c:v>148.209871417</c:v>
                </c:pt>
                <c:pt idx="16667">
                  <c:v>148.45610508978</c:v>
                </c:pt>
                <c:pt idx="16668">
                  <c:v>145.5828705606</c:v>
                </c:pt>
                <c:pt idx="16669">
                  <c:v>145.87390819863</c:v>
                </c:pt>
                <c:pt idx="16670">
                  <c:v>146.4614519926801</c:v>
                </c:pt>
                <c:pt idx="16671">
                  <c:v>146.32120076184</c:v>
                </c:pt>
                <c:pt idx="16672">
                  <c:v>147.06733262658</c:v>
                </c:pt>
                <c:pt idx="16673">
                  <c:v>146.89363269099</c:v>
                </c:pt>
                <c:pt idx="16674">
                  <c:v>147.59415157221</c:v>
                </c:pt>
                <c:pt idx="16675">
                  <c:v>144.68621678229</c:v>
                </c:pt>
                <c:pt idx="16676">
                  <c:v>145.14143430006</c:v>
                </c:pt>
                <c:pt idx="16677">
                  <c:v>145.71048141738</c:v>
                </c:pt>
                <c:pt idx="16678">
                  <c:v>145.6626676473</c:v>
                </c:pt>
                <c:pt idx="16679">
                  <c:v>145.86495082029</c:v>
                </c:pt>
                <c:pt idx="16680">
                  <c:v>146.31032511666</c:v>
                </c:pt>
                <c:pt idx="16681">
                  <c:v>146.94063540165</c:v>
                </c:pt>
                <c:pt idx="16682">
                  <c:v>144.25610526765</c:v>
                </c:pt>
                <c:pt idx="16683">
                  <c:v>145.14280215003</c:v>
                </c:pt>
                <c:pt idx="16684">
                  <c:v>145.54705463613</c:v>
                </c:pt>
                <c:pt idx="16685">
                  <c:v>145.74266399859</c:v>
                </c:pt>
                <c:pt idx="16686">
                  <c:v>145.9885867098</c:v>
                </c:pt>
                <c:pt idx="16687">
                  <c:v>146.5203823257</c:v>
                </c:pt>
                <c:pt idx="16688">
                  <c:v>147.2457643558199</c:v>
                </c:pt>
                <c:pt idx="16689">
                  <c:v>147.34373209815</c:v>
                </c:pt>
                <c:pt idx="16690">
                  <c:v>144.78930263523</c:v>
                </c:pt>
                <c:pt idx="16691">
                  <c:v>145.14143430006</c:v>
                </c:pt>
                <c:pt idx="16692">
                  <c:v>145.31104008915</c:v>
                </c:pt>
                <c:pt idx="16693">
                  <c:v>145.63695915165</c:v>
                </c:pt>
                <c:pt idx="16694">
                  <c:v>146.28378639381</c:v>
                </c:pt>
                <c:pt idx="16695">
                  <c:v>146.5203823257</c:v>
                </c:pt>
                <c:pt idx="16696">
                  <c:v>146.9320311384</c:v>
                </c:pt>
                <c:pt idx="16697">
                  <c:v>145.25461221669</c:v>
                </c:pt>
                <c:pt idx="16698">
                  <c:v>144.8408455617</c:v>
                </c:pt>
                <c:pt idx="16699">
                  <c:v>145.29606307947</c:v>
                </c:pt>
                <c:pt idx="16700">
                  <c:v>145.4311347453</c:v>
                </c:pt>
                <c:pt idx="16701">
                  <c:v>145.28780650137</c:v>
                </c:pt>
                <c:pt idx="16702">
                  <c:v>145.95060973734</c:v>
                </c:pt>
                <c:pt idx="16703">
                  <c:v>146.43878745609</c:v>
                </c:pt>
                <c:pt idx="16704">
                  <c:v>146.94409695825</c:v>
                </c:pt>
                <c:pt idx="16705">
                  <c:v>144.53915945505</c:v>
                </c:pt>
                <c:pt idx="16706">
                  <c:v>144.82006824915</c:v>
                </c:pt>
                <c:pt idx="16707">
                  <c:v>145.5426251382</c:v>
                </c:pt>
                <c:pt idx="16708">
                  <c:v>146.45021640003</c:v>
                </c:pt>
                <c:pt idx="16709">
                  <c:v>146.571799317</c:v>
                </c:pt>
                <c:pt idx="16710">
                  <c:v>147.1379076918</c:v>
                </c:pt>
                <c:pt idx="16711">
                  <c:v>144.14178094017</c:v>
                </c:pt>
                <c:pt idx="16712">
                  <c:v>144.85433181597</c:v>
                </c:pt>
                <c:pt idx="16713">
                  <c:v>145.49115599985</c:v>
                </c:pt>
                <c:pt idx="16714">
                  <c:v>146.20649811501</c:v>
                </c:pt>
                <c:pt idx="16715">
                  <c:v>146.5289344419</c:v>
                </c:pt>
                <c:pt idx="16716">
                  <c:v>147.0864385534501</c:v>
                </c:pt>
                <c:pt idx="16717">
                  <c:v>144.01350303366</c:v>
                </c:pt>
                <c:pt idx="16718">
                  <c:v>143.8947398295</c:v>
                </c:pt>
                <c:pt idx="16719">
                  <c:v>142.9713147218399</c:v>
                </c:pt>
                <c:pt idx="16720">
                  <c:v>140.16129550892</c:v>
                </c:pt>
                <c:pt idx="16721">
                  <c:v>138.21510815182</c:v>
                </c:pt>
                <c:pt idx="16722">
                  <c:v>137.06861424673</c:v>
                </c:pt>
                <c:pt idx="16723">
                  <c:v>132.76721639225</c:v>
                </c:pt>
                <c:pt idx="16724">
                  <c:v>132.04630439557</c:v>
                </c:pt>
                <c:pt idx="16725">
                  <c:v>130.9445206118399</c:v>
                </c:pt>
                <c:pt idx="16726">
                  <c:v>130.01033303952</c:v>
                </c:pt>
                <c:pt idx="16727">
                  <c:v>131.1755582052</c:v>
                </c:pt>
                <c:pt idx="16728">
                  <c:v>130.46564327472</c:v>
                </c:pt>
                <c:pt idx="16729">
                  <c:v>130.01940171264</c:v>
                </c:pt>
                <c:pt idx="16730">
                  <c:v>114.94989639561</c:v>
                </c:pt>
                <c:pt idx="16756">
                  <c:v>117.52305125025</c:v>
                </c:pt>
                <c:pt idx="16757">
                  <c:v>131.00421132297</c:v>
                </c:pt>
                <c:pt idx="16758">
                  <c:v>143.91655041183</c:v>
                </c:pt>
                <c:pt idx="16759">
                  <c:v>145.22409348225</c:v>
                </c:pt>
                <c:pt idx="16760">
                  <c:v>146.17327084938</c:v>
                </c:pt>
                <c:pt idx="16761">
                  <c:v>146.76423926859</c:v>
                </c:pt>
                <c:pt idx="16762">
                  <c:v>144.81594858753</c:v>
                </c:pt>
                <c:pt idx="16763">
                  <c:v>145.17579625104</c:v>
                </c:pt>
                <c:pt idx="16764">
                  <c:v>145.79420692506</c:v>
                </c:pt>
                <c:pt idx="16765">
                  <c:v>147.01556833575</c:v>
                </c:pt>
                <c:pt idx="16766">
                  <c:v>147.02246389626</c:v>
                </c:pt>
                <c:pt idx="16767">
                  <c:v>144.76433187294</c:v>
                </c:pt>
                <c:pt idx="16768">
                  <c:v>145.3750512174</c:v>
                </c:pt>
                <c:pt idx="16769">
                  <c:v>145.96851269376</c:v>
                </c:pt>
                <c:pt idx="16770">
                  <c:v>146.55339753264</c:v>
                </c:pt>
                <c:pt idx="16771">
                  <c:v>147.34003342476</c:v>
                </c:pt>
                <c:pt idx="16772">
                  <c:v>147.2150853257999</c:v>
                </c:pt>
                <c:pt idx="16773">
                  <c:v>145.02236314932</c:v>
                </c:pt>
                <c:pt idx="16774">
                  <c:v>145.12237206225</c:v>
                </c:pt>
                <c:pt idx="16775">
                  <c:v>145.88011180251</c:v>
                </c:pt>
                <c:pt idx="16776">
                  <c:v>145.95060973734</c:v>
                </c:pt>
                <c:pt idx="16777">
                  <c:v>146.6747375937</c:v>
                </c:pt>
                <c:pt idx="16778">
                  <c:v>147.223637442</c:v>
                </c:pt>
                <c:pt idx="16779">
                  <c:v>144.6334934685</c:v>
                </c:pt>
                <c:pt idx="16780">
                  <c:v>144.9143190940499</c:v>
                </c:pt>
                <c:pt idx="16781">
                  <c:v>145.6626676473</c:v>
                </c:pt>
                <c:pt idx="16782">
                  <c:v>146.2373281383</c:v>
                </c:pt>
                <c:pt idx="16783">
                  <c:v>146.91937804332</c:v>
                </c:pt>
                <c:pt idx="16784">
                  <c:v>147.40034091342</c:v>
                </c:pt>
                <c:pt idx="16785">
                  <c:v>144.95249579148</c:v>
                </c:pt>
                <c:pt idx="16786">
                  <c:v>144.96282193887</c:v>
                </c:pt>
                <c:pt idx="16787">
                  <c:v>145.92488602608</c:v>
                </c:pt>
                <c:pt idx="16788">
                  <c:v>146.63577692916</c:v>
                </c:pt>
                <c:pt idx="16789">
                  <c:v>144.591747528</c:v>
                </c:pt>
                <c:pt idx="16790">
                  <c:v>145.48686128406</c:v>
                </c:pt>
                <c:pt idx="16791">
                  <c:v>115.34782502736</c:v>
                </c:pt>
                <c:pt idx="16824">
                  <c:v>100.8322975122</c:v>
                </c:pt>
                <c:pt idx="16825">
                  <c:v>117.5801476561</c:v>
                </c:pt>
                <c:pt idx="16826">
                  <c:v>118.22073127984</c:v>
                </c:pt>
                <c:pt idx="16827">
                  <c:v>118.20191122006</c:v>
                </c:pt>
                <c:pt idx="16828">
                  <c:v>119.32506437294</c:v>
                </c:pt>
                <c:pt idx="16829">
                  <c:v>119.541981403</c:v>
                </c:pt>
                <c:pt idx="16830">
                  <c:v>119.94741809234</c:v>
                </c:pt>
                <c:pt idx="16831">
                  <c:v>117.4824777095</c:v>
                </c:pt>
                <c:pt idx="16832">
                  <c:v>118.44268163126</c:v>
                </c:pt>
                <c:pt idx="16833">
                  <c:v>118.80098305496</c:v>
                </c:pt>
                <c:pt idx="16834">
                  <c:v>119.98302800006</c:v>
                </c:pt>
                <c:pt idx="16835">
                  <c:v>120.2851806467</c:v>
                </c:pt>
                <c:pt idx="16836">
                  <c:v>117.83624859908</c:v>
                </c:pt>
                <c:pt idx="16837">
                  <c:v>118.59677076184</c:v>
                </c:pt>
                <c:pt idx="16838">
                  <c:v>119.33112773726</c:v>
                </c:pt>
                <c:pt idx="16839">
                  <c:v>119.92741080566</c:v>
                </c:pt>
                <c:pt idx="16840">
                  <c:v>118.1769860656</c:v>
                </c:pt>
                <c:pt idx="16841">
                  <c:v>118.7040278045</c:v>
                </c:pt>
                <c:pt idx="16842">
                  <c:v>119.21701224854</c:v>
                </c:pt>
                <c:pt idx="16843">
                  <c:v>119.99003528382</c:v>
                </c:pt>
                <c:pt idx="16844">
                  <c:v>120.47494786548</c:v>
                </c:pt>
                <c:pt idx="16845">
                  <c:v>120.78327747594</c:v>
                </c:pt>
                <c:pt idx="16846">
                  <c:v>119.1933191834</c:v>
                </c:pt>
                <c:pt idx="16847">
                  <c:v>119.27499694198</c:v>
                </c:pt>
                <c:pt idx="16848">
                  <c:v>119.85025228844</c:v>
                </c:pt>
                <c:pt idx="16849">
                  <c:v>120.52412703382</c:v>
                </c:pt>
                <c:pt idx="16850">
                  <c:v>121.02309691034</c:v>
                </c:pt>
                <c:pt idx="16851">
                  <c:v>118.9640236684</c:v>
                </c:pt>
                <c:pt idx="16852">
                  <c:v>119.46299354492</c:v>
                </c:pt>
                <c:pt idx="16853">
                  <c:v>119.72400065164</c:v>
                </c:pt>
                <c:pt idx="16854">
                  <c:v>120.4327759809</c:v>
                </c:pt>
                <c:pt idx="16855">
                  <c:v>120.84035207716</c:v>
                </c:pt>
                <c:pt idx="16856">
                  <c:v>118.982133622</c:v>
                </c:pt>
                <c:pt idx="16857">
                  <c:v>119.21701224854</c:v>
                </c:pt>
                <c:pt idx="16858">
                  <c:v>119.638688367</c:v>
                </c:pt>
                <c:pt idx="16859">
                  <c:v>120.50867367136</c:v>
                </c:pt>
                <c:pt idx="16860">
                  <c:v>120.55929163464</c:v>
                </c:pt>
                <c:pt idx="16861">
                  <c:v>121.01604689924</c:v>
                </c:pt>
                <c:pt idx="16862">
                  <c:v>118.87267261548</c:v>
                </c:pt>
                <c:pt idx="16863">
                  <c:v>118.91722710094</c:v>
                </c:pt>
                <c:pt idx="16864">
                  <c:v>119.6649555233</c:v>
                </c:pt>
                <c:pt idx="16865">
                  <c:v>119.9689707052</c:v>
                </c:pt>
                <c:pt idx="16866">
                  <c:v>120.39060409632</c:v>
                </c:pt>
                <c:pt idx="16867">
                  <c:v>118.4822906982</c:v>
                </c:pt>
                <c:pt idx="16868">
                  <c:v>118.9117241675</c:v>
                </c:pt>
                <c:pt idx="16869">
                  <c:v>119.439688071</c:v>
                </c:pt>
                <c:pt idx="16870">
                  <c:v>119.9395309948</c:v>
                </c:pt>
                <c:pt idx="16871">
                  <c:v>120.509740571</c:v>
                </c:pt>
                <c:pt idx="16872">
                  <c:v>118.68923699412</c:v>
                </c:pt>
                <c:pt idx="16873">
                  <c:v>118.9750712755</c:v>
                </c:pt>
                <c:pt idx="16874">
                  <c:v>119.4889960902</c:v>
                </c:pt>
                <c:pt idx="16875">
                  <c:v>98.02481299269979</c:v>
                </c:pt>
                <c:pt idx="17127">
                  <c:v>75.83343059349973</c:v>
                </c:pt>
                <c:pt idx="17128">
                  <c:v>120.8358961426</c:v>
                </c:pt>
                <c:pt idx="17129">
                  <c:v>121.29908820782</c:v>
                </c:pt>
                <c:pt idx="17130">
                  <c:v>122.065176259</c:v>
                </c:pt>
                <c:pt idx="17131">
                  <c:v>119.86679314804</c:v>
                </c:pt>
                <c:pt idx="17132">
                  <c:v>120.58757373072</c:v>
                </c:pt>
                <c:pt idx="17133">
                  <c:v>121.08007897336</c:v>
                </c:pt>
                <c:pt idx="17134">
                  <c:v>121.60118493462</c:v>
                </c:pt>
                <c:pt idx="17135">
                  <c:v>121.92613701148</c:v>
                </c:pt>
                <c:pt idx="17136">
                  <c:v>119.92380940076</c:v>
                </c:pt>
                <c:pt idx="17137">
                  <c:v>120.40121220374</c:v>
                </c:pt>
                <c:pt idx="17408">
                  <c:v>121.604698304</c:v>
                </c:pt>
                <c:pt idx="17409">
                  <c:v>121.81065191346</c:v>
                </c:pt>
                <c:pt idx="17410">
                  <c:v>122.53806996295</c:v>
                </c:pt>
                <c:pt idx="17411">
                  <c:v>122.547160872</c:v>
                </c:pt>
                <c:pt idx="17412">
                  <c:v>123.41343817665</c:v>
                </c:pt>
                <c:pt idx="17413">
                  <c:v>121.1032670582</c:v>
                </c:pt>
                <c:pt idx="17414">
                  <c:v>121.5402011983</c:v>
                </c:pt>
                <c:pt idx="17415">
                  <c:v>121.71052912664</c:v>
                </c:pt>
                <c:pt idx="17416">
                  <c:v>122.16818982002</c:v>
                </c:pt>
                <c:pt idx="17417">
                  <c:v>122.44349562806</c:v>
                </c:pt>
                <c:pt idx="17418">
                  <c:v>122.96455818914</c:v>
                </c:pt>
                <c:pt idx="17419">
                  <c:v>120.9811935332</c:v>
                </c:pt>
                <c:pt idx="17420">
                  <c:v>121.43881075164</c:v>
                </c:pt>
                <c:pt idx="17421">
                  <c:v>121.90360133518</c:v>
                </c:pt>
                <c:pt idx="17422">
                  <c:v>122.5644901423</c:v>
                </c:pt>
                <c:pt idx="17423">
                  <c:v>123.1016756918</c:v>
                </c:pt>
                <c:pt idx="17424">
                  <c:v>120.7809914345</c:v>
                </c:pt>
                <c:pt idx="17425">
                  <c:v>121.2600852733</c:v>
                </c:pt>
                <c:pt idx="17426">
                  <c:v>121.8625560777</c:v>
                </c:pt>
                <c:pt idx="17427">
                  <c:v>122.2039262207</c:v>
                </c:pt>
                <c:pt idx="17428">
                  <c:v>122.73305971544</c:v>
                </c:pt>
                <c:pt idx="17429">
                  <c:v>120.62369910158</c:v>
                </c:pt>
                <c:pt idx="17430">
                  <c:v>121.08844621018</c:v>
                </c:pt>
                <c:pt idx="17431">
                  <c:v>121.8410425259</c:v>
                </c:pt>
                <c:pt idx="17432">
                  <c:v>121.87243605962</c:v>
                </c:pt>
                <c:pt idx="17433">
                  <c:v>122.4006596504</c:v>
                </c:pt>
                <c:pt idx="17434">
                  <c:v>122.78609664898</c:v>
                </c:pt>
                <c:pt idx="17435">
                  <c:v>120.6446883676</c:v>
                </c:pt>
                <c:pt idx="17436">
                  <c:v>121.36016458518</c:v>
                </c:pt>
                <c:pt idx="17437">
                  <c:v>121.87499482466</c:v>
                </c:pt>
                <c:pt idx="17438">
                  <c:v>122.14368718462</c:v>
                </c:pt>
                <c:pt idx="17439">
                  <c:v>122.51761564532</c:v>
                </c:pt>
                <c:pt idx="17440">
                  <c:v>120.63040970838</c:v>
                </c:pt>
                <c:pt idx="17441">
                  <c:v>121.14435463994</c:v>
                </c:pt>
                <c:pt idx="17442">
                  <c:v>121.8678649345</c:v>
                </c:pt>
                <c:pt idx="17443">
                  <c:v>122.37552180888</c:v>
                </c:pt>
                <c:pt idx="17444">
                  <c:v>122.14705332806</c:v>
                </c:pt>
                <c:pt idx="17445">
                  <c:v>122.74326067132</c:v>
                </c:pt>
                <c:pt idx="17446">
                  <c:v>120.62369910158</c:v>
                </c:pt>
                <c:pt idx="17447">
                  <c:v>120.8373851668</c:v>
                </c:pt>
                <c:pt idx="17448">
                  <c:v>121.43881075164</c:v>
                </c:pt>
                <c:pt idx="17449">
                  <c:v>121.66541720102</c:v>
                </c:pt>
                <c:pt idx="17450">
                  <c:v>122.29687564242</c:v>
                </c:pt>
                <c:pt idx="17451">
                  <c:v>122.59339984978</c:v>
                </c:pt>
                <c:pt idx="17452">
                  <c:v>120.42339084978</c:v>
                </c:pt>
                <c:pt idx="17453">
                  <c:v>120.66489070986</c:v>
                </c:pt>
                <c:pt idx="17454">
                  <c:v>121.33705143914</c:v>
                </c:pt>
                <c:pt idx="17455">
                  <c:v>122.05376377794</c:v>
                </c:pt>
                <c:pt idx="17456">
                  <c:v>113.58767133704</c:v>
                </c:pt>
                <c:pt idx="17461">
                  <c:v>144.14086177872</c:v>
                </c:pt>
                <c:pt idx="17462">
                  <c:v>148.31358096704</c:v>
                </c:pt>
                <c:pt idx="17463">
                  <c:v>147.02017582824</c:v>
                </c:pt>
                <c:pt idx="17464">
                  <c:v>136.720403729</c:v>
                </c:pt>
                <c:pt idx="17465">
                  <c:v>128.02299985256</c:v>
                </c:pt>
                <c:pt idx="17466">
                  <c:v>110.16895923084</c:v>
                </c:pt>
                <c:pt idx="17488">
                  <c:v>124.98132389049</c:v>
                </c:pt>
                <c:pt idx="17489">
                  <c:v>147.7747839249899</c:v>
                </c:pt>
                <c:pt idx="17490">
                  <c:v>148.5246096488</c:v>
                </c:pt>
                <c:pt idx="17491">
                  <c:v>146.0765474468</c:v>
                </c:pt>
                <c:pt idx="17492">
                  <c:v>146.3513386059</c:v>
                </c:pt>
                <c:pt idx="17493">
                  <c:v>146.80600297275</c:v>
                </c:pt>
                <c:pt idx="17494">
                  <c:v>147.86089441437</c:v>
                </c:pt>
                <c:pt idx="17495">
                  <c:v>145.95541978</c:v>
                </c:pt>
                <c:pt idx="17496">
                  <c:v>146.7080102204</c:v>
                </c:pt>
                <c:pt idx="17497">
                  <c:v>147.4865828872</c:v>
                </c:pt>
                <c:pt idx="17498">
                  <c:v>148.68659445568</c:v>
                </c:pt>
                <c:pt idx="17499">
                  <c:v>146.00692558204</c:v>
                </c:pt>
                <c:pt idx="17500">
                  <c:v>146.96894962288</c:v>
                </c:pt>
                <c:pt idx="17501">
                  <c:v>147.6355457836</c:v>
                </c:pt>
                <c:pt idx="17502">
                  <c:v>148.69524465536</c:v>
                </c:pt>
                <c:pt idx="17503">
                  <c:v>146.11089687268</c:v>
                </c:pt>
                <c:pt idx="17504">
                  <c:v>146.61176729748</c:v>
                </c:pt>
                <c:pt idx="17505">
                  <c:v>147.4952085656</c:v>
                </c:pt>
                <c:pt idx="17506">
                  <c:v>148.2997108632</c:v>
                </c:pt>
                <c:pt idx="17507">
                  <c:v>145.9294901492</c:v>
                </c:pt>
                <c:pt idx="17508">
                  <c:v>147.14242832256</c:v>
                </c:pt>
                <c:pt idx="17509">
                  <c:v>148.438228232</c:v>
                </c:pt>
                <c:pt idx="17510">
                  <c:v>149.1492910319199</c:v>
                </c:pt>
                <c:pt idx="17511">
                  <c:v>145.96392273608</c:v>
                </c:pt>
                <c:pt idx="17512">
                  <c:v>147.4373790336</c:v>
                </c:pt>
                <c:pt idx="17513">
                  <c:v>148.28752487776</c:v>
                </c:pt>
                <c:pt idx="17514">
                  <c:v>146.0913368992</c:v>
                </c:pt>
                <c:pt idx="17515">
                  <c:v>147.09845989544</c:v>
                </c:pt>
                <c:pt idx="17516">
                  <c:v>147.48073552224</c:v>
                </c:pt>
                <c:pt idx="17517">
                  <c:v>148.20946210016</c:v>
                </c:pt>
                <c:pt idx="17518">
                  <c:v>149.76054133736</c:v>
                </c:pt>
                <c:pt idx="17519">
                  <c:v>147.45512845296</c:v>
                </c:pt>
                <c:pt idx="17520">
                  <c:v>148.02861163796</c:v>
                </c:pt>
                <c:pt idx="17521">
                  <c:v>149.2055831243999</c:v>
                </c:pt>
                <c:pt idx="17522">
                  <c:v>149.57496644484</c:v>
                </c:pt>
                <c:pt idx="17523">
                  <c:v>146.97759982256</c:v>
                </c:pt>
                <c:pt idx="17524">
                  <c:v>148.063367119</c:v>
                </c:pt>
                <c:pt idx="17525">
                  <c:v>149.18637002016</c:v>
                </c:pt>
                <c:pt idx="17526">
                  <c:v>146.62122593536</c:v>
                </c:pt>
                <c:pt idx="17527">
                  <c:v>146.99449483204</c:v>
                </c:pt>
                <c:pt idx="17528">
                  <c:v>147.14495283978</c:v>
                </c:pt>
                <c:pt idx="17529">
                  <c:v>147.50817601113</c:v>
                </c:pt>
                <c:pt idx="17530">
                  <c:v>145.13417321598</c:v>
                </c:pt>
                <c:pt idx="17531">
                  <c:v>145.9083193416901</c:v>
                </c:pt>
                <c:pt idx="17532">
                  <c:v>147.22257305298</c:v>
                </c:pt>
                <c:pt idx="17533">
                  <c:v>148.05929797284</c:v>
                </c:pt>
                <c:pt idx="17534">
                  <c:v>145.50530862087</c:v>
                </c:pt>
                <c:pt idx="17535">
                  <c:v>146.12336283753</c:v>
                </c:pt>
                <c:pt idx="17536">
                  <c:v>147.35195755701</c:v>
                </c:pt>
                <c:pt idx="17537">
                  <c:v>147.97744488219</c:v>
                </c:pt>
                <c:pt idx="17538">
                  <c:v>145.4782323500101</c:v>
                </c:pt>
                <c:pt idx="17539">
                  <c:v>145.44171919017</c:v>
                </c:pt>
                <c:pt idx="17540">
                  <c:v>145.3110137826</c:v>
                </c:pt>
                <c:pt idx="17541">
                  <c:v>146.02528012044</c:v>
                </c:pt>
                <c:pt idx="17542">
                  <c:v>143.5046771286</c:v>
                </c:pt>
                <c:pt idx="17543">
                  <c:v>143.6758545959999</c:v>
                </c:pt>
                <c:pt idx="17544">
                  <c:v>142.60437073674</c:v>
                </c:pt>
                <c:pt idx="17545">
                  <c:v>141.77223348596</c:v>
                </c:pt>
                <c:pt idx="17546">
                  <c:v>138.10569458112</c:v>
                </c:pt>
                <c:pt idx="17547">
                  <c:v>136.33706850093</c:v>
                </c:pt>
                <c:pt idx="17548">
                  <c:v>133.33381304983</c:v>
                </c:pt>
                <c:pt idx="17549">
                  <c:v>130.96026668688</c:v>
                </c:pt>
                <c:pt idx="17550">
                  <c:v>126.30149889504</c:v>
                </c:pt>
                <c:pt idx="17551">
                  <c:v>124.4532903405</c:v>
                </c:pt>
                <c:pt idx="17552">
                  <c:v>124.24038944738</c:v>
                </c:pt>
                <c:pt idx="17553">
                  <c:v>123.96860327124</c:v>
                </c:pt>
                <c:pt idx="17554">
                  <c:v>120.83820445554</c:v>
                </c:pt>
                <c:pt idx="17555">
                  <c:v>121.13719361024</c:v>
                </c:pt>
                <c:pt idx="17556">
                  <c:v>121.76536781556</c:v>
                </c:pt>
                <c:pt idx="17557">
                  <c:v>122.40777727992</c:v>
                </c:pt>
                <c:pt idx="17558">
                  <c:v>119.98005563158</c:v>
                </c:pt>
                <c:pt idx="17559">
                  <c:v>120.87150963784</c:v>
                </c:pt>
                <c:pt idx="17560">
                  <c:v>121.77248544508</c:v>
                </c:pt>
                <c:pt idx="17561">
                  <c:v>122.26819120238</c:v>
                </c:pt>
                <c:pt idx="17562">
                  <c:v>120.28722302372</c:v>
                </c:pt>
                <c:pt idx="17563">
                  <c:v>120.93567458486</c:v>
                </c:pt>
                <c:pt idx="17564">
                  <c:v>121.67969586024</c:v>
                </c:pt>
                <c:pt idx="17565">
                  <c:v>122.37210233196</c:v>
                </c:pt>
                <c:pt idx="17566">
                  <c:v>120.13757702304</c:v>
                </c:pt>
                <c:pt idx="17567">
                  <c:v>120.92305712212</c:v>
                </c:pt>
                <c:pt idx="17568">
                  <c:v>121.42733145102</c:v>
                </c:pt>
                <c:pt idx="17569">
                  <c:v>122.10429113852</c:v>
                </c:pt>
                <c:pt idx="17570">
                  <c:v>120.20884733894</c:v>
                </c:pt>
                <c:pt idx="17571">
                  <c:v>120.87865833214</c:v>
                </c:pt>
                <c:pt idx="17572">
                  <c:v>121.75108915634</c:v>
                </c:pt>
                <c:pt idx="17573">
                  <c:v>122.2539371392</c:v>
                </c:pt>
                <c:pt idx="17574">
                  <c:v>120.230206771</c:v>
                </c:pt>
                <c:pt idx="17575">
                  <c:v>120.95161444056</c:v>
                </c:pt>
                <c:pt idx="17576">
                  <c:v>121.74630900226</c:v>
                </c:pt>
                <c:pt idx="17577">
                  <c:v>122.0544235801</c:v>
                </c:pt>
                <c:pt idx="17578">
                  <c:v>120.33771889446</c:v>
                </c:pt>
                <c:pt idx="17579">
                  <c:v>121.24578201804</c:v>
                </c:pt>
                <c:pt idx="17580">
                  <c:v>121.5128558301</c:v>
                </c:pt>
                <c:pt idx="17581">
                  <c:v>122.48628820554</c:v>
                </c:pt>
                <c:pt idx="17582">
                  <c:v>120.30858245578</c:v>
                </c:pt>
                <c:pt idx="17583">
                  <c:v>121.48172051742</c:v>
                </c:pt>
                <c:pt idx="17584">
                  <c:v>121.97950430368</c:v>
                </c:pt>
                <c:pt idx="17585">
                  <c:v>120.05218911024</c:v>
                </c:pt>
                <c:pt idx="17586">
                  <c:v>120.9811935332</c:v>
                </c:pt>
                <c:pt idx="17587">
                  <c:v>121.40132710572</c:v>
                </c:pt>
                <c:pt idx="17588">
                  <c:v>121.97234327398</c:v>
                </c:pt>
                <c:pt idx="17589">
                  <c:v>120.08074642868</c:v>
                </c:pt>
                <c:pt idx="17590">
                  <c:v>120.9096772569</c:v>
                </c:pt>
                <c:pt idx="17591">
                  <c:v>121.32993380962</c:v>
                </c:pt>
                <c:pt idx="17592">
                  <c:v>121.83350726352</c:v>
                </c:pt>
                <c:pt idx="17593">
                  <c:v>120.33050410622</c:v>
                </c:pt>
                <c:pt idx="17594">
                  <c:v>120.7803139301</c:v>
                </c:pt>
                <c:pt idx="17595">
                  <c:v>121.6604894707</c:v>
                </c:pt>
                <c:pt idx="17596">
                  <c:v>121.90477757942</c:v>
                </c:pt>
                <c:pt idx="17597">
                  <c:v>120.12358240634</c:v>
                </c:pt>
                <c:pt idx="17598">
                  <c:v>121.0026701535599</c:v>
                </c:pt>
                <c:pt idx="17599">
                  <c:v>121.30137649118</c:v>
                </c:pt>
                <c:pt idx="17600">
                  <c:v>121.7195180835</c:v>
                </c:pt>
                <c:pt idx="17601">
                  <c:v>121.7225318379</c:v>
                </c:pt>
                <c:pt idx="17602">
                  <c:v>120.45112308758</c:v>
                </c:pt>
                <c:pt idx="17603">
                  <c:v>121.0354097017</c:v>
                </c:pt>
                <c:pt idx="17604">
                  <c:v>122.11810668914</c:v>
                </c:pt>
                <c:pt idx="17605">
                  <c:v>120.0379538512</c:v>
                </c:pt>
                <c:pt idx="17606">
                  <c:v>120.9096772569</c:v>
                </c:pt>
                <c:pt idx="17607">
                  <c:v>121.06391782806</c:v>
                </c:pt>
                <c:pt idx="17608">
                  <c:v>121.91527203728</c:v>
                </c:pt>
                <c:pt idx="17609">
                  <c:v>122.34656688716</c:v>
                </c:pt>
                <c:pt idx="17610">
                  <c:v>120.5661340418</c:v>
                </c:pt>
                <c:pt idx="17611">
                  <c:v>120.94992864804</c:v>
                </c:pt>
                <c:pt idx="17612">
                  <c:v>121.72964946742</c:v>
                </c:pt>
                <c:pt idx="17613">
                  <c:v>122.56859401742</c:v>
                </c:pt>
                <c:pt idx="17614">
                  <c:v>120.33060126494</c:v>
                </c:pt>
                <c:pt idx="17615">
                  <c:v>120.88738217416</c:v>
                </c:pt>
                <c:pt idx="17616">
                  <c:v>121.5583489569599</c:v>
                </c:pt>
                <c:pt idx="17617">
                  <c:v>121.94753976896</c:v>
                </c:pt>
                <c:pt idx="17618">
                  <c:v>120.166418384</c:v>
                </c:pt>
                <c:pt idx="17619">
                  <c:v>120.7017596043</c:v>
                </c:pt>
                <c:pt idx="17620">
                  <c:v>121.27998020244</c:v>
                </c:pt>
                <c:pt idx="17621">
                  <c:v>121.6482477676</c:v>
                </c:pt>
                <c:pt idx="17622">
                  <c:v>122.66154343914</c:v>
                </c:pt>
                <c:pt idx="17623">
                  <c:v>120.53787957002</c:v>
                </c:pt>
                <c:pt idx="17624">
                  <c:v>121.19569888716</c:v>
                </c:pt>
                <c:pt idx="17625">
                  <c:v>121.66541720102</c:v>
                </c:pt>
                <c:pt idx="17626">
                  <c:v>122.13990463376</c:v>
                </c:pt>
                <c:pt idx="17627">
                  <c:v>120.38055487212</c:v>
                </c:pt>
                <c:pt idx="17628">
                  <c:v>121.01584670696</c:v>
                </c:pt>
                <c:pt idx="17629">
                  <c:v>121.6511385418</c:v>
                </c:pt>
                <c:pt idx="17630">
                  <c:v>122.08293170646</c:v>
                </c:pt>
                <c:pt idx="17631">
                  <c:v>120.31632260572</c:v>
                </c:pt>
                <c:pt idx="17632">
                  <c:v>120.93021815182</c:v>
                </c:pt>
                <c:pt idx="17633">
                  <c:v>121.57262761618</c:v>
                </c:pt>
                <c:pt idx="17634">
                  <c:v>122.2221981102399</c:v>
                </c:pt>
                <c:pt idx="17635">
                  <c:v>120.11646477682</c:v>
                </c:pt>
                <c:pt idx="17636">
                  <c:v>120.54375283554</c:v>
                </c:pt>
                <c:pt idx="17637">
                  <c:v>121.44416308338</c:v>
                </c:pt>
                <c:pt idx="17638">
                  <c:v>122.09369017726</c:v>
                </c:pt>
                <c:pt idx="17639">
                  <c:v>119.88104721122</c:v>
                </c:pt>
                <c:pt idx="17640">
                  <c:v>120.9096772569</c:v>
                </c:pt>
                <c:pt idx="17641">
                  <c:v>121.798058972</c:v>
                </c:pt>
                <c:pt idx="17642">
                  <c:v>122.1222474957</c:v>
                </c:pt>
                <c:pt idx="17643">
                  <c:v>120.15213972478</c:v>
                </c:pt>
                <c:pt idx="17644">
                  <c:v>120.95258702268</c:v>
                </c:pt>
                <c:pt idx="17645">
                  <c:v>121.39416607602</c:v>
                </c:pt>
                <c:pt idx="17646">
                  <c:v>122.21105611086</c:v>
                </c:pt>
                <c:pt idx="17647">
                  <c:v>122.61479613852</c:v>
                </c:pt>
                <c:pt idx="17648">
                  <c:v>120.83103109044</c:v>
                </c:pt>
                <c:pt idx="17649">
                  <c:v>121.49602377268</c:v>
                </c:pt>
                <c:pt idx="17650">
                  <c:v>122.22535936612</c:v>
                </c:pt>
                <c:pt idx="17651">
                  <c:v>120.10930374712</c:v>
                </c:pt>
                <c:pt idx="17652">
                  <c:v>120.708920634</c:v>
                </c:pt>
                <c:pt idx="17653">
                  <c:v>121.5318036483</c:v>
                </c:pt>
                <c:pt idx="17654">
                  <c:v>122.3352880712</c:v>
                </c:pt>
                <c:pt idx="17655">
                  <c:v>123.0300364353</c:v>
                </c:pt>
                <c:pt idx="17656">
                  <c:v>120.75238492398</c:v>
                </c:pt>
                <c:pt idx="17657">
                  <c:v>121.5187311962</c:v>
                </c:pt>
                <c:pt idx="17658">
                  <c:v>122.0344467436</c:v>
                </c:pt>
                <c:pt idx="17659">
                  <c:v>122.21822947596</c:v>
                </c:pt>
                <c:pt idx="17660">
                  <c:v>123.0228942845</c:v>
                </c:pt>
                <c:pt idx="17661">
                  <c:v>120.9672177954</c:v>
                </c:pt>
                <c:pt idx="17662">
                  <c:v>121.6698997835</c:v>
                </c:pt>
                <c:pt idx="17663">
                  <c:v>121.81065191346</c:v>
                </c:pt>
                <c:pt idx="17664">
                  <c:v>122.99964199648</c:v>
                </c:pt>
                <c:pt idx="17665">
                  <c:v>120.5302836553</c:v>
                </c:pt>
                <c:pt idx="17666">
                  <c:v>121.28962545285</c:v>
                </c:pt>
                <c:pt idx="17667">
                  <c:v>121.6906218621</c:v>
                </c:pt>
                <c:pt idx="17668">
                  <c:v>122.67618044406</c:v>
                </c:pt>
                <c:pt idx="17669">
                  <c:v>122.8939871724999</c:v>
                </c:pt>
                <c:pt idx="17670">
                  <c:v>120.7666278772</c:v>
                </c:pt>
                <c:pt idx="17671">
                  <c:v>121.56227826535</c:v>
                </c:pt>
                <c:pt idx="17672">
                  <c:v>122.44619150183</c:v>
                </c:pt>
                <c:pt idx="17673">
                  <c:v>122.6933972543</c:v>
                </c:pt>
                <c:pt idx="17674">
                  <c:v>120.88784426835</c:v>
                </c:pt>
                <c:pt idx="17675">
                  <c:v>121.7490580047</c:v>
                </c:pt>
                <c:pt idx="17676">
                  <c:v>122.16499366655</c:v>
                </c:pt>
                <c:pt idx="17677">
                  <c:v>122.8537801075999</c:v>
                </c:pt>
                <c:pt idx="17678">
                  <c:v>120.95240845435</c:v>
                </c:pt>
                <c:pt idx="17679">
                  <c:v>121.98610409619</c:v>
                </c:pt>
                <c:pt idx="17680">
                  <c:v>122.35276259085</c:v>
                </c:pt>
                <c:pt idx="17681">
                  <c:v>123.05715015684</c:v>
                </c:pt>
                <c:pt idx="17682">
                  <c:v>121.87079037575</c:v>
                </c:pt>
                <c:pt idx="17683">
                  <c:v>121.51902536326</c:v>
                </c:pt>
                <c:pt idx="17684">
                  <c:v>122.6343741148</c:v>
                </c:pt>
                <c:pt idx="17685">
                  <c:v>123.10207768737</c:v>
                </c:pt>
                <c:pt idx="17686">
                  <c:v>121.32904127143</c:v>
                </c:pt>
                <c:pt idx="17687">
                  <c:v>121.59091056371</c:v>
                </c:pt>
                <c:pt idx="17688">
                  <c:v>122.46131431451</c:v>
                </c:pt>
                <c:pt idx="17689">
                  <c:v>123.27485354696</c:v>
                </c:pt>
                <c:pt idx="17690">
                  <c:v>121.29495688386</c:v>
                </c:pt>
                <c:pt idx="17691">
                  <c:v>121.93572025672</c:v>
                </c:pt>
                <c:pt idx="17692">
                  <c:v>122.80025386039</c:v>
                </c:pt>
                <c:pt idx="17693">
                  <c:v>123.70313043868</c:v>
                </c:pt>
                <c:pt idx="17694">
                  <c:v>121.201368136</c:v>
                </c:pt>
                <c:pt idx="17695">
                  <c:v>121.99251640506</c:v>
                </c:pt>
                <c:pt idx="17696">
                  <c:v>122.79290395541</c:v>
                </c:pt>
                <c:pt idx="17697">
                  <c:v>123.71758126689</c:v>
                </c:pt>
                <c:pt idx="17698">
                  <c:v>124.40388579814</c:v>
                </c:pt>
                <c:pt idx="17699">
                  <c:v>122.61111122775</c:v>
                </c:pt>
                <c:pt idx="17700">
                  <c:v>123.24072618525</c:v>
                </c:pt>
                <c:pt idx="17701">
                  <c:v>123.63092022112</c:v>
                </c:pt>
                <c:pt idx="17702">
                  <c:v>124.2305197831101</c:v>
                </c:pt>
                <c:pt idx="17703">
                  <c:v>122.35785730075</c:v>
                </c:pt>
                <c:pt idx="17704">
                  <c:v>122.76400229899</c:v>
                </c:pt>
                <c:pt idx="17705">
                  <c:v>123.58804837075</c:v>
                </c:pt>
                <c:pt idx="17706">
                  <c:v>123.76818112737</c:v>
                </c:pt>
                <c:pt idx="17707">
                  <c:v>124.68800462075</c:v>
                </c:pt>
                <c:pt idx="17708">
                  <c:v>122.6545375005</c:v>
                </c:pt>
                <c:pt idx="17709">
                  <c:v>123.02407328328</c:v>
                </c:pt>
                <c:pt idx="17710">
                  <c:v>123.89198828175</c:v>
                </c:pt>
                <c:pt idx="17711">
                  <c:v>124.5432943765</c:v>
                </c:pt>
                <c:pt idx="17712">
                  <c:v>122.7107188226</c:v>
                </c:pt>
                <c:pt idx="17713">
                  <c:v>123.13213850425</c:v>
                </c:pt>
                <c:pt idx="17714">
                  <c:v>123.97927226943</c:v>
                </c:pt>
                <c:pt idx="17715">
                  <c:v>124.34789814825</c:v>
                </c:pt>
                <c:pt idx="17716">
                  <c:v>122.36280648166</c:v>
                </c:pt>
                <c:pt idx="17717">
                  <c:v>122.560469242</c:v>
                </c:pt>
                <c:pt idx="17718">
                  <c:v>123.31240355512</c:v>
                </c:pt>
                <c:pt idx="17719">
                  <c:v>123.725542902</c:v>
                </c:pt>
                <c:pt idx="17720">
                  <c:v>122.39180652224</c:v>
                </c:pt>
                <c:pt idx="17721">
                  <c:v>122.7228540014</c:v>
                </c:pt>
                <c:pt idx="17722">
                  <c:v>123.05867523655</c:v>
                </c:pt>
                <c:pt idx="17723">
                  <c:v>123.83378848568</c:v>
                </c:pt>
                <c:pt idx="17724">
                  <c:v>124.19672850077</c:v>
                </c:pt>
                <c:pt idx="17725">
                  <c:v>122.1743062178899</c:v>
                </c:pt>
                <c:pt idx="17726">
                  <c:v>122.98425294757</c:v>
                </c:pt>
                <c:pt idx="17727">
                  <c:v>123.54334030685</c:v>
                </c:pt>
                <c:pt idx="17728">
                  <c:v>123.94304425521</c:v>
                </c:pt>
                <c:pt idx="17729">
                  <c:v>124.38406470975</c:v>
                </c:pt>
                <c:pt idx="17730">
                  <c:v>122.59941683648</c:v>
                </c:pt>
                <c:pt idx="17731">
                  <c:v>91.74396424436</c:v>
                </c:pt>
                <c:pt idx="17882">
                  <c:v>122.69899553379</c:v>
                </c:pt>
                <c:pt idx="17883">
                  <c:v>123.75454399144</c:v>
                </c:pt>
                <c:pt idx="17884">
                  <c:v>123.95599797061</c:v>
                </c:pt>
                <c:pt idx="17885">
                  <c:v>122.09008395125</c:v>
                </c:pt>
                <c:pt idx="17886">
                  <c:v>122.8354583045</c:v>
                </c:pt>
                <c:pt idx="17887">
                  <c:v>123.39975089325</c:v>
                </c:pt>
                <c:pt idx="17888">
                  <c:v>121.7355020545</c:v>
                </c:pt>
                <c:pt idx="17889">
                  <c:v>122.553253529</c:v>
                </c:pt>
                <c:pt idx="17890">
                  <c:v>123.06742576791</c:v>
                </c:pt>
                <c:pt idx="17891">
                  <c:v>124.05117395025</c:v>
                </c:pt>
                <c:pt idx="17892">
                  <c:v>122.3700344553</c:v>
                </c:pt>
                <c:pt idx="17893">
                  <c:v>122.72064981436</c:v>
                </c:pt>
                <c:pt idx="17894">
                  <c:v>123.47920848666</c:v>
                </c:pt>
                <c:pt idx="17895">
                  <c:v>122.80735478362</c:v>
                </c:pt>
                <c:pt idx="17896">
                  <c:v>122.44470984625</c:v>
                </c:pt>
                <c:pt idx="17897">
                  <c:v>123.24072618525</c:v>
                </c:pt>
                <c:pt idx="17898">
                  <c:v>124.029482813</c:v>
                </c:pt>
                <c:pt idx="17899">
                  <c:v>122.07565252525</c:v>
                </c:pt>
                <c:pt idx="17900">
                  <c:v>122.871624866</c:v>
                </c:pt>
                <c:pt idx="17901">
                  <c:v>123.660425492</c:v>
                </c:pt>
                <c:pt idx="17902">
                  <c:v>121.80066346275</c:v>
                </c:pt>
                <c:pt idx="17903">
                  <c:v>122.38112123666</c:v>
                </c:pt>
                <c:pt idx="17904">
                  <c:v>123.50811014308</c:v>
                </c:pt>
                <c:pt idx="17905">
                  <c:v>124.35332986115</c:v>
                </c:pt>
                <c:pt idx="17906">
                  <c:v>122.676272636</c:v>
                </c:pt>
                <c:pt idx="17907">
                  <c:v>123.13967990896</c:v>
                </c:pt>
                <c:pt idx="17908">
                  <c:v>123.7305923648</c:v>
                </c:pt>
                <c:pt idx="17909">
                  <c:v>122.24205390675</c:v>
                </c:pt>
                <c:pt idx="17910">
                  <c:v>123.13840331164</c:v>
                </c:pt>
                <c:pt idx="17911">
                  <c:v>123.49398011225</c:v>
                </c:pt>
                <c:pt idx="17912">
                  <c:v>124.33445665702</c:v>
                </c:pt>
                <c:pt idx="17913">
                  <c:v>122.3048064005</c:v>
                </c:pt>
                <c:pt idx="17914">
                  <c:v>122.61953794038</c:v>
                </c:pt>
                <c:pt idx="17915">
                  <c:v>123.35639840862</c:v>
                </c:pt>
                <c:pt idx="17916">
                  <c:v>122.9209470803</c:v>
                </c:pt>
                <c:pt idx="17917">
                  <c:v>122.437450135</c:v>
                </c:pt>
                <c:pt idx="17918">
                  <c:v>123.32690357541</c:v>
                </c:pt>
                <c:pt idx="17919">
                  <c:v>123.80513573625</c:v>
                </c:pt>
                <c:pt idx="17920">
                  <c:v>121.77892832725</c:v>
                </c:pt>
                <c:pt idx="17921">
                  <c:v>122.6454907678</c:v>
                </c:pt>
                <c:pt idx="17922">
                  <c:v>123.13213850425</c:v>
                </c:pt>
                <c:pt idx="17923">
                  <c:v>124.06627239117</c:v>
                </c:pt>
                <c:pt idx="17924">
                  <c:v>121.95263341825</c:v>
                </c:pt>
                <c:pt idx="17925">
                  <c:v>122.44612800186</c:v>
                </c:pt>
                <c:pt idx="17926">
                  <c:v>123.421602991</c:v>
                </c:pt>
                <c:pt idx="17927">
                  <c:v>123.99210307939</c:v>
                </c:pt>
                <c:pt idx="17928">
                  <c:v>122.39180652224</c:v>
                </c:pt>
                <c:pt idx="17929">
                  <c:v>123.05144726291</c:v>
                </c:pt>
                <c:pt idx="17930">
                  <c:v>123.79081607867</c:v>
                </c:pt>
                <c:pt idx="17931">
                  <c:v>124.53741286807</c:v>
                </c:pt>
                <c:pt idx="17932">
                  <c:v>122.256529331</c:v>
                </c:pt>
                <c:pt idx="17933">
                  <c:v>123.10940327106</c:v>
                </c:pt>
                <c:pt idx="17934">
                  <c:v>123.77631605838</c:v>
                </c:pt>
                <c:pt idx="17935">
                  <c:v>124.34789814825</c:v>
                </c:pt>
                <c:pt idx="17936">
                  <c:v>122.14270453294</c:v>
                </c:pt>
                <c:pt idx="17937">
                  <c:v>123.05254567</c:v>
                </c:pt>
                <c:pt idx="17938">
                  <c:v>123.7544937505</c:v>
                </c:pt>
                <c:pt idx="17939">
                  <c:v>121.8223546</c:v>
                </c:pt>
                <c:pt idx="17940">
                  <c:v>122.495351832</c:v>
                </c:pt>
                <c:pt idx="17941">
                  <c:v>122.96626997044</c:v>
                </c:pt>
                <c:pt idx="17942">
                  <c:v>123.82687087175</c:v>
                </c:pt>
                <c:pt idx="17943">
                  <c:v>121.615359112</c:v>
                </c:pt>
                <c:pt idx="17944">
                  <c:v>122.30166364325</c:v>
                </c:pt>
                <c:pt idx="17945">
                  <c:v>122.98072079865</c:v>
                </c:pt>
                <c:pt idx="17946">
                  <c:v>123.913679419</c:v>
                </c:pt>
                <c:pt idx="17947">
                  <c:v>121.9815402685</c:v>
                </c:pt>
                <c:pt idx="17948">
                  <c:v>122.30265847235</c:v>
                </c:pt>
                <c:pt idx="17949">
                  <c:v>123.43607841525</c:v>
                </c:pt>
                <c:pt idx="17950">
                  <c:v>124.05715376808</c:v>
                </c:pt>
                <c:pt idx="17951">
                  <c:v>122.3505975895</c:v>
                </c:pt>
                <c:pt idx="17952">
                  <c:v>122.87236154882</c:v>
                </c:pt>
                <c:pt idx="17953">
                  <c:v>123.67427270575</c:v>
                </c:pt>
                <c:pt idx="17954">
                  <c:v>121.23017140826</c:v>
                </c:pt>
                <c:pt idx="17955">
                  <c:v>122.28721281504</c:v>
                </c:pt>
                <c:pt idx="17956">
                  <c:v>122.99517162686</c:v>
                </c:pt>
                <c:pt idx="17957">
                  <c:v>123.49981649881</c:v>
                </c:pt>
                <c:pt idx="17958">
                  <c:v>121.73816919004</c:v>
                </c:pt>
                <c:pt idx="17959">
                  <c:v>121.98610409619</c:v>
                </c:pt>
                <c:pt idx="17960">
                  <c:v>122.75648219422</c:v>
                </c:pt>
                <c:pt idx="17961">
                  <c:v>123.64403497178</c:v>
                </c:pt>
                <c:pt idx="17962">
                  <c:v>121.26028234085</c:v>
                </c:pt>
                <c:pt idx="17963">
                  <c:v>122.62674139274</c:v>
                </c:pt>
                <c:pt idx="17964">
                  <c:v>122.73368860442</c:v>
                </c:pt>
                <c:pt idx="17965">
                  <c:v>121.10777938814</c:v>
                </c:pt>
                <c:pt idx="17966">
                  <c:v>121.71256055766</c:v>
                </c:pt>
                <c:pt idx="17967">
                  <c:v>122.43968997333</c:v>
                </c:pt>
                <c:pt idx="17968">
                  <c:v>123.17404209405</c:v>
                </c:pt>
                <c:pt idx="17969">
                  <c:v>121.0590474788</c:v>
                </c:pt>
                <c:pt idx="17970">
                  <c:v>121.74184763505</c:v>
                </c:pt>
                <c:pt idx="17971">
                  <c:v>122.2726151847</c:v>
                </c:pt>
                <c:pt idx="17972">
                  <c:v>123.0044589579</c:v>
                </c:pt>
                <c:pt idx="17973">
                  <c:v>121.07438241655</c:v>
                </c:pt>
                <c:pt idx="17974">
                  <c:v>121.74166200375</c:v>
                </c:pt>
                <c:pt idx="17975">
                  <c:v>122.2206652608</c:v>
                </c:pt>
                <c:pt idx="17976">
                  <c:v>122.9870964311</c:v>
                </c:pt>
                <c:pt idx="17977">
                  <c:v>121.0244856509</c:v>
                </c:pt>
                <c:pt idx="17978">
                  <c:v>121.8205786338</c:v>
                </c:pt>
                <c:pt idx="17979">
                  <c:v>122.3137745194</c:v>
                </c:pt>
                <c:pt idx="17980">
                  <c:v>122.8760487931</c:v>
                </c:pt>
                <c:pt idx="17981">
                  <c:v>120.68748094508</c:v>
                </c:pt>
                <c:pt idx="17982">
                  <c:v>121.56754004898</c:v>
                </c:pt>
                <c:pt idx="17983">
                  <c:v>121.89052351624</c:v>
                </c:pt>
                <c:pt idx="17984">
                  <c:v>120.6090650626</c:v>
                </c:pt>
                <c:pt idx="17985">
                  <c:v>121.08131632002</c:v>
                </c:pt>
                <c:pt idx="17986">
                  <c:v>122.0917581488</c:v>
                </c:pt>
                <c:pt idx="17987">
                  <c:v>122.50056686476</c:v>
                </c:pt>
                <c:pt idx="17988">
                  <c:v>120.7809914345</c:v>
                </c:pt>
                <c:pt idx="17989">
                  <c:v>121.23714422478</c:v>
                </c:pt>
                <c:pt idx="17990">
                  <c:v>121.67675589396</c:v>
                </c:pt>
                <c:pt idx="17991">
                  <c:v>119.90955533758</c:v>
                </c:pt>
                <c:pt idx="17992">
                  <c:v>120.75752045782</c:v>
                </c:pt>
                <c:pt idx="17993">
                  <c:v>121.38142026624</c:v>
                </c:pt>
                <c:pt idx="17994">
                  <c:v>120.1703598966</c:v>
                </c:pt>
                <c:pt idx="17995">
                  <c:v>120.5722609619</c:v>
                </c:pt>
                <c:pt idx="17996">
                  <c:v>121.39171795578</c:v>
                </c:pt>
                <c:pt idx="17997">
                  <c:v>122.2610858335</c:v>
                </c:pt>
                <c:pt idx="17998">
                  <c:v>120.2290496812</c:v>
                </c:pt>
                <c:pt idx="17999">
                  <c:v>121.05418577268</c:v>
                </c:pt>
                <c:pt idx="18000">
                  <c:v>121.6971028965</c:v>
                </c:pt>
                <c:pt idx="18001">
                  <c:v>119.8081572715</c:v>
                </c:pt>
                <c:pt idx="18002">
                  <c:v>120.4543709668</c:v>
                </c:pt>
                <c:pt idx="18003">
                  <c:v>121.3671907991</c:v>
                </c:pt>
                <c:pt idx="18004">
                  <c:v>121.78412441902</c:v>
                </c:pt>
                <c:pt idx="18005">
                  <c:v>120.30015376624</c:v>
                </c:pt>
                <c:pt idx="18006">
                  <c:v>120.9301693848</c:v>
                </c:pt>
                <c:pt idx="18007">
                  <c:v>121.7113077676</c:v>
                </c:pt>
                <c:pt idx="18008">
                  <c:v>119.8507718848</c:v>
                </c:pt>
                <c:pt idx="18009">
                  <c:v>120.6035005254</c:v>
                </c:pt>
                <c:pt idx="18010">
                  <c:v>121.2852479864</c:v>
                </c:pt>
                <c:pt idx="18011">
                  <c:v>119.29589560682</c:v>
                </c:pt>
                <c:pt idx="18012">
                  <c:v>120.04025229462</c:v>
                </c:pt>
                <c:pt idx="18013">
                  <c:v>120.958579127</c:v>
                </c:pt>
                <c:pt idx="18014">
                  <c:v>121.7965369942</c:v>
                </c:pt>
                <c:pt idx="18015">
                  <c:v>119.58433661988</c:v>
                </c:pt>
                <c:pt idx="18016">
                  <c:v>120.8449401582</c:v>
                </c:pt>
                <c:pt idx="18017">
                  <c:v>121.6686931543</c:v>
                </c:pt>
                <c:pt idx="18018">
                  <c:v>119.6716082442</c:v>
                </c:pt>
                <c:pt idx="18019">
                  <c:v>120.45850575718</c:v>
                </c:pt>
                <c:pt idx="18020">
                  <c:v>121.05626907968</c:v>
                </c:pt>
                <c:pt idx="18021">
                  <c:v>119.6803566075</c:v>
                </c:pt>
                <c:pt idx="18022">
                  <c:v>120.2812738695</c:v>
                </c:pt>
                <c:pt idx="18023">
                  <c:v>121.07523996944</c:v>
                </c:pt>
                <c:pt idx="18024">
                  <c:v>119.25335478164</c:v>
                </c:pt>
                <c:pt idx="18025">
                  <c:v>120.0993355411</c:v>
                </c:pt>
                <c:pt idx="18026">
                  <c:v>120.60737709474</c:v>
                </c:pt>
                <c:pt idx="18027">
                  <c:v>121.10583546944</c:v>
                </c:pt>
                <c:pt idx="18028">
                  <c:v>119.44476694438</c:v>
                </c:pt>
                <c:pt idx="18029">
                  <c:v>120.3620608926</c:v>
                </c:pt>
                <c:pt idx="18030">
                  <c:v>120.86257894468</c:v>
                </c:pt>
                <c:pt idx="18031">
                  <c:v>121.8249467364</c:v>
                </c:pt>
                <c:pt idx="18032">
                  <c:v>120.0354352091</c:v>
                </c:pt>
                <c:pt idx="18033">
                  <c:v>120.86257894468</c:v>
                </c:pt>
                <c:pt idx="18034">
                  <c:v>121.66361363158</c:v>
                </c:pt>
                <c:pt idx="18035">
                  <c:v>119.84884013188</c:v>
                </c:pt>
                <c:pt idx="18036">
                  <c:v>120.8449401582</c:v>
                </c:pt>
                <c:pt idx="18037">
                  <c:v>121.30914985622</c:v>
                </c:pt>
                <c:pt idx="18038">
                  <c:v>122.2794162598</c:v>
                </c:pt>
                <c:pt idx="18039">
                  <c:v>120.4117995294</c:v>
                </c:pt>
                <c:pt idx="18040">
                  <c:v>121.086379791</c:v>
                </c:pt>
                <c:pt idx="18041">
                  <c:v>121.6281844945</c:v>
                </c:pt>
                <c:pt idx="18042">
                  <c:v>120.11521394408</c:v>
                </c:pt>
                <c:pt idx="18043">
                  <c:v>120.6035005254</c:v>
                </c:pt>
                <c:pt idx="18044">
                  <c:v>121.4201726739</c:v>
                </c:pt>
                <c:pt idx="18045">
                  <c:v>122.32039209484</c:v>
                </c:pt>
                <c:pt idx="18046">
                  <c:v>120.44244843764</c:v>
                </c:pt>
                <c:pt idx="18047">
                  <c:v>121.313342271</c:v>
                </c:pt>
                <c:pt idx="18048">
                  <c:v>121.8366767134</c:v>
                </c:pt>
                <c:pt idx="18049">
                  <c:v>122.47691623338</c:v>
                </c:pt>
                <c:pt idx="18050">
                  <c:v>120.3620608926</c:v>
                </c:pt>
                <c:pt idx="18051">
                  <c:v>121.25339831264</c:v>
                </c:pt>
                <c:pt idx="18052">
                  <c:v>121.98606449304</c:v>
                </c:pt>
                <c:pt idx="18053">
                  <c:v>120.30858245578</c:v>
                </c:pt>
                <c:pt idx="18054">
                  <c:v>120.93567458486</c:v>
                </c:pt>
                <c:pt idx="18055">
                  <c:v>121.66960719966</c:v>
                </c:pt>
                <c:pt idx="18056">
                  <c:v>122.38222370782</c:v>
                </c:pt>
                <c:pt idx="18057">
                  <c:v>120.35134464532</c:v>
                </c:pt>
                <c:pt idx="18058">
                  <c:v>120.58469985838</c:v>
                </c:pt>
                <c:pt idx="18059">
                  <c:v>121.27768545034</c:v>
                </c:pt>
                <c:pt idx="18060">
                  <c:v>122.03302082262</c:v>
                </c:pt>
                <c:pt idx="18061">
                  <c:v>120.25920796884</c:v>
                </c:pt>
                <c:pt idx="18062">
                  <c:v>120.980171759</c:v>
                </c:pt>
                <c:pt idx="18063">
                  <c:v>121.77964647478</c:v>
                </c:pt>
                <c:pt idx="18064">
                  <c:v>122.5291241832</c:v>
                </c:pt>
                <c:pt idx="18065">
                  <c:v>120.79529468976</c:v>
                </c:pt>
                <c:pt idx="18066">
                  <c:v>121.28709783196</c:v>
                </c:pt>
                <c:pt idx="18067">
                  <c:v>122.23253273122</c:v>
                </c:pt>
                <c:pt idx="18068">
                  <c:v>120.78812132466</c:v>
                </c:pt>
                <c:pt idx="18152">
                  <c:v>126.921076056</c:v>
                </c:pt>
                <c:pt idx="18153">
                  <c:v>141.23418395748</c:v>
                </c:pt>
                <c:pt idx="18154">
                  <c:v>147.62985920608</c:v>
                </c:pt>
                <c:pt idx="18155">
                  <c:v>148.87884592576</c:v>
                </c:pt>
                <c:pt idx="18156">
                  <c:v>149.76622507728</c:v>
                </c:pt>
                <c:pt idx="18157">
                  <c:v>150.4603100088</c:v>
                </c:pt>
                <c:pt idx="18158">
                  <c:v>148.0651469856</c:v>
                </c:pt>
                <c:pt idx="18159">
                  <c:v>148.77752774588</c:v>
                </c:pt>
                <c:pt idx="18160">
                  <c:v>149.8549180320001</c:v>
                </c:pt>
                <c:pt idx="18161">
                  <c:v>150.7586051832</c:v>
                </c:pt>
                <c:pt idx="18162">
                  <c:v>147.91258074256</c:v>
                </c:pt>
                <c:pt idx="18163">
                  <c:v>148.63953981972</c:v>
                </c:pt>
                <c:pt idx="18164">
                  <c:v>149.69733509392</c:v>
                </c:pt>
                <c:pt idx="18165">
                  <c:v>147.0756656959999</c:v>
                </c:pt>
                <c:pt idx="18166">
                  <c:v>148.4096026308</c:v>
                </c:pt>
                <c:pt idx="18167">
                  <c:v>148.98868888896</c:v>
                </c:pt>
                <c:pt idx="18168">
                  <c:v>149.8460646232</c:v>
                </c:pt>
                <c:pt idx="18169">
                  <c:v>147.31156681972</c:v>
                </c:pt>
                <c:pt idx="18170">
                  <c:v>148.0202589216</c:v>
                </c:pt>
                <c:pt idx="18171">
                  <c:v>149.59232180412</c:v>
                </c:pt>
                <c:pt idx="18172">
                  <c:v>148.93525559672</c:v>
                </c:pt>
                <c:pt idx="18173">
                  <c:v>148.4160918984</c:v>
                </c:pt>
                <c:pt idx="18174">
                  <c:v>149.07540486236</c:v>
                </c:pt>
                <c:pt idx="18175">
                  <c:v>149.78483869752</c:v>
                </c:pt>
                <c:pt idx="18176">
                  <c:v>147.8808995728</c:v>
                </c:pt>
                <c:pt idx="18177">
                  <c:v>148.8196332064</c:v>
                </c:pt>
                <c:pt idx="18178">
                  <c:v>149.31242562544</c:v>
                </c:pt>
                <c:pt idx="18179">
                  <c:v>150.4866082064</c:v>
                </c:pt>
                <c:pt idx="18180">
                  <c:v>147.91894702996</c:v>
                </c:pt>
                <c:pt idx="18181">
                  <c:v>149.28300621112</c:v>
                </c:pt>
                <c:pt idx="18182">
                  <c:v>149.82888694616</c:v>
                </c:pt>
                <c:pt idx="18183">
                  <c:v>147.89488710256</c:v>
                </c:pt>
                <c:pt idx="18184">
                  <c:v>148.5652394856001</c:v>
                </c:pt>
                <c:pt idx="18185">
                  <c:v>149.354825532</c:v>
                </c:pt>
                <c:pt idx="18186">
                  <c:v>150.0566627956</c:v>
                </c:pt>
                <c:pt idx="18187">
                  <c:v>147.8808995728</c:v>
                </c:pt>
                <c:pt idx="18188">
                  <c:v>148.58480252996</c:v>
                </c:pt>
                <c:pt idx="18189">
                  <c:v>150.07259562744</c:v>
                </c:pt>
                <c:pt idx="18190">
                  <c:v>150.7326628096</c:v>
                </c:pt>
                <c:pt idx="18191">
                  <c:v>147.822584422</c:v>
                </c:pt>
                <c:pt idx="18192">
                  <c:v>148.04646273664</c:v>
                </c:pt>
                <c:pt idx="18193">
                  <c:v>149.39115227184</c:v>
                </c:pt>
                <c:pt idx="18194">
                  <c:v>146.7116594944</c:v>
                </c:pt>
                <c:pt idx="18195">
                  <c:v>148.14003691824</c:v>
                </c:pt>
                <c:pt idx="18196">
                  <c:v>149.04991481464</c:v>
                </c:pt>
                <c:pt idx="18197">
                  <c:v>150.18807603708</c:v>
                </c:pt>
                <c:pt idx="18198">
                  <c:v>148.0738952704</c:v>
                </c:pt>
                <c:pt idx="18199">
                  <c:v>148.76879172172</c:v>
                </c:pt>
                <c:pt idx="18200">
                  <c:v>149.37337769952</c:v>
                </c:pt>
                <c:pt idx="18201">
                  <c:v>146.868670208</c:v>
                </c:pt>
                <c:pt idx="18202">
                  <c:v>147.79344209344</c:v>
                </c:pt>
                <c:pt idx="18203">
                  <c:v>148.23812780888</c:v>
                </c:pt>
                <c:pt idx="18204">
                  <c:v>149.57317974976</c:v>
                </c:pt>
                <c:pt idx="18205">
                  <c:v>146.12822542112</c:v>
                </c:pt>
                <c:pt idx="18206">
                  <c:v>148.04646273664</c:v>
                </c:pt>
                <c:pt idx="18207">
                  <c:v>147.84348836488</c:v>
                </c:pt>
                <c:pt idx="18208">
                  <c:v>148.93818867808</c:v>
                </c:pt>
                <c:pt idx="18209">
                  <c:v>146.87317676296</c:v>
                </c:pt>
                <c:pt idx="18210">
                  <c:v>148.81373487544</c:v>
                </c:pt>
                <c:pt idx="18211">
                  <c:v>149.99535082116</c:v>
                </c:pt>
                <c:pt idx="18212">
                  <c:v>147.4313907132801</c:v>
                </c:pt>
                <c:pt idx="18213">
                  <c:v>148.53222657968</c:v>
                </c:pt>
                <c:pt idx="18214">
                  <c:v>149.23364578536</c:v>
                </c:pt>
                <c:pt idx="18215">
                  <c:v>150.00357110968</c:v>
                </c:pt>
                <c:pt idx="18216">
                  <c:v>147.68512456688</c:v>
                </c:pt>
                <c:pt idx="18217">
                  <c:v>148.7337410882</c:v>
                </c:pt>
                <c:pt idx="18218">
                  <c:v>149.8724679448</c:v>
                </c:pt>
                <c:pt idx="18219">
                  <c:v>147.3582434305201</c:v>
                </c:pt>
                <c:pt idx="18220">
                  <c:v>148.30445073024</c:v>
                </c:pt>
                <c:pt idx="18221">
                  <c:v>149.07540486236</c:v>
                </c:pt>
                <c:pt idx="18222">
                  <c:v>149.80233941824</c:v>
                </c:pt>
                <c:pt idx="18223">
                  <c:v>147.67364586376</c:v>
                </c:pt>
                <c:pt idx="18224">
                  <c:v>148.55854118904</c:v>
                </c:pt>
                <c:pt idx="18225">
                  <c:v>149.46969785524</c:v>
                </c:pt>
                <c:pt idx="18226">
                  <c:v>150.4778599216</c:v>
                </c:pt>
                <c:pt idx="18227">
                  <c:v>147.8137951293999</c:v>
                </c:pt>
                <c:pt idx="18228">
                  <c:v>148.9161843984</c:v>
                </c:pt>
                <c:pt idx="18229">
                  <c:v>149.59232180412</c:v>
                </c:pt>
                <c:pt idx="18230">
                  <c:v>150.42464117912</c:v>
                </c:pt>
                <c:pt idx="18231">
                  <c:v>148.0678855882</c:v>
                </c:pt>
                <c:pt idx="18232">
                  <c:v>148.85641830552</c:v>
                </c:pt>
                <c:pt idx="18233">
                  <c:v>149.74126036236</c:v>
                </c:pt>
                <c:pt idx="18234">
                  <c:v>147.42834469756</c:v>
                </c:pt>
                <c:pt idx="18235">
                  <c:v>148.113812434</c:v>
                </c:pt>
                <c:pt idx="18236">
                  <c:v>148.8142479476</c:v>
                </c:pt>
                <c:pt idx="18237">
                  <c:v>149.69665944664</c:v>
                </c:pt>
                <c:pt idx="18238">
                  <c:v>147.44016767048</c:v>
                </c:pt>
                <c:pt idx="18239">
                  <c:v>148.6461145044</c:v>
                </c:pt>
                <c:pt idx="18240">
                  <c:v>149.6448977544</c:v>
                </c:pt>
                <c:pt idx="18241">
                  <c:v>147.3669794546801</c:v>
                </c:pt>
                <c:pt idx="18242">
                  <c:v>148.15753763896</c:v>
                </c:pt>
                <c:pt idx="18243">
                  <c:v>149.5478745728</c:v>
                </c:pt>
                <c:pt idx="18244">
                  <c:v>150.32827857116</c:v>
                </c:pt>
                <c:pt idx="18245">
                  <c:v>147.95399766348</c:v>
                </c:pt>
                <c:pt idx="18246">
                  <c:v>148.83889298876</c:v>
                </c:pt>
                <c:pt idx="18247">
                  <c:v>149.69747370468</c:v>
                </c:pt>
                <c:pt idx="18248">
                  <c:v>147.4108193808</c:v>
                </c:pt>
                <c:pt idx="18249">
                  <c:v>148.3131867544</c:v>
                </c:pt>
                <c:pt idx="18250">
                  <c:v>149.66077802424</c:v>
                </c:pt>
                <c:pt idx="18251">
                  <c:v>150.20560135384</c:v>
                </c:pt>
                <c:pt idx="18252">
                  <c:v>147.85763505552</c:v>
                </c:pt>
                <c:pt idx="18253">
                  <c:v>149.072165523</c:v>
                </c:pt>
                <c:pt idx="18254">
                  <c:v>149.7145720727999</c:v>
                </c:pt>
                <c:pt idx="18255">
                  <c:v>150.5392579448</c:v>
                </c:pt>
                <c:pt idx="18256">
                  <c:v>148.1440949216</c:v>
                </c:pt>
                <c:pt idx="18257">
                  <c:v>148.7162157714399</c:v>
                </c:pt>
                <c:pt idx="18258">
                  <c:v>149.30364866824</c:v>
                </c:pt>
                <c:pt idx="18259">
                  <c:v>149.70403969248</c:v>
                </c:pt>
                <c:pt idx="18260">
                  <c:v>146.89835947232</c:v>
                </c:pt>
                <c:pt idx="18261">
                  <c:v>146.9675169108</c:v>
                </c:pt>
                <c:pt idx="18262">
                  <c:v>147.3347027934</c:v>
                </c:pt>
                <c:pt idx="18263">
                  <c:v>142.1710842978</c:v>
                </c:pt>
                <c:pt idx="18264">
                  <c:v>139.7460564899</c:v>
                </c:pt>
                <c:pt idx="18265">
                  <c:v>138.1246562418799</c:v>
                </c:pt>
                <c:pt idx="18266">
                  <c:v>135.64416085371</c:v>
                </c:pt>
                <c:pt idx="18267">
                  <c:v>129.80420816688</c:v>
                </c:pt>
                <c:pt idx="18268">
                  <c:v>129.13494787392</c:v>
                </c:pt>
                <c:pt idx="18269">
                  <c:v>128.67311381664</c:v>
                </c:pt>
                <c:pt idx="18270">
                  <c:v>126.70738002768</c:v>
                </c:pt>
                <c:pt idx="18271">
                  <c:v>127.66109654376</c:v>
                </c:pt>
                <c:pt idx="18272">
                  <c:v>129.267892314</c:v>
                </c:pt>
                <c:pt idx="18273">
                  <c:v>132.04793506944</c:v>
                </c:pt>
                <c:pt idx="18274">
                  <c:v>129.94145494356</c:v>
                </c:pt>
                <c:pt idx="18275">
                  <c:v>129.63329731296</c:v>
                </c:pt>
                <c:pt idx="18276">
                  <c:v>129.7398652757999</c:v>
                </c:pt>
                <c:pt idx="18277">
                  <c:v>130.8312398910001</c:v>
                </c:pt>
                <c:pt idx="18278">
                  <c:v>131.22277481987</c:v>
                </c:pt>
                <c:pt idx="18279">
                  <c:v>136.5695202307799</c:v>
                </c:pt>
                <c:pt idx="18280">
                  <c:v>142.17050604141</c:v>
                </c:pt>
                <c:pt idx="18281">
                  <c:v>147.64148280024</c:v>
                </c:pt>
                <c:pt idx="18282">
                  <c:v>147.08678779392</c:v>
                </c:pt>
                <c:pt idx="18283">
                  <c:v>148.13278532292</c:v>
                </c:pt>
                <c:pt idx="18284">
                  <c:v>148.6833109216</c:v>
                </c:pt>
                <c:pt idx="18285">
                  <c:v>149.5382766924801</c:v>
                </c:pt>
                <c:pt idx="18286">
                  <c:v>147.07803550752</c:v>
                </c:pt>
                <c:pt idx="18287">
                  <c:v>147.8719474502401</c:v>
                </c:pt>
                <c:pt idx="18288">
                  <c:v>148.39469594328</c:v>
                </c:pt>
                <c:pt idx="18289">
                  <c:v>149.4146533462</c:v>
                </c:pt>
                <c:pt idx="18290">
                  <c:v>147.23509926528</c:v>
                </c:pt>
                <c:pt idx="18291">
                  <c:v>147.62915181856</c:v>
                </c:pt>
                <c:pt idx="18292">
                  <c:v>148.40342355888</c:v>
                </c:pt>
                <c:pt idx="18293">
                  <c:v>148.4553938392</c:v>
                </c:pt>
                <c:pt idx="18294">
                  <c:v>143.0509691985</c:v>
                </c:pt>
                <c:pt idx="18295">
                  <c:v>139.2008967693399</c:v>
                </c:pt>
                <c:pt idx="18296">
                  <c:v>134.45748162704</c:v>
                </c:pt>
                <c:pt idx="18297">
                  <c:v>131.80399249356</c:v>
                </c:pt>
                <c:pt idx="18298">
                  <c:v>127.05384593136</c:v>
                </c:pt>
                <c:pt idx="18299">
                  <c:v>125.76492747599</c:v>
                </c:pt>
                <c:pt idx="18300">
                  <c:v>125.27537221768</c:v>
                </c:pt>
                <c:pt idx="18301">
                  <c:v>125.14932387006</c:v>
                </c:pt>
                <c:pt idx="18302">
                  <c:v>122.55849064606</c:v>
                </c:pt>
                <c:pt idx="18303">
                  <c:v>122.43968997333</c:v>
                </c:pt>
                <c:pt idx="18304">
                  <c:v>122.94213383612</c:v>
                </c:pt>
                <c:pt idx="18305">
                  <c:v>120.95124152773</c:v>
                </c:pt>
                <c:pt idx="18306">
                  <c:v>121.41159941505</c:v>
                </c:pt>
                <c:pt idx="18307">
                  <c:v>121.8911682306</c:v>
                </c:pt>
                <c:pt idx="18308">
                  <c:v>122.37552180888</c:v>
                </c:pt>
                <c:pt idx="18309">
                  <c:v>120.41632363778</c:v>
                </c:pt>
                <c:pt idx="18310">
                  <c:v>121.1242260858</c:v>
                </c:pt>
                <c:pt idx="18311">
                  <c:v>121.84638831414</c:v>
                </c:pt>
                <c:pt idx="18312">
                  <c:v>122.7363808082</c:v>
                </c:pt>
                <c:pt idx="18313">
                  <c:v>121.0313250844</c:v>
                </c:pt>
                <c:pt idx="18314">
                  <c:v>121.7918737457</c:v>
                </c:pt>
                <c:pt idx="18315">
                  <c:v>122.487858221</c:v>
                </c:pt>
                <c:pt idx="18316">
                  <c:v>123.2440079788</c:v>
                </c:pt>
                <c:pt idx="18317">
                  <c:v>121.94923770855</c:v>
                </c:pt>
                <c:pt idx="18318">
                  <c:v>122.53327872119</c:v>
                </c:pt>
                <c:pt idx="18319">
                  <c:v>123.51424273098</c:v>
                </c:pt>
                <c:pt idx="18320">
                  <c:v>121.61028702565</c:v>
                </c:pt>
                <c:pt idx="18321">
                  <c:v>121.78497875532</c:v>
                </c:pt>
                <c:pt idx="18322">
                  <c:v>122.28696762875</c:v>
                </c:pt>
                <c:pt idx="18323">
                  <c:v>122.52568425164</c:v>
                </c:pt>
                <c:pt idx="18324">
                  <c:v>120.54500946018</c:v>
                </c:pt>
                <c:pt idx="18325">
                  <c:v>120.62029515156</c:v>
                </c:pt>
                <c:pt idx="18326">
                  <c:v>121.77964647478</c:v>
                </c:pt>
                <c:pt idx="18327">
                  <c:v>122.73305971544</c:v>
                </c:pt>
                <c:pt idx="18328">
                  <c:v>120.80959794502</c:v>
                </c:pt>
                <c:pt idx="18329">
                  <c:v>121.25854051352</c:v>
                </c:pt>
                <c:pt idx="18330">
                  <c:v>122.18244960034</c:v>
                </c:pt>
                <c:pt idx="18331">
                  <c:v>121.76536781556</c:v>
                </c:pt>
                <c:pt idx="18332">
                  <c:v>120.65896702682</c:v>
                </c:pt>
                <c:pt idx="18333">
                  <c:v>121.6906218621</c:v>
                </c:pt>
                <c:pt idx="18334">
                  <c:v>121.95810801494</c:v>
                </c:pt>
                <c:pt idx="18335">
                  <c:v>120.75238492398</c:v>
                </c:pt>
                <c:pt idx="18336">
                  <c:v>120.73747795244</c:v>
                </c:pt>
                <c:pt idx="18337">
                  <c:v>121.62475307002</c:v>
                </c:pt>
                <c:pt idx="18338">
                  <c:v>122.18652316228</c:v>
                </c:pt>
                <c:pt idx="18339">
                  <c:v>120.40911219056</c:v>
                </c:pt>
                <c:pt idx="18340">
                  <c:v>121.25854051352</c:v>
                </c:pt>
                <c:pt idx="18341">
                  <c:v>121.89052351624</c:v>
                </c:pt>
                <c:pt idx="18342">
                  <c:v>123.0119079806</c:v>
                </c:pt>
                <c:pt idx="18343">
                  <c:v>120.95161444056</c:v>
                </c:pt>
                <c:pt idx="18344">
                  <c:v>121.63685988258</c:v>
                </c:pt>
                <c:pt idx="18345">
                  <c:v>122.2721517174199</c:v>
                </c:pt>
                <c:pt idx="18346">
                  <c:v>122.76699676284</c:v>
                </c:pt>
                <c:pt idx="18347">
                  <c:v>120.80738801624</c:v>
                </c:pt>
                <c:pt idx="18348">
                  <c:v>121.43448014532</c:v>
                </c:pt>
                <c:pt idx="18349">
                  <c:v>122.21832364396</c:v>
                </c:pt>
                <c:pt idx="18350">
                  <c:v>120.10812083584</c:v>
                </c:pt>
                <c:pt idx="18351">
                  <c:v>121.19430824712</c:v>
                </c:pt>
                <c:pt idx="18352">
                  <c:v>121.60548557806</c:v>
                </c:pt>
                <c:pt idx="18353">
                  <c:v>122.1141296973</c:v>
                </c:pt>
                <c:pt idx="18354">
                  <c:v>120.39410683486</c:v>
                </c:pt>
                <c:pt idx="18355">
                  <c:v>121.251422884</c:v>
                </c:pt>
                <c:pt idx="18356">
                  <c:v>121.89383234836</c:v>
                </c:pt>
                <c:pt idx="18357">
                  <c:v>122.57196016086</c:v>
                </c:pt>
                <c:pt idx="18358">
                  <c:v>120.52235007806</c:v>
                </c:pt>
                <c:pt idx="18359">
                  <c:v>121.22071252304</c:v>
                </c:pt>
                <c:pt idx="18360">
                  <c:v>122.1294085254</c:v>
                </c:pt>
                <c:pt idx="18361">
                  <c:v>122.83609365634</c:v>
                </c:pt>
                <c:pt idx="18362">
                  <c:v>120.9087784629</c:v>
                </c:pt>
                <c:pt idx="18363">
                  <c:v>121.41307738784</c:v>
                </c:pt>
                <c:pt idx="18364">
                  <c:v>122.14705332806</c:v>
                </c:pt>
                <c:pt idx="18365">
                  <c:v>120.47334445696</c:v>
                </c:pt>
                <c:pt idx="18366">
                  <c:v>121.20858690634</c:v>
                </c:pt>
                <c:pt idx="18367">
                  <c:v>121.9866219332</c:v>
                </c:pt>
                <c:pt idx="18368">
                  <c:v>122.6005174793</c:v>
                </c:pt>
                <c:pt idx="18369">
                  <c:v>120.7809914345</c:v>
                </c:pt>
                <c:pt idx="18370">
                  <c:v>121.43168086148</c:v>
                </c:pt>
                <c:pt idx="18371">
                  <c:v>121.88671471884</c:v>
                </c:pt>
                <c:pt idx="18372">
                  <c:v>122.36796964464</c:v>
                </c:pt>
                <c:pt idx="18373">
                  <c:v>120.708920634</c:v>
                </c:pt>
                <c:pt idx="18374">
                  <c:v>121.42272339446</c:v>
                </c:pt>
                <c:pt idx="18375">
                  <c:v>122.38269517398</c:v>
                </c:pt>
                <c:pt idx="18376">
                  <c:v>122.64585888852</c:v>
                </c:pt>
                <c:pt idx="18377">
                  <c:v>120.92305712212</c:v>
                </c:pt>
                <c:pt idx="18378">
                  <c:v>121.81065191346</c:v>
                </c:pt>
                <c:pt idx="18379">
                  <c:v>122.11143983282</c:v>
                </c:pt>
                <c:pt idx="18380">
                  <c:v>123.01451179632</c:v>
                </c:pt>
                <c:pt idx="18381">
                  <c:v>121.09435763258</c:v>
                </c:pt>
                <c:pt idx="18382">
                  <c:v>121.91077470028</c:v>
                </c:pt>
                <c:pt idx="18383">
                  <c:v>122.6115037832</c:v>
                </c:pt>
                <c:pt idx="18384">
                  <c:v>123.03595148524</c:v>
                </c:pt>
                <c:pt idx="18385">
                  <c:v>120.93021815182</c:v>
                </c:pt>
                <c:pt idx="18386">
                  <c:v>121.5155129793</c:v>
                </c:pt>
                <c:pt idx="18387">
                  <c:v>122.09369017726</c:v>
                </c:pt>
                <c:pt idx="18388">
                  <c:v>122.4041283194</c:v>
                </c:pt>
                <c:pt idx="18389">
                  <c:v>121.1749063147</c:v>
                </c:pt>
                <c:pt idx="18390">
                  <c:v>121.63188296018</c:v>
                </c:pt>
                <c:pt idx="18391">
                  <c:v>122.32548215294</c:v>
                </c:pt>
                <c:pt idx="18392">
                  <c:v>120.5660815087</c:v>
                </c:pt>
                <c:pt idx="18393">
                  <c:v>120.9883668983</c:v>
                </c:pt>
                <c:pt idx="18394">
                  <c:v>121.8339003751</c:v>
                </c:pt>
                <c:pt idx="18395">
                  <c:v>122.68874881325</c:v>
                </c:pt>
                <c:pt idx="18396">
                  <c:v>120.73716541805</c:v>
                </c:pt>
                <c:pt idx="18397">
                  <c:v>121.40444500525</c:v>
                </c:pt>
                <c:pt idx="18398">
                  <c:v>122.1577956323</c:v>
                </c:pt>
                <c:pt idx="18399">
                  <c:v>122.8609345174</c:v>
                </c:pt>
                <c:pt idx="18400">
                  <c:v>120.9093511222</c:v>
                </c:pt>
                <c:pt idx="18401">
                  <c:v>121.86403062621</c:v>
                </c:pt>
                <c:pt idx="18402">
                  <c:v>122.62588265335</c:v>
                </c:pt>
                <c:pt idx="18403">
                  <c:v>123.11208047605</c:v>
                </c:pt>
                <c:pt idx="18404">
                  <c:v>121.45337488129</c:v>
                </c:pt>
                <c:pt idx="18405">
                  <c:v>121.97904694693</c:v>
                </c:pt>
                <c:pt idx="18406">
                  <c:v>122.89327585047</c:v>
                </c:pt>
                <c:pt idx="18407">
                  <c:v>123.63485067624</c:v>
                </c:pt>
                <c:pt idx="18408">
                  <c:v>121.65495401314</c:v>
                </c:pt>
                <c:pt idx="18409">
                  <c:v>122.38930613386</c:v>
                </c:pt>
                <c:pt idx="18410">
                  <c:v>123.15964045792</c:v>
                </c:pt>
                <c:pt idx="18411">
                  <c:v>121.66591504899</c:v>
                </c:pt>
                <c:pt idx="18412">
                  <c:v>122.35946695609</c:v>
                </c:pt>
                <c:pt idx="18413">
                  <c:v>123.31305930825</c:v>
                </c:pt>
                <c:pt idx="18414">
                  <c:v>124.21122852106</c:v>
                </c:pt>
                <c:pt idx="18415">
                  <c:v>122.010491117</c:v>
                </c:pt>
                <c:pt idx="18416">
                  <c:v>122.81944693827</c:v>
                </c:pt>
                <c:pt idx="18417">
                  <c:v>123.44285966472</c:v>
                </c:pt>
                <c:pt idx="18418">
                  <c:v>124.19672850077</c:v>
                </c:pt>
                <c:pt idx="18419">
                  <c:v>122.48321990584</c:v>
                </c:pt>
                <c:pt idx="18420">
                  <c:v>122.72691462175</c:v>
                </c:pt>
                <c:pt idx="18421">
                  <c:v>123.81926386935</c:v>
                </c:pt>
                <c:pt idx="18422">
                  <c:v>121.11088647539</c:v>
                </c:pt>
                <c:pt idx="18423">
                  <c:v>110.40592417547</c:v>
                </c:pt>
                <c:pt idx="18424">
                  <c:v>103.24865458562</c:v>
                </c:pt>
                <c:pt idx="18425">
                  <c:v>95.48435245704003</c:v>
                </c:pt>
                <c:pt idx="18426">
                  <c:v>91.85605765049979</c:v>
                </c:pt>
                <c:pt idx="18427">
                  <c:v>93.01532580791</c:v>
                </c:pt>
                <c:pt idx="18428">
                  <c:v>96.40146790193</c:v>
                </c:pt>
                <c:pt idx="18429">
                  <c:v>106.77027805075</c:v>
                </c:pt>
                <c:pt idx="18430">
                  <c:v>116.31008372632</c:v>
                </c:pt>
                <c:pt idx="18431">
                  <c:v>123.58288310108</c:v>
                </c:pt>
                <c:pt idx="18432">
                  <c:v>123.94994126855</c:v>
                </c:pt>
                <c:pt idx="18433">
                  <c:v>124.67608378951</c:v>
                </c:pt>
                <c:pt idx="18434">
                  <c:v>123.17490506018</c:v>
                </c:pt>
                <c:pt idx="18435">
                  <c:v>123.69435221517</c:v>
                </c:pt>
                <c:pt idx="18436">
                  <c:v>124.46532780319</c:v>
                </c:pt>
                <c:pt idx="18437">
                  <c:v>122.47243948874</c:v>
                </c:pt>
                <c:pt idx="18438">
                  <c:v>123.02778264879</c:v>
                </c:pt>
                <c:pt idx="18439">
                  <c:v>123.91254617819</c:v>
                </c:pt>
                <c:pt idx="18440">
                  <c:v>124.60352320944</c:v>
                </c:pt>
                <c:pt idx="18441">
                  <c:v>122.63243660228</c:v>
                </c:pt>
                <c:pt idx="18442">
                  <c:v>123.33071035098</c:v>
                </c:pt>
                <c:pt idx="18443">
                  <c:v>124.25318969336</c:v>
                </c:pt>
                <c:pt idx="18444">
                  <c:v>124.83626638483</c:v>
                </c:pt>
                <c:pt idx="18445">
                  <c:v>123.00006365655</c:v>
                </c:pt>
                <c:pt idx="18446">
                  <c:v>123.67763500439</c:v>
                </c:pt>
                <c:pt idx="18447">
                  <c:v>124.13078436374</c:v>
                </c:pt>
                <c:pt idx="18448">
                  <c:v>125.05461626404</c:v>
                </c:pt>
                <c:pt idx="18449">
                  <c:v>123.04378508178</c:v>
                </c:pt>
                <c:pt idx="18450">
                  <c:v>123.72131213233</c:v>
                </c:pt>
                <c:pt idx="18451">
                  <c:v>124.29691111859</c:v>
                </c:pt>
                <c:pt idx="18452">
                  <c:v>124.95990865802</c:v>
                </c:pt>
                <c:pt idx="18453">
                  <c:v>122.96360698688</c:v>
                </c:pt>
                <c:pt idx="18454">
                  <c:v>123.8425690382</c:v>
                </c:pt>
                <c:pt idx="18455">
                  <c:v>124.45556890895</c:v>
                </c:pt>
                <c:pt idx="18456">
                  <c:v>125.13475006165</c:v>
                </c:pt>
                <c:pt idx="18457">
                  <c:v>123.34974646381</c:v>
                </c:pt>
                <c:pt idx="18458">
                  <c:v>124.00547924768</c:v>
                </c:pt>
                <c:pt idx="18459">
                  <c:v>124.8423600688</c:v>
                </c:pt>
                <c:pt idx="18460">
                  <c:v>125.78376115104</c:v>
                </c:pt>
                <c:pt idx="18461">
                  <c:v>123.49225170345</c:v>
                </c:pt>
                <c:pt idx="18462">
                  <c:v>124.37288606121</c:v>
                </c:pt>
                <c:pt idx="18463">
                  <c:v>124.718295817</c:v>
                </c:pt>
                <c:pt idx="18464">
                  <c:v>125.63753114614</c:v>
                </c:pt>
                <c:pt idx="18465">
                  <c:v>123.64182493033</c:v>
                </c:pt>
                <c:pt idx="18466">
                  <c:v>124.38746461489</c:v>
                </c:pt>
                <c:pt idx="18467">
                  <c:v>125.06003374381</c:v>
                </c:pt>
                <c:pt idx="18468">
                  <c:v>126.22888634941</c:v>
                </c:pt>
                <c:pt idx="18469">
                  <c:v>124.29982749893</c:v>
                </c:pt>
                <c:pt idx="18470">
                  <c:v>124.85299631182</c:v>
                </c:pt>
                <c:pt idx="18471">
                  <c:v>125.18540038735</c:v>
                </c:pt>
                <c:pt idx="18472">
                  <c:v>123.68871273475</c:v>
                </c:pt>
                <c:pt idx="18473">
                  <c:v>124.42095899654</c:v>
                </c:pt>
                <c:pt idx="18474">
                  <c:v>124.93576046305</c:v>
                </c:pt>
                <c:pt idx="18475">
                  <c:v>125.85620084863</c:v>
                </c:pt>
                <c:pt idx="18576">
                  <c:v>124.23988134525</c:v>
                </c:pt>
                <c:pt idx="18577">
                  <c:v>124.3623735725</c:v>
                </c:pt>
                <c:pt idx="18578">
                  <c:v>122.61649072722</c:v>
                </c:pt>
                <c:pt idx="18579">
                  <c:v>123.19004020125</c:v>
                </c:pt>
                <c:pt idx="18580">
                  <c:v>123.906463706</c:v>
                </c:pt>
                <c:pt idx="18581">
                  <c:v>124.62288721075</c:v>
                </c:pt>
                <c:pt idx="18582">
                  <c:v>122.38112123666</c:v>
                </c:pt>
                <c:pt idx="18583">
                  <c:v>123.0529749397</c:v>
                </c:pt>
                <c:pt idx="18584">
                  <c:v>123.78983540794</c:v>
                </c:pt>
                <c:pt idx="18585">
                  <c:v>124.52669587618</c:v>
                </c:pt>
                <c:pt idx="18586">
                  <c:v>122.12289775244</c:v>
                </c:pt>
                <c:pt idx="18587">
                  <c:v>123.03102972638</c:v>
                </c:pt>
                <c:pt idx="18588">
                  <c:v>123.51245865612</c:v>
                </c:pt>
                <c:pt idx="18589">
                  <c:v>121.58294583249</c:v>
                </c:pt>
                <c:pt idx="18590">
                  <c:v>122.20930756922</c:v>
                </c:pt>
                <c:pt idx="18591">
                  <c:v>122.44480088885</c:v>
                </c:pt>
                <c:pt idx="18592">
                  <c:v>123.11208047605</c:v>
                </c:pt>
                <c:pt idx="18593">
                  <c:v>122.05093334576</c:v>
                </c:pt>
                <c:pt idx="18594">
                  <c:v>121.74881641355</c:v>
                </c:pt>
                <c:pt idx="18595">
                  <c:v>122.2278509613</c:v>
                </c:pt>
                <c:pt idx="18596">
                  <c:v>122.9584407285</c:v>
                </c:pt>
                <c:pt idx="18597">
                  <c:v>121.1820039347</c:v>
                </c:pt>
                <c:pt idx="18598">
                  <c:v>121.86363596595</c:v>
                </c:pt>
                <c:pt idx="18599">
                  <c:v>122.3496159225</c:v>
                </c:pt>
                <c:pt idx="18600">
                  <c:v>123.35602840045</c:v>
                </c:pt>
                <c:pt idx="18601">
                  <c:v>121.2895291251</c:v>
                </c:pt>
                <c:pt idx="18602">
                  <c:v>122.1577956323</c:v>
                </c:pt>
                <c:pt idx="18603">
                  <c:v>122.6575994009</c:v>
                </c:pt>
                <c:pt idx="18604">
                  <c:v>123.20498018914</c:v>
                </c:pt>
                <c:pt idx="18605">
                  <c:v>121.4184362371</c:v>
                </c:pt>
                <c:pt idx="18606">
                  <c:v>121.9322078457</c:v>
                </c:pt>
                <c:pt idx="18607">
                  <c:v>122.8080200647</c:v>
                </c:pt>
                <c:pt idx="18608">
                  <c:v>120.9600320949</c:v>
                </c:pt>
                <c:pt idx="18609">
                  <c:v>121.41020424112</c:v>
                </c:pt>
                <c:pt idx="18610">
                  <c:v>122.3066323686</c:v>
                </c:pt>
                <c:pt idx="18611">
                  <c:v>122.84031239242</c:v>
                </c:pt>
                <c:pt idx="18612">
                  <c:v>121.1319227608</c:v>
                </c:pt>
                <c:pt idx="18613">
                  <c:v>121.61757970492</c:v>
                </c:pt>
                <c:pt idx="18614">
                  <c:v>122.3326120431</c:v>
                </c:pt>
                <c:pt idx="18615">
                  <c:v>123.0834242569</c:v>
                </c:pt>
                <c:pt idx="18616">
                  <c:v>120.8445461965</c:v>
                </c:pt>
                <c:pt idx="18617">
                  <c:v>121.61044981476</c:v>
                </c:pt>
                <c:pt idx="18618">
                  <c:v>122.4283973298</c:v>
                </c:pt>
                <c:pt idx="18619">
                  <c:v>122.89035204836</c:v>
                </c:pt>
                <c:pt idx="18620">
                  <c:v>120.89537400164</c:v>
                </c:pt>
                <c:pt idx="18621">
                  <c:v>121.36560875758</c:v>
                </c:pt>
                <c:pt idx="18622">
                  <c:v>122.23966262138</c:v>
                </c:pt>
                <c:pt idx="18623">
                  <c:v>120.34480736148</c:v>
                </c:pt>
                <c:pt idx="18624">
                  <c:v>121.0455364444</c:v>
                </c:pt>
                <c:pt idx="18625">
                  <c:v>121.68909598122</c:v>
                </c:pt>
                <c:pt idx="18626">
                  <c:v>122.1793621325799</c:v>
                </c:pt>
                <c:pt idx="18627">
                  <c:v>120.25209033932</c:v>
                </c:pt>
                <c:pt idx="18628">
                  <c:v>121.09561957528</c:v>
                </c:pt>
                <c:pt idx="18629">
                  <c:v>121.68909598122</c:v>
                </c:pt>
                <c:pt idx="18630">
                  <c:v>122.43986472008</c:v>
                </c:pt>
                <c:pt idx="18631">
                  <c:v>120.48783991408</c:v>
                </c:pt>
                <c:pt idx="18632">
                  <c:v>121.21717550752</c:v>
                </c:pt>
                <c:pt idx="18633">
                  <c:v>121.46298827168</c:v>
                </c:pt>
                <c:pt idx="18839">
                  <c:v>121.09320160466</c:v>
                </c:pt>
                <c:pt idx="18840">
                  <c:v>119.192893081</c:v>
                </c:pt>
                <c:pt idx="18841">
                  <c:v>119.64127479356</c:v>
                </c:pt>
                <c:pt idx="18842">
                  <c:v>120.42916955946</c:v>
                </c:pt>
                <c:pt idx="18843">
                  <c:v>120.89653774692</c:v>
                </c:pt>
                <c:pt idx="18844">
                  <c:v>119.15758684936</c:v>
                </c:pt>
                <c:pt idx="18845">
                  <c:v>120.0018646114</c:v>
                </c:pt>
                <c:pt idx="18846">
                  <c:v>120.26890627024</c:v>
                </c:pt>
                <c:pt idx="18847">
                  <c:v>121.16385701956</c:v>
                </c:pt>
                <c:pt idx="18848">
                  <c:v>118.96429205102</c:v>
                </c:pt>
                <c:pt idx="18849">
                  <c:v>119.81457482888</c:v>
                </c:pt>
                <c:pt idx="18850">
                  <c:v>120.42208254216</c:v>
                </c:pt>
                <c:pt idx="18851">
                  <c:v>120.9247507208</c:v>
                </c:pt>
                <c:pt idx="18852">
                  <c:v>119.00656863498</c:v>
                </c:pt>
                <c:pt idx="18853">
                  <c:v>119.76509456264</c:v>
                </c:pt>
                <c:pt idx="18854">
                  <c:v>120.40795145918</c:v>
                </c:pt>
                <c:pt idx="18855">
                  <c:v>121.1285078363</c:v>
                </c:pt>
                <c:pt idx="18856">
                  <c:v>118.97132385606</c:v>
                </c:pt>
                <c:pt idx="18857">
                  <c:v>119.4185866357</c:v>
                </c:pt>
                <c:pt idx="18858">
                  <c:v>120.78029787836</c:v>
                </c:pt>
                <c:pt idx="18859">
                  <c:v>121.32634299802</c:v>
                </c:pt>
                <c:pt idx="18860">
                  <c:v>119.36951014244</c:v>
                </c:pt>
                <c:pt idx="18861">
                  <c:v>119.87396751278</c:v>
                </c:pt>
                <c:pt idx="18862">
                  <c:v>120.56509961912</c:v>
                </c:pt>
                <c:pt idx="18863">
                  <c:v>118.87500814138</c:v>
                </c:pt>
                <c:pt idx="18864">
                  <c:v>119.47547178898</c:v>
                </c:pt>
                <c:pt idx="18865">
                  <c:v>119.84579741576</c:v>
                </c:pt>
                <c:pt idx="18866">
                  <c:v>120.76118558206</c:v>
                </c:pt>
                <c:pt idx="18867">
                  <c:v>118.67513050718</c:v>
                </c:pt>
                <c:pt idx="18868">
                  <c:v>119.3874009055</c:v>
                </c:pt>
                <c:pt idx="18869">
                  <c:v>120.24546548072</c:v>
                </c:pt>
                <c:pt idx="18870">
                  <c:v>120.89540939456</c:v>
                </c:pt>
                <c:pt idx="18871">
                  <c:v>119.24468637616</c:v>
                </c:pt>
                <c:pt idx="18872">
                  <c:v>119.75408381222</c:v>
                </c:pt>
                <c:pt idx="18873">
                  <c:v>120.37468348386</c:v>
                </c:pt>
                <c:pt idx="18874">
                  <c:v>121.17090108524</c:v>
                </c:pt>
                <c:pt idx="18875">
                  <c:v>119.24941741292</c:v>
                </c:pt>
                <c:pt idx="18876">
                  <c:v>119.74705200718</c:v>
                </c:pt>
                <c:pt idx="18877">
                  <c:v>120.26890627024</c:v>
                </c:pt>
                <c:pt idx="18878">
                  <c:v>120.95999549972</c:v>
                </c:pt>
                <c:pt idx="18879">
                  <c:v>119.06299458274</c:v>
                </c:pt>
                <c:pt idx="18880">
                  <c:v>119.94875568976</c:v>
                </c:pt>
                <c:pt idx="18881">
                  <c:v>120.1858998824</c:v>
                </c:pt>
                <c:pt idx="18882">
                  <c:v>121.31221191504</c:v>
                </c:pt>
                <c:pt idx="18883">
                  <c:v>119.44012260572</c:v>
                </c:pt>
                <c:pt idx="18884">
                  <c:v>120.08297950226</c:v>
                </c:pt>
                <c:pt idx="18885">
                  <c:v>120.74705449908</c:v>
                </c:pt>
                <c:pt idx="18886">
                  <c:v>121.24208236166</c:v>
                </c:pt>
                <c:pt idx="18887">
                  <c:v>119.28865549692</c:v>
                </c:pt>
                <c:pt idx="18888">
                  <c:v>119.8550396494</c:v>
                </c:pt>
                <c:pt idx="18889">
                  <c:v>120.63558917696</c:v>
                </c:pt>
                <c:pt idx="18890">
                  <c:v>121.8134903413</c:v>
                </c:pt>
                <c:pt idx="18891">
                  <c:v>119.729788331</c:v>
                </c:pt>
                <c:pt idx="18892">
                  <c:v>120.65293979356</c:v>
                </c:pt>
                <c:pt idx="18893">
                  <c:v>121.36059466542</c:v>
                </c:pt>
                <c:pt idx="18894">
                  <c:v>119.29181066186</c:v>
                </c:pt>
                <c:pt idx="18895">
                  <c:v>119.96288677274</c:v>
                </c:pt>
                <c:pt idx="18896">
                  <c:v>120.65522393552</c:v>
                </c:pt>
                <c:pt idx="18897">
                  <c:v>121.57288682434</c:v>
                </c:pt>
                <c:pt idx="18898">
                  <c:v>119.34508144468</c:v>
                </c:pt>
                <c:pt idx="18899">
                  <c:v>120.44060460826</c:v>
                </c:pt>
                <c:pt idx="18900">
                  <c:v>120.83888506264</c:v>
                </c:pt>
                <c:pt idx="18901">
                  <c:v>121.67197657748</c:v>
                </c:pt>
                <c:pt idx="18902">
                  <c:v>119.49234621944</c:v>
                </c:pt>
                <c:pt idx="18903">
                  <c:v>120.09385501184</c:v>
                </c:pt>
                <c:pt idx="18904">
                  <c:v>121.0185188692</c:v>
                </c:pt>
                <c:pt idx="18905">
                  <c:v>121.5445754663</c:v>
                </c:pt>
                <c:pt idx="18906">
                  <c:v>119.76375848152</c:v>
                </c:pt>
                <c:pt idx="18907">
                  <c:v>120.28493516542</c:v>
                </c:pt>
                <c:pt idx="18908">
                  <c:v>121.23117989396</c:v>
                </c:pt>
                <c:pt idx="18909">
                  <c:v>119.29589560682</c:v>
                </c:pt>
                <c:pt idx="18910">
                  <c:v>119.76836044714</c:v>
                </c:pt>
                <c:pt idx="18911">
                  <c:v>120.685347057</c:v>
                </c:pt>
                <c:pt idx="18912">
                  <c:v>121.33044181938</c:v>
                </c:pt>
                <c:pt idx="18913">
                  <c:v>119.4093378073</c:v>
                </c:pt>
                <c:pt idx="18914">
                  <c:v>119.83203948954</c:v>
                </c:pt>
                <c:pt idx="18915">
                  <c:v>120.73495646914</c:v>
                </c:pt>
                <c:pt idx="18916">
                  <c:v>121.52892256908</c:v>
                </c:pt>
                <c:pt idx="18917">
                  <c:v>119.40741214532</c:v>
                </c:pt>
                <c:pt idx="18918">
                  <c:v>120.5111904512</c:v>
                </c:pt>
                <c:pt idx="18919">
                  <c:v>121.2070996074</c:v>
                </c:pt>
                <c:pt idx="18920">
                  <c:v>121.9527474004</c:v>
                </c:pt>
                <c:pt idx="18921">
                  <c:v>119.6055916516</c:v>
                </c:pt>
                <c:pt idx="18922">
                  <c:v>120.99731115478</c:v>
                </c:pt>
                <c:pt idx="18923">
                  <c:v>121.5266876192</c:v>
                </c:pt>
                <c:pt idx="18924">
                  <c:v>119.35261670706</c:v>
                </c:pt>
                <c:pt idx="18925">
                  <c:v>120.2271362051</c:v>
                </c:pt>
                <c:pt idx="18926">
                  <c:v>103.6244914986</c:v>
                </c:pt>
                <c:pt idx="19014">
                  <c:v>128.71758812088</c:v>
                </c:pt>
                <c:pt idx="19015">
                  <c:v>148.2288774492</c:v>
                </c:pt>
                <c:pt idx="19016">
                  <c:v>148.95378309344</c:v>
                </c:pt>
                <c:pt idx="19017">
                  <c:v>146.9795735697199</c:v>
                </c:pt>
                <c:pt idx="19018">
                  <c:v>147.80955669472</c:v>
                </c:pt>
                <c:pt idx="19019">
                  <c:v>148.1165852297999</c:v>
                </c:pt>
                <c:pt idx="19020">
                  <c:v>149.11079380704</c:v>
                </c:pt>
                <c:pt idx="19021">
                  <c:v>146.79886409344</c:v>
                </c:pt>
                <c:pt idx="19022">
                  <c:v>147.4544677298</c:v>
                </c:pt>
                <c:pt idx="19023">
                  <c:v>148.4302170472</c:v>
                </c:pt>
                <c:pt idx="19024">
                  <c:v>149.5382766924801</c:v>
                </c:pt>
                <c:pt idx="19025">
                  <c:v>147.1914439216</c:v>
                </c:pt>
                <c:pt idx="19026">
                  <c:v>147.99410815072</c:v>
                </c:pt>
                <c:pt idx="19027">
                  <c:v>149.08510132068</c:v>
                </c:pt>
                <c:pt idx="19028">
                  <c:v>149.93250745144</c:v>
                </c:pt>
                <c:pt idx="19029">
                  <c:v>147.50375107228</c:v>
                </c:pt>
                <c:pt idx="19030">
                  <c:v>148.4812743754401</c:v>
                </c:pt>
                <c:pt idx="19031">
                  <c:v>149.00643220016</c:v>
                </c:pt>
                <c:pt idx="19032">
                  <c:v>149.90631982388</c:v>
                </c:pt>
                <c:pt idx="19033">
                  <c:v>147.33105615072</c:v>
                </c:pt>
                <c:pt idx="19034">
                  <c:v>148.54250030112</c:v>
                </c:pt>
                <c:pt idx="19035">
                  <c:v>149.29476169792</c:v>
                </c:pt>
                <c:pt idx="19036">
                  <c:v>150.33603160968</c:v>
                </c:pt>
                <c:pt idx="19037">
                  <c:v>147.58407679392</c:v>
                </c:pt>
                <c:pt idx="19038">
                  <c:v>148.88368456464</c:v>
                </c:pt>
                <c:pt idx="19039">
                  <c:v>149.82856390248</c:v>
                </c:pt>
                <c:pt idx="19040">
                  <c:v>147.69990720468</c:v>
                </c:pt>
                <c:pt idx="19041">
                  <c:v>148.446272934</c:v>
                </c:pt>
                <c:pt idx="19042">
                  <c:v>149.29492490472</c:v>
                </c:pt>
                <c:pt idx="19043">
                  <c:v>150.08229775608</c:v>
                </c:pt>
                <c:pt idx="19044">
                  <c:v>147.59113169568</c:v>
                </c:pt>
                <c:pt idx="19045">
                  <c:v>148.55215919632</c:v>
                </c:pt>
                <c:pt idx="19046">
                  <c:v>149.565615071</c:v>
                </c:pt>
                <c:pt idx="19047">
                  <c:v>147.3202783226</c:v>
                </c:pt>
                <c:pt idx="19048">
                  <c:v>148.60458757036</c:v>
                </c:pt>
                <c:pt idx="19049">
                  <c:v>149.44231980704</c:v>
                </c:pt>
                <c:pt idx="19050">
                  <c:v>147.63262240472</c:v>
                </c:pt>
                <c:pt idx="19051">
                  <c:v>148.33373419728</c:v>
                </c:pt>
                <c:pt idx="19052">
                  <c:v>148.8396705092</c:v>
                </c:pt>
                <c:pt idx="19053">
                  <c:v>150.25578919856</c:v>
                </c:pt>
                <c:pt idx="19054">
                  <c:v>147.6887329216</c:v>
                </c:pt>
                <c:pt idx="19055">
                  <c:v>148.50009639296</c:v>
                </c:pt>
                <c:pt idx="19056">
                  <c:v>149.8548415804</c:v>
                </c:pt>
                <c:pt idx="19057">
                  <c:v>147.49681915072</c:v>
                </c:pt>
                <c:pt idx="19058">
                  <c:v>148.27259432036</c:v>
                </c:pt>
                <c:pt idx="19059">
                  <c:v>149.18990494984</c:v>
                </c:pt>
                <c:pt idx="19060">
                  <c:v>150.39725753536</c:v>
                </c:pt>
                <c:pt idx="19061">
                  <c:v>147.93183644856</c:v>
                </c:pt>
                <c:pt idx="19062">
                  <c:v>149.1024169768</c:v>
                </c:pt>
                <c:pt idx="19063">
                  <c:v>150.0472963146401</c:v>
                </c:pt>
                <c:pt idx="19064">
                  <c:v>147.53870332164</c:v>
                </c:pt>
                <c:pt idx="19065">
                  <c:v>148.55215919632</c:v>
                </c:pt>
                <c:pt idx="19066">
                  <c:v>149.3908538242</c:v>
                </c:pt>
                <c:pt idx="19067">
                  <c:v>150.14902715072</c:v>
                </c:pt>
                <c:pt idx="19068">
                  <c:v>147.6286840864</c:v>
                </c:pt>
                <c:pt idx="19069">
                  <c:v>148.5870064712</c:v>
                </c:pt>
                <c:pt idx="19070">
                  <c:v>150.0548403242</c:v>
                </c:pt>
                <c:pt idx="19071">
                  <c:v>147.84450894408</c:v>
                </c:pt>
                <c:pt idx="19072">
                  <c:v>149.08491625608</c:v>
                </c:pt>
                <c:pt idx="19073">
                  <c:v>149.98493582548</c:v>
                </c:pt>
                <c:pt idx="19074">
                  <c:v>148.05258650832</c:v>
                </c:pt>
                <c:pt idx="19075">
                  <c:v>149.30323398024</c:v>
                </c:pt>
                <c:pt idx="19076">
                  <c:v>150.0735739925599</c:v>
                </c:pt>
                <c:pt idx="19077">
                  <c:v>147.55787297888</c:v>
                </c:pt>
                <c:pt idx="19078">
                  <c:v>148.62206369504</c:v>
                </c:pt>
                <c:pt idx="19079">
                  <c:v>149.52189819984</c:v>
                </c:pt>
                <c:pt idx="19080">
                  <c:v>150.31479015072</c:v>
                </c:pt>
                <c:pt idx="19081">
                  <c:v>148.03771045024</c:v>
                </c:pt>
                <c:pt idx="19082">
                  <c:v>148.5165122991999</c:v>
                </c:pt>
                <c:pt idx="19083">
                  <c:v>149.45607978952</c:v>
                </c:pt>
                <c:pt idx="19084">
                  <c:v>147.60152832256</c:v>
                </c:pt>
                <c:pt idx="19085">
                  <c:v>148.63953981972</c:v>
                </c:pt>
                <c:pt idx="19086">
                  <c:v>149.54813894632</c:v>
                </c:pt>
                <c:pt idx="19087">
                  <c:v>150.49169032228</c:v>
                </c:pt>
                <c:pt idx="19088">
                  <c:v>147.08171868944</c:v>
                </c:pt>
                <c:pt idx="19089">
                  <c:v>148.17629602244</c:v>
                </c:pt>
                <c:pt idx="19090">
                  <c:v>149.14289062608</c:v>
                </c:pt>
                <c:pt idx="19091">
                  <c:v>146.26685380864</c:v>
                </c:pt>
                <c:pt idx="19092">
                  <c:v>147.87273163576</c:v>
                </c:pt>
                <c:pt idx="19093">
                  <c:v>149.22420222112</c:v>
                </c:pt>
                <c:pt idx="19094">
                  <c:v>149.88235769328</c:v>
                </c:pt>
                <c:pt idx="19095">
                  <c:v>147.820380345</c:v>
                </c:pt>
                <c:pt idx="19096">
                  <c:v>148.9363315648</c:v>
                </c:pt>
                <c:pt idx="19097">
                  <c:v>149.88725422112</c:v>
                </c:pt>
                <c:pt idx="19098">
                  <c:v>147.4532168512</c:v>
                </c:pt>
                <c:pt idx="19099">
                  <c:v>147.68135882824</c:v>
                </c:pt>
                <c:pt idx="19100">
                  <c:v>149.08510132068</c:v>
                </c:pt>
                <c:pt idx="19101">
                  <c:v>149.8436519216</c:v>
                </c:pt>
                <c:pt idx="19102">
                  <c:v>147.50551839296</c:v>
                </c:pt>
                <c:pt idx="19103">
                  <c:v>148.70067969664</c:v>
                </c:pt>
                <c:pt idx="19104">
                  <c:v>149.2491239712</c:v>
                </c:pt>
                <c:pt idx="19105">
                  <c:v>146.54305251296</c:v>
                </c:pt>
                <c:pt idx="19106">
                  <c:v>147.8900880754</c:v>
                </c:pt>
                <c:pt idx="19107">
                  <c:v>148.8570974418001</c:v>
                </c:pt>
                <c:pt idx="19108">
                  <c:v>146.8774224944</c:v>
                </c:pt>
                <c:pt idx="19109">
                  <c:v>143.27930820352</c:v>
                </c:pt>
                <c:pt idx="19135">
                  <c:v>118.2976909204</c:v>
                </c:pt>
                <c:pt idx="19136">
                  <c:v>137.01111768576</c:v>
                </c:pt>
                <c:pt idx="19137">
                  <c:v>139.3523212752</c:v>
                </c:pt>
                <c:pt idx="19138">
                  <c:v>144.9715271048</c:v>
                </c:pt>
                <c:pt idx="19139">
                  <c:v>143.6343726412</c:v>
                </c:pt>
                <c:pt idx="19140">
                  <c:v>135.87538205724</c:v>
                </c:pt>
                <c:pt idx="19141">
                  <c:v>121.9284255488</c:v>
                </c:pt>
                <c:pt idx="19178">
                  <c:v>112.89128462888</c:v>
                </c:pt>
                <c:pt idx="19186">
                  <c:v>106.71661958188</c:v>
                </c:pt>
                <c:pt idx="19187">
                  <c:v>115.25980289307</c:v>
                </c:pt>
                <c:pt idx="19188">
                  <c:v>119.62997896843</c:v>
                </c:pt>
                <c:pt idx="19189">
                  <c:v>122.95201848485</c:v>
                </c:pt>
                <c:pt idx="19190">
                  <c:v>127.18927199405</c:v>
                </c:pt>
                <c:pt idx="19191">
                  <c:v>135.5438699176</c:v>
                </c:pt>
                <c:pt idx="19192">
                  <c:v>149.30480967402</c:v>
                </c:pt>
                <c:pt idx="19193">
                  <c:v>163.35329728102</c:v>
                </c:pt>
                <c:pt idx="19194">
                  <c:v>174.50972540862</c:v>
                </c:pt>
                <c:pt idx="19195">
                  <c:v>186.88875155902</c:v>
                </c:pt>
                <c:pt idx="19196">
                  <c:v>197.9764713850001</c:v>
                </c:pt>
                <c:pt idx="19201">
                  <c:v>198.195292935</c:v>
                </c:pt>
                <c:pt idx="19202">
                  <c:v>193.91238687609</c:v>
                </c:pt>
                <c:pt idx="19203">
                  <c:v>187.35816235113</c:v>
                </c:pt>
                <c:pt idx="19204">
                  <c:v>179.48782992309</c:v>
                </c:pt>
                <c:pt idx="19205">
                  <c:v>170.19839835825</c:v>
                </c:pt>
                <c:pt idx="19206">
                  <c:v>166.7497304025</c:v>
                </c:pt>
                <c:pt idx="19207">
                  <c:v>158.92847453886</c:v>
                </c:pt>
                <c:pt idx="19208">
                  <c:v>149.0263716728</c:v>
                </c:pt>
                <c:pt idx="19209">
                  <c:v>142.95199081748</c:v>
                </c:pt>
                <c:pt idx="19210">
                  <c:v>138.6448963082</c:v>
                </c:pt>
                <c:pt idx="19211">
                  <c:v>132.30459754432</c:v>
                </c:pt>
                <c:pt idx="19212">
                  <c:v>125.68855429316</c:v>
                </c:pt>
                <c:pt idx="19213">
                  <c:v>117.90395130104</c:v>
                </c:pt>
                <c:pt idx="19214">
                  <c:v>107.4753303370399</c:v>
                </c:pt>
                <c:pt idx="19252">
                  <c:v>125.81698138464</c:v>
                </c:pt>
                <c:pt idx="19253">
                  <c:v>147.14784162208</c:v>
                </c:pt>
                <c:pt idx="19254">
                  <c:v>147.977169769</c:v>
                </c:pt>
                <c:pt idx="19255">
                  <c:v>148.970346019</c:v>
                </c:pt>
                <c:pt idx="19256">
                  <c:v>146.85997096576</c:v>
                </c:pt>
                <c:pt idx="19257">
                  <c:v>147.95807719504</c:v>
                </c:pt>
                <c:pt idx="19258">
                  <c:v>149.16369609616</c:v>
                </c:pt>
                <c:pt idx="19259">
                  <c:v>149.98493582548</c:v>
                </c:pt>
                <c:pt idx="19260">
                  <c:v>147.68722382196</c:v>
                </c:pt>
                <c:pt idx="19261">
                  <c:v>148.53468307164</c:v>
                </c:pt>
                <c:pt idx="19262">
                  <c:v>149.95156416348</c:v>
                </c:pt>
                <c:pt idx="19263">
                  <c:v>147.46639215472</c:v>
                </c:pt>
                <c:pt idx="19264">
                  <c:v>148.42877221328</c:v>
                </c:pt>
                <c:pt idx="19265">
                  <c:v>148.7438488646</c:v>
                </c:pt>
                <c:pt idx="19266">
                  <c:v>147.01452581908</c:v>
                </c:pt>
                <c:pt idx="19267">
                  <c:v>147.22634697888</c:v>
                </c:pt>
                <c:pt idx="19268">
                  <c:v>147.359316256</c:v>
                </c:pt>
                <c:pt idx="19269">
                  <c:v>147.77794002884</c:v>
                </c:pt>
                <c:pt idx="19270">
                  <c:v>144.40900959189</c:v>
                </c:pt>
                <c:pt idx="19271">
                  <c:v>143.08088707218</c:v>
                </c:pt>
                <c:pt idx="19272">
                  <c:v>141.59494959792</c:v>
                </c:pt>
                <c:pt idx="19273">
                  <c:v>136.9695922299599</c:v>
                </c:pt>
                <c:pt idx="19274">
                  <c:v>136.41719334188</c:v>
                </c:pt>
                <c:pt idx="19275">
                  <c:v>137.15163983525</c:v>
                </c:pt>
                <c:pt idx="19276">
                  <c:v>135.1359333778</c:v>
                </c:pt>
                <c:pt idx="19277">
                  <c:v>135.21924397273</c:v>
                </c:pt>
                <c:pt idx="19278">
                  <c:v>134.73815898058</c:v>
                </c:pt>
                <c:pt idx="19279">
                  <c:v>130.28097069312</c:v>
                </c:pt>
                <c:pt idx="19280">
                  <c:v>127.95009634992</c:v>
                </c:pt>
                <c:pt idx="19281">
                  <c:v>126.93091521755</c:v>
                </c:pt>
                <c:pt idx="19282">
                  <c:v>126.32423330295</c:v>
                </c:pt>
                <c:pt idx="19283">
                  <c:v>123.8425690382</c:v>
                </c:pt>
                <c:pt idx="19284">
                  <c:v>124.48632633063</c:v>
                </c:pt>
                <c:pt idx="19285">
                  <c:v>125.17815076426</c:v>
                </c:pt>
                <c:pt idx="19286">
                  <c:v>122.92821912695</c:v>
                </c:pt>
                <c:pt idx="19287">
                  <c:v>123.93541665222</c:v>
                </c:pt>
                <c:pt idx="19288">
                  <c:v>124.76318733972</c:v>
                </c:pt>
                <c:pt idx="19289">
                  <c:v>122.580262713</c:v>
                </c:pt>
                <c:pt idx="19290">
                  <c:v>123.28918159496</c:v>
                </c:pt>
                <c:pt idx="19291">
                  <c:v>124.07984000918</c:v>
                </c:pt>
                <c:pt idx="19292">
                  <c:v>123.58058782097</c:v>
                </c:pt>
                <c:pt idx="19293">
                  <c:v>123.10521967051</c:v>
                </c:pt>
                <c:pt idx="19294">
                  <c:v>123.49358769923</c:v>
                </c:pt>
                <c:pt idx="19295">
                  <c:v>124.52359739193</c:v>
                </c:pt>
                <c:pt idx="19296">
                  <c:v>122.48603461762</c:v>
                </c:pt>
                <c:pt idx="19297">
                  <c:v>123.70890142754</c:v>
                </c:pt>
                <c:pt idx="19298">
                  <c:v>124.34930199597</c:v>
                </c:pt>
                <c:pt idx="19299">
                  <c:v>122.33380644108</c:v>
                </c:pt>
                <c:pt idx="19300">
                  <c:v>123.13840331164</c:v>
                </c:pt>
                <c:pt idx="19301">
                  <c:v>123.97927226943</c:v>
                </c:pt>
                <c:pt idx="19302">
                  <c:v>122.21780627876</c:v>
                </c:pt>
                <c:pt idx="19303">
                  <c:v>122.90644706001</c:v>
                </c:pt>
                <c:pt idx="19304">
                  <c:v>124.19623370814</c:v>
                </c:pt>
                <c:pt idx="19305">
                  <c:v>122.443341064</c:v>
                </c:pt>
                <c:pt idx="19306">
                  <c:v>123.09316549616</c:v>
                </c:pt>
                <c:pt idx="19307">
                  <c:v>123.9572256506</c:v>
                </c:pt>
                <c:pt idx="19308">
                  <c:v>122.3778917196</c:v>
                </c:pt>
                <c:pt idx="19309">
                  <c:v>123.02778264879</c:v>
                </c:pt>
                <c:pt idx="19310">
                  <c:v>124.09438922155</c:v>
                </c:pt>
                <c:pt idx="19311">
                  <c:v>122.36334250723</c:v>
                </c:pt>
                <c:pt idx="19312">
                  <c:v>123.17796573236</c:v>
                </c:pt>
                <c:pt idx="19313">
                  <c:v>124.05074158444</c:v>
                </c:pt>
                <c:pt idx="19314">
                  <c:v>125.17847148688</c:v>
                </c:pt>
                <c:pt idx="19315">
                  <c:v>122.96702426426</c:v>
                </c:pt>
                <c:pt idx="19316">
                  <c:v>123.86894276361</c:v>
                </c:pt>
                <c:pt idx="19317">
                  <c:v>124.76356454551</c:v>
                </c:pt>
                <c:pt idx="19318">
                  <c:v>122.9306733446</c:v>
                </c:pt>
                <c:pt idx="19319">
                  <c:v>124.02731781165</c:v>
                </c:pt>
                <c:pt idx="19320">
                  <c:v>124.95259960517</c:v>
                </c:pt>
                <c:pt idx="19321">
                  <c:v>122.92337662715</c:v>
                </c:pt>
                <c:pt idx="19322">
                  <c:v>124.02005305609</c:v>
                </c:pt>
                <c:pt idx="19323">
                  <c:v>124.90161342438</c:v>
                </c:pt>
                <c:pt idx="19324">
                  <c:v>122.86517977767</c:v>
                </c:pt>
                <c:pt idx="19325">
                  <c:v>123.93261020563</c:v>
                </c:pt>
                <c:pt idx="19326">
                  <c:v>124.76318439313</c:v>
                </c:pt>
                <c:pt idx="19327">
                  <c:v>122.76692701928</c:v>
                </c:pt>
                <c:pt idx="19328">
                  <c:v>123.83524764995</c:v>
                </c:pt>
                <c:pt idx="19329">
                  <c:v>124.56646012824</c:v>
                </c:pt>
                <c:pt idx="19330">
                  <c:v>122.95952087115</c:v>
                </c:pt>
                <c:pt idx="19331">
                  <c:v>123.5464707287</c:v>
                </c:pt>
                <c:pt idx="19332">
                  <c:v>124.652625183</c:v>
                </c:pt>
                <c:pt idx="19333">
                  <c:v>123.34940936734</c:v>
                </c:pt>
                <c:pt idx="19334">
                  <c:v>123.7514752106</c:v>
                </c:pt>
                <c:pt idx="19335">
                  <c:v>124.55560689712</c:v>
                </c:pt>
                <c:pt idx="19336">
                  <c:v>125.141605174</c:v>
                </c:pt>
                <c:pt idx="19337">
                  <c:v>123.3171152221</c:v>
                </c:pt>
                <c:pt idx="19338">
                  <c:v>124.31439405925</c:v>
                </c:pt>
                <c:pt idx="19339">
                  <c:v>125.22084230239</c:v>
                </c:pt>
                <c:pt idx="19340">
                  <c:v>123.45910409442</c:v>
                </c:pt>
                <c:pt idx="19341">
                  <c:v>124.34364006023</c:v>
                </c:pt>
                <c:pt idx="19342">
                  <c:v>125.48275391947</c:v>
                </c:pt>
                <c:pt idx="19343">
                  <c:v>123.45177037077</c:v>
                </c:pt>
                <c:pt idx="19344">
                  <c:v>124.31439405925</c:v>
                </c:pt>
                <c:pt idx="19345">
                  <c:v>125.63477404115</c:v>
                </c:pt>
                <c:pt idx="19346">
                  <c:v>123.85975091449</c:v>
                </c:pt>
                <c:pt idx="19347">
                  <c:v>124.28514805827</c:v>
                </c:pt>
                <c:pt idx="19348">
                  <c:v>125.40216987777</c:v>
                </c:pt>
                <c:pt idx="19349">
                  <c:v>123.59352561809</c:v>
                </c:pt>
                <c:pt idx="19350">
                  <c:v>124.23398977996</c:v>
                </c:pt>
                <c:pt idx="19351">
                  <c:v>124.87887826595</c:v>
                </c:pt>
                <c:pt idx="19352">
                  <c:v>123.43240205626</c:v>
                </c:pt>
                <c:pt idx="19353">
                  <c:v>124.30382274587</c:v>
                </c:pt>
                <c:pt idx="19354">
                  <c:v>124.97229574087</c:v>
                </c:pt>
                <c:pt idx="19355">
                  <c:v>123.60300984268</c:v>
                </c:pt>
                <c:pt idx="19356">
                  <c:v>118.53928669552</c:v>
                </c:pt>
                <c:pt idx="19402">
                  <c:v>99.92706108848</c:v>
                </c:pt>
                <c:pt idx="19403">
                  <c:v>125.20449410697</c:v>
                </c:pt>
                <c:pt idx="19404">
                  <c:v>123.12281952996</c:v>
                </c:pt>
                <c:pt idx="19405">
                  <c:v>124.32917188407</c:v>
                </c:pt>
                <c:pt idx="19406">
                  <c:v>125.13600868643</c:v>
                </c:pt>
                <c:pt idx="19407">
                  <c:v>125.80491199999</c:v>
                </c:pt>
                <c:pt idx="19408">
                  <c:v>123.87908696807</c:v>
                </c:pt>
                <c:pt idx="19409">
                  <c:v>124.57473649932</c:v>
                </c:pt>
                <c:pt idx="19410">
                  <c:v>125.63477404115</c:v>
                </c:pt>
                <c:pt idx="19411">
                  <c:v>123.55688436598</c:v>
                </c:pt>
                <c:pt idx="19412">
                  <c:v>54.86516470035</c:v>
                </c:pt>
                <c:pt idx="19685">
                  <c:v>121.83527654603</c:v>
                </c:pt>
                <c:pt idx="19686">
                  <c:v>122.1705395561</c:v>
                </c:pt>
                <c:pt idx="19687">
                  <c:v>123.57002142667</c:v>
                </c:pt>
                <c:pt idx="19688">
                  <c:v>121.69815892153</c:v>
                </c:pt>
                <c:pt idx="19689">
                  <c:v>122.43251104225</c:v>
                </c:pt>
                <c:pt idx="19690">
                  <c:v>122.98526495639</c:v>
                </c:pt>
                <c:pt idx="19691">
                  <c:v>124.00920566768</c:v>
                </c:pt>
                <c:pt idx="19692">
                  <c:v>122.28099719973</c:v>
                </c:pt>
                <c:pt idx="19693">
                  <c:v>122.56120782255</c:v>
                </c:pt>
                <c:pt idx="19694">
                  <c:v>123.18649981844</c:v>
                </c:pt>
                <c:pt idx="19695">
                  <c:v>122.17307143933</c:v>
                </c:pt>
                <c:pt idx="19696">
                  <c:v>122.00059065746</c:v>
                </c:pt>
                <c:pt idx="19697">
                  <c:v>122.55962044125</c:v>
                </c:pt>
                <c:pt idx="19698">
                  <c:v>123.2197019942</c:v>
                </c:pt>
                <c:pt idx="19699">
                  <c:v>121.66935564927</c:v>
                </c:pt>
                <c:pt idx="19700">
                  <c:v>122.19465884907</c:v>
                </c:pt>
                <c:pt idx="19701">
                  <c:v>122.77486347755</c:v>
                </c:pt>
                <c:pt idx="19702">
                  <c:v>123.71836290335</c:v>
                </c:pt>
                <c:pt idx="19703">
                  <c:v>121.13852934106</c:v>
                </c:pt>
                <c:pt idx="19704">
                  <c:v>122.46056854192</c:v>
                </c:pt>
                <c:pt idx="19705">
                  <c:v>123.20087685853</c:v>
                </c:pt>
                <c:pt idx="19706">
                  <c:v>120.917048541</c:v>
                </c:pt>
                <c:pt idx="19707">
                  <c:v>122.07964252835</c:v>
                </c:pt>
                <c:pt idx="19708">
                  <c:v>122.3997416272</c:v>
                </c:pt>
                <c:pt idx="19709">
                  <c:v>122.9799107306</c:v>
                </c:pt>
                <c:pt idx="19710">
                  <c:v>121.29624679068</c:v>
                </c:pt>
                <c:pt idx="19711">
                  <c:v>121.7631688576</c:v>
                </c:pt>
                <c:pt idx="19712">
                  <c:v>122.3066323686</c:v>
                </c:pt>
                <c:pt idx="19713">
                  <c:v>123.0658778384</c:v>
                </c:pt>
                <c:pt idx="19714">
                  <c:v>121.060327054</c:v>
                </c:pt>
                <c:pt idx="19715">
                  <c:v>121.798058972</c:v>
                </c:pt>
                <c:pt idx="19716">
                  <c:v>122.5358344397</c:v>
                </c:pt>
                <c:pt idx="19717">
                  <c:v>120.35911061674</c:v>
                </c:pt>
                <c:pt idx="19718">
                  <c:v>121.43314989335</c:v>
                </c:pt>
                <c:pt idx="19719">
                  <c:v>122.11473830015</c:v>
                </c:pt>
                <c:pt idx="19720">
                  <c:v>122.4113016845</c:v>
                </c:pt>
                <c:pt idx="19721">
                  <c:v>120.46636329372</c:v>
                </c:pt>
                <c:pt idx="19722">
                  <c:v>121.3826383837</c:v>
                </c:pt>
                <c:pt idx="19723">
                  <c:v>121.87499482466</c:v>
                </c:pt>
                <c:pt idx="19724">
                  <c:v>122.75789436</c:v>
                </c:pt>
                <c:pt idx="19725">
                  <c:v>120.8812506876</c:v>
                </c:pt>
                <c:pt idx="19726">
                  <c:v>121.5617147501</c:v>
                </c:pt>
                <c:pt idx="19727">
                  <c:v>122.08237028846</c:v>
                </c:pt>
                <c:pt idx="19728">
                  <c:v>123.29146421445</c:v>
                </c:pt>
                <c:pt idx="19729">
                  <c:v>120.60185238994</c:v>
                </c:pt>
                <c:pt idx="19730">
                  <c:v>121.7765889699</c:v>
                </c:pt>
                <c:pt idx="19731">
                  <c:v>122.34691529836</c:v>
                </c:pt>
                <c:pt idx="19732">
                  <c:v>120.47353665882</c:v>
                </c:pt>
                <c:pt idx="19733">
                  <c:v>121.21000214242</c:v>
                </c:pt>
                <c:pt idx="19734">
                  <c:v>121.75820678586</c:v>
                </c:pt>
                <c:pt idx="19735">
                  <c:v>122.56484253134</c:v>
                </c:pt>
                <c:pt idx="19736">
                  <c:v>120.81672783518</c:v>
                </c:pt>
                <c:pt idx="19737">
                  <c:v>121.733605416</c:v>
                </c:pt>
                <c:pt idx="19738">
                  <c:v>122.31830878784</c:v>
                </c:pt>
                <c:pt idx="19739">
                  <c:v>120.20209333196</c:v>
                </c:pt>
                <c:pt idx="19740">
                  <c:v>121.14565923122</c:v>
                </c:pt>
                <c:pt idx="19741">
                  <c:v>121.40597201896</c:v>
                </c:pt>
                <c:pt idx="19742">
                  <c:v>117.78943392558</c:v>
                </c:pt>
                <c:pt idx="19792">
                  <c:v>86.98045081147988</c:v>
                </c:pt>
                <c:pt idx="19793">
                  <c:v>114.77895910118</c:v>
                </c:pt>
                <c:pt idx="19794">
                  <c:v>121.53794440478</c:v>
                </c:pt>
                <c:pt idx="19795">
                  <c:v>120.74831710516</c:v>
                </c:pt>
                <c:pt idx="19796">
                  <c:v>120.1987264629</c:v>
                </c:pt>
                <c:pt idx="19797">
                  <c:v>121.12533310838</c:v>
                </c:pt>
                <c:pt idx="19798">
                  <c:v>121.76557262836</c:v>
                </c:pt>
                <c:pt idx="19799">
                  <c:v>119.6519468653</c:v>
                </c:pt>
                <c:pt idx="19800">
                  <c:v>120.64348795238</c:v>
                </c:pt>
                <c:pt idx="19801">
                  <c:v>121.21780301946</c:v>
                </c:pt>
                <c:pt idx="19802">
                  <c:v>121.6900220489</c:v>
                </c:pt>
                <c:pt idx="19803">
                  <c:v>119.98719199048</c:v>
                </c:pt>
                <c:pt idx="19804">
                  <c:v>120.6985355955</c:v>
                </c:pt>
                <c:pt idx="19805">
                  <c:v>121.1574041465</c:v>
                </c:pt>
                <c:pt idx="19806">
                  <c:v>122.20659960838</c:v>
                </c:pt>
                <c:pt idx="19807">
                  <c:v>119.9928205958</c:v>
                </c:pt>
                <c:pt idx="19808">
                  <c:v>120.28493516542</c:v>
                </c:pt>
                <c:pt idx="19809">
                  <c:v>120.97137803194</c:v>
                </c:pt>
                <c:pt idx="19810">
                  <c:v>121.86209438128</c:v>
                </c:pt>
                <c:pt idx="19811">
                  <c:v>119.92681009414</c:v>
                </c:pt>
                <c:pt idx="19812">
                  <c:v>121.0438083536</c:v>
                </c:pt>
                <c:pt idx="19813">
                  <c:v>121.7397175098</c:v>
                </c:pt>
                <c:pt idx="19814">
                  <c:v>122.435626666</c:v>
                </c:pt>
                <c:pt idx="19815">
                  <c:v>120.26709359444</c:v>
                </c:pt>
                <c:pt idx="19816">
                  <c:v>120.92636863188</c:v>
                </c:pt>
                <c:pt idx="19817">
                  <c:v>121.60689253134</c:v>
                </c:pt>
                <c:pt idx="19818">
                  <c:v>119.72832934444</c:v>
                </c:pt>
                <c:pt idx="19819">
                  <c:v>120.43721379402</c:v>
                </c:pt>
                <c:pt idx="19820">
                  <c:v>120.8722882788</c:v>
                </c:pt>
                <c:pt idx="19821">
                  <c:v>121.74158359384</c:v>
                </c:pt>
                <c:pt idx="19822">
                  <c:v>119.58433661988</c:v>
                </c:pt>
                <c:pt idx="19823">
                  <c:v>120.22831244934</c:v>
                </c:pt>
                <c:pt idx="19824">
                  <c:v>121.05394800628</c:v>
                </c:pt>
                <c:pt idx="19825">
                  <c:v>121.5445754663</c:v>
                </c:pt>
                <c:pt idx="19826">
                  <c:v>120.0425160567</c:v>
                </c:pt>
                <c:pt idx="19827">
                  <c:v>120.39108124488</c:v>
                </c:pt>
                <c:pt idx="19828">
                  <c:v>121.09167979042</c:v>
                </c:pt>
                <c:pt idx="19829">
                  <c:v>121.82764602032</c:v>
                </c:pt>
                <c:pt idx="19830">
                  <c:v>120.146582807</c:v>
                </c:pt>
                <c:pt idx="19831">
                  <c:v>120.63878411454</c:v>
                </c:pt>
                <c:pt idx="19832">
                  <c:v>121.282759944</c:v>
                </c:pt>
                <c:pt idx="19833">
                  <c:v>119.23528632994</c:v>
                </c:pt>
                <c:pt idx="19834">
                  <c:v>120.38049269378</c:v>
                </c:pt>
                <c:pt idx="19835">
                  <c:v>120.42403474972</c:v>
                </c:pt>
                <c:pt idx="19836">
                  <c:v>121.6919741817</c:v>
                </c:pt>
                <c:pt idx="19837">
                  <c:v>119.3906852911</c:v>
                </c:pt>
                <c:pt idx="19838">
                  <c:v>120.04062920494</c:v>
                </c:pt>
                <c:pt idx="19839">
                  <c:v>120.62696176956</c:v>
                </c:pt>
                <c:pt idx="19840">
                  <c:v>121.30512489774</c:v>
                </c:pt>
                <c:pt idx="19841">
                  <c:v>119.33416095918</c:v>
                </c:pt>
                <c:pt idx="19842">
                  <c:v>120.16463340694</c:v>
                </c:pt>
                <c:pt idx="19843">
                  <c:v>120.85107627346</c:v>
                </c:pt>
                <c:pt idx="19844">
                  <c:v>121.36869329534</c:v>
                </c:pt>
                <c:pt idx="19845">
                  <c:v>119.47547178898</c:v>
                </c:pt>
                <c:pt idx="19846">
                  <c:v>120.37692556586</c:v>
                </c:pt>
                <c:pt idx="19847">
                  <c:v>121.3588023695</c:v>
                </c:pt>
                <c:pt idx="19848">
                  <c:v>120.7165021725</c:v>
                </c:pt>
                <c:pt idx="19849">
                  <c:v>126.43571689824</c:v>
                </c:pt>
                <c:pt idx="19850">
                  <c:v>134.37387907625</c:v>
                </c:pt>
                <c:pt idx="19851">
                  <c:v>145.112983218</c:v>
                </c:pt>
                <c:pt idx="19852">
                  <c:v>146.4314486836401</c:v>
                </c:pt>
                <c:pt idx="19853">
                  <c:v>147.26306099768</c:v>
                </c:pt>
                <c:pt idx="19854">
                  <c:v>147.8498606964</c:v>
                </c:pt>
                <c:pt idx="19855">
                  <c:v>148.53807414616</c:v>
                </c:pt>
                <c:pt idx="19856">
                  <c:v>146.4138956252</c:v>
                </c:pt>
                <c:pt idx="19857">
                  <c:v>147.27030978</c:v>
                </c:pt>
                <c:pt idx="19858">
                  <c:v>148.1526535656</c:v>
                </c:pt>
                <c:pt idx="19859">
                  <c:v>145.7737545776</c:v>
                </c:pt>
                <c:pt idx="19860">
                  <c:v>146.82989995704</c:v>
                </c:pt>
                <c:pt idx="19861">
                  <c:v>147.5730500536</c:v>
                </c:pt>
                <c:pt idx="19862">
                  <c:v>148.498680018</c:v>
                </c:pt>
                <c:pt idx="19863">
                  <c:v>146.2149264704</c:v>
                </c:pt>
                <c:pt idx="19864">
                  <c:v>146.896850417</c:v>
                </c:pt>
                <c:pt idx="19865">
                  <c:v>148.25063024768</c:v>
                </c:pt>
                <c:pt idx="19866">
                  <c:v>145.96363054612</c:v>
                </c:pt>
                <c:pt idx="19867">
                  <c:v>146.43036031612</c:v>
                </c:pt>
                <c:pt idx="19868">
                  <c:v>147.590354006</c:v>
                </c:pt>
                <c:pt idx="19869">
                  <c:v>148.498680018</c:v>
                </c:pt>
                <c:pt idx="19870">
                  <c:v>146.2581600536001</c:v>
                </c:pt>
                <c:pt idx="19871">
                  <c:v>146.9934991372</c:v>
                </c:pt>
                <c:pt idx="19872">
                  <c:v>147.841235018</c:v>
                </c:pt>
                <c:pt idx="19873">
                  <c:v>146.5004153872</c:v>
                </c:pt>
                <c:pt idx="19874">
                  <c:v>146.3187501848</c:v>
                </c:pt>
                <c:pt idx="19875">
                  <c:v>147.1232524824</c:v>
                </c:pt>
                <c:pt idx="19876">
                  <c:v>148.005596268</c:v>
                </c:pt>
                <c:pt idx="19877">
                  <c:v>145.6526269108</c:v>
                </c:pt>
                <c:pt idx="19878">
                  <c:v>146.30945734244</c:v>
                </c:pt>
                <c:pt idx="19879">
                  <c:v>147.2530058276</c:v>
                </c:pt>
                <c:pt idx="19880">
                  <c:v>147.82111215932</c:v>
                </c:pt>
                <c:pt idx="19881">
                  <c:v>145.04019883914</c:v>
                </c:pt>
                <c:pt idx="19882">
                  <c:v>145.76376113442</c:v>
                </c:pt>
                <c:pt idx="19883">
                  <c:v>146.49591232782</c:v>
                </c:pt>
                <c:pt idx="19884">
                  <c:v>147.6279813286801</c:v>
                </c:pt>
                <c:pt idx="19885">
                  <c:v>145.41113755047</c:v>
                </c:pt>
                <c:pt idx="19886">
                  <c:v>146.03075017476</c:v>
                </c:pt>
                <c:pt idx="19887">
                  <c:v>147.1535539985399</c:v>
                </c:pt>
                <c:pt idx="19888">
                  <c:v>147.52060774185</c:v>
                </c:pt>
                <c:pt idx="19889">
                  <c:v>145.036590165</c:v>
                </c:pt>
                <c:pt idx="19890">
                  <c:v>146.36418854238</c:v>
                </c:pt>
                <c:pt idx="19891">
                  <c:v>147.71425514673</c:v>
                </c:pt>
                <c:pt idx="19892">
                  <c:v>144.97937536878</c:v>
                </c:pt>
                <c:pt idx="19893">
                  <c:v>145.8567026271</c:v>
                </c:pt>
                <c:pt idx="19894">
                  <c:v>146.88351254115</c:v>
                </c:pt>
                <c:pt idx="19895">
                  <c:v>147.55116379167</c:v>
                </c:pt>
                <c:pt idx="19896">
                  <c:v>145.53976895601</c:v>
                </c:pt>
                <c:pt idx="19897">
                  <c:v>145.99719097305</c:v>
                </c:pt>
                <c:pt idx="19898">
                  <c:v>147.41752188891</c:v>
                </c:pt>
                <c:pt idx="19899">
                  <c:v>145.12425332457</c:v>
                </c:pt>
                <c:pt idx="19900">
                  <c:v>145.6626676473</c:v>
                </c:pt>
                <c:pt idx="19901">
                  <c:v>146.571799317</c:v>
                </c:pt>
                <c:pt idx="19902">
                  <c:v>147.83502957363</c:v>
                </c:pt>
                <c:pt idx="19903">
                  <c:v>145.12237206225</c:v>
                </c:pt>
                <c:pt idx="19904">
                  <c:v>145.9114090758</c:v>
                </c:pt>
                <c:pt idx="19905">
                  <c:v>146.47305102291</c:v>
                </c:pt>
                <c:pt idx="19906">
                  <c:v>147.49808736615</c:v>
                </c:pt>
                <c:pt idx="19907">
                  <c:v>144.94387919283</c:v>
                </c:pt>
                <c:pt idx="19908">
                  <c:v>146.08244067747</c:v>
                </c:pt>
                <c:pt idx="19909">
                  <c:v>147.16220760339</c:v>
                </c:pt>
                <c:pt idx="19910">
                  <c:v>148.09380750006</c:v>
                </c:pt>
                <c:pt idx="19911">
                  <c:v>145.67856016338</c:v>
                </c:pt>
                <c:pt idx="19912">
                  <c:v>146.54114100561</c:v>
                </c:pt>
                <c:pt idx="19913">
                  <c:v>147.42957777021</c:v>
                </c:pt>
                <c:pt idx="19914">
                  <c:v>145.1351137788</c:v>
                </c:pt>
                <c:pt idx="19915">
                  <c:v>146.370662042</c:v>
                </c:pt>
                <c:pt idx="19916">
                  <c:v>146.67052550964</c:v>
                </c:pt>
                <c:pt idx="19917">
                  <c:v>147.7692740902399</c:v>
                </c:pt>
                <c:pt idx="19918">
                  <c:v>148.55535350252</c:v>
                </c:pt>
                <c:pt idx="19919">
                  <c:v>146.08482570976</c:v>
                </c:pt>
                <c:pt idx="19920">
                  <c:v>146.71363619562</c:v>
                </c:pt>
                <c:pt idx="19921">
                  <c:v>147.42618426261</c:v>
                </c:pt>
                <c:pt idx="19922">
                  <c:v>145.15216874268</c:v>
                </c:pt>
                <c:pt idx="19923">
                  <c:v>146.21335294311</c:v>
                </c:pt>
                <c:pt idx="19924">
                  <c:v>147.16220760339</c:v>
                </c:pt>
                <c:pt idx="19925">
                  <c:v>148.0765527364499</c:v>
                </c:pt>
                <c:pt idx="19926">
                  <c:v>145.912084667</c:v>
                </c:pt>
                <c:pt idx="19927">
                  <c:v>146.49797787354</c:v>
                </c:pt>
                <c:pt idx="19928">
                  <c:v>147.7460895776</c:v>
                </c:pt>
                <c:pt idx="19929">
                  <c:v>148.38261245976</c:v>
                </c:pt>
                <c:pt idx="19930">
                  <c:v>146.0765474468</c:v>
                </c:pt>
                <c:pt idx="19931">
                  <c:v>146.8896754228</c:v>
                </c:pt>
                <c:pt idx="19932">
                  <c:v>147.93876904612</c:v>
                </c:pt>
                <c:pt idx="19933">
                  <c:v>145.6777885024</c:v>
                </c:pt>
                <c:pt idx="19934">
                  <c:v>146.50940081644</c:v>
                </c:pt>
                <c:pt idx="19935">
                  <c:v>147.1145742083999</c:v>
                </c:pt>
                <c:pt idx="19936">
                  <c:v>147.9623100892</c:v>
                </c:pt>
                <c:pt idx="19937">
                  <c:v>145.6440012323999</c:v>
                </c:pt>
                <c:pt idx="19938">
                  <c:v>128.178632936</c:v>
                </c:pt>
                <c:pt idx="19944">
                  <c:v>106.32270619184</c:v>
                </c:pt>
                <c:pt idx="19945">
                  <c:v>117.5904549132</c:v>
                </c:pt>
                <c:pt idx="19946">
                  <c:v>124.2080333052</c:v>
                </c:pt>
                <c:pt idx="19947">
                  <c:v>121.33528623228</c:v>
                </c:pt>
                <c:pt idx="19948">
                  <c:v>112.611863198</c:v>
                </c:pt>
                <c:pt idx="20003">
                  <c:v>111.76166166896</c:v>
                </c:pt>
                <c:pt idx="20004">
                  <c:v>129.1700542031599</c:v>
                </c:pt>
                <c:pt idx="20005">
                  <c:v>144.63350945608</c:v>
                </c:pt>
                <c:pt idx="20006">
                  <c:v>149.36454595468</c:v>
                </c:pt>
                <c:pt idx="20007">
                  <c:v>150.26696659672</c:v>
                </c:pt>
                <c:pt idx="20008">
                  <c:v>147.74635049256</c:v>
                </c:pt>
                <c:pt idx="20009">
                  <c:v>148.5337765376</c:v>
                </c:pt>
                <c:pt idx="20010">
                  <c:v>149.653687047</c:v>
                </c:pt>
                <c:pt idx="20011">
                  <c:v>147.94921767808</c:v>
                </c:pt>
                <c:pt idx="20012">
                  <c:v>146.8992169638</c:v>
                </c:pt>
                <c:pt idx="20013">
                  <c:v>147.48073552224</c:v>
                </c:pt>
                <c:pt idx="20014">
                  <c:v>147.19852802016</c:v>
                </c:pt>
                <c:pt idx="20015">
                  <c:v>144.8761419396</c:v>
                </c:pt>
                <c:pt idx="20016">
                  <c:v>146.3267366988</c:v>
                </c:pt>
                <c:pt idx="20017">
                  <c:v>147.225105667</c:v>
                </c:pt>
                <c:pt idx="20018">
                  <c:v>146.47091495826</c:v>
                </c:pt>
                <c:pt idx="20019">
                  <c:v>144.60599906496</c:v>
                </c:pt>
                <c:pt idx="20020">
                  <c:v>142.0154444232</c:v>
                </c:pt>
                <c:pt idx="20021">
                  <c:v>135.4397103128</c:v>
                </c:pt>
                <c:pt idx="20022">
                  <c:v>128.7252167528</c:v>
                </c:pt>
                <c:pt idx="20023">
                  <c:v>123.3048707594</c:v>
                </c:pt>
                <c:pt idx="20024">
                  <c:v>113.98021742529</c:v>
                </c:pt>
                <c:pt idx="20025">
                  <c:v>106.41005149504</c:v>
                </c:pt>
                <c:pt idx="20062">
                  <c:v>130.6651557915999</c:v>
                </c:pt>
                <c:pt idx="20063">
                  <c:v>145.9294901492</c:v>
                </c:pt>
                <c:pt idx="20064">
                  <c:v>146.35999221075</c:v>
                </c:pt>
                <c:pt idx="20065">
                  <c:v>147.808831268</c:v>
                </c:pt>
                <c:pt idx="20066">
                  <c:v>149.37779572232</c:v>
                </c:pt>
                <c:pt idx="20067">
                  <c:v>146.64794282256</c:v>
                </c:pt>
                <c:pt idx="20068">
                  <c:v>147.59355733392</c:v>
                </c:pt>
                <c:pt idx="20069">
                  <c:v>148.32858238048</c:v>
                </c:pt>
                <c:pt idx="20070">
                  <c:v>145.48015660491</c:v>
                </c:pt>
                <c:pt idx="20071">
                  <c:v>145.80282352371</c:v>
                </c:pt>
                <c:pt idx="20072">
                  <c:v>145.94630322129</c:v>
                </c:pt>
                <c:pt idx="20073">
                  <c:v>145.94023610439</c:v>
                </c:pt>
                <c:pt idx="20074">
                  <c:v>143.93199413637</c:v>
                </c:pt>
                <c:pt idx="20075">
                  <c:v>144.439705059</c:v>
                </c:pt>
                <c:pt idx="20076">
                  <c:v>145.76670375267</c:v>
                </c:pt>
                <c:pt idx="20077">
                  <c:v>147.43072479096</c:v>
                </c:pt>
                <c:pt idx="20078">
                  <c:v>145.8083624824</c:v>
                </c:pt>
                <c:pt idx="20079">
                  <c:v>146.9515964784</c:v>
                </c:pt>
                <c:pt idx="20080">
                  <c:v>148.2642048664</c:v>
                </c:pt>
                <c:pt idx="20081">
                  <c:v>149.38647044328</c:v>
                </c:pt>
                <c:pt idx="20082">
                  <c:v>146.99404587608</c:v>
                </c:pt>
                <c:pt idx="20083">
                  <c:v>147.977169769</c:v>
                </c:pt>
                <c:pt idx="20084">
                  <c:v>148.84037467936</c:v>
                </c:pt>
                <c:pt idx="20085">
                  <c:v>149.79129733568</c:v>
                </c:pt>
                <c:pt idx="20086">
                  <c:v>147.3324792016</c:v>
                </c:pt>
                <c:pt idx="20087">
                  <c:v>148.06410444328</c:v>
                </c:pt>
                <c:pt idx="20088">
                  <c:v>149.0384766067201</c:v>
                </c:pt>
                <c:pt idx="20089">
                  <c:v>146.81134778952</c:v>
                </c:pt>
                <c:pt idx="20090">
                  <c:v>147.26390033392</c:v>
                </c:pt>
                <c:pt idx="20091">
                  <c:v>148.804816644</c:v>
                </c:pt>
                <c:pt idx="20092">
                  <c:v>149.3751488388</c:v>
                </c:pt>
                <c:pt idx="20093">
                  <c:v>147.33336499168</c:v>
                </c:pt>
                <c:pt idx="20094">
                  <c:v>147.87115490048</c:v>
                </c:pt>
                <c:pt idx="20095">
                  <c:v>148.6490815210799</c:v>
                </c:pt>
                <c:pt idx="20096">
                  <c:v>148.7752395474301</c:v>
                </c:pt>
                <c:pt idx="20097">
                  <c:v>146.0652105099</c:v>
                </c:pt>
                <c:pt idx="20098">
                  <c:v>145.77075204768</c:v>
                </c:pt>
                <c:pt idx="20099">
                  <c:v>146.21143862676</c:v>
                </c:pt>
                <c:pt idx="20100">
                  <c:v>146.03183915814</c:v>
                </c:pt>
                <c:pt idx="20101">
                  <c:v>144.77726482677</c:v>
                </c:pt>
                <c:pt idx="20102">
                  <c:v>145.7999186829</c:v>
                </c:pt>
                <c:pt idx="20103">
                  <c:v>147.02647230486</c:v>
                </c:pt>
                <c:pt idx="20104">
                  <c:v>145.21015820202</c:v>
                </c:pt>
                <c:pt idx="20105">
                  <c:v>144.87146359938</c:v>
                </c:pt>
                <c:pt idx="20106">
                  <c:v>145.92856545525</c:v>
                </c:pt>
                <c:pt idx="20107">
                  <c:v>146.90219706783</c:v>
                </c:pt>
                <c:pt idx="20108">
                  <c:v>144.4876903167</c:v>
                </c:pt>
                <c:pt idx="20109">
                  <c:v>145.87691127576</c:v>
                </c:pt>
                <c:pt idx="20174">
                  <c:v>134.22520117968</c:v>
                </c:pt>
                <c:pt idx="20175">
                  <c:v>146.77791431172</c:v>
                </c:pt>
                <c:pt idx="20176">
                  <c:v>147.83644861152</c:v>
                </c:pt>
                <c:pt idx="20177">
                  <c:v>148.51050580392</c:v>
                </c:pt>
                <c:pt idx="20178">
                  <c:v>146.4909192914</c:v>
                </c:pt>
                <c:pt idx="20179">
                  <c:v>147.30756745608</c:v>
                </c:pt>
                <c:pt idx="20180">
                  <c:v>148.11550034056</c:v>
                </c:pt>
                <c:pt idx="20181">
                  <c:v>149.3972264136</c:v>
                </c:pt>
                <c:pt idx="20182">
                  <c:v>146.9578796048</c:v>
                </c:pt>
                <c:pt idx="20183">
                  <c:v>147.91560279392</c:v>
                </c:pt>
                <c:pt idx="20184">
                  <c:v>148.77926780704</c:v>
                </c:pt>
                <c:pt idx="20185">
                  <c:v>149.5192149418</c:v>
                </c:pt>
                <c:pt idx="20186">
                  <c:v>147.33980843712</c:v>
                </c:pt>
                <c:pt idx="20187">
                  <c:v>147.9684827874</c:v>
                </c:pt>
                <c:pt idx="20188">
                  <c:v>149.33865010968</c:v>
                </c:pt>
                <c:pt idx="20189">
                  <c:v>150.16980135968</c:v>
                </c:pt>
                <c:pt idx="20190">
                  <c:v>147.43384657356</c:v>
                </c:pt>
                <c:pt idx="20191">
                  <c:v>148.08035694888</c:v>
                </c:pt>
                <c:pt idx="20192">
                  <c:v>149.28570866348</c:v>
                </c:pt>
                <c:pt idx="20193">
                  <c:v>149.82770382228</c:v>
                </c:pt>
                <c:pt idx="20194">
                  <c:v>147.74635049256</c:v>
                </c:pt>
                <c:pt idx="20195">
                  <c:v>148.35992182484</c:v>
                </c:pt>
                <c:pt idx="20196">
                  <c:v>149.2510979456801</c:v>
                </c:pt>
                <c:pt idx="20197">
                  <c:v>149.86265607164</c:v>
                </c:pt>
                <c:pt idx="20198">
                  <c:v>147.68722382196</c:v>
                </c:pt>
                <c:pt idx="20199">
                  <c:v>148.74373199256</c:v>
                </c:pt>
                <c:pt idx="20200">
                  <c:v>148.9180652212</c:v>
                </c:pt>
                <c:pt idx="20201">
                  <c:v>146.5919669896</c:v>
                </c:pt>
                <c:pt idx="20202">
                  <c:v>146.88183922328</c:v>
                </c:pt>
                <c:pt idx="20203">
                  <c:v>147.59422094484</c:v>
                </c:pt>
                <c:pt idx="20204">
                  <c:v>148.2615215336</c:v>
                </c:pt>
                <c:pt idx="20205">
                  <c:v>146.18688806212</c:v>
                </c:pt>
                <c:pt idx="20206">
                  <c:v>147.1077220336</c:v>
                </c:pt>
                <c:pt idx="20207">
                  <c:v>147.4582981966</c:v>
                </c:pt>
                <c:pt idx="20208">
                  <c:v>149.2100867138</c:v>
                </c:pt>
                <c:pt idx="20209">
                  <c:v>146.85579902244</c:v>
                </c:pt>
                <c:pt idx="20210">
                  <c:v>147.50679161152</c:v>
                </c:pt>
                <c:pt idx="20211">
                  <c:v>148.82970146264</c:v>
                </c:pt>
                <c:pt idx="20212">
                  <c:v>148.7841163392</c:v>
                </c:pt>
                <c:pt idx="20213">
                  <c:v>145.80681036768</c:v>
                </c:pt>
                <c:pt idx="20214">
                  <c:v>146.77400164521</c:v>
                </c:pt>
                <c:pt idx="20215">
                  <c:v>147.47787476532</c:v>
                </c:pt>
                <c:pt idx="20216">
                  <c:v>142.8135774228</c:v>
                </c:pt>
                <c:pt idx="20217">
                  <c:v>143.25583233792</c:v>
                </c:pt>
                <c:pt idx="20218">
                  <c:v>146.24179798302</c:v>
                </c:pt>
                <c:pt idx="20219">
                  <c:v>148.663041268</c:v>
                </c:pt>
                <c:pt idx="20220">
                  <c:v>146.76071188912</c:v>
                </c:pt>
                <c:pt idx="20221">
                  <c:v>147.77666081036</c:v>
                </c:pt>
                <c:pt idx="20222">
                  <c:v>147.19852802016</c:v>
                </c:pt>
                <c:pt idx="20223">
                  <c:v>146.26412036829</c:v>
                </c:pt>
                <c:pt idx="20224">
                  <c:v>144.3205230375</c:v>
                </c:pt>
                <c:pt idx="20225">
                  <c:v>147.12769807617</c:v>
                </c:pt>
                <c:pt idx="20226">
                  <c:v>149.301404769</c:v>
                </c:pt>
                <c:pt idx="20227">
                  <c:v>147.7592830698399</c:v>
                </c:pt>
                <c:pt idx="20228">
                  <c:v>147.41178107932</c:v>
                </c:pt>
                <c:pt idx="20229">
                  <c:v>148.9363315648</c:v>
                </c:pt>
                <c:pt idx="20230">
                  <c:v>149.5714957396</c:v>
                </c:pt>
                <c:pt idx="20231">
                  <c:v>148.2756925959999</c:v>
                </c:pt>
                <c:pt idx="20232">
                  <c:v>149.36206479192</c:v>
                </c:pt>
                <c:pt idx="20233">
                  <c:v>150.021615532</c:v>
                </c:pt>
                <c:pt idx="20234">
                  <c:v>150.9867007064</c:v>
                </c:pt>
                <c:pt idx="20235">
                  <c:v>148.47091460524</c:v>
                </c:pt>
                <c:pt idx="20236">
                  <c:v>149.42585792912</c:v>
                </c:pt>
                <c:pt idx="20237">
                  <c:v>150.3720652288399</c:v>
                </c:pt>
                <c:pt idx="20238">
                  <c:v>147.93008146328</c:v>
                </c:pt>
                <c:pt idx="20239">
                  <c:v>148.1162688512</c:v>
                </c:pt>
                <c:pt idx="20240">
                  <c:v>149.59232180412</c:v>
                </c:pt>
                <c:pt idx="20241">
                  <c:v>151.28672333796</c:v>
                </c:pt>
                <c:pt idx="20242">
                  <c:v>149.191071101</c:v>
                </c:pt>
                <c:pt idx="20243">
                  <c:v>149.80389425152</c:v>
                </c:pt>
                <c:pt idx="20244">
                  <c:v>150.913882725</c:v>
                </c:pt>
                <c:pt idx="20245">
                  <c:v>152.10593770856</c:v>
                </c:pt>
                <c:pt idx="20246">
                  <c:v>149.65932219</c:v>
                </c:pt>
                <c:pt idx="20247">
                  <c:v>150.69040754416</c:v>
                </c:pt>
                <c:pt idx="20248">
                  <c:v>151.59281810992</c:v>
                </c:pt>
                <c:pt idx="20249">
                  <c:v>152.43331435992</c:v>
                </c:pt>
                <c:pt idx="20250">
                  <c:v>149.4421846272</c:v>
                </c:pt>
                <c:pt idx="20251">
                  <c:v>150.2803446272</c:v>
                </c:pt>
                <c:pt idx="20252">
                  <c:v>151.355597616</c:v>
                </c:pt>
                <c:pt idx="20253">
                  <c:v>152.283290206</c:v>
                </c:pt>
                <c:pt idx="20254">
                  <c:v>149.62746492416</c:v>
                </c:pt>
                <c:pt idx="20255">
                  <c:v>150.47442225152</c:v>
                </c:pt>
                <c:pt idx="20256">
                  <c:v>151.18981976664</c:v>
                </c:pt>
                <c:pt idx="20257">
                  <c:v>148.63850929696</c:v>
                </c:pt>
                <c:pt idx="20258">
                  <c:v>149.67444932492</c:v>
                </c:pt>
                <c:pt idx="20259">
                  <c:v>150.1528108538</c:v>
                </c:pt>
                <c:pt idx="20260">
                  <c:v>151.974041437</c:v>
                </c:pt>
                <c:pt idx="20261">
                  <c:v>149.16341556572</c:v>
                </c:pt>
                <c:pt idx="20262">
                  <c:v>150.15680654848</c:v>
                </c:pt>
                <c:pt idx="20263">
                  <c:v>151.57512062088</c:v>
                </c:pt>
                <c:pt idx="20264">
                  <c:v>152.18554951336</c:v>
                </c:pt>
                <c:pt idx="20265">
                  <c:v>150.15071481608</c:v>
                </c:pt>
                <c:pt idx="20266">
                  <c:v>150.790172474</c:v>
                </c:pt>
                <c:pt idx="20267">
                  <c:v>150.44216649588</c:v>
                </c:pt>
                <c:pt idx="20268">
                  <c:v>146.2581600536001</c:v>
                </c:pt>
                <c:pt idx="20269">
                  <c:v>145.53095915223</c:v>
                </c:pt>
                <c:pt idx="20270">
                  <c:v>140.1725261685</c:v>
                </c:pt>
                <c:pt idx="20271">
                  <c:v>135.84579451001</c:v>
                </c:pt>
                <c:pt idx="20272">
                  <c:v>128.28915885204</c:v>
                </c:pt>
                <c:pt idx="20273">
                  <c:v>126.08873450829</c:v>
                </c:pt>
                <c:pt idx="20274">
                  <c:v>126.38452858946</c:v>
                </c:pt>
                <c:pt idx="20275">
                  <c:v>122.83612557546</c:v>
                </c:pt>
                <c:pt idx="20276">
                  <c:v>123.16017537858</c:v>
                </c:pt>
                <c:pt idx="20277">
                  <c:v>123.26969343936</c:v>
                </c:pt>
                <c:pt idx="20278">
                  <c:v>123.68731366829</c:v>
                </c:pt>
                <c:pt idx="20279">
                  <c:v>121.46773274345</c:v>
                </c:pt>
                <c:pt idx="20280">
                  <c:v>122.66284650152</c:v>
                </c:pt>
                <c:pt idx="20281">
                  <c:v>123.08045334619</c:v>
                </c:pt>
                <c:pt idx="20282">
                  <c:v>121.48049478485</c:v>
                </c:pt>
                <c:pt idx="20283">
                  <c:v>122.05811227684</c:v>
                </c:pt>
                <c:pt idx="20284">
                  <c:v>122.82849037487</c:v>
                </c:pt>
                <c:pt idx="20285">
                  <c:v>123.74501859697</c:v>
                </c:pt>
                <c:pt idx="20286">
                  <c:v>121.97809017289</c:v>
                </c:pt>
                <c:pt idx="20287">
                  <c:v>122.34559592041</c:v>
                </c:pt>
                <c:pt idx="20288">
                  <c:v>123.31805845535</c:v>
                </c:pt>
                <c:pt idx="20289">
                  <c:v>124.32917137803</c:v>
                </c:pt>
                <c:pt idx="20290">
                  <c:v>122.35312836058</c:v>
                </c:pt>
                <c:pt idx="20291">
                  <c:v>123.12477831112</c:v>
                </c:pt>
                <c:pt idx="20292">
                  <c:v>123.82434094954</c:v>
                </c:pt>
                <c:pt idx="20293">
                  <c:v>121.90600286077</c:v>
                </c:pt>
                <c:pt idx="20294">
                  <c:v>122.59833045874</c:v>
                </c:pt>
                <c:pt idx="20295">
                  <c:v>123.36278921756</c:v>
                </c:pt>
                <c:pt idx="20296">
                  <c:v>124.19214409678</c:v>
                </c:pt>
                <c:pt idx="20297">
                  <c:v>121.9573445979</c:v>
                </c:pt>
                <c:pt idx="20298">
                  <c:v>122.90126320524</c:v>
                </c:pt>
                <c:pt idx="20299">
                  <c:v>123.45030683024</c:v>
                </c:pt>
                <c:pt idx="20300">
                  <c:v>120.94407485729</c:v>
                </c:pt>
                <c:pt idx="20301">
                  <c:v>122.10792626242</c:v>
                </c:pt>
                <c:pt idx="20302">
                  <c:v>123.16858156538</c:v>
                </c:pt>
                <c:pt idx="20303">
                  <c:v>123.33022652013</c:v>
                </c:pt>
                <c:pt idx="20304">
                  <c:v>121.76174053907</c:v>
                </c:pt>
                <c:pt idx="20305">
                  <c:v>122.70619898615</c:v>
                </c:pt>
                <c:pt idx="20306">
                  <c:v>123.48641193902</c:v>
                </c:pt>
                <c:pt idx="20307">
                  <c:v>121.52145069038</c:v>
                </c:pt>
                <c:pt idx="20308">
                  <c:v>122.17885356521</c:v>
                </c:pt>
                <c:pt idx="20309">
                  <c:v>122.91505113875</c:v>
                </c:pt>
                <c:pt idx="20310">
                  <c:v>123.17529204808</c:v>
                </c:pt>
                <c:pt idx="20311">
                  <c:v>121.30018880709</c:v>
                </c:pt>
                <c:pt idx="20312">
                  <c:v>122.2294095022</c:v>
                </c:pt>
                <c:pt idx="20313">
                  <c:v>122.67046161959</c:v>
                </c:pt>
                <c:pt idx="20314">
                  <c:v>123.848562009</c:v>
                </c:pt>
                <c:pt idx="20315">
                  <c:v>121.42998104789</c:v>
                </c:pt>
                <c:pt idx="20316">
                  <c:v>122.30886709561</c:v>
                </c:pt>
                <c:pt idx="20317">
                  <c:v>122.80748890084</c:v>
                </c:pt>
                <c:pt idx="20318">
                  <c:v>123.79708278379</c:v>
                </c:pt>
                <c:pt idx="20319">
                  <c:v>121.86097926808</c:v>
                </c:pt>
                <c:pt idx="20320">
                  <c:v>122.72691462175</c:v>
                </c:pt>
                <c:pt idx="20321">
                  <c:v>123.16133418953</c:v>
                </c:pt>
                <c:pt idx="20322">
                  <c:v>123.9415471424</c:v>
                </c:pt>
                <c:pt idx="20323">
                  <c:v>122.04879611132</c:v>
                </c:pt>
                <c:pt idx="20359">
                  <c:v>89.32335522525001</c:v>
                </c:pt>
                <c:pt idx="20360">
                  <c:v>117.37380289239</c:v>
                </c:pt>
                <c:pt idx="20361">
                  <c:v>84.00803194148978</c:v>
                </c:pt>
                <c:pt idx="20671">
                  <c:v>88.08458284299977</c:v>
                </c:pt>
                <c:pt idx="20672">
                  <c:v>82.0815634848</c:v>
                </c:pt>
                <c:pt idx="20679">
                  <c:v>53.50798965803999</c:v>
                </c:pt>
                <c:pt idx="20712">
                  <c:v>53.31471786140999</c:v>
                </c:pt>
                <c:pt idx="20713">
                  <c:v>82.85325665895</c:v>
                </c:pt>
                <c:pt idx="20714">
                  <c:v>84.56427861651001</c:v>
                </c:pt>
                <c:pt idx="20715">
                  <c:v>69.31374372384</c:v>
                </c:pt>
                <c:pt idx="20716">
                  <c:v>105.16392147751</c:v>
                </c:pt>
                <c:pt idx="20717">
                  <c:v>127.77128952564</c:v>
                </c:pt>
                <c:pt idx="20718">
                  <c:v>125.04583222346</c:v>
                </c:pt>
                <c:pt idx="20719">
                  <c:v>125.71152505785</c:v>
                </c:pt>
                <c:pt idx="20720">
                  <c:v>126.7825166887</c:v>
                </c:pt>
                <c:pt idx="20721">
                  <c:v>124.7714436489</c:v>
                </c:pt>
                <c:pt idx="20722">
                  <c:v>125.41706072075</c:v>
                </c:pt>
                <c:pt idx="20723">
                  <c:v>125.9588123583</c:v>
                </c:pt>
                <c:pt idx="20724">
                  <c:v>127.00908465714</c:v>
                </c:pt>
                <c:pt idx="20725">
                  <c:v>127.64194765374</c:v>
                </c:pt>
                <c:pt idx="20726">
                  <c:v>125.35727162694</c:v>
                </c:pt>
                <c:pt idx="20727">
                  <c:v>125.95935155696</c:v>
                </c:pt>
                <c:pt idx="20728">
                  <c:v>126.55401960374</c:v>
                </c:pt>
                <c:pt idx="20729">
                  <c:v>127.13381868963</c:v>
                </c:pt>
                <c:pt idx="20730">
                  <c:v>127.75076758054</c:v>
                </c:pt>
                <c:pt idx="20731">
                  <c:v>125.8028876224899</c:v>
                </c:pt>
                <c:pt idx="20732">
                  <c:v>126.25668558035</c:v>
                </c:pt>
                <c:pt idx="20733">
                  <c:v>126.8959605098</c:v>
                </c:pt>
                <c:pt idx="20734">
                  <c:v>127.56492816662</c:v>
                </c:pt>
                <c:pt idx="20735">
                  <c:v>125.38700954872</c:v>
                </c:pt>
                <c:pt idx="20736">
                  <c:v>126.26454261815</c:v>
                </c:pt>
                <c:pt idx="20737">
                  <c:v>127.04629591488</c:v>
                </c:pt>
                <c:pt idx="20738">
                  <c:v>127.52036647836</c:v>
                </c:pt>
                <c:pt idx="20739">
                  <c:v>125.49109227495</c:v>
                </c:pt>
                <c:pt idx="20740">
                  <c:v>126.62217109728</c:v>
                </c:pt>
                <c:pt idx="20741">
                  <c:v>127.13565725646</c:v>
                </c:pt>
                <c:pt idx="20742">
                  <c:v>127.85788159464</c:v>
                </c:pt>
                <c:pt idx="20743">
                  <c:v>125.73588925089</c:v>
                </c:pt>
                <c:pt idx="20744">
                  <c:v>126.68928009888</c:v>
                </c:pt>
                <c:pt idx="20745">
                  <c:v>127.24733629885</c:v>
                </c:pt>
                <c:pt idx="20746">
                  <c:v>127.93977352317</c:v>
                </c:pt>
                <c:pt idx="20747">
                  <c:v>125.83267473635</c:v>
                </c:pt>
                <c:pt idx="20748">
                  <c:v>126.8160616992</c:v>
                </c:pt>
                <c:pt idx="20749">
                  <c:v>127.55439674856</c:v>
                </c:pt>
                <c:pt idx="20750">
                  <c:v>125.51840939664</c:v>
                </c:pt>
                <c:pt idx="20751">
                  <c:v>126.26418084888</c:v>
                </c:pt>
                <c:pt idx="20752">
                  <c:v>126.9577614492</c:v>
                </c:pt>
                <c:pt idx="20753">
                  <c:v>127.89918455472</c:v>
                </c:pt>
                <c:pt idx="20754">
                  <c:v>125.74213629792</c:v>
                </c:pt>
                <c:pt idx="20755">
                  <c:v>126.51030764664</c:v>
                </c:pt>
                <c:pt idx="20756">
                  <c:v>127.27099724856</c:v>
                </c:pt>
                <c:pt idx="20757">
                  <c:v>128.27266236036</c:v>
                </c:pt>
                <c:pt idx="20758">
                  <c:v>125.72099569396</c:v>
                </c:pt>
                <c:pt idx="20759">
                  <c:v>126.8234885376</c:v>
                </c:pt>
                <c:pt idx="20760">
                  <c:v>127.34558799696</c:v>
                </c:pt>
                <c:pt idx="20761">
                  <c:v>128.1137140017599</c:v>
                </c:pt>
                <c:pt idx="20762">
                  <c:v>126.2557550376</c:v>
                </c:pt>
                <c:pt idx="20763">
                  <c:v>127.01020473108</c:v>
                </c:pt>
                <c:pt idx="20764">
                  <c:v>127.74975709752</c:v>
                </c:pt>
                <c:pt idx="20765">
                  <c:v>125.67307879188</c:v>
                </c:pt>
                <c:pt idx="20766">
                  <c:v>126.3901943304</c:v>
                </c:pt>
                <c:pt idx="20767">
                  <c:v>127.3090699632</c:v>
                </c:pt>
                <c:pt idx="20768">
                  <c:v>128.52870359616</c:v>
                </c:pt>
                <c:pt idx="20769">
                  <c:v>126.23331820968</c:v>
                </c:pt>
                <c:pt idx="20770">
                  <c:v>126.80105170968</c:v>
                </c:pt>
                <c:pt idx="20771">
                  <c:v>127.43600485608</c:v>
                </c:pt>
                <c:pt idx="20772">
                  <c:v>128.2294022544</c:v>
                </c:pt>
                <c:pt idx="20773">
                  <c:v>128.90284164672</c:v>
                </c:pt>
                <c:pt idx="20774">
                  <c:v>126.72543462144</c:v>
                </c:pt>
                <c:pt idx="20775">
                  <c:v>127.28664169728</c:v>
                </c:pt>
                <c:pt idx="20776">
                  <c:v>127.93010091264</c:v>
                </c:pt>
                <c:pt idx="20777">
                  <c:v>128.3473760889601</c:v>
                </c:pt>
                <c:pt idx="20778">
                  <c:v>126.4560679632</c:v>
                </c:pt>
                <c:pt idx="20779">
                  <c:v>127.240996224</c:v>
                </c:pt>
                <c:pt idx="20780">
                  <c:v>127.65327333024</c:v>
                </c:pt>
                <c:pt idx="20781">
                  <c:v>128.4551153448</c:v>
                </c:pt>
                <c:pt idx="20782">
                  <c:v>128.98116266112</c:v>
                </c:pt>
                <c:pt idx="20783">
                  <c:v>126.5140011612</c:v>
                </c:pt>
                <c:pt idx="20784">
                  <c:v>127.1960204106</c:v>
                </c:pt>
                <c:pt idx="20785">
                  <c:v>127.9005047826</c:v>
                </c:pt>
                <c:pt idx="20786">
                  <c:v>128.50627533024</c:v>
                </c:pt>
                <c:pt idx="20787">
                  <c:v>126.6564017862</c:v>
                </c:pt>
                <c:pt idx="20788">
                  <c:v>127.3608861582</c:v>
                </c:pt>
                <c:pt idx="20789">
                  <c:v>128.26050596568</c:v>
                </c:pt>
                <c:pt idx="20790">
                  <c:v>126.25609537728</c:v>
                </c:pt>
                <c:pt idx="20791">
                  <c:v>126.7538265978</c:v>
                </c:pt>
                <c:pt idx="20792">
                  <c:v>127.9366962366</c:v>
                </c:pt>
                <c:pt idx="20793">
                  <c:v>128.38059259344</c:v>
                </c:pt>
                <c:pt idx="20794">
                  <c:v>129.1473014622</c:v>
                </c:pt>
                <c:pt idx="20795">
                  <c:v>127.18939167216</c:v>
                </c:pt>
                <c:pt idx="20796">
                  <c:v>127.62842165064</c:v>
                </c:pt>
                <c:pt idx="20797">
                  <c:v>128.44717372032</c:v>
                </c:pt>
                <c:pt idx="20798">
                  <c:v>129.20032263888</c:v>
                </c:pt>
                <c:pt idx="20799">
                  <c:v>127.076421624</c:v>
                </c:pt>
                <c:pt idx="20800">
                  <c:v>127.7241562536</c:v>
                </c:pt>
                <c:pt idx="20801">
                  <c:v>128.66439655152</c:v>
                </c:pt>
                <c:pt idx="20802">
                  <c:v>128.95931019756</c:v>
                </c:pt>
                <c:pt idx="20803">
                  <c:v>127.03122444624</c:v>
                </c:pt>
                <c:pt idx="20804">
                  <c:v>127.73922197952</c:v>
                </c:pt>
                <c:pt idx="20805">
                  <c:v>128.6342159076</c:v>
                </c:pt>
                <c:pt idx="20806">
                  <c:v>129.39616249848</c:v>
                </c:pt>
                <c:pt idx="20807">
                  <c:v>127.838944272</c:v>
                </c:pt>
                <c:pt idx="20808">
                  <c:v>128.25704959308</c:v>
                </c:pt>
                <c:pt idx="20809">
                  <c:v>128.90579583564</c:v>
                </c:pt>
                <c:pt idx="20810">
                  <c:v>129.6451298772</c:v>
                </c:pt>
                <c:pt idx="20811">
                  <c:v>127.786019088</c:v>
                </c:pt>
                <c:pt idx="20812">
                  <c:v>128.4887479200001</c:v>
                </c:pt>
                <c:pt idx="20813">
                  <c:v>129.37901979588</c:v>
                </c:pt>
                <c:pt idx="20814">
                  <c:v>129.894205584</c:v>
                </c:pt>
                <c:pt idx="20815">
                  <c:v>127.884289026</c:v>
                </c:pt>
                <c:pt idx="20816">
                  <c:v>128.86436835204</c:v>
                </c:pt>
                <c:pt idx="20817">
                  <c:v>129.53796168492</c:v>
                </c:pt>
                <c:pt idx="20818">
                  <c:v>129.833745912</c:v>
                </c:pt>
                <c:pt idx="20819">
                  <c:v>127.90317026916</c:v>
                </c:pt>
                <c:pt idx="20820">
                  <c:v>128.62218214416</c:v>
                </c:pt>
                <c:pt idx="20821">
                  <c:v>129.50583268608</c:v>
                </c:pt>
                <c:pt idx="20822">
                  <c:v>130.24113070464</c:v>
                </c:pt>
                <c:pt idx="20823">
                  <c:v>128.14885224576</c:v>
                </c:pt>
                <c:pt idx="20824">
                  <c:v>128.8311450163201</c:v>
                </c:pt>
                <c:pt idx="20825">
                  <c:v>129.634704576</c:v>
                </c:pt>
                <c:pt idx="20826">
                  <c:v>130.33211536512</c:v>
                </c:pt>
                <c:pt idx="20827">
                  <c:v>128.24739591552</c:v>
                </c:pt>
                <c:pt idx="20828">
                  <c:v>128.914524576</c:v>
                </c:pt>
                <c:pt idx="20829">
                  <c:v>129.40170605856</c:v>
                </c:pt>
                <c:pt idx="20830">
                  <c:v>130.01474133528</c:v>
                </c:pt>
                <c:pt idx="20831">
                  <c:v>128.24739591552</c:v>
                </c:pt>
                <c:pt idx="20832">
                  <c:v>128.92968868608</c:v>
                </c:pt>
                <c:pt idx="20833">
                  <c:v>129.85254208392</c:v>
                </c:pt>
                <c:pt idx="20834">
                  <c:v>130.40033081472</c:v>
                </c:pt>
                <c:pt idx="20835">
                  <c:v>128.6148702834</c:v>
                </c:pt>
                <c:pt idx="20836">
                  <c:v>129.39697323288</c:v>
                </c:pt>
                <c:pt idx="20837">
                  <c:v>130.1335100639999</c:v>
                </c:pt>
                <c:pt idx="20838">
                  <c:v>130.36129448952</c:v>
                </c:pt>
                <c:pt idx="20839">
                  <c:v>128.95243448904</c:v>
                </c:pt>
                <c:pt idx="20840">
                  <c:v>129.18743246592</c:v>
                </c:pt>
                <c:pt idx="20841">
                  <c:v>130.2757605717599</c:v>
                </c:pt>
                <c:pt idx="20842">
                  <c:v>130.80813366528</c:v>
                </c:pt>
                <c:pt idx="20843">
                  <c:v>128.5417678128</c:v>
                </c:pt>
                <c:pt idx="20844">
                  <c:v>129.1121510412</c:v>
                </c:pt>
                <c:pt idx="20845">
                  <c:v>130.14764909712</c:v>
                </c:pt>
                <c:pt idx="20846">
                  <c:v>130.615882317</c:v>
                </c:pt>
                <c:pt idx="20847">
                  <c:v>128.4677091972</c:v>
                </c:pt>
                <c:pt idx="20848">
                  <c:v>129.0694903866</c:v>
                </c:pt>
                <c:pt idx="20849">
                  <c:v>129.7246273776</c:v>
                </c:pt>
                <c:pt idx="20850">
                  <c:v>130.5444275568</c:v>
                </c:pt>
                <c:pt idx="20851">
                  <c:v>129.039060906</c:v>
                </c:pt>
                <c:pt idx="20852">
                  <c:v>129.06419756832</c:v>
                </c:pt>
                <c:pt idx="20853">
                  <c:v>129.85300550904</c:v>
                </c:pt>
                <c:pt idx="20854">
                  <c:v>130.35366957408</c:v>
                </c:pt>
                <c:pt idx="20855">
                  <c:v>129.06419756832</c:v>
                </c:pt>
                <c:pt idx="20856">
                  <c:v>128.98793148768</c:v>
                </c:pt>
                <c:pt idx="20857">
                  <c:v>129.86829259932</c:v>
                </c:pt>
                <c:pt idx="20858">
                  <c:v>130.2273853866</c:v>
                </c:pt>
                <c:pt idx="20859">
                  <c:v>128.7836150724</c:v>
                </c:pt>
                <c:pt idx="20860">
                  <c:v>129.33333737016</c:v>
                </c:pt>
                <c:pt idx="20861">
                  <c:v>130.06697830764</c:v>
                </c:pt>
                <c:pt idx="20862">
                  <c:v>131.01874895448</c:v>
                </c:pt>
                <c:pt idx="20863">
                  <c:v>128.71432637712</c:v>
                </c:pt>
                <c:pt idx="20864">
                  <c:v>129.8722072788</c:v>
                </c:pt>
                <c:pt idx="20865">
                  <c:v>130.40119248312</c:v>
                </c:pt>
                <c:pt idx="20866">
                  <c:v>131.19089448756</c:v>
                </c:pt>
                <c:pt idx="20867">
                  <c:v>128.91374113608</c:v>
                </c:pt>
                <c:pt idx="20868">
                  <c:v>129.6562415724</c:v>
                </c:pt>
                <c:pt idx="20869">
                  <c:v>130.65421783464</c:v>
                </c:pt>
                <c:pt idx="20870">
                  <c:v>131.45156467284</c:v>
                </c:pt>
                <c:pt idx="20871">
                  <c:v>129.5736315744</c:v>
                </c:pt>
                <c:pt idx="20872">
                  <c:v>129.97774044504</c:v>
                </c:pt>
                <c:pt idx="20873">
                  <c:v>130.97623314936</c:v>
                </c:pt>
                <c:pt idx="20874">
                  <c:v>128.89082505228</c:v>
                </c:pt>
                <c:pt idx="20875">
                  <c:v>129.39598944504</c:v>
                </c:pt>
                <c:pt idx="20876">
                  <c:v>130.5028479936</c:v>
                </c:pt>
                <c:pt idx="20877">
                  <c:v>130.89955173756</c:v>
                </c:pt>
                <c:pt idx="20878">
                  <c:v>131.8543718448</c:v>
                </c:pt>
                <c:pt idx="20879">
                  <c:v>129.635075088</c:v>
                </c:pt>
                <c:pt idx="20880">
                  <c:v>130.55795612136</c:v>
                </c:pt>
                <c:pt idx="20881">
                  <c:v>131.1171430608</c:v>
                </c:pt>
                <c:pt idx="20882">
                  <c:v>131.9388333312</c:v>
                </c:pt>
                <c:pt idx="20883">
                  <c:v>129.7426012367999</c:v>
                </c:pt>
                <c:pt idx="20884">
                  <c:v>130.4951442096</c:v>
                </c:pt>
                <c:pt idx="20885">
                  <c:v>131.67572667408</c:v>
                </c:pt>
                <c:pt idx="20886">
                  <c:v>129.37346164692</c:v>
                </c:pt>
                <c:pt idx="20887">
                  <c:v>129.9422459664</c:v>
                </c:pt>
                <c:pt idx="20888">
                  <c:v>130.81946242248</c:v>
                </c:pt>
                <c:pt idx="20889">
                  <c:v>131.70654681504</c:v>
                </c:pt>
                <c:pt idx="20890">
                  <c:v>132.21930677472</c:v>
                </c:pt>
                <c:pt idx="20891">
                  <c:v>130.4349190902</c:v>
                </c:pt>
                <c:pt idx="20892">
                  <c:v>131.13484126632</c:v>
                </c:pt>
                <c:pt idx="20893">
                  <c:v>131.83471667808</c:v>
                </c:pt>
                <c:pt idx="20894">
                  <c:v>132.56540980308</c:v>
                </c:pt>
                <c:pt idx="20895">
                  <c:v>130.218695088</c:v>
                </c:pt>
                <c:pt idx="20896">
                  <c:v>131.35216203312</c:v>
                </c:pt>
                <c:pt idx="20897">
                  <c:v>131.6163015744</c:v>
                </c:pt>
                <c:pt idx="20898">
                  <c:v>132.52696949916</c:v>
                </c:pt>
                <c:pt idx="20899">
                  <c:v>130.3579917180001</c:v>
                </c:pt>
                <c:pt idx="20900">
                  <c:v>131.19037971264</c:v>
                </c:pt>
                <c:pt idx="20901">
                  <c:v>131.7296385012</c:v>
                </c:pt>
                <c:pt idx="20902">
                  <c:v>132.35777604468</c:v>
                </c:pt>
                <c:pt idx="20903">
                  <c:v>130.39687818072</c:v>
                </c:pt>
                <c:pt idx="20904">
                  <c:v>131.151877956</c:v>
                </c:pt>
                <c:pt idx="20905">
                  <c:v>131.9453326488</c:v>
                </c:pt>
                <c:pt idx="20906">
                  <c:v>132.52696949916</c:v>
                </c:pt>
                <c:pt idx="20907">
                  <c:v>130.83652486008</c:v>
                </c:pt>
                <c:pt idx="20908">
                  <c:v>131.37525371928</c:v>
                </c:pt>
                <c:pt idx="20909">
                  <c:v>132.3102774864</c:v>
                </c:pt>
                <c:pt idx="20910">
                  <c:v>130.2114912368399</c:v>
                </c:pt>
                <c:pt idx="20911">
                  <c:v>130.7050327512</c:v>
                </c:pt>
                <c:pt idx="20912">
                  <c:v>131.39066378976</c:v>
                </c:pt>
                <c:pt idx="20913">
                  <c:v>132.04547468736</c:v>
                </c:pt>
                <c:pt idx="20914">
                  <c:v>129.78110657304</c:v>
                </c:pt>
                <c:pt idx="20915">
                  <c:v>131.00625927792</c:v>
                </c:pt>
                <c:pt idx="20916">
                  <c:v>131.78559265248</c:v>
                </c:pt>
                <c:pt idx="20917">
                  <c:v>132.15334518072</c:v>
                </c:pt>
                <c:pt idx="20918">
                  <c:v>130.02632215248</c:v>
                </c:pt>
                <c:pt idx="20919">
                  <c:v>130.7747861939999</c:v>
                </c:pt>
                <c:pt idx="20920">
                  <c:v>131.55411956856</c:v>
                </c:pt>
                <c:pt idx="20921">
                  <c:v>132.3025366962</c:v>
                </c:pt>
                <c:pt idx="20922">
                  <c:v>130.12662402792</c:v>
                </c:pt>
                <c:pt idx="20923">
                  <c:v>131.2999206168</c:v>
                </c:pt>
                <c:pt idx="20924">
                  <c:v>131.5695073212</c:v>
                </c:pt>
                <c:pt idx="20925">
                  <c:v>132.3025366962</c:v>
                </c:pt>
                <c:pt idx="20926">
                  <c:v>130.4653686192</c:v>
                </c:pt>
                <c:pt idx="21009">
                  <c:v>132.2459719047</c:v>
                </c:pt>
                <c:pt idx="21010">
                  <c:v>156.39334112958</c:v>
                </c:pt>
                <c:pt idx="21011">
                  <c:v>157.9276436352</c:v>
                </c:pt>
                <c:pt idx="21012">
                  <c:v>158.8020281508001</c:v>
                </c:pt>
                <c:pt idx="21013">
                  <c:v>160.24779733536</c:v>
                </c:pt>
                <c:pt idx="21014">
                  <c:v>157.40985759642</c:v>
                </c:pt>
                <c:pt idx="21015">
                  <c:v>158.61926140794</c:v>
                </c:pt>
                <c:pt idx="21016">
                  <c:v>159.44106932016</c:v>
                </c:pt>
                <c:pt idx="21017">
                  <c:v>160.41232782486</c:v>
                </c:pt>
                <c:pt idx="21018">
                  <c:v>157.2113383383</c:v>
                </c:pt>
                <c:pt idx="21019">
                  <c:v>157.9276436352</c:v>
                </c:pt>
                <c:pt idx="21020">
                  <c:v>159.46911969732</c:v>
                </c:pt>
                <c:pt idx="21021">
                  <c:v>158.5125436716</c:v>
                </c:pt>
                <c:pt idx="21022">
                  <c:v>157.25788545708</c:v>
                </c:pt>
                <c:pt idx="21023">
                  <c:v>157.9789944675</c:v>
                </c:pt>
                <c:pt idx="21024">
                  <c:v>159.9876409185001</c:v>
                </c:pt>
                <c:pt idx="21025">
                  <c:v>157.3024267992</c:v>
                </c:pt>
                <c:pt idx="21026">
                  <c:v>158.22701038482</c:v>
                </c:pt>
                <c:pt idx="21027">
                  <c:v>159.65493436116</c:v>
                </c:pt>
                <c:pt idx="21028">
                  <c:v>160.54449154866</c:v>
                </c:pt>
                <c:pt idx="21029">
                  <c:v>158.05373142366</c:v>
                </c:pt>
                <c:pt idx="21030">
                  <c:v>159.21761991234</c:v>
                </c:pt>
                <c:pt idx="21031">
                  <c:v>160.30895499684</c:v>
                </c:pt>
                <c:pt idx="21032">
                  <c:v>161.2477691642999</c:v>
                </c:pt>
                <c:pt idx="21033">
                  <c:v>158.7129652040399</c:v>
                </c:pt>
                <c:pt idx="21034">
                  <c:v>159.6423609768</c:v>
                </c:pt>
                <c:pt idx="21035">
                  <c:v>160.65629397714</c:v>
                </c:pt>
                <c:pt idx="21036">
                  <c:v>158.5165697757</c:v>
                </c:pt>
                <c:pt idx="21037">
                  <c:v>159.40764316464</c:v>
                </c:pt>
                <c:pt idx="21038">
                  <c:v>160.9735911197999</c:v>
                </c:pt>
                <c:pt idx="21039">
                  <c:v>161.9243075082</c:v>
                </c:pt>
                <c:pt idx="21040">
                  <c:v>159.52504846782</c:v>
                </c:pt>
                <c:pt idx="21041">
                  <c:v>160.69577345946</c:v>
                </c:pt>
                <c:pt idx="21042">
                  <c:v>161.7745508114999</c:v>
                </c:pt>
                <c:pt idx="21043">
                  <c:v>162.8744604549</c:v>
                </c:pt>
                <c:pt idx="21044">
                  <c:v>159.75204098112</c:v>
                </c:pt>
                <c:pt idx="21045">
                  <c:v>161.0388015109801</c:v>
                </c:pt>
                <c:pt idx="21046">
                  <c:v>161.65165460928</c:v>
                </c:pt>
                <c:pt idx="21047">
                  <c:v>162.3662264241</c:v>
                </c:pt>
                <c:pt idx="21048">
                  <c:v>159.93185469294</c:v>
                </c:pt>
                <c:pt idx="21049">
                  <c:v>160.6580172747</c:v>
                </c:pt>
                <c:pt idx="21050">
                  <c:v>161.41302620946</c:v>
                </c:pt>
                <c:pt idx="21051">
                  <c:v>162.46435530138</c:v>
                </c:pt>
                <c:pt idx="21052">
                  <c:v>159.88446727788</c:v>
                </c:pt>
                <c:pt idx="21053">
                  <c:v>160.55552850084</c:v>
                </c:pt>
                <c:pt idx="21054">
                  <c:v>161.38707442638</c:v>
                </c:pt>
                <c:pt idx="21055">
                  <c:v>162.28480848888</c:v>
                </c:pt>
                <c:pt idx="21056">
                  <c:v>160.2437948684999</c:v>
                </c:pt>
                <c:pt idx="21057">
                  <c:v>161.2196727029999</c:v>
                </c:pt>
                <c:pt idx="21058">
                  <c:v>162.09855685152</c:v>
                </c:pt>
                <c:pt idx="21059">
                  <c:v>159.68575955592</c:v>
                </c:pt>
                <c:pt idx="21060">
                  <c:v>160.80229674984</c:v>
                </c:pt>
                <c:pt idx="21061">
                  <c:v>161.53570511982</c:v>
                </c:pt>
                <c:pt idx="21062">
                  <c:v>159.07254441588</c:v>
                </c:pt>
                <c:pt idx="21063">
                  <c:v>159.89260568826</c:v>
                </c:pt>
                <c:pt idx="21064">
                  <c:v>161.33036636112</c:v>
                </c:pt>
                <c:pt idx="21065">
                  <c:v>159.09912879714</c:v>
                </c:pt>
                <c:pt idx="21066">
                  <c:v>159.98850530322</c:v>
                </c:pt>
                <c:pt idx="21067">
                  <c:v>161.2196727029999</c:v>
                </c:pt>
                <c:pt idx="21068">
                  <c:v>162.29219154126</c:v>
                </c:pt>
                <c:pt idx="21069">
                  <c:v>159.5142914805</c:v>
                </c:pt>
                <c:pt idx="21070">
                  <c:v>160.58459704896</c:v>
                </c:pt>
                <c:pt idx="21071">
                  <c:v>161.1628170615</c:v>
                </c:pt>
                <c:pt idx="21072">
                  <c:v>161.7295610991591</c:v>
                </c:pt>
                <c:pt idx="21073">
                  <c:v>159.6169697832</c:v>
                </c:pt>
                <c:pt idx="21074">
                  <c:v>160.54664409588</c:v>
                </c:pt>
                <c:pt idx="21075">
                  <c:v>161.42890605684</c:v>
                </c:pt>
                <c:pt idx="21076">
                  <c:v>161.7957778299</c:v>
                </c:pt>
                <c:pt idx="21077">
                  <c:v>159.22309005966</c:v>
                </c:pt>
                <c:pt idx="21078">
                  <c:v>159.88446727788</c:v>
                </c:pt>
                <c:pt idx="21079">
                  <c:v>160.76444218092</c:v>
                </c:pt>
                <c:pt idx="21080">
                  <c:v>161.58763523058</c:v>
                </c:pt>
                <c:pt idx="21081">
                  <c:v>162.7166408445</c:v>
                </c:pt>
                <c:pt idx="21082">
                  <c:v>159.83712030186</c:v>
                </c:pt>
                <c:pt idx="21083">
                  <c:v>160.9259473575</c:v>
                </c:pt>
                <c:pt idx="21084">
                  <c:v>161.7597148905</c:v>
                </c:pt>
                <c:pt idx="21085">
                  <c:v>162.52433445726</c:v>
                </c:pt>
                <c:pt idx="21086">
                  <c:v>160.1111893095</c:v>
                </c:pt>
                <c:pt idx="21087">
                  <c:v>160.944899238</c:v>
                </c:pt>
                <c:pt idx="21088">
                  <c:v>162.05501442414</c:v>
                </c:pt>
                <c:pt idx="21089">
                  <c:v>162.88986403338</c:v>
                </c:pt>
                <c:pt idx="21090">
                  <c:v>159.9122233665</c:v>
                </c:pt>
                <c:pt idx="21091">
                  <c:v>160.8501974400001</c:v>
                </c:pt>
                <c:pt idx="21092">
                  <c:v>161.788113909</c:v>
                </c:pt>
                <c:pt idx="21093">
                  <c:v>162.45811772652</c:v>
                </c:pt>
                <c:pt idx="21094">
                  <c:v>160.006982769</c:v>
                </c:pt>
                <c:pt idx="21095">
                  <c:v>160.8880435965</c:v>
                </c:pt>
                <c:pt idx="21096">
                  <c:v>161.8355224125</c:v>
                </c:pt>
                <c:pt idx="21097">
                  <c:v>162.9372763851001</c:v>
                </c:pt>
                <c:pt idx="21098">
                  <c:v>160.28103110358</c:v>
                </c:pt>
                <c:pt idx="21099">
                  <c:v>161.17275246318</c:v>
                </c:pt>
                <c:pt idx="21100">
                  <c:v>162.14037972894</c:v>
                </c:pt>
                <c:pt idx="21101">
                  <c:v>162.9345010635</c:v>
                </c:pt>
                <c:pt idx="21102">
                  <c:v>160.025877045</c:v>
                </c:pt>
                <c:pt idx="21103">
                  <c:v>160.66980575862</c:v>
                </c:pt>
                <c:pt idx="21104">
                  <c:v>161.7976186515</c:v>
                </c:pt>
                <c:pt idx="21105">
                  <c:v>162.53382686436</c:v>
                </c:pt>
                <c:pt idx="21106">
                  <c:v>160.0827326865</c:v>
                </c:pt>
                <c:pt idx="21107">
                  <c:v>161.1632930645399</c:v>
                </c:pt>
                <c:pt idx="21108">
                  <c:v>162.23658656592</c:v>
                </c:pt>
                <c:pt idx="21109">
                  <c:v>162.6716633928</c:v>
                </c:pt>
                <c:pt idx="21110">
                  <c:v>160.3379605332</c:v>
                </c:pt>
                <c:pt idx="21111">
                  <c:v>161.20124601762</c:v>
                </c:pt>
                <c:pt idx="21112">
                  <c:v>162.06453150204</c:v>
                </c:pt>
                <c:pt idx="21113">
                  <c:v>162.97522933818</c:v>
                </c:pt>
                <c:pt idx="21114">
                  <c:v>160.0732855485</c:v>
                </c:pt>
                <c:pt idx="21115">
                  <c:v>160.9923077415</c:v>
                </c:pt>
                <c:pt idx="21116">
                  <c:v>161.9302242105</c:v>
                </c:pt>
                <c:pt idx="21117">
                  <c:v>159.59799330666</c:v>
                </c:pt>
                <c:pt idx="21118">
                  <c:v>160.54664409588</c:v>
                </c:pt>
                <c:pt idx="21119">
                  <c:v>161.46685900992</c:v>
                </c:pt>
                <c:pt idx="21120">
                  <c:v>162.4250268770401</c:v>
                </c:pt>
                <c:pt idx="21121">
                  <c:v>157.6053426076201</c:v>
                </c:pt>
                <c:pt idx="21122">
                  <c:v>135.8247109084201</c:v>
                </c:pt>
                <c:pt idx="21184">
                  <c:v>108.604501768</c:v>
                </c:pt>
                <c:pt idx="21185">
                  <c:v>129.4941424973</c:v>
                </c:pt>
                <c:pt idx="21186">
                  <c:v>135.9948523906</c:v>
                </c:pt>
                <c:pt idx="21187">
                  <c:v>137.24311877388</c:v>
                </c:pt>
                <c:pt idx="21188">
                  <c:v>138.04475398574</c:v>
                </c:pt>
                <c:pt idx="21189">
                  <c:v>139.01665434426</c:v>
                </c:pt>
                <c:pt idx="21190">
                  <c:v>137.63251038754</c:v>
                </c:pt>
                <c:pt idx="21191">
                  <c:v>139.90895565416</c:v>
                </c:pt>
                <c:pt idx="21192">
                  <c:v>142.79042186577</c:v>
                </c:pt>
                <c:pt idx="21193">
                  <c:v>145.7631636923699</c:v>
                </c:pt>
                <c:pt idx="21194">
                  <c:v>146.3187867836</c:v>
                </c:pt>
                <c:pt idx="21195">
                  <c:v>151.93641279993</c:v>
                </c:pt>
                <c:pt idx="21196">
                  <c:v>159.7766542502399</c:v>
                </c:pt>
                <c:pt idx="21197">
                  <c:v>166.11290691171</c:v>
                </c:pt>
                <c:pt idx="21198">
                  <c:v>163.44997211741</c:v>
                </c:pt>
                <c:pt idx="21199">
                  <c:v>164.55922270449</c:v>
                </c:pt>
                <c:pt idx="21200">
                  <c:v>165.32856869969</c:v>
                </c:pt>
                <c:pt idx="21201">
                  <c:v>165.65487056411</c:v>
                </c:pt>
                <c:pt idx="21202">
                  <c:v>163.62430220642</c:v>
                </c:pt>
                <c:pt idx="21203">
                  <c:v>164.82102040946</c:v>
                </c:pt>
                <c:pt idx="21204">
                  <c:v>165.8584255011201</c:v>
                </c:pt>
                <c:pt idx="21205">
                  <c:v>163.02394965065</c:v>
                </c:pt>
                <c:pt idx="21206">
                  <c:v>164.2199055259699</c:v>
                </c:pt>
                <c:pt idx="21207">
                  <c:v>165.34069294093</c:v>
                </c:pt>
                <c:pt idx="21208">
                  <c:v>166.33089516661</c:v>
                </c:pt>
                <c:pt idx="21209">
                  <c:v>163.62235917877</c:v>
                </c:pt>
                <c:pt idx="21210">
                  <c:v>164.54462371002</c:v>
                </c:pt>
                <c:pt idx="21211">
                  <c:v>165.67646586491</c:v>
                </c:pt>
                <c:pt idx="21212">
                  <c:v>166.3503143685801</c:v>
                </c:pt>
                <c:pt idx="21213">
                  <c:v>163.63209829222</c:v>
                </c:pt>
                <c:pt idx="21214">
                  <c:v>164.43784761165</c:v>
                </c:pt>
                <c:pt idx="21215">
                  <c:v>165.02463429664</c:v>
                </c:pt>
                <c:pt idx="21216">
                  <c:v>165.90694149103</c:v>
                </c:pt>
                <c:pt idx="21217">
                  <c:v>163.45732547449</c:v>
                </c:pt>
                <c:pt idx="21218">
                  <c:v>164.50032293422</c:v>
                </c:pt>
                <c:pt idx="21219">
                  <c:v>164.85980962132</c:v>
                </c:pt>
                <c:pt idx="21220">
                  <c:v>165.59668674632</c:v>
                </c:pt>
                <c:pt idx="21221">
                  <c:v>166.69012089059</c:v>
                </c:pt>
                <c:pt idx="21222">
                  <c:v>163.65752090417</c:v>
                </c:pt>
                <c:pt idx="21223">
                  <c:v>164.75823493169</c:v>
                </c:pt>
                <c:pt idx="21224">
                  <c:v>165.91948379019</c:v>
                </c:pt>
                <c:pt idx="21225">
                  <c:v>167.12207940015</c:v>
                </c:pt>
                <c:pt idx="21226">
                  <c:v>164.08236992654</c:v>
                </c:pt>
                <c:pt idx="21227">
                  <c:v>165.36478210684</c:v>
                </c:pt>
                <c:pt idx="21228">
                  <c:v>166.00285385285</c:v>
                </c:pt>
                <c:pt idx="21229">
                  <c:v>166.6582299151901</c:v>
                </c:pt>
                <c:pt idx="21230">
                  <c:v>163.93657099131</c:v>
                </c:pt>
                <c:pt idx="21231">
                  <c:v>165.04908006775</c:v>
                </c:pt>
                <c:pt idx="21232">
                  <c:v>165.75952851445</c:v>
                </c:pt>
                <c:pt idx="21233">
                  <c:v>166.6451925076</c:v>
                </c:pt>
                <c:pt idx="21234">
                  <c:v>164.1244792865</c:v>
                </c:pt>
                <c:pt idx="21235">
                  <c:v>165.04908006775</c:v>
                </c:pt>
                <c:pt idx="21236">
                  <c:v>165.69590966292</c:v>
                </c:pt>
                <c:pt idx="21237">
                  <c:v>166.7230660838</c:v>
                </c:pt>
                <c:pt idx="21238">
                  <c:v>163.9979643124</c:v>
                </c:pt>
                <c:pt idx="21239">
                  <c:v>164.8349277332</c:v>
                </c:pt>
                <c:pt idx="21240">
                  <c:v>165.7887015183</c:v>
                </c:pt>
                <c:pt idx="21241">
                  <c:v>167.16385387761</c:v>
                </c:pt>
                <c:pt idx="21242">
                  <c:v>164.50987743172</c:v>
                </c:pt>
                <c:pt idx="21243">
                  <c:v>164.90303752515</c:v>
                </c:pt>
                <c:pt idx="21244">
                  <c:v>165.24359693108</c:v>
                </c:pt>
                <c:pt idx="21245">
                  <c:v>166.6705754460299</c:v>
                </c:pt>
                <c:pt idx="21246">
                  <c:v>164.17813779148</c:v>
                </c:pt>
                <c:pt idx="21247">
                  <c:v>165.17634477638</c:v>
                </c:pt>
                <c:pt idx="21248">
                  <c:v>166.32332424004</c:v>
                </c:pt>
                <c:pt idx="21249">
                  <c:v>167.04235587933</c:v>
                </c:pt>
                <c:pt idx="21250">
                  <c:v>166.33450477701</c:v>
                </c:pt>
                <c:pt idx="21251">
                  <c:v>165.07869326426</c:v>
                </c:pt>
                <c:pt idx="21252">
                  <c:v>166.375666763</c:v>
                </c:pt>
                <c:pt idx="21253">
                  <c:v>166.9884757522</c:v>
                </c:pt>
                <c:pt idx="21254">
                  <c:v>167.45655834559</c:v>
                </c:pt>
                <c:pt idx="21255">
                  <c:v>163.75829359256</c:v>
                </c:pt>
                <c:pt idx="21256">
                  <c:v>163.7453452900999</c:v>
                </c:pt>
                <c:pt idx="21257">
                  <c:v>164.37746584107</c:v>
                </c:pt>
                <c:pt idx="21258">
                  <c:v>163.93663521519</c:v>
                </c:pt>
                <c:pt idx="21259">
                  <c:v>162.46607189518</c:v>
                </c:pt>
                <c:pt idx="21260">
                  <c:v>160.52677880382</c:v>
                </c:pt>
                <c:pt idx="21261">
                  <c:v>160.9259473575</c:v>
                </c:pt>
                <c:pt idx="21262">
                  <c:v>160.4718744831</c:v>
                </c:pt>
                <c:pt idx="21263">
                  <c:v>159.4003351959</c:v>
                </c:pt>
                <c:pt idx="21264">
                  <c:v>155.5816091115</c:v>
                </c:pt>
                <c:pt idx="21265">
                  <c:v>155.93856992038</c:v>
                </c:pt>
                <c:pt idx="21266">
                  <c:v>156.55606726996</c:v>
                </c:pt>
                <c:pt idx="21267">
                  <c:v>157.9225084723001</c:v>
                </c:pt>
                <c:pt idx="21268">
                  <c:v>155.28669927485</c:v>
                </c:pt>
                <c:pt idx="21269">
                  <c:v>155.87107058348</c:v>
                </c:pt>
                <c:pt idx="21270">
                  <c:v>155.91551891318</c:v>
                </c:pt>
                <c:pt idx="21271">
                  <c:v>154.27437643875</c:v>
                </c:pt>
                <c:pt idx="21272">
                  <c:v>154.35485108766</c:v>
                </c:pt>
                <c:pt idx="21273">
                  <c:v>151.33147977135</c:v>
                </c:pt>
                <c:pt idx="21274">
                  <c:v>151.97733475405</c:v>
                </c:pt>
                <c:pt idx="21275">
                  <c:v>152.2405607292899</c:v>
                </c:pt>
                <c:pt idx="21276">
                  <c:v>152.68340950983</c:v>
                </c:pt>
                <c:pt idx="21277">
                  <c:v>153.66290917362</c:v>
                </c:pt>
                <c:pt idx="21278">
                  <c:v>151.26739243027</c:v>
                </c:pt>
                <c:pt idx="21279">
                  <c:v>151.00702724724</c:v>
                </c:pt>
                <c:pt idx="21280">
                  <c:v>149.93875127124</c:v>
                </c:pt>
                <c:pt idx="21281">
                  <c:v>149.1805999216</c:v>
                </c:pt>
                <c:pt idx="21282">
                  <c:v>148.25770153131</c:v>
                </c:pt>
                <c:pt idx="21283">
                  <c:v>144.46676550267</c:v>
                </c:pt>
                <c:pt idx="21284">
                  <c:v>144.39269350473</c:v>
                </c:pt>
                <c:pt idx="21285">
                  <c:v>144.42664726326</c:v>
                </c:pt>
                <c:pt idx="21286">
                  <c:v>145.1716849788</c:v>
                </c:pt>
                <c:pt idx="21287">
                  <c:v>142.25130550524</c:v>
                </c:pt>
                <c:pt idx="21288">
                  <c:v>143.30914216416</c:v>
                </c:pt>
                <c:pt idx="21289">
                  <c:v>143.72658585315</c:v>
                </c:pt>
                <c:pt idx="21290">
                  <c:v>143.90693344392</c:v>
                </c:pt>
                <c:pt idx="21291">
                  <c:v>144.48011266104</c:v>
                </c:pt>
                <c:pt idx="21292">
                  <c:v>141.70532056116</c:v>
                </c:pt>
                <c:pt idx="21293">
                  <c:v>142.4449478955</c:v>
                </c:pt>
                <c:pt idx="21294">
                  <c:v>142.55608641099</c:v>
                </c:pt>
                <c:pt idx="21295">
                  <c:v>143.51138477829</c:v>
                </c:pt>
                <c:pt idx="21296">
                  <c:v>141.95138986491</c:v>
                </c:pt>
                <c:pt idx="21297">
                  <c:v>142.73530879419</c:v>
                </c:pt>
                <c:pt idx="21298">
                  <c:v>143.7116982344999</c:v>
                </c:pt>
                <c:pt idx="21299">
                  <c:v>144.91771122666</c:v>
                </c:pt>
                <c:pt idx="21300">
                  <c:v>142.54716943353</c:v>
                </c:pt>
                <c:pt idx="21301">
                  <c:v>142.25163504447</c:v>
                </c:pt>
                <c:pt idx="21302">
                  <c:v>142.57286938449</c:v>
                </c:pt>
                <c:pt idx="21303">
                  <c:v>142.97449170411</c:v>
                </c:pt>
                <c:pt idx="21304">
                  <c:v>142.58956290453</c:v>
                </c:pt>
                <c:pt idx="21305">
                  <c:v>141.13509609975</c:v>
                </c:pt>
                <c:pt idx="21306">
                  <c:v>141.59486047113</c:v>
                </c:pt>
                <c:pt idx="21307">
                  <c:v>141.9776700986</c:v>
                </c:pt>
                <c:pt idx="21308">
                  <c:v>142.87134488517</c:v>
                </c:pt>
                <c:pt idx="21309">
                  <c:v>140.1044339436</c:v>
                </c:pt>
                <c:pt idx="21310">
                  <c:v>141.0363052805</c:v>
                </c:pt>
                <c:pt idx="21311">
                  <c:v>141.76938965028</c:v>
                </c:pt>
                <c:pt idx="21312">
                  <c:v>142.2339827390999</c:v>
                </c:pt>
                <c:pt idx="21313">
                  <c:v>141.8193830361</c:v>
                </c:pt>
                <c:pt idx="21314">
                  <c:v>140.82726540861</c:v>
                </c:pt>
                <c:pt idx="21315">
                  <c:v>141.21125680494</c:v>
                </c:pt>
                <c:pt idx="21316">
                  <c:v>141.94434117472</c:v>
                </c:pt>
                <c:pt idx="21317">
                  <c:v>142.72746958218</c:v>
                </c:pt>
                <c:pt idx="21318">
                  <c:v>140.64373653363</c:v>
                </c:pt>
                <c:pt idx="21319">
                  <c:v>141.2445857288191</c:v>
                </c:pt>
                <c:pt idx="21320">
                  <c:v>142.13712793203</c:v>
                </c:pt>
                <c:pt idx="21321">
                  <c:v>142.91304215859</c:v>
                </c:pt>
                <c:pt idx="21322">
                  <c:v>140.63536664298</c:v>
                </c:pt>
                <c:pt idx="21323">
                  <c:v>141.47764973766</c:v>
                </c:pt>
                <c:pt idx="21324">
                  <c:v>142.08762178725</c:v>
                </c:pt>
                <c:pt idx="21325">
                  <c:v>142.82287001526</c:v>
                </c:pt>
                <c:pt idx="21326">
                  <c:v>143.30515885389</c:v>
                </c:pt>
                <c:pt idx="21327">
                  <c:v>140.93458309236</c:v>
                </c:pt>
                <c:pt idx="21328">
                  <c:v>141.5361729159</c:v>
                </c:pt>
                <c:pt idx="21329">
                  <c:v>142.17113923953</c:v>
                </c:pt>
                <c:pt idx="21330">
                  <c:v>143.01631188297</c:v>
                </c:pt>
                <c:pt idx="21331">
                  <c:v>143.43284206485</c:v>
                </c:pt>
                <c:pt idx="21332">
                  <c:v>141.00976911996</c:v>
                </c:pt>
                <c:pt idx="21333">
                  <c:v>141.85323267504</c:v>
                </c:pt>
                <c:pt idx="21334">
                  <c:v>142.50592254681</c:v>
                </c:pt>
                <c:pt idx="21335">
                  <c:v>143.12508504891</c:v>
                </c:pt>
                <c:pt idx="21336">
                  <c:v>143.77777492068</c:v>
                </c:pt>
                <c:pt idx="21337">
                  <c:v>141.56725166856</c:v>
                </c:pt>
                <c:pt idx="21338">
                  <c:v>141.96200584098</c:v>
                </c:pt>
                <c:pt idx="21339">
                  <c:v>142.54774272567</c:v>
                </c:pt>
                <c:pt idx="21340">
                  <c:v>143.39409582951</c:v>
                </c:pt>
                <c:pt idx="21341">
                  <c:v>140.98065407199</c:v>
                </c:pt>
                <c:pt idx="21342">
                  <c:v>141.39300720306</c:v>
                </c:pt>
                <c:pt idx="21343">
                  <c:v>142.2711891647999</c:v>
                </c:pt>
                <c:pt idx="21344">
                  <c:v>143.38626854811</c:v>
                </c:pt>
                <c:pt idx="21345">
                  <c:v>143.9401950597</c:v>
                </c:pt>
                <c:pt idx="21346">
                  <c:v>141.26557144887</c:v>
                </c:pt>
                <c:pt idx="21347">
                  <c:v>142.0183649781</c:v>
                </c:pt>
                <c:pt idx="21348">
                  <c:v>142.32142674234</c:v>
                </c:pt>
                <c:pt idx="21349">
                  <c:v>143.39464901535</c:v>
                </c:pt>
                <c:pt idx="21350">
                  <c:v>143.78073990345</c:v>
                </c:pt>
                <c:pt idx="21351">
                  <c:v>143.26020383664</c:v>
                </c:pt>
                <c:pt idx="21352">
                  <c:v>141.65746055565</c:v>
                </c:pt>
                <c:pt idx="21353">
                  <c:v>142.3693192887</c:v>
                </c:pt>
                <c:pt idx="21354">
                  <c:v>142.92401423925</c:v>
                </c:pt>
                <c:pt idx="21355">
                  <c:v>143.65494556074</c:v>
                </c:pt>
                <c:pt idx="21356">
                  <c:v>144.1599421383</c:v>
                </c:pt>
                <c:pt idx="21357">
                  <c:v>144.50409001686</c:v>
                </c:pt>
                <c:pt idx="21358">
                  <c:v>141.85662887517</c:v>
                </c:pt>
                <c:pt idx="21359">
                  <c:v>142.56076925097</c:v>
                </c:pt>
                <c:pt idx="21360">
                  <c:v>143.09099518734</c:v>
                </c:pt>
                <c:pt idx="21361">
                  <c:v>143.56236967821</c:v>
                </c:pt>
                <c:pt idx="21362">
                  <c:v>144.22724550642</c:v>
                </c:pt>
                <c:pt idx="21363">
                  <c:v>141.79123383366</c:v>
                </c:pt>
                <c:pt idx="21364">
                  <c:v>142.39813550472</c:v>
                </c:pt>
                <c:pt idx="21365">
                  <c:v>143.19675761973</c:v>
                </c:pt>
                <c:pt idx="21366">
                  <c:v>143.7876587757</c:v>
                </c:pt>
                <c:pt idx="21367">
                  <c:v>144.1766618255099</c:v>
                </c:pt>
                <c:pt idx="21368">
                  <c:v>145.2482665704</c:v>
                </c:pt>
                <c:pt idx="21369">
                  <c:v>142.47076987968</c:v>
                </c:pt>
                <c:pt idx="21370">
                  <c:v>143.07855685866</c:v>
                </c:pt>
                <c:pt idx="21371">
                  <c:v>133.2523545327</c:v>
                </c:pt>
                <c:pt idx="21398">
                  <c:v>116.65450320825</c:v>
                </c:pt>
                <c:pt idx="21399">
                  <c:v>145.33655283666</c:v>
                </c:pt>
                <c:pt idx="21400">
                  <c:v>145.88926139325</c:v>
                </c:pt>
                <c:pt idx="21401">
                  <c:v>143.54563280475</c:v>
                </c:pt>
                <c:pt idx="21402">
                  <c:v>143.84851519899</c:v>
                </c:pt>
                <c:pt idx="21403">
                  <c:v>144.584463066</c:v>
                </c:pt>
                <c:pt idx="21404">
                  <c:v>145.1805802665</c:v>
                </c:pt>
                <c:pt idx="21405">
                  <c:v>145.78513650675</c:v>
                </c:pt>
                <c:pt idx="21406">
                  <c:v>143.66127002802</c:v>
                </c:pt>
                <c:pt idx="21407">
                  <c:v>143.84363963175</c:v>
                </c:pt>
                <c:pt idx="21408">
                  <c:v>144.41418084675</c:v>
                </c:pt>
                <c:pt idx="21409">
                  <c:v>145.16846547885</c:v>
                </c:pt>
                <c:pt idx="21410">
                  <c:v>146.13443028483</c:v>
                </c:pt>
                <c:pt idx="21411">
                  <c:v>146.34525976182</c:v>
                </c:pt>
                <c:pt idx="21412">
                  <c:v>144.18457490736</c:v>
                </c:pt>
                <c:pt idx="21413">
                  <c:v>144.32427618003</c:v>
                </c:pt>
                <c:pt idx="21414">
                  <c:v>145.3476556584</c:v>
                </c:pt>
                <c:pt idx="21415">
                  <c:v>145.85604551592</c:v>
                </c:pt>
                <c:pt idx="21416">
                  <c:v>146.53067806653</c:v>
                </c:pt>
                <c:pt idx="21417">
                  <c:v>144.26153125176</c:v>
                </c:pt>
                <c:pt idx="21418">
                  <c:v>145.11125649483</c:v>
                </c:pt>
                <c:pt idx="21419">
                  <c:v>145.25825866491</c:v>
                </c:pt>
                <c:pt idx="21420">
                  <c:v>146.2846014054</c:v>
                </c:pt>
                <c:pt idx="21421">
                  <c:v>146.8413062577901</c:v>
                </c:pt>
                <c:pt idx="21422">
                  <c:v>144.00497543874</c:v>
                </c:pt>
                <c:pt idx="21423">
                  <c:v>144.9336518883</c:v>
                </c:pt>
                <c:pt idx="21424">
                  <c:v>145.53402087495</c:v>
                </c:pt>
                <c:pt idx="21425">
                  <c:v>146.15154624105</c:v>
                </c:pt>
                <c:pt idx="21426">
                  <c:v>146.68334185695</c:v>
                </c:pt>
                <c:pt idx="21427">
                  <c:v>147.30941933925</c:v>
                </c:pt>
                <c:pt idx="21428">
                  <c:v>144.47753672553</c:v>
                </c:pt>
                <c:pt idx="21429">
                  <c:v>145.190945433</c:v>
                </c:pt>
                <c:pt idx="21430">
                  <c:v>146.15777398059</c:v>
                </c:pt>
                <c:pt idx="21431">
                  <c:v>146.49852247653</c:v>
                </c:pt>
                <c:pt idx="21432">
                  <c:v>146.9663438973</c:v>
                </c:pt>
                <c:pt idx="21433">
                  <c:v>144.81594858753</c:v>
                </c:pt>
                <c:pt idx="21434">
                  <c:v>145.13286992322</c:v>
                </c:pt>
                <c:pt idx="21435">
                  <c:v>146.03733497988</c:v>
                </c:pt>
                <c:pt idx="21436">
                  <c:v>146.95770231531</c:v>
                </c:pt>
                <c:pt idx="21437">
                  <c:v>147.33166923327</c:v>
                </c:pt>
                <c:pt idx="21438">
                  <c:v>148.18766534514</c:v>
                </c:pt>
                <c:pt idx="21439">
                  <c:v>145.37335135827</c:v>
                </c:pt>
                <c:pt idx="21440">
                  <c:v>146.24610108372</c:v>
                </c:pt>
                <c:pt idx="21441">
                  <c:v>146.84046330789</c:v>
                </c:pt>
                <c:pt idx="21442">
                  <c:v>147.19852802016</c:v>
                </c:pt>
                <c:pt idx="21443">
                  <c:v>148.00326394788</c:v>
                </c:pt>
                <c:pt idx="21444">
                  <c:v>145.4105688849</c:v>
                </c:pt>
                <c:pt idx="21445">
                  <c:v>145.80681036768</c:v>
                </c:pt>
                <c:pt idx="21446">
                  <c:v>146.50663147839</c:v>
                </c:pt>
                <c:pt idx="21447">
                  <c:v>147.0845349441</c:v>
                </c:pt>
                <c:pt idx="21448">
                  <c:v>147.56761587909</c:v>
                </c:pt>
                <c:pt idx="21449">
                  <c:v>148.18868247687</c:v>
                </c:pt>
                <c:pt idx="21450">
                  <c:v>145.8343538238</c:v>
                </c:pt>
                <c:pt idx="21451">
                  <c:v>146.41308095976</c:v>
                </c:pt>
                <c:pt idx="21452">
                  <c:v>146.82576593604</c:v>
                </c:pt>
                <c:pt idx="21453">
                  <c:v>147.58791962972</c:v>
                </c:pt>
                <c:pt idx="21454">
                  <c:v>148.08891592248</c:v>
                </c:pt>
                <c:pt idx="21455">
                  <c:v>148.67630899704</c:v>
                </c:pt>
                <c:pt idx="21456">
                  <c:v>146.09349164836</c:v>
                </c:pt>
                <c:pt idx="21457">
                  <c:v>146.5868825536</c:v>
                </c:pt>
                <c:pt idx="21458">
                  <c:v>146.732722792</c:v>
                </c:pt>
                <c:pt idx="21459">
                  <c:v>147.11281611108</c:v>
                </c:pt>
                <c:pt idx="21460">
                  <c:v>147.676873768</c:v>
                </c:pt>
                <c:pt idx="21461">
                  <c:v>148.1439752915991</c:v>
                </c:pt>
                <c:pt idx="21462">
                  <c:v>148.576521506</c:v>
                </c:pt>
                <c:pt idx="21463">
                  <c:v>149.0090677204</c:v>
                </c:pt>
                <c:pt idx="21464">
                  <c:v>146.02437422292</c:v>
                </c:pt>
                <c:pt idx="21465">
                  <c:v>146.76927637268</c:v>
                </c:pt>
                <c:pt idx="21466">
                  <c:v>147.12443261016</c:v>
                </c:pt>
                <c:pt idx="21467">
                  <c:v>147.5575936508</c:v>
                </c:pt>
                <c:pt idx="21468">
                  <c:v>147.98206408204</c:v>
                </c:pt>
                <c:pt idx="21469">
                  <c:v>148.3718774164001</c:v>
                </c:pt>
                <c:pt idx="21470">
                  <c:v>149.01292836796</c:v>
                </c:pt>
                <c:pt idx="21471">
                  <c:v>146.37946303832</c:v>
                </c:pt>
                <c:pt idx="21472">
                  <c:v>146.985856893</c:v>
                </c:pt>
                <c:pt idx="21473">
                  <c:v>147.479641518</c:v>
                </c:pt>
                <c:pt idx="21474">
                  <c:v>148.37429060016</c:v>
                </c:pt>
                <c:pt idx="21475">
                  <c:v>148.96419202224</c:v>
                </c:pt>
                <c:pt idx="21476">
                  <c:v>146.32698876736</c:v>
                </c:pt>
                <c:pt idx="21477">
                  <c:v>147.1077498500401</c:v>
                </c:pt>
                <c:pt idx="21478">
                  <c:v>147.68110964744</c:v>
                </c:pt>
                <c:pt idx="21479">
                  <c:v>147.99257416672</c:v>
                </c:pt>
                <c:pt idx="21480">
                  <c:v>149.04720422232</c:v>
                </c:pt>
                <c:pt idx="21481">
                  <c:v>149.30563787672</c:v>
                </c:pt>
                <c:pt idx="21482">
                  <c:v>146.79500334056</c:v>
                </c:pt>
                <c:pt idx="21483">
                  <c:v>147.70743588576</c:v>
                </c:pt>
                <c:pt idx="21484">
                  <c:v>148.2642048664</c:v>
                </c:pt>
                <c:pt idx="21485">
                  <c:v>148.81045150172</c:v>
                </c:pt>
                <c:pt idx="21486">
                  <c:v>149.85628063576</c:v>
                </c:pt>
                <c:pt idx="21487">
                  <c:v>147.2637556454399</c:v>
                </c:pt>
                <c:pt idx="21488">
                  <c:v>147.62897642588</c:v>
                </c:pt>
                <c:pt idx="21489">
                  <c:v>148.38602122232</c:v>
                </c:pt>
                <c:pt idx="21490">
                  <c:v>148.94279020296</c:v>
                </c:pt>
                <c:pt idx="21491">
                  <c:v>149.8589606734</c:v>
                </c:pt>
                <c:pt idx="21492">
                  <c:v>147.00277349168</c:v>
                </c:pt>
                <c:pt idx="21493">
                  <c:v>147.27281197504</c:v>
                </c:pt>
                <c:pt idx="21494">
                  <c:v>148.2733746537999</c:v>
                </c:pt>
                <c:pt idx="21495">
                  <c:v>148.43690931036</c:v>
                </c:pt>
                <c:pt idx="21496">
                  <c:v>149.22990230888</c:v>
                </c:pt>
                <c:pt idx="21497">
                  <c:v>150.0158030667999</c:v>
                </c:pt>
                <c:pt idx="21498">
                  <c:v>147.1941462992</c:v>
                </c:pt>
                <c:pt idx="21499">
                  <c:v>148.0207635852</c:v>
                </c:pt>
                <c:pt idx="21500">
                  <c:v>148.3424889336</c:v>
                </c:pt>
                <c:pt idx="21501">
                  <c:v>149.1968431734</c:v>
                </c:pt>
                <c:pt idx="21502">
                  <c:v>149.2969754164</c:v>
                </c:pt>
                <c:pt idx="21503">
                  <c:v>146.72549237848</c:v>
                </c:pt>
                <c:pt idx="21504">
                  <c:v>147.446453732</c:v>
                </c:pt>
                <c:pt idx="21505">
                  <c:v>148.0991582972</c:v>
                </c:pt>
                <c:pt idx="21506">
                  <c:v>148.560892557</c:v>
                </c:pt>
                <c:pt idx="21507">
                  <c:v>148.89058319328</c:v>
                </c:pt>
                <c:pt idx="21508">
                  <c:v>149.21874917412</c:v>
                </c:pt>
                <c:pt idx="21509">
                  <c:v>149.97804409704</c:v>
                </c:pt>
                <c:pt idx="21510">
                  <c:v>147.09037210952</c:v>
                </c:pt>
                <c:pt idx="21511">
                  <c:v>147.71611060672</c:v>
                </c:pt>
                <c:pt idx="21512">
                  <c:v>147.99385615692</c:v>
                </c:pt>
                <c:pt idx="21513">
                  <c:v>148.69921038576</c:v>
                </c:pt>
                <c:pt idx="21514">
                  <c:v>149.1689676836</c:v>
                </c:pt>
                <c:pt idx="21515">
                  <c:v>149.5402109638</c:v>
                </c:pt>
                <c:pt idx="21516">
                  <c:v>146.76024785952</c:v>
                </c:pt>
                <c:pt idx="21517">
                  <c:v>147.47253078952</c:v>
                </c:pt>
                <c:pt idx="21518">
                  <c:v>147.87221197328</c:v>
                </c:pt>
                <c:pt idx="21519">
                  <c:v>148.4282468500401</c:v>
                </c:pt>
                <c:pt idx="21520">
                  <c:v>148.72995094432</c:v>
                </c:pt>
                <c:pt idx="21521">
                  <c:v>149.54887342412</c:v>
                </c:pt>
                <c:pt idx="21522">
                  <c:v>147.1071346164</c:v>
                </c:pt>
                <c:pt idx="21523">
                  <c:v>147.42049635952</c:v>
                </c:pt>
                <c:pt idx="21524">
                  <c:v>147.80174232256</c:v>
                </c:pt>
                <c:pt idx="21525">
                  <c:v>148.14665895704</c:v>
                </c:pt>
                <c:pt idx="21526">
                  <c:v>148.68373861796</c:v>
                </c:pt>
                <c:pt idx="21527">
                  <c:v>149.24683743672</c:v>
                </c:pt>
                <c:pt idx="21528">
                  <c:v>146.39679158676</c:v>
                </c:pt>
                <c:pt idx="21529">
                  <c:v>146.985856893</c:v>
                </c:pt>
                <c:pt idx="21530">
                  <c:v>147.45362236016</c:v>
                </c:pt>
                <c:pt idx="21531">
                  <c:v>147.8498606964</c:v>
                </c:pt>
                <c:pt idx="21532">
                  <c:v>148.58845793672</c:v>
                </c:pt>
                <c:pt idx="21533">
                  <c:v>148.9398519108</c:v>
                </c:pt>
                <c:pt idx="21534">
                  <c:v>146.3014462324001</c:v>
                </c:pt>
                <c:pt idx="21535">
                  <c:v>146.9242833276</c:v>
                </c:pt>
                <c:pt idx="21536">
                  <c:v>147.4779046132</c:v>
                </c:pt>
                <c:pt idx="21537">
                  <c:v>148.26795879612</c:v>
                </c:pt>
                <c:pt idx="21538">
                  <c:v>148.38261245976</c:v>
                </c:pt>
                <c:pt idx="21539">
                  <c:v>145.9208118752</c:v>
                </c:pt>
                <c:pt idx="21540">
                  <c:v>146.5609529228</c:v>
                </c:pt>
                <c:pt idx="21541">
                  <c:v>147.1232524824</c:v>
                </c:pt>
                <c:pt idx="21542">
                  <c:v>147.8261598164401</c:v>
                </c:pt>
                <c:pt idx="21543">
                  <c:v>147.99390572292</c:v>
                </c:pt>
                <c:pt idx="21544">
                  <c:v>148.3180669809</c:v>
                </c:pt>
                <c:pt idx="21545">
                  <c:v>145.87752595428</c:v>
                </c:pt>
                <c:pt idx="21546">
                  <c:v>146.49947774156</c:v>
                </c:pt>
                <c:pt idx="21547">
                  <c:v>147.07825739836</c:v>
                </c:pt>
                <c:pt idx="21548">
                  <c:v>147.49859682465</c:v>
                </c:pt>
                <c:pt idx="21549">
                  <c:v>148.11966342243</c:v>
                </c:pt>
                <c:pt idx="21550">
                  <c:v>145.54912321326</c:v>
                </c:pt>
                <c:pt idx="21551">
                  <c:v>146.5177193396</c:v>
                </c:pt>
                <c:pt idx="21552">
                  <c:v>146.75861556612</c:v>
                </c:pt>
                <c:pt idx="21553">
                  <c:v>147.1104433125601</c:v>
                </c:pt>
                <c:pt idx="21554">
                  <c:v>147.39172392747</c:v>
                </c:pt>
                <c:pt idx="21555">
                  <c:v>148.39122587752</c:v>
                </c:pt>
                <c:pt idx="21556">
                  <c:v>148.90088810888</c:v>
                </c:pt>
                <c:pt idx="21557">
                  <c:v>145.56426020766</c:v>
                </c:pt>
                <c:pt idx="21558">
                  <c:v>145.7378896974</c:v>
                </c:pt>
                <c:pt idx="21559">
                  <c:v>146.51675709792</c:v>
                </c:pt>
                <c:pt idx="21560">
                  <c:v>146.8085111724301</c:v>
                </c:pt>
                <c:pt idx="21561">
                  <c:v>147.32610163464</c:v>
                </c:pt>
                <c:pt idx="21562">
                  <c:v>147.6156637345491</c:v>
                </c:pt>
                <c:pt idx="21563">
                  <c:v>148.03772428302</c:v>
                </c:pt>
                <c:pt idx="21564">
                  <c:v>145.53186844965</c:v>
                </c:pt>
                <c:pt idx="21565">
                  <c:v>146.04080530701</c:v>
                </c:pt>
                <c:pt idx="21566">
                  <c:v>146.40976148997</c:v>
                </c:pt>
                <c:pt idx="21567">
                  <c:v>146.93520304386</c:v>
                </c:pt>
                <c:pt idx="21568">
                  <c:v>147.52092399858</c:v>
                </c:pt>
                <c:pt idx="21569">
                  <c:v>145.17822446478</c:v>
                </c:pt>
                <c:pt idx="21570">
                  <c:v>145.73892561297</c:v>
                </c:pt>
                <c:pt idx="21571">
                  <c:v>145.8567026271</c:v>
                </c:pt>
                <c:pt idx="21572">
                  <c:v>146.30399519031</c:v>
                </c:pt>
                <c:pt idx="21573">
                  <c:v>146.88025109514</c:v>
                </c:pt>
                <c:pt idx="21574">
                  <c:v>146.98350027675</c:v>
                </c:pt>
                <c:pt idx="21845">
                  <c:v>63.44207127693001</c:v>
                </c:pt>
                <c:pt idx="21846">
                  <c:v>131.19158067</c:v>
                </c:pt>
                <c:pt idx="21847">
                  <c:v>131.50870438176</c:v>
                </c:pt>
                <c:pt idx="21848">
                  <c:v>131.66985611052</c:v>
                </c:pt>
                <c:pt idx="21849">
                  <c:v>132.06336973596</c:v>
                </c:pt>
                <c:pt idx="21850">
                  <c:v>132.5263159038</c:v>
                </c:pt>
                <c:pt idx="21851">
                  <c:v>129.89616798792</c:v>
                </c:pt>
                <c:pt idx="21852">
                  <c:v>130.42757656812</c:v>
                </c:pt>
                <c:pt idx="21853">
                  <c:v>130.8442187364</c:v>
                </c:pt>
                <c:pt idx="21854">
                  <c:v>131.0517359174401</c:v>
                </c:pt>
                <c:pt idx="21855">
                  <c:v>131.26559441688</c:v>
                </c:pt>
                <c:pt idx="21856">
                  <c:v>131.68090869804</c:v>
                </c:pt>
                <c:pt idx="21857">
                  <c:v>132.11160845364</c:v>
                </c:pt>
                <c:pt idx="21858">
                  <c:v>129.65035342248</c:v>
                </c:pt>
                <c:pt idx="21859">
                  <c:v>130.0579983486</c:v>
                </c:pt>
                <c:pt idx="21860">
                  <c:v>130.4349190902</c:v>
                </c:pt>
                <c:pt idx="21861">
                  <c:v>130.95021557304</c:v>
                </c:pt>
                <c:pt idx="21862">
                  <c:v>131.07589567728</c:v>
                </c:pt>
                <c:pt idx="21863">
                  <c:v>131.8543718448</c:v>
                </c:pt>
                <c:pt idx="21864">
                  <c:v>129.72728079468</c:v>
                </c:pt>
                <c:pt idx="21865">
                  <c:v>129.9422459664</c:v>
                </c:pt>
                <c:pt idx="21866">
                  <c:v>130.17119486256</c:v>
                </c:pt>
                <c:pt idx="21867">
                  <c:v>130.39106289552</c:v>
                </c:pt>
                <c:pt idx="21868">
                  <c:v>131.309130696</c:v>
                </c:pt>
                <c:pt idx="21869">
                  <c:v>131.5205546360399</c:v>
                </c:pt>
                <c:pt idx="21870">
                  <c:v>129.12082267284</c:v>
                </c:pt>
                <c:pt idx="21871">
                  <c:v>129.32783917728</c:v>
                </c:pt>
                <c:pt idx="21872">
                  <c:v>129.504183117</c:v>
                </c:pt>
                <c:pt idx="21873">
                  <c:v>129.61030651344</c:v>
                </c:pt>
                <c:pt idx="21874">
                  <c:v>129.8705586408</c:v>
                </c:pt>
                <c:pt idx="21875">
                  <c:v>129.90648709236</c:v>
                </c:pt>
                <c:pt idx="21876">
                  <c:v>130.3068718908</c:v>
                </c:pt>
                <c:pt idx="21877">
                  <c:v>130.38034042572</c:v>
                </c:pt>
                <c:pt idx="21878">
                  <c:v>130.6096003146</c:v>
                </c:pt>
                <c:pt idx="21879">
                  <c:v>131.06468401344</c:v>
                </c:pt>
                <c:pt idx="21880">
                  <c:v>131.08340718264</c:v>
                </c:pt>
                <c:pt idx="21881">
                  <c:v>130.05169121736</c:v>
                </c:pt>
                <c:pt idx="21882">
                  <c:v>128.75252087016</c:v>
                </c:pt>
                <c:pt idx="21883">
                  <c:v>128.85186372432</c:v>
                </c:pt>
                <c:pt idx="21884">
                  <c:v>128.6581597668</c:v>
                </c:pt>
                <c:pt idx="21885">
                  <c:v>128.886681924</c:v>
                </c:pt>
                <c:pt idx="21886">
                  <c:v>129.316005528</c:v>
                </c:pt>
                <c:pt idx="21887">
                  <c:v>129.89886677988</c:v>
                </c:pt>
                <c:pt idx="21888">
                  <c:v>129.90349557984</c:v>
                </c:pt>
                <c:pt idx="21889">
                  <c:v>129.8541263544</c:v>
                </c:pt>
                <c:pt idx="21890">
                  <c:v>130.2315696201599</c:v>
                </c:pt>
                <c:pt idx="21891">
                  <c:v>130.41471955104</c:v>
                </c:pt>
                <c:pt idx="21892">
                  <c:v>130.52916506256</c:v>
                </c:pt>
                <c:pt idx="21893">
                  <c:v>130.5092633454</c:v>
                </c:pt>
                <c:pt idx="21894">
                  <c:v>130.6311202152</c:v>
                </c:pt>
                <c:pt idx="21895">
                  <c:v>130.44310689552</c:v>
                </c:pt>
                <c:pt idx="21896">
                  <c:v>130.7910949884</c:v>
                </c:pt>
                <c:pt idx="21897">
                  <c:v>127.90290160416</c:v>
                </c:pt>
                <c:pt idx="21898">
                  <c:v>128.1858775542</c:v>
                </c:pt>
                <c:pt idx="21899">
                  <c:v>127.825196064</c:v>
                </c:pt>
                <c:pt idx="21900">
                  <c:v>127.84795604004</c:v>
                </c:pt>
                <c:pt idx="21901">
                  <c:v>127.90871086452</c:v>
                </c:pt>
                <c:pt idx="21902">
                  <c:v>128.16911127144</c:v>
                </c:pt>
                <c:pt idx="21903">
                  <c:v>127.94670571296</c:v>
                </c:pt>
                <c:pt idx="21904">
                  <c:v>127.58528649108</c:v>
                </c:pt>
                <c:pt idx="21905">
                  <c:v>127.73951345664</c:v>
                </c:pt>
                <c:pt idx="21906">
                  <c:v>128.06261815632</c:v>
                </c:pt>
                <c:pt idx="21907">
                  <c:v>130.38516670464</c:v>
                </c:pt>
                <c:pt idx="21908">
                  <c:v>130.5595309248</c:v>
                </c:pt>
                <c:pt idx="21909">
                  <c:v>130.36244358528</c:v>
                </c:pt>
                <c:pt idx="21910">
                  <c:v>130.24113070464</c:v>
                </c:pt>
                <c:pt idx="21911">
                  <c:v>129.87853172568</c:v>
                </c:pt>
                <c:pt idx="21912">
                  <c:v>129.90761246592</c:v>
                </c:pt>
                <c:pt idx="21913">
                  <c:v>129.73324824576</c:v>
                </c:pt>
                <c:pt idx="21914">
                  <c:v>129.57404813568</c:v>
                </c:pt>
                <c:pt idx="21915">
                  <c:v>129.58680897624</c:v>
                </c:pt>
                <c:pt idx="21916">
                  <c:v>128.685241854</c:v>
                </c:pt>
                <c:pt idx="21917">
                  <c:v>128.8387040256</c:v>
                </c:pt>
                <c:pt idx="21918">
                  <c:v>128.33457739416</c:v>
                </c:pt>
                <c:pt idx="21919">
                  <c:v>128.00155410204</c:v>
                </c:pt>
                <c:pt idx="21920">
                  <c:v>127.506462018</c:v>
                </c:pt>
                <c:pt idx="21921">
                  <c:v>130.030239846</c:v>
                </c:pt>
                <c:pt idx="21922">
                  <c:v>129.93149701644</c:v>
                </c:pt>
                <c:pt idx="21923">
                  <c:v>129.6136132383591</c:v>
                </c:pt>
                <c:pt idx="21924">
                  <c:v>129.108367674</c:v>
                </c:pt>
                <c:pt idx="21925">
                  <c:v>128.94001990548</c:v>
                </c:pt>
                <c:pt idx="21926">
                  <c:v>128.450983596</c:v>
                </c:pt>
                <c:pt idx="21927">
                  <c:v>128.088271506</c:v>
                </c:pt>
                <c:pt idx="21928">
                  <c:v>127.94099604588</c:v>
                </c:pt>
                <c:pt idx="21929">
                  <c:v>130.090653576</c:v>
                </c:pt>
                <c:pt idx="21930">
                  <c:v>129.66662454588</c:v>
                </c:pt>
                <c:pt idx="21931">
                  <c:v>128.97029893356</c:v>
                </c:pt>
                <c:pt idx="21932">
                  <c:v>128.148731178</c:v>
                </c:pt>
                <c:pt idx="21933">
                  <c:v>127.695375522</c:v>
                </c:pt>
                <c:pt idx="21934">
                  <c:v>127.03491698328</c:v>
                </c:pt>
                <c:pt idx="21935">
                  <c:v>129.523959006</c:v>
                </c:pt>
                <c:pt idx="21936">
                  <c:v>128.9421495180001</c:v>
                </c:pt>
                <c:pt idx="21937">
                  <c:v>128.2117786272</c:v>
                </c:pt>
                <c:pt idx="21938">
                  <c:v>127.68370909308</c:v>
                </c:pt>
                <c:pt idx="21939">
                  <c:v>127.05000730524</c:v>
                </c:pt>
                <c:pt idx="21940">
                  <c:v>129.07931160456</c:v>
                </c:pt>
                <c:pt idx="21941">
                  <c:v>128.43808758936</c:v>
                </c:pt>
                <c:pt idx="21942">
                  <c:v>127.75159260828</c:v>
                </c:pt>
                <c:pt idx="21943">
                  <c:v>127.140549237</c:v>
                </c:pt>
                <c:pt idx="21944">
                  <c:v>129.2075564076</c:v>
                </c:pt>
                <c:pt idx="21945">
                  <c:v>128.38691081664</c:v>
                </c:pt>
                <c:pt idx="21946">
                  <c:v>127.73922197952</c:v>
                </c:pt>
                <c:pt idx="21947">
                  <c:v>126.8614154622</c:v>
                </c:pt>
                <c:pt idx="21948">
                  <c:v>129.31318866132</c:v>
                </c:pt>
                <c:pt idx="21949">
                  <c:v>128.78346585</c:v>
                </c:pt>
                <c:pt idx="21950">
                  <c:v>127.39530699636</c:v>
                </c:pt>
                <c:pt idx="21951">
                  <c:v>126.85048152768</c:v>
                </c:pt>
                <c:pt idx="21952">
                  <c:v>128.77857389808</c:v>
                </c:pt>
                <c:pt idx="21953">
                  <c:v>128.398104354</c:v>
                </c:pt>
                <c:pt idx="21954">
                  <c:v>127.38194852112</c:v>
                </c:pt>
                <c:pt idx="21955">
                  <c:v>128.7863600628</c:v>
                </c:pt>
                <c:pt idx="21956">
                  <c:v>128.30232055896</c:v>
                </c:pt>
                <c:pt idx="21957">
                  <c:v>127.20445739808</c:v>
                </c:pt>
                <c:pt idx="21958">
                  <c:v>128.96682678336</c:v>
                </c:pt>
                <c:pt idx="21959">
                  <c:v>128.0404449129601</c:v>
                </c:pt>
                <c:pt idx="21960">
                  <c:v>127.1441944944</c:v>
                </c:pt>
                <c:pt idx="21961">
                  <c:v>128.69615900124</c:v>
                </c:pt>
                <c:pt idx="21962">
                  <c:v>127.76374610184</c:v>
                </c:pt>
                <c:pt idx="21963">
                  <c:v>126.83887662624</c:v>
                </c:pt>
                <c:pt idx="21964">
                  <c:v>128.7860838648</c:v>
                </c:pt>
                <c:pt idx="21965">
                  <c:v>127.56071370732</c:v>
                </c:pt>
                <c:pt idx="21966">
                  <c:v>129.16984029816</c:v>
                </c:pt>
                <c:pt idx="21967">
                  <c:v>128.16226746708</c:v>
                </c:pt>
                <c:pt idx="21968">
                  <c:v>127.21485915552</c:v>
                </c:pt>
                <c:pt idx="21969">
                  <c:v>128.9367713616</c:v>
                </c:pt>
                <c:pt idx="21970">
                  <c:v>128.0043584622</c:v>
                </c:pt>
                <c:pt idx="21971">
                  <c:v>127.04940672684</c:v>
                </c:pt>
                <c:pt idx="21972">
                  <c:v>128.7186978372</c:v>
                </c:pt>
                <c:pt idx="21973">
                  <c:v>127.70358158232</c:v>
                </c:pt>
                <c:pt idx="21974">
                  <c:v>126.50384536416</c:v>
                </c:pt>
                <c:pt idx="21975">
                  <c:v>128.1553902288</c:v>
                </c:pt>
                <c:pt idx="21976">
                  <c:v>127.38026586648</c:v>
                </c:pt>
                <c:pt idx="21977">
                  <c:v>128.83099732272</c:v>
                </c:pt>
                <c:pt idx="21978">
                  <c:v>127.6524048096</c:v>
                </c:pt>
                <c:pt idx="21979">
                  <c:v>126.446514657</c:v>
                </c:pt>
                <c:pt idx="21980">
                  <c:v>128.020440285</c:v>
                </c:pt>
                <c:pt idx="21981">
                  <c:v>127.35018360672</c:v>
                </c:pt>
                <c:pt idx="21982">
                  <c:v>128.4775804674</c:v>
                </c:pt>
                <c:pt idx="21983">
                  <c:v>127.55482016112</c:v>
                </c:pt>
                <c:pt idx="21984">
                  <c:v>126.46632685104</c:v>
                </c:pt>
                <c:pt idx="21985">
                  <c:v>127.7506309728</c:v>
                </c:pt>
                <c:pt idx="21986">
                  <c:v>127.0042833372</c:v>
                </c:pt>
                <c:pt idx="21987">
                  <c:v>127.89270530496</c:v>
                </c:pt>
                <c:pt idx="21988">
                  <c:v>126.7479083808</c:v>
                </c:pt>
                <c:pt idx="21989">
                  <c:v>128.5300750338</c:v>
                </c:pt>
                <c:pt idx="21990">
                  <c:v>127.1810284728</c:v>
                </c:pt>
                <c:pt idx="21991">
                  <c:v>128.45386688736</c:v>
                </c:pt>
                <c:pt idx="21992">
                  <c:v>127.3908700338</c:v>
                </c:pt>
                <c:pt idx="21993">
                  <c:v>126.0295669632</c:v>
                </c:pt>
                <c:pt idx="21994">
                  <c:v>127.6456874082</c:v>
                </c:pt>
                <c:pt idx="21995">
                  <c:v>126.4240495344</c:v>
                </c:pt>
                <c:pt idx="21996">
                  <c:v>127.60837130496</c:v>
                </c:pt>
                <c:pt idx="21997">
                  <c:v>126.5589769746</c:v>
                </c:pt>
                <c:pt idx="21998">
                  <c:v>127.9904564094</c:v>
                </c:pt>
                <c:pt idx="21999">
                  <c:v>126.322974684</c:v>
                </c:pt>
                <c:pt idx="22000">
                  <c:v>127.952574672</c:v>
                </c:pt>
                <c:pt idx="22001">
                  <c:v>126.47985080472</c:v>
                </c:pt>
                <c:pt idx="22002">
                  <c:v>127.88519888736</c:v>
                </c:pt>
                <c:pt idx="22003">
                  <c:v>126.44996531328</c:v>
                </c:pt>
                <c:pt idx="22004">
                  <c:v>128.0199049632</c:v>
                </c:pt>
                <c:pt idx="22005">
                  <c:v>126.7479083808</c:v>
                </c:pt>
                <c:pt idx="22006">
                  <c:v>127.71101464824</c:v>
                </c:pt>
                <c:pt idx="22007">
                  <c:v>126.43571689824</c:v>
                </c:pt>
                <c:pt idx="22008">
                  <c:v>128.04107251104</c:v>
                </c:pt>
                <c:pt idx="22009">
                  <c:v>126.71888931756</c:v>
                </c:pt>
                <c:pt idx="22010">
                  <c:v>128.15316581328</c:v>
                </c:pt>
                <c:pt idx="22011">
                  <c:v>126.84587994684</c:v>
                </c:pt>
                <c:pt idx="22012">
                  <c:v>128.2353282054</c:v>
                </c:pt>
                <c:pt idx="22013">
                  <c:v>126.59981654472</c:v>
                </c:pt>
                <c:pt idx="22014">
                  <c:v>128.07095800248</c:v>
                </c:pt>
                <c:pt idx="22015">
                  <c:v>126.73383206328</c:v>
                </c:pt>
                <c:pt idx="22016">
                  <c:v>128.0933948304</c:v>
                </c:pt>
                <c:pt idx="22017">
                  <c:v>126.540143946</c:v>
                </c:pt>
                <c:pt idx="22018">
                  <c:v>127.90490525016</c:v>
                </c:pt>
                <c:pt idx="22019">
                  <c:v>126.65200739664</c:v>
                </c:pt>
                <c:pt idx="22020">
                  <c:v>128.64618558468</c:v>
                </c:pt>
                <c:pt idx="22021">
                  <c:v>127.54104101376</c:v>
                </c:pt>
                <c:pt idx="22022">
                  <c:v>126.05405067972</c:v>
                </c:pt>
                <c:pt idx="22023">
                  <c:v>127.39867070112</c:v>
                </c:pt>
                <c:pt idx="22024">
                  <c:v>126.181041309</c:v>
                </c:pt>
                <c:pt idx="22025">
                  <c:v>127.27099724856</c:v>
                </c:pt>
                <c:pt idx="22026">
                  <c:v>125.98078134888</c:v>
                </c:pt>
                <c:pt idx="22027">
                  <c:v>127.19523148418</c:v>
                </c:pt>
                <c:pt idx="22028">
                  <c:v>126.23434454952</c:v>
                </c:pt>
                <c:pt idx="22029">
                  <c:v>127.4558008267</c:v>
                </c:pt>
                <c:pt idx="22030">
                  <c:v>126.21239253431</c:v>
                </c:pt>
                <c:pt idx="22031">
                  <c:v>127.85271439824</c:v>
                </c:pt>
                <c:pt idx="22032">
                  <c:v>126.46553773295</c:v>
                </c:pt>
                <c:pt idx="22033">
                  <c:v>128.17338660048</c:v>
                </c:pt>
                <c:pt idx="22034">
                  <c:v>126.78572657236</c:v>
                </c:pt>
                <c:pt idx="22035">
                  <c:v>127.05376532793</c:v>
                </c:pt>
                <c:pt idx="22036">
                  <c:v>127.00161524409</c:v>
                </c:pt>
                <c:pt idx="22037">
                  <c:v>128.32691546501</c:v>
                </c:pt>
                <c:pt idx="22038">
                  <c:v>127.06118947181</c:v>
                </c:pt>
                <c:pt idx="22039">
                  <c:v>125.66947461122</c:v>
                </c:pt>
                <c:pt idx="22040">
                  <c:v>127.05206200194</c:v>
                </c:pt>
                <c:pt idx="22041">
                  <c:v>125.84044506425</c:v>
                </c:pt>
                <c:pt idx="22042">
                  <c:v>127.07935886605</c:v>
                </c:pt>
                <c:pt idx="22043">
                  <c:v>126.09317220497</c:v>
                </c:pt>
                <c:pt idx="22044">
                  <c:v>127.383600666</c:v>
                </c:pt>
                <c:pt idx="22045">
                  <c:v>126.2185210637</c:v>
                </c:pt>
                <c:pt idx="22046">
                  <c:v>127.7323755605</c:v>
                </c:pt>
                <c:pt idx="22047">
                  <c:v>127.42855619256</c:v>
                </c:pt>
                <c:pt idx="22048">
                  <c:v>128.8333724382</c:v>
                </c:pt>
                <c:pt idx="22049">
                  <c:v>135.68476517665</c:v>
                </c:pt>
                <c:pt idx="22050">
                  <c:v>144.87728600202</c:v>
                </c:pt>
                <c:pt idx="22051">
                  <c:v>153.24247578772</c:v>
                </c:pt>
                <c:pt idx="22052">
                  <c:v>151.49196623264</c:v>
                </c:pt>
                <c:pt idx="22053">
                  <c:v>153.08275983756</c:v>
                </c:pt>
                <c:pt idx="22054">
                  <c:v>151.536998924</c:v>
                </c:pt>
                <c:pt idx="22055">
                  <c:v>153.2540031884</c:v>
                </c:pt>
                <c:pt idx="22056">
                  <c:v>151.56744177484</c:v>
                </c:pt>
                <c:pt idx="22057">
                  <c:v>149.88490861504</c:v>
                </c:pt>
                <c:pt idx="22058">
                  <c:v>151.52000291108</c:v>
                </c:pt>
                <c:pt idx="22059">
                  <c:v>150.9231224348</c:v>
                </c:pt>
                <c:pt idx="22060">
                  <c:v>148.96514442568</c:v>
                </c:pt>
                <c:pt idx="22061">
                  <c:v>150.79653868664</c:v>
                </c:pt>
                <c:pt idx="22062">
                  <c:v>149.85439624616</c:v>
                </c:pt>
                <c:pt idx="22063">
                  <c:v>151.594154813</c:v>
                </c:pt>
                <c:pt idx="22064">
                  <c:v>150.454441224</c:v>
                </c:pt>
                <c:pt idx="22065">
                  <c:v>149.6552389147201</c:v>
                </c:pt>
                <c:pt idx="22066">
                  <c:v>151.8759241428</c:v>
                </c:pt>
                <c:pt idx="22067">
                  <c:v>150.657652635</c:v>
                </c:pt>
                <c:pt idx="22068">
                  <c:v>149.92064745856</c:v>
                </c:pt>
                <c:pt idx="22069">
                  <c:v>149.46794252064</c:v>
                </c:pt>
                <c:pt idx="22070">
                  <c:v>151.3362314147201</c:v>
                </c:pt>
                <c:pt idx="22071">
                  <c:v>118.23650885632</c:v>
                </c:pt>
                <c:pt idx="22132">
                  <c:v>109.6785331712</c:v>
                </c:pt>
                <c:pt idx="22133">
                  <c:v>131.69985282048</c:v>
                </c:pt>
                <c:pt idx="22134">
                  <c:v>148.45862823136</c:v>
                </c:pt>
                <c:pt idx="22135">
                  <c:v>148.3658034104</c:v>
                </c:pt>
                <c:pt idx="22136">
                  <c:v>148.72293017768</c:v>
                </c:pt>
                <c:pt idx="22137">
                  <c:v>148.82861881572</c:v>
                </c:pt>
                <c:pt idx="22138">
                  <c:v>148.80567404696</c:v>
                </c:pt>
                <c:pt idx="22139">
                  <c:v>148.16631459616</c:v>
                </c:pt>
                <c:pt idx="22140">
                  <c:v>148.7143870728</c:v>
                </c:pt>
                <c:pt idx="22141">
                  <c:v>148.66363982116</c:v>
                </c:pt>
                <c:pt idx="22142">
                  <c:v>148.42111482068</c:v>
                </c:pt>
                <c:pt idx="22143">
                  <c:v>149.85063276664</c:v>
                </c:pt>
                <c:pt idx="22144">
                  <c:v>149.75586523232</c:v>
                </c:pt>
                <c:pt idx="22145">
                  <c:v>150.0197983128</c:v>
                </c:pt>
                <c:pt idx="22146">
                  <c:v>150.23098757136</c:v>
                </c:pt>
                <c:pt idx="22147">
                  <c:v>150.661215874</c:v>
                </c:pt>
                <c:pt idx="22148">
                  <c:v>150.93430288704</c:v>
                </c:pt>
                <c:pt idx="22149">
                  <c:v>151.40962106368</c:v>
                </c:pt>
                <c:pt idx="22150">
                  <c:v>148.22073505268</c:v>
                </c:pt>
                <c:pt idx="22151">
                  <c:v>148.32177890184</c:v>
                </c:pt>
                <c:pt idx="22152">
                  <c:v>148.79342498136</c:v>
                </c:pt>
                <c:pt idx="22153">
                  <c:v>149.0665119944</c:v>
                </c:pt>
                <c:pt idx="22154">
                  <c:v>148.49717594616</c:v>
                </c:pt>
                <c:pt idx="22155">
                  <c:v>148.8459847472</c:v>
                </c:pt>
                <c:pt idx="22156">
                  <c:v>148.55122406464</c:v>
                </c:pt>
                <c:pt idx="22157">
                  <c:v>146.92274319112</c:v>
                </c:pt>
                <c:pt idx="22158">
                  <c:v>146.69104210488</c:v>
                </c:pt>
                <c:pt idx="22159">
                  <c:v>147.89022958476</c:v>
                </c:pt>
                <c:pt idx="22160">
                  <c:v>148.631805643</c:v>
                </c:pt>
                <c:pt idx="22161">
                  <c:v>148.28355745368</c:v>
                </c:pt>
                <c:pt idx="22162">
                  <c:v>148.37368636497</c:v>
                </c:pt>
                <c:pt idx="22163">
                  <c:v>147.85483423276</c:v>
                </c:pt>
                <c:pt idx="22164">
                  <c:v>148.5625581846</c:v>
                </c:pt>
                <c:pt idx="22165">
                  <c:v>148.37455199728</c:v>
                </c:pt>
                <c:pt idx="22166">
                  <c:v>148.9931069422</c:v>
                </c:pt>
                <c:pt idx="22167">
                  <c:v>149.63036328888</c:v>
                </c:pt>
                <c:pt idx="22168">
                  <c:v>149.44117679068</c:v>
                </c:pt>
                <c:pt idx="22169">
                  <c:v>148.94529232324</c:v>
                </c:pt>
                <c:pt idx="22170">
                  <c:v>150.32775590184</c:v>
                </c:pt>
                <c:pt idx="22171">
                  <c:v>151.09200536064</c:v>
                </c:pt>
                <c:pt idx="22172">
                  <c:v>150.91724567624</c:v>
                </c:pt>
                <c:pt idx="22173">
                  <c:v>151.11043462272</c:v>
                </c:pt>
                <c:pt idx="22174">
                  <c:v>148.93049129984</c:v>
                </c:pt>
                <c:pt idx="22175">
                  <c:v>149.11059803044</c:v>
                </c:pt>
                <c:pt idx="22176">
                  <c:v>149.09850057728</c:v>
                </c:pt>
                <c:pt idx="22177">
                  <c:v>149.8682564675601</c:v>
                </c:pt>
                <c:pt idx="22178">
                  <c:v>150.09902103112</c:v>
                </c:pt>
                <c:pt idx="22179">
                  <c:v>150.21429492576</c:v>
                </c:pt>
                <c:pt idx="22180">
                  <c:v>150.02979559392</c:v>
                </c:pt>
                <c:pt idx="22181">
                  <c:v>150.42353521328</c:v>
                </c:pt>
                <c:pt idx="22182">
                  <c:v>147.52122719696</c:v>
                </c:pt>
                <c:pt idx="22183">
                  <c:v>147.576456258</c:v>
                </c:pt>
                <c:pt idx="22184">
                  <c:v>147.42872883392</c:v>
                </c:pt>
                <c:pt idx="22185">
                  <c:v>149.36454595468</c:v>
                </c:pt>
                <c:pt idx="22186">
                  <c:v>149.82888694616</c:v>
                </c:pt>
                <c:pt idx="22187">
                  <c:v>149.22990230888</c:v>
                </c:pt>
                <c:pt idx="22188">
                  <c:v>149.1168996586</c:v>
                </c:pt>
                <c:pt idx="22189">
                  <c:v>147.68722382196</c:v>
                </c:pt>
                <c:pt idx="22190">
                  <c:v>147.65485097</c:v>
                </c:pt>
                <c:pt idx="22191">
                  <c:v>149.30058071996</c:v>
                </c:pt>
                <c:pt idx="22192">
                  <c:v>149.71350155076</c:v>
                </c:pt>
                <c:pt idx="22193">
                  <c:v>149.8900178576</c:v>
                </c:pt>
                <c:pt idx="22194">
                  <c:v>150.4866731038</c:v>
                </c:pt>
                <c:pt idx="22195">
                  <c:v>151.18117875672</c:v>
                </c:pt>
                <c:pt idx="22196">
                  <c:v>151.6914458128</c:v>
                </c:pt>
                <c:pt idx="22197">
                  <c:v>149.25690433024</c:v>
                </c:pt>
                <c:pt idx="22198">
                  <c:v>149.29839549088</c:v>
                </c:pt>
                <c:pt idx="22199">
                  <c:v>149.73826612744</c:v>
                </c:pt>
                <c:pt idx="22200">
                  <c:v>149.86371966</c:v>
                </c:pt>
                <c:pt idx="22201">
                  <c:v>150.70605641768</c:v>
                </c:pt>
                <c:pt idx="22202">
                  <c:v>151.13715424816</c:v>
                </c:pt>
                <c:pt idx="22203">
                  <c:v>151.18073265808</c:v>
                </c:pt>
                <c:pt idx="22204">
                  <c:v>148.3107924216</c:v>
                </c:pt>
                <c:pt idx="22205">
                  <c:v>148.70747974728</c:v>
                </c:pt>
                <c:pt idx="22206">
                  <c:v>149.74865056844</c:v>
                </c:pt>
                <c:pt idx="22207">
                  <c:v>150.39004001416</c:v>
                </c:pt>
                <c:pt idx="22208">
                  <c:v>151.48058404808</c:v>
                </c:pt>
                <c:pt idx="22209">
                  <c:v>148.09420019756</c:v>
                </c:pt>
                <c:pt idx="22210">
                  <c:v>148.45499669752</c:v>
                </c:pt>
                <c:pt idx="22211">
                  <c:v>148.88415244632</c:v>
                </c:pt>
                <c:pt idx="22212">
                  <c:v>149.71483581464</c:v>
                </c:pt>
                <c:pt idx="22213">
                  <c:v>150.1858846998399</c:v>
                </c:pt>
                <c:pt idx="22214">
                  <c:v>148.02409893052</c:v>
                </c:pt>
                <c:pt idx="22215">
                  <c:v>147.6025701722</c:v>
                </c:pt>
                <c:pt idx="22216">
                  <c:v>148.0817313646</c:v>
                </c:pt>
                <c:pt idx="22217">
                  <c:v>149.6443724216</c:v>
                </c:pt>
                <c:pt idx="22218">
                  <c:v>149.53937432452</c:v>
                </c:pt>
                <c:pt idx="22219">
                  <c:v>149.99370044728</c:v>
                </c:pt>
                <c:pt idx="22220">
                  <c:v>147.9388052268</c:v>
                </c:pt>
                <c:pt idx="22221">
                  <c:v>147.4980085766</c:v>
                </c:pt>
                <c:pt idx="22222">
                  <c:v>148.1860219216</c:v>
                </c:pt>
                <c:pt idx="22223">
                  <c:v>149.53032466</c:v>
                </c:pt>
                <c:pt idx="22224">
                  <c:v>149.63610916824</c:v>
                </c:pt>
                <c:pt idx="22225">
                  <c:v>150.19602584392</c:v>
                </c:pt>
                <c:pt idx="22226">
                  <c:v>150.73849499256</c:v>
                </c:pt>
                <c:pt idx="22227">
                  <c:v>147.6102275648</c:v>
                </c:pt>
                <c:pt idx="22228">
                  <c:v>147.9684827874</c:v>
                </c:pt>
                <c:pt idx="22229">
                  <c:v>148.11550034056</c:v>
                </c:pt>
                <c:pt idx="22230">
                  <c:v>147.04820924859</c:v>
                </c:pt>
                <c:pt idx="22231">
                  <c:v>150.03556569248</c:v>
                </c:pt>
                <c:pt idx="22232">
                  <c:v>146.8297588216</c:v>
                </c:pt>
                <c:pt idx="22233">
                  <c:v>145.7254830231</c:v>
                </c:pt>
                <c:pt idx="22234">
                  <c:v>144.99321287475</c:v>
                </c:pt>
                <c:pt idx="22235">
                  <c:v>145.24522280928</c:v>
                </c:pt>
                <c:pt idx="22236">
                  <c:v>141.42084882884</c:v>
                </c:pt>
                <c:pt idx="22237">
                  <c:v>138.107242882</c:v>
                </c:pt>
                <c:pt idx="22238">
                  <c:v>135.39174150205</c:v>
                </c:pt>
                <c:pt idx="22239">
                  <c:v>132.3115731620499</c:v>
                </c:pt>
                <c:pt idx="22240">
                  <c:v>129.14949914496</c:v>
                </c:pt>
                <c:pt idx="22241">
                  <c:v>126.93091521755</c:v>
                </c:pt>
                <c:pt idx="22242">
                  <c:v>121.92784994597</c:v>
                </c:pt>
                <c:pt idx="22243">
                  <c:v>121.13894660255</c:v>
                </c:pt>
                <c:pt idx="22244">
                  <c:v>121.3897805344999</c:v>
                </c:pt>
                <c:pt idx="22245">
                  <c:v>121.67479272596</c:v>
                </c:pt>
                <c:pt idx="22246">
                  <c:v>122.4498673319</c:v>
                </c:pt>
                <c:pt idx="22247">
                  <c:v>122.0559167457</c:v>
                </c:pt>
                <c:pt idx="22248">
                  <c:v>120.9385620928</c:v>
                </c:pt>
                <c:pt idx="22249">
                  <c:v>121.59813756325</c:v>
                </c:pt>
                <c:pt idx="22250">
                  <c:v>121.8267146746</c:v>
                </c:pt>
                <c:pt idx="22251">
                  <c:v>122.4950126308</c:v>
                </c:pt>
                <c:pt idx="22252">
                  <c:v>123.0905736222</c:v>
                </c:pt>
                <c:pt idx="22253">
                  <c:v>120.55931271544</c:v>
                </c:pt>
                <c:pt idx="22254">
                  <c:v>121.5120665234</c:v>
                </c:pt>
                <c:pt idx="22255">
                  <c:v>121.7479332673</c:v>
                </c:pt>
                <c:pt idx="22256">
                  <c:v>93.9208508092</c:v>
                </c:pt>
                <c:pt idx="22258">
                  <c:v>87.26667439769986</c:v>
                </c:pt>
                <c:pt idx="22357">
                  <c:v>105.94554208925</c:v>
                </c:pt>
                <c:pt idx="22358">
                  <c:v>124.29095659615</c:v>
                </c:pt>
                <c:pt idx="22359">
                  <c:v>121.73096573768</c:v>
                </c:pt>
                <c:pt idx="22360">
                  <c:v>122.33056529967</c:v>
                </c:pt>
                <c:pt idx="22361">
                  <c:v>122.87236154882</c:v>
                </c:pt>
                <c:pt idx="22362">
                  <c:v>123.63873435475</c:v>
                </c:pt>
                <c:pt idx="22363">
                  <c:v>124.02825211166</c:v>
                </c:pt>
                <c:pt idx="22364">
                  <c:v>121.96933851791</c:v>
                </c:pt>
                <c:pt idx="22365">
                  <c:v>122.51117869055</c:v>
                </c:pt>
                <c:pt idx="22366">
                  <c:v>122.83634136518</c:v>
                </c:pt>
                <c:pt idx="22367">
                  <c:v>123.39883287362</c:v>
                </c:pt>
                <c:pt idx="22368">
                  <c:v>123.69963615184</c:v>
                </c:pt>
                <c:pt idx="22369">
                  <c:v>121.71846184256</c:v>
                </c:pt>
                <c:pt idx="22370">
                  <c:v>122.46057883007</c:v>
                </c:pt>
                <c:pt idx="22371">
                  <c:v>123.2624173225</c:v>
                </c:pt>
                <c:pt idx="22372">
                  <c:v>126.1928756611</c:v>
                </c:pt>
                <c:pt idx="22373">
                  <c:v>132.80883909579</c:v>
                </c:pt>
                <c:pt idx="22374">
                  <c:v>149.6021464476</c:v>
                </c:pt>
                <c:pt idx="22375">
                  <c:v>150.162919065</c:v>
                </c:pt>
                <c:pt idx="22376">
                  <c:v>150.852000741</c:v>
                </c:pt>
                <c:pt idx="22377">
                  <c:v>151.2861366272</c:v>
                </c:pt>
                <c:pt idx="22378">
                  <c:v>148.68346878464</c:v>
                </c:pt>
                <c:pt idx="22379">
                  <c:v>149.623976404</c:v>
                </c:pt>
                <c:pt idx="22380">
                  <c:v>150.00682284544</c:v>
                </c:pt>
                <c:pt idx="22381">
                  <c:v>150.828614249</c:v>
                </c:pt>
                <c:pt idx="22382">
                  <c:v>151.68314284544</c:v>
                </c:pt>
                <c:pt idx="22383">
                  <c:v>149.1245689241599</c:v>
                </c:pt>
                <c:pt idx="22384">
                  <c:v>149.45417984716</c:v>
                </c:pt>
                <c:pt idx="22385">
                  <c:v>150.2803446272</c:v>
                </c:pt>
                <c:pt idx="22386">
                  <c:v>150.7052483425601</c:v>
                </c:pt>
                <c:pt idx="22387">
                  <c:v>151.54195646976</c:v>
                </c:pt>
                <c:pt idx="22388">
                  <c:v>148.76696264624</c:v>
                </c:pt>
                <c:pt idx="22389">
                  <c:v>149.43655614624</c:v>
                </c:pt>
                <c:pt idx="22390">
                  <c:v>149.8614598616001</c:v>
                </c:pt>
                <c:pt idx="22391">
                  <c:v>150.4421233372</c:v>
                </c:pt>
                <c:pt idx="22392">
                  <c:v>150.96121669208</c:v>
                </c:pt>
                <c:pt idx="22393">
                  <c:v>151.78891846296</c:v>
                </c:pt>
                <c:pt idx="22394">
                  <c:v>149.18987790084</c:v>
                </c:pt>
                <c:pt idx="22395">
                  <c:v>149.63272499088</c:v>
                </c:pt>
                <c:pt idx="22396">
                  <c:v>150.10008732728</c:v>
                </c:pt>
                <c:pt idx="22397">
                  <c:v>150.79414688156</c:v>
                </c:pt>
                <c:pt idx="22398">
                  <c:v>150.58330619344</c:v>
                </c:pt>
                <c:pt idx="22399">
                  <c:v>148.6529357064</c:v>
                </c:pt>
                <c:pt idx="22400">
                  <c:v>149.71189421648</c:v>
                </c:pt>
                <c:pt idx="22401">
                  <c:v>149.8988194856</c:v>
                </c:pt>
                <c:pt idx="22402">
                  <c:v>150.5831060552</c:v>
                </c:pt>
                <c:pt idx="22403">
                  <c:v>150.79414688156</c:v>
                </c:pt>
                <c:pt idx="22404">
                  <c:v>148.3107924216</c:v>
                </c:pt>
                <c:pt idx="22405">
                  <c:v>148.7143870728</c:v>
                </c:pt>
                <c:pt idx="22406">
                  <c:v>149.1455061294</c:v>
                </c:pt>
                <c:pt idx="22407">
                  <c:v>149.87267360384</c:v>
                </c:pt>
                <c:pt idx="22408">
                  <c:v>147.27393742048</c:v>
                </c:pt>
                <c:pt idx="22409">
                  <c:v>147.89508002184</c:v>
                </c:pt>
                <c:pt idx="22410">
                  <c:v>148.56000102184</c:v>
                </c:pt>
                <c:pt idx="22411">
                  <c:v>149.5660604632</c:v>
                </c:pt>
                <c:pt idx="22412">
                  <c:v>149.71279197888</c:v>
                </c:pt>
                <c:pt idx="22413">
                  <c:v>147.3988943242</c:v>
                </c:pt>
                <c:pt idx="22414">
                  <c:v>147.6199971047999</c:v>
                </c:pt>
                <c:pt idx="22415">
                  <c:v>148.526300208</c:v>
                </c:pt>
                <c:pt idx="22416">
                  <c:v>149.29400833568</c:v>
                </c:pt>
                <c:pt idx="22417">
                  <c:v>147.30609062832</c:v>
                </c:pt>
                <c:pt idx="22418">
                  <c:v>142.72685255574</c:v>
                </c:pt>
                <c:pt idx="22419">
                  <c:v>140.24697239938</c:v>
                </c:pt>
                <c:pt idx="22420">
                  <c:v>138.82137747996</c:v>
                </c:pt>
                <c:pt idx="22421">
                  <c:v>138.6103777597</c:v>
                </c:pt>
                <c:pt idx="22422">
                  <c:v>132.55677990157</c:v>
                </c:pt>
                <c:pt idx="22423">
                  <c:v>129.43805909136</c:v>
                </c:pt>
                <c:pt idx="22424">
                  <c:v>130.48293301344</c:v>
                </c:pt>
                <c:pt idx="22425">
                  <c:v>131.75011995084</c:v>
                </c:pt>
                <c:pt idx="22426">
                  <c:v>129.27391660656</c:v>
                </c:pt>
                <c:pt idx="22427">
                  <c:v>126.01139741951</c:v>
                </c:pt>
                <c:pt idx="22428">
                  <c:v>128.45564748972</c:v>
                </c:pt>
                <c:pt idx="22429">
                  <c:v>130.43699795448</c:v>
                </c:pt>
                <c:pt idx="22430">
                  <c:v>129.85254208392</c:v>
                </c:pt>
                <c:pt idx="22431">
                  <c:v>126.24860993184</c:v>
                </c:pt>
                <c:pt idx="22432">
                  <c:v>126.82663237728</c:v>
                </c:pt>
                <c:pt idx="22433">
                  <c:v>129.48384657408</c:v>
                </c:pt>
                <c:pt idx="22434">
                  <c:v>131.81784264432</c:v>
                </c:pt>
                <c:pt idx="22435">
                  <c:v>130.35941061312</c:v>
                </c:pt>
                <c:pt idx="22436">
                  <c:v>124.3130992777</c:v>
                </c:pt>
                <c:pt idx="22437">
                  <c:v>124.07680726044</c:v>
                </c:pt>
                <c:pt idx="22438">
                  <c:v>124.43866734001</c:v>
                </c:pt>
                <c:pt idx="22439">
                  <c:v>126.9012716075</c:v>
                </c:pt>
                <c:pt idx="22440">
                  <c:v>129.0796392366</c:v>
                </c:pt>
                <c:pt idx="22441">
                  <c:v>127.498881588</c:v>
                </c:pt>
                <c:pt idx="22442">
                  <c:v>126.85263427968</c:v>
                </c:pt>
                <c:pt idx="22443">
                  <c:v>128.5135391991599</c:v>
                </c:pt>
                <c:pt idx="22444">
                  <c:v>131.82209892408</c:v>
                </c:pt>
                <c:pt idx="22445">
                  <c:v>131.70331034479</c:v>
                </c:pt>
                <c:pt idx="22446">
                  <c:v>138.5416066335</c:v>
                </c:pt>
                <c:pt idx="22447">
                  <c:v>142.57224840885</c:v>
                </c:pt>
                <c:pt idx="22476">
                  <c:v>131.32216296088</c:v>
                </c:pt>
                <c:pt idx="22477">
                  <c:v>146.24610108372</c:v>
                </c:pt>
                <c:pt idx="22478">
                  <c:v>146.6480543243399</c:v>
                </c:pt>
                <c:pt idx="22479">
                  <c:v>146.13783038871</c:v>
                </c:pt>
                <c:pt idx="22480">
                  <c:v>139.11893951746</c:v>
                </c:pt>
                <c:pt idx="22481">
                  <c:v>136.3581075325001</c:v>
                </c:pt>
                <c:pt idx="22482">
                  <c:v>131.06818588176</c:v>
                </c:pt>
                <c:pt idx="22483">
                  <c:v>125.47780764916</c:v>
                </c:pt>
                <c:pt idx="22484">
                  <c:v>121.75513157874</c:v>
                </c:pt>
                <c:pt idx="22485">
                  <c:v>120.19339643402</c:v>
                </c:pt>
                <c:pt idx="22486">
                  <c:v>117.7476121562</c:v>
                </c:pt>
                <c:pt idx="22487">
                  <c:v>118.3395698356</c:v>
                </c:pt>
                <c:pt idx="22488">
                  <c:v>119.0239540299</c:v>
                </c:pt>
                <c:pt idx="22489">
                  <c:v>119.3322288019</c:v>
                </c:pt>
                <c:pt idx="22490">
                  <c:v>119.46277610586</c:v>
                </c:pt>
                <c:pt idx="22491">
                  <c:v>117.6011072363</c:v>
                </c:pt>
                <c:pt idx="22492">
                  <c:v>117.8605840412</c:v>
                </c:pt>
                <c:pt idx="22493">
                  <c:v>118.5780612721</c:v>
                </c:pt>
                <c:pt idx="22494">
                  <c:v>119.0874554419</c:v>
                </c:pt>
                <c:pt idx="22495">
                  <c:v>119.84256304332</c:v>
                </c:pt>
                <c:pt idx="22496">
                  <c:v>117.5661887454</c:v>
                </c:pt>
                <c:pt idx="22497">
                  <c:v>118.0825835847</c:v>
                </c:pt>
                <c:pt idx="22498">
                  <c:v>118.3969916253</c:v>
                </c:pt>
                <c:pt idx="22499">
                  <c:v>119.0316197991</c:v>
                </c:pt>
                <c:pt idx="22500">
                  <c:v>119.81459602984</c:v>
                </c:pt>
                <c:pt idx="22501">
                  <c:v>117.5173537721</c:v>
                </c:pt>
                <c:pt idx="22502">
                  <c:v>118.19977727126</c:v>
                </c:pt>
                <c:pt idx="22503">
                  <c:v>118.34125436666</c:v>
                </c:pt>
                <c:pt idx="22504">
                  <c:v>119.0804972007</c:v>
                </c:pt>
                <c:pt idx="22505">
                  <c:v>119.18929250384</c:v>
                </c:pt>
                <c:pt idx="22506">
                  <c:v>117.4008363645</c:v>
                </c:pt>
                <c:pt idx="22507">
                  <c:v>118.068624674</c:v>
                </c:pt>
                <c:pt idx="22508">
                  <c:v>118.53618454</c:v>
                </c:pt>
                <c:pt idx="22509">
                  <c:v>119.0525793793</c:v>
                </c:pt>
                <c:pt idx="22510">
                  <c:v>119.4921789956</c:v>
                </c:pt>
                <c:pt idx="22511">
                  <c:v>116.94327459512</c:v>
                </c:pt>
                <c:pt idx="22512">
                  <c:v>117.6028627503</c:v>
                </c:pt>
                <c:pt idx="22513">
                  <c:v>117.86114690892</c:v>
                </c:pt>
                <c:pt idx="22514">
                  <c:v>118.27839618874</c:v>
                </c:pt>
                <c:pt idx="22515">
                  <c:v>118.58983547036</c:v>
                </c:pt>
                <c:pt idx="22516">
                  <c:v>119.27275081556</c:v>
                </c:pt>
                <c:pt idx="22517">
                  <c:v>117.40778234506</c:v>
                </c:pt>
                <c:pt idx="22518">
                  <c:v>117.47227302076</c:v>
                </c:pt>
                <c:pt idx="22519">
                  <c:v>117.92347619858</c:v>
                </c:pt>
                <c:pt idx="22552">
                  <c:v>118.02798143112</c:v>
                </c:pt>
                <c:pt idx="22553">
                  <c:v>118.05169140306</c:v>
                </c:pt>
                <c:pt idx="22554">
                  <c:v>116.08642816503</c:v>
                </c:pt>
                <c:pt idx="22555">
                  <c:v>116.50531904007</c:v>
                </c:pt>
                <c:pt idx="22556">
                  <c:v>116.76292384986</c:v>
                </c:pt>
                <c:pt idx="22557">
                  <c:v>117.19477768617</c:v>
                </c:pt>
                <c:pt idx="22558">
                  <c:v>117.53755984521</c:v>
                </c:pt>
                <c:pt idx="22559">
                  <c:v>117.6346659444</c:v>
                </c:pt>
                <c:pt idx="22560">
                  <c:v>115.52703333525</c:v>
                </c:pt>
                <c:pt idx="22561">
                  <c:v>116.0060426376</c:v>
                </c:pt>
                <c:pt idx="22562">
                  <c:v>116.27574479799</c:v>
                </c:pt>
                <c:pt idx="22563">
                  <c:v>116.68557458091</c:v>
                </c:pt>
                <c:pt idx="22564">
                  <c:v>117.13639564836</c:v>
                </c:pt>
                <c:pt idx="22565">
                  <c:v>117.84681468345</c:v>
                </c:pt>
                <c:pt idx="22566">
                  <c:v>115.32320677899</c:v>
                </c:pt>
                <c:pt idx="22567">
                  <c:v>115.76641747212</c:v>
                </c:pt>
                <c:pt idx="22568">
                  <c:v>116.43285728976</c:v>
                </c:pt>
                <c:pt idx="22569">
                  <c:v>116.28462284712</c:v>
                </c:pt>
                <c:pt idx="22570">
                  <c:v>116.61872021649</c:v>
                </c:pt>
                <c:pt idx="22571">
                  <c:v>114.47547931611</c:v>
                </c:pt>
                <c:pt idx="22572">
                  <c:v>115.11186189885</c:v>
                </c:pt>
                <c:pt idx="22573">
                  <c:v>115.77707979966</c:v>
                </c:pt>
                <c:pt idx="22613">
                  <c:v>83.44638584502</c:v>
                </c:pt>
                <c:pt idx="22614">
                  <c:v>115.21980117069</c:v>
                </c:pt>
                <c:pt idx="22615">
                  <c:v>115.97962025727</c:v>
                </c:pt>
                <c:pt idx="22616">
                  <c:v>116.53773484056</c:v>
                </c:pt>
                <c:pt idx="22617">
                  <c:v>114.59118246543</c:v>
                </c:pt>
                <c:pt idx="22618">
                  <c:v>114.8257745562</c:v>
                </c:pt>
                <c:pt idx="22619">
                  <c:v>115.33529529105</c:v>
                </c:pt>
                <c:pt idx="22620">
                  <c:v>116.03407853499</c:v>
                </c:pt>
                <c:pt idx="22621">
                  <c:v>116.0895306465</c:v>
                </c:pt>
                <c:pt idx="22622">
                  <c:v>114.33661812798</c:v>
                </c:pt>
                <c:pt idx="22623">
                  <c:v>115.26869157354</c:v>
                </c:pt>
                <c:pt idx="22624">
                  <c:v>115.63251080931</c:v>
                </c:pt>
                <c:pt idx="22625">
                  <c:v>115.7369132997</c:v>
                </c:pt>
                <c:pt idx="22626">
                  <c:v>116.71468286148</c:v>
                </c:pt>
                <c:pt idx="22627">
                  <c:v>114.3127548387</c:v>
                </c:pt>
                <c:pt idx="22628">
                  <c:v>115.01599287675</c:v>
                </c:pt>
                <c:pt idx="22629">
                  <c:v>115.2825350067</c:v>
                </c:pt>
                <c:pt idx="22630">
                  <c:v>115.7504374449</c:v>
                </c:pt>
                <c:pt idx="22631">
                  <c:v>116.45628221463</c:v>
                </c:pt>
                <c:pt idx="22632">
                  <c:v>114.23816587935</c:v>
                </c:pt>
                <c:pt idx="22633">
                  <c:v>114.78746058165</c:v>
                </c:pt>
                <c:pt idx="22634">
                  <c:v>115.2825350067</c:v>
                </c:pt>
                <c:pt idx="22635">
                  <c:v>116.02826001321</c:v>
                </c:pt>
                <c:pt idx="22636">
                  <c:v>116.57177633499</c:v>
                </c:pt>
                <c:pt idx="22637">
                  <c:v>114.40095040755</c:v>
                </c:pt>
                <c:pt idx="22638">
                  <c:v>115.17225691728</c:v>
                </c:pt>
                <c:pt idx="22639">
                  <c:v>115.70895759891</c:v>
                </c:pt>
                <c:pt idx="22640">
                  <c:v>116.04207244185</c:v>
                </c:pt>
                <c:pt idx="22641">
                  <c:v>116.4896474301</c:v>
                </c:pt>
                <c:pt idx="22642">
                  <c:v>114.93829191339</c:v>
                </c:pt>
                <c:pt idx="22643">
                  <c:v>115.0587268965</c:v>
                </c:pt>
                <c:pt idx="22644">
                  <c:v>115.76331749247</c:v>
                </c:pt>
                <c:pt idx="22645">
                  <c:v>116.23206830715</c:v>
                </c:pt>
                <c:pt idx="22646">
                  <c:v>114.26866826103</c:v>
                </c:pt>
                <c:pt idx="22647">
                  <c:v>114.81895891605</c:v>
                </c:pt>
                <c:pt idx="22648">
                  <c:v>115.39642951785</c:v>
                </c:pt>
                <c:pt idx="22649">
                  <c:v>115.94676147978</c:v>
                </c:pt>
                <c:pt idx="22650">
                  <c:v>116.45628221463</c:v>
                </c:pt>
                <c:pt idx="22651">
                  <c:v>114.23816587935</c:v>
                </c:pt>
                <c:pt idx="22652">
                  <c:v>114.91408872978</c:v>
                </c:pt>
                <c:pt idx="22653">
                  <c:v>115.50319309056</c:v>
                </c:pt>
                <c:pt idx="22654">
                  <c:v>116.00684939613</c:v>
                </c:pt>
                <c:pt idx="22655">
                  <c:v>116.50371910782</c:v>
                </c:pt>
                <c:pt idx="22656">
                  <c:v>114.52993759383</c:v>
                </c:pt>
                <c:pt idx="22657">
                  <c:v>115.02676592385</c:v>
                </c:pt>
                <c:pt idx="22658">
                  <c:v>115.32170531766</c:v>
                </c:pt>
                <c:pt idx="22659">
                  <c:v>116.23690649619</c:v>
                </c:pt>
                <c:pt idx="22660">
                  <c:v>116.77554989118</c:v>
                </c:pt>
                <c:pt idx="22661">
                  <c:v>114.79140369495</c:v>
                </c:pt>
                <c:pt idx="22662">
                  <c:v>115.25505240807</c:v>
                </c:pt>
                <c:pt idx="22663">
                  <c:v>115.50319309056</c:v>
                </c:pt>
                <c:pt idx="22664">
                  <c:v>116.19598899978</c:v>
                </c:pt>
                <c:pt idx="22665">
                  <c:v>116.39480255238</c:v>
                </c:pt>
                <c:pt idx="22666">
                  <c:v>114.46186474668</c:v>
                </c:pt>
                <c:pt idx="22667">
                  <c:v>114.72387040923</c:v>
                </c:pt>
                <c:pt idx="22668">
                  <c:v>115.44873481284</c:v>
                </c:pt>
                <c:pt idx="22669">
                  <c:v>116.02046396556</c:v>
                </c:pt>
                <c:pt idx="22670">
                  <c:v>116.57857854885</c:v>
                </c:pt>
                <c:pt idx="22671">
                  <c:v>114.60479703486</c:v>
                </c:pt>
                <c:pt idx="22672">
                  <c:v>115.11523993431</c:v>
                </c:pt>
                <c:pt idx="22673">
                  <c:v>115.43042510478</c:v>
                </c:pt>
                <c:pt idx="22674">
                  <c:v>115.69621716765</c:v>
                </c:pt>
                <c:pt idx="22675">
                  <c:v>116.48346216141</c:v>
                </c:pt>
                <c:pt idx="22676">
                  <c:v>115.38965518461</c:v>
                </c:pt>
                <c:pt idx="22677">
                  <c:v>114.7671331317</c:v>
                </c:pt>
                <c:pt idx="22678">
                  <c:v>115.54591922514</c:v>
                </c:pt>
                <c:pt idx="22679">
                  <c:v>115.9403527278</c:v>
                </c:pt>
                <c:pt idx="22680">
                  <c:v>116.62613622855</c:v>
                </c:pt>
                <c:pt idx="22681">
                  <c:v>114.46873606215</c:v>
                </c:pt>
                <c:pt idx="22682">
                  <c:v>114.9366797325</c:v>
                </c:pt>
                <c:pt idx="22683">
                  <c:v>115.00638576096</c:v>
                </c:pt>
                <c:pt idx="22684">
                  <c:v>115.57394229441</c:v>
                </c:pt>
                <c:pt idx="22685">
                  <c:v>116.08747516941</c:v>
                </c:pt>
                <c:pt idx="22686">
                  <c:v>114.13473560025</c:v>
                </c:pt>
                <c:pt idx="22687">
                  <c:v>114.41937972447</c:v>
                </c:pt>
                <c:pt idx="22688">
                  <c:v>114.8240863935</c:v>
                </c:pt>
                <c:pt idx="22689">
                  <c:v>115.2624605238</c:v>
                </c:pt>
                <c:pt idx="22690">
                  <c:v>115.57746046959</c:v>
                </c:pt>
                <c:pt idx="22691">
                  <c:v>113.8258728219599</c:v>
                </c:pt>
                <c:pt idx="22692">
                  <c:v>114.12327080373</c:v>
                </c:pt>
                <c:pt idx="22693">
                  <c:v>114.60800069235</c:v>
                </c:pt>
                <c:pt idx="22694">
                  <c:v>114.93629545905</c:v>
                </c:pt>
                <c:pt idx="22695">
                  <c:v>115.5142368198</c:v>
                </c:pt>
                <c:pt idx="22696">
                  <c:v>113.39114546367</c:v>
                </c:pt>
                <c:pt idx="22697">
                  <c:v>113.941193742</c:v>
                </c:pt>
                <c:pt idx="22698">
                  <c:v>114.6674883744</c:v>
                </c:pt>
                <c:pt idx="22699">
                  <c:v>114.79690586733</c:v>
                </c:pt>
                <c:pt idx="22700">
                  <c:v>115.46384907465</c:v>
                </c:pt>
                <c:pt idx="22701">
                  <c:v>112.96876907643</c:v>
                </c:pt>
                <c:pt idx="22702">
                  <c:v>113.4633263424</c:v>
                </c:pt>
                <c:pt idx="22703">
                  <c:v>113.93114639031</c:v>
                </c:pt>
                <c:pt idx="22704">
                  <c:v>114.39226181667</c:v>
                </c:pt>
                <c:pt idx="22705">
                  <c:v>114.62876248131</c:v>
                </c:pt>
                <c:pt idx="22706">
                  <c:v>112.47980416245</c:v>
                </c:pt>
                <c:pt idx="22707">
                  <c:v>112.9459027866</c:v>
                </c:pt>
                <c:pt idx="22708">
                  <c:v>113.3854030614</c:v>
                </c:pt>
                <c:pt idx="22709">
                  <c:v>113.64788724915</c:v>
                </c:pt>
                <c:pt idx="22710">
                  <c:v>114.3508786098</c:v>
                </c:pt>
                <c:pt idx="22711">
                  <c:v>112.4598452793</c:v>
                </c:pt>
                <c:pt idx="22712">
                  <c:v>112.74400106643</c:v>
                </c:pt>
                <c:pt idx="22713">
                  <c:v>113.4719590293</c:v>
                </c:pt>
                <c:pt idx="22714">
                  <c:v>113.59022076504</c:v>
                </c:pt>
                <c:pt idx="22715">
                  <c:v>114.0678681903</c:v>
                </c:pt>
                <c:pt idx="22716">
                  <c:v>111.73750789233</c:v>
                </c:pt>
                <c:pt idx="22717">
                  <c:v>112.19708916387</c:v>
                </c:pt>
                <c:pt idx="22718">
                  <c:v>112.6283109696</c:v>
                </c:pt>
                <c:pt idx="22719">
                  <c:v>113.1191882847</c:v>
                </c:pt>
                <c:pt idx="22720">
                  <c:v>113.46576050262</c:v>
                </c:pt>
                <c:pt idx="22721">
                  <c:v>111.51237246249</c:v>
                </c:pt>
                <c:pt idx="22722">
                  <c:v>111.79440102858</c:v>
                </c:pt>
                <c:pt idx="22723">
                  <c:v>112.27686826164</c:v>
                </c:pt>
                <c:pt idx="22724">
                  <c:v>112.4242551945</c:v>
                </c:pt>
                <c:pt idx="22756">
                  <c:v>95.09335696800002</c:v>
                </c:pt>
                <c:pt idx="22757">
                  <c:v>111.06227754336</c:v>
                </c:pt>
                <c:pt idx="22758">
                  <c:v>111.7431703144</c:v>
                </c:pt>
                <c:pt idx="22759">
                  <c:v>111.99860938604</c:v>
                </c:pt>
                <c:pt idx="22760">
                  <c:v>112.39151125072</c:v>
                </c:pt>
                <c:pt idx="22761">
                  <c:v>110.479513586</c:v>
                </c:pt>
                <c:pt idx="22762">
                  <c:v>111.36106646148</c:v>
                </c:pt>
                <c:pt idx="22763">
                  <c:v>111.88032281404</c:v>
                </c:pt>
                <c:pt idx="22764">
                  <c:v>112.392985562</c:v>
                </c:pt>
                <c:pt idx="22765">
                  <c:v>112.70750574136</c:v>
                </c:pt>
                <c:pt idx="22766">
                  <c:v>110.9535816972</c:v>
                </c:pt>
                <c:pt idx="22767">
                  <c:v>111.62206166757</c:v>
                </c:pt>
                <c:pt idx="22768">
                  <c:v>111.88032281404</c:v>
                </c:pt>
                <c:pt idx="22769">
                  <c:v>112.392985562</c:v>
                </c:pt>
                <c:pt idx="22770">
                  <c:v>113.10363351351</c:v>
                </c:pt>
                <c:pt idx="22771">
                  <c:v>111.02944894359</c:v>
                </c:pt>
                <c:pt idx="22772">
                  <c:v>111.52329288024</c:v>
                </c:pt>
                <c:pt idx="22773">
                  <c:v>112.01057091453</c:v>
                </c:pt>
                <c:pt idx="22774">
                  <c:v>112.37324470944</c:v>
                </c:pt>
                <c:pt idx="22775">
                  <c:v>113.33464888725</c:v>
                </c:pt>
                <c:pt idx="22776">
                  <c:v>111.32911138725</c:v>
                </c:pt>
                <c:pt idx="22777">
                  <c:v>111.80410288875</c:v>
                </c:pt>
                <c:pt idx="22778">
                  <c:v>112.05008643666</c:v>
                </c:pt>
                <c:pt idx="22779">
                  <c:v>112.92461849733</c:v>
                </c:pt>
                <c:pt idx="22780">
                  <c:v>113.44011821961</c:v>
                </c:pt>
                <c:pt idx="22781">
                  <c:v>111.52338994914</c:v>
                </c:pt>
                <c:pt idx="22782">
                  <c:v>111.95301323655</c:v>
                </c:pt>
                <c:pt idx="22783">
                  <c:v>112.32316196916</c:v>
                </c:pt>
                <c:pt idx="22784">
                  <c:v>113.0832307053</c:v>
                </c:pt>
                <c:pt idx="22785">
                  <c:v>113.61858206952</c:v>
                </c:pt>
                <c:pt idx="22786">
                  <c:v>111.65560027704</c:v>
                </c:pt>
                <c:pt idx="22787">
                  <c:v>112.10503502088</c:v>
                </c:pt>
                <c:pt idx="22788">
                  <c:v>112.9401007515</c:v>
                </c:pt>
                <c:pt idx="22789">
                  <c:v>113.1611512998</c:v>
                </c:pt>
                <c:pt idx="22790">
                  <c:v>113.65780199052</c:v>
                </c:pt>
                <c:pt idx="22791">
                  <c:v>112.56769079751</c:v>
                </c:pt>
                <c:pt idx="22792">
                  <c:v>112.34967658236</c:v>
                </c:pt>
                <c:pt idx="22793">
                  <c:v>113.03644671666</c:v>
                </c:pt>
                <c:pt idx="22794">
                  <c:v>113.2518905334</c:v>
                </c:pt>
                <c:pt idx="22795">
                  <c:v>113.8339743321</c:v>
                </c:pt>
                <c:pt idx="22796">
                  <c:v>114.31917468063</c:v>
                </c:pt>
                <c:pt idx="22797">
                  <c:v>112.32527482245</c:v>
                </c:pt>
                <c:pt idx="22798">
                  <c:v>112.79718035007</c:v>
                </c:pt>
                <c:pt idx="22799">
                  <c:v>113.03295199056</c:v>
                </c:pt>
                <c:pt idx="22800">
                  <c:v>113.72765617461</c:v>
                </c:pt>
                <c:pt idx="22801">
                  <c:v>114.07448313522</c:v>
                </c:pt>
                <c:pt idx="22802">
                  <c:v>112.34523725871</c:v>
                </c:pt>
                <c:pt idx="22803">
                  <c:v>112.63492591452</c:v>
                </c:pt>
                <c:pt idx="22804">
                  <c:v>113.5318761633</c:v>
                </c:pt>
                <c:pt idx="22805">
                  <c:v>114.0379330383</c:v>
                </c:pt>
                <c:pt idx="22806">
                  <c:v>114.26599539699</c:v>
                </c:pt>
                <c:pt idx="22807">
                  <c:v>112.4332064454</c:v>
                </c:pt>
                <c:pt idx="22808">
                  <c:v>112.71741142461</c:v>
                </c:pt>
                <c:pt idx="22809">
                  <c:v>113.20261177314</c:v>
                </c:pt>
                <c:pt idx="22810">
                  <c:v>113.63459242824</c:v>
                </c:pt>
                <c:pt idx="22811">
                  <c:v>114.60872618217</c:v>
                </c:pt>
                <c:pt idx="22812">
                  <c:v>112.4265669792</c:v>
                </c:pt>
                <c:pt idx="22813">
                  <c:v>112.91930443725</c:v>
                </c:pt>
                <c:pt idx="22814">
                  <c:v>113.4253208277</c:v>
                </c:pt>
                <c:pt idx="22815">
                  <c:v>114.12177110631</c:v>
                </c:pt>
                <c:pt idx="22816">
                  <c:v>114.4307951115</c:v>
                </c:pt>
                <c:pt idx="22817">
                  <c:v>112.6741687731</c:v>
                </c:pt>
                <c:pt idx="22818">
                  <c:v>113.14782039528</c:v>
                </c:pt>
                <c:pt idx="22819">
                  <c:v>113.61477973131</c:v>
                </c:pt>
                <c:pt idx="22820">
                  <c:v>114.09508308033</c:v>
                </c:pt>
                <c:pt idx="22821">
                  <c:v>114.65545050729</c:v>
                </c:pt>
                <c:pt idx="22822">
                  <c:v>112.96206445488</c:v>
                </c:pt>
                <c:pt idx="22823">
                  <c:v>113.0590975884</c:v>
                </c:pt>
                <c:pt idx="22824">
                  <c:v>113.80155535386</c:v>
                </c:pt>
                <c:pt idx="22825">
                  <c:v>114.36192278082</c:v>
                </c:pt>
                <c:pt idx="22826">
                  <c:v>115.14748664169</c:v>
                </c:pt>
                <c:pt idx="22827">
                  <c:v>112.70619376605</c:v>
                </c:pt>
                <c:pt idx="22828">
                  <c:v>113.4346558356</c:v>
                </c:pt>
                <c:pt idx="22829">
                  <c:v>113.7516263007</c:v>
                </c:pt>
                <c:pt idx="22830">
                  <c:v>114.43529457261</c:v>
                </c:pt>
                <c:pt idx="22831">
                  <c:v>114.8956021818</c:v>
                </c:pt>
                <c:pt idx="22832">
                  <c:v>112.8676366818</c:v>
                </c:pt>
                <c:pt idx="22833">
                  <c:v>113.30790799185</c:v>
                </c:pt>
                <c:pt idx="22834">
                  <c:v>113.39532606165</c:v>
                </c:pt>
                <c:pt idx="22835">
                  <c:v>114.26851468989</c:v>
                </c:pt>
                <c:pt idx="22836">
                  <c:v>114.47075336235</c:v>
                </c:pt>
                <c:pt idx="22837">
                  <c:v>112.5197624133</c:v>
                </c:pt>
                <c:pt idx="22838">
                  <c:v>112.79718035007</c:v>
                </c:pt>
                <c:pt idx="22839">
                  <c:v>113.4719590293</c:v>
                </c:pt>
                <c:pt idx="22840">
                  <c:v>113.9580165366</c:v>
                </c:pt>
                <c:pt idx="22841">
                  <c:v>114.23277854961</c:v>
                </c:pt>
                <c:pt idx="22842">
                  <c:v>112.41988702845</c:v>
                </c:pt>
                <c:pt idx="22843">
                  <c:v>112.65093732006</c:v>
                </c:pt>
                <c:pt idx="22844">
                  <c:v>113.3321253936</c:v>
                </c:pt>
                <c:pt idx="22845">
                  <c:v>113.60800278642</c:v>
                </c:pt>
                <c:pt idx="22846">
                  <c:v>114.12641998233</c:v>
                </c:pt>
                <c:pt idx="22847">
                  <c:v>113.54379514551</c:v>
                </c:pt>
                <c:pt idx="22967">
                  <c:v>96.78416677578</c:v>
                </c:pt>
                <c:pt idx="22968">
                  <c:v>105.11542161015</c:v>
                </c:pt>
                <c:pt idx="22969">
                  <c:v>104.98266346194</c:v>
                </c:pt>
                <c:pt idx="22970">
                  <c:v>101.22699303387</c:v>
                </c:pt>
                <c:pt idx="22971">
                  <c:v>94.98108614684998</c:v>
                </c:pt>
                <c:pt idx="22972">
                  <c:v>85.82175642047989</c:v>
                </c:pt>
                <c:pt idx="23008">
                  <c:v>92.64674045789984</c:v>
                </c:pt>
                <c:pt idx="23009">
                  <c:v>112.78085805306</c:v>
                </c:pt>
                <c:pt idx="23010">
                  <c:v>113.35139705241</c:v>
                </c:pt>
                <c:pt idx="23011">
                  <c:v>114.05994587778</c:v>
                </c:pt>
                <c:pt idx="23012">
                  <c:v>111.91183983171</c:v>
                </c:pt>
                <c:pt idx="23013">
                  <c:v>112.66423214097</c:v>
                </c:pt>
                <c:pt idx="23014">
                  <c:v>112.94671569642</c:v>
                </c:pt>
                <c:pt idx="23015">
                  <c:v>113.69439891744</c:v>
                </c:pt>
                <c:pt idx="23016">
                  <c:v>112.34523725871</c:v>
                </c:pt>
                <c:pt idx="23017">
                  <c:v>111.9914208459</c:v>
                </c:pt>
                <c:pt idx="23018">
                  <c:v>112.48233849603</c:v>
                </c:pt>
                <c:pt idx="23019">
                  <c:v>112.92683052663</c:v>
                </c:pt>
                <c:pt idx="23020">
                  <c:v>113.14790567097</c:v>
                </c:pt>
                <c:pt idx="23021">
                  <c:v>113.92193605176</c:v>
                </c:pt>
                <c:pt idx="23022">
                  <c:v>111.69777100584</c:v>
                </c:pt>
                <c:pt idx="23023">
                  <c:v>112.15468481007</c:v>
                </c:pt>
                <c:pt idx="23024">
                  <c:v>113.09625320586</c:v>
                </c:pt>
                <c:pt idx="23025">
                  <c:v>113.60137558086</c:v>
                </c:pt>
                <c:pt idx="23026">
                  <c:v>113.82904447767</c:v>
                </c:pt>
                <c:pt idx="23027">
                  <c:v>111.9317250015</c:v>
                </c:pt>
                <c:pt idx="23028">
                  <c:v>112.40937242676</c:v>
                </c:pt>
                <c:pt idx="23029">
                  <c:v>112.73737169778</c:v>
                </c:pt>
                <c:pt idx="23030">
                  <c:v>113.46417379629</c:v>
                </c:pt>
                <c:pt idx="23031">
                  <c:v>111.95161017129</c:v>
                </c:pt>
                <c:pt idx="23032">
                  <c:v>112.38948725697</c:v>
                </c:pt>
                <c:pt idx="23033">
                  <c:v>112.88036457207</c:v>
                </c:pt>
                <c:pt idx="23034">
                  <c:v>113.41774817676</c:v>
                </c:pt>
                <c:pt idx="23035">
                  <c:v>113.98824684108</c:v>
                </c:pt>
                <c:pt idx="23036">
                  <c:v>111.5762740803</c:v>
                </c:pt>
                <c:pt idx="23037">
                  <c:v>112.42925759655</c:v>
                </c:pt>
                <c:pt idx="23038">
                  <c:v>116.03231901414</c:v>
                </c:pt>
                <c:pt idx="23039">
                  <c:v>125.50740308201</c:v>
                </c:pt>
                <c:pt idx="23040">
                  <c:v>137.49865950821</c:v>
                </c:pt>
                <c:pt idx="23041">
                  <c:v>138.86059798184</c:v>
                </c:pt>
                <c:pt idx="23042">
                  <c:v>139.46154366452</c:v>
                </c:pt>
                <c:pt idx="23043">
                  <c:v>139.81221017036</c:v>
                </c:pt>
                <c:pt idx="23044">
                  <c:v>138.51274660496</c:v>
                </c:pt>
                <c:pt idx="23045">
                  <c:v>140.85617194012</c:v>
                </c:pt>
                <c:pt idx="23046">
                  <c:v>141.51379588528</c:v>
                </c:pt>
                <c:pt idx="23047">
                  <c:v>138.47286468666</c:v>
                </c:pt>
                <c:pt idx="23048">
                  <c:v>139.11116824612</c:v>
                </c:pt>
                <c:pt idx="23049">
                  <c:v>140.37942206834</c:v>
                </c:pt>
                <c:pt idx="23050">
                  <c:v>141.47542240062</c:v>
                </c:pt>
                <c:pt idx="23051">
                  <c:v>140.22323763084</c:v>
                </c:pt>
                <c:pt idx="23052">
                  <c:v>139.39567289004</c:v>
                </c:pt>
                <c:pt idx="23053">
                  <c:v>138.83293974004</c:v>
                </c:pt>
                <c:pt idx="23054">
                  <c:v>138.95419186922</c:v>
                </c:pt>
                <c:pt idx="23055">
                  <c:v>140.1397383575001</c:v>
                </c:pt>
                <c:pt idx="23056">
                  <c:v>140.7298192965</c:v>
                </c:pt>
                <c:pt idx="23057">
                  <c:v>137.8807732124201</c:v>
                </c:pt>
                <c:pt idx="23058">
                  <c:v>138.7674625022</c:v>
                </c:pt>
                <c:pt idx="23059">
                  <c:v>139.6561928895</c:v>
                </c:pt>
                <c:pt idx="23060">
                  <c:v>140.0849680174</c:v>
                </c:pt>
                <c:pt idx="23061">
                  <c:v>137.9515256945</c:v>
                </c:pt>
                <c:pt idx="23062">
                  <c:v>138.20761780084</c:v>
                </c:pt>
                <c:pt idx="23063">
                  <c:v>138.62783912684</c:v>
                </c:pt>
                <c:pt idx="23113">
                  <c:v>123.96560953434</c:v>
                </c:pt>
                <c:pt idx="23114">
                  <c:v>137.20227065886</c:v>
                </c:pt>
                <c:pt idx="23115">
                  <c:v>132.3151275012</c:v>
                </c:pt>
                <c:pt idx="23116">
                  <c:v>126.5140011612</c:v>
                </c:pt>
                <c:pt idx="23117">
                  <c:v>124.61840371992</c:v>
                </c:pt>
                <c:pt idx="23118">
                  <c:v>122.52528707193</c:v>
                </c:pt>
                <c:pt idx="23119">
                  <c:v>121.21903787522</c:v>
                </c:pt>
                <c:pt idx="23120">
                  <c:v>118.5527001527</c:v>
                </c:pt>
                <c:pt idx="23121">
                  <c:v>119.1299720754</c:v>
                </c:pt>
                <c:pt idx="23122">
                  <c:v>119.23993652122</c:v>
                </c:pt>
                <c:pt idx="23123">
                  <c:v>119.38119232702</c:v>
                </c:pt>
                <c:pt idx="23124">
                  <c:v>119.7433969599</c:v>
                </c:pt>
                <c:pt idx="23125">
                  <c:v>117.6987771829</c:v>
                </c:pt>
                <c:pt idx="23126">
                  <c:v>118.84710625942</c:v>
                </c:pt>
                <c:pt idx="23127">
                  <c:v>119.03093679238</c:v>
                </c:pt>
                <c:pt idx="23128">
                  <c:v>118.73035634694</c:v>
                </c:pt>
                <c:pt idx="23129">
                  <c:v>118.633137121</c:v>
                </c:pt>
                <c:pt idx="23130">
                  <c:v>115.97775685826</c:v>
                </c:pt>
                <c:pt idx="23131">
                  <c:v>116.3336623029</c:v>
                </c:pt>
                <c:pt idx="23132">
                  <c:v>116.56945337367</c:v>
                </c:pt>
                <c:pt idx="23133">
                  <c:v>115.99964050647</c:v>
                </c:pt>
                <c:pt idx="23134">
                  <c:v>113.8258728219599</c:v>
                </c:pt>
                <c:pt idx="23135">
                  <c:v>113.91483670905</c:v>
                </c:pt>
                <c:pt idx="23136">
                  <c:v>113.84423011458</c:v>
                </c:pt>
                <c:pt idx="23137">
                  <c:v>114.33878738055</c:v>
                </c:pt>
                <c:pt idx="23138">
                  <c:v>114.66879452028</c:v>
                </c:pt>
                <c:pt idx="23139">
                  <c:v>112.3999281453</c:v>
                </c:pt>
                <c:pt idx="23140">
                  <c:v>113.1211323693</c:v>
                </c:pt>
                <c:pt idx="23141">
                  <c:v>113.3920425276</c:v>
                </c:pt>
                <c:pt idx="23142">
                  <c:v>114.29872218753</c:v>
                </c:pt>
                <c:pt idx="23143">
                  <c:v>114.6421064943</c:v>
                </c:pt>
                <c:pt idx="23144">
                  <c:v>112.47316469625</c:v>
                </c:pt>
                <c:pt idx="23145">
                  <c:v>112.8859856526</c:v>
                </c:pt>
                <c:pt idx="23146">
                  <c:v>113.39872247835</c:v>
                </c:pt>
                <c:pt idx="23147">
                  <c:v>114.14176684614</c:v>
                </c:pt>
                <c:pt idx="23148">
                  <c:v>114.65545050729</c:v>
                </c:pt>
                <c:pt idx="23149">
                  <c:v>112.68751278609</c:v>
                </c:pt>
                <c:pt idx="23150">
                  <c:v>113.04776057751</c:v>
                </c:pt>
                <c:pt idx="23151">
                  <c:v>113.65711022223</c:v>
                </c:pt>
                <c:pt idx="23152">
                  <c:v>113.95499122359</c:v>
                </c:pt>
                <c:pt idx="23153">
                  <c:v>114.44198685876</c:v>
                </c:pt>
                <c:pt idx="23154">
                  <c:v>112.59414525447</c:v>
                </c:pt>
                <c:pt idx="23155">
                  <c:v>113.01442082469</c:v>
                </c:pt>
                <c:pt idx="23156">
                  <c:v>113.70392067087</c:v>
                </c:pt>
                <c:pt idx="23157">
                  <c:v>113.99502326256</c:v>
                </c:pt>
                <c:pt idx="23158">
                  <c:v>114.73980501738</c:v>
                </c:pt>
                <c:pt idx="23159">
                  <c:v>112.86182020419</c:v>
                </c:pt>
                <c:pt idx="23160">
                  <c:v>113.18785243425</c:v>
                </c:pt>
                <c:pt idx="23161">
                  <c:v>113.76152331489</c:v>
                </c:pt>
                <c:pt idx="23162">
                  <c:v>114.47913745833</c:v>
                </c:pt>
                <c:pt idx="23163">
                  <c:v>114.98039934585</c:v>
                </c:pt>
                <c:pt idx="23164">
                  <c:v>113.04894009654</c:v>
                </c:pt>
                <c:pt idx="23165">
                  <c:v>113.29456397886</c:v>
                </c:pt>
                <c:pt idx="23166">
                  <c:v>113.98458019236</c:v>
                </c:pt>
                <c:pt idx="23167">
                  <c:v>114.08453075535</c:v>
                </c:pt>
                <c:pt idx="23168">
                  <c:v>114.87556588266</c:v>
                </c:pt>
                <c:pt idx="23169">
                  <c:v>113.16925757781</c:v>
                </c:pt>
                <c:pt idx="23170">
                  <c:v>113.46803614773</c:v>
                </c:pt>
                <c:pt idx="23171">
                  <c:v>113.89496344479</c:v>
                </c:pt>
                <c:pt idx="23172">
                  <c:v>115.0211432052</c:v>
                </c:pt>
                <c:pt idx="23173">
                  <c:v>116.13929080014</c:v>
                </c:pt>
                <c:pt idx="23174">
                  <c:v>115.6912520199</c:v>
                </c:pt>
                <c:pt idx="23175">
                  <c:v>118.02108753366</c:v>
                </c:pt>
                <c:pt idx="23176">
                  <c:v>121.2391688455</c:v>
                </c:pt>
                <c:pt idx="23177">
                  <c:v>127.04967013635</c:v>
                </c:pt>
                <c:pt idx="23178">
                  <c:v>136.30667586528</c:v>
                </c:pt>
                <c:pt idx="23179">
                  <c:v>140.1630047617799</c:v>
                </c:pt>
                <c:pt idx="23180">
                  <c:v>141.1276086766</c:v>
                </c:pt>
                <c:pt idx="23181">
                  <c:v>141.1394579882</c:v>
                </c:pt>
                <c:pt idx="23182">
                  <c:v>141.8516986271</c:v>
                </c:pt>
                <c:pt idx="23183">
                  <c:v>142.95404470228</c:v>
                </c:pt>
                <c:pt idx="23184">
                  <c:v>140.50367116548</c:v>
                </c:pt>
                <c:pt idx="23185">
                  <c:v>140.71709853404</c:v>
                </c:pt>
                <c:pt idx="23186">
                  <c:v>141.37392224032</c:v>
                </c:pt>
                <c:pt idx="23187">
                  <c:v>142.22307383312</c:v>
                </c:pt>
                <c:pt idx="23188">
                  <c:v>142.52249889514</c:v>
                </c:pt>
                <c:pt idx="23189">
                  <c:v>140.31227039858</c:v>
                </c:pt>
                <c:pt idx="23190">
                  <c:v>141.07682222214</c:v>
                </c:pt>
                <c:pt idx="23191">
                  <c:v>141.73299912576</c:v>
                </c:pt>
                <c:pt idx="23192">
                  <c:v>142.17839342406</c:v>
                </c:pt>
                <c:pt idx="23193">
                  <c:v>142.65502751738</c:v>
                </c:pt>
                <c:pt idx="23194">
                  <c:v>140.18708475072</c:v>
                </c:pt>
                <c:pt idx="23195">
                  <c:v>140.3983479668</c:v>
                </c:pt>
                <c:pt idx="23196">
                  <c:v>141.2441428356</c:v>
                </c:pt>
                <c:pt idx="23197">
                  <c:v>142.1332715965399</c:v>
                </c:pt>
                <c:pt idx="23198">
                  <c:v>142.93314301392</c:v>
                </c:pt>
                <c:pt idx="23199">
                  <c:v>140.67810624784</c:v>
                </c:pt>
                <c:pt idx="23200">
                  <c:v>141.07534053914</c:v>
                </c:pt>
                <c:pt idx="23201">
                  <c:v>141.57838352014</c:v>
                </c:pt>
                <c:pt idx="23202">
                  <c:v>142.76299435006</c:v>
                </c:pt>
                <c:pt idx="23203">
                  <c:v>140.1795954356</c:v>
                </c:pt>
                <c:pt idx="23204">
                  <c:v>140.3841366193001</c:v>
                </c:pt>
                <c:pt idx="23205">
                  <c:v>140.794652817</c:v>
                </c:pt>
                <c:pt idx="23206">
                  <c:v>141.3891602956</c:v>
                </c:pt>
                <c:pt idx="23207">
                  <c:v>142.4728006618</c:v>
                </c:pt>
                <c:pt idx="23208">
                  <c:v>139.02309142358</c:v>
                </c:pt>
                <c:pt idx="23209">
                  <c:v>137.55081514888</c:v>
                </c:pt>
                <c:pt idx="23210">
                  <c:v>136.33576675565</c:v>
                </c:pt>
                <c:pt idx="23211">
                  <c:v>136.23251433958</c:v>
                </c:pt>
                <c:pt idx="23212">
                  <c:v>134.90430448428</c:v>
                </c:pt>
                <c:pt idx="23213">
                  <c:v>130.2577952364</c:v>
                </c:pt>
                <c:pt idx="23214">
                  <c:v>127.23951859344</c:v>
                </c:pt>
                <c:pt idx="23215">
                  <c:v>123.93991925848</c:v>
                </c:pt>
                <c:pt idx="23216">
                  <c:v>120.48046069748</c:v>
                </c:pt>
                <c:pt idx="23217">
                  <c:v>118.66770592</c:v>
                </c:pt>
                <c:pt idx="23218">
                  <c:v>117.04056845658</c:v>
                </c:pt>
                <c:pt idx="23219">
                  <c:v>113.74012640445</c:v>
                </c:pt>
                <c:pt idx="23220">
                  <c:v>113.61034040766</c:v>
                </c:pt>
                <c:pt idx="23221">
                  <c:v>113.84827967898</c:v>
                </c:pt>
                <c:pt idx="23222">
                  <c:v>114.45910486182</c:v>
                </c:pt>
                <c:pt idx="23223">
                  <c:v>114.92022028818</c:v>
                </c:pt>
                <c:pt idx="23224">
                  <c:v>112.5131229471</c:v>
                </c:pt>
                <c:pt idx="23225">
                  <c:v>113.58500399823</c:v>
                </c:pt>
                <c:pt idx="23226">
                  <c:v>113.68149979626</c:v>
                </c:pt>
                <c:pt idx="23227">
                  <c:v>114.35215598958</c:v>
                </c:pt>
                <c:pt idx="23228">
                  <c:v>114.6595933632</c:v>
                </c:pt>
                <c:pt idx="23229">
                  <c:v>112.507613016</c:v>
                </c:pt>
                <c:pt idx="23230">
                  <c:v>112.7475811242</c:v>
                </c:pt>
                <c:pt idx="23231">
                  <c:v>113.44995773337</c:v>
                </c:pt>
                <c:pt idx="23232">
                  <c:v>113.92444176876</c:v>
                </c:pt>
                <c:pt idx="23233">
                  <c:v>114.36552459861</c:v>
                </c:pt>
                <c:pt idx="23234">
                  <c:v>112.58071716213</c:v>
                </c:pt>
                <c:pt idx="23235">
                  <c:v>113.10964699032</c:v>
                </c:pt>
                <c:pt idx="23236">
                  <c:v>113.38311468822</c:v>
                </c:pt>
                <c:pt idx="23237">
                  <c:v>114.09386437323</c:v>
                </c:pt>
                <c:pt idx="23251">
                  <c:v>89.56520905131</c:v>
                </c:pt>
                <c:pt idx="23252">
                  <c:v>114.71930385561</c:v>
                </c:pt>
                <c:pt idx="23253">
                  <c:v>115.48061039775</c:v>
                </c:pt>
                <c:pt idx="23254">
                  <c:v>113.26369674492</c:v>
                </c:pt>
                <c:pt idx="23255">
                  <c:v>113.56493454504</c:v>
                </c:pt>
                <c:pt idx="23256">
                  <c:v>114.51292123635</c:v>
                </c:pt>
                <c:pt idx="23257">
                  <c:v>114.72599236437</c:v>
                </c:pt>
                <c:pt idx="23258">
                  <c:v>113.05468672485</c:v>
                </c:pt>
                <c:pt idx="23259">
                  <c:v>113.56541609985</c:v>
                </c:pt>
                <c:pt idx="23260">
                  <c:v>114.1298742051</c:v>
                </c:pt>
                <c:pt idx="23261">
                  <c:v>114.91094663946</c:v>
                </c:pt>
                <c:pt idx="23262">
                  <c:v>115.46976545718</c:v>
                </c:pt>
                <c:pt idx="23263">
                  <c:v>113.52409193955</c:v>
                </c:pt>
                <c:pt idx="23264">
                  <c:v>113.8678087482</c:v>
                </c:pt>
                <c:pt idx="23265">
                  <c:v>114.4323077118</c:v>
                </c:pt>
                <c:pt idx="23266">
                  <c:v>96.13356879749983</c:v>
                </c:pt>
                <c:pt idx="23267">
                  <c:v>101.6305694898</c:v>
                </c:pt>
                <c:pt idx="23268">
                  <c:v>109.89625455315</c:v>
                </c:pt>
                <c:pt idx="23269">
                  <c:v>100.59945402735</c:v>
                </c:pt>
                <c:pt idx="23280">
                  <c:v>108.71719403292</c:v>
                </c:pt>
                <c:pt idx="23281">
                  <c:v>115.61114841912</c:v>
                </c:pt>
                <c:pt idx="23282">
                  <c:v>113.58467294235</c:v>
                </c:pt>
                <c:pt idx="23283">
                  <c:v>114.12327080373</c:v>
                </c:pt>
                <c:pt idx="23284">
                  <c:v>114.4323077118</c:v>
                </c:pt>
                <c:pt idx="23285">
                  <c:v>104.52294198366</c:v>
                </c:pt>
                <c:pt idx="23311">
                  <c:v>84.02581014743978</c:v>
                </c:pt>
                <c:pt idx="23312">
                  <c:v>99.14379919923</c:v>
                </c:pt>
                <c:pt idx="23313">
                  <c:v>109.67116047291</c:v>
                </c:pt>
                <c:pt idx="23314">
                  <c:v>115.38896349804</c:v>
                </c:pt>
                <c:pt idx="23315">
                  <c:v>113.61677369283</c:v>
                </c:pt>
                <c:pt idx="23316">
                  <c:v>114.08217200946</c:v>
                </c:pt>
                <c:pt idx="23317">
                  <c:v>114.31176777528</c:v>
                </c:pt>
                <c:pt idx="23318">
                  <c:v>115.06689399177</c:v>
                </c:pt>
                <c:pt idx="23319">
                  <c:v>115.57949236677</c:v>
                </c:pt>
                <c:pt idx="23320">
                  <c:v>113.61677369283</c:v>
                </c:pt>
                <c:pt idx="23321">
                  <c:v>114.41853440829</c:v>
                </c:pt>
                <c:pt idx="23322">
                  <c:v>114.52048570317</c:v>
                </c:pt>
                <c:pt idx="23323">
                  <c:v>115.24896893457</c:v>
                </c:pt>
                <c:pt idx="23324">
                  <c:v>115.73458413111</c:v>
                </c:pt>
                <c:pt idx="23325">
                  <c:v>113.75841487581</c:v>
                </c:pt>
                <c:pt idx="23326">
                  <c:v>114.03575581455</c:v>
                </c:pt>
                <c:pt idx="23327">
                  <c:v>114.60128766231</c:v>
                </c:pt>
                <c:pt idx="23328">
                  <c:v>115.45233770961</c:v>
                </c:pt>
                <c:pt idx="23329">
                  <c:v>115.78855048803</c:v>
                </c:pt>
                <c:pt idx="23330">
                  <c:v>113.84608970187</c:v>
                </c:pt>
                <c:pt idx="23331">
                  <c:v>114.44636290293</c:v>
                </c:pt>
                <c:pt idx="23332">
                  <c:v>114.99943604562</c:v>
                </c:pt>
                <c:pt idx="23333">
                  <c:v>115.57272606822</c:v>
                </c:pt>
                <c:pt idx="23334">
                  <c:v>113.45679790671</c:v>
                </c:pt>
                <c:pt idx="23335">
                  <c:v>114.43878814488</c:v>
                </c:pt>
                <c:pt idx="23336">
                  <c:v>114.79710321504</c:v>
                </c:pt>
                <c:pt idx="23337">
                  <c:v>115.32991846995</c:v>
                </c:pt>
                <c:pt idx="23338">
                  <c:v>116.12802372522</c:v>
                </c:pt>
                <c:pt idx="23339">
                  <c:v>113.94725611716</c:v>
                </c:pt>
                <c:pt idx="23340">
                  <c:v>114.62797365603</c:v>
                </c:pt>
                <c:pt idx="23341">
                  <c:v>115.01292763485</c:v>
                </c:pt>
                <c:pt idx="23342">
                  <c:v>115.41589748442</c:v>
                </c:pt>
                <c:pt idx="23343">
                  <c:v>113.97932001096</c:v>
                </c:pt>
                <c:pt idx="23344">
                  <c:v>114.36545437542</c:v>
                </c:pt>
                <c:pt idx="23345">
                  <c:v>114.93874439802</c:v>
                </c:pt>
                <c:pt idx="23346">
                  <c:v>115.63478566944</c:v>
                </c:pt>
                <c:pt idx="23347">
                  <c:v>113.335594968</c:v>
                </c:pt>
                <c:pt idx="23348">
                  <c:v>114.10238888937</c:v>
                </c:pt>
                <c:pt idx="23349">
                  <c:v>114.71615367966</c:v>
                </c:pt>
                <c:pt idx="23350">
                  <c:v>115.13988552369</c:v>
                </c:pt>
                <c:pt idx="23351">
                  <c:v>115.09948454412</c:v>
                </c:pt>
                <c:pt idx="23352">
                  <c:v>114.2023165266</c:v>
                </c:pt>
                <c:pt idx="23353">
                  <c:v>114.66895362129</c:v>
                </c:pt>
                <c:pt idx="23354">
                  <c:v>115.26922682235</c:v>
                </c:pt>
                <c:pt idx="23355">
                  <c:v>115.82902525572</c:v>
                </c:pt>
                <c:pt idx="23356">
                  <c:v>113.87983917888</c:v>
                </c:pt>
                <c:pt idx="23357">
                  <c:v>114.62123610471</c:v>
                </c:pt>
                <c:pt idx="23358">
                  <c:v>115.14150653103</c:v>
                </c:pt>
                <c:pt idx="23359">
                  <c:v>115.76990643951</c:v>
                </c:pt>
                <c:pt idx="23360">
                  <c:v>113.86445297748</c:v>
                </c:pt>
                <c:pt idx="23361">
                  <c:v>114.43205059356</c:v>
                </c:pt>
                <c:pt idx="23362">
                  <c:v>114.94558346856</c:v>
                </c:pt>
                <c:pt idx="23363">
                  <c:v>115.31642688072</c:v>
                </c:pt>
                <c:pt idx="23572">
                  <c:v>116.3276566311</c:v>
                </c:pt>
                <c:pt idx="23573">
                  <c:v>116.63777218122</c:v>
                </c:pt>
                <c:pt idx="23574">
                  <c:v>117.11592077169</c:v>
                </c:pt>
                <c:pt idx="23575">
                  <c:v>117.6487244082</c:v>
                </c:pt>
                <c:pt idx="23576">
                  <c:v>115.8623356863</c:v>
                </c:pt>
                <c:pt idx="23577">
                  <c:v>115.82777298852</c:v>
                </c:pt>
                <c:pt idx="23578">
                  <c:v>116.56945337367</c:v>
                </c:pt>
                <c:pt idx="23579">
                  <c:v>117.3198753267</c:v>
                </c:pt>
                <c:pt idx="23580">
                  <c:v>117.24556830591</c:v>
                </c:pt>
                <c:pt idx="23581">
                  <c:v>115.64048371575</c:v>
                </c:pt>
                <c:pt idx="23582">
                  <c:v>115.89596881587</c:v>
                </c:pt>
                <c:pt idx="23583">
                  <c:v>116.58992825034</c:v>
                </c:pt>
                <c:pt idx="23584">
                  <c:v>116.55813600387</c:v>
                </c:pt>
                <c:pt idx="23585">
                  <c:v>116.95970372955</c:v>
                </c:pt>
                <c:pt idx="23586">
                  <c:v>115.21013752497</c:v>
                </c:pt>
                <c:pt idx="23587">
                  <c:v>115.5005159301</c:v>
                </c:pt>
                <c:pt idx="23588">
                  <c:v>115.85713051407</c:v>
                </c:pt>
                <c:pt idx="23589">
                  <c:v>116.27231280918</c:v>
                </c:pt>
                <c:pt idx="23590">
                  <c:v>117.05509059867</c:v>
                </c:pt>
                <c:pt idx="23591">
                  <c:v>114.65592054228</c:v>
                </c:pt>
                <c:pt idx="23592">
                  <c:v>115.38748994124</c:v>
                </c:pt>
                <c:pt idx="23593">
                  <c:v>115.97962025727</c:v>
                </c:pt>
                <c:pt idx="23594">
                  <c:v>116.75507041476</c:v>
                </c:pt>
                <c:pt idx="23595">
                  <c:v>114.55716673269</c:v>
                </c:pt>
                <c:pt idx="23596">
                  <c:v>114.66541341765</c:v>
                </c:pt>
                <c:pt idx="23597">
                  <c:v>115.60528167045</c:v>
                </c:pt>
                <c:pt idx="23598">
                  <c:v>115.90599155961</c:v>
                </c:pt>
                <c:pt idx="23599">
                  <c:v>116.47664652126</c:v>
                </c:pt>
                <c:pt idx="23600">
                  <c:v>114.47247655497</c:v>
                </c:pt>
                <c:pt idx="23601">
                  <c:v>114.84613886283</c:v>
                </c:pt>
                <c:pt idx="23602">
                  <c:v>115.36247523783</c:v>
                </c:pt>
                <c:pt idx="23603">
                  <c:v>116.02729194111</c:v>
                </c:pt>
                <c:pt idx="23604">
                  <c:v>116.48327656284</c:v>
                </c:pt>
                <c:pt idx="23605">
                  <c:v>115.96031014626</c:v>
                </c:pt>
                <c:pt idx="23606">
                  <c:v>114.97913562168</c:v>
                </c:pt>
                <c:pt idx="23607">
                  <c:v>115.26057109086</c:v>
                </c:pt>
                <c:pt idx="23608">
                  <c:v>115.94560452453</c:v>
                </c:pt>
                <c:pt idx="23609">
                  <c:v>103.52333198745</c:v>
                </c:pt>
                <c:pt idx="23629">
                  <c:v>112.65130535445</c:v>
                </c:pt>
                <c:pt idx="23630">
                  <c:v>114.55401639531</c:v>
                </c:pt>
                <c:pt idx="23631">
                  <c:v>115.28540136135</c:v>
                </c:pt>
                <c:pt idx="23632">
                  <c:v>116.04595817961</c:v>
                </c:pt>
                <c:pt idx="23633">
                  <c:v>116.35395884409</c:v>
                </c:pt>
                <c:pt idx="23634">
                  <c:v>116.68727045535</c:v>
                </c:pt>
                <c:pt idx="23635">
                  <c:v>114.64233056889</c:v>
                </c:pt>
                <c:pt idx="23636">
                  <c:v>115.33303166352</c:v>
                </c:pt>
                <c:pt idx="23637">
                  <c:v>115.69375568091</c:v>
                </c:pt>
                <c:pt idx="23638">
                  <c:v>116.16339625374</c:v>
                </c:pt>
                <c:pt idx="23639">
                  <c:v>116.42910226785</c:v>
                </c:pt>
                <c:pt idx="23640">
                  <c:v>114.65925531258</c:v>
                </c:pt>
                <c:pt idx="23641">
                  <c:v>115.20371394477</c:v>
                </c:pt>
                <c:pt idx="23642">
                  <c:v>115.68018249315</c:v>
                </c:pt>
                <c:pt idx="23643">
                  <c:v>116.38689585993</c:v>
                </c:pt>
                <c:pt idx="23644">
                  <c:v>116.7078962676</c:v>
                </c:pt>
                <c:pt idx="23645">
                  <c:v>114.73411475361</c:v>
                </c:pt>
                <c:pt idx="23678">
                  <c:v>97.17938562519001</c:v>
                </c:pt>
                <c:pt idx="23679">
                  <c:v>116.51479832763</c:v>
                </c:pt>
                <c:pt idx="23680">
                  <c:v>115.52703333525</c:v>
                </c:pt>
                <c:pt idx="23681">
                  <c:v>116.0128660134</c:v>
                </c:pt>
                <c:pt idx="23682">
                  <c:v>116.60820555195</c:v>
                </c:pt>
                <c:pt idx="23683">
                  <c:v>117.1145915694</c:v>
                </c:pt>
                <c:pt idx="23684">
                  <c:v>117.32764677831</c:v>
                </c:pt>
                <c:pt idx="23685">
                  <c:v>115.59543351705</c:v>
                </c:pt>
                <c:pt idx="23686">
                  <c:v>116.13606123135</c:v>
                </c:pt>
                <c:pt idx="23687">
                  <c:v>116.6698239639</c:v>
                </c:pt>
                <c:pt idx="23688">
                  <c:v>117.2240984298</c:v>
                </c:pt>
                <c:pt idx="23689">
                  <c:v>115.02569751018</c:v>
                </c:pt>
                <c:pt idx="23690">
                  <c:v>115.70494037745</c:v>
                </c:pt>
                <c:pt idx="23691">
                  <c:v>116.2455264858</c:v>
                </c:pt>
                <c:pt idx="23692">
                  <c:v>116.8477310061</c:v>
                </c:pt>
                <c:pt idx="23693">
                  <c:v>117.3951820962</c:v>
                </c:pt>
                <c:pt idx="23694">
                  <c:v>115.62491542473</c:v>
                </c:pt>
                <c:pt idx="23695">
                  <c:v>115.94442422565</c:v>
                </c:pt>
                <c:pt idx="23696">
                  <c:v>116.21427863679</c:v>
                </c:pt>
                <c:pt idx="23697">
                  <c:v>116.72656586544</c:v>
                </c:pt>
                <c:pt idx="23698">
                  <c:v>117.4841356173</c:v>
                </c:pt>
                <c:pt idx="23699">
                  <c:v>115.27845633252</c:v>
                </c:pt>
                <c:pt idx="23700">
                  <c:v>116.0128660134</c:v>
                </c:pt>
                <c:pt idx="23701">
                  <c:v>116.81773398351</c:v>
                </c:pt>
                <c:pt idx="23702">
                  <c:v>117.12827992695</c:v>
                </c:pt>
                <c:pt idx="23703">
                  <c:v>115.19855436</c:v>
                </c:pt>
                <c:pt idx="23704">
                  <c:v>115.510698747</c:v>
                </c:pt>
                <c:pt idx="23705">
                  <c:v>116.00932221414</c:v>
                </c:pt>
                <c:pt idx="23706">
                  <c:v>116.57630602002</c:v>
                </c:pt>
                <c:pt idx="23707">
                  <c:v>117.27198687825</c:v>
                </c:pt>
                <c:pt idx="23708">
                  <c:v>114.98474775684</c:v>
                </c:pt>
                <c:pt idx="23709">
                  <c:v>115.7254521108</c:v>
                </c:pt>
                <c:pt idx="23710">
                  <c:v>115.78005663759</c:v>
                </c:pt>
                <c:pt idx="23711">
                  <c:v>116.2641433707</c:v>
                </c:pt>
                <c:pt idx="23712">
                  <c:v>116.9929469181</c:v>
                </c:pt>
                <c:pt idx="23713">
                  <c:v>114.57078130212</c:v>
                </c:pt>
                <c:pt idx="23714">
                  <c:v>115.26869157354</c:v>
                </c:pt>
                <c:pt idx="23715">
                  <c:v>115.53725020497</c:v>
                </c:pt>
                <c:pt idx="23716">
                  <c:v>116.16339625374</c:v>
                </c:pt>
                <c:pt idx="23717">
                  <c:v>116.84400058023</c:v>
                </c:pt>
                <c:pt idx="23718">
                  <c:v>114.95190648282</c:v>
                </c:pt>
                <c:pt idx="23719">
                  <c:v>115.19262122391</c:v>
                </c:pt>
                <c:pt idx="23720">
                  <c:v>115.90476081624</c:v>
                </c:pt>
                <c:pt idx="23721">
                  <c:v>116.4492608301</c:v>
                </c:pt>
                <c:pt idx="23722">
                  <c:v>117.01416200727</c:v>
                </c:pt>
                <c:pt idx="23723">
                  <c:v>115.04038049328</c:v>
                </c:pt>
                <c:pt idx="23724">
                  <c:v>115.48957852113</c:v>
                </c:pt>
                <c:pt idx="23725">
                  <c:v>115.71577323906</c:v>
                </c:pt>
                <c:pt idx="23726">
                  <c:v>116.19133969389</c:v>
                </c:pt>
                <c:pt idx="23727">
                  <c:v>116.4557546028</c:v>
                </c:pt>
                <c:pt idx="23728">
                  <c:v>114.4484086122</c:v>
                </c:pt>
                <c:pt idx="23729">
                  <c:v>114.9705725598</c:v>
                </c:pt>
                <c:pt idx="23730">
                  <c:v>115.31720358801</c:v>
                </c:pt>
                <c:pt idx="23731">
                  <c:v>116.01494168715</c:v>
                </c:pt>
                <c:pt idx="23732">
                  <c:v>116.36642893128</c:v>
                </c:pt>
                <c:pt idx="23733">
                  <c:v>114.5433250215</c:v>
                </c:pt>
                <c:pt idx="23734">
                  <c:v>114.58746618285</c:v>
                </c:pt>
                <c:pt idx="23735">
                  <c:v>115.5198672621</c:v>
                </c:pt>
                <c:pt idx="23736">
                  <c:v>115.91287449348</c:v>
                </c:pt>
                <c:pt idx="23737">
                  <c:v>114.03782611986</c:v>
                </c:pt>
                <c:pt idx="23738">
                  <c:v>114.39150203775</c:v>
                </c:pt>
                <c:pt idx="23739">
                  <c:v>114.98609094174</c:v>
                </c:pt>
                <c:pt idx="23740">
                  <c:v>115.57394229441</c:v>
                </c:pt>
                <c:pt idx="23741">
                  <c:v>115.93695796956</c:v>
                </c:pt>
                <c:pt idx="23742">
                  <c:v>113.88656446956</c:v>
                </c:pt>
                <c:pt idx="23743">
                  <c:v>114.61320643206</c:v>
                </c:pt>
                <c:pt idx="23744">
                  <c:v>114.66218732274</c:v>
                </c:pt>
                <c:pt idx="23745">
                  <c:v>115.19504358552</c:v>
                </c:pt>
                <c:pt idx="23746">
                  <c:v>115.74135042966</c:v>
                </c:pt>
                <c:pt idx="23747">
                  <c:v>113.71121481744</c:v>
                </c:pt>
                <c:pt idx="23748">
                  <c:v>113.9684208486</c:v>
                </c:pt>
                <c:pt idx="23749">
                  <c:v>114.69593679975</c:v>
                </c:pt>
                <c:pt idx="23750">
                  <c:v>115.22064654972</c:v>
                </c:pt>
                <c:pt idx="23751">
                  <c:v>115.45372560345</c:v>
                </c:pt>
                <c:pt idx="23752">
                  <c:v>113.48476171695</c:v>
                </c:pt>
                <c:pt idx="23753">
                  <c:v>113.49796851969</c:v>
                </c:pt>
                <c:pt idx="23754">
                  <c:v>114.37179649545</c:v>
                </c:pt>
                <c:pt idx="23755">
                  <c:v>114.7750275516</c:v>
                </c:pt>
                <c:pt idx="23756">
                  <c:v>115.2386881074</c:v>
                </c:pt>
                <c:pt idx="23757">
                  <c:v>115.7225326881</c:v>
                </c:pt>
                <c:pt idx="23758">
                  <c:v>113.68635681585</c:v>
                </c:pt>
                <c:pt idx="23759">
                  <c:v>114.16350062715</c:v>
                </c:pt>
                <c:pt idx="23760">
                  <c:v>114.60027638865</c:v>
                </c:pt>
                <c:pt idx="23761">
                  <c:v>114.66297381663</c:v>
                </c:pt>
                <c:pt idx="23762">
                  <c:v>115.43032496367</c:v>
                </c:pt>
                <c:pt idx="23763">
                  <c:v>113.45150517687</c:v>
                </c:pt>
                <c:pt idx="23764">
                  <c:v>113.94788225076</c:v>
                </c:pt>
                <c:pt idx="23765">
                  <c:v>114.23447267205</c:v>
                </c:pt>
                <c:pt idx="23766">
                  <c:v>114.72993984198</c:v>
                </c:pt>
                <c:pt idx="23767">
                  <c:v>115.19862060177</c:v>
                </c:pt>
                <c:pt idx="23768">
                  <c:v>113.23014512712</c:v>
                </c:pt>
                <c:pt idx="23769">
                  <c:v>113.55020198406</c:v>
                </c:pt>
                <c:pt idx="23770">
                  <c:v>114.32822510754</c:v>
                </c:pt>
                <c:pt idx="23771">
                  <c:v>114.89733455094</c:v>
                </c:pt>
                <c:pt idx="23772">
                  <c:v>113.223468879</c:v>
                </c:pt>
                <c:pt idx="23773">
                  <c:v>113.71313190672</c:v>
                </c:pt>
                <c:pt idx="23774">
                  <c:v>114.1960911795</c:v>
                </c:pt>
                <c:pt idx="23775">
                  <c:v>114.48890285955</c:v>
                </c:pt>
                <c:pt idx="23776">
                  <c:v>114.80660742846</c:v>
                </c:pt>
                <c:pt idx="23777">
                  <c:v>112.85515621671</c:v>
                </c:pt>
                <c:pt idx="23778">
                  <c:v>113.31627164307</c:v>
                </c:pt>
                <c:pt idx="23779">
                  <c:v>113.80416492156</c:v>
                </c:pt>
                <c:pt idx="23780">
                  <c:v>114.31205016249</c:v>
                </c:pt>
                <c:pt idx="23781">
                  <c:v>114.61541846832</c:v>
                </c:pt>
                <c:pt idx="23782">
                  <c:v>112.84845159516</c:v>
                </c:pt>
                <c:pt idx="23783">
                  <c:v>113.09444434332</c:v>
                </c:pt>
                <c:pt idx="23784">
                  <c:v>113.84423011458</c:v>
                </c:pt>
                <c:pt idx="23785">
                  <c:v>113.93805765345</c:v>
                </c:pt>
                <c:pt idx="23786">
                  <c:v>115.72559739468</c:v>
                </c:pt>
                <c:pt idx="23787">
                  <c:v>114.81218458281</c:v>
                </c:pt>
                <c:pt idx="23788">
                  <c:v>117.325830934</c:v>
                </c:pt>
                <c:pt idx="23789">
                  <c:v>121.83208505888</c:v>
                </c:pt>
                <c:pt idx="23790">
                  <c:v>127.56931489824</c:v>
                </c:pt>
                <c:pt idx="23791">
                  <c:v>133.58222966795</c:v>
                </c:pt>
                <c:pt idx="23792">
                  <c:v>139.09930445866</c:v>
                </c:pt>
                <c:pt idx="23793">
                  <c:v>139.8924633645</c:v>
                </c:pt>
                <c:pt idx="23794">
                  <c:v>140.7616692489</c:v>
                </c:pt>
                <c:pt idx="23795">
                  <c:v>140.89007143904</c:v>
                </c:pt>
                <c:pt idx="23796">
                  <c:v>141.09980388392</c:v>
                </c:pt>
                <c:pt idx="23797">
                  <c:v>138.8700917912</c:v>
                </c:pt>
                <c:pt idx="23798">
                  <c:v>139.28044908848</c:v>
                </c:pt>
                <c:pt idx="23799">
                  <c:v>139.64782917358</c:v>
                </c:pt>
                <c:pt idx="23800">
                  <c:v>140.6674505929</c:v>
                </c:pt>
                <c:pt idx="23801">
                  <c:v>140.8644184784201</c:v>
                </c:pt>
                <c:pt idx="23802">
                  <c:v>138.771071481</c:v>
                </c:pt>
                <c:pt idx="23803">
                  <c:v>139.10756333236</c:v>
                </c:pt>
                <c:pt idx="23804">
                  <c:v>139.69204132142</c:v>
                </c:pt>
                <c:pt idx="23805">
                  <c:v>140.05880665504</c:v>
                </c:pt>
                <c:pt idx="23806">
                  <c:v>140.57161707876</c:v>
                </c:pt>
                <c:pt idx="23807">
                  <c:v>138.35727091914</c:v>
                </c:pt>
                <c:pt idx="23888">
                  <c:v>98.78161421782</c:v>
                </c:pt>
                <c:pt idx="23889">
                  <c:v>130.4370230891</c:v>
                </c:pt>
                <c:pt idx="23890">
                  <c:v>139.95770546982</c:v>
                </c:pt>
                <c:pt idx="23891">
                  <c:v>137.74186798834</c:v>
                </c:pt>
                <c:pt idx="23892">
                  <c:v>138.13833481588</c:v>
                </c:pt>
                <c:pt idx="23893">
                  <c:v>138.70943971374</c:v>
                </c:pt>
                <c:pt idx="23894">
                  <c:v>138.9258090472</c:v>
                </c:pt>
                <c:pt idx="23895">
                  <c:v>139.1302064768</c:v>
                </c:pt>
                <c:pt idx="23896">
                  <c:v>136.7865851290399</c:v>
                </c:pt>
                <c:pt idx="23897">
                  <c:v>137.48127753024</c:v>
                </c:pt>
                <c:pt idx="23898">
                  <c:v>138.1066377544</c:v>
                </c:pt>
                <c:pt idx="23899">
                  <c:v>138.9258090472</c:v>
                </c:pt>
                <c:pt idx="23900">
                  <c:v>138.7487036961199</c:v>
                </c:pt>
                <c:pt idx="23901">
                  <c:v>136.1643812732</c:v>
                </c:pt>
                <c:pt idx="23902">
                  <c:v>137.0185367341</c:v>
                </c:pt>
                <c:pt idx="23903">
                  <c:v>138.30159370552</c:v>
                </c:pt>
                <c:pt idx="23904">
                  <c:v>139.1372816204</c:v>
                </c:pt>
                <c:pt idx="23905">
                  <c:v>137.7382293231</c:v>
                </c:pt>
                <c:pt idx="23906">
                  <c:v>135.91859114316</c:v>
                </c:pt>
                <c:pt idx="23907">
                  <c:v>136.5543695565</c:v>
                </c:pt>
                <c:pt idx="23908">
                  <c:v>138.02855684856</c:v>
                </c:pt>
                <c:pt idx="23909">
                  <c:v>137.65691394266</c:v>
                </c:pt>
                <c:pt idx="23910">
                  <c:v>138.9427741898</c:v>
                </c:pt>
                <c:pt idx="23911">
                  <c:v>136.2693183754</c:v>
                </c:pt>
                <c:pt idx="23912">
                  <c:v>136.818250345</c:v>
                </c:pt>
                <c:pt idx="23913">
                  <c:v>137.3025905342</c:v>
                </c:pt>
                <c:pt idx="23914">
                  <c:v>138.53010096002</c:v>
                </c:pt>
                <c:pt idx="23915">
                  <c:v>139.1302064768</c:v>
                </c:pt>
                <c:pt idx="23916">
                  <c:v>136.97774008506</c:v>
                </c:pt>
                <c:pt idx="23917">
                  <c:v>137.62744511264</c:v>
                </c:pt>
                <c:pt idx="23918">
                  <c:v>138.22846053338</c:v>
                </c:pt>
                <c:pt idx="23919">
                  <c:v>138.86196861264</c:v>
                </c:pt>
                <c:pt idx="23920">
                  <c:v>139.19509340968</c:v>
                </c:pt>
                <c:pt idx="23921">
                  <c:v>136.56298670658</c:v>
                </c:pt>
                <c:pt idx="23922">
                  <c:v>136.92155064392</c:v>
                </c:pt>
                <c:pt idx="23923">
                  <c:v>137.46320788046</c:v>
                </c:pt>
                <c:pt idx="23924">
                  <c:v>138.25526753766</c:v>
                </c:pt>
                <c:pt idx="23925">
                  <c:v>138.95164597356</c:v>
                </c:pt>
                <c:pt idx="23926">
                  <c:v>136.77844960934</c:v>
                </c:pt>
                <c:pt idx="23927">
                  <c:v>137.39477685934</c:v>
                </c:pt>
                <c:pt idx="23928">
                  <c:v>137.5602431273</c:v>
                </c:pt>
                <c:pt idx="23929">
                  <c:v>138.19087391844</c:v>
                </c:pt>
                <c:pt idx="23930">
                  <c:v>139.0730998867</c:v>
                </c:pt>
                <c:pt idx="23931">
                  <c:v>136.6439231610599</c:v>
                </c:pt>
                <c:pt idx="23932">
                  <c:v>137.21884768382</c:v>
                </c:pt>
                <c:pt idx="23933">
                  <c:v>137.58447736068</c:v>
                </c:pt>
                <c:pt idx="23934">
                  <c:v>138.27979831638</c:v>
                </c:pt>
                <c:pt idx="23935">
                  <c:v>139.35652517164</c:v>
                </c:pt>
                <c:pt idx="23936">
                  <c:v>136.7133132428</c:v>
                </c:pt>
                <c:pt idx="23937">
                  <c:v>137.2864425891</c:v>
                </c:pt>
                <c:pt idx="23938">
                  <c:v>137.9080648526</c:v>
                </c:pt>
                <c:pt idx="23939">
                  <c:v>138.65171760594</c:v>
                </c:pt>
                <c:pt idx="23940">
                  <c:v>138.6951122491199</c:v>
                </c:pt>
                <c:pt idx="23941">
                  <c:v>136.30486335088</c:v>
                </c:pt>
                <c:pt idx="23942">
                  <c:v>137.10957891358</c:v>
                </c:pt>
                <c:pt idx="23943">
                  <c:v>137.5361977612</c:v>
                </c:pt>
                <c:pt idx="23944">
                  <c:v>137.94664256464</c:v>
                </c:pt>
                <c:pt idx="23945">
                  <c:v>138.33055896137</c:v>
                </c:pt>
                <c:pt idx="23946">
                  <c:v>136.15194966338</c:v>
                </c:pt>
                <c:pt idx="23947">
                  <c:v>136.20133399417</c:v>
                </c:pt>
                <c:pt idx="23948">
                  <c:v>137.26256789224</c:v>
                </c:pt>
                <c:pt idx="23949">
                  <c:v>137.82592638318</c:v>
                </c:pt>
                <c:pt idx="23950">
                  <c:v>138.44565497588</c:v>
                </c:pt>
                <c:pt idx="23951">
                  <c:v>136.06343098796</c:v>
                </c:pt>
                <c:pt idx="23952">
                  <c:v>136.36985341184</c:v>
                </c:pt>
                <c:pt idx="23953">
                  <c:v>137.21432056556</c:v>
                </c:pt>
                <c:pt idx="23954">
                  <c:v>137.56720735025</c:v>
                </c:pt>
                <c:pt idx="23955">
                  <c:v>138.58464482044</c:v>
                </c:pt>
                <c:pt idx="23956">
                  <c:v>138.46393228764</c:v>
                </c:pt>
                <c:pt idx="23957">
                  <c:v>136.45777703838</c:v>
                </c:pt>
                <c:pt idx="23958">
                  <c:v>136.86810352258</c:v>
                </c:pt>
                <c:pt idx="23959">
                  <c:v>137.26841049255</c:v>
                </c:pt>
                <c:pt idx="23960">
                  <c:v>138.22610134843</c:v>
                </c:pt>
                <c:pt idx="23961">
                  <c:v>135.9600356114</c:v>
                </c:pt>
                <c:pt idx="23962">
                  <c:v>136.6430652787999</c:v>
                </c:pt>
                <c:pt idx="23963">
                  <c:v>137.0437653762</c:v>
                </c:pt>
                <c:pt idx="23964">
                  <c:v>138.37504128266</c:v>
                </c:pt>
                <c:pt idx="23965">
                  <c:v>136.10204112232</c:v>
                </c:pt>
                <c:pt idx="23966">
                  <c:v>136.85165433576</c:v>
                </c:pt>
                <c:pt idx="23967">
                  <c:v>137.5206508039</c:v>
                </c:pt>
                <c:pt idx="23968">
                  <c:v>138.0607094867</c:v>
                </c:pt>
                <c:pt idx="23969">
                  <c:v>138.7135826057799</c:v>
                </c:pt>
                <c:pt idx="23970">
                  <c:v>136.39221239826</c:v>
                </c:pt>
                <c:pt idx="23971">
                  <c:v>137.02896216828</c:v>
                </c:pt>
                <c:pt idx="23972">
                  <c:v>137.61739089826</c:v>
                </c:pt>
                <c:pt idx="23973">
                  <c:v>137.8420251362</c:v>
                </c:pt>
                <c:pt idx="23974">
                  <c:v>138.34906245776</c:v>
                </c:pt>
                <c:pt idx="23975">
                  <c:v>135.88639363712</c:v>
                </c:pt>
                <c:pt idx="23976">
                  <c:v>136.57046830952</c:v>
                </c:pt>
                <c:pt idx="23977">
                  <c:v>137.19014796984</c:v>
                </c:pt>
                <c:pt idx="23978">
                  <c:v>137.67166496319</c:v>
                </c:pt>
                <c:pt idx="23979">
                  <c:v>135.54029491338</c:v>
                </c:pt>
                <c:pt idx="23980">
                  <c:v>135.84756534714</c:v>
                </c:pt>
                <c:pt idx="23981">
                  <c:v>136.9080615539</c:v>
                </c:pt>
                <c:pt idx="23982">
                  <c:v>137.34306165734</c:v>
                </c:pt>
                <c:pt idx="23983">
                  <c:v>137.80020938772</c:v>
                </c:pt>
                <c:pt idx="23984">
                  <c:v>135.66908493754</c:v>
                </c:pt>
                <c:pt idx="23985">
                  <c:v>136.2404683388</c:v>
                </c:pt>
                <c:pt idx="23986">
                  <c:v>136.7877770091</c:v>
                </c:pt>
                <c:pt idx="23987">
                  <c:v>137.71413099262</c:v>
                </c:pt>
                <c:pt idx="23988">
                  <c:v>138.05130892546</c:v>
                </c:pt>
                <c:pt idx="23989">
                  <c:v>135.7093073539</c:v>
                </c:pt>
                <c:pt idx="23990">
                  <c:v>136.30486335088</c:v>
                </c:pt>
                <c:pt idx="23991">
                  <c:v>136.81190067244</c:v>
                </c:pt>
                <c:pt idx="23992">
                  <c:v>137.54486033106</c:v>
                </c:pt>
                <c:pt idx="23993">
                  <c:v>138.4569968222</c:v>
                </c:pt>
                <c:pt idx="23994">
                  <c:v>135.88440041358</c:v>
                </c:pt>
                <c:pt idx="23995">
                  <c:v>136.40833574732</c:v>
                </c:pt>
                <c:pt idx="23996">
                  <c:v>137.02896216828</c:v>
                </c:pt>
                <c:pt idx="23997">
                  <c:v>137.62542806922</c:v>
                </c:pt>
                <c:pt idx="23998">
                  <c:v>138.27026401734</c:v>
                </c:pt>
                <c:pt idx="23999">
                  <c:v>114.61329236084</c:v>
                </c:pt>
                <c:pt idx="24058">
                  <c:v>90.80285876167989</c:v>
                </c:pt>
                <c:pt idx="24059">
                  <c:v>110.07636088196</c:v>
                </c:pt>
                <c:pt idx="24060">
                  <c:v>111.11570859328</c:v>
                </c:pt>
                <c:pt idx="24061">
                  <c:v>109.17627000144</c:v>
                </c:pt>
                <c:pt idx="24062">
                  <c:v>109.44840039048</c:v>
                </c:pt>
                <c:pt idx="24063">
                  <c:v>110.0000492744</c:v>
                </c:pt>
                <c:pt idx="24064">
                  <c:v>110.0934830192</c:v>
                </c:pt>
                <c:pt idx="24065">
                  <c:v>110.84681601264</c:v>
                </c:pt>
                <c:pt idx="24066">
                  <c:v>109.20868797168</c:v>
                </c:pt>
                <c:pt idx="24067">
                  <c:v>109.48721246624</c:v>
                </c:pt>
                <c:pt idx="24068">
                  <c:v>110.0375488062</c:v>
                </c:pt>
                <c:pt idx="24069">
                  <c:v>110.80434621488</c:v>
                </c:pt>
                <c:pt idx="24070">
                  <c:v>110.22705394192</c:v>
                </c:pt>
                <c:pt idx="24071">
                  <c:v>109.773139759</c:v>
                </c:pt>
                <c:pt idx="24072">
                  <c:v>110.41652472744</c:v>
                </c:pt>
                <c:pt idx="24073">
                  <c:v>111.16584655096</c:v>
                </c:pt>
                <c:pt idx="24074">
                  <c:v>111.44330122992</c:v>
                </c:pt>
                <c:pt idx="24075">
                  <c:v>109.53918518072</c:v>
                </c:pt>
                <c:pt idx="24076">
                  <c:v>109.99409466556</c:v>
                </c:pt>
                <c:pt idx="24077">
                  <c:v>110.46200382212</c:v>
                </c:pt>
                <c:pt idx="24078">
                  <c:v>110.78490332032</c:v>
                </c:pt>
                <c:pt idx="24079">
                  <c:v>111.290852396</c:v>
                </c:pt>
                <c:pt idx="24080">
                  <c:v>109.81156022856</c:v>
                </c:pt>
                <c:pt idx="24081">
                  <c:v>110.31938790888</c:v>
                </c:pt>
                <c:pt idx="24082">
                  <c:v>110.46056586624</c:v>
                </c:pt>
                <c:pt idx="24083">
                  <c:v>111.19634697992</c:v>
                </c:pt>
                <c:pt idx="24084">
                  <c:v>109.5511144608</c:v>
                </c:pt>
                <c:pt idx="24085">
                  <c:v>110.0394255332</c:v>
                </c:pt>
                <c:pt idx="24086">
                  <c:v>110.267048259</c:v>
                </c:pt>
                <c:pt idx="24087">
                  <c:v>110.93144931872</c:v>
                </c:pt>
                <c:pt idx="24088">
                  <c:v>111.42629231872</c:v>
                </c:pt>
                <c:pt idx="24089">
                  <c:v>109.7775527686</c:v>
                </c:pt>
                <c:pt idx="24090">
                  <c:v>110.11103921216</c:v>
                </c:pt>
                <c:pt idx="24091">
                  <c:v>110.62543840752</c:v>
                </c:pt>
                <c:pt idx="24092">
                  <c:v>111.13979801544</c:v>
                </c:pt>
                <c:pt idx="24093">
                  <c:v>111.68673808648</c:v>
                </c:pt>
                <c:pt idx="24094">
                  <c:v>109.9341391342</c:v>
                </c:pt>
                <c:pt idx="24095">
                  <c:v>110.436421235</c:v>
                </c:pt>
                <c:pt idx="24096">
                  <c:v>111.21318100864</c:v>
                </c:pt>
                <c:pt idx="24097">
                  <c:v>111.6497672574</c:v>
                </c:pt>
                <c:pt idx="24098">
                  <c:v>112.2629448694</c:v>
                </c:pt>
                <c:pt idx="24099">
                  <c:v>110.371176916</c:v>
                </c:pt>
                <c:pt idx="24100">
                  <c:v>110.8278078246</c:v>
                </c:pt>
                <c:pt idx="24101">
                  <c:v>111.362731916</c:v>
                </c:pt>
                <c:pt idx="24102">
                  <c:v>111.8780628806</c:v>
                </c:pt>
                <c:pt idx="24103">
                  <c:v>112.4455893004</c:v>
                </c:pt>
                <c:pt idx="24104">
                  <c:v>110.5212190186</c:v>
                </c:pt>
                <c:pt idx="24105">
                  <c:v>111.20662441024</c:v>
                </c:pt>
                <c:pt idx="24106">
                  <c:v>111.55192061</c:v>
                </c:pt>
                <c:pt idx="24107">
                  <c:v>112.23926878976</c:v>
                </c:pt>
                <c:pt idx="24108">
                  <c:v>110.3308615488</c:v>
                </c:pt>
                <c:pt idx="24109">
                  <c:v>110.8275735488</c:v>
                </c:pt>
                <c:pt idx="24110">
                  <c:v>111.29813862912</c:v>
                </c:pt>
                <c:pt idx="24111">
                  <c:v>111.95278609632</c:v>
                </c:pt>
                <c:pt idx="24112">
                  <c:v>112.5224519978</c:v>
                </c:pt>
                <c:pt idx="24113">
                  <c:v>110.64974850072</c:v>
                </c:pt>
                <c:pt idx="24114">
                  <c:v>111.2194144022</c:v>
                </c:pt>
                <c:pt idx="24115">
                  <c:v>111.7170609022</c:v>
                </c:pt>
                <c:pt idx="24116">
                  <c:v>112.20817828012</c:v>
                </c:pt>
                <c:pt idx="24117">
                  <c:v>110.70866984632</c:v>
                </c:pt>
                <c:pt idx="24118">
                  <c:v>110.76763100364</c:v>
                </c:pt>
                <c:pt idx="24119">
                  <c:v>111.47421577976</c:v>
                </c:pt>
                <c:pt idx="24120">
                  <c:v>111.97933816248</c:v>
                </c:pt>
                <c:pt idx="24121">
                  <c:v>112.432009824</c:v>
                </c:pt>
                <c:pt idx="24122">
                  <c:v>110.42456317208</c:v>
                </c:pt>
                <c:pt idx="24123">
                  <c:v>110.94938947592</c:v>
                </c:pt>
                <c:pt idx="24124">
                  <c:v>111.68970769924</c:v>
                </c:pt>
                <c:pt idx="24125">
                  <c:v>111.9858795452</c:v>
                </c:pt>
                <c:pt idx="24126">
                  <c:v>112.74788133444</c:v>
                </c:pt>
                <c:pt idx="24127">
                  <c:v>111.00310526217</c:v>
                </c:pt>
                <c:pt idx="24128">
                  <c:v>111.49694919882</c:v>
                </c:pt>
                <c:pt idx="24129">
                  <c:v>111.79488568292</c:v>
                </c:pt>
                <c:pt idx="24130">
                  <c:v>112.55053631166</c:v>
                </c:pt>
                <c:pt idx="24131">
                  <c:v>112.85961296148</c:v>
                </c:pt>
                <c:pt idx="24132">
                  <c:v>110.99961704568</c:v>
                </c:pt>
                <c:pt idx="24133">
                  <c:v>111.46624444516</c:v>
                </c:pt>
                <c:pt idx="24134">
                  <c:v>111.684138324</c:v>
                </c:pt>
                <c:pt idx="24135">
                  <c:v>112.28111927016</c:v>
                </c:pt>
                <c:pt idx="24136">
                  <c:v>110.61838681608</c:v>
                </c:pt>
                <c:pt idx="24137">
                  <c:v>111.4113522522</c:v>
                </c:pt>
                <c:pt idx="24138">
                  <c:v>111.99083317146</c:v>
                </c:pt>
                <c:pt idx="24139">
                  <c:v>112.82668634925</c:v>
                </c:pt>
                <c:pt idx="24140">
                  <c:v>111.07841919975</c:v>
                </c:pt>
                <c:pt idx="24141">
                  <c:v>111.49038329646</c:v>
                </c:pt>
                <c:pt idx="24142">
                  <c:v>112.03149618496</c:v>
                </c:pt>
                <c:pt idx="24143">
                  <c:v>112.93904555862</c:v>
                </c:pt>
                <c:pt idx="24144">
                  <c:v>111.58949511309</c:v>
                </c:pt>
                <c:pt idx="24145">
                  <c:v>111.47939169312</c:v>
                </c:pt>
                <c:pt idx="24146">
                  <c:v>112.292290827</c:v>
                </c:pt>
                <c:pt idx="24147">
                  <c:v>112.64269916064</c:v>
                </c:pt>
                <c:pt idx="24148">
                  <c:v>113.1629268147</c:v>
                </c:pt>
                <c:pt idx="24149">
                  <c:v>111.69526337541</c:v>
                </c:pt>
                <c:pt idx="24150">
                  <c:v>111.78668965845</c:v>
                </c:pt>
                <c:pt idx="24151">
                  <c:v>112.4901972675</c:v>
                </c:pt>
                <c:pt idx="24152">
                  <c:v>112.99819991625</c:v>
                </c:pt>
                <c:pt idx="24153">
                  <c:v>113.519358891</c:v>
                </c:pt>
                <c:pt idx="24154">
                  <c:v>111.619392885</c:v>
                </c:pt>
                <c:pt idx="24155">
                  <c:v>112.35619445838</c:v>
                </c:pt>
                <c:pt idx="24156">
                  <c:v>112.8915458226</c:v>
                </c:pt>
                <c:pt idx="24157">
                  <c:v>113.34098056644</c:v>
                </c:pt>
                <c:pt idx="24158">
                  <c:v>113.75079239742</c:v>
                </c:pt>
                <c:pt idx="24159">
                  <c:v>111.66556035825</c:v>
                </c:pt>
                <c:pt idx="24160">
                  <c:v>112.173563007</c:v>
                </c:pt>
                <c:pt idx="24161">
                  <c:v>112.66175094525</c:v>
                </c:pt>
                <c:pt idx="24162">
                  <c:v>113.41367615403</c:v>
                </c:pt>
                <c:pt idx="24163">
                  <c:v>112.88605025925</c:v>
                </c:pt>
                <c:pt idx="24164">
                  <c:v>111.784328289</c:v>
                </c:pt>
                <c:pt idx="24165">
                  <c:v>112.44874168791</c:v>
                </c:pt>
                <c:pt idx="24166">
                  <c:v>112.5307585326</c:v>
                </c:pt>
                <c:pt idx="24382">
                  <c:v>51.43918865344</c:v>
                </c:pt>
                <c:pt idx="24383">
                  <c:v>113.85814115175</c:v>
                </c:pt>
                <c:pt idx="24384">
                  <c:v>114.3176003097</c:v>
                </c:pt>
                <c:pt idx="24385">
                  <c:v>112.30005276045</c:v>
                </c:pt>
                <c:pt idx="24386">
                  <c:v>112.7994296847</c:v>
                </c:pt>
                <c:pt idx="24387">
                  <c:v>113.52137164038</c:v>
                </c:pt>
                <c:pt idx="24388">
                  <c:v>113.80486348395</c:v>
                </c:pt>
                <c:pt idx="24389">
                  <c:v>114.13971480324</c:v>
                </c:pt>
                <c:pt idx="24390">
                  <c:v>112.3466504775</c:v>
                </c:pt>
                <c:pt idx="24391">
                  <c:v>112.84602740175</c:v>
                </c:pt>
                <c:pt idx="24392">
                  <c:v>113.3587642275</c:v>
                </c:pt>
                <c:pt idx="24393">
                  <c:v>113.62129760733</c:v>
                </c:pt>
                <c:pt idx="24394">
                  <c:v>113.89382123109</c:v>
                </c:pt>
                <c:pt idx="24395">
                  <c:v>111.87999934644</c:v>
                </c:pt>
                <c:pt idx="24396">
                  <c:v>112.36515928518</c:v>
                </c:pt>
                <c:pt idx="24397">
                  <c:v>112.87690886574</c:v>
                </c:pt>
                <c:pt idx="24398">
                  <c:v>113.6184321312</c:v>
                </c:pt>
                <c:pt idx="24399">
                  <c:v>113.7560784084</c:v>
                </c:pt>
                <c:pt idx="24400">
                  <c:v>111.83221848249</c:v>
                </c:pt>
                <c:pt idx="24401">
                  <c:v>112.27671051309</c:v>
                </c:pt>
                <c:pt idx="24402">
                  <c:v>112.98326743302</c:v>
                </c:pt>
                <c:pt idx="24403">
                  <c:v>113.68502921595</c:v>
                </c:pt>
                <c:pt idx="24404">
                  <c:v>113.95362772029</c:v>
                </c:pt>
                <c:pt idx="24405">
                  <c:v>111.93980583564</c:v>
                </c:pt>
                <c:pt idx="24406">
                  <c:v>112.35186446427</c:v>
                </c:pt>
                <c:pt idx="24407">
                  <c:v>112.44918310137</c:v>
                </c:pt>
                <c:pt idx="24408">
                  <c:v>112.80078355788</c:v>
                </c:pt>
                <c:pt idx="24409">
                  <c:v>112.96250712762</c:v>
                </c:pt>
                <c:pt idx="24410">
                  <c:v>113.59683570996</c:v>
                </c:pt>
                <c:pt idx="24411">
                  <c:v>113.96836167129</c:v>
                </c:pt>
                <c:pt idx="24412">
                  <c:v>111.84548870736</c:v>
                </c:pt>
                <c:pt idx="24413">
                  <c:v>112.15066354434</c:v>
                </c:pt>
                <c:pt idx="24414">
                  <c:v>112.54203434043</c:v>
                </c:pt>
                <c:pt idx="24415">
                  <c:v>113.12284284768</c:v>
                </c:pt>
                <c:pt idx="24416">
                  <c:v>113.2518905334</c:v>
                </c:pt>
                <c:pt idx="24417">
                  <c:v>113.88052641018</c:v>
                </c:pt>
                <c:pt idx="24418">
                  <c:v>113.87629447581</c:v>
                </c:pt>
                <c:pt idx="24419">
                  <c:v>112.31198000154</c:v>
                </c:pt>
                <c:pt idx="24420">
                  <c:v>99.30060868185002</c:v>
                </c:pt>
                <c:pt idx="24447">
                  <c:v>83.78618391327002</c:v>
                </c:pt>
                <c:pt idx="24448">
                  <c:v>107.56654704981</c:v>
                </c:pt>
                <c:pt idx="24449">
                  <c:v>112.89020368665</c:v>
                </c:pt>
                <c:pt idx="24450">
                  <c:v>113.24245582608</c:v>
                </c:pt>
                <c:pt idx="24451">
                  <c:v>113.61467040177</c:v>
                </c:pt>
                <c:pt idx="24452">
                  <c:v>114.04665105687</c:v>
                </c:pt>
                <c:pt idx="24453">
                  <c:v>112.1735385417</c:v>
                </c:pt>
                <c:pt idx="24454">
                  <c:v>112.1241230946</c:v>
                </c:pt>
                <c:pt idx="24455">
                  <c:v>112.75062827199</c:v>
                </c:pt>
                <c:pt idx="24456">
                  <c:v>113.17602213132</c:v>
                </c:pt>
                <c:pt idx="24457">
                  <c:v>113.64788724915</c:v>
                </c:pt>
                <c:pt idx="24458">
                  <c:v>113.94182122155</c:v>
                </c:pt>
                <c:pt idx="24459">
                  <c:v>111.91183983171</c:v>
                </c:pt>
                <c:pt idx="24460">
                  <c:v>112.40937242676</c:v>
                </c:pt>
                <c:pt idx="24461">
                  <c:v>112.62480398286</c:v>
                </c:pt>
                <c:pt idx="24462">
                  <c:v>113.04858358488</c:v>
                </c:pt>
                <c:pt idx="24463">
                  <c:v>113.74942312845</c:v>
                </c:pt>
                <c:pt idx="24464">
                  <c:v>111.51237246249</c:v>
                </c:pt>
                <c:pt idx="24465">
                  <c:v>111.83682997842</c:v>
                </c:pt>
                <c:pt idx="24466">
                  <c:v>102.56645994795</c:v>
                </c:pt>
                <c:pt idx="24467">
                  <c:v>96.87844874207973</c:v>
                </c:pt>
                <c:pt idx="24468">
                  <c:v>94.23640878359987</c:v>
                </c:pt>
                <c:pt idx="24469">
                  <c:v>98.6969142878401</c:v>
                </c:pt>
                <c:pt idx="24470">
                  <c:v>106.59244668768</c:v>
                </c:pt>
                <c:pt idx="24471">
                  <c:v>111.81033872076</c:v>
                </c:pt>
                <c:pt idx="24472">
                  <c:v>112.23411832278</c:v>
                </c:pt>
                <c:pt idx="24473">
                  <c:v>112.58506709637</c:v>
                </c:pt>
                <c:pt idx="24474">
                  <c:v>112.80562920222</c:v>
                </c:pt>
                <c:pt idx="24475">
                  <c:v>113.44591218951</c:v>
                </c:pt>
                <c:pt idx="24476">
                  <c:v>111.21275595684</c:v>
                </c:pt>
                <c:pt idx="24477">
                  <c:v>111.60271614588</c:v>
                </c:pt>
                <c:pt idx="24478">
                  <c:v>111.99926675856</c:v>
                </c:pt>
                <c:pt idx="24479">
                  <c:v>112.46855314434</c:v>
                </c:pt>
                <c:pt idx="24480">
                  <c:v>113.10820904475</c:v>
                </c:pt>
                <c:pt idx="24481">
                  <c:v>113.35420159923</c:v>
                </c:pt>
                <c:pt idx="24482">
                  <c:v>111.42425229597</c:v>
                </c:pt>
                <c:pt idx="24483">
                  <c:v>111.678756795</c:v>
                </c:pt>
                <c:pt idx="24484">
                  <c:v>112.53212484132</c:v>
                </c:pt>
                <c:pt idx="24485">
                  <c:v>112.77918713664</c:v>
                </c:pt>
                <c:pt idx="24486">
                  <c:v>113.22862188048</c:v>
                </c:pt>
                <c:pt idx="24487">
                  <c:v>111.23260759878</c:v>
                </c:pt>
                <c:pt idx="24488">
                  <c:v>111.68204234262</c:v>
                </c:pt>
                <c:pt idx="24489">
                  <c:v>112.03233943329</c:v>
                </c:pt>
                <c:pt idx="24490">
                  <c:v>112.3892269476</c:v>
                </c:pt>
                <c:pt idx="24491">
                  <c:v>92.60516659751988</c:v>
                </c:pt>
                <c:pt idx="24535">
                  <c:v>85.23076151511998</c:v>
                </c:pt>
                <c:pt idx="24536">
                  <c:v>99.30501027767986</c:v>
                </c:pt>
                <c:pt idx="24537">
                  <c:v>110.6628465566</c:v>
                </c:pt>
                <c:pt idx="24538">
                  <c:v>111.2511705836</c:v>
                </c:pt>
                <c:pt idx="24539">
                  <c:v>111.64477036824</c:v>
                </c:pt>
                <c:pt idx="24540">
                  <c:v>111.86766863896</c:v>
                </c:pt>
                <c:pt idx="24541">
                  <c:v>112.31292291544</c:v>
                </c:pt>
                <c:pt idx="24542">
                  <c:v>110.55578969128</c:v>
                </c:pt>
                <c:pt idx="24543">
                  <c:v>111.02812538744</c:v>
                </c:pt>
                <c:pt idx="24544">
                  <c:v>111.21288528012</c:v>
                </c:pt>
                <c:pt idx="24545">
                  <c:v>111.70396284632</c:v>
                </c:pt>
                <c:pt idx="24546">
                  <c:v>112.16231517868</c:v>
                </c:pt>
                <c:pt idx="24547">
                  <c:v>110.39177648552</c:v>
                </c:pt>
                <c:pt idx="24548">
                  <c:v>110.85098952976</c:v>
                </c:pt>
                <c:pt idx="24549">
                  <c:v>111.02955230952</c:v>
                </c:pt>
                <c:pt idx="24550">
                  <c:v>111.2589182496</c:v>
                </c:pt>
                <c:pt idx="24551">
                  <c:v>111.66415576768</c:v>
                </c:pt>
                <c:pt idx="24552">
                  <c:v>111.9107048712</c:v>
                </c:pt>
                <c:pt idx="24553">
                  <c:v>110.38129807276</c:v>
                </c:pt>
                <c:pt idx="24554">
                  <c:v>110.6380282496</c:v>
                </c:pt>
                <c:pt idx="24555">
                  <c:v>110.8865078806</c:v>
                </c:pt>
                <c:pt idx="24556">
                  <c:v>111.60530532992</c:v>
                </c:pt>
                <c:pt idx="24557">
                  <c:v>111.8780628806</c:v>
                </c:pt>
                <c:pt idx="24558">
                  <c:v>109.940643735</c:v>
                </c:pt>
                <c:pt idx="24559">
                  <c:v>110.67073176768</c:v>
                </c:pt>
                <c:pt idx="24560">
                  <c:v>111.10207646848</c:v>
                </c:pt>
                <c:pt idx="24561">
                  <c:v>111.2192340764</c:v>
                </c:pt>
                <c:pt idx="24562">
                  <c:v>111.43278465888</c:v>
                </c:pt>
                <c:pt idx="24563">
                  <c:v>112.29156262912</c:v>
                </c:pt>
                <c:pt idx="24564">
                  <c:v>110.0515392462</c:v>
                </c:pt>
                <c:pt idx="24565">
                  <c:v>110.6380282496</c:v>
                </c:pt>
                <c:pt idx="24566">
                  <c:v>110.873498679</c:v>
                </c:pt>
                <c:pt idx="24567">
                  <c:v>112.82544065865</c:v>
                </c:pt>
                <c:pt idx="24568">
                  <c:v>118.10105656388</c:v>
                </c:pt>
                <c:pt idx="24569">
                  <c:v>123.07166125165</c:v>
                </c:pt>
                <c:pt idx="24570">
                  <c:v>131.9730882999</c:v>
                </c:pt>
                <c:pt idx="24571">
                  <c:v>137.651839297</c:v>
                </c:pt>
                <c:pt idx="24572">
                  <c:v>138.2181474359</c:v>
                </c:pt>
                <c:pt idx="24573">
                  <c:v>138.2786887482</c:v>
                </c:pt>
                <c:pt idx="24574">
                  <c:v>138.76529143862</c:v>
                </c:pt>
                <c:pt idx="24575">
                  <c:v>136.98928283502</c:v>
                </c:pt>
                <c:pt idx="24576">
                  <c:v>136.9082234751</c:v>
                </c:pt>
                <c:pt idx="24577">
                  <c:v>137.26743909536</c:v>
                </c:pt>
                <c:pt idx="24578">
                  <c:v>137.98674685642</c:v>
                </c:pt>
                <c:pt idx="24579">
                  <c:v>138.55445821294</c:v>
                </c:pt>
                <c:pt idx="24580">
                  <c:v>139.0572333304</c:v>
                </c:pt>
                <c:pt idx="24581">
                  <c:v>135.970605932</c:v>
                </c:pt>
                <c:pt idx="24582">
                  <c:v>137.3513068961601</c:v>
                </c:pt>
                <c:pt idx="24583">
                  <c:v>137.89548485496</c:v>
                </c:pt>
                <c:pt idx="24584">
                  <c:v>138.28534737626</c:v>
                </c:pt>
                <c:pt idx="24585">
                  <c:v>137.9075621741999</c:v>
                </c:pt>
                <c:pt idx="24586">
                  <c:v>135.38738122588</c:v>
                </c:pt>
                <c:pt idx="24587">
                  <c:v>136.3177622107</c:v>
                </c:pt>
                <c:pt idx="24588">
                  <c:v>136.9151380156</c:v>
                </c:pt>
                <c:pt idx="24589">
                  <c:v>137.25468905512</c:v>
                </c:pt>
                <c:pt idx="24590">
                  <c:v>137.77053821076</c:v>
                </c:pt>
                <c:pt idx="24591">
                  <c:v>138.9273748835001</c:v>
                </c:pt>
                <c:pt idx="24592">
                  <c:v>136.0271482808</c:v>
                </c:pt>
                <c:pt idx="24593">
                  <c:v>136.32771900202</c:v>
                </c:pt>
                <c:pt idx="24594">
                  <c:v>136.7791237685599</c:v>
                </c:pt>
                <c:pt idx="24595">
                  <c:v>137.30301009516</c:v>
                </c:pt>
                <c:pt idx="24596">
                  <c:v>137.8919169075001</c:v>
                </c:pt>
                <c:pt idx="24597">
                  <c:v>138.95990293108</c:v>
                </c:pt>
                <c:pt idx="24598">
                  <c:v>136.46219977082</c:v>
                </c:pt>
                <c:pt idx="24599">
                  <c:v>136.1423249914</c:v>
                </c:pt>
                <c:pt idx="24600">
                  <c:v>136.41755462202</c:v>
                </c:pt>
                <c:pt idx="24601">
                  <c:v>137.09345556452</c:v>
                </c:pt>
                <c:pt idx="24602">
                  <c:v>137.7627333467</c:v>
                </c:pt>
                <c:pt idx="24603">
                  <c:v>138.08487000672</c:v>
                </c:pt>
                <c:pt idx="24604">
                  <c:v>137.431774095</c:v>
                </c:pt>
                <c:pt idx="24605">
                  <c:v>136.2693183754</c:v>
                </c:pt>
                <c:pt idx="24606">
                  <c:v>137.12978804504</c:v>
                </c:pt>
                <c:pt idx="24607">
                  <c:v>137.4066285648</c:v>
                </c:pt>
                <c:pt idx="24608">
                  <c:v>137.21432056556</c:v>
                </c:pt>
                <c:pt idx="24609">
                  <c:v>138.36872271432</c:v>
                </c:pt>
                <c:pt idx="24610">
                  <c:v>135.58619196668</c:v>
                </c:pt>
                <c:pt idx="24611">
                  <c:v>136.3177622107</c:v>
                </c:pt>
                <c:pt idx="24648">
                  <c:v>136.65062422687</c:v>
                </c:pt>
                <c:pt idx="24649">
                  <c:v>137.7142895114</c:v>
                </c:pt>
                <c:pt idx="24650">
                  <c:v>138.3197638297999</c:v>
                </c:pt>
                <c:pt idx="24651">
                  <c:v>136.07261512572</c:v>
                </c:pt>
                <c:pt idx="24652">
                  <c:v>136.61432151892</c:v>
                </c:pt>
                <c:pt idx="24653">
                  <c:v>137.11557198094</c:v>
                </c:pt>
                <c:pt idx="24654">
                  <c:v>137.68962345642</c:v>
                </c:pt>
                <c:pt idx="24655">
                  <c:v>138.18276306954</c:v>
                </c:pt>
                <c:pt idx="24656">
                  <c:v>139.6009288079</c:v>
                </c:pt>
                <c:pt idx="24657">
                  <c:v>137.2214152547</c:v>
                </c:pt>
                <c:pt idx="24658">
                  <c:v>137.4372419329</c:v>
                </c:pt>
                <c:pt idx="24659">
                  <c:v>137.8683472698</c:v>
                </c:pt>
                <c:pt idx="24660">
                  <c:v>138.315723532</c:v>
                </c:pt>
                <c:pt idx="24661">
                  <c:v>139.04616693156</c:v>
                </c:pt>
                <c:pt idx="24662">
                  <c:v>139.58386960532</c:v>
                </c:pt>
                <c:pt idx="24663">
                  <c:v>138.30148638446</c:v>
                </c:pt>
                <c:pt idx="24664">
                  <c:v>137.2664219451</c:v>
                </c:pt>
                <c:pt idx="24665">
                  <c:v>137.6894165472</c:v>
                </c:pt>
                <c:pt idx="24666">
                  <c:v>138.3700266221</c:v>
                </c:pt>
                <c:pt idx="24667">
                  <c:v>138.82363093018</c:v>
                </c:pt>
                <c:pt idx="24668">
                  <c:v>139.0396560686</c:v>
                </c:pt>
                <c:pt idx="24669">
                  <c:v>140.25960283874</c:v>
                </c:pt>
                <c:pt idx="24670">
                  <c:v>137.82011732958</c:v>
                </c:pt>
                <c:pt idx="24671">
                  <c:v>138.1501113797</c:v>
                </c:pt>
                <c:pt idx="24672">
                  <c:v>138.8889113997</c:v>
                </c:pt>
                <c:pt idx="24673">
                  <c:v>139.37846531588</c:v>
                </c:pt>
                <c:pt idx="24674">
                  <c:v>140.12779870782</c:v>
                </c:pt>
                <c:pt idx="24675">
                  <c:v>140.4308896634</c:v>
                </c:pt>
                <c:pt idx="24676">
                  <c:v>138.41559698092</c:v>
                </c:pt>
                <c:pt idx="24677">
                  <c:v>138.28859854586</c:v>
                </c:pt>
                <c:pt idx="24678">
                  <c:v>139.0521125735</c:v>
                </c:pt>
                <c:pt idx="24679">
                  <c:v>139.45188104148</c:v>
                </c:pt>
                <c:pt idx="24680">
                  <c:v>139.9495702137399</c:v>
                </c:pt>
                <c:pt idx="24681">
                  <c:v>140.52881036768</c:v>
                </c:pt>
                <c:pt idx="24682">
                  <c:v>138.2566519411</c:v>
                </c:pt>
                <c:pt idx="24683">
                  <c:v>138.1042509588</c:v>
                </c:pt>
                <c:pt idx="24684">
                  <c:v>138.5597379558</c:v>
                </c:pt>
                <c:pt idx="24685">
                  <c:v>139.67839360874</c:v>
                </c:pt>
                <c:pt idx="24686">
                  <c:v>140.20132507822</c:v>
                </c:pt>
                <c:pt idx="24687">
                  <c:v>140.84601652044</c:v>
                </c:pt>
                <c:pt idx="24688">
                  <c:v>137.4209710076</c:v>
                </c:pt>
                <c:pt idx="24689">
                  <c:v>137.9008891204</c:v>
                </c:pt>
                <c:pt idx="24690">
                  <c:v>138.4596767547</c:v>
                </c:pt>
                <c:pt idx="24691">
                  <c:v>138.96237673052</c:v>
                </c:pt>
                <c:pt idx="24692">
                  <c:v>139.62935946848</c:v>
                </c:pt>
                <c:pt idx="24693">
                  <c:v>140.0297304273</c:v>
                </c:pt>
                <c:pt idx="24694">
                  <c:v>140.64963456166</c:v>
                </c:pt>
                <c:pt idx="24695">
                  <c:v>141.2543246135</c:v>
                </c:pt>
                <c:pt idx="24696">
                  <c:v>138.6809299155</c:v>
                </c:pt>
                <c:pt idx="24697">
                  <c:v>138.80836089848</c:v>
                </c:pt>
                <c:pt idx="24698">
                  <c:v>139.22575341234</c:v>
                </c:pt>
                <c:pt idx="24699">
                  <c:v>139.8610917935</c:v>
                </c:pt>
                <c:pt idx="24700">
                  <c:v>140.52236157414</c:v>
                </c:pt>
                <c:pt idx="24701">
                  <c:v>140.94919270992</c:v>
                </c:pt>
                <c:pt idx="24702">
                  <c:v>141.2774629322</c:v>
                </c:pt>
                <c:pt idx="24703">
                  <c:v>138.320313824</c:v>
                </c:pt>
                <c:pt idx="24704">
                  <c:v>138.4772310523</c:v>
                </c:pt>
                <c:pt idx="24705">
                  <c:v>138.93483334808</c:v>
                </c:pt>
                <c:pt idx="24706">
                  <c:v>139.28867986768</c:v>
                </c:pt>
                <c:pt idx="24707">
                  <c:v>139.81087401862</c:v>
                </c:pt>
                <c:pt idx="24708">
                  <c:v>137.61930747768</c:v>
                </c:pt>
                <c:pt idx="24709">
                  <c:v>137.7303814866</c:v>
                </c:pt>
                <c:pt idx="24710">
                  <c:v>138.5671518161</c:v>
                </c:pt>
                <c:pt idx="24711">
                  <c:v>138.75294660836</c:v>
                </c:pt>
                <c:pt idx="24712">
                  <c:v>139.1210106951</c:v>
                </c:pt>
                <c:pt idx="24713">
                  <c:v>137.6650348871</c:v>
                </c:pt>
                <c:pt idx="24714">
                  <c:v>137.77455741518</c:v>
                </c:pt>
                <c:pt idx="24715">
                  <c:v>138.3746488299</c:v>
                </c:pt>
                <c:pt idx="24716">
                  <c:v>138.6324809898</c:v>
                </c:pt>
                <c:pt idx="24717">
                  <c:v>138.91341637838</c:v>
                </c:pt>
                <c:pt idx="24718">
                  <c:v>139.9458537643591</c:v>
                </c:pt>
                <c:pt idx="24719">
                  <c:v>140.43829858282</c:v>
                </c:pt>
                <c:pt idx="24720">
                  <c:v>138.0114812398</c:v>
                </c:pt>
                <c:pt idx="24721">
                  <c:v>138.67745617754</c:v>
                </c:pt>
                <c:pt idx="24722">
                  <c:v>138.93483334808</c:v>
                </c:pt>
                <c:pt idx="24723">
                  <c:v>139.5366707826</c:v>
                </c:pt>
                <c:pt idx="24724">
                  <c:v>139.7600674958599</c:v>
                </c:pt>
                <c:pt idx="24725">
                  <c:v>140.4777816897</c:v>
                </c:pt>
                <c:pt idx="24726">
                  <c:v>140.42275440732</c:v>
                </c:pt>
                <c:pt idx="24727">
                  <c:v>137.6205812318399</c:v>
                </c:pt>
                <c:pt idx="24728">
                  <c:v>138.10122481568</c:v>
                </c:pt>
                <c:pt idx="24729">
                  <c:v>138.3970781585001</c:v>
                </c:pt>
                <c:pt idx="24730">
                  <c:v>138.8932671966</c:v>
                </c:pt>
                <c:pt idx="24731">
                  <c:v>139.3324832683</c:v>
                </c:pt>
                <c:pt idx="24732">
                  <c:v>138.8202519641</c:v>
                </c:pt>
                <c:pt idx="24733">
                  <c:v>135.46315160533</c:v>
                </c:pt>
                <c:pt idx="24734">
                  <c:v>134.01414492728</c:v>
                </c:pt>
                <c:pt idx="24735">
                  <c:v>132.14340773286</c:v>
                </c:pt>
                <c:pt idx="24736">
                  <c:v>130.06372857408</c:v>
                </c:pt>
                <c:pt idx="24737">
                  <c:v>127.35154592819</c:v>
                </c:pt>
                <c:pt idx="24738">
                  <c:v>124.28372862251</c:v>
                </c:pt>
                <c:pt idx="24739">
                  <c:v>122.1160818301</c:v>
                </c:pt>
                <c:pt idx="24740">
                  <c:v>118.66890593102</c:v>
                </c:pt>
                <c:pt idx="24741">
                  <c:v>118.1942548703</c:v>
                </c:pt>
                <c:pt idx="24742">
                  <c:v>118.20187159694</c:v>
                </c:pt>
                <c:pt idx="24743">
                  <c:v>118.59823515944</c:v>
                </c:pt>
                <c:pt idx="24744">
                  <c:v>119.1841321662</c:v>
                </c:pt>
                <c:pt idx="24745">
                  <c:v>120.39744223726</c:v>
                </c:pt>
                <c:pt idx="24746">
                  <c:v>122.2794162598</c:v>
                </c:pt>
                <c:pt idx="24747">
                  <c:v>121.64773130809</c:v>
                </c:pt>
                <c:pt idx="24748">
                  <c:v>122.59667980175</c:v>
                </c:pt>
                <c:pt idx="24749">
                  <c:v>124.04690232845</c:v>
                </c:pt>
                <c:pt idx="24750">
                  <c:v>124.76511073264</c:v>
                </c:pt>
                <c:pt idx="24751">
                  <c:v>124.04437334858</c:v>
                </c:pt>
                <c:pt idx="24752">
                  <c:v>124.7850229571</c:v>
                </c:pt>
                <c:pt idx="24753">
                  <c:v>124.03545556402</c:v>
                </c:pt>
                <c:pt idx="24754">
                  <c:v>123.76149402362</c:v>
                </c:pt>
                <c:pt idx="24755">
                  <c:v>120.4297203301</c:v>
                </c:pt>
                <c:pt idx="24756">
                  <c:v>119.73683239668</c:v>
                </c:pt>
                <c:pt idx="24757">
                  <c:v>118.36912299598</c:v>
                </c:pt>
                <c:pt idx="24758">
                  <c:v>117.22990266374</c:v>
                </c:pt>
                <c:pt idx="24759">
                  <c:v>116.19741198648</c:v>
                </c:pt>
                <c:pt idx="24760">
                  <c:v>115.23411354291</c:v>
                </c:pt>
                <c:pt idx="24761">
                  <c:v>113.90201054694</c:v>
                </c:pt>
                <c:pt idx="24762">
                  <c:v>113.65161455874</c:v>
                </c:pt>
                <c:pt idx="24763">
                  <c:v>111.15101965725</c:v>
                </c:pt>
                <c:pt idx="24764">
                  <c:v>111.58949511309</c:v>
                </c:pt>
                <c:pt idx="24765">
                  <c:v>111.69195323175</c:v>
                </c:pt>
                <c:pt idx="24766">
                  <c:v>112.30994093637</c:v>
                </c:pt>
                <c:pt idx="24767">
                  <c:v>112.4836191045</c:v>
                </c:pt>
                <c:pt idx="24768">
                  <c:v>112.853039112</c:v>
                </c:pt>
                <c:pt idx="24769">
                  <c:v>113.18952819375</c:v>
                </c:pt>
                <c:pt idx="24770">
                  <c:v>111.09823391025</c:v>
                </c:pt>
                <c:pt idx="24771">
                  <c:v>111.46765391775</c:v>
                </c:pt>
                <c:pt idx="24772">
                  <c:v>111.77113185225</c:v>
                </c:pt>
                <c:pt idx="24773">
                  <c:v>112.25705680521</c:v>
                </c:pt>
                <c:pt idx="24774">
                  <c:v>112.46192253519</c:v>
                </c:pt>
                <c:pt idx="24787">
                  <c:v>84.80048852288972</c:v>
                </c:pt>
                <c:pt idx="24788">
                  <c:v>112.13479623669</c:v>
                </c:pt>
                <c:pt idx="24789">
                  <c:v>113.47900613145</c:v>
                </c:pt>
                <c:pt idx="24790">
                  <c:v>111.66636083913</c:v>
                </c:pt>
                <c:pt idx="24791">
                  <c:v>111.90966080685</c:v>
                </c:pt>
                <c:pt idx="24792">
                  <c:v>112.2871008381</c:v>
                </c:pt>
                <c:pt idx="24793">
                  <c:v>112.46192253519</c:v>
                </c:pt>
                <c:pt idx="24794">
                  <c:v>113.08832047137</c:v>
                </c:pt>
                <c:pt idx="24795">
                  <c:v>113.42602361613</c:v>
                </c:pt>
                <c:pt idx="24796">
                  <c:v>111.5602393752</c:v>
                </c:pt>
                <c:pt idx="24797">
                  <c:v>111.6646770639</c:v>
                </c:pt>
                <c:pt idx="24798">
                  <c:v>112.28539035972</c:v>
                </c:pt>
                <c:pt idx="24799">
                  <c:v>112.5845036253</c:v>
                </c:pt>
                <c:pt idx="24800">
                  <c:v>112.86361404483</c:v>
                </c:pt>
                <c:pt idx="24801">
                  <c:v>113.19594415779</c:v>
                </c:pt>
                <c:pt idx="24802">
                  <c:v>113.6783492652</c:v>
                </c:pt>
                <c:pt idx="24803">
                  <c:v>113.79413027916</c:v>
                </c:pt>
                <c:pt idx="24804">
                  <c:v>114.57538642935</c:v>
                </c:pt>
                <c:pt idx="24805">
                  <c:v>112.2400951419</c:v>
                </c:pt>
                <c:pt idx="24806">
                  <c:v>112.5664006149</c:v>
                </c:pt>
                <c:pt idx="24807">
                  <c:v>112.95258273735</c:v>
                </c:pt>
                <c:pt idx="24808">
                  <c:v>113.2788477258</c:v>
                </c:pt>
                <c:pt idx="24809">
                  <c:v>113.89104056322</c:v>
                </c:pt>
                <c:pt idx="24810">
                  <c:v>113.98833097641</c:v>
                </c:pt>
                <c:pt idx="24811">
                  <c:v>114.32189074185</c:v>
                </c:pt>
                <c:pt idx="24812">
                  <c:v>114.6421064943</c:v>
                </c:pt>
                <c:pt idx="24813">
                  <c:v>106.9338376341</c:v>
                </c:pt>
                <c:pt idx="24814">
                  <c:v>87.35891019434995</c:v>
                </c:pt>
                <c:pt idx="24833">
                  <c:v>95.28964022769</c:v>
                </c:pt>
                <c:pt idx="24834">
                  <c:v>115.55923447899</c:v>
                </c:pt>
                <c:pt idx="24835">
                  <c:v>113.61677369283</c:v>
                </c:pt>
                <c:pt idx="24836">
                  <c:v>113.97932001096</c:v>
                </c:pt>
                <c:pt idx="24837">
                  <c:v>114.35773211589</c:v>
                </c:pt>
                <c:pt idx="24838">
                  <c:v>114.93135305676</c:v>
                </c:pt>
                <c:pt idx="24839">
                  <c:v>115.07396668731</c:v>
                </c:pt>
                <c:pt idx="24840">
                  <c:v>115.70305411926</c:v>
                </c:pt>
                <c:pt idx="24841">
                  <c:v>116.0753638692</c:v>
                </c:pt>
                <c:pt idx="24842">
                  <c:v>113.75636457795</c:v>
                </c:pt>
                <c:pt idx="24843">
                  <c:v>114.32889118194</c:v>
                </c:pt>
                <c:pt idx="24844">
                  <c:v>114.86885284575</c:v>
                </c:pt>
                <c:pt idx="24845">
                  <c:v>115.16044661055</c:v>
                </c:pt>
                <c:pt idx="24846">
                  <c:v>108.77902921935</c:v>
                </c:pt>
                <c:pt idx="24862">
                  <c:v>89.66553205697974</c:v>
                </c:pt>
                <c:pt idx="24863">
                  <c:v>94.82729397200998</c:v>
                </c:pt>
                <c:pt idx="24864">
                  <c:v>91.60010595681001</c:v>
                </c:pt>
                <c:pt idx="24865">
                  <c:v>89.28757313147995</c:v>
                </c:pt>
                <c:pt idx="24866">
                  <c:v>84.92673045653976</c:v>
                </c:pt>
                <c:pt idx="24925">
                  <c:v>91.82176481408978</c:v>
                </c:pt>
                <c:pt idx="24926">
                  <c:v>111.65818250022</c:v>
                </c:pt>
                <c:pt idx="24927">
                  <c:v>116.4166101522</c:v>
                </c:pt>
                <c:pt idx="24928">
                  <c:v>116.548978497</c:v>
                </c:pt>
                <c:pt idx="24929">
                  <c:v>116.85635083419</c:v>
                </c:pt>
                <c:pt idx="24930">
                  <c:v>117.27984437862</c:v>
                </c:pt>
                <c:pt idx="24931">
                  <c:v>115.09401631773</c:v>
                </c:pt>
                <c:pt idx="24932">
                  <c:v>115.26185126259</c:v>
                </c:pt>
                <c:pt idx="24933">
                  <c:v>115.58914977744</c:v>
                </c:pt>
                <c:pt idx="24934">
                  <c:v>116.20061487528</c:v>
                </c:pt>
                <c:pt idx="24935">
                  <c:v>116.63777218122</c:v>
                </c:pt>
                <c:pt idx="24936">
                  <c:v>116.95199716476</c:v>
                </c:pt>
                <c:pt idx="24937">
                  <c:v>117.55940078085</c:v>
                </c:pt>
                <c:pt idx="24938">
                  <c:v>115.17599888679</c:v>
                </c:pt>
                <c:pt idx="24939">
                  <c:v>115.93339435944</c:v>
                </c:pt>
                <c:pt idx="24940">
                  <c:v>115.58230946649</c:v>
                </c:pt>
                <c:pt idx="24941">
                  <c:v>115.9436851668</c:v>
                </c:pt>
                <c:pt idx="24942">
                  <c:v>116.4738070431</c:v>
                </c:pt>
                <c:pt idx="24943">
                  <c:v>116.35395884409</c:v>
                </c:pt>
                <c:pt idx="24944">
                  <c:v>116.91190008945</c:v>
                </c:pt>
                <c:pt idx="24945">
                  <c:v>117.01346332596</c:v>
                </c:pt>
                <c:pt idx="24946">
                  <c:v>114.76134389247</c:v>
                </c:pt>
                <c:pt idx="24947">
                  <c:v>115.49018233914</c:v>
                </c:pt>
                <c:pt idx="24948">
                  <c:v>115.74975227664</c:v>
                </c:pt>
                <c:pt idx="24949">
                  <c:v>115.83461329947</c:v>
                </c:pt>
                <c:pt idx="24950">
                  <c:v>115.96600568784</c:v>
                </c:pt>
                <c:pt idx="24951">
                  <c:v>116.62410841971</c:v>
                </c:pt>
                <c:pt idx="24952">
                  <c:v>116.53773484056</c:v>
                </c:pt>
                <c:pt idx="24953">
                  <c:v>115.12206790986</c:v>
                </c:pt>
                <c:pt idx="24954">
                  <c:v>114.9823105551</c:v>
                </c:pt>
                <c:pt idx="24955">
                  <c:v>115.14246907317</c:v>
                </c:pt>
                <c:pt idx="24956">
                  <c:v>115.48279192725</c:v>
                </c:pt>
                <c:pt idx="24957">
                  <c:v>115.62741775857</c:v>
                </c:pt>
                <c:pt idx="24958">
                  <c:v>116.48916887274</c:v>
                </c:pt>
                <c:pt idx="24959">
                  <c:v>116.80998484749</c:v>
                </c:pt>
                <c:pt idx="24960">
                  <c:v>115.14181871742</c:v>
                </c:pt>
                <c:pt idx="24961">
                  <c:v>115.1560836426</c:v>
                </c:pt>
                <c:pt idx="24962">
                  <c:v>115.51002106611</c:v>
                </c:pt>
                <c:pt idx="24963">
                  <c:v>115.78905766692</c:v>
                </c:pt>
                <c:pt idx="24964">
                  <c:v>116.40733387992</c:v>
                </c:pt>
                <c:pt idx="24965">
                  <c:v>116.54452143444</c:v>
                </c:pt>
                <c:pt idx="24966">
                  <c:v>116.80998484749</c:v>
                </c:pt>
                <c:pt idx="24967">
                  <c:v>114.40452668802</c:v>
                </c:pt>
                <c:pt idx="24968">
                  <c:v>114.81218458281</c:v>
                </c:pt>
                <c:pt idx="24969">
                  <c:v>115.42154705565</c:v>
                </c:pt>
                <c:pt idx="24970">
                  <c:v>115.8707450835</c:v>
                </c:pt>
                <c:pt idx="24971">
                  <c:v>116.24508367032</c:v>
                </c:pt>
                <c:pt idx="24972">
                  <c:v>116.69428169817</c:v>
                </c:pt>
                <c:pt idx="24973">
                  <c:v>114.65925531258</c:v>
                </c:pt>
                <c:pt idx="24974">
                  <c:v>114.83936452959</c:v>
                </c:pt>
                <c:pt idx="24975">
                  <c:v>115.17903125052</c:v>
                </c:pt>
                <c:pt idx="24976">
                  <c:v>115.7345993892</c:v>
                </c:pt>
                <c:pt idx="24977">
                  <c:v>115.95353581302</c:v>
                </c:pt>
                <c:pt idx="24978">
                  <c:v>116.66705255931</c:v>
                </c:pt>
                <c:pt idx="24979">
                  <c:v>114.64564074315</c:v>
                </c:pt>
                <c:pt idx="24980">
                  <c:v>114.81218458281</c:v>
                </c:pt>
                <c:pt idx="25202">
                  <c:v>115.06553020125</c:v>
                </c:pt>
                <c:pt idx="25203">
                  <c:v>115.70895759891</c:v>
                </c:pt>
                <c:pt idx="25204">
                  <c:v>116.37440138907</c:v>
                </c:pt>
                <c:pt idx="25205">
                  <c:v>116.85761514966</c:v>
                </c:pt>
                <c:pt idx="25206">
                  <c:v>114.3873850302</c:v>
                </c:pt>
                <c:pt idx="25207">
                  <c:v>115.07712710355</c:v>
                </c:pt>
                <c:pt idx="25208">
                  <c:v>115.49833366482</c:v>
                </c:pt>
                <c:pt idx="25209">
                  <c:v>116.20423996203</c:v>
                </c:pt>
                <c:pt idx="25210">
                  <c:v>116.435917908</c:v>
                </c:pt>
                <c:pt idx="25211">
                  <c:v>114.1974697473</c:v>
                </c:pt>
                <c:pt idx="25212">
                  <c:v>114.75782468925</c:v>
                </c:pt>
                <c:pt idx="25213">
                  <c:v>115.15185130374</c:v>
                </c:pt>
                <c:pt idx="25214">
                  <c:v>115.48474369143</c:v>
                </c:pt>
                <c:pt idx="25215">
                  <c:v>115.87881161283</c:v>
                </c:pt>
                <c:pt idx="25216">
                  <c:v>116.43564626067</c:v>
                </c:pt>
                <c:pt idx="25217">
                  <c:v>116.347231584</c:v>
                </c:pt>
                <c:pt idx="25218">
                  <c:v>114.43852227495</c:v>
                </c:pt>
                <c:pt idx="25219">
                  <c:v>114.55689039885</c:v>
                </c:pt>
                <c:pt idx="25220">
                  <c:v>115.29901593078</c:v>
                </c:pt>
                <c:pt idx="25221">
                  <c:v>115.41001949124</c:v>
                </c:pt>
                <c:pt idx="25222">
                  <c:v>115.82445171927</c:v>
                </c:pt>
                <c:pt idx="25223">
                  <c:v>100.51796968422</c:v>
                </c:pt>
                <c:pt idx="25224">
                  <c:v>86.82163100097</c:v>
                </c:pt>
                <c:pt idx="25245">
                  <c:v>83.38221012330001</c:v>
                </c:pt>
                <c:pt idx="25246">
                  <c:v>83.84702847231</c:v>
                </c:pt>
                <c:pt idx="25306">
                  <c:v>89.80605627981002</c:v>
                </c:pt>
                <c:pt idx="25307">
                  <c:v>101.9330029965</c:v>
                </c:pt>
                <c:pt idx="25308">
                  <c:v>114.58782066912</c:v>
                </c:pt>
                <c:pt idx="25309">
                  <c:v>115.00521559179</c:v>
                </c:pt>
                <c:pt idx="25310">
                  <c:v>115.6536756036</c:v>
                </c:pt>
                <c:pt idx="25311">
                  <c:v>113.49539039763</c:v>
                </c:pt>
                <c:pt idx="25312">
                  <c:v>113.61160692873</c:v>
                </c:pt>
                <c:pt idx="25313">
                  <c:v>114.20355530466</c:v>
                </c:pt>
                <c:pt idx="25314">
                  <c:v>114.54752931822</c:v>
                </c:pt>
                <c:pt idx="25315">
                  <c:v>114.96572757648</c:v>
                </c:pt>
                <c:pt idx="25316">
                  <c:v>115.18024557015</c:v>
                </c:pt>
                <c:pt idx="25317">
                  <c:v>115.57746046959</c:v>
                </c:pt>
                <c:pt idx="25318">
                  <c:v>113.49715795317</c:v>
                </c:pt>
                <c:pt idx="25319">
                  <c:v>113.75298989067</c:v>
                </c:pt>
                <c:pt idx="25320">
                  <c:v>114.31821330918</c:v>
                </c:pt>
                <c:pt idx="25321">
                  <c:v>114.66895362129</c:v>
                </c:pt>
                <c:pt idx="25322">
                  <c:v>115.24963601319</c:v>
                </c:pt>
                <c:pt idx="25323">
                  <c:v>115.23411354291</c:v>
                </c:pt>
                <c:pt idx="25324">
                  <c:v>116.06722143282</c:v>
                </c:pt>
                <c:pt idx="25325">
                  <c:v>113.55102592593</c:v>
                </c:pt>
                <c:pt idx="25326">
                  <c:v>114.14286365706</c:v>
                </c:pt>
                <c:pt idx="25327">
                  <c:v>114.32523476847</c:v>
                </c:pt>
                <c:pt idx="25328">
                  <c:v>114.71573663787</c:v>
                </c:pt>
                <c:pt idx="25329">
                  <c:v>115.29621000081</c:v>
                </c:pt>
                <c:pt idx="25330">
                  <c:v>115.60643453736</c:v>
                </c:pt>
                <c:pt idx="25331">
                  <c:v>114.61498726437</c:v>
                </c:pt>
                <c:pt idx="25332">
                  <c:v>113.53755893274</c:v>
                </c:pt>
                <c:pt idx="25333">
                  <c:v>114.04922280774</c:v>
                </c:pt>
                <c:pt idx="25334">
                  <c:v>114.48683868675</c:v>
                </c:pt>
                <c:pt idx="25335">
                  <c:v>115.15456881783</c:v>
                </c:pt>
                <c:pt idx="25336">
                  <c:v>94.92261316359</c:v>
                </c:pt>
                <c:pt idx="25344">
                  <c:v>84.8704279376098</c:v>
                </c:pt>
                <c:pt idx="25345">
                  <c:v>89.97680284244976</c:v>
                </c:pt>
                <c:pt idx="25346">
                  <c:v>94.04742233868001</c:v>
                </c:pt>
                <c:pt idx="25347">
                  <c:v>96.80766474531</c:v>
                </c:pt>
                <c:pt idx="25348">
                  <c:v>98.86103327535002</c:v>
                </c:pt>
                <c:pt idx="25349">
                  <c:v>100.41752956806</c:v>
                </c:pt>
                <c:pt idx="25350">
                  <c:v>101.93171551557</c:v>
                </c:pt>
                <c:pt idx="25351">
                  <c:v>102.99928873875</c:v>
                </c:pt>
                <c:pt idx="25352">
                  <c:v>103.44583774395</c:v>
                </c:pt>
                <c:pt idx="25353">
                  <c:v>103.7070725535</c:v>
                </c:pt>
                <c:pt idx="25354">
                  <c:v>104.16612806379</c:v>
                </c:pt>
                <c:pt idx="25355">
                  <c:v>104.92294122135</c:v>
                </c:pt>
                <c:pt idx="25356">
                  <c:v>105.57991675008</c:v>
                </c:pt>
                <c:pt idx="25357">
                  <c:v>106.73048611521</c:v>
                </c:pt>
                <c:pt idx="25358">
                  <c:v>108.75389643675</c:v>
                </c:pt>
                <c:pt idx="25359">
                  <c:v>110.00379373035</c:v>
                </c:pt>
                <c:pt idx="25360">
                  <c:v>113.32676603619</c:v>
                </c:pt>
                <c:pt idx="25361">
                  <c:v>119.72097167745</c:v>
                </c:pt>
                <c:pt idx="25362">
                  <c:v>129.43297604952</c:v>
                </c:pt>
                <c:pt idx="25363">
                  <c:v>135.53691548328</c:v>
                </c:pt>
                <c:pt idx="25364">
                  <c:v>141.43217069745</c:v>
                </c:pt>
                <c:pt idx="25365">
                  <c:v>143.22038523513</c:v>
                </c:pt>
                <c:pt idx="25366">
                  <c:v>145.3753726611399</c:v>
                </c:pt>
                <c:pt idx="25367">
                  <c:v>153.02861349984</c:v>
                </c:pt>
                <c:pt idx="25368">
                  <c:v>162.92698950305</c:v>
                </c:pt>
                <c:pt idx="25369">
                  <c:v>169.48397162998</c:v>
                </c:pt>
                <c:pt idx="25370">
                  <c:v>167.44195845468</c:v>
                </c:pt>
                <c:pt idx="25371">
                  <c:v>163.13720507882</c:v>
                </c:pt>
                <c:pt idx="25372">
                  <c:v>152.58470432702</c:v>
                </c:pt>
                <c:pt idx="25373">
                  <c:v>143.90924596104</c:v>
                </c:pt>
                <c:pt idx="25374">
                  <c:v>131.84858013628</c:v>
                </c:pt>
                <c:pt idx="25375">
                  <c:v>114.62980731328</c:v>
                </c:pt>
                <c:pt idx="25428">
                  <c:v>113.744612744</c:v>
                </c:pt>
                <c:pt idx="25429">
                  <c:v>139.15868179598</c:v>
                </c:pt>
                <c:pt idx="25430">
                  <c:v>139.779040058</c:v>
                </c:pt>
                <c:pt idx="25431">
                  <c:v>140.00785926358</c:v>
                </c:pt>
                <c:pt idx="25432">
                  <c:v>140.21069858978</c:v>
                </c:pt>
                <c:pt idx="25433">
                  <c:v>140.71288816452</c:v>
                </c:pt>
                <c:pt idx="25434">
                  <c:v>141.26443076634</c:v>
                </c:pt>
                <c:pt idx="25435">
                  <c:v>138.51345535664</c:v>
                </c:pt>
                <c:pt idx="25436">
                  <c:v>139.2063194403</c:v>
                </c:pt>
                <c:pt idx="25437">
                  <c:v>139.90895565416</c:v>
                </c:pt>
                <c:pt idx="25438">
                  <c:v>139.6234050785</c:v>
                </c:pt>
                <c:pt idx="25439">
                  <c:v>139.8009541194</c:v>
                </c:pt>
                <c:pt idx="25440">
                  <c:v>138.08463828166</c:v>
                </c:pt>
                <c:pt idx="25441">
                  <c:v>138.525212728</c:v>
                </c:pt>
                <c:pt idx="25442">
                  <c:v>139.70030019512</c:v>
                </c:pt>
                <c:pt idx="25443">
                  <c:v>140.26831049056</c:v>
                </c:pt>
                <c:pt idx="25444">
                  <c:v>140.4813402724201</c:v>
                </c:pt>
                <c:pt idx="25445">
                  <c:v>137.11551913122</c:v>
                </c:pt>
                <c:pt idx="25446">
                  <c:v>137.477943974</c:v>
                </c:pt>
                <c:pt idx="25447">
                  <c:v>138.47282281434</c:v>
                </c:pt>
                <c:pt idx="25448">
                  <c:v>139.36789373374</c:v>
                </c:pt>
                <c:pt idx="25449">
                  <c:v>140.2462738285</c:v>
                </c:pt>
                <c:pt idx="25450">
                  <c:v>138.06821978012</c:v>
                </c:pt>
                <c:pt idx="25451">
                  <c:v>138.80113459576</c:v>
                </c:pt>
                <c:pt idx="25452">
                  <c:v>139.36009995544</c:v>
                </c:pt>
                <c:pt idx="25453">
                  <c:v>139.7261890101</c:v>
                </c:pt>
                <c:pt idx="25454">
                  <c:v>140.115172414</c:v>
                </c:pt>
                <c:pt idx="25455">
                  <c:v>140.60688992</c:v>
                </c:pt>
                <c:pt idx="25456">
                  <c:v>138.238394126</c:v>
                </c:pt>
                <c:pt idx="25457">
                  <c:v>139.42039945736</c:v>
                </c:pt>
                <c:pt idx="25458">
                  <c:v>139.76288087762</c:v>
                </c:pt>
                <c:pt idx="25459">
                  <c:v>139.98402117</c:v>
                </c:pt>
                <c:pt idx="25460">
                  <c:v>140.33045790456</c:v>
                </c:pt>
                <c:pt idx="25461">
                  <c:v>137.09922360988</c:v>
                </c:pt>
                <c:pt idx="25462">
                  <c:v>134.23346572028</c:v>
                </c:pt>
                <c:pt idx="25463">
                  <c:v>131.55400521109</c:v>
                </c:pt>
                <c:pt idx="25464">
                  <c:v>128.2796621424</c:v>
                </c:pt>
                <c:pt idx="25465">
                  <c:v>124.05074158444</c:v>
                </c:pt>
                <c:pt idx="25466">
                  <c:v>121.88337482194</c:v>
                </c:pt>
                <c:pt idx="25467">
                  <c:v>119.7643565401</c:v>
                </c:pt>
                <c:pt idx="25468">
                  <c:v>115.83230437461</c:v>
                </c:pt>
                <c:pt idx="25469">
                  <c:v>114.92311435515</c:v>
                </c:pt>
                <c:pt idx="25470">
                  <c:v>114.37179649545</c:v>
                </c:pt>
                <c:pt idx="25471">
                  <c:v>114.61864995549</c:v>
                </c:pt>
                <c:pt idx="25472">
                  <c:v>115.0815029184</c:v>
                </c:pt>
                <c:pt idx="25473">
                  <c:v>115.742716713</c:v>
                </c:pt>
                <c:pt idx="25474">
                  <c:v>114.07540571091</c:v>
                </c:pt>
                <c:pt idx="25475">
                  <c:v>114.50032925985</c:v>
                </c:pt>
                <c:pt idx="25476">
                  <c:v>115.33749418128</c:v>
                </c:pt>
                <c:pt idx="25477">
                  <c:v>116.40163052793</c:v>
                </c:pt>
                <c:pt idx="25478">
                  <c:v>118.98259358202</c:v>
                </c:pt>
                <c:pt idx="25479">
                  <c:v>121.644643783</c:v>
                </c:pt>
                <c:pt idx="25480">
                  <c:v>126.49479355044</c:v>
                </c:pt>
                <c:pt idx="25481">
                  <c:v>134.35104754475</c:v>
                </c:pt>
                <c:pt idx="25482">
                  <c:v>139.23158425946</c:v>
                </c:pt>
                <c:pt idx="25483">
                  <c:v>139.97254877032</c:v>
                </c:pt>
                <c:pt idx="25484">
                  <c:v>140.72327157686</c:v>
                </c:pt>
                <c:pt idx="25485">
                  <c:v>140.48809768308</c:v>
                </c:pt>
                <c:pt idx="25486">
                  <c:v>138.14647007196</c:v>
                </c:pt>
                <c:pt idx="25487">
                  <c:v>138.54623853994</c:v>
                </c:pt>
                <c:pt idx="25488">
                  <c:v>138.5678981463</c:v>
                </c:pt>
                <c:pt idx="25489">
                  <c:v>139.0640871844</c:v>
                </c:pt>
                <c:pt idx="25490">
                  <c:v>139.5846578826</c:v>
                </c:pt>
                <c:pt idx="25491">
                  <c:v>140.44720978078</c:v>
                </c:pt>
                <c:pt idx="25492">
                  <c:v>137.8935826604</c:v>
                </c:pt>
                <c:pt idx="25493">
                  <c:v>138.5589546194</c:v>
                </c:pt>
                <c:pt idx="25494">
                  <c:v>138.85627116494</c:v>
                </c:pt>
                <c:pt idx="25495">
                  <c:v>139.32132010244</c:v>
                </c:pt>
                <c:pt idx="25496">
                  <c:v>139.75372880518</c:v>
                </c:pt>
                <c:pt idx="25497">
                  <c:v>139.7473176799</c:v>
                </c:pt>
                <c:pt idx="25498">
                  <c:v>137.12390766746</c:v>
                </c:pt>
                <c:pt idx="25499">
                  <c:v>138.30967124576</c:v>
                </c:pt>
                <c:pt idx="25500">
                  <c:v>138.6795919970999</c:v>
                </c:pt>
                <c:pt idx="25501">
                  <c:v>139.0396560686</c:v>
                </c:pt>
                <c:pt idx="25502">
                  <c:v>139.6578523186</c:v>
                </c:pt>
                <c:pt idx="25503">
                  <c:v>137.48209406568</c:v>
                </c:pt>
                <c:pt idx="25504">
                  <c:v>137.860236535</c:v>
                </c:pt>
                <c:pt idx="25505">
                  <c:v>138.4051888933</c:v>
                </c:pt>
                <c:pt idx="25506">
                  <c:v>139.1439400596</c:v>
                </c:pt>
                <c:pt idx="25507">
                  <c:v>139.5195741813999</c:v>
                </c:pt>
                <c:pt idx="25508">
                  <c:v>140.13781826996</c:v>
                </c:pt>
                <c:pt idx="25509">
                  <c:v>136.83828880722</c:v>
                </c:pt>
                <c:pt idx="25510">
                  <c:v>137.30153162572</c:v>
                </c:pt>
                <c:pt idx="25511">
                  <c:v>138.33548946756</c:v>
                </c:pt>
                <c:pt idx="25512">
                  <c:v>139.15435315838</c:v>
                </c:pt>
                <c:pt idx="25513">
                  <c:v>139.30859623604</c:v>
                </c:pt>
                <c:pt idx="25514">
                  <c:v>137.04072840626</c:v>
                </c:pt>
                <c:pt idx="25515">
                  <c:v>137.73705761074</c:v>
                </c:pt>
                <c:pt idx="25516">
                  <c:v>137.9645581195</c:v>
                </c:pt>
                <c:pt idx="25517">
                  <c:v>138.5942298146</c:v>
                </c:pt>
                <c:pt idx="25518">
                  <c:v>135.91051730046</c:v>
                </c:pt>
                <c:pt idx="25519">
                  <c:v>136.9958286592</c:v>
                </c:pt>
                <c:pt idx="25520">
                  <c:v>137.33525679328</c:v>
                </c:pt>
                <c:pt idx="25521">
                  <c:v>138.117939057</c:v>
                </c:pt>
                <c:pt idx="25522">
                  <c:v>138.53627477326</c:v>
                </c:pt>
                <c:pt idx="25523">
                  <c:v>135.74305887657</c:v>
                </c:pt>
                <c:pt idx="25524">
                  <c:v>136.6904698523</c:v>
                </c:pt>
                <c:pt idx="25525">
                  <c:v>137.07750563108</c:v>
                </c:pt>
                <c:pt idx="25526">
                  <c:v>138.36066102208</c:v>
                </c:pt>
                <c:pt idx="25527">
                  <c:v>139.39784042184</c:v>
                </c:pt>
                <c:pt idx="25528">
                  <c:v>136.2229417367</c:v>
                </c:pt>
                <c:pt idx="25529">
                  <c:v>137.18832383774</c:v>
                </c:pt>
                <c:pt idx="25530">
                  <c:v>137.73003023094</c:v>
                </c:pt>
                <c:pt idx="25531">
                  <c:v>138.56296391266</c:v>
                </c:pt>
                <c:pt idx="25532">
                  <c:v>138.6587725131</c:v>
                </c:pt>
                <c:pt idx="25533">
                  <c:v>138.76998982392</c:v>
                </c:pt>
                <c:pt idx="25534">
                  <c:v>135.75112038552</c:v>
                </c:pt>
                <c:pt idx="25535">
                  <c:v>136.00024544089</c:v>
                </c:pt>
                <c:pt idx="25536">
                  <c:v>136.22538394908</c:v>
                </c:pt>
                <c:pt idx="25537">
                  <c:v>136.72282287447</c:v>
                </c:pt>
                <c:pt idx="25538">
                  <c:v>137.43060141677</c:v>
                </c:pt>
                <c:pt idx="25539">
                  <c:v>137.88859284039</c:v>
                </c:pt>
                <c:pt idx="25540">
                  <c:v>135.39753771721</c:v>
                </c:pt>
                <c:pt idx="25541">
                  <c:v>135.97491231254</c:v>
                </c:pt>
                <c:pt idx="25542">
                  <c:v>136.45777703838</c:v>
                </c:pt>
                <c:pt idx="25543">
                  <c:v>136.33706850093</c:v>
                </c:pt>
                <c:pt idx="25544">
                  <c:v>136.7055940611899</c:v>
                </c:pt>
                <c:pt idx="25545">
                  <c:v>136.8290261636701</c:v>
                </c:pt>
                <c:pt idx="25546">
                  <c:v>134.0748252715399</c:v>
                </c:pt>
                <c:pt idx="25547">
                  <c:v>134.85602772712</c:v>
                </c:pt>
                <c:pt idx="25652">
                  <c:v>84.85623515246968</c:v>
                </c:pt>
                <c:pt idx="25653">
                  <c:v>91.79163232875</c:v>
                </c:pt>
                <c:pt idx="25654">
                  <c:v>93.35640067079986</c:v>
                </c:pt>
                <c:pt idx="25655">
                  <c:v>90.45993354105</c:v>
                </c:pt>
                <c:pt idx="25656">
                  <c:v>84.16758187274979</c:v>
                </c:pt>
                <c:pt idx="25705">
                  <c:v>90.20670403238982</c:v>
                </c:pt>
                <c:pt idx="25706">
                  <c:v>107.31080841525</c:v>
                </c:pt>
                <c:pt idx="25707">
                  <c:v>112.85429266881</c:v>
                </c:pt>
                <c:pt idx="25708">
                  <c:v>113.24788021305</c:v>
                </c:pt>
                <c:pt idx="25709">
                  <c:v>113.66815578327</c:v>
                </c:pt>
                <c:pt idx="25710">
                  <c:v>114.29201756598</c:v>
                </c:pt>
                <c:pt idx="25711">
                  <c:v>114.53535439038</c:v>
                </c:pt>
                <c:pt idx="25712">
                  <c:v>112.2600945096</c:v>
                </c:pt>
                <c:pt idx="25713">
                  <c:v>112.81426062984</c:v>
                </c:pt>
                <c:pt idx="25714">
                  <c:v>113.38311468822</c:v>
                </c:pt>
                <c:pt idx="25715">
                  <c:v>113.37208364445</c:v>
                </c:pt>
                <c:pt idx="25716">
                  <c:v>113.77158518385</c:v>
                </c:pt>
                <c:pt idx="25717">
                  <c:v>114.40860654663</c:v>
                </c:pt>
                <c:pt idx="25718">
                  <c:v>112.3606453068</c:v>
                </c:pt>
                <c:pt idx="25719">
                  <c:v>112.53308183025</c:v>
                </c:pt>
                <c:pt idx="25720">
                  <c:v>113.27616581598</c:v>
                </c:pt>
                <c:pt idx="25721">
                  <c:v>113.67718345281</c:v>
                </c:pt>
                <c:pt idx="25722">
                  <c:v>113.6783492652</c:v>
                </c:pt>
                <c:pt idx="25723">
                  <c:v>114.37526679381</c:v>
                </c:pt>
                <c:pt idx="25724">
                  <c:v>112.58112004863</c:v>
                </c:pt>
                <c:pt idx="25725">
                  <c:v>112.9554004674</c:v>
                </c:pt>
                <c:pt idx="25726">
                  <c:v>113.23453620006</c:v>
                </c:pt>
                <c:pt idx="25727">
                  <c:v>113.66815578327</c:v>
                </c:pt>
                <c:pt idx="25728">
                  <c:v>114.36552459861</c:v>
                </c:pt>
                <c:pt idx="25729">
                  <c:v>112.00038612135</c:v>
                </c:pt>
                <c:pt idx="25730">
                  <c:v>112.62083328045</c:v>
                </c:pt>
                <c:pt idx="25731">
                  <c:v>113.27616581598</c:v>
                </c:pt>
                <c:pt idx="25732">
                  <c:v>113.7774277035</c:v>
                </c:pt>
                <c:pt idx="25733">
                  <c:v>114.1577673063</c:v>
                </c:pt>
                <c:pt idx="25734">
                  <c:v>114.92022028818</c:v>
                </c:pt>
                <c:pt idx="25735">
                  <c:v>112.4332064454</c:v>
                </c:pt>
                <c:pt idx="25736">
                  <c:v>112.94770075974</c:v>
                </c:pt>
                <c:pt idx="25737">
                  <c:v>113.165652924</c:v>
                </c:pt>
                <c:pt idx="25738">
                  <c:v>113.91777778128</c:v>
                </c:pt>
                <c:pt idx="25739">
                  <c:v>114.12842283315</c:v>
                </c:pt>
                <c:pt idx="25740">
                  <c:v>114.3442391436</c:v>
                </c:pt>
                <c:pt idx="25741">
                  <c:v>113.76494571765</c:v>
                </c:pt>
                <c:pt idx="25742">
                  <c:v>112.73283259995</c:v>
                </c:pt>
                <c:pt idx="25743">
                  <c:v>113.76579191226</c:v>
                </c:pt>
                <c:pt idx="25744">
                  <c:v>113.92444176876</c:v>
                </c:pt>
                <c:pt idx="25745">
                  <c:v>114.29201756598</c:v>
                </c:pt>
                <c:pt idx="25746">
                  <c:v>114.66629798475</c:v>
                </c:pt>
                <c:pt idx="25747">
                  <c:v>112.57410895533</c:v>
                </c:pt>
                <c:pt idx="25748">
                  <c:v>112.91432044761</c:v>
                </c:pt>
                <c:pt idx="25749">
                  <c:v>113.5836031896</c:v>
                </c:pt>
                <c:pt idx="25750">
                  <c:v>113.78821134087</c:v>
                </c:pt>
                <c:pt idx="25751">
                  <c:v>114.44573625279</c:v>
                </c:pt>
                <c:pt idx="25752">
                  <c:v>114.94029351876</c:v>
                </c:pt>
                <c:pt idx="25753">
                  <c:v>112.73423711121</c:v>
                </c:pt>
                <c:pt idx="25754">
                  <c:v>113.3296402521</c:v>
                </c:pt>
                <c:pt idx="25755">
                  <c:v>113.81082890904</c:v>
                </c:pt>
                <c:pt idx="25756">
                  <c:v>113.88827115864</c:v>
                </c:pt>
                <c:pt idx="25757">
                  <c:v>114.38559782919</c:v>
                </c:pt>
                <c:pt idx="25758">
                  <c:v>114.42864284577</c:v>
                </c:pt>
                <c:pt idx="25759">
                  <c:v>112.10030199075</c:v>
                </c:pt>
                <c:pt idx="25760">
                  <c:v>112.8818528007</c:v>
                </c:pt>
                <c:pt idx="25761">
                  <c:v>113.24276461044</c:v>
                </c:pt>
                <c:pt idx="25762">
                  <c:v>113.77250886921</c:v>
                </c:pt>
                <c:pt idx="25763">
                  <c:v>113.95117898682</c:v>
                </c:pt>
                <c:pt idx="25764">
                  <c:v>114.5558688849</c:v>
                </c:pt>
                <c:pt idx="25765">
                  <c:v>114.77991084447</c:v>
                </c:pt>
                <c:pt idx="25766">
                  <c:v>112.47404913756</c:v>
                </c:pt>
                <c:pt idx="25767">
                  <c:v>113.29043490435</c:v>
                </c:pt>
                <c:pt idx="25768">
                  <c:v>113.43658912434</c:v>
                </c:pt>
                <c:pt idx="25769">
                  <c:v>114.13569068271</c:v>
                </c:pt>
                <c:pt idx="25770">
                  <c:v>114.34829456073</c:v>
                </c:pt>
                <c:pt idx="25771">
                  <c:v>114.63956076669</c:v>
                </c:pt>
                <c:pt idx="25772">
                  <c:v>112.85521680282</c:v>
                </c:pt>
                <c:pt idx="25773">
                  <c:v>113.10911915421</c:v>
                </c:pt>
                <c:pt idx="25826">
                  <c:v>88.76232216417</c:v>
                </c:pt>
                <c:pt idx="25827">
                  <c:v>108.67817699106</c:v>
                </c:pt>
                <c:pt idx="25828">
                  <c:v>114.18179888511</c:v>
                </c:pt>
                <c:pt idx="25829">
                  <c:v>112.5941103672</c:v>
                </c:pt>
                <c:pt idx="25830">
                  <c:v>112.79497715904</c:v>
                </c:pt>
                <c:pt idx="25831">
                  <c:v>113.31050435754</c:v>
                </c:pt>
                <c:pt idx="25832">
                  <c:v>113.49002292639</c:v>
                </c:pt>
                <c:pt idx="25833">
                  <c:v>113.85093473613</c:v>
                </c:pt>
                <c:pt idx="25834">
                  <c:v>114.71257456326</c:v>
                </c:pt>
                <c:pt idx="25835">
                  <c:v>114.73310039583</c:v>
                </c:pt>
                <c:pt idx="25836">
                  <c:v>113.06247051186</c:v>
                </c:pt>
                <c:pt idx="25837">
                  <c:v>76.8586241598</c:v>
                </c:pt>
                <c:pt idx="25898">
                  <c:v>112.94869584585</c:v>
                </c:pt>
                <c:pt idx="25899">
                  <c:v>113.24942859792</c:v>
                </c:pt>
                <c:pt idx="25900">
                  <c:v>113.87293755282</c:v>
                </c:pt>
                <c:pt idx="25901">
                  <c:v>114.32822510754</c:v>
                </c:pt>
                <c:pt idx="25902">
                  <c:v>115.04124951507</c:v>
                </c:pt>
                <c:pt idx="25903">
                  <c:v>115.29237303726</c:v>
                </c:pt>
                <c:pt idx="25904">
                  <c:v>113.53870049229</c:v>
                </c:pt>
                <c:pt idx="25905">
                  <c:v>113.99486494644</c:v>
                </c:pt>
                <c:pt idx="25906">
                  <c:v>114.47109492687</c:v>
                </c:pt>
                <c:pt idx="25907">
                  <c:v>114.72993984198</c:v>
                </c:pt>
                <c:pt idx="25908">
                  <c:v>115.47726687576</c:v>
                </c:pt>
                <c:pt idx="25909">
                  <c:v>113.47834077909</c:v>
                </c:pt>
                <c:pt idx="25910">
                  <c:v>113.732329254</c:v>
                </c:pt>
                <c:pt idx="25911">
                  <c:v>114.33022840701</c:v>
                </c:pt>
                <c:pt idx="25912">
                  <c:v>114.72599236437</c:v>
                </c:pt>
                <c:pt idx="25913">
                  <c:v>115.16200972506</c:v>
                </c:pt>
                <c:pt idx="25914">
                  <c:v>113.4377337561</c:v>
                </c:pt>
                <c:pt idx="25915">
                  <c:v>113.52475492983</c:v>
                </c:pt>
                <c:pt idx="25916">
                  <c:v>114.39868128975</c:v>
                </c:pt>
                <c:pt idx="25917">
                  <c:v>114.87582510105</c:v>
                </c:pt>
                <c:pt idx="25918">
                  <c:v>115.15528043271</c:v>
                </c:pt>
                <c:pt idx="25919">
                  <c:v>113.56449291912</c:v>
                </c:pt>
                <c:pt idx="25920">
                  <c:v>113.82748155675</c:v>
                </c:pt>
                <c:pt idx="25921">
                  <c:v>114.3516533289</c:v>
                </c:pt>
                <c:pt idx="25922">
                  <c:v>114.8623827039</c:v>
                </c:pt>
                <c:pt idx="25923">
                  <c:v>115.30590009315</c:v>
                </c:pt>
                <c:pt idx="25924">
                  <c:v>115.49737318563</c:v>
                </c:pt>
                <c:pt idx="25925">
                  <c:v>113.639328855</c:v>
                </c:pt>
                <c:pt idx="25926">
                  <c:v>114.0627030777</c:v>
                </c:pt>
                <c:pt idx="25927">
                  <c:v>114.4994788392</c:v>
                </c:pt>
                <c:pt idx="25928">
                  <c:v>115.05908356455</c:v>
                </c:pt>
                <c:pt idx="25935">
                  <c:v>97.24819534175</c:v>
                </c:pt>
                <c:pt idx="25936">
                  <c:v>115.64479543554</c:v>
                </c:pt>
                <c:pt idx="25937">
                  <c:v>111.77060183427</c:v>
                </c:pt>
                <c:pt idx="25938">
                  <c:v>114.12327080373</c:v>
                </c:pt>
                <c:pt idx="25939">
                  <c:v>110.637479634</c:v>
                </c:pt>
                <c:pt idx="26037">
                  <c:v>98.98982003067</c:v>
                </c:pt>
                <c:pt idx="26038">
                  <c:v>110.52867427245</c:v>
                </c:pt>
                <c:pt idx="26039">
                  <c:v>114.52299757155</c:v>
                </c:pt>
                <c:pt idx="26040">
                  <c:v>114.54691762704</c:v>
                </c:pt>
                <c:pt idx="26041">
                  <c:v>115.4045821707</c:v>
                </c:pt>
                <c:pt idx="26042">
                  <c:v>115.3509868614</c:v>
                </c:pt>
                <c:pt idx="26043">
                  <c:v>115.91287449348</c:v>
                </c:pt>
                <c:pt idx="26044">
                  <c:v>116.4353859207</c:v>
                </c:pt>
                <c:pt idx="26045">
                  <c:v>114.29918946135</c:v>
                </c:pt>
                <c:pt idx="26046">
                  <c:v>114.46425783765</c:v>
                </c:pt>
                <c:pt idx="26047">
                  <c:v>114.87044011956</c:v>
                </c:pt>
                <c:pt idx="26048">
                  <c:v>115.0942204239</c:v>
                </c:pt>
                <c:pt idx="26049">
                  <c:v>115.70305411926</c:v>
                </c:pt>
                <c:pt idx="26050">
                  <c:v>116.10919524378</c:v>
                </c:pt>
                <c:pt idx="26051">
                  <c:v>113.99720377593</c:v>
                </c:pt>
                <c:pt idx="26052">
                  <c:v>114.3559727445599</c:v>
                </c:pt>
                <c:pt idx="26053">
                  <c:v>114.52662280782</c:v>
                </c:pt>
                <c:pt idx="26054">
                  <c:v>114.85097017167</c:v>
                </c:pt>
                <c:pt idx="26055">
                  <c:v>115.1410772286</c:v>
                </c:pt>
                <c:pt idx="26056">
                  <c:v>115.82397118059</c:v>
                </c:pt>
                <c:pt idx="26057">
                  <c:v>113.59655681292</c:v>
                </c:pt>
                <c:pt idx="26058">
                  <c:v>113.88090585942</c:v>
                </c:pt>
                <c:pt idx="26059">
                  <c:v>114.64197044283</c:v>
                </c:pt>
                <c:pt idx="26060">
                  <c:v>115.25433449925</c:v>
                </c:pt>
                <c:pt idx="26061">
                  <c:v>115.88299161264</c:v>
                </c:pt>
                <c:pt idx="26062">
                  <c:v>113.87983917888</c:v>
                </c:pt>
                <c:pt idx="26063">
                  <c:v>114.09633681735</c:v>
                </c:pt>
                <c:pt idx="26064">
                  <c:v>114.53395269636</c:v>
                </c:pt>
                <c:pt idx="26065">
                  <c:v>114.73470036015</c:v>
                </c:pt>
                <c:pt idx="26066">
                  <c:v>115.25433449925</c:v>
                </c:pt>
                <c:pt idx="26067">
                  <c:v>115.97739172938</c:v>
                </c:pt>
                <c:pt idx="26068">
                  <c:v>113.71934287425</c:v>
                </c:pt>
                <c:pt idx="26069">
                  <c:v>114.12327080373</c:v>
                </c:pt>
                <c:pt idx="26070">
                  <c:v>114.56088668274</c:v>
                </c:pt>
                <c:pt idx="26071">
                  <c:v>115.04561657136</c:v>
                </c:pt>
                <c:pt idx="26072">
                  <c:v>115.48323245037</c:v>
                </c:pt>
                <c:pt idx="26073">
                  <c:v>115.7158319187</c:v>
                </c:pt>
                <c:pt idx="26074">
                  <c:v>114.08217200946</c:v>
                </c:pt>
                <c:pt idx="26075">
                  <c:v>113.89421104632</c:v>
                </c:pt>
                <c:pt idx="26076">
                  <c:v>114.32353989825</c:v>
                </c:pt>
                <c:pt idx="26077">
                  <c:v>115.10619757416</c:v>
                </c:pt>
                <c:pt idx="26078">
                  <c:v>115.2857569266</c:v>
                </c:pt>
                <c:pt idx="26079">
                  <c:v>115.6889471244</c:v>
                </c:pt>
                <c:pt idx="26080">
                  <c:v>113.699799213</c:v>
                </c:pt>
                <c:pt idx="26081">
                  <c:v>114.15005823</c:v>
                </c:pt>
                <c:pt idx="26082">
                  <c:v>114.35037550047</c:v>
                </c:pt>
                <c:pt idx="26083">
                  <c:v>114.81318767979</c:v>
                </c:pt>
                <c:pt idx="26084">
                  <c:v>114.85715493573</c:v>
                </c:pt>
                <c:pt idx="26085">
                  <c:v>114.86685888423</c:v>
                </c:pt>
                <c:pt idx="26086">
                  <c:v>112.98243189657</c:v>
                </c:pt>
                <c:pt idx="26087">
                  <c:v>113.37747038289</c:v>
                </c:pt>
                <c:pt idx="26088">
                  <c:v>113.74572245907</c:v>
                </c:pt>
                <c:pt idx="26089">
                  <c:v>114.12736774032</c:v>
                </c:pt>
                <c:pt idx="26090">
                  <c:v>114.20514192432</c:v>
                </c:pt>
                <c:pt idx="26091">
                  <c:v>114.81697532052</c:v>
                </c:pt>
                <c:pt idx="26092">
                  <c:v>112.59448865766</c:v>
                </c:pt>
                <c:pt idx="26093">
                  <c:v>112.76092513719</c:v>
                </c:pt>
                <c:pt idx="26094">
                  <c:v>113.54486509185</c:v>
                </c:pt>
                <c:pt idx="26095">
                  <c:v>113.71058465835</c:v>
                </c:pt>
                <c:pt idx="26096">
                  <c:v>113.6783492652</c:v>
                </c:pt>
                <c:pt idx="26097">
                  <c:v>114.23517493707</c:v>
                </c:pt>
                <c:pt idx="26098">
                  <c:v>97.97827342149</c:v>
                </c:pt>
                <c:pt idx="26159">
                  <c:v>89.72618188104</c:v>
                </c:pt>
                <c:pt idx="26160">
                  <c:v>105.87853751742</c:v>
                </c:pt>
                <c:pt idx="26161">
                  <c:v>114.40854362913</c:v>
                </c:pt>
                <c:pt idx="26162">
                  <c:v>114.98088980187</c:v>
                </c:pt>
                <c:pt idx="26163">
                  <c:v>112.96854590409</c:v>
                </c:pt>
                <c:pt idx="26164">
                  <c:v>112.9152946403101</c:v>
                </c:pt>
                <c:pt idx="26165">
                  <c:v>113.52475492983</c:v>
                </c:pt>
                <c:pt idx="26166">
                  <c:v>113.89300700601</c:v>
                </c:pt>
                <c:pt idx="26167">
                  <c:v>114.28804549233</c:v>
                </c:pt>
                <c:pt idx="26168">
                  <c:v>114.49921068891</c:v>
                </c:pt>
                <c:pt idx="26169">
                  <c:v>112.44076997085</c:v>
                </c:pt>
                <c:pt idx="26170">
                  <c:v>113.04268096497</c:v>
                </c:pt>
                <c:pt idx="26171">
                  <c:v>113.39086358796</c:v>
                </c:pt>
                <c:pt idx="26172">
                  <c:v>113.43658912434</c:v>
                </c:pt>
                <c:pt idx="26173">
                  <c:v>114.12065078337</c:v>
                </c:pt>
                <c:pt idx="26174">
                  <c:v>114.37222922016</c:v>
                </c:pt>
                <c:pt idx="26175">
                  <c:v>112.42073737434</c:v>
                </c:pt>
                <c:pt idx="26176">
                  <c:v>112.84845159516</c:v>
                </c:pt>
                <c:pt idx="26177">
                  <c:v>113.31627164307</c:v>
                </c:pt>
                <c:pt idx="26178">
                  <c:v>113.78409169098</c:v>
                </c:pt>
                <c:pt idx="26179">
                  <c:v>114.29872218753</c:v>
                </c:pt>
                <c:pt idx="26180">
                  <c:v>114.99776323455</c:v>
                </c:pt>
                <c:pt idx="26181">
                  <c:v>112.7014375299</c:v>
                </c:pt>
                <c:pt idx="26182">
                  <c:v>113.1024145326599</c:v>
                </c:pt>
                <c:pt idx="26183">
                  <c:v>113.51009615697</c:v>
                </c:pt>
                <c:pt idx="26184">
                  <c:v>113.86430334516</c:v>
                </c:pt>
                <c:pt idx="26185">
                  <c:v>114.23854312986</c:v>
                </c:pt>
                <c:pt idx="26186">
                  <c:v>114.62619215766</c:v>
                </c:pt>
                <c:pt idx="26187">
                  <c:v>112.51431763755</c:v>
                </c:pt>
                <c:pt idx="26188">
                  <c:v>112.62083328045</c:v>
                </c:pt>
                <c:pt idx="26189">
                  <c:v>113.39086358796</c:v>
                </c:pt>
                <c:pt idx="26190">
                  <c:v>113.54349736251</c:v>
                </c:pt>
                <c:pt idx="26191">
                  <c:v>113.4453201954</c:v>
                </c:pt>
                <c:pt idx="26192">
                  <c:v>114.0016749894</c:v>
                </c:pt>
                <c:pt idx="26193">
                  <c:v>114.33523475484</c:v>
                </c:pt>
                <c:pt idx="26194">
                  <c:v>113.28552767655</c:v>
                </c:pt>
                <c:pt idx="26195">
                  <c:v>112.3200116436</c:v>
                </c:pt>
                <c:pt idx="26196">
                  <c:v>112.79426489001</c:v>
                </c:pt>
                <c:pt idx="26197">
                  <c:v>113.17450842126</c:v>
                </c:pt>
                <c:pt idx="26198">
                  <c:v>113.31880597665</c:v>
                </c:pt>
                <c:pt idx="26199">
                  <c:v>113.88827115864</c:v>
                </c:pt>
                <c:pt idx="26200">
                  <c:v>114.32189074185</c:v>
                </c:pt>
                <c:pt idx="26201">
                  <c:v>112.50644299635</c:v>
                </c:pt>
                <c:pt idx="26202">
                  <c:v>112.57410895533</c:v>
                </c:pt>
                <c:pt idx="26203">
                  <c:v>112.92101273376</c:v>
                </c:pt>
                <c:pt idx="26204">
                  <c:v>113.47665431736</c:v>
                </c:pt>
                <c:pt idx="26205">
                  <c:v>113.16935451597</c:v>
                </c:pt>
                <c:pt idx="26206">
                  <c:v>113.71166804985</c:v>
                </c:pt>
                <c:pt idx="26207">
                  <c:v>114.0445725045</c:v>
                </c:pt>
                <c:pt idx="26208">
                  <c:v>114.37083749295</c:v>
                </c:pt>
                <c:pt idx="26209">
                  <c:v>112.3200116436</c:v>
                </c:pt>
                <c:pt idx="26210">
                  <c:v>112.61772047268</c:v>
                </c:pt>
                <c:pt idx="26211">
                  <c:v>113.2455694257</c:v>
                </c:pt>
                <c:pt idx="26212">
                  <c:v>113.6517104313</c:v>
                </c:pt>
                <c:pt idx="26213">
                  <c:v>113.89382123109</c:v>
                </c:pt>
                <c:pt idx="26214">
                  <c:v>112.16021912475</c:v>
                </c:pt>
                <c:pt idx="26215">
                  <c:v>112.37845410609</c:v>
                </c:pt>
                <c:pt idx="26216">
                  <c:v>112.56857479017</c:v>
                </c:pt>
                <c:pt idx="26217">
                  <c:v>113.17602213132</c:v>
                </c:pt>
                <c:pt idx="26218">
                  <c:v>113.89141945185</c:v>
                </c:pt>
                <c:pt idx="26219">
                  <c:v>114.09983034051</c:v>
                </c:pt>
                <c:pt idx="26220">
                  <c:v>112.2600945096</c:v>
                </c:pt>
                <c:pt idx="26221">
                  <c:v>112.659596049</c:v>
                </c:pt>
                <c:pt idx="26222">
                  <c:v>113.1123752562</c:v>
                </c:pt>
                <c:pt idx="26223">
                  <c:v>113.57183441415</c:v>
                </c:pt>
                <c:pt idx="26224">
                  <c:v>113.907116052</c:v>
                </c:pt>
                <c:pt idx="26225">
                  <c:v>114.08113841517</c:v>
                </c:pt>
                <c:pt idx="26226">
                  <c:v>112.4265669792</c:v>
                </c:pt>
                <c:pt idx="26227">
                  <c:v>112.39610220189</c:v>
                </c:pt>
                <c:pt idx="26228">
                  <c:v>113.02977910131</c:v>
                </c:pt>
                <c:pt idx="26229">
                  <c:v>112.982395701</c:v>
                </c:pt>
                <c:pt idx="26230">
                  <c:v>113.8339743321</c:v>
                </c:pt>
                <c:pt idx="26231">
                  <c:v>114.02144257077</c:v>
                </c:pt>
                <c:pt idx="26232">
                  <c:v>114.3199621278</c:v>
                </c:pt>
                <c:pt idx="26233">
                  <c:v>112.22362961361</c:v>
                </c:pt>
                <c:pt idx="26234">
                  <c:v>112.56857479017</c:v>
                </c:pt>
                <c:pt idx="26235">
                  <c:v>112.84720917741</c:v>
                </c:pt>
                <c:pt idx="26236">
                  <c:v>113.22535008366</c:v>
                </c:pt>
                <c:pt idx="26237">
                  <c:v>113.58360582012</c:v>
                </c:pt>
                <c:pt idx="26238">
                  <c:v>113.72403013467</c:v>
                </c:pt>
                <c:pt idx="26239">
                  <c:v>114.33984729759</c:v>
                </c:pt>
                <c:pt idx="26240">
                  <c:v>112.26344028822</c:v>
                </c:pt>
                <c:pt idx="26241">
                  <c:v>112.53541939551</c:v>
                </c:pt>
                <c:pt idx="26242">
                  <c:v>112.67778649818</c:v>
                </c:pt>
                <c:pt idx="26243">
                  <c:v>112.95590444334</c:v>
                </c:pt>
                <c:pt idx="26244">
                  <c:v>113.32009884576</c:v>
                </c:pt>
                <c:pt idx="26245">
                  <c:v>113.8754700972</c:v>
                </c:pt>
                <c:pt idx="26246">
                  <c:v>113.18895878211</c:v>
                </c:pt>
                <c:pt idx="26247">
                  <c:v>111.86050619253</c:v>
                </c:pt>
                <c:pt idx="26248">
                  <c:v>112.27686826164</c:v>
                </c:pt>
                <c:pt idx="26249">
                  <c:v>112.67345905983</c:v>
                </c:pt>
                <c:pt idx="26250">
                  <c:v>113.01712554135</c:v>
                </c:pt>
                <c:pt idx="26251">
                  <c:v>113.3938646976</c:v>
                </c:pt>
                <c:pt idx="26252">
                  <c:v>113.79704591943</c:v>
                </c:pt>
                <c:pt idx="26253">
                  <c:v>111.54683253825</c:v>
                </c:pt>
                <c:pt idx="26254">
                  <c:v>112.14469811925</c:v>
                </c:pt>
                <c:pt idx="26255">
                  <c:v>112.1999558805</c:v>
                </c:pt>
                <c:pt idx="26256">
                  <c:v>112.81885023501</c:v>
                </c:pt>
                <c:pt idx="26257">
                  <c:v>113.22203145684</c:v>
                </c:pt>
                <c:pt idx="26258">
                  <c:v>113.44679854425</c:v>
                </c:pt>
                <c:pt idx="26259">
                  <c:v>111.17429915541</c:v>
                </c:pt>
                <c:pt idx="26260">
                  <c:v>111.52329288024</c:v>
                </c:pt>
                <c:pt idx="26261">
                  <c:v>111.949263693</c:v>
                </c:pt>
                <c:pt idx="26262">
                  <c:v>112.08299602044</c:v>
                </c:pt>
                <c:pt idx="26263">
                  <c:v>112.7013402555</c:v>
                </c:pt>
                <c:pt idx="26264">
                  <c:v>112.86001451436</c:v>
                </c:pt>
                <c:pt idx="26265">
                  <c:v>111.0916156365</c:v>
                </c:pt>
                <c:pt idx="26266">
                  <c:v>111.34549304865</c:v>
                </c:pt>
                <c:pt idx="26267">
                  <c:v>111.68792087112</c:v>
                </c:pt>
                <c:pt idx="26268">
                  <c:v>112.345076574</c:v>
                </c:pt>
                <c:pt idx="26269">
                  <c:v>112.268106687</c:v>
                </c:pt>
                <c:pt idx="26270">
                  <c:v>112.62959606404</c:v>
                </c:pt>
                <c:pt idx="26271">
                  <c:v>110.7923958468</c:v>
                </c:pt>
                <c:pt idx="26272">
                  <c:v>110.73946693168</c:v>
                </c:pt>
                <c:pt idx="26273">
                  <c:v>111.24278119108</c:v>
                </c:pt>
                <c:pt idx="26274">
                  <c:v>111.60427056812</c:v>
                </c:pt>
                <c:pt idx="26275">
                  <c:v>111.96575994516</c:v>
                </c:pt>
                <c:pt idx="26276">
                  <c:v>112.01212484904</c:v>
                </c:pt>
                <c:pt idx="26277">
                  <c:v>112.39264186824</c:v>
                </c:pt>
                <c:pt idx="26278">
                  <c:v>112.75345496632</c:v>
                </c:pt>
                <c:pt idx="26279">
                  <c:v>110.48359516248</c:v>
                </c:pt>
                <c:pt idx="26280">
                  <c:v>111.18363855588</c:v>
                </c:pt>
                <c:pt idx="26281">
                  <c:v>111.42172517208</c:v>
                </c:pt>
                <c:pt idx="26282">
                  <c:v>111.88093821632</c:v>
                </c:pt>
                <c:pt idx="26283">
                  <c:v>112.096864711</c:v>
                </c:pt>
                <c:pt idx="26284">
                  <c:v>110.18486704628</c:v>
                </c:pt>
                <c:pt idx="26285">
                  <c:v>110.61045433308</c:v>
                </c:pt>
                <c:pt idx="26286">
                  <c:v>111.0426503654</c:v>
                </c:pt>
                <c:pt idx="26287">
                  <c:v>111.50753181984</c:v>
                </c:pt>
                <c:pt idx="26288">
                  <c:v>111.74911338816</c:v>
                </c:pt>
                <c:pt idx="26289">
                  <c:v>112.14123770944</c:v>
                </c:pt>
                <c:pt idx="26290">
                  <c:v>110.40092525072</c:v>
                </c:pt>
                <c:pt idx="26291">
                  <c:v>110.3320303246</c:v>
                </c:pt>
                <c:pt idx="26292">
                  <c:v>110.93216122752</c:v>
                </c:pt>
                <c:pt idx="26293">
                  <c:v>111.35043246848</c:v>
                </c:pt>
                <c:pt idx="26294">
                  <c:v>111.7556302496</c:v>
                </c:pt>
                <c:pt idx="26295">
                  <c:v>112.17390149056</c:v>
                </c:pt>
                <c:pt idx="26296">
                  <c:v>109.9862949272</c:v>
                </c:pt>
                <c:pt idx="26297">
                  <c:v>110.53999716928</c:v>
                </c:pt>
                <c:pt idx="26298">
                  <c:v>110.7365054402</c:v>
                </c:pt>
                <c:pt idx="26299">
                  <c:v>111.1017943022</c:v>
                </c:pt>
                <c:pt idx="26300">
                  <c:v>111.74255678976</c:v>
                </c:pt>
                <c:pt idx="26301">
                  <c:v>112.14123770944</c:v>
                </c:pt>
                <c:pt idx="26302">
                  <c:v>110.11520906688</c:v>
                </c:pt>
                <c:pt idx="26303">
                  <c:v>110.46811300864</c:v>
                </c:pt>
                <c:pt idx="26304">
                  <c:v>110.44309865888</c:v>
                </c:pt>
                <c:pt idx="26305">
                  <c:v>110.80773856872</c:v>
                </c:pt>
                <c:pt idx="26306">
                  <c:v>111.638008848</c:v>
                </c:pt>
                <c:pt idx="26307">
                  <c:v>111.8976560074</c:v>
                </c:pt>
                <c:pt idx="26308">
                  <c:v>109.73990696216</c:v>
                </c:pt>
                <c:pt idx="26309">
                  <c:v>110.1631362832</c:v>
                </c:pt>
                <c:pt idx="26310">
                  <c:v>110.61890647992</c:v>
                </c:pt>
                <c:pt idx="26311">
                  <c:v>111.2713898694</c:v>
                </c:pt>
                <c:pt idx="26312">
                  <c:v>111.54347114112</c:v>
                </c:pt>
                <c:pt idx="26313">
                  <c:v>109.7906016324</c:v>
                </c:pt>
                <c:pt idx="26314">
                  <c:v>109.7666201668</c:v>
                </c:pt>
                <c:pt idx="26315">
                  <c:v>110.28035469304</c:v>
                </c:pt>
                <c:pt idx="26316">
                  <c:v>110.61241413976</c:v>
                </c:pt>
                <c:pt idx="26317">
                  <c:v>110.78043651024</c:v>
                </c:pt>
                <c:pt idx="26318">
                  <c:v>111.604076403</c:v>
                </c:pt>
                <c:pt idx="26319">
                  <c:v>112.0737561754</c:v>
                </c:pt>
                <c:pt idx="26320">
                  <c:v>109.80502830096</c:v>
                </c:pt>
                <c:pt idx="26321">
                  <c:v>110.15011201544</c:v>
                </c:pt>
                <c:pt idx="26322">
                  <c:v>110.749554304</c:v>
                </c:pt>
                <c:pt idx="26323">
                  <c:v>110.95096592664</c:v>
                </c:pt>
                <c:pt idx="26324">
                  <c:v>111.36117097992</c:v>
                </c:pt>
                <c:pt idx="26325">
                  <c:v>111.79742456872</c:v>
                </c:pt>
                <c:pt idx="26326">
                  <c:v>109.64224474768</c:v>
                </c:pt>
                <c:pt idx="26327">
                  <c:v>109.68866164916</c:v>
                </c:pt>
                <c:pt idx="26328">
                  <c:v>110.18918481872</c:v>
                </c:pt>
                <c:pt idx="26329">
                  <c:v>110.31904694588</c:v>
                </c:pt>
                <c:pt idx="26330">
                  <c:v>110.846811372</c:v>
                </c:pt>
                <c:pt idx="26331">
                  <c:v>111.18536315888</c:v>
                </c:pt>
                <c:pt idx="26332">
                  <c:v>111.35882312008</c:v>
                </c:pt>
                <c:pt idx="26333">
                  <c:v>109.57063106872</c:v>
                </c:pt>
                <c:pt idx="26334">
                  <c:v>109.88317390752</c:v>
                </c:pt>
                <c:pt idx="26335">
                  <c:v>110.26733042528</c:v>
                </c:pt>
                <c:pt idx="26336">
                  <c:v>110.599389872</c:v>
                </c:pt>
                <c:pt idx="26337">
                  <c:v>110.95096592664</c:v>
                </c:pt>
                <c:pt idx="26338">
                  <c:v>111.007911009</c:v>
                </c:pt>
                <c:pt idx="26339">
                  <c:v>111.68020615888</c:v>
                </c:pt>
                <c:pt idx="26340">
                  <c:v>109.69434181872</c:v>
                </c:pt>
                <c:pt idx="26341">
                  <c:v>109.70812979056</c:v>
                </c:pt>
                <c:pt idx="26342">
                  <c:v>110.34500677664</c:v>
                </c:pt>
                <c:pt idx="26343">
                  <c:v>110.99657065752</c:v>
                </c:pt>
                <c:pt idx="26344">
                  <c:v>111.41326805096</c:v>
                </c:pt>
                <c:pt idx="26345">
                  <c:v>109.45994458648</c:v>
                </c:pt>
                <c:pt idx="26346">
                  <c:v>109.69514172868</c:v>
                </c:pt>
                <c:pt idx="26347">
                  <c:v>110.33241217664</c:v>
                </c:pt>
                <c:pt idx="26348">
                  <c:v>110.83378710424</c:v>
                </c:pt>
                <c:pt idx="26349">
                  <c:v>111.32209817664</c:v>
                </c:pt>
                <c:pt idx="26350">
                  <c:v>111.501819509</c:v>
                </c:pt>
                <c:pt idx="26351">
                  <c:v>109.65526901544</c:v>
                </c:pt>
                <c:pt idx="26352">
                  <c:v>110.02640126544</c:v>
                </c:pt>
                <c:pt idx="26353">
                  <c:v>110.39104117528</c:v>
                </c:pt>
                <c:pt idx="26354">
                  <c:v>110.4216406392</c:v>
                </c:pt>
                <c:pt idx="26355">
                  <c:v>111.07286985492</c:v>
                </c:pt>
                <c:pt idx="26356">
                  <c:v>111.4952999168</c:v>
                </c:pt>
                <c:pt idx="26357">
                  <c:v>109.6748252108</c:v>
                </c:pt>
                <c:pt idx="26358">
                  <c:v>109.90961655572</c:v>
                </c:pt>
                <c:pt idx="26359">
                  <c:v>110.55378514112</c:v>
                </c:pt>
                <c:pt idx="26360">
                  <c:v>110.970522122</c:v>
                </c:pt>
                <c:pt idx="26361">
                  <c:v>111.40673612336</c:v>
                </c:pt>
                <c:pt idx="26362">
                  <c:v>111.72577130232</c:v>
                </c:pt>
                <c:pt idx="26363">
                  <c:v>109.55218485244</c:v>
                </c:pt>
                <c:pt idx="26364">
                  <c:v>110.20870142664</c:v>
                </c:pt>
                <c:pt idx="26365">
                  <c:v>110.44252407088</c:v>
                </c:pt>
                <c:pt idx="26366">
                  <c:v>110.89743355572</c:v>
                </c:pt>
                <c:pt idx="26367">
                  <c:v>111.55000306872</c:v>
                </c:pt>
                <c:pt idx="26368">
                  <c:v>109.60321153184</c:v>
                </c:pt>
                <c:pt idx="26369">
                  <c:v>109.79913910244</c:v>
                </c:pt>
                <c:pt idx="26370">
                  <c:v>109.9935420176</c:v>
                </c:pt>
                <c:pt idx="26371">
                  <c:v>110.91189312336</c:v>
                </c:pt>
                <c:pt idx="26372">
                  <c:v>111.675864985</c:v>
                </c:pt>
                <c:pt idx="26373">
                  <c:v>112.02528987336</c:v>
                </c:pt>
                <c:pt idx="26374">
                  <c:v>109.81213877416</c:v>
                </c:pt>
                <c:pt idx="26375">
                  <c:v>110.351968372</c:v>
                </c:pt>
                <c:pt idx="26376">
                  <c:v>110.7816900332</c:v>
                </c:pt>
                <c:pt idx="26377">
                  <c:v>111.3301295876</c:v>
                </c:pt>
                <c:pt idx="26378">
                  <c:v>111.47185746216</c:v>
                </c:pt>
                <c:pt idx="26379">
                  <c:v>111.81044883648</c:v>
                </c:pt>
                <c:pt idx="26380">
                  <c:v>112.3999381082</c:v>
                </c:pt>
                <c:pt idx="26381">
                  <c:v>110.2928837332</c:v>
                </c:pt>
                <c:pt idx="26382">
                  <c:v>110.8341301472</c:v>
                </c:pt>
                <c:pt idx="26383">
                  <c:v>110.74261722992</c:v>
                </c:pt>
                <c:pt idx="26384">
                  <c:v>111.11374947992</c:v>
                </c:pt>
                <c:pt idx="26385">
                  <c:v>111.5714740746</c:v>
                </c:pt>
                <c:pt idx="26386">
                  <c:v>111.9563560634</c:v>
                </c:pt>
                <c:pt idx="26387">
                  <c:v>110.058043847</c:v>
                </c:pt>
                <c:pt idx="26388">
                  <c:v>110.495121291</c:v>
                </c:pt>
                <c:pt idx="26389">
                  <c:v>110.9713453264</c:v>
                </c:pt>
                <c:pt idx="26390">
                  <c:v>111.74911338816</c:v>
                </c:pt>
                <c:pt idx="26391">
                  <c:v>112.0542027108</c:v>
                </c:pt>
                <c:pt idx="26392">
                  <c:v>110.0906858376</c:v>
                </c:pt>
                <c:pt idx="26393">
                  <c:v>110.2933789608</c:v>
                </c:pt>
                <c:pt idx="26394">
                  <c:v>110.9778499272</c:v>
                </c:pt>
                <c:pt idx="26395">
                  <c:v>111.23096788976</c:v>
                </c:pt>
                <c:pt idx="26396">
                  <c:v>111.8846071436</c:v>
                </c:pt>
                <c:pt idx="26397">
                  <c:v>112.47455132992</c:v>
                </c:pt>
                <c:pt idx="26398">
                  <c:v>110.0971904384</c:v>
                </c:pt>
                <c:pt idx="26399">
                  <c:v>110.4168281082</c:v>
                </c:pt>
                <c:pt idx="26400">
                  <c:v>110.9517515488</c:v>
                </c:pt>
                <c:pt idx="26401">
                  <c:v>111.0887454384</c:v>
                </c:pt>
                <c:pt idx="26402">
                  <c:v>111.6968195488</c:v>
                </c:pt>
                <c:pt idx="26403">
                  <c:v>111.8715582798</c:v>
                </c:pt>
                <c:pt idx="26404">
                  <c:v>110.05635862912</c:v>
                </c:pt>
                <c:pt idx="26405">
                  <c:v>110.38315538816</c:v>
                </c:pt>
                <c:pt idx="26406">
                  <c:v>110.98368920808</c:v>
                </c:pt>
                <c:pt idx="26407">
                  <c:v>111.18703408896</c:v>
                </c:pt>
                <c:pt idx="26408">
                  <c:v>111.76288419192</c:v>
                </c:pt>
                <c:pt idx="26409">
                  <c:v>112.0902957772</c:v>
                </c:pt>
                <c:pt idx="26410">
                  <c:v>110.09974958892</c:v>
                </c:pt>
                <c:pt idx="26411">
                  <c:v>110.7525895836</c:v>
                </c:pt>
                <c:pt idx="26412">
                  <c:v>111.10682141248</c:v>
                </c:pt>
                <c:pt idx="26413">
                  <c:v>111.29800273748</c:v>
                </c:pt>
                <c:pt idx="26414">
                  <c:v>111.95309285864</c:v>
                </c:pt>
                <c:pt idx="26415">
                  <c:v>112.37951921632</c:v>
                </c:pt>
                <c:pt idx="26416">
                  <c:v>110.41144052016</c:v>
                </c:pt>
                <c:pt idx="26417">
                  <c:v>110.76571223552</c:v>
                </c:pt>
                <c:pt idx="26418">
                  <c:v>110.98368920808</c:v>
                </c:pt>
                <c:pt idx="26419">
                  <c:v>111.63164771632</c:v>
                </c:pt>
                <c:pt idx="26420">
                  <c:v>112.04495142208</c:v>
                </c:pt>
                <c:pt idx="26421">
                  <c:v>112.3598152952</c:v>
                </c:pt>
                <c:pt idx="26422">
                  <c:v>110.43114444128</c:v>
                </c:pt>
                <c:pt idx="26423">
                  <c:v>111.0784605722</c:v>
                </c:pt>
                <c:pt idx="26424">
                  <c:v>111.43994994924</c:v>
                </c:pt>
                <c:pt idx="26425">
                  <c:v>111.86717556608</c:v>
                </c:pt>
                <c:pt idx="26426">
                  <c:v>112.10398341248</c:v>
                </c:pt>
                <c:pt idx="26427">
                  <c:v>112.5500738048</c:v>
                </c:pt>
                <c:pt idx="26428">
                  <c:v>110.93724605862</c:v>
                </c:pt>
                <c:pt idx="26429">
                  <c:v>111.352098987</c:v>
                </c:pt>
                <c:pt idx="26430">
                  <c:v>111.31674395672</c:v>
                </c:pt>
                <c:pt idx="26431">
                  <c:v>112.14885522399</c:v>
                </c:pt>
                <c:pt idx="26432">
                  <c:v>112.28111927016</c:v>
                </c:pt>
                <c:pt idx="26433">
                  <c:v>113.18266455777</c:v>
                </c:pt>
                <c:pt idx="26434">
                  <c:v>111.27306794274</c:v>
                </c:pt>
                <c:pt idx="26435">
                  <c:v>111.74060823396</c:v>
                </c:pt>
                <c:pt idx="26436">
                  <c:v>112.06325827737</c:v>
                </c:pt>
                <c:pt idx="26437">
                  <c:v>112.66175094525</c:v>
                </c:pt>
                <c:pt idx="26438">
                  <c:v>113.0641821</c:v>
                </c:pt>
                <c:pt idx="26439">
                  <c:v>113.25508966368</c:v>
                </c:pt>
                <c:pt idx="26440">
                  <c:v>111.21381467754</c:v>
                </c:pt>
                <c:pt idx="26441">
                  <c:v>111.77771001525</c:v>
                </c:pt>
                <c:pt idx="26442">
                  <c:v>112.3892269476</c:v>
                </c:pt>
                <c:pt idx="26443">
                  <c:v>112.57599416175</c:v>
                </c:pt>
                <c:pt idx="26444">
                  <c:v>112.9322177325</c:v>
                </c:pt>
                <c:pt idx="26445">
                  <c:v>113.288481414</c:v>
                </c:pt>
                <c:pt idx="26446">
                  <c:v>111.88328150925</c:v>
                </c:pt>
                <c:pt idx="26447">
                  <c:v>111.94642281291</c:v>
                </c:pt>
                <c:pt idx="26448">
                  <c:v>112.37600591481</c:v>
                </c:pt>
                <c:pt idx="26449">
                  <c:v>112.81221962586</c:v>
                </c:pt>
                <c:pt idx="26450">
                  <c:v>113.21540084769</c:v>
                </c:pt>
                <c:pt idx="26451">
                  <c:v>113.459994981</c:v>
                </c:pt>
                <c:pt idx="26452">
                  <c:v>111.85007560725</c:v>
                </c:pt>
                <c:pt idx="26453">
                  <c:v>112.24736395161</c:v>
                </c:pt>
                <c:pt idx="26454">
                  <c:v>112.65129524052</c:v>
                </c:pt>
                <c:pt idx="26455">
                  <c:v>113.02209232722</c:v>
                </c:pt>
                <c:pt idx="26456">
                  <c:v>113.26711633044</c:v>
                </c:pt>
                <c:pt idx="26457">
                  <c:v>113.53198864677</c:v>
                </c:pt>
                <c:pt idx="26458">
                  <c:v>113.65161455874</c:v>
                </c:pt>
                <c:pt idx="26459">
                  <c:v>111.61593717867</c:v>
                </c:pt>
                <c:pt idx="26460">
                  <c:v>112.29659568288</c:v>
                </c:pt>
                <c:pt idx="26461">
                  <c:v>111.949263693</c:v>
                </c:pt>
                <c:pt idx="26462">
                  <c:v>112.93344547155</c:v>
                </c:pt>
                <c:pt idx="26463">
                  <c:v>113.192194689</c:v>
                </c:pt>
                <c:pt idx="26464">
                  <c:v>113.3531927877</c:v>
                </c:pt>
                <c:pt idx="26465">
                  <c:v>113.8754700972</c:v>
                </c:pt>
                <c:pt idx="26466">
                  <c:v>114.14748953952</c:v>
                </c:pt>
                <c:pt idx="26467">
                  <c:v>112.0511166903</c:v>
                </c:pt>
                <c:pt idx="26468">
                  <c:v>112.53132434166</c:v>
                </c:pt>
                <c:pt idx="26469">
                  <c:v>112.59511523991</c:v>
                </c:pt>
                <c:pt idx="26470">
                  <c:v>112.71752338467</c:v>
                </c:pt>
                <c:pt idx="26471">
                  <c:v>113.04858358488</c:v>
                </c:pt>
                <c:pt idx="26472">
                  <c:v>113.61010593483</c:v>
                </c:pt>
                <c:pt idx="26473">
                  <c:v>113.98163189616</c:v>
                </c:pt>
                <c:pt idx="26474">
                  <c:v>113.485649076</c:v>
                </c:pt>
                <c:pt idx="26475">
                  <c:v>112.06860835281</c:v>
                </c:pt>
                <c:pt idx="26476">
                  <c:v>112.64154085944</c:v>
                </c:pt>
                <c:pt idx="26477">
                  <c:v>113.16935451597</c:v>
                </c:pt>
                <c:pt idx="26478">
                  <c:v>113.57478593904</c:v>
                </c:pt>
                <c:pt idx="26479">
                  <c:v>113.64330166452</c:v>
                </c:pt>
                <c:pt idx="26480">
                  <c:v>113.98163189616</c:v>
                </c:pt>
                <c:pt idx="26481">
                  <c:v>111.7838474631</c:v>
                </c:pt>
                <c:pt idx="26482">
                  <c:v>112.61105285733</c:v>
                </c:pt>
                <c:pt idx="26483">
                  <c:v>113.03644671666</c:v>
                </c:pt>
                <c:pt idx="26484">
                  <c:v>113.41528849791</c:v>
                </c:pt>
                <c:pt idx="26485">
                  <c:v>113.59683570996</c:v>
                </c:pt>
                <c:pt idx="26486">
                  <c:v>114.19952129244</c:v>
                </c:pt>
                <c:pt idx="26487">
                  <c:v>112.4532058131</c:v>
                </c:pt>
                <c:pt idx="26488">
                  <c:v>112.42925759655</c:v>
                </c:pt>
                <c:pt idx="26489">
                  <c:v>113.34544481055</c:v>
                </c:pt>
                <c:pt idx="26490">
                  <c:v>113.62796522268</c:v>
                </c:pt>
                <c:pt idx="26491">
                  <c:v>114.04002385131</c:v>
                </c:pt>
                <c:pt idx="26492">
                  <c:v>114.80888637702</c:v>
                </c:pt>
                <c:pt idx="26493">
                  <c:v>112.5131229471</c:v>
                </c:pt>
                <c:pt idx="26494">
                  <c:v>112.63101529359</c:v>
                </c:pt>
                <c:pt idx="26495">
                  <c:v>112.86713468223</c:v>
                </c:pt>
                <c:pt idx="26496">
                  <c:v>113.65839038205</c:v>
                </c:pt>
                <c:pt idx="26497">
                  <c:v>114.21517919724</c:v>
                </c:pt>
                <c:pt idx="26498">
                  <c:v>114.2310443418</c:v>
                </c:pt>
                <c:pt idx="26499">
                  <c:v>114.51067112865</c:v>
                </c:pt>
                <c:pt idx="26500">
                  <c:v>112.70810151738</c:v>
                </c:pt>
                <c:pt idx="26501">
                  <c:v>112.599678915</c:v>
                </c:pt>
                <c:pt idx="26502">
                  <c:v>112.91930443725</c:v>
                </c:pt>
                <c:pt idx="26503">
                  <c:v>113.48803188756</c:v>
                </c:pt>
                <c:pt idx="26504">
                  <c:v>113.5318761633</c:v>
                </c:pt>
                <c:pt idx="26505">
                  <c:v>114.09508308033</c:v>
                </c:pt>
                <c:pt idx="26506">
                  <c:v>114.66629798475</c:v>
                </c:pt>
                <c:pt idx="26507">
                  <c:v>112.56108745212</c:v>
                </c:pt>
                <c:pt idx="26508">
                  <c:v>112.50644299635</c:v>
                </c:pt>
                <c:pt idx="26509">
                  <c:v>113.08110033033</c:v>
                </c:pt>
                <c:pt idx="26510">
                  <c:v>113.61700439514</c:v>
                </c:pt>
                <c:pt idx="26511">
                  <c:v>113.9578429743</c:v>
                </c:pt>
                <c:pt idx="26512">
                  <c:v>114.37222922016</c:v>
                </c:pt>
                <c:pt idx="26513">
                  <c:v>114.76654223544</c:v>
                </c:pt>
                <c:pt idx="26514">
                  <c:v>112.66133170281</c:v>
                </c:pt>
                <c:pt idx="26515">
                  <c:v>113.23014512712</c:v>
                </c:pt>
                <c:pt idx="26516">
                  <c:v>113.22939600141</c:v>
                </c:pt>
                <c:pt idx="26517">
                  <c:v>113.65711022223</c:v>
                </c:pt>
                <c:pt idx="26518">
                  <c:v>114.18510932781</c:v>
                </c:pt>
                <c:pt idx="26519">
                  <c:v>114.69969919029</c:v>
                </c:pt>
                <c:pt idx="26520">
                  <c:v>112.88867946108</c:v>
                </c:pt>
                <c:pt idx="26521">
                  <c:v>113.11578314169</c:v>
                </c:pt>
                <c:pt idx="26522">
                  <c:v>113.78590207428</c:v>
                </c:pt>
                <c:pt idx="26523">
                  <c:v>114.26125908219</c:v>
                </c:pt>
                <c:pt idx="26524">
                  <c:v>114.95405419965</c:v>
                </c:pt>
                <c:pt idx="26525">
                  <c:v>106.11670176954</c:v>
                </c:pt>
                <c:pt idx="26872">
                  <c:v>77.50705990598</c:v>
                </c:pt>
                <c:pt idx="26873">
                  <c:v>114.62619215766</c:v>
                </c:pt>
                <c:pt idx="26874">
                  <c:v>114.95366212779</c:v>
                </c:pt>
                <c:pt idx="26875">
                  <c:v>112.84845159516</c:v>
                </c:pt>
                <c:pt idx="26876">
                  <c:v>113.36407717782</c:v>
                </c:pt>
                <c:pt idx="26877">
                  <c:v>113.45662172085</c:v>
                </c:pt>
                <c:pt idx="26878">
                  <c:v>113.80416492156</c:v>
                </c:pt>
                <c:pt idx="26879">
                  <c:v>114.40186738101</c:v>
                </c:pt>
                <c:pt idx="26880">
                  <c:v>114.60611892708</c:v>
                </c:pt>
                <c:pt idx="26881">
                  <c:v>115.15176473844</c:v>
                </c:pt>
                <c:pt idx="26882">
                  <c:v>115.25439487986</c:v>
                </c:pt>
                <c:pt idx="26883">
                  <c:v>113.0756773146</c:v>
                </c:pt>
                <c:pt idx="26884">
                  <c:v>113.39648329725</c:v>
                </c:pt>
                <c:pt idx="26885">
                  <c:v>113.94657982629</c:v>
                </c:pt>
                <c:pt idx="26886">
                  <c:v>114.51803683896</c:v>
                </c:pt>
                <c:pt idx="26887">
                  <c:v>114.539316516</c:v>
                </c:pt>
                <c:pt idx="26888">
                  <c:v>115.11158512323</c:v>
                </c:pt>
                <c:pt idx="26889">
                  <c:v>114.6161179533</c:v>
                </c:pt>
                <c:pt idx="26890">
                  <c:v>113.15588896878</c:v>
                </c:pt>
                <c:pt idx="26891">
                  <c:v>113.26787595288</c:v>
                </c:pt>
                <c:pt idx="26892">
                  <c:v>113.79079631253</c:v>
                </c:pt>
                <c:pt idx="26893">
                  <c:v>113.89496344479</c:v>
                </c:pt>
                <c:pt idx="26894">
                  <c:v>114.43903163124</c:v>
                </c:pt>
                <c:pt idx="26895">
                  <c:v>114.6595933632</c:v>
                </c:pt>
                <c:pt idx="26896">
                  <c:v>115.00713656391</c:v>
                </c:pt>
                <c:pt idx="26897">
                  <c:v>112.90859001876</c:v>
                </c:pt>
                <c:pt idx="26898">
                  <c:v>113.46450586143</c:v>
                </c:pt>
                <c:pt idx="26899">
                  <c:v>113.53012875348</c:v>
                </c:pt>
                <c:pt idx="26900">
                  <c:v>113.58809170533</c:v>
                </c:pt>
                <c:pt idx="26901">
                  <c:v>113.86827541881</c:v>
                </c:pt>
                <c:pt idx="26902">
                  <c:v>114.41899903473</c:v>
                </c:pt>
                <c:pt idx="26903">
                  <c:v>114.8534178771</c:v>
                </c:pt>
                <c:pt idx="26904">
                  <c:v>112.75487133195</c:v>
                </c:pt>
                <c:pt idx="26905">
                  <c:v>113.0756773146</c:v>
                </c:pt>
                <c:pt idx="26906">
                  <c:v>113.22788447322</c:v>
                </c:pt>
                <c:pt idx="26907">
                  <c:v>113.90640021108</c:v>
                </c:pt>
                <c:pt idx="26908">
                  <c:v>114.14500350072</c:v>
                </c:pt>
                <c:pt idx="26909">
                  <c:v>114.56601309999</c:v>
                </c:pt>
                <c:pt idx="26910">
                  <c:v>112.33395728082</c:v>
                </c:pt>
                <c:pt idx="26911">
                  <c:v>112.5664006149</c:v>
                </c:pt>
                <c:pt idx="26912">
                  <c:v>113.37641006667</c:v>
                </c:pt>
                <c:pt idx="26913">
                  <c:v>113.56140367935</c:v>
                </c:pt>
                <c:pt idx="26914">
                  <c:v>113.77822465005</c:v>
                </c:pt>
                <c:pt idx="26915">
                  <c:v>114.40860654663</c:v>
                </c:pt>
                <c:pt idx="26916">
                  <c:v>112.300617528</c:v>
                </c:pt>
                <c:pt idx="26917">
                  <c:v>112.47980416245</c:v>
                </c:pt>
                <c:pt idx="26918">
                  <c:v>113.28287043753</c:v>
                </c:pt>
                <c:pt idx="26919">
                  <c:v>113.15233350705</c:v>
                </c:pt>
                <c:pt idx="26920">
                  <c:v>113.76821560104</c:v>
                </c:pt>
                <c:pt idx="26921">
                  <c:v>113.84726915301</c:v>
                </c:pt>
                <c:pt idx="26922">
                  <c:v>112.20055771023</c:v>
                </c:pt>
                <c:pt idx="26923">
                  <c:v>112.3466504775</c:v>
                </c:pt>
                <c:pt idx="26924">
                  <c:v>112.72619313375</c:v>
                </c:pt>
                <c:pt idx="26925">
                  <c:v>102.81824727405</c:v>
                </c:pt>
                <c:pt idx="26926">
                  <c:v>86.43815785949984</c:v>
                </c:pt>
                <c:pt idx="26984">
                  <c:v>81.56138349294002</c:v>
                </c:pt>
                <c:pt idx="26985">
                  <c:v>97.48952549982</c:v>
                </c:pt>
                <c:pt idx="26986">
                  <c:v>110.24763634071</c:v>
                </c:pt>
                <c:pt idx="26987">
                  <c:v>112.21697433366</c:v>
                </c:pt>
                <c:pt idx="26988">
                  <c:v>112.72781748861</c:v>
                </c:pt>
                <c:pt idx="26989">
                  <c:v>113.39532606165</c:v>
                </c:pt>
                <c:pt idx="26990">
                  <c:v>113.57695054017</c:v>
                </c:pt>
                <c:pt idx="26991">
                  <c:v>112.22558387052</c:v>
                </c:pt>
                <c:pt idx="26992">
                  <c:v>111.89856960684</c:v>
                </c:pt>
                <c:pt idx="26993">
                  <c:v>112.30986590775</c:v>
                </c:pt>
                <c:pt idx="26994">
                  <c:v>112.75435793835</c:v>
                </c:pt>
                <c:pt idx="26995">
                  <c:v>113.192194689</c:v>
                </c:pt>
                <c:pt idx="26996">
                  <c:v>113.6233761597</c:v>
                </c:pt>
                <c:pt idx="26997">
                  <c:v>112.04450174538</c:v>
                </c:pt>
                <c:pt idx="26998">
                  <c:v>111.98480590098</c:v>
                </c:pt>
                <c:pt idx="26999">
                  <c:v>112.36294680723</c:v>
                </c:pt>
                <c:pt idx="27000">
                  <c:v>112.5983127252</c:v>
                </c:pt>
                <c:pt idx="27001">
                  <c:v>112.98899838528</c:v>
                </c:pt>
                <c:pt idx="27002">
                  <c:v>113.33994715887</c:v>
                </c:pt>
                <c:pt idx="27003">
                  <c:v>112.77424310814</c:v>
                </c:pt>
                <c:pt idx="27004">
                  <c:v>112.14581494506</c:v>
                </c:pt>
                <c:pt idx="27005">
                  <c:v>112.30986590775</c:v>
                </c:pt>
                <c:pt idx="27006">
                  <c:v>112.50563358366</c:v>
                </c:pt>
                <c:pt idx="27007">
                  <c:v>113.13911378952</c:v>
                </c:pt>
                <c:pt idx="27008">
                  <c:v>113.52386964069</c:v>
                </c:pt>
                <c:pt idx="27009">
                  <c:v>113.77036970544</c:v>
                </c:pt>
                <c:pt idx="27010">
                  <c:v>111.92506972155</c:v>
                </c:pt>
                <c:pt idx="27011">
                  <c:v>112.30986590775</c:v>
                </c:pt>
                <c:pt idx="27012">
                  <c:v>112.70127703887</c:v>
                </c:pt>
                <c:pt idx="27013">
                  <c:v>113.05287749538</c:v>
                </c:pt>
                <c:pt idx="27014">
                  <c:v>113.35801199733</c:v>
                </c:pt>
                <c:pt idx="27015">
                  <c:v>113.47240344717</c:v>
                </c:pt>
                <c:pt idx="27016">
                  <c:v>111.44614431834</c:v>
                </c:pt>
                <c:pt idx="27017">
                  <c:v>112.04450174538</c:v>
                </c:pt>
                <c:pt idx="27018">
                  <c:v>112.46245332624</c:v>
                </c:pt>
                <c:pt idx="27019">
                  <c:v>112.72412606895</c:v>
                </c:pt>
                <c:pt idx="27020">
                  <c:v>113.23862030853</c:v>
                </c:pt>
                <c:pt idx="27021">
                  <c:v>113.44591218951</c:v>
                </c:pt>
                <c:pt idx="27022">
                  <c:v>111.43954163406</c:v>
                </c:pt>
                <c:pt idx="27023">
                  <c:v>111.9914208459</c:v>
                </c:pt>
                <c:pt idx="27024">
                  <c:v>112.14804186552</c:v>
                </c:pt>
                <c:pt idx="27025">
                  <c:v>112.66146636426</c:v>
                </c:pt>
                <c:pt idx="27026">
                  <c:v>112.81684547076</c:v>
                </c:pt>
                <c:pt idx="27027">
                  <c:v>113.49071424603</c:v>
                </c:pt>
                <c:pt idx="27028">
                  <c:v>115.58421443274</c:v>
                </c:pt>
                <c:pt idx="27029">
                  <c:v>118.28588361178</c:v>
                </c:pt>
                <c:pt idx="27030">
                  <c:v>128.30805235584</c:v>
                </c:pt>
                <c:pt idx="27031">
                  <c:v>139.01295238936</c:v>
                </c:pt>
                <c:pt idx="27032">
                  <c:v>139.93962953012</c:v>
                </c:pt>
                <c:pt idx="27033">
                  <c:v>140.2790616394999</c:v>
                </c:pt>
                <c:pt idx="27034">
                  <c:v>138.25036579536</c:v>
                </c:pt>
                <c:pt idx="27035">
                  <c:v>138.279353975</c:v>
                </c:pt>
                <c:pt idx="27036">
                  <c:v>138.7792933485</c:v>
                </c:pt>
                <c:pt idx="27037">
                  <c:v>139.1972631945</c:v>
                </c:pt>
                <c:pt idx="27038">
                  <c:v>139.34849835592</c:v>
                </c:pt>
                <c:pt idx="27039">
                  <c:v>140.0741627355</c:v>
                </c:pt>
                <c:pt idx="27040">
                  <c:v>140.9465839873</c:v>
                </c:pt>
                <c:pt idx="27041">
                  <c:v>137.959747562</c:v>
                </c:pt>
                <c:pt idx="27042">
                  <c:v>138.9244328381</c:v>
                </c:pt>
                <c:pt idx="27043">
                  <c:v>139.20913097224</c:v>
                </c:pt>
                <c:pt idx="27044">
                  <c:v>139.6523307053</c:v>
                </c:pt>
                <c:pt idx="27045">
                  <c:v>140.17762294606</c:v>
                </c:pt>
                <c:pt idx="27046">
                  <c:v>140.880861576</c:v>
                </c:pt>
                <c:pt idx="27047">
                  <c:v>138.11747528474</c:v>
                </c:pt>
                <c:pt idx="27048">
                  <c:v>138.57709351934</c:v>
                </c:pt>
                <c:pt idx="27049">
                  <c:v>138.9875061535801</c:v>
                </c:pt>
                <c:pt idx="27050">
                  <c:v>139.246444911</c:v>
                </c:pt>
                <c:pt idx="27051">
                  <c:v>139.6808086625</c:v>
                </c:pt>
                <c:pt idx="27052">
                  <c:v>140.1397383575001</c:v>
                </c:pt>
                <c:pt idx="27053">
                  <c:v>140.49415099916</c:v>
                </c:pt>
                <c:pt idx="27054">
                  <c:v>138.1236367875</c:v>
                </c:pt>
                <c:pt idx="27055">
                  <c:v>138.5825664825</c:v>
                </c:pt>
                <c:pt idx="27056">
                  <c:v>138.74689398374</c:v>
                </c:pt>
                <c:pt idx="27057">
                  <c:v>139.50398191842</c:v>
                </c:pt>
                <c:pt idx="27058">
                  <c:v>140.0440696211199</c:v>
                </c:pt>
                <c:pt idx="27059">
                  <c:v>140.61689594274</c:v>
                </c:pt>
                <c:pt idx="27060">
                  <c:v>138.01462353126</c:v>
                </c:pt>
                <c:pt idx="27061">
                  <c:v>138.23211003098</c:v>
                </c:pt>
                <c:pt idx="27062">
                  <c:v>138.9393153741599</c:v>
                </c:pt>
                <c:pt idx="27063">
                  <c:v>139.06843269088</c:v>
                </c:pt>
                <c:pt idx="27064">
                  <c:v>139.7927569227</c:v>
                </c:pt>
                <c:pt idx="27065">
                  <c:v>137.42317091664</c:v>
                </c:pt>
                <c:pt idx="27066">
                  <c:v>138.385889446</c:v>
                </c:pt>
                <c:pt idx="27067">
                  <c:v>138.7019852643595</c:v>
                </c:pt>
                <c:pt idx="27068">
                  <c:v>139.01655691518</c:v>
                </c:pt>
                <c:pt idx="27069">
                  <c:v>139.79037020186</c:v>
                </c:pt>
                <c:pt idx="27070">
                  <c:v>140.4041446745</c:v>
                </c:pt>
                <c:pt idx="27071">
                  <c:v>137.9164076745</c:v>
                </c:pt>
                <c:pt idx="27072">
                  <c:v>137.92622289516</c:v>
                </c:pt>
                <c:pt idx="27073">
                  <c:v>138.7756720342999</c:v>
                </c:pt>
                <c:pt idx="27074">
                  <c:v>139.29118089544</c:v>
                </c:pt>
                <c:pt idx="27075">
                  <c:v>139.98402117</c:v>
                </c:pt>
                <c:pt idx="27076">
                  <c:v>140.3714060555801</c:v>
                </c:pt>
                <c:pt idx="27077">
                  <c:v>137.8427706593</c:v>
                </c:pt>
                <c:pt idx="27078">
                  <c:v>138.15858366058</c:v>
                </c:pt>
                <c:pt idx="27079">
                  <c:v>138.85746882686</c:v>
                </c:pt>
                <c:pt idx="27080">
                  <c:v>139.3893967522</c:v>
                </c:pt>
                <c:pt idx="27081">
                  <c:v>139.67839360874</c:v>
                </c:pt>
                <c:pt idx="27082">
                  <c:v>139.96589033112</c:v>
                </c:pt>
                <c:pt idx="27083">
                  <c:v>137.86729974612</c:v>
                </c:pt>
                <c:pt idx="27084">
                  <c:v>138.1177467170201</c:v>
                </c:pt>
                <c:pt idx="27085">
                  <c:v>138.66108686808</c:v>
                </c:pt>
                <c:pt idx="27086">
                  <c:v>139.55381969606</c:v>
                </c:pt>
                <c:pt idx="27087">
                  <c:v>139.67578503564</c:v>
                </c:pt>
                <c:pt idx="27088">
                  <c:v>139.06502303792</c:v>
                </c:pt>
                <c:pt idx="27089">
                  <c:v>136.45406425112</c:v>
                </c:pt>
                <c:pt idx="27090">
                  <c:v>137.20513931376</c:v>
                </c:pt>
                <c:pt idx="27091">
                  <c:v>137.68433195552</c:v>
                </c:pt>
                <c:pt idx="27092">
                  <c:v>138.7747201832599</c:v>
                </c:pt>
                <c:pt idx="27093">
                  <c:v>139.50679895782</c:v>
                </c:pt>
                <c:pt idx="27094">
                  <c:v>140.037927624</c:v>
                </c:pt>
                <c:pt idx="27095">
                  <c:v>137.53758391058</c:v>
                </c:pt>
                <c:pt idx="27096">
                  <c:v>137.98698900966</c:v>
                </c:pt>
                <c:pt idx="27097">
                  <c:v>138.2688461497</c:v>
                </c:pt>
                <c:pt idx="27098">
                  <c:v>138.91848863466</c:v>
                </c:pt>
                <c:pt idx="27099">
                  <c:v>139.31885959348</c:v>
                </c:pt>
                <c:pt idx="27100">
                  <c:v>139.56607225792</c:v>
                </c:pt>
                <c:pt idx="27101">
                  <c:v>140.1931775615</c:v>
                </c:pt>
                <c:pt idx="27102">
                  <c:v>137.38770862684</c:v>
                </c:pt>
                <c:pt idx="27103">
                  <c:v>137.7956619561199</c:v>
                </c:pt>
                <c:pt idx="27104">
                  <c:v>138.23620591494</c:v>
                </c:pt>
                <c:pt idx="27105">
                  <c:v>138.67679947898</c:v>
                </c:pt>
                <c:pt idx="27106">
                  <c:v>139.1173434378</c:v>
                </c:pt>
                <c:pt idx="27107">
                  <c:v>139.54161688446</c:v>
                </c:pt>
                <c:pt idx="27108">
                  <c:v>139.6897657287999</c:v>
                </c:pt>
                <c:pt idx="27109">
                  <c:v>136.8760186493</c:v>
                </c:pt>
                <c:pt idx="27110">
                  <c:v>137.77934183874</c:v>
                </c:pt>
                <c:pt idx="27111">
                  <c:v>138.57529933282</c:v>
                </c:pt>
                <c:pt idx="27112">
                  <c:v>139.03579245612</c:v>
                </c:pt>
                <c:pt idx="27113">
                  <c:v>139.61503261006</c:v>
                </c:pt>
                <c:pt idx="27114">
                  <c:v>137.18378156742</c:v>
                </c:pt>
                <c:pt idx="27115">
                  <c:v>137.97064429624</c:v>
                </c:pt>
                <c:pt idx="27116">
                  <c:v>138.1501113797</c:v>
                </c:pt>
                <c:pt idx="27117">
                  <c:v>138.90523151708</c:v>
                </c:pt>
                <c:pt idx="27118">
                  <c:v>139.306895273</c:v>
                </c:pt>
                <c:pt idx="27119">
                  <c:v>137.37418645636</c:v>
                </c:pt>
                <c:pt idx="27120">
                  <c:v>137.5228081038</c:v>
                </c:pt>
                <c:pt idx="27121">
                  <c:v>137.4244400683</c:v>
                </c:pt>
                <c:pt idx="27122">
                  <c:v>138.0391672576</c:v>
                </c:pt>
                <c:pt idx="27123">
                  <c:v>137.97057442938</c:v>
                </c:pt>
                <c:pt idx="27124">
                  <c:v>137.98068004028</c:v>
                </c:pt>
                <c:pt idx="27125">
                  <c:v>138.00430226856</c:v>
                </c:pt>
                <c:pt idx="27126">
                  <c:v>139.52796935042</c:v>
                </c:pt>
                <c:pt idx="27127">
                  <c:v>137.40061645898</c:v>
                </c:pt>
                <c:pt idx="27128">
                  <c:v>138.00777387684</c:v>
                </c:pt>
                <c:pt idx="27129">
                  <c:v>138.16640690104</c:v>
                </c:pt>
                <c:pt idx="27130">
                  <c:v>138.63070543308</c:v>
                </c:pt>
                <c:pt idx="27131">
                  <c:v>139.23158425946</c:v>
                </c:pt>
                <c:pt idx="27132">
                  <c:v>138.93505240384</c:v>
                </c:pt>
                <c:pt idx="27133">
                  <c:v>139.2113151429</c:v>
                </c:pt>
                <c:pt idx="27134">
                  <c:v>137.52640482196</c:v>
                </c:pt>
                <c:pt idx="27135">
                  <c:v>137.6162221112</c:v>
                </c:pt>
                <c:pt idx="27136">
                  <c:v>137.27724823568</c:v>
                </c:pt>
                <c:pt idx="27137">
                  <c:v>138.0042857585</c:v>
                </c:pt>
                <c:pt idx="27138">
                  <c:v>138.64394959856</c:v>
                </c:pt>
                <c:pt idx="27139">
                  <c:v>139.44645631532</c:v>
                </c:pt>
                <c:pt idx="27140">
                  <c:v>137.74931727256</c:v>
                </c:pt>
                <c:pt idx="27141">
                  <c:v>137.27313851328</c:v>
                </c:pt>
                <c:pt idx="27142">
                  <c:v>138.16933466</c:v>
                </c:pt>
                <c:pt idx="27143">
                  <c:v>138.7610696038</c:v>
                </c:pt>
                <c:pt idx="27144">
                  <c:v>139.04616693156</c:v>
                </c:pt>
                <c:pt idx="27145">
                  <c:v>139.69663319696</c:v>
                </c:pt>
                <c:pt idx="27146">
                  <c:v>139.95856753522</c:v>
                </c:pt>
                <c:pt idx="27147">
                  <c:v>137.53458968326</c:v>
                </c:pt>
                <c:pt idx="27148">
                  <c:v>137.98331850338</c:v>
                </c:pt>
                <c:pt idx="27149">
                  <c:v>138.61613627638</c:v>
                </c:pt>
                <c:pt idx="27150">
                  <c:v>138.86445602624</c:v>
                </c:pt>
                <c:pt idx="27151">
                  <c:v>139.40292068934</c:v>
                </c:pt>
                <c:pt idx="27152">
                  <c:v>139.9495702137399</c:v>
                </c:pt>
                <c:pt idx="27153">
                  <c:v>137.17252869068</c:v>
                </c:pt>
                <c:pt idx="27154">
                  <c:v>137.82011732958</c:v>
                </c:pt>
                <c:pt idx="27155">
                  <c:v>138.30967124576</c:v>
                </c:pt>
                <c:pt idx="27156">
                  <c:v>138.2344183612</c:v>
                </c:pt>
                <c:pt idx="27157">
                  <c:v>138.7712599847</c:v>
                </c:pt>
                <c:pt idx="27158">
                  <c:v>139.3081016082</c:v>
                </c:pt>
                <c:pt idx="27159">
                  <c:v>136.81089307578</c:v>
                </c:pt>
                <c:pt idx="27160">
                  <c:v>137.05892235042</c:v>
                </c:pt>
                <c:pt idx="27161">
                  <c:v>137.34611165968</c:v>
                </c:pt>
                <c:pt idx="27162">
                  <c:v>137.63180083478</c:v>
                </c:pt>
                <c:pt idx="27163">
                  <c:v>138.7549890594</c:v>
                </c:pt>
                <c:pt idx="27164">
                  <c:v>138.81395663828</c:v>
                </c:pt>
                <c:pt idx="27165">
                  <c:v>136.42975630438</c:v>
                </c:pt>
                <c:pt idx="27166">
                  <c:v>137.3640474969</c:v>
                </c:pt>
                <c:pt idx="27167">
                  <c:v>138.30967124576</c:v>
                </c:pt>
                <c:pt idx="27168">
                  <c:v>138.0498002924599</c:v>
                </c:pt>
                <c:pt idx="27169">
                  <c:v>138.8932671966</c:v>
                </c:pt>
                <c:pt idx="27170">
                  <c:v>139.5277343719</c:v>
                </c:pt>
                <c:pt idx="27171">
                  <c:v>137.1363039984</c:v>
                </c:pt>
                <c:pt idx="27172">
                  <c:v>137.6731456218999</c:v>
                </c:pt>
                <c:pt idx="27173">
                  <c:v>138.47592274558</c:v>
                </c:pt>
                <c:pt idx="27174">
                  <c:v>139.33764021982</c:v>
                </c:pt>
                <c:pt idx="27175">
                  <c:v>139.85267141174</c:v>
                </c:pt>
                <c:pt idx="27176">
                  <c:v>137.5753651740999</c:v>
                </c:pt>
                <c:pt idx="27177">
                  <c:v>137.7382293231</c:v>
                </c:pt>
                <c:pt idx="27178">
                  <c:v>138.69311959636</c:v>
                </c:pt>
                <c:pt idx="27179">
                  <c:v>138.61832305468</c:v>
                </c:pt>
                <c:pt idx="27180">
                  <c:v>139.61503261006</c:v>
                </c:pt>
                <c:pt idx="27181">
                  <c:v>139.89343498032</c:v>
                </c:pt>
                <c:pt idx="27182">
                  <c:v>137.1200330731</c:v>
                </c:pt>
                <c:pt idx="27183">
                  <c:v>137.14336464752</c:v>
                </c:pt>
                <c:pt idx="27184">
                  <c:v>137.83864739302</c:v>
                </c:pt>
                <c:pt idx="27185">
                  <c:v>138.10843450866</c:v>
                </c:pt>
                <c:pt idx="27186">
                  <c:v>138.78888482144</c:v>
                </c:pt>
                <c:pt idx="27187">
                  <c:v>139.5114634466</c:v>
                </c:pt>
                <c:pt idx="27188">
                  <c:v>136.1858229137</c:v>
                </c:pt>
                <c:pt idx="27189">
                  <c:v>137.28637096006</c:v>
                </c:pt>
                <c:pt idx="27190">
                  <c:v>137.3160305069</c:v>
                </c:pt>
                <c:pt idx="27191">
                  <c:v>137.94621717646</c:v>
                </c:pt>
                <c:pt idx="27192">
                  <c:v>139.0136254193399</c:v>
                </c:pt>
                <c:pt idx="27193">
                  <c:v>139.16250101348</c:v>
                </c:pt>
                <c:pt idx="27194">
                  <c:v>137.38770862684</c:v>
                </c:pt>
                <c:pt idx="27195">
                  <c:v>137.2701246308</c:v>
                </c:pt>
                <c:pt idx="27196">
                  <c:v>137.83049953792</c:v>
                </c:pt>
                <c:pt idx="27197">
                  <c:v>138.98683210398</c:v>
                </c:pt>
                <c:pt idx="27198">
                  <c:v>139.69473832216</c:v>
                </c:pt>
                <c:pt idx="27199">
                  <c:v>141.19318047198</c:v>
                </c:pt>
                <c:pt idx="27200">
                  <c:v>134.3375897035</c:v>
                </c:pt>
                <c:pt idx="27201">
                  <c:v>131.46080692675</c:v>
                </c:pt>
                <c:pt idx="27202">
                  <c:v>129.79185714792</c:v>
                </c:pt>
                <c:pt idx="27203">
                  <c:v>127.46620430496</c:v>
                </c:pt>
                <c:pt idx="27204">
                  <c:v>125.1385576618</c:v>
                </c:pt>
                <c:pt idx="27205">
                  <c:v>121.98606449304</c:v>
                </c:pt>
                <c:pt idx="27206">
                  <c:v>117.05455234408</c:v>
                </c:pt>
                <c:pt idx="27207">
                  <c:v>114.48910474425</c:v>
                </c:pt>
                <c:pt idx="27208">
                  <c:v>112.75947143385</c:v>
                </c:pt>
                <c:pt idx="27209">
                  <c:v>113.1390140901</c:v>
                </c:pt>
                <c:pt idx="27210">
                  <c:v>113.54519558025</c:v>
                </c:pt>
                <c:pt idx="27211">
                  <c:v>113.7143613537</c:v>
                </c:pt>
                <c:pt idx="27212">
                  <c:v>114.3442391436</c:v>
                </c:pt>
                <c:pt idx="27213">
                  <c:v>111.97302268302</c:v>
                </c:pt>
                <c:pt idx="27214">
                  <c:v>112.35853207962</c:v>
                </c:pt>
                <c:pt idx="27215">
                  <c:v>113.02107255153</c:v>
                </c:pt>
                <c:pt idx="27216">
                  <c:v>113.2189305918</c:v>
                </c:pt>
                <c:pt idx="27217">
                  <c:v>113.48172219267</c:v>
                </c:pt>
                <c:pt idx="27218">
                  <c:v>114.04002385131</c:v>
                </c:pt>
                <c:pt idx="27219">
                  <c:v>112.2933728097</c:v>
                </c:pt>
                <c:pt idx="27220">
                  <c:v>112.51802952075</c:v>
                </c:pt>
                <c:pt idx="27221">
                  <c:v>112.98326743302</c:v>
                </c:pt>
                <c:pt idx="27222">
                  <c:v>113.48172219267</c:v>
                </c:pt>
                <c:pt idx="27223">
                  <c:v>114.41529883278</c:v>
                </c:pt>
                <c:pt idx="27224">
                  <c:v>112.41402135876</c:v>
                </c:pt>
                <c:pt idx="27225">
                  <c:v>112.719513183</c:v>
                </c:pt>
                <c:pt idx="27226">
                  <c:v>113.1590134578</c:v>
                </c:pt>
                <c:pt idx="27227">
                  <c:v>113.76152331489</c:v>
                </c:pt>
                <c:pt idx="27228">
                  <c:v>114.21517919724</c:v>
                </c:pt>
                <c:pt idx="27229">
                  <c:v>113.23888947495</c:v>
                </c:pt>
                <c:pt idx="27230">
                  <c:v>112.6263177489</c:v>
                </c:pt>
                <c:pt idx="27231">
                  <c:v>112.93008814938</c:v>
                </c:pt>
                <c:pt idx="27232">
                  <c:v>113.72153183523</c:v>
                </c:pt>
                <c:pt idx="27233">
                  <c:v>114.08173906734</c:v>
                </c:pt>
                <c:pt idx="27234">
                  <c:v>114.50201463756</c:v>
                </c:pt>
                <c:pt idx="27235">
                  <c:v>114.6904630152</c:v>
                </c:pt>
                <c:pt idx="27236">
                  <c:v>112.64627663205</c:v>
                </c:pt>
                <c:pt idx="27237">
                  <c:v>112.71078421905</c:v>
                </c:pt>
                <c:pt idx="27238">
                  <c:v>113.49472417371</c:v>
                </c:pt>
                <c:pt idx="27239">
                  <c:v>114.01802203197</c:v>
                </c:pt>
                <c:pt idx="27240">
                  <c:v>114.0645718722</c:v>
                </c:pt>
                <c:pt idx="27241">
                  <c:v>114.93358889721</c:v>
                </c:pt>
                <c:pt idx="27242">
                  <c:v>112.68751278609</c:v>
                </c:pt>
                <c:pt idx="27243">
                  <c:v>113.10778835631</c:v>
                </c:pt>
                <c:pt idx="27244">
                  <c:v>113.75069048544</c:v>
                </c:pt>
                <c:pt idx="27245">
                  <c:v>114.23854312986</c:v>
                </c:pt>
                <c:pt idx="27246">
                  <c:v>114.67296197223</c:v>
                </c:pt>
                <c:pt idx="27247">
                  <c:v>115.19425645626</c:v>
                </c:pt>
                <c:pt idx="27248">
                  <c:v>113.16255295626</c:v>
                </c:pt>
                <c:pt idx="27249">
                  <c:v>113.62370901669</c:v>
                </c:pt>
                <c:pt idx="27250">
                  <c:v>114.05142323751</c:v>
                </c:pt>
                <c:pt idx="27251">
                  <c:v>114.35215598958</c:v>
                </c:pt>
                <c:pt idx="27252">
                  <c:v>114.8705481408</c:v>
                </c:pt>
                <c:pt idx="27253">
                  <c:v>115.02716916042</c:v>
                </c:pt>
                <c:pt idx="27254">
                  <c:v>113.08286058018</c:v>
                </c:pt>
                <c:pt idx="27255">
                  <c:v>113.22273201393</c:v>
                </c:pt>
                <c:pt idx="27256">
                  <c:v>113.92777594089</c:v>
                </c:pt>
                <c:pt idx="27257">
                  <c:v>114.10058133018</c:v>
                </c:pt>
                <c:pt idx="27258">
                  <c:v>114.63879704895</c:v>
                </c:pt>
                <c:pt idx="27259">
                  <c:v>114.99430760298</c:v>
                </c:pt>
                <c:pt idx="27260">
                  <c:v>115.32971184714</c:v>
                </c:pt>
                <c:pt idx="27261">
                  <c:v>115.68522240117</c:v>
                </c:pt>
                <c:pt idx="27262">
                  <c:v>113.6124440607</c:v>
                </c:pt>
                <c:pt idx="27263">
                  <c:v>113.88125114535</c:v>
                </c:pt>
                <c:pt idx="27264">
                  <c:v>114.48683868675</c:v>
                </c:pt>
                <c:pt idx="27265">
                  <c:v>114.62716118295</c:v>
                </c:pt>
                <c:pt idx="27266">
                  <c:v>115.45134277302</c:v>
                </c:pt>
                <c:pt idx="27267">
                  <c:v>115.63804147239</c:v>
                </c:pt>
                <c:pt idx="27268">
                  <c:v>116.24045721543</c:v>
                </c:pt>
                <c:pt idx="27269">
                  <c:v>114.07540571091</c:v>
                </c:pt>
                <c:pt idx="27270">
                  <c:v>114.41265443379</c:v>
                </c:pt>
                <c:pt idx="27271">
                  <c:v>114.64168864188</c:v>
                </c:pt>
                <c:pt idx="27272">
                  <c:v>115.04561657136</c:v>
                </c:pt>
                <c:pt idx="27273">
                  <c:v>115.37549650485</c:v>
                </c:pt>
                <c:pt idx="27274">
                  <c:v>116.02463279562</c:v>
                </c:pt>
                <c:pt idx="27275">
                  <c:v>113.69240888787</c:v>
                </c:pt>
                <c:pt idx="27276">
                  <c:v>114.22381319244</c:v>
                </c:pt>
                <c:pt idx="27277">
                  <c:v>114.58127879523</c:v>
                </c:pt>
                <c:pt idx="27278">
                  <c:v>114.99943604562</c:v>
                </c:pt>
                <c:pt idx="27279">
                  <c:v>115.41086800533</c:v>
                </c:pt>
                <c:pt idx="27280">
                  <c:v>115.59092746278</c:v>
                </c:pt>
                <c:pt idx="27281">
                  <c:v>115.97467536903</c:v>
                </c:pt>
                <c:pt idx="27282">
                  <c:v>114.12937206783</c:v>
                </c:pt>
                <c:pt idx="27283">
                  <c:v>114.50032925985</c:v>
                </c:pt>
                <c:pt idx="27284">
                  <c:v>114.83757798273</c:v>
                </c:pt>
                <c:pt idx="27285">
                  <c:v>115.20853517475</c:v>
                </c:pt>
                <c:pt idx="27286">
                  <c:v>115.31491550205</c:v>
                </c:pt>
                <c:pt idx="27287">
                  <c:v>115.89648320187</c:v>
                </c:pt>
                <c:pt idx="27288">
                  <c:v>113.84608970187</c:v>
                </c:pt>
                <c:pt idx="27289">
                  <c:v>114.4590829641</c:v>
                </c:pt>
                <c:pt idx="27290">
                  <c:v>114.61498726437</c:v>
                </c:pt>
                <c:pt idx="27291">
                  <c:v>114.6406035801</c:v>
                </c:pt>
                <c:pt idx="27292">
                  <c:v>115.24086750606</c:v>
                </c:pt>
                <c:pt idx="27293">
                  <c:v>115.93019167101</c:v>
                </c:pt>
                <c:pt idx="27294">
                  <c:v>113.87983917888</c:v>
                </c:pt>
                <c:pt idx="27295">
                  <c:v>114.08286982416</c:v>
                </c:pt>
                <c:pt idx="27296">
                  <c:v>114.65546203206</c:v>
                </c:pt>
                <c:pt idx="27297">
                  <c:v>114.85036563666</c:v>
                </c:pt>
                <c:pt idx="27298">
                  <c:v>115.38388482687</c:v>
                </c:pt>
                <c:pt idx="27299">
                  <c:v>115.59092746278</c:v>
                </c:pt>
                <c:pt idx="27300">
                  <c:v>113.7381979959</c:v>
                </c:pt>
                <c:pt idx="27301">
                  <c:v>113.96170781856</c:v>
                </c:pt>
                <c:pt idx="27302">
                  <c:v>114.42625768395</c:v>
                </c:pt>
                <c:pt idx="27303">
                  <c:v>114.870586593</c:v>
                </c:pt>
                <c:pt idx="27304">
                  <c:v>115.36202951166</c:v>
                </c:pt>
                <c:pt idx="27305">
                  <c:v>115.8198254139</c:v>
                </c:pt>
                <c:pt idx="27306">
                  <c:v>113.84050487985</c:v>
                </c:pt>
                <c:pt idx="27307">
                  <c:v>114.31176777528</c:v>
                </c:pt>
                <c:pt idx="27308">
                  <c:v>114.93874439802</c:v>
                </c:pt>
                <c:pt idx="27309">
                  <c:v>115.16006554692</c:v>
                </c:pt>
                <c:pt idx="27310">
                  <c:v>115.57074743955</c:v>
                </c:pt>
                <c:pt idx="27311">
                  <c:v>115.6687630995</c:v>
                </c:pt>
                <c:pt idx="27312">
                  <c:v>113.57795991231</c:v>
                </c:pt>
                <c:pt idx="27313">
                  <c:v>113.5317896778</c:v>
                </c:pt>
                <c:pt idx="27314">
                  <c:v>114.08962378731</c:v>
                </c:pt>
                <c:pt idx="27315">
                  <c:v>114.48683868675</c:v>
                </c:pt>
                <c:pt idx="27316">
                  <c:v>114.870586593</c:v>
                </c:pt>
                <c:pt idx="27317">
                  <c:v>115.26780149244</c:v>
                </c:pt>
                <c:pt idx="27318">
                  <c:v>115.67172942192</c:v>
                </c:pt>
                <c:pt idx="27319">
                  <c:v>113.75841487581</c:v>
                </c:pt>
                <c:pt idx="27320">
                  <c:v>113.94152779533</c:v>
                </c:pt>
                <c:pt idx="27321">
                  <c:v>114.29158775205</c:v>
                </c:pt>
                <c:pt idx="27322">
                  <c:v>114.57435367593</c:v>
                </c:pt>
                <c:pt idx="27323">
                  <c:v>115.12758563937</c:v>
                </c:pt>
                <c:pt idx="27324">
                  <c:v>115.24086750606</c:v>
                </c:pt>
                <c:pt idx="27391">
                  <c:v>87.20475284618979</c:v>
                </c:pt>
                <c:pt idx="27668">
                  <c:v>89.48822290587</c:v>
                </c:pt>
                <c:pt idx="27669">
                  <c:v>104.55693045156</c:v>
                </c:pt>
                <c:pt idx="27670">
                  <c:v>115.12885450374</c:v>
                </c:pt>
                <c:pt idx="27671">
                  <c:v>115.48957852113</c:v>
                </c:pt>
                <c:pt idx="27672">
                  <c:v>115.8707450835</c:v>
                </c:pt>
                <c:pt idx="27673">
                  <c:v>116.27231280918</c:v>
                </c:pt>
                <c:pt idx="27674">
                  <c:v>116.68066712874</c:v>
                </c:pt>
                <c:pt idx="27675">
                  <c:v>114.39093671463</c:v>
                </c:pt>
                <c:pt idx="27676">
                  <c:v>114.78500463603</c:v>
                </c:pt>
                <c:pt idx="27677">
                  <c:v>114.9434418051</c:v>
                </c:pt>
                <c:pt idx="27678">
                  <c:v>115.49155933158</c:v>
                </c:pt>
                <c:pt idx="27679">
                  <c:v>115.70297924025</c:v>
                </c:pt>
                <c:pt idx="27680">
                  <c:v>116.28642820071</c:v>
                </c:pt>
                <c:pt idx="27681">
                  <c:v>114.48910474425</c:v>
                </c:pt>
                <c:pt idx="27682">
                  <c:v>114.61515062211</c:v>
                </c:pt>
                <c:pt idx="27683">
                  <c:v>115.07712710355</c:v>
                </c:pt>
                <c:pt idx="27684">
                  <c:v>115.12088283771</c:v>
                </c:pt>
                <c:pt idx="27685">
                  <c:v>115.7979368817</c:v>
                </c:pt>
                <c:pt idx="27686">
                  <c:v>116.2658393199</c:v>
                </c:pt>
                <c:pt idx="27687">
                  <c:v>114.21103512465</c:v>
                </c:pt>
                <c:pt idx="27688">
                  <c:v>114.67217549025</c:v>
                </c:pt>
                <c:pt idx="27689">
                  <c:v>115.0180719966</c:v>
                </c:pt>
                <c:pt idx="27690">
                  <c:v>115.26896962935</c:v>
                </c:pt>
                <c:pt idx="27691">
                  <c:v>115.64871773085</c:v>
                </c:pt>
                <c:pt idx="27692">
                  <c:v>115.98104885985</c:v>
                </c:pt>
                <c:pt idx="27693">
                  <c:v>116.36079696135</c:v>
                </c:pt>
                <c:pt idx="27694">
                  <c:v>114.21103512465</c:v>
                </c:pt>
                <c:pt idx="27695">
                  <c:v>114.34243196325</c:v>
                </c:pt>
                <c:pt idx="27696">
                  <c:v>114.69440996253</c:v>
                </c:pt>
                <c:pt idx="27697">
                  <c:v>114.96518443134</c:v>
                </c:pt>
                <c:pt idx="27698">
                  <c:v>115.55380132155</c:v>
                </c:pt>
                <c:pt idx="27699">
                  <c:v>115.90641866835</c:v>
                </c:pt>
                <c:pt idx="27700">
                  <c:v>115.90612468152</c:v>
                </c:pt>
                <c:pt idx="27701">
                  <c:v>116.24460305688</c:v>
                </c:pt>
                <c:pt idx="27702">
                  <c:v>114.58119634209</c:v>
                </c:pt>
                <c:pt idx="27703">
                  <c:v>114.53875271355</c:v>
                </c:pt>
                <c:pt idx="27704">
                  <c:v>114.96518443134</c:v>
                </c:pt>
                <c:pt idx="27705">
                  <c:v>115.37811652521</c:v>
                </c:pt>
                <c:pt idx="27706">
                  <c:v>116.22529397391</c:v>
                </c:pt>
                <c:pt idx="27707">
                  <c:v>116.04018906228</c:v>
                </c:pt>
                <c:pt idx="27708">
                  <c:v>113.90500153329</c:v>
                </c:pt>
                <c:pt idx="27709">
                  <c:v>114.471048807</c:v>
                </c:pt>
                <c:pt idx="27710">
                  <c:v>114.9638104872</c:v>
                </c:pt>
                <c:pt idx="27711">
                  <c:v>114.91855109802</c:v>
                </c:pt>
                <c:pt idx="27712">
                  <c:v>115.53381493158</c:v>
                </c:pt>
                <c:pt idx="27713">
                  <c:v>115.89937486956</c:v>
                </c:pt>
                <c:pt idx="27714">
                  <c:v>114.0754225833</c:v>
                </c:pt>
                <c:pt idx="27715">
                  <c:v>114.04012230336</c:v>
                </c:pt>
                <c:pt idx="27716">
                  <c:v>114.8552874684</c:v>
                </c:pt>
                <c:pt idx="27717">
                  <c:v>115.06671971247</c:v>
                </c:pt>
                <c:pt idx="27718">
                  <c:v>115.50673336896</c:v>
                </c:pt>
                <c:pt idx="27719">
                  <c:v>115.88583408825</c:v>
                </c:pt>
                <c:pt idx="27720">
                  <c:v>116.21752149426</c:v>
                </c:pt>
                <c:pt idx="27721">
                  <c:v>114.4551706848</c:v>
                </c:pt>
                <c:pt idx="27722">
                  <c:v>114.69440996253</c:v>
                </c:pt>
                <c:pt idx="27723">
                  <c:v>115.39101679335</c:v>
                </c:pt>
                <c:pt idx="27724">
                  <c:v>115.79113357695</c:v>
                </c:pt>
                <c:pt idx="27725">
                  <c:v>115.96703761872</c:v>
                </c:pt>
                <c:pt idx="27726">
                  <c:v>116.32690413405</c:v>
                </c:pt>
                <c:pt idx="27727">
                  <c:v>114.20702415015</c:v>
                </c:pt>
                <c:pt idx="27728">
                  <c:v>114.740002377</c:v>
                </c:pt>
                <c:pt idx="27729">
                  <c:v>114.67217549025</c:v>
                </c:pt>
                <c:pt idx="27730">
                  <c:v>93.79781528217</c:v>
                </c:pt>
                <c:pt idx="27774">
                  <c:v>84.91771404474</c:v>
                </c:pt>
                <c:pt idx="27775">
                  <c:v>101.54857496697</c:v>
                </c:pt>
                <c:pt idx="27776">
                  <c:v>114.76211386908</c:v>
                </c:pt>
                <c:pt idx="27777">
                  <c:v>115.07351068182</c:v>
                </c:pt>
                <c:pt idx="27778">
                  <c:v>115.41873886914</c:v>
                </c:pt>
                <c:pt idx="27779">
                  <c:v>115.77075802581</c:v>
                </c:pt>
                <c:pt idx="27780">
                  <c:v>116.1362768064</c:v>
                </c:pt>
                <c:pt idx="27781">
                  <c:v>114.224600502</c:v>
                </c:pt>
                <c:pt idx="27782">
                  <c:v>114.58402115355</c:v>
                </c:pt>
                <c:pt idx="27783">
                  <c:v>114.70795074384</c:v>
                </c:pt>
                <c:pt idx="27784">
                  <c:v>114.93135305676</c:v>
                </c:pt>
                <c:pt idx="27785">
                  <c:v>115.24963601319</c:v>
                </c:pt>
                <c:pt idx="27786">
                  <c:v>116.1709229106</c:v>
                </c:pt>
                <c:pt idx="27787">
                  <c:v>113.92275005742</c:v>
                </c:pt>
                <c:pt idx="27788">
                  <c:v>114.60438983565</c:v>
                </c:pt>
                <c:pt idx="27789">
                  <c:v>114.7158494016</c:v>
                </c:pt>
                <c:pt idx="27790">
                  <c:v>115.55380132155</c:v>
                </c:pt>
                <c:pt idx="27791">
                  <c:v>115.59423711363</c:v>
                </c:pt>
                <c:pt idx="27792">
                  <c:v>114.0482918286</c:v>
                </c:pt>
                <c:pt idx="27793">
                  <c:v>114.3356409939</c:v>
                </c:pt>
                <c:pt idx="27794">
                  <c:v>114.66178466052</c:v>
                </c:pt>
                <c:pt idx="27795">
                  <c:v>115.89965659575</c:v>
                </c:pt>
                <c:pt idx="27796">
                  <c:v>116.32690413405</c:v>
                </c:pt>
                <c:pt idx="27797">
                  <c:v>116.31720923637</c:v>
                </c:pt>
                <c:pt idx="27798">
                  <c:v>114.67217549025</c:v>
                </c:pt>
                <c:pt idx="27799">
                  <c:v>114.82302680628</c:v>
                </c:pt>
                <c:pt idx="27800">
                  <c:v>115.16829615099</c:v>
                </c:pt>
                <c:pt idx="27801">
                  <c:v>115.770806127</c:v>
                </c:pt>
                <c:pt idx="27802">
                  <c:v>115.7293578837</c:v>
                </c:pt>
                <c:pt idx="27803">
                  <c:v>116.13480235917</c:v>
                </c:pt>
                <c:pt idx="27804">
                  <c:v>116.49291964488</c:v>
                </c:pt>
                <c:pt idx="27805">
                  <c:v>114.13613836638</c:v>
                </c:pt>
                <c:pt idx="27806">
                  <c:v>114.89752168218</c:v>
                </c:pt>
                <c:pt idx="27807">
                  <c:v>115.29012202539</c:v>
                </c:pt>
                <c:pt idx="27808">
                  <c:v>115.58797805682</c:v>
                </c:pt>
                <c:pt idx="27809">
                  <c:v>116.25227394255</c:v>
                </c:pt>
                <c:pt idx="27810">
                  <c:v>116.50858655634</c:v>
                </c:pt>
                <c:pt idx="27811">
                  <c:v>114.18880034133</c:v>
                </c:pt>
                <c:pt idx="27812">
                  <c:v>114.60771991944</c:v>
                </c:pt>
                <c:pt idx="27813">
                  <c:v>115.29012202539</c:v>
                </c:pt>
                <c:pt idx="27814">
                  <c:v>115.70305411926</c:v>
                </c:pt>
                <c:pt idx="27815">
                  <c:v>116.14306777575</c:v>
                </c:pt>
                <c:pt idx="27816">
                  <c:v>116.54920890027</c:v>
                </c:pt>
                <c:pt idx="27817">
                  <c:v>114.27663500427</c:v>
                </c:pt>
                <c:pt idx="27818">
                  <c:v>114.68203839711</c:v>
                </c:pt>
                <c:pt idx="27819">
                  <c:v>114.85106957196</c:v>
                </c:pt>
                <c:pt idx="27820">
                  <c:v>115.52027415027</c:v>
                </c:pt>
                <c:pt idx="27821">
                  <c:v>115.71584169843</c:v>
                </c:pt>
                <c:pt idx="27822">
                  <c:v>115.96394114802</c:v>
                </c:pt>
                <c:pt idx="27823">
                  <c:v>114.28826883801</c:v>
                </c:pt>
                <c:pt idx="27824">
                  <c:v>114.41175577434</c:v>
                </c:pt>
                <c:pt idx="27825">
                  <c:v>114.8374539864</c:v>
                </c:pt>
                <c:pt idx="27826">
                  <c:v>115.1550227163</c:v>
                </c:pt>
                <c:pt idx="27827">
                  <c:v>115.31642688072</c:v>
                </c:pt>
                <c:pt idx="27828">
                  <c:v>115.53705949002</c:v>
                </c:pt>
                <c:pt idx="27829">
                  <c:v>116.33750405559</c:v>
                </c:pt>
                <c:pt idx="27830">
                  <c:v>113.98100559417</c:v>
                </c:pt>
                <c:pt idx="27831">
                  <c:v>114.26428796013</c:v>
                </c:pt>
                <c:pt idx="27832">
                  <c:v>114.75635687478</c:v>
                </c:pt>
                <c:pt idx="27833">
                  <c:v>115.37811652521</c:v>
                </c:pt>
                <c:pt idx="27834">
                  <c:v>115.36362693909</c:v>
                </c:pt>
                <c:pt idx="27835">
                  <c:v>115.79531678658</c:v>
                </c:pt>
                <c:pt idx="27836">
                  <c:v>116.25394880466</c:v>
                </c:pt>
                <c:pt idx="27837">
                  <c:v>114.10238888937</c:v>
                </c:pt>
                <c:pt idx="27838">
                  <c:v>114.29158775205</c:v>
                </c:pt>
                <c:pt idx="27839">
                  <c:v>114.8847780411</c:v>
                </c:pt>
                <c:pt idx="27840">
                  <c:v>115.25573523312</c:v>
                </c:pt>
                <c:pt idx="27841">
                  <c:v>117.2856752358</c:v>
                </c:pt>
                <c:pt idx="27842">
                  <c:v>122.43422783196</c:v>
                </c:pt>
                <c:pt idx="27843">
                  <c:v>129.7733229936</c:v>
                </c:pt>
                <c:pt idx="27844">
                  <c:v>137.8846181951</c:v>
                </c:pt>
                <c:pt idx="27845">
                  <c:v>141.93691000236</c:v>
                </c:pt>
                <c:pt idx="27846">
                  <c:v>142.26927285662</c:v>
                </c:pt>
                <c:pt idx="27847">
                  <c:v>142.83576325886</c:v>
                </c:pt>
                <c:pt idx="27848">
                  <c:v>142.81705872476</c:v>
                </c:pt>
                <c:pt idx="27849">
                  <c:v>140.31227039858</c:v>
                </c:pt>
                <c:pt idx="27850">
                  <c:v>140.81821030872</c:v>
                </c:pt>
                <c:pt idx="27851">
                  <c:v>142.22057320548</c:v>
                </c:pt>
                <c:pt idx="27852">
                  <c:v>142.76289139299</c:v>
                </c:pt>
                <c:pt idx="27853">
                  <c:v>142.64668746104</c:v>
                </c:pt>
                <c:pt idx="27854">
                  <c:v>139.3083841205</c:v>
                </c:pt>
                <c:pt idx="27855">
                  <c:v>139.96240425202</c:v>
                </c:pt>
                <c:pt idx="27856">
                  <c:v>140.2662128812</c:v>
                </c:pt>
                <c:pt idx="27857">
                  <c:v>140.34244013874</c:v>
                </c:pt>
                <c:pt idx="27858">
                  <c:v>141.0467231265399</c:v>
                </c:pt>
                <c:pt idx="27859">
                  <c:v>140.99839831028</c:v>
                </c:pt>
                <c:pt idx="27860">
                  <c:v>139.61508341354</c:v>
                </c:pt>
                <c:pt idx="27861">
                  <c:v>139.8781413722</c:v>
                </c:pt>
                <c:pt idx="27862">
                  <c:v>140.99238717004</c:v>
                </c:pt>
                <c:pt idx="27863">
                  <c:v>141.514917754</c:v>
                </c:pt>
                <c:pt idx="27864">
                  <c:v>142.28120202646</c:v>
                </c:pt>
                <c:pt idx="27865">
                  <c:v>142.85435308312</c:v>
                </c:pt>
                <c:pt idx="27866">
                  <c:v>140.7030666935599</c:v>
                </c:pt>
                <c:pt idx="27867">
                  <c:v>141.0029763566201</c:v>
                </c:pt>
                <c:pt idx="27868">
                  <c:v>140.8762524533</c:v>
                </c:pt>
                <c:pt idx="27869">
                  <c:v>141.68315331618</c:v>
                </c:pt>
                <c:pt idx="27870">
                  <c:v>142.59415388666</c:v>
                </c:pt>
                <c:pt idx="27871">
                  <c:v>143.1690018458</c:v>
                </c:pt>
                <c:pt idx="27872">
                  <c:v>140.4205408186001</c:v>
                </c:pt>
                <c:pt idx="27873">
                  <c:v>141.1695703241597</c:v>
                </c:pt>
                <c:pt idx="27874">
                  <c:v>141.61946014468</c:v>
                </c:pt>
                <c:pt idx="27875">
                  <c:v>141.842971179</c:v>
                </c:pt>
                <c:pt idx="27876">
                  <c:v>142.56918251968</c:v>
                </c:pt>
                <c:pt idx="27877">
                  <c:v>143.10234399804</c:v>
                </c:pt>
                <c:pt idx="27878">
                  <c:v>140.79388729923</c:v>
                </c:pt>
                <c:pt idx="27879">
                  <c:v>141.15267661176</c:v>
                </c:pt>
                <c:pt idx="27880">
                  <c:v>141.3445218486</c:v>
                </c:pt>
                <c:pt idx="27881">
                  <c:v>142.22966241777</c:v>
                </c:pt>
                <c:pt idx="27882">
                  <c:v>142.59600084609</c:v>
                </c:pt>
                <c:pt idx="27883">
                  <c:v>143.10494092422</c:v>
                </c:pt>
                <c:pt idx="27884">
                  <c:v>143.88400903182</c:v>
                </c:pt>
                <c:pt idx="27885">
                  <c:v>140.88632512304</c:v>
                </c:pt>
                <c:pt idx="27886">
                  <c:v>141.56980152579</c:v>
                </c:pt>
                <c:pt idx="27887">
                  <c:v>142.22966241777</c:v>
                </c:pt>
                <c:pt idx="27888">
                  <c:v>142.3275731474801</c:v>
                </c:pt>
                <c:pt idx="27889">
                  <c:v>142.8440701639</c:v>
                </c:pt>
                <c:pt idx="27890">
                  <c:v>143.27729552248</c:v>
                </c:pt>
                <c:pt idx="27891">
                  <c:v>142.7108051202399</c:v>
                </c:pt>
                <c:pt idx="27892">
                  <c:v>141.30282737736</c:v>
                </c:pt>
                <c:pt idx="27893">
                  <c:v>141.74501123673</c:v>
                </c:pt>
                <c:pt idx="27894">
                  <c:v>142.16218687737</c:v>
                </c:pt>
                <c:pt idx="27895">
                  <c:v>142.66275706485</c:v>
                </c:pt>
                <c:pt idx="27896">
                  <c:v>142.6165985006</c:v>
                </c:pt>
                <c:pt idx="27897">
                  <c:v>143.182252787</c:v>
                </c:pt>
                <c:pt idx="27898">
                  <c:v>140.7946959083</c:v>
                </c:pt>
                <c:pt idx="27899">
                  <c:v>140.9778498835</c:v>
                </c:pt>
                <c:pt idx="27900">
                  <c:v>141.4769952834</c:v>
                </c:pt>
                <c:pt idx="27901">
                  <c:v>142.01935657938</c:v>
                </c:pt>
                <c:pt idx="27902">
                  <c:v>141.89915182436</c:v>
                </c:pt>
                <c:pt idx="27903">
                  <c:v>142.4419051972</c:v>
                </c:pt>
                <c:pt idx="27904">
                  <c:v>139.76441791256</c:v>
                </c:pt>
                <c:pt idx="27905">
                  <c:v>140.2960055434</c:v>
                </c:pt>
                <c:pt idx="27906">
                  <c:v>140.87748948616</c:v>
                </c:pt>
                <c:pt idx="27907">
                  <c:v>141.6267034994</c:v>
                </c:pt>
                <c:pt idx="27908">
                  <c:v>142.85629731672</c:v>
                </c:pt>
                <c:pt idx="27909">
                  <c:v>143.20507525236</c:v>
                </c:pt>
                <c:pt idx="27910">
                  <c:v>140.2208624278</c:v>
                </c:pt>
                <c:pt idx="27911">
                  <c:v>141.09423955704</c:v>
                </c:pt>
                <c:pt idx="27912">
                  <c:v>141.44450862024</c:v>
                </c:pt>
                <c:pt idx="27913">
                  <c:v>142.03602104132</c:v>
                </c:pt>
                <c:pt idx="27914">
                  <c:v>142.3421165789</c:v>
                </c:pt>
                <c:pt idx="27915">
                  <c:v>142.9244107312</c:v>
                </c:pt>
                <c:pt idx="27916">
                  <c:v>140.15480100076</c:v>
                </c:pt>
                <c:pt idx="27917">
                  <c:v>140.8947011311</c:v>
                </c:pt>
                <c:pt idx="27918">
                  <c:v>141.21802676478</c:v>
                </c:pt>
                <c:pt idx="27919">
                  <c:v>142.3624048070401</c:v>
                </c:pt>
                <c:pt idx="27920">
                  <c:v>142.475184929</c:v>
                </c:pt>
                <c:pt idx="27921">
                  <c:v>139.9546751505</c:v>
                </c:pt>
                <c:pt idx="27922">
                  <c:v>140.27944077588</c:v>
                </c:pt>
                <c:pt idx="27923">
                  <c:v>140.9445701517</c:v>
                </c:pt>
                <c:pt idx="27924">
                  <c:v>141.07534053914</c:v>
                </c:pt>
                <c:pt idx="27925">
                  <c:v>141.0176056723</c:v>
                </c:pt>
                <c:pt idx="27926">
                  <c:v>141.4056771813</c:v>
                </c:pt>
                <c:pt idx="27927">
                  <c:v>139.8806374882001</c:v>
                </c:pt>
                <c:pt idx="27928">
                  <c:v>140.3789158653</c:v>
                </c:pt>
                <c:pt idx="27929">
                  <c:v>140.8947011311</c:v>
                </c:pt>
                <c:pt idx="27930">
                  <c:v>140.8413189409801</c:v>
                </c:pt>
                <c:pt idx="27931">
                  <c:v>141.14489394516</c:v>
                </c:pt>
                <c:pt idx="27932">
                  <c:v>141.90139686044</c:v>
                </c:pt>
                <c:pt idx="27933">
                  <c:v>139.35893192018</c:v>
                </c:pt>
                <c:pt idx="27934">
                  <c:v>138.17010709376</c:v>
                </c:pt>
                <c:pt idx="27935">
                  <c:v>138.02787020442</c:v>
                </c:pt>
                <c:pt idx="27936">
                  <c:v>135.65348976296</c:v>
                </c:pt>
                <c:pt idx="27937">
                  <c:v>134.22701168649</c:v>
                </c:pt>
                <c:pt idx="27938">
                  <c:v>132.32019819456</c:v>
                </c:pt>
                <c:pt idx="27939">
                  <c:v>131.3675721036</c:v>
                </c:pt>
                <c:pt idx="27940">
                  <c:v>129.642778872</c:v>
                </c:pt>
                <c:pt idx="27941">
                  <c:v>129.53202307848</c:v>
                </c:pt>
                <c:pt idx="27942">
                  <c:v>126.84589799856</c:v>
                </c:pt>
                <c:pt idx="27943">
                  <c:v>125.68066686695</c:v>
                </c:pt>
                <c:pt idx="27944">
                  <c:v>124.654467564</c:v>
                </c:pt>
                <c:pt idx="27945">
                  <c:v>120.94407485729</c:v>
                </c:pt>
                <c:pt idx="27946">
                  <c:v>119.79211903164</c:v>
                </c:pt>
                <c:pt idx="27947">
                  <c:v>119.20295495368</c:v>
                </c:pt>
                <c:pt idx="27948">
                  <c:v>118.4383368134799</c:v>
                </c:pt>
                <c:pt idx="27949">
                  <c:v>117.83915043888</c:v>
                </c:pt>
                <c:pt idx="27950">
                  <c:v>117.15005940987</c:v>
                </c:pt>
                <c:pt idx="27951">
                  <c:v>115.05987767955</c:v>
                </c:pt>
                <c:pt idx="27952">
                  <c:v>114.90049875639</c:v>
                </c:pt>
                <c:pt idx="27953">
                  <c:v>115.1062263333</c:v>
                </c:pt>
                <c:pt idx="27954">
                  <c:v>115.55380132155</c:v>
                </c:pt>
                <c:pt idx="27955">
                  <c:v>115.8181301817</c:v>
                </c:pt>
                <c:pt idx="27956">
                  <c:v>95.35837671584974</c:v>
                </c:pt>
                <c:pt idx="28004">
                  <c:v>113.60883323127</c:v>
                </c:pt>
                <c:pt idx="28005">
                  <c:v>124.54864466607</c:v>
                </c:pt>
                <c:pt idx="28006">
                  <c:v>136.82418236757</c:v>
                </c:pt>
                <c:pt idx="28007">
                  <c:v>142.3421165789</c:v>
                </c:pt>
                <c:pt idx="28008">
                  <c:v>137.97794297378</c:v>
                </c:pt>
                <c:pt idx="28009">
                  <c:v>137.8562313023001</c:v>
                </c:pt>
                <c:pt idx="28010">
                  <c:v>139.88799272322</c:v>
                </c:pt>
                <c:pt idx="28011">
                  <c:v>141.80354052621</c:v>
                </c:pt>
                <c:pt idx="28012">
                  <c:v>141.6849683186</c:v>
                </c:pt>
                <c:pt idx="28013">
                  <c:v>141.60325781322</c:v>
                </c:pt>
                <c:pt idx="28014">
                  <c:v>142.48058526478</c:v>
                </c:pt>
                <c:pt idx="28015">
                  <c:v>141.57087538245</c:v>
                </c:pt>
                <c:pt idx="28016">
                  <c:v>142.10032673046</c:v>
                </c:pt>
                <c:pt idx="28017">
                  <c:v>141.97874408775</c:v>
                </c:pt>
                <c:pt idx="28018">
                  <c:v>141.24951740046</c:v>
                </c:pt>
                <c:pt idx="28019">
                  <c:v>138.9501907073</c:v>
                </c:pt>
                <c:pt idx="28020">
                  <c:v>135.84704115347</c:v>
                </c:pt>
                <c:pt idx="28021">
                  <c:v>133.0106281434</c:v>
                </c:pt>
                <c:pt idx="28022">
                  <c:v>128.40484809336</c:v>
                </c:pt>
                <c:pt idx="28023">
                  <c:v>127.47801035184</c:v>
                </c:pt>
                <c:pt idx="28024">
                  <c:v>128.23629934992</c:v>
                </c:pt>
                <c:pt idx="28025">
                  <c:v>132.0419784571201</c:v>
                </c:pt>
                <c:pt idx="28026">
                  <c:v>137.85649337748</c:v>
                </c:pt>
                <c:pt idx="28027">
                  <c:v>139.78973981462</c:v>
                </c:pt>
                <c:pt idx="28028">
                  <c:v>142.51865208606</c:v>
                </c:pt>
                <c:pt idx="28029">
                  <c:v>143.15834171106</c:v>
                </c:pt>
                <c:pt idx="28030">
                  <c:v>143.28558699585</c:v>
                </c:pt>
                <c:pt idx="28031">
                  <c:v>144.06702821013</c:v>
                </c:pt>
                <c:pt idx="28032">
                  <c:v>140.90764892286</c:v>
                </c:pt>
                <c:pt idx="28033">
                  <c:v>141.1100510243399</c:v>
                </c:pt>
                <c:pt idx="28034">
                  <c:v>140.9612100176</c:v>
                </c:pt>
                <c:pt idx="28035">
                  <c:v>142.05419448579</c:v>
                </c:pt>
                <c:pt idx="28036">
                  <c:v>141.66653804632</c:v>
                </c:pt>
                <c:pt idx="28037">
                  <c:v>142.3753963107</c:v>
                </c:pt>
                <c:pt idx="28038">
                  <c:v>141.75794728172</c:v>
                </c:pt>
                <c:pt idx="28039">
                  <c:v>139.7647252965591</c:v>
                </c:pt>
                <c:pt idx="28040">
                  <c:v>139.8368742596</c:v>
                </c:pt>
                <c:pt idx="28041">
                  <c:v>140.3653141954</c:v>
                </c:pt>
                <c:pt idx="28042">
                  <c:v>140.1037646412599</c:v>
                </c:pt>
                <c:pt idx="28043">
                  <c:v>140.508526487</c:v>
                </c:pt>
                <c:pt idx="28044">
                  <c:v>138.795901552</c:v>
                </c:pt>
                <c:pt idx="28045">
                  <c:v>138.3613235025</c:v>
                </c:pt>
                <c:pt idx="28046">
                  <c:v>138.869434914</c:v>
                </c:pt>
                <c:pt idx="28047">
                  <c:v>137.45514618822</c:v>
                </c:pt>
                <c:pt idx="28048">
                  <c:v>134.80925598528</c:v>
                </c:pt>
                <c:pt idx="28049">
                  <c:v>131.524136304</c:v>
                </c:pt>
                <c:pt idx="28050">
                  <c:v>125.70610213703</c:v>
                </c:pt>
                <c:pt idx="28051">
                  <c:v>121.46055381237</c:v>
                </c:pt>
                <c:pt idx="28052">
                  <c:v>119.2214829652</c:v>
                </c:pt>
                <c:pt idx="28053">
                  <c:v>117.95816790302</c:v>
                </c:pt>
                <c:pt idx="28054">
                  <c:v>117.78012169308</c:v>
                </c:pt>
                <c:pt idx="28055">
                  <c:v>117.56983299225</c:v>
                </c:pt>
                <c:pt idx="28056">
                  <c:v>117.17100277695</c:v>
                </c:pt>
                <c:pt idx="28057">
                  <c:v>114.88003754229</c:v>
                </c:pt>
                <c:pt idx="28058">
                  <c:v>115.43556882429</c:v>
                </c:pt>
                <c:pt idx="28059">
                  <c:v>115.6232269629</c:v>
                </c:pt>
                <c:pt idx="28060">
                  <c:v>116.13463348338</c:v>
                </c:pt>
                <c:pt idx="28061">
                  <c:v>116.58464303103</c:v>
                </c:pt>
                <c:pt idx="28062">
                  <c:v>116.97329706228</c:v>
                </c:pt>
                <c:pt idx="28063">
                  <c:v>114.65242733703</c:v>
                </c:pt>
                <c:pt idx="28064">
                  <c:v>115.12206790986</c:v>
                </c:pt>
                <c:pt idx="28065">
                  <c:v>115.60528167045</c:v>
                </c:pt>
                <c:pt idx="28066">
                  <c:v>116.43966840492</c:v>
                </c:pt>
                <c:pt idx="28067">
                  <c:v>116.49010453839</c:v>
                </c:pt>
                <c:pt idx="28068">
                  <c:v>116.91207342738</c:v>
                </c:pt>
                <c:pt idx="28069">
                  <c:v>115.00274857509</c:v>
                </c:pt>
                <c:pt idx="28070">
                  <c:v>115.17652618758</c:v>
                </c:pt>
                <c:pt idx="28071">
                  <c:v>115.63251080931</c:v>
                </c:pt>
                <c:pt idx="28072">
                  <c:v>116.32554034353</c:v>
                </c:pt>
                <c:pt idx="28073">
                  <c:v>116.83010655306</c:v>
                </c:pt>
                <c:pt idx="28074">
                  <c:v>114.91642894929</c:v>
                </c:pt>
                <c:pt idx="28075">
                  <c:v>115.08458356791</c:v>
                </c:pt>
                <c:pt idx="28076">
                  <c:v>115.5618714465</c:v>
                </c:pt>
                <c:pt idx="28077">
                  <c:v>115.97780380869</c:v>
                </c:pt>
                <c:pt idx="28078">
                  <c:v>116.64458329638</c:v>
                </c:pt>
                <c:pt idx="28079">
                  <c:v>117.00661067961</c:v>
                </c:pt>
                <c:pt idx="28080">
                  <c:v>114.90957630294</c:v>
                </c:pt>
                <c:pt idx="28081">
                  <c:v>115.32625873221</c:v>
                </c:pt>
                <c:pt idx="28082">
                  <c:v>115.47323759916</c:v>
                </c:pt>
                <c:pt idx="28083">
                  <c:v>116.05716614502</c:v>
                </c:pt>
                <c:pt idx="28084">
                  <c:v>116.49432345096</c:v>
                </c:pt>
                <c:pt idx="28085">
                  <c:v>116.85635083419</c:v>
                </c:pt>
                <c:pt idx="28086">
                  <c:v>117.37549070919</c:v>
                </c:pt>
                <c:pt idx="28087">
                  <c:v>115.03002690603</c:v>
                </c:pt>
                <c:pt idx="28088">
                  <c:v>115.64048371575</c:v>
                </c:pt>
                <c:pt idx="28089">
                  <c:v>116.07764102169</c:v>
                </c:pt>
                <c:pt idx="28090">
                  <c:v>116.90001170505</c:v>
                </c:pt>
                <c:pt idx="28091">
                  <c:v>116.69371489836</c:v>
                </c:pt>
                <c:pt idx="28092">
                  <c:v>117.22518933258</c:v>
                </c:pt>
                <c:pt idx="28093">
                  <c:v>114.96423134898</c:v>
                </c:pt>
                <c:pt idx="28094">
                  <c:v>115.38091377825</c:v>
                </c:pt>
                <c:pt idx="28095">
                  <c:v>115.57551061197</c:v>
                </c:pt>
                <c:pt idx="28096">
                  <c:v>116.20742599044</c:v>
                </c:pt>
                <c:pt idx="28097">
                  <c:v>116.93833340325</c:v>
                </c:pt>
                <c:pt idx="28098">
                  <c:v>117.08920924056</c:v>
                </c:pt>
                <c:pt idx="28099">
                  <c:v>117.4983012918</c:v>
                </c:pt>
                <c:pt idx="28100">
                  <c:v>115.57901755455</c:v>
                </c:pt>
                <c:pt idx="28101">
                  <c:v>115.73913914118</c:v>
                </c:pt>
                <c:pt idx="28102">
                  <c:v>116.34406360554</c:v>
                </c:pt>
                <c:pt idx="28103">
                  <c:v>116.58464303103</c:v>
                </c:pt>
                <c:pt idx="28104">
                  <c:v>117.11592077169</c:v>
                </c:pt>
                <c:pt idx="28105">
                  <c:v>117.62820800034</c:v>
                </c:pt>
                <c:pt idx="28106">
                  <c:v>115.35048510993</c:v>
                </c:pt>
                <c:pt idx="28107">
                  <c:v>115.78685549211</c:v>
                </c:pt>
                <c:pt idx="28108">
                  <c:v>116.08170883716</c:v>
                </c:pt>
                <c:pt idx="28109">
                  <c:v>116.83010655306</c:v>
                </c:pt>
                <c:pt idx="28110">
                  <c:v>117.58721671581</c:v>
                </c:pt>
                <c:pt idx="28111">
                  <c:v>115.5721649082</c:v>
                </c:pt>
                <c:pt idx="28112">
                  <c:v>115.80049465758</c:v>
                </c:pt>
                <c:pt idx="28113">
                  <c:v>116.0544796983</c:v>
                </c:pt>
                <c:pt idx="28114">
                  <c:v>116.98613580294</c:v>
                </c:pt>
                <c:pt idx="28115">
                  <c:v>117.28691495523</c:v>
                </c:pt>
                <c:pt idx="28116">
                  <c:v>115.44595926822</c:v>
                </c:pt>
                <c:pt idx="28117">
                  <c:v>115.27178679192</c:v>
                </c:pt>
                <c:pt idx="28118">
                  <c:v>115.87553079588</c:v>
                </c:pt>
                <c:pt idx="28119">
                  <c:v>116.21642701977</c:v>
                </c:pt>
                <c:pt idx="28120">
                  <c:v>116.34034427466</c:v>
                </c:pt>
                <c:pt idx="28121">
                  <c:v>116.46987218802</c:v>
                </c:pt>
                <c:pt idx="28122">
                  <c:v>117.28011610071</c:v>
                </c:pt>
                <c:pt idx="28123">
                  <c:v>114.9586930767</c:v>
                </c:pt>
                <c:pt idx="28124">
                  <c:v>115.33985963907</c:v>
                </c:pt>
                <c:pt idx="28125">
                  <c:v>116.10496854471</c:v>
                </c:pt>
                <c:pt idx="28126">
                  <c:v>115.8448160259</c:v>
                </c:pt>
                <c:pt idx="28127">
                  <c:v>116.42203169124</c:v>
                </c:pt>
                <c:pt idx="28128">
                  <c:v>116.68066712874</c:v>
                </c:pt>
                <c:pt idx="28129">
                  <c:v>117.40282713351</c:v>
                </c:pt>
                <c:pt idx="28130">
                  <c:v>115.37096458635</c:v>
                </c:pt>
                <c:pt idx="28131">
                  <c:v>115.54403679885</c:v>
                </c:pt>
                <c:pt idx="28132">
                  <c:v>116.37134959737</c:v>
                </c:pt>
                <c:pt idx="28133">
                  <c:v>116.52412027113</c:v>
                </c:pt>
                <c:pt idx="28134">
                  <c:v>117.1778430879</c:v>
                </c:pt>
                <c:pt idx="28135">
                  <c:v>115.11866075337</c:v>
                </c:pt>
                <c:pt idx="28136">
                  <c:v>115.18331278146</c:v>
                </c:pt>
                <c:pt idx="28137">
                  <c:v>85.42499064849002</c:v>
                </c:pt>
                <c:pt idx="28447">
                  <c:v>88.60046265449979</c:v>
                </c:pt>
                <c:pt idx="28448">
                  <c:v>97.13498935036001</c:v>
                </c:pt>
                <c:pt idx="28449">
                  <c:v>106.6325070555</c:v>
                </c:pt>
                <c:pt idx="28450">
                  <c:v>106.24963046676</c:v>
                </c:pt>
                <c:pt idx="28451">
                  <c:v>101.22314431812</c:v>
                </c:pt>
                <c:pt idx="28452">
                  <c:v>101.756161617</c:v>
                </c:pt>
                <c:pt idx="28453">
                  <c:v>102.98377461372</c:v>
                </c:pt>
                <c:pt idx="28454">
                  <c:v>109.848793161</c:v>
                </c:pt>
                <c:pt idx="28455">
                  <c:v>116.51657349882</c:v>
                </c:pt>
                <c:pt idx="28456">
                  <c:v>112.248927585</c:v>
                </c:pt>
                <c:pt idx="28457">
                  <c:v>107.77551005628</c:v>
                </c:pt>
                <c:pt idx="28458">
                  <c:v>103.12877263568</c:v>
                </c:pt>
                <c:pt idx="28459">
                  <c:v>97.64501486194002</c:v>
                </c:pt>
                <c:pt idx="28460">
                  <c:v>93.71107974382</c:v>
                </c:pt>
                <c:pt idx="28461">
                  <c:v>90.70314560000002</c:v>
                </c:pt>
                <c:pt idx="28462">
                  <c:v>86.9101519651201</c:v>
                </c:pt>
                <c:pt idx="28465">
                  <c:v>111.17943727418</c:v>
                </c:pt>
                <c:pt idx="28466">
                  <c:v>112.6155166615</c:v>
                </c:pt>
                <c:pt idx="28467">
                  <c:v>112.38769815086</c:v>
                </c:pt>
                <c:pt idx="28468">
                  <c:v>113.044346398</c:v>
                </c:pt>
                <c:pt idx="28469">
                  <c:v>113.47169899714</c:v>
                </c:pt>
                <c:pt idx="28470">
                  <c:v>113.3486948145</c:v>
                </c:pt>
                <c:pt idx="28471">
                  <c:v>114.4000573145</c:v>
                </c:pt>
                <c:pt idx="28472">
                  <c:v>116.19207010862</c:v>
                </c:pt>
                <c:pt idx="28473">
                  <c:v>116.64776018632</c:v>
                </c:pt>
                <c:pt idx="28474">
                  <c:v>117.374277718</c:v>
                </c:pt>
                <c:pt idx="28475">
                  <c:v>117.823840323</c:v>
                </c:pt>
                <c:pt idx="28476">
                  <c:v>118.280383975</c:v>
                </c:pt>
                <c:pt idx="28477">
                  <c:v>116.4820073915</c:v>
                </c:pt>
                <c:pt idx="28478">
                  <c:v>116.8416574755</c:v>
                </c:pt>
                <c:pt idx="28479">
                  <c:v>117.4572512465</c:v>
                </c:pt>
                <c:pt idx="28480">
                  <c:v>117.75249902416</c:v>
                </c:pt>
                <c:pt idx="28481">
                  <c:v>118.17368175558</c:v>
                </c:pt>
                <c:pt idx="28482">
                  <c:v>116.3436480865</c:v>
                </c:pt>
                <c:pt idx="28483">
                  <c:v>116.786355808</c:v>
                </c:pt>
                <c:pt idx="28484">
                  <c:v>117.229021475</c:v>
                </c:pt>
                <c:pt idx="28485">
                  <c:v>117.56606699882</c:v>
                </c:pt>
                <c:pt idx="28486">
                  <c:v>118.252712114</c:v>
                </c:pt>
                <c:pt idx="28487">
                  <c:v>118.53961914916</c:v>
                </c:pt>
                <c:pt idx="28488">
                  <c:v>116.4889508299</c:v>
                </c:pt>
                <c:pt idx="28489">
                  <c:v>116.96537889916</c:v>
                </c:pt>
                <c:pt idx="28490">
                  <c:v>117.18438512638</c:v>
                </c:pt>
                <c:pt idx="28491">
                  <c:v>117.90438172348</c:v>
                </c:pt>
                <c:pt idx="28492">
                  <c:v>118.42224379612</c:v>
                </c:pt>
                <c:pt idx="28493">
                  <c:v>116.5373511135</c:v>
                </c:pt>
                <c:pt idx="28494">
                  <c:v>116.78587353092</c:v>
                </c:pt>
                <c:pt idx="28495">
                  <c:v>117.48590949126</c:v>
                </c:pt>
                <c:pt idx="28496">
                  <c:v>117.3451276272</c:v>
                </c:pt>
                <c:pt idx="28497">
                  <c:v>117.7317610326</c:v>
                </c:pt>
                <c:pt idx="28498">
                  <c:v>118.377193434</c:v>
                </c:pt>
                <c:pt idx="28499">
                  <c:v>118.5879378299</c:v>
                </c:pt>
                <c:pt idx="28500">
                  <c:v>116.40612480288</c:v>
                </c:pt>
                <c:pt idx="28501">
                  <c:v>116.83419221166</c:v>
                </c:pt>
                <c:pt idx="28502">
                  <c:v>117.2760709549</c:v>
                </c:pt>
                <c:pt idx="28503">
                  <c:v>117.9137948985</c:v>
                </c:pt>
                <c:pt idx="28504">
                  <c:v>118.321849712</c:v>
                </c:pt>
                <c:pt idx="28505">
                  <c:v>118.56724181808</c:v>
                </c:pt>
                <c:pt idx="28506">
                  <c:v>116.4889508299</c:v>
                </c:pt>
                <c:pt idx="28507">
                  <c:v>116.79968486538</c:v>
                </c:pt>
                <c:pt idx="28508">
                  <c:v>117.24156360862</c:v>
                </c:pt>
                <c:pt idx="28509">
                  <c:v>117.7386876897</c:v>
                </c:pt>
                <c:pt idx="28510">
                  <c:v>118.01833613336</c:v>
                </c:pt>
                <c:pt idx="28511">
                  <c:v>116.19899676572</c:v>
                </c:pt>
                <c:pt idx="28512">
                  <c:v>116.50896065874</c:v>
                </c:pt>
                <c:pt idx="28513">
                  <c:v>117.16562225896</c:v>
                </c:pt>
                <c:pt idx="28514">
                  <c:v>117.41184535782</c:v>
                </c:pt>
                <c:pt idx="28515">
                  <c:v>118.14605908666</c:v>
                </c:pt>
                <c:pt idx="28516">
                  <c:v>115.92312903834</c:v>
                </c:pt>
                <c:pt idx="28517">
                  <c:v>116.37113517952</c:v>
                </c:pt>
                <c:pt idx="28518">
                  <c:v>116.81909941572</c:v>
                </c:pt>
                <c:pt idx="28519">
                  <c:v>117.15681164954</c:v>
                </c:pt>
                <c:pt idx="28520">
                  <c:v>117.82844037382</c:v>
                </c:pt>
                <c:pt idx="28521">
                  <c:v>118.40432290414</c:v>
                </c:pt>
                <c:pt idx="28522">
                  <c:v>116.49517392032</c:v>
                </c:pt>
                <c:pt idx="28523">
                  <c:v>117.0051994319</c:v>
                </c:pt>
                <c:pt idx="28524">
                  <c:v>117.51522494348</c:v>
                </c:pt>
                <c:pt idx="28525">
                  <c:v>118.03903719348</c:v>
                </c:pt>
                <c:pt idx="28526">
                  <c:v>118.68688818428</c:v>
                </c:pt>
                <c:pt idx="28527">
                  <c:v>116.4112015979</c:v>
                </c:pt>
                <c:pt idx="28528">
                  <c:v>117.16372597124</c:v>
                </c:pt>
                <c:pt idx="28529">
                  <c:v>117.50510368112</c:v>
                </c:pt>
                <c:pt idx="28530">
                  <c:v>118.06236587196</c:v>
                </c:pt>
                <c:pt idx="28531">
                  <c:v>118.46828632684</c:v>
                </c:pt>
                <c:pt idx="28532">
                  <c:v>116.4042996116</c:v>
                </c:pt>
                <c:pt idx="28533">
                  <c:v>117.0672188023</c:v>
                </c:pt>
                <c:pt idx="28534">
                  <c:v>117.2505249622</c:v>
                </c:pt>
                <c:pt idx="28535">
                  <c:v>118.1253210951</c:v>
                </c:pt>
                <c:pt idx="28536">
                  <c:v>118.28715658006</c:v>
                </c:pt>
                <c:pt idx="28537">
                  <c:v>118.7075892444</c:v>
                </c:pt>
                <c:pt idx="28538">
                  <c:v>116.15507415771</c:v>
                </c:pt>
                <c:pt idx="28539">
                  <c:v>116.70702491374</c:v>
                </c:pt>
                <c:pt idx="28540">
                  <c:v>117.14732980946</c:v>
                </c:pt>
                <c:pt idx="28541">
                  <c:v>117.7288984365</c:v>
                </c:pt>
                <c:pt idx="28542">
                  <c:v>117.911024136</c:v>
                </c:pt>
                <c:pt idx="28543">
                  <c:v>118.35132903172</c:v>
                </c:pt>
                <c:pt idx="28544">
                  <c:v>116.47451476518</c:v>
                </c:pt>
                <c:pt idx="28545">
                  <c:v>116.71388506982</c:v>
                </c:pt>
                <c:pt idx="28546">
                  <c:v>117.02726241507</c:v>
                </c:pt>
                <c:pt idx="28547">
                  <c:v>117.7045920003</c:v>
                </c:pt>
                <c:pt idx="28548">
                  <c:v>118.24123189268</c:v>
                </c:pt>
                <c:pt idx="28549">
                  <c:v>116.37800759624</c:v>
                </c:pt>
                <c:pt idx="28550">
                  <c:v>116.56254333386</c:v>
                </c:pt>
                <c:pt idx="28551">
                  <c:v>117.88087130376</c:v>
                </c:pt>
                <c:pt idx="28552">
                  <c:v>119.38816282886</c:v>
                </c:pt>
                <c:pt idx="28553">
                  <c:v>121.08611458736</c:v>
                </c:pt>
                <c:pt idx="28554">
                  <c:v>123.2091128017</c:v>
                </c:pt>
                <c:pt idx="28555">
                  <c:v>123.91108129032</c:v>
                </c:pt>
                <c:pt idx="28556">
                  <c:v>127.53067716528</c:v>
                </c:pt>
                <c:pt idx="28557">
                  <c:v>130.6640671824</c:v>
                </c:pt>
                <c:pt idx="28558">
                  <c:v>132.221092545</c:v>
                </c:pt>
                <c:pt idx="28559">
                  <c:v>134.46573248249</c:v>
                </c:pt>
                <c:pt idx="28560">
                  <c:v>137.47592369965</c:v>
                </c:pt>
                <c:pt idx="28561">
                  <c:v>137.10283496756</c:v>
                </c:pt>
                <c:pt idx="28562">
                  <c:v>139.45051200262</c:v>
                </c:pt>
                <c:pt idx="28563">
                  <c:v>142.0453634945399</c:v>
                </c:pt>
                <c:pt idx="28564">
                  <c:v>143.62158593616</c:v>
                </c:pt>
                <c:pt idx="28565">
                  <c:v>144.35353780641</c:v>
                </c:pt>
                <c:pt idx="28566">
                  <c:v>144.45365391219</c:v>
                </c:pt>
                <c:pt idx="28567">
                  <c:v>142.02723976131</c:v>
                </c:pt>
                <c:pt idx="28568">
                  <c:v>142.66493118195</c:v>
                </c:pt>
                <c:pt idx="28569">
                  <c:v>143.03030339127</c:v>
                </c:pt>
                <c:pt idx="28570">
                  <c:v>143.51077148502</c:v>
                </c:pt>
                <c:pt idx="28571">
                  <c:v>144.2097530262591</c:v>
                </c:pt>
                <c:pt idx="28572">
                  <c:v>144.85126032657</c:v>
                </c:pt>
                <c:pt idx="28573">
                  <c:v>141.69694009392</c:v>
                </c:pt>
                <c:pt idx="28574">
                  <c:v>143.109432657</c:v>
                </c:pt>
                <c:pt idx="28575">
                  <c:v>143.7011945248499</c:v>
                </c:pt>
                <c:pt idx="28576">
                  <c:v>144.318347721</c:v>
                </c:pt>
                <c:pt idx="28577">
                  <c:v>144.91010958885</c:v>
                </c:pt>
                <c:pt idx="28578">
                  <c:v>144.2337956257497</c:v>
                </c:pt>
                <c:pt idx="28579">
                  <c:v>142.55519899473</c:v>
                </c:pt>
                <c:pt idx="28580">
                  <c:v>143.19675761973</c:v>
                </c:pt>
                <c:pt idx="28673">
                  <c:v>104.64273174015</c:v>
                </c:pt>
                <c:pt idx="28674">
                  <c:v>124.52638472736</c:v>
                </c:pt>
                <c:pt idx="28675">
                  <c:v>130.56083214426</c:v>
                </c:pt>
                <c:pt idx="28676">
                  <c:v>130.7457645280492</c:v>
                </c:pt>
                <c:pt idx="28677">
                  <c:v>124.60754728674</c:v>
                </c:pt>
                <c:pt idx="28678">
                  <c:v>124.914873252</c:v>
                </c:pt>
                <c:pt idx="28679">
                  <c:v>119.9382395562</c:v>
                </c:pt>
                <c:pt idx="28680">
                  <c:v>124.15657106019</c:v>
                </c:pt>
                <c:pt idx="28681">
                  <c:v>132.07333931253</c:v>
                </c:pt>
                <c:pt idx="28682">
                  <c:v>142.02204823638</c:v>
                </c:pt>
                <c:pt idx="28683">
                  <c:v>142.65100265934</c:v>
                </c:pt>
                <c:pt idx="28684">
                  <c:v>142.85533352949</c:v>
                </c:pt>
                <c:pt idx="28685">
                  <c:v>142.99126237881</c:v>
                </c:pt>
                <c:pt idx="28686">
                  <c:v>142.94155002453</c:v>
                </c:pt>
                <c:pt idx="28687">
                  <c:v>143.85690332421</c:v>
                </c:pt>
                <c:pt idx="28688">
                  <c:v>144.07444354485</c:v>
                </c:pt>
                <c:pt idx="28689">
                  <c:v>141.61287991947</c:v>
                </c:pt>
                <c:pt idx="28690">
                  <c:v>142.06675376109</c:v>
                </c:pt>
                <c:pt idx="28691">
                  <c:v>143.0134421643</c:v>
                </c:pt>
                <c:pt idx="28692">
                  <c:v>143.8618178061</c:v>
                </c:pt>
                <c:pt idx="28693">
                  <c:v>143.28558699585</c:v>
                </c:pt>
                <c:pt idx="28694">
                  <c:v>142.6941406583</c:v>
                </c:pt>
                <c:pt idx="28695">
                  <c:v>140.4864472599001</c:v>
                </c:pt>
                <c:pt idx="28696">
                  <c:v>138.95114526986</c:v>
                </c:pt>
                <c:pt idx="28697">
                  <c:v>137.6650348871</c:v>
                </c:pt>
                <c:pt idx="28698">
                  <c:v>136.9645177791799</c:v>
                </c:pt>
                <c:pt idx="28699">
                  <c:v>135.38314298915</c:v>
                </c:pt>
                <c:pt idx="28700">
                  <c:v>132.99055242366</c:v>
                </c:pt>
                <c:pt idx="28701">
                  <c:v>127.97133834336</c:v>
                </c:pt>
                <c:pt idx="28702">
                  <c:v>126.14370715404</c:v>
                </c:pt>
                <c:pt idx="28703">
                  <c:v>124.97653394692</c:v>
                </c:pt>
                <c:pt idx="28704">
                  <c:v>123.56510515746</c:v>
                </c:pt>
                <c:pt idx="28705">
                  <c:v>124.40619253302</c:v>
                </c:pt>
                <c:pt idx="28706">
                  <c:v>123.6656962444</c:v>
                </c:pt>
                <c:pt idx="28707">
                  <c:v>119.5951273809</c:v>
                </c:pt>
                <c:pt idx="28708">
                  <c:v>118.7672642677</c:v>
                </c:pt>
                <c:pt idx="28709">
                  <c:v>118.2430898436</c:v>
                </c:pt>
                <c:pt idx="28710">
                  <c:v>117.8254291976</c:v>
                </c:pt>
                <c:pt idx="28711">
                  <c:v>117.39500654208</c:v>
                </c:pt>
                <c:pt idx="28712">
                  <c:v>117.63847898493</c:v>
                </c:pt>
                <c:pt idx="28713">
                  <c:v>115.73694028172</c:v>
                </c:pt>
                <c:pt idx="28714">
                  <c:v>115.77575791422</c:v>
                </c:pt>
                <c:pt idx="28715">
                  <c:v>116.38172284887</c:v>
                </c:pt>
                <c:pt idx="28716">
                  <c:v>116.80750337646</c:v>
                </c:pt>
                <c:pt idx="28717">
                  <c:v>117.05768983098</c:v>
                </c:pt>
                <c:pt idx="28718">
                  <c:v>117.7621169316</c:v>
                </c:pt>
                <c:pt idx="28719">
                  <c:v>115.43981139162</c:v>
                </c:pt>
                <c:pt idx="28720">
                  <c:v>116.06580096285</c:v>
                </c:pt>
                <c:pt idx="28721">
                  <c:v>116.20077611409</c:v>
                </c:pt>
                <c:pt idx="28722">
                  <c:v>116.89677657132</c:v>
                </c:pt>
                <c:pt idx="28723">
                  <c:v>117.14680318896</c:v>
                </c:pt>
                <c:pt idx="28724">
                  <c:v>117.61983756675</c:v>
                </c:pt>
                <c:pt idx="28725">
                  <c:v>115.3080612204</c:v>
                </c:pt>
                <c:pt idx="28726">
                  <c:v>115.7528288259</c:v>
                </c:pt>
                <c:pt idx="28727">
                  <c:v>116.40642873723</c:v>
                </c:pt>
                <c:pt idx="28728">
                  <c:v>116.6834707155</c:v>
                </c:pt>
                <c:pt idx="28729">
                  <c:v>117.12827992695</c:v>
                </c:pt>
                <c:pt idx="28730">
                  <c:v>117.5457124233</c:v>
                </c:pt>
                <c:pt idx="28731">
                  <c:v>115.69348019268</c:v>
                </c:pt>
                <c:pt idx="28732">
                  <c:v>115.87602404385</c:v>
                </c:pt>
                <c:pt idx="28733">
                  <c:v>116.0913047832</c:v>
                </c:pt>
                <c:pt idx="28734">
                  <c:v>116.7108474306</c:v>
                </c:pt>
                <c:pt idx="28735">
                  <c:v>117.1351449087</c:v>
                </c:pt>
                <c:pt idx="28736">
                  <c:v>117.76376105838</c:v>
                </c:pt>
                <c:pt idx="28737">
                  <c:v>115.59748951755</c:v>
                </c:pt>
                <c:pt idx="28738">
                  <c:v>115.61315619273</c:v>
                </c:pt>
                <c:pt idx="28739">
                  <c:v>116.31396827355</c:v>
                </c:pt>
                <c:pt idx="28740">
                  <c:v>116.92981954545</c:v>
                </c:pt>
                <c:pt idx="28741">
                  <c:v>117.6129602496</c:v>
                </c:pt>
                <c:pt idx="28742">
                  <c:v>117.61454423883</c:v>
                </c:pt>
                <c:pt idx="28743">
                  <c:v>115.510698747</c:v>
                </c:pt>
                <c:pt idx="28744">
                  <c:v>116.02655437095</c:v>
                </c:pt>
                <c:pt idx="28745">
                  <c:v>116.22790086711</c:v>
                </c:pt>
                <c:pt idx="28746">
                  <c:v>117.08511573816</c:v>
                </c:pt>
                <c:pt idx="28747">
                  <c:v>117.10906812534</c:v>
                </c:pt>
                <c:pt idx="28748">
                  <c:v>117.60088047732</c:v>
                </c:pt>
                <c:pt idx="28749">
                  <c:v>115.60634507757</c:v>
                </c:pt>
                <c:pt idx="28750">
                  <c:v>116.28659155845</c:v>
                </c:pt>
                <c:pt idx="28751">
                  <c:v>116.7998009517</c:v>
                </c:pt>
                <c:pt idx="28752">
                  <c:v>117.12273188685</c:v>
                </c:pt>
                <c:pt idx="28753">
                  <c:v>117.53260320096</c:v>
                </c:pt>
                <c:pt idx="28754">
                  <c:v>115.32625873221</c:v>
                </c:pt>
                <c:pt idx="28755">
                  <c:v>115.45275812274</c:v>
                </c:pt>
                <c:pt idx="28756">
                  <c:v>116.00251109898</c:v>
                </c:pt>
                <c:pt idx="28757">
                  <c:v>116.36453848221</c:v>
                </c:pt>
                <c:pt idx="28758">
                  <c:v>116.49600918369</c:v>
                </c:pt>
                <c:pt idx="28759">
                  <c:v>116.86418373852</c:v>
                </c:pt>
                <c:pt idx="28760">
                  <c:v>114.991558872</c:v>
                </c:pt>
                <c:pt idx="28761">
                  <c:v>115.18685658072</c:v>
                </c:pt>
                <c:pt idx="28762">
                  <c:v>115.5618714465</c:v>
                </c:pt>
                <c:pt idx="28763">
                  <c:v>116.02552015962</c:v>
                </c:pt>
                <c:pt idx="28764">
                  <c:v>116.69242722726</c:v>
                </c:pt>
                <c:pt idx="28765">
                  <c:v>116.94601873134</c:v>
                </c:pt>
                <c:pt idx="28766">
                  <c:v>114.66604190646</c:v>
                </c:pt>
                <c:pt idx="28767">
                  <c:v>115.39824291729</c:v>
                </c:pt>
                <c:pt idx="28768">
                  <c:v>115.65295335429</c:v>
                </c:pt>
                <c:pt idx="28769">
                  <c:v>116.37325669446</c:v>
                </c:pt>
                <c:pt idx="28770">
                  <c:v>116.89826092398</c:v>
                </c:pt>
                <c:pt idx="28771">
                  <c:v>117.17070886488</c:v>
                </c:pt>
                <c:pt idx="28772">
                  <c:v>115.14929704872</c:v>
                </c:pt>
                <c:pt idx="28773">
                  <c:v>115.36247523783</c:v>
                </c:pt>
                <c:pt idx="28774">
                  <c:v>116.0544796983</c:v>
                </c:pt>
                <c:pt idx="28775">
                  <c:v>116.39514798783</c:v>
                </c:pt>
                <c:pt idx="28776">
                  <c:v>116.8774887759</c:v>
                </c:pt>
                <c:pt idx="28777">
                  <c:v>115.0335938994</c:v>
                </c:pt>
                <c:pt idx="28778">
                  <c:v>115.23339114408</c:v>
                </c:pt>
                <c:pt idx="28779">
                  <c:v>115.77009182571</c:v>
                </c:pt>
                <c:pt idx="28780">
                  <c:v>116.36078681964</c:v>
                </c:pt>
                <c:pt idx="28781">
                  <c:v>116.7078962676</c:v>
                </c:pt>
                <c:pt idx="28782">
                  <c:v>117.17070886488</c:v>
                </c:pt>
                <c:pt idx="28783">
                  <c:v>114.74423471586</c:v>
                </c:pt>
                <c:pt idx="28784">
                  <c:v>115.02276720999</c:v>
                </c:pt>
                <c:pt idx="28785">
                  <c:v>115.54403679885</c:v>
                </c:pt>
                <c:pt idx="28786">
                  <c:v>115.4588436801</c:v>
                </c:pt>
                <c:pt idx="28787">
                  <c:v>116.07584557353</c:v>
                </c:pt>
                <c:pt idx="28788">
                  <c:v>116.55141202836</c:v>
                </c:pt>
                <c:pt idx="28789">
                  <c:v>114.4317066348</c:v>
                </c:pt>
                <c:pt idx="28790">
                  <c:v>114.84613886283</c:v>
                </c:pt>
                <c:pt idx="28791">
                  <c:v>114.9638104872</c:v>
                </c:pt>
                <c:pt idx="28792">
                  <c:v>115.50514930497</c:v>
                </c:pt>
                <c:pt idx="28793">
                  <c:v>115.90599155961</c:v>
                </c:pt>
                <c:pt idx="28794">
                  <c:v>116.2048157379</c:v>
                </c:pt>
                <c:pt idx="28795">
                  <c:v>114.3602542755</c:v>
                </c:pt>
                <c:pt idx="28796">
                  <c:v>114.90274567305</c:v>
                </c:pt>
                <c:pt idx="28797">
                  <c:v>115.2825350067</c:v>
                </c:pt>
                <c:pt idx="28798">
                  <c:v>115.58093207625</c:v>
                </c:pt>
                <c:pt idx="28799">
                  <c:v>115.65568196337</c:v>
                </c:pt>
                <c:pt idx="28800">
                  <c:v>116.286208002</c:v>
                </c:pt>
                <c:pt idx="28801">
                  <c:v>114.21103512465</c:v>
                </c:pt>
                <c:pt idx="28802">
                  <c:v>114.7061095497</c:v>
                </c:pt>
                <c:pt idx="28803">
                  <c:v>115.12655378325</c:v>
                </c:pt>
                <c:pt idx="28804">
                  <c:v>115.44527830275</c:v>
                </c:pt>
                <c:pt idx="28805">
                  <c:v>115.62860040075</c:v>
                </c:pt>
                <c:pt idx="28806">
                  <c:v>116.00765996265</c:v>
                </c:pt>
                <c:pt idx="28807">
                  <c:v>114.30262254105</c:v>
                </c:pt>
                <c:pt idx="28808">
                  <c:v>114.49586681685</c:v>
                </c:pt>
                <c:pt idx="28809">
                  <c:v>114.83496001845</c:v>
                </c:pt>
                <c:pt idx="28810">
                  <c:v>115.01259774462</c:v>
                </c:pt>
                <c:pt idx="28811">
                  <c:v>115.64195565825</c:v>
                </c:pt>
                <c:pt idx="28812">
                  <c:v>116.06920319655</c:v>
                </c:pt>
                <c:pt idx="28813">
                  <c:v>116.50321280745</c:v>
                </c:pt>
                <c:pt idx="28814">
                  <c:v>114.22735590081</c:v>
                </c:pt>
                <c:pt idx="28815">
                  <c:v>114.56583427617</c:v>
                </c:pt>
                <c:pt idx="28816">
                  <c:v>114.9909412419</c:v>
                </c:pt>
                <c:pt idx="28817">
                  <c:v>115.3096657614</c:v>
                </c:pt>
                <c:pt idx="28818">
                  <c:v>115.47290199438</c:v>
                </c:pt>
                <c:pt idx="28819">
                  <c:v>115.79779843104</c:v>
                </c:pt>
                <c:pt idx="28820">
                  <c:v>116.347231584</c:v>
                </c:pt>
                <c:pt idx="28821">
                  <c:v>114.1568148474</c:v>
                </c:pt>
                <c:pt idx="28822">
                  <c:v>114.23410571277</c:v>
                </c:pt>
                <c:pt idx="28823">
                  <c:v>114.8213946411</c:v>
                </c:pt>
                <c:pt idx="28824">
                  <c:v>115.16044661055</c:v>
                </c:pt>
                <c:pt idx="28825">
                  <c:v>115.5063431169</c:v>
                </c:pt>
                <c:pt idx="28826">
                  <c:v>115.79113357695</c:v>
                </c:pt>
                <c:pt idx="28827">
                  <c:v>115.62126948417</c:v>
                </c:pt>
                <c:pt idx="28828">
                  <c:v>116.11598621313</c:v>
                </c:pt>
                <c:pt idx="28829">
                  <c:v>114.1568148474</c:v>
                </c:pt>
                <c:pt idx="28830">
                  <c:v>114.2747280567</c:v>
                </c:pt>
                <c:pt idx="28831">
                  <c:v>114.57258408813</c:v>
                </c:pt>
                <c:pt idx="28832">
                  <c:v>115.30811534427</c:v>
                </c:pt>
                <c:pt idx="28833">
                  <c:v>115.24949968146</c:v>
                </c:pt>
                <c:pt idx="28834">
                  <c:v>115.6218094314</c:v>
                </c:pt>
                <c:pt idx="28835">
                  <c:v>115.75639025424</c:v>
                </c:pt>
                <c:pt idx="28836">
                  <c:v>116.01315669174</c:v>
                </c:pt>
                <c:pt idx="28837">
                  <c:v>114.20427305205</c:v>
                </c:pt>
                <c:pt idx="28838">
                  <c:v>114.46873606215</c:v>
                </c:pt>
                <c:pt idx="28839">
                  <c:v>114.29688874086</c:v>
                </c:pt>
                <c:pt idx="28840">
                  <c:v>114.76211386908</c:v>
                </c:pt>
                <c:pt idx="28841">
                  <c:v>115.316427834</c:v>
                </c:pt>
                <c:pt idx="28842">
                  <c:v>115.709782545</c:v>
                </c:pt>
                <c:pt idx="28843">
                  <c:v>115.89258390021</c:v>
                </c:pt>
                <c:pt idx="28844">
                  <c:v>116.22427130622</c:v>
                </c:pt>
                <c:pt idx="28845">
                  <c:v>114.06490768248</c:v>
                </c:pt>
                <c:pt idx="28846">
                  <c:v>114.46425783765</c:v>
                </c:pt>
                <c:pt idx="28847">
                  <c:v>115.07229227385</c:v>
                </c:pt>
                <c:pt idx="28848">
                  <c:v>115.41814754805</c:v>
                </c:pt>
                <c:pt idx="28849">
                  <c:v>115.60151883813</c:v>
                </c:pt>
                <c:pt idx="28850">
                  <c:v>116.21161904265</c:v>
                </c:pt>
                <c:pt idx="28851">
                  <c:v>113.81442380694</c:v>
                </c:pt>
                <c:pt idx="28852">
                  <c:v>114.04690093731</c:v>
                </c:pt>
                <c:pt idx="28853">
                  <c:v>114.7282824945</c:v>
                </c:pt>
                <c:pt idx="28854">
                  <c:v>115.22241811884</c:v>
                </c:pt>
                <c:pt idx="28855">
                  <c:v>115.65568196337</c:v>
                </c:pt>
                <c:pt idx="28856">
                  <c:v>116.32690413405</c:v>
                </c:pt>
                <c:pt idx="28857">
                  <c:v>114.05811671313</c:v>
                </c:pt>
                <c:pt idx="28858">
                  <c:v>114.53875271355</c:v>
                </c:pt>
                <c:pt idx="28859">
                  <c:v>114.95164365003</c:v>
                </c:pt>
                <c:pt idx="28860">
                  <c:v>115.40519808783</c:v>
                </c:pt>
                <c:pt idx="28861">
                  <c:v>115.9399560561</c:v>
                </c:pt>
                <c:pt idx="28862">
                  <c:v>113.86179596283</c:v>
                </c:pt>
                <c:pt idx="28863">
                  <c:v>114.3941471028</c:v>
                </c:pt>
                <c:pt idx="28864">
                  <c:v>114.7942638864</c:v>
                </c:pt>
                <c:pt idx="28865">
                  <c:v>115.1672499153</c:v>
                </c:pt>
                <c:pt idx="28866">
                  <c:v>115.52667056685</c:v>
                </c:pt>
                <c:pt idx="28867">
                  <c:v>115.62860040075</c:v>
                </c:pt>
                <c:pt idx="28868">
                  <c:v>116.18448828795</c:v>
                </c:pt>
                <c:pt idx="28869">
                  <c:v>114.3873850302</c:v>
                </c:pt>
                <c:pt idx="28870">
                  <c:v>114.3873850302</c:v>
                </c:pt>
                <c:pt idx="28871">
                  <c:v>114.55904330682</c:v>
                </c:pt>
                <c:pt idx="28872">
                  <c:v>115.1129884059</c:v>
                </c:pt>
                <c:pt idx="28873">
                  <c:v>115.73613754569</c:v>
                </c:pt>
                <c:pt idx="28874">
                  <c:v>115.8860912184</c:v>
                </c:pt>
                <c:pt idx="28875">
                  <c:v>116.0623998918</c:v>
                </c:pt>
                <c:pt idx="28876">
                  <c:v>116.63972620194</c:v>
                </c:pt>
                <c:pt idx="28877">
                  <c:v>114.2517312567</c:v>
                </c:pt>
                <c:pt idx="28878">
                  <c:v>114.77141466264</c:v>
                </c:pt>
                <c:pt idx="28879">
                  <c:v>114.9705725598</c:v>
                </c:pt>
                <c:pt idx="28880">
                  <c:v>115.50514930497</c:v>
                </c:pt>
                <c:pt idx="28881">
                  <c:v>116.04090651054</c:v>
                </c:pt>
                <c:pt idx="28882">
                  <c:v>116.21170400052</c:v>
                </c:pt>
                <c:pt idx="28883">
                  <c:v>116.36079696135</c:v>
                </c:pt>
                <c:pt idx="28884">
                  <c:v>114.40452668802</c:v>
                </c:pt>
                <c:pt idx="28885">
                  <c:v>114.52299757155</c:v>
                </c:pt>
                <c:pt idx="28886">
                  <c:v>114.801025959</c:v>
                </c:pt>
                <c:pt idx="28887">
                  <c:v>115.53725020497</c:v>
                </c:pt>
                <c:pt idx="28888">
                  <c:v>115.41138547545</c:v>
                </c:pt>
                <c:pt idx="28889">
                  <c:v>116.25869823975</c:v>
                </c:pt>
                <c:pt idx="28890">
                  <c:v>116.1505542285</c:v>
                </c:pt>
                <c:pt idx="28891">
                  <c:v>115.09942302855</c:v>
                </c:pt>
                <c:pt idx="28892">
                  <c:v>114.62192495535</c:v>
                </c:pt>
                <c:pt idx="28893">
                  <c:v>114.92767870317</c:v>
                </c:pt>
                <c:pt idx="28894">
                  <c:v>115.2673454241</c:v>
                </c:pt>
                <c:pt idx="28895">
                  <c:v>115.5255136116</c:v>
                </c:pt>
                <c:pt idx="28896">
                  <c:v>115.83804169266</c:v>
                </c:pt>
                <c:pt idx="28897">
                  <c:v>115.93354942305</c:v>
                </c:pt>
                <c:pt idx="28898">
                  <c:v>116.7078962676</c:v>
                </c:pt>
                <c:pt idx="28899">
                  <c:v>114.11611871535</c:v>
                </c:pt>
                <c:pt idx="28900">
                  <c:v>114.4484086122</c:v>
                </c:pt>
                <c:pt idx="28901">
                  <c:v>114.7671331317</c:v>
                </c:pt>
                <c:pt idx="28902">
                  <c:v>115.18081529265</c:v>
                </c:pt>
                <c:pt idx="28903">
                  <c:v>115.6012595262</c:v>
                </c:pt>
                <c:pt idx="28904">
                  <c:v>116.11657418679</c:v>
                </c:pt>
                <c:pt idx="28905">
                  <c:v>116.27264262465</c:v>
                </c:pt>
                <c:pt idx="28906">
                  <c:v>114.34339246122</c:v>
                </c:pt>
                <c:pt idx="28907">
                  <c:v>114.6898748223</c:v>
                </c:pt>
                <c:pt idx="28908">
                  <c:v>115.22415648975</c:v>
                </c:pt>
                <c:pt idx="28909">
                  <c:v>115.33529529105</c:v>
                </c:pt>
                <c:pt idx="28910">
                  <c:v>115.56628353177</c:v>
                </c:pt>
                <c:pt idx="28911">
                  <c:v>116.09532340659</c:v>
                </c:pt>
                <c:pt idx="28912">
                  <c:v>116.0895306465</c:v>
                </c:pt>
                <c:pt idx="28913">
                  <c:v>114.0482918286</c:v>
                </c:pt>
                <c:pt idx="28914">
                  <c:v>114.71705476908</c:v>
                </c:pt>
                <c:pt idx="28915">
                  <c:v>115.12467135696</c:v>
                </c:pt>
                <c:pt idx="28916">
                  <c:v>115.60023781179</c:v>
                </c:pt>
                <c:pt idx="28917">
                  <c:v>116.08261990677</c:v>
                </c:pt>
                <c:pt idx="28918">
                  <c:v>116.6193205884</c:v>
                </c:pt>
                <c:pt idx="28919">
                  <c:v>114.51324647514</c:v>
                </c:pt>
                <c:pt idx="28920">
                  <c:v>114.95485864995</c:v>
                </c:pt>
                <c:pt idx="28921">
                  <c:v>115.63251080931</c:v>
                </c:pt>
                <c:pt idx="28922">
                  <c:v>115.58769414885</c:v>
                </c:pt>
                <c:pt idx="28923">
                  <c:v>115.9471148004</c:v>
                </c:pt>
                <c:pt idx="28924">
                  <c:v>116.33366620665</c:v>
                </c:pt>
                <c:pt idx="28925">
                  <c:v>114.17714229735</c:v>
                </c:pt>
                <c:pt idx="28926">
                  <c:v>114.49586681685</c:v>
                </c:pt>
                <c:pt idx="28927">
                  <c:v>114.92311435515</c:v>
                </c:pt>
                <c:pt idx="28928">
                  <c:v>115.75504193418</c:v>
                </c:pt>
                <c:pt idx="28929">
                  <c:v>116.06809426773</c:v>
                </c:pt>
                <c:pt idx="28930">
                  <c:v>116.22529397391</c:v>
                </c:pt>
                <c:pt idx="28931">
                  <c:v>116.4014930934</c:v>
                </c:pt>
                <c:pt idx="28932">
                  <c:v>114.23140380675</c:v>
                </c:pt>
                <c:pt idx="28933">
                  <c:v>114.55012832625</c:v>
                </c:pt>
                <c:pt idx="28934">
                  <c:v>115.19692735089</c:v>
                </c:pt>
                <c:pt idx="28935">
                  <c:v>115.16044661055</c:v>
                </c:pt>
                <c:pt idx="28936">
                  <c:v>115.77690746586</c:v>
                </c:pt>
                <c:pt idx="28937">
                  <c:v>115.98781093245</c:v>
                </c:pt>
                <c:pt idx="28938">
                  <c:v>116.44895129805</c:v>
                </c:pt>
                <c:pt idx="28939">
                  <c:v>114.64233056889</c:v>
                </c:pt>
                <c:pt idx="28940">
                  <c:v>115.04317282353</c:v>
                </c:pt>
                <c:pt idx="28941">
                  <c:v>115.36924957107</c:v>
                </c:pt>
                <c:pt idx="28942">
                  <c:v>115.75650185232</c:v>
                </c:pt>
                <c:pt idx="28943">
                  <c:v>116.15734410696</c:v>
                </c:pt>
                <c:pt idx="28944">
                  <c:v>115.87803592167</c:v>
                </c:pt>
                <c:pt idx="28945">
                  <c:v>114.20427305205</c:v>
                </c:pt>
                <c:pt idx="28946">
                  <c:v>114.37381965285</c:v>
                </c:pt>
                <c:pt idx="28947">
                  <c:v>114.6857408676</c:v>
                </c:pt>
                <c:pt idx="28948">
                  <c:v>115.19262122391</c:v>
                </c:pt>
                <c:pt idx="28949">
                  <c:v>115.53910358499</c:v>
                </c:pt>
                <c:pt idx="28950">
                  <c:v>115.66908641295</c:v>
                </c:pt>
                <c:pt idx="28951">
                  <c:v>116.24565828054</c:v>
                </c:pt>
                <c:pt idx="28952">
                  <c:v>116.63972620194</c:v>
                </c:pt>
                <c:pt idx="28953">
                  <c:v>114.29242738875</c:v>
                </c:pt>
                <c:pt idx="28954">
                  <c:v>114.44396724438</c:v>
                </c:pt>
                <c:pt idx="28955">
                  <c:v>114.95700718245</c:v>
                </c:pt>
                <c:pt idx="28956">
                  <c:v>115.26896962935</c:v>
                </c:pt>
                <c:pt idx="28957">
                  <c:v>115.58769414885</c:v>
                </c:pt>
                <c:pt idx="28958">
                  <c:v>115.84539508635</c:v>
                </c:pt>
                <c:pt idx="28959">
                  <c:v>116.32690413405</c:v>
                </c:pt>
                <c:pt idx="28960">
                  <c:v>114.00395358789</c:v>
                </c:pt>
                <c:pt idx="28961">
                  <c:v>114.63152059035</c:v>
                </c:pt>
                <c:pt idx="28962">
                  <c:v>115.1062263333</c:v>
                </c:pt>
                <c:pt idx="28963">
                  <c:v>115.5131051895</c:v>
                </c:pt>
                <c:pt idx="28964">
                  <c:v>115.9674834825</c:v>
                </c:pt>
                <c:pt idx="28965">
                  <c:v>116.25135286884</c:v>
                </c:pt>
                <c:pt idx="28966">
                  <c:v>114.13257043164</c:v>
                </c:pt>
                <c:pt idx="28967">
                  <c:v>114.58612486944</c:v>
                </c:pt>
                <c:pt idx="28968">
                  <c:v>115.18757736525</c:v>
                </c:pt>
                <c:pt idx="28969">
                  <c:v>115.33074436932</c:v>
                </c:pt>
                <c:pt idx="28970">
                  <c:v>115.87252584105</c:v>
                </c:pt>
                <c:pt idx="28971">
                  <c:v>116.3404695114</c:v>
                </c:pt>
                <c:pt idx="28972">
                  <c:v>114.2788620114</c:v>
                </c:pt>
                <c:pt idx="28973">
                  <c:v>114.29688874086</c:v>
                </c:pt>
                <c:pt idx="28974">
                  <c:v>115.1062263333</c:v>
                </c:pt>
                <c:pt idx="28975">
                  <c:v>115.46611102503</c:v>
                </c:pt>
                <c:pt idx="28976">
                  <c:v>116.2658393199</c:v>
                </c:pt>
                <c:pt idx="28977">
                  <c:v>116.70665223555</c:v>
                </c:pt>
                <c:pt idx="28978">
                  <c:v>114.26985637032</c:v>
                </c:pt>
                <c:pt idx="28979">
                  <c:v>114.85689933825</c:v>
                </c:pt>
                <c:pt idx="28980">
                  <c:v>115.5131051895</c:v>
                </c:pt>
                <c:pt idx="28981">
                  <c:v>115.4725914462</c:v>
                </c:pt>
                <c:pt idx="28982">
                  <c:v>116.15735753325</c:v>
                </c:pt>
                <c:pt idx="28983">
                  <c:v>116.33934736866</c:v>
                </c:pt>
                <c:pt idx="28984">
                  <c:v>115.6685555913</c:v>
                </c:pt>
                <c:pt idx="28985">
                  <c:v>114.10238888937</c:v>
                </c:pt>
                <c:pt idx="28986">
                  <c:v>114.62123610471</c:v>
                </c:pt>
                <c:pt idx="28987">
                  <c:v>115.18179577491</c:v>
                </c:pt>
                <c:pt idx="28988">
                  <c:v>115.47965180634</c:v>
                </c:pt>
                <c:pt idx="28989">
                  <c:v>115.63478566944</c:v>
                </c:pt>
                <c:pt idx="28990">
                  <c:v>116.17010818098</c:v>
                </c:pt>
                <c:pt idx="28991">
                  <c:v>116.73378299025</c:v>
                </c:pt>
                <c:pt idx="28992">
                  <c:v>114.30860058867</c:v>
                </c:pt>
                <c:pt idx="28993">
                  <c:v>114.35773211589</c:v>
                </c:pt>
                <c:pt idx="28994">
                  <c:v>114.85689933825</c:v>
                </c:pt>
                <c:pt idx="28995">
                  <c:v>115.38425472075</c:v>
                </c:pt>
                <c:pt idx="28996">
                  <c:v>115.6826517903</c:v>
                </c:pt>
                <c:pt idx="28997">
                  <c:v>115.83167096301</c:v>
                </c:pt>
                <c:pt idx="28998">
                  <c:v>116.4353859207</c:v>
                </c:pt>
                <c:pt idx="28999">
                  <c:v>116.60337202551</c:v>
                </c:pt>
                <c:pt idx="29000">
                  <c:v>114.45071705634</c:v>
                </c:pt>
                <c:pt idx="29001">
                  <c:v>114.80952718236</c:v>
                </c:pt>
                <c:pt idx="29002">
                  <c:v>114.91177246407</c:v>
                </c:pt>
                <c:pt idx="29003">
                  <c:v>115.39165730652</c:v>
                </c:pt>
                <c:pt idx="29004">
                  <c:v>115.56720474309</c:v>
                </c:pt>
                <c:pt idx="29005">
                  <c:v>116.2319464926</c:v>
                </c:pt>
                <c:pt idx="29006">
                  <c:v>116.5167781848</c:v>
                </c:pt>
                <c:pt idx="29007">
                  <c:v>116.8355027043</c:v>
                </c:pt>
                <c:pt idx="29008">
                  <c:v>114.263118819</c:v>
                </c:pt>
                <c:pt idx="29009">
                  <c:v>115.06553020125</c:v>
                </c:pt>
                <c:pt idx="29010">
                  <c:v>115.0334181315</c:v>
                </c:pt>
                <c:pt idx="29011">
                  <c:v>115.56764630616</c:v>
                </c:pt>
                <c:pt idx="29012">
                  <c:v>115.88583408825</c:v>
                </c:pt>
                <c:pt idx="29013">
                  <c:v>116.41505847075</c:v>
                </c:pt>
                <c:pt idx="29014">
                  <c:v>116.7269796855</c:v>
                </c:pt>
                <c:pt idx="29015">
                  <c:v>114.37626333783</c:v>
                </c:pt>
                <c:pt idx="29016">
                  <c:v>114.70795074384</c:v>
                </c:pt>
                <c:pt idx="29017">
                  <c:v>114.99226599396</c:v>
                </c:pt>
                <c:pt idx="29018">
                  <c:v>115.56056339415</c:v>
                </c:pt>
                <c:pt idx="29019">
                  <c:v>115.66243177533</c:v>
                </c:pt>
                <c:pt idx="29020">
                  <c:v>115.85100355113</c:v>
                </c:pt>
                <c:pt idx="29021">
                  <c:v>116.2428907587</c:v>
                </c:pt>
                <c:pt idx="29022">
                  <c:v>114.5365629489</c:v>
                </c:pt>
                <c:pt idx="29023">
                  <c:v>114.65382877599</c:v>
                </c:pt>
                <c:pt idx="29024">
                  <c:v>114.76987306005</c:v>
                </c:pt>
                <c:pt idx="29025">
                  <c:v>115.1550227163</c:v>
                </c:pt>
                <c:pt idx="29026">
                  <c:v>115.52665618728</c:v>
                </c:pt>
                <c:pt idx="29027">
                  <c:v>116.06182308789</c:v>
                </c:pt>
                <c:pt idx="29028">
                  <c:v>116.40705127521</c:v>
                </c:pt>
                <c:pt idx="29029">
                  <c:v>113.99957374755</c:v>
                </c:pt>
                <c:pt idx="29030">
                  <c:v>114.8281567137</c:v>
                </c:pt>
                <c:pt idx="29031">
                  <c:v>115.03288833789</c:v>
                </c:pt>
                <c:pt idx="29032">
                  <c:v>115.51352433831</c:v>
                </c:pt>
                <c:pt idx="29033">
                  <c:v>115.77668507346</c:v>
                </c:pt>
                <c:pt idx="29034">
                  <c:v>116.17535091498</c:v>
                </c:pt>
                <c:pt idx="29035">
                  <c:v>114.14147315157</c:v>
                </c:pt>
                <c:pt idx="29036">
                  <c:v>114.81627699432</c:v>
                </c:pt>
                <c:pt idx="29037">
                  <c:v>115.06718805336</c:v>
                </c:pt>
                <c:pt idx="29038">
                  <c:v>115.72334471253</c:v>
                </c:pt>
                <c:pt idx="29039">
                  <c:v>116.19043993164</c:v>
                </c:pt>
                <c:pt idx="29040">
                  <c:v>116.60337202551</c:v>
                </c:pt>
                <c:pt idx="29041">
                  <c:v>114.63828266295</c:v>
                </c:pt>
                <c:pt idx="29042">
                  <c:v>114.61445747076</c:v>
                </c:pt>
                <c:pt idx="29043">
                  <c:v>115.4859744348</c:v>
                </c:pt>
                <c:pt idx="29044">
                  <c:v>115.58118708747</c:v>
                </c:pt>
                <c:pt idx="29045">
                  <c:v>115.96703761872</c:v>
                </c:pt>
                <c:pt idx="29046">
                  <c:v>116.4896474301</c:v>
                </c:pt>
                <c:pt idx="29047">
                  <c:v>114.38058172545</c:v>
                </c:pt>
                <c:pt idx="29048">
                  <c:v>114.52521193224</c:v>
                </c:pt>
                <c:pt idx="29049">
                  <c:v>114.80952718236</c:v>
                </c:pt>
                <c:pt idx="29050">
                  <c:v>114.93880483461</c:v>
                </c:pt>
                <c:pt idx="29051">
                  <c:v>115.47290199438</c:v>
                </c:pt>
                <c:pt idx="29052">
                  <c:v>115.60097466495</c:v>
                </c:pt>
                <c:pt idx="29053">
                  <c:v>116.04018906228</c:v>
                </c:pt>
                <c:pt idx="29054">
                  <c:v>114.13257043164</c:v>
                </c:pt>
                <c:pt idx="29055">
                  <c:v>114.51842096289</c:v>
                </c:pt>
                <c:pt idx="29056">
                  <c:v>114.66178466052</c:v>
                </c:pt>
                <c:pt idx="29057">
                  <c:v>115.01312331228</c:v>
                </c:pt>
                <c:pt idx="29058">
                  <c:v>115.38475678326</c:v>
                </c:pt>
                <c:pt idx="29059">
                  <c:v>115.96028780676</c:v>
                </c:pt>
                <c:pt idx="29060">
                  <c:v>116.10776998863</c:v>
                </c:pt>
                <c:pt idx="29061">
                  <c:v>113.96580382569</c:v>
                </c:pt>
                <c:pt idx="29062">
                  <c:v>114.3239211114</c:v>
                </c:pt>
                <c:pt idx="29063">
                  <c:v>115.15368453795</c:v>
                </c:pt>
                <c:pt idx="29064">
                  <c:v>115.47240905745</c:v>
                </c:pt>
                <c:pt idx="29065">
                  <c:v>115.52027415027</c:v>
                </c:pt>
                <c:pt idx="29066">
                  <c:v>115.7572172445</c:v>
                </c:pt>
                <c:pt idx="29067">
                  <c:v>116.02120074396</c:v>
                </c:pt>
                <c:pt idx="29068">
                  <c:v>115.87928791365</c:v>
                </c:pt>
                <c:pt idx="29069">
                  <c:v>114.20702415015</c:v>
                </c:pt>
                <c:pt idx="29070">
                  <c:v>114.7061095497</c:v>
                </c:pt>
                <c:pt idx="29071">
                  <c:v>114.81627699432</c:v>
                </c:pt>
                <c:pt idx="29072">
                  <c:v>115.07351068182</c:v>
                </c:pt>
                <c:pt idx="29073">
                  <c:v>115.6012595262</c:v>
                </c:pt>
                <c:pt idx="29074">
                  <c:v>115.7572172445</c:v>
                </c:pt>
                <c:pt idx="29075">
                  <c:v>116.2929700746</c:v>
                </c:pt>
                <c:pt idx="29076">
                  <c:v>116.5506710121</c:v>
                </c:pt>
                <c:pt idx="29077">
                  <c:v>114.31955814345</c:v>
                </c:pt>
                <c:pt idx="29078">
                  <c:v>114.41688568176</c:v>
                </c:pt>
                <c:pt idx="29079">
                  <c:v>114.95700718245</c:v>
                </c:pt>
                <c:pt idx="29080">
                  <c:v>115.2892970793</c:v>
                </c:pt>
                <c:pt idx="29081">
                  <c:v>115.66908641295</c:v>
                </c:pt>
                <c:pt idx="29082">
                  <c:v>116.47648996896</c:v>
                </c:pt>
                <c:pt idx="29083">
                  <c:v>116.44218922545</c:v>
                </c:pt>
                <c:pt idx="29084">
                  <c:v>114.3398855934</c:v>
                </c:pt>
                <c:pt idx="29085">
                  <c:v>114.71967492705</c:v>
                </c:pt>
                <c:pt idx="29086">
                  <c:v>115.09942302855</c:v>
                </c:pt>
                <c:pt idx="29087">
                  <c:v>115.5131051895</c:v>
                </c:pt>
                <c:pt idx="29088">
                  <c:v>115.83863301375</c:v>
                </c:pt>
                <c:pt idx="29089">
                  <c:v>116.44946657448</c:v>
                </c:pt>
                <c:pt idx="29090">
                  <c:v>102.17565728943</c:v>
                </c:pt>
                <c:pt idx="29132">
                  <c:v>86.69254690721998</c:v>
                </c:pt>
                <c:pt idx="29133">
                  <c:v>101.06845224075</c:v>
                </c:pt>
                <c:pt idx="29134">
                  <c:v>114.44160530745</c:v>
                </c:pt>
                <c:pt idx="29135">
                  <c:v>115.51873927836</c:v>
                </c:pt>
                <c:pt idx="29136">
                  <c:v>115.6351523535</c:v>
                </c:pt>
                <c:pt idx="29137">
                  <c:v>116.25924825393</c:v>
                </c:pt>
                <c:pt idx="29138">
                  <c:v>116.70763476198</c:v>
                </c:pt>
                <c:pt idx="29139">
                  <c:v>114.40095040755</c:v>
                </c:pt>
                <c:pt idx="29140">
                  <c:v>114.78746058165</c:v>
                </c:pt>
                <c:pt idx="29141">
                  <c:v>115.18757736525</c:v>
                </c:pt>
                <c:pt idx="29142">
                  <c:v>115.56056339415</c:v>
                </c:pt>
                <c:pt idx="29143">
                  <c:v>116.0285070645</c:v>
                </c:pt>
                <c:pt idx="29144">
                  <c:v>115.6555210356</c:v>
                </c:pt>
                <c:pt idx="29145">
                  <c:v>114.3873850302</c:v>
                </c:pt>
                <c:pt idx="29146">
                  <c:v>114.77393643645</c:v>
                </c:pt>
                <c:pt idx="29147">
                  <c:v>115.15368453795</c:v>
                </c:pt>
                <c:pt idx="29148">
                  <c:v>115.26983143212</c:v>
                </c:pt>
                <c:pt idx="29149">
                  <c:v>115.81150225905</c:v>
                </c:pt>
                <c:pt idx="29150">
                  <c:v>115.98057840003</c:v>
                </c:pt>
                <c:pt idx="29151">
                  <c:v>116.53710563475</c:v>
                </c:pt>
                <c:pt idx="29152">
                  <c:v>114.20702415015</c:v>
                </c:pt>
                <c:pt idx="29153">
                  <c:v>114.77393643645</c:v>
                </c:pt>
                <c:pt idx="29409">
                  <c:v>111.0962262608</c:v>
                </c:pt>
                <c:pt idx="29410">
                  <c:v>111.42703153376</c:v>
                </c:pt>
                <c:pt idx="29411">
                  <c:v>109.61066361884</c:v>
                </c:pt>
                <c:pt idx="29412">
                  <c:v>109.77300516896</c:v>
                </c:pt>
                <c:pt idx="29413">
                  <c:v>110.10381044192</c:v>
                </c:pt>
                <c:pt idx="29414">
                  <c:v>110.47354094192</c:v>
                </c:pt>
                <c:pt idx="29415">
                  <c:v>110.98839174508</c:v>
                </c:pt>
                <c:pt idx="29416">
                  <c:v>105.09629886368</c:v>
                </c:pt>
                <c:pt idx="29417">
                  <c:v>98.43284254827998</c:v>
                </c:pt>
                <c:pt idx="29418">
                  <c:v>88.51579207115979</c:v>
                </c:pt>
                <c:pt idx="29419">
                  <c:v>79.72138900480001</c:v>
                </c:pt>
                <c:pt idx="29424">
                  <c:v>79.46308146904</c:v>
                </c:pt>
                <c:pt idx="29426">
                  <c:v>80.87980861043972</c:v>
                </c:pt>
                <c:pt idx="29427">
                  <c:v>87.07048764511998</c:v>
                </c:pt>
                <c:pt idx="29428">
                  <c:v>97.50354382736</c:v>
                </c:pt>
                <c:pt idx="29429">
                  <c:v>110.34382962304</c:v>
                </c:pt>
                <c:pt idx="29430">
                  <c:v>110.90391363524</c:v>
                </c:pt>
                <c:pt idx="29431">
                  <c:v>111.19634697992</c:v>
                </c:pt>
                <c:pt idx="29432">
                  <c:v>111.41082180696</c:v>
                </c:pt>
                <c:pt idx="29433">
                  <c:v>110.35029744192</c:v>
                </c:pt>
                <c:pt idx="29434">
                  <c:v>109.61066361884</c:v>
                </c:pt>
                <c:pt idx="29435">
                  <c:v>109.9550956504</c:v>
                </c:pt>
                <c:pt idx="29436">
                  <c:v>110.04544232032</c:v>
                </c:pt>
                <c:pt idx="29437">
                  <c:v>110.7816900332</c:v>
                </c:pt>
                <c:pt idx="29438">
                  <c:v>110.86491462008</c:v>
                </c:pt>
                <c:pt idx="29439">
                  <c:v>111.17034763648</c:v>
                </c:pt>
                <c:pt idx="29440">
                  <c:v>111.7062546944</c:v>
                </c:pt>
                <c:pt idx="29441">
                  <c:v>109.39622830448</c:v>
                </c:pt>
                <c:pt idx="29442">
                  <c:v>109.90269051544</c:v>
                </c:pt>
                <c:pt idx="29443">
                  <c:v>110.02657408852</c:v>
                </c:pt>
                <c:pt idx="29444">
                  <c:v>110.51475192528</c:v>
                </c:pt>
                <c:pt idx="29445">
                  <c:v>110.72195774384</c:v>
                </c:pt>
                <c:pt idx="29446">
                  <c:v>110.84327144192</c:v>
                </c:pt>
                <c:pt idx="29447">
                  <c:v>111.5825439444</c:v>
                </c:pt>
                <c:pt idx="29448">
                  <c:v>109.33122994588</c:v>
                </c:pt>
                <c:pt idx="29449">
                  <c:v>109.66914238524</c:v>
                </c:pt>
                <c:pt idx="29450">
                  <c:v>109.98109499384</c:v>
                </c:pt>
                <c:pt idx="29451">
                  <c:v>110.16217856352</c:v>
                </c:pt>
                <c:pt idx="29452">
                  <c:v>110.6959584004</c:v>
                </c:pt>
                <c:pt idx="29453">
                  <c:v>111.02091068072</c:v>
                </c:pt>
                <c:pt idx="29454">
                  <c:v>111.589075872</c:v>
                </c:pt>
                <c:pt idx="29455">
                  <c:v>111.71625482336</c:v>
                </c:pt>
                <c:pt idx="29456">
                  <c:v>109.53266558852</c:v>
                </c:pt>
                <c:pt idx="29457">
                  <c:v>109.87061754056</c:v>
                </c:pt>
                <c:pt idx="29458">
                  <c:v>109.9935420176</c:v>
                </c:pt>
                <c:pt idx="29459">
                  <c:v>110.73612488976</c:v>
                </c:pt>
                <c:pt idx="29460">
                  <c:v>111.10072521216</c:v>
                </c:pt>
                <c:pt idx="29461">
                  <c:v>111.24186558728</c:v>
                </c:pt>
                <c:pt idx="29462">
                  <c:v>111.53429893196</c:v>
                </c:pt>
                <c:pt idx="29463">
                  <c:v>109.53918518072</c:v>
                </c:pt>
                <c:pt idx="29464">
                  <c:v>110.15664394304</c:v>
                </c:pt>
                <c:pt idx="29465">
                  <c:v>110.4105577832</c:v>
                </c:pt>
                <c:pt idx="29466">
                  <c:v>110.9517521996</c:v>
                </c:pt>
                <c:pt idx="29467">
                  <c:v>110.82591560492</c:v>
                </c:pt>
                <c:pt idx="29468">
                  <c:v>111.07286985492</c:v>
                </c:pt>
                <c:pt idx="29469">
                  <c:v>111.41082180696</c:v>
                </c:pt>
                <c:pt idx="29470">
                  <c:v>112.1585936212</c:v>
                </c:pt>
                <c:pt idx="29471">
                  <c:v>109.83107683648</c:v>
                </c:pt>
                <c:pt idx="29472">
                  <c:v>109.7535622744</c:v>
                </c:pt>
                <c:pt idx="29473">
                  <c:v>110.31904694588</c:v>
                </c:pt>
                <c:pt idx="29474">
                  <c:v>111.0013914168</c:v>
                </c:pt>
                <c:pt idx="29475">
                  <c:v>111.28082508976</c:v>
                </c:pt>
                <c:pt idx="29476">
                  <c:v>111.63177671352</c:v>
                </c:pt>
                <c:pt idx="29477">
                  <c:v>111.97620874508</c:v>
                </c:pt>
                <c:pt idx="29478">
                  <c:v>109.70166197168</c:v>
                </c:pt>
                <c:pt idx="29479">
                  <c:v>109.94814897168</c:v>
                </c:pt>
                <c:pt idx="29480">
                  <c:v>110.47500349384</c:v>
                </c:pt>
                <c:pt idx="29481">
                  <c:v>110.79343618196</c:v>
                </c:pt>
                <c:pt idx="29482">
                  <c:v>111.131388134</c:v>
                </c:pt>
                <c:pt idx="29483">
                  <c:v>111.68020615888</c:v>
                </c:pt>
                <c:pt idx="29484">
                  <c:v>111.8657312918</c:v>
                </c:pt>
                <c:pt idx="29485">
                  <c:v>110.05244980096</c:v>
                </c:pt>
                <c:pt idx="29486">
                  <c:v>110.19556982088</c:v>
                </c:pt>
                <c:pt idx="29487">
                  <c:v>110.52700218072</c:v>
                </c:pt>
                <c:pt idx="29488">
                  <c:v>110.68110271488</c:v>
                </c:pt>
                <c:pt idx="29489">
                  <c:v>110.84681601264</c:v>
                </c:pt>
                <c:pt idx="29490">
                  <c:v>111.22875675412</c:v>
                </c:pt>
                <c:pt idx="29491">
                  <c:v>111.73192609328</c:v>
                </c:pt>
                <c:pt idx="29492">
                  <c:v>109.52606390516</c:v>
                </c:pt>
                <c:pt idx="29493">
                  <c:v>110.18812871488</c:v>
                </c:pt>
                <c:pt idx="29494">
                  <c:v>110.3935885884</c:v>
                </c:pt>
                <c:pt idx="29495">
                  <c:v>110.99893291216</c:v>
                </c:pt>
                <c:pt idx="29496">
                  <c:v>111.36866341216</c:v>
                </c:pt>
                <c:pt idx="29497">
                  <c:v>109.4356926392</c:v>
                </c:pt>
                <c:pt idx="29498">
                  <c:v>109.59081630336</c:v>
                </c:pt>
                <c:pt idx="29499">
                  <c:v>109.7186716832</c:v>
                </c:pt>
                <c:pt idx="29500">
                  <c:v>110.2770736348</c:v>
                </c:pt>
                <c:pt idx="29501">
                  <c:v>110.12907669432</c:v>
                </c:pt>
                <c:pt idx="29502">
                  <c:v>110.6685866184</c:v>
                </c:pt>
                <c:pt idx="29503">
                  <c:v>111.32973818512</c:v>
                </c:pt>
                <c:pt idx="29504">
                  <c:v>108.9432758208</c:v>
                </c:pt>
                <c:pt idx="29505">
                  <c:v>109.2986786872</c:v>
                </c:pt>
                <c:pt idx="29506">
                  <c:v>109.4970312448</c:v>
                </c:pt>
                <c:pt idx="29507">
                  <c:v>110.0805571356</c:v>
                </c:pt>
                <c:pt idx="29508">
                  <c:v>110.27742189444</c:v>
                </c:pt>
                <c:pt idx="29509">
                  <c:v>110.8947306488</c:v>
                </c:pt>
                <c:pt idx="29510">
                  <c:v>108.68436776944</c:v>
                </c:pt>
                <c:pt idx="29511">
                  <c:v>109.2534184504</c:v>
                </c:pt>
                <c:pt idx="29512">
                  <c:v>109.47122866968</c:v>
                </c:pt>
                <c:pt idx="29513">
                  <c:v>110.1064089028</c:v>
                </c:pt>
                <c:pt idx="29514">
                  <c:v>110.2838529314</c:v>
                </c:pt>
                <c:pt idx="29515">
                  <c:v>110.36326587968</c:v>
                </c:pt>
                <c:pt idx="29516">
                  <c:v>108.44499109312</c:v>
                </c:pt>
                <c:pt idx="29517">
                  <c:v>109.03266331992</c:v>
                </c:pt>
                <c:pt idx="29518">
                  <c:v>109.20455933728</c:v>
                </c:pt>
                <c:pt idx="29519">
                  <c:v>109.72921520724</c:v>
                </c:pt>
                <c:pt idx="29520">
                  <c:v>110.3325529332</c:v>
                </c:pt>
                <c:pt idx="29521">
                  <c:v>110.23453810336</c:v>
                </c:pt>
                <c:pt idx="29522">
                  <c:v>110.35805314188</c:v>
                </c:pt>
                <c:pt idx="29523">
                  <c:v>108.6058910288</c:v>
                </c:pt>
                <c:pt idx="29524">
                  <c:v>108.9728180288</c:v>
                </c:pt>
                <c:pt idx="29525">
                  <c:v>109.53569589384</c:v>
                </c:pt>
                <c:pt idx="29526">
                  <c:v>109.62299310336</c:v>
                </c:pt>
                <c:pt idx="29527">
                  <c:v>109.70915904456</c:v>
                </c:pt>
                <c:pt idx="29528">
                  <c:v>110.15890425812</c:v>
                </c:pt>
                <c:pt idx="29529">
                  <c:v>108.25710664004</c:v>
                </c:pt>
                <c:pt idx="29530">
                  <c:v>108.73255604456</c:v>
                </c:pt>
                <c:pt idx="29531">
                  <c:v>109.14374497168</c:v>
                </c:pt>
                <c:pt idx="29532">
                  <c:v>109.71954872032</c:v>
                </c:pt>
                <c:pt idx="29533">
                  <c:v>109.70440122136</c:v>
                </c:pt>
                <c:pt idx="29534">
                  <c:v>107.82550396296</c:v>
                </c:pt>
                <c:pt idx="29535">
                  <c:v>108.0731601448</c:v>
                </c:pt>
                <c:pt idx="29536">
                  <c:v>108.5276048436</c:v>
                </c:pt>
                <c:pt idx="29537">
                  <c:v>109.34933943524</c:v>
                </c:pt>
                <c:pt idx="29538">
                  <c:v>109.73486323552</c:v>
                </c:pt>
                <c:pt idx="29539">
                  <c:v>109.88394722416</c:v>
                </c:pt>
                <c:pt idx="29540">
                  <c:v>107.88320821576</c:v>
                </c:pt>
                <c:pt idx="29541">
                  <c:v>108.1909902236</c:v>
                </c:pt>
                <c:pt idx="29542">
                  <c:v>108.5757762174399</c:v>
                </c:pt>
                <c:pt idx="29543">
                  <c:v>108.7452152868</c:v>
                </c:pt>
                <c:pt idx="29595">
                  <c:v>83.25899305259976</c:v>
                </c:pt>
                <c:pt idx="29596">
                  <c:v>100.5591400308</c:v>
                </c:pt>
                <c:pt idx="29597">
                  <c:v>108.5211839346</c:v>
                </c:pt>
                <c:pt idx="29598">
                  <c:v>108.8540205084</c:v>
                </c:pt>
                <c:pt idx="29599">
                  <c:v>109.45428447696</c:v>
                </c:pt>
                <c:pt idx="29600">
                  <c:v>109.76853871856</c:v>
                </c:pt>
                <c:pt idx="29601">
                  <c:v>109.9420727244</c:v>
                </c:pt>
                <c:pt idx="29602">
                  <c:v>107.73779333616</c:v>
                </c:pt>
                <c:pt idx="29603">
                  <c:v>108.12743461104</c:v>
                </c:pt>
                <c:pt idx="29604">
                  <c:v>108.7003856676</c:v>
                </c:pt>
                <c:pt idx="29605">
                  <c:v>108.84290330368</c:v>
                </c:pt>
                <c:pt idx="29606">
                  <c:v>109.4940489346</c:v>
                </c:pt>
                <c:pt idx="29607">
                  <c:v>109.8524524006</c:v>
                </c:pt>
                <c:pt idx="29608">
                  <c:v>107.62278856992</c:v>
                </c:pt>
                <c:pt idx="29609">
                  <c:v>108.1947682698</c:v>
                </c:pt>
                <c:pt idx="29610">
                  <c:v>108.22966106992</c:v>
                </c:pt>
                <c:pt idx="29611">
                  <c:v>108.63848922576</c:v>
                </c:pt>
                <c:pt idx="29612">
                  <c:v>109.20604198</c:v>
                </c:pt>
                <c:pt idx="29613">
                  <c:v>109.37951453312</c:v>
                </c:pt>
                <c:pt idx="29614">
                  <c:v>107.6443212528</c:v>
                </c:pt>
                <c:pt idx="29615">
                  <c:v>107.80164603312</c:v>
                </c:pt>
                <c:pt idx="29616">
                  <c:v>108.23603080368</c:v>
                </c:pt>
                <c:pt idx="29617">
                  <c:v>108.65767610672</c:v>
                </c:pt>
                <c:pt idx="29618">
                  <c:v>109.0537259552</c:v>
                </c:pt>
                <c:pt idx="29619">
                  <c:v>109.69247448</c:v>
                </c:pt>
                <c:pt idx="29620">
                  <c:v>107.7403624856</c:v>
                </c:pt>
                <c:pt idx="29621">
                  <c:v>107.94220741408</c:v>
                </c:pt>
                <c:pt idx="29622">
                  <c:v>108.5276048436</c:v>
                </c:pt>
                <c:pt idx="29623">
                  <c:v>108.8109769552</c:v>
                </c:pt>
                <c:pt idx="29624">
                  <c:v>109.2964749552</c:v>
                </c:pt>
                <c:pt idx="29625">
                  <c:v>108.777203088</c:v>
                </c:pt>
                <c:pt idx="29626">
                  <c:v>107.73779333616</c:v>
                </c:pt>
                <c:pt idx="29627">
                  <c:v>108.3099944004</c:v>
                </c:pt>
                <c:pt idx="29628">
                  <c:v>108.7003856676</c:v>
                </c:pt>
                <c:pt idx="29629">
                  <c:v>108.9323514552</c:v>
                </c:pt>
                <c:pt idx="29630">
                  <c:v>109.5452605482</c:v>
                </c:pt>
                <c:pt idx="29631">
                  <c:v>107.6187543606</c:v>
                </c:pt>
                <c:pt idx="29632">
                  <c:v>108.21664522248</c:v>
                </c:pt>
                <c:pt idx="29633">
                  <c:v>108.3611670994</c:v>
                </c:pt>
                <c:pt idx="29634">
                  <c:v>108.6683978664</c:v>
                </c:pt>
                <c:pt idx="29635">
                  <c:v>108.78542034048</c:v>
                </c:pt>
                <c:pt idx="29636">
                  <c:v>109.06009568896</c:v>
                </c:pt>
                <c:pt idx="29637">
                  <c:v>109.622039054</c:v>
                </c:pt>
                <c:pt idx="29638">
                  <c:v>109.69247448</c:v>
                </c:pt>
                <c:pt idx="29639">
                  <c:v>107.61329638796</c:v>
                </c:pt>
                <c:pt idx="29640">
                  <c:v>108.19773472144</c:v>
                </c:pt>
                <c:pt idx="29641">
                  <c:v>108.97978396576</c:v>
                </c:pt>
                <c:pt idx="29642">
                  <c:v>108.9898344184</c:v>
                </c:pt>
                <c:pt idx="29643">
                  <c:v>109.360366492</c:v>
                </c:pt>
                <c:pt idx="29644">
                  <c:v>109.54515414976</c:v>
                </c:pt>
                <c:pt idx="29645">
                  <c:v>110.2621063948</c:v>
                </c:pt>
                <c:pt idx="29646">
                  <c:v>108.025246992</c:v>
                </c:pt>
                <c:pt idx="29647">
                  <c:v>108.52352329936</c:v>
                </c:pt>
                <c:pt idx="29648">
                  <c:v>109.45428447696</c:v>
                </c:pt>
                <c:pt idx="29649">
                  <c:v>109.7372651846</c:v>
                </c:pt>
                <c:pt idx="29650">
                  <c:v>110.0247219552</c:v>
                </c:pt>
                <c:pt idx="29651">
                  <c:v>108.3227973038</c:v>
                </c:pt>
                <c:pt idx="29652">
                  <c:v>108.8156117982</c:v>
                </c:pt>
                <c:pt idx="29653">
                  <c:v>109.01539103312</c:v>
                </c:pt>
                <c:pt idx="29654">
                  <c:v>109.6476448608</c:v>
                </c:pt>
                <c:pt idx="29655">
                  <c:v>110.114892463</c:v>
                </c:pt>
                <c:pt idx="29656">
                  <c:v>108.226756071</c:v>
                </c:pt>
                <c:pt idx="29657">
                  <c:v>108.6108042584</c:v>
                </c:pt>
                <c:pt idx="29658">
                  <c:v>109.19781246688</c:v>
                </c:pt>
                <c:pt idx="29659">
                  <c:v>109.1686918816</c:v>
                </c:pt>
                <c:pt idx="29660">
                  <c:v>109.54559368896</c:v>
                </c:pt>
                <c:pt idx="29661">
                  <c:v>110.236500588</c:v>
                </c:pt>
                <c:pt idx="29662">
                  <c:v>108.2715856902</c:v>
                </c:pt>
                <c:pt idx="29663">
                  <c:v>108.6747798608</c:v>
                </c:pt>
                <c:pt idx="29664">
                  <c:v>108.86209018464</c:v>
                </c:pt>
                <c:pt idx="29665">
                  <c:v>109.500430929</c:v>
                </c:pt>
                <c:pt idx="29666">
                  <c:v>109.871676213</c:v>
                </c:pt>
                <c:pt idx="29667">
                  <c:v>110.230079679</c:v>
                </c:pt>
                <c:pt idx="29668">
                  <c:v>108.12106487728</c:v>
                </c:pt>
                <c:pt idx="29669">
                  <c:v>108.655594963</c:v>
                </c:pt>
                <c:pt idx="29670">
                  <c:v>109.0460251448</c:v>
                </c:pt>
                <c:pt idx="29671">
                  <c:v>109.5260367358</c:v>
                </c:pt>
                <c:pt idx="29672">
                  <c:v>109.9740605256</c:v>
                </c:pt>
                <c:pt idx="29673">
                  <c:v>108.111568855</c:v>
                </c:pt>
                <c:pt idx="29674">
                  <c:v>108.5148019402</c:v>
                </c:pt>
                <c:pt idx="29675">
                  <c:v>108.9116141164</c:v>
                </c:pt>
                <c:pt idx="29676">
                  <c:v>109.378822804</c:v>
                </c:pt>
                <c:pt idx="29677">
                  <c:v>109.7692529858</c:v>
                </c:pt>
                <c:pt idx="29678">
                  <c:v>109.99275676688</c:v>
                </c:pt>
                <c:pt idx="29679">
                  <c:v>108.2651647812</c:v>
                </c:pt>
                <c:pt idx="29680">
                  <c:v>108.591580446</c:v>
                </c:pt>
                <c:pt idx="29681">
                  <c:v>108.73430711104</c:v>
                </c:pt>
                <c:pt idx="29682">
                  <c:v>109.06009568896</c:v>
                </c:pt>
                <c:pt idx="29683">
                  <c:v>109.82624297136</c:v>
                </c:pt>
                <c:pt idx="29684">
                  <c:v>109.7755643816</c:v>
                </c:pt>
                <c:pt idx="29685">
                  <c:v>110.3453058096</c:v>
                </c:pt>
                <c:pt idx="29686">
                  <c:v>108.3291792982</c:v>
                </c:pt>
                <c:pt idx="29687">
                  <c:v>108.655594963</c:v>
                </c:pt>
                <c:pt idx="29688">
                  <c:v>108.83012499632</c:v>
                </c:pt>
                <c:pt idx="29689">
                  <c:v>109.3724408096</c:v>
                </c:pt>
                <c:pt idx="29690">
                  <c:v>109.49448045952</c:v>
                </c:pt>
                <c:pt idx="29691">
                  <c:v>110.0828657472</c:v>
                </c:pt>
                <c:pt idx="29692">
                  <c:v>107.87194614352</c:v>
                </c:pt>
                <c:pt idx="29693">
                  <c:v>108.15299122576</c:v>
                </c:pt>
                <c:pt idx="29694">
                  <c:v>108.49796668464</c:v>
                </c:pt>
                <c:pt idx="29695">
                  <c:v>108.8684599184</c:v>
                </c:pt>
                <c:pt idx="29696">
                  <c:v>109.09206087728</c:v>
                </c:pt>
                <c:pt idx="29697">
                  <c:v>109.2072389474</c:v>
                </c:pt>
                <c:pt idx="29698">
                  <c:v>109.58392861104</c:v>
                </c:pt>
                <c:pt idx="29699">
                  <c:v>109.82667761104</c:v>
                </c:pt>
                <c:pt idx="29700">
                  <c:v>107.59414643844</c:v>
                </c:pt>
                <c:pt idx="29701">
                  <c:v>108.11469514352</c:v>
                </c:pt>
                <c:pt idx="29702">
                  <c:v>108.510744992</c:v>
                </c:pt>
                <c:pt idx="29703">
                  <c:v>108.89401653312</c:v>
                </c:pt>
                <c:pt idx="29704">
                  <c:v>109.0223295158</c:v>
                </c:pt>
                <c:pt idx="29705">
                  <c:v>109.64782014784</c:v>
                </c:pt>
                <c:pt idx="29706">
                  <c:v>109.81930079552</c:v>
                </c:pt>
                <c:pt idx="29707">
                  <c:v>107.89383927192</c:v>
                </c:pt>
                <c:pt idx="29708">
                  <c:v>108.30823797712</c:v>
                </c:pt>
                <c:pt idx="29709">
                  <c:v>108.75454034316</c:v>
                </c:pt>
                <c:pt idx="29710">
                  <c:v>108.88206640208</c:v>
                </c:pt>
                <c:pt idx="29711">
                  <c:v>109.51325048892</c:v>
                </c:pt>
                <c:pt idx="29712">
                  <c:v>107.85557813796</c:v>
                </c:pt>
                <c:pt idx="29713">
                  <c:v>107.39937595904</c:v>
                </c:pt>
                <c:pt idx="29714">
                  <c:v>108.10828656992</c:v>
                </c:pt>
                <c:pt idx="29715">
                  <c:v>108.49155811104</c:v>
                </c:pt>
                <c:pt idx="29716">
                  <c:v>108.60789204552</c:v>
                </c:pt>
                <c:pt idx="29717">
                  <c:v>109.20065706992</c:v>
                </c:pt>
                <c:pt idx="29718">
                  <c:v>109.37299842948</c:v>
                </c:pt>
                <c:pt idx="29719">
                  <c:v>107.65475375824</c:v>
                </c:pt>
                <c:pt idx="29720">
                  <c:v>107.84282442664</c:v>
                </c:pt>
                <c:pt idx="29721">
                  <c:v>108.49796668464</c:v>
                </c:pt>
                <c:pt idx="29722">
                  <c:v>108.70356426296</c:v>
                </c:pt>
                <c:pt idx="29723">
                  <c:v>108.94571197848</c:v>
                </c:pt>
                <c:pt idx="29724">
                  <c:v>107.24987376296</c:v>
                </c:pt>
                <c:pt idx="29725">
                  <c:v>107.61965386108</c:v>
                </c:pt>
                <c:pt idx="29726">
                  <c:v>107.81935938264</c:v>
                </c:pt>
                <c:pt idx="29727">
                  <c:v>108.61934118464</c:v>
                </c:pt>
                <c:pt idx="29728">
                  <c:v>108.97068637728</c:v>
                </c:pt>
                <c:pt idx="29729">
                  <c:v>109.27091834048</c:v>
                </c:pt>
                <c:pt idx="29730">
                  <c:v>109.57755887728</c:v>
                </c:pt>
                <c:pt idx="29731">
                  <c:v>107.59086222144</c:v>
                </c:pt>
                <c:pt idx="29732">
                  <c:v>108.35131447192</c:v>
                </c:pt>
                <c:pt idx="29733">
                  <c:v>109.95461679056</c:v>
                </c:pt>
                <c:pt idx="29734">
                  <c:v>111.74229669108</c:v>
                </c:pt>
                <c:pt idx="29735">
                  <c:v>113.73487584822</c:v>
                </c:pt>
                <c:pt idx="29736">
                  <c:v>116.61872021649</c:v>
                </c:pt>
                <c:pt idx="29737">
                  <c:v>120.97410198666</c:v>
                </c:pt>
                <c:pt idx="29738">
                  <c:v>121.24457304439</c:v>
                </c:pt>
                <c:pt idx="29739">
                  <c:v>126.6264179106</c:v>
                </c:pt>
                <c:pt idx="29740">
                  <c:v>135.67215409132</c:v>
                </c:pt>
                <c:pt idx="29741">
                  <c:v>135.83182798295</c:v>
                </c:pt>
                <c:pt idx="29742">
                  <c:v>136.07029819492</c:v>
                </c:pt>
                <c:pt idx="29743">
                  <c:v>136.29139151427</c:v>
                </c:pt>
                <c:pt idx="29744">
                  <c:v>136.69807388031</c:v>
                </c:pt>
                <c:pt idx="29745">
                  <c:v>136.26195894965</c:v>
                </c:pt>
                <c:pt idx="29746">
                  <c:v>134.72056362728</c:v>
                </c:pt>
                <c:pt idx="29747">
                  <c:v>135.34393821575</c:v>
                </c:pt>
                <c:pt idx="29748">
                  <c:v>135.7038736390999</c:v>
                </c:pt>
                <c:pt idx="29749">
                  <c:v>135.87863744019</c:v>
                </c:pt>
                <c:pt idx="29750">
                  <c:v>135.62467216501</c:v>
                </c:pt>
                <c:pt idx="29751">
                  <c:v>135.78794409455</c:v>
                </c:pt>
                <c:pt idx="29752">
                  <c:v>135.63627080879</c:v>
                </c:pt>
                <c:pt idx="29753">
                  <c:v>132.94476698023</c:v>
                </c:pt>
                <c:pt idx="29754">
                  <c:v>133.32395740161</c:v>
                </c:pt>
                <c:pt idx="29755">
                  <c:v>133.2239985615</c:v>
                </c:pt>
                <c:pt idx="29756">
                  <c:v>133.85797525204</c:v>
                </c:pt>
                <c:pt idx="29757">
                  <c:v>134.44582113246</c:v>
                </c:pt>
                <c:pt idx="29758">
                  <c:v>134.78557459717</c:v>
                </c:pt>
                <c:pt idx="29759">
                  <c:v>134.79920030775</c:v>
                </c:pt>
                <c:pt idx="29760">
                  <c:v>135.84198929707</c:v>
                </c:pt>
                <c:pt idx="29761">
                  <c:v>133.33367666296</c:v>
                </c:pt>
                <c:pt idx="29762">
                  <c:v>133.7372235946</c:v>
                </c:pt>
                <c:pt idx="29763">
                  <c:v>134.51794577675</c:v>
                </c:pt>
                <c:pt idx="29764">
                  <c:v>134.43352005879</c:v>
                </c:pt>
                <c:pt idx="29765">
                  <c:v>135.73888705279</c:v>
                </c:pt>
                <c:pt idx="29766">
                  <c:v>135.8790556385399</c:v>
                </c:pt>
                <c:pt idx="29767">
                  <c:v>136.105443674</c:v>
                </c:pt>
                <c:pt idx="29768">
                  <c:v>134.05095960003</c:v>
                </c:pt>
                <c:pt idx="29769">
                  <c:v>134.94417593423</c:v>
                </c:pt>
                <c:pt idx="29770">
                  <c:v>135.4313642677</c:v>
                </c:pt>
                <c:pt idx="29771">
                  <c:v>136.2889935963599</c:v>
                </c:pt>
                <c:pt idx="29772">
                  <c:v>136.4877459744</c:v>
                </c:pt>
                <c:pt idx="29773">
                  <c:v>137.08210775149</c:v>
                </c:pt>
                <c:pt idx="29774">
                  <c:v>137.4316220312</c:v>
                </c:pt>
                <c:pt idx="29775">
                  <c:v>134.80799869875</c:v>
                </c:pt>
                <c:pt idx="29776">
                  <c:v>135.01595490335</c:v>
                </c:pt>
                <c:pt idx="29777">
                  <c:v>135.3115702261699</c:v>
                </c:pt>
                <c:pt idx="29778">
                  <c:v>135.9118298437</c:v>
                </c:pt>
                <c:pt idx="29779">
                  <c:v>124.03357180635</c:v>
                </c:pt>
                <c:pt idx="29780">
                  <c:v>106.10311658606</c:v>
                </c:pt>
                <c:pt idx="29802">
                  <c:v>108.58072105581</c:v>
                </c:pt>
                <c:pt idx="29803">
                  <c:v>133.27864129725</c:v>
                </c:pt>
                <c:pt idx="29804">
                  <c:v>135.56106421305</c:v>
                </c:pt>
                <c:pt idx="29805">
                  <c:v>135.54588621597</c:v>
                </c:pt>
                <c:pt idx="29806">
                  <c:v>135.9738635207499</c:v>
                </c:pt>
                <c:pt idx="29807">
                  <c:v>133.692466174</c:v>
                </c:pt>
                <c:pt idx="29808">
                  <c:v>133.32945043184</c:v>
                </c:pt>
                <c:pt idx="29809">
                  <c:v>133.53118564775</c:v>
                </c:pt>
                <c:pt idx="29810">
                  <c:v>134.9942192757</c:v>
                </c:pt>
                <c:pt idx="29811">
                  <c:v>134.78557459717</c:v>
                </c:pt>
                <c:pt idx="29812">
                  <c:v>134.51794156064</c:v>
                </c:pt>
                <c:pt idx="29813">
                  <c:v>133.67657495574</c:v>
                </c:pt>
                <c:pt idx="29814">
                  <c:v>128.1082580628</c:v>
                </c:pt>
                <c:pt idx="29815">
                  <c:v>123.54679765055</c:v>
                </c:pt>
                <c:pt idx="29816">
                  <c:v>120.59892932552</c:v>
                </c:pt>
                <c:pt idx="29817">
                  <c:v>118.01370839334</c:v>
                </c:pt>
                <c:pt idx="29818">
                  <c:v>116.50113456612</c:v>
                </c:pt>
                <c:pt idx="29819">
                  <c:v>114.51568926969</c:v>
                </c:pt>
                <c:pt idx="29820">
                  <c:v>112.38494231692</c:v>
                </c:pt>
                <c:pt idx="29821">
                  <c:v>99.06165422255998</c:v>
                </c:pt>
                <c:pt idx="29822">
                  <c:v>91.50727139467998</c:v>
                </c:pt>
                <c:pt idx="29823">
                  <c:v>82.95814428000002</c:v>
                </c:pt>
                <c:pt idx="29824">
                  <c:v>78.72485938232</c:v>
                </c:pt>
                <c:pt idx="29829">
                  <c:v>79.82143513231979</c:v>
                </c:pt>
                <c:pt idx="29830">
                  <c:v>84.81890808887998</c:v>
                </c:pt>
                <c:pt idx="29831">
                  <c:v>88.52609307687995</c:v>
                </c:pt>
                <c:pt idx="29832">
                  <c:v>92.87872108719976</c:v>
                </c:pt>
                <c:pt idx="29833">
                  <c:v>98.66179569279987</c:v>
                </c:pt>
                <c:pt idx="29834">
                  <c:v>103.58617074752</c:v>
                </c:pt>
                <c:pt idx="29835">
                  <c:v>102.35549170176</c:v>
                </c:pt>
                <c:pt idx="29836">
                  <c:v>100.3675801928</c:v>
                </c:pt>
                <c:pt idx="29837">
                  <c:v>100.1238966928</c:v>
                </c:pt>
                <c:pt idx="29838">
                  <c:v>99.44415619056002</c:v>
                </c:pt>
                <c:pt idx="29839">
                  <c:v>95.58068250767984</c:v>
                </c:pt>
                <c:pt idx="29840">
                  <c:v>90.54352049016</c:v>
                </c:pt>
                <c:pt idx="29841">
                  <c:v>87.21522140528</c:v>
                </c:pt>
                <c:pt idx="29842">
                  <c:v>84.0206296038</c:v>
                </c:pt>
                <c:pt idx="29843">
                  <c:v>83.59849039295977</c:v>
                </c:pt>
                <c:pt idx="29844">
                  <c:v>81.85422339464</c:v>
                </c:pt>
                <c:pt idx="29845">
                  <c:v>79.50836498999998</c:v>
                </c:pt>
                <c:pt idx="29894">
                  <c:v>98.73760952</c:v>
                </c:pt>
                <c:pt idx="29895">
                  <c:v>110.1710383208</c:v>
                </c:pt>
                <c:pt idx="29896">
                  <c:v>110.09935241184</c:v>
                </c:pt>
                <c:pt idx="29897">
                  <c:v>110.69018466908</c:v>
                </c:pt>
                <c:pt idx="29898">
                  <c:v>108.62633158224</c:v>
                </c:pt>
                <c:pt idx="29899">
                  <c:v>108.77328801856</c:v>
                </c:pt>
                <c:pt idx="29900">
                  <c:v>109.08225033728</c:v>
                </c:pt>
                <c:pt idx="29901">
                  <c:v>109.56796871956</c:v>
                </c:pt>
                <c:pt idx="29902">
                  <c:v>109.66804195424</c:v>
                </c:pt>
                <c:pt idx="29903">
                  <c:v>109.72841765572</c:v>
                </c:pt>
                <c:pt idx="29904">
                  <c:v>110.2538335712</c:v>
                </c:pt>
                <c:pt idx="29905">
                  <c:v>110.79982600652</c:v>
                </c:pt>
                <c:pt idx="29906">
                  <c:v>108.47074447616</c:v>
                </c:pt>
                <c:pt idx="29907">
                  <c:v>108.56551786744</c:v>
                </c:pt>
                <c:pt idx="29908">
                  <c:v>109.2454757442</c:v>
                </c:pt>
                <c:pt idx="29909">
                  <c:v>109.58730104408</c:v>
                </c:pt>
                <c:pt idx="29910">
                  <c:v>109.713129944</c:v>
                </c:pt>
                <c:pt idx="29911">
                  <c:v>110.06072233728</c:v>
                </c:pt>
                <c:pt idx="29912">
                  <c:v>110.45982149664</c:v>
                </c:pt>
                <c:pt idx="29913">
                  <c:v>108.66503544492</c:v>
                </c:pt>
                <c:pt idx="29914">
                  <c:v>108.80546017792</c:v>
                </c:pt>
                <c:pt idx="29915">
                  <c:v>109.6023780192</c:v>
                </c:pt>
                <c:pt idx="29916">
                  <c:v>109.76787985628</c:v>
                </c:pt>
                <c:pt idx="29917">
                  <c:v>110.11617540676</c:v>
                </c:pt>
                <c:pt idx="29918">
                  <c:v>110.09935241184</c:v>
                </c:pt>
                <c:pt idx="29919">
                  <c:v>110.5628350288</c:v>
                </c:pt>
                <c:pt idx="29920">
                  <c:v>109.0014226528</c:v>
                </c:pt>
                <c:pt idx="29921">
                  <c:v>109.460232588</c:v>
                </c:pt>
                <c:pt idx="29922">
                  <c:v>109.48780741184</c:v>
                </c:pt>
                <c:pt idx="29923">
                  <c:v>110.167780557</c:v>
                </c:pt>
                <c:pt idx="29924">
                  <c:v>110.9141391184</c:v>
                </c:pt>
                <c:pt idx="29925">
                  <c:v>108.490039944</c:v>
                </c:pt>
                <c:pt idx="29926">
                  <c:v>108.9148924864</c:v>
                </c:pt>
                <c:pt idx="29927">
                  <c:v>109.5485971814</c:v>
                </c:pt>
                <c:pt idx="29928">
                  <c:v>110.01296510628</c:v>
                </c:pt>
                <c:pt idx="29929">
                  <c:v>111.20285579484</c:v>
                </c:pt>
                <c:pt idx="29930">
                  <c:v>111.16745388152</c:v>
                </c:pt>
                <c:pt idx="29931">
                  <c:v>109.3180478684</c:v>
                </c:pt>
                <c:pt idx="29932">
                  <c:v>109.6540815536</c:v>
                </c:pt>
                <c:pt idx="29933">
                  <c:v>110.0482620708</c:v>
                </c:pt>
                <c:pt idx="29934">
                  <c:v>110.19358313212</c:v>
                </c:pt>
                <c:pt idx="29935">
                  <c:v>110.61924719432</c:v>
                </c:pt>
                <c:pt idx="29936">
                  <c:v>111.2113951528</c:v>
                </c:pt>
                <c:pt idx="29937">
                  <c:v>109.214680088</c:v>
                </c:pt>
                <c:pt idx="29938">
                  <c:v>109.4260545564</c:v>
                </c:pt>
                <c:pt idx="29939">
                  <c:v>109.60369763552</c:v>
                </c:pt>
                <c:pt idx="29940">
                  <c:v>109.9512900288</c:v>
                </c:pt>
                <c:pt idx="29941">
                  <c:v>110.6621040324</c:v>
                </c:pt>
                <c:pt idx="29942">
                  <c:v>110.54183946896</c:v>
                </c:pt>
                <c:pt idx="29943">
                  <c:v>111.1381427598</c:v>
                </c:pt>
                <c:pt idx="29944">
                  <c:v>108.64566390676</c:v>
                </c:pt>
                <c:pt idx="29945">
                  <c:v>109.1952716184</c:v>
                </c:pt>
                <c:pt idx="29946">
                  <c:v>109.31641321896</c:v>
                </c:pt>
                <c:pt idx="29947">
                  <c:v>109.4620540288</c:v>
                </c:pt>
                <c:pt idx="29948">
                  <c:v>109.9807314942</c:v>
                </c:pt>
                <c:pt idx="29949">
                  <c:v>110.4876635364</c:v>
                </c:pt>
                <c:pt idx="29950">
                  <c:v>110.58054333164</c:v>
                </c:pt>
                <c:pt idx="29951">
                  <c:v>108.7752786224</c:v>
                </c:pt>
                <c:pt idx="29952">
                  <c:v>108.80691039444</c:v>
                </c:pt>
                <c:pt idx="29953">
                  <c:v>109.08422925652</c:v>
                </c:pt>
                <c:pt idx="29954">
                  <c:v>109.41962351944</c:v>
                </c:pt>
                <c:pt idx="29955">
                  <c:v>109.9384117044</c:v>
                </c:pt>
                <c:pt idx="29956">
                  <c:v>110.12260644372</c:v>
                </c:pt>
                <c:pt idx="29957">
                  <c:v>110.47733303116</c:v>
                </c:pt>
                <c:pt idx="29958">
                  <c:v>108.7300183856</c:v>
                </c:pt>
                <c:pt idx="29959">
                  <c:v>108.89721940736</c:v>
                </c:pt>
                <c:pt idx="29960">
                  <c:v>109.4473067044</c:v>
                </c:pt>
                <c:pt idx="29961">
                  <c:v>109.757449334</c:v>
                </c:pt>
                <c:pt idx="29962">
                  <c:v>109.9162250564</c:v>
                </c:pt>
                <c:pt idx="29963">
                  <c:v>110.25161931932</c:v>
                </c:pt>
                <c:pt idx="29964">
                  <c:v>110.62567823128</c:v>
                </c:pt>
                <c:pt idx="29965">
                  <c:v>108.78172192</c:v>
                </c:pt>
                <c:pt idx="29966">
                  <c:v>108.90365044432</c:v>
                </c:pt>
                <c:pt idx="29967">
                  <c:v>109.6023780192</c:v>
                </c:pt>
                <c:pt idx="29968">
                  <c:v>110.25117267552</c:v>
                </c:pt>
                <c:pt idx="29969">
                  <c:v>110.5199586012</c:v>
                </c:pt>
                <c:pt idx="29970">
                  <c:v>110.25766759692</c:v>
                </c:pt>
                <c:pt idx="29971">
                  <c:v>109.45517497168</c:v>
                </c:pt>
                <c:pt idx="29972">
                  <c:v>109.5636003684</c:v>
                </c:pt>
                <c:pt idx="29973">
                  <c:v>110.0288536012</c:v>
                </c:pt>
                <c:pt idx="29974">
                  <c:v>110.92758971488</c:v>
                </c:pt>
                <c:pt idx="29975">
                  <c:v>109.97409912304</c:v>
                </c:pt>
                <c:pt idx="29976">
                  <c:v>109.2282422366</c:v>
                </c:pt>
                <c:pt idx="29977">
                  <c:v>109.62966774228</c:v>
                </c:pt>
                <c:pt idx="29978">
                  <c:v>110.14920348784</c:v>
                </c:pt>
                <c:pt idx="29979">
                  <c:v>110.29647967268</c:v>
                </c:pt>
                <c:pt idx="29980">
                  <c:v>108.21345574136</c:v>
                </c:pt>
                <c:pt idx="30028">
                  <c:v>83.39304544247989</c:v>
                </c:pt>
                <c:pt idx="30029">
                  <c:v>104.99891736356</c:v>
                </c:pt>
                <c:pt idx="30030">
                  <c:v>110.73970848396</c:v>
                </c:pt>
                <c:pt idx="30031">
                  <c:v>111.388515408</c:v>
                </c:pt>
                <c:pt idx="30032">
                  <c:v>111.59571798615</c:v>
                </c:pt>
                <c:pt idx="30033">
                  <c:v>111.81458657424</c:v>
                </c:pt>
                <c:pt idx="30034">
                  <c:v>112.37273648007</c:v>
                </c:pt>
                <c:pt idx="30035">
                  <c:v>112.86001451436</c:v>
                </c:pt>
                <c:pt idx="30036">
                  <c:v>110.86482095271</c:v>
                </c:pt>
                <c:pt idx="30037">
                  <c:v>111.20064283683</c:v>
                </c:pt>
                <c:pt idx="30038">
                  <c:v>111.51012103953</c:v>
                </c:pt>
                <c:pt idx="30039">
                  <c:v>112.05479507625</c:v>
                </c:pt>
                <c:pt idx="30040">
                  <c:v>112.2805335951</c:v>
                </c:pt>
                <c:pt idx="30041">
                  <c:v>112.49156994108</c:v>
                </c:pt>
                <c:pt idx="30042">
                  <c:v>112.05008643666</c:v>
                </c:pt>
                <c:pt idx="30043">
                  <c:v>110.90758630996</c:v>
                </c:pt>
                <c:pt idx="30044">
                  <c:v>111.43113003126</c:v>
                </c:pt>
                <c:pt idx="30045">
                  <c:v>111.57142242884</c:v>
                </c:pt>
                <c:pt idx="30046">
                  <c:v>111.92631820128</c:v>
                </c:pt>
                <c:pt idx="30047">
                  <c:v>112.57027405473</c:v>
                </c:pt>
                <c:pt idx="30048">
                  <c:v>113.1037312995</c:v>
                </c:pt>
                <c:pt idx="30049">
                  <c:v>110.7923958468</c:v>
                </c:pt>
                <c:pt idx="30050">
                  <c:v>111.15456141234</c:v>
                </c:pt>
                <c:pt idx="30051">
                  <c:v>112.03892985693</c:v>
                </c:pt>
                <c:pt idx="30052">
                  <c:v>112.4836191045</c:v>
                </c:pt>
                <c:pt idx="30053">
                  <c:v>112.83326451225</c:v>
                </c:pt>
                <c:pt idx="30054">
                  <c:v>113.25547026675</c:v>
                </c:pt>
                <c:pt idx="30055">
                  <c:v>113.43288949527</c:v>
                </c:pt>
                <c:pt idx="30056">
                  <c:v>111.5930000115</c:v>
                </c:pt>
                <c:pt idx="30057">
                  <c:v>111.7932955968</c:v>
                </c:pt>
                <c:pt idx="30058">
                  <c:v>111.93291180588</c:v>
                </c:pt>
                <c:pt idx="30059">
                  <c:v>112.91798788818</c:v>
                </c:pt>
                <c:pt idx="30060">
                  <c:v>113.26169455521</c:v>
                </c:pt>
                <c:pt idx="30061">
                  <c:v>113.18927049612</c:v>
                </c:pt>
                <c:pt idx="30062">
                  <c:v>112.93883600625</c:v>
                </c:pt>
                <c:pt idx="30063">
                  <c:v>112.10170229475</c:v>
                </c:pt>
                <c:pt idx="30064">
                  <c:v>111.78668965845</c:v>
                </c:pt>
                <c:pt idx="30065">
                  <c:v>112.53465830829</c:v>
                </c:pt>
                <c:pt idx="30066">
                  <c:v>112.85851333338</c:v>
                </c:pt>
                <c:pt idx="30067">
                  <c:v>112.9915816425</c:v>
                </c:pt>
                <c:pt idx="30068">
                  <c:v>113.34122705025</c:v>
                </c:pt>
                <c:pt idx="30069">
                  <c:v>113.91599502903</c:v>
                </c:pt>
                <c:pt idx="30070">
                  <c:v>111.96924600645</c:v>
                </c:pt>
                <c:pt idx="30071">
                  <c:v>111.91625254575</c:v>
                </c:pt>
                <c:pt idx="30072">
                  <c:v>112.36278488202</c:v>
                </c:pt>
                <c:pt idx="30073">
                  <c:v>112.457226231</c:v>
                </c:pt>
                <c:pt idx="30074">
                  <c:v>113.18103987318</c:v>
                </c:pt>
                <c:pt idx="30075">
                  <c:v>113.31453850086</c:v>
                </c:pt>
                <c:pt idx="30076">
                  <c:v>113.90278573347</c:v>
                </c:pt>
                <c:pt idx="30077">
                  <c:v>111.43468288125</c:v>
                </c:pt>
                <c:pt idx="30078">
                  <c:v>112.19438143629</c:v>
                </c:pt>
                <c:pt idx="30079">
                  <c:v>112.48574501028</c:v>
                </c:pt>
                <c:pt idx="30080">
                  <c:v>112.61394431952</c:v>
                </c:pt>
                <c:pt idx="30081">
                  <c:v>112.99068347577</c:v>
                </c:pt>
                <c:pt idx="30082">
                  <c:v>113.50549738911</c:v>
                </c:pt>
                <c:pt idx="30083">
                  <c:v>113.84984347842</c:v>
                </c:pt>
                <c:pt idx="30084">
                  <c:v>114.1080728502</c:v>
                </c:pt>
                <c:pt idx="30085">
                  <c:v>112.2435147834</c:v>
                </c:pt>
                <c:pt idx="30086">
                  <c:v>112.40631149757</c:v>
                </c:pt>
                <c:pt idx="30087">
                  <c:v>112.75061732661</c:v>
                </c:pt>
                <c:pt idx="30088">
                  <c:v>112.89817643175</c:v>
                </c:pt>
                <c:pt idx="30089">
                  <c:v>113.61676121478</c:v>
                </c:pt>
                <c:pt idx="30090">
                  <c:v>113.73063281895</c:v>
                </c:pt>
                <c:pt idx="30091">
                  <c:v>114.08822453709</c:v>
                </c:pt>
                <c:pt idx="30092">
                  <c:v>112.00898289294</c:v>
                </c:pt>
                <c:pt idx="30093">
                  <c:v>112.56857479017</c:v>
                </c:pt>
                <c:pt idx="30094">
                  <c:v>112.92683052663</c:v>
                </c:pt>
                <c:pt idx="30095">
                  <c:v>112.88307361491</c:v>
                </c:pt>
                <c:pt idx="30096">
                  <c:v>113.10820904475</c:v>
                </c:pt>
                <c:pt idx="30097">
                  <c:v>113.44591218951</c:v>
                </c:pt>
                <c:pt idx="30098">
                  <c:v>113.57232854751</c:v>
                </c:pt>
                <c:pt idx="30099">
                  <c:v>114.38631325215</c:v>
                </c:pt>
                <c:pt idx="30100">
                  <c:v>112.25017006335</c:v>
                </c:pt>
                <c:pt idx="30101">
                  <c:v>112.33344040887</c:v>
                </c:pt>
                <c:pt idx="30102">
                  <c:v>112.63144692741</c:v>
                </c:pt>
                <c:pt idx="30103">
                  <c:v>113.36873641983</c:v>
                </c:pt>
                <c:pt idx="30104">
                  <c:v>113.03697718329</c:v>
                </c:pt>
                <c:pt idx="30105">
                  <c:v>113.67765030363</c:v>
                </c:pt>
                <c:pt idx="30106">
                  <c:v>114.23372583366</c:v>
                </c:pt>
                <c:pt idx="30107">
                  <c:v>111.96264332217</c:v>
                </c:pt>
                <c:pt idx="30108">
                  <c:v>112.45579804629</c:v>
                </c:pt>
                <c:pt idx="30109">
                  <c:v>112.80078355788</c:v>
                </c:pt>
                <c:pt idx="30110">
                  <c:v>112.73293361463</c:v>
                </c:pt>
                <c:pt idx="30111">
                  <c:v>113.2936075881</c:v>
                </c:pt>
                <c:pt idx="30112">
                  <c:v>113.4533392524</c:v>
                </c:pt>
                <c:pt idx="30113">
                  <c:v>114.25361100345</c:v>
                </c:pt>
                <c:pt idx="30114">
                  <c:v>112.35186446427</c:v>
                </c:pt>
                <c:pt idx="30115">
                  <c:v>112.4956087209</c:v>
                </c:pt>
                <c:pt idx="30116">
                  <c:v>112.61155835403</c:v>
                </c:pt>
                <c:pt idx="30117">
                  <c:v>112.772596713</c:v>
                </c:pt>
                <c:pt idx="30118">
                  <c:v>113.5039844709</c:v>
                </c:pt>
                <c:pt idx="30119">
                  <c:v>113.50549738911</c:v>
                </c:pt>
                <c:pt idx="30120">
                  <c:v>113.55247690557</c:v>
                </c:pt>
                <c:pt idx="30121">
                  <c:v>114.10142990565</c:v>
                </c:pt>
                <c:pt idx="30122">
                  <c:v>111.78117999579</c:v>
                </c:pt>
                <c:pt idx="30123">
                  <c:v>112.26725252499</c:v>
                </c:pt>
                <c:pt idx="30124">
                  <c:v>112.59171004092</c:v>
                </c:pt>
                <c:pt idx="30125">
                  <c:v>112.70649154905</c:v>
                </c:pt>
                <c:pt idx="30126">
                  <c:v>113.51725469577</c:v>
                </c:pt>
                <c:pt idx="30127">
                  <c:v>113.43352779597</c:v>
                </c:pt>
                <c:pt idx="30128">
                  <c:v>113.99550513528</c:v>
                </c:pt>
                <c:pt idx="30129">
                  <c:v>112.00238020866</c:v>
                </c:pt>
                <c:pt idx="30130">
                  <c:v>111.91335013818</c:v>
                </c:pt>
                <c:pt idx="30131">
                  <c:v>112.37317729536</c:v>
                </c:pt>
                <c:pt idx="30132">
                  <c:v>112.44211107876</c:v>
                </c:pt>
                <c:pt idx="30133">
                  <c:v>113.19880963392</c:v>
                </c:pt>
                <c:pt idx="30134">
                  <c:v>113.1427052601</c:v>
                </c:pt>
                <c:pt idx="30135">
                  <c:v>113.6644046748</c:v>
                </c:pt>
                <c:pt idx="30136">
                  <c:v>113.98225950645</c:v>
                </c:pt>
                <c:pt idx="30137">
                  <c:v>111.88316954919</c:v>
                </c:pt>
                <c:pt idx="30138">
                  <c:v>112.01248779135</c:v>
                </c:pt>
                <c:pt idx="30139">
                  <c:v>112.56521878326</c:v>
                </c:pt>
                <c:pt idx="30140">
                  <c:v>112.71971258184</c:v>
                </c:pt>
                <c:pt idx="30141">
                  <c:v>113.07660009615</c:v>
                </c:pt>
                <c:pt idx="30142">
                  <c:v>113.21540084769</c:v>
                </c:pt>
                <c:pt idx="30143">
                  <c:v>113.30131746807</c:v>
                </c:pt>
                <c:pt idx="30144">
                  <c:v>113.79021801855</c:v>
                </c:pt>
                <c:pt idx="30145">
                  <c:v>111.48376703628</c:v>
                </c:pt>
                <c:pt idx="30146">
                  <c:v>111.619392885</c:v>
                </c:pt>
                <c:pt idx="30147">
                  <c:v>112.1380675101</c:v>
                </c:pt>
                <c:pt idx="30148">
                  <c:v>112.49499520992</c:v>
                </c:pt>
                <c:pt idx="30149">
                  <c:v>112.6023469245</c:v>
                </c:pt>
                <c:pt idx="30150">
                  <c:v>112.952032443</c:v>
                </c:pt>
                <c:pt idx="30151">
                  <c:v>113.52603483999</c:v>
                </c:pt>
                <c:pt idx="30152">
                  <c:v>111.41766187233</c:v>
                </c:pt>
                <c:pt idx="30153">
                  <c:v>111.68863276626</c:v>
                </c:pt>
                <c:pt idx="30154">
                  <c:v>112.03892985693</c:v>
                </c:pt>
                <c:pt idx="30155">
                  <c:v>99.38838177674968</c:v>
                </c:pt>
                <c:pt idx="30156">
                  <c:v>89.20351379943002</c:v>
                </c:pt>
                <c:pt idx="30157">
                  <c:v>86.80431829589998</c:v>
                </c:pt>
                <c:pt idx="30158">
                  <c:v>87.16779623384987</c:v>
                </c:pt>
                <c:pt idx="30159">
                  <c:v>94.88759344688998</c:v>
                </c:pt>
                <c:pt idx="30160">
                  <c:v>108.79370881137</c:v>
                </c:pt>
                <c:pt idx="30161">
                  <c:v>111.87368703981</c:v>
                </c:pt>
                <c:pt idx="30162">
                  <c:v>112.23720516327</c:v>
                </c:pt>
                <c:pt idx="30372">
                  <c:v>113.85399842658</c:v>
                </c:pt>
                <c:pt idx="30373">
                  <c:v>114.16925557728</c:v>
                </c:pt>
                <c:pt idx="30374">
                  <c:v>114.29472174045</c:v>
                </c:pt>
                <c:pt idx="30375">
                  <c:v>114.9161522925</c:v>
                </c:pt>
                <c:pt idx="30376">
                  <c:v>114.57938170902</c:v>
                </c:pt>
                <c:pt idx="30377">
                  <c:v>112.64764247865</c:v>
                </c:pt>
                <c:pt idx="30378">
                  <c:v>113.14966582728</c:v>
                </c:pt>
                <c:pt idx="30379">
                  <c:v>113.1024145326599</c:v>
                </c:pt>
                <c:pt idx="30380">
                  <c:v>113.49002292639</c:v>
                </c:pt>
                <c:pt idx="30381">
                  <c:v>113.70392067087</c:v>
                </c:pt>
                <c:pt idx="30382">
                  <c:v>114.03805462848</c:v>
                </c:pt>
                <c:pt idx="30383">
                  <c:v>114.31875478404</c:v>
                </c:pt>
                <c:pt idx="30384">
                  <c:v>114.66629798475</c:v>
                </c:pt>
                <c:pt idx="30385">
                  <c:v>112.54101422154</c:v>
                </c:pt>
                <c:pt idx="30386">
                  <c:v>112.84845159516</c:v>
                </c:pt>
                <c:pt idx="30387">
                  <c:v>113.23605998889</c:v>
                </c:pt>
                <c:pt idx="30388">
                  <c:v>113.39462379663</c:v>
                </c:pt>
                <c:pt idx="30389">
                  <c:v>113.57847388035</c:v>
                </c:pt>
                <c:pt idx="30390">
                  <c:v>114.1351151193</c:v>
                </c:pt>
                <c:pt idx="30391">
                  <c:v>114.53535439038</c:v>
                </c:pt>
                <c:pt idx="30392">
                  <c:v>112.39402561893</c:v>
                </c:pt>
                <c:pt idx="30393">
                  <c:v>112.3532899437</c:v>
                </c:pt>
                <c:pt idx="30394">
                  <c:v>113.0756773146</c:v>
                </c:pt>
                <c:pt idx="30395">
                  <c:v>113.1811601481</c:v>
                </c:pt>
                <c:pt idx="30396">
                  <c:v>113.25888884265</c:v>
                </c:pt>
                <c:pt idx="30397">
                  <c:v>113.38869885609</c:v>
                </c:pt>
                <c:pt idx="30398">
                  <c:v>113.9047388688</c:v>
                </c:pt>
                <c:pt idx="30399">
                  <c:v>114.43529457261</c:v>
                </c:pt>
                <c:pt idx="30400">
                  <c:v>112.26727777518</c:v>
                </c:pt>
                <c:pt idx="30401">
                  <c:v>112.16577738132</c:v>
                </c:pt>
                <c:pt idx="30402">
                  <c:v>112.67291546595</c:v>
                </c:pt>
                <c:pt idx="30403">
                  <c:v>112.97922157125</c:v>
                </c:pt>
                <c:pt idx="30404">
                  <c:v>113.26552830885</c:v>
                </c:pt>
                <c:pt idx="30405">
                  <c:v>113.75487158805</c:v>
                </c:pt>
                <c:pt idx="30406">
                  <c:v>113.91141881955</c:v>
                </c:pt>
                <c:pt idx="30407">
                  <c:v>114.04665105687</c:v>
                </c:pt>
                <c:pt idx="30408">
                  <c:v>111.95972786211</c:v>
                </c:pt>
                <c:pt idx="30409">
                  <c:v>112.29205797507</c:v>
                </c:pt>
                <c:pt idx="30410">
                  <c:v>112.66423214097</c:v>
                </c:pt>
                <c:pt idx="30411">
                  <c:v>112.83393895254</c:v>
                </c:pt>
                <c:pt idx="30412">
                  <c:v>113.21207985879</c:v>
                </c:pt>
                <c:pt idx="30413">
                  <c:v>113.57033559525</c:v>
                </c:pt>
                <c:pt idx="30414">
                  <c:v>113.73723550323</c:v>
                </c:pt>
                <c:pt idx="30415">
                  <c:v>112.01290714575</c:v>
                </c:pt>
                <c:pt idx="30416">
                  <c:v>112.09758264486</c:v>
                </c:pt>
                <c:pt idx="30417">
                  <c:v>112.4359128765</c:v>
                </c:pt>
                <c:pt idx="30418">
                  <c:v>112.78085805306</c:v>
                </c:pt>
                <c:pt idx="30419">
                  <c:v>113.28234028881</c:v>
                </c:pt>
                <c:pt idx="30420">
                  <c:v>113.2340223885</c:v>
                </c:pt>
                <c:pt idx="30421">
                  <c:v>113.57172553326</c:v>
                </c:pt>
                <c:pt idx="30422">
                  <c:v>111.24582863157</c:v>
                </c:pt>
                <c:pt idx="30423">
                  <c:v>112.00469107077</c:v>
                </c:pt>
                <c:pt idx="30424">
                  <c:v>112.13479623669</c:v>
                </c:pt>
                <c:pt idx="30425">
                  <c:v>112.50563358366</c:v>
                </c:pt>
                <c:pt idx="30426">
                  <c:v>113.04622221543</c:v>
                </c:pt>
                <c:pt idx="30427">
                  <c:v>112.99731408492</c:v>
                </c:pt>
                <c:pt idx="30428">
                  <c:v>113.26169455521</c:v>
                </c:pt>
                <c:pt idx="30429">
                  <c:v>111.43954163406</c:v>
                </c:pt>
                <c:pt idx="30430">
                  <c:v>111.5762740803</c:v>
                </c:pt>
                <c:pt idx="30431">
                  <c:v>111.66556035825</c:v>
                </c:pt>
                <c:pt idx="30432">
                  <c:v>97.71276231728976</c:v>
                </c:pt>
                <c:pt idx="30473">
                  <c:v>82.10032761875979</c:v>
                </c:pt>
                <c:pt idx="30474">
                  <c:v>95.4279247622401</c:v>
                </c:pt>
                <c:pt idx="30475">
                  <c:v>103.26376036152</c:v>
                </c:pt>
                <c:pt idx="30476">
                  <c:v>110.79849892208</c:v>
                </c:pt>
                <c:pt idx="30477">
                  <c:v>111.34795917476</c:v>
                </c:pt>
                <c:pt idx="30478">
                  <c:v>111.48075716248</c:v>
                </c:pt>
                <c:pt idx="30479">
                  <c:v>111.78907965288</c:v>
                </c:pt>
                <c:pt idx="30480">
                  <c:v>112.16959667208</c:v>
                </c:pt>
                <c:pt idx="30481">
                  <c:v>112.71503319516</c:v>
                </c:pt>
                <c:pt idx="30482">
                  <c:v>110.39831786824</c:v>
                </c:pt>
                <c:pt idx="30483">
                  <c:v>110.93388080588</c:v>
                </c:pt>
                <c:pt idx="30484">
                  <c:v>111.08057610864</c:v>
                </c:pt>
                <c:pt idx="30485">
                  <c:v>111.36269318168</c:v>
                </c:pt>
                <c:pt idx="30486">
                  <c:v>111.69726097592</c:v>
                </c:pt>
                <c:pt idx="30487">
                  <c:v>111.9858795452</c:v>
                </c:pt>
                <c:pt idx="30488">
                  <c:v>112.39264186824</c:v>
                </c:pt>
                <c:pt idx="30489">
                  <c:v>110.59868592476</c:v>
                </c:pt>
                <c:pt idx="30490">
                  <c:v>110.70009897592</c:v>
                </c:pt>
                <c:pt idx="30491">
                  <c:v>111.06745345672</c:v>
                </c:pt>
                <c:pt idx="30492">
                  <c:v>111.643712312</c:v>
                </c:pt>
                <c:pt idx="30493">
                  <c:v>111.808783574</c:v>
                </c:pt>
                <c:pt idx="30494">
                  <c:v>112.182719324</c:v>
                </c:pt>
                <c:pt idx="30495">
                  <c:v>112.36531513896</c:v>
                </c:pt>
                <c:pt idx="30496">
                  <c:v>110.54266703936</c:v>
                </c:pt>
                <c:pt idx="30497">
                  <c:v>110.69561160216</c:v>
                </c:pt>
                <c:pt idx="30498">
                  <c:v>111.02298337572</c:v>
                </c:pt>
                <c:pt idx="30499">
                  <c:v>111.0759295488</c:v>
                </c:pt>
                <c:pt idx="30500">
                  <c:v>111.90060225096</c:v>
                </c:pt>
                <c:pt idx="30501">
                  <c:v>112.13611906692</c:v>
                </c:pt>
                <c:pt idx="30502">
                  <c:v>110.51880775364</c:v>
                </c:pt>
                <c:pt idx="30503">
                  <c:v>110.70664035864</c:v>
                </c:pt>
                <c:pt idx="30504">
                  <c:v>110.86584651688</c:v>
                </c:pt>
                <c:pt idx="30505">
                  <c:v>111.46763451056</c:v>
                </c:pt>
                <c:pt idx="30506">
                  <c:v>111.67776673456</c:v>
                </c:pt>
                <c:pt idx="30507">
                  <c:v>112.39264186824</c:v>
                </c:pt>
                <c:pt idx="30508">
                  <c:v>110.97134187008</c:v>
                </c:pt>
                <c:pt idx="30509">
                  <c:v>110.60536446848</c:v>
                </c:pt>
                <c:pt idx="30510">
                  <c:v>110.96482500864</c:v>
                </c:pt>
                <c:pt idx="30511">
                  <c:v>111.45513959632</c:v>
                </c:pt>
                <c:pt idx="30512">
                  <c:v>111.848041461</c:v>
                </c:pt>
                <c:pt idx="30513">
                  <c:v>112.01705970944</c:v>
                </c:pt>
                <c:pt idx="30514">
                  <c:v>112.40918403072</c:v>
                </c:pt>
                <c:pt idx="30515">
                  <c:v>110.603925211</c:v>
                </c:pt>
                <c:pt idx="30516">
                  <c:v>110.78835316928</c:v>
                </c:pt>
                <c:pt idx="30517">
                  <c:v>111.16744376768</c:v>
                </c:pt>
                <c:pt idx="30518">
                  <c:v>111.62493538816</c:v>
                </c:pt>
                <c:pt idx="30519">
                  <c:v>111.99091278976</c:v>
                </c:pt>
                <c:pt idx="30520">
                  <c:v>112.33078300864</c:v>
                </c:pt>
                <c:pt idx="30521">
                  <c:v>110.34393500864</c:v>
                </c:pt>
                <c:pt idx="30522">
                  <c:v>110.94439504044</c:v>
                </c:pt>
                <c:pt idx="30523">
                  <c:v>111.4282665548</c:v>
                </c:pt>
                <c:pt idx="30524">
                  <c:v>111.2452921418</c:v>
                </c:pt>
                <c:pt idx="30525">
                  <c:v>111.83407100864</c:v>
                </c:pt>
                <c:pt idx="30526">
                  <c:v>112.50935394192</c:v>
                </c:pt>
                <c:pt idx="30527">
                  <c:v>110.49261164188</c:v>
                </c:pt>
                <c:pt idx="30528">
                  <c:v>110.3842257798</c:v>
                </c:pt>
                <c:pt idx="30529">
                  <c:v>110.9583081472</c:v>
                </c:pt>
                <c:pt idx="30530">
                  <c:v>111.3242855488</c:v>
                </c:pt>
                <c:pt idx="30531">
                  <c:v>111.65108230784</c:v>
                </c:pt>
                <c:pt idx="30532">
                  <c:v>112.25400156984</c:v>
                </c:pt>
                <c:pt idx="30533">
                  <c:v>112.53336203072</c:v>
                </c:pt>
                <c:pt idx="30534">
                  <c:v>110.65631743452</c:v>
                </c:pt>
                <c:pt idx="30535">
                  <c:v>110.93786591836</c:v>
                </c:pt>
                <c:pt idx="30536">
                  <c:v>111.11514992832</c:v>
                </c:pt>
                <c:pt idx="30537">
                  <c:v>111.69086479044</c:v>
                </c:pt>
                <c:pt idx="30538">
                  <c:v>111.83407100864</c:v>
                </c:pt>
                <c:pt idx="30539">
                  <c:v>112.43733454044</c:v>
                </c:pt>
                <c:pt idx="30540">
                  <c:v>111.40278718452</c:v>
                </c:pt>
                <c:pt idx="30541">
                  <c:v>110.7938271154</c:v>
                </c:pt>
                <c:pt idx="30542">
                  <c:v>111.42172517208</c:v>
                </c:pt>
                <c:pt idx="30543">
                  <c:v>112.2212803299</c:v>
                </c:pt>
                <c:pt idx="30544">
                  <c:v>114.32541877152</c:v>
                </c:pt>
                <c:pt idx="30545">
                  <c:v>118.13117658386</c:v>
                </c:pt>
                <c:pt idx="30546">
                  <c:v>121.65835902062</c:v>
                </c:pt>
                <c:pt idx="30547">
                  <c:v>123.79124591046</c:v>
                </c:pt>
                <c:pt idx="30548">
                  <c:v>129.82467012192</c:v>
                </c:pt>
                <c:pt idx="30549">
                  <c:v>136.96481435994</c:v>
                </c:pt>
                <c:pt idx="30550">
                  <c:v>138.9258090472</c:v>
                </c:pt>
                <c:pt idx="30551">
                  <c:v>139.3487541936</c:v>
                </c:pt>
                <c:pt idx="30552">
                  <c:v>139.8531034222</c:v>
                </c:pt>
                <c:pt idx="30553">
                  <c:v>137.58799018916</c:v>
                </c:pt>
                <c:pt idx="30554">
                  <c:v>137.8683472698</c:v>
                </c:pt>
                <c:pt idx="30555">
                  <c:v>138.2831816814</c:v>
                </c:pt>
                <c:pt idx="30556">
                  <c:v>138.54523926348</c:v>
                </c:pt>
                <c:pt idx="30557">
                  <c:v>139.1453923552</c:v>
                </c:pt>
                <c:pt idx="30558">
                  <c:v>139.2599296081</c:v>
                </c:pt>
                <c:pt idx="30559">
                  <c:v>139.65789060356</c:v>
                </c:pt>
                <c:pt idx="30560">
                  <c:v>136.91630968862</c:v>
                </c:pt>
                <c:pt idx="30561">
                  <c:v>137.5787555058</c:v>
                </c:pt>
                <c:pt idx="30562">
                  <c:v>138.08229295098</c:v>
                </c:pt>
                <c:pt idx="30563">
                  <c:v>138.7793707195</c:v>
                </c:pt>
                <c:pt idx="30564">
                  <c:v>138.80582111858</c:v>
                </c:pt>
                <c:pt idx="30565">
                  <c:v>139.31673175574</c:v>
                </c:pt>
                <c:pt idx="30566">
                  <c:v>137.30959331796</c:v>
                </c:pt>
                <c:pt idx="30567">
                  <c:v>137.56250917654</c:v>
                </c:pt>
                <c:pt idx="30568">
                  <c:v>137.7434701642999</c:v>
                </c:pt>
                <c:pt idx="30569">
                  <c:v>137.75426446432</c:v>
                </c:pt>
                <c:pt idx="30570">
                  <c:v>138.39291858798</c:v>
                </c:pt>
                <c:pt idx="30571">
                  <c:v>138.59508913362</c:v>
                </c:pt>
                <c:pt idx="30572">
                  <c:v>138.58464482044</c:v>
                </c:pt>
                <c:pt idx="30573">
                  <c:v>139.41167956954</c:v>
                </c:pt>
                <c:pt idx="30574">
                  <c:v>137.03260522196</c:v>
                </c:pt>
                <c:pt idx="30575">
                  <c:v>137.42128728286</c:v>
                </c:pt>
                <c:pt idx="30576">
                  <c:v>137.4640699852</c:v>
                </c:pt>
                <c:pt idx="30577">
                  <c:v>137.8515225038</c:v>
                </c:pt>
                <c:pt idx="30578">
                  <c:v>138.2067282141</c:v>
                </c:pt>
                <c:pt idx="30579">
                  <c:v>138.8619114841</c:v>
                </c:pt>
                <c:pt idx="30580">
                  <c:v>139.3227551716</c:v>
                </c:pt>
                <c:pt idx="30581">
                  <c:v>136.94354558318</c:v>
                </c:pt>
                <c:pt idx="30582">
                  <c:v>137.05899266528</c:v>
                </c:pt>
                <c:pt idx="30583">
                  <c:v>137.2138013771</c:v>
                </c:pt>
                <c:pt idx="30584">
                  <c:v>137.6335988678</c:v>
                </c:pt>
                <c:pt idx="30585">
                  <c:v>138.22321900072</c:v>
                </c:pt>
                <c:pt idx="30586">
                  <c:v>138.87878347196</c:v>
                </c:pt>
                <c:pt idx="30587">
                  <c:v>139.32413089728</c:v>
                </c:pt>
                <c:pt idx="30588">
                  <c:v>136.63049406006</c:v>
                </c:pt>
                <c:pt idx="30589">
                  <c:v>137.00236419296</c:v>
                </c:pt>
                <c:pt idx="30590">
                  <c:v>137.43897364708</c:v>
                </c:pt>
                <c:pt idx="30591">
                  <c:v>137.6658456761</c:v>
                </c:pt>
                <c:pt idx="30592">
                  <c:v>138.30403254976</c:v>
                </c:pt>
                <c:pt idx="30593">
                  <c:v>138.9273748835001</c:v>
                </c:pt>
                <c:pt idx="30594">
                  <c:v>138.7891596273</c:v>
                </c:pt>
                <c:pt idx="30595">
                  <c:v>138.86258633478</c:v>
                </c:pt>
                <c:pt idx="30596">
                  <c:v>136.34749916844</c:v>
                </c:pt>
                <c:pt idx="30597">
                  <c:v>136.94354558318</c:v>
                </c:pt>
                <c:pt idx="30598">
                  <c:v>137.5893883518</c:v>
                </c:pt>
                <c:pt idx="30599">
                  <c:v>137.59258820958</c:v>
                </c:pt>
                <c:pt idx="30600">
                  <c:v>137.7869307234</c:v>
                </c:pt>
                <c:pt idx="30601">
                  <c:v>138.1421364337</c:v>
                </c:pt>
                <c:pt idx="30602">
                  <c:v>138.82956640182</c:v>
                </c:pt>
                <c:pt idx="30603">
                  <c:v>136.0997894928</c:v>
                </c:pt>
                <c:pt idx="30604">
                  <c:v>136.4711431482</c:v>
                </c:pt>
                <c:pt idx="30605">
                  <c:v>136.7791237685599</c:v>
                </c:pt>
                <c:pt idx="30606">
                  <c:v>137.70466333638</c:v>
                </c:pt>
                <c:pt idx="30607">
                  <c:v>137.82706547778</c:v>
                </c:pt>
                <c:pt idx="30608">
                  <c:v>137.73829151264</c:v>
                </c:pt>
                <c:pt idx="30609">
                  <c:v>138.2793694260999</c:v>
                </c:pt>
                <c:pt idx="30610">
                  <c:v>137.8434730722</c:v>
                </c:pt>
                <c:pt idx="30611">
                  <c:v>136.3394374762</c:v>
                </c:pt>
                <c:pt idx="30612">
                  <c:v>136.5599323053</c:v>
                </c:pt>
                <c:pt idx="30613">
                  <c:v>137.14791706322</c:v>
                </c:pt>
                <c:pt idx="30614">
                  <c:v>137.4874912705</c:v>
                </c:pt>
                <c:pt idx="30615">
                  <c:v>138.10954253446</c:v>
                </c:pt>
                <c:pt idx="30616">
                  <c:v>138.35255017318</c:v>
                </c:pt>
                <c:pt idx="30617">
                  <c:v>138.85446315048</c:v>
                </c:pt>
                <c:pt idx="30618">
                  <c:v>136.07261512572</c:v>
                </c:pt>
                <c:pt idx="30619">
                  <c:v>136.70871170978</c:v>
                </c:pt>
                <c:pt idx="30620">
                  <c:v>137.11359090786</c:v>
                </c:pt>
                <c:pt idx="30621">
                  <c:v>137.77591363074</c:v>
                </c:pt>
                <c:pt idx="30622">
                  <c:v>138.15705040214</c:v>
                </c:pt>
                <c:pt idx="30623">
                  <c:v>138.19893561068</c:v>
                </c:pt>
                <c:pt idx="30624">
                  <c:v>138.61126167476</c:v>
                </c:pt>
                <c:pt idx="30625">
                  <c:v>135.8656688298</c:v>
                </c:pt>
                <c:pt idx="30626">
                  <c:v>136.86764448896</c:v>
                </c:pt>
                <c:pt idx="30627">
                  <c:v>124.14057441968</c:v>
                </c:pt>
                <c:pt idx="30628">
                  <c:v>121.25211812582</c:v>
                </c:pt>
                <c:pt idx="30629">
                  <c:v>127.43173502001</c:v>
                </c:pt>
                <c:pt idx="30630">
                  <c:v>126.9133003866</c:v>
                </c:pt>
                <c:pt idx="30631">
                  <c:v>125.20021747176</c:v>
                </c:pt>
                <c:pt idx="30632">
                  <c:v>126.21274299588</c:v>
                </c:pt>
                <c:pt idx="30633">
                  <c:v>127.39690284412</c:v>
                </c:pt>
                <c:pt idx="30634">
                  <c:v>126.96112752512</c:v>
                </c:pt>
                <c:pt idx="30635">
                  <c:v>127.21865864106</c:v>
                </c:pt>
                <c:pt idx="30636">
                  <c:v>128.47074722396</c:v>
                </c:pt>
                <c:pt idx="30637">
                  <c:v>128.37435111997</c:v>
                </c:pt>
                <c:pt idx="30638">
                  <c:v>135.9600356114</c:v>
                </c:pt>
                <c:pt idx="30639">
                  <c:v>136.97568437495</c:v>
                </c:pt>
                <c:pt idx="30640">
                  <c:v>138.26856869266</c:v>
                </c:pt>
                <c:pt idx="30641">
                  <c:v>135.46984700961</c:v>
                </c:pt>
                <c:pt idx="30642">
                  <c:v>108.04400727015</c:v>
                </c:pt>
                <c:pt idx="30653">
                  <c:v>100.75387848087</c:v>
                </c:pt>
                <c:pt idx="30654">
                  <c:v>117.6510882731</c:v>
                </c:pt>
                <c:pt idx="30655">
                  <c:v>123.38886369897</c:v>
                </c:pt>
                <c:pt idx="30656">
                  <c:v>134.45701487919</c:v>
                </c:pt>
                <c:pt idx="30657">
                  <c:v>134.22239458904</c:v>
                </c:pt>
                <c:pt idx="30658">
                  <c:v>132.43638040894</c:v>
                </c:pt>
                <c:pt idx="30659">
                  <c:v>127.93575085626</c:v>
                </c:pt>
                <c:pt idx="30660">
                  <c:v>98.65352323613995</c:v>
                </c:pt>
                <c:pt idx="30736">
                  <c:v>108.4932360676</c:v>
                </c:pt>
                <c:pt idx="30737">
                  <c:v>123.60331723973</c:v>
                </c:pt>
                <c:pt idx="30738">
                  <c:v>134.55257438337</c:v>
                </c:pt>
                <c:pt idx="30739">
                  <c:v>135.4313642677</c:v>
                </c:pt>
                <c:pt idx="30740">
                  <c:v>135.87863744019</c:v>
                </c:pt>
                <c:pt idx="30741">
                  <c:v>136.37378938242</c:v>
                </c:pt>
                <c:pt idx="30742">
                  <c:v>136.44749901945</c:v>
                </c:pt>
                <c:pt idx="30743">
                  <c:v>134.584042122</c:v>
                </c:pt>
                <c:pt idx="30744">
                  <c:v>134.59290598171</c:v>
                </c:pt>
                <c:pt idx="30745">
                  <c:v>134.9198324474</c:v>
                </c:pt>
                <c:pt idx="30746">
                  <c:v>136.0086297152</c:v>
                </c:pt>
                <c:pt idx="30747">
                  <c:v>136.47325637649</c:v>
                </c:pt>
                <c:pt idx="30748">
                  <c:v>136.32586205409</c:v>
                </c:pt>
                <c:pt idx="30749">
                  <c:v>137.1276635937</c:v>
                </c:pt>
                <c:pt idx="30750">
                  <c:v>134.97518974533</c:v>
                </c:pt>
                <c:pt idx="30751">
                  <c:v>135.53596621576</c:v>
                </c:pt>
                <c:pt idx="30752">
                  <c:v>136.02460597528</c:v>
                </c:pt>
                <c:pt idx="30753">
                  <c:v>136.33576675565</c:v>
                </c:pt>
                <c:pt idx="30754">
                  <c:v>136.66926840257</c:v>
                </c:pt>
                <c:pt idx="30755">
                  <c:v>134.25736323727</c:v>
                </c:pt>
                <c:pt idx="30756">
                  <c:v>134.95195341475</c:v>
                </c:pt>
                <c:pt idx="30757">
                  <c:v>135.06339306803</c:v>
                </c:pt>
                <c:pt idx="30758">
                  <c:v>134.92274688215</c:v>
                </c:pt>
                <c:pt idx="30759">
                  <c:v>135.220976177</c:v>
                </c:pt>
                <c:pt idx="30760">
                  <c:v>136.23251433958</c:v>
                </c:pt>
                <c:pt idx="30761">
                  <c:v>136.44345537641</c:v>
                </c:pt>
                <c:pt idx="30762">
                  <c:v>133.58047681666</c:v>
                </c:pt>
                <c:pt idx="30763">
                  <c:v>135.07198214311</c:v>
                </c:pt>
                <c:pt idx="30764">
                  <c:v>135.64789665325</c:v>
                </c:pt>
                <c:pt idx="30765">
                  <c:v>135.8067221684</c:v>
                </c:pt>
                <c:pt idx="30766">
                  <c:v>135.81053247639</c:v>
                </c:pt>
                <c:pt idx="30767">
                  <c:v>137.15419575429</c:v>
                </c:pt>
                <c:pt idx="30768">
                  <c:v>137.55477125093</c:v>
                </c:pt>
                <c:pt idx="30769">
                  <c:v>135.03125277994</c:v>
                </c:pt>
                <c:pt idx="30770">
                  <c:v>135.49587944123</c:v>
                </c:pt>
                <c:pt idx="30771">
                  <c:v>135.7358743834</c:v>
                </c:pt>
                <c:pt idx="30772">
                  <c:v>136.27296862817</c:v>
                </c:pt>
                <c:pt idx="30773">
                  <c:v>136.72960715942</c:v>
                </c:pt>
                <c:pt idx="30774">
                  <c:v>137.46900565399</c:v>
                </c:pt>
                <c:pt idx="30775">
                  <c:v>134.57601761925</c:v>
                </c:pt>
                <c:pt idx="30776">
                  <c:v>135.0319552755</c:v>
                </c:pt>
                <c:pt idx="30777">
                  <c:v>135.03149070789</c:v>
                </c:pt>
                <c:pt idx="30778">
                  <c:v>135.25319885348</c:v>
                </c:pt>
                <c:pt idx="30779">
                  <c:v>135.69909479725</c:v>
                </c:pt>
                <c:pt idx="30780">
                  <c:v>135.27227032181</c:v>
                </c:pt>
                <c:pt idx="30781">
                  <c:v>134.63736348612</c:v>
                </c:pt>
                <c:pt idx="30782">
                  <c:v>130.89123023126</c:v>
                </c:pt>
                <c:pt idx="30783">
                  <c:v>128.40484809336</c:v>
                </c:pt>
                <c:pt idx="30784">
                  <c:v>124.18980835282</c:v>
                </c:pt>
                <c:pt idx="30785">
                  <c:v>119.14170762948</c:v>
                </c:pt>
                <c:pt idx="30786">
                  <c:v>115.18883372079</c:v>
                </c:pt>
                <c:pt idx="30787">
                  <c:v>112.68882062112</c:v>
                </c:pt>
                <c:pt idx="30788">
                  <c:v>111.42056371488</c:v>
                </c:pt>
                <c:pt idx="30789">
                  <c:v>108.9303499372</c:v>
                </c:pt>
                <c:pt idx="30790">
                  <c:v>109.3116045708</c:v>
                </c:pt>
                <c:pt idx="30791">
                  <c:v>109.47765970664</c:v>
                </c:pt>
                <c:pt idx="30792">
                  <c:v>109.70025325248</c:v>
                </c:pt>
                <c:pt idx="30793">
                  <c:v>110.5393277824</c:v>
                </c:pt>
                <c:pt idx="30794">
                  <c:v>110.74822085628</c:v>
                </c:pt>
                <c:pt idx="30795">
                  <c:v>108.8915722864</c:v>
                </c:pt>
                <c:pt idx="30796">
                  <c:v>109.2405318552</c:v>
                </c:pt>
                <c:pt idx="30797">
                  <c:v>109.6928592044</c:v>
                </c:pt>
                <c:pt idx="30798">
                  <c:v>109.922695307</c:v>
                </c:pt>
                <c:pt idx="30799">
                  <c:v>110.30965550652</c:v>
                </c:pt>
                <c:pt idx="30800">
                  <c:v>109.81739065232</c:v>
                </c:pt>
                <c:pt idx="30801">
                  <c:v>109.20238064048</c:v>
                </c:pt>
                <c:pt idx="30802">
                  <c:v>109.3761947004</c:v>
                </c:pt>
                <c:pt idx="30803">
                  <c:v>110.01810340516</c:v>
                </c:pt>
                <c:pt idx="30804">
                  <c:v>110.64868474464</c:v>
                </c:pt>
                <c:pt idx="30805">
                  <c:v>111.10920133648</c:v>
                </c:pt>
                <c:pt idx="30806">
                  <c:v>108.52959153236</c:v>
                </c:pt>
                <c:pt idx="30807">
                  <c:v>109.33184607372</c:v>
                </c:pt>
                <c:pt idx="30808">
                  <c:v>109.86383069872</c:v>
                </c:pt>
                <c:pt idx="30809">
                  <c:v>110.181660896</c:v>
                </c:pt>
                <c:pt idx="30810">
                  <c:v>110.31592507372</c:v>
                </c:pt>
                <c:pt idx="30811">
                  <c:v>110.88866448784</c:v>
                </c:pt>
                <c:pt idx="30812">
                  <c:v>110.98923192552</c:v>
                </c:pt>
                <c:pt idx="30813">
                  <c:v>108.94986596908</c:v>
                </c:pt>
                <c:pt idx="30814">
                  <c:v>109.49410019872</c:v>
                </c:pt>
                <c:pt idx="30815">
                  <c:v>109.84434836624</c:v>
                </c:pt>
                <c:pt idx="30816">
                  <c:v>109.94689544872</c:v>
                </c:pt>
                <c:pt idx="30817">
                  <c:v>110.3353311116</c:v>
                </c:pt>
                <c:pt idx="30818">
                  <c:v>110.921121896</c:v>
                </c:pt>
                <c:pt idx="30819">
                  <c:v>111.08325118512</c:v>
                </c:pt>
                <c:pt idx="30820">
                  <c:v>111.35568833648</c:v>
                </c:pt>
                <c:pt idx="30821">
                  <c:v>109.6162357996</c:v>
                </c:pt>
                <c:pt idx="30822">
                  <c:v>109.52651816896</c:v>
                </c:pt>
                <c:pt idx="30823">
                  <c:v>109.5455093062</c:v>
                </c:pt>
                <c:pt idx="30824">
                  <c:v>110.09734262304</c:v>
                </c:pt>
                <c:pt idx="30825">
                  <c:v>110.55948160368</c:v>
                </c:pt>
                <c:pt idx="30826">
                  <c:v>110.63570966896</c:v>
                </c:pt>
                <c:pt idx="30827">
                  <c:v>110.7043607366</c:v>
                </c:pt>
                <c:pt idx="30828">
                  <c:v>111.27137006352</c:v>
                </c:pt>
                <c:pt idx="30829">
                  <c:v>109.43518780696</c:v>
                </c:pt>
                <c:pt idx="30830">
                  <c:v>109.44866771488</c:v>
                </c:pt>
                <c:pt idx="30831">
                  <c:v>110.07849833648</c:v>
                </c:pt>
                <c:pt idx="30832">
                  <c:v>110.19556982088</c:v>
                </c:pt>
                <c:pt idx="30833">
                  <c:v>110.69705208648</c:v>
                </c:pt>
                <c:pt idx="30834">
                  <c:v>110.87143421228</c:v>
                </c:pt>
                <c:pt idx="30835">
                  <c:v>111.19634697992</c:v>
                </c:pt>
                <c:pt idx="30836">
                  <c:v>111.84298971216</c:v>
                </c:pt>
                <c:pt idx="30837">
                  <c:v>109.51970542948</c:v>
                </c:pt>
                <c:pt idx="30838">
                  <c:v>109.87709762008</c:v>
                </c:pt>
                <c:pt idx="30839">
                  <c:v>110.2085694926</c:v>
                </c:pt>
                <c:pt idx="30840">
                  <c:v>110.8129159332</c:v>
                </c:pt>
                <c:pt idx="30841">
                  <c:v>111.23534599508</c:v>
                </c:pt>
                <c:pt idx="30842">
                  <c:v>111.59929729056</c:v>
                </c:pt>
                <c:pt idx="30843">
                  <c:v>112.3085960616</c:v>
                </c:pt>
                <c:pt idx="30844">
                  <c:v>110.2994279962</c:v>
                </c:pt>
                <c:pt idx="30845">
                  <c:v>110.2085694926</c:v>
                </c:pt>
                <c:pt idx="30846">
                  <c:v>110.80773856872</c:v>
                </c:pt>
                <c:pt idx="30847">
                  <c:v>111.3692365168</c:v>
                </c:pt>
                <c:pt idx="30848">
                  <c:v>111.49790599768</c:v>
                </c:pt>
                <c:pt idx="30849">
                  <c:v>111.87553058784</c:v>
                </c:pt>
                <c:pt idx="30850">
                  <c:v>112.00220808852</c:v>
                </c:pt>
                <c:pt idx="30851">
                  <c:v>110.3255257238</c:v>
                </c:pt>
                <c:pt idx="30852">
                  <c:v>110.46265485424</c:v>
                </c:pt>
                <c:pt idx="30853">
                  <c:v>110.83378710424</c:v>
                </c:pt>
                <c:pt idx="30854">
                  <c:v>111.15931462336</c:v>
                </c:pt>
                <c:pt idx="30855">
                  <c:v>111.30258156872</c:v>
                </c:pt>
                <c:pt idx="30856">
                  <c:v>111.62810908784</c:v>
                </c:pt>
                <c:pt idx="30857">
                  <c:v>111.75525383852</c:v>
                </c:pt>
                <c:pt idx="30858">
                  <c:v>112.03468751148</c:v>
                </c:pt>
                <c:pt idx="30859">
                  <c:v>110.15011201544</c:v>
                </c:pt>
                <c:pt idx="30860">
                  <c:v>110.6321145298</c:v>
                </c:pt>
                <c:pt idx="30861">
                  <c:v>110.65148694304</c:v>
                </c:pt>
                <c:pt idx="30862">
                  <c:v>111.0039476548</c:v>
                </c:pt>
                <c:pt idx="30863">
                  <c:v>110.80643585368</c:v>
                </c:pt>
                <c:pt idx="30864">
                  <c:v>111.3351224444</c:v>
                </c:pt>
                <c:pt idx="30865">
                  <c:v>111.65415762336</c:v>
                </c:pt>
                <c:pt idx="30866">
                  <c:v>111.9536761944</c:v>
                </c:pt>
                <c:pt idx="30867">
                  <c:v>109.87014963976</c:v>
                </c:pt>
                <c:pt idx="30868">
                  <c:v>110.19571674632</c:v>
                </c:pt>
                <c:pt idx="30869">
                  <c:v>110.54729280096</c:v>
                </c:pt>
                <c:pt idx="30870">
                  <c:v>110.64395971352</c:v>
                </c:pt>
                <c:pt idx="30871">
                  <c:v>111.421431972</c:v>
                </c:pt>
                <c:pt idx="30872">
                  <c:v>111.589075872</c:v>
                </c:pt>
                <c:pt idx="30873">
                  <c:v>109.36370936884</c:v>
                </c:pt>
                <c:pt idx="30874">
                  <c:v>109.69514172868</c:v>
                </c:pt>
                <c:pt idx="30875">
                  <c:v>110.5473167462</c:v>
                </c:pt>
                <c:pt idx="30876">
                  <c:v>110.69705208648</c:v>
                </c:pt>
                <c:pt idx="30877">
                  <c:v>111.07467667664</c:v>
                </c:pt>
                <c:pt idx="30878">
                  <c:v>111.31560583648</c:v>
                </c:pt>
                <c:pt idx="30879">
                  <c:v>111.8650140168</c:v>
                </c:pt>
                <c:pt idx="30880">
                  <c:v>109.77897976544</c:v>
                </c:pt>
                <c:pt idx="30881">
                  <c:v>110.24128188976</c:v>
                </c:pt>
                <c:pt idx="30882">
                  <c:v>110.9126056082</c:v>
                </c:pt>
                <c:pt idx="30883">
                  <c:v>111.19189508648</c:v>
                </c:pt>
                <c:pt idx="30884">
                  <c:v>111.6476652832</c:v>
                </c:pt>
                <c:pt idx="30885">
                  <c:v>109.9145460074</c:v>
                </c:pt>
                <c:pt idx="30886">
                  <c:v>110.07849833648</c:v>
                </c:pt>
                <c:pt idx="30887">
                  <c:v>110.57983367664</c:v>
                </c:pt>
                <c:pt idx="30888">
                  <c:v>111.04862814112</c:v>
                </c:pt>
                <c:pt idx="30889">
                  <c:v>111.4588331944</c:v>
                </c:pt>
                <c:pt idx="30890">
                  <c:v>112.0476584478</c:v>
                </c:pt>
                <c:pt idx="30891">
                  <c:v>109.77248742528</c:v>
                </c:pt>
                <c:pt idx="30892">
                  <c:v>110.3450791884</c:v>
                </c:pt>
                <c:pt idx="30893">
                  <c:v>110.7299611772</c:v>
                </c:pt>
                <c:pt idx="30894">
                  <c:v>111.1474454944</c:v>
                </c:pt>
                <c:pt idx="30895">
                  <c:v>111.72948332992</c:v>
                </c:pt>
                <c:pt idx="30896">
                  <c:v>111.9433071996</c:v>
                </c:pt>
                <c:pt idx="30897">
                  <c:v>109.9145460074</c:v>
                </c:pt>
                <c:pt idx="30898">
                  <c:v>110.50077678976</c:v>
                </c:pt>
                <c:pt idx="30899">
                  <c:v>81.12525751355963</c:v>
                </c:pt>
                <c:pt idx="30947">
                  <c:v>96.54070589824</c:v>
                </c:pt>
                <c:pt idx="30948">
                  <c:v>109.8427970876</c:v>
                </c:pt>
                <c:pt idx="30949">
                  <c:v>110.57772909924</c:v>
                </c:pt>
                <c:pt idx="30950">
                  <c:v>110.4038189066</c:v>
                </c:pt>
                <c:pt idx="30951">
                  <c:v>111.0105622496</c:v>
                </c:pt>
                <c:pt idx="30952">
                  <c:v>111.35694932992</c:v>
                </c:pt>
                <c:pt idx="30953">
                  <c:v>111.93968804044</c:v>
                </c:pt>
                <c:pt idx="30954">
                  <c:v>112.10857392832</c:v>
                </c:pt>
                <c:pt idx="30955">
                  <c:v>110.07598868736</c:v>
                </c:pt>
                <c:pt idx="30956">
                  <c:v>110.63665044484</c:v>
                </c:pt>
                <c:pt idx="30957">
                  <c:v>110.74261592832</c:v>
                </c:pt>
                <c:pt idx="30958">
                  <c:v>111.33072797132</c:v>
                </c:pt>
                <c:pt idx="30959">
                  <c:v>111.46153700864</c:v>
                </c:pt>
                <c:pt idx="30960">
                  <c:v>111.5714740746</c:v>
                </c:pt>
                <c:pt idx="30961">
                  <c:v>111.8715582798</c:v>
                </c:pt>
                <c:pt idx="30962">
                  <c:v>110.15867093452</c:v>
                </c:pt>
                <c:pt idx="30963">
                  <c:v>110.31127122752</c:v>
                </c:pt>
                <c:pt idx="30964">
                  <c:v>110.75568938816</c:v>
                </c:pt>
                <c:pt idx="30965">
                  <c:v>111.38312019484</c:v>
                </c:pt>
                <c:pt idx="30966">
                  <c:v>54.30894303762</c:v>
                </c:pt>
                <c:pt idx="31199">
                  <c:v>89.8755860855598</c:v>
                </c:pt>
                <c:pt idx="31200">
                  <c:v>85.02999806400001</c:v>
                </c:pt>
                <c:pt idx="31252">
                  <c:v>89.02688466160002</c:v>
                </c:pt>
                <c:pt idx="31253">
                  <c:v>109.3036929608</c:v>
                </c:pt>
                <c:pt idx="31254">
                  <c:v>111.45234085424</c:v>
                </c:pt>
                <c:pt idx="31255">
                  <c:v>111.79742456872</c:v>
                </c:pt>
                <c:pt idx="31256">
                  <c:v>109.69434181872</c:v>
                </c:pt>
                <c:pt idx="31257">
                  <c:v>110.01990892528</c:v>
                </c:pt>
                <c:pt idx="31258">
                  <c:v>109.83137329056</c:v>
                </c:pt>
                <c:pt idx="31259">
                  <c:v>110.3840057918</c:v>
                </c:pt>
                <c:pt idx="31260">
                  <c:v>110.70243847992</c:v>
                </c:pt>
                <c:pt idx="31261">
                  <c:v>111.26350876544</c:v>
                </c:pt>
                <c:pt idx="31262">
                  <c:v>111.60206055232</c:v>
                </c:pt>
                <c:pt idx="31263">
                  <c:v>109.38322863276</c:v>
                </c:pt>
                <c:pt idx="31264">
                  <c:v>109.52005035008</c:v>
                </c:pt>
                <c:pt idx="31265">
                  <c:v>109.88978085008</c:v>
                </c:pt>
                <c:pt idx="31266">
                  <c:v>110.21407886624</c:v>
                </c:pt>
                <c:pt idx="31267">
                  <c:v>110.57734154736</c:v>
                </c:pt>
                <c:pt idx="31268">
                  <c:v>110.74966773376</c:v>
                </c:pt>
                <c:pt idx="31269">
                  <c:v>111.17049927732</c:v>
                </c:pt>
                <c:pt idx="31270">
                  <c:v>109.21515579056</c:v>
                </c:pt>
                <c:pt idx="31271">
                  <c:v>109.64976166896</c:v>
                </c:pt>
                <c:pt idx="31272">
                  <c:v>109.86273701264</c:v>
                </c:pt>
                <c:pt idx="31273">
                  <c:v>110.51246616896</c:v>
                </c:pt>
                <c:pt idx="31274">
                  <c:v>110.90163956352</c:v>
                </c:pt>
                <c:pt idx="31275">
                  <c:v>111.08634084124</c:v>
                </c:pt>
                <c:pt idx="31276">
                  <c:v>109.0337177176</c:v>
                </c:pt>
                <c:pt idx="31277">
                  <c:v>109.7202817366</c:v>
                </c:pt>
                <c:pt idx="31278">
                  <c:v>109.9836326528</c:v>
                </c:pt>
                <c:pt idx="31279">
                  <c:v>110.63315278016</c:v>
                </c:pt>
                <c:pt idx="31280">
                  <c:v>111.05398432372</c:v>
                </c:pt>
                <c:pt idx="31281">
                  <c:v>108.72950266908</c:v>
                </c:pt>
                <c:pt idx="31282">
                  <c:v>109.3180478684</c:v>
                </c:pt>
                <c:pt idx="31283">
                  <c:v>109.90158845156</c:v>
                </c:pt>
                <c:pt idx="31284">
                  <c:v>110.0611879544</c:v>
                </c:pt>
                <c:pt idx="31285">
                  <c:v>110.4424032996</c:v>
                </c:pt>
                <c:pt idx="31286">
                  <c:v>110.8430664028</c:v>
                </c:pt>
                <c:pt idx="31287">
                  <c:v>108.8269428684</c:v>
                </c:pt>
                <c:pt idx="31288">
                  <c:v>109.01329178176</c:v>
                </c:pt>
                <c:pt idx="31289">
                  <c:v>109.31641321896</c:v>
                </c:pt>
                <c:pt idx="31290">
                  <c:v>109.69051134456</c:v>
                </c:pt>
                <c:pt idx="31291">
                  <c:v>110.08390258104</c:v>
                </c:pt>
                <c:pt idx="31292">
                  <c:v>110.50960585688</c:v>
                </c:pt>
                <c:pt idx="31293">
                  <c:v>110.67226733728</c:v>
                </c:pt>
                <c:pt idx="31294">
                  <c:v>108.74240395664</c:v>
                </c:pt>
                <c:pt idx="31295">
                  <c:v>108.86338572032</c:v>
                </c:pt>
                <c:pt idx="31296">
                  <c:v>109.34868604468</c:v>
                </c:pt>
                <c:pt idx="31297">
                  <c:v>109.48138863552</c:v>
                </c:pt>
                <c:pt idx="31298">
                  <c:v>109.80322764576</c:v>
                </c:pt>
                <c:pt idx="31299">
                  <c:v>110.29675421896</c:v>
                </c:pt>
                <c:pt idx="31300">
                  <c:v>110.48557487968</c:v>
                </c:pt>
                <c:pt idx="31301">
                  <c:v>108.6327626192</c:v>
                </c:pt>
                <c:pt idx="31302">
                  <c:v>108.94878534396</c:v>
                </c:pt>
                <c:pt idx="31303">
                  <c:v>109.0951270288</c:v>
                </c:pt>
                <c:pt idx="31304">
                  <c:v>109.4105864016</c:v>
                </c:pt>
                <c:pt idx="31305">
                  <c:v>109.7066720288</c:v>
                </c:pt>
                <c:pt idx="31306">
                  <c:v>109.98992010336</c:v>
                </c:pt>
                <c:pt idx="31307">
                  <c:v>110.5869743686</c:v>
                </c:pt>
                <c:pt idx="31308">
                  <c:v>108.367730944</c:v>
                </c:pt>
                <c:pt idx="31309">
                  <c:v>108.43699691264</c:v>
                </c:pt>
                <c:pt idx="31310">
                  <c:v>109.03078271008</c:v>
                </c:pt>
                <c:pt idx="31311">
                  <c:v>109.1951533536</c:v>
                </c:pt>
                <c:pt idx="31312">
                  <c:v>109.7710554864</c:v>
                </c:pt>
                <c:pt idx="31313">
                  <c:v>110.7626182134</c:v>
                </c:pt>
                <c:pt idx="31314">
                  <c:v>118.47744715422</c:v>
                </c:pt>
                <c:pt idx="31315">
                  <c:v>135.19840696984</c:v>
                </c:pt>
                <c:pt idx="31316">
                  <c:v>134.82412536698</c:v>
                </c:pt>
                <c:pt idx="31317">
                  <c:v>135.30360661741</c:v>
                </c:pt>
                <c:pt idx="31318">
                  <c:v>135.78278278353</c:v>
                </c:pt>
                <c:pt idx="31319">
                  <c:v>135.67237812898</c:v>
                </c:pt>
                <c:pt idx="31320">
                  <c:v>136.67417135212</c:v>
                </c:pt>
                <c:pt idx="31321">
                  <c:v>134.23407715588</c:v>
                </c:pt>
                <c:pt idx="31322">
                  <c:v>134.0893527132</c:v>
                </c:pt>
                <c:pt idx="31323">
                  <c:v>135.07006734167</c:v>
                </c:pt>
                <c:pt idx="31324">
                  <c:v>135.17678515335</c:v>
                </c:pt>
                <c:pt idx="31325">
                  <c:v>135.56173901188</c:v>
                </c:pt>
                <c:pt idx="31326">
                  <c:v>135.4745727267697</c:v>
                </c:pt>
                <c:pt idx="31327">
                  <c:v>133.49980059655</c:v>
                </c:pt>
                <c:pt idx="31328">
                  <c:v>133.98248852754</c:v>
                </c:pt>
                <c:pt idx="31329">
                  <c:v>134.38603545918</c:v>
                </c:pt>
                <c:pt idx="31330">
                  <c:v>135.35138820525</c:v>
                </c:pt>
                <c:pt idx="31331">
                  <c:v>135.9149149706</c:v>
                </c:pt>
                <c:pt idx="31332">
                  <c:v>133.6448339981499</c:v>
                </c:pt>
                <c:pt idx="31333">
                  <c:v>134.04806201882</c:v>
                </c:pt>
                <c:pt idx="31334">
                  <c:v>134.1298451264</c:v>
                </c:pt>
                <c:pt idx="31335">
                  <c:v>134.84500514538</c:v>
                </c:pt>
                <c:pt idx="31336">
                  <c:v>135.43844236543</c:v>
                </c:pt>
                <c:pt idx="31337">
                  <c:v>133.1358482196</c:v>
                </c:pt>
                <c:pt idx="31338">
                  <c:v>133.66597264017</c:v>
                </c:pt>
                <c:pt idx="31339">
                  <c:v>134.42843275108</c:v>
                </c:pt>
                <c:pt idx="31340">
                  <c:v>134.58805356693</c:v>
                </c:pt>
                <c:pt idx="31341">
                  <c:v>134.35285021217</c:v>
                </c:pt>
                <c:pt idx="31342">
                  <c:v>134.7001843648</c:v>
                </c:pt>
                <c:pt idx="31343">
                  <c:v>132.76721639225</c:v>
                </c:pt>
                <c:pt idx="31344">
                  <c:v>133.20039088675</c:v>
                </c:pt>
                <c:pt idx="31396">
                  <c:v>105.84393074343</c:v>
                </c:pt>
                <c:pt idx="31397">
                  <c:v>128.99410040355</c:v>
                </c:pt>
                <c:pt idx="31398">
                  <c:v>131.4572985707001</c:v>
                </c:pt>
                <c:pt idx="31399">
                  <c:v>132.53324594018</c:v>
                </c:pt>
                <c:pt idx="31400">
                  <c:v>132.63467743291</c:v>
                </c:pt>
                <c:pt idx="31401">
                  <c:v>132.89515271355</c:v>
                </c:pt>
                <c:pt idx="31402">
                  <c:v>133.17758650269</c:v>
                </c:pt>
                <c:pt idx="31403">
                  <c:v>133.8719508936</c:v>
                </c:pt>
                <c:pt idx="31404">
                  <c:v>131.5432952002</c:v>
                </c:pt>
                <c:pt idx="31405">
                  <c:v>132.0434059859</c:v>
                </c:pt>
                <c:pt idx="31406">
                  <c:v>132.7442696260399</c:v>
                </c:pt>
                <c:pt idx="31407">
                  <c:v>133.17469141799</c:v>
                </c:pt>
                <c:pt idx="31408">
                  <c:v>133.44999726565</c:v>
                </c:pt>
                <c:pt idx="31409">
                  <c:v>134.42650709268</c:v>
                </c:pt>
                <c:pt idx="31410">
                  <c:v>131.98857524071</c:v>
                </c:pt>
                <c:pt idx="31411">
                  <c:v>132.47462691177</c:v>
                </c:pt>
                <c:pt idx="31412">
                  <c:v>132.93713381665</c:v>
                </c:pt>
                <c:pt idx="31413">
                  <c:v>133.39177657898</c:v>
                </c:pt>
                <c:pt idx="31414">
                  <c:v>134.11135796775</c:v>
                </c:pt>
                <c:pt idx="31415">
                  <c:v>134.73942354586</c:v>
                </c:pt>
                <c:pt idx="31416">
                  <c:v>132.16106210064</c:v>
                </c:pt>
                <c:pt idx="31417">
                  <c:v>133.13395683311</c:v>
                </c:pt>
                <c:pt idx="31418">
                  <c:v>133.76019974208</c:v>
                </c:pt>
                <c:pt idx="31419">
                  <c:v>133.8719508936</c:v>
                </c:pt>
                <c:pt idx="31420">
                  <c:v>134.67743213308</c:v>
                </c:pt>
                <c:pt idx="31421">
                  <c:v>132.29814421979</c:v>
                </c:pt>
                <c:pt idx="31422">
                  <c:v>132.96063092136</c:v>
                </c:pt>
                <c:pt idx="31423">
                  <c:v>133.50154094439</c:v>
                </c:pt>
                <c:pt idx="31424">
                  <c:v>134.07207105046</c:v>
                </c:pt>
                <c:pt idx="31425">
                  <c:v>134.29324562256</c:v>
                </c:pt>
                <c:pt idx="31426">
                  <c:v>134.3720616793</c:v>
                </c:pt>
                <c:pt idx="31427">
                  <c:v>131.76542879358</c:v>
                </c:pt>
                <c:pt idx="31428">
                  <c:v>131.39217223775</c:v>
                </c:pt>
                <c:pt idx="31429">
                  <c:v>131.98883611219</c:v>
                </c:pt>
                <c:pt idx="31430">
                  <c:v>131.76375871968</c:v>
                </c:pt>
                <c:pt idx="31431">
                  <c:v>129.6270994752</c:v>
                </c:pt>
                <c:pt idx="31432">
                  <c:v>129.82556643492</c:v>
                </c:pt>
                <c:pt idx="31433">
                  <c:v>128.9647500936</c:v>
                </c:pt>
                <c:pt idx="31434">
                  <c:v>125.31319528645</c:v>
                </c:pt>
                <c:pt idx="31435">
                  <c:v>126.3313351944</c:v>
                </c:pt>
                <c:pt idx="31436">
                  <c:v>124.69188766297</c:v>
                </c:pt>
                <c:pt idx="31437">
                  <c:v>123.81074591413</c:v>
                </c:pt>
                <c:pt idx="31438">
                  <c:v>122.95806132607</c:v>
                </c:pt>
                <c:pt idx="31439">
                  <c:v>121.6332025645</c:v>
                </c:pt>
                <c:pt idx="31440">
                  <c:v>120.08024015484</c:v>
                </c:pt>
                <c:pt idx="31441">
                  <c:v>117.49138823302</c:v>
                </c:pt>
                <c:pt idx="31442">
                  <c:v>117.59690453392</c:v>
                </c:pt>
                <c:pt idx="31443">
                  <c:v>116.95696679992</c:v>
                </c:pt>
                <c:pt idx="31444">
                  <c:v>116.96546431947</c:v>
                </c:pt>
                <c:pt idx="31445">
                  <c:v>117.5738725628</c:v>
                </c:pt>
                <c:pt idx="31446">
                  <c:v>116.96645675133</c:v>
                </c:pt>
                <c:pt idx="31447">
                  <c:v>119.1518793785</c:v>
                </c:pt>
                <c:pt idx="31448">
                  <c:v>117.35427058084</c:v>
                </c:pt>
                <c:pt idx="31449">
                  <c:v>117.97242465788</c:v>
                </c:pt>
                <c:pt idx="31450">
                  <c:v>119.8761838868</c:v>
                </c:pt>
                <c:pt idx="31451">
                  <c:v>123.05165007393</c:v>
                </c:pt>
                <c:pt idx="31452">
                  <c:v>126.53198839636</c:v>
                </c:pt>
                <c:pt idx="31453">
                  <c:v>125.82525059247</c:v>
                </c:pt>
                <c:pt idx="31454">
                  <c:v>127.7063216424</c:v>
                </c:pt>
                <c:pt idx="31455">
                  <c:v>129.7280000913599</c:v>
                </c:pt>
                <c:pt idx="31456">
                  <c:v>130.22396156832</c:v>
                </c:pt>
                <c:pt idx="31457">
                  <c:v>130.78858107408</c:v>
                </c:pt>
                <c:pt idx="31458">
                  <c:v>131.9729050434</c:v>
                </c:pt>
                <c:pt idx="31459">
                  <c:v>130.22741424456</c:v>
                </c:pt>
                <c:pt idx="31460">
                  <c:v>131.02956121968</c:v>
                </c:pt>
                <c:pt idx="31461">
                  <c:v>132.08203439653</c:v>
                </c:pt>
                <c:pt idx="31462">
                  <c:v>132.7345036078599</c:v>
                </c:pt>
                <c:pt idx="31463">
                  <c:v>133.48963544453</c:v>
                </c:pt>
                <c:pt idx="31464">
                  <c:v>133.49530564447</c:v>
                </c:pt>
                <c:pt idx="31465">
                  <c:v>131.70300145154</c:v>
                </c:pt>
                <c:pt idx="31466">
                  <c:v>131.72339864792</c:v>
                </c:pt>
                <c:pt idx="31467">
                  <c:v>132.59244876404</c:v>
                </c:pt>
                <c:pt idx="31468">
                  <c:v>132.68002821202</c:v>
                </c:pt>
                <c:pt idx="31469">
                  <c:v>133.10003729696</c:v>
                </c:pt>
                <c:pt idx="31470">
                  <c:v>133.72332167415</c:v>
                </c:pt>
                <c:pt idx="31471">
                  <c:v>133.90889289231</c:v>
                </c:pt>
                <c:pt idx="31472">
                  <c:v>131.17346915649</c:v>
                </c:pt>
                <c:pt idx="31473">
                  <c:v>131.58502409296</c:v>
                </c:pt>
                <c:pt idx="31474">
                  <c:v>132.50032900669</c:v>
                </c:pt>
                <c:pt idx="31475">
                  <c:v>132.703388321</c:v>
                </c:pt>
                <c:pt idx="31476">
                  <c:v>132.4997549364</c:v>
                </c:pt>
                <c:pt idx="31477">
                  <c:v>133.0338303996</c:v>
                </c:pt>
                <c:pt idx="31478">
                  <c:v>130.44990935664</c:v>
                </c:pt>
                <c:pt idx="31479">
                  <c:v>131.4530167966</c:v>
                </c:pt>
                <c:pt idx="31480">
                  <c:v>132.321156934</c:v>
                </c:pt>
                <c:pt idx="31481">
                  <c:v>132.1830089803</c:v>
                </c:pt>
                <c:pt idx="31482">
                  <c:v>132.6791851471999</c:v>
                </c:pt>
                <c:pt idx="31483">
                  <c:v>133.30116615855</c:v>
                </c:pt>
                <c:pt idx="31484">
                  <c:v>130.97158675333</c:v>
                </c:pt>
                <c:pt idx="31485">
                  <c:v>131.7467587569</c:v>
                </c:pt>
                <c:pt idx="31486">
                  <c:v>132.16744255072</c:v>
                </c:pt>
                <c:pt idx="31487">
                  <c:v>132.69547173616</c:v>
                </c:pt>
                <c:pt idx="31488">
                  <c:v>130.46590372824</c:v>
                </c:pt>
                <c:pt idx="31489">
                  <c:v>123.21899104975</c:v>
                </c:pt>
                <c:pt idx="31490">
                  <c:v>116.30618720364</c:v>
                </c:pt>
                <c:pt idx="31491">
                  <c:v>111.11514992832</c:v>
                </c:pt>
                <c:pt idx="31492">
                  <c:v>108.44940609528</c:v>
                </c:pt>
                <c:pt idx="31493">
                  <c:v>106.36418079595</c:v>
                </c:pt>
                <c:pt idx="31494">
                  <c:v>106.41215334743</c:v>
                </c:pt>
                <c:pt idx="31495">
                  <c:v>104.10536378802</c:v>
                </c:pt>
                <c:pt idx="31496">
                  <c:v>104.43772298764</c:v>
                </c:pt>
                <c:pt idx="31497">
                  <c:v>104.9855507085</c:v>
                </c:pt>
                <c:pt idx="31498">
                  <c:v>105.3308720142</c:v>
                </c:pt>
                <c:pt idx="31499">
                  <c:v>105.85602047664</c:v>
                </c:pt>
                <c:pt idx="31500">
                  <c:v>103.94669231618</c:v>
                </c:pt>
                <c:pt idx="31501">
                  <c:v>79.47991660098003</c:v>
                </c:pt>
                <c:pt idx="31507">
                  <c:v>76.70951861761998</c:v>
                </c:pt>
                <c:pt idx="31508">
                  <c:v>98.70687851121987</c:v>
                </c:pt>
                <c:pt idx="31509">
                  <c:v>106.98060882726</c:v>
                </c:pt>
                <c:pt idx="31510">
                  <c:v>107.66404018258</c:v>
                </c:pt>
                <c:pt idx="31511">
                  <c:v>98.52562035448977</c:v>
                </c:pt>
                <c:pt idx="31512">
                  <c:v>82.27340892127</c:v>
                </c:pt>
                <c:pt idx="31568">
                  <c:v>79.20868554361</c:v>
                </c:pt>
                <c:pt idx="31569">
                  <c:v>81.66045671699977</c:v>
                </c:pt>
                <c:pt idx="31570">
                  <c:v>82.13717640715987</c:v>
                </c:pt>
                <c:pt idx="31595">
                  <c:v>78.71524426948</c:v>
                </c:pt>
                <c:pt idx="31596">
                  <c:v>86.69025406405</c:v>
                </c:pt>
                <c:pt idx="31597">
                  <c:v>92.9147244872</c:v>
                </c:pt>
                <c:pt idx="31598">
                  <c:v>95.4147787901</c:v>
                </c:pt>
                <c:pt idx="31599">
                  <c:v>93.5474892044</c:v>
                </c:pt>
                <c:pt idx="31600">
                  <c:v>91.3832637090101</c:v>
                </c:pt>
                <c:pt idx="31601">
                  <c:v>91.01639261714998</c:v>
                </c:pt>
                <c:pt idx="31602">
                  <c:v>90.61870707070977</c:v>
                </c:pt>
                <c:pt idx="31603">
                  <c:v>84.29711242042998</c:v>
                </c:pt>
                <c:pt idx="32010">
                  <c:v>51.98478730703999</c:v>
                </c:pt>
                <c:pt idx="32011">
                  <c:v>87.43087659747982</c:v>
                </c:pt>
                <c:pt idx="32012">
                  <c:v>95.56569266415998</c:v>
                </c:pt>
                <c:pt idx="32013">
                  <c:v>109.99159543168</c:v>
                </c:pt>
                <c:pt idx="32014">
                  <c:v>110.26713123552</c:v>
                </c:pt>
                <c:pt idx="32015">
                  <c:v>110.5384349316</c:v>
                </c:pt>
                <c:pt idx="32016">
                  <c:v>110.95096397424</c:v>
                </c:pt>
                <c:pt idx="32017">
                  <c:v>111.29800273748</c:v>
                </c:pt>
                <c:pt idx="32018">
                  <c:v>111.89406086824</c:v>
                </c:pt>
                <c:pt idx="32019">
                  <c:v>111.85366132992</c:v>
                </c:pt>
                <c:pt idx="32020">
                  <c:v>112.44390347424</c:v>
                </c:pt>
                <c:pt idx="32021">
                  <c:v>109.9732460634</c:v>
                </c:pt>
                <c:pt idx="32022">
                  <c:v>110.70866984632</c:v>
                </c:pt>
                <c:pt idx="32023">
                  <c:v>110.84720360704</c:v>
                </c:pt>
                <c:pt idx="32024">
                  <c:v>111.33729690512</c:v>
                </c:pt>
                <c:pt idx="32025">
                  <c:v>111.49420078976</c:v>
                </c:pt>
                <c:pt idx="32026">
                  <c:v>111.604076403</c:v>
                </c:pt>
                <c:pt idx="32027">
                  <c:v>111.9889583918</c:v>
                </c:pt>
                <c:pt idx="32028">
                  <c:v>109.9145460074</c:v>
                </c:pt>
                <c:pt idx="32029">
                  <c:v>110.1754836212</c:v>
                </c:pt>
                <c:pt idx="32030">
                  <c:v>110.75568938816</c:v>
                </c:pt>
                <c:pt idx="32031">
                  <c:v>110.9517521996</c:v>
                </c:pt>
                <c:pt idx="32032">
                  <c:v>111.356187653</c:v>
                </c:pt>
                <c:pt idx="32033">
                  <c:v>111.99091278976</c:v>
                </c:pt>
                <c:pt idx="32034">
                  <c:v>109.7710481678</c:v>
                </c:pt>
                <c:pt idx="32035">
                  <c:v>109.980836122</c:v>
                </c:pt>
                <c:pt idx="32036">
                  <c:v>110.18905022868</c:v>
                </c:pt>
                <c:pt idx="32037">
                  <c:v>111.0039476548</c:v>
                </c:pt>
                <c:pt idx="32038">
                  <c:v>111.1723388911199</c:v>
                </c:pt>
                <c:pt idx="32039">
                  <c:v>111.41730188648</c:v>
                </c:pt>
                <c:pt idx="32040">
                  <c:v>109.42218813524</c:v>
                </c:pt>
                <c:pt idx="32041">
                  <c:v>109.53949324464</c:v>
                </c:pt>
                <c:pt idx="32042">
                  <c:v>110.15657080572</c:v>
                </c:pt>
                <c:pt idx="32043">
                  <c:v>110.60496069836</c:v>
                </c:pt>
                <c:pt idx="32044">
                  <c:v>111.04687051148</c:v>
                </c:pt>
                <c:pt idx="32045">
                  <c:v>95.73637899631989</c:v>
                </c:pt>
                <c:pt idx="32086">
                  <c:v>80.82918444832</c:v>
                </c:pt>
                <c:pt idx="32087">
                  <c:v>92.98270688255975</c:v>
                </c:pt>
                <c:pt idx="32088">
                  <c:v>101.64723299808</c:v>
                </c:pt>
                <c:pt idx="32089">
                  <c:v>106.26078296744</c:v>
                </c:pt>
                <c:pt idx="32090">
                  <c:v>110.446983944</c:v>
                </c:pt>
                <c:pt idx="32091">
                  <c:v>108.3213671174399</c:v>
                </c:pt>
                <c:pt idx="32092">
                  <c:v>108.49241696576</c:v>
                </c:pt>
                <c:pt idx="32093">
                  <c:v>108.90281896912</c:v>
                </c:pt>
                <c:pt idx="32094">
                  <c:v>109.54212086744</c:v>
                </c:pt>
                <c:pt idx="32095">
                  <c:v>110.11864787968</c:v>
                </c:pt>
                <c:pt idx="32096">
                  <c:v>109.43289758792</c:v>
                </c:pt>
                <c:pt idx="32097">
                  <c:v>108.16537421408</c:v>
                </c:pt>
                <c:pt idx="32098">
                  <c:v>108.58217047248</c:v>
                </c:pt>
                <c:pt idx="32099">
                  <c:v>109.37837510336</c:v>
                </c:pt>
                <c:pt idx="32100">
                  <c:v>109.47786039004</c:v>
                </c:pt>
                <c:pt idx="32101">
                  <c:v>109.72362297584</c:v>
                </c:pt>
                <c:pt idx="32102">
                  <c:v>108.26471741184</c:v>
                </c:pt>
                <c:pt idx="32103">
                  <c:v>108.4691466834</c:v>
                </c:pt>
                <c:pt idx="32104">
                  <c:v>108.6206529708</c:v>
                </c:pt>
                <c:pt idx="32105">
                  <c:v>109.2529682512</c:v>
                </c:pt>
                <c:pt idx="32106">
                  <c:v>109.4671119764</c:v>
                </c:pt>
                <c:pt idx="32107">
                  <c:v>109.9609122208</c:v>
                </c:pt>
                <c:pt idx="32108">
                  <c:v>103.32092892352</c:v>
                </c:pt>
                <c:pt idx="32109">
                  <c:v>96.78289843439985</c:v>
                </c:pt>
                <c:pt idx="32110">
                  <c:v>89.22878791311975</c:v>
                </c:pt>
                <c:pt idx="32111">
                  <c:v>85.28501414912</c:v>
                </c:pt>
                <c:pt idx="32112">
                  <c:v>87.8416152632</c:v>
                </c:pt>
                <c:pt idx="32113">
                  <c:v>93.04511991679998</c:v>
                </c:pt>
                <c:pt idx="32114">
                  <c:v>98.2470430824</c:v>
                </c:pt>
                <c:pt idx="32115">
                  <c:v>107.87038071632</c:v>
                </c:pt>
                <c:pt idx="32116">
                  <c:v>108.78737147416</c:v>
                </c:pt>
                <c:pt idx="32117">
                  <c:v>108.9372199232</c:v>
                </c:pt>
                <c:pt idx="32118">
                  <c:v>109.50559447472</c:v>
                </c:pt>
                <c:pt idx="32119">
                  <c:v>109.94165147696</c:v>
                </c:pt>
                <c:pt idx="32120">
                  <c:v>107.92169071408</c:v>
                </c:pt>
                <c:pt idx="32121">
                  <c:v>108.2551277208</c:v>
                </c:pt>
                <c:pt idx="32122">
                  <c:v>108.3931938152</c:v>
                </c:pt>
                <c:pt idx="32123">
                  <c:v>108.5043364184</c:v>
                </c:pt>
                <c:pt idx="32124">
                  <c:v>108.9692077244</c:v>
                </c:pt>
                <c:pt idx="32125">
                  <c:v>109.76697394216</c:v>
                </c:pt>
                <c:pt idx="32126">
                  <c:v>109.750068088</c:v>
                </c:pt>
                <c:pt idx="32127">
                  <c:v>107.753165389</c:v>
                </c:pt>
                <c:pt idx="32128">
                  <c:v>108.3834027152</c:v>
                </c:pt>
                <c:pt idx="32129">
                  <c:v>108.5532106504</c:v>
                </c:pt>
                <c:pt idx="32130">
                  <c:v>108.956404821</c:v>
                </c:pt>
                <c:pt idx="32131">
                  <c:v>109.3660199006</c:v>
                </c:pt>
                <c:pt idx="32132">
                  <c:v>109.57115030368</c:v>
                </c:pt>
                <c:pt idx="32133">
                  <c:v>107.66749322576</c:v>
                </c:pt>
                <c:pt idx="32134">
                  <c:v>108.2715856902</c:v>
                </c:pt>
                <c:pt idx="32135">
                  <c:v>108.6364100652</c:v>
                </c:pt>
                <c:pt idx="32136">
                  <c:v>108.81734668896</c:v>
                </c:pt>
                <c:pt idx="32137">
                  <c:v>109.4236524232</c:v>
                </c:pt>
                <c:pt idx="32138">
                  <c:v>110.04427147248</c:v>
                </c:pt>
                <c:pt idx="32139">
                  <c:v>107.8619706106</c:v>
                </c:pt>
                <c:pt idx="32140">
                  <c:v>108.2587827868</c:v>
                </c:pt>
                <c:pt idx="32141">
                  <c:v>108.7003856676</c:v>
                </c:pt>
                <c:pt idx="32142">
                  <c:v>108.95149949632</c:v>
                </c:pt>
                <c:pt idx="32143">
                  <c:v>109.622039054</c:v>
                </c:pt>
                <c:pt idx="32144">
                  <c:v>107.7083357698</c:v>
                </c:pt>
                <c:pt idx="32145">
                  <c:v>108.1627804686</c:v>
                </c:pt>
                <c:pt idx="32146">
                  <c:v>108.591580446</c:v>
                </c:pt>
                <c:pt idx="32147">
                  <c:v>109.40719339696</c:v>
                </c:pt>
                <c:pt idx="32148">
                  <c:v>109.70915904456</c:v>
                </c:pt>
                <c:pt idx="32149">
                  <c:v>111.13515148784</c:v>
                </c:pt>
                <c:pt idx="32150">
                  <c:v>109.98447446848</c:v>
                </c:pt>
                <c:pt idx="32151">
                  <c:v>111.44126104425</c:v>
                </c:pt>
                <c:pt idx="32152">
                  <c:v>112.8527073525</c:v>
                </c:pt>
                <c:pt idx="32153">
                  <c:v>113.83275793761</c:v>
                </c:pt>
                <c:pt idx="32154">
                  <c:v>115.09387717023</c:v>
                </c:pt>
                <c:pt idx="32155">
                  <c:v>115.6685555913</c:v>
                </c:pt>
                <c:pt idx="32156">
                  <c:v>116.53034356215</c:v>
                </c:pt>
                <c:pt idx="32157">
                  <c:v>114.84981790293</c:v>
                </c:pt>
                <c:pt idx="32158">
                  <c:v>116.11166275611</c:v>
                </c:pt>
                <c:pt idx="32159">
                  <c:v>116.17026132225</c:v>
                </c:pt>
                <c:pt idx="32160">
                  <c:v>116.39186600523</c:v>
                </c:pt>
                <c:pt idx="32161">
                  <c:v>116.84949818784</c:v>
                </c:pt>
                <c:pt idx="32162">
                  <c:v>116.4738070431</c:v>
                </c:pt>
                <c:pt idx="32163">
                  <c:v>114.87021906624</c:v>
                </c:pt>
                <c:pt idx="32164">
                  <c:v>113.8678087482</c:v>
                </c:pt>
                <c:pt idx="32165">
                  <c:v>113.68384744029</c:v>
                </c:pt>
                <c:pt idx="32166">
                  <c:v>114.8086131153</c:v>
                </c:pt>
                <c:pt idx="32167">
                  <c:v>116.10244543182</c:v>
                </c:pt>
                <c:pt idx="32168">
                  <c:v>113.67746534043</c:v>
                </c:pt>
                <c:pt idx="32169">
                  <c:v>113.29711115247</c:v>
                </c:pt>
                <c:pt idx="32170">
                  <c:v>114.37238971119</c:v>
                </c:pt>
                <c:pt idx="32171">
                  <c:v>116.04883451445</c:v>
                </c:pt>
                <c:pt idx="32172">
                  <c:v>116.28518424342</c:v>
                </c:pt>
                <c:pt idx="32173">
                  <c:v>113.64529487826</c:v>
                </c:pt>
                <c:pt idx="32174">
                  <c:v>115.31941709409</c:v>
                </c:pt>
                <c:pt idx="32175">
                  <c:v>117.16372597124</c:v>
                </c:pt>
                <c:pt idx="32176">
                  <c:v>118.66085003262</c:v>
                </c:pt>
                <c:pt idx="32177">
                  <c:v>121.02254618976</c:v>
                </c:pt>
                <c:pt idx="32178">
                  <c:v>121.55944143976</c:v>
                </c:pt>
                <c:pt idx="32179">
                  <c:v>119.26044252304</c:v>
                </c:pt>
                <c:pt idx="32180">
                  <c:v>122.0221780672</c:v>
                </c:pt>
                <c:pt idx="32181">
                  <c:v>122.49653299175</c:v>
                </c:pt>
                <c:pt idx="32182">
                  <c:v>122.75331299925</c:v>
                </c:pt>
                <c:pt idx="32183">
                  <c:v>122.59002716284</c:v>
                </c:pt>
                <c:pt idx="32184">
                  <c:v>123.91561691982</c:v>
                </c:pt>
                <c:pt idx="32185">
                  <c:v>122.17885356521</c:v>
                </c:pt>
                <c:pt idx="32186">
                  <c:v>123.17302881209</c:v>
                </c:pt>
                <c:pt idx="32187">
                  <c:v>124.23663721425</c:v>
                </c:pt>
                <c:pt idx="32188">
                  <c:v>124.30533068965</c:v>
                </c:pt>
                <c:pt idx="32189">
                  <c:v>123.31589317925</c:v>
                </c:pt>
                <c:pt idx="32190">
                  <c:v>122.9360008707</c:v>
                </c:pt>
                <c:pt idx="32191">
                  <c:v>120.71603826352</c:v>
                </c:pt>
                <c:pt idx="32192">
                  <c:v>121.33155807466</c:v>
                </c:pt>
                <c:pt idx="32193">
                  <c:v>122.40310408077</c:v>
                </c:pt>
                <c:pt idx="32194">
                  <c:v>122.6098321832</c:v>
                </c:pt>
                <c:pt idx="32195">
                  <c:v>121.90073094086</c:v>
                </c:pt>
                <c:pt idx="32196">
                  <c:v>122.2083919043</c:v>
                </c:pt>
                <c:pt idx="32197">
                  <c:v>119.68342637302</c:v>
                </c:pt>
                <c:pt idx="32198">
                  <c:v>120.73408763802</c:v>
                </c:pt>
                <c:pt idx="32199">
                  <c:v>122.46056854192</c:v>
                </c:pt>
                <c:pt idx="32200">
                  <c:v>125.7057873926999</c:v>
                </c:pt>
                <c:pt idx="32201">
                  <c:v>128.13611389824</c:v>
                </c:pt>
                <c:pt idx="32202">
                  <c:v>126.19420772256</c:v>
                </c:pt>
                <c:pt idx="32203">
                  <c:v>127.71049044</c:v>
                </c:pt>
                <c:pt idx="32204">
                  <c:v>131.35342467845</c:v>
                </c:pt>
                <c:pt idx="32205">
                  <c:v>132.8482584189</c:v>
                </c:pt>
                <c:pt idx="32206">
                  <c:v>133.76019974208</c:v>
                </c:pt>
                <c:pt idx="32207">
                  <c:v>134.77554474725</c:v>
                </c:pt>
                <c:pt idx="32208">
                  <c:v>134.11690297652</c:v>
                </c:pt>
                <c:pt idx="32209">
                  <c:v>132.924712624</c:v>
                </c:pt>
                <c:pt idx="32210">
                  <c:v>133.10249720169</c:v>
                </c:pt>
                <c:pt idx="32211">
                  <c:v>134.00785184579</c:v>
                </c:pt>
                <c:pt idx="32212">
                  <c:v>134.5047706899</c:v>
                </c:pt>
                <c:pt idx="32213">
                  <c:v>134.60447945254</c:v>
                </c:pt>
                <c:pt idx="32214">
                  <c:v>134.63817168095</c:v>
                </c:pt>
                <c:pt idx="32215">
                  <c:v>131.58597390381</c:v>
                </c:pt>
                <c:pt idx="32216">
                  <c:v>131.8148051948695</c:v>
                </c:pt>
                <c:pt idx="32217">
                  <c:v>132.86166603961</c:v>
                </c:pt>
                <c:pt idx="32218">
                  <c:v>133.88100355186</c:v>
                </c:pt>
                <c:pt idx="32219">
                  <c:v>134.591579213</c:v>
                </c:pt>
                <c:pt idx="32220">
                  <c:v>134.6437800863199</c:v>
                </c:pt>
                <c:pt idx="32221">
                  <c:v>134.44263930594</c:v>
                </c:pt>
                <c:pt idx="32222">
                  <c:v>131.3084534557401</c:v>
                </c:pt>
                <c:pt idx="32223">
                  <c:v>131.12857570295</c:v>
                </c:pt>
                <c:pt idx="32224">
                  <c:v>131.94896083382</c:v>
                </c:pt>
                <c:pt idx="32225">
                  <c:v>132.14411937318</c:v>
                </c:pt>
                <c:pt idx="32226">
                  <c:v>132.33804635565</c:v>
                </c:pt>
                <c:pt idx="32227">
                  <c:v>132.42065990688</c:v>
                </c:pt>
                <c:pt idx="32228">
                  <c:v>128.60731674516</c:v>
                </c:pt>
                <c:pt idx="32229">
                  <c:v>127.55934126</c:v>
                </c:pt>
                <c:pt idx="32230">
                  <c:v>126.9112191606001</c:v>
                </c:pt>
                <c:pt idx="32231">
                  <c:v>126.1146556294</c:v>
                </c:pt>
                <c:pt idx="32232">
                  <c:v>124.65796790055</c:v>
                </c:pt>
                <c:pt idx="32233">
                  <c:v>122.93492346647</c:v>
                </c:pt>
                <c:pt idx="32234">
                  <c:v>121.19211918552</c:v>
                </c:pt>
                <c:pt idx="32235">
                  <c:v>97.92434501761988</c:v>
                </c:pt>
                <c:pt idx="32306">
                  <c:v>109.31448839751</c:v>
                </c:pt>
                <c:pt idx="32307">
                  <c:v>129.1786014414</c:v>
                </c:pt>
                <c:pt idx="32308">
                  <c:v>134.0876699162</c:v>
                </c:pt>
                <c:pt idx="32309">
                  <c:v>134.56315742392</c:v>
                </c:pt>
                <c:pt idx="32310">
                  <c:v>134.68287518991</c:v>
                </c:pt>
                <c:pt idx="32311">
                  <c:v>135.1726908381</c:v>
                </c:pt>
                <c:pt idx="32312">
                  <c:v>135.53026231472</c:v>
                </c:pt>
                <c:pt idx="32313">
                  <c:v>133.62008471404</c:v>
                </c:pt>
                <c:pt idx="32314">
                  <c:v>133.84008283874</c:v>
                </c:pt>
                <c:pt idx="32315">
                  <c:v>134.29111436999</c:v>
                </c:pt>
                <c:pt idx="32316">
                  <c:v>135.08625150416</c:v>
                </c:pt>
                <c:pt idx="32317">
                  <c:v>135.4542705653</c:v>
                </c:pt>
                <c:pt idx="32318">
                  <c:v>133.12002001973</c:v>
                </c:pt>
                <c:pt idx="32319">
                  <c:v>133.72139539473</c:v>
                </c:pt>
                <c:pt idx="32320">
                  <c:v>134.25945797025</c:v>
                </c:pt>
                <c:pt idx="32321">
                  <c:v>134.6196607745891</c:v>
                </c:pt>
                <c:pt idx="32322">
                  <c:v>135.1963722262099</c:v>
                </c:pt>
                <c:pt idx="32323">
                  <c:v>132.69052051762</c:v>
                </c:pt>
                <c:pt idx="32324">
                  <c:v>133.07435559275</c:v>
                </c:pt>
                <c:pt idx="32325">
                  <c:v>133.10636711756</c:v>
                </c:pt>
                <c:pt idx="32326">
                  <c:v>132.77185621662</c:v>
                </c:pt>
                <c:pt idx="32327">
                  <c:v>134.35285021217</c:v>
                </c:pt>
                <c:pt idx="32328">
                  <c:v>134.0751595037499</c:v>
                </c:pt>
                <c:pt idx="32329">
                  <c:v>131.7151934353</c:v>
                </c:pt>
                <c:pt idx="32330">
                  <c:v>131.97604991718</c:v>
                </c:pt>
                <c:pt idx="32331">
                  <c:v>131.91896100539</c:v>
                </c:pt>
                <c:pt idx="32332">
                  <c:v>129.9074358402</c:v>
                </c:pt>
                <c:pt idx="32333">
                  <c:v>128.46316070808</c:v>
                </c:pt>
                <c:pt idx="32334">
                  <c:v>127.69874881463</c:v>
                </c:pt>
                <c:pt idx="32335">
                  <c:v>124.3130992777</c:v>
                </c:pt>
                <c:pt idx="32336">
                  <c:v>121.6699624346</c:v>
                </c:pt>
                <c:pt idx="32337">
                  <c:v>120.5183144747</c:v>
                </c:pt>
                <c:pt idx="32338">
                  <c:v>119.18498334514</c:v>
                </c:pt>
                <c:pt idx="32339">
                  <c:v>118.107455871</c:v>
                </c:pt>
                <c:pt idx="32340">
                  <c:v>117.63163108785</c:v>
                </c:pt>
                <c:pt idx="32341">
                  <c:v>117.8117772363</c:v>
                </c:pt>
                <c:pt idx="32342">
                  <c:v>114.4280399301</c:v>
                </c:pt>
                <c:pt idx="32343">
                  <c:v>113.33729076768</c:v>
                </c:pt>
                <c:pt idx="32344">
                  <c:v>111.83937702129</c:v>
                </c:pt>
                <c:pt idx="32345">
                  <c:v>110.74795708728</c:v>
                </c:pt>
                <c:pt idx="32346">
                  <c:v>109.869790706</c:v>
                </c:pt>
                <c:pt idx="32347">
                  <c:v>110.04427147248</c:v>
                </c:pt>
                <c:pt idx="32348">
                  <c:v>107.7019537754</c:v>
                </c:pt>
                <c:pt idx="32349">
                  <c:v>107.7250150288</c:v>
                </c:pt>
                <c:pt idx="32350">
                  <c:v>107.79816705448</c:v>
                </c:pt>
                <c:pt idx="32351">
                  <c:v>108.37659218464</c:v>
                </c:pt>
                <c:pt idx="32352">
                  <c:v>108.09371817212</c:v>
                </c:pt>
                <c:pt idx="32353">
                  <c:v>108.6529810173599</c:v>
                </c:pt>
                <c:pt idx="32354">
                  <c:v>109.18808899788</c:v>
                </c:pt>
                <c:pt idx="32355">
                  <c:v>109.73722945952</c:v>
                </c:pt>
                <c:pt idx="32356">
                  <c:v>107.5176629356</c:v>
                </c:pt>
                <c:pt idx="32357">
                  <c:v>107.43319901832</c:v>
                </c:pt>
                <c:pt idx="32358">
                  <c:v>108.20624705164</c:v>
                </c:pt>
                <c:pt idx="32359">
                  <c:v>108.36028874656</c:v>
                </c:pt>
                <c:pt idx="32360">
                  <c:v>108.6911683632</c:v>
                </c:pt>
                <c:pt idx="32361">
                  <c:v>108.95844109376</c:v>
                </c:pt>
                <c:pt idx="32362">
                  <c:v>108.18846503544</c:v>
                </c:pt>
                <c:pt idx="32363">
                  <c:v>107.61965386108</c:v>
                </c:pt>
                <c:pt idx="32364">
                  <c:v>107.7939398424</c:v>
                </c:pt>
                <c:pt idx="32365">
                  <c:v>108.34014163796</c:v>
                </c:pt>
                <c:pt idx="32366">
                  <c:v>108.53845767016</c:v>
                </c:pt>
                <c:pt idx="32367">
                  <c:v>108.91390853544</c:v>
                </c:pt>
                <c:pt idx="32368">
                  <c:v>107.77905587004</c:v>
                </c:pt>
                <c:pt idx="32369">
                  <c:v>107.39937595904</c:v>
                </c:pt>
                <c:pt idx="32370">
                  <c:v>107.73663947848</c:v>
                </c:pt>
                <c:pt idx="32371">
                  <c:v>107.86507544136</c:v>
                </c:pt>
                <c:pt idx="32372">
                  <c:v>108.4493538632</c:v>
                </c:pt>
                <c:pt idx="32373">
                  <c:v>108.3091675776</c:v>
                </c:pt>
                <c:pt idx="32374">
                  <c:v>108.98288005668</c:v>
                </c:pt>
                <c:pt idx="32375">
                  <c:v>107.49215551296</c:v>
                </c:pt>
                <c:pt idx="32376">
                  <c:v>107.74302338128</c:v>
                </c:pt>
                <c:pt idx="32377">
                  <c:v>108.17573592016</c:v>
                </c:pt>
                <c:pt idx="32378">
                  <c:v>108.67843924792</c:v>
                </c:pt>
                <c:pt idx="32379">
                  <c:v>108.91302450864</c:v>
                </c:pt>
                <c:pt idx="32380">
                  <c:v>107.21486182296</c:v>
                </c:pt>
                <c:pt idx="32381">
                  <c:v>107.47131257604</c:v>
                </c:pt>
                <c:pt idx="32382">
                  <c:v>108.11847424656</c:v>
                </c:pt>
                <c:pt idx="32383">
                  <c:v>108.27748704</c:v>
                </c:pt>
                <c:pt idx="32384">
                  <c:v>109.17978079712</c:v>
                </c:pt>
                <c:pt idx="32385">
                  <c:v>109.55450619136</c:v>
                </c:pt>
                <c:pt idx="32386">
                  <c:v>107.54753969148</c:v>
                </c:pt>
                <c:pt idx="32387">
                  <c:v>107.89685604724</c:v>
                </c:pt>
                <c:pt idx="32388">
                  <c:v>108.25250535484</c:v>
                </c:pt>
                <c:pt idx="32389">
                  <c:v>108.39792704</c:v>
                </c:pt>
                <c:pt idx="32390">
                  <c:v>109.20025559376</c:v>
                </c:pt>
                <c:pt idx="32391">
                  <c:v>109.58205167152</c:v>
                </c:pt>
                <c:pt idx="32392">
                  <c:v>107.36971503768</c:v>
                </c:pt>
                <c:pt idx="32393">
                  <c:v>107.73169729712</c:v>
                </c:pt>
                <c:pt idx="32394">
                  <c:v>107.8781272704</c:v>
                </c:pt>
                <c:pt idx="32395">
                  <c:v>108.46844356636</c:v>
                </c:pt>
                <c:pt idx="32396">
                  <c:v>108.5436883456</c:v>
                </c:pt>
                <c:pt idx="32397">
                  <c:v>109.2320590368</c:v>
                </c:pt>
                <c:pt idx="32398">
                  <c:v>109.234647808</c:v>
                </c:pt>
                <c:pt idx="32399">
                  <c:v>107.0540864256</c:v>
                </c:pt>
                <c:pt idx="32400">
                  <c:v>107.43957058572</c:v>
                </c:pt>
                <c:pt idx="32401">
                  <c:v>107.6308880384</c:v>
                </c:pt>
                <c:pt idx="32402">
                  <c:v>108.25250535484</c:v>
                </c:pt>
                <c:pt idx="32403">
                  <c:v>108.62089779724</c:v>
                </c:pt>
                <c:pt idx="32404">
                  <c:v>108.816287424</c:v>
                </c:pt>
                <c:pt idx="32405">
                  <c:v>107.20847792016</c:v>
                </c:pt>
                <c:pt idx="32406">
                  <c:v>107.32522991256</c:v>
                </c:pt>
                <c:pt idx="32407">
                  <c:v>107.4724468096</c:v>
                </c:pt>
                <c:pt idx="32408">
                  <c:v>107.7703671936</c:v>
                </c:pt>
                <c:pt idx="32409">
                  <c:v>108.5066155368</c:v>
                </c:pt>
                <c:pt idx="32410">
                  <c:v>108.99682209316</c:v>
                </c:pt>
                <c:pt idx="32411">
                  <c:v>110.27453405332</c:v>
                </c:pt>
                <c:pt idx="32412">
                  <c:v>109.28003116896</c:v>
                </c:pt>
                <c:pt idx="32413">
                  <c:v>111.66882130983</c:v>
                </c:pt>
                <c:pt idx="32414">
                  <c:v>115.55503113555</c:v>
                </c:pt>
                <c:pt idx="32415">
                  <c:v>120.94748639446</c:v>
                </c:pt>
                <c:pt idx="32416">
                  <c:v>127.69066893792</c:v>
                </c:pt>
                <c:pt idx="32417">
                  <c:v>133.63791699445</c:v>
                </c:pt>
                <c:pt idx="32418">
                  <c:v>135.36626335925</c:v>
                </c:pt>
                <c:pt idx="32419">
                  <c:v>133.07703426771</c:v>
                </c:pt>
                <c:pt idx="32420">
                  <c:v>133.27424788483</c:v>
                </c:pt>
                <c:pt idx="32421">
                  <c:v>133.4839224125</c:v>
                </c:pt>
                <c:pt idx="32422">
                  <c:v>134.05518886916</c:v>
                </c:pt>
                <c:pt idx="32423">
                  <c:v>134.68287518991</c:v>
                </c:pt>
                <c:pt idx="32424">
                  <c:v>135.56173901188</c:v>
                </c:pt>
                <c:pt idx="32425">
                  <c:v>135.78661465254</c:v>
                </c:pt>
                <c:pt idx="32426">
                  <c:v>133.0711477756</c:v>
                </c:pt>
                <c:pt idx="32427">
                  <c:v>133.78466008418</c:v>
                </c:pt>
                <c:pt idx="32428">
                  <c:v>134.05082710725</c:v>
                </c:pt>
                <c:pt idx="32429">
                  <c:v>134.69466130163</c:v>
                </c:pt>
                <c:pt idx="32430">
                  <c:v>134.594392955</c:v>
                </c:pt>
                <c:pt idx="32431">
                  <c:v>135.49659266371</c:v>
                </c:pt>
                <c:pt idx="32432">
                  <c:v>133.59257063145</c:v>
                </c:pt>
                <c:pt idx="32433">
                  <c:v>133.67391079512</c:v>
                </c:pt>
                <c:pt idx="32434">
                  <c:v>134.47599113881</c:v>
                </c:pt>
                <c:pt idx="32435">
                  <c:v>135.24820928735</c:v>
                </c:pt>
                <c:pt idx="32436">
                  <c:v>135.40678596569</c:v>
                </c:pt>
                <c:pt idx="32437">
                  <c:v>133.31102747098</c:v>
                </c:pt>
                <c:pt idx="32438">
                  <c:v>133.8578284679001</c:v>
                </c:pt>
                <c:pt idx="32439">
                  <c:v>134.39677534405</c:v>
                </c:pt>
                <c:pt idx="32440">
                  <c:v>134.99903703426</c:v>
                </c:pt>
                <c:pt idx="32441">
                  <c:v>135.21217583004</c:v>
                </c:pt>
                <c:pt idx="32442">
                  <c:v>133.28722418472</c:v>
                </c:pt>
                <c:pt idx="32443">
                  <c:v>133.86577895825</c:v>
                </c:pt>
                <c:pt idx="32444">
                  <c:v>134.29370807824</c:v>
                </c:pt>
                <c:pt idx="32445">
                  <c:v>134.39053253669</c:v>
                </c:pt>
                <c:pt idx="32446">
                  <c:v>134.86454458105</c:v>
                </c:pt>
                <c:pt idx="32447">
                  <c:v>134.6830807201</c:v>
                </c:pt>
                <c:pt idx="32448">
                  <c:v>132.7220785332</c:v>
                </c:pt>
                <c:pt idx="32449">
                  <c:v>133.4424604127</c:v>
                </c:pt>
                <c:pt idx="32450">
                  <c:v>133.25979535879</c:v>
                </c:pt>
                <c:pt idx="32451">
                  <c:v>134.38265475241</c:v>
                </c:pt>
                <c:pt idx="32452">
                  <c:v>134.61522374443</c:v>
                </c:pt>
                <c:pt idx="32453">
                  <c:v>135.3148752373</c:v>
                </c:pt>
                <c:pt idx="32454">
                  <c:v>132.9289633764</c:v>
                </c:pt>
                <c:pt idx="32455">
                  <c:v>133.14801582251</c:v>
                </c:pt>
                <c:pt idx="32456">
                  <c:v>133.2712617967499</c:v>
                </c:pt>
                <c:pt idx="32457">
                  <c:v>133.00767279225</c:v>
                </c:pt>
                <c:pt idx="32458">
                  <c:v>130.6410492096</c:v>
                </c:pt>
                <c:pt idx="32459">
                  <c:v>128.75493848328</c:v>
                </c:pt>
                <c:pt idx="32460">
                  <c:v>124.74134582916</c:v>
                </c:pt>
                <c:pt idx="32461">
                  <c:v>119.24230961956</c:v>
                </c:pt>
                <c:pt idx="32462">
                  <c:v>112.51408117653</c:v>
                </c:pt>
                <c:pt idx="32463">
                  <c:v>109.3245304544</c:v>
                </c:pt>
                <c:pt idx="32464">
                  <c:v>108.42129684048</c:v>
                </c:pt>
                <c:pt idx="32465">
                  <c:v>108.35390484376</c:v>
                </c:pt>
                <c:pt idx="32466">
                  <c:v>108.51926164332</c:v>
                </c:pt>
                <c:pt idx="32467">
                  <c:v>108.88128251832</c:v>
                </c:pt>
                <c:pt idx="32468">
                  <c:v>109.34662107432</c:v>
                </c:pt>
                <c:pt idx="32469">
                  <c:v>107.12836778768</c:v>
                </c:pt>
                <c:pt idx="32470">
                  <c:v>107.50305456636</c:v>
                </c:pt>
                <c:pt idx="32471">
                  <c:v>107.86507544136</c:v>
                </c:pt>
                <c:pt idx="32472">
                  <c:v>107.9542068096</c:v>
                </c:pt>
                <c:pt idx="32473">
                  <c:v>108.5382991144</c:v>
                </c:pt>
                <c:pt idx="32474">
                  <c:v>108.88128251832</c:v>
                </c:pt>
                <c:pt idx="32475">
                  <c:v>106.89972505692</c:v>
                </c:pt>
                <c:pt idx="32476">
                  <c:v>107.016046656</c:v>
                </c:pt>
                <c:pt idx="32477">
                  <c:v>107.3646867328</c:v>
                </c:pt>
                <c:pt idx="32478">
                  <c:v>108.16300680488</c:v>
                </c:pt>
                <c:pt idx="32479">
                  <c:v>108.93872118896</c:v>
                </c:pt>
                <c:pt idx="32480">
                  <c:v>109.83764093524</c:v>
                </c:pt>
                <c:pt idx="32481">
                  <c:v>111.24541991216</c:v>
                </c:pt>
                <c:pt idx="32482">
                  <c:v>111.48588120483</c:v>
                </c:pt>
                <c:pt idx="32483">
                  <c:v>113.67894189468</c:v>
                </c:pt>
                <c:pt idx="32484">
                  <c:v>116.19389879694</c:v>
                </c:pt>
                <c:pt idx="32485">
                  <c:v>118.00674473004</c:v>
                </c:pt>
                <c:pt idx="32486">
                  <c:v>113.68392614526</c:v>
                </c:pt>
                <c:pt idx="32487">
                  <c:v>85.2596531745</c:v>
                </c:pt>
                <c:pt idx="32573">
                  <c:v>88.65663442063995</c:v>
                </c:pt>
                <c:pt idx="32574">
                  <c:v>106.65692309928</c:v>
                </c:pt>
                <c:pt idx="32575">
                  <c:v>108.91957314784</c:v>
                </c:pt>
                <c:pt idx="32576">
                  <c:v>109.16262034032</c:v>
                </c:pt>
                <c:pt idx="32577">
                  <c:v>107.58139272712</c:v>
                </c:pt>
                <c:pt idx="32578">
                  <c:v>108.0603572414</c:v>
                </c:pt>
                <c:pt idx="32579">
                  <c:v>108.24880911104</c:v>
                </c:pt>
                <c:pt idx="32580">
                  <c:v>108.68323272144</c:v>
                </c:pt>
                <c:pt idx="32581">
                  <c:v>109.1112089184</c:v>
                </c:pt>
                <c:pt idx="32582">
                  <c:v>109.36664095636</c:v>
                </c:pt>
                <c:pt idx="32583">
                  <c:v>107.64197545088</c:v>
                </c:pt>
                <c:pt idx="32584">
                  <c:v>108.2651647812</c:v>
                </c:pt>
                <c:pt idx="32585">
                  <c:v>108.49155811104</c:v>
                </c:pt>
                <c:pt idx="32586">
                  <c:v>109.078012946</c:v>
                </c:pt>
                <c:pt idx="32587">
                  <c:v>109.028725754</c:v>
                </c:pt>
                <c:pt idx="32588">
                  <c:v>109.48778183136</c:v>
                </c:pt>
                <c:pt idx="32589">
                  <c:v>107.73138476256</c:v>
                </c:pt>
                <c:pt idx="32590">
                  <c:v>108.15299122576</c:v>
                </c:pt>
                <c:pt idx="32591">
                  <c:v>108.52989303312</c:v>
                </c:pt>
                <c:pt idx="32592">
                  <c:v>108.48754120904</c:v>
                </c:pt>
                <c:pt idx="32593">
                  <c:v>109.34117961104</c:v>
                </c:pt>
                <c:pt idx="32594">
                  <c:v>107.9387491164</c:v>
                </c:pt>
                <c:pt idx="32595">
                  <c:v>107.98307648608</c:v>
                </c:pt>
                <c:pt idx="32596">
                  <c:v>108.55544964784</c:v>
                </c:pt>
                <c:pt idx="32597">
                  <c:v>108.74178663184</c:v>
                </c:pt>
                <c:pt idx="32598">
                  <c:v>109.5516425426</c:v>
                </c:pt>
                <c:pt idx="32599">
                  <c:v>109.8972820198</c:v>
                </c:pt>
                <c:pt idx="32600">
                  <c:v>110.10135295952</c:v>
                </c:pt>
                <c:pt idx="32601">
                  <c:v>107.95121159032</c:v>
                </c:pt>
                <c:pt idx="32602">
                  <c:v>108.53630160672</c:v>
                </c:pt>
                <c:pt idx="32827">
                  <c:v>105.28829270505</c:v>
                </c:pt>
                <c:pt idx="32828">
                  <c:v>105.74207577752</c:v>
                </c:pt>
                <c:pt idx="32829">
                  <c:v>105.97334221705</c:v>
                </c:pt>
                <c:pt idx="32830">
                  <c:v>106.43863701625</c:v>
                </c:pt>
                <c:pt idx="32831">
                  <c:v>105.97380085789</c:v>
                </c:pt>
                <c:pt idx="32832">
                  <c:v>104.92492018085</c:v>
                </c:pt>
                <c:pt idx="32833">
                  <c:v>105.3033493897</c:v>
                </c:pt>
                <c:pt idx="32834">
                  <c:v>105.6445504884</c:v>
                </c:pt>
                <c:pt idx="32835">
                  <c:v>105.76329734341</c:v>
                </c:pt>
                <c:pt idx="32836">
                  <c:v>106.24008709545</c:v>
                </c:pt>
                <c:pt idx="32837">
                  <c:v>104.59314323976</c:v>
                </c:pt>
                <c:pt idx="32838">
                  <c:v>104.73263152275</c:v>
                </c:pt>
                <c:pt idx="32839">
                  <c:v>105.36909458803</c:v>
                </c:pt>
                <c:pt idx="32840">
                  <c:v>105.5329038764</c:v>
                </c:pt>
                <c:pt idx="32841">
                  <c:v>105.70758468221</c:v>
                </c:pt>
                <c:pt idx="32842">
                  <c:v>106.07905261513</c:v>
                </c:pt>
                <c:pt idx="32843">
                  <c:v>104.41624916415</c:v>
                </c:pt>
                <c:pt idx="32844">
                  <c:v>104.59314323976</c:v>
                </c:pt>
                <c:pt idx="32845">
                  <c:v>105.1978886035</c:v>
                </c:pt>
                <c:pt idx="32846">
                  <c:v>105.5887271824</c:v>
                </c:pt>
                <c:pt idx="32847">
                  <c:v>105.70137347336</c:v>
                </c:pt>
                <c:pt idx="32848">
                  <c:v>106.2711293798</c:v>
                </c:pt>
                <c:pt idx="32849">
                  <c:v>104.227848872</c:v>
                </c:pt>
                <c:pt idx="32850">
                  <c:v>104.62408635294</c:v>
                </c:pt>
                <c:pt idx="32851">
                  <c:v>105.08224770393</c:v>
                </c:pt>
                <c:pt idx="32852">
                  <c:v>105.28136612336</c:v>
                </c:pt>
                <c:pt idx="32853">
                  <c:v>105.67065537602</c:v>
                </c:pt>
                <c:pt idx="32854">
                  <c:v>105.91187698784</c:v>
                </c:pt>
                <c:pt idx="32855">
                  <c:v>104.62022809322</c:v>
                </c:pt>
                <c:pt idx="32856">
                  <c:v>105.24321212237</c:v>
                </c:pt>
                <c:pt idx="32857">
                  <c:v>105.42348938555</c:v>
                </c:pt>
                <c:pt idx="32858">
                  <c:v>106.10382216315</c:v>
                </c:pt>
                <c:pt idx="32859">
                  <c:v>106.27003008524</c:v>
                </c:pt>
                <c:pt idx="32860">
                  <c:v>104.62408635294</c:v>
                </c:pt>
                <c:pt idx="32861">
                  <c:v>104.76851265993</c:v>
                </c:pt>
                <c:pt idx="32862">
                  <c:v>105.36705986247</c:v>
                </c:pt>
                <c:pt idx="32863">
                  <c:v>105.36787875999</c:v>
                </c:pt>
                <c:pt idx="32864">
                  <c:v>105.99198243431</c:v>
                </c:pt>
                <c:pt idx="32865">
                  <c:v>106.40595447398</c:v>
                </c:pt>
                <c:pt idx="32866">
                  <c:v>104.79743554539</c:v>
                </c:pt>
                <c:pt idx="32867">
                  <c:v>105.16272991315</c:v>
                </c:pt>
                <c:pt idx="32868">
                  <c:v>105.219889271</c:v>
                </c:pt>
                <c:pt idx="32869">
                  <c:v>105.86838065461</c:v>
                </c:pt>
                <c:pt idx="32870">
                  <c:v>106.3009117457</c:v>
                </c:pt>
                <c:pt idx="32871">
                  <c:v>104.54981535257</c:v>
                </c:pt>
                <c:pt idx="32872">
                  <c:v>104.92128328549</c:v>
                </c:pt>
                <c:pt idx="32873">
                  <c:v>105.43515729768</c:v>
                </c:pt>
                <c:pt idx="32874">
                  <c:v>105.61505335962</c:v>
                </c:pt>
                <c:pt idx="32875">
                  <c:v>106.26478658159</c:v>
                </c:pt>
                <c:pt idx="32876">
                  <c:v>104.21857866259</c:v>
                </c:pt>
                <c:pt idx="32877">
                  <c:v>104.67583010962</c:v>
                </c:pt>
                <c:pt idx="32878">
                  <c:v>105.15160303914</c:v>
                </c:pt>
                <c:pt idx="32879">
                  <c:v>105.47271245931</c:v>
                </c:pt>
                <c:pt idx="32880">
                  <c:v>105.92905400238</c:v>
                </c:pt>
                <c:pt idx="32881">
                  <c:v>104.10987436815</c:v>
                </c:pt>
                <c:pt idx="32882">
                  <c:v>104.56002937317</c:v>
                </c:pt>
                <c:pt idx="32883">
                  <c:v>104.91153721692</c:v>
                </c:pt>
                <c:pt idx="32884">
                  <c:v>105.28152968648</c:v>
                </c:pt>
                <c:pt idx="32885">
                  <c:v>105.67623081407</c:v>
                </c:pt>
                <c:pt idx="32886">
                  <c:v>105.85939863177</c:v>
                </c:pt>
                <c:pt idx="32887">
                  <c:v>104.39158358524</c:v>
                </c:pt>
                <c:pt idx="32888">
                  <c:v>104.55388032929</c:v>
                </c:pt>
                <c:pt idx="32889">
                  <c:v>104.84985930727</c:v>
                </c:pt>
                <c:pt idx="32890">
                  <c:v>105.34316701321</c:v>
                </c:pt>
                <c:pt idx="32891">
                  <c:v>105.25627258139</c:v>
                </c:pt>
                <c:pt idx="32892">
                  <c:v>105.75639334953</c:v>
                </c:pt>
                <c:pt idx="32893">
                  <c:v>106.02773865782</c:v>
                </c:pt>
                <c:pt idx="32894">
                  <c:v>103.62098459265</c:v>
                </c:pt>
                <c:pt idx="32895">
                  <c:v>104.25786385714</c:v>
                </c:pt>
                <c:pt idx="32896">
                  <c:v>104.49310371444</c:v>
                </c:pt>
                <c:pt idx="32897">
                  <c:v>104.89315462675</c:v>
                </c:pt>
                <c:pt idx="32898">
                  <c:v>105.36703403499</c:v>
                </c:pt>
                <c:pt idx="32899">
                  <c:v>103.58841463887</c:v>
                </c:pt>
                <c:pt idx="32900">
                  <c:v>104.23319269328</c:v>
                </c:pt>
                <c:pt idx="32901">
                  <c:v>104.49924049768</c:v>
                </c:pt>
                <c:pt idx="32902">
                  <c:v>104.74498386835</c:v>
                </c:pt>
                <c:pt idx="32903">
                  <c:v>105.48396969124</c:v>
                </c:pt>
                <c:pt idx="32904">
                  <c:v>103.67455412069</c:v>
                </c:pt>
                <c:pt idx="32905">
                  <c:v>104.11767477391</c:v>
                </c:pt>
                <c:pt idx="32906">
                  <c:v>104.73887656407</c:v>
                </c:pt>
                <c:pt idx="32907">
                  <c:v>104.73885934575</c:v>
                </c:pt>
                <c:pt idx="32908">
                  <c:v>105.30547910554</c:v>
                </c:pt>
                <c:pt idx="32909">
                  <c:v>105.67477126283</c:v>
                </c:pt>
                <c:pt idx="32910">
                  <c:v>103.74842003603</c:v>
                </c:pt>
                <c:pt idx="32911">
                  <c:v>104.36888409451</c:v>
                </c:pt>
                <c:pt idx="32912">
                  <c:v>104.72035444409</c:v>
                </c:pt>
                <c:pt idx="32913">
                  <c:v>104.7020001762</c:v>
                </c:pt>
                <c:pt idx="32914">
                  <c:v>105.31165330819</c:v>
                </c:pt>
                <c:pt idx="32915">
                  <c:v>105.5066280051</c:v>
                </c:pt>
                <c:pt idx="32916">
                  <c:v>103.8407337205</c:v>
                </c:pt>
                <c:pt idx="32917">
                  <c:v>103.81811110664</c:v>
                </c:pt>
                <c:pt idx="32918">
                  <c:v>104.35189408245</c:v>
                </c:pt>
                <c:pt idx="32919">
                  <c:v>104.50465975033</c:v>
                </c:pt>
                <c:pt idx="32920">
                  <c:v>104.92763573194</c:v>
                </c:pt>
                <c:pt idx="32921">
                  <c:v>103.289326756</c:v>
                </c:pt>
                <c:pt idx="32922">
                  <c:v>103.7069893216</c:v>
                </c:pt>
                <c:pt idx="32923">
                  <c:v>104.0816308504</c:v>
                </c:pt>
                <c:pt idx="32924">
                  <c:v>104.4870443708</c:v>
                </c:pt>
                <c:pt idx="32925">
                  <c:v>104.9047069364</c:v>
                </c:pt>
                <c:pt idx="32926">
                  <c:v>104.93125563326</c:v>
                </c:pt>
                <c:pt idx="32927">
                  <c:v>103.4735852591</c:v>
                </c:pt>
                <c:pt idx="32928">
                  <c:v>103.68326864462</c:v>
                </c:pt>
                <c:pt idx="32929">
                  <c:v>104.08783330057</c:v>
                </c:pt>
                <c:pt idx="32930">
                  <c:v>104.44950031313</c:v>
                </c:pt>
                <c:pt idx="32931">
                  <c:v>104.95381515115</c:v>
                </c:pt>
                <c:pt idx="32932">
                  <c:v>105.08700178158</c:v>
                </c:pt>
                <c:pt idx="32933">
                  <c:v>103.44285061215</c:v>
                </c:pt>
                <c:pt idx="32934">
                  <c:v>103.41410347569</c:v>
                </c:pt>
                <c:pt idx="32935">
                  <c:v>104.1799219692</c:v>
                </c:pt>
                <c:pt idx="32936">
                  <c:v>104.5484389754</c:v>
                </c:pt>
                <c:pt idx="32937">
                  <c:v>104.52750249711</c:v>
                </c:pt>
                <c:pt idx="32938">
                  <c:v>104.91901843549</c:v>
                </c:pt>
                <c:pt idx="32939">
                  <c:v>103.08987352748</c:v>
                </c:pt>
                <c:pt idx="32940">
                  <c:v>103.92810699425</c:v>
                </c:pt>
                <c:pt idx="32941">
                  <c:v>103.94632859086</c:v>
                </c:pt>
                <c:pt idx="32942">
                  <c:v>104.27055853907</c:v>
                </c:pt>
                <c:pt idx="32943">
                  <c:v>104.47245370471</c:v>
                </c:pt>
                <c:pt idx="32944">
                  <c:v>104.55549848457</c:v>
                </c:pt>
                <c:pt idx="32945">
                  <c:v>105.36898576932</c:v>
                </c:pt>
                <c:pt idx="32946">
                  <c:v>103.21220831005</c:v>
                </c:pt>
                <c:pt idx="32947">
                  <c:v>103.34667363552</c:v>
                </c:pt>
                <c:pt idx="32948">
                  <c:v>104.05104791914</c:v>
                </c:pt>
                <c:pt idx="32949">
                  <c:v>103.97552982369</c:v>
                </c:pt>
                <c:pt idx="32950">
                  <c:v>104.50916529802</c:v>
                </c:pt>
                <c:pt idx="32951">
                  <c:v>104.86396964309</c:v>
                </c:pt>
                <c:pt idx="32952">
                  <c:v>102.96753874491</c:v>
                </c:pt>
                <c:pt idx="32953">
                  <c:v>103.31010589221</c:v>
                </c:pt>
                <c:pt idx="32954">
                  <c:v>103.37718657966</c:v>
                </c:pt>
                <c:pt idx="32955">
                  <c:v>103.84233100738</c:v>
                </c:pt>
                <c:pt idx="32956">
                  <c:v>104.02434311024</c:v>
                </c:pt>
                <c:pt idx="32957">
                  <c:v>104.65597447613</c:v>
                </c:pt>
                <c:pt idx="32958">
                  <c:v>105.02915321542</c:v>
                </c:pt>
                <c:pt idx="32959">
                  <c:v>102.73029199636</c:v>
                </c:pt>
                <c:pt idx="32960">
                  <c:v>103.28561062687</c:v>
                </c:pt>
                <c:pt idx="32991">
                  <c:v>85.46063379279998</c:v>
                </c:pt>
                <c:pt idx="32992">
                  <c:v>99.96409629765998</c:v>
                </c:pt>
                <c:pt idx="32993">
                  <c:v>102.40137970895</c:v>
                </c:pt>
                <c:pt idx="32994">
                  <c:v>102.55235009019</c:v>
                </c:pt>
                <c:pt idx="32995">
                  <c:v>103.1371365948</c:v>
                </c:pt>
                <c:pt idx="32996">
                  <c:v>103.5019649426</c:v>
                </c:pt>
                <c:pt idx="32997">
                  <c:v>103.8546668516</c:v>
                </c:pt>
                <c:pt idx="32998">
                  <c:v>104.268148838</c:v>
                </c:pt>
                <c:pt idx="32999">
                  <c:v>102.24286568727</c:v>
                </c:pt>
                <c:pt idx="33000">
                  <c:v>102.59481748978</c:v>
                </c:pt>
                <c:pt idx="33001">
                  <c:v>102.98927358797</c:v>
                </c:pt>
                <c:pt idx="33002">
                  <c:v>103.5688821811</c:v>
                </c:pt>
                <c:pt idx="33003">
                  <c:v>103.75995911589</c:v>
                </c:pt>
                <c:pt idx="33004">
                  <c:v>104.25148882687</c:v>
                </c:pt>
                <c:pt idx="33005">
                  <c:v>102.6202841118</c:v>
                </c:pt>
                <c:pt idx="33006">
                  <c:v>102.64733713962</c:v>
                </c:pt>
                <c:pt idx="33007">
                  <c:v>103.07126111191</c:v>
                </c:pt>
                <c:pt idx="33008">
                  <c:v>103.73568148867</c:v>
                </c:pt>
                <c:pt idx="33009">
                  <c:v>104.16046617284</c:v>
                </c:pt>
                <c:pt idx="33010">
                  <c:v>102.34602715491</c:v>
                </c:pt>
                <c:pt idx="33011">
                  <c:v>102.73439539825</c:v>
                </c:pt>
                <c:pt idx="33012">
                  <c:v>103.17131889603</c:v>
                </c:pt>
                <c:pt idx="33013">
                  <c:v>103.38011842795</c:v>
                </c:pt>
                <c:pt idx="33014">
                  <c:v>103.75562235129</c:v>
                </c:pt>
                <c:pt idx="33015">
                  <c:v>101.72578695699</c:v>
                </c:pt>
                <c:pt idx="33016">
                  <c:v>102.14278703335</c:v>
                </c:pt>
                <c:pt idx="33017">
                  <c:v>102.32098749761</c:v>
                </c:pt>
                <c:pt idx="33018">
                  <c:v>102.80956602224</c:v>
                </c:pt>
                <c:pt idx="33019">
                  <c:v>103.55705227294</c:v>
                </c:pt>
                <c:pt idx="33020">
                  <c:v>103.82885898119</c:v>
                </c:pt>
                <c:pt idx="33021">
                  <c:v>102.03751440631</c:v>
                </c:pt>
                <c:pt idx="33022">
                  <c:v>102.2207574311</c:v>
                </c:pt>
                <c:pt idx="33023">
                  <c:v>102.5999760632</c:v>
                </c:pt>
                <c:pt idx="33024">
                  <c:v>102.75078806188</c:v>
                </c:pt>
                <c:pt idx="33025">
                  <c:v>103.17725884221</c:v>
                </c:pt>
                <c:pt idx="33026">
                  <c:v>101.54060125685</c:v>
                </c:pt>
                <c:pt idx="33027">
                  <c:v>101.51537358991</c:v>
                </c:pt>
                <c:pt idx="33028">
                  <c:v>101.89304289577</c:v>
                </c:pt>
                <c:pt idx="33029">
                  <c:v>102.6782205561</c:v>
                </c:pt>
                <c:pt idx="33030">
                  <c:v>102.48569082144</c:v>
                </c:pt>
                <c:pt idx="33031">
                  <c:v>103.10393918496</c:v>
                </c:pt>
                <c:pt idx="33032">
                  <c:v>101.1097812996</c:v>
                </c:pt>
                <c:pt idx="33033">
                  <c:v>101.47467302856</c:v>
                </c:pt>
                <c:pt idx="33034">
                  <c:v>101.65416582486</c:v>
                </c:pt>
                <c:pt idx="33035">
                  <c:v>102.0302859081</c:v>
                </c:pt>
                <c:pt idx="33036">
                  <c:v>102.45413788764</c:v>
                </c:pt>
                <c:pt idx="33037">
                  <c:v>103.02411708378</c:v>
                </c:pt>
                <c:pt idx="33038">
                  <c:v>100.75369365264</c:v>
                </c:pt>
                <c:pt idx="33039">
                  <c:v>101.2899877902</c:v>
                </c:pt>
                <c:pt idx="33040">
                  <c:v>101.37926935284</c:v>
                </c:pt>
                <c:pt idx="33041">
                  <c:v>101.7974341098</c:v>
                </c:pt>
                <c:pt idx="33042">
                  <c:v>102.27032759106</c:v>
                </c:pt>
                <c:pt idx="33043">
                  <c:v>102.738297564</c:v>
                </c:pt>
                <c:pt idx="33044">
                  <c:v>101.47658240055</c:v>
                </c:pt>
                <c:pt idx="33045">
                  <c:v>103.3284430913</c:v>
                </c:pt>
                <c:pt idx="33046">
                  <c:v>105.20411214775</c:v>
                </c:pt>
                <c:pt idx="33047">
                  <c:v>108.9051932074</c:v>
                </c:pt>
                <c:pt idx="33048">
                  <c:v>113.7249874668</c:v>
                </c:pt>
                <c:pt idx="33049">
                  <c:v>117.4141432629</c:v>
                </c:pt>
                <c:pt idx="33050">
                  <c:v>117.19828110789</c:v>
                </c:pt>
                <c:pt idx="33051">
                  <c:v>111.51016891635</c:v>
                </c:pt>
                <c:pt idx="33052">
                  <c:v>112.7461520169</c:v>
                </c:pt>
                <c:pt idx="33053">
                  <c:v>121.55323679372</c:v>
                </c:pt>
                <c:pt idx="33054">
                  <c:v>128.7096675174</c:v>
                </c:pt>
                <c:pt idx="33055">
                  <c:v>129.87728424576</c:v>
                </c:pt>
                <c:pt idx="33056">
                  <c:v>127.04940672684</c:v>
                </c:pt>
                <c:pt idx="33057">
                  <c:v>126.89149772196</c:v>
                </c:pt>
                <c:pt idx="33058">
                  <c:v>127.5810547536</c:v>
                </c:pt>
                <c:pt idx="33059">
                  <c:v>128.2117786272</c:v>
                </c:pt>
                <c:pt idx="33060">
                  <c:v>129.30114024576</c:v>
                </c:pt>
                <c:pt idx="33061">
                  <c:v>129.40170605856</c:v>
                </c:pt>
                <c:pt idx="33062">
                  <c:v>127.48932868608</c:v>
                </c:pt>
                <c:pt idx="33063">
                  <c:v>127.544226342</c:v>
                </c:pt>
                <c:pt idx="33064">
                  <c:v>128.148731178</c:v>
                </c:pt>
                <c:pt idx="33065">
                  <c:v>128.760770502</c:v>
                </c:pt>
                <c:pt idx="33066">
                  <c:v>129.44712460068</c:v>
                </c:pt>
                <c:pt idx="33067">
                  <c:v>127.25226319896</c:v>
                </c:pt>
                <c:pt idx="33068">
                  <c:v>127.582036608</c:v>
                </c:pt>
                <c:pt idx="33069">
                  <c:v>128.000559987</c:v>
                </c:pt>
                <c:pt idx="33070">
                  <c:v>129.02331024108</c:v>
                </c:pt>
                <c:pt idx="33071">
                  <c:v>129.147240987</c:v>
                </c:pt>
                <c:pt idx="33072">
                  <c:v>126.97460156268</c:v>
                </c:pt>
                <c:pt idx="33073">
                  <c:v>127.79719367088</c:v>
                </c:pt>
                <c:pt idx="33074">
                  <c:v>127.99004751</c:v>
                </c:pt>
                <c:pt idx="33075">
                  <c:v>128.6373216582</c:v>
                </c:pt>
                <c:pt idx="33076">
                  <c:v>129.09141504588</c:v>
                </c:pt>
                <c:pt idx="33077">
                  <c:v>129.28216626</c:v>
                </c:pt>
                <c:pt idx="33078">
                  <c:v>129.690177162</c:v>
                </c:pt>
                <c:pt idx="33079">
                  <c:v>126.92581015728</c:v>
                </c:pt>
                <c:pt idx="33080">
                  <c:v>127.54037396808</c:v>
                </c:pt>
                <c:pt idx="33081">
                  <c:v>128.37240317088</c:v>
                </c:pt>
                <c:pt idx="33082">
                  <c:v>114.62807127732</c:v>
                </c:pt>
                <c:pt idx="33083">
                  <c:v>95.45886643056001</c:v>
                </c:pt>
                <c:pt idx="33146">
                  <c:v>97.73333134145973</c:v>
                </c:pt>
                <c:pt idx="33147">
                  <c:v>112.01380790215</c:v>
                </c:pt>
                <c:pt idx="33148">
                  <c:v>125.8994348989</c:v>
                </c:pt>
                <c:pt idx="33149">
                  <c:v>126.3966534419</c:v>
                </c:pt>
                <c:pt idx="33150">
                  <c:v>126.89382686525</c:v>
                </c:pt>
                <c:pt idx="33151">
                  <c:v>127.06503603059</c:v>
                </c:pt>
                <c:pt idx="33152">
                  <c:v>124.3794337805</c:v>
                </c:pt>
                <c:pt idx="33153">
                  <c:v>125.22332932657</c:v>
                </c:pt>
                <c:pt idx="33154">
                  <c:v>126.34589934569</c:v>
                </c:pt>
                <c:pt idx="33155">
                  <c:v>126.1552903006899</c:v>
                </c:pt>
                <c:pt idx="33156">
                  <c:v>126.9680486895</c:v>
                </c:pt>
                <c:pt idx="33157">
                  <c:v>124.55731901998</c:v>
                </c:pt>
                <c:pt idx="33158">
                  <c:v>125.46135435317</c:v>
                </c:pt>
                <c:pt idx="33159">
                  <c:v>126.01882740052</c:v>
                </c:pt>
                <c:pt idx="33160">
                  <c:v>126.49454376018</c:v>
                </c:pt>
                <c:pt idx="33161">
                  <c:v>127.26965399966</c:v>
                </c:pt>
                <c:pt idx="33162">
                  <c:v>125.0534414614</c:v>
                </c:pt>
                <c:pt idx="33163">
                  <c:v>125.47622331406</c:v>
                </c:pt>
                <c:pt idx="33164">
                  <c:v>126.13797001883</c:v>
                </c:pt>
                <c:pt idx="33165">
                  <c:v>126.3075872528</c:v>
                </c:pt>
                <c:pt idx="33166">
                  <c:v>127.14868765052</c:v>
                </c:pt>
                <c:pt idx="33167">
                  <c:v>127.73130899532</c:v>
                </c:pt>
                <c:pt idx="33168">
                  <c:v>125.35617145293</c:v>
                </c:pt>
                <c:pt idx="33169">
                  <c:v>125.53569915762</c:v>
                </c:pt>
                <c:pt idx="33170">
                  <c:v>125.63228145125</c:v>
                </c:pt>
                <c:pt idx="33171">
                  <c:v>126.0033003331999</c:v>
                </c:pt>
                <c:pt idx="33172">
                  <c:v>126.5688885646299</c:v>
                </c:pt>
                <c:pt idx="33173">
                  <c:v>127.37542429632</c:v>
                </c:pt>
                <c:pt idx="33174">
                  <c:v>127.57494928214</c:v>
                </c:pt>
                <c:pt idx="33175">
                  <c:v>127.48751121995</c:v>
                </c:pt>
                <c:pt idx="33176">
                  <c:v>125.49016819613</c:v>
                </c:pt>
                <c:pt idx="33177">
                  <c:v>125.81035703554</c:v>
                </c:pt>
                <c:pt idx="33178">
                  <c:v>126.48047134728</c:v>
                </c:pt>
                <c:pt idx="33179">
                  <c:v>126.97929754328</c:v>
                </c:pt>
                <c:pt idx="33180">
                  <c:v>127.35901534124</c:v>
                </c:pt>
                <c:pt idx="33181">
                  <c:v>128.08392304632</c:v>
                </c:pt>
                <c:pt idx="33182">
                  <c:v>125.66889087929</c:v>
                </c:pt>
                <c:pt idx="33183">
                  <c:v>126.16771186352</c:v>
                </c:pt>
                <c:pt idx="33184">
                  <c:v>126.42024415014</c:v>
                </c:pt>
                <c:pt idx="33185">
                  <c:v>127.25607909888</c:v>
                </c:pt>
                <c:pt idx="33186">
                  <c:v>127.47816379668</c:v>
                </c:pt>
                <c:pt idx="33187">
                  <c:v>128.09879585208</c:v>
                </c:pt>
                <c:pt idx="33188">
                  <c:v>125.86993126326</c:v>
                </c:pt>
                <c:pt idx="33189">
                  <c:v>126.3238534476</c:v>
                </c:pt>
                <c:pt idx="33190">
                  <c:v>126.55489907453</c:v>
                </c:pt>
                <c:pt idx="33191">
                  <c:v>127.15169739504</c:v>
                </c:pt>
                <c:pt idx="33192">
                  <c:v>127.3888024551</c:v>
                </c:pt>
                <c:pt idx="33193">
                  <c:v>128.08392304632</c:v>
                </c:pt>
                <c:pt idx="33194">
                  <c:v>127.40526059568</c:v>
                </c:pt>
                <c:pt idx="33195">
                  <c:v>126.16723554792</c:v>
                </c:pt>
                <c:pt idx="33196">
                  <c:v>126.16005993177</c:v>
                </c:pt>
                <c:pt idx="33197">
                  <c:v>127.03978860048</c:v>
                </c:pt>
                <c:pt idx="33198">
                  <c:v>127.28454755659</c:v>
                </c:pt>
                <c:pt idx="33199">
                  <c:v>124.75626782806</c:v>
                </c:pt>
                <c:pt idx="33200">
                  <c:v>125.85984040404</c:v>
                </c:pt>
                <c:pt idx="33201">
                  <c:v>126.115044696</c:v>
                </c:pt>
                <c:pt idx="33202">
                  <c:v>126.59233479792</c:v>
                </c:pt>
                <c:pt idx="33203">
                  <c:v>127.22685183468</c:v>
                </c:pt>
                <c:pt idx="33204">
                  <c:v>127.5245604492</c:v>
                </c:pt>
                <c:pt idx="33205">
                  <c:v>128.09879585208</c:v>
                </c:pt>
                <c:pt idx="33206">
                  <c:v>125.66889087929</c:v>
                </c:pt>
                <c:pt idx="33207">
                  <c:v>126.47985080472</c:v>
                </c:pt>
                <c:pt idx="33208">
                  <c:v>126.76387084728</c:v>
                </c:pt>
                <c:pt idx="33209">
                  <c:v>127.48083309324</c:v>
                </c:pt>
                <c:pt idx="33210">
                  <c:v>127.92157596396</c:v>
                </c:pt>
                <c:pt idx="33211">
                  <c:v>125.66558470968</c:v>
                </c:pt>
                <c:pt idx="33212">
                  <c:v>126.06899342544</c:v>
                </c:pt>
                <c:pt idx="33213">
                  <c:v>126.56946186036</c:v>
                </c:pt>
                <c:pt idx="33214">
                  <c:v>127.0251474768</c:v>
                </c:pt>
                <c:pt idx="33215">
                  <c:v>127.65327333024</c:v>
                </c:pt>
                <c:pt idx="33216">
                  <c:v>127.86929906328</c:v>
                </c:pt>
                <c:pt idx="33217">
                  <c:v>128.33988200676</c:v>
                </c:pt>
                <c:pt idx="33218">
                  <c:v>126.14930569728</c:v>
                </c:pt>
                <c:pt idx="33219">
                  <c:v>126.49350906432</c:v>
                </c:pt>
                <c:pt idx="33220">
                  <c:v>127.0322423808</c:v>
                </c:pt>
                <c:pt idx="33221">
                  <c:v>127.6607342544</c:v>
                </c:pt>
                <c:pt idx="33222">
                  <c:v>128.3127147198</c:v>
                </c:pt>
                <c:pt idx="33223">
                  <c:v>128.52119717856</c:v>
                </c:pt>
                <c:pt idx="33224">
                  <c:v>129.1895835924</c:v>
                </c:pt>
                <c:pt idx="33225">
                  <c:v>126.65059791264</c:v>
                </c:pt>
                <c:pt idx="33226">
                  <c:v>127.2484694088</c:v>
                </c:pt>
                <c:pt idx="33227">
                  <c:v>127.74250401264</c:v>
                </c:pt>
                <c:pt idx="33228">
                  <c:v>127.9304886582</c:v>
                </c:pt>
                <c:pt idx="33229">
                  <c:v>128.372682471</c:v>
                </c:pt>
                <c:pt idx="33230">
                  <c:v>128.7848924082</c:v>
                </c:pt>
                <c:pt idx="33231">
                  <c:v>129.40906541112</c:v>
                </c:pt>
                <c:pt idx="33232">
                  <c:v>126.8887084698</c:v>
                </c:pt>
                <c:pt idx="33233">
                  <c:v>127.48726858032</c:v>
                </c:pt>
                <c:pt idx="33234">
                  <c:v>127.93018786416</c:v>
                </c:pt>
                <c:pt idx="33235">
                  <c:v>128.1253382814</c:v>
                </c:pt>
                <c:pt idx="33236">
                  <c:v>128.5375482186</c:v>
                </c:pt>
                <c:pt idx="33237">
                  <c:v>128.54158636464</c:v>
                </c:pt>
                <c:pt idx="33238">
                  <c:v>126.6114259728</c:v>
                </c:pt>
                <c:pt idx="33239">
                  <c:v>127.09688434344</c:v>
                </c:pt>
                <c:pt idx="33240">
                  <c:v>127.8013717854</c:v>
                </c:pt>
                <c:pt idx="33241">
                  <c:v>128.10964637136</c:v>
                </c:pt>
                <c:pt idx="33242">
                  <c:v>128.1103463436</c:v>
                </c:pt>
                <c:pt idx="33243">
                  <c:v>128.7183961404</c:v>
                </c:pt>
                <c:pt idx="33244">
                  <c:v>129.13881344496</c:v>
                </c:pt>
                <c:pt idx="33245">
                  <c:v>126.76661188488</c:v>
                </c:pt>
                <c:pt idx="33246">
                  <c:v>127.40280470244</c:v>
                </c:pt>
                <c:pt idx="33247">
                  <c:v>127.5923843172</c:v>
                </c:pt>
                <c:pt idx="33248">
                  <c:v>127.27913527968</c:v>
                </c:pt>
                <c:pt idx="33249">
                  <c:v>127.42106211036</c:v>
                </c:pt>
                <c:pt idx="33250">
                  <c:v>127.99743120384</c:v>
                </c:pt>
                <c:pt idx="33251">
                  <c:v>128.3042389632</c:v>
                </c:pt>
                <c:pt idx="33252">
                  <c:v>125.91733464672</c:v>
                </c:pt>
                <c:pt idx="33253">
                  <c:v>126.72156228336</c:v>
                </c:pt>
                <c:pt idx="33254">
                  <c:v>127.02363591</c:v>
                </c:pt>
                <c:pt idx="33255">
                  <c:v>127.21926591264</c:v>
                </c:pt>
                <c:pt idx="33256">
                  <c:v>127.41361344684</c:v>
                </c:pt>
                <c:pt idx="33257">
                  <c:v>127.8095280804</c:v>
                </c:pt>
                <c:pt idx="33258">
                  <c:v>128.33988200676</c:v>
                </c:pt>
                <c:pt idx="33259">
                  <c:v>97.70502776544002</c:v>
                </c:pt>
                <c:pt idx="33384">
                  <c:v>81.50313014969987</c:v>
                </c:pt>
                <c:pt idx="33385">
                  <c:v>99.67160113189979</c:v>
                </c:pt>
                <c:pt idx="33386">
                  <c:v>103.31624308866</c:v>
                </c:pt>
                <c:pt idx="33387">
                  <c:v>103.5780009005</c:v>
                </c:pt>
                <c:pt idx="33388">
                  <c:v>103.88508595745</c:v>
                </c:pt>
                <c:pt idx="33389">
                  <c:v>104.2106192715</c:v>
                </c:pt>
                <c:pt idx="33390">
                  <c:v>104.55460084265</c:v>
                </c:pt>
                <c:pt idx="33391">
                  <c:v>105.10854075071</c:v>
                </c:pt>
                <c:pt idx="33392">
                  <c:v>105.21179199335</c:v>
                </c:pt>
                <c:pt idx="33393">
                  <c:v>105.92905400238</c:v>
                </c:pt>
                <c:pt idx="33394">
                  <c:v>103.96184738499</c:v>
                </c:pt>
                <c:pt idx="33395">
                  <c:v>104.31954176679</c:v>
                </c:pt>
                <c:pt idx="33396">
                  <c:v>104.64637844668</c:v>
                </c:pt>
                <c:pt idx="33397">
                  <c:v>104.75159699872</c:v>
                </c:pt>
                <c:pt idx="33398">
                  <c:v>105.2753806426</c:v>
                </c:pt>
                <c:pt idx="33399">
                  <c:v>105.60836636637</c:v>
                </c:pt>
                <c:pt idx="33400">
                  <c:v>105.46673122398</c:v>
                </c:pt>
                <c:pt idx="33401">
                  <c:v>104.2000571801</c:v>
                </c:pt>
                <c:pt idx="33402">
                  <c:v>104.490465009</c:v>
                </c:pt>
                <c:pt idx="33403">
                  <c:v>105.00797670356</c:v>
                </c:pt>
                <c:pt idx="33404">
                  <c:v>105.33611674929</c:v>
                </c:pt>
                <c:pt idx="33405">
                  <c:v>105.57756337695</c:v>
                </c:pt>
                <c:pt idx="33406">
                  <c:v>106.10980756915</c:v>
                </c:pt>
                <c:pt idx="33407">
                  <c:v>106.4262276462</c:v>
                </c:pt>
                <c:pt idx="33408">
                  <c:v>104.66047190053</c:v>
                </c:pt>
                <c:pt idx="33409">
                  <c:v>104.53121936971</c:v>
                </c:pt>
                <c:pt idx="33410">
                  <c:v>105.0366045113</c:v>
                </c:pt>
                <c:pt idx="33411">
                  <c:v>105.54313232008</c:v>
                </c:pt>
                <c:pt idx="33412">
                  <c:v>105.80420781476</c:v>
                </c:pt>
                <c:pt idx="33413">
                  <c:v>106.24396708674</c:v>
                </c:pt>
                <c:pt idx="33414">
                  <c:v>106.34499085665</c:v>
                </c:pt>
                <c:pt idx="33415">
                  <c:v>106.89790906067</c:v>
                </c:pt>
                <c:pt idx="33416">
                  <c:v>104.84262498892</c:v>
                </c:pt>
                <c:pt idx="33417">
                  <c:v>105.26800657016</c:v>
                </c:pt>
                <c:pt idx="33418">
                  <c:v>105.53633755672</c:v>
                </c:pt>
                <c:pt idx="33419">
                  <c:v>105.79844593556</c:v>
                </c:pt>
                <c:pt idx="33420">
                  <c:v>106.04807115623</c:v>
                </c:pt>
                <c:pt idx="33421">
                  <c:v>106.46338062871</c:v>
                </c:pt>
                <c:pt idx="33422">
                  <c:v>106.70098994121</c:v>
                </c:pt>
                <c:pt idx="33423">
                  <c:v>106.97608449885</c:v>
                </c:pt>
                <c:pt idx="33424">
                  <c:v>107.0091225644</c:v>
                </c:pt>
                <c:pt idx="33425">
                  <c:v>105.952222054</c:v>
                </c:pt>
                <c:pt idx="33426">
                  <c:v>105.626457132</c:v>
                </c:pt>
                <c:pt idx="33427">
                  <c:v>105.8645336945</c:v>
                </c:pt>
                <c:pt idx="33428">
                  <c:v>106.06501320625</c:v>
                </c:pt>
                <c:pt idx="33429">
                  <c:v>106.46149284659</c:v>
                </c:pt>
                <c:pt idx="33430">
                  <c:v>106.80675161905</c:v>
                </c:pt>
                <c:pt idx="33431">
                  <c:v>106.91706065425</c:v>
                </c:pt>
                <c:pt idx="33432">
                  <c:v>107.70149242432</c:v>
                </c:pt>
                <c:pt idx="33433">
                  <c:v>106.68885061952</c:v>
                </c:pt>
                <c:pt idx="33434">
                  <c:v>105.8588739257</c:v>
                </c:pt>
                <c:pt idx="33435">
                  <c:v>106.5634148502</c:v>
                </c:pt>
                <c:pt idx="33436">
                  <c:v>106.68885061952</c:v>
                </c:pt>
                <c:pt idx="33437">
                  <c:v>106.93417150992</c:v>
                </c:pt>
                <c:pt idx="33438">
                  <c:v>107.45201326552</c:v>
                </c:pt>
                <c:pt idx="33439">
                  <c:v>107.79862450544</c:v>
                </c:pt>
                <c:pt idx="33440">
                  <c:v>108.2741591584</c:v>
                </c:pt>
                <c:pt idx="33441">
                  <c:v>105.80202420512</c:v>
                </c:pt>
                <c:pt idx="33442">
                  <c:v>106.51879466296</c:v>
                </c:pt>
                <c:pt idx="33443">
                  <c:v>106.81555925736</c:v>
                </c:pt>
                <c:pt idx="33444">
                  <c:v>107.4343499084</c:v>
                </c:pt>
                <c:pt idx="33445">
                  <c:v>107.98517556744</c:v>
                </c:pt>
                <c:pt idx="33446">
                  <c:v>108.12259038496</c:v>
                </c:pt>
                <c:pt idx="33447">
                  <c:v>108.66844783596</c:v>
                </c:pt>
                <c:pt idx="33448">
                  <c:v>109.0227585304</c:v>
                </c:pt>
                <c:pt idx="33449">
                  <c:v>106.96028639768</c:v>
                </c:pt>
                <c:pt idx="33450">
                  <c:v>107.5041273472</c:v>
                </c:pt>
                <c:pt idx="33451">
                  <c:v>107.8400875008</c:v>
                </c:pt>
                <c:pt idx="33452">
                  <c:v>108.1443671168</c:v>
                </c:pt>
                <c:pt idx="33453">
                  <c:v>108.4422875008</c:v>
                </c:pt>
                <c:pt idx="33454">
                  <c:v>108.56724368472</c:v>
                </c:pt>
                <c:pt idx="33455">
                  <c:v>108.88989682824</c:v>
                </c:pt>
                <c:pt idx="33456">
                  <c:v>107.0857669632</c:v>
                </c:pt>
                <c:pt idx="33457">
                  <c:v>107.57294872996</c:v>
                </c:pt>
                <c:pt idx="33458">
                  <c:v>107.49173320632</c:v>
                </c:pt>
                <c:pt idx="33459">
                  <c:v>108.0682875776</c:v>
                </c:pt>
                <c:pt idx="33460">
                  <c:v>107.94579854056</c:v>
                </c:pt>
                <c:pt idx="33461">
                  <c:v>108.17944787064</c:v>
                </c:pt>
                <c:pt idx="33462">
                  <c:v>108.7190691446</c:v>
                </c:pt>
                <c:pt idx="33463">
                  <c:v>106.6819076662</c:v>
                </c:pt>
                <c:pt idx="33464">
                  <c:v>106.9286673128</c:v>
                </c:pt>
                <c:pt idx="33465">
                  <c:v>106.97342420072</c:v>
                </c:pt>
                <c:pt idx="33466">
                  <c:v>107.56762670324</c:v>
                </c:pt>
                <c:pt idx="33467">
                  <c:v>107.89027984676</c:v>
                </c:pt>
                <c:pt idx="33468">
                  <c:v>108.2382436446</c:v>
                </c:pt>
                <c:pt idx="33469">
                  <c:v>108.8479679616</c:v>
                </c:pt>
                <c:pt idx="33470">
                  <c:v>106.8132064256</c:v>
                </c:pt>
                <c:pt idx="33471">
                  <c:v>107.1554872704</c:v>
                </c:pt>
                <c:pt idx="33472">
                  <c:v>107.4534076544</c:v>
                </c:pt>
                <c:pt idx="33473">
                  <c:v>107.53600761836</c:v>
                </c:pt>
                <c:pt idx="33474">
                  <c:v>108.0999681152</c:v>
                </c:pt>
                <c:pt idx="33475">
                  <c:v>108.62089779724</c:v>
                </c:pt>
                <c:pt idx="33476">
                  <c:v>108.752887808</c:v>
                </c:pt>
                <c:pt idx="33477">
                  <c:v>106.9251340954</c:v>
                </c:pt>
                <c:pt idx="33478">
                  <c:v>107.0604071168</c:v>
                </c:pt>
                <c:pt idx="33479">
                  <c:v>107.54753969148</c:v>
                </c:pt>
                <c:pt idx="33480">
                  <c:v>107.8206289318</c:v>
                </c:pt>
                <c:pt idx="33481">
                  <c:v>108.14453624908</c:v>
                </c:pt>
                <c:pt idx="33482">
                  <c:v>108.487519653</c:v>
                </c:pt>
                <c:pt idx="33483">
                  <c:v>108.81142697028</c:v>
                </c:pt>
                <c:pt idx="33484">
                  <c:v>108.20805884528</c:v>
                </c:pt>
                <c:pt idx="33485">
                  <c:v>107.05847362408</c:v>
                </c:pt>
                <c:pt idx="33486">
                  <c:v>107.1428073472</c:v>
                </c:pt>
                <c:pt idx="33487">
                  <c:v>107.88938886184</c:v>
                </c:pt>
                <c:pt idx="33488">
                  <c:v>108.33374539976</c:v>
                </c:pt>
                <c:pt idx="33489">
                  <c:v>108.40482130488</c:v>
                </c:pt>
                <c:pt idx="33490">
                  <c:v>108.76115915208</c:v>
                </c:pt>
                <c:pt idx="33491">
                  <c:v>109.25825379268</c:v>
                </c:pt>
                <c:pt idx="33492">
                  <c:v>107.004850766</c:v>
                </c:pt>
                <c:pt idx="33493">
                  <c:v>107.3103108424</c:v>
                </c:pt>
                <c:pt idx="33494">
                  <c:v>107.8109207658</c:v>
                </c:pt>
                <c:pt idx="33495">
                  <c:v>108.09146364976</c:v>
                </c:pt>
                <c:pt idx="33496">
                  <c:v>108.4166251408</c:v>
                </c:pt>
                <c:pt idx="33497">
                  <c:v>108.9323514552</c:v>
                </c:pt>
                <c:pt idx="33498">
                  <c:v>109.4300344176</c:v>
                </c:pt>
                <c:pt idx="33499">
                  <c:v>109.59033718464</c:v>
                </c:pt>
                <c:pt idx="33500">
                  <c:v>108.0987659516</c:v>
                </c:pt>
                <c:pt idx="33501">
                  <c:v>107.9003404062</c:v>
                </c:pt>
                <c:pt idx="33502">
                  <c:v>108.1563595596</c:v>
                </c:pt>
                <c:pt idx="33503">
                  <c:v>81.9132911538</c:v>
                </c:pt>
                <c:pt idx="33734">
                  <c:v>60.70671063424001</c:v>
                </c:pt>
                <c:pt idx="33735">
                  <c:v>110.436421235</c:v>
                </c:pt>
                <c:pt idx="33736">
                  <c:v>110.94523468736</c:v>
                </c:pt>
                <c:pt idx="33737">
                  <c:v>110.74914915752</c:v>
                </c:pt>
                <c:pt idx="33738">
                  <c:v>111.2844387332</c:v>
                </c:pt>
                <c:pt idx="33739">
                  <c:v>111.5910275392</c:v>
                </c:pt>
                <c:pt idx="33740">
                  <c:v>111.8846071436</c:v>
                </c:pt>
                <c:pt idx="33741">
                  <c:v>109.8493016884</c:v>
                </c:pt>
                <c:pt idx="33742">
                  <c:v>109.95478758648</c:v>
                </c:pt>
                <c:pt idx="33743">
                  <c:v>110.27382276544</c:v>
                </c:pt>
                <c:pt idx="33744">
                  <c:v>110.37100612008</c:v>
                </c:pt>
                <c:pt idx="33754">
                  <c:v>42.3110283009</c:v>
                </c:pt>
                <c:pt idx="33755">
                  <c:v>110.40866556352</c:v>
                </c:pt>
                <c:pt idx="33756">
                  <c:v>111.06165240888</c:v>
                </c:pt>
                <c:pt idx="33757">
                  <c:v>111.0598701832</c:v>
                </c:pt>
                <c:pt idx="33758">
                  <c:v>111.3068244332</c:v>
                </c:pt>
                <c:pt idx="33759">
                  <c:v>111.46930057336</c:v>
                </c:pt>
                <c:pt idx="33760">
                  <c:v>111.45298168512</c:v>
                </c:pt>
                <c:pt idx="33761">
                  <c:v>109.4092279762</c:v>
                </c:pt>
                <c:pt idx="33762">
                  <c:v>109.49410019872</c:v>
                </c:pt>
                <c:pt idx="33763">
                  <c:v>109.88327359328</c:v>
                </c:pt>
                <c:pt idx="33764">
                  <c:v>110.16217856352</c:v>
                </c:pt>
                <c:pt idx="33765">
                  <c:v>110.4216406392</c:v>
                </c:pt>
                <c:pt idx="33766">
                  <c:v>110.92991297868</c:v>
                </c:pt>
                <c:pt idx="33767">
                  <c:v>111.02488306352</c:v>
                </c:pt>
                <c:pt idx="33768">
                  <c:v>111.35568833648</c:v>
                </c:pt>
                <c:pt idx="33769">
                  <c:v>109.8949925428</c:v>
                </c:pt>
                <c:pt idx="33770">
                  <c:v>109.82513844588</c:v>
                </c:pt>
                <c:pt idx="33771">
                  <c:v>110.56036561</c:v>
                </c:pt>
                <c:pt idx="33772">
                  <c:v>75.74596619832998</c:v>
                </c:pt>
                <c:pt idx="33774">
                  <c:v>111.05516006872</c:v>
                </c:pt>
                <c:pt idx="33775">
                  <c:v>111.1248685418</c:v>
                </c:pt>
                <c:pt idx="33776">
                  <c:v>111.15463382032</c:v>
                </c:pt>
                <c:pt idx="33777">
                  <c:v>111.42056371488</c:v>
                </c:pt>
                <c:pt idx="33778">
                  <c:v>109.0534698062</c:v>
                </c:pt>
                <c:pt idx="33779">
                  <c:v>109.7146609926</c:v>
                </c:pt>
                <c:pt idx="33780">
                  <c:v>109.76003009328</c:v>
                </c:pt>
                <c:pt idx="33781">
                  <c:v>109.80447953584</c:v>
                </c:pt>
                <c:pt idx="33782">
                  <c:v>110.46200382212</c:v>
                </c:pt>
                <c:pt idx="33783">
                  <c:v>110.50595891216</c:v>
                </c:pt>
                <c:pt idx="33784">
                  <c:v>110.75244591216</c:v>
                </c:pt>
                <c:pt idx="33785">
                  <c:v>110.79501409408</c:v>
                </c:pt>
                <c:pt idx="33786">
                  <c:v>111.32327036624</c:v>
                </c:pt>
                <c:pt idx="33787">
                  <c:v>109.2605882744</c:v>
                </c:pt>
                <c:pt idx="33788">
                  <c:v>109.81861885368</c:v>
                </c:pt>
                <c:pt idx="33789">
                  <c:v>109.91569156352</c:v>
                </c:pt>
                <c:pt idx="33790">
                  <c:v>110.05045992268</c:v>
                </c:pt>
                <c:pt idx="33791">
                  <c:v>110.34828159124</c:v>
                </c:pt>
                <c:pt idx="33792">
                  <c:v>111.01190798784</c:v>
                </c:pt>
                <c:pt idx="33793">
                  <c:v>102.58603581776</c:v>
                </c:pt>
                <c:pt idx="33794">
                  <c:v>94.22768986064</c:v>
                </c:pt>
                <c:pt idx="33795">
                  <c:v>87.52697786015977</c:v>
                </c:pt>
                <c:pt idx="33796">
                  <c:v>82.41326367232</c:v>
                </c:pt>
                <c:pt idx="34209">
                  <c:v>78.89760973184</c:v>
                </c:pt>
                <c:pt idx="34210">
                  <c:v>79.36099646400002</c:v>
                </c:pt>
                <c:pt idx="34211">
                  <c:v>80.2203909256</c:v>
                </c:pt>
                <c:pt idx="34212">
                  <c:v>81.39644989119998</c:v>
                </c:pt>
                <c:pt idx="34213">
                  <c:v>82.51596886584002</c:v>
                </c:pt>
                <c:pt idx="34214">
                  <c:v>83.56784821824</c:v>
                </c:pt>
                <c:pt idx="34215">
                  <c:v>83.98563180759976</c:v>
                </c:pt>
                <c:pt idx="34216">
                  <c:v>84.76899805475979</c:v>
                </c:pt>
                <c:pt idx="34217">
                  <c:v>87.68879981091978</c:v>
                </c:pt>
                <c:pt idx="34218">
                  <c:v>87.50753245911998</c:v>
                </c:pt>
                <c:pt idx="34219">
                  <c:v>87.31050682624</c:v>
                </c:pt>
                <c:pt idx="34220">
                  <c:v>87.37157210447972</c:v>
                </c:pt>
                <c:pt idx="34221">
                  <c:v>88.04346056944002</c:v>
                </c:pt>
                <c:pt idx="34222">
                  <c:v>88.19428601279976</c:v>
                </c:pt>
                <c:pt idx="34223">
                  <c:v>88.63274745091982</c:v>
                </c:pt>
                <c:pt idx="34224">
                  <c:v>88.646613362</c:v>
                </c:pt>
                <c:pt idx="34225">
                  <c:v>89.25557166840001</c:v>
                </c:pt>
                <c:pt idx="34226">
                  <c:v>89.45434357760001</c:v>
                </c:pt>
                <c:pt idx="34227">
                  <c:v>89.82590087519979</c:v>
                </c:pt>
                <c:pt idx="34228">
                  <c:v>90.54178508703998</c:v>
                </c:pt>
                <c:pt idx="34229">
                  <c:v>90.98682068740002</c:v>
                </c:pt>
                <c:pt idx="34230">
                  <c:v>91.85169015987998</c:v>
                </c:pt>
                <c:pt idx="34231">
                  <c:v>91.90986857760001</c:v>
                </c:pt>
                <c:pt idx="34232">
                  <c:v>91.65097740703978</c:v>
                </c:pt>
                <c:pt idx="34233">
                  <c:v>92.18832390419998</c:v>
                </c:pt>
                <c:pt idx="34234">
                  <c:v>92.48309554888001</c:v>
                </c:pt>
                <c:pt idx="34235">
                  <c:v>93.2668506252</c:v>
                </c:pt>
                <c:pt idx="34236">
                  <c:v>93.732103858</c:v>
                </c:pt>
                <c:pt idx="34237">
                  <c:v>94.19869229887998</c:v>
                </c:pt>
                <c:pt idx="34238">
                  <c:v>95.25063980639995</c:v>
                </c:pt>
                <c:pt idx="34239">
                  <c:v>95.15966176072001</c:v>
                </c:pt>
                <c:pt idx="34240">
                  <c:v>95.88507571243964</c:v>
                </c:pt>
                <c:pt idx="34241">
                  <c:v>95.935593772</c:v>
                </c:pt>
                <c:pt idx="34242">
                  <c:v>96.110034268</c:v>
                </c:pt>
                <c:pt idx="34243">
                  <c:v>96.26254538572001</c:v>
                </c:pt>
                <c:pt idx="34244">
                  <c:v>96.63347362120002</c:v>
                </c:pt>
                <c:pt idx="34245">
                  <c:v>96.60113926799998</c:v>
                </c:pt>
                <c:pt idx="34246">
                  <c:v>96.03896155239988</c:v>
                </c:pt>
                <c:pt idx="34247">
                  <c:v>96.14881191879979</c:v>
                </c:pt>
                <c:pt idx="34248">
                  <c:v>96.174663686</c:v>
                </c:pt>
                <c:pt idx="34249">
                  <c:v>96.19407215559973</c:v>
                </c:pt>
                <c:pt idx="34250">
                  <c:v>96.33621758680003</c:v>
                </c:pt>
                <c:pt idx="34251">
                  <c:v>96.58177008679976</c:v>
                </c:pt>
                <c:pt idx="34252">
                  <c:v>96.53654913840001</c:v>
                </c:pt>
                <c:pt idx="34253">
                  <c:v>95.96788883679973</c:v>
                </c:pt>
                <c:pt idx="34254">
                  <c:v>96.10519450315979</c:v>
                </c:pt>
                <c:pt idx="34255">
                  <c:v>96.39652125032</c:v>
                </c:pt>
                <c:pt idx="34256">
                  <c:v>96.4072903024</c:v>
                </c:pt>
                <c:pt idx="34257">
                  <c:v>96.4912889016</c:v>
                </c:pt>
                <c:pt idx="34258">
                  <c:v>96.72669943639998</c:v>
                </c:pt>
                <c:pt idx="34259">
                  <c:v>96.57528750079975</c:v>
                </c:pt>
                <c:pt idx="34260">
                  <c:v>96.61664004104</c:v>
                </c:pt>
                <c:pt idx="34261">
                  <c:v>95.9032594188</c:v>
                </c:pt>
                <c:pt idx="34262">
                  <c:v>95.71671947712002</c:v>
                </c:pt>
                <c:pt idx="34263">
                  <c:v>94.8564592892</c:v>
                </c:pt>
                <c:pt idx="34264">
                  <c:v>94.19087450480001</c:v>
                </c:pt>
                <c:pt idx="34265">
                  <c:v>93.32499745719987</c:v>
                </c:pt>
                <c:pt idx="34266">
                  <c:v>91.92923775879986</c:v>
                </c:pt>
                <c:pt idx="34267">
                  <c:v>91.30612025312001</c:v>
                </c:pt>
                <c:pt idx="34268">
                  <c:v>89.62882336199998</c:v>
                </c:pt>
                <c:pt idx="34269">
                  <c:v>88.71124278</c:v>
                </c:pt>
                <c:pt idx="34270">
                  <c:v>88.03277140039982</c:v>
                </c:pt>
                <c:pt idx="34271">
                  <c:v>87.89596812199989</c:v>
                </c:pt>
                <c:pt idx="34272">
                  <c:v>87.7419586636</c:v>
                </c:pt>
                <c:pt idx="34273">
                  <c:v>87.90891860164002</c:v>
                </c:pt>
                <c:pt idx="34274">
                  <c:v>87.58523533695973</c:v>
                </c:pt>
                <c:pt idx="34275">
                  <c:v>87.38011249960001</c:v>
                </c:pt>
                <c:pt idx="34276">
                  <c:v>87.45970047760001</c:v>
                </c:pt>
                <c:pt idx="34277">
                  <c:v>86.77596813051976</c:v>
                </c:pt>
                <c:pt idx="34278">
                  <c:v>86.15446319728001</c:v>
                </c:pt>
                <c:pt idx="34279">
                  <c:v>85.6677275856</c:v>
                </c:pt>
                <c:pt idx="34280">
                  <c:v>86.13643994784</c:v>
                </c:pt>
                <c:pt idx="34281">
                  <c:v>86.09616635732001</c:v>
                </c:pt>
                <c:pt idx="34282">
                  <c:v>86.43929502304</c:v>
                </c:pt>
                <c:pt idx="34283">
                  <c:v>86.92780125056001</c:v>
                </c:pt>
                <c:pt idx="34284">
                  <c:v>87.23561174984</c:v>
                </c:pt>
                <c:pt idx="34285">
                  <c:v>88.52396797663984</c:v>
                </c:pt>
                <c:pt idx="34286">
                  <c:v>90.11660143023998</c:v>
                </c:pt>
                <c:pt idx="34287">
                  <c:v>90.9647200756</c:v>
                </c:pt>
                <c:pt idx="34288">
                  <c:v>92.68685832559974</c:v>
                </c:pt>
                <c:pt idx="34289">
                  <c:v>95.05352059128</c:v>
                </c:pt>
                <c:pt idx="34290">
                  <c:v>96.0542091936</c:v>
                </c:pt>
                <c:pt idx="34291">
                  <c:v>97.29311201247985</c:v>
                </c:pt>
                <c:pt idx="34292">
                  <c:v>98.2812291172</c:v>
                </c:pt>
                <c:pt idx="34293">
                  <c:v>99.84226084751998</c:v>
                </c:pt>
                <c:pt idx="34294">
                  <c:v>100.80225869616</c:v>
                </c:pt>
                <c:pt idx="34295">
                  <c:v>101.9774032124</c:v>
                </c:pt>
                <c:pt idx="34296">
                  <c:v>103.13608468972</c:v>
                </c:pt>
                <c:pt idx="34297">
                  <c:v>104.61629993936</c:v>
                </c:pt>
                <c:pt idx="34298">
                  <c:v>105.11574175824</c:v>
                </c:pt>
                <c:pt idx="34299">
                  <c:v>105.35576093936</c:v>
                </c:pt>
                <c:pt idx="34300">
                  <c:v>106.34166950144</c:v>
                </c:pt>
                <c:pt idx="34301">
                  <c:v>106.58815650144</c:v>
                </c:pt>
                <c:pt idx="34302">
                  <c:v>107.08916194464</c:v>
                </c:pt>
                <c:pt idx="34303">
                  <c:v>107.32311652292</c:v>
                </c:pt>
                <c:pt idx="34304">
                  <c:v>107.1216413676</c:v>
                </c:pt>
                <c:pt idx="34305">
                  <c:v>107.81702502292</c:v>
                </c:pt>
                <c:pt idx="34306">
                  <c:v>108.75284333604</c:v>
                </c:pt>
                <c:pt idx="34307">
                  <c:v>109.7146609926</c:v>
                </c:pt>
                <c:pt idx="34308">
                  <c:v>110.92991297868</c:v>
                </c:pt>
                <c:pt idx="34309">
                  <c:v>111.0291115332</c:v>
                </c:pt>
                <c:pt idx="34310">
                  <c:v>111.09886919836</c:v>
                </c:pt>
                <c:pt idx="34311">
                  <c:v>111.41730188648</c:v>
                </c:pt>
                <c:pt idx="34312">
                  <c:v>111.84948205232</c:v>
                </c:pt>
                <c:pt idx="34313">
                  <c:v>109.69434181872</c:v>
                </c:pt>
                <c:pt idx="34314">
                  <c:v>109.57191121488</c:v>
                </c:pt>
                <c:pt idx="34315">
                  <c:v>110.4820724272</c:v>
                </c:pt>
                <c:pt idx="34316">
                  <c:v>110.52124426544</c:v>
                </c:pt>
                <c:pt idx="34317">
                  <c:v>110.64395971352</c:v>
                </c:pt>
                <c:pt idx="34318">
                  <c:v>111.3105364608</c:v>
                </c:pt>
                <c:pt idx="34319">
                  <c:v>111.13786821352</c:v>
                </c:pt>
                <c:pt idx="34320">
                  <c:v>111.65415762336</c:v>
                </c:pt>
                <c:pt idx="34321">
                  <c:v>109.4925250496</c:v>
                </c:pt>
                <c:pt idx="34322">
                  <c:v>109.76595549768</c:v>
                </c:pt>
                <c:pt idx="34323">
                  <c:v>110.01990892528</c:v>
                </c:pt>
                <c:pt idx="34324">
                  <c:v>110.2933789608</c:v>
                </c:pt>
                <c:pt idx="34325">
                  <c:v>110.5928579444</c:v>
                </c:pt>
                <c:pt idx="34326">
                  <c:v>110.88588417528</c:v>
                </c:pt>
                <c:pt idx="34327">
                  <c:v>111.4344808358</c:v>
                </c:pt>
                <c:pt idx="34328">
                  <c:v>111.35882312008</c:v>
                </c:pt>
                <c:pt idx="34329">
                  <c:v>109.98109499384</c:v>
                </c:pt>
                <c:pt idx="34330">
                  <c:v>109.69434181872</c:v>
                </c:pt>
                <c:pt idx="34331">
                  <c:v>109.9743041944</c:v>
                </c:pt>
                <c:pt idx="34332">
                  <c:v>110.553821347</c:v>
                </c:pt>
                <c:pt idx="34333">
                  <c:v>110.73612488976</c:v>
                </c:pt>
                <c:pt idx="34334">
                  <c:v>111.2844387332</c:v>
                </c:pt>
                <c:pt idx="34335">
                  <c:v>111.42629231872</c:v>
                </c:pt>
                <c:pt idx="34336">
                  <c:v>110.9639901944</c:v>
                </c:pt>
                <c:pt idx="34337">
                  <c:v>109.733414622</c:v>
                </c:pt>
                <c:pt idx="34338">
                  <c:v>110.3255257238</c:v>
                </c:pt>
                <c:pt idx="34339">
                  <c:v>110.6712611212</c:v>
                </c:pt>
                <c:pt idx="34340">
                  <c:v>110.85330371216</c:v>
                </c:pt>
                <c:pt idx="34341">
                  <c:v>111.1723388911199</c:v>
                </c:pt>
                <c:pt idx="34342">
                  <c:v>111.3068244332</c:v>
                </c:pt>
                <c:pt idx="34343">
                  <c:v>111.8715582798</c:v>
                </c:pt>
                <c:pt idx="34344">
                  <c:v>109.74643888976</c:v>
                </c:pt>
                <c:pt idx="34345">
                  <c:v>110.2733302686</c:v>
                </c:pt>
                <c:pt idx="34346">
                  <c:v>110.80142662912</c:v>
                </c:pt>
                <c:pt idx="34347">
                  <c:v>110.70354442664</c:v>
                </c:pt>
                <c:pt idx="34348">
                  <c:v>111.04862814112</c:v>
                </c:pt>
                <c:pt idx="34349">
                  <c:v>111.41976039112</c:v>
                </c:pt>
                <c:pt idx="34350">
                  <c:v>111.23096788976</c:v>
                </c:pt>
                <c:pt idx="34351">
                  <c:v>109.9667414626</c:v>
                </c:pt>
                <c:pt idx="34352">
                  <c:v>110.09152260424</c:v>
                </c:pt>
                <c:pt idx="34353">
                  <c:v>110.6582122574</c:v>
                </c:pt>
                <c:pt idx="34354">
                  <c:v>110.42300480696</c:v>
                </c:pt>
                <c:pt idx="34355">
                  <c:v>111.31121208896</c:v>
                </c:pt>
                <c:pt idx="34356">
                  <c:v>111.18536315888</c:v>
                </c:pt>
                <c:pt idx="34357">
                  <c:v>111.6497672574</c:v>
                </c:pt>
                <c:pt idx="34358">
                  <c:v>111.73879557008</c:v>
                </c:pt>
                <c:pt idx="34359">
                  <c:v>109.7840970316</c:v>
                </c:pt>
                <c:pt idx="34360">
                  <c:v>110.058043847</c:v>
                </c:pt>
                <c:pt idx="34361">
                  <c:v>110.305932597</c:v>
                </c:pt>
                <c:pt idx="34362">
                  <c:v>110.33894410424</c:v>
                </c:pt>
                <c:pt idx="34363">
                  <c:v>110.8539055522</c:v>
                </c:pt>
                <c:pt idx="34364">
                  <c:v>111.1670386212</c:v>
                </c:pt>
                <c:pt idx="34365">
                  <c:v>111.4670831642</c:v>
                </c:pt>
                <c:pt idx="34366">
                  <c:v>111.6562718582</c:v>
                </c:pt>
                <c:pt idx="34367">
                  <c:v>112.15431116928</c:v>
                </c:pt>
                <c:pt idx="34368">
                  <c:v>110.25031751396</c:v>
                </c:pt>
                <c:pt idx="34369">
                  <c:v>110.1493858936</c:v>
                </c:pt>
                <c:pt idx="34370">
                  <c:v>110.90514068452</c:v>
                </c:pt>
                <c:pt idx="34371">
                  <c:v>110.7691077686</c:v>
                </c:pt>
                <c:pt idx="34372">
                  <c:v>111.24584478976</c:v>
                </c:pt>
                <c:pt idx="34373">
                  <c:v>111.53342116928</c:v>
                </c:pt>
                <c:pt idx="34374">
                  <c:v>111.78177716928</c:v>
                </c:pt>
                <c:pt idx="34375">
                  <c:v>112.3391190272</c:v>
                </c:pt>
                <c:pt idx="34376">
                  <c:v>110.01062138816</c:v>
                </c:pt>
                <c:pt idx="34377">
                  <c:v>110.50570969776</c:v>
                </c:pt>
                <c:pt idx="34378">
                  <c:v>110.44196608896</c:v>
                </c:pt>
                <c:pt idx="34379">
                  <c:v>110.95749309632</c:v>
                </c:pt>
                <c:pt idx="34380">
                  <c:v>111.06941268736</c:v>
                </c:pt>
                <c:pt idx="34381">
                  <c:v>109.90984768452</c:v>
                </c:pt>
                <c:pt idx="34382">
                  <c:v>108.43552776768</c:v>
                </c:pt>
                <c:pt idx="34383">
                  <c:v>107.09424341096</c:v>
                </c:pt>
                <c:pt idx="34384">
                  <c:v>104.50126627564</c:v>
                </c:pt>
                <c:pt idx="34385">
                  <c:v>102.42556281828</c:v>
                </c:pt>
                <c:pt idx="34386">
                  <c:v>101.98159251808</c:v>
                </c:pt>
                <c:pt idx="34387">
                  <c:v>101.56149146</c:v>
                </c:pt>
                <c:pt idx="34388">
                  <c:v>100.78763062576</c:v>
                </c:pt>
                <c:pt idx="34389">
                  <c:v>99.94790056232002</c:v>
                </c:pt>
                <c:pt idx="34390">
                  <c:v>99.33779696424</c:v>
                </c:pt>
                <c:pt idx="34391">
                  <c:v>98.84045070592001</c:v>
                </c:pt>
                <c:pt idx="34392">
                  <c:v>97.78227707071989</c:v>
                </c:pt>
                <c:pt idx="34393">
                  <c:v>97.33039019879978</c:v>
                </c:pt>
                <c:pt idx="34394">
                  <c:v>97.83350656761</c:v>
                </c:pt>
                <c:pt idx="34395">
                  <c:v>97.41641239616001</c:v>
                </c:pt>
                <c:pt idx="34396">
                  <c:v>97.27890271527988</c:v>
                </c:pt>
                <c:pt idx="34397">
                  <c:v>98.05078188534001</c:v>
                </c:pt>
                <c:pt idx="34398">
                  <c:v>98.3207846019</c:v>
                </c:pt>
                <c:pt idx="34399">
                  <c:v>98.4915654045601</c:v>
                </c:pt>
                <c:pt idx="34400">
                  <c:v>98.95951878636</c:v>
                </c:pt>
                <c:pt idx="34401">
                  <c:v>99.26767632276001</c:v>
                </c:pt>
                <c:pt idx="34402">
                  <c:v>99.68830833499965</c:v>
                </c:pt>
                <c:pt idx="34403">
                  <c:v>100.01967180156</c:v>
                </c:pt>
                <c:pt idx="34404">
                  <c:v>100.0038023248</c:v>
                </c:pt>
                <c:pt idx="34405">
                  <c:v>99.88547709315972</c:v>
                </c:pt>
                <c:pt idx="34406">
                  <c:v>99.85504381067975</c:v>
                </c:pt>
                <c:pt idx="34407">
                  <c:v>99.61138477554</c:v>
                </c:pt>
                <c:pt idx="34408">
                  <c:v>99.02533795391975</c:v>
                </c:pt>
                <c:pt idx="34409">
                  <c:v>97.33966263096</c:v>
                </c:pt>
                <c:pt idx="34410">
                  <c:v>96.40462208451</c:v>
                </c:pt>
                <c:pt idx="34411">
                  <c:v>96.03047022975001</c:v>
                </c:pt>
                <c:pt idx="34412">
                  <c:v>95.59506803849978</c:v>
                </c:pt>
                <c:pt idx="34413">
                  <c:v>95.44332907125</c:v>
                </c:pt>
                <c:pt idx="34414">
                  <c:v>94.89666652116</c:v>
                </c:pt>
                <c:pt idx="34415">
                  <c:v>95.26429241763</c:v>
                </c:pt>
                <c:pt idx="34416">
                  <c:v>94.83084735359972</c:v>
                </c:pt>
                <c:pt idx="34417">
                  <c:v>94.57252468875</c:v>
                </c:pt>
                <c:pt idx="34418">
                  <c:v>94.61207388825001</c:v>
                </c:pt>
                <c:pt idx="34419">
                  <c:v>94.565906415</c:v>
                </c:pt>
                <c:pt idx="34420">
                  <c:v>94.92062593611</c:v>
                </c:pt>
                <c:pt idx="34421">
                  <c:v>94.76381285549976</c:v>
                </c:pt>
                <c:pt idx="34422">
                  <c:v>94.6252703249998</c:v>
                </c:pt>
                <c:pt idx="34423">
                  <c:v>94.21626100725</c:v>
                </c:pt>
                <c:pt idx="34424">
                  <c:v>93.27486855956984</c:v>
                </c:pt>
                <c:pt idx="34425">
                  <c:v>92.75273822813978</c:v>
                </c:pt>
                <c:pt idx="34426">
                  <c:v>92.19753522198</c:v>
                </c:pt>
                <c:pt idx="34427">
                  <c:v>91.60757419367982</c:v>
                </c:pt>
                <c:pt idx="34428">
                  <c:v>90.80956789208973</c:v>
                </c:pt>
                <c:pt idx="34429">
                  <c:v>90.28743756066001</c:v>
                </c:pt>
                <c:pt idx="34430">
                  <c:v>89.91069840441</c:v>
                </c:pt>
                <c:pt idx="34431">
                  <c:v>89.27674612229978</c:v>
                </c:pt>
                <c:pt idx="34432">
                  <c:v>89.08452450432</c:v>
                </c:pt>
                <c:pt idx="34433">
                  <c:v>89.21051797815</c:v>
                </c:pt>
                <c:pt idx="34434">
                  <c:v>89.01187380596998</c:v>
                </c:pt>
                <c:pt idx="34435">
                  <c:v>88.61527830404982</c:v>
                </c:pt>
                <c:pt idx="34436">
                  <c:v>89.06485632129002</c:v>
                </c:pt>
                <c:pt idx="34437">
                  <c:v>89.46906612444</c:v>
                </c:pt>
                <c:pt idx="34438">
                  <c:v>89.07149926584</c:v>
                </c:pt>
                <c:pt idx="34439">
                  <c:v>88.81987257833985</c:v>
                </c:pt>
                <c:pt idx="34440">
                  <c:v>88.55580374925</c:v>
                </c:pt>
                <c:pt idx="34441">
                  <c:v>88.86537173042962</c:v>
                </c:pt>
                <c:pt idx="34442">
                  <c:v>88.56160294629002</c:v>
                </c:pt>
                <c:pt idx="34443">
                  <c:v>88.54175463318</c:v>
                </c:pt>
                <c:pt idx="34444">
                  <c:v>88.89852712509001</c:v>
                </c:pt>
                <c:pt idx="34445">
                  <c:v>88.97213691947979</c:v>
                </c:pt>
                <c:pt idx="34446">
                  <c:v>89.32308569306987</c:v>
                </c:pt>
                <c:pt idx="34447">
                  <c:v>88.70119492443</c:v>
                </c:pt>
                <c:pt idx="34448">
                  <c:v>89.0251194348</c:v>
                </c:pt>
                <c:pt idx="34449">
                  <c:v>89.13768714972001</c:v>
                </c:pt>
                <c:pt idx="34450">
                  <c:v>89.38944477522001</c:v>
                </c:pt>
                <c:pt idx="34451">
                  <c:v>90.03960512378985</c:v>
                </c:pt>
                <c:pt idx="34452">
                  <c:v>90.49893389978995</c:v>
                </c:pt>
                <c:pt idx="34453">
                  <c:v>91.73787122691</c:v>
                </c:pt>
                <c:pt idx="34454">
                  <c:v>93.15741626322001</c:v>
                </c:pt>
                <c:pt idx="34455">
                  <c:v>94.12610835320979</c:v>
                </c:pt>
                <c:pt idx="34456">
                  <c:v>95.1313536851401</c:v>
                </c:pt>
                <c:pt idx="34457">
                  <c:v>94.98855196467002</c:v>
                </c:pt>
                <c:pt idx="34458">
                  <c:v>95.82441479136</c:v>
                </c:pt>
                <c:pt idx="34459">
                  <c:v>96.44076340839</c:v>
                </c:pt>
                <c:pt idx="34460">
                  <c:v>97.60234257872968</c:v>
                </c:pt>
                <c:pt idx="34461">
                  <c:v>98.07994966896</c:v>
                </c:pt>
                <c:pt idx="34462">
                  <c:v>98.19276674786984</c:v>
                </c:pt>
                <c:pt idx="34463">
                  <c:v>98.42127632819998</c:v>
                </c:pt>
                <c:pt idx="34464">
                  <c:v>98.08660494891</c:v>
                </c:pt>
                <c:pt idx="34465">
                  <c:v>97.76328371762995</c:v>
                </c:pt>
                <c:pt idx="34466">
                  <c:v>97.07709291425979</c:v>
                </c:pt>
                <c:pt idx="34467">
                  <c:v>96.97112788362</c:v>
                </c:pt>
                <c:pt idx="34468">
                  <c:v>95.80571384793001</c:v>
                </c:pt>
                <c:pt idx="34469">
                  <c:v>96.83279054135987</c:v>
                </c:pt>
                <c:pt idx="34470">
                  <c:v>97.80135561674987</c:v>
                </c:pt>
                <c:pt idx="34471">
                  <c:v>97.83451101141</c:v>
                </c:pt>
                <c:pt idx="34472">
                  <c:v>97.18439099786985</c:v>
                </c:pt>
                <c:pt idx="34473">
                  <c:v>97.23747189734998</c:v>
                </c:pt>
                <c:pt idx="34474">
                  <c:v>97.65696556014002</c:v>
                </c:pt>
                <c:pt idx="34475">
                  <c:v>97.21093144760998</c:v>
                </c:pt>
                <c:pt idx="34476">
                  <c:v>96.73938976949998</c:v>
                </c:pt>
                <c:pt idx="34477">
                  <c:v>96.4745348049</c:v>
                </c:pt>
                <c:pt idx="34478">
                  <c:v>96.77970964188</c:v>
                </c:pt>
                <c:pt idx="34479">
                  <c:v>96.94556728524</c:v>
                </c:pt>
                <c:pt idx="34480">
                  <c:v>96.31561016747995</c:v>
                </c:pt>
                <c:pt idx="34481">
                  <c:v>96.53427098433</c:v>
                </c:pt>
                <c:pt idx="34482">
                  <c:v>96.65366267313</c:v>
                </c:pt>
                <c:pt idx="34483">
                  <c:v>96.94556728524</c:v>
                </c:pt>
                <c:pt idx="34484">
                  <c:v>96.46791985998</c:v>
                </c:pt>
                <c:pt idx="34485">
                  <c:v>96.22289076567</c:v>
                </c:pt>
                <c:pt idx="34486">
                  <c:v>96.58048248380987</c:v>
                </c:pt>
                <c:pt idx="34487">
                  <c:v>96.62050727846976</c:v>
                </c:pt>
                <c:pt idx="34488">
                  <c:v>96.06323850398979</c:v>
                </c:pt>
                <c:pt idx="34489">
                  <c:v>95.71163804748001</c:v>
                </c:pt>
                <c:pt idx="34490">
                  <c:v>95.3268821963097</c:v>
                </c:pt>
                <c:pt idx="34491">
                  <c:v>94.60720587029998</c:v>
                </c:pt>
                <c:pt idx="34492">
                  <c:v>93.82870369470001</c:v>
                </c:pt>
                <c:pt idx="34493">
                  <c:v>92.52143043257979</c:v>
                </c:pt>
                <c:pt idx="34494">
                  <c:v>92.24382892950002</c:v>
                </c:pt>
                <c:pt idx="34495">
                  <c:v>92.3946465204</c:v>
                </c:pt>
                <c:pt idx="34496">
                  <c:v>92.64674045789984</c:v>
                </c:pt>
                <c:pt idx="34497">
                  <c:v>92.71340302977</c:v>
                </c:pt>
                <c:pt idx="34498">
                  <c:v>92.54785279952998</c:v>
                </c:pt>
                <c:pt idx="34499">
                  <c:v>91.40232733721987</c:v>
                </c:pt>
                <c:pt idx="34500">
                  <c:v>88.19740854387001</c:v>
                </c:pt>
                <c:pt idx="34501">
                  <c:v>86.83999328055</c:v>
                </c:pt>
                <c:pt idx="34502">
                  <c:v>88.29487306611</c:v>
                </c:pt>
                <c:pt idx="34503">
                  <c:v>89.52214702391987</c:v>
                </c:pt>
                <c:pt idx="34504">
                  <c:v>89.17707173384974</c:v>
                </c:pt>
                <c:pt idx="34505">
                  <c:v>88.85980713239968</c:v>
                </c:pt>
                <c:pt idx="34506">
                  <c:v>88.74744844644</c:v>
                </c:pt>
                <c:pt idx="34507">
                  <c:v>88.81322963379</c:v>
                </c:pt>
                <c:pt idx="34508">
                  <c:v>88.89930609104998</c:v>
                </c:pt>
                <c:pt idx="34509">
                  <c:v>89.81405163603</c:v>
                </c:pt>
                <c:pt idx="34510">
                  <c:v>90.89907396222</c:v>
                </c:pt>
                <c:pt idx="34511">
                  <c:v>92.27637779891987</c:v>
                </c:pt>
                <c:pt idx="34512">
                  <c:v>93.93179958078002</c:v>
                </c:pt>
                <c:pt idx="34513">
                  <c:v>95.42827381667976</c:v>
                </c:pt>
                <c:pt idx="34514">
                  <c:v>96.66693289799973</c:v>
                </c:pt>
                <c:pt idx="34515">
                  <c:v>97.42558970196</c:v>
                </c:pt>
                <c:pt idx="34516">
                  <c:v>98.39481155135998</c:v>
                </c:pt>
                <c:pt idx="34517">
                  <c:v>98.37185428107</c:v>
                </c:pt>
                <c:pt idx="34518">
                  <c:v>98.21869092732002</c:v>
                </c:pt>
                <c:pt idx="34519">
                  <c:v>98.54917656155995</c:v>
                </c:pt>
                <c:pt idx="34520">
                  <c:v>98.88481929753</c:v>
                </c:pt>
                <c:pt idx="34521">
                  <c:v>98.69456773673987</c:v>
                </c:pt>
                <c:pt idx="34522">
                  <c:v>98.75900595377998</c:v>
                </c:pt>
                <c:pt idx="34523">
                  <c:v>98.45662933203</c:v>
                </c:pt>
                <c:pt idx="34524">
                  <c:v>98.51398195056001</c:v>
                </c:pt>
                <c:pt idx="34525">
                  <c:v>98.29327808025</c:v>
                </c:pt>
                <c:pt idx="34526">
                  <c:v>97.68997017224976</c:v>
                </c:pt>
                <c:pt idx="34527">
                  <c:v>97.14135758973</c:v>
                </c:pt>
                <c:pt idx="34528">
                  <c:v>96.45466914006</c:v>
                </c:pt>
                <c:pt idx="34529">
                  <c:v>95.74016922705</c:v>
                </c:pt>
                <c:pt idx="34530">
                  <c:v>95.48291838150001</c:v>
                </c:pt>
                <c:pt idx="34697">
                  <c:v>111.94264541925</c:v>
                </c:pt>
                <c:pt idx="34698">
                  <c:v>111.39621825072</c:v>
                </c:pt>
                <c:pt idx="34699">
                  <c:v>111.57302209924</c:v>
                </c:pt>
                <c:pt idx="34700">
                  <c:v>111.92658998456</c:v>
                </c:pt>
                <c:pt idx="34701">
                  <c:v>112.44509258944</c:v>
                </c:pt>
                <c:pt idx="34702">
                  <c:v>110.21106315804</c:v>
                </c:pt>
                <c:pt idx="34703">
                  <c:v>110.55153298748</c:v>
                </c:pt>
                <c:pt idx="34704">
                  <c:v>111.15273075096</c:v>
                </c:pt>
                <c:pt idx="34705">
                  <c:v>111.31110079336</c:v>
                </c:pt>
                <c:pt idx="34706">
                  <c:v>111.6515706228</c:v>
                </c:pt>
                <c:pt idx="34707">
                  <c:v>112.07719772132</c:v>
                </c:pt>
                <c:pt idx="34708">
                  <c:v>112.38494231692</c:v>
                </c:pt>
                <c:pt idx="34709">
                  <c:v>110.5032990836</c:v>
                </c:pt>
                <c:pt idx="34710">
                  <c:v>110.56463104336</c:v>
                </c:pt>
                <c:pt idx="34711">
                  <c:v>111.30851743088</c:v>
                </c:pt>
                <c:pt idx="34712">
                  <c:v>111.02363570944</c:v>
                </c:pt>
                <c:pt idx="34713">
                  <c:v>111.50100269776</c:v>
                </c:pt>
                <c:pt idx="34714">
                  <c:v>111.80874729336</c:v>
                </c:pt>
                <c:pt idx="34715">
                  <c:v>112.11649188896</c:v>
                </c:pt>
                <c:pt idx="34716">
                  <c:v>112.47662870808</c:v>
                </c:pt>
                <c:pt idx="34717">
                  <c:v>110.54920842208</c:v>
                </c:pt>
                <c:pt idx="34718">
                  <c:v>110.2276790764</c:v>
                </c:pt>
                <c:pt idx="34719">
                  <c:v>110.99025814188</c:v>
                </c:pt>
                <c:pt idx="34720">
                  <c:v>111.30453185956</c:v>
                </c:pt>
                <c:pt idx="34721">
                  <c:v>111.39616970944</c:v>
                </c:pt>
                <c:pt idx="34722">
                  <c:v>111.81527641544</c:v>
                </c:pt>
                <c:pt idx="34723">
                  <c:v>112.19508022424</c:v>
                </c:pt>
                <c:pt idx="34724">
                  <c:v>110.36553118168</c:v>
                </c:pt>
                <c:pt idx="34725">
                  <c:v>110.30471462912</c:v>
                </c:pt>
                <c:pt idx="34726">
                  <c:v>110.83965040512</c:v>
                </c:pt>
                <c:pt idx="34727">
                  <c:v>110.99748878976</c:v>
                </c:pt>
                <c:pt idx="34728">
                  <c:v>111.3242855488</c:v>
                </c:pt>
                <c:pt idx="34729">
                  <c:v>111.6314522496</c:v>
                </c:pt>
                <c:pt idx="34730">
                  <c:v>112.26709962572</c:v>
                </c:pt>
                <c:pt idx="34731">
                  <c:v>110.03676830784</c:v>
                </c:pt>
                <c:pt idx="34732">
                  <c:v>110.37008192832</c:v>
                </c:pt>
                <c:pt idx="34733">
                  <c:v>110.94439504044</c:v>
                </c:pt>
                <c:pt idx="34734">
                  <c:v>111.2194144022</c:v>
                </c:pt>
                <c:pt idx="34735">
                  <c:v>111.37657938816</c:v>
                </c:pt>
                <c:pt idx="34736">
                  <c:v>111.5388717462</c:v>
                </c:pt>
                <c:pt idx="34737">
                  <c:v>112.29982485956</c:v>
                </c:pt>
                <c:pt idx="34738">
                  <c:v>109.6162357996</c:v>
                </c:pt>
                <c:pt idx="34739">
                  <c:v>110.129832429</c:v>
                </c:pt>
                <c:pt idx="34740">
                  <c:v>110.4755678264</c:v>
                </c:pt>
                <c:pt idx="34741">
                  <c:v>110.8343520876</c:v>
                </c:pt>
                <c:pt idx="34742">
                  <c:v>111.180087485</c:v>
                </c:pt>
                <c:pt idx="34743">
                  <c:v>111.5388717462</c:v>
                </c:pt>
                <c:pt idx="34744">
                  <c:v>111.858509416</c:v>
                </c:pt>
                <c:pt idx="34745">
                  <c:v>109.58365533648</c:v>
                </c:pt>
                <c:pt idx="34746">
                  <c:v>109.9536925988</c:v>
                </c:pt>
                <c:pt idx="34747">
                  <c:v>110.2407279402</c:v>
                </c:pt>
                <c:pt idx="34748">
                  <c:v>110.39104117528</c:v>
                </c:pt>
                <c:pt idx="34749">
                  <c:v>110.71007635424</c:v>
                </c:pt>
                <c:pt idx="34750">
                  <c:v>111.094232872</c:v>
                </c:pt>
                <c:pt idx="34751">
                  <c:v>111.36117097992</c:v>
                </c:pt>
                <c:pt idx="34752">
                  <c:v>111.69976235424</c:v>
                </c:pt>
                <c:pt idx="34753">
                  <c:v>109.8688948152</c:v>
                </c:pt>
                <c:pt idx="34754">
                  <c:v>109.75366000776</c:v>
                </c:pt>
                <c:pt idx="34755">
                  <c:v>110.07209269588</c:v>
                </c:pt>
                <c:pt idx="34756">
                  <c:v>110.4490041504</c:v>
                </c:pt>
                <c:pt idx="34757">
                  <c:v>110.78695610244</c:v>
                </c:pt>
                <c:pt idx="34758">
                  <c:v>111.217943622</c:v>
                </c:pt>
                <c:pt idx="34759">
                  <c:v>111.08325118512</c:v>
                </c:pt>
                <c:pt idx="34760">
                  <c:v>111.6187770418</c:v>
                </c:pt>
                <c:pt idx="34761">
                  <c:v>109.45470707088</c:v>
                </c:pt>
                <c:pt idx="34762">
                  <c:v>109.75366000776</c:v>
                </c:pt>
                <c:pt idx="34763">
                  <c:v>110.00709433728</c:v>
                </c:pt>
                <c:pt idx="34764">
                  <c:v>110.39700546352</c:v>
                </c:pt>
                <c:pt idx="34765">
                  <c:v>110.68295872868</c:v>
                </c:pt>
                <c:pt idx="34766">
                  <c:v>110.54899434408</c:v>
                </c:pt>
                <c:pt idx="34767">
                  <c:v>110.84681601264</c:v>
                </c:pt>
                <c:pt idx="34768">
                  <c:v>111.3492205176</c:v>
                </c:pt>
                <c:pt idx="34769">
                  <c:v>108.7946478036</c:v>
                </c:pt>
                <c:pt idx="34770">
                  <c:v>109.234737158</c:v>
                </c:pt>
                <c:pt idx="34771">
                  <c:v>109.59081630336</c:v>
                </c:pt>
                <c:pt idx="34772">
                  <c:v>109.92099448944</c:v>
                </c:pt>
                <c:pt idx="34773">
                  <c:v>110.26412315516</c:v>
                </c:pt>
                <c:pt idx="34774">
                  <c:v>110.77192824464</c:v>
                </c:pt>
                <c:pt idx="34775">
                  <c:v>110.9503804866</c:v>
                </c:pt>
                <c:pt idx="34776">
                  <c:v>108.91101453016</c:v>
                </c:pt>
                <c:pt idx="34777">
                  <c:v>109.0337177176</c:v>
                </c:pt>
                <c:pt idx="34778">
                  <c:v>109.603766783</c:v>
                </c:pt>
                <c:pt idx="34779">
                  <c:v>109.7703752175999</c:v>
                </c:pt>
                <c:pt idx="34780">
                  <c:v>110.47354094192</c:v>
                </c:pt>
                <c:pt idx="34781">
                  <c:v>110.56194482372</c:v>
                </c:pt>
                <c:pt idx="34782">
                  <c:v>110.6039572004</c:v>
                </c:pt>
                <c:pt idx="34783">
                  <c:v>111.0045810152</c:v>
                </c:pt>
                <c:pt idx="34784">
                  <c:v>108.9367932348</c:v>
                </c:pt>
                <c:pt idx="34785">
                  <c:v>109.45485594872</c:v>
                </c:pt>
                <c:pt idx="34786">
                  <c:v>109.6153039028</c:v>
                </c:pt>
                <c:pt idx="34787">
                  <c:v>109.88670817</c:v>
                </c:pt>
                <c:pt idx="34788">
                  <c:v>110.49073686728</c:v>
                </c:pt>
                <c:pt idx="34789">
                  <c:v>110.5458103684</c:v>
                </c:pt>
                <c:pt idx="34790">
                  <c:v>110.56925380512</c:v>
                </c:pt>
                <c:pt idx="34791">
                  <c:v>108.9174240536</c:v>
                </c:pt>
                <c:pt idx="34792">
                  <c:v>109.05199564444</c:v>
                </c:pt>
                <c:pt idx="34793">
                  <c:v>109.34868604468</c:v>
                </c:pt>
                <c:pt idx="34794">
                  <c:v>109.8737822864</c:v>
                </c:pt>
                <c:pt idx="34795">
                  <c:v>109.84185772032</c:v>
                </c:pt>
                <c:pt idx="34796">
                  <c:v>110.7008816832</c:v>
                </c:pt>
                <c:pt idx="34797">
                  <c:v>108.32910086944</c:v>
                </c:pt>
                <c:pt idx="34798">
                  <c:v>108.68960909312</c:v>
                </c:pt>
                <c:pt idx="34799">
                  <c:v>109.5313053036</c:v>
                </c:pt>
                <c:pt idx="34800">
                  <c:v>109.72921520724</c:v>
                </c:pt>
                <c:pt idx="34801">
                  <c:v>110.10970515616</c:v>
                </c:pt>
                <c:pt idx="34802">
                  <c:v>110.5289381814</c:v>
                </c:pt>
                <c:pt idx="34803">
                  <c:v>108.35485425248</c:v>
                </c:pt>
                <c:pt idx="34804">
                  <c:v>108.91655173188</c:v>
                </c:pt>
                <c:pt idx="34805">
                  <c:v>108.9728180288</c:v>
                </c:pt>
                <c:pt idx="34806">
                  <c:v>109.26894279488</c:v>
                </c:pt>
                <c:pt idx="34807">
                  <c:v>109.55860964576</c:v>
                </c:pt>
                <c:pt idx="34808">
                  <c:v>109.8933644864</c:v>
                </c:pt>
                <c:pt idx="34809">
                  <c:v>110.41929684396</c:v>
                </c:pt>
                <c:pt idx="34810">
                  <c:v>110.48557487968</c:v>
                </c:pt>
                <c:pt idx="34811">
                  <c:v>108.02427172024</c:v>
                </c:pt>
                <c:pt idx="34812">
                  <c:v>108.76041132704</c:v>
                </c:pt>
                <c:pt idx="34813">
                  <c:v>108.91244631716</c:v>
                </c:pt>
                <c:pt idx="34814">
                  <c:v>109.22085754456</c:v>
                </c:pt>
                <c:pt idx="34815">
                  <c:v>109.57423157408</c:v>
                </c:pt>
                <c:pt idx="34816">
                  <c:v>110.09293363552</c:v>
                </c:pt>
                <c:pt idx="34817">
                  <c:v>110.13320006716</c:v>
                </c:pt>
                <c:pt idx="34818">
                  <c:v>108.160735456</c:v>
                </c:pt>
                <c:pt idx="34819">
                  <c:v>108.44344249244</c:v>
                </c:pt>
                <c:pt idx="34820">
                  <c:v>108.79037094216</c:v>
                </c:pt>
                <c:pt idx="34821">
                  <c:v>109.06022588312</c:v>
                </c:pt>
                <c:pt idx="34822">
                  <c:v>109.62945101856</c:v>
                </c:pt>
                <c:pt idx="34823">
                  <c:v>109.55690447248</c:v>
                </c:pt>
                <c:pt idx="34824">
                  <c:v>109.90960222304</c:v>
                </c:pt>
                <c:pt idx="34825">
                  <c:v>108.13503126504</c:v>
                </c:pt>
                <c:pt idx="34826">
                  <c:v>108.047554338</c:v>
                </c:pt>
                <c:pt idx="34827">
                  <c:v>108.7646667512</c:v>
                </c:pt>
                <c:pt idx="34828">
                  <c:v>108.7068065766</c:v>
                </c:pt>
                <c:pt idx="34829">
                  <c:v>109.1657242236</c:v>
                </c:pt>
                <c:pt idx="34830">
                  <c:v>109.5312494736</c:v>
                </c:pt>
                <c:pt idx="34831">
                  <c:v>109.8967747236</c:v>
                </c:pt>
                <c:pt idx="34832">
                  <c:v>108.13503126504</c:v>
                </c:pt>
                <c:pt idx="34833">
                  <c:v>108.28078271968</c:v>
                </c:pt>
                <c:pt idx="34834">
                  <c:v>108.65270222472</c:v>
                </c:pt>
                <c:pt idx="34835">
                  <c:v>109.22726406024</c:v>
                </c:pt>
                <c:pt idx="34836">
                  <c:v>109.2124239744</c:v>
                </c:pt>
                <c:pt idx="34837">
                  <c:v>109.6092361506</c:v>
                </c:pt>
                <c:pt idx="34838">
                  <c:v>108.0451056608</c:v>
                </c:pt>
                <c:pt idx="34839">
                  <c:v>108.16537421408</c:v>
                </c:pt>
                <c:pt idx="34840">
                  <c:v>108.3035734914</c:v>
                </c:pt>
                <c:pt idx="34841">
                  <c:v>108.70401222248</c:v>
                </c:pt>
                <c:pt idx="34842">
                  <c:v>109.08879821632</c:v>
                </c:pt>
                <c:pt idx="34843">
                  <c:v>109.2380297812</c:v>
                </c:pt>
                <c:pt idx="34844">
                  <c:v>109.81980972696</c:v>
                </c:pt>
                <c:pt idx="34845">
                  <c:v>107.631557264</c:v>
                </c:pt>
                <c:pt idx="34846">
                  <c:v>107.9067613152</c:v>
                </c:pt>
                <c:pt idx="34847">
                  <c:v>108.2395589744</c:v>
                </c:pt>
                <c:pt idx="34848">
                  <c:v>108.3829619184</c:v>
                </c:pt>
                <c:pt idx="34849">
                  <c:v>108.9051932074</c:v>
                </c:pt>
                <c:pt idx="34850">
                  <c:v>109.1932390766</c:v>
                </c:pt>
                <c:pt idx="34851">
                  <c:v>109.570866355</c:v>
                </c:pt>
                <c:pt idx="34852">
                  <c:v>109.7180814184</c:v>
                </c:pt>
                <c:pt idx="34853">
                  <c:v>107.9003404062</c:v>
                </c:pt>
                <c:pt idx="34854">
                  <c:v>108.00606011104</c:v>
                </c:pt>
                <c:pt idx="34855">
                  <c:v>108.09785988796</c:v>
                </c:pt>
                <c:pt idx="34856">
                  <c:v>108.7708210936</c:v>
                </c:pt>
                <c:pt idx="34857">
                  <c:v>109.0972367584</c:v>
                </c:pt>
                <c:pt idx="34858">
                  <c:v>109.64669696856</c:v>
                </c:pt>
                <c:pt idx="34859">
                  <c:v>109.54559368896</c:v>
                </c:pt>
                <c:pt idx="34860">
                  <c:v>107.30724608136</c:v>
                </c:pt>
                <c:pt idx="34861">
                  <c:v>108.0283694402</c:v>
                </c:pt>
                <c:pt idx="34862">
                  <c:v>108.3355612926</c:v>
                </c:pt>
                <c:pt idx="34863">
                  <c:v>108.6427920596</c:v>
                </c:pt>
                <c:pt idx="34864">
                  <c:v>108.8475995994</c:v>
                </c:pt>
                <c:pt idx="34865">
                  <c:v>109.1932390766</c:v>
                </c:pt>
                <c:pt idx="34866">
                  <c:v>109.4178494552</c:v>
                </c:pt>
                <c:pt idx="34867">
                  <c:v>107.6123334516</c:v>
                </c:pt>
                <c:pt idx="34868">
                  <c:v>107.73779333616</c:v>
                </c:pt>
                <c:pt idx="34869">
                  <c:v>108.04439503312</c:v>
                </c:pt>
                <c:pt idx="34870">
                  <c:v>108.6043833494</c:v>
                </c:pt>
                <c:pt idx="34871">
                  <c:v>108.9372199232</c:v>
                </c:pt>
                <c:pt idx="34872">
                  <c:v>109.10483918464</c:v>
                </c:pt>
                <c:pt idx="34873">
                  <c:v>109.481740992</c:v>
                </c:pt>
                <c:pt idx="34874">
                  <c:v>107.25623123608</c:v>
                </c:pt>
                <c:pt idx="34875">
                  <c:v>107.82083291408</c:v>
                </c:pt>
                <c:pt idx="34876">
                  <c:v>108.3355612926</c:v>
                </c:pt>
                <c:pt idx="34877">
                  <c:v>108.5723955482</c:v>
                </c:pt>
                <c:pt idx="34878">
                  <c:v>108.72793737728</c:v>
                </c:pt>
                <c:pt idx="34879">
                  <c:v>109.13039579936</c:v>
                </c:pt>
                <c:pt idx="34880">
                  <c:v>109.29011868844</c:v>
                </c:pt>
                <c:pt idx="34881">
                  <c:v>107.7083357698</c:v>
                </c:pt>
                <c:pt idx="34882">
                  <c:v>107.66431123324</c:v>
                </c:pt>
                <c:pt idx="34883">
                  <c:v>108.0022264356</c:v>
                </c:pt>
                <c:pt idx="34884">
                  <c:v>108.32738792664</c:v>
                </c:pt>
                <c:pt idx="34885">
                  <c:v>108.80460722144</c:v>
                </c:pt>
                <c:pt idx="34886">
                  <c:v>109.16232214784</c:v>
                </c:pt>
                <c:pt idx="34887">
                  <c:v>109.28372245024</c:v>
                </c:pt>
                <c:pt idx="34888">
                  <c:v>109.9996663324</c:v>
                </c:pt>
                <c:pt idx="34889">
                  <c:v>107.73138476256</c:v>
                </c:pt>
                <c:pt idx="34890">
                  <c:v>108.11469514352</c:v>
                </c:pt>
                <c:pt idx="34891">
                  <c:v>108.48518837728</c:v>
                </c:pt>
                <c:pt idx="34892">
                  <c:v>108.86209018464</c:v>
                </c:pt>
                <c:pt idx="34893">
                  <c:v>109.4684431278</c:v>
                </c:pt>
                <c:pt idx="34894">
                  <c:v>109.48138559316</c:v>
                </c:pt>
                <c:pt idx="34895">
                  <c:v>107.44114066768</c:v>
                </c:pt>
                <c:pt idx="34896">
                  <c:v>107.73443726296</c:v>
                </c:pt>
                <c:pt idx="34897">
                  <c:v>108.27436572576</c:v>
                </c:pt>
                <c:pt idx="34898">
                  <c:v>108.632119492</c:v>
                </c:pt>
                <c:pt idx="34899">
                  <c:v>109.00261272576</c:v>
                </c:pt>
                <c:pt idx="34900">
                  <c:v>109.21343537728</c:v>
                </c:pt>
                <c:pt idx="34901">
                  <c:v>109.5967069184</c:v>
                </c:pt>
                <c:pt idx="34902">
                  <c:v>106.5751615656</c:v>
                </c:pt>
                <c:pt idx="34903">
                  <c:v>103.16393609808</c:v>
                </c:pt>
                <c:pt idx="34904">
                  <c:v>100.70834404312</c:v>
                </c:pt>
                <c:pt idx="34905">
                  <c:v>98.6475618232</c:v>
                </c:pt>
                <c:pt idx="34906">
                  <c:v>95.51207889451977</c:v>
                </c:pt>
                <c:pt idx="34907">
                  <c:v>92.60473665959979</c:v>
                </c:pt>
                <c:pt idx="34908">
                  <c:v>90.55173802279975</c:v>
                </c:pt>
                <c:pt idx="34909">
                  <c:v>88.35640245743974</c:v>
                </c:pt>
                <c:pt idx="34910">
                  <c:v>85.92931235343973</c:v>
                </c:pt>
                <c:pt idx="34911">
                  <c:v>83.18639334823995</c:v>
                </c:pt>
                <c:pt idx="34912">
                  <c:v>80.23576875859978</c:v>
                </c:pt>
                <c:pt idx="35000">
                  <c:v>98.38940088474995</c:v>
                </c:pt>
                <c:pt idx="35001">
                  <c:v>114.87525236462</c:v>
                </c:pt>
                <c:pt idx="35002">
                  <c:v>127.11628232116</c:v>
                </c:pt>
                <c:pt idx="35003">
                  <c:v>134.9839541590499</c:v>
                </c:pt>
                <c:pt idx="35004">
                  <c:v>135.15186102366</c:v>
                </c:pt>
                <c:pt idx="35005">
                  <c:v>135.33451464539</c:v>
                </c:pt>
                <c:pt idx="35006">
                  <c:v>135.71091607033</c:v>
                </c:pt>
                <c:pt idx="35007">
                  <c:v>135.89456465771</c:v>
                </c:pt>
                <c:pt idx="35008">
                  <c:v>135.84238564445</c:v>
                </c:pt>
                <c:pt idx="35009">
                  <c:v>135.60929739961</c:v>
                </c:pt>
                <c:pt idx="35010">
                  <c:v>134.3878670027301</c:v>
                </c:pt>
                <c:pt idx="35011">
                  <c:v>128.53010305104</c:v>
                </c:pt>
                <c:pt idx="35012">
                  <c:v>125.73588925089</c:v>
                </c:pt>
                <c:pt idx="35013">
                  <c:v>126.0411392642</c:v>
                </c:pt>
                <c:pt idx="35014">
                  <c:v>125.77231483795</c:v>
                </c:pt>
                <c:pt idx="35015">
                  <c:v>123.79619670176</c:v>
                </c:pt>
                <c:pt idx="35016">
                  <c:v>121.1787330411</c:v>
                </c:pt>
                <c:pt idx="35017">
                  <c:v>118.93202612754</c:v>
                </c:pt>
                <c:pt idx="35018">
                  <c:v>116.88462175851</c:v>
                </c:pt>
                <c:pt idx="35019">
                  <c:v>115.51687946679</c:v>
                </c:pt>
                <c:pt idx="35020">
                  <c:v>112.60119327921</c:v>
                </c:pt>
                <c:pt idx="35021">
                  <c:v>111.22698651825</c:v>
                </c:pt>
                <c:pt idx="35022">
                  <c:v>110.495121291</c:v>
                </c:pt>
                <c:pt idx="35023">
                  <c:v>110.0375488062</c:v>
                </c:pt>
                <c:pt idx="35024">
                  <c:v>110.13226067</c:v>
                </c:pt>
                <c:pt idx="35025">
                  <c:v>110.2258167442</c:v>
                </c:pt>
                <c:pt idx="35026">
                  <c:v>110.34397041184</c:v>
                </c:pt>
                <c:pt idx="35027">
                  <c:v>107.92169071408</c:v>
                </c:pt>
                <c:pt idx="35028">
                  <c:v>107.60690014976</c:v>
                </c:pt>
                <c:pt idx="35029">
                  <c:v>108.3163763948</c:v>
                </c:pt>
                <c:pt idx="35030">
                  <c:v>108.49796668464</c:v>
                </c:pt>
                <c:pt idx="35031">
                  <c:v>108.51865483136</c:v>
                </c:pt>
                <c:pt idx="35032">
                  <c:v>109.06650426256</c:v>
                </c:pt>
                <c:pt idx="35033">
                  <c:v>109.43062776256</c:v>
                </c:pt>
                <c:pt idx="35034">
                  <c:v>107.46307914784</c:v>
                </c:pt>
                <c:pt idx="35035">
                  <c:v>107.81442434048</c:v>
                </c:pt>
                <c:pt idx="35036">
                  <c:v>108.4059967186</c:v>
                </c:pt>
                <c:pt idx="35037">
                  <c:v>108.52989303312</c:v>
                </c:pt>
                <c:pt idx="35038">
                  <c:v>108.65254941768</c:v>
                </c:pt>
                <c:pt idx="35039">
                  <c:v>109.19424849632</c:v>
                </c:pt>
                <c:pt idx="35040">
                  <c:v>109.35388724504</c:v>
                </c:pt>
                <c:pt idx="35041">
                  <c:v>107.51419237728</c:v>
                </c:pt>
                <c:pt idx="35042">
                  <c:v>107.76971968464</c:v>
                </c:pt>
                <c:pt idx="35043">
                  <c:v>108.1819653664</c:v>
                </c:pt>
                <c:pt idx="35044">
                  <c:v>108.11061359928</c:v>
                </c:pt>
                <c:pt idx="35045">
                  <c:v>108.46128251296</c:v>
                </c:pt>
                <c:pt idx="35046">
                  <c:v>108.95149949632</c:v>
                </c:pt>
                <c:pt idx="35047">
                  <c:v>109.13711291768</c:v>
                </c:pt>
                <c:pt idx="35048">
                  <c:v>109.7180814184</c:v>
                </c:pt>
                <c:pt idx="35049">
                  <c:v>107.453894379</c:v>
                </c:pt>
                <c:pt idx="35050">
                  <c:v>107.80456329268</c:v>
                </c:pt>
                <c:pt idx="35051">
                  <c:v>108.18709710212</c:v>
                </c:pt>
                <c:pt idx="35052">
                  <c:v>108.47403622428</c:v>
                </c:pt>
                <c:pt idx="35053">
                  <c:v>108.83106261108</c:v>
                </c:pt>
                <c:pt idx="35054">
                  <c:v>109.13711291768</c:v>
                </c:pt>
                <c:pt idx="35055">
                  <c:v>109.2384429396</c:v>
                </c:pt>
                <c:pt idx="35056">
                  <c:v>107.73779333616</c:v>
                </c:pt>
                <c:pt idx="35057">
                  <c:v>107.67937780488</c:v>
                </c:pt>
                <c:pt idx="35058">
                  <c:v>108.25722313184</c:v>
                </c:pt>
                <c:pt idx="35059">
                  <c:v>108.58878086108</c:v>
                </c:pt>
                <c:pt idx="35060">
                  <c:v>108.98406838184</c:v>
                </c:pt>
                <c:pt idx="35061">
                  <c:v>109.31562611108</c:v>
                </c:pt>
                <c:pt idx="35062">
                  <c:v>107.36461839976</c:v>
                </c:pt>
                <c:pt idx="35063">
                  <c:v>107.74079473608</c:v>
                </c:pt>
                <c:pt idx="35064">
                  <c:v>108.06595622712</c:v>
                </c:pt>
                <c:pt idx="35065">
                  <c:v>108.61293261104</c:v>
                </c:pt>
                <c:pt idx="35066">
                  <c:v>108.70992173608</c:v>
                </c:pt>
                <c:pt idx="35067">
                  <c:v>109.06694812288</c:v>
                </c:pt>
                <c:pt idx="35068">
                  <c:v>109.6605984552</c:v>
                </c:pt>
                <c:pt idx="35069">
                  <c:v>107.453894379</c:v>
                </c:pt>
                <c:pt idx="35070">
                  <c:v>108.025246992</c:v>
                </c:pt>
                <c:pt idx="35071">
                  <c:v>108.3829619184</c:v>
                </c:pt>
                <c:pt idx="35072">
                  <c:v>108.56966967664</c:v>
                </c:pt>
                <c:pt idx="35073">
                  <c:v>108.73570092152</c:v>
                </c:pt>
                <c:pt idx="35074">
                  <c:v>109.1175356896</c:v>
                </c:pt>
                <c:pt idx="35075">
                  <c:v>107.5972319552</c:v>
                </c:pt>
                <c:pt idx="35076">
                  <c:v>107.8109207658</c:v>
                </c:pt>
                <c:pt idx="35077">
                  <c:v>108.0293704396</c:v>
                </c:pt>
                <c:pt idx="35078">
                  <c:v>108.83012499632</c:v>
                </c:pt>
                <c:pt idx="35079">
                  <c:v>108.95220348608</c:v>
                </c:pt>
                <c:pt idx="35080">
                  <c:v>109.34749100684</c:v>
                </c:pt>
                <c:pt idx="35081">
                  <c:v>107.42838695636</c:v>
                </c:pt>
                <c:pt idx="35082">
                  <c:v>107.98054233616</c:v>
                </c:pt>
                <c:pt idx="35083">
                  <c:v>108.3318875288</c:v>
                </c:pt>
                <c:pt idx="35084">
                  <c:v>108.47403622428</c:v>
                </c:pt>
                <c:pt idx="35085">
                  <c:v>108.65936492016</c:v>
                </c:pt>
                <c:pt idx="35086">
                  <c:v>109.50088903312</c:v>
                </c:pt>
                <c:pt idx="35087">
                  <c:v>107.49504433616</c:v>
                </c:pt>
                <c:pt idx="35088">
                  <c:v>107.60054267664</c:v>
                </c:pt>
                <c:pt idx="35089">
                  <c:v>107.9320616408</c:v>
                </c:pt>
                <c:pt idx="35090">
                  <c:v>107.972108766</c:v>
                </c:pt>
                <c:pt idx="35091">
                  <c:v>108.81734668896</c:v>
                </c:pt>
                <c:pt idx="35092">
                  <c:v>108.818459516</c:v>
                </c:pt>
                <c:pt idx="35093">
                  <c:v>109.2384429396</c:v>
                </c:pt>
                <c:pt idx="35094">
                  <c:v>107.38376834928</c:v>
                </c:pt>
                <c:pt idx="35095">
                  <c:v>107.70253360212</c:v>
                </c:pt>
                <c:pt idx="35096">
                  <c:v>107.82574328544</c:v>
                </c:pt>
                <c:pt idx="35097">
                  <c:v>108.35289534928</c:v>
                </c:pt>
                <c:pt idx="35098">
                  <c:v>108.455737766</c:v>
                </c:pt>
                <c:pt idx="35099">
                  <c:v>109.05419441156</c:v>
                </c:pt>
                <c:pt idx="35100">
                  <c:v>109.01466066256</c:v>
                </c:pt>
                <c:pt idx="35101">
                  <c:v>107.28485261184</c:v>
                </c:pt>
                <c:pt idx="35102">
                  <c:v>107.5521253424</c:v>
                </c:pt>
                <c:pt idx="35103">
                  <c:v>107.71903139344</c:v>
                </c:pt>
                <c:pt idx="35104">
                  <c:v>108.5377660158</c:v>
                </c:pt>
                <c:pt idx="35105">
                  <c:v>108.67843924792</c:v>
                </c:pt>
                <c:pt idx="35106">
                  <c:v>109.04116099792</c:v>
                </c:pt>
                <c:pt idx="35107">
                  <c:v>107.2753811856</c:v>
                </c:pt>
                <c:pt idx="35108">
                  <c:v>107.45029242016</c:v>
                </c:pt>
                <c:pt idx="35109">
                  <c:v>107.83208849792</c:v>
                </c:pt>
                <c:pt idx="35110">
                  <c:v>108.49950488184</c:v>
                </c:pt>
                <c:pt idx="35111">
                  <c:v>108.68482315072</c:v>
                </c:pt>
                <c:pt idx="35112">
                  <c:v>109.30922987288</c:v>
                </c:pt>
                <c:pt idx="35113">
                  <c:v>108.48362116768</c:v>
                </c:pt>
                <c:pt idx="35114">
                  <c:v>110.25246052672</c:v>
                </c:pt>
                <c:pt idx="35115">
                  <c:v>112.04211709515</c:v>
                </c:pt>
                <c:pt idx="35116">
                  <c:v>113.8808340288</c:v>
                </c:pt>
                <c:pt idx="35117">
                  <c:v>115.92520336122</c:v>
                </c:pt>
                <c:pt idx="35118">
                  <c:v>119.60518385072</c:v>
                </c:pt>
                <c:pt idx="35119">
                  <c:v>124.7199169084</c:v>
                </c:pt>
                <c:pt idx="35120">
                  <c:v>127.78724738184</c:v>
                </c:pt>
                <c:pt idx="35121">
                  <c:v>131.49544032938</c:v>
                </c:pt>
                <c:pt idx="35122">
                  <c:v>134.83121699029</c:v>
                </c:pt>
                <c:pt idx="35123">
                  <c:v>135.27711293406</c:v>
                </c:pt>
                <c:pt idx="35124">
                  <c:v>136.4237444858</c:v>
                </c:pt>
                <c:pt idx="35125">
                  <c:v>137.0500578151101</c:v>
                </c:pt>
                <c:pt idx="35126">
                  <c:v>137.31961942615</c:v>
                </c:pt>
                <c:pt idx="35127">
                  <c:v>134.57683020088</c:v>
                </c:pt>
                <c:pt idx="35128">
                  <c:v>135.2399114801</c:v>
                </c:pt>
                <c:pt idx="35129">
                  <c:v>135.7438502527999</c:v>
                </c:pt>
                <c:pt idx="35130">
                  <c:v>136.33706850093</c:v>
                </c:pt>
                <c:pt idx="35131">
                  <c:v>136.84977006679</c:v>
                </c:pt>
                <c:pt idx="35132">
                  <c:v>136.91686865298</c:v>
                </c:pt>
                <c:pt idx="35133">
                  <c:v>134.6480436106</c:v>
                </c:pt>
                <c:pt idx="35134">
                  <c:v>135.3116166611</c:v>
                </c:pt>
                <c:pt idx="35135">
                  <c:v>135.82436693507</c:v>
                </c:pt>
                <c:pt idx="35136">
                  <c:v>136.13578642045</c:v>
                </c:pt>
                <c:pt idx="35137">
                  <c:v>136.26195894965</c:v>
                </c:pt>
                <c:pt idx="35138">
                  <c:v>136.69325634603</c:v>
                </c:pt>
                <c:pt idx="35139">
                  <c:v>137.3705084708</c:v>
                </c:pt>
                <c:pt idx="35140">
                  <c:v>134.48124772122</c:v>
                </c:pt>
                <c:pt idx="35141">
                  <c:v>135.41591557375</c:v>
                </c:pt>
                <c:pt idx="35142">
                  <c:v>135.87185323</c:v>
                </c:pt>
                <c:pt idx="35143">
                  <c:v>136.20606801256</c:v>
                </c:pt>
                <c:pt idx="35144">
                  <c:v>136.93570776125</c:v>
                </c:pt>
                <c:pt idx="35145">
                  <c:v>136.65026882393</c:v>
                </c:pt>
                <c:pt idx="35146">
                  <c:v>134.3375897035</c:v>
                </c:pt>
                <c:pt idx="35147">
                  <c:v>135.2876308413</c:v>
                </c:pt>
                <c:pt idx="35148">
                  <c:v>135.78278278353</c:v>
                </c:pt>
                <c:pt idx="35149">
                  <c:v>136.08407465719</c:v>
                </c:pt>
                <c:pt idx="35150">
                  <c:v>136.62935324159</c:v>
                </c:pt>
                <c:pt idx="35151">
                  <c:v>137.3356197983</c:v>
                </c:pt>
                <c:pt idx="35152">
                  <c:v>134.37758929268</c:v>
                </c:pt>
                <c:pt idx="35153">
                  <c:v>135.056006367</c:v>
                </c:pt>
                <c:pt idx="35154">
                  <c:v>135.03826258268</c:v>
                </c:pt>
                <c:pt idx="35155">
                  <c:v>135.66144111108</c:v>
                </c:pt>
                <c:pt idx="35156">
                  <c:v>136.09207448914</c:v>
                </c:pt>
                <c:pt idx="35157">
                  <c:v>136.51470803525</c:v>
                </c:pt>
                <c:pt idx="35158">
                  <c:v>136.98514663774</c:v>
                </c:pt>
                <c:pt idx="35159">
                  <c:v>134.51315008136</c:v>
                </c:pt>
                <c:pt idx="35160">
                  <c:v>134.94378345942</c:v>
                </c:pt>
                <c:pt idx="35161">
                  <c:v>135.51124314825</c:v>
                </c:pt>
                <c:pt idx="35162">
                  <c:v>135.90257682506</c:v>
                </c:pt>
                <c:pt idx="35163">
                  <c:v>135.9458842361099</c:v>
                </c:pt>
                <c:pt idx="35164">
                  <c:v>136.59441545177</c:v>
                </c:pt>
                <c:pt idx="35165">
                  <c:v>134.16227260365</c:v>
                </c:pt>
                <c:pt idx="35166">
                  <c:v>134.78446673172</c:v>
                </c:pt>
                <c:pt idx="35167">
                  <c:v>134.85513107087</c:v>
                </c:pt>
                <c:pt idx="35168">
                  <c:v>135.47802678219</c:v>
                </c:pt>
                <c:pt idx="35169">
                  <c:v>135.88470914823</c:v>
                </c:pt>
                <c:pt idx="35170">
                  <c:v>136.29139151427</c:v>
                </c:pt>
                <c:pt idx="35171">
                  <c:v>136.68212270024</c:v>
                </c:pt>
                <c:pt idx="35172">
                  <c:v>134.23407715588</c:v>
                </c:pt>
                <c:pt idx="35173">
                  <c:v>134.85633344492</c:v>
                </c:pt>
                <c:pt idx="35174">
                  <c:v>135.1511003165</c:v>
                </c:pt>
                <c:pt idx="35175">
                  <c:v>135.61358757087</c:v>
                </c:pt>
                <c:pt idx="35176">
                  <c:v>135.850373141</c:v>
                </c:pt>
                <c:pt idx="35177">
                  <c:v>136.45885466309</c:v>
                </c:pt>
                <c:pt idx="35178">
                  <c:v>136.88948804115</c:v>
                </c:pt>
                <c:pt idx="35179">
                  <c:v>134.22610361529</c:v>
                </c:pt>
                <c:pt idx="35180">
                  <c:v>134.64808547848</c:v>
                </c:pt>
                <c:pt idx="35181">
                  <c:v>135.23085621685</c:v>
                </c:pt>
                <c:pt idx="35182">
                  <c:v>135.46024444587</c:v>
                </c:pt>
                <c:pt idx="35183">
                  <c:v>136.16383055754</c:v>
                </c:pt>
                <c:pt idx="35184">
                  <c:v>136.61036663184</c:v>
                </c:pt>
                <c:pt idx="35185">
                  <c:v>136.75005570695</c:v>
                </c:pt>
                <c:pt idx="35186">
                  <c:v>134.44139401296</c:v>
                </c:pt>
                <c:pt idx="35187">
                  <c:v>134.62421980697</c:v>
                </c:pt>
                <c:pt idx="35188">
                  <c:v>134.85354658327</c:v>
                </c:pt>
                <c:pt idx="35189">
                  <c:v>135.25897477555</c:v>
                </c:pt>
                <c:pt idx="35190">
                  <c:v>135.67237812898</c:v>
                </c:pt>
                <c:pt idx="35191">
                  <c:v>136.1254639509201</c:v>
                </c:pt>
                <c:pt idx="35192">
                  <c:v>137.41562165905</c:v>
                </c:pt>
                <c:pt idx="35193">
                  <c:v>134.44934536108</c:v>
                </c:pt>
                <c:pt idx="35194">
                  <c:v>135.06396997576</c:v>
                </c:pt>
                <c:pt idx="35195">
                  <c:v>135.03027508613</c:v>
                </c:pt>
                <c:pt idx="35196">
                  <c:v>135.68534363927</c:v>
                </c:pt>
                <c:pt idx="35197">
                  <c:v>136.03622111698</c:v>
                </c:pt>
                <c:pt idx="35198">
                  <c:v>136.70923212214</c:v>
                </c:pt>
                <c:pt idx="35199">
                  <c:v>137.21234767313</c:v>
                </c:pt>
                <c:pt idx="35200">
                  <c:v>134.48124772122</c:v>
                </c:pt>
                <c:pt idx="35201">
                  <c:v>134.68792614309</c:v>
                </c:pt>
                <c:pt idx="35202">
                  <c:v>135.31856346532</c:v>
                </c:pt>
                <c:pt idx="35203">
                  <c:v>135.93452837728</c:v>
                </c:pt>
                <c:pt idx="35204">
                  <c:v>136.14787937747</c:v>
                </c:pt>
                <c:pt idx="35205">
                  <c:v>136.82101399632</c:v>
                </c:pt>
                <c:pt idx="35206">
                  <c:v>134.60085732983</c:v>
                </c:pt>
                <c:pt idx="35207">
                  <c:v>134.7525151795</c:v>
                </c:pt>
                <c:pt idx="35208">
                  <c:v>135.15982463242</c:v>
                </c:pt>
                <c:pt idx="35209">
                  <c:v>135.09398142225</c:v>
                </c:pt>
                <c:pt idx="35210">
                  <c:v>135.56374303753</c:v>
                </c:pt>
                <c:pt idx="35211">
                  <c:v>135.4745727267697</c:v>
                </c:pt>
                <c:pt idx="35212">
                  <c:v>135.48078905988</c:v>
                </c:pt>
                <c:pt idx="35213">
                  <c:v>133.6607113901</c:v>
                </c:pt>
                <c:pt idx="35214">
                  <c:v>133.28211340847</c:v>
                </c:pt>
                <c:pt idx="35215">
                  <c:v>133.09066189789</c:v>
                </c:pt>
                <c:pt idx="35216">
                  <c:v>132.05871121899</c:v>
                </c:pt>
                <c:pt idx="35217">
                  <c:v>132.26828189365</c:v>
                </c:pt>
                <c:pt idx="35218">
                  <c:v>133.94954581692</c:v>
                </c:pt>
                <c:pt idx="35219">
                  <c:v>133.48126012875</c:v>
                </c:pt>
                <c:pt idx="35220">
                  <c:v>131.53132626093</c:v>
                </c:pt>
                <c:pt idx="35221">
                  <c:v>131.937056547</c:v>
                </c:pt>
                <c:pt idx="35222">
                  <c:v>132.39738703876</c:v>
                </c:pt>
                <c:pt idx="35223">
                  <c:v>134.77380230098</c:v>
                </c:pt>
                <c:pt idx="35224">
                  <c:v>135.17734923262</c:v>
                </c:pt>
                <c:pt idx="35225">
                  <c:v>134.8403788772</c:v>
                </c:pt>
                <c:pt idx="35226">
                  <c:v>131.67980251005</c:v>
                </c:pt>
                <c:pt idx="35227">
                  <c:v>132.7486480647</c:v>
                </c:pt>
                <c:pt idx="35228">
                  <c:v>131.70008582661</c:v>
                </c:pt>
                <c:pt idx="35229">
                  <c:v>132.95555461844</c:v>
                </c:pt>
                <c:pt idx="35230">
                  <c:v>134.47326063483</c:v>
                </c:pt>
                <c:pt idx="35231">
                  <c:v>135.00173749452</c:v>
                </c:pt>
                <c:pt idx="35232">
                  <c:v>134.83365486388</c:v>
                </c:pt>
                <c:pt idx="35233">
                  <c:v>132.25842846407</c:v>
                </c:pt>
                <c:pt idx="35234">
                  <c:v>133.04284676925</c:v>
                </c:pt>
                <c:pt idx="35235">
                  <c:v>133.22833572737</c:v>
                </c:pt>
                <c:pt idx="35236">
                  <c:v>133.59791468007</c:v>
                </c:pt>
                <c:pt idx="35237">
                  <c:v>134.6591457665299</c:v>
                </c:pt>
                <c:pt idx="35238">
                  <c:v>134.83608189298</c:v>
                </c:pt>
                <c:pt idx="35239">
                  <c:v>135.12999506875</c:v>
                </c:pt>
                <c:pt idx="35240">
                  <c:v>132.06697835886</c:v>
                </c:pt>
                <c:pt idx="35241">
                  <c:v>131.62786568366</c:v>
                </c:pt>
                <c:pt idx="35242">
                  <c:v>131.2070645286</c:v>
                </c:pt>
                <c:pt idx="35243">
                  <c:v>131.6018323278</c:v>
                </c:pt>
                <c:pt idx="35244">
                  <c:v>131.9579140122</c:v>
                </c:pt>
                <c:pt idx="35245">
                  <c:v>132.96001850609</c:v>
                </c:pt>
                <c:pt idx="35246">
                  <c:v>132.9815292413</c:v>
                </c:pt>
                <c:pt idx="35247">
                  <c:v>129.5503712208</c:v>
                </c:pt>
                <c:pt idx="35248">
                  <c:v>128.5493513433599</c:v>
                </c:pt>
                <c:pt idx="35249">
                  <c:v>127.0760849082</c:v>
                </c:pt>
                <c:pt idx="35250">
                  <c:v>127.2342332544</c:v>
                </c:pt>
                <c:pt idx="35251">
                  <c:v>128.0803075596001</c:v>
                </c:pt>
                <c:pt idx="35252">
                  <c:v>128.55325991112</c:v>
                </c:pt>
                <c:pt idx="35253">
                  <c:v>130.24533396744</c:v>
                </c:pt>
                <c:pt idx="35254">
                  <c:v>130.60328817</c:v>
                </c:pt>
                <c:pt idx="35255">
                  <c:v>132.71760508583</c:v>
                </c:pt>
                <c:pt idx="35256">
                  <c:v>133.156614886</c:v>
                </c:pt>
                <c:pt idx="35257">
                  <c:v>134.13761078575</c:v>
                </c:pt>
                <c:pt idx="35258">
                  <c:v>135.0146547997991</c:v>
                </c:pt>
                <c:pt idx="35259">
                  <c:v>135.22259564307</c:v>
                </c:pt>
                <c:pt idx="35260">
                  <c:v>132.77660524072</c:v>
                </c:pt>
                <c:pt idx="35261">
                  <c:v>131.92619400525</c:v>
                </c:pt>
                <c:pt idx="35262">
                  <c:v>131.90829863169</c:v>
                </c:pt>
                <c:pt idx="35263">
                  <c:v>132.54562825751</c:v>
                </c:pt>
                <c:pt idx="35264">
                  <c:v>132.16750052895</c:v>
                </c:pt>
                <c:pt idx="35265">
                  <c:v>131.83750899456</c:v>
                </c:pt>
                <c:pt idx="35266">
                  <c:v>132.2460042096</c:v>
                </c:pt>
                <c:pt idx="35267">
                  <c:v>129.14051003952</c:v>
                </c:pt>
                <c:pt idx="35268">
                  <c:v>128.148731178</c:v>
                </c:pt>
                <c:pt idx="35269">
                  <c:v>127.05503296824</c:v>
                </c:pt>
                <c:pt idx="35270">
                  <c:v>127.870520907</c:v>
                </c:pt>
                <c:pt idx="35271">
                  <c:v>129.57578746164</c:v>
                </c:pt>
                <c:pt idx="35272">
                  <c:v>130.6256202804</c:v>
                </c:pt>
                <c:pt idx="35273">
                  <c:v>129.68015081472</c:v>
                </c:pt>
                <c:pt idx="35274">
                  <c:v>127.7063216424</c:v>
                </c:pt>
                <c:pt idx="35275">
                  <c:v>127.30843716</c:v>
                </c:pt>
                <c:pt idx="35276">
                  <c:v>128.11714407744</c:v>
                </c:pt>
                <c:pt idx="35277">
                  <c:v>129.74622114108</c:v>
                </c:pt>
                <c:pt idx="35278">
                  <c:v>130.99935141876</c:v>
                </c:pt>
                <c:pt idx="35279">
                  <c:v>130.6346450334</c:v>
                </c:pt>
                <c:pt idx="35280">
                  <c:v>127.574456178</c:v>
                </c:pt>
                <c:pt idx="35281">
                  <c:v>126.9037004076</c:v>
                </c:pt>
                <c:pt idx="35282">
                  <c:v>125.41391412927</c:v>
                </c:pt>
                <c:pt idx="35283">
                  <c:v>122.80748890084</c:v>
                </c:pt>
                <c:pt idx="35284">
                  <c:v>119.99003528382</c:v>
                </c:pt>
                <c:pt idx="35285">
                  <c:v>117.4141432629</c:v>
                </c:pt>
                <c:pt idx="35286">
                  <c:v>114.17293165062</c:v>
                </c:pt>
                <c:pt idx="35287">
                  <c:v>112.2596871056</c:v>
                </c:pt>
                <c:pt idx="35288">
                  <c:v>109.39560317</c:v>
                </c:pt>
                <c:pt idx="35289">
                  <c:v>108.7003856676</c:v>
                </c:pt>
                <c:pt idx="35290">
                  <c:v>108.96282573</c:v>
                </c:pt>
                <c:pt idx="35291">
                  <c:v>108.82466637288</c:v>
                </c:pt>
                <c:pt idx="35292">
                  <c:v>109.06694812288</c:v>
                </c:pt>
                <c:pt idx="35293">
                  <c:v>109.39850585212</c:v>
                </c:pt>
                <c:pt idx="35294">
                  <c:v>109.77468218844</c:v>
                </c:pt>
                <c:pt idx="35295">
                  <c:v>107.73443726296</c:v>
                </c:pt>
                <c:pt idx="35296">
                  <c:v>108.06595622712</c:v>
                </c:pt>
                <c:pt idx="35297">
                  <c:v>107.96671159528</c:v>
                </c:pt>
                <c:pt idx="35298">
                  <c:v>108.4493538632</c:v>
                </c:pt>
                <c:pt idx="35299">
                  <c:v>109.00957580448</c:v>
                </c:pt>
                <c:pt idx="35300">
                  <c:v>109.14933913264</c:v>
                </c:pt>
                <c:pt idx="35301">
                  <c:v>107.17029057432</c:v>
                </c:pt>
                <c:pt idx="35302">
                  <c:v>107.72804102476</c:v>
                </c:pt>
                <c:pt idx="35303">
                  <c:v>107.8448176132</c:v>
                </c:pt>
                <c:pt idx="35304">
                  <c:v>107.91589351832</c:v>
                </c:pt>
                <c:pt idx="35305">
                  <c:v>108.52572855488</c:v>
                </c:pt>
                <c:pt idx="35306">
                  <c:v>108.84387905624</c:v>
                </c:pt>
                <c:pt idx="35307">
                  <c:v>109.45587817052</c:v>
                </c:pt>
                <c:pt idx="35308">
                  <c:v>107.29758172712</c:v>
                </c:pt>
                <c:pt idx="35309">
                  <c:v>107.64757436184</c:v>
                </c:pt>
                <c:pt idx="35310">
                  <c:v>108.21900076296</c:v>
                </c:pt>
                <c:pt idx="35311">
                  <c:v>108.39843740208</c:v>
                </c:pt>
                <c:pt idx="35312">
                  <c:v>108.79934649792</c:v>
                </c:pt>
                <c:pt idx="35313">
                  <c:v>109.16845215072</c:v>
                </c:pt>
                <c:pt idx="35314">
                  <c:v>107.1894035924</c:v>
                </c:pt>
                <c:pt idx="35315">
                  <c:v>107.280783403</c:v>
                </c:pt>
                <c:pt idx="35316">
                  <c:v>107.5792816818</c:v>
                </c:pt>
                <c:pt idx="35317">
                  <c:v>108.5682279552</c:v>
                </c:pt>
                <c:pt idx="35318">
                  <c:v>108.76729405448</c:v>
                </c:pt>
                <c:pt idx="35319">
                  <c:v>108.92663765072</c:v>
                </c:pt>
                <c:pt idx="35320">
                  <c:v>109.30204982568</c:v>
                </c:pt>
                <c:pt idx="35321">
                  <c:v>107.31665605488</c:v>
                </c:pt>
                <c:pt idx="35322">
                  <c:v>107.64757436184</c:v>
                </c:pt>
                <c:pt idx="35323">
                  <c:v>108.26361937004</c:v>
                </c:pt>
                <c:pt idx="35324">
                  <c:v>108.22709631636</c:v>
                </c:pt>
                <c:pt idx="35325">
                  <c:v>108.79300128544</c:v>
                </c:pt>
                <c:pt idx="35326">
                  <c:v>109.14933913264</c:v>
                </c:pt>
                <c:pt idx="35327">
                  <c:v>109.49933176736</c:v>
                </c:pt>
                <c:pt idx="35328">
                  <c:v>107.40575986184</c:v>
                </c:pt>
                <c:pt idx="35329">
                  <c:v>107.48401709528</c:v>
                </c:pt>
                <c:pt idx="35330">
                  <c:v>108.2445081856</c:v>
                </c:pt>
                <c:pt idx="35331">
                  <c:v>108.16361233572</c:v>
                </c:pt>
                <c:pt idx="35332">
                  <c:v>108.55737520104</c:v>
                </c:pt>
                <c:pt idx="35333">
                  <c:v>109.06661922848</c:v>
                </c:pt>
                <c:pt idx="35334">
                  <c:v>108.49392511184</c:v>
                </c:pt>
                <c:pt idx="35335">
                  <c:v>107.41848897712</c:v>
                </c:pt>
                <c:pt idx="35336">
                  <c:v>107.95121159032</c:v>
                </c:pt>
                <c:pt idx="35337">
                  <c:v>108.30823797712</c:v>
                </c:pt>
                <c:pt idx="35338">
                  <c:v>108.28428596072</c:v>
                </c:pt>
                <c:pt idx="35339">
                  <c:v>108.99046462004</c:v>
                </c:pt>
                <c:pt idx="35340">
                  <c:v>108.85587347984</c:v>
                </c:pt>
                <c:pt idx="35507">
                  <c:v>66.56218624639995</c:v>
                </c:pt>
                <c:pt idx="35508">
                  <c:v>106.1538112514</c:v>
                </c:pt>
                <c:pt idx="35509">
                  <c:v>106.24857323664</c:v>
                </c:pt>
                <c:pt idx="35510">
                  <c:v>106.5945081976</c:v>
                </c:pt>
                <c:pt idx="35511">
                  <c:v>107.18103883608</c:v>
                </c:pt>
                <c:pt idx="35512">
                  <c:v>107.60957079576</c:v>
                </c:pt>
                <c:pt idx="35513">
                  <c:v>107.76440011952</c:v>
                </c:pt>
                <c:pt idx="35514">
                  <c:v>108.54566229056</c:v>
                </c:pt>
                <c:pt idx="35515">
                  <c:v>106.14164927568</c:v>
                </c:pt>
                <c:pt idx="35516">
                  <c:v>106.30455010147</c:v>
                </c:pt>
                <c:pt idx="35517">
                  <c:v>106.77064974416</c:v>
                </c:pt>
                <c:pt idx="35518">
                  <c:v>107.38898259012</c:v>
                </c:pt>
                <c:pt idx="35519">
                  <c:v>107.65120450992</c:v>
                </c:pt>
                <c:pt idx="35520">
                  <c:v>105.64544400578</c:v>
                </c:pt>
                <c:pt idx="35521">
                  <c:v>106.242301588</c:v>
                </c:pt>
                <c:pt idx="35522">
                  <c:v>106.20283096675</c:v>
                </c:pt>
                <c:pt idx="35523">
                  <c:v>106.635139912</c:v>
                </c:pt>
                <c:pt idx="35524">
                  <c:v>107.25246596183</c:v>
                </c:pt>
                <c:pt idx="35525">
                  <c:v>107.72325603018</c:v>
                </c:pt>
                <c:pt idx="35526">
                  <c:v>106.04103520512</c:v>
                </c:pt>
                <c:pt idx="35527">
                  <c:v>106.052480856</c:v>
                </c:pt>
                <c:pt idx="35528">
                  <c:v>106.87757370512</c:v>
                </c:pt>
                <c:pt idx="35529">
                  <c:v>106.81055472325</c:v>
                </c:pt>
                <c:pt idx="35530">
                  <c:v>107.25539601875</c:v>
                </c:pt>
                <c:pt idx="35531">
                  <c:v>105.43222474925</c:v>
                </c:pt>
                <c:pt idx="35532">
                  <c:v>105.8645336945</c:v>
                </c:pt>
                <c:pt idx="35533">
                  <c:v>106.30933689775</c:v>
                </c:pt>
                <c:pt idx="35534">
                  <c:v>106.96995375381</c:v>
                </c:pt>
                <c:pt idx="35535">
                  <c:v>107.08865428674</c:v>
                </c:pt>
                <c:pt idx="35536">
                  <c:v>105.27533406621</c:v>
                </c:pt>
                <c:pt idx="35537">
                  <c:v>106.07126033525</c:v>
                </c:pt>
                <c:pt idx="35538">
                  <c:v>106.5071387597</c:v>
                </c:pt>
                <c:pt idx="35539">
                  <c:v>107.14889008775</c:v>
                </c:pt>
                <c:pt idx="35540">
                  <c:v>107.35127910766</c:v>
                </c:pt>
                <c:pt idx="35541">
                  <c:v>107.44595721489</c:v>
                </c:pt>
                <c:pt idx="35542">
                  <c:v>105.96475440425</c:v>
                </c:pt>
                <c:pt idx="35543">
                  <c:v>105.91079435909</c:v>
                </c:pt>
                <c:pt idx="35544">
                  <c:v>106.25402429467</c:v>
                </c:pt>
                <c:pt idx="35545">
                  <c:v>106.60973738842</c:v>
                </c:pt>
                <c:pt idx="35546">
                  <c:v>106.94670677355</c:v>
                </c:pt>
                <c:pt idx="35547">
                  <c:v>107.32738618364</c:v>
                </c:pt>
                <c:pt idx="35548">
                  <c:v>105.4052833673</c:v>
                </c:pt>
                <c:pt idx="35549">
                  <c:v>105.81092909373</c:v>
                </c:pt>
                <c:pt idx="35550">
                  <c:v>106.26650745284</c:v>
                </c:pt>
                <c:pt idx="35551">
                  <c:v>106.79477908904</c:v>
                </c:pt>
                <c:pt idx="35552">
                  <c:v>106.531500348</c:v>
                </c:pt>
                <c:pt idx="35553">
                  <c:v>107.22752091828</c:v>
                </c:pt>
                <c:pt idx="35554">
                  <c:v>105.38657760141</c:v>
                </c:pt>
                <c:pt idx="35555">
                  <c:v>105.62736293123</c:v>
                </c:pt>
                <c:pt idx="35556">
                  <c:v>106.01975083637</c:v>
                </c:pt>
                <c:pt idx="35557">
                  <c:v>106.42455943567</c:v>
                </c:pt>
                <c:pt idx="35558">
                  <c:v>107.04657203891</c:v>
                </c:pt>
                <c:pt idx="35559">
                  <c:v>107.45844037306</c:v>
                </c:pt>
                <c:pt idx="35560">
                  <c:v>105.58004758168</c:v>
                </c:pt>
                <c:pt idx="35561">
                  <c:v>105.99813852355</c:v>
                </c:pt>
                <c:pt idx="35562">
                  <c:v>106.15675715183</c:v>
                </c:pt>
                <c:pt idx="35563">
                  <c:v>106.39472672101</c:v>
                </c:pt>
                <c:pt idx="35564">
                  <c:v>106.66823618178</c:v>
                </c:pt>
                <c:pt idx="35565">
                  <c:v>107.29619725958</c:v>
                </c:pt>
                <c:pt idx="35566">
                  <c:v>105.15401330623</c:v>
                </c:pt>
                <c:pt idx="35567">
                  <c:v>105.52769443419</c:v>
                </c:pt>
                <c:pt idx="35568">
                  <c:v>105.44603828605</c:v>
                </c:pt>
                <c:pt idx="35569">
                  <c:v>106.04041537726</c:v>
                </c:pt>
                <c:pt idx="35570">
                  <c:v>106.50663241582</c:v>
                </c:pt>
                <c:pt idx="35571">
                  <c:v>104.61697191582</c:v>
                </c:pt>
                <c:pt idx="35572">
                  <c:v>105.00858515784</c:v>
                </c:pt>
                <c:pt idx="35573">
                  <c:v>105.15447466755</c:v>
                </c:pt>
                <c:pt idx="35574">
                  <c:v>105.5887271824</c:v>
                </c:pt>
                <c:pt idx="35575">
                  <c:v>105.86854910065</c:v>
                </c:pt>
                <c:pt idx="35576">
                  <c:v>106.45100866785</c:v>
                </c:pt>
                <c:pt idx="35577">
                  <c:v>104.24640721117</c:v>
                </c:pt>
                <c:pt idx="35578">
                  <c:v>104.66124067497</c:v>
                </c:pt>
                <c:pt idx="35579">
                  <c:v>105.2723448238</c:v>
                </c:pt>
                <c:pt idx="35580">
                  <c:v>105.7748300147</c:v>
                </c:pt>
                <c:pt idx="35581">
                  <c:v>106.01712874508</c:v>
                </c:pt>
                <c:pt idx="35582">
                  <c:v>103.94669231618</c:v>
                </c:pt>
                <c:pt idx="35583">
                  <c:v>104.7202221527</c:v>
                </c:pt>
                <c:pt idx="35584">
                  <c:v>104.74379230399</c:v>
                </c:pt>
                <c:pt idx="35585">
                  <c:v>105.18252226853</c:v>
                </c:pt>
                <c:pt idx="35586">
                  <c:v>105.56561264774</c:v>
                </c:pt>
                <c:pt idx="35587">
                  <c:v>105.93634284898</c:v>
                </c:pt>
                <c:pt idx="35588">
                  <c:v>104.03937486649</c:v>
                </c:pt>
                <c:pt idx="35589">
                  <c:v>104.1036878301</c:v>
                </c:pt>
                <c:pt idx="35590">
                  <c:v>104.4613822119</c:v>
                </c:pt>
                <c:pt idx="35591">
                  <c:v>82.53018564931</c:v>
                </c:pt>
                <c:pt idx="35640">
                  <c:v>93.24370961279998</c:v>
                </c:pt>
                <c:pt idx="35641">
                  <c:v>108.4180625352</c:v>
                </c:pt>
                <c:pt idx="35642">
                  <c:v>111.03305791908</c:v>
                </c:pt>
                <c:pt idx="35643">
                  <c:v>117.08094163968</c:v>
                </c:pt>
                <c:pt idx="35644">
                  <c:v>122.9125839804</c:v>
                </c:pt>
                <c:pt idx="35645">
                  <c:v>127.1887773993599</c:v>
                </c:pt>
                <c:pt idx="35646">
                  <c:v>128.68710901632</c:v>
                </c:pt>
                <c:pt idx="35647">
                  <c:v>129.57608739552</c:v>
                </c:pt>
                <c:pt idx="35648">
                  <c:v>130.0750527204</c:v>
                </c:pt>
                <c:pt idx="35649">
                  <c:v>130.5701686224</c:v>
                </c:pt>
                <c:pt idx="35650">
                  <c:v>127.80243608796</c:v>
                </c:pt>
                <c:pt idx="35651">
                  <c:v>128.6809934562</c:v>
                </c:pt>
                <c:pt idx="35652">
                  <c:v>128.66800767168</c:v>
                </c:pt>
                <c:pt idx="35653">
                  <c:v>128.05551063888</c:v>
                </c:pt>
                <c:pt idx="35654">
                  <c:v>127.25607909888</c:v>
                </c:pt>
                <c:pt idx="35655">
                  <c:v>127.49301208444</c:v>
                </c:pt>
                <c:pt idx="35656">
                  <c:v>123.28362808854</c:v>
                </c:pt>
                <c:pt idx="35657">
                  <c:v>120.54473775306</c:v>
                </c:pt>
                <c:pt idx="35658">
                  <c:v>119.312993855</c:v>
                </c:pt>
                <c:pt idx="35659">
                  <c:v>118.04840009778</c:v>
                </c:pt>
                <c:pt idx="35660">
                  <c:v>116.48065968945</c:v>
                </c:pt>
                <c:pt idx="35661">
                  <c:v>115.34341005918</c:v>
                </c:pt>
                <c:pt idx="35662">
                  <c:v>114.48197833842</c:v>
                </c:pt>
                <c:pt idx="35663">
                  <c:v>111.17741253075</c:v>
                </c:pt>
                <c:pt idx="35664">
                  <c:v>110.2863791324</c:v>
                </c:pt>
                <c:pt idx="35665">
                  <c:v>109.39382094432</c:v>
                </c:pt>
                <c:pt idx="35666">
                  <c:v>108.5377660158</c:v>
                </c:pt>
                <c:pt idx="35667">
                  <c:v>107.857421814</c:v>
                </c:pt>
                <c:pt idx="35668">
                  <c:v>106.96541253944</c:v>
                </c:pt>
                <c:pt idx="35669">
                  <c:v>104.41818892806</c:v>
                </c:pt>
                <c:pt idx="35670">
                  <c:v>103.24281990204</c:v>
                </c:pt>
                <c:pt idx="35671">
                  <c:v>103.59152424579</c:v>
                </c:pt>
                <c:pt idx="35672">
                  <c:v>103.68855224322</c:v>
                </c:pt>
                <c:pt idx="35673">
                  <c:v>104.01213050851</c:v>
                </c:pt>
                <c:pt idx="35674">
                  <c:v>104.53973969488</c:v>
                </c:pt>
                <c:pt idx="35675">
                  <c:v>104.83339524623</c:v>
                </c:pt>
                <c:pt idx="35676">
                  <c:v>104.94626461956</c:v>
                </c:pt>
                <c:pt idx="35677">
                  <c:v>103.23668270559</c:v>
                </c:pt>
                <c:pt idx="35678">
                  <c:v>103.22385065839</c:v>
                </c:pt>
                <c:pt idx="35679">
                  <c:v>103.99527738194</c:v>
                </c:pt>
                <c:pt idx="35680">
                  <c:v>103.8940427889</c:v>
                </c:pt>
                <c:pt idx="35681">
                  <c:v>104.66207447745</c:v>
                </c:pt>
                <c:pt idx="35682">
                  <c:v>104.78750079707</c:v>
                </c:pt>
                <c:pt idx="35683">
                  <c:v>103.03482473508</c:v>
                </c:pt>
                <c:pt idx="35684">
                  <c:v>103.14518426716</c:v>
                </c:pt>
                <c:pt idx="35685">
                  <c:v>103.5298255411</c:v>
                </c:pt>
                <c:pt idx="35686">
                  <c:v>104.06870056856</c:v>
                </c:pt>
                <c:pt idx="35687">
                  <c:v>104.19531953446</c:v>
                </c:pt>
                <c:pt idx="35688">
                  <c:v>104.58604854908</c:v>
                </c:pt>
                <c:pt idx="35689">
                  <c:v>104.74709205037</c:v>
                </c:pt>
                <c:pt idx="35690">
                  <c:v>103.26729429758</c:v>
                </c:pt>
                <c:pt idx="35691">
                  <c:v>103.63433584042</c:v>
                </c:pt>
                <c:pt idx="35692">
                  <c:v>103.94632859086</c:v>
                </c:pt>
                <c:pt idx="35693">
                  <c:v>104.33174452792</c:v>
                </c:pt>
                <c:pt idx="35694">
                  <c:v>104.69268606944</c:v>
                </c:pt>
                <c:pt idx="35695">
                  <c:v>105.00467881988</c:v>
                </c:pt>
                <c:pt idx="35696">
                  <c:v>103.27255445682</c:v>
                </c:pt>
                <c:pt idx="35697">
                  <c:v>103.658745057</c:v>
                </c:pt>
                <c:pt idx="35698">
                  <c:v>103.83623100606</c:v>
                </c:pt>
                <c:pt idx="35699">
                  <c:v>104.03046797129</c:v>
                </c:pt>
                <c:pt idx="35700">
                  <c:v>104.79890553188</c:v>
                </c:pt>
                <c:pt idx="35701">
                  <c:v>104.96796722657</c:v>
                </c:pt>
                <c:pt idx="35702">
                  <c:v>103.26029266301</c:v>
                </c:pt>
                <c:pt idx="35703">
                  <c:v>103.37739188238</c:v>
                </c:pt>
                <c:pt idx="35704">
                  <c:v>103.99588848194</c:v>
                </c:pt>
                <c:pt idx="35705">
                  <c:v>104.19717254758</c:v>
                </c:pt>
                <c:pt idx="35706">
                  <c:v>104.95381515115</c:v>
                </c:pt>
                <c:pt idx="35707">
                  <c:v>105.07473998777</c:v>
                </c:pt>
                <c:pt idx="35708">
                  <c:v>103.30933983825</c:v>
                </c:pt>
                <c:pt idx="35709">
                  <c:v>103.9710906864</c:v>
                </c:pt>
                <c:pt idx="35710">
                  <c:v>104.16751632539</c:v>
                </c:pt>
                <c:pt idx="35711">
                  <c:v>104.590492307</c:v>
                </c:pt>
                <c:pt idx="35712">
                  <c:v>105.26093755275</c:v>
                </c:pt>
                <c:pt idx="35713">
                  <c:v>103.23576907539</c:v>
                </c:pt>
                <c:pt idx="35714">
                  <c:v>103.88508595745</c:v>
                </c:pt>
                <c:pt idx="35715">
                  <c:v>104.09394556253</c:v>
                </c:pt>
                <c:pt idx="35716">
                  <c:v>104.7204484333</c:v>
                </c:pt>
                <c:pt idx="35717">
                  <c:v>105.23024025045</c:v>
                </c:pt>
                <c:pt idx="35718">
                  <c:v>103.43672608955</c:v>
                </c:pt>
                <c:pt idx="35719">
                  <c:v>103.62195967557</c:v>
                </c:pt>
                <c:pt idx="35720">
                  <c:v>103.82399380829</c:v>
                </c:pt>
                <c:pt idx="35721">
                  <c:v>104.43108898747</c:v>
                </c:pt>
                <c:pt idx="35722">
                  <c:v>105.26240936463</c:v>
                </c:pt>
                <c:pt idx="35723">
                  <c:v>105.46364431295</c:v>
                </c:pt>
                <c:pt idx="35724">
                  <c:v>103.5534281208</c:v>
                </c:pt>
                <c:pt idx="35725">
                  <c:v>103.73231581986</c:v>
                </c:pt>
                <c:pt idx="35726">
                  <c:v>104.32119678015</c:v>
                </c:pt>
                <c:pt idx="35727">
                  <c:v>104.5230338061</c:v>
                </c:pt>
                <c:pt idx="35728">
                  <c:v>105.37934502088</c:v>
                </c:pt>
                <c:pt idx="35729">
                  <c:v>103.3261485809</c:v>
                </c:pt>
                <c:pt idx="35730">
                  <c:v>103.69470293175</c:v>
                </c:pt>
                <c:pt idx="35731">
                  <c:v>104.00794985595</c:v>
                </c:pt>
                <c:pt idx="35732">
                  <c:v>104.60987092465</c:v>
                </c:pt>
                <c:pt idx="35733">
                  <c:v>104.9047069364</c:v>
                </c:pt>
                <c:pt idx="35734">
                  <c:v>104.96438384348</c:v>
                </c:pt>
                <c:pt idx="35735">
                  <c:v>105.5312007848</c:v>
                </c:pt>
                <c:pt idx="35736">
                  <c:v>106.07478475573</c:v>
                </c:pt>
                <c:pt idx="35737">
                  <c:v>103.95880429655</c:v>
                </c:pt>
                <c:pt idx="35738">
                  <c:v>104.13073094396</c:v>
                </c:pt>
                <c:pt idx="35739">
                  <c:v>104.50465975033</c:v>
                </c:pt>
                <c:pt idx="35740">
                  <c:v>105.07667904965</c:v>
                </c:pt>
                <c:pt idx="35741">
                  <c:v>105.4513579231</c:v>
                </c:pt>
                <c:pt idx="35742">
                  <c:v>105.8198749293</c:v>
                </c:pt>
                <c:pt idx="35743">
                  <c:v>104.06229404711</c:v>
                </c:pt>
                <c:pt idx="35744">
                  <c:v>104.24747844105</c:v>
                </c:pt>
                <c:pt idx="35745">
                  <c:v>104.80084094228</c:v>
                </c:pt>
                <c:pt idx="35746">
                  <c:v>105.18854344929</c:v>
                </c:pt>
                <c:pt idx="35747">
                  <c:v>105.55166140393</c:v>
                </c:pt>
                <c:pt idx="35748">
                  <c:v>105.96402330213</c:v>
                </c:pt>
                <c:pt idx="35749">
                  <c:v>104.09305280213</c:v>
                </c:pt>
                <c:pt idx="35750">
                  <c:v>104.48079272855</c:v>
                </c:pt>
                <c:pt idx="35751">
                  <c:v>104.87466943821</c:v>
                </c:pt>
                <c:pt idx="35752">
                  <c:v>105.02753349025</c:v>
                </c:pt>
                <c:pt idx="35753">
                  <c:v>105.66246027694</c:v>
                </c:pt>
                <c:pt idx="35754">
                  <c:v>105.98864527391</c:v>
                </c:pt>
                <c:pt idx="35755">
                  <c:v>104.04384627798</c:v>
                </c:pt>
                <c:pt idx="35756">
                  <c:v>104.4869669312</c:v>
                </c:pt>
                <c:pt idx="35757">
                  <c:v>104.97315732533</c:v>
                </c:pt>
                <c:pt idx="35758">
                  <c:v>105.49010647448</c:v>
                </c:pt>
                <c:pt idx="35759">
                  <c:v>105.78301575975</c:v>
                </c:pt>
                <c:pt idx="35760">
                  <c:v>104.39970430225</c:v>
                </c:pt>
                <c:pt idx="35761">
                  <c:v>104.68338519247</c:v>
                </c:pt>
                <c:pt idx="35762">
                  <c:v>104.75159699872</c:v>
                </c:pt>
                <c:pt idx="35763">
                  <c:v>105.21933962372</c:v>
                </c:pt>
                <c:pt idx="35764">
                  <c:v>104.46234495942</c:v>
                </c:pt>
                <c:pt idx="35765">
                  <c:v>104.09753878622</c:v>
                </c:pt>
                <c:pt idx="35766">
                  <c:v>104.29616535961</c:v>
                </c:pt>
                <c:pt idx="35767">
                  <c:v>104.6531091116</c:v>
                </c:pt>
                <c:pt idx="35768">
                  <c:v>104.87397228945</c:v>
                </c:pt>
                <c:pt idx="35769">
                  <c:v>105.69471543988</c:v>
                </c:pt>
                <c:pt idx="35770">
                  <c:v>103.61303661065</c:v>
                </c:pt>
                <c:pt idx="35771">
                  <c:v>104.0192243062</c:v>
                </c:pt>
                <c:pt idx="35772">
                  <c:v>104.65252749056</c:v>
                </c:pt>
                <c:pt idx="35773">
                  <c:v>104.85004746643</c:v>
                </c:pt>
                <c:pt idx="35774">
                  <c:v>105.49738362317</c:v>
                </c:pt>
                <c:pt idx="35775">
                  <c:v>106.16498735696</c:v>
                </c:pt>
                <c:pt idx="35776">
                  <c:v>104.06668108431</c:v>
                </c:pt>
                <c:pt idx="35777">
                  <c:v>104.40585334613</c:v>
                </c:pt>
                <c:pt idx="35778">
                  <c:v>104.56079542713</c:v>
                </c:pt>
                <c:pt idx="35779">
                  <c:v>104.99777929711</c:v>
                </c:pt>
                <c:pt idx="35780">
                  <c:v>105.86838065461</c:v>
                </c:pt>
                <c:pt idx="35781">
                  <c:v>103.6622431348</c:v>
                </c:pt>
                <c:pt idx="35782">
                  <c:v>104.3380263926</c:v>
                </c:pt>
                <c:pt idx="35783">
                  <c:v>104.60390258745</c:v>
                </c:pt>
                <c:pt idx="35784">
                  <c:v>105.09622976482</c:v>
                </c:pt>
                <c:pt idx="35785">
                  <c:v>105.46364431295</c:v>
                </c:pt>
                <c:pt idx="35786">
                  <c:v>103.2156084169</c:v>
                </c:pt>
                <c:pt idx="35787">
                  <c:v>83.16179484984</c:v>
                </c:pt>
                <c:pt idx="35835">
                  <c:v>98.11734600212979</c:v>
                </c:pt>
                <c:pt idx="35836">
                  <c:v>105.1335401974899</c:v>
                </c:pt>
                <c:pt idx="35837">
                  <c:v>105.3547230491</c:v>
                </c:pt>
                <c:pt idx="35838">
                  <c:v>105.5250389175499</c:v>
                </c:pt>
                <c:pt idx="35839">
                  <c:v>103.61486007005</c:v>
                </c:pt>
                <c:pt idx="35840">
                  <c:v>104.17305550071</c:v>
                </c:pt>
                <c:pt idx="35841">
                  <c:v>104.13688047581</c:v>
                </c:pt>
                <c:pt idx="35842">
                  <c:v>104.7326974785</c:v>
                </c:pt>
                <c:pt idx="35843">
                  <c:v>105.21179199335</c:v>
                </c:pt>
                <c:pt idx="35844">
                  <c:v>104.57310641302</c:v>
                </c:pt>
                <c:pt idx="35845">
                  <c:v>103.6885410645</c:v>
                </c:pt>
                <c:pt idx="35846">
                  <c:v>104.28385437372</c:v>
                </c:pt>
                <c:pt idx="35847">
                  <c:v>104.4378988114</c:v>
                </c:pt>
                <c:pt idx="35848">
                  <c:v>105.05929680715</c:v>
                </c:pt>
                <c:pt idx="35849">
                  <c:v>105.1995056035</c:v>
                </c:pt>
                <c:pt idx="35850">
                  <c:v>109.74288371968</c:v>
                </c:pt>
                <c:pt idx="35851">
                  <c:v>119.6787199323</c:v>
                </c:pt>
                <c:pt idx="35852">
                  <c:v>131.63941336528</c:v>
                </c:pt>
                <c:pt idx="35853">
                  <c:v>132.30673934504</c:v>
                </c:pt>
                <c:pt idx="35854">
                  <c:v>132.2520602622</c:v>
                </c:pt>
                <c:pt idx="35855">
                  <c:v>133.13809276741</c:v>
                </c:pt>
                <c:pt idx="35856">
                  <c:v>130.82404640958</c:v>
                </c:pt>
                <c:pt idx="35857">
                  <c:v>131.1130672516</c:v>
                </c:pt>
                <c:pt idx="35858">
                  <c:v>131.85682881583</c:v>
                </c:pt>
                <c:pt idx="35859">
                  <c:v>132.56336953013</c:v>
                </c:pt>
                <c:pt idx="35860">
                  <c:v>132.86628804454</c:v>
                </c:pt>
                <c:pt idx="35861">
                  <c:v>133.35550821796</c:v>
                </c:pt>
                <c:pt idx="35862">
                  <c:v>130.7099417928</c:v>
                </c:pt>
                <c:pt idx="35863">
                  <c:v>131.18287885175</c:v>
                </c:pt>
                <c:pt idx="35864">
                  <c:v>131.9733030647999</c:v>
                </c:pt>
                <c:pt idx="35865">
                  <c:v>132.80448935946</c:v>
                </c:pt>
                <c:pt idx="35866">
                  <c:v>133.26230993362</c:v>
                </c:pt>
                <c:pt idx="35867">
                  <c:v>130.89599607085</c:v>
                </c:pt>
                <c:pt idx="35868">
                  <c:v>132.00174470608</c:v>
                </c:pt>
                <c:pt idx="35869">
                  <c:v>131.6947354794</c:v>
                </c:pt>
                <c:pt idx="35870">
                  <c:v>132.61780649921</c:v>
                </c:pt>
                <c:pt idx="35871">
                  <c:v>132.87301722</c:v>
                </c:pt>
                <c:pt idx="35872">
                  <c:v>131.23875506832</c:v>
                </c:pt>
                <c:pt idx="35873">
                  <c:v>129.42735064512</c:v>
                </c:pt>
                <c:pt idx="35874">
                  <c:v>128.91442435416</c:v>
                </c:pt>
                <c:pt idx="35875">
                  <c:v>130.19205751344</c:v>
                </c:pt>
                <c:pt idx="35876">
                  <c:v>130.44144232152</c:v>
                </c:pt>
                <c:pt idx="35877">
                  <c:v>131.5394971824</c:v>
                </c:pt>
                <c:pt idx="35878">
                  <c:v>132.21163741968</c:v>
                </c:pt>
                <c:pt idx="35879">
                  <c:v>130.83396226545</c:v>
                </c:pt>
                <c:pt idx="35880">
                  <c:v>131.4530167966</c:v>
                </c:pt>
                <c:pt idx="35881">
                  <c:v>131.5476623544</c:v>
                </c:pt>
                <c:pt idx="35882">
                  <c:v>131.8796796945599</c:v>
                </c:pt>
                <c:pt idx="35883">
                  <c:v>132.6080948832</c:v>
                </c:pt>
                <c:pt idx="35884">
                  <c:v>130.2626903442</c:v>
                </c:pt>
                <c:pt idx="35885">
                  <c:v>130.6419742847999</c:v>
                </c:pt>
                <c:pt idx="35886">
                  <c:v>130.96772416944</c:v>
                </c:pt>
                <c:pt idx="35887">
                  <c:v>131.5627883064</c:v>
                </c:pt>
                <c:pt idx="35888">
                  <c:v>132.25060801872</c:v>
                </c:pt>
                <c:pt idx="35889">
                  <c:v>130.378795752</c:v>
                </c:pt>
                <c:pt idx="35890">
                  <c:v>130.5201376533601</c:v>
                </c:pt>
                <c:pt idx="35891">
                  <c:v>131.1451712766</c:v>
                </c:pt>
                <c:pt idx="35892">
                  <c:v>131.82415586184</c:v>
                </c:pt>
                <c:pt idx="35893">
                  <c:v>132.9409743114</c:v>
                </c:pt>
                <c:pt idx="35894">
                  <c:v>130.56583033152</c:v>
                </c:pt>
                <c:pt idx="35895">
                  <c:v>130.921392069</c:v>
                </c:pt>
                <c:pt idx="35896">
                  <c:v>131.75600559408</c:v>
                </c:pt>
                <c:pt idx="35897">
                  <c:v>132.10193294532</c:v>
                </c:pt>
                <c:pt idx="35898">
                  <c:v>133.0493142582</c:v>
                </c:pt>
                <c:pt idx="35899">
                  <c:v>130.542664932</c:v>
                </c:pt>
                <c:pt idx="35900">
                  <c:v>131.2999206168</c:v>
                </c:pt>
                <c:pt idx="35901">
                  <c:v>132.0279244668</c:v>
                </c:pt>
                <c:pt idx="35902">
                  <c:v>132.3526818114</c:v>
                </c:pt>
                <c:pt idx="35903">
                  <c:v>132.43370790468</c:v>
                </c:pt>
                <c:pt idx="35904">
                  <c:v>130.21923202704</c:v>
                </c:pt>
                <c:pt idx="35905">
                  <c:v>130.95997104384</c:v>
                </c:pt>
                <c:pt idx="35906">
                  <c:v>131.04400746264</c:v>
                </c:pt>
                <c:pt idx="35907">
                  <c:v>130.4796832798799</c:v>
                </c:pt>
                <c:pt idx="35908">
                  <c:v>130.5778107294</c:v>
                </c:pt>
                <c:pt idx="35909">
                  <c:v>132.1231171824</c:v>
                </c:pt>
                <c:pt idx="35910">
                  <c:v>130.21200417408</c:v>
                </c:pt>
                <c:pt idx="35911">
                  <c:v>130.92908594532</c:v>
                </c:pt>
                <c:pt idx="35912">
                  <c:v>131.5000747788</c:v>
                </c:pt>
                <c:pt idx="35913">
                  <c:v>131.04937232712</c:v>
                </c:pt>
                <c:pt idx="35914">
                  <c:v>132.85342528128</c:v>
                </c:pt>
                <c:pt idx="35915">
                  <c:v>130.48082788176</c:v>
                </c:pt>
                <c:pt idx="35916">
                  <c:v>131.08364514432</c:v>
                </c:pt>
                <c:pt idx="35917">
                  <c:v>131.8650108606</c:v>
                </c:pt>
                <c:pt idx="35918">
                  <c:v>132.5939122338499</c:v>
                </c:pt>
                <c:pt idx="35919">
                  <c:v>133.1366137548</c:v>
                </c:pt>
                <c:pt idx="35920">
                  <c:v>130.3880723064</c:v>
                </c:pt>
                <c:pt idx="35921">
                  <c:v>130.54331311008</c:v>
                </c:pt>
                <c:pt idx="35922">
                  <c:v>130.73585289216</c:v>
                </c:pt>
                <c:pt idx="35923">
                  <c:v>130.63119010368</c:v>
                </c:pt>
                <c:pt idx="35924">
                  <c:v>130.0476072804</c:v>
                </c:pt>
                <c:pt idx="35925">
                  <c:v>127.96457784888</c:v>
                </c:pt>
                <c:pt idx="35926">
                  <c:v>124.78224118131</c:v>
                </c:pt>
                <c:pt idx="35927">
                  <c:v>122.76871890376</c:v>
                </c:pt>
                <c:pt idx="35928">
                  <c:v>122.59109541829</c:v>
                </c:pt>
                <c:pt idx="35929">
                  <c:v>121.59123151488</c:v>
                </c:pt>
                <c:pt idx="35930">
                  <c:v>121.19072651718</c:v>
                </c:pt>
                <c:pt idx="35931">
                  <c:v>121.67197657748</c:v>
                </c:pt>
                <c:pt idx="35932">
                  <c:v>122.5350607637</c:v>
                </c:pt>
                <c:pt idx="35933">
                  <c:v>119.2214829652</c:v>
                </c:pt>
                <c:pt idx="35934">
                  <c:v>116.54351659242</c:v>
                </c:pt>
                <c:pt idx="35935">
                  <c:v>112.50339370425</c:v>
                </c:pt>
                <c:pt idx="35936">
                  <c:v>108.64663580488</c:v>
                </c:pt>
                <c:pt idx="35937">
                  <c:v>106.2463106397</c:v>
                </c:pt>
                <c:pt idx="35938">
                  <c:v>105.54348717465</c:v>
                </c:pt>
                <c:pt idx="35939">
                  <c:v>102.98645756504</c:v>
                </c:pt>
                <c:pt idx="35940">
                  <c:v>103.3527613762</c:v>
                </c:pt>
                <c:pt idx="35941">
                  <c:v>103.28306053975</c:v>
                </c:pt>
                <c:pt idx="35942">
                  <c:v>103.86970382313</c:v>
                </c:pt>
                <c:pt idx="35943">
                  <c:v>104.46392253178</c:v>
                </c:pt>
                <c:pt idx="35944">
                  <c:v>104.81192600053</c:v>
                </c:pt>
                <c:pt idx="35945">
                  <c:v>102.4682599766</c:v>
                </c:pt>
                <c:pt idx="35946">
                  <c:v>102.9303956016</c:v>
                </c:pt>
                <c:pt idx="35947">
                  <c:v>103.54066471511</c:v>
                </c:pt>
                <c:pt idx="35948">
                  <c:v>103.961095343</c:v>
                </c:pt>
                <c:pt idx="35949">
                  <c:v>104.61656149322</c:v>
                </c:pt>
                <c:pt idx="35950">
                  <c:v>102.58407297369</c:v>
                </c:pt>
                <c:pt idx="35951">
                  <c:v>102.94963905317</c:v>
                </c:pt>
                <c:pt idx="35952">
                  <c:v>103.32743018395</c:v>
                </c:pt>
                <c:pt idx="35953">
                  <c:v>103.56278199085</c:v>
                </c:pt>
                <c:pt idx="35954">
                  <c:v>104.21089389123</c:v>
                </c:pt>
                <c:pt idx="35955">
                  <c:v>104.46878964095</c:v>
                </c:pt>
                <c:pt idx="35956">
                  <c:v>102.73640452201</c:v>
                </c:pt>
                <c:pt idx="35957">
                  <c:v>103.02884256735</c:v>
                </c:pt>
                <c:pt idx="35958">
                  <c:v>103.19795364305</c:v>
                </c:pt>
                <c:pt idx="35959">
                  <c:v>103.80876379468</c:v>
                </c:pt>
                <c:pt idx="35960">
                  <c:v>104.07357125445</c:v>
                </c:pt>
                <c:pt idx="35961">
                  <c:v>102.09719992395</c:v>
                </c:pt>
                <c:pt idx="35962">
                  <c:v>102.88262354468</c:v>
                </c:pt>
                <c:pt idx="35963">
                  <c:v>102.2371921641</c:v>
                </c:pt>
                <c:pt idx="35964">
                  <c:v>77.53752184185002</c:v>
                </c:pt>
                <c:pt idx="36219">
                  <c:v>91.43979832658972</c:v>
                </c:pt>
                <c:pt idx="36220">
                  <c:v>102.8768327464499</c:v>
                </c:pt>
                <c:pt idx="36221">
                  <c:v>103.2921726669</c:v>
                </c:pt>
                <c:pt idx="36222">
                  <c:v>101.22503287484</c:v>
                </c:pt>
                <c:pt idx="36223">
                  <c:v>101.79941559445</c:v>
                </c:pt>
                <c:pt idx="36224">
                  <c:v>101.70121954538</c:v>
                </c:pt>
                <c:pt idx="36225">
                  <c:v>102.21617478086</c:v>
                </c:pt>
                <c:pt idx="36226">
                  <c:v>102.41457060254</c:v>
                </c:pt>
                <c:pt idx="36227">
                  <c:v>103.03310536358</c:v>
                </c:pt>
                <c:pt idx="36228">
                  <c:v>101.15896405223</c:v>
                </c:pt>
                <c:pt idx="36229">
                  <c:v>101.23363418301</c:v>
                </c:pt>
                <c:pt idx="36230">
                  <c:v>101.74164066689</c:v>
                </c:pt>
                <c:pt idx="36231">
                  <c:v>101.91702537051</c:v>
                </c:pt>
                <c:pt idx="36232">
                  <c:v>102.63665590563</c:v>
                </c:pt>
                <c:pt idx="36233">
                  <c:v>103.08715835278</c:v>
                </c:pt>
                <c:pt idx="36234">
                  <c:v>101.27908586404</c:v>
                </c:pt>
                <c:pt idx="36235">
                  <c:v>101.67553532199</c:v>
                </c:pt>
                <c:pt idx="36236">
                  <c:v>102.33512321235</c:v>
                </c:pt>
                <c:pt idx="36237">
                  <c:v>102.31266330866</c:v>
                </c:pt>
                <c:pt idx="36238">
                  <c:v>103.1176047384</c:v>
                </c:pt>
                <c:pt idx="36239">
                  <c:v>101.06283738495</c:v>
                </c:pt>
                <c:pt idx="36240">
                  <c:v>101.71158282222</c:v>
                </c:pt>
                <c:pt idx="36241">
                  <c:v>101.86906042103</c:v>
                </c:pt>
                <c:pt idx="36242">
                  <c:v>102.43841291551</c:v>
                </c:pt>
                <c:pt idx="36243">
                  <c:v>102.85290438472</c:v>
                </c:pt>
                <c:pt idx="36244">
                  <c:v>103.07995671022</c:v>
                </c:pt>
                <c:pt idx="36245">
                  <c:v>101.53138184336</c:v>
                </c:pt>
                <c:pt idx="36246">
                  <c:v>102.39337765055</c:v>
                </c:pt>
                <c:pt idx="36247">
                  <c:v>102.15079982793</c:v>
                </c:pt>
                <c:pt idx="36248">
                  <c:v>102.76280389529</c:v>
                </c:pt>
                <c:pt idx="36249">
                  <c:v>103.17126918665</c:v>
                </c:pt>
                <c:pt idx="36250">
                  <c:v>101.20367431335</c:v>
                </c:pt>
                <c:pt idx="36251">
                  <c:v>101.79569365609</c:v>
                </c:pt>
                <c:pt idx="36252">
                  <c:v>101.98897279473</c:v>
                </c:pt>
                <c:pt idx="36253">
                  <c:v>102.34863702077</c:v>
                </c:pt>
                <c:pt idx="36254">
                  <c:v>102.24520648452</c:v>
                </c:pt>
                <c:pt idx="36255">
                  <c:v>103.29139099846</c:v>
                </c:pt>
                <c:pt idx="36256">
                  <c:v>101.29359036986</c:v>
                </c:pt>
                <c:pt idx="36257">
                  <c:v>101.6532545959</c:v>
                </c:pt>
                <c:pt idx="36258">
                  <c:v>102.01893266439</c:v>
                </c:pt>
                <c:pt idx="36259">
                  <c:v>102.19256258742</c:v>
                </c:pt>
                <c:pt idx="36260">
                  <c:v>102.81622238314</c:v>
                </c:pt>
                <c:pt idx="36261">
                  <c:v>103.04805037302</c:v>
                </c:pt>
                <c:pt idx="36262">
                  <c:v>101.41948013848</c:v>
                </c:pt>
                <c:pt idx="36263">
                  <c:v>101.39147705412</c:v>
                </c:pt>
                <c:pt idx="36264">
                  <c:v>101.85156777492</c:v>
                </c:pt>
                <c:pt idx="36265">
                  <c:v>102.40257936517</c:v>
                </c:pt>
                <c:pt idx="36266">
                  <c:v>102.55749068916</c:v>
                </c:pt>
                <c:pt idx="36267">
                  <c:v>102.95231721606</c:v>
                </c:pt>
                <c:pt idx="36268">
                  <c:v>101.51337635439</c:v>
                </c:pt>
                <c:pt idx="36269">
                  <c:v>101.61728088379</c:v>
                </c:pt>
                <c:pt idx="36270">
                  <c:v>101.77980427998</c:v>
                </c:pt>
                <c:pt idx="36271">
                  <c:v>102.32465454603</c:v>
                </c:pt>
                <c:pt idx="36272">
                  <c:v>102.44382575166</c:v>
                </c:pt>
                <c:pt idx="36273">
                  <c:v>102.98406325879</c:v>
                </c:pt>
                <c:pt idx="36274">
                  <c:v>101.04778822754</c:v>
                </c:pt>
                <c:pt idx="36275">
                  <c:v>101.371515189</c:v>
                </c:pt>
                <c:pt idx="36276">
                  <c:v>101.4447746034</c:v>
                </c:pt>
                <c:pt idx="36277">
                  <c:v>101.4691185189</c:v>
                </c:pt>
                <c:pt idx="36278">
                  <c:v>102.33063194095</c:v>
                </c:pt>
                <c:pt idx="36279">
                  <c:v>102.07631354502</c:v>
                </c:pt>
                <c:pt idx="36280">
                  <c:v>100.75681984248</c:v>
                </c:pt>
                <c:pt idx="36281">
                  <c:v>101.00345122032</c:v>
                </c:pt>
                <c:pt idx="36282">
                  <c:v>101.66013783378</c:v>
                </c:pt>
                <c:pt idx="36283">
                  <c:v>101.68905067236</c:v>
                </c:pt>
                <c:pt idx="36284">
                  <c:v>102.33475369986</c:v>
                </c:pt>
                <c:pt idx="36285">
                  <c:v>100.33071464562</c:v>
                </c:pt>
                <c:pt idx="36286">
                  <c:v>100.9496938527</c:v>
                </c:pt>
                <c:pt idx="36287">
                  <c:v>101.38552417884</c:v>
                </c:pt>
                <c:pt idx="36288">
                  <c:v>101.59968788994</c:v>
                </c:pt>
                <c:pt idx="36289">
                  <c:v>101.96909269542</c:v>
                </c:pt>
                <c:pt idx="36290">
                  <c:v>102.54967427628</c:v>
                </c:pt>
                <c:pt idx="36291">
                  <c:v>100.71092547714</c:v>
                </c:pt>
                <c:pt idx="36292">
                  <c:v>100.8549738876</c:v>
                </c:pt>
                <c:pt idx="36293">
                  <c:v>101.17670888292</c:v>
                </c:pt>
                <c:pt idx="36294">
                  <c:v>101.348392698</c:v>
                </c:pt>
                <c:pt idx="36295">
                  <c:v>101.95119840498</c:v>
                </c:pt>
                <c:pt idx="36296">
                  <c:v>101.01584138526</c:v>
                </c:pt>
                <c:pt idx="36297">
                  <c:v>100.59880299288</c:v>
                </c:pt>
                <c:pt idx="36298">
                  <c:v>101.2362667206</c:v>
                </c:pt>
                <c:pt idx="36299">
                  <c:v>101.39118680538</c:v>
                </c:pt>
                <c:pt idx="36300">
                  <c:v>101.79036713058</c:v>
                </c:pt>
                <c:pt idx="36301">
                  <c:v>102.11800651728</c:v>
                </c:pt>
                <c:pt idx="36302">
                  <c:v>100.0701455895</c:v>
                </c:pt>
                <c:pt idx="36303">
                  <c:v>100.4030732745</c:v>
                </c:pt>
                <c:pt idx="36304">
                  <c:v>100.7538583185</c:v>
                </c:pt>
                <c:pt idx="36305">
                  <c:v>101.068964793</c:v>
                </c:pt>
                <c:pt idx="36306">
                  <c:v>101.20404787398</c:v>
                </c:pt>
                <c:pt idx="36307">
                  <c:v>101.58379613496</c:v>
                </c:pt>
                <c:pt idx="36308">
                  <c:v>102.0142842165</c:v>
                </c:pt>
                <c:pt idx="36309">
                  <c:v>99.94634410667986</c:v>
                </c:pt>
                <c:pt idx="36310">
                  <c:v>100.2897383769</c:v>
                </c:pt>
                <c:pt idx="36311">
                  <c:v>100.8362039472</c:v>
                </c:pt>
                <c:pt idx="36312">
                  <c:v>101.1684430926</c:v>
                </c:pt>
                <c:pt idx="36313">
                  <c:v>101.27258252886</c:v>
                </c:pt>
                <c:pt idx="36314">
                  <c:v>101.6929786173</c:v>
                </c:pt>
                <c:pt idx="36315">
                  <c:v>99.8930296173</c:v>
                </c:pt>
                <c:pt idx="36316">
                  <c:v>100.27199087976</c:v>
                </c:pt>
                <c:pt idx="36317">
                  <c:v>100.46552995512</c:v>
                </c:pt>
                <c:pt idx="36318">
                  <c:v>101.26930526964</c:v>
                </c:pt>
                <c:pt idx="36319">
                  <c:v>101.6193648426</c:v>
                </c:pt>
                <c:pt idx="36320">
                  <c:v>100.47329717592</c:v>
                </c:pt>
                <c:pt idx="36321">
                  <c:v>99.96409160382</c:v>
                </c:pt>
                <c:pt idx="36322">
                  <c:v>100.10510225586</c:v>
                </c:pt>
                <c:pt idx="36323">
                  <c:v>100.45960245882</c:v>
                </c:pt>
                <c:pt idx="36324">
                  <c:v>100.97656291632</c:v>
                </c:pt>
                <c:pt idx="36325">
                  <c:v>101.39101917306</c:v>
                </c:pt>
                <c:pt idx="36326">
                  <c:v>99.65622832685978</c:v>
                </c:pt>
                <c:pt idx="36327">
                  <c:v>99.85693774409982</c:v>
                </c:pt>
                <c:pt idx="36328">
                  <c:v>100.28235235734</c:v>
                </c:pt>
                <c:pt idx="36329">
                  <c:v>100.6959479022</c:v>
                </c:pt>
                <c:pt idx="36330">
                  <c:v>101.32589701824</c:v>
                </c:pt>
                <c:pt idx="36331">
                  <c:v>99.34882557641987</c:v>
                </c:pt>
                <c:pt idx="36332">
                  <c:v>99.76831269336</c:v>
                </c:pt>
                <c:pt idx="36333">
                  <c:v>100.1346319647</c:v>
                </c:pt>
                <c:pt idx="36334">
                  <c:v>100.42745836236</c:v>
                </c:pt>
                <c:pt idx="36335">
                  <c:v>101.10954344706</c:v>
                </c:pt>
                <c:pt idx="36336">
                  <c:v>101.5349580603</c:v>
                </c:pt>
                <c:pt idx="36337">
                  <c:v>99.4309867722</c:v>
                </c:pt>
                <c:pt idx="36338">
                  <c:v>99.8142174996</c:v>
                </c:pt>
                <c:pt idx="36339">
                  <c:v>100.32962863086</c:v>
                </c:pt>
                <c:pt idx="36340">
                  <c:v>100.72551353526</c:v>
                </c:pt>
                <c:pt idx="36341">
                  <c:v>101.10365187498</c:v>
                </c:pt>
                <c:pt idx="36342">
                  <c:v>100.589612211</c:v>
                </c:pt>
                <c:pt idx="36343">
                  <c:v>99.72103641984</c:v>
                </c:pt>
                <c:pt idx="36344">
                  <c:v>100.140559461</c:v>
                </c:pt>
                <c:pt idx="36345">
                  <c:v>100.4773490235</c:v>
                </c:pt>
                <c:pt idx="36346">
                  <c:v>100.88501707206</c:v>
                </c:pt>
                <c:pt idx="36347">
                  <c:v>101.25137226762</c:v>
                </c:pt>
                <c:pt idx="36348">
                  <c:v>101.24701286742</c:v>
                </c:pt>
                <c:pt idx="36349">
                  <c:v>99.67379607053968</c:v>
                </c:pt>
                <c:pt idx="36350">
                  <c:v>99.86139538895998</c:v>
                </c:pt>
                <c:pt idx="36351">
                  <c:v>100.49505966396</c:v>
                </c:pt>
                <c:pt idx="36352">
                  <c:v>101.01502682424</c:v>
                </c:pt>
                <c:pt idx="36353">
                  <c:v>100.68686505492</c:v>
                </c:pt>
                <c:pt idx="36354">
                  <c:v>99.73878298451986</c:v>
                </c:pt>
                <c:pt idx="36355">
                  <c:v>99.9262470621</c:v>
                </c:pt>
                <c:pt idx="36356">
                  <c:v>100.1885856621</c:v>
                </c:pt>
                <c:pt idx="36357">
                  <c:v>100.6357694121</c:v>
                </c:pt>
                <c:pt idx="36358">
                  <c:v>99.28945310412</c:v>
                </c:pt>
                <c:pt idx="36359">
                  <c:v>99.54301633469987</c:v>
                </c:pt>
                <c:pt idx="36360">
                  <c:v>99.90265811741978</c:v>
                </c:pt>
                <c:pt idx="36361">
                  <c:v>100.33310258364</c:v>
                </c:pt>
                <c:pt idx="36362">
                  <c:v>100.98546119118</c:v>
                </c:pt>
                <c:pt idx="36363">
                  <c:v>101.38134609558</c:v>
                </c:pt>
                <c:pt idx="36364">
                  <c:v>99.15301542119998</c:v>
                </c:pt>
                <c:pt idx="36365">
                  <c:v>99.34507903319982</c:v>
                </c:pt>
                <c:pt idx="36366">
                  <c:v>99.9532239108</c:v>
                </c:pt>
                <c:pt idx="36367">
                  <c:v>100.3356912285</c:v>
                </c:pt>
                <c:pt idx="36368">
                  <c:v>100.92863381316</c:v>
                </c:pt>
                <c:pt idx="36369">
                  <c:v>98.75203162992</c:v>
                </c:pt>
                <c:pt idx="36370">
                  <c:v>99.75060205289977</c:v>
                </c:pt>
                <c:pt idx="36371">
                  <c:v>99.7414019121</c:v>
                </c:pt>
                <c:pt idx="36372">
                  <c:v>100.4714215272</c:v>
                </c:pt>
                <c:pt idx="36373">
                  <c:v>100.4121775371</c:v>
                </c:pt>
                <c:pt idx="36374">
                  <c:v>100.8299544837</c:v>
                </c:pt>
                <c:pt idx="36375">
                  <c:v>98.86359394241998</c:v>
                </c:pt>
                <c:pt idx="36376">
                  <c:v>99.4177839759</c:v>
                </c:pt>
                <c:pt idx="36377">
                  <c:v>99.78261436649986</c:v>
                </c:pt>
                <c:pt idx="36378">
                  <c:v>100.3743653121</c:v>
                </c:pt>
                <c:pt idx="36379">
                  <c:v>100.7635112004</c:v>
                </c:pt>
                <c:pt idx="36380">
                  <c:v>100.9535202975</c:v>
                </c:pt>
                <c:pt idx="36381">
                  <c:v>99.19419210089985</c:v>
                </c:pt>
                <c:pt idx="36382">
                  <c:v>99.7611602988</c:v>
                </c:pt>
                <c:pt idx="36383">
                  <c:v>99.98853353970001</c:v>
                </c:pt>
                <c:pt idx="36384">
                  <c:v>100.47460040226</c:v>
                </c:pt>
                <c:pt idx="36385">
                  <c:v>100.84019319534</c:v>
                </c:pt>
                <c:pt idx="36386">
                  <c:v>101.20575013896</c:v>
                </c:pt>
                <c:pt idx="36387">
                  <c:v>99.36613509906</c:v>
                </c:pt>
                <c:pt idx="36388">
                  <c:v>99.5178100371</c:v>
                </c:pt>
                <c:pt idx="36389">
                  <c:v>100.11492277008</c:v>
                </c:pt>
                <c:pt idx="36390">
                  <c:v>100.2474350436</c:v>
                </c:pt>
                <c:pt idx="36391">
                  <c:v>100.618132485</c:v>
                </c:pt>
                <c:pt idx="36392">
                  <c:v>101.0476435332</c:v>
                </c:pt>
                <c:pt idx="36393">
                  <c:v>99.03388265621987</c:v>
                </c:pt>
                <c:pt idx="36394">
                  <c:v>98.71094099898</c:v>
                </c:pt>
                <c:pt idx="36395">
                  <c:v>80.35974269309978</c:v>
                </c:pt>
                <c:pt idx="36426">
                  <c:v>72.36935612399979</c:v>
                </c:pt>
                <c:pt idx="36427">
                  <c:v>80.13893971247971</c:v>
                </c:pt>
                <c:pt idx="36428">
                  <c:v>87.76619619354001</c:v>
                </c:pt>
                <c:pt idx="36429">
                  <c:v>98.88509712743968</c:v>
                </c:pt>
                <c:pt idx="36430">
                  <c:v>99.3979149444</c:v>
                </c:pt>
                <c:pt idx="36431">
                  <c:v>99.55645837793978</c:v>
                </c:pt>
                <c:pt idx="36432">
                  <c:v>99.87940003517987</c:v>
                </c:pt>
                <c:pt idx="36433">
                  <c:v>100.17299634174</c:v>
                </c:pt>
                <c:pt idx="36434">
                  <c:v>100.5194285595</c:v>
                </c:pt>
                <c:pt idx="36435">
                  <c:v>100.60187455164</c:v>
                </c:pt>
                <c:pt idx="36436">
                  <c:v>98.92821083381995</c:v>
                </c:pt>
                <c:pt idx="36437">
                  <c:v>99.23351672069998</c:v>
                </c:pt>
                <c:pt idx="36438">
                  <c:v>99.31281303851998</c:v>
                </c:pt>
                <c:pt idx="36439">
                  <c:v>99.9028905957</c:v>
                </c:pt>
                <c:pt idx="36440">
                  <c:v>100.21408697268</c:v>
                </c:pt>
                <c:pt idx="36441">
                  <c:v>100.54288342008</c:v>
                </c:pt>
                <c:pt idx="36442">
                  <c:v>100.87757035758</c:v>
                </c:pt>
                <c:pt idx="36443">
                  <c:v>98.77961096945998</c:v>
                </c:pt>
                <c:pt idx="36444">
                  <c:v>99.12531771617968</c:v>
                </c:pt>
                <c:pt idx="36445">
                  <c:v>99.6856564608</c:v>
                </c:pt>
                <c:pt idx="36446">
                  <c:v>100.00270762794</c:v>
                </c:pt>
                <c:pt idx="36447">
                  <c:v>100.5592831035</c:v>
                </c:pt>
                <c:pt idx="36448">
                  <c:v>100.73080790424</c:v>
                </c:pt>
                <c:pt idx="36449">
                  <c:v>98.88708450293987</c:v>
                </c:pt>
                <c:pt idx="36450">
                  <c:v>99.18653559965976</c:v>
                </c:pt>
                <c:pt idx="36451">
                  <c:v>99.78261436649986</c:v>
                </c:pt>
                <c:pt idx="36452">
                  <c:v>99.89114531543987</c:v>
                </c:pt>
                <c:pt idx="36453">
                  <c:v>100.24932281346</c:v>
                </c:pt>
                <c:pt idx="36454">
                  <c:v>100.37337464712</c:v>
                </c:pt>
                <c:pt idx="36455">
                  <c:v>100.82473444638</c:v>
                </c:pt>
                <c:pt idx="36456">
                  <c:v>98.96341097465998</c:v>
                </c:pt>
                <c:pt idx="36457">
                  <c:v>99.28049784174</c:v>
                </c:pt>
                <c:pt idx="36458">
                  <c:v>99.39485782805986</c:v>
                </c:pt>
                <c:pt idx="36459">
                  <c:v>99.93223594637998</c:v>
                </c:pt>
                <c:pt idx="36460">
                  <c:v>100.26106809372</c:v>
                </c:pt>
                <c:pt idx="36461">
                  <c:v>100.38509533134</c:v>
                </c:pt>
                <c:pt idx="36462">
                  <c:v>99.48858767663984</c:v>
                </c:pt>
                <c:pt idx="36463">
                  <c:v>99.08086377725998</c:v>
                </c:pt>
                <c:pt idx="36464">
                  <c:v>99.20148435102</c:v>
                </c:pt>
                <c:pt idx="36465">
                  <c:v>99.53547041351977</c:v>
                </c:pt>
                <c:pt idx="36466">
                  <c:v>100.09666987002</c:v>
                </c:pt>
                <c:pt idx="36467">
                  <c:v>100.36088512596</c:v>
                </c:pt>
                <c:pt idx="36468">
                  <c:v>100.71317213388</c:v>
                </c:pt>
                <c:pt idx="36469">
                  <c:v>98.50217942507998</c:v>
                </c:pt>
                <c:pt idx="36470">
                  <c:v>99.28049784174</c:v>
                </c:pt>
                <c:pt idx="36471">
                  <c:v>99.20380251419977</c:v>
                </c:pt>
                <c:pt idx="36472">
                  <c:v>100.2533020944</c:v>
                </c:pt>
                <c:pt idx="36473">
                  <c:v>100.22688390696</c:v>
                </c:pt>
                <c:pt idx="36474">
                  <c:v>100.80713437596</c:v>
                </c:pt>
                <c:pt idx="36475">
                  <c:v>98.70932248932</c:v>
                </c:pt>
                <c:pt idx="36476">
                  <c:v>99.25115249106002</c:v>
                </c:pt>
                <c:pt idx="36477">
                  <c:v>99.6092942891401</c:v>
                </c:pt>
                <c:pt idx="36478">
                  <c:v>99.71712320634</c:v>
                </c:pt>
                <c:pt idx="36479">
                  <c:v>100.22583225294</c:v>
                </c:pt>
                <c:pt idx="36480">
                  <c:v>100.6838267832</c:v>
                </c:pt>
                <c:pt idx="36481">
                  <c:v>99.11770579229986</c:v>
                </c:pt>
                <c:pt idx="36482">
                  <c:v>99.33922424304</c:v>
                </c:pt>
                <c:pt idx="36483">
                  <c:v>99.78547349304</c:v>
                </c:pt>
                <c:pt idx="36484">
                  <c:v>100.03938858462</c:v>
                </c:pt>
                <c:pt idx="36485">
                  <c:v>100.5315860715</c:v>
                </c:pt>
                <c:pt idx="36486">
                  <c:v>98.97515625491998</c:v>
                </c:pt>
                <c:pt idx="36487">
                  <c:v>99.38616966414</c:v>
                </c:pt>
                <c:pt idx="36488">
                  <c:v>99.76783772267987</c:v>
                </c:pt>
                <c:pt idx="36489">
                  <c:v>99.93390242663995</c:v>
                </c:pt>
                <c:pt idx="36490">
                  <c:v>100.7593352259</c:v>
                </c:pt>
                <c:pt idx="36491">
                  <c:v>98.76377691017989</c:v>
                </c:pt>
                <c:pt idx="36492">
                  <c:v>98.95542123275978</c:v>
                </c:pt>
                <c:pt idx="36493">
                  <c:v>99.53296781741975</c:v>
                </c:pt>
                <c:pt idx="36494">
                  <c:v>99.92049066612</c:v>
                </c:pt>
                <c:pt idx="36495">
                  <c:v>100.10971268994</c:v>
                </c:pt>
                <c:pt idx="36496">
                  <c:v>100.68968157336</c:v>
                </c:pt>
                <c:pt idx="36497">
                  <c:v>98.70932248932</c:v>
                </c:pt>
                <c:pt idx="36498">
                  <c:v>99.26289777132</c:v>
                </c:pt>
                <c:pt idx="36499">
                  <c:v>99.64453012992</c:v>
                </c:pt>
                <c:pt idx="36500">
                  <c:v>100.0144529082</c:v>
                </c:pt>
                <c:pt idx="36501">
                  <c:v>100.618132485</c:v>
                </c:pt>
                <c:pt idx="36502">
                  <c:v>100.76015325492</c:v>
                </c:pt>
                <c:pt idx="36503">
                  <c:v>98.65071906822</c:v>
                </c:pt>
                <c:pt idx="36504">
                  <c:v>99.13959017855974</c:v>
                </c:pt>
                <c:pt idx="36505">
                  <c:v>99.45664134569998</c:v>
                </c:pt>
                <c:pt idx="36506">
                  <c:v>99.85590947465984</c:v>
                </c:pt>
                <c:pt idx="36507">
                  <c:v>100.2904134444</c:v>
                </c:pt>
                <c:pt idx="36508">
                  <c:v>101.1064929147</c:v>
                </c:pt>
                <c:pt idx="36509">
                  <c:v>100.7122557207</c:v>
                </c:pt>
                <c:pt idx="36510">
                  <c:v>99.5942963457</c:v>
                </c:pt>
                <c:pt idx="36511">
                  <c:v>99.94735686</c:v>
                </c:pt>
                <c:pt idx="36512">
                  <c:v>100.06143402924</c:v>
                </c:pt>
                <c:pt idx="36513">
                  <c:v>100.38437568648</c:v>
                </c:pt>
                <c:pt idx="36514">
                  <c:v>100.67208150294</c:v>
                </c:pt>
                <c:pt idx="36515">
                  <c:v>100.91869668846</c:v>
                </c:pt>
                <c:pt idx="36516">
                  <c:v>101.6597477004</c:v>
                </c:pt>
                <c:pt idx="36517">
                  <c:v>99.34507903319982</c:v>
                </c:pt>
                <c:pt idx="36518">
                  <c:v>99.88264042769985</c:v>
                </c:pt>
                <c:pt idx="36519">
                  <c:v>100.2121254147</c:v>
                </c:pt>
                <c:pt idx="36520">
                  <c:v>100.78710014508</c:v>
                </c:pt>
                <c:pt idx="36521">
                  <c:v>100.71317213388</c:v>
                </c:pt>
                <c:pt idx="36522">
                  <c:v>101.0185137207</c:v>
                </c:pt>
                <c:pt idx="36523">
                  <c:v>99.23940721079984</c:v>
                </c:pt>
                <c:pt idx="36524">
                  <c:v>99.60343949898001</c:v>
                </c:pt>
                <c:pt idx="36525">
                  <c:v>100.1415061569</c:v>
                </c:pt>
                <c:pt idx="36526">
                  <c:v>100.21994176284</c:v>
                </c:pt>
                <c:pt idx="36527">
                  <c:v>100.6475392884</c:v>
                </c:pt>
                <c:pt idx="36528">
                  <c:v>100.947617472</c:v>
                </c:pt>
                <c:pt idx="36529">
                  <c:v>101.03025900096</c:v>
                </c:pt>
                <c:pt idx="36530">
                  <c:v>99.3883771724995</c:v>
                </c:pt>
                <c:pt idx="36531">
                  <c:v>99.41555071475995</c:v>
                </c:pt>
                <c:pt idx="36532">
                  <c:v>99.95912673629998</c:v>
                </c:pt>
                <c:pt idx="36533">
                  <c:v>100.2121254147</c:v>
                </c:pt>
                <c:pt idx="36534">
                  <c:v>100.5063365475</c:v>
                </c:pt>
                <c:pt idx="36535">
                  <c:v>100.776972153</c:v>
                </c:pt>
                <c:pt idx="36536">
                  <c:v>100.92455147862</c:v>
                </c:pt>
                <c:pt idx="36537">
                  <c:v>99.95572650689979</c:v>
                </c:pt>
                <c:pt idx="36538">
                  <c:v>99.58256224409998</c:v>
                </c:pt>
                <c:pt idx="36539">
                  <c:v>99.73849237199984</c:v>
                </c:pt>
                <c:pt idx="36540">
                  <c:v>100.3592309811</c:v>
                </c:pt>
                <c:pt idx="36541">
                  <c:v>100.7357954733</c:v>
                </c:pt>
                <c:pt idx="36542">
                  <c:v>101.0829531621</c:v>
                </c:pt>
                <c:pt idx="36543">
                  <c:v>98.69511155441984</c:v>
                </c:pt>
                <c:pt idx="36544">
                  <c:v>99.50362246674002</c:v>
                </c:pt>
                <c:pt idx="36545">
                  <c:v>99.86179996476002</c:v>
                </c:pt>
                <c:pt idx="36546">
                  <c:v>100.05110926884</c:v>
                </c:pt>
                <c:pt idx="36547">
                  <c:v>100.61335510164</c:v>
                </c:pt>
                <c:pt idx="36548">
                  <c:v>100.82473444638</c:v>
                </c:pt>
                <c:pt idx="36549">
                  <c:v>98.93995611407998</c:v>
                </c:pt>
                <c:pt idx="36550">
                  <c:v>98.99642581493998</c:v>
                </c:pt>
                <c:pt idx="36551">
                  <c:v>99.61518477923998</c:v>
                </c:pt>
                <c:pt idx="36552">
                  <c:v>99.82845189383973</c:v>
                </c:pt>
                <c:pt idx="36553">
                  <c:v>100.43132110758</c:v>
                </c:pt>
                <c:pt idx="36554">
                  <c:v>100.88931563784</c:v>
                </c:pt>
                <c:pt idx="36555">
                  <c:v>99.28835111129978</c:v>
                </c:pt>
                <c:pt idx="36556">
                  <c:v>99.46253183579982</c:v>
                </c:pt>
                <c:pt idx="36557">
                  <c:v>99.87354524501998</c:v>
                </c:pt>
                <c:pt idx="36558">
                  <c:v>100.21994176284</c:v>
                </c:pt>
                <c:pt idx="36559">
                  <c:v>100.64859094242</c:v>
                </c:pt>
                <c:pt idx="36560">
                  <c:v>98.66243975243972</c:v>
                </c:pt>
                <c:pt idx="36561">
                  <c:v>99.19242608975998</c:v>
                </c:pt>
                <c:pt idx="36562">
                  <c:v>99.45664134569998</c:v>
                </c:pt>
                <c:pt idx="36563">
                  <c:v>99.64095657149986</c:v>
                </c:pt>
                <c:pt idx="36564">
                  <c:v>100.22583225294</c:v>
                </c:pt>
                <c:pt idx="36565">
                  <c:v>100.44954128196</c:v>
                </c:pt>
                <c:pt idx="36566">
                  <c:v>98.68588112087973</c:v>
                </c:pt>
                <c:pt idx="36567">
                  <c:v>99.05502923603987</c:v>
                </c:pt>
                <c:pt idx="36568">
                  <c:v>99.67391118053978</c:v>
                </c:pt>
                <c:pt idx="36569">
                  <c:v>100.0672888194</c:v>
                </c:pt>
                <c:pt idx="36570">
                  <c:v>100.27376664384</c:v>
                </c:pt>
                <c:pt idx="36571">
                  <c:v>98.93197986432</c:v>
                </c:pt>
                <c:pt idx="36572">
                  <c:v>98.72436955008</c:v>
                </c:pt>
                <c:pt idx="36573">
                  <c:v>99.29524982478001</c:v>
                </c:pt>
                <c:pt idx="36574">
                  <c:v>99.34998584124</c:v>
                </c:pt>
                <c:pt idx="36575">
                  <c:v>99.52614818981998</c:v>
                </c:pt>
                <c:pt idx="36576">
                  <c:v>100.13348154762</c:v>
                </c:pt>
                <c:pt idx="36577">
                  <c:v>98.20751790762</c:v>
                </c:pt>
                <c:pt idx="36578">
                  <c:v>98.58093470477998</c:v>
                </c:pt>
                <c:pt idx="36579">
                  <c:v>99.40657851227976</c:v>
                </c:pt>
                <c:pt idx="36580">
                  <c:v>99.76400594322</c:v>
                </c:pt>
                <c:pt idx="36581">
                  <c:v>99.94637968716</c:v>
                </c:pt>
                <c:pt idx="36582">
                  <c:v>100.39075993716</c:v>
                </c:pt>
                <c:pt idx="36583">
                  <c:v>98.36502983801998</c:v>
                </c:pt>
                <c:pt idx="36584">
                  <c:v>98.74430011907998</c:v>
                </c:pt>
                <c:pt idx="36585">
                  <c:v>99.25058686691995</c:v>
                </c:pt>
                <c:pt idx="36586">
                  <c:v>99.42695824446001</c:v>
                </c:pt>
                <c:pt idx="36587">
                  <c:v>100.11595519056</c:v>
                </c:pt>
                <c:pt idx="36588">
                  <c:v>98.38521854327998</c:v>
                </c:pt>
                <c:pt idx="36589">
                  <c:v>98.80620661692001</c:v>
                </c:pt>
                <c:pt idx="36590">
                  <c:v>99.20966833349976</c:v>
                </c:pt>
                <c:pt idx="36591">
                  <c:v>99.45615471264001</c:v>
                </c:pt>
                <c:pt idx="36592">
                  <c:v>99.94043294729998</c:v>
                </c:pt>
                <c:pt idx="36593">
                  <c:v>98.40278045075976</c:v>
                </c:pt>
                <c:pt idx="36594">
                  <c:v>98.59260619691995</c:v>
                </c:pt>
                <c:pt idx="36595">
                  <c:v>99.20380251419977</c:v>
                </c:pt>
                <c:pt idx="36596">
                  <c:v>99.2232709614</c:v>
                </c:pt>
                <c:pt idx="36597">
                  <c:v>99.89960046263998</c:v>
                </c:pt>
                <c:pt idx="36598">
                  <c:v>99.82945435577987</c:v>
                </c:pt>
                <c:pt idx="36599">
                  <c:v>98.44087679909998</c:v>
                </c:pt>
                <c:pt idx="36600">
                  <c:v>99.02256647304</c:v>
                </c:pt>
                <c:pt idx="36601">
                  <c:v>81.3541356729</c:v>
                </c:pt>
                <c:pt idx="36644">
                  <c:v>84.85924958369998</c:v>
                </c:pt>
                <c:pt idx="36645">
                  <c:v>99.52601945819998</c:v>
                </c:pt>
                <c:pt idx="36646">
                  <c:v>99.9102962277</c:v>
                </c:pt>
                <c:pt idx="36647">
                  <c:v>97.92141061949998</c:v>
                </c:pt>
                <c:pt idx="36648">
                  <c:v>98.3107046823</c:v>
                </c:pt>
                <c:pt idx="36649">
                  <c:v>98.93797510829998</c:v>
                </c:pt>
                <c:pt idx="36650">
                  <c:v>99.14154016896</c:v>
                </c:pt>
                <c:pt idx="36651">
                  <c:v>100.0454409009</c:v>
                </c:pt>
                <c:pt idx="36652">
                  <c:v>98.05295260829998</c:v>
                </c:pt>
                <c:pt idx="36653">
                  <c:v>98.44887627389987</c:v>
                </c:pt>
                <c:pt idx="36654">
                  <c:v>98.6418872448</c:v>
                </c:pt>
                <c:pt idx="36655">
                  <c:v>99.00790138134</c:v>
                </c:pt>
                <c:pt idx="36656">
                  <c:v>99.39719544414</c:v>
                </c:pt>
                <c:pt idx="36657">
                  <c:v>100.09798035336</c:v>
                </c:pt>
                <c:pt idx="36658">
                  <c:v>98.031804807</c:v>
                </c:pt>
                <c:pt idx="36659">
                  <c:v>98.61773856689977</c:v>
                </c:pt>
                <c:pt idx="36660">
                  <c:v>99.0369560247</c:v>
                </c:pt>
                <c:pt idx="36661">
                  <c:v>99.22289626938</c:v>
                </c:pt>
                <c:pt idx="36662">
                  <c:v>99.63539960615977</c:v>
                </c:pt>
                <c:pt idx="36663">
                  <c:v>98.25672018869986</c:v>
                </c:pt>
                <c:pt idx="36664">
                  <c:v>98.8971932715</c:v>
                </c:pt>
                <c:pt idx="36665">
                  <c:v>99.10087978182</c:v>
                </c:pt>
                <c:pt idx="36666">
                  <c:v>99.78221577149998</c:v>
                </c:pt>
                <c:pt idx="36667">
                  <c:v>99.99565558188</c:v>
                </c:pt>
                <c:pt idx="36668">
                  <c:v>98.27583778211977</c:v>
                </c:pt>
                <c:pt idx="36669">
                  <c:v>98.8331530434</c:v>
                </c:pt>
                <c:pt idx="36670">
                  <c:v>99.19997716919985</c:v>
                </c:pt>
                <c:pt idx="36671">
                  <c:v>99.35653505699977</c:v>
                </c:pt>
                <c:pt idx="36672">
                  <c:v>99.96853070819998</c:v>
                </c:pt>
                <c:pt idx="36673">
                  <c:v>98.04922059402</c:v>
                </c:pt>
                <c:pt idx="36674">
                  <c:v>98.40364775663987</c:v>
                </c:pt>
                <c:pt idx="36675">
                  <c:v>99.007821084</c:v>
                </c:pt>
                <c:pt idx="36676">
                  <c:v>99.41539164569998</c:v>
                </c:pt>
                <c:pt idx="36677">
                  <c:v>99.58891040592</c:v>
                </c:pt>
                <c:pt idx="36678">
                  <c:v>99.69703638012001</c:v>
                </c:pt>
                <c:pt idx="36679">
                  <c:v>98.15961478152</c:v>
                </c:pt>
                <c:pt idx="36680">
                  <c:v>98.47917504395986</c:v>
                </c:pt>
                <c:pt idx="36681">
                  <c:v>98.9321339598</c:v>
                </c:pt>
                <c:pt idx="36682">
                  <c:v>99.0776351817</c:v>
                </c:pt>
                <c:pt idx="36683">
                  <c:v>99.44368464438</c:v>
                </c:pt>
                <c:pt idx="36684">
                  <c:v>99.8445656811</c:v>
                </c:pt>
                <c:pt idx="36685">
                  <c:v>98.10153860735987</c:v>
                </c:pt>
                <c:pt idx="36686">
                  <c:v>98.6002505223</c:v>
                </c:pt>
                <c:pt idx="36687">
                  <c:v>98.90303441999998</c:v>
                </c:pt>
                <c:pt idx="36688">
                  <c:v>100.07903409966</c:v>
                </c:pt>
                <c:pt idx="36689">
                  <c:v>105.91187698784</c:v>
                </c:pt>
                <c:pt idx="36690">
                  <c:v>119.32838969004</c:v>
                </c:pt>
                <c:pt idx="36691">
                  <c:v>128.6536342482</c:v>
                </c:pt>
                <c:pt idx="36692">
                  <c:v>126.07029024696</c:v>
                </c:pt>
                <c:pt idx="36693">
                  <c:v>126.5326621992</c:v>
                </c:pt>
                <c:pt idx="36694">
                  <c:v>127.02491579472</c:v>
                </c:pt>
                <c:pt idx="36695">
                  <c:v>127.71242294256</c:v>
                </c:pt>
                <c:pt idx="36696">
                  <c:v>128.2278341232</c:v>
                </c:pt>
                <c:pt idx="36697">
                  <c:v>125.74213629792</c:v>
                </c:pt>
                <c:pt idx="36698">
                  <c:v>126.3976884126</c:v>
                </c:pt>
                <c:pt idx="36699">
                  <c:v>126.89815684752</c:v>
                </c:pt>
                <c:pt idx="36700">
                  <c:v>127.23372454632</c:v>
                </c:pt>
                <c:pt idx="36701">
                  <c:v>128.22194133024</c:v>
                </c:pt>
                <c:pt idx="36702">
                  <c:v>126.0295669632</c:v>
                </c:pt>
                <c:pt idx="36703">
                  <c:v>126.35286017544</c:v>
                </c:pt>
                <c:pt idx="36704">
                  <c:v>126.85332861036</c:v>
                </c:pt>
                <c:pt idx="36705">
                  <c:v>127.27168007184</c:v>
                </c:pt>
                <c:pt idx="36706">
                  <c:v>127.71987160608</c:v>
                </c:pt>
                <c:pt idx="36707">
                  <c:v>127.97949599856</c:v>
                </c:pt>
                <c:pt idx="36708">
                  <c:v>125.8299549126</c:v>
                </c:pt>
                <c:pt idx="36709">
                  <c:v>126.5233982544</c:v>
                </c:pt>
                <c:pt idx="36710">
                  <c:v>127.00976862144</c:v>
                </c:pt>
                <c:pt idx="36711">
                  <c:v>127.20446042544</c:v>
                </c:pt>
                <c:pt idx="36712">
                  <c:v>127.390342446</c:v>
                </c:pt>
                <c:pt idx="36713">
                  <c:v>128.2817652038399</c:v>
                </c:pt>
                <c:pt idx="36714">
                  <c:v>126.0370733808</c:v>
                </c:pt>
                <c:pt idx="36715">
                  <c:v>126.33042334752</c:v>
                </c:pt>
                <c:pt idx="36716">
                  <c:v>126.8077322544</c:v>
                </c:pt>
                <c:pt idx="36717">
                  <c:v>127.25670701376</c:v>
                </c:pt>
                <c:pt idx="36718">
                  <c:v>127.71309720384</c:v>
                </c:pt>
                <c:pt idx="36719">
                  <c:v>128.17703930496</c:v>
                </c:pt>
                <c:pt idx="36720">
                  <c:v>125.85746527968</c:v>
                </c:pt>
                <c:pt idx="36721">
                  <c:v>125.8241634492</c:v>
                </c:pt>
                <c:pt idx="36722">
                  <c:v>126.02624570727</c:v>
                </c:pt>
                <c:pt idx="36723">
                  <c:v>126.65200739664</c:v>
                </c:pt>
                <c:pt idx="36724">
                  <c:v>127.35384246396</c:v>
                </c:pt>
                <c:pt idx="36725">
                  <c:v>127.27712341271</c:v>
                </c:pt>
                <c:pt idx="36726">
                  <c:v>127.33906757145</c:v>
                </c:pt>
                <c:pt idx="36727">
                  <c:v>125.0163531091</c:v>
                </c:pt>
                <c:pt idx="36728">
                  <c:v>125.16479440652</c:v>
                </c:pt>
                <c:pt idx="36729">
                  <c:v>126.1900748335</c:v>
                </c:pt>
                <c:pt idx="36730">
                  <c:v>126.59211033227</c:v>
                </c:pt>
                <c:pt idx="36731">
                  <c:v>127.69817535552</c:v>
                </c:pt>
                <c:pt idx="36732">
                  <c:v>127.50048149749</c:v>
                </c:pt>
                <c:pt idx="36733">
                  <c:v>125.8949063808</c:v>
                </c:pt>
                <c:pt idx="36734">
                  <c:v>126.521474346</c:v>
                </c:pt>
                <c:pt idx="36735">
                  <c:v>126.73294103904</c:v>
                </c:pt>
                <c:pt idx="36736">
                  <c:v>127.3159103448</c:v>
                </c:pt>
                <c:pt idx="36737">
                  <c:v>127.526073672</c:v>
                </c:pt>
                <c:pt idx="36738">
                  <c:v>127.79458533468</c:v>
                </c:pt>
                <c:pt idx="36739">
                  <c:v>128.21289137748</c:v>
                </c:pt>
                <c:pt idx="36740">
                  <c:v>126.1916972826</c:v>
                </c:pt>
                <c:pt idx="36741">
                  <c:v>126.81161584344</c:v>
                </c:pt>
                <c:pt idx="36742">
                  <c:v>126.8900753808</c:v>
                </c:pt>
                <c:pt idx="36743">
                  <c:v>127.5332706588</c:v>
                </c:pt>
                <c:pt idx="36744">
                  <c:v>127.9679457186</c:v>
                </c:pt>
                <c:pt idx="36745">
                  <c:v>128.4101395314</c:v>
                </c:pt>
                <c:pt idx="36746">
                  <c:v>126.16923216</c:v>
                </c:pt>
                <c:pt idx="36747">
                  <c:v>126.6039072198</c:v>
                </c:pt>
                <c:pt idx="36748">
                  <c:v>126.83766693792</c:v>
                </c:pt>
                <c:pt idx="36749">
                  <c:v>127.30160903904</c:v>
                </c:pt>
                <c:pt idx="36750">
                  <c:v>127.53310999392</c:v>
                </c:pt>
                <c:pt idx="36751">
                  <c:v>127.93651870968</c:v>
                </c:pt>
                <c:pt idx="36752">
                  <c:v>128.27266236036</c:v>
                </c:pt>
                <c:pt idx="36753">
                  <c:v>126.11937101376</c:v>
                </c:pt>
                <c:pt idx="36754">
                  <c:v>126.731315907</c:v>
                </c:pt>
                <c:pt idx="36755">
                  <c:v>126.65911833468</c:v>
                </c:pt>
                <c:pt idx="36756">
                  <c:v>127.28664169728</c:v>
                </c:pt>
                <c:pt idx="36757">
                  <c:v>127.44349893828</c:v>
                </c:pt>
                <c:pt idx="36758">
                  <c:v>128.2452737837999</c:v>
                </c:pt>
                <c:pt idx="36759">
                  <c:v>128.48380157088</c:v>
                </c:pt>
                <c:pt idx="36760">
                  <c:v>126.47381229648</c:v>
                </c:pt>
                <c:pt idx="36761">
                  <c:v>126.388737672</c:v>
                </c:pt>
                <c:pt idx="36762">
                  <c:v>126.83020601376</c:v>
                </c:pt>
                <c:pt idx="36763">
                  <c:v>127.1669029632</c:v>
                </c:pt>
                <c:pt idx="36764">
                  <c:v>127.735639035</c:v>
                </c:pt>
                <c:pt idx="36765">
                  <c:v>127.93760733024</c:v>
                </c:pt>
                <c:pt idx="36766">
                  <c:v>128.77097683032</c:v>
                </c:pt>
                <c:pt idx="36767">
                  <c:v>126.02210603904</c:v>
                </c:pt>
                <c:pt idx="36768">
                  <c:v>126.36630940608</c:v>
                </c:pt>
                <c:pt idx="36769">
                  <c:v>126.57695594256</c:v>
                </c:pt>
                <c:pt idx="36770">
                  <c:v>127.22677233024</c:v>
                </c:pt>
                <c:pt idx="36771">
                  <c:v>127.8255450936</c:v>
                </c:pt>
                <c:pt idx="36772">
                  <c:v>128.39560912728</c:v>
                </c:pt>
                <c:pt idx="36773">
                  <c:v>128.6649569058</c:v>
                </c:pt>
                <c:pt idx="36774">
                  <c:v>126.236673096</c:v>
                </c:pt>
                <c:pt idx="36775">
                  <c:v>126.6114259728</c:v>
                </c:pt>
                <c:pt idx="36776">
                  <c:v>126.9412030362</c:v>
                </c:pt>
                <c:pt idx="36777">
                  <c:v>127.60735520808</c:v>
                </c:pt>
                <c:pt idx="36778">
                  <c:v>128.087838648</c:v>
                </c:pt>
                <c:pt idx="36779">
                  <c:v>128.1545655456</c:v>
                </c:pt>
                <c:pt idx="36780">
                  <c:v>126.4764985326</c:v>
                </c:pt>
                <c:pt idx="36781">
                  <c:v>126.45403341</c:v>
                </c:pt>
                <c:pt idx="36782">
                  <c:v>126.8887084698</c:v>
                </c:pt>
                <c:pt idx="36783">
                  <c:v>127.70358158232</c:v>
                </c:pt>
                <c:pt idx="36784">
                  <c:v>127.7506309728</c:v>
                </c:pt>
                <c:pt idx="36785">
                  <c:v>127.742308434</c:v>
                </c:pt>
                <c:pt idx="36786">
                  <c:v>128.2278341232</c:v>
                </c:pt>
                <c:pt idx="36787">
                  <c:v>126.04453430496</c:v>
                </c:pt>
                <c:pt idx="36788">
                  <c:v>126.21837546396</c:v>
                </c:pt>
                <c:pt idx="36789">
                  <c:v>126.1900748335</c:v>
                </c:pt>
                <c:pt idx="36790">
                  <c:v>126.36818018982</c:v>
                </c:pt>
                <c:pt idx="36791">
                  <c:v>126.98672168716</c:v>
                </c:pt>
                <c:pt idx="36792">
                  <c:v>127.34412178431</c:v>
                </c:pt>
                <c:pt idx="36793">
                  <c:v>127.88998710048</c:v>
                </c:pt>
                <c:pt idx="36794">
                  <c:v>125.31896019519</c:v>
                </c:pt>
                <c:pt idx="36795">
                  <c:v>126.15115581756</c:v>
                </c:pt>
                <c:pt idx="36796">
                  <c:v>126.54707045112</c:v>
                </c:pt>
                <c:pt idx="36797">
                  <c:v>126.93553642116</c:v>
                </c:pt>
                <c:pt idx="36798">
                  <c:v>127.15169739504</c:v>
                </c:pt>
                <c:pt idx="36799">
                  <c:v>126.6934504996</c:v>
                </c:pt>
                <c:pt idx="36800">
                  <c:v>127.14613594805</c:v>
                </c:pt>
                <c:pt idx="36801">
                  <c:v>124.23244757235</c:v>
                </c:pt>
                <c:pt idx="36802">
                  <c:v>125.2686621919</c:v>
                </c:pt>
                <c:pt idx="36803">
                  <c:v>125.69905853325</c:v>
                </c:pt>
                <c:pt idx="36804">
                  <c:v>125.89826035039</c:v>
                </c:pt>
                <c:pt idx="36805">
                  <c:v>126.30573642533</c:v>
                </c:pt>
                <c:pt idx="36806">
                  <c:v>126.51028450691</c:v>
                </c:pt>
                <c:pt idx="36807">
                  <c:v>126.80212386504</c:v>
                </c:pt>
                <c:pt idx="36808">
                  <c:v>124.89069625087</c:v>
                </c:pt>
                <c:pt idx="36809">
                  <c:v>127.02933276264</c:v>
                </c:pt>
                <c:pt idx="36810">
                  <c:v>126.42832647521</c:v>
                </c:pt>
                <c:pt idx="36811">
                  <c:v>125.51469501119</c:v>
                </c:pt>
                <c:pt idx="36812">
                  <c:v>126.31061712971</c:v>
                </c:pt>
                <c:pt idx="36813">
                  <c:v>127.34193894768</c:v>
                </c:pt>
                <c:pt idx="36814">
                  <c:v>124.4467401516</c:v>
                </c:pt>
                <c:pt idx="36815">
                  <c:v>124.82394960204</c:v>
                </c:pt>
                <c:pt idx="36816">
                  <c:v>124.83646954067</c:v>
                </c:pt>
                <c:pt idx="36817">
                  <c:v>125.219820218</c:v>
                </c:pt>
                <c:pt idx="36818">
                  <c:v>125.6473640167899</c:v>
                </c:pt>
                <c:pt idx="36819">
                  <c:v>125.64700023826</c:v>
                </c:pt>
                <c:pt idx="36820">
                  <c:v>125.04730721119</c:v>
                </c:pt>
                <c:pt idx="36821">
                  <c:v>121.10217859907</c:v>
                </c:pt>
                <c:pt idx="36822">
                  <c:v>119.41894745706</c:v>
                </c:pt>
                <c:pt idx="36823">
                  <c:v>116.54878119148</c:v>
                </c:pt>
                <c:pt idx="36824">
                  <c:v>113.44799984859</c:v>
                </c:pt>
                <c:pt idx="36825">
                  <c:v>110.2614802176</c:v>
                </c:pt>
                <c:pt idx="36826">
                  <c:v>107.45333893546</c:v>
                </c:pt>
                <c:pt idx="36827">
                  <c:v>105.74859975876</c:v>
                </c:pt>
                <c:pt idx="36828">
                  <c:v>102.13865046567</c:v>
                </c:pt>
                <c:pt idx="36829">
                  <c:v>101.65752983302</c:v>
                </c:pt>
                <c:pt idx="36830">
                  <c:v>100.967893587</c:v>
                </c:pt>
                <c:pt idx="36831">
                  <c:v>100.67230976544</c:v>
                </c:pt>
                <c:pt idx="36832">
                  <c:v>100.6122296595</c:v>
                </c:pt>
                <c:pt idx="36833">
                  <c:v>100.77189853518</c:v>
                </c:pt>
                <c:pt idx="36834">
                  <c:v>98.91057506345986</c:v>
                </c:pt>
                <c:pt idx="36835">
                  <c:v>99.03158786759984</c:v>
                </c:pt>
                <c:pt idx="36836">
                  <c:v>99.35385324588</c:v>
                </c:pt>
                <c:pt idx="36837">
                  <c:v>99.62923588727998</c:v>
                </c:pt>
                <c:pt idx="36838">
                  <c:v>100.17299634174</c:v>
                </c:pt>
                <c:pt idx="36839">
                  <c:v>100.47244743846</c:v>
                </c:pt>
                <c:pt idx="36840">
                  <c:v>100.5843113379</c:v>
                </c:pt>
                <c:pt idx="36841">
                  <c:v>98.93406562398</c:v>
                </c:pt>
                <c:pt idx="36842">
                  <c:v>99.07259244977998</c:v>
                </c:pt>
                <c:pt idx="36843">
                  <c:v>99.33625440695998</c:v>
                </c:pt>
                <c:pt idx="36844">
                  <c:v>99.87940003517987</c:v>
                </c:pt>
                <c:pt idx="36845">
                  <c:v>100.0217897457</c:v>
                </c:pt>
                <c:pt idx="36846">
                  <c:v>100.47244743846</c:v>
                </c:pt>
                <c:pt idx="36847">
                  <c:v>100.30305705102</c:v>
                </c:pt>
                <c:pt idx="36848">
                  <c:v>98.86359394241998</c:v>
                </c:pt>
                <c:pt idx="36849">
                  <c:v>99.24526200095998</c:v>
                </c:pt>
                <c:pt idx="36850">
                  <c:v>99.12779571623975</c:v>
                </c:pt>
                <c:pt idx="36851">
                  <c:v>99.46694672304002</c:v>
                </c:pt>
                <c:pt idx="36852">
                  <c:v>100.2375775332</c:v>
                </c:pt>
                <c:pt idx="36853">
                  <c:v>100.55462870034</c:v>
                </c:pt>
                <c:pt idx="36854">
                  <c:v>99.32453372274</c:v>
                </c:pt>
                <c:pt idx="36855">
                  <c:v>98.82649370634</c:v>
                </c:pt>
                <c:pt idx="36856">
                  <c:v>99.14291655509986</c:v>
                </c:pt>
                <c:pt idx="36857">
                  <c:v>99.48858767663984</c:v>
                </c:pt>
                <c:pt idx="36858">
                  <c:v>99.82257373913986</c:v>
                </c:pt>
                <c:pt idx="36859">
                  <c:v>100.11555521946</c:v>
                </c:pt>
                <c:pt idx="36860">
                  <c:v>100.39681601556</c:v>
                </c:pt>
                <c:pt idx="36861">
                  <c:v>98.62727769977998</c:v>
                </c:pt>
                <c:pt idx="36862">
                  <c:v>98.96126376228</c:v>
                </c:pt>
                <c:pt idx="36863">
                  <c:v>99.55645837793978</c:v>
                </c:pt>
                <c:pt idx="36864">
                  <c:v>99.47277699191987</c:v>
                </c:pt>
                <c:pt idx="36865">
                  <c:v>99.8411504439601</c:v>
                </c:pt>
                <c:pt idx="36866">
                  <c:v>100.40853669978</c:v>
                </c:pt>
                <c:pt idx="36867">
                  <c:v>98.36182636692</c:v>
                </c:pt>
                <c:pt idx="36868">
                  <c:v>98.64249693281984</c:v>
                </c:pt>
                <c:pt idx="36869">
                  <c:v>98.95825576326</c:v>
                </c:pt>
                <c:pt idx="36870">
                  <c:v>99.40070035757979</c:v>
                </c:pt>
                <c:pt idx="36871">
                  <c:v>99.50199943715998</c:v>
                </c:pt>
                <c:pt idx="36872">
                  <c:v>99.88206897737987</c:v>
                </c:pt>
                <c:pt idx="36873">
                  <c:v>99.998790408</c:v>
                </c:pt>
                <c:pt idx="36874">
                  <c:v>98.56062431555998</c:v>
                </c:pt>
                <c:pt idx="36875">
                  <c:v>98.46421978338</c:v>
                </c:pt>
                <c:pt idx="36876">
                  <c:v>98.99917429667998</c:v>
                </c:pt>
                <c:pt idx="36877">
                  <c:v>99.14105990052</c:v>
                </c:pt>
                <c:pt idx="36878">
                  <c:v>99.47949769691998</c:v>
                </c:pt>
                <c:pt idx="36879">
                  <c:v>100.01069039694</c:v>
                </c:pt>
                <c:pt idx="36880">
                  <c:v>100.34397558444</c:v>
                </c:pt>
                <c:pt idx="36881">
                  <c:v>98.30085436908</c:v>
                </c:pt>
                <c:pt idx="36882">
                  <c:v>98.59842420516</c:v>
                </c:pt>
                <c:pt idx="36883">
                  <c:v>98.89017603299978</c:v>
                </c:pt>
                <c:pt idx="36884">
                  <c:v>99.36754774872</c:v>
                </c:pt>
                <c:pt idx="36885">
                  <c:v>99.43281172836002</c:v>
                </c:pt>
                <c:pt idx="36886">
                  <c:v>99.71871007229987</c:v>
                </c:pt>
                <c:pt idx="36887">
                  <c:v>100.03376940876</c:v>
                </c:pt>
                <c:pt idx="36888">
                  <c:v>98.42617262711998</c:v>
                </c:pt>
                <c:pt idx="36889">
                  <c:v>98.45840177513998</c:v>
                </c:pt>
                <c:pt idx="36890">
                  <c:v>98.5536629379</c:v>
                </c:pt>
                <c:pt idx="36891">
                  <c:v>99.04772343906</c:v>
                </c:pt>
                <c:pt idx="36892">
                  <c:v>99.36278277551978</c:v>
                </c:pt>
                <c:pt idx="36893">
                  <c:v>99.4270385418</c:v>
                </c:pt>
                <c:pt idx="36894">
                  <c:v>99.80037504161987</c:v>
                </c:pt>
                <c:pt idx="36895">
                  <c:v>100.56616570944</c:v>
                </c:pt>
                <c:pt idx="36896">
                  <c:v>98.37318914969985</c:v>
                </c:pt>
                <c:pt idx="36897">
                  <c:v>98.68177879499976</c:v>
                </c:pt>
                <c:pt idx="36898">
                  <c:v>98.9321339598</c:v>
                </c:pt>
                <c:pt idx="36899">
                  <c:v>99.23491785749982</c:v>
                </c:pt>
                <c:pt idx="36900">
                  <c:v>99.58425393869998</c:v>
                </c:pt>
                <c:pt idx="36901">
                  <c:v>100.14463084626</c:v>
                </c:pt>
                <c:pt idx="36902">
                  <c:v>100.46554366662</c:v>
                </c:pt>
                <c:pt idx="36903">
                  <c:v>98.63343868157995</c:v>
                </c:pt>
                <c:pt idx="36904">
                  <c:v>98.89017603299978</c:v>
                </c:pt>
                <c:pt idx="36905">
                  <c:v>99.15858487655962</c:v>
                </c:pt>
                <c:pt idx="36906">
                  <c:v>99.36863625941987</c:v>
                </c:pt>
                <c:pt idx="36907">
                  <c:v>99.7128565884</c:v>
                </c:pt>
                <c:pt idx="36908">
                  <c:v>100.06878388518</c:v>
                </c:pt>
                <c:pt idx="36909">
                  <c:v>100.40722168158</c:v>
                </c:pt>
                <c:pt idx="36910">
                  <c:v>98.37318914969985</c:v>
                </c:pt>
                <c:pt idx="36911">
                  <c:v>98.86683304871998</c:v>
                </c:pt>
                <c:pt idx="36912">
                  <c:v>99.14691338442</c:v>
                </c:pt>
                <c:pt idx="36913">
                  <c:v>99.21742981290002</c:v>
                </c:pt>
                <c:pt idx="36914">
                  <c:v>99.48527302229998</c:v>
                </c:pt>
                <c:pt idx="36915">
                  <c:v>99.97544742371987</c:v>
                </c:pt>
                <c:pt idx="36916">
                  <c:v>98.17250343119986</c:v>
                </c:pt>
                <c:pt idx="36917">
                  <c:v>98.44673028299998</c:v>
                </c:pt>
                <c:pt idx="36918">
                  <c:v>98.47797581369974</c:v>
                </c:pt>
                <c:pt idx="36919">
                  <c:v>98.82734729580001</c:v>
                </c:pt>
                <c:pt idx="36920">
                  <c:v>99.40946874408</c:v>
                </c:pt>
                <c:pt idx="36921">
                  <c:v>99.35653505699977</c:v>
                </c:pt>
                <c:pt idx="36922">
                  <c:v>99.91613737619986</c:v>
                </c:pt>
                <c:pt idx="36923">
                  <c:v>98.31837934511998</c:v>
                </c:pt>
                <c:pt idx="36924">
                  <c:v>98.27000896901998</c:v>
                </c:pt>
                <c:pt idx="36925">
                  <c:v>98.82150614729987</c:v>
                </c:pt>
                <c:pt idx="36926">
                  <c:v>99.38612575980002</c:v>
                </c:pt>
                <c:pt idx="36927">
                  <c:v>99.70118509626</c:v>
                </c:pt>
                <c:pt idx="36928">
                  <c:v>99.85209714809976</c:v>
                </c:pt>
                <c:pt idx="36929">
                  <c:v>98.21918939975998</c:v>
                </c:pt>
                <c:pt idx="36930">
                  <c:v>98.2800139809</c:v>
                </c:pt>
                <c:pt idx="36931">
                  <c:v>98.83181857229982</c:v>
                </c:pt>
                <c:pt idx="36932">
                  <c:v>99.07186131209974</c:v>
                </c:pt>
                <c:pt idx="36933">
                  <c:v>99.5551543989</c:v>
                </c:pt>
                <c:pt idx="36934">
                  <c:v>99.9102962277</c:v>
                </c:pt>
                <c:pt idx="36935">
                  <c:v>100.45972565838</c:v>
                </c:pt>
                <c:pt idx="36936">
                  <c:v>98.65092818195987</c:v>
                </c:pt>
                <c:pt idx="36937">
                  <c:v>98.75166017160002</c:v>
                </c:pt>
                <c:pt idx="36938">
                  <c:v>99.31027879871998</c:v>
                </c:pt>
                <c:pt idx="36939">
                  <c:v>99.4736261262</c:v>
                </c:pt>
                <c:pt idx="36940">
                  <c:v>99.7996684152</c:v>
                </c:pt>
                <c:pt idx="36941">
                  <c:v>99.86781028122</c:v>
                </c:pt>
                <c:pt idx="36942">
                  <c:v>98.9672409942</c:v>
                </c:pt>
                <c:pt idx="36943">
                  <c:v>98.84349006443998</c:v>
                </c:pt>
                <c:pt idx="36944">
                  <c:v>99.18774586907998</c:v>
                </c:pt>
                <c:pt idx="36945">
                  <c:v>99.15316246902</c:v>
                </c:pt>
                <c:pt idx="36946">
                  <c:v>99.51338311859978</c:v>
                </c:pt>
                <c:pt idx="36947">
                  <c:v>100.0151182926</c:v>
                </c:pt>
                <c:pt idx="36948">
                  <c:v>100.5413906277</c:v>
                </c:pt>
                <c:pt idx="36949">
                  <c:v>98.51875765049977</c:v>
                </c:pt>
                <c:pt idx="36950">
                  <c:v>44.17044034238001</c:v>
                </c:pt>
                <c:pt idx="37174">
                  <c:v>98.28746008218</c:v>
                </c:pt>
                <c:pt idx="37175">
                  <c:v>98.7225252309</c:v>
                </c:pt>
                <c:pt idx="37176">
                  <c:v>99.18774586907998</c:v>
                </c:pt>
                <c:pt idx="37177">
                  <c:v>99.72418956216</c:v>
                </c:pt>
                <c:pt idx="37178">
                  <c:v>99.90541847087998</c:v>
                </c:pt>
                <c:pt idx="37179">
                  <c:v>100.3732335801</c:v>
                </c:pt>
                <c:pt idx="37180">
                  <c:v>98.15193352469987</c:v>
                </c:pt>
                <c:pt idx="37181">
                  <c:v>98.47797581369974</c:v>
                </c:pt>
                <c:pt idx="37182">
                  <c:v>98.82734729580001</c:v>
                </c:pt>
                <c:pt idx="37183">
                  <c:v>99.38030775155973</c:v>
                </c:pt>
                <c:pt idx="37184">
                  <c:v>99.51437256209979</c:v>
                </c:pt>
                <c:pt idx="37185">
                  <c:v>99.86374404419998</c:v>
                </c:pt>
                <c:pt idx="37186">
                  <c:v>98.0238530685</c:v>
                </c:pt>
                <c:pt idx="37187">
                  <c:v>98.56340972873998</c:v>
                </c:pt>
                <c:pt idx="37188">
                  <c:v>98.68177879499976</c:v>
                </c:pt>
                <c:pt idx="37189">
                  <c:v>99.15858487655962</c:v>
                </c:pt>
                <c:pt idx="37190">
                  <c:v>99.2232709614</c:v>
                </c:pt>
                <c:pt idx="37191">
                  <c:v>99.4270385418</c:v>
                </c:pt>
                <c:pt idx="37192">
                  <c:v>99.95210443943998</c:v>
                </c:pt>
                <c:pt idx="37193">
                  <c:v>100.24967427552</c:v>
                </c:pt>
                <c:pt idx="37194">
                  <c:v>97.96789981974</c:v>
                </c:pt>
                <c:pt idx="37195">
                  <c:v>98.72681061869986</c:v>
                </c:pt>
                <c:pt idx="37196">
                  <c:v>99.03019846302</c:v>
                </c:pt>
                <c:pt idx="37197">
                  <c:v>98.86846910675978</c:v>
                </c:pt>
                <c:pt idx="37198">
                  <c:v>99.60784863479979</c:v>
                </c:pt>
                <c:pt idx="37257">
                  <c:v>73.07137874105977</c:v>
                </c:pt>
                <c:pt idx="37258">
                  <c:v>80.75544761609976</c:v>
                </c:pt>
                <c:pt idx="37259">
                  <c:v>89.14226428512</c:v>
                </c:pt>
                <c:pt idx="37260">
                  <c:v>95.4646146918</c:v>
                </c:pt>
                <c:pt idx="37261">
                  <c:v>99.79807648085998</c:v>
                </c:pt>
                <c:pt idx="37262">
                  <c:v>97.56344660562</c:v>
                </c:pt>
                <c:pt idx="37263">
                  <c:v>97.83012329532</c:v>
                </c:pt>
                <c:pt idx="37264">
                  <c:v>98.28163126908002</c:v>
                </c:pt>
                <c:pt idx="37265">
                  <c:v>98.60702034461998</c:v>
                </c:pt>
                <c:pt idx="37266">
                  <c:v>98.65341927522</c:v>
                </c:pt>
                <c:pt idx="37267">
                  <c:v>98.99549866673998</c:v>
                </c:pt>
                <c:pt idx="37268">
                  <c:v>99.27380831183973</c:v>
                </c:pt>
                <c:pt idx="37269">
                  <c:v>99.59269229532</c:v>
                </c:pt>
                <c:pt idx="37270">
                  <c:v>97.85167681913985</c:v>
                </c:pt>
                <c:pt idx="37271">
                  <c:v>97.93450263149998</c:v>
                </c:pt>
                <c:pt idx="37272">
                  <c:v>98.24757013727998</c:v>
                </c:pt>
                <c:pt idx="37273">
                  <c:v>98.73483031914</c:v>
                </c:pt>
                <c:pt idx="37274">
                  <c:v>98.75201738507998</c:v>
                </c:pt>
                <c:pt idx="37275">
                  <c:v>99.26355665652001</c:v>
                </c:pt>
                <c:pt idx="37276">
                  <c:v>99.68771761949976</c:v>
                </c:pt>
                <c:pt idx="37277">
                  <c:v>97.58082553595995</c:v>
                </c:pt>
                <c:pt idx="37278">
                  <c:v>98.10153860735987</c:v>
                </c:pt>
                <c:pt idx="37279">
                  <c:v>98.22440998062</c:v>
                </c:pt>
                <c:pt idx="37280">
                  <c:v>98.9321339598</c:v>
                </c:pt>
                <c:pt idx="37281">
                  <c:v>98.80418942747998</c:v>
                </c:pt>
                <c:pt idx="37282">
                  <c:v>99.36232854395978</c:v>
                </c:pt>
                <c:pt idx="37283">
                  <c:v>99.49991066316</c:v>
                </c:pt>
                <c:pt idx="37284">
                  <c:v>97.66200946410002</c:v>
                </c:pt>
                <c:pt idx="37285">
                  <c:v>98.17123708157995</c:v>
                </c:pt>
                <c:pt idx="37286">
                  <c:v>98.21281227659979</c:v>
                </c:pt>
                <c:pt idx="37287">
                  <c:v>98.72320801907998</c:v>
                </c:pt>
                <c:pt idx="37288">
                  <c:v>98.97303448115998</c:v>
                </c:pt>
                <c:pt idx="37289">
                  <c:v>99.28097244354001</c:v>
                </c:pt>
                <c:pt idx="37290">
                  <c:v>99.37815239663968</c:v>
                </c:pt>
                <c:pt idx="37291">
                  <c:v>97.51123931184</c:v>
                </c:pt>
                <c:pt idx="37292">
                  <c:v>98.2218149013</c:v>
                </c:pt>
                <c:pt idx="37293">
                  <c:v>98.09683523639985</c:v>
                </c:pt>
                <c:pt idx="37294">
                  <c:v>98.786565459</c:v>
                </c:pt>
                <c:pt idx="37295">
                  <c:v>98.87426259371998</c:v>
                </c:pt>
                <c:pt idx="37296">
                  <c:v>98.94914310203998</c:v>
                </c:pt>
                <c:pt idx="37297">
                  <c:v>99.63664727069984</c:v>
                </c:pt>
                <c:pt idx="37298">
                  <c:v>99.64122841926</c:v>
                </c:pt>
                <c:pt idx="37299">
                  <c:v>97.79939413194</c:v>
                </c:pt>
                <c:pt idx="37300">
                  <c:v>97.84172099934</c:v>
                </c:pt>
                <c:pt idx="37301">
                  <c:v>98.35715855639985</c:v>
                </c:pt>
                <c:pt idx="37302">
                  <c:v>98.55470233127988</c:v>
                </c:pt>
                <c:pt idx="37303">
                  <c:v>98.83943101967976</c:v>
                </c:pt>
                <c:pt idx="37304">
                  <c:v>98.90275228596</c:v>
                </c:pt>
                <c:pt idx="37305">
                  <c:v>99.16364774934</c:v>
                </c:pt>
                <c:pt idx="37306">
                  <c:v>99.48831295914</c:v>
                </c:pt>
                <c:pt idx="37307">
                  <c:v>97.84005451908</c:v>
                </c:pt>
                <c:pt idx="37308">
                  <c:v>98.0899163073</c:v>
                </c:pt>
                <c:pt idx="37309">
                  <c:v>98.29325356914</c:v>
                </c:pt>
                <c:pt idx="37310">
                  <c:v>98.49662615712</c:v>
                </c:pt>
                <c:pt idx="37311">
                  <c:v>98.52587978237995</c:v>
                </c:pt>
                <c:pt idx="37312">
                  <c:v>98.77517754173979</c:v>
                </c:pt>
                <c:pt idx="37313">
                  <c:v>99.4736261262</c:v>
                </c:pt>
                <c:pt idx="37314">
                  <c:v>99.50176081853976</c:v>
                </c:pt>
                <c:pt idx="37315">
                  <c:v>99.54052025292</c:v>
                </c:pt>
                <c:pt idx="37316">
                  <c:v>97.66200946410002</c:v>
                </c:pt>
                <c:pt idx="37317">
                  <c:v>98.17706589467986</c:v>
                </c:pt>
                <c:pt idx="37318">
                  <c:v>98.43272116985995</c:v>
                </c:pt>
                <c:pt idx="37319">
                  <c:v>98.49108667032</c:v>
                </c:pt>
                <c:pt idx="37320">
                  <c:v>98.79259172345976</c:v>
                </c:pt>
                <c:pt idx="37321">
                  <c:v>99.24614086949998</c:v>
                </c:pt>
                <c:pt idx="37322">
                  <c:v>99.55987231883972</c:v>
                </c:pt>
                <c:pt idx="37323">
                  <c:v>97.74711144474</c:v>
                </c:pt>
                <c:pt idx="37324">
                  <c:v>97.96207100663977</c:v>
                </c:pt>
                <c:pt idx="37325">
                  <c:v>98.06204212433984</c:v>
                </c:pt>
                <c:pt idx="37326">
                  <c:v>98.75166017160002</c:v>
                </c:pt>
                <c:pt idx="37327">
                  <c:v>98.86264029365982</c:v>
                </c:pt>
                <c:pt idx="37328">
                  <c:v>99.02451055247984</c:v>
                </c:pt>
                <c:pt idx="37329">
                  <c:v>99.52500541865976</c:v>
                </c:pt>
                <c:pt idx="37330">
                  <c:v>98.93172892032</c:v>
                </c:pt>
                <c:pt idx="37331">
                  <c:v>97.77795125291998</c:v>
                </c:pt>
                <c:pt idx="37332">
                  <c:v>98.02146778596</c:v>
                </c:pt>
                <c:pt idx="37333">
                  <c:v>98.27076554532</c:v>
                </c:pt>
                <c:pt idx="37334">
                  <c:v>98.36899064322</c:v>
                </c:pt>
                <c:pt idx="37335">
                  <c:v>98.84476376586</c:v>
                </c:pt>
                <c:pt idx="37336">
                  <c:v>99.12307341095978</c:v>
                </c:pt>
                <c:pt idx="37337">
                  <c:v>99.50572714085978</c:v>
                </c:pt>
                <c:pt idx="37338">
                  <c:v>97.48380617753978</c:v>
                </c:pt>
                <c:pt idx="37339">
                  <c:v>97.81935595572</c:v>
                </c:pt>
                <c:pt idx="37340">
                  <c:v>98.35773069977998</c:v>
                </c:pt>
                <c:pt idx="37341">
                  <c:v>98.1772697805</c:v>
                </c:pt>
                <c:pt idx="37342">
                  <c:v>98.42551013441982</c:v>
                </c:pt>
                <c:pt idx="37343">
                  <c:v>98.91623413722</c:v>
                </c:pt>
                <c:pt idx="37344">
                  <c:v>99.16644875849973</c:v>
                </c:pt>
                <c:pt idx="37345">
                  <c:v>97.58840097713986</c:v>
                </c:pt>
                <c:pt idx="37346">
                  <c:v>98.056587081</c:v>
                </c:pt>
                <c:pt idx="37347">
                  <c:v>98.31692924562</c:v>
                </c:pt>
                <c:pt idx="37348">
                  <c:v>98.61779487647979</c:v>
                </c:pt>
                <c:pt idx="37349">
                  <c:v>98.67954229523986</c:v>
                </c:pt>
                <c:pt idx="37350">
                  <c:v>98.7516578403</c:v>
                </c:pt>
                <c:pt idx="37351">
                  <c:v>99.23376556277998</c:v>
                </c:pt>
                <c:pt idx="37352">
                  <c:v>98.1772697805</c:v>
                </c:pt>
                <c:pt idx="37353">
                  <c:v>97.5015406413</c:v>
                </c:pt>
                <c:pt idx="37354">
                  <c:v>97.58661870893998</c:v>
                </c:pt>
                <c:pt idx="37355">
                  <c:v>98.32736533385976</c:v>
                </c:pt>
                <c:pt idx="37356">
                  <c:v>98.20747712435985</c:v>
                </c:pt>
                <c:pt idx="37357">
                  <c:v>98.63645370839998</c:v>
                </c:pt>
                <c:pt idx="37358">
                  <c:v>98.9590532994</c:v>
                </c:pt>
                <c:pt idx="37359">
                  <c:v>99.05825203229976</c:v>
                </c:pt>
                <c:pt idx="37360">
                  <c:v>97.69230248273976</c:v>
                </c:pt>
                <c:pt idx="37361">
                  <c:v>97.35494001413987</c:v>
                </c:pt>
                <c:pt idx="37362">
                  <c:v>97.87403180075968</c:v>
                </c:pt>
                <c:pt idx="37363">
                  <c:v>98.14421338896</c:v>
                </c:pt>
                <c:pt idx="37364">
                  <c:v>98.42016211325976</c:v>
                </c:pt>
                <c:pt idx="37365">
                  <c:v>98.71334234117998</c:v>
                </c:pt>
                <c:pt idx="37366">
                  <c:v>99.06975135215973</c:v>
                </c:pt>
                <c:pt idx="37367">
                  <c:v>97.23594188171998</c:v>
                </c:pt>
                <c:pt idx="37368">
                  <c:v>97.31476104198</c:v>
                </c:pt>
                <c:pt idx="37369">
                  <c:v>97.73030777867986</c:v>
                </c:pt>
                <c:pt idx="37370">
                  <c:v>97.83677378183998</c:v>
                </c:pt>
                <c:pt idx="37371">
                  <c:v>98.08918282829985</c:v>
                </c:pt>
                <c:pt idx="37372">
                  <c:v>98.36454132239987</c:v>
                </c:pt>
                <c:pt idx="37373">
                  <c:v>98.90879582645972</c:v>
                </c:pt>
                <c:pt idx="37374">
                  <c:v>96.69977458127998</c:v>
                </c:pt>
                <c:pt idx="37375">
                  <c:v>96.98595817013984</c:v>
                </c:pt>
                <c:pt idx="37376">
                  <c:v>97.44670292711998</c:v>
                </c:pt>
                <c:pt idx="37377">
                  <c:v>97.73353614504</c:v>
                </c:pt>
                <c:pt idx="37378">
                  <c:v>97.7701701131997</c:v>
                </c:pt>
                <c:pt idx="37379">
                  <c:v>98.23259943725998</c:v>
                </c:pt>
                <c:pt idx="37380">
                  <c:v>98.29680638543998</c:v>
                </c:pt>
                <c:pt idx="37381">
                  <c:v>98.57728231181986</c:v>
                </c:pt>
                <c:pt idx="37382">
                  <c:v>96.54918128094</c:v>
                </c:pt>
                <c:pt idx="37383">
                  <c:v>97.03750114655978</c:v>
                </c:pt>
                <c:pt idx="37384">
                  <c:v>97.27217656181998</c:v>
                </c:pt>
                <c:pt idx="37385">
                  <c:v>97.10506142039998</c:v>
                </c:pt>
                <c:pt idx="37386">
                  <c:v>97.75301232293984</c:v>
                </c:pt>
                <c:pt idx="37387">
                  <c:v>98.03348824931998</c:v>
                </c:pt>
                <c:pt idx="37388">
                  <c:v>98.28535625765979</c:v>
                </c:pt>
                <c:pt idx="37389">
                  <c:v>98.33694708167998</c:v>
                </c:pt>
                <c:pt idx="37390">
                  <c:v>96.49205362224</c:v>
                </c:pt>
                <c:pt idx="37391">
                  <c:v>96.57199761635982</c:v>
                </c:pt>
                <c:pt idx="37392">
                  <c:v>96.6519763385397</c:v>
                </c:pt>
                <c:pt idx="37393">
                  <c:v>96.86902671353984</c:v>
                </c:pt>
                <c:pt idx="37394">
                  <c:v>97.12604908559987</c:v>
                </c:pt>
                <c:pt idx="37395">
                  <c:v>97.44592924626</c:v>
                </c:pt>
                <c:pt idx="37396">
                  <c:v>97.73722821354</c:v>
                </c:pt>
                <c:pt idx="37397">
                  <c:v>98.05707364613998</c:v>
                </c:pt>
                <c:pt idx="37398">
                  <c:v>95.999343924</c:v>
                </c:pt>
                <c:pt idx="37399">
                  <c:v>96.2957335989</c:v>
                </c:pt>
                <c:pt idx="37400">
                  <c:v>96.60920735069978</c:v>
                </c:pt>
                <c:pt idx="37401">
                  <c:v>97.09750262028</c:v>
                </c:pt>
                <c:pt idx="37402">
                  <c:v>97.1506651632</c:v>
                </c:pt>
                <c:pt idx="37403">
                  <c:v>97.4812229919</c:v>
                </c:pt>
                <c:pt idx="37404">
                  <c:v>97.72629112949986</c:v>
                </c:pt>
                <c:pt idx="37405">
                  <c:v>91.20038167349976</c:v>
                </c:pt>
                <c:pt idx="37459">
                  <c:v>89.12822820330001</c:v>
                </c:pt>
                <c:pt idx="37460">
                  <c:v>113.55829529725</c:v>
                </c:pt>
                <c:pt idx="37461">
                  <c:v>121.56854419636</c:v>
                </c:pt>
                <c:pt idx="37462">
                  <c:v>122.38836861251</c:v>
                </c:pt>
                <c:pt idx="37463">
                  <c:v>121.6834797113</c:v>
                </c:pt>
                <c:pt idx="37464">
                  <c:v>122.23671226235</c:v>
                </c:pt>
                <c:pt idx="37465">
                  <c:v>122.83432788505</c:v>
                </c:pt>
                <c:pt idx="37466">
                  <c:v>122.37210233196</c:v>
                </c:pt>
                <c:pt idx="37467">
                  <c:v>119.29589560682</c:v>
                </c:pt>
                <c:pt idx="37468">
                  <c:v>120.52334146432</c:v>
                </c:pt>
                <c:pt idx="37469">
                  <c:v>121.68433947469</c:v>
                </c:pt>
                <c:pt idx="37470">
                  <c:v>120.99979620646</c:v>
                </c:pt>
                <c:pt idx="37471">
                  <c:v>120.37968929322</c:v>
                </c:pt>
                <c:pt idx="37472">
                  <c:v>120.3759840085</c:v>
                </c:pt>
                <c:pt idx="37473">
                  <c:v>119.35620912728</c:v>
                </c:pt>
                <c:pt idx="37474">
                  <c:v>115.91584813266</c:v>
                </c:pt>
                <c:pt idx="37475">
                  <c:v>113.73952289748</c:v>
                </c:pt>
                <c:pt idx="37476">
                  <c:v>112.3762170321</c:v>
                </c:pt>
                <c:pt idx="37477">
                  <c:v>111.48075716248</c:v>
                </c:pt>
                <c:pt idx="37478">
                  <c:v>108.2969518644</c:v>
                </c:pt>
                <c:pt idx="37479">
                  <c:v>104.61047375254</c:v>
                </c:pt>
                <c:pt idx="37480">
                  <c:v>103.5991487223</c:v>
                </c:pt>
                <c:pt idx="37481">
                  <c:v>99.40014704879998</c:v>
                </c:pt>
                <c:pt idx="37482">
                  <c:v>97.81930101221984</c:v>
                </c:pt>
                <c:pt idx="37483">
                  <c:v>96.82007268119995</c:v>
                </c:pt>
                <c:pt idx="37484">
                  <c:v>96.31233336207988</c:v>
                </c:pt>
                <c:pt idx="37485">
                  <c:v>95.95298562602001</c:v>
                </c:pt>
                <c:pt idx="37486">
                  <c:v>96.46697232999998</c:v>
                </c:pt>
                <c:pt idx="37487">
                  <c:v>96.59292293851998</c:v>
                </c:pt>
                <c:pt idx="37488">
                  <c:v>94.79662743483</c:v>
                </c:pt>
                <c:pt idx="37489">
                  <c:v>95.0885412393</c:v>
                </c:pt>
                <c:pt idx="37490">
                  <c:v>95.38042091377986</c:v>
                </c:pt>
                <c:pt idx="37491">
                  <c:v>95.65547450318972</c:v>
                </c:pt>
                <c:pt idx="37492">
                  <c:v>95.94175685931</c:v>
                </c:pt>
                <c:pt idx="37493">
                  <c:v>96.20561581199998</c:v>
                </c:pt>
                <c:pt idx="37494">
                  <c:v>96.70886832199987</c:v>
                </c:pt>
                <c:pt idx="37495">
                  <c:v>95.60496211798974</c:v>
                </c:pt>
                <c:pt idx="37496">
                  <c:v>94.77941711006976</c:v>
                </c:pt>
                <c:pt idx="37497">
                  <c:v>95.30745099515998</c:v>
                </c:pt>
                <c:pt idx="37498">
                  <c:v>95.8200236885</c:v>
                </c:pt>
                <c:pt idx="37499">
                  <c:v>95.58039611966974</c:v>
                </c:pt>
                <c:pt idx="37500">
                  <c:v>96.11578567831998</c:v>
                </c:pt>
                <c:pt idx="37501">
                  <c:v>96.49189816812</c:v>
                </c:pt>
                <c:pt idx="37502">
                  <c:v>94.95926115474998</c:v>
                </c:pt>
                <c:pt idx="37503">
                  <c:v>95.08290979095</c:v>
                </c:pt>
                <c:pt idx="37504">
                  <c:v>95.42533598061998</c:v>
                </c:pt>
                <c:pt idx="37505">
                  <c:v>95.7172156551</c:v>
                </c:pt>
                <c:pt idx="37506">
                  <c:v>95.84364304757</c:v>
                </c:pt>
                <c:pt idx="37507">
                  <c:v>96.39647071607978</c:v>
                </c:pt>
                <c:pt idx="37508">
                  <c:v>95.70038957002987</c:v>
                </c:pt>
                <c:pt idx="37509">
                  <c:v>94.94819872041998</c:v>
                </c:pt>
                <c:pt idx="37510">
                  <c:v>95.47684743174995</c:v>
                </c:pt>
                <c:pt idx="37511">
                  <c:v>95.55444973278976</c:v>
                </c:pt>
                <c:pt idx="37512">
                  <c:v>96.02251580849978</c:v>
                </c:pt>
                <c:pt idx="37513">
                  <c:v>96.13261176339</c:v>
                </c:pt>
                <c:pt idx="37514">
                  <c:v>96.44135165292998</c:v>
                </c:pt>
                <c:pt idx="37515">
                  <c:v>94.72925483457</c:v>
                </c:pt>
                <c:pt idx="37516">
                  <c:v>95.24617059774998</c:v>
                </c:pt>
                <c:pt idx="37517">
                  <c:v>95.57809349175001</c:v>
                </c:pt>
                <c:pt idx="37518">
                  <c:v>95.64424573647995</c:v>
                </c:pt>
                <c:pt idx="37519">
                  <c:v>96.15755616149985</c:v>
                </c:pt>
                <c:pt idx="37520">
                  <c:v>96.511985781</c:v>
                </c:pt>
                <c:pt idx="37521">
                  <c:v>96.86638119574982</c:v>
                </c:pt>
                <c:pt idx="37522">
                  <c:v>94.86400003509</c:v>
                </c:pt>
                <c:pt idx="37523">
                  <c:v>95.24617059774998</c:v>
                </c:pt>
                <c:pt idx="37524">
                  <c:v>95.54433340349998</c:v>
                </c:pt>
                <c:pt idx="37525">
                  <c:v>95.86500293474987</c:v>
                </c:pt>
                <c:pt idx="37526">
                  <c:v>96.09567976875</c:v>
                </c:pt>
                <c:pt idx="37527">
                  <c:v>96.18315827857984</c:v>
                </c:pt>
                <c:pt idx="37528">
                  <c:v>96.70325874299998</c:v>
                </c:pt>
                <c:pt idx="37529">
                  <c:v>94.96490493849998</c:v>
                </c:pt>
                <c:pt idx="37530">
                  <c:v>95.02676595739995</c:v>
                </c:pt>
                <c:pt idx="37531">
                  <c:v>95.29622222845</c:v>
                </c:pt>
                <c:pt idx="37532">
                  <c:v>95.57690726621</c:v>
                </c:pt>
                <c:pt idx="37533">
                  <c:v>95.86878694068976</c:v>
                </c:pt>
                <c:pt idx="37534">
                  <c:v>96.16070074515986</c:v>
                </c:pt>
                <c:pt idx="37535">
                  <c:v>96.34592420088998</c:v>
                </c:pt>
                <c:pt idx="37536">
                  <c:v>96.68835039055968</c:v>
                </c:pt>
                <c:pt idx="37537">
                  <c:v>95.16743126324998</c:v>
                </c:pt>
                <c:pt idx="37538">
                  <c:v>95.24570984325</c:v>
                </c:pt>
                <c:pt idx="37539">
                  <c:v>95.62741965140998</c:v>
                </c:pt>
                <c:pt idx="37540">
                  <c:v>96.00912945957</c:v>
                </c:pt>
                <c:pt idx="37541">
                  <c:v>96.57386217374975</c:v>
                </c:pt>
                <c:pt idx="37542">
                  <c:v>95.0885412393</c:v>
                </c:pt>
                <c:pt idx="37543">
                  <c:v>95.02676595739995</c:v>
                </c:pt>
                <c:pt idx="37544">
                  <c:v>95.40287844719984</c:v>
                </c:pt>
                <c:pt idx="37545">
                  <c:v>95.74530463686995</c:v>
                </c:pt>
                <c:pt idx="37546">
                  <c:v>95.8324388768996</c:v>
                </c:pt>
                <c:pt idx="37547">
                  <c:v>96.31227203074984</c:v>
                </c:pt>
                <c:pt idx="37548">
                  <c:v>96.56486808674</c:v>
                </c:pt>
                <c:pt idx="37549">
                  <c:v>94.81345351990002</c:v>
                </c:pt>
                <c:pt idx="37550">
                  <c:v>95.30808119524985</c:v>
                </c:pt>
                <c:pt idx="37551">
                  <c:v>95.18831825667968</c:v>
                </c:pt>
                <c:pt idx="37552">
                  <c:v>95.6667032699</c:v>
                </c:pt>
                <c:pt idx="37553">
                  <c:v>95.96421439273</c:v>
                </c:pt>
                <c:pt idx="37554">
                  <c:v>96.23367066378</c:v>
                </c:pt>
                <c:pt idx="37555">
                  <c:v>96.26933342256986</c:v>
                </c:pt>
                <c:pt idx="37556">
                  <c:v>96.75009154246978</c:v>
                </c:pt>
                <c:pt idx="37557">
                  <c:v>95.12241781224968</c:v>
                </c:pt>
                <c:pt idx="37558">
                  <c:v>95.21762086148</c:v>
                </c:pt>
                <c:pt idx="37559">
                  <c:v>95.60624400099998</c:v>
                </c:pt>
                <c:pt idx="37560">
                  <c:v>95.90440680674998</c:v>
                </c:pt>
                <c:pt idx="37561">
                  <c:v>95.99230337449985</c:v>
                </c:pt>
                <c:pt idx="37562">
                  <c:v>96.09010074707998</c:v>
                </c:pt>
                <c:pt idx="37563">
                  <c:v>97.08375442022</c:v>
                </c:pt>
                <c:pt idx="37564">
                  <c:v>95.11677402849978</c:v>
                </c:pt>
                <c:pt idx="37565">
                  <c:v>95.23448107653977</c:v>
                </c:pt>
                <c:pt idx="37566">
                  <c:v>95.74125014925</c:v>
                </c:pt>
                <c:pt idx="37567">
                  <c:v>95.76213072193998</c:v>
                </c:pt>
                <c:pt idx="37568">
                  <c:v>95.83802393461998</c:v>
                </c:pt>
                <c:pt idx="37569">
                  <c:v>96.26735696391</c:v>
                </c:pt>
                <c:pt idx="37570">
                  <c:v>94.66674213274965</c:v>
                </c:pt>
                <c:pt idx="37571">
                  <c:v>95.10479830791976</c:v>
                </c:pt>
                <c:pt idx="37572">
                  <c:v>95.21244471424998</c:v>
                </c:pt>
                <c:pt idx="37573">
                  <c:v>95.54433340349998</c:v>
                </c:pt>
                <c:pt idx="37574">
                  <c:v>96.07453136630987</c:v>
                </c:pt>
                <c:pt idx="37575">
                  <c:v>96.20817919150001</c:v>
                </c:pt>
                <c:pt idx="37576">
                  <c:v>96.71727217881</c:v>
                </c:pt>
                <c:pt idx="37577">
                  <c:v>94.49351899363998</c:v>
                </c:pt>
                <c:pt idx="37578">
                  <c:v>94.78539866812001</c:v>
                </c:pt>
                <c:pt idx="37579">
                  <c:v>95.35306044149998</c:v>
                </c:pt>
                <c:pt idx="37580">
                  <c:v>95.67372997274987</c:v>
                </c:pt>
                <c:pt idx="37581">
                  <c:v>96.20986687178987</c:v>
                </c:pt>
                <c:pt idx="37582">
                  <c:v>91.79528301496998</c:v>
                </c:pt>
                <c:pt idx="37697">
                  <c:v>77.60777623091984</c:v>
                </c:pt>
                <c:pt idx="37698">
                  <c:v>90.47725586335</c:v>
                </c:pt>
                <c:pt idx="37699">
                  <c:v>102.6073091549</c:v>
                </c:pt>
                <c:pt idx="37700">
                  <c:v>103.79633477577</c:v>
                </c:pt>
                <c:pt idx="37701">
                  <c:v>103.62421196296</c:v>
                </c:pt>
                <c:pt idx="37702">
                  <c:v>102.36392460931</c:v>
                </c:pt>
                <c:pt idx="37703">
                  <c:v>102.6637133327</c:v>
                </c:pt>
                <c:pt idx="37704">
                  <c:v>101.88644330176</c:v>
                </c:pt>
                <c:pt idx="37705">
                  <c:v>101.73836322801</c:v>
                </c:pt>
                <c:pt idx="37706">
                  <c:v>100.85200271613</c:v>
                </c:pt>
                <c:pt idx="37707">
                  <c:v>103.11219507628</c:v>
                </c:pt>
                <c:pt idx="37708">
                  <c:v>104.92892246265</c:v>
                </c:pt>
                <c:pt idx="37709">
                  <c:v>102.76173617926</c:v>
                </c:pt>
                <c:pt idx="37710">
                  <c:v>104.70761705252</c:v>
                </c:pt>
                <c:pt idx="37711">
                  <c:v>105.49980428612</c:v>
                </c:pt>
                <c:pt idx="37712">
                  <c:v>107.78263700906</c:v>
                </c:pt>
                <c:pt idx="37713">
                  <c:v>106.73513809423</c:v>
                </c:pt>
                <c:pt idx="37714">
                  <c:v>106.79668740614</c:v>
                </c:pt>
                <c:pt idx="37715">
                  <c:v>108.78482151688</c:v>
                </c:pt>
                <c:pt idx="37716">
                  <c:v>108.55215019844</c:v>
                </c:pt>
                <c:pt idx="37717">
                  <c:v>107.97602933829</c:v>
                </c:pt>
                <c:pt idx="37718">
                  <c:v>108.58539376985</c:v>
                </c:pt>
                <c:pt idx="37719">
                  <c:v>112.89337423085</c:v>
                </c:pt>
                <c:pt idx="37720">
                  <c:v>115.73999360653</c:v>
                </c:pt>
                <c:pt idx="37721">
                  <c:v>117.6690500712</c:v>
                </c:pt>
                <c:pt idx="37722">
                  <c:v>119.27692377618</c:v>
                </c:pt>
                <c:pt idx="37723">
                  <c:v>118.98888018682</c:v>
                </c:pt>
                <c:pt idx="37724">
                  <c:v>120.94991408571</c:v>
                </c:pt>
                <c:pt idx="37725">
                  <c:v>93.27930576494</c:v>
                </c:pt>
                <c:pt idx="37726">
                  <c:v>93.49234445985998</c:v>
                </c:pt>
                <c:pt idx="37727">
                  <c:v>94.2580844608</c:v>
                </c:pt>
                <c:pt idx="37728">
                  <c:v>98.17556712659963</c:v>
                </c:pt>
                <c:pt idx="37729">
                  <c:v>108.64626822016</c:v>
                </c:pt>
                <c:pt idx="37730">
                  <c:v>123.0372221358</c:v>
                </c:pt>
                <c:pt idx="37731">
                  <c:v>121.21719491979</c:v>
                </c:pt>
                <c:pt idx="37732">
                  <c:v>121.50486848915</c:v>
                </c:pt>
                <c:pt idx="37733">
                  <c:v>121.9999623722</c:v>
                </c:pt>
                <c:pt idx="37734">
                  <c:v>122.4304484448</c:v>
                </c:pt>
                <c:pt idx="37735">
                  <c:v>123.14336869817</c:v>
                </c:pt>
                <c:pt idx="37736">
                  <c:v>122.25826274065</c:v>
                </c:pt>
                <c:pt idx="37737">
                  <c:v>121.1461446368</c:v>
                </c:pt>
                <c:pt idx="37738">
                  <c:v>121.75622467514</c:v>
                </c:pt>
                <c:pt idx="37739">
                  <c:v>121.94975063025</c:v>
                </c:pt>
                <c:pt idx="37740">
                  <c:v>122.31567251685</c:v>
                </c:pt>
                <c:pt idx="37741">
                  <c:v>122.5716322931</c:v>
                </c:pt>
                <c:pt idx="37742">
                  <c:v>123.26275932635</c:v>
                </c:pt>
                <c:pt idx="37743">
                  <c:v>121.0241706746</c:v>
                </c:pt>
                <c:pt idx="37744">
                  <c:v>121.43314989335</c:v>
                </c:pt>
                <c:pt idx="37745">
                  <c:v>121.6189826056</c:v>
                </c:pt>
                <c:pt idx="37746">
                  <c:v>122.2152054085</c:v>
                </c:pt>
                <c:pt idx="37747">
                  <c:v>122.85587159558</c:v>
                </c:pt>
                <c:pt idx="37748">
                  <c:v>123.0690231439</c:v>
                </c:pt>
                <c:pt idx="37749">
                  <c:v>120.5302836553</c:v>
                </c:pt>
                <c:pt idx="37750">
                  <c:v>121.0958892704</c:v>
                </c:pt>
                <c:pt idx="37751">
                  <c:v>121.65558539451</c:v>
                </c:pt>
                <c:pt idx="37752">
                  <c:v>121.5617147501</c:v>
                </c:pt>
                <c:pt idx="37753">
                  <c:v>122.30246480014</c:v>
                </c:pt>
                <c:pt idx="37754">
                  <c:v>122.4950126308</c:v>
                </c:pt>
                <c:pt idx="37755">
                  <c:v>122.42560493976</c:v>
                </c:pt>
                <c:pt idx="37756">
                  <c:v>123.0085664332</c:v>
                </c:pt>
                <c:pt idx="37757">
                  <c:v>120.60222248122</c:v>
                </c:pt>
                <c:pt idx="37758">
                  <c:v>120.74459558196</c:v>
                </c:pt>
                <c:pt idx="37759">
                  <c:v>121.28864830888</c:v>
                </c:pt>
                <c:pt idx="37760">
                  <c:v>121.35849112806</c:v>
                </c:pt>
                <c:pt idx="37761">
                  <c:v>121.90360133518</c:v>
                </c:pt>
                <c:pt idx="37762">
                  <c:v>122.6385370713</c:v>
                </c:pt>
                <c:pt idx="37763">
                  <c:v>122.8653314699</c:v>
                </c:pt>
                <c:pt idx="37764">
                  <c:v>120.6377207652</c:v>
                </c:pt>
                <c:pt idx="37765">
                  <c:v>120.83820445554</c:v>
                </c:pt>
                <c:pt idx="37766">
                  <c:v>121.188568997</c:v>
                </c:pt>
                <c:pt idx="37767">
                  <c:v>121.9999623722</c:v>
                </c:pt>
                <c:pt idx="37768">
                  <c:v>122.4304484448</c:v>
                </c:pt>
                <c:pt idx="37769">
                  <c:v>122.7963703314</c:v>
                </c:pt>
                <c:pt idx="37770">
                  <c:v>121.6548240087</c:v>
                </c:pt>
                <c:pt idx="37771">
                  <c:v>121.0241706746</c:v>
                </c:pt>
                <c:pt idx="37772">
                  <c:v>121.2465681207</c:v>
                </c:pt>
                <c:pt idx="37773">
                  <c:v>121.59813756325</c:v>
                </c:pt>
                <c:pt idx="37774">
                  <c:v>122.04301970435</c:v>
                </c:pt>
                <c:pt idx="37775">
                  <c:v>122.2923045173</c:v>
                </c:pt>
                <c:pt idx="37776">
                  <c:v>122.679069403</c:v>
                </c:pt>
                <c:pt idx="37777">
                  <c:v>119.88104721122</c:v>
                </c:pt>
                <c:pt idx="37778">
                  <c:v>120.66656539242</c:v>
                </c:pt>
                <c:pt idx="37779">
                  <c:v>121.03123318914</c:v>
                </c:pt>
                <c:pt idx="37780">
                  <c:v>121.43881075164</c:v>
                </c:pt>
                <c:pt idx="37781">
                  <c:v>121.78921876804</c:v>
                </c:pt>
                <c:pt idx="37782">
                  <c:v>121.9937829629</c:v>
                </c:pt>
                <c:pt idx="37783">
                  <c:v>122.37210233196</c:v>
                </c:pt>
                <c:pt idx="37784">
                  <c:v>121.98942086674</c:v>
                </c:pt>
                <c:pt idx="37785">
                  <c:v>120.51618043462</c:v>
                </c:pt>
                <c:pt idx="37786">
                  <c:v>120.93021815182</c:v>
                </c:pt>
                <c:pt idx="37787">
                  <c:v>121.16369627032</c:v>
                </c:pt>
                <c:pt idx="37788">
                  <c:v>121.65535313648</c:v>
                </c:pt>
                <c:pt idx="37789">
                  <c:v>122.65763211618</c:v>
                </c:pt>
                <c:pt idx="37790">
                  <c:v>121.16765149065</c:v>
                </c:pt>
                <c:pt idx="37791">
                  <c:v>121.82810987559</c:v>
                </c:pt>
                <c:pt idx="37792">
                  <c:v>122.0932314463</c:v>
                </c:pt>
                <c:pt idx="37793">
                  <c:v>122.91485641768</c:v>
                </c:pt>
                <c:pt idx="37794">
                  <c:v>123.38284393095</c:v>
                </c:pt>
                <c:pt idx="37795">
                  <c:v>123.89403635261</c:v>
                </c:pt>
                <c:pt idx="37796">
                  <c:v>121.53256199302</c:v>
                </c:pt>
                <c:pt idx="37797">
                  <c:v>121.92854132564</c:v>
                </c:pt>
                <c:pt idx="37798">
                  <c:v>121.83493107785</c:v>
                </c:pt>
                <c:pt idx="37799">
                  <c:v>122.58370633463</c:v>
                </c:pt>
                <c:pt idx="37800">
                  <c:v>122.3496159225</c:v>
                </c:pt>
                <c:pt idx="37801">
                  <c:v>122.16130739124</c:v>
                </c:pt>
                <c:pt idx="37802">
                  <c:v>122.53897507738</c:v>
                </c:pt>
                <c:pt idx="37803">
                  <c:v>120.10098447694</c:v>
                </c:pt>
                <c:pt idx="37804">
                  <c:v>120.73611770034</c:v>
                </c:pt>
                <c:pt idx="37805">
                  <c:v>120.9048412437</c:v>
                </c:pt>
                <c:pt idx="37806">
                  <c:v>120.84839866962</c:v>
                </c:pt>
                <c:pt idx="37807">
                  <c:v>120.15872282214</c:v>
                </c:pt>
                <c:pt idx="37808">
                  <c:v>119.99732557292</c:v>
                </c:pt>
                <c:pt idx="37809">
                  <c:v>121.14333695308</c:v>
                </c:pt>
                <c:pt idx="37810">
                  <c:v>118.93857653898</c:v>
                </c:pt>
                <c:pt idx="37811">
                  <c:v>118.26061887294</c:v>
                </c:pt>
                <c:pt idx="37812">
                  <c:v>117.55558375624</c:v>
                </c:pt>
                <c:pt idx="37813">
                  <c:v>119.83872273386</c:v>
                </c:pt>
                <c:pt idx="37814">
                  <c:v>120.43621362514</c:v>
                </c:pt>
                <c:pt idx="37815">
                  <c:v>120.78944774802</c:v>
                </c:pt>
                <c:pt idx="37816">
                  <c:v>120.34131144198</c:v>
                </c:pt>
                <c:pt idx="37817">
                  <c:v>117.71741004332</c:v>
                </c:pt>
                <c:pt idx="37818">
                  <c:v>117.8383662899</c:v>
                </c:pt>
                <c:pt idx="37819">
                  <c:v>117.3057647755</c:v>
                </c:pt>
                <c:pt idx="37820">
                  <c:v>118.24371416404</c:v>
                </c:pt>
                <c:pt idx="37821">
                  <c:v>119.20601678822</c:v>
                </c:pt>
                <c:pt idx="37822">
                  <c:v>119.78712647004</c:v>
                </c:pt>
                <c:pt idx="37823">
                  <c:v>119.3094986446</c:v>
                </c:pt>
                <c:pt idx="37824">
                  <c:v>118.82887067268</c:v>
                </c:pt>
                <c:pt idx="37825">
                  <c:v>117.47745391836</c:v>
                </c:pt>
                <c:pt idx="37826">
                  <c:v>118.00583079</c:v>
                </c:pt>
                <c:pt idx="37827">
                  <c:v>117.5621213226</c:v>
                </c:pt>
                <c:pt idx="37828">
                  <c:v>116.92425167058</c:v>
                </c:pt>
                <c:pt idx="37829">
                  <c:v>117.77021674678</c:v>
                </c:pt>
                <c:pt idx="37830">
                  <c:v>117.95226873292</c:v>
                </c:pt>
                <c:pt idx="37831">
                  <c:v>118.48012901296</c:v>
                </c:pt>
                <c:pt idx="37832">
                  <c:v>117.22836040866</c:v>
                </c:pt>
                <c:pt idx="37833">
                  <c:v>117.43061765302</c:v>
                </c:pt>
                <c:pt idx="37834">
                  <c:v>116.97075353834</c:v>
                </c:pt>
                <c:pt idx="37835">
                  <c:v>118.04024629434</c:v>
                </c:pt>
                <c:pt idx="37836">
                  <c:v>119.2898384329</c:v>
                </c:pt>
                <c:pt idx="37837">
                  <c:v>118.6469730515</c:v>
                </c:pt>
                <c:pt idx="37838">
                  <c:v>116.3025607843</c:v>
                </c:pt>
                <c:pt idx="37839">
                  <c:v>115.4492325858</c:v>
                </c:pt>
                <c:pt idx="37840">
                  <c:v>113.50468547664</c:v>
                </c:pt>
                <c:pt idx="37841">
                  <c:v>112.83393895254</c:v>
                </c:pt>
                <c:pt idx="37842">
                  <c:v>112.84529230059</c:v>
                </c:pt>
                <c:pt idx="37843">
                  <c:v>112.5704134676</c:v>
                </c:pt>
                <c:pt idx="37844">
                  <c:v>111.101571711</c:v>
                </c:pt>
                <c:pt idx="37889">
                  <c:v>70.01613879274987</c:v>
                </c:pt>
                <c:pt idx="37890">
                  <c:v>74.32410915534002</c:v>
                </c:pt>
                <c:pt idx="37891">
                  <c:v>82.47151816268978</c:v>
                </c:pt>
                <c:pt idx="37892">
                  <c:v>93.11824504261998</c:v>
                </c:pt>
                <c:pt idx="37893">
                  <c:v>94.84844345677998</c:v>
                </c:pt>
                <c:pt idx="37894">
                  <c:v>95.19417998165</c:v>
                </c:pt>
                <c:pt idx="37895">
                  <c:v>95.54551094866998</c:v>
                </c:pt>
                <c:pt idx="37896">
                  <c:v>94.05719338966</c:v>
                </c:pt>
                <c:pt idx="37897">
                  <c:v>94.39808546469995</c:v>
                </c:pt>
                <c:pt idx="37898">
                  <c:v>94.70547279631987</c:v>
                </c:pt>
                <c:pt idx="37899">
                  <c:v>95.00168055330998</c:v>
                </c:pt>
                <c:pt idx="37900">
                  <c:v>95.28113593858986</c:v>
                </c:pt>
                <c:pt idx="37901">
                  <c:v>95.65560071798974</c:v>
                </c:pt>
                <c:pt idx="37902">
                  <c:v>95.97416762424</c:v>
                </c:pt>
                <c:pt idx="37903">
                  <c:v>93.9283102988</c:v>
                </c:pt>
                <c:pt idx="37904">
                  <c:v>94.46516291247985</c:v>
                </c:pt>
                <c:pt idx="37905">
                  <c:v>94.82844811724965</c:v>
                </c:pt>
                <c:pt idx="37906">
                  <c:v>95.1525878205797</c:v>
                </c:pt>
                <c:pt idx="37907">
                  <c:v>95.27226483177998</c:v>
                </c:pt>
                <c:pt idx="37908">
                  <c:v>95.87355145256974</c:v>
                </c:pt>
                <c:pt idx="37909">
                  <c:v>93.9283102988</c:v>
                </c:pt>
                <c:pt idx="37910">
                  <c:v>94.44841054077002</c:v>
                </c:pt>
                <c:pt idx="37911">
                  <c:v>94.57519733988978</c:v>
                </c:pt>
                <c:pt idx="37912">
                  <c:v>95.06318520400998</c:v>
                </c:pt>
                <c:pt idx="37913">
                  <c:v>95.42086363123</c:v>
                </c:pt>
                <c:pt idx="37914">
                  <c:v>95.70589181358963</c:v>
                </c:pt>
                <c:pt idx="37915">
                  <c:v>93.73870956847998</c:v>
                </c:pt>
                <c:pt idx="37916">
                  <c:v>94.1067560505297</c:v>
                </c:pt>
                <c:pt idx="37917">
                  <c:v>94.50826746835</c:v>
                </c:pt>
                <c:pt idx="37918">
                  <c:v>94.93208884334987</c:v>
                </c:pt>
                <c:pt idx="37919">
                  <c:v>95.74842462449</c:v>
                </c:pt>
                <c:pt idx="37920">
                  <c:v>95.91826975109</c:v>
                </c:pt>
                <c:pt idx="37921">
                  <c:v>94.64505614924</c:v>
                </c:pt>
                <c:pt idx="37922">
                  <c:v>94.58253145585977</c:v>
                </c:pt>
                <c:pt idx="37923">
                  <c:v>94.96256903233998</c:v>
                </c:pt>
                <c:pt idx="37924">
                  <c:v>95.58039611966974</c:v>
                </c:pt>
                <c:pt idx="37925">
                  <c:v>96.05086912211998</c:v>
                </c:pt>
                <c:pt idx="37926">
                  <c:v>94.10748448526</c:v>
                </c:pt>
                <c:pt idx="37927">
                  <c:v>94.09004053549984</c:v>
                </c:pt>
                <c:pt idx="37928">
                  <c:v>94.63842932901002</c:v>
                </c:pt>
                <c:pt idx="37929">
                  <c:v>94.98492818159998</c:v>
                </c:pt>
                <c:pt idx="37930">
                  <c:v>95.06594858642973</c:v>
                </c:pt>
                <c:pt idx="37931">
                  <c:v>95.82681976395</c:v>
                </c:pt>
                <c:pt idx="37932">
                  <c:v>94.31310620159</c:v>
                </c:pt>
                <c:pt idx="37933">
                  <c:v>94.62724975438</c:v>
                </c:pt>
                <c:pt idx="37934">
                  <c:v>94.97935538451998</c:v>
                </c:pt>
                <c:pt idx="37935">
                  <c:v>95.37614533270971</c:v>
                </c:pt>
                <c:pt idx="37936">
                  <c:v>95.70028503604</c:v>
                </c:pt>
                <c:pt idx="37937">
                  <c:v>96.30294593457984</c:v>
                </c:pt>
                <c:pt idx="37938">
                  <c:v>94.63842932901002</c:v>
                </c:pt>
                <c:pt idx="37939">
                  <c:v>94.57695865877986</c:v>
                </c:pt>
                <c:pt idx="37940">
                  <c:v>94.92903030844984</c:v>
                </c:pt>
                <c:pt idx="37941">
                  <c:v>95.25320399225</c:v>
                </c:pt>
                <c:pt idx="37942">
                  <c:v>95.55498454632</c:v>
                </c:pt>
                <c:pt idx="37943">
                  <c:v>96.07889657640968</c:v>
                </c:pt>
                <c:pt idx="37944">
                  <c:v>96.35334767497987</c:v>
                </c:pt>
                <c:pt idx="37945">
                  <c:v>94.15697040703976</c:v>
                </c:pt>
                <c:pt idx="37946">
                  <c:v>94.47483643828987</c:v>
                </c:pt>
                <c:pt idx="37947">
                  <c:v>94.91785073382</c:v>
                </c:pt>
                <c:pt idx="37948">
                  <c:v>95.28912173747995</c:v>
                </c:pt>
                <c:pt idx="37949">
                  <c:v>95.46276935525</c:v>
                </c:pt>
                <c:pt idx="37950">
                  <c:v>95.2499548746</c:v>
                </c:pt>
                <c:pt idx="37951">
                  <c:v>95.74500333455985</c:v>
                </c:pt>
                <c:pt idx="37952">
                  <c:v>94.23051491292998</c:v>
                </c:pt>
                <c:pt idx="37953">
                  <c:v>94.31425564521</c:v>
                </c:pt>
                <c:pt idx="37954">
                  <c:v>95.00993987233001</c:v>
                </c:pt>
                <c:pt idx="37955">
                  <c:v>95.07627654997998</c:v>
                </c:pt>
                <c:pt idx="37956">
                  <c:v>95.43474190095998</c:v>
                </c:pt>
                <c:pt idx="37957">
                  <c:v>95.31129030398998</c:v>
                </c:pt>
                <c:pt idx="37958">
                  <c:v>96.03407989372984</c:v>
                </c:pt>
                <c:pt idx="37959">
                  <c:v>94.30332499466998</c:v>
                </c:pt>
                <c:pt idx="37960">
                  <c:v>94.36458072128</c:v>
                </c:pt>
                <c:pt idx="37961">
                  <c:v>94.89145881676973</c:v>
                </c:pt>
                <c:pt idx="37962">
                  <c:v>94.94020988308</c:v>
                </c:pt>
                <c:pt idx="37963">
                  <c:v>95.56357283604973</c:v>
                </c:pt>
                <c:pt idx="37964">
                  <c:v>96.07327746345977</c:v>
                </c:pt>
                <c:pt idx="37965">
                  <c:v>96.47097443940001</c:v>
                </c:pt>
                <c:pt idx="37966">
                  <c:v>94.53224036025998</c:v>
                </c:pt>
                <c:pt idx="37967">
                  <c:v>95.09868489132</c:v>
                </c:pt>
                <c:pt idx="37968">
                  <c:v>95.37875510283968</c:v>
                </c:pt>
                <c:pt idx="37969">
                  <c:v>95.43204320586</c:v>
                </c:pt>
                <c:pt idx="37970">
                  <c:v>95.93886147065001</c:v>
                </c:pt>
                <c:pt idx="37971">
                  <c:v>96.06917701835982</c:v>
                </c:pt>
                <c:pt idx="37972">
                  <c:v>94.55536775190001</c:v>
                </c:pt>
                <c:pt idx="37973">
                  <c:v>94.85222719181</c:v>
                </c:pt>
                <c:pt idx="37974">
                  <c:v>95.06507237930984</c:v>
                </c:pt>
                <c:pt idx="37975">
                  <c:v>95.38995927351</c:v>
                </c:pt>
                <c:pt idx="37976">
                  <c:v>95.69802288409001</c:v>
                </c:pt>
                <c:pt idx="37977">
                  <c:v>95.95565069904</c:v>
                </c:pt>
                <c:pt idx="37978">
                  <c:v>96.30294593457984</c:v>
                </c:pt>
                <c:pt idx="37979">
                  <c:v>94.55536775190001</c:v>
                </c:pt>
                <c:pt idx="37980">
                  <c:v>94.62164297682978</c:v>
                </c:pt>
                <c:pt idx="37981">
                  <c:v>95.38605236212975</c:v>
                </c:pt>
                <c:pt idx="37982">
                  <c:v>95.44594607163</c:v>
                </c:pt>
                <c:pt idx="37983">
                  <c:v>95.56059132387</c:v>
                </c:pt>
                <c:pt idx="37984">
                  <c:v>96.08448163413</c:v>
                </c:pt>
                <c:pt idx="37985">
                  <c:v>94.35372673506986</c:v>
                </c:pt>
                <c:pt idx="37986">
                  <c:v>94.49376184083</c:v>
                </c:pt>
                <c:pt idx="37987">
                  <c:v>94.97625357219998</c:v>
                </c:pt>
                <c:pt idx="37988">
                  <c:v>95.12667829037986</c:v>
                </c:pt>
                <c:pt idx="37989">
                  <c:v>95.55236866538</c:v>
                </c:pt>
                <c:pt idx="37990">
                  <c:v>96.12138299667974</c:v>
                </c:pt>
                <c:pt idx="37991">
                  <c:v>96.31411605002</c:v>
                </c:pt>
                <c:pt idx="37992">
                  <c:v>95.35634676149976</c:v>
                </c:pt>
                <c:pt idx="37993">
                  <c:v>94.58253145585977</c:v>
                </c:pt>
                <c:pt idx="37994">
                  <c:v>95.10426994904</c:v>
                </c:pt>
                <c:pt idx="37995">
                  <c:v>95.41233355961998</c:v>
                </c:pt>
                <c:pt idx="37996">
                  <c:v>95.90810468917</c:v>
                </c:pt>
                <c:pt idx="37997">
                  <c:v>96.02846078078001</c:v>
                </c:pt>
                <c:pt idx="37998">
                  <c:v>96.51995301989998</c:v>
                </c:pt>
                <c:pt idx="37999">
                  <c:v>94.77416990141</c:v>
                </c:pt>
                <c:pt idx="38000">
                  <c:v>95.04922349082</c:v>
                </c:pt>
                <c:pt idx="38001">
                  <c:v>94.88434599039998</c:v>
                </c:pt>
                <c:pt idx="38002">
                  <c:v>95.17494696983998</c:v>
                </c:pt>
                <c:pt idx="38003">
                  <c:v>95.87441838904</c:v>
                </c:pt>
                <c:pt idx="38004">
                  <c:v>96.18875559693974</c:v>
                </c:pt>
                <c:pt idx="38005">
                  <c:v>96.45821186799</c:v>
                </c:pt>
                <c:pt idx="38006">
                  <c:v>96.72763400905</c:v>
                </c:pt>
                <c:pt idx="38007">
                  <c:v>94.58339520618976</c:v>
                </c:pt>
                <c:pt idx="38008">
                  <c:v>94.79062128074</c:v>
                </c:pt>
                <c:pt idx="38009">
                  <c:v>95.39246431349976</c:v>
                </c:pt>
                <c:pt idx="38010">
                  <c:v>95.44779351404</c:v>
                </c:pt>
                <c:pt idx="38011">
                  <c:v>95.51317109564998</c:v>
                </c:pt>
                <c:pt idx="38012">
                  <c:v>95.81003053555978</c:v>
                </c:pt>
                <c:pt idx="38135">
                  <c:v>59.69660654456001</c:v>
                </c:pt>
                <c:pt idx="38136">
                  <c:v>93.24913298907</c:v>
                </c:pt>
                <c:pt idx="38137">
                  <c:v>94.29189649595</c:v>
                </c:pt>
                <c:pt idx="38138">
                  <c:v>94.80741050912998</c:v>
                </c:pt>
                <c:pt idx="38139">
                  <c:v>94.90109836210998</c:v>
                </c:pt>
                <c:pt idx="38140">
                  <c:v>94.83172794175</c:v>
                </c:pt>
                <c:pt idx="38141">
                  <c:v>95.06594858642973</c:v>
                </c:pt>
                <c:pt idx="38142">
                  <c:v>95.60527564192</c:v>
                </c:pt>
                <c:pt idx="38143">
                  <c:v>95.89591060182998</c:v>
                </c:pt>
                <c:pt idx="38144">
                  <c:v>93.95621469813</c:v>
                </c:pt>
                <c:pt idx="38145">
                  <c:v>94.43723096614</c:v>
                </c:pt>
                <c:pt idx="38146">
                  <c:v>94.53057742552987</c:v>
                </c:pt>
                <c:pt idx="38147">
                  <c:v>94.99610775622995</c:v>
                </c:pt>
                <c:pt idx="38148">
                  <c:v>95.50196692498</c:v>
                </c:pt>
                <c:pt idx="38149">
                  <c:v>95.39493569056</c:v>
                </c:pt>
                <c:pt idx="38150">
                  <c:v>95.72955114254982</c:v>
                </c:pt>
                <c:pt idx="38151">
                  <c:v>94.14102320915</c:v>
                </c:pt>
                <c:pt idx="38152">
                  <c:v>94.12350547127002</c:v>
                </c:pt>
                <c:pt idx="38153">
                  <c:v>94.41906154534</c:v>
                </c:pt>
                <c:pt idx="38154">
                  <c:v>94.73133313443977</c:v>
                </c:pt>
                <c:pt idx="38155">
                  <c:v>94.83962154204998</c:v>
                </c:pt>
                <c:pt idx="38156">
                  <c:v>95.37265963909</c:v>
                </c:pt>
                <c:pt idx="38157">
                  <c:v>95.69608620677984</c:v>
                </c:pt>
                <c:pt idx="38158">
                  <c:v>93.71565589019998</c:v>
                </c:pt>
                <c:pt idx="38159">
                  <c:v>94.04949970479998</c:v>
                </c:pt>
                <c:pt idx="38160">
                  <c:v>94.22476710126998</c:v>
                </c:pt>
                <c:pt idx="38161">
                  <c:v>94.77287307769974</c:v>
                </c:pt>
                <c:pt idx="38162">
                  <c:v>95.05106497955</c:v>
                </c:pt>
                <c:pt idx="38163">
                  <c:v>95.31257822304985</c:v>
                </c:pt>
                <c:pt idx="38164">
                  <c:v>95.56299491494998</c:v>
                </c:pt>
                <c:pt idx="38165">
                  <c:v>94.05101506328998</c:v>
                </c:pt>
                <c:pt idx="38166">
                  <c:v>94.17193391284982</c:v>
                </c:pt>
                <c:pt idx="38167">
                  <c:v>94.68671322007998</c:v>
                </c:pt>
                <c:pt idx="38168">
                  <c:v>94.61893813189968</c:v>
                </c:pt>
                <c:pt idx="38169">
                  <c:v>94.91876061147998</c:v>
                </c:pt>
                <c:pt idx="38170">
                  <c:v>95.04646935274998</c:v>
                </c:pt>
                <c:pt idx="38171">
                  <c:v>93.53077359105986</c:v>
                </c:pt>
                <c:pt idx="38172">
                  <c:v>94.24061579361</c:v>
                </c:pt>
                <c:pt idx="38173">
                  <c:v>94.19698575689976</c:v>
                </c:pt>
                <c:pt idx="38174">
                  <c:v>94.66156925219998</c:v>
                </c:pt>
                <c:pt idx="38175">
                  <c:v>94.79106094471</c:v>
                </c:pt>
                <c:pt idx="38176">
                  <c:v>95.02424870523002</c:v>
                </c:pt>
                <c:pt idx="38177">
                  <c:v>94.5057777274497</c:v>
                </c:pt>
                <c:pt idx="38178">
                  <c:v>93.39564142415998</c:v>
                </c:pt>
                <c:pt idx="38179">
                  <c:v>93.90830282001987</c:v>
                </c:pt>
                <c:pt idx="38180">
                  <c:v>93.63182293119998</c:v>
                </c:pt>
                <c:pt idx="38181">
                  <c:v>94.39278015930977</c:v>
                </c:pt>
                <c:pt idx="38182">
                  <c:v>94.65866136772979</c:v>
                </c:pt>
                <c:pt idx="38183">
                  <c:v>94.75810607873987</c:v>
                </c:pt>
                <c:pt idx="38184">
                  <c:v>92.99486492385</c:v>
                </c:pt>
                <c:pt idx="38185">
                  <c:v>93.47873351196979</c:v>
                </c:pt>
                <c:pt idx="38186">
                  <c:v>93.56970701419979</c:v>
                </c:pt>
                <c:pt idx="38187">
                  <c:v>94.07145931710987</c:v>
                </c:pt>
                <c:pt idx="38188">
                  <c:v>94.13903761066977</c:v>
                </c:pt>
                <c:pt idx="38189">
                  <c:v>94.3101734705</c:v>
                </c:pt>
                <c:pt idx="38190">
                  <c:v>95.1394745699</c:v>
                </c:pt>
                <c:pt idx="38191">
                  <c:v>93.17404529587998</c:v>
                </c:pt>
                <c:pt idx="38192">
                  <c:v>93.49393971728</c:v>
                </c:pt>
                <c:pt idx="38193">
                  <c:v>94.03956186746987</c:v>
                </c:pt>
                <c:pt idx="38194">
                  <c:v>93.940316627</c:v>
                </c:pt>
                <c:pt idx="38195">
                  <c:v>94.2869996153</c:v>
                </c:pt>
                <c:pt idx="38196">
                  <c:v>94.77341680714987</c:v>
                </c:pt>
                <c:pt idx="38197">
                  <c:v>93.12995083422977</c:v>
                </c:pt>
                <c:pt idx="38198">
                  <c:v>93.23594324805</c:v>
                </c:pt>
                <c:pt idx="38199">
                  <c:v>93.5166152794</c:v>
                </c:pt>
                <c:pt idx="38200">
                  <c:v>93.81926865829998</c:v>
                </c:pt>
                <c:pt idx="38201">
                  <c:v>94.38186469408</c:v>
                </c:pt>
                <c:pt idx="38202">
                  <c:v>94.70172558356998</c:v>
                </c:pt>
                <c:pt idx="38203">
                  <c:v>92.87828631454971</c:v>
                </c:pt>
                <c:pt idx="38204">
                  <c:v>93.15892488874998</c:v>
                </c:pt>
                <c:pt idx="38205">
                  <c:v>93.68145015799979</c:v>
                </c:pt>
                <c:pt idx="38206">
                  <c:v>93.78072602149986</c:v>
                </c:pt>
                <c:pt idx="38207">
                  <c:v>94.09990723249975</c:v>
                </c:pt>
                <c:pt idx="38208">
                  <c:v>94.26298964426</c:v>
                </c:pt>
                <c:pt idx="38209">
                  <c:v>92.73522354115</c:v>
                </c:pt>
                <c:pt idx="38210">
                  <c:v>92.70369820735998</c:v>
                </c:pt>
                <c:pt idx="38211">
                  <c:v>93.36155573659985</c:v>
                </c:pt>
                <c:pt idx="38212">
                  <c:v>93.23624747503</c:v>
                </c:pt>
                <c:pt idx="38213">
                  <c:v>93.56569828194</c:v>
                </c:pt>
                <c:pt idx="38214">
                  <c:v>93.91157322472997</c:v>
                </c:pt>
                <c:pt idx="38215">
                  <c:v>94.63003435998976</c:v>
                </c:pt>
                <c:pt idx="38216">
                  <c:v>92.45660175657987</c:v>
                </c:pt>
                <c:pt idx="38217">
                  <c:v>92.70369820735998</c:v>
                </c:pt>
                <c:pt idx="38218">
                  <c:v>93.21396190049998</c:v>
                </c:pt>
                <c:pt idx="38219">
                  <c:v>93.08223556586</c:v>
                </c:pt>
                <c:pt idx="38220">
                  <c:v>93.9902790491</c:v>
                </c:pt>
                <c:pt idx="38221">
                  <c:v>93.90609851276973</c:v>
                </c:pt>
                <c:pt idx="38222">
                  <c:v>94.27944716252968</c:v>
                </c:pt>
                <c:pt idx="38223">
                  <c:v>92.26050302612998</c:v>
                </c:pt>
                <c:pt idx="38224">
                  <c:v>92.72015572562998</c:v>
                </c:pt>
                <c:pt idx="38225">
                  <c:v>92.97820160032998</c:v>
                </c:pt>
                <c:pt idx="38226">
                  <c:v>93.10964774535</c:v>
                </c:pt>
                <c:pt idx="38227">
                  <c:v>93.44378988951</c:v>
                </c:pt>
                <c:pt idx="38228">
                  <c:v>93.55654419946985</c:v>
                </c:pt>
                <c:pt idx="38229">
                  <c:v>93.60962950718</c:v>
                </c:pt>
                <c:pt idx="38230">
                  <c:v>92.16275763166976</c:v>
                </c:pt>
                <c:pt idx="38231">
                  <c:v>92.86840691961986</c:v>
                </c:pt>
                <c:pt idx="38232">
                  <c:v>93.19782434414</c:v>
                </c:pt>
                <c:pt idx="38233">
                  <c:v>93.30686222257982</c:v>
                </c:pt>
                <c:pt idx="38234">
                  <c:v>93.64100436674</c:v>
                </c:pt>
                <c:pt idx="38235">
                  <c:v>93.66039691821987</c:v>
                </c:pt>
                <c:pt idx="38236">
                  <c:v>92.39621301306998</c:v>
                </c:pt>
                <c:pt idx="38237">
                  <c:v>92.45225505203987</c:v>
                </c:pt>
                <c:pt idx="38238">
                  <c:v>92.35899749131998</c:v>
                </c:pt>
                <c:pt idx="38239">
                  <c:v>92.82957516821995</c:v>
                </c:pt>
                <c:pt idx="38240">
                  <c:v>93.09743210041982</c:v>
                </c:pt>
                <c:pt idx="38241">
                  <c:v>93.37618941397986</c:v>
                </c:pt>
                <c:pt idx="38242">
                  <c:v>93.86563102345973</c:v>
                </c:pt>
                <c:pt idx="38243">
                  <c:v>92.14089040320998</c:v>
                </c:pt>
                <c:pt idx="38244">
                  <c:v>91.78618157319985</c:v>
                </c:pt>
                <c:pt idx="38245">
                  <c:v>92.27719643394998</c:v>
                </c:pt>
                <c:pt idx="38246">
                  <c:v>74.15270222821982</c:v>
                </c:pt>
                <c:pt idx="38307">
                  <c:v>89.4762732652</c:v>
                </c:pt>
                <c:pt idx="38308">
                  <c:v>105.42797240164</c:v>
                </c:pt>
                <c:pt idx="38309">
                  <c:v>117.24760125678</c:v>
                </c:pt>
                <c:pt idx="38310">
                  <c:v>117.36745759486</c:v>
                </c:pt>
                <c:pt idx="38311">
                  <c:v>116.50749476434</c:v>
                </c:pt>
                <c:pt idx="38312">
                  <c:v>117.30369362382</c:v>
                </c:pt>
                <c:pt idx="38313">
                  <c:v>118.07487654606</c:v>
                </c:pt>
                <c:pt idx="38314">
                  <c:v>118.197368392</c:v>
                </c:pt>
                <c:pt idx="38315">
                  <c:v>118.753958088</c:v>
                </c:pt>
                <c:pt idx="38316">
                  <c:v>117.05455234408</c:v>
                </c:pt>
                <c:pt idx="38317">
                  <c:v>117.02859637396</c:v>
                </c:pt>
                <c:pt idx="38318">
                  <c:v>116.69506067492</c:v>
                </c:pt>
                <c:pt idx="38319">
                  <c:v>117.282997612</c:v>
                </c:pt>
                <c:pt idx="38320">
                  <c:v>117.64893500558</c:v>
                </c:pt>
                <c:pt idx="38321">
                  <c:v>117.6426832747</c:v>
                </c:pt>
                <c:pt idx="38322">
                  <c:v>117.83080467975</c:v>
                </c:pt>
                <c:pt idx="38323">
                  <c:v>116.3025607843</c:v>
                </c:pt>
                <c:pt idx="38324">
                  <c:v>116.19790930612</c:v>
                </c:pt>
                <c:pt idx="38325">
                  <c:v>115.91022413475</c:v>
                </c:pt>
                <c:pt idx="38326">
                  <c:v>116.5092550488</c:v>
                </c:pt>
                <c:pt idx="38327">
                  <c:v>115.86522163944</c:v>
                </c:pt>
                <c:pt idx="38328">
                  <c:v>116.9246696417401</c:v>
                </c:pt>
                <c:pt idx="38329">
                  <c:v>118.7645574335</c:v>
                </c:pt>
                <c:pt idx="38330">
                  <c:v>119.38808230464</c:v>
                </c:pt>
                <c:pt idx="38331">
                  <c:v>117.10438057842</c:v>
                </c:pt>
                <c:pt idx="38332">
                  <c:v>117.0353605025</c:v>
                </c:pt>
                <c:pt idx="38333">
                  <c:v>117.3673387255</c:v>
                </c:pt>
                <c:pt idx="38334">
                  <c:v>118.15948107842</c:v>
                </c:pt>
                <c:pt idx="38335">
                  <c:v>117.52572597958</c:v>
                </c:pt>
                <c:pt idx="38336">
                  <c:v>118.14928919586</c:v>
                </c:pt>
                <c:pt idx="38337">
                  <c:v>116.80591374898</c:v>
                </c:pt>
                <c:pt idx="38338">
                  <c:v>116.737909024</c:v>
                </c:pt>
                <c:pt idx="38339">
                  <c:v>117.36120688166</c:v>
                </c:pt>
                <c:pt idx="38340">
                  <c:v>117.94428278044</c:v>
                </c:pt>
                <c:pt idx="38341">
                  <c:v>118.0956884005</c:v>
                </c:pt>
                <c:pt idx="38342">
                  <c:v>118.82074837858</c:v>
                </c:pt>
                <c:pt idx="38343">
                  <c:v>118.633137121</c:v>
                </c:pt>
                <c:pt idx="38344">
                  <c:v>116.93780131148</c:v>
                </c:pt>
                <c:pt idx="38345">
                  <c:v>117.39592594858</c:v>
                </c:pt>
                <c:pt idx="38346">
                  <c:v>117.82628034052</c:v>
                </c:pt>
                <c:pt idx="38347">
                  <c:v>117.899958968</c:v>
                </c:pt>
                <c:pt idx="38348">
                  <c:v>118.71480157358</c:v>
                </c:pt>
                <c:pt idx="38349">
                  <c:v>119.21458157842</c:v>
                </c:pt>
                <c:pt idx="38350">
                  <c:v>117.29097528184</c:v>
                </c:pt>
                <c:pt idx="38351">
                  <c:v>117.28495292106</c:v>
                </c:pt>
                <c:pt idx="38352">
                  <c:v>118.16018471986</c:v>
                </c:pt>
                <c:pt idx="38353">
                  <c:v>118.60521115814</c:v>
                </c:pt>
                <c:pt idx="38354">
                  <c:v>118.911182689</c:v>
                </c:pt>
                <c:pt idx="38355">
                  <c:v>119.1520774248</c:v>
                </c:pt>
                <c:pt idx="38356">
                  <c:v>117.17969753288</c:v>
                </c:pt>
                <c:pt idx="38357">
                  <c:v>117.34734912156</c:v>
                </c:pt>
                <c:pt idx="38358">
                  <c:v>117.90287606478</c:v>
                </c:pt>
                <c:pt idx="38359">
                  <c:v>118.28532990866</c:v>
                </c:pt>
                <c:pt idx="38360">
                  <c:v>118.73035634694</c:v>
                </c:pt>
                <c:pt idx="38361">
                  <c:v>118.66384360086</c:v>
                </c:pt>
                <c:pt idx="38362">
                  <c:v>116.53661087568</c:v>
                </c:pt>
                <c:pt idx="38363">
                  <c:v>116.9246634895401</c:v>
                </c:pt>
                <c:pt idx="38364">
                  <c:v>117.1044981005</c:v>
                </c:pt>
                <c:pt idx="38365">
                  <c:v>117.6937752601</c:v>
                </c:pt>
                <c:pt idx="38366">
                  <c:v>117.789271524</c:v>
                </c:pt>
                <c:pt idx="38367">
                  <c:v>117.79779022362</c:v>
                </c:pt>
                <c:pt idx="38368">
                  <c:v>118.30094331848</c:v>
                </c:pt>
                <c:pt idx="38369">
                  <c:v>115.90596845226</c:v>
                </c:pt>
                <c:pt idx="38370">
                  <c:v>116.75517149696</c:v>
                </c:pt>
                <c:pt idx="38371">
                  <c:v>117.60061632484</c:v>
                </c:pt>
                <c:pt idx="38372">
                  <c:v>117.77021674678</c:v>
                </c:pt>
                <c:pt idx="38373">
                  <c:v>118.16307593428</c:v>
                </c:pt>
                <c:pt idx="38374">
                  <c:v>118.35132903172</c:v>
                </c:pt>
                <c:pt idx="38375">
                  <c:v>116.26672001802</c:v>
                </c:pt>
                <c:pt idx="38376">
                  <c:v>116.65887833052</c:v>
                </c:pt>
                <c:pt idx="38377">
                  <c:v>117.00975021588</c:v>
                </c:pt>
                <c:pt idx="38378">
                  <c:v>116.6698239639</c:v>
                </c:pt>
                <c:pt idx="38379">
                  <c:v>117.27705540771</c:v>
                </c:pt>
                <c:pt idx="38380">
                  <c:v>118.32160247362</c:v>
                </c:pt>
                <c:pt idx="38381">
                  <c:v>118.46138434054</c:v>
                </c:pt>
                <c:pt idx="38382">
                  <c:v>116.30110445886</c:v>
                </c:pt>
                <c:pt idx="38383">
                  <c:v>116.82601373742</c:v>
                </c:pt>
                <c:pt idx="38384">
                  <c:v>116.77318038012</c:v>
                </c:pt>
                <c:pt idx="38385">
                  <c:v>117.07536471651</c:v>
                </c:pt>
                <c:pt idx="38386">
                  <c:v>117.69082985792</c:v>
                </c:pt>
                <c:pt idx="38387">
                  <c:v>118.02798143112</c:v>
                </c:pt>
                <c:pt idx="38388">
                  <c:v>118.39947561494</c:v>
                </c:pt>
                <c:pt idx="38389">
                  <c:v>115.92846722202</c:v>
                </c:pt>
                <c:pt idx="38390">
                  <c:v>116.03622067101</c:v>
                </c:pt>
                <c:pt idx="38391">
                  <c:v>116.78959776802</c:v>
                </c:pt>
                <c:pt idx="38392">
                  <c:v>116.89677657132</c:v>
                </c:pt>
                <c:pt idx="38393">
                  <c:v>117.07823842101</c:v>
                </c:pt>
                <c:pt idx="38394">
                  <c:v>117.72090428271</c:v>
                </c:pt>
                <c:pt idx="38395">
                  <c:v>118.985890267</c:v>
                </c:pt>
                <c:pt idx="38396">
                  <c:v>116.47451476518</c:v>
                </c:pt>
                <c:pt idx="38397">
                  <c:v>116.89494742952</c:v>
                </c:pt>
                <c:pt idx="38398">
                  <c:v>116.90366622387</c:v>
                </c:pt>
                <c:pt idx="38399">
                  <c:v>117.69441063796</c:v>
                </c:pt>
                <c:pt idx="38400">
                  <c:v>118.28413045152</c:v>
                </c:pt>
                <c:pt idx="38401">
                  <c:v>118.17932316708</c:v>
                </c:pt>
                <c:pt idx="38402">
                  <c:v>118.53019505244</c:v>
                </c:pt>
                <c:pt idx="38403">
                  <c:v>116.36422085782</c:v>
                </c:pt>
                <c:pt idx="38404">
                  <c:v>116.79275820828</c:v>
                </c:pt>
                <c:pt idx="38405">
                  <c:v>116.8811606911</c:v>
                </c:pt>
                <c:pt idx="38406">
                  <c:v>117.81851999896</c:v>
                </c:pt>
                <c:pt idx="38407">
                  <c:v>117.70418034342</c:v>
                </c:pt>
                <c:pt idx="38408">
                  <c:v>118.07700241436</c:v>
                </c:pt>
                <c:pt idx="38409">
                  <c:v>118.00731730244</c:v>
                </c:pt>
                <c:pt idx="38410">
                  <c:v>115.86765971922</c:v>
                </c:pt>
                <c:pt idx="38411">
                  <c:v>116.39179433466</c:v>
                </c:pt>
                <c:pt idx="38412">
                  <c:v>115.74975227664</c:v>
                </c:pt>
                <c:pt idx="38413">
                  <c:v>116.85150649362</c:v>
                </c:pt>
                <c:pt idx="38414">
                  <c:v>117.41871777454</c:v>
                </c:pt>
                <c:pt idx="38415">
                  <c:v>117.81849128374</c:v>
                </c:pt>
                <c:pt idx="38416">
                  <c:v>118.5916293295</c:v>
                </c:pt>
                <c:pt idx="38417">
                  <c:v>115.80575099362</c:v>
                </c:pt>
                <c:pt idx="38418">
                  <c:v>116.00400286725</c:v>
                </c:pt>
                <c:pt idx="38419">
                  <c:v>115.17225691728</c:v>
                </c:pt>
                <c:pt idx="38420">
                  <c:v>115.49155933158</c:v>
                </c:pt>
                <c:pt idx="38421">
                  <c:v>116.06809426773</c:v>
                </c:pt>
                <c:pt idx="38422">
                  <c:v>112.65658198137</c:v>
                </c:pt>
                <c:pt idx="38494">
                  <c:v>88.10984688284979</c:v>
                </c:pt>
                <c:pt idx="38495">
                  <c:v>95.17262126384998</c:v>
                </c:pt>
                <c:pt idx="38496">
                  <c:v>102.45078431181</c:v>
                </c:pt>
                <c:pt idx="38497">
                  <c:v>110.1693104094</c:v>
                </c:pt>
                <c:pt idx="38498">
                  <c:v>111.79356280563</c:v>
                </c:pt>
                <c:pt idx="38499">
                  <c:v>111.08213630643</c:v>
                </c:pt>
                <c:pt idx="38500">
                  <c:v>110.4038189066</c:v>
                </c:pt>
                <c:pt idx="38501">
                  <c:v>110.0519101392</c:v>
                </c:pt>
                <c:pt idx="38502">
                  <c:v>109.9642241832</c:v>
                </c:pt>
                <c:pt idx="38503">
                  <c:v>108.8374200842</c:v>
                </c:pt>
                <c:pt idx="38504">
                  <c:v>107.68894912704</c:v>
                </c:pt>
                <c:pt idx="38505">
                  <c:v>106.85104497424</c:v>
                </c:pt>
                <c:pt idx="38506">
                  <c:v>103.7853529937</c:v>
                </c:pt>
                <c:pt idx="38507">
                  <c:v>101.8174579401</c:v>
                </c:pt>
                <c:pt idx="38508">
                  <c:v>100.771679529</c:v>
                </c:pt>
                <c:pt idx="38509">
                  <c:v>100.22107302114</c:v>
                </c:pt>
                <c:pt idx="38510">
                  <c:v>100.02619818846</c:v>
                </c:pt>
                <c:pt idx="38511">
                  <c:v>99.40374474959998</c:v>
                </c:pt>
                <c:pt idx="38512">
                  <c:v>98.15803117121978</c:v>
                </c:pt>
                <c:pt idx="38513">
                  <c:v>97.81178082059979</c:v>
                </c:pt>
                <c:pt idx="38514">
                  <c:v>94.10187770770978</c:v>
                </c:pt>
                <c:pt idx="38515">
                  <c:v>93.52858202836985</c:v>
                </c:pt>
                <c:pt idx="38516">
                  <c:v>92.70972303193998</c:v>
                </c:pt>
                <c:pt idx="38517">
                  <c:v>92.4898725514897</c:v>
                </c:pt>
                <c:pt idx="38518">
                  <c:v>92.06471040435</c:v>
                </c:pt>
                <c:pt idx="38519">
                  <c:v>91.87320472063998</c:v>
                </c:pt>
                <c:pt idx="38520">
                  <c:v>91.69575983919982</c:v>
                </c:pt>
                <c:pt idx="38521">
                  <c:v>91.55881960687998</c:v>
                </c:pt>
                <c:pt idx="38522">
                  <c:v>91.30758492783998</c:v>
                </c:pt>
                <c:pt idx="38523">
                  <c:v>89.7862153456</c:v>
                </c:pt>
                <c:pt idx="38524">
                  <c:v>90.44143702728</c:v>
                </c:pt>
                <c:pt idx="38525">
                  <c:v>91.07191952559998</c:v>
                </c:pt>
                <c:pt idx="38526">
                  <c:v>90.91805089279985</c:v>
                </c:pt>
                <c:pt idx="38527">
                  <c:v>91.16974000199987</c:v>
                </c:pt>
                <c:pt idx="38528">
                  <c:v>91.2115194784</c:v>
                </c:pt>
                <c:pt idx="38529">
                  <c:v>91.45194303568</c:v>
                </c:pt>
                <c:pt idx="38530">
                  <c:v>91.76718019279987</c:v>
                </c:pt>
                <c:pt idx="38531">
                  <c:v>89.9933214784</c:v>
                </c:pt>
                <c:pt idx="38532">
                  <c:v>89.55772965699998</c:v>
                </c:pt>
                <c:pt idx="38533">
                  <c:v>90.28731439532</c:v>
                </c:pt>
                <c:pt idx="38534">
                  <c:v>90.141395669</c:v>
                </c:pt>
                <c:pt idx="38535">
                  <c:v>90.014097949</c:v>
                </c:pt>
                <c:pt idx="38536">
                  <c:v>89.82100220411998</c:v>
                </c:pt>
                <c:pt idx="38537">
                  <c:v>90.07858363975987</c:v>
                </c:pt>
                <c:pt idx="38538">
                  <c:v>89.61599819267971</c:v>
                </c:pt>
                <c:pt idx="38539">
                  <c:v>88.57512500331998</c:v>
                </c:pt>
                <c:pt idx="38540">
                  <c:v>89.22187562592</c:v>
                </c:pt>
                <c:pt idx="38541">
                  <c:v>89.07453062832</c:v>
                </c:pt>
                <c:pt idx="38542">
                  <c:v>89.36890027991998</c:v>
                </c:pt>
                <c:pt idx="38543">
                  <c:v>89.42675142751995</c:v>
                </c:pt>
                <c:pt idx="38544">
                  <c:v>89.64751268524</c:v>
                </c:pt>
                <c:pt idx="38545">
                  <c:v>90.06797053455976</c:v>
                </c:pt>
                <c:pt idx="38546">
                  <c:v>90.06282639347984</c:v>
                </c:pt>
                <c:pt idx="38547">
                  <c:v>90.29410313603998</c:v>
                </c:pt>
                <c:pt idx="38548">
                  <c:v>88.53306306395998</c:v>
                </c:pt>
                <c:pt idx="38549">
                  <c:v>88.91929393896</c:v>
                </c:pt>
                <c:pt idx="38550">
                  <c:v>89.14060360072</c:v>
                </c:pt>
                <c:pt idx="38551">
                  <c:v>89.07453062832</c:v>
                </c:pt>
                <c:pt idx="38552">
                  <c:v>89.26901915492</c:v>
                </c:pt>
                <c:pt idx="38553">
                  <c:v>89.48457061315995</c:v>
                </c:pt>
                <c:pt idx="38554">
                  <c:v>89.4955402488</c:v>
                </c:pt>
                <c:pt idx="38555">
                  <c:v>90.08905069631998</c:v>
                </c:pt>
                <c:pt idx="38556">
                  <c:v>90.07334187831982</c:v>
                </c:pt>
                <c:pt idx="38557">
                  <c:v>90.55275018159976</c:v>
                </c:pt>
                <c:pt idx="38558">
                  <c:v>88.82446524776</c:v>
                </c:pt>
                <c:pt idx="38559">
                  <c:v>89.09318925512</c:v>
                </c:pt>
                <c:pt idx="38560">
                  <c:v>89.34083310071998</c:v>
                </c:pt>
                <c:pt idx="38561">
                  <c:v>89.78697345095995</c:v>
                </c:pt>
                <c:pt idx="38562">
                  <c:v>89.80978660807995</c:v>
                </c:pt>
                <c:pt idx="38563">
                  <c:v>89.85254865863976</c:v>
                </c:pt>
                <c:pt idx="38564">
                  <c:v>90.14167654879998</c:v>
                </c:pt>
                <c:pt idx="38565">
                  <c:v>88.69801631391979</c:v>
                </c:pt>
                <c:pt idx="38566">
                  <c:v>88.98253442423998</c:v>
                </c:pt>
                <c:pt idx="38567">
                  <c:v>89.1511436816</c:v>
                </c:pt>
                <c:pt idx="38568">
                  <c:v>89.31449891687987</c:v>
                </c:pt>
                <c:pt idx="38569">
                  <c:v>89.63063726983998</c:v>
                </c:pt>
                <c:pt idx="38570">
                  <c:v>89.91518741687995</c:v>
                </c:pt>
                <c:pt idx="38571">
                  <c:v>90.2471198728</c:v>
                </c:pt>
                <c:pt idx="38572">
                  <c:v>88.61894968895998</c:v>
                </c:pt>
                <c:pt idx="38573">
                  <c:v>88.91929393896</c:v>
                </c:pt>
                <c:pt idx="38574">
                  <c:v>89.24600440952</c:v>
                </c:pt>
                <c:pt idx="38575">
                  <c:v>89.51998243895986</c:v>
                </c:pt>
                <c:pt idx="38576">
                  <c:v>89.79399250512</c:v>
                </c:pt>
                <c:pt idx="38577">
                  <c:v>90.29401372016</c:v>
                </c:pt>
                <c:pt idx="38578">
                  <c:v>90.405221086</c:v>
                </c:pt>
                <c:pt idx="38579">
                  <c:v>88.48051760172</c:v>
                </c:pt>
                <c:pt idx="38580">
                  <c:v>89.35019313087987</c:v>
                </c:pt>
                <c:pt idx="38581">
                  <c:v>89.16168376247998</c:v>
                </c:pt>
                <c:pt idx="38582">
                  <c:v>89.23750466236</c:v>
                </c:pt>
                <c:pt idx="38583">
                  <c:v>89.90318489707998</c:v>
                </c:pt>
                <c:pt idx="38584">
                  <c:v>89.96785578455998</c:v>
                </c:pt>
                <c:pt idx="38585">
                  <c:v>90.29456625512</c:v>
                </c:pt>
                <c:pt idx="38586">
                  <c:v>88.65056993159995</c:v>
                </c:pt>
                <c:pt idx="38587">
                  <c:v>88.90349983599998</c:v>
                </c:pt>
                <c:pt idx="38588">
                  <c:v>89.15642974039998</c:v>
                </c:pt>
                <c:pt idx="38589">
                  <c:v>89.47256809335984</c:v>
                </c:pt>
                <c:pt idx="38590">
                  <c:v>89.73075201983985</c:v>
                </c:pt>
                <c:pt idx="38591">
                  <c:v>89.69484834799982</c:v>
                </c:pt>
                <c:pt idx="38592">
                  <c:v>90.08905069631998</c:v>
                </c:pt>
                <c:pt idx="38593">
                  <c:v>90.51054142979998</c:v>
                </c:pt>
                <c:pt idx="38594">
                  <c:v>89.65802817007975</c:v>
                </c:pt>
                <c:pt idx="38595">
                  <c:v>88.82446524776</c:v>
                </c:pt>
                <c:pt idx="38596">
                  <c:v>88.85373740863973</c:v>
                </c:pt>
                <c:pt idx="38597">
                  <c:v>89.24071835071986</c:v>
                </c:pt>
                <c:pt idx="38598">
                  <c:v>89.49890227719995</c:v>
                </c:pt>
                <c:pt idx="38599">
                  <c:v>89.94544360475998</c:v>
                </c:pt>
                <c:pt idx="38600">
                  <c:v>89.9994760272</c:v>
                </c:pt>
                <c:pt idx="38601">
                  <c:v>90.23132576984</c:v>
                </c:pt>
                <c:pt idx="38602">
                  <c:v>90.4526354316</c:v>
                </c:pt>
                <c:pt idx="38603">
                  <c:v>90.80102187787998</c:v>
                </c:pt>
                <c:pt idx="38604">
                  <c:v>88.85079943159984</c:v>
                </c:pt>
                <c:pt idx="38605">
                  <c:v>88.90104110944</c:v>
                </c:pt>
                <c:pt idx="38606">
                  <c:v>89.39353350512</c:v>
                </c:pt>
                <c:pt idx="38607">
                  <c:v>89.66751153455976</c:v>
                </c:pt>
                <c:pt idx="38608">
                  <c:v>90.13027728363987</c:v>
                </c:pt>
                <c:pt idx="38609">
                  <c:v>90.19970552719984</c:v>
                </c:pt>
                <c:pt idx="38610">
                  <c:v>90.51058985807998</c:v>
                </c:pt>
                <c:pt idx="38611">
                  <c:v>88.85079943159984</c:v>
                </c:pt>
                <c:pt idx="38612">
                  <c:v>89.12480949775986</c:v>
                </c:pt>
                <c:pt idx="38613">
                  <c:v>89.35137318159984</c:v>
                </c:pt>
                <c:pt idx="38614">
                  <c:v>89.40572045783998</c:v>
                </c:pt>
                <c:pt idx="38615">
                  <c:v>90.01936423171997</c:v>
                </c:pt>
                <c:pt idx="38616">
                  <c:v>89.88409511315973</c:v>
                </c:pt>
                <c:pt idx="38617">
                  <c:v>90.42101518896</c:v>
                </c:pt>
                <c:pt idx="38618">
                  <c:v>88.73489057863998</c:v>
                </c:pt>
                <c:pt idx="38619">
                  <c:v>89.34335335475987</c:v>
                </c:pt>
                <c:pt idx="38620">
                  <c:v>89.76587620859976</c:v>
                </c:pt>
                <c:pt idx="38621">
                  <c:v>89.87828111543968</c:v>
                </c:pt>
                <c:pt idx="38622">
                  <c:v>90.35210338747987</c:v>
                </c:pt>
                <c:pt idx="38623">
                  <c:v>90.62145448172002</c:v>
                </c:pt>
                <c:pt idx="38624">
                  <c:v>90.71607338015998</c:v>
                </c:pt>
                <c:pt idx="38625">
                  <c:v>89.06156901247998</c:v>
                </c:pt>
                <c:pt idx="38626">
                  <c:v>89.53875171055968</c:v>
                </c:pt>
                <c:pt idx="38627">
                  <c:v>89.72888378364</c:v>
                </c:pt>
                <c:pt idx="38628">
                  <c:v>89.97710552404</c:v>
                </c:pt>
                <c:pt idx="38629">
                  <c:v>90.23592405283998</c:v>
                </c:pt>
                <c:pt idx="38630">
                  <c:v>90.0365217004</c:v>
                </c:pt>
                <c:pt idx="38631">
                  <c:v>90.66897947211986</c:v>
                </c:pt>
                <c:pt idx="38632">
                  <c:v>90.75876317019987</c:v>
                </c:pt>
                <c:pt idx="38633">
                  <c:v>88.98421856244</c:v>
                </c:pt>
                <c:pt idx="38634">
                  <c:v>89.21657723171998</c:v>
                </c:pt>
                <c:pt idx="38635">
                  <c:v>89.24071835071986</c:v>
                </c:pt>
                <c:pt idx="38636">
                  <c:v>89.67079411631973</c:v>
                </c:pt>
                <c:pt idx="38637">
                  <c:v>89.66751153455976</c:v>
                </c:pt>
                <c:pt idx="38638">
                  <c:v>90.29247749311995</c:v>
                </c:pt>
                <c:pt idx="38639">
                  <c:v>90.03635029192</c:v>
                </c:pt>
                <c:pt idx="38640">
                  <c:v>90.48414579324</c:v>
                </c:pt>
                <c:pt idx="38641">
                  <c:v>89.37245334335979</c:v>
                </c:pt>
                <c:pt idx="38642">
                  <c:v>89.00004952207998</c:v>
                </c:pt>
                <c:pt idx="38643">
                  <c:v>89.23244030283979</c:v>
                </c:pt>
                <c:pt idx="38644">
                  <c:v>89.48592832595995</c:v>
                </c:pt>
                <c:pt idx="38645">
                  <c:v>89.47256809335984</c:v>
                </c:pt>
                <c:pt idx="38646">
                  <c:v>89.95600828167998</c:v>
                </c:pt>
                <c:pt idx="38647">
                  <c:v>90.18310066824</c:v>
                </c:pt>
                <c:pt idx="38648">
                  <c:v>90.22603971104</c:v>
                </c:pt>
                <c:pt idx="38649">
                  <c:v>90.52112993896</c:v>
                </c:pt>
                <c:pt idx="38650">
                  <c:v>88.76122476248</c:v>
                </c:pt>
                <c:pt idx="38651">
                  <c:v>88.97199434336002</c:v>
                </c:pt>
                <c:pt idx="38652">
                  <c:v>89.4595326894</c:v>
                </c:pt>
                <c:pt idx="38653">
                  <c:v>89.28480836315985</c:v>
                </c:pt>
                <c:pt idx="38654">
                  <c:v>89.78870644631998</c:v>
                </c:pt>
                <c:pt idx="38655">
                  <c:v>90.29928000287998</c:v>
                </c:pt>
                <c:pt idx="38656">
                  <c:v>90.36306076247998</c:v>
                </c:pt>
                <c:pt idx="38657">
                  <c:v>89.16489694719998</c:v>
                </c:pt>
                <c:pt idx="38658">
                  <c:v>89.003614586</c:v>
                </c:pt>
                <c:pt idx="38659">
                  <c:v>89.4648310836</c:v>
                </c:pt>
                <c:pt idx="38660">
                  <c:v>89.54106260072002</c:v>
                </c:pt>
                <c:pt idx="38661">
                  <c:v>89.74129210072</c:v>
                </c:pt>
                <c:pt idx="38662">
                  <c:v>90.40364876607998</c:v>
                </c:pt>
                <c:pt idx="38663">
                  <c:v>90.65244840127986</c:v>
                </c:pt>
                <c:pt idx="38664">
                  <c:v>88.64531590951998</c:v>
                </c:pt>
                <c:pt idx="38665">
                  <c:v>89.10566417979986</c:v>
                </c:pt>
                <c:pt idx="38666">
                  <c:v>89.18276392424</c:v>
                </c:pt>
                <c:pt idx="38667">
                  <c:v>89.68135879324001</c:v>
                </c:pt>
                <c:pt idx="38668">
                  <c:v>89.7676262845601</c:v>
                </c:pt>
                <c:pt idx="38669">
                  <c:v>79.80894779911998</c:v>
                </c:pt>
                <c:pt idx="38777">
                  <c:v>79.62479783895968</c:v>
                </c:pt>
                <c:pt idx="38778">
                  <c:v>87.92346436828</c:v>
                </c:pt>
                <c:pt idx="38779">
                  <c:v>88.00161288479998</c:v>
                </c:pt>
                <c:pt idx="38780">
                  <c:v>88.49630991692</c:v>
                </c:pt>
                <c:pt idx="38781">
                  <c:v>88.46400037087998</c:v>
                </c:pt>
                <c:pt idx="38782">
                  <c:v>88.71338889407987</c:v>
                </c:pt>
                <c:pt idx="38783">
                  <c:v>89.14207517031987</c:v>
                </c:pt>
                <c:pt idx="38784">
                  <c:v>89.03209886759973</c:v>
                </c:pt>
                <c:pt idx="38785">
                  <c:v>87.45126067</c:v>
                </c:pt>
                <c:pt idx="38786">
                  <c:v>88.13177471895978</c:v>
                </c:pt>
                <c:pt idx="38787">
                  <c:v>87.9851291794</c:v>
                </c:pt>
                <c:pt idx="38788">
                  <c:v>88.25463177619986</c:v>
                </c:pt>
                <c:pt idx="38789">
                  <c:v>88.744566408</c:v>
                </c:pt>
                <c:pt idx="38790">
                  <c:v>88.80923610279973</c:v>
                </c:pt>
                <c:pt idx="38791">
                  <c:v>88.90363236943998</c:v>
                </c:pt>
                <c:pt idx="38792">
                  <c:v>87.87628189579976</c:v>
                </c:pt>
                <c:pt idx="38793">
                  <c:v>87.63785151139987</c:v>
                </c:pt>
                <c:pt idx="38794">
                  <c:v>87.89181800199998</c:v>
                </c:pt>
                <c:pt idx="38795">
                  <c:v>87.91083155687986</c:v>
                </c:pt>
                <c:pt idx="38796">
                  <c:v>88.4049506942</c:v>
                </c:pt>
                <c:pt idx="38797">
                  <c:v>88.43824618151998</c:v>
                </c:pt>
                <c:pt idx="38798">
                  <c:v>88.43428605335998</c:v>
                </c:pt>
                <c:pt idx="38799">
                  <c:v>88.88810168128</c:v>
                </c:pt>
                <c:pt idx="38800">
                  <c:v>88.79886819419985</c:v>
                </c:pt>
                <c:pt idx="38801">
                  <c:v>87.68969105439986</c:v>
                </c:pt>
                <c:pt idx="38802">
                  <c:v>87.735026682</c:v>
                </c:pt>
                <c:pt idx="38803">
                  <c:v>87.96770405663995</c:v>
                </c:pt>
                <c:pt idx="38804">
                  <c:v>88.21591211943976</c:v>
                </c:pt>
                <c:pt idx="38805">
                  <c:v>88.38652961872</c:v>
                </c:pt>
                <c:pt idx="38806">
                  <c:v>88.64508099407998</c:v>
                </c:pt>
                <c:pt idx="38807">
                  <c:v>88.88294574431998</c:v>
                </c:pt>
                <c:pt idx="38808">
                  <c:v>89.11043574335986</c:v>
                </c:pt>
                <c:pt idx="38809">
                  <c:v>87.25814055335979</c:v>
                </c:pt>
                <c:pt idx="38810">
                  <c:v>87.68331011919975</c:v>
                </c:pt>
                <c:pt idx="38811">
                  <c:v>87.53391019695982</c:v>
                </c:pt>
                <c:pt idx="38812">
                  <c:v>88.04223755335985</c:v>
                </c:pt>
                <c:pt idx="38813">
                  <c:v>88.23308676315995</c:v>
                </c:pt>
                <c:pt idx="38814">
                  <c:v>88.49102331228</c:v>
                </c:pt>
                <c:pt idx="38815">
                  <c:v>88.78505968728</c:v>
                </c:pt>
                <c:pt idx="38816">
                  <c:v>87.09648829935995</c:v>
                </c:pt>
                <c:pt idx="38817">
                  <c:v>87.20140329444</c:v>
                </c:pt>
                <c:pt idx="38818">
                  <c:v>87.28688259455974</c:v>
                </c:pt>
                <c:pt idx="38819">
                  <c:v>87.83075091051984</c:v>
                </c:pt>
                <c:pt idx="38820">
                  <c:v>88.12993096183995</c:v>
                </c:pt>
                <c:pt idx="38821">
                  <c:v>88.39818622747985</c:v>
                </c:pt>
                <c:pt idx="38822">
                  <c:v>87.03696311943995</c:v>
                </c:pt>
                <c:pt idx="38823">
                  <c:v>93.57843054476976</c:v>
                </c:pt>
                <c:pt idx="38824">
                  <c:v>114.47933670069</c:v>
                </c:pt>
                <c:pt idx="38825">
                  <c:v>115.51192363821</c:v>
                </c:pt>
                <c:pt idx="38826">
                  <c:v>115.67584848555</c:v>
                </c:pt>
                <c:pt idx="38827">
                  <c:v>116.29324384086</c:v>
                </c:pt>
                <c:pt idx="38828">
                  <c:v>116.68727045535</c:v>
                </c:pt>
                <c:pt idx="38829">
                  <c:v>114.18390436995</c:v>
                </c:pt>
                <c:pt idx="38830">
                  <c:v>114.43484323485</c:v>
                </c:pt>
                <c:pt idx="38831">
                  <c:v>114.96163298319</c:v>
                </c:pt>
                <c:pt idx="38832">
                  <c:v>115.07229227385</c:v>
                </c:pt>
                <c:pt idx="38833">
                  <c:v>115.77544309749</c:v>
                </c:pt>
                <c:pt idx="38834">
                  <c:v>115.67584848555</c:v>
                </c:pt>
                <c:pt idx="38835">
                  <c:v>115.98781093245</c:v>
                </c:pt>
                <c:pt idx="38836">
                  <c:v>116.33366620665</c:v>
                </c:pt>
                <c:pt idx="38837">
                  <c:v>113.94304065069</c:v>
                </c:pt>
                <c:pt idx="38838">
                  <c:v>114.37381965285</c:v>
                </c:pt>
                <c:pt idx="38839">
                  <c:v>114.49133940027</c:v>
                </c:pt>
                <c:pt idx="38840">
                  <c:v>115.09071707694</c:v>
                </c:pt>
                <c:pt idx="38841">
                  <c:v>115.11979171065</c:v>
                </c:pt>
                <c:pt idx="38842">
                  <c:v>114.95232101988</c:v>
                </c:pt>
                <c:pt idx="38843">
                  <c:v>115.5741287715</c:v>
                </c:pt>
                <c:pt idx="38844">
                  <c:v>116.07584557353</c:v>
                </c:pt>
                <c:pt idx="38845">
                  <c:v>116.16411960585</c:v>
                </c:pt>
                <c:pt idx="38846">
                  <c:v>116.3743623387</c:v>
                </c:pt>
                <c:pt idx="38847">
                  <c:v>115.70297924025</c:v>
                </c:pt>
                <c:pt idx="38848">
                  <c:v>114.3127548387</c:v>
                </c:pt>
                <c:pt idx="38849">
                  <c:v>92.12359085189979</c:v>
                </c:pt>
                <c:pt idx="38896">
                  <c:v>92.4084225441</c:v>
                </c:pt>
                <c:pt idx="38897">
                  <c:v>100.49255865435</c:v>
                </c:pt>
                <c:pt idx="38898">
                  <c:v>106.68657931815</c:v>
                </c:pt>
                <c:pt idx="38899">
                  <c:v>110.983835391</c:v>
                </c:pt>
                <c:pt idx="38900">
                  <c:v>111.90654857847</c:v>
                </c:pt>
                <c:pt idx="38901">
                  <c:v>110.23283046848</c:v>
                </c:pt>
                <c:pt idx="38902">
                  <c:v>109.2017542044</c:v>
                </c:pt>
                <c:pt idx="38903">
                  <c:v>107.3646867328</c:v>
                </c:pt>
                <c:pt idx="38904">
                  <c:v>107.6245673472</c:v>
                </c:pt>
                <c:pt idx="38905">
                  <c:v>108.67045441408</c:v>
                </c:pt>
                <c:pt idx="38906">
                  <c:v>108.5129994396</c:v>
                </c:pt>
                <c:pt idx="38907">
                  <c:v>106.82602946582</c:v>
                </c:pt>
                <c:pt idx="38908">
                  <c:v>108.14155567728</c:v>
                </c:pt>
                <c:pt idx="38909">
                  <c:v>107.38252948444</c:v>
                </c:pt>
                <c:pt idx="38910">
                  <c:v>106.003290588</c:v>
                </c:pt>
                <c:pt idx="38911">
                  <c:v>107.4820958632</c:v>
                </c:pt>
                <c:pt idx="38912">
                  <c:v>108.03802529936</c:v>
                </c:pt>
                <c:pt idx="38913">
                  <c:v>109.5636003684</c:v>
                </c:pt>
                <c:pt idx="38914">
                  <c:v>113.2455694257</c:v>
                </c:pt>
                <c:pt idx="38915">
                  <c:v>115.6894138629</c:v>
                </c:pt>
                <c:pt idx="38916">
                  <c:v>116.20488836037</c:v>
                </c:pt>
                <c:pt idx="38917">
                  <c:v>116.73512540646</c:v>
                </c:pt>
                <c:pt idx="38918">
                  <c:v>114.09575003325</c:v>
                </c:pt>
                <c:pt idx="38919">
                  <c:v>114.37381965285</c:v>
                </c:pt>
                <c:pt idx="38920">
                  <c:v>114.8257745562</c:v>
                </c:pt>
                <c:pt idx="38921">
                  <c:v>115.30584390633</c:v>
                </c:pt>
                <c:pt idx="38922">
                  <c:v>115.1129884059</c:v>
                </c:pt>
                <c:pt idx="38923">
                  <c:v>115.37749264815</c:v>
                </c:pt>
                <c:pt idx="38924">
                  <c:v>115.18883372079</c:v>
                </c:pt>
                <c:pt idx="38925">
                  <c:v>116.27909940306</c:v>
                </c:pt>
                <c:pt idx="38926">
                  <c:v>116.76870958023</c:v>
                </c:pt>
                <c:pt idx="38927">
                  <c:v>117.5457124233</c:v>
                </c:pt>
                <c:pt idx="38928">
                  <c:v>114.70688561475</c:v>
                </c:pt>
                <c:pt idx="38929">
                  <c:v>114.79859460942</c:v>
                </c:pt>
                <c:pt idx="38930">
                  <c:v>115.44595926822</c:v>
                </c:pt>
                <c:pt idx="38931">
                  <c:v>116.0744428194</c:v>
                </c:pt>
                <c:pt idx="38932">
                  <c:v>116.36872170375</c:v>
                </c:pt>
                <c:pt idx="38933">
                  <c:v>116.69033569725</c:v>
                </c:pt>
                <c:pt idx="38934">
                  <c:v>116.76070450362</c:v>
                </c:pt>
                <c:pt idx="38935">
                  <c:v>116.99979956445</c:v>
                </c:pt>
                <c:pt idx="38936">
                  <c:v>116.85761514966</c:v>
                </c:pt>
                <c:pt idx="38937">
                  <c:v>114.2449691841</c:v>
                </c:pt>
                <c:pt idx="38938">
                  <c:v>114.32889118194</c:v>
                </c:pt>
                <c:pt idx="38939">
                  <c:v>114.80782926375</c:v>
                </c:pt>
                <c:pt idx="38940">
                  <c:v>114.47334608139</c:v>
                </c:pt>
                <c:pt idx="38941">
                  <c:v>114.97935339042</c:v>
                </c:pt>
                <c:pt idx="38942">
                  <c:v>115.70297924025</c:v>
                </c:pt>
                <c:pt idx="38943">
                  <c:v>116.36757341352</c:v>
                </c:pt>
                <c:pt idx="38944">
                  <c:v>116.82326624211</c:v>
                </c:pt>
                <c:pt idx="38945">
                  <c:v>116.66009050857</c:v>
                </c:pt>
                <c:pt idx="38946">
                  <c:v>114.62519819817</c:v>
                </c:pt>
                <c:pt idx="38947">
                  <c:v>115.09138242243</c:v>
                </c:pt>
                <c:pt idx="38948">
                  <c:v>115.50384610065</c:v>
                </c:pt>
                <c:pt idx="38949">
                  <c:v>115.81807108419</c:v>
                </c:pt>
                <c:pt idx="38950">
                  <c:v>116.361856722</c:v>
                </c:pt>
                <c:pt idx="38951">
                  <c:v>116.40552976674</c:v>
                </c:pt>
                <c:pt idx="38952">
                  <c:v>116.62410841971</c:v>
                </c:pt>
                <c:pt idx="38953">
                  <c:v>117.15565664205</c:v>
                </c:pt>
                <c:pt idx="38954">
                  <c:v>117.24570574044</c:v>
                </c:pt>
                <c:pt idx="38955">
                  <c:v>114.991558872</c:v>
                </c:pt>
                <c:pt idx="38956">
                  <c:v>114.89066161122</c:v>
                </c:pt>
                <c:pt idx="38957">
                  <c:v>114.12937206783</c:v>
                </c:pt>
                <c:pt idx="38958">
                  <c:v>113.71313190672</c:v>
                </c:pt>
                <c:pt idx="38959">
                  <c:v>114.33870176166</c:v>
                </c:pt>
                <c:pt idx="38960">
                  <c:v>114.22292678172</c:v>
                </c:pt>
                <c:pt idx="38961">
                  <c:v>114.61864995549</c:v>
                </c:pt>
                <c:pt idx="38962">
                  <c:v>115.13118978855</c:v>
                </c:pt>
                <c:pt idx="38963">
                  <c:v>112.3133721774</c:v>
                </c:pt>
                <c:pt idx="38964">
                  <c:v>111.79906308783</c:v>
                </c:pt>
                <c:pt idx="38965">
                  <c:v>112.5131229471</c:v>
                </c:pt>
                <c:pt idx="38966">
                  <c:v>112.41598737168</c:v>
                </c:pt>
                <c:pt idx="38967">
                  <c:v>112.02840220275</c:v>
                </c:pt>
                <c:pt idx="38968">
                  <c:v>114.4390084812</c:v>
                </c:pt>
                <c:pt idx="38969">
                  <c:v>114.97156857537</c:v>
                </c:pt>
                <c:pt idx="38970">
                  <c:v>113.85814115175</c:v>
                </c:pt>
                <c:pt idx="38971">
                  <c:v>113.88715361574</c:v>
                </c:pt>
                <c:pt idx="38972">
                  <c:v>116.50321280745</c:v>
                </c:pt>
                <c:pt idx="38973">
                  <c:v>112.69453905081</c:v>
                </c:pt>
                <c:pt idx="38974">
                  <c:v>111.83883342741</c:v>
                </c:pt>
                <c:pt idx="38975">
                  <c:v>114.93829191339</c:v>
                </c:pt>
                <c:pt idx="38976">
                  <c:v>114.92086306302</c:v>
                </c:pt>
                <c:pt idx="38977">
                  <c:v>114.29123013072</c:v>
                </c:pt>
                <c:pt idx="38978">
                  <c:v>113.63857681851</c:v>
                </c:pt>
                <c:pt idx="38979">
                  <c:v>114.91855109802</c:v>
                </c:pt>
                <c:pt idx="38980">
                  <c:v>116.00684939613</c:v>
                </c:pt>
                <c:pt idx="38981">
                  <c:v>116.06902993338</c:v>
                </c:pt>
                <c:pt idx="38982">
                  <c:v>115.68207177657</c:v>
                </c:pt>
                <c:pt idx="38983">
                  <c:v>116.11598621313</c:v>
                </c:pt>
                <c:pt idx="38984">
                  <c:v>113.55608204523</c:v>
                </c:pt>
                <c:pt idx="38985">
                  <c:v>112.5664006149</c:v>
                </c:pt>
                <c:pt idx="38986">
                  <c:v>112.29008929443</c:v>
                </c:pt>
                <c:pt idx="38987">
                  <c:v>111.78253827016</c:v>
                </c:pt>
                <c:pt idx="38988">
                  <c:v>111.4931808918</c:v>
                </c:pt>
                <c:pt idx="38989">
                  <c:v>111.39782213524</c:v>
                </c:pt>
                <c:pt idx="38990">
                  <c:v>111.1209139676</c:v>
                </c:pt>
                <c:pt idx="38991">
                  <c:v>106.9906868096</c:v>
                </c:pt>
                <c:pt idx="38992">
                  <c:v>105.61123650574</c:v>
                </c:pt>
                <c:pt idx="38993">
                  <c:v>102.96499596075</c:v>
                </c:pt>
                <c:pt idx="38994">
                  <c:v>101.76183612666</c:v>
                </c:pt>
                <c:pt idx="38995">
                  <c:v>100.46280592992</c:v>
                </c:pt>
                <c:pt idx="38996">
                  <c:v>98.60449451855978</c:v>
                </c:pt>
                <c:pt idx="38997">
                  <c:v>97.11171054216987</c:v>
                </c:pt>
                <c:pt idx="38998">
                  <c:v>96.21681044872002</c:v>
                </c:pt>
                <c:pt idx="38999">
                  <c:v>95.39067214767979</c:v>
                </c:pt>
                <c:pt idx="39000">
                  <c:v>94.5045446183</c:v>
                </c:pt>
                <c:pt idx="39001">
                  <c:v>91.43636586177998</c:v>
                </c:pt>
                <c:pt idx="39002">
                  <c:v>90.14869460128</c:v>
                </c:pt>
                <c:pt idx="39003">
                  <c:v>90.07371699775975</c:v>
                </c:pt>
                <c:pt idx="39004">
                  <c:v>90.23326163759998</c:v>
                </c:pt>
                <c:pt idx="39005">
                  <c:v>90.22627435999998</c:v>
                </c:pt>
                <c:pt idx="39006">
                  <c:v>90.396064003</c:v>
                </c:pt>
                <c:pt idx="39007">
                  <c:v>90.496879628</c:v>
                </c:pt>
                <c:pt idx="39008">
                  <c:v>90.794035699</c:v>
                </c:pt>
                <c:pt idx="39009">
                  <c:v>91.02750855599986</c:v>
                </c:pt>
                <c:pt idx="39010">
                  <c:v>91.28217688999995</c:v>
                </c:pt>
                <c:pt idx="39011">
                  <c:v>89.8237615729597</c:v>
                </c:pt>
                <c:pt idx="39012">
                  <c:v>89.83894879399976</c:v>
                </c:pt>
                <c:pt idx="39013">
                  <c:v>90.24390010263987</c:v>
                </c:pt>
                <c:pt idx="39014">
                  <c:v>90.48324939816</c:v>
                </c:pt>
                <c:pt idx="39015">
                  <c:v>90.57646751499976</c:v>
                </c:pt>
                <c:pt idx="39016">
                  <c:v>91.0416556376</c:v>
                </c:pt>
                <c:pt idx="39017">
                  <c:v>91.25969566728</c:v>
                </c:pt>
                <c:pt idx="39018">
                  <c:v>91.46179416728</c:v>
                </c:pt>
                <c:pt idx="39019">
                  <c:v>89.77056924775998</c:v>
                </c:pt>
                <c:pt idx="39020">
                  <c:v>90.21267296775986</c:v>
                </c:pt>
                <c:pt idx="39021">
                  <c:v>90.24923550304</c:v>
                </c:pt>
                <c:pt idx="39022">
                  <c:v>90.39814167783987</c:v>
                </c:pt>
                <c:pt idx="39023">
                  <c:v>90.37156168312</c:v>
                </c:pt>
                <c:pt idx="39024">
                  <c:v>90.57896324775986</c:v>
                </c:pt>
                <c:pt idx="39025">
                  <c:v>90.97496839816</c:v>
                </c:pt>
                <c:pt idx="39026">
                  <c:v>91.046991038</c:v>
                </c:pt>
                <c:pt idx="39027">
                  <c:v>91.2916110624</c:v>
                </c:pt>
                <c:pt idx="39028">
                  <c:v>89.55252921808001</c:v>
                </c:pt>
                <c:pt idx="39029">
                  <c:v>89.74929231767995</c:v>
                </c:pt>
                <c:pt idx="39030">
                  <c:v>90.12205315383973</c:v>
                </c:pt>
                <c:pt idx="39031">
                  <c:v>90.37793420923998</c:v>
                </c:pt>
                <c:pt idx="39032">
                  <c:v>90.66045671207976</c:v>
                </c:pt>
                <c:pt idx="39033">
                  <c:v>91.13137829263968</c:v>
                </c:pt>
                <c:pt idx="39034">
                  <c:v>65.81977017379968</c:v>
                </c:pt>
                <c:pt idx="39241">
                  <c:v>90.59671585804</c:v>
                </c:pt>
                <c:pt idx="39242">
                  <c:v>90.77879160171987</c:v>
                </c:pt>
                <c:pt idx="39243">
                  <c:v>75.67965740479985</c:v>
                </c:pt>
                <c:pt idx="39333">
                  <c:v>77.85954963391998</c:v>
                </c:pt>
                <c:pt idx="39334">
                  <c:v>89.96661857824</c:v>
                </c:pt>
                <c:pt idx="39335">
                  <c:v>90.36107884855974</c:v>
                </c:pt>
                <c:pt idx="39336">
                  <c:v>90.38337223535976</c:v>
                </c:pt>
                <c:pt idx="39337">
                  <c:v>90.58640523535998</c:v>
                </c:pt>
                <c:pt idx="39338">
                  <c:v>90.97157959855986</c:v>
                </c:pt>
                <c:pt idx="39339">
                  <c:v>90.38220014815984</c:v>
                </c:pt>
                <c:pt idx="39340">
                  <c:v>90.83103327883998</c:v>
                </c:pt>
                <c:pt idx="39341">
                  <c:v>90.85019560263986</c:v>
                </c:pt>
                <c:pt idx="39342">
                  <c:v>91.50002125007998</c:v>
                </c:pt>
                <c:pt idx="39343">
                  <c:v>91.55067646492</c:v>
                </c:pt>
                <c:pt idx="39344">
                  <c:v>89.77555228451995</c:v>
                </c:pt>
                <c:pt idx="39345">
                  <c:v>89.76526618312</c:v>
                </c:pt>
                <c:pt idx="39346">
                  <c:v>90.20200990667998</c:v>
                </c:pt>
                <c:pt idx="39347">
                  <c:v>90.60242047839998</c:v>
                </c:pt>
                <c:pt idx="39348">
                  <c:v>90.59647834559979</c:v>
                </c:pt>
                <c:pt idx="39349">
                  <c:v>91.05656469279998</c:v>
                </c:pt>
                <c:pt idx="39350">
                  <c:v>90.83425407295998</c:v>
                </c:pt>
                <c:pt idx="39351">
                  <c:v>91.14019722912</c:v>
                </c:pt>
                <c:pt idx="39352">
                  <c:v>91.25749090099998</c:v>
                </c:pt>
                <c:pt idx="39353">
                  <c:v>91.39607828451987</c:v>
                </c:pt>
                <c:pt idx="39354">
                  <c:v>91.30224952743986</c:v>
                </c:pt>
                <c:pt idx="39355">
                  <c:v>89.70094326748</c:v>
                </c:pt>
                <c:pt idx="39356">
                  <c:v>89.60038614287974</c:v>
                </c:pt>
                <c:pt idx="39357">
                  <c:v>89.68549386319982</c:v>
                </c:pt>
                <c:pt idx="39358">
                  <c:v>89.95679191235978</c:v>
                </c:pt>
                <c:pt idx="39359">
                  <c:v>90.13271621491984</c:v>
                </c:pt>
                <c:pt idx="39360">
                  <c:v>89.87608120499979</c:v>
                </c:pt>
                <c:pt idx="39361">
                  <c:v>90.18010164815998</c:v>
                </c:pt>
                <c:pt idx="39362">
                  <c:v>90.30773089287977</c:v>
                </c:pt>
                <c:pt idx="39363">
                  <c:v>90.38750321279987</c:v>
                </c:pt>
                <c:pt idx="39364">
                  <c:v>90.35364078799998</c:v>
                </c:pt>
                <c:pt idx="39365">
                  <c:v>90.92165309275998</c:v>
                </c:pt>
                <c:pt idx="39366">
                  <c:v>90.666669271</c:v>
                </c:pt>
                <c:pt idx="39367">
                  <c:v>91.046991038</c:v>
                </c:pt>
                <c:pt idx="39368">
                  <c:v>91.0434132290001</c:v>
                </c:pt>
                <c:pt idx="39369">
                  <c:v>91.17607046099984</c:v>
                </c:pt>
                <c:pt idx="39370">
                  <c:v>89.318965996</c:v>
                </c:pt>
                <c:pt idx="39371">
                  <c:v>89.88749822059982</c:v>
                </c:pt>
                <c:pt idx="39372">
                  <c:v>89.81312310792</c:v>
                </c:pt>
                <c:pt idx="39373">
                  <c:v>89.76997477599998</c:v>
                </c:pt>
                <c:pt idx="39374">
                  <c:v>90.11627085791987</c:v>
                </c:pt>
                <c:pt idx="39375">
                  <c:v>90.24923550304</c:v>
                </c:pt>
                <c:pt idx="39376">
                  <c:v>87.32414265343976</c:v>
                </c:pt>
                <c:pt idx="39377">
                  <c:v>82.08558785463973</c:v>
                </c:pt>
                <c:pt idx="39378">
                  <c:v>74.90845783427987</c:v>
                </c:pt>
                <c:pt idx="39379">
                  <c:v>66.35401426432</c:v>
                </c:pt>
                <c:pt idx="39394">
                  <c:v>67.83250221879977</c:v>
                </c:pt>
                <c:pt idx="39395">
                  <c:v>88.23651266299998</c:v>
                </c:pt>
                <c:pt idx="39396">
                  <c:v>90.13221238759976</c:v>
                </c:pt>
                <c:pt idx="39397">
                  <c:v>90.16262340699998</c:v>
                </c:pt>
                <c:pt idx="39398">
                  <c:v>90.60024017783977</c:v>
                </c:pt>
                <c:pt idx="39399">
                  <c:v>90.743843288</c:v>
                </c:pt>
                <c:pt idx="39400">
                  <c:v>90.75158022299998</c:v>
                </c:pt>
                <c:pt idx="39401">
                  <c:v>91.17462028271998</c:v>
                </c:pt>
                <c:pt idx="39402">
                  <c:v>91.39266031239985</c:v>
                </c:pt>
                <c:pt idx="39403">
                  <c:v>89.37200307999987</c:v>
                </c:pt>
                <c:pt idx="39404">
                  <c:v>89.520564985</c:v>
                </c:pt>
                <c:pt idx="39405">
                  <c:v>89.8875923632</c:v>
                </c:pt>
                <c:pt idx="39406">
                  <c:v>90.10563239287973</c:v>
                </c:pt>
                <c:pt idx="39407">
                  <c:v>90.00341537199998</c:v>
                </c:pt>
                <c:pt idx="39408">
                  <c:v>90.37156168312</c:v>
                </c:pt>
                <c:pt idx="39409">
                  <c:v>90.50982939287998</c:v>
                </c:pt>
                <c:pt idx="39410">
                  <c:v>90.454456413</c:v>
                </c:pt>
                <c:pt idx="39411">
                  <c:v>90.35070240127995</c:v>
                </c:pt>
                <c:pt idx="39412">
                  <c:v>90.89805252743973</c:v>
                </c:pt>
                <c:pt idx="39413">
                  <c:v>90.794035699</c:v>
                </c:pt>
                <c:pt idx="39414">
                  <c:v>90.98505307999998</c:v>
                </c:pt>
                <c:pt idx="39415">
                  <c:v>91.20258900299986</c:v>
                </c:pt>
                <c:pt idx="39416">
                  <c:v>89.37200307999987</c:v>
                </c:pt>
                <c:pt idx="39417">
                  <c:v>89.520564985</c:v>
                </c:pt>
                <c:pt idx="39418">
                  <c:v>89.68506382399985</c:v>
                </c:pt>
                <c:pt idx="39419">
                  <c:v>89.86546733599984</c:v>
                </c:pt>
                <c:pt idx="39420">
                  <c:v>90.02996617499986</c:v>
                </c:pt>
                <c:pt idx="39421">
                  <c:v>90.01191003904</c:v>
                </c:pt>
                <c:pt idx="39422">
                  <c:v>89.81340119899986</c:v>
                </c:pt>
                <c:pt idx="39423">
                  <c:v>90.66407096807998</c:v>
                </c:pt>
                <c:pt idx="39424">
                  <c:v>90.70383394299998</c:v>
                </c:pt>
                <c:pt idx="39425">
                  <c:v>90.95321147299998</c:v>
                </c:pt>
                <c:pt idx="39426">
                  <c:v>88.80465116627998</c:v>
                </c:pt>
                <c:pt idx="39427">
                  <c:v>89.68015846279982</c:v>
                </c:pt>
                <c:pt idx="39428">
                  <c:v>89.10898335807985</c:v>
                </c:pt>
                <c:pt idx="39429">
                  <c:v>89.97689682999986</c:v>
                </c:pt>
                <c:pt idx="39430">
                  <c:v>89.94837440128</c:v>
                </c:pt>
                <c:pt idx="39431">
                  <c:v>90.422614806</c:v>
                </c:pt>
                <c:pt idx="39432">
                  <c:v>90.69322007399998</c:v>
                </c:pt>
                <c:pt idx="39433">
                  <c:v>90.72657331199987</c:v>
                </c:pt>
                <c:pt idx="39434">
                  <c:v>90.91183730943995</c:v>
                </c:pt>
                <c:pt idx="39435">
                  <c:v>89.16489694719998</c:v>
                </c:pt>
                <c:pt idx="39436">
                  <c:v>89.32370385535982</c:v>
                </c:pt>
                <c:pt idx="39437">
                  <c:v>89.52486785536</c:v>
                </c:pt>
                <c:pt idx="39438">
                  <c:v>89.51235607399984</c:v>
                </c:pt>
                <c:pt idx="39439">
                  <c:v>89.69718975287998</c:v>
                </c:pt>
                <c:pt idx="39440">
                  <c:v>90.08600276351987</c:v>
                </c:pt>
                <c:pt idx="39441">
                  <c:v>90.33483458496</c:v>
                </c:pt>
                <c:pt idx="39442">
                  <c:v>90.34680499328</c:v>
                </c:pt>
                <c:pt idx="39443">
                  <c:v>90.77948749055976</c:v>
                </c:pt>
                <c:pt idx="39444">
                  <c:v>89.03254712831998</c:v>
                </c:pt>
                <c:pt idx="39445">
                  <c:v>89.00534791627975</c:v>
                </c:pt>
                <c:pt idx="39446">
                  <c:v>89.3660609472</c:v>
                </c:pt>
                <c:pt idx="39447">
                  <c:v>89.36448270859982</c:v>
                </c:pt>
                <c:pt idx="39448">
                  <c:v>89.64966476247998</c:v>
                </c:pt>
                <c:pt idx="39449">
                  <c:v>89.89788650287987</c:v>
                </c:pt>
                <c:pt idx="39450">
                  <c:v>90.32424531199995</c:v>
                </c:pt>
                <c:pt idx="39451">
                  <c:v>90.39962837787998</c:v>
                </c:pt>
                <c:pt idx="39452">
                  <c:v>90.50530379927998</c:v>
                </c:pt>
                <c:pt idx="39453">
                  <c:v>88.98948484515998</c:v>
                </c:pt>
                <c:pt idx="39454">
                  <c:v>89.24300497976</c:v>
                </c:pt>
                <c:pt idx="39455">
                  <c:v>89.47539576051986</c:v>
                </c:pt>
                <c:pt idx="39456">
                  <c:v>89.71305282399987</c:v>
                </c:pt>
                <c:pt idx="39457">
                  <c:v>89.9612745644</c:v>
                </c:pt>
                <c:pt idx="39458">
                  <c:v>90.15667292020001</c:v>
                </c:pt>
                <c:pt idx="39459">
                  <c:v>90.47358111631976</c:v>
                </c:pt>
                <c:pt idx="39460">
                  <c:v>90.71650446252</c:v>
                </c:pt>
                <c:pt idx="39461">
                  <c:v>89.00004952207998</c:v>
                </c:pt>
                <c:pt idx="39462">
                  <c:v>88.99832852719987</c:v>
                </c:pt>
                <c:pt idx="39463">
                  <c:v>89.19855802720001</c:v>
                </c:pt>
                <c:pt idx="39464">
                  <c:v>70.06103889455973</c:v>
                </c:pt>
                <c:pt idx="39505">
                  <c:v>64.48104318855998</c:v>
                </c:pt>
                <c:pt idx="39506">
                  <c:v>67.10849759279968</c:v>
                </c:pt>
                <c:pt idx="39507">
                  <c:v>72.40055240928</c:v>
                </c:pt>
                <c:pt idx="39508">
                  <c:v>77.69003785439978</c:v>
                </c:pt>
                <c:pt idx="39509">
                  <c:v>77.74249229839998</c:v>
                </c:pt>
                <c:pt idx="39510">
                  <c:v>78.45043904823998</c:v>
                </c:pt>
                <c:pt idx="39511">
                  <c:v>79.94338219984</c:v>
                </c:pt>
                <c:pt idx="39512">
                  <c:v>85.67336257883974</c:v>
                </c:pt>
                <c:pt idx="39513">
                  <c:v>89.75266753363979</c:v>
                </c:pt>
                <c:pt idx="39514">
                  <c:v>90.11537185571974</c:v>
                </c:pt>
                <c:pt idx="39515">
                  <c:v>90.33616507539998</c:v>
                </c:pt>
                <c:pt idx="39516">
                  <c:v>88.37320647039998</c:v>
                </c:pt>
                <c:pt idx="39517">
                  <c:v>88.76964549188</c:v>
                </c:pt>
                <c:pt idx="39518">
                  <c:v>89.02722692752</c:v>
                </c:pt>
                <c:pt idx="39519">
                  <c:v>89.04449580479998</c:v>
                </c:pt>
                <c:pt idx="39520">
                  <c:v>89.10257244767978</c:v>
                </c:pt>
                <c:pt idx="39521">
                  <c:v>89.81048671927998</c:v>
                </c:pt>
                <c:pt idx="39522">
                  <c:v>89.63625794112</c:v>
                </c:pt>
                <c:pt idx="39523">
                  <c:v>88.41742469268</c:v>
                </c:pt>
                <c:pt idx="39524">
                  <c:v>88.27064532923998</c:v>
                </c:pt>
                <c:pt idx="39525">
                  <c:v>88.93258756395987</c:v>
                </c:pt>
                <c:pt idx="39526">
                  <c:v>88.75724841147998</c:v>
                </c:pt>
                <c:pt idx="39527">
                  <c:v>89.22807041519982</c:v>
                </c:pt>
                <c:pt idx="39528">
                  <c:v>89.25431778647986</c:v>
                </c:pt>
                <c:pt idx="39529">
                  <c:v>89.12806982663973</c:v>
                </c:pt>
                <c:pt idx="39530">
                  <c:v>89.78922136079998</c:v>
                </c:pt>
                <c:pt idx="39531">
                  <c:v>89.75138716147985</c:v>
                </c:pt>
                <c:pt idx="39532">
                  <c:v>88.24731580479998</c:v>
                </c:pt>
                <c:pt idx="39533">
                  <c:v>88.26017903647985</c:v>
                </c:pt>
                <c:pt idx="39534">
                  <c:v>88.73506241599998</c:v>
                </c:pt>
                <c:pt idx="39535">
                  <c:v>88.93961880399998</c:v>
                </c:pt>
                <c:pt idx="39536">
                  <c:v>88.89327840491998</c:v>
                </c:pt>
                <c:pt idx="39537">
                  <c:v>89.07642262199998</c:v>
                </c:pt>
                <c:pt idx="39538">
                  <c:v>89.47978797199985</c:v>
                </c:pt>
                <c:pt idx="39539">
                  <c:v>89.93139881395975</c:v>
                </c:pt>
                <c:pt idx="39540">
                  <c:v>89.70952199043998</c:v>
                </c:pt>
                <c:pt idx="39541">
                  <c:v>88.17391147039986</c:v>
                </c:pt>
                <c:pt idx="39542">
                  <c:v>88.21309662528</c:v>
                </c:pt>
                <c:pt idx="39543">
                  <c:v>88.67737847119976</c:v>
                </c:pt>
                <c:pt idx="39544">
                  <c:v>88.66305177663978</c:v>
                </c:pt>
                <c:pt idx="39545">
                  <c:v>89.17035458319984</c:v>
                </c:pt>
                <c:pt idx="39546">
                  <c:v>89.19676908251998</c:v>
                </c:pt>
                <c:pt idx="39547">
                  <c:v>89.48454441476002</c:v>
                </c:pt>
                <c:pt idx="39548">
                  <c:v>89.78800327992</c:v>
                </c:pt>
                <c:pt idx="39549">
                  <c:v>87.89093506023998</c:v>
                </c:pt>
                <c:pt idx="39550">
                  <c:v>88.3334430858</c:v>
                </c:pt>
                <c:pt idx="39551">
                  <c:v>88.82421902719998</c:v>
                </c:pt>
                <c:pt idx="39552">
                  <c:v>88.8252634082</c:v>
                </c:pt>
                <c:pt idx="39553">
                  <c:v>89.23852941679998</c:v>
                </c:pt>
                <c:pt idx="39554">
                  <c:v>89.10198145367985</c:v>
                </c:pt>
                <c:pt idx="39555">
                  <c:v>89.34731372008</c:v>
                </c:pt>
                <c:pt idx="39556">
                  <c:v>90.00949813839976</c:v>
                </c:pt>
                <c:pt idx="39557">
                  <c:v>87.92226015039998</c:v>
                </c:pt>
                <c:pt idx="39558">
                  <c:v>88.20935920368001</c:v>
                </c:pt>
                <c:pt idx="39559">
                  <c:v>88.42860309712</c:v>
                </c:pt>
                <c:pt idx="39560">
                  <c:v>88.89327840491998</c:v>
                </c:pt>
                <c:pt idx="39561">
                  <c:v>88.92450434712</c:v>
                </c:pt>
                <c:pt idx="39562">
                  <c:v>89.18551502743979</c:v>
                </c:pt>
                <c:pt idx="39563">
                  <c:v>89.6205744082</c:v>
                </c:pt>
                <c:pt idx="39564">
                  <c:v>89.79322052008</c:v>
                </c:pt>
                <c:pt idx="39565">
                  <c:v>88.03520146079998</c:v>
                </c:pt>
                <c:pt idx="39566">
                  <c:v>87.86096176419998</c:v>
                </c:pt>
                <c:pt idx="39567">
                  <c:v>88.24068429384</c:v>
                </c:pt>
                <c:pt idx="39568">
                  <c:v>88.64215100355977</c:v>
                </c:pt>
                <c:pt idx="39569">
                  <c:v>88.66349366679998</c:v>
                </c:pt>
                <c:pt idx="39570">
                  <c:v>88.59525654192</c:v>
                </c:pt>
                <c:pt idx="39571">
                  <c:v>88.79834251079973</c:v>
                </c:pt>
                <c:pt idx="39572">
                  <c:v>89.24813347008</c:v>
                </c:pt>
                <c:pt idx="39573">
                  <c:v>89.66765681939998</c:v>
                </c:pt>
                <c:pt idx="39574">
                  <c:v>89.47535906623995</c:v>
                </c:pt>
                <c:pt idx="39575">
                  <c:v>87.767239521</c:v>
                </c:pt>
                <c:pt idx="39576">
                  <c:v>87.94429856964</c:v>
                </c:pt>
                <c:pt idx="39577">
                  <c:v>88.36074793727984</c:v>
                </c:pt>
                <c:pt idx="39578">
                  <c:v>88.63740529383998</c:v>
                </c:pt>
                <c:pt idx="39579">
                  <c:v>88.92450434712</c:v>
                </c:pt>
                <c:pt idx="39580">
                  <c:v>89.20116170368</c:v>
                </c:pt>
                <c:pt idx="39581">
                  <c:v>89.26704871555982</c:v>
                </c:pt>
                <c:pt idx="39582">
                  <c:v>87.64226597575998</c:v>
                </c:pt>
                <c:pt idx="39583">
                  <c:v>87.87660324667998</c:v>
                </c:pt>
                <c:pt idx="39584">
                  <c:v>88.32942284711986</c:v>
                </c:pt>
                <c:pt idx="39585">
                  <c:v>88.38175347235995</c:v>
                </c:pt>
                <c:pt idx="39586">
                  <c:v>88.85664918728</c:v>
                </c:pt>
                <c:pt idx="39587">
                  <c:v>88.9493746392</c:v>
                </c:pt>
                <c:pt idx="39588">
                  <c:v>89.15768498988</c:v>
                </c:pt>
                <c:pt idx="39589">
                  <c:v>89.42849794463986</c:v>
                </c:pt>
                <c:pt idx="39590">
                  <c:v>87.74640531963998</c:v>
                </c:pt>
                <c:pt idx="39591">
                  <c:v>88.06927211487979</c:v>
                </c:pt>
                <c:pt idx="39592">
                  <c:v>88.36611198988</c:v>
                </c:pt>
                <c:pt idx="39593">
                  <c:v>89.04977297007986</c:v>
                </c:pt>
                <c:pt idx="39594">
                  <c:v>89.12124096895998</c:v>
                </c:pt>
                <c:pt idx="39595">
                  <c:v>89.39202226079998</c:v>
                </c:pt>
                <c:pt idx="39596">
                  <c:v>89.67325231623971</c:v>
                </c:pt>
                <c:pt idx="39597">
                  <c:v>88.00157679192</c:v>
                </c:pt>
                <c:pt idx="39598">
                  <c:v>88.24113844463998</c:v>
                </c:pt>
                <c:pt idx="39599">
                  <c:v>88.47547571555968</c:v>
                </c:pt>
                <c:pt idx="39600">
                  <c:v>88.65775914599998</c:v>
                </c:pt>
                <c:pt idx="39601">
                  <c:v>88.86084511487977</c:v>
                </c:pt>
                <c:pt idx="39602">
                  <c:v>89.01187724327998</c:v>
                </c:pt>
                <c:pt idx="39603">
                  <c:v>89.22018759395976</c:v>
                </c:pt>
                <c:pt idx="39604">
                  <c:v>89.21734639871998</c:v>
                </c:pt>
                <c:pt idx="39605">
                  <c:v>89.62639119463968</c:v>
                </c:pt>
                <c:pt idx="39606">
                  <c:v>88.46505861487998</c:v>
                </c:pt>
                <c:pt idx="39607">
                  <c:v>88.11094051759973</c:v>
                </c:pt>
                <c:pt idx="39608">
                  <c:v>88.09514542655984</c:v>
                </c:pt>
                <c:pt idx="39609">
                  <c:v>88.47547571555968</c:v>
                </c:pt>
                <c:pt idx="39610">
                  <c:v>88.62128346215998</c:v>
                </c:pt>
                <c:pt idx="39611">
                  <c:v>88.63170056283984</c:v>
                </c:pt>
                <c:pt idx="39612">
                  <c:v>88.74106428852</c:v>
                </c:pt>
                <c:pt idx="39613">
                  <c:v>88.9962357608</c:v>
                </c:pt>
                <c:pt idx="39614">
                  <c:v>89.29830001759973</c:v>
                </c:pt>
                <c:pt idx="39615">
                  <c:v>87.62143177439982</c:v>
                </c:pt>
                <c:pt idx="39616">
                  <c:v>87.82451774328</c:v>
                </c:pt>
                <c:pt idx="39617">
                  <c:v>88.05366229532</c:v>
                </c:pt>
                <c:pt idx="39618">
                  <c:v>88.51734165039998</c:v>
                </c:pt>
                <c:pt idx="39619">
                  <c:v>88.56400523987998</c:v>
                </c:pt>
                <c:pt idx="39620">
                  <c:v>88.56792541728</c:v>
                </c:pt>
                <c:pt idx="39621">
                  <c:v>89.07434818443973</c:v>
                </c:pt>
                <c:pt idx="39622">
                  <c:v>89.33474403851986</c:v>
                </c:pt>
                <c:pt idx="39623">
                  <c:v>87.47687037087979</c:v>
                </c:pt>
                <c:pt idx="39624">
                  <c:v>87.59118792192</c:v>
                </c:pt>
                <c:pt idx="39625">
                  <c:v>88.01199389259995</c:v>
                </c:pt>
                <c:pt idx="39626">
                  <c:v>88.38683631023973</c:v>
                </c:pt>
                <c:pt idx="39627">
                  <c:v>88.12111089407998</c:v>
                </c:pt>
                <c:pt idx="39628">
                  <c:v>88.5223368371596</c:v>
                </c:pt>
                <c:pt idx="39629">
                  <c:v>88.65775914599998</c:v>
                </c:pt>
                <c:pt idx="39630">
                  <c:v>88.86084511487977</c:v>
                </c:pt>
                <c:pt idx="39631">
                  <c:v>89.21680837991998</c:v>
                </c:pt>
                <c:pt idx="39632">
                  <c:v>89.18893629191986</c:v>
                </c:pt>
                <c:pt idx="39633">
                  <c:v>89.55611591679984</c:v>
                </c:pt>
                <c:pt idx="39634">
                  <c:v>88.78273269123986</c:v>
                </c:pt>
                <c:pt idx="39635">
                  <c:v>87.62236543583984</c:v>
                </c:pt>
                <c:pt idx="39636">
                  <c:v>87.99115969124</c:v>
                </c:pt>
                <c:pt idx="39637">
                  <c:v>88.01200538943998</c:v>
                </c:pt>
                <c:pt idx="39638">
                  <c:v>88.47028299667986</c:v>
                </c:pt>
                <c:pt idx="39639">
                  <c:v>88.95059272008001</c:v>
                </c:pt>
                <c:pt idx="39640">
                  <c:v>89.01187724327998</c:v>
                </c:pt>
                <c:pt idx="39641">
                  <c:v>89.52479082663973</c:v>
                </c:pt>
                <c:pt idx="39642">
                  <c:v>87.63184887507984</c:v>
                </c:pt>
                <c:pt idx="39643">
                  <c:v>87.65872340799986</c:v>
                </c:pt>
                <c:pt idx="39644">
                  <c:v>88.07968921555984</c:v>
                </c:pt>
                <c:pt idx="39645">
                  <c:v>88.73631582595998</c:v>
                </c:pt>
                <c:pt idx="39646">
                  <c:v>88.54839542032</c:v>
                </c:pt>
                <c:pt idx="39647">
                  <c:v>88.77753997235995</c:v>
                </c:pt>
                <c:pt idx="39648">
                  <c:v>88.98062594124</c:v>
                </c:pt>
                <c:pt idx="39649">
                  <c:v>82.04923279819998</c:v>
                </c:pt>
                <c:pt idx="39650">
                  <c:v>78.04973105839986</c:v>
                </c:pt>
                <c:pt idx="39651">
                  <c:v>73.53469365516</c:v>
                </c:pt>
                <c:pt idx="39652">
                  <c:v>67.56151546008</c:v>
                </c:pt>
                <c:pt idx="39653">
                  <c:v>67.05289476496</c:v>
                </c:pt>
                <c:pt idx="39654">
                  <c:v>66.05065056824</c:v>
                </c:pt>
                <c:pt idx="39655">
                  <c:v>70.09242764443998</c:v>
                </c:pt>
                <c:pt idx="39656">
                  <c:v>71.493290214</c:v>
                </c:pt>
                <c:pt idx="39657">
                  <c:v>68.00289874039987</c:v>
                </c:pt>
                <c:pt idx="39658">
                  <c:v>66.34812903984</c:v>
                </c:pt>
                <c:pt idx="39659">
                  <c:v>71.85525007647979</c:v>
                </c:pt>
                <c:pt idx="39660">
                  <c:v>82.31602114215985</c:v>
                </c:pt>
                <c:pt idx="39661">
                  <c:v>87.86484668728</c:v>
                </c:pt>
                <c:pt idx="39662">
                  <c:v>88.12585736759968</c:v>
                </c:pt>
                <c:pt idx="39663">
                  <c:v>88.35551122007998</c:v>
                </c:pt>
                <c:pt idx="39664">
                  <c:v>88.62175861759968</c:v>
                </c:pt>
                <c:pt idx="39665">
                  <c:v>89.0711735694</c:v>
                </c:pt>
                <c:pt idx="39666">
                  <c:v>89.26478407924</c:v>
                </c:pt>
                <c:pt idx="39667">
                  <c:v>89.23769177335998</c:v>
                </c:pt>
                <c:pt idx="39668">
                  <c:v>89.69380664508</c:v>
                </c:pt>
                <c:pt idx="39669">
                  <c:v>87.99333628975998</c:v>
                </c:pt>
                <c:pt idx="39670">
                  <c:v>88.29679515491998</c:v>
                </c:pt>
                <c:pt idx="39671">
                  <c:v>88.25633097007987</c:v>
                </c:pt>
                <c:pt idx="39672">
                  <c:v>88.35551122007998</c:v>
                </c:pt>
                <c:pt idx="39673">
                  <c:v>88.72063229303986</c:v>
                </c:pt>
                <c:pt idx="39674">
                  <c:v>88.89327840491998</c:v>
                </c:pt>
                <c:pt idx="39675">
                  <c:v>89.06070727663977</c:v>
                </c:pt>
                <c:pt idx="39676">
                  <c:v>89.48504935999998</c:v>
                </c:pt>
                <c:pt idx="39677">
                  <c:v>89.64761030559998</c:v>
                </c:pt>
                <c:pt idx="39678">
                  <c:v>89.78399186</c:v>
                </c:pt>
                <c:pt idx="39679">
                  <c:v>89.55091093727998</c:v>
                </c:pt>
                <c:pt idx="39680">
                  <c:v>89.70226793319998</c:v>
                </c:pt>
                <c:pt idx="39681">
                  <c:v>88.54885227219982</c:v>
                </c:pt>
                <c:pt idx="39682">
                  <c:v>88.33866032595998</c:v>
                </c:pt>
                <c:pt idx="39683">
                  <c:v>88.44332325355998</c:v>
                </c:pt>
                <c:pt idx="39684">
                  <c:v>88.64215100355977</c:v>
                </c:pt>
                <c:pt idx="39685">
                  <c:v>88.89327840491998</c:v>
                </c:pt>
                <c:pt idx="39686">
                  <c:v>89.13918856611987</c:v>
                </c:pt>
                <c:pt idx="39687">
                  <c:v>89.39559683251973</c:v>
                </c:pt>
                <c:pt idx="39688">
                  <c:v>89.88886886079977</c:v>
                </c:pt>
                <c:pt idx="39689">
                  <c:v>88.02473516803984</c:v>
                </c:pt>
                <c:pt idx="39690">
                  <c:v>88.09453227743984</c:v>
                </c:pt>
                <c:pt idx="39691">
                  <c:v>88.59503677991998</c:v>
                </c:pt>
                <c:pt idx="39692">
                  <c:v>88.83051246079998</c:v>
                </c:pt>
                <c:pt idx="39693">
                  <c:v>89.09210615491995</c:v>
                </c:pt>
                <c:pt idx="39694">
                  <c:v>89.37988148715976</c:v>
                </c:pt>
                <c:pt idx="39695">
                  <c:v>89.59439277007998</c:v>
                </c:pt>
                <c:pt idx="39696">
                  <c:v>89.88216810231982</c:v>
                </c:pt>
                <c:pt idx="39697">
                  <c:v>87.95358524055995</c:v>
                </c:pt>
                <c:pt idx="39698">
                  <c:v>88.40667532267987</c:v>
                </c:pt>
                <c:pt idx="39699">
                  <c:v>88.81898952639995</c:v>
                </c:pt>
                <c:pt idx="39700">
                  <c:v>88.64261027335998</c:v>
                </c:pt>
                <c:pt idx="39701">
                  <c:v>88.90885767087998</c:v>
                </c:pt>
                <c:pt idx="39702">
                  <c:v>89.61613763919998</c:v>
                </c:pt>
                <c:pt idx="39703">
                  <c:v>89.66765681939998</c:v>
                </c:pt>
                <c:pt idx="39704">
                  <c:v>88.14674076103998</c:v>
                </c:pt>
                <c:pt idx="39705">
                  <c:v>88.21309662528</c:v>
                </c:pt>
                <c:pt idx="39706">
                  <c:v>88.22503761759968</c:v>
                </c:pt>
                <c:pt idx="39707">
                  <c:v>88.80323724959995</c:v>
                </c:pt>
                <c:pt idx="39708">
                  <c:v>88.86712857924</c:v>
                </c:pt>
                <c:pt idx="39709">
                  <c:v>89.11303874043976</c:v>
                </c:pt>
                <c:pt idx="39710">
                  <c:v>89.12806982663973</c:v>
                </c:pt>
                <c:pt idx="39711">
                  <c:v>89.66765681939998</c:v>
                </c:pt>
                <c:pt idx="39712">
                  <c:v>88.00901982267995</c:v>
                </c:pt>
                <c:pt idx="39713">
                  <c:v>88.21831386543998</c:v>
                </c:pt>
                <c:pt idx="39714">
                  <c:v>88.47469031939998</c:v>
                </c:pt>
                <c:pt idx="39715">
                  <c:v>89.16389626847995</c:v>
                </c:pt>
                <c:pt idx="39716">
                  <c:v>89.44250867379998</c:v>
                </c:pt>
                <c:pt idx="39717">
                  <c:v>89.50076974959998</c:v>
                </c:pt>
                <c:pt idx="39718">
                  <c:v>89.73153741599998</c:v>
                </c:pt>
                <c:pt idx="39719">
                  <c:v>89.89409836159986</c:v>
                </c:pt>
                <c:pt idx="39720">
                  <c:v>88.45421290864</c:v>
                </c:pt>
                <c:pt idx="39721">
                  <c:v>88.5042947496</c:v>
                </c:pt>
                <c:pt idx="39722">
                  <c:v>88.85046219279968</c:v>
                </c:pt>
                <c:pt idx="39723">
                  <c:v>89.38468948816</c:v>
                </c:pt>
                <c:pt idx="39724">
                  <c:v>89.68433286315968</c:v>
                </c:pt>
                <c:pt idx="39725">
                  <c:v>89.92612509056</c:v>
                </c:pt>
                <c:pt idx="39726">
                  <c:v>90.2362839504</c:v>
                </c:pt>
                <c:pt idx="39727">
                  <c:v>88.55936775703979</c:v>
                </c:pt>
                <c:pt idx="39728">
                  <c:v>88.64067630399984</c:v>
                </c:pt>
                <c:pt idx="39729">
                  <c:v>89.13234981395968</c:v>
                </c:pt>
                <c:pt idx="39730">
                  <c:v>89.41623594267998</c:v>
                </c:pt>
                <c:pt idx="39731">
                  <c:v>89.56342076847998</c:v>
                </c:pt>
                <c:pt idx="39732">
                  <c:v>89.77369850331998</c:v>
                </c:pt>
                <c:pt idx="39733">
                  <c:v>90.204991586</c:v>
                </c:pt>
                <c:pt idx="39734">
                  <c:v>90.25207315863975</c:v>
                </c:pt>
                <c:pt idx="39735">
                  <c:v>88.80863910807986</c:v>
                </c:pt>
                <c:pt idx="39736">
                  <c:v>89.08790319632</c:v>
                </c:pt>
                <c:pt idx="39737">
                  <c:v>89.34611915952</c:v>
                </c:pt>
                <c:pt idx="39738">
                  <c:v>89.37417400331998</c:v>
                </c:pt>
                <c:pt idx="39739">
                  <c:v>89.84140685071998</c:v>
                </c:pt>
                <c:pt idx="39740">
                  <c:v>90.47774149055977</c:v>
                </c:pt>
                <c:pt idx="39741">
                  <c:v>92.41244121599998</c:v>
                </c:pt>
                <c:pt idx="39742">
                  <c:v>98.75357248451998</c:v>
                </c:pt>
                <c:pt idx="39743">
                  <c:v>107.64834518464</c:v>
                </c:pt>
                <c:pt idx="39744">
                  <c:v>117.09094767876</c:v>
                </c:pt>
                <c:pt idx="39745">
                  <c:v>117.68050765544</c:v>
                </c:pt>
                <c:pt idx="39746">
                  <c:v>118.01370839334</c:v>
                </c:pt>
                <c:pt idx="39747">
                  <c:v>118.35383059052</c:v>
                </c:pt>
                <c:pt idx="39748">
                  <c:v>118.70783791028</c:v>
                </c:pt>
                <c:pt idx="39749">
                  <c:v>118.83707911798</c:v>
                </c:pt>
                <c:pt idx="39750">
                  <c:v>116.55742273012</c:v>
                </c:pt>
                <c:pt idx="39751">
                  <c:v>117.55407147222</c:v>
                </c:pt>
                <c:pt idx="39752">
                  <c:v>117.70120628418</c:v>
                </c:pt>
                <c:pt idx="39753">
                  <c:v>117.436518378</c:v>
                </c:pt>
                <c:pt idx="39754">
                  <c:v>117.0578967991</c:v>
                </c:pt>
                <c:pt idx="39755">
                  <c:v>117.57724431388</c:v>
                </c:pt>
                <c:pt idx="39756">
                  <c:v>117.75964056982</c:v>
                </c:pt>
                <c:pt idx="39757">
                  <c:v>118.1036522991</c:v>
                </c:pt>
                <c:pt idx="39758">
                  <c:v>116.4404996</c:v>
                </c:pt>
                <c:pt idx="39759">
                  <c:v>116.7517449545</c:v>
                </c:pt>
                <c:pt idx="39760">
                  <c:v>117.09066217</c:v>
                </c:pt>
                <c:pt idx="39761">
                  <c:v>117.443415316</c:v>
                </c:pt>
                <c:pt idx="39762">
                  <c:v>117.90859235684</c:v>
                </c:pt>
                <c:pt idx="39763">
                  <c:v>118.059009087</c:v>
                </c:pt>
                <c:pt idx="39764">
                  <c:v>118.349521573</c:v>
                </c:pt>
                <c:pt idx="39765">
                  <c:v>118.723049642</c:v>
                </c:pt>
                <c:pt idx="39766">
                  <c:v>119.18355015222</c:v>
                </c:pt>
                <c:pt idx="39767">
                  <c:v>116.5788168504999</c:v>
                </c:pt>
                <c:pt idx="39768">
                  <c:v>116.8416574755</c:v>
                </c:pt>
                <c:pt idx="39769">
                  <c:v>117.3057647755</c:v>
                </c:pt>
                <c:pt idx="39770">
                  <c:v>117.58984237568</c:v>
                </c:pt>
                <c:pt idx="39771">
                  <c:v>117.86010157858</c:v>
                </c:pt>
                <c:pt idx="39772">
                  <c:v>118.17880943048</c:v>
                </c:pt>
                <c:pt idx="39773">
                  <c:v>118.89727297038</c:v>
                </c:pt>
                <c:pt idx="39774">
                  <c:v>119.14760562676</c:v>
                </c:pt>
                <c:pt idx="39775">
                  <c:v>119.62994552824</c:v>
                </c:pt>
                <c:pt idx="39776">
                  <c:v>117.73840655496</c:v>
                </c:pt>
                <c:pt idx="39777">
                  <c:v>117.5958744162</c:v>
                </c:pt>
                <c:pt idx="39778">
                  <c:v>118.0267479419</c:v>
                </c:pt>
                <c:pt idx="39779">
                  <c:v>118.6122269655</c:v>
                </c:pt>
                <c:pt idx="39780">
                  <c:v>119.03866016648</c:v>
                </c:pt>
                <c:pt idx="39781">
                  <c:v>119.2200438794</c:v>
                </c:pt>
                <c:pt idx="39782">
                  <c:v>119.5619735491</c:v>
                </c:pt>
                <c:pt idx="39783">
                  <c:v>117.57761747898</c:v>
                </c:pt>
                <c:pt idx="39784">
                  <c:v>117.89218262604</c:v>
                </c:pt>
                <c:pt idx="39785">
                  <c:v>118.26268180006</c:v>
                </c:pt>
                <c:pt idx="39786">
                  <c:v>118.61919746734</c:v>
                </c:pt>
                <c:pt idx="39787">
                  <c:v>118.926949183</c:v>
                </c:pt>
                <c:pt idx="39788">
                  <c:v>119.23288109074</c:v>
                </c:pt>
                <c:pt idx="39789">
                  <c:v>119.8481100043</c:v>
                </c:pt>
                <c:pt idx="39790">
                  <c:v>120.44376882702</c:v>
                </c:pt>
                <c:pt idx="39791">
                  <c:v>117.589970814</c:v>
                </c:pt>
                <c:pt idx="39792">
                  <c:v>118.3686776116</c:v>
                </c:pt>
                <c:pt idx="39793">
                  <c:v>118.6966907989</c:v>
                </c:pt>
                <c:pt idx="39794">
                  <c:v>118.60521115814</c:v>
                </c:pt>
                <c:pt idx="39795">
                  <c:v>118.74949327802</c:v>
                </c:pt>
                <c:pt idx="39796">
                  <c:v>119.7783154508</c:v>
                </c:pt>
                <c:pt idx="39797">
                  <c:v>119.6343612209</c:v>
                </c:pt>
                <c:pt idx="39798">
                  <c:v>117.41612047064</c:v>
                </c:pt>
                <c:pt idx="39799">
                  <c:v>118.1593363794</c:v>
                </c:pt>
                <c:pt idx="39800">
                  <c:v>118.4035961025</c:v>
                </c:pt>
                <c:pt idx="39801">
                  <c:v>118.32008306582</c:v>
                </c:pt>
                <c:pt idx="39802">
                  <c:v>118.73831880416</c:v>
                </c:pt>
                <c:pt idx="39803">
                  <c:v>119.2409610313</c:v>
                </c:pt>
                <c:pt idx="39804">
                  <c:v>119.70272797592</c:v>
                </c:pt>
                <c:pt idx="39805">
                  <c:v>119.722479808</c:v>
                </c:pt>
                <c:pt idx="39806">
                  <c:v>121.58704250336</c:v>
                </c:pt>
                <c:pt idx="39807">
                  <c:v>121.49595624972</c:v>
                </c:pt>
                <c:pt idx="39808">
                  <c:v>119.40481637408</c:v>
                </c:pt>
                <c:pt idx="39809">
                  <c:v>119.47203982714</c:v>
                </c:pt>
                <c:pt idx="39810">
                  <c:v>118.84887403406</c:v>
                </c:pt>
                <c:pt idx="39811">
                  <c:v>118.43875221574</c:v>
                </c:pt>
                <c:pt idx="39812">
                  <c:v>119.07296110072</c:v>
                </c:pt>
                <c:pt idx="39813">
                  <c:v>120.37264522754</c:v>
                </c:pt>
                <c:pt idx="39814">
                  <c:v>120.82982124174</c:v>
                </c:pt>
                <c:pt idx="39815">
                  <c:v>121.25444858596</c:v>
                </c:pt>
                <c:pt idx="39816">
                  <c:v>119.07481822792</c:v>
                </c:pt>
                <c:pt idx="39817">
                  <c:v>119.21406822966</c:v>
                </c:pt>
                <c:pt idx="39818">
                  <c:v>119.172174946</c:v>
                </c:pt>
                <c:pt idx="39819">
                  <c:v>117.87485716754</c:v>
                </c:pt>
                <c:pt idx="39820">
                  <c:v>119.9254491039</c:v>
                </c:pt>
                <c:pt idx="39821">
                  <c:v>120.74705449908</c:v>
                </c:pt>
                <c:pt idx="39822">
                  <c:v>120.91064423386</c:v>
                </c:pt>
                <c:pt idx="39823">
                  <c:v>118.26128710742</c:v>
                </c:pt>
                <c:pt idx="39824">
                  <c:v>119.12645233554</c:v>
                </c:pt>
                <c:pt idx="39825">
                  <c:v>119.3340952903</c:v>
                </c:pt>
                <c:pt idx="39826">
                  <c:v>119.6579359789</c:v>
                </c:pt>
                <c:pt idx="39827">
                  <c:v>118.9688259151</c:v>
                </c:pt>
                <c:pt idx="39828">
                  <c:v>120.14466552728</c:v>
                </c:pt>
                <c:pt idx="39829">
                  <c:v>121.58564366932</c:v>
                </c:pt>
                <c:pt idx="39830">
                  <c:v>119.15265294934</c:v>
                </c:pt>
                <c:pt idx="39831">
                  <c:v>119.7425096195</c:v>
                </c:pt>
                <c:pt idx="39832">
                  <c:v>119.98770893238</c:v>
                </c:pt>
                <c:pt idx="39833">
                  <c:v>120.39108124488</c:v>
                </c:pt>
                <c:pt idx="39834">
                  <c:v>120.7378308413</c:v>
                </c:pt>
                <c:pt idx="39835">
                  <c:v>121.11289179576</c:v>
                </c:pt>
                <c:pt idx="39836">
                  <c:v>119.59143597258</c:v>
                </c:pt>
                <c:pt idx="39837">
                  <c:v>118.78499664512</c:v>
                </c:pt>
                <c:pt idx="39838">
                  <c:v>108.8083627562</c:v>
                </c:pt>
                <c:pt idx="39839">
                  <c:v>95.97670849424</c:v>
                </c:pt>
                <c:pt idx="39914">
                  <c:v>67.91552325994</c:v>
                </c:pt>
                <c:pt idx="39915">
                  <c:v>73.16311592651998</c:v>
                </c:pt>
                <c:pt idx="39916">
                  <c:v>85.40553149059987</c:v>
                </c:pt>
                <c:pt idx="39917">
                  <c:v>92.46867571362976</c:v>
                </c:pt>
                <c:pt idx="39918">
                  <c:v>93.21396190049998</c:v>
                </c:pt>
                <c:pt idx="39919">
                  <c:v>93.28568679461998</c:v>
                </c:pt>
                <c:pt idx="39920">
                  <c:v>93.58215580020995</c:v>
                </c:pt>
                <c:pt idx="39921">
                  <c:v>94.00636104109998</c:v>
                </c:pt>
                <c:pt idx="39922">
                  <c:v>94.39155320905</c:v>
                </c:pt>
                <c:pt idx="39923">
                  <c:v>92.92587562996998</c:v>
                </c:pt>
                <c:pt idx="39924">
                  <c:v>93.03235649029995</c:v>
                </c:pt>
                <c:pt idx="39925">
                  <c:v>93.3845264512</c:v>
                </c:pt>
                <c:pt idx="39926">
                  <c:v>93.7091946348</c:v>
                </c:pt>
                <c:pt idx="39927">
                  <c:v>94.01184801369978</c:v>
                </c:pt>
                <c:pt idx="39928">
                  <c:v>94.41356801374998</c:v>
                </c:pt>
                <c:pt idx="39929">
                  <c:v>92.65265129494998</c:v>
                </c:pt>
                <c:pt idx="39930">
                  <c:v>92.95530467384998</c:v>
                </c:pt>
                <c:pt idx="39931">
                  <c:v>93.44427895856998</c:v>
                </c:pt>
                <c:pt idx="39932">
                  <c:v>93.57161883399976</c:v>
                </c:pt>
                <c:pt idx="39933">
                  <c:v>94.01787581102984</c:v>
                </c:pt>
                <c:pt idx="39934">
                  <c:v>94.51489460795</c:v>
                </c:pt>
                <c:pt idx="39935">
                  <c:v>94.81338905088984</c:v>
                </c:pt>
                <c:pt idx="39936">
                  <c:v>92.66365869729998</c:v>
                </c:pt>
                <c:pt idx="39937">
                  <c:v>93.14098283261973</c:v>
                </c:pt>
                <c:pt idx="39938">
                  <c:v>93.37258773498968</c:v>
                </c:pt>
                <c:pt idx="39939">
                  <c:v>93.65938616121987</c:v>
                </c:pt>
                <c:pt idx="39940">
                  <c:v>93.94615105554</c:v>
                </c:pt>
                <c:pt idx="39941">
                  <c:v>94.27154471017998</c:v>
                </c:pt>
                <c:pt idx="39942">
                  <c:v>94.60797036320986</c:v>
                </c:pt>
                <c:pt idx="39943">
                  <c:v>93.07226108486</c:v>
                </c:pt>
                <c:pt idx="39944">
                  <c:v>93.52305827384987</c:v>
                </c:pt>
                <c:pt idx="39945">
                  <c:v>93.76125334681</c:v>
                </c:pt>
                <c:pt idx="39946">
                  <c:v>94.29693783548974</c:v>
                </c:pt>
                <c:pt idx="40069">
                  <c:v>94.69540285765963</c:v>
                </c:pt>
                <c:pt idx="40070">
                  <c:v>95.33619749975</c:v>
                </c:pt>
                <c:pt idx="40071">
                  <c:v>95.58934685449968</c:v>
                </c:pt>
                <c:pt idx="40072">
                  <c:v>95.62741965140998</c:v>
                </c:pt>
                <c:pt idx="40073">
                  <c:v>96.10693313149976</c:v>
                </c:pt>
                <c:pt idx="40074">
                  <c:v>95.94444652837</c:v>
                </c:pt>
                <c:pt idx="40075">
                  <c:v>96.5457116645</c:v>
                </c:pt>
                <c:pt idx="40076">
                  <c:v>94.70050222099998</c:v>
                </c:pt>
                <c:pt idx="40077">
                  <c:v>94.91989148749998</c:v>
                </c:pt>
                <c:pt idx="40078">
                  <c:v>95.341601163</c:v>
                </c:pt>
                <c:pt idx="40079">
                  <c:v>95.36431380425</c:v>
                </c:pt>
                <c:pt idx="40080">
                  <c:v>95.54997718724998</c:v>
                </c:pt>
                <c:pt idx="40081">
                  <c:v>95.797516963</c:v>
                </c:pt>
                <c:pt idx="40082">
                  <c:v>95.78458825536</c:v>
                </c:pt>
                <c:pt idx="40083">
                  <c:v>96.08773082653973</c:v>
                </c:pt>
                <c:pt idx="40084">
                  <c:v>96.37961050101998</c:v>
                </c:pt>
                <c:pt idx="40085">
                  <c:v>94.77924155550001</c:v>
                </c:pt>
                <c:pt idx="40086">
                  <c:v>94.86400003509</c:v>
                </c:pt>
                <c:pt idx="40087">
                  <c:v>95.23491723500002</c:v>
                </c:pt>
                <c:pt idx="40088">
                  <c:v>95.33550584693984</c:v>
                </c:pt>
                <c:pt idx="40089">
                  <c:v>95.6667032699</c:v>
                </c:pt>
                <c:pt idx="40090">
                  <c:v>96.00353214121</c:v>
                </c:pt>
                <c:pt idx="40091">
                  <c:v>96.10688997546985</c:v>
                </c:pt>
                <c:pt idx="40092">
                  <c:v>94.50474776035</c:v>
                </c:pt>
                <c:pt idx="40093">
                  <c:v>94.85836858673974</c:v>
                </c:pt>
                <c:pt idx="40094">
                  <c:v>95.16710847627998</c:v>
                </c:pt>
                <c:pt idx="40095">
                  <c:v>95.46461959911</c:v>
                </c:pt>
                <c:pt idx="40096">
                  <c:v>95.76776217028987</c:v>
                </c:pt>
                <c:pt idx="40097">
                  <c:v>95.84922810528998</c:v>
                </c:pt>
                <c:pt idx="40098">
                  <c:v>96.32346666746986</c:v>
                </c:pt>
                <c:pt idx="40099">
                  <c:v>94.499116312</c:v>
                </c:pt>
                <c:pt idx="40100">
                  <c:v>94.53295941055985</c:v>
                </c:pt>
                <c:pt idx="40101">
                  <c:v>95.03239740574998</c:v>
                </c:pt>
                <c:pt idx="40102">
                  <c:v>95.25130716161</c:v>
                </c:pt>
                <c:pt idx="40103">
                  <c:v>95.54881828443995</c:v>
                </c:pt>
                <c:pt idx="40104">
                  <c:v>95.8238718738497</c:v>
                </c:pt>
                <c:pt idx="40105">
                  <c:v>95.93886147065001</c:v>
                </c:pt>
                <c:pt idx="40106">
                  <c:v>95.00905152596</c:v>
                </c:pt>
                <c:pt idx="40107">
                  <c:v>94.0454206211401</c:v>
                </c:pt>
                <c:pt idx="40108">
                  <c:v>94.34097669521</c:v>
                </c:pt>
                <c:pt idx="40109">
                  <c:v>95.20642622475998</c:v>
                </c:pt>
                <c:pt idx="40110">
                  <c:v>95.44779351404</c:v>
                </c:pt>
                <c:pt idx="40111">
                  <c:v>95.02132867206987</c:v>
                </c:pt>
                <c:pt idx="40112">
                  <c:v>95.56616412095</c:v>
                </c:pt>
                <c:pt idx="40113">
                  <c:v>96.12929831680968</c:v>
                </c:pt>
                <c:pt idx="40114">
                  <c:v>94.18013473011995</c:v>
                </c:pt>
                <c:pt idx="40115">
                  <c:v>94.69540285765963</c:v>
                </c:pt>
                <c:pt idx="40116">
                  <c:v>94.72225914849986</c:v>
                </c:pt>
                <c:pt idx="40117">
                  <c:v>95.04082605474998</c:v>
                </c:pt>
                <c:pt idx="40118">
                  <c:v>95.34821338637</c:v>
                </c:pt>
                <c:pt idx="40119">
                  <c:v>95.47302054069</c:v>
                </c:pt>
                <c:pt idx="40120">
                  <c:v>93.74430401063</c:v>
                </c:pt>
                <c:pt idx="40121">
                  <c:v>94.26957132715982</c:v>
                </c:pt>
                <c:pt idx="40122">
                  <c:v>94.17928036421998</c:v>
                </c:pt>
                <c:pt idx="40123">
                  <c:v>94.17748218864978</c:v>
                </c:pt>
                <c:pt idx="40124">
                  <c:v>94.61981725424998</c:v>
                </c:pt>
                <c:pt idx="40125">
                  <c:v>94.60036906364998</c:v>
                </c:pt>
                <c:pt idx="40126">
                  <c:v>94.83407326625</c:v>
                </c:pt>
                <c:pt idx="40127">
                  <c:v>95.03438632119995</c:v>
                </c:pt>
                <c:pt idx="40128">
                  <c:v>95.26250841704987</c:v>
                </c:pt>
                <c:pt idx="40129">
                  <c:v>95.49621261965</c:v>
                </c:pt>
                <c:pt idx="40130">
                  <c:v>93.48078067366986</c:v>
                </c:pt>
                <c:pt idx="40131">
                  <c:v>93.90483856259976</c:v>
                </c:pt>
                <c:pt idx="40132">
                  <c:v>93.91383883517987</c:v>
                </c:pt>
                <c:pt idx="40133">
                  <c:v>94.34440409595002</c:v>
                </c:pt>
                <c:pt idx="40134">
                  <c:v>94.29693783548974</c:v>
                </c:pt>
                <c:pt idx="40135">
                  <c:v>94.51345003815</c:v>
                </c:pt>
                <c:pt idx="40136">
                  <c:v>95.04551670374998</c:v>
                </c:pt>
                <c:pt idx="40137">
                  <c:v>95.11863101246972</c:v>
                </c:pt>
                <c:pt idx="40138">
                  <c:v>93.59322168215</c:v>
                </c:pt>
                <c:pt idx="40139">
                  <c:v>93.70286264767998</c:v>
                </c:pt>
                <c:pt idx="40140">
                  <c:v>94.00268512725982</c:v>
                </c:pt>
                <c:pt idx="40141">
                  <c:v>94.06037812663968</c:v>
                </c:pt>
                <c:pt idx="40142">
                  <c:v>94.54123138252001</c:v>
                </c:pt>
                <c:pt idx="40143">
                  <c:v>94.77995515820001</c:v>
                </c:pt>
                <c:pt idx="40144">
                  <c:v>95.33483898814998</c:v>
                </c:pt>
                <c:pt idx="40145">
                  <c:v>93.25161962948</c:v>
                </c:pt>
                <c:pt idx="40146">
                  <c:v>93.5175008379</c:v>
                </c:pt>
                <c:pt idx="40147">
                  <c:v>93.81665929916</c:v>
                </c:pt>
                <c:pt idx="40148">
                  <c:v>93.97322230088986</c:v>
                </c:pt>
                <c:pt idx="40149">
                  <c:v>94.52572076351986</c:v>
                </c:pt>
                <c:pt idx="40150">
                  <c:v>94.88025149569998</c:v>
                </c:pt>
                <c:pt idx="40151">
                  <c:v>93.15188891524986</c:v>
                </c:pt>
                <c:pt idx="40152">
                  <c:v>93.62515589829982</c:v>
                </c:pt>
                <c:pt idx="40153">
                  <c:v>93.90273304867</c:v>
                </c:pt>
                <c:pt idx="40154">
                  <c:v>93.61525816765977</c:v>
                </c:pt>
                <c:pt idx="40155">
                  <c:v>94.38169896884</c:v>
                </c:pt>
                <c:pt idx="40156">
                  <c:v>94.70298612960985</c:v>
                </c:pt>
                <c:pt idx="40157">
                  <c:v>94.84101373362998</c:v>
                </c:pt>
                <c:pt idx="40158">
                  <c:v>93.06120449043</c:v>
                </c:pt>
                <c:pt idx="40159">
                  <c:v>93.34309723839</c:v>
                </c:pt>
                <c:pt idx="40160">
                  <c:v>93.63604658077998</c:v>
                </c:pt>
                <c:pt idx="40161">
                  <c:v>93.91793932874</c:v>
                </c:pt>
                <c:pt idx="40162">
                  <c:v>94.05647103943974</c:v>
                </c:pt>
                <c:pt idx="40163">
                  <c:v>94.57017758009982</c:v>
                </c:pt>
                <c:pt idx="40164">
                  <c:v>94.61900236159985</c:v>
                </c:pt>
                <c:pt idx="40165">
                  <c:v>93.03909130156985</c:v>
                </c:pt>
                <c:pt idx="40166">
                  <c:v>93.10235407229978</c:v>
                </c:pt>
                <c:pt idx="40167">
                  <c:v>93.38915249852984</c:v>
                </c:pt>
                <c:pt idx="40168">
                  <c:v>93.48359307234998</c:v>
                </c:pt>
                <c:pt idx="40169">
                  <c:v>93.53274986300985</c:v>
                </c:pt>
                <c:pt idx="40170">
                  <c:v>93.91281484969998</c:v>
                </c:pt>
                <c:pt idx="40171">
                  <c:v>94.00494376955998</c:v>
                </c:pt>
                <c:pt idx="40172">
                  <c:v>93.35702467389998</c:v>
                </c:pt>
                <c:pt idx="40173">
                  <c:v>92.59387014425984</c:v>
                </c:pt>
                <c:pt idx="40174">
                  <c:v>93.03235649029995</c:v>
                </c:pt>
                <c:pt idx="40175">
                  <c:v>93.34601727154998</c:v>
                </c:pt>
                <c:pt idx="40176">
                  <c:v>93.41744708795</c:v>
                </c:pt>
                <c:pt idx="40177">
                  <c:v>93.69198386331</c:v>
                </c:pt>
                <c:pt idx="40178">
                  <c:v>93.73413250022</c:v>
                </c:pt>
                <c:pt idx="40179">
                  <c:v>94.28495525687998</c:v>
                </c:pt>
                <c:pt idx="40180">
                  <c:v>92.58288733794973</c:v>
                </c:pt>
                <c:pt idx="40181">
                  <c:v>92.58921602659986</c:v>
                </c:pt>
                <c:pt idx="40182">
                  <c:v>93.16441186134998</c:v>
                </c:pt>
                <c:pt idx="40183">
                  <c:v>93.00006564265</c:v>
                </c:pt>
                <c:pt idx="40184">
                  <c:v>93.43941270056995</c:v>
                </c:pt>
                <c:pt idx="40185">
                  <c:v>93.31603791927998</c:v>
                </c:pt>
                <c:pt idx="40186">
                  <c:v>93.76154467971</c:v>
                </c:pt>
                <c:pt idx="40187">
                  <c:v>94.04092908015</c:v>
                </c:pt>
                <c:pt idx="40188">
                  <c:v>92.05890491291986</c:v>
                </c:pt>
                <c:pt idx="40189">
                  <c:v>92.50155034444</c:v>
                </c:pt>
                <c:pt idx="40190">
                  <c:v>92.74806011407</c:v>
                </c:pt>
                <c:pt idx="40191">
                  <c:v>93.02198206318984</c:v>
                </c:pt>
                <c:pt idx="40192">
                  <c:v>93.33424109443995</c:v>
                </c:pt>
                <c:pt idx="40193">
                  <c:v>93.63554191541976</c:v>
                </c:pt>
                <c:pt idx="40194">
                  <c:v>93.57841142792977</c:v>
                </c:pt>
                <c:pt idx="40195">
                  <c:v>93.85171855080976</c:v>
                </c:pt>
                <c:pt idx="40196">
                  <c:v>94.19604431687976</c:v>
                </c:pt>
                <c:pt idx="40197">
                  <c:v>92.66042773953986</c:v>
                </c:pt>
                <c:pt idx="40198">
                  <c:v>93.14291031258968</c:v>
                </c:pt>
                <c:pt idx="40199">
                  <c:v>96.19367371349979</c:v>
                </c:pt>
                <c:pt idx="40200">
                  <c:v>103.44676503525</c:v>
                </c:pt>
                <c:pt idx="40201">
                  <c:v>116.04149133723</c:v>
                </c:pt>
                <c:pt idx="40202">
                  <c:v>121.99678544378</c:v>
                </c:pt>
                <c:pt idx="40203">
                  <c:v>119.9360011114</c:v>
                </c:pt>
                <c:pt idx="40204">
                  <c:v>120.09697339486</c:v>
                </c:pt>
                <c:pt idx="40205">
                  <c:v>120.4088532439</c:v>
                </c:pt>
                <c:pt idx="40206">
                  <c:v>120.51848235606</c:v>
                </c:pt>
                <c:pt idx="40207">
                  <c:v>120.81566556272</c:v>
                </c:pt>
                <c:pt idx="40208">
                  <c:v>121.39423150658</c:v>
                </c:pt>
                <c:pt idx="40209">
                  <c:v>121.78412441902</c:v>
                </c:pt>
                <c:pt idx="40210">
                  <c:v>119.15049983206</c:v>
                </c:pt>
                <c:pt idx="40211">
                  <c:v>119.70463837836</c:v>
                </c:pt>
                <c:pt idx="40212">
                  <c:v>119.87814322648</c:v>
                </c:pt>
                <c:pt idx="40213">
                  <c:v>120.49722732434</c:v>
                </c:pt>
                <c:pt idx="40214">
                  <c:v>120.92891099488</c:v>
                </c:pt>
                <c:pt idx="40215">
                  <c:v>121.29687259664</c:v>
                </c:pt>
                <c:pt idx="40216">
                  <c:v>121.70734426184</c:v>
                </c:pt>
                <c:pt idx="40217">
                  <c:v>119.42156782434</c:v>
                </c:pt>
                <c:pt idx="40218">
                  <c:v>119.253410718</c:v>
                </c:pt>
                <c:pt idx="40219">
                  <c:v>120.03723229576</c:v>
                </c:pt>
                <c:pt idx="40220">
                  <c:v>120.60026540664</c:v>
                </c:pt>
                <c:pt idx="40221">
                  <c:v>120.83692059444</c:v>
                </c:pt>
                <c:pt idx="40222">
                  <c:v>121.02963320706</c:v>
                </c:pt>
                <c:pt idx="40223">
                  <c:v>121.62950954042</c:v>
                </c:pt>
                <c:pt idx="40224">
                  <c:v>119.47819054042</c:v>
                </c:pt>
                <c:pt idx="40225">
                  <c:v>119.47907163218</c:v>
                </c:pt>
                <c:pt idx="40226">
                  <c:v>119.84579741576</c:v>
                </c:pt>
                <c:pt idx="40227">
                  <c:v>120.22658680942</c:v>
                </c:pt>
                <c:pt idx="40228">
                  <c:v>120.17978740076</c:v>
                </c:pt>
                <c:pt idx="40229">
                  <c:v>120.61547808674</c:v>
                </c:pt>
                <c:pt idx="40230">
                  <c:v>120.98793230952</c:v>
                </c:pt>
                <c:pt idx="40231">
                  <c:v>119.36951014244</c:v>
                </c:pt>
                <c:pt idx="40232">
                  <c:v>119.938185569</c:v>
                </c:pt>
                <c:pt idx="40233">
                  <c:v>120.24246812836</c:v>
                </c:pt>
                <c:pt idx="40234">
                  <c:v>119.80032589422</c:v>
                </c:pt>
                <c:pt idx="40235">
                  <c:v>119.6822071271</c:v>
                </c:pt>
                <c:pt idx="40236">
                  <c:v>120.55929163464</c:v>
                </c:pt>
                <c:pt idx="40237">
                  <c:v>120.48752401458</c:v>
                </c:pt>
                <c:pt idx="40238">
                  <c:v>118.6969777934</c:v>
                </c:pt>
                <c:pt idx="40239">
                  <c:v>119.06943201618</c:v>
                </c:pt>
                <c:pt idx="40240">
                  <c:v>119.39975708172</c:v>
                </c:pt>
                <c:pt idx="40241">
                  <c:v>119.32413271414</c:v>
                </c:pt>
                <c:pt idx="40242">
                  <c:v>119.52754286816</c:v>
                </c:pt>
                <c:pt idx="40243">
                  <c:v>119.92741080566</c:v>
                </c:pt>
                <c:pt idx="40244">
                  <c:v>119.7015626561</c:v>
                </c:pt>
                <c:pt idx="40245">
                  <c:v>116.854490576</c:v>
                </c:pt>
                <c:pt idx="40246">
                  <c:v>118.59156944562</c:v>
                </c:pt>
                <c:pt idx="40247">
                  <c:v>118.52673024794</c:v>
                </c:pt>
                <c:pt idx="40248">
                  <c:v>117.97242465788</c:v>
                </c:pt>
                <c:pt idx="40249">
                  <c:v>117.81851999896</c:v>
                </c:pt>
                <c:pt idx="40250">
                  <c:v>117.33995797256</c:v>
                </c:pt>
                <c:pt idx="40251">
                  <c:v>114.32541877152</c:v>
                </c:pt>
                <c:pt idx="40252">
                  <c:v>111.712786622</c:v>
                </c:pt>
                <c:pt idx="40253">
                  <c:v>108.6621394054</c:v>
                </c:pt>
                <c:pt idx="40254">
                  <c:v>102.89488161225</c:v>
                </c:pt>
                <c:pt idx="40255">
                  <c:v>101.12174794422</c:v>
                </c:pt>
                <c:pt idx="40256">
                  <c:v>97.22871805211975</c:v>
                </c:pt>
                <c:pt idx="40257">
                  <c:v>95.60624400099998</c:v>
                </c:pt>
                <c:pt idx="40258">
                  <c:v>95.07710356502</c:v>
                </c:pt>
                <c:pt idx="40259">
                  <c:v>94.91876061147998</c:v>
                </c:pt>
                <c:pt idx="40260">
                  <c:v>94.3199883652</c:v>
                </c:pt>
                <c:pt idx="40261">
                  <c:v>93.37903947859976</c:v>
                </c:pt>
                <c:pt idx="40262">
                  <c:v>91.91179406175</c:v>
                </c:pt>
                <c:pt idx="40263">
                  <c:v>92.15719723385978</c:v>
                </c:pt>
                <c:pt idx="40264">
                  <c:v>91.89908338463998</c:v>
                </c:pt>
                <c:pt idx="40265">
                  <c:v>92.2432611368</c:v>
                </c:pt>
                <c:pt idx="40266">
                  <c:v>92.33341041186</c:v>
                </c:pt>
                <c:pt idx="40267">
                  <c:v>92.65372576922</c:v>
                </c:pt>
                <c:pt idx="40268">
                  <c:v>92.74179701532</c:v>
                </c:pt>
                <c:pt idx="40269">
                  <c:v>92.21603353975</c:v>
                </c:pt>
                <c:pt idx="40270">
                  <c:v>91.73175946244998</c:v>
                </c:pt>
                <c:pt idx="40271">
                  <c:v>92.02014702439998</c:v>
                </c:pt>
                <c:pt idx="40272">
                  <c:v>82.91952558681</c:v>
                </c:pt>
                <c:pt idx="40329">
                  <c:v>66.07200281759962</c:v>
                </c:pt>
                <c:pt idx="40330">
                  <c:v>80.13357830434984</c:v>
                </c:pt>
                <c:pt idx="40331">
                  <c:v>89.52765054623998</c:v>
                </c:pt>
                <c:pt idx="40332">
                  <c:v>91.27204727573979</c:v>
                </c:pt>
                <c:pt idx="40333">
                  <c:v>91.56386867640984</c:v>
                </c:pt>
                <c:pt idx="40334">
                  <c:v>91.40549161847987</c:v>
                </c:pt>
                <c:pt idx="40335">
                  <c:v>92.08810227918985</c:v>
                </c:pt>
                <c:pt idx="40336">
                  <c:v>92.0511580096</c:v>
                </c:pt>
                <c:pt idx="40337">
                  <c:v>92.48803002015985</c:v>
                </c:pt>
                <c:pt idx="40338">
                  <c:v>92.77446253334998</c:v>
                </c:pt>
                <c:pt idx="40339">
                  <c:v>90.99639253750976</c:v>
                </c:pt>
                <c:pt idx="40340">
                  <c:v>90.80831318155984</c:v>
                </c:pt>
                <c:pt idx="40341">
                  <c:v>90.87988983919976</c:v>
                </c:pt>
                <c:pt idx="40342">
                  <c:v>91.51733092703998</c:v>
                </c:pt>
                <c:pt idx="40343">
                  <c:v>91.74918163808</c:v>
                </c:pt>
                <c:pt idx="40344">
                  <c:v>91.75515681487984</c:v>
                </c:pt>
                <c:pt idx="40345">
                  <c:v>92.22907851423973</c:v>
                </c:pt>
                <c:pt idx="40346">
                  <c:v>92.49869676192</c:v>
                </c:pt>
                <c:pt idx="40347">
                  <c:v>90.75706254623998</c:v>
                </c:pt>
                <c:pt idx="40348">
                  <c:v>90.64692421251998</c:v>
                </c:pt>
                <c:pt idx="40349">
                  <c:v>91.13450842239995</c:v>
                </c:pt>
                <c:pt idx="40350">
                  <c:v>91.12036238395973</c:v>
                </c:pt>
                <c:pt idx="40351">
                  <c:v>91.65751667935998</c:v>
                </c:pt>
                <c:pt idx="40352">
                  <c:v>91.75515681487984</c:v>
                </c:pt>
                <c:pt idx="40353">
                  <c:v>92.07796746251998</c:v>
                </c:pt>
                <c:pt idx="40354">
                  <c:v>92.40610976843998</c:v>
                </c:pt>
                <c:pt idx="40355">
                  <c:v>91.12069839931998</c:v>
                </c:pt>
                <c:pt idx="40356">
                  <c:v>91.24233605087987</c:v>
                </c:pt>
                <c:pt idx="40357">
                  <c:v>91.52274033983974</c:v>
                </c:pt>
                <c:pt idx="40358">
                  <c:v>91.59376784584</c:v>
                </c:pt>
                <c:pt idx="40359">
                  <c:v>92.27185019862976</c:v>
                </c:pt>
                <c:pt idx="40360">
                  <c:v>92.29379476192</c:v>
                </c:pt>
                <c:pt idx="40361">
                  <c:v>90.44788653992</c:v>
                </c:pt>
                <c:pt idx="40362">
                  <c:v>91.15313030140975</c:v>
                </c:pt>
                <c:pt idx="40363">
                  <c:v>91.22617338112</c:v>
                </c:pt>
                <c:pt idx="40364">
                  <c:v>91.52274033983974</c:v>
                </c:pt>
                <c:pt idx="40365">
                  <c:v>92.06648101112982</c:v>
                </c:pt>
                <c:pt idx="40366">
                  <c:v>92.16439505087995</c:v>
                </c:pt>
                <c:pt idx="40367">
                  <c:v>92.43398051423998</c:v>
                </c:pt>
                <c:pt idx="40368">
                  <c:v>90.55546828275978</c:v>
                </c:pt>
                <c:pt idx="40369">
                  <c:v>90.85135896251984</c:v>
                </c:pt>
                <c:pt idx="40370">
                  <c:v>91.53685852086986</c:v>
                </c:pt>
                <c:pt idx="40371">
                  <c:v>91.38396872799987</c:v>
                </c:pt>
                <c:pt idx="40372">
                  <c:v>91.62605218155973</c:v>
                </c:pt>
                <c:pt idx="40373">
                  <c:v>92.12125088575998</c:v>
                </c:pt>
                <c:pt idx="40374">
                  <c:v>92.43938992703998</c:v>
                </c:pt>
                <c:pt idx="40375">
                  <c:v>90.75706254623998</c:v>
                </c:pt>
                <c:pt idx="40376">
                  <c:v>91.25042600767998</c:v>
                </c:pt>
                <c:pt idx="40377">
                  <c:v>91.32321496832</c:v>
                </c:pt>
                <c:pt idx="40378">
                  <c:v>91.37857165059968</c:v>
                </c:pt>
                <c:pt idx="40379">
                  <c:v>91.62068781371973</c:v>
                </c:pt>
                <c:pt idx="40380">
                  <c:v>92.30428210071987</c:v>
                </c:pt>
                <c:pt idx="40381">
                  <c:v>92.15866194703995</c:v>
                </c:pt>
                <c:pt idx="40382">
                  <c:v>91.90018621599998</c:v>
                </c:pt>
                <c:pt idx="40383">
                  <c:v>90.85951354623998</c:v>
                </c:pt>
                <c:pt idx="40384">
                  <c:v>91.08057821599979</c:v>
                </c:pt>
                <c:pt idx="40385">
                  <c:v>91.15261401011998</c:v>
                </c:pt>
                <c:pt idx="40386">
                  <c:v>91.64135400959998</c:v>
                </c:pt>
                <c:pt idx="40387">
                  <c:v>91.74979244703998</c:v>
                </c:pt>
                <c:pt idx="40388">
                  <c:v>92.00263734584001</c:v>
                </c:pt>
                <c:pt idx="40389">
                  <c:v>92.30928947084</c:v>
                </c:pt>
                <c:pt idx="40390">
                  <c:v>90.5716268054</c:v>
                </c:pt>
                <c:pt idx="40391">
                  <c:v>90.84059751727995</c:v>
                </c:pt>
                <c:pt idx="40392">
                  <c:v>91.33941042239998</c:v>
                </c:pt>
                <c:pt idx="40393">
                  <c:v>91.21266689479998</c:v>
                </c:pt>
                <c:pt idx="40394">
                  <c:v>91.62605218155973</c:v>
                </c:pt>
                <c:pt idx="40395">
                  <c:v>91.94329759679998</c:v>
                </c:pt>
                <c:pt idx="40396">
                  <c:v>91.9434657518</c:v>
                </c:pt>
                <c:pt idx="40397">
                  <c:v>92.42319447296</c:v>
                </c:pt>
                <c:pt idx="40398">
                  <c:v>92.4491555494</c:v>
                </c:pt>
                <c:pt idx="40399">
                  <c:v>90.64155984468</c:v>
                </c:pt>
                <c:pt idx="40400">
                  <c:v>91.11293633983976</c:v>
                </c:pt>
                <c:pt idx="40401">
                  <c:v>91.37173576191998</c:v>
                </c:pt>
                <c:pt idx="40402">
                  <c:v>91.36781020535998</c:v>
                </c:pt>
                <c:pt idx="40403">
                  <c:v>91.77616313344001</c:v>
                </c:pt>
                <c:pt idx="40404">
                  <c:v>91.76591826012</c:v>
                </c:pt>
                <c:pt idx="40405">
                  <c:v>91.81383254560001</c:v>
                </c:pt>
                <c:pt idx="40406">
                  <c:v>92.27700513511998</c:v>
                </c:pt>
                <c:pt idx="40407">
                  <c:v>92.93658918472998</c:v>
                </c:pt>
                <c:pt idx="40408">
                  <c:v>90.64155984468</c:v>
                </c:pt>
                <c:pt idx="40409">
                  <c:v>91.10215029855979</c:v>
                </c:pt>
                <c:pt idx="40410">
                  <c:v>91.10960093871998</c:v>
                </c:pt>
                <c:pt idx="40411">
                  <c:v>91.83410166808998</c:v>
                </c:pt>
                <c:pt idx="40412">
                  <c:v>92.10972354724998</c:v>
                </c:pt>
                <c:pt idx="40413">
                  <c:v>92.41235558195</c:v>
                </c:pt>
                <c:pt idx="40414">
                  <c:v>92.72583110974976</c:v>
                </c:pt>
                <c:pt idx="40415">
                  <c:v>90.99639253750976</c:v>
                </c:pt>
                <c:pt idx="40416">
                  <c:v>90.8298360720397</c:v>
                </c:pt>
                <c:pt idx="40417">
                  <c:v>91.31242892704</c:v>
                </c:pt>
                <c:pt idx="40418">
                  <c:v>91.60361925728</c:v>
                </c:pt>
                <c:pt idx="40419">
                  <c:v>91.86782809215985</c:v>
                </c:pt>
                <c:pt idx="40420">
                  <c:v>92.23448792704</c:v>
                </c:pt>
                <c:pt idx="40421">
                  <c:v>92.92038966322</c:v>
                </c:pt>
                <c:pt idx="40422">
                  <c:v>92.23448792704</c:v>
                </c:pt>
                <c:pt idx="40423">
                  <c:v>91.25312209215987</c:v>
                </c:pt>
                <c:pt idx="40424">
                  <c:v>91.70437405972986</c:v>
                </c:pt>
                <c:pt idx="40425">
                  <c:v>91.74918163808</c:v>
                </c:pt>
                <c:pt idx="40426">
                  <c:v>91.78744115059978</c:v>
                </c:pt>
                <c:pt idx="40427">
                  <c:v>92.50422954167</c:v>
                </c:pt>
                <c:pt idx="40428">
                  <c:v>92.78527316737998</c:v>
                </c:pt>
                <c:pt idx="40429">
                  <c:v>92.85997996832</c:v>
                </c:pt>
                <c:pt idx="40430">
                  <c:v>91.35311060143</c:v>
                </c:pt>
                <c:pt idx="40431">
                  <c:v>91.49900487222995</c:v>
                </c:pt>
                <c:pt idx="40432">
                  <c:v>91.74222770837</c:v>
                </c:pt>
                <c:pt idx="40433">
                  <c:v>91.99622831946998</c:v>
                </c:pt>
                <c:pt idx="40434">
                  <c:v>92.31509273474984</c:v>
                </c:pt>
                <c:pt idx="40435">
                  <c:v>92.44476655552</c:v>
                </c:pt>
                <c:pt idx="40436">
                  <c:v>93.13179943017998</c:v>
                </c:pt>
                <c:pt idx="40437">
                  <c:v>91.99080657291998</c:v>
                </c:pt>
                <c:pt idx="40438">
                  <c:v>91.50442661878</c:v>
                </c:pt>
                <c:pt idx="40439">
                  <c:v>91.95095695552995</c:v>
                </c:pt>
                <c:pt idx="40440">
                  <c:v>92.27051390802</c:v>
                </c:pt>
                <c:pt idx="40441">
                  <c:v>92.58470264621998</c:v>
                </c:pt>
                <c:pt idx="40442">
                  <c:v>92.67177793959968</c:v>
                </c:pt>
                <c:pt idx="40443">
                  <c:v>93.09385965802</c:v>
                </c:pt>
                <c:pt idx="40444">
                  <c:v>93.32136655565976</c:v>
                </c:pt>
                <c:pt idx="40445">
                  <c:v>91.52301476850998</c:v>
                </c:pt>
                <c:pt idx="40446">
                  <c:v>91.75595574809998</c:v>
                </c:pt>
                <c:pt idx="40447">
                  <c:v>91.79085913196998</c:v>
                </c:pt>
                <c:pt idx="40448">
                  <c:v>92.05028148961997</c:v>
                </c:pt>
                <c:pt idx="40449">
                  <c:v>92.49802080565998</c:v>
                </c:pt>
                <c:pt idx="40450">
                  <c:v>92.74179701532</c:v>
                </c:pt>
                <c:pt idx="40451">
                  <c:v>93.22919752727998</c:v>
                </c:pt>
                <c:pt idx="40452">
                  <c:v>93.54947987604986</c:v>
                </c:pt>
                <c:pt idx="40453">
                  <c:v>91.96029924425</c:v>
                </c:pt>
                <c:pt idx="40454">
                  <c:v>92.01850846325998</c:v>
                </c:pt>
                <c:pt idx="40455">
                  <c:v>92.19223267242968</c:v>
                </c:pt>
                <c:pt idx="40456">
                  <c:v>92.67857185609954</c:v>
                </c:pt>
                <c:pt idx="40457">
                  <c:v>92.75687761296976</c:v>
                </c:pt>
                <c:pt idx="40458">
                  <c:v>93.28254149369984</c:v>
                </c:pt>
                <c:pt idx="40459">
                  <c:v>93.75511971286986</c:v>
                </c:pt>
                <c:pt idx="40460">
                  <c:v>91.54618854894998</c:v>
                </c:pt>
                <c:pt idx="40461">
                  <c:v>91.99295251069979</c:v>
                </c:pt>
                <c:pt idx="40462">
                  <c:v>92.53894655428977</c:v>
                </c:pt>
                <c:pt idx="40463">
                  <c:v>92.86071285372968</c:v>
                </c:pt>
                <c:pt idx="40464">
                  <c:v>93.07886005941984</c:v>
                </c:pt>
                <c:pt idx="40465">
                  <c:v>93.15738718064976</c:v>
                </c:pt>
                <c:pt idx="40466">
                  <c:v>93.37504254029973</c:v>
                </c:pt>
                <c:pt idx="40467">
                  <c:v>91.84633995260984</c:v>
                </c:pt>
                <c:pt idx="40468">
                  <c:v>91.88956704195</c:v>
                </c:pt>
                <c:pt idx="40469">
                  <c:v>92.5289506262</c:v>
                </c:pt>
                <c:pt idx="40470">
                  <c:v>92.60440066342987</c:v>
                </c:pt>
                <c:pt idx="40471">
                  <c:v>92.9425139111</c:v>
                </c:pt>
                <c:pt idx="40472">
                  <c:v>93.24793326231</c:v>
                </c:pt>
                <c:pt idx="40473">
                  <c:v>93.59695552817</c:v>
                </c:pt>
                <c:pt idx="40474">
                  <c:v>92.06983852714986</c:v>
                </c:pt>
                <c:pt idx="40475">
                  <c:v>92.33217880292965</c:v>
                </c:pt>
                <c:pt idx="40476">
                  <c:v>92.57816850666973</c:v>
                </c:pt>
                <c:pt idx="40477">
                  <c:v>92.84599220599998</c:v>
                </c:pt>
                <c:pt idx="40478">
                  <c:v>93.3616199663</c:v>
                </c:pt>
                <c:pt idx="40479">
                  <c:v>93.65196257700985</c:v>
                </c:pt>
                <c:pt idx="40480">
                  <c:v>93.95875915693976</c:v>
                </c:pt>
                <c:pt idx="40481">
                  <c:v>92.24408236454</c:v>
                </c:pt>
                <c:pt idx="40482">
                  <c:v>92.31579499801998</c:v>
                </c:pt>
                <c:pt idx="40483">
                  <c:v>92.83572579623001</c:v>
                </c:pt>
                <c:pt idx="40484">
                  <c:v>93.13153085825977</c:v>
                </c:pt>
                <c:pt idx="40485">
                  <c:v>93.67549296264973</c:v>
                </c:pt>
                <c:pt idx="40486">
                  <c:v>94.00494376955998</c:v>
                </c:pt>
                <c:pt idx="40487">
                  <c:v>94.49610680279986</c:v>
                </c:pt>
                <c:pt idx="40488">
                  <c:v>92.75171791609979</c:v>
                </c:pt>
                <c:pt idx="40489">
                  <c:v>93.23473805297976</c:v>
                </c:pt>
                <c:pt idx="40490">
                  <c:v>93.2854932872</c:v>
                </c:pt>
                <c:pt idx="40491">
                  <c:v>93.47258567</c:v>
                </c:pt>
                <c:pt idx="40492">
                  <c:v>93.76423164655</c:v>
                </c:pt>
                <c:pt idx="40493">
                  <c:v>94.07237199804977</c:v>
                </c:pt>
                <c:pt idx="40494">
                  <c:v>94.33651619729986</c:v>
                </c:pt>
                <c:pt idx="40495">
                  <c:v>92.57563293564976</c:v>
                </c:pt>
                <c:pt idx="40496">
                  <c:v>93.08029007551998</c:v>
                </c:pt>
                <c:pt idx="40497">
                  <c:v>93.54762743201</c:v>
                </c:pt>
                <c:pt idx="40498">
                  <c:v>93.83503167384985</c:v>
                </c:pt>
                <c:pt idx="40499">
                  <c:v>96.82166892750001</c:v>
                </c:pt>
                <c:pt idx="40500">
                  <c:v>107.17712428409</c:v>
                </c:pt>
                <c:pt idx="40501">
                  <c:v>122.44703808518</c:v>
                </c:pt>
                <c:pt idx="40502">
                  <c:v>122.71875646018</c:v>
                </c:pt>
                <c:pt idx="40503">
                  <c:v>120.40202038252</c:v>
                </c:pt>
                <c:pt idx="40504">
                  <c:v>120.55189878276</c:v>
                </c:pt>
                <c:pt idx="40505">
                  <c:v>121.1242260858</c:v>
                </c:pt>
                <c:pt idx="40506">
                  <c:v>121.7550754181</c:v>
                </c:pt>
                <c:pt idx="40507">
                  <c:v>122.2206652608</c:v>
                </c:pt>
                <c:pt idx="40508">
                  <c:v>122.6432715496</c:v>
                </c:pt>
                <c:pt idx="40509">
                  <c:v>120.90811040746</c:v>
                </c:pt>
                <c:pt idx="40510">
                  <c:v>120.8597371357999</c:v>
                </c:pt>
                <c:pt idx="40511">
                  <c:v>121.03840655424</c:v>
                </c:pt>
                <c:pt idx="40512">
                  <c:v>121.8564379317</c:v>
                </c:pt>
                <c:pt idx="40513">
                  <c:v>122.2080509987</c:v>
                </c:pt>
                <c:pt idx="40514">
                  <c:v>122.92925805381</c:v>
                </c:pt>
                <c:pt idx="40515">
                  <c:v>122.98526495639</c:v>
                </c:pt>
                <c:pt idx="40516">
                  <c:v>123.27992872942</c:v>
                </c:pt>
                <c:pt idx="40517">
                  <c:v>121.35789373577</c:v>
                </c:pt>
                <c:pt idx="40518">
                  <c:v>121.61028702565</c:v>
                </c:pt>
                <c:pt idx="40519">
                  <c:v>121.89876782032</c:v>
                </c:pt>
                <c:pt idx="40520">
                  <c:v>122.33776875203</c:v>
                </c:pt>
                <c:pt idx="40521">
                  <c:v>122.799291743</c:v>
                </c:pt>
                <c:pt idx="40522">
                  <c:v>123.31963152876</c:v>
                </c:pt>
                <c:pt idx="40523">
                  <c:v>123.61681583519</c:v>
                </c:pt>
                <c:pt idx="40524">
                  <c:v>123.718327189</c:v>
                </c:pt>
                <c:pt idx="40525">
                  <c:v>124.1235510715</c:v>
                </c:pt>
                <c:pt idx="40526">
                  <c:v>124.34789814825</c:v>
                </c:pt>
                <c:pt idx="40527">
                  <c:v>122.20330625847</c:v>
                </c:pt>
                <c:pt idx="40528">
                  <c:v>122.61649072722</c:v>
                </c:pt>
                <c:pt idx="40529">
                  <c:v>122.95717509452</c:v>
                </c:pt>
                <c:pt idx="40530">
                  <c:v>123.09597194275</c:v>
                </c:pt>
                <c:pt idx="40531">
                  <c:v>123.4505538395</c:v>
                </c:pt>
                <c:pt idx="40532">
                  <c:v>123.88477256875</c:v>
                </c:pt>
                <c:pt idx="40533">
                  <c:v>124.52291284778</c:v>
                </c:pt>
                <c:pt idx="40534">
                  <c:v>122.41059682419</c:v>
                </c:pt>
                <c:pt idx="40535">
                  <c:v>122.32169073925</c:v>
                </c:pt>
                <c:pt idx="40536">
                  <c:v>123.22886586439</c:v>
                </c:pt>
                <c:pt idx="40537">
                  <c:v>123.10217529742</c:v>
                </c:pt>
                <c:pt idx="40538">
                  <c:v>123.45735968501</c:v>
                </c:pt>
                <c:pt idx="40539">
                  <c:v>124.30533068965</c:v>
                </c:pt>
                <c:pt idx="40540">
                  <c:v>124.52359739193</c:v>
                </c:pt>
                <c:pt idx="40541">
                  <c:v>122.22182095967</c:v>
                </c:pt>
                <c:pt idx="40542">
                  <c:v>122.5776078381</c:v>
                </c:pt>
                <c:pt idx="40543">
                  <c:v>122.98425294757</c:v>
                </c:pt>
                <c:pt idx="40544">
                  <c:v>123.10940327106</c:v>
                </c:pt>
                <c:pt idx="40545">
                  <c:v>123.94164460293</c:v>
                </c:pt>
                <c:pt idx="40546">
                  <c:v>124.09518743185</c:v>
                </c:pt>
                <c:pt idx="40547">
                  <c:v>124.64717084655</c:v>
                </c:pt>
                <c:pt idx="40548">
                  <c:v>122.1710068764</c:v>
                </c:pt>
                <c:pt idx="40549">
                  <c:v>122.63973331973</c:v>
                </c:pt>
                <c:pt idx="40550">
                  <c:v>123.01463746496</c:v>
                </c:pt>
                <c:pt idx="40551">
                  <c:v>123.17796573236</c:v>
                </c:pt>
                <c:pt idx="40552">
                  <c:v>123.58525523366</c:v>
                </c:pt>
                <c:pt idx="40553">
                  <c:v>124.18762970416</c:v>
                </c:pt>
                <c:pt idx="40554">
                  <c:v>124.25443055762</c:v>
                </c:pt>
                <c:pt idx="40555">
                  <c:v>124.87973056312</c:v>
                </c:pt>
                <c:pt idx="40556">
                  <c:v>122.35604578978</c:v>
                </c:pt>
                <c:pt idx="40557">
                  <c:v>122.72698437142</c:v>
                </c:pt>
                <c:pt idx="40558">
                  <c:v>123.17066901491</c:v>
                </c:pt>
                <c:pt idx="40559">
                  <c:v>123.55615680892</c:v>
                </c:pt>
                <c:pt idx="40560">
                  <c:v>123.69582670443</c:v>
                </c:pt>
                <c:pt idx="40561">
                  <c:v>124.26168305254</c:v>
                </c:pt>
                <c:pt idx="40562">
                  <c:v>124.52352465267</c:v>
                </c:pt>
                <c:pt idx="40563">
                  <c:v>124.88721073939</c:v>
                </c:pt>
                <c:pt idx="40564">
                  <c:v>122.50153791348</c:v>
                </c:pt>
                <c:pt idx="40565">
                  <c:v>122.8506305653</c:v>
                </c:pt>
                <c:pt idx="40566">
                  <c:v>122.90434548387</c:v>
                </c:pt>
                <c:pt idx="40567">
                  <c:v>123.02244722233</c:v>
                </c:pt>
                <c:pt idx="40568">
                  <c:v>122.0932314463</c:v>
                </c:pt>
                <c:pt idx="40569">
                  <c:v>118.38852229496</c:v>
                </c:pt>
                <c:pt idx="40570">
                  <c:v>114.04170702837</c:v>
                </c:pt>
                <c:pt idx="40571">
                  <c:v>110.12675448736</c:v>
                </c:pt>
                <c:pt idx="40572">
                  <c:v>106.36386477367</c:v>
                </c:pt>
                <c:pt idx="40573">
                  <c:v>101.1769695412</c:v>
                </c:pt>
                <c:pt idx="40574">
                  <c:v>99.35897036909979</c:v>
                </c:pt>
                <c:pt idx="40575">
                  <c:v>97.17709923371986</c:v>
                </c:pt>
                <c:pt idx="40576">
                  <c:v>96.00156463566</c:v>
                </c:pt>
                <c:pt idx="40577">
                  <c:v>95.92687932749978</c:v>
                </c:pt>
                <c:pt idx="40578">
                  <c:v>96.48612544288</c:v>
                </c:pt>
                <c:pt idx="40579">
                  <c:v>96.04635360909</c:v>
                </c:pt>
                <c:pt idx="40580">
                  <c:v>94.84111794825</c:v>
                </c:pt>
                <c:pt idx="40581">
                  <c:v>95.16178747949979</c:v>
                </c:pt>
                <c:pt idx="40582">
                  <c:v>95.66297156924998</c:v>
                </c:pt>
                <c:pt idx="40583">
                  <c:v>95.92795218155</c:v>
                </c:pt>
                <c:pt idx="40584">
                  <c:v>96.23238850985975</c:v>
                </c:pt>
                <c:pt idx="40585">
                  <c:v>96.34882912349985</c:v>
                </c:pt>
                <c:pt idx="40586">
                  <c:v>96.84129544599</c:v>
                </c:pt>
                <c:pt idx="40587">
                  <c:v>95.06534259191001</c:v>
                </c:pt>
                <c:pt idx="40588">
                  <c:v>95.62298058025976</c:v>
                </c:pt>
                <c:pt idx="40589">
                  <c:v>95.93938340695998</c:v>
                </c:pt>
                <c:pt idx="40590">
                  <c:v>96.47093392768987</c:v>
                </c:pt>
                <c:pt idx="40591">
                  <c:v>96.36206789618974</c:v>
                </c:pt>
                <c:pt idx="40592">
                  <c:v>96.67216034364976</c:v>
                </c:pt>
                <c:pt idx="40593">
                  <c:v>94.87365157198984</c:v>
                </c:pt>
                <c:pt idx="40594">
                  <c:v>95.32914850894987</c:v>
                </c:pt>
                <c:pt idx="40595">
                  <c:v>95.79708895252978</c:v>
                </c:pt>
                <c:pt idx="40596">
                  <c:v>95.67424952804002</c:v>
                </c:pt>
                <c:pt idx="40597">
                  <c:v>96.33504254627982</c:v>
                </c:pt>
                <c:pt idx="40598">
                  <c:v>96.56719749557002</c:v>
                </c:pt>
                <c:pt idx="40599">
                  <c:v>96.64003874360976</c:v>
                </c:pt>
                <c:pt idx="40600">
                  <c:v>97.16178684366976</c:v>
                </c:pt>
                <c:pt idx="40601">
                  <c:v>95.33277905394979</c:v>
                </c:pt>
                <c:pt idx="40602">
                  <c:v>95.66119757111998</c:v>
                </c:pt>
                <c:pt idx="40603">
                  <c:v>95.69079590923998</c:v>
                </c:pt>
                <c:pt idx="40604">
                  <c:v>96.19347037491985</c:v>
                </c:pt>
                <c:pt idx="40605">
                  <c:v>96.44831405498</c:v>
                </c:pt>
                <c:pt idx="40606">
                  <c:v>96.97552408304</c:v>
                </c:pt>
                <c:pt idx="40607">
                  <c:v>97.06552327579</c:v>
                </c:pt>
                <c:pt idx="40608">
                  <c:v>95.47733501744977</c:v>
                </c:pt>
                <c:pt idx="40609">
                  <c:v>95.67028021112979</c:v>
                </c:pt>
                <c:pt idx="40610">
                  <c:v>95.84621503634</c:v>
                </c:pt>
                <c:pt idx="40611">
                  <c:v>96.11862245838998</c:v>
                </c:pt>
                <c:pt idx="40612">
                  <c:v>96.37398500817987</c:v>
                </c:pt>
                <c:pt idx="40613">
                  <c:v>96.65205105178973</c:v>
                </c:pt>
                <c:pt idx="40614">
                  <c:v>97.08896111899978</c:v>
                </c:pt>
                <c:pt idx="40615">
                  <c:v>97.16281065516</c:v>
                </c:pt>
                <c:pt idx="40616">
                  <c:v>97.66905087379978</c:v>
                </c:pt>
                <c:pt idx="40617">
                  <c:v>95.60786285501995</c:v>
                </c:pt>
                <c:pt idx="40618">
                  <c:v>95.81785292095998</c:v>
                </c:pt>
                <c:pt idx="40619">
                  <c:v>96.27000274079984</c:v>
                </c:pt>
                <c:pt idx="40620">
                  <c:v>96.46336599239998</c:v>
                </c:pt>
                <c:pt idx="40621">
                  <c:v>96.33427114589</c:v>
                </c:pt>
                <c:pt idx="40622">
                  <c:v>96.41433260236998</c:v>
                </c:pt>
                <c:pt idx="40623">
                  <c:v>96.89606185466984</c:v>
                </c:pt>
                <c:pt idx="40624">
                  <c:v>97.33920608535</c:v>
                </c:pt>
                <c:pt idx="40625">
                  <c:v>97.45222844568</c:v>
                </c:pt>
                <c:pt idx="40626">
                  <c:v>95.38938037926982</c:v>
                </c:pt>
                <c:pt idx="40627">
                  <c:v>95.86322540481</c:v>
                </c:pt>
                <c:pt idx="40628">
                  <c:v>96.20940192988</c:v>
                </c:pt>
                <c:pt idx="40629">
                  <c:v>96.94548297389986</c:v>
                </c:pt>
                <c:pt idx="40630">
                  <c:v>96.90741360158</c:v>
                </c:pt>
                <c:pt idx="40631">
                  <c:v>97.32170060811</c:v>
                </c:pt>
                <c:pt idx="40632">
                  <c:v>97.77143796035</c:v>
                </c:pt>
                <c:pt idx="40633">
                  <c:v>97.77570147692971</c:v>
                </c:pt>
                <c:pt idx="40634">
                  <c:v>95.96539112699976</c:v>
                </c:pt>
                <c:pt idx="40635">
                  <c:v>96.30021590516</c:v>
                </c:pt>
                <c:pt idx="40636">
                  <c:v>96.75911633054987</c:v>
                </c:pt>
                <c:pt idx="40637">
                  <c:v>96.86769973929</c:v>
                </c:pt>
                <c:pt idx="40638">
                  <c:v>97.22522801127</c:v>
                </c:pt>
                <c:pt idx="40639">
                  <c:v>97.57140453633987</c:v>
                </c:pt>
                <c:pt idx="40640">
                  <c:v>95.80650117404987</c:v>
                </c:pt>
                <c:pt idx="40641">
                  <c:v>96.13563282685968</c:v>
                </c:pt>
                <c:pt idx="40810">
                  <c:v>119.41140284844</c:v>
                </c:pt>
                <c:pt idx="40811">
                  <c:v>97.57642858109998</c:v>
                </c:pt>
                <c:pt idx="40812">
                  <c:v>97.910552088</c:v>
                </c:pt>
                <c:pt idx="40813">
                  <c:v>98.06948528603998</c:v>
                </c:pt>
                <c:pt idx="40814">
                  <c:v>98.43739361688</c:v>
                </c:pt>
                <c:pt idx="40815">
                  <c:v>96.90814654019998</c:v>
                </c:pt>
                <c:pt idx="40816">
                  <c:v>97.04048839643973</c:v>
                </c:pt>
                <c:pt idx="40817">
                  <c:v>97.19429388065998</c:v>
                </c:pt>
                <c:pt idx="40818">
                  <c:v>97.31223460763998</c:v>
                </c:pt>
                <c:pt idx="40819">
                  <c:v>98.05225378241998</c:v>
                </c:pt>
                <c:pt idx="40820">
                  <c:v>98.44316075298</c:v>
                </c:pt>
                <c:pt idx="40821">
                  <c:v>96.83353559129998</c:v>
                </c:pt>
                <c:pt idx="40822">
                  <c:v>96.73540956059998</c:v>
                </c:pt>
                <c:pt idx="40823">
                  <c:v>96.75128275487998</c:v>
                </c:pt>
                <c:pt idx="40824">
                  <c:v>97.43712755075998</c:v>
                </c:pt>
                <c:pt idx="40825">
                  <c:v>97.75907355449976</c:v>
                </c:pt>
                <c:pt idx="40826">
                  <c:v>98.05798596618</c:v>
                </c:pt>
                <c:pt idx="40827">
                  <c:v>98.37993196991998</c:v>
                </c:pt>
                <c:pt idx="40828">
                  <c:v>98.75357248451998</c:v>
                </c:pt>
                <c:pt idx="40829">
                  <c:v>96.94276165379998</c:v>
                </c:pt>
                <c:pt idx="40830">
                  <c:v>97.01073317711995</c:v>
                </c:pt>
                <c:pt idx="40831">
                  <c:v>97.47162551034</c:v>
                </c:pt>
                <c:pt idx="40832">
                  <c:v>97.81653520145987</c:v>
                </c:pt>
                <c:pt idx="40833">
                  <c:v>97.92281677169987</c:v>
                </c:pt>
                <c:pt idx="40834">
                  <c:v>98.50638953603978</c:v>
                </c:pt>
                <c:pt idx="40835">
                  <c:v>97.05663207239976</c:v>
                </c:pt>
                <c:pt idx="40836">
                  <c:v>96.95426097366</c:v>
                </c:pt>
                <c:pt idx="40837">
                  <c:v>97.07958152003982</c:v>
                </c:pt>
                <c:pt idx="40838">
                  <c:v>97.5442206408</c:v>
                </c:pt>
                <c:pt idx="40839">
                  <c:v>98.21897644422</c:v>
                </c:pt>
                <c:pt idx="40840">
                  <c:v>98.28997305635986</c:v>
                </c:pt>
                <c:pt idx="40841">
                  <c:v>98.58824612051986</c:v>
                </c:pt>
                <c:pt idx="40842">
                  <c:v>97.03472126034</c:v>
                </c:pt>
                <c:pt idx="40843">
                  <c:v>96.93444999653998</c:v>
                </c:pt>
                <c:pt idx="40844">
                  <c:v>97.26646889933998</c:v>
                </c:pt>
                <c:pt idx="40845">
                  <c:v>97.97175854339987</c:v>
                </c:pt>
                <c:pt idx="40846">
                  <c:v>98.11785219905985</c:v>
                </c:pt>
                <c:pt idx="40847">
                  <c:v>98.10789667847995</c:v>
                </c:pt>
                <c:pt idx="40848">
                  <c:v>98.62842509267976</c:v>
                </c:pt>
                <c:pt idx="40849">
                  <c:v>96.84440199809998</c:v>
                </c:pt>
                <c:pt idx="40850">
                  <c:v>97.09677616697977</c:v>
                </c:pt>
                <c:pt idx="40851">
                  <c:v>97.67284613171968</c:v>
                </c:pt>
                <c:pt idx="40852">
                  <c:v>97.77368023961998</c:v>
                </c:pt>
                <c:pt idx="40853">
                  <c:v>97.87322126322</c:v>
                </c:pt>
                <c:pt idx="40854">
                  <c:v>98.55811899923998</c:v>
                </c:pt>
                <c:pt idx="40855">
                  <c:v>98.45133090623995</c:v>
                </c:pt>
                <c:pt idx="40856">
                  <c:v>96.17032330619978</c:v>
                </c:pt>
                <c:pt idx="40857">
                  <c:v>96.92299986875986</c:v>
                </c:pt>
                <c:pt idx="40858">
                  <c:v>97.33199056649985</c:v>
                </c:pt>
                <c:pt idx="40859">
                  <c:v>97.18887214613963</c:v>
                </c:pt>
                <c:pt idx="40860">
                  <c:v>97.46878030973987</c:v>
                </c:pt>
                <c:pt idx="40861">
                  <c:v>98.00488033127998</c:v>
                </c:pt>
                <c:pt idx="40862">
                  <c:v>98.33112196596</c:v>
                </c:pt>
                <c:pt idx="40863">
                  <c:v>96.20452611329998</c:v>
                </c:pt>
                <c:pt idx="40864">
                  <c:v>96.29842630889998</c:v>
                </c:pt>
                <c:pt idx="40865">
                  <c:v>96.865676424</c:v>
                </c:pt>
                <c:pt idx="40866">
                  <c:v>97.3944969894</c:v>
                </c:pt>
                <c:pt idx="40867">
                  <c:v>97.73149808363998</c:v>
                </c:pt>
                <c:pt idx="40868">
                  <c:v>97.81178082059979</c:v>
                </c:pt>
                <c:pt idx="40869">
                  <c:v>98.33125167984</c:v>
                </c:pt>
                <c:pt idx="40870">
                  <c:v>96.09939217509979</c:v>
                </c:pt>
                <c:pt idx="40871">
                  <c:v>96.59780641499998</c:v>
                </c:pt>
                <c:pt idx="40872">
                  <c:v>96.9397651794</c:v>
                </c:pt>
                <c:pt idx="40873">
                  <c:v>97.01503217909978</c:v>
                </c:pt>
                <c:pt idx="40874">
                  <c:v>97.5382276704</c:v>
                </c:pt>
                <c:pt idx="40875">
                  <c:v>98.03995271255968</c:v>
                </c:pt>
                <c:pt idx="40876">
                  <c:v>97.95909575119998</c:v>
                </c:pt>
                <c:pt idx="40877">
                  <c:v>96.32993640599986</c:v>
                </c:pt>
                <c:pt idx="40878">
                  <c:v>96.66049423469985</c:v>
                </c:pt>
                <c:pt idx="40879">
                  <c:v>96.9397651794</c:v>
                </c:pt>
                <c:pt idx="40880">
                  <c:v>96.82229275164985</c:v>
                </c:pt>
                <c:pt idx="40881">
                  <c:v>97.52682673469984</c:v>
                </c:pt>
                <c:pt idx="40882">
                  <c:v>97.55532202284977</c:v>
                </c:pt>
                <c:pt idx="40883">
                  <c:v>97.78848518549982</c:v>
                </c:pt>
                <c:pt idx="40884">
                  <c:v>96.01408689224998</c:v>
                </c:pt>
                <c:pt idx="40885">
                  <c:v>96.30980265184998</c:v>
                </c:pt>
                <c:pt idx="40886">
                  <c:v>96.43074374273</c:v>
                </c:pt>
                <c:pt idx="40887">
                  <c:v>96.72582015480984</c:v>
                </c:pt>
                <c:pt idx="40888">
                  <c:v>97.2368189988</c:v>
                </c:pt>
                <c:pt idx="40889">
                  <c:v>97.22522801127</c:v>
                </c:pt>
                <c:pt idx="40890">
                  <c:v>97.56099290505</c:v>
                </c:pt>
                <c:pt idx="40891">
                  <c:v>95.74974243949985</c:v>
                </c:pt>
                <c:pt idx="40892">
                  <c:v>95.8972806455401</c:v>
                </c:pt>
                <c:pt idx="40893">
                  <c:v>96.23020282975</c:v>
                </c:pt>
                <c:pt idx="40894">
                  <c:v>96.46336599239998</c:v>
                </c:pt>
                <c:pt idx="40895">
                  <c:v>96.27840679193001</c:v>
                </c:pt>
                <c:pt idx="40896">
                  <c:v>96.78823751091987</c:v>
                </c:pt>
                <c:pt idx="40897">
                  <c:v>96.79370608393998</c:v>
                </c:pt>
                <c:pt idx="40898">
                  <c:v>97.22522801127</c:v>
                </c:pt>
                <c:pt idx="40899">
                  <c:v>97.32033252681973</c:v>
                </c:pt>
                <c:pt idx="40900">
                  <c:v>95.42904262183</c:v>
                </c:pt>
                <c:pt idx="40901">
                  <c:v>95.62721611850976</c:v>
                </c:pt>
                <c:pt idx="40902">
                  <c:v>95.85372470687987</c:v>
                </c:pt>
                <c:pt idx="40903">
                  <c:v>96.33427114589</c:v>
                </c:pt>
                <c:pt idx="40904">
                  <c:v>96.56123707650985</c:v>
                </c:pt>
                <c:pt idx="40905">
                  <c:v>96.34057257201982</c:v>
                </c:pt>
                <c:pt idx="40906">
                  <c:v>96.89040323311</c:v>
                </c:pt>
                <c:pt idx="40907">
                  <c:v>96.97490606882998</c:v>
                </c:pt>
                <c:pt idx="40908">
                  <c:v>95.8207581126496</c:v>
                </c:pt>
                <c:pt idx="40909">
                  <c:v>95.08224239034001</c:v>
                </c:pt>
                <c:pt idx="40910">
                  <c:v>95.53822859617</c:v>
                </c:pt>
                <c:pt idx="40911">
                  <c:v>95.76987943877998</c:v>
                </c:pt>
                <c:pt idx="40912">
                  <c:v>96.00156463566</c:v>
                </c:pt>
                <c:pt idx="40913">
                  <c:v>96.30666490752998</c:v>
                </c:pt>
                <c:pt idx="40914">
                  <c:v>96.82204117562968</c:v>
                </c:pt>
                <c:pt idx="40915">
                  <c:v>96.95644157030998</c:v>
                </c:pt>
                <c:pt idx="40916">
                  <c:v>95.17661555014998</c:v>
                </c:pt>
                <c:pt idx="40917">
                  <c:v>95.44217405725</c:v>
                </c:pt>
                <c:pt idx="40918">
                  <c:v>95.84239755600974</c:v>
                </c:pt>
                <c:pt idx="40919">
                  <c:v>95.90551009674</c:v>
                </c:pt>
                <c:pt idx="40920">
                  <c:v>96.21061036861</c:v>
                </c:pt>
                <c:pt idx="40921">
                  <c:v>96.47616887570987</c:v>
                </c:pt>
                <c:pt idx="40922">
                  <c:v>96.83214782144979</c:v>
                </c:pt>
                <c:pt idx="40923">
                  <c:v>95.10880022116986</c:v>
                </c:pt>
                <c:pt idx="40924">
                  <c:v>88.27192259419998</c:v>
                </c:pt>
                <c:pt idx="40977">
                  <c:v>84.74949122464002</c:v>
                </c:pt>
                <c:pt idx="40978">
                  <c:v>97.63700312387998</c:v>
                </c:pt>
                <c:pt idx="40979">
                  <c:v>109.85327642358</c:v>
                </c:pt>
                <c:pt idx="40980">
                  <c:v>115.09266095595</c:v>
                </c:pt>
                <c:pt idx="40981">
                  <c:v>115.62628288563</c:v>
                </c:pt>
                <c:pt idx="40982">
                  <c:v>117.7615710669</c:v>
                </c:pt>
                <c:pt idx="40983">
                  <c:v>122.04159265896</c:v>
                </c:pt>
                <c:pt idx="40984">
                  <c:v>123.01792439629</c:v>
                </c:pt>
                <c:pt idx="40985">
                  <c:v>123.18521822728</c:v>
                </c:pt>
                <c:pt idx="40986">
                  <c:v>123.22384289536</c:v>
                </c:pt>
                <c:pt idx="40987">
                  <c:v>123.44895237459</c:v>
                </c:pt>
                <c:pt idx="40988">
                  <c:v>123.87619525853</c:v>
                </c:pt>
                <c:pt idx="40989">
                  <c:v>123.5370877601</c:v>
                </c:pt>
                <c:pt idx="40990">
                  <c:v>124.14528935358</c:v>
                </c:pt>
                <c:pt idx="40991">
                  <c:v>124.49359108619</c:v>
                </c:pt>
                <c:pt idx="40992">
                  <c:v>124.43622937845</c:v>
                </c:pt>
                <c:pt idx="40993">
                  <c:v>124.0005319645</c:v>
                </c:pt>
                <c:pt idx="40994">
                  <c:v>124.15250192</c:v>
                </c:pt>
                <c:pt idx="40995">
                  <c:v>124.89446323431</c:v>
                </c:pt>
                <c:pt idx="40996">
                  <c:v>122.7228540014</c:v>
                </c:pt>
                <c:pt idx="40997">
                  <c:v>122.45063778145</c:v>
                </c:pt>
                <c:pt idx="40998">
                  <c:v>122.61063489499</c:v>
                </c:pt>
                <c:pt idx="40999">
                  <c:v>122.77063200853</c:v>
                </c:pt>
                <c:pt idx="41000">
                  <c:v>123.11660982654</c:v>
                </c:pt>
                <c:pt idx="41001">
                  <c:v>123.18216981574</c:v>
                </c:pt>
                <c:pt idx="41002">
                  <c:v>123.30606933587</c:v>
                </c:pt>
                <c:pt idx="41003">
                  <c:v>123.46633693109</c:v>
                </c:pt>
                <c:pt idx="41004">
                  <c:v>123.7768984042</c:v>
                </c:pt>
                <c:pt idx="41005">
                  <c:v>123.49070746452</c:v>
                </c:pt>
                <c:pt idx="41006">
                  <c:v>123.75045974915</c:v>
                </c:pt>
                <c:pt idx="41007">
                  <c:v>123.85247640802</c:v>
                </c:pt>
                <c:pt idx="41008">
                  <c:v>124.42404433952</c:v>
                </c:pt>
                <c:pt idx="41009">
                  <c:v>124.57022989761</c:v>
                </c:pt>
                <c:pt idx="41010">
                  <c:v>124.4628902972</c:v>
                </c:pt>
                <c:pt idx="41011">
                  <c:v>124.4993641223</c:v>
                </c:pt>
                <c:pt idx="41012">
                  <c:v>124.36973586335</c:v>
                </c:pt>
                <c:pt idx="41013">
                  <c:v>124.71645990251</c:v>
                </c:pt>
                <c:pt idx="41014">
                  <c:v>124.63074976235</c:v>
                </c:pt>
                <c:pt idx="41015">
                  <c:v>124.53004775586</c:v>
                </c:pt>
                <c:pt idx="41016">
                  <c:v>124.64659392585</c:v>
                </c:pt>
                <c:pt idx="41017">
                  <c:v>124.77775820154</c:v>
                </c:pt>
                <c:pt idx="41018">
                  <c:v>125.30124658168</c:v>
                </c:pt>
                <c:pt idx="41019">
                  <c:v>125.21459719625</c:v>
                </c:pt>
                <c:pt idx="41020">
                  <c:v>125.11291149768</c:v>
                </c:pt>
                <c:pt idx="41021">
                  <c:v>122.71139236755</c:v>
                </c:pt>
                <c:pt idx="41022">
                  <c:v>122.81353682665</c:v>
                </c:pt>
                <c:pt idx="41023">
                  <c:v>123.13744253045</c:v>
                </c:pt>
                <c:pt idx="41024">
                  <c:v>123.25438208756</c:v>
                </c:pt>
                <c:pt idx="41025">
                  <c:v>123.44704965279</c:v>
                </c:pt>
                <c:pt idx="41026">
                  <c:v>123.0689867185</c:v>
                </c:pt>
                <c:pt idx="41027">
                  <c:v>122.94176842291</c:v>
                </c:pt>
                <c:pt idx="41028">
                  <c:v>122.58489222015</c:v>
                </c:pt>
                <c:pt idx="41029">
                  <c:v>121.53256199302</c:v>
                </c:pt>
                <c:pt idx="41030">
                  <c:v>119.9217962403</c:v>
                </c:pt>
                <c:pt idx="41031">
                  <c:v>119.61264797792</c:v>
                </c:pt>
                <c:pt idx="41032">
                  <c:v>122.73009423568</c:v>
                </c:pt>
                <c:pt idx="41033">
                  <c:v>121.93481147638</c:v>
                </c:pt>
                <c:pt idx="41034">
                  <c:v>122.58749068664</c:v>
                </c:pt>
                <c:pt idx="41035">
                  <c:v>121.56215648353</c:v>
                </c:pt>
                <c:pt idx="41036">
                  <c:v>121.76294439713</c:v>
                </c:pt>
                <c:pt idx="41037">
                  <c:v>121.83387169992</c:v>
                </c:pt>
                <c:pt idx="41038">
                  <c:v>121.57576690141</c:v>
                </c:pt>
                <c:pt idx="41039">
                  <c:v>121.11024171445</c:v>
                </c:pt>
                <c:pt idx="41040">
                  <c:v>120.02983714124</c:v>
                </c:pt>
                <c:pt idx="41041">
                  <c:v>116.4337474718</c:v>
                </c:pt>
                <c:pt idx="41042">
                  <c:v>116.80687007858</c:v>
                </c:pt>
                <c:pt idx="41043">
                  <c:v>118.39481004492</c:v>
                </c:pt>
                <c:pt idx="41044">
                  <c:v>117.9595085299</c:v>
                </c:pt>
                <c:pt idx="41045">
                  <c:v>115.49466320598</c:v>
                </c:pt>
                <c:pt idx="41046">
                  <c:v>114.41811666141</c:v>
                </c:pt>
                <c:pt idx="41047">
                  <c:v>112.21739370684</c:v>
                </c:pt>
                <c:pt idx="41048">
                  <c:v>110.2938317286</c:v>
                </c:pt>
                <c:pt idx="41049">
                  <c:v>106.76711309229</c:v>
                </c:pt>
                <c:pt idx="41050">
                  <c:v>106.06666784112</c:v>
                </c:pt>
                <c:pt idx="41051">
                  <c:v>103.49054098124</c:v>
                </c:pt>
                <c:pt idx="41052">
                  <c:v>102.16161214446</c:v>
                </c:pt>
                <c:pt idx="41053">
                  <c:v>99.75372454871998</c:v>
                </c:pt>
                <c:pt idx="41054">
                  <c:v>98.20170998826</c:v>
                </c:pt>
                <c:pt idx="41055">
                  <c:v>98.16147984492001</c:v>
                </c:pt>
                <c:pt idx="41056">
                  <c:v>97.88267267711987</c:v>
                </c:pt>
                <c:pt idx="41057">
                  <c:v>98.02925514269984</c:v>
                </c:pt>
                <c:pt idx="41058">
                  <c:v>97.73925606816</c:v>
                </c:pt>
                <c:pt idx="41059">
                  <c:v>98.04880405169995</c:v>
                </c:pt>
                <c:pt idx="41060">
                  <c:v>97.72457559491998</c:v>
                </c:pt>
                <c:pt idx="41061">
                  <c:v>97.46965237475995</c:v>
                </c:pt>
                <c:pt idx="41062">
                  <c:v>97.22637605069973</c:v>
                </c:pt>
                <c:pt idx="41063">
                  <c:v>97.6785783154796</c:v>
                </c:pt>
                <c:pt idx="41064">
                  <c:v>97.45817765094</c:v>
                </c:pt>
                <c:pt idx="41065">
                  <c:v>97.44670292711998</c:v>
                </c:pt>
                <c:pt idx="41066">
                  <c:v>97.60958239631979</c:v>
                </c:pt>
                <c:pt idx="41067">
                  <c:v>97.5981180288</c:v>
                </c:pt>
                <c:pt idx="41068">
                  <c:v>97.33199056649985</c:v>
                </c:pt>
                <c:pt idx="41069">
                  <c:v>97.52912210963987</c:v>
                </c:pt>
                <c:pt idx="41070">
                  <c:v>97.4831248302</c:v>
                </c:pt>
                <c:pt idx="41071">
                  <c:v>97.33366862435998</c:v>
                </c:pt>
                <c:pt idx="41072">
                  <c:v>97.5072850857</c:v>
                </c:pt>
                <c:pt idx="41073">
                  <c:v>97.27043984129998</c:v>
                </c:pt>
                <c:pt idx="41074">
                  <c:v>97.27617202505979</c:v>
                </c:pt>
                <c:pt idx="41075">
                  <c:v>97.27043984129998</c:v>
                </c:pt>
                <c:pt idx="41076">
                  <c:v>97.05091214927998</c:v>
                </c:pt>
                <c:pt idx="41077">
                  <c:v>97.47271333799976</c:v>
                </c:pt>
                <c:pt idx="41078">
                  <c:v>97.43239714589987</c:v>
                </c:pt>
                <c:pt idx="41079">
                  <c:v>97.43239714589987</c:v>
                </c:pt>
                <c:pt idx="41080">
                  <c:v>97.20144392214</c:v>
                </c:pt>
                <c:pt idx="41081">
                  <c:v>97.18994460227998</c:v>
                </c:pt>
                <c:pt idx="41082">
                  <c:v>97.16121377879998</c:v>
                </c:pt>
                <c:pt idx="41083">
                  <c:v>97.29988962659998</c:v>
                </c:pt>
                <c:pt idx="41084">
                  <c:v>97.22500168679987</c:v>
                </c:pt>
                <c:pt idx="41085">
                  <c:v>97.36901435213987</c:v>
                </c:pt>
                <c:pt idx="41086">
                  <c:v>97.15585819139974</c:v>
                </c:pt>
                <c:pt idx="41087">
                  <c:v>97.13281035959976</c:v>
                </c:pt>
                <c:pt idx="41088">
                  <c:v>96.91399587798</c:v>
                </c:pt>
                <c:pt idx="41089">
                  <c:v>96.81053695157998</c:v>
                </c:pt>
                <c:pt idx="41090">
                  <c:v>97.19582177490001</c:v>
                </c:pt>
                <c:pt idx="41091">
                  <c:v>97.17272475101987</c:v>
                </c:pt>
                <c:pt idx="41092">
                  <c:v>96.95424220379998</c:v>
                </c:pt>
                <c:pt idx="41093">
                  <c:v>96.96576611969977</c:v>
                </c:pt>
                <c:pt idx="41094">
                  <c:v>97.46696889359986</c:v>
                </c:pt>
                <c:pt idx="41095">
                  <c:v>97.62684885227968</c:v>
                </c:pt>
                <c:pt idx="41096">
                  <c:v>98.88990980399987</c:v>
                </c:pt>
                <c:pt idx="41097">
                  <c:v>98.45630423538</c:v>
                </c:pt>
                <c:pt idx="41098">
                  <c:v>98.80927741979986</c:v>
                </c:pt>
                <c:pt idx="41099">
                  <c:v>98.53512035952001</c:v>
                </c:pt>
                <c:pt idx="41100">
                  <c:v>98.70556217669974</c:v>
                </c:pt>
                <c:pt idx="41101">
                  <c:v>88.31277641699968</c:v>
                </c:pt>
                <c:pt idx="41197">
                  <c:v>84.71808998583</c:v>
                </c:pt>
                <c:pt idx="41198">
                  <c:v>101.99495018965</c:v>
                </c:pt>
                <c:pt idx="41199">
                  <c:v>102.46847076018</c:v>
                </c:pt>
                <c:pt idx="41200">
                  <c:v>102.72675639506</c:v>
                </c:pt>
                <c:pt idx="41201">
                  <c:v>102.93098904074</c:v>
                </c:pt>
                <c:pt idx="41202">
                  <c:v>103.14124786427</c:v>
                </c:pt>
                <c:pt idx="41203">
                  <c:v>101.26970989275</c:v>
                </c:pt>
                <c:pt idx="41204">
                  <c:v>101.65150693425</c:v>
                </c:pt>
                <c:pt idx="41205">
                  <c:v>101.41724968711</c:v>
                </c:pt>
                <c:pt idx="41206">
                  <c:v>102.03150022947</c:v>
                </c:pt>
                <c:pt idx="41207">
                  <c:v>102.24863401648</c:v>
                </c:pt>
                <c:pt idx="41208">
                  <c:v>102.2026784884</c:v>
                </c:pt>
                <c:pt idx="41209">
                  <c:v>102.64065566538</c:v>
                </c:pt>
                <c:pt idx="41210">
                  <c:v>102.64209926775</c:v>
                </c:pt>
                <c:pt idx="41211">
                  <c:v>103.2306692382</c:v>
                </c:pt>
                <c:pt idx="41212">
                  <c:v>103.18952264565</c:v>
                </c:pt>
                <c:pt idx="41213">
                  <c:v>103.43078648364</c:v>
                </c:pt>
                <c:pt idx="41214">
                  <c:v>103.85921931805</c:v>
                </c:pt>
                <c:pt idx="41215">
                  <c:v>101.78619831807</c:v>
                </c:pt>
                <c:pt idx="41216">
                  <c:v>101.99168513751</c:v>
                </c:pt>
                <c:pt idx="41217">
                  <c:v>102.17302946046</c:v>
                </c:pt>
                <c:pt idx="41218">
                  <c:v>102.39060590143</c:v>
                </c:pt>
                <c:pt idx="41219">
                  <c:v>102.53564461322</c:v>
                </c:pt>
                <c:pt idx="41220">
                  <c:v>102.72904181113</c:v>
                </c:pt>
                <c:pt idx="41221">
                  <c:v>102.68891576734</c:v>
                </c:pt>
                <c:pt idx="41222">
                  <c:v>103.29535572629</c:v>
                </c:pt>
                <c:pt idx="41223">
                  <c:v>103.24275885973</c:v>
                </c:pt>
                <c:pt idx="41224">
                  <c:v>103.47848810628</c:v>
                </c:pt>
                <c:pt idx="41225">
                  <c:v>103.88280322511</c:v>
                </c:pt>
                <c:pt idx="41226">
                  <c:v>104.05236544976</c:v>
                </c:pt>
                <c:pt idx="41227">
                  <c:v>102.01146959185</c:v>
                </c:pt>
                <c:pt idx="41228">
                  <c:v>102.54626223534</c:v>
                </c:pt>
                <c:pt idx="41229">
                  <c:v>103.1128097755</c:v>
                </c:pt>
                <c:pt idx="41230">
                  <c:v>103.4776381233</c:v>
                </c:pt>
                <c:pt idx="41231">
                  <c:v>104.04029885718</c:v>
                </c:pt>
                <c:pt idx="41232">
                  <c:v>104.36930091959</c:v>
                </c:pt>
                <c:pt idx="41233">
                  <c:v>102.46830544244</c:v>
                </c:pt>
                <c:pt idx="41234">
                  <c:v>102.77296853908</c:v>
                </c:pt>
                <c:pt idx="41235">
                  <c:v>103.0897825958</c:v>
                </c:pt>
                <c:pt idx="41236">
                  <c:v>103.57867594802</c:v>
                </c:pt>
                <c:pt idx="41237">
                  <c:v>103.72344775485</c:v>
                </c:pt>
                <c:pt idx="41238">
                  <c:v>104.27055853907</c:v>
                </c:pt>
                <c:pt idx="41239">
                  <c:v>104.66402579997</c:v>
                </c:pt>
                <c:pt idx="41240">
                  <c:v>105.0889654395</c:v>
                </c:pt>
                <c:pt idx="41241">
                  <c:v>105.08700178158</c:v>
                </c:pt>
                <c:pt idx="41242">
                  <c:v>104.05709541535</c:v>
                </c:pt>
                <c:pt idx="41243">
                  <c:v>103.79148977694</c:v>
                </c:pt>
                <c:pt idx="41244">
                  <c:v>103.98229134853</c:v>
                </c:pt>
                <c:pt idx="41245">
                  <c:v>104.38736872032</c:v>
                </c:pt>
                <c:pt idx="41246">
                  <c:v>104.37003127495</c:v>
                </c:pt>
                <c:pt idx="41247">
                  <c:v>104.76969677181</c:v>
                </c:pt>
                <c:pt idx="41248">
                  <c:v>105.26284464087</c:v>
                </c:pt>
                <c:pt idx="41249">
                  <c:v>105.2753806426</c:v>
                </c:pt>
                <c:pt idx="41250">
                  <c:v>105.4542278335</c:v>
                </c:pt>
                <c:pt idx="41251">
                  <c:v>105.9549019004</c:v>
                </c:pt>
                <c:pt idx="41252">
                  <c:v>105.33611674929</c:v>
                </c:pt>
                <c:pt idx="41253">
                  <c:v>104.39502449929</c:v>
                </c:pt>
                <c:pt idx="41254">
                  <c:v>104.63647112695</c:v>
                </c:pt>
                <c:pt idx="41255">
                  <c:v>105.12965592745</c:v>
                </c:pt>
                <c:pt idx="41256">
                  <c:v>105.41503372015</c:v>
                </c:pt>
                <c:pt idx="41257">
                  <c:v>105.71278316445</c:v>
                </c:pt>
                <c:pt idx="41258">
                  <c:v>105.81283643945</c:v>
                </c:pt>
                <c:pt idx="41259">
                  <c:v>106.28353874985</c:v>
                </c:pt>
                <c:pt idx="41260">
                  <c:v>106.10362174335</c:v>
                </c:pt>
                <c:pt idx="41261">
                  <c:v>104.79724552752</c:v>
                </c:pt>
                <c:pt idx="41262">
                  <c:v>104.7264079785</c:v>
                </c:pt>
                <c:pt idx="41263">
                  <c:v>105.17642480345</c:v>
                </c:pt>
                <c:pt idx="41264">
                  <c:v>106.06681486485</c:v>
                </c:pt>
                <c:pt idx="41265">
                  <c:v>106.059085223</c:v>
                </c:pt>
                <c:pt idx="41266">
                  <c:v>106.51176937058</c:v>
                </c:pt>
                <c:pt idx="41267">
                  <c:v>106.59363238524</c:v>
                </c:pt>
                <c:pt idx="41268">
                  <c:v>107.05362215331</c:v>
                </c:pt>
                <c:pt idx="41269">
                  <c:v>107.45844037306</c:v>
                </c:pt>
                <c:pt idx="41270">
                  <c:v>105.43024968364</c:v>
                </c:pt>
                <c:pt idx="41271">
                  <c:v>105.66739174614</c:v>
                </c:pt>
                <c:pt idx="41272">
                  <c:v>106.10696665996</c:v>
                </c:pt>
                <c:pt idx="41273">
                  <c:v>106.16664218748</c:v>
                </c:pt>
                <c:pt idx="41274">
                  <c:v>106.48839613713</c:v>
                </c:pt>
                <c:pt idx="41275">
                  <c:v>106.54732159757</c:v>
                </c:pt>
                <c:pt idx="41276">
                  <c:v>106.89677414087</c:v>
                </c:pt>
                <c:pt idx="41277">
                  <c:v>107.28371410141</c:v>
                </c:pt>
                <c:pt idx="41278">
                  <c:v>105.51294337871</c:v>
                </c:pt>
                <c:pt idx="41279">
                  <c:v>105.83183408483</c:v>
                </c:pt>
                <c:pt idx="41280">
                  <c:v>105.91079435909</c:v>
                </c:pt>
                <c:pt idx="41281">
                  <c:v>106.2415411365</c:v>
                </c:pt>
                <c:pt idx="41282">
                  <c:v>106.72911349275</c:v>
                </c:pt>
                <c:pt idx="41283">
                  <c:v>106.9797224055</c:v>
                </c:pt>
                <c:pt idx="41284">
                  <c:v>107.2491107975</c:v>
                </c:pt>
                <c:pt idx="41285">
                  <c:v>107.58116094075</c:v>
                </c:pt>
                <c:pt idx="41286">
                  <c:v>105.69563362393</c:v>
                </c:pt>
                <c:pt idx="41287">
                  <c:v>105.7642748925</c:v>
                </c:pt>
                <c:pt idx="41288">
                  <c:v>106.06501320625</c:v>
                </c:pt>
                <c:pt idx="41289">
                  <c:v>106.5745053632</c:v>
                </c:pt>
                <c:pt idx="41290">
                  <c:v>106.685269313</c:v>
                </c:pt>
                <c:pt idx="41291">
                  <c:v>106.954657705</c:v>
                </c:pt>
                <c:pt idx="41292">
                  <c:v>107.31177254875</c:v>
                </c:pt>
                <c:pt idx="41293">
                  <c:v>105.74542640032</c:v>
                </c:pt>
                <c:pt idx="41356">
                  <c:v>87.88527997439998</c:v>
                </c:pt>
                <c:pt idx="41357">
                  <c:v>105.70129290848</c:v>
                </c:pt>
                <c:pt idx="41358">
                  <c:v>106.7054463488</c:v>
                </c:pt>
                <c:pt idx="41359">
                  <c:v>106.77680338688</c:v>
                </c:pt>
                <c:pt idx="41360">
                  <c:v>107.54116812408</c:v>
                </c:pt>
                <c:pt idx="41361">
                  <c:v>107.6055667328</c:v>
                </c:pt>
                <c:pt idx="41362">
                  <c:v>107.9224877312</c:v>
                </c:pt>
                <c:pt idx="41363">
                  <c:v>108.01683311836</c:v>
                </c:pt>
                <c:pt idx="41364">
                  <c:v>108.5500475776</c:v>
                </c:pt>
                <c:pt idx="41365">
                  <c:v>106.5469665792</c:v>
                </c:pt>
                <c:pt idx="41366">
                  <c:v>107.03310320116</c:v>
                </c:pt>
                <c:pt idx="41367">
                  <c:v>107.280783403</c:v>
                </c:pt>
                <c:pt idx="41368">
                  <c:v>107.3456475776</c:v>
                </c:pt>
                <c:pt idx="41369">
                  <c:v>107.19435225108</c:v>
                </c:pt>
                <c:pt idx="41370">
                  <c:v>107.466422552</c:v>
                </c:pt>
                <c:pt idx="41371">
                  <c:v>107.9224877312</c:v>
                </c:pt>
                <c:pt idx="41372">
                  <c:v>108.37317897984</c:v>
                </c:pt>
                <c:pt idx="41373">
                  <c:v>108.4739680384</c:v>
                </c:pt>
                <c:pt idx="41374">
                  <c:v>108.7655677312</c:v>
                </c:pt>
                <c:pt idx="41375">
                  <c:v>106.47946089768</c:v>
                </c:pt>
                <c:pt idx="41376">
                  <c:v>106.946287808</c:v>
                </c:pt>
                <c:pt idx="41377">
                  <c:v>107.19352704</c:v>
                </c:pt>
                <c:pt idx="41378">
                  <c:v>107.63009975876</c:v>
                </c:pt>
                <c:pt idx="41379">
                  <c:v>107.6942876544</c:v>
                </c:pt>
                <c:pt idx="41380">
                  <c:v>108.18898275864</c:v>
                </c:pt>
                <c:pt idx="41381">
                  <c:v>108.4176254894001</c:v>
                </c:pt>
                <c:pt idx="41382">
                  <c:v>108.512007808</c:v>
                </c:pt>
                <c:pt idx="41383">
                  <c:v>108.816287424</c:v>
                </c:pt>
                <c:pt idx="41384">
                  <c:v>106.71176704</c:v>
                </c:pt>
                <c:pt idx="41385">
                  <c:v>106.8021140412</c:v>
                </c:pt>
                <c:pt idx="41386">
                  <c:v>107.307607808</c:v>
                </c:pt>
                <c:pt idx="41387">
                  <c:v>107.5992075008</c:v>
                </c:pt>
                <c:pt idx="41388">
                  <c:v>107.9478475776</c:v>
                </c:pt>
                <c:pt idx="41389">
                  <c:v>108.067454427</c:v>
                </c:pt>
                <c:pt idx="41390">
                  <c:v>108.575407424</c:v>
                </c:pt>
                <c:pt idx="41391">
                  <c:v>107.4407277312</c:v>
                </c:pt>
                <c:pt idx="41392">
                  <c:v>106.83220704</c:v>
                </c:pt>
                <c:pt idx="41393">
                  <c:v>106.9336464256</c:v>
                </c:pt>
                <c:pt idx="41394">
                  <c:v>106.9286673128</c:v>
                </c:pt>
                <c:pt idx="41395">
                  <c:v>107.105803427</c:v>
                </c:pt>
                <c:pt idx="41396">
                  <c:v>107.4534076544</c:v>
                </c:pt>
                <c:pt idx="41556">
                  <c:v>75.00103314234998</c:v>
                </c:pt>
                <c:pt idx="41557">
                  <c:v>91.89356139291998</c:v>
                </c:pt>
                <c:pt idx="41558">
                  <c:v>104.92391338177</c:v>
                </c:pt>
                <c:pt idx="41559">
                  <c:v>104.9047069364</c:v>
                </c:pt>
                <c:pt idx="41560">
                  <c:v>105.10737635195</c:v>
                </c:pt>
                <c:pt idx="41561">
                  <c:v>105.5250389175499</c:v>
                </c:pt>
                <c:pt idx="41562">
                  <c:v>103.4981580388</c:v>
                </c:pt>
                <c:pt idx="41563">
                  <c:v>103.93922160762</c:v>
                </c:pt>
                <c:pt idx="41564">
                  <c:v>103.98337707625</c:v>
                </c:pt>
                <c:pt idx="41565">
                  <c:v>104.0694592448</c:v>
                </c:pt>
                <c:pt idx="41566">
                  <c:v>104.31462058122</c:v>
                </c:pt>
                <c:pt idx="41567">
                  <c:v>104.76955664805</c:v>
                </c:pt>
                <c:pt idx="41568">
                  <c:v>104.52750249711</c:v>
                </c:pt>
                <c:pt idx="41569">
                  <c:v>104.97053337533</c:v>
                </c:pt>
                <c:pt idx="41570">
                  <c:v>105.41449875355</c:v>
                </c:pt>
                <c:pt idx="41571">
                  <c:v>103.9708029864</c:v>
                </c:pt>
                <c:pt idx="41572">
                  <c:v>103.12044792434</c:v>
                </c:pt>
                <c:pt idx="41573">
                  <c:v>103.51164080117</c:v>
                </c:pt>
                <c:pt idx="41574">
                  <c:v>103.70779223224</c:v>
                </c:pt>
                <c:pt idx="41575">
                  <c:v>103.8855323376499</c:v>
                </c:pt>
                <c:pt idx="41576">
                  <c:v>103.92185419532</c:v>
                </c:pt>
                <c:pt idx="41577">
                  <c:v>103.87174126917</c:v>
                </c:pt>
                <c:pt idx="41578">
                  <c:v>104.12813166476</c:v>
                </c:pt>
                <c:pt idx="41579">
                  <c:v>104.73759656283</c:v>
                </c:pt>
                <c:pt idx="41580">
                  <c:v>104.85173244532</c:v>
                </c:pt>
                <c:pt idx="41581">
                  <c:v>104.12813166476</c:v>
                </c:pt>
                <c:pt idx="41582">
                  <c:v>102.8338186036</c:v>
                </c:pt>
                <c:pt idx="41583">
                  <c:v>102.96815722263</c:v>
                </c:pt>
                <c:pt idx="41584">
                  <c:v>103.26118542341</c:v>
                </c:pt>
                <c:pt idx="41585">
                  <c:v>103.57867594802</c:v>
                </c:pt>
                <c:pt idx="41586">
                  <c:v>103.89612935226</c:v>
                </c:pt>
                <c:pt idx="41587">
                  <c:v>103.96717082304</c:v>
                </c:pt>
                <c:pt idx="41588">
                  <c:v>104.49447259629</c:v>
                </c:pt>
                <c:pt idx="41589">
                  <c:v>104.29620993106</c:v>
                </c:pt>
                <c:pt idx="41590">
                  <c:v>102.89488161225</c:v>
                </c:pt>
                <c:pt idx="41591">
                  <c:v>102.79053487605</c:v>
                </c:pt>
                <c:pt idx="41592">
                  <c:v>103.23600161847</c:v>
                </c:pt>
                <c:pt idx="41593">
                  <c:v>103.54677724076</c:v>
                </c:pt>
                <c:pt idx="41594">
                  <c:v>103.72344775485</c:v>
                </c:pt>
                <c:pt idx="41595">
                  <c:v>103.69654252615</c:v>
                </c:pt>
                <c:pt idx="41596">
                  <c:v>104.11338984571</c:v>
                </c:pt>
                <c:pt idx="41597">
                  <c:v>104.3571129139</c:v>
                </c:pt>
                <c:pt idx="41598">
                  <c:v>104.55208395933</c:v>
                </c:pt>
                <c:pt idx="41599">
                  <c:v>102.78500531705</c:v>
                </c:pt>
                <c:pt idx="41600">
                  <c:v>102.80949551054</c:v>
                </c:pt>
                <c:pt idx="41601">
                  <c:v>103.01057908162</c:v>
                </c:pt>
                <c:pt idx="41602">
                  <c:v>103.22385065839</c:v>
                </c:pt>
                <c:pt idx="41603">
                  <c:v>103.3761451611</c:v>
                </c:pt>
                <c:pt idx="41604">
                  <c:v>103.63205623498</c:v>
                </c:pt>
                <c:pt idx="41605">
                  <c:v>103.85140329179</c:v>
                </c:pt>
                <c:pt idx="41606">
                  <c:v>103.99154683442</c:v>
                </c:pt>
                <c:pt idx="41607">
                  <c:v>103.9884273869</c:v>
                </c:pt>
                <c:pt idx="41608">
                  <c:v>104.2498852381</c:v>
                </c:pt>
                <c:pt idx="41609">
                  <c:v>101.93274558831</c:v>
                </c:pt>
                <c:pt idx="41610">
                  <c:v>102.35207811367</c:v>
                </c:pt>
                <c:pt idx="41611">
                  <c:v>103.04103057304</c:v>
                </c:pt>
                <c:pt idx="41612">
                  <c:v>102.88002426548</c:v>
                </c:pt>
                <c:pt idx="41613">
                  <c:v>103.14099031005</c:v>
                </c:pt>
                <c:pt idx="41614">
                  <c:v>103.16817485247</c:v>
                </c:pt>
                <c:pt idx="41615">
                  <c:v>103.68107527547</c:v>
                </c:pt>
                <c:pt idx="41616">
                  <c:v>103.74954683184</c:v>
                </c:pt>
                <c:pt idx="41617">
                  <c:v>104.00998409893</c:v>
                </c:pt>
                <c:pt idx="41618">
                  <c:v>101.8964029356</c:v>
                </c:pt>
                <c:pt idx="41619">
                  <c:v>102.13257494622</c:v>
                </c:pt>
                <c:pt idx="41620">
                  <c:v>102.411165129</c:v>
                </c:pt>
                <c:pt idx="41621">
                  <c:v>102.46310688404</c:v>
                </c:pt>
                <c:pt idx="41622">
                  <c:v>102.88958466969</c:v>
                </c:pt>
                <c:pt idx="41623">
                  <c:v>104.33914416884</c:v>
                </c:pt>
                <c:pt idx="41624">
                  <c:v>108.74818287004</c:v>
                </c:pt>
                <c:pt idx="41625">
                  <c:v>114.06839505435</c:v>
                </c:pt>
                <c:pt idx="41626">
                  <c:v>116.95291713567</c:v>
                </c:pt>
                <c:pt idx="41627">
                  <c:v>119.57551035746</c:v>
                </c:pt>
                <c:pt idx="41628">
                  <c:v>123.06562364575</c:v>
                </c:pt>
                <c:pt idx="41629">
                  <c:v>124.6429658596</c:v>
                </c:pt>
                <c:pt idx="41630">
                  <c:v>122.94271914724</c:v>
                </c:pt>
                <c:pt idx="41631">
                  <c:v>123.49795995944</c:v>
                </c:pt>
                <c:pt idx="41632">
                  <c:v>126.22596580595</c:v>
                </c:pt>
                <c:pt idx="41633">
                  <c:v>127.6306954704</c:v>
                </c:pt>
                <c:pt idx="41634">
                  <c:v>126.41686216896</c:v>
                </c:pt>
                <c:pt idx="41635">
                  <c:v>127.23244274192</c:v>
                </c:pt>
                <c:pt idx="41636">
                  <c:v>127.85435631756</c:v>
                </c:pt>
                <c:pt idx="41637">
                  <c:v>129.7044503226</c:v>
                </c:pt>
                <c:pt idx="41638">
                  <c:v>129.0796392366</c:v>
                </c:pt>
                <c:pt idx="41639">
                  <c:v>130.35483848448</c:v>
                </c:pt>
                <c:pt idx="41640">
                  <c:v>130.4158694322</c:v>
                </c:pt>
                <c:pt idx="41641">
                  <c:v>127.93344929724</c:v>
                </c:pt>
                <c:pt idx="41642">
                  <c:v>128.194344576</c:v>
                </c:pt>
                <c:pt idx="41643">
                  <c:v>128.7135737900391</c:v>
                </c:pt>
                <c:pt idx="41644">
                  <c:v>129.00973047624</c:v>
                </c:pt>
                <c:pt idx="41645">
                  <c:v>129.267892314</c:v>
                </c:pt>
                <c:pt idx="41646">
                  <c:v>130.21635351648</c:v>
                </c:pt>
                <c:pt idx="41647">
                  <c:v>130.62834807984</c:v>
                </c:pt>
                <c:pt idx="41648">
                  <c:v>130.96407656256</c:v>
                </c:pt>
                <c:pt idx="41649">
                  <c:v>131.42951305104</c:v>
                </c:pt>
                <c:pt idx="41650">
                  <c:v>128.7114692526</c:v>
                </c:pt>
                <c:pt idx="41651">
                  <c:v>129.10760829</c:v>
                </c:pt>
                <c:pt idx="41652">
                  <c:v>129.64407956832</c:v>
                </c:pt>
                <c:pt idx="41653">
                  <c:v>129.7398652757999</c:v>
                </c:pt>
                <c:pt idx="41654">
                  <c:v>130.5288680724</c:v>
                </c:pt>
                <c:pt idx="41655">
                  <c:v>130.62488740488</c:v>
                </c:pt>
                <c:pt idx="41656">
                  <c:v>130.9000085646</c:v>
                </c:pt>
                <c:pt idx="41657">
                  <c:v>130.96407656256</c:v>
                </c:pt>
                <c:pt idx="41658">
                  <c:v>131.41200992568</c:v>
                </c:pt>
                <c:pt idx="41659">
                  <c:v>131.4752541432</c:v>
                </c:pt>
                <c:pt idx="41660">
                  <c:v>128.84296098768</c:v>
                </c:pt>
                <c:pt idx="41661">
                  <c:v>128.9497520568</c:v>
                </c:pt>
                <c:pt idx="41662">
                  <c:v>129.1557725337599</c:v>
                </c:pt>
                <c:pt idx="41663">
                  <c:v>129.64665302292</c:v>
                </c:pt>
                <c:pt idx="41664">
                  <c:v>129.70512954528</c:v>
                </c:pt>
                <c:pt idx="41665">
                  <c:v>130.18927502988</c:v>
                </c:pt>
                <c:pt idx="41666">
                  <c:v>130.36505333544</c:v>
                </c:pt>
                <c:pt idx="41667">
                  <c:v>130.52554455072</c:v>
                </c:pt>
                <c:pt idx="41668">
                  <c:v>130.52916506256</c:v>
                </c:pt>
                <c:pt idx="41669">
                  <c:v>131.0452126896</c:v>
                </c:pt>
                <c:pt idx="41670">
                  <c:v>131.26680580068</c:v>
                </c:pt>
                <c:pt idx="41671">
                  <c:v>128.5224949992</c:v>
                </c:pt>
                <c:pt idx="41672">
                  <c:v>129.0047346271199</c:v>
                </c:pt>
                <c:pt idx="41673">
                  <c:v>128.96501455104</c:v>
                </c:pt>
                <c:pt idx="41674">
                  <c:v>128.9704672062</c:v>
                </c:pt>
                <c:pt idx="41675">
                  <c:v>129.32361357984</c:v>
                </c:pt>
                <c:pt idx="41676">
                  <c:v>129.77657005764</c:v>
                </c:pt>
                <c:pt idx="41677">
                  <c:v>129.72039203952</c:v>
                </c:pt>
                <c:pt idx="41678">
                  <c:v>129.6331999884</c:v>
                </c:pt>
                <c:pt idx="41679">
                  <c:v>130.14004104528</c:v>
                </c:pt>
                <c:pt idx="41680">
                  <c:v>130.42998204528</c:v>
                </c:pt>
                <c:pt idx="41681">
                  <c:v>130.66648112016</c:v>
                </c:pt>
                <c:pt idx="41682">
                  <c:v>131.00986404528</c:v>
                </c:pt>
                <c:pt idx="41683">
                  <c:v>128.23918704</c:v>
                </c:pt>
                <c:pt idx="41684">
                  <c:v>128.89772499516</c:v>
                </c:pt>
                <c:pt idx="41685">
                  <c:v>106.99838853264</c:v>
                </c:pt>
                <c:pt idx="41744">
                  <c:v>103.0857244812</c:v>
                </c:pt>
                <c:pt idx="41745">
                  <c:v>122.29646433216</c:v>
                </c:pt>
                <c:pt idx="41746">
                  <c:v>128.92688151072</c:v>
                </c:pt>
                <c:pt idx="41747">
                  <c:v>129.3715318632</c:v>
                </c:pt>
                <c:pt idx="41748">
                  <c:v>129.3846635568</c:v>
                </c:pt>
                <c:pt idx="41749">
                  <c:v>129.86292606768</c:v>
                </c:pt>
                <c:pt idx="41750">
                  <c:v>129.86067228684</c:v>
                </c:pt>
                <c:pt idx="41751">
                  <c:v>129.79670451072</c:v>
                </c:pt>
                <c:pt idx="41752">
                  <c:v>130.250423391</c:v>
                </c:pt>
                <c:pt idx="41753">
                  <c:v>130.48730359236</c:v>
                </c:pt>
                <c:pt idx="41754">
                  <c:v>130.07803388472</c:v>
                </c:pt>
                <c:pt idx="41755">
                  <c:v>130.5397391418</c:v>
                </c:pt>
                <c:pt idx="41756">
                  <c:v>130.30053966504</c:v>
                </c:pt>
                <c:pt idx="41757">
                  <c:v>127.34294006247</c:v>
                </c:pt>
                <c:pt idx="41758">
                  <c:v>120.8160820481</c:v>
                </c:pt>
                <c:pt idx="41759">
                  <c:v>120.20884733894</c:v>
                </c:pt>
                <c:pt idx="41760">
                  <c:v>120.39483353134</c:v>
                </c:pt>
                <c:pt idx="41761">
                  <c:v>121.1532990466</c:v>
                </c:pt>
                <c:pt idx="41762">
                  <c:v>117.88845267052</c:v>
                </c:pt>
                <c:pt idx="41763">
                  <c:v>116.65887833052</c:v>
                </c:pt>
                <c:pt idx="41764">
                  <c:v>116.2934565402</c:v>
                </c:pt>
                <c:pt idx="41765">
                  <c:v>115.4588436801</c:v>
                </c:pt>
                <c:pt idx="41766">
                  <c:v>113.57183441415</c:v>
                </c:pt>
                <c:pt idx="41767">
                  <c:v>109.57612622696</c:v>
                </c:pt>
                <c:pt idx="41768">
                  <c:v>107.65747615856</c:v>
                </c:pt>
                <c:pt idx="41769">
                  <c:v>106.53769843444</c:v>
                </c:pt>
                <c:pt idx="41770">
                  <c:v>105.5373253074</c:v>
                </c:pt>
                <c:pt idx="41771">
                  <c:v>101.79226150212</c:v>
                </c:pt>
                <c:pt idx="41772">
                  <c:v>101.28511204189</c:v>
                </c:pt>
                <c:pt idx="41773">
                  <c:v>101.45329718734</c:v>
                </c:pt>
                <c:pt idx="41774">
                  <c:v>101.2712764428</c:v>
                </c:pt>
                <c:pt idx="41775">
                  <c:v>101.93385747916</c:v>
                </c:pt>
                <c:pt idx="41776">
                  <c:v>101.97698155736</c:v>
                </c:pt>
                <c:pt idx="41777">
                  <c:v>102.03103107144</c:v>
                </c:pt>
                <c:pt idx="41778">
                  <c:v>102.51647789642</c:v>
                </c:pt>
                <c:pt idx="41779">
                  <c:v>102.75626619629</c:v>
                </c:pt>
                <c:pt idx="41780">
                  <c:v>100.82600500749</c:v>
                </c:pt>
                <c:pt idx="41781">
                  <c:v>101.03579699017</c:v>
                </c:pt>
                <c:pt idx="41782">
                  <c:v>100.85419376208</c:v>
                </c:pt>
                <c:pt idx="41783">
                  <c:v>101.45545385059</c:v>
                </c:pt>
                <c:pt idx="41784">
                  <c:v>101.4986063178</c:v>
                </c:pt>
                <c:pt idx="41785">
                  <c:v>101.70200290356</c:v>
                </c:pt>
                <c:pt idx="41786">
                  <c:v>101.9532660678</c:v>
                </c:pt>
                <c:pt idx="41787">
                  <c:v>102.1805959428</c:v>
                </c:pt>
                <c:pt idx="41788">
                  <c:v>102.16161214446</c:v>
                </c:pt>
                <c:pt idx="41789">
                  <c:v>102.82821362051</c:v>
                </c:pt>
                <c:pt idx="41790">
                  <c:v>101.36164008168</c:v>
                </c:pt>
                <c:pt idx="41791">
                  <c:v>100.5616680189</c:v>
                </c:pt>
                <c:pt idx="41792">
                  <c:v>100.96021642824</c:v>
                </c:pt>
                <c:pt idx="41793">
                  <c:v>100.97956712316</c:v>
                </c:pt>
                <c:pt idx="41794">
                  <c:v>101.182545651</c:v>
                </c:pt>
                <c:pt idx="41795">
                  <c:v>101.37953500554</c:v>
                </c:pt>
                <c:pt idx="41796">
                  <c:v>101.92300276543</c:v>
                </c:pt>
                <c:pt idx="41797">
                  <c:v>101.60044475526</c:v>
                </c:pt>
                <c:pt idx="41798">
                  <c:v>101.5401368505</c:v>
                </c:pt>
                <c:pt idx="41799">
                  <c:v>101.94073869276</c:v>
                </c:pt>
                <c:pt idx="41800">
                  <c:v>102.38999403726</c:v>
                </c:pt>
                <c:pt idx="41801">
                  <c:v>102.5754224697</c:v>
                </c:pt>
                <c:pt idx="41802">
                  <c:v>102.78482056416</c:v>
                </c:pt>
                <c:pt idx="41803">
                  <c:v>100.51389982458</c:v>
                </c:pt>
                <c:pt idx="41804">
                  <c:v>100.92431649438</c:v>
                </c:pt>
                <c:pt idx="41805">
                  <c:v>100.65241341768</c:v>
                </c:pt>
                <c:pt idx="41806">
                  <c:v>101.03927736606</c:v>
                </c:pt>
                <c:pt idx="41807">
                  <c:v>101.19448769958</c:v>
                </c:pt>
                <c:pt idx="41808">
                  <c:v>101.3496980331</c:v>
                </c:pt>
                <c:pt idx="41809">
                  <c:v>101.27798911788</c:v>
                </c:pt>
                <c:pt idx="41810">
                  <c:v>101.66015499816</c:v>
                </c:pt>
                <c:pt idx="41811">
                  <c:v>101.366250057</c:v>
                </c:pt>
                <c:pt idx="41812">
                  <c:v>101.78439029268</c:v>
                </c:pt>
                <c:pt idx="41813">
                  <c:v>101.728891809</c:v>
                </c:pt>
                <c:pt idx="41814">
                  <c:v>102.29892755412</c:v>
                </c:pt>
                <c:pt idx="41815">
                  <c:v>102.049962786</c:v>
                </c:pt>
                <c:pt idx="41816">
                  <c:v>101.09867886</c:v>
                </c:pt>
                <c:pt idx="41817">
                  <c:v>100.36049016534</c:v>
                </c:pt>
                <c:pt idx="41818">
                  <c:v>100.54519256808</c:v>
                </c:pt>
                <c:pt idx="41819">
                  <c:v>100.4982161265</c:v>
                </c:pt>
                <c:pt idx="41820">
                  <c:v>100.8073403007</c:v>
                </c:pt>
                <c:pt idx="41821">
                  <c:v>100.93839605538</c:v>
                </c:pt>
                <c:pt idx="41822">
                  <c:v>100.8846435915</c:v>
                </c:pt>
                <c:pt idx="41823">
                  <c:v>101.23629614562</c:v>
                </c:pt>
                <c:pt idx="41824">
                  <c:v>101.1878572095</c:v>
                </c:pt>
                <c:pt idx="41825">
                  <c:v>101.3543572005</c:v>
                </c:pt>
                <c:pt idx="41826">
                  <c:v>101.75461477296</c:v>
                </c:pt>
                <c:pt idx="41827">
                  <c:v>101.6813565315</c:v>
                </c:pt>
                <c:pt idx="41828">
                  <c:v>102.23921731122</c:v>
                </c:pt>
                <c:pt idx="41829">
                  <c:v>102.17165316534</c:v>
                </c:pt>
                <c:pt idx="41830">
                  <c:v>101.92790354082</c:v>
                </c:pt>
                <c:pt idx="41831">
                  <c:v>100.06491131226</c:v>
                </c:pt>
                <c:pt idx="41832">
                  <c:v>100.0760739435</c:v>
                </c:pt>
                <c:pt idx="41833">
                  <c:v>100.2247165755</c:v>
                </c:pt>
                <c:pt idx="41834">
                  <c:v>100.4030732745</c:v>
                </c:pt>
                <c:pt idx="41835">
                  <c:v>100.5992873325</c:v>
                </c:pt>
                <c:pt idx="41836">
                  <c:v>100.789536888</c:v>
                </c:pt>
                <c:pt idx="41837">
                  <c:v>100.9322150175</c:v>
                </c:pt>
                <c:pt idx="41838">
                  <c:v>100.86585656148</c:v>
                </c:pt>
                <c:pt idx="41839">
                  <c:v>101.217607425</c:v>
                </c:pt>
                <c:pt idx="41840">
                  <c:v>101.366250057</c:v>
                </c:pt>
                <c:pt idx="41841">
                  <c:v>101.5148565405</c:v>
                </c:pt>
                <c:pt idx="41842">
                  <c:v>101.4532452699</c:v>
                </c:pt>
                <c:pt idx="41843">
                  <c:v>101.776463235</c:v>
                </c:pt>
                <c:pt idx="41844">
                  <c:v>101.67279005154</c:v>
                </c:pt>
                <c:pt idx="41845">
                  <c:v>101.99911310358</c:v>
                </c:pt>
                <c:pt idx="41846">
                  <c:v>100.17168958266</c:v>
                </c:pt>
                <c:pt idx="41847">
                  <c:v>100.32002480154</c:v>
                </c:pt>
                <c:pt idx="41848">
                  <c:v>100.45053959286</c:v>
                </c:pt>
                <c:pt idx="41849">
                  <c:v>100.59887481174</c:v>
                </c:pt>
                <c:pt idx="41850">
                  <c:v>100.973821941</c:v>
                </c:pt>
                <c:pt idx="41851">
                  <c:v>100.77525662016</c:v>
                </c:pt>
                <c:pt idx="41852">
                  <c:v>101.16252699924</c:v>
                </c:pt>
                <c:pt idx="41853">
                  <c:v>101.32273047858</c:v>
                </c:pt>
                <c:pt idx="41854">
                  <c:v>101.48289788418</c:v>
                </c:pt>
                <c:pt idx="41855">
                  <c:v>101.806177302</c:v>
                </c:pt>
                <c:pt idx="41856">
                  <c:v>101.55410744694</c:v>
                </c:pt>
                <c:pt idx="41857">
                  <c:v>101.60749658214</c:v>
                </c:pt>
                <c:pt idx="41858">
                  <c:v>101.5864216365</c:v>
                </c:pt>
                <c:pt idx="41859">
                  <c:v>101.7521969394</c:v>
                </c:pt>
                <c:pt idx="41860">
                  <c:v>99.7331941461</c:v>
                </c:pt>
                <c:pt idx="41861">
                  <c:v>100.313894925</c:v>
                </c:pt>
                <c:pt idx="41862">
                  <c:v>99.83922710363987</c:v>
                </c:pt>
                <c:pt idx="41863">
                  <c:v>100.24236371922</c:v>
                </c:pt>
                <c:pt idx="41864">
                  <c:v>100.64634785358</c:v>
                </c:pt>
                <c:pt idx="41865">
                  <c:v>100.41236210952</c:v>
                </c:pt>
                <c:pt idx="41866">
                  <c:v>100.81669144614</c:v>
                </c:pt>
                <c:pt idx="41867">
                  <c:v>100.68412883382</c:v>
                </c:pt>
                <c:pt idx="41868">
                  <c:v>100.8673064316</c:v>
                </c:pt>
                <c:pt idx="41869">
                  <c:v>101.27258252886</c:v>
                </c:pt>
                <c:pt idx="41870">
                  <c:v>101.34588889044</c:v>
                </c:pt>
                <c:pt idx="41871">
                  <c:v>99.39017435363979</c:v>
                </c:pt>
                <c:pt idx="41872">
                  <c:v>99.66197700215973</c:v>
                </c:pt>
                <c:pt idx="41873">
                  <c:v>100.13580673842</c:v>
                </c:pt>
                <c:pt idx="41874">
                  <c:v>100.22918451174</c:v>
                </c:pt>
                <c:pt idx="41875">
                  <c:v>100.4714215272</c:v>
                </c:pt>
                <c:pt idx="41876">
                  <c:v>100.7018753985</c:v>
                </c:pt>
                <c:pt idx="41877">
                  <c:v>101.00320775586</c:v>
                </c:pt>
                <c:pt idx="41878">
                  <c:v>101.27497448016</c:v>
                </c:pt>
                <c:pt idx="41879">
                  <c:v>101.45815207794</c:v>
                </c:pt>
                <c:pt idx="41880">
                  <c:v>99.64438466243998</c:v>
                </c:pt>
                <c:pt idx="41881">
                  <c:v>99.61470072864</c:v>
                </c:pt>
                <c:pt idx="41882">
                  <c:v>99.78013176173998</c:v>
                </c:pt>
                <c:pt idx="41883">
                  <c:v>99.79066440438</c:v>
                </c:pt>
                <c:pt idx="41884">
                  <c:v>100.0323973131599</c:v>
                </c:pt>
                <c:pt idx="41885">
                  <c:v>100.45371088674</c:v>
                </c:pt>
                <c:pt idx="41886">
                  <c:v>100.47460040226</c:v>
                </c:pt>
                <c:pt idx="41887">
                  <c:v>100.6573967988</c:v>
                </c:pt>
                <c:pt idx="41888">
                  <c:v>100.91683934082</c:v>
                </c:pt>
                <c:pt idx="41889">
                  <c:v>101.1585722496</c:v>
                </c:pt>
                <c:pt idx="41890">
                  <c:v>99.17154423017998</c:v>
                </c:pt>
                <c:pt idx="41891">
                  <c:v>99.38380888283979</c:v>
                </c:pt>
                <c:pt idx="41892">
                  <c:v>99.57248459081985</c:v>
                </c:pt>
                <c:pt idx="41893">
                  <c:v>99.71398240944</c:v>
                </c:pt>
                <c:pt idx="41894">
                  <c:v>99.84372160518</c:v>
                </c:pt>
                <c:pt idx="41895">
                  <c:v>100.05598625784</c:v>
                </c:pt>
                <c:pt idx="41896">
                  <c:v>100.19748407646</c:v>
                </c:pt>
                <c:pt idx="41897">
                  <c:v>100.36848600066</c:v>
                </c:pt>
                <c:pt idx="41898">
                  <c:v>100.5453672363</c:v>
                </c:pt>
                <c:pt idx="41899">
                  <c:v>100.69865952726</c:v>
                </c:pt>
                <c:pt idx="41900">
                  <c:v>100.85195181822</c:v>
                </c:pt>
                <c:pt idx="41901">
                  <c:v>101.01115927008</c:v>
                </c:pt>
                <c:pt idx="41902">
                  <c:v>99.2118648027</c:v>
                </c:pt>
                <c:pt idx="41903">
                  <c:v>75.03524163198</c:v>
                </c:pt>
                <c:pt idx="41951">
                  <c:v>74.62377049949973</c:v>
                </c:pt>
                <c:pt idx="41952">
                  <c:v>88.70721386052</c:v>
                </c:pt>
                <c:pt idx="41953">
                  <c:v>99.81833663291984</c:v>
                </c:pt>
                <c:pt idx="41954">
                  <c:v>101.23031930772</c:v>
                </c:pt>
                <c:pt idx="41955">
                  <c:v>101.60639763054</c:v>
                </c:pt>
                <c:pt idx="41956">
                  <c:v>101.5877704374</c:v>
                </c:pt>
                <c:pt idx="41957">
                  <c:v>101.98850688708</c:v>
                </c:pt>
                <c:pt idx="41958">
                  <c:v>102.3480925947</c:v>
                </c:pt>
                <c:pt idx="41959">
                  <c:v>102.3645906723</c:v>
                </c:pt>
                <c:pt idx="41960">
                  <c:v>102.1094270685</c:v>
                </c:pt>
                <c:pt idx="41961">
                  <c:v>100.52584187316</c:v>
                </c:pt>
                <c:pt idx="41962">
                  <c:v>100.60344703992</c:v>
                </c:pt>
                <c:pt idx="41963">
                  <c:v>100.68105220668</c:v>
                </c:pt>
                <c:pt idx="41964">
                  <c:v>100.7825414706</c:v>
                </c:pt>
                <c:pt idx="41965">
                  <c:v>100.91985688026</c:v>
                </c:pt>
                <c:pt idx="41966">
                  <c:v>101.03328819276</c:v>
                </c:pt>
                <c:pt idx="41967">
                  <c:v>100.9681715751</c:v>
                </c:pt>
                <c:pt idx="41968">
                  <c:v>101.25419794248</c:v>
                </c:pt>
                <c:pt idx="41969">
                  <c:v>101.42730319986</c:v>
                </c:pt>
                <c:pt idx="41970">
                  <c:v>101.50490836662</c:v>
                </c:pt>
                <c:pt idx="41971">
                  <c:v>101.85156777492</c:v>
                </c:pt>
                <c:pt idx="41972">
                  <c:v>101.98320086574</c:v>
                </c:pt>
                <c:pt idx="41973">
                  <c:v>102.30668591374</c:v>
                </c:pt>
                <c:pt idx="41974">
                  <c:v>102.15069751764</c:v>
                </c:pt>
                <c:pt idx="41975">
                  <c:v>102.46851294694</c:v>
                </c:pt>
                <c:pt idx="41976">
                  <c:v>102.65435890241</c:v>
                </c:pt>
                <c:pt idx="41977">
                  <c:v>102.65918898204</c:v>
                </c:pt>
                <c:pt idx="41978">
                  <c:v>103.22532217585</c:v>
                </c:pt>
                <c:pt idx="41979">
                  <c:v>100.90392982663</c:v>
                </c:pt>
                <c:pt idx="41980">
                  <c:v>101.01185096296</c:v>
                </c:pt>
                <c:pt idx="41981">
                  <c:v>101.16168675879</c:v>
                </c:pt>
                <c:pt idx="41982">
                  <c:v>101.32956408197</c:v>
                </c:pt>
                <c:pt idx="41983">
                  <c:v>101.52138743236</c:v>
                </c:pt>
                <c:pt idx="41984">
                  <c:v>101.85577282314</c:v>
                </c:pt>
                <c:pt idx="41985">
                  <c:v>101.87507426348</c:v>
                </c:pt>
                <c:pt idx="41986">
                  <c:v>101.96499031999</c:v>
                </c:pt>
                <c:pt idx="41987">
                  <c:v>102.5818971205</c:v>
                </c:pt>
                <c:pt idx="41988">
                  <c:v>102.45652170957</c:v>
                </c:pt>
                <c:pt idx="41989">
                  <c:v>103.12923203086</c:v>
                </c:pt>
                <c:pt idx="41990">
                  <c:v>103.27338550949</c:v>
                </c:pt>
                <c:pt idx="41991">
                  <c:v>103.44759683279</c:v>
                </c:pt>
                <c:pt idx="41992">
                  <c:v>101.6128072365</c:v>
                </c:pt>
                <c:pt idx="41993">
                  <c:v>101.30558160723</c:v>
                </c:pt>
                <c:pt idx="41994">
                  <c:v>101.84757731225</c:v>
                </c:pt>
                <c:pt idx="41995">
                  <c:v>102.0642684453</c:v>
                </c:pt>
                <c:pt idx="41996">
                  <c:v>102.25687871945</c:v>
                </c:pt>
                <c:pt idx="41997">
                  <c:v>102.43744856415</c:v>
                </c:pt>
                <c:pt idx="41998">
                  <c:v>102.3182911037</c:v>
                </c:pt>
                <c:pt idx="41999">
                  <c:v>102.50451826041</c:v>
                </c:pt>
                <c:pt idx="42000">
                  <c:v>102.69673507268</c:v>
                </c:pt>
                <c:pt idx="42001">
                  <c:v>103.15976454</c:v>
                </c:pt>
                <c:pt idx="42002">
                  <c:v>103.40653844815</c:v>
                </c:pt>
                <c:pt idx="42003">
                  <c:v>103.58710829285</c:v>
                </c:pt>
                <c:pt idx="42004">
                  <c:v>103.7556377081</c:v>
                </c:pt>
                <c:pt idx="42005">
                  <c:v>101.6850498132</c:v>
                </c:pt>
                <c:pt idx="42006">
                  <c:v>102.03751440631</c:v>
                </c:pt>
                <c:pt idx="42007">
                  <c:v>101.74763032245</c:v>
                </c:pt>
                <c:pt idx="42008">
                  <c:v>102.11239356605</c:v>
                </c:pt>
                <c:pt idx="42009">
                  <c:v>102.2749210651</c:v>
                </c:pt>
                <c:pt idx="42010">
                  <c:v>102.5079770568</c:v>
                </c:pt>
                <c:pt idx="42011">
                  <c:v>102.74924089479</c:v>
                </c:pt>
                <c:pt idx="42012">
                  <c:v>102.756465049</c:v>
                </c:pt>
                <c:pt idx="42013">
                  <c:v>102.9370348937</c:v>
                </c:pt>
                <c:pt idx="42014">
                  <c:v>103.15372602675</c:v>
                </c:pt>
                <c:pt idx="42015">
                  <c:v>103.37645567305</c:v>
                </c:pt>
                <c:pt idx="42016">
                  <c:v>103.95593629029</c:v>
                </c:pt>
                <c:pt idx="42017">
                  <c:v>103.92537918511</c:v>
                </c:pt>
                <c:pt idx="42018">
                  <c:v>101.64892852485</c:v>
                </c:pt>
                <c:pt idx="42019">
                  <c:v>101.7692962223</c:v>
                </c:pt>
                <c:pt idx="42020">
                  <c:v>101.94990266405</c:v>
                </c:pt>
                <c:pt idx="42021">
                  <c:v>102.29689411844</c:v>
                </c:pt>
                <c:pt idx="42022">
                  <c:v>102.62629840141</c:v>
                </c:pt>
                <c:pt idx="42023">
                  <c:v>102.84990127986</c:v>
                </c:pt>
                <c:pt idx="42024">
                  <c:v>102.6842224723</c:v>
                </c:pt>
                <c:pt idx="42025">
                  <c:v>103.13524836685</c:v>
                </c:pt>
                <c:pt idx="42026">
                  <c:v>103.17780688565</c:v>
                </c:pt>
                <c:pt idx="42027">
                  <c:v>103.4667405954</c:v>
                </c:pt>
                <c:pt idx="42028">
                  <c:v>103.0206489606</c:v>
                </c:pt>
                <c:pt idx="42029">
                  <c:v>101.7151325883</c:v>
                </c:pt>
                <c:pt idx="42030">
                  <c:v>102.42081158197</c:v>
                </c:pt>
                <c:pt idx="42031">
                  <c:v>102.52004208229</c:v>
                </c:pt>
                <c:pt idx="42032">
                  <c:v>102.96473431111</c:v>
                </c:pt>
                <c:pt idx="42033">
                  <c:v>102.9663746818</c:v>
                </c:pt>
                <c:pt idx="42034">
                  <c:v>102.95507723935</c:v>
                </c:pt>
                <c:pt idx="42035">
                  <c:v>103.59328439096</c:v>
                </c:pt>
                <c:pt idx="42036">
                  <c:v>103.57556678952</c:v>
                </c:pt>
                <c:pt idx="42037">
                  <c:v>103.5750678634</c:v>
                </c:pt>
                <c:pt idx="42038">
                  <c:v>101.77212051734</c:v>
                </c:pt>
                <c:pt idx="42039">
                  <c:v>102.00131932984</c:v>
                </c:pt>
                <c:pt idx="42040">
                  <c:v>102.00406629805</c:v>
                </c:pt>
                <c:pt idx="42041">
                  <c:v>102.21471891785</c:v>
                </c:pt>
                <c:pt idx="42042">
                  <c:v>102.59844641207</c:v>
                </c:pt>
                <c:pt idx="42043">
                  <c:v>102.5999760632</c:v>
                </c:pt>
                <c:pt idx="42044">
                  <c:v>103.15813150902</c:v>
                </c:pt>
                <c:pt idx="42045">
                  <c:v>103.12318334136</c:v>
                </c:pt>
                <c:pt idx="42046">
                  <c:v>103.38779757152</c:v>
                </c:pt>
                <c:pt idx="42047">
                  <c:v>103.34031712837</c:v>
                </c:pt>
                <c:pt idx="42048">
                  <c:v>103.72020704374</c:v>
                </c:pt>
                <c:pt idx="42049">
                  <c:v>103.68411534712</c:v>
                </c:pt>
                <c:pt idx="42050">
                  <c:v>103.86505405766</c:v>
                </c:pt>
                <c:pt idx="42051">
                  <c:v>101.81436644246</c:v>
                </c:pt>
                <c:pt idx="42052">
                  <c:v>102.23950400559</c:v>
                </c:pt>
                <c:pt idx="42053">
                  <c:v>101.95590458025</c:v>
                </c:pt>
                <c:pt idx="42054">
                  <c:v>102.51749180764</c:v>
                </c:pt>
                <c:pt idx="42055">
                  <c:v>102.52004208229</c:v>
                </c:pt>
                <c:pt idx="42056">
                  <c:v>103.11367928407</c:v>
                </c:pt>
                <c:pt idx="42057">
                  <c:v>103.07354090488</c:v>
                </c:pt>
                <c:pt idx="42058">
                  <c:v>103.37407972983</c:v>
                </c:pt>
                <c:pt idx="42059">
                  <c:v>103.17144344332</c:v>
                </c:pt>
                <c:pt idx="42060">
                  <c:v>103.4247723068</c:v>
                </c:pt>
                <c:pt idx="42061">
                  <c:v>103.70209098473</c:v>
                </c:pt>
                <c:pt idx="42062">
                  <c:v>103.64770606113</c:v>
                </c:pt>
                <c:pt idx="42063">
                  <c:v>103.76253909238</c:v>
                </c:pt>
                <c:pt idx="42064">
                  <c:v>101.75599263753</c:v>
                </c:pt>
                <c:pt idx="42065">
                  <c:v>101.69371618756</c:v>
                </c:pt>
                <c:pt idx="42066">
                  <c:v>101.81436644246</c:v>
                </c:pt>
                <c:pt idx="42243">
                  <c:v>102.64942370298</c:v>
                </c:pt>
                <c:pt idx="42244">
                  <c:v>103.40773664417</c:v>
                </c:pt>
                <c:pt idx="42245">
                  <c:v>103.1128097755</c:v>
                </c:pt>
                <c:pt idx="42246">
                  <c:v>103.43708518955</c:v>
                </c:pt>
                <c:pt idx="42247">
                  <c:v>103.51021322369</c:v>
                </c:pt>
                <c:pt idx="42248">
                  <c:v>103.3378143686</c:v>
                </c:pt>
                <c:pt idx="42249">
                  <c:v>103.95110462023</c:v>
                </c:pt>
                <c:pt idx="42250">
                  <c:v>103.6843791165</c:v>
                </c:pt>
                <c:pt idx="42251">
                  <c:v>103.84250344195</c:v>
                </c:pt>
                <c:pt idx="42252">
                  <c:v>103.7720979295</c:v>
                </c:pt>
                <c:pt idx="42253">
                  <c:v>104.1221879222</c:v>
                </c:pt>
                <c:pt idx="42254">
                  <c:v>104.06944351881</c:v>
                </c:pt>
                <c:pt idx="42255">
                  <c:v>104.40800956355</c:v>
                </c:pt>
                <c:pt idx="42256">
                  <c:v>102.30407243175</c:v>
                </c:pt>
                <c:pt idx="42257">
                  <c:v>102.17608376437</c:v>
                </c:pt>
                <c:pt idx="42258">
                  <c:v>102.07200385837</c:v>
                </c:pt>
                <c:pt idx="42259">
                  <c:v>102.39454551326</c:v>
                </c:pt>
                <c:pt idx="42260">
                  <c:v>102.32636560601</c:v>
                </c:pt>
                <c:pt idx="42261">
                  <c:v>102.69797895742</c:v>
                </c:pt>
                <c:pt idx="42262">
                  <c:v>102.66552687664</c:v>
                </c:pt>
                <c:pt idx="42263">
                  <c:v>102.79270775046</c:v>
                </c:pt>
                <c:pt idx="42264">
                  <c:v>102.7169521896</c:v>
                </c:pt>
                <c:pt idx="42265">
                  <c:v>103.29267013604</c:v>
                </c:pt>
                <c:pt idx="42266">
                  <c:v>103.24689885601</c:v>
                </c:pt>
                <c:pt idx="42267">
                  <c:v>103.3861939474</c:v>
                </c:pt>
                <c:pt idx="42268">
                  <c:v>103.52548903879</c:v>
                </c:pt>
                <c:pt idx="42269">
                  <c:v>103.64055569504</c:v>
                </c:pt>
                <c:pt idx="42270">
                  <c:v>103.82223213726</c:v>
                </c:pt>
                <c:pt idx="42271">
                  <c:v>103.87068900754</c:v>
                </c:pt>
                <c:pt idx="42272">
                  <c:v>102.22135120001</c:v>
                </c:pt>
                <c:pt idx="42273">
                  <c:v>102.03569802699</c:v>
                </c:pt>
                <c:pt idx="42274">
                  <c:v>102.0279540021</c:v>
                </c:pt>
                <c:pt idx="42275">
                  <c:v>102.22135120001</c:v>
                </c:pt>
                <c:pt idx="42276">
                  <c:v>102.21845311685</c:v>
                </c:pt>
                <c:pt idx="42277">
                  <c:v>102.62629840141</c:v>
                </c:pt>
                <c:pt idx="42278">
                  <c:v>102.81366916184</c:v>
                </c:pt>
                <c:pt idx="42279">
                  <c:v>103.09165696389</c:v>
                </c:pt>
                <c:pt idx="42280">
                  <c:v>103.16539259467</c:v>
                </c:pt>
                <c:pt idx="42281">
                  <c:v>103.43683733229</c:v>
                </c:pt>
                <c:pt idx="42282">
                  <c:v>103.38245758925</c:v>
                </c:pt>
                <c:pt idx="42283">
                  <c:v>103.5269061456</c:v>
                </c:pt>
                <c:pt idx="42284">
                  <c:v>103.70751258735</c:v>
                </c:pt>
                <c:pt idx="42285">
                  <c:v>101.42327586496</c:v>
                </c:pt>
                <c:pt idx="42286">
                  <c:v>101.75125387665</c:v>
                </c:pt>
                <c:pt idx="42287">
                  <c:v>101.88366200355</c:v>
                </c:pt>
                <c:pt idx="42288">
                  <c:v>102.46310688404</c:v>
                </c:pt>
                <c:pt idx="42289">
                  <c:v>102.41145685288</c:v>
                </c:pt>
                <c:pt idx="42290">
                  <c:v>102.54417213327</c:v>
                </c:pt>
                <c:pt idx="42291">
                  <c:v>102.68891576734</c:v>
                </c:pt>
                <c:pt idx="42292">
                  <c:v>102.76732009712</c:v>
                </c:pt>
                <c:pt idx="42293">
                  <c:v>102.46847076018</c:v>
                </c:pt>
                <c:pt idx="42294">
                  <c:v>102.59461874984</c:v>
                </c:pt>
                <c:pt idx="42295">
                  <c:v>102.62464007222</c:v>
                </c:pt>
                <c:pt idx="42296">
                  <c:v>102.79282521767</c:v>
                </c:pt>
                <c:pt idx="42297">
                  <c:v>102.91897320733</c:v>
                </c:pt>
                <c:pt idx="42298">
                  <c:v>103.1111900196</c:v>
                </c:pt>
                <c:pt idx="42299">
                  <c:v>103.24336418711</c:v>
                </c:pt>
                <c:pt idx="42300">
                  <c:v>103.32144884313</c:v>
                </c:pt>
                <c:pt idx="42301">
                  <c:v>103.05601068301</c:v>
                </c:pt>
                <c:pt idx="42302">
                  <c:v>102.75488576622</c:v>
                </c:pt>
                <c:pt idx="42303">
                  <c:v>100.915921064</c:v>
                </c:pt>
                <c:pt idx="42304">
                  <c:v>101.09575317702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Sheet1!$C$2</c:f>
              <c:strCache>
                <c:ptCount val="1"/>
                <c:pt idx="0">
                  <c:v>Back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2"/>
            <c:spPr>
              <a:noFill/>
              <a:ln>
                <a:noFill/>
              </a:ln>
            </c:spPr>
          </c:marker>
          <c:trendline>
            <c:name>Back</c:name>
            <c:spPr>
              <a:ln w="15875">
                <a:solidFill>
                  <a:schemeClr val="accent2"/>
                </a:solidFill>
              </a:ln>
            </c:spPr>
            <c:trendlineType val="movingAvg"/>
            <c:period val="255"/>
            <c:dispRSqr val="0"/>
            <c:dispEq val="0"/>
          </c:trendline>
          <c:xVal>
            <c:numRef>
              <c:f>Sheet1!$A$3:$A$48002</c:f>
              <c:numCache>
                <c:formatCode>General</c:formatCode>
                <c:ptCount val="48000"/>
                <c:pt idx="0">
                  <c:v>0.0</c:v>
                </c:pt>
                <c:pt idx="1">
                  <c:v>0.005</c:v>
                </c:pt>
                <c:pt idx="2">
                  <c:v>0.01</c:v>
                </c:pt>
                <c:pt idx="3">
                  <c:v>0.015</c:v>
                </c:pt>
                <c:pt idx="4">
                  <c:v>0.02</c:v>
                </c:pt>
                <c:pt idx="5">
                  <c:v>0.025</c:v>
                </c:pt>
                <c:pt idx="6">
                  <c:v>0.03</c:v>
                </c:pt>
                <c:pt idx="7">
                  <c:v>0.035</c:v>
                </c:pt>
                <c:pt idx="8">
                  <c:v>0.04</c:v>
                </c:pt>
                <c:pt idx="9">
                  <c:v>0.045</c:v>
                </c:pt>
                <c:pt idx="10">
                  <c:v>0.05</c:v>
                </c:pt>
                <c:pt idx="11">
                  <c:v>0.055</c:v>
                </c:pt>
                <c:pt idx="12">
                  <c:v>0.06</c:v>
                </c:pt>
                <c:pt idx="13">
                  <c:v>0.065</c:v>
                </c:pt>
                <c:pt idx="14">
                  <c:v>0.07</c:v>
                </c:pt>
                <c:pt idx="15">
                  <c:v>0.075</c:v>
                </c:pt>
                <c:pt idx="16">
                  <c:v>0.08</c:v>
                </c:pt>
                <c:pt idx="17">
                  <c:v>0.085</c:v>
                </c:pt>
                <c:pt idx="18">
                  <c:v>0.09</c:v>
                </c:pt>
                <c:pt idx="19">
                  <c:v>0.095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</c:v>
                </c:pt>
                <c:pt idx="28">
                  <c:v>0.14</c:v>
                </c:pt>
                <c:pt idx="29">
                  <c:v>0.145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</c:v>
                </c:pt>
                <c:pt idx="34">
                  <c:v>0.17</c:v>
                </c:pt>
                <c:pt idx="35">
                  <c:v>0.175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</c:v>
                </c:pt>
                <c:pt idx="40">
                  <c:v>0.2</c:v>
                </c:pt>
                <c:pt idx="41">
                  <c:v>0.205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</c:v>
                </c:pt>
                <c:pt idx="46">
                  <c:v>0.23</c:v>
                </c:pt>
                <c:pt idx="47">
                  <c:v>0.235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</c:v>
                </c:pt>
                <c:pt idx="54">
                  <c:v>0.27</c:v>
                </c:pt>
                <c:pt idx="55">
                  <c:v>0.275</c:v>
                </c:pt>
                <c:pt idx="56">
                  <c:v>0.28</c:v>
                </c:pt>
                <c:pt idx="57">
                  <c:v>0.285</c:v>
                </c:pt>
                <c:pt idx="58">
                  <c:v>0.29</c:v>
                </c:pt>
                <c:pt idx="59">
                  <c:v>0.295</c:v>
                </c:pt>
                <c:pt idx="60">
                  <c:v>0.3</c:v>
                </c:pt>
                <c:pt idx="61">
                  <c:v>0.305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</c:v>
                </c:pt>
                <c:pt idx="66">
                  <c:v>0.33</c:v>
                </c:pt>
                <c:pt idx="67">
                  <c:v>0.335</c:v>
                </c:pt>
                <c:pt idx="68">
                  <c:v>0.34</c:v>
                </c:pt>
                <c:pt idx="69">
                  <c:v>0.345</c:v>
                </c:pt>
                <c:pt idx="70">
                  <c:v>0.35</c:v>
                </c:pt>
                <c:pt idx="71">
                  <c:v>0.355</c:v>
                </c:pt>
                <c:pt idx="72">
                  <c:v>0.36</c:v>
                </c:pt>
                <c:pt idx="73">
                  <c:v>0.365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</c:v>
                </c:pt>
                <c:pt idx="78">
                  <c:v>0.39</c:v>
                </c:pt>
                <c:pt idx="79">
                  <c:v>0.395</c:v>
                </c:pt>
                <c:pt idx="80">
                  <c:v>0.4</c:v>
                </c:pt>
                <c:pt idx="81">
                  <c:v>0.405</c:v>
                </c:pt>
                <c:pt idx="82">
                  <c:v>0.41</c:v>
                </c:pt>
                <c:pt idx="83">
                  <c:v>0.415</c:v>
                </c:pt>
                <c:pt idx="84">
                  <c:v>0.42</c:v>
                </c:pt>
                <c:pt idx="85">
                  <c:v>0.425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</c:v>
                </c:pt>
                <c:pt idx="90">
                  <c:v>0.45</c:v>
                </c:pt>
                <c:pt idx="91">
                  <c:v>0.455</c:v>
                </c:pt>
                <c:pt idx="92">
                  <c:v>0.46</c:v>
                </c:pt>
                <c:pt idx="93">
                  <c:v>0.465</c:v>
                </c:pt>
                <c:pt idx="94">
                  <c:v>0.47</c:v>
                </c:pt>
                <c:pt idx="95">
                  <c:v>0.475</c:v>
                </c:pt>
                <c:pt idx="96">
                  <c:v>0.48</c:v>
                </c:pt>
                <c:pt idx="97">
                  <c:v>0.485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</c:v>
                </c:pt>
                <c:pt idx="104">
                  <c:v>0.52</c:v>
                </c:pt>
                <c:pt idx="105">
                  <c:v>0.525</c:v>
                </c:pt>
                <c:pt idx="106">
                  <c:v>0.53</c:v>
                </c:pt>
                <c:pt idx="107">
                  <c:v>0.535</c:v>
                </c:pt>
                <c:pt idx="108">
                  <c:v>0.54</c:v>
                </c:pt>
                <c:pt idx="109">
                  <c:v>0.545</c:v>
                </c:pt>
                <c:pt idx="110">
                  <c:v>0.55</c:v>
                </c:pt>
                <c:pt idx="111">
                  <c:v>0.555</c:v>
                </c:pt>
                <c:pt idx="112">
                  <c:v>0.56</c:v>
                </c:pt>
                <c:pt idx="113">
                  <c:v>0.565</c:v>
                </c:pt>
                <c:pt idx="114">
                  <c:v>0.57</c:v>
                </c:pt>
                <c:pt idx="115">
                  <c:v>0.575000000000001</c:v>
                </c:pt>
                <c:pt idx="116">
                  <c:v>0.58</c:v>
                </c:pt>
                <c:pt idx="117">
                  <c:v>0.585000000000001</c:v>
                </c:pt>
                <c:pt idx="118">
                  <c:v>0.59</c:v>
                </c:pt>
                <c:pt idx="119">
                  <c:v>0.595000000000001</c:v>
                </c:pt>
                <c:pt idx="120">
                  <c:v>0.6</c:v>
                </c:pt>
                <c:pt idx="121">
                  <c:v>0.605</c:v>
                </c:pt>
                <c:pt idx="122">
                  <c:v>0.61</c:v>
                </c:pt>
                <c:pt idx="123">
                  <c:v>0.615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</c:v>
                </c:pt>
                <c:pt idx="128">
                  <c:v>0.640000000000001</c:v>
                </c:pt>
                <c:pt idx="129">
                  <c:v>0.645000000000001</c:v>
                </c:pt>
                <c:pt idx="130">
                  <c:v>0.650000000000001</c:v>
                </c:pt>
                <c:pt idx="131">
                  <c:v>0.655000000000001</c:v>
                </c:pt>
                <c:pt idx="132">
                  <c:v>0.660000000000001</c:v>
                </c:pt>
                <c:pt idx="133">
                  <c:v>0.665000000000001</c:v>
                </c:pt>
                <c:pt idx="134">
                  <c:v>0.670000000000001</c:v>
                </c:pt>
                <c:pt idx="135">
                  <c:v>0.675000000000001</c:v>
                </c:pt>
                <c:pt idx="136">
                  <c:v>0.680000000000001</c:v>
                </c:pt>
                <c:pt idx="137">
                  <c:v>0.685000000000001</c:v>
                </c:pt>
                <c:pt idx="138">
                  <c:v>0.690000000000001</c:v>
                </c:pt>
                <c:pt idx="139">
                  <c:v>0.695000000000001</c:v>
                </c:pt>
                <c:pt idx="140">
                  <c:v>0.700000000000001</c:v>
                </c:pt>
                <c:pt idx="141">
                  <c:v>0.705000000000001</c:v>
                </c:pt>
                <c:pt idx="142">
                  <c:v>0.710000000000001</c:v>
                </c:pt>
                <c:pt idx="143">
                  <c:v>0.715000000000001</c:v>
                </c:pt>
                <c:pt idx="144">
                  <c:v>0.720000000000001</c:v>
                </c:pt>
                <c:pt idx="145">
                  <c:v>0.725000000000001</c:v>
                </c:pt>
                <c:pt idx="146">
                  <c:v>0.730000000000001</c:v>
                </c:pt>
                <c:pt idx="147">
                  <c:v>0.735000000000001</c:v>
                </c:pt>
                <c:pt idx="148">
                  <c:v>0.740000000000001</c:v>
                </c:pt>
                <c:pt idx="149">
                  <c:v>0.745000000000001</c:v>
                </c:pt>
                <c:pt idx="150">
                  <c:v>0.750000000000001</c:v>
                </c:pt>
                <c:pt idx="151">
                  <c:v>0.755000000000001</c:v>
                </c:pt>
                <c:pt idx="152">
                  <c:v>0.760000000000001</c:v>
                </c:pt>
                <c:pt idx="153">
                  <c:v>0.765000000000001</c:v>
                </c:pt>
                <c:pt idx="154">
                  <c:v>0.770000000000001</c:v>
                </c:pt>
                <c:pt idx="155">
                  <c:v>0.775000000000001</c:v>
                </c:pt>
                <c:pt idx="156">
                  <c:v>0.780000000000001</c:v>
                </c:pt>
                <c:pt idx="157">
                  <c:v>0.785000000000001</c:v>
                </c:pt>
                <c:pt idx="158">
                  <c:v>0.790000000000001</c:v>
                </c:pt>
                <c:pt idx="159">
                  <c:v>0.795000000000001</c:v>
                </c:pt>
                <c:pt idx="160">
                  <c:v>0.800000000000001</c:v>
                </c:pt>
                <c:pt idx="161">
                  <c:v>0.805000000000001</c:v>
                </c:pt>
                <c:pt idx="162">
                  <c:v>0.810000000000001</c:v>
                </c:pt>
                <c:pt idx="163">
                  <c:v>0.815000000000001</c:v>
                </c:pt>
                <c:pt idx="164">
                  <c:v>0.820000000000001</c:v>
                </c:pt>
                <c:pt idx="165">
                  <c:v>0.825000000000001</c:v>
                </c:pt>
                <c:pt idx="166">
                  <c:v>0.830000000000001</c:v>
                </c:pt>
                <c:pt idx="167">
                  <c:v>0.835000000000001</c:v>
                </c:pt>
                <c:pt idx="168">
                  <c:v>0.840000000000001</c:v>
                </c:pt>
                <c:pt idx="169">
                  <c:v>0.845000000000001</c:v>
                </c:pt>
                <c:pt idx="170">
                  <c:v>0.850000000000001</c:v>
                </c:pt>
                <c:pt idx="171">
                  <c:v>0.855000000000001</c:v>
                </c:pt>
                <c:pt idx="172">
                  <c:v>0.860000000000001</c:v>
                </c:pt>
                <c:pt idx="173">
                  <c:v>0.865000000000001</c:v>
                </c:pt>
                <c:pt idx="174">
                  <c:v>0.870000000000001</c:v>
                </c:pt>
                <c:pt idx="175">
                  <c:v>0.875000000000001</c:v>
                </c:pt>
                <c:pt idx="176">
                  <c:v>0.880000000000001</c:v>
                </c:pt>
                <c:pt idx="177">
                  <c:v>0.885000000000001</c:v>
                </c:pt>
                <c:pt idx="178">
                  <c:v>0.890000000000001</c:v>
                </c:pt>
                <c:pt idx="179">
                  <c:v>0.895000000000001</c:v>
                </c:pt>
                <c:pt idx="180">
                  <c:v>0.900000000000001</c:v>
                </c:pt>
                <c:pt idx="181">
                  <c:v>0.905000000000001</c:v>
                </c:pt>
                <c:pt idx="182">
                  <c:v>0.910000000000001</c:v>
                </c:pt>
                <c:pt idx="183">
                  <c:v>0.915000000000001</c:v>
                </c:pt>
                <c:pt idx="184">
                  <c:v>0.920000000000001</c:v>
                </c:pt>
                <c:pt idx="185">
                  <c:v>0.925000000000001</c:v>
                </c:pt>
                <c:pt idx="186">
                  <c:v>0.930000000000001</c:v>
                </c:pt>
                <c:pt idx="187">
                  <c:v>0.935000000000001</c:v>
                </c:pt>
                <c:pt idx="188">
                  <c:v>0.940000000000001</c:v>
                </c:pt>
                <c:pt idx="189">
                  <c:v>0.945000000000001</c:v>
                </c:pt>
                <c:pt idx="190">
                  <c:v>0.950000000000001</c:v>
                </c:pt>
                <c:pt idx="191">
                  <c:v>0.955000000000001</c:v>
                </c:pt>
                <c:pt idx="192">
                  <c:v>0.960000000000001</c:v>
                </c:pt>
                <c:pt idx="193">
                  <c:v>0.965000000000001</c:v>
                </c:pt>
                <c:pt idx="194">
                  <c:v>0.970000000000001</c:v>
                </c:pt>
                <c:pt idx="195">
                  <c:v>0.975000000000001</c:v>
                </c:pt>
                <c:pt idx="196">
                  <c:v>0.980000000000001</c:v>
                </c:pt>
                <c:pt idx="197">
                  <c:v>0.985000000000001</c:v>
                </c:pt>
                <c:pt idx="198">
                  <c:v>0.990000000000001</c:v>
                </c:pt>
                <c:pt idx="199">
                  <c:v>0.995000000000001</c:v>
                </c:pt>
                <c:pt idx="200">
                  <c:v>1.000000000000001</c:v>
                </c:pt>
                <c:pt idx="201">
                  <c:v>1.005000000000001</c:v>
                </c:pt>
                <c:pt idx="202">
                  <c:v>1.01</c:v>
                </c:pt>
                <c:pt idx="203">
                  <c:v>1.015</c:v>
                </c:pt>
                <c:pt idx="204">
                  <c:v>1.02</c:v>
                </c:pt>
                <c:pt idx="205">
                  <c:v>1.025</c:v>
                </c:pt>
                <c:pt idx="206">
                  <c:v>1.03</c:v>
                </c:pt>
                <c:pt idx="207">
                  <c:v>1.035</c:v>
                </c:pt>
                <c:pt idx="208">
                  <c:v>1.04</c:v>
                </c:pt>
                <c:pt idx="209">
                  <c:v>1.044999999999999</c:v>
                </c:pt>
                <c:pt idx="210">
                  <c:v>1.049999999999999</c:v>
                </c:pt>
                <c:pt idx="211">
                  <c:v>1.054999999999999</c:v>
                </c:pt>
                <c:pt idx="212">
                  <c:v>1.059999999999999</c:v>
                </c:pt>
                <c:pt idx="213">
                  <c:v>1.064999999999999</c:v>
                </c:pt>
                <c:pt idx="214">
                  <c:v>1.069999999999999</c:v>
                </c:pt>
                <c:pt idx="215">
                  <c:v>1.074999999999999</c:v>
                </c:pt>
                <c:pt idx="216">
                  <c:v>1.079999999999999</c:v>
                </c:pt>
                <c:pt idx="217">
                  <c:v>1.084999999999999</c:v>
                </c:pt>
                <c:pt idx="218">
                  <c:v>1.089999999999998</c:v>
                </c:pt>
                <c:pt idx="219">
                  <c:v>1.094999999999998</c:v>
                </c:pt>
                <c:pt idx="220">
                  <c:v>1.099999999999998</c:v>
                </c:pt>
                <c:pt idx="221">
                  <c:v>1.104999999999998</c:v>
                </c:pt>
                <c:pt idx="222">
                  <c:v>1.109999999999998</c:v>
                </c:pt>
                <c:pt idx="223">
                  <c:v>1.114999999999998</c:v>
                </c:pt>
                <c:pt idx="224">
                  <c:v>1.119999999999998</c:v>
                </c:pt>
                <c:pt idx="225">
                  <c:v>1.124999999999998</c:v>
                </c:pt>
                <c:pt idx="226">
                  <c:v>1.129999999999998</c:v>
                </c:pt>
                <c:pt idx="227">
                  <c:v>1.134999999999998</c:v>
                </c:pt>
                <c:pt idx="228">
                  <c:v>1.139999999999997</c:v>
                </c:pt>
                <c:pt idx="229">
                  <c:v>1.144999999999998</c:v>
                </c:pt>
                <c:pt idx="230">
                  <c:v>1.149999999999997</c:v>
                </c:pt>
                <c:pt idx="231">
                  <c:v>1.154999999999997</c:v>
                </c:pt>
                <c:pt idx="232">
                  <c:v>1.159999999999997</c:v>
                </c:pt>
                <c:pt idx="233">
                  <c:v>1.164999999999997</c:v>
                </c:pt>
                <c:pt idx="234">
                  <c:v>1.169999999999997</c:v>
                </c:pt>
                <c:pt idx="235">
                  <c:v>1.174999999999997</c:v>
                </c:pt>
                <c:pt idx="236">
                  <c:v>1.179999999999997</c:v>
                </c:pt>
                <c:pt idx="237">
                  <c:v>1.184999999999996</c:v>
                </c:pt>
                <c:pt idx="238">
                  <c:v>1.189999999999996</c:v>
                </c:pt>
                <c:pt idx="239">
                  <c:v>1.194999999999996</c:v>
                </c:pt>
                <c:pt idx="240">
                  <c:v>1.199999999999996</c:v>
                </c:pt>
                <c:pt idx="241">
                  <c:v>1.204999999999996</c:v>
                </c:pt>
                <c:pt idx="242">
                  <c:v>1.209999999999996</c:v>
                </c:pt>
                <c:pt idx="243">
                  <c:v>1.214999999999996</c:v>
                </c:pt>
                <c:pt idx="244">
                  <c:v>1.219999999999996</c:v>
                </c:pt>
                <c:pt idx="245">
                  <c:v>1.224999999999996</c:v>
                </c:pt>
                <c:pt idx="246">
                  <c:v>1.229999999999996</c:v>
                </c:pt>
                <c:pt idx="247">
                  <c:v>1.234999999999995</c:v>
                </c:pt>
                <c:pt idx="248">
                  <c:v>1.239999999999995</c:v>
                </c:pt>
                <c:pt idx="249">
                  <c:v>1.244999999999995</c:v>
                </c:pt>
                <c:pt idx="250">
                  <c:v>1.249999999999995</c:v>
                </c:pt>
                <c:pt idx="251">
                  <c:v>1.254999999999995</c:v>
                </c:pt>
                <c:pt idx="252">
                  <c:v>1.259999999999995</c:v>
                </c:pt>
                <c:pt idx="253">
                  <c:v>1.264999999999995</c:v>
                </c:pt>
                <c:pt idx="254">
                  <c:v>1.269999999999994</c:v>
                </c:pt>
                <c:pt idx="255">
                  <c:v>1.274999999999995</c:v>
                </c:pt>
                <c:pt idx="256">
                  <c:v>1.279999999999994</c:v>
                </c:pt>
                <c:pt idx="257">
                  <c:v>1.284999999999994</c:v>
                </c:pt>
                <c:pt idx="258">
                  <c:v>1.289999999999994</c:v>
                </c:pt>
                <c:pt idx="259">
                  <c:v>1.294999999999994</c:v>
                </c:pt>
                <c:pt idx="260">
                  <c:v>1.299999999999994</c:v>
                </c:pt>
                <c:pt idx="261">
                  <c:v>1.304999999999994</c:v>
                </c:pt>
                <c:pt idx="262">
                  <c:v>1.309999999999994</c:v>
                </c:pt>
                <c:pt idx="263">
                  <c:v>1.314999999999994</c:v>
                </c:pt>
                <c:pt idx="264">
                  <c:v>1.319999999999994</c:v>
                </c:pt>
                <c:pt idx="265">
                  <c:v>1.324999999999993</c:v>
                </c:pt>
                <c:pt idx="266">
                  <c:v>1.329999999999993</c:v>
                </c:pt>
                <c:pt idx="267">
                  <c:v>1.334999999999993</c:v>
                </c:pt>
                <c:pt idx="268">
                  <c:v>1.339999999999993</c:v>
                </c:pt>
                <c:pt idx="269">
                  <c:v>1.344999999999993</c:v>
                </c:pt>
                <c:pt idx="270">
                  <c:v>1.349999999999993</c:v>
                </c:pt>
                <c:pt idx="271">
                  <c:v>1.354999999999993</c:v>
                </c:pt>
                <c:pt idx="272">
                  <c:v>1.359999999999993</c:v>
                </c:pt>
                <c:pt idx="273">
                  <c:v>1.364999999999993</c:v>
                </c:pt>
                <c:pt idx="274">
                  <c:v>1.369999999999992</c:v>
                </c:pt>
                <c:pt idx="275">
                  <c:v>1.374999999999992</c:v>
                </c:pt>
                <c:pt idx="276">
                  <c:v>1.379999999999992</c:v>
                </c:pt>
                <c:pt idx="277">
                  <c:v>1.384999999999992</c:v>
                </c:pt>
                <c:pt idx="278">
                  <c:v>1.389999999999992</c:v>
                </c:pt>
                <c:pt idx="279">
                  <c:v>1.394999999999992</c:v>
                </c:pt>
                <c:pt idx="280">
                  <c:v>1.399999999999992</c:v>
                </c:pt>
                <c:pt idx="281">
                  <c:v>1.404999999999992</c:v>
                </c:pt>
                <c:pt idx="282">
                  <c:v>1.409999999999991</c:v>
                </c:pt>
                <c:pt idx="283">
                  <c:v>1.414999999999992</c:v>
                </c:pt>
                <c:pt idx="284">
                  <c:v>1.419999999999991</c:v>
                </c:pt>
                <c:pt idx="285">
                  <c:v>1.424999999999991</c:v>
                </c:pt>
                <c:pt idx="286">
                  <c:v>1.429999999999991</c:v>
                </c:pt>
                <c:pt idx="287">
                  <c:v>1.434999999999991</c:v>
                </c:pt>
                <c:pt idx="288">
                  <c:v>1.439999999999991</c:v>
                </c:pt>
                <c:pt idx="289">
                  <c:v>1.444999999999991</c:v>
                </c:pt>
                <c:pt idx="290">
                  <c:v>1.449999999999991</c:v>
                </c:pt>
                <c:pt idx="291">
                  <c:v>1.454999999999991</c:v>
                </c:pt>
                <c:pt idx="292">
                  <c:v>1.459999999999989</c:v>
                </c:pt>
                <c:pt idx="293">
                  <c:v>1.46499999999999</c:v>
                </c:pt>
                <c:pt idx="294">
                  <c:v>1.46999999999999</c:v>
                </c:pt>
                <c:pt idx="295">
                  <c:v>1.47499999999999</c:v>
                </c:pt>
                <c:pt idx="296">
                  <c:v>1.47999999999999</c:v>
                </c:pt>
                <c:pt idx="297">
                  <c:v>1.48499999999999</c:v>
                </c:pt>
                <c:pt idx="298">
                  <c:v>1.48999999999999</c:v>
                </c:pt>
                <c:pt idx="299">
                  <c:v>1.49499999999999</c:v>
                </c:pt>
                <c:pt idx="300">
                  <c:v>1.49999999999999</c:v>
                </c:pt>
                <c:pt idx="301">
                  <c:v>1.50499999999999</c:v>
                </c:pt>
                <c:pt idx="302">
                  <c:v>1.50999999999999</c:v>
                </c:pt>
                <c:pt idx="303">
                  <c:v>1.514999999999989</c:v>
                </c:pt>
                <c:pt idx="304">
                  <c:v>1.519999999999989</c:v>
                </c:pt>
                <c:pt idx="305">
                  <c:v>1.524999999999989</c:v>
                </c:pt>
                <c:pt idx="306">
                  <c:v>1.529999999999989</c:v>
                </c:pt>
                <c:pt idx="307">
                  <c:v>1.534999999999989</c:v>
                </c:pt>
                <c:pt idx="308">
                  <c:v>1.539999999999989</c:v>
                </c:pt>
                <c:pt idx="309">
                  <c:v>1.544999999999989</c:v>
                </c:pt>
                <c:pt idx="310">
                  <c:v>1.549999999999988</c:v>
                </c:pt>
                <c:pt idx="311">
                  <c:v>1.554999999999989</c:v>
                </c:pt>
                <c:pt idx="312">
                  <c:v>1.559999999999988</c:v>
                </c:pt>
                <c:pt idx="313">
                  <c:v>1.564999999999988</c:v>
                </c:pt>
                <c:pt idx="314">
                  <c:v>1.569999999999988</c:v>
                </c:pt>
                <c:pt idx="315">
                  <c:v>1.574999999999988</c:v>
                </c:pt>
                <c:pt idx="316">
                  <c:v>1.579999999999988</c:v>
                </c:pt>
                <c:pt idx="317">
                  <c:v>1.584999999999988</c:v>
                </c:pt>
                <c:pt idx="318">
                  <c:v>1.589999999999988</c:v>
                </c:pt>
                <c:pt idx="319">
                  <c:v>1.594999999999988</c:v>
                </c:pt>
                <c:pt idx="320">
                  <c:v>1.599999999999988</c:v>
                </c:pt>
                <c:pt idx="321">
                  <c:v>1.604999999999988</c:v>
                </c:pt>
                <c:pt idx="322">
                  <c:v>1.609999999999987</c:v>
                </c:pt>
                <c:pt idx="323">
                  <c:v>1.614999999999987</c:v>
                </c:pt>
                <c:pt idx="324">
                  <c:v>1.619999999999987</c:v>
                </c:pt>
                <c:pt idx="325">
                  <c:v>1.624999999999987</c:v>
                </c:pt>
                <c:pt idx="326">
                  <c:v>1.629999999999987</c:v>
                </c:pt>
                <c:pt idx="327">
                  <c:v>1.634999999999987</c:v>
                </c:pt>
                <c:pt idx="328">
                  <c:v>1.639999999999987</c:v>
                </c:pt>
                <c:pt idx="329">
                  <c:v>1.644999999999987</c:v>
                </c:pt>
                <c:pt idx="330">
                  <c:v>1.649999999999986</c:v>
                </c:pt>
                <c:pt idx="331">
                  <c:v>1.654999999999986</c:v>
                </c:pt>
                <c:pt idx="332">
                  <c:v>1.659999999999986</c:v>
                </c:pt>
                <c:pt idx="333">
                  <c:v>1.664999999999986</c:v>
                </c:pt>
                <c:pt idx="334">
                  <c:v>1.669999999999986</c:v>
                </c:pt>
                <c:pt idx="335">
                  <c:v>1.674999999999986</c:v>
                </c:pt>
                <c:pt idx="336">
                  <c:v>1.679999999999986</c:v>
                </c:pt>
                <c:pt idx="337">
                  <c:v>1.684999999999986</c:v>
                </c:pt>
                <c:pt idx="338">
                  <c:v>1.689999999999986</c:v>
                </c:pt>
                <c:pt idx="339">
                  <c:v>1.694999999999986</c:v>
                </c:pt>
                <c:pt idx="340">
                  <c:v>1.699999999999985</c:v>
                </c:pt>
                <c:pt idx="341">
                  <c:v>1.704999999999986</c:v>
                </c:pt>
                <c:pt idx="342">
                  <c:v>1.709999999999985</c:v>
                </c:pt>
                <c:pt idx="343">
                  <c:v>1.714999999999985</c:v>
                </c:pt>
                <c:pt idx="344">
                  <c:v>1.719999999999985</c:v>
                </c:pt>
                <c:pt idx="345">
                  <c:v>1.724999999999985</c:v>
                </c:pt>
                <c:pt idx="346">
                  <c:v>1.729999999999985</c:v>
                </c:pt>
                <c:pt idx="347">
                  <c:v>1.734999999999985</c:v>
                </c:pt>
                <c:pt idx="348">
                  <c:v>1.739999999999985</c:v>
                </c:pt>
                <c:pt idx="349">
                  <c:v>1.744999999999985</c:v>
                </c:pt>
                <c:pt idx="350">
                  <c:v>1.749999999999984</c:v>
                </c:pt>
                <c:pt idx="351">
                  <c:v>1.754999999999984</c:v>
                </c:pt>
                <c:pt idx="352">
                  <c:v>1.759999999999984</c:v>
                </c:pt>
                <c:pt idx="353">
                  <c:v>1.764999999999984</c:v>
                </c:pt>
                <c:pt idx="354">
                  <c:v>1.769999999999984</c:v>
                </c:pt>
                <c:pt idx="355">
                  <c:v>1.774999999999984</c:v>
                </c:pt>
                <c:pt idx="356">
                  <c:v>1.779999999999984</c:v>
                </c:pt>
                <c:pt idx="357">
                  <c:v>1.784999999999984</c:v>
                </c:pt>
                <c:pt idx="358">
                  <c:v>1.789999999999984</c:v>
                </c:pt>
                <c:pt idx="359">
                  <c:v>1.794999999999984</c:v>
                </c:pt>
                <c:pt idx="360">
                  <c:v>1.799999999999984</c:v>
                </c:pt>
                <c:pt idx="361">
                  <c:v>1.804999999999983</c:v>
                </c:pt>
                <c:pt idx="362">
                  <c:v>1.809999999999983</c:v>
                </c:pt>
                <c:pt idx="363">
                  <c:v>1.814999999999983</c:v>
                </c:pt>
                <c:pt idx="364">
                  <c:v>1.819999999999983</c:v>
                </c:pt>
                <c:pt idx="365">
                  <c:v>1.824999999999983</c:v>
                </c:pt>
                <c:pt idx="366">
                  <c:v>1.829999999999983</c:v>
                </c:pt>
                <c:pt idx="367">
                  <c:v>1.834999999999983</c:v>
                </c:pt>
                <c:pt idx="368">
                  <c:v>1.839999999999982</c:v>
                </c:pt>
                <c:pt idx="369">
                  <c:v>1.844999999999982</c:v>
                </c:pt>
                <c:pt idx="370">
                  <c:v>1.849999999999982</c:v>
                </c:pt>
                <c:pt idx="371">
                  <c:v>1.854999999999982</c:v>
                </c:pt>
                <c:pt idx="372">
                  <c:v>1.859999999999982</c:v>
                </c:pt>
                <c:pt idx="373">
                  <c:v>1.864999999999982</c:v>
                </c:pt>
                <c:pt idx="374">
                  <c:v>1.869999999999982</c:v>
                </c:pt>
                <c:pt idx="375">
                  <c:v>1.874999999999982</c:v>
                </c:pt>
                <c:pt idx="376">
                  <c:v>1.879999999999982</c:v>
                </c:pt>
                <c:pt idx="377">
                  <c:v>1.884999999999982</c:v>
                </c:pt>
                <c:pt idx="378">
                  <c:v>1.889999999999981</c:v>
                </c:pt>
                <c:pt idx="379">
                  <c:v>1.894999999999982</c:v>
                </c:pt>
                <c:pt idx="380">
                  <c:v>1.899999999999981</c:v>
                </c:pt>
                <c:pt idx="381">
                  <c:v>1.904999999999981</c:v>
                </c:pt>
                <c:pt idx="382">
                  <c:v>1.909999999999981</c:v>
                </c:pt>
                <c:pt idx="383">
                  <c:v>1.914999999999981</c:v>
                </c:pt>
                <c:pt idx="384">
                  <c:v>1.919999999999981</c:v>
                </c:pt>
                <c:pt idx="385">
                  <c:v>1.92499999999998</c:v>
                </c:pt>
                <c:pt idx="386">
                  <c:v>1.929999999999979</c:v>
                </c:pt>
                <c:pt idx="387">
                  <c:v>1.93499999999998</c:v>
                </c:pt>
                <c:pt idx="388">
                  <c:v>1.939999999999979</c:v>
                </c:pt>
                <c:pt idx="389">
                  <c:v>1.94499999999998</c:v>
                </c:pt>
                <c:pt idx="390">
                  <c:v>1.949999999999979</c:v>
                </c:pt>
                <c:pt idx="391">
                  <c:v>1.95499999999998</c:v>
                </c:pt>
                <c:pt idx="392">
                  <c:v>1.95999999999998</c:v>
                </c:pt>
                <c:pt idx="393">
                  <c:v>1.96499999999998</c:v>
                </c:pt>
                <c:pt idx="394">
                  <c:v>1.96999999999998</c:v>
                </c:pt>
                <c:pt idx="395">
                  <c:v>1.97499999999998</c:v>
                </c:pt>
                <c:pt idx="396">
                  <c:v>1.97999999999998</c:v>
                </c:pt>
                <c:pt idx="397">
                  <c:v>1.984999999999979</c:v>
                </c:pt>
                <c:pt idx="398">
                  <c:v>1.989999999999979</c:v>
                </c:pt>
                <c:pt idx="399">
                  <c:v>1.994999999999979</c:v>
                </c:pt>
                <c:pt idx="400">
                  <c:v>1.999999999999979</c:v>
                </c:pt>
                <c:pt idx="401">
                  <c:v>2.00499999999998</c:v>
                </c:pt>
                <c:pt idx="402">
                  <c:v>2.009999999999979</c:v>
                </c:pt>
                <c:pt idx="403">
                  <c:v>2.014999999999979</c:v>
                </c:pt>
                <c:pt idx="404">
                  <c:v>2.019999999999979</c:v>
                </c:pt>
                <c:pt idx="405">
                  <c:v>2.02499999999998</c:v>
                </c:pt>
                <c:pt idx="406">
                  <c:v>2.029999999999979</c:v>
                </c:pt>
                <c:pt idx="407">
                  <c:v>2.034999999999979</c:v>
                </c:pt>
                <c:pt idx="408">
                  <c:v>2.039999999999979</c:v>
                </c:pt>
                <c:pt idx="409">
                  <c:v>2.04499999999998</c:v>
                </c:pt>
                <c:pt idx="410">
                  <c:v>2.049999999999978</c:v>
                </c:pt>
                <c:pt idx="411">
                  <c:v>2.054999999999978</c:v>
                </c:pt>
                <c:pt idx="412">
                  <c:v>2.059999999999978</c:v>
                </c:pt>
                <c:pt idx="413">
                  <c:v>2.064999999999978</c:v>
                </c:pt>
                <c:pt idx="414">
                  <c:v>2.069999999999978</c:v>
                </c:pt>
                <c:pt idx="415">
                  <c:v>2.074999999999978</c:v>
                </c:pt>
                <c:pt idx="416">
                  <c:v>2.079999999999978</c:v>
                </c:pt>
                <c:pt idx="417">
                  <c:v>2.084999999999978</c:v>
                </c:pt>
                <c:pt idx="418">
                  <c:v>2.089999999999978</c:v>
                </c:pt>
                <c:pt idx="419">
                  <c:v>2.094999999999978</c:v>
                </c:pt>
                <c:pt idx="420">
                  <c:v>2.099999999999977</c:v>
                </c:pt>
                <c:pt idx="421">
                  <c:v>2.104999999999978</c:v>
                </c:pt>
                <c:pt idx="422">
                  <c:v>2.109999999999977</c:v>
                </c:pt>
                <c:pt idx="423">
                  <c:v>2.114999999999977</c:v>
                </c:pt>
                <c:pt idx="424">
                  <c:v>2.119999999999977</c:v>
                </c:pt>
                <c:pt idx="425">
                  <c:v>2.124999999999977</c:v>
                </c:pt>
                <c:pt idx="426">
                  <c:v>2.129999999999977</c:v>
                </c:pt>
                <c:pt idx="427">
                  <c:v>2.134999999999977</c:v>
                </c:pt>
                <c:pt idx="428">
                  <c:v>2.139999999999977</c:v>
                </c:pt>
                <c:pt idx="429">
                  <c:v>2.144999999999977</c:v>
                </c:pt>
                <c:pt idx="430">
                  <c:v>2.149999999999977</c:v>
                </c:pt>
                <c:pt idx="431">
                  <c:v>2.154999999999977</c:v>
                </c:pt>
                <c:pt idx="432">
                  <c:v>2.159999999999976</c:v>
                </c:pt>
                <c:pt idx="433">
                  <c:v>2.164999999999976</c:v>
                </c:pt>
                <c:pt idx="434">
                  <c:v>2.169999999999976</c:v>
                </c:pt>
                <c:pt idx="435">
                  <c:v>2.174999999999976</c:v>
                </c:pt>
                <c:pt idx="436">
                  <c:v>2.179999999999976</c:v>
                </c:pt>
                <c:pt idx="437">
                  <c:v>2.184999999999976</c:v>
                </c:pt>
                <c:pt idx="438">
                  <c:v>2.189999999999975</c:v>
                </c:pt>
                <c:pt idx="439">
                  <c:v>2.194999999999975</c:v>
                </c:pt>
                <c:pt idx="440">
                  <c:v>2.199999999999975</c:v>
                </c:pt>
                <c:pt idx="441">
                  <c:v>2.204999999999975</c:v>
                </c:pt>
                <c:pt idx="442">
                  <c:v>2.209999999999975</c:v>
                </c:pt>
                <c:pt idx="443">
                  <c:v>2.214999999999975</c:v>
                </c:pt>
                <c:pt idx="444">
                  <c:v>2.219999999999975</c:v>
                </c:pt>
                <c:pt idx="445">
                  <c:v>2.224999999999975</c:v>
                </c:pt>
                <c:pt idx="446">
                  <c:v>2.229999999999975</c:v>
                </c:pt>
                <c:pt idx="447">
                  <c:v>2.234999999999975</c:v>
                </c:pt>
                <c:pt idx="448">
                  <c:v>2.239999999999974</c:v>
                </c:pt>
                <c:pt idx="449">
                  <c:v>2.244999999999975</c:v>
                </c:pt>
                <c:pt idx="450">
                  <c:v>2.249999999999974</c:v>
                </c:pt>
                <c:pt idx="451">
                  <c:v>2.254999999999974</c:v>
                </c:pt>
                <c:pt idx="452">
                  <c:v>2.259999999999974</c:v>
                </c:pt>
                <c:pt idx="453">
                  <c:v>2.264999999999974</c:v>
                </c:pt>
                <c:pt idx="454">
                  <c:v>2.269999999999974</c:v>
                </c:pt>
                <c:pt idx="455">
                  <c:v>2.274999999999974</c:v>
                </c:pt>
                <c:pt idx="456">
                  <c:v>2.279999999999974</c:v>
                </c:pt>
                <c:pt idx="457">
                  <c:v>2.284999999999974</c:v>
                </c:pt>
                <c:pt idx="458">
                  <c:v>2.289999999999974</c:v>
                </c:pt>
                <c:pt idx="459">
                  <c:v>2.294999999999974</c:v>
                </c:pt>
                <c:pt idx="460">
                  <c:v>2.299999999999973</c:v>
                </c:pt>
                <c:pt idx="461">
                  <c:v>2.304999999999973</c:v>
                </c:pt>
                <c:pt idx="462">
                  <c:v>2.309999999999973</c:v>
                </c:pt>
                <c:pt idx="463">
                  <c:v>2.314999999999973</c:v>
                </c:pt>
                <c:pt idx="464">
                  <c:v>2.319999999999973</c:v>
                </c:pt>
                <c:pt idx="465">
                  <c:v>2.324999999999973</c:v>
                </c:pt>
                <c:pt idx="466">
                  <c:v>2.329999999999972</c:v>
                </c:pt>
                <c:pt idx="467">
                  <c:v>2.334999999999972</c:v>
                </c:pt>
                <c:pt idx="468">
                  <c:v>2.339999999999972</c:v>
                </c:pt>
                <c:pt idx="469">
                  <c:v>2.344999999999972</c:v>
                </c:pt>
                <c:pt idx="470">
                  <c:v>2.349999999999972</c:v>
                </c:pt>
                <c:pt idx="471">
                  <c:v>2.354999999999972</c:v>
                </c:pt>
                <c:pt idx="472">
                  <c:v>2.359999999999971</c:v>
                </c:pt>
                <c:pt idx="473">
                  <c:v>2.364999999999972</c:v>
                </c:pt>
                <c:pt idx="474">
                  <c:v>2.369999999999972</c:v>
                </c:pt>
                <c:pt idx="475">
                  <c:v>2.374999999999971</c:v>
                </c:pt>
                <c:pt idx="476">
                  <c:v>2.379999999999971</c:v>
                </c:pt>
                <c:pt idx="477">
                  <c:v>2.384999999999971</c:v>
                </c:pt>
                <c:pt idx="478">
                  <c:v>2.389999999999971</c:v>
                </c:pt>
                <c:pt idx="479">
                  <c:v>2.394999999999971</c:v>
                </c:pt>
                <c:pt idx="480">
                  <c:v>2.399999999999971</c:v>
                </c:pt>
                <c:pt idx="481">
                  <c:v>2.404999999999971</c:v>
                </c:pt>
                <c:pt idx="482">
                  <c:v>2.409999999999971</c:v>
                </c:pt>
                <c:pt idx="483">
                  <c:v>2.414999999999971</c:v>
                </c:pt>
                <c:pt idx="484">
                  <c:v>2.41999999999997</c:v>
                </c:pt>
                <c:pt idx="485">
                  <c:v>2.42499999999997</c:v>
                </c:pt>
                <c:pt idx="486">
                  <c:v>2.42999999999997</c:v>
                </c:pt>
                <c:pt idx="487">
                  <c:v>2.43499999999997</c:v>
                </c:pt>
                <c:pt idx="488">
                  <c:v>2.43999999999997</c:v>
                </c:pt>
                <c:pt idx="489">
                  <c:v>2.44499999999997</c:v>
                </c:pt>
                <c:pt idx="490">
                  <c:v>2.44999999999997</c:v>
                </c:pt>
                <c:pt idx="491">
                  <c:v>2.454999999999969</c:v>
                </c:pt>
                <c:pt idx="492">
                  <c:v>2.459999999999968</c:v>
                </c:pt>
                <c:pt idx="493">
                  <c:v>2.46499999999997</c:v>
                </c:pt>
                <c:pt idx="494">
                  <c:v>2.469999999999969</c:v>
                </c:pt>
                <c:pt idx="495">
                  <c:v>2.474999999999969</c:v>
                </c:pt>
                <c:pt idx="496">
                  <c:v>2.479999999999968</c:v>
                </c:pt>
                <c:pt idx="497">
                  <c:v>2.484999999999969</c:v>
                </c:pt>
                <c:pt idx="498">
                  <c:v>2.489999999999969</c:v>
                </c:pt>
                <c:pt idx="499">
                  <c:v>2.494999999999969</c:v>
                </c:pt>
                <c:pt idx="500">
                  <c:v>2.499999999999968</c:v>
                </c:pt>
                <c:pt idx="501">
                  <c:v>2.504999999999969</c:v>
                </c:pt>
                <c:pt idx="502">
                  <c:v>2.509999999999969</c:v>
                </c:pt>
                <c:pt idx="503">
                  <c:v>2.514999999999968</c:v>
                </c:pt>
                <c:pt idx="504">
                  <c:v>2.519999999999968</c:v>
                </c:pt>
                <c:pt idx="505">
                  <c:v>2.524999999999968</c:v>
                </c:pt>
                <c:pt idx="506">
                  <c:v>2.529999999999968</c:v>
                </c:pt>
                <c:pt idx="507">
                  <c:v>2.534999999999968</c:v>
                </c:pt>
                <c:pt idx="508">
                  <c:v>2.539999999999968</c:v>
                </c:pt>
                <c:pt idx="509">
                  <c:v>2.544999999999968</c:v>
                </c:pt>
                <c:pt idx="510">
                  <c:v>2.549999999999968</c:v>
                </c:pt>
                <c:pt idx="511">
                  <c:v>2.554999999999968</c:v>
                </c:pt>
                <c:pt idx="512">
                  <c:v>2.559999999999967</c:v>
                </c:pt>
                <c:pt idx="513">
                  <c:v>2.564999999999968</c:v>
                </c:pt>
                <c:pt idx="514">
                  <c:v>2.569999999999967</c:v>
                </c:pt>
                <c:pt idx="515">
                  <c:v>2.574999999999967</c:v>
                </c:pt>
                <c:pt idx="516">
                  <c:v>2.579999999999967</c:v>
                </c:pt>
                <c:pt idx="517">
                  <c:v>2.584999999999967</c:v>
                </c:pt>
                <c:pt idx="518">
                  <c:v>2.589999999999967</c:v>
                </c:pt>
                <c:pt idx="519">
                  <c:v>2.594999999999967</c:v>
                </c:pt>
                <c:pt idx="520">
                  <c:v>2.599999999999967</c:v>
                </c:pt>
                <c:pt idx="521">
                  <c:v>2.604999999999967</c:v>
                </c:pt>
                <c:pt idx="522">
                  <c:v>2.609999999999966</c:v>
                </c:pt>
                <c:pt idx="523">
                  <c:v>2.614999999999966</c:v>
                </c:pt>
                <c:pt idx="524">
                  <c:v>2.619999999999966</c:v>
                </c:pt>
                <c:pt idx="525">
                  <c:v>2.624999999999966</c:v>
                </c:pt>
                <c:pt idx="526">
                  <c:v>2.629999999999966</c:v>
                </c:pt>
                <c:pt idx="527">
                  <c:v>2.634999999999966</c:v>
                </c:pt>
                <c:pt idx="528">
                  <c:v>2.639999999999964</c:v>
                </c:pt>
                <c:pt idx="529">
                  <c:v>2.644999999999966</c:v>
                </c:pt>
                <c:pt idx="530">
                  <c:v>2.649999999999966</c:v>
                </c:pt>
                <c:pt idx="531">
                  <c:v>2.654999999999965</c:v>
                </c:pt>
                <c:pt idx="532">
                  <c:v>2.659999999999965</c:v>
                </c:pt>
                <c:pt idx="533">
                  <c:v>2.664999999999965</c:v>
                </c:pt>
                <c:pt idx="534">
                  <c:v>2.669999999999965</c:v>
                </c:pt>
                <c:pt idx="535">
                  <c:v>2.674999999999965</c:v>
                </c:pt>
                <c:pt idx="536">
                  <c:v>2.679999999999965</c:v>
                </c:pt>
                <c:pt idx="537">
                  <c:v>2.684999999999965</c:v>
                </c:pt>
                <c:pt idx="538">
                  <c:v>2.689999999999965</c:v>
                </c:pt>
                <c:pt idx="539">
                  <c:v>2.694999999999965</c:v>
                </c:pt>
                <c:pt idx="540">
                  <c:v>2.699999999999965</c:v>
                </c:pt>
                <c:pt idx="541">
                  <c:v>2.704999999999964</c:v>
                </c:pt>
                <c:pt idx="542">
                  <c:v>2.709999999999964</c:v>
                </c:pt>
                <c:pt idx="543">
                  <c:v>2.714999999999964</c:v>
                </c:pt>
                <c:pt idx="544">
                  <c:v>2.719999999999964</c:v>
                </c:pt>
                <c:pt idx="545">
                  <c:v>2.724999999999964</c:v>
                </c:pt>
                <c:pt idx="546">
                  <c:v>2.729999999999964</c:v>
                </c:pt>
                <c:pt idx="547">
                  <c:v>2.734999999999964</c:v>
                </c:pt>
                <c:pt idx="548">
                  <c:v>2.739999999999964</c:v>
                </c:pt>
                <c:pt idx="549">
                  <c:v>2.744999999999964</c:v>
                </c:pt>
                <c:pt idx="550">
                  <c:v>2.749999999999964</c:v>
                </c:pt>
                <c:pt idx="551">
                  <c:v>2.754999999999963</c:v>
                </c:pt>
                <c:pt idx="552">
                  <c:v>2.759999999999963</c:v>
                </c:pt>
                <c:pt idx="553">
                  <c:v>2.764999999999964</c:v>
                </c:pt>
                <c:pt idx="554">
                  <c:v>2.769999999999963</c:v>
                </c:pt>
                <c:pt idx="555">
                  <c:v>2.774999999999963</c:v>
                </c:pt>
                <c:pt idx="556">
                  <c:v>2.779999999999963</c:v>
                </c:pt>
                <c:pt idx="557">
                  <c:v>2.784999999999963</c:v>
                </c:pt>
                <c:pt idx="558">
                  <c:v>2.789999999999963</c:v>
                </c:pt>
                <c:pt idx="559">
                  <c:v>2.794999999999963</c:v>
                </c:pt>
                <c:pt idx="560">
                  <c:v>2.799999999999962</c:v>
                </c:pt>
                <c:pt idx="561">
                  <c:v>2.804999999999962</c:v>
                </c:pt>
                <c:pt idx="562">
                  <c:v>2.809999999999962</c:v>
                </c:pt>
                <c:pt idx="563">
                  <c:v>2.814999999999962</c:v>
                </c:pt>
                <c:pt idx="564">
                  <c:v>2.819999999999962</c:v>
                </c:pt>
                <c:pt idx="565">
                  <c:v>2.824999999999962</c:v>
                </c:pt>
                <c:pt idx="566">
                  <c:v>2.82999999999996</c:v>
                </c:pt>
                <c:pt idx="567">
                  <c:v>2.83499999999996</c:v>
                </c:pt>
                <c:pt idx="568">
                  <c:v>2.839999999999959</c:v>
                </c:pt>
                <c:pt idx="569">
                  <c:v>2.844999999999961</c:v>
                </c:pt>
                <c:pt idx="570">
                  <c:v>2.849999999999961</c:v>
                </c:pt>
                <c:pt idx="571">
                  <c:v>2.85499999999996</c:v>
                </c:pt>
                <c:pt idx="572">
                  <c:v>2.859999999999959</c:v>
                </c:pt>
                <c:pt idx="573">
                  <c:v>2.864999999999961</c:v>
                </c:pt>
                <c:pt idx="574">
                  <c:v>2.869999999999961</c:v>
                </c:pt>
                <c:pt idx="575">
                  <c:v>2.87499999999996</c:v>
                </c:pt>
                <c:pt idx="576">
                  <c:v>2.879999999999959</c:v>
                </c:pt>
                <c:pt idx="577">
                  <c:v>2.884999999999961</c:v>
                </c:pt>
                <c:pt idx="578">
                  <c:v>2.88999999999996</c:v>
                </c:pt>
                <c:pt idx="579">
                  <c:v>2.89499999999996</c:v>
                </c:pt>
                <c:pt idx="580">
                  <c:v>2.899999999999959</c:v>
                </c:pt>
                <c:pt idx="581">
                  <c:v>2.90499999999996</c:v>
                </c:pt>
                <c:pt idx="582">
                  <c:v>2.90999999999996</c:v>
                </c:pt>
                <c:pt idx="583">
                  <c:v>2.91499999999996</c:v>
                </c:pt>
                <c:pt idx="584">
                  <c:v>2.919999999999959</c:v>
                </c:pt>
                <c:pt idx="585">
                  <c:v>2.92499999999996</c:v>
                </c:pt>
                <c:pt idx="586">
                  <c:v>2.92999999999996</c:v>
                </c:pt>
                <c:pt idx="587">
                  <c:v>2.934999999999959</c:v>
                </c:pt>
                <c:pt idx="588">
                  <c:v>2.939999999999959</c:v>
                </c:pt>
                <c:pt idx="589">
                  <c:v>2.944999999999959</c:v>
                </c:pt>
                <c:pt idx="590">
                  <c:v>2.949999999999959</c:v>
                </c:pt>
                <c:pt idx="591">
                  <c:v>2.954999999999959</c:v>
                </c:pt>
                <c:pt idx="592">
                  <c:v>2.959999999999959</c:v>
                </c:pt>
                <c:pt idx="593">
                  <c:v>2.964999999999959</c:v>
                </c:pt>
                <c:pt idx="594">
                  <c:v>2.969999999999959</c:v>
                </c:pt>
                <c:pt idx="595">
                  <c:v>2.974999999999959</c:v>
                </c:pt>
                <c:pt idx="596">
                  <c:v>2.979999999999959</c:v>
                </c:pt>
                <c:pt idx="597">
                  <c:v>2.984999999999959</c:v>
                </c:pt>
                <c:pt idx="598">
                  <c:v>2.989999999999958</c:v>
                </c:pt>
                <c:pt idx="599">
                  <c:v>2.994999999999958</c:v>
                </c:pt>
                <c:pt idx="600">
                  <c:v>2.999999999999958</c:v>
                </c:pt>
                <c:pt idx="601">
                  <c:v>3.004999999999958</c:v>
                </c:pt>
                <c:pt idx="602">
                  <c:v>3.009999999999958</c:v>
                </c:pt>
                <c:pt idx="603">
                  <c:v>3.014999999999958</c:v>
                </c:pt>
                <c:pt idx="604">
                  <c:v>3.019999999999958</c:v>
                </c:pt>
                <c:pt idx="605">
                  <c:v>3.024999999999958</c:v>
                </c:pt>
                <c:pt idx="606">
                  <c:v>3.029999999999958</c:v>
                </c:pt>
                <c:pt idx="607">
                  <c:v>3.034999999999958</c:v>
                </c:pt>
                <c:pt idx="608">
                  <c:v>3.039999999999957</c:v>
                </c:pt>
                <c:pt idx="609">
                  <c:v>3.044999999999958</c:v>
                </c:pt>
                <c:pt idx="610">
                  <c:v>3.049999999999957</c:v>
                </c:pt>
                <c:pt idx="611">
                  <c:v>3.054999999999957</c:v>
                </c:pt>
                <c:pt idx="612">
                  <c:v>3.059999999999957</c:v>
                </c:pt>
                <c:pt idx="613">
                  <c:v>3.064999999999957</c:v>
                </c:pt>
                <c:pt idx="614">
                  <c:v>3.069999999999957</c:v>
                </c:pt>
                <c:pt idx="615">
                  <c:v>3.074999999999957</c:v>
                </c:pt>
                <c:pt idx="616">
                  <c:v>3.079999999999957</c:v>
                </c:pt>
                <c:pt idx="617">
                  <c:v>3.084999999999957</c:v>
                </c:pt>
                <c:pt idx="618">
                  <c:v>3.089999999999957</c:v>
                </c:pt>
                <c:pt idx="619">
                  <c:v>3.094999999999956</c:v>
                </c:pt>
                <c:pt idx="620">
                  <c:v>3.099999999999956</c:v>
                </c:pt>
                <c:pt idx="621">
                  <c:v>3.104999999999956</c:v>
                </c:pt>
                <c:pt idx="622">
                  <c:v>3.109999999999956</c:v>
                </c:pt>
                <c:pt idx="623">
                  <c:v>3.114999999999956</c:v>
                </c:pt>
                <c:pt idx="624">
                  <c:v>3.119999999999956</c:v>
                </c:pt>
                <c:pt idx="625">
                  <c:v>3.124999999999956</c:v>
                </c:pt>
                <c:pt idx="626">
                  <c:v>3.129999999999955</c:v>
                </c:pt>
                <c:pt idx="627">
                  <c:v>3.134999999999955</c:v>
                </c:pt>
                <c:pt idx="628">
                  <c:v>3.139999999999955</c:v>
                </c:pt>
                <c:pt idx="629">
                  <c:v>3.144999999999955</c:v>
                </c:pt>
                <c:pt idx="630">
                  <c:v>3.149999999999955</c:v>
                </c:pt>
                <c:pt idx="631">
                  <c:v>3.154999999999955</c:v>
                </c:pt>
                <c:pt idx="632">
                  <c:v>3.159999999999955</c:v>
                </c:pt>
                <c:pt idx="633">
                  <c:v>3.164999999999955</c:v>
                </c:pt>
                <c:pt idx="634">
                  <c:v>3.169999999999955</c:v>
                </c:pt>
                <c:pt idx="635">
                  <c:v>3.174999999999955</c:v>
                </c:pt>
                <c:pt idx="636">
                  <c:v>3.179999999999954</c:v>
                </c:pt>
                <c:pt idx="637">
                  <c:v>3.184999999999955</c:v>
                </c:pt>
                <c:pt idx="638">
                  <c:v>3.189999999999954</c:v>
                </c:pt>
                <c:pt idx="639">
                  <c:v>3.194999999999954</c:v>
                </c:pt>
                <c:pt idx="640">
                  <c:v>3.199999999999954</c:v>
                </c:pt>
                <c:pt idx="641">
                  <c:v>3.204999999999954</c:v>
                </c:pt>
                <c:pt idx="642">
                  <c:v>3.209999999999954</c:v>
                </c:pt>
                <c:pt idx="643">
                  <c:v>3.214999999999954</c:v>
                </c:pt>
                <c:pt idx="644">
                  <c:v>3.219999999999954</c:v>
                </c:pt>
                <c:pt idx="645">
                  <c:v>3.224999999999954</c:v>
                </c:pt>
                <c:pt idx="646">
                  <c:v>3.229999999999954</c:v>
                </c:pt>
                <c:pt idx="647">
                  <c:v>3.234999999999953</c:v>
                </c:pt>
                <c:pt idx="648">
                  <c:v>3.239999999999953</c:v>
                </c:pt>
                <c:pt idx="649">
                  <c:v>3.244999999999953</c:v>
                </c:pt>
                <c:pt idx="650">
                  <c:v>3.249999999999953</c:v>
                </c:pt>
                <c:pt idx="651">
                  <c:v>3.254999999999953</c:v>
                </c:pt>
                <c:pt idx="652">
                  <c:v>3.259999999999953</c:v>
                </c:pt>
                <c:pt idx="653">
                  <c:v>3.264999999999953</c:v>
                </c:pt>
                <c:pt idx="654">
                  <c:v>3.269999999999953</c:v>
                </c:pt>
                <c:pt idx="655">
                  <c:v>3.274999999999953</c:v>
                </c:pt>
                <c:pt idx="656">
                  <c:v>3.279999999999953</c:v>
                </c:pt>
                <c:pt idx="657">
                  <c:v>3.284999999999952</c:v>
                </c:pt>
                <c:pt idx="658">
                  <c:v>3.289999999999952</c:v>
                </c:pt>
                <c:pt idx="659">
                  <c:v>3.294999999999952</c:v>
                </c:pt>
                <c:pt idx="660">
                  <c:v>3.299999999999952</c:v>
                </c:pt>
                <c:pt idx="661">
                  <c:v>3.304999999999952</c:v>
                </c:pt>
                <c:pt idx="662">
                  <c:v>3.309999999999951</c:v>
                </c:pt>
                <c:pt idx="663">
                  <c:v>3.314999999999951</c:v>
                </c:pt>
                <c:pt idx="664">
                  <c:v>3.31999999999995</c:v>
                </c:pt>
                <c:pt idx="665">
                  <c:v>3.324999999999951</c:v>
                </c:pt>
                <c:pt idx="666">
                  <c:v>3.329999999999951</c:v>
                </c:pt>
                <c:pt idx="667">
                  <c:v>3.334999999999951</c:v>
                </c:pt>
                <c:pt idx="668">
                  <c:v>3.339999999999951</c:v>
                </c:pt>
                <c:pt idx="669">
                  <c:v>3.344999999999951</c:v>
                </c:pt>
                <c:pt idx="670">
                  <c:v>3.349999999999951</c:v>
                </c:pt>
                <c:pt idx="671">
                  <c:v>3.354999999999951</c:v>
                </c:pt>
                <c:pt idx="672">
                  <c:v>3.35999999999995</c:v>
                </c:pt>
                <c:pt idx="673">
                  <c:v>3.36499999999995</c:v>
                </c:pt>
                <c:pt idx="674">
                  <c:v>3.36999999999995</c:v>
                </c:pt>
                <c:pt idx="675">
                  <c:v>3.37499999999995</c:v>
                </c:pt>
                <c:pt idx="676">
                  <c:v>3.37999999999995</c:v>
                </c:pt>
                <c:pt idx="677">
                  <c:v>3.38499999999995</c:v>
                </c:pt>
                <c:pt idx="678">
                  <c:v>3.389999999999949</c:v>
                </c:pt>
                <c:pt idx="679">
                  <c:v>3.394999999999948</c:v>
                </c:pt>
                <c:pt idx="680">
                  <c:v>3.399999999999947</c:v>
                </c:pt>
                <c:pt idx="681">
                  <c:v>3.404999999999949</c:v>
                </c:pt>
                <c:pt idx="682">
                  <c:v>3.409999999999949</c:v>
                </c:pt>
                <c:pt idx="683">
                  <c:v>3.414999999999948</c:v>
                </c:pt>
                <c:pt idx="684">
                  <c:v>3.419999999999947</c:v>
                </c:pt>
                <c:pt idx="685">
                  <c:v>3.424999999999949</c:v>
                </c:pt>
                <c:pt idx="686">
                  <c:v>3.429999999999949</c:v>
                </c:pt>
                <c:pt idx="687">
                  <c:v>3.434999999999949</c:v>
                </c:pt>
                <c:pt idx="688">
                  <c:v>3.439999999999948</c:v>
                </c:pt>
                <c:pt idx="689">
                  <c:v>3.444999999999949</c:v>
                </c:pt>
                <c:pt idx="690">
                  <c:v>3.449999999999949</c:v>
                </c:pt>
                <c:pt idx="691">
                  <c:v>3.454999999999948</c:v>
                </c:pt>
                <c:pt idx="692">
                  <c:v>3.459999999999948</c:v>
                </c:pt>
                <c:pt idx="693">
                  <c:v>3.464999999999948</c:v>
                </c:pt>
                <c:pt idx="694">
                  <c:v>3.469999999999948</c:v>
                </c:pt>
                <c:pt idx="695">
                  <c:v>3.474999999999948</c:v>
                </c:pt>
                <c:pt idx="696">
                  <c:v>3.479999999999948</c:v>
                </c:pt>
                <c:pt idx="697">
                  <c:v>3.484999999999948</c:v>
                </c:pt>
                <c:pt idx="698">
                  <c:v>3.489999999999948</c:v>
                </c:pt>
                <c:pt idx="699">
                  <c:v>3.494999999999948</c:v>
                </c:pt>
                <c:pt idx="700">
                  <c:v>3.499999999999947</c:v>
                </c:pt>
                <c:pt idx="701">
                  <c:v>3.504999999999947</c:v>
                </c:pt>
                <c:pt idx="702">
                  <c:v>3.509999999999947</c:v>
                </c:pt>
                <c:pt idx="703">
                  <c:v>3.514999999999947</c:v>
                </c:pt>
                <c:pt idx="704">
                  <c:v>3.519999999999947</c:v>
                </c:pt>
                <c:pt idx="705">
                  <c:v>3.524999999999947</c:v>
                </c:pt>
                <c:pt idx="706">
                  <c:v>3.529999999999947</c:v>
                </c:pt>
                <c:pt idx="707">
                  <c:v>3.534999999999947</c:v>
                </c:pt>
                <c:pt idx="708">
                  <c:v>3.539999999999947</c:v>
                </c:pt>
                <c:pt idx="709">
                  <c:v>3.544999999999947</c:v>
                </c:pt>
                <c:pt idx="710">
                  <c:v>3.549999999999947</c:v>
                </c:pt>
                <c:pt idx="711">
                  <c:v>3.554999999999946</c:v>
                </c:pt>
                <c:pt idx="712">
                  <c:v>3.559999999999946</c:v>
                </c:pt>
                <c:pt idx="713">
                  <c:v>3.564999999999946</c:v>
                </c:pt>
                <c:pt idx="714">
                  <c:v>3.569999999999946</c:v>
                </c:pt>
                <c:pt idx="715">
                  <c:v>3.574999999999946</c:v>
                </c:pt>
                <c:pt idx="716">
                  <c:v>3.579999999999945</c:v>
                </c:pt>
                <c:pt idx="717">
                  <c:v>3.584999999999946</c:v>
                </c:pt>
                <c:pt idx="718">
                  <c:v>3.589999999999946</c:v>
                </c:pt>
                <c:pt idx="719">
                  <c:v>3.594999999999945</c:v>
                </c:pt>
                <c:pt idx="720">
                  <c:v>3.599999999999945</c:v>
                </c:pt>
                <c:pt idx="721">
                  <c:v>3.604999999999945</c:v>
                </c:pt>
                <c:pt idx="722">
                  <c:v>3.609999999999945</c:v>
                </c:pt>
                <c:pt idx="723">
                  <c:v>3.614999999999945</c:v>
                </c:pt>
                <c:pt idx="724">
                  <c:v>3.619999999999945</c:v>
                </c:pt>
                <c:pt idx="725">
                  <c:v>3.624999999999945</c:v>
                </c:pt>
                <c:pt idx="726">
                  <c:v>3.629999999999945</c:v>
                </c:pt>
                <c:pt idx="727">
                  <c:v>3.634999999999945</c:v>
                </c:pt>
                <c:pt idx="728">
                  <c:v>3.639999999999944</c:v>
                </c:pt>
                <c:pt idx="729">
                  <c:v>3.644999999999944</c:v>
                </c:pt>
                <c:pt idx="730">
                  <c:v>3.649999999999944</c:v>
                </c:pt>
                <c:pt idx="731">
                  <c:v>3.654999999999944</c:v>
                </c:pt>
                <c:pt idx="732">
                  <c:v>3.659999999999944</c:v>
                </c:pt>
                <c:pt idx="733">
                  <c:v>3.664999999999944</c:v>
                </c:pt>
                <c:pt idx="734">
                  <c:v>3.669999999999944</c:v>
                </c:pt>
                <c:pt idx="735">
                  <c:v>3.674999999999944</c:v>
                </c:pt>
                <c:pt idx="736">
                  <c:v>3.679999999999944</c:v>
                </c:pt>
                <c:pt idx="737">
                  <c:v>3.684999999999944</c:v>
                </c:pt>
                <c:pt idx="738">
                  <c:v>3.689999999999943</c:v>
                </c:pt>
                <c:pt idx="739">
                  <c:v>3.694999999999943</c:v>
                </c:pt>
                <c:pt idx="740">
                  <c:v>3.699999999999943</c:v>
                </c:pt>
                <c:pt idx="741">
                  <c:v>3.704999999999943</c:v>
                </c:pt>
                <c:pt idx="742">
                  <c:v>3.709999999999943</c:v>
                </c:pt>
                <c:pt idx="743">
                  <c:v>3.714999999999943</c:v>
                </c:pt>
                <c:pt idx="744">
                  <c:v>3.719999999999943</c:v>
                </c:pt>
                <c:pt idx="745">
                  <c:v>3.724999999999943</c:v>
                </c:pt>
                <c:pt idx="746">
                  <c:v>3.729999999999943</c:v>
                </c:pt>
                <c:pt idx="747">
                  <c:v>3.734999999999943</c:v>
                </c:pt>
                <c:pt idx="748">
                  <c:v>3.739999999999942</c:v>
                </c:pt>
                <c:pt idx="749">
                  <c:v>3.744999999999943</c:v>
                </c:pt>
                <c:pt idx="750">
                  <c:v>3.749999999999943</c:v>
                </c:pt>
                <c:pt idx="751">
                  <c:v>3.754999999999942</c:v>
                </c:pt>
                <c:pt idx="752">
                  <c:v>3.759999999999942</c:v>
                </c:pt>
                <c:pt idx="753">
                  <c:v>3.764999999999942</c:v>
                </c:pt>
                <c:pt idx="754">
                  <c:v>3.769999999999942</c:v>
                </c:pt>
                <c:pt idx="755">
                  <c:v>3.774999999999942</c:v>
                </c:pt>
                <c:pt idx="756">
                  <c:v>3.779999999999941</c:v>
                </c:pt>
                <c:pt idx="757">
                  <c:v>3.784999999999941</c:v>
                </c:pt>
                <c:pt idx="758">
                  <c:v>3.789999999999941</c:v>
                </c:pt>
                <c:pt idx="759">
                  <c:v>3.794999999999941</c:v>
                </c:pt>
                <c:pt idx="760">
                  <c:v>3.799999999999941</c:v>
                </c:pt>
                <c:pt idx="761">
                  <c:v>3.804999999999941</c:v>
                </c:pt>
                <c:pt idx="762">
                  <c:v>3.80999999999994</c:v>
                </c:pt>
                <c:pt idx="763">
                  <c:v>3.81499999999994</c:v>
                </c:pt>
                <c:pt idx="764">
                  <c:v>3.819999999999939</c:v>
                </c:pt>
                <c:pt idx="765">
                  <c:v>3.824999999999941</c:v>
                </c:pt>
                <c:pt idx="766">
                  <c:v>3.82999999999994</c:v>
                </c:pt>
                <c:pt idx="767">
                  <c:v>3.83499999999994</c:v>
                </c:pt>
                <c:pt idx="768">
                  <c:v>3.839999999999939</c:v>
                </c:pt>
                <c:pt idx="769">
                  <c:v>3.84499999999994</c:v>
                </c:pt>
                <c:pt idx="770">
                  <c:v>3.84999999999994</c:v>
                </c:pt>
                <c:pt idx="771">
                  <c:v>3.85499999999994</c:v>
                </c:pt>
                <c:pt idx="772">
                  <c:v>3.859999999999939</c:v>
                </c:pt>
                <c:pt idx="773">
                  <c:v>3.86499999999994</c:v>
                </c:pt>
                <c:pt idx="774">
                  <c:v>3.86999999999994</c:v>
                </c:pt>
                <c:pt idx="775">
                  <c:v>3.874999999999939</c:v>
                </c:pt>
                <c:pt idx="776">
                  <c:v>3.879999999999939</c:v>
                </c:pt>
                <c:pt idx="777">
                  <c:v>3.884999999999939</c:v>
                </c:pt>
                <c:pt idx="778">
                  <c:v>3.889999999999939</c:v>
                </c:pt>
                <c:pt idx="779">
                  <c:v>3.894999999999939</c:v>
                </c:pt>
                <c:pt idx="780">
                  <c:v>3.899999999999939</c:v>
                </c:pt>
                <c:pt idx="781">
                  <c:v>3.904999999999939</c:v>
                </c:pt>
                <c:pt idx="782">
                  <c:v>3.909999999999939</c:v>
                </c:pt>
                <c:pt idx="783">
                  <c:v>3.914999999999939</c:v>
                </c:pt>
                <c:pt idx="784">
                  <c:v>3.919999999999938</c:v>
                </c:pt>
                <c:pt idx="785">
                  <c:v>3.924999999999939</c:v>
                </c:pt>
                <c:pt idx="786">
                  <c:v>3.929999999999938</c:v>
                </c:pt>
                <c:pt idx="787">
                  <c:v>3.934999999999938</c:v>
                </c:pt>
                <c:pt idx="788">
                  <c:v>3.939999999999938</c:v>
                </c:pt>
                <c:pt idx="789">
                  <c:v>3.944999999999938</c:v>
                </c:pt>
                <c:pt idx="790">
                  <c:v>3.949999999999938</c:v>
                </c:pt>
                <c:pt idx="791">
                  <c:v>3.954999999999938</c:v>
                </c:pt>
                <c:pt idx="792">
                  <c:v>3.959999999999938</c:v>
                </c:pt>
                <c:pt idx="793">
                  <c:v>3.964999999999938</c:v>
                </c:pt>
                <c:pt idx="794">
                  <c:v>3.969999999999938</c:v>
                </c:pt>
                <c:pt idx="795">
                  <c:v>3.974999999999937</c:v>
                </c:pt>
                <c:pt idx="796">
                  <c:v>3.979999999999937</c:v>
                </c:pt>
                <c:pt idx="797">
                  <c:v>3.984999999999938</c:v>
                </c:pt>
                <c:pt idx="798">
                  <c:v>3.989999999999937</c:v>
                </c:pt>
                <c:pt idx="799">
                  <c:v>3.994999999999937</c:v>
                </c:pt>
                <c:pt idx="800">
                  <c:v>3.999999999999937</c:v>
                </c:pt>
                <c:pt idx="801">
                  <c:v>4.004999999999937</c:v>
                </c:pt>
                <c:pt idx="802">
                  <c:v>4.009999999999937</c:v>
                </c:pt>
                <c:pt idx="803">
                  <c:v>4.014999999999937</c:v>
                </c:pt>
                <c:pt idx="804">
                  <c:v>4.019999999999937</c:v>
                </c:pt>
                <c:pt idx="805">
                  <c:v>4.024999999999936</c:v>
                </c:pt>
                <c:pt idx="806">
                  <c:v>4.029999999999936</c:v>
                </c:pt>
                <c:pt idx="807">
                  <c:v>4.034999999999936</c:v>
                </c:pt>
                <c:pt idx="808">
                  <c:v>4.039999999999936</c:v>
                </c:pt>
                <c:pt idx="809">
                  <c:v>4.044999999999936</c:v>
                </c:pt>
                <c:pt idx="810">
                  <c:v>4.049999999999936</c:v>
                </c:pt>
                <c:pt idx="811">
                  <c:v>4.054999999999936</c:v>
                </c:pt>
                <c:pt idx="812">
                  <c:v>4.059999999999936</c:v>
                </c:pt>
                <c:pt idx="813">
                  <c:v>4.064999999999936</c:v>
                </c:pt>
                <c:pt idx="814">
                  <c:v>4.069999999999935</c:v>
                </c:pt>
                <c:pt idx="815">
                  <c:v>4.074999999999935</c:v>
                </c:pt>
                <c:pt idx="816">
                  <c:v>4.079999999999937</c:v>
                </c:pt>
                <c:pt idx="817">
                  <c:v>4.084999999999935</c:v>
                </c:pt>
                <c:pt idx="818">
                  <c:v>4.089999999999935</c:v>
                </c:pt>
                <c:pt idx="819">
                  <c:v>4.094999999999935</c:v>
                </c:pt>
                <c:pt idx="820">
                  <c:v>4.099999999999935</c:v>
                </c:pt>
                <c:pt idx="821">
                  <c:v>4.104999999999935</c:v>
                </c:pt>
                <c:pt idx="822">
                  <c:v>4.109999999999935</c:v>
                </c:pt>
                <c:pt idx="823">
                  <c:v>4.114999999999934</c:v>
                </c:pt>
                <c:pt idx="824">
                  <c:v>4.119999999999934</c:v>
                </c:pt>
                <c:pt idx="825">
                  <c:v>4.124999999999925</c:v>
                </c:pt>
                <c:pt idx="826">
                  <c:v>4.129999999999934</c:v>
                </c:pt>
                <c:pt idx="827">
                  <c:v>4.134999999999934</c:v>
                </c:pt>
                <c:pt idx="828">
                  <c:v>4.139999999999934</c:v>
                </c:pt>
                <c:pt idx="829">
                  <c:v>4.144999999999929</c:v>
                </c:pt>
                <c:pt idx="830">
                  <c:v>4.149999999999934</c:v>
                </c:pt>
                <c:pt idx="831">
                  <c:v>4.154999999999927</c:v>
                </c:pt>
                <c:pt idx="832">
                  <c:v>4.159999999999934</c:v>
                </c:pt>
                <c:pt idx="833">
                  <c:v>4.164999999999925</c:v>
                </c:pt>
                <c:pt idx="834">
                  <c:v>4.169999999999932</c:v>
                </c:pt>
                <c:pt idx="835">
                  <c:v>4.174999999999931</c:v>
                </c:pt>
                <c:pt idx="836">
                  <c:v>4.179999999999933</c:v>
                </c:pt>
                <c:pt idx="837">
                  <c:v>4.184999999999929</c:v>
                </c:pt>
                <c:pt idx="838">
                  <c:v>4.189999999999933</c:v>
                </c:pt>
                <c:pt idx="839">
                  <c:v>4.194999999999927</c:v>
                </c:pt>
                <c:pt idx="840">
                  <c:v>4.199999999999933</c:v>
                </c:pt>
                <c:pt idx="841">
                  <c:v>4.204999999999933</c:v>
                </c:pt>
                <c:pt idx="842">
                  <c:v>4.209999999999933</c:v>
                </c:pt>
                <c:pt idx="843">
                  <c:v>4.214999999999931</c:v>
                </c:pt>
                <c:pt idx="844">
                  <c:v>4.219999999999932</c:v>
                </c:pt>
                <c:pt idx="845">
                  <c:v>4.224999999999929</c:v>
                </c:pt>
                <c:pt idx="846">
                  <c:v>4.229999999999932</c:v>
                </c:pt>
                <c:pt idx="847">
                  <c:v>4.234999999999932</c:v>
                </c:pt>
                <c:pt idx="848">
                  <c:v>4.239999999999932</c:v>
                </c:pt>
                <c:pt idx="849">
                  <c:v>4.244999999999932</c:v>
                </c:pt>
                <c:pt idx="850">
                  <c:v>4.249999999999932</c:v>
                </c:pt>
                <c:pt idx="851">
                  <c:v>4.254999999999931</c:v>
                </c:pt>
                <c:pt idx="852">
                  <c:v>4.259999999999931</c:v>
                </c:pt>
                <c:pt idx="853">
                  <c:v>4.264999999999929</c:v>
                </c:pt>
                <c:pt idx="854">
                  <c:v>4.269999999999931</c:v>
                </c:pt>
                <c:pt idx="855">
                  <c:v>4.274999999999931</c:v>
                </c:pt>
                <c:pt idx="856">
                  <c:v>4.279999999999931</c:v>
                </c:pt>
                <c:pt idx="857">
                  <c:v>4.284999999999931</c:v>
                </c:pt>
                <c:pt idx="858">
                  <c:v>4.289999999999931</c:v>
                </c:pt>
                <c:pt idx="859">
                  <c:v>4.294999999999931</c:v>
                </c:pt>
                <c:pt idx="860">
                  <c:v>4.299999999999931</c:v>
                </c:pt>
                <c:pt idx="861">
                  <c:v>4.30499999999993</c:v>
                </c:pt>
                <c:pt idx="862">
                  <c:v>4.30999999999993</c:v>
                </c:pt>
                <c:pt idx="863">
                  <c:v>4.314999999999928</c:v>
                </c:pt>
                <c:pt idx="864">
                  <c:v>4.31999999999993</c:v>
                </c:pt>
                <c:pt idx="865">
                  <c:v>4.324999999999926</c:v>
                </c:pt>
                <c:pt idx="866">
                  <c:v>4.32999999999993</c:v>
                </c:pt>
                <c:pt idx="867">
                  <c:v>4.33499999999993</c:v>
                </c:pt>
                <c:pt idx="868">
                  <c:v>4.33999999999993</c:v>
                </c:pt>
                <c:pt idx="869">
                  <c:v>4.34499999999993</c:v>
                </c:pt>
                <c:pt idx="870">
                  <c:v>4.34999999999993</c:v>
                </c:pt>
                <c:pt idx="871">
                  <c:v>4.354999999999928</c:v>
                </c:pt>
                <c:pt idx="872">
                  <c:v>4.35999999999993</c:v>
                </c:pt>
                <c:pt idx="873">
                  <c:v>4.364999999999926</c:v>
                </c:pt>
                <c:pt idx="874">
                  <c:v>4.369999999999929</c:v>
                </c:pt>
                <c:pt idx="875">
                  <c:v>4.374999999999929</c:v>
                </c:pt>
                <c:pt idx="876">
                  <c:v>4.37999999999993</c:v>
                </c:pt>
                <c:pt idx="877">
                  <c:v>4.384999999999929</c:v>
                </c:pt>
                <c:pt idx="878">
                  <c:v>4.38999999999993</c:v>
                </c:pt>
                <c:pt idx="879">
                  <c:v>4.394999999999928</c:v>
                </c:pt>
                <c:pt idx="880">
                  <c:v>4.399999999999928</c:v>
                </c:pt>
                <c:pt idx="881">
                  <c:v>4.404999999999928</c:v>
                </c:pt>
                <c:pt idx="882">
                  <c:v>4.40999999999993</c:v>
                </c:pt>
                <c:pt idx="883">
                  <c:v>4.414999999999928</c:v>
                </c:pt>
                <c:pt idx="884">
                  <c:v>4.419999999999928</c:v>
                </c:pt>
                <c:pt idx="885">
                  <c:v>4.424999999999928</c:v>
                </c:pt>
                <c:pt idx="886">
                  <c:v>4.429999999999928</c:v>
                </c:pt>
                <c:pt idx="887">
                  <c:v>4.434999999999928</c:v>
                </c:pt>
                <c:pt idx="888">
                  <c:v>4.43999999999993</c:v>
                </c:pt>
                <c:pt idx="889">
                  <c:v>4.444999999999928</c:v>
                </c:pt>
                <c:pt idx="890">
                  <c:v>4.44999999999993</c:v>
                </c:pt>
                <c:pt idx="891">
                  <c:v>4.454999999999927</c:v>
                </c:pt>
                <c:pt idx="892">
                  <c:v>4.459999999999927</c:v>
                </c:pt>
                <c:pt idx="893">
                  <c:v>4.464999999999927</c:v>
                </c:pt>
                <c:pt idx="894">
                  <c:v>4.469999999999927</c:v>
                </c:pt>
                <c:pt idx="895">
                  <c:v>4.474999999999927</c:v>
                </c:pt>
                <c:pt idx="896">
                  <c:v>4.47999999999993</c:v>
                </c:pt>
                <c:pt idx="897">
                  <c:v>4.484999999999927</c:v>
                </c:pt>
                <c:pt idx="898">
                  <c:v>4.48999999999993</c:v>
                </c:pt>
                <c:pt idx="899">
                  <c:v>4.494999999999926</c:v>
                </c:pt>
                <c:pt idx="900">
                  <c:v>4.499999999999928</c:v>
                </c:pt>
                <c:pt idx="901">
                  <c:v>4.504999999999926</c:v>
                </c:pt>
                <c:pt idx="902">
                  <c:v>4.509999999999926</c:v>
                </c:pt>
                <c:pt idx="903">
                  <c:v>4.514999999999926</c:v>
                </c:pt>
                <c:pt idx="904">
                  <c:v>4.519999999999926</c:v>
                </c:pt>
                <c:pt idx="905">
                  <c:v>4.524999999999926</c:v>
                </c:pt>
                <c:pt idx="906">
                  <c:v>4.529999999999926</c:v>
                </c:pt>
                <c:pt idx="907">
                  <c:v>4.534999999999926</c:v>
                </c:pt>
                <c:pt idx="908">
                  <c:v>4.539999999999928</c:v>
                </c:pt>
                <c:pt idx="909">
                  <c:v>4.544999999999925</c:v>
                </c:pt>
                <c:pt idx="910">
                  <c:v>4.549999999999926</c:v>
                </c:pt>
                <c:pt idx="911">
                  <c:v>4.554999999999925</c:v>
                </c:pt>
                <c:pt idx="912">
                  <c:v>4.559999999999925</c:v>
                </c:pt>
                <c:pt idx="913">
                  <c:v>4.564999999999925</c:v>
                </c:pt>
                <c:pt idx="914">
                  <c:v>4.569999999999925</c:v>
                </c:pt>
                <c:pt idx="915">
                  <c:v>4.574999999999925</c:v>
                </c:pt>
                <c:pt idx="916">
                  <c:v>4.57999999999993</c:v>
                </c:pt>
                <c:pt idx="917">
                  <c:v>4.584999999999925</c:v>
                </c:pt>
                <c:pt idx="918">
                  <c:v>4.589999999999927</c:v>
                </c:pt>
                <c:pt idx="919">
                  <c:v>4.594999999999924</c:v>
                </c:pt>
                <c:pt idx="920">
                  <c:v>4.599999999999925</c:v>
                </c:pt>
                <c:pt idx="921">
                  <c:v>4.604999999999924</c:v>
                </c:pt>
                <c:pt idx="922">
                  <c:v>4.609999999999924</c:v>
                </c:pt>
                <c:pt idx="923">
                  <c:v>4.614999999999915</c:v>
                </c:pt>
                <c:pt idx="924">
                  <c:v>4.619999999999924</c:v>
                </c:pt>
                <c:pt idx="925">
                  <c:v>4.624999999999914</c:v>
                </c:pt>
                <c:pt idx="926">
                  <c:v>4.629999999999923</c:v>
                </c:pt>
                <c:pt idx="927">
                  <c:v>4.634999999999922</c:v>
                </c:pt>
                <c:pt idx="928">
                  <c:v>4.639999999999923</c:v>
                </c:pt>
                <c:pt idx="929">
                  <c:v>4.64499999999992</c:v>
                </c:pt>
                <c:pt idx="930">
                  <c:v>4.649999999999923</c:v>
                </c:pt>
                <c:pt idx="931">
                  <c:v>4.654999999999914</c:v>
                </c:pt>
                <c:pt idx="932">
                  <c:v>4.659999999999923</c:v>
                </c:pt>
                <c:pt idx="933">
                  <c:v>4.664999999999913</c:v>
                </c:pt>
                <c:pt idx="934">
                  <c:v>4.669999999999923</c:v>
                </c:pt>
                <c:pt idx="935">
                  <c:v>4.674999999999922</c:v>
                </c:pt>
                <c:pt idx="936">
                  <c:v>4.679999999999922</c:v>
                </c:pt>
                <c:pt idx="937">
                  <c:v>4.68499999999992</c:v>
                </c:pt>
                <c:pt idx="938">
                  <c:v>4.689999999999922</c:v>
                </c:pt>
                <c:pt idx="939">
                  <c:v>4.694999999999913</c:v>
                </c:pt>
                <c:pt idx="940">
                  <c:v>4.699999999999922</c:v>
                </c:pt>
                <c:pt idx="941">
                  <c:v>4.704999999999922</c:v>
                </c:pt>
                <c:pt idx="942">
                  <c:v>4.709999999999922</c:v>
                </c:pt>
                <c:pt idx="943">
                  <c:v>4.714999999999922</c:v>
                </c:pt>
                <c:pt idx="944">
                  <c:v>4.719999999999922</c:v>
                </c:pt>
                <c:pt idx="945">
                  <c:v>4.724999999999921</c:v>
                </c:pt>
                <c:pt idx="946">
                  <c:v>4.729999999999921</c:v>
                </c:pt>
                <c:pt idx="947">
                  <c:v>4.734999999999921</c:v>
                </c:pt>
                <c:pt idx="948">
                  <c:v>4.739999999999921</c:v>
                </c:pt>
                <c:pt idx="949">
                  <c:v>4.744999999999921</c:v>
                </c:pt>
                <c:pt idx="950">
                  <c:v>4.749999999999921</c:v>
                </c:pt>
                <c:pt idx="951">
                  <c:v>4.754999999999921</c:v>
                </c:pt>
                <c:pt idx="952">
                  <c:v>4.759999999999921</c:v>
                </c:pt>
                <c:pt idx="953">
                  <c:v>4.764999999999921</c:v>
                </c:pt>
                <c:pt idx="954">
                  <c:v>4.769999999999921</c:v>
                </c:pt>
                <c:pt idx="955">
                  <c:v>4.77499999999992</c:v>
                </c:pt>
                <c:pt idx="956">
                  <c:v>4.77999999999992</c:v>
                </c:pt>
                <c:pt idx="957">
                  <c:v>4.78499999999992</c:v>
                </c:pt>
                <c:pt idx="958">
                  <c:v>4.78999999999992</c:v>
                </c:pt>
                <c:pt idx="959">
                  <c:v>4.79499999999992</c:v>
                </c:pt>
                <c:pt idx="960">
                  <c:v>4.79999999999992</c:v>
                </c:pt>
                <c:pt idx="961">
                  <c:v>4.804999999999914</c:v>
                </c:pt>
                <c:pt idx="962">
                  <c:v>4.80999999999992</c:v>
                </c:pt>
                <c:pt idx="963">
                  <c:v>4.814999999999911</c:v>
                </c:pt>
                <c:pt idx="964">
                  <c:v>4.819999999999919</c:v>
                </c:pt>
                <c:pt idx="965">
                  <c:v>4.824999999999909</c:v>
                </c:pt>
                <c:pt idx="966">
                  <c:v>4.829999999999917</c:v>
                </c:pt>
                <c:pt idx="967">
                  <c:v>4.834999999999916</c:v>
                </c:pt>
                <c:pt idx="968">
                  <c:v>4.839999999999919</c:v>
                </c:pt>
                <c:pt idx="969">
                  <c:v>4.844999999999914</c:v>
                </c:pt>
                <c:pt idx="970">
                  <c:v>4.849999999999919</c:v>
                </c:pt>
                <c:pt idx="971">
                  <c:v>4.85499999999991</c:v>
                </c:pt>
                <c:pt idx="972">
                  <c:v>4.859999999999919</c:v>
                </c:pt>
                <c:pt idx="973">
                  <c:v>4.864999999999909</c:v>
                </c:pt>
                <c:pt idx="974">
                  <c:v>4.869999999999917</c:v>
                </c:pt>
                <c:pt idx="975">
                  <c:v>4.874999999999916</c:v>
                </c:pt>
                <c:pt idx="976">
                  <c:v>4.879999999999918</c:v>
                </c:pt>
                <c:pt idx="977">
                  <c:v>4.884999999999914</c:v>
                </c:pt>
                <c:pt idx="978">
                  <c:v>4.889999999999918</c:v>
                </c:pt>
                <c:pt idx="979">
                  <c:v>4.894999999999909</c:v>
                </c:pt>
                <c:pt idx="980">
                  <c:v>4.899999999999918</c:v>
                </c:pt>
                <c:pt idx="981">
                  <c:v>4.904999999999918</c:v>
                </c:pt>
                <c:pt idx="982">
                  <c:v>4.909999999999918</c:v>
                </c:pt>
                <c:pt idx="983">
                  <c:v>4.914999999999917</c:v>
                </c:pt>
                <c:pt idx="984">
                  <c:v>4.919999999999917</c:v>
                </c:pt>
                <c:pt idx="985">
                  <c:v>4.924999999999915</c:v>
                </c:pt>
                <c:pt idx="986">
                  <c:v>4.929999999999917</c:v>
                </c:pt>
                <c:pt idx="987">
                  <c:v>4.934999999999917</c:v>
                </c:pt>
                <c:pt idx="988">
                  <c:v>4.939999999999917</c:v>
                </c:pt>
                <c:pt idx="989">
                  <c:v>4.944999999999917</c:v>
                </c:pt>
                <c:pt idx="990">
                  <c:v>4.949999999999917</c:v>
                </c:pt>
                <c:pt idx="991">
                  <c:v>4.954999999999917</c:v>
                </c:pt>
                <c:pt idx="992">
                  <c:v>4.959999999999917</c:v>
                </c:pt>
                <c:pt idx="993">
                  <c:v>4.964999999999915</c:v>
                </c:pt>
                <c:pt idx="994">
                  <c:v>4.969999999999916</c:v>
                </c:pt>
                <c:pt idx="995">
                  <c:v>4.974999999999916</c:v>
                </c:pt>
                <c:pt idx="996">
                  <c:v>4.979999999999916</c:v>
                </c:pt>
                <c:pt idx="997">
                  <c:v>4.984999999999916</c:v>
                </c:pt>
                <c:pt idx="998">
                  <c:v>4.989999999999916</c:v>
                </c:pt>
                <c:pt idx="999">
                  <c:v>4.994999999999916</c:v>
                </c:pt>
                <c:pt idx="1000">
                  <c:v>4.999999999999916</c:v>
                </c:pt>
                <c:pt idx="1001">
                  <c:v>5.004999999999916</c:v>
                </c:pt>
                <c:pt idx="1002">
                  <c:v>5.009999999999915</c:v>
                </c:pt>
                <c:pt idx="1003">
                  <c:v>5.014999999999914</c:v>
                </c:pt>
                <c:pt idx="1004">
                  <c:v>5.019999999999915</c:v>
                </c:pt>
                <c:pt idx="1005">
                  <c:v>5.024999999999906</c:v>
                </c:pt>
                <c:pt idx="1006">
                  <c:v>5.029999999999915</c:v>
                </c:pt>
                <c:pt idx="1007">
                  <c:v>5.034999999999915</c:v>
                </c:pt>
                <c:pt idx="1008">
                  <c:v>5.039999999999915</c:v>
                </c:pt>
                <c:pt idx="1009">
                  <c:v>5.044999999999915</c:v>
                </c:pt>
                <c:pt idx="1010">
                  <c:v>5.049999999999915</c:v>
                </c:pt>
                <c:pt idx="1011">
                  <c:v>5.054999999999914</c:v>
                </c:pt>
                <c:pt idx="1012">
                  <c:v>5.059999999999914</c:v>
                </c:pt>
                <c:pt idx="1013">
                  <c:v>5.064999999999905</c:v>
                </c:pt>
                <c:pt idx="1014">
                  <c:v>5.069999999999914</c:v>
                </c:pt>
                <c:pt idx="1015">
                  <c:v>5.074999999999914</c:v>
                </c:pt>
                <c:pt idx="1016">
                  <c:v>5.079999999999914</c:v>
                </c:pt>
                <c:pt idx="1017">
                  <c:v>5.084999999999908</c:v>
                </c:pt>
                <c:pt idx="1018">
                  <c:v>5.089999999999914</c:v>
                </c:pt>
                <c:pt idx="1019">
                  <c:v>5.094999999999906</c:v>
                </c:pt>
                <c:pt idx="1020">
                  <c:v>5.099999999999913</c:v>
                </c:pt>
                <c:pt idx="1021">
                  <c:v>5.104999999999904</c:v>
                </c:pt>
                <c:pt idx="1022">
                  <c:v>5.109999999999911</c:v>
                </c:pt>
                <c:pt idx="1023">
                  <c:v>5.114999999999903</c:v>
                </c:pt>
                <c:pt idx="1024">
                  <c:v>5.11999999999991</c:v>
                </c:pt>
                <c:pt idx="1025">
                  <c:v>5.124999999999901</c:v>
                </c:pt>
                <c:pt idx="1026">
                  <c:v>5.129999999999908</c:v>
                </c:pt>
                <c:pt idx="1027">
                  <c:v>5.134999999999907</c:v>
                </c:pt>
                <c:pt idx="1028">
                  <c:v>5.139999999999913</c:v>
                </c:pt>
                <c:pt idx="1029">
                  <c:v>5.144999999999905</c:v>
                </c:pt>
                <c:pt idx="1030">
                  <c:v>5.149999999999912</c:v>
                </c:pt>
                <c:pt idx="1031">
                  <c:v>5.154999999999903</c:v>
                </c:pt>
                <c:pt idx="1032">
                  <c:v>5.15999999999991</c:v>
                </c:pt>
                <c:pt idx="1033">
                  <c:v>5.164999999999901</c:v>
                </c:pt>
                <c:pt idx="1034">
                  <c:v>5.169999999999908</c:v>
                </c:pt>
                <c:pt idx="1035">
                  <c:v>5.174999999999907</c:v>
                </c:pt>
                <c:pt idx="1036">
                  <c:v>5.179999999999912</c:v>
                </c:pt>
                <c:pt idx="1037">
                  <c:v>5.184999999999905</c:v>
                </c:pt>
                <c:pt idx="1038">
                  <c:v>5.189999999999912</c:v>
                </c:pt>
                <c:pt idx="1039">
                  <c:v>5.194999999999903</c:v>
                </c:pt>
                <c:pt idx="1040">
                  <c:v>5.19999999999991</c:v>
                </c:pt>
                <c:pt idx="1041">
                  <c:v>5.204999999999909</c:v>
                </c:pt>
                <c:pt idx="1042">
                  <c:v>5.209999999999911</c:v>
                </c:pt>
                <c:pt idx="1043">
                  <c:v>5.214999999999907</c:v>
                </c:pt>
                <c:pt idx="1044">
                  <c:v>5.219999999999911</c:v>
                </c:pt>
                <c:pt idx="1045">
                  <c:v>5.224999999999905</c:v>
                </c:pt>
                <c:pt idx="1046">
                  <c:v>5.229999999999911</c:v>
                </c:pt>
                <c:pt idx="1047">
                  <c:v>5.234999999999911</c:v>
                </c:pt>
                <c:pt idx="1048">
                  <c:v>5.239999999999911</c:v>
                </c:pt>
                <c:pt idx="1049">
                  <c:v>5.244999999999909</c:v>
                </c:pt>
                <c:pt idx="1050">
                  <c:v>5.24999999999991</c:v>
                </c:pt>
                <c:pt idx="1051">
                  <c:v>5.254999999999908</c:v>
                </c:pt>
                <c:pt idx="1052">
                  <c:v>5.25999999999991</c:v>
                </c:pt>
                <c:pt idx="1053">
                  <c:v>5.264999999999906</c:v>
                </c:pt>
                <c:pt idx="1054">
                  <c:v>5.26999999999991</c:v>
                </c:pt>
                <c:pt idx="1055">
                  <c:v>5.27499999999991</c:v>
                </c:pt>
                <c:pt idx="1056">
                  <c:v>5.27999999999991</c:v>
                </c:pt>
                <c:pt idx="1057">
                  <c:v>5.28499999999991</c:v>
                </c:pt>
                <c:pt idx="1058">
                  <c:v>5.28999999999991</c:v>
                </c:pt>
                <c:pt idx="1059">
                  <c:v>5.294999999999908</c:v>
                </c:pt>
                <c:pt idx="1060">
                  <c:v>5.29999999999991</c:v>
                </c:pt>
                <c:pt idx="1061">
                  <c:v>5.304999999999906</c:v>
                </c:pt>
                <c:pt idx="1062">
                  <c:v>5.309999999999909</c:v>
                </c:pt>
                <c:pt idx="1063">
                  <c:v>5.314999999999904</c:v>
                </c:pt>
                <c:pt idx="1064">
                  <c:v>5.319999999999909</c:v>
                </c:pt>
                <c:pt idx="1065">
                  <c:v>5.3249999999999</c:v>
                </c:pt>
                <c:pt idx="1066">
                  <c:v>5.329999999999909</c:v>
                </c:pt>
                <c:pt idx="1067">
                  <c:v>5.334999999999908</c:v>
                </c:pt>
                <c:pt idx="1068">
                  <c:v>5.339999999999908</c:v>
                </c:pt>
                <c:pt idx="1069">
                  <c:v>5.344999999999906</c:v>
                </c:pt>
                <c:pt idx="1070">
                  <c:v>5.349999999999908</c:v>
                </c:pt>
                <c:pt idx="1071">
                  <c:v>5.354999999999904</c:v>
                </c:pt>
                <c:pt idx="1072">
                  <c:v>5.359999999999908</c:v>
                </c:pt>
                <c:pt idx="1073">
                  <c:v>5.364999999999899</c:v>
                </c:pt>
                <c:pt idx="1074">
                  <c:v>5.369999999999908</c:v>
                </c:pt>
                <c:pt idx="1075">
                  <c:v>5.374999999999908</c:v>
                </c:pt>
                <c:pt idx="1076">
                  <c:v>5.379999999999908</c:v>
                </c:pt>
                <c:pt idx="1077">
                  <c:v>5.384999999999906</c:v>
                </c:pt>
                <c:pt idx="1078">
                  <c:v>5.389999999999907</c:v>
                </c:pt>
                <c:pt idx="1079">
                  <c:v>5.394999999999904</c:v>
                </c:pt>
                <c:pt idx="1080">
                  <c:v>5.399999999999907</c:v>
                </c:pt>
                <c:pt idx="1081">
                  <c:v>5.404999999999907</c:v>
                </c:pt>
                <c:pt idx="1082">
                  <c:v>5.409999999999907</c:v>
                </c:pt>
                <c:pt idx="1083">
                  <c:v>5.414999999999907</c:v>
                </c:pt>
                <c:pt idx="1084">
                  <c:v>5.419999999999907</c:v>
                </c:pt>
                <c:pt idx="1085">
                  <c:v>5.424999999999907</c:v>
                </c:pt>
                <c:pt idx="1086">
                  <c:v>5.429999999999907</c:v>
                </c:pt>
                <c:pt idx="1087">
                  <c:v>5.434999999999906</c:v>
                </c:pt>
                <c:pt idx="1088">
                  <c:v>5.439999999999907</c:v>
                </c:pt>
                <c:pt idx="1089">
                  <c:v>5.444999999999906</c:v>
                </c:pt>
                <c:pt idx="1090">
                  <c:v>5.449999999999906</c:v>
                </c:pt>
                <c:pt idx="1091">
                  <c:v>5.454999999999906</c:v>
                </c:pt>
                <c:pt idx="1092">
                  <c:v>5.459999999999906</c:v>
                </c:pt>
                <c:pt idx="1093">
                  <c:v>5.464999999999906</c:v>
                </c:pt>
                <c:pt idx="1094">
                  <c:v>5.469999999999906</c:v>
                </c:pt>
                <c:pt idx="1095">
                  <c:v>5.474999999999906</c:v>
                </c:pt>
                <c:pt idx="1096">
                  <c:v>5.479999999999908</c:v>
                </c:pt>
                <c:pt idx="1097">
                  <c:v>5.484999999999905</c:v>
                </c:pt>
                <c:pt idx="1098">
                  <c:v>5.489999999999906</c:v>
                </c:pt>
                <c:pt idx="1099">
                  <c:v>5.494999999999905</c:v>
                </c:pt>
                <c:pt idx="1100">
                  <c:v>5.499999999999905</c:v>
                </c:pt>
                <c:pt idx="1101">
                  <c:v>5.504999999999905</c:v>
                </c:pt>
                <c:pt idx="1102">
                  <c:v>5.509999999999905</c:v>
                </c:pt>
                <c:pt idx="1103">
                  <c:v>5.514999999999905</c:v>
                </c:pt>
                <c:pt idx="1104">
                  <c:v>5.519999999999905</c:v>
                </c:pt>
                <c:pt idx="1105">
                  <c:v>5.524999999999904</c:v>
                </c:pt>
                <c:pt idx="1106">
                  <c:v>5.529999999999904</c:v>
                </c:pt>
                <c:pt idx="1107">
                  <c:v>5.534999999999904</c:v>
                </c:pt>
                <c:pt idx="1108">
                  <c:v>5.539999999999904</c:v>
                </c:pt>
                <c:pt idx="1109">
                  <c:v>5.544999999999904</c:v>
                </c:pt>
                <c:pt idx="1110">
                  <c:v>5.549999999999904</c:v>
                </c:pt>
                <c:pt idx="1111">
                  <c:v>5.554999999999898</c:v>
                </c:pt>
                <c:pt idx="1112">
                  <c:v>5.559999999999904</c:v>
                </c:pt>
                <c:pt idx="1113">
                  <c:v>5.564999999999896</c:v>
                </c:pt>
                <c:pt idx="1114">
                  <c:v>5.569999999999903</c:v>
                </c:pt>
                <c:pt idx="1115">
                  <c:v>5.574999999999902</c:v>
                </c:pt>
                <c:pt idx="1116">
                  <c:v>5.579999999999903</c:v>
                </c:pt>
                <c:pt idx="1117">
                  <c:v>5.5849999999999</c:v>
                </c:pt>
                <c:pt idx="1118">
                  <c:v>5.589999999999903</c:v>
                </c:pt>
                <c:pt idx="1119">
                  <c:v>5.594999999999898</c:v>
                </c:pt>
                <c:pt idx="1120">
                  <c:v>5.599999999999903</c:v>
                </c:pt>
                <c:pt idx="1121">
                  <c:v>5.604999999999896</c:v>
                </c:pt>
                <c:pt idx="1122">
                  <c:v>5.609999999999903</c:v>
                </c:pt>
                <c:pt idx="1123">
                  <c:v>5.614999999999894</c:v>
                </c:pt>
                <c:pt idx="1124">
                  <c:v>5.619999999999901</c:v>
                </c:pt>
                <c:pt idx="1125">
                  <c:v>5.624999999999892</c:v>
                </c:pt>
                <c:pt idx="1126">
                  <c:v>5.629999999999899</c:v>
                </c:pt>
                <c:pt idx="1127">
                  <c:v>5.634999999999898</c:v>
                </c:pt>
                <c:pt idx="1128">
                  <c:v>5.639999999999902</c:v>
                </c:pt>
                <c:pt idx="1129">
                  <c:v>5.644999999999896</c:v>
                </c:pt>
                <c:pt idx="1130">
                  <c:v>5.649999999999902</c:v>
                </c:pt>
                <c:pt idx="1131">
                  <c:v>5.654999999999894</c:v>
                </c:pt>
                <c:pt idx="1132">
                  <c:v>5.659999999999901</c:v>
                </c:pt>
                <c:pt idx="1133">
                  <c:v>5.664999999999892</c:v>
                </c:pt>
                <c:pt idx="1134">
                  <c:v>5.669999999999899</c:v>
                </c:pt>
                <c:pt idx="1135">
                  <c:v>5.674999999999898</c:v>
                </c:pt>
                <c:pt idx="1136">
                  <c:v>5.679999999999901</c:v>
                </c:pt>
                <c:pt idx="1137">
                  <c:v>5.684999999999896</c:v>
                </c:pt>
                <c:pt idx="1138">
                  <c:v>5.689999999999901</c:v>
                </c:pt>
                <c:pt idx="1139">
                  <c:v>5.694999999999894</c:v>
                </c:pt>
                <c:pt idx="1140">
                  <c:v>5.699999999999901</c:v>
                </c:pt>
                <c:pt idx="1141">
                  <c:v>5.704999999999901</c:v>
                </c:pt>
                <c:pt idx="1142">
                  <c:v>5.709999999999901</c:v>
                </c:pt>
                <c:pt idx="1143">
                  <c:v>5.714999999999899</c:v>
                </c:pt>
                <c:pt idx="1144">
                  <c:v>5.7199999999999</c:v>
                </c:pt>
                <c:pt idx="1145">
                  <c:v>5.724999999999897</c:v>
                </c:pt>
                <c:pt idx="1146">
                  <c:v>5.7299999999999</c:v>
                </c:pt>
                <c:pt idx="1147">
                  <c:v>5.7349999999999</c:v>
                </c:pt>
                <c:pt idx="1148">
                  <c:v>5.7399999999999</c:v>
                </c:pt>
                <c:pt idx="1149">
                  <c:v>5.7449999999999</c:v>
                </c:pt>
                <c:pt idx="1150">
                  <c:v>5.7499999999999</c:v>
                </c:pt>
                <c:pt idx="1151">
                  <c:v>5.754999999999899</c:v>
                </c:pt>
                <c:pt idx="1152">
                  <c:v>5.7599999999999</c:v>
                </c:pt>
                <c:pt idx="1153">
                  <c:v>5.764999999999897</c:v>
                </c:pt>
                <c:pt idx="1154">
                  <c:v>5.7699999999999</c:v>
                </c:pt>
                <c:pt idx="1155">
                  <c:v>5.7749999999999</c:v>
                </c:pt>
                <c:pt idx="1156">
                  <c:v>5.7799999999999</c:v>
                </c:pt>
                <c:pt idx="1157">
                  <c:v>5.784999999999899</c:v>
                </c:pt>
                <c:pt idx="1158">
                  <c:v>5.7899999999999</c:v>
                </c:pt>
                <c:pt idx="1159">
                  <c:v>5.794999999999899</c:v>
                </c:pt>
                <c:pt idx="1160">
                  <c:v>5.7999999999999</c:v>
                </c:pt>
                <c:pt idx="1161">
                  <c:v>5.804999999999898</c:v>
                </c:pt>
                <c:pt idx="1162">
                  <c:v>5.809999999999898</c:v>
                </c:pt>
                <c:pt idx="1163">
                  <c:v>5.814999999999896</c:v>
                </c:pt>
                <c:pt idx="1164">
                  <c:v>5.819999999999898</c:v>
                </c:pt>
                <c:pt idx="1165">
                  <c:v>5.824999999999894</c:v>
                </c:pt>
                <c:pt idx="1166">
                  <c:v>5.829999999999898</c:v>
                </c:pt>
                <c:pt idx="1167">
                  <c:v>5.834999999999898</c:v>
                </c:pt>
                <c:pt idx="1168">
                  <c:v>5.839999999999898</c:v>
                </c:pt>
                <c:pt idx="1169">
                  <c:v>5.844999999999898</c:v>
                </c:pt>
                <c:pt idx="1170">
                  <c:v>5.849999999999898</c:v>
                </c:pt>
                <c:pt idx="1171">
                  <c:v>5.854999999999896</c:v>
                </c:pt>
                <c:pt idx="1172">
                  <c:v>5.859999999999897</c:v>
                </c:pt>
                <c:pt idx="1173">
                  <c:v>5.864999999999894</c:v>
                </c:pt>
                <c:pt idx="1174">
                  <c:v>5.869999999999897</c:v>
                </c:pt>
                <c:pt idx="1175">
                  <c:v>5.874999999999897</c:v>
                </c:pt>
                <c:pt idx="1176">
                  <c:v>5.879999999999897</c:v>
                </c:pt>
                <c:pt idx="1177">
                  <c:v>5.884999999999897</c:v>
                </c:pt>
                <c:pt idx="1178">
                  <c:v>5.889999999999897</c:v>
                </c:pt>
                <c:pt idx="1179">
                  <c:v>5.894999999999896</c:v>
                </c:pt>
                <c:pt idx="1180">
                  <c:v>5.899999999999896</c:v>
                </c:pt>
                <c:pt idx="1181">
                  <c:v>5.904999999999896</c:v>
                </c:pt>
                <c:pt idx="1182">
                  <c:v>5.909999999999897</c:v>
                </c:pt>
                <c:pt idx="1183">
                  <c:v>5.914999999999896</c:v>
                </c:pt>
                <c:pt idx="1184">
                  <c:v>5.919999999999896</c:v>
                </c:pt>
                <c:pt idx="1185">
                  <c:v>5.924999999999896</c:v>
                </c:pt>
                <c:pt idx="1186">
                  <c:v>5.929999999999896</c:v>
                </c:pt>
                <c:pt idx="1187">
                  <c:v>5.934999999999896</c:v>
                </c:pt>
                <c:pt idx="1188">
                  <c:v>5.9399999999999</c:v>
                </c:pt>
                <c:pt idx="1189">
                  <c:v>5.944999999999896</c:v>
                </c:pt>
                <c:pt idx="1190">
                  <c:v>5.949999999999898</c:v>
                </c:pt>
                <c:pt idx="1191">
                  <c:v>5.954999999999895</c:v>
                </c:pt>
                <c:pt idx="1192">
                  <c:v>5.959999999999896</c:v>
                </c:pt>
                <c:pt idx="1193">
                  <c:v>5.964999999999895</c:v>
                </c:pt>
                <c:pt idx="1194">
                  <c:v>5.969999999999895</c:v>
                </c:pt>
                <c:pt idx="1195">
                  <c:v>5.974999999999895</c:v>
                </c:pt>
                <c:pt idx="1196">
                  <c:v>5.9799999999999</c:v>
                </c:pt>
                <c:pt idx="1197">
                  <c:v>5.984999999999895</c:v>
                </c:pt>
                <c:pt idx="1198">
                  <c:v>5.989999999999898</c:v>
                </c:pt>
                <c:pt idx="1199">
                  <c:v>5.994999999999894</c:v>
                </c:pt>
                <c:pt idx="1200">
                  <c:v>5.999999999999896</c:v>
                </c:pt>
                <c:pt idx="1201">
                  <c:v>6.004999999999894</c:v>
                </c:pt>
                <c:pt idx="1202">
                  <c:v>6.009999999999894</c:v>
                </c:pt>
                <c:pt idx="1203">
                  <c:v>6.014999999999894</c:v>
                </c:pt>
                <c:pt idx="1204">
                  <c:v>6.019999999999894</c:v>
                </c:pt>
                <c:pt idx="1205">
                  <c:v>6.024999999999888</c:v>
                </c:pt>
                <c:pt idx="1206">
                  <c:v>6.029999999999894</c:v>
                </c:pt>
                <c:pt idx="1207">
                  <c:v>6.034999999999894</c:v>
                </c:pt>
                <c:pt idx="1208">
                  <c:v>6.039999999999896</c:v>
                </c:pt>
                <c:pt idx="1209">
                  <c:v>6.044999999999892</c:v>
                </c:pt>
                <c:pt idx="1210">
                  <c:v>6.049999999999893</c:v>
                </c:pt>
                <c:pt idx="1211">
                  <c:v>6.05499999999989</c:v>
                </c:pt>
                <c:pt idx="1212">
                  <c:v>6.059999999999893</c:v>
                </c:pt>
                <c:pt idx="1213">
                  <c:v>6.064999999999888</c:v>
                </c:pt>
                <c:pt idx="1214">
                  <c:v>6.069999999999893</c:v>
                </c:pt>
                <c:pt idx="1215">
                  <c:v>6.074999999999893</c:v>
                </c:pt>
                <c:pt idx="1216">
                  <c:v>6.079999999999893</c:v>
                </c:pt>
                <c:pt idx="1217">
                  <c:v>6.084999999999892</c:v>
                </c:pt>
                <c:pt idx="1218">
                  <c:v>6.089999999999892</c:v>
                </c:pt>
                <c:pt idx="1219">
                  <c:v>6.09499999999989</c:v>
                </c:pt>
                <c:pt idx="1220">
                  <c:v>6.099999999999892</c:v>
                </c:pt>
                <c:pt idx="1221">
                  <c:v>6.104999999999889</c:v>
                </c:pt>
                <c:pt idx="1222">
                  <c:v>6.109999999999892</c:v>
                </c:pt>
                <c:pt idx="1223">
                  <c:v>6.114999999999887</c:v>
                </c:pt>
                <c:pt idx="1224">
                  <c:v>6.119999999999892</c:v>
                </c:pt>
                <c:pt idx="1225">
                  <c:v>6.124999999999885</c:v>
                </c:pt>
                <c:pt idx="1226">
                  <c:v>6.129999999999892</c:v>
                </c:pt>
                <c:pt idx="1227">
                  <c:v>6.134999999999891</c:v>
                </c:pt>
                <c:pt idx="1228">
                  <c:v>6.139999999999891</c:v>
                </c:pt>
                <c:pt idx="1229">
                  <c:v>6.144999999999889</c:v>
                </c:pt>
                <c:pt idx="1230">
                  <c:v>6.149999999999891</c:v>
                </c:pt>
                <c:pt idx="1231">
                  <c:v>6.154999999999887</c:v>
                </c:pt>
                <c:pt idx="1232">
                  <c:v>6.159999999999891</c:v>
                </c:pt>
                <c:pt idx="1233">
                  <c:v>6.164999999999885</c:v>
                </c:pt>
                <c:pt idx="1234">
                  <c:v>6.169999999999891</c:v>
                </c:pt>
                <c:pt idx="1235">
                  <c:v>6.174999999999891</c:v>
                </c:pt>
                <c:pt idx="1236">
                  <c:v>6.179999999999891</c:v>
                </c:pt>
                <c:pt idx="1237">
                  <c:v>6.184999999999889</c:v>
                </c:pt>
                <c:pt idx="1238">
                  <c:v>6.18999999999989</c:v>
                </c:pt>
                <c:pt idx="1239">
                  <c:v>6.194999999999887</c:v>
                </c:pt>
                <c:pt idx="1240">
                  <c:v>6.19999999999989</c:v>
                </c:pt>
                <c:pt idx="1241">
                  <c:v>6.20499999999989</c:v>
                </c:pt>
                <c:pt idx="1242">
                  <c:v>6.20999999999989</c:v>
                </c:pt>
                <c:pt idx="1243">
                  <c:v>6.21499999999989</c:v>
                </c:pt>
                <c:pt idx="1244">
                  <c:v>6.21999999999989</c:v>
                </c:pt>
                <c:pt idx="1245">
                  <c:v>6.224999999999889</c:v>
                </c:pt>
                <c:pt idx="1246">
                  <c:v>6.22999999999989</c:v>
                </c:pt>
                <c:pt idx="1247">
                  <c:v>6.23499999999989</c:v>
                </c:pt>
                <c:pt idx="1248">
                  <c:v>6.23999999999989</c:v>
                </c:pt>
                <c:pt idx="1249">
                  <c:v>6.24499999999989</c:v>
                </c:pt>
                <c:pt idx="1250">
                  <c:v>6.24999999999989</c:v>
                </c:pt>
                <c:pt idx="1251">
                  <c:v>6.254999999999889</c:v>
                </c:pt>
                <c:pt idx="1252">
                  <c:v>6.25999999999989</c:v>
                </c:pt>
                <c:pt idx="1253">
                  <c:v>6.264999999999889</c:v>
                </c:pt>
                <c:pt idx="1254">
                  <c:v>6.26999999999989</c:v>
                </c:pt>
                <c:pt idx="1255">
                  <c:v>6.274999999999888</c:v>
                </c:pt>
                <c:pt idx="1256">
                  <c:v>6.27999999999989</c:v>
                </c:pt>
                <c:pt idx="1257">
                  <c:v>6.284999999999888</c:v>
                </c:pt>
                <c:pt idx="1258">
                  <c:v>6.289999999999888</c:v>
                </c:pt>
                <c:pt idx="1259">
                  <c:v>6.294999999999888</c:v>
                </c:pt>
                <c:pt idx="1260">
                  <c:v>6.299999999999888</c:v>
                </c:pt>
                <c:pt idx="1261">
                  <c:v>6.304999999999888</c:v>
                </c:pt>
                <c:pt idx="1262">
                  <c:v>6.309999999999888</c:v>
                </c:pt>
                <c:pt idx="1263">
                  <c:v>6.314999999999888</c:v>
                </c:pt>
                <c:pt idx="1264">
                  <c:v>6.319999999999888</c:v>
                </c:pt>
                <c:pt idx="1265">
                  <c:v>6.324999999999886</c:v>
                </c:pt>
                <c:pt idx="1266">
                  <c:v>6.329999999999887</c:v>
                </c:pt>
                <c:pt idx="1267">
                  <c:v>6.334999999999887</c:v>
                </c:pt>
                <c:pt idx="1268">
                  <c:v>6.339999999999887</c:v>
                </c:pt>
                <c:pt idx="1269">
                  <c:v>6.344999999999887</c:v>
                </c:pt>
                <c:pt idx="1270">
                  <c:v>6.349999999999887</c:v>
                </c:pt>
                <c:pt idx="1271">
                  <c:v>6.354999999999887</c:v>
                </c:pt>
                <c:pt idx="1272">
                  <c:v>6.359999999999887</c:v>
                </c:pt>
                <c:pt idx="1273">
                  <c:v>6.364999999999886</c:v>
                </c:pt>
                <c:pt idx="1274">
                  <c:v>6.369999999999886</c:v>
                </c:pt>
                <c:pt idx="1275">
                  <c:v>6.374999999999886</c:v>
                </c:pt>
                <c:pt idx="1276">
                  <c:v>6.379999999999887</c:v>
                </c:pt>
                <c:pt idx="1277">
                  <c:v>6.384999999999886</c:v>
                </c:pt>
                <c:pt idx="1278">
                  <c:v>6.389999999999886</c:v>
                </c:pt>
                <c:pt idx="1279">
                  <c:v>6.394999999999886</c:v>
                </c:pt>
                <c:pt idx="1280">
                  <c:v>6.399999999999886</c:v>
                </c:pt>
                <c:pt idx="1281">
                  <c:v>6.404999999999886</c:v>
                </c:pt>
                <c:pt idx="1282">
                  <c:v>6.40999999999989</c:v>
                </c:pt>
                <c:pt idx="1283">
                  <c:v>6.414999999999886</c:v>
                </c:pt>
                <c:pt idx="1284">
                  <c:v>6.419999999999887</c:v>
                </c:pt>
                <c:pt idx="1285">
                  <c:v>6.424999999999885</c:v>
                </c:pt>
                <c:pt idx="1286">
                  <c:v>6.429999999999885</c:v>
                </c:pt>
                <c:pt idx="1287">
                  <c:v>6.434999999999885</c:v>
                </c:pt>
                <c:pt idx="1288">
                  <c:v>6.43999999999989</c:v>
                </c:pt>
                <c:pt idx="1289">
                  <c:v>6.444999999999885</c:v>
                </c:pt>
                <c:pt idx="1290">
                  <c:v>6.44999999999989</c:v>
                </c:pt>
                <c:pt idx="1291">
                  <c:v>6.454999999999885</c:v>
                </c:pt>
                <c:pt idx="1292">
                  <c:v>6.459999999999888</c:v>
                </c:pt>
                <c:pt idx="1293">
                  <c:v>6.464999999999884</c:v>
                </c:pt>
                <c:pt idx="1294">
                  <c:v>6.469999999999886</c:v>
                </c:pt>
                <c:pt idx="1295">
                  <c:v>6.474999999999885</c:v>
                </c:pt>
                <c:pt idx="1296">
                  <c:v>6.47999999999989</c:v>
                </c:pt>
                <c:pt idx="1297">
                  <c:v>6.484999999999884</c:v>
                </c:pt>
                <c:pt idx="1298">
                  <c:v>6.48999999999989</c:v>
                </c:pt>
                <c:pt idx="1299">
                  <c:v>6.494999999999884</c:v>
                </c:pt>
                <c:pt idx="1300">
                  <c:v>6.499999999999888</c:v>
                </c:pt>
                <c:pt idx="1301">
                  <c:v>6.504999999999884</c:v>
                </c:pt>
                <c:pt idx="1302">
                  <c:v>6.509999999999883</c:v>
                </c:pt>
                <c:pt idx="1303">
                  <c:v>6.514999999999882</c:v>
                </c:pt>
                <c:pt idx="1304">
                  <c:v>6.519999999999883</c:v>
                </c:pt>
                <c:pt idx="1305">
                  <c:v>6.52499999999988</c:v>
                </c:pt>
                <c:pt idx="1306">
                  <c:v>6.529999999999883</c:v>
                </c:pt>
                <c:pt idx="1307">
                  <c:v>6.534999999999883</c:v>
                </c:pt>
                <c:pt idx="1308">
                  <c:v>6.539999999999883</c:v>
                </c:pt>
                <c:pt idx="1309">
                  <c:v>6.544999999999883</c:v>
                </c:pt>
                <c:pt idx="1310">
                  <c:v>6.549999999999883</c:v>
                </c:pt>
                <c:pt idx="1311">
                  <c:v>6.554999999999882</c:v>
                </c:pt>
                <c:pt idx="1312">
                  <c:v>6.559999999999882</c:v>
                </c:pt>
                <c:pt idx="1313">
                  <c:v>6.56499999999988</c:v>
                </c:pt>
                <c:pt idx="1314">
                  <c:v>6.569999999999882</c:v>
                </c:pt>
                <c:pt idx="1315">
                  <c:v>6.574999999999882</c:v>
                </c:pt>
                <c:pt idx="1316">
                  <c:v>6.579999999999882</c:v>
                </c:pt>
                <c:pt idx="1317">
                  <c:v>6.584999999999882</c:v>
                </c:pt>
                <c:pt idx="1318">
                  <c:v>6.589999999999882</c:v>
                </c:pt>
                <c:pt idx="1319">
                  <c:v>6.594999999999882</c:v>
                </c:pt>
                <c:pt idx="1320">
                  <c:v>6.599999999999882</c:v>
                </c:pt>
                <c:pt idx="1321">
                  <c:v>6.60499999999988</c:v>
                </c:pt>
                <c:pt idx="1322">
                  <c:v>6.609999999999881</c:v>
                </c:pt>
                <c:pt idx="1323">
                  <c:v>6.614999999999878</c:v>
                </c:pt>
                <c:pt idx="1324">
                  <c:v>6.619999999999881</c:v>
                </c:pt>
                <c:pt idx="1325">
                  <c:v>6.624999999999876</c:v>
                </c:pt>
                <c:pt idx="1326">
                  <c:v>6.629999999999881</c:v>
                </c:pt>
                <c:pt idx="1327">
                  <c:v>6.634999999999881</c:v>
                </c:pt>
                <c:pt idx="1328">
                  <c:v>6.639999999999881</c:v>
                </c:pt>
                <c:pt idx="1329">
                  <c:v>6.64499999999988</c:v>
                </c:pt>
                <c:pt idx="1330">
                  <c:v>6.649999999999881</c:v>
                </c:pt>
                <c:pt idx="1331">
                  <c:v>6.654999999999878</c:v>
                </c:pt>
                <c:pt idx="1332">
                  <c:v>6.65999999999988</c:v>
                </c:pt>
                <c:pt idx="1333">
                  <c:v>6.664999999999876</c:v>
                </c:pt>
                <c:pt idx="1334">
                  <c:v>6.66999999999988</c:v>
                </c:pt>
                <c:pt idx="1335">
                  <c:v>6.67499999999988</c:v>
                </c:pt>
                <c:pt idx="1336">
                  <c:v>6.67999999999988</c:v>
                </c:pt>
                <c:pt idx="1337">
                  <c:v>6.68499999999988</c:v>
                </c:pt>
                <c:pt idx="1338">
                  <c:v>6.68999999999988</c:v>
                </c:pt>
                <c:pt idx="1339">
                  <c:v>6.694999999999878</c:v>
                </c:pt>
                <c:pt idx="1340">
                  <c:v>6.69999999999988</c:v>
                </c:pt>
                <c:pt idx="1341">
                  <c:v>6.70499999999988</c:v>
                </c:pt>
                <c:pt idx="1342">
                  <c:v>6.70999999999988</c:v>
                </c:pt>
                <c:pt idx="1343">
                  <c:v>6.714999999999879</c:v>
                </c:pt>
                <c:pt idx="1344">
                  <c:v>6.71999999999988</c:v>
                </c:pt>
                <c:pt idx="1345">
                  <c:v>6.724999999999879</c:v>
                </c:pt>
                <c:pt idx="1346">
                  <c:v>6.72999999999988</c:v>
                </c:pt>
                <c:pt idx="1347">
                  <c:v>6.73499999999988</c:v>
                </c:pt>
                <c:pt idx="1348">
                  <c:v>6.73999999999988</c:v>
                </c:pt>
                <c:pt idx="1349">
                  <c:v>6.744999999999878</c:v>
                </c:pt>
                <c:pt idx="1350">
                  <c:v>6.74999999999988</c:v>
                </c:pt>
                <c:pt idx="1351">
                  <c:v>6.754999999999878</c:v>
                </c:pt>
                <c:pt idx="1352">
                  <c:v>6.759999999999878</c:v>
                </c:pt>
                <c:pt idx="1353">
                  <c:v>6.764999999999878</c:v>
                </c:pt>
                <c:pt idx="1354">
                  <c:v>6.769999999999878</c:v>
                </c:pt>
                <c:pt idx="1355">
                  <c:v>6.774999999999878</c:v>
                </c:pt>
                <c:pt idx="1356">
                  <c:v>6.77999999999988</c:v>
                </c:pt>
                <c:pt idx="1357">
                  <c:v>6.784999999999878</c:v>
                </c:pt>
                <c:pt idx="1358">
                  <c:v>6.78999999999988</c:v>
                </c:pt>
                <c:pt idx="1359">
                  <c:v>6.794999999999877</c:v>
                </c:pt>
                <c:pt idx="1360">
                  <c:v>6.799999999999878</c:v>
                </c:pt>
                <c:pt idx="1361">
                  <c:v>6.804999999999877</c:v>
                </c:pt>
                <c:pt idx="1362">
                  <c:v>6.809999999999877</c:v>
                </c:pt>
                <c:pt idx="1363">
                  <c:v>6.814999999999877</c:v>
                </c:pt>
                <c:pt idx="1364">
                  <c:v>6.819999999999877</c:v>
                </c:pt>
                <c:pt idx="1365">
                  <c:v>6.824999999999877</c:v>
                </c:pt>
                <c:pt idx="1366">
                  <c:v>6.829999999999877</c:v>
                </c:pt>
                <c:pt idx="1367">
                  <c:v>6.834999999999877</c:v>
                </c:pt>
                <c:pt idx="1368">
                  <c:v>6.83999999999988</c:v>
                </c:pt>
                <c:pt idx="1369">
                  <c:v>6.844999999999876</c:v>
                </c:pt>
                <c:pt idx="1370">
                  <c:v>6.849999999999877</c:v>
                </c:pt>
                <c:pt idx="1371">
                  <c:v>6.854999999999876</c:v>
                </c:pt>
                <c:pt idx="1372">
                  <c:v>6.859999999999876</c:v>
                </c:pt>
                <c:pt idx="1373">
                  <c:v>6.864999999999876</c:v>
                </c:pt>
                <c:pt idx="1374">
                  <c:v>6.869999999999876</c:v>
                </c:pt>
                <c:pt idx="1375">
                  <c:v>6.874999999999876</c:v>
                </c:pt>
                <c:pt idx="1376">
                  <c:v>6.87999999999988</c:v>
                </c:pt>
                <c:pt idx="1377">
                  <c:v>6.884999999999875</c:v>
                </c:pt>
                <c:pt idx="1378">
                  <c:v>6.889999999999877</c:v>
                </c:pt>
                <c:pt idx="1379">
                  <c:v>6.894999999999875</c:v>
                </c:pt>
                <c:pt idx="1380">
                  <c:v>6.899999999999875</c:v>
                </c:pt>
                <c:pt idx="1381">
                  <c:v>6.904999999999875</c:v>
                </c:pt>
                <c:pt idx="1382">
                  <c:v>6.90999999999988</c:v>
                </c:pt>
                <c:pt idx="1383">
                  <c:v>6.914999999999875</c:v>
                </c:pt>
                <c:pt idx="1384">
                  <c:v>6.91999999999988</c:v>
                </c:pt>
                <c:pt idx="1385">
                  <c:v>6.924999999999875</c:v>
                </c:pt>
                <c:pt idx="1386">
                  <c:v>6.929999999999878</c:v>
                </c:pt>
                <c:pt idx="1387">
                  <c:v>6.934999999999877</c:v>
                </c:pt>
                <c:pt idx="1388">
                  <c:v>6.93999999999988</c:v>
                </c:pt>
                <c:pt idx="1389">
                  <c:v>6.944999999999875</c:v>
                </c:pt>
                <c:pt idx="1390">
                  <c:v>6.94999999999988</c:v>
                </c:pt>
                <c:pt idx="1391">
                  <c:v>6.954999999999874</c:v>
                </c:pt>
                <c:pt idx="1392">
                  <c:v>6.95999999999988</c:v>
                </c:pt>
                <c:pt idx="1393">
                  <c:v>6.964999999999874</c:v>
                </c:pt>
                <c:pt idx="1394">
                  <c:v>6.969999999999878</c:v>
                </c:pt>
                <c:pt idx="1395">
                  <c:v>6.974999999999877</c:v>
                </c:pt>
                <c:pt idx="1396">
                  <c:v>6.97999999999988</c:v>
                </c:pt>
                <c:pt idx="1397">
                  <c:v>6.984999999999873</c:v>
                </c:pt>
                <c:pt idx="1398">
                  <c:v>6.98999999999988</c:v>
                </c:pt>
                <c:pt idx="1399">
                  <c:v>6.994999999999873</c:v>
                </c:pt>
                <c:pt idx="1400">
                  <c:v>6.999999999999873</c:v>
                </c:pt>
                <c:pt idx="1401">
                  <c:v>7.004999999999873</c:v>
                </c:pt>
                <c:pt idx="1402">
                  <c:v>7.009999999999873</c:v>
                </c:pt>
                <c:pt idx="1403">
                  <c:v>7.014999999999873</c:v>
                </c:pt>
                <c:pt idx="1404">
                  <c:v>7.019999999999873</c:v>
                </c:pt>
                <c:pt idx="1405">
                  <c:v>7.024999999999872</c:v>
                </c:pt>
                <c:pt idx="1406">
                  <c:v>7.029999999999872</c:v>
                </c:pt>
                <c:pt idx="1407">
                  <c:v>7.034999999999872</c:v>
                </c:pt>
                <c:pt idx="1408">
                  <c:v>7.039999999999873</c:v>
                </c:pt>
                <c:pt idx="1409">
                  <c:v>7.044999999999872</c:v>
                </c:pt>
                <c:pt idx="1410">
                  <c:v>7.049999999999872</c:v>
                </c:pt>
                <c:pt idx="1411">
                  <c:v>7.054999999999872</c:v>
                </c:pt>
                <c:pt idx="1412">
                  <c:v>7.059999999999872</c:v>
                </c:pt>
                <c:pt idx="1413">
                  <c:v>7.064999999999872</c:v>
                </c:pt>
                <c:pt idx="1414">
                  <c:v>7.069999999999872</c:v>
                </c:pt>
                <c:pt idx="1415">
                  <c:v>7.074999999999871</c:v>
                </c:pt>
                <c:pt idx="1416">
                  <c:v>7.079999999999873</c:v>
                </c:pt>
                <c:pt idx="1417">
                  <c:v>7.084999999999871</c:v>
                </c:pt>
                <c:pt idx="1418">
                  <c:v>7.089999999999871</c:v>
                </c:pt>
                <c:pt idx="1419">
                  <c:v>7.094999999999871</c:v>
                </c:pt>
                <c:pt idx="1420">
                  <c:v>7.099999999999871</c:v>
                </c:pt>
                <c:pt idx="1421">
                  <c:v>7.104999999999871</c:v>
                </c:pt>
                <c:pt idx="1422">
                  <c:v>7.109999999999871</c:v>
                </c:pt>
                <c:pt idx="1423">
                  <c:v>7.114999999999871</c:v>
                </c:pt>
                <c:pt idx="1424">
                  <c:v>7.11999999999987</c:v>
                </c:pt>
                <c:pt idx="1425">
                  <c:v>7.124999999999869</c:v>
                </c:pt>
                <c:pt idx="1426">
                  <c:v>7.12999999999987</c:v>
                </c:pt>
                <c:pt idx="1427">
                  <c:v>7.13499999999987</c:v>
                </c:pt>
                <c:pt idx="1428">
                  <c:v>7.13999999999987</c:v>
                </c:pt>
                <c:pt idx="1429">
                  <c:v>7.14499999999987</c:v>
                </c:pt>
                <c:pt idx="1430">
                  <c:v>7.14999999999987</c:v>
                </c:pt>
                <c:pt idx="1431">
                  <c:v>7.15499999999987</c:v>
                </c:pt>
                <c:pt idx="1432">
                  <c:v>7.15999999999987</c:v>
                </c:pt>
                <c:pt idx="1433">
                  <c:v>7.164999999999869</c:v>
                </c:pt>
                <c:pt idx="1434">
                  <c:v>7.16999999999987</c:v>
                </c:pt>
                <c:pt idx="1435">
                  <c:v>7.17499999999987</c:v>
                </c:pt>
                <c:pt idx="1436">
                  <c:v>7.17999999999987</c:v>
                </c:pt>
                <c:pt idx="1437">
                  <c:v>7.18499999999987</c:v>
                </c:pt>
                <c:pt idx="1438">
                  <c:v>7.18999999999987</c:v>
                </c:pt>
                <c:pt idx="1439">
                  <c:v>7.194999999999869</c:v>
                </c:pt>
                <c:pt idx="1440">
                  <c:v>7.19999999999987</c:v>
                </c:pt>
                <c:pt idx="1441">
                  <c:v>7.20499999999987</c:v>
                </c:pt>
                <c:pt idx="1442">
                  <c:v>7.20999999999987</c:v>
                </c:pt>
                <c:pt idx="1443">
                  <c:v>7.214999999999868</c:v>
                </c:pt>
                <c:pt idx="1444">
                  <c:v>7.21999999999987</c:v>
                </c:pt>
                <c:pt idx="1445">
                  <c:v>7.224999999999868</c:v>
                </c:pt>
                <c:pt idx="1446">
                  <c:v>7.229999999999868</c:v>
                </c:pt>
                <c:pt idx="1447">
                  <c:v>7.234999999999868</c:v>
                </c:pt>
                <c:pt idx="1448">
                  <c:v>7.23999999999987</c:v>
                </c:pt>
                <c:pt idx="1449">
                  <c:v>7.244999999999868</c:v>
                </c:pt>
                <c:pt idx="1450">
                  <c:v>7.24999999999987</c:v>
                </c:pt>
                <c:pt idx="1451">
                  <c:v>7.254999999999868</c:v>
                </c:pt>
                <c:pt idx="1452">
                  <c:v>7.25999999999987</c:v>
                </c:pt>
                <c:pt idx="1453">
                  <c:v>7.264999999999867</c:v>
                </c:pt>
                <c:pt idx="1454">
                  <c:v>7.269999999999868</c:v>
                </c:pt>
                <c:pt idx="1455">
                  <c:v>7.274999999999867</c:v>
                </c:pt>
                <c:pt idx="1456">
                  <c:v>7.27999999999987</c:v>
                </c:pt>
                <c:pt idx="1457">
                  <c:v>7.284999999999867</c:v>
                </c:pt>
                <c:pt idx="1458">
                  <c:v>7.28999999999987</c:v>
                </c:pt>
                <c:pt idx="1459">
                  <c:v>7.294999999999867</c:v>
                </c:pt>
                <c:pt idx="1460">
                  <c:v>7.29999999999987</c:v>
                </c:pt>
                <c:pt idx="1461">
                  <c:v>7.304999999999867</c:v>
                </c:pt>
                <c:pt idx="1462">
                  <c:v>7.309999999999868</c:v>
                </c:pt>
                <c:pt idx="1463">
                  <c:v>7.314999999999866</c:v>
                </c:pt>
                <c:pt idx="1464">
                  <c:v>7.319999999999867</c:v>
                </c:pt>
                <c:pt idx="1465">
                  <c:v>7.324999999999866</c:v>
                </c:pt>
                <c:pt idx="1466">
                  <c:v>7.329999999999866</c:v>
                </c:pt>
                <c:pt idx="1467">
                  <c:v>7.334999999999866</c:v>
                </c:pt>
                <c:pt idx="1468">
                  <c:v>7.33999999999987</c:v>
                </c:pt>
                <c:pt idx="1469">
                  <c:v>7.344999999999866</c:v>
                </c:pt>
                <c:pt idx="1470">
                  <c:v>7.34999999999987</c:v>
                </c:pt>
                <c:pt idx="1471">
                  <c:v>7.354999999999865</c:v>
                </c:pt>
                <c:pt idx="1472">
                  <c:v>7.359999999999867</c:v>
                </c:pt>
                <c:pt idx="1473">
                  <c:v>7.364999999999865</c:v>
                </c:pt>
                <c:pt idx="1474">
                  <c:v>7.369999999999865</c:v>
                </c:pt>
                <c:pt idx="1475">
                  <c:v>7.374999999999865</c:v>
                </c:pt>
                <c:pt idx="1476">
                  <c:v>7.37999999999987</c:v>
                </c:pt>
                <c:pt idx="1477">
                  <c:v>7.384999999999865</c:v>
                </c:pt>
                <c:pt idx="1478">
                  <c:v>7.38999999999987</c:v>
                </c:pt>
                <c:pt idx="1479">
                  <c:v>7.394999999999865</c:v>
                </c:pt>
                <c:pt idx="1480">
                  <c:v>7.399999999999867</c:v>
                </c:pt>
                <c:pt idx="1481">
                  <c:v>7.404999999999866</c:v>
                </c:pt>
                <c:pt idx="1482">
                  <c:v>7.40999999999987</c:v>
                </c:pt>
                <c:pt idx="1483">
                  <c:v>7.414999999999865</c:v>
                </c:pt>
                <c:pt idx="1484">
                  <c:v>7.41999999999987</c:v>
                </c:pt>
                <c:pt idx="1485">
                  <c:v>7.424999999999864</c:v>
                </c:pt>
                <c:pt idx="1486">
                  <c:v>7.42999999999987</c:v>
                </c:pt>
                <c:pt idx="1487">
                  <c:v>7.43499999999987</c:v>
                </c:pt>
                <c:pt idx="1488">
                  <c:v>7.43999999999987</c:v>
                </c:pt>
                <c:pt idx="1489">
                  <c:v>7.444999999999867</c:v>
                </c:pt>
                <c:pt idx="1490">
                  <c:v>7.44999999999987</c:v>
                </c:pt>
                <c:pt idx="1491">
                  <c:v>7.454999999999863</c:v>
                </c:pt>
                <c:pt idx="1492">
                  <c:v>7.45999999999987</c:v>
                </c:pt>
                <c:pt idx="1493">
                  <c:v>7.464999999999863</c:v>
                </c:pt>
                <c:pt idx="1494">
                  <c:v>7.469999999999863</c:v>
                </c:pt>
                <c:pt idx="1495">
                  <c:v>7.474999999999863</c:v>
                </c:pt>
                <c:pt idx="1496">
                  <c:v>7.47999999999987</c:v>
                </c:pt>
                <c:pt idx="1497">
                  <c:v>7.484999999999863</c:v>
                </c:pt>
                <c:pt idx="1498">
                  <c:v>7.48999999999987</c:v>
                </c:pt>
                <c:pt idx="1499">
                  <c:v>7.494999999999862</c:v>
                </c:pt>
                <c:pt idx="1500">
                  <c:v>7.49999999999987</c:v>
                </c:pt>
                <c:pt idx="1501">
                  <c:v>7.504999999999862</c:v>
                </c:pt>
                <c:pt idx="1502">
                  <c:v>7.509999999999863</c:v>
                </c:pt>
                <c:pt idx="1503">
                  <c:v>7.514999999999862</c:v>
                </c:pt>
                <c:pt idx="1504">
                  <c:v>7.519999999999862</c:v>
                </c:pt>
                <c:pt idx="1505">
                  <c:v>7.524999999999862</c:v>
                </c:pt>
                <c:pt idx="1506">
                  <c:v>7.529999999999862</c:v>
                </c:pt>
                <c:pt idx="1507">
                  <c:v>7.534999999999862</c:v>
                </c:pt>
                <c:pt idx="1508">
                  <c:v>7.53999999999987</c:v>
                </c:pt>
                <c:pt idx="1509">
                  <c:v>7.544999999999861</c:v>
                </c:pt>
                <c:pt idx="1510">
                  <c:v>7.549999999999863</c:v>
                </c:pt>
                <c:pt idx="1511">
                  <c:v>7.554999999999861</c:v>
                </c:pt>
                <c:pt idx="1512">
                  <c:v>7.559999999999861</c:v>
                </c:pt>
                <c:pt idx="1513">
                  <c:v>7.564999999999861</c:v>
                </c:pt>
                <c:pt idx="1514">
                  <c:v>7.569999999999861</c:v>
                </c:pt>
                <c:pt idx="1515">
                  <c:v>7.574999999999861</c:v>
                </c:pt>
                <c:pt idx="1516">
                  <c:v>7.57999999999987</c:v>
                </c:pt>
                <c:pt idx="1517">
                  <c:v>7.584999999999861</c:v>
                </c:pt>
                <c:pt idx="1518">
                  <c:v>7.58999999999986</c:v>
                </c:pt>
                <c:pt idx="1519">
                  <c:v>7.59499999999986</c:v>
                </c:pt>
                <c:pt idx="1520">
                  <c:v>7.59999999999986</c:v>
                </c:pt>
                <c:pt idx="1521">
                  <c:v>7.60499999999986</c:v>
                </c:pt>
                <c:pt idx="1522">
                  <c:v>7.60999999999986</c:v>
                </c:pt>
                <c:pt idx="1523">
                  <c:v>7.614999999999854</c:v>
                </c:pt>
                <c:pt idx="1524">
                  <c:v>7.61999999999986</c:v>
                </c:pt>
                <c:pt idx="1525">
                  <c:v>7.624999999999851</c:v>
                </c:pt>
                <c:pt idx="1526">
                  <c:v>7.629999999999859</c:v>
                </c:pt>
                <c:pt idx="1527">
                  <c:v>7.634999999999858</c:v>
                </c:pt>
                <c:pt idx="1528">
                  <c:v>7.63999999999986</c:v>
                </c:pt>
                <c:pt idx="1529">
                  <c:v>7.644999999999856</c:v>
                </c:pt>
                <c:pt idx="1530">
                  <c:v>7.64999999999986</c:v>
                </c:pt>
                <c:pt idx="1531">
                  <c:v>7.654999999999854</c:v>
                </c:pt>
                <c:pt idx="1532">
                  <c:v>7.659999999999859</c:v>
                </c:pt>
                <c:pt idx="1533">
                  <c:v>7.66499999999985</c:v>
                </c:pt>
                <c:pt idx="1534">
                  <c:v>7.669999999999859</c:v>
                </c:pt>
                <c:pt idx="1535">
                  <c:v>7.674999999999859</c:v>
                </c:pt>
                <c:pt idx="1536">
                  <c:v>7.67999999999986</c:v>
                </c:pt>
                <c:pt idx="1537">
                  <c:v>7.684999999999857</c:v>
                </c:pt>
                <c:pt idx="1538">
                  <c:v>7.689999999999858</c:v>
                </c:pt>
                <c:pt idx="1539">
                  <c:v>7.694999999999855</c:v>
                </c:pt>
                <c:pt idx="1540">
                  <c:v>7.699999999999858</c:v>
                </c:pt>
                <c:pt idx="1541">
                  <c:v>7.704999999999858</c:v>
                </c:pt>
                <c:pt idx="1542">
                  <c:v>7.709999999999858</c:v>
                </c:pt>
                <c:pt idx="1543">
                  <c:v>7.714999999999858</c:v>
                </c:pt>
                <c:pt idx="1544">
                  <c:v>7.719999999999858</c:v>
                </c:pt>
                <c:pt idx="1545">
                  <c:v>7.724999999999857</c:v>
                </c:pt>
                <c:pt idx="1546">
                  <c:v>7.729999999999857</c:v>
                </c:pt>
                <c:pt idx="1547">
                  <c:v>7.734999999999857</c:v>
                </c:pt>
                <c:pt idx="1548">
                  <c:v>7.739999999999858</c:v>
                </c:pt>
                <c:pt idx="1549">
                  <c:v>7.744999999999857</c:v>
                </c:pt>
                <c:pt idx="1550">
                  <c:v>7.749999999999857</c:v>
                </c:pt>
                <c:pt idx="1551">
                  <c:v>7.754999999999857</c:v>
                </c:pt>
                <c:pt idx="1552">
                  <c:v>7.759999999999857</c:v>
                </c:pt>
                <c:pt idx="1553">
                  <c:v>7.764999999999857</c:v>
                </c:pt>
                <c:pt idx="1554">
                  <c:v>7.769999999999857</c:v>
                </c:pt>
                <c:pt idx="1555">
                  <c:v>7.774999999999857</c:v>
                </c:pt>
                <c:pt idx="1556">
                  <c:v>7.779999999999858</c:v>
                </c:pt>
                <c:pt idx="1557">
                  <c:v>7.784999999999856</c:v>
                </c:pt>
                <c:pt idx="1558">
                  <c:v>7.789999999999856</c:v>
                </c:pt>
                <c:pt idx="1559">
                  <c:v>7.794999999999856</c:v>
                </c:pt>
                <c:pt idx="1560">
                  <c:v>7.799999999999856</c:v>
                </c:pt>
                <c:pt idx="1561">
                  <c:v>7.804999999999856</c:v>
                </c:pt>
                <c:pt idx="1562">
                  <c:v>7.809999999999856</c:v>
                </c:pt>
                <c:pt idx="1563">
                  <c:v>7.814999999999856</c:v>
                </c:pt>
                <c:pt idx="1564">
                  <c:v>7.819999999999856</c:v>
                </c:pt>
                <c:pt idx="1565">
                  <c:v>7.824999999999854</c:v>
                </c:pt>
                <c:pt idx="1566">
                  <c:v>7.829999999999855</c:v>
                </c:pt>
                <c:pt idx="1567">
                  <c:v>7.834999999999855</c:v>
                </c:pt>
                <c:pt idx="1568">
                  <c:v>7.839999999999855</c:v>
                </c:pt>
                <c:pt idx="1569">
                  <c:v>7.844999999999855</c:v>
                </c:pt>
                <c:pt idx="1570">
                  <c:v>7.849999999999855</c:v>
                </c:pt>
                <c:pt idx="1571">
                  <c:v>7.854999999999855</c:v>
                </c:pt>
                <c:pt idx="1572">
                  <c:v>7.859999999999855</c:v>
                </c:pt>
                <c:pt idx="1573">
                  <c:v>7.864999999999854</c:v>
                </c:pt>
                <c:pt idx="1574">
                  <c:v>7.869999999999854</c:v>
                </c:pt>
                <c:pt idx="1575">
                  <c:v>7.874999999999854</c:v>
                </c:pt>
                <c:pt idx="1576">
                  <c:v>7.879999999999855</c:v>
                </c:pt>
                <c:pt idx="1577">
                  <c:v>7.884999999999854</c:v>
                </c:pt>
                <c:pt idx="1578">
                  <c:v>7.889999999999854</c:v>
                </c:pt>
                <c:pt idx="1579">
                  <c:v>7.894999999999849</c:v>
                </c:pt>
                <c:pt idx="1580">
                  <c:v>7.899999999999854</c:v>
                </c:pt>
                <c:pt idx="1581">
                  <c:v>7.904999999999854</c:v>
                </c:pt>
                <c:pt idx="1582">
                  <c:v>7.909999999999858</c:v>
                </c:pt>
                <c:pt idx="1583">
                  <c:v>7.914999999999853</c:v>
                </c:pt>
                <c:pt idx="1584">
                  <c:v>7.919999999999853</c:v>
                </c:pt>
                <c:pt idx="1585">
                  <c:v>7.924999999999851</c:v>
                </c:pt>
                <c:pt idx="1586">
                  <c:v>7.929999999999853</c:v>
                </c:pt>
                <c:pt idx="1587">
                  <c:v>7.934999999999853</c:v>
                </c:pt>
                <c:pt idx="1588">
                  <c:v>7.939999999999853</c:v>
                </c:pt>
                <c:pt idx="1589">
                  <c:v>7.944999999999853</c:v>
                </c:pt>
                <c:pt idx="1590">
                  <c:v>7.949999999999853</c:v>
                </c:pt>
                <c:pt idx="1591">
                  <c:v>7.954999999999853</c:v>
                </c:pt>
                <c:pt idx="1592">
                  <c:v>7.959999999999853</c:v>
                </c:pt>
                <c:pt idx="1593">
                  <c:v>7.964999999999851</c:v>
                </c:pt>
                <c:pt idx="1594">
                  <c:v>7.969999999999852</c:v>
                </c:pt>
                <c:pt idx="1595">
                  <c:v>7.974999999999852</c:v>
                </c:pt>
                <c:pt idx="1596">
                  <c:v>7.979999999999852</c:v>
                </c:pt>
                <c:pt idx="1597">
                  <c:v>7.984999999999852</c:v>
                </c:pt>
                <c:pt idx="1598">
                  <c:v>7.989999999999852</c:v>
                </c:pt>
                <c:pt idx="1599">
                  <c:v>7.994999999999852</c:v>
                </c:pt>
                <c:pt idx="1600">
                  <c:v>7.999999999999852</c:v>
                </c:pt>
                <c:pt idx="1601">
                  <c:v>8.004999999999851</c:v>
                </c:pt>
                <c:pt idx="1602">
                  <c:v>8.009999999999852</c:v>
                </c:pt>
                <c:pt idx="1603">
                  <c:v>8.014999999999853</c:v>
                </c:pt>
                <c:pt idx="1604">
                  <c:v>8.019999999999855</c:v>
                </c:pt>
                <c:pt idx="1605">
                  <c:v>8.024999999999853</c:v>
                </c:pt>
                <c:pt idx="1606">
                  <c:v>8.029999999999855</c:v>
                </c:pt>
                <c:pt idx="1607">
                  <c:v>8.034999999999853</c:v>
                </c:pt>
                <c:pt idx="1608">
                  <c:v>8.039999999999857</c:v>
                </c:pt>
                <c:pt idx="1609">
                  <c:v>8.044999999999851</c:v>
                </c:pt>
                <c:pt idx="1610">
                  <c:v>8.049999999999858</c:v>
                </c:pt>
                <c:pt idx="1611">
                  <c:v>8.05499999999986</c:v>
                </c:pt>
                <c:pt idx="1612">
                  <c:v>8.05999999999986</c:v>
                </c:pt>
                <c:pt idx="1613">
                  <c:v>8.064999999999862</c:v>
                </c:pt>
                <c:pt idx="1614">
                  <c:v>8.06999999999987</c:v>
                </c:pt>
                <c:pt idx="1615">
                  <c:v>8.074999999999862</c:v>
                </c:pt>
                <c:pt idx="1616">
                  <c:v>8.079999999999866</c:v>
                </c:pt>
                <c:pt idx="1617">
                  <c:v>8.084999999999864</c:v>
                </c:pt>
                <c:pt idx="1618">
                  <c:v>8.089999999999866</c:v>
                </c:pt>
                <c:pt idx="1619">
                  <c:v>8.094999999999865</c:v>
                </c:pt>
                <c:pt idx="1620">
                  <c:v>8.099999999999866</c:v>
                </c:pt>
                <c:pt idx="1621">
                  <c:v>8.104999999999867</c:v>
                </c:pt>
                <c:pt idx="1622">
                  <c:v>8.10999999999987</c:v>
                </c:pt>
                <c:pt idx="1623">
                  <c:v>8.114999999999868</c:v>
                </c:pt>
                <c:pt idx="1624">
                  <c:v>8.11999999999987</c:v>
                </c:pt>
                <c:pt idx="1625">
                  <c:v>8.124999999999868</c:v>
                </c:pt>
                <c:pt idx="1626">
                  <c:v>8.129999999999871</c:v>
                </c:pt>
                <c:pt idx="1627">
                  <c:v>8.134999999999868</c:v>
                </c:pt>
                <c:pt idx="1628">
                  <c:v>8.139999999999871</c:v>
                </c:pt>
                <c:pt idx="1629">
                  <c:v>8.144999999999868</c:v>
                </c:pt>
                <c:pt idx="1630">
                  <c:v>8.149999999999871</c:v>
                </c:pt>
                <c:pt idx="1631">
                  <c:v>8.154999999999875</c:v>
                </c:pt>
                <c:pt idx="1632">
                  <c:v>8.159999999999875</c:v>
                </c:pt>
                <c:pt idx="1633">
                  <c:v>8.164999999999875</c:v>
                </c:pt>
                <c:pt idx="1634">
                  <c:v>8.169999999999877</c:v>
                </c:pt>
                <c:pt idx="1635">
                  <c:v>8.174999999999878</c:v>
                </c:pt>
                <c:pt idx="1636">
                  <c:v>8.17999999999988</c:v>
                </c:pt>
                <c:pt idx="1637">
                  <c:v>8.184999999999878</c:v>
                </c:pt>
                <c:pt idx="1638">
                  <c:v>8.18999999999988</c:v>
                </c:pt>
                <c:pt idx="1639">
                  <c:v>8.194999999999881</c:v>
                </c:pt>
                <c:pt idx="1640">
                  <c:v>8.199999999999882</c:v>
                </c:pt>
                <c:pt idx="1641">
                  <c:v>8.204999999999881</c:v>
                </c:pt>
                <c:pt idx="1642">
                  <c:v>8.209999999999883</c:v>
                </c:pt>
                <c:pt idx="1643">
                  <c:v>8.214999999999883</c:v>
                </c:pt>
                <c:pt idx="1644">
                  <c:v>8.219999999999885</c:v>
                </c:pt>
                <c:pt idx="1645">
                  <c:v>8.224999999999881</c:v>
                </c:pt>
                <c:pt idx="1646">
                  <c:v>8.229999999999885</c:v>
                </c:pt>
                <c:pt idx="1647">
                  <c:v>8.234999999999872</c:v>
                </c:pt>
                <c:pt idx="1648">
                  <c:v>8.239999999999888</c:v>
                </c:pt>
                <c:pt idx="1649">
                  <c:v>8.244999999999873</c:v>
                </c:pt>
                <c:pt idx="1650">
                  <c:v>8.24999999999989</c:v>
                </c:pt>
                <c:pt idx="1651">
                  <c:v>8.25499999999989</c:v>
                </c:pt>
                <c:pt idx="1652">
                  <c:v>8.259999999999894</c:v>
                </c:pt>
                <c:pt idx="1653">
                  <c:v>8.264999999999892</c:v>
                </c:pt>
                <c:pt idx="1654">
                  <c:v>8.269999999999894</c:v>
                </c:pt>
                <c:pt idx="1655">
                  <c:v>8.274999999999893</c:v>
                </c:pt>
                <c:pt idx="1656">
                  <c:v>8.279999999999894</c:v>
                </c:pt>
                <c:pt idx="1657">
                  <c:v>8.284999999999895</c:v>
                </c:pt>
                <c:pt idx="1658">
                  <c:v>8.289999999999896</c:v>
                </c:pt>
                <c:pt idx="1659">
                  <c:v>8.294999999999897</c:v>
                </c:pt>
                <c:pt idx="1660">
                  <c:v>8.299999999999897</c:v>
                </c:pt>
                <c:pt idx="1661">
                  <c:v>8.3049999999999</c:v>
                </c:pt>
                <c:pt idx="1662">
                  <c:v>8.3099999999999</c:v>
                </c:pt>
                <c:pt idx="1663">
                  <c:v>8.3149999999999</c:v>
                </c:pt>
                <c:pt idx="1664">
                  <c:v>8.3199999999999</c:v>
                </c:pt>
                <c:pt idx="1665">
                  <c:v>8.324999999999906</c:v>
                </c:pt>
                <c:pt idx="1666">
                  <c:v>8.32999999999991</c:v>
                </c:pt>
                <c:pt idx="1667">
                  <c:v>8.334999999999904</c:v>
                </c:pt>
                <c:pt idx="1668">
                  <c:v>8.33999999999991</c:v>
                </c:pt>
                <c:pt idx="1669">
                  <c:v>8.344999999999904</c:v>
                </c:pt>
                <c:pt idx="1670">
                  <c:v>8.34999999999991</c:v>
                </c:pt>
                <c:pt idx="1671">
                  <c:v>8.35499999999991</c:v>
                </c:pt>
                <c:pt idx="1672">
                  <c:v>8.35999999999991</c:v>
                </c:pt>
                <c:pt idx="1673">
                  <c:v>8.36499999999991</c:v>
                </c:pt>
                <c:pt idx="1674">
                  <c:v>8.36999999999991</c:v>
                </c:pt>
                <c:pt idx="1675">
                  <c:v>8.37499999999991</c:v>
                </c:pt>
                <c:pt idx="1676">
                  <c:v>8.37999999999991</c:v>
                </c:pt>
                <c:pt idx="1677">
                  <c:v>8.38499999999992</c:v>
                </c:pt>
                <c:pt idx="1678">
                  <c:v>8.38999999999992</c:v>
                </c:pt>
                <c:pt idx="1679">
                  <c:v>8.39499999999992</c:v>
                </c:pt>
                <c:pt idx="1680">
                  <c:v>8.39999999999992</c:v>
                </c:pt>
                <c:pt idx="1681">
                  <c:v>8.40499999999992</c:v>
                </c:pt>
                <c:pt idx="1682">
                  <c:v>8.40999999999992</c:v>
                </c:pt>
                <c:pt idx="1683">
                  <c:v>8.41499999999992</c:v>
                </c:pt>
                <c:pt idx="1684">
                  <c:v>8.41999999999992</c:v>
                </c:pt>
                <c:pt idx="1685">
                  <c:v>8.42499999999992</c:v>
                </c:pt>
                <c:pt idx="1686">
                  <c:v>8.42999999999992</c:v>
                </c:pt>
                <c:pt idx="1687">
                  <c:v>8.43499999999992</c:v>
                </c:pt>
                <c:pt idx="1688">
                  <c:v>8.43999999999992</c:v>
                </c:pt>
                <c:pt idx="1689">
                  <c:v>8.44499999999992</c:v>
                </c:pt>
                <c:pt idx="1690">
                  <c:v>8.449999999999922</c:v>
                </c:pt>
                <c:pt idx="1691">
                  <c:v>8.45499999999993</c:v>
                </c:pt>
                <c:pt idx="1692">
                  <c:v>8.45999999999993</c:v>
                </c:pt>
                <c:pt idx="1693">
                  <c:v>8.464999999999926</c:v>
                </c:pt>
                <c:pt idx="1694">
                  <c:v>8.46999999999993</c:v>
                </c:pt>
                <c:pt idx="1695">
                  <c:v>8.474999999999926</c:v>
                </c:pt>
                <c:pt idx="1696">
                  <c:v>8.47999999999993</c:v>
                </c:pt>
                <c:pt idx="1697">
                  <c:v>8.484999999999926</c:v>
                </c:pt>
                <c:pt idx="1698">
                  <c:v>8.48999999999993</c:v>
                </c:pt>
                <c:pt idx="1699">
                  <c:v>8.49499999999993</c:v>
                </c:pt>
                <c:pt idx="1700">
                  <c:v>8.49999999999993</c:v>
                </c:pt>
                <c:pt idx="1701">
                  <c:v>8.50499999999993</c:v>
                </c:pt>
                <c:pt idx="1702">
                  <c:v>8.50999999999993</c:v>
                </c:pt>
                <c:pt idx="1703">
                  <c:v>8.514999999999934</c:v>
                </c:pt>
                <c:pt idx="1704">
                  <c:v>8.51999999999994</c:v>
                </c:pt>
                <c:pt idx="1705">
                  <c:v>8.524999999999934</c:v>
                </c:pt>
                <c:pt idx="1706">
                  <c:v>8.52999999999994</c:v>
                </c:pt>
                <c:pt idx="1707">
                  <c:v>8.534999999999934</c:v>
                </c:pt>
                <c:pt idx="1708">
                  <c:v>8.539999999999936</c:v>
                </c:pt>
                <c:pt idx="1709">
                  <c:v>8.544999999999935</c:v>
                </c:pt>
                <c:pt idx="1710">
                  <c:v>8.549999999999936</c:v>
                </c:pt>
                <c:pt idx="1711">
                  <c:v>8.55499999999994</c:v>
                </c:pt>
                <c:pt idx="1712">
                  <c:v>8.55999999999994</c:v>
                </c:pt>
                <c:pt idx="1713">
                  <c:v>8.56499999999994</c:v>
                </c:pt>
                <c:pt idx="1714">
                  <c:v>8.56999999999994</c:v>
                </c:pt>
                <c:pt idx="1715">
                  <c:v>8.57499999999994</c:v>
                </c:pt>
                <c:pt idx="1716">
                  <c:v>8.57999999999995</c:v>
                </c:pt>
                <c:pt idx="1717">
                  <c:v>8.58499999999995</c:v>
                </c:pt>
                <c:pt idx="1718">
                  <c:v>8.58999999999995</c:v>
                </c:pt>
                <c:pt idx="1719">
                  <c:v>8.59499999999995</c:v>
                </c:pt>
                <c:pt idx="1720">
                  <c:v>8.59999999999995</c:v>
                </c:pt>
                <c:pt idx="1721">
                  <c:v>8.60499999999995</c:v>
                </c:pt>
                <c:pt idx="1722">
                  <c:v>8.60999999999995</c:v>
                </c:pt>
                <c:pt idx="1723">
                  <c:v>8.61499999999995</c:v>
                </c:pt>
                <c:pt idx="1724">
                  <c:v>8.61999999999995</c:v>
                </c:pt>
                <c:pt idx="1725">
                  <c:v>8.62499999999995</c:v>
                </c:pt>
                <c:pt idx="1726">
                  <c:v>8.62999999999995</c:v>
                </c:pt>
                <c:pt idx="1727">
                  <c:v>8.63499999999995</c:v>
                </c:pt>
                <c:pt idx="1728">
                  <c:v>8.63999999999995</c:v>
                </c:pt>
                <c:pt idx="1729">
                  <c:v>8.644999999999951</c:v>
                </c:pt>
                <c:pt idx="1730">
                  <c:v>8.649999999999952</c:v>
                </c:pt>
                <c:pt idx="1731">
                  <c:v>8.654999999999954</c:v>
                </c:pt>
                <c:pt idx="1732">
                  <c:v>8.65999999999996</c:v>
                </c:pt>
                <c:pt idx="1733">
                  <c:v>8.664999999999954</c:v>
                </c:pt>
                <c:pt idx="1734">
                  <c:v>8.66999999999996</c:v>
                </c:pt>
                <c:pt idx="1735">
                  <c:v>8.674999999999956</c:v>
                </c:pt>
                <c:pt idx="1736">
                  <c:v>8.67999999999996</c:v>
                </c:pt>
                <c:pt idx="1737">
                  <c:v>8.68499999999996</c:v>
                </c:pt>
                <c:pt idx="1738">
                  <c:v>8.68999999999996</c:v>
                </c:pt>
                <c:pt idx="1739">
                  <c:v>8.69499999999996</c:v>
                </c:pt>
                <c:pt idx="1740">
                  <c:v>8.69999999999996</c:v>
                </c:pt>
                <c:pt idx="1741">
                  <c:v>8.704999999999962</c:v>
                </c:pt>
                <c:pt idx="1742">
                  <c:v>8.70999999999997</c:v>
                </c:pt>
                <c:pt idx="1743">
                  <c:v>8.714999999999962</c:v>
                </c:pt>
                <c:pt idx="1744">
                  <c:v>8.719999999999966</c:v>
                </c:pt>
                <c:pt idx="1745">
                  <c:v>8.724999999999964</c:v>
                </c:pt>
                <c:pt idx="1746">
                  <c:v>8.729999999999966</c:v>
                </c:pt>
                <c:pt idx="1747">
                  <c:v>8.734999999999965</c:v>
                </c:pt>
                <c:pt idx="1748">
                  <c:v>8.739999999999966</c:v>
                </c:pt>
                <c:pt idx="1749">
                  <c:v>8.744999999999967</c:v>
                </c:pt>
                <c:pt idx="1750">
                  <c:v>8.74999999999997</c:v>
                </c:pt>
                <c:pt idx="1751">
                  <c:v>8.75499999999997</c:v>
                </c:pt>
                <c:pt idx="1752">
                  <c:v>8.75999999999997</c:v>
                </c:pt>
                <c:pt idx="1753">
                  <c:v>8.76499999999997</c:v>
                </c:pt>
                <c:pt idx="1754">
                  <c:v>8.769999999999972</c:v>
                </c:pt>
                <c:pt idx="1755">
                  <c:v>8.774999999999973</c:v>
                </c:pt>
                <c:pt idx="1756">
                  <c:v>8.779999999999972</c:v>
                </c:pt>
                <c:pt idx="1757">
                  <c:v>8.784999999999973</c:v>
                </c:pt>
                <c:pt idx="1758">
                  <c:v>8.789999999999974</c:v>
                </c:pt>
                <c:pt idx="1759">
                  <c:v>8.794999999999975</c:v>
                </c:pt>
                <c:pt idx="1760">
                  <c:v>8.799999999999975</c:v>
                </c:pt>
                <c:pt idx="1761">
                  <c:v>8.804999999999976</c:v>
                </c:pt>
                <c:pt idx="1762">
                  <c:v>8.80999999999998</c:v>
                </c:pt>
                <c:pt idx="1763">
                  <c:v>8.81499999999998</c:v>
                </c:pt>
                <c:pt idx="1764">
                  <c:v>8.81999999999998</c:v>
                </c:pt>
                <c:pt idx="1765">
                  <c:v>8.82499999999998</c:v>
                </c:pt>
                <c:pt idx="1766">
                  <c:v>8.82999999999998</c:v>
                </c:pt>
                <c:pt idx="1767">
                  <c:v>8.834999999999984</c:v>
                </c:pt>
                <c:pt idx="1768">
                  <c:v>8.83999999999999</c:v>
                </c:pt>
                <c:pt idx="1769">
                  <c:v>8.844999999999984</c:v>
                </c:pt>
                <c:pt idx="1770">
                  <c:v>8.84999999999999</c:v>
                </c:pt>
                <c:pt idx="1771">
                  <c:v>8.85499999999999</c:v>
                </c:pt>
                <c:pt idx="1772">
                  <c:v>8.85999999999999</c:v>
                </c:pt>
                <c:pt idx="1773">
                  <c:v>8.86499999999999</c:v>
                </c:pt>
                <c:pt idx="1774">
                  <c:v>8.86999999999999</c:v>
                </c:pt>
                <c:pt idx="1775">
                  <c:v>8.87499999999999</c:v>
                </c:pt>
                <c:pt idx="1776">
                  <c:v>8.87999999999999</c:v>
                </c:pt>
                <c:pt idx="1777">
                  <c:v>8.88499999999999</c:v>
                </c:pt>
                <c:pt idx="1778">
                  <c:v>8.88999999999999</c:v>
                </c:pt>
                <c:pt idx="1779">
                  <c:v>8.89499999999999</c:v>
                </c:pt>
                <c:pt idx="1780">
                  <c:v>8.900000000000002</c:v>
                </c:pt>
                <c:pt idx="1781">
                  <c:v>8.905</c:v>
                </c:pt>
                <c:pt idx="1782">
                  <c:v>8.910000000000001</c:v>
                </c:pt>
                <c:pt idx="1783">
                  <c:v>8.915</c:v>
                </c:pt>
                <c:pt idx="1784">
                  <c:v>8.920000000000001</c:v>
                </c:pt>
                <c:pt idx="1785">
                  <c:v>8.925</c:v>
                </c:pt>
                <c:pt idx="1786">
                  <c:v>8.93</c:v>
                </c:pt>
                <c:pt idx="1787">
                  <c:v>8.935</c:v>
                </c:pt>
                <c:pt idx="1788">
                  <c:v>8.94</c:v>
                </c:pt>
                <c:pt idx="1789">
                  <c:v>8.945</c:v>
                </c:pt>
                <c:pt idx="1790">
                  <c:v>8.95</c:v>
                </c:pt>
                <c:pt idx="1791">
                  <c:v>8.955</c:v>
                </c:pt>
                <c:pt idx="1792">
                  <c:v>8.960000000000002</c:v>
                </c:pt>
                <c:pt idx="1793">
                  <c:v>8.965000000000006</c:v>
                </c:pt>
                <c:pt idx="1794">
                  <c:v>8.970000000000002</c:v>
                </c:pt>
                <c:pt idx="1795">
                  <c:v>8.975000000000004</c:v>
                </c:pt>
                <c:pt idx="1796">
                  <c:v>8.980000000000003</c:v>
                </c:pt>
                <c:pt idx="1797">
                  <c:v>8.985000000000004</c:v>
                </c:pt>
                <c:pt idx="1798">
                  <c:v>8.990000000000005</c:v>
                </c:pt>
                <c:pt idx="1799">
                  <c:v>8.995000000000006</c:v>
                </c:pt>
                <c:pt idx="1800">
                  <c:v>9.000000000000007</c:v>
                </c:pt>
                <c:pt idx="1801">
                  <c:v>9.00500000000001</c:v>
                </c:pt>
                <c:pt idx="1802">
                  <c:v>9.010000000000008</c:v>
                </c:pt>
                <c:pt idx="1803">
                  <c:v>9.01500000000001</c:v>
                </c:pt>
                <c:pt idx="1804">
                  <c:v>9.02000000000001</c:v>
                </c:pt>
                <c:pt idx="1805">
                  <c:v>9.025000000000012</c:v>
                </c:pt>
                <c:pt idx="1806">
                  <c:v>9.030000000000011</c:v>
                </c:pt>
                <c:pt idx="1807">
                  <c:v>9.035000000000012</c:v>
                </c:pt>
                <c:pt idx="1808">
                  <c:v>9.040000000000013</c:v>
                </c:pt>
                <c:pt idx="1809">
                  <c:v>9.045000000000014</c:v>
                </c:pt>
                <c:pt idx="1810">
                  <c:v>9.050000000000016</c:v>
                </c:pt>
                <c:pt idx="1811">
                  <c:v>9.05500000000002</c:v>
                </c:pt>
                <c:pt idx="1812">
                  <c:v>9.060000000000016</c:v>
                </c:pt>
                <c:pt idx="1813">
                  <c:v>9.06500000000002</c:v>
                </c:pt>
                <c:pt idx="1814">
                  <c:v>9.07000000000002</c:v>
                </c:pt>
                <c:pt idx="1815">
                  <c:v>9.07500000000002</c:v>
                </c:pt>
                <c:pt idx="1816">
                  <c:v>9.08000000000002</c:v>
                </c:pt>
                <c:pt idx="1817">
                  <c:v>9.08500000000002</c:v>
                </c:pt>
                <c:pt idx="1818">
                  <c:v>9.090000000000021</c:v>
                </c:pt>
                <c:pt idx="1819">
                  <c:v>9.095000000000021</c:v>
                </c:pt>
                <c:pt idx="1820">
                  <c:v>9.100000000000021</c:v>
                </c:pt>
                <c:pt idx="1821">
                  <c:v>9.105000000000023</c:v>
                </c:pt>
                <c:pt idx="1822">
                  <c:v>9.110000000000023</c:v>
                </c:pt>
                <c:pt idx="1823">
                  <c:v>9.115000000000025</c:v>
                </c:pt>
                <c:pt idx="1824">
                  <c:v>9.120000000000021</c:v>
                </c:pt>
                <c:pt idx="1825">
                  <c:v>9.125000000000025</c:v>
                </c:pt>
                <c:pt idx="1826">
                  <c:v>9.130000000000018</c:v>
                </c:pt>
                <c:pt idx="1827">
                  <c:v>9.135000000000028</c:v>
                </c:pt>
                <c:pt idx="1828">
                  <c:v>9.140000000000018</c:v>
                </c:pt>
                <c:pt idx="1829">
                  <c:v>9.145000000000028</c:v>
                </c:pt>
                <c:pt idx="1830">
                  <c:v>9.15000000000003</c:v>
                </c:pt>
                <c:pt idx="1831">
                  <c:v>9.155000000000034</c:v>
                </c:pt>
                <c:pt idx="1832">
                  <c:v>9.160000000000032</c:v>
                </c:pt>
                <c:pt idx="1833">
                  <c:v>9.165000000000034</c:v>
                </c:pt>
                <c:pt idx="1834">
                  <c:v>9.170000000000033</c:v>
                </c:pt>
                <c:pt idx="1835">
                  <c:v>9.175000000000034</c:v>
                </c:pt>
                <c:pt idx="1836">
                  <c:v>9.180000000000035</c:v>
                </c:pt>
                <c:pt idx="1837">
                  <c:v>9.185000000000036</c:v>
                </c:pt>
                <c:pt idx="1838">
                  <c:v>9.190000000000035</c:v>
                </c:pt>
                <c:pt idx="1839">
                  <c:v>9.195000000000037</c:v>
                </c:pt>
                <c:pt idx="1840">
                  <c:v>9.200000000000038</c:v>
                </c:pt>
                <c:pt idx="1841">
                  <c:v>9.20500000000004</c:v>
                </c:pt>
                <c:pt idx="1842">
                  <c:v>9.21000000000004</c:v>
                </c:pt>
                <c:pt idx="1843">
                  <c:v>9.21500000000004</c:v>
                </c:pt>
                <c:pt idx="1844">
                  <c:v>9.220000000000041</c:v>
                </c:pt>
                <c:pt idx="1845">
                  <c:v>9.225000000000042</c:v>
                </c:pt>
                <c:pt idx="1846">
                  <c:v>9.230000000000043</c:v>
                </c:pt>
                <c:pt idx="1847">
                  <c:v>9.235000000000043</c:v>
                </c:pt>
                <c:pt idx="1848">
                  <c:v>9.240000000000043</c:v>
                </c:pt>
                <c:pt idx="1849">
                  <c:v>9.245000000000045</c:v>
                </c:pt>
                <c:pt idx="1850">
                  <c:v>9.250000000000046</c:v>
                </c:pt>
                <c:pt idx="1851">
                  <c:v>9.25500000000005</c:v>
                </c:pt>
                <c:pt idx="1852">
                  <c:v>9.260000000000047</c:v>
                </c:pt>
                <c:pt idx="1853">
                  <c:v>9.26500000000005</c:v>
                </c:pt>
                <c:pt idx="1854">
                  <c:v>9.27000000000005</c:v>
                </c:pt>
                <c:pt idx="1855">
                  <c:v>9.27500000000005</c:v>
                </c:pt>
                <c:pt idx="1856">
                  <c:v>9.280000000000051</c:v>
                </c:pt>
                <c:pt idx="1857">
                  <c:v>9.285000000000051</c:v>
                </c:pt>
                <c:pt idx="1858">
                  <c:v>9.290000000000051</c:v>
                </c:pt>
                <c:pt idx="1859">
                  <c:v>9.295000000000053</c:v>
                </c:pt>
                <c:pt idx="1860">
                  <c:v>9.300000000000053</c:v>
                </c:pt>
                <c:pt idx="1861">
                  <c:v>9.305000000000054</c:v>
                </c:pt>
                <c:pt idx="1862">
                  <c:v>9.310000000000055</c:v>
                </c:pt>
                <c:pt idx="1863">
                  <c:v>9.315000000000056</c:v>
                </c:pt>
                <c:pt idx="1864">
                  <c:v>9.320000000000057</c:v>
                </c:pt>
                <c:pt idx="1865">
                  <c:v>9.32500000000006</c:v>
                </c:pt>
                <c:pt idx="1866">
                  <c:v>9.330000000000058</c:v>
                </c:pt>
                <c:pt idx="1867">
                  <c:v>9.33500000000006</c:v>
                </c:pt>
                <c:pt idx="1868">
                  <c:v>9.34000000000006</c:v>
                </c:pt>
                <c:pt idx="1869">
                  <c:v>9.345000000000062</c:v>
                </c:pt>
                <c:pt idx="1870">
                  <c:v>9.35000000000007</c:v>
                </c:pt>
                <c:pt idx="1871">
                  <c:v>9.35500000000007</c:v>
                </c:pt>
                <c:pt idx="1872">
                  <c:v>9.360000000000066</c:v>
                </c:pt>
                <c:pt idx="1873">
                  <c:v>9.36500000000007</c:v>
                </c:pt>
                <c:pt idx="1874">
                  <c:v>9.370000000000066</c:v>
                </c:pt>
                <c:pt idx="1875">
                  <c:v>9.37500000000007</c:v>
                </c:pt>
                <c:pt idx="1876">
                  <c:v>9.380000000000066</c:v>
                </c:pt>
                <c:pt idx="1877">
                  <c:v>9.38500000000007</c:v>
                </c:pt>
                <c:pt idx="1878">
                  <c:v>9.39000000000007</c:v>
                </c:pt>
                <c:pt idx="1879">
                  <c:v>9.395000000000072</c:v>
                </c:pt>
                <c:pt idx="1880">
                  <c:v>9.40000000000007</c:v>
                </c:pt>
                <c:pt idx="1881">
                  <c:v>9.40500000000007</c:v>
                </c:pt>
                <c:pt idx="1882">
                  <c:v>9.410000000000071</c:v>
                </c:pt>
                <c:pt idx="1883">
                  <c:v>9.415000000000071</c:v>
                </c:pt>
                <c:pt idx="1884">
                  <c:v>9.420000000000071</c:v>
                </c:pt>
                <c:pt idx="1885">
                  <c:v>9.425000000000073</c:v>
                </c:pt>
                <c:pt idx="1886">
                  <c:v>9.430000000000073</c:v>
                </c:pt>
                <c:pt idx="1887">
                  <c:v>9.435000000000075</c:v>
                </c:pt>
                <c:pt idx="1888">
                  <c:v>9.440000000000071</c:v>
                </c:pt>
                <c:pt idx="1889">
                  <c:v>9.445000000000075</c:v>
                </c:pt>
                <c:pt idx="1890">
                  <c:v>9.450000000000077</c:v>
                </c:pt>
                <c:pt idx="1891">
                  <c:v>9.45500000000008</c:v>
                </c:pt>
                <c:pt idx="1892">
                  <c:v>9.460000000000078</c:v>
                </c:pt>
                <c:pt idx="1893">
                  <c:v>9.46500000000008</c:v>
                </c:pt>
                <c:pt idx="1894">
                  <c:v>9.47000000000008</c:v>
                </c:pt>
                <c:pt idx="1895">
                  <c:v>9.475000000000084</c:v>
                </c:pt>
                <c:pt idx="1896">
                  <c:v>9.480000000000082</c:v>
                </c:pt>
                <c:pt idx="1897">
                  <c:v>9.485000000000084</c:v>
                </c:pt>
                <c:pt idx="1898">
                  <c:v>9.490000000000083</c:v>
                </c:pt>
                <c:pt idx="1899">
                  <c:v>9.495000000000084</c:v>
                </c:pt>
                <c:pt idx="1900">
                  <c:v>9.500000000000085</c:v>
                </c:pt>
                <c:pt idx="1901">
                  <c:v>9.505000000000086</c:v>
                </c:pt>
                <c:pt idx="1902">
                  <c:v>9.510000000000085</c:v>
                </c:pt>
                <c:pt idx="1903">
                  <c:v>9.515000000000087</c:v>
                </c:pt>
                <c:pt idx="1904">
                  <c:v>9.520000000000088</c:v>
                </c:pt>
                <c:pt idx="1905">
                  <c:v>9.52500000000009</c:v>
                </c:pt>
                <c:pt idx="1906">
                  <c:v>9.53000000000009</c:v>
                </c:pt>
                <c:pt idx="1907">
                  <c:v>9.53500000000009</c:v>
                </c:pt>
                <c:pt idx="1908">
                  <c:v>9.540000000000091</c:v>
                </c:pt>
                <c:pt idx="1909">
                  <c:v>9.545000000000092</c:v>
                </c:pt>
                <c:pt idx="1910">
                  <c:v>9.550000000000094</c:v>
                </c:pt>
                <c:pt idx="1911">
                  <c:v>9.5550000000001</c:v>
                </c:pt>
                <c:pt idx="1912">
                  <c:v>9.560000000000094</c:v>
                </c:pt>
                <c:pt idx="1913">
                  <c:v>9.5650000000001</c:v>
                </c:pt>
                <c:pt idx="1914">
                  <c:v>9.570000000000096</c:v>
                </c:pt>
                <c:pt idx="1915">
                  <c:v>9.5750000000001</c:v>
                </c:pt>
                <c:pt idx="1916">
                  <c:v>9.580000000000097</c:v>
                </c:pt>
                <c:pt idx="1917">
                  <c:v>9.5850000000001</c:v>
                </c:pt>
                <c:pt idx="1918">
                  <c:v>9.5900000000001</c:v>
                </c:pt>
                <c:pt idx="1919">
                  <c:v>9.5950000000001</c:v>
                </c:pt>
                <c:pt idx="1920">
                  <c:v>9.600000000000101</c:v>
                </c:pt>
                <c:pt idx="1921">
                  <c:v>9.605000000000101</c:v>
                </c:pt>
                <c:pt idx="1922">
                  <c:v>9.610000000000101</c:v>
                </c:pt>
                <c:pt idx="1923">
                  <c:v>9.615000000000103</c:v>
                </c:pt>
                <c:pt idx="1924">
                  <c:v>9.620000000000098</c:v>
                </c:pt>
                <c:pt idx="1925">
                  <c:v>9.625000000000103</c:v>
                </c:pt>
                <c:pt idx="1926">
                  <c:v>9.630000000000098</c:v>
                </c:pt>
                <c:pt idx="1927">
                  <c:v>9.635000000000103</c:v>
                </c:pt>
                <c:pt idx="1928">
                  <c:v>9.640000000000098</c:v>
                </c:pt>
                <c:pt idx="1929">
                  <c:v>9.645000000000108</c:v>
                </c:pt>
                <c:pt idx="1930">
                  <c:v>9.650000000000108</c:v>
                </c:pt>
                <c:pt idx="1931">
                  <c:v>9.65500000000011</c:v>
                </c:pt>
                <c:pt idx="1932">
                  <c:v>9.66000000000011</c:v>
                </c:pt>
                <c:pt idx="1933">
                  <c:v>9.665000000000112</c:v>
                </c:pt>
                <c:pt idx="1934">
                  <c:v>9.670000000000111</c:v>
                </c:pt>
                <c:pt idx="1935">
                  <c:v>9.675000000000112</c:v>
                </c:pt>
                <c:pt idx="1936">
                  <c:v>9.680000000000113</c:v>
                </c:pt>
                <c:pt idx="1937">
                  <c:v>9.685000000000114</c:v>
                </c:pt>
                <c:pt idx="1938">
                  <c:v>9.690000000000115</c:v>
                </c:pt>
                <c:pt idx="1939">
                  <c:v>9.695000000000115</c:v>
                </c:pt>
                <c:pt idx="1940">
                  <c:v>9.700000000000115</c:v>
                </c:pt>
                <c:pt idx="1941">
                  <c:v>9.705000000000117</c:v>
                </c:pt>
                <c:pt idx="1942">
                  <c:v>9.710000000000118</c:v>
                </c:pt>
                <c:pt idx="1943">
                  <c:v>9.715000000000121</c:v>
                </c:pt>
                <c:pt idx="1944">
                  <c:v>9.720000000000118</c:v>
                </c:pt>
                <c:pt idx="1945">
                  <c:v>9.725000000000118</c:v>
                </c:pt>
                <c:pt idx="1946">
                  <c:v>9.730000000000118</c:v>
                </c:pt>
                <c:pt idx="1947">
                  <c:v>9.735000000000118</c:v>
                </c:pt>
                <c:pt idx="1948">
                  <c:v>9.740000000000105</c:v>
                </c:pt>
                <c:pt idx="1949">
                  <c:v>9.745000000000118</c:v>
                </c:pt>
                <c:pt idx="1950">
                  <c:v>9.750000000000121</c:v>
                </c:pt>
                <c:pt idx="1951">
                  <c:v>9.755000000000125</c:v>
                </c:pt>
                <c:pt idx="1952">
                  <c:v>9.760000000000121</c:v>
                </c:pt>
                <c:pt idx="1953">
                  <c:v>9.765000000000125</c:v>
                </c:pt>
                <c:pt idx="1954">
                  <c:v>9.770000000000118</c:v>
                </c:pt>
                <c:pt idx="1955">
                  <c:v>9.775000000000128</c:v>
                </c:pt>
                <c:pt idx="1956">
                  <c:v>9.780000000000118</c:v>
                </c:pt>
                <c:pt idx="1957">
                  <c:v>9.785000000000128</c:v>
                </c:pt>
                <c:pt idx="1958">
                  <c:v>9.790000000000118</c:v>
                </c:pt>
                <c:pt idx="1959">
                  <c:v>9.795000000000131</c:v>
                </c:pt>
                <c:pt idx="1960">
                  <c:v>9.800000000000132</c:v>
                </c:pt>
                <c:pt idx="1961">
                  <c:v>9.805000000000134</c:v>
                </c:pt>
                <c:pt idx="1962">
                  <c:v>9.810000000000133</c:v>
                </c:pt>
                <c:pt idx="1963">
                  <c:v>9.815000000000134</c:v>
                </c:pt>
                <c:pt idx="1964">
                  <c:v>9.820000000000135</c:v>
                </c:pt>
                <c:pt idx="1965">
                  <c:v>9.825000000000136</c:v>
                </c:pt>
                <c:pt idx="1966">
                  <c:v>9.830000000000137</c:v>
                </c:pt>
                <c:pt idx="1967">
                  <c:v>9.835000000000137</c:v>
                </c:pt>
                <c:pt idx="1968">
                  <c:v>9.840000000000138</c:v>
                </c:pt>
                <c:pt idx="1969">
                  <c:v>9.84500000000014</c:v>
                </c:pt>
                <c:pt idx="1970">
                  <c:v>9.85000000000014</c:v>
                </c:pt>
                <c:pt idx="1971">
                  <c:v>9.85500000000014</c:v>
                </c:pt>
                <c:pt idx="1972">
                  <c:v>9.860000000000146</c:v>
                </c:pt>
                <c:pt idx="1973">
                  <c:v>9.86500000000015</c:v>
                </c:pt>
                <c:pt idx="1974">
                  <c:v>9.870000000000144</c:v>
                </c:pt>
                <c:pt idx="1975">
                  <c:v>9.87500000000015</c:v>
                </c:pt>
                <c:pt idx="1976">
                  <c:v>9.880000000000144</c:v>
                </c:pt>
                <c:pt idx="1977">
                  <c:v>9.88500000000015</c:v>
                </c:pt>
                <c:pt idx="1978">
                  <c:v>9.890000000000146</c:v>
                </c:pt>
                <c:pt idx="1979">
                  <c:v>9.89500000000015</c:v>
                </c:pt>
                <c:pt idx="1980">
                  <c:v>9.900000000000147</c:v>
                </c:pt>
                <c:pt idx="1981">
                  <c:v>9.90500000000015</c:v>
                </c:pt>
                <c:pt idx="1982">
                  <c:v>9.91000000000015</c:v>
                </c:pt>
                <c:pt idx="1983">
                  <c:v>9.91500000000015</c:v>
                </c:pt>
                <c:pt idx="1984">
                  <c:v>9.920000000000151</c:v>
                </c:pt>
                <c:pt idx="1985">
                  <c:v>9.925000000000151</c:v>
                </c:pt>
                <c:pt idx="1986">
                  <c:v>9.930000000000151</c:v>
                </c:pt>
                <c:pt idx="1987">
                  <c:v>9.935000000000153</c:v>
                </c:pt>
                <c:pt idx="1988">
                  <c:v>9.940000000000148</c:v>
                </c:pt>
                <c:pt idx="1989">
                  <c:v>9.945000000000153</c:v>
                </c:pt>
                <c:pt idx="1990">
                  <c:v>9.950000000000155</c:v>
                </c:pt>
                <c:pt idx="1991">
                  <c:v>9.955000000000156</c:v>
                </c:pt>
                <c:pt idx="1992">
                  <c:v>9.960000000000157</c:v>
                </c:pt>
                <c:pt idx="1993">
                  <c:v>9.96500000000016</c:v>
                </c:pt>
                <c:pt idx="1994">
                  <c:v>9.970000000000158</c:v>
                </c:pt>
                <c:pt idx="1995">
                  <c:v>9.97500000000016</c:v>
                </c:pt>
                <c:pt idx="1996">
                  <c:v>9.98000000000016</c:v>
                </c:pt>
                <c:pt idx="1997">
                  <c:v>9.985000000000162</c:v>
                </c:pt>
                <c:pt idx="1998">
                  <c:v>9.990000000000163</c:v>
                </c:pt>
                <c:pt idx="1999">
                  <c:v>9.995000000000162</c:v>
                </c:pt>
                <c:pt idx="2000">
                  <c:v>10.00000000000016</c:v>
                </c:pt>
                <c:pt idx="2001">
                  <c:v>10.00500000000016</c:v>
                </c:pt>
                <c:pt idx="2002">
                  <c:v>10.01000000000016</c:v>
                </c:pt>
                <c:pt idx="2003">
                  <c:v>10.01500000000017</c:v>
                </c:pt>
                <c:pt idx="2004">
                  <c:v>10.02000000000017</c:v>
                </c:pt>
                <c:pt idx="2005">
                  <c:v>10.02500000000017</c:v>
                </c:pt>
                <c:pt idx="2006">
                  <c:v>10.03000000000017</c:v>
                </c:pt>
                <c:pt idx="2007">
                  <c:v>10.03500000000017</c:v>
                </c:pt>
                <c:pt idx="2008">
                  <c:v>10.04000000000017</c:v>
                </c:pt>
                <c:pt idx="2009">
                  <c:v>10.04500000000017</c:v>
                </c:pt>
                <c:pt idx="2010">
                  <c:v>10.05000000000017</c:v>
                </c:pt>
                <c:pt idx="2011">
                  <c:v>10.05500000000017</c:v>
                </c:pt>
                <c:pt idx="2012">
                  <c:v>10.06000000000017</c:v>
                </c:pt>
                <c:pt idx="2013">
                  <c:v>10.06500000000017</c:v>
                </c:pt>
                <c:pt idx="2014">
                  <c:v>10.07000000000017</c:v>
                </c:pt>
                <c:pt idx="2015">
                  <c:v>10.07500000000018</c:v>
                </c:pt>
                <c:pt idx="2016">
                  <c:v>10.08000000000017</c:v>
                </c:pt>
                <c:pt idx="2017">
                  <c:v>10.08500000000018</c:v>
                </c:pt>
                <c:pt idx="2018">
                  <c:v>10.09000000000018</c:v>
                </c:pt>
                <c:pt idx="2019">
                  <c:v>10.09500000000018</c:v>
                </c:pt>
                <c:pt idx="2020">
                  <c:v>10.10000000000018</c:v>
                </c:pt>
                <c:pt idx="2021">
                  <c:v>10.10500000000018</c:v>
                </c:pt>
                <c:pt idx="2022">
                  <c:v>10.11000000000018</c:v>
                </c:pt>
                <c:pt idx="2023">
                  <c:v>10.11500000000018</c:v>
                </c:pt>
                <c:pt idx="2024">
                  <c:v>10.12000000000018</c:v>
                </c:pt>
                <c:pt idx="2025">
                  <c:v>10.12500000000018</c:v>
                </c:pt>
                <c:pt idx="2026">
                  <c:v>10.13000000000018</c:v>
                </c:pt>
                <c:pt idx="2027">
                  <c:v>10.13500000000018</c:v>
                </c:pt>
                <c:pt idx="2028">
                  <c:v>10.14000000000018</c:v>
                </c:pt>
                <c:pt idx="2029">
                  <c:v>10.14500000000018</c:v>
                </c:pt>
                <c:pt idx="2030">
                  <c:v>10.1500000000002</c:v>
                </c:pt>
                <c:pt idx="2031">
                  <c:v>10.1550000000002</c:v>
                </c:pt>
                <c:pt idx="2032">
                  <c:v>10.1600000000002</c:v>
                </c:pt>
                <c:pt idx="2033">
                  <c:v>10.1650000000002</c:v>
                </c:pt>
                <c:pt idx="2034">
                  <c:v>10.17000000000019</c:v>
                </c:pt>
                <c:pt idx="2035">
                  <c:v>10.1750000000002</c:v>
                </c:pt>
                <c:pt idx="2036">
                  <c:v>10.18000000000019</c:v>
                </c:pt>
                <c:pt idx="2037">
                  <c:v>10.1850000000002</c:v>
                </c:pt>
                <c:pt idx="2038">
                  <c:v>10.19000000000019</c:v>
                </c:pt>
                <c:pt idx="2039">
                  <c:v>10.1950000000002</c:v>
                </c:pt>
                <c:pt idx="2040">
                  <c:v>10.20000000000019</c:v>
                </c:pt>
                <c:pt idx="2041">
                  <c:v>10.2050000000002</c:v>
                </c:pt>
                <c:pt idx="2042">
                  <c:v>10.21000000000019</c:v>
                </c:pt>
                <c:pt idx="2043">
                  <c:v>10.2150000000002</c:v>
                </c:pt>
                <c:pt idx="2044">
                  <c:v>10.2200000000002</c:v>
                </c:pt>
                <c:pt idx="2045">
                  <c:v>10.2250000000002</c:v>
                </c:pt>
                <c:pt idx="2046">
                  <c:v>10.2300000000002</c:v>
                </c:pt>
                <c:pt idx="2047">
                  <c:v>10.2350000000002</c:v>
                </c:pt>
                <c:pt idx="2048">
                  <c:v>10.2400000000002</c:v>
                </c:pt>
                <c:pt idx="2049">
                  <c:v>10.2450000000002</c:v>
                </c:pt>
                <c:pt idx="2050">
                  <c:v>10.2500000000002</c:v>
                </c:pt>
                <c:pt idx="2051">
                  <c:v>10.25500000000021</c:v>
                </c:pt>
                <c:pt idx="2052">
                  <c:v>10.2600000000002</c:v>
                </c:pt>
                <c:pt idx="2053">
                  <c:v>10.26500000000021</c:v>
                </c:pt>
                <c:pt idx="2054">
                  <c:v>10.27000000000021</c:v>
                </c:pt>
                <c:pt idx="2055">
                  <c:v>10.27500000000021</c:v>
                </c:pt>
                <c:pt idx="2056">
                  <c:v>10.28000000000021</c:v>
                </c:pt>
                <c:pt idx="2057">
                  <c:v>10.28500000000021</c:v>
                </c:pt>
                <c:pt idx="2058">
                  <c:v>10.29000000000021</c:v>
                </c:pt>
                <c:pt idx="2059">
                  <c:v>10.29500000000021</c:v>
                </c:pt>
                <c:pt idx="2060">
                  <c:v>10.30000000000021</c:v>
                </c:pt>
                <c:pt idx="2061">
                  <c:v>10.30500000000021</c:v>
                </c:pt>
                <c:pt idx="2062">
                  <c:v>10.31000000000021</c:v>
                </c:pt>
                <c:pt idx="2063">
                  <c:v>10.31500000000022</c:v>
                </c:pt>
                <c:pt idx="2064">
                  <c:v>10.32000000000022</c:v>
                </c:pt>
                <c:pt idx="2065">
                  <c:v>10.32500000000022</c:v>
                </c:pt>
                <c:pt idx="2066">
                  <c:v>10.33000000000022</c:v>
                </c:pt>
                <c:pt idx="2067">
                  <c:v>10.33500000000022</c:v>
                </c:pt>
                <c:pt idx="2068">
                  <c:v>10.34000000000022</c:v>
                </c:pt>
                <c:pt idx="2069">
                  <c:v>10.34500000000022</c:v>
                </c:pt>
                <c:pt idx="2070">
                  <c:v>10.35000000000022</c:v>
                </c:pt>
                <c:pt idx="2071">
                  <c:v>10.35500000000022</c:v>
                </c:pt>
                <c:pt idx="2072">
                  <c:v>10.36000000000022</c:v>
                </c:pt>
                <c:pt idx="2073">
                  <c:v>10.36500000000022</c:v>
                </c:pt>
                <c:pt idx="2074">
                  <c:v>10.37000000000022</c:v>
                </c:pt>
                <c:pt idx="2075">
                  <c:v>10.37500000000022</c:v>
                </c:pt>
                <c:pt idx="2076">
                  <c:v>10.38000000000022</c:v>
                </c:pt>
                <c:pt idx="2077">
                  <c:v>10.38500000000023</c:v>
                </c:pt>
                <c:pt idx="2078">
                  <c:v>10.39000000000022</c:v>
                </c:pt>
                <c:pt idx="2079">
                  <c:v>10.39500000000023</c:v>
                </c:pt>
                <c:pt idx="2080">
                  <c:v>10.40000000000023</c:v>
                </c:pt>
                <c:pt idx="2081">
                  <c:v>10.40500000000023</c:v>
                </c:pt>
                <c:pt idx="2082">
                  <c:v>10.41000000000023</c:v>
                </c:pt>
                <c:pt idx="2083">
                  <c:v>10.41500000000023</c:v>
                </c:pt>
                <c:pt idx="2084">
                  <c:v>10.42000000000023</c:v>
                </c:pt>
                <c:pt idx="2085">
                  <c:v>10.42500000000023</c:v>
                </c:pt>
                <c:pt idx="2086">
                  <c:v>10.43000000000023</c:v>
                </c:pt>
                <c:pt idx="2087">
                  <c:v>10.43500000000023</c:v>
                </c:pt>
                <c:pt idx="2088">
                  <c:v>10.44000000000023</c:v>
                </c:pt>
                <c:pt idx="2089">
                  <c:v>10.44500000000023</c:v>
                </c:pt>
                <c:pt idx="2090">
                  <c:v>10.45000000000024</c:v>
                </c:pt>
                <c:pt idx="2091">
                  <c:v>10.45500000000024</c:v>
                </c:pt>
                <c:pt idx="2092">
                  <c:v>10.46000000000024</c:v>
                </c:pt>
                <c:pt idx="2093">
                  <c:v>10.46500000000024</c:v>
                </c:pt>
                <c:pt idx="2094">
                  <c:v>10.47000000000024</c:v>
                </c:pt>
                <c:pt idx="2095">
                  <c:v>10.47500000000024</c:v>
                </c:pt>
                <c:pt idx="2096">
                  <c:v>10.48000000000024</c:v>
                </c:pt>
                <c:pt idx="2097">
                  <c:v>10.48500000000024</c:v>
                </c:pt>
                <c:pt idx="2098">
                  <c:v>10.49000000000024</c:v>
                </c:pt>
                <c:pt idx="2099">
                  <c:v>10.49500000000024</c:v>
                </c:pt>
                <c:pt idx="2100">
                  <c:v>10.50000000000024</c:v>
                </c:pt>
                <c:pt idx="2101">
                  <c:v>10.50500000000024</c:v>
                </c:pt>
                <c:pt idx="2102">
                  <c:v>10.51000000000024</c:v>
                </c:pt>
                <c:pt idx="2103">
                  <c:v>10.51500000000025</c:v>
                </c:pt>
                <c:pt idx="2104">
                  <c:v>10.52000000000025</c:v>
                </c:pt>
                <c:pt idx="2105">
                  <c:v>10.52500000000025</c:v>
                </c:pt>
                <c:pt idx="2106">
                  <c:v>10.53000000000025</c:v>
                </c:pt>
                <c:pt idx="2107">
                  <c:v>10.53500000000025</c:v>
                </c:pt>
                <c:pt idx="2108">
                  <c:v>10.54000000000025</c:v>
                </c:pt>
                <c:pt idx="2109">
                  <c:v>10.54500000000025</c:v>
                </c:pt>
                <c:pt idx="2110">
                  <c:v>10.55000000000025</c:v>
                </c:pt>
                <c:pt idx="2111">
                  <c:v>10.55500000000025</c:v>
                </c:pt>
                <c:pt idx="2112">
                  <c:v>10.56000000000025</c:v>
                </c:pt>
                <c:pt idx="2113">
                  <c:v>10.56500000000025</c:v>
                </c:pt>
                <c:pt idx="2114">
                  <c:v>10.57000000000025</c:v>
                </c:pt>
                <c:pt idx="2115">
                  <c:v>10.57500000000026</c:v>
                </c:pt>
                <c:pt idx="2116">
                  <c:v>10.58000000000025</c:v>
                </c:pt>
                <c:pt idx="2117">
                  <c:v>10.58500000000026</c:v>
                </c:pt>
                <c:pt idx="2118">
                  <c:v>10.59000000000026</c:v>
                </c:pt>
                <c:pt idx="2119">
                  <c:v>10.59500000000026</c:v>
                </c:pt>
                <c:pt idx="2120">
                  <c:v>10.60000000000026</c:v>
                </c:pt>
                <c:pt idx="2121">
                  <c:v>10.60500000000026</c:v>
                </c:pt>
                <c:pt idx="2122">
                  <c:v>10.61000000000026</c:v>
                </c:pt>
                <c:pt idx="2123">
                  <c:v>10.61500000000026</c:v>
                </c:pt>
                <c:pt idx="2124">
                  <c:v>10.62000000000026</c:v>
                </c:pt>
                <c:pt idx="2125">
                  <c:v>10.62500000000026</c:v>
                </c:pt>
                <c:pt idx="2126">
                  <c:v>10.63000000000026</c:v>
                </c:pt>
                <c:pt idx="2127">
                  <c:v>10.63500000000026</c:v>
                </c:pt>
                <c:pt idx="2128">
                  <c:v>10.64000000000026</c:v>
                </c:pt>
                <c:pt idx="2129">
                  <c:v>10.64500000000026</c:v>
                </c:pt>
                <c:pt idx="2130">
                  <c:v>10.65000000000027</c:v>
                </c:pt>
                <c:pt idx="2131">
                  <c:v>10.65500000000027</c:v>
                </c:pt>
                <c:pt idx="2132">
                  <c:v>10.66000000000027</c:v>
                </c:pt>
                <c:pt idx="2133">
                  <c:v>10.66500000000027</c:v>
                </c:pt>
                <c:pt idx="2134">
                  <c:v>10.67000000000027</c:v>
                </c:pt>
                <c:pt idx="2135">
                  <c:v>10.67500000000027</c:v>
                </c:pt>
                <c:pt idx="2136">
                  <c:v>10.68000000000027</c:v>
                </c:pt>
                <c:pt idx="2137">
                  <c:v>10.68500000000027</c:v>
                </c:pt>
                <c:pt idx="2138">
                  <c:v>10.69000000000027</c:v>
                </c:pt>
                <c:pt idx="2139">
                  <c:v>10.69500000000027</c:v>
                </c:pt>
                <c:pt idx="2140">
                  <c:v>10.70000000000027</c:v>
                </c:pt>
                <c:pt idx="2141">
                  <c:v>10.70500000000027</c:v>
                </c:pt>
                <c:pt idx="2142">
                  <c:v>10.71000000000027</c:v>
                </c:pt>
                <c:pt idx="2143">
                  <c:v>10.71500000000028</c:v>
                </c:pt>
                <c:pt idx="2144">
                  <c:v>10.72000000000027</c:v>
                </c:pt>
                <c:pt idx="2145">
                  <c:v>10.72500000000028</c:v>
                </c:pt>
                <c:pt idx="2146">
                  <c:v>10.73000000000028</c:v>
                </c:pt>
                <c:pt idx="2147">
                  <c:v>10.73500000000028</c:v>
                </c:pt>
                <c:pt idx="2148">
                  <c:v>10.74000000000028</c:v>
                </c:pt>
                <c:pt idx="2149">
                  <c:v>10.74500000000028</c:v>
                </c:pt>
                <c:pt idx="2150">
                  <c:v>10.75000000000028</c:v>
                </c:pt>
                <c:pt idx="2151">
                  <c:v>10.75500000000028</c:v>
                </c:pt>
                <c:pt idx="2152">
                  <c:v>10.76000000000028</c:v>
                </c:pt>
                <c:pt idx="2153">
                  <c:v>10.76500000000028</c:v>
                </c:pt>
                <c:pt idx="2154">
                  <c:v>10.77000000000028</c:v>
                </c:pt>
                <c:pt idx="2155">
                  <c:v>10.7750000000003</c:v>
                </c:pt>
                <c:pt idx="2156">
                  <c:v>10.7800000000003</c:v>
                </c:pt>
                <c:pt idx="2157">
                  <c:v>10.7850000000003</c:v>
                </c:pt>
                <c:pt idx="2158">
                  <c:v>10.7900000000003</c:v>
                </c:pt>
                <c:pt idx="2159">
                  <c:v>10.7950000000003</c:v>
                </c:pt>
                <c:pt idx="2160">
                  <c:v>10.8000000000003</c:v>
                </c:pt>
                <c:pt idx="2161">
                  <c:v>10.8050000000003</c:v>
                </c:pt>
                <c:pt idx="2162">
                  <c:v>10.8100000000003</c:v>
                </c:pt>
                <c:pt idx="2163">
                  <c:v>10.8150000000003</c:v>
                </c:pt>
                <c:pt idx="2164">
                  <c:v>10.8200000000003</c:v>
                </c:pt>
                <c:pt idx="2165">
                  <c:v>10.8250000000003</c:v>
                </c:pt>
                <c:pt idx="2166">
                  <c:v>10.8300000000003</c:v>
                </c:pt>
                <c:pt idx="2167">
                  <c:v>10.8350000000003</c:v>
                </c:pt>
                <c:pt idx="2168">
                  <c:v>10.8400000000003</c:v>
                </c:pt>
                <c:pt idx="2169">
                  <c:v>10.8450000000003</c:v>
                </c:pt>
                <c:pt idx="2170">
                  <c:v>10.8500000000003</c:v>
                </c:pt>
                <c:pt idx="2171">
                  <c:v>10.8550000000003</c:v>
                </c:pt>
                <c:pt idx="2172">
                  <c:v>10.8600000000003</c:v>
                </c:pt>
                <c:pt idx="2173">
                  <c:v>10.8650000000003</c:v>
                </c:pt>
                <c:pt idx="2174">
                  <c:v>10.8700000000003</c:v>
                </c:pt>
                <c:pt idx="2175">
                  <c:v>10.8750000000003</c:v>
                </c:pt>
                <c:pt idx="2176">
                  <c:v>10.8800000000003</c:v>
                </c:pt>
                <c:pt idx="2177">
                  <c:v>10.8850000000003</c:v>
                </c:pt>
                <c:pt idx="2178">
                  <c:v>10.8900000000003</c:v>
                </c:pt>
                <c:pt idx="2179">
                  <c:v>10.89500000000031</c:v>
                </c:pt>
                <c:pt idx="2180">
                  <c:v>10.9000000000003</c:v>
                </c:pt>
                <c:pt idx="2181">
                  <c:v>10.90500000000031</c:v>
                </c:pt>
                <c:pt idx="2182">
                  <c:v>10.91000000000031</c:v>
                </c:pt>
                <c:pt idx="2183">
                  <c:v>10.91500000000031</c:v>
                </c:pt>
                <c:pt idx="2184">
                  <c:v>10.92000000000031</c:v>
                </c:pt>
                <c:pt idx="2185">
                  <c:v>10.92500000000031</c:v>
                </c:pt>
                <c:pt idx="2186">
                  <c:v>10.93000000000031</c:v>
                </c:pt>
                <c:pt idx="2187">
                  <c:v>10.93500000000031</c:v>
                </c:pt>
                <c:pt idx="2188">
                  <c:v>10.94000000000031</c:v>
                </c:pt>
                <c:pt idx="2189">
                  <c:v>10.94500000000031</c:v>
                </c:pt>
                <c:pt idx="2190">
                  <c:v>10.95000000000031</c:v>
                </c:pt>
                <c:pt idx="2191">
                  <c:v>10.95500000000032</c:v>
                </c:pt>
                <c:pt idx="2192">
                  <c:v>10.96000000000032</c:v>
                </c:pt>
                <c:pt idx="2193">
                  <c:v>10.96500000000032</c:v>
                </c:pt>
                <c:pt idx="2194">
                  <c:v>10.97000000000032</c:v>
                </c:pt>
                <c:pt idx="2195">
                  <c:v>10.97500000000032</c:v>
                </c:pt>
                <c:pt idx="2196">
                  <c:v>10.98000000000032</c:v>
                </c:pt>
                <c:pt idx="2197">
                  <c:v>10.98500000000032</c:v>
                </c:pt>
                <c:pt idx="2198">
                  <c:v>10.99000000000032</c:v>
                </c:pt>
                <c:pt idx="2199">
                  <c:v>10.99500000000032</c:v>
                </c:pt>
                <c:pt idx="2200">
                  <c:v>11.00000000000032</c:v>
                </c:pt>
                <c:pt idx="2201">
                  <c:v>11.00500000000032</c:v>
                </c:pt>
                <c:pt idx="2202">
                  <c:v>11.01000000000032</c:v>
                </c:pt>
                <c:pt idx="2203">
                  <c:v>11.01500000000032</c:v>
                </c:pt>
                <c:pt idx="2204">
                  <c:v>11.02000000000032</c:v>
                </c:pt>
                <c:pt idx="2205">
                  <c:v>11.02500000000032</c:v>
                </c:pt>
                <c:pt idx="2206">
                  <c:v>11.03000000000032</c:v>
                </c:pt>
                <c:pt idx="2207">
                  <c:v>11.03500000000033</c:v>
                </c:pt>
                <c:pt idx="2208">
                  <c:v>11.04000000000032</c:v>
                </c:pt>
                <c:pt idx="2209">
                  <c:v>11.04500000000033</c:v>
                </c:pt>
                <c:pt idx="2210">
                  <c:v>11.05000000000033</c:v>
                </c:pt>
                <c:pt idx="2211">
                  <c:v>11.05500000000033</c:v>
                </c:pt>
                <c:pt idx="2212">
                  <c:v>11.06000000000033</c:v>
                </c:pt>
                <c:pt idx="2213">
                  <c:v>11.06500000000033</c:v>
                </c:pt>
                <c:pt idx="2214">
                  <c:v>11.07000000000033</c:v>
                </c:pt>
                <c:pt idx="2215">
                  <c:v>11.07500000000033</c:v>
                </c:pt>
                <c:pt idx="2216">
                  <c:v>11.08000000000033</c:v>
                </c:pt>
                <c:pt idx="2217">
                  <c:v>11.08500000000033</c:v>
                </c:pt>
                <c:pt idx="2218">
                  <c:v>11.09000000000033</c:v>
                </c:pt>
                <c:pt idx="2219">
                  <c:v>11.09500000000034</c:v>
                </c:pt>
                <c:pt idx="2220">
                  <c:v>11.10000000000034</c:v>
                </c:pt>
                <c:pt idx="2221">
                  <c:v>11.10500000000034</c:v>
                </c:pt>
                <c:pt idx="2222">
                  <c:v>11.11000000000034</c:v>
                </c:pt>
                <c:pt idx="2223">
                  <c:v>11.11500000000034</c:v>
                </c:pt>
                <c:pt idx="2224">
                  <c:v>11.12000000000034</c:v>
                </c:pt>
                <c:pt idx="2225">
                  <c:v>11.12500000000034</c:v>
                </c:pt>
                <c:pt idx="2226">
                  <c:v>11.13000000000034</c:v>
                </c:pt>
                <c:pt idx="2227">
                  <c:v>11.13500000000034</c:v>
                </c:pt>
                <c:pt idx="2228">
                  <c:v>11.14000000000034</c:v>
                </c:pt>
                <c:pt idx="2229">
                  <c:v>11.14500000000034</c:v>
                </c:pt>
                <c:pt idx="2230">
                  <c:v>11.15000000000034</c:v>
                </c:pt>
                <c:pt idx="2231">
                  <c:v>11.15500000000035</c:v>
                </c:pt>
                <c:pt idx="2232">
                  <c:v>11.16000000000035</c:v>
                </c:pt>
                <c:pt idx="2233">
                  <c:v>11.16500000000035</c:v>
                </c:pt>
                <c:pt idx="2234">
                  <c:v>11.17000000000035</c:v>
                </c:pt>
                <c:pt idx="2235">
                  <c:v>11.17500000000035</c:v>
                </c:pt>
                <c:pt idx="2236">
                  <c:v>11.18000000000035</c:v>
                </c:pt>
                <c:pt idx="2237">
                  <c:v>11.18500000000035</c:v>
                </c:pt>
                <c:pt idx="2238">
                  <c:v>11.19000000000035</c:v>
                </c:pt>
                <c:pt idx="2239">
                  <c:v>11.19500000000035</c:v>
                </c:pt>
                <c:pt idx="2240">
                  <c:v>11.20000000000035</c:v>
                </c:pt>
                <c:pt idx="2241">
                  <c:v>11.20500000000035</c:v>
                </c:pt>
                <c:pt idx="2242">
                  <c:v>11.21000000000035</c:v>
                </c:pt>
                <c:pt idx="2243">
                  <c:v>11.21500000000035</c:v>
                </c:pt>
                <c:pt idx="2244">
                  <c:v>11.22000000000035</c:v>
                </c:pt>
                <c:pt idx="2245">
                  <c:v>11.22500000000035</c:v>
                </c:pt>
                <c:pt idx="2246">
                  <c:v>11.23000000000035</c:v>
                </c:pt>
                <c:pt idx="2247">
                  <c:v>11.23500000000035</c:v>
                </c:pt>
                <c:pt idx="2248">
                  <c:v>11.24000000000036</c:v>
                </c:pt>
                <c:pt idx="2249">
                  <c:v>11.24500000000036</c:v>
                </c:pt>
                <c:pt idx="2250">
                  <c:v>11.25000000000036</c:v>
                </c:pt>
                <c:pt idx="2251">
                  <c:v>11.25500000000036</c:v>
                </c:pt>
                <c:pt idx="2252">
                  <c:v>11.26000000000036</c:v>
                </c:pt>
                <c:pt idx="2253">
                  <c:v>11.26500000000036</c:v>
                </c:pt>
                <c:pt idx="2254">
                  <c:v>11.27000000000036</c:v>
                </c:pt>
                <c:pt idx="2255">
                  <c:v>11.27500000000036</c:v>
                </c:pt>
                <c:pt idx="2256">
                  <c:v>11.28000000000036</c:v>
                </c:pt>
                <c:pt idx="2257">
                  <c:v>11.28500000000036</c:v>
                </c:pt>
                <c:pt idx="2258">
                  <c:v>11.29000000000037</c:v>
                </c:pt>
                <c:pt idx="2259">
                  <c:v>11.29500000000037</c:v>
                </c:pt>
                <c:pt idx="2260">
                  <c:v>11.30000000000037</c:v>
                </c:pt>
                <c:pt idx="2261">
                  <c:v>11.30500000000037</c:v>
                </c:pt>
                <c:pt idx="2262">
                  <c:v>11.31000000000037</c:v>
                </c:pt>
                <c:pt idx="2263">
                  <c:v>11.31500000000037</c:v>
                </c:pt>
                <c:pt idx="2264">
                  <c:v>11.32000000000037</c:v>
                </c:pt>
                <c:pt idx="2265">
                  <c:v>11.32500000000037</c:v>
                </c:pt>
                <c:pt idx="2266">
                  <c:v>11.33000000000037</c:v>
                </c:pt>
                <c:pt idx="2267">
                  <c:v>11.33500000000037</c:v>
                </c:pt>
                <c:pt idx="2268">
                  <c:v>11.34000000000037</c:v>
                </c:pt>
                <c:pt idx="2269">
                  <c:v>11.34500000000037</c:v>
                </c:pt>
                <c:pt idx="2270">
                  <c:v>11.35000000000037</c:v>
                </c:pt>
                <c:pt idx="2271">
                  <c:v>11.35500000000038</c:v>
                </c:pt>
                <c:pt idx="2272">
                  <c:v>11.36000000000038</c:v>
                </c:pt>
                <c:pt idx="2273">
                  <c:v>11.36500000000038</c:v>
                </c:pt>
                <c:pt idx="2274">
                  <c:v>11.37000000000038</c:v>
                </c:pt>
                <c:pt idx="2275">
                  <c:v>11.37500000000038</c:v>
                </c:pt>
                <c:pt idx="2276">
                  <c:v>11.38000000000038</c:v>
                </c:pt>
                <c:pt idx="2277">
                  <c:v>11.38500000000038</c:v>
                </c:pt>
                <c:pt idx="2278">
                  <c:v>11.39000000000038</c:v>
                </c:pt>
                <c:pt idx="2279">
                  <c:v>11.39500000000038</c:v>
                </c:pt>
                <c:pt idx="2280">
                  <c:v>11.40000000000038</c:v>
                </c:pt>
                <c:pt idx="2281">
                  <c:v>11.40500000000038</c:v>
                </c:pt>
                <c:pt idx="2282">
                  <c:v>11.41000000000038</c:v>
                </c:pt>
                <c:pt idx="2283">
                  <c:v>11.4150000000004</c:v>
                </c:pt>
                <c:pt idx="2284">
                  <c:v>11.4200000000004</c:v>
                </c:pt>
                <c:pt idx="2285">
                  <c:v>11.4250000000004</c:v>
                </c:pt>
                <c:pt idx="2286">
                  <c:v>11.4300000000004</c:v>
                </c:pt>
                <c:pt idx="2287">
                  <c:v>11.4350000000004</c:v>
                </c:pt>
                <c:pt idx="2288">
                  <c:v>11.4400000000004</c:v>
                </c:pt>
                <c:pt idx="2289">
                  <c:v>11.4450000000004</c:v>
                </c:pt>
                <c:pt idx="2290">
                  <c:v>11.4500000000004</c:v>
                </c:pt>
                <c:pt idx="2291">
                  <c:v>11.4550000000004</c:v>
                </c:pt>
                <c:pt idx="2292">
                  <c:v>11.4600000000004</c:v>
                </c:pt>
                <c:pt idx="2293">
                  <c:v>11.4650000000004</c:v>
                </c:pt>
                <c:pt idx="2294">
                  <c:v>11.4700000000004</c:v>
                </c:pt>
                <c:pt idx="2295">
                  <c:v>11.4750000000004</c:v>
                </c:pt>
                <c:pt idx="2296">
                  <c:v>11.4800000000004</c:v>
                </c:pt>
                <c:pt idx="2297">
                  <c:v>11.4850000000004</c:v>
                </c:pt>
                <c:pt idx="2298">
                  <c:v>11.4900000000004</c:v>
                </c:pt>
                <c:pt idx="2299">
                  <c:v>11.4950000000004</c:v>
                </c:pt>
                <c:pt idx="2300">
                  <c:v>11.5000000000004</c:v>
                </c:pt>
                <c:pt idx="2301">
                  <c:v>11.5050000000004</c:v>
                </c:pt>
                <c:pt idx="2302">
                  <c:v>11.5100000000004</c:v>
                </c:pt>
                <c:pt idx="2303">
                  <c:v>11.5150000000004</c:v>
                </c:pt>
                <c:pt idx="2304">
                  <c:v>11.5200000000004</c:v>
                </c:pt>
                <c:pt idx="2305">
                  <c:v>11.5250000000004</c:v>
                </c:pt>
                <c:pt idx="2306">
                  <c:v>11.5300000000004</c:v>
                </c:pt>
                <c:pt idx="2307">
                  <c:v>11.5350000000004</c:v>
                </c:pt>
                <c:pt idx="2308">
                  <c:v>11.5400000000004</c:v>
                </c:pt>
                <c:pt idx="2309">
                  <c:v>11.5450000000004</c:v>
                </c:pt>
                <c:pt idx="2310">
                  <c:v>11.55000000000041</c:v>
                </c:pt>
                <c:pt idx="2311">
                  <c:v>11.55500000000041</c:v>
                </c:pt>
                <c:pt idx="2312">
                  <c:v>11.56000000000041</c:v>
                </c:pt>
                <c:pt idx="2313">
                  <c:v>11.56500000000041</c:v>
                </c:pt>
                <c:pt idx="2314">
                  <c:v>11.57000000000041</c:v>
                </c:pt>
                <c:pt idx="2315">
                  <c:v>11.57500000000041</c:v>
                </c:pt>
                <c:pt idx="2316">
                  <c:v>11.58000000000041</c:v>
                </c:pt>
                <c:pt idx="2317">
                  <c:v>11.58500000000041</c:v>
                </c:pt>
                <c:pt idx="2318">
                  <c:v>11.59000000000041</c:v>
                </c:pt>
                <c:pt idx="2319">
                  <c:v>11.59500000000041</c:v>
                </c:pt>
                <c:pt idx="2320">
                  <c:v>11.60000000000041</c:v>
                </c:pt>
                <c:pt idx="2321">
                  <c:v>11.60500000000041</c:v>
                </c:pt>
                <c:pt idx="2322">
                  <c:v>11.61000000000042</c:v>
                </c:pt>
                <c:pt idx="2323">
                  <c:v>11.61500000000042</c:v>
                </c:pt>
                <c:pt idx="2324">
                  <c:v>11.62000000000042</c:v>
                </c:pt>
                <c:pt idx="2325">
                  <c:v>11.62500000000042</c:v>
                </c:pt>
                <c:pt idx="2326">
                  <c:v>11.63000000000042</c:v>
                </c:pt>
                <c:pt idx="2327">
                  <c:v>11.63500000000042</c:v>
                </c:pt>
                <c:pt idx="2328">
                  <c:v>11.64000000000042</c:v>
                </c:pt>
                <c:pt idx="2329">
                  <c:v>11.64500000000042</c:v>
                </c:pt>
                <c:pt idx="2330">
                  <c:v>11.65000000000042</c:v>
                </c:pt>
                <c:pt idx="2331">
                  <c:v>11.65500000000042</c:v>
                </c:pt>
                <c:pt idx="2332">
                  <c:v>11.66000000000042</c:v>
                </c:pt>
                <c:pt idx="2333">
                  <c:v>11.66500000000042</c:v>
                </c:pt>
                <c:pt idx="2334">
                  <c:v>11.67000000000042</c:v>
                </c:pt>
                <c:pt idx="2335">
                  <c:v>11.67500000000043</c:v>
                </c:pt>
                <c:pt idx="2336">
                  <c:v>11.68000000000042</c:v>
                </c:pt>
                <c:pt idx="2337">
                  <c:v>11.68500000000043</c:v>
                </c:pt>
                <c:pt idx="2338">
                  <c:v>11.69000000000043</c:v>
                </c:pt>
                <c:pt idx="2339">
                  <c:v>11.69500000000043</c:v>
                </c:pt>
                <c:pt idx="2340">
                  <c:v>11.70000000000043</c:v>
                </c:pt>
                <c:pt idx="2341">
                  <c:v>11.70500000000043</c:v>
                </c:pt>
                <c:pt idx="2342">
                  <c:v>11.71000000000043</c:v>
                </c:pt>
                <c:pt idx="2343">
                  <c:v>11.71500000000043</c:v>
                </c:pt>
                <c:pt idx="2344">
                  <c:v>11.72000000000043</c:v>
                </c:pt>
                <c:pt idx="2345">
                  <c:v>11.72500000000043</c:v>
                </c:pt>
                <c:pt idx="2346">
                  <c:v>11.73000000000043</c:v>
                </c:pt>
                <c:pt idx="2347">
                  <c:v>11.73500000000043</c:v>
                </c:pt>
                <c:pt idx="2348">
                  <c:v>11.74000000000043</c:v>
                </c:pt>
                <c:pt idx="2349">
                  <c:v>11.74500000000043</c:v>
                </c:pt>
                <c:pt idx="2350">
                  <c:v>11.75000000000044</c:v>
                </c:pt>
                <c:pt idx="2351">
                  <c:v>11.75500000000044</c:v>
                </c:pt>
                <c:pt idx="2352">
                  <c:v>11.76000000000044</c:v>
                </c:pt>
                <c:pt idx="2353">
                  <c:v>11.76500000000044</c:v>
                </c:pt>
                <c:pt idx="2354">
                  <c:v>11.77000000000044</c:v>
                </c:pt>
                <c:pt idx="2355">
                  <c:v>11.77500000000044</c:v>
                </c:pt>
                <c:pt idx="2356">
                  <c:v>11.78000000000044</c:v>
                </c:pt>
                <c:pt idx="2357">
                  <c:v>11.78500000000044</c:v>
                </c:pt>
                <c:pt idx="2358">
                  <c:v>11.79000000000044</c:v>
                </c:pt>
                <c:pt idx="2359">
                  <c:v>11.79500000000044</c:v>
                </c:pt>
                <c:pt idx="2360">
                  <c:v>11.80000000000045</c:v>
                </c:pt>
                <c:pt idx="2361">
                  <c:v>11.80500000000045</c:v>
                </c:pt>
                <c:pt idx="2362">
                  <c:v>11.81000000000045</c:v>
                </c:pt>
                <c:pt idx="2363">
                  <c:v>11.81500000000045</c:v>
                </c:pt>
                <c:pt idx="2364">
                  <c:v>11.82000000000045</c:v>
                </c:pt>
                <c:pt idx="2365">
                  <c:v>11.82500000000045</c:v>
                </c:pt>
                <c:pt idx="2366">
                  <c:v>11.83000000000045</c:v>
                </c:pt>
                <c:pt idx="2367">
                  <c:v>11.83500000000045</c:v>
                </c:pt>
                <c:pt idx="2368">
                  <c:v>11.84000000000045</c:v>
                </c:pt>
                <c:pt idx="2369">
                  <c:v>11.84500000000045</c:v>
                </c:pt>
                <c:pt idx="2370">
                  <c:v>11.85000000000045</c:v>
                </c:pt>
                <c:pt idx="2371">
                  <c:v>11.85500000000046</c:v>
                </c:pt>
                <c:pt idx="2372">
                  <c:v>11.86000000000045</c:v>
                </c:pt>
                <c:pt idx="2373">
                  <c:v>11.86500000000046</c:v>
                </c:pt>
                <c:pt idx="2374">
                  <c:v>11.87000000000046</c:v>
                </c:pt>
                <c:pt idx="2375">
                  <c:v>11.87500000000046</c:v>
                </c:pt>
                <c:pt idx="2376">
                  <c:v>11.88000000000046</c:v>
                </c:pt>
                <c:pt idx="2377">
                  <c:v>11.88500000000046</c:v>
                </c:pt>
                <c:pt idx="2378">
                  <c:v>11.89000000000046</c:v>
                </c:pt>
                <c:pt idx="2379">
                  <c:v>11.89500000000046</c:v>
                </c:pt>
                <c:pt idx="2380">
                  <c:v>11.90000000000046</c:v>
                </c:pt>
                <c:pt idx="2381">
                  <c:v>11.90500000000046</c:v>
                </c:pt>
                <c:pt idx="2382">
                  <c:v>11.91000000000046</c:v>
                </c:pt>
                <c:pt idx="2383">
                  <c:v>11.91500000000046</c:v>
                </c:pt>
                <c:pt idx="2384">
                  <c:v>11.92000000000046</c:v>
                </c:pt>
                <c:pt idx="2385">
                  <c:v>11.92500000000046</c:v>
                </c:pt>
                <c:pt idx="2386">
                  <c:v>11.93000000000047</c:v>
                </c:pt>
                <c:pt idx="2387">
                  <c:v>11.93500000000047</c:v>
                </c:pt>
                <c:pt idx="2388">
                  <c:v>11.94000000000047</c:v>
                </c:pt>
                <c:pt idx="2389">
                  <c:v>11.94500000000047</c:v>
                </c:pt>
                <c:pt idx="2390">
                  <c:v>11.95000000000047</c:v>
                </c:pt>
                <c:pt idx="2391">
                  <c:v>11.95500000000047</c:v>
                </c:pt>
                <c:pt idx="2392">
                  <c:v>11.96000000000047</c:v>
                </c:pt>
                <c:pt idx="2393">
                  <c:v>11.96500000000047</c:v>
                </c:pt>
                <c:pt idx="2394">
                  <c:v>11.97000000000047</c:v>
                </c:pt>
                <c:pt idx="2395">
                  <c:v>11.97500000000047</c:v>
                </c:pt>
                <c:pt idx="2396">
                  <c:v>11.98000000000047</c:v>
                </c:pt>
                <c:pt idx="2397">
                  <c:v>11.98500000000047</c:v>
                </c:pt>
                <c:pt idx="2398">
                  <c:v>11.99000000000047</c:v>
                </c:pt>
                <c:pt idx="2399">
                  <c:v>11.99500000000048</c:v>
                </c:pt>
                <c:pt idx="2400">
                  <c:v>12.00000000000047</c:v>
                </c:pt>
                <c:pt idx="2401">
                  <c:v>12.00500000000048</c:v>
                </c:pt>
                <c:pt idx="2402">
                  <c:v>12.01000000000048</c:v>
                </c:pt>
                <c:pt idx="2403">
                  <c:v>12.01500000000048</c:v>
                </c:pt>
                <c:pt idx="2404">
                  <c:v>12.02000000000048</c:v>
                </c:pt>
                <c:pt idx="2405">
                  <c:v>12.02500000000048</c:v>
                </c:pt>
                <c:pt idx="2406">
                  <c:v>12.03000000000048</c:v>
                </c:pt>
                <c:pt idx="2407">
                  <c:v>12.03500000000048</c:v>
                </c:pt>
                <c:pt idx="2408">
                  <c:v>12.04000000000048</c:v>
                </c:pt>
                <c:pt idx="2409">
                  <c:v>12.04500000000048</c:v>
                </c:pt>
                <c:pt idx="2410">
                  <c:v>12.05000000000048</c:v>
                </c:pt>
                <c:pt idx="2411">
                  <c:v>12.0550000000005</c:v>
                </c:pt>
                <c:pt idx="2412">
                  <c:v>12.0600000000005</c:v>
                </c:pt>
                <c:pt idx="2413">
                  <c:v>12.0650000000005</c:v>
                </c:pt>
                <c:pt idx="2414">
                  <c:v>12.0700000000005</c:v>
                </c:pt>
                <c:pt idx="2415">
                  <c:v>12.0750000000005</c:v>
                </c:pt>
                <c:pt idx="2416">
                  <c:v>12.0800000000005</c:v>
                </c:pt>
                <c:pt idx="2417">
                  <c:v>12.0850000000005</c:v>
                </c:pt>
                <c:pt idx="2418">
                  <c:v>12.0900000000005</c:v>
                </c:pt>
                <c:pt idx="2419">
                  <c:v>12.0950000000005</c:v>
                </c:pt>
                <c:pt idx="2420">
                  <c:v>12.10000000000049</c:v>
                </c:pt>
                <c:pt idx="2421">
                  <c:v>12.1050000000005</c:v>
                </c:pt>
                <c:pt idx="2422">
                  <c:v>12.11000000000049</c:v>
                </c:pt>
                <c:pt idx="2423">
                  <c:v>12.1150000000005</c:v>
                </c:pt>
                <c:pt idx="2424">
                  <c:v>12.12000000000049</c:v>
                </c:pt>
                <c:pt idx="2425">
                  <c:v>12.1250000000005</c:v>
                </c:pt>
                <c:pt idx="2426">
                  <c:v>12.13000000000049</c:v>
                </c:pt>
                <c:pt idx="2427">
                  <c:v>12.1350000000005</c:v>
                </c:pt>
                <c:pt idx="2428">
                  <c:v>12.1400000000005</c:v>
                </c:pt>
                <c:pt idx="2429">
                  <c:v>12.1450000000005</c:v>
                </c:pt>
                <c:pt idx="2430">
                  <c:v>12.1500000000005</c:v>
                </c:pt>
                <c:pt idx="2431">
                  <c:v>12.1550000000005</c:v>
                </c:pt>
                <c:pt idx="2432">
                  <c:v>12.1600000000005</c:v>
                </c:pt>
                <c:pt idx="2433">
                  <c:v>12.1650000000005</c:v>
                </c:pt>
                <c:pt idx="2434">
                  <c:v>12.1700000000005</c:v>
                </c:pt>
                <c:pt idx="2435">
                  <c:v>12.1750000000005</c:v>
                </c:pt>
                <c:pt idx="2436">
                  <c:v>12.1800000000005</c:v>
                </c:pt>
                <c:pt idx="2437">
                  <c:v>12.1850000000005</c:v>
                </c:pt>
                <c:pt idx="2438">
                  <c:v>12.1900000000005</c:v>
                </c:pt>
                <c:pt idx="2439">
                  <c:v>12.19500000000051</c:v>
                </c:pt>
                <c:pt idx="2440">
                  <c:v>12.20000000000051</c:v>
                </c:pt>
                <c:pt idx="2441">
                  <c:v>12.20500000000051</c:v>
                </c:pt>
                <c:pt idx="2442">
                  <c:v>12.21000000000051</c:v>
                </c:pt>
                <c:pt idx="2443">
                  <c:v>12.21500000000051</c:v>
                </c:pt>
                <c:pt idx="2444">
                  <c:v>12.22000000000051</c:v>
                </c:pt>
                <c:pt idx="2445">
                  <c:v>12.22500000000051</c:v>
                </c:pt>
                <c:pt idx="2446">
                  <c:v>12.23000000000051</c:v>
                </c:pt>
                <c:pt idx="2447">
                  <c:v>12.23500000000051</c:v>
                </c:pt>
                <c:pt idx="2448">
                  <c:v>12.24000000000051</c:v>
                </c:pt>
                <c:pt idx="2449">
                  <c:v>12.24500000000051</c:v>
                </c:pt>
                <c:pt idx="2450">
                  <c:v>12.25000000000052</c:v>
                </c:pt>
                <c:pt idx="2451">
                  <c:v>12.25500000000052</c:v>
                </c:pt>
                <c:pt idx="2452">
                  <c:v>12.26000000000052</c:v>
                </c:pt>
                <c:pt idx="2453">
                  <c:v>12.26500000000052</c:v>
                </c:pt>
                <c:pt idx="2454">
                  <c:v>12.27000000000052</c:v>
                </c:pt>
                <c:pt idx="2455">
                  <c:v>12.27500000000052</c:v>
                </c:pt>
                <c:pt idx="2456">
                  <c:v>12.28000000000052</c:v>
                </c:pt>
                <c:pt idx="2457">
                  <c:v>12.28500000000052</c:v>
                </c:pt>
                <c:pt idx="2458">
                  <c:v>12.29000000000052</c:v>
                </c:pt>
                <c:pt idx="2459">
                  <c:v>12.29500000000052</c:v>
                </c:pt>
                <c:pt idx="2460">
                  <c:v>12.30000000000052</c:v>
                </c:pt>
                <c:pt idx="2461">
                  <c:v>12.30500000000052</c:v>
                </c:pt>
                <c:pt idx="2462">
                  <c:v>12.31000000000052</c:v>
                </c:pt>
                <c:pt idx="2463">
                  <c:v>12.31500000000053</c:v>
                </c:pt>
                <c:pt idx="2464">
                  <c:v>12.32000000000052</c:v>
                </c:pt>
                <c:pt idx="2465">
                  <c:v>12.32500000000053</c:v>
                </c:pt>
                <c:pt idx="2466">
                  <c:v>12.33000000000053</c:v>
                </c:pt>
                <c:pt idx="2467">
                  <c:v>12.33500000000053</c:v>
                </c:pt>
                <c:pt idx="2468">
                  <c:v>12.34000000000053</c:v>
                </c:pt>
                <c:pt idx="2469">
                  <c:v>12.34500000000053</c:v>
                </c:pt>
                <c:pt idx="2470">
                  <c:v>12.35000000000053</c:v>
                </c:pt>
                <c:pt idx="2471">
                  <c:v>12.35500000000053</c:v>
                </c:pt>
                <c:pt idx="2472">
                  <c:v>12.36000000000053</c:v>
                </c:pt>
                <c:pt idx="2473">
                  <c:v>12.36500000000053</c:v>
                </c:pt>
                <c:pt idx="2474">
                  <c:v>12.37000000000053</c:v>
                </c:pt>
                <c:pt idx="2475">
                  <c:v>12.37500000000054</c:v>
                </c:pt>
                <c:pt idx="2476">
                  <c:v>12.38000000000054</c:v>
                </c:pt>
                <c:pt idx="2477">
                  <c:v>12.38500000000054</c:v>
                </c:pt>
                <c:pt idx="2478">
                  <c:v>12.39000000000054</c:v>
                </c:pt>
                <c:pt idx="2479">
                  <c:v>12.39500000000054</c:v>
                </c:pt>
                <c:pt idx="2480">
                  <c:v>12.40000000000054</c:v>
                </c:pt>
                <c:pt idx="2481">
                  <c:v>12.40500000000054</c:v>
                </c:pt>
                <c:pt idx="2482">
                  <c:v>12.41000000000054</c:v>
                </c:pt>
                <c:pt idx="2483">
                  <c:v>12.41500000000054</c:v>
                </c:pt>
                <c:pt idx="2484">
                  <c:v>12.42000000000054</c:v>
                </c:pt>
                <c:pt idx="2485">
                  <c:v>12.42500000000054</c:v>
                </c:pt>
                <c:pt idx="2486">
                  <c:v>12.43000000000054</c:v>
                </c:pt>
                <c:pt idx="2487">
                  <c:v>12.43500000000054</c:v>
                </c:pt>
                <c:pt idx="2488">
                  <c:v>12.44000000000054</c:v>
                </c:pt>
                <c:pt idx="2489">
                  <c:v>12.44500000000055</c:v>
                </c:pt>
                <c:pt idx="2490">
                  <c:v>12.45000000000055</c:v>
                </c:pt>
                <c:pt idx="2491">
                  <c:v>12.45500000000055</c:v>
                </c:pt>
                <c:pt idx="2492">
                  <c:v>12.46000000000055</c:v>
                </c:pt>
                <c:pt idx="2493">
                  <c:v>12.46500000000055</c:v>
                </c:pt>
                <c:pt idx="2494">
                  <c:v>12.47000000000055</c:v>
                </c:pt>
                <c:pt idx="2495">
                  <c:v>12.47500000000055</c:v>
                </c:pt>
                <c:pt idx="2496">
                  <c:v>12.48000000000055</c:v>
                </c:pt>
                <c:pt idx="2497">
                  <c:v>12.48500000000055</c:v>
                </c:pt>
                <c:pt idx="2498">
                  <c:v>12.49000000000055</c:v>
                </c:pt>
                <c:pt idx="2499">
                  <c:v>12.49500000000055</c:v>
                </c:pt>
                <c:pt idx="2500">
                  <c:v>12.50000000000055</c:v>
                </c:pt>
                <c:pt idx="2501">
                  <c:v>12.50500000000056</c:v>
                </c:pt>
                <c:pt idx="2502">
                  <c:v>12.51000000000055</c:v>
                </c:pt>
                <c:pt idx="2503">
                  <c:v>12.51500000000056</c:v>
                </c:pt>
                <c:pt idx="2504">
                  <c:v>12.52000000000056</c:v>
                </c:pt>
                <c:pt idx="2505">
                  <c:v>12.52500000000056</c:v>
                </c:pt>
                <c:pt idx="2506">
                  <c:v>12.53000000000056</c:v>
                </c:pt>
                <c:pt idx="2507">
                  <c:v>12.53500000000056</c:v>
                </c:pt>
                <c:pt idx="2508">
                  <c:v>12.54000000000056</c:v>
                </c:pt>
                <c:pt idx="2509">
                  <c:v>12.54500000000056</c:v>
                </c:pt>
                <c:pt idx="2510">
                  <c:v>12.55000000000056</c:v>
                </c:pt>
                <c:pt idx="2511">
                  <c:v>12.55500000000056</c:v>
                </c:pt>
                <c:pt idx="2512">
                  <c:v>12.56000000000056</c:v>
                </c:pt>
                <c:pt idx="2513">
                  <c:v>12.56500000000056</c:v>
                </c:pt>
                <c:pt idx="2514">
                  <c:v>12.57000000000057</c:v>
                </c:pt>
                <c:pt idx="2515">
                  <c:v>12.57500000000057</c:v>
                </c:pt>
                <c:pt idx="2516">
                  <c:v>12.58000000000057</c:v>
                </c:pt>
                <c:pt idx="2517">
                  <c:v>12.58500000000057</c:v>
                </c:pt>
                <c:pt idx="2518">
                  <c:v>12.59000000000057</c:v>
                </c:pt>
                <c:pt idx="2519">
                  <c:v>12.59500000000057</c:v>
                </c:pt>
                <c:pt idx="2520">
                  <c:v>12.60000000000057</c:v>
                </c:pt>
                <c:pt idx="2521">
                  <c:v>12.60500000000057</c:v>
                </c:pt>
                <c:pt idx="2522">
                  <c:v>12.61000000000057</c:v>
                </c:pt>
                <c:pt idx="2523">
                  <c:v>12.61500000000057</c:v>
                </c:pt>
                <c:pt idx="2524">
                  <c:v>12.62000000000057</c:v>
                </c:pt>
                <c:pt idx="2525">
                  <c:v>12.62500000000057</c:v>
                </c:pt>
                <c:pt idx="2526">
                  <c:v>12.63000000000057</c:v>
                </c:pt>
                <c:pt idx="2527">
                  <c:v>12.63500000000057</c:v>
                </c:pt>
                <c:pt idx="2528">
                  <c:v>12.64000000000057</c:v>
                </c:pt>
                <c:pt idx="2529">
                  <c:v>12.64500000000058</c:v>
                </c:pt>
                <c:pt idx="2530">
                  <c:v>12.65000000000058</c:v>
                </c:pt>
                <c:pt idx="2531">
                  <c:v>12.65500000000058</c:v>
                </c:pt>
                <c:pt idx="2532">
                  <c:v>12.66000000000058</c:v>
                </c:pt>
                <c:pt idx="2533">
                  <c:v>12.66500000000058</c:v>
                </c:pt>
                <c:pt idx="2534">
                  <c:v>12.67000000000058</c:v>
                </c:pt>
                <c:pt idx="2535">
                  <c:v>12.67500000000058</c:v>
                </c:pt>
                <c:pt idx="2536">
                  <c:v>12.68000000000058</c:v>
                </c:pt>
                <c:pt idx="2537">
                  <c:v>12.68500000000058</c:v>
                </c:pt>
                <c:pt idx="2538">
                  <c:v>12.69000000000058</c:v>
                </c:pt>
                <c:pt idx="2539">
                  <c:v>12.69500000000058</c:v>
                </c:pt>
                <c:pt idx="2540">
                  <c:v>12.70000000000058</c:v>
                </c:pt>
                <c:pt idx="2541">
                  <c:v>12.70500000000058</c:v>
                </c:pt>
                <c:pt idx="2542">
                  <c:v>12.71000000000059</c:v>
                </c:pt>
                <c:pt idx="2543">
                  <c:v>12.71500000000059</c:v>
                </c:pt>
                <c:pt idx="2544">
                  <c:v>12.72000000000059</c:v>
                </c:pt>
                <c:pt idx="2545">
                  <c:v>12.72500000000059</c:v>
                </c:pt>
                <c:pt idx="2546">
                  <c:v>12.73000000000059</c:v>
                </c:pt>
                <c:pt idx="2547">
                  <c:v>12.73500000000059</c:v>
                </c:pt>
                <c:pt idx="2548">
                  <c:v>12.74000000000059</c:v>
                </c:pt>
                <c:pt idx="2549">
                  <c:v>12.74500000000059</c:v>
                </c:pt>
                <c:pt idx="2550">
                  <c:v>12.75000000000059</c:v>
                </c:pt>
                <c:pt idx="2551">
                  <c:v>12.7550000000006</c:v>
                </c:pt>
                <c:pt idx="2552">
                  <c:v>12.76000000000059</c:v>
                </c:pt>
                <c:pt idx="2553">
                  <c:v>12.7650000000006</c:v>
                </c:pt>
                <c:pt idx="2554">
                  <c:v>12.77000000000059</c:v>
                </c:pt>
                <c:pt idx="2555">
                  <c:v>12.7750000000006</c:v>
                </c:pt>
                <c:pt idx="2556">
                  <c:v>12.7800000000006</c:v>
                </c:pt>
                <c:pt idx="2557">
                  <c:v>12.7850000000006</c:v>
                </c:pt>
                <c:pt idx="2558">
                  <c:v>12.7900000000006</c:v>
                </c:pt>
                <c:pt idx="2559">
                  <c:v>12.7950000000006</c:v>
                </c:pt>
                <c:pt idx="2560">
                  <c:v>12.8000000000006</c:v>
                </c:pt>
                <c:pt idx="2561">
                  <c:v>12.8050000000006</c:v>
                </c:pt>
                <c:pt idx="2562">
                  <c:v>12.8100000000006</c:v>
                </c:pt>
                <c:pt idx="2563">
                  <c:v>12.81500000000061</c:v>
                </c:pt>
                <c:pt idx="2564">
                  <c:v>12.8200000000006</c:v>
                </c:pt>
                <c:pt idx="2565">
                  <c:v>12.82500000000061</c:v>
                </c:pt>
                <c:pt idx="2566">
                  <c:v>12.83000000000061</c:v>
                </c:pt>
                <c:pt idx="2567">
                  <c:v>12.83500000000061</c:v>
                </c:pt>
                <c:pt idx="2568">
                  <c:v>12.84000000000061</c:v>
                </c:pt>
                <c:pt idx="2569">
                  <c:v>12.84500000000061</c:v>
                </c:pt>
                <c:pt idx="2570">
                  <c:v>12.85000000000061</c:v>
                </c:pt>
                <c:pt idx="2571">
                  <c:v>12.85500000000061</c:v>
                </c:pt>
                <c:pt idx="2572">
                  <c:v>12.86000000000061</c:v>
                </c:pt>
                <c:pt idx="2573">
                  <c:v>12.86500000000061</c:v>
                </c:pt>
                <c:pt idx="2574">
                  <c:v>12.87000000000061</c:v>
                </c:pt>
                <c:pt idx="2575">
                  <c:v>12.87500000000062</c:v>
                </c:pt>
                <c:pt idx="2576">
                  <c:v>12.88000000000062</c:v>
                </c:pt>
                <c:pt idx="2577">
                  <c:v>12.88500000000062</c:v>
                </c:pt>
                <c:pt idx="2578">
                  <c:v>12.89000000000062</c:v>
                </c:pt>
                <c:pt idx="2579">
                  <c:v>12.89500000000062</c:v>
                </c:pt>
                <c:pt idx="2580">
                  <c:v>12.90000000000062</c:v>
                </c:pt>
                <c:pt idx="2581">
                  <c:v>12.90500000000062</c:v>
                </c:pt>
                <c:pt idx="2582">
                  <c:v>12.91000000000062</c:v>
                </c:pt>
                <c:pt idx="2583">
                  <c:v>12.91500000000062</c:v>
                </c:pt>
                <c:pt idx="2584">
                  <c:v>12.92000000000062</c:v>
                </c:pt>
                <c:pt idx="2585">
                  <c:v>12.92500000000062</c:v>
                </c:pt>
                <c:pt idx="2586">
                  <c:v>12.93000000000062</c:v>
                </c:pt>
                <c:pt idx="2587">
                  <c:v>12.93500000000062</c:v>
                </c:pt>
                <c:pt idx="2588">
                  <c:v>12.94000000000062</c:v>
                </c:pt>
                <c:pt idx="2589">
                  <c:v>12.94500000000062</c:v>
                </c:pt>
                <c:pt idx="2590">
                  <c:v>12.95000000000063</c:v>
                </c:pt>
                <c:pt idx="2591">
                  <c:v>12.95500000000063</c:v>
                </c:pt>
                <c:pt idx="2592">
                  <c:v>12.96000000000063</c:v>
                </c:pt>
                <c:pt idx="2593">
                  <c:v>12.96500000000063</c:v>
                </c:pt>
                <c:pt idx="2594">
                  <c:v>12.97000000000063</c:v>
                </c:pt>
                <c:pt idx="2595">
                  <c:v>12.97500000000063</c:v>
                </c:pt>
                <c:pt idx="2596">
                  <c:v>12.98000000000063</c:v>
                </c:pt>
                <c:pt idx="2597">
                  <c:v>12.98500000000063</c:v>
                </c:pt>
                <c:pt idx="2598">
                  <c:v>12.99000000000063</c:v>
                </c:pt>
                <c:pt idx="2599">
                  <c:v>12.99500000000063</c:v>
                </c:pt>
                <c:pt idx="2600">
                  <c:v>13.00000000000063</c:v>
                </c:pt>
                <c:pt idx="2601">
                  <c:v>13.00500000000063</c:v>
                </c:pt>
                <c:pt idx="2602">
                  <c:v>13.01000000000063</c:v>
                </c:pt>
                <c:pt idx="2603">
                  <c:v>13.01500000000064</c:v>
                </c:pt>
                <c:pt idx="2604">
                  <c:v>13.02000000000064</c:v>
                </c:pt>
                <c:pt idx="2605">
                  <c:v>13.02500000000064</c:v>
                </c:pt>
                <c:pt idx="2606">
                  <c:v>13.03000000000064</c:v>
                </c:pt>
                <c:pt idx="2607">
                  <c:v>13.03500000000064</c:v>
                </c:pt>
                <c:pt idx="2608">
                  <c:v>13.04000000000064</c:v>
                </c:pt>
                <c:pt idx="2609">
                  <c:v>13.04500000000064</c:v>
                </c:pt>
                <c:pt idx="2610">
                  <c:v>13.05000000000064</c:v>
                </c:pt>
                <c:pt idx="2611">
                  <c:v>13.05500000000064</c:v>
                </c:pt>
                <c:pt idx="2612">
                  <c:v>13.06000000000064</c:v>
                </c:pt>
                <c:pt idx="2613">
                  <c:v>13.06500000000065</c:v>
                </c:pt>
                <c:pt idx="2614">
                  <c:v>13.07000000000065</c:v>
                </c:pt>
                <c:pt idx="2615">
                  <c:v>13.07500000000065</c:v>
                </c:pt>
                <c:pt idx="2616">
                  <c:v>13.08000000000065</c:v>
                </c:pt>
                <c:pt idx="2617">
                  <c:v>13.08500000000065</c:v>
                </c:pt>
                <c:pt idx="2618">
                  <c:v>13.09000000000065</c:v>
                </c:pt>
                <c:pt idx="2619">
                  <c:v>13.09500000000065</c:v>
                </c:pt>
                <c:pt idx="2620">
                  <c:v>13.10000000000065</c:v>
                </c:pt>
                <c:pt idx="2621">
                  <c:v>13.10500000000065</c:v>
                </c:pt>
                <c:pt idx="2622">
                  <c:v>13.11000000000065</c:v>
                </c:pt>
                <c:pt idx="2623">
                  <c:v>13.11500000000065</c:v>
                </c:pt>
                <c:pt idx="2624">
                  <c:v>13.12000000000065</c:v>
                </c:pt>
                <c:pt idx="2625">
                  <c:v>13.12500000000065</c:v>
                </c:pt>
                <c:pt idx="2626">
                  <c:v>13.13000000000065</c:v>
                </c:pt>
                <c:pt idx="2627">
                  <c:v>13.13500000000065</c:v>
                </c:pt>
                <c:pt idx="2628">
                  <c:v>13.14000000000065</c:v>
                </c:pt>
                <c:pt idx="2629">
                  <c:v>13.14500000000066</c:v>
                </c:pt>
                <c:pt idx="2630">
                  <c:v>13.15000000000066</c:v>
                </c:pt>
                <c:pt idx="2631">
                  <c:v>13.15500000000066</c:v>
                </c:pt>
                <c:pt idx="2632">
                  <c:v>13.16000000000066</c:v>
                </c:pt>
                <c:pt idx="2633">
                  <c:v>13.16500000000066</c:v>
                </c:pt>
                <c:pt idx="2634">
                  <c:v>13.17000000000066</c:v>
                </c:pt>
                <c:pt idx="2635">
                  <c:v>13.17500000000066</c:v>
                </c:pt>
                <c:pt idx="2636">
                  <c:v>13.18000000000066</c:v>
                </c:pt>
                <c:pt idx="2637">
                  <c:v>13.18500000000066</c:v>
                </c:pt>
                <c:pt idx="2638">
                  <c:v>13.19000000000066</c:v>
                </c:pt>
                <c:pt idx="2639">
                  <c:v>13.19500000000066</c:v>
                </c:pt>
                <c:pt idx="2640">
                  <c:v>13.20000000000066</c:v>
                </c:pt>
                <c:pt idx="2641">
                  <c:v>13.20500000000066</c:v>
                </c:pt>
                <c:pt idx="2642">
                  <c:v>13.21000000000067</c:v>
                </c:pt>
                <c:pt idx="2643">
                  <c:v>13.21500000000067</c:v>
                </c:pt>
                <c:pt idx="2644">
                  <c:v>13.22000000000067</c:v>
                </c:pt>
                <c:pt idx="2645">
                  <c:v>13.22500000000067</c:v>
                </c:pt>
                <c:pt idx="2646">
                  <c:v>13.23000000000067</c:v>
                </c:pt>
                <c:pt idx="2647">
                  <c:v>13.23500000000067</c:v>
                </c:pt>
                <c:pt idx="2648">
                  <c:v>13.24000000000067</c:v>
                </c:pt>
                <c:pt idx="2649">
                  <c:v>13.24500000000067</c:v>
                </c:pt>
                <c:pt idx="2650">
                  <c:v>13.25000000000067</c:v>
                </c:pt>
                <c:pt idx="2651">
                  <c:v>13.25500000000067</c:v>
                </c:pt>
                <c:pt idx="2652">
                  <c:v>13.26000000000067</c:v>
                </c:pt>
                <c:pt idx="2653">
                  <c:v>13.26500000000067</c:v>
                </c:pt>
                <c:pt idx="2654">
                  <c:v>13.27000000000067</c:v>
                </c:pt>
                <c:pt idx="2655">
                  <c:v>13.27500000000068</c:v>
                </c:pt>
                <c:pt idx="2656">
                  <c:v>13.28000000000067</c:v>
                </c:pt>
                <c:pt idx="2657">
                  <c:v>13.28500000000068</c:v>
                </c:pt>
                <c:pt idx="2658">
                  <c:v>13.29000000000068</c:v>
                </c:pt>
                <c:pt idx="2659">
                  <c:v>13.29500000000068</c:v>
                </c:pt>
                <c:pt idx="2660">
                  <c:v>13.30000000000068</c:v>
                </c:pt>
                <c:pt idx="2661">
                  <c:v>13.30500000000068</c:v>
                </c:pt>
                <c:pt idx="2662">
                  <c:v>13.31000000000068</c:v>
                </c:pt>
                <c:pt idx="2663">
                  <c:v>13.31500000000068</c:v>
                </c:pt>
                <c:pt idx="2664">
                  <c:v>13.32000000000068</c:v>
                </c:pt>
                <c:pt idx="2665">
                  <c:v>13.32500000000068</c:v>
                </c:pt>
                <c:pt idx="2666">
                  <c:v>13.33000000000068</c:v>
                </c:pt>
                <c:pt idx="2667">
                  <c:v>13.3350000000007</c:v>
                </c:pt>
                <c:pt idx="2668">
                  <c:v>13.3400000000007</c:v>
                </c:pt>
                <c:pt idx="2669">
                  <c:v>13.3450000000007</c:v>
                </c:pt>
                <c:pt idx="2670">
                  <c:v>13.3500000000007</c:v>
                </c:pt>
                <c:pt idx="2671">
                  <c:v>13.3550000000007</c:v>
                </c:pt>
                <c:pt idx="2672">
                  <c:v>13.3600000000007</c:v>
                </c:pt>
                <c:pt idx="2673">
                  <c:v>13.3650000000007</c:v>
                </c:pt>
                <c:pt idx="2674">
                  <c:v>13.3700000000007</c:v>
                </c:pt>
                <c:pt idx="2675">
                  <c:v>13.3750000000007</c:v>
                </c:pt>
                <c:pt idx="2676">
                  <c:v>13.3800000000007</c:v>
                </c:pt>
                <c:pt idx="2677">
                  <c:v>13.3850000000007</c:v>
                </c:pt>
                <c:pt idx="2678">
                  <c:v>13.3900000000007</c:v>
                </c:pt>
                <c:pt idx="2679">
                  <c:v>13.3950000000007</c:v>
                </c:pt>
                <c:pt idx="2680">
                  <c:v>13.4000000000007</c:v>
                </c:pt>
                <c:pt idx="2681">
                  <c:v>13.4050000000007</c:v>
                </c:pt>
                <c:pt idx="2682">
                  <c:v>13.4100000000007</c:v>
                </c:pt>
                <c:pt idx="2683">
                  <c:v>13.4150000000007</c:v>
                </c:pt>
                <c:pt idx="2684">
                  <c:v>13.4200000000007</c:v>
                </c:pt>
                <c:pt idx="2685">
                  <c:v>13.4250000000007</c:v>
                </c:pt>
                <c:pt idx="2686">
                  <c:v>13.4300000000007</c:v>
                </c:pt>
                <c:pt idx="2687">
                  <c:v>13.4350000000007</c:v>
                </c:pt>
                <c:pt idx="2688">
                  <c:v>13.4400000000007</c:v>
                </c:pt>
                <c:pt idx="2689">
                  <c:v>13.4450000000007</c:v>
                </c:pt>
                <c:pt idx="2690">
                  <c:v>13.4500000000007</c:v>
                </c:pt>
                <c:pt idx="2691">
                  <c:v>13.45500000000071</c:v>
                </c:pt>
                <c:pt idx="2692">
                  <c:v>13.4600000000007</c:v>
                </c:pt>
                <c:pt idx="2693">
                  <c:v>13.46500000000071</c:v>
                </c:pt>
                <c:pt idx="2694">
                  <c:v>13.47000000000071</c:v>
                </c:pt>
                <c:pt idx="2695">
                  <c:v>13.47500000000071</c:v>
                </c:pt>
                <c:pt idx="2696">
                  <c:v>13.48000000000071</c:v>
                </c:pt>
                <c:pt idx="2697">
                  <c:v>13.48500000000071</c:v>
                </c:pt>
                <c:pt idx="2698">
                  <c:v>13.49000000000071</c:v>
                </c:pt>
                <c:pt idx="2699">
                  <c:v>13.49500000000071</c:v>
                </c:pt>
                <c:pt idx="2700">
                  <c:v>13.50000000000071</c:v>
                </c:pt>
                <c:pt idx="2701">
                  <c:v>13.50500000000071</c:v>
                </c:pt>
                <c:pt idx="2702">
                  <c:v>13.51000000000071</c:v>
                </c:pt>
                <c:pt idx="2703">
                  <c:v>13.51500000000071</c:v>
                </c:pt>
                <c:pt idx="2704">
                  <c:v>13.52000000000071</c:v>
                </c:pt>
                <c:pt idx="2705">
                  <c:v>13.52500000000071</c:v>
                </c:pt>
                <c:pt idx="2706">
                  <c:v>13.53000000000072</c:v>
                </c:pt>
                <c:pt idx="2707">
                  <c:v>13.53500000000072</c:v>
                </c:pt>
                <c:pt idx="2708">
                  <c:v>13.54000000000072</c:v>
                </c:pt>
                <c:pt idx="2709">
                  <c:v>13.54500000000072</c:v>
                </c:pt>
                <c:pt idx="2710">
                  <c:v>13.55000000000072</c:v>
                </c:pt>
                <c:pt idx="2711">
                  <c:v>13.55500000000072</c:v>
                </c:pt>
                <c:pt idx="2712">
                  <c:v>13.56000000000072</c:v>
                </c:pt>
                <c:pt idx="2713">
                  <c:v>13.56500000000072</c:v>
                </c:pt>
                <c:pt idx="2714">
                  <c:v>13.57000000000072</c:v>
                </c:pt>
                <c:pt idx="2715">
                  <c:v>13.57500000000072</c:v>
                </c:pt>
                <c:pt idx="2716">
                  <c:v>13.58000000000072</c:v>
                </c:pt>
                <c:pt idx="2717">
                  <c:v>13.58500000000072</c:v>
                </c:pt>
                <c:pt idx="2718">
                  <c:v>13.59000000000072</c:v>
                </c:pt>
                <c:pt idx="2719">
                  <c:v>13.59500000000073</c:v>
                </c:pt>
                <c:pt idx="2720">
                  <c:v>13.60000000000072</c:v>
                </c:pt>
                <c:pt idx="2721">
                  <c:v>13.60500000000073</c:v>
                </c:pt>
                <c:pt idx="2722">
                  <c:v>13.61000000000073</c:v>
                </c:pt>
                <c:pt idx="2723">
                  <c:v>13.61500000000073</c:v>
                </c:pt>
                <c:pt idx="2724">
                  <c:v>13.62000000000073</c:v>
                </c:pt>
                <c:pt idx="2725">
                  <c:v>13.62500000000073</c:v>
                </c:pt>
                <c:pt idx="2726">
                  <c:v>13.63000000000073</c:v>
                </c:pt>
                <c:pt idx="2727">
                  <c:v>13.63500000000073</c:v>
                </c:pt>
                <c:pt idx="2728">
                  <c:v>13.64000000000073</c:v>
                </c:pt>
                <c:pt idx="2729">
                  <c:v>13.64500000000073</c:v>
                </c:pt>
                <c:pt idx="2730">
                  <c:v>13.65000000000073</c:v>
                </c:pt>
                <c:pt idx="2731">
                  <c:v>13.65500000000074</c:v>
                </c:pt>
                <c:pt idx="2732">
                  <c:v>13.66000000000074</c:v>
                </c:pt>
                <c:pt idx="2733">
                  <c:v>13.66500000000074</c:v>
                </c:pt>
                <c:pt idx="2734">
                  <c:v>13.67000000000074</c:v>
                </c:pt>
                <c:pt idx="2735">
                  <c:v>13.67500000000074</c:v>
                </c:pt>
                <c:pt idx="2736">
                  <c:v>13.68000000000074</c:v>
                </c:pt>
                <c:pt idx="2737">
                  <c:v>13.68500000000074</c:v>
                </c:pt>
                <c:pt idx="2738">
                  <c:v>13.69000000000074</c:v>
                </c:pt>
                <c:pt idx="2739">
                  <c:v>13.69500000000074</c:v>
                </c:pt>
                <c:pt idx="2740">
                  <c:v>13.70000000000074</c:v>
                </c:pt>
                <c:pt idx="2741">
                  <c:v>13.70500000000074</c:v>
                </c:pt>
                <c:pt idx="2742">
                  <c:v>13.71000000000074</c:v>
                </c:pt>
                <c:pt idx="2743">
                  <c:v>13.71500000000074</c:v>
                </c:pt>
                <c:pt idx="2744">
                  <c:v>13.72000000000074</c:v>
                </c:pt>
                <c:pt idx="2745">
                  <c:v>13.72500000000075</c:v>
                </c:pt>
                <c:pt idx="2746">
                  <c:v>13.73000000000074</c:v>
                </c:pt>
                <c:pt idx="2747">
                  <c:v>13.73500000000075</c:v>
                </c:pt>
                <c:pt idx="2748">
                  <c:v>13.74000000000075</c:v>
                </c:pt>
                <c:pt idx="2749">
                  <c:v>13.74500000000075</c:v>
                </c:pt>
                <c:pt idx="2750">
                  <c:v>13.75000000000075</c:v>
                </c:pt>
                <c:pt idx="2751">
                  <c:v>13.75500000000075</c:v>
                </c:pt>
                <c:pt idx="2752">
                  <c:v>13.76000000000075</c:v>
                </c:pt>
                <c:pt idx="2753">
                  <c:v>13.76500000000075</c:v>
                </c:pt>
                <c:pt idx="2754">
                  <c:v>13.77000000000075</c:v>
                </c:pt>
                <c:pt idx="2755">
                  <c:v>13.77500000000075</c:v>
                </c:pt>
                <c:pt idx="2756">
                  <c:v>13.78000000000075</c:v>
                </c:pt>
                <c:pt idx="2757">
                  <c:v>13.78500000000076</c:v>
                </c:pt>
                <c:pt idx="2758">
                  <c:v>13.79000000000075</c:v>
                </c:pt>
                <c:pt idx="2759">
                  <c:v>13.79500000000076</c:v>
                </c:pt>
                <c:pt idx="2760">
                  <c:v>13.80000000000076</c:v>
                </c:pt>
                <c:pt idx="2761">
                  <c:v>13.80500000000076</c:v>
                </c:pt>
                <c:pt idx="2762">
                  <c:v>13.81000000000076</c:v>
                </c:pt>
                <c:pt idx="2763">
                  <c:v>13.81500000000076</c:v>
                </c:pt>
                <c:pt idx="2764">
                  <c:v>13.82000000000076</c:v>
                </c:pt>
                <c:pt idx="2765">
                  <c:v>13.82500000000076</c:v>
                </c:pt>
                <c:pt idx="2766">
                  <c:v>13.83000000000076</c:v>
                </c:pt>
                <c:pt idx="2767">
                  <c:v>13.83500000000076</c:v>
                </c:pt>
                <c:pt idx="2768">
                  <c:v>13.84000000000076</c:v>
                </c:pt>
                <c:pt idx="2769">
                  <c:v>13.84500000000076</c:v>
                </c:pt>
                <c:pt idx="2770">
                  <c:v>13.85000000000077</c:v>
                </c:pt>
                <c:pt idx="2771">
                  <c:v>13.85500000000077</c:v>
                </c:pt>
                <c:pt idx="2772">
                  <c:v>13.86000000000077</c:v>
                </c:pt>
                <c:pt idx="2773">
                  <c:v>13.86500000000077</c:v>
                </c:pt>
                <c:pt idx="2774">
                  <c:v>13.87000000000077</c:v>
                </c:pt>
                <c:pt idx="2775">
                  <c:v>13.87500000000077</c:v>
                </c:pt>
                <c:pt idx="2776">
                  <c:v>13.88000000000077</c:v>
                </c:pt>
                <c:pt idx="2777">
                  <c:v>13.88500000000077</c:v>
                </c:pt>
                <c:pt idx="2778">
                  <c:v>13.89000000000077</c:v>
                </c:pt>
                <c:pt idx="2779">
                  <c:v>13.89500000000077</c:v>
                </c:pt>
                <c:pt idx="2780">
                  <c:v>13.90000000000077</c:v>
                </c:pt>
                <c:pt idx="2781">
                  <c:v>13.90500000000077</c:v>
                </c:pt>
                <c:pt idx="2782">
                  <c:v>13.91000000000077</c:v>
                </c:pt>
                <c:pt idx="2783">
                  <c:v>13.91500000000078</c:v>
                </c:pt>
                <c:pt idx="2784">
                  <c:v>13.92000000000077</c:v>
                </c:pt>
                <c:pt idx="2785">
                  <c:v>13.92500000000078</c:v>
                </c:pt>
                <c:pt idx="2786">
                  <c:v>13.93000000000078</c:v>
                </c:pt>
                <c:pt idx="2787">
                  <c:v>13.93500000000078</c:v>
                </c:pt>
                <c:pt idx="2788">
                  <c:v>13.94000000000078</c:v>
                </c:pt>
                <c:pt idx="2789">
                  <c:v>13.94500000000078</c:v>
                </c:pt>
                <c:pt idx="2790">
                  <c:v>13.95000000000078</c:v>
                </c:pt>
                <c:pt idx="2791">
                  <c:v>13.95500000000078</c:v>
                </c:pt>
                <c:pt idx="2792">
                  <c:v>13.96000000000078</c:v>
                </c:pt>
                <c:pt idx="2793">
                  <c:v>13.96500000000078</c:v>
                </c:pt>
                <c:pt idx="2794">
                  <c:v>13.97000000000078</c:v>
                </c:pt>
                <c:pt idx="2795">
                  <c:v>13.9750000000008</c:v>
                </c:pt>
                <c:pt idx="2796">
                  <c:v>13.9800000000008</c:v>
                </c:pt>
                <c:pt idx="2797">
                  <c:v>13.9850000000008</c:v>
                </c:pt>
                <c:pt idx="2798">
                  <c:v>13.9900000000008</c:v>
                </c:pt>
                <c:pt idx="2799">
                  <c:v>13.9950000000008</c:v>
                </c:pt>
                <c:pt idx="2800">
                  <c:v>14.0000000000008</c:v>
                </c:pt>
                <c:pt idx="2801">
                  <c:v>14.0050000000008</c:v>
                </c:pt>
                <c:pt idx="2802">
                  <c:v>14.0100000000008</c:v>
                </c:pt>
                <c:pt idx="2803">
                  <c:v>14.0150000000008</c:v>
                </c:pt>
                <c:pt idx="2804">
                  <c:v>14.0200000000008</c:v>
                </c:pt>
                <c:pt idx="2805">
                  <c:v>14.0250000000008</c:v>
                </c:pt>
                <c:pt idx="2806">
                  <c:v>14.03000000000079</c:v>
                </c:pt>
                <c:pt idx="2807">
                  <c:v>14.0350000000008</c:v>
                </c:pt>
                <c:pt idx="2808">
                  <c:v>14.04000000000079</c:v>
                </c:pt>
                <c:pt idx="2809">
                  <c:v>14.0450000000008</c:v>
                </c:pt>
                <c:pt idx="2810">
                  <c:v>14.0500000000008</c:v>
                </c:pt>
                <c:pt idx="2811">
                  <c:v>14.0550000000008</c:v>
                </c:pt>
                <c:pt idx="2812">
                  <c:v>14.0600000000008</c:v>
                </c:pt>
                <c:pt idx="2813">
                  <c:v>14.0650000000008</c:v>
                </c:pt>
                <c:pt idx="2814">
                  <c:v>14.0700000000008</c:v>
                </c:pt>
                <c:pt idx="2815">
                  <c:v>14.0750000000008</c:v>
                </c:pt>
                <c:pt idx="2816">
                  <c:v>14.0800000000008</c:v>
                </c:pt>
                <c:pt idx="2817">
                  <c:v>14.0850000000008</c:v>
                </c:pt>
                <c:pt idx="2818">
                  <c:v>14.0900000000008</c:v>
                </c:pt>
                <c:pt idx="2819">
                  <c:v>14.0950000000008</c:v>
                </c:pt>
                <c:pt idx="2820">
                  <c:v>14.1000000000008</c:v>
                </c:pt>
                <c:pt idx="2821">
                  <c:v>14.10500000000081</c:v>
                </c:pt>
                <c:pt idx="2822">
                  <c:v>14.1100000000008</c:v>
                </c:pt>
                <c:pt idx="2823">
                  <c:v>14.11500000000081</c:v>
                </c:pt>
                <c:pt idx="2824">
                  <c:v>14.12000000000081</c:v>
                </c:pt>
                <c:pt idx="2825">
                  <c:v>14.12500000000081</c:v>
                </c:pt>
                <c:pt idx="2826">
                  <c:v>14.13000000000081</c:v>
                </c:pt>
                <c:pt idx="2827">
                  <c:v>14.13500000000081</c:v>
                </c:pt>
                <c:pt idx="2828">
                  <c:v>14.14000000000081</c:v>
                </c:pt>
                <c:pt idx="2829">
                  <c:v>14.14500000000081</c:v>
                </c:pt>
                <c:pt idx="2830">
                  <c:v>14.15000000000081</c:v>
                </c:pt>
                <c:pt idx="2831">
                  <c:v>14.15500000000081</c:v>
                </c:pt>
                <c:pt idx="2832">
                  <c:v>14.16000000000081</c:v>
                </c:pt>
                <c:pt idx="2833">
                  <c:v>14.16500000000081</c:v>
                </c:pt>
                <c:pt idx="2834">
                  <c:v>14.17000000000082</c:v>
                </c:pt>
                <c:pt idx="2835">
                  <c:v>14.17500000000082</c:v>
                </c:pt>
                <c:pt idx="2836">
                  <c:v>14.18000000000082</c:v>
                </c:pt>
                <c:pt idx="2837">
                  <c:v>14.18500000000082</c:v>
                </c:pt>
                <c:pt idx="2838">
                  <c:v>14.19000000000082</c:v>
                </c:pt>
                <c:pt idx="2839">
                  <c:v>14.19500000000082</c:v>
                </c:pt>
                <c:pt idx="2840">
                  <c:v>14.20000000000082</c:v>
                </c:pt>
                <c:pt idx="2841">
                  <c:v>14.20500000000082</c:v>
                </c:pt>
                <c:pt idx="2842">
                  <c:v>14.21000000000082</c:v>
                </c:pt>
                <c:pt idx="2843">
                  <c:v>14.21500000000082</c:v>
                </c:pt>
                <c:pt idx="2844">
                  <c:v>14.22000000000082</c:v>
                </c:pt>
                <c:pt idx="2845">
                  <c:v>14.22500000000082</c:v>
                </c:pt>
                <c:pt idx="2846">
                  <c:v>14.23000000000082</c:v>
                </c:pt>
                <c:pt idx="2847">
                  <c:v>14.23500000000082</c:v>
                </c:pt>
                <c:pt idx="2848">
                  <c:v>14.24000000000082</c:v>
                </c:pt>
                <c:pt idx="2849">
                  <c:v>14.24500000000083</c:v>
                </c:pt>
                <c:pt idx="2850">
                  <c:v>14.25000000000083</c:v>
                </c:pt>
                <c:pt idx="2851">
                  <c:v>14.25500000000083</c:v>
                </c:pt>
                <c:pt idx="2852">
                  <c:v>14.26000000000083</c:v>
                </c:pt>
                <c:pt idx="2853">
                  <c:v>14.26500000000083</c:v>
                </c:pt>
                <c:pt idx="2854">
                  <c:v>14.27000000000083</c:v>
                </c:pt>
                <c:pt idx="2855">
                  <c:v>14.27500000000083</c:v>
                </c:pt>
                <c:pt idx="2856">
                  <c:v>14.28000000000083</c:v>
                </c:pt>
                <c:pt idx="2857">
                  <c:v>14.28500000000083</c:v>
                </c:pt>
                <c:pt idx="2858">
                  <c:v>14.29000000000083</c:v>
                </c:pt>
                <c:pt idx="2859">
                  <c:v>14.29500000000083</c:v>
                </c:pt>
                <c:pt idx="2860">
                  <c:v>14.30000000000084</c:v>
                </c:pt>
                <c:pt idx="2861">
                  <c:v>14.30500000000084</c:v>
                </c:pt>
                <c:pt idx="2862">
                  <c:v>14.31000000000084</c:v>
                </c:pt>
                <c:pt idx="2863">
                  <c:v>14.31500000000084</c:v>
                </c:pt>
                <c:pt idx="2864">
                  <c:v>14.32000000000084</c:v>
                </c:pt>
                <c:pt idx="2865">
                  <c:v>14.32500000000084</c:v>
                </c:pt>
                <c:pt idx="2866">
                  <c:v>14.33000000000084</c:v>
                </c:pt>
                <c:pt idx="2867">
                  <c:v>14.33500000000084</c:v>
                </c:pt>
                <c:pt idx="2868">
                  <c:v>14.34000000000084</c:v>
                </c:pt>
                <c:pt idx="2869">
                  <c:v>14.34500000000084</c:v>
                </c:pt>
                <c:pt idx="2870">
                  <c:v>14.35000000000085</c:v>
                </c:pt>
                <c:pt idx="2871">
                  <c:v>14.35500000000085</c:v>
                </c:pt>
                <c:pt idx="2872">
                  <c:v>14.36000000000085</c:v>
                </c:pt>
                <c:pt idx="2873">
                  <c:v>14.36500000000085</c:v>
                </c:pt>
                <c:pt idx="2874">
                  <c:v>14.37000000000085</c:v>
                </c:pt>
                <c:pt idx="2875">
                  <c:v>14.37500000000085</c:v>
                </c:pt>
                <c:pt idx="2876">
                  <c:v>14.38000000000085</c:v>
                </c:pt>
                <c:pt idx="2877">
                  <c:v>14.38500000000085</c:v>
                </c:pt>
                <c:pt idx="2878">
                  <c:v>14.39000000000085</c:v>
                </c:pt>
                <c:pt idx="2879">
                  <c:v>14.39500000000085</c:v>
                </c:pt>
                <c:pt idx="2880">
                  <c:v>14.40000000000085</c:v>
                </c:pt>
                <c:pt idx="2881">
                  <c:v>14.40500000000085</c:v>
                </c:pt>
                <c:pt idx="2882">
                  <c:v>14.41000000000085</c:v>
                </c:pt>
                <c:pt idx="2883">
                  <c:v>14.41500000000085</c:v>
                </c:pt>
                <c:pt idx="2884">
                  <c:v>14.42000000000085</c:v>
                </c:pt>
                <c:pt idx="2885">
                  <c:v>14.42500000000086</c:v>
                </c:pt>
                <c:pt idx="2886">
                  <c:v>14.43000000000085</c:v>
                </c:pt>
                <c:pt idx="2887">
                  <c:v>14.43500000000086</c:v>
                </c:pt>
                <c:pt idx="2888">
                  <c:v>14.44000000000086</c:v>
                </c:pt>
                <c:pt idx="2889">
                  <c:v>14.44500000000086</c:v>
                </c:pt>
                <c:pt idx="2890">
                  <c:v>14.45000000000086</c:v>
                </c:pt>
                <c:pt idx="2891">
                  <c:v>14.45500000000086</c:v>
                </c:pt>
                <c:pt idx="2892">
                  <c:v>14.46000000000086</c:v>
                </c:pt>
                <c:pt idx="2893">
                  <c:v>14.46500000000086</c:v>
                </c:pt>
                <c:pt idx="2894">
                  <c:v>14.47000000000086</c:v>
                </c:pt>
                <c:pt idx="2895">
                  <c:v>14.47500000000086</c:v>
                </c:pt>
                <c:pt idx="2896">
                  <c:v>14.48000000000086</c:v>
                </c:pt>
                <c:pt idx="2897">
                  <c:v>14.48500000000087</c:v>
                </c:pt>
                <c:pt idx="2898">
                  <c:v>14.49000000000087</c:v>
                </c:pt>
                <c:pt idx="2899">
                  <c:v>14.49500000000087</c:v>
                </c:pt>
                <c:pt idx="2900">
                  <c:v>14.50000000000087</c:v>
                </c:pt>
                <c:pt idx="2901">
                  <c:v>14.50500000000087</c:v>
                </c:pt>
                <c:pt idx="2902">
                  <c:v>14.51000000000087</c:v>
                </c:pt>
                <c:pt idx="2903">
                  <c:v>14.51500000000087</c:v>
                </c:pt>
                <c:pt idx="2904">
                  <c:v>14.52000000000087</c:v>
                </c:pt>
                <c:pt idx="2905">
                  <c:v>14.52500000000087</c:v>
                </c:pt>
                <c:pt idx="2906">
                  <c:v>14.53000000000087</c:v>
                </c:pt>
                <c:pt idx="2907">
                  <c:v>14.53500000000087</c:v>
                </c:pt>
                <c:pt idx="2908">
                  <c:v>14.54000000000087</c:v>
                </c:pt>
                <c:pt idx="2909">
                  <c:v>14.54500000000087</c:v>
                </c:pt>
                <c:pt idx="2910">
                  <c:v>14.55000000000087</c:v>
                </c:pt>
                <c:pt idx="2911">
                  <c:v>14.55500000000088</c:v>
                </c:pt>
                <c:pt idx="2912">
                  <c:v>14.56000000000087</c:v>
                </c:pt>
                <c:pt idx="2913">
                  <c:v>14.56500000000088</c:v>
                </c:pt>
                <c:pt idx="2914">
                  <c:v>14.57000000000088</c:v>
                </c:pt>
                <c:pt idx="2915">
                  <c:v>14.57500000000088</c:v>
                </c:pt>
                <c:pt idx="2916">
                  <c:v>14.58000000000088</c:v>
                </c:pt>
                <c:pt idx="2917">
                  <c:v>14.58500000000088</c:v>
                </c:pt>
                <c:pt idx="2918">
                  <c:v>14.59000000000088</c:v>
                </c:pt>
                <c:pt idx="2919">
                  <c:v>14.59500000000088</c:v>
                </c:pt>
                <c:pt idx="2920">
                  <c:v>14.60000000000088</c:v>
                </c:pt>
                <c:pt idx="2921">
                  <c:v>14.60500000000088</c:v>
                </c:pt>
                <c:pt idx="2922">
                  <c:v>14.61000000000088</c:v>
                </c:pt>
                <c:pt idx="2923">
                  <c:v>14.61500000000088</c:v>
                </c:pt>
                <c:pt idx="2924">
                  <c:v>14.62000000000088</c:v>
                </c:pt>
                <c:pt idx="2925">
                  <c:v>14.62500000000088</c:v>
                </c:pt>
                <c:pt idx="2926">
                  <c:v>14.63000000000089</c:v>
                </c:pt>
                <c:pt idx="2927">
                  <c:v>14.63500000000089</c:v>
                </c:pt>
                <c:pt idx="2928">
                  <c:v>14.64000000000089</c:v>
                </c:pt>
                <c:pt idx="2929">
                  <c:v>14.64500000000089</c:v>
                </c:pt>
                <c:pt idx="2930">
                  <c:v>14.6500000000009</c:v>
                </c:pt>
                <c:pt idx="2931">
                  <c:v>14.6550000000009</c:v>
                </c:pt>
                <c:pt idx="2932">
                  <c:v>14.66000000000089</c:v>
                </c:pt>
                <c:pt idx="2933">
                  <c:v>14.6650000000009</c:v>
                </c:pt>
                <c:pt idx="2934">
                  <c:v>14.67000000000089</c:v>
                </c:pt>
                <c:pt idx="2935">
                  <c:v>14.6750000000009</c:v>
                </c:pt>
                <c:pt idx="2936">
                  <c:v>14.68000000000089</c:v>
                </c:pt>
                <c:pt idx="2937">
                  <c:v>14.6850000000009</c:v>
                </c:pt>
                <c:pt idx="2938">
                  <c:v>14.6900000000009</c:v>
                </c:pt>
                <c:pt idx="2939">
                  <c:v>14.6950000000009</c:v>
                </c:pt>
                <c:pt idx="2940">
                  <c:v>14.7000000000009</c:v>
                </c:pt>
                <c:pt idx="2941">
                  <c:v>14.7050000000009</c:v>
                </c:pt>
                <c:pt idx="2942">
                  <c:v>14.7100000000009</c:v>
                </c:pt>
                <c:pt idx="2943">
                  <c:v>14.7150000000009</c:v>
                </c:pt>
                <c:pt idx="2944">
                  <c:v>14.7200000000009</c:v>
                </c:pt>
                <c:pt idx="2945">
                  <c:v>14.7250000000009</c:v>
                </c:pt>
                <c:pt idx="2946">
                  <c:v>14.7300000000009</c:v>
                </c:pt>
                <c:pt idx="2947">
                  <c:v>14.7350000000009</c:v>
                </c:pt>
                <c:pt idx="2948">
                  <c:v>14.7400000000009</c:v>
                </c:pt>
                <c:pt idx="2949">
                  <c:v>14.74500000000091</c:v>
                </c:pt>
                <c:pt idx="2950">
                  <c:v>14.75000000000091</c:v>
                </c:pt>
                <c:pt idx="2951">
                  <c:v>14.75500000000091</c:v>
                </c:pt>
                <c:pt idx="2952">
                  <c:v>14.76000000000091</c:v>
                </c:pt>
                <c:pt idx="2953">
                  <c:v>14.76500000000091</c:v>
                </c:pt>
                <c:pt idx="2954">
                  <c:v>14.77000000000091</c:v>
                </c:pt>
                <c:pt idx="2955">
                  <c:v>14.77500000000091</c:v>
                </c:pt>
                <c:pt idx="2956">
                  <c:v>14.78000000000091</c:v>
                </c:pt>
                <c:pt idx="2957">
                  <c:v>14.78500000000091</c:v>
                </c:pt>
                <c:pt idx="2958">
                  <c:v>14.79000000000091</c:v>
                </c:pt>
                <c:pt idx="2959">
                  <c:v>14.79500000000091</c:v>
                </c:pt>
                <c:pt idx="2960">
                  <c:v>14.80000000000092</c:v>
                </c:pt>
                <c:pt idx="2961">
                  <c:v>14.80500000000092</c:v>
                </c:pt>
                <c:pt idx="2962">
                  <c:v>14.81000000000092</c:v>
                </c:pt>
                <c:pt idx="2963">
                  <c:v>14.81500000000092</c:v>
                </c:pt>
                <c:pt idx="2964">
                  <c:v>14.82000000000092</c:v>
                </c:pt>
                <c:pt idx="2965">
                  <c:v>14.82500000000092</c:v>
                </c:pt>
                <c:pt idx="2966">
                  <c:v>14.83000000000092</c:v>
                </c:pt>
                <c:pt idx="2967">
                  <c:v>14.83500000000092</c:v>
                </c:pt>
                <c:pt idx="2968">
                  <c:v>14.84000000000092</c:v>
                </c:pt>
                <c:pt idx="2969">
                  <c:v>14.84500000000092</c:v>
                </c:pt>
                <c:pt idx="2970">
                  <c:v>14.85000000000092</c:v>
                </c:pt>
                <c:pt idx="2971">
                  <c:v>14.85500000000092</c:v>
                </c:pt>
                <c:pt idx="2972">
                  <c:v>14.86000000000092</c:v>
                </c:pt>
                <c:pt idx="2973">
                  <c:v>14.86500000000093</c:v>
                </c:pt>
                <c:pt idx="2974">
                  <c:v>14.87000000000093</c:v>
                </c:pt>
                <c:pt idx="2975">
                  <c:v>14.87500000000093</c:v>
                </c:pt>
                <c:pt idx="2976">
                  <c:v>14.88000000000093</c:v>
                </c:pt>
                <c:pt idx="2977">
                  <c:v>14.88500000000093</c:v>
                </c:pt>
                <c:pt idx="2978">
                  <c:v>14.89000000000093</c:v>
                </c:pt>
                <c:pt idx="2979">
                  <c:v>14.89500000000093</c:v>
                </c:pt>
                <c:pt idx="2980">
                  <c:v>14.90000000000093</c:v>
                </c:pt>
                <c:pt idx="2981">
                  <c:v>14.90500000000093</c:v>
                </c:pt>
                <c:pt idx="2982">
                  <c:v>14.91000000000093</c:v>
                </c:pt>
                <c:pt idx="2983">
                  <c:v>14.91500000000093</c:v>
                </c:pt>
                <c:pt idx="2984">
                  <c:v>14.92000000000093</c:v>
                </c:pt>
                <c:pt idx="2985">
                  <c:v>14.92500000000094</c:v>
                </c:pt>
                <c:pt idx="2986">
                  <c:v>14.93000000000093</c:v>
                </c:pt>
                <c:pt idx="2987">
                  <c:v>14.93500000000094</c:v>
                </c:pt>
                <c:pt idx="2988">
                  <c:v>14.94000000000094</c:v>
                </c:pt>
                <c:pt idx="2989">
                  <c:v>14.94500000000094</c:v>
                </c:pt>
                <c:pt idx="2990">
                  <c:v>14.95000000000094</c:v>
                </c:pt>
                <c:pt idx="2991">
                  <c:v>14.95500000000094</c:v>
                </c:pt>
                <c:pt idx="2992">
                  <c:v>14.96000000000094</c:v>
                </c:pt>
                <c:pt idx="2993">
                  <c:v>14.96500000000094</c:v>
                </c:pt>
                <c:pt idx="2994">
                  <c:v>14.97000000000094</c:v>
                </c:pt>
                <c:pt idx="2995">
                  <c:v>14.97500000000094</c:v>
                </c:pt>
                <c:pt idx="2996">
                  <c:v>14.98000000000094</c:v>
                </c:pt>
                <c:pt idx="2997">
                  <c:v>14.98500000000095</c:v>
                </c:pt>
                <c:pt idx="2998">
                  <c:v>14.99000000000095</c:v>
                </c:pt>
                <c:pt idx="2999">
                  <c:v>14.99500000000095</c:v>
                </c:pt>
                <c:pt idx="3000">
                  <c:v>15.00000000000095</c:v>
                </c:pt>
                <c:pt idx="3001">
                  <c:v>15.00500000000095</c:v>
                </c:pt>
                <c:pt idx="3002">
                  <c:v>15.01000000000095</c:v>
                </c:pt>
                <c:pt idx="3003">
                  <c:v>15.01500000000095</c:v>
                </c:pt>
                <c:pt idx="3004">
                  <c:v>15.02000000000095</c:v>
                </c:pt>
                <c:pt idx="3005">
                  <c:v>15.02500000000095</c:v>
                </c:pt>
                <c:pt idx="3006">
                  <c:v>15.03000000000095</c:v>
                </c:pt>
                <c:pt idx="3007">
                  <c:v>15.03500000000095</c:v>
                </c:pt>
                <c:pt idx="3008">
                  <c:v>15.04000000000095</c:v>
                </c:pt>
                <c:pt idx="3009">
                  <c:v>15.04500000000095</c:v>
                </c:pt>
                <c:pt idx="3010">
                  <c:v>15.05000000000095</c:v>
                </c:pt>
                <c:pt idx="3011">
                  <c:v>15.05500000000096</c:v>
                </c:pt>
                <c:pt idx="3012">
                  <c:v>15.06000000000095</c:v>
                </c:pt>
                <c:pt idx="3013">
                  <c:v>15.06500000000096</c:v>
                </c:pt>
                <c:pt idx="3014">
                  <c:v>15.07000000000096</c:v>
                </c:pt>
                <c:pt idx="3015">
                  <c:v>15.07500000000096</c:v>
                </c:pt>
                <c:pt idx="3016">
                  <c:v>15.08000000000096</c:v>
                </c:pt>
                <c:pt idx="3017">
                  <c:v>15.08500000000096</c:v>
                </c:pt>
                <c:pt idx="3018">
                  <c:v>15.09000000000096</c:v>
                </c:pt>
                <c:pt idx="3019">
                  <c:v>15.09500000000096</c:v>
                </c:pt>
                <c:pt idx="3020">
                  <c:v>15.10000000000096</c:v>
                </c:pt>
                <c:pt idx="3021">
                  <c:v>15.10500000000096</c:v>
                </c:pt>
                <c:pt idx="3022">
                  <c:v>15.11000000000096</c:v>
                </c:pt>
                <c:pt idx="3023">
                  <c:v>15.11500000000096</c:v>
                </c:pt>
                <c:pt idx="3024">
                  <c:v>15.12000000000096</c:v>
                </c:pt>
                <c:pt idx="3025">
                  <c:v>15.12500000000097</c:v>
                </c:pt>
                <c:pt idx="3026">
                  <c:v>15.13000000000097</c:v>
                </c:pt>
                <c:pt idx="3027">
                  <c:v>15.13500000000097</c:v>
                </c:pt>
                <c:pt idx="3028">
                  <c:v>15.14000000000097</c:v>
                </c:pt>
                <c:pt idx="3029">
                  <c:v>15.14500000000097</c:v>
                </c:pt>
                <c:pt idx="3030">
                  <c:v>15.15000000000097</c:v>
                </c:pt>
                <c:pt idx="3031">
                  <c:v>15.15500000000097</c:v>
                </c:pt>
                <c:pt idx="3032">
                  <c:v>15.16000000000097</c:v>
                </c:pt>
                <c:pt idx="3033">
                  <c:v>15.16500000000097</c:v>
                </c:pt>
                <c:pt idx="3034">
                  <c:v>15.17000000000097</c:v>
                </c:pt>
                <c:pt idx="3035">
                  <c:v>15.17500000000097</c:v>
                </c:pt>
                <c:pt idx="3036">
                  <c:v>15.18000000000097</c:v>
                </c:pt>
                <c:pt idx="3037">
                  <c:v>15.18500000000097</c:v>
                </c:pt>
                <c:pt idx="3038">
                  <c:v>15.19000000000097</c:v>
                </c:pt>
                <c:pt idx="3039">
                  <c:v>15.19500000000098</c:v>
                </c:pt>
                <c:pt idx="3040">
                  <c:v>15.20000000000097</c:v>
                </c:pt>
                <c:pt idx="3041">
                  <c:v>15.20500000000098</c:v>
                </c:pt>
                <c:pt idx="3042">
                  <c:v>15.21000000000098</c:v>
                </c:pt>
                <c:pt idx="3043">
                  <c:v>15.21500000000098</c:v>
                </c:pt>
                <c:pt idx="3044">
                  <c:v>15.22000000000098</c:v>
                </c:pt>
                <c:pt idx="3045">
                  <c:v>15.22500000000098</c:v>
                </c:pt>
                <c:pt idx="3046">
                  <c:v>15.23000000000098</c:v>
                </c:pt>
                <c:pt idx="3047">
                  <c:v>15.23500000000098</c:v>
                </c:pt>
                <c:pt idx="3048">
                  <c:v>15.24000000000098</c:v>
                </c:pt>
                <c:pt idx="3049">
                  <c:v>15.24500000000098</c:v>
                </c:pt>
                <c:pt idx="3050">
                  <c:v>15.25000000000098</c:v>
                </c:pt>
                <c:pt idx="3051">
                  <c:v>15.255000000001</c:v>
                </c:pt>
                <c:pt idx="3052">
                  <c:v>15.260000000001</c:v>
                </c:pt>
                <c:pt idx="3053">
                  <c:v>15.265000000001</c:v>
                </c:pt>
                <c:pt idx="3054">
                  <c:v>15.270000000001</c:v>
                </c:pt>
                <c:pt idx="3055">
                  <c:v>15.275000000001</c:v>
                </c:pt>
                <c:pt idx="3056">
                  <c:v>15.280000000001</c:v>
                </c:pt>
                <c:pt idx="3057">
                  <c:v>15.285000000001</c:v>
                </c:pt>
                <c:pt idx="3058">
                  <c:v>15.290000000001</c:v>
                </c:pt>
                <c:pt idx="3059">
                  <c:v>15.295000000001</c:v>
                </c:pt>
                <c:pt idx="3060">
                  <c:v>15.300000000001</c:v>
                </c:pt>
                <c:pt idx="3061">
                  <c:v>15.305000000001</c:v>
                </c:pt>
                <c:pt idx="3062">
                  <c:v>15.310000000001</c:v>
                </c:pt>
                <c:pt idx="3063">
                  <c:v>15.315000000001</c:v>
                </c:pt>
                <c:pt idx="3064">
                  <c:v>15.320000000001</c:v>
                </c:pt>
                <c:pt idx="3065">
                  <c:v>15.325000000001</c:v>
                </c:pt>
                <c:pt idx="3066">
                  <c:v>15.330000000001</c:v>
                </c:pt>
                <c:pt idx="3067">
                  <c:v>15.335000000001</c:v>
                </c:pt>
                <c:pt idx="3068">
                  <c:v>15.340000000001</c:v>
                </c:pt>
                <c:pt idx="3069">
                  <c:v>15.345000000001</c:v>
                </c:pt>
                <c:pt idx="3070">
                  <c:v>15.350000000001</c:v>
                </c:pt>
                <c:pt idx="3071">
                  <c:v>15.355000000001</c:v>
                </c:pt>
                <c:pt idx="3072">
                  <c:v>15.360000000001</c:v>
                </c:pt>
                <c:pt idx="3073">
                  <c:v>15.365000000001</c:v>
                </c:pt>
                <c:pt idx="3074">
                  <c:v>15.370000000001</c:v>
                </c:pt>
                <c:pt idx="3075">
                  <c:v>15.37500000000101</c:v>
                </c:pt>
                <c:pt idx="3076">
                  <c:v>15.380000000001</c:v>
                </c:pt>
                <c:pt idx="3077">
                  <c:v>15.38500000000101</c:v>
                </c:pt>
                <c:pt idx="3078">
                  <c:v>15.39000000000101</c:v>
                </c:pt>
                <c:pt idx="3079">
                  <c:v>15.39500000000101</c:v>
                </c:pt>
                <c:pt idx="3080">
                  <c:v>15.40000000000101</c:v>
                </c:pt>
                <c:pt idx="3081">
                  <c:v>15.40500000000101</c:v>
                </c:pt>
                <c:pt idx="3082">
                  <c:v>15.41000000000101</c:v>
                </c:pt>
                <c:pt idx="3083">
                  <c:v>15.41500000000101</c:v>
                </c:pt>
                <c:pt idx="3084">
                  <c:v>15.42000000000101</c:v>
                </c:pt>
                <c:pt idx="3085">
                  <c:v>15.42500000000101</c:v>
                </c:pt>
                <c:pt idx="3086">
                  <c:v>15.43000000000101</c:v>
                </c:pt>
                <c:pt idx="3087">
                  <c:v>15.43500000000101</c:v>
                </c:pt>
                <c:pt idx="3088">
                  <c:v>15.44000000000101</c:v>
                </c:pt>
                <c:pt idx="3089">
                  <c:v>15.44500000000102</c:v>
                </c:pt>
                <c:pt idx="3090">
                  <c:v>15.45000000000102</c:v>
                </c:pt>
                <c:pt idx="3091">
                  <c:v>15.45500000000102</c:v>
                </c:pt>
                <c:pt idx="3092">
                  <c:v>15.46000000000102</c:v>
                </c:pt>
                <c:pt idx="3093">
                  <c:v>15.46500000000102</c:v>
                </c:pt>
                <c:pt idx="3094">
                  <c:v>15.47000000000102</c:v>
                </c:pt>
                <c:pt idx="3095">
                  <c:v>15.47500000000102</c:v>
                </c:pt>
                <c:pt idx="3096">
                  <c:v>15.48000000000102</c:v>
                </c:pt>
                <c:pt idx="3097">
                  <c:v>15.48500000000102</c:v>
                </c:pt>
                <c:pt idx="3098">
                  <c:v>15.49000000000102</c:v>
                </c:pt>
                <c:pt idx="3099">
                  <c:v>15.49500000000102</c:v>
                </c:pt>
                <c:pt idx="3100">
                  <c:v>15.50000000000102</c:v>
                </c:pt>
                <c:pt idx="3101">
                  <c:v>15.50500000000102</c:v>
                </c:pt>
                <c:pt idx="3102">
                  <c:v>15.51000000000102</c:v>
                </c:pt>
                <c:pt idx="3103">
                  <c:v>15.51500000000103</c:v>
                </c:pt>
                <c:pt idx="3104">
                  <c:v>15.52000000000102</c:v>
                </c:pt>
                <c:pt idx="3105">
                  <c:v>15.52500000000103</c:v>
                </c:pt>
                <c:pt idx="3106">
                  <c:v>15.53000000000103</c:v>
                </c:pt>
                <c:pt idx="3107">
                  <c:v>15.53500000000103</c:v>
                </c:pt>
                <c:pt idx="3108">
                  <c:v>15.54000000000103</c:v>
                </c:pt>
                <c:pt idx="3109">
                  <c:v>15.54500000000103</c:v>
                </c:pt>
                <c:pt idx="3110">
                  <c:v>15.55000000000103</c:v>
                </c:pt>
                <c:pt idx="3111">
                  <c:v>15.55500000000103</c:v>
                </c:pt>
                <c:pt idx="3112">
                  <c:v>15.56000000000103</c:v>
                </c:pt>
                <c:pt idx="3113">
                  <c:v>15.56500000000104</c:v>
                </c:pt>
                <c:pt idx="3114">
                  <c:v>15.57000000000103</c:v>
                </c:pt>
                <c:pt idx="3115">
                  <c:v>15.57500000000104</c:v>
                </c:pt>
                <c:pt idx="3116">
                  <c:v>15.58000000000104</c:v>
                </c:pt>
                <c:pt idx="3117">
                  <c:v>15.58500000000104</c:v>
                </c:pt>
                <c:pt idx="3118">
                  <c:v>15.59000000000104</c:v>
                </c:pt>
                <c:pt idx="3119">
                  <c:v>15.59500000000104</c:v>
                </c:pt>
                <c:pt idx="3120">
                  <c:v>15.60000000000104</c:v>
                </c:pt>
                <c:pt idx="3121">
                  <c:v>15.60500000000104</c:v>
                </c:pt>
                <c:pt idx="3122">
                  <c:v>15.61000000000104</c:v>
                </c:pt>
                <c:pt idx="3123">
                  <c:v>15.61500000000104</c:v>
                </c:pt>
                <c:pt idx="3124">
                  <c:v>15.62000000000104</c:v>
                </c:pt>
                <c:pt idx="3125">
                  <c:v>15.62500000000104</c:v>
                </c:pt>
                <c:pt idx="3126">
                  <c:v>15.63000000000104</c:v>
                </c:pt>
                <c:pt idx="3127">
                  <c:v>15.63500000000104</c:v>
                </c:pt>
                <c:pt idx="3128">
                  <c:v>15.64000000000104</c:v>
                </c:pt>
                <c:pt idx="3129">
                  <c:v>15.64500000000105</c:v>
                </c:pt>
                <c:pt idx="3130">
                  <c:v>15.65000000000105</c:v>
                </c:pt>
                <c:pt idx="3131">
                  <c:v>15.65500000000105</c:v>
                </c:pt>
                <c:pt idx="3132">
                  <c:v>15.66000000000105</c:v>
                </c:pt>
                <c:pt idx="3133">
                  <c:v>15.66500000000105</c:v>
                </c:pt>
                <c:pt idx="3134">
                  <c:v>15.67000000000105</c:v>
                </c:pt>
                <c:pt idx="3135">
                  <c:v>15.67500000000105</c:v>
                </c:pt>
                <c:pt idx="3136">
                  <c:v>15.68000000000105</c:v>
                </c:pt>
                <c:pt idx="3137">
                  <c:v>15.68500000000105</c:v>
                </c:pt>
                <c:pt idx="3138">
                  <c:v>15.69000000000105</c:v>
                </c:pt>
                <c:pt idx="3139">
                  <c:v>15.69500000000105</c:v>
                </c:pt>
                <c:pt idx="3140">
                  <c:v>15.70000000000105</c:v>
                </c:pt>
                <c:pt idx="3141">
                  <c:v>15.70500000000106</c:v>
                </c:pt>
                <c:pt idx="3142">
                  <c:v>15.71000000000105</c:v>
                </c:pt>
                <c:pt idx="3143">
                  <c:v>15.71500000000106</c:v>
                </c:pt>
                <c:pt idx="3144">
                  <c:v>15.72000000000106</c:v>
                </c:pt>
                <c:pt idx="3145">
                  <c:v>15.72500000000106</c:v>
                </c:pt>
                <c:pt idx="3146">
                  <c:v>15.73000000000106</c:v>
                </c:pt>
                <c:pt idx="3147">
                  <c:v>15.73500000000106</c:v>
                </c:pt>
                <c:pt idx="3148">
                  <c:v>15.74000000000106</c:v>
                </c:pt>
                <c:pt idx="3149">
                  <c:v>15.74500000000106</c:v>
                </c:pt>
                <c:pt idx="3150">
                  <c:v>15.75000000000106</c:v>
                </c:pt>
                <c:pt idx="3151">
                  <c:v>15.75500000000106</c:v>
                </c:pt>
                <c:pt idx="3152">
                  <c:v>15.76000000000106</c:v>
                </c:pt>
                <c:pt idx="3153">
                  <c:v>15.76500000000107</c:v>
                </c:pt>
                <c:pt idx="3154">
                  <c:v>15.77000000000107</c:v>
                </c:pt>
                <c:pt idx="3155">
                  <c:v>15.77500000000107</c:v>
                </c:pt>
                <c:pt idx="3156">
                  <c:v>15.78000000000107</c:v>
                </c:pt>
                <c:pt idx="3157">
                  <c:v>15.78500000000107</c:v>
                </c:pt>
                <c:pt idx="3158">
                  <c:v>15.79000000000107</c:v>
                </c:pt>
                <c:pt idx="3159">
                  <c:v>15.79500000000107</c:v>
                </c:pt>
                <c:pt idx="3160">
                  <c:v>15.80000000000107</c:v>
                </c:pt>
                <c:pt idx="3161">
                  <c:v>15.80500000000107</c:v>
                </c:pt>
                <c:pt idx="3162">
                  <c:v>15.81000000000107</c:v>
                </c:pt>
                <c:pt idx="3163">
                  <c:v>15.81500000000107</c:v>
                </c:pt>
                <c:pt idx="3164">
                  <c:v>15.82000000000107</c:v>
                </c:pt>
                <c:pt idx="3165">
                  <c:v>15.82500000000107</c:v>
                </c:pt>
                <c:pt idx="3166">
                  <c:v>15.83000000000107</c:v>
                </c:pt>
                <c:pt idx="3167">
                  <c:v>15.83500000000108</c:v>
                </c:pt>
                <c:pt idx="3168">
                  <c:v>15.84000000000107</c:v>
                </c:pt>
                <c:pt idx="3169">
                  <c:v>15.84500000000108</c:v>
                </c:pt>
                <c:pt idx="3170">
                  <c:v>15.85000000000108</c:v>
                </c:pt>
                <c:pt idx="3171">
                  <c:v>15.85500000000108</c:v>
                </c:pt>
                <c:pt idx="3172">
                  <c:v>15.86000000000108</c:v>
                </c:pt>
                <c:pt idx="3173">
                  <c:v>15.86500000000108</c:v>
                </c:pt>
                <c:pt idx="3174">
                  <c:v>15.87000000000108</c:v>
                </c:pt>
                <c:pt idx="3175">
                  <c:v>15.87500000000108</c:v>
                </c:pt>
                <c:pt idx="3176">
                  <c:v>15.88000000000108</c:v>
                </c:pt>
                <c:pt idx="3177">
                  <c:v>15.8850000000011</c:v>
                </c:pt>
                <c:pt idx="3178">
                  <c:v>15.89000000000108</c:v>
                </c:pt>
                <c:pt idx="3179">
                  <c:v>15.8950000000011</c:v>
                </c:pt>
                <c:pt idx="3180">
                  <c:v>15.9000000000011</c:v>
                </c:pt>
                <c:pt idx="3181">
                  <c:v>15.9050000000011</c:v>
                </c:pt>
                <c:pt idx="3182">
                  <c:v>15.9100000000011</c:v>
                </c:pt>
                <c:pt idx="3183">
                  <c:v>15.9150000000011</c:v>
                </c:pt>
                <c:pt idx="3184">
                  <c:v>15.9200000000011</c:v>
                </c:pt>
                <c:pt idx="3185">
                  <c:v>15.9250000000011</c:v>
                </c:pt>
                <c:pt idx="3186">
                  <c:v>15.9300000000011</c:v>
                </c:pt>
                <c:pt idx="3187">
                  <c:v>15.9350000000011</c:v>
                </c:pt>
                <c:pt idx="3188">
                  <c:v>15.9400000000011</c:v>
                </c:pt>
                <c:pt idx="3189">
                  <c:v>15.9450000000011</c:v>
                </c:pt>
                <c:pt idx="3190">
                  <c:v>15.9500000000011</c:v>
                </c:pt>
                <c:pt idx="3191">
                  <c:v>15.9550000000011</c:v>
                </c:pt>
                <c:pt idx="3192">
                  <c:v>15.9600000000011</c:v>
                </c:pt>
                <c:pt idx="3193">
                  <c:v>15.9650000000011</c:v>
                </c:pt>
                <c:pt idx="3194">
                  <c:v>15.9700000000011</c:v>
                </c:pt>
                <c:pt idx="3195">
                  <c:v>15.9750000000011</c:v>
                </c:pt>
                <c:pt idx="3196">
                  <c:v>15.9800000000011</c:v>
                </c:pt>
                <c:pt idx="3197">
                  <c:v>15.9850000000011</c:v>
                </c:pt>
                <c:pt idx="3198">
                  <c:v>15.9900000000011</c:v>
                </c:pt>
                <c:pt idx="3199">
                  <c:v>15.9950000000011</c:v>
                </c:pt>
                <c:pt idx="3200">
                  <c:v>16.0000000000011</c:v>
                </c:pt>
                <c:pt idx="3201">
                  <c:v>16.0050000000011</c:v>
                </c:pt>
                <c:pt idx="3202">
                  <c:v>16.0100000000011</c:v>
                </c:pt>
                <c:pt idx="3203">
                  <c:v>16.01500000000109</c:v>
                </c:pt>
                <c:pt idx="3204">
                  <c:v>16.02000000000109</c:v>
                </c:pt>
                <c:pt idx="3205">
                  <c:v>16.02500000000109</c:v>
                </c:pt>
                <c:pt idx="3206">
                  <c:v>16.03000000000109</c:v>
                </c:pt>
                <c:pt idx="3207">
                  <c:v>16.03500000000109</c:v>
                </c:pt>
                <c:pt idx="3208">
                  <c:v>16.04000000000109</c:v>
                </c:pt>
                <c:pt idx="3209">
                  <c:v>16.04500000000109</c:v>
                </c:pt>
                <c:pt idx="3210">
                  <c:v>16.05000000000109</c:v>
                </c:pt>
                <c:pt idx="3211">
                  <c:v>16.05500000000109</c:v>
                </c:pt>
                <c:pt idx="3212">
                  <c:v>16.06000000000109</c:v>
                </c:pt>
                <c:pt idx="3213">
                  <c:v>16.06500000000108</c:v>
                </c:pt>
                <c:pt idx="3214">
                  <c:v>16.07000000000109</c:v>
                </c:pt>
                <c:pt idx="3215">
                  <c:v>16.07500000000109</c:v>
                </c:pt>
                <c:pt idx="3216">
                  <c:v>16.08000000000108</c:v>
                </c:pt>
                <c:pt idx="3217">
                  <c:v>16.08500000000108</c:v>
                </c:pt>
                <c:pt idx="3218">
                  <c:v>16.09000000000108</c:v>
                </c:pt>
                <c:pt idx="3219">
                  <c:v>16.09500000000108</c:v>
                </c:pt>
                <c:pt idx="3220">
                  <c:v>16.10000000000108</c:v>
                </c:pt>
                <c:pt idx="3221">
                  <c:v>16.10500000000108</c:v>
                </c:pt>
                <c:pt idx="3222">
                  <c:v>16.11000000000108</c:v>
                </c:pt>
                <c:pt idx="3223">
                  <c:v>16.11500000000108</c:v>
                </c:pt>
                <c:pt idx="3224">
                  <c:v>16.12000000000108</c:v>
                </c:pt>
                <c:pt idx="3225">
                  <c:v>16.12500000000108</c:v>
                </c:pt>
                <c:pt idx="3226">
                  <c:v>16.13000000000108</c:v>
                </c:pt>
                <c:pt idx="3227">
                  <c:v>16.13500000000107</c:v>
                </c:pt>
                <c:pt idx="3228">
                  <c:v>16.14000000000107</c:v>
                </c:pt>
                <c:pt idx="3229">
                  <c:v>16.14500000000107</c:v>
                </c:pt>
                <c:pt idx="3230">
                  <c:v>16.15000000000107</c:v>
                </c:pt>
                <c:pt idx="3231">
                  <c:v>16.15500000000107</c:v>
                </c:pt>
                <c:pt idx="3232">
                  <c:v>16.16000000000107</c:v>
                </c:pt>
                <c:pt idx="3233">
                  <c:v>16.16500000000107</c:v>
                </c:pt>
                <c:pt idx="3234">
                  <c:v>16.17000000000107</c:v>
                </c:pt>
                <c:pt idx="3235">
                  <c:v>16.17500000000107</c:v>
                </c:pt>
                <c:pt idx="3236">
                  <c:v>16.18000000000107</c:v>
                </c:pt>
                <c:pt idx="3237">
                  <c:v>16.18500000000106</c:v>
                </c:pt>
                <c:pt idx="3238">
                  <c:v>16.19000000000106</c:v>
                </c:pt>
                <c:pt idx="3239">
                  <c:v>16.19500000000106</c:v>
                </c:pt>
                <c:pt idx="3240">
                  <c:v>16.20000000000106</c:v>
                </c:pt>
                <c:pt idx="3241">
                  <c:v>16.20500000000106</c:v>
                </c:pt>
                <c:pt idx="3242">
                  <c:v>16.21000000000106</c:v>
                </c:pt>
                <c:pt idx="3243">
                  <c:v>16.21500000000106</c:v>
                </c:pt>
                <c:pt idx="3244">
                  <c:v>16.22000000000105</c:v>
                </c:pt>
                <c:pt idx="3245">
                  <c:v>16.22500000000105</c:v>
                </c:pt>
                <c:pt idx="3246">
                  <c:v>16.23000000000106</c:v>
                </c:pt>
                <c:pt idx="3247">
                  <c:v>16.23500000000105</c:v>
                </c:pt>
                <c:pt idx="3248">
                  <c:v>16.24000000000105</c:v>
                </c:pt>
                <c:pt idx="3249">
                  <c:v>16.24500000000105</c:v>
                </c:pt>
                <c:pt idx="3250">
                  <c:v>16.25000000000105</c:v>
                </c:pt>
                <c:pt idx="3251">
                  <c:v>16.25500000000105</c:v>
                </c:pt>
                <c:pt idx="3252">
                  <c:v>16.26000000000105</c:v>
                </c:pt>
                <c:pt idx="3253">
                  <c:v>16.26500000000105</c:v>
                </c:pt>
                <c:pt idx="3254">
                  <c:v>16.27000000000104</c:v>
                </c:pt>
                <c:pt idx="3255">
                  <c:v>16.27500000000104</c:v>
                </c:pt>
                <c:pt idx="3256">
                  <c:v>16.28000000000102</c:v>
                </c:pt>
                <c:pt idx="3257">
                  <c:v>16.28500000000102</c:v>
                </c:pt>
                <c:pt idx="3258">
                  <c:v>16.29000000000104</c:v>
                </c:pt>
                <c:pt idx="3259">
                  <c:v>16.29500000000104</c:v>
                </c:pt>
                <c:pt idx="3260">
                  <c:v>16.30000000000104</c:v>
                </c:pt>
                <c:pt idx="3261">
                  <c:v>16.30500000000104</c:v>
                </c:pt>
                <c:pt idx="3262">
                  <c:v>16.31000000000104</c:v>
                </c:pt>
                <c:pt idx="3263">
                  <c:v>16.31500000000104</c:v>
                </c:pt>
                <c:pt idx="3264">
                  <c:v>16.32000000000103</c:v>
                </c:pt>
                <c:pt idx="3265">
                  <c:v>16.32500000000103</c:v>
                </c:pt>
                <c:pt idx="3266">
                  <c:v>16.33000000000104</c:v>
                </c:pt>
                <c:pt idx="3267">
                  <c:v>16.33500000000103</c:v>
                </c:pt>
                <c:pt idx="3268">
                  <c:v>16.34000000000103</c:v>
                </c:pt>
                <c:pt idx="3269">
                  <c:v>16.34500000000103</c:v>
                </c:pt>
                <c:pt idx="3270">
                  <c:v>16.35000000000103</c:v>
                </c:pt>
                <c:pt idx="3271">
                  <c:v>16.35500000000103</c:v>
                </c:pt>
                <c:pt idx="3272">
                  <c:v>16.36000000000103</c:v>
                </c:pt>
                <c:pt idx="3273">
                  <c:v>16.36500000000103</c:v>
                </c:pt>
                <c:pt idx="3274">
                  <c:v>16.37000000000103</c:v>
                </c:pt>
                <c:pt idx="3275">
                  <c:v>16.37500000000103</c:v>
                </c:pt>
                <c:pt idx="3276">
                  <c:v>16.38000000000103</c:v>
                </c:pt>
                <c:pt idx="3277">
                  <c:v>16.38500000000102</c:v>
                </c:pt>
                <c:pt idx="3278">
                  <c:v>16.39000000000102</c:v>
                </c:pt>
                <c:pt idx="3279">
                  <c:v>16.39500000000102</c:v>
                </c:pt>
                <c:pt idx="3280">
                  <c:v>16.40000000000102</c:v>
                </c:pt>
                <c:pt idx="3281">
                  <c:v>16.40500000000102</c:v>
                </c:pt>
                <c:pt idx="3282">
                  <c:v>16.41000000000102</c:v>
                </c:pt>
                <c:pt idx="3283">
                  <c:v>16.41500000000102</c:v>
                </c:pt>
                <c:pt idx="3284">
                  <c:v>16.42000000000101</c:v>
                </c:pt>
                <c:pt idx="3285">
                  <c:v>16.42500000000101</c:v>
                </c:pt>
                <c:pt idx="3286">
                  <c:v>16.43000000000102</c:v>
                </c:pt>
                <c:pt idx="3287">
                  <c:v>16.43500000000101</c:v>
                </c:pt>
                <c:pt idx="3288">
                  <c:v>16.44000000000101</c:v>
                </c:pt>
                <c:pt idx="3289">
                  <c:v>16.44500000000101</c:v>
                </c:pt>
                <c:pt idx="3290">
                  <c:v>16.45000000000101</c:v>
                </c:pt>
                <c:pt idx="3291">
                  <c:v>16.45500000000101</c:v>
                </c:pt>
                <c:pt idx="3292">
                  <c:v>16.46000000000101</c:v>
                </c:pt>
                <c:pt idx="3293">
                  <c:v>16.46500000000101</c:v>
                </c:pt>
                <c:pt idx="3294">
                  <c:v>16.470000000001</c:v>
                </c:pt>
                <c:pt idx="3295">
                  <c:v>16.475000000001</c:v>
                </c:pt>
                <c:pt idx="3296">
                  <c:v>16.480000000001</c:v>
                </c:pt>
                <c:pt idx="3297">
                  <c:v>16.48500000000098</c:v>
                </c:pt>
                <c:pt idx="3298">
                  <c:v>16.490000000001</c:v>
                </c:pt>
                <c:pt idx="3299">
                  <c:v>16.495000000001</c:v>
                </c:pt>
                <c:pt idx="3300">
                  <c:v>16.500000000001</c:v>
                </c:pt>
                <c:pt idx="3301">
                  <c:v>16.505000000001</c:v>
                </c:pt>
                <c:pt idx="3302">
                  <c:v>16.510000000001</c:v>
                </c:pt>
                <c:pt idx="3303">
                  <c:v>16.515000000001</c:v>
                </c:pt>
                <c:pt idx="3304">
                  <c:v>16.52000000000099</c:v>
                </c:pt>
                <c:pt idx="3305">
                  <c:v>16.52500000000099</c:v>
                </c:pt>
                <c:pt idx="3306">
                  <c:v>16.530000000001</c:v>
                </c:pt>
                <c:pt idx="3307">
                  <c:v>16.53500000000099</c:v>
                </c:pt>
                <c:pt idx="3308">
                  <c:v>16.54000000000099</c:v>
                </c:pt>
                <c:pt idx="3309">
                  <c:v>16.54500000000099</c:v>
                </c:pt>
                <c:pt idx="3310">
                  <c:v>16.55000000000099</c:v>
                </c:pt>
                <c:pt idx="3311">
                  <c:v>16.55500000000099</c:v>
                </c:pt>
                <c:pt idx="3312">
                  <c:v>16.56000000000099</c:v>
                </c:pt>
                <c:pt idx="3313">
                  <c:v>16.56500000000099</c:v>
                </c:pt>
                <c:pt idx="3314">
                  <c:v>16.57000000000099</c:v>
                </c:pt>
                <c:pt idx="3315">
                  <c:v>16.57500000000099</c:v>
                </c:pt>
                <c:pt idx="3316">
                  <c:v>16.58000000000099</c:v>
                </c:pt>
                <c:pt idx="3317">
                  <c:v>16.58500000000098</c:v>
                </c:pt>
                <c:pt idx="3318">
                  <c:v>16.59000000000098</c:v>
                </c:pt>
                <c:pt idx="3319">
                  <c:v>16.59500000000098</c:v>
                </c:pt>
                <c:pt idx="3320">
                  <c:v>16.60000000000099</c:v>
                </c:pt>
                <c:pt idx="3321">
                  <c:v>16.60500000000098</c:v>
                </c:pt>
                <c:pt idx="3322">
                  <c:v>16.61000000000098</c:v>
                </c:pt>
                <c:pt idx="3323">
                  <c:v>16.61500000000098</c:v>
                </c:pt>
                <c:pt idx="3324">
                  <c:v>16.62000000000098</c:v>
                </c:pt>
                <c:pt idx="3325">
                  <c:v>16.62500000000098</c:v>
                </c:pt>
                <c:pt idx="3326">
                  <c:v>16.63000000000098</c:v>
                </c:pt>
                <c:pt idx="3327">
                  <c:v>16.63500000000097</c:v>
                </c:pt>
                <c:pt idx="3328">
                  <c:v>16.64000000000097</c:v>
                </c:pt>
                <c:pt idx="3329">
                  <c:v>16.64500000000097</c:v>
                </c:pt>
                <c:pt idx="3330">
                  <c:v>16.65000000000098</c:v>
                </c:pt>
                <c:pt idx="3331">
                  <c:v>16.65500000000097</c:v>
                </c:pt>
                <c:pt idx="3332">
                  <c:v>16.66000000000097</c:v>
                </c:pt>
                <c:pt idx="3333">
                  <c:v>16.66500000000097</c:v>
                </c:pt>
                <c:pt idx="3334">
                  <c:v>16.67000000000097</c:v>
                </c:pt>
                <c:pt idx="3335">
                  <c:v>16.67500000000097</c:v>
                </c:pt>
                <c:pt idx="3336">
                  <c:v>16.68000000000097</c:v>
                </c:pt>
                <c:pt idx="3337">
                  <c:v>16.68500000000096</c:v>
                </c:pt>
                <c:pt idx="3338">
                  <c:v>16.69000000000096</c:v>
                </c:pt>
                <c:pt idx="3339">
                  <c:v>16.69500000000096</c:v>
                </c:pt>
                <c:pt idx="3340">
                  <c:v>16.70000000000096</c:v>
                </c:pt>
                <c:pt idx="3341">
                  <c:v>16.70500000000096</c:v>
                </c:pt>
                <c:pt idx="3342">
                  <c:v>16.71000000000096</c:v>
                </c:pt>
                <c:pt idx="3343">
                  <c:v>16.71500000000096</c:v>
                </c:pt>
                <c:pt idx="3344">
                  <c:v>16.72000000000095</c:v>
                </c:pt>
                <c:pt idx="3345">
                  <c:v>16.72500000000095</c:v>
                </c:pt>
                <c:pt idx="3346">
                  <c:v>16.73000000000096</c:v>
                </c:pt>
                <c:pt idx="3347">
                  <c:v>16.73500000000095</c:v>
                </c:pt>
                <c:pt idx="3348">
                  <c:v>16.74000000000095</c:v>
                </c:pt>
                <c:pt idx="3349">
                  <c:v>16.74500000000095</c:v>
                </c:pt>
                <c:pt idx="3350">
                  <c:v>16.75000000000095</c:v>
                </c:pt>
                <c:pt idx="3351">
                  <c:v>16.75500000000095</c:v>
                </c:pt>
                <c:pt idx="3352">
                  <c:v>16.76000000000095</c:v>
                </c:pt>
                <c:pt idx="3353">
                  <c:v>16.76500000000095</c:v>
                </c:pt>
                <c:pt idx="3354">
                  <c:v>16.77000000000094</c:v>
                </c:pt>
                <c:pt idx="3355">
                  <c:v>16.77500000000094</c:v>
                </c:pt>
                <c:pt idx="3356">
                  <c:v>16.78000000000094</c:v>
                </c:pt>
                <c:pt idx="3357">
                  <c:v>16.78500000000092</c:v>
                </c:pt>
                <c:pt idx="3358">
                  <c:v>16.79000000000094</c:v>
                </c:pt>
                <c:pt idx="3359">
                  <c:v>16.79500000000094</c:v>
                </c:pt>
                <c:pt idx="3360">
                  <c:v>16.80000000000094</c:v>
                </c:pt>
                <c:pt idx="3361">
                  <c:v>16.80500000000094</c:v>
                </c:pt>
                <c:pt idx="3362">
                  <c:v>16.81000000000094</c:v>
                </c:pt>
                <c:pt idx="3363">
                  <c:v>16.81500000000094</c:v>
                </c:pt>
                <c:pt idx="3364">
                  <c:v>16.82000000000093</c:v>
                </c:pt>
                <c:pt idx="3365">
                  <c:v>16.82500000000093</c:v>
                </c:pt>
                <c:pt idx="3366">
                  <c:v>16.83000000000094</c:v>
                </c:pt>
                <c:pt idx="3367">
                  <c:v>16.83500000000093</c:v>
                </c:pt>
                <c:pt idx="3368">
                  <c:v>16.84000000000093</c:v>
                </c:pt>
                <c:pt idx="3369">
                  <c:v>16.84500000000093</c:v>
                </c:pt>
                <c:pt idx="3370">
                  <c:v>16.85000000000093</c:v>
                </c:pt>
                <c:pt idx="3371">
                  <c:v>16.85500000000093</c:v>
                </c:pt>
                <c:pt idx="3372">
                  <c:v>16.86000000000093</c:v>
                </c:pt>
                <c:pt idx="3373">
                  <c:v>16.86500000000093</c:v>
                </c:pt>
                <c:pt idx="3374">
                  <c:v>16.87000000000093</c:v>
                </c:pt>
                <c:pt idx="3375">
                  <c:v>16.87500000000093</c:v>
                </c:pt>
                <c:pt idx="3376">
                  <c:v>16.88000000000093</c:v>
                </c:pt>
                <c:pt idx="3377">
                  <c:v>16.88500000000092</c:v>
                </c:pt>
                <c:pt idx="3378">
                  <c:v>16.89000000000092</c:v>
                </c:pt>
                <c:pt idx="3379">
                  <c:v>16.89500000000092</c:v>
                </c:pt>
                <c:pt idx="3380">
                  <c:v>16.90000000000092</c:v>
                </c:pt>
                <c:pt idx="3381">
                  <c:v>16.90500000000092</c:v>
                </c:pt>
                <c:pt idx="3382">
                  <c:v>16.91000000000092</c:v>
                </c:pt>
                <c:pt idx="3383">
                  <c:v>16.91500000000092</c:v>
                </c:pt>
                <c:pt idx="3384">
                  <c:v>16.92000000000091</c:v>
                </c:pt>
                <c:pt idx="3385">
                  <c:v>16.92500000000091</c:v>
                </c:pt>
                <c:pt idx="3386">
                  <c:v>16.93000000000092</c:v>
                </c:pt>
                <c:pt idx="3387">
                  <c:v>16.93500000000091</c:v>
                </c:pt>
                <c:pt idx="3388">
                  <c:v>16.94000000000091</c:v>
                </c:pt>
                <c:pt idx="3389">
                  <c:v>16.94500000000091</c:v>
                </c:pt>
                <c:pt idx="3390">
                  <c:v>16.95000000000091</c:v>
                </c:pt>
                <c:pt idx="3391">
                  <c:v>16.95500000000091</c:v>
                </c:pt>
                <c:pt idx="3392">
                  <c:v>16.96000000000091</c:v>
                </c:pt>
                <c:pt idx="3393">
                  <c:v>16.96500000000091</c:v>
                </c:pt>
                <c:pt idx="3394">
                  <c:v>16.9700000000009</c:v>
                </c:pt>
                <c:pt idx="3395">
                  <c:v>16.9750000000009</c:v>
                </c:pt>
                <c:pt idx="3396">
                  <c:v>16.9800000000009</c:v>
                </c:pt>
                <c:pt idx="3397">
                  <c:v>16.98500000000088</c:v>
                </c:pt>
                <c:pt idx="3398">
                  <c:v>16.9900000000009</c:v>
                </c:pt>
                <c:pt idx="3399">
                  <c:v>16.9950000000009</c:v>
                </c:pt>
                <c:pt idx="3400">
                  <c:v>17.0000000000009</c:v>
                </c:pt>
                <c:pt idx="3401">
                  <c:v>17.0050000000009</c:v>
                </c:pt>
                <c:pt idx="3402">
                  <c:v>17.0100000000009</c:v>
                </c:pt>
                <c:pt idx="3403">
                  <c:v>17.0150000000009</c:v>
                </c:pt>
                <c:pt idx="3404">
                  <c:v>17.02000000000089</c:v>
                </c:pt>
                <c:pt idx="3405">
                  <c:v>17.02500000000089</c:v>
                </c:pt>
                <c:pt idx="3406">
                  <c:v>17.0300000000009</c:v>
                </c:pt>
                <c:pt idx="3407">
                  <c:v>17.03500000000089</c:v>
                </c:pt>
                <c:pt idx="3408">
                  <c:v>17.04000000000089</c:v>
                </c:pt>
                <c:pt idx="3409">
                  <c:v>17.04500000000089</c:v>
                </c:pt>
                <c:pt idx="3410">
                  <c:v>17.05000000000089</c:v>
                </c:pt>
                <c:pt idx="3411">
                  <c:v>17.05500000000089</c:v>
                </c:pt>
                <c:pt idx="3412">
                  <c:v>17.06000000000089</c:v>
                </c:pt>
                <c:pt idx="3413">
                  <c:v>17.06500000000089</c:v>
                </c:pt>
                <c:pt idx="3414">
                  <c:v>17.07000000000089</c:v>
                </c:pt>
                <c:pt idx="3415">
                  <c:v>17.07500000000089</c:v>
                </c:pt>
                <c:pt idx="3416">
                  <c:v>17.08000000000089</c:v>
                </c:pt>
                <c:pt idx="3417">
                  <c:v>17.08500000000088</c:v>
                </c:pt>
                <c:pt idx="3418">
                  <c:v>17.09000000000088</c:v>
                </c:pt>
                <c:pt idx="3419">
                  <c:v>17.09500000000088</c:v>
                </c:pt>
                <c:pt idx="3420">
                  <c:v>17.10000000000089</c:v>
                </c:pt>
                <c:pt idx="3421">
                  <c:v>17.10500000000088</c:v>
                </c:pt>
                <c:pt idx="3422">
                  <c:v>17.11000000000088</c:v>
                </c:pt>
                <c:pt idx="3423">
                  <c:v>17.11500000000088</c:v>
                </c:pt>
                <c:pt idx="3424">
                  <c:v>17.12000000000088</c:v>
                </c:pt>
                <c:pt idx="3425">
                  <c:v>17.12500000000088</c:v>
                </c:pt>
                <c:pt idx="3426">
                  <c:v>17.13000000000088</c:v>
                </c:pt>
                <c:pt idx="3427">
                  <c:v>17.13500000000088</c:v>
                </c:pt>
                <c:pt idx="3428">
                  <c:v>17.14000000000087</c:v>
                </c:pt>
                <c:pt idx="3429">
                  <c:v>17.14500000000087</c:v>
                </c:pt>
                <c:pt idx="3430">
                  <c:v>17.15000000000088</c:v>
                </c:pt>
                <c:pt idx="3431">
                  <c:v>17.15500000000088</c:v>
                </c:pt>
                <c:pt idx="3432">
                  <c:v>17.16000000000087</c:v>
                </c:pt>
                <c:pt idx="3433">
                  <c:v>17.16500000000087</c:v>
                </c:pt>
                <c:pt idx="3434">
                  <c:v>17.17000000000087</c:v>
                </c:pt>
                <c:pt idx="3435">
                  <c:v>17.17500000000087</c:v>
                </c:pt>
                <c:pt idx="3436">
                  <c:v>17.18000000000087</c:v>
                </c:pt>
                <c:pt idx="3437">
                  <c:v>17.18500000000087</c:v>
                </c:pt>
                <c:pt idx="3438">
                  <c:v>17.19000000000086</c:v>
                </c:pt>
                <c:pt idx="3439">
                  <c:v>17.19500000000086</c:v>
                </c:pt>
                <c:pt idx="3440">
                  <c:v>17.20000000000086</c:v>
                </c:pt>
                <c:pt idx="3441">
                  <c:v>17.20500000000086</c:v>
                </c:pt>
                <c:pt idx="3442">
                  <c:v>17.21000000000086</c:v>
                </c:pt>
                <c:pt idx="3443">
                  <c:v>17.21500000000086</c:v>
                </c:pt>
                <c:pt idx="3444">
                  <c:v>17.22000000000086</c:v>
                </c:pt>
                <c:pt idx="3445">
                  <c:v>17.22500000000085</c:v>
                </c:pt>
                <c:pt idx="3446">
                  <c:v>17.23000000000086</c:v>
                </c:pt>
                <c:pt idx="3447">
                  <c:v>17.23500000000086</c:v>
                </c:pt>
                <c:pt idx="3448">
                  <c:v>17.24000000000085</c:v>
                </c:pt>
                <c:pt idx="3449">
                  <c:v>17.24500000000085</c:v>
                </c:pt>
                <c:pt idx="3450">
                  <c:v>17.25000000000085</c:v>
                </c:pt>
                <c:pt idx="3451">
                  <c:v>17.25500000000085</c:v>
                </c:pt>
                <c:pt idx="3452">
                  <c:v>17.26000000000085</c:v>
                </c:pt>
                <c:pt idx="3453">
                  <c:v>17.26500000000085</c:v>
                </c:pt>
                <c:pt idx="3454">
                  <c:v>17.27000000000085</c:v>
                </c:pt>
                <c:pt idx="3455">
                  <c:v>17.27500000000084</c:v>
                </c:pt>
                <c:pt idx="3456">
                  <c:v>17.28000000000084</c:v>
                </c:pt>
                <c:pt idx="3457">
                  <c:v>17.28500000000084</c:v>
                </c:pt>
                <c:pt idx="3458">
                  <c:v>17.29000000000084</c:v>
                </c:pt>
                <c:pt idx="3459">
                  <c:v>17.29500000000084</c:v>
                </c:pt>
                <c:pt idx="3460">
                  <c:v>17.30000000000084</c:v>
                </c:pt>
                <c:pt idx="3461">
                  <c:v>17.30500000000084</c:v>
                </c:pt>
                <c:pt idx="3462">
                  <c:v>17.31000000000084</c:v>
                </c:pt>
                <c:pt idx="3463">
                  <c:v>17.31500000000084</c:v>
                </c:pt>
                <c:pt idx="3464">
                  <c:v>17.32000000000084</c:v>
                </c:pt>
                <c:pt idx="3465">
                  <c:v>17.32500000000083</c:v>
                </c:pt>
                <c:pt idx="3466">
                  <c:v>17.33000000000084</c:v>
                </c:pt>
                <c:pt idx="3467">
                  <c:v>17.33500000000084</c:v>
                </c:pt>
                <c:pt idx="3468">
                  <c:v>17.34000000000083</c:v>
                </c:pt>
                <c:pt idx="3469">
                  <c:v>17.34500000000083</c:v>
                </c:pt>
                <c:pt idx="3470">
                  <c:v>17.35000000000083</c:v>
                </c:pt>
                <c:pt idx="3471">
                  <c:v>17.35500000000083</c:v>
                </c:pt>
                <c:pt idx="3472">
                  <c:v>17.36000000000083</c:v>
                </c:pt>
                <c:pt idx="3473">
                  <c:v>17.36500000000083</c:v>
                </c:pt>
                <c:pt idx="3474">
                  <c:v>17.37000000000083</c:v>
                </c:pt>
                <c:pt idx="3475">
                  <c:v>17.37500000000083</c:v>
                </c:pt>
                <c:pt idx="3476">
                  <c:v>17.38000000000083</c:v>
                </c:pt>
                <c:pt idx="3477">
                  <c:v>17.38500000000083</c:v>
                </c:pt>
                <c:pt idx="3478">
                  <c:v>17.39000000000082</c:v>
                </c:pt>
                <c:pt idx="3479">
                  <c:v>17.39500000000082</c:v>
                </c:pt>
                <c:pt idx="3480">
                  <c:v>17.40000000000082</c:v>
                </c:pt>
                <c:pt idx="3481">
                  <c:v>17.40500000000082</c:v>
                </c:pt>
                <c:pt idx="3482">
                  <c:v>17.41000000000082</c:v>
                </c:pt>
                <c:pt idx="3483">
                  <c:v>17.41500000000082</c:v>
                </c:pt>
                <c:pt idx="3484">
                  <c:v>17.42000000000082</c:v>
                </c:pt>
                <c:pt idx="3485">
                  <c:v>17.42500000000081</c:v>
                </c:pt>
                <c:pt idx="3486">
                  <c:v>17.43000000000082</c:v>
                </c:pt>
                <c:pt idx="3487">
                  <c:v>17.43500000000082</c:v>
                </c:pt>
                <c:pt idx="3488">
                  <c:v>17.44000000000081</c:v>
                </c:pt>
                <c:pt idx="3489">
                  <c:v>17.44500000000081</c:v>
                </c:pt>
                <c:pt idx="3490">
                  <c:v>17.45000000000081</c:v>
                </c:pt>
                <c:pt idx="3491">
                  <c:v>17.45500000000081</c:v>
                </c:pt>
                <c:pt idx="3492">
                  <c:v>17.46000000000081</c:v>
                </c:pt>
                <c:pt idx="3493">
                  <c:v>17.46500000000081</c:v>
                </c:pt>
                <c:pt idx="3494">
                  <c:v>17.47000000000081</c:v>
                </c:pt>
                <c:pt idx="3495">
                  <c:v>17.4750000000008</c:v>
                </c:pt>
                <c:pt idx="3496">
                  <c:v>17.4800000000008</c:v>
                </c:pt>
                <c:pt idx="3497">
                  <c:v>17.4850000000008</c:v>
                </c:pt>
                <c:pt idx="3498">
                  <c:v>17.4900000000008</c:v>
                </c:pt>
                <c:pt idx="3499">
                  <c:v>17.4950000000008</c:v>
                </c:pt>
                <c:pt idx="3500">
                  <c:v>17.5000000000008</c:v>
                </c:pt>
                <c:pt idx="3501">
                  <c:v>17.5050000000008</c:v>
                </c:pt>
                <c:pt idx="3502">
                  <c:v>17.5100000000008</c:v>
                </c:pt>
                <c:pt idx="3503">
                  <c:v>17.5150000000008</c:v>
                </c:pt>
                <c:pt idx="3504">
                  <c:v>17.5200000000008</c:v>
                </c:pt>
                <c:pt idx="3505">
                  <c:v>17.52500000000079</c:v>
                </c:pt>
                <c:pt idx="3506">
                  <c:v>17.5300000000008</c:v>
                </c:pt>
                <c:pt idx="3507">
                  <c:v>17.5350000000008</c:v>
                </c:pt>
                <c:pt idx="3508">
                  <c:v>17.54000000000079</c:v>
                </c:pt>
                <c:pt idx="3509">
                  <c:v>17.54500000000079</c:v>
                </c:pt>
                <c:pt idx="3510">
                  <c:v>17.55000000000079</c:v>
                </c:pt>
                <c:pt idx="3511">
                  <c:v>17.55500000000079</c:v>
                </c:pt>
                <c:pt idx="3512">
                  <c:v>17.56000000000079</c:v>
                </c:pt>
                <c:pt idx="3513">
                  <c:v>17.56500000000079</c:v>
                </c:pt>
                <c:pt idx="3514">
                  <c:v>17.57000000000079</c:v>
                </c:pt>
                <c:pt idx="3515">
                  <c:v>17.57500000000079</c:v>
                </c:pt>
                <c:pt idx="3516">
                  <c:v>17.58000000000079</c:v>
                </c:pt>
                <c:pt idx="3517">
                  <c:v>17.58500000000079</c:v>
                </c:pt>
                <c:pt idx="3518">
                  <c:v>17.59000000000078</c:v>
                </c:pt>
                <c:pt idx="3519">
                  <c:v>17.59500000000078</c:v>
                </c:pt>
                <c:pt idx="3520">
                  <c:v>17.6000000000008</c:v>
                </c:pt>
                <c:pt idx="3521">
                  <c:v>17.60500000000079</c:v>
                </c:pt>
                <c:pt idx="3522">
                  <c:v>17.61000000000078</c:v>
                </c:pt>
                <c:pt idx="3523">
                  <c:v>17.61500000000078</c:v>
                </c:pt>
                <c:pt idx="3524">
                  <c:v>17.62000000000078</c:v>
                </c:pt>
                <c:pt idx="3525">
                  <c:v>17.62500000000078</c:v>
                </c:pt>
                <c:pt idx="3526">
                  <c:v>17.63000000000078</c:v>
                </c:pt>
                <c:pt idx="3527">
                  <c:v>17.63500000000078</c:v>
                </c:pt>
                <c:pt idx="3528">
                  <c:v>17.64000000000077</c:v>
                </c:pt>
                <c:pt idx="3529">
                  <c:v>17.64500000000077</c:v>
                </c:pt>
                <c:pt idx="3530">
                  <c:v>17.65000000000078</c:v>
                </c:pt>
                <c:pt idx="3531">
                  <c:v>17.65500000000078</c:v>
                </c:pt>
                <c:pt idx="3532">
                  <c:v>17.66000000000077</c:v>
                </c:pt>
                <c:pt idx="3533">
                  <c:v>17.66500000000077</c:v>
                </c:pt>
                <c:pt idx="3534">
                  <c:v>17.67000000000077</c:v>
                </c:pt>
                <c:pt idx="3535">
                  <c:v>17.67500000000077</c:v>
                </c:pt>
                <c:pt idx="3536">
                  <c:v>17.68000000000077</c:v>
                </c:pt>
                <c:pt idx="3537">
                  <c:v>17.68500000000077</c:v>
                </c:pt>
                <c:pt idx="3538">
                  <c:v>17.69000000000076</c:v>
                </c:pt>
                <c:pt idx="3539">
                  <c:v>17.69500000000076</c:v>
                </c:pt>
                <c:pt idx="3540">
                  <c:v>17.70000000000076</c:v>
                </c:pt>
                <c:pt idx="3541">
                  <c:v>17.70500000000076</c:v>
                </c:pt>
                <c:pt idx="3542">
                  <c:v>17.71000000000076</c:v>
                </c:pt>
                <c:pt idx="3543">
                  <c:v>17.71500000000076</c:v>
                </c:pt>
                <c:pt idx="3544">
                  <c:v>17.72000000000076</c:v>
                </c:pt>
                <c:pt idx="3545">
                  <c:v>17.72500000000075</c:v>
                </c:pt>
                <c:pt idx="3546">
                  <c:v>17.73000000000076</c:v>
                </c:pt>
                <c:pt idx="3547">
                  <c:v>17.73500000000076</c:v>
                </c:pt>
                <c:pt idx="3548">
                  <c:v>17.74000000000075</c:v>
                </c:pt>
                <c:pt idx="3549">
                  <c:v>17.74500000000075</c:v>
                </c:pt>
                <c:pt idx="3550">
                  <c:v>17.75000000000075</c:v>
                </c:pt>
                <c:pt idx="3551">
                  <c:v>17.75500000000075</c:v>
                </c:pt>
                <c:pt idx="3552">
                  <c:v>17.76000000000075</c:v>
                </c:pt>
                <c:pt idx="3553">
                  <c:v>17.76500000000075</c:v>
                </c:pt>
                <c:pt idx="3554">
                  <c:v>17.77000000000075</c:v>
                </c:pt>
                <c:pt idx="3555">
                  <c:v>17.77500000000074</c:v>
                </c:pt>
                <c:pt idx="3556">
                  <c:v>17.78000000000074</c:v>
                </c:pt>
                <c:pt idx="3557">
                  <c:v>17.78500000000074</c:v>
                </c:pt>
                <c:pt idx="3558">
                  <c:v>17.79000000000074</c:v>
                </c:pt>
                <c:pt idx="3559">
                  <c:v>17.79500000000074</c:v>
                </c:pt>
                <c:pt idx="3560">
                  <c:v>17.80000000000074</c:v>
                </c:pt>
                <c:pt idx="3561">
                  <c:v>17.80500000000074</c:v>
                </c:pt>
                <c:pt idx="3562">
                  <c:v>17.81000000000074</c:v>
                </c:pt>
                <c:pt idx="3563">
                  <c:v>17.81500000000074</c:v>
                </c:pt>
                <c:pt idx="3564">
                  <c:v>17.82000000000074</c:v>
                </c:pt>
                <c:pt idx="3565">
                  <c:v>17.82500000000073</c:v>
                </c:pt>
                <c:pt idx="3566">
                  <c:v>17.83000000000074</c:v>
                </c:pt>
                <c:pt idx="3567">
                  <c:v>17.83500000000074</c:v>
                </c:pt>
                <c:pt idx="3568">
                  <c:v>17.84000000000073</c:v>
                </c:pt>
                <c:pt idx="3569">
                  <c:v>17.84500000000073</c:v>
                </c:pt>
                <c:pt idx="3570">
                  <c:v>17.85000000000073</c:v>
                </c:pt>
                <c:pt idx="3571">
                  <c:v>17.85500000000073</c:v>
                </c:pt>
                <c:pt idx="3572">
                  <c:v>17.86000000000073</c:v>
                </c:pt>
                <c:pt idx="3573">
                  <c:v>17.86500000000073</c:v>
                </c:pt>
                <c:pt idx="3574">
                  <c:v>17.87000000000073</c:v>
                </c:pt>
                <c:pt idx="3575">
                  <c:v>17.87500000000073</c:v>
                </c:pt>
                <c:pt idx="3576">
                  <c:v>17.88000000000073</c:v>
                </c:pt>
                <c:pt idx="3577">
                  <c:v>17.88500000000073</c:v>
                </c:pt>
                <c:pt idx="3578">
                  <c:v>17.89000000000073</c:v>
                </c:pt>
                <c:pt idx="3579">
                  <c:v>17.89500000000072</c:v>
                </c:pt>
                <c:pt idx="3580">
                  <c:v>17.90000000000072</c:v>
                </c:pt>
                <c:pt idx="3581">
                  <c:v>17.90500000000072</c:v>
                </c:pt>
                <c:pt idx="3582">
                  <c:v>17.91000000000072</c:v>
                </c:pt>
                <c:pt idx="3583">
                  <c:v>17.91500000000072</c:v>
                </c:pt>
                <c:pt idx="3584">
                  <c:v>17.92000000000072</c:v>
                </c:pt>
                <c:pt idx="3585">
                  <c:v>17.92500000000071</c:v>
                </c:pt>
                <c:pt idx="3586">
                  <c:v>17.93000000000072</c:v>
                </c:pt>
                <c:pt idx="3587">
                  <c:v>17.93500000000072</c:v>
                </c:pt>
                <c:pt idx="3588">
                  <c:v>17.94000000000071</c:v>
                </c:pt>
                <c:pt idx="3589">
                  <c:v>17.94500000000071</c:v>
                </c:pt>
                <c:pt idx="3590">
                  <c:v>17.95000000000071</c:v>
                </c:pt>
                <c:pt idx="3591">
                  <c:v>17.95500000000071</c:v>
                </c:pt>
                <c:pt idx="3592">
                  <c:v>17.96000000000071</c:v>
                </c:pt>
                <c:pt idx="3593">
                  <c:v>17.96500000000071</c:v>
                </c:pt>
                <c:pt idx="3594">
                  <c:v>17.97000000000071</c:v>
                </c:pt>
                <c:pt idx="3595">
                  <c:v>17.9750000000007</c:v>
                </c:pt>
                <c:pt idx="3596">
                  <c:v>17.9800000000007</c:v>
                </c:pt>
                <c:pt idx="3597">
                  <c:v>17.9850000000007</c:v>
                </c:pt>
                <c:pt idx="3598">
                  <c:v>17.9900000000007</c:v>
                </c:pt>
                <c:pt idx="3599">
                  <c:v>17.9950000000007</c:v>
                </c:pt>
                <c:pt idx="3600">
                  <c:v>18.0000000000007</c:v>
                </c:pt>
                <c:pt idx="3601">
                  <c:v>18.0050000000007</c:v>
                </c:pt>
                <c:pt idx="3602">
                  <c:v>18.0100000000007</c:v>
                </c:pt>
                <c:pt idx="3603">
                  <c:v>18.0150000000007</c:v>
                </c:pt>
                <c:pt idx="3604">
                  <c:v>18.0200000000007</c:v>
                </c:pt>
                <c:pt idx="3605">
                  <c:v>18.02500000000069</c:v>
                </c:pt>
                <c:pt idx="3606">
                  <c:v>18.0300000000007</c:v>
                </c:pt>
                <c:pt idx="3607">
                  <c:v>18.0350000000007</c:v>
                </c:pt>
                <c:pt idx="3608">
                  <c:v>18.04000000000069</c:v>
                </c:pt>
                <c:pt idx="3609">
                  <c:v>18.04500000000069</c:v>
                </c:pt>
                <c:pt idx="3610">
                  <c:v>18.05000000000069</c:v>
                </c:pt>
                <c:pt idx="3611">
                  <c:v>18.05500000000069</c:v>
                </c:pt>
                <c:pt idx="3612">
                  <c:v>18.06000000000069</c:v>
                </c:pt>
                <c:pt idx="3613">
                  <c:v>18.06500000000069</c:v>
                </c:pt>
                <c:pt idx="3614">
                  <c:v>18.07000000000069</c:v>
                </c:pt>
                <c:pt idx="3615">
                  <c:v>18.07500000000069</c:v>
                </c:pt>
                <c:pt idx="3616">
                  <c:v>18.08000000000069</c:v>
                </c:pt>
                <c:pt idx="3617">
                  <c:v>18.08500000000069</c:v>
                </c:pt>
                <c:pt idx="3618">
                  <c:v>18.09000000000069</c:v>
                </c:pt>
                <c:pt idx="3619">
                  <c:v>18.09500000000068</c:v>
                </c:pt>
                <c:pt idx="3620">
                  <c:v>18.1000000000007</c:v>
                </c:pt>
                <c:pt idx="3621">
                  <c:v>18.10500000000069</c:v>
                </c:pt>
                <c:pt idx="3622">
                  <c:v>18.1100000000007</c:v>
                </c:pt>
                <c:pt idx="3623">
                  <c:v>18.11500000000068</c:v>
                </c:pt>
                <c:pt idx="3624">
                  <c:v>18.12000000000068</c:v>
                </c:pt>
                <c:pt idx="3625">
                  <c:v>18.12500000000068</c:v>
                </c:pt>
                <c:pt idx="3626">
                  <c:v>18.13000000000068</c:v>
                </c:pt>
                <c:pt idx="3627">
                  <c:v>18.13500000000068</c:v>
                </c:pt>
                <c:pt idx="3628">
                  <c:v>18.14000000000068</c:v>
                </c:pt>
                <c:pt idx="3629">
                  <c:v>18.14500000000067</c:v>
                </c:pt>
                <c:pt idx="3630">
                  <c:v>18.15000000000068</c:v>
                </c:pt>
                <c:pt idx="3631">
                  <c:v>18.15500000000068</c:v>
                </c:pt>
                <c:pt idx="3632">
                  <c:v>18.16000000000068</c:v>
                </c:pt>
                <c:pt idx="3633">
                  <c:v>18.16500000000067</c:v>
                </c:pt>
                <c:pt idx="3634">
                  <c:v>18.17000000000067</c:v>
                </c:pt>
                <c:pt idx="3635">
                  <c:v>18.17500000000067</c:v>
                </c:pt>
                <c:pt idx="3636">
                  <c:v>18.18000000000067</c:v>
                </c:pt>
                <c:pt idx="3637">
                  <c:v>18.18500000000067</c:v>
                </c:pt>
                <c:pt idx="3638">
                  <c:v>18.19000000000067</c:v>
                </c:pt>
                <c:pt idx="3639">
                  <c:v>18.19500000000066</c:v>
                </c:pt>
                <c:pt idx="3640">
                  <c:v>18.20000000000066</c:v>
                </c:pt>
                <c:pt idx="3641">
                  <c:v>18.20500000000066</c:v>
                </c:pt>
                <c:pt idx="3642">
                  <c:v>18.21000000000067</c:v>
                </c:pt>
                <c:pt idx="3643">
                  <c:v>18.21500000000066</c:v>
                </c:pt>
                <c:pt idx="3644">
                  <c:v>18.22000000000066</c:v>
                </c:pt>
                <c:pt idx="3645">
                  <c:v>18.22500000000066</c:v>
                </c:pt>
                <c:pt idx="3646">
                  <c:v>18.23000000000066</c:v>
                </c:pt>
                <c:pt idx="3647">
                  <c:v>18.23500000000066</c:v>
                </c:pt>
                <c:pt idx="3648">
                  <c:v>18.24000000000066</c:v>
                </c:pt>
                <c:pt idx="3649">
                  <c:v>18.24500000000065</c:v>
                </c:pt>
                <c:pt idx="3650">
                  <c:v>18.25000000000065</c:v>
                </c:pt>
                <c:pt idx="3651">
                  <c:v>18.25500000000065</c:v>
                </c:pt>
                <c:pt idx="3652">
                  <c:v>18.26000000000065</c:v>
                </c:pt>
                <c:pt idx="3653">
                  <c:v>18.26500000000065</c:v>
                </c:pt>
                <c:pt idx="3654">
                  <c:v>18.27000000000065</c:v>
                </c:pt>
                <c:pt idx="3655">
                  <c:v>18.27500000000065</c:v>
                </c:pt>
                <c:pt idx="3656">
                  <c:v>18.28000000000064</c:v>
                </c:pt>
                <c:pt idx="3657">
                  <c:v>18.28500000000064</c:v>
                </c:pt>
                <c:pt idx="3658">
                  <c:v>18.29000000000065</c:v>
                </c:pt>
                <c:pt idx="3659">
                  <c:v>18.29500000000064</c:v>
                </c:pt>
                <c:pt idx="3660">
                  <c:v>18.30000000000064</c:v>
                </c:pt>
                <c:pt idx="3661">
                  <c:v>18.30500000000064</c:v>
                </c:pt>
                <c:pt idx="3662">
                  <c:v>18.31000000000065</c:v>
                </c:pt>
                <c:pt idx="3663">
                  <c:v>18.31500000000064</c:v>
                </c:pt>
                <c:pt idx="3664">
                  <c:v>18.32000000000064</c:v>
                </c:pt>
                <c:pt idx="3665">
                  <c:v>18.32500000000064</c:v>
                </c:pt>
                <c:pt idx="3666">
                  <c:v>18.33000000000064</c:v>
                </c:pt>
                <c:pt idx="3667">
                  <c:v>18.33500000000064</c:v>
                </c:pt>
                <c:pt idx="3668">
                  <c:v>18.34000000000064</c:v>
                </c:pt>
                <c:pt idx="3669">
                  <c:v>18.34500000000063</c:v>
                </c:pt>
                <c:pt idx="3670">
                  <c:v>18.35000000000063</c:v>
                </c:pt>
                <c:pt idx="3671">
                  <c:v>18.35500000000063</c:v>
                </c:pt>
                <c:pt idx="3672">
                  <c:v>18.36000000000063</c:v>
                </c:pt>
                <c:pt idx="3673">
                  <c:v>18.36500000000063</c:v>
                </c:pt>
                <c:pt idx="3674">
                  <c:v>18.37000000000063</c:v>
                </c:pt>
                <c:pt idx="3675">
                  <c:v>18.37500000000063</c:v>
                </c:pt>
                <c:pt idx="3676">
                  <c:v>18.38000000000063</c:v>
                </c:pt>
                <c:pt idx="3677">
                  <c:v>18.38500000000063</c:v>
                </c:pt>
                <c:pt idx="3678">
                  <c:v>18.39000000000063</c:v>
                </c:pt>
                <c:pt idx="3679">
                  <c:v>18.39500000000062</c:v>
                </c:pt>
                <c:pt idx="3680">
                  <c:v>18.40000000000062</c:v>
                </c:pt>
                <c:pt idx="3681">
                  <c:v>18.40500000000062</c:v>
                </c:pt>
                <c:pt idx="3682">
                  <c:v>18.41000000000063</c:v>
                </c:pt>
                <c:pt idx="3683">
                  <c:v>18.41500000000062</c:v>
                </c:pt>
                <c:pt idx="3684">
                  <c:v>18.42000000000062</c:v>
                </c:pt>
                <c:pt idx="3685">
                  <c:v>18.42500000000062</c:v>
                </c:pt>
                <c:pt idx="3686">
                  <c:v>18.43000000000062</c:v>
                </c:pt>
                <c:pt idx="3687">
                  <c:v>18.43500000000062</c:v>
                </c:pt>
                <c:pt idx="3688">
                  <c:v>18.44000000000062</c:v>
                </c:pt>
                <c:pt idx="3689">
                  <c:v>18.44500000000061</c:v>
                </c:pt>
                <c:pt idx="3690">
                  <c:v>18.45000000000061</c:v>
                </c:pt>
                <c:pt idx="3691">
                  <c:v>18.45500000000061</c:v>
                </c:pt>
                <c:pt idx="3692">
                  <c:v>18.46000000000061</c:v>
                </c:pt>
                <c:pt idx="3693">
                  <c:v>18.46500000000061</c:v>
                </c:pt>
                <c:pt idx="3694">
                  <c:v>18.47000000000061</c:v>
                </c:pt>
                <c:pt idx="3695">
                  <c:v>18.47500000000061</c:v>
                </c:pt>
                <c:pt idx="3696">
                  <c:v>18.4800000000006</c:v>
                </c:pt>
                <c:pt idx="3697">
                  <c:v>18.4850000000006</c:v>
                </c:pt>
                <c:pt idx="3698">
                  <c:v>18.49000000000061</c:v>
                </c:pt>
                <c:pt idx="3699">
                  <c:v>18.4950000000006</c:v>
                </c:pt>
                <c:pt idx="3700">
                  <c:v>18.5000000000006</c:v>
                </c:pt>
                <c:pt idx="3701">
                  <c:v>18.5050000000006</c:v>
                </c:pt>
                <c:pt idx="3702">
                  <c:v>18.51000000000061</c:v>
                </c:pt>
                <c:pt idx="3703">
                  <c:v>18.5150000000006</c:v>
                </c:pt>
                <c:pt idx="3704">
                  <c:v>18.5200000000006</c:v>
                </c:pt>
                <c:pt idx="3705">
                  <c:v>18.5250000000006</c:v>
                </c:pt>
                <c:pt idx="3706">
                  <c:v>18.5300000000006</c:v>
                </c:pt>
                <c:pt idx="3707">
                  <c:v>18.5350000000006</c:v>
                </c:pt>
                <c:pt idx="3708">
                  <c:v>18.5400000000006</c:v>
                </c:pt>
                <c:pt idx="3709">
                  <c:v>18.54500000000059</c:v>
                </c:pt>
                <c:pt idx="3710">
                  <c:v>18.5500000000006</c:v>
                </c:pt>
                <c:pt idx="3711">
                  <c:v>18.55500000000059</c:v>
                </c:pt>
                <c:pt idx="3712">
                  <c:v>18.56000000000059</c:v>
                </c:pt>
                <c:pt idx="3713">
                  <c:v>18.56500000000059</c:v>
                </c:pt>
                <c:pt idx="3714">
                  <c:v>18.5700000000006</c:v>
                </c:pt>
                <c:pt idx="3715">
                  <c:v>18.57500000000059</c:v>
                </c:pt>
                <c:pt idx="3716">
                  <c:v>18.58000000000059</c:v>
                </c:pt>
                <c:pt idx="3717">
                  <c:v>18.58500000000059</c:v>
                </c:pt>
                <c:pt idx="3718">
                  <c:v>18.59000000000059</c:v>
                </c:pt>
                <c:pt idx="3719">
                  <c:v>18.59500000000059</c:v>
                </c:pt>
                <c:pt idx="3720">
                  <c:v>18.6000000000006</c:v>
                </c:pt>
                <c:pt idx="3721">
                  <c:v>18.6050000000006</c:v>
                </c:pt>
                <c:pt idx="3722">
                  <c:v>18.6100000000006</c:v>
                </c:pt>
                <c:pt idx="3723">
                  <c:v>18.61500000000058</c:v>
                </c:pt>
                <c:pt idx="3724">
                  <c:v>18.62000000000058</c:v>
                </c:pt>
                <c:pt idx="3725">
                  <c:v>18.62500000000058</c:v>
                </c:pt>
                <c:pt idx="3726">
                  <c:v>18.63000000000058</c:v>
                </c:pt>
                <c:pt idx="3727">
                  <c:v>18.63500000000058</c:v>
                </c:pt>
                <c:pt idx="3728">
                  <c:v>18.64000000000058</c:v>
                </c:pt>
                <c:pt idx="3729">
                  <c:v>18.64500000000058</c:v>
                </c:pt>
                <c:pt idx="3730">
                  <c:v>18.65000000000058</c:v>
                </c:pt>
                <c:pt idx="3731">
                  <c:v>18.65500000000058</c:v>
                </c:pt>
                <c:pt idx="3732">
                  <c:v>18.66000000000058</c:v>
                </c:pt>
                <c:pt idx="3733">
                  <c:v>18.66500000000057</c:v>
                </c:pt>
                <c:pt idx="3734">
                  <c:v>18.67000000000057</c:v>
                </c:pt>
                <c:pt idx="3735">
                  <c:v>18.67500000000057</c:v>
                </c:pt>
                <c:pt idx="3736">
                  <c:v>18.68000000000057</c:v>
                </c:pt>
                <c:pt idx="3737">
                  <c:v>18.68500000000057</c:v>
                </c:pt>
                <c:pt idx="3738">
                  <c:v>18.69000000000057</c:v>
                </c:pt>
                <c:pt idx="3739">
                  <c:v>18.69500000000057</c:v>
                </c:pt>
                <c:pt idx="3740">
                  <c:v>18.70000000000056</c:v>
                </c:pt>
                <c:pt idx="3741">
                  <c:v>18.70500000000056</c:v>
                </c:pt>
                <c:pt idx="3742">
                  <c:v>18.71000000000057</c:v>
                </c:pt>
                <c:pt idx="3743">
                  <c:v>18.71500000000056</c:v>
                </c:pt>
                <c:pt idx="3744">
                  <c:v>18.72000000000056</c:v>
                </c:pt>
                <c:pt idx="3745">
                  <c:v>18.72500000000056</c:v>
                </c:pt>
                <c:pt idx="3746">
                  <c:v>18.73000000000056</c:v>
                </c:pt>
                <c:pt idx="3747">
                  <c:v>18.73500000000056</c:v>
                </c:pt>
                <c:pt idx="3748">
                  <c:v>18.74000000000056</c:v>
                </c:pt>
                <c:pt idx="3749">
                  <c:v>18.74500000000055</c:v>
                </c:pt>
                <c:pt idx="3750">
                  <c:v>18.75000000000055</c:v>
                </c:pt>
                <c:pt idx="3751">
                  <c:v>18.75500000000055</c:v>
                </c:pt>
                <c:pt idx="3752">
                  <c:v>18.76000000000055</c:v>
                </c:pt>
                <c:pt idx="3753">
                  <c:v>18.76500000000055</c:v>
                </c:pt>
                <c:pt idx="3754">
                  <c:v>18.77000000000055</c:v>
                </c:pt>
                <c:pt idx="3755">
                  <c:v>18.77500000000055</c:v>
                </c:pt>
                <c:pt idx="3756">
                  <c:v>18.78000000000054</c:v>
                </c:pt>
                <c:pt idx="3757">
                  <c:v>18.78500000000054</c:v>
                </c:pt>
                <c:pt idx="3758">
                  <c:v>18.79000000000055</c:v>
                </c:pt>
                <c:pt idx="3759">
                  <c:v>18.79500000000054</c:v>
                </c:pt>
                <c:pt idx="3760">
                  <c:v>18.80000000000054</c:v>
                </c:pt>
                <c:pt idx="3761">
                  <c:v>18.80500000000054</c:v>
                </c:pt>
                <c:pt idx="3762">
                  <c:v>18.81000000000055</c:v>
                </c:pt>
                <c:pt idx="3763">
                  <c:v>18.81500000000054</c:v>
                </c:pt>
                <c:pt idx="3764">
                  <c:v>18.82000000000054</c:v>
                </c:pt>
                <c:pt idx="3765">
                  <c:v>18.82500000000054</c:v>
                </c:pt>
                <c:pt idx="3766">
                  <c:v>18.83000000000054</c:v>
                </c:pt>
                <c:pt idx="3767">
                  <c:v>18.83500000000054</c:v>
                </c:pt>
                <c:pt idx="3768">
                  <c:v>18.84000000000054</c:v>
                </c:pt>
                <c:pt idx="3769">
                  <c:v>18.84500000000053</c:v>
                </c:pt>
                <c:pt idx="3770">
                  <c:v>18.85000000000053</c:v>
                </c:pt>
                <c:pt idx="3771">
                  <c:v>18.85500000000053</c:v>
                </c:pt>
                <c:pt idx="3772">
                  <c:v>18.86000000000053</c:v>
                </c:pt>
                <c:pt idx="3773">
                  <c:v>18.86500000000053</c:v>
                </c:pt>
                <c:pt idx="3774">
                  <c:v>18.87000000000053</c:v>
                </c:pt>
                <c:pt idx="3775">
                  <c:v>18.87500000000053</c:v>
                </c:pt>
                <c:pt idx="3776">
                  <c:v>18.88000000000053</c:v>
                </c:pt>
                <c:pt idx="3777">
                  <c:v>18.88500000000053</c:v>
                </c:pt>
                <c:pt idx="3778">
                  <c:v>18.89000000000053</c:v>
                </c:pt>
                <c:pt idx="3779">
                  <c:v>18.89500000000053</c:v>
                </c:pt>
                <c:pt idx="3780">
                  <c:v>18.90000000000052</c:v>
                </c:pt>
                <c:pt idx="3781">
                  <c:v>18.90500000000052</c:v>
                </c:pt>
                <c:pt idx="3782">
                  <c:v>18.91000000000053</c:v>
                </c:pt>
                <c:pt idx="3783">
                  <c:v>18.91500000000052</c:v>
                </c:pt>
                <c:pt idx="3784">
                  <c:v>18.92000000000052</c:v>
                </c:pt>
                <c:pt idx="3785">
                  <c:v>18.92500000000052</c:v>
                </c:pt>
                <c:pt idx="3786">
                  <c:v>18.93000000000052</c:v>
                </c:pt>
                <c:pt idx="3787">
                  <c:v>18.93500000000052</c:v>
                </c:pt>
                <c:pt idx="3788">
                  <c:v>18.94000000000052</c:v>
                </c:pt>
                <c:pt idx="3789">
                  <c:v>18.94500000000051</c:v>
                </c:pt>
                <c:pt idx="3790">
                  <c:v>18.95000000000051</c:v>
                </c:pt>
                <c:pt idx="3791">
                  <c:v>18.95500000000051</c:v>
                </c:pt>
                <c:pt idx="3792">
                  <c:v>18.96000000000051</c:v>
                </c:pt>
                <c:pt idx="3793">
                  <c:v>18.96500000000051</c:v>
                </c:pt>
                <c:pt idx="3794">
                  <c:v>18.97000000000051</c:v>
                </c:pt>
                <c:pt idx="3795">
                  <c:v>18.97500000000051</c:v>
                </c:pt>
                <c:pt idx="3796">
                  <c:v>18.9800000000005</c:v>
                </c:pt>
                <c:pt idx="3797">
                  <c:v>18.9850000000005</c:v>
                </c:pt>
                <c:pt idx="3798">
                  <c:v>18.99000000000051</c:v>
                </c:pt>
                <c:pt idx="3799">
                  <c:v>18.9950000000005</c:v>
                </c:pt>
                <c:pt idx="3800">
                  <c:v>19.0000000000005</c:v>
                </c:pt>
                <c:pt idx="3801">
                  <c:v>19.0050000000005</c:v>
                </c:pt>
                <c:pt idx="3802">
                  <c:v>19.01000000000051</c:v>
                </c:pt>
                <c:pt idx="3803">
                  <c:v>19.01500000000051</c:v>
                </c:pt>
                <c:pt idx="3804">
                  <c:v>19.0200000000005</c:v>
                </c:pt>
                <c:pt idx="3805">
                  <c:v>19.0250000000005</c:v>
                </c:pt>
                <c:pt idx="3806">
                  <c:v>19.0300000000005</c:v>
                </c:pt>
                <c:pt idx="3807">
                  <c:v>19.0350000000005</c:v>
                </c:pt>
                <c:pt idx="3808">
                  <c:v>19.0400000000005</c:v>
                </c:pt>
                <c:pt idx="3809">
                  <c:v>19.0450000000005</c:v>
                </c:pt>
                <c:pt idx="3810">
                  <c:v>19.0500000000005</c:v>
                </c:pt>
                <c:pt idx="3811">
                  <c:v>19.05500000000049</c:v>
                </c:pt>
                <c:pt idx="3812">
                  <c:v>19.06000000000049</c:v>
                </c:pt>
                <c:pt idx="3813">
                  <c:v>19.06500000000049</c:v>
                </c:pt>
                <c:pt idx="3814">
                  <c:v>19.0700000000005</c:v>
                </c:pt>
                <c:pt idx="3815">
                  <c:v>19.07500000000049</c:v>
                </c:pt>
                <c:pt idx="3816">
                  <c:v>19.08000000000049</c:v>
                </c:pt>
                <c:pt idx="3817">
                  <c:v>19.08500000000049</c:v>
                </c:pt>
                <c:pt idx="3818">
                  <c:v>19.0900000000005</c:v>
                </c:pt>
                <c:pt idx="3819">
                  <c:v>19.09500000000049</c:v>
                </c:pt>
                <c:pt idx="3820">
                  <c:v>19.1000000000005</c:v>
                </c:pt>
                <c:pt idx="3821">
                  <c:v>19.1050000000005</c:v>
                </c:pt>
                <c:pt idx="3822">
                  <c:v>19.1100000000005</c:v>
                </c:pt>
                <c:pt idx="3823">
                  <c:v>19.1150000000005</c:v>
                </c:pt>
                <c:pt idx="3824">
                  <c:v>19.12000000000048</c:v>
                </c:pt>
                <c:pt idx="3825">
                  <c:v>19.12500000000048</c:v>
                </c:pt>
                <c:pt idx="3826">
                  <c:v>19.13000000000048</c:v>
                </c:pt>
                <c:pt idx="3827">
                  <c:v>19.13500000000048</c:v>
                </c:pt>
                <c:pt idx="3828">
                  <c:v>19.14000000000048</c:v>
                </c:pt>
                <c:pt idx="3829">
                  <c:v>19.14500000000048</c:v>
                </c:pt>
                <c:pt idx="3830">
                  <c:v>19.15000000000048</c:v>
                </c:pt>
                <c:pt idx="3831">
                  <c:v>19.15500000000048</c:v>
                </c:pt>
                <c:pt idx="3832">
                  <c:v>19.16000000000048</c:v>
                </c:pt>
                <c:pt idx="3833">
                  <c:v>19.16500000000048</c:v>
                </c:pt>
                <c:pt idx="3834">
                  <c:v>19.17000000000047</c:v>
                </c:pt>
                <c:pt idx="3835">
                  <c:v>19.17500000000047</c:v>
                </c:pt>
                <c:pt idx="3836">
                  <c:v>19.18000000000047</c:v>
                </c:pt>
                <c:pt idx="3837">
                  <c:v>19.18500000000047</c:v>
                </c:pt>
                <c:pt idx="3838">
                  <c:v>19.19000000000047</c:v>
                </c:pt>
                <c:pt idx="3839">
                  <c:v>19.19500000000047</c:v>
                </c:pt>
                <c:pt idx="3840">
                  <c:v>19.20000000000046</c:v>
                </c:pt>
                <c:pt idx="3841">
                  <c:v>19.20500000000046</c:v>
                </c:pt>
                <c:pt idx="3842">
                  <c:v>19.21000000000047</c:v>
                </c:pt>
                <c:pt idx="3843">
                  <c:v>19.21500000000047</c:v>
                </c:pt>
                <c:pt idx="3844">
                  <c:v>19.22000000000046</c:v>
                </c:pt>
                <c:pt idx="3845">
                  <c:v>19.22500000000046</c:v>
                </c:pt>
                <c:pt idx="3846">
                  <c:v>19.23000000000046</c:v>
                </c:pt>
                <c:pt idx="3847">
                  <c:v>19.23500000000046</c:v>
                </c:pt>
                <c:pt idx="3848">
                  <c:v>19.24000000000046</c:v>
                </c:pt>
                <c:pt idx="3849">
                  <c:v>19.24500000000046</c:v>
                </c:pt>
                <c:pt idx="3850">
                  <c:v>19.25000000000045</c:v>
                </c:pt>
                <c:pt idx="3851">
                  <c:v>19.25500000000045</c:v>
                </c:pt>
                <c:pt idx="3852">
                  <c:v>19.26000000000045</c:v>
                </c:pt>
                <c:pt idx="3853">
                  <c:v>19.26500000000045</c:v>
                </c:pt>
                <c:pt idx="3854">
                  <c:v>19.27000000000045</c:v>
                </c:pt>
                <c:pt idx="3855">
                  <c:v>19.27500000000045</c:v>
                </c:pt>
                <c:pt idx="3856">
                  <c:v>19.28000000000045</c:v>
                </c:pt>
                <c:pt idx="3857">
                  <c:v>19.28500000000044</c:v>
                </c:pt>
                <c:pt idx="3858">
                  <c:v>19.29000000000045</c:v>
                </c:pt>
                <c:pt idx="3859">
                  <c:v>19.29500000000045</c:v>
                </c:pt>
                <c:pt idx="3860">
                  <c:v>19.30000000000044</c:v>
                </c:pt>
                <c:pt idx="3861">
                  <c:v>19.30500000000044</c:v>
                </c:pt>
                <c:pt idx="3862">
                  <c:v>19.31000000000045</c:v>
                </c:pt>
                <c:pt idx="3863">
                  <c:v>19.31500000000045</c:v>
                </c:pt>
                <c:pt idx="3864">
                  <c:v>19.32000000000044</c:v>
                </c:pt>
                <c:pt idx="3865">
                  <c:v>19.32500000000044</c:v>
                </c:pt>
                <c:pt idx="3866">
                  <c:v>19.33000000000044</c:v>
                </c:pt>
                <c:pt idx="3867">
                  <c:v>19.33500000000044</c:v>
                </c:pt>
                <c:pt idx="3868">
                  <c:v>19.34000000000044</c:v>
                </c:pt>
                <c:pt idx="3869">
                  <c:v>19.34500000000044</c:v>
                </c:pt>
                <c:pt idx="3870">
                  <c:v>19.35000000000043</c:v>
                </c:pt>
                <c:pt idx="3871">
                  <c:v>19.35500000000043</c:v>
                </c:pt>
                <c:pt idx="3872">
                  <c:v>19.36000000000043</c:v>
                </c:pt>
                <c:pt idx="3873">
                  <c:v>19.36500000000043</c:v>
                </c:pt>
                <c:pt idx="3874">
                  <c:v>19.37000000000043</c:v>
                </c:pt>
                <c:pt idx="3875">
                  <c:v>19.37500000000043</c:v>
                </c:pt>
                <c:pt idx="3876">
                  <c:v>19.38000000000043</c:v>
                </c:pt>
                <c:pt idx="3877">
                  <c:v>19.38500000000043</c:v>
                </c:pt>
                <c:pt idx="3878">
                  <c:v>19.39000000000043</c:v>
                </c:pt>
                <c:pt idx="3879">
                  <c:v>19.39500000000043</c:v>
                </c:pt>
                <c:pt idx="3880">
                  <c:v>19.40000000000042</c:v>
                </c:pt>
                <c:pt idx="3881">
                  <c:v>19.40500000000042</c:v>
                </c:pt>
                <c:pt idx="3882">
                  <c:v>19.41000000000043</c:v>
                </c:pt>
                <c:pt idx="3883">
                  <c:v>19.41500000000043</c:v>
                </c:pt>
                <c:pt idx="3884">
                  <c:v>19.42000000000042</c:v>
                </c:pt>
                <c:pt idx="3885">
                  <c:v>19.42500000000042</c:v>
                </c:pt>
                <c:pt idx="3886">
                  <c:v>19.43000000000042</c:v>
                </c:pt>
                <c:pt idx="3887">
                  <c:v>19.43500000000042</c:v>
                </c:pt>
                <c:pt idx="3888">
                  <c:v>19.44000000000042</c:v>
                </c:pt>
                <c:pt idx="3889">
                  <c:v>19.44500000000042</c:v>
                </c:pt>
                <c:pt idx="3890">
                  <c:v>19.45000000000041</c:v>
                </c:pt>
                <c:pt idx="3891">
                  <c:v>19.45500000000041</c:v>
                </c:pt>
                <c:pt idx="3892">
                  <c:v>19.46000000000041</c:v>
                </c:pt>
                <c:pt idx="3893">
                  <c:v>19.46500000000041</c:v>
                </c:pt>
                <c:pt idx="3894">
                  <c:v>19.47000000000041</c:v>
                </c:pt>
                <c:pt idx="3895">
                  <c:v>19.47500000000041</c:v>
                </c:pt>
                <c:pt idx="3896">
                  <c:v>19.48000000000041</c:v>
                </c:pt>
                <c:pt idx="3897">
                  <c:v>19.4850000000004</c:v>
                </c:pt>
                <c:pt idx="3898">
                  <c:v>19.49000000000041</c:v>
                </c:pt>
                <c:pt idx="3899">
                  <c:v>19.49500000000041</c:v>
                </c:pt>
                <c:pt idx="3900">
                  <c:v>19.50000000000041</c:v>
                </c:pt>
                <c:pt idx="3901">
                  <c:v>19.5050000000004</c:v>
                </c:pt>
                <c:pt idx="3902">
                  <c:v>19.51000000000041</c:v>
                </c:pt>
                <c:pt idx="3903">
                  <c:v>19.51500000000041</c:v>
                </c:pt>
                <c:pt idx="3904">
                  <c:v>19.5200000000004</c:v>
                </c:pt>
                <c:pt idx="3905">
                  <c:v>19.5250000000004</c:v>
                </c:pt>
                <c:pt idx="3906">
                  <c:v>19.5300000000004</c:v>
                </c:pt>
                <c:pt idx="3907">
                  <c:v>19.53500000000039</c:v>
                </c:pt>
                <c:pt idx="3908">
                  <c:v>19.54000000000039</c:v>
                </c:pt>
                <c:pt idx="3909">
                  <c:v>19.54500000000039</c:v>
                </c:pt>
                <c:pt idx="3910">
                  <c:v>19.55000000000039</c:v>
                </c:pt>
                <c:pt idx="3911">
                  <c:v>19.55500000000039</c:v>
                </c:pt>
                <c:pt idx="3912">
                  <c:v>19.56000000000039</c:v>
                </c:pt>
                <c:pt idx="3913">
                  <c:v>19.56500000000038</c:v>
                </c:pt>
                <c:pt idx="3914">
                  <c:v>19.57000000000039</c:v>
                </c:pt>
                <c:pt idx="3915">
                  <c:v>19.57500000000039</c:v>
                </c:pt>
                <c:pt idx="3916">
                  <c:v>19.58000000000039</c:v>
                </c:pt>
                <c:pt idx="3917">
                  <c:v>19.58500000000038</c:v>
                </c:pt>
                <c:pt idx="3918">
                  <c:v>19.59000000000039</c:v>
                </c:pt>
                <c:pt idx="3919">
                  <c:v>19.59500000000039</c:v>
                </c:pt>
                <c:pt idx="3920">
                  <c:v>19.60000000000039</c:v>
                </c:pt>
                <c:pt idx="3921">
                  <c:v>19.60500000000038</c:v>
                </c:pt>
                <c:pt idx="3922">
                  <c:v>19.6100000000004</c:v>
                </c:pt>
                <c:pt idx="3923">
                  <c:v>19.61500000000039</c:v>
                </c:pt>
                <c:pt idx="3924">
                  <c:v>19.62000000000038</c:v>
                </c:pt>
                <c:pt idx="3925">
                  <c:v>19.62500000000038</c:v>
                </c:pt>
                <c:pt idx="3926">
                  <c:v>19.63000000000038</c:v>
                </c:pt>
                <c:pt idx="3927">
                  <c:v>19.63500000000038</c:v>
                </c:pt>
                <c:pt idx="3928">
                  <c:v>19.64000000000038</c:v>
                </c:pt>
                <c:pt idx="3929">
                  <c:v>19.64500000000038</c:v>
                </c:pt>
                <c:pt idx="3930">
                  <c:v>19.65000000000038</c:v>
                </c:pt>
                <c:pt idx="3931">
                  <c:v>19.65500000000037</c:v>
                </c:pt>
                <c:pt idx="3932">
                  <c:v>19.66000000000037</c:v>
                </c:pt>
                <c:pt idx="3933">
                  <c:v>19.66500000000037</c:v>
                </c:pt>
                <c:pt idx="3934">
                  <c:v>19.67000000000037</c:v>
                </c:pt>
                <c:pt idx="3935">
                  <c:v>19.67500000000037</c:v>
                </c:pt>
                <c:pt idx="3936">
                  <c:v>19.68000000000037</c:v>
                </c:pt>
                <c:pt idx="3937">
                  <c:v>19.68500000000036</c:v>
                </c:pt>
                <c:pt idx="3938">
                  <c:v>19.69000000000037</c:v>
                </c:pt>
                <c:pt idx="3939">
                  <c:v>19.69500000000037</c:v>
                </c:pt>
                <c:pt idx="3940">
                  <c:v>19.70000000000036</c:v>
                </c:pt>
                <c:pt idx="3941">
                  <c:v>19.70500000000036</c:v>
                </c:pt>
                <c:pt idx="3942">
                  <c:v>19.71000000000036</c:v>
                </c:pt>
                <c:pt idx="3943">
                  <c:v>19.71500000000036</c:v>
                </c:pt>
                <c:pt idx="3944">
                  <c:v>19.72000000000036</c:v>
                </c:pt>
                <c:pt idx="3945">
                  <c:v>19.72500000000036</c:v>
                </c:pt>
                <c:pt idx="3946">
                  <c:v>19.73000000000036</c:v>
                </c:pt>
                <c:pt idx="3947">
                  <c:v>19.73500000000035</c:v>
                </c:pt>
                <c:pt idx="3948">
                  <c:v>19.74000000000035</c:v>
                </c:pt>
                <c:pt idx="3949">
                  <c:v>19.74500000000035</c:v>
                </c:pt>
                <c:pt idx="3950">
                  <c:v>19.75000000000035</c:v>
                </c:pt>
                <c:pt idx="3951">
                  <c:v>19.75500000000035</c:v>
                </c:pt>
                <c:pt idx="3952">
                  <c:v>19.76000000000035</c:v>
                </c:pt>
                <c:pt idx="3953">
                  <c:v>19.76500000000035</c:v>
                </c:pt>
                <c:pt idx="3954">
                  <c:v>19.77000000000035</c:v>
                </c:pt>
                <c:pt idx="3955">
                  <c:v>19.77500000000035</c:v>
                </c:pt>
                <c:pt idx="3956">
                  <c:v>19.78000000000035</c:v>
                </c:pt>
                <c:pt idx="3957">
                  <c:v>19.78500000000032</c:v>
                </c:pt>
                <c:pt idx="3958">
                  <c:v>19.79000000000034</c:v>
                </c:pt>
                <c:pt idx="3959">
                  <c:v>19.79500000000034</c:v>
                </c:pt>
                <c:pt idx="3960">
                  <c:v>19.80000000000034</c:v>
                </c:pt>
                <c:pt idx="3961">
                  <c:v>19.80500000000034</c:v>
                </c:pt>
                <c:pt idx="3962">
                  <c:v>19.81000000000034</c:v>
                </c:pt>
                <c:pt idx="3963">
                  <c:v>19.81500000000034</c:v>
                </c:pt>
                <c:pt idx="3964">
                  <c:v>19.82000000000034</c:v>
                </c:pt>
                <c:pt idx="3965">
                  <c:v>19.82500000000034</c:v>
                </c:pt>
                <c:pt idx="3966">
                  <c:v>19.83000000000034</c:v>
                </c:pt>
                <c:pt idx="3967">
                  <c:v>19.83500000000033</c:v>
                </c:pt>
                <c:pt idx="3968">
                  <c:v>19.84000000000033</c:v>
                </c:pt>
                <c:pt idx="3969">
                  <c:v>19.84500000000033</c:v>
                </c:pt>
                <c:pt idx="3970">
                  <c:v>19.85000000000033</c:v>
                </c:pt>
                <c:pt idx="3971">
                  <c:v>19.85500000000033</c:v>
                </c:pt>
                <c:pt idx="3972">
                  <c:v>19.86000000000033</c:v>
                </c:pt>
                <c:pt idx="3973">
                  <c:v>19.86500000000033</c:v>
                </c:pt>
                <c:pt idx="3974">
                  <c:v>19.87000000000033</c:v>
                </c:pt>
                <c:pt idx="3975">
                  <c:v>19.87500000000033</c:v>
                </c:pt>
                <c:pt idx="3976">
                  <c:v>19.88000000000033</c:v>
                </c:pt>
                <c:pt idx="3977">
                  <c:v>19.88500000000032</c:v>
                </c:pt>
                <c:pt idx="3978">
                  <c:v>19.89000000000033</c:v>
                </c:pt>
                <c:pt idx="3979">
                  <c:v>19.89500000000033</c:v>
                </c:pt>
                <c:pt idx="3980">
                  <c:v>19.90000000000032</c:v>
                </c:pt>
                <c:pt idx="3981">
                  <c:v>19.90500000000032</c:v>
                </c:pt>
                <c:pt idx="3982">
                  <c:v>19.91000000000032</c:v>
                </c:pt>
                <c:pt idx="3983">
                  <c:v>19.91500000000032</c:v>
                </c:pt>
                <c:pt idx="3984">
                  <c:v>19.92000000000032</c:v>
                </c:pt>
                <c:pt idx="3985">
                  <c:v>19.92500000000032</c:v>
                </c:pt>
                <c:pt idx="3986">
                  <c:v>19.93000000000032</c:v>
                </c:pt>
                <c:pt idx="3987">
                  <c:v>19.93500000000031</c:v>
                </c:pt>
                <c:pt idx="3988">
                  <c:v>19.94000000000031</c:v>
                </c:pt>
                <c:pt idx="3989">
                  <c:v>19.94500000000031</c:v>
                </c:pt>
                <c:pt idx="3990">
                  <c:v>19.95000000000031</c:v>
                </c:pt>
                <c:pt idx="3991">
                  <c:v>19.95500000000031</c:v>
                </c:pt>
                <c:pt idx="3992">
                  <c:v>19.96000000000031</c:v>
                </c:pt>
                <c:pt idx="3993">
                  <c:v>19.96500000000031</c:v>
                </c:pt>
                <c:pt idx="3994">
                  <c:v>19.97000000000031</c:v>
                </c:pt>
                <c:pt idx="3995">
                  <c:v>19.97500000000031</c:v>
                </c:pt>
                <c:pt idx="3996">
                  <c:v>19.98000000000031</c:v>
                </c:pt>
                <c:pt idx="3997">
                  <c:v>19.98500000000028</c:v>
                </c:pt>
                <c:pt idx="3998">
                  <c:v>19.9900000000003</c:v>
                </c:pt>
                <c:pt idx="3999">
                  <c:v>19.9950000000003</c:v>
                </c:pt>
                <c:pt idx="4000">
                  <c:v>20.00000000000031</c:v>
                </c:pt>
                <c:pt idx="4001">
                  <c:v>20.0050000000003</c:v>
                </c:pt>
                <c:pt idx="4002">
                  <c:v>20.0100000000003</c:v>
                </c:pt>
                <c:pt idx="4003">
                  <c:v>20.0150000000003</c:v>
                </c:pt>
                <c:pt idx="4004">
                  <c:v>20.0200000000003</c:v>
                </c:pt>
                <c:pt idx="4005">
                  <c:v>20.0250000000003</c:v>
                </c:pt>
                <c:pt idx="4006">
                  <c:v>20.0300000000003</c:v>
                </c:pt>
                <c:pt idx="4007">
                  <c:v>20.0350000000003</c:v>
                </c:pt>
                <c:pt idx="4008">
                  <c:v>20.04000000000029</c:v>
                </c:pt>
                <c:pt idx="4009">
                  <c:v>20.04500000000029</c:v>
                </c:pt>
                <c:pt idx="4010">
                  <c:v>20.0500000000003</c:v>
                </c:pt>
                <c:pt idx="4011">
                  <c:v>20.05500000000029</c:v>
                </c:pt>
                <c:pt idx="4012">
                  <c:v>20.06000000000029</c:v>
                </c:pt>
                <c:pt idx="4013">
                  <c:v>20.06500000000029</c:v>
                </c:pt>
                <c:pt idx="4014">
                  <c:v>20.07000000000029</c:v>
                </c:pt>
                <c:pt idx="4015">
                  <c:v>20.07500000000029</c:v>
                </c:pt>
                <c:pt idx="4016">
                  <c:v>20.08000000000029</c:v>
                </c:pt>
                <c:pt idx="4017">
                  <c:v>20.08500000000029</c:v>
                </c:pt>
                <c:pt idx="4018">
                  <c:v>20.09000000000029</c:v>
                </c:pt>
                <c:pt idx="4019">
                  <c:v>20.09500000000029</c:v>
                </c:pt>
                <c:pt idx="4020">
                  <c:v>20.10000000000029</c:v>
                </c:pt>
                <c:pt idx="4021">
                  <c:v>20.10500000000028</c:v>
                </c:pt>
                <c:pt idx="4022">
                  <c:v>20.1100000000003</c:v>
                </c:pt>
                <c:pt idx="4023">
                  <c:v>20.11500000000029</c:v>
                </c:pt>
                <c:pt idx="4024">
                  <c:v>20.12000000000029</c:v>
                </c:pt>
                <c:pt idx="4025">
                  <c:v>20.12500000000028</c:v>
                </c:pt>
                <c:pt idx="4026">
                  <c:v>20.13000000000028</c:v>
                </c:pt>
                <c:pt idx="4027">
                  <c:v>20.13500000000028</c:v>
                </c:pt>
                <c:pt idx="4028">
                  <c:v>20.14000000000028</c:v>
                </c:pt>
                <c:pt idx="4029">
                  <c:v>20.14500000000028</c:v>
                </c:pt>
                <c:pt idx="4030">
                  <c:v>20.15000000000028</c:v>
                </c:pt>
                <c:pt idx="4031">
                  <c:v>20.15500000000027</c:v>
                </c:pt>
                <c:pt idx="4032">
                  <c:v>20.16000000000027</c:v>
                </c:pt>
                <c:pt idx="4033">
                  <c:v>20.16500000000027</c:v>
                </c:pt>
                <c:pt idx="4034">
                  <c:v>20.17000000000028</c:v>
                </c:pt>
                <c:pt idx="4035">
                  <c:v>20.17500000000027</c:v>
                </c:pt>
                <c:pt idx="4036">
                  <c:v>20.18000000000027</c:v>
                </c:pt>
                <c:pt idx="4037">
                  <c:v>20.18500000000027</c:v>
                </c:pt>
                <c:pt idx="4038">
                  <c:v>20.19000000000027</c:v>
                </c:pt>
                <c:pt idx="4039">
                  <c:v>20.19500000000027</c:v>
                </c:pt>
                <c:pt idx="4040">
                  <c:v>20.20000000000027</c:v>
                </c:pt>
                <c:pt idx="4041">
                  <c:v>20.20500000000026</c:v>
                </c:pt>
                <c:pt idx="4042">
                  <c:v>20.21000000000026</c:v>
                </c:pt>
                <c:pt idx="4043">
                  <c:v>20.21500000000026</c:v>
                </c:pt>
                <c:pt idx="4044">
                  <c:v>20.22000000000026</c:v>
                </c:pt>
                <c:pt idx="4045">
                  <c:v>20.22500000000026</c:v>
                </c:pt>
                <c:pt idx="4046">
                  <c:v>20.23000000000026</c:v>
                </c:pt>
                <c:pt idx="4047">
                  <c:v>20.23500000000026</c:v>
                </c:pt>
                <c:pt idx="4048">
                  <c:v>20.24000000000025</c:v>
                </c:pt>
                <c:pt idx="4049">
                  <c:v>20.24500000000025</c:v>
                </c:pt>
                <c:pt idx="4050">
                  <c:v>20.25000000000026</c:v>
                </c:pt>
                <c:pt idx="4051">
                  <c:v>20.25500000000025</c:v>
                </c:pt>
                <c:pt idx="4052">
                  <c:v>20.26000000000025</c:v>
                </c:pt>
                <c:pt idx="4053">
                  <c:v>20.26500000000025</c:v>
                </c:pt>
                <c:pt idx="4054">
                  <c:v>20.27000000000025</c:v>
                </c:pt>
                <c:pt idx="4055">
                  <c:v>20.27500000000025</c:v>
                </c:pt>
                <c:pt idx="4056">
                  <c:v>20.28000000000025</c:v>
                </c:pt>
                <c:pt idx="4057">
                  <c:v>20.28500000000025</c:v>
                </c:pt>
                <c:pt idx="4058">
                  <c:v>20.29000000000024</c:v>
                </c:pt>
                <c:pt idx="4059">
                  <c:v>20.29500000000024</c:v>
                </c:pt>
                <c:pt idx="4060">
                  <c:v>20.30000000000025</c:v>
                </c:pt>
                <c:pt idx="4061">
                  <c:v>20.30500000000024</c:v>
                </c:pt>
                <c:pt idx="4062">
                  <c:v>20.31000000000024</c:v>
                </c:pt>
                <c:pt idx="4063">
                  <c:v>20.31500000000024</c:v>
                </c:pt>
                <c:pt idx="4064">
                  <c:v>20.32000000000024</c:v>
                </c:pt>
                <c:pt idx="4065">
                  <c:v>20.32500000000024</c:v>
                </c:pt>
                <c:pt idx="4066">
                  <c:v>20.33000000000024</c:v>
                </c:pt>
                <c:pt idx="4067">
                  <c:v>20.33500000000024</c:v>
                </c:pt>
                <c:pt idx="4068">
                  <c:v>20.34000000000023</c:v>
                </c:pt>
                <c:pt idx="4069">
                  <c:v>20.34500000000023</c:v>
                </c:pt>
                <c:pt idx="4070">
                  <c:v>20.35000000000024</c:v>
                </c:pt>
                <c:pt idx="4071">
                  <c:v>20.35500000000023</c:v>
                </c:pt>
                <c:pt idx="4072">
                  <c:v>20.36000000000023</c:v>
                </c:pt>
                <c:pt idx="4073">
                  <c:v>20.36500000000023</c:v>
                </c:pt>
                <c:pt idx="4074">
                  <c:v>20.37000000000023</c:v>
                </c:pt>
                <c:pt idx="4075">
                  <c:v>20.37500000000023</c:v>
                </c:pt>
                <c:pt idx="4076">
                  <c:v>20.38000000000023</c:v>
                </c:pt>
                <c:pt idx="4077">
                  <c:v>20.38500000000023</c:v>
                </c:pt>
                <c:pt idx="4078">
                  <c:v>20.39000000000023</c:v>
                </c:pt>
                <c:pt idx="4079">
                  <c:v>20.39500000000023</c:v>
                </c:pt>
                <c:pt idx="4080">
                  <c:v>20.40000000000023</c:v>
                </c:pt>
                <c:pt idx="4081">
                  <c:v>20.40500000000022</c:v>
                </c:pt>
                <c:pt idx="4082">
                  <c:v>20.41000000000022</c:v>
                </c:pt>
                <c:pt idx="4083">
                  <c:v>20.41500000000022</c:v>
                </c:pt>
                <c:pt idx="4084">
                  <c:v>20.42000000000022</c:v>
                </c:pt>
                <c:pt idx="4085">
                  <c:v>20.42500000000022</c:v>
                </c:pt>
                <c:pt idx="4086">
                  <c:v>20.43000000000022</c:v>
                </c:pt>
                <c:pt idx="4087">
                  <c:v>20.43500000000022</c:v>
                </c:pt>
                <c:pt idx="4088">
                  <c:v>20.44000000000021</c:v>
                </c:pt>
                <c:pt idx="4089">
                  <c:v>20.44500000000021</c:v>
                </c:pt>
                <c:pt idx="4090">
                  <c:v>20.45000000000022</c:v>
                </c:pt>
                <c:pt idx="4091">
                  <c:v>20.45500000000021</c:v>
                </c:pt>
                <c:pt idx="4092">
                  <c:v>20.46000000000021</c:v>
                </c:pt>
                <c:pt idx="4093">
                  <c:v>20.46500000000021</c:v>
                </c:pt>
                <c:pt idx="4094">
                  <c:v>20.47000000000021</c:v>
                </c:pt>
                <c:pt idx="4095">
                  <c:v>20.47500000000021</c:v>
                </c:pt>
                <c:pt idx="4096">
                  <c:v>20.48000000000021</c:v>
                </c:pt>
                <c:pt idx="4097">
                  <c:v>20.48500000000021</c:v>
                </c:pt>
                <c:pt idx="4098">
                  <c:v>20.4900000000002</c:v>
                </c:pt>
                <c:pt idx="4099">
                  <c:v>20.4950000000002</c:v>
                </c:pt>
                <c:pt idx="4100">
                  <c:v>20.50000000000021</c:v>
                </c:pt>
                <c:pt idx="4101">
                  <c:v>20.5050000000002</c:v>
                </c:pt>
                <c:pt idx="4102">
                  <c:v>20.5100000000002</c:v>
                </c:pt>
                <c:pt idx="4103">
                  <c:v>20.5150000000002</c:v>
                </c:pt>
                <c:pt idx="4104">
                  <c:v>20.5200000000002</c:v>
                </c:pt>
                <c:pt idx="4105">
                  <c:v>20.5250000000002</c:v>
                </c:pt>
                <c:pt idx="4106">
                  <c:v>20.5300000000002</c:v>
                </c:pt>
                <c:pt idx="4107">
                  <c:v>20.5350000000002</c:v>
                </c:pt>
                <c:pt idx="4108">
                  <c:v>20.54000000000019</c:v>
                </c:pt>
                <c:pt idx="4109">
                  <c:v>20.54500000000019</c:v>
                </c:pt>
                <c:pt idx="4110">
                  <c:v>20.5500000000002</c:v>
                </c:pt>
                <c:pt idx="4111">
                  <c:v>20.55500000000019</c:v>
                </c:pt>
                <c:pt idx="4112">
                  <c:v>20.56000000000019</c:v>
                </c:pt>
                <c:pt idx="4113">
                  <c:v>20.56500000000019</c:v>
                </c:pt>
                <c:pt idx="4114">
                  <c:v>20.57000000000019</c:v>
                </c:pt>
                <c:pt idx="4115">
                  <c:v>20.57500000000019</c:v>
                </c:pt>
                <c:pt idx="4116">
                  <c:v>20.58000000000019</c:v>
                </c:pt>
                <c:pt idx="4117">
                  <c:v>20.58500000000019</c:v>
                </c:pt>
                <c:pt idx="4118">
                  <c:v>20.59000000000019</c:v>
                </c:pt>
                <c:pt idx="4119">
                  <c:v>20.59500000000019</c:v>
                </c:pt>
                <c:pt idx="4120">
                  <c:v>20.60000000000019</c:v>
                </c:pt>
                <c:pt idx="4121">
                  <c:v>20.60500000000019</c:v>
                </c:pt>
                <c:pt idx="4122">
                  <c:v>20.6100000000002</c:v>
                </c:pt>
                <c:pt idx="4123">
                  <c:v>20.6150000000002</c:v>
                </c:pt>
                <c:pt idx="4124">
                  <c:v>20.62000000000019</c:v>
                </c:pt>
                <c:pt idx="4125">
                  <c:v>20.62500000000018</c:v>
                </c:pt>
                <c:pt idx="4126">
                  <c:v>20.63000000000018</c:v>
                </c:pt>
                <c:pt idx="4127">
                  <c:v>20.63500000000018</c:v>
                </c:pt>
                <c:pt idx="4128">
                  <c:v>20.64000000000018</c:v>
                </c:pt>
                <c:pt idx="4129">
                  <c:v>20.64500000000018</c:v>
                </c:pt>
                <c:pt idx="4130">
                  <c:v>20.65000000000018</c:v>
                </c:pt>
                <c:pt idx="4131">
                  <c:v>20.65500000000018</c:v>
                </c:pt>
                <c:pt idx="4132">
                  <c:v>20.66000000000017</c:v>
                </c:pt>
                <c:pt idx="4133">
                  <c:v>20.66500000000017</c:v>
                </c:pt>
                <c:pt idx="4134">
                  <c:v>20.67000000000018</c:v>
                </c:pt>
                <c:pt idx="4135">
                  <c:v>20.67500000000017</c:v>
                </c:pt>
                <c:pt idx="4136">
                  <c:v>20.68000000000017</c:v>
                </c:pt>
                <c:pt idx="4137">
                  <c:v>20.68500000000017</c:v>
                </c:pt>
                <c:pt idx="4138">
                  <c:v>20.69000000000017</c:v>
                </c:pt>
                <c:pt idx="4139">
                  <c:v>20.69500000000017</c:v>
                </c:pt>
                <c:pt idx="4140">
                  <c:v>20.70000000000017</c:v>
                </c:pt>
                <c:pt idx="4141">
                  <c:v>20.70500000000016</c:v>
                </c:pt>
                <c:pt idx="4142">
                  <c:v>20.71000000000016</c:v>
                </c:pt>
                <c:pt idx="4143">
                  <c:v>20.71500000000016</c:v>
                </c:pt>
                <c:pt idx="4144">
                  <c:v>20.72000000000016</c:v>
                </c:pt>
                <c:pt idx="4145">
                  <c:v>20.72500000000016</c:v>
                </c:pt>
                <c:pt idx="4146">
                  <c:v>20.73000000000016</c:v>
                </c:pt>
                <c:pt idx="4147">
                  <c:v>20.73500000000016</c:v>
                </c:pt>
                <c:pt idx="4148">
                  <c:v>20.74000000000015</c:v>
                </c:pt>
                <c:pt idx="4149">
                  <c:v>20.74500000000015</c:v>
                </c:pt>
                <c:pt idx="4150">
                  <c:v>20.75000000000016</c:v>
                </c:pt>
                <c:pt idx="4151">
                  <c:v>20.75500000000015</c:v>
                </c:pt>
                <c:pt idx="4152">
                  <c:v>20.76000000000015</c:v>
                </c:pt>
                <c:pt idx="4153">
                  <c:v>20.76500000000015</c:v>
                </c:pt>
                <c:pt idx="4154">
                  <c:v>20.77000000000015</c:v>
                </c:pt>
                <c:pt idx="4155">
                  <c:v>20.77500000000015</c:v>
                </c:pt>
                <c:pt idx="4156">
                  <c:v>20.78000000000015</c:v>
                </c:pt>
                <c:pt idx="4157">
                  <c:v>20.78500000000015</c:v>
                </c:pt>
                <c:pt idx="4158">
                  <c:v>20.79000000000014</c:v>
                </c:pt>
                <c:pt idx="4159">
                  <c:v>20.79500000000014</c:v>
                </c:pt>
                <c:pt idx="4160">
                  <c:v>20.80000000000015</c:v>
                </c:pt>
                <c:pt idx="4161">
                  <c:v>20.80500000000014</c:v>
                </c:pt>
                <c:pt idx="4162">
                  <c:v>20.81000000000014</c:v>
                </c:pt>
                <c:pt idx="4163">
                  <c:v>20.81500000000014</c:v>
                </c:pt>
                <c:pt idx="4164">
                  <c:v>20.82000000000014</c:v>
                </c:pt>
                <c:pt idx="4165">
                  <c:v>20.82500000000014</c:v>
                </c:pt>
                <c:pt idx="4166">
                  <c:v>20.83000000000014</c:v>
                </c:pt>
                <c:pt idx="4167">
                  <c:v>20.83500000000014</c:v>
                </c:pt>
                <c:pt idx="4168">
                  <c:v>20.84000000000013</c:v>
                </c:pt>
                <c:pt idx="4169">
                  <c:v>20.84500000000013</c:v>
                </c:pt>
                <c:pt idx="4170">
                  <c:v>20.85000000000014</c:v>
                </c:pt>
                <c:pt idx="4171">
                  <c:v>20.85500000000013</c:v>
                </c:pt>
                <c:pt idx="4172">
                  <c:v>20.86000000000013</c:v>
                </c:pt>
                <c:pt idx="4173">
                  <c:v>20.86500000000013</c:v>
                </c:pt>
                <c:pt idx="4174">
                  <c:v>20.87000000000013</c:v>
                </c:pt>
                <c:pt idx="4175">
                  <c:v>20.87500000000013</c:v>
                </c:pt>
                <c:pt idx="4176">
                  <c:v>20.88000000000013</c:v>
                </c:pt>
                <c:pt idx="4177">
                  <c:v>20.88500000000013</c:v>
                </c:pt>
                <c:pt idx="4178">
                  <c:v>20.89000000000013</c:v>
                </c:pt>
                <c:pt idx="4179">
                  <c:v>20.89500000000013</c:v>
                </c:pt>
                <c:pt idx="4180">
                  <c:v>20.90000000000013</c:v>
                </c:pt>
                <c:pt idx="4181">
                  <c:v>20.90500000000012</c:v>
                </c:pt>
                <c:pt idx="4182">
                  <c:v>20.91000000000012</c:v>
                </c:pt>
                <c:pt idx="4183">
                  <c:v>20.91500000000012</c:v>
                </c:pt>
                <c:pt idx="4184">
                  <c:v>20.92000000000012</c:v>
                </c:pt>
                <c:pt idx="4185">
                  <c:v>20.92500000000012</c:v>
                </c:pt>
                <c:pt idx="4186">
                  <c:v>20.93000000000012</c:v>
                </c:pt>
                <c:pt idx="4187">
                  <c:v>20.93500000000012</c:v>
                </c:pt>
                <c:pt idx="4188">
                  <c:v>20.94000000000012</c:v>
                </c:pt>
                <c:pt idx="4189">
                  <c:v>20.94500000000011</c:v>
                </c:pt>
                <c:pt idx="4190">
                  <c:v>20.95000000000012</c:v>
                </c:pt>
                <c:pt idx="4191">
                  <c:v>20.95500000000012</c:v>
                </c:pt>
                <c:pt idx="4192">
                  <c:v>20.96000000000011</c:v>
                </c:pt>
                <c:pt idx="4193">
                  <c:v>20.96500000000011</c:v>
                </c:pt>
                <c:pt idx="4194">
                  <c:v>20.97000000000011</c:v>
                </c:pt>
                <c:pt idx="4195">
                  <c:v>20.97500000000011</c:v>
                </c:pt>
                <c:pt idx="4196">
                  <c:v>20.98000000000011</c:v>
                </c:pt>
                <c:pt idx="4197">
                  <c:v>20.98500000000011</c:v>
                </c:pt>
                <c:pt idx="4198">
                  <c:v>20.99000000000011</c:v>
                </c:pt>
                <c:pt idx="4199">
                  <c:v>20.9950000000001</c:v>
                </c:pt>
                <c:pt idx="4200">
                  <c:v>21.00000000000011</c:v>
                </c:pt>
                <c:pt idx="4201">
                  <c:v>21.00500000000011</c:v>
                </c:pt>
                <c:pt idx="4202">
                  <c:v>21.0100000000001</c:v>
                </c:pt>
                <c:pt idx="4203">
                  <c:v>21.0150000000001</c:v>
                </c:pt>
                <c:pt idx="4204">
                  <c:v>21.0200000000001</c:v>
                </c:pt>
                <c:pt idx="4205">
                  <c:v>21.0250000000001</c:v>
                </c:pt>
                <c:pt idx="4206">
                  <c:v>21.0300000000001</c:v>
                </c:pt>
                <c:pt idx="4207">
                  <c:v>21.0350000000001</c:v>
                </c:pt>
                <c:pt idx="4208">
                  <c:v>21.0400000000001</c:v>
                </c:pt>
                <c:pt idx="4209">
                  <c:v>21.04500000000009</c:v>
                </c:pt>
                <c:pt idx="4210">
                  <c:v>21.0500000000001</c:v>
                </c:pt>
                <c:pt idx="4211">
                  <c:v>21.0550000000001</c:v>
                </c:pt>
                <c:pt idx="4212">
                  <c:v>21.06000000000009</c:v>
                </c:pt>
                <c:pt idx="4213">
                  <c:v>21.06500000000009</c:v>
                </c:pt>
                <c:pt idx="4214">
                  <c:v>21.07000000000009</c:v>
                </c:pt>
                <c:pt idx="4215">
                  <c:v>21.07500000000009</c:v>
                </c:pt>
                <c:pt idx="4216">
                  <c:v>21.08000000000009</c:v>
                </c:pt>
                <c:pt idx="4217">
                  <c:v>21.08500000000009</c:v>
                </c:pt>
                <c:pt idx="4218">
                  <c:v>21.09000000000009</c:v>
                </c:pt>
                <c:pt idx="4219">
                  <c:v>21.09500000000009</c:v>
                </c:pt>
                <c:pt idx="4220">
                  <c:v>21.1000000000001</c:v>
                </c:pt>
                <c:pt idx="4221">
                  <c:v>21.10500000000009</c:v>
                </c:pt>
                <c:pt idx="4222">
                  <c:v>21.1100000000001</c:v>
                </c:pt>
                <c:pt idx="4223">
                  <c:v>21.1150000000001</c:v>
                </c:pt>
                <c:pt idx="4224">
                  <c:v>21.12000000000009</c:v>
                </c:pt>
                <c:pt idx="4225">
                  <c:v>21.12500000000009</c:v>
                </c:pt>
                <c:pt idx="4226">
                  <c:v>21.13000000000008</c:v>
                </c:pt>
                <c:pt idx="4227">
                  <c:v>21.13500000000008</c:v>
                </c:pt>
                <c:pt idx="4228">
                  <c:v>21.14000000000008</c:v>
                </c:pt>
                <c:pt idx="4229">
                  <c:v>21.14500000000008</c:v>
                </c:pt>
                <c:pt idx="4230">
                  <c:v>21.15000000000008</c:v>
                </c:pt>
                <c:pt idx="4231">
                  <c:v>21.15500000000008</c:v>
                </c:pt>
                <c:pt idx="4232">
                  <c:v>21.16000000000007</c:v>
                </c:pt>
                <c:pt idx="4233">
                  <c:v>21.16500000000007</c:v>
                </c:pt>
                <c:pt idx="4234">
                  <c:v>21.17000000000008</c:v>
                </c:pt>
                <c:pt idx="4235">
                  <c:v>21.17500000000008</c:v>
                </c:pt>
                <c:pt idx="4236">
                  <c:v>21.18000000000007</c:v>
                </c:pt>
                <c:pt idx="4237">
                  <c:v>21.18500000000007</c:v>
                </c:pt>
                <c:pt idx="4238">
                  <c:v>21.19000000000007</c:v>
                </c:pt>
                <c:pt idx="4239">
                  <c:v>21.19500000000007</c:v>
                </c:pt>
                <c:pt idx="4240">
                  <c:v>21.20000000000007</c:v>
                </c:pt>
                <c:pt idx="4241">
                  <c:v>21.20500000000007</c:v>
                </c:pt>
                <c:pt idx="4242">
                  <c:v>21.21000000000006</c:v>
                </c:pt>
                <c:pt idx="4243">
                  <c:v>21.21500000000006</c:v>
                </c:pt>
                <c:pt idx="4244">
                  <c:v>21.22000000000006</c:v>
                </c:pt>
                <c:pt idx="4245">
                  <c:v>21.22500000000006</c:v>
                </c:pt>
                <c:pt idx="4246">
                  <c:v>21.23000000000006</c:v>
                </c:pt>
                <c:pt idx="4247">
                  <c:v>21.23500000000006</c:v>
                </c:pt>
                <c:pt idx="4248">
                  <c:v>21.24000000000006</c:v>
                </c:pt>
                <c:pt idx="4249">
                  <c:v>21.24500000000005</c:v>
                </c:pt>
                <c:pt idx="4250">
                  <c:v>21.25000000000006</c:v>
                </c:pt>
                <c:pt idx="4251">
                  <c:v>21.25500000000006</c:v>
                </c:pt>
                <c:pt idx="4252">
                  <c:v>21.26000000000005</c:v>
                </c:pt>
                <c:pt idx="4253">
                  <c:v>21.26500000000005</c:v>
                </c:pt>
                <c:pt idx="4254">
                  <c:v>21.27000000000005</c:v>
                </c:pt>
                <c:pt idx="4255">
                  <c:v>21.27500000000005</c:v>
                </c:pt>
                <c:pt idx="4256">
                  <c:v>21.28000000000005</c:v>
                </c:pt>
                <c:pt idx="4257">
                  <c:v>21.28500000000005</c:v>
                </c:pt>
                <c:pt idx="4258">
                  <c:v>21.29000000000005</c:v>
                </c:pt>
                <c:pt idx="4259">
                  <c:v>21.29500000000004</c:v>
                </c:pt>
                <c:pt idx="4260">
                  <c:v>21.30000000000005</c:v>
                </c:pt>
                <c:pt idx="4261">
                  <c:v>21.30500000000005</c:v>
                </c:pt>
                <c:pt idx="4262">
                  <c:v>21.31000000000004</c:v>
                </c:pt>
                <c:pt idx="4263">
                  <c:v>21.31500000000004</c:v>
                </c:pt>
                <c:pt idx="4264">
                  <c:v>21.32000000000004</c:v>
                </c:pt>
                <c:pt idx="4265">
                  <c:v>21.32500000000004</c:v>
                </c:pt>
                <c:pt idx="4266">
                  <c:v>21.33000000000004</c:v>
                </c:pt>
                <c:pt idx="4267">
                  <c:v>21.33500000000004</c:v>
                </c:pt>
                <c:pt idx="4268">
                  <c:v>21.34000000000004</c:v>
                </c:pt>
                <c:pt idx="4269">
                  <c:v>21.34500000000003</c:v>
                </c:pt>
                <c:pt idx="4270">
                  <c:v>21.35000000000004</c:v>
                </c:pt>
                <c:pt idx="4271">
                  <c:v>21.35500000000004</c:v>
                </c:pt>
                <c:pt idx="4272">
                  <c:v>21.36000000000003</c:v>
                </c:pt>
                <c:pt idx="4273">
                  <c:v>21.36500000000003</c:v>
                </c:pt>
                <c:pt idx="4274">
                  <c:v>21.37000000000003</c:v>
                </c:pt>
                <c:pt idx="4275">
                  <c:v>21.37500000000003</c:v>
                </c:pt>
                <c:pt idx="4276">
                  <c:v>21.38000000000003</c:v>
                </c:pt>
                <c:pt idx="4277">
                  <c:v>21.38500000000003</c:v>
                </c:pt>
                <c:pt idx="4278">
                  <c:v>21.39000000000003</c:v>
                </c:pt>
                <c:pt idx="4279">
                  <c:v>21.39500000000003</c:v>
                </c:pt>
                <c:pt idx="4280">
                  <c:v>21.40000000000003</c:v>
                </c:pt>
                <c:pt idx="4281">
                  <c:v>21.40500000000003</c:v>
                </c:pt>
                <c:pt idx="4282">
                  <c:v>21.41000000000002</c:v>
                </c:pt>
                <c:pt idx="4283">
                  <c:v>21.41500000000002</c:v>
                </c:pt>
                <c:pt idx="4284">
                  <c:v>21.42000000000002</c:v>
                </c:pt>
                <c:pt idx="4285">
                  <c:v>21.42500000000002</c:v>
                </c:pt>
                <c:pt idx="4286">
                  <c:v>21.43000000000002</c:v>
                </c:pt>
                <c:pt idx="4287">
                  <c:v>21.43500000000002</c:v>
                </c:pt>
                <c:pt idx="4288">
                  <c:v>21.44000000000002</c:v>
                </c:pt>
                <c:pt idx="4289">
                  <c:v>21.44500000000001</c:v>
                </c:pt>
                <c:pt idx="4290">
                  <c:v>21.45000000000002</c:v>
                </c:pt>
                <c:pt idx="4291">
                  <c:v>21.45500000000002</c:v>
                </c:pt>
                <c:pt idx="4292">
                  <c:v>21.46000000000001</c:v>
                </c:pt>
                <c:pt idx="4293">
                  <c:v>21.46500000000001</c:v>
                </c:pt>
                <c:pt idx="4294">
                  <c:v>21.47000000000001</c:v>
                </c:pt>
                <c:pt idx="4295">
                  <c:v>21.47500000000001</c:v>
                </c:pt>
                <c:pt idx="4296">
                  <c:v>21.48000000000001</c:v>
                </c:pt>
                <c:pt idx="4297">
                  <c:v>21.48500000000001</c:v>
                </c:pt>
                <c:pt idx="4298">
                  <c:v>21.49000000000001</c:v>
                </c:pt>
                <c:pt idx="4299">
                  <c:v>21.495</c:v>
                </c:pt>
                <c:pt idx="4300">
                  <c:v>21.50000000000001</c:v>
                </c:pt>
                <c:pt idx="4301">
                  <c:v>21.50500000000001</c:v>
                </c:pt>
                <c:pt idx="4302">
                  <c:v>21.51000000000001</c:v>
                </c:pt>
                <c:pt idx="4303">
                  <c:v>21.515</c:v>
                </c:pt>
                <c:pt idx="4304">
                  <c:v>21.52</c:v>
                </c:pt>
                <c:pt idx="4305">
                  <c:v>21.525</c:v>
                </c:pt>
                <c:pt idx="4306">
                  <c:v>21.53</c:v>
                </c:pt>
                <c:pt idx="4307">
                  <c:v>21.535</c:v>
                </c:pt>
                <c:pt idx="4308">
                  <c:v>21.54</c:v>
                </c:pt>
                <c:pt idx="4309">
                  <c:v>21.54499999999999</c:v>
                </c:pt>
                <c:pt idx="4310">
                  <c:v>21.54999999999999</c:v>
                </c:pt>
                <c:pt idx="4311">
                  <c:v>21.555</c:v>
                </c:pt>
                <c:pt idx="4312">
                  <c:v>21.55999999999999</c:v>
                </c:pt>
                <c:pt idx="4313">
                  <c:v>21.56499999999999</c:v>
                </c:pt>
                <c:pt idx="4314">
                  <c:v>21.56999999999999</c:v>
                </c:pt>
                <c:pt idx="4315">
                  <c:v>21.57499999999999</c:v>
                </c:pt>
                <c:pt idx="4316">
                  <c:v>21.57999999999999</c:v>
                </c:pt>
                <c:pt idx="4317">
                  <c:v>21.58499999999999</c:v>
                </c:pt>
                <c:pt idx="4318">
                  <c:v>21.58999999999999</c:v>
                </c:pt>
                <c:pt idx="4319">
                  <c:v>21.59499999999999</c:v>
                </c:pt>
                <c:pt idx="4320">
                  <c:v>21.59999999999999</c:v>
                </c:pt>
                <c:pt idx="4321">
                  <c:v>21.60499999999999</c:v>
                </c:pt>
                <c:pt idx="4322">
                  <c:v>21.60999999999999</c:v>
                </c:pt>
                <c:pt idx="4323">
                  <c:v>21.615</c:v>
                </c:pt>
                <c:pt idx="4324">
                  <c:v>21.62</c:v>
                </c:pt>
                <c:pt idx="4325">
                  <c:v>21.62499999999999</c:v>
                </c:pt>
                <c:pt idx="4326">
                  <c:v>21.62999999999998</c:v>
                </c:pt>
                <c:pt idx="4327">
                  <c:v>21.63499999999998</c:v>
                </c:pt>
                <c:pt idx="4328">
                  <c:v>21.63999999999998</c:v>
                </c:pt>
                <c:pt idx="4329">
                  <c:v>21.64499999999998</c:v>
                </c:pt>
                <c:pt idx="4330">
                  <c:v>21.64999999999998</c:v>
                </c:pt>
                <c:pt idx="4331">
                  <c:v>21.65499999999998</c:v>
                </c:pt>
                <c:pt idx="4332">
                  <c:v>21.65999999999998</c:v>
                </c:pt>
                <c:pt idx="4333">
                  <c:v>21.66499999999997</c:v>
                </c:pt>
                <c:pt idx="4334">
                  <c:v>21.66999999999997</c:v>
                </c:pt>
                <c:pt idx="4335">
                  <c:v>21.67499999999998</c:v>
                </c:pt>
                <c:pt idx="4336">
                  <c:v>21.67999999999997</c:v>
                </c:pt>
                <c:pt idx="4337">
                  <c:v>21.68499999999997</c:v>
                </c:pt>
                <c:pt idx="4338">
                  <c:v>21.68999999999997</c:v>
                </c:pt>
                <c:pt idx="4339">
                  <c:v>21.69499999999997</c:v>
                </c:pt>
                <c:pt idx="4340">
                  <c:v>21.69999999999997</c:v>
                </c:pt>
                <c:pt idx="4341">
                  <c:v>21.70499999999997</c:v>
                </c:pt>
                <c:pt idx="4342">
                  <c:v>21.70999999999996</c:v>
                </c:pt>
                <c:pt idx="4343">
                  <c:v>21.71499999999996</c:v>
                </c:pt>
                <c:pt idx="4344">
                  <c:v>21.71999999999996</c:v>
                </c:pt>
                <c:pt idx="4345">
                  <c:v>21.72499999999996</c:v>
                </c:pt>
                <c:pt idx="4346">
                  <c:v>21.72999999999996</c:v>
                </c:pt>
                <c:pt idx="4347">
                  <c:v>21.73499999999996</c:v>
                </c:pt>
                <c:pt idx="4348">
                  <c:v>21.73999999999996</c:v>
                </c:pt>
                <c:pt idx="4349">
                  <c:v>21.74499999999995</c:v>
                </c:pt>
                <c:pt idx="4350">
                  <c:v>21.74999999999995</c:v>
                </c:pt>
                <c:pt idx="4351">
                  <c:v>21.75499999999996</c:v>
                </c:pt>
                <c:pt idx="4352">
                  <c:v>21.75999999999995</c:v>
                </c:pt>
                <c:pt idx="4353">
                  <c:v>21.76499999999995</c:v>
                </c:pt>
                <c:pt idx="4354">
                  <c:v>21.76999999999995</c:v>
                </c:pt>
                <c:pt idx="4355">
                  <c:v>21.77499999999995</c:v>
                </c:pt>
                <c:pt idx="4356">
                  <c:v>21.77999999999995</c:v>
                </c:pt>
                <c:pt idx="4357">
                  <c:v>21.78499999999995</c:v>
                </c:pt>
                <c:pt idx="4358">
                  <c:v>21.78999999999995</c:v>
                </c:pt>
                <c:pt idx="4359">
                  <c:v>21.79499999999994</c:v>
                </c:pt>
                <c:pt idx="4360">
                  <c:v>21.79999999999994</c:v>
                </c:pt>
                <c:pt idx="4361">
                  <c:v>21.80499999999995</c:v>
                </c:pt>
                <c:pt idx="4362">
                  <c:v>21.80999999999994</c:v>
                </c:pt>
                <c:pt idx="4363">
                  <c:v>21.81499999999994</c:v>
                </c:pt>
                <c:pt idx="4364">
                  <c:v>21.81999999999994</c:v>
                </c:pt>
                <c:pt idx="4365">
                  <c:v>21.82499999999994</c:v>
                </c:pt>
                <c:pt idx="4366">
                  <c:v>21.82999999999994</c:v>
                </c:pt>
                <c:pt idx="4367">
                  <c:v>21.83499999999994</c:v>
                </c:pt>
                <c:pt idx="4368">
                  <c:v>21.83999999999994</c:v>
                </c:pt>
                <c:pt idx="4369">
                  <c:v>21.84499999999993</c:v>
                </c:pt>
                <c:pt idx="4370">
                  <c:v>21.84999999999993</c:v>
                </c:pt>
                <c:pt idx="4371">
                  <c:v>21.85499999999994</c:v>
                </c:pt>
                <c:pt idx="4372">
                  <c:v>21.85999999999993</c:v>
                </c:pt>
                <c:pt idx="4373">
                  <c:v>21.86499999999993</c:v>
                </c:pt>
                <c:pt idx="4374">
                  <c:v>21.86999999999993</c:v>
                </c:pt>
                <c:pt idx="4375">
                  <c:v>21.87499999999993</c:v>
                </c:pt>
                <c:pt idx="4376">
                  <c:v>21.87999999999993</c:v>
                </c:pt>
                <c:pt idx="4377">
                  <c:v>21.88499999999993</c:v>
                </c:pt>
                <c:pt idx="4378">
                  <c:v>21.88999999999993</c:v>
                </c:pt>
                <c:pt idx="4379">
                  <c:v>21.89499999999993</c:v>
                </c:pt>
                <c:pt idx="4380">
                  <c:v>21.89999999999993</c:v>
                </c:pt>
                <c:pt idx="4381">
                  <c:v>21.90499999999993</c:v>
                </c:pt>
                <c:pt idx="4382">
                  <c:v>21.90999999999993</c:v>
                </c:pt>
                <c:pt idx="4383">
                  <c:v>21.91499999999992</c:v>
                </c:pt>
                <c:pt idx="4384">
                  <c:v>21.91999999999992</c:v>
                </c:pt>
                <c:pt idx="4385">
                  <c:v>21.92499999999992</c:v>
                </c:pt>
                <c:pt idx="4386">
                  <c:v>21.92999999999992</c:v>
                </c:pt>
                <c:pt idx="4387">
                  <c:v>21.93499999999992</c:v>
                </c:pt>
                <c:pt idx="4388">
                  <c:v>21.93999999999992</c:v>
                </c:pt>
                <c:pt idx="4389">
                  <c:v>21.94499999999992</c:v>
                </c:pt>
                <c:pt idx="4390">
                  <c:v>21.94999999999991</c:v>
                </c:pt>
                <c:pt idx="4391">
                  <c:v>21.95499999999992</c:v>
                </c:pt>
                <c:pt idx="4392">
                  <c:v>21.95999999999992</c:v>
                </c:pt>
                <c:pt idx="4393">
                  <c:v>21.96499999999991</c:v>
                </c:pt>
                <c:pt idx="4394">
                  <c:v>21.96999999999991</c:v>
                </c:pt>
                <c:pt idx="4395">
                  <c:v>21.97499999999991</c:v>
                </c:pt>
                <c:pt idx="4396">
                  <c:v>21.97999999999991</c:v>
                </c:pt>
                <c:pt idx="4397">
                  <c:v>21.98499999999991</c:v>
                </c:pt>
                <c:pt idx="4398">
                  <c:v>21.98999999999991</c:v>
                </c:pt>
                <c:pt idx="4399">
                  <c:v>21.99499999999991</c:v>
                </c:pt>
                <c:pt idx="4400">
                  <c:v>21.9999999999999</c:v>
                </c:pt>
                <c:pt idx="4401">
                  <c:v>22.00499999999991</c:v>
                </c:pt>
                <c:pt idx="4402">
                  <c:v>22.00999999999991</c:v>
                </c:pt>
                <c:pt idx="4403">
                  <c:v>22.0149999999999</c:v>
                </c:pt>
                <c:pt idx="4404">
                  <c:v>22.0199999999999</c:v>
                </c:pt>
                <c:pt idx="4405">
                  <c:v>22.0249999999999</c:v>
                </c:pt>
                <c:pt idx="4406">
                  <c:v>22.0299999999999</c:v>
                </c:pt>
                <c:pt idx="4407">
                  <c:v>22.0349999999999</c:v>
                </c:pt>
                <c:pt idx="4408">
                  <c:v>22.0399999999999</c:v>
                </c:pt>
                <c:pt idx="4409">
                  <c:v>22.0449999999999</c:v>
                </c:pt>
                <c:pt idx="4410">
                  <c:v>22.04999999999989</c:v>
                </c:pt>
                <c:pt idx="4411">
                  <c:v>22.0549999999999</c:v>
                </c:pt>
                <c:pt idx="4412">
                  <c:v>22.0599999999999</c:v>
                </c:pt>
                <c:pt idx="4413">
                  <c:v>22.06499999999989</c:v>
                </c:pt>
                <c:pt idx="4414">
                  <c:v>22.06999999999989</c:v>
                </c:pt>
                <c:pt idx="4415">
                  <c:v>22.07499999999989</c:v>
                </c:pt>
                <c:pt idx="4416">
                  <c:v>22.07999999999989</c:v>
                </c:pt>
                <c:pt idx="4417">
                  <c:v>22.08499999999989</c:v>
                </c:pt>
                <c:pt idx="4418">
                  <c:v>22.08999999999989</c:v>
                </c:pt>
                <c:pt idx="4419">
                  <c:v>22.09499999999989</c:v>
                </c:pt>
                <c:pt idx="4420">
                  <c:v>22.09999999999989</c:v>
                </c:pt>
                <c:pt idx="4421">
                  <c:v>22.1049999999999</c:v>
                </c:pt>
                <c:pt idx="4422">
                  <c:v>22.10999999999989</c:v>
                </c:pt>
                <c:pt idx="4423">
                  <c:v>22.1149999999999</c:v>
                </c:pt>
                <c:pt idx="4424">
                  <c:v>22.1199999999999</c:v>
                </c:pt>
                <c:pt idx="4425">
                  <c:v>22.12499999999989</c:v>
                </c:pt>
                <c:pt idx="4426">
                  <c:v>22.12999999999989</c:v>
                </c:pt>
                <c:pt idx="4427">
                  <c:v>22.13499999999988</c:v>
                </c:pt>
                <c:pt idx="4428">
                  <c:v>22.13999999999988</c:v>
                </c:pt>
                <c:pt idx="4429">
                  <c:v>22.14499999999988</c:v>
                </c:pt>
                <c:pt idx="4430">
                  <c:v>22.14999999999988</c:v>
                </c:pt>
                <c:pt idx="4431">
                  <c:v>22.15499999999988</c:v>
                </c:pt>
                <c:pt idx="4432">
                  <c:v>22.15999999999988</c:v>
                </c:pt>
                <c:pt idx="4433">
                  <c:v>22.16499999999987</c:v>
                </c:pt>
                <c:pt idx="4434">
                  <c:v>22.16999999999987</c:v>
                </c:pt>
                <c:pt idx="4435">
                  <c:v>22.17499999999988</c:v>
                </c:pt>
                <c:pt idx="4436">
                  <c:v>22.17999999999988</c:v>
                </c:pt>
                <c:pt idx="4437">
                  <c:v>22.18499999999987</c:v>
                </c:pt>
                <c:pt idx="4438">
                  <c:v>22.18999999999987</c:v>
                </c:pt>
                <c:pt idx="4439">
                  <c:v>22.19499999999987</c:v>
                </c:pt>
                <c:pt idx="4440">
                  <c:v>22.19999999999987</c:v>
                </c:pt>
                <c:pt idx="4441">
                  <c:v>22.20499999999987</c:v>
                </c:pt>
                <c:pt idx="4442">
                  <c:v>22.20999999999987</c:v>
                </c:pt>
                <c:pt idx="4443">
                  <c:v>22.21499999999986</c:v>
                </c:pt>
                <c:pt idx="4444">
                  <c:v>22.21999999999986</c:v>
                </c:pt>
                <c:pt idx="4445">
                  <c:v>22.22499999999986</c:v>
                </c:pt>
                <c:pt idx="4446">
                  <c:v>22.22999999999986</c:v>
                </c:pt>
                <c:pt idx="4447">
                  <c:v>22.23499999999986</c:v>
                </c:pt>
                <c:pt idx="4448">
                  <c:v>22.23999999999986</c:v>
                </c:pt>
                <c:pt idx="4449">
                  <c:v>22.24499999999986</c:v>
                </c:pt>
                <c:pt idx="4450">
                  <c:v>22.24999999999985</c:v>
                </c:pt>
                <c:pt idx="4451">
                  <c:v>22.25499999999986</c:v>
                </c:pt>
                <c:pt idx="4452">
                  <c:v>22.25999999999986</c:v>
                </c:pt>
                <c:pt idx="4453">
                  <c:v>22.26499999999985</c:v>
                </c:pt>
                <c:pt idx="4454">
                  <c:v>22.26999999999985</c:v>
                </c:pt>
                <c:pt idx="4455">
                  <c:v>22.27499999999985</c:v>
                </c:pt>
                <c:pt idx="4456">
                  <c:v>22.27999999999985</c:v>
                </c:pt>
                <c:pt idx="4457">
                  <c:v>22.28499999999985</c:v>
                </c:pt>
                <c:pt idx="4458">
                  <c:v>22.28999999999985</c:v>
                </c:pt>
                <c:pt idx="4459">
                  <c:v>22.29499999999985</c:v>
                </c:pt>
                <c:pt idx="4460">
                  <c:v>22.29999999999984</c:v>
                </c:pt>
                <c:pt idx="4461">
                  <c:v>22.30499999999985</c:v>
                </c:pt>
                <c:pt idx="4462">
                  <c:v>22.30999999999985</c:v>
                </c:pt>
                <c:pt idx="4463">
                  <c:v>22.31499999999984</c:v>
                </c:pt>
                <c:pt idx="4464">
                  <c:v>22.31999999999984</c:v>
                </c:pt>
                <c:pt idx="4465">
                  <c:v>22.32499999999984</c:v>
                </c:pt>
                <c:pt idx="4466">
                  <c:v>22.32999999999984</c:v>
                </c:pt>
                <c:pt idx="4467">
                  <c:v>22.33499999999984</c:v>
                </c:pt>
                <c:pt idx="4468">
                  <c:v>22.33999999999984</c:v>
                </c:pt>
                <c:pt idx="4469">
                  <c:v>22.34499999999984</c:v>
                </c:pt>
                <c:pt idx="4470">
                  <c:v>22.34999999999983</c:v>
                </c:pt>
                <c:pt idx="4471">
                  <c:v>22.35499999999984</c:v>
                </c:pt>
                <c:pt idx="4472">
                  <c:v>22.35999999999984</c:v>
                </c:pt>
                <c:pt idx="4473">
                  <c:v>22.36499999999983</c:v>
                </c:pt>
                <c:pt idx="4474">
                  <c:v>22.36999999999983</c:v>
                </c:pt>
                <c:pt idx="4475">
                  <c:v>22.37499999999983</c:v>
                </c:pt>
                <c:pt idx="4476">
                  <c:v>22.37999999999983</c:v>
                </c:pt>
                <c:pt idx="4477">
                  <c:v>22.38499999999983</c:v>
                </c:pt>
                <c:pt idx="4478">
                  <c:v>22.38999999999983</c:v>
                </c:pt>
                <c:pt idx="4479">
                  <c:v>22.39499999999983</c:v>
                </c:pt>
                <c:pt idx="4480">
                  <c:v>22.39999999999983</c:v>
                </c:pt>
                <c:pt idx="4481">
                  <c:v>22.40499999999983</c:v>
                </c:pt>
                <c:pt idx="4482">
                  <c:v>22.40999999999983</c:v>
                </c:pt>
                <c:pt idx="4483">
                  <c:v>22.41499999999983</c:v>
                </c:pt>
                <c:pt idx="4484">
                  <c:v>22.41999999999982</c:v>
                </c:pt>
                <c:pt idx="4485">
                  <c:v>22.42499999999982</c:v>
                </c:pt>
                <c:pt idx="4486">
                  <c:v>22.42999999999982</c:v>
                </c:pt>
                <c:pt idx="4487">
                  <c:v>22.43499999999982</c:v>
                </c:pt>
                <c:pt idx="4488">
                  <c:v>22.43999999999982</c:v>
                </c:pt>
                <c:pt idx="4489">
                  <c:v>22.44499999999982</c:v>
                </c:pt>
                <c:pt idx="4490">
                  <c:v>22.44999999999981</c:v>
                </c:pt>
                <c:pt idx="4491">
                  <c:v>22.45499999999982</c:v>
                </c:pt>
                <c:pt idx="4492">
                  <c:v>22.45999999999982</c:v>
                </c:pt>
                <c:pt idx="4493">
                  <c:v>22.46499999999981</c:v>
                </c:pt>
                <c:pt idx="4494">
                  <c:v>22.46999999999981</c:v>
                </c:pt>
                <c:pt idx="4495">
                  <c:v>22.47499999999981</c:v>
                </c:pt>
                <c:pt idx="4496">
                  <c:v>22.47999999999981</c:v>
                </c:pt>
                <c:pt idx="4497">
                  <c:v>22.48499999999981</c:v>
                </c:pt>
                <c:pt idx="4498">
                  <c:v>22.48999999999981</c:v>
                </c:pt>
                <c:pt idx="4499">
                  <c:v>22.49499999999981</c:v>
                </c:pt>
                <c:pt idx="4500">
                  <c:v>22.4999999999998</c:v>
                </c:pt>
                <c:pt idx="4501">
                  <c:v>22.50499999999981</c:v>
                </c:pt>
                <c:pt idx="4502">
                  <c:v>22.50999999999981</c:v>
                </c:pt>
                <c:pt idx="4503">
                  <c:v>22.51499999999981</c:v>
                </c:pt>
                <c:pt idx="4504">
                  <c:v>22.5199999999998</c:v>
                </c:pt>
                <c:pt idx="4505">
                  <c:v>22.5249999999998</c:v>
                </c:pt>
                <c:pt idx="4506">
                  <c:v>22.5299999999998</c:v>
                </c:pt>
                <c:pt idx="4507">
                  <c:v>22.5349999999998</c:v>
                </c:pt>
                <c:pt idx="4508">
                  <c:v>22.5399999999998</c:v>
                </c:pt>
                <c:pt idx="4509">
                  <c:v>22.5449999999998</c:v>
                </c:pt>
                <c:pt idx="4510">
                  <c:v>22.54999999999979</c:v>
                </c:pt>
                <c:pt idx="4511">
                  <c:v>22.5549999999998</c:v>
                </c:pt>
                <c:pt idx="4512">
                  <c:v>22.5599999999998</c:v>
                </c:pt>
                <c:pt idx="4513">
                  <c:v>22.56499999999979</c:v>
                </c:pt>
                <c:pt idx="4514">
                  <c:v>22.56999999999979</c:v>
                </c:pt>
                <c:pt idx="4515">
                  <c:v>22.57499999999979</c:v>
                </c:pt>
                <c:pt idx="4516">
                  <c:v>22.57999999999979</c:v>
                </c:pt>
                <c:pt idx="4517">
                  <c:v>22.58499999999979</c:v>
                </c:pt>
                <c:pt idx="4518">
                  <c:v>22.58999999999979</c:v>
                </c:pt>
                <c:pt idx="4519">
                  <c:v>22.59499999999979</c:v>
                </c:pt>
                <c:pt idx="4520">
                  <c:v>22.59999999999979</c:v>
                </c:pt>
                <c:pt idx="4521">
                  <c:v>22.6049999999998</c:v>
                </c:pt>
                <c:pt idx="4522">
                  <c:v>22.60999999999979</c:v>
                </c:pt>
                <c:pt idx="4523">
                  <c:v>22.6149999999998</c:v>
                </c:pt>
                <c:pt idx="4524">
                  <c:v>22.6199999999998</c:v>
                </c:pt>
                <c:pt idx="4525">
                  <c:v>22.6249999999998</c:v>
                </c:pt>
                <c:pt idx="4526">
                  <c:v>22.62999999999979</c:v>
                </c:pt>
                <c:pt idx="4527">
                  <c:v>22.63499999999978</c:v>
                </c:pt>
                <c:pt idx="4528">
                  <c:v>22.63999999999978</c:v>
                </c:pt>
                <c:pt idx="4529">
                  <c:v>22.64499999999978</c:v>
                </c:pt>
                <c:pt idx="4530">
                  <c:v>22.64999999999978</c:v>
                </c:pt>
                <c:pt idx="4531">
                  <c:v>22.65499999999978</c:v>
                </c:pt>
                <c:pt idx="4532">
                  <c:v>22.65999999999978</c:v>
                </c:pt>
                <c:pt idx="4533">
                  <c:v>22.66499999999978</c:v>
                </c:pt>
                <c:pt idx="4534">
                  <c:v>22.66999999999977</c:v>
                </c:pt>
                <c:pt idx="4535">
                  <c:v>22.67499999999978</c:v>
                </c:pt>
                <c:pt idx="4536">
                  <c:v>22.67999999999978</c:v>
                </c:pt>
                <c:pt idx="4537">
                  <c:v>22.68499999999977</c:v>
                </c:pt>
                <c:pt idx="4538">
                  <c:v>22.68999999999977</c:v>
                </c:pt>
                <c:pt idx="4539">
                  <c:v>22.69499999999977</c:v>
                </c:pt>
                <c:pt idx="4540">
                  <c:v>22.69999999999977</c:v>
                </c:pt>
                <c:pt idx="4541">
                  <c:v>22.70499999999977</c:v>
                </c:pt>
                <c:pt idx="4542">
                  <c:v>22.70999999999977</c:v>
                </c:pt>
                <c:pt idx="4543">
                  <c:v>22.71499999999977</c:v>
                </c:pt>
                <c:pt idx="4544">
                  <c:v>22.71999999999976</c:v>
                </c:pt>
                <c:pt idx="4545">
                  <c:v>22.72499999999976</c:v>
                </c:pt>
                <c:pt idx="4546">
                  <c:v>22.72999999999976</c:v>
                </c:pt>
                <c:pt idx="4547">
                  <c:v>22.73499999999976</c:v>
                </c:pt>
                <c:pt idx="4548">
                  <c:v>22.73999999999976</c:v>
                </c:pt>
                <c:pt idx="4549">
                  <c:v>22.74499999999976</c:v>
                </c:pt>
                <c:pt idx="4550">
                  <c:v>22.74999999999975</c:v>
                </c:pt>
                <c:pt idx="4551">
                  <c:v>22.75499999999976</c:v>
                </c:pt>
                <c:pt idx="4552">
                  <c:v>22.75999999999976</c:v>
                </c:pt>
                <c:pt idx="4553">
                  <c:v>22.76499999999975</c:v>
                </c:pt>
                <c:pt idx="4554">
                  <c:v>22.76999999999975</c:v>
                </c:pt>
                <c:pt idx="4555">
                  <c:v>22.77499999999975</c:v>
                </c:pt>
                <c:pt idx="4556">
                  <c:v>22.77999999999975</c:v>
                </c:pt>
                <c:pt idx="4557">
                  <c:v>22.78499999999975</c:v>
                </c:pt>
                <c:pt idx="4558">
                  <c:v>22.78999999999975</c:v>
                </c:pt>
                <c:pt idx="4559">
                  <c:v>22.79499999999975</c:v>
                </c:pt>
                <c:pt idx="4560">
                  <c:v>22.79999999999974</c:v>
                </c:pt>
                <c:pt idx="4561">
                  <c:v>22.80499999999975</c:v>
                </c:pt>
                <c:pt idx="4562">
                  <c:v>22.80999999999975</c:v>
                </c:pt>
                <c:pt idx="4563">
                  <c:v>22.81499999999975</c:v>
                </c:pt>
                <c:pt idx="4564">
                  <c:v>22.81999999999974</c:v>
                </c:pt>
                <c:pt idx="4565">
                  <c:v>22.82499999999974</c:v>
                </c:pt>
                <c:pt idx="4566">
                  <c:v>22.82999999999974</c:v>
                </c:pt>
                <c:pt idx="4567">
                  <c:v>22.83499999999975</c:v>
                </c:pt>
                <c:pt idx="4568">
                  <c:v>22.83999999999974</c:v>
                </c:pt>
                <c:pt idx="4569">
                  <c:v>22.84499999999974</c:v>
                </c:pt>
                <c:pt idx="4570">
                  <c:v>22.84999999999974</c:v>
                </c:pt>
                <c:pt idx="4571">
                  <c:v>22.85499999999974</c:v>
                </c:pt>
                <c:pt idx="4572">
                  <c:v>22.85999999999974</c:v>
                </c:pt>
                <c:pt idx="4573">
                  <c:v>22.86499999999974</c:v>
                </c:pt>
                <c:pt idx="4574">
                  <c:v>22.86999999999973</c:v>
                </c:pt>
                <c:pt idx="4575">
                  <c:v>22.87499999999973</c:v>
                </c:pt>
                <c:pt idx="4576">
                  <c:v>22.87999999999973</c:v>
                </c:pt>
                <c:pt idx="4577">
                  <c:v>22.88499999999973</c:v>
                </c:pt>
                <c:pt idx="4578">
                  <c:v>22.88999999999973</c:v>
                </c:pt>
                <c:pt idx="4579">
                  <c:v>22.89499999999973</c:v>
                </c:pt>
                <c:pt idx="4580">
                  <c:v>22.89999999999973</c:v>
                </c:pt>
                <c:pt idx="4581">
                  <c:v>22.90499999999973</c:v>
                </c:pt>
                <c:pt idx="4582">
                  <c:v>22.90999999999973</c:v>
                </c:pt>
                <c:pt idx="4583">
                  <c:v>22.91499999999973</c:v>
                </c:pt>
                <c:pt idx="4584">
                  <c:v>22.91999999999972</c:v>
                </c:pt>
                <c:pt idx="4585">
                  <c:v>22.92499999999972</c:v>
                </c:pt>
                <c:pt idx="4586">
                  <c:v>22.92999999999972</c:v>
                </c:pt>
                <c:pt idx="4587">
                  <c:v>22.93499999999973</c:v>
                </c:pt>
                <c:pt idx="4588">
                  <c:v>22.93999999999972</c:v>
                </c:pt>
                <c:pt idx="4589">
                  <c:v>22.94499999999972</c:v>
                </c:pt>
                <c:pt idx="4590">
                  <c:v>22.94999999999972</c:v>
                </c:pt>
                <c:pt idx="4591">
                  <c:v>22.95499999999972</c:v>
                </c:pt>
                <c:pt idx="4592">
                  <c:v>22.95999999999972</c:v>
                </c:pt>
                <c:pt idx="4593">
                  <c:v>22.96499999999972</c:v>
                </c:pt>
                <c:pt idx="4594">
                  <c:v>22.96999999999971</c:v>
                </c:pt>
                <c:pt idx="4595">
                  <c:v>22.97499999999971</c:v>
                </c:pt>
                <c:pt idx="4596">
                  <c:v>22.97999999999971</c:v>
                </c:pt>
                <c:pt idx="4597">
                  <c:v>22.98499999999971</c:v>
                </c:pt>
                <c:pt idx="4598">
                  <c:v>22.98999999999971</c:v>
                </c:pt>
                <c:pt idx="4599">
                  <c:v>22.99499999999971</c:v>
                </c:pt>
                <c:pt idx="4600">
                  <c:v>22.99999999999971</c:v>
                </c:pt>
                <c:pt idx="4601">
                  <c:v>23.00499999999971</c:v>
                </c:pt>
                <c:pt idx="4602">
                  <c:v>23.00999999999971</c:v>
                </c:pt>
                <c:pt idx="4603">
                  <c:v>23.01499999999971</c:v>
                </c:pt>
                <c:pt idx="4604">
                  <c:v>23.0199999999997</c:v>
                </c:pt>
                <c:pt idx="4605">
                  <c:v>23.0249999999997</c:v>
                </c:pt>
                <c:pt idx="4606">
                  <c:v>23.0299999999997</c:v>
                </c:pt>
                <c:pt idx="4607">
                  <c:v>23.03499999999971</c:v>
                </c:pt>
                <c:pt idx="4608">
                  <c:v>23.0399999999997</c:v>
                </c:pt>
                <c:pt idx="4609">
                  <c:v>23.0449999999997</c:v>
                </c:pt>
                <c:pt idx="4610">
                  <c:v>23.0499999999997</c:v>
                </c:pt>
                <c:pt idx="4611">
                  <c:v>23.0549999999997</c:v>
                </c:pt>
                <c:pt idx="4612">
                  <c:v>23.0599999999997</c:v>
                </c:pt>
                <c:pt idx="4613">
                  <c:v>23.0649999999997</c:v>
                </c:pt>
                <c:pt idx="4614">
                  <c:v>23.06999999999969</c:v>
                </c:pt>
                <c:pt idx="4615">
                  <c:v>23.0749999999997</c:v>
                </c:pt>
                <c:pt idx="4616">
                  <c:v>23.07999999999969</c:v>
                </c:pt>
                <c:pt idx="4617">
                  <c:v>23.08499999999969</c:v>
                </c:pt>
                <c:pt idx="4618">
                  <c:v>23.08999999999969</c:v>
                </c:pt>
                <c:pt idx="4619">
                  <c:v>23.09499999999969</c:v>
                </c:pt>
                <c:pt idx="4620">
                  <c:v>23.09999999999969</c:v>
                </c:pt>
                <c:pt idx="4621">
                  <c:v>23.1049999999997</c:v>
                </c:pt>
                <c:pt idx="4622">
                  <c:v>23.1099999999997</c:v>
                </c:pt>
                <c:pt idx="4623">
                  <c:v>23.1149999999997</c:v>
                </c:pt>
                <c:pt idx="4624">
                  <c:v>23.1199999999997</c:v>
                </c:pt>
                <c:pt idx="4625">
                  <c:v>23.1249999999997</c:v>
                </c:pt>
                <c:pt idx="4626">
                  <c:v>23.12999999999969</c:v>
                </c:pt>
                <c:pt idx="4627">
                  <c:v>23.1349999999997</c:v>
                </c:pt>
                <c:pt idx="4628">
                  <c:v>23.13999999999968</c:v>
                </c:pt>
                <c:pt idx="4629">
                  <c:v>23.14499999999968</c:v>
                </c:pt>
                <c:pt idx="4630">
                  <c:v>23.14999999999968</c:v>
                </c:pt>
                <c:pt idx="4631">
                  <c:v>23.15499999999968</c:v>
                </c:pt>
                <c:pt idx="4632">
                  <c:v>23.15999999999968</c:v>
                </c:pt>
                <c:pt idx="4633">
                  <c:v>23.16499999999968</c:v>
                </c:pt>
                <c:pt idx="4634">
                  <c:v>23.16999999999967</c:v>
                </c:pt>
                <c:pt idx="4635">
                  <c:v>23.17499999999968</c:v>
                </c:pt>
                <c:pt idx="4636">
                  <c:v>23.17999999999968</c:v>
                </c:pt>
                <c:pt idx="4637">
                  <c:v>23.18499999999968</c:v>
                </c:pt>
                <c:pt idx="4638">
                  <c:v>23.18999999999967</c:v>
                </c:pt>
                <c:pt idx="4639">
                  <c:v>23.19499999999967</c:v>
                </c:pt>
                <c:pt idx="4640">
                  <c:v>23.19999999999967</c:v>
                </c:pt>
                <c:pt idx="4641">
                  <c:v>23.20499999999967</c:v>
                </c:pt>
                <c:pt idx="4642">
                  <c:v>23.20999999999967</c:v>
                </c:pt>
                <c:pt idx="4643">
                  <c:v>23.21499999999967</c:v>
                </c:pt>
                <c:pt idx="4644">
                  <c:v>23.21999999999966</c:v>
                </c:pt>
                <c:pt idx="4645">
                  <c:v>23.22499999999966</c:v>
                </c:pt>
                <c:pt idx="4646">
                  <c:v>23.22999999999966</c:v>
                </c:pt>
                <c:pt idx="4647">
                  <c:v>23.23499999999967</c:v>
                </c:pt>
                <c:pt idx="4648">
                  <c:v>23.23999999999966</c:v>
                </c:pt>
                <c:pt idx="4649">
                  <c:v>23.24499999999966</c:v>
                </c:pt>
                <c:pt idx="4650">
                  <c:v>23.24999999999966</c:v>
                </c:pt>
                <c:pt idx="4651">
                  <c:v>23.25499999999966</c:v>
                </c:pt>
                <c:pt idx="4652">
                  <c:v>23.25999999999966</c:v>
                </c:pt>
                <c:pt idx="4653">
                  <c:v>23.26499999999966</c:v>
                </c:pt>
                <c:pt idx="4654">
                  <c:v>23.26999999999965</c:v>
                </c:pt>
                <c:pt idx="4655">
                  <c:v>23.27499999999965</c:v>
                </c:pt>
                <c:pt idx="4656">
                  <c:v>23.27999999999965</c:v>
                </c:pt>
                <c:pt idx="4657">
                  <c:v>23.28499999999965</c:v>
                </c:pt>
                <c:pt idx="4658">
                  <c:v>23.28999999999965</c:v>
                </c:pt>
                <c:pt idx="4659">
                  <c:v>23.29499999999965</c:v>
                </c:pt>
                <c:pt idx="4660">
                  <c:v>23.29999999999965</c:v>
                </c:pt>
                <c:pt idx="4661">
                  <c:v>23.30499999999965</c:v>
                </c:pt>
                <c:pt idx="4662">
                  <c:v>23.30999999999965</c:v>
                </c:pt>
                <c:pt idx="4663">
                  <c:v>23.31499999999965</c:v>
                </c:pt>
                <c:pt idx="4664">
                  <c:v>23.31999999999964</c:v>
                </c:pt>
                <c:pt idx="4665">
                  <c:v>23.32499999999964</c:v>
                </c:pt>
                <c:pt idx="4666">
                  <c:v>23.32999999999964</c:v>
                </c:pt>
                <c:pt idx="4667">
                  <c:v>23.33499999999965</c:v>
                </c:pt>
                <c:pt idx="4668">
                  <c:v>23.33999999999964</c:v>
                </c:pt>
                <c:pt idx="4669">
                  <c:v>23.34499999999964</c:v>
                </c:pt>
                <c:pt idx="4670">
                  <c:v>23.34999999999964</c:v>
                </c:pt>
                <c:pt idx="4671">
                  <c:v>23.35499999999964</c:v>
                </c:pt>
                <c:pt idx="4672">
                  <c:v>23.35999999999964</c:v>
                </c:pt>
                <c:pt idx="4673">
                  <c:v>23.36499999999964</c:v>
                </c:pt>
                <c:pt idx="4674">
                  <c:v>23.36999999999963</c:v>
                </c:pt>
                <c:pt idx="4675">
                  <c:v>23.37499999999963</c:v>
                </c:pt>
                <c:pt idx="4676">
                  <c:v>23.37999999999963</c:v>
                </c:pt>
                <c:pt idx="4677">
                  <c:v>23.38499999999963</c:v>
                </c:pt>
                <c:pt idx="4678">
                  <c:v>23.38999999999963</c:v>
                </c:pt>
                <c:pt idx="4679">
                  <c:v>23.39499999999963</c:v>
                </c:pt>
                <c:pt idx="4680">
                  <c:v>23.39999999999963</c:v>
                </c:pt>
                <c:pt idx="4681">
                  <c:v>23.40499999999963</c:v>
                </c:pt>
                <c:pt idx="4682">
                  <c:v>23.40999999999963</c:v>
                </c:pt>
                <c:pt idx="4683">
                  <c:v>23.41499999999963</c:v>
                </c:pt>
                <c:pt idx="4684">
                  <c:v>23.41999999999963</c:v>
                </c:pt>
                <c:pt idx="4685">
                  <c:v>23.42499999999962</c:v>
                </c:pt>
                <c:pt idx="4686">
                  <c:v>23.42999999999962</c:v>
                </c:pt>
                <c:pt idx="4687">
                  <c:v>23.43499999999963</c:v>
                </c:pt>
                <c:pt idx="4688">
                  <c:v>23.43999999999962</c:v>
                </c:pt>
                <c:pt idx="4689">
                  <c:v>23.44499999999962</c:v>
                </c:pt>
                <c:pt idx="4690">
                  <c:v>23.44999999999962</c:v>
                </c:pt>
                <c:pt idx="4691">
                  <c:v>23.45499999999962</c:v>
                </c:pt>
                <c:pt idx="4692">
                  <c:v>23.45999999999962</c:v>
                </c:pt>
                <c:pt idx="4693">
                  <c:v>23.46499999999962</c:v>
                </c:pt>
                <c:pt idx="4694">
                  <c:v>23.46999999999961</c:v>
                </c:pt>
                <c:pt idx="4695">
                  <c:v>23.47499999999961</c:v>
                </c:pt>
                <c:pt idx="4696">
                  <c:v>23.47999999999961</c:v>
                </c:pt>
                <c:pt idx="4697">
                  <c:v>23.48499999999961</c:v>
                </c:pt>
                <c:pt idx="4698">
                  <c:v>23.48999999999961</c:v>
                </c:pt>
                <c:pt idx="4699">
                  <c:v>23.49499999999961</c:v>
                </c:pt>
                <c:pt idx="4700">
                  <c:v>23.49999999999961</c:v>
                </c:pt>
                <c:pt idx="4701">
                  <c:v>23.50499999999961</c:v>
                </c:pt>
                <c:pt idx="4702">
                  <c:v>23.50999999999961</c:v>
                </c:pt>
                <c:pt idx="4703">
                  <c:v>23.51499999999961</c:v>
                </c:pt>
                <c:pt idx="4704">
                  <c:v>23.51999999999961</c:v>
                </c:pt>
                <c:pt idx="4705">
                  <c:v>23.5249999999996</c:v>
                </c:pt>
                <c:pt idx="4706">
                  <c:v>23.5299999999996</c:v>
                </c:pt>
                <c:pt idx="4707">
                  <c:v>23.53499999999961</c:v>
                </c:pt>
                <c:pt idx="4708">
                  <c:v>23.5399999999996</c:v>
                </c:pt>
                <c:pt idx="4709">
                  <c:v>23.5449999999996</c:v>
                </c:pt>
                <c:pt idx="4710">
                  <c:v>23.5499999999996</c:v>
                </c:pt>
                <c:pt idx="4711">
                  <c:v>23.5549999999996</c:v>
                </c:pt>
                <c:pt idx="4712">
                  <c:v>23.5599999999996</c:v>
                </c:pt>
                <c:pt idx="4713">
                  <c:v>23.5649999999996</c:v>
                </c:pt>
                <c:pt idx="4714">
                  <c:v>23.56999999999959</c:v>
                </c:pt>
                <c:pt idx="4715">
                  <c:v>23.5749999999996</c:v>
                </c:pt>
                <c:pt idx="4716">
                  <c:v>23.57999999999959</c:v>
                </c:pt>
                <c:pt idx="4717">
                  <c:v>23.58499999999959</c:v>
                </c:pt>
                <c:pt idx="4718">
                  <c:v>23.58999999999959</c:v>
                </c:pt>
                <c:pt idx="4719">
                  <c:v>23.5949999999996</c:v>
                </c:pt>
                <c:pt idx="4720">
                  <c:v>23.59999999999959</c:v>
                </c:pt>
                <c:pt idx="4721">
                  <c:v>23.6049999999996</c:v>
                </c:pt>
                <c:pt idx="4722">
                  <c:v>23.6099999999996</c:v>
                </c:pt>
                <c:pt idx="4723">
                  <c:v>23.6149999999996</c:v>
                </c:pt>
                <c:pt idx="4724">
                  <c:v>23.6199999999996</c:v>
                </c:pt>
                <c:pt idx="4725">
                  <c:v>23.6249999999996</c:v>
                </c:pt>
                <c:pt idx="4726">
                  <c:v>23.6299999999996</c:v>
                </c:pt>
                <c:pt idx="4727">
                  <c:v>23.6349999999996</c:v>
                </c:pt>
                <c:pt idx="4728">
                  <c:v>23.63999999999958</c:v>
                </c:pt>
                <c:pt idx="4729">
                  <c:v>23.64499999999958</c:v>
                </c:pt>
                <c:pt idx="4730">
                  <c:v>23.64999999999958</c:v>
                </c:pt>
                <c:pt idx="4731">
                  <c:v>23.65499999999958</c:v>
                </c:pt>
                <c:pt idx="4732">
                  <c:v>23.65999999999958</c:v>
                </c:pt>
                <c:pt idx="4733">
                  <c:v>23.66499999999958</c:v>
                </c:pt>
                <c:pt idx="4734">
                  <c:v>23.66999999999958</c:v>
                </c:pt>
                <c:pt idx="4735">
                  <c:v>23.67499999999958</c:v>
                </c:pt>
                <c:pt idx="4736">
                  <c:v>23.67999999999958</c:v>
                </c:pt>
                <c:pt idx="4737">
                  <c:v>23.68499999999958</c:v>
                </c:pt>
                <c:pt idx="4738">
                  <c:v>23.68999999999957</c:v>
                </c:pt>
                <c:pt idx="4739">
                  <c:v>23.69499999999957</c:v>
                </c:pt>
                <c:pt idx="4740">
                  <c:v>23.69999999999957</c:v>
                </c:pt>
                <c:pt idx="4741">
                  <c:v>23.70499999999957</c:v>
                </c:pt>
                <c:pt idx="4742">
                  <c:v>23.70999999999957</c:v>
                </c:pt>
                <c:pt idx="4743">
                  <c:v>23.71499999999957</c:v>
                </c:pt>
                <c:pt idx="4744">
                  <c:v>23.71999999999957</c:v>
                </c:pt>
                <c:pt idx="4745">
                  <c:v>23.72499999999956</c:v>
                </c:pt>
                <c:pt idx="4746">
                  <c:v>23.72999999999956</c:v>
                </c:pt>
                <c:pt idx="4747">
                  <c:v>23.73499999999957</c:v>
                </c:pt>
                <c:pt idx="4748">
                  <c:v>23.73999999999956</c:v>
                </c:pt>
                <c:pt idx="4749">
                  <c:v>23.74499999999956</c:v>
                </c:pt>
                <c:pt idx="4750">
                  <c:v>23.74999999999956</c:v>
                </c:pt>
                <c:pt idx="4751">
                  <c:v>23.75499999999956</c:v>
                </c:pt>
                <c:pt idx="4752">
                  <c:v>23.75999999999956</c:v>
                </c:pt>
                <c:pt idx="4753">
                  <c:v>23.76499999999956</c:v>
                </c:pt>
                <c:pt idx="4754">
                  <c:v>23.76999999999955</c:v>
                </c:pt>
                <c:pt idx="4755">
                  <c:v>23.77499999999955</c:v>
                </c:pt>
                <c:pt idx="4756">
                  <c:v>23.77999999999955</c:v>
                </c:pt>
                <c:pt idx="4757">
                  <c:v>23.78499999999955</c:v>
                </c:pt>
                <c:pt idx="4758">
                  <c:v>23.78999999999955</c:v>
                </c:pt>
                <c:pt idx="4759">
                  <c:v>23.79499999999955</c:v>
                </c:pt>
                <c:pt idx="4760">
                  <c:v>23.79999999999955</c:v>
                </c:pt>
                <c:pt idx="4761">
                  <c:v>23.80499999999955</c:v>
                </c:pt>
                <c:pt idx="4762">
                  <c:v>23.80999999999955</c:v>
                </c:pt>
                <c:pt idx="4763">
                  <c:v>23.81499999999955</c:v>
                </c:pt>
                <c:pt idx="4764">
                  <c:v>23.81999999999955</c:v>
                </c:pt>
                <c:pt idx="4765">
                  <c:v>23.82499999999954</c:v>
                </c:pt>
                <c:pt idx="4766">
                  <c:v>23.82999999999954</c:v>
                </c:pt>
                <c:pt idx="4767">
                  <c:v>23.83499999999955</c:v>
                </c:pt>
                <c:pt idx="4768">
                  <c:v>23.83999999999955</c:v>
                </c:pt>
                <c:pt idx="4769">
                  <c:v>23.84499999999954</c:v>
                </c:pt>
                <c:pt idx="4770">
                  <c:v>23.84999999999954</c:v>
                </c:pt>
                <c:pt idx="4771">
                  <c:v>23.85499999999954</c:v>
                </c:pt>
                <c:pt idx="4772">
                  <c:v>23.85999999999954</c:v>
                </c:pt>
                <c:pt idx="4773">
                  <c:v>23.86499999999954</c:v>
                </c:pt>
                <c:pt idx="4774">
                  <c:v>23.86999999999954</c:v>
                </c:pt>
                <c:pt idx="4775">
                  <c:v>23.87499999999953</c:v>
                </c:pt>
                <c:pt idx="4776">
                  <c:v>23.87999999999953</c:v>
                </c:pt>
                <c:pt idx="4777">
                  <c:v>23.88499999999953</c:v>
                </c:pt>
                <c:pt idx="4778">
                  <c:v>23.88999999999953</c:v>
                </c:pt>
                <c:pt idx="4779">
                  <c:v>23.89499999999953</c:v>
                </c:pt>
                <c:pt idx="4780">
                  <c:v>23.89999999999953</c:v>
                </c:pt>
                <c:pt idx="4781">
                  <c:v>23.90499999999953</c:v>
                </c:pt>
                <c:pt idx="4782">
                  <c:v>23.90999999999953</c:v>
                </c:pt>
                <c:pt idx="4783">
                  <c:v>23.91499999999953</c:v>
                </c:pt>
                <c:pt idx="4784">
                  <c:v>23.91999999999953</c:v>
                </c:pt>
                <c:pt idx="4785">
                  <c:v>23.92499999999952</c:v>
                </c:pt>
                <c:pt idx="4786">
                  <c:v>23.92999999999952</c:v>
                </c:pt>
                <c:pt idx="4787">
                  <c:v>23.93499999999953</c:v>
                </c:pt>
                <c:pt idx="4788">
                  <c:v>23.93999999999953</c:v>
                </c:pt>
                <c:pt idx="4789">
                  <c:v>23.94499999999952</c:v>
                </c:pt>
                <c:pt idx="4790">
                  <c:v>23.94999999999952</c:v>
                </c:pt>
                <c:pt idx="4791">
                  <c:v>23.95499999999952</c:v>
                </c:pt>
                <c:pt idx="4792">
                  <c:v>23.95999999999952</c:v>
                </c:pt>
                <c:pt idx="4793">
                  <c:v>23.96499999999952</c:v>
                </c:pt>
                <c:pt idx="4794">
                  <c:v>23.96999999999952</c:v>
                </c:pt>
                <c:pt idx="4795">
                  <c:v>23.97499999999951</c:v>
                </c:pt>
                <c:pt idx="4796">
                  <c:v>23.97999999999951</c:v>
                </c:pt>
                <c:pt idx="4797">
                  <c:v>23.98499999999951</c:v>
                </c:pt>
                <c:pt idx="4798">
                  <c:v>23.98999999999951</c:v>
                </c:pt>
                <c:pt idx="4799">
                  <c:v>23.99499999999951</c:v>
                </c:pt>
                <c:pt idx="4800">
                  <c:v>23.99999999999951</c:v>
                </c:pt>
                <c:pt idx="4801">
                  <c:v>24.00499999999951</c:v>
                </c:pt>
                <c:pt idx="4802">
                  <c:v>24.00999999999951</c:v>
                </c:pt>
                <c:pt idx="4803">
                  <c:v>24.01499999999951</c:v>
                </c:pt>
                <c:pt idx="4804">
                  <c:v>24.01999999999951</c:v>
                </c:pt>
                <c:pt idx="4805">
                  <c:v>24.0249999999995</c:v>
                </c:pt>
                <c:pt idx="4806">
                  <c:v>24.0299999999995</c:v>
                </c:pt>
                <c:pt idx="4807">
                  <c:v>24.03499999999951</c:v>
                </c:pt>
                <c:pt idx="4808">
                  <c:v>24.03999999999951</c:v>
                </c:pt>
                <c:pt idx="4809">
                  <c:v>24.0449999999995</c:v>
                </c:pt>
                <c:pt idx="4810">
                  <c:v>24.0499999999995</c:v>
                </c:pt>
                <c:pt idx="4811">
                  <c:v>24.0549999999995</c:v>
                </c:pt>
                <c:pt idx="4812">
                  <c:v>24.0599999999995</c:v>
                </c:pt>
                <c:pt idx="4813">
                  <c:v>24.0649999999995</c:v>
                </c:pt>
                <c:pt idx="4814">
                  <c:v>24.0699999999995</c:v>
                </c:pt>
                <c:pt idx="4815">
                  <c:v>24.0749999999995</c:v>
                </c:pt>
                <c:pt idx="4816">
                  <c:v>24.0799999999995</c:v>
                </c:pt>
                <c:pt idx="4817">
                  <c:v>24.08499999999949</c:v>
                </c:pt>
                <c:pt idx="4818">
                  <c:v>24.08999999999949</c:v>
                </c:pt>
                <c:pt idx="4819">
                  <c:v>24.0949999999995</c:v>
                </c:pt>
                <c:pt idx="4820">
                  <c:v>24.09999999999949</c:v>
                </c:pt>
                <c:pt idx="4821">
                  <c:v>24.1049999999995</c:v>
                </c:pt>
                <c:pt idx="4822">
                  <c:v>24.1099999999995</c:v>
                </c:pt>
                <c:pt idx="4823">
                  <c:v>24.1149999999995</c:v>
                </c:pt>
                <c:pt idx="4824">
                  <c:v>24.1199999999995</c:v>
                </c:pt>
                <c:pt idx="4825">
                  <c:v>24.1249999999995</c:v>
                </c:pt>
                <c:pt idx="4826">
                  <c:v>24.1299999999995</c:v>
                </c:pt>
                <c:pt idx="4827">
                  <c:v>24.1349999999995</c:v>
                </c:pt>
                <c:pt idx="4828">
                  <c:v>24.1399999999995</c:v>
                </c:pt>
                <c:pt idx="4829">
                  <c:v>24.14499999999948</c:v>
                </c:pt>
                <c:pt idx="4830">
                  <c:v>24.14999999999948</c:v>
                </c:pt>
                <c:pt idx="4831">
                  <c:v>24.15499999999948</c:v>
                </c:pt>
                <c:pt idx="4832">
                  <c:v>24.15999999999948</c:v>
                </c:pt>
                <c:pt idx="4833">
                  <c:v>24.16499999999948</c:v>
                </c:pt>
                <c:pt idx="4834">
                  <c:v>24.16999999999948</c:v>
                </c:pt>
                <c:pt idx="4835">
                  <c:v>24.17499999999948</c:v>
                </c:pt>
                <c:pt idx="4836">
                  <c:v>24.17999999999948</c:v>
                </c:pt>
                <c:pt idx="4837">
                  <c:v>24.18499999999948</c:v>
                </c:pt>
                <c:pt idx="4838">
                  <c:v>24.18999999999948</c:v>
                </c:pt>
                <c:pt idx="4839">
                  <c:v>24.19499999999947</c:v>
                </c:pt>
                <c:pt idx="4840">
                  <c:v>24.19999999999947</c:v>
                </c:pt>
                <c:pt idx="4841">
                  <c:v>24.20499999999947</c:v>
                </c:pt>
                <c:pt idx="4842">
                  <c:v>24.20999999999947</c:v>
                </c:pt>
                <c:pt idx="4843">
                  <c:v>24.21499999999947</c:v>
                </c:pt>
                <c:pt idx="4844">
                  <c:v>24.21999999999947</c:v>
                </c:pt>
                <c:pt idx="4845">
                  <c:v>24.22499999999946</c:v>
                </c:pt>
                <c:pt idx="4846">
                  <c:v>24.22999999999946</c:v>
                </c:pt>
                <c:pt idx="4847">
                  <c:v>24.23499999999947</c:v>
                </c:pt>
                <c:pt idx="4848">
                  <c:v>24.23999999999947</c:v>
                </c:pt>
                <c:pt idx="4849">
                  <c:v>24.24499999999946</c:v>
                </c:pt>
                <c:pt idx="4850">
                  <c:v>24.24999999999946</c:v>
                </c:pt>
                <c:pt idx="4851">
                  <c:v>24.25499999999946</c:v>
                </c:pt>
                <c:pt idx="4852">
                  <c:v>24.25999999999946</c:v>
                </c:pt>
                <c:pt idx="4853">
                  <c:v>24.26499999999946</c:v>
                </c:pt>
                <c:pt idx="4854">
                  <c:v>24.26999999999946</c:v>
                </c:pt>
                <c:pt idx="4855">
                  <c:v>24.27499999999945</c:v>
                </c:pt>
                <c:pt idx="4856">
                  <c:v>24.27999999999945</c:v>
                </c:pt>
                <c:pt idx="4857">
                  <c:v>24.28499999999945</c:v>
                </c:pt>
                <c:pt idx="4858">
                  <c:v>24.28999999999945</c:v>
                </c:pt>
                <c:pt idx="4859">
                  <c:v>24.29499999999945</c:v>
                </c:pt>
                <c:pt idx="4860">
                  <c:v>24.29999999999945</c:v>
                </c:pt>
                <c:pt idx="4861">
                  <c:v>24.30499999999945</c:v>
                </c:pt>
                <c:pt idx="4862">
                  <c:v>24.30999999999945</c:v>
                </c:pt>
                <c:pt idx="4863">
                  <c:v>24.31499999999945</c:v>
                </c:pt>
                <c:pt idx="4864">
                  <c:v>24.31999999999945</c:v>
                </c:pt>
                <c:pt idx="4865">
                  <c:v>24.32499999999945</c:v>
                </c:pt>
                <c:pt idx="4866">
                  <c:v>24.32999999999944</c:v>
                </c:pt>
                <c:pt idx="4867">
                  <c:v>24.33499999999945</c:v>
                </c:pt>
                <c:pt idx="4868">
                  <c:v>24.33999999999945</c:v>
                </c:pt>
                <c:pt idx="4869">
                  <c:v>24.34499999999944</c:v>
                </c:pt>
                <c:pt idx="4870">
                  <c:v>24.34999999999944</c:v>
                </c:pt>
                <c:pt idx="4871">
                  <c:v>24.35499999999944</c:v>
                </c:pt>
                <c:pt idx="4872">
                  <c:v>24.35999999999944</c:v>
                </c:pt>
                <c:pt idx="4873">
                  <c:v>24.36499999999944</c:v>
                </c:pt>
                <c:pt idx="4874">
                  <c:v>24.36999999999944</c:v>
                </c:pt>
                <c:pt idx="4875">
                  <c:v>24.37499999999944</c:v>
                </c:pt>
                <c:pt idx="4876">
                  <c:v>24.37999999999943</c:v>
                </c:pt>
                <c:pt idx="4877">
                  <c:v>24.38499999999943</c:v>
                </c:pt>
                <c:pt idx="4878">
                  <c:v>24.38999999999943</c:v>
                </c:pt>
                <c:pt idx="4879">
                  <c:v>24.39499999999943</c:v>
                </c:pt>
                <c:pt idx="4880">
                  <c:v>24.39999999999943</c:v>
                </c:pt>
                <c:pt idx="4881">
                  <c:v>24.40499999999943</c:v>
                </c:pt>
                <c:pt idx="4882">
                  <c:v>24.40999999999943</c:v>
                </c:pt>
                <c:pt idx="4883">
                  <c:v>24.41499999999943</c:v>
                </c:pt>
                <c:pt idx="4884">
                  <c:v>24.41999999999943</c:v>
                </c:pt>
                <c:pt idx="4885">
                  <c:v>24.42499999999943</c:v>
                </c:pt>
                <c:pt idx="4886">
                  <c:v>24.42999999999942</c:v>
                </c:pt>
                <c:pt idx="4887">
                  <c:v>24.43499999999943</c:v>
                </c:pt>
                <c:pt idx="4888">
                  <c:v>24.43999999999943</c:v>
                </c:pt>
                <c:pt idx="4889">
                  <c:v>24.44499999999942</c:v>
                </c:pt>
                <c:pt idx="4890">
                  <c:v>24.44999999999942</c:v>
                </c:pt>
                <c:pt idx="4891">
                  <c:v>24.45499999999942</c:v>
                </c:pt>
                <c:pt idx="4892">
                  <c:v>24.45999999999942</c:v>
                </c:pt>
                <c:pt idx="4893">
                  <c:v>24.46499999999942</c:v>
                </c:pt>
                <c:pt idx="4894">
                  <c:v>24.46999999999942</c:v>
                </c:pt>
                <c:pt idx="4895">
                  <c:v>24.47499999999942</c:v>
                </c:pt>
                <c:pt idx="4896">
                  <c:v>24.47999999999941</c:v>
                </c:pt>
                <c:pt idx="4897">
                  <c:v>24.48499999999941</c:v>
                </c:pt>
                <c:pt idx="4898">
                  <c:v>24.48999999999941</c:v>
                </c:pt>
                <c:pt idx="4899">
                  <c:v>24.49499999999941</c:v>
                </c:pt>
                <c:pt idx="4900">
                  <c:v>24.49999999999941</c:v>
                </c:pt>
                <c:pt idx="4901">
                  <c:v>24.50499999999941</c:v>
                </c:pt>
                <c:pt idx="4902">
                  <c:v>24.50999999999941</c:v>
                </c:pt>
                <c:pt idx="4903">
                  <c:v>24.51499999999941</c:v>
                </c:pt>
                <c:pt idx="4904">
                  <c:v>24.51999999999941</c:v>
                </c:pt>
                <c:pt idx="4905">
                  <c:v>24.52499999999941</c:v>
                </c:pt>
                <c:pt idx="4906">
                  <c:v>24.5299999999994</c:v>
                </c:pt>
                <c:pt idx="4907">
                  <c:v>24.53499999999941</c:v>
                </c:pt>
                <c:pt idx="4908">
                  <c:v>24.53999999999941</c:v>
                </c:pt>
                <c:pt idx="4909">
                  <c:v>24.5449999999994</c:v>
                </c:pt>
                <c:pt idx="4910">
                  <c:v>24.5499999999994</c:v>
                </c:pt>
                <c:pt idx="4911">
                  <c:v>24.5549999999994</c:v>
                </c:pt>
                <c:pt idx="4912">
                  <c:v>24.55999999999939</c:v>
                </c:pt>
                <c:pt idx="4913">
                  <c:v>24.56499999999939</c:v>
                </c:pt>
                <c:pt idx="4914">
                  <c:v>24.56999999999939</c:v>
                </c:pt>
                <c:pt idx="4915">
                  <c:v>24.57499999999939</c:v>
                </c:pt>
                <c:pt idx="4916">
                  <c:v>24.57999999999939</c:v>
                </c:pt>
                <c:pt idx="4917">
                  <c:v>24.58499999999939</c:v>
                </c:pt>
                <c:pt idx="4918">
                  <c:v>24.58999999999939</c:v>
                </c:pt>
                <c:pt idx="4919">
                  <c:v>24.59499999999939</c:v>
                </c:pt>
                <c:pt idx="4920">
                  <c:v>24.59999999999939</c:v>
                </c:pt>
                <c:pt idx="4921">
                  <c:v>24.60499999999939</c:v>
                </c:pt>
                <c:pt idx="4922">
                  <c:v>24.60999999999939</c:v>
                </c:pt>
                <c:pt idx="4923">
                  <c:v>24.6149999999994</c:v>
                </c:pt>
                <c:pt idx="4924">
                  <c:v>24.61999999999939</c:v>
                </c:pt>
                <c:pt idx="4925">
                  <c:v>24.62499999999939</c:v>
                </c:pt>
                <c:pt idx="4926">
                  <c:v>24.62999999999938</c:v>
                </c:pt>
                <c:pt idx="4927">
                  <c:v>24.6349999999994</c:v>
                </c:pt>
                <c:pt idx="4928">
                  <c:v>24.63999999999939</c:v>
                </c:pt>
                <c:pt idx="4929">
                  <c:v>24.64499999999938</c:v>
                </c:pt>
                <c:pt idx="4930">
                  <c:v>24.64999999999938</c:v>
                </c:pt>
                <c:pt idx="4931">
                  <c:v>24.65499999999938</c:v>
                </c:pt>
                <c:pt idx="4932">
                  <c:v>24.65999999999938</c:v>
                </c:pt>
                <c:pt idx="4933">
                  <c:v>24.66499999999938</c:v>
                </c:pt>
                <c:pt idx="4934">
                  <c:v>24.66999999999938</c:v>
                </c:pt>
                <c:pt idx="4935">
                  <c:v>24.67499999999938</c:v>
                </c:pt>
                <c:pt idx="4936">
                  <c:v>24.67999999999937</c:v>
                </c:pt>
                <c:pt idx="4937">
                  <c:v>24.68499999999937</c:v>
                </c:pt>
                <c:pt idx="4938">
                  <c:v>24.68999999999937</c:v>
                </c:pt>
                <c:pt idx="4939">
                  <c:v>24.69499999999937</c:v>
                </c:pt>
                <c:pt idx="4940">
                  <c:v>24.69999999999937</c:v>
                </c:pt>
                <c:pt idx="4941">
                  <c:v>24.70499999999937</c:v>
                </c:pt>
                <c:pt idx="4942">
                  <c:v>24.70999999999936</c:v>
                </c:pt>
                <c:pt idx="4943">
                  <c:v>24.71499999999937</c:v>
                </c:pt>
                <c:pt idx="4944">
                  <c:v>24.71999999999937</c:v>
                </c:pt>
                <c:pt idx="4945">
                  <c:v>24.72499999999936</c:v>
                </c:pt>
                <c:pt idx="4946">
                  <c:v>24.72999999999936</c:v>
                </c:pt>
                <c:pt idx="4947">
                  <c:v>24.73499999999936</c:v>
                </c:pt>
                <c:pt idx="4948">
                  <c:v>24.73999999999936</c:v>
                </c:pt>
                <c:pt idx="4949">
                  <c:v>24.74499999999936</c:v>
                </c:pt>
                <c:pt idx="4950">
                  <c:v>24.74999999999936</c:v>
                </c:pt>
                <c:pt idx="4951">
                  <c:v>24.75499999999936</c:v>
                </c:pt>
                <c:pt idx="4952">
                  <c:v>24.75999999999936</c:v>
                </c:pt>
                <c:pt idx="4953">
                  <c:v>24.76499999999935</c:v>
                </c:pt>
                <c:pt idx="4954">
                  <c:v>24.76999999999935</c:v>
                </c:pt>
                <c:pt idx="4955">
                  <c:v>24.77499999999936</c:v>
                </c:pt>
                <c:pt idx="4956">
                  <c:v>24.77999999999935</c:v>
                </c:pt>
                <c:pt idx="4957">
                  <c:v>24.78499999999935</c:v>
                </c:pt>
                <c:pt idx="4958">
                  <c:v>24.78999999999935</c:v>
                </c:pt>
                <c:pt idx="4959">
                  <c:v>24.79499999999935</c:v>
                </c:pt>
                <c:pt idx="4960">
                  <c:v>24.79999999999935</c:v>
                </c:pt>
                <c:pt idx="4961">
                  <c:v>24.80499999999935</c:v>
                </c:pt>
                <c:pt idx="4962">
                  <c:v>24.80999999999935</c:v>
                </c:pt>
                <c:pt idx="4963">
                  <c:v>24.81499999999935</c:v>
                </c:pt>
                <c:pt idx="4964">
                  <c:v>24.81999999999935</c:v>
                </c:pt>
                <c:pt idx="4965">
                  <c:v>24.82499999999935</c:v>
                </c:pt>
                <c:pt idx="4966">
                  <c:v>24.82999999999934</c:v>
                </c:pt>
                <c:pt idx="4967">
                  <c:v>24.83499999999934</c:v>
                </c:pt>
                <c:pt idx="4968">
                  <c:v>24.83999999999934</c:v>
                </c:pt>
                <c:pt idx="4969">
                  <c:v>24.84499999999934</c:v>
                </c:pt>
                <c:pt idx="4970">
                  <c:v>24.84999999999934</c:v>
                </c:pt>
                <c:pt idx="4971">
                  <c:v>24.85499999999934</c:v>
                </c:pt>
                <c:pt idx="4972">
                  <c:v>24.85999999999934</c:v>
                </c:pt>
                <c:pt idx="4973">
                  <c:v>24.86499999999933</c:v>
                </c:pt>
                <c:pt idx="4974">
                  <c:v>24.86999999999933</c:v>
                </c:pt>
                <c:pt idx="4975">
                  <c:v>24.87499999999934</c:v>
                </c:pt>
                <c:pt idx="4976">
                  <c:v>24.87999999999933</c:v>
                </c:pt>
                <c:pt idx="4977">
                  <c:v>24.88499999999933</c:v>
                </c:pt>
                <c:pt idx="4978">
                  <c:v>24.88999999999933</c:v>
                </c:pt>
                <c:pt idx="4979">
                  <c:v>24.89499999999933</c:v>
                </c:pt>
                <c:pt idx="4980">
                  <c:v>24.89999999999933</c:v>
                </c:pt>
                <c:pt idx="4981">
                  <c:v>24.90499999999933</c:v>
                </c:pt>
                <c:pt idx="4982">
                  <c:v>24.90999999999933</c:v>
                </c:pt>
                <c:pt idx="4983">
                  <c:v>24.91499999999933</c:v>
                </c:pt>
                <c:pt idx="4984">
                  <c:v>24.91999999999933</c:v>
                </c:pt>
                <c:pt idx="4985">
                  <c:v>24.92499999999933</c:v>
                </c:pt>
                <c:pt idx="4986">
                  <c:v>24.92999999999932</c:v>
                </c:pt>
                <c:pt idx="4987">
                  <c:v>24.93499999999932</c:v>
                </c:pt>
                <c:pt idx="4988">
                  <c:v>24.93999999999932</c:v>
                </c:pt>
                <c:pt idx="4989">
                  <c:v>24.94499999999932</c:v>
                </c:pt>
                <c:pt idx="4990">
                  <c:v>24.94999999999932</c:v>
                </c:pt>
                <c:pt idx="4991">
                  <c:v>24.95499999999932</c:v>
                </c:pt>
                <c:pt idx="4992">
                  <c:v>24.95999999999932</c:v>
                </c:pt>
                <c:pt idx="4993">
                  <c:v>24.96499999999931</c:v>
                </c:pt>
                <c:pt idx="4994">
                  <c:v>24.96999999999931</c:v>
                </c:pt>
                <c:pt idx="4995">
                  <c:v>24.97499999999932</c:v>
                </c:pt>
                <c:pt idx="4996">
                  <c:v>24.97999999999931</c:v>
                </c:pt>
                <c:pt idx="4997">
                  <c:v>24.98499999999931</c:v>
                </c:pt>
                <c:pt idx="4998">
                  <c:v>24.98999999999931</c:v>
                </c:pt>
                <c:pt idx="4999">
                  <c:v>24.99499999999931</c:v>
                </c:pt>
                <c:pt idx="5000">
                  <c:v>24.99999999999931</c:v>
                </c:pt>
                <c:pt idx="5001">
                  <c:v>25.00499999999931</c:v>
                </c:pt>
                <c:pt idx="5002">
                  <c:v>25.00999999999931</c:v>
                </c:pt>
                <c:pt idx="5003">
                  <c:v>25.01499999999931</c:v>
                </c:pt>
                <c:pt idx="5004">
                  <c:v>25.01999999999931</c:v>
                </c:pt>
                <c:pt idx="5005">
                  <c:v>25.02499999999931</c:v>
                </c:pt>
                <c:pt idx="5006">
                  <c:v>25.0299999999993</c:v>
                </c:pt>
                <c:pt idx="5007">
                  <c:v>25.0349999999993</c:v>
                </c:pt>
                <c:pt idx="5008">
                  <c:v>25.0399999999993</c:v>
                </c:pt>
                <c:pt idx="5009">
                  <c:v>25.0449999999993</c:v>
                </c:pt>
                <c:pt idx="5010">
                  <c:v>25.0499999999993</c:v>
                </c:pt>
                <c:pt idx="5011">
                  <c:v>25.0549999999993</c:v>
                </c:pt>
                <c:pt idx="5012">
                  <c:v>25.0599999999993</c:v>
                </c:pt>
                <c:pt idx="5013">
                  <c:v>25.06499999999929</c:v>
                </c:pt>
                <c:pt idx="5014">
                  <c:v>25.06999999999929</c:v>
                </c:pt>
                <c:pt idx="5015">
                  <c:v>25.0749999999993</c:v>
                </c:pt>
                <c:pt idx="5016">
                  <c:v>25.07999999999929</c:v>
                </c:pt>
                <c:pt idx="5017">
                  <c:v>25.08499999999929</c:v>
                </c:pt>
                <c:pt idx="5018">
                  <c:v>25.08999999999929</c:v>
                </c:pt>
                <c:pt idx="5019">
                  <c:v>25.09499999999929</c:v>
                </c:pt>
                <c:pt idx="5020">
                  <c:v>25.09999999999929</c:v>
                </c:pt>
                <c:pt idx="5021">
                  <c:v>25.10499999999929</c:v>
                </c:pt>
                <c:pt idx="5022">
                  <c:v>25.10999999999929</c:v>
                </c:pt>
                <c:pt idx="5023">
                  <c:v>25.1149999999993</c:v>
                </c:pt>
                <c:pt idx="5024">
                  <c:v>25.1199999999993</c:v>
                </c:pt>
                <c:pt idx="5025">
                  <c:v>25.12499999999929</c:v>
                </c:pt>
                <c:pt idx="5026">
                  <c:v>25.12999999999928</c:v>
                </c:pt>
                <c:pt idx="5027">
                  <c:v>25.1349999999993</c:v>
                </c:pt>
                <c:pt idx="5028">
                  <c:v>25.1399999999993</c:v>
                </c:pt>
                <c:pt idx="5029">
                  <c:v>25.14499999999929</c:v>
                </c:pt>
                <c:pt idx="5030">
                  <c:v>25.14999999999928</c:v>
                </c:pt>
                <c:pt idx="5031">
                  <c:v>25.15499999999928</c:v>
                </c:pt>
                <c:pt idx="5032">
                  <c:v>25.15999999999928</c:v>
                </c:pt>
                <c:pt idx="5033">
                  <c:v>25.16499999999928</c:v>
                </c:pt>
                <c:pt idx="5034">
                  <c:v>25.16999999999928</c:v>
                </c:pt>
                <c:pt idx="5035">
                  <c:v>25.17499999999928</c:v>
                </c:pt>
                <c:pt idx="5036">
                  <c:v>25.17999999999927</c:v>
                </c:pt>
                <c:pt idx="5037">
                  <c:v>25.18499999999927</c:v>
                </c:pt>
                <c:pt idx="5038">
                  <c:v>25.18999999999927</c:v>
                </c:pt>
                <c:pt idx="5039">
                  <c:v>25.19499999999928</c:v>
                </c:pt>
                <c:pt idx="5040">
                  <c:v>25.19999999999927</c:v>
                </c:pt>
                <c:pt idx="5041">
                  <c:v>25.20499999999927</c:v>
                </c:pt>
                <c:pt idx="5042">
                  <c:v>25.20999999999927</c:v>
                </c:pt>
                <c:pt idx="5043">
                  <c:v>25.21499999999927</c:v>
                </c:pt>
                <c:pt idx="5044">
                  <c:v>25.21999999999927</c:v>
                </c:pt>
                <c:pt idx="5045">
                  <c:v>25.22499999999927</c:v>
                </c:pt>
                <c:pt idx="5046">
                  <c:v>25.22999999999926</c:v>
                </c:pt>
                <c:pt idx="5047">
                  <c:v>25.23499999999926</c:v>
                </c:pt>
                <c:pt idx="5048">
                  <c:v>25.23999999999926</c:v>
                </c:pt>
                <c:pt idx="5049">
                  <c:v>25.24499999999926</c:v>
                </c:pt>
                <c:pt idx="5050">
                  <c:v>25.24999999999926</c:v>
                </c:pt>
                <c:pt idx="5051">
                  <c:v>25.25499999999926</c:v>
                </c:pt>
                <c:pt idx="5052">
                  <c:v>25.25999999999926</c:v>
                </c:pt>
                <c:pt idx="5053">
                  <c:v>25.26499999999925</c:v>
                </c:pt>
                <c:pt idx="5054">
                  <c:v>25.26999999999925</c:v>
                </c:pt>
                <c:pt idx="5055">
                  <c:v>25.27499999999926</c:v>
                </c:pt>
                <c:pt idx="5056">
                  <c:v>25.27999999999925</c:v>
                </c:pt>
                <c:pt idx="5057">
                  <c:v>25.28499999999925</c:v>
                </c:pt>
                <c:pt idx="5058">
                  <c:v>25.28999999999925</c:v>
                </c:pt>
                <c:pt idx="5059">
                  <c:v>25.29499999999925</c:v>
                </c:pt>
                <c:pt idx="5060">
                  <c:v>25.29999999999925</c:v>
                </c:pt>
                <c:pt idx="5061">
                  <c:v>25.30499999999925</c:v>
                </c:pt>
                <c:pt idx="5062">
                  <c:v>25.30999999999925</c:v>
                </c:pt>
                <c:pt idx="5063">
                  <c:v>25.31499999999925</c:v>
                </c:pt>
                <c:pt idx="5064">
                  <c:v>25.31999999999925</c:v>
                </c:pt>
                <c:pt idx="5065">
                  <c:v>25.32499999999925</c:v>
                </c:pt>
                <c:pt idx="5066">
                  <c:v>25.32999999999924</c:v>
                </c:pt>
                <c:pt idx="5067">
                  <c:v>25.33499999999924</c:v>
                </c:pt>
                <c:pt idx="5068">
                  <c:v>25.33999999999924</c:v>
                </c:pt>
                <c:pt idx="5069">
                  <c:v>25.34499999999924</c:v>
                </c:pt>
                <c:pt idx="5070">
                  <c:v>25.34999999999924</c:v>
                </c:pt>
                <c:pt idx="5071">
                  <c:v>25.35499999999924</c:v>
                </c:pt>
                <c:pt idx="5072">
                  <c:v>25.35999999999924</c:v>
                </c:pt>
                <c:pt idx="5073">
                  <c:v>25.36499999999923</c:v>
                </c:pt>
                <c:pt idx="5074">
                  <c:v>25.36999999999923</c:v>
                </c:pt>
                <c:pt idx="5075">
                  <c:v>25.37499999999924</c:v>
                </c:pt>
                <c:pt idx="5076">
                  <c:v>25.37999999999923</c:v>
                </c:pt>
                <c:pt idx="5077">
                  <c:v>25.38499999999923</c:v>
                </c:pt>
                <c:pt idx="5078">
                  <c:v>25.38999999999923</c:v>
                </c:pt>
                <c:pt idx="5079">
                  <c:v>25.39499999999923</c:v>
                </c:pt>
                <c:pt idx="5080">
                  <c:v>25.39999999999923</c:v>
                </c:pt>
                <c:pt idx="5081">
                  <c:v>25.40499999999923</c:v>
                </c:pt>
                <c:pt idx="5082">
                  <c:v>25.40999999999923</c:v>
                </c:pt>
                <c:pt idx="5083">
                  <c:v>25.41499999999923</c:v>
                </c:pt>
                <c:pt idx="5084">
                  <c:v>25.41999999999923</c:v>
                </c:pt>
                <c:pt idx="5085">
                  <c:v>25.42499999999923</c:v>
                </c:pt>
                <c:pt idx="5086">
                  <c:v>25.42999999999922</c:v>
                </c:pt>
                <c:pt idx="5087">
                  <c:v>25.43499999999922</c:v>
                </c:pt>
                <c:pt idx="5088">
                  <c:v>25.43999999999922</c:v>
                </c:pt>
                <c:pt idx="5089">
                  <c:v>25.44499999999922</c:v>
                </c:pt>
                <c:pt idx="5090">
                  <c:v>25.44999999999922</c:v>
                </c:pt>
                <c:pt idx="5091">
                  <c:v>25.45499999999922</c:v>
                </c:pt>
                <c:pt idx="5092">
                  <c:v>25.45999999999922</c:v>
                </c:pt>
                <c:pt idx="5093">
                  <c:v>25.46499999999921</c:v>
                </c:pt>
                <c:pt idx="5094">
                  <c:v>25.46999999999921</c:v>
                </c:pt>
                <c:pt idx="5095">
                  <c:v>25.47499999999922</c:v>
                </c:pt>
                <c:pt idx="5096">
                  <c:v>25.47999999999921</c:v>
                </c:pt>
                <c:pt idx="5097">
                  <c:v>25.48499999999921</c:v>
                </c:pt>
                <c:pt idx="5098">
                  <c:v>25.48999999999921</c:v>
                </c:pt>
                <c:pt idx="5099">
                  <c:v>25.49499999999921</c:v>
                </c:pt>
                <c:pt idx="5100">
                  <c:v>25.49999999999921</c:v>
                </c:pt>
                <c:pt idx="5101">
                  <c:v>25.50499999999921</c:v>
                </c:pt>
                <c:pt idx="5102">
                  <c:v>25.50999999999921</c:v>
                </c:pt>
                <c:pt idx="5103">
                  <c:v>25.51499999999921</c:v>
                </c:pt>
                <c:pt idx="5104">
                  <c:v>25.51999999999921</c:v>
                </c:pt>
                <c:pt idx="5105">
                  <c:v>25.52499999999921</c:v>
                </c:pt>
                <c:pt idx="5106">
                  <c:v>25.5299999999992</c:v>
                </c:pt>
                <c:pt idx="5107">
                  <c:v>25.5349999999992</c:v>
                </c:pt>
                <c:pt idx="5108">
                  <c:v>25.5399999999992</c:v>
                </c:pt>
                <c:pt idx="5109">
                  <c:v>25.5449999999992</c:v>
                </c:pt>
                <c:pt idx="5110">
                  <c:v>25.5499999999992</c:v>
                </c:pt>
                <c:pt idx="5111">
                  <c:v>25.5549999999992</c:v>
                </c:pt>
                <c:pt idx="5112">
                  <c:v>25.5599999999992</c:v>
                </c:pt>
                <c:pt idx="5113">
                  <c:v>25.56499999999919</c:v>
                </c:pt>
                <c:pt idx="5114">
                  <c:v>25.56999999999919</c:v>
                </c:pt>
                <c:pt idx="5115">
                  <c:v>25.5749999999992</c:v>
                </c:pt>
                <c:pt idx="5116">
                  <c:v>25.57999999999919</c:v>
                </c:pt>
                <c:pt idx="5117">
                  <c:v>25.58499999999919</c:v>
                </c:pt>
                <c:pt idx="5118">
                  <c:v>25.58999999999919</c:v>
                </c:pt>
                <c:pt idx="5119">
                  <c:v>25.59499999999919</c:v>
                </c:pt>
                <c:pt idx="5120">
                  <c:v>25.59999999999919</c:v>
                </c:pt>
                <c:pt idx="5121">
                  <c:v>25.6049999999992</c:v>
                </c:pt>
                <c:pt idx="5122">
                  <c:v>25.60999999999919</c:v>
                </c:pt>
                <c:pt idx="5123">
                  <c:v>25.6149999999992</c:v>
                </c:pt>
                <c:pt idx="5124">
                  <c:v>25.6199999999992</c:v>
                </c:pt>
                <c:pt idx="5125">
                  <c:v>25.62499999999919</c:v>
                </c:pt>
                <c:pt idx="5126">
                  <c:v>25.62999999999919</c:v>
                </c:pt>
                <c:pt idx="5127">
                  <c:v>25.6349999999992</c:v>
                </c:pt>
                <c:pt idx="5128">
                  <c:v>25.6399999999992</c:v>
                </c:pt>
                <c:pt idx="5129">
                  <c:v>25.64499999999919</c:v>
                </c:pt>
                <c:pt idx="5130">
                  <c:v>25.64999999999918</c:v>
                </c:pt>
                <c:pt idx="5131">
                  <c:v>25.65499999999918</c:v>
                </c:pt>
                <c:pt idx="5132">
                  <c:v>25.65999999999918</c:v>
                </c:pt>
                <c:pt idx="5133">
                  <c:v>25.66499999999918</c:v>
                </c:pt>
                <c:pt idx="5134">
                  <c:v>25.66999999999918</c:v>
                </c:pt>
                <c:pt idx="5135">
                  <c:v>25.67499999999918</c:v>
                </c:pt>
                <c:pt idx="5136">
                  <c:v>25.67999999999918</c:v>
                </c:pt>
                <c:pt idx="5137">
                  <c:v>25.68499999999917</c:v>
                </c:pt>
                <c:pt idx="5138">
                  <c:v>25.68999999999917</c:v>
                </c:pt>
                <c:pt idx="5139">
                  <c:v>25.69499999999918</c:v>
                </c:pt>
                <c:pt idx="5140">
                  <c:v>25.69999999999917</c:v>
                </c:pt>
                <c:pt idx="5141">
                  <c:v>25.70499999999917</c:v>
                </c:pt>
                <c:pt idx="5142">
                  <c:v>25.70999999999917</c:v>
                </c:pt>
                <c:pt idx="5143">
                  <c:v>25.71499999999917</c:v>
                </c:pt>
                <c:pt idx="5144">
                  <c:v>25.71999999999917</c:v>
                </c:pt>
                <c:pt idx="5145">
                  <c:v>25.72499999999917</c:v>
                </c:pt>
                <c:pt idx="5146">
                  <c:v>25.72999999999917</c:v>
                </c:pt>
                <c:pt idx="5147">
                  <c:v>25.73499999999916</c:v>
                </c:pt>
                <c:pt idx="5148">
                  <c:v>25.73999999999916</c:v>
                </c:pt>
                <c:pt idx="5149">
                  <c:v>25.74499999999916</c:v>
                </c:pt>
                <c:pt idx="5150">
                  <c:v>25.74999999999916</c:v>
                </c:pt>
                <c:pt idx="5151">
                  <c:v>25.75499999999916</c:v>
                </c:pt>
                <c:pt idx="5152">
                  <c:v>25.75999999999916</c:v>
                </c:pt>
                <c:pt idx="5153">
                  <c:v>25.76499999999916</c:v>
                </c:pt>
                <c:pt idx="5154">
                  <c:v>25.76999999999915</c:v>
                </c:pt>
                <c:pt idx="5155">
                  <c:v>25.77499999999916</c:v>
                </c:pt>
                <c:pt idx="5156">
                  <c:v>25.77999999999916</c:v>
                </c:pt>
                <c:pt idx="5157">
                  <c:v>25.78499999999915</c:v>
                </c:pt>
                <c:pt idx="5158">
                  <c:v>25.78999999999915</c:v>
                </c:pt>
                <c:pt idx="5159">
                  <c:v>25.79499999999915</c:v>
                </c:pt>
                <c:pt idx="5160">
                  <c:v>25.79999999999915</c:v>
                </c:pt>
                <c:pt idx="5161">
                  <c:v>25.80499999999915</c:v>
                </c:pt>
                <c:pt idx="5162">
                  <c:v>25.80999999999915</c:v>
                </c:pt>
                <c:pt idx="5163">
                  <c:v>25.81499999999915</c:v>
                </c:pt>
                <c:pt idx="5164">
                  <c:v>25.81999999999915</c:v>
                </c:pt>
                <c:pt idx="5165">
                  <c:v>25.82499999999915</c:v>
                </c:pt>
                <c:pt idx="5166">
                  <c:v>25.82999999999915</c:v>
                </c:pt>
                <c:pt idx="5167">
                  <c:v>25.83499999999914</c:v>
                </c:pt>
                <c:pt idx="5168">
                  <c:v>25.83999999999914</c:v>
                </c:pt>
                <c:pt idx="5169">
                  <c:v>25.84499999999914</c:v>
                </c:pt>
                <c:pt idx="5170">
                  <c:v>25.84999999999914</c:v>
                </c:pt>
                <c:pt idx="5171">
                  <c:v>25.85499999999914</c:v>
                </c:pt>
                <c:pt idx="5172">
                  <c:v>25.85999999999914</c:v>
                </c:pt>
                <c:pt idx="5173">
                  <c:v>25.86499999999914</c:v>
                </c:pt>
                <c:pt idx="5174">
                  <c:v>25.86999999999913</c:v>
                </c:pt>
                <c:pt idx="5175">
                  <c:v>25.87499999999914</c:v>
                </c:pt>
                <c:pt idx="5176">
                  <c:v>25.87999999999914</c:v>
                </c:pt>
                <c:pt idx="5177">
                  <c:v>25.88499999999913</c:v>
                </c:pt>
                <c:pt idx="5178">
                  <c:v>25.88999999999913</c:v>
                </c:pt>
                <c:pt idx="5179">
                  <c:v>25.89499999999913</c:v>
                </c:pt>
                <c:pt idx="5180">
                  <c:v>25.89999999999913</c:v>
                </c:pt>
                <c:pt idx="5181">
                  <c:v>25.90499999999913</c:v>
                </c:pt>
                <c:pt idx="5182">
                  <c:v>25.90999999999913</c:v>
                </c:pt>
                <c:pt idx="5183">
                  <c:v>25.91499999999913</c:v>
                </c:pt>
                <c:pt idx="5184">
                  <c:v>25.91999999999913</c:v>
                </c:pt>
                <c:pt idx="5185">
                  <c:v>25.92499999999913</c:v>
                </c:pt>
                <c:pt idx="5186">
                  <c:v>25.92999999999913</c:v>
                </c:pt>
                <c:pt idx="5187">
                  <c:v>25.93499999999912</c:v>
                </c:pt>
                <c:pt idx="5188">
                  <c:v>25.93999999999912</c:v>
                </c:pt>
                <c:pt idx="5189">
                  <c:v>25.94499999999912</c:v>
                </c:pt>
                <c:pt idx="5190">
                  <c:v>25.94999999999912</c:v>
                </c:pt>
                <c:pt idx="5191">
                  <c:v>25.95499999999912</c:v>
                </c:pt>
                <c:pt idx="5192">
                  <c:v>25.95999999999912</c:v>
                </c:pt>
                <c:pt idx="5193">
                  <c:v>25.96499999999912</c:v>
                </c:pt>
                <c:pt idx="5194">
                  <c:v>25.96999999999911</c:v>
                </c:pt>
                <c:pt idx="5195">
                  <c:v>25.97499999999912</c:v>
                </c:pt>
                <c:pt idx="5196">
                  <c:v>25.97999999999912</c:v>
                </c:pt>
                <c:pt idx="5197">
                  <c:v>25.98499999999911</c:v>
                </c:pt>
                <c:pt idx="5198">
                  <c:v>25.98999999999911</c:v>
                </c:pt>
                <c:pt idx="5199">
                  <c:v>25.99499999999911</c:v>
                </c:pt>
                <c:pt idx="5200">
                  <c:v>25.99999999999911</c:v>
                </c:pt>
                <c:pt idx="5201">
                  <c:v>26.00499999999911</c:v>
                </c:pt>
                <c:pt idx="5202">
                  <c:v>26.00999999999911</c:v>
                </c:pt>
                <c:pt idx="5203">
                  <c:v>26.01499999999911</c:v>
                </c:pt>
                <c:pt idx="5204">
                  <c:v>26.01999999999911</c:v>
                </c:pt>
                <c:pt idx="5205">
                  <c:v>26.02499999999911</c:v>
                </c:pt>
                <c:pt idx="5206">
                  <c:v>26.02999999999911</c:v>
                </c:pt>
                <c:pt idx="5207">
                  <c:v>26.0349999999991</c:v>
                </c:pt>
                <c:pt idx="5208">
                  <c:v>26.0399999999991</c:v>
                </c:pt>
                <c:pt idx="5209">
                  <c:v>26.0449999999991</c:v>
                </c:pt>
                <c:pt idx="5210">
                  <c:v>26.0499999999991</c:v>
                </c:pt>
                <c:pt idx="5211">
                  <c:v>26.0549999999991</c:v>
                </c:pt>
                <c:pt idx="5212">
                  <c:v>26.0599999999991</c:v>
                </c:pt>
                <c:pt idx="5213">
                  <c:v>26.0649999999991</c:v>
                </c:pt>
                <c:pt idx="5214">
                  <c:v>26.06999999999909</c:v>
                </c:pt>
                <c:pt idx="5215">
                  <c:v>26.0749999999991</c:v>
                </c:pt>
                <c:pt idx="5216">
                  <c:v>26.0799999999991</c:v>
                </c:pt>
                <c:pt idx="5217">
                  <c:v>26.08499999999909</c:v>
                </c:pt>
                <c:pt idx="5218">
                  <c:v>26.08999999999909</c:v>
                </c:pt>
                <c:pt idx="5219">
                  <c:v>26.09499999999909</c:v>
                </c:pt>
                <c:pt idx="5220">
                  <c:v>26.09999999999909</c:v>
                </c:pt>
                <c:pt idx="5221">
                  <c:v>26.1049999999991</c:v>
                </c:pt>
                <c:pt idx="5222">
                  <c:v>26.10999999999909</c:v>
                </c:pt>
                <c:pt idx="5223">
                  <c:v>26.1149999999991</c:v>
                </c:pt>
                <c:pt idx="5224">
                  <c:v>26.1199999999991</c:v>
                </c:pt>
                <c:pt idx="5225">
                  <c:v>26.1249999999991</c:v>
                </c:pt>
                <c:pt idx="5226">
                  <c:v>26.12999999999909</c:v>
                </c:pt>
                <c:pt idx="5227">
                  <c:v>26.1349999999991</c:v>
                </c:pt>
                <c:pt idx="5228">
                  <c:v>26.1399999999991</c:v>
                </c:pt>
                <c:pt idx="5229">
                  <c:v>26.1449999999991</c:v>
                </c:pt>
                <c:pt idx="5230">
                  <c:v>26.14999999999909</c:v>
                </c:pt>
                <c:pt idx="5231">
                  <c:v>26.15499999999908</c:v>
                </c:pt>
                <c:pt idx="5232">
                  <c:v>26.15999999999908</c:v>
                </c:pt>
                <c:pt idx="5233">
                  <c:v>26.16499999999908</c:v>
                </c:pt>
                <c:pt idx="5234">
                  <c:v>26.16999999999908</c:v>
                </c:pt>
                <c:pt idx="5235">
                  <c:v>26.17499999999908</c:v>
                </c:pt>
                <c:pt idx="5236">
                  <c:v>26.17999999999908</c:v>
                </c:pt>
                <c:pt idx="5237">
                  <c:v>26.18499999999907</c:v>
                </c:pt>
                <c:pt idx="5238">
                  <c:v>26.18999999999907</c:v>
                </c:pt>
                <c:pt idx="5239">
                  <c:v>26.19499999999908</c:v>
                </c:pt>
                <c:pt idx="5240">
                  <c:v>26.19999999999908</c:v>
                </c:pt>
                <c:pt idx="5241">
                  <c:v>26.20499999999907</c:v>
                </c:pt>
                <c:pt idx="5242">
                  <c:v>26.20999999999907</c:v>
                </c:pt>
                <c:pt idx="5243">
                  <c:v>26.21499999999907</c:v>
                </c:pt>
                <c:pt idx="5244">
                  <c:v>26.21999999999907</c:v>
                </c:pt>
                <c:pt idx="5245">
                  <c:v>26.22499999999907</c:v>
                </c:pt>
                <c:pt idx="5246">
                  <c:v>26.22999999999907</c:v>
                </c:pt>
                <c:pt idx="5247">
                  <c:v>26.23499999999907</c:v>
                </c:pt>
                <c:pt idx="5248">
                  <c:v>26.23999999999906</c:v>
                </c:pt>
                <c:pt idx="5249">
                  <c:v>26.24499999999906</c:v>
                </c:pt>
                <c:pt idx="5250">
                  <c:v>26.24999999999906</c:v>
                </c:pt>
                <c:pt idx="5251">
                  <c:v>26.25499999999906</c:v>
                </c:pt>
                <c:pt idx="5252">
                  <c:v>26.25999999999906</c:v>
                </c:pt>
                <c:pt idx="5253">
                  <c:v>26.26499999999906</c:v>
                </c:pt>
                <c:pt idx="5254">
                  <c:v>26.26999999999905</c:v>
                </c:pt>
                <c:pt idx="5255">
                  <c:v>26.27499999999906</c:v>
                </c:pt>
                <c:pt idx="5256">
                  <c:v>26.27999999999906</c:v>
                </c:pt>
                <c:pt idx="5257">
                  <c:v>26.28499999999905</c:v>
                </c:pt>
                <c:pt idx="5258">
                  <c:v>26.28999999999905</c:v>
                </c:pt>
                <c:pt idx="5259">
                  <c:v>26.29499999999905</c:v>
                </c:pt>
                <c:pt idx="5260">
                  <c:v>26.29999999999905</c:v>
                </c:pt>
                <c:pt idx="5261">
                  <c:v>26.30499999999905</c:v>
                </c:pt>
                <c:pt idx="5262">
                  <c:v>26.30999999999905</c:v>
                </c:pt>
                <c:pt idx="5263">
                  <c:v>26.31499999999905</c:v>
                </c:pt>
                <c:pt idx="5264">
                  <c:v>26.31999999999905</c:v>
                </c:pt>
                <c:pt idx="5265">
                  <c:v>26.32499999999905</c:v>
                </c:pt>
                <c:pt idx="5266">
                  <c:v>26.32999999999905</c:v>
                </c:pt>
                <c:pt idx="5267">
                  <c:v>26.33499999999905</c:v>
                </c:pt>
                <c:pt idx="5268">
                  <c:v>26.33999999999904</c:v>
                </c:pt>
                <c:pt idx="5269">
                  <c:v>26.34499999999904</c:v>
                </c:pt>
                <c:pt idx="5270">
                  <c:v>26.34999999999904</c:v>
                </c:pt>
                <c:pt idx="5271">
                  <c:v>26.35499999999904</c:v>
                </c:pt>
                <c:pt idx="5272">
                  <c:v>26.35999999999904</c:v>
                </c:pt>
                <c:pt idx="5273">
                  <c:v>26.36499999999904</c:v>
                </c:pt>
                <c:pt idx="5274">
                  <c:v>26.36999999999903</c:v>
                </c:pt>
                <c:pt idx="5275">
                  <c:v>26.37499999999904</c:v>
                </c:pt>
                <c:pt idx="5276">
                  <c:v>26.37999999999904</c:v>
                </c:pt>
                <c:pt idx="5277">
                  <c:v>26.38499999999903</c:v>
                </c:pt>
                <c:pt idx="5278">
                  <c:v>26.38999999999903</c:v>
                </c:pt>
                <c:pt idx="5279">
                  <c:v>26.39499999999903</c:v>
                </c:pt>
                <c:pt idx="5280">
                  <c:v>26.39999999999903</c:v>
                </c:pt>
                <c:pt idx="5281">
                  <c:v>26.40499999999903</c:v>
                </c:pt>
                <c:pt idx="5282">
                  <c:v>26.40999999999903</c:v>
                </c:pt>
                <c:pt idx="5283">
                  <c:v>26.41499999999903</c:v>
                </c:pt>
                <c:pt idx="5284">
                  <c:v>26.41999999999903</c:v>
                </c:pt>
                <c:pt idx="5285">
                  <c:v>26.42499999999903</c:v>
                </c:pt>
                <c:pt idx="5286">
                  <c:v>26.42999999999903</c:v>
                </c:pt>
                <c:pt idx="5287">
                  <c:v>26.43499999999903</c:v>
                </c:pt>
                <c:pt idx="5288">
                  <c:v>26.43999999999902</c:v>
                </c:pt>
                <c:pt idx="5289">
                  <c:v>26.44499999999902</c:v>
                </c:pt>
                <c:pt idx="5290">
                  <c:v>26.44999999999902</c:v>
                </c:pt>
                <c:pt idx="5291">
                  <c:v>26.45499999999902</c:v>
                </c:pt>
                <c:pt idx="5292">
                  <c:v>26.45999999999902</c:v>
                </c:pt>
                <c:pt idx="5293">
                  <c:v>26.46499999999902</c:v>
                </c:pt>
                <c:pt idx="5294">
                  <c:v>26.46999999999901</c:v>
                </c:pt>
                <c:pt idx="5295">
                  <c:v>26.47499999999902</c:v>
                </c:pt>
                <c:pt idx="5296">
                  <c:v>26.47999999999902</c:v>
                </c:pt>
                <c:pt idx="5297">
                  <c:v>26.48499999999901</c:v>
                </c:pt>
                <c:pt idx="5298">
                  <c:v>26.48999999999901</c:v>
                </c:pt>
                <c:pt idx="5299">
                  <c:v>26.49499999999901</c:v>
                </c:pt>
                <c:pt idx="5300">
                  <c:v>26.49999999999901</c:v>
                </c:pt>
                <c:pt idx="5301">
                  <c:v>26.50499999999901</c:v>
                </c:pt>
                <c:pt idx="5302">
                  <c:v>26.50999999999901</c:v>
                </c:pt>
                <c:pt idx="5303">
                  <c:v>26.51499999999901</c:v>
                </c:pt>
                <c:pt idx="5304">
                  <c:v>26.51999999999901</c:v>
                </c:pt>
                <c:pt idx="5305">
                  <c:v>26.52499999999901</c:v>
                </c:pt>
                <c:pt idx="5306">
                  <c:v>26.52999999999901</c:v>
                </c:pt>
                <c:pt idx="5307">
                  <c:v>26.53499999999901</c:v>
                </c:pt>
                <c:pt idx="5308">
                  <c:v>26.539999999999</c:v>
                </c:pt>
                <c:pt idx="5309">
                  <c:v>26.544999999999</c:v>
                </c:pt>
                <c:pt idx="5310">
                  <c:v>26.549999999999</c:v>
                </c:pt>
                <c:pt idx="5311">
                  <c:v>26.554999999999</c:v>
                </c:pt>
                <c:pt idx="5312">
                  <c:v>26.559999999999</c:v>
                </c:pt>
                <c:pt idx="5313">
                  <c:v>26.564999999999</c:v>
                </c:pt>
                <c:pt idx="5314">
                  <c:v>26.56999999999899</c:v>
                </c:pt>
                <c:pt idx="5315">
                  <c:v>26.574999999999</c:v>
                </c:pt>
                <c:pt idx="5316">
                  <c:v>26.579999999999</c:v>
                </c:pt>
                <c:pt idx="5317">
                  <c:v>26.58499999999899</c:v>
                </c:pt>
                <c:pt idx="5318">
                  <c:v>26.58999999999899</c:v>
                </c:pt>
                <c:pt idx="5319">
                  <c:v>26.59499999999899</c:v>
                </c:pt>
                <c:pt idx="5320">
                  <c:v>26.59999999999899</c:v>
                </c:pt>
                <c:pt idx="5321">
                  <c:v>26.604999999999</c:v>
                </c:pt>
                <c:pt idx="5322">
                  <c:v>26.609999999999</c:v>
                </c:pt>
                <c:pt idx="5323">
                  <c:v>26.614999999999</c:v>
                </c:pt>
                <c:pt idx="5324">
                  <c:v>26.619999999999</c:v>
                </c:pt>
                <c:pt idx="5325">
                  <c:v>26.624999999999</c:v>
                </c:pt>
                <c:pt idx="5326">
                  <c:v>26.62999999999899</c:v>
                </c:pt>
                <c:pt idx="5327">
                  <c:v>26.634999999999</c:v>
                </c:pt>
                <c:pt idx="5328">
                  <c:v>26.639999999999</c:v>
                </c:pt>
                <c:pt idx="5329">
                  <c:v>26.644999999999</c:v>
                </c:pt>
                <c:pt idx="5330">
                  <c:v>26.64999999999899</c:v>
                </c:pt>
                <c:pt idx="5331">
                  <c:v>26.654999999999</c:v>
                </c:pt>
                <c:pt idx="5332">
                  <c:v>26.65999999999898</c:v>
                </c:pt>
                <c:pt idx="5333">
                  <c:v>26.66499999999898</c:v>
                </c:pt>
                <c:pt idx="5334">
                  <c:v>26.66999999999898</c:v>
                </c:pt>
                <c:pt idx="5335">
                  <c:v>26.67499999999898</c:v>
                </c:pt>
                <c:pt idx="5336">
                  <c:v>26.67999999999898</c:v>
                </c:pt>
                <c:pt idx="5337">
                  <c:v>26.68499999999898</c:v>
                </c:pt>
                <c:pt idx="5338">
                  <c:v>26.68999999999897</c:v>
                </c:pt>
                <c:pt idx="5339">
                  <c:v>26.69499999999898</c:v>
                </c:pt>
                <c:pt idx="5340">
                  <c:v>26.69999999999898</c:v>
                </c:pt>
                <c:pt idx="5341">
                  <c:v>26.70499999999898</c:v>
                </c:pt>
                <c:pt idx="5342">
                  <c:v>26.70999999999897</c:v>
                </c:pt>
                <c:pt idx="5343">
                  <c:v>26.71499999999897</c:v>
                </c:pt>
                <c:pt idx="5344">
                  <c:v>26.71999999999897</c:v>
                </c:pt>
                <c:pt idx="5345">
                  <c:v>26.72499999999897</c:v>
                </c:pt>
                <c:pt idx="5346">
                  <c:v>26.72999999999897</c:v>
                </c:pt>
                <c:pt idx="5347">
                  <c:v>26.73499999999897</c:v>
                </c:pt>
                <c:pt idx="5348">
                  <c:v>26.73999999999896</c:v>
                </c:pt>
                <c:pt idx="5349">
                  <c:v>26.74499999999896</c:v>
                </c:pt>
                <c:pt idx="5350">
                  <c:v>26.74999999999896</c:v>
                </c:pt>
                <c:pt idx="5351">
                  <c:v>26.75499999999897</c:v>
                </c:pt>
                <c:pt idx="5352">
                  <c:v>26.75999999999896</c:v>
                </c:pt>
                <c:pt idx="5353">
                  <c:v>26.76499999999896</c:v>
                </c:pt>
                <c:pt idx="5354">
                  <c:v>26.76999999999896</c:v>
                </c:pt>
                <c:pt idx="5355">
                  <c:v>26.77499999999896</c:v>
                </c:pt>
                <c:pt idx="5356">
                  <c:v>26.77999999999896</c:v>
                </c:pt>
                <c:pt idx="5357">
                  <c:v>26.78499999999896</c:v>
                </c:pt>
                <c:pt idx="5358">
                  <c:v>26.78999999999895</c:v>
                </c:pt>
                <c:pt idx="5359">
                  <c:v>26.79499999999895</c:v>
                </c:pt>
                <c:pt idx="5360">
                  <c:v>26.79999999999895</c:v>
                </c:pt>
                <c:pt idx="5361">
                  <c:v>26.80499999999896</c:v>
                </c:pt>
                <c:pt idx="5362">
                  <c:v>26.80999999999895</c:v>
                </c:pt>
                <c:pt idx="5363">
                  <c:v>26.81499999999895</c:v>
                </c:pt>
                <c:pt idx="5364">
                  <c:v>26.81999999999895</c:v>
                </c:pt>
                <c:pt idx="5365">
                  <c:v>26.82499999999895</c:v>
                </c:pt>
                <c:pt idx="5366">
                  <c:v>26.82999999999895</c:v>
                </c:pt>
                <c:pt idx="5367">
                  <c:v>26.83499999999895</c:v>
                </c:pt>
                <c:pt idx="5368">
                  <c:v>26.83999999999894</c:v>
                </c:pt>
                <c:pt idx="5369">
                  <c:v>26.84499999999894</c:v>
                </c:pt>
                <c:pt idx="5370">
                  <c:v>26.84999999999894</c:v>
                </c:pt>
                <c:pt idx="5371">
                  <c:v>26.85499999999895</c:v>
                </c:pt>
                <c:pt idx="5372">
                  <c:v>26.85999999999894</c:v>
                </c:pt>
                <c:pt idx="5373">
                  <c:v>26.86499999999894</c:v>
                </c:pt>
                <c:pt idx="5374">
                  <c:v>26.86999999999894</c:v>
                </c:pt>
                <c:pt idx="5375">
                  <c:v>26.87499999999894</c:v>
                </c:pt>
                <c:pt idx="5376">
                  <c:v>26.87999999999894</c:v>
                </c:pt>
                <c:pt idx="5377">
                  <c:v>26.88499999999894</c:v>
                </c:pt>
                <c:pt idx="5378">
                  <c:v>26.88999999999893</c:v>
                </c:pt>
                <c:pt idx="5379">
                  <c:v>26.89499999999893</c:v>
                </c:pt>
                <c:pt idx="5380">
                  <c:v>26.89999999999893</c:v>
                </c:pt>
                <c:pt idx="5381">
                  <c:v>26.90499999999893</c:v>
                </c:pt>
                <c:pt idx="5382">
                  <c:v>26.90999999999893</c:v>
                </c:pt>
                <c:pt idx="5383">
                  <c:v>26.91499999999893</c:v>
                </c:pt>
                <c:pt idx="5384">
                  <c:v>26.91999999999893</c:v>
                </c:pt>
                <c:pt idx="5385">
                  <c:v>26.92499999999893</c:v>
                </c:pt>
                <c:pt idx="5386">
                  <c:v>26.92999999999893</c:v>
                </c:pt>
                <c:pt idx="5387">
                  <c:v>26.93499999999893</c:v>
                </c:pt>
                <c:pt idx="5388">
                  <c:v>26.93999999999892</c:v>
                </c:pt>
                <c:pt idx="5389">
                  <c:v>26.94499999999892</c:v>
                </c:pt>
                <c:pt idx="5390">
                  <c:v>26.94999999999892</c:v>
                </c:pt>
                <c:pt idx="5391">
                  <c:v>26.95499999999893</c:v>
                </c:pt>
                <c:pt idx="5392">
                  <c:v>26.95999999999892</c:v>
                </c:pt>
                <c:pt idx="5393">
                  <c:v>26.96499999999892</c:v>
                </c:pt>
                <c:pt idx="5394">
                  <c:v>26.96999999999892</c:v>
                </c:pt>
                <c:pt idx="5395">
                  <c:v>26.97499999999892</c:v>
                </c:pt>
                <c:pt idx="5396">
                  <c:v>26.97999999999892</c:v>
                </c:pt>
                <c:pt idx="5397">
                  <c:v>26.98499999999892</c:v>
                </c:pt>
                <c:pt idx="5398">
                  <c:v>26.98999999999891</c:v>
                </c:pt>
                <c:pt idx="5399">
                  <c:v>26.99499999999891</c:v>
                </c:pt>
                <c:pt idx="5400">
                  <c:v>26.99999999999891</c:v>
                </c:pt>
                <c:pt idx="5401">
                  <c:v>27.00499999999892</c:v>
                </c:pt>
                <c:pt idx="5402">
                  <c:v>27.00999999999891</c:v>
                </c:pt>
                <c:pt idx="5403">
                  <c:v>27.01499999999891</c:v>
                </c:pt>
                <c:pt idx="5404">
                  <c:v>27.01999999999891</c:v>
                </c:pt>
                <c:pt idx="5405">
                  <c:v>27.02499999999891</c:v>
                </c:pt>
                <c:pt idx="5406">
                  <c:v>27.02999999999891</c:v>
                </c:pt>
                <c:pt idx="5407">
                  <c:v>27.03499999999891</c:v>
                </c:pt>
                <c:pt idx="5408">
                  <c:v>27.0399999999989</c:v>
                </c:pt>
                <c:pt idx="5409">
                  <c:v>27.0449999999989</c:v>
                </c:pt>
                <c:pt idx="5410">
                  <c:v>27.0499999999989</c:v>
                </c:pt>
                <c:pt idx="5411">
                  <c:v>27.05499999999891</c:v>
                </c:pt>
                <c:pt idx="5412">
                  <c:v>27.0599999999989</c:v>
                </c:pt>
                <c:pt idx="5413">
                  <c:v>27.0649999999989</c:v>
                </c:pt>
                <c:pt idx="5414">
                  <c:v>27.0699999999989</c:v>
                </c:pt>
                <c:pt idx="5415">
                  <c:v>27.0749999999989</c:v>
                </c:pt>
                <c:pt idx="5416">
                  <c:v>27.0799999999989</c:v>
                </c:pt>
                <c:pt idx="5417">
                  <c:v>27.0849999999989</c:v>
                </c:pt>
                <c:pt idx="5418">
                  <c:v>27.08999999999889</c:v>
                </c:pt>
                <c:pt idx="5419">
                  <c:v>27.0949999999989</c:v>
                </c:pt>
                <c:pt idx="5420">
                  <c:v>27.09999999999889</c:v>
                </c:pt>
                <c:pt idx="5421">
                  <c:v>27.1049999999989</c:v>
                </c:pt>
                <c:pt idx="5422">
                  <c:v>27.1099999999989</c:v>
                </c:pt>
                <c:pt idx="5423">
                  <c:v>27.1149999999989</c:v>
                </c:pt>
                <c:pt idx="5424">
                  <c:v>27.1199999999989</c:v>
                </c:pt>
                <c:pt idx="5425">
                  <c:v>27.1249999999989</c:v>
                </c:pt>
                <c:pt idx="5426">
                  <c:v>27.1299999999989</c:v>
                </c:pt>
                <c:pt idx="5427">
                  <c:v>27.1349999999989</c:v>
                </c:pt>
                <c:pt idx="5428">
                  <c:v>27.1399999999989</c:v>
                </c:pt>
                <c:pt idx="5429">
                  <c:v>27.1449999999989</c:v>
                </c:pt>
                <c:pt idx="5430">
                  <c:v>27.1499999999989</c:v>
                </c:pt>
                <c:pt idx="5431">
                  <c:v>27.1549999999989</c:v>
                </c:pt>
                <c:pt idx="5432">
                  <c:v>27.15999999999888</c:v>
                </c:pt>
                <c:pt idx="5433">
                  <c:v>27.16499999999888</c:v>
                </c:pt>
                <c:pt idx="5434">
                  <c:v>27.16999999999888</c:v>
                </c:pt>
                <c:pt idx="5435">
                  <c:v>27.17499999999888</c:v>
                </c:pt>
                <c:pt idx="5436">
                  <c:v>27.17999999999888</c:v>
                </c:pt>
                <c:pt idx="5437">
                  <c:v>27.18499999999888</c:v>
                </c:pt>
                <c:pt idx="5438">
                  <c:v>27.18999999999888</c:v>
                </c:pt>
                <c:pt idx="5439">
                  <c:v>27.19499999999888</c:v>
                </c:pt>
                <c:pt idx="5440">
                  <c:v>27.19999999999888</c:v>
                </c:pt>
                <c:pt idx="5441">
                  <c:v>27.20499999999888</c:v>
                </c:pt>
                <c:pt idx="5442">
                  <c:v>27.20999999999887</c:v>
                </c:pt>
                <c:pt idx="5443">
                  <c:v>27.21499999999887</c:v>
                </c:pt>
                <c:pt idx="5444">
                  <c:v>27.21999999999887</c:v>
                </c:pt>
                <c:pt idx="5445">
                  <c:v>27.22499999999887</c:v>
                </c:pt>
                <c:pt idx="5446">
                  <c:v>27.22999999999887</c:v>
                </c:pt>
                <c:pt idx="5447">
                  <c:v>27.23499999999887</c:v>
                </c:pt>
                <c:pt idx="5448">
                  <c:v>27.23999999999887</c:v>
                </c:pt>
                <c:pt idx="5449">
                  <c:v>27.24499999999886</c:v>
                </c:pt>
                <c:pt idx="5450">
                  <c:v>27.24999999999886</c:v>
                </c:pt>
                <c:pt idx="5451">
                  <c:v>27.25499999999887</c:v>
                </c:pt>
                <c:pt idx="5452">
                  <c:v>27.25999999999886</c:v>
                </c:pt>
                <c:pt idx="5453">
                  <c:v>27.26499999999886</c:v>
                </c:pt>
                <c:pt idx="5454">
                  <c:v>27.26999999999886</c:v>
                </c:pt>
                <c:pt idx="5455">
                  <c:v>27.27499999999886</c:v>
                </c:pt>
                <c:pt idx="5456">
                  <c:v>27.27999999999886</c:v>
                </c:pt>
                <c:pt idx="5457">
                  <c:v>27.28499999999886</c:v>
                </c:pt>
                <c:pt idx="5458">
                  <c:v>27.28999999999885</c:v>
                </c:pt>
                <c:pt idx="5459">
                  <c:v>27.29499999999885</c:v>
                </c:pt>
                <c:pt idx="5460">
                  <c:v>27.29999999999885</c:v>
                </c:pt>
                <c:pt idx="5461">
                  <c:v>27.30499999999886</c:v>
                </c:pt>
                <c:pt idx="5462">
                  <c:v>27.30999999999885</c:v>
                </c:pt>
                <c:pt idx="5463">
                  <c:v>27.31499999999885</c:v>
                </c:pt>
                <c:pt idx="5464">
                  <c:v>27.31999999999885</c:v>
                </c:pt>
                <c:pt idx="5465">
                  <c:v>27.32499999999885</c:v>
                </c:pt>
                <c:pt idx="5466">
                  <c:v>27.32999999999885</c:v>
                </c:pt>
                <c:pt idx="5467">
                  <c:v>27.33499999999885</c:v>
                </c:pt>
                <c:pt idx="5468">
                  <c:v>27.33999999999885</c:v>
                </c:pt>
                <c:pt idx="5469">
                  <c:v>27.34499999999884</c:v>
                </c:pt>
                <c:pt idx="5470">
                  <c:v>27.34999999999884</c:v>
                </c:pt>
                <c:pt idx="5471">
                  <c:v>27.35499999999885</c:v>
                </c:pt>
                <c:pt idx="5472">
                  <c:v>27.35999999999884</c:v>
                </c:pt>
                <c:pt idx="5473">
                  <c:v>27.36499999999884</c:v>
                </c:pt>
                <c:pt idx="5474">
                  <c:v>27.36999999999884</c:v>
                </c:pt>
                <c:pt idx="5475">
                  <c:v>27.37499999999884</c:v>
                </c:pt>
                <c:pt idx="5476">
                  <c:v>27.37999999999884</c:v>
                </c:pt>
                <c:pt idx="5477">
                  <c:v>27.38499999999884</c:v>
                </c:pt>
                <c:pt idx="5478">
                  <c:v>27.38999999999883</c:v>
                </c:pt>
                <c:pt idx="5479">
                  <c:v>27.39499999999883</c:v>
                </c:pt>
                <c:pt idx="5480">
                  <c:v>27.39999999999883</c:v>
                </c:pt>
                <c:pt idx="5481">
                  <c:v>27.40499999999883</c:v>
                </c:pt>
                <c:pt idx="5482">
                  <c:v>27.40999999999883</c:v>
                </c:pt>
                <c:pt idx="5483">
                  <c:v>27.41499999999883</c:v>
                </c:pt>
                <c:pt idx="5484">
                  <c:v>27.41999999999883</c:v>
                </c:pt>
                <c:pt idx="5485">
                  <c:v>27.42499999999883</c:v>
                </c:pt>
                <c:pt idx="5486">
                  <c:v>27.42999999999883</c:v>
                </c:pt>
                <c:pt idx="5487">
                  <c:v>27.43499999999883</c:v>
                </c:pt>
                <c:pt idx="5488">
                  <c:v>27.43999999999883</c:v>
                </c:pt>
                <c:pt idx="5489">
                  <c:v>27.44499999999882</c:v>
                </c:pt>
                <c:pt idx="5490">
                  <c:v>27.44999999999882</c:v>
                </c:pt>
                <c:pt idx="5491">
                  <c:v>27.45499999999883</c:v>
                </c:pt>
                <c:pt idx="5492">
                  <c:v>27.45999999999882</c:v>
                </c:pt>
                <c:pt idx="5493">
                  <c:v>27.46499999999882</c:v>
                </c:pt>
                <c:pt idx="5494">
                  <c:v>27.46999999999882</c:v>
                </c:pt>
                <c:pt idx="5495">
                  <c:v>27.47499999999882</c:v>
                </c:pt>
                <c:pt idx="5496">
                  <c:v>27.47999999999882</c:v>
                </c:pt>
                <c:pt idx="5497">
                  <c:v>27.48499999999882</c:v>
                </c:pt>
                <c:pt idx="5498">
                  <c:v>27.48999999999881</c:v>
                </c:pt>
                <c:pt idx="5499">
                  <c:v>27.49499999999881</c:v>
                </c:pt>
                <c:pt idx="5500">
                  <c:v>27.49999999999881</c:v>
                </c:pt>
                <c:pt idx="5501">
                  <c:v>27.50499999999882</c:v>
                </c:pt>
                <c:pt idx="5502">
                  <c:v>27.50999999999881</c:v>
                </c:pt>
                <c:pt idx="5503">
                  <c:v>27.51499999999881</c:v>
                </c:pt>
                <c:pt idx="5504">
                  <c:v>27.51999999999881</c:v>
                </c:pt>
                <c:pt idx="5505">
                  <c:v>27.52499999999881</c:v>
                </c:pt>
                <c:pt idx="5506">
                  <c:v>27.52999999999881</c:v>
                </c:pt>
                <c:pt idx="5507">
                  <c:v>27.53499999999881</c:v>
                </c:pt>
                <c:pt idx="5508">
                  <c:v>27.53999999999881</c:v>
                </c:pt>
                <c:pt idx="5509">
                  <c:v>27.5449999999988</c:v>
                </c:pt>
                <c:pt idx="5510">
                  <c:v>27.5499999999988</c:v>
                </c:pt>
                <c:pt idx="5511">
                  <c:v>27.55499999999881</c:v>
                </c:pt>
                <c:pt idx="5512">
                  <c:v>27.5599999999988</c:v>
                </c:pt>
                <c:pt idx="5513">
                  <c:v>27.5649999999988</c:v>
                </c:pt>
                <c:pt idx="5514">
                  <c:v>27.5699999999988</c:v>
                </c:pt>
                <c:pt idx="5515">
                  <c:v>27.5749999999988</c:v>
                </c:pt>
                <c:pt idx="5516">
                  <c:v>27.5799999999988</c:v>
                </c:pt>
                <c:pt idx="5517">
                  <c:v>27.5849999999988</c:v>
                </c:pt>
                <c:pt idx="5518">
                  <c:v>27.58999999999879</c:v>
                </c:pt>
                <c:pt idx="5519">
                  <c:v>27.5949999999988</c:v>
                </c:pt>
                <c:pt idx="5520">
                  <c:v>27.59999999999879</c:v>
                </c:pt>
                <c:pt idx="5521">
                  <c:v>27.6049999999988</c:v>
                </c:pt>
                <c:pt idx="5522">
                  <c:v>27.6099999999988</c:v>
                </c:pt>
                <c:pt idx="5523">
                  <c:v>27.6149999999988</c:v>
                </c:pt>
                <c:pt idx="5524">
                  <c:v>27.6199999999988</c:v>
                </c:pt>
                <c:pt idx="5525">
                  <c:v>27.6249999999988</c:v>
                </c:pt>
                <c:pt idx="5526">
                  <c:v>27.6299999999988</c:v>
                </c:pt>
                <c:pt idx="5527">
                  <c:v>27.6349999999988</c:v>
                </c:pt>
                <c:pt idx="5528">
                  <c:v>27.6399999999988</c:v>
                </c:pt>
                <c:pt idx="5529">
                  <c:v>27.6449999999988</c:v>
                </c:pt>
                <c:pt idx="5530">
                  <c:v>27.6499999999988</c:v>
                </c:pt>
                <c:pt idx="5531">
                  <c:v>27.6549999999988</c:v>
                </c:pt>
                <c:pt idx="5532">
                  <c:v>27.6599999999988</c:v>
                </c:pt>
                <c:pt idx="5533">
                  <c:v>27.66499999999878</c:v>
                </c:pt>
                <c:pt idx="5534">
                  <c:v>27.66999999999878</c:v>
                </c:pt>
                <c:pt idx="5535">
                  <c:v>27.67499999999878</c:v>
                </c:pt>
                <c:pt idx="5536">
                  <c:v>27.67999999999878</c:v>
                </c:pt>
                <c:pt idx="5537">
                  <c:v>27.68499999999878</c:v>
                </c:pt>
                <c:pt idx="5538">
                  <c:v>27.68999999999878</c:v>
                </c:pt>
                <c:pt idx="5539">
                  <c:v>27.69499999999878</c:v>
                </c:pt>
                <c:pt idx="5540">
                  <c:v>27.69999999999878</c:v>
                </c:pt>
                <c:pt idx="5541">
                  <c:v>27.70499999999878</c:v>
                </c:pt>
                <c:pt idx="5542">
                  <c:v>27.70999999999878</c:v>
                </c:pt>
                <c:pt idx="5543">
                  <c:v>27.71499999999877</c:v>
                </c:pt>
                <c:pt idx="5544">
                  <c:v>27.71999999999877</c:v>
                </c:pt>
                <c:pt idx="5545">
                  <c:v>27.72499999999877</c:v>
                </c:pt>
                <c:pt idx="5546">
                  <c:v>27.72999999999877</c:v>
                </c:pt>
                <c:pt idx="5547">
                  <c:v>27.73499999999877</c:v>
                </c:pt>
                <c:pt idx="5548">
                  <c:v>27.73999999999877</c:v>
                </c:pt>
                <c:pt idx="5549">
                  <c:v>27.74499999999876</c:v>
                </c:pt>
                <c:pt idx="5550">
                  <c:v>27.74999999999876</c:v>
                </c:pt>
                <c:pt idx="5551">
                  <c:v>27.75499999999877</c:v>
                </c:pt>
                <c:pt idx="5552">
                  <c:v>27.75999999999877</c:v>
                </c:pt>
                <c:pt idx="5553">
                  <c:v>27.76499999999876</c:v>
                </c:pt>
                <c:pt idx="5554">
                  <c:v>27.76999999999876</c:v>
                </c:pt>
                <c:pt idx="5555">
                  <c:v>27.77499999999876</c:v>
                </c:pt>
                <c:pt idx="5556">
                  <c:v>27.77999999999876</c:v>
                </c:pt>
                <c:pt idx="5557">
                  <c:v>27.78499999999876</c:v>
                </c:pt>
                <c:pt idx="5558">
                  <c:v>27.78999999999876</c:v>
                </c:pt>
                <c:pt idx="5559">
                  <c:v>27.79499999999875</c:v>
                </c:pt>
                <c:pt idx="5560">
                  <c:v>27.79999999999875</c:v>
                </c:pt>
                <c:pt idx="5561">
                  <c:v>27.80499999999876</c:v>
                </c:pt>
                <c:pt idx="5562">
                  <c:v>27.80999999999876</c:v>
                </c:pt>
                <c:pt idx="5563">
                  <c:v>27.81499999999875</c:v>
                </c:pt>
                <c:pt idx="5564">
                  <c:v>27.81999999999875</c:v>
                </c:pt>
                <c:pt idx="5565">
                  <c:v>27.82499999999875</c:v>
                </c:pt>
                <c:pt idx="5566">
                  <c:v>27.82999999999875</c:v>
                </c:pt>
                <c:pt idx="5567">
                  <c:v>27.83499999999875</c:v>
                </c:pt>
                <c:pt idx="5568">
                  <c:v>27.83999999999875</c:v>
                </c:pt>
                <c:pt idx="5569">
                  <c:v>27.84499999999874</c:v>
                </c:pt>
                <c:pt idx="5570">
                  <c:v>27.84999999999874</c:v>
                </c:pt>
                <c:pt idx="5571">
                  <c:v>27.85499999999875</c:v>
                </c:pt>
                <c:pt idx="5572">
                  <c:v>27.85999999999875</c:v>
                </c:pt>
                <c:pt idx="5573">
                  <c:v>27.86499999999874</c:v>
                </c:pt>
                <c:pt idx="5574">
                  <c:v>27.86999999999874</c:v>
                </c:pt>
                <c:pt idx="5575">
                  <c:v>27.87499999999874</c:v>
                </c:pt>
                <c:pt idx="5576">
                  <c:v>27.87999999999874</c:v>
                </c:pt>
                <c:pt idx="5577">
                  <c:v>27.88499999999874</c:v>
                </c:pt>
                <c:pt idx="5578">
                  <c:v>27.88999999999874</c:v>
                </c:pt>
                <c:pt idx="5579">
                  <c:v>27.89499999999873</c:v>
                </c:pt>
                <c:pt idx="5580">
                  <c:v>27.89999999999873</c:v>
                </c:pt>
                <c:pt idx="5581">
                  <c:v>27.90499999999873</c:v>
                </c:pt>
                <c:pt idx="5582">
                  <c:v>27.90999999999873</c:v>
                </c:pt>
                <c:pt idx="5583">
                  <c:v>27.91499999999873</c:v>
                </c:pt>
                <c:pt idx="5584">
                  <c:v>27.91999999999873</c:v>
                </c:pt>
                <c:pt idx="5585">
                  <c:v>27.92499999999873</c:v>
                </c:pt>
                <c:pt idx="5586">
                  <c:v>27.92999999999873</c:v>
                </c:pt>
                <c:pt idx="5587">
                  <c:v>27.93499999999873</c:v>
                </c:pt>
                <c:pt idx="5588">
                  <c:v>27.93999999999873</c:v>
                </c:pt>
                <c:pt idx="5589">
                  <c:v>27.94499999999872</c:v>
                </c:pt>
                <c:pt idx="5590">
                  <c:v>27.94999999999872</c:v>
                </c:pt>
                <c:pt idx="5591">
                  <c:v>27.95499999999873</c:v>
                </c:pt>
                <c:pt idx="5592">
                  <c:v>27.95999999999873</c:v>
                </c:pt>
                <c:pt idx="5593">
                  <c:v>27.96499999999872</c:v>
                </c:pt>
                <c:pt idx="5594">
                  <c:v>27.96999999999872</c:v>
                </c:pt>
                <c:pt idx="5595">
                  <c:v>27.97499999999872</c:v>
                </c:pt>
                <c:pt idx="5596">
                  <c:v>27.97999999999872</c:v>
                </c:pt>
                <c:pt idx="5597">
                  <c:v>27.98499999999872</c:v>
                </c:pt>
                <c:pt idx="5598">
                  <c:v>27.98999999999872</c:v>
                </c:pt>
                <c:pt idx="5599">
                  <c:v>27.99499999999871</c:v>
                </c:pt>
                <c:pt idx="5600">
                  <c:v>27.99999999999871</c:v>
                </c:pt>
                <c:pt idx="5601">
                  <c:v>28.00499999999872</c:v>
                </c:pt>
                <c:pt idx="5602">
                  <c:v>28.00999999999872</c:v>
                </c:pt>
                <c:pt idx="5603">
                  <c:v>28.01499999999871</c:v>
                </c:pt>
                <c:pt idx="5604">
                  <c:v>28.01999999999871</c:v>
                </c:pt>
                <c:pt idx="5605">
                  <c:v>28.02499999999871</c:v>
                </c:pt>
                <c:pt idx="5606">
                  <c:v>28.02999999999871</c:v>
                </c:pt>
                <c:pt idx="5607">
                  <c:v>28.03499999999871</c:v>
                </c:pt>
                <c:pt idx="5608">
                  <c:v>28.03999999999871</c:v>
                </c:pt>
                <c:pt idx="5609">
                  <c:v>28.0449999999987</c:v>
                </c:pt>
                <c:pt idx="5610">
                  <c:v>28.0499999999987</c:v>
                </c:pt>
                <c:pt idx="5611">
                  <c:v>28.05499999999871</c:v>
                </c:pt>
                <c:pt idx="5612">
                  <c:v>28.05999999999871</c:v>
                </c:pt>
                <c:pt idx="5613">
                  <c:v>28.0649999999987</c:v>
                </c:pt>
                <c:pt idx="5614">
                  <c:v>28.0699999999987</c:v>
                </c:pt>
                <c:pt idx="5615">
                  <c:v>28.0749999999987</c:v>
                </c:pt>
                <c:pt idx="5616">
                  <c:v>28.0799999999987</c:v>
                </c:pt>
                <c:pt idx="5617">
                  <c:v>28.0849999999987</c:v>
                </c:pt>
                <c:pt idx="5618">
                  <c:v>28.0899999999987</c:v>
                </c:pt>
                <c:pt idx="5619">
                  <c:v>28.0949999999987</c:v>
                </c:pt>
                <c:pt idx="5620">
                  <c:v>28.0999999999987</c:v>
                </c:pt>
                <c:pt idx="5621">
                  <c:v>28.1049999999987</c:v>
                </c:pt>
                <c:pt idx="5622">
                  <c:v>28.1099999999987</c:v>
                </c:pt>
                <c:pt idx="5623">
                  <c:v>28.1149999999987</c:v>
                </c:pt>
                <c:pt idx="5624">
                  <c:v>28.1199999999987</c:v>
                </c:pt>
                <c:pt idx="5625">
                  <c:v>28.1249999999987</c:v>
                </c:pt>
                <c:pt idx="5626">
                  <c:v>28.1299999999987</c:v>
                </c:pt>
                <c:pt idx="5627">
                  <c:v>28.1349999999987</c:v>
                </c:pt>
                <c:pt idx="5628">
                  <c:v>28.1399999999987</c:v>
                </c:pt>
                <c:pt idx="5629">
                  <c:v>28.1449999999987</c:v>
                </c:pt>
                <c:pt idx="5630">
                  <c:v>28.1499999999987</c:v>
                </c:pt>
                <c:pt idx="5631">
                  <c:v>28.1549999999987</c:v>
                </c:pt>
                <c:pt idx="5632">
                  <c:v>28.1599999999987</c:v>
                </c:pt>
                <c:pt idx="5633">
                  <c:v>28.16499999999868</c:v>
                </c:pt>
                <c:pt idx="5634">
                  <c:v>28.16999999999868</c:v>
                </c:pt>
                <c:pt idx="5635">
                  <c:v>28.17499999999868</c:v>
                </c:pt>
                <c:pt idx="5636">
                  <c:v>28.17999999999868</c:v>
                </c:pt>
                <c:pt idx="5637">
                  <c:v>28.18499999999868</c:v>
                </c:pt>
                <c:pt idx="5638">
                  <c:v>28.18999999999868</c:v>
                </c:pt>
                <c:pt idx="5639">
                  <c:v>28.19499999999868</c:v>
                </c:pt>
                <c:pt idx="5640">
                  <c:v>28.19999999999868</c:v>
                </c:pt>
                <c:pt idx="5641">
                  <c:v>28.20499999999868</c:v>
                </c:pt>
                <c:pt idx="5642">
                  <c:v>28.20999999999868</c:v>
                </c:pt>
                <c:pt idx="5643">
                  <c:v>28.21499999999867</c:v>
                </c:pt>
                <c:pt idx="5644">
                  <c:v>28.21999999999867</c:v>
                </c:pt>
                <c:pt idx="5645">
                  <c:v>28.22499999999867</c:v>
                </c:pt>
                <c:pt idx="5646">
                  <c:v>28.22999999999867</c:v>
                </c:pt>
                <c:pt idx="5647">
                  <c:v>28.23499999999867</c:v>
                </c:pt>
                <c:pt idx="5648">
                  <c:v>28.23999999999867</c:v>
                </c:pt>
                <c:pt idx="5649">
                  <c:v>28.24499999999867</c:v>
                </c:pt>
                <c:pt idx="5650">
                  <c:v>28.24999999999866</c:v>
                </c:pt>
                <c:pt idx="5651">
                  <c:v>28.25499999999867</c:v>
                </c:pt>
                <c:pt idx="5652">
                  <c:v>28.25999999999867</c:v>
                </c:pt>
                <c:pt idx="5653">
                  <c:v>28.26499999999866</c:v>
                </c:pt>
                <c:pt idx="5654">
                  <c:v>28.26999999999866</c:v>
                </c:pt>
                <c:pt idx="5655">
                  <c:v>28.27499999999866</c:v>
                </c:pt>
                <c:pt idx="5656">
                  <c:v>28.27999999999866</c:v>
                </c:pt>
                <c:pt idx="5657">
                  <c:v>28.28499999999866</c:v>
                </c:pt>
                <c:pt idx="5658">
                  <c:v>28.28999999999866</c:v>
                </c:pt>
                <c:pt idx="5659">
                  <c:v>28.29499999999866</c:v>
                </c:pt>
                <c:pt idx="5660">
                  <c:v>28.29999999999865</c:v>
                </c:pt>
                <c:pt idx="5661">
                  <c:v>28.30499999999866</c:v>
                </c:pt>
                <c:pt idx="5662">
                  <c:v>28.30999999999866</c:v>
                </c:pt>
                <c:pt idx="5663">
                  <c:v>28.31499999999865</c:v>
                </c:pt>
                <c:pt idx="5664">
                  <c:v>28.31999999999865</c:v>
                </c:pt>
                <c:pt idx="5665">
                  <c:v>28.32499999999865</c:v>
                </c:pt>
                <c:pt idx="5666">
                  <c:v>28.32999999999865</c:v>
                </c:pt>
                <c:pt idx="5667">
                  <c:v>28.33499999999865</c:v>
                </c:pt>
                <c:pt idx="5668">
                  <c:v>28.33999999999865</c:v>
                </c:pt>
                <c:pt idx="5669">
                  <c:v>28.34499999999865</c:v>
                </c:pt>
                <c:pt idx="5670">
                  <c:v>28.34999999999864</c:v>
                </c:pt>
                <c:pt idx="5671">
                  <c:v>28.35499999999865</c:v>
                </c:pt>
                <c:pt idx="5672">
                  <c:v>28.35999999999865</c:v>
                </c:pt>
                <c:pt idx="5673">
                  <c:v>28.36499999999864</c:v>
                </c:pt>
                <c:pt idx="5674">
                  <c:v>28.36999999999864</c:v>
                </c:pt>
                <c:pt idx="5675">
                  <c:v>28.37499999999864</c:v>
                </c:pt>
                <c:pt idx="5676">
                  <c:v>28.37999999999864</c:v>
                </c:pt>
                <c:pt idx="5677">
                  <c:v>28.38499999999864</c:v>
                </c:pt>
                <c:pt idx="5678">
                  <c:v>28.38999999999864</c:v>
                </c:pt>
                <c:pt idx="5679">
                  <c:v>28.39499999999864</c:v>
                </c:pt>
                <c:pt idx="5680">
                  <c:v>28.39999999999863</c:v>
                </c:pt>
                <c:pt idx="5681">
                  <c:v>28.40499999999863</c:v>
                </c:pt>
                <c:pt idx="5682">
                  <c:v>28.40999999999863</c:v>
                </c:pt>
                <c:pt idx="5683">
                  <c:v>28.41499999999863</c:v>
                </c:pt>
                <c:pt idx="5684">
                  <c:v>28.41999999999863</c:v>
                </c:pt>
                <c:pt idx="5685">
                  <c:v>28.42499999999863</c:v>
                </c:pt>
                <c:pt idx="5686">
                  <c:v>28.42999999999863</c:v>
                </c:pt>
                <c:pt idx="5687">
                  <c:v>28.43499999999863</c:v>
                </c:pt>
                <c:pt idx="5688">
                  <c:v>28.43999999999863</c:v>
                </c:pt>
                <c:pt idx="5689">
                  <c:v>28.44499999999863</c:v>
                </c:pt>
                <c:pt idx="5690">
                  <c:v>28.44999999999862</c:v>
                </c:pt>
                <c:pt idx="5691">
                  <c:v>28.45499999999863</c:v>
                </c:pt>
                <c:pt idx="5692">
                  <c:v>28.45999999999863</c:v>
                </c:pt>
                <c:pt idx="5693">
                  <c:v>28.46499999999862</c:v>
                </c:pt>
                <c:pt idx="5694">
                  <c:v>28.46999999999862</c:v>
                </c:pt>
                <c:pt idx="5695">
                  <c:v>28.47499999999862</c:v>
                </c:pt>
                <c:pt idx="5696">
                  <c:v>28.47999999999862</c:v>
                </c:pt>
                <c:pt idx="5697">
                  <c:v>28.48499999999862</c:v>
                </c:pt>
                <c:pt idx="5698">
                  <c:v>28.48999999999862</c:v>
                </c:pt>
                <c:pt idx="5699">
                  <c:v>28.49499999999862</c:v>
                </c:pt>
                <c:pt idx="5700">
                  <c:v>28.49999999999861</c:v>
                </c:pt>
                <c:pt idx="5701">
                  <c:v>28.50499999999862</c:v>
                </c:pt>
                <c:pt idx="5702">
                  <c:v>28.50999999999862</c:v>
                </c:pt>
                <c:pt idx="5703">
                  <c:v>28.51499999999861</c:v>
                </c:pt>
                <c:pt idx="5704">
                  <c:v>28.51999999999861</c:v>
                </c:pt>
                <c:pt idx="5705">
                  <c:v>28.52499999999861</c:v>
                </c:pt>
                <c:pt idx="5706">
                  <c:v>28.52999999999861</c:v>
                </c:pt>
                <c:pt idx="5707">
                  <c:v>28.53499999999861</c:v>
                </c:pt>
                <c:pt idx="5708">
                  <c:v>28.53999999999861</c:v>
                </c:pt>
                <c:pt idx="5709">
                  <c:v>28.54499999999861</c:v>
                </c:pt>
                <c:pt idx="5710">
                  <c:v>28.5499999999986</c:v>
                </c:pt>
                <c:pt idx="5711">
                  <c:v>28.55499999999861</c:v>
                </c:pt>
                <c:pt idx="5712">
                  <c:v>28.55999999999861</c:v>
                </c:pt>
                <c:pt idx="5713">
                  <c:v>28.56499999999861</c:v>
                </c:pt>
                <c:pt idx="5714">
                  <c:v>28.5699999999986</c:v>
                </c:pt>
                <c:pt idx="5715">
                  <c:v>28.5749999999986</c:v>
                </c:pt>
                <c:pt idx="5716">
                  <c:v>28.5799999999986</c:v>
                </c:pt>
                <c:pt idx="5717">
                  <c:v>28.5849999999986</c:v>
                </c:pt>
                <c:pt idx="5718">
                  <c:v>28.5899999999986</c:v>
                </c:pt>
                <c:pt idx="5719">
                  <c:v>28.5949999999986</c:v>
                </c:pt>
                <c:pt idx="5720">
                  <c:v>28.5999999999986</c:v>
                </c:pt>
                <c:pt idx="5721">
                  <c:v>28.6049999999986</c:v>
                </c:pt>
                <c:pt idx="5722">
                  <c:v>28.6099999999986</c:v>
                </c:pt>
                <c:pt idx="5723">
                  <c:v>28.6149999999986</c:v>
                </c:pt>
                <c:pt idx="5724">
                  <c:v>28.6199999999986</c:v>
                </c:pt>
                <c:pt idx="5725">
                  <c:v>28.6249999999986</c:v>
                </c:pt>
                <c:pt idx="5726">
                  <c:v>28.6299999999986</c:v>
                </c:pt>
                <c:pt idx="5727">
                  <c:v>28.6349999999986</c:v>
                </c:pt>
                <c:pt idx="5728">
                  <c:v>28.6399999999986</c:v>
                </c:pt>
                <c:pt idx="5729">
                  <c:v>28.6449999999986</c:v>
                </c:pt>
                <c:pt idx="5730">
                  <c:v>28.6499999999986</c:v>
                </c:pt>
                <c:pt idx="5731">
                  <c:v>28.6549999999986</c:v>
                </c:pt>
                <c:pt idx="5732">
                  <c:v>28.6599999999986</c:v>
                </c:pt>
                <c:pt idx="5733">
                  <c:v>28.6649999999986</c:v>
                </c:pt>
                <c:pt idx="5734">
                  <c:v>28.66999999999858</c:v>
                </c:pt>
                <c:pt idx="5735">
                  <c:v>28.67499999999858</c:v>
                </c:pt>
                <c:pt idx="5736">
                  <c:v>28.67999999999858</c:v>
                </c:pt>
                <c:pt idx="5737">
                  <c:v>28.68499999999858</c:v>
                </c:pt>
                <c:pt idx="5738">
                  <c:v>28.68999999999858</c:v>
                </c:pt>
                <c:pt idx="5739">
                  <c:v>28.69499999999858</c:v>
                </c:pt>
                <c:pt idx="5740">
                  <c:v>28.69999999999858</c:v>
                </c:pt>
                <c:pt idx="5741">
                  <c:v>28.70499999999858</c:v>
                </c:pt>
                <c:pt idx="5742">
                  <c:v>28.70999999999858</c:v>
                </c:pt>
                <c:pt idx="5743">
                  <c:v>28.71499999999858</c:v>
                </c:pt>
                <c:pt idx="5744">
                  <c:v>28.71999999999857</c:v>
                </c:pt>
                <c:pt idx="5745">
                  <c:v>28.72499999999857</c:v>
                </c:pt>
                <c:pt idx="5746">
                  <c:v>28.72999999999857</c:v>
                </c:pt>
                <c:pt idx="5747">
                  <c:v>28.73499999999857</c:v>
                </c:pt>
                <c:pt idx="5748">
                  <c:v>28.73999999999857</c:v>
                </c:pt>
                <c:pt idx="5749">
                  <c:v>28.74499999999857</c:v>
                </c:pt>
                <c:pt idx="5750">
                  <c:v>28.74999999999856</c:v>
                </c:pt>
                <c:pt idx="5751">
                  <c:v>28.75499999999857</c:v>
                </c:pt>
                <c:pt idx="5752">
                  <c:v>28.75999999999857</c:v>
                </c:pt>
                <c:pt idx="5753">
                  <c:v>28.76499999999857</c:v>
                </c:pt>
                <c:pt idx="5754">
                  <c:v>28.76999999999856</c:v>
                </c:pt>
                <c:pt idx="5755">
                  <c:v>28.77499999999856</c:v>
                </c:pt>
                <c:pt idx="5756">
                  <c:v>28.77999999999856</c:v>
                </c:pt>
                <c:pt idx="5757">
                  <c:v>28.78499999999856</c:v>
                </c:pt>
                <c:pt idx="5758">
                  <c:v>28.78999999999856</c:v>
                </c:pt>
                <c:pt idx="5759">
                  <c:v>28.79499999999856</c:v>
                </c:pt>
                <c:pt idx="5760">
                  <c:v>28.79999999999855</c:v>
                </c:pt>
                <c:pt idx="5761">
                  <c:v>28.80499999999856</c:v>
                </c:pt>
                <c:pt idx="5762">
                  <c:v>28.80999999999856</c:v>
                </c:pt>
                <c:pt idx="5763">
                  <c:v>28.81499999999856</c:v>
                </c:pt>
                <c:pt idx="5764">
                  <c:v>28.81999999999855</c:v>
                </c:pt>
                <c:pt idx="5765">
                  <c:v>28.82499999999855</c:v>
                </c:pt>
                <c:pt idx="5766">
                  <c:v>28.82999999999855</c:v>
                </c:pt>
                <c:pt idx="5767">
                  <c:v>28.83499999999855</c:v>
                </c:pt>
                <c:pt idx="5768">
                  <c:v>28.83999999999855</c:v>
                </c:pt>
                <c:pt idx="5769">
                  <c:v>28.84499999999855</c:v>
                </c:pt>
                <c:pt idx="5770">
                  <c:v>28.84999999999854</c:v>
                </c:pt>
                <c:pt idx="5771">
                  <c:v>28.85499999999855</c:v>
                </c:pt>
                <c:pt idx="5772">
                  <c:v>28.85999999999855</c:v>
                </c:pt>
                <c:pt idx="5773">
                  <c:v>28.86499999999855</c:v>
                </c:pt>
                <c:pt idx="5774">
                  <c:v>28.86999999999854</c:v>
                </c:pt>
                <c:pt idx="5775">
                  <c:v>28.87499999999854</c:v>
                </c:pt>
                <c:pt idx="5776">
                  <c:v>28.87999999999854</c:v>
                </c:pt>
                <c:pt idx="5777">
                  <c:v>28.88499999999854</c:v>
                </c:pt>
                <c:pt idx="5778">
                  <c:v>28.88999999999854</c:v>
                </c:pt>
                <c:pt idx="5779">
                  <c:v>28.89499999999854</c:v>
                </c:pt>
                <c:pt idx="5780">
                  <c:v>28.89999999999853</c:v>
                </c:pt>
                <c:pt idx="5781">
                  <c:v>28.90499999999853</c:v>
                </c:pt>
                <c:pt idx="5782">
                  <c:v>28.90999999999853</c:v>
                </c:pt>
                <c:pt idx="5783">
                  <c:v>28.91499999999854</c:v>
                </c:pt>
                <c:pt idx="5784">
                  <c:v>28.91999999999853</c:v>
                </c:pt>
                <c:pt idx="5785">
                  <c:v>28.92499999999853</c:v>
                </c:pt>
                <c:pt idx="5786">
                  <c:v>28.92999999999853</c:v>
                </c:pt>
                <c:pt idx="5787">
                  <c:v>28.93499999999853</c:v>
                </c:pt>
                <c:pt idx="5788">
                  <c:v>28.93999999999853</c:v>
                </c:pt>
                <c:pt idx="5789">
                  <c:v>28.94499999999853</c:v>
                </c:pt>
                <c:pt idx="5790">
                  <c:v>28.94999999999852</c:v>
                </c:pt>
                <c:pt idx="5791">
                  <c:v>28.95499999999853</c:v>
                </c:pt>
                <c:pt idx="5792">
                  <c:v>28.95999999999853</c:v>
                </c:pt>
                <c:pt idx="5793">
                  <c:v>28.96499999999853</c:v>
                </c:pt>
                <c:pt idx="5794">
                  <c:v>28.96999999999852</c:v>
                </c:pt>
                <c:pt idx="5795">
                  <c:v>28.97499999999852</c:v>
                </c:pt>
                <c:pt idx="5796">
                  <c:v>28.97999999999852</c:v>
                </c:pt>
                <c:pt idx="5797">
                  <c:v>28.98499999999852</c:v>
                </c:pt>
                <c:pt idx="5798">
                  <c:v>28.98999999999852</c:v>
                </c:pt>
                <c:pt idx="5799">
                  <c:v>28.99499999999852</c:v>
                </c:pt>
                <c:pt idx="5800">
                  <c:v>28.99999999999851</c:v>
                </c:pt>
                <c:pt idx="5801">
                  <c:v>29.00499999999852</c:v>
                </c:pt>
                <c:pt idx="5802">
                  <c:v>29.00999999999852</c:v>
                </c:pt>
                <c:pt idx="5803">
                  <c:v>29.01499999999852</c:v>
                </c:pt>
                <c:pt idx="5804">
                  <c:v>29.01999999999851</c:v>
                </c:pt>
                <c:pt idx="5805">
                  <c:v>29.02499999999851</c:v>
                </c:pt>
                <c:pt idx="5806">
                  <c:v>29.02999999999851</c:v>
                </c:pt>
                <c:pt idx="5807">
                  <c:v>29.03499999999851</c:v>
                </c:pt>
                <c:pt idx="5808">
                  <c:v>29.03999999999851</c:v>
                </c:pt>
                <c:pt idx="5809">
                  <c:v>29.04499999999851</c:v>
                </c:pt>
                <c:pt idx="5810">
                  <c:v>29.04999999999851</c:v>
                </c:pt>
                <c:pt idx="5811">
                  <c:v>29.05499999999851</c:v>
                </c:pt>
                <c:pt idx="5812">
                  <c:v>29.05999999999851</c:v>
                </c:pt>
                <c:pt idx="5813">
                  <c:v>29.06499999999851</c:v>
                </c:pt>
                <c:pt idx="5814">
                  <c:v>29.0699999999985</c:v>
                </c:pt>
                <c:pt idx="5815">
                  <c:v>29.0749999999985</c:v>
                </c:pt>
                <c:pt idx="5816">
                  <c:v>29.0799999999985</c:v>
                </c:pt>
                <c:pt idx="5817">
                  <c:v>29.0849999999985</c:v>
                </c:pt>
                <c:pt idx="5818">
                  <c:v>29.0899999999985</c:v>
                </c:pt>
                <c:pt idx="5819">
                  <c:v>29.0949999999985</c:v>
                </c:pt>
                <c:pt idx="5820">
                  <c:v>29.0999999999985</c:v>
                </c:pt>
                <c:pt idx="5821">
                  <c:v>29.1049999999985</c:v>
                </c:pt>
                <c:pt idx="5822">
                  <c:v>29.1099999999985</c:v>
                </c:pt>
                <c:pt idx="5823">
                  <c:v>29.1149999999985</c:v>
                </c:pt>
                <c:pt idx="5824">
                  <c:v>29.1199999999985</c:v>
                </c:pt>
                <c:pt idx="5825">
                  <c:v>29.1249999999985</c:v>
                </c:pt>
                <c:pt idx="5826">
                  <c:v>29.1299999999985</c:v>
                </c:pt>
                <c:pt idx="5827">
                  <c:v>29.1349999999985</c:v>
                </c:pt>
                <c:pt idx="5828">
                  <c:v>29.1399999999985</c:v>
                </c:pt>
                <c:pt idx="5829">
                  <c:v>29.1449999999985</c:v>
                </c:pt>
                <c:pt idx="5830">
                  <c:v>29.1499999999985</c:v>
                </c:pt>
                <c:pt idx="5831">
                  <c:v>29.1549999999985</c:v>
                </c:pt>
                <c:pt idx="5832">
                  <c:v>29.1599999999985</c:v>
                </c:pt>
                <c:pt idx="5833">
                  <c:v>29.1649999999985</c:v>
                </c:pt>
                <c:pt idx="5834">
                  <c:v>29.16999999999848</c:v>
                </c:pt>
                <c:pt idx="5835">
                  <c:v>29.17499999999848</c:v>
                </c:pt>
                <c:pt idx="5836">
                  <c:v>29.17999999999848</c:v>
                </c:pt>
                <c:pt idx="5837">
                  <c:v>29.18499999999848</c:v>
                </c:pt>
                <c:pt idx="5838">
                  <c:v>29.18999999999848</c:v>
                </c:pt>
                <c:pt idx="5839">
                  <c:v>29.19499999999848</c:v>
                </c:pt>
                <c:pt idx="5840">
                  <c:v>29.19999999999848</c:v>
                </c:pt>
                <c:pt idx="5841">
                  <c:v>29.20499999999848</c:v>
                </c:pt>
                <c:pt idx="5842">
                  <c:v>29.20999999999848</c:v>
                </c:pt>
                <c:pt idx="5843">
                  <c:v>29.21499999999848</c:v>
                </c:pt>
                <c:pt idx="5844">
                  <c:v>29.21999999999847</c:v>
                </c:pt>
                <c:pt idx="5845">
                  <c:v>29.22499999999847</c:v>
                </c:pt>
                <c:pt idx="5846">
                  <c:v>29.22999999999847</c:v>
                </c:pt>
                <c:pt idx="5847">
                  <c:v>29.23499999999847</c:v>
                </c:pt>
                <c:pt idx="5848">
                  <c:v>29.23999999999847</c:v>
                </c:pt>
                <c:pt idx="5849">
                  <c:v>29.24499999999847</c:v>
                </c:pt>
                <c:pt idx="5850">
                  <c:v>29.24999999999847</c:v>
                </c:pt>
                <c:pt idx="5851">
                  <c:v>29.25499999999847</c:v>
                </c:pt>
                <c:pt idx="5852">
                  <c:v>29.25999999999847</c:v>
                </c:pt>
                <c:pt idx="5853">
                  <c:v>29.26499999999847</c:v>
                </c:pt>
                <c:pt idx="5854">
                  <c:v>29.26999999999846</c:v>
                </c:pt>
                <c:pt idx="5855">
                  <c:v>29.27499999999846</c:v>
                </c:pt>
                <c:pt idx="5856">
                  <c:v>29.27999999999846</c:v>
                </c:pt>
                <c:pt idx="5857">
                  <c:v>29.28499999999846</c:v>
                </c:pt>
                <c:pt idx="5858">
                  <c:v>29.28999999999846</c:v>
                </c:pt>
                <c:pt idx="5859">
                  <c:v>29.29499999999846</c:v>
                </c:pt>
                <c:pt idx="5860">
                  <c:v>29.29999999999846</c:v>
                </c:pt>
                <c:pt idx="5861">
                  <c:v>29.30499999999846</c:v>
                </c:pt>
                <c:pt idx="5862">
                  <c:v>29.30999999999846</c:v>
                </c:pt>
                <c:pt idx="5863">
                  <c:v>29.31499999999846</c:v>
                </c:pt>
                <c:pt idx="5864">
                  <c:v>29.31999999999845</c:v>
                </c:pt>
                <c:pt idx="5865">
                  <c:v>29.32499999999845</c:v>
                </c:pt>
                <c:pt idx="5866">
                  <c:v>29.32999999999845</c:v>
                </c:pt>
                <c:pt idx="5867">
                  <c:v>29.33499999999845</c:v>
                </c:pt>
                <c:pt idx="5868">
                  <c:v>29.33999999999845</c:v>
                </c:pt>
                <c:pt idx="5869">
                  <c:v>29.34499999999845</c:v>
                </c:pt>
                <c:pt idx="5870">
                  <c:v>29.34999999999845</c:v>
                </c:pt>
                <c:pt idx="5871">
                  <c:v>29.35499999999845</c:v>
                </c:pt>
                <c:pt idx="5872">
                  <c:v>29.35999999999845</c:v>
                </c:pt>
                <c:pt idx="5873">
                  <c:v>29.36499999999845</c:v>
                </c:pt>
                <c:pt idx="5874">
                  <c:v>29.36999999999844</c:v>
                </c:pt>
                <c:pt idx="5875">
                  <c:v>29.37499999999844</c:v>
                </c:pt>
                <c:pt idx="5876">
                  <c:v>29.37999999999844</c:v>
                </c:pt>
                <c:pt idx="5877">
                  <c:v>29.38499999999844</c:v>
                </c:pt>
                <c:pt idx="5878">
                  <c:v>29.38999999999844</c:v>
                </c:pt>
                <c:pt idx="5879">
                  <c:v>29.39499999999844</c:v>
                </c:pt>
                <c:pt idx="5880">
                  <c:v>29.39999999999844</c:v>
                </c:pt>
                <c:pt idx="5881">
                  <c:v>29.40499999999843</c:v>
                </c:pt>
                <c:pt idx="5882">
                  <c:v>29.40999999999843</c:v>
                </c:pt>
                <c:pt idx="5883">
                  <c:v>29.41499999999844</c:v>
                </c:pt>
                <c:pt idx="5884">
                  <c:v>29.41999999999843</c:v>
                </c:pt>
                <c:pt idx="5885">
                  <c:v>29.42499999999843</c:v>
                </c:pt>
                <c:pt idx="5886">
                  <c:v>29.42999999999843</c:v>
                </c:pt>
                <c:pt idx="5887">
                  <c:v>29.43499999999843</c:v>
                </c:pt>
                <c:pt idx="5888">
                  <c:v>29.43999999999843</c:v>
                </c:pt>
                <c:pt idx="5889">
                  <c:v>29.44499999999843</c:v>
                </c:pt>
                <c:pt idx="5890">
                  <c:v>29.44999999999843</c:v>
                </c:pt>
                <c:pt idx="5891">
                  <c:v>29.45499999999843</c:v>
                </c:pt>
                <c:pt idx="5892">
                  <c:v>29.45999999999843</c:v>
                </c:pt>
                <c:pt idx="5893">
                  <c:v>29.46499999999843</c:v>
                </c:pt>
                <c:pt idx="5894">
                  <c:v>29.46999999999842</c:v>
                </c:pt>
                <c:pt idx="5895">
                  <c:v>29.47499999999842</c:v>
                </c:pt>
                <c:pt idx="5896">
                  <c:v>29.47999999999842</c:v>
                </c:pt>
                <c:pt idx="5897">
                  <c:v>29.48499999999842</c:v>
                </c:pt>
                <c:pt idx="5898">
                  <c:v>29.48999999999842</c:v>
                </c:pt>
                <c:pt idx="5899">
                  <c:v>29.49499999999842</c:v>
                </c:pt>
                <c:pt idx="5900">
                  <c:v>29.49999999999842</c:v>
                </c:pt>
                <c:pt idx="5901">
                  <c:v>29.50499999999842</c:v>
                </c:pt>
                <c:pt idx="5902">
                  <c:v>29.50999999999842</c:v>
                </c:pt>
                <c:pt idx="5903">
                  <c:v>29.51499999999842</c:v>
                </c:pt>
                <c:pt idx="5904">
                  <c:v>29.51999999999842</c:v>
                </c:pt>
                <c:pt idx="5905">
                  <c:v>29.52499999999841</c:v>
                </c:pt>
                <c:pt idx="5906">
                  <c:v>29.52999999999841</c:v>
                </c:pt>
                <c:pt idx="5907">
                  <c:v>29.53499999999841</c:v>
                </c:pt>
                <c:pt idx="5908">
                  <c:v>29.53999999999841</c:v>
                </c:pt>
                <c:pt idx="5909">
                  <c:v>29.54499999999841</c:v>
                </c:pt>
                <c:pt idx="5910">
                  <c:v>29.54999999999841</c:v>
                </c:pt>
                <c:pt idx="5911">
                  <c:v>29.55499999999841</c:v>
                </c:pt>
                <c:pt idx="5912">
                  <c:v>29.55999999999841</c:v>
                </c:pt>
                <c:pt idx="5913">
                  <c:v>29.56499999999841</c:v>
                </c:pt>
                <c:pt idx="5914">
                  <c:v>29.56999999999841</c:v>
                </c:pt>
                <c:pt idx="5915">
                  <c:v>29.5749999999984</c:v>
                </c:pt>
                <c:pt idx="5916">
                  <c:v>29.5799999999984</c:v>
                </c:pt>
                <c:pt idx="5917">
                  <c:v>29.5849999999984</c:v>
                </c:pt>
                <c:pt idx="5918">
                  <c:v>29.58999999999839</c:v>
                </c:pt>
                <c:pt idx="5919">
                  <c:v>29.5949999999984</c:v>
                </c:pt>
                <c:pt idx="5920">
                  <c:v>29.5999999999984</c:v>
                </c:pt>
                <c:pt idx="5921">
                  <c:v>29.6049999999984</c:v>
                </c:pt>
                <c:pt idx="5922">
                  <c:v>29.60999999999839</c:v>
                </c:pt>
                <c:pt idx="5923">
                  <c:v>29.6149999999984</c:v>
                </c:pt>
                <c:pt idx="5924">
                  <c:v>29.6199999999984</c:v>
                </c:pt>
                <c:pt idx="5925">
                  <c:v>29.6249999999984</c:v>
                </c:pt>
                <c:pt idx="5926">
                  <c:v>29.62999999999839</c:v>
                </c:pt>
                <c:pt idx="5927">
                  <c:v>29.6349999999984</c:v>
                </c:pt>
                <c:pt idx="5928">
                  <c:v>29.6399999999984</c:v>
                </c:pt>
                <c:pt idx="5929">
                  <c:v>29.6449999999984</c:v>
                </c:pt>
                <c:pt idx="5930">
                  <c:v>29.64999999999839</c:v>
                </c:pt>
                <c:pt idx="5931">
                  <c:v>29.6549999999984</c:v>
                </c:pt>
                <c:pt idx="5932">
                  <c:v>29.6599999999984</c:v>
                </c:pt>
                <c:pt idx="5933">
                  <c:v>29.66499999999839</c:v>
                </c:pt>
                <c:pt idx="5934">
                  <c:v>29.66999999999839</c:v>
                </c:pt>
                <c:pt idx="5935">
                  <c:v>29.67499999999838</c:v>
                </c:pt>
                <c:pt idx="5936">
                  <c:v>29.67999999999838</c:v>
                </c:pt>
                <c:pt idx="5937">
                  <c:v>29.68499999999838</c:v>
                </c:pt>
                <c:pt idx="5938">
                  <c:v>29.68999999999838</c:v>
                </c:pt>
                <c:pt idx="5939">
                  <c:v>29.69499999999838</c:v>
                </c:pt>
                <c:pt idx="5940">
                  <c:v>29.69999999999838</c:v>
                </c:pt>
                <c:pt idx="5941">
                  <c:v>29.70499999999837</c:v>
                </c:pt>
                <c:pt idx="5942">
                  <c:v>29.70999999999837</c:v>
                </c:pt>
                <c:pt idx="5943">
                  <c:v>29.71499999999838</c:v>
                </c:pt>
                <c:pt idx="5944">
                  <c:v>29.71999999999838</c:v>
                </c:pt>
                <c:pt idx="5945">
                  <c:v>29.72499999999837</c:v>
                </c:pt>
                <c:pt idx="5946">
                  <c:v>29.72999999999837</c:v>
                </c:pt>
                <c:pt idx="5947">
                  <c:v>29.73499999999837</c:v>
                </c:pt>
                <c:pt idx="5948">
                  <c:v>29.73999999999837</c:v>
                </c:pt>
                <c:pt idx="5949">
                  <c:v>29.74499999999837</c:v>
                </c:pt>
                <c:pt idx="5950">
                  <c:v>29.74999999999837</c:v>
                </c:pt>
                <c:pt idx="5951">
                  <c:v>29.75499999999836</c:v>
                </c:pt>
                <c:pt idx="5952">
                  <c:v>29.75999999999836</c:v>
                </c:pt>
                <c:pt idx="5953">
                  <c:v>29.76499999999836</c:v>
                </c:pt>
                <c:pt idx="5954">
                  <c:v>29.76999999999836</c:v>
                </c:pt>
                <c:pt idx="5955">
                  <c:v>29.77499999999836</c:v>
                </c:pt>
                <c:pt idx="5956">
                  <c:v>29.77999999999836</c:v>
                </c:pt>
                <c:pt idx="5957">
                  <c:v>29.78499999999836</c:v>
                </c:pt>
                <c:pt idx="5958">
                  <c:v>29.78999999999835</c:v>
                </c:pt>
                <c:pt idx="5959">
                  <c:v>29.79499999999836</c:v>
                </c:pt>
                <c:pt idx="5960">
                  <c:v>29.79999999999836</c:v>
                </c:pt>
                <c:pt idx="5961">
                  <c:v>29.80499999999835</c:v>
                </c:pt>
                <c:pt idx="5962">
                  <c:v>29.80999999999835</c:v>
                </c:pt>
                <c:pt idx="5963">
                  <c:v>29.81499999999836</c:v>
                </c:pt>
                <c:pt idx="5964">
                  <c:v>29.81999999999836</c:v>
                </c:pt>
                <c:pt idx="5965">
                  <c:v>29.82499999999835</c:v>
                </c:pt>
                <c:pt idx="5966">
                  <c:v>29.82999999999835</c:v>
                </c:pt>
                <c:pt idx="5967">
                  <c:v>29.83499999999835</c:v>
                </c:pt>
                <c:pt idx="5968">
                  <c:v>29.83999999999835</c:v>
                </c:pt>
                <c:pt idx="5969">
                  <c:v>29.84499999999835</c:v>
                </c:pt>
                <c:pt idx="5970">
                  <c:v>29.84999999999835</c:v>
                </c:pt>
                <c:pt idx="5971">
                  <c:v>29.85499999999834</c:v>
                </c:pt>
                <c:pt idx="5972">
                  <c:v>29.85999999999834</c:v>
                </c:pt>
                <c:pt idx="5973">
                  <c:v>29.86499999999834</c:v>
                </c:pt>
                <c:pt idx="5974">
                  <c:v>29.86999999999834</c:v>
                </c:pt>
                <c:pt idx="5975">
                  <c:v>29.87499999999834</c:v>
                </c:pt>
                <c:pt idx="5976">
                  <c:v>29.87999999999834</c:v>
                </c:pt>
                <c:pt idx="5977">
                  <c:v>29.88499999999834</c:v>
                </c:pt>
                <c:pt idx="5978">
                  <c:v>29.88999999999833</c:v>
                </c:pt>
                <c:pt idx="5979">
                  <c:v>29.89499999999834</c:v>
                </c:pt>
                <c:pt idx="5980">
                  <c:v>29.89999999999834</c:v>
                </c:pt>
                <c:pt idx="5981">
                  <c:v>29.90499999999833</c:v>
                </c:pt>
                <c:pt idx="5982">
                  <c:v>29.90999999999833</c:v>
                </c:pt>
                <c:pt idx="5983">
                  <c:v>29.91499999999833</c:v>
                </c:pt>
                <c:pt idx="5984">
                  <c:v>29.91999999999833</c:v>
                </c:pt>
                <c:pt idx="5985">
                  <c:v>29.92499999999833</c:v>
                </c:pt>
                <c:pt idx="5986">
                  <c:v>29.92999999999833</c:v>
                </c:pt>
                <c:pt idx="5987">
                  <c:v>29.93499999999833</c:v>
                </c:pt>
                <c:pt idx="5988">
                  <c:v>29.93999999999833</c:v>
                </c:pt>
                <c:pt idx="5989">
                  <c:v>29.94499999999833</c:v>
                </c:pt>
                <c:pt idx="5990">
                  <c:v>29.94999999999833</c:v>
                </c:pt>
                <c:pt idx="5991">
                  <c:v>29.95499999999832</c:v>
                </c:pt>
                <c:pt idx="5992">
                  <c:v>29.95999999999832</c:v>
                </c:pt>
                <c:pt idx="5993">
                  <c:v>29.96499999999832</c:v>
                </c:pt>
                <c:pt idx="5994">
                  <c:v>29.96999999999832</c:v>
                </c:pt>
                <c:pt idx="5995">
                  <c:v>29.97499999999832</c:v>
                </c:pt>
                <c:pt idx="5996">
                  <c:v>29.97999999999832</c:v>
                </c:pt>
                <c:pt idx="5997">
                  <c:v>29.98499999999832</c:v>
                </c:pt>
                <c:pt idx="5998">
                  <c:v>29.98999999999831</c:v>
                </c:pt>
                <c:pt idx="5999">
                  <c:v>29.99499999999832</c:v>
                </c:pt>
                <c:pt idx="6000">
                  <c:v>29.99999999999832</c:v>
                </c:pt>
                <c:pt idx="6001">
                  <c:v>30.00499999999832</c:v>
                </c:pt>
                <c:pt idx="6002">
                  <c:v>30.00999999999831</c:v>
                </c:pt>
                <c:pt idx="6003">
                  <c:v>30.01499999999832</c:v>
                </c:pt>
                <c:pt idx="6004">
                  <c:v>30.01999999999832</c:v>
                </c:pt>
                <c:pt idx="6005">
                  <c:v>30.02499999999831</c:v>
                </c:pt>
                <c:pt idx="6006">
                  <c:v>30.02999999999831</c:v>
                </c:pt>
                <c:pt idx="6007">
                  <c:v>30.03499999999831</c:v>
                </c:pt>
                <c:pt idx="6008">
                  <c:v>30.03999999999831</c:v>
                </c:pt>
                <c:pt idx="6009">
                  <c:v>30.04499999999831</c:v>
                </c:pt>
                <c:pt idx="6010">
                  <c:v>30.04999999999831</c:v>
                </c:pt>
                <c:pt idx="6011">
                  <c:v>30.05499999999831</c:v>
                </c:pt>
                <c:pt idx="6012">
                  <c:v>30.0599999999983</c:v>
                </c:pt>
                <c:pt idx="6013">
                  <c:v>30.0649999999983</c:v>
                </c:pt>
                <c:pt idx="6014">
                  <c:v>30.0699999999983</c:v>
                </c:pt>
                <c:pt idx="6015">
                  <c:v>30.0749999999983</c:v>
                </c:pt>
                <c:pt idx="6016">
                  <c:v>30.0799999999983</c:v>
                </c:pt>
                <c:pt idx="6017">
                  <c:v>30.0849999999983</c:v>
                </c:pt>
                <c:pt idx="6018">
                  <c:v>30.08999999999829</c:v>
                </c:pt>
                <c:pt idx="6019">
                  <c:v>30.0949999999983</c:v>
                </c:pt>
                <c:pt idx="6020">
                  <c:v>30.0999999999983</c:v>
                </c:pt>
                <c:pt idx="6021">
                  <c:v>30.1049999999983</c:v>
                </c:pt>
                <c:pt idx="6022">
                  <c:v>30.1099999999983</c:v>
                </c:pt>
                <c:pt idx="6023">
                  <c:v>30.1149999999983</c:v>
                </c:pt>
                <c:pt idx="6024">
                  <c:v>30.1199999999983</c:v>
                </c:pt>
                <c:pt idx="6025">
                  <c:v>30.1249999999983</c:v>
                </c:pt>
                <c:pt idx="6026">
                  <c:v>30.1299999999983</c:v>
                </c:pt>
                <c:pt idx="6027">
                  <c:v>30.1349999999983</c:v>
                </c:pt>
                <c:pt idx="6028">
                  <c:v>30.1399999999983</c:v>
                </c:pt>
                <c:pt idx="6029">
                  <c:v>30.1449999999983</c:v>
                </c:pt>
                <c:pt idx="6030">
                  <c:v>30.14999999999829</c:v>
                </c:pt>
                <c:pt idx="6031">
                  <c:v>30.1549999999983</c:v>
                </c:pt>
                <c:pt idx="6032">
                  <c:v>30.1599999999983</c:v>
                </c:pt>
                <c:pt idx="6033">
                  <c:v>30.1649999999983</c:v>
                </c:pt>
                <c:pt idx="6034">
                  <c:v>30.16999999999829</c:v>
                </c:pt>
                <c:pt idx="6035">
                  <c:v>30.17499999999828</c:v>
                </c:pt>
                <c:pt idx="6036">
                  <c:v>30.17999999999828</c:v>
                </c:pt>
                <c:pt idx="6037">
                  <c:v>30.18499999999828</c:v>
                </c:pt>
                <c:pt idx="6038">
                  <c:v>30.18999999999828</c:v>
                </c:pt>
                <c:pt idx="6039">
                  <c:v>30.19499999999828</c:v>
                </c:pt>
                <c:pt idx="6040">
                  <c:v>30.19999999999828</c:v>
                </c:pt>
                <c:pt idx="6041">
                  <c:v>30.20499999999828</c:v>
                </c:pt>
                <c:pt idx="6042">
                  <c:v>30.20999999999827</c:v>
                </c:pt>
                <c:pt idx="6043">
                  <c:v>30.21499999999828</c:v>
                </c:pt>
                <c:pt idx="6044">
                  <c:v>30.21999999999828</c:v>
                </c:pt>
                <c:pt idx="6045">
                  <c:v>30.22499999999827</c:v>
                </c:pt>
                <c:pt idx="6046">
                  <c:v>30.22999999999827</c:v>
                </c:pt>
                <c:pt idx="6047">
                  <c:v>30.23499999999827</c:v>
                </c:pt>
                <c:pt idx="6048">
                  <c:v>30.23999999999827</c:v>
                </c:pt>
                <c:pt idx="6049">
                  <c:v>30.24499999999827</c:v>
                </c:pt>
                <c:pt idx="6050">
                  <c:v>30.24999999999827</c:v>
                </c:pt>
                <c:pt idx="6051">
                  <c:v>30.25499999999827</c:v>
                </c:pt>
                <c:pt idx="6052">
                  <c:v>30.25999999999826</c:v>
                </c:pt>
                <c:pt idx="6053">
                  <c:v>30.26499999999826</c:v>
                </c:pt>
                <c:pt idx="6054">
                  <c:v>30.26999999999826</c:v>
                </c:pt>
                <c:pt idx="6055">
                  <c:v>30.27499999999826</c:v>
                </c:pt>
                <c:pt idx="6056">
                  <c:v>30.27999999999826</c:v>
                </c:pt>
                <c:pt idx="6057">
                  <c:v>30.28499999999826</c:v>
                </c:pt>
                <c:pt idx="6058">
                  <c:v>30.28999999999825</c:v>
                </c:pt>
                <c:pt idx="6059">
                  <c:v>30.29499999999826</c:v>
                </c:pt>
                <c:pt idx="6060">
                  <c:v>30.29999999999826</c:v>
                </c:pt>
                <c:pt idx="6061">
                  <c:v>30.30499999999826</c:v>
                </c:pt>
                <c:pt idx="6062">
                  <c:v>30.30999999999825</c:v>
                </c:pt>
                <c:pt idx="6063">
                  <c:v>30.31499999999826</c:v>
                </c:pt>
                <c:pt idx="6064">
                  <c:v>30.31999999999826</c:v>
                </c:pt>
                <c:pt idx="6065">
                  <c:v>30.32499999999825</c:v>
                </c:pt>
                <c:pt idx="6066">
                  <c:v>30.32999999999825</c:v>
                </c:pt>
                <c:pt idx="6067">
                  <c:v>30.33499999999825</c:v>
                </c:pt>
                <c:pt idx="6068">
                  <c:v>30.33999999999825</c:v>
                </c:pt>
                <c:pt idx="6069">
                  <c:v>30.34499999999825</c:v>
                </c:pt>
                <c:pt idx="6070">
                  <c:v>30.34999999999825</c:v>
                </c:pt>
                <c:pt idx="6071">
                  <c:v>30.35499999999825</c:v>
                </c:pt>
                <c:pt idx="6072">
                  <c:v>30.35999999999824</c:v>
                </c:pt>
                <c:pt idx="6073">
                  <c:v>30.36499999999824</c:v>
                </c:pt>
                <c:pt idx="6074">
                  <c:v>30.36999999999824</c:v>
                </c:pt>
                <c:pt idx="6075">
                  <c:v>30.37499999999824</c:v>
                </c:pt>
                <c:pt idx="6076">
                  <c:v>30.37999999999824</c:v>
                </c:pt>
                <c:pt idx="6077">
                  <c:v>30.38499999999824</c:v>
                </c:pt>
                <c:pt idx="6078">
                  <c:v>30.38999999999823</c:v>
                </c:pt>
                <c:pt idx="6079">
                  <c:v>30.39499999999824</c:v>
                </c:pt>
                <c:pt idx="6080">
                  <c:v>30.39999999999824</c:v>
                </c:pt>
                <c:pt idx="6081">
                  <c:v>30.40499999999823</c:v>
                </c:pt>
                <c:pt idx="6082">
                  <c:v>30.40999999999823</c:v>
                </c:pt>
                <c:pt idx="6083">
                  <c:v>30.41499999999823</c:v>
                </c:pt>
                <c:pt idx="6084">
                  <c:v>30.41999999999823</c:v>
                </c:pt>
                <c:pt idx="6085">
                  <c:v>30.42499999999823</c:v>
                </c:pt>
                <c:pt idx="6086">
                  <c:v>30.42999999999823</c:v>
                </c:pt>
                <c:pt idx="6087">
                  <c:v>30.43499999999823</c:v>
                </c:pt>
                <c:pt idx="6088">
                  <c:v>30.43999999999823</c:v>
                </c:pt>
                <c:pt idx="6089">
                  <c:v>30.44499999999823</c:v>
                </c:pt>
                <c:pt idx="6090">
                  <c:v>30.44999999999823</c:v>
                </c:pt>
                <c:pt idx="6091">
                  <c:v>30.45499999999823</c:v>
                </c:pt>
                <c:pt idx="6092">
                  <c:v>30.45999999999822</c:v>
                </c:pt>
                <c:pt idx="6093">
                  <c:v>30.46499999999822</c:v>
                </c:pt>
                <c:pt idx="6094">
                  <c:v>30.46999999999822</c:v>
                </c:pt>
                <c:pt idx="6095">
                  <c:v>30.47499999999823</c:v>
                </c:pt>
                <c:pt idx="6096">
                  <c:v>30.47999999999822</c:v>
                </c:pt>
                <c:pt idx="6097">
                  <c:v>30.48499999999822</c:v>
                </c:pt>
                <c:pt idx="6098">
                  <c:v>30.48999999999822</c:v>
                </c:pt>
                <c:pt idx="6099">
                  <c:v>30.49499999999822</c:v>
                </c:pt>
                <c:pt idx="6100">
                  <c:v>30.49999999999822</c:v>
                </c:pt>
                <c:pt idx="6101">
                  <c:v>30.50499999999822</c:v>
                </c:pt>
                <c:pt idx="6102">
                  <c:v>30.50999999999821</c:v>
                </c:pt>
                <c:pt idx="6103">
                  <c:v>30.51499999999822</c:v>
                </c:pt>
                <c:pt idx="6104">
                  <c:v>30.51999999999822</c:v>
                </c:pt>
                <c:pt idx="6105">
                  <c:v>30.52499999999822</c:v>
                </c:pt>
                <c:pt idx="6106">
                  <c:v>30.52999999999821</c:v>
                </c:pt>
                <c:pt idx="6107">
                  <c:v>30.53499999999821</c:v>
                </c:pt>
                <c:pt idx="6108">
                  <c:v>30.53999999999821</c:v>
                </c:pt>
                <c:pt idx="6109">
                  <c:v>30.54499999999821</c:v>
                </c:pt>
                <c:pt idx="6110">
                  <c:v>30.54999999999821</c:v>
                </c:pt>
                <c:pt idx="6111">
                  <c:v>30.55499999999821</c:v>
                </c:pt>
                <c:pt idx="6112">
                  <c:v>30.5599999999982</c:v>
                </c:pt>
                <c:pt idx="6113">
                  <c:v>30.5649999999982</c:v>
                </c:pt>
                <c:pt idx="6114">
                  <c:v>30.5699999999982</c:v>
                </c:pt>
                <c:pt idx="6115">
                  <c:v>30.57499999999821</c:v>
                </c:pt>
                <c:pt idx="6116">
                  <c:v>30.5799999999982</c:v>
                </c:pt>
                <c:pt idx="6117">
                  <c:v>30.5849999999982</c:v>
                </c:pt>
                <c:pt idx="6118">
                  <c:v>30.5899999999982</c:v>
                </c:pt>
                <c:pt idx="6119">
                  <c:v>30.5949999999982</c:v>
                </c:pt>
                <c:pt idx="6120">
                  <c:v>30.5999999999982</c:v>
                </c:pt>
                <c:pt idx="6121">
                  <c:v>30.6049999999982</c:v>
                </c:pt>
                <c:pt idx="6122">
                  <c:v>30.6099999999982</c:v>
                </c:pt>
                <c:pt idx="6123">
                  <c:v>30.6149999999982</c:v>
                </c:pt>
                <c:pt idx="6124">
                  <c:v>30.6199999999982</c:v>
                </c:pt>
                <c:pt idx="6125">
                  <c:v>30.6249999999982</c:v>
                </c:pt>
                <c:pt idx="6126">
                  <c:v>30.6299999999982</c:v>
                </c:pt>
                <c:pt idx="6127">
                  <c:v>30.6349999999982</c:v>
                </c:pt>
                <c:pt idx="6128">
                  <c:v>30.6399999999982</c:v>
                </c:pt>
                <c:pt idx="6129">
                  <c:v>30.6449999999982</c:v>
                </c:pt>
                <c:pt idx="6130">
                  <c:v>30.6499999999982</c:v>
                </c:pt>
                <c:pt idx="6131">
                  <c:v>30.6549999999982</c:v>
                </c:pt>
                <c:pt idx="6132">
                  <c:v>30.6599999999982</c:v>
                </c:pt>
                <c:pt idx="6133">
                  <c:v>30.6649999999982</c:v>
                </c:pt>
                <c:pt idx="6134">
                  <c:v>30.66999999999819</c:v>
                </c:pt>
                <c:pt idx="6135">
                  <c:v>30.6749999999982</c:v>
                </c:pt>
                <c:pt idx="6136">
                  <c:v>30.67999999999818</c:v>
                </c:pt>
                <c:pt idx="6137">
                  <c:v>30.68499999999818</c:v>
                </c:pt>
                <c:pt idx="6138">
                  <c:v>30.68999999999818</c:v>
                </c:pt>
                <c:pt idx="6139">
                  <c:v>30.69499999999818</c:v>
                </c:pt>
                <c:pt idx="6140">
                  <c:v>30.69999999999818</c:v>
                </c:pt>
                <c:pt idx="6141">
                  <c:v>30.70499999999818</c:v>
                </c:pt>
                <c:pt idx="6142">
                  <c:v>30.70999999999817</c:v>
                </c:pt>
                <c:pt idx="6143">
                  <c:v>30.71499999999818</c:v>
                </c:pt>
                <c:pt idx="6144">
                  <c:v>30.71999999999818</c:v>
                </c:pt>
                <c:pt idx="6145">
                  <c:v>30.72499999999818</c:v>
                </c:pt>
                <c:pt idx="6146">
                  <c:v>30.72999999999817</c:v>
                </c:pt>
                <c:pt idx="6147">
                  <c:v>30.73499999999817</c:v>
                </c:pt>
                <c:pt idx="6148">
                  <c:v>30.73999999999817</c:v>
                </c:pt>
                <c:pt idx="6149">
                  <c:v>30.74499999999817</c:v>
                </c:pt>
                <c:pt idx="6150">
                  <c:v>30.74999999999817</c:v>
                </c:pt>
                <c:pt idx="6151">
                  <c:v>30.75499999999817</c:v>
                </c:pt>
                <c:pt idx="6152">
                  <c:v>30.75999999999816</c:v>
                </c:pt>
                <c:pt idx="6153">
                  <c:v>30.76499999999816</c:v>
                </c:pt>
                <c:pt idx="6154">
                  <c:v>30.76999999999816</c:v>
                </c:pt>
                <c:pt idx="6155">
                  <c:v>30.77499999999817</c:v>
                </c:pt>
                <c:pt idx="6156">
                  <c:v>30.77999999999816</c:v>
                </c:pt>
                <c:pt idx="6157">
                  <c:v>30.78499999999816</c:v>
                </c:pt>
                <c:pt idx="6158">
                  <c:v>30.78999999999816</c:v>
                </c:pt>
                <c:pt idx="6159">
                  <c:v>30.79499999999816</c:v>
                </c:pt>
                <c:pt idx="6160">
                  <c:v>30.79999999999816</c:v>
                </c:pt>
                <c:pt idx="6161">
                  <c:v>30.80499999999816</c:v>
                </c:pt>
                <c:pt idx="6162">
                  <c:v>30.80999999999815</c:v>
                </c:pt>
                <c:pt idx="6163">
                  <c:v>30.81499999999816</c:v>
                </c:pt>
                <c:pt idx="6164">
                  <c:v>30.81999999999816</c:v>
                </c:pt>
                <c:pt idx="6165">
                  <c:v>30.82499999999816</c:v>
                </c:pt>
                <c:pt idx="6166">
                  <c:v>30.82999999999815</c:v>
                </c:pt>
                <c:pt idx="6167">
                  <c:v>30.83499999999815</c:v>
                </c:pt>
                <c:pt idx="6168">
                  <c:v>30.83999999999815</c:v>
                </c:pt>
                <c:pt idx="6169">
                  <c:v>30.84499999999815</c:v>
                </c:pt>
                <c:pt idx="6170">
                  <c:v>30.84999999999815</c:v>
                </c:pt>
                <c:pt idx="6171">
                  <c:v>30.85499999999815</c:v>
                </c:pt>
                <c:pt idx="6172">
                  <c:v>30.85999999999814</c:v>
                </c:pt>
                <c:pt idx="6173">
                  <c:v>30.86499999999814</c:v>
                </c:pt>
                <c:pt idx="6174">
                  <c:v>30.86999999999814</c:v>
                </c:pt>
                <c:pt idx="6175">
                  <c:v>30.87499999999815</c:v>
                </c:pt>
                <c:pt idx="6176">
                  <c:v>30.87999999999814</c:v>
                </c:pt>
                <c:pt idx="6177">
                  <c:v>30.88499999999814</c:v>
                </c:pt>
                <c:pt idx="6178">
                  <c:v>30.88999999999814</c:v>
                </c:pt>
                <c:pt idx="6179">
                  <c:v>30.89499999999814</c:v>
                </c:pt>
                <c:pt idx="6180">
                  <c:v>30.89999999999814</c:v>
                </c:pt>
                <c:pt idx="6181">
                  <c:v>30.90499999999814</c:v>
                </c:pt>
                <c:pt idx="6182">
                  <c:v>30.90999999999813</c:v>
                </c:pt>
                <c:pt idx="6183">
                  <c:v>30.91499999999813</c:v>
                </c:pt>
                <c:pt idx="6184">
                  <c:v>30.91999999999813</c:v>
                </c:pt>
                <c:pt idx="6185">
                  <c:v>30.92499999999813</c:v>
                </c:pt>
                <c:pt idx="6186">
                  <c:v>30.92999999999813</c:v>
                </c:pt>
                <c:pt idx="6187">
                  <c:v>30.93499999999813</c:v>
                </c:pt>
                <c:pt idx="6188">
                  <c:v>30.93999999999813</c:v>
                </c:pt>
                <c:pt idx="6189">
                  <c:v>30.94499999999813</c:v>
                </c:pt>
                <c:pt idx="6190">
                  <c:v>30.94999999999813</c:v>
                </c:pt>
                <c:pt idx="6191">
                  <c:v>30.95499999999813</c:v>
                </c:pt>
                <c:pt idx="6192">
                  <c:v>30.95999999999812</c:v>
                </c:pt>
                <c:pt idx="6193">
                  <c:v>30.96499999999812</c:v>
                </c:pt>
                <c:pt idx="6194">
                  <c:v>30.96999999999812</c:v>
                </c:pt>
                <c:pt idx="6195">
                  <c:v>30.97499999999813</c:v>
                </c:pt>
                <c:pt idx="6196">
                  <c:v>30.97999999999812</c:v>
                </c:pt>
                <c:pt idx="6197">
                  <c:v>30.98499999999812</c:v>
                </c:pt>
                <c:pt idx="6198">
                  <c:v>30.98999999999812</c:v>
                </c:pt>
                <c:pt idx="6199">
                  <c:v>30.99499999999812</c:v>
                </c:pt>
                <c:pt idx="6200">
                  <c:v>30.99999999999812</c:v>
                </c:pt>
                <c:pt idx="6201">
                  <c:v>31.00499999999812</c:v>
                </c:pt>
                <c:pt idx="6202">
                  <c:v>31.00999999999812</c:v>
                </c:pt>
                <c:pt idx="6203">
                  <c:v>31.01499999999812</c:v>
                </c:pt>
                <c:pt idx="6204">
                  <c:v>31.01999999999812</c:v>
                </c:pt>
                <c:pt idx="6205">
                  <c:v>31.02499999999812</c:v>
                </c:pt>
                <c:pt idx="6206">
                  <c:v>31.02999999999811</c:v>
                </c:pt>
                <c:pt idx="6207">
                  <c:v>31.03499999999811</c:v>
                </c:pt>
                <c:pt idx="6208">
                  <c:v>31.03999999999811</c:v>
                </c:pt>
                <c:pt idx="6209">
                  <c:v>31.04499999999811</c:v>
                </c:pt>
                <c:pt idx="6210">
                  <c:v>31.04999999999811</c:v>
                </c:pt>
                <c:pt idx="6211">
                  <c:v>31.05499999999811</c:v>
                </c:pt>
                <c:pt idx="6212">
                  <c:v>31.05999999999811</c:v>
                </c:pt>
                <c:pt idx="6213">
                  <c:v>31.0649999999981</c:v>
                </c:pt>
                <c:pt idx="6214">
                  <c:v>31.0699999999981</c:v>
                </c:pt>
                <c:pt idx="6215">
                  <c:v>31.07499999999811</c:v>
                </c:pt>
                <c:pt idx="6216">
                  <c:v>31.0799999999981</c:v>
                </c:pt>
                <c:pt idx="6217">
                  <c:v>31.0849999999981</c:v>
                </c:pt>
                <c:pt idx="6218">
                  <c:v>31.0899999999981</c:v>
                </c:pt>
                <c:pt idx="6219">
                  <c:v>31.0949999999981</c:v>
                </c:pt>
                <c:pt idx="6220">
                  <c:v>31.0999999999981</c:v>
                </c:pt>
                <c:pt idx="6221">
                  <c:v>31.1049999999981</c:v>
                </c:pt>
                <c:pt idx="6222">
                  <c:v>31.1099999999981</c:v>
                </c:pt>
                <c:pt idx="6223">
                  <c:v>31.1149999999981</c:v>
                </c:pt>
                <c:pt idx="6224">
                  <c:v>31.1199999999981</c:v>
                </c:pt>
                <c:pt idx="6225">
                  <c:v>31.1249999999981</c:v>
                </c:pt>
                <c:pt idx="6226">
                  <c:v>31.1299999999981</c:v>
                </c:pt>
                <c:pt idx="6227">
                  <c:v>31.1349999999981</c:v>
                </c:pt>
                <c:pt idx="6228">
                  <c:v>31.1399999999981</c:v>
                </c:pt>
                <c:pt idx="6229">
                  <c:v>31.1449999999981</c:v>
                </c:pt>
                <c:pt idx="6230">
                  <c:v>31.1499999999981</c:v>
                </c:pt>
                <c:pt idx="6231">
                  <c:v>31.1549999999981</c:v>
                </c:pt>
                <c:pt idx="6232">
                  <c:v>31.1599999999981</c:v>
                </c:pt>
                <c:pt idx="6233">
                  <c:v>31.1649999999981</c:v>
                </c:pt>
                <c:pt idx="6234">
                  <c:v>31.1699999999981</c:v>
                </c:pt>
                <c:pt idx="6235">
                  <c:v>31.1749999999981</c:v>
                </c:pt>
                <c:pt idx="6236">
                  <c:v>31.17999999999808</c:v>
                </c:pt>
                <c:pt idx="6237">
                  <c:v>31.18499999999808</c:v>
                </c:pt>
                <c:pt idx="6238">
                  <c:v>31.18999999999808</c:v>
                </c:pt>
                <c:pt idx="6239">
                  <c:v>31.19499999999808</c:v>
                </c:pt>
                <c:pt idx="6240">
                  <c:v>31.19999999999808</c:v>
                </c:pt>
                <c:pt idx="6241">
                  <c:v>31.20499999999808</c:v>
                </c:pt>
                <c:pt idx="6242">
                  <c:v>31.20999999999808</c:v>
                </c:pt>
                <c:pt idx="6243">
                  <c:v>31.21499999999808</c:v>
                </c:pt>
                <c:pt idx="6244">
                  <c:v>31.21999999999808</c:v>
                </c:pt>
                <c:pt idx="6245">
                  <c:v>31.22499999999808</c:v>
                </c:pt>
                <c:pt idx="6246">
                  <c:v>31.22999999999807</c:v>
                </c:pt>
                <c:pt idx="6247">
                  <c:v>31.23499999999807</c:v>
                </c:pt>
                <c:pt idx="6248">
                  <c:v>31.23999999999807</c:v>
                </c:pt>
                <c:pt idx="6249">
                  <c:v>31.24499999999807</c:v>
                </c:pt>
                <c:pt idx="6250">
                  <c:v>31.24999999999807</c:v>
                </c:pt>
                <c:pt idx="6251">
                  <c:v>31.25499999999807</c:v>
                </c:pt>
                <c:pt idx="6252">
                  <c:v>31.25999999999807</c:v>
                </c:pt>
                <c:pt idx="6253">
                  <c:v>31.26499999999806</c:v>
                </c:pt>
                <c:pt idx="6254">
                  <c:v>31.26999999999806</c:v>
                </c:pt>
                <c:pt idx="6255">
                  <c:v>31.27499999999807</c:v>
                </c:pt>
                <c:pt idx="6256">
                  <c:v>31.27999999999806</c:v>
                </c:pt>
                <c:pt idx="6257">
                  <c:v>31.28499999999806</c:v>
                </c:pt>
                <c:pt idx="6258">
                  <c:v>31.28999999999806</c:v>
                </c:pt>
                <c:pt idx="6259">
                  <c:v>31.29499999999806</c:v>
                </c:pt>
                <c:pt idx="6260">
                  <c:v>31.29999999999806</c:v>
                </c:pt>
                <c:pt idx="6261">
                  <c:v>31.30499999999806</c:v>
                </c:pt>
                <c:pt idx="6262">
                  <c:v>31.30999999999806</c:v>
                </c:pt>
                <c:pt idx="6263">
                  <c:v>31.31499999999806</c:v>
                </c:pt>
                <c:pt idx="6264">
                  <c:v>31.31999999999806</c:v>
                </c:pt>
                <c:pt idx="6265">
                  <c:v>31.32499999999806</c:v>
                </c:pt>
                <c:pt idx="6266">
                  <c:v>31.32999999999805</c:v>
                </c:pt>
                <c:pt idx="6267">
                  <c:v>31.33499999999805</c:v>
                </c:pt>
                <c:pt idx="6268">
                  <c:v>31.33999999999805</c:v>
                </c:pt>
                <c:pt idx="6269">
                  <c:v>31.34499999999805</c:v>
                </c:pt>
                <c:pt idx="6270">
                  <c:v>31.34999999999805</c:v>
                </c:pt>
                <c:pt idx="6271">
                  <c:v>31.35499999999805</c:v>
                </c:pt>
                <c:pt idx="6272">
                  <c:v>31.35999999999805</c:v>
                </c:pt>
                <c:pt idx="6273">
                  <c:v>31.36499999999804</c:v>
                </c:pt>
                <c:pt idx="6274">
                  <c:v>31.36999999999804</c:v>
                </c:pt>
                <c:pt idx="6275">
                  <c:v>31.37499999999805</c:v>
                </c:pt>
                <c:pt idx="6276">
                  <c:v>31.37999999999804</c:v>
                </c:pt>
                <c:pt idx="6277">
                  <c:v>31.38499999999804</c:v>
                </c:pt>
                <c:pt idx="6278">
                  <c:v>31.38999999999804</c:v>
                </c:pt>
                <c:pt idx="6279">
                  <c:v>31.39499999999804</c:v>
                </c:pt>
                <c:pt idx="6280">
                  <c:v>31.39999999999804</c:v>
                </c:pt>
                <c:pt idx="6281">
                  <c:v>31.40499999999804</c:v>
                </c:pt>
                <c:pt idx="6282">
                  <c:v>31.40999999999803</c:v>
                </c:pt>
                <c:pt idx="6283">
                  <c:v>31.41499999999803</c:v>
                </c:pt>
                <c:pt idx="6284">
                  <c:v>31.41999999999803</c:v>
                </c:pt>
                <c:pt idx="6285">
                  <c:v>31.42499999999803</c:v>
                </c:pt>
                <c:pt idx="6286">
                  <c:v>31.42999999999803</c:v>
                </c:pt>
                <c:pt idx="6287">
                  <c:v>31.43499999999803</c:v>
                </c:pt>
                <c:pt idx="6288">
                  <c:v>31.43999999999803</c:v>
                </c:pt>
                <c:pt idx="6289">
                  <c:v>31.44499999999803</c:v>
                </c:pt>
                <c:pt idx="6290">
                  <c:v>31.44999999999803</c:v>
                </c:pt>
                <c:pt idx="6291">
                  <c:v>31.45499999999803</c:v>
                </c:pt>
                <c:pt idx="6292">
                  <c:v>31.45999999999803</c:v>
                </c:pt>
                <c:pt idx="6293">
                  <c:v>31.46499999999802</c:v>
                </c:pt>
                <c:pt idx="6294">
                  <c:v>31.46999999999802</c:v>
                </c:pt>
                <c:pt idx="6295">
                  <c:v>31.47499999999803</c:v>
                </c:pt>
                <c:pt idx="6296">
                  <c:v>31.47999999999803</c:v>
                </c:pt>
                <c:pt idx="6297">
                  <c:v>31.48499999999802</c:v>
                </c:pt>
                <c:pt idx="6298">
                  <c:v>31.48999999999802</c:v>
                </c:pt>
                <c:pt idx="6299">
                  <c:v>31.49499999999802</c:v>
                </c:pt>
                <c:pt idx="6300">
                  <c:v>31.49999999999802</c:v>
                </c:pt>
                <c:pt idx="6301">
                  <c:v>31.50499999999802</c:v>
                </c:pt>
                <c:pt idx="6302">
                  <c:v>31.50999999999802</c:v>
                </c:pt>
                <c:pt idx="6303">
                  <c:v>31.51499999999802</c:v>
                </c:pt>
                <c:pt idx="6304">
                  <c:v>31.51999999999802</c:v>
                </c:pt>
                <c:pt idx="6305">
                  <c:v>31.52499999999802</c:v>
                </c:pt>
                <c:pt idx="6306">
                  <c:v>31.52999999999802</c:v>
                </c:pt>
                <c:pt idx="6307">
                  <c:v>31.53499999999801</c:v>
                </c:pt>
                <c:pt idx="6308">
                  <c:v>31.53999999999801</c:v>
                </c:pt>
                <c:pt idx="6309">
                  <c:v>31.54499999999801</c:v>
                </c:pt>
                <c:pt idx="6310">
                  <c:v>31.54999999999801</c:v>
                </c:pt>
                <c:pt idx="6311">
                  <c:v>31.55499999999801</c:v>
                </c:pt>
                <c:pt idx="6312">
                  <c:v>31.55999999999801</c:v>
                </c:pt>
                <c:pt idx="6313">
                  <c:v>31.564999999998</c:v>
                </c:pt>
                <c:pt idx="6314">
                  <c:v>31.569999999998</c:v>
                </c:pt>
                <c:pt idx="6315">
                  <c:v>31.57499999999801</c:v>
                </c:pt>
                <c:pt idx="6316">
                  <c:v>31.57999999999801</c:v>
                </c:pt>
                <c:pt idx="6317">
                  <c:v>31.584999999998</c:v>
                </c:pt>
                <c:pt idx="6318">
                  <c:v>31.589999999998</c:v>
                </c:pt>
                <c:pt idx="6319">
                  <c:v>31.594999999998</c:v>
                </c:pt>
                <c:pt idx="6320">
                  <c:v>31.59999999999799</c:v>
                </c:pt>
                <c:pt idx="6321">
                  <c:v>31.604999999998</c:v>
                </c:pt>
                <c:pt idx="6322">
                  <c:v>31.609999999998</c:v>
                </c:pt>
                <c:pt idx="6323">
                  <c:v>31.614999999998</c:v>
                </c:pt>
                <c:pt idx="6324">
                  <c:v>31.619999999998</c:v>
                </c:pt>
                <c:pt idx="6325">
                  <c:v>31.62499999999799</c:v>
                </c:pt>
                <c:pt idx="6326">
                  <c:v>31.62999999999799</c:v>
                </c:pt>
                <c:pt idx="6327">
                  <c:v>31.634999999998</c:v>
                </c:pt>
                <c:pt idx="6328">
                  <c:v>31.63999999999799</c:v>
                </c:pt>
                <c:pt idx="6329">
                  <c:v>31.64499999999799</c:v>
                </c:pt>
                <c:pt idx="6330">
                  <c:v>31.64999999999799</c:v>
                </c:pt>
                <c:pt idx="6331">
                  <c:v>31.654999999998</c:v>
                </c:pt>
                <c:pt idx="6332">
                  <c:v>31.65999999999799</c:v>
                </c:pt>
                <c:pt idx="6333">
                  <c:v>31.66499999999798</c:v>
                </c:pt>
                <c:pt idx="6334">
                  <c:v>31.66999999999798</c:v>
                </c:pt>
                <c:pt idx="6335">
                  <c:v>31.67499999999799</c:v>
                </c:pt>
                <c:pt idx="6336">
                  <c:v>31.67999999999799</c:v>
                </c:pt>
                <c:pt idx="6337">
                  <c:v>31.68499999999798</c:v>
                </c:pt>
                <c:pt idx="6338">
                  <c:v>31.68999999999798</c:v>
                </c:pt>
                <c:pt idx="6339">
                  <c:v>31.69499999999798</c:v>
                </c:pt>
                <c:pt idx="6340">
                  <c:v>31.69999999999798</c:v>
                </c:pt>
                <c:pt idx="6341">
                  <c:v>31.70499999999798</c:v>
                </c:pt>
                <c:pt idx="6342">
                  <c:v>31.70999999999798</c:v>
                </c:pt>
                <c:pt idx="6343">
                  <c:v>31.71499999999797</c:v>
                </c:pt>
                <c:pt idx="6344">
                  <c:v>31.71999999999797</c:v>
                </c:pt>
                <c:pt idx="6345">
                  <c:v>31.72499999999797</c:v>
                </c:pt>
                <c:pt idx="6346">
                  <c:v>31.72999999999797</c:v>
                </c:pt>
                <c:pt idx="6347">
                  <c:v>31.73499999999797</c:v>
                </c:pt>
                <c:pt idx="6348">
                  <c:v>31.73999999999797</c:v>
                </c:pt>
                <c:pt idx="6349">
                  <c:v>31.74499999999797</c:v>
                </c:pt>
                <c:pt idx="6350">
                  <c:v>31.74999999999796</c:v>
                </c:pt>
                <c:pt idx="6351">
                  <c:v>31.75499999999797</c:v>
                </c:pt>
                <c:pt idx="6352">
                  <c:v>31.75999999999797</c:v>
                </c:pt>
                <c:pt idx="6353">
                  <c:v>31.76499999999796</c:v>
                </c:pt>
                <c:pt idx="6354">
                  <c:v>31.76999999999796</c:v>
                </c:pt>
                <c:pt idx="6355">
                  <c:v>31.77499999999796</c:v>
                </c:pt>
                <c:pt idx="6356">
                  <c:v>31.77999999999796</c:v>
                </c:pt>
                <c:pt idx="6357">
                  <c:v>31.78499999999796</c:v>
                </c:pt>
                <c:pt idx="6358">
                  <c:v>31.78999999999796</c:v>
                </c:pt>
                <c:pt idx="6359">
                  <c:v>31.79499999999796</c:v>
                </c:pt>
                <c:pt idx="6360">
                  <c:v>31.79999999999795</c:v>
                </c:pt>
                <c:pt idx="6361">
                  <c:v>31.80499999999796</c:v>
                </c:pt>
                <c:pt idx="6362">
                  <c:v>31.80999999999796</c:v>
                </c:pt>
                <c:pt idx="6363">
                  <c:v>31.81499999999795</c:v>
                </c:pt>
                <c:pt idx="6364">
                  <c:v>31.81999999999795</c:v>
                </c:pt>
                <c:pt idx="6365">
                  <c:v>31.82499999999795</c:v>
                </c:pt>
                <c:pt idx="6366">
                  <c:v>31.82999999999795</c:v>
                </c:pt>
                <c:pt idx="6367">
                  <c:v>31.83499999999795</c:v>
                </c:pt>
                <c:pt idx="6368">
                  <c:v>31.83999999999795</c:v>
                </c:pt>
                <c:pt idx="6369">
                  <c:v>31.84499999999795</c:v>
                </c:pt>
                <c:pt idx="6370">
                  <c:v>31.84999999999794</c:v>
                </c:pt>
                <c:pt idx="6371">
                  <c:v>31.85499999999795</c:v>
                </c:pt>
                <c:pt idx="6372">
                  <c:v>31.85999999999795</c:v>
                </c:pt>
                <c:pt idx="6373">
                  <c:v>31.86499999999794</c:v>
                </c:pt>
                <c:pt idx="6374">
                  <c:v>31.86999999999794</c:v>
                </c:pt>
                <c:pt idx="6375">
                  <c:v>31.87499999999794</c:v>
                </c:pt>
                <c:pt idx="6376">
                  <c:v>31.87999999999794</c:v>
                </c:pt>
                <c:pt idx="6377">
                  <c:v>31.88499999999794</c:v>
                </c:pt>
                <c:pt idx="6378">
                  <c:v>31.88999999999794</c:v>
                </c:pt>
                <c:pt idx="6379">
                  <c:v>31.89499999999794</c:v>
                </c:pt>
                <c:pt idx="6380">
                  <c:v>31.89999999999793</c:v>
                </c:pt>
                <c:pt idx="6381">
                  <c:v>31.90499999999793</c:v>
                </c:pt>
                <c:pt idx="6382">
                  <c:v>31.90999999999793</c:v>
                </c:pt>
                <c:pt idx="6383">
                  <c:v>31.91499999999793</c:v>
                </c:pt>
                <c:pt idx="6384">
                  <c:v>31.91999999999793</c:v>
                </c:pt>
                <c:pt idx="6385">
                  <c:v>31.92499999999793</c:v>
                </c:pt>
                <c:pt idx="6386">
                  <c:v>31.92999999999792</c:v>
                </c:pt>
                <c:pt idx="6387">
                  <c:v>31.93499999999793</c:v>
                </c:pt>
                <c:pt idx="6388">
                  <c:v>31.93999999999793</c:v>
                </c:pt>
                <c:pt idx="6389">
                  <c:v>31.94499999999793</c:v>
                </c:pt>
                <c:pt idx="6390">
                  <c:v>31.94999999999792</c:v>
                </c:pt>
                <c:pt idx="6391">
                  <c:v>31.95499999999793</c:v>
                </c:pt>
                <c:pt idx="6392">
                  <c:v>31.95999999999793</c:v>
                </c:pt>
                <c:pt idx="6393">
                  <c:v>31.96499999999792</c:v>
                </c:pt>
                <c:pt idx="6394">
                  <c:v>31.96999999999792</c:v>
                </c:pt>
                <c:pt idx="6395">
                  <c:v>31.97499999999792</c:v>
                </c:pt>
                <c:pt idx="6396">
                  <c:v>31.97999999999792</c:v>
                </c:pt>
                <c:pt idx="6397">
                  <c:v>31.98499999999792</c:v>
                </c:pt>
                <c:pt idx="6398">
                  <c:v>31.98999999999792</c:v>
                </c:pt>
                <c:pt idx="6399">
                  <c:v>31.99499999999792</c:v>
                </c:pt>
                <c:pt idx="6400">
                  <c:v>31.99999999999791</c:v>
                </c:pt>
                <c:pt idx="6401">
                  <c:v>32.00499999999792</c:v>
                </c:pt>
                <c:pt idx="6402">
                  <c:v>32.00999999999792</c:v>
                </c:pt>
                <c:pt idx="6403">
                  <c:v>32.01499999999793</c:v>
                </c:pt>
                <c:pt idx="6404">
                  <c:v>32.01999999999793</c:v>
                </c:pt>
                <c:pt idx="6405">
                  <c:v>32.02499999999793</c:v>
                </c:pt>
                <c:pt idx="6406">
                  <c:v>32.02999999999793</c:v>
                </c:pt>
                <c:pt idx="6407">
                  <c:v>32.03499999999794</c:v>
                </c:pt>
                <c:pt idx="6408">
                  <c:v>32.03999999999794</c:v>
                </c:pt>
                <c:pt idx="6409">
                  <c:v>32.04499999999794</c:v>
                </c:pt>
                <c:pt idx="6410">
                  <c:v>32.04999999999795</c:v>
                </c:pt>
                <c:pt idx="6411">
                  <c:v>32.05499999999795</c:v>
                </c:pt>
                <c:pt idx="6412">
                  <c:v>32.05999999999795</c:v>
                </c:pt>
                <c:pt idx="6413">
                  <c:v>32.06499999999795</c:v>
                </c:pt>
                <c:pt idx="6414">
                  <c:v>32.06999999999796</c:v>
                </c:pt>
                <c:pt idx="6415">
                  <c:v>32.07499999999796</c:v>
                </c:pt>
                <c:pt idx="6416">
                  <c:v>32.07999999999796</c:v>
                </c:pt>
                <c:pt idx="6417">
                  <c:v>32.08499999999795</c:v>
                </c:pt>
                <c:pt idx="6418">
                  <c:v>32.08999999999796</c:v>
                </c:pt>
                <c:pt idx="6419">
                  <c:v>32.09499999999797</c:v>
                </c:pt>
                <c:pt idx="6420">
                  <c:v>32.09999999999797</c:v>
                </c:pt>
                <c:pt idx="6421">
                  <c:v>32.10499999999797</c:v>
                </c:pt>
                <c:pt idx="6422">
                  <c:v>32.10999999999798</c:v>
                </c:pt>
                <c:pt idx="6423">
                  <c:v>32.11499999999798</c:v>
                </c:pt>
                <c:pt idx="6424">
                  <c:v>32.11999999999798</c:v>
                </c:pt>
                <c:pt idx="6425">
                  <c:v>32.12499999999798</c:v>
                </c:pt>
                <c:pt idx="6426">
                  <c:v>32.129999999998</c:v>
                </c:pt>
                <c:pt idx="6427">
                  <c:v>32.134999999998</c:v>
                </c:pt>
                <c:pt idx="6428">
                  <c:v>32.139999999998</c:v>
                </c:pt>
                <c:pt idx="6429">
                  <c:v>32.144999999998</c:v>
                </c:pt>
                <c:pt idx="6430">
                  <c:v>32.149999999998</c:v>
                </c:pt>
                <c:pt idx="6431">
                  <c:v>32.154999999998</c:v>
                </c:pt>
                <c:pt idx="6432">
                  <c:v>32.159999999998</c:v>
                </c:pt>
                <c:pt idx="6433">
                  <c:v>32.164999999998</c:v>
                </c:pt>
                <c:pt idx="6434">
                  <c:v>32.16999999999801</c:v>
                </c:pt>
                <c:pt idx="6435">
                  <c:v>32.17499999999801</c:v>
                </c:pt>
                <c:pt idx="6436">
                  <c:v>32.17999999999801</c:v>
                </c:pt>
                <c:pt idx="6437">
                  <c:v>32.18499999999801</c:v>
                </c:pt>
                <c:pt idx="6438">
                  <c:v>32.18999999999802</c:v>
                </c:pt>
                <c:pt idx="6439">
                  <c:v>32.19499999999802</c:v>
                </c:pt>
                <c:pt idx="6440">
                  <c:v>32.19999999999802</c:v>
                </c:pt>
                <c:pt idx="6441">
                  <c:v>32.20499999999802</c:v>
                </c:pt>
                <c:pt idx="6442">
                  <c:v>32.20999999999803</c:v>
                </c:pt>
                <c:pt idx="6443">
                  <c:v>32.21499999999803</c:v>
                </c:pt>
                <c:pt idx="6444">
                  <c:v>32.21999999999803</c:v>
                </c:pt>
                <c:pt idx="6445">
                  <c:v>32.22499999999803</c:v>
                </c:pt>
                <c:pt idx="6446">
                  <c:v>32.22999999999804</c:v>
                </c:pt>
                <c:pt idx="6447">
                  <c:v>32.23499999999804</c:v>
                </c:pt>
                <c:pt idx="6448">
                  <c:v>32.23999999999804</c:v>
                </c:pt>
                <c:pt idx="6449">
                  <c:v>32.24499999999804</c:v>
                </c:pt>
                <c:pt idx="6450">
                  <c:v>32.24999999999805</c:v>
                </c:pt>
                <c:pt idx="6451">
                  <c:v>32.25499999999805</c:v>
                </c:pt>
                <c:pt idx="6452">
                  <c:v>32.25999999999805</c:v>
                </c:pt>
                <c:pt idx="6453">
                  <c:v>32.26499999999806</c:v>
                </c:pt>
                <c:pt idx="6454">
                  <c:v>32.26999999999806</c:v>
                </c:pt>
                <c:pt idx="6455">
                  <c:v>32.27499999999806</c:v>
                </c:pt>
                <c:pt idx="6456">
                  <c:v>32.27999999999806</c:v>
                </c:pt>
                <c:pt idx="6457">
                  <c:v>32.28499999999806</c:v>
                </c:pt>
                <c:pt idx="6458">
                  <c:v>32.28999999999807</c:v>
                </c:pt>
                <c:pt idx="6459">
                  <c:v>32.29499999999807</c:v>
                </c:pt>
                <c:pt idx="6460">
                  <c:v>32.29999999999807</c:v>
                </c:pt>
                <c:pt idx="6461">
                  <c:v>32.30499999999807</c:v>
                </c:pt>
                <c:pt idx="6462">
                  <c:v>32.30999999999808</c:v>
                </c:pt>
                <c:pt idx="6463">
                  <c:v>32.31499999999807</c:v>
                </c:pt>
                <c:pt idx="6464">
                  <c:v>32.31999999999807</c:v>
                </c:pt>
                <c:pt idx="6465">
                  <c:v>32.32499999999808</c:v>
                </c:pt>
                <c:pt idx="6466">
                  <c:v>32.3299999999981</c:v>
                </c:pt>
                <c:pt idx="6467">
                  <c:v>32.33499999999808</c:v>
                </c:pt>
                <c:pt idx="6468">
                  <c:v>32.3399999999981</c:v>
                </c:pt>
                <c:pt idx="6469">
                  <c:v>32.34499999999809</c:v>
                </c:pt>
                <c:pt idx="6470">
                  <c:v>32.3499999999981</c:v>
                </c:pt>
                <c:pt idx="6471">
                  <c:v>32.35499999999809</c:v>
                </c:pt>
                <c:pt idx="6472">
                  <c:v>32.3599999999981</c:v>
                </c:pt>
                <c:pt idx="6473">
                  <c:v>32.3649999999981</c:v>
                </c:pt>
                <c:pt idx="6474">
                  <c:v>32.36999999999811</c:v>
                </c:pt>
                <c:pt idx="6475">
                  <c:v>32.3749999999981</c:v>
                </c:pt>
                <c:pt idx="6476">
                  <c:v>32.37999999999811</c:v>
                </c:pt>
                <c:pt idx="6477">
                  <c:v>32.38499999999809</c:v>
                </c:pt>
                <c:pt idx="6478">
                  <c:v>32.3899999999981</c:v>
                </c:pt>
                <c:pt idx="6479">
                  <c:v>32.39499999999812</c:v>
                </c:pt>
                <c:pt idx="6480">
                  <c:v>32.39999999999812</c:v>
                </c:pt>
                <c:pt idx="6481">
                  <c:v>32.40499999999813</c:v>
                </c:pt>
                <c:pt idx="6482">
                  <c:v>32.40999999999813</c:v>
                </c:pt>
                <c:pt idx="6483">
                  <c:v>32.41499999999812</c:v>
                </c:pt>
                <c:pt idx="6484">
                  <c:v>32.41999999999813</c:v>
                </c:pt>
                <c:pt idx="6485">
                  <c:v>32.42499999999814</c:v>
                </c:pt>
                <c:pt idx="6486">
                  <c:v>32.42999999999814</c:v>
                </c:pt>
                <c:pt idx="6487">
                  <c:v>32.43499999999814</c:v>
                </c:pt>
                <c:pt idx="6488">
                  <c:v>32.43999999999814</c:v>
                </c:pt>
                <c:pt idx="6489">
                  <c:v>32.44499999999815</c:v>
                </c:pt>
                <c:pt idx="6490">
                  <c:v>32.44999999999815</c:v>
                </c:pt>
                <c:pt idx="6491">
                  <c:v>32.45499999999814</c:v>
                </c:pt>
                <c:pt idx="6492">
                  <c:v>32.45999999999815</c:v>
                </c:pt>
                <c:pt idx="6493">
                  <c:v>32.46499999999816</c:v>
                </c:pt>
                <c:pt idx="6494">
                  <c:v>32.46999999999816</c:v>
                </c:pt>
                <c:pt idx="6495">
                  <c:v>32.47499999999815</c:v>
                </c:pt>
                <c:pt idx="6496">
                  <c:v>32.47999999999816</c:v>
                </c:pt>
                <c:pt idx="6497">
                  <c:v>32.48499999999814</c:v>
                </c:pt>
                <c:pt idx="6498">
                  <c:v>32.48999999999815</c:v>
                </c:pt>
                <c:pt idx="6499">
                  <c:v>32.49499999999817</c:v>
                </c:pt>
                <c:pt idx="6500">
                  <c:v>32.49999999999818</c:v>
                </c:pt>
                <c:pt idx="6501">
                  <c:v>32.50499999999818</c:v>
                </c:pt>
                <c:pt idx="6502">
                  <c:v>32.50999999999818</c:v>
                </c:pt>
                <c:pt idx="6503">
                  <c:v>32.51499999999817</c:v>
                </c:pt>
                <c:pt idx="6504">
                  <c:v>32.51999999999818</c:v>
                </c:pt>
                <c:pt idx="6505">
                  <c:v>32.5249999999982</c:v>
                </c:pt>
                <c:pt idx="6506">
                  <c:v>32.5299999999982</c:v>
                </c:pt>
                <c:pt idx="6507">
                  <c:v>32.5349999999982</c:v>
                </c:pt>
                <c:pt idx="6508">
                  <c:v>32.5399999999982</c:v>
                </c:pt>
                <c:pt idx="6509">
                  <c:v>32.5449999999982</c:v>
                </c:pt>
                <c:pt idx="6510">
                  <c:v>32.5499999999982</c:v>
                </c:pt>
                <c:pt idx="6511">
                  <c:v>32.55499999999819</c:v>
                </c:pt>
                <c:pt idx="6512">
                  <c:v>32.5599999999982</c:v>
                </c:pt>
                <c:pt idx="6513">
                  <c:v>32.56499999999821</c:v>
                </c:pt>
                <c:pt idx="6514">
                  <c:v>32.56999999999821</c:v>
                </c:pt>
                <c:pt idx="6515">
                  <c:v>32.57499999999821</c:v>
                </c:pt>
                <c:pt idx="6516">
                  <c:v>32.57999999999821</c:v>
                </c:pt>
                <c:pt idx="6517">
                  <c:v>32.5849999999982</c:v>
                </c:pt>
                <c:pt idx="6518">
                  <c:v>32.58999999999822</c:v>
                </c:pt>
                <c:pt idx="6519">
                  <c:v>32.59499999999822</c:v>
                </c:pt>
                <c:pt idx="6520">
                  <c:v>32.59999999999823</c:v>
                </c:pt>
                <c:pt idx="6521">
                  <c:v>32.60499999999823</c:v>
                </c:pt>
                <c:pt idx="6522">
                  <c:v>32.60999999999823</c:v>
                </c:pt>
                <c:pt idx="6523">
                  <c:v>32.61499999999823</c:v>
                </c:pt>
                <c:pt idx="6524">
                  <c:v>32.61999999999824</c:v>
                </c:pt>
                <c:pt idx="6525">
                  <c:v>32.62499999999824</c:v>
                </c:pt>
                <c:pt idx="6526">
                  <c:v>32.62999999999824</c:v>
                </c:pt>
                <c:pt idx="6527">
                  <c:v>32.63499999999824</c:v>
                </c:pt>
                <c:pt idx="6528">
                  <c:v>32.63999999999825</c:v>
                </c:pt>
                <c:pt idx="6529">
                  <c:v>32.64499999999825</c:v>
                </c:pt>
                <c:pt idx="6530">
                  <c:v>32.64999999999825</c:v>
                </c:pt>
                <c:pt idx="6531">
                  <c:v>32.65499999999825</c:v>
                </c:pt>
                <c:pt idx="6532">
                  <c:v>32.65999999999826</c:v>
                </c:pt>
                <c:pt idx="6533">
                  <c:v>32.66499999999826</c:v>
                </c:pt>
                <c:pt idx="6534">
                  <c:v>32.66999999999826</c:v>
                </c:pt>
                <c:pt idx="6535">
                  <c:v>32.67499999999826</c:v>
                </c:pt>
                <c:pt idx="6536">
                  <c:v>32.67999999999827</c:v>
                </c:pt>
                <c:pt idx="6537">
                  <c:v>32.68499999999825</c:v>
                </c:pt>
                <c:pt idx="6538">
                  <c:v>32.68999999999827</c:v>
                </c:pt>
                <c:pt idx="6539">
                  <c:v>32.69499999999828</c:v>
                </c:pt>
                <c:pt idx="6540">
                  <c:v>32.69999999999828</c:v>
                </c:pt>
                <c:pt idx="6541">
                  <c:v>32.70499999999828</c:v>
                </c:pt>
                <c:pt idx="6542">
                  <c:v>32.70999999999828</c:v>
                </c:pt>
                <c:pt idx="6543">
                  <c:v>32.71499999999828</c:v>
                </c:pt>
                <c:pt idx="6544">
                  <c:v>32.7199999999983</c:v>
                </c:pt>
                <c:pt idx="6545">
                  <c:v>32.7249999999983</c:v>
                </c:pt>
                <c:pt idx="6546">
                  <c:v>32.7299999999983</c:v>
                </c:pt>
                <c:pt idx="6547">
                  <c:v>32.7349999999983</c:v>
                </c:pt>
                <c:pt idx="6548">
                  <c:v>32.7399999999983</c:v>
                </c:pt>
                <c:pt idx="6549">
                  <c:v>32.7449999999983</c:v>
                </c:pt>
                <c:pt idx="6550">
                  <c:v>32.7499999999983</c:v>
                </c:pt>
                <c:pt idx="6551">
                  <c:v>32.7549999999983</c:v>
                </c:pt>
                <c:pt idx="6552">
                  <c:v>32.75999999999831</c:v>
                </c:pt>
                <c:pt idx="6553">
                  <c:v>32.76499999999831</c:v>
                </c:pt>
                <c:pt idx="6554">
                  <c:v>32.76999999999831</c:v>
                </c:pt>
                <c:pt idx="6555">
                  <c:v>32.77499999999831</c:v>
                </c:pt>
                <c:pt idx="6556">
                  <c:v>32.77999999999832</c:v>
                </c:pt>
                <c:pt idx="6557">
                  <c:v>32.78499999999832</c:v>
                </c:pt>
                <c:pt idx="6558">
                  <c:v>32.78999999999832</c:v>
                </c:pt>
                <c:pt idx="6559">
                  <c:v>32.79499999999833</c:v>
                </c:pt>
                <c:pt idx="6560">
                  <c:v>32.79999999999833</c:v>
                </c:pt>
                <c:pt idx="6561">
                  <c:v>32.80499999999832</c:v>
                </c:pt>
                <c:pt idx="6562">
                  <c:v>32.80999999999833</c:v>
                </c:pt>
                <c:pt idx="6563">
                  <c:v>32.81499999999829</c:v>
                </c:pt>
                <c:pt idx="6564">
                  <c:v>32.81999999999832</c:v>
                </c:pt>
                <c:pt idx="6565">
                  <c:v>32.82499999999834</c:v>
                </c:pt>
                <c:pt idx="6566">
                  <c:v>32.82999999999834</c:v>
                </c:pt>
                <c:pt idx="6567">
                  <c:v>32.83499999999835</c:v>
                </c:pt>
                <c:pt idx="6568">
                  <c:v>32.83999999999835</c:v>
                </c:pt>
                <c:pt idx="6569">
                  <c:v>32.84499999999834</c:v>
                </c:pt>
                <c:pt idx="6570">
                  <c:v>32.84999999999835</c:v>
                </c:pt>
                <c:pt idx="6571">
                  <c:v>32.85499999999827</c:v>
                </c:pt>
                <c:pt idx="6572">
                  <c:v>32.85999999999834</c:v>
                </c:pt>
                <c:pt idx="6573">
                  <c:v>32.86499999999835</c:v>
                </c:pt>
                <c:pt idx="6574">
                  <c:v>32.86999999999836</c:v>
                </c:pt>
                <c:pt idx="6575">
                  <c:v>32.87499999999834</c:v>
                </c:pt>
                <c:pt idx="6576">
                  <c:v>32.87999999999835</c:v>
                </c:pt>
                <c:pt idx="6577">
                  <c:v>32.88499999999834</c:v>
                </c:pt>
                <c:pt idx="6578">
                  <c:v>32.88999999999837</c:v>
                </c:pt>
                <c:pt idx="6579">
                  <c:v>32.89499999999838</c:v>
                </c:pt>
                <c:pt idx="6580">
                  <c:v>32.89999999999838</c:v>
                </c:pt>
                <c:pt idx="6581">
                  <c:v>32.90499999999837</c:v>
                </c:pt>
                <c:pt idx="6582">
                  <c:v>32.90999999999838</c:v>
                </c:pt>
                <c:pt idx="6583">
                  <c:v>32.91499999999834</c:v>
                </c:pt>
                <c:pt idx="6584">
                  <c:v>32.91999999999837</c:v>
                </c:pt>
                <c:pt idx="6585">
                  <c:v>32.9249999999984</c:v>
                </c:pt>
                <c:pt idx="6586">
                  <c:v>32.9299999999984</c:v>
                </c:pt>
                <c:pt idx="6587">
                  <c:v>32.9349999999984</c:v>
                </c:pt>
                <c:pt idx="6588">
                  <c:v>32.9399999999984</c:v>
                </c:pt>
                <c:pt idx="6589">
                  <c:v>32.94499999999839</c:v>
                </c:pt>
                <c:pt idx="6590">
                  <c:v>32.9499999999984</c:v>
                </c:pt>
                <c:pt idx="6591">
                  <c:v>32.95499999999839</c:v>
                </c:pt>
                <c:pt idx="6592">
                  <c:v>32.95999999999839</c:v>
                </c:pt>
                <c:pt idx="6593">
                  <c:v>32.9649999999984</c:v>
                </c:pt>
                <c:pt idx="6594">
                  <c:v>32.96999999999841</c:v>
                </c:pt>
                <c:pt idx="6595">
                  <c:v>32.9749999999984</c:v>
                </c:pt>
                <c:pt idx="6596">
                  <c:v>32.97999999999841</c:v>
                </c:pt>
                <c:pt idx="6597">
                  <c:v>32.98499999999839</c:v>
                </c:pt>
                <c:pt idx="6598">
                  <c:v>32.98999999999842</c:v>
                </c:pt>
                <c:pt idx="6599">
                  <c:v>32.99499999999843</c:v>
                </c:pt>
                <c:pt idx="6600">
                  <c:v>32.99999999999843</c:v>
                </c:pt>
                <c:pt idx="6601">
                  <c:v>33.00499999999843</c:v>
                </c:pt>
                <c:pt idx="6602">
                  <c:v>33.00999999999843</c:v>
                </c:pt>
                <c:pt idx="6603">
                  <c:v>33.01499999999842</c:v>
                </c:pt>
                <c:pt idx="6604">
                  <c:v>33.01999999999844</c:v>
                </c:pt>
                <c:pt idx="6605">
                  <c:v>33.02499999999844</c:v>
                </c:pt>
                <c:pt idx="6606">
                  <c:v>33.02999999999845</c:v>
                </c:pt>
                <c:pt idx="6607">
                  <c:v>33.03499999999845</c:v>
                </c:pt>
                <c:pt idx="6608">
                  <c:v>33.03999999999845</c:v>
                </c:pt>
                <c:pt idx="6609">
                  <c:v>33.04499999999845</c:v>
                </c:pt>
                <c:pt idx="6610">
                  <c:v>33.04999999999846</c:v>
                </c:pt>
                <c:pt idx="6611">
                  <c:v>33.05499999999844</c:v>
                </c:pt>
                <c:pt idx="6612">
                  <c:v>33.05999999999845</c:v>
                </c:pt>
                <c:pt idx="6613">
                  <c:v>33.06499999999846</c:v>
                </c:pt>
                <c:pt idx="6614">
                  <c:v>33.06999999999847</c:v>
                </c:pt>
                <c:pt idx="6615">
                  <c:v>33.07499999999845</c:v>
                </c:pt>
                <c:pt idx="6616">
                  <c:v>33.07999999999847</c:v>
                </c:pt>
                <c:pt idx="6617">
                  <c:v>33.08499999999847</c:v>
                </c:pt>
                <c:pt idx="6618">
                  <c:v>33.08999999999848</c:v>
                </c:pt>
                <c:pt idx="6619">
                  <c:v>33.09499999999848</c:v>
                </c:pt>
                <c:pt idx="6620">
                  <c:v>33.09999999999848</c:v>
                </c:pt>
                <c:pt idx="6621">
                  <c:v>33.10499999999848</c:v>
                </c:pt>
                <c:pt idx="6622">
                  <c:v>33.1099999999985</c:v>
                </c:pt>
                <c:pt idx="6623">
                  <c:v>33.11499999999847</c:v>
                </c:pt>
                <c:pt idx="6624">
                  <c:v>33.1199999999985</c:v>
                </c:pt>
                <c:pt idx="6625">
                  <c:v>33.1249999999985</c:v>
                </c:pt>
                <c:pt idx="6626">
                  <c:v>33.1299999999985</c:v>
                </c:pt>
                <c:pt idx="6627">
                  <c:v>33.1349999999985</c:v>
                </c:pt>
                <c:pt idx="6628">
                  <c:v>33.1399999999985</c:v>
                </c:pt>
                <c:pt idx="6629">
                  <c:v>33.1449999999985</c:v>
                </c:pt>
                <c:pt idx="6630">
                  <c:v>33.14999999999851</c:v>
                </c:pt>
                <c:pt idx="6631">
                  <c:v>33.15499999999849</c:v>
                </c:pt>
                <c:pt idx="6632">
                  <c:v>33.1599999999985</c:v>
                </c:pt>
                <c:pt idx="6633">
                  <c:v>33.16499999999851</c:v>
                </c:pt>
                <c:pt idx="6634">
                  <c:v>33.16999999999852</c:v>
                </c:pt>
                <c:pt idx="6635">
                  <c:v>33.17499999999851</c:v>
                </c:pt>
                <c:pt idx="6636">
                  <c:v>33.17999999999852</c:v>
                </c:pt>
                <c:pt idx="6637">
                  <c:v>33.18499999999852</c:v>
                </c:pt>
                <c:pt idx="6638">
                  <c:v>33.18999999999853</c:v>
                </c:pt>
                <c:pt idx="6639">
                  <c:v>33.19499999999853</c:v>
                </c:pt>
                <c:pt idx="6640">
                  <c:v>33.19999999999853</c:v>
                </c:pt>
                <c:pt idx="6641">
                  <c:v>33.20499999999853</c:v>
                </c:pt>
                <c:pt idx="6642">
                  <c:v>33.20999999999854</c:v>
                </c:pt>
                <c:pt idx="6643">
                  <c:v>33.21499999999854</c:v>
                </c:pt>
                <c:pt idx="6644">
                  <c:v>33.21999999999854</c:v>
                </c:pt>
                <c:pt idx="6645">
                  <c:v>33.22499999999855</c:v>
                </c:pt>
                <c:pt idx="6646">
                  <c:v>33.22999999999855</c:v>
                </c:pt>
                <c:pt idx="6647">
                  <c:v>33.23499999999855</c:v>
                </c:pt>
                <c:pt idx="6648">
                  <c:v>33.23999999999855</c:v>
                </c:pt>
                <c:pt idx="6649">
                  <c:v>33.24499999999856</c:v>
                </c:pt>
                <c:pt idx="6650">
                  <c:v>33.24999999999856</c:v>
                </c:pt>
                <c:pt idx="6651">
                  <c:v>33.25499999999855</c:v>
                </c:pt>
                <c:pt idx="6652">
                  <c:v>33.25999999999856</c:v>
                </c:pt>
                <c:pt idx="6653">
                  <c:v>33.26499999999857</c:v>
                </c:pt>
                <c:pt idx="6654">
                  <c:v>33.26999999999857</c:v>
                </c:pt>
                <c:pt idx="6655">
                  <c:v>33.27499999999857</c:v>
                </c:pt>
                <c:pt idx="6656">
                  <c:v>33.27999999999857</c:v>
                </c:pt>
                <c:pt idx="6657">
                  <c:v>33.28499999999858</c:v>
                </c:pt>
                <c:pt idx="6658">
                  <c:v>33.28999999999858</c:v>
                </c:pt>
                <c:pt idx="6659">
                  <c:v>33.29499999999858</c:v>
                </c:pt>
                <c:pt idx="6660">
                  <c:v>33.29999999999858</c:v>
                </c:pt>
                <c:pt idx="6661">
                  <c:v>33.30499999999854</c:v>
                </c:pt>
                <c:pt idx="6662">
                  <c:v>33.30999999999857</c:v>
                </c:pt>
                <c:pt idx="6663">
                  <c:v>33.3149999999985</c:v>
                </c:pt>
                <c:pt idx="6664">
                  <c:v>33.31999999999859</c:v>
                </c:pt>
                <c:pt idx="6665">
                  <c:v>33.3249999999986</c:v>
                </c:pt>
                <c:pt idx="6666">
                  <c:v>33.3299999999986</c:v>
                </c:pt>
                <c:pt idx="6667">
                  <c:v>33.33499999999859</c:v>
                </c:pt>
                <c:pt idx="6668">
                  <c:v>33.3399999999986</c:v>
                </c:pt>
                <c:pt idx="6669">
                  <c:v>33.34499999999854</c:v>
                </c:pt>
                <c:pt idx="6670">
                  <c:v>33.34999999999859</c:v>
                </c:pt>
                <c:pt idx="6671">
                  <c:v>33.35499999999852</c:v>
                </c:pt>
                <c:pt idx="6672">
                  <c:v>33.35999999999859</c:v>
                </c:pt>
                <c:pt idx="6673">
                  <c:v>33.3649999999986</c:v>
                </c:pt>
                <c:pt idx="6674">
                  <c:v>33.3699999999986</c:v>
                </c:pt>
                <c:pt idx="6675">
                  <c:v>33.37499999999859</c:v>
                </c:pt>
                <c:pt idx="6676">
                  <c:v>33.37999999999862</c:v>
                </c:pt>
                <c:pt idx="6677">
                  <c:v>33.38499999999854</c:v>
                </c:pt>
                <c:pt idx="6678">
                  <c:v>33.38999999999859</c:v>
                </c:pt>
                <c:pt idx="6679">
                  <c:v>33.39499999999862</c:v>
                </c:pt>
                <c:pt idx="6680">
                  <c:v>33.39999999999863</c:v>
                </c:pt>
                <c:pt idx="6681">
                  <c:v>33.40499999999862</c:v>
                </c:pt>
                <c:pt idx="6682">
                  <c:v>33.40999999999863</c:v>
                </c:pt>
                <c:pt idx="6683">
                  <c:v>33.41499999999859</c:v>
                </c:pt>
                <c:pt idx="6684">
                  <c:v>33.41999999999864</c:v>
                </c:pt>
                <c:pt idx="6685">
                  <c:v>33.42499999999865</c:v>
                </c:pt>
                <c:pt idx="6686">
                  <c:v>33.42999999999865</c:v>
                </c:pt>
                <c:pt idx="6687">
                  <c:v>33.43499999999865</c:v>
                </c:pt>
                <c:pt idx="6688">
                  <c:v>33.43999999999865</c:v>
                </c:pt>
                <c:pt idx="6689">
                  <c:v>33.44499999999864</c:v>
                </c:pt>
                <c:pt idx="6690">
                  <c:v>33.44999999999865</c:v>
                </c:pt>
                <c:pt idx="6691">
                  <c:v>33.45499999999857</c:v>
                </c:pt>
                <c:pt idx="6692">
                  <c:v>33.45999999999864</c:v>
                </c:pt>
                <c:pt idx="6693">
                  <c:v>33.46499999999865</c:v>
                </c:pt>
                <c:pt idx="6694">
                  <c:v>33.46999999999867</c:v>
                </c:pt>
                <c:pt idx="6695">
                  <c:v>33.47499999999867</c:v>
                </c:pt>
                <c:pt idx="6696">
                  <c:v>33.47999999999868</c:v>
                </c:pt>
                <c:pt idx="6697">
                  <c:v>33.48499999999864</c:v>
                </c:pt>
                <c:pt idx="6698">
                  <c:v>33.48999999999867</c:v>
                </c:pt>
                <c:pt idx="6699">
                  <c:v>33.49499999999868</c:v>
                </c:pt>
                <c:pt idx="6700">
                  <c:v>33.4999999999987</c:v>
                </c:pt>
                <c:pt idx="6701">
                  <c:v>33.50499999999867</c:v>
                </c:pt>
                <c:pt idx="6702">
                  <c:v>33.5099999999987</c:v>
                </c:pt>
                <c:pt idx="6703">
                  <c:v>33.51499999999869</c:v>
                </c:pt>
                <c:pt idx="6704">
                  <c:v>33.5199999999987</c:v>
                </c:pt>
                <c:pt idx="6705">
                  <c:v>33.5249999999987</c:v>
                </c:pt>
                <c:pt idx="6706">
                  <c:v>33.5299999999987</c:v>
                </c:pt>
                <c:pt idx="6707">
                  <c:v>33.5349999999987</c:v>
                </c:pt>
                <c:pt idx="6708">
                  <c:v>33.53999999999871</c:v>
                </c:pt>
                <c:pt idx="6709">
                  <c:v>33.54499999999871</c:v>
                </c:pt>
                <c:pt idx="6710">
                  <c:v>33.54999999999871</c:v>
                </c:pt>
                <c:pt idx="6711">
                  <c:v>33.55499999999871</c:v>
                </c:pt>
                <c:pt idx="6712">
                  <c:v>33.55999999999872</c:v>
                </c:pt>
                <c:pt idx="6713">
                  <c:v>33.56499999999872</c:v>
                </c:pt>
                <c:pt idx="6714">
                  <c:v>33.56999999999872</c:v>
                </c:pt>
                <c:pt idx="6715">
                  <c:v>33.57499999999873</c:v>
                </c:pt>
                <c:pt idx="6716">
                  <c:v>33.57999999999873</c:v>
                </c:pt>
                <c:pt idx="6717">
                  <c:v>33.58499999999873</c:v>
                </c:pt>
                <c:pt idx="6718">
                  <c:v>33.58999999999873</c:v>
                </c:pt>
                <c:pt idx="6719">
                  <c:v>33.59499999999874</c:v>
                </c:pt>
                <c:pt idx="6720">
                  <c:v>33.59999999999875</c:v>
                </c:pt>
                <c:pt idx="6721">
                  <c:v>33.60499999999874</c:v>
                </c:pt>
                <c:pt idx="6722">
                  <c:v>33.60999999999874</c:v>
                </c:pt>
                <c:pt idx="6723">
                  <c:v>33.61499999999875</c:v>
                </c:pt>
                <c:pt idx="6724">
                  <c:v>33.61999999999875</c:v>
                </c:pt>
                <c:pt idx="6725">
                  <c:v>33.62499999999875</c:v>
                </c:pt>
                <c:pt idx="6726">
                  <c:v>33.62999999999875</c:v>
                </c:pt>
                <c:pt idx="6727">
                  <c:v>33.63499999999876</c:v>
                </c:pt>
                <c:pt idx="6728">
                  <c:v>33.63999999999876</c:v>
                </c:pt>
                <c:pt idx="6729">
                  <c:v>33.64499999999876</c:v>
                </c:pt>
                <c:pt idx="6730">
                  <c:v>33.64999999999876</c:v>
                </c:pt>
                <c:pt idx="6731">
                  <c:v>33.65499999999876</c:v>
                </c:pt>
                <c:pt idx="6732">
                  <c:v>33.65999999999877</c:v>
                </c:pt>
                <c:pt idx="6733">
                  <c:v>33.66499999999877</c:v>
                </c:pt>
                <c:pt idx="6734">
                  <c:v>33.66999999999877</c:v>
                </c:pt>
                <c:pt idx="6735">
                  <c:v>33.67499999999878</c:v>
                </c:pt>
                <c:pt idx="6736">
                  <c:v>33.67999999999878</c:v>
                </c:pt>
                <c:pt idx="6737">
                  <c:v>33.68499999999878</c:v>
                </c:pt>
                <c:pt idx="6738">
                  <c:v>33.68999999999878</c:v>
                </c:pt>
                <c:pt idx="6739">
                  <c:v>33.6949999999988</c:v>
                </c:pt>
                <c:pt idx="6740">
                  <c:v>33.6999999999988</c:v>
                </c:pt>
                <c:pt idx="6741">
                  <c:v>33.7049999999988</c:v>
                </c:pt>
                <c:pt idx="6742">
                  <c:v>33.7099999999988</c:v>
                </c:pt>
                <c:pt idx="6743">
                  <c:v>33.7149999999988</c:v>
                </c:pt>
                <c:pt idx="6744">
                  <c:v>33.7199999999988</c:v>
                </c:pt>
                <c:pt idx="6745">
                  <c:v>33.7249999999988</c:v>
                </c:pt>
                <c:pt idx="6746">
                  <c:v>33.7299999999988</c:v>
                </c:pt>
                <c:pt idx="6747">
                  <c:v>33.73499999999881</c:v>
                </c:pt>
                <c:pt idx="6748">
                  <c:v>33.73999999999881</c:v>
                </c:pt>
                <c:pt idx="6749">
                  <c:v>33.74499999999881</c:v>
                </c:pt>
                <c:pt idx="6750">
                  <c:v>33.74999999999881</c:v>
                </c:pt>
                <c:pt idx="6751">
                  <c:v>33.75499999999882</c:v>
                </c:pt>
                <c:pt idx="6752">
                  <c:v>33.75999999999882</c:v>
                </c:pt>
                <c:pt idx="6753">
                  <c:v>33.76499999999882</c:v>
                </c:pt>
                <c:pt idx="6754">
                  <c:v>33.76999999999883</c:v>
                </c:pt>
                <c:pt idx="6755">
                  <c:v>33.77499999999883</c:v>
                </c:pt>
                <c:pt idx="6756">
                  <c:v>33.77999999999883</c:v>
                </c:pt>
                <c:pt idx="6757">
                  <c:v>33.78499999999883</c:v>
                </c:pt>
                <c:pt idx="6758">
                  <c:v>33.78999999999884</c:v>
                </c:pt>
                <c:pt idx="6759">
                  <c:v>33.79499999999885</c:v>
                </c:pt>
                <c:pt idx="6760">
                  <c:v>33.79999999999886</c:v>
                </c:pt>
                <c:pt idx="6761">
                  <c:v>33.80499999999884</c:v>
                </c:pt>
                <c:pt idx="6762">
                  <c:v>33.80999999999885</c:v>
                </c:pt>
                <c:pt idx="6763">
                  <c:v>33.81499999999885</c:v>
                </c:pt>
                <c:pt idx="6764">
                  <c:v>33.81999999999885</c:v>
                </c:pt>
                <c:pt idx="6765">
                  <c:v>33.82499999999885</c:v>
                </c:pt>
                <c:pt idx="6766">
                  <c:v>33.82999999999886</c:v>
                </c:pt>
                <c:pt idx="6767">
                  <c:v>33.83499999999886</c:v>
                </c:pt>
                <c:pt idx="6768">
                  <c:v>33.83999999999886</c:v>
                </c:pt>
                <c:pt idx="6769">
                  <c:v>33.84499999999885</c:v>
                </c:pt>
                <c:pt idx="6770">
                  <c:v>33.84999999999886</c:v>
                </c:pt>
                <c:pt idx="6771">
                  <c:v>33.85499999999885</c:v>
                </c:pt>
                <c:pt idx="6772">
                  <c:v>33.85999999999887</c:v>
                </c:pt>
                <c:pt idx="6773">
                  <c:v>33.86499999999887</c:v>
                </c:pt>
                <c:pt idx="6774">
                  <c:v>33.86999999999888</c:v>
                </c:pt>
                <c:pt idx="6775">
                  <c:v>33.87499999999888</c:v>
                </c:pt>
                <c:pt idx="6776">
                  <c:v>33.87999999999888</c:v>
                </c:pt>
                <c:pt idx="6777">
                  <c:v>33.88499999999888</c:v>
                </c:pt>
                <c:pt idx="6778">
                  <c:v>33.88999999999888</c:v>
                </c:pt>
                <c:pt idx="6779">
                  <c:v>33.8949999999989</c:v>
                </c:pt>
                <c:pt idx="6780">
                  <c:v>33.8999999999989</c:v>
                </c:pt>
                <c:pt idx="6781">
                  <c:v>33.9049999999989</c:v>
                </c:pt>
                <c:pt idx="6782">
                  <c:v>33.9099999999989</c:v>
                </c:pt>
                <c:pt idx="6783">
                  <c:v>33.9149999999989</c:v>
                </c:pt>
                <c:pt idx="6784">
                  <c:v>33.9199999999989</c:v>
                </c:pt>
                <c:pt idx="6785">
                  <c:v>33.9249999999989</c:v>
                </c:pt>
                <c:pt idx="6786">
                  <c:v>33.92999999999891</c:v>
                </c:pt>
                <c:pt idx="6787">
                  <c:v>33.93499999999891</c:v>
                </c:pt>
                <c:pt idx="6788">
                  <c:v>33.93999999999891</c:v>
                </c:pt>
                <c:pt idx="6789">
                  <c:v>33.94499999999891</c:v>
                </c:pt>
                <c:pt idx="6790">
                  <c:v>33.94999999999892</c:v>
                </c:pt>
                <c:pt idx="6791">
                  <c:v>33.9549999999989</c:v>
                </c:pt>
                <c:pt idx="6792">
                  <c:v>33.95999999999892</c:v>
                </c:pt>
                <c:pt idx="6793">
                  <c:v>33.96499999999892</c:v>
                </c:pt>
                <c:pt idx="6794">
                  <c:v>33.96999999999893</c:v>
                </c:pt>
                <c:pt idx="6795">
                  <c:v>33.97499999999893</c:v>
                </c:pt>
                <c:pt idx="6796">
                  <c:v>33.97999999999893</c:v>
                </c:pt>
                <c:pt idx="6797">
                  <c:v>33.98499999999893</c:v>
                </c:pt>
                <c:pt idx="6798">
                  <c:v>33.98999999999894</c:v>
                </c:pt>
                <c:pt idx="6799">
                  <c:v>33.99499999999894</c:v>
                </c:pt>
                <c:pt idx="6800">
                  <c:v>33.99999999999894</c:v>
                </c:pt>
                <c:pt idx="6801">
                  <c:v>34.00499999999895</c:v>
                </c:pt>
                <c:pt idx="6802">
                  <c:v>34.00999999999895</c:v>
                </c:pt>
                <c:pt idx="6803">
                  <c:v>34.01499999999895</c:v>
                </c:pt>
                <c:pt idx="6804">
                  <c:v>34.01999999999895</c:v>
                </c:pt>
                <c:pt idx="6805">
                  <c:v>34.02499999999896</c:v>
                </c:pt>
                <c:pt idx="6806">
                  <c:v>34.02999999999896</c:v>
                </c:pt>
                <c:pt idx="6807">
                  <c:v>34.03499999999896</c:v>
                </c:pt>
                <c:pt idx="6808">
                  <c:v>34.03999999999896</c:v>
                </c:pt>
                <c:pt idx="6809">
                  <c:v>34.04499999999896</c:v>
                </c:pt>
                <c:pt idx="6810">
                  <c:v>34.04999999999897</c:v>
                </c:pt>
                <c:pt idx="6811">
                  <c:v>34.05499999999896</c:v>
                </c:pt>
                <c:pt idx="6812">
                  <c:v>34.05999999999897</c:v>
                </c:pt>
                <c:pt idx="6813">
                  <c:v>34.06499999999898</c:v>
                </c:pt>
                <c:pt idx="6814">
                  <c:v>34.06999999999898</c:v>
                </c:pt>
                <c:pt idx="6815">
                  <c:v>34.07499999999898</c:v>
                </c:pt>
                <c:pt idx="6816">
                  <c:v>34.07999999999898</c:v>
                </c:pt>
                <c:pt idx="6817">
                  <c:v>34.08499999999898</c:v>
                </c:pt>
                <c:pt idx="6818">
                  <c:v>34.089999999999</c:v>
                </c:pt>
                <c:pt idx="6819">
                  <c:v>34.094999999999</c:v>
                </c:pt>
                <c:pt idx="6820">
                  <c:v>34.099999999999</c:v>
                </c:pt>
                <c:pt idx="6821">
                  <c:v>34.104999999999</c:v>
                </c:pt>
                <c:pt idx="6822">
                  <c:v>34.109999999999</c:v>
                </c:pt>
                <c:pt idx="6823">
                  <c:v>34.114999999999</c:v>
                </c:pt>
                <c:pt idx="6824">
                  <c:v>34.119999999999</c:v>
                </c:pt>
                <c:pt idx="6825">
                  <c:v>34.12499999999901</c:v>
                </c:pt>
                <c:pt idx="6826">
                  <c:v>34.12999999999901</c:v>
                </c:pt>
                <c:pt idx="6827">
                  <c:v>34.13499999999901</c:v>
                </c:pt>
                <c:pt idx="6828">
                  <c:v>34.13999999999901</c:v>
                </c:pt>
                <c:pt idx="6829">
                  <c:v>34.14499999999902</c:v>
                </c:pt>
                <c:pt idx="6830">
                  <c:v>34.14999999999902</c:v>
                </c:pt>
                <c:pt idx="6831">
                  <c:v>34.15499999999902</c:v>
                </c:pt>
                <c:pt idx="6832">
                  <c:v>34.15999999999902</c:v>
                </c:pt>
                <c:pt idx="6833">
                  <c:v>34.16499999999903</c:v>
                </c:pt>
                <c:pt idx="6834">
                  <c:v>34.16999999999903</c:v>
                </c:pt>
                <c:pt idx="6835">
                  <c:v>34.17499999999903</c:v>
                </c:pt>
                <c:pt idx="6836">
                  <c:v>34.17999999999903</c:v>
                </c:pt>
                <c:pt idx="6837">
                  <c:v>34.18499999999904</c:v>
                </c:pt>
                <c:pt idx="6838">
                  <c:v>34.18999999999904</c:v>
                </c:pt>
                <c:pt idx="6839">
                  <c:v>34.19499999999904</c:v>
                </c:pt>
                <c:pt idx="6840">
                  <c:v>34.19999999999905</c:v>
                </c:pt>
                <c:pt idx="6841">
                  <c:v>34.20499999999905</c:v>
                </c:pt>
                <c:pt idx="6842">
                  <c:v>34.20999999999905</c:v>
                </c:pt>
                <c:pt idx="6843">
                  <c:v>34.21499999999905</c:v>
                </c:pt>
                <c:pt idx="6844">
                  <c:v>34.21999999999906</c:v>
                </c:pt>
                <c:pt idx="6845">
                  <c:v>34.22499999999906</c:v>
                </c:pt>
                <c:pt idx="6846">
                  <c:v>34.22999999999906</c:v>
                </c:pt>
                <c:pt idx="6847">
                  <c:v>34.23499999999906</c:v>
                </c:pt>
                <c:pt idx="6848">
                  <c:v>34.23999999999907</c:v>
                </c:pt>
                <c:pt idx="6849">
                  <c:v>34.24499999999907</c:v>
                </c:pt>
                <c:pt idx="6850">
                  <c:v>34.24999999999907</c:v>
                </c:pt>
                <c:pt idx="6851">
                  <c:v>34.25499999999907</c:v>
                </c:pt>
                <c:pt idx="6852">
                  <c:v>34.25999999999908</c:v>
                </c:pt>
                <c:pt idx="6853">
                  <c:v>34.26499999999908</c:v>
                </c:pt>
                <c:pt idx="6854">
                  <c:v>34.26999999999908</c:v>
                </c:pt>
                <c:pt idx="6855">
                  <c:v>34.27499999999908</c:v>
                </c:pt>
                <c:pt idx="6856">
                  <c:v>34.2799999999991</c:v>
                </c:pt>
                <c:pt idx="6857">
                  <c:v>34.2849999999991</c:v>
                </c:pt>
                <c:pt idx="6858">
                  <c:v>34.2899999999991</c:v>
                </c:pt>
                <c:pt idx="6859">
                  <c:v>34.2949999999991</c:v>
                </c:pt>
                <c:pt idx="6860">
                  <c:v>34.2999999999991</c:v>
                </c:pt>
                <c:pt idx="6861">
                  <c:v>34.3049999999991</c:v>
                </c:pt>
                <c:pt idx="6862">
                  <c:v>34.3099999999991</c:v>
                </c:pt>
                <c:pt idx="6863">
                  <c:v>34.3149999999991</c:v>
                </c:pt>
                <c:pt idx="6864">
                  <c:v>34.3199999999991</c:v>
                </c:pt>
                <c:pt idx="6865">
                  <c:v>34.32499999999911</c:v>
                </c:pt>
                <c:pt idx="6866">
                  <c:v>34.32999999999911</c:v>
                </c:pt>
                <c:pt idx="6867">
                  <c:v>34.33499999999911</c:v>
                </c:pt>
                <c:pt idx="6868">
                  <c:v>34.33999999999912</c:v>
                </c:pt>
                <c:pt idx="6869">
                  <c:v>34.3449999999991</c:v>
                </c:pt>
                <c:pt idx="6870">
                  <c:v>34.34999999999912</c:v>
                </c:pt>
                <c:pt idx="6871">
                  <c:v>34.35499999999912</c:v>
                </c:pt>
                <c:pt idx="6872">
                  <c:v>34.35999999999913</c:v>
                </c:pt>
                <c:pt idx="6873">
                  <c:v>34.36499999999913</c:v>
                </c:pt>
                <c:pt idx="6874">
                  <c:v>34.36999999999913</c:v>
                </c:pt>
                <c:pt idx="6875">
                  <c:v>34.37499999999913</c:v>
                </c:pt>
                <c:pt idx="6876">
                  <c:v>34.37999999999914</c:v>
                </c:pt>
                <c:pt idx="6877">
                  <c:v>34.38499999999912</c:v>
                </c:pt>
                <c:pt idx="6878">
                  <c:v>34.38999999999914</c:v>
                </c:pt>
                <c:pt idx="6879">
                  <c:v>34.39499999999914</c:v>
                </c:pt>
                <c:pt idx="6880">
                  <c:v>34.39999999999915</c:v>
                </c:pt>
                <c:pt idx="6881">
                  <c:v>34.40499999999915</c:v>
                </c:pt>
                <c:pt idx="6882">
                  <c:v>34.40999999999915</c:v>
                </c:pt>
                <c:pt idx="6883">
                  <c:v>34.41499999999915</c:v>
                </c:pt>
                <c:pt idx="6884">
                  <c:v>34.41999999999916</c:v>
                </c:pt>
                <c:pt idx="6885">
                  <c:v>34.42499999999916</c:v>
                </c:pt>
                <c:pt idx="6886">
                  <c:v>34.42999999999916</c:v>
                </c:pt>
                <c:pt idx="6887">
                  <c:v>34.43499999999916</c:v>
                </c:pt>
                <c:pt idx="6888">
                  <c:v>34.43999999999917</c:v>
                </c:pt>
                <c:pt idx="6889">
                  <c:v>34.44499999999915</c:v>
                </c:pt>
                <c:pt idx="6890">
                  <c:v>34.44999999999917</c:v>
                </c:pt>
                <c:pt idx="6891">
                  <c:v>34.45499999999917</c:v>
                </c:pt>
                <c:pt idx="6892">
                  <c:v>34.45999999999918</c:v>
                </c:pt>
                <c:pt idx="6893">
                  <c:v>34.46499999999918</c:v>
                </c:pt>
                <c:pt idx="6894">
                  <c:v>34.46999999999918</c:v>
                </c:pt>
                <c:pt idx="6895">
                  <c:v>34.47499999999918</c:v>
                </c:pt>
                <c:pt idx="6896">
                  <c:v>34.4799999999992</c:v>
                </c:pt>
                <c:pt idx="6897">
                  <c:v>34.48499999999918</c:v>
                </c:pt>
                <c:pt idx="6898">
                  <c:v>34.4899999999992</c:v>
                </c:pt>
                <c:pt idx="6899">
                  <c:v>34.4949999999992</c:v>
                </c:pt>
                <c:pt idx="6900">
                  <c:v>34.4999999999992</c:v>
                </c:pt>
                <c:pt idx="6901">
                  <c:v>34.5049999999992</c:v>
                </c:pt>
                <c:pt idx="6902">
                  <c:v>34.5099999999992</c:v>
                </c:pt>
                <c:pt idx="6903">
                  <c:v>34.5149999999992</c:v>
                </c:pt>
                <c:pt idx="6904">
                  <c:v>34.51999999999921</c:v>
                </c:pt>
                <c:pt idx="6905">
                  <c:v>34.52499999999921</c:v>
                </c:pt>
                <c:pt idx="6906">
                  <c:v>34.52999999999921</c:v>
                </c:pt>
                <c:pt idx="6907">
                  <c:v>34.53499999999921</c:v>
                </c:pt>
                <c:pt idx="6908">
                  <c:v>34.53999999999922</c:v>
                </c:pt>
                <c:pt idx="6909">
                  <c:v>34.54499999999922</c:v>
                </c:pt>
                <c:pt idx="6910">
                  <c:v>34.54999999999922</c:v>
                </c:pt>
                <c:pt idx="6911">
                  <c:v>34.55499999999923</c:v>
                </c:pt>
                <c:pt idx="6912">
                  <c:v>34.55999999999923</c:v>
                </c:pt>
                <c:pt idx="6913">
                  <c:v>34.56499999999923</c:v>
                </c:pt>
                <c:pt idx="6914">
                  <c:v>34.56999999999923</c:v>
                </c:pt>
                <c:pt idx="6915">
                  <c:v>34.57499999999924</c:v>
                </c:pt>
                <c:pt idx="6916">
                  <c:v>34.57999999999924</c:v>
                </c:pt>
                <c:pt idx="6917">
                  <c:v>34.58499999999924</c:v>
                </c:pt>
                <c:pt idx="6918">
                  <c:v>34.58999999999924</c:v>
                </c:pt>
                <c:pt idx="6919">
                  <c:v>34.59499999999925</c:v>
                </c:pt>
                <c:pt idx="6920">
                  <c:v>34.59999999999925</c:v>
                </c:pt>
                <c:pt idx="6921">
                  <c:v>34.60499999999925</c:v>
                </c:pt>
                <c:pt idx="6922">
                  <c:v>34.60999999999925</c:v>
                </c:pt>
                <c:pt idx="6923">
                  <c:v>34.61499999999926</c:v>
                </c:pt>
                <c:pt idx="6924">
                  <c:v>34.61999999999926</c:v>
                </c:pt>
                <c:pt idx="6925">
                  <c:v>34.62499999999926</c:v>
                </c:pt>
                <c:pt idx="6926">
                  <c:v>34.62999999999927</c:v>
                </c:pt>
                <c:pt idx="6927">
                  <c:v>34.63499999999927</c:v>
                </c:pt>
                <c:pt idx="6928">
                  <c:v>34.63999999999927</c:v>
                </c:pt>
                <c:pt idx="6929">
                  <c:v>34.64499999999927</c:v>
                </c:pt>
                <c:pt idx="6930">
                  <c:v>34.64999999999928</c:v>
                </c:pt>
                <c:pt idx="6931">
                  <c:v>34.65499999999928</c:v>
                </c:pt>
                <c:pt idx="6932">
                  <c:v>34.65999999999928</c:v>
                </c:pt>
                <c:pt idx="6933">
                  <c:v>34.66499999999928</c:v>
                </c:pt>
                <c:pt idx="6934">
                  <c:v>34.6699999999993</c:v>
                </c:pt>
                <c:pt idx="6935">
                  <c:v>34.6749999999993</c:v>
                </c:pt>
                <c:pt idx="6936">
                  <c:v>34.6799999999993</c:v>
                </c:pt>
                <c:pt idx="6937">
                  <c:v>34.6849999999993</c:v>
                </c:pt>
                <c:pt idx="6938">
                  <c:v>34.6899999999993</c:v>
                </c:pt>
                <c:pt idx="6939">
                  <c:v>34.6949999999993</c:v>
                </c:pt>
                <c:pt idx="6940">
                  <c:v>34.6999999999993</c:v>
                </c:pt>
                <c:pt idx="6941">
                  <c:v>34.7049999999993</c:v>
                </c:pt>
                <c:pt idx="6942">
                  <c:v>34.70999999999931</c:v>
                </c:pt>
                <c:pt idx="6943">
                  <c:v>34.71499999999931</c:v>
                </c:pt>
                <c:pt idx="6944">
                  <c:v>34.71999999999931</c:v>
                </c:pt>
                <c:pt idx="6945">
                  <c:v>34.72499999999931</c:v>
                </c:pt>
                <c:pt idx="6946">
                  <c:v>34.72999999999932</c:v>
                </c:pt>
                <c:pt idx="6947">
                  <c:v>34.73499999999932</c:v>
                </c:pt>
                <c:pt idx="6948">
                  <c:v>34.73999999999932</c:v>
                </c:pt>
                <c:pt idx="6949">
                  <c:v>34.74499999999932</c:v>
                </c:pt>
                <c:pt idx="6950">
                  <c:v>34.74999999999933</c:v>
                </c:pt>
                <c:pt idx="6951">
                  <c:v>34.75499999999933</c:v>
                </c:pt>
                <c:pt idx="6952">
                  <c:v>34.75999999999933</c:v>
                </c:pt>
                <c:pt idx="6953">
                  <c:v>34.76499999999933</c:v>
                </c:pt>
                <c:pt idx="6954">
                  <c:v>34.76999999999934</c:v>
                </c:pt>
                <c:pt idx="6955">
                  <c:v>34.77499999999934</c:v>
                </c:pt>
                <c:pt idx="6956">
                  <c:v>34.77999999999934</c:v>
                </c:pt>
                <c:pt idx="6957">
                  <c:v>34.78499999999934</c:v>
                </c:pt>
                <c:pt idx="6958">
                  <c:v>34.78999999999935</c:v>
                </c:pt>
                <c:pt idx="6959">
                  <c:v>34.79499999999935</c:v>
                </c:pt>
                <c:pt idx="6960">
                  <c:v>34.79999999999935</c:v>
                </c:pt>
                <c:pt idx="6961">
                  <c:v>34.80499999999935</c:v>
                </c:pt>
                <c:pt idx="6962">
                  <c:v>34.80999999999936</c:v>
                </c:pt>
                <c:pt idx="6963">
                  <c:v>34.81499999999934</c:v>
                </c:pt>
                <c:pt idx="6964">
                  <c:v>34.81999999999935</c:v>
                </c:pt>
                <c:pt idx="6965">
                  <c:v>34.82499999999936</c:v>
                </c:pt>
                <c:pt idx="6966">
                  <c:v>34.82999999999937</c:v>
                </c:pt>
                <c:pt idx="6967">
                  <c:v>34.83499999999935</c:v>
                </c:pt>
                <c:pt idx="6968">
                  <c:v>34.83999999999937</c:v>
                </c:pt>
                <c:pt idx="6969">
                  <c:v>34.84499999999937</c:v>
                </c:pt>
                <c:pt idx="6970">
                  <c:v>34.84999999999938</c:v>
                </c:pt>
                <c:pt idx="6971">
                  <c:v>34.85499999999934</c:v>
                </c:pt>
                <c:pt idx="6972">
                  <c:v>34.85999999999937</c:v>
                </c:pt>
                <c:pt idx="6973">
                  <c:v>34.86499999999938</c:v>
                </c:pt>
                <c:pt idx="6974">
                  <c:v>34.8699999999994</c:v>
                </c:pt>
                <c:pt idx="6975">
                  <c:v>34.87499999999937</c:v>
                </c:pt>
                <c:pt idx="6976">
                  <c:v>34.8799999999994</c:v>
                </c:pt>
                <c:pt idx="6977">
                  <c:v>34.88499999999939</c:v>
                </c:pt>
                <c:pt idx="6978">
                  <c:v>34.8899999999994</c:v>
                </c:pt>
                <c:pt idx="6979">
                  <c:v>34.8949999999994</c:v>
                </c:pt>
                <c:pt idx="6980">
                  <c:v>34.8999999999994</c:v>
                </c:pt>
                <c:pt idx="6981">
                  <c:v>34.9049999999994</c:v>
                </c:pt>
                <c:pt idx="6982">
                  <c:v>34.90999999999941</c:v>
                </c:pt>
                <c:pt idx="6983">
                  <c:v>34.9149999999994</c:v>
                </c:pt>
                <c:pt idx="6984">
                  <c:v>34.9199999999994</c:v>
                </c:pt>
                <c:pt idx="6985">
                  <c:v>34.92499999999941</c:v>
                </c:pt>
                <c:pt idx="6986">
                  <c:v>34.92999999999942</c:v>
                </c:pt>
                <c:pt idx="6987">
                  <c:v>34.93499999999942</c:v>
                </c:pt>
                <c:pt idx="6988">
                  <c:v>34.93999999999942</c:v>
                </c:pt>
                <c:pt idx="6989">
                  <c:v>34.94499999999942</c:v>
                </c:pt>
                <c:pt idx="6990">
                  <c:v>34.94999999999943</c:v>
                </c:pt>
                <c:pt idx="6991">
                  <c:v>34.95499999999942</c:v>
                </c:pt>
                <c:pt idx="6992">
                  <c:v>34.95999999999943</c:v>
                </c:pt>
                <c:pt idx="6993">
                  <c:v>34.96499999999943</c:v>
                </c:pt>
                <c:pt idx="6994">
                  <c:v>34.96999999999944</c:v>
                </c:pt>
                <c:pt idx="6995">
                  <c:v>34.97499999999944</c:v>
                </c:pt>
                <c:pt idx="6996">
                  <c:v>34.97999999999944</c:v>
                </c:pt>
                <c:pt idx="6997">
                  <c:v>34.98499999999945</c:v>
                </c:pt>
                <c:pt idx="6998">
                  <c:v>34.98999999999945</c:v>
                </c:pt>
                <c:pt idx="6999">
                  <c:v>34.99499999999945</c:v>
                </c:pt>
                <c:pt idx="7000">
                  <c:v>34.99999999999945</c:v>
                </c:pt>
                <c:pt idx="7001">
                  <c:v>35.00499999999946</c:v>
                </c:pt>
                <c:pt idx="7002">
                  <c:v>35.00999999999946</c:v>
                </c:pt>
                <c:pt idx="7003">
                  <c:v>35.01499999999945</c:v>
                </c:pt>
                <c:pt idx="7004">
                  <c:v>35.01999999999946</c:v>
                </c:pt>
                <c:pt idx="7005">
                  <c:v>35.02499999999947</c:v>
                </c:pt>
                <c:pt idx="7006">
                  <c:v>35.02999999999947</c:v>
                </c:pt>
                <c:pt idx="7007">
                  <c:v>35.03499999999947</c:v>
                </c:pt>
                <c:pt idx="7008">
                  <c:v>35.03999999999947</c:v>
                </c:pt>
                <c:pt idx="7009">
                  <c:v>35.04499999999948</c:v>
                </c:pt>
                <c:pt idx="7010">
                  <c:v>35.04999999999948</c:v>
                </c:pt>
                <c:pt idx="7011">
                  <c:v>35.05499999999947</c:v>
                </c:pt>
                <c:pt idx="7012">
                  <c:v>35.05999999999948</c:v>
                </c:pt>
                <c:pt idx="7013">
                  <c:v>35.0649999999995</c:v>
                </c:pt>
                <c:pt idx="7014">
                  <c:v>35.0699999999995</c:v>
                </c:pt>
                <c:pt idx="7015">
                  <c:v>35.0749999999995</c:v>
                </c:pt>
                <c:pt idx="7016">
                  <c:v>35.0799999999995</c:v>
                </c:pt>
                <c:pt idx="7017">
                  <c:v>35.0849999999995</c:v>
                </c:pt>
                <c:pt idx="7018">
                  <c:v>35.0899999999995</c:v>
                </c:pt>
                <c:pt idx="7019">
                  <c:v>35.0949999999995</c:v>
                </c:pt>
                <c:pt idx="7020">
                  <c:v>35.09999999999951</c:v>
                </c:pt>
                <c:pt idx="7021">
                  <c:v>35.10499999999951</c:v>
                </c:pt>
                <c:pt idx="7022">
                  <c:v>35.10999999999951</c:v>
                </c:pt>
                <c:pt idx="7023">
                  <c:v>35.1149999999995</c:v>
                </c:pt>
                <c:pt idx="7024">
                  <c:v>35.11999999999951</c:v>
                </c:pt>
                <c:pt idx="7025">
                  <c:v>35.12499999999952</c:v>
                </c:pt>
                <c:pt idx="7026">
                  <c:v>35.12999999999952</c:v>
                </c:pt>
                <c:pt idx="7027">
                  <c:v>35.13499999999952</c:v>
                </c:pt>
                <c:pt idx="7028">
                  <c:v>35.13999999999953</c:v>
                </c:pt>
                <c:pt idx="7029">
                  <c:v>35.14499999999953</c:v>
                </c:pt>
                <c:pt idx="7030">
                  <c:v>35.14999999999953</c:v>
                </c:pt>
                <c:pt idx="7031">
                  <c:v>35.15499999999953</c:v>
                </c:pt>
                <c:pt idx="7032">
                  <c:v>35.15999999999953</c:v>
                </c:pt>
                <c:pt idx="7033">
                  <c:v>35.16499999999954</c:v>
                </c:pt>
                <c:pt idx="7034">
                  <c:v>35.16999999999954</c:v>
                </c:pt>
                <c:pt idx="7035">
                  <c:v>35.17499999999954</c:v>
                </c:pt>
                <c:pt idx="7036">
                  <c:v>35.17999999999955</c:v>
                </c:pt>
                <c:pt idx="7037">
                  <c:v>35.18499999999955</c:v>
                </c:pt>
                <c:pt idx="7038">
                  <c:v>35.18999999999955</c:v>
                </c:pt>
                <c:pt idx="7039">
                  <c:v>35.19499999999955</c:v>
                </c:pt>
                <c:pt idx="7040">
                  <c:v>35.19999999999956</c:v>
                </c:pt>
                <c:pt idx="7041">
                  <c:v>35.20499999999956</c:v>
                </c:pt>
                <c:pt idx="7042">
                  <c:v>35.20999999999956</c:v>
                </c:pt>
                <c:pt idx="7043">
                  <c:v>35.21499999999956</c:v>
                </c:pt>
                <c:pt idx="7044">
                  <c:v>35.21999999999957</c:v>
                </c:pt>
                <c:pt idx="7045">
                  <c:v>35.22499999999957</c:v>
                </c:pt>
                <c:pt idx="7046">
                  <c:v>35.22999999999957</c:v>
                </c:pt>
                <c:pt idx="7047">
                  <c:v>35.23499999999957</c:v>
                </c:pt>
                <c:pt idx="7048">
                  <c:v>35.23999999999958</c:v>
                </c:pt>
                <c:pt idx="7049">
                  <c:v>35.24499999999958</c:v>
                </c:pt>
                <c:pt idx="7050">
                  <c:v>35.24999999999958</c:v>
                </c:pt>
                <c:pt idx="7051">
                  <c:v>35.25499999999958</c:v>
                </c:pt>
                <c:pt idx="7052">
                  <c:v>35.2599999999996</c:v>
                </c:pt>
                <c:pt idx="7053">
                  <c:v>35.2649999999996</c:v>
                </c:pt>
                <c:pt idx="7054">
                  <c:v>35.2699999999996</c:v>
                </c:pt>
                <c:pt idx="7055">
                  <c:v>35.2749999999996</c:v>
                </c:pt>
                <c:pt idx="7056">
                  <c:v>35.2799999999996</c:v>
                </c:pt>
                <c:pt idx="7057">
                  <c:v>35.2849999999996</c:v>
                </c:pt>
                <c:pt idx="7058">
                  <c:v>35.2899999999996</c:v>
                </c:pt>
                <c:pt idx="7059">
                  <c:v>35.29499999999961</c:v>
                </c:pt>
                <c:pt idx="7060">
                  <c:v>35.29999999999961</c:v>
                </c:pt>
                <c:pt idx="7061">
                  <c:v>35.30499999999959</c:v>
                </c:pt>
                <c:pt idx="7062">
                  <c:v>35.3099999999996</c:v>
                </c:pt>
                <c:pt idx="7063">
                  <c:v>35.31499999999959</c:v>
                </c:pt>
                <c:pt idx="7064">
                  <c:v>35.3199999999996</c:v>
                </c:pt>
                <c:pt idx="7065">
                  <c:v>35.3249999999996</c:v>
                </c:pt>
                <c:pt idx="7066">
                  <c:v>35.32999999999962</c:v>
                </c:pt>
                <c:pt idx="7067">
                  <c:v>35.33499999999962</c:v>
                </c:pt>
                <c:pt idx="7068">
                  <c:v>35.33999999999963</c:v>
                </c:pt>
                <c:pt idx="7069">
                  <c:v>35.34499999999962</c:v>
                </c:pt>
                <c:pt idx="7070">
                  <c:v>35.34999999999962</c:v>
                </c:pt>
                <c:pt idx="7071">
                  <c:v>35.35499999999955</c:v>
                </c:pt>
                <c:pt idx="7072">
                  <c:v>35.35999999999962</c:v>
                </c:pt>
                <c:pt idx="7073">
                  <c:v>35.36499999999964</c:v>
                </c:pt>
                <c:pt idx="7074">
                  <c:v>35.36999999999964</c:v>
                </c:pt>
                <c:pt idx="7075">
                  <c:v>35.37499999999964</c:v>
                </c:pt>
                <c:pt idx="7076">
                  <c:v>35.37999999999965</c:v>
                </c:pt>
                <c:pt idx="7077">
                  <c:v>35.38499999999964</c:v>
                </c:pt>
                <c:pt idx="7078">
                  <c:v>35.38999999999965</c:v>
                </c:pt>
                <c:pt idx="7079">
                  <c:v>35.39499999999965</c:v>
                </c:pt>
                <c:pt idx="7080">
                  <c:v>35.39999999999966</c:v>
                </c:pt>
                <c:pt idx="7081">
                  <c:v>35.40499999999965</c:v>
                </c:pt>
                <c:pt idx="7082">
                  <c:v>35.40999999999966</c:v>
                </c:pt>
                <c:pt idx="7083">
                  <c:v>35.41499999999964</c:v>
                </c:pt>
                <c:pt idx="7084">
                  <c:v>35.41999999999965</c:v>
                </c:pt>
                <c:pt idx="7085">
                  <c:v>35.42499999999967</c:v>
                </c:pt>
                <c:pt idx="7086">
                  <c:v>35.42999999999967</c:v>
                </c:pt>
                <c:pt idx="7087">
                  <c:v>35.43499999999968</c:v>
                </c:pt>
                <c:pt idx="7088">
                  <c:v>35.43999999999968</c:v>
                </c:pt>
                <c:pt idx="7089">
                  <c:v>35.44499999999967</c:v>
                </c:pt>
                <c:pt idx="7090">
                  <c:v>35.44999999999968</c:v>
                </c:pt>
                <c:pt idx="7091">
                  <c:v>35.45499999999964</c:v>
                </c:pt>
                <c:pt idx="7092">
                  <c:v>35.45999999999967</c:v>
                </c:pt>
                <c:pt idx="7093">
                  <c:v>35.4649999999997</c:v>
                </c:pt>
                <c:pt idx="7094">
                  <c:v>35.4699999999997</c:v>
                </c:pt>
                <c:pt idx="7095">
                  <c:v>35.4749999999997</c:v>
                </c:pt>
                <c:pt idx="7096">
                  <c:v>35.4799999999997</c:v>
                </c:pt>
                <c:pt idx="7097">
                  <c:v>35.4849999999997</c:v>
                </c:pt>
                <c:pt idx="7098">
                  <c:v>35.48999999999971</c:v>
                </c:pt>
                <c:pt idx="7099">
                  <c:v>35.49499999999971</c:v>
                </c:pt>
                <c:pt idx="7100">
                  <c:v>35.49999999999971</c:v>
                </c:pt>
                <c:pt idx="7101">
                  <c:v>35.50499999999971</c:v>
                </c:pt>
                <c:pt idx="7102">
                  <c:v>35.50999999999972</c:v>
                </c:pt>
                <c:pt idx="7103">
                  <c:v>35.51499999999972</c:v>
                </c:pt>
                <c:pt idx="7104">
                  <c:v>35.51999999999972</c:v>
                </c:pt>
                <c:pt idx="7105">
                  <c:v>35.52499999999972</c:v>
                </c:pt>
                <c:pt idx="7106">
                  <c:v>35.52999999999973</c:v>
                </c:pt>
                <c:pt idx="7107">
                  <c:v>35.53499999999973</c:v>
                </c:pt>
                <c:pt idx="7108">
                  <c:v>35.53999999999973</c:v>
                </c:pt>
                <c:pt idx="7109">
                  <c:v>35.54499999999973</c:v>
                </c:pt>
                <c:pt idx="7110">
                  <c:v>35.54999999999974</c:v>
                </c:pt>
                <c:pt idx="7111">
                  <c:v>35.55499999999974</c:v>
                </c:pt>
                <c:pt idx="7112">
                  <c:v>35.55999999999974</c:v>
                </c:pt>
                <c:pt idx="7113">
                  <c:v>35.56499999999974</c:v>
                </c:pt>
                <c:pt idx="7114">
                  <c:v>35.56999999999975</c:v>
                </c:pt>
                <c:pt idx="7115">
                  <c:v>35.57499999999975</c:v>
                </c:pt>
                <c:pt idx="7116">
                  <c:v>35.57999999999975</c:v>
                </c:pt>
                <c:pt idx="7117">
                  <c:v>35.58499999999975</c:v>
                </c:pt>
                <c:pt idx="7118">
                  <c:v>35.58999999999976</c:v>
                </c:pt>
                <c:pt idx="7119">
                  <c:v>35.59499999999976</c:v>
                </c:pt>
                <c:pt idx="7120">
                  <c:v>35.59999999999976</c:v>
                </c:pt>
                <c:pt idx="7121">
                  <c:v>35.60499999999976</c:v>
                </c:pt>
                <c:pt idx="7122">
                  <c:v>35.60999999999977</c:v>
                </c:pt>
                <c:pt idx="7123">
                  <c:v>35.61499999999977</c:v>
                </c:pt>
                <c:pt idx="7124">
                  <c:v>35.61999999999977</c:v>
                </c:pt>
                <c:pt idx="7125">
                  <c:v>35.62499999999977</c:v>
                </c:pt>
                <c:pt idx="7126">
                  <c:v>35.62999999999978</c:v>
                </c:pt>
                <c:pt idx="7127">
                  <c:v>35.63499999999978</c:v>
                </c:pt>
                <c:pt idx="7128">
                  <c:v>35.63999999999978</c:v>
                </c:pt>
                <c:pt idx="7129">
                  <c:v>35.64499999999978</c:v>
                </c:pt>
                <c:pt idx="7130">
                  <c:v>35.6499999999998</c:v>
                </c:pt>
                <c:pt idx="7131">
                  <c:v>35.6549999999998</c:v>
                </c:pt>
                <c:pt idx="7132">
                  <c:v>35.6599999999998</c:v>
                </c:pt>
                <c:pt idx="7133">
                  <c:v>35.6649999999998</c:v>
                </c:pt>
                <c:pt idx="7134">
                  <c:v>35.6699999999998</c:v>
                </c:pt>
                <c:pt idx="7135">
                  <c:v>35.6749999999998</c:v>
                </c:pt>
                <c:pt idx="7136">
                  <c:v>35.6799999999998</c:v>
                </c:pt>
                <c:pt idx="7137">
                  <c:v>35.6849999999998</c:v>
                </c:pt>
                <c:pt idx="7138">
                  <c:v>35.68999999999981</c:v>
                </c:pt>
                <c:pt idx="7139">
                  <c:v>35.69499999999981</c:v>
                </c:pt>
                <c:pt idx="7140">
                  <c:v>35.69999999999981</c:v>
                </c:pt>
                <c:pt idx="7141">
                  <c:v>35.70499999999982</c:v>
                </c:pt>
                <c:pt idx="7142">
                  <c:v>35.70999999999983</c:v>
                </c:pt>
                <c:pt idx="7143">
                  <c:v>35.71499999999982</c:v>
                </c:pt>
                <c:pt idx="7144">
                  <c:v>35.71999999999982</c:v>
                </c:pt>
                <c:pt idx="7145">
                  <c:v>35.72499999999983</c:v>
                </c:pt>
                <c:pt idx="7146">
                  <c:v>35.72999999999986</c:v>
                </c:pt>
                <c:pt idx="7147">
                  <c:v>35.73499999999983</c:v>
                </c:pt>
                <c:pt idx="7148">
                  <c:v>35.73999999999983</c:v>
                </c:pt>
                <c:pt idx="7149">
                  <c:v>35.74499999999984</c:v>
                </c:pt>
                <c:pt idx="7150">
                  <c:v>35.74999999999985</c:v>
                </c:pt>
                <c:pt idx="7151">
                  <c:v>35.75499999999984</c:v>
                </c:pt>
                <c:pt idx="7152">
                  <c:v>35.75999999999984</c:v>
                </c:pt>
                <c:pt idx="7153">
                  <c:v>35.76499999999985</c:v>
                </c:pt>
                <c:pt idx="7154">
                  <c:v>35.76999999999986</c:v>
                </c:pt>
                <c:pt idx="7155">
                  <c:v>35.77499999999985</c:v>
                </c:pt>
                <c:pt idx="7156">
                  <c:v>35.77999999999985</c:v>
                </c:pt>
                <c:pt idx="7157">
                  <c:v>35.78499999999986</c:v>
                </c:pt>
                <c:pt idx="7158">
                  <c:v>35.78999999999986</c:v>
                </c:pt>
                <c:pt idx="7159">
                  <c:v>35.79499999999986</c:v>
                </c:pt>
                <c:pt idx="7160">
                  <c:v>35.79999999999986</c:v>
                </c:pt>
                <c:pt idx="7161">
                  <c:v>35.80499999999986</c:v>
                </c:pt>
                <c:pt idx="7162">
                  <c:v>35.80999999999987</c:v>
                </c:pt>
                <c:pt idx="7163">
                  <c:v>35.81499999999987</c:v>
                </c:pt>
                <c:pt idx="7164">
                  <c:v>35.81999999999987</c:v>
                </c:pt>
                <c:pt idx="7165">
                  <c:v>35.82499999999988</c:v>
                </c:pt>
                <c:pt idx="7166">
                  <c:v>35.82999999999988</c:v>
                </c:pt>
                <c:pt idx="7167">
                  <c:v>35.83499999999988</c:v>
                </c:pt>
                <c:pt idx="7168">
                  <c:v>35.83999999999988</c:v>
                </c:pt>
                <c:pt idx="7169">
                  <c:v>35.8449999999999</c:v>
                </c:pt>
                <c:pt idx="7170">
                  <c:v>35.8499999999999</c:v>
                </c:pt>
                <c:pt idx="7171">
                  <c:v>35.8549999999999</c:v>
                </c:pt>
                <c:pt idx="7172">
                  <c:v>35.8599999999999</c:v>
                </c:pt>
                <c:pt idx="7173">
                  <c:v>35.8649999999999</c:v>
                </c:pt>
                <c:pt idx="7174">
                  <c:v>35.8699999999999</c:v>
                </c:pt>
                <c:pt idx="7175">
                  <c:v>35.8749999999999</c:v>
                </c:pt>
                <c:pt idx="7176">
                  <c:v>35.8799999999999</c:v>
                </c:pt>
                <c:pt idx="7177">
                  <c:v>35.88499999999991</c:v>
                </c:pt>
                <c:pt idx="7178">
                  <c:v>35.88999999999991</c:v>
                </c:pt>
                <c:pt idx="7179">
                  <c:v>35.89499999999991</c:v>
                </c:pt>
                <c:pt idx="7180">
                  <c:v>35.89999999999991</c:v>
                </c:pt>
                <c:pt idx="7181">
                  <c:v>35.90499999999992</c:v>
                </c:pt>
                <c:pt idx="7182">
                  <c:v>35.90999999999992</c:v>
                </c:pt>
                <c:pt idx="7183">
                  <c:v>35.91499999999992</c:v>
                </c:pt>
                <c:pt idx="7184">
                  <c:v>35.91999999999993</c:v>
                </c:pt>
                <c:pt idx="7185">
                  <c:v>35.92499999999993</c:v>
                </c:pt>
                <c:pt idx="7186">
                  <c:v>35.92999999999993</c:v>
                </c:pt>
                <c:pt idx="7187">
                  <c:v>35.93499999999993</c:v>
                </c:pt>
                <c:pt idx="7188">
                  <c:v>35.93999999999994</c:v>
                </c:pt>
                <c:pt idx="7189">
                  <c:v>35.94499999999994</c:v>
                </c:pt>
                <c:pt idx="7190">
                  <c:v>35.94999999999994</c:v>
                </c:pt>
                <c:pt idx="7191">
                  <c:v>35.95499999999994</c:v>
                </c:pt>
                <c:pt idx="7192">
                  <c:v>35.95999999999995</c:v>
                </c:pt>
                <c:pt idx="7193">
                  <c:v>35.96499999999995</c:v>
                </c:pt>
                <c:pt idx="7194">
                  <c:v>35.96999999999995</c:v>
                </c:pt>
                <c:pt idx="7195">
                  <c:v>35.97499999999995</c:v>
                </c:pt>
                <c:pt idx="7196">
                  <c:v>35.97999999999996</c:v>
                </c:pt>
                <c:pt idx="7197">
                  <c:v>35.98499999999996</c:v>
                </c:pt>
                <c:pt idx="7198">
                  <c:v>35.98999999999996</c:v>
                </c:pt>
                <c:pt idx="7199">
                  <c:v>35.99499999999996</c:v>
                </c:pt>
                <c:pt idx="7200">
                  <c:v>35.99999999999997</c:v>
                </c:pt>
                <c:pt idx="7201">
                  <c:v>36.00499999999997</c:v>
                </c:pt>
                <c:pt idx="7202">
                  <c:v>36.00999999999997</c:v>
                </c:pt>
                <c:pt idx="7203">
                  <c:v>36.01499999999997</c:v>
                </c:pt>
                <c:pt idx="7204">
                  <c:v>36.01999999999998</c:v>
                </c:pt>
                <c:pt idx="7205">
                  <c:v>36.02499999999998</c:v>
                </c:pt>
                <c:pt idx="7206">
                  <c:v>36.02999999999998</c:v>
                </c:pt>
                <c:pt idx="7207">
                  <c:v>36.03499999999998</c:v>
                </c:pt>
                <c:pt idx="7208">
                  <c:v>36.04</c:v>
                </c:pt>
                <c:pt idx="7209">
                  <c:v>36.045</c:v>
                </c:pt>
                <c:pt idx="7210">
                  <c:v>36.05</c:v>
                </c:pt>
                <c:pt idx="7211">
                  <c:v>36.055</c:v>
                </c:pt>
                <c:pt idx="7212">
                  <c:v>36.06</c:v>
                </c:pt>
                <c:pt idx="7213">
                  <c:v>36.065</c:v>
                </c:pt>
                <c:pt idx="7214">
                  <c:v>36.07</c:v>
                </c:pt>
                <c:pt idx="7215">
                  <c:v>36.075</c:v>
                </c:pt>
                <c:pt idx="7216">
                  <c:v>36.08000000000001</c:v>
                </c:pt>
                <c:pt idx="7217">
                  <c:v>36.08500000000001</c:v>
                </c:pt>
                <c:pt idx="7218">
                  <c:v>36.09000000000001</c:v>
                </c:pt>
                <c:pt idx="7219">
                  <c:v>36.09500000000001</c:v>
                </c:pt>
                <c:pt idx="7220">
                  <c:v>36.10000000000002</c:v>
                </c:pt>
                <c:pt idx="7221">
                  <c:v>36.10500000000002</c:v>
                </c:pt>
                <c:pt idx="7222">
                  <c:v>36.11000000000002</c:v>
                </c:pt>
                <c:pt idx="7223">
                  <c:v>36.11500000000002</c:v>
                </c:pt>
                <c:pt idx="7224">
                  <c:v>36.12000000000003</c:v>
                </c:pt>
                <c:pt idx="7225">
                  <c:v>36.12500000000003</c:v>
                </c:pt>
                <c:pt idx="7226">
                  <c:v>36.13000000000003</c:v>
                </c:pt>
                <c:pt idx="7227">
                  <c:v>36.13500000000004</c:v>
                </c:pt>
                <c:pt idx="7228">
                  <c:v>36.14000000000004</c:v>
                </c:pt>
                <c:pt idx="7229">
                  <c:v>36.14500000000004</c:v>
                </c:pt>
                <c:pt idx="7230">
                  <c:v>36.15000000000004</c:v>
                </c:pt>
                <c:pt idx="7231">
                  <c:v>36.15500000000005</c:v>
                </c:pt>
                <c:pt idx="7232">
                  <c:v>36.16000000000005</c:v>
                </c:pt>
                <c:pt idx="7233">
                  <c:v>36.16500000000005</c:v>
                </c:pt>
                <c:pt idx="7234">
                  <c:v>36.17000000000005</c:v>
                </c:pt>
                <c:pt idx="7235">
                  <c:v>36.17500000000006</c:v>
                </c:pt>
                <c:pt idx="7236">
                  <c:v>36.18000000000006</c:v>
                </c:pt>
                <c:pt idx="7237">
                  <c:v>36.18500000000006</c:v>
                </c:pt>
                <c:pt idx="7238">
                  <c:v>36.19000000000006</c:v>
                </c:pt>
                <c:pt idx="7239">
                  <c:v>36.19500000000007</c:v>
                </c:pt>
                <c:pt idx="7240">
                  <c:v>36.20000000000007</c:v>
                </c:pt>
                <c:pt idx="7241">
                  <c:v>36.20500000000007</c:v>
                </c:pt>
                <c:pt idx="7242">
                  <c:v>36.21000000000007</c:v>
                </c:pt>
                <c:pt idx="7243">
                  <c:v>36.21500000000008</c:v>
                </c:pt>
                <c:pt idx="7244">
                  <c:v>36.22000000000008</c:v>
                </c:pt>
                <c:pt idx="7245">
                  <c:v>36.22500000000008</c:v>
                </c:pt>
                <c:pt idx="7246">
                  <c:v>36.23000000000008</c:v>
                </c:pt>
                <c:pt idx="7247">
                  <c:v>36.2350000000001</c:v>
                </c:pt>
                <c:pt idx="7248">
                  <c:v>36.2400000000001</c:v>
                </c:pt>
                <c:pt idx="7249">
                  <c:v>36.2450000000001</c:v>
                </c:pt>
                <c:pt idx="7250">
                  <c:v>36.2500000000001</c:v>
                </c:pt>
                <c:pt idx="7251">
                  <c:v>36.2550000000001</c:v>
                </c:pt>
                <c:pt idx="7252">
                  <c:v>36.2600000000001</c:v>
                </c:pt>
                <c:pt idx="7253">
                  <c:v>36.2650000000001</c:v>
                </c:pt>
                <c:pt idx="7254">
                  <c:v>36.2700000000001</c:v>
                </c:pt>
                <c:pt idx="7255">
                  <c:v>36.27500000000011</c:v>
                </c:pt>
                <c:pt idx="7256">
                  <c:v>36.28000000000011</c:v>
                </c:pt>
                <c:pt idx="7257">
                  <c:v>36.28500000000011</c:v>
                </c:pt>
                <c:pt idx="7258">
                  <c:v>36.29000000000011</c:v>
                </c:pt>
                <c:pt idx="7259">
                  <c:v>36.29500000000012</c:v>
                </c:pt>
                <c:pt idx="7260">
                  <c:v>36.3000000000001</c:v>
                </c:pt>
                <c:pt idx="7261">
                  <c:v>36.30500000000012</c:v>
                </c:pt>
                <c:pt idx="7262">
                  <c:v>36.31000000000012</c:v>
                </c:pt>
                <c:pt idx="7263">
                  <c:v>36.31500000000013</c:v>
                </c:pt>
                <c:pt idx="7264">
                  <c:v>36.32000000000013</c:v>
                </c:pt>
                <c:pt idx="7265">
                  <c:v>36.32500000000013</c:v>
                </c:pt>
                <c:pt idx="7266">
                  <c:v>36.33000000000013</c:v>
                </c:pt>
                <c:pt idx="7267">
                  <c:v>36.33500000000014</c:v>
                </c:pt>
                <c:pt idx="7268">
                  <c:v>36.34000000000012</c:v>
                </c:pt>
                <c:pt idx="7269">
                  <c:v>36.34500000000014</c:v>
                </c:pt>
                <c:pt idx="7270">
                  <c:v>36.35000000000014</c:v>
                </c:pt>
                <c:pt idx="7271">
                  <c:v>36.35500000000015</c:v>
                </c:pt>
                <c:pt idx="7272">
                  <c:v>36.36000000000015</c:v>
                </c:pt>
                <c:pt idx="7273">
                  <c:v>36.36500000000015</c:v>
                </c:pt>
                <c:pt idx="7274">
                  <c:v>36.37000000000015</c:v>
                </c:pt>
                <c:pt idx="7275">
                  <c:v>36.37500000000016</c:v>
                </c:pt>
                <c:pt idx="7276">
                  <c:v>36.38000000000014</c:v>
                </c:pt>
                <c:pt idx="7277">
                  <c:v>36.38500000000015</c:v>
                </c:pt>
                <c:pt idx="7278">
                  <c:v>36.39000000000016</c:v>
                </c:pt>
                <c:pt idx="7279">
                  <c:v>36.39500000000017</c:v>
                </c:pt>
                <c:pt idx="7280">
                  <c:v>36.40000000000015</c:v>
                </c:pt>
                <c:pt idx="7281">
                  <c:v>36.40500000000017</c:v>
                </c:pt>
                <c:pt idx="7282">
                  <c:v>36.41000000000017</c:v>
                </c:pt>
                <c:pt idx="7283">
                  <c:v>36.41500000000018</c:v>
                </c:pt>
                <c:pt idx="7284">
                  <c:v>36.42000000000018</c:v>
                </c:pt>
                <c:pt idx="7285">
                  <c:v>36.42500000000018</c:v>
                </c:pt>
                <c:pt idx="7286">
                  <c:v>36.43000000000018</c:v>
                </c:pt>
                <c:pt idx="7287">
                  <c:v>36.4350000000002</c:v>
                </c:pt>
                <c:pt idx="7288">
                  <c:v>36.44000000000019</c:v>
                </c:pt>
                <c:pt idx="7289">
                  <c:v>36.4450000000002</c:v>
                </c:pt>
                <c:pt idx="7290">
                  <c:v>36.45000000000019</c:v>
                </c:pt>
                <c:pt idx="7291">
                  <c:v>36.4550000000002</c:v>
                </c:pt>
                <c:pt idx="7292">
                  <c:v>36.4600000000002</c:v>
                </c:pt>
                <c:pt idx="7293">
                  <c:v>36.4650000000002</c:v>
                </c:pt>
                <c:pt idx="7294">
                  <c:v>36.4700000000002</c:v>
                </c:pt>
                <c:pt idx="7295">
                  <c:v>36.47500000000021</c:v>
                </c:pt>
                <c:pt idx="7296">
                  <c:v>36.4800000000002</c:v>
                </c:pt>
                <c:pt idx="7297">
                  <c:v>36.48500000000021</c:v>
                </c:pt>
                <c:pt idx="7298">
                  <c:v>36.49000000000022</c:v>
                </c:pt>
                <c:pt idx="7299">
                  <c:v>36.49500000000022</c:v>
                </c:pt>
                <c:pt idx="7300">
                  <c:v>36.50000000000022</c:v>
                </c:pt>
                <c:pt idx="7301">
                  <c:v>36.50500000000022</c:v>
                </c:pt>
                <c:pt idx="7302">
                  <c:v>36.51000000000023</c:v>
                </c:pt>
                <c:pt idx="7303">
                  <c:v>36.51500000000023</c:v>
                </c:pt>
                <c:pt idx="7304">
                  <c:v>36.52000000000023</c:v>
                </c:pt>
                <c:pt idx="7305">
                  <c:v>36.52500000000023</c:v>
                </c:pt>
                <c:pt idx="7306">
                  <c:v>36.53000000000024</c:v>
                </c:pt>
                <c:pt idx="7307">
                  <c:v>36.53500000000024</c:v>
                </c:pt>
                <c:pt idx="7308">
                  <c:v>36.54000000000024</c:v>
                </c:pt>
                <c:pt idx="7309">
                  <c:v>36.54500000000024</c:v>
                </c:pt>
                <c:pt idx="7310">
                  <c:v>36.55000000000025</c:v>
                </c:pt>
                <c:pt idx="7311">
                  <c:v>36.55500000000025</c:v>
                </c:pt>
                <c:pt idx="7312">
                  <c:v>36.56000000000025</c:v>
                </c:pt>
                <c:pt idx="7313">
                  <c:v>36.56500000000026</c:v>
                </c:pt>
                <c:pt idx="7314">
                  <c:v>36.57000000000026</c:v>
                </c:pt>
                <c:pt idx="7315">
                  <c:v>36.57500000000026</c:v>
                </c:pt>
                <c:pt idx="7316">
                  <c:v>36.58000000000025</c:v>
                </c:pt>
                <c:pt idx="7317">
                  <c:v>36.58500000000026</c:v>
                </c:pt>
                <c:pt idx="7318">
                  <c:v>36.59000000000027</c:v>
                </c:pt>
                <c:pt idx="7319">
                  <c:v>36.59500000000027</c:v>
                </c:pt>
                <c:pt idx="7320">
                  <c:v>36.60000000000027</c:v>
                </c:pt>
                <c:pt idx="7321">
                  <c:v>36.60500000000028</c:v>
                </c:pt>
                <c:pt idx="7322">
                  <c:v>36.61000000000028</c:v>
                </c:pt>
                <c:pt idx="7323">
                  <c:v>36.61500000000028</c:v>
                </c:pt>
                <c:pt idx="7324">
                  <c:v>36.62000000000028</c:v>
                </c:pt>
                <c:pt idx="7325">
                  <c:v>36.6250000000003</c:v>
                </c:pt>
                <c:pt idx="7326">
                  <c:v>36.6300000000003</c:v>
                </c:pt>
                <c:pt idx="7327">
                  <c:v>36.6350000000003</c:v>
                </c:pt>
                <c:pt idx="7328">
                  <c:v>36.6400000000003</c:v>
                </c:pt>
                <c:pt idx="7329">
                  <c:v>36.6450000000003</c:v>
                </c:pt>
                <c:pt idx="7330">
                  <c:v>36.6500000000003</c:v>
                </c:pt>
                <c:pt idx="7331">
                  <c:v>36.6550000000003</c:v>
                </c:pt>
                <c:pt idx="7332">
                  <c:v>36.6600000000003</c:v>
                </c:pt>
                <c:pt idx="7333">
                  <c:v>36.66500000000031</c:v>
                </c:pt>
                <c:pt idx="7334">
                  <c:v>36.67000000000031</c:v>
                </c:pt>
                <c:pt idx="7335">
                  <c:v>36.67500000000031</c:v>
                </c:pt>
                <c:pt idx="7336">
                  <c:v>36.68000000000031</c:v>
                </c:pt>
                <c:pt idx="7337">
                  <c:v>36.68500000000031</c:v>
                </c:pt>
                <c:pt idx="7338">
                  <c:v>36.69000000000032</c:v>
                </c:pt>
                <c:pt idx="7339">
                  <c:v>36.69500000000032</c:v>
                </c:pt>
                <c:pt idx="7340">
                  <c:v>36.70000000000032</c:v>
                </c:pt>
                <c:pt idx="7341">
                  <c:v>36.70500000000033</c:v>
                </c:pt>
                <c:pt idx="7342">
                  <c:v>36.71000000000033</c:v>
                </c:pt>
                <c:pt idx="7343">
                  <c:v>36.71500000000033</c:v>
                </c:pt>
                <c:pt idx="7344">
                  <c:v>36.72000000000033</c:v>
                </c:pt>
                <c:pt idx="7345">
                  <c:v>36.72500000000034</c:v>
                </c:pt>
                <c:pt idx="7346">
                  <c:v>36.73000000000034</c:v>
                </c:pt>
                <c:pt idx="7347">
                  <c:v>36.73500000000034</c:v>
                </c:pt>
                <c:pt idx="7348">
                  <c:v>36.74000000000034</c:v>
                </c:pt>
                <c:pt idx="7349">
                  <c:v>36.74500000000035</c:v>
                </c:pt>
                <c:pt idx="7350">
                  <c:v>36.75000000000035</c:v>
                </c:pt>
                <c:pt idx="7351">
                  <c:v>36.75500000000035</c:v>
                </c:pt>
                <c:pt idx="7352">
                  <c:v>36.76000000000035</c:v>
                </c:pt>
                <c:pt idx="7353">
                  <c:v>36.76500000000036</c:v>
                </c:pt>
                <c:pt idx="7354">
                  <c:v>36.77000000000036</c:v>
                </c:pt>
                <c:pt idx="7355">
                  <c:v>36.77500000000036</c:v>
                </c:pt>
                <c:pt idx="7356">
                  <c:v>36.78000000000036</c:v>
                </c:pt>
                <c:pt idx="7357">
                  <c:v>36.78500000000037</c:v>
                </c:pt>
                <c:pt idx="7358">
                  <c:v>36.79000000000037</c:v>
                </c:pt>
                <c:pt idx="7359">
                  <c:v>36.79500000000037</c:v>
                </c:pt>
                <c:pt idx="7360">
                  <c:v>36.80000000000037</c:v>
                </c:pt>
                <c:pt idx="7361">
                  <c:v>36.80500000000038</c:v>
                </c:pt>
                <c:pt idx="7362">
                  <c:v>36.81000000000034</c:v>
                </c:pt>
                <c:pt idx="7363">
                  <c:v>36.81500000000037</c:v>
                </c:pt>
                <c:pt idx="7364">
                  <c:v>36.82000000000038</c:v>
                </c:pt>
                <c:pt idx="7365">
                  <c:v>36.8250000000004</c:v>
                </c:pt>
                <c:pt idx="7366">
                  <c:v>36.83000000000037</c:v>
                </c:pt>
                <c:pt idx="7367">
                  <c:v>36.8350000000004</c:v>
                </c:pt>
                <c:pt idx="7368">
                  <c:v>36.84000000000039</c:v>
                </c:pt>
                <c:pt idx="7369">
                  <c:v>36.8450000000004</c:v>
                </c:pt>
                <c:pt idx="7370">
                  <c:v>36.85000000000039</c:v>
                </c:pt>
                <c:pt idx="7371">
                  <c:v>36.85500000000039</c:v>
                </c:pt>
                <c:pt idx="7372">
                  <c:v>36.8600000000004</c:v>
                </c:pt>
                <c:pt idx="7373">
                  <c:v>36.86500000000041</c:v>
                </c:pt>
                <c:pt idx="7374">
                  <c:v>36.8700000000004</c:v>
                </c:pt>
                <c:pt idx="7375">
                  <c:v>36.8750000000004</c:v>
                </c:pt>
                <c:pt idx="7376">
                  <c:v>36.88000000000039</c:v>
                </c:pt>
                <c:pt idx="7377">
                  <c:v>36.8850000000004</c:v>
                </c:pt>
                <c:pt idx="7378">
                  <c:v>36.89000000000042</c:v>
                </c:pt>
                <c:pt idx="7379">
                  <c:v>36.89500000000042</c:v>
                </c:pt>
                <c:pt idx="7380">
                  <c:v>36.90000000000042</c:v>
                </c:pt>
                <c:pt idx="7381">
                  <c:v>36.90500000000043</c:v>
                </c:pt>
                <c:pt idx="7382">
                  <c:v>36.91000000000042</c:v>
                </c:pt>
                <c:pt idx="7383">
                  <c:v>36.91500000000043</c:v>
                </c:pt>
                <c:pt idx="7384">
                  <c:v>36.92000000000044</c:v>
                </c:pt>
                <c:pt idx="7385">
                  <c:v>36.92500000000044</c:v>
                </c:pt>
                <c:pt idx="7386">
                  <c:v>36.93000000000044</c:v>
                </c:pt>
                <c:pt idx="7387">
                  <c:v>36.93500000000044</c:v>
                </c:pt>
                <c:pt idx="7388">
                  <c:v>36.94000000000045</c:v>
                </c:pt>
                <c:pt idx="7389">
                  <c:v>36.94500000000045</c:v>
                </c:pt>
                <c:pt idx="7390">
                  <c:v>36.95000000000044</c:v>
                </c:pt>
                <c:pt idx="7391">
                  <c:v>36.95500000000045</c:v>
                </c:pt>
                <c:pt idx="7392">
                  <c:v>36.96000000000046</c:v>
                </c:pt>
                <c:pt idx="7393">
                  <c:v>36.96500000000046</c:v>
                </c:pt>
                <c:pt idx="7394">
                  <c:v>36.97000000000045</c:v>
                </c:pt>
                <c:pt idx="7395">
                  <c:v>36.97500000000046</c:v>
                </c:pt>
                <c:pt idx="7396">
                  <c:v>36.98000000000044</c:v>
                </c:pt>
                <c:pt idx="7397">
                  <c:v>36.98500000000045</c:v>
                </c:pt>
                <c:pt idx="7398">
                  <c:v>36.99000000000047</c:v>
                </c:pt>
                <c:pt idx="7399">
                  <c:v>36.99500000000048</c:v>
                </c:pt>
                <c:pt idx="7400">
                  <c:v>37.00000000000048</c:v>
                </c:pt>
                <c:pt idx="7401">
                  <c:v>37.00500000000048</c:v>
                </c:pt>
                <c:pt idx="7402">
                  <c:v>37.01000000000047</c:v>
                </c:pt>
                <c:pt idx="7403">
                  <c:v>37.01500000000048</c:v>
                </c:pt>
                <c:pt idx="7404">
                  <c:v>37.0200000000005</c:v>
                </c:pt>
                <c:pt idx="7405">
                  <c:v>37.0250000000005</c:v>
                </c:pt>
                <c:pt idx="7406">
                  <c:v>37.0300000000005</c:v>
                </c:pt>
                <c:pt idx="7407">
                  <c:v>37.0350000000005</c:v>
                </c:pt>
                <c:pt idx="7408">
                  <c:v>37.0400000000005</c:v>
                </c:pt>
                <c:pt idx="7409">
                  <c:v>37.0450000000005</c:v>
                </c:pt>
                <c:pt idx="7410">
                  <c:v>37.05000000000049</c:v>
                </c:pt>
                <c:pt idx="7411">
                  <c:v>37.0550000000005</c:v>
                </c:pt>
                <c:pt idx="7412">
                  <c:v>37.06000000000051</c:v>
                </c:pt>
                <c:pt idx="7413">
                  <c:v>37.06500000000051</c:v>
                </c:pt>
                <c:pt idx="7414">
                  <c:v>37.0700000000005</c:v>
                </c:pt>
                <c:pt idx="7415">
                  <c:v>37.07500000000051</c:v>
                </c:pt>
                <c:pt idx="7416">
                  <c:v>37.0800000000005</c:v>
                </c:pt>
                <c:pt idx="7417">
                  <c:v>37.08500000000052</c:v>
                </c:pt>
                <c:pt idx="7418">
                  <c:v>37.09000000000052</c:v>
                </c:pt>
                <c:pt idx="7419">
                  <c:v>37.09500000000053</c:v>
                </c:pt>
                <c:pt idx="7420">
                  <c:v>37.10000000000053</c:v>
                </c:pt>
                <c:pt idx="7421">
                  <c:v>37.10500000000053</c:v>
                </c:pt>
                <c:pt idx="7422">
                  <c:v>37.11000000000053</c:v>
                </c:pt>
                <c:pt idx="7423">
                  <c:v>37.11500000000053</c:v>
                </c:pt>
                <c:pt idx="7424">
                  <c:v>37.12000000000054</c:v>
                </c:pt>
                <c:pt idx="7425">
                  <c:v>37.12500000000054</c:v>
                </c:pt>
                <c:pt idx="7426">
                  <c:v>37.13000000000054</c:v>
                </c:pt>
                <c:pt idx="7427">
                  <c:v>37.13500000000055</c:v>
                </c:pt>
                <c:pt idx="7428">
                  <c:v>37.14000000000055</c:v>
                </c:pt>
                <c:pt idx="7429">
                  <c:v>37.14500000000055</c:v>
                </c:pt>
                <c:pt idx="7430">
                  <c:v>37.15000000000055</c:v>
                </c:pt>
                <c:pt idx="7431">
                  <c:v>37.15500000000056</c:v>
                </c:pt>
                <c:pt idx="7432">
                  <c:v>37.16000000000056</c:v>
                </c:pt>
                <c:pt idx="7433">
                  <c:v>37.16500000000056</c:v>
                </c:pt>
                <c:pt idx="7434">
                  <c:v>37.17000000000056</c:v>
                </c:pt>
                <c:pt idx="7435">
                  <c:v>37.17500000000057</c:v>
                </c:pt>
                <c:pt idx="7436">
                  <c:v>37.18000000000055</c:v>
                </c:pt>
                <c:pt idx="7437">
                  <c:v>37.18500000000057</c:v>
                </c:pt>
                <c:pt idx="7438">
                  <c:v>37.19000000000057</c:v>
                </c:pt>
                <c:pt idx="7439">
                  <c:v>37.19500000000058</c:v>
                </c:pt>
                <c:pt idx="7440">
                  <c:v>37.20000000000058</c:v>
                </c:pt>
                <c:pt idx="7441">
                  <c:v>37.20500000000058</c:v>
                </c:pt>
                <c:pt idx="7442">
                  <c:v>37.21000000000058</c:v>
                </c:pt>
                <c:pt idx="7443">
                  <c:v>37.2150000000006</c:v>
                </c:pt>
                <c:pt idx="7444">
                  <c:v>37.2200000000006</c:v>
                </c:pt>
                <c:pt idx="7445">
                  <c:v>37.2250000000006</c:v>
                </c:pt>
                <c:pt idx="7446">
                  <c:v>37.2300000000006</c:v>
                </c:pt>
                <c:pt idx="7447">
                  <c:v>37.2350000000006</c:v>
                </c:pt>
                <c:pt idx="7448">
                  <c:v>37.2400000000006</c:v>
                </c:pt>
                <c:pt idx="7449">
                  <c:v>37.2450000000006</c:v>
                </c:pt>
                <c:pt idx="7450">
                  <c:v>37.2500000000006</c:v>
                </c:pt>
                <c:pt idx="7451">
                  <c:v>37.25500000000061</c:v>
                </c:pt>
                <c:pt idx="7452">
                  <c:v>37.26000000000061</c:v>
                </c:pt>
                <c:pt idx="7453">
                  <c:v>37.26500000000061</c:v>
                </c:pt>
                <c:pt idx="7454">
                  <c:v>37.27000000000061</c:v>
                </c:pt>
                <c:pt idx="7455">
                  <c:v>37.27500000000062</c:v>
                </c:pt>
                <c:pt idx="7456">
                  <c:v>37.28000000000061</c:v>
                </c:pt>
                <c:pt idx="7457">
                  <c:v>37.28500000000062</c:v>
                </c:pt>
                <c:pt idx="7458">
                  <c:v>37.29000000000063</c:v>
                </c:pt>
                <c:pt idx="7459">
                  <c:v>37.29500000000063</c:v>
                </c:pt>
                <c:pt idx="7460">
                  <c:v>37.30000000000062</c:v>
                </c:pt>
                <c:pt idx="7461">
                  <c:v>37.30500000000062</c:v>
                </c:pt>
                <c:pt idx="7462">
                  <c:v>37.31000000000055</c:v>
                </c:pt>
                <c:pt idx="7463">
                  <c:v>37.31500000000062</c:v>
                </c:pt>
                <c:pt idx="7464">
                  <c:v>37.32000000000064</c:v>
                </c:pt>
                <c:pt idx="7465">
                  <c:v>37.32500000000064</c:v>
                </c:pt>
                <c:pt idx="7466">
                  <c:v>37.33000000000064</c:v>
                </c:pt>
                <c:pt idx="7467">
                  <c:v>37.33500000000065</c:v>
                </c:pt>
                <c:pt idx="7468">
                  <c:v>37.34000000000064</c:v>
                </c:pt>
                <c:pt idx="7469">
                  <c:v>37.34500000000065</c:v>
                </c:pt>
                <c:pt idx="7470">
                  <c:v>37.35000000000057</c:v>
                </c:pt>
                <c:pt idx="7471">
                  <c:v>37.35500000000064</c:v>
                </c:pt>
                <c:pt idx="7472">
                  <c:v>37.36000000000065</c:v>
                </c:pt>
                <c:pt idx="7473">
                  <c:v>37.36500000000066</c:v>
                </c:pt>
                <c:pt idx="7474">
                  <c:v>37.37000000000064</c:v>
                </c:pt>
                <c:pt idx="7475">
                  <c:v>37.37500000000065</c:v>
                </c:pt>
                <c:pt idx="7476">
                  <c:v>37.38000000000059</c:v>
                </c:pt>
                <c:pt idx="7477">
                  <c:v>37.38500000000067</c:v>
                </c:pt>
                <c:pt idx="7478">
                  <c:v>37.39000000000068</c:v>
                </c:pt>
                <c:pt idx="7479">
                  <c:v>37.39500000000068</c:v>
                </c:pt>
                <c:pt idx="7480">
                  <c:v>37.40000000000067</c:v>
                </c:pt>
                <c:pt idx="7481">
                  <c:v>37.40500000000068</c:v>
                </c:pt>
                <c:pt idx="7482">
                  <c:v>37.41000000000064</c:v>
                </c:pt>
                <c:pt idx="7483">
                  <c:v>37.41500000000067</c:v>
                </c:pt>
                <c:pt idx="7484">
                  <c:v>37.4200000000007</c:v>
                </c:pt>
                <c:pt idx="7485">
                  <c:v>37.4250000000007</c:v>
                </c:pt>
                <c:pt idx="7486">
                  <c:v>37.4300000000007</c:v>
                </c:pt>
                <c:pt idx="7487">
                  <c:v>37.4350000000007</c:v>
                </c:pt>
                <c:pt idx="7488">
                  <c:v>37.4400000000007</c:v>
                </c:pt>
                <c:pt idx="7489">
                  <c:v>37.44500000000071</c:v>
                </c:pt>
                <c:pt idx="7490">
                  <c:v>37.45000000000071</c:v>
                </c:pt>
                <c:pt idx="7491">
                  <c:v>37.45500000000071</c:v>
                </c:pt>
                <c:pt idx="7492">
                  <c:v>37.46000000000071</c:v>
                </c:pt>
                <c:pt idx="7493">
                  <c:v>37.46500000000072</c:v>
                </c:pt>
                <c:pt idx="7494">
                  <c:v>37.47000000000072</c:v>
                </c:pt>
                <c:pt idx="7495">
                  <c:v>37.47500000000072</c:v>
                </c:pt>
                <c:pt idx="7496">
                  <c:v>37.48000000000072</c:v>
                </c:pt>
                <c:pt idx="7497">
                  <c:v>37.48500000000073</c:v>
                </c:pt>
                <c:pt idx="7498">
                  <c:v>37.49000000000073</c:v>
                </c:pt>
                <c:pt idx="7499">
                  <c:v>37.49500000000073</c:v>
                </c:pt>
                <c:pt idx="7500">
                  <c:v>37.50000000000073</c:v>
                </c:pt>
                <c:pt idx="7501">
                  <c:v>37.50500000000074</c:v>
                </c:pt>
                <c:pt idx="7502">
                  <c:v>37.51000000000074</c:v>
                </c:pt>
                <c:pt idx="7503">
                  <c:v>37.51500000000074</c:v>
                </c:pt>
                <c:pt idx="7504">
                  <c:v>37.52000000000074</c:v>
                </c:pt>
                <c:pt idx="7505">
                  <c:v>37.52500000000075</c:v>
                </c:pt>
                <c:pt idx="7506">
                  <c:v>37.53000000000075</c:v>
                </c:pt>
                <c:pt idx="7507">
                  <c:v>37.53500000000075</c:v>
                </c:pt>
                <c:pt idx="7508">
                  <c:v>37.54000000000075</c:v>
                </c:pt>
                <c:pt idx="7509">
                  <c:v>37.54500000000076</c:v>
                </c:pt>
                <c:pt idx="7510">
                  <c:v>37.55000000000076</c:v>
                </c:pt>
                <c:pt idx="7511">
                  <c:v>37.55500000000076</c:v>
                </c:pt>
                <c:pt idx="7512">
                  <c:v>37.56000000000076</c:v>
                </c:pt>
                <c:pt idx="7513">
                  <c:v>37.56500000000077</c:v>
                </c:pt>
                <c:pt idx="7514">
                  <c:v>37.57000000000077</c:v>
                </c:pt>
                <c:pt idx="7515">
                  <c:v>37.57500000000077</c:v>
                </c:pt>
                <c:pt idx="7516">
                  <c:v>37.58000000000077</c:v>
                </c:pt>
                <c:pt idx="7517">
                  <c:v>37.58500000000078</c:v>
                </c:pt>
                <c:pt idx="7518">
                  <c:v>37.59000000000078</c:v>
                </c:pt>
                <c:pt idx="7519">
                  <c:v>37.59500000000078</c:v>
                </c:pt>
                <c:pt idx="7520">
                  <c:v>37.60000000000078</c:v>
                </c:pt>
                <c:pt idx="7521">
                  <c:v>37.6050000000008</c:v>
                </c:pt>
                <c:pt idx="7522">
                  <c:v>37.6100000000008</c:v>
                </c:pt>
                <c:pt idx="7523">
                  <c:v>37.6150000000008</c:v>
                </c:pt>
                <c:pt idx="7524">
                  <c:v>37.6200000000008</c:v>
                </c:pt>
                <c:pt idx="7525">
                  <c:v>37.6250000000008</c:v>
                </c:pt>
                <c:pt idx="7526">
                  <c:v>37.6300000000008</c:v>
                </c:pt>
                <c:pt idx="7527">
                  <c:v>37.6350000000008</c:v>
                </c:pt>
                <c:pt idx="7528">
                  <c:v>37.6400000000008</c:v>
                </c:pt>
                <c:pt idx="7529">
                  <c:v>37.64500000000081</c:v>
                </c:pt>
                <c:pt idx="7530">
                  <c:v>37.65000000000081</c:v>
                </c:pt>
                <c:pt idx="7531">
                  <c:v>37.65500000000081</c:v>
                </c:pt>
                <c:pt idx="7532">
                  <c:v>37.66000000000082</c:v>
                </c:pt>
                <c:pt idx="7533">
                  <c:v>37.66500000000083</c:v>
                </c:pt>
                <c:pt idx="7534">
                  <c:v>37.67000000000082</c:v>
                </c:pt>
                <c:pt idx="7535">
                  <c:v>37.67500000000082</c:v>
                </c:pt>
                <c:pt idx="7536">
                  <c:v>37.68000000000083</c:v>
                </c:pt>
                <c:pt idx="7537">
                  <c:v>37.68500000000083</c:v>
                </c:pt>
                <c:pt idx="7538">
                  <c:v>37.69000000000083</c:v>
                </c:pt>
                <c:pt idx="7539">
                  <c:v>37.69500000000083</c:v>
                </c:pt>
                <c:pt idx="7540">
                  <c:v>37.70000000000084</c:v>
                </c:pt>
                <c:pt idx="7541">
                  <c:v>37.70500000000085</c:v>
                </c:pt>
                <c:pt idx="7542">
                  <c:v>37.71000000000084</c:v>
                </c:pt>
                <c:pt idx="7543">
                  <c:v>37.71500000000084</c:v>
                </c:pt>
                <c:pt idx="7544">
                  <c:v>37.72000000000085</c:v>
                </c:pt>
                <c:pt idx="7545">
                  <c:v>37.72500000000086</c:v>
                </c:pt>
                <c:pt idx="7546">
                  <c:v>37.73000000000085</c:v>
                </c:pt>
                <c:pt idx="7547">
                  <c:v>37.73500000000085</c:v>
                </c:pt>
                <c:pt idx="7548">
                  <c:v>37.74000000000086</c:v>
                </c:pt>
                <c:pt idx="7549">
                  <c:v>37.74500000000086</c:v>
                </c:pt>
                <c:pt idx="7550">
                  <c:v>37.75000000000086</c:v>
                </c:pt>
                <c:pt idx="7551">
                  <c:v>37.75500000000086</c:v>
                </c:pt>
                <c:pt idx="7552">
                  <c:v>37.76000000000087</c:v>
                </c:pt>
                <c:pt idx="7553">
                  <c:v>37.76500000000088</c:v>
                </c:pt>
                <c:pt idx="7554">
                  <c:v>37.77000000000087</c:v>
                </c:pt>
                <c:pt idx="7555">
                  <c:v>37.77500000000087</c:v>
                </c:pt>
                <c:pt idx="7556">
                  <c:v>37.78000000000088</c:v>
                </c:pt>
                <c:pt idx="7557">
                  <c:v>37.78500000000088</c:v>
                </c:pt>
                <c:pt idx="7558">
                  <c:v>37.79000000000088</c:v>
                </c:pt>
                <c:pt idx="7559">
                  <c:v>37.79500000000088</c:v>
                </c:pt>
                <c:pt idx="7560">
                  <c:v>37.8000000000009</c:v>
                </c:pt>
                <c:pt idx="7561">
                  <c:v>37.8050000000009</c:v>
                </c:pt>
                <c:pt idx="7562">
                  <c:v>37.8100000000009</c:v>
                </c:pt>
                <c:pt idx="7563">
                  <c:v>37.8150000000009</c:v>
                </c:pt>
                <c:pt idx="7564">
                  <c:v>37.8200000000009</c:v>
                </c:pt>
                <c:pt idx="7565">
                  <c:v>37.8250000000009</c:v>
                </c:pt>
                <c:pt idx="7566">
                  <c:v>37.8300000000009</c:v>
                </c:pt>
                <c:pt idx="7567">
                  <c:v>37.8350000000009</c:v>
                </c:pt>
                <c:pt idx="7568">
                  <c:v>37.84000000000091</c:v>
                </c:pt>
                <c:pt idx="7569">
                  <c:v>37.84500000000091</c:v>
                </c:pt>
                <c:pt idx="7570">
                  <c:v>37.8500000000009</c:v>
                </c:pt>
                <c:pt idx="7571">
                  <c:v>37.85500000000091</c:v>
                </c:pt>
                <c:pt idx="7572">
                  <c:v>37.86000000000092</c:v>
                </c:pt>
                <c:pt idx="7573">
                  <c:v>37.86500000000092</c:v>
                </c:pt>
                <c:pt idx="7574">
                  <c:v>37.87000000000092</c:v>
                </c:pt>
                <c:pt idx="7575">
                  <c:v>37.87500000000093</c:v>
                </c:pt>
                <c:pt idx="7576">
                  <c:v>37.88000000000093</c:v>
                </c:pt>
                <c:pt idx="7577">
                  <c:v>37.88500000000093</c:v>
                </c:pt>
                <c:pt idx="7578">
                  <c:v>37.89000000000093</c:v>
                </c:pt>
                <c:pt idx="7579">
                  <c:v>37.89500000000094</c:v>
                </c:pt>
                <c:pt idx="7580">
                  <c:v>37.90000000000094</c:v>
                </c:pt>
                <c:pt idx="7581">
                  <c:v>37.90500000000094</c:v>
                </c:pt>
                <c:pt idx="7582">
                  <c:v>37.91000000000094</c:v>
                </c:pt>
                <c:pt idx="7583">
                  <c:v>37.91500000000095</c:v>
                </c:pt>
                <c:pt idx="7584">
                  <c:v>37.92000000000095</c:v>
                </c:pt>
                <c:pt idx="7585">
                  <c:v>37.92500000000095</c:v>
                </c:pt>
                <c:pt idx="7586">
                  <c:v>37.93000000000095</c:v>
                </c:pt>
                <c:pt idx="7587">
                  <c:v>37.93500000000096</c:v>
                </c:pt>
                <c:pt idx="7588">
                  <c:v>37.94000000000096</c:v>
                </c:pt>
                <c:pt idx="7589">
                  <c:v>37.94500000000096</c:v>
                </c:pt>
                <c:pt idx="7590">
                  <c:v>37.95000000000095</c:v>
                </c:pt>
                <c:pt idx="7591">
                  <c:v>37.95500000000096</c:v>
                </c:pt>
                <c:pt idx="7592">
                  <c:v>37.96000000000097</c:v>
                </c:pt>
                <c:pt idx="7593">
                  <c:v>37.96500000000097</c:v>
                </c:pt>
                <c:pt idx="7594">
                  <c:v>37.97000000000097</c:v>
                </c:pt>
                <c:pt idx="7595">
                  <c:v>37.97500000000098</c:v>
                </c:pt>
                <c:pt idx="7596">
                  <c:v>37.98000000000098</c:v>
                </c:pt>
                <c:pt idx="7597">
                  <c:v>37.98500000000098</c:v>
                </c:pt>
                <c:pt idx="7598">
                  <c:v>37.99000000000098</c:v>
                </c:pt>
                <c:pt idx="7599">
                  <c:v>37.995000000001</c:v>
                </c:pt>
                <c:pt idx="7600">
                  <c:v>38.000000000001</c:v>
                </c:pt>
                <c:pt idx="7601">
                  <c:v>38.005000000001</c:v>
                </c:pt>
                <c:pt idx="7602">
                  <c:v>38.010000000001</c:v>
                </c:pt>
                <c:pt idx="7603">
                  <c:v>38.015000000001</c:v>
                </c:pt>
                <c:pt idx="7604">
                  <c:v>38.020000000001</c:v>
                </c:pt>
                <c:pt idx="7605">
                  <c:v>38.025000000001</c:v>
                </c:pt>
                <c:pt idx="7606">
                  <c:v>38.030000000001</c:v>
                </c:pt>
                <c:pt idx="7607">
                  <c:v>38.03500000000101</c:v>
                </c:pt>
                <c:pt idx="7608">
                  <c:v>38.04000000000101</c:v>
                </c:pt>
                <c:pt idx="7609">
                  <c:v>38.04500000000101</c:v>
                </c:pt>
                <c:pt idx="7610">
                  <c:v>38.05000000000101</c:v>
                </c:pt>
                <c:pt idx="7611">
                  <c:v>38.05500000000102</c:v>
                </c:pt>
                <c:pt idx="7612">
                  <c:v>38.06000000000102</c:v>
                </c:pt>
                <c:pt idx="7613">
                  <c:v>38.06500000000102</c:v>
                </c:pt>
                <c:pt idx="7614">
                  <c:v>38.07000000000102</c:v>
                </c:pt>
                <c:pt idx="7615">
                  <c:v>38.07500000000103</c:v>
                </c:pt>
                <c:pt idx="7616">
                  <c:v>38.08000000000103</c:v>
                </c:pt>
                <c:pt idx="7617">
                  <c:v>38.08500000000103</c:v>
                </c:pt>
                <c:pt idx="7618">
                  <c:v>38.09000000000104</c:v>
                </c:pt>
                <c:pt idx="7619">
                  <c:v>38.09500000000105</c:v>
                </c:pt>
                <c:pt idx="7620">
                  <c:v>38.10000000000104</c:v>
                </c:pt>
                <c:pt idx="7621">
                  <c:v>38.10500000000104</c:v>
                </c:pt>
                <c:pt idx="7622">
                  <c:v>38.11000000000105</c:v>
                </c:pt>
                <c:pt idx="7623">
                  <c:v>38.11500000000105</c:v>
                </c:pt>
                <c:pt idx="7624">
                  <c:v>38.12000000000105</c:v>
                </c:pt>
                <c:pt idx="7625">
                  <c:v>38.12500000000105</c:v>
                </c:pt>
                <c:pt idx="7626">
                  <c:v>38.13000000000106</c:v>
                </c:pt>
                <c:pt idx="7627">
                  <c:v>38.13500000000106</c:v>
                </c:pt>
                <c:pt idx="7628">
                  <c:v>38.14000000000106</c:v>
                </c:pt>
                <c:pt idx="7629">
                  <c:v>38.14500000000106</c:v>
                </c:pt>
                <c:pt idx="7630">
                  <c:v>38.15000000000106</c:v>
                </c:pt>
                <c:pt idx="7631">
                  <c:v>38.15500000000107</c:v>
                </c:pt>
                <c:pt idx="7632">
                  <c:v>38.16000000000107</c:v>
                </c:pt>
                <c:pt idx="7633">
                  <c:v>38.16500000000107</c:v>
                </c:pt>
                <c:pt idx="7634">
                  <c:v>38.17000000000108</c:v>
                </c:pt>
                <c:pt idx="7635">
                  <c:v>38.17500000000108</c:v>
                </c:pt>
                <c:pt idx="7636">
                  <c:v>38.18000000000108</c:v>
                </c:pt>
                <c:pt idx="7637">
                  <c:v>38.18500000000108</c:v>
                </c:pt>
                <c:pt idx="7638">
                  <c:v>38.1900000000011</c:v>
                </c:pt>
                <c:pt idx="7639">
                  <c:v>38.1950000000011</c:v>
                </c:pt>
                <c:pt idx="7640">
                  <c:v>38.2000000000011</c:v>
                </c:pt>
                <c:pt idx="7641">
                  <c:v>38.2050000000011</c:v>
                </c:pt>
                <c:pt idx="7642">
                  <c:v>38.2100000000011</c:v>
                </c:pt>
                <c:pt idx="7643">
                  <c:v>38.2150000000011</c:v>
                </c:pt>
                <c:pt idx="7644">
                  <c:v>38.2200000000011</c:v>
                </c:pt>
                <c:pt idx="7645">
                  <c:v>38.2250000000011</c:v>
                </c:pt>
                <c:pt idx="7646">
                  <c:v>38.23000000000111</c:v>
                </c:pt>
                <c:pt idx="7647">
                  <c:v>38.23500000000111</c:v>
                </c:pt>
                <c:pt idx="7648">
                  <c:v>38.24000000000111</c:v>
                </c:pt>
                <c:pt idx="7649">
                  <c:v>38.24500000000111</c:v>
                </c:pt>
                <c:pt idx="7650">
                  <c:v>38.25000000000112</c:v>
                </c:pt>
                <c:pt idx="7651">
                  <c:v>38.25500000000112</c:v>
                </c:pt>
                <c:pt idx="7652">
                  <c:v>38.26000000000112</c:v>
                </c:pt>
                <c:pt idx="7653">
                  <c:v>38.26500000000113</c:v>
                </c:pt>
                <c:pt idx="7654">
                  <c:v>38.27000000000113</c:v>
                </c:pt>
                <c:pt idx="7655">
                  <c:v>38.27500000000113</c:v>
                </c:pt>
                <c:pt idx="7656">
                  <c:v>38.28000000000113</c:v>
                </c:pt>
                <c:pt idx="7657">
                  <c:v>38.28500000000113</c:v>
                </c:pt>
                <c:pt idx="7658">
                  <c:v>38.29000000000115</c:v>
                </c:pt>
                <c:pt idx="7659">
                  <c:v>38.29500000000115</c:v>
                </c:pt>
                <c:pt idx="7660">
                  <c:v>38.30000000000114</c:v>
                </c:pt>
                <c:pt idx="7661">
                  <c:v>38.30500000000115</c:v>
                </c:pt>
                <c:pt idx="7662">
                  <c:v>38.31000000000115</c:v>
                </c:pt>
                <c:pt idx="7663">
                  <c:v>38.31500000000115</c:v>
                </c:pt>
                <c:pt idx="7664">
                  <c:v>38.32000000000115</c:v>
                </c:pt>
                <c:pt idx="7665">
                  <c:v>38.32500000000116</c:v>
                </c:pt>
                <c:pt idx="7666">
                  <c:v>38.33000000000116</c:v>
                </c:pt>
                <c:pt idx="7667">
                  <c:v>38.33500000000116</c:v>
                </c:pt>
                <c:pt idx="7668">
                  <c:v>38.34000000000115</c:v>
                </c:pt>
                <c:pt idx="7669">
                  <c:v>38.34500000000116</c:v>
                </c:pt>
                <c:pt idx="7670">
                  <c:v>38.35000000000115</c:v>
                </c:pt>
                <c:pt idx="7671">
                  <c:v>38.35500000000116</c:v>
                </c:pt>
                <c:pt idx="7672">
                  <c:v>38.36000000000117</c:v>
                </c:pt>
                <c:pt idx="7673">
                  <c:v>38.36500000000118</c:v>
                </c:pt>
                <c:pt idx="7674">
                  <c:v>38.37000000000118</c:v>
                </c:pt>
                <c:pt idx="7675">
                  <c:v>38.37500000000118</c:v>
                </c:pt>
                <c:pt idx="7676">
                  <c:v>38.38000000000117</c:v>
                </c:pt>
                <c:pt idx="7677">
                  <c:v>38.38500000000118</c:v>
                </c:pt>
                <c:pt idx="7678">
                  <c:v>38.3900000000012</c:v>
                </c:pt>
                <c:pt idx="7679">
                  <c:v>38.3950000000012</c:v>
                </c:pt>
                <c:pt idx="7680">
                  <c:v>38.4000000000012</c:v>
                </c:pt>
                <c:pt idx="7681">
                  <c:v>38.4050000000012</c:v>
                </c:pt>
                <c:pt idx="7682">
                  <c:v>38.4100000000012</c:v>
                </c:pt>
                <c:pt idx="7683">
                  <c:v>38.4150000000012</c:v>
                </c:pt>
                <c:pt idx="7684">
                  <c:v>38.4200000000012</c:v>
                </c:pt>
                <c:pt idx="7685">
                  <c:v>38.42500000000121</c:v>
                </c:pt>
                <c:pt idx="7686">
                  <c:v>38.43000000000121</c:v>
                </c:pt>
                <c:pt idx="7687">
                  <c:v>38.43500000000121</c:v>
                </c:pt>
                <c:pt idx="7688">
                  <c:v>38.44000000000121</c:v>
                </c:pt>
                <c:pt idx="7689">
                  <c:v>38.44500000000122</c:v>
                </c:pt>
                <c:pt idx="7690">
                  <c:v>38.4500000000012</c:v>
                </c:pt>
                <c:pt idx="7691">
                  <c:v>38.45500000000122</c:v>
                </c:pt>
                <c:pt idx="7692">
                  <c:v>38.46000000000122</c:v>
                </c:pt>
                <c:pt idx="7693">
                  <c:v>38.46500000000123</c:v>
                </c:pt>
                <c:pt idx="7694">
                  <c:v>38.47000000000123</c:v>
                </c:pt>
                <c:pt idx="7695">
                  <c:v>38.47500000000123</c:v>
                </c:pt>
                <c:pt idx="7696">
                  <c:v>38.48000000000123</c:v>
                </c:pt>
                <c:pt idx="7697">
                  <c:v>38.48500000000124</c:v>
                </c:pt>
                <c:pt idx="7698">
                  <c:v>38.49000000000124</c:v>
                </c:pt>
                <c:pt idx="7699">
                  <c:v>38.49500000000124</c:v>
                </c:pt>
                <c:pt idx="7700">
                  <c:v>38.50000000000124</c:v>
                </c:pt>
                <c:pt idx="7701">
                  <c:v>38.50500000000125</c:v>
                </c:pt>
                <c:pt idx="7702">
                  <c:v>38.51000000000125</c:v>
                </c:pt>
                <c:pt idx="7703">
                  <c:v>38.51500000000125</c:v>
                </c:pt>
                <c:pt idx="7704">
                  <c:v>38.52000000000126</c:v>
                </c:pt>
                <c:pt idx="7705">
                  <c:v>38.52500000000126</c:v>
                </c:pt>
                <c:pt idx="7706">
                  <c:v>38.53000000000126</c:v>
                </c:pt>
                <c:pt idx="7707">
                  <c:v>38.53500000000126</c:v>
                </c:pt>
                <c:pt idx="7708">
                  <c:v>38.54000000000126</c:v>
                </c:pt>
                <c:pt idx="7709">
                  <c:v>38.54500000000127</c:v>
                </c:pt>
                <c:pt idx="7710">
                  <c:v>38.55000000000125</c:v>
                </c:pt>
                <c:pt idx="7711">
                  <c:v>38.55500000000127</c:v>
                </c:pt>
                <c:pt idx="7712">
                  <c:v>38.56000000000128</c:v>
                </c:pt>
                <c:pt idx="7713">
                  <c:v>38.56500000000128</c:v>
                </c:pt>
                <c:pt idx="7714">
                  <c:v>38.57000000000128</c:v>
                </c:pt>
                <c:pt idx="7715">
                  <c:v>38.57500000000128</c:v>
                </c:pt>
                <c:pt idx="7716">
                  <c:v>38.58000000000128</c:v>
                </c:pt>
                <c:pt idx="7717">
                  <c:v>38.5850000000013</c:v>
                </c:pt>
                <c:pt idx="7718">
                  <c:v>38.5900000000013</c:v>
                </c:pt>
                <c:pt idx="7719">
                  <c:v>38.5950000000013</c:v>
                </c:pt>
                <c:pt idx="7720">
                  <c:v>38.6000000000013</c:v>
                </c:pt>
                <c:pt idx="7721">
                  <c:v>38.6050000000013</c:v>
                </c:pt>
                <c:pt idx="7722">
                  <c:v>38.6100000000013</c:v>
                </c:pt>
                <c:pt idx="7723">
                  <c:v>38.6150000000013</c:v>
                </c:pt>
                <c:pt idx="7724">
                  <c:v>38.62000000000131</c:v>
                </c:pt>
                <c:pt idx="7725">
                  <c:v>38.62500000000131</c:v>
                </c:pt>
                <c:pt idx="7726">
                  <c:v>38.63000000000131</c:v>
                </c:pt>
                <c:pt idx="7727">
                  <c:v>38.63500000000131</c:v>
                </c:pt>
                <c:pt idx="7728">
                  <c:v>38.64000000000131</c:v>
                </c:pt>
                <c:pt idx="7729">
                  <c:v>38.64500000000132</c:v>
                </c:pt>
                <c:pt idx="7730">
                  <c:v>38.65000000000132</c:v>
                </c:pt>
                <c:pt idx="7731">
                  <c:v>38.65500000000132</c:v>
                </c:pt>
                <c:pt idx="7732">
                  <c:v>38.66000000000133</c:v>
                </c:pt>
                <c:pt idx="7733">
                  <c:v>38.66500000000133</c:v>
                </c:pt>
                <c:pt idx="7734">
                  <c:v>38.67000000000133</c:v>
                </c:pt>
                <c:pt idx="7735">
                  <c:v>38.67500000000133</c:v>
                </c:pt>
                <c:pt idx="7736">
                  <c:v>38.68000000000134</c:v>
                </c:pt>
                <c:pt idx="7737">
                  <c:v>38.68500000000134</c:v>
                </c:pt>
                <c:pt idx="7738">
                  <c:v>38.69000000000134</c:v>
                </c:pt>
                <c:pt idx="7739">
                  <c:v>38.69500000000135</c:v>
                </c:pt>
                <c:pt idx="7740">
                  <c:v>38.70000000000135</c:v>
                </c:pt>
                <c:pt idx="7741">
                  <c:v>38.70500000000135</c:v>
                </c:pt>
                <c:pt idx="7742">
                  <c:v>38.71000000000135</c:v>
                </c:pt>
                <c:pt idx="7743">
                  <c:v>38.71500000000135</c:v>
                </c:pt>
                <c:pt idx="7744">
                  <c:v>38.72000000000136</c:v>
                </c:pt>
                <c:pt idx="7745">
                  <c:v>38.72500000000136</c:v>
                </c:pt>
                <c:pt idx="7746">
                  <c:v>38.73000000000136</c:v>
                </c:pt>
                <c:pt idx="7747">
                  <c:v>38.73500000000137</c:v>
                </c:pt>
                <c:pt idx="7748">
                  <c:v>38.74000000000137</c:v>
                </c:pt>
                <c:pt idx="7749">
                  <c:v>38.74500000000137</c:v>
                </c:pt>
                <c:pt idx="7750">
                  <c:v>38.75000000000137</c:v>
                </c:pt>
                <c:pt idx="7751">
                  <c:v>38.75500000000138</c:v>
                </c:pt>
                <c:pt idx="7752">
                  <c:v>38.76000000000138</c:v>
                </c:pt>
                <c:pt idx="7753">
                  <c:v>38.76500000000138</c:v>
                </c:pt>
                <c:pt idx="7754">
                  <c:v>38.77000000000138</c:v>
                </c:pt>
                <c:pt idx="7755">
                  <c:v>38.7750000000014</c:v>
                </c:pt>
                <c:pt idx="7756">
                  <c:v>38.7800000000014</c:v>
                </c:pt>
                <c:pt idx="7757">
                  <c:v>38.7850000000014</c:v>
                </c:pt>
                <c:pt idx="7758">
                  <c:v>38.7900000000014</c:v>
                </c:pt>
                <c:pt idx="7759">
                  <c:v>38.7950000000014</c:v>
                </c:pt>
                <c:pt idx="7760">
                  <c:v>38.8000000000014</c:v>
                </c:pt>
                <c:pt idx="7761">
                  <c:v>38.8050000000014</c:v>
                </c:pt>
                <c:pt idx="7762">
                  <c:v>38.81000000000139</c:v>
                </c:pt>
                <c:pt idx="7763">
                  <c:v>38.8150000000014</c:v>
                </c:pt>
                <c:pt idx="7764">
                  <c:v>38.82000000000141</c:v>
                </c:pt>
                <c:pt idx="7765">
                  <c:v>38.82500000000141</c:v>
                </c:pt>
                <c:pt idx="7766">
                  <c:v>38.83000000000141</c:v>
                </c:pt>
                <c:pt idx="7767">
                  <c:v>38.83500000000141</c:v>
                </c:pt>
                <c:pt idx="7768">
                  <c:v>38.8400000000014</c:v>
                </c:pt>
                <c:pt idx="7769">
                  <c:v>38.84500000000142</c:v>
                </c:pt>
                <c:pt idx="7770">
                  <c:v>38.85000000000142</c:v>
                </c:pt>
                <c:pt idx="7771">
                  <c:v>38.85500000000143</c:v>
                </c:pt>
                <c:pt idx="7772">
                  <c:v>38.86000000000143</c:v>
                </c:pt>
                <c:pt idx="7773">
                  <c:v>38.86500000000143</c:v>
                </c:pt>
                <c:pt idx="7774">
                  <c:v>38.87000000000143</c:v>
                </c:pt>
                <c:pt idx="7775">
                  <c:v>38.87500000000144</c:v>
                </c:pt>
                <c:pt idx="7776">
                  <c:v>38.88000000000142</c:v>
                </c:pt>
                <c:pt idx="7777">
                  <c:v>38.88500000000144</c:v>
                </c:pt>
                <c:pt idx="7778">
                  <c:v>38.89000000000144</c:v>
                </c:pt>
                <c:pt idx="7779">
                  <c:v>38.89500000000145</c:v>
                </c:pt>
                <c:pt idx="7780">
                  <c:v>38.90000000000145</c:v>
                </c:pt>
                <c:pt idx="7781">
                  <c:v>38.90500000000145</c:v>
                </c:pt>
                <c:pt idx="7782">
                  <c:v>38.91000000000145</c:v>
                </c:pt>
                <c:pt idx="7783">
                  <c:v>38.91500000000146</c:v>
                </c:pt>
                <c:pt idx="7784">
                  <c:v>38.92000000000146</c:v>
                </c:pt>
                <c:pt idx="7785">
                  <c:v>38.92500000000146</c:v>
                </c:pt>
                <c:pt idx="7786">
                  <c:v>38.93000000000146</c:v>
                </c:pt>
                <c:pt idx="7787">
                  <c:v>38.93500000000147</c:v>
                </c:pt>
                <c:pt idx="7788">
                  <c:v>38.94000000000145</c:v>
                </c:pt>
                <c:pt idx="7789">
                  <c:v>38.94500000000147</c:v>
                </c:pt>
                <c:pt idx="7790">
                  <c:v>38.95000000000147</c:v>
                </c:pt>
                <c:pt idx="7791">
                  <c:v>38.95500000000148</c:v>
                </c:pt>
                <c:pt idx="7792">
                  <c:v>38.96000000000148</c:v>
                </c:pt>
                <c:pt idx="7793">
                  <c:v>38.96500000000148</c:v>
                </c:pt>
                <c:pt idx="7794">
                  <c:v>38.97000000000148</c:v>
                </c:pt>
                <c:pt idx="7795">
                  <c:v>38.9750000000015</c:v>
                </c:pt>
                <c:pt idx="7796">
                  <c:v>38.98000000000147</c:v>
                </c:pt>
                <c:pt idx="7797">
                  <c:v>38.9850000000015</c:v>
                </c:pt>
                <c:pt idx="7798">
                  <c:v>38.9900000000015</c:v>
                </c:pt>
                <c:pt idx="7799">
                  <c:v>38.9950000000015</c:v>
                </c:pt>
                <c:pt idx="7800">
                  <c:v>39.0000000000015</c:v>
                </c:pt>
                <c:pt idx="7801">
                  <c:v>39.0050000000015</c:v>
                </c:pt>
                <c:pt idx="7802">
                  <c:v>39.0100000000015</c:v>
                </c:pt>
                <c:pt idx="7803">
                  <c:v>39.01500000000151</c:v>
                </c:pt>
                <c:pt idx="7804">
                  <c:v>39.02000000000151</c:v>
                </c:pt>
                <c:pt idx="7805">
                  <c:v>39.02500000000151</c:v>
                </c:pt>
                <c:pt idx="7806">
                  <c:v>39.03000000000151</c:v>
                </c:pt>
                <c:pt idx="7807">
                  <c:v>39.03500000000152</c:v>
                </c:pt>
                <c:pt idx="7808">
                  <c:v>39.04000000000152</c:v>
                </c:pt>
                <c:pt idx="7809">
                  <c:v>39.04500000000152</c:v>
                </c:pt>
                <c:pt idx="7810">
                  <c:v>39.05000000000152</c:v>
                </c:pt>
                <c:pt idx="7811">
                  <c:v>39.05500000000153</c:v>
                </c:pt>
                <c:pt idx="7812">
                  <c:v>39.06000000000153</c:v>
                </c:pt>
                <c:pt idx="7813">
                  <c:v>39.06500000000153</c:v>
                </c:pt>
                <c:pt idx="7814">
                  <c:v>39.07000000000154</c:v>
                </c:pt>
                <c:pt idx="7815">
                  <c:v>39.07500000000154</c:v>
                </c:pt>
                <c:pt idx="7816">
                  <c:v>39.08000000000154</c:v>
                </c:pt>
                <c:pt idx="7817">
                  <c:v>39.08500000000154</c:v>
                </c:pt>
                <c:pt idx="7818">
                  <c:v>39.09000000000155</c:v>
                </c:pt>
                <c:pt idx="7819">
                  <c:v>39.09500000000155</c:v>
                </c:pt>
                <c:pt idx="7820">
                  <c:v>39.10000000000155</c:v>
                </c:pt>
                <c:pt idx="7821">
                  <c:v>39.10500000000155</c:v>
                </c:pt>
                <c:pt idx="7822">
                  <c:v>39.11000000000156</c:v>
                </c:pt>
                <c:pt idx="7823">
                  <c:v>39.11500000000156</c:v>
                </c:pt>
                <c:pt idx="7824">
                  <c:v>39.12000000000156</c:v>
                </c:pt>
                <c:pt idx="7825">
                  <c:v>39.12500000000156</c:v>
                </c:pt>
                <c:pt idx="7826">
                  <c:v>39.13000000000157</c:v>
                </c:pt>
                <c:pt idx="7827">
                  <c:v>39.13500000000157</c:v>
                </c:pt>
                <c:pt idx="7828">
                  <c:v>39.14000000000157</c:v>
                </c:pt>
                <c:pt idx="7829">
                  <c:v>39.14500000000157</c:v>
                </c:pt>
                <c:pt idx="7830">
                  <c:v>39.15000000000158</c:v>
                </c:pt>
                <c:pt idx="7831">
                  <c:v>39.15500000000158</c:v>
                </c:pt>
                <c:pt idx="7832">
                  <c:v>39.16000000000158</c:v>
                </c:pt>
                <c:pt idx="7833">
                  <c:v>39.1650000000016</c:v>
                </c:pt>
                <c:pt idx="7834">
                  <c:v>39.1700000000016</c:v>
                </c:pt>
                <c:pt idx="7835">
                  <c:v>39.1750000000016</c:v>
                </c:pt>
                <c:pt idx="7836">
                  <c:v>39.1800000000016</c:v>
                </c:pt>
                <c:pt idx="7837">
                  <c:v>39.1850000000016</c:v>
                </c:pt>
                <c:pt idx="7838">
                  <c:v>39.1900000000016</c:v>
                </c:pt>
                <c:pt idx="7839">
                  <c:v>39.1950000000016</c:v>
                </c:pt>
                <c:pt idx="7840">
                  <c:v>39.2000000000016</c:v>
                </c:pt>
                <c:pt idx="7841">
                  <c:v>39.20500000000161</c:v>
                </c:pt>
                <c:pt idx="7842">
                  <c:v>39.21000000000161</c:v>
                </c:pt>
                <c:pt idx="7843">
                  <c:v>39.21500000000161</c:v>
                </c:pt>
                <c:pt idx="7844">
                  <c:v>39.22000000000161</c:v>
                </c:pt>
                <c:pt idx="7845">
                  <c:v>39.22500000000162</c:v>
                </c:pt>
                <c:pt idx="7846">
                  <c:v>39.23000000000162</c:v>
                </c:pt>
                <c:pt idx="7847">
                  <c:v>39.23500000000162</c:v>
                </c:pt>
                <c:pt idx="7848">
                  <c:v>39.24000000000162</c:v>
                </c:pt>
                <c:pt idx="7849">
                  <c:v>39.24500000000163</c:v>
                </c:pt>
                <c:pt idx="7850">
                  <c:v>39.25000000000163</c:v>
                </c:pt>
                <c:pt idx="7851">
                  <c:v>39.25500000000163</c:v>
                </c:pt>
                <c:pt idx="7852">
                  <c:v>39.26000000000163</c:v>
                </c:pt>
                <c:pt idx="7853">
                  <c:v>39.26500000000164</c:v>
                </c:pt>
                <c:pt idx="7854">
                  <c:v>39.27000000000164</c:v>
                </c:pt>
                <c:pt idx="7855">
                  <c:v>39.27500000000164</c:v>
                </c:pt>
                <c:pt idx="7856">
                  <c:v>39.28000000000164</c:v>
                </c:pt>
                <c:pt idx="7857">
                  <c:v>39.28500000000165</c:v>
                </c:pt>
                <c:pt idx="7858">
                  <c:v>39.29000000000165</c:v>
                </c:pt>
                <c:pt idx="7859">
                  <c:v>39.29500000000165</c:v>
                </c:pt>
                <c:pt idx="7860">
                  <c:v>39.30000000000165</c:v>
                </c:pt>
                <c:pt idx="7861">
                  <c:v>39.30500000000166</c:v>
                </c:pt>
                <c:pt idx="7862">
                  <c:v>39.31000000000164</c:v>
                </c:pt>
                <c:pt idx="7863">
                  <c:v>39.31500000000165</c:v>
                </c:pt>
                <c:pt idx="7864">
                  <c:v>39.32000000000166</c:v>
                </c:pt>
                <c:pt idx="7865">
                  <c:v>39.32500000000167</c:v>
                </c:pt>
                <c:pt idx="7866">
                  <c:v>39.33000000000165</c:v>
                </c:pt>
                <c:pt idx="7867">
                  <c:v>39.33500000000167</c:v>
                </c:pt>
                <c:pt idx="7868">
                  <c:v>39.34000000000167</c:v>
                </c:pt>
                <c:pt idx="7869">
                  <c:v>39.34500000000168</c:v>
                </c:pt>
                <c:pt idx="7870">
                  <c:v>39.35000000000164</c:v>
                </c:pt>
                <c:pt idx="7871">
                  <c:v>39.35500000000167</c:v>
                </c:pt>
                <c:pt idx="7872">
                  <c:v>39.36000000000168</c:v>
                </c:pt>
                <c:pt idx="7873">
                  <c:v>39.3650000000017</c:v>
                </c:pt>
                <c:pt idx="7874">
                  <c:v>39.37000000000167</c:v>
                </c:pt>
                <c:pt idx="7875">
                  <c:v>39.3750000000017</c:v>
                </c:pt>
                <c:pt idx="7876">
                  <c:v>39.38000000000169</c:v>
                </c:pt>
                <c:pt idx="7877">
                  <c:v>39.3850000000017</c:v>
                </c:pt>
                <c:pt idx="7878">
                  <c:v>39.3900000000017</c:v>
                </c:pt>
                <c:pt idx="7879">
                  <c:v>39.3950000000017</c:v>
                </c:pt>
                <c:pt idx="7880">
                  <c:v>39.40000000000171</c:v>
                </c:pt>
                <c:pt idx="7881">
                  <c:v>39.40500000000171</c:v>
                </c:pt>
                <c:pt idx="7882">
                  <c:v>39.41000000000171</c:v>
                </c:pt>
                <c:pt idx="7883">
                  <c:v>39.41500000000171</c:v>
                </c:pt>
                <c:pt idx="7884">
                  <c:v>39.42000000000172</c:v>
                </c:pt>
                <c:pt idx="7885">
                  <c:v>39.42500000000173</c:v>
                </c:pt>
                <c:pt idx="7886">
                  <c:v>39.43000000000172</c:v>
                </c:pt>
                <c:pt idx="7887">
                  <c:v>39.43500000000172</c:v>
                </c:pt>
                <c:pt idx="7888">
                  <c:v>39.44000000000173</c:v>
                </c:pt>
                <c:pt idx="7889">
                  <c:v>39.44500000000173</c:v>
                </c:pt>
                <c:pt idx="7890">
                  <c:v>39.45000000000173</c:v>
                </c:pt>
                <c:pt idx="7891">
                  <c:v>39.45500000000173</c:v>
                </c:pt>
                <c:pt idx="7892">
                  <c:v>39.46000000000174</c:v>
                </c:pt>
                <c:pt idx="7893">
                  <c:v>39.46500000000175</c:v>
                </c:pt>
                <c:pt idx="7894">
                  <c:v>39.47000000000174</c:v>
                </c:pt>
                <c:pt idx="7895">
                  <c:v>39.47500000000174</c:v>
                </c:pt>
                <c:pt idx="7896">
                  <c:v>39.48000000000175</c:v>
                </c:pt>
                <c:pt idx="7897">
                  <c:v>39.48500000000175</c:v>
                </c:pt>
                <c:pt idx="7898">
                  <c:v>39.49000000000175</c:v>
                </c:pt>
                <c:pt idx="7899">
                  <c:v>39.49500000000175</c:v>
                </c:pt>
                <c:pt idx="7900">
                  <c:v>39.50000000000176</c:v>
                </c:pt>
                <c:pt idx="7901">
                  <c:v>39.50500000000176</c:v>
                </c:pt>
                <c:pt idx="7902">
                  <c:v>39.51000000000176</c:v>
                </c:pt>
                <c:pt idx="7903">
                  <c:v>39.51500000000176</c:v>
                </c:pt>
                <c:pt idx="7904">
                  <c:v>39.52000000000177</c:v>
                </c:pt>
                <c:pt idx="7905">
                  <c:v>39.52500000000178</c:v>
                </c:pt>
                <c:pt idx="7906">
                  <c:v>39.53000000000177</c:v>
                </c:pt>
                <c:pt idx="7907">
                  <c:v>39.53500000000178</c:v>
                </c:pt>
                <c:pt idx="7908">
                  <c:v>39.54000000000178</c:v>
                </c:pt>
                <c:pt idx="7909">
                  <c:v>39.54500000000178</c:v>
                </c:pt>
                <c:pt idx="7910">
                  <c:v>39.55000000000178</c:v>
                </c:pt>
                <c:pt idx="7911">
                  <c:v>39.55500000000178</c:v>
                </c:pt>
                <c:pt idx="7912">
                  <c:v>39.5600000000018</c:v>
                </c:pt>
                <c:pt idx="7913">
                  <c:v>39.5650000000018</c:v>
                </c:pt>
                <c:pt idx="7914">
                  <c:v>39.5700000000018</c:v>
                </c:pt>
                <c:pt idx="7915">
                  <c:v>39.5750000000018</c:v>
                </c:pt>
                <c:pt idx="7916">
                  <c:v>39.5800000000018</c:v>
                </c:pt>
                <c:pt idx="7917">
                  <c:v>39.5850000000018</c:v>
                </c:pt>
                <c:pt idx="7918">
                  <c:v>39.5900000000018</c:v>
                </c:pt>
                <c:pt idx="7919">
                  <c:v>39.59500000000181</c:v>
                </c:pt>
                <c:pt idx="7920">
                  <c:v>39.60000000000181</c:v>
                </c:pt>
                <c:pt idx="7921">
                  <c:v>39.60500000000181</c:v>
                </c:pt>
                <c:pt idx="7922">
                  <c:v>39.61000000000181</c:v>
                </c:pt>
                <c:pt idx="7923">
                  <c:v>39.61500000000182</c:v>
                </c:pt>
                <c:pt idx="7924">
                  <c:v>39.62000000000183</c:v>
                </c:pt>
                <c:pt idx="7925">
                  <c:v>39.62500000000186</c:v>
                </c:pt>
                <c:pt idx="7926">
                  <c:v>39.63000000000182</c:v>
                </c:pt>
                <c:pt idx="7927">
                  <c:v>39.63500000000183</c:v>
                </c:pt>
                <c:pt idx="7928">
                  <c:v>39.64000000000183</c:v>
                </c:pt>
                <c:pt idx="7929">
                  <c:v>39.64500000000183</c:v>
                </c:pt>
                <c:pt idx="7930">
                  <c:v>39.65000000000183</c:v>
                </c:pt>
                <c:pt idx="7931">
                  <c:v>39.65500000000184</c:v>
                </c:pt>
                <c:pt idx="7932">
                  <c:v>39.66000000000185</c:v>
                </c:pt>
                <c:pt idx="7933">
                  <c:v>39.66500000000186</c:v>
                </c:pt>
                <c:pt idx="7934">
                  <c:v>39.67000000000184</c:v>
                </c:pt>
                <c:pt idx="7935">
                  <c:v>39.67500000000185</c:v>
                </c:pt>
                <c:pt idx="7936">
                  <c:v>39.68000000000185</c:v>
                </c:pt>
                <c:pt idx="7937">
                  <c:v>39.68500000000185</c:v>
                </c:pt>
                <c:pt idx="7938">
                  <c:v>39.69000000000185</c:v>
                </c:pt>
                <c:pt idx="7939">
                  <c:v>39.69500000000186</c:v>
                </c:pt>
                <c:pt idx="7940">
                  <c:v>39.70000000000186</c:v>
                </c:pt>
                <c:pt idx="7941">
                  <c:v>39.70500000000186</c:v>
                </c:pt>
                <c:pt idx="7942">
                  <c:v>39.71000000000186</c:v>
                </c:pt>
                <c:pt idx="7943">
                  <c:v>39.71500000000187</c:v>
                </c:pt>
                <c:pt idx="7944">
                  <c:v>39.72000000000188</c:v>
                </c:pt>
                <c:pt idx="7945">
                  <c:v>39.7250000000019</c:v>
                </c:pt>
                <c:pt idx="7946">
                  <c:v>39.73000000000187</c:v>
                </c:pt>
                <c:pt idx="7947">
                  <c:v>39.73500000000188</c:v>
                </c:pt>
                <c:pt idx="7948">
                  <c:v>39.74000000000188</c:v>
                </c:pt>
                <c:pt idx="7949">
                  <c:v>39.74500000000188</c:v>
                </c:pt>
                <c:pt idx="7950">
                  <c:v>39.75000000000188</c:v>
                </c:pt>
                <c:pt idx="7951">
                  <c:v>39.7550000000019</c:v>
                </c:pt>
                <c:pt idx="7952">
                  <c:v>39.7600000000019</c:v>
                </c:pt>
                <c:pt idx="7953">
                  <c:v>39.7650000000019</c:v>
                </c:pt>
                <c:pt idx="7954">
                  <c:v>39.7700000000019</c:v>
                </c:pt>
                <c:pt idx="7955">
                  <c:v>39.7750000000019</c:v>
                </c:pt>
                <c:pt idx="7956">
                  <c:v>39.7800000000019</c:v>
                </c:pt>
                <c:pt idx="7957">
                  <c:v>39.7850000000019</c:v>
                </c:pt>
                <c:pt idx="7958">
                  <c:v>39.7900000000019</c:v>
                </c:pt>
                <c:pt idx="7959">
                  <c:v>39.79500000000196</c:v>
                </c:pt>
                <c:pt idx="7960">
                  <c:v>39.80000000000191</c:v>
                </c:pt>
                <c:pt idx="7961">
                  <c:v>39.80500000000191</c:v>
                </c:pt>
                <c:pt idx="7962">
                  <c:v>39.81000000000191</c:v>
                </c:pt>
                <c:pt idx="7963">
                  <c:v>39.81500000000192</c:v>
                </c:pt>
                <c:pt idx="7964">
                  <c:v>39.82000000000192</c:v>
                </c:pt>
                <c:pt idx="7965">
                  <c:v>39.82500000000192</c:v>
                </c:pt>
                <c:pt idx="7966">
                  <c:v>39.83000000000193</c:v>
                </c:pt>
                <c:pt idx="7967">
                  <c:v>39.83500000000193</c:v>
                </c:pt>
                <c:pt idx="7968">
                  <c:v>39.84000000000193</c:v>
                </c:pt>
                <c:pt idx="7969">
                  <c:v>39.84500000000193</c:v>
                </c:pt>
                <c:pt idx="7970">
                  <c:v>39.85000000000193</c:v>
                </c:pt>
                <c:pt idx="7971">
                  <c:v>39.85500000000194</c:v>
                </c:pt>
                <c:pt idx="7972">
                  <c:v>39.86000000000194</c:v>
                </c:pt>
                <c:pt idx="7973">
                  <c:v>39.86500000000194</c:v>
                </c:pt>
                <c:pt idx="7974">
                  <c:v>39.87000000000195</c:v>
                </c:pt>
                <c:pt idx="7975">
                  <c:v>39.87500000000195</c:v>
                </c:pt>
                <c:pt idx="7976">
                  <c:v>39.88000000000195</c:v>
                </c:pt>
                <c:pt idx="7977">
                  <c:v>39.88500000000195</c:v>
                </c:pt>
                <c:pt idx="7978">
                  <c:v>39.89000000000196</c:v>
                </c:pt>
                <c:pt idx="7979">
                  <c:v>39.89500000000196</c:v>
                </c:pt>
                <c:pt idx="7980">
                  <c:v>39.90000000000196</c:v>
                </c:pt>
                <c:pt idx="7981">
                  <c:v>39.90500000000196</c:v>
                </c:pt>
                <c:pt idx="7982">
                  <c:v>39.91000000000196</c:v>
                </c:pt>
                <c:pt idx="7983">
                  <c:v>39.91500000000197</c:v>
                </c:pt>
                <c:pt idx="7984">
                  <c:v>39.92000000000197</c:v>
                </c:pt>
                <c:pt idx="7985">
                  <c:v>39.92500000000197</c:v>
                </c:pt>
                <c:pt idx="7986">
                  <c:v>39.93000000000198</c:v>
                </c:pt>
                <c:pt idx="7987">
                  <c:v>39.93500000000198</c:v>
                </c:pt>
                <c:pt idx="7988">
                  <c:v>39.94000000000198</c:v>
                </c:pt>
                <c:pt idx="7989">
                  <c:v>39.94500000000198</c:v>
                </c:pt>
                <c:pt idx="7990">
                  <c:v>39.950000000002</c:v>
                </c:pt>
                <c:pt idx="7991">
                  <c:v>39.955000000002</c:v>
                </c:pt>
                <c:pt idx="7992">
                  <c:v>39.960000000002</c:v>
                </c:pt>
                <c:pt idx="7993">
                  <c:v>39.965000000002</c:v>
                </c:pt>
                <c:pt idx="7994">
                  <c:v>39.970000000002</c:v>
                </c:pt>
                <c:pt idx="7995">
                  <c:v>39.97500000000201</c:v>
                </c:pt>
                <c:pt idx="7996">
                  <c:v>39.980000000002</c:v>
                </c:pt>
                <c:pt idx="7997">
                  <c:v>39.985000000002</c:v>
                </c:pt>
                <c:pt idx="7998">
                  <c:v>39.99000000000201</c:v>
                </c:pt>
                <c:pt idx="7999">
                  <c:v>39.99500000000201</c:v>
                </c:pt>
                <c:pt idx="8000">
                  <c:v>40.000000000002</c:v>
                </c:pt>
                <c:pt idx="8001">
                  <c:v>40.00500000000201</c:v>
                </c:pt>
                <c:pt idx="8002">
                  <c:v>40.010000000002</c:v>
                </c:pt>
                <c:pt idx="8003">
                  <c:v>40.015000000002</c:v>
                </c:pt>
                <c:pt idx="8004">
                  <c:v>40.02000000000202</c:v>
                </c:pt>
                <c:pt idx="8005">
                  <c:v>40.02500000000203</c:v>
                </c:pt>
                <c:pt idx="8006">
                  <c:v>40.03000000000203</c:v>
                </c:pt>
                <c:pt idx="8007">
                  <c:v>40.03500000000203</c:v>
                </c:pt>
                <c:pt idx="8008">
                  <c:v>40.04000000000202</c:v>
                </c:pt>
                <c:pt idx="8009">
                  <c:v>40.04500000000203</c:v>
                </c:pt>
                <c:pt idx="8010">
                  <c:v>40.05000000000202</c:v>
                </c:pt>
                <c:pt idx="8011">
                  <c:v>40.05500000000202</c:v>
                </c:pt>
                <c:pt idx="8012">
                  <c:v>40.06000000000204</c:v>
                </c:pt>
                <c:pt idx="8013">
                  <c:v>40.06500000000205</c:v>
                </c:pt>
                <c:pt idx="8014">
                  <c:v>40.07000000000205</c:v>
                </c:pt>
                <c:pt idx="8015">
                  <c:v>40.07500000000205</c:v>
                </c:pt>
                <c:pt idx="8016">
                  <c:v>40.08000000000204</c:v>
                </c:pt>
                <c:pt idx="8017">
                  <c:v>40.08500000000205</c:v>
                </c:pt>
                <c:pt idx="8018">
                  <c:v>40.09000000000206</c:v>
                </c:pt>
                <c:pt idx="8019">
                  <c:v>40.09500000000206</c:v>
                </c:pt>
                <c:pt idx="8020">
                  <c:v>40.10000000000205</c:v>
                </c:pt>
                <c:pt idx="8021">
                  <c:v>40.10500000000206</c:v>
                </c:pt>
                <c:pt idx="8022">
                  <c:v>40.11000000000205</c:v>
                </c:pt>
                <c:pt idx="8023">
                  <c:v>40.11500000000207</c:v>
                </c:pt>
                <c:pt idx="8024">
                  <c:v>40.12000000000207</c:v>
                </c:pt>
                <c:pt idx="8025">
                  <c:v>40.12500000000208</c:v>
                </c:pt>
                <c:pt idx="8026">
                  <c:v>40.13000000000208</c:v>
                </c:pt>
                <c:pt idx="8027">
                  <c:v>40.13500000000208</c:v>
                </c:pt>
                <c:pt idx="8028">
                  <c:v>40.14000000000208</c:v>
                </c:pt>
                <c:pt idx="8029">
                  <c:v>40.1450000000021</c:v>
                </c:pt>
                <c:pt idx="8030">
                  <c:v>40.15000000000207</c:v>
                </c:pt>
                <c:pt idx="8031">
                  <c:v>40.1550000000021</c:v>
                </c:pt>
                <c:pt idx="8032">
                  <c:v>40.1600000000021</c:v>
                </c:pt>
                <c:pt idx="8033">
                  <c:v>40.1650000000021</c:v>
                </c:pt>
                <c:pt idx="8034">
                  <c:v>40.1700000000021</c:v>
                </c:pt>
                <c:pt idx="8035">
                  <c:v>40.1750000000021</c:v>
                </c:pt>
                <c:pt idx="8036">
                  <c:v>40.1800000000021</c:v>
                </c:pt>
                <c:pt idx="8037">
                  <c:v>40.18500000000211</c:v>
                </c:pt>
                <c:pt idx="8038">
                  <c:v>40.19000000000211</c:v>
                </c:pt>
                <c:pt idx="8039">
                  <c:v>40.19500000000211</c:v>
                </c:pt>
                <c:pt idx="8040">
                  <c:v>40.20000000000211</c:v>
                </c:pt>
                <c:pt idx="8041">
                  <c:v>40.20500000000212</c:v>
                </c:pt>
                <c:pt idx="8042">
                  <c:v>40.2100000000021</c:v>
                </c:pt>
                <c:pt idx="8043">
                  <c:v>40.21500000000212</c:v>
                </c:pt>
                <c:pt idx="8044">
                  <c:v>40.22000000000212</c:v>
                </c:pt>
                <c:pt idx="8045">
                  <c:v>40.22500000000213</c:v>
                </c:pt>
                <c:pt idx="8046">
                  <c:v>40.23000000000213</c:v>
                </c:pt>
                <c:pt idx="8047">
                  <c:v>40.23500000000213</c:v>
                </c:pt>
                <c:pt idx="8048">
                  <c:v>40.24000000000213</c:v>
                </c:pt>
                <c:pt idx="8049">
                  <c:v>40.24500000000214</c:v>
                </c:pt>
                <c:pt idx="8050">
                  <c:v>40.25000000000212</c:v>
                </c:pt>
                <c:pt idx="8051">
                  <c:v>40.25500000000214</c:v>
                </c:pt>
                <c:pt idx="8052">
                  <c:v>40.26000000000215</c:v>
                </c:pt>
                <c:pt idx="8053">
                  <c:v>40.26500000000215</c:v>
                </c:pt>
                <c:pt idx="8054">
                  <c:v>40.27000000000215</c:v>
                </c:pt>
                <c:pt idx="8055">
                  <c:v>40.27500000000215</c:v>
                </c:pt>
                <c:pt idx="8056">
                  <c:v>40.28000000000215</c:v>
                </c:pt>
                <c:pt idx="8057">
                  <c:v>40.28500000000216</c:v>
                </c:pt>
                <c:pt idx="8058">
                  <c:v>40.29000000000216</c:v>
                </c:pt>
                <c:pt idx="8059">
                  <c:v>40.29500000000216</c:v>
                </c:pt>
                <c:pt idx="8060">
                  <c:v>40.30000000000214</c:v>
                </c:pt>
                <c:pt idx="8061">
                  <c:v>40.30500000000215</c:v>
                </c:pt>
                <c:pt idx="8062">
                  <c:v>40.31000000000208</c:v>
                </c:pt>
                <c:pt idx="8063">
                  <c:v>40.31500000000214</c:v>
                </c:pt>
                <c:pt idx="8064">
                  <c:v>40.32000000000217</c:v>
                </c:pt>
                <c:pt idx="8065">
                  <c:v>40.32500000000218</c:v>
                </c:pt>
                <c:pt idx="8066">
                  <c:v>40.33000000000217</c:v>
                </c:pt>
                <c:pt idx="8067">
                  <c:v>40.33500000000218</c:v>
                </c:pt>
                <c:pt idx="8068">
                  <c:v>40.3400000000021</c:v>
                </c:pt>
                <c:pt idx="8069">
                  <c:v>40.34500000000217</c:v>
                </c:pt>
                <c:pt idx="8070">
                  <c:v>40.3500000000021</c:v>
                </c:pt>
                <c:pt idx="8071">
                  <c:v>40.35500000000219</c:v>
                </c:pt>
                <c:pt idx="8072">
                  <c:v>40.36000000000219</c:v>
                </c:pt>
                <c:pt idx="8073">
                  <c:v>40.3650000000022</c:v>
                </c:pt>
                <c:pt idx="8074">
                  <c:v>40.37000000000219</c:v>
                </c:pt>
                <c:pt idx="8075">
                  <c:v>40.3750000000022</c:v>
                </c:pt>
                <c:pt idx="8076">
                  <c:v>40.38000000000212</c:v>
                </c:pt>
                <c:pt idx="8077">
                  <c:v>40.38500000000219</c:v>
                </c:pt>
                <c:pt idx="8078">
                  <c:v>40.3900000000022</c:v>
                </c:pt>
                <c:pt idx="8079">
                  <c:v>40.39500000000221</c:v>
                </c:pt>
                <c:pt idx="8080">
                  <c:v>40.40000000000219</c:v>
                </c:pt>
                <c:pt idx="8081">
                  <c:v>40.4050000000022</c:v>
                </c:pt>
                <c:pt idx="8082">
                  <c:v>40.41000000000219</c:v>
                </c:pt>
                <c:pt idx="8083">
                  <c:v>40.41500000000222</c:v>
                </c:pt>
                <c:pt idx="8084">
                  <c:v>40.42000000000223</c:v>
                </c:pt>
                <c:pt idx="8085">
                  <c:v>40.42500000000223</c:v>
                </c:pt>
                <c:pt idx="8086">
                  <c:v>40.43000000000222</c:v>
                </c:pt>
                <c:pt idx="8087">
                  <c:v>40.43500000000223</c:v>
                </c:pt>
                <c:pt idx="8088">
                  <c:v>40.44000000000219</c:v>
                </c:pt>
                <c:pt idx="8089">
                  <c:v>40.44500000000222</c:v>
                </c:pt>
                <c:pt idx="8090">
                  <c:v>40.45000000000215</c:v>
                </c:pt>
                <c:pt idx="8091">
                  <c:v>40.45500000000224</c:v>
                </c:pt>
                <c:pt idx="8092">
                  <c:v>40.46000000000225</c:v>
                </c:pt>
                <c:pt idx="8093">
                  <c:v>40.46500000000225</c:v>
                </c:pt>
                <c:pt idx="8094">
                  <c:v>40.47000000000224</c:v>
                </c:pt>
                <c:pt idx="8095">
                  <c:v>40.47500000000225</c:v>
                </c:pt>
                <c:pt idx="8096">
                  <c:v>40.48000000000224</c:v>
                </c:pt>
                <c:pt idx="8097">
                  <c:v>40.48500000000224</c:v>
                </c:pt>
                <c:pt idx="8098">
                  <c:v>40.49000000000225</c:v>
                </c:pt>
                <c:pt idx="8099">
                  <c:v>40.49500000000226</c:v>
                </c:pt>
                <c:pt idx="8100">
                  <c:v>40.50000000000225</c:v>
                </c:pt>
                <c:pt idx="8101">
                  <c:v>40.50500000000225</c:v>
                </c:pt>
                <c:pt idx="8102">
                  <c:v>40.51000000000224</c:v>
                </c:pt>
                <c:pt idx="8103">
                  <c:v>40.51500000000227</c:v>
                </c:pt>
                <c:pt idx="8104">
                  <c:v>40.52000000000228</c:v>
                </c:pt>
                <c:pt idx="8105">
                  <c:v>40.52500000000228</c:v>
                </c:pt>
                <c:pt idx="8106">
                  <c:v>40.53000000000227</c:v>
                </c:pt>
                <c:pt idx="8107">
                  <c:v>40.53500000000228</c:v>
                </c:pt>
                <c:pt idx="8108">
                  <c:v>40.54000000000227</c:v>
                </c:pt>
                <c:pt idx="8109">
                  <c:v>40.54500000000229</c:v>
                </c:pt>
                <c:pt idx="8110">
                  <c:v>40.55000000000229</c:v>
                </c:pt>
                <c:pt idx="8111">
                  <c:v>40.55500000000229</c:v>
                </c:pt>
                <c:pt idx="8112">
                  <c:v>40.5600000000023</c:v>
                </c:pt>
                <c:pt idx="8113">
                  <c:v>40.5650000000023</c:v>
                </c:pt>
                <c:pt idx="8114">
                  <c:v>40.5700000000023</c:v>
                </c:pt>
                <c:pt idx="8115">
                  <c:v>40.5750000000023</c:v>
                </c:pt>
                <c:pt idx="8116">
                  <c:v>40.58000000000229</c:v>
                </c:pt>
                <c:pt idx="8117">
                  <c:v>40.5850000000023</c:v>
                </c:pt>
                <c:pt idx="8118">
                  <c:v>40.59000000000231</c:v>
                </c:pt>
                <c:pt idx="8119">
                  <c:v>40.59500000000232</c:v>
                </c:pt>
                <c:pt idx="8120">
                  <c:v>40.6000000000023</c:v>
                </c:pt>
                <c:pt idx="8121">
                  <c:v>40.60500000000232</c:v>
                </c:pt>
                <c:pt idx="8122">
                  <c:v>40.61000000000232</c:v>
                </c:pt>
                <c:pt idx="8123">
                  <c:v>40.61500000000233</c:v>
                </c:pt>
                <c:pt idx="8124">
                  <c:v>40.62000000000233</c:v>
                </c:pt>
                <c:pt idx="8125">
                  <c:v>40.62500000000233</c:v>
                </c:pt>
                <c:pt idx="8126">
                  <c:v>40.63000000000233</c:v>
                </c:pt>
                <c:pt idx="8127">
                  <c:v>40.63500000000234</c:v>
                </c:pt>
                <c:pt idx="8128">
                  <c:v>40.64000000000232</c:v>
                </c:pt>
                <c:pt idx="8129">
                  <c:v>40.64500000000234</c:v>
                </c:pt>
                <c:pt idx="8130">
                  <c:v>40.65000000000234</c:v>
                </c:pt>
                <c:pt idx="8131">
                  <c:v>40.65500000000235</c:v>
                </c:pt>
                <c:pt idx="8132">
                  <c:v>40.66000000000235</c:v>
                </c:pt>
                <c:pt idx="8133">
                  <c:v>40.66500000000235</c:v>
                </c:pt>
                <c:pt idx="8134">
                  <c:v>40.67000000000235</c:v>
                </c:pt>
                <c:pt idx="8135">
                  <c:v>40.67500000000236</c:v>
                </c:pt>
                <c:pt idx="8136">
                  <c:v>40.68000000000234</c:v>
                </c:pt>
                <c:pt idx="8137">
                  <c:v>40.68500000000235</c:v>
                </c:pt>
                <c:pt idx="8138">
                  <c:v>40.69000000000236</c:v>
                </c:pt>
                <c:pt idx="8139">
                  <c:v>40.69500000000237</c:v>
                </c:pt>
                <c:pt idx="8140">
                  <c:v>40.70000000000235</c:v>
                </c:pt>
                <c:pt idx="8141">
                  <c:v>40.70500000000237</c:v>
                </c:pt>
                <c:pt idx="8142">
                  <c:v>40.71000000000237</c:v>
                </c:pt>
                <c:pt idx="8143">
                  <c:v>40.71500000000238</c:v>
                </c:pt>
                <c:pt idx="8144">
                  <c:v>40.72000000000238</c:v>
                </c:pt>
                <c:pt idx="8145">
                  <c:v>40.72500000000238</c:v>
                </c:pt>
                <c:pt idx="8146">
                  <c:v>40.73000000000238</c:v>
                </c:pt>
                <c:pt idx="8147">
                  <c:v>40.7350000000024</c:v>
                </c:pt>
                <c:pt idx="8148">
                  <c:v>40.74000000000238</c:v>
                </c:pt>
                <c:pt idx="8149">
                  <c:v>40.7450000000024</c:v>
                </c:pt>
                <c:pt idx="8150">
                  <c:v>40.75000000000239</c:v>
                </c:pt>
                <c:pt idx="8151">
                  <c:v>40.7550000000024</c:v>
                </c:pt>
                <c:pt idx="8152">
                  <c:v>40.7600000000024</c:v>
                </c:pt>
                <c:pt idx="8153">
                  <c:v>40.7650000000024</c:v>
                </c:pt>
                <c:pt idx="8154">
                  <c:v>40.7700000000024</c:v>
                </c:pt>
                <c:pt idx="8155">
                  <c:v>40.77500000000241</c:v>
                </c:pt>
                <c:pt idx="8156">
                  <c:v>40.7800000000024</c:v>
                </c:pt>
                <c:pt idx="8157">
                  <c:v>40.78500000000241</c:v>
                </c:pt>
                <c:pt idx="8158">
                  <c:v>40.79000000000241</c:v>
                </c:pt>
                <c:pt idx="8159">
                  <c:v>40.79500000000242</c:v>
                </c:pt>
                <c:pt idx="8160">
                  <c:v>40.80000000000233</c:v>
                </c:pt>
                <c:pt idx="8161">
                  <c:v>40.80500000000242</c:v>
                </c:pt>
                <c:pt idx="8162">
                  <c:v>40.81000000000234</c:v>
                </c:pt>
                <c:pt idx="8163">
                  <c:v>40.81500000000239</c:v>
                </c:pt>
                <c:pt idx="8164">
                  <c:v>40.82000000000242</c:v>
                </c:pt>
                <c:pt idx="8165">
                  <c:v>40.82500000000243</c:v>
                </c:pt>
                <c:pt idx="8166">
                  <c:v>40.83000000000239</c:v>
                </c:pt>
                <c:pt idx="8167">
                  <c:v>40.83500000000242</c:v>
                </c:pt>
                <c:pt idx="8168">
                  <c:v>40.84000000000235</c:v>
                </c:pt>
                <c:pt idx="8169">
                  <c:v>40.84500000000244</c:v>
                </c:pt>
                <c:pt idx="8170">
                  <c:v>40.85000000000236</c:v>
                </c:pt>
                <c:pt idx="8171">
                  <c:v>40.85500000000236</c:v>
                </c:pt>
                <c:pt idx="8172">
                  <c:v>40.86000000000244</c:v>
                </c:pt>
                <c:pt idx="8173">
                  <c:v>40.86500000000245</c:v>
                </c:pt>
                <c:pt idx="8174">
                  <c:v>40.87000000000237</c:v>
                </c:pt>
                <c:pt idx="8175">
                  <c:v>40.87500000000244</c:v>
                </c:pt>
                <c:pt idx="8176">
                  <c:v>40.88000000000237</c:v>
                </c:pt>
                <c:pt idx="8177">
                  <c:v>40.88500000000244</c:v>
                </c:pt>
                <c:pt idx="8178">
                  <c:v>40.89000000000244</c:v>
                </c:pt>
                <c:pt idx="8179">
                  <c:v>40.89500000000245</c:v>
                </c:pt>
                <c:pt idx="8180">
                  <c:v>40.90000000000244</c:v>
                </c:pt>
                <c:pt idx="8181">
                  <c:v>40.90500000000247</c:v>
                </c:pt>
                <c:pt idx="8182">
                  <c:v>40.91000000000239</c:v>
                </c:pt>
                <c:pt idx="8183">
                  <c:v>40.91500000000244</c:v>
                </c:pt>
                <c:pt idx="8184">
                  <c:v>40.92000000000247</c:v>
                </c:pt>
                <c:pt idx="8185">
                  <c:v>40.92500000000248</c:v>
                </c:pt>
                <c:pt idx="8186">
                  <c:v>40.93000000000247</c:v>
                </c:pt>
                <c:pt idx="8187">
                  <c:v>40.93500000000247</c:v>
                </c:pt>
                <c:pt idx="8188">
                  <c:v>40.9400000000024</c:v>
                </c:pt>
                <c:pt idx="8189">
                  <c:v>40.94500000000249</c:v>
                </c:pt>
                <c:pt idx="8190">
                  <c:v>40.95000000000241</c:v>
                </c:pt>
                <c:pt idx="8191">
                  <c:v>40.95500000000249</c:v>
                </c:pt>
                <c:pt idx="8192">
                  <c:v>40.96000000000249</c:v>
                </c:pt>
                <c:pt idx="8193">
                  <c:v>40.9650000000025</c:v>
                </c:pt>
                <c:pt idx="8194">
                  <c:v>40.97000000000249</c:v>
                </c:pt>
                <c:pt idx="8195">
                  <c:v>40.9750000000025</c:v>
                </c:pt>
                <c:pt idx="8196">
                  <c:v>40.98000000000242</c:v>
                </c:pt>
                <c:pt idx="8197">
                  <c:v>40.98500000000249</c:v>
                </c:pt>
                <c:pt idx="8198">
                  <c:v>40.9900000000025</c:v>
                </c:pt>
                <c:pt idx="8199">
                  <c:v>40.99500000000252</c:v>
                </c:pt>
                <c:pt idx="8200">
                  <c:v>41.00000000000252</c:v>
                </c:pt>
                <c:pt idx="8201">
                  <c:v>41.00500000000252</c:v>
                </c:pt>
                <c:pt idx="8202">
                  <c:v>41.01000000000244</c:v>
                </c:pt>
                <c:pt idx="8203">
                  <c:v>41.01500000000252</c:v>
                </c:pt>
                <c:pt idx="8204">
                  <c:v>41.02000000000253</c:v>
                </c:pt>
                <c:pt idx="8205">
                  <c:v>41.02500000000254</c:v>
                </c:pt>
                <c:pt idx="8206">
                  <c:v>41.03000000000252</c:v>
                </c:pt>
                <c:pt idx="8207">
                  <c:v>41.03500000000254</c:v>
                </c:pt>
                <c:pt idx="8208">
                  <c:v>41.04000000000254</c:v>
                </c:pt>
                <c:pt idx="8209">
                  <c:v>41.04500000000255</c:v>
                </c:pt>
                <c:pt idx="8210">
                  <c:v>41.05000000000246</c:v>
                </c:pt>
                <c:pt idx="8211">
                  <c:v>41.05500000000254</c:v>
                </c:pt>
                <c:pt idx="8212">
                  <c:v>41.06000000000255</c:v>
                </c:pt>
                <c:pt idx="8213">
                  <c:v>41.06500000000256</c:v>
                </c:pt>
                <c:pt idx="8214">
                  <c:v>41.07000000000254</c:v>
                </c:pt>
                <c:pt idx="8215">
                  <c:v>41.07500000000255</c:v>
                </c:pt>
                <c:pt idx="8216">
                  <c:v>41.08000000000249</c:v>
                </c:pt>
                <c:pt idx="8217">
                  <c:v>41.08500000000254</c:v>
                </c:pt>
                <c:pt idx="8218">
                  <c:v>41.09000000000255</c:v>
                </c:pt>
                <c:pt idx="8219">
                  <c:v>41.09500000000257</c:v>
                </c:pt>
                <c:pt idx="8220">
                  <c:v>41.10000000000257</c:v>
                </c:pt>
                <c:pt idx="8221">
                  <c:v>41.10500000000258</c:v>
                </c:pt>
                <c:pt idx="8222">
                  <c:v>41.11000000000254</c:v>
                </c:pt>
                <c:pt idx="8223">
                  <c:v>41.11500000000257</c:v>
                </c:pt>
                <c:pt idx="8224">
                  <c:v>41.12000000000258</c:v>
                </c:pt>
                <c:pt idx="8225">
                  <c:v>41.1250000000026</c:v>
                </c:pt>
                <c:pt idx="8226">
                  <c:v>41.13000000000257</c:v>
                </c:pt>
                <c:pt idx="8227">
                  <c:v>41.1350000000026</c:v>
                </c:pt>
                <c:pt idx="8228">
                  <c:v>41.14000000000259</c:v>
                </c:pt>
                <c:pt idx="8229">
                  <c:v>41.1450000000026</c:v>
                </c:pt>
                <c:pt idx="8230">
                  <c:v>41.15000000000254</c:v>
                </c:pt>
                <c:pt idx="8231">
                  <c:v>41.15500000000259</c:v>
                </c:pt>
                <c:pt idx="8232">
                  <c:v>41.1600000000026</c:v>
                </c:pt>
                <c:pt idx="8233">
                  <c:v>41.16500000000261</c:v>
                </c:pt>
                <c:pt idx="8234">
                  <c:v>41.1700000000026</c:v>
                </c:pt>
                <c:pt idx="8235">
                  <c:v>41.1750000000026</c:v>
                </c:pt>
                <c:pt idx="8236">
                  <c:v>41.18000000000259</c:v>
                </c:pt>
                <c:pt idx="8237">
                  <c:v>41.1850000000026</c:v>
                </c:pt>
                <c:pt idx="8238">
                  <c:v>41.19000000000262</c:v>
                </c:pt>
                <c:pt idx="8239">
                  <c:v>41.19500000000262</c:v>
                </c:pt>
                <c:pt idx="8240">
                  <c:v>41.20000000000262</c:v>
                </c:pt>
                <c:pt idx="8241">
                  <c:v>41.20500000000263</c:v>
                </c:pt>
                <c:pt idx="8242">
                  <c:v>41.21000000000262</c:v>
                </c:pt>
                <c:pt idx="8243">
                  <c:v>41.21500000000263</c:v>
                </c:pt>
                <c:pt idx="8244">
                  <c:v>41.22000000000263</c:v>
                </c:pt>
                <c:pt idx="8245">
                  <c:v>41.22500000000264</c:v>
                </c:pt>
                <c:pt idx="8246">
                  <c:v>41.23000000000264</c:v>
                </c:pt>
                <c:pt idx="8247">
                  <c:v>41.23500000000264</c:v>
                </c:pt>
                <c:pt idx="8248">
                  <c:v>41.24000000000265</c:v>
                </c:pt>
                <c:pt idx="8249">
                  <c:v>41.24500000000265</c:v>
                </c:pt>
                <c:pt idx="8250">
                  <c:v>41.25000000000264</c:v>
                </c:pt>
                <c:pt idx="8251">
                  <c:v>41.25500000000265</c:v>
                </c:pt>
                <c:pt idx="8252">
                  <c:v>41.26000000000266</c:v>
                </c:pt>
                <c:pt idx="8253">
                  <c:v>41.26500000000266</c:v>
                </c:pt>
                <c:pt idx="8254">
                  <c:v>41.27000000000265</c:v>
                </c:pt>
                <c:pt idx="8255">
                  <c:v>41.27500000000266</c:v>
                </c:pt>
                <c:pt idx="8256">
                  <c:v>41.28000000000264</c:v>
                </c:pt>
                <c:pt idx="8257">
                  <c:v>41.28500000000265</c:v>
                </c:pt>
                <c:pt idx="8258">
                  <c:v>41.29000000000267</c:v>
                </c:pt>
                <c:pt idx="8259">
                  <c:v>41.29500000000267</c:v>
                </c:pt>
                <c:pt idx="8260">
                  <c:v>41.30000000000259</c:v>
                </c:pt>
                <c:pt idx="8261">
                  <c:v>41.30500000000264</c:v>
                </c:pt>
                <c:pt idx="8262">
                  <c:v>41.31000000000259</c:v>
                </c:pt>
                <c:pt idx="8263">
                  <c:v>41.3150000000026</c:v>
                </c:pt>
                <c:pt idx="8264">
                  <c:v>41.32000000000264</c:v>
                </c:pt>
                <c:pt idx="8265">
                  <c:v>41.32500000000267</c:v>
                </c:pt>
                <c:pt idx="8266">
                  <c:v>41.3300000000026</c:v>
                </c:pt>
                <c:pt idx="8267">
                  <c:v>41.33500000000269</c:v>
                </c:pt>
                <c:pt idx="8268">
                  <c:v>41.34000000000261</c:v>
                </c:pt>
                <c:pt idx="8269">
                  <c:v>41.34500000000261</c:v>
                </c:pt>
                <c:pt idx="8270">
                  <c:v>41.35000000000259</c:v>
                </c:pt>
                <c:pt idx="8271">
                  <c:v>41.3550000000027</c:v>
                </c:pt>
                <c:pt idx="8272">
                  <c:v>41.36000000000271</c:v>
                </c:pt>
                <c:pt idx="8273">
                  <c:v>41.36500000000271</c:v>
                </c:pt>
                <c:pt idx="8274">
                  <c:v>41.3700000000027</c:v>
                </c:pt>
                <c:pt idx="8275">
                  <c:v>41.37500000000271</c:v>
                </c:pt>
                <c:pt idx="8276">
                  <c:v>41.3800000000027</c:v>
                </c:pt>
                <c:pt idx="8277">
                  <c:v>41.38500000000271</c:v>
                </c:pt>
                <c:pt idx="8278">
                  <c:v>41.39000000000272</c:v>
                </c:pt>
                <c:pt idx="8279">
                  <c:v>41.39500000000273</c:v>
                </c:pt>
                <c:pt idx="8280">
                  <c:v>41.40000000000273</c:v>
                </c:pt>
                <c:pt idx="8281">
                  <c:v>41.40500000000273</c:v>
                </c:pt>
                <c:pt idx="8282">
                  <c:v>41.41000000000273</c:v>
                </c:pt>
                <c:pt idx="8283">
                  <c:v>41.41500000000273</c:v>
                </c:pt>
                <c:pt idx="8284">
                  <c:v>41.42000000000274</c:v>
                </c:pt>
                <c:pt idx="8285">
                  <c:v>41.42500000000274</c:v>
                </c:pt>
                <c:pt idx="8286">
                  <c:v>41.43000000000274</c:v>
                </c:pt>
                <c:pt idx="8287">
                  <c:v>41.43500000000275</c:v>
                </c:pt>
                <c:pt idx="8288">
                  <c:v>41.44000000000275</c:v>
                </c:pt>
                <c:pt idx="8289">
                  <c:v>41.44500000000275</c:v>
                </c:pt>
                <c:pt idx="8290">
                  <c:v>41.45000000000275</c:v>
                </c:pt>
                <c:pt idx="8291">
                  <c:v>41.45500000000276</c:v>
                </c:pt>
                <c:pt idx="8292">
                  <c:v>41.46000000000276</c:v>
                </c:pt>
                <c:pt idx="8293">
                  <c:v>41.46500000000276</c:v>
                </c:pt>
                <c:pt idx="8294">
                  <c:v>41.47000000000276</c:v>
                </c:pt>
                <c:pt idx="8295">
                  <c:v>41.47500000000277</c:v>
                </c:pt>
                <c:pt idx="8296">
                  <c:v>41.48000000000275</c:v>
                </c:pt>
                <c:pt idx="8297">
                  <c:v>41.48500000000277</c:v>
                </c:pt>
                <c:pt idx="8298">
                  <c:v>41.49000000000277</c:v>
                </c:pt>
                <c:pt idx="8299">
                  <c:v>41.49500000000278</c:v>
                </c:pt>
                <c:pt idx="8300">
                  <c:v>41.50000000000278</c:v>
                </c:pt>
                <c:pt idx="8301">
                  <c:v>41.50500000000278</c:v>
                </c:pt>
                <c:pt idx="8302">
                  <c:v>41.51000000000278</c:v>
                </c:pt>
                <c:pt idx="8303">
                  <c:v>41.5150000000028</c:v>
                </c:pt>
                <c:pt idx="8304">
                  <c:v>41.5200000000028</c:v>
                </c:pt>
                <c:pt idx="8305">
                  <c:v>41.5250000000028</c:v>
                </c:pt>
                <c:pt idx="8306">
                  <c:v>41.5300000000028</c:v>
                </c:pt>
                <c:pt idx="8307">
                  <c:v>41.5350000000028</c:v>
                </c:pt>
                <c:pt idx="8308">
                  <c:v>41.5400000000028</c:v>
                </c:pt>
                <c:pt idx="8309">
                  <c:v>41.5450000000028</c:v>
                </c:pt>
                <c:pt idx="8310">
                  <c:v>41.5500000000028</c:v>
                </c:pt>
                <c:pt idx="8311">
                  <c:v>41.55500000000281</c:v>
                </c:pt>
                <c:pt idx="8312">
                  <c:v>41.56000000000281</c:v>
                </c:pt>
                <c:pt idx="8313">
                  <c:v>41.56500000000281</c:v>
                </c:pt>
                <c:pt idx="8314">
                  <c:v>41.57000000000281</c:v>
                </c:pt>
                <c:pt idx="8315">
                  <c:v>41.57500000000282</c:v>
                </c:pt>
                <c:pt idx="8316">
                  <c:v>41.5800000000028</c:v>
                </c:pt>
                <c:pt idx="8317">
                  <c:v>41.58500000000282</c:v>
                </c:pt>
                <c:pt idx="8318">
                  <c:v>41.59000000000283</c:v>
                </c:pt>
                <c:pt idx="8319">
                  <c:v>41.59500000000283</c:v>
                </c:pt>
                <c:pt idx="8320">
                  <c:v>41.60000000000283</c:v>
                </c:pt>
                <c:pt idx="8321">
                  <c:v>41.60500000000283</c:v>
                </c:pt>
                <c:pt idx="8322">
                  <c:v>41.61000000000283</c:v>
                </c:pt>
                <c:pt idx="8323">
                  <c:v>41.61500000000284</c:v>
                </c:pt>
                <c:pt idx="8324">
                  <c:v>41.62000000000284</c:v>
                </c:pt>
                <c:pt idx="8325">
                  <c:v>41.62500000000284</c:v>
                </c:pt>
                <c:pt idx="8326">
                  <c:v>41.63000000000285</c:v>
                </c:pt>
                <c:pt idx="8327">
                  <c:v>41.63500000000285</c:v>
                </c:pt>
                <c:pt idx="8328">
                  <c:v>41.64000000000285</c:v>
                </c:pt>
                <c:pt idx="8329">
                  <c:v>41.64500000000285</c:v>
                </c:pt>
                <c:pt idx="8330">
                  <c:v>41.65000000000285</c:v>
                </c:pt>
                <c:pt idx="8331">
                  <c:v>41.65500000000286</c:v>
                </c:pt>
                <c:pt idx="8332">
                  <c:v>41.66000000000286</c:v>
                </c:pt>
                <c:pt idx="8333">
                  <c:v>41.66500000000286</c:v>
                </c:pt>
                <c:pt idx="8334">
                  <c:v>41.67000000000287</c:v>
                </c:pt>
                <c:pt idx="8335">
                  <c:v>41.67500000000287</c:v>
                </c:pt>
                <c:pt idx="8336">
                  <c:v>41.68000000000287</c:v>
                </c:pt>
                <c:pt idx="8337">
                  <c:v>41.68500000000287</c:v>
                </c:pt>
                <c:pt idx="8338">
                  <c:v>41.69000000000288</c:v>
                </c:pt>
                <c:pt idx="8339">
                  <c:v>41.69500000000288</c:v>
                </c:pt>
                <c:pt idx="8340">
                  <c:v>41.70000000000288</c:v>
                </c:pt>
                <c:pt idx="8341">
                  <c:v>41.70500000000288</c:v>
                </c:pt>
                <c:pt idx="8342">
                  <c:v>41.7100000000029</c:v>
                </c:pt>
                <c:pt idx="8343">
                  <c:v>41.7150000000029</c:v>
                </c:pt>
                <c:pt idx="8344">
                  <c:v>41.7200000000029</c:v>
                </c:pt>
                <c:pt idx="8345">
                  <c:v>41.7250000000029</c:v>
                </c:pt>
                <c:pt idx="8346">
                  <c:v>41.7300000000029</c:v>
                </c:pt>
                <c:pt idx="8347">
                  <c:v>41.7350000000029</c:v>
                </c:pt>
                <c:pt idx="8348">
                  <c:v>41.7400000000029</c:v>
                </c:pt>
                <c:pt idx="8349">
                  <c:v>41.74500000000291</c:v>
                </c:pt>
                <c:pt idx="8350">
                  <c:v>41.75000000000291</c:v>
                </c:pt>
                <c:pt idx="8351">
                  <c:v>41.75500000000291</c:v>
                </c:pt>
                <c:pt idx="8352">
                  <c:v>41.76000000000291</c:v>
                </c:pt>
                <c:pt idx="8353">
                  <c:v>41.76500000000292</c:v>
                </c:pt>
                <c:pt idx="8354">
                  <c:v>41.77000000000292</c:v>
                </c:pt>
                <c:pt idx="8355">
                  <c:v>41.77500000000292</c:v>
                </c:pt>
                <c:pt idx="8356">
                  <c:v>41.78000000000292</c:v>
                </c:pt>
                <c:pt idx="8357">
                  <c:v>41.78500000000293</c:v>
                </c:pt>
                <c:pt idx="8358">
                  <c:v>41.79000000000293</c:v>
                </c:pt>
                <c:pt idx="8359">
                  <c:v>41.79500000000293</c:v>
                </c:pt>
                <c:pt idx="8360">
                  <c:v>41.80000000000292</c:v>
                </c:pt>
                <c:pt idx="8361">
                  <c:v>41.80500000000293</c:v>
                </c:pt>
                <c:pt idx="8362">
                  <c:v>41.81000000000292</c:v>
                </c:pt>
                <c:pt idx="8363">
                  <c:v>41.81500000000293</c:v>
                </c:pt>
                <c:pt idx="8364">
                  <c:v>41.82000000000294</c:v>
                </c:pt>
                <c:pt idx="8365">
                  <c:v>41.82500000000295</c:v>
                </c:pt>
                <c:pt idx="8366">
                  <c:v>41.83000000000295</c:v>
                </c:pt>
                <c:pt idx="8367">
                  <c:v>41.83500000000295</c:v>
                </c:pt>
                <c:pt idx="8368">
                  <c:v>41.84000000000295</c:v>
                </c:pt>
                <c:pt idx="8369">
                  <c:v>41.84500000000295</c:v>
                </c:pt>
                <c:pt idx="8370">
                  <c:v>41.85000000000294</c:v>
                </c:pt>
                <c:pt idx="8371">
                  <c:v>41.85500000000295</c:v>
                </c:pt>
                <c:pt idx="8372">
                  <c:v>41.86000000000296</c:v>
                </c:pt>
                <c:pt idx="8373">
                  <c:v>41.86500000000296</c:v>
                </c:pt>
                <c:pt idx="8374">
                  <c:v>41.87000000000295</c:v>
                </c:pt>
                <c:pt idx="8375">
                  <c:v>41.87500000000297</c:v>
                </c:pt>
                <c:pt idx="8376">
                  <c:v>41.88000000000297</c:v>
                </c:pt>
                <c:pt idx="8377">
                  <c:v>41.88500000000298</c:v>
                </c:pt>
                <c:pt idx="8378">
                  <c:v>41.89000000000298</c:v>
                </c:pt>
                <c:pt idx="8379">
                  <c:v>41.89500000000298</c:v>
                </c:pt>
                <c:pt idx="8380">
                  <c:v>41.90000000000298</c:v>
                </c:pt>
                <c:pt idx="8381">
                  <c:v>41.905000000003</c:v>
                </c:pt>
                <c:pt idx="8382">
                  <c:v>41.91000000000297</c:v>
                </c:pt>
                <c:pt idx="8383">
                  <c:v>41.915000000003</c:v>
                </c:pt>
                <c:pt idx="8384">
                  <c:v>41.920000000003</c:v>
                </c:pt>
                <c:pt idx="8385">
                  <c:v>41.925000000003</c:v>
                </c:pt>
                <c:pt idx="8386">
                  <c:v>41.930000000003</c:v>
                </c:pt>
                <c:pt idx="8387">
                  <c:v>41.935000000003</c:v>
                </c:pt>
                <c:pt idx="8388">
                  <c:v>41.940000000003</c:v>
                </c:pt>
                <c:pt idx="8389">
                  <c:v>41.94500000000301</c:v>
                </c:pt>
                <c:pt idx="8390">
                  <c:v>41.95000000000299</c:v>
                </c:pt>
                <c:pt idx="8391">
                  <c:v>41.955000000003</c:v>
                </c:pt>
                <c:pt idx="8392">
                  <c:v>41.96000000000301</c:v>
                </c:pt>
                <c:pt idx="8393">
                  <c:v>41.96500000000302</c:v>
                </c:pt>
                <c:pt idx="8394">
                  <c:v>41.970000000003</c:v>
                </c:pt>
                <c:pt idx="8395">
                  <c:v>41.97500000000302</c:v>
                </c:pt>
                <c:pt idx="8396">
                  <c:v>41.98000000000302</c:v>
                </c:pt>
                <c:pt idx="8397">
                  <c:v>41.98500000000303</c:v>
                </c:pt>
                <c:pt idx="8398">
                  <c:v>41.99000000000303</c:v>
                </c:pt>
                <c:pt idx="8399">
                  <c:v>41.99500000000303</c:v>
                </c:pt>
                <c:pt idx="8400">
                  <c:v>42.00000000000303</c:v>
                </c:pt>
                <c:pt idx="8401">
                  <c:v>42.00500000000304</c:v>
                </c:pt>
                <c:pt idx="8402">
                  <c:v>42.01000000000302</c:v>
                </c:pt>
                <c:pt idx="8403">
                  <c:v>42.01500000000304</c:v>
                </c:pt>
                <c:pt idx="8404">
                  <c:v>42.02000000000305</c:v>
                </c:pt>
                <c:pt idx="8405">
                  <c:v>42.02500000000305</c:v>
                </c:pt>
                <c:pt idx="8406">
                  <c:v>42.03000000000305</c:v>
                </c:pt>
                <c:pt idx="8407">
                  <c:v>42.03500000000305</c:v>
                </c:pt>
                <c:pt idx="8408">
                  <c:v>42.04000000000305</c:v>
                </c:pt>
                <c:pt idx="8409">
                  <c:v>42.04500000000306</c:v>
                </c:pt>
                <c:pt idx="8410">
                  <c:v>42.05000000000305</c:v>
                </c:pt>
                <c:pt idx="8411">
                  <c:v>42.05500000000306</c:v>
                </c:pt>
                <c:pt idx="8412">
                  <c:v>42.06000000000306</c:v>
                </c:pt>
                <c:pt idx="8413">
                  <c:v>42.06500000000307</c:v>
                </c:pt>
                <c:pt idx="8414">
                  <c:v>42.07000000000307</c:v>
                </c:pt>
                <c:pt idx="8415">
                  <c:v>42.07500000000307</c:v>
                </c:pt>
                <c:pt idx="8416">
                  <c:v>42.08000000000307</c:v>
                </c:pt>
                <c:pt idx="8417">
                  <c:v>42.08500000000308</c:v>
                </c:pt>
                <c:pt idx="8418">
                  <c:v>42.09000000000308</c:v>
                </c:pt>
                <c:pt idx="8419">
                  <c:v>42.09500000000308</c:v>
                </c:pt>
                <c:pt idx="8420">
                  <c:v>42.1000000000031</c:v>
                </c:pt>
                <c:pt idx="8421">
                  <c:v>42.1050000000031</c:v>
                </c:pt>
                <c:pt idx="8422">
                  <c:v>42.1100000000031</c:v>
                </c:pt>
                <c:pt idx="8423">
                  <c:v>42.1150000000031</c:v>
                </c:pt>
                <c:pt idx="8424">
                  <c:v>42.1200000000031</c:v>
                </c:pt>
                <c:pt idx="8425">
                  <c:v>42.1250000000031</c:v>
                </c:pt>
                <c:pt idx="8426">
                  <c:v>42.1300000000031</c:v>
                </c:pt>
                <c:pt idx="8427">
                  <c:v>42.1350000000031</c:v>
                </c:pt>
                <c:pt idx="8428">
                  <c:v>42.14000000000311</c:v>
                </c:pt>
                <c:pt idx="8429">
                  <c:v>42.14500000000311</c:v>
                </c:pt>
                <c:pt idx="8430">
                  <c:v>42.1500000000031</c:v>
                </c:pt>
                <c:pt idx="8431">
                  <c:v>42.15500000000311</c:v>
                </c:pt>
                <c:pt idx="8432">
                  <c:v>42.16000000000312</c:v>
                </c:pt>
                <c:pt idx="8433">
                  <c:v>42.16500000000312</c:v>
                </c:pt>
                <c:pt idx="8434">
                  <c:v>42.17000000000312</c:v>
                </c:pt>
                <c:pt idx="8435">
                  <c:v>42.17500000000313</c:v>
                </c:pt>
                <c:pt idx="8436">
                  <c:v>42.18000000000313</c:v>
                </c:pt>
                <c:pt idx="8437">
                  <c:v>42.18500000000313</c:v>
                </c:pt>
                <c:pt idx="8438">
                  <c:v>42.19000000000313</c:v>
                </c:pt>
                <c:pt idx="8439">
                  <c:v>42.19500000000314</c:v>
                </c:pt>
                <c:pt idx="8440">
                  <c:v>42.20000000000314</c:v>
                </c:pt>
                <c:pt idx="8441">
                  <c:v>42.20500000000314</c:v>
                </c:pt>
                <c:pt idx="8442">
                  <c:v>42.21000000000314</c:v>
                </c:pt>
                <c:pt idx="8443">
                  <c:v>42.21500000000315</c:v>
                </c:pt>
                <c:pt idx="8444">
                  <c:v>42.22000000000315</c:v>
                </c:pt>
                <c:pt idx="8445">
                  <c:v>42.22500000000315</c:v>
                </c:pt>
                <c:pt idx="8446">
                  <c:v>42.23000000000315</c:v>
                </c:pt>
                <c:pt idx="8447">
                  <c:v>42.23500000000316</c:v>
                </c:pt>
                <c:pt idx="8448">
                  <c:v>42.24000000000316</c:v>
                </c:pt>
                <c:pt idx="8449">
                  <c:v>42.24500000000316</c:v>
                </c:pt>
                <c:pt idx="8450">
                  <c:v>42.25000000000315</c:v>
                </c:pt>
                <c:pt idx="8451">
                  <c:v>42.25500000000316</c:v>
                </c:pt>
                <c:pt idx="8452">
                  <c:v>42.26000000000317</c:v>
                </c:pt>
                <c:pt idx="8453">
                  <c:v>42.26500000000317</c:v>
                </c:pt>
                <c:pt idx="8454">
                  <c:v>42.27000000000317</c:v>
                </c:pt>
                <c:pt idx="8455">
                  <c:v>42.27500000000318</c:v>
                </c:pt>
                <c:pt idx="8456">
                  <c:v>42.28000000000318</c:v>
                </c:pt>
                <c:pt idx="8457">
                  <c:v>42.28500000000318</c:v>
                </c:pt>
                <c:pt idx="8458">
                  <c:v>42.29000000000318</c:v>
                </c:pt>
                <c:pt idx="8459">
                  <c:v>42.2950000000032</c:v>
                </c:pt>
                <c:pt idx="8460">
                  <c:v>42.30000000000317</c:v>
                </c:pt>
                <c:pt idx="8461">
                  <c:v>42.3050000000032</c:v>
                </c:pt>
                <c:pt idx="8462">
                  <c:v>42.31000000000319</c:v>
                </c:pt>
                <c:pt idx="8463">
                  <c:v>42.3150000000032</c:v>
                </c:pt>
                <c:pt idx="8464">
                  <c:v>42.3200000000032</c:v>
                </c:pt>
                <c:pt idx="8465">
                  <c:v>42.3250000000032</c:v>
                </c:pt>
                <c:pt idx="8466">
                  <c:v>42.3300000000032</c:v>
                </c:pt>
                <c:pt idx="8467">
                  <c:v>42.33500000000321</c:v>
                </c:pt>
                <c:pt idx="8468">
                  <c:v>42.34000000000319</c:v>
                </c:pt>
                <c:pt idx="8469">
                  <c:v>42.3450000000032</c:v>
                </c:pt>
                <c:pt idx="8470">
                  <c:v>42.35000000000312</c:v>
                </c:pt>
                <c:pt idx="8471">
                  <c:v>42.35500000000319</c:v>
                </c:pt>
                <c:pt idx="8472">
                  <c:v>42.3600000000032</c:v>
                </c:pt>
                <c:pt idx="8473">
                  <c:v>42.36500000000322</c:v>
                </c:pt>
                <c:pt idx="8474">
                  <c:v>42.37000000000322</c:v>
                </c:pt>
                <c:pt idx="8475">
                  <c:v>42.37500000000323</c:v>
                </c:pt>
                <c:pt idx="8476">
                  <c:v>42.38000000000319</c:v>
                </c:pt>
                <c:pt idx="8477">
                  <c:v>42.38500000000322</c:v>
                </c:pt>
                <c:pt idx="8478">
                  <c:v>42.39000000000323</c:v>
                </c:pt>
                <c:pt idx="8479">
                  <c:v>42.39500000000324</c:v>
                </c:pt>
                <c:pt idx="8480">
                  <c:v>42.40000000000322</c:v>
                </c:pt>
                <c:pt idx="8481">
                  <c:v>42.40500000000324</c:v>
                </c:pt>
                <c:pt idx="8482">
                  <c:v>42.41000000000324</c:v>
                </c:pt>
                <c:pt idx="8483">
                  <c:v>42.41500000000325</c:v>
                </c:pt>
                <c:pt idx="8484">
                  <c:v>42.42000000000325</c:v>
                </c:pt>
                <c:pt idx="8485">
                  <c:v>42.42500000000325</c:v>
                </c:pt>
                <c:pt idx="8486">
                  <c:v>42.43000000000325</c:v>
                </c:pt>
                <c:pt idx="8487">
                  <c:v>42.43500000000326</c:v>
                </c:pt>
                <c:pt idx="8488">
                  <c:v>42.44000000000324</c:v>
                </c:pt>
                <c:pt idx="8489">
                  <c:v>42.44500000000325</c:v>
                </c:pt>
                <c:pt idx="8490">
                  <c:v>42.45000000000324</c:v>
                </c:pt>
                <c:pt idx="8491">
                  <c:v>42.45500000000325</c:v>
                </c:pt>
                <c:pt idx="8492">
                  <c:v>42.46000000000326</c:v>
                </c:pt>
                <c:pt idx="8493">
                  <c:v>42.46500000000327</c:v>
                </c:pt>
                <c:pt idx="8494">
                  <c:v>42.47000000000327</c:v>
                </c:pt>
                <c:pt idx="8495">
                  <c:v>42.47500000000328</c:v>
                </c:pt>
                <c:pt idx="8496">
                  <c:v>42.48000000000327</c:v>
                </c:pt>
                <c:pt idx="8497">
                  <c:v>42.48500000000327</c:v>
                </c:pt>
                <c:pt idx="8498">
                  <c:v>42.49000000000328</c:v>
                </c:pt>
                <c:pt idx="8499">
                  <c:v>42.4950000000033</c:v>
                </c:pt>
                <c:pt idx="8500">
                  <c:v>42.50000000000329</c:v>
                </c:pt>
                <c:pt idx="8501">
                  <c:v>42.5050000000033</c:v>
                </c:pt>
                <c:pt idx="8502">
                  <c:v>42.51000000000329</c:v>
                </c:pt>
                <c:pt idx="8503">
                  <c:v>42.5150000000033</c:v>
                </c:pt>
                <c:pt idx="8504">
                  <c:v>42.5200000000033</c:v>
                </c:pt>
                <c:pt idx="8505">
                  <c:v>42.5250000000033</c:v>
                </c:pt>
                <c:pt idx="8506">
                  <c:v>42.53000000000331</c:v>
                </c:pt>
                <c:pt idx="8507">
                  <c:v>42.53500000000331</c:v>
                </c:pt>
                <c:pt idx="8508">
                  <c:v>42.5400000000033</c:v>
                </c:pt>
                <c:pt idx="8509">
                  <c:v>42.54500000000331</c:v>
                </c:pt>
                <c:pt idx="8510">
                  <c:v>42.55000000000329</c:v>
                </c:pt>
                <c:pt idx="8511">
                  <c:v>42.5550000000033</c:v>
                </c:pt>
                <c:pt idx="8512">
                  <c:v>42.56000000000332</c:v>
                </c:pt>
                <c:pt idx="8513">
                  <c:v>42.56500000000332</c:v>
                </c:pt>
                <c:pt idx="8514">
                  <c:v>42.57000000000333</c:v>
                </c:pt>
                <c:pt idx="8515">
                  <c:v>42.57500000000333</c:v>
                </c:pt>
                <c:pt idx="8516">
                  <c:v>42.58000000000332</c:v>
                </c:pt>
                <c:pt idx="8517">
                  <c:v>42.58500000000333</c:v>
                </c:pt>
                <c:pt idx="8518">
                  <c:v>42.59000000000334</c:v>
                </c:pt>
                <c:pt idx="8519">
                  <c:v>42.59500000000334</c:v>
                </c:pt>
                <c:pt idx="8520">
                  <c:v>42.60000000000334</c:v>
                </c:pt>
                <c:pt idx="8521">
                  <c:v>42.60500000000335</c:v>
                </c:pt>
                <c:pt idx="8522">
                  <c:v>42.61000000000335</c:v>
                </c:pt>
                <c:pt idx="8523">
                  <c:v>42.61500000000335</c:v>
                </c:pt>
                <c:pt idx="8524">
                  <c:v>42.62000000000335</c:v>
                </c:pt>
                <c:pt idx="8525">
                  <c:v>42.62500000000336</c:v>
                </c:pt>
                <c:pt idx="8526">
                  <c:v>42.63000000000336</c:v>
                </c:pt>
                <c:pt idx="8527">
                  <c:v>42.63500000000336</c:v>
                </c:pt>
                <c:pt idx="8528">
                  <c:v>42.64000000000335</c:v>
                </c:pt>
                <c:pt idx="8529">
                  <c:v>42.64500000000336</c:v>
                </c:pt>
                <c:pt idx="8530">
                  <c:v>42.65000000000335</c:v>
                </c:pt>
                <c:pt idx="8531">
                  <c:v>42.65500000000335</c:v>
                </c:pt>
                <c:pt idx="8532">
                  <c:v>42.66000000000337</c:v>
                </c:pt>
                <c:pt idx="8533">
                  <c:v>42.66500000000338</c:v>
                </c:pt>
                <c:pt idx="8534">
                  <c:v>42.67000000000338</c:v>
                </c:pt>
                <c:pt idx="8535">
                  <c:v>42.67500000000338</c:v>
                </c:pt>
                <c:pt idx="8536">
                  <c:v>42.68000000000337</c:v>
                </c:pt>
                <c:pt idx="8537">
                  <c:v>42.68500000000338</c:v>
                </c:pt>
                <c:pt idx="8538">
                  <c:v>42.6900000000034</c:v>
                </c:pt>
                <c:pt idx="8539">
                  <c:v>42.6950000000034</c:v>
                </c:pt>
                <c:pt idx="8540">
                  <c:v>42.7000000000034</c:v>
                </c:pt>
                <c:pt idx="8541">
                  <c:v>42.7050000000034</c:v>
                </c:pt>
                <c:pt idx="8542">
                  <c:v>42.7100000000034</c:v>
                </c:pt>
                <c:pt idx="8543">
                  <c:v>42.7150000000034</c:v>
                </c:pt>
                <c:pt idx="8544">
                  <c:v>42.7200000000034</c:v>
                </c:pt>
                <c:pt idx="8545">
                  <c:v>42.72500000000341</c:v>
                </c:pt>
                <c:pt idx="8546">
                  <c:v>42.73000000000341</c:v>
                </c:pt>
                <c:pt idx="8547">
                  <c:v>42.73500000000341</c:v>
                </c:pt>
                <c:pt idx="8548">
                  <c:v>42.74000000000341</c:v>
                </c:pt>
                <c:pt idx="8549">
                  <c:v>42.74500000000342</c:v>
                </c:pt>
                <c:pt idx="8550">
                  <c:v>42.7500000000034</c:v>
                </c:pt>
                <c:pt idx="8551">
                  <c:v>42.75500000000342</c:v>
                </c:pt>
                <c:pt idx="8552">
                  <c:v>42.76000000000342</c:v>
                </c:pt>
                <c:pt idx="8553">
                  <c:v>42.76500000000343</c:v>
                </c:pt>
                <c:pt idx="8554">
                  <c:v>42.77000000000343</c:v>
                </c:pt>
                <c:pt idx="8555">
                  <c:v>42.77500000000343</c:v>
                </c:pt>
                <c:pt idx="8556">
                  <c:v>42.78000000000343</c:v>
                </c:pt>
                <c:pt idx="8557">
                  <c:v>42.78500000000344</c:v>
                </c:pt>
                <c:pt idx="8558">
                  <c:v>42.79000000000344</c:v>
                </c:pt>
                <c:pt idx="8559">
                  <c:v>42.79500000000344</c:v>
                </c:pt>
                <c:pt idx="8560">
                  <c:v>42.80000000000344</c:v>
                </c:pt>
                <c:pt idx="8561">
                  <c:v>42.80500000000345</c:v>
                </c:pt>
                <c:pt idx="8562">
                  <c:v>42.81000000000336</c:v>
                </c:pt>
                <c:pt idx="8563">
                  <c:v>42.81500000000344</c:v>
                </c:pt>
                <c:pt idx="8564">
                  <c:v>42.82000000000345</c:v>
                </c:pt>
                <c:pt idx="8565">
                  <c:v>42.82500000000346</c:v>
                </c:pt>
                <c:pt idx="8566">
                  <c:v>42.83000000000344</c:v>
                </c:pt>
                <c:pt idx="8567">
                  <c:v>42.83500000000345</c:v>
                </c:pt>
                <c:pt idx="8568">
                  <c:v>42.84000000000344</c:v>
                </c:pt>
                <c:pt idx="8569">
                  <c:v>42.84500000000344</c:v>
                </c:pt>
                <c:pt idx="8570">
                  <c:v>42.85000000000337</c:v>
                </c:pt>
                <c:pt idx="8571">
                  <c:v>42.85500000000344</c:v>
                </c:pt>
                <c:pt idx="8572">
                  <c:v>42.86000000000347</c:v>
                </c:pt>
                <c:pt idx="8573">
                  <c:v>42.86500000000348</c:v>
                </c:pt>
                <c:pt idx="8574">
                  <c:v>42.87000000000344</c:v>
                </c:pt>
                <c:pt idx="8575">
                  <c:v>42.87500000000347</c:v>
                </c:pt>
                <c:pt idx="8576">
                  <c:v>42.8800000000034</c:v>
                </c:pt>
                <c:pt idx="8577">
                  <c:v>42.88500000000347</c:v>
                </c:pt>
                <c:pt idx="8578">
                  <c:v>42.89000000000348</c:v>
                </c:pt>
                <c:pt idx="8579">
                  <c:v>42.8950000000035</c:v>
                </c:pt>
                <c:pt idx="8580">
                  <c:v>42.90000000000349</c:v>
                </c:pt>
                <c:pt idx="8581">
                  <c:v>42.9050000000035</c:v>
                </c:pt>
                <c:pt idx="8582">
                  <c:v>42.91000000000349</c:v>
                </c:pt>
                <c:pt idx="8583">
                  <c:v>42.91500000000349</c:v>
                </c:pt>
                <c:pt idx="8584">
                  <c:v>42.9200000000035</c:v>
                </c:pt>
                <c:pt idx="8585">
                  <c:v>42.92500000000351</c:v>
                </c:pt>
                <c:pt idx="8586">
                  <c:v>42.9300000000035</c:v>
                </c:pt>
                <c:pt idx="8587">
                  <c:v>42.93500000000351</c:v>
                </c:pt>
                <c:pt idx="8588">
                  <c:v>42.94000000000349</c:v>
                </c:pt>
                <c:pt idx="8589">
                  <c:v>42.9450000000035</c:v>
                </c:pt>
                <c:pt idx="8590">
                  <c:v>42.95000000000343</c:v>
                </c:pt>
                <c:pt idx="8591">
                  <c:v>42.95500000000352</c:v>
                </c:pt>
                <c:pt idx="8592">
                  <c:v>42.96000000000353</c:v>
                </c:pt>
                <c:pt idx="8593">
                  <c:v>42.96500000000353</c:v>
                </c:pt>
                <c:pt idx="8594">
                  <c:v>42.97000000000352</c:v>
                </c:pt>
                <c:pt idx="8595">
                  <c:v>42.97500000000353</c:v>
                </c:pt>
                <c:pt idx="8596">
                  <c:v>42.98000000000349</c:v>
                </c:pt>
                <c:pt idx="8597">
                  <c:v>42.98500000000352</c:v>
                </c:pt>
                <c:pt idx="8598">
                  <c:v>42.99000000000354</c:v>
                </c:pt>
                <c:pt idx="8599">
                  <c:v>42.99500000000354</c:v>
                </c:pt>
                <c:pt idx="8600">
                  <c:v>43.00000000000355</c:v>
                </c:pt>
                <c:pt idx="8601">
                  <c:v>43.00500000000355</c:v>
                </c:pt>
                <c:pt idx="8602">
                  <c:v>43.01000000000354</c:v>
                </c:pt>
                <c:pt idx="8603">
                  <c:v>43.01500000000355</c:v>
                </c:pt>
                <c:pt idx="8604">
                  <c:v>43.02000000000356</c:v>
                </c:pt>
                <c:pt idx="8605">
                  <c:v>43.02500000000356</c:v>
                </c:pt>
                <c:pt idx="8606">
                  <c:v>43.03000000000355</c:v>
                </c:pt>
                <c:pt idx="8607">
                  <c:v>43.03500000000356</c:v>
                </c:pt>
                <c:pt idx="8608">
                  <c:v>43.04000000000354</c:v>
                </c:pt>
                <c:pt idx="8609">
                  <c:v>43.04500000000355</c:v>
                </c:pt>
                <c:pt idx="8610">
                  <c:v>43.05000000000354</c:v>
                </c:pt>
                <c:pt idx="8611">
                  <c:v>43.05500000000357</c:v>
                </c:pt>
                <c:pt idx="8612">
                  <c:v>43.06000000000358</c:v>
                </c:pt>
                <c:pt idx="8613">
                  <c:v>43.06500000000358</c:v>
                </c:pt>
                <c:pt idx="8614">
                  <c:v>43.07000000000357</c:v>
                </c:pt>
                <c:pt idx="8615">
                  <c:v>43.07500000000358</c:v>
                </c:pt>
                <c:pt idx="8616">
                  <c:v>43.08000000000357</c:v>
                </c:pt>
                <c:pt idx="8617">
                  <c:v>43.08500000000357</c:v>
                </c:pt>
                <c:pt idx="8618">
                  <c:v>43.0900000000036</c:v>
                </c:pt>
                <c:pt idx="8619">
                  <c:v>43.0950000000036</c:v>
                </c:pt>
                <c:pt idx="8620">
                  <c:v>43.1000000000036</c:v>
                </c:pt>
                <c:pt idx="8621">
                  <c:v>43.1050000000036</c:v>
                </c:pt>
                <c:pt idx="8622">
                  <c:v>43.11000000000359</c:v>
                </c:pt>
                <c:pt idx="8623">
                  <c:v>43.1150000000036</c:v>
                </c:pt>
                <c:pt idx="8624">
                  <c:v>43.12000000000361</c:v>
                </c:pt>
                <c:pt idx="8625">
                  <c:v>43.12500000000361</c:v>
                </c:pt>
                <c:pt idx="8626">
                  <c:v>43.1300000000036</c:v>
                </c:pt>
                <c:pt idx="8627">
                  <c:v>43.13500000000361</c:v>
                </c:pt>
                <c:pt idx="8628">
                  <c:v>43.1400000000036</c:v>
                </c:pt>
                <c:pt idx="8629">
                  <c:v>43.14500000000362</c:v>
                </c:pt>
                <c:pt idx="8630">
                  <c:v>43.15000000000362</c:v>
                </c:pt>
                <c:pt idx="8631">
                  <c:v>43.15500000000362</c:v>
                </c:pt>
                <c:pt idx="8632">
                  <c:v>43.16000000000363</c:v>
                </c:pt>
                <c:pt idx="8633">
                  <c:v>43.16500000000363</c:v>
                </c:pt>
                <c:pt idx="8634">
                  <c:v>43.17000000000363</c:v>
                </c:pt>
                <c:pt idx="8635">
                  <c:v>43.17500000000364</c:v>
                </c:pt>
                <c:pt idx="8636">
                  <c:v>43.18000000000362</c:v>
                </c:pt>
                <c:pt idx="8637">
                  <c:v>43.18500000000364</c:v>
                </c:pt>
                <c:pt idx="8638">
                  <c:v>43.19000000000364</c:v>
                </c:pt>
                <c:pt idx="8639">
                  <c:v>43.19500000000365</c:v>
                </c:pt>
                <c:pt idx="8640">
                  <c:v>43.20000000000365</c:v>
                </c:pt>
                <c:pt idx="8641">
                  <c:v>43.20500000000365</c:v>
                </c:pt>
                <c:pt idx="8642">
                  <c:v>43.21000000000365</c:v>
                </c:pt>
                <c:pt idx="8643">
                  <c:v>43.21500000000366</c:v>
                </c:pt>
                <c:pt idx="8644">
                  <c:v>43.22000000000366</c:v>
                </c:pt>
                <c:pt idx="8645">
                  <c:v>43.22500000000366</c:v>
                </c:pt>
                <c:pt idx="8646">
                  <c:v>43.23000000000366</c:v>
                </c:pt>
                <c:pt idx="8647">
                  <c:v>43.23500000000367</c:v>
                </c:pt>
                <c:pt idx="8648">
                  <c:v>43.24000000000365</c:v>
                </c:pt>
                <c:pt idx="8649">
                  <c:v>43.24500000000367</c:v>
                </c:pt>
                <c:pt idx="8650">
                  <c:v>43.25000000000367</c:v>
                </c:pt>
                <c:pt idx="8651">
                  <c:v>43.25500000000368</c:v>
                </c:pt>
                <c:pt idx="8652">
                  <c:v>43.26000000000368</c:v>
                </c:pt>
                <c:pt idx="8653">
                  <c:v>43.26500000000368</c:v>
                </c:pt>
                <c:pt idx="8654">
                  <c:v>43.27000000000368</c:v>
                </c:pt>
                <c:pt idx="8655">
                  <c:v>43.2750000000037</c:v>
                </c:pt>
                <c:pt idx="8656">
                  <c:v>43.28000000000367</c:v>
                </c:pt>
                <c:pt idx="8657">
                  <c:v>43.2850000000037</c:v>
                </c:pt>
                <c:pt idx="8658">
                  <c:v>43.2900000000037</c:v>
                </c:pt>
                <c:pt idx="8659">
                  <c:v>43.2950000000037</c:v>
                </c:pt>
                <c:pt idx="8660">
                  <c:v>43.30000000000364</c:v>
                </c:pt>
                <c:pt idx="8661">
                  <c:v>43.3050000000037</c:v>
                </c:pt>
                <c:pt idx="8662">
                  <c:v>43.3100000000037</c:v>
                </c:pt>
                <c:pt idx="8663">
                  <c:v>43.31500000000371</c:v>
                </c:pt>
                <c:pt idx="8664">
                  <c:v>43.32000000000371</c:v>
                </c:pt>
                <c:pt idx="8665">
                  <c:v>43.32500000000371</c:v>
                </c:pt>
                <c:pt idx="8666">
                  <c:v>43.33000000000371</c:v>
                </c:pt>
                <c:pt idx="8667">
                  <c:v>43.33500000000372</c:v>
                </c:pt>
                <c:pt idx="8668">
                  <c:v>43.34000000000372</c:v>
                </c:pt>
                <c:pt idx="8669">
                  <c:v>43.34500000000372</c:v>
                </c:pt>
                <c:pt idx="8670">
                  <c:v>43.35000000000372</c:v>
                </c:pt>
                <c:pt idx="8671">
                  <c:v>43.35500000000373</c:v>
                </c:pt>
                <c:pt idx="8672">
                  <c:v>43.36000000000373</c:v>
                </c:pt>
                <c:pt idx="8673">
                  <c:v>43.36500000000373</c:v>
                </c:pt>
                <c:pt idx="8674">
                  <c:v>43.37000000000373</c:v>
                </c:pt>
                <c:pt idx="8675">
                  <c:v>43.37500000000374</c:v>
                </c:pt>
                <c:pt idx="8676">
                  <c:v>43.38000000000374</c:v>
                </c:pt>
                <c:pt idx="8677">
                  <c:v>43.38500000000374</c:v>
                </c:pt>
                <c:pt idx="8678">
                  <c:v>43.39000000000375</c:v>
                </c:pt>
                <c:pt idx="8679">
                  <c:v>43.39500000000375</c:v>
                </c:pt>
                <c:pt idx="8680">
                  <c:v>43.40000000000375</c:v>
                </c:pt>
                <c:pt idx="8681">
                  <c:v>43.40500000000375</c:v>
                </c:pt>
                <c:pt idx="8682">
                  <c:v>43.41000000000376</c:v>
                </c:pt>
                <c:pt idx="8683">
                  <c:v>43.41500000000376</c:v>
                </c:pt>
                <c:pt idx="8684">
                  <c:v>43.42000000000376</c:v>
                </c:pt>
                <c:pt idx="8685">
                  <c:v>43.42500000000376</c:v>
                </c:pt>
                <c:pt idx="8686">
                  <c:v>43.43000000000377</c:v>
                </c:pt>
                <c:pt idx="8687">
                  <c:v>43.43500000000377</c:v>
                </c:pt>
                <c:pt idx="8688">
                  <c:v>43.44000000000377</c:v>
                </c:pt>
                <c:pt idx="8689">
                  <c:v>43.44500000000377</c:v>
                </c:pt>
                <c:pt idx="8690">
                  <c:v>43.45000000000378</c:v>
                </c:pt>
                <c:pt idx="8691">
                  <c:v>43.45500000000378</c:v>
                </c:pt>
                <c:pt idx="8692">
                  <c:v>43.46000000000378</c:v>
                </c:pt>
                <c:pt idx="8693">
                  <c:v>43.46500000000378</c:v>
                </c:pt>
                <c:pt idx="8694">
                  <c:v>43.4700000000038</c:v>
                </c:pt>
                <c:pt idx="8695">
                  <c:v>43.4750000000038</c:v>
                </c:pt>
                <c:pt idx="8696">
                  <c:v>43.4800000000038</c:v>
                </c:pt>
                <c:pt idx="8697">
                  <c:v>43.4850000000038</c:v>
                </c:pt>
                <c:pt idx="8698">
                  <c:v>43.4900000000038</c:v>
                </c:pt>
                <c:pt idx="8699">
                  <c:v>43.4950000000038</c:v>
                </c:pt>
                <c:pt idx="8700">
                  <c:v>43.5000000000038</c:v>
                </c:pt>
                <c:pt idx="8701">
                  <c:v>43.50500000000381</c:v>
                </c:pt>
                <c:pt idx="8702">
                  <c:v>43.51000000000381</c:v>
                </c:pt>
                <c:pt idx="8703">
                  <c:v>43.51500000000381</c:v>
                </c:pt>
                <c:pt idx="8704">
                  <c:v>43.52000000000381</c:v>
                </c:pt>
                <c:pt idx="8705">
                  <c:v>43.52500000000382</c:v>
                </c:pt>
                <c:pt idx="8706">
                  <c:v>43.53000000000382</c:v>
                </c:pt>
                <c:pt idx="8707">
                  <c:v>43.53500000000382</c:v>
                </c:pt>
                <c:pt idx="8708">
                  <c:v>43.54000000000382</c:v>
                </c:pt>
                <c:pt idx="8709">
                  <c:v>43.54500000000383</c:v>
                </c:pt>
                <c:pt idx="8710">
                  <c:v>43.55000000000383</c:v>
                </c:pt>
                <c:pt idx="8711">
                  <c:v>43.55500000000383</c:v>
                </c:pt>
                <c:pt idx="8712">
                  <c:v>43.56000000000383</c:v>
                </c:pt>
                <c:pt idx="8713">
                  <c:v>43.56500000000384</c:v>
                </c:pt>
                <c:pt idx="8714">
                  <c:v>43.57000000000384</c:v>
                </c:pt>
                <c:pt idx="8715">
                  <c:v>43.57500000000384</c:v>
                </c:pt>
                <c:pt idx="8716">
                  <c:v>43.58000000000384</c:v>
                </c:pt>
                <c:pt idx="8717">
                  <c:v>43.58500000000385</c:v>
                </c:pt>
                <c:pt idx="8718">
                  <c:v>43.59000000000385</c:v>
                </c:pt>
                <c:pt idx="8719">
                  <c:v>43.59500000000385</c:v>
                </c:pt>
                <c:pt idx="8720">
                  <c:v>43.60000000000385</c:v>
                </c:pt>
                <c:pt idx="8721">
                  <c:v>43.60500000000386</c:v>
                </c:pt>
                <c:pt idx="8722">
                  <c:v>43.61000000000386</c:v>
                </c:pt>
                <c:pt idx="8723">
                  <c:v>43.61500000000386</c:v>
                </c:pt>
                <c:pt idx="8724">
                  <c:v>43.62000000000386</c:v>
                </c:pt>
                <c:pt idx="8725">
                  <c:v>43.62500000000387</c:v>
                </c:pt>
                <c:pt idx="8726">
                  <c:v>43.63000000000387</c:v>
                </c:pt>
                <c:pt idx="8727">
                  <c:v>43.63500000000387</c:v>
                </c:pt>
                <c:pt idx="8728">
                  <c:v>43.64000000000387</c:v>
                </c:pt>
                <c:pt idx="8729">
                  <c:v>43.64500000000388</c:v>
                </c:pt>
                <c:pt idx="8730">
                  <c:v>43.65000000000388</c:v>
                </c:pt>
                <c:pt idx="8731">
                  <c:v>43.65500000000388</c:v>
                </c:pt>
                <c:pt idx="8732">
                  <c:v>43.66000000000388</c:v>
                </c:pt>
                <c:pt idx="8733">
                  <c:v>43.6650000000039</c:v>
                </c:pt>
                <c:pt idx="8734">
                  <c:v>43.6700000000039</c:v>
                </c:pt>
                <c:pt idx="8735">
                  <c:v>43.6750000000039</c:v>
                </c:pt>
                <c:pt idx="8736">
                  <c:v>43.6800000000039</c:v>
                </c:pt>
                <c:pt idx="8737">
                  <c:v>43.6850000000039</c:v>
                </c:pt>
                <c:pt idx="8738">
                  <c:v>43.6900000000039</c:v>
                </c:pt>
                <c:pt idx="8739">
                  <c:v>43.6950000000039</c:v>
                </c:pt>
                <c:pt idx="8740">
                  <c:v>43.70000000000391</c:v>
                </c:pt>
                <c:pt idx="8741">
                  <c:v>43.70500000000391</c:v>
                </c:pt>
                <c:pt idx="8742">
                  <c:v>43.71000000000391</c:v>
                </c:pt>
                <c:pt idx="8743">
                  <c:v>43.71500000000391</c:v>
                </c:pt>
                <c:pt idx="8744">
                  <c:v>43.72000000000392</c:v>
                </c:pt>
                <c:pt idx="8745">
                  <c:v>43.72500000000393</c:v>
                </c:pt>
                <c:pt idx="8746">
                  <c:v>43.73000000000392</c:v>
                </c:pt>
                <c:pt idx="8747">
                  <c:v>43.73500000000392</c:v>
                </c:pt>
                <c:pt idx="8748">
                  <c:v>43.74000000000393</c:v>
                </c:pt>
                <c:pt idx="8749">
                  <c:v>43.74500000000393</c:v>
                </c:pt>
                <c:pt idx="8750">
                  <c:v>43.75000000000393</c:v>
                </c:pt>
                <c:pt idx="8751">
                  <c:v>43.75500000000393</c:v>
                </c:pt>
                <c:pt idx="8752">
                  <c:v>43.76000000000394</c:v>
                </c:pt>
                <c:pt idx="8753">
                  <c:v>43.76500000000395</c:v>
                </c:pt>
                <c:pt idx="8754">
                  <c:v>43.77000000000394</c:v>
                </c:pt>
                <c:pt idx="8755">
                  <c:v>43.77500000000394</c:v>
                </c:pt>
                <c:pt idx="8756">
                  <c:v>43.78000000000395</c:v>
                </c:pt>
                <c:pt idx="8757">
                  <c:v>43.78500000000395</c:v>
                </c:pt>
                <c:pt idx="8758">
                  <c:v>43.79000000000395</c:v>
                </c:pt>
                <c:pt idx="8759">
                  <c:v>43.79500000000395</c:v>
                </c:pt>
                <c:pt idx="8760">
                  <c:v>43.80000000000395</c:v>
                </c:pt>
                <c:pt idx="8761">
                  <c:v>43.80500000000396</c:v>
                </c:pt>
                <c:pt idx="8762">
                  <c:v>43.81000000000395</c:v>
                </c:pt>
                <c:pt idx="8763">
                  <c:v>43.81500000000396</c:v>
                </c:pt>
                <c:pt idx="8764">
                  <c:v>43.82000000000397</c:v>
                </c:pt>
                <c:pt idx="8765">
                  <c:v>43.82500000000397</c:v>
                </c:pt>
                <c:pt idx="8766">
                  <c:v>43.83000000000397</c:v>
                </c:pt>
                <c:pt idx="8767">
                  <c:v>43.83500000000397</c:v>
                </c:pt>
                <c:pt idx="8768">
                  <c:v>43.84000000000398</c:v>
                </c:pt>
                <c:pt idx="8769">
                  <c:v>43.84500000000398</c:v>
                </c:pt>
                <c:pt idx="8770">
                  <c:v>43.85000000000397</c:v>
                </c:pt>
                <c:pt idx="8771">
                  <c:v>43.85500000000398</c:v>
                </c:pt>
                <c:pt idx="8772">
                  <c:v>43.860000000004</c:v>
                </c:pt>
                <c:pt idx="8773">
                  <c:v>43.865000000004</c:v>
                </c:pt>
                <c:pt idx="8774">
                  <c:v>43.870000000004</c:v>
                </c:pt>
                <c:pt idx="8775">
                  <c:v>43.875000000004</c:v>
                </c:pt>
                <c:pt idx="8776">
                  <c:v>43.880000000004</c:v>
                </c:pt>
                <c:pt idx="8777">
                  <c:v>43.885000000004</c:v>
                </c:pt>
                <c:pt idx="8778">
                  <c:v>43.890000000004</c:v>
                </c:pt>
                <c:pt idx="8779">
                  <c:v>43.895000000004</c:v>
                </c:pt>
                <c:pt idx="8780">
                  <c:v>43.90000000000401</c:v>
                </c:pt>
                <c:pt idx="8781">
                  <c:v>43.90500000000401</c:v>
                </c:pt>
                <c:pt idx="8782">
                  <c:v>43.910000000004</c:v>
                </c:pt>
                <c:pt idx="8783">
                  <c:v>43.91500000000401</c:v>
                </c:pt>
                <c:pt idx="8784">
                  <c:v>43.92000000000402</c:v>
                </c:pt>
                <c:pt idx="8785">
                  <c:v>43.92500000000402</c:v>
                </c:pt>
                <c:pt idx="8786">
                  <c:v>43.93000000000402</c:v>
                </c:pt>
                <c:pt idx="8787">
                  <c:v>43.93500000000403</c:v>
                </c:pt>
                <c:pt idx="8788">
                  <c:v>43.94000000000403</c:v>
                </c:pt>
                <c:pt idx="8789">
                  <c:v>43.94500000000403</c:v>
                </c:pt>
                <c:pt idx="8790">
                  <c:v>43.95000000000402</c:v>
                </c:pt>
                <c:pt idx="8791">
                  <c:v>43.95500000000403</c:v>
                </c:pt>
                <c:pt idx="8792">
                  <c:v>43.96000000000404</c:v>
                </c:pt>
                <c:pt idx="8793">
                  <c:v>43.96500000000404</c:v>
                </c:pt>
                <c:pt idx="8794">
                  <c:v>43.97000000000404</c:v>
                </c:pt>
                <c:pt idx="8795">
                  <c:v>43.97500000000405</c:v>
                </c:pt>
                <c:pt idx="8796">
                  <c:v>43.98000000000405</c:v>
                </c:pt>
                <c:pt idx="8797">
                  <c:v>43.98500000000405</c:v>
                </c:pt>
                <c:pt idx="8798">
                  <c:v>43.99000000000405</c:v>
                </c:pt>
                <c:pt idx="8799">
                  <c:v>43.99500000000406</c:v>
                </c:pt>
                <c:pt idx="8800">
                  <c:v>44.00000000000406</c:v>
                </c:pt>
                <c:pt idx="8801">
                  <c:v>44.00500000000406</c:v>
                </c:pt>
                <c:pt idx="8802">
                  <c:v>44.01000000000406</c:v>
                </c:pt>
                <c:pt idx="8803">
                  <c:v>44.01500000000406</c:v>
                </c:pt>
                <c:pt idx="8804">
                  <c:v>44.02000000000407</c:v>
                </c:pt>
                <c:pt idx="8805">
                  <c:v>44.02500000000407</c:v>
                </c:pt>
                <c:pt idx="8806">
                  <c:v>44.03000000000407</c:v>
                </c:pt>
                <c:pt idx="8807">
                  <c:v>44.03500000000408</c:v>
                </c:pt>
                <c:pt idx="8808">
                  <c:v>44.04000000000408</c:v>
                </c:pt>
                <c:pt idx="8809">
                  <c:v>44.04500000000408</c:v>
                </c:pt>
                <c:pt idx="8810">
                  <c:v>44.05000000000408</c:v>
                </c:pt>
                <c:pt idx="8811">
                  <c:v>44.0550000000041</c:v>
                </c:pt>
                <c:pt idx="8812">
                  <c:v>44.0600000000041</c:v>
                </c:pt>
                <c:pt idx="8813">
                  <c:v>44.0650000000041</c:v>
                </c:pt>
                <c:pt idx="8814">
                  <c:v>44.0700000000041</c:v>
                </c:pt>
                <c:pt idx="8815">
                  <c:v>44.0750000000041</c:v>
                </c:pt>
                <c:pt idx="8816">
                  <c:v>44.0800000000041</c:v>
                </c:pt>
                <c:pt idx="8817">
                  <c:v>44.0850000000041</c:v>
                </c:pt>
                <c:pt idx="8818">
                  <c:v>44.0900000000041</c:v>
                </c:pt>
                <c:pt idx="8819">
                  <c:v>44.09500000000411</c:v>
                </c:pt>
                <c:pt idx="8820">
                  <c:v>44.10000000000411</c:v>
                </c:pt>
                <c:pt idx="8821">
                  <c:v>44.10500000000411</c:v>
                </c:pt>
                <c:pt idx="8822">
                  <c:v>44.11000000000411</c:v>
                </c:pt>
                <c:pt idx="8823">
                  <c:v>44.11500000000412</c:v>
                </c:pt>
                <c:pt idx="8824">
                  <c:v>44.12000000000412</c:v>
                </c:pt>
                <c:pt idx="8825">
                  <c:v>44.12500000000412</c:v>
                </c:pt>
                <c:pt idx="8826">
                  <c:v>44.13000000000413</c:v>
                </c:pt>
                <c:pt idx="8827">
                  <c:v>44.13500000000413</c:v>
                </c:pt>
                <c:pt idx="8828">
                  <c:v>44.14000000000413</c:v>
                </c:pt>
                <c:pt idx="8829">
                  <c:v>44.14500000000413</c:v>
                </c:pt>
                <c:pt idx="8830">
                  <c:v>44.15000000000413</c:v>
                </c:pt>
                <c:pt idx="8831">
                  <c:v>44.15500000000414</c:v>
                </c:pt>
                <c:pt idx="8832">
                  <c:v>44.16000000000414</c:v>
                </c:pt>
                <c:pt idx="8833">
                  <c:v>44.16500000000414</c:v>
                </c:pt>
                <c:pt idx="8834">
                  <c:v>44.17000000000415</c:v>
                </c:pt>
                <c:pt idx="8835">
                  <c:v>44.17500000000415</c:v>
                </c:pt>
                <c:pt idx="8836">
                  <c:v>44.18000000000415</c:v>
                </c:pt>
                <c:pt idx="8837">
                  <c:v>44.18500000000415</c:v>
                </c:pt>
                <c:pt idx="8838">
                  <c:v>44.19000000000416</c:v>
                </c:pt>
                <c:pt idx="8839">
                  <c:v>44.19500000000416</c:v>
                </c:pt>
                <c:pt idx="8840">
                  <c:v>44.20000000000416</c:v>
                </c:pt>
                <c:pt idx="8841">
                  <c:v>44.20500000000416</c:v>
                </c:pt>
                <c:pt idx="8842">
                  <c:v>44.21000000000416</c:v>
                </c:pt>
                <c:pt idx="8843">
                  <c:v>44.21500000000417</c:v>
                </c:pt>
                <c:pt idx="8844">
                  <c:v>44.22000000000417</c:v>
                </c:pt>
                <c:pt idx="8845">
                  <c:v>44.22500000000417</c:v>
                </c:pt>
                <c:pt idx="8846">
                  <c:v>44.23000000000418</c:v>
                </c:pt>
                <c:pt idx="8847">
                  <c:v>44.23500000000418</c:v>
                </c:pt>
                <c:pt idx="8848">
                  <c:v>44.24000000000418</c:v>
                </c:pt>
                <c:pt idx="8849">
                  <c:v>44.24500000000418</c:v>
                </c:pt>
                <c:pt idx="8850">
                  <c:v>44.2500000000042</c:v>
                </c:pt>
                <c:pt idx="8851">
                  <c:v>44.2550000000042</c:v>
                </c:pt>
                <c:pt idx="8852">
                  <c:v>44.2600000000042</c:v>
                </c:pt>
                <c:pt idx="8853">
                  <c:v>44.2650000000042</c:v>
                </c:pt>
                <c:pt idx="8854">
                  <c:v>44.2700000000042</c:v>
                </c:pt>
                <c:pt idx="8855">
                  <c:v>44.2750000000042</c:v>
                </c:pt>
                <c:pt idx="8856">
                  <c:v>44.2800000000042</c:v>
                </c:pt>
                <c:pt idx="8857">
                  <c:v>44.2850000000042</c:v>
                </c:pt>
                <c:pt idx="8858">
                  <c:v>44.29000000000421</c:v>
                </c:pt>
                <c:pt idx="8859">
                  <c:v>44.29500000000421</c:v>
                </c:pt>
                <c:pt idx="8860">
                  <c:v>44.3000000000042</c:v>
                </c:pt>
                <c:pt idx="8861">
                  <c:v>44.30500000000421</c:v>
                </c:pt>
                <c:pt idx="8862">
                  <c:v>44.31000000000419</c:v>
                </c:pt>
                <c:pt idx="8863">
                  <c:v>44.3150000000042</c:v>
                </c:pt>
                <c:pt idx="8864">
                  <c:v>44.32000000000422</c:v>
                </c:pt>
                <c:pt idx="8865">
                  <c:v>44.32500000000422</c:v>
                </c:pt>
                <c:pt idx="8866">
                  <c:v>44.33000000000423</c:v>
                </c:pt>
                <c:pt idx="8867">
                  <c:v>44.33500000000423</c:v>
                </c:pt>
                <c:pt idx="8868">
                  <c:v>44.34000000000422</c:v>
                </c:pt>
                <c:pt idx="8869">
                  <c:v>44.34500000000423</c:v>
                </c:pt>
                <c:pt idx="8870">
                  <c:v>44.35000000000419</c:v>
                </c:pt>
                <c:pt idx="8871">
                  <c:v>44.35500000000422</c:v>
                </c:pt>
                <c:pt idx="8872">
                  <c:v>44.36000000000424</c:v>
                </c:pt>
                <c:pt idx="8873">
                  <c:v>44.36500000000425</c:v>
                </c:pt>
                <c:pt idx="8874">
                  <c:v>44.37000000000425</c:v>
                </c:pt>
                <c:pt idx="8875">
                  <c:v>44.37500000000425</c:v>
                </c:pt>
                <c:pt idx="8876">
                  <c:v>44.38000000000424</c:v>
                </c:pt>
                <c:pt idx="8877">
                  <c:v>44.38500000000425</c:v>
                </c:pt>
                <c:pt idx="8878">
                  <c:v>44.39000000000426</c:v>
                </c:pt>
                <c:pt idx="8879">
                  <c:v>44.39500000000426</c:v>
                </c:pt>
                <c:pt idx="8880">
                  <c:v>44.40000000000425</c:v>
                </c:pt>
                <c:pt idx="8881">
                  <c:v>44.40500000000426</c:v>
                </c:pt>
                <c:pt idx="8882">
                  <c:v>44.41000000000425</c:v>
                </c:pt>
                <c:pt idx="8883">
                  <c:v>44.41500000000427</c:v>
                </c:pt>
                <c:pt idx="8884">
                  <c:v>44.42000000000427</c:v>
                </c:pt>
                <c:pt idx="8885">
                  <c:v>44.42500000000428</c:v>
                </c:pt>
                <c:pt idx="8886">
                  <c:v>44.43000000000428</c:v>
                </c:pt>
                <c:pt idx="8887">
                  <c:v>44.43500000000428</c:v>
                </c:pt>
                <c:pt idx="8888">
                  <c:v>44.44000000000428</c:v>
                </c:pt>
                <c:pt idx="8889">
                  <c:v>44.44500000000428</c:v>
                </c:pt>
                <c:pt idx="8890">
                  <c:v>44.45000000000427</c:v>
                </c:pt>
                <c:pt idx="8891">
                  <c:v>44.45500000000429</c:v>
                </c:pt>
                <c:pt idx="8892">
                  <c:v>44.4600000000043</c:v>
                </c:pt>
                <c:pt idx="8893">
                  <c:v>44.4650000000043</c:v>
                </c:pt>
                <c:pt idx="8894">
                  <c:v>44.4700000000043</c:v>
                </c:pt>
                <c:pt idx="8895">
                  <c:v>44.4750000000043</c:v>
                </c:pt>
                <c:pt idx="8896">
                  <c:v>44.4800000000043</c:v>
                </c:pt>
                <c:pt idx="8897">
                  <c:v>44.48500000000431</c:v>
                </c:pt>
                <c:pt idx="8898">
                  <c:v>44.49000000000431</c:v>
                </c:pt>
                <c:pt idx="8899">
                  <c:v>44.49500000000431</c:v>
                </c:pt>
                <c:pt idx="8900">
                  <c:v>44.50000000000431</c:v>
                </c:pt>
                <c:pt idx="8901">
                  <c:v>44.50500000000432</c:v>
                </c:pt>
                <c:pt idx="8902">
                  <c:v>44.5100000000043</c:v>
                </c:pt>
                <c:pt idx="8903">
                  <c:v>44.51500000000432</c:v>
                </c:pt>
                <c:pt idx="8904">
                  <c:v>44.52000000000432</c:v>
                </c:pt>
                <c:pt idx="8905">
                  <c:v>44.52500000000433</c:v>
                </c:pt>
                <c:pt idx="8906">
                  <c:v>44.53000000000433</c:v>
                </c:pt>
                <c:pt idx="8907">
                  <c:v>44.53500000000433</c:v>
                </c:pt>
                <c:pt idx="8908">
                  <c:v>44.54000000000433</c:v>
                </c:pt>
                <c:pt idx="8909">
                  <c:v>44.54500000000434</c:v>
                </c:pt>
                <c:pt idx="8910">
                  <c:v>44.55000000000432</c:v>
                </c:pt>
                <c:pt idx="8911">
                  <c:v>44.55500000000434</c:v>
                </c:pt>
                <c:pt idx="8912">
                  <c:v>44.56000000000435</c:v>
                </c:pt>
                <c:pt idx="8913">
                  <c:v>44.56500000000435</c:v>
                </c:pt>
                <c:pt idx="8914">
                  <c:v>44.57000000000435</c:v>
                </c:pt>
                <c:pt idx="8915">
                  <c:v>44.57500000000435</c:v>
                </c:pt>
                <c:pt idx="8916">
                  <c:v>44.58000000000435</c:v>
                </c:pt>
                <c:pt idx="8917">
                  <c:v>44.58500000000436</c:v>
                </c:pt>
                <c:pt idx="8918">
                  <c:v>44.59000000000436</c:v>
                </c:pt>
                <c:pt idx="8919">
                  <c:v>44.59500000000436</c:v>
                </c:pt>
                <c:pt idx="8920">
                  <c:v>44.60000000000436</c:v>
                </c:pt>
                <c:pt idx="8921">
                  <c:v>44.60500000000437</c:v>
                </c:pt>
                <c:pt idx="8922">
                  <c:v>44.61000000000435</c:v>
                </c:pt>
                <c:pt idx="8923">
                  <c:v>44.61500000000437</c:v>
                </c:pt>
                <c:pt idx="8924">
                  <c:v>44.62000000000438</c:v>
                </c:pt>
                <c:pt idx="8925">
                  <c:v>44.62500000000438</c:v>
                </c:pt>
                <c:pt idx="8926">
                  <c:v>44.63000000000438</c:v>
                </c:pt>
                <c:pt idx="8927">
                  <c:v>44.63500000000438</c:v>
                </c:pt>
                <c:pt idx="8928">
                  <c:v>44.64000000000438</c:v>
                </c:pt>
                <c:pt idx="8929">
                  <c:v>44.6450000000044</c:v>
                </c:pt>
                <c:pt idx="8930">
                  <c:v>44.65000000000439</c:v>
                </c:pt>
                <c:pt idx="8931">
                  <c:v>44.6550000000044</c:v>
                </c:pt>
                <c:pt idx="8932">
                  <c:v>44.6600000000044</c:v>
                </c:pt>
                <c:pt idx="8933">
                  <c:v>44.6650000000044</c:v>
                </c:pt>
                <c:pt idx="8934">
                  <c:v>44.6700000000044</c:v>
                </c:pt>
                <c:pt idx="8935">
                  <c:v>44.6750000000044</c:v>
                </c:pt>
                <c:pt idx="8936">
                  <c:v>44.6800000000044</c:v>
                </c:pt>
                <c:pt idx="8937">
                  <c:v>44.68500000000441</c:v>
                </c:pt>
                <c:pt idx="8938">
                  <c:v>44.69000000000441</c:v>
                </c:pt>
                <c:pt idx="8939">
                  <c:v>44.69500000000441</c:v>
                </c:pt>
                <c:pt idx="8940">
                  <c:v>44.70000000000442</c:v>
                </c:pt>
                <c:pt idx="8941">
                  <c:v>44.70500000000442</c:v>
                </c:pt>
                <c:pt idx="8942">
                  <c:v>44.71000000000442</c:v>
                </c:pt>
                <c:pt idx="8943">
                  <c:v>44.71500000000442</c:v>
                </c:pt>
                <c:pt idx="8944">
                  <c:v>44.72000000000443</c:v>
                </c:pt>
                <c:pt idx="8945">
                  <c:v>44.72500000000443</c:v>
                </c:pt>
                <c:pt idx="8946">
                  <c:v>44.73000000000443</c:v>
                </c:pt>
                <c:pt idx="8947">
                  <c:v>44.73500000000443</c:v>
                </c:pt>
                <c:pt idx="8948">
                  <c:v>44.74000000000444</c:v>
                </c:pt>
                <c:pt idx="8949">
                  <c:v>44.74500000000444</c:v>
                </c:pt>
                <c:pt idx="8950">
                  <c:v>44.75000000000444</c:v>
                </c:pt>
                <c:pt idx="8951">
                  <c:v>44.75500000000444</c:v>
                </c:pt>
                <c:pt idx="8952">
                  <c:v>44.76000000000445</c:v>
                </c:pt>
                <c:pt idx="8953">
                  <c:v>44.76500000000445</c:v>
                </c:pt>
                <c:pt idx="8954">
                  <c:v>44.77000000000445</c:v>
                </c:pt>
                <c:pt idx="8955">
                  <c:v>44.77500000000446</c:v>
                </c:pt>
                <c:pt idx="8956">
                  <c:v>44.78000000000446</c:v>
                </c:pt>
                <c:pt idx="8957">
                  <c:v>44.78500000000446</c:v>
                </c:pt>
                <c:pt idx="8958">
                  <c:v>44.79000000000446</c:v>
                </c:pt>
                <c:pt idx="8959">
                  <c:v>44.79500000000447</c:v>
                </c:pt>
                <c:pt idx="8960">
                  <c:v>44.80000000000445</c:v>
                </c:pt>
                <c:pt idx="8961">
                  <c:v>44.80500000000445</c:v>
                </c:pt>
                <c:pt idx="8962">
                  <c:v>44.81000000000444</c:v>
                </c:pt>
                <c:pt idx="8963">
                  <c:v>44.81500000000447</c:v>
                </c:pt>
                <c:pt idx="8964">
                  <c:v>44.82000000000448</c:v>
                </c:pt>
                <c:pt idx="8965">
                  <c:v>44.82500000000448</c:v>
                </c:pt>
                <c:pt idx="8966">
                  <c:v>44.83000000000447</c:v>
                </c:pt>
                <c:pt idx="8967">
                  <c:v>44.83500000000448</c:v>
                </c:pt>
                <c:pt idx="8968">
                  <c:v>44.84000000000447</c:v>
                </c:pt>
                <c:pt idx="8969">
                  <c:v>44.84500000000448</c:v>
                </c:pt>
                <c:pt idx="8970">
                  <c:v>44.85000000000444</c:v>
                </c:pt>
                <c:pt idx="8971">
                  <c:v>44.85500000000449</c:v>
                </c:pt>
                <c:pt idx="8972">
                  <c:v>44.8600000000045</c:v>
                </c:pt>
                <c:pt idx="8973">
                  <c:v>44.8650000000045</c:v>
                </c:pt>
                <c:pt idx="8974">
                  <c:v>44.8700000000045</c:v>
                </c:pt>
                <c:pt idx="8975">
                  <c:v>44.8750000000045</c:v>
                </c:pt>
                <c:pt idx="8976">
                  <c:v>44.88000000000449</c:v>
                </c:pt>
                <c:pt idx="8977">
                  <c:v>44.8850000000045</c:v>
                </c:pt>
                <c:pt idx="8978">
                  <c:v>44.89000000000451</c:v>
                </c:pt>
                <c:pt idx="8979">
                  <c:v>44.89500000000452</c:v>
                </c:pt>
                <c:pt idx="8980">
                  <c:v>44.9000000000045</c:v>
                </c:pt>
                <c:pt idx="8981">
                  <c:v>44.90500000000452</c:v>
                </c:pt>
                <c:pt idx="8982">
                  <c:v>44.91000000000452</c:v>
                </c:pt>
                <c:pt idx="8983">
                  <c:v>44.91500000000453</c:v>
                </c:pt>
                <c:pt idx="8984">
                  <c:v>44.92000000000453</c:v>
                </c:pt>
                <c:pt idx="8985">
                  <c:v>44.92500000000453</c:v>
                </c:pt>
                <c:pt idx="8986">
                  <c:v>44.93000000000453</c:v>
                </c:pt>
                <c:pt idx="8987">
                  <c:v>44.93500000000454</c:v>
                </c:pt>
                <c:pt idx="8988">
                  <c:v>44.94000000000452</c:v>
                </c:pt>
                <c:pt idx="8989">
                  <c:v>44.94500000000454</c:v>
                </c:pt>
                <c:pt idx="8990">
                  <c:v>44.95000000000454</c:v>
                </c:pt>
                <c:pt idx="8991">
                  <c:v>44.95500000000455</c:v>
                </c:pt>
                <c:pt idx="8992">
                  <c:v>44.96000000000455</c:v>
                </c:pt>
                <c:pt idx="8993">
                  <c:v>44.96500000000455</c:v>
                </c:pt>
                <c:pt idx="8994">
                  <c:v>44.97000000000455</c:v>
                </c:pt>
                <c:pt idx="8995">
                  <c:v>44.97500000000456</c:v>
                </c:pt>
                <c:pt idx="8996">
                  <c:v>44.98000000000454</c:v>
                </c:pt>
                <c:pt idx="8997">
                  <c:v>44.98500000000455</c:v>
                </c:pt>
                <c:pt idx="8998">
                  <c:v>44.99000000000456</c:v>
                </c:pt>
                <c:pt idx="8999">
                  <c:v>44.99500000000457</c:v>
                </c:pt>
                <c:pt idx="9000">
                  <c:v>45.00000000000455</c:v>
                </c:pt>
                <c:pt idx="9001">
                  <c:v>45.00500000000457</c:v>
                </c:pt>
                <c:pt idx="9002">
                  <c:v>45.01000000000457</c:v>
                </c:pt>
                <c:pt idx="9003">
                  <c:v>45.01500000000458</c:v>
                </c:pt>
                <c:pt idx="9004">
                  <c:v>45.02000000000458</c:v>
                </c:pt>
                <c:pt idx="9005">
                  <c:v>45.02500000000458</c:v>
                </c:pt>
                <c:pt idx="9006">
                  <c:v>45.03000000000458</c:v>
                </c:pt>
                <c:pt idx="9007">
                  <c:v>45.0350000000046</c:v>
                </c:pt>
                <c:pt idx="9008">
                  <c:v>45.04000000000458</c:v>
                </c:pt>
                <c:pt idx="9009">
                  <c:v>45.0450000000046</c:v>
                </c:pt>
                <c:pt idx="9010">
                  <c:v>45.05000000000459</c:v>
                </c:pt>
                <c:pt idx="9011">
                  <c:v>45.0550000000046</c:v>
                </c:pt>
                <c:pt idx="9012">
                  <c:v>45.0600000000046</c:v>
                </c:pt>
                <c:pt idx="9013">
                  <c:v>45.0650000000046</c:v>
                </c:pt>
                <c:pt idx="9014">
                  <c:v>45.0700000000046</c:v>
                </c:pt>
                <c:pt idx="9015">
                  <c:v>45.07500000000461</c:v>
                </c:pt>
                <c:pt idx="9016">
                  <c:v>45.0800000000046</c:v>
                </c:pt>
                <c:pt idx="9017">
                  <c:v>45.08500000000461</c:v>
                </c:pt>
                <c:pt idx="9018">
                  <c:v>45.09000000000461</c:v>
                </c:pt>
                <c:pt idx="9019">
                  <c:v>45.09500000000462</c:v>
                </c:pt>
                <c:pt idx="9020">
                  <c:v>45.10000000000462</c:v>
                </c:pt>
                <c:pt idx="9021">
                  <c:v>45.10500000000462</c:v>
                </c:pt>
                <c:pt idx="9022">
                  <c:v>45.11000000000463</c:v>
                </c:pt>
                <c:pt idx="9023">
                  <c:v>45.11500000000463</c:v>
                </c:pt>
                <c:pt idx="9024">
                  <c:v>45.12000000000463</c:v>
                </c:pt>
                <c:pt idx="9025">
                  <c:v>45.12500000000463</c:v>
                </c:pt>
                <c:pt idx="9026">
                  <c:v>45.13000000000464</c:v>
                </c:pt>
                <c:pt idx="9027">
                  <c:v>45.13500000000464</c:v>
                </c:pt>
                <c:pt idx="9028">
                  <c:v>45.14000000000464</c:v>
                </c:pt>
                <c:pt idx="9029">
                  <c:v>45.14500000000464</c:v>
                </c:pt>
                <c:pt idx="9030">
                  <c:v>45.15000000000465</c:v>
                </c:pt>
                <c:pt idx="9031">
                  <c:v>45.15500000000465</c:v>
                </c:pt>
                <c:pt idx="9032">
                  <c:v>45.16000000000465</c:v>
                </c:pt>
                <c:pt idx="9033">
                  <c:v>45.16500000000465</c:v>
                </c:pt>
                <c:pt idx="9034">
                  <c:v>45.17000000000466</c:v>
                </c:pt>
                <c:pt idx="9035">
                  <c:v>45.17500000000466</c:v>
                </c:pt>
                <c:pt idx="9036">
                  <c:v>45.18000000000465</c:v>
                </c:pt>
                <c:pt idx="9037">
                  <c:v>45.18500000000466</c:v>
                </c:pt>
                <c:pt idx="9038">
                  <c:v>45.19000000000467</c:v>
                </c:pt>
                <c:pt idx="9039">
                  <c:v>45.19500000000467</c:v>
                </c:pt>
                <c:pt idx="9040">
                  <c:v>45.20000000000467</c:v>
                </c:pt>
                <c:pt idx="9041">
                  <c:v>45.20500000000468</c:v>
                </c:pt>
                <c:pt idx="9042">
                  <c:v>45.21000000000468</c:v>
                </c:pt>
                <c:pt idx="9043">
                  <c:v>45.21500000000468</c:v>
                </c:pt>
                <c:pt idx="9044">
                  <c:v>45.22000000000468</c:v>
                </c:pt>
                <c:pt idx="9045">
                  <c:v>45.2250000000047</c:v>
                </c:pt>
                <c:pt idx="9046">
                  <c:v>45.2300000000047</c:v>
                </c:pt>
                <c:pt idx="9047">
                  <c:v>45.2350000000047</c:v>
                </c:pt>
                <c:pt idx="9048">
                  <c:v>45.2400000000047</c:v>
                </c:pt>
                <c:pt idx="9049">
                  <c:v>45.2450000000047</c:v>
                </c:pt>
                <c:pt idx="9050">
                  <c:v>45.2500000000047</c:v>
                </c:pt>
                <c:pt idx="9051">
                  <c:v>45.2550000000047</c:v>
                </c:pt>
                <c:pt idx="9052">
                  <c:v>45.2600000000047</c:v>
                </c:pt>
                <c:pt idx="9053">
                  <c:v>45.26500000000471</c:v>
                </c:pt>
                <c:pt idx="9054">
                  <c:v>45.27000000000471</c:v>
                </c:pt>
                <c:pt idx="9055">
                  <c:v>45.27500000000471</c:v>
                </c:pt>
                <c:pt idx="9056">
                  <c:v>45.28000000000471</c:v>
                </c:pt>
                <c:pt idx="9057">
                  <c:v>45.28500000000472</c:v>
                </c:pt>
                <c:pt idx="9058">
                  <c:v>45.29000000000473</c:v>
                </c:pt>
                <c:pt idx="9059">
                  <c:v>45.29500000000476</c:v>
                </c:pt>
                <c:pt idx="9060">
                  <c:v>45.30000000000472</c:v>
                </c:pt>
                <c:pt idx="9061">
                  <c:v>45.30500000000473</c:v>
                </c:pt>
                <c:pt idx="9062">
                  <c:v>45.31000000000473</c:v>
                </c:pt>
                <c:pt idx="9063">
                  <c:v>45.31500000000473</c:v>
                </c:pt>
                <c:pt idx="9064">
                  <c:v>45.32000000000473</c:v>
                </c:pt>
                <c:pt idx="9065">
                  <c:v>45.32500000000474</c:v>
                </c:pt>
                <c:pt idx="9066">
                  <c:v>45.33000000000474</c:v>
                </c:pt>
                <c:pt idx="9067">
                  <c:v>45.33500000000474</c:v>
                </c:pt>
                <c:pt idx="9068">
                  <c:v>45.34000000000474</c:v>
                </c:pt>
                <c:pt idx="9069">
                  <c:v>45.34500000000475</c:v>
                </c:pt>
                <c:pt idx="9070">
                  <c:v>45.35000000000475</c:v>
                </c:pt>
                <c:pt idx="9071">
                  <c:v>45.35500000000475</c:v>
                </c:pt>
                <c:pt idx="9072">
                  <c:v>45.36000000000475</c:v>
                </c:pt>
                <c:pt idx="9073">
                  <c:v>45.36500000000476</c:v>
                </c:pt>
                <c:pt idx="9074">
                  <c:v>45.37000000000476</c:v>
                </c:pt>
                <c:pt idx="9075">
                  <c:v>45.37500000000476</c:v>
                </c:pt>
                <c:pt idx="9076">
                  <c:v>45.38000000000476</c:v>
                </c:pt>
                <c:pt idx="9077">
                  <c:v>45.38500000000477</c:v>
                </c:pt>
                <c:pt idx="9078">
                  <c:v>45.39000000000477</c:v>
                </c:pt>
                <c:pt idx="9079">
                  <c:v>45.39500000000477</c:v>
                </c:pt>
                <c:pt idx="9080">
                  <c:v>45.40000000000477</c:v>
                </c:pt>
                <c:pt idx="9081">
                  <c:v>45.40500000000478</c:v>
                </c:pt>
                <c:pt idx="9082">
                  <c:v>45.41000000000478</c:v>
                </c:pt>
                <c:pt idx="9083">
                  <c:v>45.41500000000478</c:v>
                </c:pt>
                <c:pt idx="9084">
                  <c:v>45.4200000000048</c:v>
                </c:pt>
                <c:pt idx="9085">
                  <c:v>45.4250000000048</c:v>
                </c:pt>
                <c:pt idx="9086">
                  <c:v>45.4300000000048</c:v>
                </c:pt>
                <c:pt idx="9087">
                  <c:v>45.4350000000048</c:v>
                </c:pt>
                <c:pt idx="9088">
                  <c:v>45.4400000000048</c:v>
                </c:pt>
                <c:pt idx="9089">
                  <c:v>45.4450000000048</c:v>
                </c:pt>
                <c:pt idx="9090">
                  <c:v>45.4500000000048</c:v>
                </c:pt>
                <c:pt idx="9091">
                  <c:v>45.4550000000048</c:v>
                </c:pt>
                <c:pt idx="9092">
                  <c:v>45.46000000000481</c:v>
                </c:pt>
                <c:pt idx="9093">
                  <c:v>45.46500000000481</c:v>
                </c:pt>
                <c:pt idx="9094">
                  <c:v>45.47000000000481</c:v>
                </c:pt>
                <c:pt idx="9095">
                  <c:v>45.47500000000481</c:v>
                </c:pt>
                <c:pt idx="9096">
                  <c:v>45.48000000000481</c:v>
                </c:pt>
                <c:pt idx="9097">
                  <c:v>45.48500000000482</c:v>
                </c:pt>
                <c:pt idx="9098">
                  <c:v>45.49000000000482</c:v>
                </c:pt>
                <c:pt idx="9099">
                  <c:v>45.49500000000482</c:v>
                </c:pt>
                <c:pt idx="9100">
                  <c:v>45.50000000000483</c:v>
                </c:pt>
                <c:pt idx="9101">
                  <c:v>45.50500000000483</c:v>
                </c:pt>
                <c:pt idx="9102">
                  <c:v>45.51000000000483</c:v>
                </c:pt>
                <c:pt idx="9103">
                  <c:v>45.51500000000483</c:v>
                </c:pt>
                <c:pt idx="9104">
                  <c:v>45.52000000000484</c:v>
                </c:pt>
                <c:pt idx="9105">
                  <c:v>45.52500000000485</c:v>
                </c:pt>
                <c:pt idx="9106">
                  <c:v>45.53000000000484</c:v>
                </c:pt>
                <c:pt idx="9107">
                  <c:v>45.53500000000484</c:v>
                </c:pt>
                <c:pt idx="9108">
                  <c:v>45.54000000000485</c:v>
                </c:pt>
                <c:pt idx="9109">
                  <c:v>45.54500000000485</c:v>
                </c:pt>
                <c:pt idx="9110">
                  <c:v>45.55000000000485</c:v>
                </c:pt>
                <c:pt idx="9111">
                  <c:v>45.55500000000485</c:v>
                </c:pt>
                <c:pt idx="9112">
                  <c:v>45.56000000000486</c:v>
                </c:pt>
                <c:pt idx="9113">
                  <c:v>45.56500000000486</c:v>
                </c:pt>
                <c:pt idx="9114">
                  <c:v>45.57000000000486</c:v>
                </c:pt>
                <c:pt idx="9115">
                  <c:v>45.57500000000486</c:v>
                </c:pt>
                <c:pt idx="9116">
                  <c:v>45.58000000000487</c:v>
                </c:pt>
                <c:pt idx="9117">
                  <c:v>45.58500000000487</c:v>
                </c:pt>
                <c:pt idx="9118">
                  <c:v>45.59000000000487</c:v>
                </c:pt>
                <c:pt idx="9119">
                  <c:v>45.59500000000488</c:v>
                </c:pt>
                <c:pt idx="9120">
                  <c:v>45.60000000000488</c:v>
                </c:pt>
                <c:pt idx="9121">
                  <c:v>45.60500000000488</c:v>
                </c:pt>
                <c:pt idx="9122">
                  <c:v>45.61000000000488</c:v>
                </c:pt>
                <c:pt idx="9123">
                  <c:v>45.61500000000488</c:v>
                </c:pt>
                <c:pt idx="9124">
                  <c:v>45.6200000000049</c:v>
                </c:pt>
                <c:pt idx="9125">
                  <c:v>45.6250000000049</c:v>
                </c:pt>
                <c:pt idx="9126">
                  <c:v>45.6300000000049</c:v>
                </c:pt>
                <c:pt idx="9127">
                  <c:v>45.6350000000049</c:v>
                </c:pt>
                <c:pt idx="9128">
                  <c:v>45.6400000000049</c:v>
                </c:pt>
                <c:pt idx="9129">
                  <c:v>45.6450000000049</c:v>
                </c:pt>
                <c:pt idx="9130">
                  <c:v>45.6500000000049</c:v>
                </c:pt>
                <c:pt idx="9131">
                  <c:v>45.65500000000491</c:v>
                </c:pt>
                <c:pt idx="9132">
                  <c:v>45.66000000000491</c:v>
                </c:pt>
                <c:pt idx="9133">
                  <c:v>45.66500000000491</c:v>
                </c:pt>
                <c:pt idx="9134">
                  <c:v>45.67000000000491</c:v>
                </c:pt>
                <c:pt idx="9135">
                  <c:v>45.67500000000492</c:v>
                </c:pt>
                <c:pt idx="9136">
                  <c:v>45.68000000000492</c:v>
                </c:pt>
                <c:pt idx="9137">
                  <c:v>45.68500000000492</c:v>
                </c:pt>
                <c:pt idx="9138">
                  <c:v>45.69000000000492</c:v>
                </c:pt>
                <c:pt idx="9139">
                  <c:v>45.69500000000493</c:v>
                </c:pt>
                <c:pt idx="9140">
                  <c:v>45.70000000000493</c:v>
                </c:pt>
                <c:pt idx="9141">
                  <c:v>45.70500000000493</c:v>
                </c:pt>
                <c:pt idx="9142">
                  <c:v>45.71000000000493</c:v>
                </c:pt>
                <c:pt idx="9143">
                  <c:v>45.71500000000494</c:v>
                </c:pt>
                <c:pt idx="9144">
                  <c:v>45.72000000000495</c:v>
                </c:pt>
                <c:pt idx="9145">
                  <c:v>45.72500000000496</c:v>
                </c:pt>
                <c:pt idx="9146">
                  <c:v>45.73000000000494</c:v>
                </c:pt>
                <c:pt idx="9147">
                  <c:v>45.73500000000495</c:v>
                </c:pt>
                <c:pt idx="9148">
                  <c:v>45.74000000000495</c:v>
                </c:pt>
                <c:pt idx="9149">
                  <c:v>45.74500000000495</c:v>
                </c:pt>
                <c:pt idx="9150">
                  <c:v>45.75000000000495</c:v>
                </c:pt>
                <c:pt idx="9151">
                  <c:v>45.75500000000496</c:v>
                </c:pt>
                <c:pt idx="9152">
                  <c:v>45.76000000000496</c:v>
                </c:pt>
                <c:pt idx="9153">
                  <c:v>45.76500000000496</c:v>
                </c:pt>
                <c:pt idx="9154">
                  <c:v>45.77000000000496</c:v>
                </c:pt>
                <c:pt idx="9155">
                  <c:v>45.77500000000497</c:v>
                </c:pt>
                <c:pt idx="9156">
                  <c:v>45.78000000000497</c:v>
                </c:pt>
                <c:pt idx="9157">
                  <c:v>45.78500000000497</c:v>
                </c:pt>
                <c:pt idx="9158">
                  <c:v>45.79000000000497</c:v>
                </c:pt>
                <c:pt idx="9159">
                  <c:v>45.79500000000498</c:v>
                </c:pt>
                <c:pt idx="9160">
                  <c:v>45.80000000000498</c:v>
                </c:pt>
                <c:pt idx="9161">
                  <c:v>45.80500000000498</c:v>
                </c:pt>
                <c:pt idx="9162">
                  <c:v>45.81000000000498</c:v>
                </c:pt>
                <c:pt idx="9163">
                  <c:v>45.815000000005</c:v>
                </c:pt>
                <c:pt idx="9164">
                  <c:v>45.820000000005</c:v>
                </c:pt>
                <c:pt idx="9165">
                  <c:v>45.825000000005</c:v>
                </c:pt>
                <c:pt idx="9166">
                  <c:v>45.830000000005</c:v>
                </c:pt>
                <c:pt idx="9167">
                  <c:v>45.835000000005</c:v>
                </c:pt>
                <c:pt idx="9168">
                  <c:v>45.840000000005</c:v>
                </c:pt>
                <c:pt idx="9169">
                  <c:v>45.845000000005</c:v>
                </c:pt>
                <c:pt idx="9170">
                  <c:v>45.850000000005</c:v>
                </c:pt>
                <c:pt idx="9171">
                  <c:v>45.85500000000501</c:v>
                </c:pt>
                <c:pt idx="9172">
                  <c:v>45.86000000000501</c:v>
                </c:pt>
                <c:pt idx="9173">
                  <c:v>45.86500000000501</c:v>
                </c:pt>
                <c:pt idx="9174">
                  <c:v>45.87000000000501</c:v>
                </c:pt>
                <c:pt idx="9175">
                  <c:v>45.87500000000502</c:v>
                </c:pt>
                <c:pt idx="9176">
                  <c:v>45.880000000005</c:v>
                </c:pt>
                <c:pt idx="9177">
                  <c:v>45.88500000000502</c:v>
                </c:pt>
                <c:pt idx="9178">
                  <c:v>45.89000000000503</c:v>
                </c:pt>
                <c:pt idx="9179">
                  <c:v>45.89500000000503</c:v>
                </c:pt>
                <c:pt idx="9180">
                  <c:v>45.90000000000503</c:v>
                </c:pt>
                <c:pt idx="9181">
                  <c:v>45.90500000000503</c:v>
                </c:pt>
                <c:pt idx="9182">
                  <c:v>45.91000000000503</c:v>
                </c:pt>
                <c:pt idx="9183">
                  <c:v>45.91500000000504</c:v>
                </c:pt>
                <c:pt idx="9184">
                  <c:v>45.92000000000504</c:v>
                </c:pt>
                <c:pt idx="9185">
                  <c:v>45.92500000000504</c:v>
                </c:pt>
                <c:pt idx="9186">
                  <c:v>45.93000000000505</c:v>
                </c:pt>
                <c:pt idx="9187">
                  <c:v>45.93500000000505</c:v>
                </c:pt>
                <c:pt idx="9188">
                  <c:v>45.94000000000505</c:v>
                </c:pt>
                <c:pt idx="9189">
                  <c:v>45.94500000000505</c:v>
                </c:pt>
                <c:pt idx="9190">
                  <c:v>45.95000000000505</c:v>
                </c:pt>
                <c:pt idx="9191">
                  <c:v>45.95500000000506</c:v>
                </c:pt>
                <c:pt idx="9192">
                  <c:v>45.96000000000506</c:v>
                </c:pt>
                <c:pt idx="9193">
                  <c:v>45.96500000000506</c:v>
                </c:pt>
                <c:pt idx="9194">
                  <c:v>45.97000000000507</c:v>
                </c:pt>
                <c:pt idx="9195">
                  <c:v>45.97500000000507</c:v>
                </c:pt>
                <c:pt idx="9196">
                  <c:v>45.98000000000507</c:v>
                </c:pt>
                <c:pt idx="9197">
                  <c:v>45.98500000000507</c:v>
                </c:pt>
                <c:pt idx="9198">
                  <c:v>45.99000000000508</c:v>
                </c:pt>
                <c:pt idx="9199">
                  <c:v>45.99500000000508</c:v>
                </c:pt>
                <c:pt idx="9200">
                  <c:v>46.00000000000508</c:v>
                </c:pt>
                <c:pt idx="9201">
                  <c:v>46.00500000000508</c:v>
                </c:pt>
                <c:pt idx="9202">
                  <c:v>46.0100000000051</c:v>
                </c:pt>
                <c:pt idx="9203">
                  <c:v>46.0150000000051</c:v>
                </c:pt>
                <c:pt idx="9204">
                  <c:v>46.0200000000051</c:v>
                </c:pt>
                <c:pt idx="9205">
                  <c:v>46.0250000000051</c:v>
                </c:pt>
                <c:pt idx="9206">
                  <c:v>46.0300000000051</c:v>
                </c:pt>
                <c:pt idx="9207">
                  <c:v>46.0350000000051</c:v>
                </c:pt>
                <c:pt idx="9208">
                  <c:v>46.0400000000051</c:v>
                </c:pt>
                <c:pt idx="9209">
                  <c:v>46.0450000000051</c:v>
                </c:pt>
                <c:pt idx="9210">
                  <c:v>46.05000000000511</c:v>
                </c:pt>
                <c:pt idx="9211">
                  <c:v>46.05500000000511</c:v>
                </c:pt>
                <c:pt idx="9212">
                  <c:v>46.06000000000511</c:v>
                </c:pt>
                <c:pt idx="9213">
                  <c:v>46.06500000000512</c:v>
                </c:pt>
                <c:pt idx="9214">
                  <c:v>46.07000000000512</c:v>
                </c:pt>
                <c:pt idx="9215">
                  <c:v>46.07500000000512</c:v>
                </c:pt>
                <c:pt idx="9216">
                  <c:v>46.08000000000512</c:v>
                </c:pt>
                <c:pt idx="9217">
                  <c:v>46.08500000000513</c:v>
                </c:pt>
                <c:pt idx="9218">
                  <c:v>46.09000000000513</c:v>
                </c:pt>
                <c:pt idx="9219">
                  <c:v>46.09500000000513</c:v>
                </c:pt>
                <c:pt idx="9220">
                  <c:v>46.10000000000513</c:v>
                </c:pt>
                <c:pt idx="9221">
                  <c:v>46.10500000000514</c:v>
                </c:pt>
                <c:pt idx="9222">
                  <c:v>46.11000000000514</c:v>
                </c:pt>
                <c:pt idx="9223">
                  <c:v>46.11500000000514</c:v>
                </c:pt>
                <c:pt idx="9224">
                  <c:v>46.12000000000514</c:v>
                </c:pt>
                <c:pt idx="9225">
                  <c:v>46.12500000000515</c:v>
                </c:pt>
                <c:pt idx="9226">
                  <c:v>46.13000000000515</c:v>
                </c:pt>
                <c:pt idx="9227">
                  <c:v>46.13500000000515</c:v>
                </c:pt>
                <c:pt idx="9228">
                  <c:v>46.14000000000515</c:v>
                </c:pt>
                <c:pt idx="9229">
                  <c:v>46.14500000000516</c:v>
                </c:pt>
                <c:pt idx="9230">
                  <c:v>46.15000000000516</c:v>
                </c:pt>
                <c:pt idx="9231">
                  <c:v>46.15500000000516</c:v>
                </c:pt>
                <c:pt idx="9232">
                  <c:v>46.16000000000516</c:v>
                </c:pt>
                <c:pt idx="9233">
                  <c:v>46.16500000000517</c:v>
                </c:pt>
                <c:pt idx="9234">
                  <c:v>46.17000000000517</c:v>
                </c:pt>
                <c:pt idx="9235">
                  <c:v>46.17500000000517</c:v>
                </c:pt>
                <c:pt idx="9236">
                  <c:v>46.18000000000517</c:v>
                </c:pt>
                <c:pt idx="9237">
                  <c:v>46.18500000000518</c:v>
                </c:pt>
                <c:pt idx="9238">
                  <c:v>46.19000000000518</c:v>
                </c:pt>
                <c:pt idx="9239">
                  <c:v>46.19500000000518</c:v>
                </c:pt>
                <c:pt idx="9240">
                  <c:v>46.20000000000518</c:v>
                </c:pt>
                <c:pt idx="9241">
                  <c:v>46.2050000000052</c:v>
                </c:pt>
                <c:pt idx="9242">
                  <c:v>46.2100000000052</c:v>
                </c:pt>
                <c:pt idx="9243">
                  <c:v>46.2150000000052</c:v>
                </c:pt>
                <c:pt idx="9244">
                  <c:v>46.2200000000052</c:v>
                </c:pt>
                <c:pt idx="9245">
                  <c:v>46.2250000000052</c:v>
                </c:pt>
                <c:pt idx="9246">
                  <c:v>46.2300000000052</c:v>
                </c:pt>
                <c:pt idx="9247">
                  <c:v>46.2350000000052</c:v>
                </c:pt>
                <c:pt idx="9248">
                  <c:v>46.2400000000052</c:v>
                </c:pt>
                <c:pt idx="9249">
                  <c:v>46.24500000000521</c:v>
                </c:pt>
                <c:pt idx="9250">
                  <c:v>46.25000000000521</c:v>
                </c:pt>
                <c:pt idx="9251">
                  <c:v>46.25500000000521</c:v>
                </c:pt>
                <c:pt idx="9252">
                  <c:v>46.26000000000521</c:v>
                </c:pt>
                <c:pt idx="9253">
                  <c:v>46.26500000000523</c:v>
                </c:pt>
                <c:pt idx="9254">
                  <c:v>46.27000000000522</c:v>
                </c:pt>
                <c:pt idx="9255">
                  <c:v>46.27500000000522</c:v>
                </c:pt>
                <c:pt idx="9256">
                  <c:v>46.28000000000523</c:v>
                </c:pt>
                <c:pt idx="9257">
                  <c:v>46.28500000000523</c:v>
                </c:pt>
                <c:pt idx="9258">
                  <c:v>46.29000000000523</c:v>
                </c:pt>
                <c:pt idx="9259">
                  <c:v>46.29500000000523</c:v>
                </c:pt>
                <c:pt idx="9260">
                  <c:v>46.30000000000523</c:v>
                </c:pt>
                <c:pt idx="9261">
                  <c:v>46.30500000000524</c:v>
                </c:pt>
                <c:pt idx="9262">
                  <c:v>46.31000000000522</c:v>
                </c:pt>
                <c:pt idx="9263">
                  <c:v>46.31500000000524</c:v>
                </c:pt>
                <c:pt idx="9264">
                  <c:v>46.32000000000525</c:v>
                </c:pt>
                <c:pt idx="9265">
                  <c:v>46.32500000000525</c:v>
                </c:pt>
                <c:pt idx="9266">
                  <c:v>46.33000000000525</c:v>
                </c:pt>
                <c:pt idx="9267">
                  <c:v>46.33500000000525</c:v>
                </c:pt>
                <c:pt idx="9268">
                  <c:v>46.34000000000525</c:v>
                </c:pt>
                <c:pt idx="9269">
                  <c:v>46.34500000000526</c:v>
                </c:pt>
                <c:pt idx="9270">
                  <c:v>46.35000000000525</c:v>
                </c:pt>
                <c:pt idx="9271">
                  <c:v>46.35500000000525</c:v>
                </c:pt>
                <c:pt idx="9272">
                  <c:v>46.36000000000526</c:v>
                </c:pt>
                <c:pt idx="9273">
                  <c:v>46.36500000000527</c:v>
                </c:pt>
                <c:pt idx="9274">
                  <c:v>46.37000000000527</c:v>
                </c:pt>
                <c:pt idx="9275">
                  <c:v>46.37500000000527</c:v>
                </c:pt>
                <c:pt idx="9276">
                  <c:v>46.38000000000527</c:v>
                </c:pt>
                <c:pt idx="9277">
                  <c:v>46.38500000000528</c:v>
                </c:pt>
                <c:pt idx="9278">
                  <c:v>46.39000000000528</c:v>
                </c:pt>
                <c:pt idx="9279">
                  <c:v>46.39500000000528</c:v>
                </c:pt>
                <c:pt idx="9280">
                  <c:v>46.40000000000528</c:v>
                </c:pt>
                <c:pt idx="9281">
                  <c:v>46.4050000000053</c:v>
                </c:pt>
                <c:pt idx="9282">
                  <c:v>46.4100000000053</c:v>
                </c:pt>
                <c:pt idx="9283">
                  <c:v>46.4150000000053</c:v>
                </c:pt>
                <c:pt idx="9284">
                  <c:v>46.4200000000053</c:v>
                </c:pt>
                <c:pt idx="9285">
                  <c:v>46.4250000000053</c:v>
                </c:pt>
                <c:pt idx="9286">
                  <c:v>46.4300000000053</c:v>
                </c:pt>
                <c:pt idx="9287">
                  <c:v>46.4350000000053</c:v>
                </c:pt>
                <c:pt idx="9288">
                  <c:v>46.44000000000531</c:v>
                </c:pt>
                <c:pt idx="9289">
                  <c:v>46.44500000000531</c:v>
                </c:pt>
                <c:pt idx="9290">
                  <c:v>46.4500000000053</c:v>
                </c:pt>
                <c:pt idx="9291">
                  <c:v>46.45500000000531</c:v>
                </c:pt>
                <c:pt idx="9292">
                  <c:v>46.46000000000532</c:v>
                </c:pt>
                <c:pt idx="9293">
                  <c:v>46.46500000000532</c:v>
                </c:pt>
                <c:pt idx="9294">
                  <c:v>46.47000000000532</c:v>
                </c:pt>
                <c:pt idx="9295">
                  <c:v>46.47500000000532</c:v>
                </c:pt>
                <c:pt idx="9296">
                  <c:v>46.48000000000533</c:v>
                </c:pt>
                <c:pt idx="9297">
                  <c:v>46.48500000000533</c:v>
                </c:pt>
                <c:pt idx="9298">
                  <c:v>46.49000000000533</c:v>
                </c:pt>
                <c:pt idx="9299">
                  <c:v>46.49500000000534</c:v>
                </c:pt>
                <c:pt idx="9300">
                  <c:v>46.50000000000534</c:v>
                </c:pt>
                <c:pt idx="9301">
                  <c:v>46.50500000000534</c:v>
                </c:pt>
                <c:pt idx="9302">
                  <c:v>46.51000000000534</c:v>
                </c:pt>
                <c:pt idx="9303">
                  <c:v>46.51500000000535</c:v>
                </c:pt>
                <c:pt idx="9304">
                  <c:v>46.52000000000535</c:v>
                </c:pt>
                <c:pt idx="9305">
                  <c:v>46.52500000000535</c:v>
                </c:pt>
                <c:pt idx="9306">
                  <c:v>46.53000000000535</c:v>
                </c:pt>
                <c:pt idx="9307">
                  <c:v>46.53500000000536</c:v>
                </c:pt>
                <c:pt idx="9308">
                  <c:v>46.54000000000536</c:v>
                </c:pt>
                <c:pt idx="9309">
                  <c:v>46.54500000000536</c:v>
                </c:pt>
                <c:pt idx="9310">
                  <c:v>46.55000000000535</c:v>
                </c:pt>
                <c:pt idx="9311">
                  <c:v>46.55500000000536</c:v>
                </c:pt>
                <c:pt idx="9312">
                  <c:v>46.56000000000537</c:v>
                </c:pt>
                <c:pt idx="9313">
                  <c:v>46.56500000000537</c:v>
                </c:pt>
                <c:pt idx="9314">
                  <c:v>46.57000000000537</c:v>
                </c:pt>
                <c:pt idx="9315">
                  <c:v>46.57500000000538</c:v>
                </c:pt>
                <c:pt idx="9316">
                  <c:v>46.58000000000538</c:v>
                </c:pt>
                <c:pt idx="9317">
                  <c:v>46.58500000000538</c:v>
                </c:pt>
                <c:pt idx="9318">
                  <c:v>46.59000000000538</c:v>
                </c:pt>
                <c:pt idx="9319">
                  <c:v>46.5950000000054</c:v>
                </c:pt>
                <c:pt idx="9320">
                  <c:v>46.6000000000054</c:v>
                </c:pt>
                <c:pt idx="9321">
                  <c:v>46.6050000000054</c:v>
                </c:pt>
                <c:pt idx="9322">
                  <c:v>46.6100000000054</c:v>
                </c:pt>
                <c:pt idx="9323">
                  <c:v>46.6150000000054</c:v>
                </c:pt>
                <c:pt idx="9324">
                  <c:v>46.6200000000054</c:v>
                </c:pt>
                <c:pt idx="9325">
                  <c:v>46.6250000000054</c:v>
                </c:pt>
                <c:pt idx="9326">
                  <c:v>46.6300000000054</c:v>
                </c:pt>
                <c:pt idx="9327">
                  <c:v>46.63500000000541</c:v>
                </c:pt>
                <c:pt idx="9328">
                  <c:v>46.64000000000541</c:v>
                </c:pt>
                <c:pt idx="9329">
                  <c:v>46.64500000000541</c:v>
                </c:pt>
                <c:pt idx="9330">
                  <c:v>46.65000000000541</c:v>
                </c:pt>
                <c:pt idx="9331">
                  <c:v>46.65500000000542</c:v>
                </c:pt>
                <c:pt idx="9332">
                  <c:v>46.66000000000542</c:v>
                </c:pt>
                <c:pt idx="9333">
                  <c:v>46.66500000000542</c:v>
                </c:pt>
                <c:pt idx="9334">
                  <c:v>46.67000000000542</c:v>
                </c:pt>
                <c:pt idx="9335">
                  <c:v>46.67500000000543</c:v>
                </c:pt>
                <c:pt idx="9336">
                  <c:v>46.68000000000543</c:v>
                </c:pt>
                <c:pt idx="9337">
                  <c:v>46.68500000000543</c:v>
                </c:pt>
                <c:pt idx="9338">
                  <c:v>46.69000000000543</c:v>
                </c:pt>
                <c:pt idx="9339">
                  <c:v>46.69500000000545</c:v>
                </c:pt>
                <c:pt idx="9340">
                  <c:v>46.70000000000544</c:v>
                </c:pt>
                <c:pt idx="9341">
                  <c:v>46.70500000000544</c:v>
                </c:pt>
                <c:pt idx="9342">
                  <c:v>46.71000000000545</c:v>
                </c:pt>
                <c:pt idx="9343">
                  <c:v>46.71500000000545</c:v>
                </c:pt>
                <c:pt idx="9344">
                  <c:v>46.72000000000545</c:v>
                </c:pt>
                <c:pt idx="9345">
                  <c:v>46.72500000000545</c:v>
                </c:pt>
                <c:pt idx="9346">
                  <c:v>46.73000000000546</c:v>
                </c:pt>
                <c:pt idx="9347">
                  <c:v>46.73500000000546</c:v>
                </c:pt>
                <c:pt idx="9348">
                  <c:v>46.74000000000546</c:v>
                </c:pt>
                <c:pt idx="9349">
                  <c:v>46.74500000000546</c:v>
                </c:pt>
                <c:pt idx="9350">
                  <c:v>46.75000000000546</c:v>
                </c:pt>
                <c:pt idx="9351">
                  <c:v>46.75500000000547</c:v>
                </c:pt>
                <c:pt idx="9352">
                  <c:v>46.76000000000547</c:v>
                </c:pt>
                <c:pt idx="9353">
                  <c:v>46.76500000000547</c:v>
                </c:pt>
                <c:pt idx="9354">
                  <c:v>46.77000000000548</c:v>
                </c:pt>
                <c:pt idx="9355">
                  <c:v>46.77500000000548</c:v>
                </c:pt>
                <c:pt idx="9356">
                  <c:v>46.78000000000548</c:v>
                </c:pt>
                <c:pt idx="9357">
                  <c:v>46.78500000000548</c:v>
                </c:pt>
                <c:pt idx="9358">
                  <c:v>46.7900000000055</c:v>
                </c:pt>
                <c:pt idx="9359">
                  <c:v>46.7950000000055</c:v>
                </c:pt>
                <c:pt idx="9360">
                  <c:v>46.80000000000549</c:v>
                </c:pt>
                <c:pt idx="9361">
                  <c:v>46.8050000000055</c:v>
                </c:pt>
                <c:pt idx="9362">
                  <c:v>46.81000000000549</c:v>
                </c:pt>
                <c:pt idx="9363">
                  <c:v>46.8150000000055</c:v>
                </c:pt>
                <c:pt idx="9364">
                  <c:v>46.8200000000055</c:v>
                </c:pt>
                <c:pt idx="9365">
                  <c:v>46.8250000000055</c:v>
                </c:pt>
                <c:pt idx="9366">
                  <c:v>46.8300000000055</c:v>
                </c:pt>
                <c:pt idx="9367">
                  <c:v>46.83500000000551</c:v>
                </c:pt>
                <c:pt idx="9368">
                  <c:v>46.8400000000055</c:v>
                </c:pt>
                <c:pt idx="9369">
                  <c:v>46.84500000000551</c:v>
                </c:pt>
                <c:pt idx="9370">
                  <c:v>46.85000000000549</c:v>
                </c:pt>
                <c:pt idx="9371">
                  <c:v>46.8550000000055</c:v>
                </c:pt>
                <c:pt idx="9372">
                  <c:v>46.86000000000552</c:v>
                </c:pt>
                <c:pt idx="9373">
                  <c:v>46.86500000000552</c:v>
                </c:pt>
                <c:pt idx="9374">
                  <c:v>46.87000000000553</c:v>
                </c:pt>
                <c:pt idx="9375">
                  <c:v>46.87500000000553</c:v>
                </c:pt>
                <c:pt idx="9376">
                  <c:v>46.88000000000552</c:v>
                </c:pt>
                <c:pt idx="9377">
                  <c:v>46.88500000000553</c:v>
                </c:pt>
                <c:pt idx="9378">
                  <c:v>46.89000000000554</c:v>
                </c:pt>
                <c:pt idx="9379">
                  <c:v>46.89500000000554</c:v>
                </c:pt>
                <c:pt idx="9380">
                  <c:v>46.90000000000554</c:v>
                </c:pt>
                <c:pt idx="9381">
                  <c:v>46.90500000000554</c:v>
                </c:pt>
                <c:pt idx="9382">
                  <c:v>46.91000000000555</c:v>
                </c:pt>
                <c:pt idx="9383">
                  <c:v>46.91500000000555</c:v>
                </c:pt>
                <c:pt idx="9384">
                  <c:v>46.92000000000555</c:v>
                </c:pt>
                <c:pt idx="9385">
                  <c:v>46.92500000000556</c:v>
                </c:pt>
                <c:pt idx="9386">
                  <c:v>46.93000000000556</c:v>
                </c:pt>
                <c:pt idx="9387">
                  <c:v>46.93500000000556</c:v>
                </c:pt>
                <c:pt idx="9388">
                  <c:v>46.94000000000555</c:v>
                </c:pt>
                <c:pt idx="9389">
                  <c:v>46.94500000000556</c:v>
                </c:pt>
                <c:pt idx="9390">
                  <c:v>46.95000000000555</c:v>
                </c:pt>
                <c:pt idx="9391">
                  <c:v>46.95500000000555</c:v>
                </c:pt>
                <c:pt idx="9392">
                  <c:v>46.96000000000557</c:v>
                </c:pt>
                <c:pt idx="9393">
                  <c:v>46.96500000000558</c:v>
                </c:pt>
                <c:pt idx="9394">
                  <c:v>46.97000000000558</c:v>
                </c:pt>
                <c:pt idx="9395">
                  <c:v>46.97500000000558</c:v>
                </c:pt>
                <c:pt idx="9396">
                  <c:v>46.98000000000557</c:v>
                </c:pt>
                <c:pt idx="9397">
                  <c:v>46.98500000000558</c:v>
                </c:pt>
                <c:pt idx="9398">
                  <c:v>46.9900000000056</c:v>
                </c:pt>
                <c:pt idx="9399">
                  <c:v>46.9950000000056</c:v>
                </c:pt>
                <c:pt idx="9400">
                  <c:v>47.0000000000056</c:v>
                </c:pt>
                <c:pt idx="9401">
                  <c:v>47.0050000000056</c:v>
                </c:pt>
                <c:pt idx="9402">
                  <c:v>47.0100000000056</c:v>
                </c:pt>
                <c:pt idx="9403">
                  <c:v>47.0150000000056</c:v>
                </c:pt>
                <c:pt idx="9404">
                  <c:v>47.0200000000056</c:v>
                </c:pt>
                <c:pt idx="9405">
                  <c:v>47.02500000000561</c:v>
                </c:pt>
                <c:pt idx="9406">
                  <c:v>47.03000000000561</c:v>
                </c:pt>
                <c:pt idx="9407">
                  <c:v>47.03500000000561</c:v>
                </c:pt>
                <c:pt idx="9408">
                  <c:v>47.04000000000561</c:v>
                </c:pt>
                <c:pt idx="9409">
                  <c:v>47.04500000000561</c:v>
                </c:pt>
                <c:pt idx="9410">
                  <c:v>47.0500000000056</c:v>
                </c:pt>
                <c:pt idx="9411">
                  <c:v>47.05500000000562</c:v>
                </c:pt>
                <c:pt idx="9412">
                  <c:v>47.06000000000562</c:v>
                </c:pt>
                <c:pt idx="9413">
                  <c:v>47.06500000000563</c:v>
                </c:pt>
                <c:pt idx="9414">
                  <c:v>47.07000000000563</c:v>
                </c:pt>
                <c:pt idx="9415">
                  <c:v>47.07500000000563</c:v>
                </c:pt>
                <c:pt idx="9416">
                  <c:v>47.08000000000563</c:v>
                </c:pt>
                <c:pt idx="9417">
                  <c:v>47.08500000000564</c:v>
                </c:pt>
                <c:pt idx="9418">
                  <c:v>47.09000000000564</c:v>
                </c:pt>
                <c:pt idx="9419">
                  <c:v>47.09500000000564</c:v>
                </c:pt>
                <c:pt idx="9420">
                  <c:v>47.10000000000564</c:v>
                </c:pt>
                <c:pt idx="9421">
                  <c:v>47.10500000000565</c:v>
                </c:pt>
                <c:pt idx="9422">
                  <c:v>47.11000000000565</c:v>
                </c:pt>
                <c:pt idx="9423">
                  <c:v>47.11500000000565</c:v>
                </c:pt>
                <c:pt idx="9424">
                  <c:v>47.12000000000565</c:v>
                </c:pt>
                <c:pt idx="9425">
                  <c:v>47.12500000000566</c:v>
                </c:pt>
                <c:pt idx="9426">
                  <c:v>47.13000000000566</c:v>
                </c:pt>
                <c:pt idx="9427">
                  <c:v>47.13500000000566</c:v>
                </c:pt>
                <c:pt idx="9428">
                  <c:v>47.14000000000566</c:v>
                </c:pt>
                <c:pt idx="9429">
                  <c:v>47.14500000000567</c:v>
                </c:pt>
                <c:pt idx="9430">
                  <c:v>47.15000000000565</c:v>
                </c:pt>
                <c:pt idx="9431">
                  <c:v>47.15500000000567</c:v>
                </c:pt>
                <c:pt idx="9432">
                  <c:v>47.16000000000568</c:v>
                </c:pt>
                <c:pt idx="9433">
                  <c:v>47.16500000000568</c:v>
                </c:pt>
                <c:pt idx="9434">
                  <c:v>47.17000000000568</c:v>
                </c:pt>
                <c:pt idx="9435">
                  <c:v>47.17500000000568</c:v>
                </c:pt>
                <c:pt idx="9436">
                  <c:v>47.18000000000568</c:v>
                </c:pt>
                <c:pt idx="9437">
                  <c:v>47.1850000000057</c:v>
                </c:pt>
                <c:pt idx="9438">
                  <c:v>47.1900000000057</c:v>
                </c:pt>
                <c:pt idx="9439">
                  <c:v>47.1950000000057</c:v>
                </c:pt>
                <c:pt idx="9440">
                  <c:v>47.2000000000057</c:v>
                </c:pt>
                <c:pt idx="9441">
                  <c:v>47.2050000000057</c:v>
                </c:pt>
                <c:pt idx="9442">
                  <c:v>47.2100000000057</c:v>
                </c:pt>
                <c:pt idx="9443">
                  <c:v>47.2150000000057</c:v>
                </c:pt>
                <c:pt idx="9444">
                  <c:v>47.22000000000571</c:v>
                </c:pt>
                <c:pt idx="9445">
                  <c:v>47.2250000000058</c:v>
                </c:pt>
                <c:pt idx="9446">
                  <c:v>47.23000000000571</c:v>
                </c:pt>
                <c:pt idx="9447">
                  <c:v>47.23500000000571</c:v>
                </c:pt>
                <c:pt idx="9448">
                  <c:v>47.24000000000572</c:v>
                </c:pt>
                <c:pt idx="9449">
                  <c:v>47.24500000000573</c:v>
                </c:pt>
                <c:pt idx="9450">
                  <c:v>47.25000000000572</c:v>
                </c:pt>
                <c:pt idx="9451">
                  <c:v>47.25500000000572</c:v>
                </c:pt>
                <c:pt idx="9452">
                  <c:v>47.26000000000573</c:v>
                </c:pt>
                <c:pt idx="9453">
                  <c:v>47.2650000000058</c:v>
                </c:pt>
                <c:pt idx="9454">
                  <c:v>47.27000000000573</c:v>
                </c:pt>
                <c:pt idx="9455">
                  <c:v>47.27500000000573</c:v>
                </c:pt>
                <c:pt idx="9456">
                  <c:v>47.28000000000574</c:v>
                </c:pt>
                <c:pt idx="9457">
                  <c:v>47.28500000000575</c:v>
                </c:pt>
                <c:pt idx="9458">
                  <c:v>47.29000000000576</c:v>
                </c:pt>
                <c:pt idx="9459">
                  <c:v>47.2950000000058</c:v>
                </c:pt>
                <c:pt idx="9460">
                  <c:v>47.30000000000575</c:v>
                </c:pt>
                <c:pt idx="9461">
                  <c:v>47.30500000000575</c:v>
                </c:pt>
                <c:pt idx="9462">
                  <c:v>47.31000000000575</c:v>
                </c:pt>
                <c:pt idx="9463">
                  <c:v>47.31500000000575</c:v>
                </c:pt>
                <c:pt idx="9464">
                  <c:v>47.32000000000576</c:v>
                </c:pt>
                <c:pt idx="9465">
                  <c:v>47.32500000000576</c:v>
                </c:pt>
                <c:pt idx="9466">
                  <c:v>47.33000000000576</c:v>
                </c:pt>
                <c:pt idx="9467">
                  <c:v>47.33500000000576</c:v>
                </c:pt>
                <c:pt idx="9468">
                  <c:v>47.34000000000577</c:v>
                </c:pt>
                <c:pt idx="9469">
                  <c:v>47.34500000000577</c:v>
                </c:pt>
                <c:pt idx="9470">
                  <c:v>47.35000000000577</c:v>
                </c:pt>
                <c:pt idx="9471">
                  <c:v>47.35500000000578</c:v>
                </c:pt>
                <c:pt idx="9472">
                  <c:v>47.36000000000578</c:v>
                </c:pt>
                <c:pt idx="9473">
                  <c:v>47.36500000000578</c:v>
                </c:pt>
                <c:pt idx="9474">
                  <c:v>47.37000000000578</c:v>
                </c:pt>
                <c:pt idx="9475">
                  <c:v>47.3750000000058</c:v>
                </c:pt>
                <c:pt idx="9476">
                  <c:v>47.3800000000058</c:v>
                </c:pt>
                <c:pt idx="9477">
                  <c:v>47.3850000000058</c:v>
                </c:pt>
                <c:pt idx="9478">
                  <c:v>47.3900000000058</c:v>
                </c:pt>
                <c:pt idx="9479">
                  <c:v>47.3950000000058</c:v>
                </c:pt>
                <c:pt idx="9480">
                  <c:v>47.4000000000058</c:v>
                </c:pt>
                <c:pt idx="9481">
                  <c:v>47.4050000000058</c:v>
                </c:pt>
                <c:pt idx="9482">
                  <c:v>47.4100000000058</c:v>
                </c:pt>
                <c:pt idx="9483">
                  <c:v>47.41500000000581</c:v>
                </c:pt>
                <c:pt idx="9484">
                  <c:v>47.42000000000581</c:v>
                </c:pt>
                <c:pt idx="9485">
                  <c:v>47.42500000000581</c:v>
                </c:pt>
                <c:pt idx="9486">
                  <c:v>47.43000000000581</c:v>
                </c:pt>
                <c:pt idx="9487">
                  <c:v>47.43500000000582</c:v>
                </c:pt>
                <c:pt idx="9488">
                  <c:v>47.44000000000582</c:v>
                </c:pt>
                <c:pt idx="9489">
                  <c:v>47.44500000000582</c:v>
                </c:pt>
                <c:pt idx="9490">
                  <c:v>47.45000000000582</c:v>
                </c:pt>
                <c:pt idx="9491">
                  <c:v>47.45500000000583</c:v>
                </c:pt>
                <c:pt idx="9492">
                  <c:v>47.46000000000583</c:v>
                </c:pt>
                <c:pt idx="9493">
                  <c:v>47.46500000000583</c:v>
                </c:pt>
                <c:pt idx="9494">
                  <c:v>47.47000000000583</c:v>
                </c:pt>
                <c:pt idx="9495">
                  <c:v>47.47500000000584</c:v>
                </c:pt>
                <c:pt idx="9496">
                  <c:v>47.48000000000584</c:v>
                </c:pt>
                <c:pt idx="9497">
                  <c:v>47.48500000000584</c:v>
                </c:pt>
                <c:pt idx="9498">
                  <c:v>47.49000000000584</c:v>
                </c:pt>
                <c:pt idx="9499">
                  <c:v>47.49500000000585</c:v>
                </c:pt>
                <c:pt idx="9500">
                  <c:v>47.50000000000585</c:v>
                </c:pt>
                <c:pt idx="9501">
                  <c:v>47.50500000000585</c:v>
                </c:pt>
                <c:pt idx="9502">
                  <c:v>47.51000000000585</c:v>
                </c:pt>
                <c:pt idx="9503">
                  <c:v>47.51500000000586</c:v>
                </c:pt>
                <c:pt idx="9504">
                  <c:v>47.52000000000586</c:v>
                </c:pt>
                <c:pt idx="9505">
                  <c:v>47.52500000000586</c:v>
                </c:pt>
                <c:pt idx="9506">
                  <c:v>47.53000000000586</c:v>
                </c:pt>
                <c:pt idx="9507">
                  <c:v>47.53500000000587</c:v>
                </c:pt>
                <c:pt idx="9508">
                  <c:v>47.54000000000587</c:v>
                </c:pt>
                <c:pt idx="9509">
                  <c:v>47.54500000000587</c:v>
                </c:pt>
                <c:pt idx="9510">
                  <c:v>47.55000000000587</c:v>
                </c:pt>
                <c:pt idx="9511">
                  <c:v>47.55500000000588</c:v>
                </c:pt>
                <c:pt idx="9512">
                  <c:v>47.56000000000588</c:v>
                </c:pt>
                <c:pt idx="9513">
                  <c:v>47.56500000000588</c:v>
                </c:pt>
                <c:pt idx="9514">
                  <c:v>47.5700000000059</c:v>
                </c:pt>
                <c:pt idx="9515">
                  <c:v>47.5750000000059</c:v>
                </c:pt>
                <c:pt idx="9516">
                  <c:v>47.5800000000059</c:v>
                </c:pt>
                <c:pt idx="9517">
                  <c:v>47.5850000000059</c:v>
                </c:pt>
                <c:pt idx="9518">
                  <c:v>47.5900000000059</c:v>
                </c:pt>
                <c:pt idx="9519">
                  <c:v>47.5950000000059</c:v>
                </c:pt>
                <c:pt idx="9520">
                  <c:v>47.6000000000059</c:v>
                </c:pt>
                <c:pt idx="9521">
                  <c:v>47.6050000000059</c:v>
                </c:pt>
                <c:pt idx="9522">
                  <c:v>47.61000000000591</c:v>
                </c:pt>
                <c:pt idx="9523">
                  <c:v>47.61500000000591</c:v>
                </c:pt>
                <c:pt idx="9524">
                  <c:v>47.62000000000591</c:v>
                </c:pt>
                <c:pt idx="9525">
                  <c:v>47.62500000000591</c:v>
                </c:pt>
                <c:pt idx="9526">
                  <c:v>47.63000000000592</c:v>
                </c:pt>
                <c:pt idx="9527">
                  <c:v>47.63500000000593</c:v>
                </c:pt>
                <c:pt idx="9528">
                  <c:v>47.64000000000592</c:v>
                </c:pt>
                <c:pt idx="9529">
                  <c:v>47.64500000000592</c:v>
                </c:pt>
                <c:pt idx="9530">
                  <c:v>47.65000000000593</c:v>
                </c:pt>
                <c:pt idx="9531">
                  <c:v>47.65500000000593</c:v>
                </c:pt>
                <c:pt idx="9532">
                  <c:v>47.66000000000593</c:v>
                </c:pt>
                <c:pt idx="9533">
                  <c:v>47.66500000000593</c:v>
                </c:pt>
                <c:pt idx="9534">
                  <c:v>47.67000000000594</c:v>
                </c:pt>
                <c:pt idx="9535">
                  <c:v>47.67500000000595</c:v>
                </c:pt>
                <c:pt idx="9536">
                  <c:v>47.68000000000594</c:v>
                </c:pt>
                <c:pt idx="9537">
                  <c:v>47.68500000000594</c:v>
                </c:pt>
                <c:pt idx="9538">
                  <c:v>47.69000000000595</c:v>
                </c:pt>
                <c:pt idx="9539">
                  <c:v>47.69500000000596</c:v>
                </c:pt>
                <c:pt idx="9540">
                  <c:v>47.70000000000595</c:v>
                </c:pt>
                <c:pt idx="9541">
                  <c:v>47.70500000000595</c:v>
                </c:pt>
                <c:pt idx="9542">
                  <c:v>47.71000000000596</c:v>
                </c:pt>
                <c:pt idx="9543">
                  <c:v>47.71500000000596</c:v>
                </c:pt>
                <c:pt idx="9544">
                  <c:v>47.72000000000596</c:v>
                </c:pt>
                <c:pt idx="9545">
                  <c:v>47.72500000000596</c:v>
                </c:pt>
                <c:pt idx="9546">
                  <c:v>47.73000000000597</c:v>
                </c:pt>
                <c:pt idx="9547">
                  <c:v>47.73500000000598</c:v>
                </c:pt>
                <c:pt idx="9548">
                  <c:v>47.74000000000597</c:v>
                </c:pt>
                <c:pt idx="9549">
                  <c:v>47.74500000000598</c:v>
                </c:pt>
                <c:pt idx="9550">
                  <c:v>47.75000000000598</c:v>
                </c:pt>
                <c:pt idx="9551">
                  <c:v>47.75500000000598</c:v>
                </c:pt>
                <c:pt idx="9552">
                  <c:v>47.76000000000598</c:v>
                </c:pt>
                <c:pt idx="9553">
                  <c:v>47.765000000006</c:v>
                </c:pt>
                <c:pt idx="9554">
                  <c:v>47.770000000006</c:v>
                </c:pt>
                <c:pt idx="9555">
                  <c:v>47.775000000006</c:v>
                </c:pt>
                <c:pt idx="9556">
                  <c:v>47.780000000006</c:v>
                </c:pt>
                <c:pt idx="9557">
                  <c:v>47.78500000000601</c:v>
                </c:pt>
                <c:pt idx="9558">
                  <c:v>47.79000000000601</c:v>
                </c:pt>
                <c:pt idx="9559">
                  <c:v>47.79500000000601</c:v>
                </c:pt>
                <c:pt idx="9560">
                  <c:v>47.800000000006</c:v>
                </c:pt>
                <c:pt idx="9561">
                  <c:v>47.805000000006</c:v>
                </c:pt>
                <c:pt idx="9562">
                  <c:v>47.810000000006</c:v>
                </c:pt>
                <c:pt idx="9563">
                  <c:v>47.815000000006</c:v>
                </c:pt>
                <c:pt idx="9564">
                  <c:v>47.820000000006</c:v>
                </c:pt>
                <c:pt idx="9565">
                  <c:v>47.82500000000601</c:v>
                </c:pt>
                <c:pt idx="9566">
                  <c:v>47.830000000006</c:v>
                </c:pt>
                <c:pt idx="9567">
                  <c:v>47.835000000006</c:v>
                </c:pt>
                <c:pt idx="9568">
                  <c:v>47.840000000006</c:v>
                </c:pt>
                <c:pt idx="9569">
                  <c:v>47.84500000000602</c:v>
                </c:pt>
                <c:pt idx="9570">
                  <c:v>47.850000000006</c:v>
                </c:pt>
                <c:pt idx="9571">
                  <c:v>47.85500000000602</c:v>
                </c:pt>
                <c:pt idx="9572">
                  <c:v>47.86000000000602</c:v>
                </c:pt>
                <c:pt idx="9573">
                  <c:v>47.86500000000603</c:v>
                </c:pt>
                <c:pt idx="9574">
                  <c:v>47.87000000000602</c:v>
                </c:pt>
                <c:pt idx="9575">
                  <c:v>47.87500000000604</c:v>
                </c:pt>
                <c:pt idx="9576">
                  <c:v>47.88000000000604</c:v>
                </c:pt>
                <c:pt idx="9577">
                  <c:v>47.88500000000604</c:v>
                </c:pt>
                <c:pt idx="9578">
                  <c:v>47.89000000000605</c:v>
                </c:pt>
                <c:pt idx="9579">
                  <c:v>47.89500000000605</c:v>
                </c:pt>
                <c:pt idx="9580">
                  <c:v>47.90000000000605</c:v>
                </c:pt>
                <c:pt idx="9581">
                  <c:v>47.90500000000605</c:v>
                </c:pt>
                <c:pt idx="9582">
                  <c:v>47.91000000000604</c:v>
                </c:pt>
                <c:pt idx="9583">
                  <c:v>47.91500000000605</c:v>
                </c:pt>
                <c:pt idx="9584">
                  <c:v>47.92000000000606</c:v>
                </c:pt>
                <c:pt idx="9585">
                  <c:v>47.92500000000607</c:v>
                </c:pt>
                <c:pt idx="9586">
                  <c:v>47.93000000000605</c:v>
                </c:pt>
                <c:pt idx="9587">
                  <c:v>47.93500000000607</c:v>
                </c:pt>
                <c:pt idx="9588">
                  <c:v>47.94000000000607</c:v>
                </c:pt>
                <c:pt idx="9589">
                  <c:v>47.94500000000608</c:v>
                </c:pt>
                <c:pt idx="9590">
                  <c:v>47.95000000000604</c:v>
                </c:pt>
                <c:pt idx="9591">
                  <c:v>47.95500000000607</c:v>
                </c:pt>
                <c:pt idx="9592">
                  <c:v>47.96000000000608</c:v>
                </c:pt>
                <c:pt idx="9593">
                  <c:v>47.9650000000061</c:v>
                </c:pt>
                <c:pt idx="9594">
                  <c:v>47.97000000000607</c:v>
                </c:pt>
                <c:pt idx="9595">
                  <c:v>47.9750000000061</c:v>
                </c:pt>
                <c:pt idx="9596">
                  <c:v>47.98000000000609</c:v>
                </c:pt>
                <c:pt idx="9597">
                  <c:v>47.9850000000061</c:v>
                </c:pt>
                <c:pt idx="9598">
                  <c:v>47.9900000000061</c:v>
                </c:pt>
                <c:pt idx="9599">
                  <c:v>47.9950000000061</c:v>
                </c:pt>
                <c:pt idx="9600">
                  <c:v>48.0000000000061</c:v>
                </c:pt>
                <c:pt idx="9601">
                  <c:v>48.00500000000611</c:v>
                </c:pt>
                <c:pt idx="9602">
                  <c:v>48.01000000000609</c:v>
                </c:pt>
                <c:pt idx="9603">
                  <c:v>48.0150000000061</c:v>
                </c:pt>
                <c:pt idx="9604">
                  <c:v>48.02000000000611</c:v>
                </c:pt>
                <c:pt idx="9605">
                  <c:v>48.02500000000612</c:v>
                </c:pt>
                <c:pt idx="9606">
                  <c:v>48.0300000000061</c:v>
                </c:pt>
                <c:pt idx="9607">
                  <c:v>48.03500000000612</c:v>
                </c:pt>
                <c:pt idx="9608">
                  <c:v>48.04000000000612</c:v>
                </c:pt>
                <c:pt idx="9609">
                  <c:v>48.04500000000613</c:v>
                </c:pt>
                <c:pt idx="9610">
                  <c:v>48.05000000000609</c:v>
                </c:pt>
                <c:pt idx="9611">
                  <c:v>48.05500000000612</c:v>
                </c:pt>
                <c:pt idx="9612">
                  <c:v>48.06000000000613</c:v>
                </c:pt>
                <c:pt idx="9613">
                  <c:v>48.06500000000614</c:v>
                </c:pt>
                <c:pt idx="9614">
                  <c:v>48.07000000000613</c:v>
                </c:pt>
                <c:pt idx="9615">
                  <c:v>48.07500000000614</c:v>
                </c:pt>
                <c:pt idx="9616">
                  <c:v>48.08000000000614</c:v>
                </c:pt>
                <c:pt idx="9617">
                  <c:v>48.08500000000615</c:v>
                </c:pt>
                <c:pt idx="9618">
                  <c:v>48.09000000000615</c:v>
                </c:pt>
                <c:pt idx="9619">
                  <c:v>48.09500000000615</c:v>
                </c:pt>
                <c:pt idx="9620">
                  <c:v>48.10000000000615</c:v>
                </c:pt>
                <c:pt idx="9621">
                  <c:v>48.10500000000616</c:v>
                </c:pt>
                <c:pt idx="9622">
                  <c:v>48.11000000000615</c:v>
                </c:pt>
                <c:pt idx="9623">
                  <c:v>48.11500000000616</c:v>
                </c:pt>
                <c:pt idx="9624">
                  <c:v>48.12000000000616</c:v>
                </c:pt>
                <c:pt idx="9625">
                  <c:v>48.12500000000617</c:v>
                </c:pt>
                <c:pt idx="9626">
                  <c:v>48.13000000000617</c:v>
                </c:pt>
                <c:pt idx="9627">
                  <c:v>48.13500000000617</c:v>
                </c:pt>
                <c:pt idx="9628">
                  <c:v>48.14000000000618</c:v>
                </c:pt>
                <c:pt idx="9629">
                  <c:v>48.14500000000618</c:v>
                </c:pt>
                <c:pt idx="9630">
                  <c:v>48.15000000000617</c:v>
                </c:pt>
                <c:pt idx="9631">
                  <c:v>48.15500000000618</c:v>
                </c:pt>
                <c:pt idx="9632">
                  <c:v>48.1600000000062</c:v>
                </c:pt>
                <c:pt idx="9633">
                  <c:v>48.1650000000062</c:v>
                </c:pt>
                <c:pt idx="9634">
                  <c:v>48.1700000000062</c:v>
                </c:pt>
                <c:pt idx="9635">
                  <c:v>48.1750000000062</c:v>
                </c:pt>
                <c:pt idx="9636">
                  <c:v>48.1800000000062</c:v>
                </c:pt>
                <c:pt idx="9637">
                  <c:v>48.1850000000062</c:v>
                </c:pt>
                <c:pt idx="9638">
                  <c:v>48.1900000000062</c:v>
                </c:pt>
                <c:pt idx="9639">
                  <c:v>48.1950000000062</c:v>
                </c:pt>
                <c:pt idx="9640">
                  <c:v>48.20000000000621</c:v>
                </c:pt>
                <c:pt idx="9641">
                  <c:v>48.20500000000621</c:v>
                </c:pt>
                <c:pt idx="9642">
                  <c:v>48.2100000000062</c:v>
                </c:pt>
                <c:pt idx="9643">
                  <c:v>48.21500000000621</c:v>
                </c:pt>
                <c:pt idx="9644">
                  <c:v>48.22000000000622</c:v>
                </c:pt>
                <c:pt idx="9645">
                  <c:v>48.22500000000622</c:v>
                </c:pt>
                <c:pt idx="9646">
                  <c:v>48.23000000000622</c:v>
                </c:pt>
                <c:pt idx="9647">
                  <c:v>48.23500000000623</c:v>
                </c:pt>
                <c:pt idx="9648">
                  <c:v>48.24000000000623</c:v>
                </c:pt>
                <c:pt idx="9649">
                  <c:v>48.24500000000623</c:v>
                </c:pt>
                <c:pt idx="9650">
                  <c:v>48.25000000000622</c:v>
                </c:pt>
                <c:pt idx="9651">
                  <c:v>48.25500000000623</c:v>
                </c:pt>
                <c:pt idx="9652">
                  <c:v>48.26000000000624</c:v>
                </c:pt>
                <c:pt idx="9653">
                  <c:v>48.26500000000624</c:v>
                </c:pt>
                <c:pt idx="9654">
                  <c:v>48.27000000000624</c:v>
                </c:pt>
                <c:pt idx="9655">
                  <c:v>48.27500000000625</c:v>
                </c:pt>
                <c:pt idx="9656">
                  <c:v>48.28000000000625</c:v>
                </c:pt>
                <c:pt idx="9657">
                  <c:v>48.28500000000625</c:v>
                </c:pt>
                <c:pt idx="9658">
                  <c:v>48.29000000000625</c:v>
                </c:pt>
                <c:pt idx="9659">
                  <c:v>48.29500000000626</c:v>
                </c:pt>
                <c:pt idx="9660">
                  <c:v>48.30000000000624</c:v>
                </c:pt>
                <c:pt idx="9661">
                  <c:v>48.30500000000625</c:v>
                </c:pt>
                <c:pt idx="9662">
                  <c:v>48.31000000000617</c:v>
                </c:pt>
                <c:pt idx="9663">
                  <c:v>48.31500000000624</c:v>
                </c:pt>
                <c:pt idx="9664">
                  <c:v>48.32000000000625</c:v>
                </c:pt>
                <c:pt idx="9665">
                  <c:v>48.32500000000627</c:v>
                </c:pt>
                <c:pt idx="9666">
                  <c:v>48.33000000000627</c:v>
                </c:pt>
                <c:pt idx="9667">
                  <c:v>48.33500000000627</c:v>
                </c:pt>
                <c:pt idx="9668">
                  <c:v>48.34000000000619</c:v>
                </c:pt>
                <c:pt idx="9669">
                  <c:v>48.34500000000627</c:v>
                </c:pt>
                <c:pt idx="9670">
                  <c:v>48.35000000000619</c:v>
                </c:pt>
                <c:pt idx="9671">
                  <c:v>48.35500000000624</c:v>
                </c:pt>
                <c:pt idx="9672">
                  <c:v>48.36000000000627</c:v>
                </c:pt>
                <c:pt idx="9673">
                  <c:v>48.3650000000063</c:v>
                </c:pt>
                <c:pt idx="9674">
                  <c:v>48.37000000000629</c:v>
                </c:pt>
                <c:pt idx="9675">
                  <c:v>48.3750000000063</c:v>
                </c:pt>
                <c:pt idx="9676">
                  <c:v>48.38000000000621</c:v>
                </c:pt>
                <c:pt idx="9677">
                  <c:v>48.38500000000629</c:v>
                </c:pt>
                <c:pt idx="9678">
                  <c:v>48.3900000000063</c:v>
                </c:pt>
                <c:pt idx="9679">
                  <c:v>48.39500000000631</c:v>
                </c:pt>
                <c:pt idx="9680">
                  <c:v>48.40000000000629</c:v>
                </c:pt>
                <c:pt idx="9681">
                  <c:v>48.4050000000063</c:v>
                </c:pt>
                <c:pt idx="9682">
                  <c:v>48.41000000000624</c:v>
                </c:pt>
                <c:pt idx="9683">
                  <c:v>48.41500000000629</c:v>
                </c:pt>
                <c:pt idx="9684">
                  <c:v>48.4200000000063</c:v>
                </c:pt>
                <c:pt idx="9685">
                  <c:v>48.42500000000632</c:v>
                </c:pt>
                <c:pt idx="9686">
                  <c:v>48.43000000000632</c:v>
                </c:pt>
                <c:pt idx="9687">
                  <c:v>48.43500000000633</c:v>
                </c:pt>
                <c:pt idx="9688">
                  <c:v>48.44000000000629</c:v>
                </c:pt>
                <c:pt idx="9689">
                  <c:v>48.44500000000632</c:v>
                </c:pt>
                <c:pt idx="9690">
                  <c:v>48.45000000000625</c:v>
                </c:pt>
                <c:pt idx="9691">
                  <c:v>48.45500000000629</c:v>
                </c:pt>
                <c:pt idx="9692">
                  <c:v>48.46000000000632</c:v>
                </c:pt>
                <c:pt idx="9693">
                  <c:v>48.46500000000634</c:v>
                </c:pt>
                <c:pt idx="9694">
                  <c:v>48.47000000000634</c:v>
                </c:pt>
                <c:pt idx="9695">
                  <c:v>48.47500000000635</c:v>
                </c:pt>
                <c:pt idx="9696">
                  <c:v>48.48000000000629</c:v>
                </c:pt>
                <c:pt idx="9697">
                  <c:v>48.48500000000634</c:v>
                </c:pt>
                <c:pt idx="9698">
                  <c:v>48.49000000000635</c:v>
                </c:pt>
                <c:pt idx="9699">
                  <c:v>48.49500000000636</c:v>
                </c:pt>
                <c:pt idx="9700">
                  <c:v>48.50000000000635</c:v>
                </c:pt>
                <c:pt idx="9701">
                  <c:v>48.50500000000635</c:v>
                </c:pt>
                <c:pt idx="9702">
                  <c:v>48.51000000000634</c:v>
                </c:pt>
                <c:pt idx="9703">
                  <c:v>48.51500000000635</c:v>
                </c:pt>
                <c:pt idx="9704">
                  <c:v>48.52000000000637</c:v>
                </c:pt>
                <c:pt idx="9705">
                  <c:v>48.52500000000637</c:v>
                </c:pt>
                <c:pt idx="9706">
                  <c:v>48.53000000000637</c:v>
                </c:pt>
                <c:pt idx="9707">
                  <c:v>48.53500000000638</c:v>
                </c:pt>
                <c:pt idx="9708">
                  <c:v>48.54000000000637</c:v>
                </c:pt>
                <c:pt idx="9709">
                  <c:v>48.54500000000638</c:v>
                </c:pt>
                <c:pt idx="9710">
                  <c:v>48.55000000000634</c:v>
                </c:pt>
                <c:pt idx="9711">
                  <c:v>48.55500000000637</c:v>
                </c:pt>
                <c:pt idx="9712">
                  <c:v>48.5600000000064</c:v>
                </c:pt>
                <c:pt idx="9713">
                  <c:v>48.5650000000064</c:v>
                </c:pt>
                <c:pt idx="9714">
                  <c:v>48.5700000000064</c:v>
                </c:pt>
                <c:pt idx="9715">
                  <c:v>48.5750000000064</c:v>
                </c:pt>
                <c:pt idx="9716">
                  <c:v>48.58000000000639</c:v>
                </c:pt>
                <c:pt idx="9717">
                  <c:v>48.5850000000064</c:v>
                </c:pt>
                <c:pt idx="9718">
                  <c:v>48.59000000000641</c:v>
                </c:pt>
                <c:pt idx="9719">
                  <c:v>48.59500000000641</c:v>
                </c:pt>
                <c:pt idx="9720">
                  <c:v>48.6000000000064</c:v>
                </c:pt>
                <c:pt idx="9721">
                  <c:v>48.60500000000641</c:v>
                </c:pt>
                <c:pt idx="9722">
                  <c:v>48.61000000000639</c:v>
                </c:pt>
                <c:pt idx="9723">
                  <c:v>48.6150000000064</c:v>
                </c:pt>
                <c:pt idx="9724">
                  <c:v>48.62000000000642</c:v>
                </c:pt>
                <c:pt idx="9725">
                  <c:v>48.62500000000642</c:v>
                </c:pt>
                <c:pt idx="9726">
                  <c:v>48.63000000000643</c:v>
                </c:pt>
                <c:pt idx="9727">
                  <c:v>48.63500000000643</c:v>
                </c:pt>
                <c:pt idx="9728">
                  <c:v>48.64000000000642</c:v>
                </c:pt>
                <c:pt idx="9729">
                  <c:v>48.64500000000643</c:v>
                </c:pt>
                <c:pt idx="9730">
                  <c:v>48.65000000000639</c:v>
                </c:pt>
                <c:pt idx="9731">
                  <c:v>48.65500000000642</c:v>
                </c:pt>
                <c:pt idx="9732">
                  <c:v>48.66000000000644</c:v>
                </c:pt>
                <c:pt idx="9733">
                  <c:v>48.66500000000645</c:v>
                </c:pt>
                <c:pt idx="9734">
                  <c:v>48.67000000000645</c:v>
                </c:pt>
                <c:pt idx="9735">
                  <c:v>48.67500000000645</c:v>
                </c:pt>
                <c:pt idx="9736">
                  <c:v>48.68000000000644</c:v>
                </c:pt>
                <c:pt idx="9737">
                  <c:v>48.68500000000645</c:v>
                </c:pt>
                <c:pt idx="9738">
                  <c:v>48.69000000000646</c:v>
                </c:pt>
                <c:pt idx="9739">
                  <c:v>48.69500000000646</c:v>
                </c:pt>
                <c:pt idx="9740">
                  <c:v>48.70000000000645</c:v>
                </c:pt>
                <c:pt idx="9741">
                  <c:v>48.70500000000646</c:v>
                </c:pt>
                <c:pt idx="9742">
                  <c:v>48.71000000000645</c:v>
                </c:pt>
                <c:pt idx="9743">
                  <c:v>48.71500000000646</c:v>
                </c:pt>
                <c:pt idx="9744">
                  <c:v>48.72000000000647</c:v>
                </c:pt>
                <c:pt idx="9745">
                  <c:v>48.72500000000648</c:v>
                </c:pt>
                <c:pt idx="9746">
                  <c:v>48.73000000000648</c:v>
                </c:pt>
                <c:pt idx="9747">
                  <c:v>48.73500000000648</c:v>
                </c:pt>
                <c:pt idx="9748">
                  <c:v>48.74000000000647</c:v>
                </c:pt>
                <c:pt idx="9749">
                  <c:v>48.74500000000648</c:v>
                </c:pt>
                <c:pt idx="9750">
                  <c:v>48.75000000000647</c:v>
                </c:pt>
                <c:pt idx="9751">
                  <c:v>48.75500000000649</c:v>
                </c:pt>
                <c:pt idx="9752">
                  <c:v>48.7600000000065</c:v>
                </c:pt>
                <c:pt idx="9753">
                  <c:v>48.7650000000065</c:v>
                </c:pt>
                <c:pt idx="9754">
                  <c:v>48.7700000000065</c:v>
                </c:pt>
                <c:pt idx="9755">
                  <c:v>48.7750000000065</c:v>
                </c:pt>
                <c:pt idx="9756">
                  <c:v>48.7800000000065</c:v>
                </c:pt>
                <c:pt idx="9757">
                  <c:v>48.78500000000651</c:v>
                </c:pt>
                <c:pt idx="9758">
                  <c:v>48.79000000000651</c:v>
                </c:pt>
                <c:pt idx="9759">
                  <c:v>48.79500000000651</c:v>
                </c:pt>
                <c:pt idx="9760">
                  <c:v>48.80000000000642</c:v>
                </c:pt>
                <c:pt idx="9761">
                  <c:v>48.80500000000649</c:v>
                </c:pt>
                <c:pt idx="9762">
                  <c:v>48.81000000000642</c:v>
                </c:pt>
                <c:pt idx="9763">
                  <c:v>48.81500000000644</c:v>
                </c:pt>
                <c:pt idx="9764">
                  <c:v>48.82000000000652</c:v>
                </c:pt>
                <c:pt idx="9765">
                  <c:v>48.82500000000653</c:v>
                </c:pt>
                <c:pt idx="9766">
                  <c:v>48.83000000000649</c:v>
                </c:pt>
                <c:pt idx="9767">
                  <c:v>48.83500000000652</c:v>
                </c:pt>
                <c:pt idx="9768">
                  <c:v>48.84000000000644</c:v>
                </c:pt>
                <c:pt idx="9769">
                  <c:v>48.84500000000649</c:v>
                </c:pt>
                <c:pt idx="9770">
                  <c:v>48.85000000000644</c:v>
                </c:pt>
                <c:pt idx="9771">
                  <c:v>48.85500000000645</c:v>
                </c:pt>
                <c:pt idx="9772">
                  <c:v>48.86000000000654</c:v>
                </c:pt>
                <c:pt idx="9773">
                  <c:v>48.86500000000655</c:v>
                </c:pt>
                <c:pt idx="9774">
                  <c:v>48.87000000000646</c:v>
                </c:pt>
                <c:pt idx="9775">
                  <c:v>48.87500000000654</c:v>
                </c:pt>
                <c:pt idx="9776">
                  <c:v>48.88000000000647</c:v>
                </c:pt>
                <c:pt idx="9777">
                  <c:v>48.88500000000649</c:v>
                </c:pt>
                <c:pt idx="9778">
                  <c:v>48.89000000000654</c:v>
                </c:pt>
                <c:pt idx="9779">
                  <c:v>48.89500000000655</c:v>
                </c:pt>
                <c:pt idx="9780">
                  <c:v>48.90000000000654</c:v>
                </c:pt>
                <c:pt idx="9781">
                  <c:v>48.90500000000655</c:v>
                </c:pt>
                <c:pt idx="9782">
                  <c:v>48.91000000000647</c:v>
                </c:pt>
                <c:pt idx="9783">
                  <c:v>48.91500000000654</c:v>
                </c:pt>
                <c:pt idx="9784">
                  <c:v>48.92000000000657</c:v>
                </c:pt>
                <c:pt idx="9785">
                  <c:v>48.92500000000658</c:v>
                </c:pt>
                <c:pt idx="9786">
                  <c:v>48.93000000000657</c:v>
                </c:pt>
                <c:pt idx="9787">
                  <c:v>48.93500000000657</c:v>
                </c:pt>
                <c:pt idx="9788">
                  <c:v>48.9400000000065</c:v>
                </c:pt>
                <c:pt idx="9789">
                  <c:v>48.94500000000657</c:v>
                </c:pt>
                <c:pt idx="9790">
                  <c:v>48.9500000000065</c:v>
                </c:pt>
                <c:pt idx="9791">
                  <c:v>48.95500000000654</c:v>
                </c:pt>
                <c:pt idx="9792">
                  <c:v>48.96000000000659</c:v>
                </c:pt>
                <c:pt idx="9793">
                  <c:v>48.9650000000066</c:v>
                </c:pt>
                <c:pt idx="9794">
                  <c:v>48.97000000000659</c:v>
                </c:pt>
                <c:pt idx="9795">
                  <c:v>48.9750000000066</c:v>
                </c:pt>
                <c:pt idx="9796">
                  <c:v>48.98000000000652</c:v>
                </c:pt>
                <c:pt idx="9797">
                  <c:v>48.98500000000659</c:v>
                </c:pt>
                <c:pt idx="9798">
                  <c:v>48.9900000000066</c:v>
                </c:pt>
                <c:pt idx="9799">
                  <c:v>48.99500000000661</c:v>
                </c:pt>
                <c:pt idx="9800">
                  <c:v>49.00000000000659</c:v>
                </c:pt>
                <c:pt idx="9801">
                  <c:v>49.0050000000066</c:v>
                </c:pt>
                <c:pt idx="9802">
                  <c:v>49.01000000000654</c:v>
                </c:pt>
                <c:pt idx="9803">
                  <c:v>49.01500000000662</c:v>
                </c:pt>
                <c:pt idx="9804">
                  <c:v>49.02000000000663</c:v>
                </c:pt>
                <c:pt idx="9805">
                  <c:v>49.02500000000663</c:v>
                </c:pt>
                <c:pt idx="9806">
                  <c:v>49.03000000000662</c:v>
                </c:pt>
                <c:pt idx="9807">
                  <c:v>49.03500000000663</c:v>
                </c:pt>
                <c:pt idx="9808">
                  <c:v>49.04000000000659</c:v>
                </c:pt>
                <c:pt idx="9809">
                  <c:v>49.04500000000662</c:v>
                </c:pt>
                <c:pt idx="9810">
                  <c:v>49.05000000000655</c:v>
                </c:pt>
                <c:pt idx="9811">
                  <c:v>49.05500000000664</c:v>
                </c:pt>
                <c:pt idx="9812">
                  <c:v>49.06000000000665</c:v>
                </c:pt>
                <c:pt idx="9813">
                  <c:v>49.06500000000665</c:v>
                </c:pt>
                <c:pt idx="9814">
                  <c:v>49.07000000000664</c:v>
                </c:pt>
                <c:pt idx="9815">
                  <c:v>49.07500000000665</c:v>
                </c:pt>
                <c:pt idx="9816">
                  <c:v>49.08000000000659</c:v>
                </c:pt>
                <c:pt idx="9817">
                  <c:v>49.08500000000664</c:v>
                </c:pt>
                <c:pt idx="9818">
                  <c:v>49.09000000000665</c:v>
                </c:pt>
                <c:pt idx="9819">
                  <c:v>49.09500000000666</c:v>
                </c:pt>
                <c:pt idx="9820">
                  <c:v>49.10000000000664</c:v>
                </c:pt>
                <c:pt idx="9821">
                  <c:v>49.10500000000665</c:v>
                </c:pt>
                <c:pt idx="9822">
                  <c:v>49.11000000000664</c:v>
                </c:pt>
                <c:pt idx="9823">
                  <c:v>49.11500000000667</c:v>
                </c:pt>
                <c:pt idx="9824">
                  <c:v>49.12000000000668</c:v>
                </c:pt>
                <c:pt idx="9825">
                  <c:v>49.12500000000668</c:v>
                </c:pt>
                <c:pt idx="9826">
                  <c:v>49.13000000000667</c:v>
                </c:pt>
                <c:pt idx="9827">
                  <c:v>49.13500000000668</c:v>
                </c:pt>
                <c:pt idx="9828">
                  <c:v>49.14000000000667</c:v>
                </c:pt>
                <c:pt idx="9829">
                  <c:v>49.14500000000668</c:v>
                </c:pt>
                <c:pt idx="9830">
                  <c:v>49.15000000000664</c:v>
                </c:pt>
                <c:pt idx="9831">
                  <c:v>49.15500000000669</c:v>
                </c:pt>
                <c:pt idx="9832">
                  <c:v>49.1600000000067</c:v>
                </c:pt>
                <c:pt idx="9833">
                  <c:v>49.1650000000067</c:v>
                </c:pt>
                <c:pt idx="9834">
                  <c:v>49.1700000000067</c:v>
                </c:pt>
                <c:pt idx="9835">
                  <c:v>49.17500000000671</c:v>
                </c:pt>
                <c:pt idx="9836">
                  <c:v>49.18000000000671</c:v>
                </c:pt>
                <c:pt idx="9837">
                  <c:v>49.18500000000671</c:v>
                </c:pt>
                <c:pt idx="9838">
                  <c:v>49.19000000000671</c:v>
                </c:pt>
                <c:pt idx="9839">
                  <c:v>49.19500000000672</c:v>
                </c:pt>
                <c:pt idx="9840">
                  <c:v>49.20000000000672</c:v>
                </c:pt>
                <c:pt idx="9841">
                  <c:v>49.20500000000672</c:v>
                </c:pt>
                <c:pt idx="9842">
                  <c:v>49.21000000000672</c:v>
                </c:pt>
                <c:pt idx="9843">
                  <c:v>49.21500000000673</c:v>
                </c:pt>
                <c:pt idx="9844">
                  <c:v>49.22000000000673</c:v>
                </c:pt>
                <c:pt idx="9845">
                  <c:v>49.22500000000673</c:v>
                </c:pt>
                <c:pt idx="9846">
                  <c:v>49.23000000000673</c:v>
                </c:pt>
                <c:pt idx="9847">
                  <c:v>49.23500000000674</c:v>
                </c:pt>
                <c:pt idx="9848">
                  <c:v>49.24000000000674</c:v>
                </c:pt>
                <c:pt idx="9849">
                  <c:v>49.24500000000674</c:v>
                </c:pt>
                <c:pt idx="9850">
                  <c:v>49.25000000000674</c:v>
                </c:pt>
                <c:pt idx="9851">
                  <c:v>49.25500000000675</c:v>
                </c:pt>
                <c:pt idx="9852">
                  <c:v>49.26000000000675</c:v>
                </c:pt>
                <c:pt idx="9853">
                  <c:v>49.26500000000675</c:v>
                </c:pt>
                <c:pt idx="9854">
                  <c:v>49.27000000000675</c:v>
                </c:pt>
                <c:pt idx="9855">
                  <c:v>49.27500000000676</c:v>
                </c:pt>
                <c:pt idx="9856">
                  <c:v>49.28000000000676</c:v>
                </c:pt>
                <c:pt idx="9857">
                  <c:v>49.28500000000676</c:v>
                </c:pt>
                <c:pt idx="9858">
                  <c:v>49.29000000000677</c:v>
                </c:pt>
                <c:pt idx="9859">
                  <c:v>49.29500000000678</c:v>
                </c:pt>
                <c:pt idx="9860">
                  <c:v>49.30000000000675</c:v>
                </c:pt>
                <c:pt idx="9861">
                  <c:v>49.30500000000677</c:v>
                </c:pt>
                <c:pt idx="9862">
                  <c:v>49.31000000000677</c:v>
                </c:pt>
                <c:pt idx="9863">
                  <c:v>49.31500000000678</c:v>
                </c:pt>
                <c:pt idx="9864">
                  <c:v>49.32000000000678</c:v>
                </c:pt>
                <c:pt idx="9865">
                  <c:v>49.32500000000678</c:v>
                </c:pt>
                <c:pt idx="9866">
                  <c:v>49.33000000000678</c:v>
                </c:pt>
                <c:pt idx="9867">
                  <c:v>49.3350000000068</c:v>
                </c:pt>
                <c:pt idx="9868">
                  <c:v>49.34000000000677</c:v>
                </c:pt>
                <c:pt idx="9869">
                  <c:v>49.3450000000068</c:v>
                </c:pt>
                <c:pt idx="9870">
                  <c:v>49.35000000000679</c:v>
                </c:pt>
                <c:pt idx="9871">
                  <c:v>49.3550000000068</c:v>
                </c:pt>
                <c:pt idx="9872">
                  <c:v>49.3600000000068</c:v>
                </c:pt>
                <c:pt idx="9873">
                  <c:v>49.3650000000068</c:v>
                </c:pt>
                <c:pt idx="9874">
                  <c:v>49.3700000000068</c:v>
                </c:pt>
                <c:pt idx="9875">
                  <c:v>49.37500000000681</c:v>
                </c:pt>
                <c:pt idx="9876">
                  <c:v>49.3800000000068</c:v>
                </c:pt>
                <c:pt idx="9877">
                  <c:v>49.3850000000068</c:v>
                </c:pt>
                <c:pt idx="9878">
                  <c:v>49.39000000000681</c:v>
                </c:pt>
                <c:pt idx="9879">
                  <c:v>49.39500000000682</c:v>
                </c:pt>
                <c:pt idx="9880">
                  <c:v>49.40000000000682</c:v>
                </c:pt>
                <c:pt idx="9881">
                  <c:v>49.40500000000682</c:v>
                </c:pt>
                <c:pt idx="9882">
                  <c:v>49.41000000000682</c:v>
                </c:pt>
                <c:pt idx="9883">
                  <c:v>49.41500000000683</c:v>
                </c:pt>
                <c:pt idx="9884">
                  <c:v>49.42000000000683</c:v>
                </c:pt>
                <c:pt idx="9885">
                  <c:v>49.42500000000683</c:v>
                </c:pt>
                <c:pt idx="9886">
                  <c:v>49.43000000000684</c:v>
                </c:pt>
                <c:pt idx="9887">
                  <c:v>49.43500000000684</c:v>
                </c:pt>
                <c:pt idx="9888">
                  <c:v>49.44000000000684</c:v>
                </c:pt>
                <c:pt idx="9889">
                  <c:v>49.44500000000684</c:v>
                </c:pt>
                <c:pt idx="9890">
                  <c:v>49.45000000000685</c:v>
                </c:pt>
                <c:pt idx="9891">
                  <c:v>49.45500000000685</c:v>
                </c:pt>
                <c:pt idx="9892">
                  <c:v>49.46000000000685</c:v>
                </c:pt>
                <c:pt idx="9893">
                  <c:v>49.46500000000685</c:v>
                </c:pt>
                <c:pt idx="9894">
                  <c:v>49.47000000000686</c:v>
                </c:pt>
                <c:pt idx="9895">
                  <c:v>49.47500000000686</c:v>
                </c:pt>
                <c:pt idx="9896">
                  <c:v>49.48000000000685</c:v>
                </c:pt>
                <c:pt idx="9897">
                  <c:v>49.48500000000686</c:v>
                </c:pt>
                <c:pt idx="9898">
                  <c:v>49.49000000000687</c:v>
                </c:pt>
                <c:pt idx="9899">
                  <c:v>49.49500000000687</c:v>
                </c:pt>
                <c:pt idx="9900">
                  <c:v>49.50000000000687</c:v>
                </c:pt>
                <c:pt idx="9901">
                  <c:v>49.50500000000688</c:v>
                </c:pt>
                <c:pt idx="9902">
                  <c:v>49.51000000000688</c:v>
                </c:pt>
                <c:pt idx="9903">
                  <c:v>49.51500000000688</c:v>
                </c:pt>
                <c:pt idx="9904">
                  <c:v>49.52000000000688</c:v>
                </c:pt>
                <c:pt idx="9905">
                  <c:v>49.5250000000069</c:v>
                </c:pt>
                <c:pt idx="9906">
                  <c:v>49.5300000000069</c:v>
                </c:pt>
                <c:pt idx="9907">
                  <c:v>49.5350000000069</c:v>
                </c:pt>
                <c:pt idx="9908">
                  <c:v>49.5400000000069</c:v>
                </c:pt>
                <c:pt idx="9909">
                  <c:v>49.5450000000069</c:v>
                </c:pt>
                <c:pt idx="9910">
                  <c:v>49.5500000000069</c:v>
                </c:pt>
                <c:pt idx="9911">
                  <c:v>49.5550000000069</c:v>
                </c:pt>
                <c:pt idx="9912">
                  <c:v>49.5600000000069</c:v>
                </c:pt>
                <c:pt idx="9913">
                  <c:v>49.56500000000691</c:v>
                </c:pt>
                <c:pt idx="9914">
                  <c:v>49.57000000000691</c:v>
                </c:pt>
                <c:pt idx="9915">
                  <c:v>49.57500000000691</c:v>
                </c:pt>
                <c:pt idx="9916">
                  <c:v>49.5800000000069</c:v>
                </c:pt>
                <c:pt idx="9917">
                  <c:v>49.58500000000691</c:v>
                </c:pt>
                <c:pt idx="9918">
                  <c:v>49.59000000000692</c:v>
                </c:pt>
                <c:pt idx="9919">
                  <c:v>49.59500000000692</c:v>
                </c:pt>
                <c:pt idx="9920">
                  <c:v>49.60000000000692</c:v>
                </c:pt>
                <c:pt idx="9921">
                  <c:v>49.60500000000693</c:v>
                </c:pt>
                <c:pt idx="9922">
                  <c:v>49.61000000000693</c:v>
                </c:pt>
                <c:pt idx="9923">
                  <c:v>49.61500000000693</c:v>
                </c:pt>
                <c:pt idx="9924">
                  <c:v>49.62000000000693</c:v>
                </c:pt>
                <c:pt idx="9925">
                  <c:v>49.62500000000694</c:v>
                </c:pt>
                <c:pt idx="9926">
                  <c:v>49.63000000000694</c:v>
                </c:pt>
                <c:pt idx="9927">
                  <c:v>49.63500000000694</c:v>
                </c:pt>
                <c:pt idx="9928">
                  <c:v>49.64000000000694</c:v>
                </c:pt>
                <c:pt idx="9929">
                  <c:v>49.64500000000695</c:v>
                </c:pt>
                <c:pt idx="9930">
                  <c:v>49.65000000000695</c:v>
                </c:pt>
                <c:pt idx="9931">
                  <c:v>49.65500000000695</c:v>
                </c:pt>
                <c:pt idx="9932">
                  <c:v>49.66000000000695</c:v>
                </c:pt>
                <c:pt idx="9933">
                  <c:v>49.66500000000696</c:v>
                </c:pt>
                <c:pt idx="9934">
                  <c:v>49.67000000000696</c:v>
                </c:pt>
                <c:pt idx="9935">
                  <c:v>49.67500000000696</c:v>
                </c:pt>
                <c:pt idx="9936">
                  <c:v>49.68000000000696</c:v>
                </c:pt>
                <c:pt idx="9937">
                  <c:v>49.68500000000697</c:v>
                </c:pt>
                <c:pt idx="9938">
                  <c:v>49.69000000000697</c:v>
                </c:pt>
                <c:pt idx="9939">
                  <c:v>49.69500000000697</c:v>
                </c:pt>
                <c:pt idx="9940">
                  <c:v>49.70000000000697</c:v>
                </c:pt>
                <c:pt idx="9941">
                  <c:v>49.70500000000698</c:v>
                </c:pt>
                <c:pt idx="9942">
                  <c:v>49.71000000000698</c:v>
                </c:pt>
                <c:pt idx="9943">
                  <c:v>49.71500000000698</c:v>
                </c:pt>
                <c:pt idx="9944">
                  <c:v>49.72000000000698</c:v>
                </c:pt>
                <c:pt idx="9945">
                  <c:v>49.725000000007</c:v>
                </c:pt>
                <c:pt idx="9946">
                  <c:v>49.730000000007</c:v>
                </c:pt>
                <c:pt idx="9947">
                  <c:v>49.735000000007</c:v>
                </c:pt>
                <c:pt idx="9948">
                  <c:v>49.740000000007</c:v>
                </c:pt>
                <c:pt idx="9949">
                  <c:v>49.745000000007</c:v>
                </c:pt>
                <c:pt idx="9950">
                  <c:v>49.750000000007</c:v>
                </c:pt>
                <c:pt idx="9951">
                  <c:v>49.755000000007</c:v>
                </c:pt>
                <c:pt idx="9952">
                  <c:v>49.76000000000701</c:v>
                </c:pt>
                <c:pt idx="9953">
                  <c:v>49.76500000000701</c:v>
                </c:pt>
                <c:pt idx="9954">
                  <c:v>49.77000000000701</c:v>
                </c:pt>
                <c:pt idx="9955">
                  <c:v>49.77500000000701</c:v>
                </c:pt>
                <c:pt idx="9956">
                  <c:v>49.78000000000701</c:v>
                </c:pt>
                <c:pt idx="9957">
                  <c:v>49.78500000000702</c:v>
                </c:pt>
                <c:pt idx="9958">
                  <c:v>49.79000000000702</c:v>
                </c:pt>
                <c:pt idx="9959">
                  <c:v>49.79500000000702</c:v>
                </c:pt>
                <c:pt idx="9960">
                  <c:v>49.80000000000702</c:v>
                </c:pt>
                <c:pt idx="9961">
                  <c:v>49.80500000000703</c:v>
                </c:pt>
                <c:pt idx="9962">
                  <c:v>49.81000000000702</c:v>
                </c:pt>
                <c:pt idx="9963">
                  <c:v>49.81500000000702</c:v>
                </c:pt>
                <c:pt idx="9964">
                  <c:v>49.82000000000703</c:v>
                </c:pt>
                <c:pt idx="9965">
                  <c:v>49.82500000000704</c:v>
                </c:pt>
                <c:pt idx="9966">
                  <c:v>49.83000000000704</c:v>
                </c:pt>
                <c:pt idx="9967">
                  <c:v>49.83500000000704</c:v>
                </c:pt>
                <c:pt idx="9968">
                  <c:v>49.84000000000704</c:v>
                </c:pt>
                <c:pt idx="9969">
                  <c:v>49.84500000000705</c:v>
                </c:pt>
                <c:pt idx="9970">
                  <c:v>49.85000000000704</c:v>
                </c:pt>
                <c:pt idx="9971">
                  <c:v>49.85500000000705</c:v>
                </c:pt>
                <c:pt idx="9972">
                  <c:v>49.86000000000706</c:v>
                </c:pt>
                <c:pt idx="9973">
                  <c:v>49.86500000000706</c:v>
                </c:pt>
                <c:pt idx="9974">
                  <c:v>49.87000000000705</c:v>
                </c:pt>
                <c:pt idx="9975">
                  <c:v>49.87500000000706</c:v>
                </c:pt>
                <c:pt idx="9976">
                  <c:v>49.88000000000704</c:v>
                </c:pt>
                <c:pt idx="9977">
                  <c:v>49.88500000000705</c:v>
                </c:pt>
                <c:pt idx="9978">
                  <c:v>49.89000000000707</c:v>
                </c:pt>
                <c:pt idx="9979">
                  <c:v>49.89500000000707</c:v>
                </c:pt>
                <c:pt idx="9980">
                  <c:v>49.90000000000708</c:v>
                </c:pt>
                <c:pt idx="9981">
                  <c:v>49.90500000000708</c:v>
                </c:pt>
                <c:pt idx="9982">
                  <c:v>49.91000000000707</c:v>
                </c:pt>
                <c:pt idx="9983">
                  <c:v>49.91500000000708</c:v>
                </c:pt>
                <c:pt idx="9984">
                  <c:v>49.9200000000071</c:v>
                </c:pt>
                <c:pt idx="9985">
                  <c:v>49.9250000000071</c:v>
                </c:pt>
                <c:pt idx="9986">
                  <c:v>49.9300000000071</c:v>
                </c:pt>
                <c:pt idx="9987">
                  <c:v>49.9350000000071</c:v>
                </c:pt>
                <c:pt idx="9988">
                  <c:v>49.9400000000071</c:v>
                </c:pt>
                <c:pt idx="9989">
                  <c:v>49.9450000000071</c:v>
                </c:pt>
                <c:pt idx="9990">
                  <c:v>49.95000000000709</c:v>
                </c:pt>
                <c:pt idx="9991">
                  <c:v>49.9550000000071</c:v>
                </c:pt>
                <c:pt idx="9992">
                  <c:v>49.96000000000711</c:v>
                </c:pt>
                <c:pt idx="9993">
                  <c:v>49.96500000000711</c:v>
                </c:pt>
                <c:pt idx="9994">
                  <c:v>49.9700000000071</c:v>
                </c:pt>
                <c:pt idx="9995">
                  <c:v>49.97500000000711</c:v>
                </c:pt>
                <c:pt idx="9996">
                  <c:v>49.9800000000071</c:v>
                </c:pt>
                <c:pt idx="9997">
                  <c:v>49.9850000000071</c:v>
                </c:pt>
                <c:pt idx="9998">
                  <c:v>49.99000000000712</c:v>
                </c:pt>
                <c:pt idx="9999">
                  <c:v>49.99500000000713</c:v>
                </c:pt>
                <c:pt idx="10000">
                  <c:v>50.00000000000713</c:v>
                </c:pt>
                <c:pt idx="10001">
                  <c:v>50.00500000000713</c:v>
                </c:pt>
                <c:pt idx="10002">
                  <c:v>50.01000000000712</c:v>
                </c:pt>
                <c:pt idx="10003">
                  <c:v>50.01500000000713</c:v>
                </c:pt>
                <c:pt idx="10004">
                  <c:v>50.02000000000714</c:v>
                </c:pt>
                <c:pt idx="10005">
                  <c:v>50.02500000000714</c:v>
                </c:pt>
                <c:pt idx="10006">
                  <c:v>50.03000000000714</c:v>
                </c:pt>
                <c:pt idx="10007">
                  <c:v>50.03500000000715</c:v>
                </c:pt>
                <c:pt idx="10008">
                  <c:v>50.04000000000715</c:v>
                </c:pt>
                <c:pt idx="10009">
                  <c:v>50.04500000000715</c:v>
                </c:pt>
                <c:pt idx="10010">
                  <c:v>50.05000000000715</c:v>
                </c:pt>
                <c:pt idx="10011">
                  <c:v>50.05500000000715</c:v>
                </c:pt>
                <c:pt idx="10012">
                  <c:v>50.06000000000716</c:v>
                </c:pt>
                <c:pt idx="10013">
                  <c:v>50.06500000000716</c:v>
                </c:pt>
                <c:pt idx="10014">
                  <c:v>50.07000000000716</c:v>
                </c:pt>
                <c:pt idx="10015">
                  <c:v>50.07500000000717</c:v>
                </c:pt>
                <c:pt idx="10016">
                  <c:v>50.08000000000715</c:v>
                </c:pt>
                <c:pt idx="10017">
                  <c:v>50.08500000000717</c:v>
                </c:pt>
                <c:pt idx="10018">
                  <c:v>50.09000000000717</c:v>
                </c:pt>
                <c:pt idx="10019">
                  <c:v>50.09500000000718</c:v>
                </c:pt>
                <c:pt idx="10020">
                  <c:v>50.10000000000718</c:v>
                </c:pt>
                <c:pt idx="10021">
                  <c:v>50.10500000000718</c:v>
                </c:pt>
                <c:pt idx="10022">
                  <c:v>50.11000000000718</c:v>
                </c:pt>
                <c:pt idx="10023">
                  <c:v>50.1150000000072</c:v>
                </c:pt>
                <c:pt idx="10024">
                  <c:v>50.1200000000072</c:v>
                </c:pt>
                <c:pt idx="10025">
                  <c:v>50.1250000000072</c:v>
                </c:pt>
                <c:pt idx="10026">
                  <c:v>50.1300000000072</c:v>
                </c:pt>
                <c:pt idx="10027">
                  <c:v>50.1350000000072</c:v>
                </c:pt>
                <c:pt idx="10028">
                  <c:v>50.1400000000072</c:v>
                </c:pt>
                <c:pt idx="10029">
                  <c:v>50.1450000000072</c:v>
                </c:pt>
                <c:pt idx="10030">
                  <c:v>50.1500000000072</c:v>
                </c:pt>
                <c:pt idx="10031">
                  <c:v>50.15500000000721</c:v>
                </c:pt>
                <c:pt idx="10032">
                  <c:v>50.16000000000721</c:v>
                </c:pt>
                <c:pt idx="10033">
                  <c:v>50.16500000000721</c:v>
                </c:pt>
                <c:pt idx="10034">
                  <c:v>50.17000000000721</c:v>
                </c:pt>
                <c:pt idx="10035">
                  <c:v>50.17500000000722</c:v>
                </c:pt>
                <c:pt idx="10036">
                  <c:v>50.1800000000072</c:v>
                </c:pt>
                <c:pt idx="10037">
                  <c:v>50.18500000000722</c:v>
                </c:pt>
                <c:pt idx="10038">
                  <c:v>50.19000000000723</c:v>
                </c:pt>
                <c:pt idx="10039">
                  <c:v>50.19500000000723</c:v>
                </c:pt>
                <c:pt idx="10040">
                  <c:v>50.20000000000723</c:v>
                </c:pt>
                <c:pt idx="10041">
                  <c:v>50.20500000000723</c:v>
                </c:pt>
                <c:pt idx="10042">
                  <c:v>50.21000000000723</c:v>
                </c:pt>
                <c:pt idx="10043">
                  <c:v>50.21500000000724</c:v>
                </c:pt>
                <c:pt idx="10044">
                  <c:v>50.22000000000724</c:v>
                </c:pt>
                <c:pt idx="10045">
                  <c:v>50.22500000000724</c:v>
                </c:pt>
                <c:pt idx="10046">
                  <c:v>50.23000000000725</c:v>
                </c:pt>
                <c:pt idx="10047">
                  <c:v>50.23500000000725</c:v>
                </c:pt>
                <c:pt idx="10048">
                  <c:v>50.24000000000725</c:v>
                </c:pt>
                <c:pt idx="10049">
                  <c:v>50.24500000000725</c:v>
                </c:pt>
                <c:pt idx="10050">
                  <c:v>50.25000000000725</c:v>
                </c:pt>
                <c:pt idx="10051">
                  <c:v>50.25500000000726</c:v>
                </c:pt>
                <c:pt idx="10052">
                  <c:v>50.26000000000726</c:v>
                </c:pt>
                <c:pt idx="10053">
                  <c:v>50.26500000000726</c:v>
                </c:pt>
                <c:pt idx="10054">
                  <c:v>50.27000000000726</c:v>
                </c:pt>
                <c:pt idx="10055">
                  <c:v>50.27500000000727</c:v>
                </c:pt>
                <c:pt idx="10056">
                  <c:v>50.28000000000727</c:v>
                </c:pt>
                <c:pt idx="10057">
                  <c:v>50.28500000000727</c:v>
                </c:pt>
                <c:pt idx="10058">
                  <c:v>50.29000000000728</c:v>
                </c:pt>
                <c:pt idx="10059">
                  <c:v>50.29500000000728</c:v>
                </c:pt>
                <c:pt idx="10060">
                  <c:v>50.30000000000727</c:v>
                </c:pt>
                <c:pt idx="10061">
                  <c:v>50.30500000000728</c:v>
                </c:pt>
                <c:pt idx="10062">
                  <c:v>50.31000000000724</c:v>
                </c:pt>
                <c:pt idx="10063">
                  <c:v>50.31500000000727</c:v>
                </c:pt>
                <c:pt idx="10064">
                  <c:v>50.3200000000073</c:v>
                </c:pt>
                <c:pt idx="10065">
                  <c:v>50.3250000000073</c:v>
                </c:pt>
                <c:pt idx="10066">
                  <c:v>50.3300000000073</c:v>
                </c:pt>
                <c:pt idx="10067">
                  <c:v>50.3350000000073</c:v>
                </c:pt>
                <c:pt idx="10068">
                  <c:v>50.34000000000729</c:v>
                </c:pt>
                <c:pt idx="10069">
                  <c:v>50.3450000000073</c:v>
                </c:pt>
                <c:pt idx="10070">
                  <c:v>50.35000000000722</c:v>
                </c:pt>
                <c:pt idx="10071">
                  <c:v>50.35500000000729</c:v>
                </c:pt>
                <c:pt idx="10072">
                  <c:v>50.3600000000073</c:v>
                </c:pt>
                <c:pt idx="10073">
                  <c:v>50.36500000000731</c:v>
                </c:pt>
                <c:pt idx="10074">
                  <c:v>50.37000000000729</c:v>
                </c:pt>
                <c:pt idx="10075">
                  <c:v>50.3750000000073</c:v>
                </c:pt>
                <c:pt idx="10076">
                  <c:v>50.38000000000729</c:v>
                </c:pt>
                <c:pt idx="10077">
                  <c:v>50.38500000000732</c:v>
                </c:pt>
                <c:pt idx="10078">
                  <c:v>50.39000000000733</c:v>
                </c:pt>
                <c:pt idx="10079">
                  <c:v>50.39500000000733</c:v>
                </c:pt>
                <c:pt idx="10080">
                  <c:v>50.40000000000732</c:v>
                </c:pt>
                <c:pt idx="10081">
                  <c:v>50.40500000000733</c:v>
                </c:pt>
                <c:pt idx="10082">
                  <c:v>50.41000000000732</c:v>
                </c:pt>
                <c:pt idx="10083">
                  <c:v>50.41500000000732</c:v>
                </c:pt>
                <c:pt idx="10084">
                  <c:v>50.42000000000734</c:v>
                </c:pt>
                <c:pt idx="10085">
                  <c:v>50.42500000000735</c:v>
                </c:pt>
                <c:pt idx="10086">
                  <c:v>50.43000000000735</c:v>
                </c:pt>
                <c:pt idx="10087">
                  <c:v>50.43500000000735</c:v>
                </c:pt>
                <c:pt idx="10088">
                  <c:v>50.44000000000734</c:v>
                </c:pt>
                <c:pt idx="10089">
                  <c:v>50.44500000000735</c:v>
                </c:pt>
                <c:pt idx="10090">
                  <c:v>50.45000000000734</c:v>
                </c:pt>
                <c:pt idx="10091">
                  <c:v>50.45500000000735</c:v>
                </c:pt>
                <c:pt idx="10092">
                  <c:v>50.46000000000735</c:v>
                </c:pt>
                <c:pt idx="10093">
                  <c:v>50.46500000000736</c:v>
                </c:pt>
                <c:pt idx="10094">
                  <c:v>50.47000000000735</c:v>
                </c:pt>
                <c:pt idx="10095">
                  <c:v>50.47500000000737</c:v>
                </c:pt>
                <c:pt idx="10096">
                  <c:v>50.48000000000737</c:v>
                </c:pt>
                <c:pt idx="10097">
                  <c:v>50.48500000000737</c:v>
                </c:pt>
                <c:pt idx="10098">
                  <c:v>50.49000000000738</c:v>
                </c:pt>
                <c:pt idx="10099">
                  <c:v>50.49500000000738</c:v>
                </c:pt>
                <c:pt idx="10100">
                  <c:v>50.50000000000738</c:v>
                </c:pt>
                <c:pt idx="10101">
                  <c:v>50.5050000000074</c:v>
                </c:pt>
                <c:pt idx="10102">
                  <c:v>50.51000000000737</c:v>
                </c:pt>
                <c:pt idx="10103">
                  <c:v>50.5150000000074</c:v>
                </c:pt>
                <c:pt idx="10104">
                  <c:v>50.5200000000074</c:v>
                </c:pt>
                <c:pt idx="10105">
                  <c:v>50.5250000000074</c:v>
                </c:pt>
                <c:pt idx="10106">
                  <c:v>50.5300000000074</c:v>
                </c:pt>
                <c:pt idx="10107">
                  <c:v>50.5350000000074</c:v>
                </c:pt>
                <c:pt idx="10108">
                  <c:v>50.5400000000074</c:v>
                </c:pt>
                <c:pt idx="10109">
                  <c:v>50.54500000000741</c:v>
                </c:pt>
                <c:pt idx="10110">
                  <c:v>50.55000000000739</c:v>
                </c:pt>
                <c:pt idx="10111">
                  <c:v>50.5550000000074</c:v>
                </c:pt>
                <c:pt idx="10112">
                  <c:v>50.56000000000741</c:v>
                </c:pt>
                <c:pt idx="10113">
                  <c:v>50.56500000000742</c:v>
                </c:pt>
                <c:pt idx="10114">
                  <c:v>50.5700000000074</c:v>
                </c:pt>
                <c:pt idx="10115">
                  <c:v>50.57500000000742</c:v>
                </c:pt>
                <c:pt idx="10116">
                  <c:v>50.58000000000742</c:v>
                </c:pt>
                <c:pt idx="10117">
                  <c:v>50.58500000000743</c:v>
                </c:pt>
                <c:pt idx="10118">
                  <c:v>50.59000000000743</c:v>
                </c:pt>
                <c:pt idx="10119">
                  <c:v>50.59500000000743</c:v>
                </c:pt>
                <c:pt idx="10120">
                  <c:v>50.60000000000743</c:v>
                </c:pt>
                <c:pt idx="10121">
                  <c:v>50.60500000000744</c:v>
                </c:pt>
                <c:pt idx="10122">
                  <c:v>50.61000000000742</c:v>
                </c:pt>
                <c:pt idx="10123">
                  <c:v>50.61500000000744</c:v>
                </c:pt>
                <c:pt idx="10124">
                  <c:v>50.62000000000745</c:v>
                </c:pt>
                <c:pt idx="10125">
                  <c:v>50.62500000000745</c:v>
                </c:pt>
                <c:pt idx="10126">
                  <c:v>50.63000000000745</c:v>
                </c:pt>
                <c:pt idx="10127">
                  <c:v>50.63500000000745</c:v>
                </c:pt>
                <c:pt idx="10128">
                  <c:v>50.64000000000745</c:v>
                </c:pt>
                <c:pt idx="10129">
                  <c:v>50.64500000000746</c:v>
                </c:pt>
                <c:pt idx="10130">
                  <c:v>50.65000000000744</c:v>
                </c:pt>
                <c:pt idx="10131">
                  <c:v>50.65500000000745</c:v>
                </c:pt>
                <c:pt idx="10132">
                  <c:v>50.66000000000746</c:v>
                </c:pt>
                <c:pt idx="10133">
                  <c:v>50.66500000000747</c:v>
                </c:pt>
                <c:pt idx="10134">
                  <c:v>50.67000000000747</c:v>
                </c:pt>
                <c:pt idx="10135">
                  <c:v>50.67500000000747</c:v>
                </c:pt>
                <c:pt idx="10136">
                  <c:v>50.68000000000747</c:v>
                </c:pt>
                <c:pt idx="10137">
                  <c:v>50.68500000000748</c:v>
                </c:pt>
                <c:pt idx="10138">
                  <c:v>50.69000000000748</c:v>
                </c:pt>
                <c:pt idx="10139">
                  <c:v>50.69500000000748</c:v>
                </c:pt>
                <c:pt idx="10140">
                  <c:v>50.70000000000748</c:v>
                </c:pt>
                <c:pt idx="10141">
                  <c:v>50.7050000000075</c:v>
                </c:pt>
                <c:pt idx="10142">
                  <c:v>50.71000000000749</c:v>
                </c:pt>
                <c:pt idx="10143">
                  <c:v>50.7150000000075</c:v>
                </c:pt>
                <c:pt idx="10144">
                  <c:v>50.7200000000075</c:v>
                </c:pt>
                <c:pt idx="10145">
                  <c:v>50.7250000000075</c:v>
                </c:pt>
                <c:pt idx="10146">
                  <c:v>50.7300000000075</c:v>
                </c:pt>
                <c:pt idx="10147">
                  <c:v>50.7350000000075</c:v>
                </c:pt>
                <c:pt idx="10148">
                  <c:v>50.74000000000751</c:v>
                </c:pt>
                <c:pt idx="10149">
                  <c:v>50.74500000000751</c:v>
                </c:pt>
                <c:pt idx="10150">
                  <c:v>50.7500000000075</c:v>
                </c:pt>
                <c:pt idx="10151">
                  <c:v>50.75500000000751</c:v>
                </c:pt>
                <c:pt idx="10152">
                  <c:v>50.76000000000752</c:v>
                </c:pt>
                <c:pt idx="10153">
                  <c:v>50.76500000000752</c:v>
                </c:pt>
                <c:pt idx="10154">
                  <c:v>50.77000000000752</c:v>
                </c:pt>
                <c:pt idx="10155">
                  <c:v>50.77500000000752</c:v>
                </c:pt>
                <c:pt idx="10156">
                  <c:v>50.78000000000753</c:v>
                </c:pt>
                <c:pt idx="10157">
                  <c:v>50.78500000000753</c:v>
                </c:pt>
                <c:pt idx="10158">
                  <c:v>50.79000000000753</c:v>
                </c:pt>
                <c:pt idx="10159">
                  <c:v>50.79500000000753</c:v>
                </c:pt>
                <c:pt idx="10160">
                  <c:v>50.80000000000749</c:v>
                </c:pt>
                <c:pt idx="10161">
                  <c:v>50.80500000000752</c:v>
                </c:pt>
                <c:pt idx="10162">
                  <c:v>50.81000000000745</c:v>
                </c:pt>
                <c:pt idx="10163">
                  <c:v>50.81500000000754</c:v>
                </c:pt>
                <c:pt idx="10164">
                  <c:v>50.82000000000755</c:v>
                </c:pt>
                <c:pt idx="10165">
                  <c:v>50.82500000000755</c:v>
                </c:pt>
                <c:pt idx="10166">
                  <c:v>50.83000000000754</c:v>
                </c:pt>
                <c:pt idx="10167">
                  <c:v>50.83500000000755</c:v>
                </c:pt>
                <c:pt idx="10168">
                  <c:v>50.84000000000754</c:v>
                </c:pt>
                <c:pt idx="10169">
                  <c:v>50.84500000000754</c:v>
                </c:pt>
                <c:pt idx="10170">
                  <c:v>50.85000000000747</c:v>
                </c:pt>
                <c:pt idx="10171">
                  <c:v>50.85500000000754</c:v>
                </c:pt>
                <c:pt idx="10172">
                  <c:v>50.86000000000755</c:v>
                </c:pt>
                <c:pt idx="10173">
                  <c:v>50.86500000000756</c:v>
                </c:pt>
                <c:pt idx="10174">
                  <c:v>50.87000000000754</c:v>
                </c:pt>
                <c:pt idx="10175">
                  <c:v>50.87500000000757</c:v>
                </c:pt>
                <c:pt idx="10176">
                  <c:v>50.88000000000749</c:v>
                </c:pt>
                <c:pt idx="10177">
                  <c:v>50.88500000000757</c:v>
                </c:pt>
                <c:pt idx="10178">
                  <c:v>50.89000000000757</c:v>
                </c:pt>
                <c:pt idx="10179">
                  <c:v>50.89500000000758</c:v>
                </c:pt>
                <c:pt idx="10180">
                  <c:v>50.90000000000757</c:v>
                </c:pt>
                <c:pt idx="10181">
                  <c:v>50.90500000000759</c:v>
                </c:pt>
                <c:pt idx="10182">
                  <c:v>50.91000000000759</c:v>
                </c:pt>
                <c:pt idx="10183">
                  <c:v>50.91500000000759</c:v>
                </c:pt>
                <c:pt idx="10184">
                  <c:v>50.9200000000076</c:v>
                </c:pt>
                <c:pt idx="10185">
                  <c:v>50.9250000000076</c:v>
                </c:pt>
                <c:pt idx="10186">
                  <c:v>50.9300000000076</c:v>
                </c:pt>
                <c:pt idx="10187">
                  <c:v>50.93500000000761</c:v>
                </c:pt>
                <c:pt idx="10188">
                  <c:v>50.94000000000759</c:v>
                </c:pt>
                <c:pt idx="10189">
                  <c:v>50.9450000000076</c:v>
                </c:pt>
                <c:pt idx="10190">
                  <c:v>50.95000000000752</c:v>
                </c:pt>
                <c:pt idx="10191">
                  <c:v>50.95500000000759</c:v>
                </c:pt>
                <c:pt idx="10192">
                  <c:v>50.9600000000076</c:v>
                </c:pt>
                <c:pt idx="10193">
                  <c:v>50.96500000000762</c:v>
                </c:pt>
                <c:pt idx="10194">
                  <c:v>50.97000000000762</c:v>
                </c:pt>
                <c:pt idx="10195">
                  <c:v>50.97500000000763</c:v>
                </c:pt>
                <c:pt idx="10196">
                  <c:v>50.98000000000759</c:v>
                </c:pt>
                <c:pt idx="10197">
                  <c:v>50.98500000000762</c:v>
                </c:pt>
                <c:pt idx="10198">
                  <c:v>50.99000000000763</c:v>
                </c:pt>
                <c:pt idx="10199">
                  <c:v>50.99500000000764</c:v>
                </c:pt>
                <c:pt idx="10200">
                  <c:v>51.00000000000762</c:v>
                </c:pt>
                <c:pt idx="10201">
                  <c:v>51.00500000000764</c:v>
                </c:pt>
                <c:pt idx="10202">
                  <c:v>51.01000000000764</c:v>
                </c:pt>
                <c:pt idx="10203">
                  <c:v>51.01500000000765</c:v>
                </c:pt>
                <c:pt idx="10204">
                  <c:v>51.02000000000765</c:v>
                </c:pt>
                <c:pt idx="10205">
                  <c:v>51.02500000000765</c:v>
                </c:pt>
                <c:pt idx="10206">
                  <c:v>51.03000000000765</c:v>
                </c:pt>
                <c:pt idx="10207">
                  <c:v>51.03500000000766</c:v>
                </c:pt>
                <c:pt idx="10208">
                  <c:v>51.04000000000764</c:v>
                </c:pt>
                <c:pt idx="10209">
                  <c:v>51.04500000000765</c:v>
                </c:pt>
                <c:pt idx="10210">
                  <c:v>51.05000000000764</c:v>
                </c:pt>
                <c:pt idx="10211">
                  <c:v>51.05500000000765</c:v>
                </c:pt>
                <c:pt idx="10212">
                  <c:v>51.06000000000765</c:v>
                </c:pt>
                <c:pt idx="10213">
                  <c:v>51.06500000000767</c:v>
                </c:pt>
                <c:pt idx="10214">
                  <c:v>51.07000000000767</c:v>
                </c:pt>
                <c:pt idx="10215">
                  <c:v>51.07500000000768</c:v>
                </c:pt>
                <c:pt idx="10216">
                  <c:v>51.08000000000767</c:v>
                </c:pt>
                <c:pt idx="10217">
                  <c:v>51.08500000000767</c:v>
                </c:pt>
                <c:pt idx="10218">
                  <c:v>51.09000000000768</c:v>
                </c:pt>
                <c:pt idx="10219">
                  <c:v>51.0950000000077</c:v>
                </c:pt>
                <c:pt idx="10220">
                  <c:v>51.10000000000768</c:v>
                </c:pt>
                <c:pt idx="10221">
                  <c:v>51.1050000000077</c:v>
                </c:pt>
                <c:pt idx="10222">
                  <c:v>51.11000000000769</c:v>
                </c:pt>
                <c:pt idx="10223">
                  <c:v>51.1150000000077</c:v>
                </c:pt>
                <c:pt idx="10224">
                  <c:v>51.1200000000077</c:v>
                </c:pt>
                <c:pt idx="10225">
                  <c:v>51.1250000000077</c:v>
                </c:pt>
                <c:pt idx="10226">
                  <c:v>51.13000000000771</c:v>
                </c:pt>
                <c:pt idx="10227">
                  <c:v>51.13500000000771</c:v>
                </c:pt>
                <c:pt idx="10228">
                  <c:v>51.14000000000771</c:v>
                </c:pt>
                <c:pt idx="10229">
                  <c:v>51.14500000000771</c:v>
                </c:pt>
                <c:pt idx="10230">
                  <c:v>51.15000000000772</c:v>
                </c:pt>
                <c:pt idx="10231">
                  <c:v>51.15500000000772</c:v>
                </c:pt>
                <c:pt idx="10232">
                  <c:v>51.16000000000772</c:v>
                </c:pt>
                <c:pt idx="10233">
                  <c:v>51.16500000000772</c:v>
                </c:pt>
                <c:pt idx="10234">
                  <c:v>51.17000000000773</c:v>
                </c:pt>
                <c:pt idx="10235">
                  <c:v>51.17500000000773</c:v>
                </c:pt>
                <c:pt idx="10236">
                  <c:v>51.18000000000773</c:v>
                </c:pt>
                <c:pt idx="10237">
                  <c:v>51.18500000000773</c:v>
                </c:pt>
                <c:pt idx="10238">
                  <c:v>51.19000000000774</c:v>
                </c:pt>
                <c:pt idx="10239">
                  <c:v>51.19500000000775</c:v>
                </c:pt>
                <c:pt idx="10240">
                  <c:v>51.20000000000774</c:v>
                </c:pt>
                <c:pt idx="10241">
                  <c:v>51.20500000000775</c:v>
                </c:pt>
                <c:pt idx="10242">
                  <c:v>51.21000000000775</c:v>
                </c:pt>
                <c:pt idx="10243">
                  <c:v>51.21500000000775</c:v>
                </c:pt>
                <c:pt idx="10244">
                  <c:v>51.22000000000775</c:v>
                </c:pt>
                <c:pt idx="10245">
                  <c:v>51.22500000000776</c:v>
                </c:pt>
                <c:pt idx="10246">
                  <c:v>51.23000000000776</c:v>
                </c:pt>
                <c:pt idx="10247">
                  <c:v>51.23500000000776</c:v>
                </c:pt>
                <c:pt idx="10248">
                  <c:v>51.24000000000776</c:v>
                </c:pt>
                <c:pt idx="10249">
                  <c:v>51.24500000000777</c:v>
                </c:pt>
                <c:pt idx="10250">
                  <c:v>51.25000000000777</c:v>
                </c:pt>
                <c:pt idx="10251">
                  <c:v>51.25500000000777</c:v>
                </c:pt>
                <c:pt idx="10252">
                  <c:v>51.26000000000777</c:v>
                </c:pt>
                <c:pt idx="10253">
                  <c:v>51.26500000000778</c:v>
                </c:pt>
                <c:pt idx="10254">
                  <c:v>51.27000000000778</c:v>
                </c:pt>
                <c:pt idx="10255">
                  <c:v>51.27500000000778</c:v>
                </c:pt>
                <c:pt idx="10256">
                  <c:v>51.28000000000778</c:v>
                </c:pt>
                <c:pt idx="10257">
                  <c:v>51.2850000000078</c:v>
                </c:pt>
                <c:pt idx="10258">
                  <c:v>51.2900000000078</c:v>
                </c:pt>
                <c:pt idx="10259">
                  <c:v>51.2950000000078</c:v>
                </c:pt>
                <c:pt idx="10260">
                  <c:v>51.3000000000078</c:v>
                </c:pt>
                <c:pt idx="10261">
                  <c:v>51.3050000000078</c:v>
                </c:pt>
                <c:pt idx="10262">
                  <c:v>51.3100000000078</c:v>
                </c:pt>
                <c:pt idx="10263">
                  <c:v>51.3150000000078</c:v>
                </c:pt>
                <c:pt idx="10264">
                  <c:v>51.3200000000078</c:v>
                </c:pt>
                <c:pt idx="10265">
                  <c:v>51.32500000000781</c:v>
                </c:pt>
                <c:pt idx="10266">
                  <c:v>51.33000000000781</c:v>
                </c:pt>
                <c:pt idx="10267">
                  <c:v>51.33500000000781</c:v>
                </c:pt>
                <c:pt idx="10268">
                  <c:v>51.34000000000781</c:v>
                </c:pt>
                <c:pt idx="10269">
                  <c:v>51.34500000000781</c:v>
                </c:pt>
                <c:pt idx="10270">
                  <c:v>51.3500000000078</c:v>
                </c:pt>
                <c:pt idx="10271">
                  <c:v>51.35500000000782</c:v>
                </c:pt>
                <c:pt idx="10272">
                  <c:v>51.36000000000782</c:v>
                </c:pt>
                <c:pt idx="10273">
                  <c:v>51.36500000000783</c:v>
                </c:pt>
                <c:pt idx="10274">
                  <c:v>51.37000000000783</c:v>
                </c:pt>
                <c:pt idx="10275">
                  <c:v>51.37500000000783</c:v>
                </c:pt>
                <c:pt idx="10276">
                  <c:v>51.38000000000783</c:v>
                </c:pt>
                <c:pt idx="10277">
                  <c:v>51.38500000000784</c:v>
                </c:pt>
                <c:pt idx="10278">
                  <c:v>51.39000000000784</c:v>
                </c:pt>
                <c:pt idx="10279">
                  <c:v>51.39500000000784</c:v>
                </c:pt>
                <c:pt idx="10280">
                  <c:v>51.40000000000784</c:v>
                </c:pt>
                <c:pt idx="10281">
                  <c:v>51.40500000000785</c:v>
                </c:pt>
                <c:pt idx="10282">
                  <c:v>51.41000000000785</c:v>
                </c:pt>
                <c:pt idx="10283">
                  <c:v>51.41500000000785</c:v>
                </c:pt>
                <c:pt idx="10284">
                  <c:v>51.42000000000785</c:v>
                </c:pt>
                <c:pt idx="10285">
                  <c:v>51.42500000000786</c:v>
                </c:pt>
                <c:pt idx="10286">
                  <c:v>51.43000000000786</c:v>
                </c:pt>
                <c:pt idx="10287">
                  <c:v>51.43500000000786</c:v>
                </c:pt>
                <c:pt idx="10288">
                  <c:v>51.44000000000786</c:v>
                </c:pt>
                <c:pt idx="10289">
                  <c:v>51.44500000000787</c:v>
                </c:pt>
                <c:pt idx="10290">
                  <c:v>51.45000000000785</c:v>
                </c:pt>
                <c:pt idx="10291">
                  <c:v>51.45500000000787</c:v>
                </c:pt>
                <c:pt idx="10292">
                  <c:v>51.46000000000788</c:v>
                </c:pt>
                <c:pt idx="10293">
                  <c:v>51.46500000000788</c:v>
                </c:pt>
                <c:pt idx="10294">
                  <c:v>51.47000000000788</c:v>
                </c:pt>
                <c:pt idx="10295">
                  <c:v>51.47500000000788</c:v>
                </c:pt>
                <c:pt idx="10296">
                  <c:v>51.48000000000788</c:v>
                </c:pt>
                <c:pt idx="10297">
                  <c:v>51.4850000000079</c:v>
                </c:pt>
                <c:pt idx="10298">
                  <c:v>51.4900000000079</c:v>
                </c:pt>
                <c:pt idx="10299">
                  <c:v>51.4950000000079</c:v>
                </c:pt>
                <c:pt idx="10300">
                  <c:v>51.5000000000079</c:v>
                </c:pt>
                <c:pt idx="10301">
                  <c:v>51.5050000000079</c:v>
                </c:pt>
                <c:pt idx="10302">
                  <c:v>51.5100000000079</c:v>
                </c:pt>
                <c:pt idx="10303">
                  <c:v>51.5150000000079</c:v>
                </c:pt>
                <c:pt idx="10304">
                  <c:v>51.52000000000791</c:v>
                </c:pt>
                <c:pt idx="10305">
                  <c:v>51.52500000000791</c:v>
                </c:pt>
                <c:pt idx="10306">
                  <c:v>51.53000000000791</c:v>
                </c:pt>
                <c:pt idx="10307">
                  <c:v>51.53500000000791</c:v>
                </c:pt>
                <c:pt idx="10308">
                  <c:v>51.54000000000791</c:v>
                </c:pt>
                <c:pt idx="10309">
                  <c:v>51.54500000000792</c:v>
                </c:pt>
                <c:pt idx="10310">
                  <c:v>51.55000000000792</c:v>
                </c:pt>
                <c:pt idx="10311">
                  <c:v>51.55500000000792</c:v>
                </c:pt>
                <c:pt idx="10312">
                  <c:v>51.56000000000793</c:v>
                </c:pt>
                <c:pt idx="10313">
                  <c:v>51.56500000000793</c:v>
                </c:pt>
                <c:pt idx="10314">
                  <c:v>51.57000000000793</c:v>
                </c:pt>
                <c:pt idx="10315">
                  <c:v>51.57500000000793</c:v>
                </c:pt>
                <c:pt idx="10316">
                  <c:v>51.58000000000794</c:v>
                </c:pt>
                <c:pt idx="10317">
                  <c:v>51.58500000000794</c:v>
                </c:pt>
                <c:pt idx="10318">
                  <c:v>51.59000000000794</c:v>
                </c:pt>
                <c:pt idx="10319">
                  <c:v>51.59500000000794</c:v>
                </c:pt>
                <c:pt idx="10320">
                  <c:v>51.60000000000795</c:v>
                </c:pt>
                <c:pt idx="10321">
                  <c:v>51.60500000000795</c:v>
                </c:pt>
                <c:pt idx="10322">
                  <c:v>51.61000000000795</c:v>
                </c:pt>
                <c:pt idx="10323">
                  <c:v>51.61500000000795</c:v>
                </c:pt>
                <c:pt idx="10324">
                  <c:v>51.62000000000796</c:v>
                </c:pt>
                <c:pt idx="10325">
                  <c:v>51.62500000000796</c:v>
                </c:pt>
                <c:pt idx="10326">
                  <c:v>51.63000000000796</c:v>
                </c:pt>
                <c:pt idx="10327">
                  <c:v>51.63500000000796</c:v>
                </c:pt>
                <c:pt idx="10328">
                  <c:v>51.64000000000797</c:v>
                </c:pt>
                <c:pt idx="10329">
                  <c:v>51.64500000000797</c:v>
                </c:pt>
                <c:pt idx="10330">
                  <c:v>51.65000000000797</c:v>
                </c:pt>
                <c:pt idx="10331">
                  <c:v>51.65500000000797</c:v>
                </c:pt>
                <c:pt idx="10332">
                  <c:v>51.66000000000798</c:v>
                </c:pt>
                <c:pt idx="10333">
                  <c:v>51.66500000000798</c:v>
                </c:pt>
                <c:pt idx="10334">
                  <c:v>51.67000000000798</c:v>
                </c:pt>
                <c:pt idx="10335">
                  <c:v>51.675000000008</c:v>
                </c:pt>
                <c:pt idx="10336">
                  <c:v>51.680000000008</c:v>
                </c:pt>
                <c:pt idx="10337">
                  <c:v>51.685000000008</c:v>
                </c:pt>
                <c:pt idx="10338">
                  <c:v>51.690000000008</c:v>
                </c:pt>
                <c:pt idx="10339">
                  <c:v>51.695000000008</c:v>
                </c:pt>
                <c:pt idx="10340">
                  <c:v>51.700000000008</c:v>
                </c:pt>
                <c:pt idx="10341">
                  <c:v>51.705000000008</c:v>
                </c:pt>
                <c:pt idx="10342">
                  <c:v>51.710000000008</c:v>
                </c:pt>
                <c:pt idx="10343">
                  <c:v>51.71500000000801</c:v>
                </c:pt>
                <c:pt idx="10344">
                  <c:v>51.72000000000801</c:v>
                </c:pt>
                <c:pt idx="10345">
                  <c:v>51.72500000000801</c:v>
                </c:pt>
                <c:pt idx="10346">
                  <c:v>51.73000000000801</c:v>
                </c:pt>
                <c:pt idx="10347">
                  <c:v>51.73500000000802</c:v>
                </c:pt>
                <c:pt idx="10348">
                  <c:v>51.74000000000802</c:v>
                </c:pt>
                <c:pt idx="10349">
                  <c:v>51.74500000000802</c:v>
                </c:pt>
                <c:pt idx="10350">
                  <c:v>51.75000000000802</c:v>
                </c:pt>
                <c:pt idx="10351">
                  <c:v>51.75500000000803</c:v>
                </c:pt>
                <c:pt idx="10352">
                  <c:v>51.76000000000803</c:v>
                </c:pt>
                <c:pt idx="10353">
                  <c:v>51.76500000000803</c:v>
                </c:pt>
                <c:pt idx="10354">
                  <c:v>51.77000000000803</c:v>
                </c:pt>
                <c:pt idx="10355">
                  <c:v>51.77500000000804</c:v>
                </c:pt>
                <c:pt idx="10356">
                  <c:v>51.78000000000804</c:v>
                </c:pt>
                <c:pt idx="10357">
                  <c:v>51.78500000000804</c:v>
                </c:pt>
                <c:pt idx="10358">
                  <c:v>51.79000000000804</c:v>
                </c:pt>
                <c:pt idx="10359">
                  <c:v>51.79500000000805</c:v>
                </c:pt>
                <c:pt idx="10360">
                  <c:v>51.80000000000805</c:v>
                </c:pt>
                <c:pt idx="10361">
                  <c:v>51.80500000000805</c:v>
                </c:pt>
                <c:pt idx="10362">
                  <c:v>51.81000000000805</c:v>
                </c:pt>
                <c:pt idx="10363">
                  <c:v>51.81500000000806</c:v>
                </c:pt>
                <c:pt idx="10364">
                  <c:v>51.82000000000806</c:v>
                </c:pt>
                <c:pt idx="10365">
                  <c:v>51.82500000000806</c:v>
                </c:pt>
                <c:pt idx="10366">
                  <c:v>51.83000000000806</c:v>
                </c:pt>
                <c:pt idx="10367">
                  <c:v>51.83500000000807</c:v>
                </c:pt>
                <c:pt idx="10368">
                  <c:v>51.84000000000805</c:v>
                </c:pt>
                <c:pt idx="10369">
                  <c:v>51.84500000000807</c:v>
                </c:pt>
                <c:pt idx="10370">
                  <c:v>51.85000000000807</c:v>
                </c:pt>
                <c:pt idx="10371">
                  <c:v>51.85500000000808</c:v>
                </c:pt>
                <c:pt idx="10372">
                  <c:v>51.86000000000808</c:v>
                </c:pt>
                <c:pt idx="10373">
                  <c:v>51.86500000000808</c:v>
                </c:pt>
                <c:pt idx="10374">
                  <c:v>51.87000000000808</c:v>
                </c:pt>
                <c:pt idx="10375">
                  <c:v>51.8750000000081</c:v>
                </c:pt>
                <c:pt idx="10376">
                  <c:v>51.88000000000807</c:v>
                </c:pt>
                <c:pt idx="10377">
                  <c:v>51.8850000000081</c:v>
                </c:pt>
                <c:pt idx="10378">
                  <c:v>51.8900000000081</c:v>
                </c:pt>
                <c:pt idx="10379">
                  <c:v>51.8950000000081</c:v>
                </c:pt>
                <c:pt idx="10380">
                  <c:v>51.9000000000081</c:v>
                </c:pt>
                <c:pt idx="10381">
                  <c:v>51.9050000000081</c:v>
                </c:pt>
                <c:pt idx="10382">
                  <c:v>51.9100000000081</c:v>
                </c:pt>
                <c:pt idx="10383">
                  <c:v>51.91500000000811</c:v>
                </c:pt>
                <c:pt idx="10384">
                  <c:v>51.92000000000811</c:v>
                </c:pt>
                <c:pt idx="10385">
                  <c:v>51.92500000000811</c:v>
                </c:pt>
                <c:pt idx="10386">
                  <c:v>51.93000000000811</c:v>
                </c:pt>
                <c:pt idx="10387">
                  <c:v>51.93500000000812</c:v>
                </c:pt>
                <c:pt idx="10388">
                  <c:v>51.9400000000081</c:v>
                </c:pt>
                <c:pt idx="10389">
                  <c:v>51.94500000000812</c:v>
                </c:pt>
                <c:pt idx="10390">
                  <c:v>51.95000000000812</c:v>
                </c:pt>
                <c:pt idx="10391">
                  <c:v>51.95500000000813</c:v>
                </c:pt>
                <c:pt idx="10392">
                  <c:v>51.96000000000813</c:v>
                </c:pt>
                <c:pt idx="10393">
                  <c:v>51.96500000000813</c:v>
                </c:pt>
                <c:pt idx="10394">
                  <c:v>51.97000000000813</c:v>
                </c:pt>
                <c:pt idx="10395">
                  <c:v>51.97500000000814</c:v>
                </c:pt>
                <c:pt idx="10396">
                  <c:v>51.98000000000814</c:v>
                </c:pt>
                <c:pt idx="10397">
                  <c:v>51.98500000000814</c:v>
                </c:pt>
                <c:pt idx="10398">
                  <c:v>51.99000000000815</c:v>
                </c:pt>
                <c:pt idx="10399">
                  <c:v>51.99500000000815</c:v>
                </c:pt>
                <c:pt idx="10400">
                  <c:v>52.00000000000815</c:v>
                </c:pt>
                <c:pt idx="10401">
                  <c:v>52.00500000000815</c:v>
                </c:pt>
                <c:pt idx="10402">
                  <c:v>52.01000000000816</c:v>
                </c:pt>
                <c:pt idx="10403">
                  <c:v>52.01500000000816</c:v>
                </c:pt>
                <c:pt idx="10404">
                  <c:v>52.02000000000816</c:v>
                </c:pt>
                <c:pt idx="10405">
                  <c:v>52.02500000000816</c:v>
                </c:pt>
                <c:pt idx="10406">
                  <c:v>52.03000000000817</c:v>
                </c:pt>
                <c:pt idx="10407">
                  <c:v>52.03500000000817</c:v>
                </c:pt>
                <c:pt idx="10408">
                  <c:v>52.04000000000817</c:v>
                </c:pt>
                <c:pt idx="10409">
                  <c:v>52.04500000000817</c:v>
                </c:pt>
                <c:pt idx="10410">
                  <c:v>52.05000000000818</c:v>
                </c:pt>
                <c:pt idx="10411">
                  <c:v>52.05500000000818</c:v>
                </c:pt>
                <c:pt idx="10412">
                  <c:v>52.06000000000818</c:v>
                </c:pt>
                <c:pt idx="10413">
                  <c:v>52.06500000000818</c:v>
                </c:pt>
                <c:pt idx="10414">
                  <c:v>52.0700000000082</c:v>
                </c:pt>
                <c:pt idx="10415">
                  <c:v>52.0750000000082</c:v>
                </c:pt>
                <c:pt idx="10416">
                  <c:v>52.0800000000082</c:v>
                </c:pt>
                <c:pt idx="10417">
                  <c:v>52.0850000000082</c:v>
                </c:pt>
                <c:pt idx="10418">
                  <c:v>52.0900000000082</c:v>
                </c:pt>
                <c:pt idx="10419">
                  <c:v>52.0950000000082</c:v>
                </c:pt>
                <c:pt idx="10420">
                  <c:v>52.1000000000082</c:v>
                </c:pt>
                <c:pt idx="10421">
                  <c:v>52.10500000000821</c:v>
                </c:pt>
                <c:pt idx="10422">
                  <c:v>52.11000000000821</c:v>
                </c:pt>
                <c:pt idx="10423">
                  <c:v>52.11500000000821</c:v>
                </c:pt>
                <c:pt idx="10424">
                  <c:v>52.12000000000821</c:v>
                </c:pt>
                <c:pt idx="10425">
                  <c:v>52.12500000000822</c:v>
                </c:pt>
                <c:pt idx="10426">
                  <c:v>52.13000000000822</c:v>
                </c:pt>
                <c:pt idx="10427">
                  <c:v>52.13500000000822</c:v>
                </c:pt>
                <c:pt idx="10428">
                  <c:v>52.14000000000822</c:v>
                </c:pt>
                <c:pt idx="10429">
                  <c:v>52.14500000000823</c:v>
                </c:pt>
                <c:pt idx="10430">
                  <c:v>52.15000000000823</c:v>
                </c:pt>
                <c:pt idx="10431">
                  <c:v>52.15500000000823</c:v>
                </c:pt>
                <c:pt idx="10432">
                  <c:v>52.16000000000823</c:v>
                </c:pt>
                <c:pt idx="10433">
                  <c:v>52.16500000000824</c:v>
                </c:pt>
                <c:pt idx="10434">
                  <c:v>52.17000000000824</c:v>
                </c:pt>
                <c:pt idx="10435">
                  <c:v>52.17500000000824</c:v>
                </c:pt>
                <c:pt idx="10436">
                  <c:v>52.18000000000824</c:v>
                </c:pt>
                <c:pt idx="10437">
                  <c:v>52.18500000000825</c:v>
                </c:pt>
                <c:pt idx="10438">
                  <c:v>52.19000000000825</c:v>
                </c:pt>
                <c:pt idx="10439">
                  <c:v>52.19500000000825</c:v>
                </c:pt>
                <c:pt idx="10440">
                  <c:v>52.20000000000825</c:v>
                </c:pt>
                <c:pt idx="10441">
                  <c:v>52.20500000000826</c:v>
                </c:pt>
                <c:pt idx="10442">
                  <c:v>52.21000000000826</c:v>
                </c:pt>
                <c:pt idx="10443">
                  <c:v>52.21500000000826</c:v>
                </c:pt>
                <c:pt idx="10444">
                  <c:v>52.22000000000826</c:v>
                </c:pt>
                <c:pt idx="10445">
                  <c:v>52.22500000000827</c:v>
                </c:pt>
                <c:pt idx="10446">
                  <c:v>52.23000000000827</c:v>
                </c:pt>
                <c:pt idx="10447">
                  <c:v>52.23500000000827</c:v>
                </c:pt>
                <c:pt idx="10448">
                  <c:v>52.24000000000827</c:v>
                </c:pt>
                <c:pt idx="10449">
                  <c:v>52.24500000000828</c:v>
                </c:pt>
                <c:pt idx="10450">
                  <c:v>52.25000000000828</c:v>
                </c:pt>
                <c:pt idx="10451">
                  <c:v>52.25500000000828</c:v>
                </c:pt>
                <c:pt idx="10452">
                  <c:v>52.26000000000828</c:v>
                </c:pt>
                <c:pt idx="10453">
                  <c:v>52.2650000000083</c:v>
                </c:pt>
                <c:pt idx="10454">
                  <c:v>52.2700000000083</c:v>
                </c:pt>
                <c:pt idx="10455">
                  <c:v>52.2750000000083</c:v>
                </c:pt>
                <c:pt idx="10456">
                  <c:v>52.2800000000083</c:v>
                </c:pt>
                <c:pt idx="10457">
                  <c:v>52.2850000000083</c:v>
                </c:pt>
                <c:pt idx="10458">
                  <c:v>52.2900000000083</c:v>
                </c:pt>
                <c:pt idx="10459">
                  <c:v>52.2950000000083</c:v>
                </c:pt>
                <c:pt idx="10460">
                  <c:v>52.3000000000083</c:v>
                </c:pt>
                <c:pt idx="10461">
                  <c:v>52.30500000000831</c:v>
                </c:pt>
                <c:pt idx="10462">
                  <c:v>52.31000000000829</c:v>
                </c:pt>
                <c:pt idx="10463">
                  <c:v>52.3150000000083</c:v>
                </c:pt>
                <c:pt idx="10464">
                  <c:v>52.32000000000831</c:v>
                </c:pt>
                <c:pt idx="10465">
                  <c:v>52.32500000000832</c:v>
                </c:pt>
                <c:pt idx="10466">
                  <c:v>52.3300000000083</c:v>
                </c:pt>
                <c:pt idx="10467">
                  <c:v>52.33500000000832</c:v>
                </c:pt>
                <c:pt idx="10468">
                  <c:v>52.34000000000832</c:v>
                </c:pt>
                <c:pt idx="10469">
                  <c:v>52.34500000000833</c:v>
                </c:pt>
                <c:pt idx="10470">
                  <c:v>52.35000000000829</c:v>
                </c:pt>
                <c:pt idx="10471">
                  <c:v>52.35500000000832</c:v>
                </c:pt>
                <c:pt idx="10472">
                  <c:v>52.36000000000833</c:v>
                </c:pt>
                <c:pt idx="10473">
                  <c:v>52.36500000000834</c:v>
                </c:pt>
                <c:pt idx="10474">
                  <c:v>52.37000000000832</c:v>
                </c:pt>
                <c:pt idx="10475">
                  <c:v>52.37500000000834</c:v>
                </c:pt>
                <c:pt idx="10476">
                  <c:v>52.38000000000834</c:v>
                </c:pt>
                <c:pt idx="10477">
                  <c:v>52.38500000000835</c:v>
                </c:pt>
                <c:pt idx="10478">
                  <c:v>52.39000000000835</c:v>
                </c:pt>
                <c:pt idx="10479">
                  <c:v>52.39500000000835</c:v>
                </c:pt>
                <c:pt idx="10480">
                  <c:v>52.40000000000835</c:v>
                </c:pt>
                <c:pt idx="10481">
                  <c:v>52.40500000000836</c:v>
                </c:pt>
                <c:pt idx="10482">
                  <c:v>52.41000000000835</c:v>
                </c:pt>
                <c:pt idx="10483">
                  <c:v>52.41500000000836</c:v>
                </c:pt>
                <c:pt idx="10484">
                  <c:v>52.42000000000836</c:v>
                </c:pt>
                <c:pt idx="10485">
                  <c:v>52.42500000000837</c:v>
                </c:pt>
                <c:pt idx="10486">
                  <c:v>52.43000000000837</c:v>
                </c:pt>
                <c:pt idx="10487">
                  <c:v>52.43500000000837</c:v>
                </c:pt>
                <c:pt idx="10488">
                  <c:v>52.44000000000837</c:v>
                </c:pt>
                <c:pt idx="10489">
                  <c:v>52.44500000000838</c:v>
                </c:pt>
                <c:pt idx="10490">
                  <c:v>52.45000000000837</c:v>
                </c:pt>
                <c:pt idx="10491">
                  <c:v>52.45500000000838</c:v>
                </c:pt>
                <c:pt idx="10492">
                  <c:v>52.4600000000084</c:v>
                </c:pt>
                <c:pt idx="10493">
                  <c:v>52.4650000000084</c:v>
                </c:pt>
                <c:pt idx="10494">
                  <c:v>52.4700000000084</c:v>
                </c:pt>
                <c:pt idx="10495">
                  <c:v>52.4750000000084</c:v>
                </c:pt>
                <c:pt idx="10496">
                  <c:v>52.4800000000084</c:v>
                </c:pt>
                <c:pt idx="10497">
                  <c:v>52.4850000000084</c:v>
                </c:pt>
                <c:pt idx="10498">
                  <c:v>52.4900000000084</c:v>
                </c:pt>
                <c:pt idx="10499">
                  <c:v>52.4950000000084</c:v>
                </c:pt>
                <c:pt idx="10500">
                  <c:v>52.50000000000841</c:v>
                </c:pt>
                <c:pt idx="10501">
                  <c:v>52.50500000000841</c:v>
                </c:pt>
                <c:pt idx="10502">
                  <c:v>52.5100000000084</c:v>
                </c:pt>
                <c:pt idx="10503">
                  <c:v>52.51500000000841</c:v>
                </c:pt>
                <c:pt idx="10504">
                  <c:v>52.52000000000842</c:v>
                </c:pt>
                <c:pt idx="10505">
                  <c:v>52.52500000000842</c:v>
                </c:pt>
                <c:pt idx="10506">
                  <c:v>52.53000000000842</c:v>
                </c:pt>
                <c:pt idx="10507">
                  <c:v>52.53500000000843</c:v>
                </c:pt>
                <c:pt idx="10508">
                  <c:v>52.54000000000843</c:v>
                </c:pt>
                <c:pt idx="10509">
                  <c:v>52.54500000000843</c:v>
                </c:pt>
                <c:pt idx="10510">
                  <c:v>52.55000000000842</c:v>
                </c:pt>
                <c:pt idx="10511">
                  <c:v>52.55500000000843</c:v>
                </c:pt>
                <c:pt idx="10512">
                  <c:v>52.56000000000844</c:v>
                </c:pt>
                <c:pt idx="10513">
                  <c:v>52.56500000000844</c:v>
                </c:pt>
                <c:pt idx="10514">
                  <c:v>52.57000000000844</c:v>
                </c:pt>
                <c:pt idx="10515">
                  <c:v>52.57500000000845</c:v>
                </c:pt>
                <c:pt idx="10516">
                  <c:v>52.58000000000845</c:v>
                </c:pt>
                <c:pt idx="10517">
                  <c:v>52.58500000000845</c:v>
                </c:pt>
                <c:pt idx="10518">
                  <c:v>52.59000000000845</c:v>
                </c:pt>
                <c:pt idx="10519">
                  <c:v>52.59500000000846</c:v>
                </c:pt>
                <c:pt idx="10520">
                  <c:v>52.60000000000846</c:v>
                </c:pt>
                <c:pt idx="10521">
                  <c:v>52.60500000000846</c:v>
                </c:pt>
                <c:pt idx="10522">
                  <c:v>52.61000000000845</c:v>
                </c:pt>
                <c:pt idx="10523">
                  <c:v>52.61500000000846</c:v>
                </c:pt>
                <c:pt idx="10524">
                  <c:v>52.62000000000847</c:v>
                </c:pt>
                <c:pt idx="10525">
                  <c:v>52.62500000000847</c:v>
                </c:pt>
                <c:pt idx="10526">
                  <c:v>52.63000000000847</c:v>
                </c:pt>
                <c:pt idx="10527">
                  <c:v>52.63500000000848</c:v>
                </c:pt>
                <c:pt idx="10528">
                  <c:v>52.64000000000848</c:v>
                </c:pt>
                <c:pt idx="10529">
                  <c:v>52.64500000000848</c:v>
                </c:pt>
                <c:pt idx="10530">
                  <c:v>52.65000000000848</c:v>
                </c:pt>
                <c:pt idx="10531">
                  <c:v>52.65500000000848</c:v>
                </c:pt>
                <c:pt idx="10532">
                  <c:v>52.6600000000085</c:v>
                </c:pt>
                <c:pt idx="10533">
                  <c:v>52.6650000000085</c:v>
                </c:pt>
                <c:pt idx="10534">
                  <c:v>52.6700000000085</c:v>
                </c:pt>
                <c:pt idx="10535">
                  <c:v>52.6750000000085</c:v>
                </c:pt>
                <c:pt idx="10536">
                  <c:v>52.6800000000085</c:v>
                </c:pt>
                <c:pt idx="10537">
                  <c:v>52.6850000000085</c:v>
                </c:pt>
                <c:pt idx="10538">
                  <c:v>52.6900000000085</c:v>
                </c:pt>
                <c:pt idx="10539">
                  <c:v>52.69500000000851</c:v>
                </c:pt>
                <c:pt idx="10540">
                  <c:v>52.70000000000851</c:v>
                </c:pt>
                <c:pt idx="10541">
                  <c:v>52.70500000000851</c:v>
                </c:pt>
                <c:pt idx="10542">
                  <c:v>52.71000000000851</c:v>
                </c:pt>
                <c:pt idx="10543">
                  <c:v>52.71500000000852</c:v>
                </c:pt>
                <c:pt idx="10544">
                  <c:v>52.72000000000852</c:v>
                </c:pt>
                <c:pt idx="10545">
                  <c:v>52.72500000000852</c:v>
                </c:pt>
                <c:pt idx="10546">
                  <c:v>52.73000000000852</c:v>
                </c:pt>
                <c:pt idx="10547">
                  <c:v>52.73500000000853</c:v>
                </c:pt>
                <c:pt idx="10548">
                  <c:v>52.74000000000853</c:v>
                </c:pt>
                <c:pt idx="10549">
                  <c:v>52.74500000000853</c:v>
                </c:pt>
                <c:pt idx="10550">
                  <c:v>52.75000000000853</c:v>
                </c:pt>
                <c:pt idx="10551">
                  <c:v>52.75500000000854</c:v>
                </c:pt>
                <c:pt idx="10552">
                  <c:v>52.76000000000854</c:v>
                </c:pt>
                <c:pt idx="10553">
                  <c:v>52.76500000000854</c:v>
                </c:pt>
                <c:pt idx="10554">
                  <c:v>52.77000000000855</c:v>
                </c:pt>
                <c:pt idx="10555">
                  <c:v>52.77500000000855</c:v>
                </c:pt>
                <c:pt idx="10556">
                  <c:v>52.78000000000855</c:v>
                </c:pt>
                <c:pt idx="10557">
                  <c:v>52.78500000000855</c:v>
                </c:pt>
                <c:pt idx="10558">
                  <c:v>52.79000000000856</c:v>
                </c:pt>
                <c:pt idx="10559">
                  <c:v>52.79500000000856</c:v>
                </c:pt>
                <c:pt idx="10560">
                  <c:v>52.80000000000854</c:v>
                </c:pt>
                <c:pt idx="10561">
                  <c:v>52.80500000000855</c:v>
                </c:pt>
                <c:pt idx="10562">
                  <c:v>52.81000000000854</c:v>
                </c:pt>
                <c:pt idx="10563">
                  <c:v>52.81500000000855</c:v>
                </c:pt>
                <c:pt idx="10564">
                  <c:v>52.82000000000856</c:v>
                </c:pt>
                <c:pt idx="10565">
                  <c:v>52.82500000000857</c:v>
                </c:pt>
                <c:pt idx="10566">
                  <c:v>52.83000000000857</c:v>
                </c:pt>
                <c:pt idx="10567">
                  <c:v>52.83500000000858</c:v>
                </c:pt>
                <c:pt idx="10568">
                  <c:v>52.84000000000857</c:v>
                </c:pt>
                <c:pt idx="10569">
                  <c:v>52.84500000000858</c:v>
                </c:pt>
                <c:pt idx="10570">
                  <c:v>52.8500000000085</c:v>
                </c:pt>
                <c:pt idx="10571">
                  <c:v>52.85500000000857</c:v>
                </c:pt>
                <c:pt idx="10572">
                  <c:v>52.86000000000859</c:v>
                </c:pt>
                <c:pt idx="10573">
                  <c:v>52.8650000000086</c:v>
                </c:pt>
                <c:pt idx="10574">
                  <c:v>52.87000000000859</c:v>
                </c:pt>
                <c:pt idx="10575">
                  <c:v>52.8750000000086</c:v>
                </c:pt>
                <c:pt idx="10576">
                  <c:v>52.88000000000859</c:v>
                </c:pt>
                <c:pt idx="10577">
                  <c:v>52.8850000000086</c:v>
                </c:pt>
                <c:pt idx="10578">
                  <c:v>52.89000000000861</c:v>
                </c:pt>
                <c:pt idx="10579">
                  <c:v>52.89500000000861</c:v>
                </c:pt>
                <c:pt idx="10580">
                  <c:v>52.9000000000086</c:v>
                </c:pt>
                <c:pt idx="10581">
                  <c:v>52.90500000000861</c:v>
                </c:pt>
                <c:pt idx="10582">
                  <c:v>52.91000000000859</c:v>
                </c:pt>
                <c:pt idx="10583">
                  <c:v>52.9150000000086</c:v>
                </c:pt>
                <c:pt idx="10584">
                  <c:v>52.92000000000862</c:v>
                </c:pt>
                <c:pt idx="10585">
                  <c:v>52.92500000000862</c:v>
                </c:pt>
                <c:pt idx="10586">
                  <c:v>52.93000000000863</c:v>
                </c:pt>
                <c:pt idx="10587">
                  <c:v>52.93500000000863</c:v>
                </c:pt>
                <c:pt idx="10588">
                  <c:v>52.94000000000862</c:v>
                </c:pt>
                <c:pt idx="10589">
                  <c:v>52.94500000000863</c:v>
                </c:pt>
                <c:pt idx="10590">
                  <c:v>52.95000000000859</c:v>
                </c:pt>
                <c:pt idx="10591">
                  <c:v>52.95500000000862</c:v>
                </c:pt>
                <c:pt idx="10592">
                  <c:v>52.96000000000864</c:v>
                </c:pt>
                <c:pt idx="10593">
                  <c:v>52.96500000000865</c:v>
                </c:pt>
                <c:pt idx="10594">
                  <c:v>52.97000000000865</c:v>
                </c:pt>
                <c:pt idx="10595">
                  <c:v>52.97500000000865</c:v>
                </c:pt>
                <c:pt idx="10596">
                  <c:v>52.98000000000864</c:v>
                </c:pt>
                <c:pt idx="10597">
                  <c:v>52.98500000000865</c:v>
                </c:pt>
                <c:pt idx="10598">
                  <c:v>52.99000000000866</c:v>
                </c:pt>
                <c:pt idx="10599">
                  <c:v>52.99500000000866</c:v>
                </c:pt>
                <c:pt idx="10600">
                  <c:v>53.00000000000865</c:v>
                </c:pt>
                <c:pt idx="10601">
                  <c:v>53.00500000000866</c:v>
                </c:pt>
                <c:pt idx="10602">
                  <c:v>53.01000000000865</c:v>
                </c:pt>
                <c:pt idx="10603">
                  <c:v>53.01500000000865</c:v>
                </c:pt>
                <c:pt idx="10604">
                  <c:v>53.02000000000867</c:v>
                </c:pt>
                <c:pt idx="10605">
                  <c:v>53.02500000000868</c:v>
                </c:pt>
                <c:pt idx="10606">
                  <c:v>53.03000000000868</c:v>
                </c:pt>
                <c:pt idx="10607">
                  <c:v>53.03500000000868</c:v>
                </c:pt>
                <c:pt idx="10608">
                  <c:v>53.04000000000867</c:v>
                </c:pt>
                <c:pt idx="10609">
                  <c:v>53.04500000000868</c:v>
                </c:pt>
                <c:pt idx="10610">
                  <c:v>53.05000000000867</c:v>
                </c:pt>
                <c:pt idx="10611">
                  <c:v>53.05500000000869</c:v>
                </c:pt>
                <c:pt idx="10612">
                  <c:v>53.0600000000087</c:v>
                </c:pt>
                <c:pt idx="10613">
                  <c:v>53.0650000000087</c:v>
                </c:pt>
                <c:pt idx="10614">
                  <c:v>53.0700000000087</c:v>
                </c:pt>
                <c:pt idx="10615">
                  <c:v>53.0750000000087</c:v>
                </c:pt>
                <c:pt idx="10616">
                  <c:v>53.0800000000087</c:v>
                </c:pt>
                <c:pt idx="10617">
                  <c:v>53.08500000000871</c:v>
                </c:pt>
                <c:pt idx="10618">
                  <c:v>53.09000000000871</c:v>
                </c:pt>
                <c:pt idx="10619">
                  <c:v>53.09500000000871</c:v>
                </c:pt>
                <c:pt idx="10620">
                  <c:v>53.10000000000871</c:v>
                </c:pt>
                <c:pt idx="10621">
                  <c:v>53.10500000000872</c:v>
                </c:pt>
                <c:pt idx="10622">
                  <c:v>53.11000000000872</c:v>
                </c:pt>
                <c:pt idx="10623">
                  <c:v>53.11500000000872</c:v>
                </c:pt>
                <c:pt idx="10624">
                  <c:v>53.12000000000873</c:v>
                </c:pt>
                <c:pt idx="10625">
                  <c:v>53.12500000000873</c:v>
                </c:pt>
                <c:pt idx="10626">
                  <c:v>53.13000000000873</c:v>
                </c:pt>
                <c:pt idx="10627">
                  <c:v>53.13500000000873</c:v>
                </c:pt>
                <c:pt idx="10628">
                  <c:v>53.14000000000873</c:v>
                </c:pt>
                <c:pt idx="10629">
                  <c:v>53.14500000000874</c:v>
                </c:pt>
                <c:pt idx="10630">
                  <c:v>53.15000000000874</c:v>
                </c:pt>
                <c:pt idx="10631">
                  <c:v>53.15500000000874</c:v>
                </c:pt>
                <c:pt idx="10632">
                  <c:v>53.16000000000875</c:v>
                </c:pt>
                <c:pt idx="10633">
                  <c:v>53.16500000000876</c:v>
                </c:pt>
                <c:pt idx="10634">
                  <c:v>53.17000000000875</c:v>
                </c:pt>
                <c:pt idx="10635">
                  <c:v>53.17500000000875</c:v>
                </c:pt>
                <c:pt idx="10636">
                  <c:v>53.18000000000876</c:v>
                </c:pt>
                <c:pt idx="10637">
                  <c:v>53.18500000000876</c:v>
                </c:pt>
                <c:pt idx="10638">
                  <c:v>53.19000000000876</c:v>
                </c:pt>
                <c:pt idx="10639">
                  <c:v>53.19500000000876</c:v>
                </c:pt>
                <c:pt idx="10640">
                  <c:v>53.20000000000877</c:v>
                </c:pt>
                <c:pt idx="10641">
                  <c:v>53.20500000000878</c:v>
                </c:pt>
                <c:pt idx="10642">
                  <c:v>53.21000000000877</c:v>
                </c:pt>
                <c:pt idx="10643">
                  <c:v>53.21500000000877</c:v>
                </c:pt>
                <c:pt idx="10644">
                  <c:v>53.22000000000878</c:v>
                </c:pt>
                <c:pt idx="10645">
                  <c:v>53.2250000000088</c:v>
                </c:pt>
                <c:pt idx="10646">
                  <c:v>53.23000000000878</c:v>
                </c:pt>
                <c:pt idx="10647">
                  <c:v>53.23500000000878</c:v>
                </c:pt>
                <c:pt idx="10648">
                  <c:v>53.2400000000088</c:v>
                </c:pt>
                <c:pt idx="10649">
                  <c:v>53.2450000000088</c:v>
                </c:pt>
                <c:pt idx="10650">
                  <c:v>53.2500000000088</c:v>
                </c:pt>
                <c:pt idx="10651">
                  <c:v>53.2550000000088</c:v>
                </c:pt>
                <c:pt idx="10652">
                  <c:v>53.2600000000088</c:v>
                </c:pt>
                <c:pt idx="10653">
                  <c:v>53.2650000000088</c:v>
                </c:pt>
                <c:pt idx="10654">
                  <c:v>53.2700000000088</c:v>
                </c:pt>
                <c:pt idx="10655">
                  <c:v>53.2750000000088</c:v>
                </c:pt>
                <c:pt idx="10656">
                  <c:v>53.28000000000881</c:v>
                </c:pt>
                <c:pt idx="10657">
                  <c:v>53.28500000000881</c:v>
                </c:pt>
                <c:pt idx="10658">
                  <c:v>53.29000000000881</c:v>
                </c:pt>
                <c:pt idx="10659">
                  <c:v>53.29500000000881</c:v>
                </c:pt>
                <c:pt idx="10660">
                  <c:v>53.30000000000881</c:v>
                </c:pt>
                <c:pt idx="10661">
                  <c:v>53.30500000000882</c:v>
                </c:pt>
                <c:pt idx="10662">
                  <c:v>53.31000000000882</c:v>
                </c:pt>
                <c:pt idx="10663">
                  <c:v>53.31500000000882</c:v>
                </c:pt>
                <c:pt idx="10664">
                  <c:v>53.32000000000883</c:v>
                </c:pt>
                <c:pt idx="10665">
                  <c:v>53.32500000000883</c:v>
                </c:pt>
                <c:pt idx="10666">
                  <c:v>53.33000000000883</c:v>
                </c:pt>
                <c:pt idx="10667">
                  <c:v>53.33500000000883</c:v>
                </c:pt>
                <c:pt idx="10668">
                  <c:v>53.34000000000884</c:v>
                </c:pt>
                <c:pt idx="10669">
                  <c:v>53.34500000000884</c:v>
                </c:pt>
                <c:pt idx="10670">
                  <c:v>53.35000000000884</c:v>
                </c:pt>
                <c:pt idx="10671">
                  <c:v>53.35500000000884</c:v>
                </c:pt>
                <c:pt idx="10672">
                  <c:v>53.36000000000885</c:v>
                </c:pt>
                <c:pt idx="10673">
                  <c:v>53.36500000000885</c:v>
                </c:pt>
                <c:pt idx="10674">
                  <c:v>53.37000000000885</c:v>
                </c:pt>
                <c:pt idx="10675">
                  <c:v>53.37500000000885</c:v>
                </c:pt>
                <c:pt idx="10676">
                  <c:v>53.38000000000886</c:v>
                </c:pt>
                <c:pt idx="10677">
                  <c:v>53.38500000000886</c:v>
                </c:pt>
                <c:pt idx="10678">
                  <c:v>53.39000000000886</c:v>
                </c:pt>
                <c:pt idx="10679">
                  <c:v>53.39500000000887</c:v>
                </c:pt>
                <c:pt idx="10680">
                  <c:v>53.40000000000887</c:v>
                </c:pt>
                <c:pt idx="10681">
                  <c:v>53.40500000000887</c:v>
                </c:pt>
                <c:pt idx="10682">
                  <c:v>53.41000000000887</c:v>
                </c:pt>
                <c:pt idx="10683">
                  <c:v>53.41500000000888</c:v>
                </c:pt>
                <c:pt idx="10684">
                  <c:v>53.42000000000888</c:v>
                </c:pt>
                <c:pt idx="10685">
                  <c:v>53.42500000000888</c:v>
                </c:pt>
                <c:pt idx="10686">
                  <c:v>53.43000000000888</c:v>
                </c:pt>
                <c:pt idx="10687">
                  <c:v>53.4350000000089</c:v>
                </c:pt>
                <c:pt idx="10688">
                  <c:v>53.4400000000089</c:v>
                </c:pt>
                <c:pt idx="10689">
                  <c:v>53.4450000000089</c:v>
                </c:pt>
                <c:pt idx="10690">
                  <c:v>53.4500000000089</c:v>
                </c:pt>
                <c:pt idx="10691">
                  <c:v>53.4550000000089</c:v>
                </c:pt>
                <c:pt idx="10692">
                  <c:v>53.4600000000089</c:v>
                </c:pt>
                <c:pt idx="10693">
                  <c:v>53.4650000000089</c:v>
                </c:pt>
                <c:pt idx="10694">
                  <c:v>53.4700000000089</c:v>
                </c:pt>
                <c:pt idx="10695">
                  <c:v>53.47500000000891</c:v>
                </c:pt>
                <c:pt idx="10696">
                  <c:v>53.48000000000891</c:v>
                </c:pt>
                <c:pt idx="10697">
                  <c:v>53.48500000000891</c:v>
                </c:pt>
                <c:pt idx="10698">
                  <c:v>53.49000000000891</c:v>
                </c:pt>
                <c:pt idx="10699">
                  <c:v>53.49500000000892</c:v>
                </c:pt>
                <c:pt idx="10700">
                  <c:v>53.50000000000892</c:v>
                </c:pt>
                <c:pt idx="10701">
                  <c:v>53.50500000000892</c:v>
                </c:pt>
                <c:pt idx="10702">
                  <c:v>53.51000000000892</c:v>
                </c:pt>
                <c:pt idx="10703">
                  <c:v>53.51500000000893</c:v>
                </c:pt>
                <c:pt idx="10704">
                  <c:v>53.52000000000893</c:v>
                </c:pt>
                <c:pt idx="10705">
                  <c:v>53.52500000000893</c:v>
                </c:pt>
                <c:pt idx="10706">
                  <c:v>53.53000000000893</c:v>
                </c:pt>
                <c:pt idx="10707">
                  <c:v>53.53500000000894</c:v>
                </c:pt>
                <c:pt idx="10708">
                  <c:v>53.54000000000894</c:v>
                </c:pt>
                <c:pt idx="10709">
                  <c:v>53.54500000000894</c:v>
                </c:pt>
                <c:pt idx="10710">
                  <c:v>53.55000000000894</c:v>
                </c:pt>
                <c:pt idx="10711">
                  <c:v>53.55500000000895</c:v>
                </c:pt>
                <c:pt idx="10712">
                  <c:v>53.56000000000895</c:v>
                </c:pt>
                <c:pt idx="10713">
                  <c:v>53.56500000000895</c:v>
                </c:pt>
                <c:pt idx="10714">
                  <c:v>53.57000000000895</c:v>
                </c:pt>
                <c:pt idx="10715">
                  <c:v>53.57500000000896</c:v>
                </c:pt>
                <c:pt idx="10716">
                  <c:v>53.58000000000896</c:v>
                </c:pt>
                <c:pt idx="10717">
                  <c:v>53.58500000000896</c:v>
                </c:pt>
                <c:pt idx="10718">
                  <c:v>53.59000000000896</c:v>
                </c:pt>
                <c:pt idx="10719">
                  <c:v>53.59500000000898</c:v>
                </c:pt>
                <c:pt idx="10720">
                  <c:v>53.60000000000897</c:v>
                </c:pt>
                <c:pt idx="10721">
                  <c:v>53.60500000000897</c:v>
                </c:pt>
                <c:pt idx="10722">
                  <c:v>53.61000000000898</c:v>
                </c:pt>
                <c:pt idx="10723">
                  <c:v>53.61500000000898</c:v>
                </c:pt>
                <c:pt idx="10724">
                  <c:v>53.62000000000898</c:v>
                </c:pt>
                <c:pt idx="10725">
                  <c:v>53.62500000000898</c:v>
                </c:pt>
                <c:pt idx="10726">
                  <c:v>53.630000000009</c:v>
                </c:pt>
                <c:pt idx="10727">
                  <c:v>53.635000000009</c:v>
                </c:pt>
                <c:pt idx="10728">
                  <c:v>53.640000000009</c:v>
                </c:pt>
                <c:pt idx="10729">
                  <c:v>53.645000000009</c:v>
                </c:pt>
                <c:pt idx="10730">
                  <c:v>53.650000000009</c:v>
                </c:pt>
                <c:pt idx="10731">
                  <c:v>53.655000000009</c:v>
                </c:pt>
                <c:pt idx="10732">
                  <c:v>53.660000000009</c:v>
                </c:pt>
                <c:pt idx="10733">
                  <c:v>53.665000000009</c:v>
                </c:pt>
                <c:pt idx="10734">
                  <c:v>53.67000000000901</c:v>
                </c:pt>
                <c:pt idx="10735">
                  <c:v>53.67500000000901</c:v>
                </c:pt>
                <c:pt idx="10736">
                  <c:v>53.68000000000901</c:v>
                </c:pt>
                <c:pt idx="10737">
                  <c:v>53.68500000000901</c:v>
                </c:pt>
                <c:pt idx="10738">
                  <c:v>53.69000000000902</c:v>
                </c:pt>
                <c:pt idx="10739">
                  <c:v>53.69500000000903</c:v>
                </c:pt>
                <c:pt idx="10740">
                  <c:v>53.70000000000902</c:v>
                </c:pt>
                <c:pt idx="10741">
                  <c:v>53.70500000000902</c:v>
                </c:pt>
                <c:pt idx="10742">
                  <c:v>53.71000000000903</c:v>
                </c:pt>
                <c:pt idx="10743">
                  <c:v>53.71500000000903</c:v>
                </c:pt>
                <c:pt idx="10744">
                  <c:v>53.72000000000903</c:v>
                </c:pt>
                <c:pt idx="10745">
                  <c:v>53.72500000000903</c:v>
                </c:pt>
                <c:pt idx="10746">
                  <c:v>53.73000000000904</c:v>
                </c:pt>
                <c:pt idx="10747">
                  <c:v>53.73500000000905</c:v>
                </c:pt>
                <c:pt idx="10748">
                  <c:v>53.74000000000904</c:v>
                </c:pt>
                <c:pt idx="10749">
                  <c:v>53.74500000000904</c:v>
                </c:pt>
                <c:pt idx="10750">
                  <c:v>53.75000000000905</c:v>
                </c:pt>
                <c:pt idx="10751">
                  <c:v>53.75500000000905</c:v>
                </c:pt>
                <c:pt idx="10752">
                  <c:v>53.76000000000905</c:v>
                </c:pt>
                <c:pt idx="10753">
                  <c:v>53.76500000000905</c:v>
                </c:pt>
                <c:pt idx="10754">
                  <c:v>53.77000000000906</c:v>
                </c:pt>
                <c:pt idx="10755">
                  <c:v>53.77500000000906</c:v>
                </c:pt>
                <c:pt idx="10756">
                  <c:v>53.78000000000906</c:v>
                </c:pt>
                <c:pt idx="10757">
                  <c:v>53.78500000000906</c:v>
                </c:pt>
                <c:pt idx="10758">
                  <c:v>53.79000000000907</c:v>
                </c:pt>
                <c:pt idx="10759">
                  <c:v>53.79500000000908</c:v>
                </c:pt>
                <c:pt idx="10760">
                  <c:v>53.80000000000907</c:v>
                </c:pt>
                <c:pt idx="10761">
                  <c:v>53.80500000000907</c:v>
                </c:pt>
                <c:pt idx="10762">
                  <c:v>53.81000000000908</c:v>
                </c:pt>
                <c:pt idx="10763">
                  <c:v>53.81500000000908</c:v>
                </c:pt>
                <c:pt idx="10764">
                  <c:v>53.82000000000908</c:v>
                </c:pt>
                <c:pt idx="10765">
                  <c:v>53.8250000000091</c:v>
                </c:pt>
                <c:pt idx="10766">
                  <c:v>53.8300000000091</c:v>
                </c:pt>
                <c:pt idx="10767">
                  <c:v>53.8350000000091</c:v>
                </c:pt>
                <c:pt idx="10768">
                  <c:v>53.8400000000091</c:v>
                </c:pt>
                <c:pt idx="10769">
                  <c:v>53.8450000000091</c:v>
                </c:pt>
                <c:pt idx="10770">
                  <c:v>53.8500000000091</c:v>
                </c:pt>
                <c:pt idx="10771">
                  <c:v>53.8550000000091</c:v>
                </c:pt>
                <c:pt idx="10772">
                  <c:v>53.8600000000091</c:v>
                </c:pt>
                <c:pt idx="10773">
                  <c:v>53.86500000000911</c:v>
                </c:pt>
                <c:pt idx="10774">
                  <c:v>53.87000000000911</c:v>
                </c:pt>
                <c:pt idx="10775">
                  <c:v>53.87500000000911</c:v>
                </c:pt>
                <c:pt idx="10776">
                  <c:v>53.8800000000091</c:v>
                </c:pt>
                <c:pt idx="10777">
                  <c:v>53.88500000000911</c:v>
                </c:pt>
                <c:pt idx="10778">
                  <c:v>53.89000000000912</c:v>
                </c:pt>
                <c:pt idx="10779">
                  <c:v>53.89500000000912</c:v>
                </c:pt>
                <c:pt idx="10780">
                  <c:v>53.90000000000912</c:v>
                </c:pt>
                <c:pt idx="10781">
                  <c:v>53.90500000000913</c:v>
                </c:pt>
                <c:pt idx="10782">
                  <c:v>53.91000000000913</c:v>
                </c:pt>
                <c:pt idx="10783">
                  <c:v>53.91500000000913</c:v>
                </c:pt>
                <c:pt idx="10784">
                  <c:v>53.92000000000913</c:v>
                </c:pt>
                <c:pt idx="10785">
                  <c:v>53.92500000000914</c:v>
                </c:pt>
                <c:pt idx="10786">
                  <c:v>53.93000000000914</c:v>
                </c:pt>
                <c:pt idx="10787">
                  <c:v>53.93500000000914</c:v>
                </c:pt>
                <c:pt idx="10788">
                  <c:v>53.94000000000914</c:v>
                </c:pt>
                <c:pt idx="10789">
                  <c:v>53.94500000000915</c:v>
                </c:pt>
                <c:pt idx="10790">
                  <c:v>53.95000000000915</c:v>
                </c:pt>
                <c:pt idx="10791">
                  <c:v>53.95500000000915</c:v>
                </c:pt>
                <c:pt idx="10792">
                  <c:v>53.96000000000915</c:v>
                </c:pt>
                <c:pt idx="10793">
                  <c:v>53.96500000000916</c:v>
                </c:pt>
                <c:pt idx="10794">
                  <c:v>53.97000000000916</c:v>
                </c:pt>
                <c:pt idx="10795">
                  <c:v>53.97500000000916</c:v>
                </c:pt>
                <c:pt idx="10796">
                  <c:v>53.98000000000916</c:v>
                </c:pt>
                <c:pt idx="10797">
                  <c:v>53.98500000000917</c:v>
                </c:pt>
                <c:pt idx="10798">
                  <c:v>53.99000000000917</c:v>
                </c:pt>
                <c:pt idx="10799">
                  <c:v>53.99500000000917</c:v>
                </c:pt>
                <c:pt idx="10800">
                  <c:v>54.00000000000917</c:v>
                </c:pt>
                <c:pt idx="10801">
                  <c:v>54.00500000000918</c:v>
                </c:pt>
                <c:pt idx="10802">
                  <c:v>54.01000000000918</c:v>
                </c:pt>
                <c:pt idx="10803">
                  <c:v>54.01500000000918</c:v>
                </c:pt>
                <c:pt idx="10804">
                  <c:v>54.02000000000918</c:v>
                </c:pt>
                <c:pt idx="10805">
                  <c:v>54.0250000000092</c:v>
                </c:pt>
                <c:pt idx="10806">
                  <c:v>54.0300000000092</c:v>
                </c:pt>
                <c:pt idx="10807">
                  <c:v>54.0350000000092</c:v>
                </c:pt>
                <c:pt idx="10808">
                  <c:v>54.0400000000092</c:v>
                </c:pt>
                <c:pt idx="10809">
                  <c:v>54.0450000000092</c:v>
                </c:pt>
                <c:pt idx="10810">
                  <c:v>54.0500000000092</c:v>
                </c:pt>
                <c:pt idx="10811">
                  <c:v>54.0550000000092</c:v>
                </c:pt>
                <c:pt idx="10812">
                  <c:v>54.06000000000921</c:v>
                </c:pt>
                <c:pt idx="10813">
                  <c:v>54.06500000000921</c:v>
                </c:pt>
                <c:pt idx="10814">
                  <c:v>54.07000000000921</c:v>
                </c:pt>
                <c:pt idx="10815">
                  <c:v>54.07500000000921</c:v>
                </c:pt>
                <c:pt idx="10816">
                  <c:v>54.08000000000921</c:v>
                </c:pt>
                <c:pt idx="10817">
                  <c:v>54.08500000000922</c:v>
                </c:pt>
                <c:pt idx="10818">
                  <c:v>54.09000000000922</c:v>
                </c:pt>
                <c:pt idx="10819">
                  <c:v>54.09500000000922</c:v>
                </c:pt>
                <c:pt idx="10820">
                  <c:v>54.10000000000923</c:v>
                </c:pt>
                <c:pt idx="10821">
                  <c:v>54.10500000000923</c:v>
                </c:pt>
                <c:pt idx="10822">
                  <c:v>54.11000000000923</c:v>
                </c:pt>
                <c:pt idx="10823">
                  <c:v>54.11500000000923</c:v>
                </c:pt>
                <c:pt idx="10824">
                  <c:v>54.12000000000924</c:v>
                </c:pt>
                <c:pt idx="10825">
                  <c:v>54.12500000000925</c:v>
                </c:pt>
                <c:pt idx="10826">
                  <c:v>54.13000000000924</c:v>
                </c:pt>
                <c:pt idx="10827">
                  <c:v>54.13500000000924</c:v>
                </c:pt>
                <c:pt idx="10828">
                  <c:v>54.14000000000925</c:v>
                </c:pt>
                <c:pt idx="10829">
                  <c:v>54.14500000000925</c:v>
                </c:pt>
                <c:pt idx="10830">
                  <c:v>54.15000000000925</c:v>
                </c:pt>
                <c:pt idx="10831">
                  <c:v>54.15500000000925</c:v>
                </c:pt>
                <c:pt idx="10832">
                  <c:v>54.16000000000926</c:v>
                </c:pt>
                <c:pt idx="10833">
                  <c:v>54.16500000000926</c:v>
                </c:pt>
                <c:pt idx="10834">
                  <c:v>54.17000000000926</c:v>
                </c:pt>
                <c:pt idx="10835">
                  <c:v>54.17500000000926</c:v>
                </c:pt>
                <c:pt idx="10836">
                  <c:v>54.18000000000927</c:v>
                </c:pt>
                <c:pt idx="10837">
                  <c:v>54.18500000000927</c:v>
                </c:pt>
                <c:pt idx="10838">
                  <c:v>54.19000000000927</c:v>
                </c:pt>
                <c:pt idx="10839">
                  <c:v>54.19500000000927</c:v>
                </c:pt>
                <c:pt idx="10840">
                  <c:v>54.20000000000928</c:v>
                </c:pt>
                <c:pt idx="10841">
                  <c:v>54.20500000000928</c:v>
                </c:pt>
                <c:pt idx="10842">
                  <c:v>54.21000000000928</c:v>
                </c:pt>
                <c:pt idx="10843">
                  <c:v>54.21500000000928</c:v>
                </c:pt>
                <c:pt idx="10844">
                  <c:v>54.2200000000093</c:v>
                </c:pt>
                <c:pt idx="10845">
                  <c:v>54.2250000000093</c:v>
                </c:pt>
                <c:pt idx="10846">
                  <c:v>54.2300000000093</c:v>
                </c:pt>
                <c:pt idx="10847">
                  <c:v>54.2350000000093</c:v>
                </c:pt>
                <c:pt idx="10848">
                  <c:v>54.2400000000093</c:v>
                </c:pt>
                <c:pt idx="10849">
                  <c:v>54.2450000000093</c:v>
                </c:pt>
                <c:pt idx="10850">
                  <c:v>54.2500000000093</c:v>
                </c:pt>
                <c:pt idx="10851">
                  <c:v>54.25500000000931</c:v>
                </c:pt>
                <c:pt idx="10852">
                  <c:v>54.26000000000931</c:v>
                </c:pt>
                <c:pt idx="10853">
                  <c:v>54.26500000000931</c:v>
                </c:pt>
                <c:pt idx="10854">
                  <c:v>54.27000000000931</c:v>
                </c:pt>
                <c:pt idx="10855">
                  <c:v>54.27500000000932</c:v>
                </c:pt>
                <c:pt idx="10856">
                  <c:v>54.28000000000932</c:v>
                </c:pt>
                <c:pt idx="10857">
                  <c:v>54.28500000000932</c:v>
                </c:pt>
                <c:pt idx="10858">
                  <c:v>54.29000000000932</c:v>
                </c:pt>
                <c:pt idx="10859">
                  <c:v>54.29500000000933</c:v>
                </c:pt>
                <c:pt idx="10860">
                  <c:v>54.30000000000933</c:v>
                </c:pt>
                <c:pt idx="10861">
                  <c:v>54.30500000000933</c:v>
                </c:pt>
                <c:pt idx="10862">
                  <c:v>54.31000000000932</c:v>
                </c:pt>
                <c:pt idx="10863">
                  <c:v>54.31500000000933</c:v>
                </c:pt>
                <c:pt idx="10864">
                  <c:v>54.32000000000934</c:v>
                </c:pt>
                <c:pt idx="10865">
                  <c:v>54.32500000000934</c:v>
                </c:pt>
                <c:pt idx="10866">
                  <c:v>54.33000000000934</c:v>
                </c:pt>
                <c:pt idx="10867">
                  <c:v>54.33500000000935</c:v>
                </c:pt>
                <c:pt idx="10868">
                  <c:v>54.34000000000935</c:v>
                </c:pt>
                <c:pt idx="10869">
                  <c:v>54.34500000000935</c:v>
                </c:pt>
                <c:pt idx="10870">
                  <c:v>54.35000000000935</c:v>
                </c:pt>
                <c:pt idx="10871">
                  <c:v>54.35500000000935</c:v>
                </c:pt>
                <c:pt idx="10872">
                  <c:v>54.36000000000936</c:v>
                </c:pt>
                <c:pt idx="10873">
                  <c:v>54.36500000000936</c:v>
                </c:pt>
                <c:pt idx="10874">
                  <c:v>54.37000000000936</c:v>
                </c:pt>
                <c:pt idx="10875">
                  <c:v>54.37500000000936</c:v>
                </c:pt>
                <c:pt idx="10876">
                  <c:v>54.38000000000935</c:v>
                </c:pt>
                <c:pt idx="10877">
                  <c:v>54.38500000000937</c:v>
                </c:pt>
                <c:pt idx="10878">
                  <c:v>54.39000000000937</c:v>
                </c:pt>
                <c:pt idx="10879">
                  <c:v>54.39500000000938</c:v>
                </c:pt>
                <c:pt idx="10880">
                  <c:v>54.40000000000938</c:v>
                </c:pt>
                <c:pt idx="10881">
                  <c:v>54.40500000000938</c:v>
                </c:pt>
                <c:pt idx="10882">
                  <c:v>54.41000000000938</c:v>
                </c:pt>
                <c:pt idx="10883">
                  <c:v>54.4150000000094</c:v>
                </c:pt>
                <c:pt idx="10884">
                  <c:v>54.4200000000094</c:v>
                </c:pt>
                <c:pt idx="10885">
                  <c:v>54.4250000000094</c:v>
                </c:pt>
                <c:pt idx="10886">
                  <c:v>54.4300000000094</c:v>
                </c:pt>
                <c:pt idx="10887">
                  <c:v>54.4350000000094</c:v>
                </c:pt>
                <c:pt idx="10888">
                  <c:v>54.4400000000094</c:v>
                </c:pt>
                <c:pt idx="10889">
                  <c:v>54.4450000000094</c:v>
                </c:pt>
                <c:pt idx="10890">
                  <c:v>54.4500000000094</c:v>
                </c:pt>
                <c:pt idx="10891">
                  <c:v>54.45500000000941</c:v>
                </c:pt>
                <c:pt idx="10892">
                  <c:v>54.46000000000941</c:v>
                </c:pt>
                <c:pt idx="10893">
                  <c:v>54.46500000000941</c:v>
                </c:pt>
                <c:pt idx="10894">
                  <c:v>54.47000000000941</c:v>
                </c:pt>
                <c:pt idx="10895">
                  <c:v>54.47500000000942</c:v>
                </c:pt>
                <c:pt idx="10896">
                  <c:v>54.4800000000094</c:v>
                </c:pt>
                <c:pt idx="10897">
                  <c:v>54.48500000000942</c:v>
                </c:pt>
                <c:pt idx="10898">
                  <c:v>54.49000000000943</c:v>
                </c:pt>
                <c:pt idx="10899">
                  <c:v>54.49500000000943</c:v>
                </c:pt>
                <c:pt idx="10900">
                  <c:v>54.50000000000943</c:v>
                </c:pt>
                <c:pt idx="10901">
                  <c:v>54.50500000000943</c:v>
                </c:pt>
                <c:pt idx="10902">
                  <c:v>54.51000000000943</c:v>
                </c:pt>
                <c:pt idx="10903">
                  <c:v>54.51500000000944</c:v>
                </c:pt>
                <c:pt idx="10904">
                  <c:v>54.52000000000944</c:v>
                </c:pt>
                <c:pt idx="10905">
                  <c:v>54.52500000000944</c:v>
                </c:pt>
                <c:pt idx="10906">
                  <c:v>54.53000000000945</c:v>
                </c:pt>
                <c:pt idx="10907">
                  <c:v>54.53500000000945</c:v>
                </c:pt>
                <c:pt idx="10908">
                  <c:v>54.54000000000945</c:v>
                </c:pt>
                <c:pt idx="10909">
                  <c:v>54.54500000000945</c:v>
                </c:pt>
                <c:pt idx="10910">
                  <c:v>54.55000000000945</c:v>
                </c:pt>
                <c:pt idx="10911">
                  <c:v>54.55500000000946</c:v>
                </c:pt>
                <c:pt idx="10912">
                  <c:v>54.56000000000946</c:v>
                </c:pt>
                <c:pt idx="10913">
                  <c:v>54.56500000000946</c:v>
                </c:pt>
                <c:pt idx="10914">
                  <c:v>54.57000000000946</c:v>
                </c:pt>
                <c:pt idx="10915">
                  <c:v>54.57500000000947</c:v>
                </c:pt>
                <c:pt idx="10916">
                  <c:v>54.58000000000947</c:v>
                </c:pt>
                <c:pt idx="10917">
                  <c:v>54.58500000000947</c:v>
                </c:pt>
                <c:pt idx="10918">
                  <c:v>54.59000000000948</c:v>
                </c:pt>
                <c:pt idx="10919">
                  <c:v>54.59500000000948</c:v>
                </c:pt>
                <c:pt idx="10920">
                  <c:v>54.60000000000948</c:v>
                </c:pt>
                <c:pt idx="10921">
                  <c:v>54.60500000000948</c:v>
                </c:pt>
                <c:pt idx="10922">
                  <c:v>54.6100000000095</c:v>
                </c:pt>
                <c:pt idx="10923">
                  <c:v>54.6150000000095</c:v>
                </c:pt>
                <c:pt idx="10924">
                  <c:v>54.6200000000095</c:v>
                </c:pt>
                <c:pt idx="10925">
                  <c:v>54.6250000000095</c:v>
                </c:pt>
                <c:pt idx="10926">
                  <c:v>54.6300000000095</c:v>
                </c:pt>
                <c:pt idx="10927">
                  <c:v>54.6350000000095</c:v>
                </c:pt>
                <c:pt idx="10928">
                  <c:v>54.6400000000095</c:v>
                </c:pt>
                <c:pt idx="10929">
                  <c:v>54.6450000000095</c:v>
                </c:pt>
                <c:pt idx="10930">
                  <c:v>54.65000000000951</c:v>
                </c:pt>
                <c:pt idx="10931">
                  <c:v>54.65500000000951</c:v>
                </c:pt>
                <c:pt idx="10932">
                  <c:v>54.66000000000951</c:v>
                </c:pt>
                <c:pt idx="10933">
                  <c:v>54.66500000000951</c:v>
                </c:pt>
                <c:pt idx="10934">
                  <c:v>54.67000000000952</c:v>
                </c:pt>
                <c:pt idx="10935">
                  <c:v>54.67500000000952</c:v>
                </c:pt>
                <c:pt idx="10936">
                  <c:v>54.68000000000952</c:v>
                </c:pt>
                <c:pt idx="10937">
                  <c:v>54.68500000000953</c:v>
                </c:pt>
                <c:pt idx="10938">
                  <c:v>54.69000000000953</c:v>
                </c:pt>
                <c:pt idx="10939">
                  <c:v>54.69500000000953</c:v>
                </c:pt>
                <c:pt idx="10940">
                  <c:v>54.70000000000953</c:v>
                </c:pt>
                <c:pt idx="10941">
                  <c:v>54.70500000000954</c:v>
                </c:pt>
                <c:pt idx="10942">
                  <c:v>54.71000000000954</c:v>
                </c:pt>
                <c:pt idx="10943">
                  <c:v>54.71500000000954</c:v>
                </c:pt>
                <c:pt idx="10944">
                  <c:v>54.72000000000954</c:v>
                </c:pt>
                <c:pt idx="10945">
                  <c:v>54.72500000000955</c:v>
                </c:pt>
                <c:pt idx="10946">
                  <c:v>54.73000000000955</c:v>
                </c:pt>
                <c:pt idx="10947">
                  <c:v>54.73500000000955</c:v>
                </c:pt>
                <c:pt idx="10948">
                  <c:v>54.74000000000955</c:v>
                </c:pt>
                <c:pt idx="10949">
                  <c:v>54.74500000000956</c:v>
                </c:pt>
                <c:pt idx="10950">
                  <c:v>54.75000000000956</c:v>
                </c:pt>
                <c:pt idx="10951">
                  <c:v>54.75500000000956</c:v>
                </c:pt>
                <c:pt idx="10952">
                  <c:v>54.76000000000956</c:v>
                </c:pt>
                <c:pt idx="10953">
                  <c:v>54.76500000000957</c:v>
                </c:pt>
                <c:pt idx="10954">
                  <c:v>54.77000000000957</c:v>
                </c:pt>
                <c:pt idx="10955">
                  <c:v>54.77500000000957</c:v>
                </c:pt>
                <c:pt idx="10956">
                  <c:v>54.78000000000957</c:v>
                </c:pt>
                <c:pt idx="10957">
                  <c:v>54.78500000000958</c:v>
                </c:pt>
                <c:pt idx="10958">
                  <c:v>54.79000000000958</c:v>
                </c:pt>
                <c:pt idx="10959">
                  <c:v>54.79500000000958</c:v>
                </c:pt>
                <c:pt idx="10960">
                  <c:v>54.80000000000958</c:v>
                </c:pt>
                <c:pt idx="10961">
                  <c:v>54.80500000000958</c:v>
                </c:pt>
                <c:pt idx="10962">
                  <c:v>54.81000000000957</c:v>
                </c:pt>
                <c:pt idx="10963">
                  <c:v>54.8150000000096</c:v>
                </c:pt>
                <c:pt idx="10964">
                  <c:v>54.8200000000096</c:v>
                </c:pt>
                <c:pt idx="10965">
                  <c:v>54.8250000000096</c:v>
                </c:pt>
                <c:pt idx="10966">
                  <c:v>54.8300000000096</c:v>
                </c:pt>
                <c:pt idx="10967">
                  <c:v>54.8350000000096</c:v>
                </c:pt>
                <c:pt idx="10968">
                  <c:v>54.8400000000096</c:v>
                </c:pt>
                <c:pt idx="10969">
                  <c:v>54.84500000000961</c:v>
                </c:pt>
                <c:pt idx="10970">
                  <c:v>54.85000000000959</c:v>
                </c:pt>
                <c:pt idx="10971">
                  <c:v>54.8550000000096</c:v>
                </c:pt>
                <c:pt idx="10972">
                  <c:v>54.86000000000961</c:v>
                </c:pt>
                <c:pt idx="10973">
                  <c:v>54.86500000000962</c:v>
                </c:pt>
                <c:pt idx="10974">
                  <c:v>54.8700000000096</c:v>
                </c:pt>
                <c:pt idx="10975">
                  <c:v>54.87500000000962</c:v>
                </c:pt>
                <c:pt idx="10976">
                  <c:v>54.88000000000962</c:v>
                </c:pt>
                <c:pt idx="10977">
                  <c:v>54.88500000000963</c:v>
                </c:pt>
                <c:pt idx="10978">
                  <c:v>54.89000000000963</c:v>
                </c:pt>
                <c:pt idx="10979">
                  <c:v>54.89500000000963</c:v>
                </c:pt>
                <c:pt idx="10980">
                  <c:v>54.90000000000963</c:v>
                </c:pt>
                <c:pt idx="10981">
                  <c:v>54.90500000000964</c:v>
                </c:pt>
                <c:pt idx="10982">
                  <c:v>54.91000000000962</c:v>
                </c:pt>
                <c:pt idx="10983">
                  <c:v>54.91500000000964</c:v>
                </c:pt>
                <c:pt idx="10984">
                  <c:v>54.92000000000965</c:v>
                </c:pt>
                <c:pt idx="10985">
                  <c:v>54.92500000000965</c:v>
                </c:pt>
                <c:pt idx="10986">
                  <c:v>54.93000000000965</c:v>
                </c:pt>
                <c:pt idx="10987">
                  <c:v>54.93500000000965</c:v>
                </c:pt>
                <c:pt idx="10988">
                  <c:v>54.94000000000965</c:v>
                </c:pt>
                <c:pt idx="10989">
                  <c:v>54.94500000000966</c:v>
                </c:pt>
                <c:pt idx="10990">
                  <c:v>54.95000000000964</c:v>
                </c:pt>
                <c:pt idx="10991">
                  <c:v>54.95500000000965</c:v>
                </c:pt>
                <c:pt idx="10992">
                  <c:v>54.96000000000966</c:v>
                </c:pt>
                <c:pt idx="10993">
                  <c:v>54.96500000000967</c:v>
                </c:pt>
                <c:pt idx="10994">
                  <c:v>54.97000000000966</c:v>
                </c:pt>
                <c:pt idx="10995">
                  <c:v>54.97500000000967</c:v>
                </c:pt>
                <c:pt idx="10996">
                  <c:v>54.98000000000967</c:v>
                </c:pt>
                <c:pt idx="10997">
                  <c:v>54.98500000000968</c:v>
                </c:pt>
                <c:pt idx="10998">
                  <c:v>54.99000000000968</c:v>
                </c:pt>
                <c:pt idx="10999">
                  <c:v>54.99500000000968</c:v>
                </c:pt>
                <c:pt idx="11000">
                  <c:v>55.00000000000968</c:v>
                </c:pt>
                <c:pt idx="11001">
                  <c:v>55.0050000000097</c:v>
                </c:pt>
                <c:pt idx="11002">
                  <c:v>55.01000000000969</c:v>
                </c:pt>
                <c:pt idx="11003">
                  <c:v>55.0150000000097</c:v>
                </c:pt>
                <c:pt idx="11004">
                  <c:v>55.0200000000097</c:v>
                </c:pt>
                <c:pt idx="11005">
                  <c:v>55.0250000000097</c:v>
                </c:pt>
                <c:pt idx="11006">
                  <c:v>55.0300000000097</c:v>
                </c:pt>
                <c:pt idx="11007">
                  <c:v>55.0350000000097</c:v>
                </c:pt>
                <c:pt idx="11008">
                  <c:v>55.04000000000971</c:v>
                </c:pt>
                <c:pt idx="11009">
                  <c:v>55.04500000000971</c:v>
                </c:pt>
                <c:pt idx="11010">
                  <c:v>55.05000000000971</c:v>
                </c:pt>
                <c:pt idx="11011">
                  <c:v>55.05500000000971</c:v>
                </c:pt>
                <c:pt idx="11012">
                  <c:v>55.06000000000972</c:v>
                </c:pt>
                <c:pt idx="11013">
                  <c:v>55.06500000000973</c:v>
                </c:pt>
                <c:pt idx="11014">
                  <c:v>55.07000000000972</c:v>
                </c:pt>
                <c:pt idx="11015">
                  <c:v>55.07500000000973</c:v>
                </c:pt>
                <c:pt idx="11016">
                  <c:v>55.08000000000973</c:v>
                </c:pt>
                <c:pt idx="11017">
                  <c:v>55.08500000000973</c:v>
                </c:pt>
                <c:pt idx="11018">
                  <c:v>55.09000000000973</c:v>
                </c:pt>
                <c:pt idx="11019">
                  <c:v>55.09500000000976</c:v>
                </c:pt>
                <c:pt idx="11020">
                  <c:v>55.10000000000975</c:v>
                </c:pt>
                <c:pt idx="11021">
                  <c:v>55.10500000000975</c:v>
                </c:pt>
                <c:pt idx="11022">
                  <c:v>55.11000000000974</c:v>
                </c:pt>
                <c:pt idx="11023">
                  <c:v>55.11500000000975</c:v>
                </c:pt>
                <c:pt idx="11024">
                  <c:v>55.12000000000976</c:v>
                </c:pt>
                <c:pt idx="11025">
                  <c:v>55.12500000000976</c:v>
                </c:pt>
                <c:pt idx="11026">
                  <c:v>55.13000000000975</c:v>
                </c:pt>
                <c:pt idx="11027">
                  <c:v>55.13500000000976</c:v>
                </c:pt>
                <c:pt idx="11028">
                  <c:v>55.14000000000976</c:v>
                </c:pt>
                <c:pt idx="11029">
                  <c:v>55.14500000000976</c:v>
                </c:pt>
                <c:pt idx="11030">
                  <c:v>55.15000000000976</c:v>
                </c:pt>
                <c:pt idx="11031">
                  <c:v>55.15500000000977</c:v>
                </c:pt>
                <c:pt idx="11032">
                  <c:v>55.16000000000978</c:v>
                </c:pt>
                <c:pt idx="11033">
                  <c:v>55.1650000000098</c:v>
                </c:pt>
                <c:pt idx="11034">
                  <c:v>55.17000000000977</c:v>
                </c:pt>
                <c:pt idx="11035">
                  <c:v>55.17500000000978</c:v>
                </c:pt>
                <c:pt idx="11036">
                  <c:v>55.18000000000978</c:v>
                </c:pt>
                <c:pt idx="11037">
                  <c:v>55.18500000000978</c:v>
                </c:pt>
                <c:pt idx="11038">
                  <c:v>55.19000000000978</c:v>
                </c:pt>
                <c:pt idx="11039">
                  <c:v>55.1950000000098</c:v>
                </c:pt>
                <c:pt idx="11040">
                  <c:v>55.2000000000098</c:v>
                </c:pt>
                <c:pt idx="11041">
                  <c:v>55.2050000000098</c:v>
                </c:pt>
                <c:pt idx="11042">
                  <c:v>55.2100000000098</c:v>
                </c:pt>
                <c:pt idx="11043">
                  <c:v>55.2150000000098</c:v>
                </c:pt>
                <c:pt idx="11044">
                  <c:v>55.2200000000098</c:v>
                </c:pt>
                <c:pt idx="11045">
                  <c:v>55.2250000000098</c:v>
                </c:pt>
                <c:pt idx="11046">
                  <c:v>55.2300000000098</c:v>
                </c:pt>
                <c:pt idx="11047">
                  <c:v>55.23500000000981</c:v>
                </c:pt>
                <c:pt idx="11048">
                  <c:v>55.24000000000981</c:v>
                </c:pt>
                <c:pt idx="11049">
                  <c:v>55.24500000000981</c:v>
                </c:pt>
                <c:pt idx="11050">
                  <c:v>55.25000000000981</c:v>
                </c:pt>
                <c:pt idx="11051">
                  <c:v>55.25500000000982</c:v>
                </c:pt>
                <c:pt idx="11052">
                  <c:v>55.26000000000983</c:v>
                </c:pt>
                <c:pt idx="11053">
                  <c:v>55.26500000000986</c:v>
                </c:pt>
                <c:pt idx="11054">
                  <c:v>55.27000000000982</c:v>
                </c:pt>
                <c:pt idx="11055">
                  <c:v>55.27500000000983</c:v>
                </c:pt>
                <c:pt idx="11056">
                  <c:v>55.28000000000983</c:v>
                </c:pt>
                <c:pt idx="11057">
                  <c:v>55.28500000000983</c:v>
                </c:pt>
                <c:pt idx="11058">
                  <c:v>55.29000000000986</c:v>
                </c:pt>
                <c:pt idx="11059">
                  <c:v>55.2950000000099</c:v>
                </c:pt>
                <c:pt idx="11060">
                  <c:v>55.30000000000984</c:v>
                </c:pt>
                <c:pt idx="11061">
                  <c:v>55.30500000000984</c:v>
                </c:pt>
                <c:pt idx="11062">
                  <c:v>55.31000000000984</c:v>
                </c:pt>
                <c:pt idx="11063">
                  <c:v>55.31500000000985</c:v>
                </c:pt>
                <c:pt idx="11064">
                  <c:v>55.32000000000985</c:v>
                </c:pt>
                <c:pt idx="11065">
                  <c:v>55.32500000000985</c:v>
                </c:pt>
                <c:pt idx="11066">
                  <c:v>55.33000000000986</c:v>
                </c:pt>
                <c:pt idx="11067">
                  <c:v>55.33500000000986</c:v>
                </c:pt>
                <c:pt idx="11068">
                  <c:v>55.34000000000986</c:v>
                </c:pt>
                <c:pt idx="11069">
                  <c:v>55.34500000000986</c:v>
                </c:pt>
                <c:pt idx="11070">
                  <c:v>55.35000000000986</c:v>
                </c:pt>
                <c:pt idx="11071">
                  <c:v>55.35500000000987</c:v>
                </c:pt>
                <c:pt idx="11072">
                  <c:v>55.36000000000987</c:v>
                </c:pt>
                <c:pt idx="11073">
                  <c:v>55.36500000000987</c:v>
                </c:pt>
                <c:pt idx="11074">
                  <c:v>55.37000000000988</c:v>
                </c:pt>
                <c:pt idx="11075">
                  <c:v>55.37500000000988</c:v>
                </c:pt>
                <c:pt idx="11076">
                  <c:v>55.38000000000988</c:v>
                </c:pt>
                <c:pt idx="11077">
                  <c:v>55.38500000000988</c:v>
                </c:pt>
                <c:pt idx="11078">
                  <c:v>55.3900000000099</c:v>
                </c:pt>
                <c:pt idx="11079">
                  <c:v>55.3950000000099</c:v>
                </c:pt>
                <c:pt idx="11080">
                  <c:v>55.4000000000099</c:v>
                </c:pt>
                <c:pt idx="11081">
                  <c:v>55.4050000000099</c:v>
                </c:pt>
                <c:pt idx="11082">
                  <c:v>55.4100000000099</c:v>
                </c:pt>
                <c:pt idx="11083">
                  <c:v>55.4150000000099</c:v>
                </c:pt>
                <c:pt idx="11084">
                  <c:v>55.4200000000099</c:v>
                </c:pt>
                <c:pt idx="11085">
                  <c:v>55.4250000000099</c:v>
                </c:pt>
                <c:pt idx="11086">
                  <c:v>55.43000000000991</c:v>
                </c:pt>
                <c:pt idx="11087">
                  <c:v>55.43500000000991</c:v>
                </c:pt>
                <c:pt idx="11088">
                  <c:v>55.44000000000991</c:v>
                </c:pt>
                <c:pt idx="11089">
                  <c:v>55.44500000000991</c:v>
                </c:pt>
                <c:pt idx="11090">
                  <c:v>55.45000000000991</c:v>
                </c:pt>
                <c:pt idx="11091">
                  <c:v>55.45500000000992</c:v>
                </c:pt>
                <c:pt idx="11092">
                  <c:v>55.46000000000992</c:v>
                </c:pt>
                <c:pt idx="11093">
                  <c:v>55.46500000000992</c:v>
                </c:pt>
                <c:pt idx="11094">
                  <c:v>55.47000000000993</c:v>
                </c:pt>
                <c:pt idx="11095">
                  <c:v>55.47500000000993</c:v>
                </c:pt>
                <c:pt idx="11096">
                  <c:v>55.48000000000993</c:v>
                </c:pt>
                <c:pt idx="11097">
                  <c:v>55.48500000000993</c:v>
                </c:pt>
                <c:pt idx="11098">
                  <c:v>55.49000000000994</c:v>
                </c:pt>
                <c:pt idx="11099">
                  <c:v>55.49500000000995</c:v>
                </c:pt>
                <c:pt idx="11100">
                  <c:v>55.50000000000994</c:v>
                </c:pt>
                <c:pt idx="11101">
                  <c:v>55.50500000000995</c:v>
                </c:pt>
                <c:pt idx="11102">
                  <c:v>55.51000000000995</c:v>
                </c:pt>
                <c:pt idx="11103">
                  <c:v>55.51500000000995</c:v>
                </c:pt>
                <c:pt idx="11104">
                  <c:v>55.52000000000995</c:v>
                </c:pt>
                <c:pt idx="11105">
                  <c:v>55.52500000000996</c:v>
                </c:pt>
                <c:pt idx="11106">
                  <c:v>55.53000000000996</c:v>
                </c:pt>
                <c:pt idx="11107">
                  <c:v>55.53500000000996</c:v>
                </c:pt>
                <c:pt idx="11108">
                  <c:v>55.54000000000996</c:v>
                </c:pt>
                <c:pt idx="11109">
                  <c:v>55.54500000000997</c:v>
                </c:pt>
                <c:pt idx="11110">
                  <c:v>55.55000000000997</c:v>
                </c:pt>
                <c:pt idx="11111">
                  <c:v>55.55500000000997</c:v>
                </c:pt>
                <c:pt idx="11112">
                  <c:v>55.56000000000997</c:v>
                </c:pt>
                <c:pt idx="11113">
                  <c:v>55.56500000000998</c:v>
                </c:pt>
                <c:pt idx="11114">
                  <c:v>55.57000000000998</c:v>
                </c:pt>
                <c:pt idx="11115">
                  <c:v>55.57500000000998</c:v>
                </c:pt>
                <c:pt idx="11116">
                  <c:v>55.58000000000998</c:v>
                </c:pt>
                <c:pt idx="11117">
                  <c:v>55.58500000001</c:v>
                </c:pt>
                <c:pt idx="11118">
                  <c:v>55.59000000001</c:v>
                </c:pt>
                <c:pt idx="11119">
                  <c:v>55.59500000001</c:v>
                </c:pt>
                <c:pt idx="11120">
                  <c:v>55.60000000001</c:v>
                </c:pt>
                <c:pt idx="11121">
                  <c:v>55.60500000001001</c:v>
                </c:pt>
                <c:pt idx="11122">
                  <c:v>55.61000000001</c:v>
                </c:pt>
                <c:pt idx="11123">
                  <c:v>55.61500000001001</c:v>
                </c:pt>
                <c:pt idx="11124">
                  <c:v>55.62000000001</c:v>
                </c:pt>
                <c:pt idx="11125">
                  <c:v>55.62500000001001</c:v>
                </c:pt>
                <c:pt idx="11126">
                  <c:v>55.63000000001001</c:v>
                </c:pt>
                <c:pt idx="11127">
                  <c:v>55.63500000001001</c:v>
                </c:pt>
                <c:pt idx="11128">
                  <c:v>55.64000000001</c:v>
                </c:pt>
                <c:pt idx="11129">
                  <c:v>55.64500000001001</c:v>
                </c:pt>
                <c:pt idx="11130">
                  <c:v>55.65000000001</c:v>
                </c:pt>
                <c:pt idx="11131">
                  <c:v>55.65500000001002</c:v>
                </c:pt>
                <c:pt idx="11132">
                  <c:v>55.66000000001002</c:v>
                </c:pt>
                <c:pt idx="11133">
                  <c:v>55.66500000001003</c:v>
                </c:pt>
                <c:pt idx="11134">
                  <c:v>55.67000000001003</c:v>
                </c:pt>
                <c:pt idx="11135">
                  <c:v>55.67500000001003</c:v>
                </c:pt>
                <c:pt idx="11136">
                  <c:v>55.68000000001003</c:v>
                </c:pt>
                <c:pt idx="11137">
                  <c:v>55.68500000001004</c:v>
                </c:pt>
                <c:pt idx="11138">
                  <c:v>55.69000000001004</c:v>
                </c:pt>
                <c:pt idx="11139">
                  <c:v>55.69500000001004</c:v>
                </c:pt>
                <c:pt idx="11140">
                  <c:v>55.70000000001004</c:v>
                </c:pt>
                <c:pt idx="11141">
                  <c:v>55.70500000001005</c:v>
                </c:pt>
                <c:pt idx="11142">
                  <c:v>55.71000000001005</c:v>
                </c:pt>
                <c:pt idx="11143">
                  <c:v>55.71500000001005</c:v>
                </c:pt>
                <c:pt idx="11144">
                  <c:v>55.72000000001005</c:v>
                </c:pt>
                <c:pt idx="11145">
                  <c:v>55.72500000001006</c:v>
                </c:pt>
                <c:pt idx="11146">
                  <c:v>55.73000000001006</c:v>
                </c:pt>
                <c:pt idx="11147">
                  <c:v>55.73500000001006</c:v>
                </c:pt>
                <c:pt idx="11148">
                  <c:v>55.74000000001006</c:v>
                </c:pt>
                <c:pt idx="11149">
                  <c:v>55.74500000001007</c:v>
                </c:pt>
                <c:pt idx="11150">
                  <c:v>55.75000000001005</c:v>
                </c:pt>
                <c:pt idx="11151">
                  <c:v>55.75500000001007</c:v>
                </c:pt>
                <c:pt idx="11152">
                  <c:v>55.76000000001008</c:v>
                </c:pt>
                <c:pt idx="11153">
                  <c:v>55.76500000001008</c:v>
                </c:pt>
                <c:pt idx="11154">
                  <c:v>55.77000000001008</c:v>
                </c:pt>
                <c:pt idx="11155">
                  <c:v>55.77500000001008</c:v>
                </c:pt>
                <c:pt idx="11156">
                  <c:v>55.78000000001008</c:v>
                </c:pt>
                <c:pt idx="11157">
                  <c:v>55.7850000000101</c:v>
                </c:pt>
                <c:pt idx="11158">
                  <c:v>55.7900000000101</c:v>
                </c:pt>
                <c:pt idx="11159">
                  <c:v>55.7950000000101</c:v>
                </c:pt>
                <c:pt idx="11160">
                  <c:v>55.80000000001009</c:v>
                </c:pt>
                <c:pt idx="11161">
                  <c:v>55.8050000000101</c:v>
                </c:pt>
                <c:pt idx="11162">
                  <c:v>55.81000000001004</c:v>
                </c:pt>
                <c:pt idx="11163">
                  <c:v>55.81500000001009</c:v>
                </c:pt>
                <c:pt idx="11164">
                  <c:v>55.8200000000101</c:v>
                </c:pt>
                <c:pt idx="11165">
                  <c:v>55.82500000001011</c:v>
                </c:pt>
                <c:pt idx="11166">
                  <c:v>55.8300000000101</c:v>
                </c:pt>
                <c:pt idx="11167">
                  <c:v>55.8350000000101</c:v>
                </c:pt>
                <c:pt idx="11168">
                  <c:v>55.84000000001009</c:v>
                </c:pt>
                <c:pt idx="11169">
                  <c:v>55.8450000000101</c:v>
                </c:pt>
                <c:pt idx="11170">
                  <c:v>55.85000000001003</c:v>
                </c:pt>
                <c:pt idx="11171">
                  <c:v>55.85500000001009</c:v>
                </c:pt>
                <c:pt idx="11172">
                  <c:v>55.86000000001012</c:v>
                </c:pt>
                <c:pt idx="11173">
                  <c:v>55.86500000001013</c:v>
                </c:pt>
                <c:pt idx="11174">
                  <c:v>55.87000000001012</c:v>
                </c:pt>
                <c:pt idx="11175">
                  <c:v>55.87500000001013</c:v>
                </c:pt>
                <c:pt idx="11176">
                  <c:v>55.88000000001009</c:v>
                </c:pt>
                <c:pt idx="11177">
                  <c:v>55.88500000001012</c:v>
                </c:pt>
                <c:pt idx="11178">
                  <c:v>55.89000000001014</c:v>
                </c:pt>
                <c:pt idx="11179">
                  <c:v>55.89500000001014</c:v>
                </c:pt>
                <c:pt idx="11180">
                  <c:v>55.90000000001015</c:v>
                </c:pt>
                <c:pt idx="11181">
                  <c:v>55.90500000001015</c:v>
                </c:pt>
                <c:pt idx="11182">
                  <c:v>55.91000000001014</c:v>
                </c:pt>
                <c:pt idx="11183">
                  <c:v>55.91500000001015</c:v>
                </c:pt>
                <c:pt idx="11184">
                  <c:v>55.92000000001016</c:v>
                </c:pt>
                <c:pt idx="11185">
                  <c:v>55.92500000001016</c:v>
                </c:pt>
                <c:pt idx="11186">
                  <c:v>55.93000000001015</c:v>
                </c:pt>
                <c:pt idx="11187">
                  <c:v>55.93500000001016</c:v>
                </c:pt>
                <c:pt idx="11188">
                  <c:v>55.94000000001014</c:v>
                </c:pt>
                <c:pt idx="11189">
                  <c:v>55.94500000001015</c:v>
                </c:pt>
                <c:pt idx="11190">
                  <c:v>55.95000000001014</c:v>
                </c:pt>
                <c:pt idx="11191">
                  <c:v>55.95500000001017</c:v>
                </c:pt>
                <c:pt idx="11192">
                  <c:v>55.96000000001018</c:v>
                </c:pt>
                <c:pt idx="11193">
                  <c:v>55.96500000001018</c:v>
                </c:pt>
                <c:pt idx="11194">
                  <c:v>55.97000000001017</c:v>
                </c:pt>
                <c:pt idx="11195">
                  <c:v>55.97500000001018</c:v>
                </c:pt>
                <c:pt idx="11196">
                  <c:v>55.98000000001014</c:v>
                </c:pt>
                <c:pt idx="11197">
                  <c:v>55.98500000001017</c:v>
                </c:pt>
                <c:pt idx="11198">
                  <c:v>55.9900000000102</c:v>
                </c:pt>
                <c:pt idx="11199">
                  <c:v>55.9950000000102</c:v>
                </c:pt>
                <c:pt idx="11200">
                  <c:v>56.0000000000102</c:v>
                </c:pt>
                <c:pt idx="11201">
                  <c:v>56.0050000000102</c:v>
                </c:pt>
                <c:pt idx="11202">
                  <c:v>56.01000000001019</c:v>
                </c:pt>
                <c:pt idx="11203">
                  <c:v>56.0150000000102</c:v>
                </c:pt>
                <c:pt idx="11204">
                  <c:v>56.02000000001021</c:v>
                </c:pt>
                <c:pt idx="11205">
                  <c:v>56.02500000001021</c:v>
                </c:pt>
                <c:pt idx="11206">
                  <c:v>56.0300000000102</c:v>
                </c:pt>
                <c:pt idx="11207">
                  <c:v>56.03500000001021</c:v>
                </c:pt>
                <c:pt idx="11208">
                  <c:v>56.0400000000102</c:v>
                </c:pt>
                <c:pt idx="11209">
                  <c:v>56.04500000001021</c:v>
                </c:pt>
                <c:pt idx="11210">
                  <c:v>56.05000000001019</c:v>
                </c:pt>
                <c:pt idx="11211">
                  <c:v>56.05500000001022</c:v>
                </c:pt>
                <c:pt idx="11212">
                  <c:v>56.06000000001023</c:v>
                </c:pt>
                <c:pt idx="11213">
                  <c:v>56.06500000001023</c:v>
                </c:pt>
                <c:pt idx="11214">
                  <c:v>56.07000000001022</c:v>
                </c:pt>
                <c:pt idx="11215">
                  <c:v>56.07500000001023</c:v>
                </c:pt>
                <c:pt idx="11216">
                  <c:v>56.08000000001022</c:v>
                </c:pt>
                <c:pt idx="11217">
                  <c:v>56.08500000001024</c:v>
                </c:pt>
                <c:pt idx="11218">
                  <c:v>56.09000000001024</c:v>
                </c:pt>
                <c:pt idx="11219">
                  <c:v>56.09500000001025</c:v>
                </c:pt>
                <c:pt idx="11220">
                  <c:v>56.10000000001025</c:v>
                </c:pt>
                <c:pt idx="11221">
                  <c:v>56.10500000001025</c:v>
                </c:pt>
                <c:pt idx="11222">
                  <c:v>56.11000000001025</c:v>
                </c:pt>
                <c:pt idx="11223">
                  <c:v>56.11500000001026</c:v>
                </c:pt>
                <c:pt idx="11224">
                  <c:v>56.12000000001026</c:v>
                </c:pt>
                <c:pt idx="11225">
                  <c:v>56.12500000001026</c:v>
                </c:pt>
                <c:pt idx="11226">
                  <c:v>56.13000000001026</c:v>
                </c:pt>
                <c:pt idx="11227">
                  <c:v>56.13500000001027</c:v>
                </c:pt>
                <c:pt idx="11228">
                  <c:v>56.14000000001025</c:v>
                </c:pt>
                <c:pt idx="11229">
                  <c:v>56.14500000001027</c:v>
                </c:pt>
                <c:pt idx="11230">
                  <c:v>56.15000000001027</c:v>
                </c:pt>
                <c:pt idx="11231">
                  <c:v>56.15500000001028</c:v>
                </c:pt>
                <c:pt idx="11232">
                  <c:v>56.16000000001028</c:v>
                </c:pt>
                <c:pt idx="11233">
                  <c:v>56.16500000001028</c:v>
                </c:pt>
                <c:pt idx="11234">
                  <c:v>56.17000000001028</c:v>
                </c:pt>
                <c:pt idx="11235">
                  <c:v>56.1750000000103</c:v>
                </c:pt>
                <c:pt idx="11236">
                  <c:v>56.18000000001027</c:v>
                </c:pt>
                <c:pt idx="11237">
                  <c:v>56.1850000000103</c:v>
                </c:pt>
                <c:pt idx="11238">
                  <c:v>56.1900000000103</c:v>
                </c:pt>
                <c:pt idx="11239">
                  <c:v>56.1950000000103</c:v>
                </c:pt>
                <c:pt idx="11240">
                  <c:v>56.2000000000103</c:v>
                </c:pt>
                <c:pt idx="11241">
                  <c:v>56.2050000000103</c:v>
                </c:pt>
                <c:pt idx="11242">
                  <c:v>56.2100000000103</c:v>
                </c:pt>
                <c:pt idx="11243">
                  <c:v>56.21500000001031</c:v>
                </c:pt>
                <c:pt idx="11244">
                  <c:v>56.22000000001031</c:v>
                </c:pt>
                <c:pt idx="11245">
                  <c:v>56.22500000001031</c:v>
                </c:pt>
                <c:pt idx="11246">
                  <c:v>56.23000000001031</c:v>
                </c:pt>
                <c:pt idx="11247">
                  <c:v>56.23500000001032</c:v>
                </c:pt>
                <c:pt idx="11248">
                  <c:v>56.2400000000103</c:v>
                </c:pt>
                <c:pt idx="11249">
                  <c:v>56.24500000001032</c:v>
                </c:pt>
                <c:pt idx="11250">
                  <c:v>56.25000000001032</c:v>
                </c:pt>
                <c:pt idx="11251">
                  <c:v>56.25500000001033</c:v>
                </c:pt>
                <c:pt idx="11252">
                  <c:v>56.26000000001033</c:v>
                </c:pt>
                <c:pt idx="11253">
                  <c:v>56.26500000001033</c:v>
                </c:pt>
                <c:pt idx="11254">
                  <c:v>56.27000000001033</c:v>
                </c:pt>
                <c:pt idx="11255">
                  <c:v>56.27500000001034</c:v>
                </c:pt>
                <c:pt idx="11256">
                  <c:v>56.28000000001034</c:v>
                </c:pt>
                <c:pt idx="11257">
                  <c:v>56.28500000001034</c:v>
                </c:pt>
                <c:pt idx="11258">
                  <c:v>56.29000000001035</c:v>
                </c:pt>
                <c:pt idx="11259">
                  <c:v>56.29500000001035</c:v>
                </c:pt>
                <c:pt idx="11260">
                  <c:v>56.30000000001034</c:v>
                </c:pt>
                <c:pt idx="11261">
                  <c:v>56.30500000001035</c:v>
                </c:pt>
                <c:pt idx="11262">
                  <c:v>56.31000000001027</c:v>
                </c:pt>
                <c:pt idx="11263">
                  <c:v>56.31500000001034</c:v>
                </c:pt>
                <c:pt idx="11264">
                  <c:v>56.32000000001035</c:v>
                </c:pt>
                <c:pt idx="11265">
                  <c:v>56.32500000001036</c:v>
                </c:pt>
                <c:pt idx="11266">
                  <c:v>56.33000000001034</c:v>
                </c:pt>
                <c:pt idx="11267">
                  <c:v>56.33500000001035</c:v>
                </c:pt>
                <c:pt idx="11268">
                  <c:v>56.34000000001028</c:v>
                </c:pt>
                <c:pt idx="11269">
                  <c:v>56.34500000001037</c:v>
                </c:pt>
                <c:pt idx="11270">
                  <c:v>56.35000000001029</c:v>
                </c:pt>
                <c:pt idx="11271">
                  <c:v>56.35500000001034</c:v>
                </c:pt>
                <c:pt idx="11272">
                  <c:v>56.36000000001037</c:v>
                </c:pt>
                <c:pt idx="11273">
                  <c:v>56.36500000001038</c:v>
                </c:pt>
                <c:pt idx="11274">
                  <c:v>56.37000000001034</c:v>
                </c:pt>
                <c:pt idx="11275">
                  <c:v>56.37500000001037</c:v>
                </c:pt>
                <c:pt idx="11276">
                  <c:v>56.3800000000103</c:v>
                </c:pt>
                <c:pt idx="11277">
                  <c:v>56.38500000001039</c:v>
                </c:pt>
                <c:pt idx="11278">
                  <c:v>56.3900000000104</c:v>
                </c:pt>
                <c:pt idx="11279">
                  <c:v>56.3950000000104</c:v>
                </c:pt>
                <c:pt idx="11280">
                  <c:v>56.40000000001039</c:v>
                </c:pt>
                <c:pt idx="11281">
                  <c:v>56.4050000000104</c:v>
                </c:pt>
                <c:pt idx="11282">
                  <c:v>56.41000000001032</c:v>
                </c:pt>
                <c:pt idx="11283">
                  <c:v>56.41500000001039</c:v>
                </c:pt>
                <c:pt idx="11284">
                  <c:v>56.4200000000104</c:v>
                </c:pt>
                <c:pt idx="11285">
                  <c:v>56.42500000001041</c:v>
                </c:pt>
                <c:pt idx="11286">
                  <c:v>56.43000000001039</c:v>
                </c:pt>
                <c:pt idx="11287">
                  <c:v>56.4350000000104</c:v>
                </c:pt>
                <c:pt idx="11288">
                  <c:v>56.44000000001039</c:v>
                </c:pt>
                <c:pt idx="11289">
                  <c:v>56.44500000001042</c:v>
                </c:pt>
                <c:pt idx="11290">
                  <c:v>56.45000000001034</c:v>
                </c:pt>
                <c:pt idx="11291">
                  <c:v>56.45500000001039</c:v>
                </c:pt>
                <c:pt idx="11292">
                  <c:v>56.46000000001042</c:v>
                </c:pt>
                <c:pt idx="11293">
                  <c:v>56.46500000001043</c:v>
                </c:pt>
                <c:pt idx="11294">
                  <c:v>56.47000000001042</c:v>
                </c:pt>
                <c:pt idx="11295">
                  <c:v>56.47500000001043</c:v>
                </c:pt>
                <c:pt idx="11296">
                  <c:v>56.48000000001035</c:v>
                </c:pt>
                <c:pt idx="11297">
                  <c:v>56.48500000001044</c:v>
                </c:pt>
                <c:pt idx="11298">
                  <c:v>56.49000000001045</c:v>
                </c:pt>
                <c:pt idx="11299">
                  <c:v>56.49500000001045</c:v>
                </c:pt>
                <c:pt idx="11300">
                  <c:v>56.50000000001044</c:v>
                </c:pt>
                <c:pt idx="11301">
                  <c:v>56.50500000001045</c:v>
                </c:pt>
                <c:pt idx="11302">
                  <c:v>56.51000000001044</c:v>
                </c:pt>
                <c:pt idx="11303">
                  <c:v>56.51500000001045</c:v>
                </c:pt>
                <c:pt idx="11304">
                  <c:v>56.52000000001046</c:v>
                </c:pt>
                <c:pt idx="11305">
                  <c:v>56.52500000001046</c:v>
                </c:pt>
                <c:pt idx="11306">
                  <c:v>56.53000000001045</c:v>
                </c:pt>
                <c:pt idx="11307">
                  <c:v>56.53500000001047</c:v>
                </c:pt>
                <c:pt idx="11308">
                  <c:v>56.54000000001047</c:v>
                </c:pt>
                <c:pt idx="11309">
                  <c:v>56.54500000001048</c:v>
                </c:pt>
                <c:pt idx="11310">
                  <c:v>56.55000000001044</c:v>
                </c:pt>
                <c:pt idx="11311">
                  <c:v>56.55500000001047</c:v>
                </c:pt>
                <c:pt idx="11312">
                  <c:v>56.56000000001048</c:v>
                </c:pt>
                <c:pt idx="11313">
                  <c:v>56.5650000000105</c:v>
                </c:pt>
                <c:pt idx="11314">
                  <c:v>56.57000000001047</c:v>
                </c:pt>
                <c:pt idx="11315">
                  <c:v>56.5750000000105</c:v>
                </c:pt>
                <c:pt idx="11316">
                  <c:v>56.58000000001049</c:v>
                </c:pt>
                <c:pt idx="11317">
                  <c:v>56.5850000000105</c:v>
                </c:pt>
                <c:pt idx="11318">
                  <c:v>56.5900000000105</c:v>
                </c:pt>
                <c:pt idx="11319">
                  <c:v>56.5950000000105</c:v>
                </c:pt>
                <c:pt idx="11320">
                  <c:v>56.6000000000105</c:v>
                </c:pt>
                <c:pt idx="11321">
                  <c:v>56.60500000001051</c:v>
                </c:pt>
                <c:pt idx="11322">
                  <c:v>56.61000000001049</c:v>
                </c:pt>
                <c:pt idx="11323">
                  <c:v>56.6150000000105</c:v>
                </c:pt>
                <c:pt idx="11324">
                  <c:v>56.62000000001051</c:v>
                </c:pt>
                <c:pt idx="11325">
                  <c:v>56.62500000001052</c:v>
                </c:pt>
                <c:pt idx="11326">
                  <c:v>56.6300000000105</c:v>
                </c:pt>
                <c:pt idx="11327">
                  <c:v>56.63500000001052</c:v>
                </c:pt>
                <c:pt idx="11328">
                  <c:v>56.64000000001052</c:v>
                </c:pt>
                <c:pt idx="11329">
                  <c:v>56.64500000001053</c:v>
                </c:pt>
                <c:pt idx="11330">
                  <c:v>56.65000000001049</c:v>
                </c:pt>
                <c:pt idx="11331">
                  <c:v>56.65500000001052</c:v>
                </c:pt>
                <c:pt idx="11332">
                  <c:v>56.66000000001053</c:v>
                </c:pt>
                <c:pt idx="11333">
                  <c:v>56.66500000001054</c:v>
                </c:pt>
                <c:pt idx="11334">
                  <c:v>56.67000000001052</c:v>
                </c:pt>
                <c:pt idx="11335">
                  <c:v>56.67500000001054</c:v>
                </c:pt>
                <c:pt idx="11336">
                  <c:v>56.68000000001054</c:v>
                </c:pt>
                <c:pt idx="11337">
                  <c:v>56.68500000001055</c:v>
                </c:pt>
                <c:pt idx="11338">
                  <c:v>56.69000000001055</c:v>
                </c:pt>
                <c:pt idx="11339">
                  <c:v>56.69500000001055</c:v>
                </c:pt>
                <c:pt idx="11340">
                  <c:v>56.70000000001055</c:v>
                </c:pt>
                <c:pt idx="11341">
                  <c:v>56.70500000001056</c:v>
                </c:pt>
                <c:pt idx="11342">
                  <c:v>56.71000000001055</c:v>
                </c:pt>
                <c:pt idx="11343">
                  <c:v>56.71500000001055</c:v>
                </c:pt>
                <c:pt idx="11344">
                  <c:v>56.72000000001056</c:v>
                </c:pt>
                <c:pt idx="11345">
                  <c:v>56.72500000001057</c:v>
                </c:pt>
                <c:pt idx="11346">
                  <c:v>56.73000000001057</c:v>
                </c:pt>
                <c:pt idx="11347">
                  <c:v>56.73500000001057</c:v>
                </c:pt>
                <c:pt idx="11348">
                  <c:v>56.74000000001057</c:v>
                </c:pt>
                <c:pt idx="11349">
                  <c:v>56.74500000001058</c:v>
                </c:pt>
                <c:pt idx="11350">
                  <c:v>56.75000000001057</c:v>
                </c:pt>
                <c:pt idx="11351">
                  <c:v>56.75500000001058</c:v>
                </c:pt>
                <c:pt idx="11352">
                  <c:v>56.7600000000106</c:v>
                </c:pt>
                <c:pt idx="11353">
                  <c:v>56.7650000000106</c:v>
                </c:pt>
                <c:pt idx="11354">
                  <c:v>56.7700000000106</c:v>
                </c:pt>
                <c:pt idx="11355">
                  <c:v>56.7750000000106</c:v>
                </c:pt>
                <c:pt idx="11356">
                  <c:v>56.7800000000106</c:v>
                </c:pt>
                <c:pt idx="11357">
                  <c:v>56.7850000000106</c:v>
                </c:pt>
                <c:pt idx="11358">
                  <c:v>56.7900000000106</c:v>
                </c:pt>
                <c:pt idx="11359">
                  <c:v>56.7950000000106</c:v>
                </c:pt>
                <c:pt idx="11360">
                  <c:v>56.80000000001052</c:v>
                </c:pt>
                <c:pt idx="11361">
                  <c:v>56.80500000001059</c:v>
                </c:pt>
                <c:pt idx="11362">
                  <c:v>56.81000000001052</c:v>
                </c:pt>
                <c:pt idx="11363">
                  <c:v>56.81500000001054</c:v>
                </c:pt>
                <c:pt idx="11364">
                  <c:v>56.82000000001059</c:v>
                </c:pt>
                <c:pt idx="11365">
                  <c:v>56.8250000000106</c:v>
                </c:pt>
                <c:pt idx="11366">
                  <c:v>56.83000000001059</c:v>
                </c:pt>
                <c:pt idx="11367">
                  <c:v>56.83500000001062</c:v>
                </c:pt>
                <c:pt idx="11368">
                  <c:v>56.84000000001054</c:v>
                </c:pt>
                <c:pt idx="11369">
                  <c:v>56.84500000001059</c:v>
                </c:pt>
                <c:pt idx="11370">
                  <c:v>56.85000000001054</c:v>
                </c:pt>
                <c:pt idx="11371">
                  <c:v>56.85500000001055</c:v>
                </c:pt>
                <c:pt idx="11372">
                  <c:v>56.86000000001059</c:v>
                </c:pt>
                <c:pt idx="11373">
                  <c:v>56.86500000001062</c:v>
                </c:pt>
                <c:pt idx="11374">
                  <c:v>56.87000000001055</c:v>
                </c:pt>
                <c:pt idx="11375">
                  <c:v>56.87500000001064</c:v>
                </c:pt>
                <c:pt idx="11376">
                  <c:v>56.88000000001056</c:v>
                </c:pt>
                <c:pt idx="11377">
                  <c:v>56.88500000001059</c:v>
                </c:pt>
                <c:pt idx="11378">
                  <c:v>56.89000000001064</c:v>
                </c:pt>
                <c:pt idx="11379">
                  <c:v>56.89500000001065</c:v>
                </c:pt>
                <c:pt idx="11380">
                  <c:v>56.90000000001064</c:v>
                </c:pt>
                <c:pt idx="11381">
                  <c:v>56.90500000001065</c:v>
                </c:pt>
                <c:pt idx="11382">
                  <c:v>56.91000000001057</c:v>
                </c:pt>
                <c:pt idx="11383">
                  <c:v>56.91500000001064</c:v>
                </c:pt>
                <c:pt idx="11384">
                  <c:v>56.92000000001065</c:v>
                </c:pt>
                <c:pt idx="11385">
                  <c:v>56.92500000001067</c:v>
                </c:pt>
                <c:pt idx="11386">
                  <c:v>56.93000000001064</c:v>
                </c:pt>
                <c:pt idx="11387">
                  <c:v>56.93500000001067</c:v>
                </c:pt>
                <c:pt idx="11388">
                  <c:v>56.94000000001059</c:v>
                </c:pt>
                <c:pt idx="11389">
                  <c:v>56.94500000001067</c:v>
                </c:pt>
                <c:pt idx="11390">
                  <c:v>56.95000000001059</c:v>
                </c:pt>
                <c:pt idx="11391">
                  <c:v>56.95500000001064</c:v>
                </c:pt>
                <c:pt idx="11392">
                  <c:v>56.96000000001067</c:v>
                </c:pt>
                <c:pt idx="11393">
                  <c:v>56.96500000001069</c:v>
                </c:pt>
                <c:pt idx="11394">
                  <c:v>56.97000000001069</c:v>
                </c:pt>
                <c:pt idx="11395">
                  <c:v>56.9750000000107</c:v>
                </c:pt>
                <c:pt idx="11396">
                  <c:v>56.98000000001061</c:v>
                </c:pt>
                <c:pt idx="11397">
                  <c:v>56.9850000000107</c:v>
                </c:pt>
                <c:pt idx="11398">
                  <c:v>56.9900000000107</c:v>
                </c:pt>
                <c:pt idx="11399">
                  <c:v>56.99500000001071</c:v>
                </c:pt>
                <c:pt idx="11400">
                  <c:v>57.00000000001071</c:v>
                </c:pt>
                <c:pt idx="11401">
                  <c:v>57.00500000001071</c:v>
                </c:pt>
                <c:pt idx="11402">
                  <c:v>57.01000000001071</c:v>
                </c:pt>
                <c:pt idx="11403">
                  <c:v>57.01500000001072</c:v>
                </c:pt>
                <c:pt idx="11404">
                  <c:v>57.02000000001072</c:v>
                </c:pt>
                <c:pt idx="11405">
                  <c:v>57.02500000001072</c:v>
                </c:pt>
                <c:pt idx="11406">
                  <c:v>57.03000000001072</c:v>
                </c:pt>
                <c:pt idx="11407">
                  <c:v>57.03500000001073</c:v>
                </c:pt>
                <c:pt idx="11408">
                  <c:v>57.04000000001073</c:v>
                </c:pt>
                <c:pt idx="11409">
                  <c:v>57.04500000001073</c:v>
                </c:pt>
                <c:pt idx="11410">
                  <c:v>57.05000000001073</c:v>
                </c:pt>
                <c:pt idx="11411">
                  <c:v>57.05500000001074</c:v>
                </c:pt>
                <c:pt idx="11412">
                  <c:v>57.06000000001074</c:v>
                </c:pt>
                <c:pt idx="11413">
                  <c:v>57.06500000001074</c:v>
                </c:pt>
                <c:pt idx="11414">
                  <c:v>57.07000000001075</c:v>
                </c:pt>
                <c:pt idx="11415">
                  <c:v>57.07500000001075</c:v>
                </c:pt>
                <c:pt idx="11416">
                  <c:v>57.08000000001075</c:v>
                </c:pt>
                <c:pt idx="11417">
                  <c:v>57.08500000001075</c:v>
                </c:pt>
                <c:pt idx="11418">
                  <c:v>57.09000000001076</c:v>
                </c:pt>
                <c:pt idx="11419">
                  <c:v>57.09500000001076</c:v>
                </c:pt>
                <c:pt idx="11420">
                  <c:v>57.10000000001076</c:v>
                </c:pt>
                <c:pt idx="11421">
                  <c:v>57.10500000001076</c:v>
                </c:pt>
                <c:pt idx="11422">
                  <c:v>57.11000000001076</c:v>
                </c:pt>
                <c:pt idx="11423">
                  <c:v>57.11500000001077</c:v>
                </c:pt>
                <c:pt idx="11424">
                  <c:v>57.12000000001077</c:v>
                </c:pt>
                <c:pt idx="11425">
                  <c:v>57.12500000001077</c:v>
                </c:pt>
                <c:pt idx="11426">
                  <c:v>57.13000000001078</c:v>
                </c:pt>
                <c:pt idx="11427">
                  <c:v>57.13500000001078</c:v>
                </c:pt>
                <c:pt idx="11428">
                  <c:v>57.14000000001078</c:v>
                </c:pt>
                <c:pt idx="11429">
                  <c:v>57.14500000001078</c:v>
                </c:pt>
                <c:pt idx="11430">
                  <c:v>57.15000000001078</c:v>
                </c:pt>
                <c:pt idx="11431">
                  <c:v>57.1550000000108</c:v>
                </c:pt>
                <c:pt idx="11432">
                  <c:v>57.1600000000108</c:v>
                </c:pt>
                <c:pt idx="11433">
                  <c:v>57.1650000000108</c:v>
                </c:pt>
                <c:pt idx="11434">
                  <c:v>57.1700000000108</c:v>
                </c:pt>
                <c:pt idx="11435">
                  <c:v>57.1750000000108</c:v>
                </c:pt>
                <c:pt idx="11436">
                  <c:v>57.1800000000108</c:v>
                </c:pt>
                <c:pt idx="11437">
                  <c:v>57.1850000000108</c:v>
                </c:pt>
                <c:pt idx="11438">
                  <c:v>57.19000000001081</c:v>
                </c:pt>
                <c:pt idx="11439">
                  <c:v>57.19500000001081</c:v>
                </c:pt>
                <c:pt idx="11440">
                  <c:v>57.20000000001081</c:v>
                </c:pt>
                <c:pt idx="11441">
                  <c:v>57.20500000001081</c:v>
                </c:pt>
                <c:pt idx="11442">
                  <c:v>57.21000000001082</c:v>
                </c:pt>
                <c:pt idx="11443">
                  <c:v>57.21500000001082</c:v>
                </c:pt>
                <c:pt idx="11444">
                  <c:v>57.22000000001082</c:v>
                </c:pt>
                <c:pt idx="11445">
                  <c:v>57.22500000001083</c:v>
                </c:pt>
                <c:pt idx="11446">
                  <c:v>57.23000000001083</c:v>
                </c:pt>
                <c:pt idx="11447">
                  <c:v>57.23500000001083</c:v>
                </c:pt>
                <c:pt idx="11448">
                  <c:v>57.24000000001083</c:v>
                </c:pt>
                <c:pt idx="11449">
                  <c:v>57.24500000001083</c:v>
                </c:pt>
                <c:pt idx="11450">
                  <c:v>57.25000000001084</c:v>
                </c:pt>
                <c:pt idx="11451">
                  <c:v>57.25500000001084</c:v>
                </c:pt>
                <c:pt idx="11452">
                  <c:v>57.26000000001084</c:v>
                </c:pt>
                <c:pt idx="11453">
                  <c:v>57.26500000001085</c:v>
                </c:pt>
                <c:pt idx="11454">
                  <c:v>57.27000000001085</c:v>
                </c:pt>
                <c:pt idx="11455">
                  <c:v>57.27500000001085</c:v>
                </c:pt>
                <c:pt idx="11456">
                  <c:v>57.28000000001085</c:v>
                </c:pt>
                <c:pt idx="11457">
                  <c:v>57.28500000001086</c:v>
                </c:pt>
                <c:pt idx="11458">
                  <c:v>57.29000000001086</c:v>
                </c:pt>
                <c:pt idx="11459">
                  <c:v>57.29500000001086</c:v>
                </c:pt>
                <c:pt idx="11460">
                  <c:v>57.30000000001085</c:v>
                </c:pt>
                <c:pt idx="11461">
                  <c:v>57.30500000001086</c:v>
                </c:pt>
                <c:pt idx="11462">
                  <c:v>57.31000000001085</c:v>
                </c:pt>
                <c:pt idx="11463">
                  <c:v>57.31500000001085</c:v>
                </c:pt>
                <c:pt idx="11464">
                  <c:v>57.32000000001087</c:v>
                </c:pt>
                <c:pt idx="11465">
                  <c:v>57.32500000001088</c:v>
                </c:pt>
                <c:pt idx="11466">
                  <c:v>57.33000000001088</c:v>
                </c:pt>
                <c:pt idx="11467">
                  <c:v>57.33500000001088</c:v>
                </c:pt>
                <c:pt idx="11468">
                  <c:v>57.34000000001087</c:v>
                </c:pt>
                <c:pt idx="11469">
                  <c:v>57.34500000001088</c:v>
                </c:pt>
                <c:pt idx="11470">
                  <c:v>57.35000000001087</c:v>
                </c:pt>
                <c:pt idx="11471">
                  <c:v>57.35500000001088</c:v>
                </c:pt>
                <c:pt idx="11472">
                  <c:v>57.3600000000109</c:v>
                </c:pt>
                <c:pt idx="11473">
                  <c:v>57.3650000000109</c:v>
                </c:pt>
                <c:pt idx="11474">
                  <c:v>57.3700000000109</c:v>
                </c:pt>
                <c:pt idx="11475">
                  <c:v>57.3750000000109</c:v>
                </c:pt>
                <c:pt idx="11476">
                  <c:v>57.3800000000109</c:v>
                </c:pt>
                <c:pt idx="11477">
                  <c:v>57.3850000000109</c:v>
                </c:pt>
                <c:pt idx="11478">
                  <c:v>57.39000000001091</c:v>
                </c:pt>
                <c:pt idx="11479">
                  <c:v>57.39500000001091</c:v>
                </c:pt>
                <c:pt idx="11480">
                  <c:v>57.40000000001091</c:v>
                </c:pt>
                <c:pt idx="11481">
                  <c:v>57.40500000001092</c:v>
                </c:pt>
                <c:pt idx="11482">
                  <c:v>57.4100000000109</c:v>
                </c:pt>
                <c:pt idx="11483">
                  <c:v>57.41500000001092</c:v>
                </c:pt>
                <c:pt idx="11484">
                  <c:v>57.42000000001092</c:v>
                </c:pt>
                <c:pt idx="11485">
                  <c:v>57.42500000001093</c:v>
                </c:pt>
                <c:pt idx="11486">
                  <c:v>57.43000000001093</c:v>
                </c:pt>
                <c:pt idx="11487">
                  <c:v>57.43500000001093</c:v>
                </c:pt>
                <c:pt idx="11488">
                  <c:v>57.44000000001093</c:v>
                </c:pt>
                <c:pt idx="11489">
                  <c:v>57.44500000001094</c:v>
                </c:pt>
                <c:pt idx="11490">
                  <c:v>57.45000000001092</c:v>
                </c:pt>
                <c:pt idx="11491">
                  <c:v>57.45500000001094</c:v>
                </c:pt>
                <c:pt idx="11492">
                  <c:v>57.46000000001094</c:v>
                </c:pt>
                <c:pt idx="11493">
                  <c:v>57.46500000001095</c:v>
                </c:pt>
                <c:pt idx="11494">
                  <c:v>57.47000000001095</c:v>
                </c:pt>
                <c:pt idx="11495">
                  <c:v>57.47500000001095</c:v>
                </c:pt>
                <c:pt idx="11496">
                  <c:v>57.48000000001095</c:v>
                </c:pt>
                <c:pt idx="11497">
                  <c:v>57.48500000001096</c:v>
                </c:pt>
                <c:pt idx="11498">
                  <c:v>57.49000000001096</c:v>
                </c:pt>
                <c:pt idx="11499">
                  <c:v>57.49500000001096</c:v>
                </c:pt>
                <c:pt idx="11500">
                  <c:v>57.50000000001096</c:v>
                </c:pt>
                <c:pt idx="11501">
                  <c:v>57.50500000001097</c:v>
                </c:pt>
                <c:pt idx="11502">
                  <c:v>57.51000000001095</c:v>
                </c:pt>
                <c:pt idx="11503">
                  <c:v>57.51500000001097</c:v>
                </c:pt>
                <c:pt idx="11504">
                  <c:v>57.52000000001098</c:v>
                </c:pt>
                <c:pt idx="11505">
                  <c:v>57.52500000001098</c:v>
                </c:pt>
                <c:pt idx="11506">
                  <c:v>57.53000000001098</c:v>
                </c:pt>
                <c:pt idx="11507">
                  <c:v>57.53500000001098</c:v>
                </c:pt>
                <c:pt idx="11508">
                  <c:v>57.54000000001098</c:v>
                </c:pt>
                <c:pt idx="11509">
                  <c:v>57.545000000011</c:v>
                </c:pt>
                <c:pt idx="11510">
                  <c:v>57.55000000001098</c:v>
                </c:pt>
                <c:pt idx="11511">
                  <c:v>57.555000000011</c:v>
                </c:pt>
                <c:pt idx="11512">
                  <c:v>57.560000000011</c:v>
                </c:pt>
                <c:pt idx="11513">
                  <c:v>57.565000000011</c:v>
                </c:pt>
                <c:pt idx="11514">
                  <c:v>57.570000000011</c:v>
                </c:pt>
                <c:pt idx="11515">
                  <c:v>57.575000000011</c:v>
                </c:pt>
                <c:pt idx="11516">
                  <c:v>57.580000000011</c:v>
                </c:pt>
                <c:pt idx="11517">
                  <c:v>57.58500000001101</c:v>
                </c:pt>
                <c:pt idx="11518">
                  <c:v>57.59000000001101</c:v>
                </c:pt>
                <c:pt idx="11519">
                  <c:v>57.59500000001101</c:v>
                </c:pt>
                <c:pt idx="11520">
                  <c:v>57.60000000001101</c:v>
                </c:pt>
                <c:pt idx="11521">
                  <c:v>57.60500000001102</c:v>
                </c:pt>
                <c:pt idx="11522">
                  <c:v>57.61000000001102</c:v>
                </c:pt>
                <c:pt idx="11523">
                  <c:v>57.61500000001102</c:v>
                </c:pt>
                <c:pt idx="11524">
                  <c:v>57.62000000001103</c:v>
                </c:pt>
                <c:pt idx="11525">
                  <c:v>57.62500000001103</c:v>
                </c:pt>
                <c:pt idx="11526">
                  <c:v>57.63000000001103</c:v>
                </c:pt>
                <c:pt idx="11527">
                  <c:v>57.63500000001103</c:v>
                </c:pt>
                <c:pt idx="11528">
                  <c:v>57.64000000001104</c:v>
                </c:pt>
                <c:pt idx="11529">
                  <c:v>57.64500000001104</c:v>
                </c:pt>
                <c:pt idx="11530">
                  <c:v>57.65000000001104</c:v>
                </c:pt>
                <c:pt idx="11531">
                  <c:v>57.65500000001104</c:v>
                </c:pt>
                <c:pt idx="11532">
                  <c:v>57.66000000001105</c:v>
                </c:pt>
                <c:pt idx="11533">
                  <c:v>57.66500000001105</c:v>
                </c:pt>
                <c:pt idx="11534">
                  <c:v>57.67000000001105</c:v>
                </c:pt>
                <c:pt idx="11535">
                  <c:v>57.67500000001105</c:v>
                </c:pt>
                <c:pt idx="11536">
                  <c:v>57.68000000001106</c:v>
                </c:pt>
                <c:pt idx="11537">
                  <c:v>57.68500000001106</c:v>
                </c:pt>
                <c:pt idx="11538">
                  <c:v>57.69000000001106</c:v>
                </c:pt>
                <c:pt idx="11539">
                  <c:v>57.69500000001106</c:v>
                </c:pt>
                <c:pt idx="11540">
                  <c:v>57.70000000001107</c:v>
                </c:pt>
                <c:pt idx="11541">
                  <c:v>57.70500000001107</c:v>
                </c:pt>
                <c:pt idx="11542">
                  <c:v>57.71000000001107</c:v>
                </c:pt>
                <c:pt idx="11543">
                  <c:v>57.71500000001108</c:v>
                </c:pt>
                <c:pt idx="11544">
                  <c:v>57.72000000001108</c:v>
                </c:pt>
                <c:pt idx="11545">
                  <c:v>57.72500000001108</c:v>
                </c:pt>
                <c:pt idx="11546">
                  <c:v>57.73000000001108</c:v>
                </c:pt>
                <c:pt idx="11547">
                  <c:v>57.7350000000111</c:v>
                </c:pt>
                <c:pt idx="11548">
                  <c:v>57.7400000000111</c:v>
                </c:pt>
                <c:pt idx="11549">
                  <c:v>57.7450000000111</c:v>
                </c:pt>
                <c:pt idx="11550">
                  <c:v>57.7500000000111</c:v>
                </c:pt>
                <c:pt idx="11551">
                  <c:v>57.7550000000111</c:v>
                </c:pt>
                <c:pt idx="11552">
                  <c:v>57.7600000000111</c:v>
                </c:pt>
                <c:pt idx="11553">
                  <c:v>57.7650000000111</c:v>
                </c:pt>
                <c:pt idx="11554">
                  <c:v>57.7700000000111</c:v>
                </c:pt>
                <c:pt idx="11555">
                  <c:v>57.77500000001111</c:v>
                </c:pt>
                <c:pt idx="11556">
                  <c:v>57.78000000001111</c:v>
                </c:pt>
                <c:pt idx="11557">
                  <c:v>57.78500000001111</c:v>
                </c:pt>
                <c:pt idx="11558">
                  <c:v>57.79000000001111</c:v>
                </c:pt>
                <c:pt idx="11559">
                  <c:v>57.79500000001112</c:v>
                </c:pt>
                <c:pt idx="11560">
                  <c:v>57.8000000000111</c:v>
                </c:pt>
                <c:pt idx="11561">
                  <c:v>57.80500000001112</c:v>
                </c:pt>
                <c:pt idx="11562">
                  <c:v>57.81000000001112</c:v>
                </c:pt>
                <c:pt idx="11563">
                  <c:v>57.81500000001112</c:v>
                </c:pt>
                <c:pt idx="11564">
                  <c:v>57.82000000001113</c:v>
                </c:pt>
                <c:pt idx="11565">
                  <c:v>57.82500000001113</c:v>
                </c:pt>
                <c:pt idx="11566">
                  <c:v>57.83000000001113</c:v>
                </c:pt>
                <c:pt idx="11567">
                  <c:v>57.83500000001114</c:v>
                </c:pt>
                <c:pt idx="11568">
                  <c:v>57.84000000001112</c:v>
                </c:pt>
                <c:pt idx="11569">
                  <c:v>57.84500000001114</c:v>
                </c:pt>
                <c:pt idx="11570">
                  <c:v>57.85000000001114</c:v>
                </c:pt>
                <c:pt idx="11571">
                  <c:v>57.85500000001115</c:v>
                </c:pt>
                <c:pt idx="11572">
                  <c:v>57.86000000001115</c:v>
                </c:pt>
                <c:pt idx="11573">
                  <c:v>57.86500000001115</c:v>
                </c:pt>
                <c:pt idx="11574">
                  <c:v>57.87000000001115</c:v>
                </c:pt>
                <c:pt idx="11575">
                  <c:v>57.87500000001116</c:v>
                </c:pt>
                <c:pt idx="11576">
                  <c:v>57.88000000001114</c:v>
                </c:pt>
                <c:pt idx="11577">
                  <c:v>57.88500000001115</c:v>
                </c:pt>
                <c:pt idx="11578">
                  <c:v>57.89000000001116</c:v>
                </c:pt>
                <c:pt idx="11579">
                  <c:v>57.89500000001117</c:v>
                </c:pt>
                <c:pt idx="11580">
                  <c:v>57.90000000001115</c:v>
                </c:pt>
                <c:pt idx="11581">
                  <c:v>57.90500000001117</c:v>
                </c:pt>
                <c:pt idx="11582">
                  <c:v>57.91000000001117</c:v>
                </c:pt>
                <c:pt idx="11583">
                  <c:v>57.91500000001118</c:v>
                </c:pt>
                <c:pt idx="11584">
                  <c:v>57.92000000001118</c:v>
                </c:pt>
                <c:pt idx="11585">
                  <c:v>57.92500000001118</c:v>
                </c:pt>
                <c:pt idx="11586">
                  <c:v>57.93000000001118</c:v>
                </c:pt>
                <c:pt idx="11587">
                  <c:v>57.9350000000112</c:v>
                </c:pt>
                <c:pt idx="11588">
                  <c:v>57.94000000001117</c:v>
                </c:pt>
                <c:pt idx="11589">
                  <c:v>57.9450000000112</c:v>
                </c:pt>
                <c:pt idx="11590">
                  <c:v>57.95000000001119</c:v>
                </c:pt>
                <c:pt idx="11591">
                  <c:v>57.9550000000112</c:v>
                </c:pt>
                <c:pt idx="11592">
                  <c:v>57.9600000000112</c:v>
                </c:pt>
                <c:pt idx="11593">
                  <c:v>57.9650000000112</c:v>
                </c:pt>
                <c:pt idx="11594">
                  <c:v>57.9700000000112</c:v>
                </c:pt>
                <c:pt idx="11595">
                  <c:v>57.97500000001121</c:v>
                </c:pt>
                <c:pt idx="11596">
                  <c:v>57.98000000001119</c:v>
                </c:pt>
                <c:pt idx="11597">
                  <c:v>57.9850000000112</c:v>
                </c:pt>
                <c:pt idx="11598">
                  <c:v>57.99000000001121</c:v>
                </c:pt>
                <c:pt idx="11599">
                  <c:v>57.99500000001122</c:v>
                </c:pt>
                <c:pt idx="11600">
                  <c:v>58.00000000001121</c:v>
                </c:pt>
                <c:pt idx="11601">
                  <c:v>58.00500000001122</c:v>
                </c:pt>
                <c:pt idx="11602">
                  <c:v>58.01000000001122</c:v>
                </c:pt>
                <c:pt idx="11603">
                  <c:v>58.01500000001123</c:v>
                </c:pt>
                <c:pt idx="11604">
                  <c:v>58.02000000001123</c:v>
                </c:pt>
                <c:pt idx="11605">
                  <c:v>58.02500000001123</c:v>
                </c:pt>
                <c:pt idx="11606">
                  <c:v>58.03000000001123</c:v>
                </c:pt>
                <c:pt idx="11607">
                  <c:v>58.03500000001124</c:v>
                </c:pt>
                <c:pt idx="11608">
                  <c:v>58.04000000001124</c:v>
                </c:pt>
                <c:pt idx="11609">
                  <c:v>58.04500000001124</c:v>
                </c:pt>
                <c:pt idx="11610">
                  <c:v>58.05000000001125</c:v>
                </c:pt>
                <c:pt idx="11611">
                  <c:v>58.05500000001125</c:v>
                </c:pt>
                <c:pt idx="11612">
                  <c:v>58.06000000001125</c:v>
                </c:pt>
                <c:pt idx="11613">
                  <c:v>58.06500000001125</c:v>
                </c:pt>
                <c:pt idx="11614">
                  <c:v>58.07000000001126</c:v>
                </c:pt>
                <c:pt idx="11615">
                  <c:v>58.07500000001126</c:v>
                </c:pt>
                <c:pt idx="11616">
                  <c:v>58.08000000001125</c:v>
                </c:pt>
                <c:pt idx="11617">
                  <c:v>58.08500000001126</c:v>
                </c:pt>
                <c:pt idx="11618">
                  <c:v>58.09000000001127</c:v>
                </c:pt>
                <c:pt idx="11619">
                  <c:v>58.09500000001127</c:v>
                </c:pt>
                <c:pt idx="11620">
                  <c:v>58.10000000001127</c:v>
                </c:pt>
                <c:pt idx="11621">
                  <c:v>58.10500000001127</c:v>
                </c:pt>
                <c:pt idx="11622">
                  <c:v>58.11000000001128</c:v>
                </c:pt>
                <c:pt idx="11623">
                  <c:v>58.11500000001128</c:v>
                </c:pt>
                <c:pt idx="11624">
                  <c:v>58.12000000001128</c:v>
                </c:pt>
                <c:pt idx="11625">
                  <c:v>58.12500000001128</c:v>
                </c:pt>
                <c:pt idx="11626">
                  <c:v>58.1300000000113</c:v>
                </c:pt>
                <c:pt idx="11627">
                  <c:v>58.1350000000113</c:v>
                </c:pt>
                <c:pt idx="11628">
                  <c:v>58.1400000000113</c:v>
                </c:pt>
                <c:pt idx="11629">
                  <c:v>58.1450000000113</c:v>
                </c:pt>
                <c:pt idx="11630">
                  <c:v>58.1500000000113</c:v>
                </c:pt>
                <c:pt idx="11631">
                  <c:v>58.1550000000113</c:v>
                </c:pt>
                <c:pt idx="11632">
                  <c:v>58.1600000000113</c:v>
                </c:pt>
                <c:pt idx="11633">
                  <c:v>58.16500000001131</c:v>
                </c:pt>
                <c:pt idx="11634">
                  <c:v>58.17000000001131</c:v>
                </c:pt>
                <c:pt idx="11635">
                  <c:v>58.17500000001131</c:v>
                </c:pt>
                <c:pt idx="11636">
                  <c:v>58.1800000000113</c:v>
                </c:pt>
                <c:pt idx="11637">
                  <c:v>58.18500000001131</c:v>
                </c:pt>
                <c:pt idx="11638">
                  <c:v>58.19000000001132</c:v>
                </c:pt>
                <c:pt idx="11639">
                  <c:v>58.19500000001132</c:v>
                </c:pt>
                <c:pt idx="11640">
                  <c:v>58.20000000001132</c:v>
                </c:pt>
                <c:pt idx="11641">
                  <c:v>58.20500000001133</c:v>
                </c:pt>
                <c:pt idx="11642">
                  <c:v>58.21000000001133</c:v>
                </c:pt>
                <c:pt idx="11643">
                  <c:v>58.21500000001133</c:v>
                </c:pt>
                <c:pt idx="11644">
                  <c:v>58.22000000001133</c:v>
                </c:pt>
                <c:pt idx="11645">
                  <c:v>58.22500000001134</c:v>
                </c:pt>
                <c:pt idx="11646">
                  <c:v>58.23000000001134</c:v>
                </c:pt>
                <c:pt idx="11647">
                  <c:v>58.23500000001134</c:v>
                </c:pt>
                <c:pt idx="11648">
                  <c:v>58.24000000001134</c:v>
                </c:pt>
                <c:pt idx="11649">
                  <c:v>58.24500000001135</c:v>
                </c:pt>
                <c:pt idx="11650">
                  <c:v>58.25000000001135</c:v>
                </c:pt>
                <c:pt idx="11651">
                  <c:v>58.25500000001135</c:v>
                </c:pt>
                <c:pt idx="11652">
                  <c:v>58.26000000001135</c:v>
                </c:pt>
                <c:pt idx="11653">
                  <c:v>58.26500000001136</c:v>
                </c:pt>
                <c:pt idx="11654">
                  <c:v>58.27000000001136</c:v>
                </c:pt>
                <c:pt idx="11655">
                  <c:v>58.27500000001136</c:v>
                </c:pt>
                <c:pt idx="11656">
                  <c:v>58.28000000001136</c:v>
                </c:pt>
                <c:pt idx="11657">
                  <c:v>58.28500000001137</c:v>
                </c:pt>
                <c:pt idx="11658">
                  <c:v>58.29000000001137</c:v>
                </c:pt>
                <c:pt idx="11659">
                  <c:v>58.29500000001137</c:v>
                </c:pt>
                <c:pt idx="11660">
                  <c:v>58.30000000001137</c:v>
                </c:pt>
                <c:pt idx="11661">
                  <c:v>58.30500000001138</c:v>
                </c:pt>
                <c:pt idx="11662">
                  <c:v>58.31000000001134</c:v>
                </c:pt>
                <c:pt idx="11663">
                  <c:v>58.31500000001137</c:v>
                </c:pt>
                <c:pt idx="11664">
                  <c:v>58.32000000001138</c:v>
                </c:pt>
                <c:pt idx="11665">
                  <c:v>58.3250000000114</c:v>
                </c:pt>
                <c:pt idx="11666">
                  <c:v>58.33000000001137</c:v>
                </c:pt>
                <c:pt idx="11667">
                  <c:v>58.3350000000114</c:v>
                </c:pt>
                <c:pt idx="11668">
                  <c:v>58.34000000001139</c:v>
                </c:pt>
                <c:pt idx="11669">
                  <c:v>58.3450000000114</c:v>
                </c:pt>
                <c:pt idx="11670">
                  <c:v>58.35000000001131</c:v>
                </c:pt>
                <c:pt idx="11671">
                  <c:v>58.35500000001139</c:v>
                </c:pt>
                <c:pt idx="11672">
                  <c:v>58.3600000000114</c:v>
                </c:pt>
                <c:pt idx="11673">
                  <c:v>58.36500000001141</c:v>
                </c:pt>
                <c:pt idx="11674">
                  <c:v>58.37000000001139</c:v>
                </c:pt>
                <c:pt idx="11675">
                  <c:v>58.3750000000114</c:v>
                </c:pt>
                <c:pt idx="11676">
                  <c:v>58.38000000001139</c:v>
                </c:pt>
                <c:pt idx="11677">
                  <c:v>58.3850000000114</c:v>
                </c:pt>
                <c:pt idx="11678">
                  <c:v>58.3900000000114</c:v>
                </c:pt>
                <c:pt idx="11679">
                  <c:v>58.39500000001142</c:v>
                </c:pt>
                <c:pt idx="11680">
                  <c:v>58.40000000001142</c:v>
                </c:pt>
                <c:pt idx="11681">
                  <c:v>58.40500000001143</c:v>
                </c:pt>
                <c:pt idx="11682">
                  <c:v>58.41000000001139</c:v>
                </c:pt>
                <c:pt idx="11683">
                  <c:v>58.41500000001142</c:v>
                </c:pt>
                <c:pt idx="11684">
                  <c:v>58.42000000001143</c:v>
                </c:pt>
                <c:pt idx="11685">
                  <c:v>58.42500000001144</c:v>
                </c:pt>
                <c:pt idx="11686">
                  <c:v>58.43000000001143</c:v>
                </c:pt>
                <c:pt idx="11687">
                  <c:v>58.43500000001144</c:v>
                </c:pt>
                <c:pt idx="11688">
                  <c:v>58.44000000001144</c:v>
                </c:pt>
                <c:pt idx="11689">
                  <c:v>58.44500000001145</c:v>
                </c:pt>
                <c:pt idx="11690">
                  <c:v>58.45000000001144</c:v>
                </c:pt>
                <c:pt idx="11691">
                  <c:v>58.45500000001145</c:v>
                </c:pt>
                <c:pt idx="11692">
                  <c:v>58.46000000001145</c:v>
                </c:pt>
                <c:pt idx="11693">
                  <c:v>58.46500000001146</c:v>
                </c:pt>
                <c:pt idx="11694">
                  <c:v>58.47000000001145</c:v>
                </c:pt>
                <c:pt idx="11695">
                  <c:v>58.47500000001146</c:v>
                </c:pt>
                <c:pt idx="11696">
                  <c:v>58.48000000001144</c:v>
                </c:pt>
                <c:pt idx="11697">
                  <c:v>58.48500000001145</c:v>
                </c:pt>
                <c:pt idx="11698">
                  <c:v>58.49000000001147</c:v>
                </c:pt>
                <c:pt idx="11699">
                  <c:v>58.49500000001147</c:v>
                </c:pt>
                <c:pt idx="11700">
                  <c:v>58.50000000001148</c:v>
                </c:pt>
                <c:pt idx="11701">
                  <c:v>58.50500000001148</c:v>
                </c:pt>
                <c:pt idx="11702">
                  <c:v>58.51000000001147</c:v>
                </c:pt>
                <c:pt idx="11703">
                  <c:v>58.51500000001148</c:v>
                </c:pt>
                <c:pt idx="11704">
                  <c:v>58.5200000000115</c:v>
                </c:pt>
                <c:pt idx="11705">
                  <c:v>58.5250000000115</c:v>
                </c:pt>
                <c:pt idx="11706">
                  <c:v>58.5300000000115</c:v>
                </c:pt>
                <c:pt idx="11707">
                  <c:v>58.5350000000115</c:v>
                </c:pt>
                <c:pt idx="11708">
                  <c:v>58.5400000000115</c:v>
                </c:pt>
                <c:pt idx="11709">
                  <c:v>58.5450000000115</c:v>
                </c:pt>
                <c:pt idx="11710">
                  <c:v>58.55000000001149</c:v>
                </c:pt>
                <c:pt idx="11711">
                  <c:v>58.5550000000115</c:v>
                </c:pt>
                <c:pt idx="11712">
                  <c:v>58.56000000001151</c:v>
                </c:pt>
                <c:pt idx="11713">
                  <c:v>58.56500000001151</c:v>
                </c:pt>
                <c:pt idx="11714">
                  <c:v>58.5700000000115</c:v>
                </c:pt>
                <c:pt idx="11715">
                  <c:v>58.57500000001151</c:v>
                </c:pt>
                <c:pt idx="11716">
                  <c:v>58.58000000001149</c:v>
                </c:pt>
                <c:pt idx="11717">
                  <c:v>58.5850000000115</c:v>
                </c:pt>
                <c:pt idx="11718">
                  <c:v>58.59000000001152</c:v>
                </c:pt>
                <c:pt idx="11719">
                  <c:v>58.59500000001153</c:v>
                </c:pt>
                <c:pt idx="11720">
                  <c:v>58.60000000001153</c:v>
                </c:pt>
                <c:pt idx="11721">
                  <c:v>58.60500000001153</c:v>
                </c:pt>
                <c:pt idx="11722">
                  <c:v>58.61000000001152</c:v>
                </c:pt>
                <c:pt idx="11723">
                  <c:v>58.61500000001153</c:v>
                </c:pt>
                <c:pt idx="11724">
                  <c:v>58.62000000001154</c:v>
                </c:pt>
                <c:pt idx="11725">
                  <c:v>58.62500000001154</c:v>
                </c:pt>
                <c:pt idx="11726">
                  <c:v>58.63000000001154</c:v>
                </c:pt>
                <c:pt idx="11727">
                  <c:v>58.63500000001155</c:v>
                </c:pt>
                <c:pt idx="11728">
                  <c:v>58.64000000001155</c:v>
                </c:pt>
                <c:pt idx="11729">
                  <c:v>58.64500000001155</c:v>
                </c:pt>
                <c:pt idx="11730">
                  <c:v>58.65000000001154</c:v>
                </c:pt>
                <c:pt idx="11731">
                  <c:v>58.65500000001155</c:v>
                </c:pt>
                <c:pt idx="11732">
                  <c:v>58.66000000001156</c:v>
                </c:pt>
                <c:pt idx="11733">
                  <c:v>58.66500000001156</c:v>
                </c:pt>
                <c:pt idx="11734">
                  <c:v>58.67000000001156</c:v>
                </c:pt>
                <c:pt idx="11735">
                  <c:v>58.67500000001156</c:v>
                </c:pt>
                <c:pt idx="11736">
                  <c:v>58.68000000001155</c:v>
                </c:pt>
                <c:pt idx="11737">
                  <c:v>58.68500000001157</c:v>
                </c:pt>
                <c:pt idx="11738">
                  <c:v>58.69000000001157</c:v>
                </c:pt>
                <c:pt idx="11739">
                  <c:v>58.69500000001158</c:v>
                </c:pt>
                <c:pt idx="11740">
                  <c:v>58.70000000001158</c:v>
                </c:pt>
                <c:pt idx="11741">
                  <c:v>58.70500000001158</c:v>
                </c:pt>
                <c:pt idx="11742">
                  <c:v>58.71000000001158</c:v>
                </c:pt>
                <c:pt idx="11743">
                  <c:v>58.7150000000116</c:v>
                </c:pt>
                <c:pt idx="11744">
                  <c:v>58.7200000000116</c:v>
                </c:pt>
                <c:pt idx="11745">
                  <c:v>58.7250000000116</c:v>
                </c:pt>
                <c:pt idx="11746">
                  <c:v>58.7300000000116</c:v>
                </c:pt>
                <c:pt idx="11747">
                  <c:v>58.7350000000116</c:v>
                </c:pt>
                <c:pt idx="11748">
                  <c:v>58.7400000000116</c:v>
                </c:pt>
                <c:pt idx="11749">
                  <c:v>58.7450000000116</c:v>
                </c:pt>
                <c:pt idx="11750">
                  <c:v>58.7500000000116</c:v>
                </c:pt>
                <c:pt idx="11751">
                  <c:v>58.75500000001161</c:v>
                </c:pt>
                <c:pt idx="11752">
                  <c:v>58.76000000001161</c:v>
                </c:pt>
                <c:pt idx="11753">
                  <c:v>58.76500000001161</c:v>
                </c:pt>
                <c:pt idx="11754">
                  <c:v>58.77000000001161</c:v>
                </c:pt>
                <c:pt idx="11755">
                  <c:v>58.77500000001162</c:v>
                </c:pt>
                <c:pt idx="11756">
                  <c:v>58.7800000000116</c:v>
                </c:pt>
                <c:pt idx="11757">
                  <c:v>58.78500000001162</c:v>
                </c:pt>
                <c:pt idx="11758">
                  <c:v>58.79000000001163</c:v>
                </c:pt>
                <c:pt idx="11759">
                  <c:v>58.79500000001163</c:v>
                </c:pt>
                <c:pt idx="11760">
                  <c:v>58.80000000001159</c:v>
                </c:pt>
                <c:pt idx="11761">
                  <c:v>58.80500000001162</c:v>
                </c:pt>
                <c:pt idx="11762">
                  <c:v>58.81000000001155</c:v>
                </c:pt>
                <c:pt idx="11763">
                  <c:v>58.81500000001162</c:v>
                </c:pt>
                <c:pt idx="11764">
                  <c:v>58.82000000001162</c:v>
                </c:pt>
                <c:pt idx="11765">
                  <c:v>58.82500000001164</c:v>
                </c:pt>
                <c:pt idx="11766">
                  <c:v>58.83000000001164</c:v>
                </c:pt>
                <c:pt idx="11767">
                  <c:v>58.83500000001165</c:v>
                </c:pt>
                <c:pt idx="11768">
                  <c:v>58.84000000001159</c:v>
                </c:pt>
                <c:pt idx="11769">
                  <c:v>58.84500000001164</c:v>
                </c:pt>
                <c:pt idx="11770">
                  <c:v>58.85000000001157</c:v>
                </c:pt>
                <c:pt idx="11771">
                  <c:v>58.85500000001164</c:v>
                </c:pt>
                <c:pt idx="11772">
                  <c:v>58.86000000001165</c:v>
                </c:pt>
                <c:pt idx="11773">
                  <c:v>58.86500000001165</c:v>
                </c:pt>
                <c:pt idx="11774">
                  <c:v>58.87000000001164</c:v>
                </c:pt>
                <c:pt idx="11775">
                  <c:v>58.87500000001165</c:v>
                </c:pt>
                <c:pt idx="11776">
                  <c:v>58.88000000001158</c:v>
                </c:pt>
                <c:pt idx="11777">
                  <c:v>58.88500000001167</c:v>
                </c:pt>
                <c:pt idx="11778">
                  <c:v>58.89000000001167</c:v>
                </c:pt>
                <c:pt idx="11779">
                  <c:v>58.89500000001168</c:v>
                </c:pt>
                <c:pt idx="11780">
                  <c:v>58.90000000001167</c:v>
                </c:pt>
                <c:pt idx="11781">
                  <c:v>58.90500000001168</c:v>
                </c:pt>
                <c:pt idx="11782">
                  <c:v>58.91000000001164</c:v>
                </c:pt>
                <c:pt idx="11783">
                  <c:v>58.91500000001167</c:v>
                </c:pt>
                <c:pt idx="11784">
                  <c:v>58.9200000000117</c:v>
                </c:pt>
                <c:pt idx="11785">
                  <c:v>58.9250000000117</c:v>
                </c:pt>
                <c:pt idx="11786">
                  <c:v>58.9300000000117</c:v>
                </c:pt>
                <c:pt idx="11787">
                  <c:v>58.9350000000117</c:v>
                </c:pt>
                <c:pt idx="11788">
                  <c:v>58.9400000000117</c:v>
                </c:pt>
                <c:pt idx="11789">
                  <c:v>58.9450000000117</c:v>
                </c:pt>
                <c:pt idx="11790">
                  <c:v>58.95000000001171</c:v>
                </c:pt>
                <c:pt idx="11791">
                  <c:v>58.95500000001171</c:v>
                </c:pt>
                <c:pt idx="11792">
                  <c:v>58.96000000001171</c:v>
                </c:pt>
                <c:pt idx="11793">
                  <c:v>58.96500000001171</c:v>
                </c:pt>
                <c:pt idx="11794">
                  <c:v>58.97000000001172</c:v>
                </c:pt>
                <c:pt idx="11795">
                  <c:v>58.97500000001172</c:v>
                </c:pt>
                <c:pt idx="11796">
                  <c:v>58.98000000001172</c:v>
                </c:pt>
                <c:pt idx="11797">
                  <c:v>58.98500000001172</c:v>
                </c:pt>
                <c:pt idx="11798">
                  <c:v>58.99000000001173</c:v>
                </c:pt>
                <c:pt idx="11799">
                  <c:v>58.99500000001173</c:v>
                </c:pt>
                <c:pt idx="11800">
                  <c:v>59.00000000001173</c:v>
                </c:pt>
                <c:pt idx="11801">
                  <c:v>59.00500000001174</c:v>
                </c:pt>
                <c:pt idx="11802">
                  <c:v>59.01000000001174</c:v>
                </c:pt>
                <c:pt idx="11803">
                  <c:v>59.01500000001174</c:v>
                </c:pt>
                <c:pt idx="11804">
                  <c:v>59.02000000001174</c:v>
                </c:pt>
                <c:pt idx="11805">
                  <c:v>59.02500000001175</c:v>
                </c:pt>
                <c:pt idx="11806">
                  <c:v>59.03000000001175</c:v>
                </c:pt>
                <c:pt idx="11807">
                  <c:v>59.03500000001175</c:v>
                </c:pt>
                <c:pt idx="11808">
                  <c:v>59.04000000001175</c:v>
                </c:pt>
                <c:pt idx="11809">
                  <c:v>59.04500000001176</c:v>
                </c:pt>
                <c:pt idx="11810">
                  <c:v>59.05000000001176</c:v>
                </c:pt>
                <c:pt idx="11811">
                  <c:v>59.05500000001176</c:v>
                </c:pt>
                <c:pt idx="11812">
                  <c:v>59.06000000001176</c:v>
                </c:pt>
                <c:pt idx="11813">
                  <c:v>59.06500000001177</c:v>
                </c:pt>
                <c:pt idx="11814">
                  <c:v>59.07000000001177</c:v>
                </c:pt>
                <c:pt idx="11815">
                  <c:v>59.07500000001177</c:v>
                </c:pt>
                <c:pt idx="11816">
                  <c:v>59.08000000001177</c:v>
                </c:pt>
                <c:pt idx="11817">
                  <c:v>59.08500000001178</c:v>
                </c:pt>
                <c:pt idx="11818">
                  <c:v>59.09000000001178</c:v>
                </c:pt>
                <c:pt idx="11819">
                  <c:v>59.09500000001178</c:v>
                </c:pt>
                <c:pt idx="11820">
                  <c:v>59.10000000001178</c:v>
                </c:pt>
                <c:pt idx="11821">
                  <c:v>59.1050000000118</c:v>
                </c:pt>
                <c:pt idx="11822">
                  <c:v>59.1100000000118</c:v>
                </c:pt>
                <c:pt idx="11823">
                  <c:v>59.1150000000118</c:v>
                </c:pt>
                <c:pt idx="11824">
                  <c:v>59.1200000000118</c:v>
                </c:pt>
                <c:pt idx="11825">
                  <c:v>59.1250000000118</c:v>
                </c:pt>
                <c:pt idx="11826">
                  <c:v>59.1300000000118</c:v>
                </c:pt>
                <c:pt idx="11827">
                  <c:v>59.1350000000118</c:v>
                </c:pt>
                <c:pt idx="11828">
                  <c:v>59.1400000000118</c:v>
                </c:pt>
                <c:pt idx="11829">
                  <c:v>59.14500000001181</c:v>
                </c:pt>
                <c:pt idx="11830">
                  <c:v>59.15000000001181</c:v>
                </c:pt>
                <c:pt idx="11831">
                  <c:v>59.15500000001181</c:v>
                </c:pt>
                <c:pt idx="11832">
                  <c:v>59.16000000001181</c:v>
                </c:pt>
                <c:pt idx="11833">
                  <c:v>59.16500000001182</c:v>
                </c:pt>
                <c:pt idx="11834">
                  <c:v>59.17000000001182</c:v>
                </c:pt>
                <c:pt idx="11835">
                  <c:v>59.17500000001182</c:v>
                </c:pt>
                <c:pt idx="11836">
                  <c:v>59.18000000001182</c:v>
                </c:pt>
                <c:pt idx="11837">
                  <c:v>59.18500000001183</c:v>
                </c:pt>
                <c:pt idx="11838">
                  <c:v>59.19000000001183</c:v>
                </c:pt>
                <c:pt idx="11839">
                  <c:v>59.19500000001183</c:v>
                </c:pt>
                <c:pt idx="11840">
                  <c:v>59.20000000001183</c:v>
                </c:pt>
                <c:pt idx="11841">
                  <c:v>59.20500000001185</c:v>
                </c:pt>
                <c:pt idx="11842">
                  <c:v>59.21000000001184</c:v>
                </c:pt>
                <c:pt idx="11843">
                  <c:v>59.21500000001184</c:v>
                </c:pt>
                <c:pt idx="11844">
                  <c:v>59.22000000001185</c:v>
                </c:pt>
                <c:pt idx="11845">
                  <c:v>59.22500000001186</c:v>
                </c:pt>
                <c:pt idx="11846">
                  <c:v>59.23000000001185</c:v>
                </c:pt>
                <c:pt idx="11847">
                  <c:v>59.23500000001185</c:v>
                </c:pt>
                <c:pt idx="11848">
                  <c:v>59.24000000001186</c:v>
                </c:pt>
                <c:pt idx="11849">
                  <c:v>59.24500000001186</c:v>
                </c:pt>
                <c:pt idx="11850">
                  <c:v>59.25000000001186</c:v>
                </c:pt>
                <c:pt idx="11851">
                  <c:v>59.25500000001186</c:v>
                </c:pt>
                <c:pt idx="11852">
                  <c:v>59.26000000001187</c:v>
                </c:pt>
                <c:pt idx="11853">
                  <c:v>59.26500000001188</c:v>
                </c:pt>
                <c:pt idx="11854">
                  <c:v>59.27000000001187</c:v>
                </c:pt>
                <c:pt idx="11855">
                  <c:v>59.27500000001187</c:v>
                </c:pt>
                <c:pt idx="11856">
                  <c:v>59.28000000001188</c:v>
                </c:pt>
                <c:pt idx="11857">
                  <c:v>59.28500000001188</c:v>
                </c:pt>
                <c:pt idx="11858">
                  <c:v>59.29000000001188</c:v>
                </c:pt>
                <c:pt idx="11859">
                  <c:v>59.29500000001188</c:v>
                </c:pt>
                <c:pt idx="11860">
                  <c:v>59.30000000001188</c:v>
                </c:pt>
                <c:pt idx="11861">
                  <c:v>59.3050000000119</c:v>
                </c:pt>
                <c:pt idx="11862">
                  <c:v>59.31000000001189</c:v>
                </c:pt>
                <c:pt idx="11863">
                  <c:v>59.3150000000119</c:v>
                </c:pt>
                <c:pt idx="11864">
                  <c:v>59.3200000000119</c:v>
                </c:pt>
                <c:pt idx="11865">
                  <c:v>59.3250000000119</c:v>
                </c:pt>
                <c:pt idx="11866">
                  <c:v>59.3300000000119</c:v>
                </c:pt>
                <c:pt idx="11867">
                  <c:v>59.3350000000119</c:v>
                </c:pt>
                <c:pt idx="11868">
                  <c:v>59.3400000000119</c:v>
                </c:pt>
                <c:pt idx="11869">
                  <c:v>59.34500000001191</c:v>
                </c:pt>
                <c:pt idx="11870">
                  <c:v>59.3500000000119</c:v>
                </c:pt>
                <c:pt idx="11871">
                  <c:v>59.35500000001191</c:v>
                </c:pt>
                <c:pt idx="11872">
                  <c:v>59.36000000001192</c:v>
                </c:pt>
                <c:pt idx="11873">
                  <c:v>59.36500000001192</c:v>
                </c:pt>
                <c:pt idx="11874">
                  <c:v>59.37000000001192</c:v>
                </c:pt>
                <c:pt idx="11875">
                  <c:v>59.37500000001192</c:v>
                </c:pt>
                <c:pt idx="11876">
                  <c:v>59.38000000001193</c:v>
                </c:pt>
                <c:pt idx="11877">
                  <c:v>59.38500000001193</c:v>
                </c:pt>
                <c:pt idx="11878">
                  <c:v>59.39000000001193</c:v>
                </c:pt>
                <c:pt idx="11879">
                  <c:v>59.39500000001193</c:v>
                </c:pt>
                <c:pt idx="11880">
                  <c:v>59.40000000001194</c:v>
                </c:pt>
                <c:pt idx="11881">
                  <c:v>59.40500000001194</c:v>
                </c:pt>
                <c:pt idx="11882">
                  <c:v>59.41000000001194</c:v>
                </c:pt>
                <c:pt idx="11883">
                  <c:v>59.41500000001194</c:v>
                </c:pt>
                <c:pt idx="11884">
                  <c:v>59.42000000001195</c:v>
                </c:pt>
                <c:pt idx="11885">
                  <c:v>59.42500000001195</c:v>
                </c:pt>
                <c:pt idx="11886">
                  <c:v>59.43000000001195</c:v>
                </c:pt>
                <c:pt idx="11887">
                  <c:v>59.43500000001196</c:v>
                </c:pt>
                <c:pt idx="11888">
                  <c:v>59.44000000001196</c:v>
                </c:pt>
                <c:pt idx="11889">
                  <c:v>59.44500000001196</c:v>
                </c:pt>
                <c:pt idx="11890">
                  <c:v>59.45000000001195</c:v>
                </c:pt>
                <c:pt idx="11891">
                  <c:v>59.45500000001196</c:v>
                </c:pt>
                <c:pt idx="11892">
                  <c:v>59.46000000001197</c:v>
                </c:pt>
                <c:pt idx="11893">
                  <c:v>59.46500000001197</c:v>
                </c:pt>
                <c:pt idx="11894">
                  <c:v>59.47000000001197</c:v>
                </c:pt>
                <c:pt idx="11895">
                  <c:v>59.47500000001198</c:v>
                </c:pt>
                <c:pt idx="11896">
                  <c:v>59.48000000001198</c:v>
                </c:pt>
                <c:pt idx="11897">
                  <c:v>59.48500000001198</c:v>
                </c:pt>
                <c:pt idx="11898">
                  <c:v>59.49000000001198</c:v>
                </c:pt>
                <c:pt idx="11899">
                  <c:v>59.495000000012</c:v>
                </c:pt>
                <c:pt idx="11900">
                  <c:v>59.500000000012</c:v>
                </c:pt>
                <c:pt idx="11901">
                  <c:v>59.505000000012</c:v>
                </c:pt>
                <c:pt idx="11902">
                  <c:v>59.510000000012</c:v>
                </c:pt>
                <c:pt idx="11903">
                  <c:v>59.515000000012</c:v>
                </c:pt>
                <c:pt idx="11904">
                  <c:v>59.520000000012</c:v>
                </c:pt>
                <c:pt idx="11905">
                  <c:v>59.525000000012</c:v>
                </c:pt>
                <c:pt idx="11906">
                  <c:v>59.530000000012</c:v>
                </c:pt>
                <c:pt idx="11907">
                  <c:v>59.535000000012</c:v>
                </c:pt>
                <c:pt idx="11908">
                  <c:v>59.540000000012</c:v>
                </c:pt>
                <c:pt idx="11909">
                  <c:v>59.545000000012</c:v>
                </c:pt>
                <c:pt idx="11910">
                  <c:v>59.550000000012</c:v>
                </c:pt>
                <c:pt idx="11911">
                  <c:v>59.555000000012</c:v>
                </c:pt>
                <c:pt idx="11912">
                  <c:v>59.560000000012</c:v>
                </c:pt>
                <c:pt idx="11913">
                  <c:v>59.56500000001202</c:v>
                </c:pt>
                <c:pt idx="11914">
                  <c:v>59.57000000001202</c:v>
                </c:pt>
                <c:pt idx="11915">
                  <c:v>59.57500000001203</c:v>
                </c:pt>
                <c:pt idx="11916">
                  <c:v>59.580000000012</c:v>
                </c:pt>
                <c:pt idx="11917">
                  <c:v>59.58500000001202</c:v>
                </c:pt>
                <c:pt idx="11918">
                  <c:v>59.59000000001203</c:v>
                </c:pt>
                <c:pt idx="11919">
                  <c:v>59.59500000001204</c:v>
                </c:pt>
                <c:pt idx="11920">
                  <c:v>59.60000000001202</c:v>
                </c:pt>
                <c:pt idx="11921">
                  <c:v>59.60500000001204</c:v>
                </c:pt>
                <c:pt idx="11922">
                  <c:v>59.61000000001204</c:v>
                </c:pt>
                <c:pt idx="11923">
                  <c:v>59.61500000001205</c:v>
                </c:pt>
                <c:pt idx="11924">
                  <c:v>59.62000000001205</c:v>
                </c:pt>
                <c:pt idx="11925">
                  <c:v>59.62500000001205</c:v>
                </c:pt>
                <c:pt idx="11926">
                  <c:v>59.63000000001205</c:v>
                </c:pt>
                <c:pt idx="11927">
                  <c:v>59.63500000001206</c:v>
                </c:pt>
                <c:pt idx="11928">
                  <c:v>59.64000000001204</c:v>
                </c:pt>
                <c:pt idx="11929">
                  <c:v>59.64500000001205</c:v>
                </c:pt>
                <c:pt idx="11930">
                  <c:v>59.65000000001204</c:v>
                </c:pt>
                <c:pt idx="11931">
                  <c:v>59.65500000001204</c:v>
                </c:pt>
                <c:pt idx="11932">
                  <c:v>59.66000000001205</c:v>
                </c:pt>
                <c:pt idx="11933">
                  <c:v>59.66500000001207</c:v>
                </c:pt>
                <c:pt idx="11934">
                  <c:v>59.67000000001207</c:v>
                </c:pt>
                <c:pt idx="11935">
                  <c:v>59.67500000001208</c:v>
                </c:pt>
                <c:pt idx="11936">
                  <c:v>59.68000000001204</c:v>
                </c:pt>
                <c:pt idx="11937">
                  <c:v>59.68500000001207</c:v>
                </c:pt>
                <c:pt idx="11938">
                  <c:v>59.69000000001208</c:v>
                </c:pt>
                <c:pt idx="11939">
                  <c:v>59.6950000000121</c:v>
                </c:pt>
                <c:pt idx="11940">
                  <c:v>59.70000000001207</c:v>
                </c:pt>
                <c:pt idx="11941">
                  <c:v>59.7050000000121</c:v>
                </c:pt>
                <c:pt idx="11942">
                  <c:v>59.71000000001209</c:v>
                </c:pt>
                <c:pt idx="11943">
                  <c:v>59.7150000000121</c:v>
                </c:pt>
                <c:pt idx="11944">
                  <c:v>59.7200000000121</c:v>
                </c:pt>
                <c:pt idx="11945">
                  <c:v>59.7250000000121</c:v>
                </c:pt>
                <c:pt idx="11946">
                  <c:v>59.7300000000121</c:v>
                </c:pt>
                <c:pt idx="11947">
                  <c:v>59.73500000001211</c:v>
                </c:pt>
                <c:pt idx="11948">
                  <c:v>59.7400000000121</c:v>
                </c:pt>
                <c:pt idx="11949">
                  <c:v>59.74500000001211</c:v>
                </c:pt>
                <c:pt idx="11950">
                  <c:v>59.75000000001209</c:v>
                </c:pt>
                <c:pt idx="11951">
                  <c:v>59.7550000000121</c:v>
                </c:pt>
                <c:pt idx="11952">
                  <c:v>59.76000000001212</c:v>
                </c:pt>
                <c:pt idx="11953">
                  <c:v>59.76500000001212</c:v>
                </c:pt>
                <c:pt idx="11954">
                  <c:v>59.77000000001212</c:v>
                </c:pt>
                <c:pt idx="11955">
                  <c:v>59.77500000001213</c:v>
                </c:pt>
                <c:pt idx="11956">
                  <c:v>59.78000000001212</c:v>
                </c:pt>
                <c:pt idx="11957">
                  <c:v>59.78500000001213</c:v>
                </c:pt>
                <c:pt idx="11958">
                  <c:v>59.79000000001214</c:v>
                </c:pt>
                <c:pt idx="11959">
                  <c:v>59.79500000001214</c:v>
                </c:pt>
                <c:pt idx="11960">
                  <c:v>59.80000000001205</c:v>
                </c:pt>
                <c:pt idx="11961">
                  <c:v>59.80500000001214</c:v>
                </c:pt>
                <c:pt idx="11962">
                  <c:v>59.81000000001206</c:v>
                </c:pt>
                <c:pt idx="11963">
                  <c:v>59.81500000001206</c:v>
                </c:pt>
                <c:pt idx="11964">
                  <c:v>59.82000000001214</c:v>
                </c:pt>
                <c:pt idx="11965">
                  <c:v>59.82500000001215</c:v>
                </c:pt>
                <c:pt idx="11966">
                  <c:v>59.83000000001207</c:v>
                </c:pt>
                <c:pt idx="11967">
                  <c:v>59.83500000001214</c:v>
                </c:pt>
                <c:pt idx="11968">
                  <c:v>59.84000000001207</c:v>
                </c:pt>
                <c:pt idx="11969">
                  <c:v>59.84500000001209</c:v>
                </c:pt>
                <c:pt idx="11970">
                  <c:v>59.85000000001206</c:v>
                </c:pt>
                <c:pt idx="11971">
                  <c:v>59.85500000001207</c:v>
                </c:pt>
                <c:pt idx="11972">
                  <c:v>59.86000000001214</c:v>
                </c:pt>
                <c:pt idx="11973">
                  <c:v>59.86500000001217</c:v>
                </c:pt>
                <c:pt idx="11974">
                  <c:v>59.87000000001209</c:v>
                </c:pt>
                <c:pt idx="11975">
                  <c:v>59.87500000001214</c:v>
                </c:pt>
                <c:pt idx="11976">
                  <c:v>59.88000000001209</c:v>
                </c:pt>
                <c:pt idx="11977">
                  <c:v>59.8850000000121</c:v>
                </c:pt>
                <c:pt idx="11978">
                  <c:v>59.89000000001214</c:v>
                </c:pt>
                <c:pt idx="11979">
                  <c:v>59.89500000001217</c:v>
                </c:pt>
                <c:pt idx="11980">
                  <c:v>59.9000000000121</c:v>
                </c:pt>
                <c:pt idx="11981">
                  <c:v>59.90500000001219</c:v>
                </c:pt>
                <c:pt idx="11982">
                  <c:v>59.91000000001211</c:v>
                </c:pt>
                <c:pt idx="11983">
                  <c:v>59.91500000001214</c:v>
                </c:pt>
                <c:pt idx="11984">
                  <c:v>59.92000000001219</c:v>
                </c:pt>
                <c:pt idx="11985">
                  <c:v>59.9250000000122</c:v>
                </c:pt>
                <c:pt idx="11986">
                  <c:v>59.93000000001219</c:v>
                </c:pt>
                <c:pt idx="11987">
                  <c:v>59.9350000000122</c:v>
                </c:pt>
                <c:pt idx="11988">
                  <c:v>59.94000000001212</c:v>
                </c:pt>
                <c:pt idx="11989">
                  <c:v>59.94500000001219</c:v>
                </c:pt>
                <c:pt idx="11990">
                  <c:v>59.95000000001212</c:v>
                </c:pt>
                <c:pt idx="11991">
                  <c:v>59.95500000001213</c:v>
                </c:pt>
                <c:pt idx="11992">
                  <c:v>59.96000000001222</c:v>
                </c:pt>
                <c:pt idx="11993">
                  <c:v>59.96500000001222</c:v>
                </c:pt>
                <c:pt idx="11994">
                  <c:v>59.97000000001214</c:v>
                </c:pt>
                <c:pt idx="11995">
                  <c:v>59.97500000001222</c:v>
                </c:pt>
                <c:pt idx="11996">
                  <c:v>59.98000000001214</c:v>
                </c:pt>
                <c:pt idx="11997">
                  <c:v>59.98500000001219</c:v>
                </c:pt>
                <c:pt idx="11998">
                  <c:v>59.99000000001222</c:v>
                </c:pt>
                <c:pt idx="11999">
                  <c:v>59.99500000001224</c:v>
                </c:pt>
                <c:pt idx="12000">
                  <c:v>60.00000000001224</c:v>
                </c:pt>
                <c:pt idx="12001">
                  <c:v>60.00500000001225</c:v>
                </c:pt>
                <c:pt idx="12002">
                  <c:v>60.01000000001216</c:v>
                </c:pt>
                <c:pt idx="12003">
                  <c:v>60.01500000001224</c:v>
                </c:pt>
                <c:pt idx="12004">
                  <c:v>60.02000000001225</c:v>
                </c:pt>
                <c:pt idx="12005">
                  <c:v>60.02500000001226</c:v>
                </c:pt>
                <c:pt idx="12006">
                  <c:v>60.03000000001224</c:v>
                </c:pt>
                <c:pt idx="12007">
                  <c:v>60.03500000001225</c:v>
                </c:pt>
                <c:pt idx="12008">
                  <c:v>60.04000000001217</c:v>
                </c:pt>
                <c:pt idx="12009">
                  <c:v>60.04500000001224</c:v>
                </c:pt>
                <c:pt idx="12010">
                  <c:v>60.05000000001217</c:v>
                </c:pt>
                <c:pt idx="12011">
                  <c:v>60.05500000001224</c:v>
                </c:pt>
                <c:pt idx="12012">
                  <c:v>60.06000000001227</c:v>
                </c:pt>
                <c:pt idx="12013">
                  <c:v>60.06500000001228</c:v>
                </c:pt>
                <c:pt idx="12014">
                  <c:v>60.07000000001224</c:v>
                </c:pt>
                <c:pt idx="12015">
                  <c:v>60.07500000001227</c:v>
                </c:pt>
                <c:pt idx="12016">
                  <c:v>60.0800000000122</c:v>
                </c:pt>
                <c:pt idx="12017">
                  <c:v>60.08500000001224</c:v>
                </c:pt>
                <c:pt idx="12018">
                  <c:v>60.09000000001227</c:v>
                </c:pt>
                <c:pt idx="12019">
                  <c:v>60.0950000000123</c:v>
                </c:pt>
                <c:pt idx="12020">
                  <c:v>60.10000000001229</c:v>
                </c:pt>
                <c:pt idx="12021">
                  <c:v>60.1050000000123</c:v>
                </c:pt>
                <c:pt idx="12022">
                  <c:v>60.11000000001221</c:v>
                </c:pt>
                <c:pt idx="12023">
                  <c:v>60.11500000001229</c:v>
                </c:pt>
                <c:pt idx="12024">
                  <c:v>60.1200000000123</c:v>
                </c:pt>
                <c:pt idx="12025">
                  <c:v>60.12500000001231</c:v>
                </c:pt>
                <c:pt idx="12026">
                  <c:v>60.13000000001229</c:v>
                </c:pt>
                <c:pt idx="12027">
                  <c:v>60.1350000000123</c:v>
                </c:pt>
                <c:pt idx="12028">
                  <c:v>60.14000000001229</c:v>
                </c:pt>
                <c:pt idx="12029">
                  <c:v>60.1450000000123</c:v>
                </c:pt>
                <c:pt idx="12030">
                  <c:v>60.15000000001223</c:v>
                </c:pt>
                <c:pt idx="12031">
                  <c:v>60.15500000001229</c:v>
                </c:pt>
                <c:pt idx="12032">
                  <c:v>60.16000000001232</c:v>
                </c:pt>
                <c:pt idx="12033">
                  <c:v>60.16500000001233</c:v>
                </c:pt>
                <c:pt idx="12034">
                  <c:v>60.17000000001232</c:v>
                </c:pt>
                <c:pt idx="12035">
                  <c:v>60.17500000001233</c:v>
                </c:pt>
                <c:pt idx="12036">
                  <c:v>60.18000000001225</c:v>
                </c:pt>
                <c:pt idx="12037">
                  <c:v>60.18500000001232</c:v>
                </c:pt>
                <c:pt idx="12038">
                  <c:v>60.19000000001234</c:v>
                </c:pt>
                <c:pt idx="12039">
                  <c:v>60.19500000001234</c:v>
                </c:pt>
                <c:pt idx="12040">
                  <c:v>60.20000000001234</c:v>
                </c:pt>
                <c:pt idx="12041">
                  <c:v>60.20500000001235</c:v>
                </c:pt>
                <c:pt idx="12042">
                  <c:v>60.21000000001234</c:v>
                </c:pt>
                <c:pt idx="12043">
                  <c:v>60.21500000001235</c:v>
                </c:pt>
                <c:pt idx="12044">
                  <c:v>60.22000000001236</c:v>
                </c:pt>
                <c:pt idx="12045">
                  <c:v>60.22500000001236</c:v>
                </c:pt>
                <c:pt idx="12046">
                  <c:v>60.23000000001235</c:v>
                </c:pt>
                <c:pt idx="12047">
                  <c:v>60.23500000001236</c:v>
                </c:pt>
                <c:pt idx="12048">
                  <c:v>60.24000000001234</c:v>
                </c:pt>
                <c:pt idx="12049">
                  <c:v>60.24500000001235</c:v>
                </c:pt>
                <c:pt idx="12050">
                  <c:v>60.25000000001234</c:v>
                </c:pt>
                <c:pt idx="12051">
                  <c:v>60.25500000001237</c:v>
                </c:pt>
                <c:pt idx="12052">
                  <c:v>60.26000000001238</c:v>
                </c:pt>
                <c:pt idx="12053">
                  <c:v>60.26500000001238</c:v>
                </c:pt>
                <c:pt idx="12054">
                  <c:v>60.27000000001237</c:v>
                </c:pt>
                <c:pt idx="12055">
                  <c:v>60.27500000001238</c:v>
                </c:pt>
                <c:pt idx="12056">
                  <c:v>60.28000000001234</c:v>
                </c:pt>
                <c:pt idx="12057">
                  <c:v>60.28500000001237</c:v>
                </c:pt>
                <c:pt idx="12058">
                  <c:v>60.2900000000124</c:v>
                </c:pt>
                <c:pt idx="12059">
                  <c:v>60.2950000000124</c:v>
                </c:pt>
                <c:pt idx="12060">
                  <c:v>60.30000000001231</c:v>
                </c:pt>
                <c:pt idx="12061">
                  <c:v>60.30500000001231</c:v>
                </c:pt>
                <c:pt idx="12062">
                  <c:v>60.31000000001229</c:v>
                </c:pt>
                <c:pt idx="12063">
                  <c:v>60.31500000001232</c:v>
                </c:pt>
                <c:pt idx="12064">
                  <c:v>60.32000000001234</c:v>
                </c:pt>
                <c:pt idx="12065">
                  <c:v>60.32500000001239</c:v>
                </c:pt>
                <c:pt idx="12066">
                  <c:v>60.33000000001232</c:v>
                </c:pt>
                <c:pt idx="12067">
                  <c:v>60.33500000001239</c:v>
                </c:pt>
                <c:pt idx="12068">
                  <c:v>60.34000000001232</c:v>
                </c:pt>
                <c:pt idx="12069">
                  <c:v>60.34500000001232</c:v>
                </c:pt>
                <c:pt idx="12070">
                  <c:v>60.35000000001229</c:v>
                </c:pt>
                <c:pt idx="12071">
                  <c:v>60.35500000001234</c:v>
                </c:pt>
                <c:pt idx="12072">
                  <c:v>60.36000000001234</c:v>
                </c:pt>
                <c:pt idx="12073">
                  <c:v>60.36500000001242</c:v>
                </c:pt>
                <c:pt idx="12074">
                  <c:v>60.37000000001234</c:v>
                </c:pt>
                <c:pt idx="12075">
                  <c:v>60.37500000001235</c:v>
                </c:pt>
                <c:pt idx="12076">
                  <c:v>60.38000000001232</c:v>
                </c:pt>
                <c:pt idx="12077">
                  <c:v>60.38500000001235</c:v>
                </c:pt>
                <c:pt idx="12078">
                  <c:v>60.39000000001239</c:v>
                </c:pt>
                <c:pt idx="12079">
                  <c:v>60.39500000001244</c:v>
                </c:pt>
                <c:pt idx="12080">
                  <c:v>60.40000000001236</c:v>
                </c:pt>
                <c:pt idx="12081">
                  <c:v>60.40500000001244</c:v>
                </c:pt>
                <c:pt idx="12082">
                  <c:v>60.41000000001236</c:v>
                </c:pt>
                <c:pt idx="12083">
                  <c:v>60.41500000001237</c:v>
                </c:pt>
                <c:pt idx="12084">
                  <c:v>60.42000000001244</c:v>
                </c:pt>
                <c:pt idx="12085">
                  <c:v>60.42500000001245</c:v>
                </c:pt>
                <c:pt idx="12086">
                  <c:v>60.43000000001237</c:v>
                </c:pt>
                <c:pt idx="12087">
                  <c:v>60.43500000001244</c:v>
                </c:pt>
                <c:pt idx="12088">
                  <c:v>60.44000000001237</c:v>
                </c:pt>
                <c:pt idx="12089">
                  <c:v>60.44500000001239</c:v>
                </c:pt>
                <c:pt idx="12090">
                  <c:v>60.45000000001236</c:v>
                </c:pt>
                <c:pt idx="12091">
                  <c:v>60.45500000001239</c:v>
                </c:pt>
                <c:pt idx="12092">
                  <c:v>60.46000000001244</c:v>
                </c:pt>
                <c:pt idx="12093">
                  <c:v>60.46500000001247</c:v>
                </c:pt>
                <c:pt idx="12094">
                  <c:v>60.47000000001239</c:v>
                </c:pt>
                <c:pt idx="12095">
                  <c:v>60.47500000001244</c:v>
                </c:pt>
                <c:pt idx="12096">
                  <c:v>60.48000000001239</c:v>
                </c:pt>
                <c:pt idx="12097">
                  <c:v>60.4850000000124</c:v>
                </c:pt>
                <c:pt idx="12098">
                  <c:v>60.49000000001249</c:v>
                </c:pt>
                <c:pt idx="12099">
                  <c:v>60.4950000000125</c:v>
                </c:pt>
                <c:pt idx="12100">
                  <c:v>60.50000000001241</c:v>
                </c:pt>
                <c:pt idx="12101">
                  <c:v>60.50500000001249</c:v>
                </c:pt>
                <c:pt idx="12102">
                  <c:v>60.51000000001242</c:v>
                </c:pt>
                <c:pt idx="12103">
                  <c:v>60.51500000001244</c:v>
                </c:pt>
                <c:pt idx="12104">
                  <c:v>60.52000000001249</c:v>
                </c:pt>
                <c:pt idx="12105">
                  <c:v>60.5250000000125</c:v>
                </c:pt>
                <c:pt idx="12106">
                  <c:v>60.53000000001249</c:v>
                </c:pt>
                <c:pt idx="12107">
                  <c:v>60.5350000000125</c:v>
                </c:pt>
                <c:pt idx="12108">
                  <c:v>60.54000000001242</c:v>
                </c:pt>
                <c:pt idx="12109">
                  <c:v>60.54500000001249</c:v>
                </c:pt>
                <c:pt idx="12110">
                  <c:v>60.55000000001244</c:v>
                </c:pt>
                <c:pt idx="12111">
                  <c:v>60.55500000001244</c:v>
                </c:pt>
                <c:pt idx="12112">
                  <c:v>60.56000000001249</c:v>
                </c:pt>
                <c:pt idx="12113">
                  <c:v>60.56500000001252</c:v>
                </c:pt>
                <c:pt idx="12114">
                  <c:v>60.57000000001245</c:v>
                </c:pt>
                <c:pt idx="12115">
                  <c:v>60.57500000001252</c:v>
                </c:pt>
                <c:pt idx="12116">
                  <c:v>60.58000000001245</c:v>
                </c:pt>
                <c:pt idx="12117">
                  <c:v>60.58500000001249</c:v>
                </c:pt>
                <c:pt idx="12118">
                  <c:v>60.59000000001254</c:v>
                </c:pt>
                <c:pt idx="12119">
                  <c:v>60.59500000001255</c:v>
                </c:pt>
                <c:pt idx="12120">
                  <c:v>60.60000000001254</c:v>
                </c:pt>
                <c:pt idx="12121">
                  <c:v>60.60500000001254</c:v>
                </c:pt>
                <c:pt idx="12122">
                  <c:v>60.61000000001247</c:v>
                </c:pt>
                <c:pt idx="12123">
                  <c:v>60.61500000001254</c:v>
                </c:pt>
                <c:pt idx="12124">
                  <c:v>60.62000000001255</c:v>
                </c:pt>
                <c:pt idx="12125">
                  <c:v>60.62500000001256</c:v>
                </c:pt>
                <c:pt idx="12126">
                  <c:v>60.63000000001254</c:v>
                </c:pt>
                <c:pt idx="12127">
                  <c:v>60.63500000001255</c:v>
                </c:pt>
                <c:pt idx="12128">
                  <c:v>60.64000000001248</c:v>
                </c:pt>
                <c:pt idx="12129">
                  <c:v>60.64500000001257</c:v>
                </c:pt>
                <c:pt idx="12130">
                  <c:v>60.65000000001249</c:v>
                </c:pt>
                <c:pt idx="12131">
                  <c:v>60.65500000001254</c:v>
                </c:pt>
                <c:pt idx="12132">
                  <c:v>60.66000000001257</c:v>
                </c:pt>
                <c:pt idx="12133">
                  <c:v>60.66500000001258</c:v>
                </c:pt>
                <c:pt idx="12134">
                  <c:v>60.67000000001254</c:v>
                </c:pt>
                <c:pt idx="12135">
                  <c:v>60.67500000001257</c:v>
                </c:pt>
                <c:pt idx="12136">
                  <c:v>60.6800000000125</c:v>
                </c:pt>
                <c:pt idx="12137">
                  <c:v>60.68500000001259</c:v>
                </c:pt>
                <c:pt idx="12138">
                  <c:v>60.6900000000126</c:v>
                </c:pt>
                <c:pt idx="12139">
                  <c:v>60.6950000000126</c:v>
                </c:pt>
                <c:pt idx="12140">
                  <c:v>60.70000000001259</c:v>
                </c:pt>
                <c:pt idx="12141">
                  <c:v>60.7050000000126</c:v>
                </c:pt>
                <c:pt idx="12142">
                  <c:v>60.71000000001252</c:v>
                </c:pt>
                <c:pt idx="12143">
                  <c:v>60.71500000001259</c:v>
                </c:pt>
                <c:pt idx="12144">
                  <c:v>60.7200000000126</c:v>
                </c:pt>
                <c:pt idx="12145">
                  <c:v>60.72500000001261</c:v>
                </c:pt>
                <c:pt idx="12146">
                  <c:v>60.73000000001259</c:v>
                </c:pt>
                <c:pt idx="12147">
                  <c:v>60.7350000000126</c:v>
                </c:pt>
                <c:pt idx="12148">
                  <c:v>60.74000000001259</c:v>
                </c:pt>
                <c:pt idx="12149">
                  <c:v>60.74500000001262</c:v>
                </c:pt>
                <c:pt idx="12150">
                  <c:v>60.75000000001254</c:v>
                </c:pt>
                <c:pt idx="12151">
                  <c:v>60.75500000001259</c:v>
                </c:pt>
                <c:pt idx="12152">
                  <c:v>60.76000000001262</c:v>
                </c:pt>
                <c:pt idx="12153">
                  <c:v>60.76500000001263</c:v>
                </c:pt>
                <c:pt idx="12154">
                  <c:v>60.77000000001262</c:v>
                </c:pt>
                <c:pt idx="12155">
                  <c:v>60.77500000001262</c:v>
                </c:pt>
                <c:pt idx="12156">
                  <c:v>60.78000000001255</c:v>
                </c:pt>
                <c:pt idx="12157">
                  <c:v>60.78500000001264</c:v>
                </c:pt>
                <c:pt idx="12158">
                  <c:v>60.79000000001265</c:v>
                </c:pt>
                <c:pt idx="12159">
                  <c:v>60.79500000001265</c:v>
                </c:pt>
                <c:pt idx="12160">
                  <c:v>60.80000000001256</c:v>
                </c:pt>
                <c:pt idx="12161">
                  <c:v>60.80500000001257</c:v>
                </c:pt>
                <c:pt idx="12162">
                  <c:v>60.81000000001251</c:v>
                </c:pt>
                <c:pt idx="12163">
                  <c:v>60.81500000001257</c:v>
                </c:pt>
                <c:pt idx="12164">
                  <c:v>60.82000000001257</c:v>
                </c:pt>
                <c:pt idx="12165">
                  <c:v>60.82500000001264</c:v>
                </c:pt>
                <c:pt idx="12166">
                  <c:v>60.83000000001257</c:v>
                </c:pt>
                <c:pt idx="12167">
                  <c:v>60.83500000001258</c:v>
                </c:pt>
                <c:pt idx="12168">
                  <c:v>60.84000000001256</c:v>
                </c:pt>
                <c:pt idx="12169">
                  <c:v>60.84500000001259</c:v>
                </c:pt>
                <c:pt idx="12170">
                  <c:v>60.85000000001253</c:v>
                </c:pt>
                <c:pt idx="12171">
                  <c:v>60.85500000001257</c:v>
                </c:pt>
                <c:pt idx="12172">
                  <c:v>60.86000000001259</c:v>
                </c:pt>
                <c:pt idx="12173">
                  <c:v>60.86500000001264</c:v>
                </c:pt>
                <c:pt idx="12174">
                  <c:v>60.87000000001259</c:v>
                </c:pt>
                <c:pt idx="12175">
                  <c:v>60.8750000000126</c:v>
                </c:pt>
                <c:pt idx="12176">
                  <c:v>60.88000000001254</c:v>
                </c:pt>
                <c:pt idx="12177">
                  <c:v>60.88500000001261</c:v>
                </c:pt>
                <c:pt idx="12178">
                  <c:v>60.89000000001261</c:v>
                </c:pt>
                <c:pt idx="12179">
                  <c:v>60.8950000000127</c:v>
                </c:pt>
                <c:pt idx="12180">
                  <c:v>60.9000000000127</c:v>
                </c:pt>
                <c:pt idx="12181">
                  <c:v>60.90500000001271</c:v>
                </c:pt>
                <c:pt idx="12182">
                  <c:v>60.91000000001261</c:v>
                </c:pt>
                <c:pt idx="12183">
                  <c:v>60.9150000000127</c:v>
                </c:pt>
                <c:pt idx="12184">
                  <c:v>60.92000000001271</c:v>
                </c:pt>
                <c:pt idx="12185">
                  <c:v>60.92500000001272</c:v>
                </c:pt>
                <c:pt idx="12186">
                  <c:v>60.9300000000127</c:v>
                </c:pt>
                <c:pt idx="12187">
                  <c:v>60.93500000001272</c:v>
                </c:pt>
                <c:pt idx="12188">
                  <c:v>60.94000000001272</c:v>
                </c:pt>
                <c:pt idx="12189">
                  <c:v>60.94500000001273</c:v>
                </c:pt>
                <c:pt idx="12190">
                  <c:v>60.95000000001261</c:v>
                </c:pt>
                <c:pt idx="12191">
                  <c:v>60.95500000001272</c:v>
                </c:pt>
                <c:pt idx="12192">
                  <c:v>60.96000000001273</c:v>
                </c:pt>
                <c:pt idx="12193">
                  <c:v>60.96500000001274</c:v>
                </c:pt>
                <c:pt idx="12194">
                  <c:v>60.97000000001272</c:v>
                </c:pt>
                <c:pt idx="12195">
                  <c:v>60.97500000001274</c:v>
                </c:pt>
                <c:pt idx="12196">
                  <c:v>60.98000000001274</c:v>
                </c:pt>
                <c:pt idx="12197">
                  <c:v>60.98500000001275</c:v>
                </c:pt>
                <c:pt idx="12198">
                  <c:v>60.99000000001275</c:v>
                </c:pt>
                <c:pt idx="12199">
                  <c:v>60.99500000001275</c:v>
                </c:pt>
                <c:pt idx="12200">
                  <c:v>61.00000000001275</c:v>
                </c:pt>
                <c:pt idx="12201">
                  <c:v>61.00500000001276</c:v>
                </c:pt>
                <c:pt idx="12202">
                  <c:v>61.01000000001275</c:v>
                </c:pt>
                <c:pt idx="12203">
                  <c:v>61.01500000001275</c:v>
                </c:pt>
                <c:pt idx="12204">
                  <c:v>61.02000000001276</c:v>
                </c:pt>
                <c:pt idx="12205">
                  <c:v>61.02500000001277</c:v>
                </c:pt>
                <c:pt idx="12206">
                  <c:v>61.03000000001277</c:v>
                </c:pt>
                <c:pt idx="12207">
                  <c:v>61.03500000001277</c:v>
                </c:pt>
                <c:pt idx="12208">
                  <c:v>61.04000000001277</c:v>
                </c:pt>
                <c:pt idx="12209">
                  <c:v>61.04500000001278</c:v>
                </c:pt>
                <c:pt idx="12210">
                  <c:v>61.05000000001277</c:v>
                </c:pt>
                <c:pt idx="12211">
                  <c:v>61.05500000001278</c:v>
                </c:pt>
                <c:pt idx="12212">
                  <c:v>61.06000000001278</c:v>
                </c:pt>
                <c:pt idx="12213">
                  <c:v>61.0650000000128</c:v>
                </c:pt>
                <c:pt idx="12214">
                  <c:v>61.0700000000128</c:v>
                </c:pt>
                <c:pt idx="12215">
                  <c:v>61.0750000000128</c:v>
                </c:pt>
                <c:pt idx="12216">
                  <c:v>61.0800000000128</c:v>
                </c:pt>
                <c:pt idx="12217">
                  <c:v>61.0850000000128</c:v>
                </c:pt>
                <c:pt idx="12218">
                  <c:v>61.0900000000128</c:v>
                </c:pt>
                <c:pt idx="12219">
                  <c:v>61.0950000000128</c:v>
                </c:pt>
                <c:pt idx="12220">
                  <c:v>61.10000000001281</c:v>
                </c:pt>
                <c:pt idx="12221">
                  <c:v>61.10500000001281</c:v>
                </c:pt>
                <c:pt idx="12222">
                  <c:v>61.1100000000128</c:v>
                </c:pt>
                <c:pt idx="12223">
                  <c:v>61.11500000001281</c:v>
                </c:pt>
                <c:pt idx="12224">
                  <c:v>61.12000000001282</c:v>
                </c:pt>
                <c:pt idx="12225">
                  <c:v>61.12500000001282</c:v>
                </c:pt>
                <c:pt idx="12226">
                  <c:v>61.13000000001282</c:v>
                </c:pt>
                <c:pt idx="12227">
                  <c:v>61.13500000001282</c:v>
                </c:pt>
                <c:pt idx="12228">
                  <c:v>61.14000000001283</c:v>
                </c:pt>
                <c:pt idx="12229">
                  <c:v>61.14500000001283</c:v>
                </c:pt>
                <c:pt idx="12230">
                  <c:v>61.15000000001282</c:v>
                </c:pt>
                <c:pt idx="12231">
                  <c:v>61.15500000001283</c:v>
                </c:pt>
                <c:pt idx="12232">
                  <c:v>61.16000000001284</c:v>
                </c:pt>
                <c:pt idx="12233">
                  <c:v>61.16500000001284</c:v>
                </c:pt>
                <c:pt idx="12234">
                  <c:v>61.17000000001284</c:v>
                </c:pt>
                <c:pt idx="12235">
                  <c:v>61.17500000001285</c:v>
                </c:pt>
                <c:pt idx="12236">
                  <c:v>61.18000000001285</c:v>
                </c:pt>
                <c:pt idx="12237">
                  <c:v>61.18500000001285</c:v>
                </c:pt>
                <c:pt idx="12238">
                  <c:v>61.19000000001285</c:v>
                </c:pt>
                <c:pt idx="12239">
                  <c:v>61.19500000001286</c:v>
                </c:pt>
                <c:pt idx="12240">
                  <c:v>61.20000000001286</c:v>
                </c:pt>
                <c:pt idx="12241">
                  <c:v>61.20500000001286</c:v>
                </c:pt>
                <c:pt idx="12242">
                  <c:v>61.21000000001285</c:v>
                </c:pt>
                <c:pt idx="12243">
                  <c:v>61.21500000001286</c:v>
                </c:pt>
                <c:pt idx="12244">
                  <c:v>61.22000000001287</c:v>
                </c:pt>
                <c:pt idx="12245">
                  <c:v>61.22500000001287</c:v>
                </c:pt>
                <c:pt idx="12246">
                  <c:v>61.23000000001287</c:v>
                </c:pt>
                <c:pt idx="12247">
                  <c:v>61.23500000001288</c:v>
                </c:pt>
                <c:pt idx="12248">
                  <c:v>61.24000000001288</c:v>
                </c:pt>
                <c:pt idx="12249">
                  <c:v>61.24500000001288</c:v>
                </c:pt>
                <c:pt idx="12250">
                  <c:v>61.25000000001288</c:v>
                </c:pt>
                <c:pt idx="12251">
                  <c:v>61.25500000001288</c:v>
                </c:pt>
                <c:pt idx="12252">
                  <c:v>61.2600000000129</c:v>
                </c:pt>
                <c:pt idx="12253">
                  <c:v>61.2650000000129</c:v>
                </c:pt>
                <c:pt idx="12254">
                  <c:v>61.2700000000129</c:v>
                </c:pt>
                <c:pt idx="12255">
                  <c:v>61.2750000000129</c:v>
                </c:pt>
                <c:pt idx="12256">
                  <c:v>61.2800000000129</c:v>
                </c:pt>
                <c:pt idx="12257">
                  <c:v>61.2850000000129</c:v>
                </c:pt>
                <c:pt idx="12258">
                  <c:v>61.2900000000129</c:v>
                </c:pt>
                <c:pt idx="12259">
                  <c:v>61.29500000001291</c:v>
                </c:pt>
                <c:pt idx="12260">
                  <c:v>61.30000000001289</c:v>
                </c:pt>
                <c:pt idx="12261">
                  <c:v>61.3050000000129</c:v>
                </c:pt>
                <c:pt idx="12262">
                  <c:v>61.31000000001282</c:v>
                </c:pt>
                <c:pt idx="12263">
                  <c:v>61.31500000001289</c:v>
                </c:pt>
                <c:pt idx="12264">
                  <c:v>61.3200000000129</c:v>
                </c:pt>
                <c:pt idx="12265">
                  <c:v>61.32500000001292</c:v>
                </c:pt>
                <c:pt idx="12266">
                  <c:v>61.33000000001292</c:v>
                </c:pt>
                <c:pt idx="12267">
                  <c:v>61.33500000001293</c:v>
                </c:pt>
                <c:pt idx="12268">
                  <c:v>61.34000000001289</c:v>
                </c:pt>
                <c:pt idx="12269">
                  <c:v>61.34500000001292</c:v>
                </c:pt>
                <c:pt idx="12270">
                  <c:v>61.35000000001284</c:v>
                </c:pt>
                <c:pt idx="12271">
                  <c:v>61.35500000001289</c:v>
                </c:pt>
                <c:pt idx="12272">
                  <c:v>61.36000000001292</c:v>
                </c:pt>
                <c:pt idx="12273">
                  <c:v>61.36500000001294</c:v>
                </c:pt>
                <c:pt idx="12274">
                  <c:v>61.37000000001294</c:v>
                </c:pt>
                <c:pt idx="12275">
                  <c:v>61.37500000001295</c:v>
                </c:pt>
                <c:pt idx="12276">
                  <c:v>61.38000000001286</c:v>
                </c:pt>
                <c:pt idx="12277">
                  <c:v>61.38500000001294</c:v>
                </c:pt>
                <c:pt idx="12278">
                  <c:v>61.39000000001295</c:v>
                </c:pt>
                <c:pt idx="12279">
                  <c:v>61.39500000001296</c:v>
                </c:pt>
                <c:pt idx="12280">
                  <c:v>61.40000000001294</c:v>
                </c:pt>
                <c:pt idx="12281">
                  <c:v>61.40500000001295</c:v>
                </c:pt>
                <c:pt idx="12282">
                  <c:v>61.41000000001294</c:v>
                </c:pt>
                <c:pt idx="12283">
                  <c:v>61.41500000001295</c:v>
                </c:pt>
                <c:pt idx="12284">
                  <c:v>61.42000000001295</c:v>
                </c:pt>
                <c:pt idx="12285">
                  <c:v>61.42500000001297</c:v>
                </c:pt>
                <c:pt idx="12286">
                  <c:v>61.43000000001297</c:v>
                </c:pt>
                <c:pt idx="12287">
                  <c:v>61.43500000001298</c:v>
                </c:pt>
                <c:pt idx="12288">
                  <c:v>61.44000000001297</c:v>
                </c:pt>
                <c:pt idx="12289">
                  <c:v>61.44500000001297</c:v>
                </c:pt>
                <c:pt idx="12290">
                  <c:v>61.4500000000129</c:v>
                </c:pt>
                <c:pt idx="12291">
                  <c:v>61.45500000001297</c:v>
                </c:pt>
                <c:pt idx="12292">
                  <c:v>61.46000000001299</c:v>
                </c:pt>
                <c:pt idx="12293">
                  <c:v>61.465000000013</c:v>
                </c:pt>
                <c:pt idx="12294">
                  <c:v>61.47000000001299</c:v>
                </c:pt>
                <c:pt idx="12295">
                  <c:v>61.475000000013</c:v>
                </c:pt>
                <c:pt idx="12296">
                  <c:v>61.48000000001299</c:v>
                </c:pt>
                <c:pt idx="12297">
                  <c:v>61.485000000013</c:v>
                </c:pt>
                <c:pt idx="12298">
                  <c:v>61.490000000013</c:v>
                </c:pt>
                <c:pt idx="12299">
                  <c:v>61.49500000001301</c:v>
                </c:pt>
                <c:pt idx="12300">
                  <c:v>61.500000000013</c:v>
                </c:pt>
                <c:pt idx="12301">
                  <c:v>61.50500000001301</c:v>
                </c:pt>
                <c:pt idx="12302">
                  <c:v>61.51000000001299</c:v>
                </c:pt>
                <c:pt idx="12303">
                  <c:v>61.515000000013</c:v>
                </c:pt>
                <c:pt idx="12304">
                  <c:v>61.52000000001302</c:v>
                </c:pt>
                <c:pt idx="12305">
                  <c:v>61.52500000001302</c:v>
                </c:pt>
                <c:pt idx="12306">
                  <c:v>61.53000000001303</c:v>
                </c:pt>
                <c:pt idx="12307">
                  <c:v>61.53500000001303</c:v>
                </c:pt>
                <c:pt idx="12308">
                  <c:v>61.54000000001302</c:v>
                </c:pt>
                <c:pt idx="12309">
                  <c:v>61.54500000001303</c:v>
                </c:pt>
                <c:pt idx="12310">
                  <c:v>61.55000000001299</c:v>
                </c:pt>
                <c:pt idx="12311">
                  <c:v>61.55500000001302</c:v>
                </c:pt>
                <c:pt idx="12312">
                  <c:v>61.56000000001304</c:v>
                </c:pt>
                <c:pt idx="12313">
                  <c:v>61.56500000001304</c:v>
                </c:pt>
                <c:pt idx="12314">
                  <c:v>61.57000000001305</c:v>
                </c:pt>
                <c:pt idx="12315">
                  <c:v>61.57500000001305</c:v>
                </c:pt>
                <c:pt idx="12316">
                  <c:v>61.58000000001304</c:v>
                </c:pt>
                <c:pt idx="12317">
                  <c:v>61.58500000001305</c:v>
                </c:pt>
                <c:pt idx="12318">
                  <c:v>61.59000000001306</c:v>
                </c:pt>
                <c:pt idx="12319">
                  <c:v>61.59500000001306</c:v>
                </c:pt>
                <c:pt idx="12320">
                  <c:v>61.60000000001305</c:v>
                </c:pt>
                <c:pt idx="12321">
                  <c:v>61.60500000001306</c:v>
                </c:pt>
                <c:pt idx="12322">
                  <c:v>61.61000000001304</c:v>
                </c:pt>
                <c:pt idx="12323">
                  <c:v>61.61500000001305</c:v>
                </c:pt>
                <c:pt idx="12324">
                  <c:v>61.62000000001307</c:v>
                </c:pt>
                <c:pt idx="12325">
                  <c:v>61.62500000001308</c:v>
                </c:pt>
                <c:pt idx="12326">
                  <c:v>61.63000000001308</c:v>
                </c:pt>
                <c:pt idx="12327">
                  <c:v>61.63500000001308</c:v>
                </c:pt>
                <c:pt idx="12328">
                  <c:v>61.64000000001307</c:v>
                </c:pt>
                <c:pt idx="12329">
                  <c:v>61.64500000001308</c:v>
                </c:pt>
                <c:pt idx="12330">
                  <c:v>61.65000000001307</c:v>
                </c:pt>
                <c:pt idx="12331">
                  <c:v>61.65500000001308</c:v>
                </c:pt>
                <c:pt idx="12332">
                  <c:v>61.6600000000131</c:v>
                </c:pt>
                <c:pt idx="12333">
                  <c:v>61.6650000000131</c:v>
                </c:pt>
                <c:pt idx="12334">
                  <c:v>61.6700000000131</c:v>
                </c:pt>
                <c:pt idx="12335">
                  <c:v>61.6750000000131</c:v>
                </c:pt>
                <c:pt idx="12336">
                  <c:v>61.68000000001309</c:v>
                </c:pt>
                <c:pt idx="12337">
                  <c:v>61.6850000000131</c:v>
                </c:pt>
                <c:pt idx="12338">
                  <c:v>61.69000000001311</c:v>
                </c:pt>
                <c:pt idx="12339">
                  <c:v>61.69500000001311</c:v>
                </c:pt>
                <c:pt idx="12340">
                  <c:v>61.70000000001311</c:v>
                </c:pt>
                <c:pt idx="12341">
                  <c:v>61.70500000001311</c:v>
                </c:pt>
                <c:pt idx="12342">
                  <c:v>61.7100000000131</c:v>
                </c:pt>
                <c:pt idx="12343">
                  <c:v>61.71500000001312</c:v>
                </c:pt>
                <c:pt idx="12344">
                  <c:v>61.72000000001312</c:v>
                </c:pt>
                <c:pt idx="12345">
                  <c:v>61.72500000001313</c:v>
                </c:pt>
                <c:pt idx="12346">
                  <c:v>61.73000000001313</c:v>
                </c:pt>
                <c:pt idx="12347">
                  <c:v>61.73500000001313</c:v>
                </c:pt>
                <c:pt idx="12348">
                  <c:v>61.74000000001313</c:v>
                </c:pt>
                <c:pt idx="12349">
                  <c:v>61.74500000001314</c:v>
                </c:pt>
                <c:pt idx="12350">
                  <c:v>61.75000000001312</c:v>
                </c:pt>
                <c:pt idx="12351">
                  <c:v>61.75500000001314</c:v>
                </c:pt>
                <c:pt idx="12352">
                  <c:v>61.76000000001314</c:v>
                </c:pt>
                <c:pt idx="12353">
                  <c:v>61.76500000001315</c:v>
                </c:pt>
                <c:pt idx="12354">
                  <c:v>61.77000000001315</c:v>
                </c:pt>
                <c:pt idx="12355">
                  <c:v>61.77500000001315</c:v>
                </c:pt>
                <c:pt idx="12356">
                  <c:v>61.78000000001315</c:v>
                </c:pt>
                <c:pt idx="12357">
                  <c:v>61.78500000001316</c:v>
                </c:pt>
                <c:pt idx="12358">
                  <c:v>61.79000000001316</c:v>
                </c:pt>
                <c:pt idx="12359">
                  <c:v>61.79500000001316</c:v>
                </c:pt>
                <c:pt idx="12360">
                  <c:v>61.80000000001314</c:v>
                </c:pt>
                <c:pt idx="12361">
                  <c:v>61.80500000001314</c:v>
                </c:pt>
                <c:pt idx="12362">
                  <c:v>61.81000000001307</c:v>
                </c:pt>
                <c:pt idx="12363">
                  <c:v>61.81500000001314</c:v>
                </c:pt>
                <c:pt idx="12364">
                  <c:v>61.82000000001317</c:v>
                </c:pt>
                <c:pt idx="12365">
                  <c:v>61.82500000001318</c:v>
                </c:pt>
                <c:pt idx="12366">
                  <c:v>61.83000000001314</c:v>
                </c:pt>
                <c:pt idx="12367">
                  <c:v>61.83500000001317</c:v>
                </c:pt>
                <c:pt idx="12368">
                  <c:v>61.8400000000131</c:v>
                </c:pt>
                <c:pt idx="12369">
                  <c:v>61.84500000001317</c:v>
                </c:pt>
                <c:pt idx="12370">
                  <c:v>61.85000000001309</c:v>
                </c:pt>
                <c:pt idx="12371">
                  <c:v>61.8550000000131</c:v>
                </c:pt>
                <c:pt idx="12372">
                  <c:v>61.86000000001319</c:v>
                </c:pt>
                <c:pt idx="12373">
                  <c:v>61.8650000000132</c:v>
                </c:pt>
                <c:pt idx="12374">
                  <c:v>61.87000000001319</c:v>
                </c:pt>
                <c:pt idx="12375">
                  <c:v>61.87500000001319</c:v>
                </c:pt>
                <c:pt idx="12376">
                  <c:v>61.88000000001312</c:v>
                </c:pt>
                <c:pt idx="12377">
                  <c:v>61.88500000001319</c:v>
                </c:pt>
                <c:pt idx="12378">
                  <c:v>61.8900000000132</c:v>
                </c:pt>
                <c:pt idx="12379">
                  <c:v>61.8950000000132</c:v>
                </c:pt>
                <c:pt idx="12380">
                  <c:v>61.90000000001319</c:v>
                </c:pt>
                <c:pt idx="12381">
                  <c:v>61.9050000000132</c:v>
                </c:pt>
                <c:pt idx="12382">
                  <c:v>61.91000000001313</c:v>
                </c:pt>
                <c:pt idx="12383">
                  <c:v>61.91500000001322</c:v>
                </c:pt>
                <c:pt idx="12384">
                  <c:v>61.92000000001322</c:v>
                </c:pt>
                <c:pt idx="12385">
                  <c:v>61.92500000001323</c:v>
                </c:pt>
                <c:pt idx="12386">
                  <c:v>61.93000000001322</c:v>
                </c:pt>
                <c:pt idx="12387">
                  <c:v>61.93500000001323</c:v>
                </c:pt>
                <c:pt idx="12388">
                  <c:v>61.94000000001319</c:v>
                </c:pt>
                <c:pt idx="12389">
                  <c:v>61.94500000001322</c:v>
                </c:pt>
                <c:pt idx="12390">
                  <c:v>61.95000000001315</c:v>
                </c:pt>
                <c:pt idx="12391">
                  <c:v>61.95500000001324</c:v>
                </c:pt>
                <c:pt idx="12392">
                  <c:v>61.96000000001325</c:v>
                </c:pt>
                <c:pt idx="12393">
                  <c:v>61.96500000001325</c:v>
                </c:pt>
                <c:pt idx="12394">
                  <c:v>61.97000000001324</c:v>
                </c:pt>
                <c:pt idx="12395">
                  <c:v>61.97500000001325</c:v>
                </c:pt>
                <c:pt idx="12396">
                  <c:v>61.98000000001317</c:v>
                </c:pt>
                <c:pt idx="12397">
                  <c:v>61.98500000001324</c:v>
                </c:pt>
                <c:pt idx="12398">
                  <c:v>61.99000000001325</c:v>
                </c:pt>
                <c:pt idx="12399">
                  <c:v>61.99500000001326</c:v>
                </c:pt>
                <c:pt idx="12400">
                  <c:v>62.00000000001324</c:v>
                </c:pt>
                <c:pt idx="12401">
                  <c:v>62.00500000001325</c:v>
                </c:pt>
                <c:pt idx="12402">
                  <c:v>62.01000000001324</c:v>
                </c:pt>
                <c:pt idx="12403">
                  <c:v>62.01500000001327</c:v>
                </c:pt>
                <c:pt idx="12404">
                  <c:v>62.02000000001328</c:v>
                </c:pt>
                <c:pt idx="12405">
                  <c:v>62.02500000001328</c:v>
                </c:pt>
                <c:pt idx="12406">
                  <c:v>62.03000000001327</c:v>
                </c:pt>
                <c:pt idx="12407">
                  <c:v>62.03500000001328</c:v>
                </c:pt>
                <c:pt idx="12408">
                  <c:v>62.04000000001324</c:v>
                </c:pt>
                <c:pt idx="12409">
                  <c:v>62.04500000001327</c:v>
                </c:pt>
                <c:pt idx="12410">
                  <c:v>62.0500000000132</c:v>
                </c:pt>
                <c:pt idx="12411">
                  <c:v>62.05500000001329</c:v>
                </c:pt>
                <c:pt idx="12412">
                  <c:v>62.0600000000133</c:v>
                </c:pt>
                <c:pt idx="12413">
                  <c:v>62.0650000000133</c:v>
                </c:pt>
                <c:pt idx="12414">
                  <c:v>62.07000000001329</c:v>
                </c:pt>
                <c:pt idx="12415">
                  <c:v>62.0750000000133</c:v>
                </c:pt>
                <c:pt idx="12416">
                  <c:v>62.08000000001329</c:v>
                </c:pt>
                <c:pt idx="12417">
                  <c:v>62.0850000000133</c:v>
                </c:pt>
                <c:pt idx="12418">
                  <c:v>62.0900000000133</c:v>
                </c:pt>
                <c:pt idx="12419">
                  <c:v>62.09500000001331</c:v>
                </c:pt>
                <c:pt idx="12420">
                  <c:v>62.1000000000133</c:v>
                </c:pt>
                <c:pt idx="12421">
                  <c:v>62.10500000001332</c:v>
                </c:pt>
                <c:pt idx="12422">
                  <c:v>62.11000000001329</c:v>
                </c:pt>
                <c:pt idx="12423">
                  <c:v>62.11500000001332</c:v>
                </c:pt>
                <c:pt idx="12424">
                  <c:v>62.12000000001333</c:v>
                </c:pt>
                <c:pt idx="12425">
                  <c:v>62.12500000001333</c:v>
                </c:pt>
                <c:pt idx="12426">
                  <c:v>62.13000000001333</c:v>
                </c:pt>
                <c:pt idx="12427">
                  <c:v>62.13500000001333</c:v>
                </c:pt>
                <c:pt idx="12428">
                  <c:v>62.14000000001332</c:v>
                </c:pt>
                <c:pt idx="12429">
                  <c:v>62.14500000001334</c:v>
                </c:pt>
                <c:pt idx="12430">
                  <c:v>62.15000000001334</c:v>
                </c:pt>
                <c:pt idx="12431">
                  <c:v>62.15500000001335</c:v>
                </c:pt>
                <c:pt idx="12432">
                  <c:v>62.16000000001335</c:v>
                </c:pt>
                <c:pt idx="12433">
                  <c:v>62.16500000001335</c:v>
                </c:pt>
                <c:pt idx="12434">
                  <c:v>62.17000000001335</c:v>
                </c:pt>
                <c:pt idx="12435">
                  <c:v>62.17500000001336</c:v>
                </c:pt>
                <c:pt idx="12436">
                  <c:v>62.18000000001334</c:v>
                </c:pt>
                <c:pt idx="12437">
                  <c:v>62.18500000001335</c:v>
                </c:pt>
                <c:pt idx="12438">
                  <c:v>62.19000000001336</c:v>
                </c:pt>
                <c:pt idx="12439">
                  <c:v>62.19500000001337</c:v>
                </c:pt>
                <c:pt idx="12440">
                  <c:v>62.20000000001335</c:v>
                </c:pt>
                <c:pt idx="12441">
                  <c:v>62.20500000001337</c:v>
                </c:pt>
                <c:pt idx="12442">
                  <c:v>62.21000000001337</c:v>
                </c:pt>
                <c:pt idx="12443">
                  <c:v>62.21500000001338</c:v>
                </c:pt>
                <c:pt idx="12444">
                  <c:v>62.22000000001338</c:v>
                </c:pt>
                <c:pt idx="12445">
                  <c:v>62.22500000001338</c:v>
                </c:pt>
                <c:pt idx="12446">
                  <c:v>62.23000000001338</c:v>
                </c:pt>
                <c:pt idx="12447">
                  <c:v>62.2350000000134</c:v>
                </c:pt>
                <c:pt idx="12448">
                  <c:v>62.24000000001337</c:v>
                </c:pt>
                <c:pt idx="12449">
                  <c:v>62.2450000000134</c:v>
                </c:pt>
                <c:pt idx="12450">
                  <c:v>62.25000000001339</c:v>
                </c:pt>
                <c:pt idx="12451">
                  <c:v>62.2550000000134</c:v>
                </c:pt>
                <c:pt idx="12452">
                  <c:v>62.2600000000134</c:v>
                </c:pt>
                <c:pt idx="12453">
                  <c:v>62.2650000000134</c:v>
                </c:pt>
                <c:pt idx="12454">
                  <c:v>62.2700000000134</c:v>
                </c:pt>
                <c:pt idx="12455">
                  <c:v>62.27500000001341</c:v>
                </c:pt>
                <c:pt idx="12456">
                  <c:v>62.28000000001339</c:v>
                </c:pt>
                <c:pt idx="12457">
                  <c:v>62.2850000000134</c:v>
                </c:pt>
                <c:pt idx="12458">
                  <c:v>62.29000000001341</c:v>
                </c:pt>
                <c:pt idx="12459">
                  <c:v>62.29500000001342</c:v>
                </c:pt>
                <c:pt idx="12460">
                  <c:v>62.30000000001333</c:v>
                </c:pt>
                <c:pt idx="12461">
                  <c:v>62.30500000001339</c:v>
                </c:pt>
                <c:pt idx="12462">
                  <c:v>62.31000000001334</c:v>
                </c:pt>
                <c:pt idx="12463">
                  <c:v>62.31500000001334</c:v>
                </c:pt>
                <c:pt idx="12464">
                  <c:v>62.32000000001342</c:v>
                </c:pt>
                <c:pt idx="12465">
                  <c:v>62.32500000001342</c:v>
                </c:pt>
                <c:pt idx="12466">
                  <c:v>62.33000000001335</c:v>
                </c:pt>
                <c:pt idx="12467">
                  <c:v>62.33500000001342</c:v>
                </c:pt>
                <c:pt idx="12468">
                  <c:v>62.34000000001335</c:v>
                </c:pt>
                <c:pt idx="12469">
                  <c:v>62.34500000001344</c:v>
                </c:pt>
                <c:pt idx="12470">
                  <c:v>62.35000000001336</c:v>
                </c:pt>
                <c:pt idx="12471">
                  <c:v>62.35500000001336</c:v>
                </c:pt>
                <c:pt idx="12472">
                  <c:v>62.36000000001344</c:v>
                </c:pt>
                <c:pt idx="12473">
                  <c:v>62.36500000001345</c:v>
                </c:pt>
                <c:pt idx="12474">
                  <c:v>62.37000000001337</c:v>
                </c:pt>
                <c:pt idx="12475">
                  <c:v>62.37500000001344</c:v>
                </c:pt>
                <c:pt idx="12476">
                  <c:v>62.38000000001337</c:v>
                </c:pt>
                <c:pt idx="12477">
                  <c:v>62.38500000001337</c:v>
                </c:pt>
                <c:pt idx="12478">
                  <c:v>62.39000000001344</c:v>
                </c:pt>
                <c:pt idx="12479">
                  <c:v>62.39500000001345</c:v>
                </c:pt>
                <c:pt idx="12480">
                  <c:v>62.40000000001339</c:v>
                </c:pt>
                <c:pt idx="12481">
                  <c:v>62.40500000001347</c:v>
                </c:pt>
                <c:pt idx="12482">
                  <c:v>62.41000000001339</c:v>
                </c:pt>
                <c:pt idx="12483">
                  <c:v>62.41500000001344</c:v>
                </c:pt>
                <c:pt idx="12484">
                  <c:v>62.42000000001347</c:v>
                </c:pt>
                <c:pt idx="12485">
                  <c:v>62.42500000001348</c:v>
                </c:pt>
                <c:pt idx="12486">
                  <c:v>62.43000000001344</c:v>
                </c:pt>
                <c:pt idx="12487">
                  <c:v>62.43500000001347</c:v>
                </c:pt>
                <c:pt idx="12488">
                  <c:v>62.4400000000134</c:v>
                </c:pt>
                <c:pt idx="12489">
                  <c:v>62.44500000001349</c:v>
                </c:pt>
                <c:pt idx="12490">
                  <c:v>62.45000000001341</c:v>
                </c:pt>
                <c:pt idx="12491">
                  <c:v>62.45500000001341</c:v>
                </c:pt>
                <c:pt idx="12492">
                  <c:v>62.46000000001349</c:v>
                </c:pt>
                <c:pt idx="12493">
                  <c:v>62.4650000000135</c:v>
                </c:pt>
                <c:pt idx="12494">
                  <c:v>62.47000000001344</c:v>
                </c:pt>
                <c:pt idx="12495">
                  <c:v>62.47500000001349</c:v>
                </c:pt>
                <c:pt idx="12496">
                  <c:v>62.48000000001342</c:v>
                </c:pt>
                <c:pt idx="12497">
                  <c:v>62.48500000001349</c:v>
                </c:pt>
                <c:pt idx="12498">
                  <c:v>62.4900000000135</c:v>
                </c:pt>
                <c:pt idx="12499">
                  <c:v>62.4950000000135</c:v>
                </c:pt>
                <c:pt idx="12500">
                  <c:v>62.50000000001349</c:v>
                </c:pt>
                <c:pt idx="12501">
                  <c:v>62.50500000001352</c:v>
                </c:pt>
                <c:pt idx="12502">
                  <c:v>62.51000000001344</c:v>
                </c:pt>
                <c:pt idx="12503">
                  <c:v>62.51500000001352</c:v>
                </c:pt>
                <c:pt idx="12504">
                  <c:v>62.52000000001352</c:v>
                </c:pt>
                <c:pt idx="12505">
                  <c:v>62.52500000001353</c:v>
                </c:pt>
                <c:pt idx="12506">
                  <c:v>62.53000000001352</c:v>
                </c:pt>
                <c:pt idx="12507">
                  <c:v>62.53500000001354</c:v>
                </c:pt>
                <c:pt idx="12508">
                  <c:v>62.54000000001349</c:v>
                </c:pt>
                <c:pt idx="12509">
                  <c:v>62.54500000001354</c:v>
                </c:pt>
                <c:pt idx="12510">
                  <c:v>62.55000000001346</c:v>
                </c:pt>
                <c:pt idx="12511">
                  <c:v>62.55500000001354</c:v>
                </c:pt>
                <c:pt idx="12512">
                  <c:v>62.56000000001355</c:v>
                </c:pt>
                <c:pt idx="12513">
                  <c:v>62.56500000001355</c:v>
                </c:pt>
                <c:pt idx="12514">
                  <c:v>62.57000000001354</c:v>
                </c:pt>
                <c:pt idx="12515">
                  <c:v>62.57500000001355</c:v>
                </c:pt>
                <c:pt idx="12516">
                  <c:v>62.58000000001347</c:v>
                </c:pt>
                <c:pt idx="12517">
                  <c:v>62.58500000001354</c:v>
                </c:pt>
                <c:pt idx="12518">
                  <c:v>62.59000000001355</c:v>
                </c:pt>
                <c:pt idx="12519">
                  <c:v>62.59500000001357</c:v>
                </c:pt>
                <c:pt idx="12520">
                  <c:v>62.60000000001357</c:v>
                </c:pt>
                <c:pt idx="12521">
                  <c:v>62.60500000001358</c:v>
                </c:pt>
                <c:pt idx="12522">
                  <c:v>62.61000000001354</c:v>
                </c:pt>
                <c:pt idx="12523">
                  <c:v>62.61500000001357</c:v>
                </c:pt>
                <c:pt idx="12524">
                  <c:v>62.62000000001358</c:v>
                </c:pt>
                <c:pt idx="12525">
                  <c:v>62.6250000000136</c:v>
                </c:pt>
                <c:pt idx="12526">
                  <c:v>62.63000000001357</c:v>
                </c:pt>
                <c:pt idx="12527">
                  <c:v>62.6350000000136</c:v>
                </c:pt>
                <c:pt idx="12528">
                  <c:v>62.64000000001359</c:v>
                </c:pt>
                <c:pt idx="12529">
                  <c:v>62.6450000000136</c:v>
                </c:pt>
                <c:pt idx="12530">
                  <c:v>62.65000000001351</c:v>
                </c:pt>
                <c:pt idx="12531">
                  <c:v>62.65500000001359</c:v>
                </c:pt>
                <c:pt idx="12532">
                  <c:v>62.6600000000136</c:v>
                </c:pt>
                <c:pt idx="12533">
                  <c:v>62.66500000001361</c:v>
                </c:pt>
                <c:pt idx="12534">
                  <c:v>62.67000000001359</c:v>
                </c:pt>
                <c:pt idx="12535">
                  <c:v>62.6750000000136</c:v>
                </c:pt>
                <c:pt idx="12536">
                  <c:v>62.68000000001359</c:v>
                </c:pt>
                <c:pt idx="12537">
                  <c:v>62.68500000001359</c:v>
                </c:pt>
                <c:pt idx="12538">
                  <c:v>62.6900000000136</c:v>
                </c:pt>
                <c:pt idx="12539">
                  <c:v>62.69500000001362</c:v>
                </c:pt>
                <c:pt idx="12540">
                  <c:v>62.70000000001362</c:v>
                </c:pt>
                <c:pt idx="12541">
                  <c:v>62.70500000001363</c:v>
                </c:pt>
                <c:pt idx="12542">
                  <c:v>62.71000000001359</c:v>
                </c:pt>
                <c:pt idx="12543">
                  <c:v>62.71500000001362</c:v>
                </c:pt>
                <c:pt idx="12544">
                  <c:v>62.72000000001363</c:v>
                </c:pt>
                <c:pt idx="12545">
                  <c:v>62.72500000001364</c:v>
                </c:pt>
                <c:pt idx="12546">
                  <c:v>62.73000000001363</c:v>
                </c:pt>
                <c:pt idx="12547">
                  <c:v>62.73500000001364</c:v>
                </c:pt>
                <c:pt idx="12548">
                  <c:v>62.74000000001364</c:v>
                </c:pt>
                <c:pt idx="12549">
                  <c:v>62.74500000001365</c:v>
                </c:pt>
                <c:pt idx="12550">
                  <c:v>62.75000000001364</c:v>
                </c:pt>
                <c:pt idx="12551">
                  <c:v>62.75500000001364</c:v>
                </c:pt>
                <c:pt idx="12552">
                  <c:v>62.76000000001365</c:v>
                </c:pt>
                <c:pt idx="12553">
                  <c:v>62.76500000001366</c:v>
                </c:pt>
                <c:pt idx="12554">
                  <c:v>62.77000000001365</c:v>
                </c:pt>
                <c:pt idx="12555">
                  <c:v>62.77500000001366</c:v>
                </c:pt>
                <c:pt idx="12556">
                  <c:v>62.78000000001364</c:v>
                </c:pt>
                <c:pt idx="12557">
                  <c:v>62.78500000001365</c:v>
                </c:pt>
                <c:pt idx="12558">
                  <c:v>62.79000000001367</c:v>
                </c:pt>
                <c:pt idx="12559">
                  <c:v>62.79500000001367</c:v>
                </c:pt>
                <c:pt idx="12560">
                  <c:v>62.80000000001359</c:v>
                </c:pt>
                <c:pt idx="12561">
                  <c:v>62.80500000001359</c:v>
                </c:pt>
                <c:pt idx="12562">
                  <c:v>62.81000000001357</c:v>
                </c:pt>
                <c:pt idx="12563">
                  <c:v>62.81500000001359</c:v>
                </c:pt>
                <c:pt idx="12564">
                  <c:v>62.82000000001364</c:v>
                </c:pt>
                <c:pt idx="12565">
                  <c:v>62.82500000001367</c:v>
                </c:pt>
                <c:pt idx="12566">
                  <c:v>62.8300000000136</c:v>
                </c:pt>
                <c:pt idx="12567">
                  <c:v>62.83500000001369</c:v>
                </c:pt>
                <c:pt idx="12568">
                  <c:v>62.84000000001361</c:v>
                </c:pt>
                <c:pt idx="12569">
                  <c:v>62.84500000001361</c:v>
                </c:pt>
                <c:pt idx="12570">
                  <c:v>62.85000000001359</c:v>
                </c:pt>
                <c:pt idx="12571">
                  <c:v>62.8550000000137</c:v>
                </c:pt>
                <c:pt idx="12572">
                  <c:v>62.86000000001371</c:v>
                </c:pt>
                <c:pt idx="12573">
                  <c:v>62.86500000001371</c:v>
                </c:pt>
                <c:pt idx="12574">
                  <c:v>62.8700000000137</c:v>
                </c:pt>
                <c:pt idx="12575">
                  <c:v>62.87500000001371</c:v>
                </c:pt>
                <c:pt idx="12576">
                  <c:v>62.88000000001362</c:v>
                </c:pt>
                <c:pt idx="12577">
                  <c:v>62.8850000000137</c:v>
                </c:pt>
                <c:pt idx="12578">
                  <c:v>62.89000000001372</c:v>
                </c:pt>
                <c:pt idx="12579">
                  <c:v>62.89500000001373</c:v>
                </c:pt>
                <c:pt idx="12580">
                  <c:v>62.90000000001373</c:v>
                </c:pt>
                <c:pt idx="12581">
                  <c:v>62.90500000001373</c:v>
                </c:pt>
                <c:pt idx="12582">
                  <c:v>62.91000000001372</c:v>
                </c:pt>
                <c:pt idx="12583">
                  <c:v>62.91500000001373</c:v>
                </c:pt>
                <c:pt idx="12584">
                  <c:v>62.92000000001374</c:v>
                </c:pt>
                <c:pt idx="12585">
                  <c:v>62.92500000001374</c:v>
                </c:pt>
                <c:pt idx="12586">
                  <c:v>62.93000000001374</c:v>
                </c:pt>
                <c:pt idx="12587">
                  <c:v>62.93500000001375</c:v>
                </c:pt>
                <c:pt idx="12588">
                  <c:v>62.94000000001375</c:v>
                </c:pt>
                <c:pt idx="12589">
                  <c:v>62.94500000001375</c:v>
                </c:pt>
                <c:pt idx="12590">
                  <c:v>62.95000000001374</c:v>
                </c:pt>
                <c:pt idx="12591">
                  <c:v>62.95500000001375</c:v>
                </c:pt>
                <c:pt idx="12592">
                  <c:v>62.96000000001376</c:v>
                </c:pt>
                <c:pt idx="12593">
                  <c:v>62.96500000001376</c:v>
                </c:pt>
                <c:pt idx="12594">
                  <c:v>62.97000000001375</c:v>
                </c:pt>
                <c:pt idx="12595">
                  <c:v>62.97500000001376</c:v>
                </c:pt>
                <c:pt idx="12596">
                  <c:v>62.98000000001375</c:v>
                </c:pt>
                <c:pt idx="12597">
                  <c:v>62.98500000001377</c:v>
                </c:pt>
                <c:pt idx="12598">
                  <c:v>62.99000000001377</c:v>
                </c:pt>
                <c:pt idx="12599">
                  <c:v>62.99500000001378</c:v>
                </c:pt>
                <c:pt idx="12600">
                  <c:v>63.00000000001378</c:v>
                </c:pt>
                <c:pt idx="12601">
                  <c:v>63.00500000001378</c:v>
                </c:pt>
                <c:pt idx="12602">
                  <c:v>63.01000000001378</c:v>
                </c:pt>
                <c:pt idx="12603">
                  <c:v>63.0150000000138</c:v>
                </c:pt>
                <c:pt idx="12604">
                  <c:v>63.0200000000138</c:v>
                </c:pt>
                <c:pt idx="12605">
                  <c:v>63.0250000000138</c:v>
                </c:pt>
                <c:pt idx="12606">
                  <c:v>63.0300000000138</c:v>
                </c:pt>
                <c:pt idx="12607">
                  <c:v>63.0350000000138</c:v>
                </c:pt>
                <c:pt idx="12608">
                  <c:v>63.0400000000138</c:v>
                </c:pt>
                <c:pt idx="12609">
                  <c:v>63.0450000000138</c:v>
                </c:pt>
                <c:pt idx="12610">
                  <c:v>63.0500000000138</c:v>
                </c:pt>
                <c:pt idx="12611">
                  <c:v>63.05500000001381</c:v>
                </c:pt>
                <c:pt idx="12612">
                  <c:v>63.06000000001381</c:v>
                </c:pt>
                <c:pt idx="12613">
                  <c:v>63.06500000001381</c:v>
                </c:pt>
                <c:pt idx="12614">
                  <c:v>63.07000000001381</c:v>
                </c:pt>
                <c:pt idx="12615">
                  <c:v>63.07500000001382</c:v>
                </c:pt>
                <c:pt idx="12616">
                  <c:v>63.0800000000138</c:v>
                </c:pt>
                <c:pt idx="12617">
                  <c:v>63.08500000001382</c:v>
                </c:pt>
                <c:pt idx="12618">
                  <c:v>63.09000000001382</c:v>
                </c:pt>
                <c:pt idx="12619">
                  <c:v>63.09500000001383</c:v>
                </c:pt>
                <c:pt idx="12620">
                  <c:v>63.10000000001383</c:v>
                </c:pt>
                <c:pt idx="12621">
                  <c:v>63.10500000001383</c:v>
                </c:pt>
                <c:pt idx="12622">
                  <c:v>63.11000000001383</c:v>
                </c:pt>
                <c:pt idx="12623">
                  <c:v>63.11500000001384</c:v>
                </c:pt>
                <c:pt idx="12624">
                  <c:v>63.12000000001384</c:v>
                </c:pt>
                <c:pt idx="12625">
                  <c:v>63.12500000001384</c:v>
                </c:pt>
                <c:pt idx="12626">
                  <c:v>63.13000000001385</c:v>
                </c:pt>
                <c:pt idx="12627">
                  <c:v>63.13500000001385</c:v>
                </c:pt>
                <c:pt idx="12628">
                  <c:v>63.14000000001385</c:v>
                </c:pt>
                <c:pt idx="12629">
                  <c:v>63.14500000001385</c:v>
                </c:pt>
                <c:pt idx="12630">
                  <c:v>63.15000000001385</c:v>
                </c:pt>
                <c:pt idx="12631">
                  <c:v>63.15500000001386</c:v>
                </c:pt>
                <c:pt idx="12632">
                  <c:v>63.16000000001386</c:v>
                </c:pt>
                <c:pt idx="12633">
                  <c:v>63.16500000001386</c:v>
                </c:pt>
                <c:pt idx="12634">
                  <c:v>63.17000000001386</c:v>
                </c:pt>
                <c:pt idx="12635">
                  <c:v>63.17500000001387</c:v>
                </c:pt>
                <c:pt idx="12636">
                  <c:v>63.18000000001387</c:v>
                </c:pt>
                <c:pt idx="12637">
                  <c:v>63.18500000001387</c:v>
                </c:pt>
                <c:pt idx="12638">
                  <c:v>63.19000000001388</c:v>
                </c:pt>
                <c:pt idx="12639">
                  <c:v>63.19500000001388</c:v>
                </c:pt>
                <c:pt idx="12640">
                  <c:v>63.20000000001388</c:v>
                </c:pt>
                <c:pt idx="12641">
                  <c:v>63.20500000001388</c:v>
                </c:pt>
                <c:pt idx="12642">
                  <c:v>63.21000000001388</c:v>
                </c:pt>
                <c:pt idx="12643">
                  <c:v>63.2150000000139</c:v>
                </c:pt>
                <c:pt idx="12644">
                  <c:v>63.2200000000139</c:v>
                </c:pt>
                <c:pt idx="12645">
                  <c:v>63.2250000000139</c:v>
                </c:pt>
                <c:pt idx="12646">
                  <c:v>63.2300000000139</c:v>
                </c:pt>
                <c:pt idx="12647">
                  <c:v>63.2350000000139</c:v>
                </c:pt>
                <c:pt idx="12648">
                  <c:v>63.2400000000139</c:v>
                </c:pt>
                <c:pt idx="12649">
                  <c:v>63.2450000000139</c:v>
                </c:pt>
                <c:pt idx="12650">
                  <c:v>63.25000000001391</c:v>
                </c:pt>
                <c:pt idx="12651">
                  <c:v>63.25500000001391</c:v>
                </c:pt>
                <c:pt idx="12652">
                  <c:v>63.26000000001391</c:v>
                </c:pt>
                <c:pt idx="12653">
                  <c:v>63.26500000001391</c:v>
                </c:pt>
                <c:pt idx="12654">
                  <c:v>63.27000000001392</c:v>
                </c:pt>
                <c:pt idx="12655">
                  <c:v>63.27500000001392</c:v>
                </c:pt>
                <c:pt idx="12656">
                  <c:v>63.28000000001392</c:v>
                </c:pt>
                <c:pt idx="12657">
                  <c:v>63.28500000001392</c:v>
                </c:pt>
                <c:pt idx="12658">
                  <c:v>63.29000000001393</c:v>
                </c:pt>
                <c:pt idx="12659">
                  <c:v>63.29500000001393</c:v>
                </c:pt>
                <c:pt idx="12660">
                  <c:v>63.30000000001392</c:v>
                </c:pt>
                <c:pt idx="12661">
                  <c:v>63.30500000001393</c:v>
                </c:pt>
                <c:pt idx="12662">
                  <c:v>63.31000000001389</c:v>
                </c:pt>
                <c:pt idx="12663">
                  <c:v>63.31500000001392</c:v>
                </c:pt>
                <c:pt idx="12664">
                  <c:v>63.32000000001394</c:v>
                </c:pt>
                <c:pt idx="12665">
                  <c:v>63.32500000001395</c:v>
                </c:pt>
                <c:pt idx="12666">
                  <c:v>63.33000000001395</c:v>
                </c:pt>
                <c:pt idx="12667">
                  <c:v>63.33500000001395</c:v>
                </c:pt>
                <c:pt idx="12668">
                  <c:v>63.34000000001394</c:v>
                </c:pt>
                <c:pt idx="12669">
                  <c:v>63.34500000001395</c:v>
                </c:pt>
                <c:pt idx="12670">
                  <c:v>63.35000000001394</c:v>
                </c:pt>
                <c:pt idx="12671">
                  <c:v>63.35500000001394</c:v>
                </c:pt>
                <c:pt idx="12672">
                  <c:v>63.36000000001395</c:v>
                </c:pt>
                <c:pt idx="12673">
                  <c:v>63.36500000001396</c:v>
                </c:pt>
                <c:pt idx="12674">
                  <c:v>63.37000000001395</c:v>
                </c:pt>
                <c:pt idx="12675">
                  <c:v>63.37500000001396</c:v>
                </c:pt>
                <c:pt idx="12676">
                  <c:v>63.38000000001394</c:v>
                </c:pt>
                <c:pt idx="12677">
                  <c:v>63.38500000001397</c:v>
                </c:pt>
                <c:pt idx="12678">
                  <c:v>63.39000000001398</c:v>
                </c:pt>
                <c:pt idx="12679">
                  <c:v>63.39500000001398</c:v>
                </c:pt>
                <c:pt idx="12680">
                  <c:v>63.40000000001397</c:v>
                </c:pt>
                <c:pt idx="12681">
                  <c:v>63.40500000001398</c:v>
                </c:pt>
                <c:pt idx="12682">
                  <c:v>63.41000000001397</c:v>
                </c:pt>
                <c:pt idx="12683">
                  <c:v>63.41500000001399</c:v>
                </c:pt>
                <c:pt idx="12684">
                  <c:v>63.420000000014</c:v>
                </c:pt>
                <c:pt idx="12685">
                  <c:v>63.425000000014</c:v>
                </c:pt>
                <c:pt idx="12686">
                  <c:v>63.430000000014</c:v>
                </c:pt>
                <c:pt idx="12687">
                  <c:v>63.435000000014</c:v>
                </c:pt>
                <c:pt idx="12688">
                  <c:v>63.440000000014</c:v>
                </c:pt>
                <c:pt idx="12689">
                  <c:v>63.44500000001401</c:v>
                </c:pt>
                <c:pt idx="12690">
                  <c:v>63.45000000001399</c:v>
                </c:pt>
                <c:pt idx="12691">
                  <c:v>63.455000000014</c:v>
                </c:pt>
                <c:pt idx="12692">
                  <c:v>63.46000000001401</c:v>
                </c:pt>
                <c:pt idx="12693">
                  <c:v>63.46500000001402</c:v>
                </c:pt>
                <c:pt idx="12694">
                  <c:v>63.470000000014</c:v>
                </c:pt>
                <c:pt idx="12695">
                  <c:v>63.47500000001402</c:v>
                </c:pt>
                <c:pt idx="12696">
                  <c:v>63.48000000001402</c:v>
                </c:pt>
                <c:pt idx="12697">
                  <c:v>63.48500000001403</c:v>
                </c:pt>
                <c:pt idx="12698">
                  <c:v>63.49000000001403</c:v>
                </c:pt>
                <c:pt idx="12699">
                  <c:v>63.49500000001403</c:v>
                </c:pt>
                <c:pt idx="12700">
                  <c:v>63.50000000001403</c:v>
                </c:pt>
                <c:pt idx="12701">
                  <c:v>63.50500000001404</c:v>
                </c:pt>
                <c:pt idx="12702">
                  <c:v>63.51000000001402</c:v>
                </c:pt>
                <c:pt idx="12703">
                  <c:v>63.51500000001404</c:v>
                </c:pt>
                <c:pt idx="12704">
                  <c:v>63.52000000001404</c:v>
                </c:pt>
                <c:pt idx="12705">
                  <c:v>63.52500000001405</c:v>
                </c:pt>
                <c:pt idx="12706">
                  <c:v>63.53000000001405</c:v>
                </c:pt>
                <c:pt idx="12707">
                  <c:v>63.53500000001405</c:v>
                </c:pt>
                <c:pt idx="12708">
                  <c:v>63.54000000001405</c:v>
                </c:pt>
                <c:pt idx="12709">
                  <c:v>63.54500000001406</c:v>
                </c:pt>
                <c:pt idx="12710">
                  <c:v>63.55000000001404</c:v>
                </c:pt>
                <c:pt idx="12711">
                  <c:v>63.55500000001405</c:v>
                </c:pt>
                <c:pt idx="12712">
                  <c:v>63.56000000001406</c:v>
                </c:pt>
                <c:pt idx="12713">
                  <c:v>63.56500000001407</c:v>
                </c:pt>
                <c:pt idx="12714">
                  <c:v>63.57000000001405</c:v>
                </c:pt>
                <c:pt idx="12715">
                  <c:v>63.57500000001407</c:v>
                </c:pt>
                <c:pt idx="12716">
                  <c:v>63.58000000001407</c:v>
                </c:pt>
                <c:pt idx="12717">
                  <c:v>63.58500000001408</c:v>
                </c:pt>
                <c:pt idx="12718">
                  <c:v>63.59000000001408</c:v>
                </c:pt>
                <c:pt idx="12719">
                  <c:v>63.59500000001408</c:v>
                </c:pt>
                <c:pt idx="12720">
                  <c:v>63.60000000001408</c:v>
                </c:pt>
                <c:pt idx="12721">
                  <c:v>63.6050000000141</c:v>
                </c:pt>
                <c:pt idx="12722">
                  <c:v>63.61000000001408</c:v>
                </c:pt>
                <c:pt idx="12723">
                  <c:v>63.6150000000141</c:v>
                </c:pt>
                <c:pt idx="12724">
                  <c:v>63.6200000000141</c:v>
                </c:pt>
                <c:pt idx="12725">
                  <c:v>63.6250000000141</c:v>
                </c:pt>
                <c:pt idx="12726">
                  <c:v>63.6300000000141</c:v>
                </c:pt>
                <c:pt idx="12727">
                  <c:v>63.6350000000141</c:v>
                </c:pt>
                <c:pt idx="12728">
                  <c:v>63.6400000000141</c:v>
                </c:pt>
                <c:pt idx="12729">
                  <c:v>63.64500000001411</c:v>
                </c:pt>
                <c:pt idx="12730">
                  <c:v>63.6500000000141</c:v>
                </c:pt>
                <c:pt idx="12731">
                  <c:v>63.65500000001411</c:v>
                </c:pt>
                <c:pt idx="12732">
                  <c:v>63.66000000001411</c:v>
                </c:pt>
                <c:pt idx="12733">
                  <c:v>63.66500000001412</c:v>
                </c:pt>
                <c:pt idx="12734">
                  <c:v>63.67000000001412</c:v>
                </c:pt>
                <c:pt idx="12735">
                  <c:v>63.67500000001412</c:v>
                </c:pt>
                <c:pt idx="12736">
                  <c:v>63.68000000001413</c:v>
                </c:pt>
                <c:pt idx="12737">
                  <c:v>63.68500000001413</c:v>
                </c:pt>
                <c:pt idx="12738">
                  <c:v>63.69000000001413</c:v>
                </c:pt>
                <c:pt idx="12739">
                  <c:v>63.69500000001413</c:v>
                </c:pt>
                <c:pt idx="12740">
                  <c:v>63.70000000001414</c:v>
                </c:pt>
                <c:pt idx="12741">
                  <c:v>63.70500000001414</c:v>
                </c:pt>
                <c:pt idx="12742">
                  <c:v>63.71000000001414</c:v>
                </c:pt>
                <c:pt idx="12743">
                  <c:v>63.71500000001414</c:v>
                </c:pt>
                <c:pt idx="12744">
                  <c:v>63.72000000001415</c:v>
                </c:pt>
                <c:pt idx="12745">
                  <c:v>63.72500000001415</c:v>
                </c:pt>
                <c:pt idx="12746">
                  <c:v>63.73000000001415</c:v>
                </c:pt>
                <c:pt idx="12747">
                  <c:v>63.73500000001415</c:v>
                </c:pt>
                <c:pt idx="12748">
                  <c:v>63.74000000001416</c:v>
                </c:pt>
                <c:pt idx="12749">
                  <c:v>63.74500000001416</c:v>
                </c:pt>
                <c:pt idx="12750">
                  <c:v>63.75000000001415</c:v>
                </c:pt>
                <c:pt idx="12751">
                  <c:v>63.75500000001416</c:v>
                </c:pt>
                <c:pt idx="12752">
                  <c:v>63.76000000001417</c:v>
                </c:pt>
                <c:pt idx="12753">
                  <c:v>63.76500000001417</c:v>
                </c:pt>
                <c:pt idx="12754">
                  <c:v>63.77000000001417</c:v>
                </c:pt>
                <c:pt idx="12755">
                  <c:v>63.77500000001418</c:v>
                </c:pt>
                <c:pt idx="12756">
                  <c:v>63.78000000001418</c:v>
                </c:pt>
                <c:pt idx="12757">
                  <c:v>63.78500000001418</c:v>
                </c:pt>
                <c:pt idx="12758">
                  <c:v>63.79000000001418</c:v>
                </c:pt>
                <c:pt idx="12759">
                  <c:v>63.7950000000142</c:v>
                </c:pt>
                <c:pt idx="12760">
                  <c:v>63.80000000001417</c:v>
                </c:pt>
                <c:pt idx="12761">
                  <c:v>63.80500000001417</c:v>
                </c:pt>
                <c:pt idx="12762">
                  <c:v>63.8100000000141</c:v>
                </c:pt>
                <c:pt idx="12763">
                  <c:v>63.81500000001419</c:v>
                </c:pt>
                <c:pt idx="12764">
                  <c:v>63.8200000000142</c:v>
                </c:pt>
                <c:pt idx="12765">
                  <c:v>63.8250000000142</c:v>
                </c:pt>
                <c:pt idx="12766">
                  <c:v>63.83000000001419</c:v>
                </c:pt>
                <c:pt idx="12767">
                  <c:v>63.8350000000142</c:v>
                </c:pt>
                <c:pt idx="12768">
                  <c:v>63.84000000001419</c:v>
                </c:pt>
                <c:pt idx="12769">
                  <c:v>63.8450000000142</c:v>
                </c:pt>
                <c:pt idx="12770">
                  <c:v>63.85000000001412</c:v>
                </c:pt>
                <c:pt idx="12771">
                  <c:v>63.85500000001419</c:v>
                </c:pt>
                <c:pt idx="12772">
                  <c:v>63.8600000000142</c:v>
                </c:pt>
                <c:pt idx="12773">
                  <c:v>63.86500000001422</c:v>
                </c:pt>
                <c:pt idx="12774">
                  <c:v>63.87000000001422</c:v>
                </c:pt>
                <c:pt idx="12775">
                  <c:v>63.87500000001423</c:v>
                </c:pt>
                <c:pt idx="12776">
                  <c:v>63.88000000001414</c:v>
                </c:pt>
                <c:pt idx="12777">
                  <c:v>63.88500000001422</c:v>
                </c:pt>
                <c:pt idx="12778">
                  <c:v>63.89000000001423</c:v>
                </c:pt>
                <c:pt idx="12779">
                  <c:v>63.89500000001424</c:v>
                </c:pt>
                <c:pt idx="12780">
                  <c:v>63.90000000001422</c:v>
                </c:pt>
                <c:pt idx="12781">
                  <c:v>63.90500000001424</c:v>
                </c:pt>
                <c:pt idx="12782">
                  <c:v>63.91000000001424</c:v>
                </c:pt>
                <c:pt idx="12783">
                  <c:v>63.91500000001425</c:v>
                </c:pt>
                <c:pt idx="12784">
                  <c:v>63.92000000001425</c:v>
                </c:pt>
                <c:pt idx="12785">
                  <c:v>63.92500000001425</c:v>
                </c:pt>
                <c:pt idx="12786">
                  <c:v>63.93000000001425</c:v>
                </c:pt>
                <c:pt idx="12787">
                  <c:v>63.93500000001426</c:v>
                </c:pt>
                <c:pt idx="12788">
                  <c:v>63.94000000001424</c:v>
                </c:pt>
                <c:pt idx="12789">
                  <c:v>63.94500000001425</c:v>
                </c:pt>
                <c:pt idx="12790">
                  <c:v>63.95000000001419</c:v>
                </c:pt>
                <c:pt idx="12791">
                  <c:v>63.95500000001424</c:v>
                </c:pt>
                <c:pt idx="12792">
                  <c:v>63.96000000001425</c:v>
                </c:pt>
                <c:pt idx="12793">
                  <c:v>63.96500000001427</c:v>
                </c:pt>
                <c:pt idx="12794">
                  <c:v>63.97000000001427</c:v>
                </c:pt>
                <c:pt idx="12795">
                  <c:v>63.97500000001428</c:v>
                </c:pt>
                <c:pt idx="12796">
                  <c:v>63.98000000001424</c:v>
                </c:pt>
                <c:pt idx="12797">
                  <c:v>63.98500000001427</c:v>
                </c:pt>
                <c:pt idx="12798">
                  <c:v>63.99000000001428</c:v>
                </c:pt>
                <c:pt idx="12799">
                  <c:v>63.9950000000143</c:v>
                </c:pt>
                <c:pt idx="12800">
                  <c:v>64.00000000001428</c:v>
                </c:pt>
                <c:pt idx="12801">
                  <c:v>64.00500000001425</c:v>
                </c:pt>
                <c:pt idx="12802">
                  <c:v>64.01000000001427</c:v>
                </c:pt>
                <c:pt idx="12803">
                  <c:v>64.01500000001427</c:v>
                </c:pt>
                <c:pt idx="12804">
                  <c:v>64.02000000001425</c:v>
                </c:pt>
                <c:pt idx="12805">
                  <c:v>64.02500000001415</c:v>
                </c:pt>
                <c:pt idx="12806">
                  <c:v>64.03000000001425</c:v>
                </c:pt>
                <c:pt idx="12807">
                  <c:v>64.03500000001425</c:v>
                </c:pt>
                <c:pt idx="12808">
                  <c:v>64.04000000001424</c:v>
                </c:pt>
                <c:pt idx="12809">
                  <c:v>64.04500000001424</c:v>
                </c:pt>
                <c:pt idx="12810">
                  <c:v>64.05000000001421</c:v>
                </c:pt>
                <c:pt idx="12811">
                  <c:v>64.05500000001418</c:v>
                </c:pt>
                <c:pt idx="12812">
                  <c:v>64.06000000001421</c:v>
                </c:pt>
                <c:pt idx="12813">
                  <c:v>64.06500000001421</c:v>
                </c:pt>
                <c:pt idx="12814">
                  <c:v>64.07000000001418</c:v>
                </c:pt>
                <c:pt idx="12815">
                  <c:v>64.07500000001409</c:v>
                </c:pt>
                <c:pt idx="12816">
                  <c:v>64.08000000001421</c:v>
                </c:pt>
                <c:pt idx="12817">
                  <c:v>64.08500000001418</c:v>
                </c:pt>
                <c:pt idx="12818">
                  <c:v>64.0900000000142</c:v>
                </c:pt>
                <c:pt idx="12819">
                  <c:v>64.09500000001418</c:v>
                </c:pt>
                <c:pt idx="12820">
                  <c:v>64.10000000001418</c:v>
                </c:pt>
                <c:pt idx="12821">
                  <c:v>64.10500000001406</c:v>
                </c:pt>
                <c:pt idx="12822">
                  <c:v>64.11000000001418</c:v>
                </c:pt>
                <c:pt idx="12823">
                  <c:v>64.11500000001415</c:v>
                </c:pt>
                <c:pt idx="12824">
                  <c:v>64.12000000001404</c:v>
                </c:pt>
                <c:pt idx="12825">
                  <c:v>64.12500000001404</c:v>
                </c:pt>
                <c:pt idx="12826">
                  <c:v>64.13000000001415</c:v>
                </c:pt>
                <c:pt idx="12827">
                  <c:v>64.13500000001405</c:v>
                </c:pt>
                <c:pt idx="12828">
                  <c:v>64.14000000001415</c:v>
                </c:pt>
                <c:pt idx="12829">
                  <c:v>64.14500000001415</c:v>
                </c:pt>
                <c:pt idx="12830">
                  <c:v>64.15000000001405</c:v>
                </c:pt>
                <c:pt idx="12831">
                  <c:v>64.15500000001401</c:v>
                </c:pt>
                <c:pt idx="12832">
                  <c:v>64.16000000001411</c:v>
                </c:pt>
                <c:pt idx="12833">
                  <c:v>64.16500000001405</c:v>
                </c:pt>
                <c:pt idx="12834">
                  <c:v>64.17000000001399</c:v>
                </c:pt>
                <c:pt idx="12835">
                  <c:v>64.17500000001394</c:v>
                </c:pt>
                <c:pt idx="12836">
                  <c:v>64.18000000001408</c:v>
                </c:pt>
                <c:pt idx="12837">
                  <c:v>64.18500000001399</c:v>
                </c:pt>
                <c:pt idx="12838">
                  <c:v>64.19000000001411</c:v>
                </c:pt>
                <c:pt idx="12839">
                  <c:v>64.19500000001408</c:v>
                </c:pt>
                <c:pt idx="12840">
                  <c:v>64.2000000000141</c:v>
                </c:pt>
                <c:pt idx="12841">
                  <c:v>64.20500000001408</c:v>
                </c:pt>
                <c:pt idx="12842">
                  <c:v>64.2100000000141</c:v>
                </c:pt>
                <c:pt idx="12843">
                  <c:v>64.21500000001408</c:v>
                </c:pt>
                <c:pt idx="12844">
                  <c:v>64.22000000001408</c:v>
                </c:pt>
                <c:pt idx="12845">
                  <c:v>64.22500000001405</c:v>
                </c:pt>
                <c:pt idx="12846">
                  <c:v>64.23000000001407</c:v>
                </c:pt>
                <c:pt idx="12847">
                  <c:v>64.23500000001407</c:v>
                </c:pt>
                <c:pt idx="12848">
                  <c:v>64.24000000001406</c:v>
                </c:pt>
                <c:pt idx="12849">
                  <c:v>64.24500000001407</c:v>
                </c:pt>
                <c:pt idx="12850">
                  <c:v>64.25000000001405</c:v>
                </c:pt>
                <c:pt idx="12851">
                  <c:v>64.25500000001405</c:v>
                </c:pt>
                <c:pt idx="12852">
                  <c:v>64.26000000001404</c:v>
                </c:pt>
                <c:pt idx="12853">
                  <c:v>64.26500000001404</c:v>
                </c:pt>
                <c:pt idx="12854">
                  <c:v>64.27000000001401</c:v>
                </c:pt>
                <c:pt idx="12855">
                  <c:v>64.27500000001395</c:v>
                </c:pt>
                <c:pt idx="12856">
                  <c:v>64.28000000001401</c:v>
                </c:pt>
                <c:pt idx="12857">
                  <c:v>64.28500000001401</c:v>
                </c:pt>
                <c:pt idx="12858">
                  <c:v>64.29000000001403</c:v>
                </c:pt>
                <c:pt idx="12859">
                  <c:v>64.29500000001401</c:v>
                </c:pt>
                <c:pt idx="12860">
                  <c:v>64.30000000001401</c:v>
                </c:pt>
                <c:pt idx="12861">
                  <c:v>64.30500000001398</c:v>
                </c:pt>
                <c:pt idx="12862">
                  <c:v>64.310000000014</c:v>
                </c:pt>
                <c:pt idx="12863">
                  <c:v>64.31500000001398</c:v>
                </c:pt>
                <c:pt idx="12864">
                  <c:v>64.32000000001398</c:v>
                </c:pt>
                <c:pt idx="12865">
                  <c:v>64.32500000001386</c:v>
                </c:pt>
                <c:pt idx="12866">
                  <c:v>64.33000000001398</c:v>
                </c:pt>
                <c:pt idx="12867">
                  <c:v>64.33500000001395</c:v>
                </c:pt>
                <c:pt idx="12868">
                  <c:v>64.34000000001397</c:v>
                </c:pt>
                <c:pt idx="12869">
                  <c:v>64.34500000001397</c:v>
                </c:pt>
                <c:pt idx="12870">
                  <c:v>64.35000000001395</c:v>
                </c:pt>
                <c:pt idx="12871">
                  <c:v>64.35500000001385</c:v>
                </c:pt>
                <c:pt idx="12872">
                  <c:v>64.36000000001395</c:v>
                </c:pt>
                <c:pt idx="12873">
                  <c:v>64.36500000001395</c:v>
                </c:pt>
                <c:pt idx="12874">
                  <c:v>64.37000000001385</c:v>
                </c:pt>
                <c:pt idx="12875">
                  <c:v>64.37500000001381</c:v>
                </c:pt>
                <c:pt idx="12876">
                  <c:v>64.38000000001391</c:v>
                </c:pt>
                <c:pt idx="12877">
                  <c:v>64.38500000001385</c:v>
                </c:pt>
                <c:pt idx="12878">
                  <c:v>64.39000000001391</c:v>
                </c:pt>
                <c:pt idx="12879">
                  <c:v>64.39500000001391</c:v>
                </c:pt>
                <c:pt idx="12880">
                  <c:v>64.40000000001393</c:v>
                </c:pt>
                <c:pt idx="12881">
                  <c:v>64.40500000001391</c:v>
                </c:pt>
                <c:pt idx="12882">
                  <c:v>64.41000000001392</c:v>
                </c:pt>
                <c:pt idx="12883">
                  <c:v>64.4150000000139</c:v>
                </c:pt>
                <c:pt idx="12884">
                  <c:v>64.4200000000139</c:v>
                </c:pt>
                <c:pt idx="12885">
                  <c:v>64.42500000001388</c:v>
                </c:pt>
                <c:pt idx="12886">
                  <c:v>64.4300000000139</c:v>
                </c:pt>
                <c:pt idx="12887">
                  <c:v>64.43500000001388</c:v>
                </c:pt>
                <c:pt idx="12888">
                  <c:v>64.4400000000139</c:v>
                </c:pt>
                <c:pt idx="12889">
                  <c:v>64.44500000001387</c:v>
                </c:pt>
                <c:pt idx="12890">
                  <c:v>64.45000000001387</c:v>
                </c:pt>
                <c:pt idx="12891">
                  <c:v>64.45500000001387</c:v>
                </c:pt>
                <c:pt idx="12892">
                  <c:v>64.46000000001386</c:v>
                </c:pt>
                <c:pt idx="12893">
                  <c:v>64.46500000001387</c:v>
                </c:pt>
                <c:pt idx="12894">
                  <c:v>64.47000000001385</c:v>
                </c:pt>
                <c:pt idx="12895">
                  <c:v>64.47500000001385</c:v>
                </c:pt>
                <c:pt idx="12896">
                  <c:v>64.48000000001384</c:v>
                </c:pt>
                <c:pt idx="12897">
                  <c:v>64.48500000001384</c:v>
                </c:pt>
                <c:pt idx="12898">
                  <c:v>64.49000000001383</c:v>
                </c:pt>
                <c:pt idx="12899">
                  <c:v>64.49500000001383</c:v>
                </c:pt>
                <c:pt idx="12900">
                  <c:v>64.50000000001381</c:v>
                </c:pt>
                <c:pt idx="12901">
                  <c:v>64.50500000001381</c:v>
                </c:pt>
                <c:pt idx="12902">
                  <c:v>64.51000000001383</c:v>
                </c:pt>
                <c:pt idx="12903">
                  <c:v>64.51500000001381</c:v>
                </c:pt>
                <c:pt idx="12904">
                  <c:v>64.52000000001381</c:v>
                </c:pt>
                <c:pt idx="12905">
                  <c:v>64.52500000001378</c:v>
                </c:pt>
                <c:pt idx="12906">
                  <c:v>64.5300000000138</c:v>
                </c:pt>
                <c:pt idx="12907">
                  <c:v>64.53500000001378</c:v>
                </c:pt>
                <c:pt idx="12908">
                  <c:v>64.5400000000138</c:v>
                </c:pt>
                <c:pt idx="12909">
                  <c:v>64.54500000001378</c:v>
                </c:pt>
                <c:pt idx="12910">
                  <c:v>64.55000000001378</c:v>
                </c:pt>
                <c:pt idx="12911">
                  <c:v>64.55500000001375</c:v>
                </c:pt>
                <c:pt idx="12912">
                  <c:v>64.56000000001377</c:v>
                </c:pt>
                <c:pt idx="12913">
                  <c:v>64.56500000001377</c:v>
                </c:pt>
                <c:pt idx="12914">
                  <c:v>64.57000000001375</c:v>
                </c:pt>
                <c:pt idx="12915">
                  <c:v>64.57500000001365</c:v>
                </c:pt>
                <c:pt idx="12916">
                  <c:v>64.58000000001375</c:v>
                </c:pt>
                <c:pt idx="12917">
                  <c:v>64.58500000001375</c:v>
                </c:pt>
                <c:pt idx="12918">
                  <c:v>64.59000000001374</c:v>
                </c:pt>
                <c:pt idx="12919">
                  <c:v>64.59500000001374</c:v>
                </c:pt>
                <c:pt idx="12920">
                  <c:v>64.60000000001371</c:v>
                </c:pt>
                <c:pt idx="12921">
                  <c:v>64.60500000001365</c:v>
                </c:pt>
                <c:pt idx="12922">
                  <c:v>64.61000000001371</c:v>
                </c:pt>
                <c:pt idx="12923">
                  <c:v>64.61500000001371</c:v>
                </c:pt>
                <c:pt idx="12924">
                  <c:v>64.62000000001368</c:v>
                </c:pt>
                <c:pt idx="12925">
                  <c:v>64.62500000001359</c:v>
                </c:pt>
                <c:pt idx="12926">
                  <c:v>64.63000000001371</c:v>
                </c:pt>
                <c:pt idx="12927">
                  <c:v>64.63500000001368</c:v>
                </c:pt>
                <c:pt idx="12928">
                  <c:v>64.6400000000137</c:v>
                </c:pt>
                <c:pt idx="12929">
                  <c:v>64.64500000001368</c:v>
                </c:pt>
                <c:pt idx="12930">
                  <c:v>64.65000000001368</c:v>
                </c:pt>
                <c:pt idx="12931">
                  <c:v>64.65500000001356</c:v>
                </c:pt>
                <c:pt idx="12932">
                  <c:v>64.66000000001368</c:v>
                </c:pt>
                <c:pt idx="12933">
                  <c:v>64.66500000001365</c:v>
                </c:pt>
                <c:pt idx="12934">
                  <c:v>64.67000000001354</c:v>
                </c:pt>
                <c:pt idx="12935">
                  <c:v>64.67500000001354</c:v>
                </c:pt>
                <c:pt idx="12936">
                  <c:v>64.68000000001365</c:v>
                </c:pt>
                <c:pt idx="12937">
                  <c:v>64.68500000001355</c:v>
                </c:pt>
                <c:pt idx="12938">
                  <c:v>64.69000000001365</c:v>
                </c:pt>
                <c:pt idx="12939">
                  <c:v>64.69500000001365</c:v>
                </c:pt>
                <c:pt idx="12940">
                  <c:v>64.70000000001364</c:v>
                </c:pt>
                <c:pt idx="12941">
                  <c:v>64.70500000001364</c:v>
                </c:pt>
                <c:pt idx="12942">
                  <c:v>64.71000000001363</c:v>
                </c:pt>
                <c:pt idx="12943">
                  <c:v>64.71500000001363</c:v>
                </c:pt>
                <c:pt idx="12944">
                  <c:v>64.72000000001361</c:v>
                </c:pt>
                <c:pt idx="12945">
                  <c:v>64.72500000001361</c:v>
                </c:pt>
                <c:pt idx="12946">
                  <c:v>64.73000000001363</c:v>
                </c:pt>
                <c:pt idx="12947">
                  <c:v>64.73500000001361</c:v>
                </c:pt>
                <c:pt idx="12948">
                  <c:v>64.74000000001362</c:v>
                </c:pt>
                <c:pt idx="12949">
                  <c:v>64.7450000000136</c:v>
                </c:pt>
                <c:pt idx="12950">
                  <c:v>64.7500000000136</c:v>
                </c:pt>
                <c:pt idx="12951">
                  <c:v>64.75500000001358</c:v>
                </c:pt>
                <c:pt idx="12952">
                  <c:v>64.7600000000136</c:v>
                </c:pt>
                <c:pt idx="12953">
                  <c:v>64.76500000001358</c:v>
                </c:pt>
                <c:pt idx="12954">
                  <c:v>64.77000000001358</c:v>
                </c:pt>
                <c:pt idx="12955">
                  <c:v>64.77500000001355</c:v>
                </c:pt>
                <c:pt idx="12956">
                  <c:v>64.78000000001357</c:v>
                </c:pt>
                <c:pt idx="12957">
                  <c:v>64.78500000001357</c:v>
                </c:pt>
                <c:pt idx="12958">
                  <c:v>64.79000000001356</c:v>
                </c:pt>
                <c:pt idx="12959">
                  <c:v>64.79500000001357</c:v>
                </c:pt>
                <c:pt idx="12960">
                  <c:v>64.80000000001355</c:v>
                </c:pt>
                <c:pt idx="12961">
                  <c:v>64.80500000001355</c:v>
                </c:pt>
                <c:pt idx="12962">
                  <c:v>64.81000000001354</c:v>
                </c:pt>
                <c:pt idx="12963">
                  <c:v>64.81500000001354</c:v>
                </c:pt>
                <c:pt idx="12964">
                  <c:v>64.82000000001351</c:v>
                </c:pt>
                <c:pt idx="12965">
                  <c:v>64.82500000001345</c:v>
                </c:pt>
                <c:pt idx="12966">
                  <c:v>64.83000000001351</c:v>
                </c:pt>
                <c:pt idx="12967">
                  <c:v>64.83500000001351</c:v>
                </c:pt>
                <c:pt idx="12968">
                  <c:v>64.84000000001353</c:v>
                </c:pt>
                <c:pt idx="12969">
                  <c:v>64.84500000001351</c:v>
                </c:pt>
                <c:pt idx="12970">
                  <c:v>64.85000000001351</c:v>
                </c:pt>
                <c:pt idx="12971">
                  <c:v>64.85500000001348</c:v>
                </c:pt>
                <c:pt idx="12972">
                  <c:v>64.8600000000135</c:v>
                </c:pt>
                <c:pt idx="12973">
                  <c:v>64.86500000001348</c:v>
                </c:pt>
                <c:pt idx="12974">
                  <c:v>64.87000000001348</c:v>
                </c:pt>
                <c:pt idx="12975">
                  <c:v>64.87500000001336</c:v>
                </c:pt>
                <c:pt idx="12976">
                  <c:v>64.88000000001348</c:v>
                </c:pt>
                <c:pt idx="12977">
                  <c:v>64.88500000001345</c:v>
                </c:pt>
                <c:pt idx="12978">
                  <c:v>64.89000000001347</c:v>
                </c:pt>
                <c:pt idx="12979">
                  <c:v>64.89500000001347</c:v>
                </c:pt>
                <c:pt idx="12980">
                  <c:v>64.90000000001346</c:v>
                </c:pt>
                <c:pt idx="12981">
                  <c:v>64.90500000001347</c:v>
                </c:pt>
                <c:pt idx="12982">
                  <c:v>64.91000000001346</c:v>
                </c:pt>
                <c:pt idx="12983">
                  <c:v>64.91500000001346</c:v>
                </c:pt>
                <c:pt idx="12984">
                  <c:v>64.92000000001344</c:v>
                </c:pt>
                <c:pt idx="12985">
                  <c:v>64.92500000001344</c:v>
                </c:pt>
                <c:pt idx="12986">
                  <c:v>64.93000000001343</c:v>
                </c:pt>
                <c:pt idx="12987">
                  <c:v>64.93500000001343</c:v>
                </c:pt>
                <c:pt idx="12988">
                  <c:v>64.94000000001342</c:v>
                </c:pt>
                <c:pt idx="12989">
                  <c:v>64.94500000001342</c:v>
                </c:pt>
                <c:pt idx="12990">
                  <c:v>64.95000000001343</c:v>
                </c:pt>
                <c:pt idx="12991">
                  <c:v>64.95500000001341</c:v>
                </c:pt>
                <c:pt idx="12992">
                  <c:v>64.96000000001342</c:v>
                </c:pt>
                <c:pt idx="12993">
                  <c:v>64.9650000000134</c:v>
                </c:pt>
                <c:pt idx="12994">
                  <c:v>64.9700000000134</c:v>
                </c:pt>
                <c:pt idx="12995">
                  <c:v>64.97500000001338</c:v>
                </c:pt>
                <c:pt idx="12996">
                  <c:v>64.9800000000134</c:v>
                </c:pt>
                <c:pt idx="12997">
                  <c:v>64.98500000001338</c:v>
                </c:pt>
                <c:pt idx="12998">
                  <c:v>64.9900000000134</c:v>
                </c:pt>
                <c:pt idx="12999">
                  <c:v>64.99500000001337</c:v>
                </c:pt>
                <c:pt idx="13000">
                  <c:v>65.00000000001337</c:v>
                </c:pt>
                <c:pt idx="13001">
                  <c:v>65.00500000001337</c:v>
                </c:pt>
                <c:pt idx="13002">
                  <c:v>65.01000000001336</c:v>
                </c:pt>
                <c:pt idx="13003">
                  <c:v>65.01500000001337</c:v>
                </c:pt>
                <c:pt idx="13004">
                  <c:v>65.02000000001335</c:v>
                </c:pt>
                <c:pt idx="13005">
                  <c:v>65.02500000001335</c:v>
                </c:pt>
                <c:pt idx="13006">
                  <c:v>65.03000000001334</c:v>
                </c:pt>
                <c:pt idx="13007">
                  <c:v>65.03500000001334</c:v>
                </c:pt>
                <c:pt idx="13008">
                  <c:v>65.04000000001333</c:v>
                </c:pt>
                <c:pt idx="13009">
                  <c:v>65.04500000001333</c:v>
                </c:pt>
                <c:pt idx="13010">
                  <c:v>65.05000000001331</c:v>
                </c:pt>
                <c:pt idx="13011">
                  <c:v>65.05500000001331</c:v>
                </c:pt>
                <c:pt idx="13012">
                  <c:v>65.06000000001333</c:v>
                </c:pt>
                <c:pt idx="13013">
                  <c:v>65.06500000001331</c:v>
                </c:pt>
                <c:pt idx="13014">
                  <c:v>65.07000000001331</c:v>
                </c:pt>
                <c:pt idx="13015">
                  <c:v>65.07500000001328</c:v>
                </c:pt>
                <c:pt idx="13016">
                  <c:v>65.0800000000133</c:v>
                </c:pt>
                <c:pt idx="13017">
                  <c:v>65.08500000001328</c:v>
                </c:pt>
                <c:pt idx="13018">
                  <c:v>65.0900000000133</c:v>
                </c:pt>
                <c:pt idx="13019">
                  <c:v>65.09500000001328</c:v>
                </c:pt>
                <c:pt idx="13020">
                  <c:v>65.10000000001328</c:v>
                </c:pt>
                <c:pt idx="13021">
                  <c:v>65.10500000001325</c:v>
                </c:pt>
                <c:pt idx="13022">
                  <c:v>65.11000000001327</c:v>
                </c:pt>
                <c:pt idx="13023">
                  <c:v>65.11500000001327</c:v>
                </c:pt>
                <c:pt idx="13024">
                  <c:v>65.12000000001325</c:v>
                </c:pt>
                <c:pt idx="13025">
                  <c:v>65.12500000001315</c:v>
                </c:pt>
                <c:pt idx="13026">
                  <c:v>65.13000000001325</c:v>
                </c:pt>
                <c:pt idx="13027">
                  <c:v>65.13500000001325</c:v>
                </c:pt>
                <c:pt idx="13028">
                  <c:v>65.14000000001324</c:v>
                </c:pt>
                <c:pt idx="13029">
                  <c:v>65.14500000001324</c:v>
                </c:pt>
                <c:pt idx="13030">
                  <c:v>65.15000000001321</c:v>
                </c:pt>
                <c:pt idx="13031">
                  <c:v>65.15500000001315</c:v>
                </c:pt>
                <c:pt idx="13032">
                  <c:v>65.16000000001321</c:v>
                </c:pt>
                <c:pt idx="13033">
                  <c:v>65.16500000001321</c:v>
                </c:pt>
                <c:pt idx="13034">
                  <c:v>65.17000000001318</c:v>
                </c:pt>
                <c:pt idx="13035">
                  <c:v>65.17500000001309</c:v>
                </c:pt>
                <c:pt idx="13036">
                  <c:v>65.18000000001321</c:v>
                </c:pt>
                <c:pt idx="13037">
                  <c:v>65.18500000001318</c:v>
                </c:pt>
                <c:pt idx="13038">
                  <c:v>65.1900000000132</c:v>
                </c:pt>
                <c:pt idx="13039">
                  <c:v>65.19500000001318</c:v>
                </c:pt>
                <c:pt idx="13040">
                  <c:v>65.2000000000132</c:v>
                </c:pt>
                <c:pt idx="13041">
                  <c:v>65.20500000001318</c:v>
                </c:pt>
                <c:pt idx="13042">
                  <c:v>65.2100000000132</c:v>
                </c:pt>
                <c:pt idx="13043">
                  <c:v>65.21500000001317</c:v>
                </c:pt>
                <c:pt idx="13044">
                  <c:v>65.22000000001317</c:v>
                </c:pt>
                <c:pt idx="13045">
                  <c:v>65.22500000001317</c:v>
                </c:pt>
                <c:pt idx="13046">
                  <c:v>65.23000000001316</c:v>
                </c:pt>
                <c:pt idx="13047">
                  <c:v>65.23500000001317</c:v>
                </c:pt>
                <c:pt idx="13048">
                  <c:v>65.24000000001316</c:v>
                </c:pt>
                <c:pt idx="13049">
                  <c:v>65.24500000001316</c:v>
                </c:pt>
                <c:pt idx="13050">
                  <c:v>65.25000000001314</c:v>
                </c:pt>
                <c:pt idx="13051">
                  <c:v>65.25500000001314</c:v>
                </c:pt>
                <c:pt idx="13052">
                  <c:v>65.26000000001313</c:v>
                </c:pt>
                <c:pt idx="13053">
                  <c:v>65.26500000001313</c:v>
                </c:pt>
                <c:pt idx="13054">
                  <c:v>65.27000000001311</c:v>
                </c:pt>
                <c:pt idx="13055">
                  <c:v>65.27500000001311</c:v>
                </c:pt>
                <c:pt idx="13056">
                  <c:v>65.28000000001313</c:v>
                </c:pt>
                <c:pt idx="13057">
                  <c:v>65.28500000001311</c:v>
                </c:pt>
                <c:pt idx="13058">
                  <c:v>65.29000000001312</c:v>
                </c:pt>
                <c:pt idx="13059">
                  <c:v>65.2950000000131</c:v>
                </c:pt>
                <c:pt idx="13060">
                  <c:v>65.3000000000131</c:v>
                </c:pt>
                <c:pt idx="13061">
                  <c:v>65.30500000001308</c:v>
                </c:pt>
                <c:pt idx="13062">
                  <c:v>65.3100000000131</c:v>
                </c:pt>
                <c:pt idx="13063">
                  <c:v>65.31500000001308</c:v>
                </c:pt>
                <c:pt idx="13064">
                  <c:v>65.32000000001308</c:v>
                </c:pt>
                <c:pt idx="13065">
                  <c:v>65.32500000001305</c:v>
                </c:pt>
                <c:pt idx="13066">
                  <c:v>65.33000000001307</c:v>
                </c:pt>
                <c:pt idx="13067">
                  <c:v>65.33500000001307</c:v>
                </c:pt>
                <c:pt idx="13068">
                  <c:v>65.34000000001306</c:v>
                </c:pt>
                <c:pt idx="13069">
                  <c:v>65.34500000001307</c:v>
                </c:pt>
                <c:pt idx="13070">
                  <c:v>65.35000000001305</c:v>
                </c:pt>
                <c:pt idx="13071">
                  <c:v>65.35500000001305</c:v>
                </c:pt>
                <c:pt idx="13072">
                  <c:v>65.36000000001304</c:v>
                </c:pt>
                <c:pt idx="13073">
                  <c:v>65.36500000001304</c:v>
                </c:pt>
                <c:pt idx="13074">
                  <c:v>65.37000000001301</c:v>
                </c:pt>
                <c:pt idx="13075">
                  <c:v>65.37500000001295</c:v>
                </c:pt>
                <c:pt idx="13076">
                  <c:v>65.38000000001301</c:v>
                </c:pt>
                <c:pt idx="13077">
                  <c:v>65.38500000001301</c:v>
                </c:pt>
                <c:pt idx="13078">
                  <c:v>65.39000000001303</c:v>
                </c:pt>
                <c:pt idx="13079">
                  <c:v>65.39500000001301</c:v>
                </c:pt>
                <c:pt idx="13080">
                  <c:v>65.40000000001302</c:v>
                </c:pt>
                <c:pt idx="13081">
                  <c:v>65.405000000013</c:v>
                </c:pt>
                <c:pt idx="13082">
                  <c:v>65.410000000013</c:v>
                </c:pt>
                <c:pt idx="13083">
                  <c:v>65.415000000013</c:v>
                </c:pt>
                <c:pt idx="13084">
                  <c:v>65.420000000013</c:v>
                </c:pt>
                <c:pt idx="13085">
                  <c:v>65.42500000001298</c:v>
                </c:pt>
                <c:pt idx="13086">
                  <c:v>65.430000000013</c:v>
                </c:pt>
                <c:pt idx="13087">
                  <c:v>65.43500000001297</c:v>
                </c:pt>
                <c:pt idx="13088">
                  <c:v>65.440000000013</c:v>
                </c:pt>
                <c:pt idx="13089">
                  <c:v>65.445000000013</c:v>
                </c:pt>
                <c:pt idx="13090">
                  <c:v>65.45000000001296</c:v>
                </c:pt>
                <c:pt idx="13091">
                  <c:v>65.45500000001297</c:v>
                </c:pt>
                <c:pt idx="13092">
                  <c:v>65.46000000001296</c:v>
                </c:pt>
                <c:pt idx="13093">
                  <c:v>65.46500000001296</c:v>
                </c:pt>
                <c:pt idx="13094">
                  <c:v>65.47000000001294</c:v>
                </c:pt>
                <c:pt idx="13095">
                  <c:v>65.47500000001294</c:v>
                </c:pt>
                <c:pt idx="13096">
                  <c:v>65.48000000001293</c:v>
                </c:pt>
                <c:pt idx="13097">
                  <c:v>65.48500000001293</c:v>
                </c:pt>
                <c:pt idx="13098">
                  <c:v>65.49000000001292</c:v>
                </c:pt>
                <c:pt idx="13099">
                  <c:v>65.49500000001292</c:v>
                </c:pt>
                <c:pt idx="13100">
                  <c:v>65.50000000001293</c:v>
                </c:pt>
                <c:pt idx="13101">
                  <c:v>65.50500000001291</c:v>
                </c:pt>
                <c:pt idx="13102">
                  <c:v>65.51000000001292</c:v>
                </c:pt>
                <c:pt idx="13103">
                  <c:v>65.5150000000129</c:v>
                </c:pt>
                <c:pt idx="13104">
                  <c:v>65.5200000000129</c:v>
                </c:pt>
                <c:pt idx="13105">
                  <c:v>65.52500000001288</c:v>
                </c:pt>
                <c:pt idx="13106">
                  <c:v>65.5300000000129</c:v>
                </c:pt>
                <c:pt idx="13107">
                  <c:v>65.53500000001288</c:v>
                </c:pt>
                <c:pt idx="13108">
                  <c:v>65.5400000000129</c:v>
                </c:pt>
                <c:pt idx="13109">
                  <c:v>65.54500000001287</c:v>
                </c:pt>
                <c:pt idx="13110">
                  <c:v>65.55000000001287</c:v>
                </c:pt>
                <c:pt idx="13111">
                  <c:v>65.55500000001287</c:v>
                </c:pt>
                <c:pt idx="13112">
                  <c:v>65.56000000001286</c:v>
                </c:pt>
                <c:pt idx="13113">
                  <c:v>65.56500000001287</c:v>
                </c:pt>
                <c:pt idx="13114">
                  <c:v>65.57000000001285</c:v>
                </c:pt>
                <c:pt idx="13115">
                  <c:v>65.57500000001285</c:v>
                </c:pt>
                <c:pt idx="13116">
                  <c:v>65.58000000001284</c:v>
                </c:pt>
                <c:pt idx="13117">
                  <c:v>65.58500000001284</c:v>
                </c:pt>
                <c:pt idx="13118">
                  <c:v>65.59000000001283</c:v>
                </c:pt>
                <c:pt idx="13119">
                  <c:v>65.59500000001283</c:v>
                </c:pt>
                <c:pt idx="13120">
                  <c:v>65.60000000001281</c:v>
                </c:pt>
                <c:pt idx="13121">
                  <c:v>65.60500000001281</c:v>
                </c:pt>
                <c:pt idx="13122">
                  <c:v>65.61000000001283</c:v>
                </c:pt>
                <c:pt idx="13123">
                  <c:v>65.61500000001281</c:v>
                </c:pt>
                <c:pt idx="13124">
                  <c:v>65.62000000001281</c:v>
                </c:pt>
                <c:pt idx="13125">
                  <c:v>65.62500000001278</c:v>
                </c:pt>
                <c:pt idx="13126">
                  <c:v>65.6300000000128</c:v>
                </c:pt>
                <c:pt idx="13127">
                  <c:v>65.63500000001278</c:v>
                </c:pt>
                <c:pt idx="13128">
                  <c:v>65.6400000000128</c:v>
                </c:pt>
                <c:pt idx="13129">
                  <c:v>65.64500000001278</c:v>
                </c:pt>
                <c:pt idx="13130">
                  <c:v>65.65000000001278</c:v>
                </c:pt>
                <c:pt idx="13131">
                  <c:v>65.65500000001275</c:v>
                </c:pt>
                <c:pt idx="13132">
                  <c:v>65.66000000001277</c:v>
                </c:pt>
                <c:pt idx="13133">
                  <c:v>65.66500000001277</c:v>
                </c:pt>
                <c:pt idx="13134">
                  <c:v>65.67000000001275</c:v>
                </c:pt>
                <c:pt idx="13135">
                  <c:v>65.67500000001264</c:v>
                </c:pt>
                <c:pt idx="13136">
                  <c:v>65.68000000001275</c:v>
                </c:pt>
                <c:pt idx="13137">
                  <c:v>65.68500000001275</c:v>
                </c:pt>
                <c:pt idx="13138">
                  <c:v>65.69000000001274</c:v>
                </c:pt>
                <c:pt idx="13139">
                  <c:v>65.69500000001274</c:v>
                </c:pt>
                <c:pt idx="13140">
                  <c:v>65.70000000001273</c:v>
                </c:pt>
                <c:pt idx="13141">
                  <c:v>65.70500000001273</c:v>
                </c:pt>
                <c:pt idx="13142">
                  <c:v>65.71000000001272</c:v>
                </c:pt>
                <c:pt idx="13143">
                  <c:v>65.71500000001272</c:v>
                </c:pt>
                <c:pt idx="13144">
                  <c:v>65.72000000001273</c:v>
                </c:pt>
                <c:pt idx="13145">
                  <c:v>65.72500000001271</c:v>
                </c:pt>
                <c:pt idx="13146">
                  <c:v>65.73000000001272</c:v>
                </c:pt>
                <c:pt idx="13147">
                  <c:v>65.7350000000127</c:v>
                </c:pt>
                <c:pt idx="13148">
                  <c:v>65.7400000000127</c:v>
                </c:pt>
                <c:pt idx="13149">
                  <c:v>65.7450000000127</c:v>
                </c:pt>
                <c:pt idx="13150">
                  <c:v>65.7500000000127</c:v>
                </c:pt>
                <c:pt idx="13151">
                  <c:v>65.75500000001268</c:v>
                </c:pt>
                <c:pt idx="13152">
                  <c:v>65.7600000000127</c:v>
                </c:pt>
                <c:pt idx="13153">
                  <c:v>65.76500000001267</c:v>
                </c:pt>
                <c:pt idx="13154">
                  <c:v>65.77000000001267</c:v>
                </c:pt>
                <c:pt idx="13155">
                  <c:v>65.77500000001267</c:v>
                </c:pt>
                <c:pt idx="13156">
                  <c:v>65.78000000001266</c:v>
                </c:pt>
                <c:pt idx="13157">
                  <c:v>65.78500000001267</c:v>
                </c:pt>
                <c:pt idx="13158">
                  <c:v>65.79000000001266</c:v>
                </c:pt>
                <c:pt idx="13159">
                  <c:v>65.79500000001266</c:v>
                </c:pt>
                <c:pt idx="13160">
                  <c:v>65.80000000001264</c:v>
                </c:pt>
                <c:pt idx="13161">
                  <c:v>65.80500000001264</c:v>
                </c:pt>
                <c:pt idx="13162">
                  <c:v>65.81000000001263</c:v>
                </c:pt>
                <c:pt idx="13163">
                  <c:v>65.81500000001263</c:v>
                </c:pt>
                <c:pt idx="13164">
                  <c:v>65.82000000001261</c:v>
                </c:pt>
                <c:pt idx="13165">
                  <c:v>65.82500000001261</c:v>
                </c:pt>
                <c:pt idx="13166">
                  <c:v>65.83000000001263</c:v>
                </c:pt>
                <c:pt idx="13167">
                  <c:v>65.83500000001261</c:v>
                </c:pt>
                <c:pt idx="13168">
                  <c:v>65.84000000001262</c:v>
                </c:pt>
                <c:pt idx="13169">
                  <c:v>65.8450000000126</c:v>
                </c:pt>
                <c:pt idx="13170">
                  <c:v>65.8500000000126</c:v>
                </c:pt>
                <c:pt idx="13171">
                  <c:v>65.85500000001258</c:v>
                </c:pt>
                <c:pt idx="13172">
                  <c:v>65.8600000000126</c:v>
                </c:pt>
                <c:pt idx="13173">
                  <c:v>65.86500000001258</c:v>
                </c:pt>
                <c:pt idx="13174">
                  <c:v>65.87000000001258</c:v>
                </c:pt>
                <c:pt idx="13175">
                  <c:v>65.87500000001255</c:v>
                </c:pt>
                <c:pt idx="13176">
                  <c:v>65.88000000001257</c:v>
                </c:pt>
                <c:pt idx="13177">
                  <c:v>65.88500000001257</c:v>
                </c:pt>
                <c:pt idx="13178">
                  <c:v>65.89000000001256</c:v>
                </c:pt>
                <c:pt idx="13179">
                  <c:v>65.89500000001257</c:v>
                </c:pt>
                <c:pt idx="13180">
                  <c:v>65.90000000001256</c:v>
                </c:pt>
                <c:pt idx="13181">
                  <c:v>65.90500000001256</c:v>
                </c:pt>
                <c:pt idx="13182">
                  <c:v>65.9100000000126</c:v>
                </c:pt>
                <c:pt idx="13183">
                  <c:v>65.91500000001256</c:v>
                </c:pt>
                <c:pt idx="13184">
                  <c:v>65.92000000001253</c:v>
                </c:pt>
                <c:pt idx="13185">
                  <c:v>65.92500000001253</c:v>
                </c:pt>
                <c:pt idx="13186">
                  <c:v>65.93000000001252</c:v>
                </c:pt>
                <c:pt idx="13187">
                  <c:v>65.93500000001252</c:v>
                </c:pt>
                <c:pt idx="13188">
                  <c:v>65.9400000000126</c:v>
                </c:pt>
                <c:pt idx="13189">
                  <c:v>65.94500000001252</c:v>
                </c:pt>
                <c:pt idx="13190">
                  <c:v>65.95000000001252</c:v>
                </c:pt>
                <c:pt idx="13191">
                  <c:v>65.9550000000125</c:v>
                </c:pt>
                <c:pt idx="13192">
                  <c:v>65.9600000000125</c:v>
                </c:pt>
                <c:pt idx="13193">
                  <c:v>65.9650000000125</c:v>
                </c:pt>
                <c:pt idx="13194">
                  <c:v>65.9700000000125</c:v>
                </c:pt>
                <c:pt idx="13195">
                  <c:v>65.97500000001248</c:v>
                </c:pt>
                <c:pt idx="13196">
                  <c:v>65.9800000000125</c:v>
                </c:pt>
                <c:pt idx="13197">
                  <c:v>65.98500000001247</c:v>
                </c:pt>
                <c:pt idx="13198">
                  <c:v>65.9900000000125</c:v>
                </c:pt>
                <c:pt idx="13199">
                  <c:v>65.99500000001246</c:v>
                </c:pt>
                <c:pt idx="13200">
                  <c:v>66.00000000001246</c:v>
                </c:pt>
                <c:pt idx="13201">
                  <c:v>66.00500000001247</c:v>
                </c:pt>
                <c:pt idx="13202">
                  <c:v>66.01000000001246</c:v>
                </c:pt>
                <c:pt idx="13203">
                  <c:v>66.01500000001246</c:v>
                </c:pt>
                <c:pt idx="13204">
                  <c:v>66.02000000001244</c:v>
                </c:pt>
                <c:pt idx="13205">
                  <c:v>66.02500000001244</c:v>
                </c:pt>
                <c:pt idx="13206">
                  <c:v>66.03000000001243</c:v>
                </c:pt>
                <c:pt idx="13207">
                  <c:v>66.03500000001243</c:v>
                </c:pt>
                <c:pt idx="13208">
                  <c:v>66.04000000001242</c:v>
                </c:pt>
                <c:pt idx="13209">
                  <c:v>66.04500000001242</c:v>
                </c:pt>
                <c:pt idx="13210">
                  <c:v>66.05000000001241</c:v>
                </c:pt>
                <c:pt idx="13211">
                  <c:v>66.05500000001241</c:v>
                </c:pt>
                <c:pt idx="13212">
                  <c:v>66.06000000001242</c:v>
                </c:pt>
                <c:pt idx="13213">
                  <c:v>66.0650000000124</c:v>
                </c:pt>
                <c:pt idx="13214">
                  <c:v>66.0700000000124</c:v>
                </c:pt>
                <c:pt idx="13215">
                  <c:v>66.07500000001238</c:v>
                </c:pt>
                <c:pt idx="13216">
                  <c:v>66.0800000000124</c:v>
                </c:pt>
                <c:pt idx="13217">
                  <c:v>66.08500000001238</c:v>
                </c:pt>
                <c:pt idx="13218">
                  <c:v>66.0900000000124</c:v>
                </c:pt>
                <c:pt idx="13219">
                  <c:v>66.09500000001237</c:v>
                </c:pt>
                <c:pt idx="13220">
                  <c:v>66.10000000001237</c:v>
                </c:pt>
                <c:pt idx="13221">
                  <c:v>66.10500000001235</c:v>
                </c:pt>
                <c:pt idx="13222">
                  <c:v>66.11000000001236</c:v>
                </c:pt>
                <c:pt idx="13223">
                  <c:v>66.11500000001237</c:v>
                </c:pt>
                <c:pt idx="13224">
                  <c:v>66.12000000001235</c:v>
                </c:pt>
                <c:pt idx="13225">
                  <c:v>66.12500000001235</c:v>
                </c:pt>
                <c:pt idx="13226">
                  <c:v>66.13000000001234</c:v>
                </c:pt>
                <c:pt idx="13227">
                  <c:v>66.13500000001234</c:v>
                </c:pt>
                <c:pt idx="13228">
                  <c:v>66.14000000001233</c:v>
                </c:pt>
                <c:pt idx="13229">
                  <c:v>66.14500000001233</c:v>
                </c:pt>
                <c:pt idx="13230">
                  <c:v>66.15000000001231</c:v>
                </c:pt>
                <c:pt idx="13231">
                  <c:v>66.15500000001231</c:v>
                </c:pt>
                <c:pt idx="13232">
                  <c:v>66.16000000001231</c:v>
                </c:pt>
                <c:pt idx="13233">
                  <c:v>66.16500000001231</c:v>
                </c:pt>
                <c:pt idx="13234">
                  <c:v>66.17000000001231</c:v>
                </c:pt>
                <c:pt idx="13235">
                  <c:v>66.17500000001228</c:v>
                </c:pt>
                <c:pt idx="13236">
                  <c:v>66.1800000000123</c:v>
                </c:pt>
                <c:pt idx="13237">
                  <c:v>66.18500000001228</c:v>
                </c:pt>
                <c:pt idx="13238">
                  <c:v>66.1900000000123</c:v>
                </c:pt>
                <c:pt idx="13239">
                  <c:v>66.19500000001228</c:v>
                </c:pt>
                <c:pt idx="13240">
                  <c:v>66.2000000000123</c:v>
                </c:pt>
                <c:pt idx="13241">
                  <c:v>66.20500000001227</c:v>
                </c:pt>
                <c:pt idx="13242">
                  <c:v>66.2100000000123</c:v>
                </c:pt>
                <c:pt idx="13243">
                  <c:v>66.21500000001226</c:v>
                </c:pt>
                <c:pt idx="13244">
                  <c:v>66.22000000001226</c:v>
                </c:pt>
                <c:pt idx="13245">
                  <c:v>66.22500000001227</c:v>
                </c:pt>
                <c:pt idx="13246">
                  <c:v>66.23000000001226</c:v>
                </c:pt>
                <c:pt idx="13247">
                  <c:v>66.23500000001226</c:v>
                </c:pt>
                <c:pt idx="13248">
                  <c:v>66.2400000000123</c:v>
                </c:pt>
                <c:pt idx="13249">
                  <c:v>66.24500000001226</c:v>
                </c:pt>
                <c:pt idx="13250">
                  <c:v>66.25000000001223</c:v>
                </c:pt>
                <c:pt idx="13251">
                  <c:v>66.25500000001223</c:v>
                </c:pt>
                <c:pt idx="13252">
                  <c:v>66.26000000001222</c:v>
                </c:pt>
                <c:pt idx="13253">
                  <c:v>66.26500000001222</c:v>
                </c:pt>
                <c:pt idx="13254">
                  <c:v>66.27000000001221</c:v>
                </c:pt>
                <c:pt idx="13255">
                  <c:v>66.27500000001221</c:v>
                </c:pt>
                <c:pt idx="13256">
                  <c:v>66.28000000001222</c:v>
                </c:pt>
                <c:pt idx="13257">
                  <c:v>66.2850000000122</c:v>
                </c:pt>
                <c:pt idx="13258">
                  <c:v>66.2900000000122</c:v>
                </c:pt>
                <c:pt idx="13259">
                  <c:v>66.2950000000122</c:v>
                </c:pt>
                <c:pt idx="13260">
                  <c:v>66.3000000000122</c:v>
                </c:pt>
                <c:pt idx="13261">
                  <c:v>66.30500000001218</c:v>
                </c:pt>
                <c:pt idx="13262">
                  <c:v>66.3100000000122</c:v>
                </c:pt>
                <c:pt idx="13263">
                  <c:v>66.31500000001217</c:v>
                </c:pt>
                <c:pt idx="13264">
                  <c:v>66.32000000001217</c:v>
                </c:pt>
                <c:pt idx="13265">
                  <c:v>66.32500000001215</c:v>
                </c:pt>
                <c:pt idx="13266">
                  <c:v>66.33000000001216</c:v>
                </c:pt>
                <c:pt idx="13267">
                  <c:v>66.33500000001217</c:v>
                </c:pt>
                <c:pt idx="13268">
                  <c:v>66.34000000001216</c:v>
                </c:pt>
                <c:pt idx="13269">
                  <c:v>66.34500000001216</c:v>
                </c:pt>
                <c:pt idx="13270">
                  <c:v>66.35000000001214</c:v>
                </c:pt>
                <c:pt idx="13271">
                  <c:v>66.35500000001214</c:v>
                </c:pt>
                <c:pt idx="13272">
                  <c:v>66.36000000001213</c:v>
                </c:pt>
                <c:pt idx="13273">
                  <c:v>66.36500000001213</c:v>
                </c:pt>
                <c:pt idx="13274">
                  <c:v>66.37000000001211</c:v>
                </c:pt>
                <c:pt idx="13275">
                  <c:v>66.37500000001211</c:v>
                </c:pt>
                <c:pt idx="13276">
                  <c:v>66.38000000001211</c:v>
                </c:pt>
                <c:pt idx="13277">
                  <c:v>66.38500000001211</c:v>
                </c:pt>
                <c:pt idx="13278">
                  <c:v>66.39000000001212</c:v>
                </c:pt>
                <c:pt idx="13279">
                  <c:v>66.3950000000121</c:v>
                </c:pt>
                <c:pt idx="13280">
                  <c:v>66.4000000000121</c:v>
                </c:pt>
                <c:pt idx="13281">
                  <c:v>66.4050000000121</c:v>
                </c:pt>
                <c:pt idx="13282">
                  <c:v>66.4100000000121</c:v>
                </c:pt>
                <c:pt idx="13283">
                  <c:v>66.4150000000121</c:v>
                </c:pt>
                <c:pt idx="13284">
                  <c:v>66.4200000000121</c:v>
                </c:pt>
                <c:pt idx="13285">
                  <c:v>66.42500000001207</c:v>
                </c:pt>
                <c:pt idx="13286">
                  <c:v>66.4300000000121</c:v>
                </c:pt>
                <c:pt idx="13287">
                  <c:v>66.43500000001206</c:v>
                </c:pt>
                <c:pt idx="13288">
                  <c:v>66.4400000000121</c:v>
                </c:pt>
                <c:pt idx="13289">
                  <c:v>66.4450000000121</c:v>
                </c:pt>
                <c:pt idx="13290">
                  <c:v>66.45000000001206</c:v>
                </c:pt>
                <c:pt idx="13291">
                  <c:v>66.45500000001206</c:v>
                </c:pt>
                <c:pt idx="13292">
                  <c:v>66.4600000000121</c:v>
                </c:pt>
                <c:pt idx="13293">
                  <c:v>66.46500000001206</c:v>
                </c:pt>
                <c:pt idx="13294">
                  <c:v>66.47000000001203</c:v>
                </c:pt>
                <c:pt idx="13295">
                  <c:v>66.47500000001203</c:v>
                </c:pt>
                <c:pt idx="13296">
                  <c:v>66.48000000001202</c:v>
                </c:pt>
                <c:pt idx="13297">
                  <c:v>66.48500000001202</c:v>
                </c:pt>
                <c:pt idx="13298">
                  <c:v>66.4900000000121</c:v>
                </c:pt>
                <c:pt idx="13299">
                  <c:v>66.49500000001202</c:v>
                </c:pt>
                <c:pt idx="13300">
                  <c:v>66.50000000001202</c:v>
                </c:pt>
                <c:pt idx="13301">
                  <c:v>66.505000000012</c:v>
                </c:pt>
                <c:pt idx="13302">
                  <c:v>66.510000000012</c:v>
                </c:pt>
                <c:pt idx="13303">
                  <c:v>66.51500000001198</c:v>
                </c:pt>
                <c:pt idx="13304">
                  <c:v>66.52000000001198</c:v>
                </c:pt>
                <c:pt idx="13305">
                  <c:v>66.52500000001186</c:v>
                </c:pt>
                <c:pt idx="13306">
                  <c:v>66.53000000001198</c:v>
                </c:pt>
                <c:pt idx="13307">
                  <c:v>66.53500000001195</c:v>
                </c:pt>
                <c:pt idx="13308">
                  <c:v>66.54000000001197</c:v>
                </c:pt>
                <c:pt idx="13309">
                  <c:v>66.54500000001195</c:v>
                </c:pt>
                <c:pt idx="13310">
                  <c:v>66.55000000001195</c:v>
                </c:pt>
                <c:pt idx="13311">
                  <c:v>66.55500000001184</c:v>
                </c:pt>
                <c:pt idx="13312">
                  <c:v>66.56000000001195</c:v>
                </c:pt>
                <c:pt idx="13313">
                  <c:v>66.56500000001195</c:v>
                </c:pt>
                <c:pt idx="13314">
                  <c:v>66.57000000001185</c:v>
                </c:pt>
                <c:pt idx="13315">
                  <c:v>66.57500000001181</c:v>
                </c:pt>
                <c:pt idx="13316">
                  <c:v>66.58000000001191</c:v>
                </c:pt>
                <c:pt idx="13317">
                  <c:v>66.58500000001185</c:v>
                </c:pt>
                <c:pt idx="13318">
                  <c:v>66.59000000001191</c:v>
                </c:pt>
                <c:pt idx="13319">
                  <c:v>66.59500000001191</c:v>
                </c:pt>
                <c:pt idx="13320">
                  <c:v>66.60000000001185</c:v>
                </c:pt>
                <c:pt idx="13321">
                  <c:v>66.60500000001178</c:v>
                </c:pt>
                <c:pt idx="13322">
                  <c:v>66.61000000001191</c:v>
                </c:pt>
                <c:pt idx="13323">
                  <c:v>66.61500000001188</c:v>
                </c:pt>
                <c:pt idx="13324">
                  <c:v>66.62000000001177</c:v>
                </c:pt>
                <c:pt idx="13325">
                  <c:v>66.62500000001172</c:v>
                </c:pt>
                <c:pt idx="13326">
                  <c:v>66.63000000001188</c:v>
                </c:pt>
                <c:pt idx="13327">
                  <c:v>66.63500000001176</c:v>
                </c:pt>
                <c:pt idx="13328">
                  <c:v>66.64000000001188</c:v>
                </c:pt>
                <c:pt idx="13329">
                  <c:v>66.64500000001185</c:v>
                </c:pt>
                <c:pt idx="13330">
                  <c:v>66.65000000001174</c:v>
                </c:pt>
                <c:pt idx="13331">
                  <c:v>66.6550000000117</c:v>
                </c:pt>
                <c:pt idx="13332">
                  <c:v>66.66000000001185</c:v>
                </c:pt>
                <c:pt idx="13333">
                  <c:v>66.66500000001174</c:v>
                </c:pt>
                <c:pt idx="13334">
                  <c:v>66.67000000001173</c:v>
                </c:pt>
                <c:pt idx="13335">
                  <c:v>66.67500000001164</c:v>
                </c:pt>
                <c:pt idx="13336">
                  <c:v>66.68000000001172</c:v>
                </c:pt>
                <c:pt idx="13337">
                  <c:v>66.68500000001171</c:v>
                </c:pt>
                <c:pt idx="13338">
                  <c:v>66.69000000001181</c:v>
                </c:pt>
                <c:pt idx="13339">
                  <c:v>66.69500000001175</c:v>
                </c:pt>
                <c:pt idx="13340">
                  <c:v>66.70000000001181</c:v>
                </c:pt>
                <c:pt idx="13341">
                  <c:v>66.70500000001181</c:v>
                </c:pt>
                <c:pt idx="13342">
                  <c:v>66.71000000001181</c:v>
                </c:pt>
                <c:pt idx="13343">
                  <c:v>66.71500000001181</c:v>
                </c:pt>
                <c:pt idx="13344">
                  <c:v>66.72000000001181</c:v>
                </c:pt>
                <c:pt idx="13345">
                  <c:v>66.72500000001178</c:v>
                </c:pt>
                <c:pt idx="13346">
                  <c:v>66.7300000000118</c:v>
                </c:pt>
                <c:pt idx="13347">
                  <c:v>66.73500000001178</c:v>
                </c:pt>
                <c:pt idx="13348">
                  <c:v>66.74000000001178</c:v>
                </c:pt>
                <c:pt idx="13349">
                  <c:v>66.74500000001178</c:v>
                </c:pt>
                <c:pt idx="13350">
                  <c:v>66.75000000001178</c:v>
                </c:pt>
                <c:pt idx="13351">
                  <c:v>66.75500000001175</c:v>
                </c:pt>
                <c:pt idx="13352">
                  <c:v>66.76000000001177</c:v>
                </c:pt>
                <c:pt idx="13353">
                  <c:v>66.76500000001175</c:v>
                </c:pt>
                <c:pt idx="13354">
                  <c:v>66.77000000001175</c:v>
                </c:pt>
                <c:pt idx="13355">
                  <c:v>66.77500000001164</c:v>
                </c:pt>
                <c:pt idx="13356">
                  <c:v>66.78000000001175</c:v>
                </c:pt>
                <c:pt idx="13357">
                  <c:v>66.78500000001175</c:v>
                </c:pt>
                <c:pt idx="13358">
                  <c:v>66.79000000001174</c:v>
                </c:pt>
                <c:pt idx="13359">
                  <c:v>66.79500000001174</c:v>
                </c:pt>
                <c:pt idx="13360">
                  <c:v>66.80000000001171</c:v>
                </c:pt>
                <c:pt idx="13361">
                  <c:v>66.80500000001165</c:v>
                </c:pt>
                <c:pt idx="13362">
                  <c:v>66.81000000001171</c:v>
                </c:pt>
                <c:pt idx="13363">
                  <c:v>66.81500000001171</c:v>
                </c:pt>
                <c:pt idx="13364">
                  <c:v>66.82000000001165</c:v>
                </c:pt>
                <c:pt idx="13365">
                  <c:v>66.82500000001158</c:v>
                </c:pt>
                <c:pt idx="13366">
                  <c:v>66.83000000001171</c:v>
                </c:pt>
                <c:pt idx="13367">
                  <c:v>66.83500000001168</c:v>
                </c:pt>
                <c:pt idx="13368">
                  <c:v>66.8400000000117</c:v>
                </c:pt>
                <c:pt idx="13369">
                  <c:v>66.84500000001168</c:v>
                </c:pt>
                <c:pt idx="13370">
                  <c:v>66.85000000001168</c:v>
                </c:pt>
                <c:pt idx="13371">
                  <c:v>66.85500000001156</c:v>
                </c:pt>
                <c:pt idx="13372">
                  <c:v>66.86000000001168</c:v>
                </c:pt>
                <c:pt idx="13373">
                  <c:v>66.86500000001165</c:v>
                </c:pt>
                <c:pt idx="13374">
                  <c:v>66.87000000001154</c:v>
                </c:pt>
                <c:pt idx="13375">
                  <c:v>66.8750000000115</c:v>
                </c:pt>
                <c:pt idx="13376">
                  <c:v>66.88000000001165</c:v>
                </c:pt>
                <c:pt idx="13377">
                  <c:v>66.88500000001154</c:v>
                </c:pt>
                <c:pt idx="13378">
                  <c:v>66.89000000001165</c:v>
                </c:pt>
                <c:pt idx="13379">
                  <c:v>66.89500000001165</c:v>
                </c:pt>
                <c:pt idx="13380">
                  <c:v>66.90000000001164</c:v>
                </c:pt>
                <c:pt idx="13381">
                  <c:v>66.90500000001164</c:v>
                </c:pt>
                <c:pt idx="13382">
                  <c:v>66.91000000001163</c:v>
                </c:pt>
                <c:pt idx="13383">
                  <c:v>66.91500000001163</c:v>
                </c:pt>
                <c:pt idx="13384">
                  <c:v>66.92000000001161</c:v>
                </c:pt>
                <c:pt idx="13385">
                  <c:v>66.92500000001161</c:v>
                </c:pt>
                <c:pt idx="13386">
                  <c:v>66.93000000001161</c:v>
                </c:pt>
                <c:pt idx="13387">
                  <c:v>66.93500000001161</c:v>
                </c:pt>
                <c:pt idx="13388">
                  <c:v>66.94000000001162</c:v>
                </c:pt>
                <c:pt idx="13389">
                  <c:v>66.9450000000116</c:v>
                </c:pt>
                <c:pt idx="13390">
                  <c:v>66.9500000000116</c:v>
                </c:pt>
                <c:pt idx="13391">
                  <c:v>66.95500000001158</c:v>
                </c:pt>
                <c:pt idx="13392">
                  <c:v>66.96000000001158</c:v>
                </c:pt>
                <c:pt idx="13393">
                  <c:v>66.96500000001158</c:v>
                </c:pt>
                <c:pt idx="13394">
                  <c:v>66.97000000001158</c:v>
                </c:pt>
                <c:pt idx="13395">
                  <c:v>66.97500000001155</c:v>
                </c:pt>
                <c:pt idx="13396">
                  <c:v>66.98000000001157</c:v>
                </c:pt>
                <c:pt idx="13397">
                  <c:v>66.98500000001155</c:v>
                </c:pt>
                <c:pt idx="13398">
                  <c:v>66.99000000001156</c:v>
                </c:pt>
                <c:pt idx="13399">
                  <c:v>66.99500000001157</c:v>
                </c:pt>
                <c:pt idx="13400">
                  <c:v>67.00000000001155</c:v>
                </c:pt>
                <c:pt idx="13401">
                  <c:v>67.00500000001155</c:v>
                </c:pt>
                <c:pt idx="13402">
                  <c:v>67.01000000001154</c:v>
                </c:pt>
                <c:pt idx="13403">
                  <c:v>67.01500000001154</c:v>
                </c:pt>
                <c:pt idx="13404">
                  <c:v>67.02000000001151</c:v>
                </c:pt>
                <c:pt idx="13405">
                  <c:v>67.02500000001145</c:v>
                </c:pt>
                <c:pt idx="13406">
                  <c:v>67.03000000001151</c:v>
                </c:pt>
                <c:pt idx="13407">
                  <c:v>67.03500000001151</c:v>
                </c:pt>
                <c:pt idx="13408">
                  <c:v>67.04000000001151</c:v>
                </c:pt>
                <c:pt idx="13409">
                  <c:v>67.04500000001151</c:v>
                </c:pt>
                <c:pt idx="13410">
                  <c:v>67.05000000001151</c:v>
                </c:pt>
                <c:pt idx="13411">
                  <c:v>67.05500000001145</c:v>
                </c:pt>
                <c:pt idx="13412">
                  <c:v>67.0600000000115</c:v>
                </c:pt>
                <c:pt idx="13413">
                  <c:v>67.06500000001148</c:v>
                </c:pt>
                <c:pt idx="13414">
                  <c:v>67.07000000001148</c:v>
                </c:pt>
                <c:pt idx="13415">
                  <c:v>67.07500000001136</c:v>
                </c:pt>
                <c:pt idx="13416">
                  <c:v>67.08000000001148</c:v>
                </c:pt>
                <c:pt idx="13417">
                  <c:v>67.08500000001145</c:v>
                </c:pt>
                <c:pt idx="13418">
                  <c:v>67.09000000001147</c:v>
                </c:pt>
                <c:pt idx="13419">
                  <c:v>67.09500000001145</c:v>
                </c:pt>
                <c:pt idx="13420">
                  <c:v>67.10000000001145</c:v>
                </c:pt>
                <c:pt idx="13421">
                  <c:v>67.10500000001134</c:v>
                </c:pt>
                <c:pt idx="13422">
                  <c:v>67.11000000001145</c:v>
                </c:pt>
                <c:pt idx="13423">
                  <c:v>67.11500000001145</c:v>
                </c:pt>
                <c:pt idx="13424">
                  <c:v>67.12000000001132</c:v>
                </c:pt>
                <c:pt idx="13425">
                  <c:v>67.12500000001131</c:v>
                </c:pt>
                <c:pt idx="13426">
                  <c:v>67.13000000001141</c:v>
                </c:pt>
                <c:pt idx="13427">
                  <c:v>67.13500000001135</c:v>
                </c:pt>
                <c:pt idx="13428">
                  <c:v>67.14000000001141</c:v>
                </c:pt>
                <c:pt idx="13429">
                  <c:v>67.14500000001141</c:v>
                </c:pt>
                <c:pt idx="13430">
                  <c:v>67.15000000001135</c:v>
                </c:pt>
                <c:pt idx="13431">
                  <c:v>67.15500000001128</c:v>
                </c:pt>
                <c:pt idx="13432">
                  <c:v>67.16000000001141</c:v>
                </c:pt>
                <c:pt idx="13433">
                  <c:v>67.16500000001135</c:v>
                </c:pt>
                <c:pt idx="13434">
                  <c:v>67.17000000001127</c:v>
                </c:pt>
                <c:pt idx="13435">
                  <c:v>67.17500000001122</c:v>
                </c:pt>
                <c:pt idx="13436">
                  <c:v>67.18000000001138</c:v>
                </c:pt>
                <c:pt idx="13437">
                  <c:v>67.18500000001126</c:v>
                </c:pt>
                <c:pt idx="13438">
                  <c:v>67.19000000001138</c:v>
                </c:pt>
                <c:pt idx="13439">
                  <c:v>67.19500000001135</c:v>
                </c:pt>
                <c:pt idx="13440">
                  <c:v>67.20000000001137</c:v>
                </c:pt>
                <c:pt idx="13441">
                  <c:v>67.20500000001135</c:v>
                </c:pt>
                <c:pt idx="13442">
                  <c:v>67.21000000001136</c:v>
                </c:pt>
                <c:pt idx="13443">
                  <c:v>67.21500000001137</c:v>
                </c:pt>
                <c:pt idx="13444">
                  <c:v>67.22000000001135</c:v>
                </c:pt>
                <c:pt idx="13445">
                  <c:v>67.22500000001135</c:v>
                </c:pt>
                <c:pt idx="13446">
                  <c:v>67.23000000001134</c:v>
                </c:pt>
                <c:pt idx="13447">
                  <c:v>67.23500000001134</c:v>
                </c:pt>
                <c:pt idx="13448">
                  <c:v>67.24000000001133</c:v>
                </c:pt>
                <c:pt idx="13449">
                  <c:v>67.24500000001133</c:v>
                </c:pt>
                <c:pt idx="13450">
                  <c:v>67.25000000001131</c:v>
                </c:pt>
                <c:pt idx="13451">
                  <c:v>67.25500000001131</c:v>
                </c:pt>
                <c:pt idx="13452">
                  <c:v>67.26000000001131</c:v>
                </c:pt>
                <c:pt idx="13453">
                  <c:v>67.26500000001131</c:v>
                </c:pt>
                <c:pt idx="13454">
                  <c:v>67.27000000001131</c:v>
                </c:pt>
                <c:pt idx="13455">
                  <c:v>67.27500000001125</c:v>
                </c:pt>
                <c:pt idx="13456">
                  <c:v>67.2800000000113</c:v>
                </c:pt>
                <c:pt idx="13457">
                  <c:v>67.28500000001128</c:v>
                </c:pt>
                <c:pt idx="13458">
                  <c:v>67.29000000001128</c:v>
                </c:pt>
                <c:pt idx="13459">
                  <c:v>67.29500000001128</c:v>
                </c:pt>
                <c:pt idx="13460">
                  <c:v>67.30000000001128</c:v>
                </c:pt>
                <c:pt idx="13461">
                  <c:v>67.30500000001125</c:v>
                </c:pt>
                <c:pt idx="13462">
                  <c:v>67.31000000001127</c:v>
                </c:pt>
                <c:pt idx="13463">
                  <c:v>67.31500000001125</c:v>
                </c:pt>
                <c:pt idx="13464">
                  <c:v>67.32000000001125</c:v>
                </c:pt>
                <c:pt idx="13465">
                  <c:v>67.32500000001114</c:v>
                </c:pt>
                <c:pt idx="13466">
                  <c:v>67.33000000001125</c:v>
                </c:pt>
                <c:pt idx="13467">
                  <c:v>67.33500000001125</c:v>
                </c:pt>
                <c:pt idx="13468">
                  <c:v>67.34000000001124</c:v>
                </c:pt>
                <c:pt idx="13469">
                  <c:v>67.34500000001124</c:v>
                </c:pt>
                <c:pt idx="13470">
                  <c:v>67.35000000001121</c:v>
                </c:pt>
                <c:pt idx="13471">
                  <c:v>67.35500000001115</c:v>
                </c:pt>
                <c:pt idx="13472">
                  <c:v>67.36000000001121</c:v>
                </c:pt>
                <c:pt idx="13473">
                  <c:v>67.36500000001121</c:v>
                </c:pt>
                <c:pt idx="13474">
                  <c:v>67.37000000001115</c:v>
                </c:pt>
                <c:pt idx="13475">
                  <c:v>67.37500000001108</c:v>
                </c:pt>
                <c:pt idx="13476">
                  <c:v>67.38000000001121</c:v>
                </c:pt>
                <c:pt idx="13477">
                  <c:v>67.38500000001115</c:v>
                </c:pt>
                <c:pt idx="13478">
                  <c:v>67.3900000000112</c:v>
                </c:pt>
                <c:pt idx="13479">
                  <c:v>67.39500000001118</c:v>
                </c:pt>
                <c:pt idx="13480">
                  <c:v>67.40000000001118</c:v>
                </c:pt>
                <c:pt idx="13481">
                  <c:v>67.40500000001118</c:v>
                </c:pt>
                <c:pt idx="13482">
                  <c:v>67.4100000000112</c:v>
                </c:pt>
                <c:pt idx="13483">
                  <c:v>67.41500000001117</c:v>
                </c:pt>
                <c:pt idx="13484">
                  <c:v>67.42000000001117</c:v>
                </c:pt>
                <c:pt idx="13485">
                  <c:v>67.42500000001115</c:v>
                </c:pt>
                <c:pt idx="13486">
                  <c:v>67.43000000001116</c:v>
                </c:pt>
                <c:pt idx="13487">
                  <c:v>67.43500000001117</c:v>
                </c:pt>
                <c:pt idx="13488">
                  <c:v>67.44000000001116</c:v>
                </c:pt>
                <c:pt idx="13489">
                  <c:v>67.44500000001116</c:v>
                </c:pt>
                <c:pt idx="13490">
                  <c:v>67.45000000001114</c:v>
                </c:pt>
                <c:pt idx="13491">
                  <c:v>67.45500000001114</c:v>
                </c:pt>
                <c:pt idx="13492">
                  <c:v>67.46000000001113</c:v>
                </c:pt>
                <c:pt idx="13493">
                  <c:v>67.46500000001113</c:v>
                </c:pt>
                <c:pt idx="13494">
                  <c:v>67.47000000001111</c:v>
                </c:pt>
                <c:pt idx="13495">
                  <c:v>67.47500000001111</c:v>
                </c:pt>
                <c:pt idx="13496">
                  <c:v>67.48000000001111</c:v>
                </c:pt>
                <c:pt idx="13497">
                  <c:v>67.48500000001111</c:v>
                </c:pt>
                <c:pt idx="13498">
                  <c:v>67.49000000001112</c:v>
                </c:pt>
                <c:pt idx="13499">
                  <c:v>67.4950000000111</c:v>
                </c:pt>
                <c:pt idx="13500">
                  <c:v>67.5000000000111</c:v>
                </c:pt>
                <c:pt idx="13501">
                  <c:v>67.50500000001108</c:v>
                </c:pt>
                <c:pt idx="13502">
                  <c:v>67.51000000001108</c:v>
                </c:pt>
                <c:pt idx="13503">
                  <c:v>67.51500000001108</c:v>
                </c:pt>
                <c:pt idx="13504">
                  <c:v>67.52000000001108</c:v>
                </c:pt>
                <c:pt idx="13505">
                  <c:v>67.52500000001105</c:v>
                </c:pt>
                <c:pt idx="13506">
                  <c:v>67.53000000001107</c:v>
                </c:pt>
                <c:pt idx="13507">
                  <c:v>67.53500000001105</c:v>
                </c:pt>
                <c:pt idx="13508">
                  <c:v>67.54000000001106</c:v>
                </c:pt>
                <c:pt idx="13509">
                  <c:v>67.54500000001107</c:v>
                </c:pt>
                <c:pt idx="13510">
                  <c:v>67.55000000001105</c:v>
                </c:pt>
                <c:pt idx="13511">
                  <c:v>67.55500000001105</c:v>
                </c:pt>
                <c:pt idx="13512">
                  <c:v>67.56000000001104</c:v>
                </c:pt>
                <c:pt idx="13513">
                  <c:v>67.56500000001104</c:v>
                </c:pt>
                <c:pt idx="13514">
                  <c:v>67.57000000001101</c:v>
                </c:pt>
                <c:pt idx="13515">
                  <c:v>67.57500000001095</c:v>
                </c:pt>
                <c:pt idx="13516">
                  <c:v>67.58000000001101</c:v>
                </c:pt>
                <c:pt idx="13517">
                  <c:v>67.58500000001101</c:v>
                </c:pt>
                <c:pt idx="13518">
                  <c:v>67.59000000001101</c:v>
                </c:pt>
                <c:pt idx="13519">
                  <c:v>67.59500000001101</c:v>
                </c:pt>
                <c:pt idx="13520">
                  <c:v>67.60000000001101</c:v>
                </c:pt>
                <c:pt idx="13521">
                  <c:v>67.60500000001095</c:v>
                </c:pt>
                <c:pt idx="13522">
                  <c:v>67.610000000011</c:v>
                </c:pt>
                <c:pt idx="13523">
                  <c:v>67.61500000001098</c:v>
                </c:pt>
                <c:pt idx="13524">
                  <c:v>67.62000000001098</c:v>
                </c:pt>
                <c:pt idx="13525">
                  <c:v>67.62500000001086</c:v>
                </c:pt>
                <c:pt idx="13526">
                  <c:v>67.63000000001098</c:v>
                </c:pt>
                <c:pt idx="13527">
                  <c:v>67.63500000001095</c:v>
                </c:pt>
                <c:pt idx="13528">
                  <c:v>67.64000000001097</c:v>
                </c:pt>
                <c:pt idx="13529">
                  <c:v>67.64500000001095</c:v>
                </c:pt>
                <c:pt idx="13530">
                  <c:v>67.65000000001095</c:v>
                </c:pt>
                <c:pt idx="13531">
                  <c:v>67.65500000001084</c:v>
                </c:pt>
                <c:pt idx="13532">
                  <c:v>67.66000000001095</c:v>
                </c:pt>
                <c:pt idx="13533">
                  <c:v>67.66500000001095</c:v>
                </c:pt>
                <c:pt idx="13534">
                  <c:v>67.67000000001082</c:v>
                </c:pt>
                <c:pt idx="13535">
                  <c:v>67.67500000001081</c:v>
                </c:pt>
                <c:pt idx="13536">
                  <c:v>67.68000000001091</c:v>
                </c:pt>
                <c:pt idx="13537">
                  <c:v>67.68500000001085</c:v>
                </c:pt>
                <c:pt idx="13538">
                  <c:v>67.69000000001091</c:v>
                </c:pt>
                <c:pt idx="13539">
                  <c:v>67.69500000001091</c:v>
                </c:pt>
                <c:pt idx="13540">
                  <c:v>67.70000000001091</c:v>
                </c:pt>
                <c:pt idx="13541">
                  <c:v>67.70500000001091</c:v>
                </c:pt>
                <c:pt idx="13542">
                  <c:v>67.71000000001092</c:v>
                </c:pt>
                <c:pt idx="13543">
                  <c:v>67.7150000000109</c:v>
                </c:pt>
                <c:pt idx="13544">
                  <c:v>67.7200000000109</c:v>
                </c:pt>
                <c:pt idx="13545">
                  <c:v>67.72500000001088</c:v>
                </c:pt>
                <c:pt idx="13546">
                  <c:v>67.7300000000109</c:v>
                </c:pt>
                <c:pt idx="13547">
                  <c:v>67.73500000001088</c:v>
                </c:pt>
                <c:pt idx="13548">
                  <c:v>67.7400000000109</c:v>
                </c:pt>
                <c:pt idx="13549">
                  <c:v>67.74500000001087</c:v>
                </c:pt>
                <c:pt idx="13550">
                  <c:v>67.75000000001087</c:v>
                </c:pt>
                <c:pt idx="13551">
                  <c:v>67.75500000001085</c:v>
                </c:pt>
                <c:pt idx="13552">
                  <c:v>67.76000000001086</c:v>
                </c:pt>
                <c:pt idx="13553">
                  <c:v>67.76500000001087</c:v>
                </c:pt>
                <c:pt idx="13554">
                  <c:v>67.77000000001085</c:v>
                </c:pt>
                <c:pt idx="13555">
                  <c:v>67.77500000001085</c:v>
                </c:pt>
                <c:pt idx="13556">
                  <c:v>67.78000000001084</c:v>
                </c:pt>
                <c:pt idx="13557">
                  <c:v>67.78500000001084</c:v>
                </c:pt>
                <c:pt idx="13558">
                  <c:v>67.79000000001083</c:v>
                </c:pt>
                <c:pt idx="13559">
                  <c:v>67.79500000001083</c:v>
                </c:pt>
                <c:pt idx="13560">
                  <c:v>67.80000000001081</c:v>
                </c:pt>
                <c:pt idx="13561">
                  <c:v>67.80500000001081</c:v>
                </c:pt>
                <c:pt idx="13562">
                  <c:v>67.81000000001081</c:v>
                </c:pt>
                <c:pt idx="13563">
                  <c:v>67.81500000001081</c:v>
                </c:pt>
                <c:pt idx="13564">
                  <c:v>67.82000000001081</c:v>
                </c:pt>
                <c:pt idx="13565">
                  <c:v>67.82500000001075</c:v>
                </c:pt>
                <c:pt idx="13566">
                  <c:v>67.8300000000108</c:v>
                </c:pt>
                <c:pt idx="13567">
                  <c:v>67.83500000001078</c:v>
                </c:pt>
                <c:pt idx="13568">
                  <c:v>67.8400000000108</c:v>
                </c:pt>
                <c:pt idx="13569">
                  <c:v>67.84500000001078</c:v>
                </c:pt>
                <c:pt idx="13570">
                  <c:v>67.85000000001078</c:v>
                </c:pt>
                <c:pt idx="13571">
                  <c:v>67.85500000001075</c:v>
                </c:pt>
                <c:pt idx="13572">
                  <c:v>67.86000000001077</c:v>
                </c:pt>
                <c:pt idx="13573">
                  <c:v>67.86500000001075</c:v>
                </c:pt>
                <c:pt idx="13574">
                  <c:v>67.87000000001075</c:v>
                </c:pt>
                <c:pt idx="13575">
                  <c:v>67.87500000001064</c:v>
                </c:pt>
                <c:pt idx="13576">
                  <c:v>67.88000000001075</c:v>
                </c:pt>
                <c:pt idx="13577">
                  <c:v>67.88500000001075</c:v>
                </c:pt>
                <c:pt idx="13578">
                  <c:v>67.89000000001074</c:v>
                </c:pt>
                <c:pt idx="13579">
                  <c:v>67.89500000001074</c:v>
                </c:pt>
                <c:pt idx="13580">
                  <c:v>67.90000000001073</c:v>
                </c:pt>
                <c:pt idx="13581">
                  <c:v>67.90500000001073</c:v>
                </c:pt>
                <c:pt idx="13582">
                  <c:v>67.91000000001072</c:v>
                </c:pt>
                <c:pt idx="13583">
                  <c:v>67.91500000001072</c:v>
                </c:pt>
                <c:pt idx="13584">
                  <c:v>67.92000000001071</c:v>
                </c:pt>
                <c:pt idx="13585">
                  <c:v>67.92500000001071</c:v>
                </c:pt>
                <c:pt idx="13586">
                  <c:v>67.93000000001072</c:v>
                </c:pt>
                <c:pt idx="13587">
                  <c:v>67.9350000000107</c:v>
                </c:pt>
                <c:pt idx="13588">
                  <c:v>67.9400000000107</c:v>
                </c:pt>
                <c:pt idx="13589">
                  <c:v>67.9450000000107</c:v>
                </c:pt>
                <c:pt idx="13590">
                  <c:v>67.9500000000107</c:v>
                </c:pt>
                <c:pt idx="13591">
                  <c:v>67.95500000001068</c:v>
                </c:pt>
                <c:pt idx="13592">
                  <c:v>67.9600000000107</c:v>
                </c:pt>
                <c:pt idx="13593">
                  <c:v>67.96500000001067</c:v>
                </c:pt>
                <c:pt idx="13594">
                  <c:v>67.97000000001067</c:v>
                </c:pt>
                <c:pt idx="13595">
                  <c:v>67.97500000001065</c:v>
                </c:pt>
                <c:pt idx="13596">
                  <c:v>67.98000000001066</c:v>
                </c:pt>
                <c:pt idx="13597">
                  <c:v>67.98500000001067</c:v>
                </c:pt>
                <c:pt idx="13598">
                  <c:v>67.99000000001066</c:v>
                </c:pt>
                <c:pt idx="13599">
                  <c:v>67.99500000001066</c:v>
                </c:pt>
                <c:pt idx="13600">
                  <c:v>68.00000000001064</c:v>
                </c:pt>
                <c:pt idx="13601">
                  <c:v>68.00500000001064</c:v>
                </c:pt>
                <c:pt idx="13602">
                  <c:v>68.01000000001063</c:v>
                </c:pt>
                <c:pt idx="13603">
                  <c:v>68.01500000001063</c:v>
                </c:pt>
                <c:pt idx="13604">
                  <c:v>68.02000000001061</c:v>
                </c:pt>
                <c:pt idx="13605">
                  <c:v>68.02500000001061</c:v>
                </c:pt>
                <c:pt idx="13606">
                  <c:v>68.03000000001061</c:v>
                </c:pt>
                <c:pt idx="13607">
                  <c:v>68.03500000001061</c:v>
                </c:pt>
                <c:pt idx="13608">
                  <c:v>68.04000000001062</c:v>
                </c:pt>
                <c:pt idx="13609">
                  <c:v>68.0450000000106</c:v>
                </c:pt>
                <c:pt idx="13610">
                  <c:v>68.0500000000106</c:v>
                </c:pt>
                <c:pt idx="13611">
                  <c:v>68.05500000001058</c:v>
                </c:pt>
                <c:pt idx="13612">
                  <c:v>68.0600000000106</c:v>
                </c:pt>
                <c:pt idx="13613">
                  <c:v>68.06500000001058</c:v>
                </c:pt>
                <c:pt idx="13614">
                  <c:v>68.07000000001058</c:v>
                </c:pt>
                <c:pt idx="13615">
                  <c:v>68.07500000001055</c:v>
                </c:pt>
                <c:pt idx="13616">
                  <c:v>68.08000000001057</c:v>
                </c:pt>
                <c:pt idx="13617">
                  <c:v>68.08500000001055</c:v>
                </c:pt>
                <c:pt idx="13618">
                  <c:v>68.09000000001056</c:v>
                </c:pt>
                <c:pt idx="13619">
                  <c:v>68.09500000001057</c:v>
                </c:pt>
                <c:pt idx="13620">
                  <c:v>68.10000000001055</c:v>
                </c:pt>
                <c:pt idx="13621">
                  <c:v>68.10500000001055</c:v>
                </c:pt>
                <c:pt idx="13622">
                  <c:v>68.11000000001054</c:v>
                </c:pt>
                <c:pt idx="13623">
                  <c:v>68.11500000001054</c:v>
                </c:pt>
                <c:pt idx="13624">
                  <c:v>68.12000000001051</c:v>
                </c:pt>
                <c:pt idx="13625">
                  <c:v>68.1250000000104</c:v>
                </c:pt>
                <c:pt idx="13626">
                  <c:v>68.13000000001051</c:v>
                </c:pt>
                <c:pt idx="13627">
                  <c:v>68.13500000001051</c:v>
                </c:pt>
                <c:pt idx="13628">
                  <c:v>68.14000000001051</c:v>
                </c:pt>
                <c:pt idx="13629">
                  <c:v>68.14500000001051</c:v>
                </c:pt>
                <c:pt idx="13630">
                  <c:v>68.15000000001051</c:v>
                </c:pt>
                <c:pt idx="13631">
                  <c:v>68.15500000001045</c:v>
                </c:pt>
                <c:pt idx="13632">
                  <c:v>68.1600000000105</c:v>
                </c:pt>
                <c:pt idx="13633">
                  <c:v>68.16500000001048</c:v>
                </c:pt>
                <c:pt idx="13634">
                  <c:v>68.17000000001048</c:v>
                </c:pt>
                <c:pt idx="13635">
                  <c:v>68.17500000001036</c:v>
                </c:pt>
                <c:pt idx="13636">
                  <c:v>68.18000000001048</c:v>
                </c:pt>
                <c:pt idx="13637">
                  <c:v>68.18500000001045</c:v>
                </c:pt>
                <c:pt idx="13638">
                  <c:v>68.19000000001047</c:v>
                </c:pt>
                <c:pt idx="13639">
                  <c:v>68.19500000001045</c:v>
                </c:pt>
                <c:pt idx="13640">
                  <c:v>68.20000000001046</c:v>
                </c:pt>
                <c:pt idx="13641">
                  <c:v>68.20500000001045</c:v>
                </c:pt>
                <c:pt idx="13642">
                  <c:v>68.21000000001046</c:v>
                </c:pt>
                <c:pt idx="13643">
                  <c:v>68.21500000001046</c:v>
                </c:pt>
                <c:pt idx="13644">
                  <c:v>68.22000000001044</c:v>
                </c:pt>
                <c:pt idx="13645">
                  <c:v>68.22500000001044</c:v>
                </c:pt>
                <c:pt idx="13646">
                  <c:v>68.23000000001043</c:v>
                </c:pt>
                <c:pt idx="13647">
                  <c:v>68.23500000001043</c:v>
                </c:pt>
                <c:pt idx="13648">
                  <c:v>68.24000000001042</c:v>
                </c:pt>
                <c:pt idx="13649">
                  <c:v>68.24500000001042</c:v>
                </c:pt>
                <c:pt idx="13650">
                  <c:v>68.25000000001041</c:v>
                </c:pt>
                <c:pt idx="13651">
                  <c:v>68.25500000001041</c:v>
                </c:pt>
                <c:pt idx="13652">
                  <c:v>68.2600000000104</c:v>
                </c:pt>
                <c:pt idx="13653">
                  <c:v>68.2650000000104</c:v>
                </c:pt>
                <c:pt idx="13654">
                  <c:v>68.2700000000104</c:v>
                </c:pt>
                <c:pt idx="13655">
                  <c:v>68.27500000001038</c:v>
                </c:pt>
                <c:pt idx="13656">
                  <c:v>68.2800000000104</c:v>
                </c:pt>
                <c:pt idx="13657">
                  <c:v>68.28500000001038</c:v>
                </c:pt>
                <c:pt idx="13658">
                  <c:v>68.2900000000104</c:v>
                </c:pt>
                <c:pt idx="13659">
                  <c:v>68.29500000001037</c:v>
                </c:pt>
                <c:pt idx="13660">
                  <c:v>68.30000000001037</c:v>
                </c:pt>
                <c:pt idx="13661">
                  <c:v>68.30500000001035</c:v>
                </c:pt>
                <c:pt idx="13662">
                  <c:v>68.31000000001036</c:v>
                </c:pt>
                <c:pt idx="13663">
                  <c:v>68.31500000001035</c:v>
                </c:pt>
                <c:pt idx="13664">
                  <c:v>68.32000000001035</c:v>
                </c:pt>
                <c:pt idx="13665">
                  <c:v>68.32500000001035</c:v>
                </c:pt>
                <c:pt idx="13666">
                  <c:v>68.33000000001034</c:v>
                </c:pt>
                <c:pt idx="13667">
                  <c:v>68.33500000001034</c:v>
                </c:pt>
                <c:pt idx="13668">
                  <c:v>68.34000000001033</c:v>
                </c:pt>
                <c:pt idx="13669">
                  <c:v>68.34500000001033</c:v>
                </c:pt>
                <c:pt idx="13670">
                  <c:v>68.35000000001031</c:v>
                </c:pt>
                <c:pt idx="13671">
                  <c:v>68.35500000001031</c:v>
                </c:pt>
                <c:pt idx="13672">
                  <c:v>68.36000000001031</c:v>
                </c:pt>
                <c:pt idx="13673">
                  <c:v>68.36500000001031</c:v>
                </c:pt>
                <c:pt idx="13674">
                  <c:v>68.37000000001028</c:v>
                </c:pt>
                <c:pt idx="13675">
                  <c:v>68.37500000001025</c:v>
                </c:pt>
                <c:pt idx="13676">
                  <c:v>68.3800000000103</c:v>
                </c:pt>
                <c:pt idx="13677">
                  <c:v>68.38500000001028</c:v>
                </c:pt>
                <c:pt idx="13678">
                  <c:v>68.3900000000103</c:v>
                </c:pt>
                <c:pt idx="13679">
                  <c:v>68.39500000001028</c:v>
                </c:pt>
                <c:pt idx="13680">
                  <c:v>68.4000000000103</c:v>
                </c:pt>
                <c:pt idx="13681">
                  <c:v>68.40500000001027</c:v>
                </c:pt>
                <c:pt idx="13682">
                  <c:v>68.4100000000103</c:v>
                </c:pt>
                <c:pt idx="13683">
                  <c:v>68.41500000001026</c:v>
                </c:pt>
                <c:pt idx="13684">
                  <c:v>68.42000000001026</c:v>
                </c:pt>
                <c:pt idx="13685">
                  <c:v>68.42500000001025</c:v>
                </c:pt>
                <c:pt idx="13686">
                  <c:v>68.43000000001026</c:v>
                </c:pt>
                <c:pt idx="13687">
                  <c:v>68.43500000001026</c:v>
                </c:pt>
                <c:pt idx="13688">
                  <c:v>68.4400000000103</c:v>
                </c:pt>
                <c:pt idx="13689">
                  <c:v>68.44500000001026</c:v>
                </c:pt>
                <c:pt idx="13690">
                  <c:v>68.45000000001023</c:v>
                </c:pt>
                <c:pt idx="13691">
                  <c:v>68.45500000001023</c:v>
                </c:pt>
                <c:pt idx="13692">
                  <c:v>68.46000000001022</c:v>
                </c:pt>
                <c:pt idx="13693">
                  <c:v>68.46500000001022</c:v>
                </c:pt>
                <c:pt idx="13694">
                  <c:v>68.47000000001021</c:v>
                </c:pt>
                <c:pt idx="13695">
                  <c:v>68.47500000001021</c:v>
                </c:pt>
                <c:pt idx="13696">
                  <c:v>68.4800000000102</c:v>
                </c:pt>
                <c:pt idx="13697">
                  <c:v>68.4850000000102</c:v>
                </c:pt>
                <c:pt idx="13698">
                  <c:v>68.4900000000102</c:v>
                </c:pt>
                <c:pt idx="13699">
                  <c:v>68.4950000000102</c:v>
                </c:pt>
                <c:pt idx="13700">
                  <c:v>68.5000000000102</c:v>
                </c:pt>
                <c:pt idx="13701">
                  <c:v>68.50500000001018</c:v>
                </c:pt>
                <c:pt idx="13702">
                  <c:v>68.5100000000102</c:v>
                </c:pt>
                <c:pt idx="13703">
                  <c:v>68.51500000001017</c:v>
                </c:pt>
                <c:pt idx="13704">
                  <c:v>68.52000000001017</c:v>
                </c:pt>
                <c:pt idx="13705">
                  <c:v>68.52500000001015</c:v>
                </c:pt>
                <c:pt idx="13706">
                  <c:v>68.53000000001016</c:v>
                </c:pt>
                <c:pt idx="13707">
                  <c:v>68.53500000001015</c:v>
                </c:pt>
                <c:pt idx="13708">
                  <c:v>68.54000000001016</c:v>
                </c:pt>
                <c:pt idx="13709">
                  <c:v>68.54500000001016</c:v>
                </c:pt>
                <c:pt idx="13710">
                  <c:v>68.55000000001014</c:v>
                </c:pt>
                <c:pt idx="13711">
                  <c:v>68.55500000001014</c:v>
                </c:pt>
                <c:pt idx="13712">
                  <c:v>68.56000000001013</c:v>
                </c:pt>
                <c:pt idx="13713">
                  <c:v>68.56500000001013</c:v>
                </c:pt>
                <c:pt idx="13714">
                  <c:v>68.57000000001011</c:v>
                </c:pt>
                <c:pt idx="13715">
                  <c:v>68.57500000001011</c:v>
                </c:pt>
                <c:pt idx="13716">
                  <c:v>68.58000000001011</c:v>
                </c:pt>
                <c:pt idx="13717">
                  <c:v>68.58500000001011</c:v>
                </c:pt>
                <c:pt idx="13718">
                  <c:v>68.5900000000101</c:v>
                </c:pt>
                <c:pt idx="13719">
                  <c:v>68.5950000000101</c:v>
                </c:pt>
                <c:pt idx="13720">
                  <c:v>68.6000000000101</c:v>
                </c:pt>
                <c:pt idx="13721">
                  <c:v>68.60500000001008</c:v>
                </c:pt>
                <c:pt idx="13722">
                  <c:v>68.6100000000101</c:v>
                </c:pt>
                <c:pt idx="13723">
                  <c:v>68.61500000001008</c:v>
                </c:pt>
                <c:pt idx="13724">
                  <c:v>68.62000000001008</c:v>
                </c:pt>
                <c:pt idx="13725">
                  <c:v>68.62500000001005</c:v>
                </c:pt>
                <c:pt idx="13726">
                  <c:v>68.63000000001007</c:v>
                </c:pt>
                <c:pt idx="13727">
                  <c:v>68.63500000001005</c:v>
                </c:pt>
                <c:pt idx="13728">
                  <c:v>68.64000000001006</c:v>
                </c:pt>
                <c:pt idx="13729">
                  <c:v>68.64500000001005</c:v>
                </c:pt>
                <c:pt idx="13730">
                  <c:v>68.65000000001005</c:v>
                </c:pt>
                <c:pt idx="13731">
                  <c:v>68.65500000001005</c:v>
                </c:pt>
                <c:pt idx="13732">
                  <c:v>68.66000000001004</c:v>
                </c:pt>
                <c:pt idx="13733">
                  <c:v>68.66500000001004</c:v>
                </c:pt>
                <c:pt idx="13734">
                  <c:v>68.67000000001001</c:v>
                </c:pt>
                <c:pt idx="13735">
                  <c:v>68.67500000000983</c:v>
                </c:pt>
                <c:pt idx="13736">
                  <c:v>68.68000000001001</c:v>
                </c:pt>
                <c:pt idx="13737">
                  <c:v>68.68500000001001</c:v>
                </c:pt>
                <c:pt idx="13738">
                  <c:v>68.69000000001001</c:v>
                </c:pt>
                <c:pt idx="13739">
                  <c:v>68.69500000001001</c:v>
                </c:pt>
                <c:pt idx="13740">
                  <c:v>68.70000000001</c:v>
                </c:pt>
                <c:pt idx="13741">
                  <c:v>68.70500000001</c:v>
                </c:pt>
                <c:pt idx="13742">
                  <c:v>68.71000000001</c:v>
                </c:pt>
                <c:pt idx="13743">
                  <c:v>68.71500000000998</c:v>
                </c:pt>
                <c:pt idx="13744">
                  <c:v>68.72000000000995</c:v>
                </c:pt>
                <c:pt idx="13745">
                  <c:v>68.72500000000986</c:v>
                </c:pt>
                <c:pt idx="13746">
                  <c:v>68.73000000000998</c:v>
                </c:pt>
                <c:pt idx="13747">
                  <c:v>68.73500000000995</c:v>
                </c:pt>
                <c:pt idx="13748">
                  <c:v>68.74000000000997</c:v>
                </c:pt>
                <c:pt idx="13749">
                  <c:v>68.74500000000995</c:v>
                </c:pt>
                <c:pt idx="13750">
                  <c:v>68.75000000000995</c:v>
                </c:pt>
                <c:pt idx="13751">
                  <c:v>68.75500000000983</c:v>
                </c:pt>
                <c:pt idx="13752">
                  <c:v>68.76000000000995</c:v>
                </c:pt>
                <c:pt idx="13753">
                  <c:v>68.76500000000995</c:v>
                </c:pt>
                <c:pt idx="13754">
                  <c:v>68.77000000000982</c:v>
                </c:pt>
                <c:pt idx="13755">
                  <c:v>68.7750000000098</c:v>
                </c:pt>
                <c:pt idx="13756">
                  <c:v>68.78000000000991</c:v>
                </c:pt>
                <c:pt idx="13757">
                  <c:v>68.7850000000098</c:v>
                </c:pt>
                <c:pt idx="13758">
                  <c:v>68.79000000000991</c:v>
                </c:pt>
                <c:pt idx="13759">
                  <c:v>68.79500000000991</c:v>
                </c:pt>
                <c:pt idx="13760">
                  <c:v>68.80000000000985</c:v>
                </c:pt>
                <c:pt idx="13761">
                  <c:v>68.80500000000978</c:v>
                </c:pt>
                <c:pt idx="13762">
                  <c:v>68.81000000000988</c:v>
                </c:pt>
                <c:pt idx="13763">
                  <c:v>68.81500000000985</c:v>
                </c:pt>
                <c:pt idx="13764">
                  <c:v>68.82000000000977</c:v>
                </c:pt>
                <c:pt idx="13765">
                  <c:v>68.82500000000972</c:v>
                </c:pt>
                <c:pt idx="13766">
                  <c:v>68.83000000000985</c:v>
                </c:pt>
                <c:pt idx="13767">
                  <c:v>68.83500000000976</c:v>
                </c:pt>
                <c:pt idx="13768">
                  <c:v>68.84000000000988</c:v>
                </c:pt>
                <c:pt idx="13769">
                  <c:v>68.84500000000985</c:v>
                </c:pt>
                <c:pt idx="13770">
                  <c:v>68.85000000000974</c:v>
                </c:pt>
                <c:pt idx="13771">
                  <c:v>68.8550000000097</c:v>
                </c:pt>
                <c:pt idx="13772">
                  <c:v>68.86000000000985</c:v>
                </c:pt>
                <c:pt idx="13773">
                  <c:v>68.86500000000973</c:v>
                </c:pt>
                <c:pt idx="13774">
                  <c:v>68.8700000000097</c:v>
                </c:pt>
                <c:pt idx="13775">
                  <c:v>68.87500000000963</c:v>
                </c:pt>
                <c:pt idx="13776">
                  <c:v>68.88000000000972</c:v>
                </c:pt>
                <c:pt idx="13777">
                  <c:v>68.8850000000097</c:v>
                </c:pt>
                <c:pt idx="13778">
                  <c:v>68.89000000000981</c:v>
                </c:pt>
                <c:pt idx="13779">
                  <c:v>68.8950000000097</c:v>
                </c:pt>
                <c:pt idx="13780">
                  <c:v>68.90000000000981</c:v>
                </c:pt>
                <c:pt idx="13781">
                  <c:v>68.90500000000981</c:v>
                </c:pt>
                <c:pt idx="13782">
                  <c:v>68.91000000000981</c:v>
                </c:pt>
                <c:pt idx="13783">
                  <c:v>68.91500000000981</c:v>
                </c:pt>
                <c:pt idx="13784">
                  <c:v>68.92000000000978</c:v>
                </c:pt>
                <c:pt idx="13785">
                  <c:v>68.92500000000975</c:v>
                </c:pt>
                <c:pt idx="13786">
                  <c:v>68.9300000000098</c:v>
                </c:pt>
                <c:pt idx="13787">
                  <c:v>68.93500000000978</c:v>
                </c:pt>
                <c:pt idx="13788">
                  <c:v>68.9400000000098</c:v>
                </c:pt>
                <c:pt idx="13789">
                  <c:v>68.94500000000978</c:v>
                </c:pt>
                <c:pt idx="13790">
                  <c:v>68.95000000000978</c:v>
                </c:pt>
                <c:pt idx="13791">
                  <c:v>68.95500000000975</c:v>
                </c:pt>
                <c:pt idx="13792">
                  <c:v>68.96000000000977</c:v>
                </c:pt>
                <c:pt idx="13793">
                  <c:v>68.96500000000975</c:v>
                </c:pt>
                <c:pt idx="13794">
                  <c:v>68.97000000000975</c:v>
                </c:pt>
                <c:pt idx="13795">
                  <c:v>68.97500000000963</c:v>
                </c:pt>
                <c:pt idx="13796">
                  <c:v>68.98000000000975</c:v>
                </c:pt>
                <c:pt idx="13797">
                  <c:v>68.98500000000975</c:v>
                </c:pt>
                <c:pt idx="13798">
                  <c:v>68.99000000000974</c:v>
                </c:pt>
                <c:pt idx="13799">
                  <c:v>68.99500000000974</c:v>
                </c:pt>
                <c:pt idx="13800">
                  <c:v>69.00000000000971</c:v>
                </c:pt>
                <c:pt idx="13801">
                  <c:v>69.0050000000096</c:v>
                </c:pt>
                <c:pt idx="13802">
                  <c:v>69.01000000000971</c:v>
                </c:pt>
                <c:pt idx="13803">
                  <c:v>69.01500000000971</c:v>
                </c:pt>
                <c:pt idx="13804">
                  <c:v>69.02000000000965</c:v>
                </c:pt>
                <c:pt idx="13805">
                  <c:v>69.02500000000958</c:v>
                </c:pt>
                <c:pt idx="13806">
                  <c:v>69.03000000000968</c:v>
                </c:pt>
                <c:pt idx="13807">
                  <c:v>69.03500000000965</c:v>
                </c:pt>
                <c:pt idx="13808">
                  <c:v>69.0400000000097</c:v>
                </c:pt>
                <c:pt idx="13809">
                  <c:v>69.04500000000968</c:v>
                </c:pt>
                <c:pt idx="13810">
                  <c:v>69.05000000000965</c:v>
                </c:pt>
                <c:pt idx="13811">
                  <c:v>69.05500000000956</c:v>
                </c:pt>
                <c:pt idx="13812">
                  <c:v>69.06000000000968</c:v>
                </c:pt>
                <c:pt idx="13813">
                  <c:v>69.06500000000965</c:v>
                </c:pt>
                <c:pt idx="13814">
                  <c:v>69.07000000000954</c:v>
                </c:pt>
                <c:pt idx="13815">
                  <c:v>69.0750000000095</c:v>
                </c:pt>
                <c:pt idx="13816">
                  <c:v>69.08000000000965</c:v>
                </c:pt>
                <c:pt idx="13817">
                  <c:v>69.08500000000953</c:v>
                </c:pt>
                <c:pt idx="13818">
                  <c:v>69.09000000000965</c:v>
                </c:pt>
                <c:pt idx="13819">
                  <c:v>69.09500000000965</c:v>
                </c:pt>
                <c:pt idx="13820">
                  <c:v>69.10000000000952</c:v>
                </c:pt>
                <c:pt idx="13821">
                  <c:v>69.1050000000095</c:v>
                </c:pt>
                <c:pt idx="13822">
                  <c:v>69.11000000000961</c:v>
                </c:pt>
                <c:pt idx="13823">
                  <c:v>69.1150000000095</c:v>
                </c:pt>
                <c:pt idx="13824">
                  <c:v>69.12000000000948</c:v>
                </c:pt>
                <c:pt idx="13825">
                  <c:v>69.12500000000939</c:v>
                </c:pt>
                <c:pt idx="13826">
                  <c:v>69.13000000000955</c:v>
                </c:pt>
                <c:pt idx="13827">
                  <c:v>69.13500000000948</c:v>
                </c:pt>
                <c:pt idx="13828">
                  <c:v>69.14000000000958</c:v>
                </c:pt>
                <c:pt idx="13829">
                  <c:v>69.14500000000955</c:v>
                </c:pt>
                <c:pt idx="13830">
                  <c:v>69.15000000000947</c:v>
                </c:pt>
                <c:pt idx="13831">
                  <c:v>69.15500000000942</c:v>
                </c:pt>
                <c:pt idx="13832">
                  <c:v>69.16000000000955</c:v>
                </c:pt>
                <c:pt idx="13833">
                  <c:v>69.16500000000946</c:v>
                </c:pt>
                <c:pt idx="13834">
                  <c:v>69.17000000000942</c:v>
                </c:pt>
                <c:pt idx="13835">
                  <c:v>69.17500000000936</c:v>
                </c:pt>
                <c:pt idx="13836">
                  <c:v>69.18000000000944</c:v>
                </c:pt>
                <c:pt idx="13837">
                  <c:v>69.1850000000094</c:v>
                </c:pt>
                <c:pt idx="13838">
                  <c:v>69.19000000000955</c:v>
                </c:pt>
                <c:pt idx="13839">
                  <c:v>69.19500000000943</c:v>
                </c:pt>
                <c:pt idx="13840">
                  <c:v>69.20000000000955</c:v>
                </c:pt>
                <c:pt idx="13841">
                  <c:v>69.20500000000955</c:v>
                </c:pt>
                <c:pt idx="13842">
                  <c:v>69.21000000000954</c:v>
                </c:pt>
                <c:pt idx="13843">
                  <c:v>69.21500000000954</c:v>
                </c:pt>
                <c:pt idx="13844">
                  <c:v>69.22000000000951</c:v>
                </c:pt>
                <c:pt idx="13845">
                  <c:v>69.2250000000094</c:v>
                </c:pt>
                <c:pt idx="13846">
                  <c:v>69.23000000000951</c:v>
                </c:pt>
                <c:pt idx="13847">
                  <c:v>69.23500000000951</c:v>
                </c:pt>
                <c:pt idx="13848">
                  <c:v>69.24000000000951</c:v>
                </c:pt>
                <c:pt idx="13849">
                  <c:v>69.24500000000951</c:v>
                </c:pt>
                <c:pt idx="13850">
                  <c:v>69.25000000000948</c:v>
                </c:pt>
                <c:pt idx="13851">
                  <c:v>69.25500000000945</c:v>
                </c:pt>
                <c:pt idx="13852">
                  <c:v>69.2600000000095</c:v>
                </c:pt>
                <c:pt idx="13853">
                  <c:v>69.26500000000948</c:v>
                </c:pt>
                <c:pt idx="13854">
                  <c:v>69.27000000000945</c:v>
                </c:pt>
                <c:pt idx="13855">
                  <c:v>69.27500000000936</c:v>
                </c:pt>
                <c:pt idx="13856">
                  <c:v>69.28000000000948</c:v>
                </c:pt>
                <c:pt idx="13857">
                  <c:v>69.28500000000945</c:v>
                </c:pt>
                <c:pt idx="13858">
                  <c:v>69.29000000000947</c:v>
                </c:pt>
                <c:pt idx="13859">
                  <c:v>69.29500000000945</c:v>
                </c:pt>
                <c:pt idx="13860">
                  <c:v>69.30000000000945</c:v>
                </c:pt>
                <c:pt idx="13861">
                  <c:v>69.30500000000933</c:v>
                </c:pt>
                <c:pt idx="13862">
                  <c:v>69.31000000000945</c:v>
                </c:pt>
                <c:pt idx="13863">
                  <c:v>69.31500000000945</c:v>
                </c:pt>
                <c:pt idx="13864">
                  <c:v>69.32000000000932</c:v>
                </c:pt>
                <c:pt idx="13865">
                  <c:v>69.3250000000093</c:v>
                </c:pt>
                <c:pt idx="13866">
                  <c:v>69.33000000000941</c:v>
                </c:pt>
                <c:pt idx="13867">
                  <c:v>69.3350000000093</c:v>
                </c:pt>
                <c:pt idx="13868">
                  <c:v>69.34000000000941</c:v>
                </c:pt>
                <c:pt idx="13869">
                  <c:v>69.34500000000941</c:v>
                </c:pt>
                <c:pt idx="13870">
                  <c:v>69.35000000000935</c:v>
                </c:pt>
                <c:pt idx="13871">
                  <c:v>69.35500000000928</c:v>
                </c:pt>
                <c:pt idx="13872">
                  <c:v>69.36000000000938</c:v>
                </c:pt>
                <c:pt idx="13873">
                  <c:v>69.36500000000935</c:v>
                </c:pt>
                <c:pt idx="13874">
                  <c:v>69.37000000000927</c:v>
                </c:pt>
                <c:pt idx="13875">
                  <c:v>69.37500000000919</c:v>
                </c:pt>
                <c:pt idx="13876">
                  <c:v>69.38000000000935</c:v>
                </c:pt>
                <c:pt idx="13877">
                  <c:v>69.38500000000926</c:v>
                </c:pt>
                <c:pt idx="13878">
                  <c:v>69.39000000000938</c:v>
                </c:pt>
                <c:pt idx="13879">
                  <c:v>69.39500000000935</c:v>
                </c:pt>
                <c:pt idx="13880">
                  <c:v>69.40000000000937</c:v>
                </c:pt>
                <c:pt idx="13881">
                  <c:v>69.40500000000935</c:v>
                </c:pt>
                <c:pt idx="13882">
                  <c:v>69.41000000000936</c:v>
                </c:pt>
                <c:pt idx="13883">
                  <c:v>69.41500000000935</c:v>
                </c:pt>
                <c:pt idx="13884">
                  <c:v>69.42000000000935</c:v>
                </c:pt>
                <c:pt idx="13885">
                  <c:v>69.42500000000935</c:v>
                </c:pt>
                <c:pt idx="13886">
                  <c:v>69.43000000000934</c:v>
                </c:pt>
                <c:pt idx="13887">
                  <c:v>69.43500000000934</c:v>
                </c:pt>
                <c:pt idx="13888">
                  <c:v>69.44000000000933</c:v>
                </c:pt>
                <c:pt idx="13889">
                  <c:v>69.44500000000933</c:v>
                </c:pt>
                <c:pt idx="13890">
                  <c:v>69.45000000000931</c:v>
                </c:pt>
                <c:pt idx="13891">
                  <c:v>69.45500000000931</c:v>
                </c:pt>
                <c:pt idx="13892">
                  <c:v>69.46000000000931</c:v>
                </c:pt>
                <c:pt idx="13893">
                  <c:v>69.46500000000931</c:v>
                </c:pt>
                <c:pt idx="13894">
                  <c:v>69.47000000000928</c:v>
                </c:pt>
                <c:pt idx="13895">
                  <c:v>69.47500000000925</c:v>
                </c:pt>
                <c:pt idx="13896">
                  <c:v>69.4800000000093</c:v>
                </c:pt>
                <c:pt idx="13897">
                  <c:v>69.48500000000928</c:v>
                </c:pt>
                <c:pt idx="13898">
                  <c:v>69.4900000000093</c:v>
                </c:pt>
                <c:pt idx="13899">
                  <c:v>69.49500000000928</c:v>
                </c:pt>
                <c:pt idx="13900">
                  <c:v>69.50000000000928</c:v>
                </c:pt>
                <c:pt idx="13901">
                  <c:v>69.50500000000925</c:v>
                </c:pt>
                <c:pt idx="13902">
                  <c:v>69.51000000000927</c:v>
                </c:pt>
                <c:pt idx="13903">
                  <c:v>69.51500000000925</c:v>
                </c:pt>
                <c:pt idx="13904">
                  <c:v>69.52000000000925</c:v>
                </c:pt>
                <c:pt idx="13905">
                  <c:v>69.52500000000913</c:v>
                </c:pt>
                <c:pt idx="13906">
                  <c:v>69.53000000000925</c:v>
                </c:pt>
                <c:pt idx="13907">
                  <c:v>69.53500000000925</c:v>
                </c:pt>
                <c:pt idx="13908">
                  <c:v>69.54000000000924</c:v>
                </c:pt>
                <c:pt idx="13909">
                  <c:v>69.54500000000924</c:v>
                </c:pt>
                <c:pt idx="13910">
                  <c:v>69.55000000000921</c:v>
                </c:pt>
                <c:pt idx="13911">
                  <c:v>69.5550000000091</c:v>
                </c:pt>
                <c:pt idx="13912">
                  <c:v>69.56000000000921</c:v>
                </c:pt>
                <c:pt idx="13913">
                  <c:v>69.56500000000921</c:v>
                </c:pt>
                <c:pt idx="13914">
                  <c:v>69.57000000000909</c:v>
                </c:pt>
                <c:pt idx="13915">
                  <c:v>69.57500000000908</c:v>
                </c:pt>
                <c:pt idx="13916">
                  <c:v>69.58000000000918</c:v>
                </c:pt>
                <c:pt idx="13917">
                  <c:v>69.58500000000915</c:v>
                </c:pt>
                <c:pt idx="13918">
                  <c:v>69.5900000000092</c:v>
                </c:pt>
                <c:pt idx="13919">
                  <c:v>69.59500000000918</c:v>
                </c:pt>
                <c:pt idx="13920">
                  <c:v>69.60000000000915</c:v>
                </c:pt>
                <c:pt idx="13921">
                  <c:v>69.60500000000906</c:v>
                </c:pt>
                <c:pt idx="13922">
                  <c:v>69.61000000000918</c:v>
                </c:pt>
                <c:pt idx="13923">
                  <c:v>69.61500000000915</c:v>
                </c:pt>
                <c:pt idx="13924">
                  <c:v>69.62000000000904</c:v>
                </c:pt>
                <c:pt idx="13925">
                  <c:v>69.62500000000898</c:v>
                </c:pt>
                <c:pt idx="13926">
                  <c:v>69.63000000000915</c:v>
                </c:pt>
                <c:pt idx="13927">
                  <c:v>69.63500000000903</c:v>
                </c:pt>
                <c:pt idx="13928">
                  <c:v>69.64000000000915</c:v>
                </c:pt>
                <c:pt idx="13929">
                  <c:v>69.64500000000915</c:v>
                </c:pt>
                <c:pt idx="13930">
                  <c:v>69.65000000000902</c:v>
                </c:pt>
                <c:pt idx="13931">
                  <c:v>69.65500000000898</c:v>
                </c:pt>
                <c:pt idx="13932">
                  <c:v>69.66000000000911</c:v>
                </c:pt>
                <c:pt idx="13933">
                  <c:v>69.665000000009</c:v>
                </c:pt>
                <c:pt idx="13934">
                  <c:v>69.67000000000898</c:v>
                </c:pt>
                <c:pt idx="13935">
                  <c:v>69.67500000000889</c:v>
                </c:pt>
                <c:pt idx="13936">
                  <c:v>69.68000000000899</c:v>
                </c:pt>
                <c:pt idx="13937">
                  <c:v>69.68500000000898</c:v>
                </c:pt>
                <c:pt idx="13938">
                  <c:v>69.69000000000908</c:v>
                </c:pt>
                <c:pt idx="13939">
                  <c:v>69.69500000000905</c:v>
                </c:pt>
                <c:pt idx="13940">
                  <c:v>69.7000000000091</c:v>
                </c:pt>
                <c:pt idx="13941">
                  <c:v>69.70500000000908</c:v>
                </c:pt>
                <c:pt idx="13942">
                  <c:v>69.7100000000091</c:v>
                </c:pt>
                <c:pt idx="13943">
                  <c:v>69.71500000000908</c:v>
                </c:pt>
                <c:pt idx="13944">
                  <c:v>69.72000000000908</c:v>
                </c:pt>
                <c:pt idx="13945">
                  <c:v>69.72500000000905</c:v>
                </c:pt>
                <c:pt idx="13946">
                  <c:v>69.73000000000907</c:v>
                </c:pt>
                <c:pt idx="13947">
                  <c:v>69.73500000000905</c:v>
                </c:pt>
                <c:pt idx="13948">
                  <c:v>69.74000000000906</c:v>
                </c:pt>
                <c:pt idx="13949">
                  <c:v>69.74500000000905</c:v>
                </c:pt>
                <c:pt idx="13950">
                  <c:v>69.75000000000905</c:v>
                </c:pt>
                <c:pt idx="13951">
                  <c:v>69.75500000000905</c:v>
                </c:pt>
                <c:pt idx="13952">
                  <c:v>69.76000000000904</c:v>
                </c:pt>
                <c:pt idx="13953">
                  <c:v>69.76500000000904</c:v>
                </c:pt>
                <c:pt idx="13954">
                  <c:v>69.77000000000901</c:v>
                </c:pt>
                <c:pt idx="13955">
                  <c:v>69.7750000000089</c:v>
                </c:pt>
                <c:pt idx="13956">
                  <c:v>69.78000000000901</c:v>
                </c:pt>
                <c:pt idx="13957">
                  <c:v>69.78500000000901</c:v>
                </c:pt>
                <c:pt idx="13958">
                  <c:v>69.79000000000901</c:v>
                </c:pt>
                <c:pt idx="13959">
                  <c:v>69.79500000000901</c:v>
                </c:pt>
                <c:pt idx="13960">
                  <c:v>69.80000000000898</c:v>
                </c:pt>
                <c:pt idx="13961">
                  <c:v>69.80500000000895</c:v>
                </c:pt>
                <c:pt idx="13962">
                  <c:v>69.810000000009</c:v>
                </c:pt>
                <c:pt idx="13963">
                  <c:v>69.81500000000898</c:v>
                </c:pt>
                <c:pt idx="13964">
                  <c:v>69.82000000000895</c:v>
                </c:pt>
                <c:pt idx="13965">
                  <c:v>69.82500000000886</c:v>
                </c:pt>
                <c:pt idx="13966">
                  <c:v>69.83000000000898</c:v>
                </c:pt>
                <c:pt idx="13967">
                  <c:v>69.83500000000895</c:v>
                </c:pt>
                <c:pt idx="13968">
                  <c:v>69.84000000000897</c:v>
                </c:pt>
                <c:pt idx="13969">
                  <c:v>69.84500000000895</c:v>
                </c:pt>
                <c:pt idx="13970">
                  <c:v>69.85000000000895</c:v>
                </c:pt>
                <c:pt idx="13971">
                  <c:v>69.85500000000883</c:v>
                </c:pt>
                <c:pt idx="13972">
                  <c:v>69.86000000000895</c:v>
                </c:pt>
                <c:pt idx="13973">
                  <c:v>69.86500000000895</c:v>
                </c:pt>
                <c:pt idx="13974">
                  <c:v>69.87000000000882</c:v>
                </c:pt>
                <c:pt idx="13975">
                  <c:v>69.87500000000878</c:v>
                </c:pt>
                <c:pt idx="13976">
                  <c:v>69.88000000000891</c:v>
                </c:pt>
                <c:pt idx="13977">
                  <c:v>69.8850000000088</c:v>
                </c:pt>
                <c:pt idx="13978">
                  <c:v>69.89000000000891</c:v>
                </c:pt>
                <c:pt idx="13979">
                  <c:v>69.89500000000891</c:v>
                </c:pt>
                <c:pt idx="13980">
                  <c:v>69.90000000000891</c:v>
                </c:pt>
                <c:pt idx="13981">
                  <c:v>69.90500000000891</c:v>
                </c:pt>
                <c:pt idx="13982">
                  <c:v>69.9100000000089</c:v>
                </c:pt>
                <c:pt idx="13983">
                  <c:v>69.9150000000089</c:v>
                </c:pt>
                <c:pt idx="13984">
                  <c:v>69.9200000000089</c:v>
                </c:pt>
                <c:pt idx="13985">
                  <c:v>69.92500000000888</c:v>
                </c:pt>
                <c:pt idx="13986">
                  <c:v>69.9300000000089</c:v>
                </c:pt>
                <c:pt idx="13987">
                  <c:v>69.93500000000888</c:v>
                </c:pt>
                <c:pt idx="13988">
                  <c:v>69.9400000000089</c:v>
                </c:pt>
                <c:pt idx="13989">
                  <c:v>69.94500000000887</c:v>
                </c:pt>
                <c:pt idx="13990">
                  <c:v>69.95000000000887</c:v>
                </c:pt>
                <c:pt idx="13991">
                  <c:v>69.95500000000885</c:v>
                </c:pt>
                <c:pt idx="13992">
                  <c:v>69.96000000000886</c:v>
                </c:pt>
                <c:pt idx="13993">
                  <c:v>69.96500000000885</c:v>
                </c:pt>
                <c:pt idx="13994">
                  <c:v>69.97000000000885</c:v>
                </c:pt>
                <c:pt idx="13995">
                  <c:v>69.97500000000885</c:v>
                </c:pt>
                <c:pt idx="13996">
                  <c:v>69.98000000000884</c:v>
                </c:pt>
                <c:pt idx="13997">
                  <c:v>69.98500000000884</c:v>
                </c:pt>
                <c:pt idx="13998">
                  <c:v>69.99000000000883</c:v>
                </c:pt>
                <c:pt idx="13999">
                  <c:v>69.99500000000883</c:v>
                </c:pt>
                <c:pt idx="14000">
                  <c:v>70.00000000000881</c:v>
                </c:pt>
                <c:pt idx="14001">
                  <c:v>70.00500000000881</c:v>
                </c:pt>
                <c:pt idx="14002">
                  <c:v>70.01000000000881</c:v>
                </c:pt>
                <c:pt idx="14003">
                  <c:v>70.01500000000881</c:v>
                </c:pt>
                <c:pt idx="14004">
                  <c:v>70.02000000000878</c:v>
                </c:pt>
                <c:pt idx="14005">
                  <c:v>70.02500000000875</c:v>
                </c:pt>
                <c:pt idx="14006">
                  <c:v>70.0300000000088</c:v>
                </c:pt>
                <c:pt idx="14007">
                  <c:v>70.03500000000878</c:v>
                </c:pt>
                <c:pt idx="14008">
                  <c:v>70.0400000000088</c:v>
                </c:pt>
                <c:pt idx="14009">
                  <c:v>70.04500000000878</c:v>
                </c:pt>
                <c:pt idx="14010">
                  <c:v>70.05000000000878</c:v>
                </c:pt>
                <c:pt idx="14011">
                  <c:v>70.05500000000875</c:v>
                </c:pt>
                <c:pt idx="14012">
                  <c:v>70.06000000000877</c:v>
                </c:pt>
                <c:pt idx="14013">
                  <c:v>70.06500000000875</c:v>
                </c:pt>
                <c:pt idx="14014">
                  <c:v>70.07000000000875</c:v>
                </c:pt>
                <c:pt idx="14015">
                  <c:v>70.07500000000863</c:v>
                </c:pt>
                <c:pt idx="14016">
                  <c:v>70.08000000000875</c:v>
                </c:pt>
                <c:pt idx="14017">
                  <c:v>70.08500000000875</c:v>
                </c:pt>
                <c:pt idx="14018">
                  <c:v>70.09000000000874</c:v>
                </c:pt>
                <c:pt idx="14019">
                  <c:v>70.09500000000874</c:v>
                </c:pt>
                <c:pt idx="14020">
                  <c:v>70.10000000000871</c:v>
                </c:pt>
                <c:pt idx="14021">
                  <c:v>70.1050000000086</c:v>
                </c:pt>
                <c:pt idx="14022">
                  <c:v>70.11000000000871</c:v>
                </c:pt>
                <c:pt idx="14023">
                  <c:v>70.11500000000871</c:v>
                </c:pt>
                <c:pt idx="14024">
                  <c:v>70.12000000000859</c:v>
                </c:pt>
                <c:pt idx="14025">
                  <c:v>70.12500000000858</c:v>
                </c:pt>
                <c:pt idx="14026">
                  <c:v>70.13000000000868</c:v>
                </c:pt>
                <c:pt idx="14027">
                  <c:v>70.13500000000865</c:v>
                </c:pt>
                <c:pt idx="14028">
                  <c:v>70.1400000000087</c:v>
                </c:pt>
                <c:pt idx="14029">
                  <c:v>70.14500000000868</c:v>
                </c:pt>
                <c:pt idx="14030">
                  <c:v>70.15000000000865</c:v>
                </c:pt>
                <c:pt idx="14031">
                  <c:v>70.15500000000856</c:v>
                </c:pt>
                <c:pt idx="14032">
                  <c:v>70.16000000000868</c:v>
                </c:pt>
                <c:pt idx="14033">
                  <c:v>70.16500000000865</c:v>
                </c:pt>
                <c:pt idx="14034">
                  <c:v>70.17000000000854</c:v>
                </c:pt>
                <c:pt idx="14035">
                  <c:v>70.17500000000848</c:v>
                </c:pt>
                <c:pt idx="14036">
                  <c:v>70.18000000000865</c:v>
                </c:pt>
                <c:pt idx="14037">
                  <c:v>70.18500000000853</c:v>
                </c:pt>
                <c:pt idx="14038">
                  <c:v>70.19000000000865</c:v>
                </c:pt>
                <c:pt idx="14039">
                  <c:v>70.19500000000865</c:v>
                </c:pt>
                <c:pt idx="14040">
                  <c:v>70.20000000000864</c:v>
                </c:pt>
                <c:pt idx="14041">
                  <c:v>70.20500000000864</c:v>
                </c:pt>
                <c:pt idx="14042">
                  <c:v>70.21000000000863</c:v>
                </c:pt>
                <c:pt idx="14043">
                  <c:v>70.21500000000863</c:v>
                </c:pt>
                <c:pt idx="14044">
                  <c:v>70.22000000000861</c:v>
                </c:pt>
                <c:pt idx="14045">
                  <c:v>70.22500000000861</c:v>
                </c:pt>
                <c:pt idx="14046">
                  <c:v>70.23000000000861</c:v>
                </c:pt>
                <c:pt idx="14047">
                  <c:v>70.23500000000861</c:v>
                </c:pt>
                <c:pt idx="14048">
                  <c:v>70.2400000000086</c:v>
                </c:pt>
                <c:pt idx="14049">
                  <c:v>70.2450000000086</c:v>
                </c:pt>
                <c:pt idx="14050">
                  <c:v>70.2500000000086</c:v>
                </c:pt>
                <c:pt idx="14051">
                  <c:v>70.25500000000858</c:v>
                </c:pt>
                <c:pt idx="14052">
                  <c:v>70.2600000000086</c:v>
                </c:pt>
                <c:pt idx="14053">
                  <c:v>70.26500000000858</c:v>
                </c:pt>
                <c:pt idx="14054">
                  <c:v>70.27000000000858</c:v>
                </c:pt>
                <c:pt idx="14055">
                  <c:v>70.27500000000855</c:v>
                </c:pt>
                <c:pt idx="14056">
                  <c:v>70.28000000000857</c:v>
                </c:pt>
                <c:pt idx="14057">
                  <c:v>70.28500000000855</c:v>
                </c:pt>
                <c:pt idx="14058">
                  <c:v>70.29000000000856</c:v>
                </c:pt>
                <c:pt idx="14059">
                  <c:v>70.29500000000855</c:v>
                </c:pt>
                <c:pt idx="14060">
                  <c:v>70.30000000000855</c:v>
                </c:pt>
                <c:pt idx="14061">
                  <c:v>70.30500000000855</c:v>
                </c:pt>
                <c:pt idx="14062">
                  <c:v>70.31000000000854</c:v>
                </c:pt>
                <c:pt idx="14063">
                  <c:v>70.31500000000854</c:v>
                </c:pt>
                <c:pt idx="14064">
                  <c:v>70.32000000000851</c:v>
                </c:pt>
                <c:pt idx="14065">
                  <c:v>70.3250000000084</c:v>
                </c:pt>
                <c:pt idx="14066">
                  <c:v>70.33000000000851</c:v>
                </c:pt>
                <c:pt idx="14067">
                  <c:v>70.33500000000851</c:v>
                </c:pt>
                <c:pt idx="14068">
                  <c:v>70.34000000000851</c:v>
                </c:pt>
                <c:pt idx="14069">
                  <c:v>70.34500000000851</c:v>
                </c:pt>
                <c:pt idx="14070">
                  <c:v>70.35000000000848</c:v>
                </c:pt>
                <c:pt idx="14071">
                  <c:v>70.35500000000845</c:v>
                </c:pt>
                <c:pt idx="14072">
                  <c:v>70.3600000000085</c:v>
                </c:pt>
                <c:pt idx="14073">
                  <c:v>70.36500000000848</c:v>
                </c:pt>
                <c:pt idx="14074">
                  <c:v>70.37000000000845</c:v>
                </c:pt>
                <c:pt idx="14075">
                  <c:v>70.37500000000836</c:v>
                </c:pt>
                <c:pt idx="14076">
                  <c:v>70.38000000000848</c:v>
                </c:pt>
                <c:pt idx="14077">
                  <c:v>70.38500000000845</c:v>
                </c:pt>
                <c:pt idx="14078">
                  <c:v>70.39000000000847</c:v>
                </c:pt>
                <c:pt idx="14079">
                  <c:v>70.39500000000845</c:v>
                </c:pt>
                <c:pt idx="14080">
                  <c:v>70.40000000000846</c:v>
                </c:pt>
                <c:pt idx="14081">
                  <c:v>70.40500000000845</c:v>
                </c:pt>
                <c:pt idx="14082">
                  <c:v>70.41000000000846</c:v>
                </c:pt>
                <c:pt idx="14083">
                  <c:v>70.41500000000846</c:v>
                </c:pt>
                <c:pt idx="14084">
                  <c:v>70.42000000000844</c:v>
                </c:pt>
                <c:pt idx="14085">
                  <c:v>70.42500000000844</c:v>
                </c:pt>
                <c:pt idx="14086">
                  <c:v>70.43000000000843</c:v>
                </c:pt>
                <c:pt idx="14087">
                  <c:v>70.43500000000843</c:v>
                </c:pt>
                <c:pt idx="14088">
                  <c:v>70.44000000000842</c:v>
                </c:pt>
                <c:pt idx="14089">
                  <c:v>70.44500000000842</c:v>
                </c:pt>
                <c:pt idx="14090">
                  <c:v>70.45000000000841</c:v>
                </c:pt>
                <c:pt idx="14091">
                  <c:v>70.45500000000841</c:v>
                </c:pt>
                <c:pt idx="14092">
                  <c:v>70.4600000000084</c:v>
                </c:pt>
                <c:pt idx="14093">
                  <c:v>70.4650000000084</c:v>
                </c:pt>
                <c:pt idx="14094">
                  <c:v>70.47000000000838</c:v>
                </c:pt>
                <c:pt idx="14095">
                  <c:v>70.47500000000838</c:v>
                </c:pt>
                <c:pt idx="14096">
                  <c:v>70.4800000000084</c:v>
                </c:pt>
                <c:pt idx="14097">
                  <c:v>70.48500000000838</c:v>
                </c:pt>
                <c:pt idx="14098">
                  <c:v>70.4900000000084</c:v>
                </c:pt>
                <c:pt idx="14099">
                  <c:v>70.49500000000837</c:v>
                </c:pt>
                <c:pt idx="14100">
                  <c:v>70.50000000000837</c:v>
                </c:pt>
                <c:pt idx="14101">
                  <c:v>70.50500000000835</c:v>
                </c:pt>
                <c:pt idx="14102">
                  <c:v>70.51000000000836</c:v>
                </c:pt>
                <c:pt idx="14103">
                  <c:v>70.51500000000835</c:v>
                </c:pt>
                <c:pt idx="14104">
                  <c:v>70.52000000000835</c:v>
                </c:pt>
                <c:pt idx="14105">
                  <c:v>70.52500000000828</c:v>
                </c:pt>
                <c:pt idx="14106">
                  <c:v>70.53000000000834</c:v>
                </c:pt>
                <c:pt idx="14107">
                  <c:v>70.53500000000834</c:v>
                </c:pt>
                <c:pt idx="14108">
                  <c:v>70.54000000000833</c:v>
                </c:pt>
                <c:pt idx="14109">
                  <c:v>70.54500000000833</c:v>
                </c:pt>
                <c:pt idx="14110">
                  <c:v>70.55000000000831</c:v>
                </c:pt>
                <c:pt idx="14111">
                  <c:v>70.55500000000831</c:v>
                </c:pt>
                <c:pt idx="14112">
                  <c:v>70.56000000000831</c:v>
                </c:pt>
                <c:pt idx="14113">
                  <c:v>70.56500000000831</c:v>
                </c:pt>
                <c:pt idx="14114">
                  <c:v>70.57000000000828</c:v>
                </c:pt>
                <c:pt idx="14115">
                  <c:v>70.57500000000825</c:v>
                </c:pt>
                <c:pt idx="14116">
                  <c:v>70.58000000000828</c:v>
                </c:pt>
                <c:pt idx="14117">
                  <c:v>70.58500000000828</c:v>
                </c:pt>
                <c:pt idx="14118">
                  <c:v>70.5900000000083</c:v>
                </c:pt>
                <c:pt idx="14119">
                  <c:v>70.59500000000828</c:v>
                </c:pt>
                <c:pt idx="14120">
                  <c:v>70.60000000000828</c:v>
                </c:pt>
                <c:pt idx="14121">
                  <c:v>70.60500000000825</c:v>
                </c:pt>
                <c:pt idx="14122">
                  <c:v>70.61000000000827</c:v>
                </c:pt>
                <c:pt idx="14123">
                  <c:v>70.61500000000825</c:v>
                </c:pt>
                <c:pt idx="14124">
                  <c:v>70.62000000000825</c:v>
                </c:pt>
                <c:pt idx="14125">
                  <c:v>70.62500000000813</c:v>
                </c:pt>
                <c:pt idx="14126">
                  <c:v>70.63000000000825</c:v>
                </c:pt>
                <c:pt idx="14127">
                  <c:v>70.63500000000818</c:v>
                </c:pt>
                <c:pt idx="14128">
                  <c:v>70.64000000000824</c:v>
                </c:pt>
                <c:pt idx="14129">
                  <c:v>70.64500000000824</c:v>
                </c:pt>
                <c:pt idx="14130">
                  <c:v>70.65000000000821</c:v>
                </c:pt>
                <c:pt idx="14131">
                  <c:v>70.6550000000081</c:v>
                </c:pt>
                <c:pt idx="14132">
                  <c:v>70.66000000000821</c:v>
                </c:pt>
                <c:pt idx="14133">
                  <c:v>70.66500000000821</c:v>
                </c:pt>
                <c:pt idx="14134">
                  <c:v>70.67000000000809</c:v>
                </c:pt>
                <c:pt idx="14135">
                  <c:v>70.67500000000808</c:v>
                </c:pt>
                <c:pt idx="14136">
                  <c:v>70.68000000000818</c:v>
                </c:pt>
                <c:pt idx="14137">
                  <c:v>70.68500000000807</c:v>
                </c:pt>
                <c:pt idx="14138">
                  <c:v>70.69000000000818</c:v>
                </c:pt>
                <c:pt idx="14139">
                  <c:v>70.69500000000818</c:v>
                </c:pt>
                <c:pt idx="14140">
                  <c:v>70.7000000000082</c:v>
                </c:pt>
                <c:pt idx="14141">
                  <c:v>70.70500000000818</c:v>
                </c:pt>
                <c:pt idx="14142">
                  <c:v>70.7100000000082</c:v>
                </c:pt>
                <c:pt idx="14143">
                  <c:v>70.71500000000817</c:v>
                </c:pt>
                <c:pt idx="14144">
                  <c:v>70.72000000000817</c:v>
                </c:pt>
                <c:pt idx="14145">
                  <c:v>70.72500000000815</c:v>
                </c:pt>
                <c:pt idx="14146">
                  <c:v>70.73000000000816</c:v>
                </c:pt>
                <c:pt idx="14147">
                  <c:v>70.73500000000815</c:v>
                </c:pt>
                <c:pt idx="14148">
                  <c:v>70.74000000000816</c:v>
                </c:pt>
                <c:pt idx="14149">
                  <c:v>70.74500000000814</c:v>
                </c:pt>
                <c:pt idx="14150">
                  <c:v>70.75000000000814</c:v>
                </c:pt>
                <c:pt idx="14151">
                  <c:v>70.75500000000814</c:v>
                </c:pt>
                <c:pt idx="14152">
                  <c:v>70.76000000000813</c:v>
                </c:pt>
                <c:pt idx="14153">
                  <c:v>70.76500000000813</c:v>
                </c:pt>
                <c:pt idx="14154">
                  <c:v>70.77000000000811</c:v>
                </c:pt>
                <c:pt idx="14155">
                  <c:v>70.77500000000811</c:v>
                </c:pt>
                <c:pt idx="14156">
                  <c:v>70.78000000000811</c:v>
                </c:pt>
                <c:pt idx="14157">
                  <c:v>70.78500000000811</c:v>
                </c:pt>
                <c:pt idx="14158">
                  <c:v>70.7900000000081</c:v>
                </c:pt>
                <c:pt idx="14159">
                  <c:v>70.7950000000081</c:v>
                </c:pt>
                <c:pt idx="14160">
                  <c:v>70.80000000000808</c:v>
                </c:pt>
                <c:pt idx="14161">
                  <c:v>70.80500000000808</c:v>
                </c:pt>
                <c:pt idx="14162">
                  <c:v>70.8100000000081</c:v>
                </c:pt>
                <c:pt idx="14163">
                  <c:v>70.81500000000808</c:v>
                </c:pt>
                <c:pt idx="14164">
                  <c:v>70.82000000000808</c:v>
                </c:pt>
                <c:pt idx="14165">
                  <c:v>70.82500000000805</c:v>
                </c:pt>
                <c:pt idx="14166">
                  <c:v>70.83000000000807</c:v>
                </c:pt>
                <c:pt idx="14167">
                  <c:v>70.83500000000805</c:v>
                </c:pt>
                <c:pt idx="14168">
                  <c:v>70.84000000000806</c:v>
                </c:pt>
                <c:pt idx="14169">
                  <c:v>70.84500000000805</c:v>
                </c:pt>
                <c:pt idx="14170">
                  <c:v>70.85000000000805</c:v>
                </c:pt>
                <c:pt idx="14171">
                  <c:v>70.85500000000798</c:v>
                </c:pt>
                <c:pt idx="14172">
                  <c:v>70.86000000000804</c:v>
                </c:pt>
                <c:pt idx="14173">
                  <c:v>70.86500000000804</c:v>
                </c:pt>
                <c:pt idx="14174">
                  <c:v>70.87000000000801</c:v>
                </c:pt>
                <c:pt idx="14175">
                  <c:v>70.8750000000079</c:v>
                </c:pt>
                <c:pt idx="14176">
                  <c:v>70.88000000000801</c:v>
                </c:pt>
                <c:pt idx="14177">
                  <c:v>70.88500000000801</c:v>
                </c:pt>
                <c:pt idx="14178">
                  <c:v>70.89000000000801</c:v>
                </c:pt>
                <c:pt idx="14179">
                  <c:v>70.89500000000801</c:v>
                </c:pt>
                <c:pt idx="14180">
                  <c:v>70.900000000008</c:v>
                </c:pt>
                <c:pt idx="14181">
                  <c:v>70.905000000008</c:v>
                </c:pt>
                <c:pt idx="14182">
                  <c:v>70.910000000008</c:v>
                </c:pt>
                <c:pt idx="14183">
                  <c:v>70.915000000008</c:v>
                </c:pt>
                <c:pt idx="14184">
                  <c:v>70.920000000008</c:v>
                </c:pt>
                <c:pt idx="14185">
                  <c:v>70.92500000000798</c:v>
                </c:pt>
                <c:pt idx="14186">
                  <c:v>70.930000000008</c:v>
                </c:pt>
                <c:pt idx="14187">
                  <c:v>70.93500000000797</c:v>
                </c:pt>
                <c:pt idx="14188">
                  <c:v>70.940000000008</c:v>
                </c:pt>
                <c:pt idx="14189">
                  <c:v>70.94500000000796</c:v>
                </c:pt>
                <c:pt idx="14190">
                  <c:v>70.95000000000796</c:v>
                </c:pt>
                <c:pt idx="14191">
                  <c:v>70.95500000000795</c:v>
                </c:pt>
                <c:pt idx="14192">
                  <c:v>70.96000000000796</c:v>
                </c:pt>
                <c:pt idx="14193">
                  <c:v>70.96500000000794</c:v>
                </c:pt>
                <c:pt idx="14194">
                  <c:v>70.97000000000794</c:v>
                </c:pt>
                <c:pt idx="14195">
                  <c:v>70.97500000000794</c:v>
                </c:pt>
                <c:pt idx="14196">
                  <c:v>70.98000000000793</c:v>
                </c:pt>
                <c:pt idx="14197">
                  <c:v>70.98500000000793</c:v>
                </c:pt>
                <c:pt idx="14198">
                  <c:v>70.99000000000792</c:v>
                </c:pt>
                <c:pt idx="14199">
                  <c:v>70.99500000000791</c:v>
                </c:pt>
                <c:pt idx="14200">
                  <c:v>71.00000000000791</c:v>
                </c:pt>
                <c:pt idx="14201">
                  <c:v>71.00500000000791</c:v>
                </c:pt>
                <c:pt idx="14202">
                  <c:v>71.0100000000079</c:v>
                </c:pt>
                <c:pt idx="14203">
                  <c:v>71.0150000000079</c:v>
                </c:pt>
                <c:pt idx="14204">
                  <c:v>71.02000000000788</c:v>
                </c:pt>
                <c:pt idx="14205">
                  <c:v>71.02500000000788</c:v>
                </c:pt>
                <c:pt idx="14206">
                  <c:v>71.0300000000079</c:v>
                </c:pt>
                <c:pt idx="14207">
                  <c:v>71.03500000000788</c:v>
                </c:pt>
                <c:pt idx="14208">
                  <c:v>71.0400000000079</c:v>
                </c:pt>
                <c:pt idx="14209">
                  <c:v>71.04500000000787</c:v>
                </c:pt>
                <c:pt idx="14210">
                  <c:v>71.05000000000787</c:v>
                </c:pt>
                <c:pt idx="14211">
                  <c:v>71.05500000000785</c:v>
                </c:pt>
                <c:pt idx="14212">
                  <c:v>71.06000000000786</c:v>
                </c:pt>
                <c:pt idx="14213">
                  <c:v>71.06500000000785</c:v>
                </c:pt>
                <c:pt idx="14214">
                  <c:v>71.07000000000785</c:v>
                </c:pt>
                <c:pt idx="14215">
                  <c:v>71.07500000000778</c:v>
                </c:pt>
                <c:pt idx="14216">
                  <c:v>71.08000000000784</c:v>
                </c:pt>
                <c:pt idx="14217">
                  <c:v>71.08500000000784</c:v>
                </c:pt>
                <c:pt idx="14218">
                  <c:v>71.09000000000783</c:v>
                </c:pt>
                <c:pt idx="14219">
                  <c:v>71.09500000000783</c:v>
                </c:pt>
                <c:pt idx="14220">
                  <c:v>71.10000000000781</c:v>
                </c:pt>
                <c:pt idx="14221">
                  <c:v>71.10500000000781</c:v>
                </c:pt>
                <c:pt idx="14222">
                  <c:v>71.11000000000781</c:v>
                </c:pt>
                <c:pt idx="14223">
                  <c:v>71.11500000000781</c:v>
                </c:pt>
                <c:pt idx="14224">
                  <c:v>71.12000000000778</c:v>
                </c:pt>
                <c:pt idx="14225">
                  <c:v>71.12500000000767</c:v>
                </c:pt>
                <c:pt idx="14226">
                  <c:v>71.13000000000778</c:v>
                </c:pt>
                <c:pt idx="14227">
                  <c:v>71.13500000000778</c:v>
                </c:pt>
                <c:pt idx="14228">
                  <c:v>71.1400000000078</c:v>
                </c:pt>
                <c:pt idx="14229">
                  <c:v>71.14500000000778</c:v>
                </c:pt>
                <c:pt idx="14230">
                  <c:v>71.15000000000778</c:v>
                </c:pt>
                <c:pt idx="14231">
                  <c:v>71.15500000000775</c:v>
                </c:pt>
                <c:pt idx="14232">
                  <c:v>71.16000000000777</c:v>
                </c:pt>
                <c:pt idx="14233">
                  <c:v>71.16500000000775</c:v>
                </c:pt>
                <c:pt idx="14234">
                  <c:v>71.17000000000775</c:v>
                </c:pt>
                <c:pt idx="14235">
                  <c:v>71.17500000000763</c:v>
                </c:pt>
                <c:pt idx="14236">
                  <c:v>71.18000000000775</c:v>
                </c:pt>
                <c:pt idx="14237">
                  <c:v>71.18500000000768</c:v>
                </c:pt>
                <c:pt idx="14238">
                  <c:v>71.19000000000774</c:v>
                </c:pt>
                <c:pt idx="14239">
                  <c:v>71.19500000000774</c:v>
                </c:pt>
                <c:pt idx="14240">
                  <c:v>71.20000000000773</c:v>
                </c:pt>
                <c:pt idx="14241">
                  <c:v>71.20500000000773</c:v>
                </c:pt>
                <c:pt idx="14242">
                  <c:v>71.21000000000772</c:v>
                </c:pt>
                <c:pt idx="14243">
                  <c:v>71.21500000000771</c:v>
                </c:pt>
                <c:pt idx="14244">
                  <c:v>71.22000000000771</c:v>
                </c:pt>
                <c:pt idx="14245">
                  <c:v>71.22500000000771</c:v>
                </c:pt>
                <c:pt idx="14246">
                  <c:v>71.2300000000077</c:v>
                </c:pt>
                <c:pt idx="14247">
                  <c:v>71.2350000000077</c:v>
                </c:pt>
                <c:pt idx="14248">
                  <c:v>71.2400000000077</c:v>
                </c:pt>
                <c:pt idx="14249">
                  <c:v>71.2450000000077</c:v>
                </c:pt>
                <c:pt idx="14250">
                  <c:v>71.2500000000077</c:v>
                </c:pt>
                <c:pt idx="14251">
                  <c:v>71.25500000000768</c:v>
                </c:pt>
                <c:pt idx="14252">
                  <c:v>71.2600000000077</c:v>
                </c:pt>
                <c:pt idx="14253">
                  <c:v>71.26500000000767</c:v>
                </c:pt>
                <c:pt idx="14254">
                  <c:v>71.27000000000767</c:v>
                </c:pt>
                <c:pt idx="14255">
                  <c:v>71.27500000000765</c:v>
                </c:pt>
                <c:pt idx="14256">
                  <c:v>71.28000000000766</c:v>
                </c:pt>
                <c:pt idx="14257">
                  <c:v>71.28500000000765</c:v>
                </c:pt>
                <c:pt idx="14258">
                  <c:v>71.29000000000766</c:v>
                </c:pt>
                <c:pt idx="14259">
                  <c:v>71.29500000000764</c:v>
                </c:pt>
                <c:pt idx="14260">
                  <c:v>71.30000000000764</c:v>
                </c:pt>
                <c:pt idx="14261">
                  <c:v>71.30500000000764</c:v>
                </c:pt>
                <c:pt idx="14262">
                  <c:v>71.31000000000763</c:v>
                </c:pt>
                <c:pt idx="14263">
                  <c:v>71.31500000000763</c:v>
                </c:pt>
                <c:pt idx="14264">
                  <c:v>71.32000000000761</c:v>
                </c:pt>
                <c:pt idx="14265">
                  <c:v>71.32500000000761</c:v>
                </c:pt>
                <c:pt idx="14266">
                  <c:v>71.33000000000761</c:v>
                </c:pt>
                <c:pt idx="14267">
                  <c:v>71.33500000000761</c:v>
                </c:pt>
                <c:pt idx="14268">
                  <c:v>71.3400000000076</c:v>
                </c:pt>
                <c:pt idx="14269">
                  <c:v>71.3450000000076</c:v>
                </c:pt>
                <c:pt idx="14270">
                  <c:v>71.35000000000758</c:v>
                </c:pt>
                <c:pt idx="14271">
                  <c:v>71.35500000000758</c:v>
                </c:pt>
                <c:pt idx="14272">
                  <c:v>71.3600000000076</c:v>
                </c:pt>
                <c:pt idx="14273">
                  <c:v>71.36500000000758</c:v>
                </c:pt>
                <c:pt idx="14274">
                  <c:v>71.37000000000758</c:v>
                </c:pt>
                <c:pt idx="14275">
                  <c:v>71.37500000000755</c:v>
                </c:pt>
                <c:pt idx="14276">
                  <c:v>71.38000000000757</c:v>
                </c:pt>
                <c:pt idx="14277">
                  <c:v>71.38500000000755</c:v>
                </c:pt>
                <c:pt idx="14278">
                  <c:v>71.39000000000756</c:v>
                </c:pt>
                <c:pt idx="14279">
                  <c:v>71.39500000000755</c:v>
                </c:pt>
                <c:pt idx="14280">
                  <c:v>71.40000000000756</c:v>
                </c:pt>
                <c:pt idx="14281">
                  <c:v>71.40500000000754</c:v>
                </c:pt>
                <c:pt idx="14282">
                  <c:v>71.4100000000076</c:v>
                </c:pt>
                <c:pt idx="14283">
                  <c:v>71.41500000000756</c:v>
                </c:pt>
                <c:pt idx="14284">
                  <c:v>71.42000000000753</c:v>
                </c:pt>
                <c:pt idx="14285">
                  <c:v>71.42500000000753</c:v>
                </c:pt>
                <c:pt idx="14286">
                  <c:v>71.43000000000752</c:v>
                </c:pt>
                <c:pt idx="14287">
                  <c:v>71.43500000000751</c:v>
                </c:pt>
                <c:pt idx="14288">
                  <c:v>71.44000000000752</c:v>
                </c:pt>
                <c:pt idx="14289">
                  <c:v>71.44500000000752</c:v>
                </c:pt>
                <c:pt idx="14290">
                  <c:v>71.4500000000075</c:v>
                </c:pt>
                <c:pt idx="14291">
                  <c:v>71.4550000000075</c:v>
                </c:pt>
                <c:pt idx="14292">
                  <c:v>71.4600000000075</c:v>
                </c:pt>
                <c:pt idx="14293">
                  <c:v>71.4650000000075</c:v>
                </c:pt>
                <c:pt idx="14294">
                  <c:v>71.4700000000075</c:v>
                </c:pt>
                <c:pt idx="14295">
                  <c:v>71.47500000000748</c:v>
                </c:pt>
                <c:pt idx="14296">
                  <c:v>71.4800000000075</c:v>
                </c:pt>
                <c:pt idx="14297">
                  <c:v>71.48500000000747</c:v>
                </c:pt>
                <c:pt idx="14298">
                  <c:v>71.4900000000075</c:v>
                </c:pt>
                <c:pt idx="14299">
                  <c:v>71.49500000000746</c:v>
                </c:pt>
                <c:pt idx="14300">
                  <c:v>71.50000000000746</c:v>
                </c:pt>
                <c:pt idx="14301">
                  <c:v>71.50500000000745</c:v>
                </c:pt>
                <c:pt idx="14302">
                  <c:v>71.51000000000746</c:v>
                </c:pt>
                <c:pt idx="14303">
                  <c:v>71.51500000000744</c:v>
                </c:pt>
                <c:pt idx="14304">
                  <c:v>71.52000000000744</c:v>
                </c:pt>
                <c:pt idx="14305">
                  <c:v>71.52500000000744</c:v>
                </c:pt>
                <c:pt idx="14306">
                  <c:v>71.53000000000743</c:v>
                </c:pt>
                <c:pt idx="14307">
                  <c:v>71.53500000000743</c:v>
                </c:pt>
                <c:pt idx="14308">
                  <c:v>71.54000000000742</c:v>
                </c:pt>
                <c:pt idx="14309">
                  <c:v>71.54500000000741</c:v>
                </c:pt>
                <c:pt idx="14310">
                  <c:v>71.55000000000741</c:v>
                </c:pt>
                <c:pt idx="14311">
                  <c:v>71.55500000000741</c:v>
                </c:pt>
                <c:pt idx="14312">
                  <c:v>71.5600000000074</c:v>
                </c:pt>
                <c:pt idx="14313">
                  <c:v>71.5650000000074</c:v>
                </c:pt>
                <c:pt idx="14314">
                  <c:v>71.57000000000738</c:v>
                </c:pt>
                <c:pt idx="14315">
                  <c:v>71.57500000000738</c:v>
                </c:pt>
                <c:pt idx="14316">
                  <c:v>71.5800000000074</c:v>
                </c:pt>
                <c:pt idx="14317">
                  <c:v>71.58500000000738</c:v>
                </c:pt>
                <c:pt idx="14318">
                  <c:v>71.5900000000074</c:v>
                </c:pt>
                <c:pt idx="14319">
                  <c:v>71.59500000000737</c:v>
                </c:pt>
                <c:pt idx="14320">
                  <c:v>71.60000000000737</c:v>
                </c:pt>
                <c:pt idx="14321">
                  <c:v>71.60500000000735</c:v>
                </c:pt>
                <c:pt idx="14322">
                  <c:v>71.61000000000736</c:v>
                </c:pt>
                <c:pt idx="14323">
                  <c:v>71.61500000000735</c:v>
                </c:pt>
                <c:pt idx="14324">
                  <c:v>71.62000000000735</c:v>
                </c:pt>
                <c:pt idx="14325">
                  <c:v>71.62500000000728</c:v>
                </c:pt>
                <c:pt idx="14326">
                  <c:v>71.63000000000734</c:v>
                </c:pt>
                <c:pt idx="14327">
                  <c:v>71.63500000000734</c:v>
                </c:pt>
                <c:pt idx="14328">
                  <c:v>71.64000000000733</c:v>
                </c:pt>
                <c:pt idx="14329">
                  <c:v>71.64500000000733</c:v>
                </c:pt>
                <c:pt idx="14330">
                  <c:v>71.65000000000731</c:v>
                </c:pt>
                <c:pt idx="14331">
                  <c:v>71.65500000000731</c:v>
                </c:pt>
                <c:pt idx="14332">
                  <c:v>71.66000000000731</c:v>
                </c:pt>
                <c:pt idx="14333">
                  <c:v>71.66500000000731</c:v>
                </c:pt>
                <c:pt idx="14334">
                  <c:v>71.67000000000728</c:v>
                </c:pt>
                <c:pt idx="14335">
                  <c:v>71.67500000000717</c:v>
                </c:pt>
                <c:pt idx="14336">
                  <c:v>71.68000000000728</c:v>
                </c:pt>
                <c:pt idx="14337">
                  <c:v>71.68500000000728</c:v>
                </c:pt>
                <c:pt idx="14338">
                  <c:v>71.6900000000073</c:v>
                </c:pt>
                <c:pt idx="14339">
                  <c:v>71.69500000000728</c:v>
                </c:pt>
                <c:pt idx="14340">
                  <c:v>71.7000000000073</c:v>
                </c:pt>
                <c:pt idx="14341">
                  <c:v>71.70500000000727</c:v>
                </c:pt>
                <c:pt idx="14342">
                  <c:v>71.7100000000073</c:v>
                </c:pt>
                <c:pt idx="14343">
                  <c:v>71.71500000000726</c:v>
                </c:pt>
                <c:pt idx="14344">
                  <c:v>71.72000000000726</c:v>
                </c:pt>
                <c:pt idx="14345">
                  <c:v>71.72500000000725</c:v>
                </c:pt>
                <c:pt idx="14346">
                  <c:v>71.73000000000726</c:v>
                </c:pt>
                <c:pt idx="14347">
                  <c:v>71.73500000000724</c:v>
                </c:pt>
                <c:pt idx="14348">
                  <c:v>71.7400000000073</c:v>
                </c:pt>
                <c:pt idx="14349">
                  <c:v>71.74500000000726</c:v>
                </c:pt>
                <c:pt idx="14350">
                  <c:v>71.75000000000723</c:v>
                </c:pt>
                <c:pt idx="14351">
                  <c:v>71.75500000000723</c:v>
                </c:pt>
                <c:pt idx="14352">
                  <c:v>71.76000000000722</c:v>
                </c:pt>
                <c:pt idx="14353">
                  <c:v>71.76500000000721</c:v>
                </c:pt>
                <c:pt idx="14354">
                  <c:v>71.77000000000721</c:v>
                </c:pt>
                <c:pt idx="14355">
                  <c:v>71.77500000000721</c:v>
                </c:pt>
                <c:pt idx="14356">
                  <c:v>71.7800000000072</c:v>
                </c:pt>
                <c:pt idx="14357">
                  <c:v>71.7850000000072</c:v>
                </c:pt>
                <c:pt idx="14358">
                  <c:v>71.7900000000072</c:v>
                </c:pt>
                <c:pt idx="14359">
                  <c:v>71.7950000000072</c:v>
                </c:pt>
                <c:pt idx="14360">
                  <c:v>71.8000000000072</c:v>
                </c:pt>
                <c:pt idx="14361">
                  <c:v>71.80500000000718</c:v>
                </c:pt>
                <c:pt idx="14362">
                  <c:v>71.8100000000072</c:v>
                </c:pt>
                <c:pt idx="14363">
                  <c:v>71.81500000000717</c:v>
                </c:pt>
                <c:pt idx="14364">
                  <c:v>71.82000000000717</c:v>
                </c:pt>
                <c:pt idx="14365">
                  <c:v>71.82500000000715</c:v>
                </c:pt>
                <c:pt idx="14366">
                  <c:v>71.83000000000716</c:v>
                </c:pt>
                <c:pt idx="14367">
                  <c:v>71.83500000000715</c:v>
                </c:pt>
                <c:pt idx="14368">
                  <c:v>71.84000000000716</c:v>
                </c:pt>
                <c:pt idx="14369">
                  <c:v>71.84500000000714</c:v>
                </c:pt>
                <c:pt idx="14370">
                  <c:v>71.85000000000714</c:v>
                </c:pt>
                <c:pt idx="14371">
                  <c:v>71.85500000000714</c:v>
                </c:pt>
                <c:pt idx="14372">
                  <c:v>71.86000000000713</c:v>
                </c:pt>
                <c:pt idx="14373">
                  <c:v>71.86500000000713</c:v>
                </c:pt>
                <c:pt idx="14374">
                  <c:v>71.87000000000711</c:v>
                </c:pt>
                <c:pt idx="14375">
                  <c:v>71.87500000000711</c:v>
                </c:pt>
                <c:pt idx="14376">
                  <c:v>71.88000000000711</c:v>
                </c:pt>
                <c:pt idx="14377">
                  <c:v>71.88500000000711</c:v>
                </c:pt>
                <c:pt idx="14378">
                  <c:v>71.8900000000071</c:v>
                </c:pt>
                <c:pt idx="14379">
                  <c:v>71.8950000000071</c:v>
                </c:pt>
                <c:pt idx="14380">
                  <c:v>71.9000000000071</c:v>
                </c:pt>
                <c:pt idx="14381">
                  <c:v>71.9050000000071</c:v>
                </c:pt>
                <c:pt idx="14382">
                  <c:v>71.9100000000071</c:v>
                </c:pt>
                <c:pt idx="14383">
                  <c:v>71.9150000000071</c:v>
                </c:pt>
                <c:pt idx="14384">
                  <c:v>71.9200000000071</c:v>
                </c:pt>
                <c:pt idx="14385">
                  <c:v>71.92500000000707</c:v>
                </c:pt>
                <c:pt idx="14386">
                  <c:v>71.9300000000071</c:v>
                </c:pt>
                <c:pt idx="14387">
                  <c:v>71.93500000000706</c:v>
                </c:pt>
                <c:pt idx="14388">
                  <c:v>71.9400000000071</c:v>
                </c:pt>
                <c:pt idx="14389">
                  <c:v>71.9450000000071</c:v>
                </c:pt>
                <c:pt idx="14390">
                  <c:v>71.95000000000706</c:v>
                </c:pt>
                <c:pt idx="14391">
                  <c:v>71.95500000000704</c:v>
                </c:pt>
                <c:pt idx="14392">
                  <c:v>71.9600000000071</c:v>
                </c:pt>
                <c:pt idx="14393">
                  <c:v>71.96500000000706</c:v>
                </c:pt>
                <c:pt idx="14394">
                  <c:v>71.97000000000703</c:v>
                </c:pt>
                <c:pt idx="14395">
                  <c:v>71.97500000000703</c:v>
                </c:pt>
                <c:pt idx="14396">
                  <c:v>71.98000000000702</c:v>
                </c:pt>
                <c:pt idx="14397">
                  <c:v>71.98500000000701</c:v>
                </c:pt>
                <c:pt idx="14398">
                  <c:v>71.99000000000702</c:v>
                </c:pt>
                <c:pt idx="14399">
                  <c:v>71.99500000000702</c:v>
                </c:pt>
                <c:pt idx="14400">
                  <c:v>72.000000000007</c:v>
                </c:pt>
                <c:pt idx="14401">
                  <c:v>72.005000000007</c:v>
                </c:pt>
                <c:pt idx="14402">
                  <c:v>72.01000000000698</c:v>
                </c:pt>
                <c:pt idx="14403">
                  <c:v>72.01500000000698</c:v>
                </c:pt>
                <c:pt idx="14404">
                  <c:v>72.02000000000695</c:v>
                </c:pt>
                <c:pt idx="14405">
                  <c:v>72.02500000000686</c:v>
                </c:pt>
                <c:pt idx="14406">
                  <c:v>72.03000000000698</c:v>
                </c:pt>
                <c:pt idx="14407">
                  <c:v>72.03500000000695</c:v>
                </c:pt>
                <c:pt idx="14408">
                  <c:v>72.04000000000697</c:v>
                </c:pt>
                <c:pt idx="14409">
                  <c:v>72.04500000000695</c:v>
                </c:pt>
                <c:pt idx="14410">
                  <c:v>72.05000000000695</c:v>
                </c:pt>
                <c:pt idx="14411">
                  <c:v>72.05500000000683</c:v>
                </c:pt>
                <c:pt idx="14412">
                  <c:v>72.06000000000695</c:v>
                </c:pt>
                <c:pt idx="14413">
                  <c:v>72.06500000000688</c:v>
                </c:pt>
                <c:pt idx="14414">
                  <c:v>72.07000000000681</c:v>
                </c:pt>
                <c:pt idx="14415">
                  <c:v>72.07500000000678</c:v>
                </c:pt>
                <c:pt idx="14416">
                  <c:v>72.08000000000688</c:v>
                </c:pt>
                <c:pt idx="14417">
                  <c:v>72.0850000000068</c:v>
                </c:pt>
                <c:pt idx="14418">
                  <c:v>72.09000000000691</c:v>
                </c:pt>
                <c:pt idx="14419">
                  <c:v>72.09500000000691</c:v>
                </c:pt>
                <c:pt idx="14420">
                  <c:v>72.10000000000679</c:v>
                </c:pt>
                <c:pt idx="14421">
                  <c:v>72.10500000000678</c:v>
                </c:pt>
                <c:pt idx="14422">
                  <c:v>72.11000000000688</c:v>
                </c:pt>
                <c:pt idx="14423">
                  <c:v>72.11500000000677</c:v>
                </c:pt>
                <c:pt idx="14424">
                  <c:v>72.12000000000675</c:v>
                </c:pt>
                <c:pt idx="14425">
                  <c:v>72.12500000000666</c:v>
                </c:pt>
                <c:pt idx="14426">
                  <c:v>72.13000000000685</c:v>
                </c:pt>
                <c:pt idx="14427">
                  <c:v>72.13500000000676</c:v>
                </c:pt>
                <c:pt idx="14428">
                  <c:v>72.14000000000688</c:v>
                </c:pt>
                <c:pt idx="14429">
                  <c:v>72.14500000000685</c:v>
                </c:pt>
                <c:pt idx="14430">
                  <c:v>72.15000000000674</c:v>
                </c:pt>
                <c:pt idx="14431">
                  <c:v>72.15500000000667</c:v>
                </c:pt>
                <c:pt idx="14432">
                  <c:v>72.16000000000685</c:v>
                </c:pt>
                <c:pt idx="14433">
                  <c:v>72.16500000000673</c:v>
                </c:pt>
                <c:pt idx="14434">
                  <c:v>72.17000000000668</c:v>
                </c:pt>
                <c:pt idx="14435">
                  <c:v>72.17500000000661</c:v>
                </c:pt>
                <c:pt idx="14436">
                  <c:v>72.18000000000671</c:v>
                </c:pt>
                <c:pt idx="14437">
                  <c:v>72.18500000000668</c:v>
                </c:pt>
                <c:pt idx="14438">
                  <c:v>72.19000000000678</c:v>
                </c:pt>
                <c:pt idx="14439">
                  <c:v>72.1950000000067</c:v>
                </c:pt>
                <c:pt idx="14440">
                  <c:v>72.20000000000681</c:v>
                </c:pt>
                <c:pt idx="14441">
                  <c:v>72.20500000000681</c:v>
                </c:pt>
                <c:pt idx="14442">
                  <c:v>72.21000000000681</c:v>
                </c:pt>
                <c:pt idx="14443">
                  <c:v>72.21500000000681</c:v>
                </c:pt>
                <c:pt idx="14444">
                  <c:v>72.22000000000678</c:v>
                </c:pt>
                <c:pt idx="14445">
                  <c:v>72.22500000000667</c:v>
                </c:pt>
                <c:pt idx="14446">
                  <c:v>72.23000000000678</c:v>
                </c:pt>
                <c:pt idx="14447">
                  <c:v>72.23500000000678</c:v>
                </c:pt>
                <c:pt idx="14448">
                  <c:v>72.2400000000068</c:v>
                </c:pt>
                <c:pt idx="14449">
                  <c:v>72.24500000000678</c:v>
                </c:pt>
                <c:pt idx="14450">
                  <c:v>72.25000000000678</c:v>
                </c:pt>
                <c:pt idx="14451">
                  <c:v>72.25500000000675</c:v>
                </c:pt>
                <c:pt idx="14452">
                  <c:v>72.26000000000677</c:v>
                </c:pt>
                <c:pt idx="14453">
                  <c:v>72.26500000000675</c:v>
                </c:pt>
                <c:pt idx="14454">
                  <c:v>72.27000000000675</c:v>
                </c:pt>
                <c:pt idx="14455">
                  <c:v>72.27500000000663</c:v>
                </c:pt>
                <c:pt idx="14456">
                  <c:v>72.28000000000675</c:v>
                </c:pt>
                <c:pt idx="14457">
                  <c:v>72.28500000000668</c:v>
                </c:pt>
                <c:pt idx="14458">
                  <c:v>72.29000000000674</c:v>
                </c:pt>
                <c:pt idx="14459">
                  <c:v>72.29500000000674</c:v>
                </c:pt>
                <c:pt idx="14460">
                  <c:v>72.30000000000668</c:v>
                </c:pt>
                <c:pt idx="14461">
                  <c:v>72.3050000000066</c:v>
                </c:pt>
                <c:pt idx="14462">
                  <c:v>72.31000000000671</c:v>
                </c:pt>
                <c:pt idx="14463">
                  <c:v>72.31500000000671</c:v>
                </c:pt>
                <c:pt idx="14464">
                  <c:v>72.32000000000659</c:v>
                </c:pt>
                <c:pt idx="14465">
                  <c:v>72.32500000000658</c:v>
                </c:pt>
                <c:pt idx="14466">
                  <c:v>72.33000000000668</c:v>
                </c:pt>
                <c:pt idx="14467">
                  <c:v>72.33500000000657</c:v>
                </c:pt>
                <c:pt idx="14468">
                  <c:v>72.34000000000668</c:v>
                </c:pt>
                <c:pt idx="14469">
                  <c:v>72.34500000000668</c:v>
                </c:pt>
                <c:pt idx="14470">
                  <c:v>72.35000000000657</c:v>
                </c:pt>
                <c:pt idx="14471">
                  <c:v>72.35500000000656</c:v>
                </c:pt>
                <c:pt idx="14472">
                  <c:v>72.36000000000668</c:v>
                </c:pt>
                <c:pt idx="14473">
                  <c:v>72.36500000000665</c:v>
                </c:pt>
                <c:pt idx="14474">
                  <c:v>72.37000000000654</c:v>
                </c:pt>
                <c:pt idx="14475">
                  <c:v>72.37500000000647</c:v>
                </c:pt>
                <c:pt idx="14476">
                  <c:v>72.38000000000665</c:v>
                </c:pt>
                <c:pt idx="14477">
                  <c:v>72.38500000000653</c:v>
                </c:pt>
                <c:pt idx="14478">
                  <c:v>72.39000000000665</c:v>
                </c:pt>
                <c:pt idx="14479">
                  <c:v>72.39500000000658</c:v>
                </c:pt>
                <c:pt idx="14480">
                  <c:v>72.40000000000664</c:v>
                </c:pt>
                <c:pt idx="14481">
                  <c:v>72.40500000000664</c:v>
                </c:pt>
                <c:pt idx="14482">
                  <c:v>72.41000000000663</c:v>
                </c:pt>
                <c:pt idx="14483">
                  <c:v>72.41500000000663</c:v>
                </c:pt>
                <c:pt idx="14484">
                  <c:v>72.42000000000661</c:v>
                </c:pt>
                <c:pt idx="14485">
                  <c:v>72.42500000000661</c:v>
                </c:pt>
                <c:pt idx="14486">
                  <c:v>72.43000000000661</c:v>
                </c:pt>
                <c:pt idx="14487">
                  <c:v>72.43500000000661</c:v>
                </c:pt>
                <c:pt idx="14488">
                  <c:v>72.4400000000066</c:v>
                </c:pt>
                <c:pt idx="14489">
                  <c:v>72.4450000000066</c:v>
                </c:pt>
                <c:pt idx="14490">
                  <c:v>72.45000000000658</c:v>
                </c:pt>
                <c:pt idx="14491">
                  <c:v>72.45500000000658</c:v>
                </c:pt>
                <c:pt idx="14492">
                  <c:v>72.4600000000066</c:v>
                </c:pt>
                <c:pt idx="14493">
                  <c:v>72.46500000000658</c:v>
                </c:pt>
                <c:pt idx="14494">
                  <c:v>72.47000000000658</c:v>
                </c:pt>
                <c:pt idx="14495">
                  <c:v>72.47500000000655</c:v>
                </c:pt>
                <c:pt idx="14496">
                  <c:v>72.48000000000657</c:v>
                </c:pt>
                <c:pt idx="14497">
                  <c:v>72.48500000000655</c:v>
                </c:pt>
                <c:pt idx="14498">
                  <c:v>72.49000000000656</c:v>
                </c:pt>
                <c:pt idx="14499">
                  <c:v>72.49500000000655</c:v>
                </c:pt>
                <c:pt idx="14500">
                  <c:v>72.50000000000655</c:v>
                </c:pt>
                <c:pt idx="14501">
                  <c:v>72.50500000000648</c:v>
                </c:pt>
                <c:pt idx="14502">
                  <c:v>72.51000000000654</c:v>
                </c:pt>
                <c:pt idx="14503">
                  <c:v>72.51500000000654</c:v>
                </c:pt>
                <c:pt idx="14504">
                  <c:v>72.52000000000648</c:v>
                </c:pt>
                <c:pt idx="14505">
                  <c:v>72.5250000000064</c:v>
                </c:pt>
                <c:pt idx="14506">
                  <c:v>72.53000000000651</c:v>
                </c:pt>
                <c:pt idx="14507">
                  <c:v>72.53500000000651</c:v>
                </c:pt>
                <c:pt idx="14508">
                  <c:v>72.54000000000651</c:v>
                </c:pt>
                <c:pt idx="14509">
                  <c:v>72.54500000000651</c:v>
                </c:pt>
                <c:pt idx="14510">
                  <c:v>72.55000000000648</c:v>
                </c:pt>
                <c:pt idx="14511">
                  <c:v>72.55500000000637</c:v>
                </c:pt>
                <c:pt idx="14512">
                  <c:v>72.56000000000648</c:v>
                </c:pt>
                <c:pt idx="14513">
                  <c:v>72.56500000000648</c:v>
                </c:pt>
                <c:pt idx="14514">
                  <c:v>72.57000000000637</c:v>
                </c:pt>
                <c:pt idx="14515">
                  <c:v>72.57500000000636</c:v>
                </c:pt>
                <c:pt idx="14516">
                  <c:v>72.58000000000648</c:v>
                </c:pt>
                <c:pt idx="14517">
                  <c:v>72.58500000000645</c:v>
                </c:pt>
                <c:pt idx="14518">
                  <c:v>72.59000000000647</c:v>
                </c:pt>
                <c:pt idx="14519">
                  <c:v>72.59500000000645</c:v>
                </c:pt>
                <c:pt idx="14520">
                  <c:v>72.60000000000645</c:v>
                </c:pt>
                <c:pt idx="14521">
                  <c:v>72.60500000000633</c:v>
                </c:pt>
                <c:pt idx="14522">
                  <c:v>72.61000000000645</c:v>
                </c:pt>
                <c:pt idx="14523">
                  <c:v>72.61500000000638</c:v>
                </c:pt>
                <c:pt idx="14524">
                  <c:v>72.62000000000631</c:v>
                </c:pt>
                <c:pt idx="14525">
                  <c:v>72.62500000000627</c:v>
                </c:pt>
                <c:pt idx="14526">
                  <c:v>72.63000000000638</c:v>
                </c:pt>
                <c:pt idx="14527">
                  <c:v>72.6350000000063</c:v>
                </c:pt>
                <c:pt idx="14528">
                  <c:v>72.64000000000641</c:v>
                </c:pt>
                <c:pt idx="14529">
                  <c:v>72.64500000000641</c:v>
                </c:pt>
                <c:pt idx="14530">
                  <c:v>72.65000000000629</c:v>
                </c:pt>
                <c:pt idx="14531">
                  <c:v>72.65500000000627</c:v>
                </c:pt>
                <c:pt idx="14532">
                  <c:v>72.66000000000638</c:v>
                </c:pt>
                <c:pt idx="14533">
                  <c:v>72.66500000000627</c:v>
                </c:pt>
                <c:pt idx="14534">
                  <c:v>72.67000000000625</c:v>
                </c:pt>
                <c:pt idx="14535">
                  <c:v>72.67500000000616</c:v>
                </c:pt>
                <c:pt idx="14536">
                  <c:v>72.68000000000626</c:v>
                </c:pt>
                <c:pt idx="14537">
                  <c:v>72.68500000000625</c:v>
                </c:pt>
                <c:pt idx="14538">
                  <c:v>72.69000000000638</c:v>
                </c:pt>
                <c:pt idx="14539">
                  <c:v>72.69500000000635</c:v>
                </c:pt>
                <c:pt idx="14540">
                  <c:v>72.70000000000637</c:v>
                </c:pt>
                <c:pt idx="14541">
                  <c:v>72.70500000000635</c:v>
                </c:pt>
                <c:pt idx="14542">
                  <c:v>72.71000000000636</c:v>
                </c:pt>
                <c:pt idx="14543">
                  <c:v>72.71500000000635</c:v>
                </c:pt>
                <c:pt idx="14544">
                  <c:v>72.72000000000635</c:v>
                </c:pt>
                <c:pt idx="14545">
                  <c:v>72.72500000000628</c:v>
                </c:pt>
                <c:pt idx="14546">
                  <c:v>72.73000000000634</c:v>
                </c:pt>
                <c:pt idx="14547">
                  <c:v>72.73500000000631</c:v>
                </c:pt>
                <c:pt idx="14548">
                  <c:v>72.74000000000633</c:v>
                </c:pt>
                <c:pt idx="14549">
                  <c:v>72.74500000000633</c:v>
                </c:pt>
                <c:pt idx="14550">
                  <c:v>72.75000000000631</c:v>
                </c:pt>
                <c:pt idx="14551">
                  <c:v>72.75500000000628</c:v>
                </c:pt>
                <c:pt idx="14552">
                  <c:v>72.76000000000631</c:v>
                </c:pt>
                <c:pt idx="14553">
                  <c:v>72.76500000000631</c:v>
                </c:pt>
                <c:pt idx="14554">
                  <c:v>72.77000000000628</c:v>
                </c:pt>
                <c:pt idx="14555">
                  <c:v>72.77500000000617</c:v>
                </c:pt>
                <c:pt idx="14556">
                  <c:v>72.78000000000628</c:v>
                </c:pt>
                <c:pt idx="14557">
                  <c:v>72.78500000000628</c:v>
                </c:pt>
                <c:pt idx="14558">
                  <c:v>72.79000000000628</c:v>
                </c:pt>
                <c:pt idx="14559">
                  <c:v>72.79500000000628</c:v>
                </c:pt>
                <c:pt idx="14560">
                  <c:v>72.80000000000628</c:v>
                </c:pt>
                <c:pt idx="14561">
                  <c:v>72.80500000000625</c:v>
                </c:pt>
                <c:pt idx="14562">
                  <c:v>72.81000000000627</c:v>
                </c:pt>
                <c:pt idx="14563">
                  <c:v>72.81500000000625</c:v>
                </c:pt>
                <c:pt idx="14564">
                  <c:v>72.82000000000625</c:v>
                </c:pt>
                <c:pt idx="14565">
                  <c:v>72.82500000000613</c:v>
                </c:pt>
                <c:pt idx="14566">
                  <c:v>72.83000000000625</c:v>
                </c:pt>
                <c:pt idx="14567">
                  <c:v>72.83500000000618</c:v>
                </c:pt>
                <c:pt idx="14568">
                  <c:v>72.84000000000624</c:v>
                </c:pt>
                <c:pt idx="14569">
                  <c:v>72.84500000000621</c:v>
                </c:pt>
                <c:pt idx="14570">
                  <c:v>72.85000000000618</c:v>
                </c:pt>
                <c:pt idx="14571">
                  <c:v>72.8550000000061</c:v>
                </c:pt>
                <c:pt idx="14572">
                  <c:v>72.86000000000621</c:v>
                </c:pt>
                <c:pt idx="14573">
                  <c:v>72.86500000000618</c:v>
                </c:pt>
                <c:pt idx="14574">
                  <c:v>72.87000000000609</c:v>
                </c:pt>
                <c:pt idx="14575">
                  <c:v>72.87500000000607</c:v>
                </c:pt>
                <c:pt idx="14576">
                  <c:v>72.88000000000618</c:v>
                </c:pt>
                <c:pt idx="14577">
                  <c:v>72.88500000000607</c:v>
                </c:pt>
                <c:pt idx="14578">
                  <c:v>72.89000000000618</c:v>
                </c:pt>
                <c:pt idx="14579">
                  <c:v>72.89500000000618</c:v>
                </c:pt>
                <c:pt idx="14580">
                  <c:v>72.90000000000618</c:v>
                </c:pt>
                <c:pt idx="14581">
                  <c:v>72.90500000000618</c:v>
                </c:pt>
                <c:pt idx="14582">
                  <c:v>72.9100000000062</c:v>
                </c:pt>
                <c:pt idx="14583">
                  <c:v>72.91500000000617</c:v>
                </c:pt>
                <c:pt idx="14584">
                  <c:v>72.92000000000617</c:v>
                </c:pt>
                <c:pt idx="14585">
                  <c:v>72.92500000000615</c:v>
                </c:pt>
                <c:pt idx="14586">
                  <c:v>72.93000000000616</c:v>
                </c:pt>
                <c:pt idx="14587">
                  <c:v>72.93500000000615</c:v>
                </c:pt>
                <c:pt idx="14588">
                  <c:v>72.94000000000616</c:v>
                </c:pt>
                <c:pt idx="14589">
                  <c:v>72.94500000000614</c:v>
                </c:pt>
                <c:pt idx="14590">
                  <c:v>72.95000000000614</c:v>
                </c:pt>
                <c:pt idx="14591">
                  <c:v>72.95500000000611</c:v>
                </c:pt>
                <c:pt idx="14592">
                  <c:v>72.96000000000613</c:v>
                </c:pt>
                <c:pt idx="14593">
                  <c:v>72.96500000000613</c:v>
                </c:pt>
                <c:pt idx="14594">
                  <c:v>72.97000000000611</c:v>
                </c:pt>
                <c:pt idx="14595">
                  <c:v>72.97500000000608</c:v>
                </c:pt>
                <c:pt idx="14596">
                  <c:v>72.98000000000611</c:v>
                </c:pt>
                <c:pt idx="14597">
                  <c:v>72.98500000000611</c:v>
                </c:pt>
                <c:pt idx="14598">
                  <c:v>72.9900000000061</c:v>
                </c:pt>
                <c:pt idx="14599">
                  <c:v>72.9950000000061</c:v>
                </c:pt>
                <c:pt idx="14600">
                  <c:v>73.00000000000608</c:v>
                </c:pt>
                <c:pt idx="14601">
                  <c:v>73.00500000000608</c:v>
                </c:pt>
                <c:pt idx="14602">
                  <c:v>73.01000000000608</c:v>
                </c:pt>
                <c:pt idx="14603">
                  <c:v>73.01500000000608</c:v>
                </c:pt>
                <c:pt idx="14604">
                  <c:v>73.02000000000608</c:v>
                </c:pt>
                <c:pt idx="14605">
                  <c:v>73.02500000000605</c:v>
                </c:pt>
                <c:pt idx="14606">
                  <c:v>73.03000000000607</c:v>
                </c:pt>
                <c:pt idx="14607">
                  <c:v>73.03500000000605</c:v>
                </c:pt>
                <c:pt idx="14608">
                  <c:v>73.04000000000606</c:v>
                </c:pt>
                <c:pt idx="14609">
                  <c:v>73.04500000000605</c:v>
                </c:pt>
                <c:pt idx="14610">
                  <c:v>73.05000000000605</c:v>
                </c:pt>
                <c:pt idx="14611">
                  <c:v>73.05500000000598</c:v>
                </c:pt>
                <c:pt idx="14612">
                  <c:v>73.06000000000604</c:v>
                </c:pt>
                <c:pt idx="14613">
                  <c:v>73.06500000000601</c:v>
                </c:pt>
                <c:pt idx="14614">
                  <c:v>73.07000000000598</c:v>
                </c:pt>
                <c:pt idx="14615">
                  <c:v>73.0750000000059</c:v>
                </c:pt>
                <c:pt idx="14616">
                  <c:v>73.08000000000601</c:v>
                </c:pt>
                <c:pt idx="14617">
                  <c:v>73.08500000000598</c:v>
                </c:pt>
                <c:pt idx="14618">
                  <c:v>73.09000000000601</c:v>
                </c:pt>
                <c:pt idx="14619">
                  <c:v>73.09500000000601</c:v>
                </c:pt>
                <c:pt idx="14620">
                  <c:v>73.10000000000598</c:v>
                </c:pt>
                <c:pt idx="14621">
                  <c:v>73.10500000000587</c:v>
                </c:pt>
                <c:pt idx="14622">
                  <c:v>73.11000000000598</c:v>
                </c:pt>
                <c:pt idx="14623">
                  <c:v>73.11500000000598</c:v>
                </c:pt>
                <c:pt idx="14624">
                  <c:v>73.12000000000586</c:v>
                </c:pt>
                <c:pt idx="14625">
                  <c:v>73.12500000000585</c:v>
                </c:pt>
                <c:pt idx="14626">
                  <c:v>73.13000000000598</c:v>
                </c:pt>
                <c:pt idx="14627">
                  <c:v>73.13500000000595</c:v>
                </c:pt>
                <c:pt idx="14628">
                  <c:v>73.14000000000597</c:v>
                </c:pt>
                <c:pt idx="14629">
                  <c:v>73.14500000000595</c:v>
                </c:pt>
                <c:pt idx="14630">
                  <c:v>73.15000000000595</c:v>
                </c:pt>
                <c:pt idx="14631">
                  <c:v>73.15500000000583</c:v>
                </c:pt>
                <c:pt idx="14632">
                  <c:v>73.16000000000595</c:v>
                </c:pt>
                <c:pt idx="14633">
                  <c:v>73.16500000000588</c:v>
                </c:pt>
                <c:pt idx="14634">
                  <c:v>73.17000000000581</c:v>
                </c:pt>
                <c:pt idx="14635">
                  <c:v>73.17500000000577</c:v>
                </c:pt>
                <c:pt idx="14636">
                  <c:v>73.18000000000588</c:v>
                </c:pt>
                <c:pt idx="14637">
                  <c:v>73.1850000000058</c:v>
                </c:pt>
                <c:pt idx="14638">
                  <c:v>73.19000000000591</c:v>
                </c:pt>
                <c:pt idx="14639">
                  <c:v>73.19500000000588</c:v>
                </c:pt>
                <c:pt idx="14640">
                  <c:v>73.20000000000591</c:v>
                </c:pt>
                <c:pt idx="14641">
                  <c:v>73.20500000000591</c:v>
                </c:pt>
                <c:pt idx="14642">
                  <c:v>73.2100000000059</c:v>
                </c:pt>
                <c:pt idx="14643">
                  <c:v>73.2150000000059</c:v>
                </c:pt>
                <c:pt idx="14644">
                  <c:v>73.22000000000588</c:v>
                </c:pt>
                <c:pt idx="14645">
                  <c:v>73.22500000000588</c:v>
                </c:pt>
                <c:pt idx="14646">
                  <c:v>73.23000000000588</c:v>
                </c:pt>
                <c:pt idx="14647">
                  <c:v>73.23500000000588</c:v>
                </c:pt>
                <c:pt idx="14648">
                  <c:v>73.2400000000059</c:v>
                </c:pt>
                <c:pt idx="14649">
                  <c:v>73.24500000000587</c:v>
                </c:pt>
                <c:pt idx="14650">
                  <c:v>73.25000000000587</c:v>
                </c:pt>
                <c:pt idx="14651">
                  <c:v>73.25500000000585</c:v>
                </c:pt>
                <c:pt idx="14652">
                  <c:v>73.26000000000585</c:v>
                </c:pt>
                <c:pt idx="14653">
                  <c:v>73.26500000000585</c:v>
                </c:pt>
                <c:pt idx="14654">
                  <c:v>73.27000000000585</c:v>
                </c:pt>
                <c:pt idx="14655">
                  <c:v>73.27500000000578</c:v>
                </c:pt>
                <c:pt idx="14656">
                  <c:v>73.28000000000584</c:v>
                </c:pt>
                <c:pt idx="14657">
                  <c:v>73.28500000000581</c:v>
                </c:pt>
                <c:pt idx="14658">
                  <c:v>73.29000000000583</c:v>
                </c:pt>
                <c:pt idx="14659">
                  <c:v>73.29500000000583</c:v>
                </c:pt>
                <c:pt idx="14660">
                  <c:v>73.30000000000581</c:v>
                </c:pt>
                <c:pt idx="14661">
                  <c:v>73.30500000000578</c:v>
                </c:pt>
                <c:pt idx="14662">
                  <c:v>73.31000000000581</c:v>
                </c:pt>
                <c:pt idx="14663">
                  <c:v>73.31500000000581</c:v>
                </c:pt>
                <c:pt idx="14664">
                  <c:v>73.32000000000578</c:v>
                </c:pt>
                <c:pt idx="14665">
                  <c:v>73.32500000000567</c:v>
                </c:pt>
                <c:pt idx="14666">
                  <c:v>73.33000000000578</c:v>
                </c:pt>
                <c:pt idx="14667">
                  <c:v>73.33500000000578</c:v>
                </c:pt>
                <c:pt idx="14668">
                  <c:v>73.34000000000578</c:v>
                </c:pt>
                <c:pt idx="14669">
                  <c:v>73.34500000000578</c:v>
                </c:pt>
                <c:pt idx="14670">
                  <c:v>73.35000000000578</c:v>
                </c:pt>
                <c:pt idx="14671">
                  <c:v>73.35500000000575</c:v>
                </c:pt>
                <c:pt idx="14672">
                  <c:v>73.36000000000577</c:v>
                </c:pt>
                <c:pt idx="14673">
                  <c:v>73.36500000000575</c:v>
                </c:pt>
                <c:pt idx="14674">
                  <c:v>73.37000000000575</c:v>
                </c:pt>
                <c:pt idx="14675">
                  <c:v>73.37500000000563</c:v>
                </c:pt>
                <c:pt idx="14676">
                  <c:v>73.38000000000575</c:v>
                </c:pt>
                <c:pt idx="14677">
                  <c:v>73.38500000000568</c:v>
                </c:pt>
                <c:pt idx="14678">
                  <c:v>73.39000000000574</c:v>
                </c:pt>
                <c:pt idx="14679">
                  <c:v>73.39500000000571</c:v>
                </c:pt>
                <c:pt idx="14680">
                  <c:v>73.40000000000573</c:v>
                </c:pt>
                <c:pt idx="14681">
                  <c:v>73.40500000000573</c:v>
                </c:pt>
                <c:pt idx="14682">
                  <c:v>73.41000000000572</c:v>
                </c:pt>
                <c:pt idx="14683">
                  <c:v>73.41500000000573</c:v>
                </c:pt>
                <c:pt idx="14684">
                  <c:v>73.42000000000571</c:v>
                </c:pt>
                <c:pt idx="14685">
                  <c:v>73.42500000000571</c:v>
                </c:pt>
                <c:pt idx="14686">
                  <c:v>73.4300000000057</c:v>
                </c:pt>
                <c:pt idx="14687">
                  <c:v>73.4350000000057</c:v>
                </c:pt>
                <c:pt idx="14688">
                  <c:v>73.4400000000057</c:v>
                </c:pt>
                <c:pt idx="14689">
                  <c:v>73.4450000000057</c:v>
                </c:pt>
                <c:pt idx="14690">
                  <c:v>73.45000000000568</c:v>
                </c:pt>
                <c:pt idx="14691">
                  <c:v>73.45500000000568</c:v>
                </c:pt>
                <c:pt idx="14692">
                  <c:v>73.4600000000057</c:v>
                </c:pt>
                <c:pt idx="14693">
                  <c:v>73.46500000000567</c:v>
                </c:pt>
                <c:pt idx="14694">
                  <c:v>73.47000000000567</c:v>
                </c:pt>
                <c:pt idx="14695">
                  <c:v>73.47500000000565</c:v>
                </c:pt>
                <c:pt idx="14696">
                  <c:v>73.48000000000565</c:v>
                </c:pt>
                <c:pt idx="14697">
                  <c:v>73.48500000000565</c:v>
                </c:pt>
                <c:pt idx="14698">
                  <c:v>73.49000000000566</c:v>
                </c:pt>
                <c:pt idx="14699">
                  <c:v>73.49500000000564</c:v>
                </c:pt>
                <c:pt idx="14700">
                  <c:v>73.50000000000564</c:v>
                </c:pt>
                <c:pt idx="14701">
                  <c:v>73.50500000000561</c:v>
                </c:pt>
                <c:pt idx="14702">
                  <c:v>73.51000000000563</c:v>
                </c:pt>
                <c:pt idx="14703">
                  <c:v>73.51500000000563</c:v>
                </c:pt>
                <c:pt idx="14704">
                  <c:v>73.52000000000561</c:v>
                </c:pt>
                <c:pt idx="14705">
                  <c:v>73.52500000000558</c:v>
                </c:pt>
                <c:pt idx="14706">
                  <c:v>73.53000000000561</c:v>
                </c:pt>
                <c:pt idx="14707">
                  <c:v>73.53500000000561</c:v>
                </c:pt>
                <c:pt idx="14708">
                  <c:v>73.5400000000056</c:v>
                </c:pt>
                <c:pt idx="14709">
                  <c:v>73.5450000000056</c:v>
                </c:pt>
                <c:pt idx="14710">
                  <c:v>73.55000000000558</c:v>
                </c:pt>
                <c:pt idx="14711">
                  <c:v>73.55500000000558</c:v>
                </c:pt>
                <c:pt idx="14712">
                  <c:v>73.56000000000558</c:v>
                </c:pt>
                <c:pt idx="14713">
                  <c:v>73.56500000000558</c:v>
                </c:pt>
                <c:pt idx="14714">
                  <c:v>73.57000000000558</c:v>
                </c:pt>
                <c:pt idx="14715">
                  <c:v>73.57500000000555</c:v>
                </c:pt>
                <c:pt idx="14716">
                  <c:v>73.58000000000557</c:v>
                </c:pt>
                <c:pt idx="14717">
                  <c:v>73.58500000000555</c:v>
                </c:pt>
                <c:pt idx="14718">
                  <c:v>73.59000000000555</c:v>
                </c:pt>
                <c:pt idx="14719">
                  <c:v>73.59500000000555</c:v>
                </c:pt>
                <c:pt idx="14720">
                  <c:v>73.60000000000555</c:v>
                </c:pt>
                <c:pt idx="14721">
                  <c:v>73.60500000000548</c:v>
                </c:pt>
                <c:pt idx="14722">
                  <c:v>73.61000000000554</c:v>
                </c:pt>
                <c:pt idx="14723">
                  <c:v>73.61500000000551</c:v>
                </c:pt>
                <c:pt idx="14724">
                  <c:v>73.62000000000548</c:v>
                </c:pt>
                <c:pt idx="14725">
                  <c:v>73.6250000000054</c:v>
                </c:pt>
                <c:pt idx="14726">
                  <c:v>73.63000000000551</c:v>
                </c:pt>
                <c:pt idx="14727">
                  <c:v>73.63500000000548</c:v>
                </c:pt>
                <c:pt idx="14728">
                  <c:v>73.64000000000551</c:v>
                </c:pt>
                <c:pt idx="14729">
                  <c:v>73.64500000000551</c:v>
                </c:pt>
                <c:pt idx="14730">
                  <c:v>73.65000000000548</c:v>
                </c:pt>
                <c:pt idx="14731">
                  <c:v>73.65500000000537</c:v>
                </c:pt>
                <c:pt idx="14732">
                  <c:v>73.66000000000548</c:v>
                </c:pt>
                <c:pt idx="14733">
                  <c:v>73.66500000000548</c:v>
                </c:pt>
                <c:pt idx="14734">
                  <c:v>73.67000000000536</c:v>
                </c:pt>
                <c:pt idx="14735">
                  <c:v>73.67500000000535</c:v>
                </c:pt>
                <c:pt idx="14736">
                  <c:v>73.68000000000548</c:v>
                </c:pt>
                <c:pt idx="14737">
                  <c:v>73.68500000000535</c:v>
                </c:pt>
                <c:pt idx="14738">
                  <c:v>73.69000000000547</c:v>
                </c:pt>
                <c:pt idx="14739">
                  <c:v>73.69500000000545</c:v>
                </c:pt>
                <c:pt idx="14740">
                  <c:v>73.70000000000545</c:v>
                </c:pt>
                <c:pt idx="14741">
                  <c:v>73.70500000000545</c:v>
                </c:pt>
                <c:pt idx="14742">
                  <c:v>73.71000000000546</c:v>
                </c:pt>
                <c:pt idx="14743">
                  <c:v>73.71500000000544</c:v>
                </c:pt>
                <c:pt idx="14744">
                  <c:v>73.72000000000544</c:v>
                </c:pt>
                <c:pt idx="14745">
                  <c:v>73.72500000000541</c:v>
                </c:pt>
                <c:pt idx="14746">
                  <c:v>73.73000000000543</c:v>
                </c:pt>
                <c:pt idx="14747">
                  <c:v>73.73500000000543</c:v>
                </c:pt>
                <c:pt idx="14748">
                  <c:v>73.74000000000542</c:v>
                </c:pt>
                <c:pt idx="14749">
                  <c:v>73.74500000000543</c:v>
                </c:pt>
                <c:pt idx="14750">
                  <c:v>73.75000000000541</c:v>
                </c:pt>
                <c:pt idx="14751">
                  <c:v>73.75500000000541</c:v>
                </c:pt>
                <c:pt idx="14752">
                  <c:v>73.7600000000054</c:v>
                </c:pt>
                <c:pt idx="14753">
                  <c:v>73.7650000000054</c:v>
                </c:pt>
                <c:pt idx="14754">
                  <c:v>73.77000000000538</c:v>
                </c:pt>
                <c:pt idx="14755">
                  <c:v>73.77500000000538</c:v>
                </c:pt>
                <c:pt idx="14756">
                  <c:v>73.78000000000538</c:v>
                </c:pt>
                <c:pt idx="14757">
                  <c:v>73.78500000000538</c:v>
                </c:pt>
                <c:pt idx="14758">
                  <c:v>73.7900000000054</c:v>
                </c:pt>
                <c:pt idx="14759">
                  <c:v>73.79500000000537</c:v>
                </c:pt>
                <c:pt idx="14760">
                  <c:v>73.80000000000537</c:v>
                </c:pt>
                <c:pt idx="14761">
                  <c:v>73.80500000000535</c:v>
                </c:pt>
                <c:pt idx="14762">
                  <c:v>73.81000000000535</c:v>
                </c:pt>
                <c:pt idx="14763">
                  <c:v>73.81500000000535</c:v>
                </c:pt>
                <c:pt idx="14764">
                  <c:v>73.82000000000535</c:v>
                </c:pt>
                <c:pt idx="14765">
                  <c:v>73.82500000000528</c:v>
                </c:pt>
                <c:pt idx="14766">
                  <c:v>73.83000000000534</c:v>
                </c:pt>
                <c:pt idx="14767">
                  <c:v>73.83500000000531</c:v>
                </c:pt>
                <c:pt idx="14768">
                  <c:v>73.84000000000533</c:v>
                </c:pt>
                <c:pt idx="14769">
                  <c:v>73.84500000000533</c:v>
                </c:pt>
                <c:pt idx="14770">
                  <c:v>73.85000000000531</c:v>
                </c:pt>
                <c:pt idx="14771">
                  <c:v>73.85500000000528</c:v>
                </c:pt>
                <c:pt idx="14772">
                  <c:v>73.86000000000531</c:v>
                </c:pt>
                <c:pt idx="14773">
                  <c:v>73.86500000000531</c:v>
                </c:pt>
                <c:pt idx="14774">
                  <c:v>73.87000000000528</c:v>
                </c:pt>
                <c:pt idx="14775">
                  <c:v>73.87500000000517</c:v>
                </c:pt>
                <c:pt idx="14776">
                  <c:v>73.88000000000528</c:v>
                </c:pt>
                <c:pt idx="14777">
                  <c:v>73.88500000000528</c:v>
                </c:pt>
                <c:pt idx="14778">
                  <c:v>73.89000000000528</c:v>
                </c:pt>
                <c:pt idx="14779">
                  <c:v>73.89500000000528</c:v>
                </c:pt>
                <c:pt idx="14780">
                  <c:v>73.9000000000053</c:v>
                </c:pt>
                <c:pt idx="14781">
                  <c:v>73.90500000000527</c:v>
                </c:pt>
                <c:pt idx="14782">
                  <c:v>73.9100000000053</c:v>
                </c:pt>
                <c:pt idx="14783">
                  <c:v>73.91500000000526</c:v>
                </c:pt>
                <c:pt idx="14784">
                  <c:v>73.92000000000525</c:v>
                </c:pt>
                <c:pt idx="14785">
                  <c:v>73.92500000000525</c:v>
                </c:pt>
                <c:pt idx="14786">
                  <c:v>73.93000000000526</c:v>
                </c:pt>
                <c:pt idx="14787">
                  <c:v>73.93500000000524</c:v>
                </c:pt>
                <c:pt idx="14788">
                  <c:v>73.94000000000526</c:v>
                </c:pt>
                <c:pt idx="14789">
                  <c:v>73.94500000000523</c:v>
                </c:pt>
                <c:pt idx="14790">
                  <c:v>73.95000000000523</c:v>
                </c:pt>
                <c:pt idx="14791">
                  <c:v>73.95500000000523</c:v>
                </c:pt>
                <c:pt idx="14792">
                  <c:v>73.96000000000522</c:v>
                </c:pt>
                <c:pt idx="14793">
                  <c:v>73.96500000000523</c:v>
                </c:pt>
                <c:pt idx="14794">
                  <c:v>73.97000000000521</c:v>
                </c:pt>
                <c:pt idx="14795">
                  <c:v>73.97500000000521</c:v>
                </c:pt>
                <c:pt idx="14796">
                  <c:v>73.9800000000052</c:v>
                </c:pt>
                <c:pt idx="14797">
                  <c:v>73.9850000000052</c:v>
                </c:pt>
                <c:pt idx="14798">
                  <c:v>73.9900000000052</c:v>
                </c:pt>
                <c:pt idx="14799">
                  <c:v>73.9950000000052</c:v>
                </c:pt>
                <c:pt idx="14800">
                  <c:v>74.00000000000518</c:v>
                </c:pt>
                <c:pt idx="14801">
                  <c:v>74.00500000000518</c:v>
                </c:pt>
                <c:pt idx="14802">
                  <c:v>74.0100000000052</c:v>
                </c:pt>
                <c:pt idx="14803">
                  <c:v>74.01500000000517</c:v>
                </c:pt>
                <c:pt idx="14804">
                  <c:v>74.02000000000517</c:v>
                </c:pt>
                <c:pt idx="14805">
                  <c:v>74.02500000000515</c:v>
                </c:pt>
                <c:pt idx="14806">
                  <c:v>74.03000000000515</c:v>
                </c:pt>
                <c:pt idx="14807">
                  <c:v>74.03500000000515</c:v>
                </c:pt>
                <c:pt idx="14808">
                  <c:v>74.04000000000516</c:v>
                </c:pt>
                <c:pt idx="14809">
                  <c:v>74.04500000000514</c:v>
                </c:pt>
                <c:pt idx="14810">
                  <c:v>74.05000000000514</c:v>
                </c:pt>
                <c:pt idx="14811">
                  <c:v>74.05500000000511</c:v>
                </c:pt>
                <c:pt idx="14812">
                  <c:v>74.06000000000513</c:v>
                </c:pt>
                <c:pt idx="14813">
                  <c:v>74.06500000000513</c:v>
                </c:pt>
                <c:pt idx="14814">
                  <c:v>74.07000000000511</c:v>
                </c:pt>
                <c:pt idx="14815">
                  <c:v>74.07500000000508</c:v>
                </c:pt>
                <c:pt idx="14816">
                  <c:v>74.08000000000511</c:v>
                </c:pt>
                <c:pt idx="14817">
                  <c:v>74.08500000000511</c:v>
                </c:pt>
                <c:pt idx="14818">
                  <c:v>74.0900000000051</c:v>
                </c:pt>
                <c:pt idx="14819">
                  <c:v>74.0950000000051</c:v>
                </c:pt>
                <c:pt idx="14820">
                  <c:v>74.10000000000508</c:v>
                </c:pt>
                <c:pt idx="14821">
                  <c:v>74.10500000000508</c:v>
                </c:pt>
                <c:pt idx="14822">
                  <c:v>74.11000000000508</c:v>
                </c:pt>
                <c:pt idx="14823">
                  <c:v>74.11500000000508</c:v>
                </c:pt>
                <c:pt idx="14824">
                  <c:v>74.12000000000508</c:v>
                </c:pt>
                <c:pt idx="14825">
                  <c:v>74.1250000000049</c:v>
                </c:pt>
                <c:pt idx="14826">
                  <c:v>74.13000000000507</c:v>
                </c:pt>
                <c:pt idx="14827">
                  <c:v>74.13500000000505</c:v>
                </c:pt>
                <c:pt idx="14828">
                  <c:v>74.14000000000505</c:v>
                </c:pt>
                <c:pt idx="14829">
                  <c:v>74.14500000000505</c:v>
                </c:pt>
                <c:pt idx="14830">
                  <c:v>74.15000000000505</c:v>
                </c:pt>
                <c:pt idx="14831">
                  <c:v>74.15500000000486</c:v>
                </c:pt>
                <c:pt idx="14832">
                  <c:v>74.16000000000504</c:v>
                </c:pt>
                <c:pt idx="14833">
                  <c:v>74.16500000000501</c:v>
                </c:pt>
                <c:pt idx="14834">
                  <c:v>74.17000000000483</c:v>
                </c:pt>
                <c:pt idx="14835">
                  <c:v>74.17500000000481</c:v>
                </c:pt>
                <c:pt idx="14836">
                  <c:v>74.18000000000501</c:v>
                </c:pt>
                <c:pt idx="14837">
                  <c:v>74.18500000000483</c:v>
                </c:pt>
                <c:pt idx="14838">
                  <c:v>74.19000000000501</c:v>
                </c:pt>
                <c:pt idx="14839">
                  <c:v>74.19500000000501</c:v>
                </c:pt>
                <c:pt idx="14840">
                  <c:v>74.200000000005</c:v>
                </c:pt>
                <c:pt idx="14841">
                  <c:v>74.205000000005</c:v>
                </c:pt>
                <c:pt idx="14842">
                  <c:v>74.21000000000498</c:v>
                </c:pt>
                <c:pt idx="14843">
                  <c:v>74.21500000000498</c:v>
                </c:pt>
                <c:pt idx="14844">
                  <c:v>74.22000000000486</c:v>
                </c:pt>
                <c:pt idx="14845">
                  <c:v>74.22500000000485</c:v>
                </c:pt>
                <c:pt idx="14846">
                  <c:v>74.23000000000498</c:v>
                </c:pt>
                <c:pt idx="14847">
                  <c:v>74.23500000000485</c:v>
                </c:pt>
                <c:pt idx="14848">
                  <c:v>74.24000000000497</c:v>
                </c:pt>
                <c:pt idx="14849">
                  <c:v>74.24500000000495</c:v>
                </c:pt>
                <c:pt idx="14850">
                  <c:v>74.25000000000495</c:v>
                </c:pt>
                <c:pt idx="14851">
                  <c:v>74.25500000000483</c:v>
                </c:pt>
                <c:pt idx="14852">
                  <c:v>74.26000000000495</c:v>
                </c:pt>
                <c:pt idx="14853">
                  <c:v>74.26500000000485</c:v>
                </c:pt>
                <c:pt idx="14854">
                  <c:v>74.27000000000481</c:v>
                </c:pt>
                <c:pt idx="14855">
                  <c:v>74.27500000000475</c:v>
                </c:pt>
                <c:pt idx="14856">
                  <c:v>74.28000000000488</c:v>
                </c:pt>
                <c:pt idx="14857">
                  <c:v>74.2850000000048</c:v>
                </c:pt>
                <c:pt idx="14858">
                  <c:v>74.29000000000491</c:v>
                </c:pt>
                <c:pt idx="14859">
                  <c:v>74.29500000000488</c:v>
                </c:pt>
                <c:pt idx="14860">
                  <c:v>74.30000000000479</c:v>
                </c:pt>
                <c:pt idx="14861">
                  <c:v>74.30500000000477</c:v>
                </c:pt>
                <c:pt idx="14862">
                  <c:v>74.31000000000488</c:v>
                </c:pt>
                <c:pt idx="14863">
                  <c:v>74.31500000000477</c:v>
                </c:pt>
                <c:pt idx="14864">
                  <c:v>74.32000000000474</c:v>
                </c:pt>
                <c:pt idx="14865">
                  <c:v>74.32500000000466</c:v>
                </c:pt>
                <c:pt idx="14866">
                  <c:v>74.33000000000476</c:v>
                </c:pt>
                <c:pt idx="14867">
                  <c:v>74.33500000000475</c:v>
                </c:pt>
                <c:pt idx="14868">
                  <c:v>74.34000000000488</c:v>
                </c:pt>
                <c:pt idx="14869">
                  <c:v>74.34500000000475</c:v>
                </c:pt>
                <c:pt idx="14870">
                  <c:v>74.35000000000474</c:v>
                </c:pt>
                <c:pt idx="14871">
                  <c:v>74.35500000000465</c:v>
                </c:pt>
                <c:pt idx="14872">
                  <c:v>74.36000000000485</c:v>
                </c:pt>
                <c:pt idx="14873">
                  <c:v>74.36500000000473</c:v>
                </c:pt>
                <c:pt idx="14874">
                  <c:v>74.37000000000467</c:v>
                </c:pt>
                <c:pt idx="14875">
                  <c:v>74.3750000000046</c:v>
                </c:pt>
                <c:pt idx="14876">
                  <c:v>74.38000000000471</c:v>
                </c:pt>
                <c:pt idx="14877">
                  <c:v>74.38500000000465</c:v>
                </c:pt>
                <c:pt idx="14878">
                  <c:v>74.39000000000478</c:v>
                </c:pt>
                <c:pt idx="14879">
                  <c:v>74.3950000000047</c:v>
                </c:pt>
                <c:pt idx="14880">
                  <c:v>74.40000000000481</c:v>
                </c:pt>
                <c:pt idx="14881">
                  <c:v>74.40500000000478</c:v>
                </c:pt>
                <c:pt idx="14882">
                  <c:v>74.41000000000481</c:v>
                </c:pt>
                <c:pt idx="14883">
                  <c:v>74.41500000000481</c:v>
                </c:pt>
                <c:pt idx="14884">
                  <c:v>74.42000000000478</c:v>
                </c:pt>
                <c:pt idx="14885">
                  <c:v>74.42500000000467</c:v>
                </c:pt>
                <c:pt idx="14886">
                  <c:v>74.43000000000478</c:v>
                </c:pt>
                <c:pt idx="14887">
                  <c:v>74.43500000000478</c:v>
                </c:pt>
                <c:pt idx="14888">
                  <c:v>74.44000000000478</c:v>
                </c:pt>
                <c:pt idx="14889">
                  <c:v>74.44500000000478</c:v>
                </c:pt>
                <c:pt idx="14890">
                  <c:v>74.45000000000478</c:v>
                </c:pt>
                <c:pt idx="14891">
                  <c:v>74.45500000000465</c:v>
                </c:pt>
                <c:pt idx="14892">
                  <c:v>74.46000000000477</c:v>
                </c:pt>
                <c:pt idx="14893">
                  <c:v>74.46500000000475</c:v>
                </c:pt>
                <c:pt idx="14894">
                  <c:v>74.47000000000475</c:v>
                </c:pt>
                <c:pt idx="14895">
                  <c:v>74.47500000000463</c:v>
                </c:pt>
                <c:pt idx="14896">
                  <c:v>74.48000000000475</c:v>
                </c:pt>
                <c:pt idx="14897">
                  <c:v>74.48500000000465</c:v>
                </c:pt>
                <c:pt idx="14898">
                  <c:v>74.49000000000474</c:v>
                </c:pt>
                <c:pt idx="14899">
                  <c:v>74.49500000000471</c:v>
                </c:pt>
                <c:pt idx="14900">
                  <c:v>74.50000000000468</c:v>
                </c:pt>
                <c:pt idx="14901">
                  <c:v>74.5050000000046</c:v>
                </c:pt>
                <c:pt idx="14902">
                  <c:v>74.51000000000471</c:v>
                </c:pt>
                <c:pt idx="14903">
                  <c:v>74.51500000000468</c:v>
                </c:pt>
                <c:pt idx="14904">
                  <c:v>74.52000000000459</c:v>
                </c:pt>
                <c:pt idx="14905">
                  <c:v>74.52500000000457</c:v>
                </c:pt>
                <c:pt idx="14906">
                  <c:v>74.53000000000468</c:v>
                </c:pt>
                <c:pt idx="14907">
                  <c:v>74.53500000000457</c:v>
                </c:pt>
                <c:pt idx="14908">
                  <c:v>74.54000000000468</c:v>
                </c:pt>
                <c:pt idx="14909">
                  <c:v>74.54500000000468</c:v>
                </c:pt>
                <c:pt idx="14910">
                  <c:v>74.55000000000456</c:v>
                </c:pt>
                <c:pt idx="14911">
                  <c:v>74.55500000000455</c:v>
                </c:pt>
                <c:pt idx="14912">
                  <c:v>74.56000000000468</c:v>
                </c:pt>
                <c:pt idx="14913">
                  <c:v>74.56500000000455</c:v>
                </c:pt>
                <c:pt idx="14914">
                  <c:v>74.57000000000454</c:v>
                </c:pt>
                <c:pt idx="14915">
                  <c:v>74.57500000000445</c:v>
                </c:pt>
                <c:pt idx="14916">
                  <c:v>74.58000000000465</c:v>
                </c:pt>
                <c:pt idx="14917">
                  <c:v>74.58500000000453</c:v>
                </c:pt>
                <c:pt idx="14918">
                  <c:v>74.59000000000465</c:v>
                </c:pt>
                <c:pt idx="14919">
                  <c:v>74.59500000000455</c:v>
                </c:pt>
                <c:pt idx="14920">
                  <c:v>74.60000000000451</c:v>
                </c:pt>
                <c:pt idx="14921">
                  <c:v>74.60500000000445</c:v>
                </c:pt>
                <c:pt idx="14922">
                  <c:v>74.61000000000458</c:v>
                </c:pt>
                <c:pt idx="14923">
                  <c:v>74.6150000000045</c:v>
                </c:pt>
                <c:pt idx="14924">
                  <c:v>74.62000000000445</c:v>
                </c:pt>
                <c:pt idx="14925">
                  <c:v>74.62500000000441</c:v>
                </c:pt>
                <c:pt idx="14926">
                  <c:v>74.63000000000449</c:v>
                </c:pt>
                <c:pt idx="14927">
                  <c:v>74.63500000000447</c:v>
                </c:pt>
                <c:pt idx="14928">
                  <c:v>74.64000000000458</c:v>
                </c:pt>
                <c:pt idx="14929">
                  <c:v>74.64500000000447</c:v>
                </c:pt>
                <c:pt idx="14930">
                  <c:v>74.65000000000444</c:v>
                </c:pt>
                <c:pt idx="14931">
                  <c:v>74.65500000000436</c:v>
                </c:pt>
                <c:pt idx="14932">
                  <c:v>74.66000000000446</c:v>
                </c:pt>
                <c:pt idx="14933">
                  <c:v>74.66500000000445</c:v>
                </c:pt>
                <c:pt idx="14934">
                  <c:v>74.67000000000436</c:v>
                </c:pt>
                <c:pt idx="14935">
                  <c:v>74.67500000000433</c:v>
                </c:pt>
                <c:pt idx="14936">
                  <c:v>74.68000000000444</c:v>
                </c:pt>
                <c:pt idx="14937">
                  <c:v>74.68500000000434</c:v>
                </c:pt>
                <c:pt idx="14938">
                  <c:v>74.69000000000455</c:v>
                </c:pt>
                <c:pt idx="14939">
                  <c:v>74.69500000000443</c:v>
                </c:pt>
                <c:pt idx="14940">
                  <c:v>74.70000000000455</c:v>
                </c:pt>
                <c:pt idx="14941">
                  <c:v>74.70500000000445</c:v>
                </c:pt>
                <c:pt idx="14942">
                  <c:v>74.71000000000454</c:v>
                </c:pt>
                <c:pt idx="14943">
                  <c:v>74.71500000000451</c:v>
                </c:pt>
                <c:pt idx="14944">
                  <c:v>74.72000000000448</c:v>
                </c:pt>
                <c:pt idx="14945">
                  <c:v>74.7250000000044</c:v>
                </c:pt>
                <c:pt idx="14946">
                  <c:v>74.73000000000451</c:v>
                </c:pt>
                <c:pt idx="14947">
                  <c:v>74.73500000000448</c:v>
                </c:pt>
                <c:pt idx="14948">
                  <c:v>74.74000000000451</c:v>
                </c:pt>
                <c:pt idx="14949">
                  <c:v>74.74500000000451</c:v>
                </c:pt>
                <c:pt idx="14950">
                  <c:v>74.75000000000448</c:v>
                </c:pt>
                <c:pt idx="14951">
                  <c:v>74.75500000000437</c:v>
                </c:pt>
                <c:pt idx="14952">
                  <c:v>74.76000000000448</c:v>
                </c:pt>
                <c:pt idx="14953">
                  <c:v>74.76500000000448</c:v>
                </c:pt>
                <c:pt idx="14954">
                  <c:v>74.77000000000436</c:v>
                </c:pt>
                <c:pt idx="14955">
                  <c:v>74.77500000000435</c:v>
                </c:pt>
                <c:pt idx="14956">
                  <c:v>74.78000000000448</c:v>
                </c:pt>
                <c:pt idx="14957">
                  <c:v>74.78500000000435</c:v>
                </c:pt>
                <c:pt idx="14958">
                  <c:v>74.79000000000447</c:v>
                </c:pt>
                <c:pt idx="14959">
                  <c:v>74.79500000000445</c:v>
                </c:pt>
                <c:pt idx="14960">
                  <c:v>74.80000000000445</c:v>
                </c:pt>
                <c:pt idx="14961">
                  <c:v>74.80500000000433</c:v>
                </c:pt>
                <c:pt idx="14962">
                  <c:v>74.81000000000445</c:v>
                </c:pt>
                <c:pt idx="14963">
                  <c:v>74.81500000000435</c:v>
                </c:pt>
                <c:pt idx="14964">
                  <c:v>74.82000000000431</c:v>
                </c:pt>
                <c:pt idx="14965">
                  <c:v>74.82500000000425</c:v>
                </c:pt>
                <c:pt idx="14966">
                  <c:v>74.83000000000438</c:v>
                </c:pt>
                <c:pt idx="14967">
                  <c:v>74.8350000000043</c:v>
                </c:pt>
                <c:pt idx="14968">
                  <c:v>74.84000000000441</c:v>
                </c:pt>
                <c:pt idx="14969">
                  <c:v>74.84500000000438</c:v>
                </c:pt>
                <c:pt idx="14970">
                  <c:v>74.85000000000429</c:v>
                </c:pt>
                <c:pt idx="14971">
                  <c:v>74.85500000000427</c:v>
                </c:pt>
                <c:pt idx="14972">
                  <c:v>74.86000000000438</c:v>
                </c:pt>
                <c:pt idx="14973">
                  <c:v>74.86500000000427</c:v>
                </c:pt>
                <c:pt idx="14974">
                  <c:v>74.87000000000424</c:v>
                </c:pt>
                <c:pt idx="14975">
                  <c:v>74.87500000000416</c:v>
                </c:pt>
                <c:pt idx="14976">
                  <c:v>74.88000000000426</c:v>
                </c:pt>
                <c:pt idx="14977">
                  <c:v>74.88500000000425</c:v>
                </c:pt>
                <c:pt idx="14978">
                  <c:v>74.89000000000438</c:v>
                </c:pt>
                <c:pt idx="14979">
                  <c:v>74.89500000000424</c:v>
                </c:pt>
                <c:pt idx="14980">
                  <c:v>74.90000000000437</c:v>
                </c:pt>
                <c:pt idx="14981">
                  <c:v>74.90500000000435</c:v>
                </c:pt>
                <c:pt idx="14982">
                  <c:v>74.91000000000437</c:v>
                </c:pt>
                <c:pt idx="14983">
                  <c:v>74.91500000000435</c:v>
                </c:pt>
                <c:pt idx="14984">
                  <c:v>74.92000000000435</c:v>
                </c:pt>
                <c:pt idx="14985">
                  <c:v>74.92500000000425</c:v>
                </c:pt>
                <c:pt idx="14986">
                  <c:v>74.93000000000434</c:v>
                </c:pt>
                <c:pt idx="14987">
                  <c:v>74.93500000000431</c:v>
                </c:pt>
                <c:pt idx="14988">
                  <c:v>74.94000000000433</c:v>
                </c:pt>
                <c:pt idx="14989">
                  <c:v>74.94500000000431</c:v>
                </c:pt>
                <c:pt idx="14990">
                  <c:v>74.95000000000431</c:v>
                </c:pt>
                <c:pt idx="14991">
                  <c:v>74.95500000000428</c:v>
                </c:pt>
                <c:pt idx="14992">
                  <c:v>74.96000000000431</c:v>
                </c:pt>
                <c:pt idx="14993">
                  <c:v>74.96500000000431</c:v>
                </c:pt>
                <c:pt idx="14994">
                  <c:v>74.97000000000428</c:v>
                </c:pt>
                <c:pt idx="14995">
                  <c:v>74.97500000000417</c:v>
                </c:pt>
                <c:pt idx="14996">
                  <c:v>74.98000000000428</c:v>
                </c:pt>
                <c:pt idx="14997">
                  <c:v>74.98500000000428</c:v>
                </c:pt>
                <c:pt idx="14998">
                  <c:v>74.99000000000428</c:v>
                </c:pt>
                <c:pt idx="14999">
                  <c:v>74.99500000000428</c:v>
                </c:pt>
                <c:pt idx="15000">
                  <c:v>75.00000000000425</c:v>
                </c:pt>
                <c:pt idx="15001">
                  <c:v>75.00500000000415</c:v>
                </c:pt>
                <c:pt idx="15002">
                  <c:v>75.01000000000427</c:v>
                </c:pt>
                <c:pt idx="15003">
                  <c:v>75.01500000000425</c:v>
                </c:pt>
                <c:pt idx="15004">
                  <c:v>75.02000000000425</c:v>
                </c:pt>
                <c:pt idx="15005">
                  <c:v>75.02500000000413</c:v>
                </c:pt>
                <c:pt idx="15006">
                  <c:v>75.03000000000425</c:v>
                </c:pt>
                <c:pt idx="15007">
                  <c:v>75.03500000000415</c:v>
                </c:pt>
                <c:pt idx="15008">
                  <c:v>75.04000000000424</c:v>
                </c:pt>
                <c:pt idx="15009">
                  <c:v>75.04500000000421</c:v>
                </c:pt>
                <c:pt idx="15010">
                  <c:v>75.05000000000418</c:v>
                </c:pt>
                <c:pt idx="15011">
                  <c:v>75.05500000000409</c:v>
                </c:pt>
                <c:pt idx="15012">
                  <c:v>75.06000000000421</c:v>
                </c:pt>
                <c:pt idx="15013">
                  <c:v>75.06500000000418</c:v>
                </c:pt>
                <c:pt idx="15014">
                  <c:v>75.07000000000409</c:v>
                </c:pt>
                <c:pt idx="15015">
                  <c:v>75.07500000000407</c:v>
                </c:pt>
                <c:pt idx="15016">
                  <c:v>75.08000000000418</c:v>
                </c:pt>
                <c:pt idx="15017">
                  <c:v>75.08500000000407</c:v>
                </c:pt>
                <c:pt idx="15018">
                  <c:v>75.09000000000418</c:v>
                </c:pt>
                <c:pt idx="15019">
                  <c:v>75.09500000000418</c:v>
                </c:pt>
                <c:pt idx="15020">
                  <c:v>75.10000000000406</c:v>
                </c:pt>
                <c:pt idx="15021">
                  <c:v>75.10500000000405</c:v>
                </c:pt>
                <c:pt idx="15022">
                  <c:v>75.11000000000415</c:v>
                </c:pt>
                <c:pt idx="15023">
                  <c:v>75.11500000000404</c:v>
                </c:pt>
                <c:pt idx="15024">
                  <c:v>75.12000000000404</c:v>
                </c:pt>
                <c:pt idx="15025">
                  <c:v>75.12500000000394</c:v>
                </c:pt>
                <c:pt idx="15026">
                  <c:v>75.13000000000415</c:v>
                </c:pt>
                <c:pt idx="15027">
                  <c:v>75.13500000000403</c:v>
                </c:pt>
                <c:pt idx="15028">
                  <c:v>75.14000000000415</c:v>
                </c:pt>
                <c:pt idx="15029">
                  <c:v>75.14500000000405</c:v>
                </c:pt>
                <c:pt idx="15030">
                  <c:v>75.15000000000401</c:v>
                </c:pt>
                <c:pt idx="15031">
                  <c:v>75.15500000000395</c:v>
                </c:pt>
                <c:pt idx="15032">
                  <c:v>75.16000000000408</c:v>
                </c:pt>
                <c:pt idx="15033">
                  <c:v>75.16500000000399</c:v>
                </c:pt>
                <c:pt idx="15034">
                  <c:v>75.17000000000394</c:v>
                </c:pt>
                <c:pt idx="15035">
                  <c:v>75.17500000000391</c:v>
                </c:pt>
                <c:pt idx="15036">
                  <c:v>75.18000000000399</c:v>
                </c:pt>
                <c:pt idx="15037">
                  <c:v>75.18500000000395</c:v>
                </c:pt>
                <c:pt idx="15038">
                  <c:v>75.19000000000408</c:v>
                </c:pt>
                <c:pt idx="15039">
                  <c:v>75.19500000000397</c:v>
                </c:pt>
                <c:pt idx="15040">
                  <c:v>75.20000000000408</c:v>
                </c:pt>
                <c:pt idx="15041">
                  <c:v>75.20500000000408</c:v>
                </c:pt>
                <c:pt idx="15042">
                  <c:v>75.21000000000408</c:v>
                </c:pt>
                <c:pt idx="15043">
                  <c:v>75.21500000000408</c:v>
                </c:pt>
                <c:pt idx="15044">
                  <c:v>75.22000000000405</c:v>
                </c:pt>
                <c:pt idx="15045">
                  <c:v>75.22500000000394</c:v>
                </c:pt>
                <c:pt idx="15046">
                  <c:v>75.23000000000407</c:v>
                </c:pt>
                <c:pt idx="15047">
                  <c:v>75.23500000000405</c:v>
                </c:pt>
                <c:pt idx="15048">
                  <c:v>75.24000000000407</c:v>
                </c:pt>
                <c:pt idx="15049">
                  <c:v>75.24500000000405</c:v>
                </c:pt>
                <c:pt idx="15050">
                  <c:v>75.25000000000405</c:v>
                </c:pt>
                <c:pt idx="15051">
                  <c:v>75.25500000000395</c:v>
                </c:pt>
                <c:pt idx="15052">
                  <c:v>75.26000000000404</c:v>
                </c:pt>
                <c:pt idx="15053">
                  <c:v>75.26500000000401</c:v>
                </c:pt>
                <c:pt idx="15054">
                  <c:v>75.27000000000398</c:v>
                </c:pt>
                <c:pt idx="15055">
                  <c:v>75.27500000000389</c:v>
                </c:pt>
                <c:pt idx="15056">
                  <c:v>75.28000000000401</c:v>
                </c:pt>
                <c:pt idx="15057">
                  <c:v>75.28500000000398</c:v>
                </c:pt>
                <c:pt idx="15058">
                  <c:v>75.29000000000401</c:v>
                </c:pt>
                <c:pt idx="15059">
                  <c:v>75.29500000000401</c:v>
                </c:pt>
                <c:pt idx="15060">
                  <c:v>75.30000000000398</c:v>
                </c:pt>
                <c:pt idx="15061">
                  <c:v>75.30500000000387</c:v>
                </c:pt>
                <c:pt idx="15062">
                  <c:v>75.31000000000398</c:v>
                </c:pt>
                <c:pt idx="15063">
                  <c:v>75.31500000000398</c:v>
                </c:pt>
                <c:pt idx="15064">
                  <c:v>75.32000000000386</c:v>
                </c:pt>
                <c:pt idx="15065">
                  <c:v>75.32500000000384</c:v>
                </c:pt>
                <c:pt idx="15066">
                  <c:v>75.33000000000395</c:v>
                </c:pt>
                <c:pt idx="15067">
                  <c:v>75.33500000000384</c:v>
                </c:pt>
                <c:pt idx="15068">
                  <c:v>75.34000000000397</c:v>
                </c:pt>
                <c:pt idx="15069">
                  <c:v>75.34500000000395</c:v>
                </c:pt>
                <c:pt idx="15070">
                  <c:v>75.35000000000385</c:v>
                </c:pt>
                <c:pt idx="15071">
                  <c:v>75.35500000000383</c:v>
                </c:pt>
                <c:pt idx="15072">
                  <c:v>75.36000000000395</c:v>
                </c:pt>
                <c:pt idx="15073">
                  <c:v>75.36500000000385</c:v>
                </c:pt>
                <c:pt idx="15074">
                  <c:v>75.37000000000381</c:v>
                </c:pt>
                <c:pt idx="15075">
                  <c:v>75.37500000000375</c:v>
                </c:pt>
                <c:pt idx="15076">
                  <c:v>75.38000000000385</c:v>
                </c:pt>
                <c:pt idx="15077">
                  <c:v>75.38500000000379</c:v>
                </c:pt>
                <c:pt idx="15078">
                  <c:v>75.39000000000391</c:v>
                </c:pt>
                <c:pt idx="15079">
                  <c:v>75.39500000000388</c:v>
                </c:pt>
                <c:pt idx="15080">
                  <c:v>75.40000000000391</c:v>
                </c:pt>
                <c:pt idx="15081">
                  <c:v>75.40500000000391</c:v>
                </c:pt>
                <c:pt idx="15082">
                  <c:v>75.4100000000039</c:v>
                </c:pt>
                <c:pt idx="15083">
                  <c:v>75.4150000000039</c:v>
                </c:pt>
                <c:pt idx="15084">
                  <c:v>75.42000000000388</c:v>
                </c:pt>
                <c:pt idx="15085">
                  <c:v>75.42500000000388</c:v>
                </c:pt>
                <c:pt idx="15086">
                  <c:v>75.43000000000388</c:v>
                </c:pt>
                <c:pt idx="15087">
                  <c:v>75.43500000000388</c:v>
                </c:pt>
                <c:pt idx="15088">
                  <c:v>75.44000000000387</c:v>
                </c:pt>
                <c:pt idx="15089">
                  <c:v>75.44500000000387</c:v>
                </c:pt>
                <c:pt idx="15090">
                  <c:v>75.45000000000387</c:v>
                </c:pt>
                <c:pt idx="15091">
                  <c:v>75.45500000000385</c:v>
                </c:pt>
                <c:pt idx="15092">
                  <c:v>75.46000000000387</c:v>
                </c:pt>
                <c:pt idx="15093">
                  <c:v>75.46500000000385</c:v>
                </c:pt>
                <c:pt idx="15094">
                  <c:v>75.47000000000385</c:v>
                </c:pt>
                <c:pt idx="15095">
                  <c:v>75.47500000000375</c:v>
                </c:pt>
                <c:pt idx="15096">
                  <c:v>75.48000000000384</c:v>
                </c:pt>
                <c:pt idx="15097">
                  <c:v>75.48500000000381</c:v>
                </c:pt>
                <c:pt idx="15098">
                  <c:v>75.49000000000383</c:v>
                </c:pt>
                <c:pt idx="15099">
                  <c:v>75.49500000000381</c:v>
                </c:pt>
                <c:pt idx="15100">
                  <c:v>75.50000000000381</c:v>
                </c:pt>
                <c:pt idx="15101">
                  <c:v>75.50500000000378</c:v>
                </c:pt>
                <c:pt idx="15102">
                  <c:v>75.51000000000381</c:v>
                </c:pt>
                <c:pt idx="15103">
                  <c:v>75.51500000000381</c:v>
                </c:pt>
                <c:pt idx="15104">
                  <c:v>75.52000000000378</c:v>
                </c:pt>
                <c:pt idx="15105">
                  <c:v>75.52500000000367</c:v>
                </c:pt>
                <c:pt idx="15106">
                  <c:v>75.53000000000378</c:v>
                </c:pt>
                <c:pt idx="15107">
                  <c:v>75.53500000000378</c:v>
                </c:pt>
                <c:pt idx="15108">
                  <c:v>75.54000000000378</c:v>
                </c:pt>
                <c:pt idx="15109">
                  <c:v>75.54500000000378</c:v>
                </c:pt>
                <c:pt idx="15110">
                  <c:v>75.55000000000375</c:v>
                </c:pt>
                <c:pt idx="15111">
                  <c:v>75.55500000000364</c:v>
                </c:pt>
                <c:pt idx="15112">
                  <c:v>75.56000000000377</c:v>
                </c:pt>
                <c:pt idx="15113">
                  <c:v>75.56500000000375</c:v>
                </c:pt>
                <c:pt idx="15114">
                  <c:v>75.57000000000365</c:v>
                </c:pt>
                <c:pt idx="15115">
                  <c:v>75.57500000000363</c:v>
                </c:pt>
                <c:pt idx="15116">
                  <c:v>75.58000000000375</c:v>
                </c:pt>
                <c:pt idx="15117">
                  <c:v>75.58500000000365</c:v>
                </c:pt>
                <c:pt idx="15118">
                  <c:v>75.59000000000374</c:v>
                </c:pt>
                <c:pt idx="15119">
                  <c:v>75.59500000000371</c:v>
                </c:pt>
                <c:pt idx="15120">
                  <c:v>75.60000000000365</c:v>
                </c:pt>
                <c:pt idx="15121">
                  <c:v>75.60500000000359</c:v>
                </c:pt>
                <c:pt idx="15122">
                  <c:v>75.61000000000371</c:v>
                </c:pt>
                <c:pt idx="15123">
                  <c:v>75.61500000000368</c:v>
                </c:pt>
                <c:pt idx="15124">
                  <c:v>75.62000000000359</c:v>
                </c:pt>
                <c:pt idx="15125">
                  <c:v>75.62500000000355</c:v>
                </c:pt>
                <c:pt idx="15126">
                  <c:v>75.63000000000368</c:v>
                </c:pt>
                <c:pt idx="15127">
                  <c:v>75.63500000000357</c:v>
                </c:pt>
                <c:pt idx="15128">
                  <c:v>75.64000000000368</c:v>
                </c:pt>
                <c:pt idx="15129">
                  <c:v>75.64500000000368</c:v>
                </c:pt>
                <c:pt idx="15130">
                  <c:v>75.65000000000356</c:v>
                </c:pt>
                <c:pt idx="15131">
                  <c:v>75.65500000000354</c:v>
                </c:pt>
                <c:pt idx="15132">
                  <c:v>75.66000000000365</c:v>
                </c:pt>
                <c:pt idx="15133">
                  <c:v>75.66500000000354</c:v>
                </c:pt>
                <c:pt idx="15134">
                  <c:v>75.67000000000354</c:v>
                </c:pt>
                <c:pt idx="15135">
                  <c:v>75.67500000000344</c:v>
                </c:pt>
                <c:pt idx="15136">
                  <c:v>75.68000000000355</c:v>
                </c:pt>
                <c:pt idx="15137">
                  <c:v>75.68500000000353</c:v>
                </c:pt>
                <c:pt idx="15138">
                  <c:v>75.69000000000365</c:v>
                </c:pt>
                <c:pt idx="15139">
                  <c:v>75.69500000000355</c:v>
                </c:pt>
                <c:pt idx="15140">
                  <c:v>75.70000000000364</c:v>
                </c:pt>
                <c:pt idx="15141">
                  <c:v>75.70500000000361</c:v>
                </c:pt>
                <c:pt idx="15142">
                  <c:v>75.71000000000363</c:v>
                </c:pt>
                <c:pt idx="15143">
                  <c:v>75.71500000000361</c:v>
                </c:pt>
                <c:pt idx="15144">
                  <c:v>75.72000000000361</c:v>
                </c:pt>
                <c:pt idx="15145">
                  <c:v>75.72500000000358</c:v>
                </c:pt>
                <c:pt idx="15146">
                  <c:v>75.73000000000361</c:v>
                </c:pt>
                <c:pt idx="15147">
                  <c:v>75.73500000000361</c:v>
                </c:pt>
                <c:pt idx="15148">
                  <c:v>75.7400000000036</c:v>
                </c:pt>
                <c:pt idx="15149">
                  <c:v>75.7450000000036</c:v>
                </c:pt>
                <c:pt idx="15150">
                  <c:v>75.75000000000358</c:v>
                </c:pt>
                <c:pt idx="15151">
                  <c:v>75.75500000000358</c:v>
                </c:pt>
                <c:pt idx="15152">
                  <c:v>75.76000000000358</c:v>
                </c:pt>
                <c:pt idx="15153">
                  <c:v>75.76500000000358</c:v>
                </c:pt>
                <c:pt idx="15154">
                  <c:v>75.77000000000355</c:v>
                </c:pt>
                <c:pt idx="15155">
                  <c:v>75.77500000000344</c:v>
                </c:pt>
                <c:pt idx="15156">
                  <c:v>75.78000000000357</c:v>
                </c:pt>
                <c:pt idx="15157">
                  <c:v>75.78500000000355</c:v>
                </c:pt>
                <c:pt idx="15158">
                  <c:v>75.79000000000357</c:v>
                </c:pt>
                <c:pt idx="15159">
                  <c:v>75.79500000000355</c:v>
                </c:pt>
                <c:pt idx="15160">
                  <c:v>75.80000000000355</c:v>
                </c:pt>
                <c:pt idx="15161">
                  <c:v>75.80500000000345</c:v>
                </c:pt>
                <c:pt idx="15162">
                  <c:v>75.81000000000354</c:v>
                </c:pt>
                <c:pt idx="15163">
                  <c:v>75.81500000000351</c:v>
                </c:pt>
                <c:pt idx="15164">
                  <c:v>75.82000000000345</c:v>
                </c:pt>
                <c:pt idx="15165">
                  <c:v>75.82500000000338</c:v>
                </c:pt>
                <c:pt idx="15166">
                  <c:v>75.83000000000351</c:v>
                </c:pt>
                <c:pt idx="15167">
                  <c:v>75.83500000000348</c:v>
                </c:pt>
                <c:pt idx="15168">
                  <c:v>75.84000000000351</c:v>
                </c:pt>
                <c:pt idx="15169">
                  <c:v>75.84500000000351</c:v>
                </c:pt>
                <c:pt idx="15170">
                  <c:v>75.85000000000348</c:v>
                </c:pt>
                <c:pt idx="15171">
                  <c:v>75.85500000000337</c:v>
                </c:pt>
                <c:pt idx="15172">
                  <c:v>75.86000000000348</c:v>
                </c:pt>
                <c:pt idx="15173">
                  <c:v>75.86500000000348</c:v>
                </c:pt>
                <c:pt idx="15174">
                  <c:v>75.87000000000336</c:v>
                </c:pt>
                <c:pt idx="15175">
                  <c:v>75.87500000000334</c:v>
                </c:pt>
                <c:pt idx="15176">
                  <c:v>75.88000000000345</c:v>
                </c:pt>
                <c:pt idx="15177">
                  <c:v>75.88500000000334</c:v>
                </c:pt>
                <c:pt idx="15178">
                  <c:v>75.89000000000347</c:v>
                </c:pt>
                <c:pt idx="15179">
                  <c:v>75.89500000000345</c:v>
                </c:pt>
                <c:pt idx="15180">
                  <c:v>75.90000000000347</c:v>
                </c:pt>
                <c:pt idx="15181">
                  <c:v>75.90500000000345</c:v>
                </c:pt>
                <c:pt idx="15182">
                  <c:v>75.91000000000346</c:v>
                </c:pt>
                <c:pt idx="15183">
                  <c:v>75.91500000000344</c:v>
                </c:pt>
                <c:pt idx="15184">
                  <c:v>75.92000000000344</c:v>
                </c:pt>
                <c:pt idx="15185">
                  <c:v>75.92500000000341</c:v>
                </c:pt>
                <c:pt idx="15186">
                  <c:v>75.93000000000343</c:v>
                </c:pt>
                <c:pt idx="15187">
                  <c:v>75.93500000000341</c:v>
                </c:pt>
                <c:pt idx="15188">
                  <c:v>75.94000000000342</c:v>
                </c:pt>
                <c:pt idx="15189">
                  <c:v>75.94500000000343</c:v>
                </c:pt>
                <c:pt idx="15190">
                  <c:v>75.95000000000341</c:v>
                </c:pt>
                <c:pt idx="15191">
                  <c:v>75.95500000000341</c:v>
                </c:pt>
                <c:pt idx="15192">
                  <c:v>75.9600000000034</c:v>
                </c:pt>
                <c:pt idx="15193">
                  <c:v>75.9650000000034</c:v>
                </c:pt>
                <c:pt idx="15194">
                  <c:v>75.97000000000338</c:v>
                </c:pt>
                <c:pt idx="15195">
                  <c:v>75.97500000000338</c:v>
                </c:pt>
                <c:pt idx="15196">
                  <c:v>75.98000000000338</c:v>
                </c:pt>
                <c:pt idx="15197">
                  <c:v>75.98500000000338</c:v>
                </c:pt>
                <c:pt idx="15198">
                  <c:v>75.99000000000337</c:v>
                </c:pt>
                <c:pt idx="15199">
                  <c:v>75.99500000000337</c:v>
                </c:pt>
                <c:pt idx="15200">
                  <c:v>76.00000000000337</c:v>
                </c:pt>
                <c:pt idx="15201">
                  <c:v>76.00500000000335</c:v>
                </c:pt>
                <c:pt idx="15202">
                  <c:v>76.01000000000337</c:v>
                </c:pt>
                <c:pt idx="15203">
                  <c:v>76.01500000000335</c:v>
                </c:pt>
                <c:pt idx="15204">
                  <c:v>76.02000000000335</c:v>
                </c:pt>
                <c:pt idx="15205">
                  <c:v>76.02500000000325</c:v>
                </c:pt>
                <c:pt idx="15206">
                  <c:v>76.03000000000334</c:v>
                </c:pt>
                <c:pt idx="15207">
                  <c:v>76.03500000000331</c:v>
                </c:pt>
                <c:pt idx="15208">
                  <c:v>76.04000000000333</c:v>
                </c:pt>
                <c:pt idx="15209">
                  <c:v>76.04500000000331</c:v>
                </c:pt>
                <c:pt idx="15210">
                  <c:v>76.05000000000331</c:v>
                </c:pt>
                <c:pt idx="15211">
                  <c:v>76.05500000000328</c:v>
                </c:pt>
                <c:pt idx="15212">
                  <c:v>76.06000000000331</c:v>
                </c:pt>
                <c:pt idx="15213">
                  <c:v>76.06500000000331</c:v>
                </c:pt>
                <c:pt idx="15214">
                  <c:v>76.07000000000328</c:v>
                </c:pt>
                <c:pt idx="15215">
                  <c:v>76.07500000000317</c:v>
                </c:pt>
                <c:pt idx="15216">
                  <c:v>76.08000000000328</c:v>
                </c:pt>
                <c:pt idx="15217">
                  <c:v>76.08500000000328</c:v>
                </c:pt>
                <c:pt idx="15218">
                  <c:v>76.09000000000328</c:v>
                </c:pt>
                <c:pt idx="15219">
                  <c:v>76.09500000000328</c:v>
                </c:pt>
                <c:pt idx="15220">
                  <c:v>76.10000000000325</c:v>
                </c:pt>
                <c:pt idx="15221">
                  <c:v>76.10500000000314</c:v>
                </c:pt>
                <c:pt idx="15222">
                  <c:v>76.11000000000327</c:v>
                </c:pt>
                <c:pt idx="15223">
                  <c:v>76.11500000000325</c:v>
                </c:pt>
                <c:pt idx="15224">
                  <c:v>76.12000000000315</c:v>
                </c:pt>
                <c:pt idx="15225">
                  <c:v>76.12500000000313</c:v>
                </c:pt>
                <c:pt idx="15226">
                  <c:v>76.13000000000325</c:v>
                </c:pt>
                <c:pt idx="15227">
                  <c:v>76.13500000000315</c:v>
                </c:pt>
                <c:pt idx="15228">
                  <c:v>76.14000000000324</c:v>
                </c:pt>
                <c:pt idx="15229">
                  <c:v>76.14500000000321</c:v>
                </c:pt>
                <c:pt idx="15230">
                  <c:v>76.15000000000315</c:v>
                </c:pt>
                <c:pt idx="15231">
                  <c:v>76.15500000000308</c:v>
                </c:pt>
                <c:pt idx="15232">
                  <c:v>76.16000000000321</c:v>
                </c:pt>
                <c:pt idx="15233">
                  <c:v>76.16500000000318</c:v>
                </c:pt>
                <c:pt idx="15234">
                  <c:v>76.17000000000309</c:v>
                </c:pt>
                <c:pt idx="15235">
                  <c:v>76.17500000000305</c:v>
                </c:pt>
                <c:pt idx="15236">
                  <c:v>76.18000000000318</c:v>
                </c:pt>
                <c:pt idx="15237">
                  <c:v>76.18500000000307</c:v>
                </c:pt>
                <c:pt idx="15238">
                  <c:v>76.19000000000318</c:v>
                </c:pt>
                <c:pt idx="15239">
                  <c:v>76.19500000000318</c:v>
                </c:pt>
                <c:pt idx="15240">
                  <c:v>76.20000000000318</c:v>
                </c:pt>
                <c:pt idx="15241">
                  <c:v>76.20500000000318</c:v>
                </c:pt>
                <c:pt idx="15242">
                  <c:v>76.21000000000317</c:v>
                </c:pt>
                <c:pt idx="15243">
                  <c:v>76.21500000000317</c:v>
                </c:pt>
                <c:pt idx="15244">
                  <c:v>76.22000000000317</c:v>
                </c:pt>
                <c:pt idx="15245">
                  <c:v>76.22500000000315</c:v>
                </c:pt>
                <c:pt idx="15246">
                  <c:v>76.23000000000317</c:v>
                </c:pt>
                <c:pt idx="15247">
                  <c:v>76.23500000000315</c:v>
                </c:pt>
                <c:pt idx="15248">
                  <c:v>76.24000000000316</c:v>
                </c:pt>
                <c:pt idx="15249">
                  <c:v>76.24500000000314</c:v>
                </c:pt>
                <c:pt idx="15250">
                  <c:v>76.25000000000314</c:v>
                </c:pt>
                <c:pt idx="15251">
                  <c:v>76.25500000000311</c:v>
                </c:pt>
                <c:pt idx="15252">
                  <c:v>76.26000000000313</c:v>
                </c:pt>
                <c:pt idx="15253">
                  <c:v>76.26500000000311</c:v>
                </c:pt>
                <c:pt idx="15254">
                  <c:v>76.27000000000311</c:v>
                </c:pt>
                <c:pt idx="15255">
                  <c:v>76.27500000000308</c:v>
                </c:pt>
                <c:pt idx="15256">
                  <c:v>76.28000000000311</c:v>
                </c:pt>
                <c:pt idx="15257">
                  <c:v>76.28500000000311</c:v>
                </c:pt>
                <c:pt idx="15258">
                  <c:v>76.2900000000031</c:v>
                </c:pt>
                <c:pt idx="15259">
                  <c:v>76.2950000000031</c:v>
                </c:pt>
                <c:pt idx="15260">
                  <c:v>76.30000000000308</c:v>
                </c:pt>
                <c:pt idx="15261">
                  <c:v>76.30500000000308</c:v>
                </c:pt>
                <c:pt idx="15262">
                  <c:v>76.31000000000308</c:v>
                </c:pt>
                <c:pt idx="15263">
                  <c:v>76.31500000000308</c:v>
                </c:pt>
                <c:pt idx="15264">
                  <c:v>76.32000000000305</c:v>
                </c:pt>
                <c:pt idx="15265">
                  <c:v>76.32500000000294</c:v>
                </c:pt>
                <c:pt idx="15266">
                  <c:v>76.33000000000307</c:v>
                </c:pt>
                <c:pt idx="15267">
                  <c:v>76.33500000000305</c:v>
                </c:pt>
                <c:pt idx="15268">
                  <c:v>76.34000000000307</c:v>
                </c:pt>
                <c:pt idx="15269">
                  <c:v>76.34500000000305</c:v>
                </c:pt>
                <c:pt idx="15270">
                  <c:v>76.35000000000305</c:v>
                </c:pt>
                <c:pt idx="15271">
                  <c:v>76.35500000000295</c:v>
                </c:pt>
                <c:pt idx="15272">
                  <c:v>76.36000000000304</c:v>
                </c:pt>
                <c:pt idx="15273">
                  <c:v>76.36500000000301</c:v>
                </c:pt>
                <c:pt idx="15274">
                  <c:v>76.37000000000295</c:v>
                </c:pt>
                <c:pt idx="15275">
                  <c:v>76.37500000000288</c:v>
                </c:pt>
                <c:pt idx="15276">
                  <c:v>76.38000000000301</c:v>
                </c:pt>
                <c:pt idx="15277">
                  <c:v>76.38500000000298</c:v>
                </c:pt>
                <c:pt idx="15278">
                  <c:v>76.39000000000301</c:v>
                </c:pt>
                <c:pt idx="15279">
                  <c:v>76.39500000000301</c:v>
                </c:pt>
                <c:pt idx="15280">
                  <c:v>76.400000000003</c:v>
                </c:pt>
                <c:pt idx="15281">
                  <c:v>76.405000000003</c:v>
                </c:pt>
                <c:pt idx="15282">
                  <c:v>76.410000000003</c:v>
                </c:pt>
                <c:pt idx="15283">
                  <c:v>76.415000000003</c:v>
                </c:pt>
                <c:pt idx="15284">
                  <c:v>76.42000000000298</c:v>
                </c:pt>
                <c:pt idx="15285">
                  <c:v>76.42500000000298</c:v>
                </c:pt>
                <c:pt idx="15286">
                  <c:v>76.43000000000297</c:v>
                </c:pt>
                <c:pt idx="15287">
                  <c:v>76.43500000000297</c:v>
                </c:pt>
                <c:pt idx="15288">
                  <c:v>76.440000000003</c:v>
                </c:pt>
                <c:pt idx="15289">
                  <c:v>76.44500000000296</c:v>
                </c:pt>
                <c:pt idx="15290">
                  <c:v>76.45000000000297</c:v>
                </c:pt>
                <c:pt idx="15291">
                  <c:v>76.45500000000295</c:v>
                </c:pt>
                <c:pt idx="15292">
                  <c:v>76.46000000000296</c:v>
                </c:pt>
                <c:pt idx="15293">
                  <c:v>76.46500000000294</c:v>
                </c:pt>
                <c:pt idx="15294">
                  <c:v>76.47000000000294</c:v>
                </c:pt>
                <c:pt idx="15295">
                  <c:v>76.47500000000291</c:v>
                </c:pt>
                <c:pt idx="15296">
                  <c:v>76.48000000000293</c:v>
                </c:pt>
                <c:pt idx="15297">
                  <c:v>76.48500000000291</c:v>
                </c:pt>
                <c:pt idx="15298">
                  <c:v>76.49000000000292</c:v>
                </c:pt>
                <c:pt idx="15299">
                  <c:v>76.49500000000293</c:v>
                </c:pt>
                <c:pt idx="15300">
                  <c:v>76.50000000000291</c:v>
                </c:pt>
                <c:pt idx="15301">
                  <c:v>76.50500000000291</c:v>
                </c:pt>
                <c:pt idx="15302">
                  <c:v>76.5100000000029</c:v>
                </c:pt>
                <c:pt idx="15303">
                  <c:v>76.5150000000029</c:v>
                </c:pt>
                <c:pt idx="15304">
                  <c:v>76.52000000000288</c:v>
                </c:pt>
                <c:pt idx="15305">
                  <c:v>76.52500000000288</c:v>
                </c:pt>
                <c:pt idx="15306">
                  <c:v>76.53000000000288</c:v>
                </c:pt>
                <c:pt idx="15307">
                  <c:v>76.53500000000288</c:v>
                </c:pt>
                <c:pt idx="15308">
                  <c:v>76.54000000000287</c:v>
                </c:pt>
                <c:pt idx="15309">
                  <c:v>76.54500000000287</c:v>
                </c:pt>
                <c:pt idx="15310">
                  <c:v>76.55000000000287</c:v>
                </c:pt>
                <c:pt idx="15311">
                  <c:v>76.55500000000285</c:v>
                </c:pt>
                <c:pt idx="15312">
                  <c:v>76.56000000000287</c:v>
                </c:pt>
                <c:pt idx="15313">
                  <c:v>76.56500000000285</c:v>
                </c:pt>
                <c:pt idx="15314">
                  <c:v>76.57000000000285</c:v>
                </c:pt>
                <c:pt idx="15315">
                  <c:v>76.57500000000275</c:v>
                </c:pt>
                <c:pt idx="15316">
                  <c:v>76.58000000000284</c:v>
                </c:pt>
                <c:pt idx="15317">
                  <c:v>76.58500000000281</c:v>
                </c:pt>
                <c:pt idx="15318">
                  <c:v>76.59000000000283</c:v>
                </c:pt>
                <c:pt idx="15319">
                  <c:v>76.59500000000281</c:v>
                </c:pt>
                <c:pt idx="15320">
                  <c:v>76.60000000000281</c:v>
                </c:pt>
                <c:pt idx="15321">
                  <c:v>76.60500000000278</c:v>
                </c:pt>
                <c:pt idx="15322">
                  <c:v>76.61000000000281</c:v>
                </c:pt>
                <c:pt idx="15323">
                  <c:v>76.61500000000281</c:v>
                </c:pt>
                <c:pt idx="15324">
                  <c:v>76.62000000000278</c:v>
                </c:pt>
                <c:pt idx="15325">
                  <c:v>76.62500000000267</c:v>
                </c:pt>
                <c:pt idx="15326">
                  <c:v>76.63000000000278</c:v>
                </c:pt>
                <c:pt idx="15327">
                  <c:v>76.63500000000278</c:v>
                </c:pt>
                <c:pt idx="15328">
                  <c:v>76.64000000000278</c:v>
                </c:pt>
                <c:pt idx="15329">
                  <c:v>76.64500000000278</c:v>
                </c:pt>
                <c:pt idx="15330">
                  <c:v>76.65000000000275</c:v>
                </c:pt>
                <c:pt idx="15331">
                  <c:v>76.65500000000264</c:v>
                </c:pt>
                <c:pt idx="15332">
                  <c:v>76.66000000000277</c:v>
                </c:pt>
                <c:pt idx="15333">
                  <c:v>76.66500000000275</c:v>
                </c:pt>
                <c:pt idx="15334">
                  <c:v>76.67000000000264</c:v>
                </c:pt>
                <c:pt idx="15335">
                  <c:v>76.67500000000263</c:v>
                </c:pt>
                <c:pt idx="15336">
                  <c:v>76.68000000000275</c:v>
                </c:pt>
                <c:pt idx="15337">
                  <c:v>76.68500000000265</c:v>
                </c:pt>
                <c:pt idx="15338">
                  <c:v>76.69000000000274</c:v>
                </c:pt>
                <c:pt idx="15339">
                  <c:v>76.69500000000271</c:v>
                </c:pt>
                <c:pt idx="15340">
                  <c:v>76.70000000000273</c:v>
                </c:pt>
                <c:pt idx="15341">
                  <c:v>76.70500000000271</c:v>
                </c:pt>
                <c:pt idx="15342">
                  <c:v>76.71000000000272</c:v>
                </c:pt>
                <c:pt idx="15343">
                  <c:v>76.71500000000273</c:v>
                </c:pt>
                <c:pt idx="15344">
                  <c:v>76.72000000000271</c:v>
                </c:pt>
                <c:pt idx="15345">
                  <c:v>76.72500000000271</c:v>
                </c:pt>
                <c:pt idx="15346">
                  <c:v>76.7300000000027</c:v>
                </c:pt>
                <c:pt idx="15347">
                  <c:v>76.7350000000027</c:v>
                </c:pt>
                <c:pt idx="15348">
                  <c:v>76.7400000000027</c:v>
                </c:pt>
                <c:pt idx="15349">
                  <c:v>76.7450000000027</c:v>
                </c:pt>
                <c:pt idx="15350">
                  <c:v>76.75000000000268</c:v>
                </c:pt>
                <c:pt idx="15351">
                  <c:v>76.75500000000268</c:v>
                </c:pt>
                <c:pt idx="15352">
                  <c:v>76.76000000000267</c:v>
                </c:pt>
                <c:pt idx="15353">
                  <c:v>76.76500000000267</c:v>
                </c:pt>
                <c:pt idx="15354">
                  <c:v>76.77000000000267</c:v>
                </c:pt>
                <c:pt idx="15355">
                  <c:v>76.77500000000265</c:v>
                </c:pt>
                <c:pt idx="15356">
                  <c:v>76.78000000000267</c:v>
                </c:pt>
                <c:pt idx="15357">
                  <c:v>76.78500000000265</c:v>
                </c:pt>
                <c:pt idx="15358">
                  <c:v>76.79000000000266</c:v>
                </c:pt>
                <c:pt idx="15359">
                  <c:v>76.79500000000264</c:v>
                </c:pt>
                <c:pt idx="15360">
                  <c:v>76.80000000000264</c:v>
                </c:pt>
                <c:pt idx="15361">
                  <c:v>76.80500000000261</c:v>
                </c:pt>
                <c:pt idx="15362">
                  <c:v>76.81000000000263</c:v>
                </c:pt>
                <c:pt idx="15363">
                  <c:v>76.81500000000261</c:v>
                </c:pt>
                <c:pt idx="15364">
                  <c:v>76.82000000000261</c:v>
                </c:pt>
                <c:pt idx="15365">
                  <c:v>76.82500000000255</c:v>
                </c:pt>
                <c:pt idx="15366">
                  <c:v>76.83000000000261</c:v>
                </c:pt>
                <c:pt idx="15367">
                  <c:v>76.83500000000261</c:v>
                </c:pt>
                <c:pt idx="15368">
                  <c:v>76.8400000000026</c:v>
                </c:pt>
                <c:pt idx="15369">
                  <c:v>76.8450000000026</c:v>
                </c:pt>
                <c:pt idx="15370">
                  <c:v>76.85000000000258</c:v>
                </c:pt>
                <c:pt idx="15371">
                  <c:v>76.85500000000258</c:v>
                </c:pt>
                <c:pt idx="15372">
                  <c:v>76.86000000000258</c:v>
                </c:pt>
                <c:pt idx="15373">
                  <c:v>76.86500000000258</c:v>
                </c:pt>
                <c:pt idx="15374">
                  <c:v>76.87000000000255</c:v>
                </c:pt>
                <c:pt idx="15375">
                  <c:v>76.87500000000244</c:v>
                </c:pt>
                <c:pt idx="15376">
                  <c:v>76.88000000000257</c:v>
                </c:pt>
                <c:pt idx="15377">
                  <c:v>76.88500000000255</c:v>
                </c:pt>
                <c:pt idx="15378">
                  <c:v>76.89000000000257</c:v>
                </c:pt>
                <c:pt idx="15379">
                  <c:v>76.89500000000255</c:v>
                </c:pt>
                <c:pt idx="15380">
                  <c:v>76.90000000000256</c:v>
                </c:pt>
                <c:pt idx="15381">
                  <c:v>76.90500000000254</c:v>
                </c:pt>
                <c:pt idx="15382">
                  <c:v>76.91000000000256</c:v>
                </c:pt>
                <c:pt idx="15383">
                  <c:v>76.91500000000253</c:v>
                </c:pt>
                <c:pt idx="15384">
                  <c:v>76.92000000000253</c:v>
                </c:pt>
                <c:pt idx="15385">
                  <c:v>76.92500000000251</c:v>
                </c:pt>
                <c:pt idx="15386">
                  <c:v>76.93000000000252</c:v>
                </c:pt>
                <c:pt idx="15387">
                  <c:v>76.93500000000253</c:v>
                </c:pt>
                <c:pt idx="15388">
                  <c:v>76.94000000000252</c:v>
                </c:pt>
                <c:pt idx="15389">
                  <c:v>76.94500000000252</c:v>
                </c:pt>
                <c:pt idx="15390">
                  <c:v>76.9500000000025</c:v>
                </c:pt>
                <c:pt idx="15391">
                  <c:v>76.9550000000025</c:v>
                </c:pt>
                <c:pt idx="15392">
                  <c:v>76.9600000000025</c:v>
                </c:pt>
                <c:pt idx="15393">
                  <c:v>76.9650000000025</c:v>
                </c:pt>
                <c:pt idx="15394">
                  <c:v>76.97000000000248</c:v>
                </c:pt>
                <c:pt idx="15395">
                  <c:v>76.97500000000248</c:v>
                </c:pt>
                <c:pt idx="15396">
                  <c:v>76.98000000000247</c:v>
                </c:pt>
                <c:pt idx="15397">
                  <c:v>76.98500000000247</c:v>
                </c:pt>
                <c:pt idx="15398">
                  <c:v>76.9900000000025</c:v>
                </c:pt>
                <c:pt idx="15399">
                  <c:v>76.99500000000246</c:v>
                </c:pt>
                <c:pt idx="15400">
                  <c:v>77.00000000000247</c:v>
                </c:pt>
                <c:pt idx="15401">
                  <c:v>77.00500000000245</c:v>
                </c:pt>
                <c:pt idx="15402">
                  <c:v>77.01000000000246</c:v>
                </c:pt>
                <c:pt idx="15403">
                  <c:v>77.01500000000244</c:v>
                </c:pt>
                <c:pt idx="15404">
                  <c:v>77.02000000000244</c:v>
                </c:pt>
                <c:pt idx="15405">
                  <c:v>77.02500000000241</c:v>
                </c:pt>
                <c:pt idx="15406">
                  <c:v>77.03000000000243</c:v>
                </c:pt>
                <c:pt idx="15407">
                  <c:v>77.03500000000241</c:v>
                </c:pt>
                <c:pt idx="15408">
                  <c:v>77.04000000000242</c:v>
                </c:pt>
                <c:pt idx="15409">
                  <c:v>77.04500000000243</c:v>
                </c:pt>
                <c:pt idx="15410">
                  <c:v>77.05000000000241</c:v>
                </c:pt>
                <c:pt idx="15411">
                  <c:v>77.05500000000241</c:v>
                </c:pt>
                <c:pt idx="15412">
                  <c:v>77.0600000000024</c:v>
                </c:pt>
                <c:pt idx="15413">
                  <c:v>77.0650000000024</c:v>
                </c:pt>
                <c:pt idx="15414">
                  <c:v>77.07000000000238</c:v>
                </c:pt>
                <c:pt idx="15415">
                  <c:v>77.07500000000238</c:v>
                </c:pt>
                <c:pt idx="15416">
                  <c:v>77.08000000000238</c:v>
                </c:pt>
                <c:pt idx="15417">
                  <c:v>77.08500000000238</c:v>
                </c:pt>
                <c:pt idx="15418">
                  <c:v>77.09000000000237</c:v>
                </c:pt>
                <c:pt idx="15419">
                  <c:v>77.09500000000237</c:v>
                </c:pt>
                <c:pt idx="15420">
                  <c:v>77.10000000000237</c:v>
                </c:pt>
                <c:pt idx="15421">
                  <c:v>77.10500000000235</c:v>
                </c:pt>
                <c:pt idx="15422">
                  <c:v>77.11000000000237</c:v>
                </c:pt>
                <c:pt idx="15423">
                  <c:v>77.11500000000235</c:v>
                </c:pt>
                <c:pt idx="15424">
                  <c:v>77.12000000000235</c:v>
                </c:pt>
                <c:pt idx="15425">
                  <c:v>77.12500000000225</c:v>
                </c:pt>
                <c:pt idx="15426">
                  <c:v>77.13000000000234</c:v>
                </c:pt>
                <c:pt idx="15427">
                  <c:v>77.13500000000231</c:v>
                </c:pt>
                <c:pt idx="15428">
                  <c:v>77.14000000000233</c:v>
                </c:pt>
                <c:pt idx="15429">
                  <c:v>77.14500000000231</c:v>
                </c:pt>
                <c:pt idx="15430">
                  <c:v>77.15000000000231</c:v>
                </c:pt>
                <c:pt idx="15431">
                  <c:v>77.15500000000225</c:v>
                </c:pt>
                <c:pt idx="15432">
                  <c:v>77.16000000000231</c:v>
                </c:pt>
                <c:pt idx="15433">
                  <c:v>77.16500000000231</c:v>
                </c:pt>
                <c:pt idx="15434">
                  <c:v>77.17000000000228</c:v>
                </c:pt>
                <c:pt idx="15435">
                  <c:v>77.17500000000217</c:v>
                </c:pt>
                <c:pt idx="15436">
                  <c:v>77.18000000000228</c:v>
                </c:pt>
                <c:pt idx="15437">
                  <c:v>77.18500000000228</c:v>
                </c:pt>
                <c:pt idx="15438">
                  <c:v>77.19000000000228</c:v>
                </c:pt>
                <c:pt idx="15439">
                  <c:v>77.19500000000228</c:v>
                </c:pt>
                <c:pt idx="15440">
                  <c:v>77.20000000000227</c:v>
                </c:pt>
                <c:pt idx="15441">
                  <c:v>77.20500000000227</c:v>
                </c:pt>
                <c:pt idx="15442">
                  <c:v>77.21000000000226</c:v>
                </c:pt>
                <c:pt idx="15443">
                  <c:v>77.21500000000226</c:v>
                </c:pt>
                <c:pt idx="15444">
                  <c:v>77.22000000000227</c:v>
                </c:pt>
                <c:pt idx="15445">
                  <c:v>77.22500000000225</c:v>
                </c:pt>
                <c:pt idx="15446">
                  <c:v>77.23000000000226</c:v>
                </c:pt>
                <c:pt idx="15447">
                  <c:v>77.23500000000224</c:v>
                </c:pt>
                <c:pt idx="15448">
                  <c:v>77.24000000000226</c:v>
                </c:pt>
                <c:pt idx="15449">
                  <c:v>77.24500000000223</c:v>
                </c:pt>
                <c:pt idx="15450">
                  <c:v>77.25000000000223</c:v>
                </c:pt>
                <c:pt idx="15451">
                  <c:v>77.25500000000221</c:v>
                </c:pt>
                <c:pt idx="15452">
                  <c:v>77.26000000000222</c:v>
                </c:pt>
                <c:pt idx="15453">
                  <c:v>77.26500000000221</c:v>
                </c:pt>
                <c:pt idx="15454">
                  <c:v>77.27000000000221</c:v>
                </c:pt>
                <c:pt idx="15455">
                  <c:v>77.27500000000221</c:v>
                </c:pt>
                <c:pt idx="15456">
                  <c:v>77.2800000000022</c:v>
                </c:pt>
                <c:pt idx="15457">
                  <c:v>77.2850000000022</c:v>
                </c:pt>
                <c:pt idx="15458">
                  <c:v>77.2900000000022</c:v>
                </c:pt>
                <c:pt idx="15459">
                  <c:v>77.2950000000022</c:v>
                </c:pt>
                <c:pt idx="15460">
                  <c:v>77.30000000000218</c:v>
                </c:pt>
                <c:pt idx="15461">
                  <c:v>77.30500000000218</c:v>
                </c:pt>
                <c:pt idx="15462">
                  <c:v>77.31000000000217</c:v>
                </c:pt>
                <c:pt idx="15463">
                  <c:v>77.31500000000217</c:v>
                </c:pt>
                <c:pt idx="15464">
                  <c:v>77.32000000000215</c:v>
                </c:pt>
                <c:pt idx="15465">
                  <c:v>77.32500000000215</c:v>
                </c:pt>
                <c:pt idx="15466">
                  <c:v>77.33000000000217</c:v>
                </c:pt>
                <c:pt idx="15467">
                  <c:v>77.33500000000215</c:v>
                </c:pt>
                <c:pt idx="15468">
                  <c:v>77.34000000000216</c:v>
                </c:pt>
                <c:pt idx="15469">
                  <c:v>77.34500000000214</c:v>
                </c:pt>
                <c:pt idx="15470">
                  <c:v>77.35000000000214</c:v>
                </c:pt>
                <c:pt idx="15471">
                  <c:v>77.35500000000211</c:v>
                </c:pt>
                <c:pt idx="15472">
                  <c:v>77.36000000000213</c:v>
                </c:pt>
                <c:pt idx="15473">
                  <c:v>77.36500000000211</c:v>
                </c:pt>
                <c:pt idx="15474">
                  <c:v>77.37000000000211</c:v>
                </c:pt>
                <c:pt idx="15475">
                  <c:v>77.37500000000205</c:v>
                </c:pt>
                <c:pt idx="15476">
                  <c:v>77.38000000000211</c:v>
                </c:pt>
                <c:pt idx="15477">
                  <c:v>77.38500000000211</c:v>
                </c:pt>
                <c:pt idx="15478">
                  <c:v>77.3900000000021</c:v>
                </c:pt>
                <c:pt idx="15479">
                  <c:v>77.3950000000021</c:v>
                </c:pt>
                <c:pt idx="15480">
                  <c:v>77.4000000000021</c:v>
                </c:pt>
                <c:pt idx="15481">
                  <c:v>77.4050000000021</c:v>
                </c:pt>
                <c:pt idx="15482">
                  <c:v>77.4100000000021</c:v>
                </c:pt>
                <c:pt idx="15483">
                  <c:v>77.4150000000021</c:v>
                </c:pt>
                <c:pt idx="15484">
                  <c:v>77.42000000000207</c:v>
                </c:pt>
                <c:pt idx="15485">
                  <c:v>77.42500000000207</c:v>
                </c:pt>
                <c:pt idx="15486">
                  <c:v>77.43000000000206</c:v>
                </c:pt>
                <c:pt idx="15487">
                  <c:v>77.43500000000206</c:v>
                </c:pt>
                <c:pt idx="15488">
                  <c:v>77.4400000000021</c:v>
                </c:pt>
                <c:pt idx="15489">
                  <c:v>77.44500000000206</c:v>
                </c:pt>
                <c:pt idx="15490">
                  <c:v>77.45000000000206</c:v>
                </c:pt>
                <c:pt idx="15491">
                  <c:v>77.45500000000204</c:v>
                </c:pt>
                <c:pt idx="15492">
                  <c:v>77.46000000000206</c:v>
                </c:pt>
                <c:pt idx="15493">
                  <c:v>77.46500000000203</c:v>
                </c:pt>
                <c:pt idx="15494">
                  <c:v>77.47000000000203</c:v>
                </c:pt>
                <c:pt idx="15495">
                  <c:v>77.47500000000201</c:v>
                </c:pt>
                <c:pt idx="15496">
                  <c:v>77.48000000000202</c:v>
                </c:pt>
                <c:pt idx="15497">
                  <c:v>77.48500000000201</c:v>
                </c:pt>
                <c:pt idx="15498">
                  <c:v>77.49000000000202</c:v>
                </c:pt>
                <c:pt idx="15499">
                  <c:v>77.49500000000202</c:v>
                </c:pt>
                <c:pt idx="15500">
                  <c:v>77.500000000002</c:v>
                </c:pt>
                <c:pt idx="15501">
                  <c:v>77.50500000000187</c:v>
                </c:pt>
                <c:pt idx="15502">
                  <c:v>77.51000000000198</c:v>
                </c:pt>
                <c:pt idx="15503">
                  <c:v>77.51500000000198</c:v>
                </c:pt>
                <c:pt idx="15504">
                  <c:v>77.52000000000186</c:v>
                </c:pt>
                <c:pt idx="15505">
                  <c:v>77.52500000000184</c:v>
                </c:pt>
                <c:pt idx="15506">
                  <c:v>77.53000000000195</c:v>
                </c:pt>
                <c:pt idx="15507">
                  <c:v>77.53500000000184</c:v>
                </c:pt>
                <c:pt idx="15508">
                  <c:v>77.54000000000195</c:v>
                </c:pt>
                <c:pt idx="15509">
                  <c:v>77.54500000000195</c:v>
                </c:pt>
                <c:pt idx="15510">
                  <c:v>77.55000000000184</c:v>
                </c:pt>
                <c:pt idx="15511">
                  <c:v>77.55500000000183</c:v>
                </c:pt>
                <c:pt idx="15512">
                  <c:v>77.56000000000195</c:v>
                </c:pt>
                <c:pt idx="15513">
                  <c:v>77.56500000000185</c:v>
                </c:pt>
                <c:pt idx="15514">
                  <c:v>77.57000000000181</c:v>
                </c:pt>
                <c:pt idx="15515">
                  <c:v>77.57500000000172</c:v>
                </c:pt>
                <c:pt idx="15516">
                  <c:v>77.58000000000185</c:v>
                </c:pt>
                <c:pt idx="15517">
                  <c:v>77.58500000000178</c:v>
                </c:pt>
                <c:pt idx="15518">
                  <c:v>77.59000000000191</c:v>
                </c:pt>
                <c:pt idx="15519">
                  <c:v>77.59500000000185</c:v>
                </c:pt>
                <c:pt idx="15520">
                  <c:v>77.60000000000178</c:v>
                </c:pt>
                <c:pt idx="15521">
                  <c:v>77.60500000000174</c:v>
                </c:pt>
                <c:pt idx="15522">
                  <c:v>77.61000000000188</c:v>
                </c:pt>
                <c:pt idx="15523">
                  <c:v>77.61500000000177</c:v>
                </c:pt>
                <c:pt idx="15524">
                  <c:v>77.62000000000174</c:v>
                </c:pt>
                <c:pt idx="15525">
                  <c:v>77.62500000000166</c:v>
                </c:pt>
                <c:pt idx="15526">
                  <c:v>77.63000000000176</c:v>
                </c:pt>
                <c:pt idx="15527">
                  <c:v>77.63500000000174</c:v>
                </c:pt>
                <c:pt idx="15528">
                  <c:v>77.64000000000185</c:v>
                </c:pt>
                <c:pt idx="15529">
                  <c:v>77.64500000000174</c:v>
                </c:pt>
                <c:pt idx="15530">
                  <c:v>77.65000000000171</c:v>
                </c:pt>
                <c:pt idx="15531">
                  <c:v>77.65500000000164</c:v>
                </c:pt>
                <c:pt idx="15532">
                  <c:v>77.66000000000174</c:v>
                </c:pt>
                <c:pt idx="15533">
                  <c:v>77.66500000000173</c:v>
                </c:pt>
                <c:pt idx="15534">
                  <c:v>77.67000000000164</c:v>
                </c:pt>
                <c:pt idx="15535">
                  <c:v>77.6750000000016</c:v>
                </c:pt>
                <c:pt idx="15536">
                  <c:v>77.68000000000171</c:v>
                </c:pt>
                <c:pt idx="15537">
                  <c:v>77.68500000000162</c:v>
                </c:pt>
                <c:pt idx="15538">
                  <c:v>77.69000000000175</c:v>
                </c:pt>
                <c:pt idx="15539">
                  <c:v>77.69500000000168</c:v>
                </c:pt>
                <c:pt idx="15540">
                  <c:v>77.70000000000181</c:v>
                </c:pt>
                <c:pt idx="15541">
                  <c:v>77.70500000000175</c:v>
                </c:pt>
                <c:pt idx="15542">
                  <c:v>77.71000000000181</c:v>
                </c:pt>
                <c:pt idx="15543">
                  <c:v>77.71500000000181</c:v>
                </c:pt>
                <c:pt idx="15544">
                  <c:v>77.72000000000178</c:v>
                </c:pt>
                <c:pt idx="15545">
                  <c:v>77.72500000000167</c:v>
                </c:pt>
                <c:pt idx="15546">
                  <c:v>77.73000000000178</c:v>
                </c:pt>
                <c:pt idx="15547">
                  <c:v>77.73500000000178</c:v>
                </c:pt>
                <c:pt idx="15548">
                  <c:v>77.74000000000178</c:v>
                </c:pt>
                <c:pt idx="15549">
                  <c:v>77.74500000000178</c:v>
                </c:pt>
                <c:pt idx="15550">
                  <c:v>77.75000000000175</c:v>
                </c:pt>
                <c:pt idx="15551">
                  <c:v>77.75500000000164</c:v>
                </c:pt>
                <c:pt idx="15552">
                  <c:v>77.76000000000175</c:v>
                </c:pt>
                <c:pt idx="15553">
                  <c:v>77.76500000000175</c:v>
                </c:pt>
                <c:pt idx="15554">
                  <c:v>77.77000000000164</c:v>
                </c:pt>
                <c:pt idx="15555">
                  <c:v>77.77500000000163</c:v>
                </c:pt>
                <c:pt idx="15556">
                  <c:v>77.78000000000175</c:v>
                </c:pt>
                <c:pt idx="15557">
                  <c:v>77.78500000000162</c:v>
                </c:pt>
                <c:pt idx="15558">
                  <c:v>77.79000000000174</c:v>
                </c:pt>
                <c:pt idx="15559">
                  <c:v>77.79500000000171</c:v>
                </c:pt>
                <c:pt idx="15560">
                  <c:v>77.80000000000165</c:v>
                </c:pt>
                <c:pt idx="15561">
                  <c:v>77.80500000000158</c:v>
                </c:pt>
                <c:pt idx="15562">
                  <c:v>77.81000000000171</c:v>
                </c:pt>
                <c:pt idx="15563">
                  <c:v>77.81500000000165</c:v>
                </c:pt>
                <c:pt idx="15564">
                  <c:v>77.82000000000158</c:v>
                </c:pt>
                <c:pt idx="15565">
                  <c:v>77.82500000000154</c:v>
                </c:pt>
                <c:pt idx="15566">
                  <c:v>77.83000000000168</c:v>
                </c:pt>
                <c:pt idx="15567">
                  <c:v>77.83500000000157</c:v>
                </c:pt>
                <c:pt idx="15568">
                  <c:v>77.84000000000168</c:v>
                </c:pt>
                <c:pt idx="15569">
                  <c:v>77.84500000000168</c:v>
                </c:pt>
                <c:pt idx="15570">
                  <c:v>77.85000000000156</c:v>
                </c:pt>
                <c:pt idx="15571">
                  <c:v>77.85500000000154</c:v>
                </c:pt>
                <c:pt idx="15572">
                  <c:v>77.86000000000165</c:v>
                </c:pt>
                <c:pt idx="15573">
                  <c:v>77.86500000000154</c:v>
                </c:pt>
                <c:pt idx="15574">
                  <c:v>77.87000000000151</c:v>
                </c:pt>
                <c:pt idx="15575">
                  <c:v>77.87500000000144</c:v>
                </c:pt>
                <c:pt idx="15576">
                  <c:v>77.88000000000154</c:v>
                </c:pt>
                <c:pt idx="15577">
                  <c:v>77.88500000000153</c:v>
                </c:pt>
                <c:pt idx="15578">
                  <c:v>77.89000000000165</c:v>
                </c:pt>
                <c:pt idx="15579">
                  <c:v>77.89500000000152</c:v>
                </c:pt>
                <c:pt idx="15580">
                  <c:v>77.90000000000164</c:v>
                </c:pt>
                <c:pt idx="15581">
                  <c:v>77.90500000000161</c:v>
                </c:pt>
                <c:pt idx="15582">
                  <c:v>77.91000000000163</c:v>
                </c:pt>
                <c:pt idx="15583">
                  <c:v>77.91500000000161</c:v>
                </c:pt>
                <c:pt idx="15584">
                  <c:v>77.92000000000161</c:v>
                </c:pt>
                <c:pt idx="15585">
                  <c:v>77.92500000000155</c:v>
                </c:pt>
                <c:pt idx="15586">
                  <c:v>77.93000000000161</c:v>
                </c:pt>
                <c:pt idx="15587">
                  <c:v>77.93500000000161</c:v>
                </c:pt>
                <c:pt idx="15588">
                  <c:v>77.9400000000016</c:v>
                </c:pt>
                <c:pt idx="15589">
                  <c:v>77.9450000000016</c:v>
                </c:pt>
                <c:pt idx="15590">
                  <c:v>77.95000000000158</c:v>
                </c:pt>
                <c:pt idx="15591">
                  <c:v>77.95500000000158</c:v>
                </c:pt>
                <c:pt idx="15592">
                  <c:v>77.96000000000158</c:v>
                </c:pt>
                <c:pt idx="15593">
                  <c:v>77.96500000000158</c:v>
                </c:pt>
                <c:pt idx="15594">
                  <c:v>77.97000000000155</c:v>
                </c:pt>
                <c:pt idx="15595">
                  <c:v>77.97500000000144</c:v>
                </c:pt>
                <c:pt idx="15596">
                  <c:v>77.98000000000155</c:v>
                </c:pt>
                <c:pt idx="15597">
                  <c:v>77.98500000000155</c:v>
                </c:pt>
                <c:pt idx="15598">
                  <c:v>77.99000000000157</c:v>
                </c:pt>
                <c:pt idx="15599">
                  <c:v>77.99500000000155</c:v>
                </c:pt>
                <c:pt idx="15600">
                  <c:v>78.00000000000155</c:v>
                </c:pt>
                <c:pt idx="15601">
                  <c:v>78.00500000000142</c:v>
                </c:pt>
                <c:pt idx="15602">
                  <c:v>78.01000000000154</c:v>
                </c:pt>
                <c:pt idx="15603">
                  <c:v>78.01500000000151</c:v>
                </c:pt>
                <c:pt idx="15604">
                  <c:v>78.02000000000145</c:v>
                </c:pt>
                <c:pt idx="15605">
                  <c:v>78.02500000000138</c:v>
                </c:pt>
                <c:pt idx="15606">
                  <c:v>78.03000000000151</c:v>
                </c:pt>
                <c:pt idx="15607">
                  <c:v>78.03500000000145</c:v>
                </c:pt>
                <c:pt idx="15608">
                  <c:v>78.04000000000151</c:v>
                </c:pt>
                <c:pt idx="15609">
                  <c:v>78.04500000000151</c:v>
                </c:pt>
                <c:pt idx="15610">
                  <c:v>78.05000000000148</c:v>
                </c:pt>
                <c:pt idx="15611">
                  <c:v>78.05500000000137</c:v>
                </c:pt>
                <c:pt idx="15612">
                  <c:v>78.06000000000148</c:v>
                </c:pt>
                <c:pt idx="15613">
                  <c:v>78.06500000000148</c:v>
                </c:pt>
                <c:pt idx="15614">
                  <c:v>78.07000000000136</c:v>
                </c:pt>
                <c:pt idx="15615">
                  <c:v>78.07500000000134</c:v>
                </c:pt>
                <c:pt idx="15616">
                  <c:v>78.08000000000145</c:v>
                </c:pt>
                <c:pt idx="15617">
                  <c:v>78.08500000000134</c:v>
                </c:pt>
                <c:pt idx="15618">
                  <c:v>78.09000000000145</c:v>
                </c:pt>
                <c:pt idx="15619">
                  <c:v>78.09500000000145</c:v>
                </c:pt>
                <c:pt idx="15620">
                  <c:v>78.10000000000134</c:v>
                </c:pt>
                <c:pt idx="15621">
                  <c:v>78.10500000000133</c:v>
                </c:pt>
                <c:pt idx="15622">
                  <c:v>78.11000000000145</c:v>
                </c:pt>
                <c:pt idx="15623">
                  <c:v>78.11500000000132</c:v>
                </c:pt>
                <c:pt idx="15624">
                  <c:v>78.12000000000131</c:v>
                </c:pt>
                <c:pt idx="15625">
                  <c:v>78.12500000000122</c:v>
                </c:pt>
                <c:pt idx="15626">
                  <c:v>78.13000000000135</c:v>
                </c:pt>
                <c:pt idx="15627">
                  <c:v>78.13500000000128</c:v>
                </c:pt>
                <c:pt idx="15628">
                  <c:v>78.14000000000141</c:v>
                </c:pt>
                <c:pt idx="15629">
                  <c:v>78.14500000000135</c:v>
                </c:pt>
                <c:pt idx="15630">
                  <c:v>78.15000000000128</c:v>
                </c:pt>
                <c:pt idx="15631">
                  <c:v>78.15500000000124</c:v>
                </c:pt>
                <c:pt idx="15632">
                  <c:v>78.16000000000138</c:v>
                </c:pt>
                <c:pt idx="15633">
                  <c:v>78.16500000000127</c:v>
                </c:pt>
                <c:pt idx="15634">
                  <c:v>78.17000000000122</c:v>
                </c:pt>
                <c:pt idx="15635">
                  <c:v>78.17500000000116</c:v>
                </c:pt>
                <c:pt idx="15636">
                  <c:v>78.18000000000126</c:v>
                </c:pt>
                <c:pt idx="15637">
                  <c:v>78.18500000000124</c:v>
                </c:pt>
                <c:pt idx="15638">
                  <c:v>78.19000000000135</c:v>
                </c:pt>
                <c:pt idx="15639">
                  <c:v>78.19500000000124</c:v>
                </c:pt>
                <c:pt idx="15640">
                  <c:v>78.20000000000135</c:v>
                </c:pt>
                <c:pt idx="15641">
                  <c:v>78.20500000000135</c:v>
                </c:pt>
                <c:pt idx="15642">
                  <c:v>78.21000000000137</c:v>
                </c:pt>
                <c:pt idx="15643">
                  <c:v>78.21500000000135</c:v>
                </c:pt>
                <c:pt idx="15644">
                  <c:v>78.22000000000135</c:v>
                </c:pt>
                <c:pt idx="15645">
                  <c:v>78.22500000000122</c:v>
                </c:pt>
                <c:pt idx="15646">
                  <c:v>78.23000000000134</c:v>
                </c:pt>
                <c:pt idx="15647">
                  <c:v>78.23500000000131</c:v>
                </c:pt>
                <c:pt idx="15648">
                  <c:v>78.24000000000133</c:v>
                </c:pt>
                <c:pt idx="15649">
                  <c:v>78.24500000000131</c:v>
                </c:pt>
                <c:pt idx="15650">
                  <c:v>78.25000000000131</c:v>
                </c:pt>
                <c:pt idx="15651">
                  <c:v>78.25500000000125</c:v>
                </c:pt>
                <c:pt idx="15652">
                  <c:v>78.26000000000131</c:v>
                </c:pt>
                <c:pt idx="15653">
                  <c:v>78.26500000000131</c:v>
                </c:pt>
                <c:pt idx="15654">
                  <c:v>78.27000000000125</c:v>
                </c:pt>
                <c:pt idx="15655">
                  <c:v>78.27500000000117</c:v>
                </c:pt>
                <c:pt idx="15656">
                  <c:v>78.28000000000128</c:v>
                </c:pt>
                <c:pt idx="15657">
                  <c:v>78.28500000000128</c:v>
                </c:pt>
                <c:pt idx="15658">
                  <c:v>78.29000000000128</c:v>
                </c:pt>
                <c:pt idx="15659">
                  <c:v>78.29500000000128</c:v>
                </c:pt>
                <c:pt idx="15660">
                  <c:v>78.30000000000125</c:v>
                </c:pt>
                <c:pt idx="15661">
                  <c:v>78.30500000000114</c:v>
                </c:pt>
                <c:pt idx="15662">
                  <c:v>78.31000000000125</c:v>
                </c:pt>
                <c:pt idx="15663">
                  <c:v>78.31500000000125</c:v>
                </c:pt>
                <c:pt idx="15664">
                  <c:v>78.32000000000114</c:v>
                </c:pt>
                <c:pt idx="15665">
                  <c:v>78.32500000000111</c:v>
                </c:pt>
                <c:pt idx="15666">
                  <c:v>78.33000000000125</c:v>
                </c:pt>
                <c:pt idx="15667">
                  <c:v>78.33500000000112</c:v>
                </c:pt>
                <c:pt idx="15668">
                  <c:v>78.34000000000124</c:v>
                </c:pt>
                <c:pt idx="15669">
                  <c:v>78.34500000000121</c:v>
                </c:pt>
                <c:pt idx="15670">
                  <c:v>78.35000000000115</c:v>
                </c:pt>
                <c:pt idx="15671">
                  <c:v>78.35500000000108</c:v>
                </c:pt>
                <c:pt idx="15672">
                  <c:v>78.36000000000121</c:v>
                </c:pt>
                <c:pt idx="15673">
                  <c:v>78.36500000000115</c:v>
                </c:pt>
                <c:pt idx="15674">
                  <c:v>78.37000000000108</c:v>
                </c:pt>
                <c:pt idx="15675">
                  <c:v>78.37500000000104</c:v>
                </c:pt>
                <c:pt idx="15676">
                  <c:v>78.38000000000115</c:v>
                </c:pt>
                <c:pt idx="15677">
                  <c:v>78.38500000000107</c:v>
                </c:pt>
                <c:pt idx="15678">
                  <c:v>78.39000000000118</c:v>
                </c:pt>
                <c:pt idx="15679">
                  <c:v>78.39500000000118</c:v>
                </c:pt>
                <c:pt idx="15680">
                  <c:v>78.40000000000118</c:v>
                </c:pt>
                <c:pt idx="15681">
                  <c:v>78.40500000000118</c:v>
                </c:pt>
                <c:pt idx="15682">
                  <c:v>78.41000000000117</c:v>
                </c:pt>
                <c:pt idx="15683">
                  <c:v>78.41500000000117</c:v>
                </c:pt>
                <c:pt idx="15684">
                  <c:v>78.42000000000115</c:v>
                </c:pt>
                <c:pt idx="15685">
                  <c:v>78.42500000000115</c:v>
                </c:pt>
                <c:pt idx="15686">
                  <c:v>78.43000000000117</c:v>
                </c:pt>
                <c:pt idx="15687">
                  <c:v>78.43500000000115</c:v>
                </c:pt>
                <c:pt idx="15688">
                  <c:v>78.44000000000116</c:v>
                </c:pt>
                <c:pt idx="15689">
                  <c:v>78.44500000000114</c:v>
                </c:pt>
                <c:pt idx="15690">
                  <c:v>78.45000000000114</c:v>
                </c:pt>
                <c:pt idx="15691">
                  <c:v>78.45500000000111</c:v>
                </c:pt>
                <c:pt idx="15692">
                  <c:v>78.46000000000113</c:v>
                </c:pt>
                <c:pt idx="15693">
                  <c:v>78.46500000000111</c:v>
                </c:pt>
                <c:pt idx="15694">
                  <c:v>78.47000000000111</c:v>
                </c:pt>
                <c:pt idx="15695">
                  <c:v>78.47500000000105</c:v>
                </c:pt>
                <c:pt idx="15696">
                  <c:v>78.48000000000111</c:v>
                </c:pt>
                <c:pt idx="15697">
                  <c:v>78.48500000000111</c:v>
                </c:pt>
                <c:pt idx="15698">
                  <c:v>78.4900000000011</c:v>
                </c:pt>
                <c:pt idx="15699">
                  <c:v>78.4950000000011</c:v>
                </c:pt>
                <c:pt idx="15700">
                  <c:v>78.50000000000108</c:v>
                </c:pt>
                <c:pt idx="15701">
                  <c:v>78.50500000000108</c:v>
                </c:pt>
                <c:pt idx="15702">
                  <c:v>78.51000000000108</c:v>
                </c:pt>
                <c:pt idx="15703">
                  <c:v>78.51500000000108</c:v>
                </c:pt>
                <c:pt idx="15704">
                  <c:v>78.52000000000105</c:v>
                </c:pt>
                <c:pt idx="15705">
                  <c:v>78.52500000000094</c:v>
                </c:pt>
                <c:pt idx="15706">
                  <c:v>78.53000000000105</c:v>
                </c:pt>
                <c:pt idx="15707">
                  <c:v>78.53500000000105</c:v>
                </c:pt>
                <c:pt idx="15708">
                  <c:v>78.54000000000107</c:v>
                </c:pt>
                <c:pt idx="15709">
                  <c:v>78.54500000000105</c:v>
                </c:pt>
                <c:pt idx="15710">
                  <c:v>78.55000000000105</c:v>
                </c:pt>
                <c:pt idx="15711">
                  <c:v>78.55500000000092</c:v>
                </c:pt>
                <c:pt idx="15712">
                  <c:v>78.56000000000104</c:v>
                </c:pt>
                <c:pt idx="15713">
                  <c:v>78.56500000000101</c:v>
                </c:pt>
                <c:pt idx="15714">
                  <c:v>78.57000000000095</c:v>
                </c:pt>
                <c:pt idx="15715">
                  <c:v>78.57500000000088</c:v>
                </c:pt>
                <c:pt idx="15716">
                  <c:v>78.58000000000101</c:v>
                </c:pt>
                <c:pt idx="15717">
                  <c:v>78.58500000000095</c:v>
                </c:pt>
                <c:pt idx="15718">
                  <c:v>78.59000000000101</c:v>
                </c:pt>
                <c:pt idx="15719">
                  <c:v>78.59500000000101</c:v>
                </c:pt>
                <c:pt idx="15720">
                  <c:v>78.60000000000095</c:v>
                </c:pt>
                <c:pt idx="15721">
                  <c:v>78.60500000000087</c:v>
                </c:pt>
                <c:pt idx="15722">
                  <c:v>78.61000000000098</c:v>
                </c:pt>
                <c:pt idx="15723">
                  <c:v>78.61500000000098</c:v>
                </c:pt>
                <c:pt idx="15724">
                  <c:v>78.62000000000086</c:v>
                </c:pt>
                <c:pt idx="15725">
                  <c:v>78.62500000000084</c:v>
                </c:pt>
                <c:pt idx="15726">
                  <c:v>78.63000000000095</c:v>
                </c:pt>
                <c:pt idx="15727">
                  <c:v>78.63500000000084</c:v>
                </c:pt>
                <c:pt idx="15728">
                  <c:v>78.64000000000095</c:v>
                </c:pt>
                <c:pt idx="15729">
                  <c:v>78.64500000000095</c:v>
                </c:pt>
                <c:pt idx="15730">
                  <c:v>78.65000000000084</c:v>
                </c:pt>
                <c:pt idx="15731">
                  <c:v>78.65500000000081</c:v>
                </c:pt>
                <c:pt idx="15732">
                  <c:v>78.66000000000095</c:v>
                </c:pt>
                <c:pt idx="15733">
                  <c:v>78.66500000000082</c:v>
                </c:pt>
                <c:pt idx="15734">
                  <c:v>78.67000000000081</c:v>
                </c:pt>
                <c:pt idx="15735">
                  <c:v>78.67500000000072</c:v>
                </c:pt>
                <c:pt idx="15736">
                  <c:v>78.68000000000085</c:v>
                </c:pt>
                <c:pt idx="15737">
                  <c:v>78.68500000000078</c:v>
                </c:pt>
                <c:pt idx="15738">
                  <c:v>78.69000000000091</c:v>
                </c:pt>
                <c:pt idx="15739">
                  <c:v>78.69500000000085</c:v>
                </c:pt>
                <c:pt idx="15740">
                  <c:v>78.70000000000091</c:v>
                </c:pt>
                <c:pt idx="15741">
                  <c:v>78.70500000000091</c:v>
                </c:pt>
                <c:pt idx="15742">
                  <c:v>78.7100000000009</c:v>
                </c:pt>
                <c:pt idx="15743">
                  <c:v>78.7150000000009</c:v>
                </c:pt>
                <c:pt idx="15744">
                  <c:v>78.72000000000088</c:v>
                </c:pt>
                <c:pt idx="15745">
                  <c:v>78.72500000000088</c:v>
                </c:pt>
                <c:pt idx="15746">
                  <c:v>78.73000000000088</c:v>
                </c:pt>
                <c:pt idx="15747">
                  <c:v>78.73500000000088</c:v>
                </c:pt>
                <c:pt idx="15748">
                  <c:v>78.74000000000087</c:v>
                </c:pt>
                <c:pt idx="15749">
                  <c:v>78.74500000000087</c:v>
                </c:pt>
                <c:pt idx="15750">
                  <c:v>78.75000000000085</c:v>
                </c:pt>
                <c:pt idx="15751">
                  <c:v>78.75500000000085</c:v>
                </c:pt>
                <c:pt idx="15752">
                  <c:v>78.76000000000087</c:v>
                </c:pt>
                <c:pt idx="15753">
                  <c:v>78.76500000000085</c:v>
                </c:pt>
                <c:pt idx="15754">
                  <c:v>78.77000000000085</c:v>
                </c:pt>
                <c:pt idx="15755">
                  <c:v>78.77500000000072</c:v>
                </c:pt>
                <c:pt idx="15756">
                  <c:v>78.78000000000084</c:v>
                </c:pt>
                <c:pt idx="15757">
                  <c:v>78.78500000000081</c:v>
                </c:pt>
                <c:pt idx="15758">
                  <c:v>78.79000000000083</c:v>
                </c:pt>
                <c:pt idx="15759">
                  <c:v>78.79500000000081</c:v>
                </c:pt>
                <c:pt idx="15760">
                  <c:v>78.80000000000081</c:v>
                </c:pt>
                <c:pt idx="15761">
                  <c:v>78.80500000000075</c:v>
                </c:pt>
                <c:pt idx="15762">
                  <c:v>78.81000000000081</c:v>
                </c:pt>
                <c:pt idx="15763">
                  <c:v>78.81500000000081</c:v>
                </c:pt>
                <c:pt idx="15764">
                  <c:v>78.82000000000075</c:v>
                </c:pt>
                <c:pt idx="15765">
                  <c:v>78.82500000000067</c:v>
                </c:pt>
                <c:pt idx="15766">
                  <c:v>78.83000000000078</c:v>
                </c:pt>
                <c:pt idx="15767">
                  <c:v>78.83500000000078</c:v>
                </c:pt>
                <c:pt idx="15768">
                  <c:v>78.84000000000078</c:v>
                </c:pt>
                <c:pt idx="15769">
                  <c:v>78.84500000000078</c:v>
                </c:pt>
                <c:pt idx="15770">
                  <c:v>78.85000000000075</c:v>
                </c:pt>
                <c:pt idx="15771">
                  <c:v>78.85500000000064</c:v>
                </c:pt>
                <c:pt idx="15772">
                  <c:v>78.86000000000075</c:v>
                </c:pt>
                <c:pt idx="15773">
                  <c:v>78.86500000000075</c:v>
                </c:pt>
                <c:pt idx="15774">
                  <c:v>78.87000000000064</c:v>
                </c:pt>
                <c:pt idx="15775">
                  <c:v>78.87500000000061</c:v>
                </c:pt>
                <c:pt idx="15776">
                  <c:v>78.88000000000075</c:v>
                </c:pt>
                <c:pt idx="15777">
                  <c:v>78.88500000000062</c:v>
                </c:pt>
                <c:pt idx="15778">
                  <c:v>78.89000000000074</c:v>
                </c:pt>
                <c:pt idx="15779">
                  <c:v>78.89500000000071</c:v>
                </c:pt>
                <c:pt idx="15780">
                  <c:v>78.90000000000073</c:v>
                </c:pt>
                <c:pt idx="15781">
                  <c:v>78.90500000000071</c:v>
                </c:pt>
                <c:pt idx="15782">
                  <c:v>78.91000000000072</c:v>
                </c:pt>
                <c:pt idx="15783">
                  <c:v>78.91500000000071</c:v>
                </c:pt>
                <c:pt idx="15784">
                  <c:v>78.92000000000071</c:v>
                </c:pt>
                <c:pt idx="15785">
                  <c:v>78.92500000000071</c:v>
                </c:pt>
                <c:pt idx="15786">
                  <c:v>78.9300000000007</c:v>
                </c:pt>
                <c:pt idx="15787">
                  <c:v>78.9350000000007</c:v>
                </c:pt>
                <c:pt idx="15788">
                  <c:v>78.9400000000007</c:v>
                </c:pt>
                <c:pt idx="15789">
                  <c:v>78.94500000000068</c:v>
                </c:pt>
                <c:pt idx="15790">
                  <c:v>78.95000000000068</c:v>
                </c:pt>
                <c:pt idx="15791">
                  <c:v>78.95500000000068</c:v>
                </c:pt>
                <c:pt idx="15792">
                  <c:v>78.96000000000067</c:v>
                </c:pt>
                <c:pt idx="15793">
                  <c:v>78.96500000000067</c:v>
                </c:pt>
                <c:pt idx="15794">
                  <c:v>78.97000000000065</c:v>
                </c:pt>
                <c:pt idx="15795">
                  <c:v>78.97500000000065</c:v>
                </c:pt>
                <c:pt idx="15796">
                  <c:v>78.98000000000067</c:v>
                </c:pt>
                <c:pt idx="15797">
                  <c:v>78.98500000000065</c:v>
                </c:pt>
                <c:pt idx="15798">
                  <c:v>78.99000000000066</c:v>
                </c:pt>
                <c:pt idx="15799">
                  <c:v>78.99500000000064</c:v>
                </c:pt>
                <c:pt idx="15800">
                  <c:v>79.00000000000064</c:v>
                </c:pt>
                <c:pt idx="15801">
                  <c:v>79.00500000000061</c:v>
                </c:pt>
                <c:pt idx="15802">
                  <c:v>79.01000000000063</c:v>
                </c:pt>
                <c:pt idx="15803">
                  <c:v>79.01500000000061</c:v>
                </c:pt>
                <c:pt idx="15804">
                  <c:v>79.02000000000061</c:v>
                </c:pt>
                <c:pt idx="15805">
                  <c:v>79.02500000000055</c:v>
                </c:pt>
                <c:pt idx="15806">
                  <c:v>79.03000000000061</c:v>
                </c:pt>
                <c:pt idx="15807">
                  <c:v>79.03500000000061</c:v>
                </c:pt>
                <c:pt idx="15808">
                  <c:v>79.0400000000006</c:v>
                </c:pt>
                <c:pt idx="15809">
                  <c:v>79.0450000000006</c:v>
                </c:pt>
                <c:pt idx="15810">
                  <c:v>79.05000000000058</c:v>
                </c:pt>
                <c:pt idx="15811">
                  <c:v>79.05500000000058</c:v>
                </c:pt>
                <c:pt idx="15812">
                  <c:v>79.06000000000058</c:v>
                </c:pt>
                <c:pt idx="15813">
                  <c:v>79.06500000000058</c:v>
                </c:pt>
                <c:pt idx="15814">
                  <c:v>79.07000000000055</c:v>
                </c:pt>
                <c:pt idx="15815">
                  <c:v>79.07500000000044</c:v>
                </c:pt>
                <c:pt idx="15816">
                  <c:v>79.08000000000055</c:v>
                </c:pt>
                <c:pt idx="15817">
                  <c:v>79.08500000000055</c:v>
                </c:pt>
                <c:pt idx="15818">
                  <c:v>79.09000000000057</c:v>
                </c:pt>
                <c:pt idx="15819">
                  <c:v>79.09500000000055</c:v>
                </c:pt>
                <c:pt idx="15820">
                  <c:v>79.10000000000055</c:v>
                </c:pt>
                <c:pt idx="15821">
                  <c:v>79.10500000000042</c:v>
                </c:pt>
                <c:pt idx="15822">
                  <c:v>79.11000000000054</c:v>
                </c:pt>
                <c:pt idx="15823">
                  <c:v>79.11500000000051</c:v>
                </c:pt>
                <c:pt idx="15824">
                  <c:v>79.12000000000045</c:v>
                </c:pt>
                <c:pt idx="15825">
                  <c:v>79.12500000000038</c:v>
                </c:pt>
                <c:pt idx="15826">
                  <c:v>79.13000000000051</c:v>
                </c:pt>
                <c:pt idx="15827">
                  <c:v>79.13500000000045</c:v>
                </c:pt>
                <c:pt idx="15828">
                  <c:v>79.14000000000051</c:v>
                </c:pt>
                <c:pt idx="15829">
                  <c:v>79.14500000000051</c:v>
                </c:pt>
                <c:pt idx="15830">
                  <c:v>79.15000000000045</c:v>
                </c:pt>
                <c:pt idx="15831">
                  <c:v>79.15500000000037</c:v>
                </c:pt>
                <c:pt idx="15832">
                  <c:v>79.16000000000048</c:v>
                </c:pt>
                <c:pt idx="15833">
                  <c:v>79.16500000000048</c:v>
                </c:pt>
                <c:pt idx="15834">
                  <c:v>79.17000000000036</c:v>
                </c:pt>
                <c:pt idx="15835">
                  <c:v>79.17500000000034</c:v>
                </c:pt>
                <c:pt idx="15836">
                  <c:v>79.18000000000045</c:v>
                </c:pt>
                <c:pt idx="15837">
                  <c:v>79.18500000000034</c:v>
                </c:pt>
                <c:pt idx="15838">
                  <c:v>79.19000000000045</c:v>
                </c:pt>
                <c:pt idx="15839">
                  <c:v>79.19500000000045</c:v>
                </c:pt>
                <c:pt idx="15840">
                  <c:v>79.20000000000047</c:v>
                </c:pt>
                <c:pt idx="15841">
                  <c:v>79.20500000000045</c:v>
                </c:pt>
                <c:pt idx="15842">
                  <c:v>79.21000000000046</c:v>
                </c:pt>
                <c:pt idx="15843">
                  <c:v>79.21500000000044</c:v>
                </c:pt>
                <c:pt idx="15844">
                  <c:v>79.22000000000044</c:v>
                </c:pt>
                <c:pt idx="15845">
                  <c:v>79.22500000000041</c:v>
                </c:pt>
                <c:pt idx="15846">
                  <c:v>79.23000000000043</c:v>
                </c:pt>
                <c:pt idx="15847">
                  <c:v>79.23500000000041</c:v>
                </c:pt>
                <c:pt idx="15848">
                  <c:v>79.24000000000042</c:v>
                </c:pt>
                <c:pt idx="15849">
                  <c:v>79.24500000000041</c:v>
                </c:pt>
                <c:pt idx="15850">
                  <c:v>79.25000000000041</c:v>
                </c:pt>
                <c:pt idx="15851">
                  <c:v>79.25500000000041</c:v>
                </c:pt>
                <c:pt idx="15852">
                  <c:v>79.2600000000004</c:v>
                </c:pt>
                <c:pt idx="15853">
                  <c:v>79.2650000000004</c:v>
                </c:pt>
                <c:pt idx="15854">
                  <c:v>79.27000000000038</c:v>
                </c:pt>
                <c:pt idx="15855">
                  <c:v>79.27500000000038</c:v>
                </c:pt>
                <c:pt idx="15856">
                  <c:v>79.28000000000038</c:v>
                </c:pt>
                <c:pt idx="15857">
                  <c:v>79.28500000000038</c:v>
                </c:pt>
                <c:pt idx="15858">
                  <c:v>79.29000000000037</c:v>
                </c:pt>
                <c:pt idx="15859">
                  <c:v>79.29500000000037</c:v>
                </c:pt>
                <c:pt idx="15860">
                  <c:v>79.30000000000035</c:v>
                </c:pt>
                <c:pt idx="15861">
                  <c:v>79.30500000000035</c:v>
                </c:pt>
                <c:pt idx="15862">
                  <c:v>79.31000000000037</c:v>
                </c:pt>
                <c:pt idx="15863">
                  <c:v>79.31500000000035</c:v>
                </c:pt>
                <c:pt idx="15864">
                  <c:v>79.32000000000035</c:v>
                </c:pt>
                <c:pt idx="15865">
                  <c:v>79.32500000000022</c:v>
                </c:pt>
                <c:pt idx="15866">
                  <c:v>79.33000000000034</c:v>
                </c:pt>
                <c:pt idx="15867">
                  <c:v>79.33500000000031</c:v>
                </c:pt>
                <c:pt idx="15868">
                  <c:v>79.34000000000033</c:v>
                </c:pt>
                <c:pt idx="15869">
                  <c:v>79.34500000000031</c:v>
                </c:pt>
                <c:pt idx="15870">
                  <c:v>79.35000000000031</c:v>
                </c:pt>
                <c:pt idx="15871">
                  <c:v>79.35500000000025</c:v>
                </c:pt>
                <c:pt idx="15872">
                  <c:v>79.36000000000031</c:v>
                </c:pt>
                <c:pt idx="15873">
                  <c:v>79.36500000000031</c:v>
                </c:pt>
                <c:pt idx="15874">
                  <c:v>79.37000000000025</c:v>
                </c:pt>
                <c:pt idx="15875">
                  <c:v>79.37500000000017</c:v>
                </c:pt>
                <c:pt idx="15876">
                  <c:v>79.38000000000028</c:v>
                </c:pt>
                <c:pt idx="15877">
                  <c:v>79.38500000000028</c:v>
                </c:pt>
                <c:pt idx="15878">
                  <c:v>79.39000000000028</c:v>
                </c:pt>
                <c:pt idx="15879">
                  <c:v>79.39500000000028</c:v>
                </c:pt>
                <c:pt idx="15880">
                  <c:v>79.40000000000027</c:v>
                </c:pt>
                <c:pt idx="15881">
                  <c:v>79.40500000000027</c:v>
                </c:pt>
                <c:pt idx="15882">
                  <c:v>79.41000000000026</c:v>
                </c:pt>
                <c:pt idx="15883">
                  <c:v>79.41500000000026</c:v>
                </c:pt>
                <c:pt idx="15884">
                  <c:v>79.42000000000027</c:v>
                </c:pt>
                <c:pt idx="15885">
                  <c:v>79.42500000000025</c:v>
                </c:pt>
                <c:pt idx="15886">
                  <c:v>79.43000000000026</c:v>
                </c:pt>
                <c:pt idx="15887">
                  <c:v>79.43500000000024</c:v>
                </c:pt>
                <c:pt idx="15888">
                  <c:v>79.44000000000026</c:v>
                </c:pt>
                <c:pt idx="15889">
                  <c:v>79.44500000000023</c:v>
                </c:pt>
                <c:pt idx="15890">
                  <c:v>79.45000000000023</c:v>
                </c:pt>
                <c:pt idx="15891">
                  <c:v>79.45500000000021</c:v>
                </c:pt>
                <c:pt idx="15892">
                  <c:v>79.46000000000022</c:v>
                </c:pt>
                <c:pt idx="15893">
                  <c:v>79.46500000000021</c:v>
                </c:pt>
                <c:pt idx="15894">
                  <c:v>79.47000000000021</c:v>
                </c:pt>
                <c:pt idx="15895">
                  <c:v>79.47500000000018</c:v>
                </c:pt>
                <c:pt idx="15896">
                  <c:v>79.4800000000002</c:v>
                </c:pt>
                <c:pt idx="15897">
                  <c:v>79.4850000000002</c:v>
                </c:pt>
                <c:pt idx="15898">
                  <c:v>79.4900000000002</c:v>
                </c:pt>
                <c:pt idx="15899">
                  <c:v>79.4950000000002</c:v>
                </c:pt>
                <c:pt idx="15900">
                  <c:v>79.50000000000018</c:v>
                </c:pt>
                <c:pt idx="15901">
                  <c:v>79.50500000000018</c:v>
                </c:pt>
                <c:pt idx="15902">
                  <c:v>79.51000000000017</c:v>
                </c:pt>
                <c:pt idx="15903">
                  <c:v>79.51500000000017</c:v>
                </c:pt>
                <c:pt idx="15904">
                  <c:v>79.52000000000015</c:v>
                </c:pt>
                <c:pt idx="15905">
                  <c:v>79.52500000000015</c:v>
                </c:pt>
                <c:pt idx="15906">
                  <c:v>79.53000000000015</c:v>
                </c:pt>
                <c:pt idx="15907">
                  <c:v>79.53500000000015</c:v>
                </c:pt>
                <c:pt idx="15908">
                  <c:v>79.54000000000016</c:v>
                </c:pt>
                <c:pt idx="15909">
                  <c:v>79.54500000000014</c:v>
                </c:pt>
                <c:pt idx="15910">
                  <c:v>79.55000000000014</c:v>
                </c:pt>
                <c:pt idx="15911">
                  <c:v>79.55500000000011</c:v>
                </c:pt>
                <c:pt idx="15912">
                  <c:v>79.56000000000013</c:v>
                </c:pt>
                <c:pt idx="15913">
                  <c:v>79.56500000000011</c:v>
                </c:pt>
                <c:pt idx="15914">
                  <c:v>79.57000000000011</c:v>
                </c:pt>
                <c:pt idx="15915">
                  <c:v>79.57500000000005</c:v>
                </c:pt>
                <c:pt idx="15916">
                  <c:v>79.58000000000011</c:v>
                </c:pt>
                <c:pt idx="15917">
                  <c:v>79.58500000000008</c:v>
                </c:pt>
                <c:pt idx="15918">
                  <c:v>79.5900000000001</c:v>
                </c:pt>
                <c:pt idx="15919">
                  <c:v>79.5950000000001</c:v>
                </c:pt>
                <c:pt idx="15920">
                  <c:v>79.60000000000008</c:v>
                </c:pt>
                <c:pt idx="15921">
                  <c:v>79.60500000000005</c:v>
                </c:pt>
                <c:pt idx="15922">
                  <c:v>79.61000000000008</c:v>
                </c:pt>
                <c:pt idx="15923">
                  <c:v>79.61500000000008</c:v>
                </c:pt>
                <c:pt idx="15924">
                  <c:v>79.62000000000005</c:v>
                </c:pt>
                <c:pt idx="15925">
                  <c:v>79.62499999999998</c:v>
                </c:pt>
                <c:pt idx="15926">
                  <c:v>79.63000000000005</c:v>
                </c:pt>
                <c:pt idx="15927">
                  <c:v>79.63500000000005</c:v>
                </c:pt>
                <c:pt idx="15928">
                  <c:v>79.64000000000005</c:v>
                </c:pt>
                <c:pt idx="15929">
                  <c:v>79.64500000000005</c:v>
                </c:pt>
                <c:pt idx="15930">
                  <c:v>79.65000000000005</c:v>
                </c:pt>
                <c:pt idx="15931">
                  <c:v>79.65499999999998</c:v>
                </c:pt>
                <c:pt idx="15932">
                  <c:v>79.66000000000004</c:v>
                </c:pt>
                <c:pt idx="15933">
                  <c:v>79.66500000000001</c:v>
                </c:pt>
                <c:pt idx="15934">
                  <c:v>79.66999999999998</c:v>
                </c:pt>
                <c:pt idx="15935">
                  <c:v>79.67499999999998</c:v>
                </c:pt>
                <c:pt idx="15936">
                  <c:v>79.68000000000001</c:v>
                </c:pt>
                <c:pt idx="15937">
                  <c:v>79.68499999999998</c:v>
                </c:pt>
                <c:pt idx="15938">
                  <c:v>79.69000000000001</c:v>
                </c:pt>
                <c:pt idx="15939">
                  <c:v>79.695</c:v>
                </c:pt>
                <c:pt idx="15940">
                  <c:v>79.7</c:v>
                </c:pt>
                <c:pt idx="15941">
                  <c:v>79.70500000000001</c:v>
                </c:pt>
                <c:pt idx="15942">
                  <c:v>79.71</c:v>
                </c:pt>
                <c:pt idx="15943">
                  <c:v>79.71500000000001</c:v>
                </c:pt>
                <c:pt idx="15944">
                  <c:v>79.72</c:v>
                </c:pt>
                <c:pt idx="15945">
                  <c:v>79.725</c:v>
                </c:pt>
                <c:pt idx="15946">
                  <c:v>79.72999999999997</c:v>
                </c:pt>
                <c:pt idx="15947">
                  <c:v>79.735</c:v>
                </c:pt>
                <c:pt idx="15948">
                  <c:v>79.73999999999996</c:v>
                </c:pt>
                <c:pt idx="15949">
                  <c:v>79.745</c:v>
                </c:pt>
                <c:pt idx="15950">
                  <c:v>79.75</c:v>
                </c:pt>
                <c:pt idx="15951">
                  <c:v>79.75499999999996</c:v>
                </c:pt>
                <c:pt idx="15952">
                  <c:v>79.75999999999996</c:v>
                </c:pt>
                <c:pt idx="15953">
                  <c:v>79.765</c:v>
                </c:pt>
                <c:pt idx="15954">
                  <c:v>79.76999999999996</c:v>
                </c:pt>
                <c:pt idx="15955">
                  <c:v>79.77499999999993</c:v>
                </c:pt>
                <c:pt idx="15956">
                  <c:v>79.77999999999993</c:v>
                </c:pt>
                <c:pt idx="15957">
                  <c:v>79.78499999999992</c:v>
                </c:pt>
                <c:pt idx="15958">
                  <c:v>79.78999999999992</c:v>
                </c:pt>
                <c:pt idx="15959">
                  <c:v>79.795</c:v>
                </c:pt>
                <c:pt idx="15960">
                  <c:v>79.79999999999992</c:v>
                </c:pt>
                <c:pt idx="15961">
                  <c:v>79.8049999999999</c:v>
                </c:pt>
                <c:pt idx="15962">
                  <c:v>79.8099999999999</c:v>
                </c:pt>
                <c:pt idx="15963">
                  <c:v>79.8149999999999</c:v>
                </c:pt>
                <c:pt idx="15964">
                  <c:v>79.8199999999999</c:v>
                </c:pt>
                <c:pt idx="15965">
                  <c:v>79.8249999999999</c:v>
                </c:pt>
                <c:pt idx="15966">
                  <c:v>79.82999999999988</c:v>
                </c:pt>
                <c:pt idx="15967">
                  <c:v>79.8349999999999</c:v>
                </c:pt>
                <c:pt idx="15968">
                  <c:v>79.83999999999987</c:v>
                </c:pt>
                <c:pt idx="15969">
                  <c:v>79.8449999999999</c:v>
                </c:pt>
                <c:pt idx="15970">
                  <c:v>79.84999999999986</c:v>
                </c:pt>
                <c:pt idx="15971">
                  <c:v>79.85499999999986</c:v>
                </c:pt>
                <c:pt idx="15972">
                  <c:v>79.85999999999985</c:v>
                </c:pt>
                <c:pt idx="15973">
                  <c:v>79.86499999999986</c:v>
                </c:pt>
                <c:pt idx="15974">
                  <c:v>79.86999999999986</c:v>
                </c:pt>
                <c:pt idx="15975">
                  <c:v>79.87499999999984</c:v>
                </c:pt>
                <c:pt idx="15976">
                  <c:v>79.87999999999984</c:v>
                </c:pt>
                <c:pt idx="15977">
                  <c:v>79.88499999999983</c:v>
                </c:pt>
                <c:pt idx="15978">
                  <c:v>79.88999999999983</c:v>
                </c:pt>
                <c:pt idx="15979">
                  <c:v>79.89499999999982</c:v>
                </c:pt>
                <c:pt idx="15980">
                  <c:v>79.89999999999982</c:v>
                </c:pt>
                <c:pt idx="15981">
                  <c:v>79.9049999999999</c:v>
                </c:pt>
                <c:pt idx="15982">
                  <c:v>79.90999999999982</c:v>
                </c:pt>
                <c:pt idx="15983">
                  <c:v>79.9149999999998</c:v>
                </c:pt>
                <c:pt idx="15984">
                  <c:v>79.9199999999998</c:v>
                </c:pt>
                <c:pt idx="15985">
                  <c:v>79.9249999999998</c:v>
                </c:pt>
                <c:pt idx="15986">
                  <c:v>79.9299999999998</c:v>
                </c:pt>
                <c:pt idx="15987">
                  <c:v>79.9349999999998</c:v>
                </c:pt>
                <c:pt idx="15988">
                  <c:v>79.9399999999998</c:v>
                </c:pt>
                <c:pt idx="15989">
                  <c:v>79.9449999999998</c:v>
                </c:pt>
                <c:pt idx="15990">
                  <c:v>79.9499999999998</c:v>
                </c:pt>
                <c:pt idx="15991">
                  <c:v>79.9549999999998</c:v>
                </c:pt>
                <c:pt idx="15992">
                  <c:v>79.95999999999976</c:v>
                </c:pt>
                <c:pt idx="15993">
                  <c:v>79.9649999999998</c:v>
                </c:pt>
                <c:pt idx="15994">
                  <c:v>79.9699999999998</c:v>
                </c:pt>
                <c:pt idx="15995">
                  <c:v>79.97499999999976</c:v>
                </c:pt>
                <c:pt idx="15996">
                  <c:v>79.97999999999976</c:v>
                </c:pt>
                <c:pt idx="15997">
                  <c:v>79.9849999999998</c:v>
                </c:pt>
                <c:pt idx="15998">
                  <c:v>79.98999999999976</c:v>
                </c:pt>
                <c:pt idx="15999">
                  <c:v>79.9949999999998</c:v>
                </c:pt>
                <c:pt idx="16000">
                  <c:v>79.9999999999998</c:v>
                </c:pt>
                <c:pt idx="16001">
                  <c:v>80.00499999999972</c:v>
                </c:pt>
                <c:pt idx="16002">
                  <c:v>80.00999999999972</c:v>
                </c:pt>
                <c:pt idx="16003">
                  <c:v>80.0149999999998</c:v>
                </c:pt>
                <c:pt idx="16004">
                  <c:v>80.01999999999972</c:v>
                </c:pt>
                <c:pt idx="16005">
                  <c:v>80.0249999999997</c:v>
                </c:pt>
                <c:pt idx="16006">
                  <c:v>80.0299999999997</c:v>
                </c:pt>
                <c:pt idx="16007">
                  <c:v>80.0349999999997</c:v>
                </c:pt>
                <c:pt idx="16008">
                  <c:v>80.0399999999997</c:v>
                </c:pt>
                <c:pt idx="16009">
                  <c:v>80.0449999999997</c:v>
                </c:pt>
                <c:pt idx="16010">
                  <c:v>80.0499999999997</c:v>
                </c:pt>
                <c:pt idx="16011">
                  <c:v>80.0549999999997</c:v>
                </c:pt>
                <c:pt idx="16012">
                  <c:v>80.05999999999967</c:v>
                </c:pt>
                <c:pt idx="16013">
                  <c:v>80.0649999999997</c:v>
                </c:pt>
                <c:pt idx="16014">
                  <c:v>80.06999999999966</c:v>
                </c:pt>
                <c:pt idx="16015">
                  <c:v>80.07499999999966</c:v>
                </c:pt>
                <c:pt idx="16016">
                  <c:v>80.07999999999965</c:v>
                </c:pt>
                <c:pt idx="16017">
                  <c:v>80.08499999999966</c:v>
                </c:pt>
                <c:pt idx="16018">
                  <c:v>80.08999999999966</c:v>
                </c:pt>
                <c:pt idx="16019">
                  <c:v>80.0949999999997</c:v>
                </c:pt>
                <c:pt idx="16020">
                  <c:v>80.09999999999966</c:v>
                </c:pt>
                <c:pt idx="16021">
                  <c:v>80.10499999999963</c:v>
                </c:pt>
                <c:pt idx="16022">
                  <c:v>80.10999999999963</c:v>
                </c:pt>
                <c:pt idx="16023">
                  <c:v>80.11499999999962</c:v>
                </c:pt>
                <c:pt idx="16024">
                  <c:v>80.11999999999962</c:v>
                </c:pt>
                <c:pt idx="16025">
                  <c:v>80.12499999999961</c:v>
                </c:pt>
                <c:pt idx="16026">
                  <c:v>80.12999999999961</c:v>
                </c:pt>
                <c:pt idx="16027">
                  <c:v>80.1349999999996</c:v>
                </c:pt>
                <c:pt idx="16028">
                  <c:v>80.1399999999996</c:v>
                </c:pt>
                <c:pt idx="16029">
                  <c:v>80.1449999999996</c:v>
                </c:pt>
                <c:pt idx="16030">
                  <c:v>80.1499999999996</c:v>
                </c:pt>
                <c:pt idx="16031">
                  <c:v>80.1549999999996</c:v>
                </c:pt>
                <c:pt idx="16032">
                  <c:v>80.15999999999958</c:v>
                </c:pt>
                <c:pt idx="16033">
                  <c:v>80.1649999999996</c:v>
                </c:pt>
                <c:pt idx="16034">
                  <c:v>80.16999999999957</c:v>
                </c:pt>
                <c:pt idx="16035">
                  <c:v>80.17499999999957</c:v>
                </c:pt>
                <c:pt idx="16036">
                  <c:v>80.17999999999955</c:v>
                </c:pt>
                <c:pt idx="16037">
                  <c:v>80.18499999999956</c:v>
                </c:pt>
                <c:pt idx="16038">
                  <c:v>80.18999999999955</c:v>
                </c:pt>
                <c:pt idx="16039">
                  <c:v>80.19499999999956</c:v>
                </c:pt>
                <c:pt idx="16040">
                  <c:v>80.19999999999956</c:v>
                </c:pt>
                <c:pt idx="16041">
                  <c:v>80.2049999999996</c:v>
                </c:pt>
                <c:pt idx="16042">
                  <c:v>80.20999999999956</c:v>
                </c:pt>
                <c:pt idx="16043">
                  <c:v>80.2149999999996</c:v>
                </c:pt>
                <c:pt idx="16044">
                  <c:v>80.2199999999996</c:v>
                </c:pt>
                <c:pt idx="16045">
                  <c:v>80.22499999999952</c:v>
                </c:pt>
                <c:pt idx="16046">
                  <c:v>80.22999999999952</c:v>
                </c:pt>
                <c:pt idx="16047">
                  <c:v>80.2349999999996</c:v>
                </c:pt>
                <c:pt idx="16048">
                  <c:v>80.23999999999952</c:v>
                </c:pt>
                <c:pt idx="16049">
                  <c:v>80.2449999999995</c:v>
                </c:pt>
                <c:pt idx="16050">
                  <c:v>80.2499999999995</c:v>
                </c:pt>
                <c:pt idx="16051">
                  <c:v>80.2549999999995</c:v>
                </c:pt>
                <c:pt idx="16052">
                  <c:v>80.2599999999995</c:v>
                </c:pt>
                <c:pt idx="16053">
                  <c:v>80.2649999999995</c:v>
                </c:pt>
                <c:pt idx="16054">
                  <c:v>80.2699999999995</c:v>
                </c:pt>
                <c:pt idx="16055">
                  <c:v>80.2749999999995</c:v>
                </c:pt>
                <c:pt idx="16056">
                  <c:v>80.27999999999947</c:v>
                </c:pt>
                <c:pt idx="16057">
                  <c:v>80.2849999999995</c:v>
                </c:pt>
                <c:pt idx="16058">
                  <c:v>80.28999999999946</c:v>
                </c:pt>
                <c:pt idx="16059">
                  <c:v>80.2949999999995</c:v>
                </c:pt>
                <c:pt idx="16060">
                  <c:v>80.2999999999995</c:v>
                </c:pt>
                <c:pt idx="16061">
                  <c:v>80.30499999999946</c:v>
                </c:pt>
                <c:pt idx="16062">
                  <c:v>80.30999999999946</c:v>
                </c:pt>
                <c:pt idx="16063">
                  <c:v>80.3149999999995</c:v>
                </c:pt>
                <c:pt idx="16064">
                  <c:v>80.31999999999946</c:v>
                </c:pt>
                <c:pt idx="16065">
                  <c:v>80.32499999999943</c:v>
                </c:pt>
                <c:pt idx="16066">
                  <c:v>80.32999999999943</c:v>
                </c:pt>
                <c:pt idx="16067">
                  <c:v>80.33499999999942</c:v>
                </c:pt>
                <c:pt idx="16068">
                  <c:v>80.33999999999942</c:v>
                </c:pt>
                <c:pt idx="16069">
                  <c:v>80.3449999999995</c:v>
                </c:pt>
                <c:pt idx="16070">
                  <c:v>80.34999999999942</c:v>
                </c:pt>
                <c:pt idx="16071">
                  <c:v>80.3549999999994</c:v>
                </c:pt>
                <c:pt idx="16072">
                  <c:v>80.3599999999994</c:v>
                </c:pt>
                <c:pt idx="16073">
                  <c:v>80.3649999999994</c:v>
                </c:pt>
                <c:pt idx="16074">
                  <c:v>80.3699999999994</c:v>
                </c:pt>
                <c:pt idx="16075">
                  <c:v>80.3749999999994</c:v>
                </c:pt>
                <c:pt idx="16076">
                  <c:v>80.37999999999938</c:v>
                </c:pt>
                <c:pt idx="16077">
                  <c:v>80.3849999999994</c:v>
                </c:pt>
                <c:pt idx="16078">
                  <c:v>80.38999999999937</c:v>
                </c:pt>
                <c:pt idx="16079">
                  <c:v>80.3949999999994</c:v>
                </c:pt>
                <c:pt idx="16080">
                  <c:v>80.39999999999936</c:v>
                </c:pt>
                <c:pt idx="16081">
                  <c:v>80.4049999999994</c:v>
                </c:pt>
                <c:pt idx="16082">
                  <c:v>80.4099999999994</c:v>
                </c:pt>
                <c:pt idx="16083">
                  <c:v>80.4149999999994</c:v>
                </c:pt>
                <c:pt idx="16084">
                  <c:v>80.4199999999994</c:v>
                </c:pt>
                <c:pt idx="16085">
                  <c:v>80.4249999999994</c:v>
                </c:pt>
                <c:pt idx="16086">
                  <c:v>80.42999999999936</c:v>
                </c:pt>
                <c:pt idx="16087">
                  <c:v>80.4349999999994</c:v>
                </c:pt>
                <c:pt idx="16088">
                  <c:v>80.4399999999994</c:v>
                </c:pt>
                <c:pt idx="16089">
                  <c:v>80.4449999999994</c:v>
                </c:pt>
                <c:pt idx="16090">
                  <c:v>80.4499999999994</c:v>
                </c:pt>
                <c:pt idx="16091">
                  <c:v>80.4549999999994</c:v>
                </c:pt>
                <c:pt idx="16092">
                  <c:v>80.45999999999932</c:v>
                </c:pt>
                <c:pt idx="16093">
                  <c:v>80.4649999999993</c:v>
                </c:pt>
                <c:pt idx="16094">
                  <c:v>80.4699999999993</c:v>
                </c:pt>
                <c:pt idx="16095">
                  <c:v>80.4749999999993</c:v>
                </c:pt>
                <c:pt idx="16096">
                  <c:v>80.4799999999993</c:v>
                </c:pt>
                <c:pt idx="16097">
                  <c:v>80.4849999999993</c:v>
                </c:pt>
                <c:pt idx="16098">
                  <c:v>80.4899999999993</c:v>
                </c:pt>
                <c:pt idx="16099">
                  <c:v>80.4949999999993</c:v>
                </c:pt>
                <c:pt idx="16100">
                  <c:v>80.4999999999993</c:v>
                </c:pt>
                <c:pt idx="16101">
                  <c:v>80.5049999999993</c:v>
                </c:pt>
                <c:pt idx="16102">
                  <c:v>80.50999999999926</c:v>
                </c:pt>
                <c:pt idx="16103">
                  <c:v>80.5149999999993</c:v>
                </c:pt>
                <c:pt idx="16104">
                  <c:v>80.5199999999993</c:v>
                </c:pt>
                <c:pt idx="16105">
                  <c:v>80.52499999999926</c:v>
                </c:pt>
                <c:pt idx="16106">
                  <c:v>80.52999999999926</c:v>
                </c:pt>
                <c:pt idx="16107">
                  <c:v>80.5349999999993</c:v>
                </c:pt>
                <c:pt idx="16108">
                  <c:v>80.53999999999926</c:v>
                </c:pt>
                <c:pt idx="16109">
                  <c:v>80.5449999999993</c:v>
                </c:pt>
                <c:pt idx="16110">
                  <c:v>80.5499999999993</c:v>
                </c:pt>
                <c:pt idx="16111">
                  <c:v>80.55499999999922</c:v>
                </c:pt>
                <c:pt idx="16112">
                  <c:v>80.55999999999922</c:v>
                </c:pt>
                <c:pt idx="16113">
                  <c:v>80.5649999999993</c:v>
                </c:pt>
                <c:pt idx="16114">
                  <c:v>80.56999999999922</c:v>
                </c:pt>
                <c:pt idx="16115">
                  <c:v>80.5749999999992</c:v>
                </c:pt>
                <c:pt idx="16116">
                  <c:v>80.5799999999992</c:v>
                </c:pt>
                <c:pt idx="16117">
                  <c:v>80.5849999999992</c:v>
                </c:pt>
                <c:pt idx="16118">
                  <c:v>80.5899999999992</c:v>
                </c:pt>
                <c:pt idx="16119">
                  <c:v>80.5949999999992</c:v>
                </c:pt>
                <c:pt idx="16120">
                  <c:v>80.5999999999992</c:v>
                </c:pt>
                <c:pt idx="16121">
                  <c:v>80.6049999999992</c:v>
                </c:pt>
                <c:pt idx="16122">
                  <c:v>80.60999999999917</c:v>
                </c:pt>
                <c:pt idx="16123">
                  <c:v>80.6149999999992</c:v>
                </c:pt>
                <c:pt idx="16124">
                  <c:v>80.61999999999916</c:v>
                </c:pt>
                <c:pt idx="16125">
                  <c:v>80.62499999999916</c:v>
                </c:pt>
                <c:pt idx="16126">
                  <c:v>80.62999999999915</c:v>
                </c:pt>
                <c:pt idx="16127">
                  <c:v>80.63499999999916</c:v>
                </c:pt>
                <c:pt idx="16128">
                  <c:v>80.63999999999916</c:v>
                </c:pt>
                <c:pt idx="16129">
                  <c:v>80.6449999999992</c:v>
                </c:pt>
                <c:pt idx="16130">
                  <c:v>80.64999999999916</c:v>
                </c:pt>
                <c:pt idx="16131">
                  <c:v>80.65499999999913</c:v>
                </c:pt>
                <c:pt idx="16132">
                  <c:v>80.65999999999913</c:v>
                </c:pt>
                <c:pt idx="16133">
                  <c:v>80.66499999999912</c:v>
                </c:pt>
                <c:pt idx="16134">
                  <c:v>80.66999999999912</c:v>
                </c:pt>
                <c:pt idx="16135">
                  <c:v>80.67499999999911</c:v>
                </c:pt>
                <c:pt idx="16136">
                  <c:v>80.67999999999911</c:v>
                </c:pt>
                <c:pt idx="16137">
                  <c:v>80.6849999999991</c:v>
                </c:pt>
                <c:pt idx="16138">
                  <c:v>80.6899999999991</c:v>
                </c:pt>
                <c:pt idx="16139">
                  <c:v>80.6949999999991</c:v>
                </c:pt>
                <c:pt idx="16140">
                  <c:v>80.6999999999991</c:v>
                </c:pt>
                <c:pt idx="16141">
                  <c:v>80.7049999999991</c:v>
                </c:pt>
                <c:pt idx="16142">
                  <c:v>80.7099999999991</c:v>
                </c:pt>
                <c:pt idx="16143">
                  <c:v>80.7149999999991</c:v>
                </c:pt>
                <c:pt idx="16144">
                  <c:v>80.7199999999991</c:v>
                </c:pt>
                <c:pt idx="16145">
                  <c:v>80.7249999999991</c:v>
                </c:pt>
                <c:pt idx="16146">
                  <c:v>80.72999999999906</c:v>
                </c:pt>
                <c:pt idx="16147">
                  <c:v>80.7349999999991</c:v>
                </c:pt>
                <c:pt idx="16148">
                  <c:v>80.7399999999991</c:v>
                </c:pt>
                <c:pt idx="16149">
                  <c:v>80.7449999999991</c:v>
                </c:pt>
                <c:pt idx="16150">
                  <c:v>80.7499999999991</c:v>
                </c:pt>
                <c:pt idx="16151">
                  <c:v>80.7549999999991</c:v>
                </c:pt>
                <c:pt idx="16152">
                  <c:v>80.75999999999906</c:v>
                </c:pt>
                <c:pt idx="16153">
                  <c:v>80.7649999999991</c:v>
                </c:pt>
                <c:pt idx="16154">
                  <c:v>80.7699999999991</c:v>
                </c:pt>
                <c:pt idx="16155">
                  <c:v>80.77499999999902</c:v>
                </c:pt>
                <c:pt idx="16156">
                  <c:v>80.77999999999902</c:v>
                </c:pt>
                <c:pt idx="16157">
                  <c:v>80.7849999999991</c:v>
                </c:pt>
                <c:pt idx="16158">
                  <c:v>80.78999999999902</c:v>
                </c:pt>
                <c:pt idx="16159">
                  <c:v>80.794999999999</c:v>
                </c:pt>
                <c:pt idx="16160">
                  <c:v>80.799999999999</c:v>
                </c:pt>
                <c:pt idx="16161">
                  <c:v>80.804999999999</c:v>
                </c:pt>
                <c:pt idx="16162">
                  <c:v>80.809999999999</c:v>
                </c:pt>
                <c:pt idx="16163">
                  <c:v>80.814999999999</c:v>
                </c:pt>
                <c:pt idx="16164">
                  <c:v>80.819999999999</c:v>
                </c:pt>
                <c:pt idx="16165">
                  <c:v>80.824999999999</c:v>
                </c:pt>
                <c:pt idx="16166">
                  <c:v>80.82999999999897</c:v>
                </c:pt>
                <c:pt idx="16167">
                  <c:v>80.834999999999</c:v>
                </c:pt>
                <c:pt idx="16168">
                  <c:v>80.83999999999896</c:v>
                </c:pt>
                <c:pt idx="16169">
                  <c:v>80.844999999999</c:v>
                </c:pt>
                <c:pt idx="16170">
                  <c:v>80.849999999999</c:v>
                </c:pt>
                <c:pt idx="16171">
                  <c:v>80.85499999999896</c:v>
                </c:pt>
                <c:pt idx="16172">
                  <c:v>80.85999999999896</c:v>
                </c:pt>
                <c:pt idx="16173">
                  <c:v>80.864999999999</c:v>
                </c:pt>
                <c:pt idx="16174">
                  <c:v>80.86999999999896</c:v>
                </c:pt>
                <c:pt idx="16175">
                  <c:v>80.87499999999893</c:v>
                </c:pt>
                <c:pt idx="16176">
                  <c:v>80.87999999999893</c:v>
                </c:pt>
                <c:pt idx="16177">
                  <c:v>80.88499999999892</c:v>
                </c:pt>
                <c:pt idx="16178">
                  <c:v>80.88999999999892</c:v>
                </c:pt>
                <c:pt idx="16179">
                  <c:v>80.894999999999</c:v>
                </c:pt>
                <c:pt idx="16180">
                  <c:v>80.89999999999892</c:v>
                </c:pt>
                <c:pt idx="16181">
                  <c:v>80.9049999999989</c:v>
                </c:pt>
                <c:pt idx="16182">
                  <c:v>80.9099999999989</c:v>
                </c:pt>
                <c:pt idx="16183">
                  <c:v>80.9149999999989</c:v>
                </c:pt>
                <c:pt idx="16184">
                  <c:v>80.9199999999989</c:v>
                </c:pt>
                <c:pt idx="16185">
                  <c:v>80.9249999999989</c:v>
                </c:pt>
                <c:pt idx="16186">
                  <c:v>80.9299999999989</c:v>
                </c:pt>
                <c:pt idx="16187">
                  <c:v>80.9349999999989</c:v>
                </c:pt>
                <c:pt idx="16188">
                  <c:v>80.9399999999989</c:v>
                </c:pt>
                <c:pt idx="16189">
                  <c:v>80.9449999999989</c:v>
                </c:pt>
                <c:pt idx="16190">
                  <c:v>80.9499999999989</c:v>
                </c:pt>
                <c:pt idx="16191">
                  <c:v>80.9549999999989</c:v>
                </c:pt>
                <c:pt idx="16192">
                  <c:v>80.9599999999989</c:v>
                </c:pt>
                <c:pt idx="16193">
                  <c:v>80.9649999999989</c:v>
                </c:pt>
                <c:pt idx="16194">
                  <c:v>80.9699999999989</c:v>
                </c:pt>
                <c:pt idx="16195">
                  <c:v>80.9749999999989</c:v>
                </c:pt>
                <c:pt idx="16196">
                  <c:v>80.97999999999886</c:v>
                </c:pt>
                <c:pt idx="16197">
                  <c:v>80.9849999999989</c:v>
                </c:pt>
                <c:pt idx="16198">
                  <c:v>80.9899999999989</c:v>
                </c:pt>
                <c:pt idx="16199">
                  <c:v>80.9949999999989</c:v>
                </c:pt>
                <c:pt idx="16200">
                  <c:v>80.9999999999989</c:v>
                </c:pt>
                <c:pt idx="16201">
                  <c:v>81.0049999999989</c:v>
                </c:pt>
                <c:pt idx="16202">
                  <c:v>81.00999999999882</c:v>
                </c:pt>
                <c:pt idx="16203">
                  <c:v>81.0149999999988</c:v>
                </c:pt>
                <c:pt idx="16204">
                  <c:v>81.0199999999988</c:v>
                </c:pt>
                <c:pt idx="16205">
                  <c:v>81.0249999999988</c:v>
                </c:pt>
                <c:pt idx="16206">
                  <c:v>81.0299999999988</c:v>
                </c:pt>
                <c:pt idx="16207">
                  <c:v>81.0349999999988</c:v>
                </c:pt>
                <c:pt idx="16208">
                  <c:v>81.0399999999988</c:v>
                </c:pt>
                <c:pt idx="16209">
                  <c:v>81.0449999999988</c:v>
                </c:pt>
                <c:pt idx="16210">
                  <c:v>81.0499999999988</c:v>
                </c:pt>
                <c:pt idx="16211">
                  <c:v>81.0549999999988</c:v>
                </c:pt>
                <c:pt idx="16212">
                  <c:v>81.05999999999876</c:v>
                </c:pt>
                <c:pt idx="16213">
                  <c:v>81.0649999999988</c:v>
                </c:pt>
                <c:pt idx="16214">
                  <c:v>81.0699999999988</c:v>
                </c:pt>
                <c:pt idx="16215">
                  <c:v>81.07499999999876</c:v>
                </c:pt>
                <c:pt idx="16216">
                  <c:v>81.07999999999876</c:v>
                </c:pt>
                <c:pt idx="16217">
                  <c:v>81.0849999999988</c:v>
                </c:pt>
                <c:pt idx="16218">
                  <c:v>81.08999999999876</c:v>
                </c:pt>
                <c:pt idx="16219">
                  <c:v>81.0949999999988</c:v>
                </c:pt>
                <c:pt idx="16220">
                  <c:v>81.0999999999988</c:v>
                </c:pt>
                <c:pt idx="16221">
                  <c:v>81.10499999999872</c:v>
                </c:pt>
                <c:pt idx="16222">
                  <c:v>81.10999999999872</c:v>
                </c:pt>
                <c:pt idx="16223">
                  <c:v>81.1149999999988</c:v>
                </c:pt>
                <c:pt idx="16224">
                  <c:v>81.11999999999872</c:v>
                </c:pt>
                <c:pt idx="16225">
                  <c:v>81.1249999999987</c:v>
                </c:pt>
                <c:pt idx="16226">
                  <c:v>81.1299999999987</c:v>
                </c:pt>
                <c:pt idx="16227">
                  <c:v>81.1349999999987</c:v>
                </c:pt>
                <c:pt idx="16228">
                  <c:v>81.1399999999987</c:v>
                </c:pt>
                <c:pt idx="16229">
                  <c:v>81.1449999999987</c:v>
                </c:pt>
                <c:pt idx="16230">
                  <c:v>81.1499999999987</c:v>
                </c:pt>
                <c:pt idx="16231">
                  <c:v>81.1549999999987</c:v>
                </c:pt>
                <c:pt idx="16232">
                  <c:v>81.15999999999867</c:v>
                </c:pt>
                <c:pt idx="16233">
                  <c:v>81.1649999999987</c:v>
                </c:pt>
                <c:pt idx="16234">
                  <c:v>81.16999999999866</c:v>
                </c:pt>
                <c:pt idx="16235">
                  <c:v>81.17499999999866</c:v>
                </c:pt>
                <c:pt idx="16236">
                  <c:v>81.17999999999865</c:v>
                </c:pt>
                <c:pt idx="16237">
                  <c:v>81.18499999999866</c:v>
                </c:pt>
                <c:pt idx="16238">
                  <c:v>81.18999999999866</c:v>
                </c:pt>
                <c:pt idx="16239">
                  <c:v>81.1949999999987</c:v>
                </c:pt>
                <c:pt idx="16240">
                  <c:v>81.19999999999866</c:v>
                </c:pt>
                <c:pt idx="16241">
                  <c:v>81.2049999999987</c:v>
                </c:pt>
                <c:pt idx="16242">
                  <c:v>81.2099999999987</c:v>
                </c:pt>
                <c:pt idx="16243">
                  <c:v>81.2149999999987</c:v>
                </c:pt>
                <c:pt idx="16244">
                  <c:v>81.2199999999987</c:v>
                </c:pt>
                <c:pt idx="16245">
                  <c:v>81.2249999999987</c:v>
                </c:pt>
                <c:pt idx="16246">
                  <c:v>81.22999999999862</c:v>
                </c:pt>
                <c:pt idx="16247">
                  <c:v>81.2349999999986</c:v>
                </c:pt>
                <c:pt idx="16248">
                  <c:v>81.2399999999986</c:v>
                </c:pt>
                <c:pt idx="16249">
                  <c:v>81.2449999999986</c:v>
                </c:pt>
                <c:pt idx="16250">
                  <c:v>81.2499999999986</c:v>
                </c:pt>
                <c:pt idx="16251">
                  <c:v>81.2549999999986</c:v>
                </c:pt>
                <c:pt idx="16252">
                  <c:v>81.2599999999986</c:v>
                </c:pt>
                <c:pt idx="16253">
                  <c:v>81.2649999999986</c:v>
                </c:pt>
                <c:pt idx="16254">
                  <c:v>81.2699999999986</c:v>
                </c:pt>
                <c:pt idx="16255">
                  <c:v>81.2749999999986</c:v>
                </c:pt>
                <c:pt idx="16256">
                  <c:v>81.27999999999856</c:v>
                </c:pt>
                <c:pt idx="16257">
                  <c:v>81.2849999999986</c:v>
                </c:pt>
                <c:pt idx="16258">
                  <c:v>81.2899999999986</c:v>
                </c:pt>
                <c:pt idx="16259">
                  <c:v>81.2949999999986</c:v>
                </c:pt>
                <c:pt idx="16260">
                  <c:v>81.2999999999986</c:v>
                </c:pt>
                <c:pt idx="16261">
                  <c:v>81.3049999999986</c:v>
                </c:pt>
                <c:pt idx="16262">
                  <c:v>81.30999999999856</c:v>
                </c:pt>
                <c:pt idx="16263">
                  <c:v>81.3149999999986</c:v>
                </c:pt>
                <c:pt idx="16264">
                  <c:v>81.3199999999986</c:v>
                </c:pt>
                <c:pt idx="16265">
                  <c:v>81.32499999999852</c:v>
                </c:pt>
                <c:pt idx="16266">
                  <c:v>81.32999999999852</c:v>
                </c:pt>
                <c:pt idx="16267">
                  <c:v>81.33499999999852</c:v>
                </c:pt>
                <c:pt idx="16268">
                  <c:v>81.33999999999852</c:v>
                </c:pt>
                <c:pt idx="16269">
                  <c:v>81.3449999999985</c:v>
                </c:pt>
                <c:pt idx="16270">
                  <c:v>81.3499999999985</c:v>
                </c:pt>
                <c:pt idx="16271">
                  <c:v>81.3549999999985</c:v>
                </c:pt>
                <c:pt idx="16272">
                  <c:v>81.3599999999985</c:v>
                </c:pt>
                <c:pt idx="16273">
                  <c:v>81.3649999999985</c:v>
                </c:pt>
                <c:pt idx="16274">
                  <c:v>81.3699999999985</c:v>
                </c:pt>
                <c:pt idx="16275">
                  <c:v>81.3749999999985</c:v>
                </c:pt>
                <c:pt idx="16276">
                  <c:v>81.37999999999847</c:v>
                </c:pt>
                <c:pt idx="16277">
                  <c:v>81.3849999999985</c:v>
                </c:pt>
                <c:pt idx="16278">
                  <c:v>81.38999999999846</c:v>
                </c:pt>
                <c:pt idx="16279">
                  <c:v>81.3949999999985</c:v>
                </c:pt>
                <c:pt idx="16280">
                  <c:v>81.3999999999985</c:v>
                </c:pt>
                <c:pt idx="16281">
                  <c:v>81.4049999999985</c:v>
                </c:pt>
                <c:pt idx="16282">
                  <c:v>81.4099999999985</c:v>
                </c:pt>
                <c:pt idx="16283">
                  <c:v>81.4149999999985</c:v>
                </c:pt>
                <c:pt idx="16284">
                  <c:v>81.4199999999985</c:v>
                </c:pt>
                <c:pt idx="16285">
                  <c:v>81.4249999999985</c:v>
                </c:pt>
                <c:pt idx="16286">
                  <c:v>81.4299999999985</c:v>
                </c:pt>
                <c:pt idx="16287">
                  <c:v>81.4349999999985</c:v>
                </c:pt>
                <c:pt idx="16288">
                  <c:v>81.4399999999985</c:v>
                </c:pt>
                <c:pt idx="16289">
                  <c:v>81.4449999999985</c:v>
                </c:pt>
                <c:pt idx="16290">
                  <c:v>81.4499999999985</c:v>
                </c:pt>
                <c:pt idx="16291">
                  <c:v>81.4549999999984</c:v>
                </c:pt>
                <c:pt idx="16292">
                  <c:v>81.4599999999984</c:v>
                </c:pt>
                <c:pt idx="16293">
                  <c:v>81.4649999999984</c:v>
                </c:pt>
                <c:pt idx="16294">
                  <c:v>81.4699999999984</c:v>
                </c:pt>
                <c:pt idx="16295">
                  <c:v>81.4749999999984</c:v>
                </c:pt>
                <c:pt idx="16296">
                  <c:v>81.4799999999984</c:v>
                </c:pt>
                <c:pt idx="16297">
                  <c:v>81.4849999999984</c:v>
                </c:pt>
                <c:pt idx="16298">
                  <c:v>81.4899999999984</c:v>
                </c:pt>
                <c:pt idx="16299">
                  <c:v>81.4949999999984</c:v>
                </c:pt>
                <c:pt idx="16300">
                  <c:v>81.4999999999984</c:v>
                </c:pt>
                <c:pt idx="16301">
                  <c:v>81.5049999999984</c:v>
                </c:pt>
                <c:pt idx="16302">
                  <c:v>81.5099999999984</c:v>
                </c:pt>
                <c:pt idx="16303">
                  <c:v>81.5149999999984</c:v>
                </c:pt>
                <c:pt idx="16304">
                  <c:v>81.5199999999984</c:v>
                </c:pt>
                <c:pt idx="16305">
                  <c:v>81.5249999999984</c:v>
                </c:pt>
                <c:pt idx="16306">
                  <c:v>81.52999999999836</c:v>
                </c:pt>
                <c:pt idx="16307">
                  <c:v>81.5349999999984</c:v>
                </c:pt>
                <c:pt idx="16308">
                  <c:v>81.5399999999984</c:v>
                </c:pt>
                <c:pt idx="16309">
                  <c:v>81.5449999999984</c:v>
                </c:pt>
                <c:pt idx="16310">
                  <c:v>81.5499999999984</c:v>
                </c:pt>
                <c:pt idx="16311">
                  <c:v>81.55499999999832</c:v>
                </c:pt>
                <c:pt idx="16312">
                  <c:v>81.55999999999832</c:v>
                </c:pt>
                <c:pt idx="16313">
                  <c:v>81.5649999999983</c:v>
                </c:pt>
                <c:pt idx="16314">
                  <c:v>81.5699999999983</c:v>
                </c:pt>
                <c:pt idx="16315">
                  <c:v>81.5749999999983</c:v>
                </c:pt>
                <c:pt idx="16316">
                  <c:v>81.5799999999983</c:v>
                </c:pt>
                <c:pt idx="16317">
                  <c:v>81.5849999999983</c:v>
                </c:pt>
                <c:pt idx="16318">
                  <c:v>81.5899999999983</c:v>
                </c:pt>
                <c:pt idx="16319">
                  <c:v>81.5949999999983</c:v>
                </c:pt>
                <c:pt idx="16320">
                  <c:v>81.5999999999983</c:v>
                </c:pt>
                <c:pt idx="16321">
                  <c:v>81.6049999999983</c:v>
                </c:pt>
                <c:pt idx="16322">
                  <c:v>81.60999999999826</c:v>
                </c:pt>
                <c:pt idx="16323">
                  <c:v>81.6149999999983</c:v>
                </c:pt>
                <c:pt idx="16324">
                  <c:v>81.6199999999983</c:v>
                </c:pt>
                <c:pt idx="16325">
                  <c:v>81.62499999999826</c:v>
                </c:pt>
                <c:pt idx="16326">
                  <c:v>81.62999999999826</c:v>
                </c:pt>
                <c:pt idx="16327">
                  <c:v>81.6349999999983</c:v>
                </c:pt>
                <c:pt idx="16328">
                  <c:v>81.63999999999826</c:v>
                </c:pt>
                <c:pt idx="16329">
                  <c:v>81.6449999999983</c:v>
                </c:pt>
                <c:pt idx="16330">
                  <c:v>81.6499999999983</c:v>
                </c:pt>
                <c:pt idx="16331">
                  <c:v>81.65499999999822</c:v>
                </c:pt>
                <c:pt idx="16332">
                  <c:v>81.65999999999822</c:v>
                </c:pt>
                <c:pt idx="16333">
                  <c:v>81.66499999999822</c:v>
                </c:pt>
                <c:pt idx="16334">
                  <c:v>81.66999999999822</c:v>
                </c:pt>
                <c:pt idx="16335">
                  <c:v>81.6749999999982</c:v>
                </c:pt>
                <c:pt idx="16336">
                  <c:v>81.6799999999982</c:v>
                </c:pt>
                <c:pt idx="16337">
                  <c:v>81.6849999999982</c:v>
                </c:pt>
                <c:pt idx="16338">
                  <c:v>81.6899999999982</c:v>
                </c:pt>
                <c:pt idx="16339">
                  <c:v>81.6949999999982</c:v>
                </c:pt>
                <c:pt idx="16340">
                  <c:v>81.6999999999982</c:v>
                </c:pt>
                <c:pt idx="16341">
                  <c:v>81.7049999999982</c:v>
                </c:pt>
                <c:pt idx="16342">
                  <c:v>81.7099999999982</c:v>
                </c:pt>
                <c:pt idx="16343">
                  <c:v>81.7149999999982</c:v>
                </c:pt>
                <c:pt idx="16344">
                  <c:v>81.7199999999982</c:v>
                </c:pt>
                <c:pt idx="16345">
                  <c:v>81.7249999999982</c:v>
                </c:pt>
                <c:pt idx="16346">
                  <c:v>81.7299999999982</c:v>
                </c:pt>
                <c:pt idx="16347">
                  <c:v>81.7349999999982</c:v>
                </c:pt>
                <c:pt idx="16348">
                  <c:v>81.7399999999982</c:v>
                </c:pt>
                <c:pt idx="16349">
                  <c:v>81.7449999999982</c:v>
                </c:pt>
                <c:pt idx="16350">
                  <c:v>81.7499999999982</c:v>
                </c:pt>
                <c:pt idx="16351">
                  <c:v>81.7549999999982</c:v>
                </c:pt>
                <c:pt idx="16352">
                  <c:v>81.7599999999982</c:v>
                </c:pt>
                <c:pt idx="16353">
                  <c:v>81.7649999999982</c:v>
                </c:pt>
                <c:pt idx="16354">
                  <c:v>81.7699999999982</c:v>
                </c:pt>
                <c:pt idx="16355">
                  <c:v>81.77499999999812</c:v>
                </c:pt>
                <c:pt idx="16356">
                  <c:v>81.77999999999812</c:v>
                </c:pt>
                <c:pt idx="16357">
                  <c:v>81.7849999999981</c:v>
                </c:pt>
                <c:pt idx="16358">
                  <c:v>81.7899999999981</c:v>
                </c:pt>
                <c:pt idx="16359">
                  <c:v>81.7949999999981</c:v>
                </c:pt>
                <c:pt idx="16360">
                  <c:v>81.7999999999981</c:v>
                </c:pt>
                <c:pt idx="16361">
                  <c:v>81.8049999999981</c:v>
                </c:pt>
                <c:pt idx="16362">
                  <c:v>81.8099999999981</c:v>
                </c:pt>
                <c:pt idx="16363">
                  <c:v>81.8149999999981</c:v>
                </c:pt>
                <c:pt idx="16364">
                  <c:v>81.8199999999981</c:v>
                </c:pt>
                <c:pt idx="16365">
                  <c:v>81.8249999999981</c:v>
                </c:pt>
                <c:pt idx="16366">
                  <c:v>81.82999999999806</c:v>
                </c:pt>
                <c:pt idx="16367">
                  <c:v>81.8349999999981</c:v>
                </c:pt>
                <c:pt idx="16368">
                  <c:v>81.8399999999981</c:v>
                </c:pt>
                <c:pt idx="16369">
                  <c:v>81.8449999999981</c:v>
                </c:pt>
                <c:pt idx="16370">
                  <c:v>81.8499999999981</c:v>
                </c:pt>
                <c:pt idx="16371">
                  <c:v>81.8549999999981</c:v>
                </c:pt>
                <c:pt idx="16372">
                  <c:v>81.85999999999806</c:v>
                </c:pt>
                <c:pt idx="16373">
                  <c:v>81.8649999999981</c:v>
                </c:pt>
                <c:pt idx="16374">
                  <c:v>81.8699999999981</c:v>
                </c:pt>
                <c:pt idx="16375">
                  <c:v>81.87499999999802</c:v>
                </c:pt>
                <c:pt idx="16376">
                  <c:v>81.87999999999802</c:v>
                </c:pt>
                <c:pt idx="16377">
                  <c:v>81.88499999999802</c:v>
                </c:pt>
                <c:pt idx="16378">
                  <c:v>81.88999999999802</c:v>
                </c:pt>
                <c:pt idx="16379">
                  <c:v>81.894999999998</c:v>
                </c:pt>
                <c:pt idx="16380">
                  <c:v>81.899999999998</c:v>
                </c:pt>
                <c:pt idx="16381">
                  <c:v>81.904999999998</c:v>
                </c:pt>
                <c:pt idx="16382">
                  <c:v>81.909999999998</c:v>
                </c:pt>
                <c:pt idx="16383">
                  <c:v>81.914999999998</c:v>
                </c:pt>
                <c:pt idx="16384">
                  <c:v>81.919999999998</c:v>
                </c:pt>
                <c:pt idx="16385">
                  <c:v>81.924999999998</c:v>
                </c:pt>
                <c:pt idx="16386">
                  <c:v>81.929999999998</c:v>
                </c:pt>
                <c:pt idx="16387">
                  <c:v>81.934999999998</c:v>
                </c:pt>
                <c:pt idx="16388">
                  <c:v>81.939999999998</c:v>
                </c:pt>
                <c:pt idx="16389">
                  <c:v>81.944999999998</c:v>
                </c:pt>
                <c:pt idx="16390">
                  <c:v>81.949999999998</c:v>
                </c:pt>
                <c:pt idx="16391">
                  <c:v>81.954999999998</c:v>
                </c:pt>
                <c:pt idx="16392">
                  <c:v>81.959999999998</c:v>
                </c:pt>
                <c:pt idx="16393">
                  <c:v>81.964999999998</c:v>
                </c:pt>
                <c:pt idx="16394">
                  <c:v>81.969999999998</c:v>
                </c:pt>
                <c:pt idx="16395">
                  <c:v>81.974999999998</c:v>
                </c:pt>
                <c:pt idx="16396">
                  <c:v>81.979999999998</c:v>
                </c:pt>
                <c:pt idx="16397">
                  <c:v>81.984999999998</c:v>
                </c:pt>
                <c:pt idx="16398">
                  <c:v>81.989999999998</c:v>
                </c:pt>
                <c:pt idx="16399">
                  <c:v>81.994999999998</c:v>
                </c:pt>
                <c:pt idx="16400">
                  <c:v>81.999999999998</c:v>
                </c:pt>
                <c:pt idx="16401">
                  <c:v>82.0049999999979</c:v>
                </c:pt>
                <c:pt idx="16402">
                  <c:v>82.0099999999979</c:v>
                </c:pt>
                <c:pt idx="16403">
                  <c:v>82.0149999999979</c:v>
                </c:pt>
                <c:pt idx="16404">
                  <c:v>82.0199999999979</c:v>
                </c:pt>
                <c:pt idx="16405">
                  <c:v>82.0249999999979</c:v>
                </c:pt>
                <c:pt idx="16406">
                  <c:v>82.0299999999979</c:v>
                </c:pt>
                <c:pt idx="16407">
                  <c:v>82.0349999999979</c:v>
                </c:pt>
                <c:pt idx="16408">
                  <c:v>82.0399999999979</c:v>
                </c:pt>
                <c:pt idx="16409">
                  <c:v>82.0449999999979</c:v>
                </c:pt>
                <c:pt idx="16410">
                  <c:v>82.0499999999979</c:v>
                </c:pt>
                <c:pt idx="16411">
                  <c:v>82.0549999999979</c:v>
                </c:pt>
                <c:pt idx="16412">
                  <c:v>82.0599999999979</c:v>
                </c:pt>
                <c:pt idx="16413">
                  <c:v>82.0649999999979</c:v>
                </c:pt>
                <c:pt idx="16414">
                  <c:v>82.0699999999979</c:v>
                </c:pt>
                <c:pt idx="16415">
                  <c:v>82.0749999999979</c:v>
                </c:pt>
                <c:pt idx="16416">
                  <c:v>82.07999999999786</c:v>
                </c:pt>
                <c:pt idx="16417">
                  <c:v>82.0849999999979</c:v>
                </c:pt>
                <c:pt idx="16418">
                  <c:v>82.0899999999979</c:v>
                </c:pt>
                <c:pt idx="16419">
                  <c:v>82.0949999999979</c:v>
                </c:pt>
                <c:pt idx="16420">
                  <c:v>82.0999999999979</c:v>
                </c:pt>
                <c:pt idx="16421">
                  <c:v>82.10499999999782</c:v>
                </c:pt>
                <c:pt idx="16422">
                  <c:v>82.10999999999782</c:v>
                </c:pt>
                <c:pt idx="16423">
                  <c:v>82.1149999999978</c:v>
                </c:pt>
                <c:pt idx="16424">
                  <c:v>82.1199999999978</c:v>
                </c:pt>
                <c:pt idx="16425">
                  <c:v>82.1249999999978</c:v>
                </c:pt>
                <c:pt idx="16426">
                  <c:v>82.1299999999978</c:v>
                </c:pt>
                <c:pt idx="16427">
                  <c:v>82.1349999999978</c:v>
                </c:pt>
                <c:pt idx="16428">
                  <c:v>82.1399999999978</c:v>
                </c:pt>
                <c:pt idx="16429">
                  <c:v>82.1449999999978</c:v>
                </c:pt>
                <c:pt idx="16430">
                  <c:v>82.1499999999978</c:v>
                </c:pt>
                <c:pt idx="16431">
                  <c:v>82.1549999999978</c:v>
                </c:pt>
                <c:pt idx="16432">
                  <c:v>82.15999999999776</c:v>
                </c:pt>
                <c:pt idx="16433">
                  <c:v>82.1649999999978</c:v>
                </c:pt>
                <c:pt idx="16434">
                  <c:v>82.1699999999978</c:v>
                </c:pt>
                <c:pt idx="16435">
                  <c:v>82.17499999999776</c:v>
                </c:pt>
                <c:pt idx="16436">
                  <c:v>82.17999999999774</c:v>
                </c:pt>
                <c:pt idx="16437">
                  <c:v>82.1849999999978</c:v>
                </c:pt>
                <c:pt idx="16438">
                  <c:v>82.18999999999776</c:v>
                </c:pt>
                <c:pt idx="16439">
                  <c:v>82.1949999999978</c:v>
                </c:pt>
                <c:pt idx="16440">
                  <c:v>82.1999999999978</c:v>
                </c:pt>
                <c:pt idx="16441">
                  <c:v>82.2049999999978</c:v>
                </c:pt>
                <c:pt idx="16442">
                  <c:v>82.2099999999978</c:v>
                </c:pt>
                <c:pt idx="16443">
                  <c:v>82.2149999999978</c:v>
                </c:pt>
                <c:pt idx="16444">
                  <c:v>82.2199999999978</c:v>
                </c:pt>
                <c:pt idx="16445">
                  <c:v>82.2249999999977</c:v>
                </c:pt>
                <c:pt idx="16446">
                  <c:v>82.2299999999977</c:v>
                </c:pt>
                <c:pt idx="16447">
                  <c:v>82.2349999999977</c:v>
                </c:pt>
                <c:pt idx="16448">
                  <c:v>82.2399999999977</c:v>
                </c:pt>
                <c:pt idx="16449">
                  <c:v>82.2449999999977</c:v>
                </c:pt>
                <c:pt idx="16450">
                  <c:v>82.2499999999977</c:v>
                </c:pt>
                <c:pt idx="16451">
                  <c:v>82.2549999999977</c:v>
                </c:pt>
                <c:pt idx="16452">
                  <c:v>82.2599999999977</c:v>
                </c:pt>
                <c:pt idx="16453">
                  <c:v>82.2649999999977</c:v>
                </c:pt>
                <c:pt idx="16454">
                  <c:v>82.2699999999977</c:v>
                </c:pt>
                <c:pt idx="16455">
                  <c:v>82.2749999999977</c:v>
                </c:pt>
                <c:pt idx="16456">
                  <c:v>82.2799999999977</c:v>
                </c:pt>
                <c:pt idx="16457">
                  <c:v>82.2849999999977</c:v>
                </c:pt>
                <c:pt idx="16458">
                  <c:v>82.2899999999977</c:v>
                </c:pt>
                <c:pt idx="16459">
                  <c:v>82.2949999999977</c:v>
                </c:pt>
                <c:pt idx="16460">
                  <c:v>82.2999999999977</c:v>
                </c:pt>
                <c:pt idx="16461">
                  <c:v>82.3049999999977</c:v>
                </c:pt>
                <c:pt idx="16462">
                  <c:v>82.3099999999977</c:v>
                </c:pt>
                <c:pt idx="16463">
                  <c:v>82.3149999999977</c:v>
                </c:pt>
                <c:pt idx="16464">
                  <c:v>82.3199999999977</c:v>
                </c:pt>
                <c:pt idx="16465">
                  <c:v>82.32499999999762</c:v>
                </c:pt>
                <c:pt idx="16466">
                  <c:v>82.32999999999762</c:v>
                </c:pt>
                <c:pt idx="16467">
                  <c:v>82.3349999999976</c:v>
                </c:pt>
                <c:pt idx="16468">
                  <c:v>82.3399999999976</c:v>
                </c:pt>
                <c:pt idx="16469">
                  <c:v>82.3449999999976</c:v>
                </c:pt>
                <c:pt idx="16470">
                  <c:v>82.3499999999976</c:v>
                </c:pt>
                <c:pt idx="16471">
                  <c:v>82.3549999999976</c:v>
                </c:pt>
                <c:pt idx="16472">
                  <c:v>82.3599999999976</c:v>
                </c:pt>
                <c:pt idx="16473">
                  <c:v>82.3649999999976</c:v>
                </c:pt>
                <c:pt idx="16474">
                  <c:v>82.3699999999976</c:v>
                </c:pt>
                <c:pt idx="16475">
                  <c:v>82.3749999999976</c:v>
                </c:pt>
                <c:pt idx="16476">
                  <c:v>82.37999999999756</c:v>
                </c:pt>
                <c:pt idx="16477">
                  <c:v>82.3849999999976</c:v>
                </c:pt>
                <c:pt idx="16478">
                  <c:v>82.3899999999976</c:v>
                </c:pt>
                <c:pt idx="16479">
                  <c:v>82.3949999999976</c:v>
                </c:pt>
                <c:pt idx="16480">
                  <c:v>82.3999999999976</c:v>
                </c:pt>
                <c:pt idx="16481">
                  <c:v>82.4049999999976</c:v>
                </c:pt>
                <c:pt idx="16482">
                  <c:v>82.4099999999976</c:v>
                </c:pt>
                <c:pt idx="16483">
                  <c:v>82.4149999999976</c:v>
                </c:pt>
                <c:pt idx="16484">
                  <c:v>82.4199999999976</c:v>
                </c:pt>
                <c:pt idx="16485">
                  <c:v>82.4249999999976</c:v>
                </c:pt>
                <c:pt idx="16486">
                  <c:v>82.4299999999976</c:v>
                </c:pt>
                <c:pt idx="16487">
                  <c:v>82.4349999999976</c:v>
                </c:pt>
                <c:pt idx="16488">
                  <c:v>82.4399999999976</c:v>
                </c:pt>
                <c:pt idx="16489">
                  <c:v>82.4449999999975</c:v>
                </c:pt>
                <c:pt idx="16490">
                  <c:v>82.4499999999975</c:v>
                </c:pt>
                <c:pt idx="16491">
                  <c:v>82.4549999999975</c:v>
                </c:pt>
                <c:pt idx="16492">
                  <c:v>82.4599999999975</c:v>
                </c:pt>
                <c:pt idx="16493">
                  <c:v>82.4649999999975</c:v>
                </c:pt>
                <c:pt idx="16494">
                  <c:v>82.4699999999975</c:v>
                </c:pt>
                <c:pt idx="16495">
                  <c:v>82.4749999999975</c:v>
                </c:pt>
                <c:pt idx="16496">
                  <c:v>82.4799999999975</c:v>
                </c:pt>
                <c:pt idx="16497">
                  <c:v>82.4849999999975</c:v>
                </c:pt>
                <c:pt idx="16498">
                  <c:v>82.4899999999975</c:v>
                </c:pt>
                <c:pt idx="16499">
                  <c:v>82.4949999999975</c:v>
                </c:pt>
                <c:pt idx="16500">
                  <c:v>82.4999999999975</c:v>
                </c:pt>
                <c:pt idx="16501">
                  <c:v>82.5049999999975</c:v>
                </c:pt>
                <c:pt idx="16502">
                  <c:v>82.5099999999975</c:v>
                </c:pt>
                <c:pt idx="16503">
                  <c:v>82.5149999999975</c:v>
                </c:pt>
                <c:pt idx="16504">
                  <c:v>82.5199999999975</c:v>
                </c:pt>
                <c:pt idx="16505">
                  <c:v>82.5249999999975</c:v>
                </c:pt>
                <c:pt idx="16506">
                  <c:v>82.5299999999975</c:v>
                </c:pt>
                <c:pt idx="16507">
                  <c:v>82.5349999999975</c:v>
                </c:pt>
                <c:pt idx="16508">
                  <c:v>82.5399999999975</c:v>
                </c:pt>
                <c:pt idx="16509">
                  <c:v>82.5449999999975</c:v>
                </c:pt>
                <c:pt idx="16510">
                  <c:v>82.5499999999975</c:v>
                </c:pt>
                <c:pt idx="16511">
                  <c:v>82.5549999999974</c:v>
                </c:pt>
                <c:pt idx="16512">
                  <c:v>82.5599999999974</c:v>
                </c:pt>
                <c:pt idx="16513">
                  <c:v>82.5649999999974</c:v>
                </c:pt>
                <c:pt idx="16514">
                  <c:v>82.5699999999974</c:v>
                </c:pt>
                <c:pt idx="16515">
                  <c:v>82.5749999999974</c:v>
                </c:pt>
                <c:pt idx="16516">
                  <c:v>82.5799999999974</c:v>
                </c:pt>
                <c:pt idx="16517">
                  <c:v>82.5849999999974</c:v>
                </c:pt>
                <c:pt idx="16518">
                  <c:v>82.5899999999974</c:v>
                </c:pt>
                <c:pt idx="16519">
                  <c:v>82.5949999999974</c:v>
                </c:pt>
                <c:pt idx="16520">
                  <c:v>82.5999999999974</c:v>
                </c:pt>
                <c:pt idx="16521">
                  <c:v>82.6049999999974</c:v>
                </c:pt>
                <c:pt idx="16522">
                  <c:v>82.6099999999974</c:v>
                </c:pt>
                <c:pt idx="16523">
                  <c:v>82.6149999999974</c:v>
                </c:pt>
                <c:pt idx="16524">
                  <c:v>82.6199999999974</c:v>
                </c:pt>
                <c:pt idx="16525">
                  <c:v>82.6249999999974</c:v>
                </c:pt>
                <c:pt idx="16526">
                  <c:v>82.62999999999736</c:v>
                </c:pt>
                <c:pt idx="16527">
                  <c:v>82.6349999999974</c:v>
                </c:pt>
                <c:pt idx="16528">
                  <c:v>82.6399999999974</c:v>
                </c:pt>
                <c:pt idx="16529">
                  <c:v>82.6449999999974</c:v>
                </c:pt>
                <c:pt idx="16530">
                  <c:v>82.6499999999974</c:v>
                </c:pt>
                <c:pt idx="16531">
                  <c:v>82.65499999999732</c:v>
                </c:pt>
                <c:pt idx="16532">
                  <c:v>82.65999999999732</c:v>
                </c:pt>
                <c:pt idx="16533">
                  <c:v>82.6649999999973</c:v>
                </c:pt>
                <c:pt idx="16534">
                  <c:v>82.6699999999973</c:v>
                </c:pt>
                <c:pt idx="16535">
                  <c:v>82.6749999999973</c:v>
                </c:pt>
                <c:pt idx="16536">
                  <c:v>82.6799999999973</c:v>
                </c:pt>
                <c:pt idx="16537">
                  <c:v>82.6849999999973</c:v>
                </c:pt>
                <c:pt idx="16538">
                  <c:v>82.6899999999973</c:v>
                </c:pt>
                <c:pt idx="16539">
                  <c:v>82.6949999999973</c:v>
                </c:pt>
                <c:pt idx="16540">
                  <c:v>82.6999999999973</c:v>
                </c:pt>
                <c:pt idx="16541">
                  <c:v>82.7049999999973</c:v>
                </c:pt>
                <c:pt idx="16542">
                  <c:v>82.7099999999973</c:v>
                </c:pt>
                <c:pt idx="16543">
                  <c:v>82.7149999999973</c:v>
                </c:pt>
                <c:pt idx="16544">
                  <c:v>82.7199999999973</c:v>
                </c:pt>
                <c:pt idx="16545">
                  <c:v>82.7249999999973</c:v>
                </c:pt>
                <c:pt idx="16546">
                  <c:v>82.7299999999973</c:v>
                </c:pt>
                <c:pt idx="16547">
                  <c:v>82.7349999999973</c:v>
                </c:pt>
                <c:pt idx="16548">
                  <c:v>82.7399999999973</c:v>
                </c:pt>
                <c:pt idx="16549">
                  <c:v>82.7449999999973</c:v>
                </c:pt>
                <c:pt idx="16550">
                  <c:v>82.7499999999973</c:v>
                </c:pt>
                <c:pt idx="16551">
                  <c:v>82.7549999999973</c:v>
                </c:pt>
                <c:pt idx="16552">
                  <c:v>82.7599999999973</c:v>
                </c:pt>
                <c:pt idx="16553">
                  <c:v>82.7649999999973</c:v>
                </c:pt>
                <c:pt idx="16554">
                  <c:v>82.7699999999973</c:v>
                </c:pt>
                <c:pt idx="16555">
                  <c:v>82.7749999999972</c:v>
                </c:pt>
                <c:pt idx="16556">
                  <c:v>82.7799999999972</c:v>
                </c:pt>
                <c:pt idx="16557">
                  <c:v>82.7849999999972</c:v>
                </c:pt>
                <c:pt idx="16558">
                  <c:v>82.7899999999972</c:v>
                </c:pt>
                <c:pt idx="16559">
                  <c:v>82.7949999999972</c:v>
                </c:pt>
                <c:pt idx="16560">
                  <c:v>82.7999999999972</c:v>
                </c:pt>
                <c:pt idx="16561">
                  <c:v>82.8049999999972</c:v>
                </c:pt>
                <c:pt idx="16562">
                  <c:v>82.8099999999972</c:v>
                </c:pt>
                <c:pt idx="16563">
                  <c:v>82.8149999999972</c:v>
                </c:pt>
                <c:pt idx="16564">
                  <c:v>82.8199999999972</c:v>
                </c:pt>
                <c:pt idx="16565">
                  <c:v>82.8249999999972</c:v>
                </c:pt>
                <c:pt idx="16566">
                  <c:v>82.8299999999972</c:v>
                </c:pt>
                <c:pt idx="16567">
                  <c:v>82.8349999999972</c:v>
                </c:pt>
                <c:pt idx="16568">
                  <c:v>82.8399999999972</c:v>
                </c:pt>
                <c:pt idx="16569">
                  <c:v>82.8449999999972</c:v>
                </c:pt>
                <c:pt idx="16570">
                  <c:v>82.8499999999972</c:v>
                </c:pt>
                <c:pt idx="16571">
                  <c:v>82.8549999999972</c:v>
                </c:pt>
                <c:pt idx="16572">
                  <c:v>82.8599999999972</c:v>
                </c:pt>
                <c:pt idx="16573">
                  <c:v>82.8649999999972</c:v>
                </c:pt>
                <c:pt idx="16574">
                  <c:v>82.8699999999972</c:v>
                </c:pt>
                <c:pt idx="16575">
                  <c:v>82.87499999999712</c:v>
                </c:pt>
                <c:pt idx="16576">
                  <c:v>82.87999999999712</c:v>
                </c:pt>
                <c:pt idx="16577">
                  <c:v>82.8849999999971</c:v>
                </c:pt>
                <c:pt idx="16578">
                  <c:v>82.8899999999971</c:v>
                </c:pt>
                <c:pt idx="16579">
                  <c:v>82.8949999999971</c:v>
                </c:pt>
                <c:pt idx="16580">
                  <c:v>82.8999999999971</c:v>
                </c:pt>
                <c:pt idx="16581">
                  <c:v>82.9049999999971</c:v>
                </c:pt>
                <c:pt idx="16582">
                  <c:v>82.9099999999971</c:v>
                </c:pt>
                <c:pt idx="16583">
                  <c:v>82.9149999999971</c:v>
                </c:pt>
                <c:pt idx="16584">
                  <c:v>82.9199999999971</c:v>
                </c:pt>
                <c:pt idx="16585">
                  <c:v>82.9249999999971</c:v>
                </c:pt>
                <c:pt idx="16586">
                  <c:v>82.9299999999971</c:v>
                </c:pt>
                <c:pt idx="16587">
                  <c:v>82.9349999999971</c:v>
                </c:pt>
                <c:pt idx="16588">
                  <c:v>82.9399999999971</c:v>
                </c:pt>
                <c:pt idx="16589">
                  <c:v>82.9449999999971</c:v>
                </c:pt>
                <c:pt idx="16590">
                  <c:v>82.9499999999971</c:v>
                </c:pt>
                <c:pt idx="16591">
                  <c:v>82.9549999999971</c:v>
                </c:pt>
                <c:pt idx="16592">
                  <c:v>82.9599999999971</c:v>
                </c:pt>
                <c:pt idx="16593">
                  <c:v>82.9649999999971</c:v>
                </c:pt>
                <c:pt idx="16594">
                  <c:v>82.9699999999971</c:v>
                </c:pt>
                <c:pt idx="16595">
                  <c:v>82.9749999999971</c:v>
                </c:pt>
                <c:pt idx="16596">
                  <c:v>82.9799999999971</c:v>
                </c:pt>
                <c:pt idx="16597">
                  <c:v>82.9849999999971</c:v>
                </c:pt>
                <c:pt idx="16598">
                  <c:v>82.9899999999971</c:v>
                </c:pt>
                <c:pt idx="16599">
                  <c:v>82.994999999997</c:v>
                </c:pt>
                <c:pt idx="16600">
                  <c:v>82.999999999997</c:v>
                </c:pt>
                <c:pt idx="16601">
                  <c:v>83.004999999997</c:v>
                </c:pt>
                <c:pt idx="16602">
                  <c:v>83.009999999997</c:v>
                </c:pt>
                <c:pt idx="16603">
                  <c:v>83.014999999997</c:v>
                </c:pt>
                <c:pt idx="16604">
                  <c:v>83.019999999997</c:v>
                </c:pt>
                <c:pt idx="16605">
                  <c:v>83.024999999997</c:v>
                </c:pt>
                <c:pt idx="16606">
                  <c:v>83.02999999999697</c:v>
                </c:pt>
                <c:pt idx="16607">
                  <c:v>83.034999999997</c:v>
                </c:pt>
                <c:pt idx="16608">
                  <c:v>83.03999999999696</c:v>
                </c:pt>
                <c:pt idx="16609">
                  <c:v>83.044999999997</c:v>
                </c:pt>
                <c:pt idx="16610">
                  <c:v>83.049999999997</c:v>
                </c:pt>
                <c:pt idx="16611">
                  <c:v>83.05499999999696</c:v>
                </c:pt>
                <c:pt idx="16612">
                  <c:v>83.05999999999694</c:v>
                </c:pt>
                <c:pt idx="16613">
                  <c:v>83.064999999997</c:v>
                </c:pt>
                <c:pt idx="16614">
                  <c:v>83.06999999999696</c:v>
                </c:pt>
                <c:pt idx="16615">
                  <c:v>83.07499999999693</c:v>
                </c:pt>
                <c:pt idx="16616">
                  <c:v>83.07999999999693</c:v>
                </c:pt>
                <c:pt idx="16617">
                  <c:v>83.08499999999692</c:v>
                </c:pt>
                <c:pt idx="16618">
                  <c:v>83.08999999999691</c:v>
                </c:pt>
                <c:pt idx="16619">
                  <c:v>83.09499999999692</c:v>
                </c:pt>
                <c:pt idx="16620">
                  <c:v>83.09999999999692</c:v>
                </c:pt>
                <c:pt idx="16621">
                  <c:v>83.1049999999969</c:v>
                </c:pt>
                <c:pt idx="16622">
                  <c:v>83.1099999999969</c:v>
                </c:pt>
                <c:pt idx="16623">
                  <c:v>83.1149999999969</c:v>
                </c:pt>
                <c:pt idx="16624">
                  <c:v>83.1199999999969</c:v>
                </c:pt>
                <c:pt idx="16625">
                  <c:v>83.1249999999969</c:v>
                </c:pt>
                <c:pt idx="16626">
                  <c:v>83.12999999999688</c:v>
                </c:pt>
                <c:pt idx="16627">
                  <c:v>83.1349999999969</c:v>
                </c:pt>
                <c:pt idx="16628">
                  <c:v>83.13999999999687</c:v>
                </c:pt>
                <c:pt idx="16629">
                  <c:v>83.1449999999969</c:v>
                </c:pt>
                <c:pt idx="16630">
                  <c:v>83.14999999999686</c:v>
                </c:pt>
                <c:pt idx="16631">
                  <c:v>83.15499999999686</c:v>
                </c:pt>
                <c:pt idx="16632">
                  <c:v>83.15999999999685</c:v>
                </c:pt>
                <c:pt idx="16633">
                  <c:v>83.16499999999686</c:v>
                </c:pt>
                <c:pt idx="16634">
                  <c:v>83.16999999999684</c:v>
                </c:pt>
                <c:pt idx="16635">
                  <c:v>83.17499999999684</c:v>
                </c:pt>
                <c:pt idx="16636">
                  <c:v>83.17999999999684</c:v>
                </c:pt>
                <c:pt idx="16637">
                  <c:v>83.18499999999683</c:v>
                </c:pt>
                <c:pt idx="16638">
                  <c:v>83.18999999999683</c:v>
                </c:pt>
                <c:pt idx="16639">
                  <c:v>83.19499999999682</c:v>
                </c:pt>
                <c:pt idx="16640">
                  <c:v>83.19999999999681</c:v>
                </c:pt>
                <c:pt idx="16641">
                  <c:v>83.20499999999682</c:v>
                </c:pt>
                <c:pt idx="16642">
                  <c:v>83.20999999999682</c:v>
                </c:pt>
                <c:pt idx="16643">
                  <c:v>83.2149999999968</c:v>
                </c:pt>
                <c:pt idx="16644">
                  <c:v>83.2199999999968</c:v>
                </c:pt>
                <c:pt idx="16645">
                  <c:v>83.2249999999968</c:v>
                </c:pt>
                <c:pt idx="16646">
                  <c:v>83.2299999999968</c:v>
                </c:pt>
                <c:pt idx="16647">
                  <c:v>83.2349999999968</c:v>
                </c:pt>
                <c:pt idx="16648">
                  <c:v>83.2399999999968</c:v>
                </c:pt>
                <c:pt idx="16649">
                  <c:v>83.2449999999968</c:v>
                </c:pt>
                <c:pt idx="16650">
                  <c:v>83.2499999999968</c:v>
                </c:pt>
                <c:pt idx="16651">
                  <c:v>83.2549999999968</c:v>
                </c:pt>
                <c:pt idx="16652">
                  <c:v>83.25999999999676</c:v>
                </c:pt>
                <c:pt idx="16653">
                  <c:v>83.2649999999968</c:v>
                </c:pt>
                <c:pt idx="16654">
                  <c:v>83.2699999999968</c:v>
                </c:pt>
                <c:pt idx="16655">
                  <c:v>83.27499999999676</c:v>
                </c:pt>
                <c:pt idx="16656">
                  <c:v>83.27999999999674</c:v>
                </c:pt>
                <c:pt idx="16657">
                  <c:v>83.2849999999968</c:v>
                </c:pt>
                <c:pt idx="16658">
                  <c:v>83.28999999999676</c:v>
                </c:pt>
                <c:pt idx="16659">
                  <c:v>83.2949999999968</c:v>
                </c:pt>
                <c:pt idx="16660">
                  <c:v>83.2999999999968</c:v>
                </c:pt>
                <c:pt idx="16661">
                  <c:v>83.30499999999672</c:v>
                </c:pt>
                <c:pt idx="16662">
                  <c:v>83.30999999999671</c:v>
                </c:pt>
                <c:pt idx="16663">
                  <c:v>83.31499999999672</c:v>
                </c:pt>
                <c:pt idx="16664">
                  <c:v>83.31999999999672</c:v>
                </c:pt>
                <c:pt idx="16665">
                  <c:v>83.3249999999967</c:v>
                </c:pt>
                <c:pt idx="16666">
                  <c:v>83.3299999999967</c:v>
                </c:pt>
                <c:pt idx="16667">
                  <c:v>83.3349999999967</c:v>
                </c:pt>
                <c:pt idx="16668">
                  <c:v>83.3399999999967</c:v>
                </c:pt>
                <c:pt idx="16669">
                  <c:v>83.3449999999967</c:v>
                </c:pt>
                <c:pt idx="16670">
                  <c:v>83.3499999999967</c:v>
                </c:pt>
                <c:pt idx="16671">
                  <c:v>83.3549999999967</c:v>
                </c:pt>
                <c:pt idx="16672">
                  <c:v>83.35999999999667</c:v>
                </c:pt>
                <c:pt idx="16673">
                  <c:v>83.3649999999967</c:v>
                </c:pt>
                <c:pt idx="16674">
                  <c:v>83.36999999999666</c:v>
                </c:pt>
                <c:pt idx="16675">
                  <c:v>83.37499999999666</c:v>
                </c:pt>
                <c:pt idx="16676">
                  <c:v>83.37999999999665</c:v>
                </c:pt>
                <c:pt idx="16677">
                  <c:v>83.38499999999666</c:v>
                </c:pt>
                <c:pt idx="16678">
                  <c:v>83.38999999999664</c:v>
                </c:pt>
                <c:pt idx="16679">
                  <c:v>83.3949999999967</c:v>
                </c:pt>
                <c:pt idx="16680">
                  <c:v>83.39999999999666</c:v>
                </c:pt>
                <c:pt idx="16681">
                  <c:v>83.4049999999967</c:v>
                </c:pt>
                <c:pt idx="16682">
                  <c:v>83.4099999999967</c:v>
                </c:pt>
                <c:pt idx="16683">
                  <c:v>83.4149999999967</c:v>
                </c:pt>
                <c:pt idx="16684">
                  <c:v>83.4199999999967</c:v>
                </c:pt>
                <c:pt idx="16685">
                  <c:v>83.42499999999662</c:v>
                </c:pt>
                <c:pt idx="16686">
                  <c:v>83.42999999999662</c:v>
                </c:pt>
                <c:pt idx="16687">
                  <c:v>83.4349999999966</c:v>
                </c:pt>
                <c:pt idx="16688">
                  <c:v>83.4399999999966</c:v>
                </c:pt>
                <c:pt idx="16689">
                  <c:v>83.4449999999966</c:v>
                </c:pt>
                <c:pt idx="16690">
                  <c:v>83.4499999999966</c:v>
                </c:pt>
                <c:pt idx="16691">
                  <c:v>83.4549999999966</c:v>
                </c:pt>
                <c:pt idx="16692">
                  <c:v>83.4599999999966</c:v>
                </c:pt>
                <c:pt idx="16693">
                  <c:v>83.4649999999966</c:v>
                </c:pt>
                <c:pt idx="16694">
                  <c:v>83.4699999999966</c:v>
                </c:pt>
                <c:pt idx="16695">
                  <c:v>83.4749999999966</c:v>
                </c:pt>
                <c:pt idx="16696">
                  <c:v>83.47999999999656</c:v>
                </c:pt>
                <c:pt idx="16697">
                  <c:v>83.4849999999966</c:v>
                </c:pt>
                <c:pt idx="16698">
                  <c:v>83.4899999999966</c:v>
                </c:pt>
                <c:pt idx="16699">
                  <c:v>83.4949999999966</c:v>
                </c:pt>
                <c:pt idx="16700">
                  <c:v>83.4999999999966</c:v>
                </c:pt>
                <c:pt idx="16701">
                  <c:v>83.5049999999966</c:v>
                </c:pt>
                <c:pt idx="16702">
                  <c:v>83.50999999999656</c:v>
                </c:pt>
                <c:pt idx="16703">
                  <c:v>83.5149999999966</c:v>
                </c:pt>
                <c:pt idx="16704">
                  <c:v>83.5199999999966</c:v>
                </c:pt>
                <c:pt idx="16705">
                  <c:v>83.52499999999652</c:v>
                </c:pt>
                <c:pt idx="16706">
                  <c:v>83.52999999999653</c:v>
                </c:pt>
                <c:pt idx="16707">
                  <c:v>83.53499999999652</c:v>
                </c:pt>
                <c:pt idx="16708">
                  <c:v>83.53999999999652</c:v>
                </c:pt>
                <c:pt idx="16709">
                  <c:v>83.5449999999965</c:v>
                </c:pt>
                <c:pt idx="16710">
                  <c:v>83.5499999999965</c:v>
                </c:pt>
                <c:pt idx="16711">
                  <c:v>83.5549999999965</c:v>
                </c:pt>
                <c:pt idx="16712">
                  <c:v>83.5599999999965</c:v>
                </c:pt>
                <c:pt idx="16713">
                  <c:v>83.5649999999965</c:v>
                </c:pt>
                <c:pt idx="16714">
                  <c:v>83.5699999999965</c:v>
                </c:pt>
                <c:pt idx="16715">
                  <c:v>83.5749999999965</c:v>
                </c:pt>
                <c:pt idx="16716">
                  <c:v>83.57999999999647</c:v>
                </c:pt>
                <c:pt idx="16717">
                  <c:v>83.5849999999965</c:v>
                </c:pt>
                <c:pt idx="16718">
                  <c:v>83.58999999999646</c:v>
                </c:pt>
                <c:pt idx="16719">
                  <c:v>83.5949999999965</c:v>
                </c:pt>
                <c:pt idx="16720">
                  <c:v>83.59999999999646</c:v>
                </c:pt>
                <c:pt idx="16721">
                  <c:v>83.60499999999646</c:v>
                </c:pt>
                <c:pt idx="16722">
                  <c:v>83.60999999999644</c:v>
                </c:pt>
                <c:pt idx="16723">
                  <c:v>83.6149999999965</c:v>
                </c:pt>
                <c:pt idx="16724">
                  <c:v>83.61999999999646</c:v>
                </c:pt>
                <c:pt idx="16725">
                  <c:v>83.62499999999643</c:v>
                </c:pt>
                <c:pt idx="16726">
                  <c:v>83.62999999999643</c:v>
                </c:pt>
                <c:pt idx="16727">
                  <c:v>83.63499999999642</c:v>
                </c:pt>
                <c:pt idx="16728">
                  <c:v>83.63999999999643</c:v>
                </c:pt>
                <c:pt idx="16729">
                  <c:v>83.64499999999642</c:v>
                </c:pt>
                <c:pt idx="16730">
                  <c:v>83.64999999999642</c:v>
                </c:pt>
                <c:pt idx="16731">
                  <c:v>83.6549999999964</c:v>
                </c:pt>
                <c:pt idx="16732">
                  <c:v>83.6599999999964</c:v>
                </c:pt>
                <c:pt idx="16733">
                  <c:v>83.6649999999964</c:v>
                </c:pt>
                <c:pt idx="16734">
                  <c:v>83.6699999999964</c:v>
                </c:pt>
                <c:pt idx="16735">
                  <c:v>83.6749999999964</c:v>
                </c:pt>
                <c:pt idx="16736">
                  <c:v>83.67999999999638</c:v>
                </c:pt>
                <c:pt idx="16737">
                  <c:v>83.6849999999964</c:v>
                </c:pt>
                <c:pt idx="16738">
                  <c:v>83.68999999999637</c:v>
                </c:pt>
                <c:pt idx="16739">
                  <c:v>83.6949999999964</c:v>
                </c:pt>
                <c:pt idx="16740">
                  <c:v>83.69999999999636</c:v>
                </c:pt>
                <c:pt idx="16741">
                  <c:v>83.7049999999964</c:v>
                </c:pt>
                <c:pt idx="16742">
                  <c:v>83.70999999999636</c:v>
                </c:pt>
                <c:pt idx="16743">
                  <c:v>83.7149999999964</c:v>
                </c:pt>
                <c:pt idx="16744">
                  <c:v>83.7199999999964</c:v>
                </c:pt>
                <c:pt idx="16745">
                  <c:v>83.7249999999964</c:v>
                </c:pt>
                <c:pt idx="16746">
                  <c:v>83.72999999999636</c:v>
                </c:pt>
                <c:pt idx="16747">
                  <c:v>83.7349999999964</c:v>
                </c:pt>
                <c:pt idx="16748">
                  <c:v>83.7399999999964</c:v>
                </c:pt>
                <c:pt idx="16749">
                  <c:v>83.7449999999964</c:v>
                </c:pt>
                <c:pt idx="16750">
                  <c:v>83.7499999999964</c:v>
                </c:pt>
                <c:pt idx="16751">
                  <c:v>83.75499999999632</c:v>
                </c:pt>
                <c:pt idx="16752">
                  <c:v>83.75999999999632</c:v>
                </c:pt>
                <c:pt idx="16753">
                  <c:v>83.7649999999963</c:v>
                </c:pt>
                <c:pt idx="16754">
                  <c:v>83.7699999999963</c:v>
                </c:pt>
                <c:pt idx="16755">
                  <c:v>83.7749999999963</c:v>
                </c:pt>
                <c:pt idx="16756">
                  <c:v>83.7799999999963</c:v>
                </c:pt>
                <c:pt idx="16757">
                  <c:v>83.7849999999963</c:v>
                </c:pt>
                <c:pt idx="16758">
                  <c:v>83.7899999999963</c:v>
                </c:pt>
                <c:pt idx="16759">
                  <c:v>83.7949999999963</c:v>
                </c:pt>
                <c:pt idx="16760">
                  <c:v>83.7999999999963</c:v>
                </c:pt>
                <c:pt idx="16761">
                  <c:v>83.8049999999963</c:v>
                </c:pt>
                <c:pt idx="16762">
                  <c:v>83.80999999999626</c:v>
                </c:pt>
                <c:pt idx="16763">
                  <c:v>83.8149999999963</c:v>
                </c:pt>
                <c:pt idx="16764">
                  <c:v>83.81999999999626</c:v>
                </c:pt>
                <c:pt idx="16765">
                  <c:v>83.82499999999626</c:v>
                </c:pt>
                <c:pt idx="16766">
                  <c:v>83.82999999999624</c:v>
                </c:pt>
                <c:pt idx="16767">
                  <c:v>83.8349999999963</c:v>
                </c:pt>
                <c:pt idx="16768">
                  <c:v>83.83999999999626</c:v>
                </c:pt>
                <c:pt idx="16769">
                  <c:v>83.8449999999963</c:v>
                </c:pt>
                <c:pt idx="16770">
                  <c:v>83.8499999999963</c:v>
                </c:pt>
                <c:pt idx="16771">
                  <c:v>83.85499999999622</c:v>
                </c:pt>
                <c:pt idx="16772">
                  <c:v>83.85999999999623</c:v>
                </c:pt>
                <c:pt idx="16773">
                  <c:v>83.86499999999622</c:v>
                </c:pt>
                <c:pt idx="16774">
                  <c:v>83.86999999999622</c:v>
                </c:pt>
                <c:pt idx="16775">
                  <c:v>83.8749999999962</c:v>
                </c:pt>
                <c:pt idx="16776">
                  <c:v>83.8799999999962</c:v>
                </c:pt>
                <c:pt idx="16777">
                  <c:v>83.8849999999962</c:v>
                </c:pt>
                <c:pt idx="16778">
                  <c:v>83.8899999999962</c:v>
                </c:pt>
                <c:pt idx="16779">
                  <c:v>83.8949999999962</c:v>
                </c:pt>
                <c:pt idx="16780">
                  <c:v>83.8999999999962</c:v>
                </c:pt>
                <c:pt idx="16781">
                  <c:v>83.9049999999962</c:v>
                </c:pt>
                <c:pt idx="16782">
                  <c:v>83.9099999999962</c:v>
                </c:pt>
                <c:pt idx="16783">
                  <c:v>83.9149999999962</c:v>
                </c:pt>
                <c:pt idx="16784">
                  <c:v>83.9199999999962</c:v>
                </c:pt>
                <c:pt idx="16785">
                  <c:v>83.9249999999962</c:v>
                </c:pt>
                <c:pt idx="16786">
                  <c:v>83.92999999999616</c:v>
                </c:pt>
                <c:pt idx="16787">
                  <c:v>83.9349999999962</c:v>
                </c:pt>
                <c:pt idx="16788">
                  <c:v>83.9399999999962</c:v>
                </c:pt>
                <c:pt idx="16789">
                  <c:v>83.9449999999962</c:v>
                </c:pt>
                <c:pt idx="16790">
                  <c:v>83.9499999999962</c:v>
                </c:pt>
                <c:pt idx="16791">
                  <c:v>83.9549999999962</c:v>
                </c:pt>
                <c:pt idx="16792">
                  <c:v>83.9599999999962</c:v>
                </c:pt>
                <c:pt idx="16793">
                  <c:v>83.9649999999962</c:v>
                </c:pt>
                <c:pt idx="16794">
                  <c:v>83.9699999999962</c:v>
                </c:pt>
                <c:pt idx="16795">
                  <c:v>83.97499999999612</c:v>
                </c:pt>
                <c:pt idx="16796">
                  <c:v>83.97999999999612</c:v>
                </c:pt>
                <c:pt idx="16797">
                  <c:v>83.9849999999961</c:v>
                </c:pt>
                <c:pt idx="16798">
                  <c:v>83.9899999999961</c:v>
                </c:pt>
                <c:pt idx="16799">
                  <c:v>83.9949999999961</c:v>
                </c:pt>
                <c:pt idx="16800">
                  <c:v>83.9999999999961</c:v>
                </c:pt>
                <c:pt idx="16801">
                  <c:v>84.0049999999961</c:v>
                </c:pt>
                <c:pt idx="16802">
                  <c:v>84.0099999999961</c:v>
                </c:pt>
                <c:pt idx="16803">
                  <c:v>84.0149999999961</c:v>
                </c:pt>
                <c:pt idx="16804">
                  <c:v>84.0199999999961</c:v>
                </c:pt>
                <c:pt idx="16805">
                  <c:v>84.0249999999961</c:v>
                </c:pt>
                <c:pt idx="16806">
                  <c:v>84.02999999999606</c:v>
                </c:pt>
                <c:pt idx="16807">
                  <c:v>84.0349999999961</c:v>
                </c:pt>
                <c:pt idx="16808">
                  <c:v>84.03999999999606</c:v>
                </c:pt>
                <c:pt idx="16809">
                  <c:v>84.0449999999961</c:v>
                </c:pt>
                <c:pt idx="16810">
                  <c:v>84.0499999999961</c:v>
                </c:pt>
                <c:pt idx="16811">
                  <c:v>84.0549999999961</c:v>
                </c:pt>
                <c:pt idx="16812">
                  <c:v>84.05999999999603</c:v>
                </c:pt>
                <c:pt idx="16813">
                  <c:v>84.0649999999961</c:v>
                </c:pt>
                <c:pt idx="16814">
                  <c:v>84.0699999999961</c:v>
                </c:pt>
                <c:pt idx="16815">
                  <c:v>84.07499999999602</c:v>
                </c:pt>
                <c:pt idx="16816">
                  <c:v>84.07999999999603</c:v>
                </c:pt>
                <c:pt idx="16817">
                  <c:v>84.08499999999602</c:v>
                </c:pt>
                <c:pt idx="16818">
                  <c:v>84.08999999999602</c:v>
                </c:pt>
                <c:pt idx="16819">
                  <c:v>84.094999999996</c:v>
                </c:pt>
                <c:pt idx="16820">
                  <c:v>84.099999999996</c:v>
                </c:pt>
                <c:pt idx="16821">
                  <c:v>84.104999999996</c:v>
                </c:pt>
                <c:pt idx="16822">
                  <c:v>84.109999999996</c:v>
                </c:pt>
                <c:pt idx="16823">
                  <c:v>84.114999999996</c:v>
                </c:pt>
                <c:pt idx="16824">
                  <c:v>84.119999999996</c:v>
                </c:pt>
                <c:pt idx="16825">
                  <c:v>84.124999999996</c:v>
                </c:pt>
                <c:pt idx="16826">
                  <c:v>84.12999999999597</c:v>
                </c:pt>
                <c:pt idx="16827">
                  <c:v>84.134999999996</c:v>
                </c:pt>
                <c:pt idx="16828">
                  <c:v>84.13999999999596</c:v>
                </c:pt>
                <c:pt idx="16829">
                  <c:v>84.144999999996</c:v>
                </c:pt>
                <c:pt idx="16830">
                  <c:v>84.14999999999596</c:v>
                </c:pt>
                <c:pt idx="16831">
                  <c:v>84.15499999999596</c:v>
                </c:pt>
                <c:pt idx="16832">
                  <c:v>84.15999999999594</c:v>
                </c:pt>
                <c:pt idx="16833">
                  <c:v>84.164999999996</c:v>
                </c:pt>
                <c:pt idx="16834">
                  <c:v>84.16999999999593</c:v>
                </c:pt>
                <c:pt idx="16835">
                  <c:v>84.17499999999593</c:v>
                </c:pt>
                <c:pt idx="16836">
                  <c:v>84.17999999999593</c:v>
                </c:pt>
                <c:pt idx="16837">
                  <c:v>84.18499999999592</c:v>
                </c:pt>
                <c:pt idx="16838">
                  <c:v>84.18999999999593</c:v>
                </c:pt>
                <c:pt idx="16839">
                  <c:v>84.19499999999592</c:v>
                </c:pt>
                <c:pt idx="16840">
                  <c:v>84.19999999999592</c:v>
                </c:pt>
                <c:pt idx="16841">
                  <c:v>84.2049999999959</c:v>
                </c:pt>
                <c:pt idx="16842">
                  <c:v>84.2099999999959</c:v>
                </c:pt>
                <c:pt idx="16843">
                  <c:v>84.2149999999959</c:v>
                </c:pt>
                <c:pt idx="16844">
                  <c:v>84.2199999999959</c:v>
                </c:pt>
                <c:pt idx="16845">
                  <c:v>84.2249999999959</c:v>
                </c:pt>
                <c:pt idx="16846">
                  <c:v>84.2299999999959</c:v>
                </c:pt>
                <c:pt idx="16847">
                  <c:v>84.2349999999959</c:v>
                </c:pt>
                <c:pt idx="16848">
                  <c:v>84.2399999999959</c:v>
                </c:pt>
                <c:pt idx="16849">
                  <c:v>84.2449999999959</c:v>
                </c:pt>
                <c:pt idx="16850">
                  <c:v>84.2499999999959</c:v>
                </c:pt>
                <c:pt idx="16851">
                  <c:v>84.2549999999959</c:v>
                </c:pt>
                <c:pt idx="16852">
                  <c:v>84.25999999999586</c:v>
                </c:pt>
                <c:pt idx="16853">
                  <c:v>84.2649999999959</c:v>
                </c:pt>
                <c:pt idx="16854">
                  <c:v>84.2699999999959</c:v>
                </c:pt>
                <c:pt idx="16855">
                  <c:v>84.2749999999959</c:v>
                </c:pt>
                <c:pt idx="16856">
                  <c:v>84.27999999999583</c:v>
                </c:pt>
                <c:pt idx="16857">
                  <c:v>84.2849999999959</c:v>
                </c:pt>
                <c:pt idx="16858">
                  <c:v>84.2899999999959</c:v>
                </c:pt>
                <c:pt idx="16859">
                  <c:v>84.2949999999959</c:v>
                </c:pt>
                <c:pt idx="16860">
                  <c:v>84.2999999999959</c:v>
                </c:pt>
                <c:pt idx="16861">
                  <c:v>84.30499999999582</c:v>
                </c:pt>
                <c:pt idx="16862">
                  <c:v>84.30999999999582</c:v>
                </c:pt>
                <c:pt idx="16863">
                  <c:v>84.3149999999958</c:v>
                </c:pt>
                <c:pt idx="16864">
                  <c:v>84.3199999999958</c:v>
                </c:pt>
                <c:pt idx="16865">
                  <c:v>84.3249999999958</c:v>
                </c:pt>
                <c:pt idx="16866">
                  <c:v>84.3299999999958</c:v>
                </c:pt>
                <c:pt idx="16867">
                  <c:v>84.3349999999958</c:v>
                </c:pt>
                <c:pt idx="16868">
                  <c:v>84.3399999999958</c:v>
                </c:pt>
                <c:pt idx="16869">
                  <c:v>84.3449999999958</c:v>
                </c:pt>
                <c:pt idx="16870">
                  <c:v>84.3499999999958</c:v>
                </c:pt>
                <c:pt idx="16871">
                  <c:v>84.3549999999958</c:v>
                </c:pt>
                <c:pt idx="16872">
                  <c:v>84.35999999999576</c:v>
                </c:pt>
                <c:pt idx="16873">
                  <c:v>84.3649999999958</c:v>
                </c:pt>
                <c:pt idx="16874">
                  <c:v>84.36999999999576</c:v>
                </c:pt>
                <c:pt idx="16875">
                  <c:v>84.37499999999576</c:v>
                </c:pt>
                <c:pt idx="16876">
                  <c:v>84.37999999999574</c:v>
                </c:pt>
                <c:pt idx="16877">
                  <c:v>84.3849999999958</c:v>
                </c:pt>
                <c:pt idx="16878">
                  <c:v>84.38999999999573</c:v>
                </c:pt>
                <c:pt idx="16879">
                  <c:v>84.3949999999958</c:v>
                </c:pt>
                <c:pt idx="16880">
                  <c:v>84.3999999999958</c:v>
                </c:pt>
                <c:pt idx="16881">
                  <c:v>84.4049999999958</c:v>
                </c:pt>
                <c:pt idx="16882">
                  <c:v>84.4099999999958</c:v>
                </c:pt>
                <c:pt idx="16883">
                  <c:v>84.4149999999958</c:v>
                </c:pt>
                <c:pt idx="16884">
                  <c:v>84.4199999999958</c:v>
                </c:pt>
                <c:pt idx="16885">
                  <c:v>84.4249999999957</c:v>
                </c:pt>
                <c:pt idx="16886">
                  <c:v>84.4299999999957</c:v>
                </c:pt>
                <c:pt idx="16887">
                  <c:v>84.4349999999957</c:v>
                </c:pt>
                <c:pt idx="16888">
                  <c:v>84.4399999999957</c:v>
                </c:pt>
                <c:pt idx="16889">
                  <c:v>84.4449999999957</c:v>
                </c:pt>
                <c:pt idx="16890">
                  <c:v>84.4499999999957</c:v>
                </c:pt>
                <c:pt idx="16891">
                  <c:v>84.4549999999957</c:v>
                </c:pt>
                <c:pt idx="16892">
                  <c:v>84.4599999999957</c:v>
                </c:pt>
                <c:pt idx="16893">
                  <c:v>84.4649999999957</c:v>
                </c:pt>
                <c:pt idx="16894">
                  <c:v>84.4699999999957</c:v>
                </c:pt>
                <c:pt idx="16895">
                  <c:v>84.4749999999957</c:v>
                </c:pt>
                <c:pt idx="16896">
                  <c:v>84.47999999999566</c:v>
                </c:pt>
                <c:pt idx="16897">
                  <c:v>84.4849999999957</c:v>
                </c:pt>
                <c:pt idx="16898">
                  <c:v>84.4899999999957</c:v>
                </c:pt>
                <c:pt idx="16899">
                  <c:v>84.4949999999957</c:v>
                </c:pt>
                <c:pt idx="16900">
                  <c:v>84.4999999999957</c:v>
                </c:pt>
                <c:pt idx="16901">
                  <c:v>84.5049999999957</c:v>
                </c:pt>
                <c:pt idx="16902">
                  <c:v>84.5099999999957</c:v>
                </c:pt>
                <c:pt idx="16903">
                  <c:v>84.5149999999957</c:v>
                </c:pt>
                <c:pt idx="16904">
                  <c:v>84.5199999999957</c:v>
                </c:pt>
                <c:pt idx="16905">
                  <c:v>84.52499999999562</c:v>
                </c:pt>
                <c:pt idx="16906">
                  <c:v>84.52999999999562</c:v>
                </c:pt>
                <c:pt idx="16907">
                  <c:v>84.5349999999956</c:v>
                </c:pt>
                <c:pt idx="16908">
                  <c:v>84.5399999999956</c:v>
                </c:pt>
                <c:pt idx="16909">
                  <c:v>84.5449999999956</c:v>
                </c:pt>
                <c:pt idx="16910">
                  <c:v>84.5499999999956</c:v>
                </c:pt>
                <c:pt idx="16911">
                  <c:v>84.5549999999956</c:v>
                </c:pt>
                <c:pt idx="16912">
                  <c:v>84.5599999999956</c:v>
                </c:pt>
                <c:pt idx="16913">
                  <c:v>84.5649999999956</c:v>
                </c:pt>
                <c:pt idx="16914">
                  <c:v>84.5699999999956</c:v>
                </c:pt>
                <c:pt idx="16915">
                  <c:v>84.5749999999956</c:v>
                </c:pt>
                <c:pt idx="16916">
                  <c:v>84.57999999999556</c:v>
                </c:pt>
                <c:pt idx="16917">
                  <c:v>84.5849999999956</c:v>
                </c:pt>
                <c:pt idx="16918">
                  <c:v>84.58999999999556</c:v>
                </c:pt>
                <c:pt idx="16919">
                  <c:v>84.5949999999956</c:v>
                </c:pt>
                <c:pt idx="16920">
                  <c:v>84.5999999999956</c:v>
                </c:pt>
                <c:pt idx="16921">
                  <c:v>84.6049999999956</c:v>
                </c:pt>
                <c:pt idx="16922">
                  <c:v>84.60999999999553</c:v>
                </c:pt>
                <c:pt idx="16923">
                  <c:v>84.6149999999956</c:v>
                </c:pt>
                <c:pt idx="16924">
                  <c:v>84.6199999999956</c:v>
                </c:pt>
                <c:pt idx="16925">
                  <c:v>84.62499999999552</c:v>
                </c:pt>
                <c:pt idx="16926">
                  <c:v>84.62999999999553</c:v>
                </c:pt>
                <c:pt idx="16927">
                  <c:v>84.63499999999552</c:v>
                </c:pt>
                <c:pt idx="16928">
                  <c:v>84.63999999999552</c:v>
                </c:pt>
                <c:pt idx="16929">
                  <c:v>84.6449999999955</c:v>
                </c:pt>
                <c:pt idx="16930">
                  <c:v>84.6499999999955</c:v>
                </c:pt>
                <c:pt idx="16931">
                  <c:v>84.6549999999955</c:v>
                </c:pt>
                <c:pt idx="16932">
                  <c:v>84.6599999999955</c:v>
                </c:pt>
                <c:pt idx="16933">
                  <c:v>84.6649999999955</c:v>
                </c:pt>
                <c:pt idx="16934">
                  <c:v>84.6699999999955</c:v>
                </c:pt>
                <c:pt idx="16935">
                  <c:v>84.6749999999955</c:v>
                </c:pt>
                <c:pt idx="16936">
                  <c:v>84.67999999999547</c:v>
                </c:pt>
                <c:pt idx="16937">
                  <c:v>84.6849999999955</c:v>
                </c:pt>
                <c:pt idx="16938">
                  <c:v>84.68999999999546</c:v>
                </c:pt>
                <c:pt idx="16939">
                  <c:v>84.6949999999955</c:v>
                </c:pt>
                <c:pt idx="16940">
                  <c:v>84.69999999999546</c:v>
                </c:pt>
                <c:pt idx="16941">
                  <c:v>84.7049999999955</c:v>
                </c:pt>
                <c:pt idx="16942">
                  <c:v>84.7099999999955</c:v>
                </c:pt>
                <c:pt idx="16943">
                  <c:v>84.7149999999955</c:v>
                </c:pt>
                <c:pt idx="16944">
                  <c:v>84.7199999999955</c:v>
                </c:pt>
                <c:pt idx="16945">
                  <c:v>84.7249999999955</c:v>
                </c:pt>
                <c:pt idx="16946">
                  <c:v>84.7299999999955</c:v>
                </c:pt>
                <c:pt idx="16947">
                  <c:v>84.7349999999955</c:v>
                </c:pt>
                <c:pt idx="16948">
                  <c:v>84.7399999999955</c:v>
                </c:pt>
                <c:pt idx="16949">
                  <c:v>84.7449999999955</c:v>
                </c:pt>
                <c:pt idx="16950">
                  <c:v>84.7499999999955</c:v>
                </c:pt>
                <c:pt idx="16951">
                  <c:v>84.7549999999954</c:v>
                </c:pt>
                <c:pt idx="16952">
                  <c:v>84.7599999999954</c:v>
                </c:pt>
                <c:pt idx="16953">
                  <c:v>84.7649999999954</c:v>
                </c:pt>
                <c:pt idx="16954">
                  <c:v>84.7699999999954</c:v>
                </c:pt>
                <c:pt idx="16955">
                  <c:v>84.7749999999954</c:v>
                </c:pt>
                <c:pt idx="16956">
                  <c:v>84.7799999999954</c:v>
                </c:pt>
                <c:pt idx="16957">
                  <c:v>84.7849999999954</c:v>
                </c:pt>
                <c:pt idx="16958">
                  <c:v>84.7899999999954</c:v>
                </c:pt>
                <c:pt idx="16959">
                  <c:v>84.7949999999954</c:v>
                </c:pt>
                <c:pt idx="16960">
                  <c:v>84.7999999999954</c:v>
                </c:pt>
                <c:pt idx="16961">
                  <c:v>84.8049999999954</c:v>
                </c:pt>
                <c:pt idx="16962">
                  <c:v>84.80999999999536</c:v>
                </c:pt>
                <c:pt idx="16963">
                  <c:v>84.8149999999954</c:v>
                </c:pt>
                <c:pt idx="16964">
                  <c:v>84.8199999999954</c:v>
                </c:pt>
                <c:pt idx="16965">
                  <c:v>84.8249999999954</c:v>
                </c:pt>
                <c:pt idx="16966">
                  <c:v>84.82999999999533</c:v>
                </c:pt>
                <c:pt idx="16967">
                  <c:v>84.8349999999954</c:v>
                </c:pt>
                <c:pt idx="16968">
                  <c:v>84.8399999999954</c:v>
                </c:pt>
                <c:pt idx="16969">
                  <c:v>84.8449999999954</c:v>
                </c:pt>
                <c:pt idx="16970">
                  <c:v>84.8499999999954</c:v>
                </c:pt>
                <c:pt idx="16971">
                  <c:v>84.85499999999532</c:v>
                </c:pt>
                <c:pt idx="16972">
                  <c:v>84.85999999999532</c:v>
                </c:pt>
                <c:pt idx="16973">
                  <c:v>84.8649999999953</c:v>
                </c:pt>
                <c:pt idx="16974">
                  <c:v>84.8699999999953</c:v>
                </c:pt>
                <c:pt idx="16975">
                  <c:v>84.8749999999953</c:v>
                </c:pt>
                <c:pt idx="16976">
                  <c:v>84.8799999999953</c:v>
                </c:pt>
                <c:pt idx="16977">
                  <c:v>84.8849999999953</c:v>
                </c:pt>
                <c:pt idx="16978">
                  <c:v>84.8899999999953</c:v>
                </c:pt>
                <c:pt idx="16979">
                  <c:v>84.8949999999953</c:v>
                </c:pt>
                <c:pt idx="16980">
                  <c:v>84.8999999999953</c:v>
                </c:pt>
                <c:pt idx="16981">
                  <c:v>84.9049999999953</c:v>
                </c:pt>
                <c:pt idx="16982">
                  <c:v>84.9099999999953</c:v>
                </c:pt>
                <c:pt idx="16983">
                  <c:v>84.9149999999953</c:v>
                </c:pt>
                <c:pt idx="16984">
                  <c:v>84.9199999999953</c:v>
                </c:pt>
                <c:pt idx="16985">
                  <c:v>84.9249999999953</c:v>
                </c:pt>
                <c:pt idx="16986">
                  <c:v>84.9299999999953</c:v>
                </c:pt>
                <c:pt idx="16987">
                  <c:v>84.9349999999953</c:v>
                </c:pt>
                <c:pt idx="16988">
                  <c:v>84.9399999999953</c:v>
                </c:pt>
                <c:pt idx="16989">
                  <c:v>84.9449999999953</c:v>
                </c:pt>
                <c:pt idx="16990">
                  <c:v>84.9499999999953</c:v>
                </c:pt>
                <c:pt idx="16991">
                  <c:v>84.9549999999953</c:v>
                </c:pt>
                <c:pt idx="16992">
                  <c:v>84.9599999999953</c:v>
                </c:pt>
                <c:pt idx="16993">
                  <c:v>84.9649999999953</c:v>
                </c:pt>
                <c:pt idx="16994">
                  <c:v>84.9699999999953</c:v>
                </c:pt>
                <c:pt idx="16995">
                  <c:v>84.9749999999952</c:v>
                </c:pt>
                <c:pt idx="16996">
                  <c:v>84.9799999999952</c:v>
                </c:pt>
                <c:pt idx="16997">
                  <c:v>84.9849999999952</c:v>
                </c:pt>
                <c:pt idx="16998">
                  <c:v>84.9899999999952</c:v>
                </c:pt>
                <c:pt idx="16999">
                  <c:v>84.9949999999952</c:v>
                </c:pt>
                <c:pt idx="17000">
                  <c:v>84.9999999999952</c:v>
                </c:pt>
                <c:pt idx="17001">
                  <c:v>85.0049999999952</c:v>
                </c:pt>
                <c:pt idx="17002">
                  <c:v>85.0099999999952</c:v>
                </c:pt>
                <c:pt idx="17003">
                  <c:v>85.0149999999952</c:v>
                </c:pt>
                <c:pt idx="17004">
                  <c:v>85.0199999999952</c:v>
                </c:pt>
                <c:pt idx="17005">
                  <c:v>85.0249999999952</c:v>
                </c:pt>
                <c:pt idx="17006">
                  <c:v>85.02999999999516</c:v>
                </c:pt>
                <c:pt idx="17007">
                  <c:v>85.0349999999952</c:v>
                </c:pt>
                <c:pt idx="17008">
                  <c:v>85.0399999999952</c:v>
                </c:pt>
                <c:pt idx="17009">
                  <c:v>85.0449999999952</c:v>
                </c:pt>
                <c:pt idx="17010">
                  <c:v>85.0499999999952</c:v>
                </c:pt>
                <c:pt idx="17011">
                  <c:v>85.0549999999952</c:v>
                </c:pt>
                <c:pt idx="17012">
                  <c:v>85.0599999999952</c:v>
                </c:pt>
                <c:pt idx="17013">
                  <c:v>85.0649999999952</c:v>
                </c:pt>
                <c:pt idx="17014">
                  <c:v>85.0699999999952</c:v>
                </c:pt>
                <c:pt idx="17015">
                  <c:v>85.07499999999512</c:v>
                </c:pt>
                <c:pt idx="17016">
                  <c:v>85.07999999999512</c:v>
                </c:pt>
                <c:pt idx="17017">
                  <c:v>85.0849999999951</c:v>
                </c:pt>
                <c:pt idx="17018">
                  <c:v>85.0899999999951</c:v>
                </c:pt>
                <c:pt idx="17019">
                  <c:v>85.0949999999951</c:v>
                </c:pt>
                <c:pt idx="17020">
                  <c:v>85.0999999999951</c:v>
                </c:pt>
                <c:pt idx="17021">
                  <c:v>85.1049999999951</c:v>
                </c:pt>
                <c:pt idx="17022">
                  <c:v>85.1099999999951</c:v>
                </c:pt>
                <c:pt idx="17023">
                  <c:v>85.1149999999951</c:v>
                </c:pt>
                <c:pt idx="17024">
                  <c:v>85.1199999999951</c:v>
                </c:pt>
                <c:pt idx="17025">
                  <c:v>85.1249999999951</c:v>
                </c:pt>
                <c:pt idx="17026">
                  <c:v>85.12999999999506</c:v>
                </c:pt>
                <c:pt idx="17027">
                  <c:v>85.1349999999951</c:v>
                </c:pt>
                <c:pt idx="17028">
                  <c:v>85.13999999999506</c:v>
                </c:pt>
                <c:pt idx="17029">
                  <c:v>85.1449999999951</c:v>
                </c:pt>
                <c:pt idx="17030">
                  <c:v>85.1499999999951</c:v>
                </c:pt>
                <c:pt idx="17031">
                  <c:v>85.15499999999506</c:v>
                </c:pt>
                <c:pt idx="17032">
                  <c:v>85.15999999999503</c:v>
                </c:pt>
                <c:pt idx="17033">
                  <c:v>85.1649999999951</c:v>
                </c:pt>
                <c:pt idx="17034">
                  <c:v>85.1699999999951</c:v>
                </c:pt>
                <c:pt idx="17035">
                  <c:v>85.17499999999502</c:v>
                </c:pt>
                <c:pt idx="17036">
                  <c:v>85.17999999999503</c:v>
                </c:pt>
                <c:pt idx="17037">
                  <c:v>85.18499999999502</c:v>
                </c:pt>
                <c:pt idx="17038">
                  <c:v>85.18999999999502</c:v>
                </c:pt>
                <c:pt idx="17039">
                  <c:v>85.194999999995</c:v>
                </c:pt>
                <c:pt idx="17040">
                  <c:v>85.199999999995</c:v>
                </c:pt>
                <c:pt idx="17041">
                  <c:v>85.204999999995</c:v>
                </c:pt>
                <c:pt idx="17042">
                  <c:v>85.209999999995</c:v>
                </c:pt>
                <c:pt idx="17043">
                  <c:v>85.214999999995</c:v>
                </c:pt>
                <c:pt idx="17044">
                  <c:v>85.219999999995</c:v>
                </c:pt>
                <c:pt idx="17045">
                  <c:v>85.224999999995</c:v>
                </c:pt>
                <c:pt idx="17046">
                  <c:v>85.22999999999497</c:v>
                </c:pt>
                <c:pt idx="17047">
                  <c:v>85.234999999995</c:v>
                </c:pt>
                <c:pt idx="17048">
                  <c:v>85.23999999999496</c:v>
                </c:pt>
                <c:pt idx="17049">
                  <c:v>85.244999999995</c:v>
                </c:pt>
                <c:pt idx="17050">
                  <c:v>85.24999999999496</c:v>
                </c:pt>
                <c:pt idx="17051">
                  <c:v>85.25499999999496</c:v>
                </c:pt>
                <c:pt idx="17052">
                  <c:v>85.25999999999494</c:v>
                </c:pt>
                <c:pt idx="17053">
                  <c:v>85.26499999999496</c:v>
                </c:pt>
                <c:pt idx="17054">
                  <c:v>85.26999999999493</c:v>
                </c:pt>
                <c:pt idx="17055">
                  <c:v>85.27499999999493</c:v>
                </c:pt>
                <c:pt idx="17056">
                  <c:v>85.27999999999493</c:v>
                </c:pt>
                <c:pt idx="17057">
                  <c:v>85.28499999999492</c:v>
                </c:pt>
                <c:pt idx="17058">
                  <c:v>85.28999999999493</c:v>
                </c:pt>
                <c:pt idx="17059">
                  <c:v>85.29499999999492</c:v>
                </c:pt>
                <c:pt idx="17060">
                  <c:v>85.29999999999492</c:v>
                </c:pt>
                <c:pt idx="17061">
                  <c:v>85.3049999999949</c:v>
                </c:pt>
                <c:pt idx="17062">
                  <c:v>85.3099999999949</c:v>
                </c:pt>
                <c:pt idx="17063">
                  <c:v>85.3149999999949</c:v>
                </c:pt>
                <c:pt idx="17064">
                  <c:v>85.3199999999949</c:v>
                </c:pt>
                <c:pt idx="17065">
                  <c:v>85.32499999999488</c:v>
                </c:pt>
                <c:pt idx="17066">
                  <c:v>85.32999999999488</c:v>
                </c:pt>
                <c:pt idx="17067">
                  <c:v>85.3349999999949</c:v>
                </c:pt>
                <c:pt idx="17068">
                  <c:v>85.33999999999487</c:v>
                </c:pt>
                <c:pt idx="17069">
                  <c:v>85.3449999999949</c:v>
                </c:pt>
                <c:pt idx="17070">
                  <c:v>85.34999999999486</c:v>
                </c:pt>
                <c:pt idx="17071">
                  <c:v>85.35499999999485</c:v>
                </c:pt>
                <c:pt idx="17072">
                  <c:v>85.35999999999485</c:v>
                </c:pt>
                <c:pt idx="17073">
                  <c:v>85.36499999999486</c:v>
                </c:pt>
                <c:pt idx="17074">
                  <c:v>85.36999999999484</c:v>
                </c:pt>
                <c:pt idx="17075">
                  <c:v>85.37499999999484</c:v>
                </c:pt>
                <c:pt idx="17076">
                  <c:v>85.37999999999481</c:v>
                </c:pt>
                <c:pt idx="17077">
                  <c:v>85.38499999999483</c:v>
                </c:pt>
                <c:pt idx="17078">
                  <c:v>85.38999999999483</c:v>
                </c:pt>
                <c:pt idx="17079">
                  <c:v>85.39499999999482</c:v>
                </c:pt>
                <c:pt idx="17080">
                  <c:v>85.39999999999483</c:v>
                </c:pt>
                <c:pt idx="17081">
                  <c:v>85.40499999999482</c:v>
                </c:pt>
                <c:pt idx="17082">
                  <c:v>85.40999999999482</c:v>
                </c:pt>
                <c:pt idx="17083">
                  <c:v>85.4149999999948</c:v>
                </c:pt>
                <c:pt idx="17084">
                  <c:v>85.4199999999948</c:v>
                </c:pt>
                <c:pt idx="17085">
                  <c:v>85.4249999999948</c:v>
                </c:pt>
                <c:pt idx="17086">
                  <c:v>85.4299999999948</c:v>
                </c:pt>
                <c:pt idx="17087">
                  <c:v>85.4349999999948</c:v>
                </c:pt>
                <c:pt idx="17088">
                  <c:v>85.4399999999948</c:v>
                </c:pt>
                <c:pt idx="17089">
                  <c:v>85.4449999999948</c:v>
                </c:pt>
                <c:pt idx="17090">
                  <c:v>85.4499999999948</c:v>
                </c:pt>
                <c:pt idx="17091">
                  <c:v>85.4549999999948</c:v>
                </c:pt>
                <c:pt idx="17092">
                  <c:v>85.45999999999476</c:v>
                </c:pt>
                <c:pt idx="17093">
                  <c:v>85.4649999999948</c:v>
                </c:pt>
                <c:pt idx="17094">
                  <c:v>85.46999999999476</c:v>
                </c:pt>
                <c:pt idx="17095">
                  <c:v>85.47499999999476</c:v>
                </c:pt>
                <c:pt idx="17096">
                  <c:v>85.47999999999474</c:v>
                </c:pt>
                <c:pt idx="17097">
                  <c:v>85.48499999999476</c:v>
                </c:pt>
                <c:pt idx="17098">
                  <c:v>85.48999999999473</c:v>
                </c:pt>
                <c:pt idx="17099">
                  <c:v>85.4949999999948</c:v>
                </c:pt>
                <c:pt idx="17100">
                  <c:v>85.4999999999948</c:v>
                </c:pt>
                <c:pt idx="17101">
                  <c:v>85.50499999999472</c:v>
                </c:pt>
                <c:pt idx="17102">
                  <c:v>85.50999999999473</c:v>
                </c:pt>
                <c:pt idx="17103">
                  <c:v>85.51499999999472</c:v>
                </c:pt>
                <c:pt idx="17104">
                  <c:v>85.51999999999472</c:v>
                </c:pt>
                <c:pt idx="17105">
                  <c:v>85.5249999999947</c:v>
                </c:pt>
                <c:pt idx="17106">
                  <c:v>85.5299999999947</c:v>
                </c:pt>
                <c:pt idx="17107">
                  <c:v>85.5349999999947</c:v>
                </c:pt>
                <c:pt idx="17108">
                  <c:v>85.5399999999947</c:v>
                </c:pt>
                <c:pt idx="17109">
                  <c:v>85.5449999999947</c:v>
                </c:pt>
                <c:pt idx="17110">
                  <c:v>85.5499999999947</c:v>
                </c:pt>
                <c:pt idx="17111">
                  <c:v>85.5549999999947</c:v>
                </c:pt>
                <c:pt idx="17112">
                  <c:v>85.55999999999467</c:v>
                </c:pt>
                <c:pt idx="17113">
                  <c:v>85.5649999999947</c:v>
                </c:pt>
                <c:pt idx="17114">
                  <c:v>85.56999999999466</c:v>
                </c:pt>
                <c:pt idx="17115">
                  <c:v>85.57499999999465</c:v>
                </c:pt>
                <c:pt idx="17116">
                  <c:v>85.57999999999465</c:v>
                </c:pt>
                <c:pt idx="17117">
                  <c:v>85.58499999999466</c:v>
                </c:pt>
                <c:pt idx="17118">
                  <c:v>85.58999999999464</c:v>
                </c:pt>
                <c:pt idx="17119">
                  <c:v>85.59499999999466</c:v>
                </c:pt>
                <c:pt idx="17120">
                  <c:v>85.59999999999463</c:v>
                </c:pt>
                <c:pt idx="17121">
                  <c:v>85.60499999999463</c:v>
                </c:pt>
                <c:pt idx="17122">
                  <c:v>85.60999999999463</c:v>
                </c:pt>
                <c:pt idx="17123">
                  <c:v>85.61499999999462</c:v>
                </c:pt>
                <c:pt idx="17124">
                  <c:v>85.61999999999463</c:v>
                </c:pt>
                <c:pt idx="17125">
                  <c:v>85.62499999999461</c:v>
                </c:pt>
                <c:pt idx="17126">
                  <c:v>85.62999999999461</c:v>
                </c:pt>
                <c:pt idx="17127">
                  <c:v>85.6349999999946</c:v>
                </c:pt>
                <c:pt idx="17128">
                  <c:v>85.6399999999946</c:v>
                </c:pt>
                <c:pt idx="17129">
                  <c:v>85.6449999999946</c:v>
                </c:pt>
                <c:pt idx="17130">
                  <c:v>85.6499999999946</c:v>
                </c:pt>
                <c:pt idx="17131">
                  <c:v>85.65499999999458</c:v>
                </c:pt>
                <c:pt idx="17132">
                  <c:v>85.65999999999458</c:v>
                </c:pt>
                <c:pt idx="17133">
                  <c:v>85.6649999999946</c:v>
                </c:pt>
                <c:pt idx="17134">
                  <c:v>85.66999999999457</c:v>
                </c:pt>
                <c:pt idx="17135">
                  <c:v>85.67499999999457</c:v>
                </c:pt>
                <c:pt idx="17136">
                  <c:v>85.67999999999455</c:v>
                </c:pt>
                <c:pt idx="17137">
                  <c:v>85.68499999999455</c:v>
                </c:pt>
                <c:pt idx="17138">
                  <c:v>85.68999999999455</c:v>
                </c:pt>
                <c:pt idx="17139">
                  <c:v>85.69499999999456</c:v>
                </c:pt>
                <c:pt idx="17140">
                  <c:v>85.69999999999454</c:v>
                </c:pt>
                <c:pt idx="17141">
                  <c:v>85.70499999999456</c:v>
                </c:pt>
                <c:pt idx="17142">
                  <c:v>85.70999999999453</c:v>
                </c:pt>
                <c:pt idx="17143">
                  <c:v>85.7149999999946</c:v>
                </c:pt>
                <c:pt idx="17144">
                  <c:v>85.7199999999946</c:v>
                </c:pt>
                <c:pt idx="17145">
                  <c:v>85.72499999999452</c:v>
                </c:pt>
                <c:pt idx="17146">
                  <c:v>85.72999999999453</c:v>
                </c:pt>
                <c:pt idx="17147">
                  <c:v>85.73499999999452</c:v>
                </c:pt>
                <c:pt idx="17148">
                  <c:v>85.73999999999452</c:v>
                </c:pt>
                <c:pt idx="17149">
                  <c:v>85.7449999999945</c:v>
                </c:pt>
                <c:pt idx="17150">
                  <c:v>85.7499999999945</c:v>
                </c:pt>
                <c:pt idx="17151">
                  <c:v>85.7549999999945</c:v>
                </c:pt>
                <c:pt idx="17152">
                  <c:v>85.7599999999945</c:v>
                </c:pt>
                <c:pt idx="17153">
                  <c:v>85.7649999999945</c:v>
                </c:pt>
                <c:pt idx="17154">
                  <c:v>85.7699999999945</c:v>
                </c:pt>
                <c:pt idx="17155">
                  <c:v>85.7749999999945</c:v>
                </c:pt>
                <c:pt idx="17156">
                  <c:v>85.77999999999447</c:v>
                </c:pt>
                <c:pt idx="17157">
                  <c:v>85.7849999999945</c:v>
                </c:pt>
                <c:pt idx="17158">
                  <c:v>85.78999999999446</c:v>
                </c:pt>
                <c:pt idx="17159">
                  <c:v>85.7949999999945</c:v>
                </c:pt>
                <c:pt idx="17160">
                  <c:v>85.79999999999446</c:v>
                </c:pt>
                <c:pt idx="17161">
                  <c:v>85.80499999999446</c:v>
                </c:pt>
                <c:pt idx="17162">
                  <c:v>85.80999999999444</c:v>
                </c:pt>
                <c:pt idx="17163">
                  <c:v>85.81499999999446</c:v>
                </c:pt>
                <c:pt idx="17164">
                  <c:v>85.81999999999443</c:v>
                </c:pt>
                <c:pt idx="17165">
                  <c:v>85.82499999999443</c:v>
                </c:pt>
                <c:pt idx="17166">
                  <c:v>85.82999999999443</c:v>
                </c:pt>
                <c:pt idx="17167">
                  <c:v>85.83499999999442</c:v>
                </c:pt>
                <c:pt idx="17168">
                  <c:v>85.83999999999443</c:v>
                </c:pt>
                <c:pt idx="17169">
                  <c:v>85.84499999999442</c:v>
                </c:pt>
                <c:pt idx="17170">
                  <c:v>85.84999999999442</c:v>
                </c:pt>
                <c:pt idx="17171">
                  <c:v>85.8549999999944</c:v>
                </c:pt>
                <c:pt idx="17172">
                  <c:v>85.8599999999944</c:v>
                </c:pt>
                <c:pt idx="17173">
                  <c:v>85.8649999999944</c:v>
                </c:pt>
                <c:pt idx="17174">
                  <c:v>85.8699999999944</c:v>
                </c:pt>
                <c:pt idx="17175">
                  <c:v>85.87499999999438</c:v>
                </c:pt>
                <c:pt idx="17176">
                  <c:v>85.87999999999438</c:v>
                </c:pt>
                <c:pt idx="17177">
                  <c:v>85.8849999999944</c:v>
                </c:pt>
                <c:pt idx="17178">
                  <c:v>85.88999999999437</c:v>
                </c:pt>
                <c:pt idx="17179">
                  <c:v>85.8949999999944</c:v>
                </c:pt>
                <c:pt idx="17180">
                  <c:v>85.89999999999436</c:v>
                </c:pt>
                <c:pt idx="17181">
                  <c:v>85.9049999999944</c:v>
                </c:pt>
                <c:pt idx="17182">
                  <c:v>85.90999999999436</c:v>
                </c:pt>
                <c:pt idx="17183">
                  <c:v>85.9149999999944</c:v>
                </c:pt>
                <c:pt idx="17184">
                  <c:v>85.9199999999944</c:v>
                </c:pt>
                <c:pt idx="17185">
                  <c:v>85.92499999999436</c:v>
                </c:pt>
                <c:pt idx="17186">
                  <c:v>85.92999999999433</c:v>
                </c:pt>
                <c:pt idx="17187">
                  <c:v>85.9349999999944</c:v>
                </c:pt>
                <c:pt idx="17188">
                  <c:v>85.9399999999944</c:v>
                </c:pt>
                <c:pt idx="17189">
                  <c:v>85.9449999999944</c:v>
                </c:pt>
                <c:pt idx="17190">
                  <c:v>85.9499999999944</c:v>
                </c:pt>
                <c:pt idx="17191">
                  <c:v>85.95499999999432</c:v>
                </c:pt>
                <c:pt idx="17192">
                  <c:v>85.95999999999432</c:v>
                </c:pt>
                <c:pt idx="17193">
                  <c:v>85.9649999999943</c:v>
                </c:pt>
                <c:pt idx="17194">
                  <c:v>85.9699999999943</c:v>
                </c:pt>
                <c:pt idx="17195">
                  <c:v>85.9749999999943</c:v>
                </c:pt>
                <c:pt idx="17196">
                  <c:v>85.9799999999943</c:v>
                </c:pt>
                <c:pt idx="17197">
                  <c:v>85.9849999999943</c:v>
                </c:pt>
                <c:pt idx="17198">
                  <c:v>85.9899999999943</c:v>
                </c:pt>
                <c:pt idx="17199">
                  <c:v>85.9949999999943</c:v>
                </c:pt>
                <c:pt idx="17200">
                  <c:v>85.9999999999943</c:v>
                </c:pt>
                <c:pt idx="17201">
                  <c:v>86.0049999999943</c:v>
                </c:pt>
                <c:pt idx="17202">
                  <c:v>86.00999999999426</c:v>
                </c:pt>
                <c:pt idx="17203">
                  <c:v>86.0149999999943</c:v>
                </c:pt>
                <c:pt idx="17204">
                  <c:v>86.01999999999426</c:v>
                </c:pt>
                <c:pt idx="17205">
                  <c:v>86.02499999999426</c:v>
                </c:pt>
                <c:pt idx="17206">
                  <c:v>86.02999999999424</c:v>
                </c:pt>
                <c:pt idx="17207">
                  <c:v>86.03499999999426</c:v>
                </c:pt>
                <c:pt idx="17208">
                  <c:v>86.03999999999423</c:v>
                </c:pt>
                <c:pt idx="17209">
                  <c:v>86.0449999999943</c:v>
                </c:pt>
                <c:pt idx="17210">
                  <c:v>86.0499999999943</c:v>
                </c:pt>
                <c:pt idx="17211">
                  <c:v>86.05499999999422</c:v>
                </c:pt>
                <c:pt idx="17212">
                  <c:v>86.05999999999423</c:v>
                </c:pt>
                <c:pt idx="17213">
                  <c:v>86.06499999999422</c:v>
                </c:pt>
                <c:pt idx="17214">
                  <c:v>86.06999999999422</c:v>
                </c:pt>
                <c:pt idx="17215">
                  <c:v>86.0749999999942</c:v>
                </c:pt>
                <c:pt idx="17216">
                  <c:v>86.0799999999942</c:v>
                </c:pt>
                <c:pt idx="17217">
                  <c:v>86.0849999999942</c:v>
                </c:pt>
                <c:pt idx="17218">
                  <c:v>86.0899999999942</c:v>
                </c:pt>
                <c:pt idx="17219">
                  <c:v>86.0949999999942</c:v>
                </c:pt>
                <c:pt idx="17220">
                  <c:v>86.0999999999942</c:v>
                </c:pt>
                <c:pt idx="17221">
                  <c:v>86.1049999999942</c:v>
                </c:pt>
                <c:pt idx="17222">
                  <c:v>86.10999999999417</c:v>
                </c:pt>
                <c:pt idx="17223">
                  <c:v>86.1149999999942</c:v>
                </c:pt>
                <c:pt idx="17224">
                  <c:v>86.11999999999416</c:v>
                </c:pt>
                <c:pt idx="17225">
                  <c:v>86.12499999999417</c:v>
                </c:pt>
                <c:pt idx="17226">
                  <c:v>86.12999999999415</c:v>
                </c:pt>
                <c:pt idx="17227">
                  <c:v>86.13499999999416</c:v>
                </c:pt>
                <c:pt idx="17228">
                  <c:v>86.13999999999414</c:v>
                </c:pt>
                <c:pt idx="17229">
                  <c:v>86.14499999999416</c:v>
                </c:pt>
                <c:pt idx="17230">
                  <c:v>86.14999999999413</c:v>
                </c:pt>
                <c:pt idx="17231">
                  <c:v>86.15499999999413</c:v>
                </c:pt>
                <c:pt idx="17232">
                  <c:v>86.15999999999413</c:v>
                </c:pt>
                <c:pt idx="17233">
                  <c:v>86.16499999999412</c:v>
                </c:pt>
                <c:pt idx="17234">
                  <c:v>86.16999999999413</c:v>
                </c:pt>
                <c:pt idx="17235">
                  <c:v>86.17499999999411</c:v>
                </c:pt>
                <c:pt idx="17236">
                  <c:v>86.17999999999411</c:v>
                </c:pt>
                <c:pt idx="17237">
                  <c:v>86.1849999999941</c:v>
                </c:pt>
                <c:pt idx="17238">
                  <c:v>86.1899999999941</c:v>
                </c:pt>
                <c:pt idx="17239">
                  <c:v>86.1949999999941</c:v>
                </c:pt>
                <c:pt idx="17240">
                  <c:v>86.1999999999941</c:v>
                </c:pt>
                <c:pt idx="17241">
                  <c:v>86.2049999999941</c:v>
                </c:pt>
                <c:pt idx="17242">
                  <c:v>86.2099999999941</c:v>
                </c:pt>
                <c:pt idx="17243">
                  <c:v>86.2149999999941</c:v>
                </c:pt>
                <c:pt idx="17244">
                  <c:v>86.2199999999941</c:v>
                </c:pt>
                <c:pt idx="17245">
                  <c:v>86.2249999999941</c:v>
                </c:pt>
                <c:pt idx="17246">
                  <c:v>86.22999999999406</c:v>
                </c:pt>
                <c:pt idx="17247">
                  <c:v>86.2349999999941</c:v>
                </c:pt>
                <c:pt idx="17248">
                  <c:v>86.23999999999406</c:v>
                </c:pt>
                <c:pt idx="17249">
                  <c:v>86.2449999999941</c:v>
                </c:pt>
                <c:pt idx="17250">
                  <c:v>86.2499999999941</c:v>
                </c:pt>
                <c:pt idx="17251">
                  <c:v>86.25499999999406</c:v>
                </c:pt>
                <c:pt idx="17252">
                  <c:v>86.25999999999403</c:v>
                </c:pt>
                <c:pt idx="17253">
                  <c:v>86.2649999999941</c:v>
                </c:pt>
                <c:pt idx="17254">
                  <c:v>86.26999999999402</c:v>
                </c:pt>
                <c:pt idx="17255">
                  <c:v>86.27499999999402</c:v>
                </c:pt>
                <c:pt idx="17256">
                  <c:v>86.27999999999403</c:v>
                </c:pt>
                <c:pt idx="17257">
                  <c:v>86.28499999999402</c:v>
                </c:pt>
                <c:pt idx="17258">
                  <c:v>86.28999999999402</c:v>
                </c:pt>
                <c:pt idx="17259">
                  <c:v>86.294999999994</c:v>
                </c:pt>
                <c:pt idx="17260">
                  <c:v>86.299999999994</c:v>
                </c:pt>
                <c:pt idx="17261">
                  <c:v>86.304999999994</c:v>
                </c:pt>
                <c:pt idx="17262">
                  <c:v>86.309999999994</c:v>
                </c:pt>
                <c:pt idx="17263">
                  <c:v>86.314999999994</c:v>
                </c:pt>
                <c:pt idx="17264">
                  <c:v>86.319999999994</c:v>
                </c:pt>
                <c:pt idx="17265">
                  <c:v>86.32499999999397</c:v>
                </c:pt>
                <c:pt idx="17266">
                  <c:v>86.32999999999397</c:v>
                </c:pt>
                <c:pt idx="17267">
                  <c:v>86.334999999994</c:v>
                </c:pt>
                <c:pt idx="17268">
                  <c:v>86.33999999999396</c:v>
                </c:pt>
                <c:pt idx="17269">
                  <c:v>86.344999999994</c:v>
                </c:pt>
                <c:pt idx="17270">
                  <c:v>86.34999999999396</c:v>
                </c:pt>
                <c:pt idx="17271">
                  <c:v>86.35499999999396</c:v>
                </c:pt>
                <c:pt idx="17272">
                  <c:v>86.35999999999394</c:v>
                </c:pt>
                <c:pt idx="17273">
                  <c:v>86.36499999999396</c:v>
                </c:pt>
                <c:pt idx="17274">
                  <c:v>86.36999999999393</c:v>
                </c:pt>
                <c:pt idx="17275">
                  <c:v>86.37499999999393</c:v>
                </c:pt>
                <c:pt idx="17276">
                  <c:v>86.37999999999391</c:v>
                </c:pt>
                <c:pt idx="17277">
                  <c:v>86.38499999999392</c:v>
                </c:pt>
                <c:pt idx="17278">
                  <c:v>86.38999999999393</c:v>
                </c:pt>
                <c:pt idx="17279">
                  <c:v>86.39499999999392</c:v>
                </c:pt>
                <c:pt idx="17280">
                  <c:v>86.39999999999392</c:v>
                </c:pt>
                <c:pt idx="17281">
                  <c:v>86.4049999999939</c:v>
                </c:pt>
                <c:pt idx="17282">
                  <c:v>86.4099999999939</c:v>
                </c:pt>
                <c:pt idx="17283">
                  <c:v>86.4149999999939</c:v>
                </c:pt>
                <c:pt idx="17284">
                  <c:v>86.4199999999939</c:v>
                </c:pt>
                <c:pt idx="17285">
                  <c:v>86.4249999999939</c:v>
                </c:pt>
                <c:pt idx="17286">
                  <c:v>86.4299999999939</c:v>
                </c:pt>
                <c:pt idx="17287">
                  <c:v>86.4349999999939</c:v>
                </c:pt>
                <c:pt idx="17288">
                  <c:v>86.4399999999939</c:v>
                </c:pt>
                <c:pt idx="17289">
                  <c:v>86.4449999999939</c:v>
                </c:pt>
                <c:pt idx="17290">
                  <c:v>86.4499999999939</c:v>
                </c:pt>
                <c:pt idx="17291">
                  <c:v>86.4549999999939</c:v>
                </c:pt>
                <c:pt idx="17292">
                  <c:v>86.45999999999386</c:v>
                </c:pt>
                <c:pt idx="17293">
                  <c:v>86.4649999999939</c:v>
                </c:pt>
                <c:pt idx="17294">
                  <c:v>86.4699999999939</c:v>
                </c:pt>
                <c:pt idx="17295">
                  <c:v>86.47499999999386</c:v>
                </c:pt>
                <c:pt idx="17296">
                  <c:v>86.47999999999383</c:v>
                </c:pt>
                <c:pt idx="17297">
                  <c:v>86.4849999999939</c:v>
                </c:pt>
                <c:pt idx="17298">
                  <c:v>86.48999999999382</c:v>
                </c:pt>
                <c:pt idx="17299">
                  <c:v>86.4949999999939</c:v>
                </c:pt>
                <c:pt idx="17300">
                  <c:v>86.4999999999939</c:v>
                </c:pt>
                <c:pt idx="17301">
                  <c:v>86.50499999999382</c:v>
                </c:pt>
                <c:pt idx="17302">
                  <c:v>86.50999999999382</c:v>
                </c:pt>
                <c:pt idx="17303">
                  <c:v>86.5149999999938</c:v>
                </c:pt>
                <c:pt idx="17304">
                  <c:v>86.5199999999938</c:v>
                </c:pt>
                <c:pt idx="17305">
                  <c:v>86.5249999999938</c:v>
                </c:pt>
                <c:pt idx="17306">
                  <c:v>86.5299999999938</c:v>
                </c:pt>
                <c:pt idx="17307">
                  <c:v>86.5349999999938</c:v>
                </c:pt>
                <c:pt idx="17308">
                  <c:v>86.5399999999938</c:v>
                </c:pt>
                <c:pt idx="17309">
                  <c:v>86.5449999999938</c:v>
                </c:pt>
                <c:pt idx="17310">
                  <c:v>86.5499999999938</c:v>
                </c:pt>
                <c:pt idx="17311">
                  <c:v>86.5549999999938</c:v>
                </c:pt>
                <c:pt idx="17312">
                  <c:v>86.55999999999376</c:v>
                </c:pt>
                <c:pt idx="17313">
                  <c:v>86.5649999999938</c:v>
                </c:pt>
                <c:pt idx="17314">
                  <c:v>86.56999999999376</c:v>
                </c:pt>
                <c:pt idx="17315">
                  <c:v>86.57499999999376</c:v>
                </c:pt>
                <c:pt idx="17316">
                  <c:v>86.57999999999374</c:v>
                </c:pt>
                <c:pt idx="17317">
                  <c:v>86.58499999999376</c:v>
                </c:pt>
                <c:pt idx="17318">
                  <c:v>86.58999999999373</c:v>
                </c:pt>
                <c:pt idx="17319">
                  <c:v>86.5949999999938</c:v>
                </c:pt>
                <c:pt idx="17320">
                  <c:v>86.59999999999372</c:v>
                </c:pt>
                <c:pt idx="17321">
                  <c:v>86.60499999999372</c:v>
                </c:pt>
                <c:pt idx="17322">
                  <c:v>86.60999999999373</c:v>
                </c:pt>
                <c:pt idx="17323">
                  <c:v>86.61499999999372</c:v>
                </c:pt>
                <c:pt idx="17324">
                  <c:v>86.61999999999372</c:v>
                </c:pt>
                <c:pt idx="17325">
                  <c:v>86.6249999999937</c:v>
                </c:pt>
                <c:pt idx="17326">
                  <c:v>86.6299999999937</c:v>
                </c:pt>
                <c:pt idx="17327">
                  <c:v>86.6349999999937</c:v>
                </c:pt>
                <c:pt idx="17328">
                  <c:v>86.6399999999937</c:v>
                </c:pt>
                <c:pt idx="17329">
                  <c:v>86.6449999999937</c:v>
                </c:pt>
                <c:pt idx="17330">
                  <c:v>86.6499999999937</c:v>
                </c:pt>
                <c:pt idx="17331">
                  <c:v>86.65499999999367</c:v>
                </c:pt>
                <c:pt idx="17332">
                  <c:v>86.65999999999367</c:v>
                </c:pt>
                <c:pt idx="17333">
                  <c:v>86.6649999999937</c:v>
                </c:pt>
                <c:pt idx="17334">
                  <c:v>86.66999999999366</c:v>
                </c:pt>
                <c:pt idx="17335">
                  <c:v>86.67499999999367</c:v>
                </c:pt>
                <c:pt idx="17336">
                  <c:v>86.67999999999365</c:v>
                </c:pt>
                <c:pt idx="17337">
                  <c:v>86.68499999999366</c:v>
                </c:pt>
                <c:pt idx="17338">
                  <c:v>86.68999999999364</c:v>
                </c:pt>
                <c:pt idx="17339">
                  <c:v>86.69499999999366</c:v>
                </c:pt>
                <c:pt idx="17340">
                  <c:v>86.69999999999363</c:v>
                </c:pt>
                <c:pt idx="17341">
                  <c:v>86.7049999999937</c:v>
                </c:pt>
                <c:pt idx="17342">
                  <c:v>86.70999999999362</c:v>
                </c:pt>
                <c:pt idx="17343">
                  <c:v>86.7149999999937</c:v>
                </c:pt>
                <c:pt idx="17344">
                  <c:v>86.7199999999937</c:v>
                </c:pt>
                <c:pt idx="17345">
                  <c:v>86.72499999999362</c:v>
                </c:pt>
                <c:pt idx="17346">
                  <c:v>86.72999999999362</c:v>
                </c:pt>
                <c:pt idx="17347">
                  <c:v>86.7349999999936</c:v>
                </c:pt>
                <c:pt idx="17348">
                  <c:v>86.7399999999936</c:v>
                </c:pt>
                <c:pt idx="17349">
                  <c:v>86.7449999999936</c:v>
                </c:pt>
                <c:pt idx="17350">
                  <c:v>86.7499999999936</c:v>
                </c:pt>
                <c:pt idx="17351">
                  <c:v>86.7549999999936</c:v>
                </c:pt>
                <c:pt idx="17352">
                  <c:v>86.7599999999936</c:v>
                </c:pt>
                <c:pt idx="17353">
                  <c:v>86.7649999999936</c:v>
                </c:pt>
                <c:pt idx="17354">
                  <c:v>86.7699999999936</c:v>
                </c:pt>
                <c:pt idx="17355">
                  <c:v>86.7749999999936</c:v>
                </c:pt>
                <c:pt idx="17356">
                  <c:v>86.77999999999356</c:v>
                </c:pt>
                <c:pt idx="17357">
                  <c:v>86.7849999999936</c:v>
                </c:pt>
                <c:pt idx="17358">
                  <c:v>86.78999999999356</c:v>
                </c:pt>
                <c:pt idx="17359">
                  <c:v>86.7949999999936</c:v>
                </c:pt>
                <c:pt idx="17360">
                  <c:v>86.7999999999936</c:v>
                </c:pt>
                <c:pt idx="17361">
                  <c:v>86.80499999999356</c:v>
                </c:pt>
                <c:pt idx="17362">
                  <c:v>86.80999999999353</c:v>
                </c:pt>
                <c:pt idx="17363">
                  <c:v>86.8149999999936</c:v>
                </c:pt>
                <c:pt idx="17364">
                  <c:v>86.81999999999352</c:v>
                </c:pt>
                <c:pt idx="17365">
                  <c:v>86.82499999999352</c:v>
                </c:pt>
                <c:pt idx="17366">
                  <c:v>86.82999999999353</c:v>
                </c:pt>
                <c:pt idx="17367">
                  <c:v>86.83499999999352</c:v>
                </c:pt>
                <c:pt idx="17368">
                  <c:v>86.83999999999352</c:v>
                </c:pt>
                <c:pt idx="17369">
                  <c:v>86.8449999999935</c:v>
                </c:pt>
                <c:pt idx="17370">
                  <c:v>86.8499999999935</c:v>
                </c:pt>
                <c:pt idx="17371">
                  <c:v>86.8549999999935</c:v>
                </c:pt>
                <c:pt idx="17372">
                  <c:v>86.8599999999935</c:v>
                </c:pt>
                <c:pt idx="17373">
                  <c:v>86.8649999999935</c:v>
                </c:pt>
                <c:pt idx="17374">
                  <c:v>86.8699999999935</c:v>
                </c:pt>
                <c:pt idx="17375">
                  <c:v>86.87499999999347</c:v>
                </c:pt>
                <c:pt idx="17376">
                  <c:v>86.87999999999347</c:v>
                </c:pt>
                <c:pt idx="17377">
                  <c:v>86.8849999999935</c:v>
                </c:pt>
                <c:pt idx="17378">
                  <c:v>86.88999999999346</c:v>
                </c:pt>
                <c:pt idx="17379">
                  <c:v>86.8949999999935</c:v>
                </c:pt>
                <c:pt idx="17380">
                  <c:v>86.89999999999346</c:v>
                </c:pt>
                <c:pt idx="17381">
                  <c:v>86.9049999999935</c:v>
                </c:pt>
                <c:pt idx="17382">
                  <c:v>86.9099999999935</c:v>
                </c:pt>
                <c:pt idx="17383">
                  <c:v>86.9149999999935</c:v>
                </c:pt>
                <c:pt idx="17384">
                  <c:v>86.9199999999935</c:v>
                </c:pt>
                <c:pt idx="17385">
                  <c:v>86.9249999999935</c:v>
                </c:pt>
                <c:pt idx="17386">
                  <c:v>86.92999999999342</c:v>
                </c:pt>
                <c:pt idx="17387">
                  <c:v>86.9349999999935</c:v>
                </c:pt>
                <c:pt idx="17388">
                  <c:v>86.9399999999935</c:v>
                </c:pt>
                <c:pt idx="17389">
                  <c:v>86.9449999999935</c:v>
                </c:pt>
                <c:pt idx="17390">
                  <c:v>86.9499999999935</c:v>
                </c:pt>
                <c:pt idx="17391">
                  <c:v>86.9549999999934</c:v>
                </c:pt>
                <c:pt idx="17392">
                  <c:v>86.9599999999934</c:v>
                </c:pt>
                <c:pt idx="17393">
                  <c:v>86.9649999999934</c:v>
                </c:pt>
                <c:pt idx="17394">
                  <c:v>86.9699999999934</c:v>
                </c:pt>
                <c:pt idx="17395">
                  <c:v>86.9749999999934</c:v>
                </c:pt>
                <c:pt idx="17396">
                  <c:v>86.9799999999934</c:v>
                </c:pt>
                <c:pt idx="17397">
                  <c:v>86.9849999999934</c:v>
                </c:pt>
                <c:pt idx="17398">
                  <c:v>86.9899999999934</c:v>
                </c:pt>
                <c:pt idx="17399">
                  <c:v>86.9949999999934</c:v>
                </c:pt>
                <c:pt idx="17400">
                  <c:v>86.9999999999934</c:v>
                </c:pt>
                <c:pt idx="17401">
                  <c:v>87.0049999999934</c:v>
                </c:pt>
                <c:pt idx="17402">
                  <c:v>87.00999999999336</c:v>
                </c:pt>
                <c:pt idx="17403">
                  <c:v>87.0149999999934</c:v>
                </c:pt>
                <c:pt idx="17404">
                  <c:v>87.0199999999934</c:v>
                </c:pt>
                <c:pt idx="17405">
                  <c:v>87.02499999999336</c:v>
                </c:pt>
                <c:pt idx="17406">
                  <c:v>87.02999999999333</c:v>
                </c:pt>
                <c:pt idx="17407">
                  <c:v>87.0349999999934</c:v>
                </c:pt>
                <c:pt idx="17408">
                  <c:v>87.03999999999332</c:v>
                </c:pt>
                <c:pt idx="17409">
                  <c:v>87.0449999999934</c:v>
                </c:pt>
                <c:pt idx="17410">
                  <c:v>87.0499999999934</c:v>
                </c:pt>
                <c:pt idx="17411">
                  <c:v>87.05499999999332</c:v>
                </c:pt>
                <c:pt idx="17412">
                  <c:v>87.05999999999332</c:v>
                </c:pt>
                <c:pt idx="17413">
                  <c:v>87.0649999999933</c:v>
                </c:pt>
                <c:pt idx="17414">
                  <c:v>87.0699999999933</c:v>
                </c:pt>
                <c:pt idx="17415">
                  <c:v>87.0749999999933</c:v>
                </c:pt>
                <c:pt idx="17416">
                  <c:v>87.0799999999933</c:v>
                </c:pt>
                <c:pt idx="17417">
                  <c:v>87.0849999999933</c:v>
                </c:pt>
                <c:pt idx="17418">
                  <c:v>87.0899999999933</c:v>
                </c:pt>
                <c:pt idx="17419">
                  <c:v>87.0949999999933</c:v>
                </c:pt>
                <c:pt idx="17420">
                  <c:v>87.0999999999933</c:v>
                </c:pt>
                <c:pt idx="17421">
                  <c:v>87.1049999999933</c:v>
                </c:pt>
                <c:pt idx="17422">
                  <c:v>87.10999999999326</c:v>
                </c:pt>
                <c:pt idx="17423">
                  <c:v>87.1149999999933</c:v>
                </c:pt>
                <c:pt idx="17424">
                  <c:v>87.11999999999326</c:v>
                </c:pt>
                <c:pt idx="17425">
                  <c:v>87.12499999999326</c:v>
                </c:pt>
                <c:pt idx="17426">
                  <c:v>87.12999999999324</c:v>
                </c:pt>
                <c:pt idx="17427">
                  <c:v>87.13499999999326</c:v>
                </c:pt>
                <c:pt idx="17428">
                  <c:v>87.13999999999323</c:v>
                </c:pt>
                <c:pt idx="17429">
                  <c:v>87.1449999999933</c:v>
                </c:pt>
                <c:pt idx="17430">
                  <c:v>87.14999999999322</c:v>
                </c:pt>
                <c:pt idx="17431">
                  <c:v>87.15499999999322</c:v>
                </c:pt>
                <c:pt idx="17432">
                  <c:v>87.15999999999323</c:v>
                </c:pt>
                <c:pt idx="17433">
                  <c:v>87.16499999999322</c:v>
                </c:pt>
                <c:pt idx="17434">
                  <c:v>87.16999999999322</c:v>
                </c:pt>
                <c:pt idx="17435">
                  <c:v>87.1749999999932</c:v>
                </c:pt>
                <c:pt idx="17436">
                  <c:v>87.1799999999932</c:v>
                </c:pt>
                <c:pt idx="17437">
                  <c:v>87.1849999999932</c:v>
                </c:pt>
                <c:pt idx="17438">
                  <c:v>87.1899999999932</c:v>
                </c:pt>
                <c:pt idx="17439">
                  <c:v>87.1949999999932</c:v>
                </c:pt>
                <c:pt idx="17440">
                  <c:v>87.1999999999932</c:v>
                </c:pt>
                <c:pt idx="17441">
                  <c:v>87.2049999999932</c:v>
                </c:pt>
                <c:pt idx="17442">
                  <c:v>87.2099999999932</c:v>
                </c:pt>
                <c:pt idx="17443">
                  <c:v>87.2149999999932</c:v>
                </c:pt>
                <c:pt idx="17444">
                  <c:v>87.2199999999932</c:v>
                </c:pt>
                <c:pt idx="17445">
                  <c:v>87.2249999999932</c:v>
                </c:pt>
                <c:pt idx="17446">
                  <c:v>87.22999999999316</c:v>
                </c:pt>
                <c:pt idx="17447">
                  <c:v>87.2349999999932</c:v>
                </c:pt>
                <c:pt idx="17448">
                  <c:v>87.2399999999932</c:v>
                </c:pt>
                <c:pt idx="17449">
                  <c:v>87.2449999999932</c:v>
                </c:pt>
                <c:pt idx="17450">
                  <c:v>87.2499999999932</c:v>
                </c:pt>
                <c:pt idx="17451">
                  <c:v>87.2549999999932</c:v>
                </c:pt>
                <c:pt idx="17452">
                  <c:v>87.25999999999312</c:v>
                </c:pt>
                <c:pt idx="17453">
                  <c:v>87.2649999999932</c:v>
                </c:pt>
                <c:pt idx="17454">
                  <c:v>87.2699999999932</c:v>
                </c:pt>
                <c:pt idx="17455">
                  <c:v>87.27499999999312</c:v>
                </c:pt>
                <c:pt idx="17456">
                  <c:v>87.27999999999312</c:v>
                </c:pt>
                <c:pt idx="17457">
                  <c:v>87.2849999999931</c:v>
                </c:pt>
                <c:pt idx="17458">
                  <c:v>87.2899999999931</c:v>
                </c:pt>
                <c:pt idx="17459">
                  <c:v>87.2949999999931</c:v>
                </c:pt>
                <c:pt idx="17460">
                  <c:v>87.2999999999931</c:v>
                </c:pt>
                <c:pt idx="17461">
                  <c:v>87.3049999999931</c:v>
                </c:pt>
                <c:pt idx="17462">
                  <c:v>87.3099999999931</c:v>
                </c:pt>
                <c:pt idx="17463">
                  <c:v>87.3149999999931</c:v>
                </c:pt>
                <c:pt idx="17464">
                  <c:v>87.3199999999931</c:v>
                </c:pt>
                <c:pt idx="17465">
                  <c:v>87.3249999999931</c:v>
                </c:pt>
                <c:pt idx="17466">
                  <c:v>87.32999999999306</c:v>
                </c:pt>
                <c:pt idx="17467">
                  <c:v>87.3349999999931</c:v>
                </c:pt>
                <c:pt idx="17468">
                  <c:v>87.33999999999306</c:v>
                </c:pt>
                <c:pt idx="17469">
                  <c:v>87.3449999999931</c:v>
                </c:pt>
                <c:pt idx="17470">
                  <c:v>87.3499999999931</c:v>
                </c:pt>
                <c:pt idx="17471">
                  <c:v>87.35499999999306</c:v>
                </c:pt>
                <c:pt idx="17472">
                  <c:v>87.35999999999303</c:v>
                </c:pt>
                <c:pt idx="17473">
                  <c:v>87.3649999999931</c:v>
                </c:pt>
                <c:pt idx="17474">
                  <c:v>87.36999999999302</c:v>
                </c:pt>
                <c:pt idx="17475">
                  <c:v>87.37499999999302</c:v>
                </c:pt>
                <c:pt idx="17476">
                  <c:v>87.37999999999303</c:v>
                </c:pt>
                <c:pt idx="17477">
                  <c:v>87.38499999999302</c:v>
                </c:pt>
                <c:pt idx="17478">
                  <c:v>87.38999999999302</c:v>
                </c:pt>
                <c:pt idx="17479">
                  <c:v>87.394999999993</c:v>
                </c:pt>
                <c:pt idx="17480">
                  <c:v>87.399999999993</c:v>
                </c:pt>
                <c:pt idx="17481">
                  <c:v>87.404999999993</c:v>
                </c:pt>
                <c:pt idx="17482">
                  <c:v>87.409999999993</c:v>
                </c:pt>
                <c:pt idx="17483">
                  <c:v>87.414999999993</c:v>
                </c:pt>
                <c:pt idx="17484">
                  <c:v>87.419999999993</c:v>
                </c:pt>
                <c:pt idx="17485">
                  <c:v>87.424999999993</c:v>
                </c:pt>
                <c:pt idx="17486">
                  <c:v>87.429999999993</c:v>
                </c:pt>
                <c:pt idx="17487">
                  <c:v>87.434999999993</c:v>
                </c:pt>
                <c:pt idx="17488">
                  <c:v>87.439999999993</c:v>
                </c:pt>
                <c:pt idx="17489">
                  <c:v>87.444999999993</c:v>
                </c:pt>
                <c:pt idx="17490">
                  <c:v>87.449999999993</c:v>
                </c:pt>
                <c:pt idx="17491">
                  <c:v>87.454999999993</c:v>
                </c:pt>
                <c:pt idx="17492">
                  <c:v>87.459999999993</c:v>
                </c:pt>
                <c:pt idx="17493">
                  <c:v>87.464999999993</c:v>
                </c:pt>
                <c:pt idx="17494">
                  <c:v>87.469999999993</c:v>
                </c:pt>
                <c:pt idx="17495">
                  <c:v>87.474999999993</c:v>
                </c:pt>
                <c:pt idx="17496">
                  <c:v>87.47999999999292</c:v>
                </c:pt>
                <c:pt idx="17497">
                  <c:v>87.484999999993</c:v>
                </c:pt>
                <c:pt idx="17498">
                  <c:v>87.489999999993</c:v>
                </c:pt>
                <c:pt idx="17499">
                  <c:v>87.494999999993</c:v>
                </c:pt>
                <c:pt idx="17500">
                  <c:v>87.499999999993</c:v>
                </c:pt>
                <c:pt idx="17501">
                  <c:v>87.5049999999929</c:v>
                </c:pt>
                <c:pt idx="17502">
                  <c:v>87.5099999999929</c:v>
                </c:pt>
                <c:pt idx="17503">
                  <c:v>87.5149999999929</c:v>
                </c:pt>
                <c:pt idx="17504">
                  <c:v>87.5199999999929</c:v>
                </c:pt>
                <c:pt idx="17505">
                  <c:v>87.5249999999929</c:v>
                </c:pt>
                <c:pt idx="17506">
                  <c:v>87.5299999999929</c:v>
                </c:pt>
                <c:pt idx="17507">
                  <c:v>87.5349999999929</c:v>
                </c:pt>
                <c:pt idx="17508">
                  <c:v>87.5399999999929</c:v>
                </c:pt>
                <c:pt idx="17509">
                  <c:v>87.5449999999929</c:v>
                </c:pt>
                <c:pt idx="17510">
                  <c:v>87.5499999999929</c:v>
                </c:pt>
                <c:pt idx="17511">
                  <c:v>87.5549999999929</c:v>
                </c:pt>
                <c:pt idx="17512">
                  <c:v>87.55999999999286</c:v>
                </c:pt>
                <c:pt idx="17513">
                  <c:v>87.5649999999929</c:v>
                </c:pt>
                <c:pt idx="17514">
                  <c:v>87.5699999999929</c:v>
                </c:pt>
                <c:pt idx="17515">
                  <c:v>87.57499999999286</c:v>
                </c:pt>
                <c:pt idx="17516">
                  <c:v>87.57999999999283</c:v>
                </c:pt>
                <c:pt idx="17517">
                  <c:v>87.5849999999929</c:v>
                </c:pt>
                <c:pt idx="17518">
                  <c:v>87.58999999999282</c:v>
                </c:pt>
                <c:pt idx="17519">
                  <c:v>87.5949999999929</c:v>
                </c:pt>
                <c:pt idx="17520">
                  <c:v>87.5999999999929</c:v>
                </c:pt>
                <c:pt idx="17521">
                  <c:v>87.60499999999282</c:v>
                </c:pt>
                <c:pt idx="17522">
                  <c:v>87.60999999999282</c:v>
                </c:pt>
                <c:pt idx="17523">
                  <c:v>87.6149999999928</c:v>
                </c:pt>
                <c:pt idx="17524">
                  <c:v>87.6199999999928</c:v>
                </c:pt>
                <c:pt idx="17525">
                  <c:v>87.6249999999928</c:v>
                </c:pt>
                <c:pt idx="17526">
                  <c:v>87.6299999999928</c:v>
                </c:pt>
                <c:pt idx="17527">
                  <c:v>87.6349999999928</c:v>
                </c:pt>
                <c:pt idx="17528">
                  <c:v>87.6399999999928</c:v>
                </c:pt>
                <c:pt idx="17529">
                  <c:v>87.6449999999928</c:v>
                </c:pt>
                <c:pt idx="17530">
                  <c:v>87.6499999999928</c:v>
                </c:pt>
                <c:pt idx="17531">
                  <c:v>87.6549999999928</c:v>
                </c:pt>
                <c:pt idx="17532">
                  <c:v>87.65999999999276</c:v>
                </c:pt>
                <c:pt idx="17533">
                  <c:v>87.6649999999928</c:v>
                </c:pt>
                <c:pt idx="17534">
                  <c:v>87.66999999999276</c:v>
                </c:pt>
                <c:pt idx="17535">
                  <c:v>87.67499999999276</c:v>
                </c:pt>
                <c:pt idx="17536">
                  <c:v>87.67999999999274</c:v>
                </c:pt>
                <c:pt idx="17537">
                  <c:v>87.68499999999276</c:v>
                </c:pt>
                <c:pt idx="17538">
                  <c:v>87.68999999999273</c:v>
                </c:pt>
                <c:pt idx="17539">
                  <c:v>87.6949999999928</c:v>
                </c:pt>
                <c:pt idx="17540">
                  <c:v>87.69999999999272</c:v>
                </c:pt>
                <c:pt idx="17541">
                  <c:v>87.7049999999928</c:v>
                </c:pt>
                <c:pt idx="17542">
                  <c:v>87.7099999999928</c:v>
                </c:pt>
                <c:pt idx="17543">
                  <c:v>87.7149999999928</c:v>
                </c:pt>
                <c:pt idx="17544">
                  <c:v>87.7199999999928</c:v>
                </c:pt>
                <c:pt idx="17545">
                  <c:v>87.7249999999927</c:v>
                </c:pt>
                <c:pt idx="17546">
                  <c:v>87.7299999999927</c:v>
                </c:pt>
                <c:pt idx="17547">
                  <c:v>87.7349999999927</c:v>
                </c:pt>
                <c:pt idx="17548">
                  <c:v>87.7399999999927</c:v>
                </c:pt>
                <c:pt idx="17549">
                  <c:v>87.7449999999927</c:v>
                </c:pt>
                <c:pt idx="17550">
                  <c:v>87.7499999999927</c:v>
                </c:pt>
                <c:pt idx="17551">
                  <c:v>87.7549999999927</c:v>
                </c:pt>
                <c:pt idx="17552">
                  <c:v>87.7599999999927</c:v>
                </c:pt>
                <c:pt idx="17553">
                  <c:v>87.7649999999927</c:v>
                </c:pt>
                <c:pt idx="17554">
                  <c:v>87.7699999999927</c:v>
                </c:pt>
                <c:pt idx="17555">
                  <c:v>87.7749999999927</c:v>
                </c:pt>
                <c:pt idx="17556">
                  <c:v>87.77999999999266</c:v>
                </c:pt>
                <c:pt idx="17557">
                  <c:v>87.7849999999927</c:v>
                </c:pt>
                <c:pt idx="17558">
                  <c:v>87.7899999999927</c:v>
                </c:pt>
                <c:pt idx="17559">
                  <c:v>87.7949999999927</c:v>
                </c:pt>
                <c:pt idx="17560">
                  <c:v>87.7999999999927</c:v>
                </c:pt>
                <c:pt idx="17561">
                  <c:v>87.8049999999927</c:v>
                </c:pt>
                <c:pt idx="17562">
                  <c:v>87.80999999999262</c:v>
                </c:pt>
                <c:pt idx="17563">
                  <c:v>87.8149999999927</c:v>
                </c:pt>
                <c:pt idx="17564">
                  <c:v>87.8199999999927</c:v>
                </c:pt>
                <c:pt idx="17565">
                  <c:v>87.82499999999262</c:v>
                </c:pt>
                <c:pt idx="17566">
                  <c:v>87.82999999999262</c:v>
                </c:pt>
                <c:pt idx="17567">
                  <c:v>87.8349999999926</c:v>
                </c:pt>
                <c:pt idx="17568">
                  <c:v>87.8399999999926</c:v>
                </c:pt>
                <c:pt idx="17569">
                  <c:v>87.8449999999926</c:v>
                </c:pt>
                <c:pt idx="17570">
                  <c:v>87.8499999999926</c:v>
                </c:pt>
                <c:pt idx="17571">
                  <c:v>87.8549999999926</c:v>
                </c:pt>
                <c:pt idx="17572">
                  <c:v>87.8599999999926</c:v>
                </c:pt>
                <c:pt idx="17573">
                  <c:v>87.8649999999926</c:v>
                </c:pt>
                <c:pt idx="17574">
                  <c:v>87.8699999999926</c:v>
                </c:pt>
                <c:pt idx="17575">
                  <c:v>87.8749999999926</c:v>
                </c:pt>
                <c:pt idx="17576">
                  <c:v>87.87999999999256</c:v>
                </c:pt>
                <c:pt idx="17577">
                  <c:v>87.8849999999926</c:v>
                </c:pt>
                <c:pt idx="17578">
                  <c:v>87.88999999999256</c:v>
                </c:pt>
                <c:pt idx="17579">
                  <c:v>87.8949999999926</c:v>
                </c:pt>
                <c:pt idx="17580">
                  <c:v>87.8999999999926</c:v>
                </c:pt>
                <c:pt idx="17581">
                  <c:v>87.9049999999926</c:v>
                </c:pt>
                <c:pt idx="17582">
                  <c:v>87.9099999999926</c:v>
                </c:pt>
                <c:pt idx="17583">
                  <c:v>87.9149999999926</c:v>
                </c:pt>
                <c:pt idx="17584">
                  <c:v>87.9199999999926</c:v>
                </c:pt>
                <c:pt idx="17585">
                  <c:v>87.9249999999926</c:v>
                </c:pt>
                <c:pt idx="17586">
                  <c:v>87.9299999999926</c:v>
                </c:pt>
                <c:pt idx="17587">
                  <c:v>87.9349999999926</c:v>
                </c:pt>
                <c:pt idx="17588">
                  <c:v>87.9399999999926</c:v>
                </c:pt>
                <c:pt idx="17589">
                  <c:v>87.9449999999925</c:v>
                </c:pt>
                <c:pt idx="17590">
                  <c:v>87.9499999999925</c:v>
                </c:pt>
                <c:pt idx="17591">
                  <c:v>87.9549999999925</c:v>
                </c:pt>
                <c:pt idx="17592">
                  <c:v>87.9599999999925</c:v>
                </c:pt>
                <c:pt idx="17593">
                  <c:v>87.9649999999925</c:v>
                </c:pt>
                <c:pt idx="17594">
                  <c:v>87.9699999999925</c:v>
                </c:pt>
                <c:pt idx="17595">
                  <c:v>87.9749999999925</c:v>
                </c:pt>
                <c:pt idx="17596">
                  <c:v>87.9799999999925</c:v>
                </c:pt>
                <c:pt idx="17597">
                  <c:v>87.9849999999925</c:v>
                </c:pt>
                <c:pt idx="17598">
                  <c:v>87.9899999999925</c:v>
                </c:pt>
                <c:pt idx="17599">
                  <c:v>87.9949999999925</c:v>
                </c:pt>
                <c:pt idx="17600">
                  <c:v>87.9999999999925</c:v>
                </c:pt>
                <c:pt idx="17601">
                  <c:v>88.0049999999925</c:v>
                </c:pt>
                <c:pt idx="17602">
                  <c:v>88.0099999999925</c:v>
                </c:pt>
                <c:pt idx="17603">
                  <c:v>88.0149999999925</c:v>
                </c:pt>
                <c:pt idx="17604">
                  <c:v>88.0199999999925</c:v>
                </c:pt>
                <c:pt idx="17605">
                  <c:v>88.0249999999925</c:v>
                </c:pt>
                <c:pt idx="17606">
                  <c:v>88.02999999999242</c:v>
                </c:pt>
                <c:pt idx="17607">
                  <c:v>88.0349999999925</c:v>
                </c:pt>
                <c:pt idx="17608">
                  <c:v>88.0399999999925</c:v>
                </c:pt>
                <c:pt idx="17609">
                  <c:v>88.0449999999925</c:v>
                </c:pt>
                <c:pt idx="17610">
                  <c:v>88.0499999999925</c:v>
                </c:pt>
                <c:pt idx="17611">
                  <c:v>88.0549999999924</c:v>
                </c:pt>
                <c:pt idx="17612">
                  <c:v>88.0599999999924</c:v>
                </c:pt>
                <c:pt idx="17613">
                  <c:v>88.0649999999924</c:v>
                </c:pt>
                <c:pt idx="17614">
                  <c:v>88.0699999999924</c:v>
                </c:pt>
                <c:pt idx="17615">
                  <c:v>88.0749999999924</c:v>
                </c:pt>
                <c:pt idx="17616">
                  <c:v>88.0799999999924</c:v>
                </c:pt>
                <c:pt idx="17617">
                  <c:v>88.0849999999924</c:v>
                </c:pt>
                <c:pt idx="17618">
                  <c:v>88.0899999999924</c:v>
                </c:pt>
                <c:pt idx="17619">
                  <c:v>88.0949999999924</c:v>
                </c:pt>
                <c:pt idx="17620">
                  <c:v>88.0999999999924</c:v>
                </c:pt>
                <c:pt idx="17621">
                  <c:v>88.1049999999924</c:v>
                </c:pt>
                <c:pt idx="17622">
                  <c:v>88.10999999999236</c:v>
                </c:pt>
                <c:pt idx="17623">
                  <c:v>88.1149999999924</c:v>
                </c:pt>
                <c:pt idx="17624">
                  <c:v>88.1199999999924</c:v>
                </c:pt>
                <c:pt idx="17625">
                  <c:v>88.12499999999236</c:v>
                </c:pt>
                <c:pt idx="17626">
                  <c:v>88.12999999999233</c:v>
                </c:pt>
                <c:pt idx="17627">
                  <c:v>88.1349999999924</c:v>
                </c:pt>
                <c:pt idx="17628">
                  <c:v>88.13999999999232</c:v>
                </c:pt>
                <c:pt idx="17629">
                  <c:v>88.1449999999924</c:v>
                </c:pt>
                <c:pt idx="17630">
                  <c:v>88.1499999999924</c:v>
                </c:pt>
                <c:pt idx="17631">
                  <c:v>88.15499999999232</c:v>
                </c:pt>
                <c:pt idx="17632">
                  <c:v>88.15999999999232</c:v>
                </c:pt>
                <c:pt idx="17633">
                  <c:v>88.1649999999923</c:v>
                </c:pt>
                <c:pt idx="17634">
                  <c:v>88.1699999999923</c:v>
                </c:pt>
                <c:pt idx="17635">
                  <c:v>88.1749999999923</c:v>
                </c:pt>
                <c:pt idx="17636">
                  <c:v>88.1799999999923</c:v>
                </c:pt>
                <c:pt idx="17637">
                  <c:v>88.1849999999923</c:v>
                </c:pt>
                <c:pt idx="17638">
                  <c:v>88.1899999999923</c:v>
                </c:pt>
                <c:pt idx="17639">
                  <c:v>88.1949999999923</c:v>
                </c:pt>
                <c:pt idx="17640">
                  <c:v>88.1999999999923</c:v>
                </c:pt>
                <c:pt idx="17641">
                  <c:v>88.2049999999923</c:v>
                </c:pt>
                <c:pt idx="17642">
                  <c:v>88.2099999999923</c:v>
                </c:pt>
                <c:pt idx="17643">
                  <c:v>88.2149999999923</c:v>
                </c:pt>
                <c:pt idx="17644">
                  <c:v>88.2199999999923</c:v>
                </c:pt>
                <c:pt idx="17645">
                  <c:v>88.2249999999923</c:v>
                </c:pt>
                <c:pt idx="17646">
                  <c:v>88.2299999999923</c:v>
                </c:pt>
                <c:pt idx="17647">
                  <c:v>88.2349999999923</c:v>
                </c:pt>
                <c:pt idx="17648">
                  <c:v>88.2399999999923</c:v>
                </c:pt>
                <c:pt idx="17649">
                  <c:v>88.2449999999923</c:v>
                </c:pt>
                <c:pt idx="17650">
                  <c:v>88.2499999999923</c:v>
                </c:pt>
                <c:pt idx="17651">
                  <c:v>88.2549999999923</c:v>
                </c:pt>
                <c:pt idx="17652">
                  <c:v>88.2599999999923</c:v>
                </c:pt>
                <c:pt idx="17653">
                  <c:v>88.2649999999923</c:v>
                </c:pt>
                <c:pt idx="17654">
                  <c:v>88.2699999999923</c:v>
                </c:pt>
                <c:pt idx="17655">
                  <c:v>88.2749999999922</c:v>
                </c:pt>
                <c:pt idx="17656">
                  <c:v>88.2799999999922</c:v>
                </c:pt>
                <c:pt idx="17657">
                  <c:v>88.2849999999922</c:v>
                </c:pt>
                <c:pt idx="17658">
                  <c:v>88.2899999999922</c:v>
                </c:pt>
                <c:pt idx="17659">
                  <c:v>88.2949999999922</c:v>
                </c:pt>
                <c:pt idx="17660">
                  <c:v>88.2999999999922</c:v>
                </c:pt>
                <c:pt idx="17661">
                  <c:v>88.3049999999922</c:v>
                </c:pt>
                <c:pt idx="17662">
                  <c:v>88.3099999999922</c:v>
                </c:pt>
                <c:pt idx="17663">
                  <c:v>88.3149999999922</c:v>
                </c:pt>
                <c:pt idx="17664">
                  <c:v>88.3199999999922</c:v>
                </c:pt>
                <c:pt idx="17665">
                  <c:v>88.3249999999922</c:v>
                </c:pt>
                <c:pt idx="17666">
                  <c:v>88.32999999999216</c:v>
                </c:pt>
                <c:pt idx="17667">
                  <c:v>88.3349999999922</c:v>
                </c:pt>
                <c:pt idx="17668">
                  <c:v>88.3399999999922</c:v>
                </c:pt>
                <c:pt idx="17669">
                  <c:v>88.3449999999922</c:v>
                </c:pt>
                <c:pt idx="17670">
                  <c:v>88.3499999999922</c:v>
                </c:pt>
                <c:pt idx="17671">
                  <c:v>88.3549999999922</c:v>
                </c:pt>
                <c:pt idx="17672">
                  <c:v>88.35999999999212</c:v>
                </c:pt>
                <c:pt idx="17673">
                  <c:v>88.3649999999922</c:v>
                </c:pt>
                <c:pt idx="17674">
                  <c:v>88.3699999999922</c:v>
                </c:pt>
                <c:pt idx="17675">
                  <c:v>88.37499999999212</c:v>
                </c:pt>
                <c:pt idx="17676">
                  <c:v>88.37999999999212</c:v>
                </c:pt>
                <c:pt idx="17677">
                  <c:v>88.3849999999921</c:v>
                </c:pt>
                <c:pt idx="17678">
                  <c:v>88.3899999999921</c:v>
                </c:pt>
                <c:pt idx="17679">
                  <c:v>88.3949999999921</c:v>
                </c:pt>
                <c:pt idx="17680">
                  <c:v>88.3999999999921</c:v>
                </c:pt>
                <c:pt idx="17681">
                  <c:v>88.4049999999921</c:v>
                </c:pt>
                <c:pt idx="17682">
                  <c:v>88.4099999999921</c:v>
                </c:pt>
                <c:pt idx="17683">
                  <c:v>88.4149999999921</c:v>
                </c:pt>
                <c:pt idx="17684">
                  <c:v>88.4199999999921</c:v>
                </c:pt>
                <c:pt idx="17685">
                  <c:v>88.4249999999921</c:v>
                </c:pt>
                <c:pt idx="17686">
                  <c:v>88.4299999999921</c:v>
                </c:pt>
                <c:pt idx="17687">
                  <c:v>88.4349999999921</c:v>
                </c:pt>
                <c:pt idx="17688">
                  <c:v>88.4399999999921</c:v>
                </c:pt>
                <c:pt idx="17689">
                  <c:v>88.4449999999921</c:v>
                </c:pt>
                <c:pt idx="17690">
                  <c:v>88.4499999999921</c:v>
                </c:pt>
                <c:pt idx="17691">
                  <c:v>88.4549999999921</c:v>
                </c:pt>
                <c:pt idx="17692">
                  <c:v>88.4599999999921</c:v>
                </c:pt>
                <c:pt idx="17693">
                  <c:v>88.4649999999921</c:v>
                </c:pt>
                <c:pt idx="17694">
                  <c:v>88.4699999999921</c:v>
                </c:pt>
                <c:pt idx="17695">
                  <c:v>88.4749999999921</c:v>
                </c:pt>
                <c:pt idx="17696">
                  <c:v>88.4799999999921</c:v>
                </c:pt>
                <c:pt idx="17697">
                  <c:v>88.4849999999921</c:v>
                </c:pt>
                <c:pt idx="17698">
                  <c:v>88.4899999999921</c:v>
                </c:pt>
                <c:pt idx="17699">
                  <c:v>88.494999999992</c:v>
                </c:pt>
                <c:pt idx="17700">
                  <c:v>88.499999999992</c:v>
                </c:pt>
                <c:pt idx="17701">
                  <c:v>88.504999999992</c:v>
                </c:pt>
                <c:pt idx="17702">
                  <c:v>88.509999999992</c:v>
                </c:pt>
                <c:pt idx="17703">
                  <c:v>88.514999999992</c:v>
                </c:pt>
                <c:pt idx="17704">
                  <c:v>88.519999999992</c:v>
                </c:pt>
                <c:pt idx="17705">
                  <c:v>88.52499999999197</c:v>
                </c:pt>
                <c:pt idx="17706">
                  <c:v>88.52999999999197</c:v>
                </c:pt>
                <c:pt idx="17707">
                  <c:v>88.53499999999196</c:v>
                </c:pt>
                <c:pt idx="17708">
                  <c:v>88.53999999999196</c:v>
                </c:pt>
                <c:pt idx="17709">
                  <c:v>88.544999999992</c:v>
                </c:pt>
                <c:pt idx="17710">
                  <c:v>88.54999999999196</c:v>
                </c:pt>
                <c:pt idx="17711">
                  <c:v>88.55499999999196</c:v>
                </c:pt>
                <c:pt idx="17712">
                  <c:v>88.55999999999194</c:v>
                </c:pt>
                <c:pt idx="17713">
                  <c:v>88.56499999999196</c:v>
                </c:pt>
                <c:pt idx="17714">
                  <c:v>88.56999999999193</c:v>
                </c:pt>
                <c:pt idx="17715">
                  <c:v>88.57499999999193</c:v>
                </c:pt>
                <c:pt idx="17716">
                  <c:v>88.57999999999191</c:v>
                </c:pt>
                <c:pt idx="17717">
                  <c:v>88.58499999999192</c:v>
                </c:pt>
                <c:pt idx="17718">
                  <c:v>88.58999999999191</c:v>
                </c:pt>
                <c:pt idx="17719">
                  <c:v>88.59499999999192</c:v>
                </c:pt>
                <c:pt idx="17720">
                  <c:v>88.59999999999192</c:v>
                </c:pt>
                <c:pt idx="17721">
                  <c:v>88.6049999999919</c:v>
                </c:pt>
                <c:pt idx="17722">
                  <c:v>88.6099999999919</c:v>
                </c:pt>
                <c:pt idx="17723">
                  <c:v>88.6149999999919</c:v>
                </c:pt>
                <c:pt idx="17724">
                  <c:v>88.6199999999919</c:v>
                </c:pt>
                <c:pt idx="17725">
                  <c:v>88.62499999999188</c:v>
                </c:pt>
                <c:pt idx="17726">
                  <c:v>88.62999999999188</c:v>
                </c:pt>
                <c:pt idx="17727">
                  <c:v>88.63499999999187</c:v>
                </c:pt>
                <c:pt idx="17728">
                  <c:v>88.63999999999187</c:v>
                </c:pt>
                <c:pt idx="17729">
                  <c:v>88.64499999999186</c:v>
                </c:pt>
                <c:pt idx="17730">
                  <c:v>88.64999999999186</c:v>
                </c:pt>
                <c:pt idx="17731">
                  <c:v>88.65499999999187</c:v>
                </c:pt>
                <c:pt idx="17732">
                  <c:v>88.65999999999185</c:v>
                </c:pt>
                <c:pt idx="17733">
                  <c:v>88.66499999999186</c:v>
                </c:pt>
                <c:pt idx="17734">
                  <c:v>88.66999999999184</c:v>
                </c:pt>
                <c:pt idx="17735">
                  <c:v>88.67499999999184</c:v>
                </c:pt>
                <c:pt idx="17736">
                  <c:v>88.67999999999181</c:v>
                </c:pt>
                <c:pt idx="17737">
                  <c:v>88.68499999999183</c:v>
                </c:pt>
                <c:pt idx="17738">
                  <c:v>88.68999999999181</c:v>
                </c:pt>
                <c:pt idx="17739">
                  <c:v>88.69499999999182</c:v>
                </c:pt>
                <c:pt idx="17740">
                  <c:v>88.69999999999181</c:v>
                </c:pt>
                <c:pt idx="17741">
                  <c:v>88.70499999999182</c:v>
                </c:pt>
                <c:pt idx="17742">
                  <c:v>88.70999999999182</c:v>
                </c:pt>
                <c:pt idx="17743">
                  <c:v>88.7149999999918</c:v>
                </c:pt>
                <c:pt idx="17744">
                  <c:v>88.7199999999918</c:v>
                </c:pt>
                <c:pt idx="17745">
                  <c:v>88.7249999999918</c:v>
                </c:pt>
                <c:pt idx="17746">
                  <c:v>88.7299999999918</c:v>
                </c:pt>
                <c:pt idx="17747">
                  <c:v>88.7349999999918</c:v>
                </c:pt>
                <c:pt idx="17748">
                  <c:v>88.7399999999918</c:v>
                </c:pt>
                <c:pt idx="17749">
                  <c:v>88.7449999999918</c:v>
                </c:pt>
                <c:pt idx="17750">
                  <c:v>88.7499999999918</c:v>
                </c:pt>
                <c:pt idx="17751">
                  <c:v>88.75499999999176</c:v>
                </c:pt>
                <c:pt idx="17752">
                  <c:v>88.75999999999176</c:v>
                </c:pt>
                <c:pt idx="17753">
                  <c:v>88.7649999999918</c:v>
                </c:pt>
                <c:pt idx="17754">
                  <c:v>88.76999999999176</c:v>
                </c:pt>
                <c:pt idx="17755">
                  <c:v>88.77499999999176</c:v>
                </c:pt>
                <c:pt idx="17756">
                  <c:v>88.77999999999174</c:v>
                </c:pt>
                <c:pt idx="17757">
                  <c:v>88.78499999999176</c:v>
                </c:pt>
                <c:pt idx="17758">
                  <c:v>88.78999999999173</c:v>
                </c:pt>
                <c:pt idx="17759">
                  <c:v>88.7949999999918</c:v>
                </c:pt>
                <c:pt idx="17760">
                  <c:v>88.79999999999172</c:v>
                </c:pt>
                <c:pt idx="17761">
                  <c:v>88.80499999999172</c:v>
                </c:pt>
                <c:pt idx="17762">
                  <c:v>88.80999999999171</c:v>
                </c:pt>
                <c:pt idx="17763">
                  <c:v>88.81499999999172</c:v>
                </c:pt>
                <c:pt idx="17764">
                  <c:v>88.81999999999172</c:v>
                </c:pt>
                <c:pt idx="17765">
                  <c:v>88.8249999999917</c:v>
                </c:pt>
                <c:pt idx="17766">
                  <c:v>88.8299999999917</c:v>
                </c:pt>
                <c:pt idx="17767">
                  <c:v>88.8349999999917</c:v>
                </c:pt>
                <c:pt idx="17768">
                  <c:v>88.8399999999917</c:v>
                </c:pt>
                <c:pt idx="17769">
                  <c:v>88.8449999999917</c:v>
                </c:pt>
                <c:pt idx="17770">
                  <c:v>88.8499999999917</c:v>
                </c:pt>
                <c:pt idx="17771">
                  <c:v>88.85499999999167</c:v>
                </c:pt>
                <c:pt idx="17772">
                  <c:v>88.85999999999167</c:v>
                </c:pt>
                <c:pt idx="17773">
                  <c:v>88.86499999999166</c:v>
                </c:pt>
                <c:pt idx="17774">
                  <c:v>88.86999999999166</c:v>
                </c:pt>
                <c:pt idx="17775">
                  <c:v>88.87499999999167</c:v>
                </c:pt>
                <c:pt idx="17776">
                  <c:v>88.87999999999165</c:v>
                </c:pt>
                <c:pt idx="17777">
                  <c:v>88.88499999999166</c:v>
                </c:pt>
                <c:pt idx="17778">
                  <c:v>88.88999999999164</c:v>
                </c:pt>
                <c:pt idx="17779">
                  <c:v>88.89499999999166</c:v>
                </c:pt>
                <c:pt idx="17780">
                  <c:v>88.89999999999163</c:v>
                </c:pt>
                <c:pt idx="17781">
                  <c:v>88.9049999999917</c:v>
                </c:pt>
                <c:pt idx="17782">
                  <c:v>88.90999999999162</c:v>
                </c:pt>
                <c:pt idx="17783">
                  <c:v>88.9149999999917</c:v>
                </c:pt>
                <c:pt idx="17784">
                  <c:v>88.9199999999917</c:v>
                </c:pt>
                <c:pt idx="17785">
                  <c:v>88.92499999999162</c:v>
                </c:pt>
                <c:pt idx="17786">
                  <c:v>88.92999999999162</c:v>
                </c:pt>
                <c:pt idx="17787">
                  <c:v>88.9349999999916</c:v>
                </c:pt>
                <c:pt idx="17788">
                  <c:v>88.9399999999916</c:v>
                </c:pt>
                <c:pt idx="17789">
                  <c:v>88.9449999999916</c:v>
                </c:pt>
                <c:pt idx="17790">
                  <c:v>88.9499999999916</c:v>
                </c:pt>
                <c:pt idx="17791">
                  <c:v>88.9549999999916</c:v>
                </c:pt>
                <c:pt idx="17792">
                  <c:v>88.9599999999916</c:v>
                </c:pt>
                <c:pt idx="17793">
                  <c:v>88.9649999999916</c:v>
                </c:pt>
                <c:pt idx="17794">
                  <c:v>88.9699999999916</c:v>
                </c:pt>
                <c:pt idx="17795">
                  <c:v>88.97499999999156</c:v>
                </c:pt>
                <c:pt idx="17796">
                  <c:v>88.97999999999156</c:v>
                </c:pt>
                <c:pt idx="17797">
                  <c:v>88.9849999999916</c:v>
                </c:pt>
                <c:pt idx="17798">
                  <c:v>88.98999999999156</c:v>
                </c:pt>
                <c:pt idx="17799">
                  <c:v>88.9949999999916</c:v>
                </c:pt>
                <c:pt idx="17800">
                  <c:v>88.9999999999916</c:v>
                </c:pt>
                <c:pt idx="17801">
                  <c:v>89.00499999999156</c:v>
                </c:pt>
                <c:pt idx="17802">
                  <c:v>89.00999999999153</c:v>
                </c:pt>
                <c:pt idx="17803">
                  <c:v>89.0149999999916</c:v>
                </c:pt>
                <c:pt idx="17804">
                  <c:v>89.01999999999152</c:v>
                </c:pt>
                <c:pt idx="17805">
                  <c:v>89.02499999999152</c:v>
                </c:pt>
                <c:pt idx="17806">
                  <c:v>89.02999999999151</c:v>
                </c:pt>
                <c:pt idx="17807">
                  <c:v>89.03499999999152</c:v>
                </c:pt>
                <c:pt idx="17808">
                  <c:v>89.03999999999152</c:v>
                </c:pt>
                <c:pt idx="17809">
                  <c:v>89.0449999999915</c:v>
                </c:pt>
                <c:pt idx="17810">
                  <c:v>89.0499999999915</c:v>
                </c:pt>
                <c:pt idx="17811">
                  <c:v>89.0549999999915</c:v>
                </c:pt>
                <c:pt idx="17812">
                  <c:v>89.05999999999148</c:v>
                </c:pt>
                <c:pt idx="17813">
                  <c:v>89.0649999999915</c:v>
                </c:pt>
                <c:pt idx="17814">
                  <c:v>89.0699999999915</c:v>
                </c:pt>
                <c:pt idx="17815">
                  <c:v>89.07499999999147</c:v>
                </c:pt>
                <c:pt idx="17816">
                  <c:v>89.07999999999147</c:v>
                </c:pt>
                <c:pt idx="17817">
                  <c:v>89.08499999999146</c:v>
                </c:pt>
                <c:pt idx="17818">
                  <c:v>89.08999999999146</c:v>
                </c:pt>
                <c:pt idx="17819">
                  <c:v>89.0949999999915</c:v>
                </c:pt>
                <c:pt idx="17820">
                  <c:v>89.09999999999146</c:v>
                </c:pt>
                <c:pt idx="17821">
                  <c:v>89.10499999999146</c:v>
                </c:pt>
                <c:pt idx="17822">
                  <c:v>89.10999999999144</c:v>
                </c:pt>
                <c:pt idx="17823">
                  <c:v>89.11499999999146</c:v>
                </c:pt>
                <c:pt idx="17824">
                  <c:v>89.11999999999143</c:v>
                </c:pt>
                <c:pt idx="17825">
                  <c:v>89.12499999999143</c:v>
                </c:pt>
                <c:pt idx="17826">
                  <c:v>89.12999999999141</c:v>
                </c:pt>
                <c:pt idx="17827">
                  <c:v>89.13499999999142</c:v>
                </c:pt>
                <c:pt idx="17828">
                  <c:v>89.13999999999141</c:v>
                </c:pt>
                <c:pt idx="17829">
                  <c:v>89.14499999999142</c:v>
                </c:pt>
                <c:pt idx="17830">
                  <c:v>89.14999999999142</c:v>
                </c:pt>
                <c:pt idx="17831">
                  <c:v>89.1549999999914</c:v>
                </c:pt>
                <c:pt idx="17832">
                  <c:v>89.1599999999914</c:v>
                </c:pt>
                <c:pt idx="17833">
                  <c:v>89.1649999999914</c:v>
                </c:pt>
                <c:pt idx="17834">
                  <c:v>89.16999999999138</c:v>
                </c:pt>
                <c:pt idx="17835">
                  <c:v>89.17499999999138</c:v>
                </c:pt>
                <c:pt idx="17836">
                  <c:v>89.17999999999138</c:v>
                </c:pt>
                <c:pt idx="17837">
                  <c:v>89.18499999999137</c:v>
                </c:pt>
                <c:pt idx="17838">
                  <c:v>89.18999999999137</c:v>
                </c:pt>
                <c:pt idx="17839">
                  <c:v>89.19499999999136</c:v>
                </c:pt>
                <c:pt idx="17840">
                  <c:v>89.19999999999136</c:v>
                </c:pt>
                <c:pt idx="17841">
                  <c:v>89.2049999999914</c:v>
                </c:pt>
                <c:pt idx="17842">
                  <c:v>89.20999999999136</c:v>
                </c:pt>
                <c:pt idx="17843">
                  <c:v>89.2149999999914</c:v>
                </c:pt>
                <c:pt idx="17844">
                  <c:v>89.2199999999914</c:v>
                </c:pt>
                <c:pt idx="17845">
                  <c:v>89.22499999999136</c:v>
                </c:pt>
                <c:pt idx="17846">
                  <c:v>89.22999999999133</c:v>
                </c:pt>
                <c:pt idx="17847">
                  <c:v>89.2349999999914</c:v>
                </c:pt>
                <c:pt idx="17848">
                  <c:v>89.23999999999132</c:v>
                </c:pt>
                <c:pt idx="17849">
                  <c:v>89.2449999999914</c:v>
                </c:pt>
                <c:pt idx="17850">
                  <c:v>89.2499999999914</c:v>
                </c:pt>
                <c:pt idx="17851">
                  <c:v>89.25499999999132</c:v>
                </c:pt>
                <c:pt idx="17852">
                  <c:v>89.25999999999132</c:v>
                </c:pt>
                <c:pt idx="17853">
                  <c:v>89.2649999999913</c:v>
                </c:pt>
                <c:pt idx="17854">
                  <c:v>89.2699999999913</c:v>
                </c:pt>
                <c:pt idx="17855">
                  <c:v>89.2749999999913</c:v>
                </c:pt>
                <c:pt idx="17856">
                  <c:v>89.27999999999128</c:v>
                </c:pt>
                <c:pt idx="17857">
                  <c:v>89.2849999999913</c:v>
                </c:pt>
                <c:pt idx="17858">
                  <c:v>89.2899999999913</c:v>
                </c:pt>
                <c:pt idx="17859">
                  <c:v>89.2949999999913</c:v>
                </c:pt>
                <c:pt idx="17860">
                  <c:v>89.2999999999913</c:v>
                </c:pt>
                <c:pt idx="17861">
                  <c:v>89.30499999999126</c:v>
                </c:pt>
                <c:pt idx="17862">
                  <c:v>89.30999999999126</c:v>
                </c:pt>
                <c:pt idx="17863">
                  <c:v>89.3149999999913</c:v>
                </c:pt>
                <c:pt idx="17864">
                  <c:v>89.31999999999126</c:v>
                </c:pt>
                <c:pt idx="17865">
                  <c:v>89.32499999999126</c:v>
                </c:pt>
                <c:pt idx="17866">
                  <c:v>89.32999999999124</c:v>
                </c:pt>
                <c:pt idx="17867">
                  <c:v>89.33499999999126</c:v>
                </c:pt>
                <c:pt idx="17868">
                  <c:v>89.33999999999123</c:v>
                </c:pt>
                <c:pt idx="17869">
                  <c:v>89.3449999999913</c:v>
                </c:pt>
                <c:pt idx="17870">
                  <c:v>89.34999999999122</c:v>
                </c:pt>
                <c:pt idx="17871">
                  <c:v>89.35499999999122</c:v>
                </c:pt>
                <c:pt idx="17872">
                  <c:v>89.35999999999121</c:v>
                </c:pt>
                <c:pt idx="17873">
                  <c:v>89.36499999999122</c:v>
                </c:pt>
                <c:pt idx="17874">
                  <c:v>89.36999999999122</c:v>
                </c:pt>
                <c:pt idx="17875">
                  <c:v>89.3749999999912</c:v>
                </c:pt>
                <c:pt idx="17876">
                  <c:v>89.3799999999912</c:v>
                </c:pt>
                <c:pt idx="17877">
                  <c:v>89.3849999999912</c:v>
                </c:pt>
                <c:pt idx="17878">
                  <c:v>89.38999999999118</c:v>
                </c:pt>
                <c:pt idx="17879">
                  <c:v>89.3949999999912</c:v>
                </c:pt>
                <c:pt idx="17880">
                  <c:v>89.3999999999912</c:v>
                </c:pt>
                <c:pt idx="17881">
                  <c:v>89.4049999999912</c:v>
                </c:pt>
                <c:pt idx="17882">
                  <c:v>89.4099999999912</c:v>
                </c:pt>
                <c:pt idx="17883">
                  <c:v>89.4149999999912</c:v>
                </c:pt>
                <c:pt idx="17884">
                  <c:v>89.4199999999912</c:v>
                </c:pt>
                <c:pt idx="17885">
                  <c:v>89.4249999999912</c:v>
                </c:pt>
                <c:pt idx="17886">
                  <c:v>89.42999999999116</c:v>
                </c:pt>
                <c:pt idx="17887">
                  <c:v>89.4349999999912</c:v>
                </c:pt>
                <c:pt idx="17888">
                  <c:v>89.4399999999912</c:v>
                </c:pt>
                <c:pt idx="17889">
                  <c:v>89.4449999999912</c:v>
                </c:pt>
                <c:pt idx="17890">
                  <c:v>89.4499999999912</c:v>
                </c:pt>
                <c:pt idx="17891">
                  <c:v>89.4549999999912</c:v>
                </c:pt>
                <c:pt idx="17892">
                  <c:v>89.45999999999112</c:v>
                </c:pt>
                <c:pt idx="17893">
                  <c:v>89.4649999999912</c:v>
                </c:pt>
                <c:pt idx="17894">
                  <c:v>89.4699999999912</c:v>
                </c:pt>
                <c:pt idx="17895">
                  <c:v>89.47499999999112</c:v>
                </c:pt>
                <c:pt idx="17896">
                  <c:v>89.47999999999112</c:v>
                </c:pt>
                <c:pt idx="17897">
                  <c:v>89.4849999999911</c:v>
                </c:pt>
                <c:pt idx="17898">
                  <c:v>89.4899999999911</c:v>
                </c:pt>
                <c:pt idx="17899">
                  <c:v>89.4949999999911</c:v>
                </c:pt>
                <c:pt idx="17900">
                  <c:v>89.4999999999911</c:v>
                </c:pt>
                <c:pt idx="17901">
                  <c:v>89.5049999999911</c:v>
                </c:pt>
                <c:pt idx="17902">
                  <c:v>89.5099999999911</c:v>
                </c:pt>
                <c:pt idx="17903">
                  <c:v>89.5149999999911</c:v>
                </c:pt>
                <c:pt idx="17904">
                  <c:v>89.5199999999911</c:v>
                </c:pt>
                <c:pt idx="17905">
                  <c:v>89.52499999999106</c:v>
                </c:pt>
                <c:pt idx="17906">
                  <c:v>89.52999999999106</c:v>
                </c:pt>
                <c:pt idx="17907">
                  <c:v>89.5349999999911</c:v>
                </c:pt>
                <c:pt idx="17908">
                  <c:v>89.53999999999106</c:v>
                </c:pt>
                <c:pt idx="17909">
                  <c:v>89.5449999999911</c:v>
                </c:pt>
                <c:pt idx="17910">
                  <c:v>89.5499999999911</c:v>
                </c:pt>
                <c:pt idx="17911">
                  <c:v>89.55499999999106</c:v>
                </c:pt>
                <c:pt idx="17912">
                  <c:v>89.55999999999103</c:v>
                </c:pt>
                <c:pt idx="17913">
                  <c:v>89.5649999999911</c:v>
                </c:pt>
                <c:pt idx="17914">
                  <c:v>89.56999999999102</c:v>
                </c:pt>
                <c:pt idx="17915">
                  <c:v>89.57499999999102</c:v>
                </c:pt>
                <c:pt idx="17916">
                  <c:v>89.57999999999101</c:v>
                </c:pt>
                <c:pt idx="17917">
                  <c:v>89.58499999999102</c:v>
                </c:pt>
                <c:pt idx="17918">
                  <c:v>89.58999999999102</c:v>
                </c:pt>
                <c:pt idx="17919">
                  <c:v>89.594999999991</c:v>
                </c:pt>
                <c:pt idx="17920">
                  <c:v>89.599999999991</c:v>
                </c:pt>
                <c:pt idx="17921">
                  <c:v>89.604999999991</c:v>
                </c:pt>
                <c:pt idx="17922">
                  <c:v>89.60999999999098</c:v>
                </c:pt>
                <c:pt idx="17923">
                  <c:v>89.614999999991</c:v>
                </c:pt>
                <c:pt idx="17924">
                  <c:v>89.619999999991</c:v>
                </c:pt>
                <c:pt idx="17925">
                  <c:v>89.62499999999097</c:v>
                </c:pt>
                <c:pt idx="17926">
                  <c:v>89.62999999999097</c:v>
                </c:pt>
                <c:pt idx="17927">
                  <c:v>89.63499999999096</c:v>
                </c:pt>
                <c:pt idx="17928">
                  <c:v>89.63999999999096</c:v>
                </c:pt>
                <c:pt idx="17929">
                  <c:v>89.644999999991</c:v>
                </c:pt>
                <c:pt idx="17930">
                  <c:v>89.64999999999096</c:v>
                </c:pt>
                <c:pt idx="17931">
                  <c:v>89.65499999999096</c:v>
                </c:pt>
                <c:pt idx="17932">
                  <c:v>89.65999999999094</c:v>
                </c:pt>
                <c:pt idx="17933">
                  <c:v>89.66499999999096</c:v>
                </c:pt>
                <c:pt idx="17934">
                  <c:v>89.66999999999093</c:v>
                </c:pt>
                <c:pt idx="17935">
                  <c:v>89.67499999999093</c:v>
                </c:pt>
                <c:pt idx="17936">
                  <c:v>89.67999999999091</c:v>
                </c:pt>
                <c:pt idx="17937">
                  <c:v>89.68499999999092</c:v>
                </c:pt>
                <c:pt idx="17938">
                  <c:v>89.68999999999091</c:v>
                </c:pt>
                <c:pt idx="17939">
                  <c:v>89.69499999999092</c:v>
                </c:pt>
                <c:pt idx="17940">
                  <c:v>89.69999999999092</c:v>
                </c:pt>
                <c:pt idx="17941">
                  <c:v>89.7049999999909</c:v>
                </c:pt>
                <c:pt idx="17942">
                  <c:v>89.7099999999909</c:v>
                </c:pt>
                <c:pt idx="17943">
                  <c:v>89.7149999999909</c:v>
                </c:pt>
                <c:pt idx="17944">
                  <c:v>89.7199999999909</c:v>
                </c:pt>
                <c:pt idx="17945">
                  <c:v>89.7249999999909</c:v>
                </c:pt>
                <c:pt idx="17946">
                  <c:v>89.7299999999909</c:v>
                </c:pt>
                <c:pt idx="17947">
                  <c:v>89.7349999999909</c:v>
                </c:pt>
                <c:pt idx="17948">
                  <c:v>89.7399999999909</c:v>
                </c:pt>
                <c:pt idx="17949">
                  <c:v>89.7449999999909</c:v>
                </c:pt>
                <c:pt idx="17950">
                  <c:v>89.7499999999909</c:v>
                </c:pt>
                <c:pt idx="17951">
                  <c:v>89.7549999999909</c:v>
                </c:pt>
                <c:pt idx="17952">
                  <c:v>89.75999999999086</c:v>
                </c:pt>
                <c:pt idx="17953">
                  <c:v>89.7649999999909</c:v>
                </c:pt>
                <c:pt idx="17954">
                  <c:v>89.7699999999909</c:v>
                </c:pt>
                <c:pt idx="17955">
                  <c:v>89.77499999999086</c:v>
                </c:pt>
                <c:pt idx="17956">
                  <c:v>89.77999999999083</c:v>
                </c:pt>
                <c:pt idx="17957">
                  <c:v>89.7849999999909</c:v>
                </c:pt>
                <c:pt idx="17958">
                  <c:v>89.78999999999082</c:v>
                </c:pt>
                <c:pt idx="17959">
                  <c:v>89.7949999999909</c:v>
                </c:pt>
                <c:pt idx="17960">
                  <c:v>89.7999999999909</c:v>
                </c:pt>
                <c:pt idx="17961">
                  <c:v>89.80499999999082</c:v>
                </c:pt>
                <c:pt idx="17962">
                  <c:v>89.80999999999082</c:v>
                </c:pt>
                <c:pt idx="17963">
                  <c:v>89.8149999999908</c:v>
                </c:pt>
                <c:pt idx="17964">
                  <c:v>89.8199999999908</c:v>
                </c:pt>
                <c:pt idx="17965">
                  <c:v>89.8249999999908</c:v>
                </c:pt>
                <c:pt idx="17966">
                  <c:v>89.82999999999078</c:v>
                </c:pt>
                <c:pt idx="17967">
                  <c:v>89.8349999999908</c:v>
                </c:pt>
                <c:pt idx="17968">
                  <c:v>89.8399999999908</c:v>
                </c:pt>
                <c:pt idx="17969">
                  <c:v>89.8449999999908</c:v>
                </c:pt>
                <c:pt idx="17970">
                  <c:v>89.8499999999908</c:v>
                </c:pt>
                <c:pt idx="17971">
                  <c:v>89.85499999999076</c:v>
                </c:pt>
                <c:pt idx="17972">
                  <c:v>89.85999999999076</c:v>
                </c:pt>
                <c:pt idx="17973">
                  <c:v>89.8649999999908</c:v>
                </c:pt>
                <c:pt idx="17974">
                  <c:v>89.86999999999076</c:v>
                </c:pt>
                <c:pt idx="17975">
                  <c:v>89.87499999999076</c:v>
                </c:pt>
                <c:pt idx="17976">
                  <c:v>89.87999999999074</c:v>
                </c:pt>
                <c:pt idx="17977">
                  <c:v>89.88499999999076</c:v>
                </c:pt>
                <c:pt idx="17978">
                  <c:v>89.88999999999073</c:v>
                </c:pt>
                <c:pt idx="17979">
                  <c:v>89.8949999999908</c:v>
                </c:pt>
                <c:pt idx="17980">
                  <c:v>89.89999999999072</c:v>
                </c:pt>
                <c:pt idx="17981">
                  <c:v>89.9049999999908</c:v>
                </c:pt>
                <c:pt idx="17982">
                  <c:v>89.9099999999908</c:v>
                </c:pt>
                <c:pt idx="17983">
                  <c:v>89.9149999999908</c:v>
                </c:pt>
                <c:pt idx="17984">
                  <c:v>89.9199999999908</c:v>
                </c:pt>
                <c:pt idx="17985">
                  <c:v>89.9249999999907</c:v>
                </c:pt>
                <c:pt idx="17986">
                  <c:v>89.9299999999907</c:v>
                </c:pt>
                <c:pt idx="17987">
                  <c:v>89.9349999999907</c:v>
                </c:pt>
                <c:pt idx="17988">
                  <c:v>89.9399999999907</c:v>
                </c:pt>
                <c:pt idx="17989">
                  <c:v>89.9449999999907</c:v>
                </c:pt>
                <c:pt idx="17990">
                  <c:v>89.9499999999907</c:v>
                </c:pt>
                <c:pt idx="17991">
                  <c:v>89.9549999999907</c:v>
                </c:pt>
                <c:pt idx="17992">
                  <c:v>89.9599999999907</c:v>
                </c:pt>
                <c:pt idx="17993">
                  <c:v>89.9649999999907</c:v>
                </c:pt>
                <c:pt idx="17994">
                  <c:v>89.9699999999907</c:v>
                </c:pt>
                <c:pt idx="17995">
                  <c:v>89.9749999999907</c:v>
                </c:pt>
                <c:pt idx="17996">
                  <c:v>89.97999999999066</c:v>
                </c:pt>
                <c:pt idx="17997">
                  <c:v>89.9849999999907</c:v>
                </c:pt>
                <c:pt idx="17998">
                  <c:v>89.9899999999907</c:v>
                </c:pt>
                <c:pt idx="17999">
                  <c:v>89.9949999999907</c:v>
                </c:pt>
                <c:pt idx="18000">
                  <c:v>89.9999999999907</c:v>
                </c:pt>
                <c:pt idx="18001">
                  <c:v>90.0049999999907</c:v>
                </c:pt>
                <c:pt idx="18002">
                  <c:v>90.00999999999062</c:v>
                </c:pt>
                <c:pt idx="18003">
                  <c:v>90.0149999999907</c:v>
                </c:pt>
                <c:pt idx="18004">
                  <c:v>90.0199999999907</c:v>
                </c:pt>
                <c:pt idx="18005">
                  <c:v>90.02499999999062</c:v>
                </c:pt>
                <c:pt idx="18006">
                  <c:v>90.02999999999062</c:v>
                </c:pt>
                <c:pt idx="18007">
                  <c:v>90.0349999999906</c:v>
                </c:pt>
                <c:pt idx="18008">
                  <c:v>90.0399999999906</c:v>
                </c:pt>
                <c:pt idx="18009">
                  <c:v>90.0449999999906</c:v>
                </c:pt>
                <c:pt idx="18010">
                  <c:v>90.0499999999906</c:v>
                </c:pt>
                <c:pt idx="18011">
                  <c:v>90.0549999999906</c:v>
                </c:pt>
                <c:pt idx="18012">
                  <c:v>90.0599999999906</c:v>
                </c:pt>
                <c:pt idx="18013">
                  <c:v>90.0649999999906</c:v>
                </c:pt>
                <c:pt idx="18014">
                  <c:v>90.0699999999906</c:v>
                </c:pt>
                <c:pt idx="18015">
                  <c:v>90.07499999999056</c:v>
                </c:pt>
                <c:pt idx="18016">
                  <c:v>90.07999999999056</c:v>
                </c:pt>
                <c:pt idx="18017">
                  <c:v>90.0849999999906</c:v>
                </c:pt>
                <c:pt idx="18018">
                  <c:v>90.08999999999056</c:v>
                </c:pt>
                <c:pt idx="18019">
                  <c:v>90.0949999999906</c:v>
                </c:pt>
                <c:pt idx="18020">
                  <c:v>90.0999999999906</c:v>
                </c:pt>
                <c:pt idx="18021">
                  <c:v>90.10499999999056</c:v>
                </c:pt>
                <c:pt idx="18022">
                  <c:v>90.10999999999053</c:v>
                </c:pt>
                <c:pt idx="18023">
                  <c:v>90.1149999999906</c:v>
                </c:pt>
                <c:pt idx="18024">
                  <c:v>90.11999999999052</c:v>
                </c:pt>
                <c:pt idx="18025">
                  <c:v>90.12499999999052</c:v>
                </c:pt>
                <c:pt idx="18026">
                  <c:v>90.12999999999051</c:v>
                </c:pt>
                <c:pt idx="18027">
                  <c:v>90.13499999999052</c:v>
                </c:pt>
                <c:pt idx="18028">
                  <c:v>90.13999999999052</c:v>
                </c:pt>
                <c:pt idx="18029">
                  <c:v>90.1449999999905</c:v>
                </c:pt>
                <c:pt idx="18030">
                  <c:v>90.1499999999905</c:v>
                </c:pt>
                <c:pt idx="18031">
                  <c:v>90.1549999999905</c:v>
                </c:pt>
                <c:pt idx="18032">
                  <c:v>90.15999999999048</c:v>
                </c:pt>
                <c:pt idx="18033">
                  <c:v>90.1649999999905</c:v>
                </c:pt>
                <c:pt idx="18034">
                  <c:v>90.1699999999905</c:v>
                </c:pt>
                <c:pt idx="18035">
                  <c:v>90.17499999999047</c:v>
                </c:pt>
                <c:pt idx="18036">
                  <c:v>90.17999999999047</c:v>
                </c:pt>
                <c:pt idx="18037">
                  <c:v>90.18499999999046</c:v>
                </c:pt>
                <c:pt idx="18038">
                  <c:v>90.18999999999046</c:v>
                </c:pt>
                <c:pt idx="18039">
                  <c:v>90.1949999999905</c:v>
                </c:pt>
                <c:pt idx="18040">
                  <c:v>90.19999999999046</c:v>
                </c:pt>
                <c:pt idx="18041">
                  <c:v>90.2049999999905</c:v>
                </c:pt>
                <c:pt idx="18042">
                  <c:v>90.2099999999905</c:v>
                </c:pt>
                <c:pt idx="18043">
                  <c:v>90.2149999999905</c:v>
                </c:pt>
                <c:pt idx="18044">
                  <c:v>90.2199999999905</c:v>
                </c:pt>
                <c:pt idx="18045">
                  <c:v>90.2249999999905</c:v>
                </c:pt>
                <c:pt idx="18046">
                  <c:v>90.22999999999042</c:v>
                </c:pt>
                <c:pt idx="18047">
                  <c:v>90.2349999999905</c:v>
                </c:pt>
                <c:pt idx="18048">
                  <c:v>90.2399999999905</c:v>
                </c:pt>
                <c:pt idx="18049">
                  <c:v>90.2449999999905</c:v>
                </c:pt>
                <c:pt idx="18050">
                  <c:v>90.2499999999905</c:v>
                </c:pt>
                <c:pt idx="18051">
                  <c:v>90.2549999999904</c:v>
                </c:pt>
                <c:pt idx="18052">
                  <c:v>90.2599999999904</c:v>
                </c:pt>
                <c:pt idx="18053">
                  <c:v>90.2649999999904</c:v>
                </c:pt>
                <c:pt idx="18054">
                  <c:v>90.2699999999904</c:v>
                </c:pt>
                <c:pt idx="18055">
                  <c:v>90.2749999999904</c:v>
                </c:pt>
                <c:pt idx="18056">
                  <c:v>90.2799999999904</c:v>
                </c:pt>
                <c:pt idx="18057">
                  <c:v>90.2849999999904</c:v>
                </c:pt>
                <c:pt idx="18058">
                  <c:v>90.2899999999904</c:v>
                </c:pt>
                <c:pt idx="18059">
                  <c:v>90.2949999999904</c:v>
                </c:pt>
                <c:pt idx="18060">
                  <c:v>90.2999999999904</c:v>
                </c:pt>
                <c:pt idx="18061">
                  <c:v>90.3049999999904</c:v>
                </c:pt>
                <c:pt idx="18062">
                  <c:v>90.30999999999036</c:v>
                </c:pt>
                <c:pt idx="18063">
                  <c:v>90.3149999999904</c:v>
                </c:pt>
                <c:pt idx="18064">
                  <c:v>90.3199999999904</c:v>
                </c:pt>
                <c:pt idx="18065">
                  <c:v>90.32499999999036</c:v>
                </c:pt>
                <c:pt idx="18066">
                  <c:v>90.32999999999033</c:v>
                </c:pt>
                <c:pt idx="18067">
                  <c:v>90.3349999999904</c:v>
                </c:pt>
                <c:pt idx="18068">
                  <c:v>90.33999999999032</c:v>
                </c:pt>
                <c:pt idx="18069">
                  <c:v>90.3449999999904</c:v>
                </c:pt>
                <c:pt idx="18070">
                  <c:v>90.3499999999904</c:v>
                </c:pt>
                <c:pt idx="18071">
                  <c:v>90.35499999999032</c:v>
                </c:pt>
                <c:pt idx="18072">
                  <c:v>90.35999999999032</c:v>
                </c:pt>
                <c:pt idx="18073">
                  <c:v>90.3649999999903</c:v>
                </c:pt>
                <c:pt idx="18074">
                  <c:v>90.3699999999903</c:v>
                </c:pt>
                <c:pt idx="18075">
                  <c:v>90.3749999999903</c:v>
                </c:pt>
                <c:pt idx="18076">
                  <c:v>90.3799999999903</c:v>
                </c:pt>
                <c:pt idx="18077">
                  <c:v>90.3849999999903</c:v>
                </c:pt>
                <c:pt idx="18078">
                  <c:v>90.3899999999903</c:v>
                </c:pt>
                <c:pt idx="18079">
                  <c:v>90.3949999999903</c:v>
                </c:pt>
                <c:pt idx="18080">
                  <c:v>90.3999999999903</c:v>
                </c:pt>
                <c:pt idx="18081">
                  <c:v>90.4049999999903</c:v>
                </c:pt>
                <c:pt idx="18082">
                  <c:v>90.4099999999903</c:v>
                </c:pt>
                <c:pt idx="18083">
                  <c:v>90.4149999999903</c:v>
                </c:pt>
                <c:pt idx="18084">
                  <c:v>90.4199999999903</c:v>
                </c:pt>
                <c:pt idx="18085">
                  <c:v>90.4249999999903</c:v>
                </c:pt>
                <c:pt idx="18086">
                  <c:v>90.4299999999903</c:v>
                </c:pt>
                <c:pt idx="18087">
                  <c:v>90.4349999999903</c:v>
                </c:pt>
                <c:pt idx="18088">
                  <c:v>90.4399999999903</c:v>
                </c:pt>
                <c:pt idx="18089">
                  <c:v>90.4449999999903</c:v>
                </c:pt>
                <c:pt idx="18090">
                  <c:v>90.4499999999903</c:v>
                </c:pt>
                <c:pt idx="18091">
                  <c:v>90.4549999999903</c:v>
                </c:pt>
                <c:pt idx="18092">
                  <c:v>90.4599999999903</c:v>
                </c:pt>
                <c:pt idx="18093">
                  <c:v>90.4649999999903</c:v>
                </c:pt>
                <c:pt idx="18094">
                  <c:v>90.4699999999903</c:v>
                </c:pt>
                <c:pt idx="18095">
                  <c:v>90.4749999999902</c:v>
                </c:pt>
                <c:pt idx="18096">
                  <c:v>90.4799999999902</c:v>
                </c:pt>
                <c:pt idx="18097">
                  <c:v>90.4849999999902</c:v>
                </c:pt>
                <c:pt idx="18098">
                  <c:v>90.4899999999902</c:v>
                </c:pt>
                <c:pt idx="18099">
                  <c:v>90.4949999999902</c:v>
                </c:pt>
                <c:pt idx="18100">
                  <c:v>90.4999999999902</c:v>
                </c:pt>
                <c:pt idx="18101">
                  <c:v>90.5049999999902</c:v>
                </c:pt>
                <c:pt idx="18102">
                  <c:v>90.5099999999902</c:v>
                </c:pt>
                <c:pt idx="18103">
                  <c:v>90.5149999999902</c:v>
                </c:pt>
                <c:pt idx="18104">
                  <c:v>90.5199999999902</c:v>
                </c:pt>
                <c:pt idx="18105">
                  <c:v>90.5249999999902</c:v>
                </c:pt>
                <c:pt idx="18106">
                  <c:v>90.52999999999016</c:v>
                </c:pt>
                <c:pt idx="18107">
                  <c:v>90.5349999999902</c:v>
                </c:pt>
                <c:pt idx="18108">
                  <c:v>90.5399999999902</c:v>
                </c:pt>
                <c:pt idx="18109">
                  <c:v>90.5449999999902</c:v>
                </c:pt>
                <c:pt idx="18110">
                  <c:v>90.5499999999902</c:v>
                </c:pt>
                <c:pt idx="18111">
                  <c:v>90.5549999999902</c:v>
                </c:pt>
                <c:pt idx="18112">
                  <c:v>90.55999999999012</c:v>
                </c:pt>
                <c:pt idx="18113">
                  <c:v>90.5649999999902</c:v>
                </c:pt>
                <c:pt idx="18114">
                  <c:v>90.5699999999902</c:v>
                </c:pt>
                <c:pt idx="18115">
                  <c:v>90.57499999999012</c:v>
                </c:pt>
                <c:pt idx="18116">
                  <c:v>90.57999999999012</c:v>
                </c:pt>
                <c:pt idx="18117">
                  <c:v>90.5849999999901</c:v>
                </c:pt>
                <c:pt idx="18118">
                  <c:v>90.5899999999901</c:v>
                </c:pt>
                <c:pt idx="18119">
                  <c:v>90.5949999999901</c:v>
                </c:pt>
                <c:pt idx="18120">
                  <c:v>90.5999999999901</c:v>
                </c:pt>
                <c:pt idx="18121">
                  <c:v>90.6049999999901</c:v>
                </c:pt>
                <c:pt idx="18122">
                  <c:v>90.6099999999901</c:v>
                </c:pt>
                <c:pt idx="18123">
                  <c:v>90.6149999999901</c:v>
                </c:pt>
                <c:pt idx="18124">
                  <c:v>90.6199999999901</c:v>
                </c:pt>
                <c:pt idx="18125">
                  <c:v>90.62499999999006</c:v>
                </c:pt>
                <c:pt idx="18126">
                  <c:v>90.62999999999006</c:v>
                </c:pt>
                <c:pt idx="18127">
                  <c:v>90.6349999999901</c:v>
                </c:pt>
                <c:pt idx="18128">
                  <c:v>90.63999999999006</c:v>
                </c:pt>
                <c:pt idx="18129">
                  <c:v>90.6449999999901</c:v>
                </c:pt>
                <c:pt idx="18130">
                  <c:v>90.6499999999901</c:v>
                </c:pt>
                <c:pt idx="18131">
                  <c:v>90.65499999999006</c:v>
                </c:pt>
                <c:pt idx="18132">
                  <c:v>90.65999999999003</c:v>
                </c:pt>
                <c:pt idx="18133">
                  <c:v>90.6649999999901</c:v>
                </c:pt>
                <c:pt idx="18134">
                  <c:v>90.66999999999002</c:v>
                </c:pt>
                <c:pt idx="18135">
                  <c:v>90.67499999999002</c:v>
                </c:pt>
                <c:pt idx="18136">
                  <c:v>90.67999999999001</c:v>
                </c:pt>
                <c:pt idx="18137">
                  <c:v>90.68499999999002</c:v>
                </c:pt>
                <c:pt idx="18138">
                  <c:v>90.68999999999</c:v>
                </c:pt>
                <c:pt idx="18139">
                  <c:v>90.69499999999</c:v>
                </c:pt>
                <c:pt idx="18140">
                  <c:v>90.69999999999</c:v>
                </c:pt>
                <c:pt idx="18141">
                  <c:v>90.70499999999</c:v>
                </c:pt>
                <c:pt idx="18142">
                  <c:v>90.70999999999</c:v>
                </c:pt>
                <c:pt idx="18143">
                  <c:v>90.71499999999</c:v>
                </c:pt>
                <c:pt idx="18144">
                  <c:v>90.71999999999</c:v>
                </c:pt>
                <c:pt idx="18145">
                  <c:v>90.72499999998997</c:v>
                </c:pt>
                <c:pt idx="18146">
                  <c:v>90.72999999998997</c:v>
                </c:pt>
                <c:pt idx="18147">
                  <c:v>90.73499999998996</c:v>
                </c:pt>
                <c:pt idx="18148">
                  <c:v>90.73999999998996</c:v>
                </c:pt>
                <c:pt idx="18149">
                  <c:v>90.74499999999</c:v>
                </c:pt>
                <c:pt idx="18150">
                  <c:v>90.74999999998996</c:v>
                </c:pt>
                <c:pt idx="18151">
                  <c:v>90.75499999998996</c:v>
                </c:pt>
                <c:pt idx="18152">
                  <c:v>90.75999999998994</c:v>
                </c:pt>
                <c:pt idx="18153">
                  <c:v>90.76499999998996</c:v>
                </c:pt>
                <c:pt idx="18154">
                  <c:v>90.76999999998993</c:v>
                </c:pt>
                <c:pt idx="18155">
                  <c:v>90.77499999998993</c:v>
                </c:pt>
                <c:pt idx="18156">
                  <c:v>90.77999999998991</c:v>
                </c:pt>
                <c:pt idx="18157">
                  <c:v>90.78499999998992</c:v>
                </c:pt>
                <c:pt idx="18158">
                  <c:v>90.78999999998991</c:v>
                </c:pt>
                <c:pt idx="18159">
                  <c:v>90.79499999998992</c:v>
                </c:pt>
                <c:pt idx="18160">
                  <c:v>90.7999999999899</c:v>
                </c:pt>
                <c:pt idx="18161">
                  <c:v>90.8049999999899</c:v>
                </c:pt>
                <c:pt idx="18162">
                  <c:v>90.8099999999899</c:v>
                </c:pt>
                <c:pt idx="18163">
                  <c:v>90.8149999999899</c:v>
                </c:pt>
                <c:pt idx="18164">
                  <c:v>90.8199999999899</c:v>
                </c:pt>
                <c:pt idx="18165">
                  <c:v>90.82499999998988</c:v>
                </c:pt>
                <c:pt idx="18166">
                  <c:v>90.82999999998988</c:v>
                </c:pt>
                <c:pt idx="18167">
                  <c:v>90.83499999998987</c:v>
                </c:pt>
                <c:pt idx="18168">
                  <c:v>90.83999999998987</c:v>
                </c:pt>
                <c:pt idx="18169">
                  <c:v>90.84499999998986</c:v>
                </c:pt>
                <c:pt idx="18170">
                  <c:v>90.84999999998986</c:v>
                </c:pt>
                <c:pt idx="18171">
                  <c:v>90.85499999998985</c:v>
                </c:pt>
                <c:pt idx="18172">
                  <c:v>90.85999999998985</c:v>
                </c:pt>
                <c:pt idx="18173">
                  <c:v>90.86499999998986</c:v>
                </c:pt>
                <c:pt idx="18174">
                  <c:v>90.86999999998984</c:v>
                </c:pt>
                <c:pt idx="18175">
                  <c:v>90.87499999998984</c:v>
                </c:pt>
                <c:pt idx="18176">
                  <c:v>90.87999999998981</c:v>
                </c:pt>
                <c:pt idx="18177">
                  <c:v>90.88499999998983</c:v>
                </c:pt>
                <c:pt idx="18178">
                  <c:v>90.88999999998981</c:v>
                </c:pt>
                <c:pt idx="18179">
                  <c:v>90.89499999998982</c:v>
                </c:pt>
                <c:pt idx="18180">
                  <c:v>90.89999999998981</c:v>
                </c:pt>
                <c:pt idx="18181">
                  <c:v>90.90499999998982</c:v>
                </c:pt>
                <c:pt idx="18182">
                  <c:v>90.9099999999898</c:v>
                </c:pt>
                <c:pt idx="18183">
                  <c:v>90.9149999999898</c:v>
                </c:pt>
                <c:pt idx="18184">
                  <c:v>90.9199999999898</c:v>
                </c:pt>
                <c:pt idx="18185">
                  <c:v>90.9249999999898</c:v>
                </c:pt>
                <c:pt idx="18186">
                  <c:v>90.9299999999898</c:v>
                </c:pt>
                <c:pt idx="18187">
                  <c:v>90.9349999999898</c:v>
                </c:pt>
                <c:pt idx="18188">
                  <c:v>90.9399999999898</c:v>
                </c:pt>
                <c:pt idx="18189">
                  <c:v>90.9449999999898</c:v>
                </c:pt>
                <c:pt idx="18190">
                  <c:v>90.9499999999898</c:v>
                </c:pt>
                <c:pt idx="18191">
                  <c:v>90.95499999998976</c:v>
                </c:pt>
                <c:pt idx="18192">
                  <c:v>90.95999999998976</c:v>
                </c:pt>
                <c:pt idx="18193">
                  <c:v>90.9649999999898</c:v>
                </c:pt>
                <c:pt idx="18194">
                  <c:v>90.96999999998976</c:v>
                </c:pt>
                <c:pt idx="18195">
                  <c:v>90.97499999998976</c:v>
                </c:pt>
                <c:pt idx="18196">
                  <c:v>90.97999999998974</c:v>
                </c:pt>
                <c:pt idx="18197">
                  <c:v>90.98499999998976</c:v>
                </c:pt>
                <c:pt idx="18198">
                  <c:v>90.98999999998973</c:v>
                </c:pt>
                <c:pt idx="18199">
                  <c:v>90.9949999999898</c:v>
                </c:pt>
                <c:pt idx="18200">
                  <c:v>90.99999999998972</c:v>
                </c:pt>
                <c:pt idx="18201">
                  <c:v>91.00499999998972</c:v>
                </c:pt>
                <c:pt idx="18202">
                  <c:v>91.00999999998971</c:v>
                </c:pt>
                <c:pt idx="18203">
                  <c:v>91.01499999998972</c:v>
                </c:pt>
                <c:pt idx="18204">
                  <c:v>91.0199999999897</c:v>
                </c:pt>
                <c:pt idx="18205">
                  <c:v>91.0249999999897</c:v>
                </c:pt>
                <c:pt idx="18206">
                  <c:v>91.0299999999897</c:v>
                </c:pt>
                <c:pt idx="18207">
                  <c:v>91.0349999999897</c:v>
                </c:pt>
                <c:pt idx="18208">
                  <c:v>91.0399999999897</c:v>
                </c:pt>
                <c:pt idx="18209">
                  <c:v>91.0449999999897</c:v>
                </c:pt>
                <c:pt idx="18210">
                  <c:v>91.0499999999897</c:v>
                </c:pt>
                <c:pt idx="18211">
                  <c:v>91.05499999998967</c:v>
                </c:pt>
                <c:pt idx="18212">
                  <c:v>91.05999999998967</c:v>
                </c:pt>
                <c:pt idx="18213">
                  <c:v>91.06499999998966</c:v>
                </c:pt>
                <c:pt idx="18214">
                  <c:v>91.06999999998966</c:v>
                </c:pt>
                <c:pt idx="18215">
                  <c:v>91.07499999998965</c:v>
                </c:pt>
                <c:pt idx="18216">
                  <c:v>91.07999999998965</c:v>
                </c:pt>
                <c:pt idx="18217">
                  <c:v>91.08499999998966</c:v>
                </c:pt>
                <c:pt idx="18218">
                  <c:v>91.08999999998964</c:v>
                </c:pt>
                <c:pt idx="18219">
                  <c:v>91.09499999998966</c:v>
                </c:pt>
                <c:pt idx="18220">
                  <c:v>91.09999999998963</c:v>
                </c:pt>
                <c:pt idx="18221">
                  <c:v>91.10499999998963</c:v>
                </c:pt>
                <c:pt idx="18222">
                  <c:v>91.10999999998961</c:v>
                </c:pt>
                <c:pt idx="18223">
                  <c:v>91.11499999998962</c:v>
                </c:pt>
                <c:pt idx="18224">
                  <c:v>91.11999999998961</c:v>
                </c:pt>
                <c:pt idx="18225">
                  <c:v>91.12499999998961</c:v>
                </c:pt>
                <c:pt idx="18226">
                  <c:v>91.12999999998958</c:v>
                </c:pt>
                <c:pt idx="18227">
                  <c:v>91.1349999999896</c:v>
                </c:pt>
                <c:pt idx="18228">
                  <c:v>91.1399999999896</c:v>
                </c:pt>
                <c:pt idx="18229">
                  <c:v>91.1449999999896</c:v>
                </c:pt>
                <c:pt idx="18230">
                  <c:v>91.1499999999896</c:v>
                </c:pt>
                <c:pt idx="18231">
                  <c:v>91.15499999998958</c:v>
                </c:pt>
                <c:pt idx="18232">
                  <c:v>91.15999999998958</c:v>
                </c:pt>
                <c:pt idx="18233">
                  <c:v>91.16499999998957</c:v>
                </c:pt>
                <c:pt idx="18234">
                  <c:v>91.16999999998957</c:v>
                </c:pt>
                <c:pt idx="18235">
                  <c:v>91.17499999998955</c:v>
                </c:pt>
                <c:pt idx="18236">
                  <c:v>91.17999999998955</c:v>
                </c:pt>
                <c:pt idx="18237">
                  <c:v>91.18499999998955</c:v>
                </c:pt>
                <c:pt idx="18238">
                  <c:v>91.18999999998955</c:v>
                </c:pt>
                <c:pt idx="18239">
                  <c:v>91.19499999998956</c:v>
                </c:pt>
                <c:pt idx="18240">
                  <c:v>91.19999999998954</c:v>
                </c:pt>
                <c:pt idx="18241">
                  <c:v>91.20499999998956</c:v>
                </c:pt>
                <c:pt idx="18242">
                  <c:v>91.20999999998953</c:v>
                </c:pt>
                <c:pt idx="18243">
                  <c:v>91.2149999999896</c:v>
                </c:pt>
                <c:pt idx="18244">
                  <c:v>91.21999999998952</c:v>
                </c:pt>
                <c:pt idx="18245">
                  <c:v>91.22499999998952</c:v>
                </c:pt>
                <c:pt idx="18246">
                  <c:v>91.22999999998951</c:v>
                </c:pt>
                <c:pt idx="18247">
                  <c:v>91.23499999998952</c:v>
                </c:pt>
                <c:pt idx="18248">
                  <c:v>91.2399999999895</c:v>
                </c:pt>
                <c:pt idx="18249">
                  <c:v>91.2449999999895</c:v>
                </c:pt>
                <c:pt idx="18250">
                  <c:v>91.2499999999895</c:v>
                </c:pt>
                <c:pt idx="18251">
                  <c:v>91.2549999999895</c:v>
                </c:pt>
                <c:pt idx="18252">
                  <c:v>91.2599999999895</c:v>
                </c:pt>
                <c:pt idx="18253">
                  <c:v>91.2649999999895</c:v>
                </c:pt>
                <c:pt idx="18254">
                  <c:v>91.2699999999895</c:v>
                </c:pt>
                <c:pt idx="18255">
                  <c:v>91.27499999998947</c:v>
                </c:pt>
                <c:pt idx="18256">
                  <c:v>91.27999999998947</c:v>
                </c:pt>
                <c:pt idx="18257">
                  <c:v>91.28499999998946</c:v>
                </c:pt>
                <c:pt idx="18258">
                  <c:v>91.28999999998946</c:v>
                </c:pt>
                <c:pt idx="18259">
                  <c:v>91.2949999999895</c:v>
                </c:pt>
                <c:pt idx="18260">
                  <c:v>91.29999999998946</c:v>
                </c:pt>
                <c:pt idx="18261">
                  <c:v>91.30499999998946</c:v>
                </c:pt>
                <c:pt idx="18262">
                  <c:v>91.30999999998944</c:v>
                </c:pt>
                <c:pt idx="18263">
                  <c:v>91.31499999998946</c:v>
                </c:pt>
                <c:pt idx="18264">
                  <c:v>91.31999999998943</c:v>
                </c:pt>
                <c:pt idx="18265">
                  <c:v>91.32499999998943</c:v>
                </c:pt>
                <c:pt idx="18266">
                  <c:v>91.32999999998941</c:v>
                </c:pt>
                <c:pt idx="18267">
                  <c:v>91.33499999998942</c:v>
                </c:pt>
                <c:pt idx="18268">
                  <c:v>91.33999999998941</c:v>
                </c:pt>
                <c:pt idx="18269">
                  <c:v>91.34499999998942</c:v>
                </c:pt>
                <c:pt idx="18270">
                  <c:v>91.3499999999894</c:v>
                </c:pt>
                <c:pt idx="18271">
                  <c:v>91.3549999999894</c:v>
                </c:pt>
                <c:pt idx="18272">
                  <c:v>91.3599999999894</c:v>
                </c:pt>
                <c:pt idx="18273">
                  <c:v>91.3649999999894</c:v>
                </c:pt>
                <c:pt idx="18274">
                  <c:v>91.3699999999894</c:v>
                </c:pt>
                <c:pt idx="18275">
                  <c:v>91.37499999998938</c:v>
                </c:pt>
                <c:pt idx="18276">
                  <c:v>91.37999999998938</c:v>
                </c:pt>
                <c:pt idx="18277">
                  <c:v>91.38499999998937</c:v>
                </c:pt>
                <c:pt idx="18278">
                  <c:v>91.38999999998937</c:v>
                </c:pt>
                <c:pt idx="18279">
                  <c:v>91.39499999998936</c:v>
                </c:pt>
                <c:pt idx="18280">
                  <c:v>91.39999999998936</c:v>
                </c:pt>
                <c:pt idx="18281">
                  <c:v>91.4049999999894</c:v>
                </c:pt>
                <c:pt idx="18282">
                  <c:v>91.40999999998936</c:v>
                </c:pt>
                <c:pt idx="18283">
                  <c:v>91.4149999999894</c:v>
                </c:pt>
                <c:pt idx="18284">
                  <c:v>91.4199999999894</c:v>
                </c:pt>
                <c:pt idx="18285">
                  <c:v>91.42499999998936</c:v>
                </c:pt>
                <c:pt idx="18286">
                  <c:v>91.42999999998933</c:v>
                </c:pt>
                <c:pt idx="18287">
                  <c:v>91.4349999999894</c:v>
                </c:pt>
                <c:pt idx="18288">
                  <c:v>91.43999999998932</c:v>
                </c:pt>
                <c:pt idx="18289">
                  <c:v>91.4449999999894</c:v>
                </c:pt>
                <c:pt idx="18290">
                  <c:v>91.4499999999894</c:v>
                </c:pt>
                <c:pt idx="18291">
                  <c:v>91.45499999998932</c:v>
                </c:pt>
                <c:pt idx="18292">
                  <c:v>91.4599999999893</c:v>
                </c:pt>
                <c:pt idx="18293">
                  <c:v>91.4649999999893</c:v>
                </c:pt>
                <c:pt idx="18294">
                  <c:v>91.4699999999893</c:v>
                </c:pt>
                <c:pt idx="18295">
                  <c:v>91.4749999999893</c:v>
                </c:pt>
                <c:pt idx="18296">
                  <c:v>91.4799999999893</c:v>
                </c:pt>
                <c:pt idx="18297">
                  <c:v>91.4849999999893</c:v>
                </c:pt>
                <c:pt idx="18298">
                  <c:v>91.4899999999893</c:v>
                </c:pt>
                <c:pt idx="18299">
                  <c:v>91.4949999999893</c:v>
                </c:pt>
                <c:pt idx="18300">
                  <c:v>91.4999999999893</c:v>
                </c:pt>
                <c:pt idx="18301">
                  <c:v>91.50499999998926</c:v>
                </c:pt>
                <c:pt idx="18302">
                  <c:v>91.50999999998926</c:v>
                </c:pt>
                <c:pt idx="18303">
                  <c:v>91.5149999999893</c:v>
                </c:pt>
                <c:pt idx="18304">
                  <c:v>91.51999999998926</c:v>
                </c:pt>
                <c:pt idx="18305">
                  <c:v>91.52499999998926</c:v>
                </c:pt>
                <c:pt idx="18306">
                  <c:v>91.52999999998924</c:v>
                </c:pt>
                <c:pt idx="18307">
                  <c:v>91.53499999998926</c:v>
                </c:pt>
                <c:pt idx="18308">
                  <c:v>91.53999999998923</c:v>
                </c:pt>
                <c:pt idx="18309">
                  <c:v>91.5449999999893</c:v>
                </c:pt>
                <c:pt idx="18310">
                  <c:v>91.54999999998922</c:v>
                </c:pt>
                <c:pt idx="18311">
                  <c:v>91.55499999998922</c:v>
                </c:pt>
                <c:pt idx="18312">
                  <c:v>91.55999999998921</c:v>
                </c:pt>
                <c:pt idx="18313">
                  <c:v>91.56499999998922</c:v>
                </c:pt>
                <c:pt idx="18314">
                  <c:v>91.5699999999892</c:v>
                </c:pt>
                <c:pt idx="18315">
                  <c:v>91.5749999999892</c:v>
                </c:pt>
                <c:pt idx="18316">
                  <c:v>91.5799999999892</c:v>
                </c:pt>
                <c:pt idx="18317">
                  <c:v>91.5849999999892</c:v>
                </c:pt>
                <c:pt idx="18318">
                  <c:v>91.5899999999892</c:v>
                </c:pt>
                <c:pt idx="18319">
                  <c:v>91.5949999999892</c:v>
                </c:pt>
                <c:pt idx="18320">
                  <c:v>91.5999999999892</c:v>
                </c:pt>
                <c:pt idx="18321">
                  <c:v>91.60499999998917</c:v>
                </c:pt>
                <c:pt idx="18322">
                  <c:v>91.60999999998917</c:v>
                </c:pt>
                <c:pt idx="18323">
                  <c:v>91.61499999998916</c:v>
                </c:pt>
                <c:pt idx="18324">
                  <c:v>91.61999999998916</c:v>
                </c:pt>
                <c:pt idx="18325">
                  <c:v>91.62499999998915</c:v>
                </c:pt>
                <c:pt idx="18326">
                  <c:v>91.62999999998915</c:v>
                </c:pt>
                <c:pt idx="18327">
                  <c:v>91.63499999998916</c:v>
                </c:pt>
                <c:pt idx="18328">
                  <c:v>91.63999999998914</c:v>
                </c:pt>
                <c:pt idx="18329">
                  <c:v>91.64499999998916</c:v>
                </c:pt>
                <c:pt idx="18330">
                  <c:v>91.64999999998913</c:v>
                </c:pt>
                <c:pt idx="18331">
                  <c:v>91.65499999998913</c:v>
                </c:pt>
                <c:pt idx="18332">
                  <c:v>91.65999999998911</c:v>
                </c:pt>
                <c:pt idx="18333">
                  <c:v>91.66499999998912</c:v>
                </c:pt>
                <c:pt idx="18334">
                  <c:v>91.66999999998911</c:v>
                </c:pt>
                <c:pt idx="18335">
                  <c:v>91.67499999998911</c:v>
                </c:pt>
                <c:pt idx="18336">
                  <c:v>91.67999999998908</c:v>
                </c:pt>
                <c:pt idx="18337">
                  <c:v>91.6849999999891</c:v>
                </c:pt>
                <c:pt idx="18338">
                  <c:v>91.6899999999891</c:v>
                </c:pt>
                <c:pt idx="18339">
                  <c:v>91.6949999999891</c:v>
                </c:pt>
                <c:pt idx="18340">
                  <c:v>91.6999999999891</c:v>
                </c:pt>
                <c:pt idx="18341">
                  <c:v>91.7049999999891</c:v>
                </c:pt>
                <c:pt idx="18342">
                  <c:v>91.7099999999891</c:v>
                </c:pt>
                <c:pt idx="18343">
                  <c:v>91.7149999999891</c:v>
                </c:pt>
                <c:pt idx="18344">
                  <c:v>91.7199999999891</c:v>
                </c:pt>
                <c:pt idx="18345">
                  <c:v>91.72499999998906</c:v>
                </c:pt>
                <c:pt idx="18346">
                  <c:v>91.72999999998906</c:v>
                </c:pt>
                <c:pt idx="18347">
                  <c:v>91.7349999999891</c:v>
                </c:pt>
                <c:pt idx="18348">
                  <c:v>91.73999999998906</c:v>
                </c:pt>
                <c:pt idx="18349">
                  <c:v>91.7449999999891</c:v>
                </c:pt>
                <c:pt idx="18350">
                  <c:v>91.7499999999891</c:v>
                </c:pt>
                <c:pt idx="18351">
                  <c:v>91.75499999998906</c:v>
                </c:pt>
                <c:pt idx="18352">
                  <c:v>91.75999999998903</c:v>
                </c:pt>
                <c:pt idx="18353">
                  <c:v>91.7649999999891</c:v>
                </c:pt>
                <c:pt idx="18354">
                  <c:v>91.76999999998902</c:v>
                </c:pt>
                <c:pt idx="18355">
                  <c:v>91.77499999998902</c:v>
                </c:pt>
                <c:pt idx="18356">
                  <c:v>91.77999999998901</c:v>
                </c:pt>
                <c:pt idx="18357">
                  <c:v>91.78499999998902</c:v>
                </c:pt>
                <c:pt idx="18358">
                  <c:v>91.789999999989</c:v>
                </c:pt>
                <c:pt idx="18359">
                  <c:v>91.794999999989</c:v>
                </c:pt>
                <c:pt idx="18360">
                  <c:v>91.799999999989</c:v>
                </c:pt>
                <c:pt idx="18361">
                  <c:v>91.804999999989</c:v>
                </c:pt>
                <c:pt idx="18362">
                  <c:v>91.809999999989</c:v>
                </c:pt>
                <c:pt idx="18363">
                  <c:v>91.814999999989</c:v>
                </c:pt>
                <c:pt idx="18364">
                  <c:v>91.819999999989</c:v>
                </c:pt>
                <c:pt idx="18365">
                  <c:v>91.82499999998897</c:v>
                </c:pt>
                <c:pt idx="18366">
                  <c:v>91.82999999998897</c:v>
                </c:pt>
                <c:pt idx="18367">
                  <c:v>91.83499999998896</c:v>
                </c:pt>
                <c:pt idx="18368">
                  <c:v>91.83999999998896</c:v>
                </c:pt>
                <c:pt idx="18369">
                  <c:v>91.844999999989</c:v>
                </c:pt>
                <c:pt idx="18370">
                  <c:v>91.84999999998896</c:v>
                </c:pt>
                <c:pt idx="18371">
                  <c:v>91.85499999998896</c:v>
                </c:pt>
                <c:pt idx="18372">
                  <c:v>91.85999999998894</c:v>
                </c:pt>
                <c:pt idx="18373">
                  <c:v>91.86499999998896</c:v>
                </c:pt>
                <c:pt idx="18374">
                  <c:v>91.86999999998893</c:v>
                </c:pt>
                <c:pt idx="18375">
                  <c:v>91.87499999998893</c:v>
                </c:pt>
                <c:pt idx="18376">
                  <c:v>91.87999999998891</c:v>
                </c:pt>
                <c:pt idx="18377">
                  <c:v>91.88499999998892</c:v>
                </c:pt>
                <c:pt idx="18378">
                  <c:v>91.88999999998891</c:v>
                </c:pt>
                <c:pt idx="18379">
                  <c:v>91.89499999998892</c:v>
                </c:pt>
                <c:pt idx="18380">
                  <c:v>91.8999999999889</c:v>
                </c:pt>
                <c:pt idx="18381">
                  <c:v>91.9049999999889</c:v>
                </c:pt>
                <c:pt idx="18382">
                  <c:v>91.9099999999889</c:v>
                </c:pt>
                <c:pt idx="18383">
                  <c:v>91.9149999999889</c:v>
                </c:pt>
                <c:pt idx="18384">
                  <c:v>91.9199999999889</c:v>
                </c:pt>
                <c:pt idx="18385">
                  <c:v>91.9249999999889</c:v>
                </c:pt>
                <c:pt idx="18386">
                  <c:v>91.9299999999889</c:v>
                </c:pt>
                <c:pt idx="18387">
                  <c:v>91.9349999999889</c:v>
                </c:pt>
                <c:pt idx="18388">
                  <c:v>91.9399999999889</c:v>
                </c:pt>
                <c:pt idx="18389">
                  <c:v>91.9449999999889</c:v>
                </c:pt>
                <c:pt idx="18390">
                  <c:v>91.9499999999889</c:v>
                </c:pt>
                <c:pt idx="18391">
                  <c:v>91.9549999999889</c:v>
                </c:pt>
                <c:pt idx="18392">
                  <c:v>91.95999999998886</c:v>
                </c:pt>
                <c:pt idx="18393">
                  <c:v>91.9649999999889</c:v>
                </c:pt>
                <c:pt idx="18394">
                  <c:v>91.9699999999889</c:v>
                </c:pt>
                <c:pt idx="18395">
                  <c:v>91.97499999998886</c:v>
                </c:pt>
                <c:pt idx="18396">
                  <c:v>91.97999999998883</c:v>
                </c:pt>
                <c:pt idx="18397">
                  <c:v>91.9849999999889</c:v>
                </c:pt>
                <c:pt idx="18398">
                  <c:v>91.98999999998882</c:v>
                </c:pt>
                <c:pt idx="18399">
                  <c:v>91.9949999999889</c:v>
                </c:pt>
                <c:pt idx="18400">
                  <c:v>91.9999999999889</c:v>
                </c:pt>
                <c:pt idx="18401">
                  <c:v>92.00499999998882</c:v>
                </c:pt>
                <c:pt idx="18402">
                  <c:v>92.0099999999888</c:v>
                </c:pt>
                <c:pt idx="18403">
                  <c:v>92.0149999999888</c:v>
                </c:pt>
                <c:pt idx="18404">
                  <c:v>92.0199999999888</c:v>
                </c:pt>
                <c:pt idx="18405">
                  <c:v>92.0249999999888</c:v>
                </c:pt>
                <c:pt idx="18406">
                  <c:v>92.0299999999888</c:v>
                </c:pt>
                <c:pt idx="18407">
                  <c:v>92.0349999999888</c:v>
                </c:pt>
                <c:pt idx="18408">
                  <c:v>92.0399999999888</c:v>
                </c:pt>
                <c:pt idx="18409">
                  <c:v>92.0449999999888</c:v>
                </c:pt>
                <c:pt idx="18410">
                  <c:v>92.0499999999888</c:v>
                </c:pt>
                <c:pt idx="18411">
                  <c:v>92.05499999998876</c:v>
                </c:pt>
                <c:pt idx="18412">
                  <c:v>92.05999999998876</c:v>
                </c:pt>
                <c:pt idx="18413">
                  <c:v>92.0649999999888</c:v>
                </c:pt>
                <c:pt idx="18414">
                  <c:v>92.06999999998876</c:v>
                </c:pt>
                <c:pt idx="18415">
                  <c:v>92.07499999998876</c:v>
                </c:pt>
                <c:pt idx="18416">
                  <c:v>92.07999999998874</c:v>
                </c:pt>
                <c:pt idx="18417">
                  <c:v>92.08499999998876</c:v>
                </c:pt>
                <c:pt idx="18418">
                  <c:v>92.08999999998873</c:v>
                </c:pt>
                <c:pt idx="18419">
                  <c:v>92.0949999999888</c:v>
                </c:pt>
                <c:pt idx="18420">
                  <c:v>92.09999999998872</c:v>
                </c:pt>
                <c:pt idx="18421">
                  <c:v>92.10499999998872</c:v>
                </c:pt>
                <c:pt idx="18422">
                  <c:v>92.10999999998871</c:v>
                </c:pt>
                <c:pt idx="18423">
                  <c:v>92.11499999998872</c:v>
                </c:pt>
                <c:pt idx="18424">
                  <c:v>92.1199999999887</c:v>
                </c:pt>
                <c:pt idx="18425">
                  <c:v>92.1249999999887</c:v>
                </c:pt>
                <c:pt idx="18426">
                  <c:v>92.1299999999887</c:v>
                </c:pt>
                <c:pt idx="18427">
                  <c:v>92.1349999999887</c:v>
                </c:pt>
                <c:pt idx="18428">
                  <c:v>92.1399999999887</c:v>
                </c:pt>
                <c:pt idx="18429">
                  <c:v>92.1449999999887</c:v>
                </c:pt>
                <c:pt idx="18430">
                  <c:v>92.1499999999887</c:v>
                </c:pt>
                <c:pt idx="18431">
                  <c:v>92.15499999998867</c:v>
                </c:pt>
                <c:pt idx="18432">
                  <c:v>92.15999999998867</c:v>
                </c:pt>
                <c:pt idx="18433">
                  <c:v>92.16499999998866</c:v>
                </c:pt>
                <c:pt idx="18434">
                  <c:v>92.16999999998866</c:v>
                </c:pt>
                <c:pt idx="18435">
                  <c:v>92.17499999998865</c:v>
                </c:pt>
                <c:pt idx="18436">
                  <c:v>92.17999999998865</c:v>
                </c:pt>
                <c:pt idx="18437">
                  <c:v>92.18499999998866</c:v>
                </c:pt>
                <c:pt idx="18438">
                  <c:v>92.18999999998864</c:v>
                </c:pt>
                <c:pt idx="18439">
                  <c:v>92.19499999998866</c:v>
                </c:pt>
                <c:pt idx="18440">
                  <c:v>92.19999999998863</c:v>
                </c:pt>
                <c:pt idx="18441">
                  <c:v>92.2049999999887</c:v>
                </c:pt>
                <c:pt idx="18442">
                  <c:v>92.20999999998862</c:v>
                </c:pt>
                <c:pt idx="18443">
                  <c:v>92.2149999999887</c:v>
                </c:pt>
                <c:pt idx="18444">
                  <c:v>92.2199999999887</c:v>
                </c:pt>
                <c:pt idx="18445">
                  <c:v>92.22499999998862</c:v>
                </c:pt>
                <c:pt idx="18446">
                  <c:v>92.2299999999886</c:v>
                </c:pt>
                <c:pt idx="18447">
                  <c:v>92.2349999999886</c:v>
                </c:pt>
                <c:pt idx="18448">
                  <c:v>92.2399999999886</c:v>
                </c:pt>
                <c:pt idx="18449">
                  <c:v>92.2449999999886</c:v>
                </c:pt>
                <c:pt idx="18450">
                  <c:v>92.2499999999886</c:v>
                </c:pt>
                <c:pt idx="18451">
                  <c:v>92.2549999999886</c:v>
                </c:pt>
                <c:pt idx="18452">
                  <c:v>92.2599999999886</c:v>
                </c:pt>
                <c:pt idx="18453">
                  <c:v>92.2649999999886</c:v>
                </c:pt>
                <c:pt idx="18454">
                  <c:v>92.2699999999886</c:v>
                </c:pt>
                <c:pt idx="18455">
                  <c:v>92.27499999998856</c:v>
                </c:pt>
                <c:pt idx="18456">
                  <c:v>92.27999999998856</c:v>
                </c:pt>
                <c:pt idx="18457">
                  <c:v>92.2849999999886</c:v>
                </c:pt>
                <c:pt idx="18458">
                  <c:v>92.28999999998856</c:v>
                </c:pt>
                <c:pt idx="18459">
                  <c:v>92.2949999999886</c:v>
                </c:pt>
                <c:pt idx="18460">
                  <c:v>92.2999999999886</c:v>
                </c:pt>
                <c:pt idx="18461">
                  <c:v>92.30499999998856</c:v>
                </c:pt>
                <c:pt idx="18462">
                  <c:v>92.30999999998853</c:v>
                </c:pt>
                <c:pt idx="18463">
                  <c:v>92.3149999999886</c:v>
                </c:pt>
                <c:pt idx="18464">
                  <c:v>92.31999999998852</c:v>
                </c:pt>
                <c:pt idx="18465">
                  <c:v>92.32499999998852</c:v>
                </c:pt>
                <c:pt idx="18466">
                  <c:v>92.32999999998851</c:v>
                </c:pt>
                <c:pt idx="18467">
                  <c:v>92.33499999998852</c:v>
                </c:pt>
                <c:pt idx="18468">
                  <c:v>92.3399999999885</c:v>
                </c:pt>
                <c:pt idx="18469">
                  <c:v>92.3449999999885</c:v>
                </c:pt>
                <c:pt idx="18470">
                  <c:v>92.3499999999885</c:v>
                </c:pt>
                <c:pt idx="18471">
                  <c:v>92.3549999999885</c:v>
                </c:pt>
                <c:pt idx="18472">
                  <c:v>92.3599999999885</c:v>
                </c:pt>
                <c:pt idx="18473">
                  <c:v>92.3649999999885</c:v>
                </c:pt>
                <c:pt idx="18474">
                  <c:v>92.3699999999885</c:v>
                </c:pt>
                <c:pt idx="18475">
                  <c:v>92.37499999998847</c:v>
                </c:pt>
                <c:pt idx="18476">
                  <c:v>92.37999999998847</c:v>
                </c:pt>
                <c:pt idx="18477">
                  <c:v>92.38499999998846</c:v>
                </c:pt>
                <c:pt idx="18478">
                  <c:v>92.38999999998846</c:v>
                </c:pt>
                <c:pt idx="18479">
                  <c:v>92.3949999999885</c:v>
                </c:pt>
                <c:pt idx="18480">
                  <c:v>92.39999999998846</c:v>
                </c:pt>
                <c:pt idx="18481">
                  <c:v>92.4049999999885</c:v>
                </c:pt>
                <c:pt idx="18482">
                  <c:v>92.4099999999885</c:v>
                </c:pt>
                <c:pt idx="18483">
                  <c:v>92.4149999999885</c:v>
                </c:pt>
                <c:pt idx="18484">
                  <c:v>92.4199999999885</c:v>
                </c:pt>
                <c:pt idx="18485">
                  <c:v>92.4249999999885</c:v>
                </c:pt>
                <c:pt idx="18486">
                  <c:v>92.42999999998842</c:v>
                </c:pt>
                <c:pt idx="18487">
                  <c:v>92.4349999999885</c:v>
                </c:pt>
                <c:pt idx="18488">
                  <c:v>92.4399999999885</c:v>
                </c:pt>
                <c:pt idx="18489">
                  <c:v>92.4449999999885</c:v>
                </c:pt>
                <c:pt idx="18490">
                  <c:v>92.4499999999884</c:v>
                </c:pt>
                <c:pt idx="18491">
                  <c:v>92.4549999999884</c:v>
                </c:pt>
                <c:pt idx="18492">
                  <c:v>92.4599999999884</c:v>
                </c:pt>
                <c:pt idx="18493">
                  <c:v>92.4649999999884</c:v>
                </c:pt>
                <c:pt idx="18494">
                  <c:v>92.4699999999884</c:v>
                </c:pt>
                <c:pt idx="18495">
                  <c:v>92.4749999999884</c:v>
                </c:pt>
                <c:pt idx="18496">
                  <c:v>92.4799999999884</c:v>
                </c:pt>
                <c:pt idx="18497">
                  <c:v>92.4849999999884</c:v>
                </c:pt>
                <c:pt idx="18498">
                  <c:v>92.4899999999884</c:v>
                </c:pt>
                <c:pt idx="18499">
                  <c:v>92.4949999999884</c:v>
                </c:pt>
                <c:pt idx="18500">
                  <c:v>92.4999999999884</c:v>
                </c:pt>
                <c:pt idx="18501">
                  <c:v>92.5049999999884</c:v>
                </c:pt>
                <c:pt idx="18502">
                  <c:v>92.50999999998836</c:v>
                </c:pt>
                <c:pt idx="18503">
                  <c:v>92.5149999999884</c:v>
                </c:pt>
                <c:pt idx="18504">
                  <c:v>92.5199999999884</c:v>
                </c:pt>
                <c:pt idx="18505">
                  <c:v>92.52499999998836</c:v>
                </c:pt>
                <c:pt idx="18506">
                  <c:v>92.52999999998833</c:v>
                </c:pt>
                <c:pt idx="18507">
                  <c:v>92.5349999999884</c:v>
                </c:pt>
                <c:pt idx="18508">
                  <c:v>92.53999999998832</c:v>
                </c:pt>
                <c:pt idx="18509">
                  <c:v>92.5449999999884</c:v>
                </c:pt>
                <c:pt idx="18510">
                  <c:v>92.5499999999884</c:v>
                </c:pt>
                <c:pt idx="18511">
                  <c:v>92.55499999998832</c:v>
                </c:pt>
                <c:pt idx="18512">
                  <c:v>92.5599999999883</c:v>
                </c:pt>
                <c:pt idx="18513">
                  <c:v>92.5649999999883</c:v>
                </c:pt>
                <c:pt idx="18514">
                  <c:v>92.5699999999883</c:v>
                </c:pt>
                <c:pt idx="18515">
                  <c:v>92.5749999999883</c:v>
                </c:pt>
                <c:pt idx="18516">
                  <c:v>92.5799999999883</c:v>
                </c:pt>
                <c:pt idx="18517">
                  <c:v>92.5849999999883</c:v>
                </c:pt>
                <c:pt idx="18518">
                  <c:v>92.5899999999883</c:v>
                </c:pt>
                <c:pt idx="18519">
                  <c:v>92.5949999999883</c:v>
                </c:pt>
                <c:pt idx="18520">
                  <c:v>92.5999999999883</c:v>
                </c:pt>
                <c:pt idx="18521">
                  <c:v>92.60499999998826</c:v>
                </c:pt>
                <c:pt idx="18522">
                  <c:v>92.60999999998826</c:v>
                </c:pt>
                <c:pt idx="18523">
                  <c:v>92.6149999999883</c:v>
                </c:pt>
                <c:pt idx="18524">
                  <c:v>92.61999999998826</c:v>
                </c:pt>
                <c:pt idx="18525">
                  <c:v>92.62499999998826</c:v>
                </c:pt>
                <c:pt idx="18526">
                  <c:v>92.62999999998824</c:v>
                </c:pt>
                <c:pt idx="18527">
                  <c:v>92.63499999998826</c:v>
                </c:pt>
                <c:pt idx="18528">
                  <c:v>92.63999999998823</c:v>
                </c:pt>
                <c:pt idx="18529">
                  <c:v>92.6449999999883</c:v>
                </c:pt>
                <c:pt idx="18530">
                  <c:v>92.64999999998822</c:v>
                </c:pt>
                <c:pt idx="18531">
                  <c:v>92.65499999998822</c:v>
                </c:pt>
                <c:pt idx="18532">
                  <c:v>92.65999999998821</c:v>
                </c:pt>
                <c:pt idx="18533">
                  <c:v>92.66499999998822</c:v>
                </c:pt>
                <c:pt idx="18534">
                  <c:v>92.6699999999882</c:v>
                </c:pt>
                <c:pt idx="18535">
                  <c:v>92.6749999999882</c:v>
                </c:pt>
                <c:pt idx="18536">
                  <c:v>92.6799999999882</c:v>
                </c:pt>
                <c:pt idx="18537">
                  <c:v>92.6849999999882</c:v>
                </c:pt>
                <c:pt idx="18538">
                  <c:v>92.6899999999882</c:v>
                </c:pt>
                <c:pt idx="18539">
                  <c:v>92.6949999999882</c:v>
                </c:pt>
                <c:pt idx="18540">
                  <c:v>92.6999999999882</c:v>
                </c:pt>
                <c:pt idx="18541">
                  <c:v>92.7049999999882</c:v>
                </c:pt>
                <c:pt idx="18542">
                  <c:v>92.7099999999882</c:v>
                </c:pt>
                <c:pt idx="18543">
                  <c:v>92.7149999999882</c:v>
                </c:pt>
                <c:pt idx="18544">
                  <c:v>92.7199999999882</c:v>
                </c:pt>
                <c:pt idx="18545">
                  <c:v>92.7249999999882</c:v>
                </c:pt>
                <c:pt idx="18546">
                  <c:v>92.72999999998816</c:v>
                </c:pt>
                <c:pt idx="18547">
                  <c:v>92.7349999999882</c:v>
                </c:pt>
                <c:pt idx="18548">
                  <c:v>92.7399999999882</c:v>
                </c:pt>
                <c:pt idx="18549">
                  <c:v>92.7449999999882</c:v>
                </c:pt>
                <c:pt idx="18550">
                  <c:v>92.7499999999882</c:v>
                </c:pt>
                <c:pt idx="18551">
                  <c:v>92.7549999999882</c:v>
                </c:pt>
                <c:pt idx="18552">
                  <c:v>92.75999999998812</c:v>
                </c:pt>
                <c:pt idx="18553">
                  <c:v>92.7649999999882</c:v>
                </c:pt>
                <c:pt idx="18554">
                  <c:v>92.76999999998812</c:v>
                </c:pt>
                <c:pt idx="18555">
                  <c:v>92.77499999998812</c:v>
                </c:pt>
                <c:pt idx="18556">
                  <c:v>92.7799999999881</c:v>
                </c:pt>
                <c:pt idx="18557">
                  <c:v>92.7849999999881</c:v>
                </c:pt>
                <c:pt idx="18558">
                  <c:v>92.7899999999881</c:v>
                </c:pt>
                <c:pt idx="18559">
                  <c:v>92.7949999999881</c:v>
                </c:pt>
                <c:pt idx="18560">
                  <c:v>92.7999999999881</c:v>
                </c:pt>
                <c:pt idx="18561">
                  <c:v>92.8049999999881</c:v>
                </c:pt>
                <c:pt idx="18562">
                  <c:v>92.8099999999881</c:v>
                </c:pt>
                <c:pt idx="18563">
                  <c:v>92.8149999999881</c:v>
                </c:pt>
                <c:pt idx="18564">
                  <c:v>92.8199999999881</c:v>
                </c:pt>
                <c:pt idx="18565">
                  <c:v>92.82499999998806</c:v>
                </c:pt>
                <c:pt idx="18566">
                  <c:v>92.82999999998806</c:v>
                </c:pt>
                <c:pt idx="18567">
                  <c:v>92.8349999999881</c:v>
                </c:pt>
                <c:pt idx="18568">
                  <c:v>92.83999999998806</c:v>
                </c:pt>
                <c:pt idx="18569">
                  <c:v>92.8449999999881</c:v>
                </c:pt>
                <c:pt idx="18570">
                  <c:v>92.8499999999881</c:v>
                </c:pt>
                <c:pt idx="18571">
                  <c:v>92.85499999998806</c:v>
                </c:pt>
                <c:pt idx="18572">
                  <c:v>92.85999999998803</c:v>
                </c:pt>
                <c:pt idx="18573">
                  <c:v>92.8649999999881</c:v>
                </c:pt>
                <c:pt idx="18574">
                  <c:v>92.86999999998802</c:v>
                </c:pt>
                <c:pt idx="18575">
                  <c:v>92.87499999998802</c:v>
                </c:pt>
                <c:pt idx="18576">
                  <c:v>92.87999999998801</c:v>
                </c:pt>
                <c:pt idx="18577">
                  <c:v>92.88499999998802</c:v>
                </c:pt>
                <c:pt idx="18578">
                  <c:v>92.889999999988</c:v>
                </c:pt>
                <c:pt idx="18579">
                  <c:v>92.894999999988</c:v>
                </c:pt>
                <c:pt idx="18580">
                  <c:v>92.899999999988</c:v>
                </c:pt>
                <c:pt idx="18581">
                  <c:v>92.904999999988</c:v>
                </c:pt>
                <c:pt idx="18582">
                  <c:v>92.909999999988</c:v>
                </c:pt>
                <c:pt idx="18583">
                  <c:v>92.914999999988</c:v>
                </c:pt>
                <c:pt idx="18584">
                  <c:v>92.919999999988</c:v>
                </c:pt>
                <c:pt idx="18585">
                  <c:v>92.924999999988</c:v>
                </c:pt>
                <c:pt idx="18586">
                  <c:v>92.929999999988</c:v>
                </c:pt>
                <c:pt idx="18587">
                  <c:v>92.934999999988</c:v>
                </c:pt>
                <c:pt idx="18588">
                  <c:v>92.939999999988</c:v>
                </c:pt>
                <c:pt idx="18589">
                  <c:v>92.944999999988</c:v>
                </c:pt>
                <c:pt idx="18590">
                  <c:v>92.949999999988</c:v>
                </c:pt>
                <c:pt idx="18591">
                  <c:v>92.954999999988</c:v>
                </c:pt>
                <c:pt idx="18592">
                  <c:v>92.959999999988</c:v>
                </c:pt>
                <c:pt idx="18593">
                  <c:v>92.964999999988</c:v>
                </c:pt>
                <c:pt idx="18594">
                  <c:v>92.969999999988</c:v>
                </c:pt>
                <c:pt idx="18595">
                  <c:v>92.974999999988</c:v>
                </c:pt>
                <c:pt idx="18596">
                  <c:v>92.97999999998792</c:v>
                </c:pt>
                <c:pt idx="18597">
                  <c:v>92.984999999988</c:v>
                </c:pt>
                <c:pt idx="18598">
                  <c:v>92.98999999998792</c:v>
                </c:pt>
                <c:pt idx="18599">
                  <c:v>92.994999999988</c:v>
                </c:pt>
                <c:pt idx="18600">
                  <c:v>92.9999999999879</c:v>
                </c:pt>
                <c:pt idx="18601">
                  <c:v>93.0049999999879</c:v>
                </c:pt>
                <c:pt idx="18602">
                  <c:v>93.0099999999879</c:v>
                </c:pt>
                <c:pt idx="18603">
                  <c:v>93.0149999999879</c:v>
                </c:pt>
                <c:pt idx="18604">
                  <c:v>93.0199999999879</c:v>
                </c:pt>
                <c:pt idx="18605">
                  <c:v>93.0249999999879</c:v>
                </c:pt>
                <c:pt idx="18606">
                  <c:v>93.0299999999879</c:v>
                </c:pt>
                <c:pt idx="18607">
                  <c:v>93.0349999999879</c:v>
                </c:pt>
                <c:pt idx="18608">
                  <c:v>93.0399999999879</c:v>
                </c:pt>
                <c:pt idx="18609">
                  <c:v>93.0449999999879</c:v>
                </c:pt>
                <c:pt idx="18610">
                  <c:v>93.0499999999879</c:v>
                </c:pt>
                <c:pt idx="18611">
                  <c:v>93.0549999999879</c:v>
                </c:pt>
                <c:pt idx="18612">
                  <c:v>93.05999999998786</c:v>
                </c:pt>
                <c:pt idx="18613">
                  <c:v>93.0649999999879</c:v>
                </c:pt>
                <c:pt idx="18614">
                  <c:v>93.0699999999879</c:v>
                </c:pt>
                <c:pt idx="18615">
                  <c:v>93.07499999998786</c:v>
                </c:pt>
                <c:pt idx="18616">
                  <c:v>93.07999999998783</c:v>
                </c:pt>
                <c:pt idx="18617">
                  <c:v>93.0849999999879</c:v>
                </c:pt>
                <c:pt idx="18618">
                  <c:v>93.08999999998782</c:v>
                </c:pt>
                <c:pt idx="18619">
                  <c:v>93.0949999999879</c:v>
                </c:pt>
                <c:pt idx="18620">
                  <c:v>93.09999999998782</c:v>
                </c:pt>
                <c:pt idx="18621">
                  <c:v>93.10499999998782</c:v>
                </c:pt>
                <c:pt idx="18622">
                  <c:v>93.1099999999878</c:v>
                </c:pt>
                <c:pt idx="18623">
                  <c:v>93.1149999999878</c:v>
                </c:pt>
                <c:pt idx="18624">
                  <c:v>93.1199999999878</c:v>
                </c:pt>
                <c:pt idx="18625">
                  <c:v>93.1249999999878</c:v>
                </c:pt>
                <c:pt idx="18626">
                  <c:v>93.1299999999878</c:v>
                </c:pt>
                <c:pt idx="18627">
                  <c:v>93.1349999999878</c:v>
                </c:pt>
                <c:pt idx="18628">
                  <c:v>93.1399999999878</c:v>
                </c:pt>
                <c:pt idx="18629">
                  <c:v>93.1449999999878</c:v>
                </c:pt>
                <c:pt idx="18630">
                  <c:v>93.1499999999878</c:v>
                </c:pt>
                <c:pt idx="18631">
                  <c:v>93.15499999998776</c:v>
                </c:pt>
                <c:pt idx="18632">
                  <c:v>93.15999999998776</c:v>
                </c:pt>
                <c:pt idx="18633">
                  <c:v>93.1649999999878</c:v>
                </c:pt>
                <c:pt idx="18634">
                  <c:v>93.16999999998776</c:v>
                </c:pt>
                <c:pt idx="18635">
                  <c:v>93.17499999998774</c:v>
                </c:pt>
                <c:pt idx="18636">
                  <c:v>93.17999999998774</c:v>
                </c:pt>
                <c:pt idx="18637">
                  <c:v>93.18499999998776</c:v>
                </c:pt>
                <c:pt idx="18638">
                  <c:v>93.18999999998773</c:v>
                </c:pt>
                <c:pt idx="18639">
                  <c:v>93.1949999999878</c:v>
                </c:pt>
                <c:pt idx="18640">
                  <c:v>93.19999999998772</c:v>
                </c:pt>
                <c:pt idx="18641">
                  <c:v>93.2049999999878</c:v>
                </c:pt>
                <c:pt idx="18642">
                  <c:v>93.20999999998772</c:v>
                </c:pt>
                <c:pt idx="18643">
                  <c:v>93.2149999999878</c:v>
                </c:pt>
                <c:pt idx="18644">
                  <c:v>93.2199999999877</c:v>
                </c:pt>
                <c:pt idx="18645">
                  <c:v>93.2249999999877</c:v>
                </c:pt>
                <c:pt idx="18646">
                  <c:v>93.2299999999877</c:v>
                </c:pt>
                <c:pt idx="18647">
                  <c:v>93.2349999999877</c:v>
                </c:pt>
                <c:pt idx="18648">
                  <c:v>93.2399999999877</c:v>
                </c:pt>
                <c:pt idx="18649">
                  <c:v>93.2449999999877</c:v>
                </c:pt>
                <c:pt idx="18650">
                  <c:v>93.2499999999877</c:v>
                </c:pt>
                <c:pt idx="18651">
                  <c:v>93.2549999999877</c:v>
                </c:pt>
                <c:pt idx="18652">
                  <c:v>93.2599999999877</c:v>
                </c:pt>
                <c:pt idx="18653">
                  <c:v>93.2649999999877</c:v>
                </c:pt>
                <c:pt idx="18654">
                  <c:v>93.2699999999877</c:v>
                </c:pt>
                <c:pt idx="18655">
                  <c:v>93.2749999999877</c:v>
                </c:pt>
                <c:pt idx="18656">
                  <c:v>93.27999999998766</c:v>
                </c:pt>
                <c:pt idx="18657">
                  <c:v>93.2849999999877</c:v>
                </c:pt>
                <c:pt idx="18658">
                  <c:v>93.2899999999877</c:v>
                </c:pt>
                <c:pt idx="18659">
                  <c:v>93.2949999999877</c:v>
                </c:pt>
                <c:pt idx="18660">
                  <c:v>93.2999999999877</c:v>
                </c:pt>
                <c:pt idx="18661">
                  <c:v>93.3049999999877</c:v>
                </c:pt>
                <c:pt idx="18662">
                  <c:v>93.30999999998762</c:v>
                </c:pt>
                <c:pt idx="18663">
                  <c:v>93.3149999999877</c:v>
                </c:pt>
                <c:pt idx="18664">
                  <c:v>93.31999999998762</c:v>
                </c:pt>
                <c:pt idx="18665">
                  <c:v>93.32499999998762</c:v>
                </c:pt>
                <c:pt idx="18666">
                  <c:v>93.3299999999876</c:v>
                </c:pt>
                <c:pt idx="18667">
                  <c:v>93.3349999999876</c:v>
                </c:pt>
                <c:pt idx="18668">
                  <c:v>93.3399999999876</c:v>
                </c:pt>
                <c:pt idx="18669">
                  <c:v>93.3449999999876</c:v>
                </c:pt>
                <c:pt idx="18670">
                  <c:v>93.3499999999876</c:v>
                </c:pt>
                <c:pt idx="18671">
                  <c:v>93.3549999999876</c:v>
                </c:pt>
                <c:pt idx="18672">
                  <c:v>93.3599999999876</c:v>
                </c:pt>
                <c:pt idx="18673">
                  <c:v>93.3649999999876</c:v>
                </c:pt>
                <c:pt idx="18674">
                  <c:v>93.3699999999876</c:v>
                </c:pt>
                <c:pt idx="18675">
                  <c:v>93.37499999998756</c:v>
                </c:pt>
                <c:pt idx="18676">
                  <c:v>93.37999999998756</c:v>
                </c:pt>
                <c:pt idx="18677">
                  <c:v>93.3849999999876</c:v>
                </c:pt>
                <c:pt idx="18678">
                  <c:v>93.38999999998756</c:v>
                </c:pt>
                <c:pt idx="18679">
                  <c:v>93.3949999999876</c:v>
                </c:pt>
                <c:pt idx="18680">
                  <c:v>93.3999999999876</c:v>
                </c:pt>
                <c:pt idx="18681">
                  <c:v>93.4049999999876</c:v>
                </c:pt>
                <c:pt idx="18682">
                  <c:v>93.4099999999876</c:v>
                </c:pt>
                <c:pt idx="18683">
                  <c:v>93.4149999999876</c:v>
                </c:pt>
                <c:pt idx="18684">
                  <c:v>93.4199999999876</c:v>
                </c:pt>
                <c:pt idx="18685">
                  <c:v>93.4249999999876</c:v>
                </c:pt>
                <c:pt idx="18686">
                  <c:v>93.42999999998752</c:v>
                </c:pt>
                <c:pt idx="18687">
                  <c:v>93.4349999999876</c:v>
                </c:pt>
                <c:pt idx="18688">
                  <c:v>93.4399999999875</c:v>
                </c:pt>
                <c:pt idx="18689">
                  <c:v>93.4449999999875</c:v>
                </c:pt>
                <c:pt idx="18690">
                  <c:v>93.4499999999875</c:v>
                </c:pt>
                <c:pt idx="18691">
                  <c:v>93.4549999999875</c:v>
                </c:pt>
                <c:pt idx="18692">
                  <c:v>93.4599999999875</c:v>
                </c:pt>
                <c:pt idx="18693">
                  <c:v>93.4649999999875</c:v>
                </c:pt>
                <c:pt idx="18694">
                  <c:v>93.4699999999875</c:v>
                </c:pt>
                <c:pt idx="18695">
                  <c:v>93.4749999999875</c:v>
                </c:pt>
                <c:pt idx="18696">
                  <c:v>93.4799999999875</c:v>
                </c:pt>
                <c:pt idx="18697">
                  <c:v>93.4849999999875</c:v>
                </c:pt>
                <c:pt idx="18698">
                  <c:v>93.4899999999875</c:v>
                </c:pt>
                <c:pt idx="18699">
                  <c:v>93.4949999999875</c:v>
                </c:pt>
                <c:pt idx="18700">
                  <c:v>93.4999999999875</c:v>
                </c:pt>
                <c:pt idx="18701">
                  <c:v>93.5049999999875</c:v>
                </c:pt>
                <c:pt idx="18702">
                  <c:v>93.5099999999875</c:v>
                </c:pt>
                <c:pt idx="18703">
                  <c:v>93.5149999999875</c:v>
                </c:pt>
                <c:pt idx="18704">
                  <c:v>93.5199999999875</c:v>
                </c:pt>
                <c:pt idx="18705">
                  <c:v>93.5249999999875</c:v>
                </c:pt>
                <c:pt idx="18706">
                  <c:v>93.52999999998742</c:v>
                </c:pt>
                <c:pt idx="18707">
                  <c:v>93.5349999999875</c:v>
                </c:pt>
                <c:pt idx="18708">
                  <c:v>93.53999999998742</c:v>
                </c:pt>
                <c:pt idx="18709">
                  <c:v>93.5449999999875</c:v>
                </c:pt>
                <c:pt idx="18710">
                  <c:v>93.5499999999874</c:v>
                </c:pt>
                <c:pt idx="18711">
                  <c:v>93.5549999999874</c:v>
                </c:pt>
                <c:pt idx="18712">
                  <c:v>93.5599999999874</c:v>
                </c:pt>
                <c:pt idx="18713">
                  <c:v>93.5649999999874</c:v>
                </c:pt>
                <c:pt idx="18714">
                  <c:v>93.5699999999874</c:v>
                </c:pt>
                <c:pt idx="18715">
                  <c:v>93.5749999999874</c:v>
                </c:pt>
                <c:pt idx="18716">
                  <c:v>93.5799999999874</c:v>
                </c:pt>
                <c:pt idx="18717">
                  <c:v>93.5849999999874</c:v>
                </c:pt>
                <c:pt idx="18718">
                  <c:v>93.5899999999874</c:v>
                </c:pt>
                <c:pt idx="18719">
                  <c:v>93.5949999999874</c:v>
                </c:pt>
                <c:pt idx="18720">
                  <c:v>93.5999999999874</c:v>
                </c:pt>
                <c:pt idx="18721">
                  <c:v>93.6049999999874</c:v>
                </c:pt>
                <c:pt idx="18722">
                  <c:v>93.60999999998736</c:v>
                </c:pt>
                <c:pt idx="18723">
                  <c:v>93.6149999999874</c:v>
                </c:pt>
                <c:pt idx="18724">
                  <c:v>93.6199999999874</c:v>
                </c:pt>
                <c:pt idx="18725">
                  <c:v>93.62499999998736</c:v>
                </c:pt>
                <c:pt idx="18726">
                  <c:v>93.62999999998733</c:v>
                </c:pt>
                <c:pt idx="18727">
                  <c:v>93.6349999999874</c:v>
                </c:pt>
                <c:pt idx="18728">
                  <c:v>93.63999999998732</c:v>
                </c:pt>
                <c:pt idx="18729">
                  <c:v>93.6449999999874</c:v>
                </c:pt>
                <c:pt idx="18730">
                  <c:v>93.64999999998732</c:v>
                </c:pt>
                <c:pt idx="18731">
                  <c:v>93.65499999998732</c:v>
                </c:pt>
                <c:pt idx="18732">
                  <c:v>93.6599999999873</c:v>
                </c:pt>
                <c:pt idx="18733">
                  <c:v>93.6649999999873</c:v>
                </c:pt>
                <c:pt idx="18734">
                  <c:v>93.6699999999873</c:v>
                </c:pt>
                <c:pt idx="18735">
                  <c:v>93.6749999999873</c:v>
                </c:pt>
                <c:pt idx="18736">
                  <c:v>93.6799999999873</c:v>
                </c:pt>
                <c:pt idx="18737">
                  <c:v>93.6849999999873</c:v>
                </c:pt>
                <c:pt idx="18738">
                  <c:v>93.6899999999873</c:v>
                </c:pt>
                <c:pt idx="18739">
                  <c:v>93.6949999999873</c:v>
                </c:pt>
                <c:pt idx="18740">
                  <c:v>93.6999999999873</c:v>
                </c:pt>
                <c:pt idx="18741">
                  <c:v>93.7049999999873</c:v>
                </c:pt>
                <c:pt idx="18742">
                  <c:v>93.7099999999873</c:v>
                </c:pt>
                <c:pt idx="18743">
                  <c:v>93.7149999999873</c:v>
                </c:pt>
                <c:pt idx="18744">
                  <c:v>93.7199999999873</c:v>
                </c:pt>
                <c:pt idx="18745">
                  <c:v>93.7249999999873</c:v>
                </c:pt>
                <c:pt idx="18746">
                  <c:v>93.7299999999873</c:v>
                </c:pt>
                <c:pt idx="18747">
                  <c:v>93.7349999999873</c:v>
                </c:pt>
                <c:pt idx="18748">
                  <c:v>93.7399999999873</c:v>
                </c:pt>
                <c:pt idx="18749">
                  <c:v>93.7449999999873</c:v>
                </c:pt>
                <c:pt idx="18750">
                  <c:v>93.7499999999873</c:v>
                </c:pt>
                <c:pt idx="18751">
                  <c:v>93.7549999999873</c:v>
                </c:pt>
                <c:pt idx="18752">
                  <c:v>93.75999999998722</c:v>
                </c:pt>
                <c:pt idx="18753">
                  <c:v>93.7649999999873</c:v>
                </c:pt>
                <c:pt idx="18754">
                  <c:v>93.7699999999872</c:v>
                </c:pt>
                <c:pt idx="18755">
                  <c:v>93.7749999999872</c:v>
                </c:pt>
                <c:pt idx="18756">
                  <c:v>93.7799999999872</c:v>
                </c:pt>
                <c:pt idx="18757">
                  <c:v>93.7849999999872</c:v>
                </c:pt>
                <c:pt idx="18758">
                  <c:v>93.7899999999872</c:v>
                </c:pt>
                <c:pt idx="18759">
                  <c:v>93.7949999999872</c:v>
                </c:pt>
                <c:pt idx="18760">
                  <c:v>93.7999999999872</c:v>
                </c:pt>
                <c:pt idx="18761">
                  <c:v>93.8049999999872</c:v>
                </c:pt>
                <c:pt idx="18762">
                  <c:v>93.8099999999872</c:v>
                </c:pt>
                <c:pt idx="18763">
                  <c:v>93.8149999999872</c:v>
                </c:pt>
                <c:pt idx="18764">
                  <c:v>93.8199999999872</c:v>
                </c:pt>
                <c:pt idx="18765">
                  <c:v>93.8249999999872</c:v>
                </c:pt>
                <c:pt idx="18766">
                  <c:v>93.82999999998716</c:v>
                </c:pt>
                <c:pt idx="18767">
                  <c:v>93.8349999999872</c:v>
                </c:pt>
                <c:pt idx="18768">
                  <c:v>93.8399999999872</c:v>
                </c:pt>
                <c:pt idx="18769">
                  <c:v>93.8449999999872</c:v>
                </c:pt>
                <c:pt idx="18770">
                  <c:v>93.8499999999872</c:v>
                </c:pt>
                <c:pt idx="18771">
                  <c:v>93.8549999999872</c:v>
                </c:pt>
                <c:pt idx="18772">
                  <c:v>93.85999999998712</c:v>
                </c:pt>
                <c:pt idx="18773">
                  <c:v>93.8649999999872</c:v>
                </c:pt>
                <c:pt idx="18774">
                  <c:v>93.86999999998712</c:v>
                </c:pt>
                <c:pt idx="18775">
                  <c:v>93.87499999998712</c:v>
                </c:pt>
                <c:pt idx="18776">
                  <c:v>93.8799999999871</c:v>
                </c:pt>
                <c:pt idx="18777">
                  <c:v>93.8849999999871</c:v>
                </c:pt>
                <c:pt idx="18778">
                  <c:v>93.8899999999871</c:v>
                </c:pt>
                <c:pt idx="18779">
                  <c:v>93.8949999999871</c:v>
                </c:pt>
                <c:pt idx="18780">
                  <c:v>93.8999999999871</c:v>
                </c:pt>
                <c:pt idx="18781">
                  <c:v>93.9049999999871</c:v>
                </c:pt>
                <c:pt idx="18782">
                  <c:v>93.9099999999871</c:v>
                </c:pt>
                <c:pt idx="18783">
                  <c:v>93.9149999999871</c:v>
                </c:pt>
                <c:pt idx="18784">
                  <c:v>93.9199999999871</c:v>
                </c:pt>
                <c:pt idx="18785">
                  <c:v>93.9249999999871</c:v>
                </c:pt>
                <c:pt idx="18786">
                  <c:v>93.9299999999871</c:v>
                </c:pt>
                <c:pt idx="18787">
                  <c:v>93.9349999999871</c:v>
                </c:pt>
                <c:pt idx="18788">
                  <c:v>93.9399999999871</c:v>
                </c:pt>
                <c:pt idx="18789">
                  <c:v>93.9449999999871</c:v>
                </c:pt>
                <c:pt idx="18790">
                  <c:v>93.9499999999871</c:v>
                </c:pt>
                <c:pt idx="18791">
                  <c:v>93.9549999999871</c:v>
                </c:pt>
                <c:pt idx="18792">
                  <c:v>93.9599999999871</c:v>
                </c:pt>
                <c:pt idx="18793">
                  <c:v>93.9649999999871</c:v>
                </c:pt>
                <c:pt idx="18794">
                  <c:v>93.9699999999871</c:v>
                </c:pt>
                <c:pt idx="18795">
                  <c:v>93.9749999999871</c:v>
                </c:pt>
                <c:pt idx="18796">
                  <c:v>93.97999999998702</c:v>
                </c:pt>
                <c:pt idx="18797">
                  <c:v>93.9849999999871</c:v>
                </c:pt>
                <c:pt idx="18798">
                  <c:v>93.989999999987</c:v>
                </c:pt>
                <c:pt idx="18799">
                  <c:v>93.994999999987</c:v>
                </c:pt>
                <c:pt idx="18800">
                  <c:v>93.999999999987</c:v>
                </c:pt>
                <c:pt idx="18801">
                  <c:v>94.004999999987</c:v>
                </c:pt>
                <c:pt idx="18802">
                  <c:v>94.009999999987</c:v>
                </c:pt>
                <c:pt idx="18803">
                  <c:v>94.014999999987</c:v>
                </c:pt>
                <c:pt idx="18804">
                  <c:v>94.019999999987</c:v>
                </c:pt>
                <c:pt idx="18805">
                  <c:v>94.02499999998697</c:v>
                </c:pt>
                <c:pt idx="18806">
                  <c:v>94.02999999998697</c:v>
                </c:pt>
                <c:pt idx="18807">
                  <c:v>94.03499999998696</c:v>
                </c:pt>
                <c:pt idx="18808">
                  <c:v>94.03999999998696</c:v>
                </c:pt>
                <c:pt idx="18809">
                  <c:v>94.044999999987</c:v>
                </c:pt>
                <c:pt idx="18810">
                  <c:v>94.04999999998696</c:v>
                </c:pt>
                <c:pt idx="18811">
                  <c:v>94.05499999998694</c:v>
                </c:pt>
                <c:pt idx="18812">
                  <c:v>94.05999999998694</c:v>
                </c:pt>
                <c:pt idx="18813">
                  <c:v>94.06499999998696</c:v>
                </c:pt>
                <c:pt idx="18814">
                  <c:v>94.06999999998693</c:v>
                </c:pt>
                <c:pt idx="18815">
                  <c:v>94.07499999998693</c:v>
                </c:pt>
                <c:pt idx="18816">
                  <c:v>94.07999999998691</c:v>
                </c:pt>
                <c:pt idx="18817">
                  <c:v>94.08499999998691</c:v>
                </c:pt>
                <c:pt idx="18818">
                  <c:v>94.08999999998691</c:v>
                </c:pt>
                <c:pt idx="18819">
                  <c:v>94.09499999998692</c:v>
                </c:pt>
                <c:pt idx="18820">
                  <c:v>94.0999999999869</c:v>
                </c:pt>
                <c:pt idx="18821">
                  <c:v>94.1049999999869</c:v>
                </c:pt>
                <c:pt idx="18822">
                  <c:v>94.10999999998688</c:v>
                </c:pt>
                <c:pt idx="18823">
                  <c:v>94.1149999999869</c:v>
                </c:pt>
                <c:pt idx="18824">
                  <c:v>94.1199999999869</c:v>
                </c:pt>
                <c:pt idx="18825">
                  <c:v>94.12499999998688</c:v>
                </c:pt>
                <c:pt idx="18826">
                  <c:v>94.12999999998688</c:v>
                </c:pt>
                <c:pt idx="18827">
                  <c:v>94.13499999998687</c:v>
                </c:pt>
                <c:pt idx="18828">
                  <c:v>94.13999999998687</c:v>
                </c:pt>
                <c:pt idx="18829">
                  <c:v>94.14499999998686</c:v>
                </c:pt>
                <c:pt idx="18830">
                  <c:v>94.14999999998686</c:v>
                </c:pt>
                <c:pt idx="18831">
                  <c:v>94.15499999998685</c:v>
                </c:pt>
                <c:pt idx="18832">
                  <c:v>94.15999999998685</c:v>
                </c:pt>
                <c:pt idx="18833">
                  <c:v>94.16499999998684</c:v>
                </c:pt>
                <c:pt idx="18834">
                  <c:v>94.16999999998684</c:v>
                </c:pt>
                <c:pt idx="18835">
                  <c:v>94.17499999998684</c:v>
                </c:pt>
                <c:pt idx="18836">
                  <c:v>94.17999999998678</c:v>
                </c:pt>
                <c:pt idx="18837">
                  <c:v>94.18499999998683</c:v>
                </c:pt>
                <c:pt idx="18838">
                  <c:v>94.18999999998681</c:v>
                </c:pt>
                <c:pt idx="18839">
                  <c:v>94.19499999998681</c:v>
                </c:pt>
                <c:pt idx="18840">
                  <c:v>94.19999999998681</c:v>
                </c:pt>
                <c:pt idx="18841">
                  <c:v>94.20499999998682</c:v>
                </c:pt>
                <c:pt idx="18842">
                  <c:v>94.2099999999868</c:v>
                </c:pt>
                <c:pt idx="18843">
                  <c:v>94.2149999999868</c:v>
                </c:pt>
                <c:pt idx="18844">
                  <c:v>94.2199999999868</c:v>
                </c:pt>
                <c:pt idx="18845">
                  <c:v>94.2249999999868</c:v>
                </c:pt>
                <c:pt idx="18846">
                  <c:v>94.2299999999868</c:v>
                </c:pt>
                <c:pt idx="18847">
                  <c:v>94.2349999999868</c:v>
                </c:pt>
                <c:pt idx="18848">
                  <c:v>94.2399999999868</c:v>
                </c:pt>
                <c:pt idx="18849">
                  <c:v>94.2449999999868</c:v>
                </c:pt>
                <c:pt idx="18850">
                  <c:v>94.2499999999868</c:v>
                </c:pt>
                <c:pt idx="18851">
                  <c:v>94.25499999998676</c:v>
                </c:pt>
                <c:pt idx="18852">
                  <c:v>94.25999999998676</c:v>
                </c:pt>
                <c:pt idx="18853">
                  <c:v>94.2649999999868</c:v>
                </c:pt>
                <c:pt idx="18854">
                  <c:v>94.26999999998676</c:v>
                </c:pt>
                <c:pt idx="18855">
                  <c:v>94.27499999998674</c:v>
                </c:pt>
                <c:pt idx="18856">
                  <c:v>94.27999999998674</c:v>
                </c:pt>
                <c:pt idx="18857">
                  <c:v>94.28499999998676</c:v>
                </c:pt>
                <c:pt idx="18858">
                  <c:v>94.28999999998673</c:v>
                </c:pt>
                <c:pt idx="18859">
                  <c:v>94.2949999999868</c:v>
                </c:pt>
                <c:pt idx="18860">
                  <c:v>94.29999999998672</c:v>
                </c:pt>
                <c:pt idx="18861">
                  <c:v>94.30499999998671</c:v>
                </c:pt>
                <c:pt idx="18862">
                  <c:v>94.30999999998671</c:v>
                </c:pt>
                <c:pt idx="18863">
                  <c:v>94.31499999998672</c:v>
                </c:pt>
                <c:pt idx="18864">
                  <c:v>94.3199999999867</c:v>
                </c:pt>
                <c:pt idx="18865">
                  <c:v>94.3249999999867</c:v>
                </c:pt>
                <c:pt idx="18866">
                  <c:v>94.32999999998668</c:v>
                </c:pt>
                <c:pt idx="18867">
                  <c:v>94.3349999999867</c:v>
                </c:pt>
                <c:pt idx="18868">
                  <c:v>94.3399999999867</c:v>
                </c:pt>
                <c:pt idx="18869">
                  <c:v>94.3449999999867</c:v>
                </c:pt>
                <c:pt idx="18870">
                  <c:v>94.3499999999867</c:v>
                </c:pt>
                <c:pt idx="18871">
                  <c:v>94.35499999998667</c:v>
                </c:pt>
                <c:pt idx="18872">
                  <c:v>94.35999999998667</c:v>
                </c:pt>
                <c:pt idx="18873">
                  <c:v>94.36499999998666</c:v>
                </c:pt>
                <c:pt idx="18874">
                  <c:v>94.36999999998666</c:v>
                </c:pt>
                <c:pt idx="18875">
                  <c:v>94.37499999998665</c:v>
                </c:pt>
                <c:pt idx="18876">
                  <c:v>94.37999999998665</c:v>
                </c:pt>
                <c:pt idx="18877">
                  <c:v>94.38499999998664</c:v>
                </c:pt>
                <c:pt idx="18878">
                  <c:v>94.38999999998664</c:v>
                </c:pt>
                <c:pt idx="18879">
                  <c:v>94.39499999998666</c:v>
                </c:pt>
                <c:pt idx="18880">
                  <c:v>94.39999999998663</c:v>
                </c:pt>
                <c:pt idx="18881">
                  <c:v>94.4049999999867</c:v>
                </c:pt>
                <c:pt idx="18882">
                  <c:v>94.40999999998662</c:v>
                </c:pt>
                <c:pt idx="18883">
                  <c:v>94.4149999999867</c:v>
                </c:pt>
                <c:pt idx="18884">
                  <c:v>94.41999999998662</c:v>
                </c:pt>
                <c:pt idx="18885">
                  <c:v>94.42499999998662</c:v>
                </c:pt>
                <c:pt idx="18886">
                  <c:v>94.4299999999866</c:v>
                </c:pt>
                <c:pt idx="18887">
                  <c:v>94.4349999999866</c:v>
                </c:pt>
                <c:pt idx="18888">
                  <c:v>94.4399999999866</c:v>
                </c:pt>
                <c:pt idx="18889">
                  <c:v>94.4449999999866</c:v>
                </c:pt>
                <c:pt idx="18890">
                  <c:v>94.4499999999866</c:v>
                </c:pt>
                <c:pt idx="18891">
                  <c:v>94.4549999999866</c:v>
                </c:pt>
                <c:pt idx="18892">
                  <c:v>94.4599999999866</c:v>
                </c:pt>
                <c:pt idx="18893">
                  <c:v>94.4649999999866</c:v>
                </c:pt>
                <c:pt idx="18894">
                  <c:v>94.4699999999866</c:v>
                </c:pt>
                <c:pt idx="18895">
                  <c:v>94.47499999998656</c:v>
                </c:pt>
                <c:pt idx="18896">
                  <c:v>94.47999999998656</c:v>
                </c:pt>
                <c:pt idx="18897">
                  <c:v>94.4849999999866</c:v>
                </c:pt>
                <c:pt idx="18898">
                  <c:v>94.48999999998656</c:v>
                </c:pt>
                <c:pt idx="18899">
                  <c:v>94.4949999999866</c:v>
                </c:pt>
                <c:pt idx="18900">
                  <c:v>94.4999999999866</c:v>
                </c:pt>
                <c:pt idx="18901">
                  <c:v>94.50499999998656</c:v>
                </c:pt>
                <c:pt idx="18902">
                  <c:v>94.50999999998653</c:v>
                </c:pt>
                <c:pt idx="18903">
                  <c:v>94.5149999999866</c:v>
                </c:pt>
                <c:pt idx="18904">
                  <c:v>94.51999999998652</c:v>
                </c:pt>
                <c:pt idx="18905">
                  <c:v>94.52499999998651</c:v>
                </c:pt>
                <c:pt idx="18906">
                  <c:v>94.52999999998651</c:v>
                </c:pt>
                <c:pt idx="18907">
                  <c:v>94.53499999998652</c:v>
                </c:pt>
                <c:pt idx="18908">
                  <c:v>94.5399999999865</c:v>
                </c:pt>
                <c:pt idx="18909">
                  <c:v>94.5449999999865</c:v>
                </c:pt>
                <c:pt idx="18910">
                  <c:v>94.5499999999865</c:v>
                </c:pt>
                <c:pt idx="18911">
                  <c:v>94.5549999999865</c:v>
                </c:pt>
                <c:pt idx="18912">
                  <c:v>94.5599999999865</c:v>
                </c:pt>
                <c:pt idx="18913">
                  <c:v>94.5649999999865</c:v>
                </c:pt>
                <c:pt idx="18914">
                  <c:v>94.5699999999865</c:v>
                </c:pt>
                <c:pt idx="18915">
                  <c:v>94.57499999998647</c:v>
                </c:pt>
                <c:pt idx="18916">
                  <c:v>94.57999999998647</c:v>
                </c:pt>
                <c:pt idx="18917">
                  <c:v>94.58499999998646</c:v>
                </c:pt>
                <c:pt idx="18918">
                  <c:v>94.58999999998646</c:v>
                </c:pt>
                <c:pt idx="18919">
                  <c:v>94.5949999999865</c:v>
                </c:pt>
                <c:pt idx="18920">
                  <c:v>94.59999999998646</c:v>
                </c:pt>
                <c:pt idx="18921">
                  <c:v>94.60499999998644</c:v>
                </c:pt>
                <c:pt idx="18922">
                  <c:v>94.60999999998644</c:v>
                </c:pt>
                <c:pt idx="18923">
                  <c:v>94.61499999998646</c:v>
                </c:pt>
                <c:pt idx="18924">
                  <c:v>94.61999999998643</c:v>
                </c:pt>
                <c:pt idx="18925">
                  <c:v>94.62499999998643</c:v>
                </c:pt>
                <c:pt idx="18926">
                  <c:v>94.62999999998641</c:v>
                </c:pt>
                <c:pt idx="18927">
                  <c:v>94.63499999998641</c:v>
                </c:pt>
                <c:pt idx="18928">
                  <c:v>94.63999999998641</c:v>
                </c:pt>
                <c:pt idx="18929">
                  <c:v>94.64499999998642</c:v>
                </c:pt>
                <c:pt idx="18930">
                  <c:v>94.6499999999864</c:v>
                </c:pt>
                <c:pt idx="18931">
                  <c:v>94.6549999999864</c:v>
                </c:pt>
                <c:pt idx="18932">
                  <c:v>94.65999999998638</c:v>
                </c:pt>
                <c:pt idx="18933">
                  <c:v>94.6649999999864</c:v>
                </c:pt>
                <c:pt idx="18934">
                  <c:v>94.6699999999864</c:v>
                </c:pt>
                <c:pt idx="18935">
                  <c:v>94.67499999998638</c:v>
                </c:pt>
                <c:pt idx="18936">
                  <c:v>94.67999999998638</c:v>
                </c:pt>
                <c:pt idx="18937">
                  <c:v>94.68499999998637</c:v>
                </c:pt>
                <c:pt idx="18938">
                  <c:v>94.68999999998637</c:v>
                </c:pt>
                <c:pt idx="18939">
                  <c:v>94.69499999998636</c:v>
                </c:pt>
                <c:pt idx="18940">
                  <c:v>94.69999999998636</c:v>
                </c:pt>
                <c:pt idx="18941">
                  <c:v>94.7049999999864</c:v>
                </c:pt>
                <c:pt idx="18942">
                  <c:v>94.70999999998636</c:v>
                </c:pt>
                <c:pt idx="18943">
                  <c:v>94.7149999999864</c:v>
                </c:pt>
                <c:pt idx="18944">
                  <c:v>94.7199999999864</c:v>
                </c:pt>
                <c:pt idx="18945">
                  <c:v>94.72499999998636</c:v>
                </c:pt>
                <c:pt idx="18946">
                  <c:v>94.72999999998633</c:v>
                </c:pt>
                <c:pt idx="18947">
                  <c:v>94.7349999999864</c:v>
                </c:pt>
                <c:pt idx="18948">
                  <c:v>94.73999999998632</c:v>
                </c:pt>
                <c:pt idx="18949">
                  <c:v>94.7449999999864</c:v>
                </c:pt>
                <c:pt idx="18950">
                  <c:v>94.74999999998632</c:v>
                </c:pt>
                <c:pt idx="18951">
                  <c:v>94.75499999998632</c:v>
                </c:pt>
                <c:pt idx="18952">
                  <c:v>94.7599999999863</c:v>
                </c:pt>
                <c:pt idx="18953">
                  <c:v>94.7649999999863</c:v>
                </c:pt>
                <c:pt idx="18954">
                  <c:v>94.7699999999863</c:v>
                </c:pt>
                <c:pt idx="18955">
                  <c:v>94.7749999999863</c:v>
                </c:pt>
                <c:pt idx="18956">
                  <c:v>94.7799999999863</c:v>
                </c:pt>
                <c:pt idx="18957">
                  <c:v>94.7849999999863</c:v>
                </c:pt>
                <c:pt idx="18958">
                  <c:v>94.7899999999863</c:v>
                </c:pt>
                <c:pt idx="18959">
                  <c:v>94.7949999999863</c:v>
                </c:pt>
                <c:pt idx="18960">
                  <c:v>94.7999999999863</c:v>
                </c:pt>
                <c:pt idx="18961">
                  <c:v>94.80499999998626</c:v>
                </c:pt>
                <c:pt idx="18962">
                  <c:v>94.80999999998626</c:v>
                </c:pt>
                <c:pt idx="18963">
                  <c:v>94.81499999998626</c:v>
                </c:pt>
                <c:pt idx="18964">
                  <c:v>94.81999999998626</c:v>
                </c:pt>
                <c:pt idx="18965">
                  <c:v>94.82499999998624</c:v>
                </c:pt>
                <c:pt idx="18966">
                  <c:v>94.82999999998624</c:v>
                </c:pt>
                <c:pt idx="18967">
                  <c:v>94.83499999998626</c:v>
                </c:pt>
                <c:pt idx="18968">
                  <c:v>94.83999999998623</c:v>
                </c:pt>
                <c:pt idx="18969">
                  <c:v>94.8449999999863</c:v>
                </c:pt>
                <c:pt idx="18970">
                  <c:v>94.84999999998622</c:v>
                </c:pt>
                <c:pt idx="18971">
                  <c:v>94.85499999998623</c:v>
                </c:pt>
                <c:pt idx="18972">
                  <c:v>94.85999999998621</c:v>
                </c:pt>
                <c:pt idx="18973">
                  <c:v>94.86499999998622</c:v>
                </c:pt>
                <c:pt idx="18974">
                  <c:v>94.8699999999862</c:v>
                </c:pt>
                <c:pt idx="18975">
                  <c:v>94.8749999999862</c:v>
                </c:pt>
                <c:pt idx="18976">
                  <c:v>94.87999999998618</c:v>
                </c:pt>
                <c:pt idx="18977">
                  <c:v>94.8849999999862</c:v>
                </c:pt>
                <c:pt idx="18978">
                  <c:v>94.8899999999862</c:v>
                </c:pt>
                <c:pt idx="18979">
                  <c:v>94.8949999999862</c:v>
                </c:pt>
                <c:pt idx="18980">
                  <c:v>94.8999999999862</c:v>
                </c:pt>
                <c:pt idx="18981">
                  <c:v>94.9049999999862</c:v>
                </c:pt>
                <c:pt idx="18982">
                  <c:v>94.9099999999862</c:v>
                </c:pt>
                <c:pt idx="18983">
                  <c:v>94.9149999999862</c:v>
                </c:pt>
                <c:pt idx="18984">
                  <c:v>94.9199999999862</c:v>
                </c:pt>
                <c:pt idx="18985">
                  <c:v>94.92499999998616</c:v>
                </c:pt>
                <c:pt idx="18986">
                  <c:v>94.92999999998616</c:v>
                </c:pt>
                <c:pt idx="18987">
                  <c:v>94.9349999999862</c:v>
                </c:pt>
                <c:pt idx="18988">
                  <c:v>94.9399999999862</c:v>
                </c:pt>
                <c:pt idx="18989">
                  <c:v>94.9449999999862</c:v>
                </c:pt>
                <c:pt idx="18990">
                  <c:v>94.9499999999862</c:v>
                </c:pt>
                <c:pt idx="18991">
                  <c:v>94.9549999999862</c:v>
                </c:pt>
                <c:pt idx="18992">
                  <c:v>94.95999999998612</c:v>
                </c:pt>
                <c:pt idx="18993">
                  <c:v>94.9649999999862</c:v>
                </c:pt>
                <c:pt idx="18994">
                  <c:v>94.96999999998612</c:v>
                </c:pt>
                <c:pt idx="18995">
                  <c:v>94.97499999998612</c:v>
                </c:pt>
                <c:pt idx="18996">
                  <c:v>94.9799999999861</c:v>
                </c:pt>
                <c:pt idx="18997">
                  <c:v>94.9849999999861</c:v>
                </c:pt>
                <c:pt idx="18998">
                  <c:v>94.9899999999861</c:v>
                </c:pt>
                <c:pt idx="18999">
                  <c:v>94.9949999999861</c:v>
                </c:pt>
                <c:pt idx="19000">
                  <c:v>94.9999999999861</c:v>
                </c:pt>
                <c:pt idx="19001">
                  <c:v>95.0049999999861</c:v>
                </c:pt>
                <c:pt idx="19002">
                  <c:v>95.0099999999861</c:v>
                </c:pt>
                <c:pt idx="19003">
                  <c:v>95.0149999999861</c:v>
                </c:pt>
                <c:pt idx="19004">
                  <c:v>95.0199999999861</c:v>
                </c:pt>
                <c:pt idx="19005">
                  <c:v>95.02499999998606</c:v>
                </c:pt>
                <c:pt idx="19006">
                  <c:v>95.02999999998606</c:v>
                </c:pt>
                <c:pt idx="19007">
                  <c:v>95.03499999998606</c:v>
                </c:pt>
                <c:pt idx="19008">
                  <c:v>95.03999999998606</c:v>
                </c:pt>
                <c:pt idx="19009">
                  <c:v>95.0449999999861</c:v>
                </c:pt>
                <c:pt idx="19010">
                  <c:v>95.0499999999861</c:v>
                </c:pt>
                <c:pt idx="19011">
                  <c:v>95.05499999998606</c:v>
                </c:pt>
                <c:pt idx="19012">
                  <c:v>95.05999999998603</c:v>
                </c:pt>
                <c:pt idx="19013">
                  <c:v>95.0649999999861</c:v>
                </c:pt>
                <c:pt idx="19014">
                  <c:v>95.06999999998602</c:v>
                </c:pt>
                <c:pt idx="19015">
                  <c:v>95.07499999998603</c:v>
                </c:pt>
                <c:pt idx="19016">
                  <c:v>95.07999999998601</c:v>
                </c:pt>
                <c:pt idx="19017">
                  <c:v>95.08499999998602</c:v>
                </c:pt>
                <c:pt idx="19018">
                  <c:v>95.089999999986</c:v>
                </c:pt>
                <c:pt idx="19019">
                  <c:v>95.094999999986</c:v>
                </c:pt>
                <c:pt idx="19020">
                  <c:v>95.099999999986</c:v>
                </c:pt>
                <c:pt idx="19021">
                  <c:v>95.104999999986</c:v>
                </c:pt>
                <c:pt idx="19022">
                  <c:v>95.109999999986</c:v>
                </c:pt>
                <c:pt idx="19023">
                  <c:v>95.114999999986</c:v>
                </c:pt>
                <c:pt idx="19024">
                  <c:v>95.119999999986</c:v>
                </c:pt>
                <c:pt idx="19025">
                  <c:v>95.12499999998597</c:v>
                </c:pt>
                <c:pt idx="19026">
                  <c:v>95.12999999998597</c:v>
                </c:pt>
                <c:pt idx="19027">
                  <c:v>95.13499999998596</c:v>
                </c:pt>
                <c:pt idx="19028">
                  <c:v>95.13999999998596</c:v>
                </c:pt>
                <c:pt idx="19029">
                  <c:v>95.14499999998596</c:v>
                </c:pt>
                <c:pt idx="19030">
                  <c:v>95.14999999998596</c:v>
                </c:pt>
                <c:pt idx="19031">
                  <c:v>95.15499999998594</c:v>
                </c:pt>
                <c:pt idx="19032">
                  <c:v>95.15999999998594</c:v>
                </c:pt>
                <c:pt idx="19033">
                  <c:v>95.16499999998596</c:v>
                </c:pt>
                <c:pt idx="19034">
                  <c:v>95.16999999998593</c:v>
                </c:pt>
                <c:pt idx="19035">
                  <c:v>95.17499999998593</c:v>
                </c:pt>
                <c:pt idx="19036">
                  <c:v>95.17999999998591</c:v>
                </c:pt>
                <c:pt idx="19037">
                  <c:v>95.18499999998593</c:v>
                </c:pt>
                <c:pt idx="19038">
                  <c:v>95.18999999998591</c:v>
                </c:pt>
                <c:pt idx="19039">
                  <c:v>95.19499999998592</c:v>
                </c:pt>
                <c:pt idx="19040">
                  <c:v>95.1999999999859</c:v>
                </c:pt>
                <c:pt idx="19041">
                  <c:v>95.2049999999859</c:v>
                </c:pt>
                <c:pt idx="19042">
                  <c:v>95.2099999999859</c:v>
                </c:pt>
                <c:pt idx="19043">
                  <c:v>95.2149999999859</c:v>
                </c:pt>
                <c:pt idx="19044">
                  <c:v>95.2199999999859</c:v>
                </c:pt>
                <c:pt idx="19045">
                  <c:v>95.2249999999859</c:v>
                </c:pt>
                <c:pt idx="19046">
                  <c:v>95.2299999999859</c:v>
                </c:pt>
                <c:pt idx="19047">
                  <c:v>95.2349999999859</c:v>
                </c:pt>
                <c:pt idx="19048">
                  <c:v>95.2399999999859</c:v>
                </c:pt>
                <c:pt idx="19049">
                  <c:v>95.2449999999859</c:v>
                </c:pt>
                <c:pt idx="19050">
                  <c:v>95.2499999999859</c:v>
                </c:pt>
                <c:pt idx="19051">
                  <c:v>95.25499999998586</c:v>
                </c:pt>
                <c:pt idx="19052">
                  <c:v>95.25999999998586</c:v>
                </c:pt>
                <c:pt idx="19053">
                  <c:v>95.2649999999859</c:v>
                </c:pt>
                <c:pt idx="19054">
                  <c:v>95.2699999999859</c:v>
                </c:pt>
                <c:pt idx="19055">
                  <c:v>95.27499999998583</c:v>
                </c:pt>
                <c:pt idx="19056">
                  <c:v>95.27999999998583</c:v>
                </c:pt>
                <c:pt idx="19057">
                  <c:v>95.2849999999859</c:v>
                </c:pt>
                <c:pt idx="19058">
                  <c:v>95.28999999998582</c:v>
                </c:pt>
                <c:pt idx="19059">
                  <c:v>95.2949999999859</c:v>
                </c:pt>
                <c:pt idx="19060">
                  <c:v>95.29999999998582</c:v>
                </c:pt>
                <c:pt idx="19061">
                  <c:v>95.30499999998582</c:v>
                </c:pt>
                <c:pt idx="19062">
                  <c:v>95.3099999999858</c:v>
                </c:pt>
                <c:pt idx="19063">
                  <c:v>95.3149999999858</c:v>
                </c:pt>
                <c:pt idx="19064">
                  <c:v>95.3199999999858</c:v>
                </c:pt>
                <c:pt idx="19065">
                  <c:v>95.3249999999858</c:v>
                </c:pt>
                <c:pt idx="19066">
                  <c:v>95.32999999998578</c:v>
                </c:pt>
                <c:pt idx="19067">
                  <c:v>95.3349999999858</c:v>
                </c:pt>
                <c:pt idx="19068">
                  <c:v>95.3399999999858</c:v>
                </c:pt>
                <c:pt idx="19069">
                  <c:v>95.3449999999858</c:v>
                </c:pt>
                <c:pt idx="19070">
                  <c:v>95.3499999999858</c:v>
                </c:pt>
                <c:pt idx="19071">
                  <c:v>95.35499999998576</c:v>
                </c:pt>
                <c:pt idx="19072">
                  <c:v>95.35999999998576</c:v>
                </c:pt>
                <c:pt idx="19073">
                  <c:v>95.36499999998576</c:v>
                </c:pt>
                <c:pt idx="19074">
                  <c:v>95.36999999998576</c:v>
                </c:pt>
                <c:pt idx="19075">
                  <c:v>95.37499999998574</c:v>
                </c:pt>
                <c:pt idx="19076">
                  <c:v>95.37999999998574</c:v>
                </c:pt>
                <c:pt idx="19077">
                  <c:v>95.38499999998573</c:v>
                </c:pt>
                <c:pt idx="19078">
                  <c:v>95.38999999998573</c:v>
                </c:pt>
                <c:pt idx="19079">
                  <c:v>95.3949999999858</c:v>
                </c:pt>
                <c:pt idx="19080">
                  <c:v>95.39999999998572</c:v>
                </c:pt>
                <c:pt idx="19081">
                  <c:v>95.4049999999858</c:v>
                </c:pt>
                <c:pt idx="19082">
                  <c:v>95.40999999998572</c:v>
                </c:pt>
                <c:pt idx="19083">
                  <c:v>95.4149999999858</c:v>
                </c:pt>
                <c:pt idx="19084">
                  <c:v>95.4199999999857</c:v>
                </c:pt>
                <c:pt idx="19085">
                  <c:v>95.4249999999857</c:v>
                </c:pt>
                <c:pt idx="19086">
                  <c:v>95.4299999999857</c:v>
                </c:pt>
                <c:pt idx="19087">
                  <c:v>95.4349999999857</c:v>
                </c:pt>
                <c:pt idx="19088">
                  <c:v>95.4399999999857</c:v>
                </c:pt>
                <c:pt idx="19089">
                  <c:v>95.4449999999857</c:v>
                </c:pt>
                <c:pt idx="19090">
                  <c:v>95.4499999999857</c:v>
                </c:pt>
                <c:pt idx="19091">
                  <c:v>95.4549999999857</c:v>
                </c:pt>
                <c:pt idx="19092">
                  <c:v>95.4599999999857</c:v>
                </c:pt>
                <c:pt idx="19093">
                  <c:v>95.4649999999857</c:v>
                </c:pt>
                <c:pt idx="19094">
                  <c:v>95.4699999999857</c:v>
                </c:pt>
                <c:pt idx="19095">
                  <c:v>95.47499999998566</c:v>
                </c:pt>
                <c:pt idx="19096">
                  <c:v>95.47999999998566</c:v>
                </c:pt>
                <c:pt idx="19097">
                  <c:v>95.4849999999857</c:v>
                </c:pt>
                <c:pt idx="19098">
                  <c:v>95.4899999999857</c:v>
                </c:pt>
                <c:pt idx="19099">
                  <c:v>95.4949999999857</c:v>
                </c:pt>
                <c:pt idx="19100">
                  <c:v>95.4999999999857</c:v>
                </c:pt>
                <c:pt idx="19101">
                  <c:v>95.5049999999857</c:v>
                </c:pt>
                <c:pt idx="19102">
                  <c:v>95.50999999998562</c:v>
                </c:pt>
                <c:pt idx="19103">
                  <c:v>95.5149999999857</c:v>
                </c:pt>
                <c:pt idx="19104">
                  <c:v>95.51999999998562</c:v>
                </c:pt>
                <c:pt idx="19105">
                  <c:v>95.52499999998562</c:v>
                </c:pt>
                <c:pt idx="19106">
                  <c:v>95.5299999999856</c:v>
                </c:pt>
                <c:pt idx="19107">
                  <c:v>95.5349999999856</c:v>
                </c:pt>
                <c:pt idx="19108">
                  <c:v>95.5399999999856</c:v>
                </c:pt>
                <c:pt idx="19109">
                  <c:v>95.5449999999856</c:v>
                </c:pt>
                <c:pt idx="19110">
                  <c:v>95.5499999999856</c:v>
                </c:pt>
                <c:pt idx="19111">
                  <c:v>95.5549999999856</c:v>
                </c:pt>
                <c:pt idx="19112">
                  <c:v>95.5599999999856</c:v>
                </c:pt>
                <c:pt idx="19113">
                  <c:v>95.5649999999856</c:v>
                </c:pt>
                <c:pt idx="19114">
                  <c:v>95.5699999999856</c:v>
                </c:pt>
                <c:pt idx="19115">
                  <c:v>95.57499999998556</c:v>
                </c:pt>
                <c:pt idx="19116">
                  <c:v>95.57999999998556</c:v>
                </c:pt>
                <c:pt idx="19117">
                  <c:v>95.58499999998556</c:v>
                </c:pt>
                <c:pt idx="19118">
                  <c:v>95.58999999998556</c:v>
                </c:pt>
                <c:pt idx="19119">
                  <c:v>95.5949999999856</c:v>
                </c:pt>
                <c:pt idx="19120">
                  <c:v>95.5999999999856</c:v>
                </c:pt>
                <c:pt idx="19121">
                  <c:v>95.60499999998553</c:v>
                </c:pt>
                <c:pt idx="19122">
                  <c:v>95.60999999998553</c:v>
                </c:pt>
                <c:pt idx="19123">
                  <c:v>95.6149999999856</c:v>
                </c:pt>
                <c:pt idx="19124">
                  <c:v>95.61999999998552</c:v>
                </c:pt>
                <c:pt idx="19125">
                  <c:v>95.62499999998553</c:v>
                </c:pt>
                <c:pt idx="19126">
                  <c:v>95.62999999998551</c:v>
                </c:pt>
                <c:pt idx="19127">
                  <c:v>95.63499999998552</c:v>
                </c:pt>
                <c:pt idx="19128">
                  <c:v>95.6399999999855</c:v>
                </c:pt>
                <c:pt idx="19129">
                  <c:v>95.6449999999855</c:v>
                </c:pt>
                <c:pt idx="19130">
                  <c:v>95.6499999999855</c:v>
                </c:pt>
                <c:pt idx="19131">
                  <c:v>95.6549999999855</c:v>
                </c:pt>
                <c:pt idx="19132">
                  <c:v>95.65999999998548</c:v>
                </c:pt>
                <c:pt idx="19133">
                  <c:v>95.6649999999855</c:v>
                </c:pt>
                <c:pt idx="19134">
                  <c:v>95.6699999999855</c:v>
                </c:pt>
                <c:pt idx="19135">
                  <c:v>95.67499999998547</c:v>
                </c:pt>
                <c:pt idx="19136">
                  <c:v>95.67999999998547</c:v>
                </c:pt>
                <c:pt idx="19137">
                  <c:v>95.68499999998546</c:v>
                </c:pt>
                <c:pt idx="19138">
                  <c:v>95.68999999998545</c:v>
                </c:pt>
                <c:pt idx="19139">
                  <c:v>95.69499999998546</c:v>
                </c:pt>
                <c:pt idx="19140">
                  <c:v>95.69999999998546</c:v>
                </c:pt>
                <c:pt idx="19141">
                  <c:v>95.7049999999855</c:v>
                </c:pt>
                <c:pt idx="19142">
                  <c:v>95.7099999999855</c:v>
                </c:pt>
                <c:pt idx="19143">
                  <c:v>95.7149999999855</c:v>
                </c:pt>
                <c:pt idx="19144">
                  <c:v>95.7199999999855</c:v>
                </c:pt>
                <c:pt idx="19145">
                  <c:v>95.7249999999855</c:v>
                </c:pt>
                <c:pt idx="19146">
                  <c:v>95.72999999998542</c:v>
                </c:pt>
                <c:pt idx="19147">
                  <c:v>95.7349999999855</c:v>
                </c:pt>
                <c:pt idx="19148">
                  <c:v>95.73999999998542</c:v>
                </c:pt>
                <c:pt idx="19149">
                  <c:v>95.7449999999855</c:v>
                </c:pt>
                <c:pt idx="19150">
                  <c:v>95.7499999999854</c:v>
                </c:pt>
                <c:pt idx="19151">
                  <c:v>95.7549999999854</c:v>
                </c:pt>
                <c:pt idx="19152">
                  <c:v>95.7599999999854</c:v>
                </c:pt>
                <c:pt idx="19153">
                  <c:v>95.7649999999854</c:v>
                </c:pt>
                <c:pt idx="19154">
                  <c:v>95.7699999999854</c:v>
                </c:pt>
                <c:pt idx="19155">
                  <c:v>95.7749999999854</c:v>
                </c:pt>
                <c:pt idx="19156">
                  <c:v>95.7799999999854</c:v>
                </c:pt>
                <c:pt idx="19157">
                  <c:v>95.7849999999854</c:v>
                </c:pt>
                <c:pt idx="19158">
                  <c:v>95.7899999999854</c:v>
                </c:pt>
                <c:pt idx="19159">
                  <c:v>95.7949999999854</c:v>
                </c:pt>
                <c:pt idx="19160">
                  <c:v>95.7999999999854</c:v>
                </c:pt>
                <c:pt idx="19161">
                  <c:v>95.80499999998536</c:v>
                </c:pt>
                <c:pt idx="19162">
                  <c:v>95.80999999998536</c:v>
                </c:pt>
                <c:pt idx="19163">
                  <c:v>95.8149999999854</c:v>
                </c:pt>
                <c:pt idx="19164">
                  <c:v>95.8199999999854</c:v>
                </c:pt>
                <c:pt idx="19165">
                  <c:v>95.82499999998533</c:v>
                </c:pt>
                <c:pt idx="19166">
                  <c:v>95.82999999998533</c:v>
                </c:pt>
                <c:pt idx="19167">
                  <c:v>95.8349999999854</c:v>
                </c:pt>
                <c:pt idx="19168">
                  <c:v>95.83999999998532</c:v>
                </c:pt>
                <c:pt idx="19169">
                  <c:v>95.8449999999854</c:v>
                </c:pt>
                <c:pt idx="19170">
                  <c:v>95.84999999998532</c:v>
                </c:pt>
                <c:pt idx="19171">
                  <c:v>95.85499999998532</c:v>
                </c:pt>
                <c:pt idx="19172">
                  <c:v>95.8599999999853</c:v>
                </c:pt>
                <c:pt idx="19173">
                  <c:v>95.8649999999853</c:v>
                </c:pt>
                <c:pt idx="19174">
                  <c:v>95.8699999999853</c:v>
                </c:pt>
                <c:pt idx="19175">
                  <c:v>95.8749999999853</c:v>
                </c:pt>
                <c:pt idx="19176">
                  <c:v>95.87999999998528</c:v>
                </c:pt>
                <c:pt idx="19177">
                  <c:v>95.8849999999853</c:v>
                </c:pt>
                <c:pt idx="19178">
                  <c:v>95.8899999999853</c:v>
                </c:pt>
                <c:pt idx="19179">
                  <c:v>95.8949999999853</c:v>
                </c:pt>
                <c:pt idx="19180">
                  <c:v>95.8999999999853</c:v>
                </c:pt>
                <c:pt idx="19181">
                  <c:v>95.9049999999853</c:v>
                </c:pt>
                <c:pt idx="19182">
                  <c:v>95.9099999999853</c:v>
                </c:pt>
                <c:pt idx="19183">
                  <c:v>95.9149999999853</c:v>
                </c:pt>
                <c:pt idx="19184">
                  <c:v>95.9199999999853</c:v>
                </c:pt>
                <c:pt idx="19185">
                  <c:v>95.9249999999853</c:v>
                </c:pt>
                <c:pt idx="19186">
                  <c:v>95.9299999999853</c:v>
                </c:pt>
                <c:pt idx="19187">
                  <c:v>95.9349999999853</c:v>
                </c:pt>
                <c:pt idx="19188">
                  <c:v>95.9399999999853</c:v>
                </c:pt>
                <c:pt idx="19189">
                  <c:v>95.9449999999853</c:v>
                </c:pt>
                <c:pt idx="19190">
                  <c:v>95.9499999999853</c:v>
                </c:pt>
                <c:pt idx="19191">
                  <c:v>95.9549999999853</c:v>
                </c:pt>
                <c:pt idx="19192">
                  <c:v>95.95999999998522</c:v>
                </c:pt>
                <c:pt idx="19193">
                  <c:v>95.9649999999853</c:v>
                </c:pt>
                <c:pt idx="19194">
                  <c:v>95.9699999999852</c:v>
                </c:pt>
                <c:pt idx="19195">
                  <c:v>95.9749999999852</c:v>
                </c:pt>
                <c:pt idx="19196">
                  <c:v>95.9799999999852</c:v>
                </c:pt>
                <c:pt idx="19197">
                  <c:v>95.9849999999852</c:v>
                </c:pt>
                <c:pt idx="19198">
                  <c:v>95.9899999999852</c:v>
                </c:pt>
                <c:pt idx="19199">
                  <c:v>95.9949999999852</c:v>
                </c:pt>
                <c:pt idx="19200">
                  <c:v>95.9999999999852</c:v>
                </c:pt>
                <c:pt idx="19201">
                  <c:v>96.0049999999852</c:v>
                </c:pt>
                <c:pt idx="19202">
                  <c:v>96.0099999999852</c:v>
                </c:pt>
                <c:pt idx="19203">
                  <c:v>96.0149999999852</c:v>
                </c:pt>
                <c:pt idx="19204">
                  <c:v>96.0199999999852</c:v>
                </c:pt>
                <c:pt idx="19205">
                  <c:v>96.02499999998516</c:v>
                </c:pt>
                <c:pt idx="19206">
                  <c:v>96.02999999998516</c:v>
                </c:pt>
                <c:pt idx="19207">
                  <c:v>96.0349999999852</c:v>
                </c:pt>
                <c:pt idx="19208">
                  <c:v>96.0399999999852</c:v>
                </c:pt>
                <c:pt idx="19209">
                  <c:v>96.0449999999852</c:v>
                </c:pt>
                <c:pt idx="19210">
                  <c:v>96.0499999999852</c:v>
                </c:pt>
                <c:pt idx="19211">
                  <c:v>96.0549999999852</c:v>
                </c:pt>
                <c:pt idx="19212">
                  <c:v>96.05999999998512</c:v>
                </c:pt>
                <c:pt idx="19213">
                  <c:v>96.0649999999852</c:v>
                </c:pt>
                <c:pt idx="19214">
                  <c:v>96.06999999998512</c:v>
                </c:pt>
                <c:pt idx="19215">
                  <c:v>96.07499999998512</c:v>
                </c:pt>
                <c:pt idx="19216">
                  <c:v>96.0799999999851</c:v>
                </c:pt>
                <c:pt idx="19217">
                  <c:v>96.0849999999851</c:v>
                </c:pt>
                <c:pt idx="19218">
                  <c:v>96.0899999999851</c:v>
                </c:pt>
                <c:pt idx="19219">
                  <c:v>96.0949999999851</c:v>
                </c:pt>
                <c:pt idx="19220">
                  <c:v>96.0999999999851</c:v>
                </c:pt>
                <c:pt idx="19221">
                  <c:v>96.1049999999851</c:v>
                </c:pt>
                <c:pt idx="19222">
                  <c:v>96.1099999999851</c:v>
                </c:pt>
                <c:pt idx="19223">
                  <c:v>96.1149999999851</c:v>
                </c:pt>
                <c:pt idx="19224">
                  <c:v>96.1199999999851</c:v>
                </c:pt>
                <c:pt idx="19225">
                  <c:v>96.12499999998506</c:v>
                </c:pt>
                <c:pt idx="19226">
                  <c:v>96.12999999998505</c:v>
                </c:pt>
                <c:pt idx="19227">
                  <c:v>96.13499999998506</c:v>
                </c:pt>
                <c:pt idx="19228">
                  <c:v>96.13999999998506</c:v>
                </c:pt>
                <c:pt idx="19229">
                  <c:v>96.1449999999851</c:v>
                </c:pt>
                <c:pt idx="19230">
                  <c:v>96.1499999999851</c:v>
                </c:pt>
                <c:pt idx="19231">
                  <c:v>96.15499999998503</c:v>
                </c:pt>
                <c:pt idx="19232">
                  <c:v>96.15999999998503</c:v>
                </c:pt>
                <c:pt idx="19233">
                  <c:v>96.1649999999851</c:v>
                </c:pt>
                <c:pt idx="19234">
                  <c:v>96.16999999998502</c:v>
                </c:pt>
                <c:pt idx="19235">
                  <c:v>96.17499999998503</c:v>
                </c:pt>
                <c:pt idx="19236">
                  <c:v>96.17999999998501</c:v>
                </c:pt>
                <c:pt idx="19237">
                  <c:v>96.18499999998502</c:v>
                </c:pt>
                <c:pt idx="19238">
                  <c:v>96.189999999985</c:v>
                </c:pt>
                <c:pt idx="19239">
                  <c:v>96.194999999985</c:v>
                </c:pt>
                <c:pt idx="19240">
                  <c:v>96.19999999998498</c:v>
                </c:pt>
                <c:pt idx="19241">
                  <c:v>96.204999999985</c:v>
                </c:pt>
                <c:pt idx="19242">
                  <c:v>96.20999999998498</c:v>
                </c:pt>
                <c:pt idx="19243">
                  <c:v>96.214999999985</c:v>
                </c:pt>
                <c:pt idx="19244">
                  <c:v>96.219999999985</c:v>
                </c:pt>
                <c:pt idx="19245">
                  <c:v>96.22499999998497</c:v>
                </c:pt>
                <c:pt idx="19246">
                  <c:v>96.22999999998497</c:v>
                </c:pt>
                <c:pt idx="19247">
                  <c:v>96.23499999998496</c:v>
                </c:pt>
                <c:pt idx="19248">
                  <c:v>96.23999999998495</c:v>
                </c:pt>
                <c:pt idx="19249">
                  <c:v>96.24499999998496</c:v>
                </c:pt>
                <c:pt idx="19250">
                  <c:v>96.24999999998496</c:v>
                </c:pt>
                <c:pt idx="19251">
                  <c:v>96.25499999998494</c:v>
                </c:pt>
                <c:pt idx="19252">
                  <c:v>96.25999999998494</c:v>
                </c:pt>
                <c:pt idx="19253">
                  <c:v>96.26499999998493</c:v>
                </c:pt>
                <c:pt idx="19254">
                  <c:v>96.26999999998493</c:v>
                </c:pt>
                <c:pt idx="19255">
                  <c:v>96.27499999998493</c:v>
                </c:pt>
                <c:pt idx="19256">
                  <c:v>96.27999999998491</c:v>
                </c:pt>
                <c:pt idx="19257">
                  <c:v>96.28499999998493</c:v>
                </c:pt>
                <c:pt idx="19258">
                  <c:v>96.28999999998491</c:v>
                </c:pt>
                <c:pt idx="19259">
                  <c:v>96.29499999998492</c:v>
                </c:pt>
                <c:pt idx="19260">
                  <c:v>96.2999999999849</c:v>
                </c:pt>
                <c:pt idx="19261">
                  <c:v>96.3049999999849</c:v>
                </c:pt>
                <c:pt idx="19262">
                  <c:v>96.30999999998488</c:v>
                </c:pt>
                <c:pt idx="19263">
                  <c:v>96.3149999999849</c:v>
                </c:pt>
                <c:pt idx="19264">
                  <c:v>96.31999999998488</c:v>
                </c:pt>
                <c:pt idx="19265">
                  <c:v>96.32499999998488</c:v>
                </c:pt>
                <c:pt idx="19266">
                  <c:v>96.32999999998488</c:v>
                </c:pt>
                <c:pt idx="19267">
                  <c:v>96.33499999998487</c:v>
                </c:pt>
                <c:pt idx="19268">
                  <c:v>96.33999999998487</c:v>
                </c:pt>
                <c:pt idx="19269">
                  <c:v>96.34499999998486</c:v>
                </c:pt>
                <c:pt idx="19270">
                  <c:v>96.34999999998485</c:v>
                </c:pt>
                <c:pt idx="19271">
                  <c:v>96.35499999998485</c:v>
                </c:pt>
                <c:pt idx="19272">
                  <c:v>96.35999999998485</c:v>
                </c:pt>
                <c:pt idx="19273">
                  <c:v>96.36499999998484</c:v>
                </c:pt>
                <c:pt idx="19274">
                  <c:v>96.36999999998484</c:v>
                </c:pt>
                <c:pt idx="19275">
                  <c:v>96.37499999998481</c:v>
                </c:pt>
                <c:pt idx="19276">
                  <c:v>96.37999999998478</c:v>
                </c:pt>
                <c:pt idx="19277">
                  <c:v>96.38499999998483</c:v>
                </c:pt>
                <c:pt idx="19278">
                  <c:v>96.38999999998481</c:v>
                </c:pt>
                <c:pt idx="19279">
                  <c:v>96.39499999998483</c:v>
                </c:pt>
                <c:pt idx="19280">
                  <c:v>96.39999999998481</c:v>
                </c:pt>
                <c:pt idx="19281">
                  <c:v>96.40499999998482</c:v>
                </c:pt>
                <c:pt idx="19282">
                  <c:v>96.4099999999848</c:v>
                </c:pt>
                <c:pt idx="19283">
                  <c:v>96.4149999999848</c:v>
                </c:pt>
                <c:pt idx="19284">
                  <c:v>96.4199999999848</c:v>
                </c:pt>
                <c:pt idx="19285">
                  <c:v>96.4249999999848</c:v>
                </c:pt>
                <c:pt idx="19286">
                  <c:v>96.42999999998478</c:v>
                </c:pt>
                <c:pt idx="19287">
                  <c:v>96.4349999999848</c:v>
                </c:pt>
                <c:pt idx="19288">
                  <c:v>96.4399999999848</c:v>
                </c:pt>
                <c:pt idx="19289">
                  <c:v>96.4449999999848</c:v>
                </c:pt>
                <c:pt idx="19290">
                  <c:v>96.4499999999848</c:v>
                </c:pt>
                <c:pt idx="19291">
                  <c:v>96.45499999998476</c:v>
                </c:pt>
                <c:pt idx="19292">
                  <c:v>96.45999999998475</c:v>
                </c:pt>
                <c:pt idx="19293">
                  <c:v>96.46499999998476</c:v>
                </c:pt>
                <c:pt idx="19294">
                  <c:v>96.46999999998476</c:v>
                </c:pt>
                <c:pt idx="19295">
                  <c:v>96.47499999998474</c:v>
                </c:pt>
                <c:pt idx="19296">
                  <c:v>96.47999999998474</c:v>
                </c:pt>
                <c:pt idx="19297">
                  <c:v>96.48499999998473</c:v>
                </c:pt>
                <c:pt idx="19298">
                  <c:v>96.48999999998473</c:v>
                </c:pt>
                <c:pt idx="19299">
                  <c:v>96.4949999999848</c:v>
                </c:pt>
                <c:pt idx="19300">
                  <c:v>96.49999999998472</c:v>
                </c:pt>
                <c:pt idx="19301">
                  <c:v>96.50499999998473</c:v>
                </c:pt>
                <c:pt idx="19302">
                  <c:v>96.50999999998471</c:v>
                </c:pt>
                <c:pt idx="19303">
                  <c:v>96.51499999998472</c:v>
                </c:pt>
                <c:pt idx="19304">
                  <c:v>96.5199999999847</c:v>
                </c:pt>
                <c:pt idx="19305">
                  <c:v>96.5249999999847</c:v>
                </c:pt>
                <c:pt idx="19306">
                  <c:v>96.52999999998468</c:v>
                </c:pt>
                <c:pt idx="19307">
                  <c:v>96.5349999999847</c:v>
                </c:pt>
                <c:pt idx="19308">
                  <c:v>96.53999999998468</c:v>
                </c:pt>
                <c:pt idx="19309">
                  <c:v>96.5449999999847</c:v>
                </c:pt>
                <c:pt idx="19310">
                  <c:v>96.5499999999847</c:v>
                </c:pt>
                <c:pt idx="19311">
                  <c:v>96.55499999998467</c:v>
                </c:pt>
                <c:pt idx="19312">
                  <c:v>96.55999999998467</c:v>
                </c:pt>
                <c:pt idx="19313">
                  <c:v>96.56499999998466</c:v>
                </c:pt>
                <c:pt idx="19314">
                  <c:v>96.56999999998465</c:v>
                </c:pt>
                <c:pt idx="19315">
                  <c:v>96.57499999998465</c:v>
                </c:pt>
                <c:pt idx="19316">
                  <c:v>96.57999999998465</c:v>
                </c:pt>
                <c:pt idx="19317">
                  <c:v>96.58499999998464</c:v>
                </c:pt>
                <c:pt idx="19318">
                  <c:v>96.58999999998464</c:v>
                </c:pt>
                <c:pt idx="19319">
                  <c:v>96.59499999998463</c:v>
                </c:pt>
                <c:pt idx="19320">
                  <c:v>96.59999999998463</c:v>
                </c:pt>
                <c:pt idx="19321">
                  <c:v>96.60499999998463</c:v>
                </c:pt>
                <c:pt idx="19322">
                  <c:v>96.60999999998461</c:v>
                </c:pt>
                <c:pt idx="19323">
                  <c:v>96.61499999998463</c:v>
                </c:pt>
                <c:pt idx="19324">
                  <c:v>96.61999999998461</c:v>
                </c:pt>
                <c:pt idx="19325">
                  <c:v>96.62499999998461</c:v>
                </c:pt>
                <c:pt idx="19326">
                  <c:v>96.62999999998458</c:v>
                </c:pt>
                <c:pt idx="19327">
                  <c:v>96.6349999999846</c:v>
                </c:pt>
                <c:pt idx="19328">
                  <c:v>96.63999999998458</c:v>
                </c:pt>
                <c:pt idx="19329">
                  <c:v>96.6449999999846</c:v>
                </c:pt>
                <c:pt idx="19330">
                  <c:v>96.64999999998458</c:v>
                </c:pt>
                <c:pt idx="19331">
                  <c:v>96.65499999998458</c:v>
                </c:pt>
                <c:pt idx="19332">
                  <c:v>96.65999999998458</c:v>
                </c:pt>
                <c:pt idx="19333">
                  <c:v>96.66499999998457</c:v>
                </c:pt>
                <c:pt idx="19334">
                  <c:v>96.66999999998457</c:v>
                </c:pt>
                <c:pt idx="19335">
                  <c:v>96.67499999998455</c:v>
                </c:pt>
                <c:pt idx="19336">
                  <c:v>96.67999999998455</c:v>
                </c:pt>
                <c:pt idx="19337">
                  <c:v>96.68499999998455</c:v>
                </c:pt>
                <c:pt idx="19338">
                  <c:v>96.68999999998455</c:v>
                </c:pt>
                <c:pt idx="19339">
                  <c:v>96.69499999998454</c:v>
                </c:pt>
                <c:pt idx="19340">
                  <c:v>96.69999999998454</c:v>
                </c:pt>
                <c:pt idx="19341">
                  <c:v>96.70499999998453</c:v>
                </c:pt>
                <c:pt idx="19342">
                  <c:v>96.70999999998453</c:v>
                </c:pt>
                <c:pt idx="19343">
                  <c:v>96.7149999999846</c:v>
                </c:pt>
                <c:pt idx="19344">
                  <c:v>96.71999999998452</c:v>
                </c:pt>
                <c:pt idx="19345">
                  <c:v>96.72499999998453</c:v>
                </c:pt>
                <c:pt idx="19346">
                  <c:v>96.72999999998451</c:v>
                </c:pt>
                <c:pt idx="19347">
                  <c:v>96.73499999998452</c:v>
                </c:pt>
                <c:pt idx="19348">
                  <c:v>96.7399999999845</c:v>
                </c:pt>
                <c:pt idx="19349">
                  <c:v>96.7449999999845</c:v>
                </c:pt>
                <c:pt idx="19350">
                  <c:v>96.7499999999845</c:v>
                </c:pt>
                <c:pt idx="19351">
                  <c:v>96.7549999999845</c:v>
                </c:pt>
                <c:pt idx="19352">
                  <c:v>96.75999999998448</c:v>
                </c:pt>
                <c:pt idx="19353">
                  <c:v>96.7649999999845</c:v>
                </c:pt>
                <c:pt idx="19354">
                  <c:v>96.7699999999845</c:v>
                </c:pt>
                <c:pt idx="19355">
                  <c:v>96.77499999998447</c:v>
                </c:pt>
                <c:pt idx="19356">
                  <c:v>96.77999999998447</c:v>
                </c:pt>
                <c:pt idx="19357">
                  <c:v>96.78499999998446</c:v>
                </c:pt>
                <c:pt idx="19358">
                  <c:v>96.78999999998445</c:v>
                </c:pt>
                <c:pt idx="19359">
                  <c:v>96.79499999998446</c:v>
                </c:pt>
                <c:pt idx="19360">
                  <c:v>96.79999999998446</c:v>
                </c:pt>
                <c:pt idx="19361">
                  <c:v>96.80499999998444</c:v>
                </c:pt>
                <c:pt idx="19362">
                  <c:v>96.80999999998444</c:v>
                </c:pt>
                <c:pt idx="19363">
                  <c:v>96.81499999998443</c:v>
                </c:pt>
                <c:pt idx="19364">
                  <c:v>96.81999999998443</c:v>
                </c:pt>
                <c:pt idx="19365">
                  <c:v>96.82499999998443</c:v>
                </c:pt>
                <c:pt idx="19366">
                  <c:v>96.82999999998441</c:v>
                </c:pt>
                <c:pt idx="19367">
                  <c:v>96.83499999998443</c:v>
                </c:pt>
                <c:pt idx="19368">
                  <c:v>96.83999999998441</c:v>
                </c:pt>
                <c:pt idx="19369">
                  <c:v>96.84499999998442</c:v>
                </c:pt>
                <c:pt idx="19370">
                  <c:v>96.8499999999844</c:v>
                </c:pt>
                <c:pt idx="19371">
                  <c:v>96.8549999999844</c:v>
                </c:pt>
                <c:pt idx="19372">
                  <c:v>96.85999999998438</c:v>
                </c:pt>
                <c:pt idx="19373">
                  <c:v>96.8649999999844</c:v>
                </c:pt>
                <c:pt idx="19374">
                  <c:v>96.86999999998438</c:v>
                </c:pt>
                <c:pt idx="19375">
                  <c:v>96.87499999998438</c:v>
                </c:pt>
                <c:pt idx="19376">
                  <c:v>96.87999999998438</c:v>
                </c:pt>
                <c:pt idx="19377">
                  <c:v>96.88499999998437</c:v>
                </c:pt>
                <c:pt idx="19378">
                  <c:v>96.88999999998437</c:v>
                </c:pt>
                <c:pt idx="19379">
                  <c:v>96.89499999998436</c:v>
                </c:pt>
                <c:pt idx="19380">
                  <c:v>96.89999999998435</c:v>
                </c:pt>
                <c:pt idx="19381">
                  <c:v>96.90499999998436</c:v>
                </c:pt>
                <c:pt idx="19382">
                  <c:v>96.90999999998436</c:v>
                </c:pt>
                <c:pt idx="19383">
                  <c:v>96.9149999999844</c:v>
                </c:pt>
                <c:pt idx="19384">
                  <c:v>96.91999999998436</c:v>
                </c:pt>
                <c:pt idx="19385">
                  <c:v>96.92499999998433</c:v>
                </c:pt>
                <c:pt idx="19386">
                  <c:v>96.92999999998433</c:v>
                </c:pt>
                <c:pt idx="19387">
                  <c:v>96.9349999999844</c:v>
                </c:pt>
                <c:pt idx="19388">
                  <c:v>96.93999999998432</c:v>
                </c:pt>
                <c:pt idx="19389">
                  <c:v>96.9449999999844</c:v>
                </c:pt>
                <c:pt idx="19390">
                  <c:v>96.94999999998432</c:v>
                </c:pt>
                <c:pt idx="19391">
                  <c:v>96.95499999998432</c:v>
                </c:pt>
                <c:pt idx="19392">
                  <c:v>96.9599999999843</c:v>
                </c:pt>
                <c:pt idx="19393">
                  <c:v>96.9649999999843</c:v>
                </c:pt>
                <c:pt idx="19394">
                  <c:v>96.9699999999843</c:v>
                </c:pt>
                <c:pt idx="19395">
                  <c:v>96.9749999999843</c:v>
                </c:pt>
                <c:pt idx="19396">
                  <c:v>96.97999999998428</c:v>
                </c:pt>
                <c:pt idx="19397">
                  <c:v>96.9849999999843</c:v>
                </c:pt>
                <c:pt idx="19398">
                  <c:v>96.9899999999843</c:v>
                </c:pt>
                <c:pt idx="19399">
                  <c:v>96.9949999999843</c:v>
                </c:pt>
                <c:pt idx="19400">
                  <c:v>96.9999999999843</c:v>
                </c:pt>
                <c:pt idx="19401">
                  <c:v>97.00499999998426</c:v>
                </c:pt>
                <c:pt idx="19402">
                  <c:v>97.00999999998427</c:v>
                </c:pt>
                <c:pt idx="19403">
                  <c:v>97.01499999998426</c:v>
                </c:pt>
                <c:pt idx="19404">
                  <c:v>97.01999999998426</c:v>
                </c:pt>
                <c:pt idx="19405">
                  <c:v>97.02499999998424</c:v>
                </c:pt>
                <c:pt idx="19406">
                  <c:v>97.02999999998424</c:v>
                </c:pt>
                <c:pt idx="19407">
                  <c:v>97.03499999998423</c:v>
                </c:pt>
                <c:pt idx="19408">
                  <c:v>97.03999999998423</c:v>
                </c:pt>
                <c:pt idx="19409">
                  <c:v>97.0449999999843</c:v>
                </c:pt>
                <c:pt idx="19410">
                  <c:v>97.04999999998422</c:v>
                </c:pt>
                <c:pt idx="19411">
                  <c:v>97.05499999998423</c:v>
                </c:pt>
                <c:pt idx="19412">
                  <c:v>97.05999999998421</c:v>
                </c:pt>
                <c:pt idx="19413">
                  <c:v>97.06499999998422</c:v>
                </c:pt>
                <c:pt idx="19414">
                  <c:v>97.0699999999842</c:v>
                </c:pt>
                <c:pt idx="19415">
                  <c:v>97.0749999999842</c:v>
                </c:pt>
                <c:pt idx="19416">
                  <c:v>97.07999999998418</c:v>
                </c:pt>
                <c:pt idx="19417">
                  <c:v>97.0849999999842</c:v>
                </c:pt>
                <c:pt idx="19418">
                  <c:v>97.08999999998418</c:v>
                </c:pt>
                <c:pt idx="19419">
                  <c:v>97.0949999999842</c:v>
                </c:pt>
                <c:pt idx="19420">
                  <c:v>97.0999999999842</c:v>
                </c:pt>
                <c:pt idx="19421">
                  <c:v>97.10499999998417</c:v>
                </c:pt>
                <c:pt idx="19422">
                  <c:v>97.10999999998417</c:v>
                </c:pt>
                <c:pt idx="19423">
                  <c:v>97.11499999998416</c:v>
                </c:pt>
                <c:pt idx="19424">
                  <c:v>97.11999999998417</c:v>
                </c:pt>
                <c:pt idx="19425">
                  <c:v>97.12499999998415</c:v>
                </c:pt>
                <c:pt idx="19426">
                  <c:v>97.12999999998415</c:v>
                </c:pt>
                <c:pt idx="19427">
                  <c:v>97.13499999998414</c:v>
                </c:pt>
                <c:pt idx="19428">
                  <c:v>97.13999999998414</c:v>
                </c:pt>
                <c:pt idx="19429">
                  <c:v>97.14499999998413</c:v>
                </c:pt>
                <c:pt idx="19430">
                  <c:v>97.14999999998413</c:v>
                </c:pt>
                <c:pt idx="19431">
                  <c:v>97.15499999998413</c:v>
                </c:pt>
                <c:pt idx="19432">
                  <c:v>97.15999999998411</c:v>
                </c:pt>
                <c:pt idx="19433">
                  <c:v>97.16499999998413</c:v>
                </c:pt>
                <c:pt idx="19434">
                  <c:v>97.16999999998411</c:v>
                </c:pt>
                <c:pt idx="19435">
                  <c:v>97.17499999998411</c:v>
                </c:pt>
                <c:pt idx="19436">
                  <c:v>97.17999999998408</c:v>
                </c:pt>
                <c:pt idx="19437">
                  <c:v>97.1849999999841</c:v>
                </c:pt>
                <c:pt idx="19438">
                  <c:v>97.18999999998408</c:v>
                </c:pt>
                <c:pt idx="19439">
                  <c:v>97.1949999999841</c:v>
                </c:pt>
                <c:pt idx="19440">
                  <c:v>97.19999999998408</c:v>
                </c:pt>
                <c:pt idx="19441">
                  <c:v>97.2049999999841</c:v>
                </c:pt>
                <c:pt idx="19442">
                  <c:v>97.2099999999841</c:v>
                </c:pt>
                <c:pt idx="19443">
                  <c:v>97.2149999999841</c:v>
                </c:pt>
                <c:pt idx="19444">
                  <c:v>97.2199999999841</c:v>
                </c:pt>
                <c:pt idx="19445">
                  <c:v>97.22499999998406</c:v>
                </c:pt>
                <c:pt idx="19446">
                  <c:v>97.22999999998407</c:v>
                </c:pt>
                <c:pt idx="19447">
                  <c:v>97.23499999998406</c:v>
                </c:pt>
                <c:pt idx="19448">
                  <c:v>97.23999999998406</c:v>
                </c:pt>
                <c:pt idx="19449">
                  <c:v>97.2449999999841</c:v>
                </c:pt>
                <c:pt idx="19450">
                  <c:v>97.24999999998406</c:v>
                </c:pt>
                <c:pt idx="19451">
                  <c:v>97.25499999998403</c:v>
                </c:pt>
                <c:pt idx="19452">
                  <c:v>97.25999999998403</c:v>
                </c:pt>
                <c:pt idx="19453">
                  <c:v>97.2649999999841</c:v>
                </c:pt>
                <c:pt idx="19454">
                  <c:v>97.26999999998402</c:v>
                </c:pt>
                <c:pt idx="19455">
                  <c:v>97.27499999998403</c:v>
                </c:pt>
                <c:pt idx="19456">
                  <c:v>97.27999999998401</c:v>
                </c:pt>
                <c:pt idx="19457">
                  <c:v>97.28499999998402</c:v>
                </c:pt>
                <c:pt idx="19458">
                  <c:v>97.289999999984</c:v>
                </c:pt>
                <c:pt idx="19459">
                  <c:v>97.294999999984</c:v>
                </c:pt>
                <c:pt idx="19460">
                  <c:v>97.299999999984</c:v>
                </c:pt>
                <c:pt idx="19461">
                  <c:v>97.304999999984</c:v>
                </c:pt>
                <c:pt idx="19462">
                  <c:v>97.30999999998398</c:v>
                </c:pt>
                <c:pt idx="19463">
                  <c:v>97.314999999984</c:v>
                </c:pt>
                <c:pt idx="19464">
                  <c:v>97.319999999984</c:v>
                </c:pt>
                <c:pt idx="19465">
                  <c:v>97.32499999998397</c:v>
                </c:pt>
                <c:pt idx="19466">
                  <c:v>97.32999999998397</c:v>
                </c:pt>
                <c:pt idx="19467">
                  <c:v>97.33499999998396</c:v>
                </c:pt>
                <c:pt idx="19468">
                  <c:v>97.33999999998397</c:v>
                </c:pt>
                <c:pt idx="19469">
                  <c:v>97.34499999998396</c:v>
                </c:pt>
                <c:pt idx="19470">
                  <c:v>97.34999999998396</c:v>
                </c:pt>
                <c:pt idx="19471">
                  <c:v>97.35499999998394</c:v>
                </c:pt>
                <c:pt idx="19472">
                  <c:v>97.35999999998394</c:v>
                </c:pt>
                <c:pt idx="19473">
                  <c:v>97.36499999998393</c:v>
                </c:pt>
                <c:pt idx="19474">
                  <c:v>97.36999999998393</c:v>
                </c:pt>
                <c:pt idx="19475">
                  <c:v>97.37499999998393</c:v>
                </c:pt>
                <c:pt idx="19476">
                  <c:v>97.37999999998391</c:v>
                </c:pt>
                <c:pt idx="19477">
                  <c:v>97.38499999998393</c:v>
                </c:pt>
                <c:pt idx="19478">
                  <c:v>97.38999999998391</c:v>
                </c:pt>
                <c:pt idx="19479">
                  <c:v>97.39499999998392</c:v>
                </c:pt>
                <c:pt idx="19480">
                  <c:v>97.3999999999839</c:v>
                </c:pt>
                <c:pt idx="19481">
                  <c:v>97.4049999999839</c:v>
                </c:pt>
                <c:pt idx="19482">
                  <c:v>97.4099999999839</c:v>
                </c:pt>
                <c:pt idx="19483">
                  <c:v>97.4149999999839</c:v>
                </c:pt>
                <c:pt idx="19484">
                  <c:v>97.4199999999839</c:v>
                </c:pt>
                <c:pt idx="19485">
                  <c:v>97.4249999999839</c:v>
                </c:pt>
                <c:pt idx="19486">
                  <c:v>97.4299999999839</c:v>
                </c:pt>
                <c:pt idx="19487">
                  <c:v>97.4349999999839</c:v>
                </c:pt>
                <c:pt idx="19488">
                  <c:v>97.4399999999839</c:v>
                </c:pt>
                <c:pt idx="19489">
                  <c:v>97.4449999999839</c:v>
                </c:pt>
                <c:pt idx="19490">
                  <c:v>97.4499999999839</c:v>
                </c:pt>
                <c:pt idx="19491">
                  <c:v>97.45499999998386</c:v>
                </c:pt>
                <c:pt idx="19492">
                  <c:v>97.45999999998386</c:v>
                </c:pt>
                <c:pt idx="19493">
                  <c:v>97.4649999999839</c:v>
                </c:pt>
                <c:pt idx="19494">
                  <c:v>97.46999999998386</c:v>
                </c:pt>
                <c:pt idx="19495">
                  <c:v>97.47499999998383</c:v>
                </c:pt>
                <c:pt idx="19496">
                  <c:v>97.47999999998383</c:v>
                </c:pt>
                <c:pt idx="19497">
                  <c:v>97.48499999998382</c:v>
                </c:pt>
                <c:pt idx="19498">
                  <c:v>97.48999999998382</c:v>
                </c:pt>
                <c:pt idx="19499">
                  <c:v>97.4949999999839</c:v>
                </c:pt>
                <c:pt idx="19500">
                  <c:v>97.49999999998382</c:v>
                </c:pt>
                <c:pt idx="19501">
                  <c:v>97.50499999998382</c:v>
                </c:pt>
                <c:pt idx="19502">
                  <c:v>97.5099999999838</c:v>
                </c:pt>
                <c:pt idx="19503">
                  <c:v>97.5149999999838</c:v>
                </c:pt>
                <c:pt idx="19504">
                  <c:v>97.5199999999838</c:v>
                </c:pt>
                <c:pt idx="19505">
                  <c:v>97.5249999999838</c:v>
                </c:pt>
                <c:pt idx="19506">
                  <c:v>97.52999999998378</c:v>
                </c:pt>
                <c:pt idx="19507">
                  <c:v>97.5349999999838</c:v>
                </c:pt>
                <c:pt idx="19508">
                  <c:v>97.53999999998377</c:v>
                </c:pt>
                <c:pt idx="19509">
                  <c:v>97.5449999999838</c:v>
                </c:pt>
                <c:pt idx="19510">
                  <c:v>97.5499999999838</c:v>
                </c:pt>
                <c:pt idx="19511">
                  <c:v>97.55499999998376</c:v>
                </c:pt>
                <c:pt idx="19512">
                  <c:v>97.55999999998377</c:v>
                </c:pt>
                <c:pt idx="19513">
                  <c:v>97.56499999998376</c:v>
                </c:pt>
                <c:pt idx="19514">
                  <c:v>97.56999999998376</c:v>
                </c:pt>
                <c:pt idx="19515">
                  <c:v>97.57499999998374</c:v>
                </c:pt>
                <c:pt idx="19516">
                  <c:v>97.57999999998374</c:v>
                </c:pt>
                <c:pt idx="19517">
                  <c:v>97.58499999998373</c:v>
                </c:pt>
                <c:pt idx="19518">
                  <c:v>97.58999999998373</c:v>
                </c:pt>
                <c:pt idx="19519">
                  <c:v>97.59499999998372</c:v>
                </c:pt>
                <c:pt idx="19520">
                  <c:v>97.59999999998372</c:v>
                </c:pt>
                <c:pt idx="19521">
                  <c:v>97.60499999998373</c:v>
                </c:pt>
                <c:pt idx="19522">
                  <c:v>97.60999999998371</c:v>
                </c:pt>
                <c:pt idx="19523">
                  <c:v>97.61499999998372</c:v>
                </c:pt>
                <c:pt idx="19524">
                  <c:v>97.6199999999837</c:v>
                </c:pt>
                <c:pt idx="19525">
                  <c:v>97.6249999999837</c:v>
                </c:pt>
                <c:pt idx="19526">
                  <c:v>97.62999999998368</c:v>
                </c:pt>
                <c:pt idx="19527">
                  <c:v>97.6349999999837</c:v>
                </c:pt>
                <c:pt idx="19528">
                  <c:v>97.63999999998368</c:v>
                </c:pt>
                <c:pt idx="19529">
                  <c:v>97.6449999999837</c:v>
                </c:pt>
                <c:pt idx="19530">
                  <c:v>97.64999999998367</c:v>
                </c:pt>
                <c:pt idx="19531">
                  <c:v>97.65499999998367</c:v>
                </c:pt>
                <c:pt idx="19532">
                  <c:v>97.65999999998367</c:v>
                </c:pt>
                <c:pt idx="19533">
                  <c:v>97.66499999998366</c:v>
                </c:pt>
                <c:pt idx="19534">
                  <c:v>97.66999999998367</c:v>
                </c:pt>
                <c:pt idx="19535">
                  <c:v>97.67499999998365</c:v>
                </c:pt>
                <c:pt idx="19536">
                  <c:v>97.67999999998365</c:v>
                </c:pt>
                <c:pt idx="19537">
                  <c:v>97.68499999998364</c:v>
                </c:pt>
                <c:pt idx="19538">
                  <c:v>97.68999999998364</c:v>
                </c:pt>
                <c:pt idx="19539">
                  <c:v>97.69499999998363</c:v>
                </c:pt>
                <c:pt idx="19540">
                  <c:v>97.69999999998363</c:v>
                </c:pt>
                <c:pt idx="19541">
                  <c:v>97.70499999998362</c:v>
                </c:pt>
                <c:pt idx="19542">
                  <c:v>97.70999999998362</c:v>
                </c:pt>
                <c:pt idx="19543">
                  <c:v>97.7149999999837</c:v>
                </c:pt>
                <c:pt idx="19544">
                  <c:v>97.71999999998362</c:v>
                </c:pt>
                <c:pt idx="19545">
                  <c:v>97.72499999998362</c:v>
                </c:pt>
                <c:pt idx="19546">
                  <c:v>97.7299999999836</c:v>
                </c:pt>
                <c:pt idx="19547">
                  <c:v>97.7349999999836</c:v>
                </c:pt>
                <c:pt idx="19548">
                  <c:v>97.7399999999836</c:v>
                </c:pt>
                <c:pt idx="19549">
                  <c:v>97.7449999999836</c:v>
                </c:pt>
                <c:pt idx="19550">
                  <c:v>97.7499999999836</c:v>
                </c:pt>
                <c:pt idx="19551">
                  <c:v>97.7549999999836</c:v>
                </c:pt>
                <c:pt idx="19552">
                  <c:v>97.75999999998357</c:v>
                </c:pt>
                <c:pt idx="19553">
                  <c:v>97.7649999999836</c:v>
                </c:pt>
                <c:pt idx="19554">
                  <c:v>97.7699999999836</c:v>
                </c:pt>
                <c:pt idx="19555">
                  <c:v>97.77499999998356</c:v>
                </c:pt>
                <c:pt idx="19556">
                  <c:v>97.77999999998357</c:v>
                </c:pt>
                <c:pt idx="19557">
                  <c:v>97.78499999998356</c:v>
                </c:pt>
                <c:pt idx="19558">
                  <c:v>97.78999999998356</c:v>
                </c:pt>
                <c:pt idx="19559">
                  <c:v>97.7949999999836</c:v>
                </c:pt>
                <c:pt idx="19560">
                  <c:v>97.79999999998356</c:v>
                </c:pt>
                <c:pt idx="19561">
                  <c:v>97.80499999998353</c:v>
                </c:pt>
                <c:pt idx="19562">
                  <c:v>97.80999999998353</c:v>
                </c:pt>
                <c:pt idx="19563">
                  <c:v>97.81499999998352</c:v>
                </c:pt>
                <c:pt idx="19564">
                  <c:v>97.81999999998352</c:v>
                </c:pt>
                <c:pt idx="19565">
                  <c:v>97.82499999998353</c:v>
                </c:pt>
                <c:pt idx="19566">
                  <c:v>97.82999999998351</c:v>
                </c:pt>
                <c:pt idx="19567">
                  <c:v>97.83499999998352</c:v>
                </c:pt>
                <c:pt idx="19568">
                  <c:v>97.8399999999835</c:v>
                </c:pt>
                <c:pt idx="19569">
                  <c:v>97.8449999999835</c:v>
                </c:pt>
                <c:pt idx="19570">
                  <c:v>97.8499999999835</c:v>
                </c:pt>
                <c:pt idx="19571">
                  <c:v>97.8549999999835</c:v>
                </c:pt>
                <c:pt idx="19572">
                  <c:v>97.85999999998348</c:v>
                </c:pt>
                <c:pt idx="19573">
                  <c:v>97.8649999999835</c:v>
                </c:pt>
                <c:pt idx="19574">
                  <c:v>97.86999999998347</c:v>
                </c:pt>
                <c:pt idx="19575">
                  <c:v>97.87499999998347</c:v>
                </c:pt>
                <c:pt idx="19576">
                  <c:v>97.87999999998347</c:v>
                </c:pt>
                <c:pt idx="19577">
                  <c:v>97.88499999998346</c:v>
                </c:pt>
                <c:pt idx="19578">
                  <c:v>97.88999999998347</c:v>
                </c:pt>
                <c:pt idx="19579">
                  <c:v>97.89499999998346</c:v>
                </c:pt>
                <c:pt idx="19580">
                  <c:v>97.89999999998346</c:v>
                </c:pt>
                <c:pt idx="19581">
                  <c:v>97.9049999999835</c:v>
                </c:pt>
                <c:pt idx="19582">
                  <c:v>97.90999999998346</c:v>
                </c:pt>
                <c:pt idx="19583">
                  <c:v>97.9149999999835</c:v>
                </c:pt>
                <c:pt idx="19584">
                  <c:v>97.9199999999835</c:v>
                </c:pt>
                <c:pt idx="19585">
                  <c:v>97.92499999998342</c:v>
                </c:pt>
                <c:pt idx="19586">
                  <c:v>97.92999999998342</c:v>
                </c:pt>
                <c:pt idx="19587">
                  <c:v>97.9349999999835</c:v>
                </c:pt>
                <c:pt idx="19588">
                  <c:v>97.93999999998342</c:v>
                </c:pt>
                <c:pt idx="19589">
                  <c:v>97.9449999999835</c:v>
                </c:pt>
                <c:pt idx="19590">
                  <c:v>97.9499999999834</c:v>
                </c:pt>
                <c:pt idx="19591">
                  <c:v>97.9549999999834</c:v>
                </c:pt>
                <c:pt idx="19592">
                  <c:v>97.9599999999834</c:v>
                </c:pt>
                <c:pt idx="19593">
                  <c:v>97.9649999999834</c:v>
                </c:pt>
                <c:pt idx="19594">
                  <c:v>97.9699999999834</c:v>
                </c:pt>
                <c:pt idx="19595">
                  <c:v>97.9749999999834</c:v>
                </c:pt>
                <c:pt idx="19596">
                  <c:v>97.97999999998337</c:v>
                </c:pt>
                <c:pt idx="19597">
                  <c:v>97.9849999999834</c:v>
                </c:pt>
                <c:pt idx="19598">
                  <c:v>97.9899999999834</c:v>
                </c:pt>
                <c:pt idx="19599">
                  <c:v>97.9949999999834</c:v>
                </c:pt>
                <c:pt idx="19600">
                  <c:v>97.9999999999834</c:v>
                </c:pt>
                <c:pt idx="19601">
                  <c:v>98.00499999998336</c:v>
                </c:pt>
                <c:pt idx="19602">
                  <c:v>98.00999999998336</c:v>
                </c:pt>
                <c:pt idx="19603">
                  <c:v>98.0149999999834</c:v>
                </c:pt>
                <c:pt idx="19604">
                  <c:v>98.01999999998336</c:v>
                </c:pt>
                <c:pt idx="19605">
                  <c:v>98.02499999998333</c:v>
                </c:pt>
                <c:pt idx="19606">
                  <c:v>98.02999999998333</c:v>
                </c:pt>
                <c:pt idx="19607">
                  <c:v>98.03499999998332</c:v>
                </c:pt>
                <c:pt idx="19608">
                  <c:v>98.03999999998332</c:v>
                </c:pt>
                <c:pt idx="19609">
                  <c:v>98.0449999999834</c:v>
                </c:pt>
                <c:pt idx="19610">
                  <c:v>98.04999999998332</c:v>
                </c:pt>
                <c:pt idx="19611">
                  <c:v>98.05499999998332</c:v>
                </c:pt>
                <c:pt idx="19612">
                  <c:v>98.0599999999833</c:v>
                </c:pt>
                <c:pt idx="19613">
                  <c:v>98.0649999999833</c:v>
                </c:pt>
                <c:pt idx="19614">
                  <c:v>98.0699999999833</c:v>
                </c:pt>
                <c:pt idx="19615">
                  <c:v>98.0749999999833</c:v>
                </c:pt>
                <c:pt idx="19616">
                  <c:v>98.07999999998328</c:v>
                </c:pt>
                <c:pt idx="19617">
                  <c:v>98.0849999999833</c:v>
                </c:pt>
                <c:pt idx="19618">
                  <c:v>98.08999999998327</c:v>
                </c:pt>
                <c:pt idx="19619">
                  <c:v>98.0949999999833</c:v>
                </c:pt>
                <c:pt idx="19620">
                  <c:v>98.0999999999833</c:v>
                </c:pt>
                <c:pt idx="19621">
                  <c:v>98.10499999998326</c:v>
                </c:pt>
                <c:pt idx="19622">
                  <c:v>98.10999999998327</c:v>
                </c:pt>
                <c:pt idx="19623">
                  <c:v>98.11499999998326</c:v>
                </c:pt>
                <c:pt idx="19624">
                  <c:v>98.11999999998326</c:v>
                </c:pt>
                <c:pt idx="19625">
                  <c:v>98.12499999998324</c:v>
                </c:pt>
                <c:pt idx="19626">
                  <c:v>98.12999999998324</c:v>
                </c:pt>
                <c:pt idx="19627">
                  <c:v>98.13499999998323</c:v>
                </c:pt>
                <c:pt idx="19628">
                  <c:v>98.13999999998323</c:v>
                </c:pt>
                <c:pt idx="19629">
                  <c:v>98.14499999998322</c:v>
                </c:pt>
                <c:pt idx="19630">
                  <c:v>98.14999999998322</c:v>
                </c:pt>
                <c:pt idx="19631">
                  <c:v>98.15499999998323</c:v>
                </c:pt>
                <c:pt idx="19632">
                  <c:v>98.15999999998321</c:v>
                </c:pt>
                <c:pt idx="19633">
                  <c:v>98.16499999998322</c:v>
                </c:pt>
                <c:pt idx="19634">
                  <c:v>98.1699999999832</c:v>
                </c:pt>
                <c:pt idx="19635">
                  <c:v>98.1749999999832</c:v>
                </c:pt>
                <c:pt idx="19636">
                  <c:v>98.17999999998318</c:v>
                </c:pt>
                <c:pt idx="19637">
                  <c:v>98.1849999999832</c:v>
                </c:pt>
                <c:pt idx="19638">
                  <c:v>98.18999999998318</c:v>
                </c:pt>
                <c:pt idx="19639">
                  <c:v>98.1949999999832</c:v>
                </c:pt>
                <c:pt idx="19640">
                  <c:v>98.19999999998317</c:v>
                </c:pt>
                <c:pt idx="19641">
                  <c:v>98.2049999999832</c:v>
                </c:pt>
                <c:pt idx="19642">
                  <c:v>98.2099999999832</c:v>
                </c:pt>
                <c:pt idx="19643">
                  <c:v>98.2149999999832</c:v>
                </c:pt>
                <c:pt idx="19644">
                  <c:v>98.2199999999832</c:v>
                </c:pt>
                <c:pt idx="19645">
                  <c:v>98.22499999998316</c:v>
                </c:pt>
                <c:pt idx="19646">
                  <c:v>98.22999999998316</c:v>
                </c:pt>
                <c:pt idx="19647">
                  <c:v>98.2349999999832</c:v>
                </c:pt>
                <c:pt idx="19648">
                  <c:v>98.23999999998316</c:v>
                </c:pt>
                <c:pt idx="19649">
                  <c:v>98.2449999999832</c:v>
                </c:pt>
                <c:pt idx="19650">
                  <c:v>98.2499999999832</c:v>
                </c:pt>
                <c:pt idx="19651">
                  <c:v>98.25499999998312</c:v>
                </c:pt>
                <c:pt idx="19652">
                  <c:v>98.25999999998312</c:v>
                </c:pt>
                <c:pt idx="19653">
                  <c:v>98.2649999999832</c:v>
                </c:pt>
                <c:pt idx="19654">
                  <c:v>98.26999999998312</c:v>
                </c:pt>
                <c:pt idx="19655">
                  <c:v>98.27499999998312</c:v>
                </c:pt>
                <c:pt idx="19656">
                  <c:v>98.2799999999831</c:v>
                </c:pt>
                <c:pt idx="19657">
                  <c:v>98.2849999999831</c:v>
                </c:pt>
                <c:pt idx="19658">
                  <c:v>98.2899999999831</c:v>
                </c:pt>
                <c:pt idx="19659">
                  <c:v>98.2949999999831</c:v>
                </c:pt>
                <c:pt idx="19660">
                  <c:v>98.2999999999831</c:v>
                </c:pt>
                <c:pt idx="19661">
                  <c:v>98.3049999999831</c:v>
                </c:pt>
                <c:pt idx="19662">
                  <c:v>98.30999999998307</c:v>
                </c:pt>
                <c:pt idx="19663">
                  <c:v>98.3149999999831</c:v>
                </c:pt>
                <c:pt idx="19664">
                  <c:v>98.3199999999831</c:v>
                </c:pt>
                <c:pt idx="19665">
                  <c:v>98.32499999998306</c:v>
                </c:pt>
                <c:pt idx="19666">
                  <c:v>98.32999999998307</c:v>
                </c:pt>
                <c:pt idx="19667">
                  <c:v>98.33499999998306</c:v>
                </c:pt>
                <c:pt idx="19668">
                  <c:v>98.33999999998306</c:v>
                </c:pt>
                <c:pt idx="19669">
                  <c:v>98.3449999999831</c:v>
                </c:pt>
                <c:pt idx="19670">
                  <c:v>98.34999999998306</c:v>
                </c:pt>
                <c:pt idx="19671">
                  <c:v>98.35499999998303</c:v>
                </c:pt>
                <c:pt idx="19672">
                  <c:v>98.35999999998303</c:v>
                </c:pt>
                <c:pt idx="19673">
                  <c:v>98.36499999998302</c:v>
                </c:pt>
                <c:pt idx="19674">
                  <c:v>98.36999999998302</c:v>
                </c:pt>
                <c:pt idx="19675">
                  <c:v>98.37499999998303</c:v>
                </c:pt>
                <c:pt idx="19676">
                  <c:v>98.37999999998301</c:v>
                </c:pt>
                <c:pt idx="19677">
                  <c:v>98.38499999998302</c:v>
                </c:pt>
                <c:pt idx="19678">
                  <c:v>98.389999999983</c:v>
                </c:pt>
                <c:pt idx="19679">
                  <c:v>98.394999999983</c:v>
                </c:pt>
                <c:pt idx="19680">
                  <c:v>98.399999999983</c:v>
                </c:pt>
                <c:pt idx="19681">
                  <c:v>98.404999999983</c:v>
                </c:pt>
                <c:pt idx="19682">
                  <c:v>98.409999999983</c:v>
                </c:pt>
                <c:pt idx="19683">
                  <c:v>98.414999999983</c:v>
                </c:pt>
                <c:pt idx="19684">
                  <c:v>98.419999999983</c:v>
                </c:pt>
                <c:pt idx="19685">
                  <c:v>98.424999999983</c:v>
                </c:pt>
                <c:pt idx="19686">
                  <c:v>98.429999999983</c:v>
                </c:pt>
                <c:pt idx="19687">
                  <c:v>98.434999999983</c:v>
                </c:pt>
                <c:pt idx="19688">
                  <c:v>98.439999999983</c:v>
                </c:pt>
                <c:pt idx="19689">
                  <c:v>98.444999999983</c:v>
                </c:pt>
                <c:pt idx="19690">
                  <c:v>98.449999999983</c:v>
                </c:pt>
                <c:pt idx="19691">
                  <c:v>98.454999999983</c:v>
                </c:pt>
                <c:pt idx="19692">
                  <c:v>98.45999999998296</c:v>
                </c:pt>
                <c:pt idx="19693">
                  <c:v>98.464999999983</c:v>
                </c:pt>
                <c:pt idx="19694">
                  <c:v>98.469999999983</c:v>
                </c:pt>
                <c:pt idx="19695">
                  <c:v>98.47499999998292</c:v>
                </c:pt>
                <c:pt idx="19696">
                  <c:v>98.47999999998292</c:v>
                </c:pt>
                <c:pt idx="19697">
                  <c:v>98.484999999983</c:v>
                </c:pt>
                <c:pt idx="19698">
                  <c:v>98.48999999998292</c:v>
                </c:pt>
                <c:pt idx="19699">
                  <c:v>98.494999999983</c:v>
                </c:pt>
                <c:pt idx="19700">
                  <c:v>98.4999999999829</c:v>
                </c:pt>
                <c:pt idx="19701">
                  <c:v>98.5049999999829</c:v>
                </c:pt>
                <c:pt idx="19702">
                  <c:v>98.5099999999829</c:v>
                </c:pt>
                <c:pt idx="19703">
                  <c:v>98.5149999999829</c:v>
                </c:pt>
                <c:pt idx="19704">
                  <c:v>98.5199999999829</c:v>
                </c:pt>
                <c:pt idx="19705">
                  <c:v>98.5249999999829</c:v>
                </c:pt>
                <c:pt idx="19706">
                  <c:v>98.52999999998287</c:v>
                </c:pt>
                <c:pt idx="19707">
                  <c:v>98.5349999999829</c:v>
                </c:pt>
                <c:pt idx="19708">
                  <c:v>98.5399999999829</c:v>
                </c:pt>
                <c:pt idx="19709">
                  <c:v>98.5449999999829</c:v>
                </c:pt>
                <c:pt idx="19710">
                  <c:v>98.5499999999829</c:v>
                </c:pt>
                <c:pt idx="19711">
                  <c:v>98.55499999998286</c:v>
                </c:pt>
                <c:pt idx="19712">
                  <c:v>98.55999999998286</c:v>
                </c:pt>
                <c:pt idx="19713">
                  <c:v>98.5649999999829</c:v>
                </c:pt>
                <c:pt idx="19714">
                  <c:v>98.56999999998286</c:v>
                </c:pt>
                <c:pt idx="19715">
                  <c:v>98.57499999998283</c:v>
                </c:pt>
                <c:pt idx="19716">
                  <c:v>98.57999999998283</c:v>
                </c:pt>
                <c:pt idx="19717">
                  <c:v>98.58499999998282</c:v>
                </c:pt>
                <c:pt idx="19718">
                  <c:v>98.58999999998282</c:v>
                </c:pt>
                <c:pt idx="19719">
                  <c:v>98.5949999999829</c:v>
                </c:pt>
                <c:pt idx="19720">
                  <c:v>98.59999999998282</c:v>
                </c:pt>
                <c:pt idx="19721">
                  <c:v>98.60499999998282</c:v>
                </c:pt>
                <c:pt idx="19722">
                  <c:v>98.6099999999828</c:v>
                </c:pt>
                <c:pt idx="19723">
                  <c:v>98.6149999999828</c:v>
                </c:pt>
                <c:pt idx="19724">
                  <c:v>98.6199999999828</c:v>
                </c:pt>
                <c:pt idx="19725">
                  <c:v>98.6249999999828</c:v>
                </c:pt>
                <c:pt idx="19726">
                  <c:v>98.62999999998278</c:v>
                </c:pt>
                <c:pt idx="19727">
                  <c:v>98.6349999999828</c:v>
                </c:pt>
                <c:pt idx="19728">
                  <c:v>98.63999999998277</c:v>
                </c:pt>
                <c:pt idx="19729">
                  <c:v>98.6449999999828</c:v>
                </c:pt>
                <c:pt idx="19730">
                  <c:v>98.6499999999828</c:v>
                </c:pt>
                <c:pt idx="19731">
                  <c:v>98.65499999998276</c:v>
                </c:pt>
                <c:pt idx="19732">
                  <c:v>98.65999999998277</c:v>
                </c:pt>
                <c:pt idx="19733">
                  <c:v>98.66499999998276</c:v>
                </c:pt>
                <c:pt idx="19734">
                  <c:v>98.66999999998276</c:v>
                </c:pt>
                <c:pt idx="19735">
                  <c:v>98.67499999998274</c:v>
                </c:pt>
                <c:pt idx="19736">
                  <c:v>98.67999999998274</c:v>
                </c:pt>
                <c:pt idx="19737">
                  <c:v>98.68499999998273</c:v>
                </c:pt>
                <c:pt idx="19738">
                  <c:v>98.68999999998273</c:v>
                </c:pt>
                <c:pt idx="19739">
                  <c:v>98.69499999998272</c:v>
                </c:pt>
                <c:pt idx="19740">
                  <c:v>98.69999999998272</c:v>
                </c:pt>
                <c:pt idx="19741">
                  <c:v>98.7049999999828</c:v>
                </c:pt>
                <c:pt idx="19742">
                  <c:v>98.70999999998272</c:v>
                </c:pt>
                <c:pt idx="19743">
                  <c:v>98.7149999999828</c:v>
                </c:pt>
                <c:pt idx="19744">
                  <c:v>98.7199999999827</c:v>
                </c:pt>
                <c:pt idx="19745">
                  <c:v>98.7249999999827</c:v>
                </c:pt>
                <c:pt idx="19746">
                  <c:v>98.7299999999827</c:v>
                </c:pt>
                <c:pt idx="19747">
                  <c:v>98.7349999999827</c:v>
                </c:pt>
                <c:pt idx="19748">
                  <c:v>98.7399999999827</c:v>
                </c:pt>
                <c:pt idx="19749">
                  <c:v>98.7449999999827</c:v>
                </c:pt>
                <c:pt idx="19750">
                  <c:v>98.7499999999827</c:v>
                </c:pt>
                <c:pt idx="19751">
                  <c:v>98.7549999999827</c:v>
                </c:pt>
                <c:pt idx="19752">
                  <c:v>98.7599999999827</c:v>
                </c:pt>
                <c:pt idx="19753">
                  <c:v>98.7649999999827</c:v>
                </c:pt>
                <c:pt idx="19754">
                  <c:v>98.7699999999827</c:v>
                </c:pt>
                <c:pt idx="19755">
                  <c:v>98.77499999998266</c:v>
                </c:pt>
                <c:pt idx="19756">
                  <c:v>98.77999999998266</c:v>
                </c:pt>
                <c:pt idx="19757">
                  <c:v>98.7849999999827</c:v>
                </c:pt>
                <c:pt idx="19758">
                  <c:v>98.78999999998266</c:v>
                </c:pt>
                <c:pt idx="19759">
                  <c:v>98.7949999999827</c:v>
                </c:pt>
                <c:pt idx="19760">
                  <c:v>98.7999999999827</c:v>
                </c:pt>
                <c:pt idx="19761">
                  <c:v>98.80499999998262</c:v>
                </c:pt>
                <c:pt idx="19762">
                  <c:v>98.80999999998262</c:v>
                </c:pt>
                <c:pt idx="19763">
                  <c:v>98.8149999999827</c:v>
                </c:pt>
                <c:pt idx="19764">
                  <c:v>98.81999999998262</c:v>
                </c:pt>
                <c:pt idx="19765">
                  <c:v>98.82499999998262</c:v>
                </c:pt>
                <c:pt idx="19766">
                  <c:v>98.8299999999826</c:v>
                </c:pt>
                <c:pt idx="19767">
                  <c:v>98.8349999999826</c:v>
                </c:pt>
                <c:pt idx="19768">
                  <c:v>98.8399999999826</c:v>
                </c:pt>
                <c:pt idx="19769">
                  <c:v>98.8449999999826</c:v>
                </c:pt>
                <c:pt idx="19770">
                  <c:v>98.8499999999826</c:v>
                </c:pt>
                <c:pt idx="19771">
                  <c:v>98.8549999999826</c:v>
                </c:pt>
                <c:pt idx="19772">
                  <c:v>98.85999999998257</c:v>
                </c:pt>
                <c:pt idx="19773">
                  <c:v>98.8649999999826</c:v>
                </c:pt>
                <c:pt idx="19774">
                  <c:v>98.8699999999826</c:v>
                </c:pt>
                <c:pt idx="19775">
                  <c:v>98.87499999998256</c:v>
                </c:pt>
                <c:pt idx="19776">
                  <c:v>98.87999999998257</c:v>
                </c:pt>
                <c:pt idx="19777">
                  <c:v>98.88499999998256</c:v>
                </c:pt>
                <c:pt idx="19778">
                  <c:v>98.88999999998256</c:v>
                </c:pt>
                <c:pt idx="19779">
                  <c:v>98.8949999999826</c:v>
                </c:pt>
                <c:pt idx="19780">
                  <c:v>98.89999999998256</c:v>
                </c:pt>
                <c:pt idx="19781">
                  <c:v>98.9049999999826</c:v>
                </c:pt>
                <c:pt idx="19782">
                  <c:v>98.9099999999826</c:v>
                </c:pt>
                <c:pt idx="19783">
                  <c:v>98.9149999999826</c:v>
                </c:pt>
                <c:pt idx="19784">
                  <c:v>98.9199999999826</c:v>
                </c:pt>
                <c:pt idx="19785">
                  <c:v>98.9249999999826</c:v>
                </c:pt>
                <c:pt idx="19786">
                  <c:v>98.92999999998252</c:v>
                </c:pt>
                <c:pt idx="19787">
                  <c:v>98.9349999999826</c:v>
                </c:pt>
                <c:pt idx="19788">
                  <c:v>98.9399999999825</c:v>
                </c:pt>
                <c:pt idx="19789">
                  <c:v>98.9449999999825</c:v>
                </c:pt>
                <c:pt idx="19790">
                  <c:v>98.9499999999825</c:v>
                </c:pt>
                <c:pt idx="19791">
                  <c:v>98.9549999999825</c:v>
                </c:pt>
                <c:pt idx="19792">
                  <c:v>98.9599999999825</c:v>
                </c:pt>
                <c:pt idx="19793">
                  <c:v>98.9649999999825</c:v>
                </c:pt>
                <c:pt idx="19794">
                  <c:v>98.9699999999825</c:v>
                </c:pt>
                <c:pt idx="19795">
                  <c:v>98.9749999999825</c:v>
                </c:pt>
                <c:pt idx="19796">
                  <c:v>98.9799999999825</c:v>
                </c:pt>
                <c:pt idx="19797">
                  <c:v>98.9849999999825</c:v>
                </c:pt>
                <c:pt idx="19798">
                  <c:v>98.9899999999825</c:v>
                </c:pt>
                <c:pt idx="19799">
                  <c:v>98.9949999999825</c:v>
                </c:pt>
                <c:pt idx="19800">
                  <c:v>98.9999999999825</c:v>
                </c:pt>
                <c:pt idx="19801">
                  <c:v>99.0049999999825</c:v>
                </c:pt>
                <c:pt idx="19802">
                  <c:v>99.00999999998246</c:v>
                </c:pt>
                <c:pt idx="19803">
                  <c:v>99.0149999999825</c:v>
                </c:pt>
                <c:pt idx="19804">
                  <c:v>99.0199999999825</c:v>
                </c:pt>
                <c:pt idx="19805">
                  <c:v>99.02499999998242</c:v>
                </c:pt>
                <c:pt idx="19806">
                  <c:v>99.02999999998242</c:v>
                </c:pt>
                <c:pt idx="19807">
                  <c:v>99.0349999999825</c:v>
                </c:pt>
                <c:pt idx="19808">
                  <c:v>99.03999999998242</c:v>
                </c:pt>
                <c:pt idx="19809">
                  <c:v>99.0449999999825</c:v>
                </c:pt>
                <c:pt idx="19810">
                  <c:v>99.0499999999824</c:v>
                </c:pt>
                <c:pt idx="19811">
                  <c:v>99.0549999999824</c:v>
                </c:pt>
                <c:pt idx="19812">
                  <c:v>99.0599999999824</c:v>
                </c:pt>
                <c:pt idx="19813">
                  <c:v>99.0649999999824</c:v>
                </c:pt>
                <c:pt idx="19814">
                  <c:v>99.0699999999824</c:v>
                </c:pt>
                <c:pt idx="19815">
                  <c:v>99.0749999999824</c:v>
                </c:pt>
                <c:pt idx="19816">
                  <c:v>99.07999999998237</c:v>
                </c:pt>
                <c:pt idx="19817">
                  <c:v>99.0849999999824</c:v>
                </c:pt>
                <c:pt idx="19818">
                  <c:v>99.0899999999824</c:v>
                </c:pt>
                <c:pt idx="19819">
                  <c:v>99.0949999999824</c:v>
                </c:pt>
                <c:pt idx="19820">
                  <c:v>99.0999999999824</c:v>
                </c:pt>
                <c:pt idx="19821">
                  <c:v>99.10499999998236</c:v>
                </c:pt>
                <c:pt idx="19822">
                  <c:v>99.10999999998236</c:v>
                </c:pt>
                <c:pt idx="19823">
                  <c:v>99.1149999999824</c:v>
                </c:pt>
                <c:pt idx="19824">
                  <c:v>99.11999999998236</c:v>
                </c:pt>
                <c:pt idx="19825">
                  <c:v>99.12499999998233</c:v>
                </c:pt>
                <c:pt idx="19826">
                  <c:v>99.12999999998233</c:v>
                </c:pt>
                <c:pt idx="19827">
                  <c:v>99.13499999998232</c:v>
                </c:pt>
                <c:pt idx="19828">
                  <c:v>99.13999999998232</c:v>
                </c:pt>
                <c:pt idx="19829">
                  <c:v>99.1449999999824</c:v>
                </c:pt>
                <c:pt idx="19830">
                  <c:v>99.14999999998232</c:v>
                </c:pt>
                <c:pt idx="19831">
                  <c:v>99.15499999998232</c:v>
                </c:pt>
                <c:pt idx="19832">
                  <c:v>99.1599999999823</c:v>
                </c:pt>
                <c:pt idx="19833">
                  <c:v>99.1649999999823</c:v>
                </c:pt>
                <c:pt idx="19834">
                  <c:v>99.1699999999823</c:v>
                </c:pt>
                <c:pt idx="19835">
                  <c:v>99.1749999999823</c:v>
                </c:pt>
                <c:pt idx="19836">
                  <c:v>99.17999999998228</c:v>
                </c:pt>
                <c:pt idx="19837">
                  <c:v>99.1849999999823</c:v>
                </c:pt>
                <c:pt idx="19838">
                  <c:v>99.18999999998227</c:v>
                </c:pt>
                <c:pt idx="19839">
                  <c:v>99.1949999999823</c:v>
                </c:pt>
                <c:pt idx="19840">
                  <c:v>99.1999999999823</c:v>
                </c:pt>
                <c:pt idx="19841">
                  <c:v>99.2049999999823</c:v>
                </c:pt>
                <c:pt idx="19842">
                  <c:v>99.2099999999823</c:v>
                </c:pt>
                <c:pt idx="19843">
                  <c:v>99.2149999999823</c:v>
                </c:pt>
                <c:pt idx="19844">
                  <c:v>99.2199999999823</c:v>
                </c:pt>
                <c:pt idx="19845">
                  <c:v>99.2249999999823</c:v>
                </c:pt>
                <c:pt idx="19846">
                  <c:v>99.22999999998226</c:v>
                </c:pt>
                <c:pt idx="19847">
                  <c:v>99.2349999999823</c:v>
                </c:pt>
                <c:pt idx="19848">
                  <c:v>99.2399999999823</c:v>
                </c:pt>
                <c:pt idx="19849">
                  <c:v>99.2449999999823</c:v>
                </c:pt>
                <c:pt idx="19850">
                  <c:v>99.2499999999823</c:v>
                </c:pt>
                <c:pt idx="19851">
                  <c:v>99.2549999999823</c:v>
                </c:pt>
                <c:pt idx="19852">
                  <c:v>99.25999999998222</c:v>
                </c:pt>
                <c:pt idx="19853">
                  <c:v>99.2649999999823</c:v>
                </c:pt>
                <c:pt idx="19854">
                  <c:v>99.2699999999822</c:v>
                </c:pt>
                <c:pt idx="19855">
                  <c:v>99.2749999999822</c:v>
                </c:pt>
                <c:pt idx="19856">
                  <c:v>99.2799999999822</c:v>
                </c:pt>
                <c:pt idx="19857">
                  <c:v>99.2849999999822</c:v>
                </c:pt>
                <c:pt idx="19858">
                  <c:v>99.2899999999822</c:v>
                </c:pt>
                <c:pt idx="19859">
                  <c:v>99.2949999999822</c:v>
                </c:pt>
                <c:pt idx="19860">
                  <c:v>99.2999999999822</c:v>
                </c:pt>
                <c:pt idx="19861">
                  <c:v>99.3049999999822</c:v>
                </c:pt>
                <c:pt idx="19862">
                  <c:v>99.3099999999822</c:v>
                </c:pt>
                <c:pt idx="19863">
                  <c:v>99.3149999999822</c:v>
                </c:pt>
                <c:pt idx="19864">
                  <c:v>99.3199999999822</c:v>
                </c:pt>
                <c:pt idx="19865">
                  <c:v>99.32499999998216</c:v>
                </c:pt>
                <c:pt idx="19866">
                  <c:v>99.32999999998216</c:v>
                </c:pt>
                <c:pt idx="19867">
                  <c:v>99.3349999999822</c:v>
                </c:pt>
                <c:pt idx="19868">
                  <c:v>99.33999999998216</c:v>
                </c:pt>
                <c:pt idx="19869">
                  <c:v>99.3449999999822</c:v>
                </c:pt>
                <c:pt idx="19870">
                  <c:v>99.3499999999822</c:v>
                </c:pt>
                <c:pt idx="19871">
                  <c:v>99.35499999998212</c:v>
                </c:pt>
                <c:pt idx="19872">
                  <c:v>99.35999999998212</c:v>
                </c:pt>
                <c:pt idx="19873">
                  <c:v>99.3649999999822</c:v>
                </c:pt>
                <c:pt idx="19874">
                  <c:v>99.36999999998212</c:v>
                </c:pt>
                <c:pt idx="19875">
                  <c:v>99.37499999998212</c:v>
                </c:pt>
                <c:pt idx="19876">
                  <c:v>99.3799999999821</c:v>
                </c:pt>
                <c:pt idx="19877">
                  <c:v>99.3849999999821</c:v>
                </c:pt>
                <c:pt idx="19878">
                  <c:v>99.3899999999821</c:v>
                </c:pt>
                <c:pt idx="19879">
                  <c:v>99.3949999999821</c:v>
                </c:pt>
                <c:pt idx="19880">
                  <c:v>99.3999999999821</c:v>
                </c:pt>
                <c:pt idx="19881">
                  <c:v>99.4049999999821</c:v>
                </c:pt>
                <c:pt idx="19882">
                  <c:v>99.4099999999821</c:v>
                </c:pt>
                <c:pt idx="19883">
                  <c:v>99.4149999999821</c:v>
                </c:pt>
                <c:pt idx="19884">
                  <c:v>99.4199999999821</c:v>
                </c:pt>
                <c:pt idx="19885">
                  <c:v>99.4249999999821</c:v>
                </c:pt>
                <c:pt idx="19886">
                  <c:v>99.4299999999821</c:v>
                </c:pt>
                <c:pt idx="19887">
                  <c:v>99.4349999999821</c:v>
                </c:pt>
                <c:pt idx="19888">
                  <c:v>99.4399999999821</c:v>
                </c:pt>
                <c:pt idx="19889">
                  <c:v>99.4449999999821</c:v>
                </c:pt>
                <c:pt idx="19890">
                  <c:v>99.4499999999821</c:v>
                </c:pt>
                <c:pt idx="19891">
                  <c:v>99.4549999999821</c:v>
                </c:pt>
                <c:pt idx="19892">
                  <c:v>99.4599999999821</c:v>
                </c:pt>
                <c:pt idx="19893">
                  <c:v>99.4649999999821</c:v>
                </c:pt>
                <c:pt idx="19894">
                  <c:v>99.4699999999821</c:v>
                </c:pt>
                <c:pt idx="19895">
                  <c:v>99.4749999999821</c:v>
                </c:pt>
                <c:pt idx="19896">
                  <c:v>99.47999999998202</c:v>
                </c:pt>
                <c:pt idx="19897">
                  <c:v>99.4849999999821</c:v>
                </c:pt>
                <c:pt idx="19898">
                  <c:v>99.489999999982</c:v>
                </c:pt>
                <c:pt idx="19899">
                  <c:v>99.494999999982</c:v>
                </c:pt>
                <c:pt idx="19900">
                  <c:v>99.499999999982</c:v>
                </c:pt>
                <c:pt idx="19901">
                  <c:v>99.504999999982</c:v>
                </c:pt>
                <c:pt idx="19902">
                  <c:v>99.50999999998198</c:v>
                </c:pt>
                <c:pt idx="19903">
                  <c:v>99.514999999982</c:v>
                </c:pt>
                <c:pt idx="19904">
                  <c:v>99.51999999998197</c:v>
                </c:pt>
                <c:pt idx="19905">
                  <c:v>99.52499999998197</c:v>
                </c:pt>
                <c:pt idx="19906">
                  <c:v>99.52999999998197</c:v>
                </c:pt>
                <c:pt idx="19907">
                  <c:v>99.53499999998196</c:v>
                </c:pt>
                <c:pt idx="19908">
                  <c:v>99.53999999998197</c:v>
                </c:pt>
                <c:pt idx="19909">
                  <c:v>99.54499999998196</c:v>
                </c:pt>
                <c:pt idx="19910">
                  <c:v>99.54999999998196</c:v>
                </c:pt>
                <c:pt idx="19911">
                  <c:v>99.55499999998194</c:v>
                </c:pt>
                <c:pt idx="19912">
                  <c:v>99.55999999998194</c:v>
                </c:pt>
                <c:pt idx="19913">
                  <c:v>99.56499999998193</c:v>
                </c:pt>
                <c:pt idx="19914">
                  <c:v>99.56999999998193</c:v>
                </c:pt>
                <c:pt idx="19915">
                  <c:v>99.57499999998191</c:v>
                </c:pt>
                <c:pt idx="19916">
                  <c:v>99.57999999998191</c:v>
                </c:pt>
                <c:pt idx="19917">
                  <c:v>99.58499999998193</c:v>
                </c:pt>
                <c:pt idx="19918">
                  <c:v>99.58999999998191</c:v>
                </c:pt>
                <c:pt idx="19919">
                  <c:v>99.59499999998192</c:v>
                </c:pt>
                <c:pt idx="19920">
                  <c:v>99.5999999999819</c:v>
                </c:pt>
                <c:pt idx="19921">
                  <c:v>99.6049999999819</c:v>
                </c:pt>
                <c:pt idx="19922">
                  <c:v>99.60999999998188</c:v>
                </c:pt>
                <c:pt idx="19923">
                  <c:v>99.6149999999819</c:v>
                </c:pt>
                <c:pt idx="19924">
                  <c:v>99.61999999998188</c:v>
                </c:pt>
                <c:pt idx="19925">
                  <c:v>99.62499999998188</c:v>
                </c:pt>
                <c:pt idx="19926">
                  <c:v>99.62999999998185</c:v>
                </c:pt>
                <c:pt idx="19927">
                  <c:v>99.63499999998187</c:v>
                </c:pt>
                <c:pt idx="19928">
                  <c:v>99.63999999998187</c:v>
                </c:pt>
                <c:pt idx="19929">
                  <c:v>99.64499999998186</c:v>
                </c:pt>
                <c:pt idx="19930">
                  <c:v>99.64999999998187</c:v>
                </c:pt>
                <c:pt idx="19931">
                  <c:v>99.65499999998185</c:v>
                </c:pt>
                <c:pt idx="19932">
                  <c:v>99.65999999998185</c:v>
                </c:pt>
                <c:pt idx="19933">
                  <c:v>99.66499999998184</c:v>
                </c:pt>
                <c:pt idx="19934">
                  <c:v>99.66999999998184</c:v>
                </c:pt>
                <c:pt idx="19935">
                  <c:v>99.67499999998181</c:v>
                </c:pt>
                <c:pt idx="19936">
                  <c:v>99.67999999998175</c:v>
                </c:pt>
                <c:pt idx="19937">
                  <c:v>99.68499999998181</c:v>
                </c:pt>
                <c:pt idx="19938">
                  <c:v>99.68999999998181</c:v>
                </c:pt>
                <c:pt idx="19939">
                  <c:v>99.69499999998181</c:v>
                </c:pt>
                <c:pt idx="19940">
                  <c:v>99.69999999998181</c:v>
                </c:pt>
                <c:pt idx="19941">
                  <c:v>99.70499999998182</c:v>
                </c:pt>
                <c:pt idx="19942">
                  <c:v>99.7099999999818</c:v>
                </c:pt>
                <c:pt idx="19943">
                  <c:v>99.7149999999818</c:v>
                </c:pt>
                <c:pt idx="19944">
                  <c:v>99.7199999999818</c:v>
                </c:pt>
                <c:pt idx="19945">
                  <c:v>99.7249999999818</c:v>
                </c:pt>
                <c:pt idx="19946">
                  <c:v>99.72999999998178</c:v>
                </c:pt>
                <c:pt idx="19947">
                  <c:v>99.7349999999818</c:v>
                </c:pt>
                <c:pt idx="19948">
                  <c:v>99.73999999998177</c:v>
                </c:pt>
                <c:pt idx="19949">
                  <c:v>99.7449999999818</c:v>
                </c:pt>
                <c:pt idx="19950">
                  <c:v>99.74999999998176</c:v>
                </c:pt>
                <c:pt idx="19951">
                  <c:v>99.75499999998176</c:v>
                </c:pt>
                <c:pt idx="19952">
                  <c:v>99.75999999998177</c:v>
                </c:pt>
                <c:pt idx="19953">
                  <c:v>99.76499999998176</c:v>
                </c:pt>
                <c:pt idx="19954">
                  <c:v>99.76999999998176</c:v>
                </c:pt>
                <c:pt idx="19955">
                  <c:v>99.77499999998174</c:v>
                </c:pt>
                <c:pt idx="19956">
                  <c:v>99.77999999998174</c:v>
                </c:pt>
                <c:pt idx="19957">
                  <c:v>99.78499999998173</c:v>
                </c:pt>
                <c:pt idx="19958">
                  <c:v>99.78999999998173</c:v>
                </c:pt>
                <c:pt idx="19959">
                  <c:v>99.79499999998172</c:v>
                </c:pt>
                <c:pt idx="19960">
                  <c:v>99.79999999998172</c:v>
                </c:pt>
                <c:pt idx="19961">
                  <c:v>99.80499999998171</c:v>
                </c:pt>
                <c:pt idx="19962">
                  <c:v>99.80999999998171</c:v>
                </c:pt>
                <c:pt idx="19963">
                  <c:v>99.81499999998172</c:v>
                </c:pt>
                <c:pt idx="19964">
                  <c:v>99.8199999999817</c:v>
                </c:pt>
                <c:pt idx="19965">
                  <c:v>99.8249999999817</c:v>
                </c:pt>
                <c:pt idx="19966">
                  <c:v>99.82999999998168</c:v>
                </c:pt>
                <c:pt idx="19967">
                  <c:v>99.8349999999817</c:v>
                </c:pt>
                <c:pt idx="19968">
                  <c:v>99.83999999998168</c:v>
                </c:pt>
                <c:pt idx="19969">
                  <c:v>99.8449999999817</c:v>
                </c:pt>
                <c:pt idx="19970">
                  <c:v>99.84999999998167</c:v>
                </c:pt>
                <c:pt idx="19971">
                  <c:v>99.85499999998167</c:v>
                </c:pt>
                <c:pt idx="19972">
                  <c:v>99.85999999998165</c:v>
                </c:pt>
                <c:pt idx="19973">
                  <c:v>99.86499999998166</c:v>
                </c:pt>
                <c:pt idx="19974">
                  <c:v>99.86999999998167</c:v>
                </c:pt>
                <c:pt idx="19975">
                  <c:v>99.87499999998165</c:v>
                </c:pt>
                <c:pt idx="19976">
                  <c:v>99.87999999998165</c:v>
                </c:pt>
                <c:pt idx="19977">
                  <c:v>99.88499999998164</c:v>
                </c:pt>
                <c:pt idx="19978">
                  <c:v>99.88999999998164</c:v>
                </c:pt>
                <c:pt idx="19979">
                  <c:v>99.89499999998163</c:v>
                </c:pt>
                <c:pt idx="19980">
                  <c:v>99.89999999998163</c:v>
                </c:pt>
                <c:pt idx="19981">
                  <c:v>99.90499999998162</c:v>
                </c:pt>
                <c:pt idx="19982">
                  <c:v>99.90999999998162</c:v>
                </c:pt>
                <c:pt idx="19983">
                  <c:v>99.9149999999817</c:v>
                </c:pt>
                <c:pt idx="19984">
                  <c:v>99.91999999998162</c:v>
                </c:pt>
                <c:pt idx="19985">
                  <c:v>99.92499999998162</c:v>
                </c:pt>
                <c:pt idx="19986">
                  <c:v>99.9299999999816</c:v>
                </c:pt>
                <c:pt idx="19987">
                  <c:v>99.9349999999816</c:v>
                </c:pt>
                <c:pt idx="19988">
                  <c:v>99.9399999999816</c:v>
                </c:pt>
                <c:pt idx="19989">
                  <c:v>99.9449999999816</c:v>
                </c:pt>
                <c:pt idx="19990">
                  <c:v>99.9499999999816</c:v>
                </c:pt>
                <c:pt idx="19991">
                  <c:v>99.9549999999816</c:v>
                </c:pt>
                <c:pt idx="19992">
                  <c:v>99.95999999998157</c:v>
                </c:pt>
                <c:pt idx="19993">
                  <c:v>99.9649999999816</c:v>
                </c:pt>
                <c:pt idx="19994">
                  <c:v>99.96999999998156</c:v>
                </c:pt>
                <c:pt idx="19995">
                  <c:v>99.97499999998156</c:v>
                </c:pt>
                <c:pt idx="19996">
                  <c:v>99.97999999998157</c:v>
                </c:pt>
                <c:pt idx="19997">
                  <c:v>99.98499999998156</c:v>
                </c:pt>
                <c:pt idx="19998">
                  <c:v>99.98999999998156</c:v>
                </c:pt>
                <c:pt idx="19999">
                  <c:v>99.9949999999816</c:v>
                </c:pt>
                <c:pt idx="20000">
                  <c:v>99.99999999998156</c:v>
                </c:pt>
                <c:pt idx="20001">
                  <c:v>100.0049999999815</c:v>
                </c:pt>
                <c:pt idx="20002">
                  <c:v>100.0099999999815</c:v>
                </c:pt>
                <c:pt idx="20003">
                  <c:v>100.0149999999815</c:v>
                </c:pt>
                <c:pt idx="20004">
                  <c:v>100.0199999999815</c:v>
                </c:pt>
                <c:pt idx="20005">
                  <c:v>100.0249999999815</c:v>
                </c:pt>
                <c:pt idx="20006">
                  <c:v>100.0299999999815</c:v>
                </c:pt>
                <c:pt idx="20007">
                  <c:v>100.0349999999815</c:v>
                </c:pt>
                <c:pt idx="20008">
                  <c:v>100.0399999999815</c:v>
                </c:pt>
                <c:pt idx="20009">
                  <c:v>100.0449999999815</c:v>
                </c:pt>
                <c:pt idx="20010">
                  <c:v>100.0499999999815</c:v>
                </c:pt>
                <c:pt idx="20011">
                  <c:v>100.0549999999815</c:v>
                </c:pt>
                <c:pt idx="20012">
                  <c:v>100.0599999999815</c:v>
                </c:pt>
                <c:pt idx="20013">
                  <c:v>100.0649999999815</c:v>
                </c:pt>
                <c:pt idx="20014">
                  <c:v>100.0699999999815</c:v>
                </c:pt>
                <c:pt idx="20015">
                  <c:v>100.0749999999815</c:v>
                </c:pt>
                <c:pt idx="20016">
                  <c:v>100.0799999999815</c:v>
                </c:pt>
                <c:pt idx="20017">
                  <c:v>100.0849999999815</c:v>
                </c:pt>
                <c:pt idx="20018">
                  <c:v>100.0899999999815</c:v>
                </c:pt>
                <c:pt idx="20019">
                  <c:v>100.0949999999815</c:v>
                </c:pt>
                <c:pt idx="20020">
                  <c:v>100.0999999999815</c:v>
                </c:pt>
                <c:pt idx="20021">
                  <c:v>100.1049999999814</c:v>
                </c:pt>
                <c:pt idx="20022">
                  <c:v>100.1099999999814</c:v>
                </c:pt>
                <c:pt idx="20023">
                  <c:v>100.1149999999814</c:v>
                </c:pt>
                <c:pt idx="20024">
                  <c:v>100.1199999999814</c:v>
                </c:pt>
                <c:pt idx="20025">
                  <c:v>100.1249999999814</c:v>
                </c:pt>
                <c:pt idx="20026">
                  <c:v>100.1299999999814</c:v>
                </c:pt>
                <c:pt idx="20027">
                  <c:v>100.1349999999814</c:v>
                </c:pt>
                <c:pt idx="20028">
                  <c:v>100.1399999999814</c:v>
                </c:pt>
                <c:pt idx="20029">
                  <c:v>100.1449999999814</c:v>
                </c:pt>
                <c:pt idx="20030">
                  <c:v>100.1499999999814</c:v>
                </c:pt>
                <c:pt idx="20031">
                  <c:v>100.1549999999814</c:v>
                </c:pt>
                <c:pt idx="20032">
                  <c:v>100.1599999999814</c:v>
                </c:pt>
                <c:pt idx="20033">
                  <c:v>100.1649999999814</c:v>
                </c:pt>
                <c:pt idx="20034">
                  <c:v>100.1699999999814</c:v>
                </c:pt>
                <c:pt idx="20035">
                  <c:v>100.1749999999814</c:v>
                </c:pt>
                <c:pt idx="20036">
                  <c:v>100.1799999999814</c:v>
                </c:pt>
                <c:pt idx="20037">
                  <c:v>100.1849999999814</c:v>
                </c:pt>
                <c:pt idx="20038">
                  <c:v>100.1899999999814</c:v>
                </c:pt>
                <c:pt idx="20039">
                  <c:v>100.1949999999814</c:v>
                </c:pt>
                <c:pt idx="20040">
                  <c:v>100.1999999999814</c:v>
                </c:pt>
                <c:pt idx="20041">
                  <c:v>100.2049999999814</c:v>
                </c:pt>
                <c:pt idx="20042">
                  <c:v>100.2099999999814</c:v>
                </c:pt>
                <c:pt idx="20043">
                  <c:v>100.2149999999814</c:v>
                </c:pt>
                <c:pt idx="20044">
                  <c:v>100.2199999999814</c:v>
                </c:pt>
                <c:pt idx="20045">
                  <c:v>100.2249999999813</c:v>
                </c:pt>
                <c:pt idx="20046">
                  <c:v>100.2299999999813</c:v>
                </c:pt>
                <c:pt idx="20047">
                  <c:v>100.2349999999813</c:v>
                </c:pt>
                <c:pt idx="20048">
                  <c:v>100.2399999999813</c:v>
                </c:pt>
                <c:pt idx="20049">
                  <c:v>100.2449999999813</c:v>
                </c:pt>
                <c:pt idx="20050">
                  <c:v>100.2499999999813</c:v>
                </c:pt>
                <c:pt idx="20051">
                  <c:v>100.2549999999813</c:v>
                </c:pt>
                <c:pt idx="20052">
                  <c:v>100.2599999999813</c:v>
                </c:pt>
                <c:pt idx="20053">
                  <c:v>100.2649999999813</c:v>
                </c:pt>
                <c:pt idx="20054">
                  <c:v>100.2699999999813</c:v>
                </c:pt>
                <c:pt idx="20055">
                  <c:v>100.2749999999813</c:v>
                </c:pt>
                <c:pt idx="20056">
                  <c:v>100.2799999999813</c:v>
                </c:pt>
                <c:pt idx="20057">
                  <c:v>100.2849999999813</c:v>
                </c:pt>
                <c:pt idx="20058">
                  <c:v>100.2899999999813</c:v>
                </c:pt>
                <c:pt idx="20059">
                  <c:v>100.2949999999813</c:v>
                </c:pt>
                <c:pt idx="20060">
                  <c:v>100.2999999999813</c:v>
                </c:pt>
                <c:pt idx="20061">
                  <c:v>100.3049999999813</c:v>
                </c:pt>
                <c:pt idx="20062">
                  <c:v>100.3099999999813</c:v>
                </c:pt>
                <c:pt idx="20063">
                  <c:v>100.3149999999813</c:v>
                </c:pt>
                <c:pt idx="20064">
                  <c:v>100.3199999999813</c:v>
                </c:pt>
                <c:pt idx="20065">
                  <c:v>100.3249999999812</c:v>
                </c:pt>
                <c:pt idx="20066">
                  <c:v>100.3299999999812</c:v>
                </c:pt>
                <c:pt idx="20067">
                  <c:v>100.3349999999812</c:v>
                </c:pt>
                <c:pt idx="20068">
                  <c:v>100.3399999999812</c:v>
                </c:pt>
                <c:pt idx="20069">
                  <c:v>100.3449999999812</c:v>
                </c:pt>
                <c:pt idx="20070">
                  <c:v>100.3499999999812</c:v>
                </c:pt>
                <c:pt idx="20071">
                  <c:v>100.3549999999812</c:v>
                </c:pt>
                <c:pt idx="20072">
                  <c:v>100.3599999999812</c:v>
                </c:pt>
                <c:pt idx="20073">
                  <c:v>100.3649999999812</c:v>
                </c:pt>
                <c:pt idx="20074">
                  <c:v>100.3699999999812</c:v>
                </c:pt>
                <c:pt idx="20075">
                  <c:v>100.3749999999812</c:v>
                </c:pt>
                <c:pt idx="20076">
                  <c:v>100.3799999999812</c:v>
                </c:pt>
                <c:pt idx="20077">
                  <c:v>100.3849999999812</c:v>
                </c:pt>
                <c:pt idx="20078">
                  <c:v>100.3899999999812</c:v>
                </c:pt>
                <c:pt idx="20079">
                  <c:v>100.3949999999812</c:v>
                </c:pt>
                <c:pt idx="20080">
                  <c:v>100.3999999999812</c:v>
                </c:pt>
                <c:pt idx="20081">
                  <c:v>100.4049999999812</c:v>
                </c:pt>
                <c:pt idx="20082">
                  <c:v>100.4099999999812</c:v>
                </c:pt>
                <c:pt idx="20083">
                  <c:v>100.4149999999812</c:v>
                </c:pt>
                <c:pt idx="20084">
                  <c:v>100.4199999999812</c:v>
                </c:pt>
                <c:pt idx="20085">
                  <c:v>100.4249999999812</c:v>
                </c:pt>
                <c:pt idx="20086">
                  <c:v>100.4299999999812</c:v>
                </c:pt>
                <c:pt idx="20087">
                  <c:v>100.4349999999812</c:v>
                </c:pt>
                <c:pt idx="20088">
                  <c:v>100.4399999999812</c:v>
                </c:pt>
                <c:pt idx="20089">
                  <c:v>100.4449999999812</c:v>
                </c:pt>
                <c:pt idx="20090">
                  <c:v>100.4499999999811</c:v>
                </c:pt>
                <c:pt idx="20091">
                  <c:v>100.4549999999811</c:v>
                </c:pt>
                <c:pt idx="20092">
                  <c:v>100.4599999999811</c:v>
                </c:pt>
                <c:pt idx="20093">
                  <c:v>100.4649999999811</c:v>
                </c:pt>
                <c:pt idx="20094">
                  <c:v>100.4699999999811</c:v>
                </c:pt>
                <c:pt idx="20095">
                  <c:v>100.4749999999811</c:v>
                </c:pt>
                <c:pt idx="20096">
                  <c:v>100.4799999999811</c:v>
                </c:pt>
                <c:pt idx="20097">
                  <c:v>100.4849999999811</c:v>
                </c:pt>
                <c:pt idx="20098">
                  <c:v>100.4899999999811</c:v>
                </c:pt>
                <c:pt idx="20099">
                  <c:v>100.4949999999811</c:v>
                </c:pt>
                <c:pt idx="20100">
                  <c:v>100.4999999999811</c:v>
                </c:pt>
                <c:pt idx="20101">
                  <c:v>100.5049999999811</c:v>
                </c:pt>
                <c:pt idx="20102">
                  <c:v>100.5099999999811</c:v>
                </c:pt>
                <c:pt idx="20103">
                  <c:v>100.5149999999811</c:v>
                </c:pt>
                <c:pt idx="20104">
                  <c:v>100.5199999999811</c:v>
                </c:pt>
                <c:pt idx="20105">
                  <c:v>100.5249999999811</c:v>
                </c:pt>
                <c:pt idx="20106">
                  <c:v>100.5299999999811</c:v>
                </c:pt>
                <c:pt idx="20107">
                  <c:v>100.5349999999811</c:v>
                </c:pt>
                <c:pt idx="20108">
                  <c:v>100.5399999999811</c:v>
                </c:pt>
                <c:pt idx="20109">
                  <c:v>100.5449999999811</c:v>
                </c:pt>
                <c:pt idx="20110">
                  <c:v>100.5499999999811</c:v>
                </c:pt>
                <c:pt idx="20111">
                  <c:v>100.554999999981</c:v>
                </c:pt>
                <c:pt idx="20112">
                  <c:v>100.559999999981</c:v>
                </c:pt>
                <c:pt idx="20113">
                  <c:v>100.564999999981</c:v>
                </c:pt>
                <c:pt idx="20114">
                  <c:v>100.569999999981</c:v>
                </c:pt>
                <c:pt idx="20115">
                  <c:v>100.574999999981</c:v>
                </c:pt>
                <c:pt idx="20116">
                  <c:v>100.579999999981</c:v>
                </c:pt>
                <c:pt idx="20117">
                  <c:v>100.584999999981</c:v>
                </c:pt>
                <c:pt idx="20118">
                  <c:v>100.589999999981</c:v>
                </c:pt>
                <c:pt idx="20119">
                  <c:v>100.594999999981</c:v>
                </c:pt>
                <c:pt idx="20120">
                  <c:v>100.599999999981</c:v>
                </c:pt>
                <c:pt idx="20121">
                  <c:v>100.604999999981</c:v>
                </c:pt>
                <c:pt idx="20122">
                  <c:v>100.609999999981</c:v>
                </c:pt>
                <c:pt idx="20123">
                  <c:v>100.614999999981</c:v>
                </c:pt>
                <c:pt idx="20124">
                  <c:v>100.619999999981</c:v>
                </c:pt>
                <c:pt idx="20125">
                  <c:v>100.624999999981</c:v>
                </c:pt>
                <c:pt idx="20126">
                  <c:v>100.629999999981</c:v>
                </c:pt>
                <c:pt idx="20127">
                  <c:v>100.634999999981</c:v>
                </c:pt>
                <c:pt idx="20128">
                  <c:v>100.639999999981</c:v>
                </c:pt>
                <c:pt idx="20129">
                  <c:v>100.644999999981</c:v>
                </c:pt>
                <c:pt idx="20130">
                  <c:v>100.649999999981</c:v>
                </c:pt>
                <c:pt idx="20131">
                  <c:v>100.654999999981</c:v>
                </c:pt>
                <c:pt idx="20132">
                  <c:v>100.6599999999809</c:v>
                </c:pt>
                <c:pt idx="20133">
                  <c:v>100.664999999981</c:v>
                </c:pt>
                <c:pt idx="20134">
                  <c:v>100.669999999981</c:v>
                </c:pt>
                <c:pt idx="20135">
                  <c:v>100.6749999999809</c:v>
                </c:pt>
                <c:pt idx="20136">
                  <c:v>100.6799999999809</c:v>
                </c:pt>
                <c:pt idx="20137">
                  <c:v>100.684999999981</c:v>
                </c:pt>
                <c:pt idx="20138">
                  <c:v>100.6899999999809</c:v>
                </c:pt>
                <c:pt idx="20139">
                  <c:v>100.694999999981</c:v>
                </c:pt>
                <c:pt idx="20140">
                  <c:v>100.699999999981</c:v>
                </c:pt>
                <c:pt idx="20141">
                  <c:v>100.704999999981</c:v>
                </c:pt>
                <c:pt idx="20142">
                  <c:v>100.709999999981</c:v>
                </c:pt>
                <c:pt idx="20143">
                  <c:v>100.714999999981</c:v>
                </c:pt>
                <c:pt idx="20144">
                  <c:v>100.719999999981</c:v>
                </c:pt>
                <c:pt idx="20145">
                  <c:v>100.724999999981</c:v>
                </c:pt>
                <c:pt idx="20146">
                  <c:v>100.729999999981</c:v>
                </c:pt>
                <c:pt idx="20147">
                  <c:v>100.734999999981</c:v>
                </c:pt>
                <c:pt idx="20148">
                  <c:v>100.739999999981</c:v>
                </c:pt>
                <c:pt idx="20149">
                  <c:v>100.744999999981</c:v>
                </c:pt>
                <c:pt idx="20150">
                  <c:v>100.749999999981</c:v>
                </c:pt>
                <c:pt idx="20151">
                  <c:v>100.754999999981</c:v>
                </c:pt>
                <c:pt idx="20152">
                  <c:v>100.759999999981</c:v>
                </c:pt>
                <c:pt idx="20153">
                  <c:v>100.764999999981</c:v>
                </c:pt>
                <c:pt idx="20154">
                  <c:v>100.769999999981</c:v>
                </c:pt>
                <c:pt idx="20155">
                  <c:v>100.7749999999808</c:v>
                </c:pt>
                <c:pt idx="20156">
                  <c:v>100.7799999999808</c:v>
                </c:pt>
                <c:pt idx="20157">
                  <c:v>100.7849999999808</c:v>
                </c:pt>
                <c:pt idx="20158">
                  <c:v>100.7899999999808</c:v>
                </c:pt>
                <c:pt idx="20159">
                  <c:v>100.7949999999808</c:v>
                </c:pt>
                <c:pt idx="20160">
                  <c:v>100.7999999999808</c:v>
                </c:pt>
                <c:pt idx="20161">
                  <c:v>100.8049999999808</c:v>
                </c:pt>
                <c:pt idx="20162">
                  <c:v>100.8099999999808</c:v>
                </c:pt>
                <c:pt idx="20163">
                  <c:v>100.8149999999808</c:v>
                </c:pt>
                <c:pt idx="20164">
                  <c:v>100.8199999999808</c:v>
                </c:pt>
                <c:pt idx="20165">
                  <c:v>100.8249999999808</c:v>
                </c:pt>
                <c:pt idx="20166">
                  <c:v>100.8299999999808</c:v>
                </c:pt>
                <c:pt idx="20167">
                  <c:v>100.8349999999808</c:v>
                </c:pt>
                <c:pt idx="20168">
                  <c:v>100.8399999999808</c:v>
                </c:pt>
                <c:pt idx="20169">
                  <c:v>100.8449999999808</c:v>
                </c:pt>
                <c:pt idx="20170">
                  <c:v>100.8499999999808</c:v>
                </c:pt>
                <c:pt idx="20171">
                  <c:v>100.8549999999808</c:v>
                </c:pt>
                <c:pt idx="20172">
                  <c:v>100.8599999999808</c:v>
                </c:pt>
                <c:pt idx="20173">
                  <c:v>100.8649999999808</c:v>
                </c:pt>
                <c:pt idx="20174">
                  <c:v>100.8699999999808</c:v>
                </c:pt>
                <c:pt idx="20175">
                  <c:v>100.8749999999807</c:v>
                </c:pt>
                <c:pt idx="20176">
                  <c:v>100.8799999999807</c:v>
                </c:pt>
                <c:pt idx="20177">
                  <c:v>100.8849999999807</c:v>
                </c:pt>
                <c:pt idx="20178">
                  <c:v>100.8899999999807</c:v>
                </c:pt>
                <c:pt idx="20179">
                  <c:v>100.8949999999807</c:v>
                </c:pt>
                <c:pt idx="20180">
                  <c:v>100.8999999999807</c:v>
                </c:pt>
                <c:pt idx="20181">
                  <c:v>100.9049999999807</c:v>
                </c:pt>
                <c:pt idx="20182">
                  <c:v>100.9099999999807</c:v>
                </c:pt>
                <c:pt idx="20183">
                  <c:v>100.9149999999807</c:v>
                </c:pt>
                <c:pt idx="20184">
                  <c:v>100.9199999999807</c:v>
                </c:pt>
                <c:pt idx="20185">
                  <c:v>100.9249999999807</c:v>
                </c:pt>
                <c:pt idx="20186">
                  <c:v>100.9299999999807</c:v>
                </c:pt>
                <c:pt idx="20187">
                  <c:v>100.9349999999807</c:v>
                </c:pt>
                <c:pt idx="20188">
                  <c:v>100.9399999999807</c:v>
                </c:pt>
                <c:pt idx="20189">
                  <c:v>100.9449999999807</c:v>
                </c:pt>
                <c:pt idx="20190">
                  <c:v>100.9499999999807</c:v>
                </c:pt>
                <c:pt idx="20191">
                  <c:v>100.9549999999807</c:v>
                </c:pt>
                <c:pt idx="20192">
                  <c:v>100.9599999999807</c:v>
                </c:pt>
                <c:pt idx="20193">
                  <c:v>100.9649999999807</c:v>
                </c:pt>
                <c:pt idx="20194">
                  <c:v>100.9699999999807</c:v>
                </c:pt>
                <c:pt idx="20195">
                  <c:v>100.9749999999807</c:v>
                </c:pt>
                <c:pt idx="20196">
                  <c:v>100.9799999999807</c:v>
                </c:pt>
                <c:pt idx="20197">
                  <c:v>100.9849999999807</c:v>
                </c:pt>
                <c:pt idx="20198">
                  <c:v>100.9899999999807</c:v>
                </c:pt>
                <c:pt idx="20199">
                  <c:v>100.9949999999807</c:v>
                </c:pt>
                <c:pt idx="20200">
                  <c:v>100.9999999999806</c:v>
                </c:pt>
                <c:pt idx="20201">
                  <c:v>101.0049999999806</c:v>
                </c:pt>
                <c:pt idx="20202">
                  <c:v>101.0099999999806</c:v>
                </c:pt>
                <c:pt idx="20203">
                  <c:v>101.0149999999806</c:v>
                </c:pt>
                <c:pt idx="20204">
                  <c:v>101.0199999999806</c:v>
                </c:pt>
                <c:pt idx="20205">
                  <c:v>101.0249999999806</c:v>
                </c:pt>
                <c:pt idx="20206">
                  <c:v>101.0299999999806</c:v>
                </c:pt>
                <c:pt idx="20207">
                  <c:v>101.0349999999806</c:v>
                </c:pt>
                <c:pt idx="20208">
                  <c:v>101.0399999999806</c:v>
                </c:pt>
                <c:pt idx="20209">
                  <c:v>101.0449999999806</c:v>
                </c:pt>
                <c:pt idx="20210">
                  <c:v>101.0499999999806</c:v>
                </c:pt>
                <c:pt idx="20211">
                  <c:v>101.0549999999806</c:v>
                </c:pt>
                <c:pt idx="20212">
                  <c:v>101.0599999999806</c:v>
                </c:pt>
                <c:pt idx="20213">
                  <c:v>101.0649999999806</c:v>
                </c:pt>
                <c:pt idx="20214">
                  <c:v>101.0699999999806</c:v>
                </c:pt>
                <c:pt idx="20215">
                  <c:v>101.0749999999806</c:v>
                </c:pt>
                <c:pt idx="20216">
                  <c:v>101.0799999999806</c:v>
                </c:pt>
                <c:pt idx="20217">
                  <c:v>101.0849999999806</c:v>
                </c:pt>
                <c:pt idx="20218">
                  <c:v>101.0899999999806</c:v>
                </c:pt>
                <c:pt idx="20219">
                  <c:v>101.0949999999806</c:v>
                </c:pt>
                <c:pt idx="20220">
                  <c:v>101.0999999999806</c:v>
                </c:pt>
                <c:pt idx="20221">
                  <c:v>101.1049999999805</c:v>
                </c:pt>
                <c:pt idx="20222">
                  <c:v>101.1099999999805</c:v>
                </c:pt>
                <c:pt idx="20223">
                  <c:v>101.1149999999805</c:v>
                </c:pt>
                <c:pt idx="20224">
                  <c:v>101.1199999999805</c:v>
                </c:pt>
                <c:pt idx="20225">
                  <c:v>101.1249999999805</c:v>
                </c:pt>
                <c:pt idx="20226">
                  <c:v>101.1299999999805</c:v>
                </c:pt>
                <c:pt idx="20227">
                  <c:v>101.1349999999805</c:v>
                </c:pt>
                <c:pt idx="20228">
                  <c:v>101.1399999999805</c:v>
                </c:pt>
                <c:pt idx="20229">
                  <c:v>101.1449999999805</c:v>
                </c:pt>
                <c:pt idx="20230">
                  <c:v>101.1499999999805</c:v>
                </c:pt>
                <c:pt idx="20231">
                  <c:v>101.1549999999805</c:v>
                </c:pt>
                <c:pt idx="20232">
                  <c:v>101.1599999999805</c:v>
                </c:pt>
                <c:pt idx="20233">
                  <c:v>101.1649999999805</c:v>
                </c:pt>
                <c:pt idx="20234">
                  <c:v>101.1699999999805</c:v>
                </c:pt>
                <c:pt idx="20235">
                  <c:v>101.1749999999805</c:v>
                </c:pt>
                <c:pt idx="20236">
                  <c:v>101.1799999999805</c:v>
                </c:pt>
                <c:pt idx="20237">
                  <c:v>101.1849999999805</c:v>
                </c:pt>
                <c:pt idx="20238">
                  <c:v>101.1899999999805</c:v>
                </c:pt>
                <c:pt idx="20239">
                  <c:v>101.1949999999805</c:v>
                </c:pt>
                <c:pt idx="20240">
                  <c:v>101.1999999999805</c:v>
                </c:pt>
                <c:pt idx="20241">
                  <c:v>101.2049999999805</c:v>
                </c:pt>
                <c:pt idx="20242">
                  <c:v>101.2099999999805</c:v>
                </c:pt>
                <c:pt idx="20243">
                  <c:v>101.2149999999805</c:v>
                </c:pt>
                <c:pt idx="20244">
                  <c:v>101.2199999999804</c:v>
                </c:pt>
                <c:pt idx="20245">
                  <c:v>101.2249999999804</c:v>
                </c:pt>
                <c:pt idx="20246">
                  <c:v>101.2299999999804</c:v>
                </c:pt>
                <c:pt idx="20247">
                  <c:v>101.2349999999804</c:v>
                </c:pt>
                <c:pt idx="20248">
                  <c:v>101.2399999999804</c:v>
                </c:pt>
                <c:pt idx="20249">
                  <c:v>101.2449999999804</c:v>
                </c:pt>
                <c:pt idx="20250">
                  <c:v>101.2499999999804</c:v>
                </c:pt>
                <c:pt idx="20251">
                  <c:v>101.2549999999804</c:v>
                </c:pt>
                <c:pt idx="20252">
                  <c:v>101.2599999999804</c:v>
                </c:pt>
                <c:pt idx="20253">
                  <c:v>101.2649999999804</c:v>
                </c:pt>
                <c:pt idx="20254">
                  <c:v>101.2699999999804</c:v>
                </c:pt>
                <c:pt idx="20255">
                  <c:v>101.2749999999804</c:v>
                </c:pt>
                <c:pt idx="20256">
                  <c:v>101.2799999999804</c:v>
                </c:pt>
                <c:pt idx="20257">
                  <c:v>101.2849999999804</c:v>
                </c:pt>
                <c:pt idx="20258">
                  <c:v>101.2899999999804</c:v>
                </c:pt>
                <c:pt idx="20259">
                  <c:v>101.2949999999804</c:v>
                </c:pt>
                <c:pt idx="20260">
                  <c:v>101.2999999999804</c:v>
                </c:pt>
                <c:pt idx="20261">
                  <c:v>101.3049999999804</c:v>
                </c:pt>
                <c:pt idx="20262">
                  <c:v>101.3099999999804</c:v>
                </c:pt>
                <c:pt idx="20263">
                  <c:v>101.3149999999804</c:v>
                </c:pt>
                <c:pt idx="20264">
                  <c:v>101.3199999999804</c:v>
                </c:pt>
                <c:pt idx="20265">
                  <c:v>101.3249999999803</c:v>
                </c:pt>
                <c:pt idx="20266">
                  <c:v>101.3299999999803</c:v>
                </c:pt>
                <c:pt idx="20267">
                  <c:v>101.3349999999803</c:v>
                </c:pt>
                <c:pt idx="20268">
                  <c:v>101.3399999999803</c:v>
                </c:pt>
                <c:pt idx="20269">
                  <c:v>101.3449999999803</c:v>
                </c:pt>
                <c:pt idx="20270">
                  <c:v>101.3499999999803</c:v>
                </c:pt>
                <c:pt idx="20271">
                  <c:v>101.3549999999803</c:v>
                </c:pt>
                <c:pt idx="20272">
                  <c:v>101.3599999999803</c:v>
                </c:pt>
                <c:pt idx="20273">
                  <c:v>101.3649999999803</c:v>
                </c:pt>
                <c:pt idx="20274">
                  <c:v>101.3699999999803</c:v>
                </c:pt>
                <c:pt idx="20275">
                  <c:v>101.3749999999803</c:v>
                </c:pt>
                <c:pt idx="20276">
                  <c:v>101.3799999999803</c:v>
                </c:pt>
                <c:pt idx="20277">
                  <c:v>101.3849999999803</c:v>
                </c:pt>
                <c:pt idx="20278">
                  <c:v>101.3899999999803</c:v>
                </c:pt>
                <c:pt idx="20279">
                  <c:v>101.3949999999803</c:v>
                </c:pt>
                <c:pt idx="20280">
                  <c:v>101.3999999999803</c:v>
                </c:pt>
                <c:pt idx="20281">
                  <c:v>101.4049999999803</c:v>
                </c:pt>
                <c:pt idx="20282">
                  <c:v>101.4099999999803</c:v>
                </c:pt>
                <c:pt idx="20283">
                  <c:v>101.4149999999803</c:v>
                </c:pt>
                <c:pt idx="20284">
                  <c:v>101.4199999999803</c:v>
                </c:pt>
                <c:pt idx="20285">
                  <c:v>101.4249999999803</c:v>
                </c:pt>
                <c:pt idx="20286">
                  <c:v>101.4299999999803</c:v>
                </c:pt>
                <c:pt idx="20287">
                  <c:v>101.4349999999802</c:v>
                </c:pt>
                <c:pt idx="20288">
                  <c:v>101.4399999999802</c:v>
                </c:pt>
                <c:pt idx="20289">
                  <c:v>101.4449999999803</c:v>
                </c:pt>
                <c:pt idx="20290">
                  <c:v>101.4499999999802</c:v>
                </c:pt>
                <c:pt idx="20291">
                  <c:v>101.4549999999802</c:v>
                </c:pt>
                <c:pt idx="20292">
                  <c:v>101.4599999999802</c:v>
                </c:pt>
                <c:pt idx="20293">
                  <c:v>101.4649999999802</c:v>
                </c:pt>
                <c:pt idx="20294">
                  <c:v>101.4699999999802</c:v>
                </c:pt>
                <c:pt idx="20295">
                  <c:v>101.4749999999802</c:v>
                </c:pt>
                <c:pt idx="20296">
                  <c:v>101.4799999999802</c:v>
                </c:pt>
                <c:pt idx="20297">
                  <c:v>101.4849999999802</c:v>
                </c:pt>
                <c:pt idx="20298">
                  <c:v>101.4899999999802</c:v>
                </c:pt>
                <c:pt idx="20299">
                  <c:v>101.4949999999802</c:v>
                </c:pt>
                <c:pt idx="20300">
                  <c:v>101.4999999999802</c:v>
                </c:pt>
                <c:pt idx="20301">
                  <c:v>101.5049999999802</c:v>
                </c:pt>
                <c:pt idx="20302">
                  <c:v>101.5099999999802</c:v>
                </c:pt>
                <c:pt idx="20303">
                  <c:v>101.5149999999802</c:v>
                </c:pt>
                <c:pt idx="20304">
                  <c:v>101.5199999999802</c:v>
                </c:pt>
                <c:pt idx="20305">
                  <c:v>101.5249999999802</c:v>
                </c:pt>
                <c:pt idx="20306">
                  <c:v>101.5299999999802</c:v>
                </c:pt>
                <c:pt idx="20307">
                  <c:v>101.5349999999802</c:v>
                </c:pt>
                <c:pt idx="20308">
                  <c:v>101.5399999999802</c:v>
                </c:pt>
                <c:pt idx="20309">
                  <c:v>101.5449999999801</c:v>
                </c:pt>
                <c:pt idx="20310">
                  <c:v>101.5499999999801</c:v>
                </c:pt>
                <c:pt idx="20311">
                  <c:v>101.5549999999801</c:v>
                </c:pt>
                <c:pt idx="20312">
                  <c:v>101.5599999999801</c:v>
                </c:pt>
                <c:pt idx="20313">
                  <c:v>101.5649999999801</c:v>
                </c:pt>
                <c:pt idx="20314">
                  <c:v>101.5699999999801</c:v>
                </c:pt>
                <c:pt idx="20315">
                  <c:v>101.5749999999801</c:v>
                </c:pt>
                <c:pt idx="20316">
                  <c:v>101.5799999999801</c:v>
                </c:pt>
                <c:pt idx="20317">
                  <c:v>101.5849999999801</c:v>
                </c:pt>
                <c:pt idx="20318">
                  <c:v>101.5899999999801</c:v>
                </c:pt>
                <c:pt idx="20319">
                  <c:v>101.5949999999801</c:v>
                </c:pt>
                <c:pt idx="20320">
                  <c:v>101.5999999999801</c:v>
                </c:pt>
                <c:pt idx="20321">
                  <c:v>101.6049999999801</c:v>
                </c:pt>
                <c:pt idx="20322">
                  <c:v>101.6099999999801</c:v>
                </c:pt>
                <c:pt idx="20323">
                  <c:v>101.6149999999801</c:v>
                </c:pt>
                <c:pt idx="20324">
                  <c:v>101.6199999999801</c:v>
                </c:pt>
                <c:pt idx="20325">
                  <c:v>101.6249999999801</c:v>
                </c:pt>
                <c:pt idx="20326">
                  <c:v>101.6299999999801</c:v>
                </c:pt>
                <c:pt idx="20327">
                  <c:v>101.6349999999801</c:v>
                </c:pt>
                <c:pt idx="20328">
                  <c:v>101.6399999999801</c:v>
                </c:pt>
                <c:pt idx="20329">
                  <c:v>101.6449999999801</c:v>
                </c:pt>
                <c:pt idx="20330">
                  <c:v>101.6499999999801</c:v>
                </c:pt>
                <c:pt idx="20331">
                  <c:v>101.65499999998</c:v>
                </c:pt>
                <c:pt idx="20332">
                  <c:v>101.65999999998</c:v>
                </c:pt>
                <c:pt idx="20333">
                  <c:v>101.66499999998</c:v>
                </c:pt>
                <c:pt idx="20334">
                  <c:v>101.66999999998</c:v>
                </c:pt>
                <c:pt idx="20335">
                  <c:v>101.67499999998</c:v>
                </c:pt>
                <c:pt idx="20336">
                  <c:v>101.67999999998</c:v>
                </c:pt>
                <c:pt idx="20337">
                  <c:v>101.68499999998</c:v>
                </c:pt>
                <c:pt idx="20338">
                  <c:v>101.68999999998</c:v>
                </c:pt>
                <c:pt idx="20339">
                  <c:v>101.69499999998</c:v>
                </c:pt>
                <c:pt idx="20340">
                  <c:v>101.69999999998</c:v>
                </c:pt>
                <c:pt idx="20341">
                  <c:v>101.70499999998</c:v>
                </c:pt>
                <c:pt idx="20342">
                  <c:v>101.70999999998</c:v>
                </c:pt>
                <c:pt idx="20343">
                  <c:v>101.71499999998</c:v>
                </c:pt>
                <c:pt idx="20344">
                  <c:v>101.71999999998</c:v>
                </c:pt>
                <c:pt idx="20345">
                  <c:v>101.72499999998</c:v>
                </c:pt>
                <c:pt idx="20346">
                  <c:v>101.72999999998</c:v>
                </c:pt>
                <c:pt idx="20347">
                  <c:v>101.73499999998</c:v>
                </c:pt>
                <c:pt idx="20348">
                  <c:v>101.73999999998</c:v>
                </c:pt>
                <c:pt idx="20349">
                  <c:v>101.74499999998</c:v>
                </c:pt>
                <c:pt idx="20350">
                  <c:v>101.74999999998</c:v>
                </c:pt>
                <c:pt idx="20351">
                  <c:v>101.75499999998</c:v>
                </c:pt>
                <c:pt idx="20352">
                  <c:v>101.75999999998</c:v>
                </c:pt>
                <c:pt idx="20353">
                  <c:v>101.76499999998</c:v>
                </c:pt>
                <c:pt idx="20354">
                  <c:v>101.76999999998</c:v>
                </c:pt>
                <c:pt idx="20355">
                  <c:v>101.77499999998</c:v>
                </c:pt>
                <c:pt idx="20356">
                  <c:v>101.77999999998</c:v>
                </c:pt>
                <c:pt idx="20357">
                  <c:v>101.78499999998</c:v>
                </c:pt>
                <c:pt idx="20358">
                  <c:v>101.78999999998</c:v>
                </c:pt>
                <c:pt idx="20359">
                  <c:v>101.79499999998</c:v>
                </c:pt>
                <c:pt idx="20360">
                  <c:v>101.79999999998</c:v>
                </c:pt>
                <c:pt idx="20361">
                  <c:v>101.80499999998</c:v>
                </c:pt>
                <c:pt idx="20362">
                  <c:v>101.80999999998</c:v>
                </c:pt>
                <c:pt idx="20363">
                  <c:v>101.81499999998</c:v>
                </c:pt>
                <c:pt idx="20364">
                  <c:v>101.81999999998</c:v>
                </c:pt>
                <c:pt idx="20365">
                  <c:v>101.82499999998</c:v>
                </c:pt>
                <c:pt idx="20366">
                  <c:v>101.82999999998</c:v>
                </c:pt>
                <c:pt idx="20367">
                  <c:v>101.83499999998</c:v>
                </c:pt>
                <c:pt idx="20368">
                  <c:v>101.83999999998</c:v>
                </c:pt>
                <c:pt idx="20369">
                  <c:v>101.84499999998</c:v>
                </c:pt>
                <c:pt idx="20370">
                  <c:v>101.84999999998</c:v>
                </c:pt>
                <c:pt idx="20371">
                  <c:v>101.85499999998</c:v>
                </c:pt>
                <c:pt idx="20372">
                  <c:v>101.85999999998</c:v>
                </c:pt>
                <c:pt idx="20373">
                  <c:v>101.86499999998</c:v>
                </c:pt>
                <c:pt idx="20374">
                  <c:v>101.86999999998</c:v>
                </c:pt>
                <c:pt idx="20375">
                  <c:v>101.8749999999798</c:v>
                </c:pt>
                <c:pt idx="20376">
                  <c:v>101.8799999999798</c:v>
                </c:pt>
                <c:pt idx="20377">
                  <c:v>101.8849999999798</c:v>
                </c:pt>
                <c:pt idx="20378">
                  <c:v>101.8899999999798</c:v>
                </c:pt>
                <c:pt idx="20379">
                  <c:v>101.8949999999798</c:v>
                </c:pt>
                <c:pt idx="20380">
                  <c:v>101.8999999999798</c:v>
                </c:pt>
                <c:pt idx="20381">
                  <c:v>101.9049999999798</c:v>
                </c:pt>
                <c:pt idx="20382">
                  <c:v>101.9099999999798</c:v>
                </c:pt>
                <c:pt idx="20383">
                  <c:v>101.9149999999798</c:v>
                </c:pt>
                <c:pt idx="20384">
                  <c:v>101.9199999999798</c:v>
                </c:pt>
                <c:pt idx="20385">
                  <c:v>101.9249999999798</c:v>
                </c:pt>
                <c:pt idx="20386">
                  <c:v>101.9299999999798</c:v>
                </c:pt>
                <c:pt idx="20387">
                  <c:v>101.9349999999798</c:v>
                </c:pt>
                <c:pt idx="20388">
                  <c:v>101.9399999999798</c:v>
                </c:pt>
                <c:pt idx="20389">
                  <c:v>101.9449999999798</c:v>
                </c:pt>
                <c:pt idx="20390">
                  <c:v>101.9499999999798</c:v>
                </c:pt>
                <c:pt idx="20391">
                  <c:v>101.9549999999798</c:v>
                </c:pt>
                <c:pt idx="20392">
                  <c:v>101.9599999999798</c:v>
                </c:pt>
                <c:pt idx="20393">
                  <c:v>101.9649999999798</c:v>
                </c:pt>
                <c:pt idx="20394">
                  <c:v>101.9699999999798</c:v>
                </c:pt>
                <c:pt idx="20395">
                  <c:v>101.9749999999798</c:v>
                </c:pt>
                <c:pt idx="20396">
                  <c:v>101.9799999999798</c:v>
                </c:pt>
                <c:pt idx="20397">
                  <c:v>101.9849999999797</c:v>
                </c:pt>
                <c:pt idx="20398">
                  <c:v>101.9899999999797</c:v>
                </c:pt>
                <c:pt idx="20399">
                  <c:v>101.9949999999798</c:v>
                </c:pt>
                <c:pt idx="20400">
                  <c:v>101.9999999999797</c:v>
                </c:pt>
                <c:pt idx="20401">
                  <c:v>102.0049999999797</c:v>
                </c:pt>
                <c:pt idx="20402">
                  <c:v>102.0099999999797</c:v>
                </c:pt>
                <c:pt idx="20403">
                  <c:v>102.0149999999797</c:v>
                </c:pt>
                <c:pt idx="20404">
                  <c:v>102.0199999999797</c:v>
                </c:pt>
                <c:pt idx="20405">
                  <c:v>102.0249999999797</c:v>
                </c:pt>
                <c:pt idx="20406">
                  <c:v>102.0299999999797</c:v>
                </c:pt>
                <c:pt idx="20407">
                  <c:v>102.0349999999797</c:v>
                </c:pt>
                <c:pt idx="20408">
                  <c:v>102.0399999999797</c:v>
                </c:pt>
                <c:pt idx="20409">
                  <c:v>102.0449999999797</c:v>
                </c:pt>
                <c:pt idx="20410">
                  <c:v>102.0499999999797</c:v>
                </c:pt>
                <c:pt idx="20411">
                  <c:v>102.0549999999797</c:v>
                </c:pt>
                <c:pt idx="20412">
                  <c:v>102.0599999999797</c:v>
                </c:pt>
                <c:pt idx="20413">
                  <c:v>102.0649999999797</c:v>
                </c:pt>
                <c:pt idx="20414">
                  <c:v>102.0699999999797</c:v>
                </c:pt>
                <c:pt idx="20415">
                  <c:v>102.0749999999797</c:v>
                </c:pt>
                <c:pt idx="20416">
                  <c:v>102.0799999999797</c:v>
                </c:pt>
                <c:pt idx="20417">
                  <c:v>102.0849999999797</c:v>
                </c:pt>
                <c:pt idx="20418">
                  <c:v>102.0899999999797</c:v>
                </c:pt>
                <c:pt idx="20419">
                  <c:v>102.0949999999796</c:v>
                </c:pt>
                <c:pt idx="20420">
                  <c:v>102.0999999999796</c:v>
                </c:pt>
                <c:pt idx="20421">
                  <c:v>102.1049999999796</c:v>
                </c:pt>
                <c:pt idx="20422">
                  <c:v>102.1099999999796</c:v>
                </c:pt>
                <c:pt idx="20423">
                  <c:v>102.1149999999796</c:v>
                </c:pt>
                <c:pt idx="20424">
                  <c:v>102.1199999999796</c:v>
                </c:pt>
                <c:pt idx="20425">
                  <c:v>102.1249999999796</c:v>
                </c:pt>
                <c:pt idx="20426">
                  <c:v>102.1299999999796</c:v>
                </c:pt>
                <c:pt idx="20427">
                  <c:v>102.1349999999796</c:v>
                </c:pt>
                <c:pt idx="20428">
                  <c:v>102.1399999999796</c:v>
                </c:pt>
                <c:pt idx="20429">
                  <c:v>102.1449999999796</c:v>
                </c:pt>
                <c:pt idx="20430">
                  <c:v>102.1499999999796</c:v>
                </c:pt>
                <c:pt idx="20431">
                  <c:v>102.1549999999796</c:v>
                </c:pt>
                <c:pt idx="20432">
                  <c:v>102.1599999999796</c:v>
                </c:pt>
                <c:pt idx="20433">
                  <c:v>102.1649999999796</c:v>
                </c:pt>
                <c:pt idx="20434">
                  <c:v>102.1699999999796</c:v>
                </c:pt>
                <c:pt idx="20435">
                  <c:v>102.1749999999796</c:v>
                </c:pt>
                <c:pt idx="20436">
                  <c:v>102.1799999999796</c:v>
                </c:pt>
                <c:pt idx="20437">
                  <c:v>102.1849999999796</c:v>
                </c:pt>
                <c:pt idx="20438">
                  <c:v>102.1899999999796</c:v>
                </c:pt>
                <c:pt idx="20439">
                  <c:v>102.1949999999796</c:v>
                </c:pt>
                <c:pt idx="20440">
                  <c:v>102.1999999999796</c:v>
                </c:pt>
                <c:pt idx="20441">
                  <c:v>102.2049999999795</c:v>
                </c:pt>
                <c:pt idx="20442">
                  <c:v>102.2099999999795</c:v>
                </c:pt>
                <c:pt idx="20443">
                  <c:v>102.2149999999796</c:v>
                </c:pt>
                <c:pt idx="20444">
                  <c:v>102.2199999999795</c:v>
                </c:pt>
                <c:pt idx="20445">
                  <c:v>102.2249999999795</c:v>
                </c:pt>
                <c:pt idx="20446">
                  <c:v>102.2299999999795</c:v>
                </c:pt>
                <c:pt idx="20447">
                  <c:v>102.2349999999795</c:v>
                </c:pt>
                <c:pt idx="20448">
                  <c:v>102.2399999999795</c:v>
                </c:pt>
                <c:pt idx="20449">
                  <c:v>102.2449999999795</c:v>
                </c:pt>
                <c:pt idx="20450">
                  <c:v>102.2499999999795</c:v>
                </c:pt>
                <c:pt idx="20451">
                  <c:v>102.2549999999795</c:v>
                </c:pt>
                <c:pt idx="20452">
                  <c:v>102.2599999999795</c:v>
                </c:pt>
                <c:pt idx="20453">
                  <c:v>102.2649999999795</c:v>
                </c:pt>
                <c:pt idx="20454">
                  <c:v>102.2699999999795</c:v>
                </c:pt>
                <c:pt idx="20455">
                  <c:v>102.2749999999795</c:v>
                </c:pt>
                <c:pt idx="20456">
                  <c:v>102.2799999999795</c:v>
                </c:pt>
                <c:pt idx="20457">
                  <c:v>102.2849999999795</c:v>
                </c:pt>
                <c:pt idx="20458">
                  <c:v>102.2899999999795</c:v>
                </c:pt>
                <c:pt idx="20459">
                  <c:v>102.2949999999795</c:v>
                </c:pt>
                <c:pt idx="20460">
                  <c:v>102.2999999999795</c:v>
                </c:pt>
                <c:pt idx="20461">
                  <c:v>102.3049999999795</c:v>
                </c:pt>
                <c:pt idx="20462">
                  <c:v>102.3099999999795</c:v>
                </c:pt>
                <c:pt idx="20463">
                  <c:v>102.3149999999794</c:v>
                </c:pt>
                <c:pt idx="20464">
                  <c:v>102.3199999999794</c:v>
                </c:pt>
                <c:pt idx="20465">
                  <c:v>102.3249999999794</c:v>
                </c:pt>
                <c:pt idx="20466">
                  <c:v>102.3299999999794</c:v>
                </c:pt>
                <c:pt idx="20467">
                  <c:v>102.3349999999794</c:v>
                </c:pt>
                <c:pt idx="20468">
                  <c:v>102.3399999999794</c:v>
                </c:pt>
                <c:pt idx="20469">
                  <c:v>102.3449999999794</c:v>
                </c:pt>
                <c:pt idx="20470">
                  <c:v>102.3499999999794</c:v>
                </c:pt>
                <c:pt idx="20471">
                  <c:v>102.3549999999794</c:v>
                </c:pt>
                <c:pt idx="20472">
                  <c:v>102.3599999999794</c:v>
                </c:pt>
                <c:pt idx="20473">
                  <c:v>102.3649999999794</c:v>
                </c:pt>
                <c:pt idx="20474">
                  <c:v>102.3699999999794</c:v>
                </c:pt>
                <c:pt idx="20475">
                  <c:v>102.3749999999794</c:v>
                </c:pt>
                <c:pt idx="20476">
                  <c:v>102.3799999999794</c:v>
                </c:pt>
                <c:pt idx="20477">
                  <c:v>102.3849999999794</c:v>
                </c:pt>
                <c:pt idx="20478">
                  <c:v>102.3899999999794</c:v>
                </c:pt>
                <c:pt idx="20479">
                  <c:v>102.3949999999794</c:v>
                </c:pt>
                <c:pt idx="20480">
                  <c:v>102.3999999999794</c:v>
                </c:pt>
                <c:pt idx="20481">
                  <c:v>102.4049999999794</c:v>
                </c:pt>
                <c:pt idx="20482">
                  <c:v>102.4099999999794</c:v>
                </c:pt>
                <c:pt idx="20483">
                  <c:v>102.4149999999794</c:v>
                </c:pt>
                <c:pt idx="20484">
                  <c:v>102.4199999999794</c:v>
                </c:pt>
                <c:pt idx="20485">
                  <c:v>102.4249999999793</c:v>
                </c:pt>
                <c:pt idx="20486">
                  <c:v>102.4299999999793</c:v>
                </c:pt>
                <c:pt idx="20487">
                  <c:v>102.4349999999794</c:v>
                </c:pt>
                <c:pt idx="20488">
                  <c:v>102.4399999999793</c:v>
                </c:pt>
                <c:pt idx="20489">
                  <c:v>102.4449999999793</c:v>
                </c:pt>
                <c:pt idx="20490">
                  <c:v>102.4499999999793</c:v>
                </c:pt>
                <c:pt idx="20491">
                  <c:v>102.4549999999793</c:v>
                </c:pt>
                <c:pt idx="20492">
                  <c:v>102.4599999999793</c:v>
                </c:pt>
                <c:pt idx="20493">
                  <c:v>102.4649999999793</c:v>
                </c:pt>
                <c:pt idx="20494">
                  <c:v>102.4699999999793</c:v>
                </c:pt>
                <c:pt idx="20495">
                  <c:v>102.4749999999793</c:v>
                </c:pt>
                <c:pt idx="20496">
                  <c:v>102.4799999999793</c:v>
                </c:pt>
                <c:pt idx="20497">
                  <c:v>102.4849999999793</c:v>
                </c:pt>
                <c:pt idx="20498">
                  <c:v>102.4899999999793</c:v>
                </c:pt>
                <c:pt idx="20499">
                  <c:v>102.4949999999793</c:v>
                </c:pt>
                <c:pt idx="20500">
                  <c:v>102.4999999999793</c:v>
                </c:pt>
                <c:pt idx="20501">
                  <c:v>102.5049999999793</c:v>
                </c:pt>
                <c:pt idx="20502">
                  <c:v>102.5099999999793</c:v>
                </c:pt>
                <c:pt idx="20503">
                  <c:v>102.5149999999793</c:v>
                </c:pt>
                <c:pt idx="20504">
                  <c:v>102.5199999999793</c:v>
                </c:pt>
                <c:pt idx="20505">
                  <c:v>102.5249999999793</c:v>
                </c:pt>
                <c:pt idx="20506">
                  <c:v>102.5299999999793</c:v>
                </c:pt>
                <c:pt idx="20507">
                  <c:v>102.5349999999792</c:v>
                </c:pt>
                <c:pt idx="20508">
                  <c:v>102.5399999999792</c:v>
                </c:pt>
                <c:pt idx="20509">
                  <c:v>102.5449999999793</c:v>
                </c:pt>
                <c:pt idx="20510">
                  <c:v>102.5499999999792</c:v>
                </c:pt>
                <c:pt idx="20511">
                  <c:v>102.5549999999792</c:v>
                </c:pt>
                <c:pt idx="20512">
                  <c:v>102.5599999999792</c:v>
                </c:pt>
                <c:pt idx="20513">
                  <c:v>102.5649999999792</c:v>
                </c:pt>
                <c:pt idx="20514">
                  <c:v>102.5699999999792</c:v>
                </c:pt>
                <c:pt idx="20515">
                  <c:v>102.5749999999792</c:v>
                </c:pt>
                <c:pt idx="20516">
                  <c:v>102.5799999999792</c:v>
                </c:pt>
                <c:pt idx="20517">
                  <c:v>102.5849999999792</c:v>
                </c:pt>
                <c:pt idx="20518">
                  <c:v>102.5899999999792</c:v>
                </c:pt>
                <c:pt idx="20519">
                  <c:v>102.5949999999792</c:v>
                </c:pt>
                <c:pt idx="20520">
                  <c:v>102.5999999999792</c:v>
                </c:pt>
                <c:pt idx="20521">
                  <c:v>102.6049999999792</c:v>
                </c:pt>
                <c:pt idx="20522">
                  <c:v>102.6099999999792</c:v>
                </c:pt>
                <c:pt idx="20523">
                  <c:v>102.6149999999792</c:v>
                </c:pt>
                <c:pt idx="20524">
                  <c:v>102.6199999999792</c:v>
                </c:pt>
                <c:pt idx="20525">
                  <c:v>102.6249999999792</c:v>
                </c:pt>
                <c:pt idx="20526">
                  <c:v>102.6299999999792</c:v>
                </c:pt>
                <c:pt idx="20527">
                  <c:v>102.6349999999792</c:v>
                </c:pt>
                <c:pt idx="20528">
                  <c:v>102.6399999999792</c:v>
                </c:pt>
                <c:pt idx="20529">
                  <c:v>102.6449999999791</c:v>
                </c:pt>
                <c:pt idx="20530">
                  <c:v>102.6499999999791</c:v>
                </c:pt>
                <c:pt idx="20531">
                  <c:v>102.6549999999791</c:v>
                </c:pt>
                <c:pt idx="20532">
                  <c:v>102.6599999999791</c:v>
                </c:pt>
                <c:pt idx="20533">
                  <c:v>102.6649999999791</c:v>
                </c:pt>
                <c:pt idx="20534">
                  <c:v>102.6699999999791</c:v>
                </c:pt>
                <c:pt idx="20535">
                  <c:v>102.6749999999791</c:v>
                </c:pt>
                <c:pt idx="20536">
                  <c:v>102.6799999999791</c:v>
                </c:pt>
                <c:pt idx="20537">
                  <c:v>102.6849999999791</c:v>
                </c:pt>
                <c:pt idx="20538">
                  <c:v>102.6899999999791</c:v>
                </c:pt>
                <c:pt idx="20539">
                  <c:v>102.6949999999791</c:v>
                </c:pt>
                <c:pt idx="20540">
                  <c:v>102.6999999999791</c:v>
                </c:pt>
                <c:pt idx="20541">
                  <c:v>102.7049999999791</c:v>
                </c:pt>
                <c:pt idx="20542">
                  <c:v>102.7099999999791</c:v>
                </c:pt>
                <c:pt idx="20543">
                  <c:v>102.7149999999791</c:v>
                </c:pt>
                <c:pt idx="20544">
                  <c:v>102.7199999999791</c:v>
                </c:pt>
                <c:pt idx="20545">
                  <c:v>102.7249999999791</c:v>
                </c:pt>
                <c:pt idx="20546">
                  <c:v>102.7299999999791</c:v>
                </c:pt>
                <c:pt idx="20547">
                  <c:v>102.7349999999791</c:v>
                </c:pt>
                <c:pt idx="20548">
                  <c:v>102.7399999999791</c:v>
                </c:pt>
                <c:pt idx="20549">
                  <c:v>102.7449999999791</c:v>
                </c:pt>
                <c:pt idx="20550">
                  <c:v>102.7499999999791</c:v>
                </c:pt>
                <c:pt idx="20551">
                  <c:v>102.754999999979</c:v>
                </c:pt>
                <c:pt idx="20552">
                  <c:v>102.759999999979</c:v>
                </c:pt>
                <c:pt idx="20553">
                  <c:v>102.7649999999791</c:v>
                </c:pt>
                <c:pt idx="20554">
                  <c:v>102.769999999979</c:v>
                </c:pt>
                <c:pt idx="20555">
                  <c:v>102.774999999979</c:v>
                </c:pt>
                <c:pt idx="20556">
                  <c:v>102.779999999979</c:v>
                </c:pt>
                <c:pt idx="20557">
                  <c:v>102.784999999979</c:v>
                </c:pt>
                <c:pt idx="20558">
                  <c:v>102.789999999979</c:v>
                </c:pt>
                <c:pt idx="20559">
                  <c:v>102.794999999979</c:v>
                </c:pt>
                <c:pt idx="20560">
                  <c:v>102.799999999979</c:v>
                </c:pt>
                <c:pt idx="20561">
                  <c:v>102.804999999979</c:v>
                </c:pt>
                <c:pt idx="20562">
                  <c:v>102.809999999979</c:v>
                </c:pt>
                <c:pt idx="20563">
                  <c:v>102.814999999979</c:v>
                </c:pt>
                <c:pt idx="20564">
                  <c:v>102.819999999979</c:v>
                </c:pt>
                <c:pt idx="20565">
                  <c:v>102.824999999979</c:v>
                </c:pt>
                <c:pt idx="20566">
                  <c:v>102.829999999979</c:v>
                </c:pt>
                <c:pt idx="20567">
                  <c:v>102.834999999979</c:v>
                </c:pt>
                <c:pt idx="20568">
                  <c:v>102.839999999979</c:v>
                </c:pt>
                <c:pt idx="20569">
                  <c:v>102.844999999979</c:v>
                </c:pt>
                <c:pt idx="20570">
                  <c:v>102.849999999979</c:v>
                </c:pt>
                <c:pt idx="20571">
                  <c:v>102.854999999979</c:v>
                </c:pt>
                <c:pt idx="20572">
                  <c:v>102.859999999979</c:v>
                </c:pt>
                <c:pt idx="20573">
                  <c:v>102.864999999979</c:v>
                </c:pt>
                <c:pt idx="20574">
                  <c:v>102.869999999979</c:v>
                </c:pt>
                <c:pt idx="20575">
                  <c:v>102.874999999979</c:v>
                </c:pt>
                <c:pt idx="20576">
                  <c:v>102.879999999979</c:v>
                </c:pt>
                <c:pt idx="20577">
                  <c:v>102.884999999979</c:v>
                </c:pt>
                <c:pt idx="20578">
                  <c:v>102.889999999979</c:v>
                </c:pt>
                <c:pt idx="20579">
                  <c:v>102.894999999979</c:v>
                </c:pt>
                <c:pt idx="20580">
                  <c:v>102.899999999979</c:v>
                </c:pt>
                <c:pt idx="20581">
                  <c:v>102.904999999979</c:v>
                </c:pt>
                <c:pt idx="20582">
                  <c:v>102.909999999979</c:v>
                </c:pt>
                <c:pt idx="20583">
                  <c:v>102.914999999979</c:v>
                </c:pt>
                <c:pt idx="20584">
                  <c:v>102.919999999979</c:v>
                </c:pt>
                <c:pt idx="20585">
                  <c:v>102.924999999979</c:v>
                </c:pt>
                <c:pt idx="20586">
                  <c:v>102.929999999979</c:v>
                </c:pt>
                <c:pt idx="20587">
                  <c:v>102.934999999979</c:v>
                </c:pt>
                <c:pt idx="20588">
                  <c:v>102.939999999979</c:v>
                </c:pt>
                <c:pt idx="20589">
                  <c:v>102.944999999979</c:v>
                </c:pt>
                <c:pt idx="20590">
                  <c:v>102.949999999979</c:v>
                </c:pt>
                <c:pt idx="20591">
                  <c:v>102.954999999979</c:v>
                </c:pt>
                <c:pt idx="20592">
                  <c:v>102.959999999979</c:v>
                </c:pt>
                <c:pt idx="20593">
                  <c:v>102.964999999979</c:v>
                </c:pt>
                <c:pt idx="20594">
                  <c:v>102.969999999979</c:v>
                </c:pt>
                <c:pt idx="20595">
                  <c:v>102.9749999999788</c:v>
                </c:pt>
                <c:pt idx="20596">
                  <c:v>102.9799999999788</c:v>
                </c:pt>
                <c:pt idx="20597">
                  <c:v>102.984999999979</c:v>
                </c:pt>
                <c:pt idx="20598">
                  <c:v>102.9899999999788</c:v>
                </c:pt>
                <c:pt idx="20599">
                  <c:v>102.9949999999788</c:v>
                </c:pt>
                <c:pt idx="20600">
                  <c:v>102.9999999999788</c:v>
                </c:pt>
                <c:pt idx="20601">
                  <c:v>103.0049999999788</c:v>
                </c:pt>
                <c:pt idx="20602">
                  <c:v>103.0099999999788</c:v>
                </c:pt>
                <c:pt idx="20603">
                  <c:v>103.0149999999788</c:v>
                </c:pt>
                <c:pt idx="20604">
                  <c:v>103.0199999999788</c:v>
                </c:pt>
                <c:pt idx="20605">
                  <c:v>103.0249999999788</c:v>
                </c:pt>
                <c:pt idx="20606">
                  <c:v>103.0299999999788</c:v>
                </c:pt>
                <c:pt idx="20607">
                  <c:v>103.0349999999788</c:v>
                </c:pt>
                <c:pt idx="20608">
                  <c:v>103.0399999999788</c:v>
                </c:pt>
                <c:pt idx="20609">
                  <c:v>103.0449999999788</c:v>
                </c:pt>
                <c:pt idx="20610">
                  <c:v>103.0499999999788</c:v>
                </c:pt>
                <c:pt idx="20611">
                  <c:v>103.0549999999788</c:v>
                </c:pt>
                <c:pt idx="20612">
                  <c:v>103.0599999999788</c:v>
                </c:pt>
                <c:pt idx="20613">
                  <c:v>103.0649999999788</c:v>
                </c:pt>
                <c:pt idx="20614">
                  <c:v>103.0699999999788</c:v>
                </c:pt>
                <c:pt idx="20615">
                  <c:v>103.0749999999788</c:v>
                </c:pt>
                <c:pt idx="20616">
                  <c:v>103.0799999999788</c:v>
                </c:pt>
                <c:pt idx="20617">
                  <c:v>103.0849999999787</c:v>
                </c:pt>
                <c:pt idx="20618">
                  <c:v>103.0899999999787</c:v>
                </c:pt>
                <c:pt idx="20619">
                  <c:v>103.0949999999788</c:v>
                </c:pt>
                <c:pt idx="20620">
                  <c:v>103.0999999999787</c:v>
                </c:pt>
                <c:pt idx="20621">
                  <c:v>103.1049999999787</c:v>
                </c:pt>
                <c:pt idx="20622">
                  <c:v>103.1099999999787</c:v>
                </c:pt>
                <c:pt idx="20623">
                  <c:v>103.1149999999787</c:v>
                </c:pt>
                <c:pt idx="20624">
                  <c:v>103.1199999999787</c:v>
                </c:pt>
                <c:pt idx="20625">
                  <c:v>103.1249999999787</c:v>
                </c:pt>
                <c:pt idx="20626">
                  <c:v>103.1299999999787</c:v>
                </c:pt>
                <c:pt idx="20627">
                  <c:v>103.1349999999787</c:v>
                </c:pt>
                <c:pt idx="20628">
                  <c:v>103.1399999999787</c:v>
                </c:pt>
                <c:pt idx="20629">
                  <c:v>103.1449999999787</c:v>
                </c:pt>
                <c:pt idx="20630">
                  <c:v>103.1499999999787</c:v>
                </c:pt>
                <c:pt idx="20631">
                  <c:v>103.1549999999787</c:v>
                </c:pt>
                <c:pt idx="20632">
                  <c:v>103.1599999999787</c:v>
                </c:pt>
                <c:pt idx="20633">
                  <c:v>103.1649999999787</c:v>
                </c:pt>
                <c:pt idx="20634">
                  <c:v>103.1699999999787</c:v>
                </c:pt>
                <c:pt idx="20635">
                  <c:v>103.1749999999787</c:v>
                </c:pt>
                <c:pt idx="20636">
                  <c:v>103.1799999999787</c:v>
                </c:pt>
                <c:pt idx="20637">
                  <c:v>103.1849999999787</c:v>
                </c:pt>
                <c:pt idx="20638">
                  <c:v>103.1899999999787</c:v>
                </c:pt>
                <c:pt idx="20639">
                  <c:v>103.1949999999786</c:v>
                </c:pt>
                <c:pt idx="20640">
                  <c:v>103.1999999999786</c:v>
                </c:pt>
                <c:pt idx="20641">
                  <c:v>103.2049999999787</c:v>
                </c:pt>
                <c:pt idx="20642">
                  <c:v>103.2099999999786</c:v>
                </c:pt>
                <c:pt idx="20643">
                  <c:v>103.2149999999786</c:v>
                </c:pt>
                <c:pt idx="20644">
                  <c:v>103.2199999999786</c:v>
                </c:pt>
                <c:pt idx="20645">
                  <c:v>103.2249999999786</c:v>
                </c:pt>
                <c:pt idx="20646">
                  <c:v>103.2299999999786</c:v>
                </c:pt>
                <c:pt idx="20647">
                  <c:v>103.2349999999786</c:v>
                </c:pt>
                <c:pt idx="20648">
                  <c:v>103.2399999999786</c:v>
                </c:pt>
                <c:pt idx="20649">
                  <c:v>103.2449999999786</c:v>
                </c:pt>
                <c:pt idx="20650">
                  <c:v>103.2499999999786</c:v>
                </c:pt>
                <c:pt idx="20651">
                  <c:v>103.2549999999786</c:v>
                </c:pt>
                <c:pt idx="20652">
                  <c:v>103.2599999999786</c:v>
                </c:pt>
                <c:pt idx="20653">
                  <c:v>103.2649999999786</c:v>
                </c:pt>
                <c:pt idx="20654">
                  <c:v>103.2699999999786</c:v>
                </c:pt>
                <c:pt idx="20655">
                  <c:v>103.2749999999786</c:v>
                </c:pt>
                <c:pt idx="20656">
                  <c:v>103.2799999999786</c:v>
                </c:pt>
                <c:pt idx="20657">
                  <c:v>103.2849999999786</c:v>
                </c:pt>
                <c:pt idx="20658">
                  <c:v>103.2899999999786</c:v>
                </c:pt>
                <c:pt idx="20659">
                  <c:v>103.2949999999786</c:v>
                </c:pt>
                <c:pt idx="20660">
                  <c:v>103.2999999999786</c:v>
                </c:pt>
                <c:pt idx="20661">
                  <c:v>103.3049999999785</c:v>
                </c:pt>
                <c:pt idx="20662">
                  <c:v>103.3099999999785</c:v>
                </c:pt>
                <c:pt idx="20663">
                  <c:v>103.3149999999786</c:v>
                </c:pt>
                <c:pt idx="20664">
                  <c:v>103.3199999999785</c:v>
                </c:pt>
                <c:pt idx="20665">
                  <c:v>103.3249999999785</c:v>
                </c:pt>
                <c:pt idx="20666">
                  <c:v>103.3299999999785</c:v>
                </c:pt>
                <c:pt idx="20667">
                  <c:v>103.3349999999785</c:v>
                </c:pt>
                <c:pt idx="20668">
                  <c:v>103.3399999999785</c:v>
                </c:pt>
                <c:pt idx="20669">
                  <c:v>103.3449999999785</c:v>
                </c:pt>
                <c:pt idx="20670">
                  <c:v>103.3499999999785</c:v>
                </c:pt>
                <c:pt idx="20671">
                  <c:v>103.3549999999785</c:v>
                </c:pt>
                <c:pt idx="20672">
                  <c:v>103.3599999999785</c:v>
                </c:pt>
                <c:pt idx="20673">
                  <c:v>103.3649999999785</c:v>
                </c:pt>
                <c:pt idx="20674">
                  <c:v>103.3699999999785</c:v>
                </c:pt>
                <c:pt idx="20675">
                  <c:v>103.3749999999785</c:v>
                </c:pt>
                <c:pt idx="20676">
                  <c:v>103.3799999999785</c:v>
                </c:pt>
                <c:pt idx="20677">
                  <c:v>103.3849999999785</c:v>
                </c:pt>
                <c:pt idx="20678">
                  <c:v>103.3899999999785</c:v>
                </c:pt>
                <c:pt idx="20679">
                  <c:v>103.3949999999785</c:v>
                </c:pt>
                <c:pt idx="20680">
                  <c:v>103.3999999999785</c:v>
                </c:pt>
                <c:pt idx="20681">
                  <c:v>103.4049999999785</c:v>
                </c:pt>
                <c:pt idx="20682">
                  <c:v>103.4099999999785</c:v>
                </c:pt>
                <c:pt idx="20683">
                  <c:v>103.4149999999785</c:v>
                </c:pt>
                <c:pt idx="20684">
                  <c:v>103.4199999999785</c:v>
                </c:pt>
                <c:pt idx="20685">
                  <c:v>103.4249999999785</c:v>
                </c:pt>
                <c:pt idx="20686">
                  <c:v>103.4299999999784</c:v>
                </c:pt>
                <c:pt idx="20687">
                  <c:v>103.4349999999784</c:v>
                </c:pt>
                <c:pt idx="20688">
                  <c:v>103.4399999999784</c:v>
                </c:pt>
                <c:pt idx="20689">
                  <c:v>103.4449999999784</c:v>
                </c:pt>
                <c:pt idx="20690">
                  <c:v>103.4499999999784</c:v>
                </c:pt>
                <c:pt idx="20691">
                  <c:v>103.4549999999784</c:v>
                </c:pt>
                <c:pt idx="20692">
                  <c:v>103.4599999999784</c:v>
                </c:pt>
                <c:pt idx="20693">
                  <c:v>103.4649999999784</c:v>
                </c:pt>
                <c:pt idx="20694">
                  <c:v>103.4699999999784</c:v>
                </c:pt>
                <c:pt idx="20695">
                  <c:v>103.4749999999784</c:v>
                </c:pt>
                <c:pt idx="20696">
                  <c:v>103.4799999999784</c:v>
                </c:pt>
                <c:pt idx="20697">
                  <c:v>103.4849999999784</c:v>
                </c:pt>
                <c:pt idx="20698">
                  <c:v>103.4899999999784</c:v>
                </c:pt>
                <c:pt idx="20699">
                  <c:v>103.4949999999784</c:v>
                </c:pt>
                <c:pt idx="20700">
                  <c:v>103.4999999999784</c:v>
                </c:pt>
                <c:pt idx="20701">
                  <c:v>103.5049999999784</c:v>
                </c:pt>
                <c:pt idx="20702">
                  <c:v>103.5099999999784</c:v>
                </c:pt>
                <c:pt idx="20703">
                  <c:v>103.5149999999784</c:v>
                </c:pt>
                <c:pt idx="20704">
                  <c:v>103.5199999999784</c:v>
                </c:pt>
                <c:pt idx="20705">
                  <c:v>103.5249999999783</c:v>
                </c:pt>
                <c:pt idx="20706">
                  <c:v>103.5299999999783</c:v>
                </c:pt>
                <c:pt idx="20707">
                  <c:v>103.5349999999784</c:v>
                </c:pt>
                <c:pt idx="20708">
                  <c:v>103.5399999999783</c:v>
                </c:pt>
                <c:pt idx="20709">
                  <c:v>103.5449999999783</c:v>
                </c:pt>
                <c:pt idx="20710">
                  <c:v>103.5499999999783</c:v>
                </c:pt>
                <c:pt idx="20711">
                  <c:v>103.5549999999783</c:v>
                </c:pt>
                <c:pt idx="20712">
                  <c:v>103.5599999999783</c:v>
                </c:pt>
                <c:pt idx="20713">
                  <c:v>103.5649999999783</c:v>
                </c:pt>
                <c:pt idx="20714">
                  <c:v>103.5699999999783</c:v>
                </c:pt>
                <c:pt idx="20715">
                  <c:v>103.5749999999783</c:v>
                </c:pt>
                <c:pt idx="20716">
                  <c:v>103.5799999999783</c:v>
                </c:pt>
                <c:pt idx="20717">
                  <c:v>103.5849999999783</c:v>
                </c:pt>
                <c:pt idx="20718">
                  <c:v>103.5899999999783</c:v>
                </c:pt>
                <c:pt idx="20719">
                  <c:v>103.5949999999783</c:v>
                </c:pt>
                <c:pt idx="20720">
                  <c:v>103.5999999999783</c:v>
                </c:pt>
                <c:pt idx="20721">
                  <c:v>103.6049999999783</c:v>
                </c:pt>
                <c:pt idx="20722">
                  <c:v>103.6099999999783</c:v>
                </c:pt>
                <c:pt idx="20723">
                  <c:v>103.6149999999783</c:v>
                </c:pt>
                <c:pt idx="20724">
                  <c:v>103.6199999999783</c:v>
                </c:pt>
                <c:pt idx="20725">
                  <c:v>103.6249999999783</c:v>
                </c:pt>
                <c:pt idx="20726">
                  <c:v>103.6299999999783</c:v>
                </c:pt>
                <c:pt idx="20727">
                  <c:v>103.6349999999782</c:v>
                </c:pt>
                <c:pt idx="20728">
                  <c:v>103.6399999999782</c:v>
                </c:pt>
                <c:pt idx="20729">
                  <c:v>103.6449999999782</c:v>
                </c:pt>
                <c:pt idx="20730">
                  <c:v>103.6499999999782</c:v>
                </c:pt>
                <c:pt idx="20731">
                  <c:v>103.6549999999782</c:v>
                </c:pt>
                <c:pt idx="20732">
                  <c:v>103.6599999999782</c:v>
                </c:pt>
                <c:pt idx="20733">
                  <c:v>103.6649999999782</c:v>
                </c:pt>
                <c:pt idx="20734">
                  <c:v>103.6699999999782</c:v>
                </c:pt>
                <c:pt idx="20735">
                  <c:v>103.6749999999782</c:v>
                </c:pt>
                <c:pt idx="20736">
                  <c:v>103.6799999999782</c:v>
                </c:pt>
                <c:pt idx="20737">
                  <c:v>103.6849999999782</c:v>
                </c:pt>
                <c:pt idx="20738">
                  <c:v>103.6899999999782</c:v>
                </c:pt>
                <c:pt idx="20739">
                  <c:v>103.6949999999782</c:v>
                </c:pt>
                <c:pt idx="20740">
                  <c:v>103.6999999999782</c:v>
                </c:pt>
                <c:pt idx="20741">
                  <c:v>103.7049999999782</c:v>
                </c:pt>
                <c:pt idx="20742">
                  <c:v>103.7099999999782</c:v>
                </c:pt>
                <c:pt idx="20743">
                  <c:v>103.7149999999782</c:v>
                </c:pt>
                <c:pt idx="20744">
                  <c:v>103.7199999999782</c:v>
                </c:pt>
                <c:pt idx="20745">
                  <c:v>103.7249999999782</c:v>
                </c:pt>
                <c:pt idx="20746">
                  <c:v>103.7299999999782</c:v>
                </c:pt>
                <c:pt idx="20747">
                  <c:v>103.7349999999782</c:v>
                </c:pt>
                <c:pt idx="20748">
                  <c:v>103.7399999999782</c:v>
                </c:pt>
                <c:pt idx="20749">
                  <c:v>103.7449999999782</c:v>
                </c:pt>
                <c:pt idx="20750">
                  <c:v>103.7499999999782</c:v>
                </c:pt>
                <c:pt idx="20751">
                  <c:v>103.7549999999781</c:v>
                </c:pt>
                <c:pt idx="20752">
                  <c:v>103.7599999999781</c:v>
                </c:pt>
                <c:pt idx="20753">
                  <c:v>103.7649999999781</c:v>
                </c:pt>
                <c:pt idx="20754">
                  <c:v>103.7699999999781</c:v>
                </c:pt>
                <c:pt idx="20755">
                  <c:v>103.7749999999781</c:v>
                </c:pt>
                <c:pt idx="20756">
                  <c:v>103.7799999999781</c:v>
                </c:pt>
                <c:pt idx="20757">
                  <c:v>103.7849999999781</c:v>
                </c:pt>
                <c:pt idx="20758">
                  <c:v>103.7899999999781</c:v>
                </c:pt>
                <c:pt idx="20759">
                  <c:v>103.7949999999781</c:v>
                </c:pt>
                <c:pt idx="20760">
                  <c:v>103.7999999999781</c:v>
                </c:pt>
                <c:pt idx="20761">
                  <c:v>103.8049999999781</c:v>
                </c:pt>
                <c:pt idx="20762">
                  <c:v>103.8099999999781</c:v>
                </c:pt>
                <c:pt idx="20763">
                  <c:v>103.8149999999781</c:v>
                </c:pt>
                <c:pt idx="20764">
                  <c:v>103.8199999999781</c:v>
                </c:pt>
                <c:pt idx="20765">
                  <c:v>103.8249999999781</c:v>
                </c:pt>
                <c:pt idx="20766">
                  <c:v>103.8299999999781</c:v>
                </c:pt>
                <c:pt idx="20767">
                  <c:v>103.8349999999781</c:v>
                </c:pt>
                <c:pt idx="20768">
                  <c:v>103.8399999999781</c:v>
                </c:pt>
                <c:pt idx="20769">
                  <c:v>103.8449999999781</c:v>
                </c:pt>
                <c:pt idx="20770">
                  <c:v>103.8499999999781</c:v>
                </c:pt>
                <c:pt idx="20771">
                  <c:v>103.854999999978</c:v>
                </c:pt>
                <c:pt idx="20772">
                  <c:v>103.859999999978</c:v>
                </c:pt>
                <c:pt idx="20773">
                  <c:v>103.864999999978</c:v>
                </c:pt>
                <c:pt idx="20774">
                  <c:v>103.869999999978</c:v>
                </c:pt>
                <c:pt idx="20775">
                  <c:v>103.874999999978</c:v>
                </c:pt>
                <c:pt idx="20776">
                  <c:v>103.879999999978</c:v>
                </c:pt>
                <c:pt idx="20777">
                  <c:v>103.884999999978</c:v>
                </c:pt>
                <c:pt idx="20778">
                  <c:v>103.889999999978</c:v>
                </c:pt>
                <c:pt idx="20779">
                  <c:v>103.894999999978</c:v>
                </c:pt>
                <c:pt idx="20780">
                  <c:v>103.899999999978</c:v>
                </c:pt>
                <c:pt idx="20781">
                  <c:v>103.904999999978</c:v>
                </c:pt>
                <c:pt idx="20782">
                  <c:v>103.909999999978</c:v>
                </c:pt>
                <c:pt idx="20783">
                  <c:v>103.914999999978</c:v>
                </c:pt>
                <c:pt idx="20784">
                  <c:v>103.919999999978</c:v>
                </c:pt>
                <c:pt idx="20785">
                  <c:v>103.924999999978</c:v>
                </c:pt>
                <c:pt idx="20786">
                  <c:v>103.929999999978</c:v>
                </c:pt>
                <c:pt idx="20787">
                  <c:v>103.934999999978</c:v>
                </c:pt>
                <c:pt idx="20788">
                  <c:v>103.939999999978</c:v>
                </c:pt>
                <c:pt idx="20789">
                  <c:v>103.944999999978</c:v>
                </c:pt>
                <c:pt idx="20790">
                  <c:v>103.949999999978</c:v>
                </c:pt>
                <c:pt idx="20791">
                  <c:v>103.954999999978</c:v>
                </c:pt>
                <c:pt idx="20792">
                  <c:v>103.959999999978</c:v>
                </c:pt>
                <c:pt idx="20793">
                  <c:v>103.964999999978</c:v>
                </c:pt>
                <c:pt idx="20794">
                  <c:v>103.969999999978</c:v>
                </c:pt>
                <c:pt idx="20795">
                  <c:v>103.974999999978</c:v>
                </c:pt>
                <c:pt idx="20796">
                  <c:v>103.979999999978</c:v>
                </c:pt>
                <c:pt idx="20797">
                  <c:v>103.984999999978</c:v>
                </c:pt>
                <c:pt idx="20798">
                  <c:v>103.989999999978</c:v>
                </c:pt>
                <c:pt idx="20799">
                  <c:v>103.994999999978</c:v>
                </c:pt>
                <c:pt idx="20800">
                  <c:v>103.999999999978</c:v>
                </c:pt>
                <c:pt idx="20801">
                  <c:v>104.004999999978</c:v>
                </c:pt>
                <c:pt idx="20802">
                  <c:v>104.009999999978</c:v>
                </c:pt>
                <c:pt idx="20803">
                  <c:v>104.014999999978</c:v>
                </c:pt>
                <c:pt idx="20804">
                  <c:v>104.019999999978</c:v>
                </c:pt>
                <c:pt idx="20805">
                  <c:v>104.024999999978</c:v>
                </c:pt>
                <c:pt idx="20806">
                  <c:v>104.029999999978</c:v>
                </c:pt>
                <c:pt idx="20807">
                  <c:v>104.034999999978</c:v>
                </c:pt>
                <c:pt idx="20808">
                  <c:v>104.039999999978</c:v>
                </c:pt>
                <c:pt idx="20809">
                  <c:v>104.044999999978</c:v>
                </c:pt>
                <c:pt idx="20810">
                  <c:v>104.049999999978</c:v>
                </c:pt>
                <c:pt idx="20811">
                  <c:v>104.054999999978</c:v>
                </c:pt>
                <c:pt idx="20812">
                  <c:v>104.059999999978</c:v>
                </c:pt>
                <c:pt idx="20813">
                  <c:v>104.064999999978</c:v>
                </c:pt>
                <c:pt idx="20814">
                  <c:v>104.069999999978</c:v>
                </c:pt>
                <c:pt idx="20815">
                  <c:v>104.0749999999778</c:v>
                </c:pt>
                <c:pt idx="20816">
                  <c:v>104.0799999999778</c:v>
                </c:pt>
                <c:pt idx="20817">
                  <c:v>104.0849999999778</c:v>
                </c:pt>
                <c:pt idx="20818">
                  <c:v>104.0899999999778</c:v>
                </c:pt>
                <c:pt idx="20819">
                  <c:v>104.0949999999778</c:v>
                </c:pt>
                <c:pt idx="20820">
                  <c:v>104.0999999999778</c:v>
                </c:pt>
                <c:pt idx="20821">
                  <c:v>104.1049999999778</c:v>
                </c:pt>
                <c:pt idx="20822">
                  <c:v>104.1099999999778</c:v>
                </c:pt>
                <c:pt idx="20823">
                  <c:v>104.1149999999778</c:v>
                </c:pt>
                <c:pt idx="20824">
                  <c:v>104.1199999999778</c:v>
                </c:pt>
                <c:pt idx="20825">
                  <c:v>104.1249999999778</c:v>
                </c:pt>
                <c:pt idx="20826">
                  <c:v>104.1299999999778</c:v>
                </c:pt>
                <c:pt idx="20827">
                  <c:v>104.1349999999778</c:v>
                </c:pt>
                <c:pt idx="20828">
                  <c:v>104.1399999999778</c:v>
                </c:pt>
                <c:pt idx="20829">
                  <c:v>104.1449999999778</c:v>
                </c:pt>
                <c:pt idx="20830">
                  <c:v>104.1499999999778</c:v>
                </c:pt>
                <c:pt idx="20831">
                  <c:v>104.1549999999778</c:v>
                </c:pt>
                <c:pt idx="20832">
                  <c:v>104.1599999999778</c:v>
                </c:pt>
                <c:pt idx="20833">
                  <c:v>104.1649999999778</c:v>
                </c:pt>
                <c:pt idx="20834">
                  <c:v>104.1699999999778</c:v>
                </c:pt>
                <c:pt idx="20835">
                  <c:v>104.1749999999778</c:v>
                </c:pt>
                <c:pt idx="20836">
                  <c:v>104.1799999999778</c:v>
                </c:pt>
                <c:pt idx="20837">
                  <c:v>104.1849999999777</c:v>
                </c:pt>
                <c:pt idx="20838">
                  <c:v>104.1899999999777</c:v>
                </c:pt>
                <c:pt idx="20839">
                  <c:v>104.1949999999777</c:v>
                </c:pt>
                <c:pt idx="20840">
                  <c:v>104.1999999999777</c:v>
                </c:pt>
                <c:pt idx="20841">
                  <c:v>104.2049999999777</c:v>
                </c:pt>
                <c:pt idx="20842">
                  <c:v>104.2099999999777</c:v>
                </c:pt>
                <c:pt idx="20843">
                  <c:v>104.2149999999777</c:v>
                </c:pt>
                <c:pt idx="20844">
                  <c:v>104.2199999999777</c:v>
                </c:pt>
                <c:pt idx="20845">
                  <c:v>104.2249999999777</c:v>
                </c:pt>
                <c:pt idx="20846">
                  <c:v>104.2299999999777</c:v>
                </c:pt>
                <c:pt idx="20847">
                  <c:v>104.2349999999777</c:v>
                </c:pt>
                <c:pt idx="20848">
                  <c:v>104.2399999999777</c:v>
                </c:pt>
                <c:pt idx="20849">
                  <c:v>104.2449999999777</c:v>
                </c:pt>
                <c:pt idx="20850">
                  <c:v>104.2499999999777</c:v>
                </c:pt>
                <c:pt idx="20851">
                  <c:v>104.2549999999777</c:v>
                </c:pt>
                <c:pt idx="20852">
                  <c:v>104.2599999999777</c:v>
                </c:pt>
                <c:pt idx="20853">
                  <c:v>104.2649999999777</c:v>
                </c:pt>
                <c:pt idx="20854">
                  <c:v>104.2699999999777</c:v>
                </c:pt>
                <c:pt idx="20855">
                  <c:v>104.2749999999777</c:v>
                </c:pt>
                <c:pt idx="20856">
                  <c:v>104.2799999999777</c:v>
                </c:pt>
                <c:pt idx="20857">
                  <c:v>104.2849999999777</c:v>
                </c:pt>
                <c:pt idx="20858">
                  <c:v>104.2899999999777</c:v>
                </c:pt>
                <c:pt idx="20859">
                  <c:v>104.2949999999777</c:v>
                </c:pt>
                <c:pt idx="20860">
                  <c:v>104.2999999999777</c:v>
                </c:pt>
                <c:pt idx="20861">
                  <c:v>104.3049999999776</c:v>
                </c:pt>
                <c:pt idx="20862">
                  <c:v>104.3099999999776</c:v>
                </c:pt>
                <c:pt idx="20863">
                  <c:v>104.3149999999776</c:v>
                </c:pt>
                <c:pt idx="20864">
                  <c:v>104.3199999999776</c:v>
                </c:pt>
                <c:pt idx="20865">
                  <c:v>104.3249999999776</c:v>
                </c:pt>
                <c:pt idx="20866">
                  <c:v>104.3299999999776</c:v>
                </c:pt>
                <c:pt idx="20867">
                  <c:v>104.3349999999776</c:v>
                </c:pt>
                <c:pt idx="20868">
                  <c:v>104.3399999999776</c:v>
                </c:pt>
                <c:pt idx="20869">
                  <c:v>104.3449999999776</c:v>
                </c:pt>
                <c:pt idx="20870">
                  <c:v>104.3499999999776</c:v>
                </c:pt>
                <c:pt idx="20871">
                  <c:v>104.3549999999776</c:v>
                </c:pt>
                <c:pt idx="20872">
                  <c:v>104.3599999999776</c:v>
                </c:pt>
                <c:pt idx="20873">
                  <c:v>104.3649999999776</c:v>
                </c:pt>
                <c:pt idx="20874">
                  <c:v>104.3699999999776</c:v>
                </c:pt>
                <c:pt idx="20875">
                  <c:v>104.3749999999776</c:v>
                </c:pt>
                <c:pt idx="20876">
                  <c:v>104.3799999999776</c:v>
                </c:pt>
                <c:pt idx="20877">
                  <c:v>104.3849999999776</c:v>
                </c:pt>
                <c:pt idx="20878">
                  <c:v>104.3899999999776</c:v>
                </c:pt>
                <c:pt idx="20879">
                  <c:v>104.3949999999776</c:v>
                </c:pt>
                <c:pt idx="20880">
                  <c:v>104.3999999999776</c:v>
                </c:pt>
                <c:pt idx="20881">
                  <c:v>104.4049999999776</c:v>
                </c:pt>
                <c:pt idx="20882">
                  <c:v>104.4099999999776</c:v>
                </c:pt>
                <c:pt idx="20883">
                  <c:v>104.4149999999776</c:v>
                </c:pt>
                <c:pt idx="20884">
                  <c:v>104.4199999999775</c:v>
                </c:pt>
                <c:pt idx="20885">
                  <c:v>104.4249999999775</c:v>
                </c:pt>
                <c:pt idx="20886">
                  <c:v>104.4299999999775</c:v>
                </c:pt>
                <c:pt idx="20887">
                  <c:v>104.4349999999775</c:v>
                </c:pt>
                <c:pt idx="20888">
                  <c:v>104.4399999999775</c:v>
                </c:pt>
                <c:pt idx="20889">
                  <c:v>104.4449999999775</c:v>
                </c:pt>
                <c:pt idx="20890">
                  <c:v>104.4499999999775</c:v>
                </c:pt>
                <c:pt idx="20891">
                  <c:v>104.4549999999775</c:v>
                </c:pt>
                <c:pt idx="20892">
                  <c:v>104.4599999999775</c:v>
                </c:pt>
                <c:pt idx="20893">
                  <c:v>104.4649999999775</c:v>
                </c:pt>
                <c:pt idx="20894">
                  <c:v>104.4699999999775</c:v>
                </c:pt>
                <c:pt idx="20895">
                  <c:v>104.4749999999775</c:v>
                </c:pt>
                <c:pt idx="20896">
                  <c:v>104.4799999999775</c:v>
                </c:pt>
                <c:pt idx="20897">
                  <c:v>104.4849999999775</c:v>
                </c:pt>
                <c:pt idx="20898">
                  <c:v>104.4899999999775</c:v>
                </c:pt>
                <c:pt idx="20899">
                  <c:v>104.4949999999775</c:v>
                </c:pt>
                <c:pt idx="20900">
                  <c:v>104.4999999999775</c:v>
                </c:pt>
                <c:pt idx="20901">
                  <c:v>104.5049999999775</c:v>
                </c:pt>
                <c:pt idx="20902">
                  <c:v>104.5099999999775</c:v>
                </c:pt>
                <c:pt idx="20903">
                  <c:v>104.5149999999775</c:v>
                </c:pt>
                <c:pt idx="20904">
                  <c:v>104.5199999999775</c:v>
                </c:pt>
                <c:pt idx="20905">
                  <c:v>104.5249999999774</c:v>
                </c:pt>
                <c:pt idx="20906">
                  <c:v>104.5299999999774</c:v>
                </c:pt>
                <c:pt idx="20907">
                  <c:v>104.5349999999774</c:v>
                </c:pt>
                <c:pt idx="20908">
                  <c:v>104.5399999999774</c:v>
                </c:pt>
                <c:pt idx="20909">
                  <c:v>104.5449999999774</c:v>
                </c:pt>
                <c:pt idx="20910">
                  <c:v>104.5499999999774</c:v>
                </c:pt>
                <c:pt idx="20911">
                  <c:v>104.5549999999774</c:v>
                </c:pt>
                <c:pt idx="20912">
                  <c:v>104.5599999999774</c:v>
                </c:pt>
                <c:pt idx="20913">
                  <c:v>104.5649999999774</c:v>
                </c:pt>
                <c:pt idx="20914">
                  <c:v>104.5699999999774</c:v>
                </c:pt>
                <c:pt idx="20915">
                  <c:v>104.5749999999774</c:v>
                </c:pt>
                <c:pt idx="20916">
                  <c:v>104.5799999999774</c:v>
                </c:pt>
                <c:pt idx="20917">
                  <c:v>104.5849999999774</c:v>
                </c:pt>
                <c:pt idx="20918">
                  <c:v>104.5899999999774</c:v>
                </c:pt>
                <c:pt idx="20919">
                  <c:v>104.5949999999774</c:v>
                </c:pt>
                <c:pt idx="20920">
                  <c:v>104.5999999999774</c:v>
                </c:pt>
                <c:pt idx="20921">
                  <c:v>104.6049999999774</c:v>
                </c:pt>
                <c:pt idx="20922">
                  <c:v>104.6099999999774</c:v>
                </c:pt>
                <c:pt idx="20923">
                  <c:v>104.6149999999774</c:v>
                </c:pt>
                <c:pt idx="20924">
                  <c:v>104.6199999999774</c:v>
                </c:pt>
                <c:pt idx="20925">
                  <c:v>104.6249999999773</c:v>
                </c:pt>
                <c:pt idx="20926">
                  <c:v>104.6299999999773</c:v>
                </c:pt>
                <c:pt idx="20927">
                  <c:v>104.6349999999773</c:v>
                </c:pt>
                <c:pt idx="20928">
                  <c:v>104.6399999999773</c:v>
                </c:pt>
                <c:pt idx="20929">
                  <c:v>104.6449999999773</c:v>
                </c:pt>
                <c:pt idx="20930">
                  <c:v>104.6499999999773</c:v>
                </c:pt>
                <c:pt idx="20931">
                  <c:v>104.6549999999773</c:v>
                </c:pt>
                <c:pt idx="20932">
                  <c:v>104.6599999999773</c:v>
                </c:pt>
                <c:pt idx="20933">
                  <c:v>104.6649999999773</c:v>
                </c:pt>
                <c:pt idx="20934">
                  <c:v>104.6699999999773</c:v>
                </c:pt>
                <c:pt idx="20935">
                  <c:v>104.6749999999773</c:v>
                </c:pt>
                <c:pt idx="20936">
                  <c:v>104.6799999999773</c:v>
                </c:pt>
                <c:pt idx="20937">
                  <c:v>104.6849999999773</c:v>
                </c:pt>
                <c:pt idx="20938">
                  <c:v>104.6899999999773</c:v>
                </c:pt>
                <c:pt idx="20939">
                  <c:v>104.6949999999773</c:v>
                </c:pt>
                <c:pt idx="20940">
                  <c:v>104.6999999999773</c:v>
                </c:pt>
                <c:pt idx="20941">
                  <c:v>104.7049999999773</c:v>
                </c:pt>
                <c:pt idx="20942">
                  <c:v>104.7099999999773</c:v>
                </c:pt>
                <c:pt idx="20943">
                  <c:v>104.7149999999773</c:v>
                </c:pt>
                <c:pt idx="20944">
                  <c:v>104.7199999999773</c:v>
                </c:pt>
                <c:pt idx="20945">
                  <c:v>104.7249999999773</c:v>
                </c:pt>
                <c:pt idx="20946">
                  <c:v>104.7299999999773</c:v>
                </c:pt>
                <c:pt idx="20947">
                  <c:v>104.7349999999773</c:v>
                </c:pt>
                <c:pt idx="20948">
                  <c:v>104.7399999999773</c:v>
                </c:pt>
                <c:pt idx="20949">
                  <c:v>104.7449999999773</c:v>
                </c:pt>
                <c:pt idx="20950">
                  <c:v>104.7499999999772</c:v>
                </c:pt>
                <c:pt idx="20951">
                  <c:v>104.7549999999772</c:v>
                </c:pt>
                <c:pt idx="20952">
                  <c:v>104.7599999999772</c:v>
                </c:pt>
                <c:pt idx="20953">
                  <c:v>104.7649999999772</c:v>
                </c:pt>
                <c:pt idx="20954">
                  <c:v>104.7699999999772</c:v>
                </c:pt>
                <c:pt idx="20955">
                  <c:v>104.7749999999772</c:v>
                </c:pt>
                <c:pt idx="20956">
                  <c:v>104.7799999999772</c:v>
                </c:pt>
                <c:pt idx="20957">
                  <c:v>104.7849999999772</c:v>
                </c:pt>
                <c:pt idx="20958">
                  <c:v>104.7899999999772</c:v>
                </c:pt>
                <c:pt idx="20959">
                  <c:v>104.7949999999772</c:v>
                </c:pt>
                <c:pt idx="20960">
                  <c:v>104.7999999999772</c:v>
                </c:pt>
                <c:pt idx="20961">
                  <c:v>104.8049999999772</c:v>
                </c:pt>
                <c:pt idx="20962">
                  <c:v>104.8099999999772</c:v>
                </c:pt>
                <c:pt idx="20963">
                  <c:v>104.8149999999772</c:v>
                </c:pt>
                <c:pt idx="20964">
                  <c:v>104.8199999999772</c:v>
                </c:pt>
                <c:pt idx="20965">
                  <c:v>104.8249999999772</c:v>
                </c:pt>
                <c:pt idx="20966">
                  <c:v>104.8299999999772</c:v>
                </c:pt>
                <c:pt idx="20967">
                  <c:v>104.8349999999772</c:v>
                </c:pt>
                <c:pt idx="20968">
                  <c:v>104.8399999999772</c:v>
                </c:pt>
                <c:pt idx="20969">
                  <c:v>104.8449999999772</c:v>
                </c:pt>
                <c:pt idx="20970">
                  <c:v>104.8499999999772</c:v>
                </c:pt>
                <c:pt idx="20971">
                  <c:v>104.8549999999771</c:v>
                </c:pt>
                <c:pt idx="20972">
                  <c:v>104.8599999999771</c:v>
                </c:pt>
                <c:pt idx="20973">
                  <c:v>104.8649999999771</c:v>
                </c:pt>
                <c:pt idx="20974">
                  <c:v>104.8699999999771</c:v>
                </c:pt>
                <c:pt idx="20975">
                  <c:v>104.8749999999771</c:v>
                </c:pt>
                <c:pt idx="20976">
                  <c:v>104.8799999999771</c:v>
                </c:pt>
                <c:pt idx="20977">
                  <c:v>104.8849999999771</c:v>
                </c:pt>
                <c:pt idx="20978">
                  <c:v>104.8899999999771</c:v>
                </c:pt>
                <c:pt idx="20979">
                  <c:v>104.8949999999771</c:v>
                </c:pt>
                <c:pt idx="20980">
                  <c:v>104.8999999999771</c:v>
                </c:pt>
                <c:pt idx="20981">
                  <c:v>104.9049999999771</c:v>
                </c:pt>
                <c:pt idx="20982">
                  <c:v>104.9099999999771</c:v>
                </c:pt>
                <c:pt idx="20983">
                  <c:v>104.9149999999771</c:v>
                </c:pt>
                <c:pt idx="20984">
                  <c:v>104.9199999999771</c:v>
                </c:pt>
                <c:pt idx="20985">
                  <c:v>104.9249999999771</c:v>
                </c:pt>
                <c:pt idx="20986">
                  <c:v>104.9299999999771</c:v>
                </c:pt>
                <c:pt idx="20987">
                  <c:v>104.9349999999771</c:v>
                </c:pt>
                <c:pt idx="20988">
                  <c:v>104.9399999999771</c:v>
                </c:pt>
                <c:pt idx="20989">
                  <c:v>104.9449999999771</c:v>
                </c:pt>
                <c:pt idx="20990">
                  <c:v>104.9499999999771</c:v>
                </c:pt>
                <c:pt idx="20991">
                  <c:v>104.9549999999771</c:v>
                </c:pt>
                <c:pt idx="20992">
                  <c:v>104.9599999999771</c:v>
                </c:pt>
                <c:pt idx="20993">
                  <c:v>104.9649999999771</c:v>
                </c:pt>
                <c:pt idx="20994">
                  <c:v>104.969999999977</c:v>
                </c:pt>
                <c:pt idx="20995">
                  <c:v>104.974999999977</c:v>
                </c:pt>
                <c:pt idx="20996">
                  <c:v>104.979999999977</c:v>
                </c:pt>
                <c:pt idx="20997">
                  <c:v>104.984999999977</c:v>
                </c:pt>
                <c:pt idx="20998">
                  <c:v>104.989999999977</c:v>
                </c:pt>
                <c:pt idx="20999">
                  <c:v>104.994999999977</c:v>
                </c:pt>
                <c:pt idx="21000">
                  <c:v>104.999999999977</c:v>
                </c:pt>
                <c:pt idx="21001">
                  <c:v>105.004999999977</c:v>
                </c:pt>
                <c:pt idx="21002">
                  <c:v>105.009999999977</c:v>
                </c:pt>
                <c:pt idx="21003">
                  <c:v>105.014999999977</c:v>
                </c:pt>
                <c:pt idx="21004">
                  <c:v>105.019999999977</c:v>
                </c:pt>
                <c:pt idx="21005">
                  <c:v>105.024999999977</c:v>
                </c:pt>
                <c:pt idx="21006">
                  <c:v>105.029999999977</c:v>
                </c:pt>
                <c:pt idx="21007">
                  <c:v>105.034999999977</c:v>
                </c:pt>
                <c:pt idx="21008">
                  <c:v>105.039999999977</c:v>
                </c:pt>
                <c:pt idx="21009">
                  <c:v>105.044999999977</c:v>
                </c:pt>
                <c:pt idx="21010">
                  <c:v>105.049999999977</c:v>
                </c:pt>
                <c:pt idx="21011">
                  <c:v>105.054999999977</c:v>
                </c:pt>
                <c:pt idx="21012">
                  <c:v>105.059999999977</c:v>
                </c:pt>
                <c:pt idx="21013">
                  <c:v>105.064999999977</c:v>
                </c:pt>
                <c:pt idx="21014">
                  <c:v>105.069999999977</c:v>
                </c:pt>
                <c:pt idx="21015">
                  <c:v>105.074999999977</c:v>
                </c:pt>
                <c:pt idx="21016">
                  <c:v>105.079999999977</c:v>
                </c:pt>
                <c:pt idx="21017">
                  <c:v>105.084999999977</c:v>
                </c:pt>
                <c:pt idx="21018">
                  <c:v>105.089999999977</c:v>
                </c:pt>
                <c:pt idx="21019">
                  <c:v>105.094999999977</c:v>
                </c:pt>
                <c:pt idx="21020">
                  <c:v>105.099999999977</c:v>
                </c:pt>
                <c:pt idx="21021">
                  <c:v>105.104999999977</c:v>
                </c:pt>
                <c:pt idx="21022">
                  <c:v>105.109999999977</c:v>
                </c:pt>
                <c:pt idx="21023">
                  <c:v>105.114999999977</c:v>
                </c:pt>
                <c:pt idx="21024">
                  <c:v>105.119999999977</c:v>
                </c:pt>
                <c:pt idx="21025">
                  <c:v>105.124999999977</c:v>
                </c:pt>
                <c:pt idx="21026">
                  <c:v>105.129999999977</c:v>
                </c:pt>
                <c:pt idx="21027">
                  <c:v>105.134999999977</c:v>
                </c:pt>
                <c:pt idx="21028">
                  <c:v>105.139999999977</c:v>
                </c:pt>
                <c:pt idx="21029">
                  <c:v>105.144999999977</c:v>
                </c:pt>
                <c:pt idx="21030">
                  <c:v>105.149999999977</c:v>
                </c:pt>
                <c:pt idx="21031">
                  <c:v>105.154999999977</c:v>
                </c:pt>
                <c:pt idx="21032">
                  <c:v>105.159999999977</c:v>
                </c:pt>
                <c:pt idx="21033">
                  <c:v>105.164999999977</c:v>
                </c:pt>
                <c:pt idx="21034">
                  <c:v>105.169999999977</c:v>
                </c:pt>
                <c:pt idx="21035">
                  <c:v>105.1749999999768</c:v>
                </c:pt>
                <c:pt idx="21036">
                  <c:v>105.1799999999768</c:v>
                </c:pt>
                <c:pt idx="21037">
                  <c:v>105.1849999999768</c:v>
                </c:pt>
                <c:pt idx="21038">
                  <c:v>105.1899999999768</c:v>
                </c:pt>
                <c:pt idx="21039">
                  <c:v>105.1949999999768</c:v>
                </c:pt>
                <c:pt idx="21040">
                  <c:v>105.1999999999768</c:v>
                </c:pt>
                <c:pt idx="21041">
                  <c:v>105.2049999999768</c:v>
                </c:pt>
                <c:pt idx="21042">
                  <c:v>105.2099999999768</c:v>
                </c:pt>
                <c:pt idx="21043">
                  <c:v>105.2149999999768</c:v>
                </c:pt>
                <c:pt idx="21044">
                  <c:v>105.2199999999768</c:v>
                </c:pt>
                <c:pt idx="21045">
                  <c:v>105.2249999999768</c:v>
                </c:pt>
                <c:pt idx="21046">
                  <c:v>105.2299999999768</c:v>
                </c:pt>
                <c:pt idx="21047">
                  <c:v>105.2349999999768</c:v>
                </c:pt>
                <c:pt idx="21048">
                  <c:v>105.2399999999768</c:v>
                </c:pt>
                <c:pt idx="21049">
                  <c:v>105.2449999999768</c:v>
                </c:pt>
                <c:pt idx="21050">
                  <c:v>105.2499999999768</c:v>
                </c:pt>
                <c:pt idx="21051">
                  <c:v>105.2549999999768</c:v>
                </c:pt>
                <c:pt idx="21052">
                  <c:v>105.2599999999768</c:v>
                </c:pt>
                <c:pt idx="21053">
                  <c:v>105.2649999999768</c:v>
                </c:pt>
                <c:pt idx="21054">
                  <c:v>105.2699999999768</c:v>
                </c:pt>
                <c:pt idx="21055">
                  <c:v>105.2749999999768</c:v>
                </c:pt>
                <c:pt idx="21056">
                  <c:v>105.2799999999768</c:v>
                </c:pt>
                <c:pt idx="21057">
                  <c:v>105.2849999999767</c:v>
                </c:pt>
                <c:pt idx="21058">
                  <c:v>105.2899999999767</c:v>
                </c:pt>
                <c:pt idx="21059">
                  <c:v>105.2949999999767</c:v>
                </c:pt>
                <c:pt idx="21060">
                  <c:v>105.2999999999767</c:v>
                </c:pt>
                <c:pt idx="21061">
                  <c:v>105.3049999999767</c:v>
                </c:pt>
                <c:pt idx="21062">
                  <c:v>105.3099999999767</c:v>
                </c:pt>
                <c:pt idx="21063">
                  <c:v>105.3149999999767</c:v>
                </c:pt>
                <c:pt idx="21064">
                  <c:v>105.3199999999767</c:v>
                </c:pt>
                <c:pt idx="21065">
                  <c:v>105.3249999999767</c:v>
                </c:pt>
                <c:pt idx="21066">
                  <c:v>105.3299999999767</c:v>
                </c:pt>
                <c:pt idx="21067">
                  <c:v>105.3349999999767</c:v>
                </c:pt>
                <c:pt idx="21068">
                  <c:v>105.3399999999767</c:v>
                </c:pt>
                <c:pt idx="21069">
                  <c:v>105.3449999999767</c:v>
                </c:pt>
                <c:pt idx="21070">
                  <c:v>105.3499999999767</c:v>
                </c:pt>
                <c:pt idx="21071">
                  <c:v>105.3549999999767</c:v>
                </c:pt>
                <c:pt idx="21072">
                  <c:v>105.3599999999767</c:v>
                </c:pt>
                <c:pt idx="21073">
                  <c:v>105.3649999999767</c:v>
                </c:pt>
                <c:pt idx="21074">
                  <c:v>105.3699999999767</c:v>
                </c:pt>
                <c:pt idx="21075">
                  <c:v>105.3749999999767</c:v>
                </c:pt>
                <c:pt idx="21076">
                  <c:v>105.3799999999767</c:v>
                </c:pt>
                <c:pt idx="21077">
                  <c:v>105.3849999999767</c:v>
                </c:pt>
                <c:pt idx="21078">
                  <c:v>105.3899999999767</c:v>
                </c:pt>
                <c:pt idx="21079">
                  <c:v>105.3949999999766</c:v>
                </c:pt>
                <c:pt idx="21080">
                  <c:v>105.3999999999766</c:v>
                </c:pt>
                <c:pt idx="21081">
                  <c:v>105.4049999999766</c:v>
                </c:pt>
                <c:pt idx="21082">
                  <c:v>105.4099999999766</c:v>
                </c:pt>
                <c:pt idx="21083">
                  <c:v>105.4149999999766</c:v>
                </c:pt>
                <c:pt idx="21084">
                  <c:v>105.4199999999766</c:v>
                </c:pt>
                <c:pt idx="21085">
                  <c:v>105.4249999999766</c:v>
                </c:pt>
                <c:pt idx="21086">
                  <c:v>105.4299999999766</c:v>
                </c:pt>
                <c:pt idx="21087">
                  <c:v>105.4349999999766</c:v>
                </c:pt>
                <c:pt idx="21088">
                  <c:v>105.4399999999766</c:v>
                </c:pt>
                <c:pt idx="21089">
                  <c:v>105.4449999999766</c:v>
                </c:pt>
                <c:pt idx="21090">
                  <c:v>105.4499999999766</c:v>
                </c:pt>
                <c:pt idx="21091">
                  <c:v>105.4549999999766</c:v>
                </c:pt>
                <c:pt idx="21092">
                  <c:v>105.4599999999766</c:v>
                </c:pt>
                <c:pt idx="21093">
                  <c:v>105.4649999999766</c:v>
                </c:pt>
                <c:pt idx="21094">
                  <c:v>105.4699999999766</c:v>
                </c:pt>
                <c:pt idx="21095">
                  <c:v>105.4749999999766</c:v>
                </c:pt>
                <c:pt idx="21096">
                  <c:v>105.4799999999766</c:v>
                </c:pt>
                <c:pt idx="21097">
                  <c:v>105.4849999999766</c:v>
                </c:pt>
                <c:pt idx="21098">
                  <c:v>105.4899999999766</c:v>
                </c:pt>
                <c:pt idx="21099">
                  <c:v>105.4949999999766</c:v>
                </c:pt>
                <c:pt idx="21100">
                  <c:v>105.4999999999766</c:v>
                </c:pt>
                <c:pt idx="21101">
                  <c:v>105.5049999999765</c:v>
                </c:pt>
                <c:pt idx="21102">
                  <c:v>105.5099999999765</c:v>
                </c:pt>
                <c:pt idx="21103">
                  <c:v>105.5149999999765</c:v>
                </c:pt>
                <c:pt idx="21104">
                  <c:v>105.5199999999765</c:v>
                </c:pt>
                <c:pt idx="21105">
                  <c:v>105.5249999999765</c:v>
                </c:pt>
                <c:pt idx="21106">
                  <c:v>105.5299999999765</c:v>
                </c:pt>
                <c:pt idx="21107">
                  <c:v>105.5349999999765</c:v>
                </c:pt>
                <c:pt idx="21108">
                  <c:v>105.5399999999765</c:v>
                </c:pt>
                <c:pt idx="21109">
                  <c:v>105.5449999999765</c:v>
                </c:pt>
                <c:pt idx="21110">
                  <c:v>105.5499999999765</c:v>
                </c:pt>
                <c:pt idx="21111">
                  <c:v>105.5549999999765</c:v>
                </c:pt>
                <c:pt idx="21112">
                  <c:v>105.5599999999765</c:v>
                </c:pt>
                <c:pt idx="21113">
                  <c:v>105.5649999999765</c:v>
                </c:pt>
                <c:pt idx="21114">
                  <c:v>105.5699999999765</c:v>
                </c:pt>
                <c:pt idx="21115">
                  <c:v>105.5749999999765</c:v>
                </c:pt>
                <c:pt idx="21116">
                  <c:v>105.5799999999765</c:v>
                </c:pt>
                <c:pt idx="21117">
                  <c:v>105.5849999999765</c:v>
                </c:pt>
                <c:pt idx="21118">
                  <c:v>105.5899999999765</c:v>
                </c:pt>
                <c:pt idx="21119">
                  <c:v>105.5949999999765</c:v>
                </c:pt>
                <c:pt idx="21120">
                  <c:v>105.5999999999765</c:v>
                </c:pt>
                <c:pt idx="21121">
                  <c:v>105.6049999999765</c:v>
                </c:pt>
                <c:pt idx="21122">
                  <c:v>105.6099999999765</c:v>
                </c:pt>
                <c:pt idx="21123">
                  <c:v>105.6149999999764</c:v>
                </c:pt>
                <c:pt idx="21124">
                  <c:v>105.6199999999764</c:v>
                </c:pt>
                <c:pt idx="21125">
                  <c:v>105.6249999999764</c:v>
                </c:pt>
                <c:pt idx="21126">
                  <c:v>105.6299999999764</c:v>
                </c:pt>
                <c:pt idx="21127">
                  <c:v>105.6349999999764</c:v>
                </c:pt>
                <c:pt idx="21128">
                  <c:v>105.6399999999764</c:v>
                </c:pt>
                <c:pt idx="21129">
                  <c:v>105.6449999999764</c:v>
                </c:pt>
                <c:pt idx="21130">
                  <c:v>105.6499999999764</c:v>
                </c:pt>
                <c:pt idx="21131">
                  <c:v>105.6549999999764</c:v>
                </c:pt>
                <c:pt idx="21132">
                  <c:v>105.6599999999764</c:v>
                </c:pt>
                <c:pt idx="21133">
                  <c:v>105.6649999999764</c:v>
                </c:pt>
                <c:pt idx="21134">
                  <c:v>105.6699999999764</c:v>
                </c:pt>
                <c:pt idx="21135">
                  <c:v>105.6749999999764</c:v>
                </c:pt>
                <c:pt idx="21136">
                  <c:v>105.6799999999764</c:v>
                </c:pt>
                <c:pt idx="21137">
                  <c:v>105.6849999999764</c:v>
                </c:pt>
                <c:pt idx="21138">
                  <c:v>105.6899999999764</c:v>
                </c:pt>
                <c:pt idx="21139">
                  <c:v>105.6949999999764</c:v>
                </c:pt>
                <c:pt idx="21140">
                  <c:v>105.6999999999764</c:v>
                </c:pt>
                <c:pt idx="21141">
                  <c:v>105.7049999999764</c:v>
                </c:pt>
                <c:pt idx="21142">
                  <c:v>105.7099999999764</c:v>
                </c:pt>
                <c:pt idx="21143">
                  <c:v>105.7149999999764</c:v>
                </c:pt>
                <c:pt idx="21144">
                  <c:v>105.7199999999764</c:v>
                </c:pt>
                <c:pt idx="21145">
                  <c:v>105.7249999999763</c:v>
                </c:pt>
                <c:pt idx="21146">
                  <c:v>105.7299999999763</c:v>
                </c:pt>
                <c:pt idx="21147">
                  <c:v>105.7349999999763</c:v>
                </c:pt>
                <c:pt idx="21148">
                  <c:v>105.7399999999763</c:v>
                </c:pt>
                <c:pt idx="21149">
                  <c:v>105.7449999999763</c:v>
                </c:pt>
                <c:pt idx="21150">
                  <c:v>105.7499999999763</c:v>
                </c:pt>
                <c:pt idx="21151">
                  <c:v>105.7549999999763</c:v>
                </c:pt>
                <c:pt idx="21152">
                  <c:v>105.7599999999763</c:v>
                </c:pt>
                <c:pt idx="21153">
                  <c:v>105.7649999999763</c:v>
                </c:pt>
                <c:pt idx="21154">
                  <c:v>105.7699999999763</c:v>
                </c:pt>
                <c:pt idx="21155">
                  <c:v>105.7749999999763</c:v>
                </c:pt>
                <c:pt idx="21156">
                  <c:v>105.7799999999763</c:v>
                </c:pt>
                <c:pt idx="21157">
                  <c:v>105.7849999999763</c:v>
                </c:pt>
                <c:pt idx="21158">
                  <c:v>105.7899999999763</c:v>
                </c:pt>
                <c:pt idx="21159">
                  <c:v>105.7949999999763</c:v>
                </c:pt>
                <c:pt idx="21160">
                  <c:v>105.7999999999763</c:v>
                </c:pt>
                <c:pt idx="21161">
                  <c:v>105.8049999999763</c:v>
                </c:pt>
                <c:pt idx="21162">
                  <c:v>105.8099999999763</c:v>
                </c:pt>
                <c:pt idx="21163">
                  <c:v>105.8149999999763</c:v>
                </c:pt>
                <c:pt idx="21164">
                  <c:v>105.8199999999763</c:v>
                </c:pt>
                <c:pt idx="21165">
                  <c:v>105.8249999999763</c:v>
                </c:pt>
                <c:pt idx="21166">
                  <c:v>105.8299999999763</c:v>
                </c:pt>
                <c:pt idx="21167">
                  <c:v>105.8349999999762</c:v>
                </c:pt>
                <c:pt idx="21168">
                  <c:v>105.8399999999762</c:v>
                </c:pt>
                <c:pt idx="21169">
                  <c:v>105.8449999999762</c:v>
                </c:pt>
                <c:pt idx="21170">
                  <c:v>105.8499999999762</c:v>
                </c:pt>
                <c:pt idx="21171">
                  <c:v>105.8549999999762</c:v>
                </c:pt>
                <c:pt idx="21172">
                  <c:v>105.8599999999762</c:v>
                </c:pt>
                <c:pt idx="21173">
                  <c:v>105.8649999999762</c:v>
                </c:pt>
                <c:pt idx="21174">
                  <c:v>105.8699999999762</c:v>
                </c:pt>
                <c:pt idx="21175">
                  <c:v>105.8749999999762</c:v>
                </c:pt>
                <c:pt idx="21176">
                  <c:v>105.8799999999762</c:v>
                </c:pt>
                <c:pt idx="21177">
                  <c:v>105.8849999999762</c:v>
                </c:pt>
                <c:pt idx="21178">
                  <c:v>105.8899999999762</c:v>
                </c:pt>
                <c:pt idx="21179">
                  <c:v>105.8949999999762</c:v>
                </c:pt>
                <c:pt idx="21180">
                  <c:v>105.8999999999762</c:v>
                </c:pt>
                <c:pt idx="21181">
                  <c:v>105.9049999999762</c:v>
                </c:pt>
                <c:pt idx="21182">
                  <c:v>105.9099999999762</c:v>
                </c:pt>
                <c:pt idx="21183">
                  <c:v>105.9149999999762</c:v>
                </c:pt>
                <c:pt idx="21184">
                  <c:v>105.9199999999762</c:v>
                </c:pt>
                <c:pt idx="21185">
                  <c:v>105.9249999999762</c:v>
                </c:pt>
                <c:pt idx="21186">
                  <c:v>105.9299999999762</c:v>
                </c:pt>
                <c:pt idx="21187">
                  <c:v>105.9349999999762</c:v>
                </c:pt>
                <c:pt idx="21188">
                  <c:v>105.9399999999762</c:v>
                </c:pt>
                <c:pt idx="21189">
                  <c:v>105.9449999999762</c:v>
                </c:pt>
                <c:pt idx="21190">
                  <c:v>105.9499999999762</c:v>
                </c:pt>
                <c:pt idx="21191">
                  <c:v>105.9549999999761</c:v>
                </c:pt>
                <c:pt idx="21192">
                  <c:v>105.9599999999761</c:v>
                </c:pt>
                <c:pt idx="21193">
                  <c:v>105.9649999999761</c:v>
                </c:pt>
                <c:pt idx="21194">
                  <c:v>105.9699999999761</c:v>
                </c:pt>
                <c:pt idx="21195">
                  <c:v>105.9749999999761</c:v>
                </c:pt>
                <c:pt idx="21196">
                  <c:v>105.9799999999761</c:v>
                </c:pt>
                <c:pt idx="21197">
                  <c:v>105.9849999999761</c:v>
                </c:pt>
                <c:pt idx="21198">
                  <c:v>105.9899999999761</c:v>
                </c:pt>
                <c:pt idx="21199">
                  <c:v>105.9949999999761</c:v>
                </c:pt>
                <c:pt idx="21200">
                  <c:v>105.9999999999761</c:v>
                </c:pt>
                <c:pt idx="21201">
                  <c:v>106.0049999999761</c:v>
                </c:pt>
                <c:pt idx="21202">
                  <c:v>106.0099999999761</c:v>
                </c:pt>
                <c:pt idx="21203">
                  <c:v>106.0149999999761</c:v>
                </c:pt>
                <c:pt idx="21204">
                  <c:v>106.0199999999761</c:v>
                </c:pt>
                <c:pt idx="21205">
                  <c:v>106.0249999999761</c:v>
                </c:pt>
                <c:pt idx="21206">
                  <c:v>106.0299999999761</c:v>
                </c:pt>
                <c:pt idx="21207">
                  <c:v>106.0349999999761</c:v>
                </c:pt>
                <c:pt idx="21208">
                  <c:v>106.0399999999761</c:v>
                </c:pt>
                <c:pt idx="21209">
                  <c:v>106.0449999999761</c:v>
                </c:pt>
                <c:pt idx="21210">
                  <c:v>106.0499999999761</c:v>
                </c:pt>
                <c:pt idx="21211">
                  <c:v>106.054999999976</c:v>
                </c:pt>
                <c:pt idx="21212">
                  <c:v>106.059999999976</c:v>
                </c:pt>
                <c:pt idx="21213">
                  <c:v>106.064999999976</c:v>
                </c:pt>
                <c:pt idx="21214">
                  <c:v>106.069999999976</c:v>
                </c:pt>
                <c:pt idx="21215">
                  <c:v>106.074999999976</c:v>
                </c:pt>
                <c:pt idx="21216">
                  <c:v>106.079999999976</c:v>
                </c:pt>
                <c:pt idx="21217">
                  <c:v>106.084999999976</c:v>
                </c:pt>
                <c:pt idx="21218">
                  <c:v>106.089999999976</c:v>
                </c:pt>
                <c:pt idx="21219">
                  <c:v>106.094999999976</c:v>
                </c:pt>
                <c:pt idx="21220">
                  <c:v>106.099999999976</c:v>
                </c:pt>
                <c:pt idx="21221">
                  <c:v>106.104999999976</c:v>
                </c:pt>
                <c:pt idx="21222">
                  <c:v>106.109999999976</c:v>
                </c:pt>
                <c:pt idx="21223">
                  <c:v>106.114999999976</c:v>
                </c:pt>
                <c:pt idx="21224">
                  <c:v>106.119999999976</c:v>
                </c:pt>
                <c:pt idx="21225">
                  <c:v>106.124999999976</c:v>
                </c:pt>
                <c:pt idx="21226">
                  <c:v>106.129999999976</c:v>
                </c:pt>
                <c:pt idx="21227">
                  <c:v>106.134999999976</c:v>
                </c:pt>
                <c:pt idx="21228">
                  <c:v>106.139999999976</c:v>
                </c:pt>
                <c:pt idx="21229">
                  <c:v>106.144999999976</c:v>
                </c:pt>
                <c:pt idx="21230">
                  <c:v>106.149999999976</c:v>
                </c:pt>
                <c:pt idx="21231">
                  <c:v>106.154999999976</c:v>
                </c:pt>
                <c:pt idx="21232">
                  <c:v>106.159999999976</c:v>
                </c:pt>
                <c:pt idx="21233">
                  <c:v>106.164999999976</c:v>
                </c:pt>
                <c:pt idx="21234">
                  <c:v>106.169999999976</c:v>
                </c:pt>
                <c:pt idx="21235">
                  <c:v>106.174999999976</c:v>
                </c:pt>
                <c:pt idx="21236">
                  <c:v>106.179999999976</c:v>
                </c:pt>
                <c:pt idx="21237">
                  <c:v>106.184999999976</c:v>
                </c:pt>
                <c:pt idx="21238">
                  <c:v>106.189999999976</c:v>
                </c:pt>
                <c:pt idx="21239">
                  <c:v>106.194999999976</c:v>
                </c:pt>
                <c:pt idx="21240">
                  <c:v>106.199999999976</c:v>
                </c:pt>
                <c:pt idx="21241">
                  <c:v>106.204999999976</c:v>
                </c:pt>
                <c:pt idx="21242">
                  <c:v>106.209999999976</c:v>
                </c:pt>
                <c:pt idx="21243">
                  <c:v>106.214999999976</c:v>
                </c:pt>
                <c:pt idx="21244">
                  <c:v>106.219999999976</c:v>
                </c:pt>
                <c:pt idx="21245">
                  <c:v>106.224999999976</c:v>
                </c:pt>
                <c:pt idx="21246">
                  <c:v>106.229999999976</c:v>
                </c:pt>
                <c:pt idx="21247">
                  <c:v>106.234999999976</c:v>
                </c:pt>
                <c:pt idx="21248">
                  <c:v>106.239999999976</c:v>
                </c:pt>
                <c:pt idx="21249">
                  <c:v>106.244999999976</c:v>
                </c:pt>
                <c:pt idx="21250">
                  <c:v>106.249999999976</c:v>
                </c:pt>
                <c:pt idx="21251">
                  <c:v>106.254999999976</c:v>
                </c:pt>
                <c:pt idx="21252">
                  <c:v>106.259999999976</c:v>
                </c:pt>
                <c:pt idx="21253">
                  <c:v>106.264999999976</c:v>
                </c:pt>
                <c:pt idx="21254">
                  <c:v>106.269999999976</c:v>
                </c:pt>
                <c:pt idx="21255">
                  <c:v>106.2749999999758</c:v>
                </c:pt>
                <c:pt idx="21256">
                  <c:v>106.2799999999758</c:v>
                </c:pt>
                <c:pt idx="21257">
                  <c:v>106.2849999999758</c:v>
                </c:pt>
                <c:pt idx="21258">
                  <c:v>106.2899999999758</c:v>
                </c:pt>
                <c:pt idx="21259">
                  <c:v>106.2949999999758</c:v>
                </c:pt>
                <c:pt idx="21260">
                  <c:v>106.2999999999758</c:v>
                </c:pt>
                <c:pt idx="21261">
                  <c:v>106.3049999999758</c:v>
                </c:pt>
                <c:pt idx="21262">
                  <c:v>106.3099999999758</c:v>
                </c:pt>
                <c:pt idx="21263">
                  <c:v>106.3149999999758</c:v>
                </c:pt>
                <c:pt idx="21264">
                  <c:v>106.3199999999758</c:v>
                </c:pt>
                <c:pt idx="21265">
                  <c:v>106.3249999999758</c:v>
                </c:pt>
                <c:pt idx="21266">
                  <c:v>106.3299999999758</c:v>
                </c:pt>
                <c:pt idx="21267">
                  <c:v>106.3349999999758</c:v>
                </c:pt>
                <c:pt idx="21268">
                  <c:v>106.3399999999758</c:v>
                </c:pt>
                <c:pt idx="21269">
                  <c:v>106.3449999999758</c:v>
                </c:pt>
                <c:pt idx="21270">
                  <c:v>106.3499999999758</c:v>
                </c:pt>
                <c:pt idx="21271">
                  <c:v>106.3549999999758</c:v>
                </c:pt>
                <c:pt idx="21272">
                  <c:v>106.3599999999758</c:v>
                </c:pt>
                <c:pt idx="21273">
                  <c:v>106.3649999999758</c:v>
                </c:pt>
                <c:pt idx="21274">
                  <c:v>106.3699999999758</c:v>
                </c:pt>
                <c:pt idx="21275">
                  <c:v>106.3749999999758</c:v>
                </c:pt>
                <c:pt idx="21276">
                  <c:v>106.3799999999758</c:v>
                </c:pt>
                <c:pt idx="21277">
                  <c:v>106.3849999999757</c:v>
                </c:pt>
                <c:pt idx="21278">
                  <c:v>106.3899999999757</c:v>
                </c:pt>
                <c:pt idx="21279">
                  <c:v>106.3949999999757</c:v>
                </c:pt>
                <c:pt idx="21280">
                  <c:v>106.3999999999757</c:v>
                </c:pt>
                <c:pt idx="21281">
                  <c:v>106.4049999999757</c:v>
                </c:pt>
                <c:pt idx="21282">
                  <c:v>106.4099999999757</c:v>
                </c:pt>
                <c:pt idx="21283">
                  <c:v>106.4149999999757</c:v>
                </c:pt>
                <c:pt idx="21284">
                  <c:v>106.4199999999757</c:v>
                </c:pt>
                <c:pt idx="21285">
                  <c:v>106.4249999999757</c:v>
                </c:pt>
                <c:pt idx="21286">
                  <c:v>106.4299999999757</c:v>
                </c:pt>
                <c:pt idx="21287">
                  <c:v>106.4349999999757</c:v>
                </c:pt>
                <c:pt idx="21288">
                  <c:v>106.4399999999757</c:v>
                </c:pt>
                <c:pt idx="21289">
                  <c:v>106.4449999999757</c:v>
                </c:pt>
                <c:pt idx="21290">
                  <c:v>106.4499999999757</c:v>
                </c:pt>
                <c:pt idx="21291">
                  <c:v>106.4549999999757</c:v>
                </c:pt>
                <c:pt idx="21292">
                  <c:v>106.4599999999757</c:v>
                </c:pt>
                <c:pt idx="21293">
                  <c:v>106.4649999999757</c:v>
                </c:pt>
                <c:pt idx="21294">
                  <c:v>106.4699999999757</c:v>
                </c:pt>
                <c:pt idx="21295">
                  <c:v>106.4749999999757</c:v>
                </c:pt>
                <c:pt idx="21296">
                  <c:v>106.4799999999757</c:v>
                </c:pt>
                <c:pt idx="21297">
                  <c:v>106.4849999999757</c:v>
                </c:pt>
                <c:pt idx="21298">
                  <c:v>106.4899999999757</c:v>
                </c:pt>
                <c:pt idx="21299">
                  <c:v>106.4949999999757</c:v>
                </c:pt>
                <c:pt idx="21300">
                  <c:v>106.4999999999757</c:v>
                </c:pt>
                <c:pt idx="21301">
                  <c:v>106.5049999999756</c:v>
                </c:pt>
                <c:pt idx="21302">
                  <c:v>106.5099999999756</c:v>
                </c:pt>
                <c:pt idx="21303">
                  <c:v>106.5149999999756</c:v>
                </c:pt>
                <c:pt idx="21304">
                  <c:v>106.5199999999756</c:v>
                </c:pt>
                <c:pt idx="21305">
                  <c:v>106.5249999999756</c:v>
                </c:pt>
                <c:pt idx="21306">
                  <c:v>106.5299999999756</c:v>
                </c:pt>
                <c:pt idx="21307">
                  <c:v>106.5349999999756</c:v>
                </c:pt>
                <c:pt idx="21308">
                  <c:v>106.5399999999756</c:v>
                </c:pt>
                <c:pt idx="21309">
                  <c:v>106.5449999999756</c:v>
                </c:pt>
                <c:pt idx="21310">
                  <c:v>106.5499999999756</c:v>
                </c:pt>
                <c:pt idx="21311">
                  <c:v>106.5549999999756</c:v>
                </c:pt>
                <c:pt idx="21312">
                  <c:v>106.5599999999756</c:v>
                </c:pt>
                <c:pt idx="21313">
                  <c:v>106.5649999999756</c:v>
                </c:pt>
                <c:pt idx="21314">
                  <c:v>106.5699999999756</c:v>
                </c:pt>
                <c:pt idx="21315">
                  <c:v>106.5749999999756</c:v>
                </c:pt>
                <c:pt idx="21316">
                  <c:v>106.5799999999756</c:v>
                </c:pt>
                <c:pt idx="21317">
                  <c:v>106.5849999999756</c:v>
                </c:pt>
                <c:pt idx="21318">
                  <c:v>106.5899999999756</c:v>
                </c:pt>
                <c:pt idx="21319">
                  <c:v>106.5949999999756</c:v>
                </c:pt>
                <c:pt idx="21320">
                  <c:v>106.5999999999756</c:v>
                </c:pt>
                <c:pt idx="21321">
                  <c:v>106.6049999999755</c:v>
                </c:pt>
                <c:pt idx="21322">
                  <c:v>106.6099999999755</c:v>
                </c:pt>
                <c:pt idx="21323">
                  <c:v>106.6149999999755</c:v>
                </c:pt>
                <c:pt idx="21324">
                  <c:v>106.6199999999755</c:v>
                </c:pt>
                <c:pt idx="21325">
                  <c:v>106.6249999999755</c:v>
                </c:pt>
                <c:pt idx="21326">
                  <c:v>106.6299999999755</c:v>
                </c:pt>
                <c:pt idx="21327">
                  <c:v>106.6349999999755</c:v>
                </c:pt>
                <c:pt idx="21328">
                  <c:v>106.6399999999755</c:v>
                </c:pt>
                <c:pt idx="21329">
                  <c:v>106.6449999999755</c:v>
                </c:pt>
                <c:pt idx="21330">
                  <c:v>106.6499999999755</c:v>
                </c:pt>
                <c:pt idx="21331">
                  <c:v>106.6549999999755</c:v>
                </c:pt>
                <c:pt idx="21332">
                  <c:v>106.6599999999755</c:v>
                </c:pt>
                <c:pt idx="21333">
                  <c:v>106.6649999999755</c:v>
                </c:pt>
                <c:pt idx="21334">
                  <c:v>106.6699999999755</c:v>
                </c:pt>
                <c:pt idx="21335">
                  <c:v>106.6749999999755</c:v>
                </c:pt>
                <c:pt idx="21336">
                  <c:v>106.6799999999755</c:v>
                </c:pt>
                <c:pt idx="21337">
                  <c:v>106.6849999999755</c:v>
                </c:pt>
                <c:pt idx="21338">
                  <c:v>106.6899999999755</c:v>
                </c:pt>
                <c:pt idx="21339">
                  <c:v>106.6949999999755</c:v>
                </c:pt>
                <c:pt idx="21340">
                  <c:v>106.6999999999755</c:v>
                </c:pt>
                <c:pt idx="21341">
                  <c:v>106.7049999999755</c:v>
                </c:pt>
                <c:pt idx="21342">
                  <c:v>106.7099999999755</c:v>
                </c:pt>
                <c:pt idx="21343">
                  <c:v>106.7149999999755</c:v>
                </c:pt>
                <c:pt idx="21344">
                  <c:v>106.7199999999755</c:v>
                </c:pt>
                <c:pt idx="21345">
                  <c:v>106.7249999999754</c:v>
                </c:pt>
                <c:pt idx="21346">
                  <c:v>106.7299999999754</c:v>
                </c:pt>
                <c:pt idx="21347">
                  <c:v>106.7349999999754</c:v>
                </c:pt>
                <c:pt idx="21348">
                  <c:v>106.7399999999754</c:v>
                </c:pt>
                <c:pt idx="21349">
                  <c:v>106.7449999999754</c:v>
                </c:pt>
                <c:pt idx="21350">
                  <c:v>106.7499999999754</c:v>
                </c:pt>
                <c:pt idx="21351">
                  <c:v>106.7549999999754</c:v>
                </c:pt>
                <c:pt idx="21352">
                  <c:v>106.7599999999754</c:v>
                </c:pt>
                <c:pt idx="21353">
                  <c:v>106.7649999999754</c:v>
                </c:pt>
                <c:pt idx="21354">
                  <c:v>106.7699999999754</c:v>
                </c:pt>
                <c:pt idx="21355">
                  <c:v>106.7749999999754</c:v>
                </c:pt>
                <c:pt idx="21356">
                  <c:v>106.7799999999754</c:v>
                </c:pt>
                <c:pt idx="21357">
                  <c:v>106.7849999999754</c:v>
                </c:pt>
                <c:pt idx="21358">
                  <c:v>106.7899999999754</c:v>
                </c:pt>
                <c:pt idx="21359">
                  <c:v>106.7949999999754</c:v>
                </c:pt>
                <c:pt idx="21360">
                  <c:v>106.7999999999754</c:v>
                </c:pt>
                <c:pt idx="21361">
                  <c:v>106.8049999999754</c:v>
                </c:pt>
                <c:pt idx="21362">
                  <c:v>106.8099999999754</c:v>
                </c:pt>
                <c:pt idx="21363">
                  <c:v>106.8149999999754</c:v>
                </c:pt>
                <c:pt idx="21364">
                  <c:v>106.8199999999754</c:v>
                </c:pt>
                <c:pt idx="21365">
                  <c:v>106.8249999999753</c:v>
                </c:pt>
                <c:pt idx="21366">
                  <c:v>106.8299999999753</c:v>
                </c:pt>
                <c:pt idx="21367">
                  <c:v>106.8349999999753</c:v>
                </c:pt>
                <c:pt idx="21368">
                  <c:v>106.8399999999753</c:v>
                </c:pt>
                <c:pt idx="21369">
                  <c:v>106.8449999999753</c:v>
                </c:pt>
                <c:pt idx="21370">
                  <c:v>106.8499999999753</c:v>
                </c:pt>
                <c:pt idx="21371">
                  <c:v>106.8549999999753</c:v>
                </c:pt>
                <c:pt idx="21372">
                  <c:v>106.8599999999753</c:v>
                </c:pt>
                <c:pt idx="21373">
                  <c:v>106.8649999999753</c:v>
                </c:pt>
                <c:pt idx="21374">
                  <c:v>106.8699999999753</c:v>
                </c:pt>
                <c:pt idx="21375">
                  <c:v>106.8749999999753</c:v>
                </c:pt>
                <c:pt idx="21376">
                  <c:v>106.8799999999753</c:v>
                </c:pt>
                <c:pt idx="21377">
                  <c:v>106.8849999999753</c:v>
                </c:pt>
                <c:pt idx="21378">
                  <c:v>106.8899999999753</c:v>
                </c:pt>
                <c:pt idx="21379">
                  <c:v>106.8949999999753</c:v>
                </c:pt>
                <c:pt idx="21380">
                  <c:v>106.8999999999753</c:v>
                </c:pt>
                <c:pt idx="21381">
                  <c:v>106.9049999999753</c:v>
                </c:pt>
                <c:pt idx="21382">
                  <c:v>106.9099999999753</c:v>
                </c:pt>
                <c:pt idx="21383">
                  <c:v>106.9149999999753</c:v>
                </c:pt>
                <c:pt idx="21384">
                  <c:v>106.9199999999753</c:v>
                </c:pt>
                <c:pt idx="21385">
                  <c:v>106.9249999999753</c:v>
                </c:pt>
                <c:pt idx="21386">
                  <c:v>106.9299999999753</c:v>
                </c:pt>
                <c:pt idx="21387">
                  <c:v>106.9349999999753</c:v>
                </c:pt>
                <c:pt idx="21388">
                  <c:v>106.9399999999753</c:v>
                </c:pt>
                <c:pt idx="21389">
                  <c:v>106.9449999999753</c:v>
                </c:pt>
                <c:pt idx="21390">
                  <c:v>106.9499999999752</c:v>
                </c:pt>
                <c:pt idx="21391">
                  <c:v>106.9549999999752</c:v>
                </c:pt>
                <c:pt idx="21392">
                  <c:v>106.9599999999752</c:v>
                </c:pt>
                <c:pt idx="21393">
                  <c:v>106.9649999999752</c:v>
                </c:pt>
                <c:pt idx="21394">
                  <c:v>106.9699999999752</c:v>
                </c:pt>
                <c:pt idx="21395">
                  <c:v>106.9749999999752</c:v>
                </c:pt>
                <c:pt idx="21396">
                  <c:v>106.9799999999752</c:v>
                </c:pt>
                <c:pt idx="21397">
                  <c:v>106.9849999999752</c:v>
                </c:pt>
                <c:pt idx="21398">
                  <c:v>106.9899999999752</c:v>
                </c:pt>
                <c:pt idx="21399">
                  <c:v>106.9949999999752</c:v>
                </c:pt>
                <c:pt idx="21400">
                  <c:v>106.9999999999752</c:v>
                </c:pt>
                <c:pt idx="21401">
                  <c:v>107.0049999999752</c:v>
                </c:pt>
                <c:pt idx="21402">
                  <c:v>107.0099999999752</c:v>
                </c:pt>
                <c:pt idx="21403">
                  <c:v>107.0149999999752</c:v>
                </c:pt>
                <c:pt idx="21404">
                  <c:v>107.0199999999752</c:v>
                </c:pt>
                <c:pt idx="21405">
                  <c:v>107.0249999999752</c:v>
                </c:pt>
                <c:pt idx="21406">
                  <c:v>107.0299999999752</c:v>
                </c:pt>
                <c:pt idx="21407">
                  <c:v>107.0349999999752</c:v>
                </c:pt>
                <c:pt idx="21408">
                  <c:v>107.0399999999752</c:v>
                </c:pt>
                <c:pt idx="21409">
                  <c:v>107.0449999999752</c:v>
                </c:pt>
                <c:pt idx="21410">
                  <c:v>107.0499999999752</c:v>
                </c:pt>
                <c:pt idx="21411">
                  <c:v>107.0549999999751</c:v>
                </c:pt>
                <c:pt idx="21412">
                  <c:v>107.0599999999751</c:v>
                </c:pt>
                <c:pt idx="21413">
                  <c:v>107.0649999999751</c:v>
                </c:pt>
                <c:pt idx="21414">
                  <c:v>107.0699999999751</c:v>
                </c:pt>
                <c:pt idx="21415">
                  <c:v>107.0749999999751</c:v>
                </c:pt>
                <c:pt idx="21416">
                  <c:v>107.0799999999751</c:v>
                </c:pt>
                <c:pt idx="21417">
                  <c:v>107.0849999999751</c:v>
                </c:pt>
                <c:pt idx="21418">
                  <c:v>107.0899999999751</c:v>
                </c:pt>
                <c:pt idx="21419">
                  <c:v>107.0949999999751</c:v>
                </c:pt>
                <c:pt idx="21420">
                  <c:v>107.0999999999751</c:v>
                </c:pt>
                <c:pt idx="21421">
                  <c:v>107.1049999999751</c:v>
                </c:pt>
                <c:pt idx="21422">
                  <c:v>107.1099999999751</c:v>
                </c:pt>
                <c:pt idx="21423">
                  <c:v>107.1149999999751</c:v>
                </c:pt>
                <c:pt idx="21424">
                  <c:v>107.1199999999751</c:v>
                </c:pt>
                <c:pt idx="21425">
                  <c:v>107.1249999999751</c:v>
                </c:pt>
                <c:pt idx="21426">
                  <c:v>107.1299999999751</c:v>
                </c:pt>
                <c:pt idx="21427">
                  <c:v>107.1349999999751</c:v>
                </c:pt>
                <c:pt idx="21428">
                  <c:v>107.1399999999751</c:v>
                </c:pt>
                <c:pt idx="21429">
                  <c:v>107.1449999999751</c:v>
                </c:pt>
                <c:pt idx="21430">
                  <c:v>107.1499999999751</c:v>
                </c:pt>
                <c:pt idx="21431">
                  <c:v>107.154999999975</c:v>
                </c:pt>
                <c:pt idx="21432">
                  <c:v>107.159999999975</c:v>
                </c:pt>
                <c:pt idx="21433">
                  <c:v>107.164999999975</c:v>
                </c:pt>
                <c:pt idx="21434">
                  <c:v>107.169999999975</c:v>
                </c:pt>
                <c:pt idx="21435">
                  <c:v>107.174999999975</c:v>
                </c:pt>
                <c:pt idx="21436">
                  <c:v>107.179999999975</c:v>
                </c:pt>
                <c:pt idx="21437">
                  <c:v>107.184999999975</c:v>
                </c:pt>
                <c:pt idx="21438">
                  <c:v>107.189999999975</c:v>
                </c:pt>
                <c:pt idx="21439">
                  <c:v>107.194999999975</c:v>
                </c:pt>
                <c:pt idx="21440">
                  <c:v>107.199999999975</c:v>
                </c:pt>
                <c:pt idx="21441">
                  <c:v>107.204999999975</c:v>
                </c:pt>
                <c:pt idx="21442">
                  <c:v>107.209999999975</c:v>
                </c:pt>
                <c:pt idx="21443">
                  <c:v>107.214999999975</c:v>
                </c:pt>
                <c:pt idx="21444">
                  <c:v>107.219999999975</c:v>
                </c:pt>
                <c:pt idx="21445">
                  <c:v>107.224999999975</c:v>
                </c:pt>
                <c:pt idx="21446">
                  <c:v>107.229999999975</c:v>
                </c:pt>
                <c:pt idx="21447">
                  <c:v>107.234999999975</c:v>
                </c:pt>
                <c:pt idx="21448">
                  <c:v>107.239999999975</c:v>
                </c:pt>
                <c:pt idx="21449">
                  <c:v>107.244999999975</c:v>
                </c:pt>
                <c:pt idx="21450">
                  <c:v>107.249999999975</c:v>
                </c:pt>
                <c:pt idx="21451">
                  <c:v>107.254999999975</c:v>
                </c:pt>
                <c:pt idx="21452">
                  <c:v>107.259999999975</c:v>
                </c:pt>
                <c:pt idx="21453">
                  <c:v>107.264999999975</c:v>
                </c:pt>
                <c:pt idx="21454">
                  <c:v>107.269999999975</c:v>
                </c:pt>
                <c:pt idx="21455">
                  <c:v>107.274999999975</c:v>
                </c:pt>
                <c:pt idx="21456">
                  <c:v>107.279999999975</c:v>
                </c:pt>
                <c:pt idx="21457">
                  <c:v>107.284999999975</c:v>
                </c:pt>
                <c:pt idx="21458">
                  <c:v>107.289999999975</c:v>
                </c:pt>
                <c:pt idx="21459">
                  <c:v>107.294999999975</c:v>
                </c:pt>
                <c:pt idx="21460">
                  <c:v>107.299999999975</c:v>
                </c:pt>
                <c:pt idx="21461">
                  <c:v>107.304999999975</c:v>
                </c:pt>
                <c:pt idx="21462">
                  <c:v>107.309999999975</c:v>
                </c:pt>
                <c:pt idx="21463">
                  <c:v>107.314999999975</c:v>
                </c:pt>
                <c:pt idx="21464">
                  <c:v>107.319999999975</c:v>
                </c:pt>
                <c:pt idx="21465">
                  <c:v>107.324999999975</c:v>
                </c:pt>
                <c:pt idx="21466">
                  <c:v>107.329999999975</c:v>
                </c:pt>
                <c:pt idx="21467">
                  <c:v>107.334999999975</c:v>
                </c:pt>
                <c:pt idx="21468">
                  <c:v>107.339999999975</c:v>
                </c:pt>
                <c:pt idx="21469">
                  <c:v>107.344999999975</c:v>
                </c:pt>
                <c:pt idx="21470">
                  <c:v>107.349999999975</c:v>
                </c:pt>
                <c:pt idx="21471">
                  <c:v>107.354999999975</c:v>
                </c:pt>
                <c:pt idx="21472">
                  <c:v>107.359999999975</c:v>
                </c:pt>
                <c:pt idx="21473">
                  <c:v>107.364999999975</c:v>
                </c:pt>
                <c:pt idx="21474">
                  <c:v>107.369999999975</c:v>
                </c:pt>
                <c:pt idx="21475">
                  <c:v>107.3749999999748</c:v>
                </c:pt>
                <c:pt idx="21476">
                  <c:v>107.3799999999748</c:v>
                </c:pt>
                <c:pt idx="21477">
                  <c:v>107.3849999999748</c:v>
                </c:pt>
                <c:pt idx="21478">
                  <c:v>107.3899999999748</c:v>
                </c:pt>
                <c:pt idx="21479">
                  <c:v>107.3949999999748</c:v>
                </c:pt>
                <c:pt idx="21480">
                  <c:v>107.3999999999748</c:v>
                </c:pt>
                <c:pt idx="21481">
                  <c:v>107.4049999999748</c:v>
                </c:pt>
                <c:pt idx="21482">
                  <c:v>107.4099999999748</c:v>
                </c:pt>
                <c:pt idx="21483">
                  <c:v>107.4149999999748</c:v>
                </c:pt>
                <c:pt idx="21484">
                  <c:v>107.4199999999748</c:v>
                </c:pt>
                <c:pt idx="21485">
                  <c:v>107.4249999999748</c:v>
                </c:pt>
                <c:pt idx="21486">
                  <c:v>107.4299999999748</c:v>
                </c:pt>
                <c:pt idx="21487">
                  <c:v>107.4349999999748</c:v>
                </c:pt>
                <c:pt idx="21488">
                  <c:v>107.4399999999748</c:v>
                </c:pt>
                <c:pt idx="21489">
                  <c:v>107.4449999999748</c:v>
                </c:pt>
                <c:pt idx="21490">
                  <c:v>107.4499999999748</c:v>
                </c:pt>
                <c:pt idx="21491">
                  <c:v>107.4549999999748</c:v>
                </c:pt>
                <c:pt idx="21492">
                  <c:v>107.4599999999748</c:v>
                </c:pt>
                <c:pt idx="21493">
                  <c:v>107.4649999999748</c:v>
                </c:pt>
                <c:pt idx="21494">
                  <c:v>107.4699999999748</c:v>
                </c:pt>
                <c:pt idx="21495">
                  <c:v>107.4749999999748</c:v>
                </c:pt>
                <c:pt idx="21496">
                  <c:v>107.4799999999748</c:v>
                </c:pt>
                <c:pt idx="21497">
                  <c:v>107.4849999999747</c:v>
                </c:pt>
                <c:pt idx="21498">
                  <c:v>107.4899999999747</c:v>
                </c:pt>
                <c:pt idx="21499">
                  <c:v>107.4949999999747</c:v>
                </c:pt>
                <c:pt idx="21500">
                  <c:v>107.4999999999747</c:v>
                </c:pt>
                <c:pt idx="21501">
                  <c:v>107.5049999999747</c:v>
                </c:pt>
                <c:pt idx="21502">
                  <c:v>107.5099999999747</c:v>
                </c:pt>
                <c:pt idx="21503">
                  <c:v>107.5149999999747</c:v>
                </c:pt>
                <c:pt idx="21504">
                  <c:v>107.5199999999747</c:v>
                </c:pt>
                <c:pt idx="21505">
                  <c:v>107.5249999999747</c:v>
                </c:pt>
                <c:pt idx="21506">
                  <c:v>107.5299999999747</c:v>
                </c:pt>
                <c:pt idx="21507">
                  <c:v>107.5349999999747</c:v>
                </c:pt>
                <c:pt idx="21508">
                  <c:v>107.5399999999747</c:v>
                </c:pt>
                <c:pt idx="21509">
                  <c:v>107.5449999999747</c:v>
                </c:pt>
                <c:pt idx="21510">
                  <c:v>107.5499999999747</c:v>
                </c:pt>
                <c:pt idx="21511">
                  <c:v>107.5549999999747</c:v>
                </c:pt>
                <c:pt idx="21512">
                  <c:v>107.5599999999747</c:v>
                </c:pt>
                <c:pt idx="21513">
                  <c:v>107.5649999999747</c:v>
                </c:pt>
                <c:pt idx="21514">
                  <c:v>107.5699999999747</c:v>
                </c:pt>
                <c:pt idx="21515">
                  <c:v>107.5749999999747</c:v>
                </c:pt>
                <c:pt idx="21516">
                  <c:v>107.5799999999747</c:v>
                </c:pt>
                <c:pt idx="21517">
                  <c:v>107.5849999999747</c:v>
                </c:pt>
                <c:pt idx="21518">
                  <c:v>107.5899999999747</c:v>
                </c:pt>
                <c:pt idx="21519">
                  <c:v>107.5949999999746</c:v>
                </c:pt>
                <c:pt idx="21520">
                  <c:v>107.5999999999746</c:v>
                </c:pt>
                <c:pt idx="21521">
                  <c:v>107.6049999999746</c:v>
                </c:pt>
                <c:pt idx="21522">
                  <c:v>107.6099999999746</c:v>
                </c:pt>
                <c:pt idx="21523">
                  <c:v>107.6149999999746</c:v>
                </c:pt>
                <c:pt idx="21524">
                  <c:v>107.6199999999746</c:v>
                </c:pt>
                <c:pt idx="21525">
                  <c:v>107.6249999999746</c:v>
                </c:pt>
                <c:pt idx="21526">
                  <c:v>107.6299999999746</c:v>
                </c:pt>
                <c:pt idx="21527">
                  <c:v>107.6349999999746</c:v>
                </c:pt>
                <c:pt idx="21528">
                  <c:v>107.6399999999746</c:v>
                </c:pt>
                <c:pt idx="21529">
                  <c:v>107.6449999999746</c:v>
                </c:pt>
                <c:pt idx="21530">
                  <c:v>107.6499999999746</c:v>
                </c:pt>
                <c:pt idx="21531">
                  <c:v>107.6549999999746</c:v>
                </c:pt>
                <c:pt idx="21532">
                  <c:v>107.6599999999746</c:v>
                </c:pt>
                <c:pt idx="21533">
                  <c:v>107.6649999999746</c:v>
                </c:pt>
                <c:pt idx="21534">
                  <c:v>107.6699999999746</c:v>
                </c:pt>
                <c:pt idx="21535">
                  <c:v>107.6749999999746</c:v>
                </c:pt>
                <c:pt idx="21536">
                  <c:v>107.6799999999746</c:v>
                </c:pt>
                <c:pt idx="21537">
                  <c:v>107.6849999999746</c:v>
                </c:pt>
                <c:pt idx="21538">
                  <c:v>107.6899999999746</c:v>
                </c:pt>
                <c:pt idx="21539">
                  <c:v>107.6949999999746</c:v>
                </c:pt>
                <c:pt idx="21540">
                  <c:v>107.6999999999746</c:v>
                </c:pt>
                <c:pt idx="21541">
                  <c:v>107.7049999999745</c:v>
                </c:pt>
                <c:pt idx="21542">
                  <c:v>107.7099999999745</c:v>
                </c:pt>
                <c:pt idx="21543">
                  <c:v>107.7149999999745</c:v>
                </c:pt>
                <c:pt idx="21544">
                  <c:v>107.7199999999745</c:v>
                </c:pt>
                <c:pt idx="21545">
                  <c:v>107.7249999999745</c:v>
                </c:pt>
                <c:pt idx="21546">
                  <c:v>107.7299999999745</c:v>
                </c:pt>
                <c:pt idx="21547">
                  <c:v>107.7349999999745</c:v>
                </c:pt>
                <c:pt idx="21548">
                  <c:v>107.7399999999745</c:v>
                </c:pt>
                <c:pt idx="21549">
                  <c:v>107.7449999999745</c:v>
                </c:pt>
                <c:pt idx="21550">
                  <c:v>107.7499999999745</c:v>
                </c:pt>
                <c:pt idx="21551">
                  <c:v>107.7549999999745</c:v>
                </c:pt>
                <c:pt idx="21552">
                  <c:v>107.7599999999745</c:v>
                </c:pt>
                <c:pt idx="21553">
                  <c:v>107.7649999999745</c:v>
                </c:pt>
                <c:pt idx="21554">
                  <c:v>107.7699999999745</c:v>
                </c:pt>
                <c:pt idx="21555">
                  <c:v>107.7749999999745</c:v>
                </c:pt>
                <c:pt idx="21556">
                  <c:v>107.7799999999745</c:v>
                </c:pt>
                <c:pt idx="21557">
                  <c:v>107.7849999999745</c:v>
                </c:pt>
                <c:pt idx="21558">
                  <c:v>107.7899999999745</c:v>
                </c:pt>
                <c:pt idx="21559">
                  <c:v>107.7949999999745</c:v>
                </c:pt>
                <c:pt idx="21560">
                  <c:v>107.7999999999745</c:v>
                </c:pt>
                <c:pt idx="21561">
                  <c:v>107.8049999999745</c:v>
                </c:pt>
                <c:pt idx="21562">
                  <c:v>107.8099999999745</c:v>
                </c:pt>
                <c:pt idx="21563">
                  <c:v>107.8149999999744</c:v>
                </c:pt>
                <c:pt idx="21564">
                  <c:v>107.8199999999744</c:v>
                </c:pt>
                <c:pt idx="21565">
                  <c:v>107.8249999999744</c:v>
                </c:pt>
                <c:pt idx="21566">
                  <c:v>107.8299999999744</c:v>
                </c:pt>
                <c:pt idx="21567">
                  <c:v>107.8349999999744</c:v>
                </c:pt>
                <c:pt idx="21568">
                  <c:v>107.8399999999744</c:v>
                </c:pt>
                <c:pt idx="21569">
                  <c:v>107.8449999999744</c:v>
                </c:pt>
                <c:pt idx="21570">
                  <c:v>107.8499999999744</c:v>
                </c:pt>
                <c:pt idx="21571">
                  <c:v>107.8549999999744</c:v>
                </c:pt>
                <c:pt idx="21572">
                  <c:v>107.8599999999744</c:v>
                </c:pt>
                <c:pt idx="21573">
                  <c:v>107.8649999999744</c:v>
                </c:pt>
                <c:pt idx="21574">
                  <c:v>107.8699999999744</c:v>
                </c:pt>
                <c:pt idx="21575">
                  <c:v>107.8749999999744</c:v>
                </c:pt>
                <c:pt idx="21576">
                  <c:v>107.8799999999744</c:v>
                </c:pt>
                <c:pt idx="21577">
                  <c:v>107.8849999999744</c:v>
                </c:pt>
                <c:pt idx="21578">
                  <c:v>107.8899999999744</c:v>
                </c:pt>
                <c:pt idx="21579">
                  <c:v>107.8949999999744</c:v>
                </c:pt>
                <c:pt idx="21580">
                  <c:v>107.8999999999744</c:v>
                </c:pt>
                <c:pt idx="21581">
                  <c:v>107.9049999999744</c:v>
                </c:pt>
                <c:pt idx="21582">
                  <c:v>107.9099999999744</c:v>
                </c:pt>
                <c:pt idx="21583">
                  <c:v>107.9149999999744</c:v>
                </c:pt>
                <c:pt idx="21584">
                  <c:v>107.9199999999744</c:v>
                </c:pt>
                <c:pt idx="21585">
                  <c:v>107.9249999999743</c:v>
                </c:pt>
                <c:pt idx="21586">
                  <c:v>107.9299999999743</c:v>
                </c:pt>
                <c:pt idx="21587">
                  <c:v>107.9349999999743</c:v>
                </c:pt>
                <c:pt idx="21588">
                  <c:v>107.9399999999743</c:v>
                </c:pt>
                <c:pt idx="21589">
                  <c:v>107.9449999999743</c:v>
                </c:pt>
                <c:pt idx="21590">
                  <c:v>107.9499999999743</c:v>
                </c:pt>
                <c:pt idx="21591">
                  <c:v>107.9549999999743</c:v>
                </c:pt>
                <c:pt idx="21592">
                  <c:v>107.9599999999743</c:v>
                </c:pt>
                <c:pt idx="21593">
                  <c:v>107.9649999999743</c:v>
                </c:pt>
                <c:pt idx="21594">
                  <c:v>107.9699999999743</c:v>
                </c:pt>
                <c:pt idx="21595">
                  <c:v>107.9749999999743</c:v>
                </c:pt>
                <c:pt idx="21596">
                  <c:v>107.9799999999743</c:v>
                </c:pt>
                <c:pt idx="21597">
                  <c:v>107.9849999999743</c:v>
                </c:pt>
                <c:pt idx="21598">
                  <c:v>107.9899999999743</c:v>
                </c:pt>
                <c:pt idx="21599">
                  <c:v>107.9949999999743</c:v>
                </c:pt>
                <c:pt idx="21600">
                  <c:v>107.9999999999743</c:v>
                </c:pt>
                <c:pt idx="21601">
                  <c:v>108.0049999999743</c:v>
                </c:pt>
                <c:pt idx="21602">
                  <c:v>108.0099999999743</c:v>
                </c:pt>
                <c:pt idx="21603">
                  <c:v>108.0149999999743</c:v>
                </c:pt>
                <c:pt idx="21604">
                  <c:v>108.0199999999743</c:v>
                </c:pt>
                <c:pt idx="21605">
                  <c:v>108.0249999999743</c:v>
                </c:pt>
                <c:pt idx="21606">
                  <c:v>108.0299999999743</c:v>
                </c:pt>
                <c:pt idx="21607">
                  <c:v>108.0349999999742</c:v>
                </c:pt>
                <c:pt idx="21608">
                  <c:v>108.0399999999742</c:v>
                </c:pt>
                <c:pt idx="21609">
                  <c:v>108.0449999999742</c:v>
                </c:pt>
                <c:pt idx="21610">
                  <c:v>108.0499999999742</c:v>
                </c:pt>
                <c:pt idx="21611">
                  <c:v>108.0549999999742</c:v>
                </c:pt>
                <c:pt idx="21612">
                  <c:v>108.0599999999742</c:v>
                </c:pt>
                <c:pt idx="21613">
                  <c:v>108.0649999999742</c:v>
                </c:pt>
                <c:pt idx="21614">
                  <c:v>108.0699999999742</c:v>
                </c:pt>
                <c:pt idx="21615">
                  <c:v>108.0749999999742</c:v>
                </c:pt>
                <c:pt idx="21616">
                  <c:v>108.0799999999742</c:v>
                </c:pt>
                <c:pt idx="21617">
                  <c:v>108.0849999999742</c:v>
                </c:pt>
                <c:pt idx="21618">
                  <c:v>108.0899999999742</c:v>
                </c:pt>
                <c:pt idx="21619">
                  <c:v>108.0949999999742</c:v>
                </c:pt>
                <c:pt idx="21620">
                  <c:v>108.0999999999742</c:v>
                </c:pt>
                <c:pt idx="21621">
                  <c:v>108.1049999999742</c:v>
                </c:pt>
                <c:pt idx="21622">
                  <c:v>108.1099999999742</c:v>
                </c:pt>
                <c:pt idx="21623">
                  <c:v>108.1149999999742</c:v>
                </c:pt>
                <c:pt idx="21624">
                  <c:v>108.1199999999742</c:v>
                </c:pt>
                <c:pt idx="21625">
                  <c:v>108.1249999999742</c:v>
                </c:pt>
                <c:pt idx="21626">
                  <c:v>108.1299999999742</c:v>
                </c:pt>
                <c:pt idx="21627">
                  <c:v>108.1349999999742</c:v>
                </c:pt>
                <c:pt idx="21628">
                  <c:v>108.1399999999742</c:v>
                </c:pt>
                <c:pt idx="21629">
                  <c:v>108.1449999999741</c:v>
                </c:pt>
                <c:pt idx="21630">
                  <c:v>108.1499999999741</c:v>
                </c:pt>
                <c:pt idx="21631">
                  <c:v>108.1549999999741</c:v>
                </c:pt>
                <c:pt idx="21632">
                  <c:v>108.1599999999741</c:v>
                </c:pt>
                <c:pt idx="21633">
                  <c:v>108.1649999999741</c:v>
                </c:pt>
                <c:pt idx="21634">
                  <c:v>108.1699999999741</c:v>
                </c:pt>
                <c:pt idx="21635">
                  <c:v>108.1749999999741</c:v>
                </c:pt>
                <c:pt idx="21636">
                  <c:v>108.1799999999741</c:v>
                </c:pt>
                <c:pt idx="21637">
                  <c:v>108.1849999999741</c:v>
                </c:pt>
                <c:pt idx="21638">
                  <c:v>108.1899999999741</c:v>
                </c:pt>
                <c:pt idx="21639">
                  <c:v>108.1949999999741</c:v>
                </c:pt>
                <c:pt idx="21640">
                  <c:v>108.1999999999741</c:v>
                </c:pt>
                <c:pt idx="21641">
                  <c:v>108.2049999999741</c:v>
                </c:pt>
                <c:pt idx="21642">
                  <c:v>108.2099999999741</c:v>
                </c:pt>
                <c:pt idx="21643">
                  <c:v>108.2149999999741</c:v>
                </c:pt>
                <c:pt idx="21644">
                  <c:v>108.2199999999741</c:v>
                </c:pt>
                <c:pt idx="21645">
                  <c:v>108.2249999999741</c:v>
                </c:pt>
                <c:pt idx="21646">
                  <c:v>108.2299999999741</c:v>
                </c:pt>
                <c:pt idx="21647">
                  <c:v>108.2349999999741</c:v>
                </c:pt>
                <c:pt idx="21648">
                  <c:v>108.2399999999741</c:v>
                </c:pt>
                <c:pt idx="21649">
                  <c:v>108.2449999999741</c:v>
                </c:pt>
                <c:pt idx="21650">
                  <c:v>108.2499999999741</c:v>
                </c:pt>
                <c:pt idx="21651">
                  <c:v>108.254999999974</c:v>
                </c:pt>
                <c:pt idx="21652">
                  <c:v>108.259999999974</c:v>
                </c:pt>
                <c:pt idx="21653">
                  <c:v>108.264999999974</c:v>
                </c:pt>
                <c:pt idx="21654">
                  <c:v>108.269999999974</c:v>
                </c:pt>
                <c:pt idx="21655">
                  <c:v>108.274999999974</c:v>
                </c:pt>
                <c:pt idx="21656">
                  <c:v>108.279999999974</c:v>
                </c:pt>
                <c:pt idx="21657">
                  <c:v>108.284999999974</c:v>
                </c:pt>
                <c:pt idx="21658">
                  <c:v>108.289999999974</c:v>
                </c:pt>
                <c:pt idx="21659">
                  <c:v>108.294999999974</c:v>
                </c:pt>
                <c:pt idx="21660">
                  <c:v>108.299999999974</c:v>
                </c:pt>
                <c:pt idx="21661">
                  <c:v>108.304999999974</c:v>
                </c:pt>
                <c:pt idx="21662">
                  <c:v>108.309999999974</c:v>
                </c:pt>
                <c:pt idx="21663">
                  <c:v>108.314999999974</c:v>
                </c:pt>
                <c:pt idx="21664">
                  <c:v>108.319999999974</c:v>
                </c:pt>
                <c:pt idx="21665">
                  <c:v>108.324999999974</c:v>
                </c:pt>
                <c:pt idx="21666">
                  <c:v>108.329999999974</c:v>
                </c:pt>
                <c:pt idx="21667">
                  <c:v>108.334999999974</c:v>
                </c:pt>
                <c:pt idx="21668">
                  <c:v>108.339999999974</c:v>
                </c:pt>
                <c:pt idx="21669">
                  <c:v>108.344999999974</c:v>
                </c:pt>
                <c:pt idx="21670">
                  <c:v>108.349999999974</c:v>
                </c:pt>
                <c:pt idx="21671">
                  <c:v>108.354999999974</c:v>
                </c:pt>
                <c:pt idx="21672">
                  <c:v>108.359999999974</c:v>
                </c:pt>
                <c:pt idx="21673">
                  <c:v>108.364999999974</c:v>
                </c:pt>
                <c:pt idx="21674">
                  <c:v>108.369999999974</c:v>
                </c:pt>
                <c:pt idx="21675">
                  <c:v>108.374999999974</c:v>
                </c:pt>
                <c:pt idx="21676">
                  <c:v>108.379999999974</c:v>
                </c:pt>
                <c:pt idx="21677">
                  <c:v>108.384999999974</c:v>
                </c:pt>
                <c:pt idx="21678">
                  <c:v>108.389999999974</c:v>
                </c:pt>
                <c:pt idx="21679">
                  <c:v>108.394999999974</c:v>
                </c:pt>
                <c:pt idx="21680">
                  <c:v>108.399999999974</c:v>
                </c:pt>
                <c:pt idx="21681">
                  <c:v>108.404999999974</c:v>
                </c:pt>
                <c:pt idx="21682">
                  <c:v>108.409999999974</c:v>
                </c:pt>
                <c:pt idx="21683">
                  <c:v>108.414999999974</c:v>
                </c:pt>
                <c:pt idx="21684">
                  <c:v>108.419999999974</c:v>
                </c:pt>
                <c:pt idx="21685">
                  <c:v>108.424999999974</c:v>
                </c:pt>
                <c:pt idx="21686">
                  <c:v>108.429999999974</c:v>
                </c:pt>
                <c:pt idx="21687">
                  <c:v>108.434999999974</c:v>
                </c:pt>
                <c:pt idx="21688">
                  <c:v>108.439999999974</c:v>
                </c:pt>
                <c:pt idx="21689">
                  <c:v>108.444999999974</c:v>
                </c:pt>
                <c:pt idx="21690">
                  <c:v>108.449999999974</c:v>
                </c:pt>
                <c:pt idx="21691">
                  <c:v>108.454999999974</c:v>
                </c:pt>
                <c:pt idx="21692">
                  <c:v>108.459999999974</c:v>
                </c:pt>
                <c:pt idx="21693">
                  <c:v>108.464999999974</c:v>
                </c:pt>
                <c:pt idx="21694">
                  <c:v>108.469999999974</c:v>
                </c:pt>
                <c:pt idx="21695">
                  <c:v>108.4749999999738</c:v>
                </c:pt>
                <c:pt idx="21696">
                  <c:v>108.4799999999738</c:v>
                </c:pt>
                <c:pt idx="21697">
                  <c:v>108.4849999999738</c:v>
                </c:pt>
                <c:pt idx="21698">
                  <c:v>108.4899999999738</c:v>
                </c:pt>
                <c:pt idx="21699">
                  <c:v>108.4949999999738</c:v>
                </c:pt>
                <c:pt idx="21700">
                  <c:v>108.4999999999738</c:v>
                </c:pt>
                <c:pt idx="21701">
                  <c:v>108.5049999999738</c:v>
                </c:pt>
                <c:pt idx="21702">
                  <c:v>108.5099999999738</c:v>
                </c:pt>
                <c:pt idx="21703">
                  <c:v>108.5149999999738</c:v>
                </c:pt>
                <c:pt idx="21704">
                  <c:v>108.5199999999738</c:v>
                </c:pt>
                <c:pt idx="21705">
                  <c:v>108.5249999999738</c:v>
                </c:pt>
                <c:pt idx="21706">
                  <c:v>108.5299999999738</c:v>
                </c:pt>
                <c:pt idx="21707">
                  <c:v>108.5349999999738</c:v>
                </c:pt>
                <c:pt idx="21708">
                  <c:v>108.5399999999738</c:v>
                </c:pt>
                <c:pt idx="21709">
                  <c:v>108.5449999999738</c:v>
                </c:pt>
                <c:pt idx="21710">
                  <c:v>108.5499999999738</c:v>
                </c:pt>
                <c:pt idx="21711">
                  <c:v>108.5549999999738</c:v>
                </c:pt>
                <c:pt idx="21712">
                  <c:v>108.5599999999738</c:v>
                </c:pt>
                <c:pt idx="21713">
                  <c:v>108.5649999999738</c:v>
                </c:pt>
                <c:pt idx="21714">
                  <c:v>108.5699999999738</c:v>
                </c:pt>
                <c:pt idx="21715">
                  <c:v>108.5749999999738</c:v>
                </c:pt>
                <c:pt idx="21716">
                  <c:v>108.5799999999738</c:v>
                </c:pt>
                <c:pt idx="21717">
                  <c:v>108.5849999999737</c:v>
                </c:pt>
                <c:pt idx="21718">
                  <c:v>108.5899999999737</c:v>
                </c:pt>
                <c:pt idx="21719">
                  <c:v>108.5949999999737</c:v>
                </c:pt>
                <c:pt idx="21720">
                  <c:v>108.5999999999737</c:v>
                </c:pt>
                <c:pt idx="21721">
                  <c:v>108.6049999999737</c:v>
                </c:pt>
                <c:pt idx="21722">
                  <c:v>108.6099999999737</c:v>
                </c:pt>
                <c:pt idx="21723">
                  <c:v>108.6149999999737</c:v>
                </c:pt>
                <c:pt idx="21724">
                  <c:v>108.6199999999737</c:v>
                </c:pt>
                <c:pt idx="21725">
                  <c:v>108.6249999999737</c:v>
                </c:pt>
                <c:pt idx="21726">
                  <c:v>108.6299999999737</c:v>
                </c:pt>
                <c:pt idx="21727">
                  <c:v>108.6349999999737</c:v>
                </c:pt>
                <c:pt idx="21728">
                  <c:v>108.6399999999737</c:v>
                </c:pt>
                <c:pt idx="21729">
                  <c:v>108.6449999999737</c:v>
                </c:pt>
                <c:pt idx="21730">
                  <c:v>108.6499999999737</c:v>
                </c:pt>
                <c:pt idx="21731">
                  <c:v>108.6549999999737</c:v>
                </c:pt>
                <c:pt idx="21732">
                  <c:v>108.6599999999737</c:v>
                </c:pt>
                <c:pt idx="21733">
                  <c:v>108.6649999999737</c:v>
                </c:pt>
                <c:pt idx="21734">
                  <c:v>108.6699999999737</c:v>
                </c:pt>
                <c:pt idx="21735">
                  <c:v>108.6749999999737</c:v>
                </c:pt>
                <c:pt idx="21736">
                  <c:v>108.6799999999737</c:v>
                </c:pt>
                <c:pt idx="21737">
                  <c:v>108.6849999999737</c:v>
                </c:pt>
                <c:pt idx="21738">
                  <c:v>108.6899999999737</c:v>
                </c:pt>
                <c:pt idx="21739">
                  <c:v>108.6949999999736</c:v>
                </c:pt>
                <c:pt idx="21740">
                  <c:v>108.6999999999736</c:v>
                </c:pt>
                <c:pt idx="21741">
                  <c:v>108.7049999999736</c:v>
                </c:pt>
                <c:pt idx="21742">
                  <c:v>108.7099999999736</c:v>
                </c:pt>
                <c:pt idx="21743">
                  <c:v>108.7149999999736</c:v>
                </c:pt>
                <c:pt idx="21744">
                  <c:v>108.7199999999736</c:v>
                </c:pt>
                <c:pt idx="21745">
                  <c:v>108.7249999999736</c:v>
                </c:pt>
                <c:pt idx="21746">
                  <c:v>108.7299999999736</c:v>
                </c:pt>
                <c:pt idx="21747">
                  <c:v>108.7349999999736</c:v>
                </c:pt>
                <c:pt idx="21748">
                  <c:v>108.7399999999736</c:v>
                </c:pt>
                <c:pt idx="21749">
                  <c:v>108.7449999999736</c:v>
                </c:pt>
                <c:pt idx="21750">
                  <c:v>108.7499999999736</c:v>
                </c:pt>
                <c:pt idx="21751">
                  <c:v>108.7549999999736</c:v>
                </c:pt>
                <c:pt idx="21752">
                  <c:v>108.7599999999736</c:v>
                </c:pt>
                <c:pt idx="21753">
                  <c:v>108.7649999999736</c:v>
                </c:pt>
                <c:pt idx="21754">
                  <c:v>108.7699999999736</c:v>
                </c:pt>
                <c:pt idx="21755">
                  <c:v>108.7749999999736</c:v>
                </c:pt>
                <c:pt idx="21756">
                  <c:v>108.7799999999736</c:v>
                </c:pt>
                <c:pt idx="21757">
                  <c:v>108.7849999999736</c:v>
                </c:pt>
                <c:pt idx="21758">
                  <c:v>108.7899999999736</c:v>
                </c:pt>
                <c:pt idx="21759">
                  <c:v>108.7949999999736</c:v>
                </c:pt>
                <c:pt idx="21760">
                  <c:v>108.7999999999736</c:v>
                </c:pt>
                <c:pt idx="21761">
                  <c:v>108.8049999999735</c:v>
                </c:pt>
                <c:pt idx="21762">
                  <c:v>108.8099999999735</c:v>
                </c:pt>
                <c:pt idx="21763">
                  <c:v>108.8149999999735</c:v>
                </c:pt>
                <c:pt idx="21764">
                  <c:v>108.8199999999735</c:v>
                </c:pt>
                <c:pt idx="21765">
                  <c:v>108.8249999999735</c:v>
                </c:pt>
                <c:pt idx="21766">
                  <c:v>108.8299999999735</c:v>
                </c:pt>
                <c:pt idx="21767">
                  <c:v>108.8349999999735</c:v>
                </c:pt>
                <c:pt idx="21768">
                  <c:v>108.8399999999735</c:v>
                </c:pt>
                <c:pt idx="21769">
                  <c:v>108.8449999999735</c:v>
                </c:pt>
                <c:pt idx="21770">
                  <c:v>108.8499999999735</c:v>
                </c:pt>
                <c:pt idx="21771">
                  <c:v>108.8549999999735</c:v>
                </c:pt>
                <c:pt idx="21772">
                  <c:v>108.8599999999735</c:v>
                </c:pt>
                <c:pt idx="21773">
                  <c:v>108.8649999999735</c:v>
                </c:pt>
                <c:pt idx="21774">
                  <c:v>108.8699999999735</c:v>
                </c:pt>
                <c:pt idx="21775">
                  <c:v>108.8749999999735</c:v>
                </c:pt>
                <c:pt idx="21776">
                  <c:v>108.8799999999735</c:v>
                </c:pt>
                <c:pt idx="21777">
                  <c:v>108.8849999999735</c:v>
                </c:pt>
                <c:pt idx="21778">
                  <c:v>108.8899999999735</c:v>
                </c:pt>
                <c:pt idx="21779">
                  <c:v>108.8949999999735</c:v>
                </c:pt>
                <c:pt idx="21780">
                  <c:v>108.8999999999735</c:v>
                </c:pt>
                <c:pt idx="21781">
                  <c:v>108.9049999999735</c:v>
                </c:pt>
                <c:pt idx="21782">
                  <c:v>108.9099999999735</c:v>
                </c:pt>
                <c:pt idx="21783">
                  <c:v>108.9149999999735</c:v>
                </c:pt>
                <c:pt idx="21784">
                  <c:v>108.9199999999735</c:v>
                </c:pt>
                <c:pt idx="21785">
                  <c:v>108.9249999999734</c:v>
                </c:pt>
                <c:pt idx="21786">
                  <c:v>108.9299999999734</c:v>
                </c:pt>
                <c:pt idx="21787">
                  <c:v>108.9349999999734</c:v>
                </c:pt>
                <c:pt idx="21788">
                  <c:v>108.9399999999734</c:v>
                </c:pt>
                <c:pt idx="21789">
                  <c:v>108.9449999999734</c:v>
                </c:pt>
                <c:pt idx="21790">
                  <c:v>108.9499999999734</c:v>
                </c:pt>
                <c:pt idx="21791">
                  <c:v>108.9549999999734</c:v>
                </c:pt>
                <c:pt idx="21792">
                  <c:v>108.9599999999734</c:v>
                </c:pt>
                <c:pt idx="21793">
                  <c:v>108.9649999999734</c:v>
                </c:pt>
                <c:pt idx="21794">
                  <c:v>108.9699999999734</c:v>
                </c:pt>
                <c:pt idx="21795">
                  <c:v>108.9749999999734</c:v>
                </c:pt>
                <c:pt idx="21796">
                  <c:v>108.9799999999734</c:v>
                </c:pt>
                <c:pt idx="21797">
                  <c:v>108.9849999999734</c:v>
                </c:pt>
                <c:pt idx="21798">
                  <c:v>108.9899999999734</c:v>
                </c:pt>
                <c:pt idx="21799">
                  <c:v>108.9949999999734</c:v>
                </c:pt>
                <c:pt idx="21800">
                  <c:v>108.9999999999734</c:v>
                </c:pt>
                <c:pt idx="21801">
                  <c:v>109.0049999999734</c:v>
                </c:pt>
                <c:pt idx="21802">
                  <c:v>109.0099999999734</c:v>
                </c:pt>
                <c:pt idx="21803">
                  <c:v>109.0149999999734</c:v>
                </c:pt>
                <c:pt idx="21804">
                  <c:v>109.0199999999734</c:v>
                </c:pt>
                <c:pt idx="21805">
                  <c:v>109.0249999999733</c:v>
                </c:pt>
                <c:pt idx="21806">
                  <c:v>109.0299999999733</c:v>
                </c:pt>
                <c:pt idx="21807">
                  <c:v>109.0349999999733</c:v>
                </c:pt>
                <c:pt idx="21808">
                  <c:v>109.0399999999733</c:v>
                </c:pt>
                <c:pt idx="21809">
                  <c:v>109.0449999999733</c:v>
                </c:pt>
                <c:pt idx="21810">
                  <c:v>109.0499999999733</c:v>
                </c:pt>
                <c:pt idx="21811">
                  <c:v>109.0549999999733</c:v>
                </c:pt>
                <c:pt idx="21812">
                  <c:v>109.0599999999733</c:v>
                </c:pt>
                <c:pt idx="21813">
                  <c:v>109.0649999999733</c:v>
                </c:pt>
                <c:pt idx="21814">
                  <c:v>109.0699999999733</c:v>
                </c:pt>
                <c:pt idx="21815">
                  <c:v>109.0749999999733</c:v>
                </c:pt>
                <c:pt idx="21816">
                  <c:v>109.0799999999733</c:v>
                </c:pt>
                <c:pt idx="21817">
                  <c:v>109.0849999999733</c:v>
                </c:pt>
                <c:pt idx="21818">
                  <c:v>109.0899999999733</c:v>
                </c:pt>
                <c:pt idx="21819">
                  <c:v>109.0949999999733</c:v>
                </c:pt>
                <c:pt idx="21820">
                  <c:v>109.0999999999733</c:v>
                </c:pt>
                <c:pt idx="21821">
                  <c:v>109.1049999999733</c:v>
                </c:pt>
                <c:pt idx="21822">
                  <c:v>109.1099999999733</c:v>
                </c:pt>
                <c:pt idx="21823">
                  <c:v>109.1149999999733</c:v>
                </c:pt>
                <c:pt idx="21824">
                  <c:v>109.1199999999733</c:v>
                </c:pt>
                <c:pt idx="21825">
                  <c:v>109.1249999999733</c:v>
                </c:pt>
                <c:pt idx="21826">
                  <c:v>109.1299999999733</c:v>
                </c:pt>
                <c:pt idx="21827">
                  <c:v>109.1349999999732</c:v>
                </c:pt>
                <c:pt idx="21828">
                  <c:v>109.1399999999732</c:v>
                </c:pt>
                <c:pt idx="21829">
                  <c:v>109.1449999999732</c:v>
                </c:pt>
                <c:pt idx="21830">
                  <c:v>109.1499999999732</c:v>
                </c:pt>
                <c:pt idx="21831">
                  <c:v>109.1549999999732</c:v>
                </c:pt>
                <c:pt idx="21832">
                  <c:v>109.1599999999732</c:v>
                </c:pt>
                <c:pt idx="21833">
                  <c:v>109.1649999999732</c:v>
                </c:pt>
                <c:pt idx="21834">
                  <c:v>109.1699999999732</c:v>
                </c:pt>
                <c:pt idx="21835">
                  <c:v>109.1749999999732</c:v>
                </c:pt>
                <c:pt idx="21836">
                  <c:v>109.1799999999732</c:v>
                </c:pt>
                <c:pt idx="21837">
                  <c:v>109.1849999999732</c:v>
                </c:pt>
                <c:pt idx="21838">
                  <c:v>109.1899999999732</c:v>
                </c:pt>
                <c:pt idx="21839">
                  <c:v>109.1949999999732</c:v>
                </c:pt>
                <c:pt idx="21840">
                  <c:v>109.1999999999732</c:v>
                </c:pt>
                <c:pt idx="21841">
                  <c:v>109.2049999999732</c:v>
                </c:pt>
                <c:pt idx="21842">
                  <c:v>109.2099999999732</c:v>
                </c:pt>
                <c:pt idx="21843">
                  <c:v>109.2149999999732</c:v>
                </c:pt>
                <c:pt idx="21844">
                  <c:v>109.2199999999732</c:v>
                </c:pt>
                <c:pt idx="21845">
                  <c:v>109.2249999999732</c:v>
                </c:pt>
                <c:pt idx="21846">
                  <c:v>109.2299999999732</c:v>
                </c:pt>
                <c:pt idx="21847">
                  <c:v>109.2349999999732</c:v>
                </c:pt>
                <c:pt idx="21848">
                  <c:v>109.2399999999732</c:v>
                </c:pt>
                <c:pt idx="21849">
                  <c:v>109.2449999999732</c:v>
                </c:pt>
                <c:pt idx="21850">
                  <c:v>109.2499999999732</c:v>
                </c:pt>
                <c:pt idx="21851">
                  <c:v>109.2549999999731</c:v>
                </c:pt>
                <c:pt idx="21852">
                  <c:v>109.2599999999731</c:v>
                </c:pt>
                <c:pt idx="21853">
                  <c:v>109.2649999999731</c:v>
                </c:pt>
                <c:pt idx="21854">
                  <c:v>109.2699999999731</c:v>
                </c:pt>
                <c:pt idx="21855">
                  <c:v>109.2749999999731</c:v>
                </c:pt>
                <c:pt idx="21856">
                  <c:v>109.2799999999731</c:v>
                </c:pt>
                <c:pt idx="21857">
                  <c:v>109.2849999999731</c:v>
                </c:pt>
                <c:pt idx="21858">
                  <c:v>109.2899999999731</c:v>
                </c:pt>
                <c:pt idx="21859">
                  <c:v>109.2949999999731</c:v>
                </c:pt>
                <c:pt idx="21860">
                  <c:v>109.2999999999731</c:v>
                </c:pt>
                <c:pt idx="21861">
                  <c:v>109.3049999999731</c:v>
                </c:pt>
                <c:pt idx="21862">
                  <c:v>109.3099999999731</c:v>
                </c:pt>
                <c:pt idx="21863">
                  <c:v>109.3149999999731</c:v>
                </c:pt>
                <c:pt idx="21864">
                  <c:v>109.3199999999731</c:v>
                </c:pt>
                <c:pt idx="21865">
                  <c:v>109.3249999999731</c:v>
                </c:pt>
                <c:pt idx="21866">
                  <c:v>109.3299999999731</c:v>
                </c:pt>
                <c:pt idx="21867">
                  <c:v>109.3349999999731</c:v>
                </c:pt>
                <c:pt idx="21868">
                  <c:v>109.3399999999731</c:v>
                </c:pt>
                <c:pt idx="21869">
                  <c:v>109.3449999999731</c:v>
                </c:pt>
                <c:pt idx="21870">
                  <c:v>109.3499999999731</c:v>
                </c:pt>
                <c:pt idx="21871">
                  <c:v>109.354999999973</c:v>
                </c:pt>
                <c:pt idx="21872">
                  <c:v>109.359999999973</c:v>
                </c:pt>
                <c:pt idx="21873">
                  <c:v>109.364999999973</c:v>
                </c:pt>
                <c:pt idx="21874">
                  <c:v>109.369999999973</c:v>
                </c:pt>
                <c:pt idx="21875">
                  <c:v>109.374999999973</c:v>
                </c:pt>
                <c:pt idx="21876">
                  <c:v>109.379999999973</c:v>
                </c:pt>
                <c:pt idx="21877">
                  <c:v>109.384999999973</c:v>
                </c:pt>
                <c:pt idx="21878">
                  <c:v>109.389999999973</c:v>
                </c:pt>
                <c:pt idx="21879">
                  <c:v>109.394999999973</c:v>
                </c:pt>
                <c:pt idx="21880">
                  <c:v>109.399999999973</c:v>
                </c:pt>
                <c:pt idx="21881">
                  <c:v>109.404999999973</c:v>
                </c:pt>
                <c:pt idx="21882">
                  <c:v>109.409999999973</c:v>
                </c:pt>
                <c:pt idx="21883">
                  <c:v>109.414999999973</c:v>
                </c:pt>
                <c:pt idx="21884">
                  <c:v>109.419999999973</c:v>
                </c:pt>
                <c:pt idx="21885">
                  <c:v>109.424999999973</c:v>
                </c:pt>
                <c:pt idx="21886">
                  <c:v>109.429999999973</c:v>
                </c:pt>
                <c:pt idx="21887">
                  <c:v>109.434999999973</c:v>
                </c:pt>
                <c:pt idx="21888">
                  <c:v>109.439999999973</c:v>
                </c:pt>
                <c:pt idx="21889">
                  <c:v>109.444999999973</c:v>
                </c:pt>
                <c:pt idx="21890">
                  <c:v>109.449999999973</c:v>
                </c:pt>
                <c:pt idx="21891">
                  <c:v>109.454999999973</c:v>
                </c:pt>
                <c:pt idx="21892">
                  <c:v>109.459999999973</c:v>
                </c:pt>
                <c:pt idx="21893">
                  <c:v>109.464999999973</c:v>
                </c:pt>
                <c:pt idx="21894">
                  <c:v>109.469999999973</c:v>
                </c:pt>
                <c:pt idx="21895">
                  <c:v>109.474999999973</c:v>
                </c:pt>
                <c:pt idx="21896">
                  <c:v>109.479999999973</c:v>
                </c:pt>
                <c:pt idx="21897">
                  <c:v>109.484999999973</c:v>
                </c:pt>
                <c:pt idx="21898">
                  <c:v>109.489999999973</c:v>
                </c:pt>
                <c:pt idx="21899">
                  <c:v>109.494999999973</c:v>
                </c:pt>
                <c:pt idx="21900">
                  <c:v>109.499999999973</c:v>
                </c:pt>
                <c:pt idx="21901">
                  <c:v>109.504999999973</c:v>
                </c:pt>
                <c:pt idx="21902">
                  <c:v>109.509999999973</c:v>
                </c:pt>
                <c:pt idx="21903">
                  <c:v>109.514999999973</c:v>
                </c:pt>
                <c:pt idx="21904">
                  <c:v>109.519999999973</c:v>
                </c:pt>
                <c:pt idx="21905">
                  <c:v>109.524999999973</c:v>
                </c:pt>
                <c:pt idx="21906">
                  <c:v>109.529999999973</c:v>
                </c:pt>
                <c:pt idx="21907">
                  <c:v>109.534999999973</c:v>
                </c:pt>
                <c:pt idx="21908">
                  <c:v>109.539999999973</c:v>
                </c:pt>
                <c:pt idx="21909">
                  <c:v>109.544999999973</c:v>
                </c:pt>
                <c:pt idx="21910">
                  <c:v>109.549999999973</c:v>
                </c:pt>
                <c:pt idx="21911">
                  <c:v>109.554999999973</c:v>
                </c:pt>
                <c:pt idx="21912">
                  <c:v>109.559999999973</c:v>
                </c:pt>
                <c:pt idx="21913">
                  <c:v>109.564999999973</c:v>
                </c:pt>
                <c:pt idx="21914">
                  <c:v>109.569999999973</c:v>
                </c:pt>
                <c:pt idx="21915">
                  <c:v>109.5749999999728</c:v>
                </c:pt>
                <c:pt idx="21916">
                  <c:v>109.5799999999728</c:v>
                </c:pt>
                <c:pt idx="21917">
                  <c:v>109.5849999999728</c:v>
                </c:pt>
                <c:pt idx="21918">
                  <c:v>109.5899999999728</c:v>
                </c:pt>
                <c:pt idx="21919">
                  <c:v>109.5949999999728</c:v>
                </c:pt>
                <c:pt idx="21920">
                  <c:v>109.5999999999728</c:v>
                </c:pt>
                <c:pt idx="21921">
                  <c:v>109.6049999999728</c:v>
                </c:pt>
                <c:pt idx="21922">
                  <c:v>109.6099999999728</c:v>
                </c:pt>
                <c:pt idx="21923">
                  <c:v>109.6149999999728</c:v>
                </c:pt>
                <c:pt idx="21924">
                  <c:v>109.6199999999728</c:v>
                </c:pt>
                <c:pt idx="21925">
                  <c:v>109.6249999999728</c:v>
                </c:pt>
                <c:pt idx="21926">
                  <c:v>109.6299999999728</c:v>
                </c:pt>
                <c:pt idx="21927">
                  <c:v>109.6349999999728</c:v>
                </c:pt>
                <c:pt idx="21928">
                  <c:v>109.6399999999728</c:v>
                </c:pt>
                <c:pt idx="21929">
                  <c:v>109.6449999999728</c:v>
                </c:pt>
                <c:pt idx="21930">
                  <c:v>109.6499999999728</c:v>
                </c:pt>
                <c:pt idx="21931">
                  <c:v>109.6549999999728</c:v>
                </c:pt>
                <c:pt idx="21932">
                  <c:v>109.6599999999728</c:v>
                </c:pt>
                <c:pt idx="21933">
                  <c:v>109.6649999999728</c:v>
                </c:pt>
                <c:pt idx="21934">
                  <c:v>109.6699999999728</c:v>
                </c:pt>
                <c:pt idx="21935">
                  <c:v>109.6749999999728</c:v>
                </c:pt>
                <c:pt idx="21936">
                  <c:v>109.6799999999728</c:v>
                </c:pt>
                <c:pt idx="21937">
                  <c:v>109.6849999999727</c:v>
                </c:pt>
                <c:pt idx="21938">
                  <c:v>109.6899999999727</c:v>
                </c:pt>
                <c:pt idx="21939">
                  <c:v>109.6949999999727</c:v>
                </c:pt>
                <c:pt idx="21940">
                  <c:v>109.6999999999727</c:v>
                </c:pt>
                <c:pt idx="21941">
                  <c:v>109.7049999999727</c:v>
                </c:pt>
                <c:pt idx="21942">
                  <c:v>109.7099999999727</c:v>
                </c:pt>
                <c:pt idx="21943">
                  <c:v>109.7149999999727</c:v>
                </c:pt>
                <c:pt idx="21944">
                  <c:v>109.7199999999727</c:v>
                </c:pt>
                <c:pt idx="21945">
                  <c:v>109.7249999999727</c:v>
                </c:pt>
                <c:pt idx="21946">
                  <c:v>109.7299999999727</c:v>
                </c:pt>
                <c:pt idx="21947">
                  <c:v>109.7349999999727</c:v>
                </c:pt>
                <c:pt idx="21948">
                  <c:v>109.7399999999727</c:v>
                </c:pt>
                <c:pt idx="21949">
                  <c:v>109.7449999999727</c:v>
                </c:pt>
                <c:pt idx="21950">
                  <c:v>109.7499999999727</c:v>
                </c:pt>
                <c:pt idx="21951">
                  <c:v>109.7549999999727</c:v>
                </c:pt>
                <c:pt idx="21952">
                  <c:v>109.7599999999727</c:v>
                </c:pt>
                <c:pt idx="21953">
                  <c:v>109.7649999999727</c:v>
                </c:pt>
                <c:pt idx="21954">
                  <c:v>109.7699999999727</c:v>
                </c:pt>
                <c:pt idx="21955">
                  <c:v>109.7749999999727</c:v>
                </c:pt>
                <c:pt idx="21956">
                  <c:v>109.7799999999727</c:v>
                </c:pt>
                <c:pt idx="21957">
                  <c:v>109.7849999999727</c:v>
                </c:pt>
                <c:pt idx="21958">
                  <c:v>109.7899999999727</c:v>
                </c:pt>
                <c:pt idx="21959">
                  <c:v>109.7949999999727</c:v>
                </c:pt>
                <c:pt idx="21960">
                  <c:v>109.7999999999727</c:v>
                </c:pt>
                <c:pt idx="21961">
                  <c:v>109.8049999999726</c:v>
                </c:pt>
                <c:pt idx="21962">
                  <c:v>109.8099999999726</c:v>
                </c:pt>
                <c:pt idx="21963">
                  <c:v>109.8149999999726</c:v>
                </c:pt>
                <c:pt idx="21964">
                  <c:v>109.8199999999726</c:v>
                </c:pt>
                <c:pt idx="21965">
                  <c:v>109.8249999999726</c:v>
                </c:pt>
                <c:pt idx="21966">
                  <c:v>109.8299999999726</c:v>
                </c:pt>
                <c:pt idx="21967">
                  <c:v>109.8349999999726</c:v>
                </c:pt>
                <c:pt idx="21968">
                  <c:v>109.8399999999726</c:v>
                </c:pt>
                <c:pt idx="21969">
                  <c:v>109.8449999999726</c:v>
                </c:pt>
                <c:pt idx="21970">
                  <c:v>109.8499999999726</c:v>
                </c:pt>
                <c:pt idx="21971">
                  <c:v>109.8549999999726</c:v>
                </c:pt>
                <c:pt idx="21972">
                  <c:v>109.8599999999726</c:v>
                </c:pt>
                <c:pt idx="21973">
                  <c:v>109.8649999999726</c:v>
                </c:pt>
                <c:pt idx="21974">
                  <c:v>109.8699999999726</c:v>
                </c:pt>
                <c:pt idx="21975">
                  <c:v>109.8749999999726</c:v>
                </c:pt>
                <c:pt idx="21976">
                  <c:v>109.8799999999726</c:v>
                </c:pt>
                <c:pt idx="21977">
                  <c:v>109.8849999999726</c:v>
                </c:pt>
                <c:pt idx="21978">
                  <c:v>109.8899999999726</c:v>
                </c:pt>
                <c:pt idx="21979">
                  <c:v>109.8949999999726</c:v>
                </c:pt>
                <c:pt idx="21980">
                  <c:v>109.8999999999726</c:v>
                </c:pt>
                <c:pt idx="21981">
                  <c:v>109.9049999999726</c:v>
                </c:pt>
                <c:pt idx="21982">
                  <c:v>109.9099999999726</c:v>
                </c:pt>
                <c:pt idx="21983">
                  <c:v>109.9149999999726</c:v>
                </c:pt>
                <c:pt idx="21984">
                  <c:v>109.9199999999725</c:v>
                </c:pt>
                <c:pt idx="21985">
                  <c:v>109.9249999999725</c:v>
                </c:pt>
                <c:pt idx="21986">
                  <c:v>109.9299999999725</c:v>
                </c:pt>
                <c:pt idx="21987">
                  <c:v>109.9349999999725</c:v>
                </c:pt>
                <c:pt idx="21988">
                  <c:v>109.9399999999725</c:v>
                </c:pt>
                <c:pt idx="21989">
                  <c:v>109.9449999999725</c:v>
                </c:pt>
                <c:pt idx="21990">
                  <c:v>109.9499999999725</c:v>
                </c:pt>
                <c:pt idx="21991">
                  <c:v>109.9549999999725</c:v>
                </c:pt>
                <c:pt idx="21992">
                  <c:v>109.9599999999725</c:v>
                </c:pt>
                <c:pt idx="21993">
                  <c:v>109.9649999999725</c:v>
                </c:pt>
                <c:pt idx="21994">
                  <c:v>109.9699999999725</c:v>
                </c:pt>
                <c:pt idx="21995">
                  <c:v>109.9749999999725</c:v>
                </c:pt>
                <c:pt idx="21996">
                  <c:v>109.9799999999725</c:v>
                </c:pt>
                <c:pt idx="21997">
                  <c:v>109.9849999999725</c:v>
                </c:pt>
                <c:pt idx="21998">
                  <c:v>109.9899999999725</c:v>
                </c:pt>
                <c:pt idx="21999">
                  <c:v>109.9949999999725</c:v>
                </c:pt>
                <c:pt idx="22000">
                  <c:v>109.9999999999725</c:v>
                </c:pt>
                <c:pt idx="22001">
                  <c:v>110.0049999999725</c:v>
                </c:pt>
                <c:pt idx="22002">
                  <c:v>110.0099999999725</c:v>
                </c:pt>
                <c:pt idx="22003">
                  <c:v>110.0149999999725</c:v>
                </c:pt>
                <c:pt idx="22004">
                  <c:v>110.0199999999725</c:v>
                </c:pt>
                <c:pt idx="22005">
                  <c:v>110.0249999999724</c:v>
                </c:pt>
                <c:pt idx="22006">
                  <c:v>110.0299999999724</c:v>
                </c:pt>
                <c:pt idx="22007">
                  <c:v>110.0349999999724</c:v>
                </c:pt>
                <c:pt idx="22008">
                  <c:v>110.0399999999724</c:v>
                </c:pt>
                <c:pt idx="22009">
                  <c:v>110.0449999999724</c:v>
                </c:pt>
                <c:pt idx="22010">
                  <c:v>110.0499999999724</c:v>
                </c:pt>
                <c:pt idx="22011">
                  <c:v>110.0549999999724</c:v>
                </c:pt>
                <c:pt idx="22012">
                  <c:v>110.0599999999724</c:v>
                </c:pt>
                <c:pt idx="22013">
                  <c:v>110.0649999999724</c:v>
                </c:pt>
                <c:pt idx="22014">
                  <c:v>110.0699999999724</c:v>
                </c:pt>
                <c:pt idx="22015">
                  <c:v>110.0749999999724</c:v>
                </c:pt>
                <c:pt idx="22016">
                  <c:v>110.0799999999724</c:v>
                </c:pt>
                <c:pt idx="22017">
                  <c:v>110.0849999999724</c:v>
                </c:pt>
                <c:pt idx="22018">
                  <c:v>110.0899999999724</c:v>
                </c:pt>
                <c:pt idx="22019">
                  <c:v>110.0949999999724</c:v>
                </c:pt>
                <c:pt idx="22020">
                  <c:v>110.0999999999724</c:v>
                </c:pt>
                <c:pt idx="22021">
                  <c:v>110.1049999999724</c:v>
                </c:pt>
                <c:pt idx="22022">
                  <c:v>110.1099999999724</c:v>
                </c:pt>
                <c:pt idx="22023">
                  <c:v>110.1149999999724</c:v>
                </c:pt>
                <c:pt idx="22024">
                  <c:v>110.1199999999724</c:v>
                </c:pt>
                <c:pt idx="22025">
                  <c:v>110.1249999999723</c:v>
                </c:pt>
                <c:pt idx="22026">
                  <c:v>110.1299999999723</c:v>
                </c:pt>
                <c:pt idx="22027">
                  <c:v>110.1349999999723</c:v>
                </c:pt>
                <c:pt idx="22028">
                  <c:v>110.1399999999723</c:v>
                </c:pt>
                <c:pt idx="22029">
                  <c:v>110.1449999999723</c:v>
                </c:pt>
                <c:pt idx="22030">
                  <c:v>110.1499999999723</c:v>
                </c:pt>
                <c:pt idx="22031">
                  <c:v>110.1549999999723</c:v>
                </c:pt>
                <c:pt idx="22032">
                  <c:v>110.1599999999723</c:v>
                </c:pt>
                <c:pt idx="22033">
                  <c:v>110.1649999999723</c:v>
                </c:pt>
                <c:pt idx="22034">
                  <c:v>110.1699999999723</c:v>
                </c:pt>
                <c:pt idx="22035">
                  <c:v>110.1749999999723</c:v>
                </c:pt>
                <c:pt idx="22036">
                  <c:v>110.1799999999723</c:v>
                </c:pt>
                <c:pt idx="22037">
                  <c:v>110.1849999999723</c:v>
                </c:pt>
                <c:pt idx="22038">
                  <c:v>110.1899999999723</c:v>
                </c:pt>
                <c:pt idx="22039">
                  <c:v>110.1949999999723</c:v>
                </c:pt>
                <c:pt idx="22040">
                  <c:v>110.1999999999723</c:v>
                </c:pt>
                <c:pt idx="22041">
                  <c:v>110.2049999999723</c:v>
                </c:pt>
                <c:pt idx="22042">
                  <c:v>110.2099999999723</c:v>
                </c:pt>
                <c:pt idx="22043">
                  <c:v>110.2149999999723</c:v>
                </c:pt>
                <c:pt idx="22044">
                  <c:v>110.2199999999723</c:v>
                </c:pt>
                <c:pt idx="22045">
                  <c:v>110.2249999999723</c:v>
                </c:pt>
                <c:pt idx="22046">
                  <c:v>110.2299999999723</c:v>
                </c:pt>
                <c:pt idx="22047">
                  <c:v>110.2349999999723</c:v>
                </c:pt>
                <c:pt idx="22048">
                  <c:v>110.2399999999723</c:v>
                </c:pt>
                <c:pt idx="22049">
                  <c:v>110.2449999999723</c:v>
                </c:pt>
                <c:pt idx="22050">
                  <c:v>110.2499999999722</c:v>
                </c:pt>
                <c:pt idx="22051">
                  <c:v>110.2549999999722</c:v>
                </c:pt>
                <c:pt idx="22052">
                  <c:v>110.2599999999722</c:v>
                </c:pt>
                <c:pt idx="22053">
                  <c:v>110.2649999999722</c:v>
                </c:pt>
                <c:pt idx="22054">
                  <c:v>110.2699999999722</c:v>
                </c:pt>
                <c:pt idx="22055">
                  <c:v>110.2749999999722</c:v>
                </c:pt>
                <c:pt idx="22056">
                  <c:v>110.2799999999722</c:v>
                </c:pt>
                <c:pt idx="22057">
                  <c:v>110.2849999999722</c:v>
                </c:pt>
                <c:pt idx="22058">
                  <c:v>110.2899999999722</c:v>
                </c:pt>
                <c:pt idx="22059">
                  <c:v>110.2949999999722</c:v>
                </c:pt>
                <c:pt idx="22060">
                  <c:v>110.2999999999722</c:v>
                </c:pt>
                <c:pt idx="22061">
                  <c:v>110.3049999999722</c:v>
                </c:pt>
                <c:pt idx="22062">
                  <c:v>110.3099999999722</c:v>
                </c:pt>
                <c:pt idx="22063">
                  <c:v>110.3149999999722</c:v>
                </c:pt>
                <c:pt idx="22064">
                  <c:v>110.3199999999722</c:v>
                </c:pt>
                <c:pt idx="22065">
                  <c:v>110.3249999999722</c:v>
                </c:pt>
                <c:pt idx="22066">
                  <c:v>110.3299999999722</c:v>
                </c:pt>
                <c:pt idx="22067">
                  <c:v>110.3349999999722</c:v>
                </c:pt>
                <c:pt idx="22068">
                  <c:v>110.3399999999722</c:v>
                </c:pt>
                <c:pt idx="22069">
                  <c:v>110.3449999999722</c:v>
                </c:pt>
                <c:pt idx="22070">
                  <c:v>110.3499999999722</c:v>
                </c:pt>
                <c:pt idx="22071">
                  <c:v>110.3549999999721</c:v>
                </c:pt>
                <c:pt idx="22072">
                  <c:v>110.3599999999721</c:v>
                </c:pt>
                <c:pt idx="22073">
                  <c:v>110.3649999999721</c:v>
                </c:pt>
                <c:pt idx="22074">
                  <c:v>110.3699999999721</c:v>
                </c:pt>
                <c:pt idx="22075">
                  <c:v>110.3749999999721</c:v>
                </c:pt>
                <c:pt idx="22076">
                  <c:v>110.3799999999721</c:v>
                </c:pt>
                <c:pt idx="22077">
                  <c:v>110.3849999999721</c:v>
                </c:pt>
                <c:pt idx="22078">
                  <c:v>110.3899999999721</c:v>
                </c:pt>
                <c:pt idx="22079">
                  <c:v>110.3949999999721</c:v>
                </c:pt>
                <c:pt idx="22080">
                  <c:v>110.3999999999721</c:v>
                </c:pt>
                <c:pt idx="22081">
                  <c:v>110.4049999999721</c:v>
                </c:pt>
                <c:pt idx="22082">
                  <c:v>110.4099999999721</c:v>
                </c:pt>
                <c:pt idx="22083">
                  <c:v>110.4149999999721</c:v>
                </c:pt>
                <c:pt idx="22084">
                  <c:v>110.4199999999721</c:v>
                </c:pt>
                <c:pt idx="22085">
                  <c:v>110.4249999999721</c:v>
                </c:pt>
                <c:pt idx="22086">
                  <c:v>110.4299999999721</c:v>
                </c:pt>
                <c:pt idx="22087">
                  <c:v>110.4349999999721</c:v>
                </c:pt>
                <c:pt idx="22088">
                  <c:v>110.4399999999721</c:v>
                </c:pt>
                <c:pt idx="22089">
                  <c:v>110.4449999999721</c:v>
                </c:pt>
                <c:pt idx="22090">
                  <c:v>110.4499999999721</c:v>
                </c:pt>
                <c:pt idx="22091">
                  <c:v>110.4549999999721</c:v>
                </c:pt>
                <c:pt idx="22092">
                  <c:v>110.4599999999721</c:v>
                </c:pt>
                <c:pt idx="22093">
                  <c:v>110.4649999999721</c:v>
                </c:pt>
                <c:pt idx="22094">
                  <c:v>110.469999999972</c:v>
                </c:pt>
                <c:pt idx="22095">
                  <c:v>110.474999999972</c:v>
                </c:pt>
                <c:pt idx="22096">
                  <c:v>110.479999999972</c:v>
                </c:pt>
                <c:pt idx="22097">
                  <c:v>110.484999999972</c:v>
                </c:pt>
                <c:pt idx="22098">
                  <c:v>110.489999999972</c:v>
                </c:pt>
                <c:pt idx="22099">
                  <c:v>110.494999999972</c:v>
                </c:pt>
                <c:pt idx="22100">
                  <c:v>110.499999999972</c:v>
                </c:pt>
                <c:pt idx="22101">
                  <c:v>110.504999999972</c:v>
                </c:pt>
                <c:pt idx="22102">
                  <c:v>110.509999999972</c:v>
                </c:pt>
                <c:pt idx="22103">
                  <c:v>110.514999999972</c:v>
                </c:pt>
                <c:pt idx="22104">
                  <c:v>110.519999999972</c:v>
                </c:pt>
                <c:pt idx="22105">
                  <c:v>110.524999999972</c:v>
                </c:pt>
                <c:pt idx="22106">
                  <c:v>110.529999999972</c:v>
                </c:pt>
                <c:pt idx="22107">
                  <c:v>110.534999999972</c:v>
                </c:pt>
                <c:pt idx="22108">
                  <c:v>110.539999999972</c:v>
                </c:pt>
                <c:pt idx="22109">
                  <c:v>110.544999999972</c:v>
                </c:pt>
                <c:pt idx="22110">
                  <c:v>110.549999999972</c:v>
                </c:pt>
                <c:pt idx="22111">
                  <c:v>110.554999999972</c:v>
                </c:pt>
                <c:pt idx="22112">
                  <c:v>110.559999999972</c:v>
                </c:pt>
                <c:pt idx="22113">
                  <c:v>110.564999999972</c:v>
                </c:pt>
                <c:pt idx="22114">
                  <c:v>110.569999999972</c:v>
                </c:pt>
                <c:pt idx="22115">
                  <c:v>110.574999999972</c:v>
                </c:pt>
                <c:pt idx="22116">
                  <c:v>110.579999999972</c:v>
                </c:pt>
                <c:pt idx="22117">
                  <c:v>110.584999999972</c:v>
                </c:pt>
                <c:pt idx="22118">
                  <c:v>110.589999999972</c:v>
                </c:pt>
                <c:pt idx="22119">
                  <c:v>110.594999999972</c:v>
                </c:pt>
                <c:pt idx="22120">
                  <c:v>110.599999999972</c:v>
                </c:pt>
                <c:pt idx="22121">
                  <c:v>110.604999999972</c:v>
                </c:pt>
                <c:pt idx="22122">
                  <c:v>110.609999999972</c:v>
                </c:pt>
                <c:pt idx="22123">
                  <c:v>110.614999999972</c:v>
                </c:pt>
                <c:pt idx="22124">
                  <c:v>110.619999999972</c:v>
                </c:pt>
                <c:pt idx="22125">
                  <c:v>110.624999999972</c:v>
                </c:pt>
                <c:pt idx="22126">
                  <c:v>110.629999999972</c:v>
                </c:pt>
                <c:pt idx="22127">
                  <c:v>110.634999999972</c:v>
                </c:pt>
                <c:pt idx="22128">
                  <c:v>110.639999999972</c:v>
                </c:pt>
                <c:pt idx="22129">
                  <c:v>110.644999999972</c:v>
                </c:pt>
                <c:pt idx="22130">
                  <c:v>110.649999999972</c:v>
                </c:pt>
                <c:pt idx="22131">
                  <c:v>110.654999999972</c:v>
                </c:pt>
                <c:pt idx="22132">
                  <c:v>110.6599999999718</c:v>
                </c:pt>
                <c:pt idx="22133">
                  <c:v>110.664999999972</c:v>
                </c:pt>
                <c:pt idx="22134">
                  <c:v>110.6699999999718</c:v>
                </c:pt>
                <c:pt idx="22135">
                  <c:v>110.6749999999718</c:v>
                </c:pt>
                <c:pt idx="22136">
                  <c:v>110.6799999999718</c:v>
                </c:pt>
                <c:pt idx="22137">
                  <c:v>110.6849999999718</c:v>
                </c:pt>
                <c:pt idx="22138">
                  <c:v>110.6899999999718</c:v>
                </c:pt>
                <c:pt idx="22139">
                  <c:v>110.6949999999718</c:v>
                </c:pt>
                <c:pt idx="22140">
                  <c:v>110.6999999999718</c:v>
                </c:pt>
                <c:pt idx="22141">
                  <c:v>110.7049999999718</c:v>
                </c:pt>
                <c:pt idx="22142">
                  <c:v>110.7099999999718</c:v>
                </c:pt>
                <c:pt idx="22143">
                  <c:v>110.7149999999718</c:v>
                </c:pt>
                <c:pt idx="22144">
                  <c:v>110.7199999999718</c:v>
                </c:pt>
                <c:pt idx="22145">
                  <c:v>110.7249999999718</c:v>
                </c:pt>
                <c:pt idx="22146">
                  <c:v>110.7299999999718</c:v>
                </c:pt>
                <c:pt idx="22147">
                  <c:v>110.7349999999718</c:v>
                </c:pt>
                <c:pt idx="22148">
                  <c:v>110.7399999999718</c:v>
                </c:pt>
                <c:pt idx="22149">
                  <c:v>110.7449999999718</c:v>
                </c:pt>
                <c:pt idx="22150">
                  <c:v>110.7499999999718</c:v>
                </c:pt>
                <c:pt idx="22151">
                  <c:v>110.7549999999718</c:v>
                </c:pt>
                <c:pt idx="22152">
                  <c:v>110.7599999999718</c:v>
                </c:pt>
                <c:pt idx="22153">
                  <c:v>110.7649999999718</c:v>
                </c:pt>
                <c:pt idx="22154">
                  <c:v>110.7699999999718</c:v>
                </c:pt>
                <c:pt idx="22155">
                  <c:v>110.7749999999718</c:v>
                </c:pt>
                <c:pt idx="22156">
                  <c:v>110.7799999999717</c:v>
                </c:pt>
                <c:pt idx="22157">
                  <c:v>110.7849999999717</c:v>
                </c:pt>
                <c:pt idx="22158">
                  <c:v>110.7899999999717</c:v>
                </c:pt>
                <c:pt idx="22159">
                  <c:v>110.7949999999717</c:v>
                </c:pt>
                <c:pt idx="22160">
                  <c:v>110.7999999999717</c:v>
                </c:pt>
                <c:pt idx="22161">
                  <c:v>110.8049999999717</c:v>
                </c:pt>
                <c:pt idx="22162">
                  <c:v>110.8099999999717</c:v>
                </c:pt>
                <c:pt idx="22163">
                  <c:v>110.8149999999717</c:v>
                </c:pt>
                <c:pt idx="22164">
                  <c:v>110.8199999999717</c:v>
                </c:pt>
                <c:pt idx="22165">
                  <c:v>110.8249999999717</c:v>
                </c:pt>
                <c:pt idx="22166">
                  <c:v>110.8299999999717</c:v>
                </c:pt>
                <c:pt idx="22167">
                  <c:v>110.8349999999717</c:v>
                </c:pt>
                <c:pt idx="22168">
                  <c:v>110.8399999999717</c:v>
                </c:pt>
                <c:pt idx="22169">
                  <c:v>110.8449999999717</c:v>
                </c:pt>
                <c:pt idx="22170">
                  <c:v>110.8499999999717</c:v>
                </c:pt>
                <c:pt idx="22171">
                  <c:v>110.8549999999717</c:v>
                </c:pt>
                <c:pt idx="22172">
                  <c:v>110.8599999999717</c:v>
                </c:pt>
                <c:pt idx="22173">
                  <c:v>110.8649999999717</c:v>
                </c:pt>
                <c:pt idx="22174">
                  <c:v>110.8699999999717</c:v>
                </c:pt>
                <c:pt idx="22175">
                  <c:v>110.8749999999717</c:v>
                </c:pt>
                <c:pt idx="22176">
                  <c:v>110.8799999999716</c:v>
                </c:pt>
                <c:pt idx="22177">
                  <c:v>110.8849999999717</c:v>
                </c:pt>
                <c:pt idx="22178">
                  <c:v>110.8899999999716</c:v>
                </c:pt>
                <c:pt idx="22179">
                  <c:v>110.8949999999716</c:v>
                </c:pt>
                <c:pt idx="22180">
                  <c:v>110.8999999999716</c:v>
                </c:pt>
                <c:pt idx="22181">
                  <c:v>110.9049999999716</c:v>
                </c:pt>
                <c:pt idx="22182">
                  <c:v>110.9099999999716</c:v>
                </c:pt>
                <c:pt idx="22183">
                  <c:v>110.9149999999716</c:v>
                </c:pt>
                <c:pt idx="22184">
                  <c:v>110.9199999999716</c:v>
                </c:pt>
                <c:pt idx="22185">
                  <c:v>110.9249999999716</c:v>
                </c:pt>
                <c:pt idx="22186">
                  <c:v>110.9299999999716</c:v>
                </c:pt>
                <c:pt idx="22187">
                  <c:v>110.9349999999716</c:v>
                </c:pt>
                <c:pt idx="22188">
                  <c:v>110.9399999999716</c:v>
                </c:pt>
                <c:pt idx="22189">
                  <c:v>110.9449999999716</c:v>
                </c:pt>
                <c:pt idx="22190">
                  <c:v>110.9499999999716</c:v>
                </c:pt>
                <c:pt idx="22191">
                  <c:v>110.9549999999716</c:v>
                </c:pt>
                <c:pt idx="22192">
                  <c:v>110.9599999999716</c:v>
                </c:pt>
                <c:pt idx="22193">
                  <c:v>110.9649999999716</c:v>
                </c:pt>
                <c:pt idx="22194">
                  <c:v>110.9699999999716</c:v>
                </c:pt>
                <c:pt idx="22195">
                  <c:v>110.9749999999716</c:v>
                </c:pt>
                <c:pt idx="22196">
                  <c:v>110.9799999999716</c:v>
                </c:pt>
                <c:pt idx="22197">
                  <c:v>110.9849999999716</c:v>
                </c:pt>
                <c:pt idx="22198">
                  <c:v>110.9899999999716</c:v>
                </c:pt>
                <c:pt idx="22199">
                  <c:v>110.9949999999716</c:v>
                </c:pt>
                <c:pt idx="22200">
                  <c:v>110.9999999999716</c:v>
                </c:pt>
                <c:pt idx="22201">
                  <c:v>111.0049999999715</c:v>
                </c:pt>
                <c:pt idx="22202">
                  <c:v>111.0099999999715</c:v>
                </c:pt>
                <c:pt idx="22203">
                  <c:v>111.0149999999715</c:v>
                </c:pt>
                <c:pt idx="22204">
                  <c:v>111.0199999999715</c:v>
                </c:pt>
                <c:pt idx="22205">
                  <c:v>111.0249999999715</c:v>
                </c:pt>
                <c:pt idx="22206">
                  <c:v>111.0299999999715</c:v>
                </c:pt>
                <c:pt idx="22207">
                  <c:v>111.0349999999715</c:v>
                </c:pt>
                <c:pt idx="22208">
                  <c:v>111.0399999999715</c:v>
                </c:pt>
                <c:pt idx="22209">
                  <c:v>111.0449999999715</c:v>
                </c:pt>
                <c:pt idx="22210">
                  <c:v>111.0499999999715</c:v>
                </c:pt>
                <c:pt idx="22211">
                  <c:v>111.0549999999715</c:v>
                </c:pt>
                <c:pt idx="22212">
                  <c:v>111.0599999999715</c:v>
                </c:pt>
                <c:pt idx="22213">
                  <c:v>111.0649999999715</c:v>
                </c:pt>
                <c:pt idx="22214">
                  <c:v>111.0699999999715</c:v>
                </c:pt>
                <c:pt idx="22215">
                  <c:v>111.0749999999715</c:v>
                </c:pt>
                <c:pt idx="22216">
                  <c:v>111.0799999999715</c:v>
                </c:pt>
                <c:pt idx="22217">
                  <c:v>111.0849999999715</c:v>
                </c:pt>
                <c:pt idx="22218">
                  <c:v>111.0899999999715</c:v>
                </c:pt>
                <c:pt idx="22219">
                  <c:v>111.0949999999715</c:v>
                </c:pt>
                <c:pt idx="22220">
                  <c:v>111.0999999999715</c:v>
                </c:pt>
                <c:pt idx="22221">
                  <c:v>111.1049999999715</c:v>
                </c:pt>
                <c:pt idx="22222">
                  <c:v>111.1099999999714</c:v>
                </c:pt>
                <c:pt idx="22223">
                  <c:v>111.1149999999714</c:v>
                </c:pt>
                <c:pt idx="22224">
                  <c:v>111.1199999999714</c:v>
                </c:pt>
                <c:pt idx="22225">
                  <c:v>111.1249999999714</c:v>
                </c:pt>
                <c:pt idx="22226">
                  <c:v>111.1299999999714</c:v>
                </c:pt>
                <c:pt idx="22227">
                  <c:v>111.1349999999714</c:v>
                </c:pt>
                <c:pt idx="22228">
                  <c:v>111.1399999999714</c:v>
                </c:pt>
                <c:pt idx="22229">
                  <c:v>111.1449999999714</c:v>
                </c:pt>
                <c:pt idx="22230">
                  <c:v>111.1499999999714</c:v>
                </c:pt>
                <c:pt idx="22231">
                  <c:v>111.1549999999714</c:v>
                </c:pt>
                <c:pt idx="22232">
                  <c:v>111.1599999999714</c:v>
                </c:pt>
                <c:pt idx="22233">
                  <c:v>111.1649999999714</c:v>
                </c:pt>
                <c:pt idx="22234">
                  <c:v>111.1699999999714</c:v>
                </c:pt>
                <c:pt idx="22235">
                  <c:v>111.1749999999714</c:v>
                </c:pt>
                <c:pt idx="22236">
                  <c:v>111.1799999999714</c:v>
                </c:pt>
                <c:pt idx="22237">
                  <c:v>111.1849999999714</c:v>
                </c:pt>
                <c:pt idx="22238">
                  <c:v>111.1899999999714</c:v>
                </c:pt>
                <c:pt idx="22239">
                  <c:v>111.1949999999714</c:v>
                </c:pt>
                <c:pt idx="22240">
                  <c:v>111.1999999999714</c:v>
                </c:pt>
                <c:pt idx="22241">
                  <c:v>111.2049999999714</c:v>
                </c:pt>
                <c:pt idx="22242">
                  <c:v>111.2099999999714</c:v>
                </c:pt>
                <c:pt idx="22243">
                  <c:v>111.2149999999714</c:v>
                </c:pt>
                <c:pt idx="22244">
                  <c:v>111.2199999999714</c:v>
                </c:pt>
                <c:pt idx="22245">
                  <c:v>111.2249999999713</c:v>
                </c:pt>
                <c:pt idx="22246">
                  <c:v>111.2299999999713</c:v>
                </c:pt>
                <c:pt idx="22247">
                  <c:v>111.2349999999713</c:v>
                </c:pt>
                <c:pt idx="22248">
                  <c:v>111.2399999999713</c:v>
                </c:pt>
                <c:pt idx="22249">
                  <c:v>111.2449999999713</c:v>
                </c:pt>
                <c:pt idx="22250">
                  <c:v>111.2499999999713</c:v>
                </c:pt>
                <c:pt idx="22251">
                  <c:v>111.2549999999713</c:v>
                </c:pt>
                <c:pt idx="22252">
                  <c:v>111.2599999999713</c:v>
                </c:pt>
                <c:pt idx="22253">
                  <c:v>111.2649999999713</c:v>
                </c:pt>
                <c:pt idx="22254">
                  <c:v>111.2699999999713</c:v>
                </c:pt>
                <c:pt idx="22255">
                  <c:v>111.2749999999713</c:v>
                </c:pt>
                <c:pt idx="22256">
                  <c:v>111.2799999999713</c:v>
                </c:pt>
                <c:pt idx="22257">
                  <c:v>111.2849999999713</c:v>
                </c:pt>
                <c:pt idx="22258">
                  <c:v>111.2899999999713</c:v>
                </c:pt>
                <c:pt idx="22259">
                  <c:v>111.2949999999713</c:v>
                </c:pt>
                <c:pt idx="22260">
                  <c:v>111.2999999999713</c:v>
                </c:pt>
                <c:pt idx="22261">
                  <c:v>111.3049999999713</c:v>
                </c:pt>
                <c:pt idx="22262">
                  <c:v>111.3099999999713</c:v>
                </c:pt>
                <c:pt idx="22263">
                  <c:v>111.3149999999713</c:v>
                </c:pt>
                <c:pt idx="22264">
                  <c:v>111.3199999999713</c:v>
                </c:pt>
                <c:pt idx="22265">
                  <c:v>111.3249999999713</c:v>
                </c:pt>
                <c:pt idx="22266">
                  <c:v>111.3299999999712</c:v>
                </c:pt>
                <c:pt idx="22267">
                  <c:v>111.3349999999712</c:v>
                </c:pt>
                <c:pt idx="22268">
                  <c:v>111.3399999999712</c:v>
                </c:pt>
                <c:pt idx="22269">
                  <c:v>111.3449999999712</c:v>
                </c:pt>
                <c:pt idx="22270">
                  <c:v>111.3499999999712</c:v>
                </c:pt>
                <c:pt idx="22271">
                  <c:v>111.3549999999712</c:v>
                </c:pt>
                <c:pt idx="22272">
                  <c:v>111.3599999999712</c:v>
                </c:pt>
                <c:pt idx="22273">
                  <c:v>111.3649999999712</c:v>
                </c:pt>
                <c:pt idx="22274">
                  <c:v>111.3699999999712</c:v>
                </c:pt>
                <c:pt idx="22275">
                  <c:v>111.3749999999712</c:v>
                </c:pt>
                <c:pt idx="22276">
                  <c:v>111.3799999999712</c:v>
                </c:pt>
                <c:pt idx="22277">
                  <c:v>111.3849999999712</c:v>
                </c:pt>
                <c:pt idx="22278">
                  <c:v>111.3899999999712</c:v>
                </c:pt>
                <c:pt idx="22279">
                  <c:v>111.3949999999712</c:v>
                </c:pt>
                <c:pt idx="22280">
                  <c:v>111.3999999999712</c:v>
                </c:pt>
                <c:pt idx="22281">
                  <c:v>111.4049999999712</c:v>
                </c:pt>
                <c:pt idx="22282">
                  <c:v>111.4099999999712</c:v>
                </c:pt>
                <c:pt idx="22283">
                  <c:v>111.4149999999712</c:v>
                </c:pt>
                <c:pt idx="22284">
                  <c:v>111.4199999999712</c:v>
                </c:pt>
                <c:pt idx="22285">
                  <c:v>111.4249999999712</c:v>
                </c:pt>
                <c:pt idx="22286">
                  <c:v>111.4299999999712</c:v>
                </c:pt>
                <c:pt idx="22287">
                  <c:v>111.4349999999712</c:v>
                </c:pt>
                <c:pt idx="22288">
                  <c:v>111.4399999999712</c:v>
                </c:pt>
                <c:pt idx="22289">
                  <c:v>111.4449999999712</c:v>
                </c:pt>
                <c:pt idx="22290">
                  <c:v>111.4499999999712</c:v>
                </c:pt>
                <c:pt idx="22291">
                  <c:v>111.4549999999711</c:v>
                </c:pt>
                <c:pt idx="22292">
                  <c:v>111.4599999999711</c:v>
                </c:pt>
                <c:pt idx="22293">
                  <c:v>111.4649999999711</c:v>
                </c:pt>
                <c:pt idx="22294">
                  <c:v>111.4699999999711</c:v>
                </c:pt>
                <c:pt idx="22295">
                  <c:v>111.4749999999711</c:v>
                </c:pt>
                <c:pt idx="22296">
                  <c:v>111.4799999999711</c:v>
                </c:pt>
                <c:pt idx="22297">
                  <c:v>111.4849999999711</c:v>
                </c:pt>
                <c:pt idx="22298">
                  <c:v>111.4899999999711</c:v>
                </c:pt>
                <c:pt idx="22299">
                  <c:v>111.4949999999711</c:v>
                </c:pt>
                <c:pt idx="22300">
                  <c:v>111.4999999999711</c:v>
                </c:pt>
                <c:pt idx="22301">
                  <c:v>111.5049999999711</c:v>
                </c:pt>
                <c:pt idx="22302">
                  <c:v>111.5099999999711</c:v>
                </c:pt>
                <c:pt idx="22303">
                  <c:v>111.5149999999711</c:v>
                </c:pt>
                <c:pt idx="22304">
                  <c:v>111.5199999999711</c:v>
                </c:pt>
                <c:pt idx="22305">
                  <c:v>111.5249999999711</c:v>
                </c:pt>
                <c:pt idx="22306">
                  <c:v>111.5299999999711</c:v>
                </c:pt>
                <c:pt idx="22307">
                  <c:v>111.5349999999711</c:v>
                </c:pt>
                <c:pt idx="22308">
                  <c:v>111.5399999999711</c:v>
                </c:pt>
                <c:pt idx="22309">
                  <c:v>111.5449999999711</c:v>
                </c:pt>
                <c:pt idx="22310">
                  <c:v>111.5499999999711</c:v>
                </c:pt>
                <c:pt idx="22311">
                  <c:v>111.554999999971</c:v>
                </c:pt>
                <c:pt idx="22312">
                  <c:v>111.559999999971</c:v>
                </c:pt>
                <c:pt idx="22313">
                  <c:v>111.564999999971</c:v>
                </c:pt>
                <c:pt idx="22314">
                  <c:v>111.569999999971</c:v>
                </c:pt>
                <c:pt idx="22315">
                  <c:v>111.574999999971</c:v>
                </c:pt>
                <c:pt idx="22316">
                  <c:v>111.579999999971</c:v>
                </c:pt>
                <c:pt idx="22317">
                  <c:v>111.584999999971</c:v>
                </c:pt>
                <c:pt idx="22318">
                  <c:v>111.589999999971</c:v>
                </c:pt>
                <c:pt idx="22319">
                  <c:v>111.594999999971</c:v>
                </c:pt>
                <c:pt idx="22320">
                  <c:v>111.599999999971</c:v>
                </c:pt>
                <c:pt idx="22321">
                  <c:v>111.604999999971</c:v>
                </c:pt>
                <c:pt idx="22322">
                  <c:v>111.609999999971</c:v>
                </c:pt>
                <c:pt idx="22323">
                  <c:v>111.614999999971</c:v>
                </c:pt>
                <c:pt idx="22324">
                  <c:v>111.619999999971</c:v>
                </c:pt>
                <c:pt idx="22325">
                  <c:v>111.624999999971</c:v>
                </c:pt>
                <c:pt idx="22326">
                  <c:v>111.629999999971</c:v>
                </c:pt>
                <c:pt idx="22327">
                  <c:v>111.634999999971</c:v>
                </c:pt>
                <c:pt idx="22328">
                  <c:v>111.639999999971</c:v>
                </c:pt>
                <c:pt idx="22329">
                  <c:v>111.644999999971</c:v>
                </c:pt>
                <c:pt idx="22330">
                  <c:v>111.649999999971</c:v>
                </c:pt>
                <c:pt idx="22331">
                  <c:v>111.654999999971</c:v>
                </c:pt>
                <c:pt idx="22332">
                  <c:v>111.659999999971</c:v>
                </c:pt>
                <c:pt idx="22333">
                  <c:v>111.664999999971</c:v>
                </c:pt>
                <c:pt idx="22334">
                  <c:v>111.669999999971</c:v>
                </c:pt>
                <c:pt idx="22335">
                  <c:v>111.674999999971</c:v>
                </c:pt>
                <c:pt idx="22336">
                  <c:v>111.679999999971</c:v>
                </c:pt>
                <c:pt idx="22337">
                  <c:v>111.684999999971</c:v>
                </c:pt>
                <c:pt idx="22338">
                  <c:v>111.689999999971</c:v>
                </c:pt>
                <c:pt idx="22339">
                  <c:v>111.694999999971</c:v>
                </c:pt>
                <c:pt idx="22340">
                  <c:v>111.699999999971</c:v>
                </c:pt>
                <c:pt idx="22341">
                  <c:v>111.704999999971</c:v>
                </c:pt>
                <c:pt idx="22342">
                  <c:v>111.709999999971</c:v>
                </c:pt>
                <c:pt idx="22343">
                  <c:v>111.714999999971</c:v>
                </c:pt>
                <c:pt idx="22344">
                  <c:v>111.719999999971</c:v>
                </c:pt>
                <c:pt idx="22345">
                  <c:v>111.724999999971</c:v>
                </c:pt>
                <c:pt idx="22346">
                  <c:v>111.729999999971</c:v>
                </c:pt>
                <c:pt idx="22347">
                  <c:v>111.734999999971</c:v>
                </c:pt>
                <c:pt idx="22348">
                  <c:v>111.739999999971</c:v>
                </c:pt>
                <c:pt idx="22349">
                  <c:v>111.744999999971</c:v>
                </c:pt>
                <c:pt idx="22350">
                  <c:v>111.749999999971</c:v>
                </c:pt>
                <c:pt idx="22351">
                  <c:v>111.754999999971</c:v>
                </c:pt>
                <c:pt idx="22352">
                  <c:v>111.759999999971</c:v>
                </c:pt>
                <c:pt idx="22353">
                  <c:v>111.764999999971</c:v>
                </c:pt>
                <c:pt idx="22354">
                  <c:v>111.769999999971</c:v>
                </c:pt>
                <c:pt idx="22355">
                  <c:v>111.7749999999708</c:v>
                </c:pt>
                <c:pt idx="22356">
                  <c:v>111.7799999999708</c:v>
                </c:pt>
                <c:pt idx="22357">
                  <c:v>111.7849999999708</c:v>
                </c:pt>
                <c:pt idx="22358">
                  <c:v>111.7899999999708</c:v>
                </c:pt>
                <c:pt idx="22359">
                  <c:v>111.7949999999708</c:v>
                </c:pt>
                <c:pt idx="22360">
                  <c:v>111.7999999999708</c:v>
                </c:pt>
                <c:pt idx="22361">
                  <c:v>111.8049999999708</c:v>
                </c:pt>
                <c:pt idx="22362">
                  <c:v>111.8099999999708</c:v>
                </c:pt>
                <c:pt idx="22363">
                  <c:v>111.8149999999708</c:v>
                </c:pt>
                <c:pt idx="22364">
                  <c:v>111.8199999999708</c:v>
                </c:pt>
                <c:pt idx="22365">
                  <c:v>111.8249999999708</c:v>
                </c:pt>
                <c:pt idx="22366">
                  <c:v>111.8299999999708</c:v>
                </c:pt>
                <c:pt idx="22367">
                  <c:v>111.8349999999708</c:v>
                </c:pt>
                <c:pt idx="22368">
                  <c:v>111.8399999999708</c:v>
                </c:pt>
                <c:pt idx="22369">
                  <c:v>111.8449999999708</c:v>
                </c:pt>
                <c:pt idx="22370">
                  <c:v>111.8499999999708</c:v>
                </c:pt>
                <c:pt idx="22371">
                  <c:v>111.8549999999708</c:v>
                </c:pt>
                <c:pt idx="22372">
                  <c:v>111.8599999999708</c:v>
                </c:pt>
                <c:pt idx="22373">
                  <c:v>111.8649999999708</c:v>
                </c:pt>
                <c:pt idx="22374">
                  <c:v>111.8699999999708</c:v>
                </c:pt>
                <c:pt idx="22375">
                  <c:v>111.8749999999708</c:v>
                </c:pt>
                <c:pt idx="22376">
                  <c:v>111.8799999999707</c:v>
                </c:pt>
                <c:pt idx="22377">
                  <c:v>111.8849999999707</c:v>
                </c:pt>
                <c:pt idx="22378">
                  <c:v>111.8899999999707</c:v>
                </c:pt>
                <c:pt idx="22379">
                  <c:v>111.8949999999707</c:v>
                </c:pt>
                <c:pt idx="22380">
                  <c:v>111.8999999999707</c:v>
                </c:pt>
                <c:pt idx="22381">
                  <c:v>111.9049999999707</c:v>
                </c:pt>
                <c:pt idx="22382">
                  <c:v>111.9099999999707</c:v>
                </c:pt>
                <c:pt idx="22383">
                  <c:v>111.9149999999707</c:v>
                </c:pt>
                <c:pt idx="22384">
                  <c:v>111.9199999999707</c:v>
                </c:pt>
                <c:pt idx="22385">
                  <c:v>111.9249999999707</c:v>
                </c:pt>
                <c:pt idx="22386">
                  <c:v>111.9299999999707</c:v>
                </c:pt>
                <c:pt idx="22387">
                  <c:v>111.9349999999707</c:v>
                </c:pt>
                <c:pt idx="22388">
                  <c:v>111.9399999999707</c:v>
                </c:pt>
                <c:pt idx="22389">
                  <c:v>111.9449999999707</c:v>
                </c:pt>
                <c:pt idx="22390">
                  <c:v>111.9499999999707</c:v>
                </c:pt>
                <c:pt idx="22391">
                  <c:v>111.9549999999707</c:v>
                </c:pt>
                <c:pt idx="22392">
                  <c:v>111.9599999999707</c:v>
                </c:pt>
                <c:pt idx="22393">
                  <c:v>111.9649999999707</c:v>
                </c:pt>
                <c:pt idx="22394">
                  <c:v>111.9699999999707</c:v>
                </c:pt>
                <c:pt idx="22395">
                  <c:v>111.9749999999707</c:v>
                </c:pt>
                <c:pt idx="22396">
                  <c:v>111.9799999999707</c:v>
                </c:pt>
                <c:pt idx="22397">
                  <c:v>111.9849999999707</c:v>
                </c:pt>
                <c:pt idx="22398">
                  <c:v>111.9899999999707</c:v>
                </c:pt>
                <c:pt idx="22399">
                  <c:v>111.9949999999707</c:v>
                </c:pt>
                <c:pt idx="22400">
                  <c:v>111.9999999999707</c:v>
                </c:pt>
                <c:pt idx="22401">
                  <c:v>112.0049999999706</c:v>
                </c:pt>
                <c:pt idx="22402">
                  <c:v>112.0099999999706</c:v>
                </c:pt>
                <c:pt idx="22403">
                  <c:v>112.0149999999706</c:v>
                </c:pt>
                <c:pt idx="22404">
                  <c:v>112.0199999999706</c:v>
                </c:pt>
                <c:pt idx="22405">
                  <c:v>112.0249999999706</c:v>
                </c:pt>
                <c:pt idx="22406">
                  <c:v>112.0299999999706</c:v>
                </c:pt>
                <c:pt idx="22407">
                  <c:v>112.0349999999706</c:v>
                </c:pt>
                <c:pt idx="22408">
                  <c:v>112.0399999999706</c:v>
                </c:pt>
                <c:pt idx="22409">
                  <c:v>112.0449999999706</c:v>
                </c:pt>
                <c:pt idx="22410">
                  <c:v>112.0499999999706</c:v>
                </c:pt>
                <c:pt idx="22411">
                  <c:v>112.0549999999706</c:v>
                </c:pt>
                <c:pt idx="22412">
                  <c:v>112.0599999999706</c:v>
                </c:pt>
                <c:pt idx="22413">
                  <c:v>112.0649999999706</c:v>
                </c:pt>
                <c:pt idx="22414">
                  <c:v>112.0699999999706</c:v>
                </c:pt>
                <c:pt idx="22415">
                  <c:v>112.0749999999706</c:v>
                </c:pt>
                <c:pt idx="22416">
                  <c:v>112.0799999999706</c:v>
                </c:pt>
                <c:pt idx="22417">
                  <c:v>112.0849999999706</c:v>
                </c:pt>
                <c:pt idx="22418">
                  <c:v>112.0899999999706</c:v>
                </c:pt>
                <c:pt idx="22419">
                  <c:v>112.0949999999706</c:v>
                </c:pt>
                <c:pt idx="22420">
                  <c:v>112.0999999999706</c:v>
                </c:pt>
                <c:pt idx="22421">
                  <c:v>112.1049999999705</c:v>
                </c:pt>
                <c:pt idx="22422">
                  <c:v>112.1099999999705</c:v>
                </c:pt>
                <c:pt idx="22423">
                  <c:v>112.1149999999705</c:v>
                </c:pt>
                <c:pt idx="22424">
                  <c:v>112.1199999999705</c:v>
                </c:pt>
                <c:pt idx="22425">
                  <c:v>112.1249999999705</c:v>
                </c:pt>
                <c:pt idx="22426">
                  <c:v>112.1299999999705</c:v>
                </c:pt>
                <c:pt idx="22427">
                  <c:v>112.1349999999705</c:v>
                </c:pt>
                <c:pt idx="22428">
                  <c:v>112.1399999999705</c:v>
                </c:pt>
                <c:pt idx="22429">
                  <c:v>112.1449999999705</c:v>
                </c:pt>
                <c:pt idx="22430">
                  <c:v>112.1499999999705</c:v>
                </c:pt>
                <c:pt idx="22431">
                  <c:v>112.1549999999705</c:v>
                </c:pt>
                <c:pt idx="22432">
                  <c:v>112.1599999999705</c:v>
                </c:pt>
                <c:pt idx="22433">
                  <c:v>112.1649999999705</c:v>
                </c:pt>
                <c:pt idx="22434">
                  <c:v>112.1699999999705</c:v>
                </c:pt>
                <c:pt idx="22435">
                  <c:v>112.1749999999705</c:v>
                </c:pt>
                <c:pt idx="22436">
                  <c:v>112.1799999999705</c:v>
                </c:pt>
                <c:pt idx="22437">
                  <c:v>112.1849999999705</c:v>
                </c:pt>
                <c:pt idx="22438">
                  <c:v>112.1899999999705</c:v>
                </c:pt>
                <c:pt idx="22439">
                  <c:v>112.1949999999705</c:v>
                </c:pt>
                <c:pt idx="22440">
                  <c:v>112.1999999999705</c:v>
                </c:pt>
                <c:pt idx="22441">
                  <c:v>112.2049999999705</c:v>
                </c:pt>
                <c:pt idx="22442">
                  <c:v>112.2099999999705</c:v>
                </c:pt>
                <c:pt idx="22443">
                  <c:v>112.2149999999705</c:v>
                </c:pt>
                <c:pt idx="22444">
                  <c:v>112.2199999999705</c:v>
                </c:pt>
                <c:pt idx="22445">
                  <c:v>112.2249999999704</c:v>
                </c:pt>
                <c:pt idx="22446">
                  <c:v>112.2299999999704</c:v>
                </c:pt>
                <c:pt idx="22447">
                  <c:v>112.2349999999704</c:v>
                </c:pt>
                <c:pt idx="22448">
                  <c:v>112.2399999999704</c:v>
                </c:pt>
                <c:pt idx="22449">
                  <c:v>112.2449999999704</c:v>
                </c:pt>
                <c:pt idx="22450">
                  <c:v>112.2499999999704</c:v>
                </c:pt>
                <c:pt idx="22451">
                  <c:v>112.2549999999704</c:v>
                </c:pt>
                <c:pt idx="22452">
                  <c:v>112.2599999999704</c:v>
                </c:pt>
                <c:pt idx="22453">
                  <c:v>112.2649999999704</c:v>
                </c:pt>
                <c:pt idx="22454">
                  <c:v>112.2699999999704</c:v>
                </c:pt>
                <c:pt idx="22455">
                  <c:v>112.2749999999704</c:v>
                </c:pt>
                <c:pt idx="22456">
                  <c:v>112.2799999999704</c:v>
                </c:pt>
                <c:pt idx="22457">
                  <c:v>112.2849999999704</c:v>
                </c:pt>
                <c:pt idx="22458">
                  <c:v>112.2899999999704</c:v>
                </c:pt>
                <c:pt idx="22459">
                  <c:v>112.2949999999704</c:v>
                </c:pt>
                <c:pt idx="22460">
                  <c:v>112.2999999999704</c:v>
                </c:pt>
                <c:pt idx="22461">
                  <c:v>112.3049999999704</c:v>
                </c:pt>
                <c:pt idx="22462">
                  <c:v>112.3099999999704</c:v>
                </c:pt>
                <c:pt idx="22463">
                  <c:v>112.3149999999704</c:v>
                </c:pt>
                <c:pt idx="22464">
                  <c:v>112.3199999999704</c:v>
                </c:pt>
                <c:pt idx="22465">
                  <c:v>112.3249999999703</c:v>
                </c:pt>
                <c:pt idx="22466">
                  <c:v>112.3299999999703</c:v>
                </c:pt>
                <c:pt idx="22467">
                  <c:v>112.3349999999703</c:v>
                </c:pt>
                <c:pt idx="22468">
                  <c:v>112.3399999999703</c:v>
                </c:pt>
                <c:pt idx="22469">
                  <c:v>112.3449999999703</c:v>
                </c:pt>
                <c:pt idx="22470">
                  <c:v>112.3499999999703</c:v>
                </c:pt>
                <c:pt idx="22471">
                  <c:v>112.3549999999703</c:v>
                </c:pt>
                <c:pt idx="22472">
                  <c:v>112.3599999999703</c:v>
                </c:pt>
                <c:pt idx="22473">
                  <c:v>112.3649999999703</c:v>
                </c:pt>
                <c:pt idx="22474">
                  <c:v>112.3699999999703</c:v>
                </c:pt>
                <c:pt idx="22475">
                  <c:v>112.3749999999703</c:v>
                </c:pt>
                <c:pt idx="22476">
                  <c:v>112.3799999999703</c:v>
                </c:pt>
                <c:pt idx="22477">
                  <c:v>112.3849999999703</c:v>
                </c:pt>
                <c:pt idx="22478">
                  <c:v>112.3899999999703</c:v>
                </c:pt>
                <c:pt idx="22479">
                  <c:v>112.3949999999703</c:v>
                </c:pt>
                <c:pt idx="22480">
                  <c:v>112.3999999999703</c:v>
                </c:pt>
                <c:pt idx="22481">
                  <c:v>112.4049999999703</c:v>
                </c:pt>
                <c:pt idx="22482">
                  <c:v>112.4099999999703</c:v>
                </c:pt>
                <c:pt idx="22483">
                  <c:v>112.4149999999703</c:v>
                </c:pt>
                <c:pt idx="22484">
                  <c:v>112.4199999999703</c:v>
                </c:pt>
                <c:pt idx="22485">
                  <c:v>112.4249999999703</c:v>
                </c:pt>
                <c:pt idx="22486">
                  <c:v>112.4299999999703</c:v>
                </c:pt>
                <c:pt idx="22487">
                  <c:v>112.4349999999703</c:v>
                </c:pt>
                <c:pt idx="22488">
                  <c:v>112.4399999999703</c:v>
                </c:pt>
                <c:pt idx="22489">
                  <c:v>112.4449999999702</c:v>
                </c:pt>
                <c:pt idx="22490">
                  <c:v>112.4499999999702</c:v>
                </c:pt>
                <c:pt idx="22491">
                  <c:v>112.4549999999702</c:v>
                </c:pt>
                <c:pt idx="22492">
                  <c:v>112.4599999999702</c:v>
                </c:pt>
                <c:pt idx="22493">
                  <c:v>112.4649999999702</c:v>
                </c:pt>
                <c:pt idx="22494">
                  <c:v>112.4699999999702</c:v>
                </c:pt>
                <c:pt idx="22495">
                  <c:v>112.4749999999702</c:v>
                </c:pt>
                <c:pt idx="22496">
                  <c:v>112.4799999999702</c:v>
                </c:pt>
                <c:pt idx="22497">
                  <c:v>112.4849999999702</c:v>
                </c:pt>
                <c:pt idx="22498">
                  <c:v>112.4899999999702</c:v>
                </c:pt>
                <c:pt idx="22499">
                  <c:v>112.4949999999702</c:v>
                </c:pt>
                <c:pt idx="22500">
                  <c:v>112.4999999999702</c:v>
                </c:pt>
                <c:pt idx="22501">
                  <c:v>112.5049999999702</c:v>
                </c:pt>
                <c:pt idx="22502">
                  <c:v>112.5099999999702</c:v>
                </c:pt>
                <c:pt idx="22503">
                  <c:v>112.5149999999702</c:v>
                </c:pt>
                <c:pt idx="22504">
                  <c:v>112.5199999999702</c:v>
                </c:pt>
                <c:pt idx="22505">
                  <c:v>112.5249999999702</c:v>
                </c:pt>
                <c:pt idx="22506">
                  <c:v>112.5299999999702</c:v>
                </c:pt>
                <c:pt idx="22507">
                  <c:v>112.5349999999702</c:v>
                </c:pt>
                <c:pt idx="22508">
                  <c:v>112.5399999999702</c:v>
                </c:pt>
                <c:pt idx="22509">
                  <c:v>112.5449999999702</c:v>
                </c:pt>
                <c:pt idx="22510">
                  <c:v>112.5499999999702</c:v>
                </c:pt>
                <c:pt idx="22511">
                  <c:v>112.5549999999701</c:v>
                </c:pt>
                <c:pt idx="22512">
                  <c:v>112.5599999999701</c:v>
                </c:pt>
                <c:pt idx="22513">
                  <c:v>112.5649999999701</c:v>
                </c:pt>
                <c:pt idx="22514">
                  <c:v>112.5699999999701</c:v>
                </c:pt>
                <c:pt idx="22515">
                  <c:v>112.5749999999701</c:v>
                </c:pt>
                <c:pt idx="22516">
                  <c:v>112.5799999999701</c:v>
                </c:pt>
                <c:pt idx="22517">
                  <c:v>112.5849999999701</c:v>
                </c:pt>
                <c:pt idx="22518">
                  <c:v>112.5899999999701</c:v>
                </c:pt>
                <c:pt idx="22519">
                  <c:v>112.5949999999701</c:v>
                </c:pt>
                <c:pt idx="22520">
                  <c:v>112.5999999999701</c:v>
                </c:pt>
                <c:pt idx="22521">
                  <c:v>112.6049999999701</c:v>
                </c:pt>
                <c:pt idx="22522">
                  <c:v>112.6099999999701</c:v>
                </c:pt>
                <c:pt idx="22523">
                  <c:v>112.6149999999701</c:v>
                </c:pt>
                <c:pt idx="22524">
                  <c:v>112.6199999999701</c:v>
                </c:pt>
                <c:pt idx="22525">
                  <c:v>112.6249999999701</c:v>
                </c:pt>
                <c:pt idx="22526">
                  <c:v>112.6299999999701</c:v>
                </c:pt>
                <c:pt idx="22527">
                  <c:v>112.6349999999701</c:v>
                </c:pt>
                <c:pt idx="22528">
                  <c:v>112.6399999999701</c:v>
                </c:pt>
                <c:pt idx="22529">
                  <c:v>112.6449999999701</c:v>
                </c:pt>
                <c:pt idx="22530">
                  <c:v>112.64999999997</c:v>
                </c:pt>
                <c:pt idx="22531">
                  <c:v>112.65499999997</c:v>
                </c:pt>
                <c:pt idx="22532">
                  <c:v>112.65999999997</c:v>
                </c:pt>
                <c:pt idx="22533">
                  <c:v>112.66499999997</c:v>
                </c:pt>
                <c:pt idx="22534">
                  <c:v>112.66999999997</c:v>
                </c:pt>
                <c:pt idx="22535">
                  <c:v>112.67499999997</c:v>
                </c:pt>
                <c:pt idx="22536">
                  <c:v>112.67999999997</c:v>
                </c:pt>
                <c:pt idx="22537">
                  <c:v>112.68499999997</c:v>
                </c:pt>
                <c:pt idx="22538">
                  <c:v>112.68999999997</c:v>
                </c:pt>
                <c:pt idx="22539">
                  <c:v>112.69499999997</c:v>
                </c:pt>
                <c:pt idx="22540">
                  <c:v>112.69999999997</c:v>
                </c:pt>
                <c:pt idx="22541">
                  <c:v>112.70499999997</c:v>
                </c:pt>
                <c:pt idx="22542">
                  <c:v>112.70999999997</c:v>
                </c:pt>
                <c:pt idx="22543">
                  <c:v>112.71499999997</c:v>
                </c:pt>
                <c:pt idx="22544">
                  <c:v>112.71999999997</c:v>
                </c:pt>
                <c:pt idx="22545">
                  <c:v>112.72499999997</c:v>
                </c:pt>
                <c:pt idx="22546">
                  <c:v>112.72999999997</c:v>
                </c:pt>
                <c:pt idx="22547">
                  <c:v>112.73499999997</c:v>
                </c:pt>
                <c:pt idx="22548">
                  <c:v>112.73999999997</c:v>
                </c:pt>
                <c:pt idx="22549">
                  <c:v>112.74499999997</c:v>
                </c:pt>
                <c:pt idx="22550">
                  <c:v>112.74999999997</c:v>
                </c:pt>
                <c:pt idx="22551">
                  <c:v>112.75499999997</c:v>
                </c:pt>
                <c:pt idx="22552">
                  <c:v>112.75999999997</c:v>
                </c:pt>
                <c:pt idx="22553">
                  <c:v>112.76499999997</c:v>
                </c:pt>
                <c:pt idx="22554">
                  <c:v>112.76999999997</c:v>
                </c:pt>
                <c:pt idx="22555">
                  <c:v>112.77499999997</c:v>
                </c:pt>
                <c:pt idx="22556">
                  <c:v>112.77999999997</c:v>
                </c:pt>
                <c:pt idx="22557">
                  <c:v>112.78499999997</c:v>
                </c:pt>
                <c:pt idx="22558">
                  <c:v>112.78999999997</c:v>
                </c:pt>
                <c:pt idx="22559">
                  <c:v>112.79499999997</c:v>
                </c:pt>
                <c:pt idx="22560">
                  <c:v>112.79999999997</c:v>
                </c:pt>
                <c:pt idx="22561">
                  <c:v>112.80499999997</c:v>
                </c:pt>
                <c:pt idx="22562">
                  <c:v>112.80999999997</c:v>
                </c:pt>
                <c:pt idx="22563">
                  <c:v>112.81499999997</c:v>
                </c:pt>
                <c:pt idx="22564">
                  <c:v>112.81999999997</c:v>
                </c:pt>
                <c:pt idx="22565">
                  <c:v>112.82499999997</c:v>
                </c:pt>
                <c:pt idx="22566">
                  <c:v>112.8299999999699</c:v>
                </c:pt>
                <c:pt idx="22567">
                  <c:v>112.83499999997</c:v>
                </c:pt>
                <c:pt idx="22568">
                  <c:v>112.83999999997</c:v>
                </c:pt>
                <c:pt idx="22569">
                  <c:v>112.84499999997</c:v>
                </c:pt>
                <c:pt idx="22570">
                  <c:v>112.84999999997</c:v>
                </c:pt>
                <c:pt idx="22571">
                  <c:v>112.85499999997</c:v>
                </c:pt>
                <c:pt idx="22572">
                  <c:v>112.8599999999698</c:v>
                </c:pt>
                <c:pt idx="22573">
                  <c:v>112.86499999997</c:v>
                </c:pt>
                <c:pt idx="22574">
                  <c:v>112.8699999999698</c:v>
                </c:pt>
                <c:pt idx="22575">
                  <c:v>112.8749999999698</c:v>
                </c:pt>
                <c:pt idx="22576">
                  <c:v>112.8799999999698</c:v>
                </c:pt>
                <c:pt idx="22577">
                  <c:v>112.8849999999698</c:v>
                </c:pt>
                <c:pt idx="22578">
                  <c:v>112.8899999999698</c:v>
                </c:pt>
                <c:pt idx="22579">
                  <c:v>112.8949999999698</c:v>
                </c:pt>
                <c:pt idx="22580">
                  <c:v>112.8999999999698</c:v>
                </c:pt>
                <c:pt idx="22581">
                  <c:v>112.9049999999698</c:v>
                </c:pt>
                <c:pt idx="22582">
                  <c:v>112.9099999999698</c:v>
                </c:pt>
                <c:pt idx="22583">
                  <c:v>112.9149999999698</c:v>
                </c:pt>
                <c:pt idx="22584">
                  <c:v>112.9199999999698</c:v>
                </c:pt>
                <c:pt idx="22585">
                  <c:v>112.9249999999698</c:v>
                </c:pt>
                <c:pt idx="22586">
                  <c:v>112.9299999999698</c:v>
                </c:pt>
                <c:pt idx="22587">
                  <c:v>112.9349999999698</c:v>
                </c:pt>
                <c:pt idx="22588">
                  <c:v>112.9399999999698</c:v>
                </c:pt>
                <c:pt idx="22589">
                  <c:v>112.9449999999698</c:v>
                </c:pt>
                <c:pt idx="22590">
                  <c:v>112.9499999999698</c:v>
                </c:pt>
                <c:pt idx="22591">
                  <c:v>112.9549999999698</c:v>
                </c:pt>
                <c:pt idx="22592">
                  <c:v>112.9599999999698</c:v>
                </c:pt>
                <c:pt idx="22593">
                  <c:v>112.9649999999698</c:v>
                </c:pt>
                <c:pt idx="22594">
                  <c:v>112.9699999999698</c:v>
                </c:pt>
                <c:pt idx="22595">
                  <c:v>112.9749999999698</c:v>
                </c:pt>
                <c:pt idx="22596">
                  <c:v>112.9799999999697</c:v>
                </c:pt>
                <c:pt idx="22597">
                  <c:v>112.9849999999697</c:v>
                </c:pt>
                <c:pt idx="22598">
                  <c:v>112.9899999999697</c:v>
                </c:pt>
                <c:pt idx="22599">
                  <c:v>112.9949999999697</c:v>
                </c:pt>
                <c:pt idx="22600">
                  <c:v>112.9999999999697</c:v>
                </c:pt>
                <c:pt idx="22601">
                  <c:v>113.0049999999697</c:v>
                </c:pt>
                <c:pt idx="22602">
                  <c:v>113.0099999999697</c:v>
                </c:pt>
                <c:pt idx="22603">
                  <c:v>113.0149999999697</c:v>
                </c:pt>
                <c:pt idx="22604">
                  <c:v>113.0199999999697</c:v>
                </c:pt>
                <c:pt idx="22605">
                  <c:v>113.0249999999697</c:v>
                </c:pt>
                <c:pt idx="22606">
                  <c:v>113.0299999999697</c:v>
                </c:pt>
                <c:pt idx="22607">
                  <c:v>113.0349999999697</c:v>
                </c:pt>
                <c:pt idx="22608">
                  <c:v>113.0399999999697</c:v>
                </c:pt>
                <c:pt idx="22609">
                  <c:v>113.0449999999697</c:v>
                </c:pt>
                <c:pt idx="22610">
                  <c:v>113.0499999999697</c:v>
                </c:pt>
                <c:pt idx="22611">
                  <c:v>113.0549999999697</c:v>
                </c:pt>
                <c:pt idx="22612">
                  <c:v>113.0599999999697</c:v>
                </c:pt>
                <c:pt idx="22613">
                  <c:v>113.0649999999697</c:v>
                </c:pt>
                <c:pt idx="22614">
                  <c:v>113.0699999999697</c:v>
                </c:pt>
                <c:pt idx="22615">
                  <c:v>113.0749999999697</c:v>
                </c:pt>
                <c:pt idx="22616">
                  <c:v>113.0799999999696</c:v>
                </c:pt>
                <c:pt idx="22617">
                  <c:v>113.0849999999697</c:v>
                </c:pt>
                <c:pt idx="22618">
                  <c:v>113.0899999999696</c:v>
                </c:pt>
                <c:pt idx="22619">
                  <c:v>113.0949999999696</c:v>
                </c:pt>
                <c:pt idx="22620">
                  <c:v>113.0999999999696</c:v>
                </c:pt>
                <c:pt idx="22621">
                  <c:v>113.1049999999696</c:v>
                </c:pt>
                <c:pt idx="22622">
                  <c:v>113.1099999999696</c:v>
                </c:pt>
                <c:pt idx="22623">
                  <c:v>113.1149999999696</c:v>
                </c:pt>
                <c:pt idx="22624">
                  <c:v>113.1199999999696</c:v>
                </c:pt>
                <c:pt idx="22625">
                  <c:v>113.1249999999696</c:v>
                </c:pt>
                <c:pt idx="22626">
                  <c:v>113.1299999999696</c:v>
                </c:pt>
                <c:pt idx="22627">
                  <c:v>113.1349999999696</c:v>
                </c:pt>
                <c:pt idx="22628">
                  <c:v>113.1399999999696</c:v>
                </c:pt>
                <c:pt idx="22629">
                  <c:v>113.1449999999696</c:v>
                </c:pt>
                <c:pt idx="22630">
                  <c:v>113.1499999999696</c:v>
                </c:pt>
                <c:pt idx="22631">
                  <c:v>113.1549999999696</c:v>
                </c:pt>
                <c:pt idx="22632">
                  <c:v>113.1599999999696</c:v>
                </c:pt>
                <c:pt idx="22633">
                  <c:v>113.1649999999696</c:v>
                </c:pt>
                <c:pt idx="22634">
                  <c:v>113.1699999999696</c:v>
                </c:pt>
                <c:pt idx="22635">
                  <c:v>113.1749999999696</c:v>
                </c:pt>
                <c:pt idx="22636">
                  <c:v>113.1799999999696</c:v>
                </c:pt>
                <c:pt idx="22637">
                  <c:v>113.1849999999696</c:v>
                </c:pt>
                <c:pt idx="22638">
                  <c:v>113.1899999999695</c:v>
                </c:pt>
                <c:pt idx="22639">
                  <c:v>113.1949999999696</c:v>
                </c:pt>
                <c:pt idx="22640">
                  <c:v>113.1999999999695</c:v>
                </c:pt>
                <c:pt idx="22641">
                  <c:v>113.2049999999695</c:v>
                </c:pt>
                <c:pt idx="22642">
                  <c:v>113.2099999999695</c:v>
                </c:pt>
                <c:pt idx="22643">
                  <c:v>113.2149999999695</c:v>
                </c:pt>
                <c:pt idx="22644">
                  <c:v>113.2199999999695</c:v>
                </c:pt>
                <c:pt idx="22645">
                  <c:v>113.2249999999695</c:v>
                </c:pt>
                <c:pt idx="22646">
                  <c:v>113.2299999999695</c:v>
                </c:pt>
                <c:pt idx="22647">
                  <c:v>113.2349999999695</c:v>
                </c:pt>
                <c:pt idx="22648">
                  <c:v>113.2399999999695</c:v>
                </c:pt>
                <c:pt idx="22649">
                  <c:v>113.2449999999695</c:v>
                </c:pt>
                <c:pt idx="22650">
                  <c:v>113.2499999999695</c:v>
                </c:pt>
                <c:pt idx="22651">
                  <c:v>113.2549999999695</c:v>
                </c:pt>
                <c:pt idx="22652">
                  <c:v>113.2599999999695</c:v>
                </c:pt>
                <c:pt idx="22653">
                  <c:v>113.2649999999695</c:v>
                </c:pt>
                <c:pt idx="22654">
                  <c:v>113.2699999999695</c:v>
                </c:pt>
                <c:pt idx="22655">
                  <c:v>113.2749999999695</c:v>
                </c:pt>
                <c:pt idx="22656">
                  <c:v>113.2799999999695</c:v>
                </c:pt>
                <c:pt idx="22657">
                  <c:v>113.2849999999695</c:v>
                </c:pt>
                <c:pt idx="22658">
                  <c:v>113.2899999999695</c:v>
                </c:pt>
                <c:pt idx="22659">
                  <c:v>113.2949999999695</c:v>
                </c:pt>
                <c:pt idx="22660">
                  <c:v>113.2999999999695</c:v>
                </c:pt>
                <c:pt idx="22661">
                  <c:v>113.3049999999695</c:v>
                </c:pt>
                <c:pt idx="22662">
                  <c:v>113.3099999999694</c:v>
                </c:pt>
                <c:pt idx="22663">
                  <c:v>113.3149999999694</c:v>
                </c:pt>
                <c:pt idx="22664">
                  <c:v>113.3199999999694</c:v>
                </c:pt>
                <c:pt idx="22665">
                  <c:v>113.3249999999694</c:v>
                </c:pt>
                <c:pt idx="22666">
                  <c:v>113.3299999999694</c:v>
                </c:pt>
                <c:pt idx="22667">
                  <c:v>113.3349999999694</c:v>
                </c:pt>
                <c:pt idx="22668">
                  <c:v>113.3399999999694</c:v>
                </c:pt>
                <c:pt idx="22669">
                  <c:v>113.3449999999694</c:v>
                </c:pt>
                <c:pt idx="22670">
                  <c:v>113.3499999999694</c:v>
                </c:pt>
                <c:pt idx="22671">
                  <c:v>113.3549999999694</c:v>
                </c:pt>
                <c:pt idx="22672">
                  <c:v>113.3599999999694</c:v>
                </c:pt>
                <c:pt idx="22673">
                  <c:v>113.3649999999694</c:v>
                </c:pt>
                <c:pt idx="22674">
                  <c:v>113.3699999999694</c:v>
                </c:pt>
                <c:pt idx="22675">
                  <c:v>113.3749999999694</c:v>
                </c:pt>
                <c:pt idx="22676">
                  <c:v>113.3799999999694</c:v>
                </c:pt>
                <c:pt idx="22677">
                  <c:v>113.3849999999694</c:v>
                </c:pt>
                <c:pt idx="22678">
                  <c:v>113.3899999999694</c:v>
                </c:pt>
                <c:pt idx="22679">
                  <c:v>113.3949999999694</c:v>
                </c:pt>
                <c:pt idx="22680">
                  <c:v>113.3999999999694</c:v>
                </c:pt>
                <c:pt idx="22681">
                  <c:v>113.4049999999694</c:v>
                </c:pt>
                <c:pt idx="22682">
                  <c:v>113.4099999999694</c:v>
                </c:pt>
                <c:pt idx="22683">
                  <c:v>113.4149999999694</c:v>
                </c:pt>
                <c:pt idx="22684">
                  <c:v>113.4199999999693</c:v>
                </c:pt>
                <c:pt idx="22685">
                  <c:v>113.4249999999693</c:v>
                </c:pt>
                <c:pt idx="22686">
                  <c:v>113.4299999999693</c:v>
                </c:pt>
                <c:pt idx="22687">
                  <c:v>113.4349999999693</c:v>
                </c:pt>
                <c:pt idx="22688">
                  <c:v>113.4399999999693</c:v>
                </c:pt>
                <c:pt idx="22689">
                  <c:v>113.4449999999693</c:v>
                </c:pt>
                <c:pt idx="22690">
                  <c:v>113.4499999999693</c:v>
                </c:pt>
                <c:pt idx="22691">
                  <c:v>113.4549999999693</c:v>
                </c:pt>
                <c:pt idx="22692">
                  <c:v>113.4599999999693</c:v>
                </c:pt>
                <c:pt idx="22693">
                  <c:v>113.4649999999693</c:v>
                </c:pt>
                <c:pt idx="22694">
                  <c:v>113.4699999999693</c:v>
                </c:pt>
                <c:pt idx="22695">
                  <c:v>113.4749999999693</c:v>
                </c:pt>
                <c:pt idx="22696">
                  <c:v>113.4799999999693</c:v>
                </c:pt>
                <c:pt idx="22697">
                  <c:v>113.4849999999693</c:v>
                </c:pt>
                <c:pt idx="22698">
                  <c:v>113.4899999999693</c:v>
                </c:pt>
                <c:pt idx="22699">
                  <c:v>113.4949999999693</c:v>
                </c:pt>
                <c:pt idx="22700">
                  <c:v>113.4999999999693</c:v>
                </c:pt>
                <c:pt idx="22701">
                  <c:v>113.5049999999693</c:v>
                </c:pt>
                <c:pt idx="22702">
                  <c:v>113.5099999999693</c:v>
                </c:pt>
                <c:pt idx="22703">
                  <c:v>113.5149999999693</c:v>
                </c:pt>
                <c:pt idx="22704">
                  <c:v>113.5199999999693</c:v>
                </c:pt>
                <c:pt idx="22705">
                  <c:v>113.5249999999693</c:v>
                </c:pt>
                <c:pt idx="22706">
                  <c:v>113.5299999999692</c:v>
                </c:pt>
                <c:pt idx="22707">
                  <c:v>113.5349999999692</c:v>
                </c:pt>
                <c:pt idx="22708">
                  <c:v>113.5399999999692</c:v>
                </c:pt>
                <c:pt idx="22709">
                  <c:v>113.5449999999692</c:v>
                </c:pt>
                <c:pt idx="22710">
                  <c:v>113.5499999999692</c:v>
                </c:pt>
                <c:pt idx="22711">
                  <c:v>113.5549999999692</c:v>
                </c:pt>
                <c:pt idx="22712">
                  <c:v>113.5599999999692</c:v>
                </c:pt>
                <c:pt idx="22713">
                  <c:v>113.5649999999692</c:v>
                </c:pt>
                <c:pt idx="22714">
                  <c:v>113.5699999999692</c:v>
                </c:pt>
                <c:pt idx="22715">
                  <c:v>113.5749999999692</c:v>
                </c:pt>
                <c:pt idx="22716">
                  <c:v>113.5799999999692</c:v>
                </c:pt>
                <c:pt idx="22717">
                  <c:v>113.5849999999692</c:v>
                </c:pt>
                <c:pt idx="22718">
                  <c:v>113.5899999999692</c:v>
                </c:pt>
                <c:pt idx="22719">
                  <c:v>113.5949999999692</c:v>
                </c:pt>
                <c:pt idx="22720">
                  <c:v>113.5999999999692</c:v>
                </c:pt>
                <c:pt idx="22721">
                  <c:v>113.6049999999692</c:v>
                </c:pt>
                <c:pt idx="22722">
                  <c:v>113.6099999999692</c:v>
                </c:pt>
                <c:pt idx="22723">
                  <c:v>113.6149999999692</c:v>
                </c:pt>
                <c:pt idx="22724">
                  <c:v>113.6199999999692</c:v>
                </c:pt>
                <c:pt idx="22725">
                  <c:v>113.6249999999692</c:v>
                </c:pt>
                <c:pt idx="22726">
                  <c:v>113.6299999999691</c:v>
                </c:pt>
                <c:pt idx="22727">
                  <c:v>113.6349999999692</c:v>
                </c:pt>
                <c:pt idx="22728">
                  <c:v>113.6399999999691</c:v>
                </c:pt>
                <c:pt idx="22729">
                  <c:v>113.6449999999691</c:v>
                </c:pt>
                <c:pt idx="22730">
                  <c:v>113.6499999999691</c:v>
                </c:pt>
                <c:pt idx="22731">
                  <c:v>113.6549999999691</c:v>
                </c:pt>
                <c:pt idx="22732">
                  <c:v>113.6599999999691</c:v>
                </c:pt>
                <c:pt idx="22733">
                  <c:v>113.6649999999691</c:v>
                </c:pt>
                <c:pt idx="22734">
                  <c:v>113.6699999999691</c:v>
                </c:pt>
                <c:pt idx="22735">
                  <c:v>113.6749999999691</c:v>
                </c:pt>
                <c:pt idx="22736">
                  <c:v>113.6799999999691</c:v>
                </c:pt>
                <c:pt idx="22737">
                  <c:v>113.6849999999691</c:v>
                </c:pt>
                <c:pt idx="22738">
                  <c:v>113.6899999999691</c:v>
                </c:pt>
                <c:pt idx="22739">
                  <c:v>113.6949999999691</c:v>
                </c:pt>
                <c:pt idx="22740">
                  <c:v>113.6999999999691</c:v>
                </c:pt>
                <c:pt idx="22741">
                  <c:v>113.7049999999691</c:v>
                </c:pt>
                <c:pt idx="22742">
                  <c:v>113.7099999999691</c:v>
                </c:pt>
                <c:pt idx="22743">
                  <c:v>113.7149999999691</c:v>
                </c:pt>
                <c:pt idx="22744">
                  <c:v>113.7199999999691</c:v>
                </c:pt>
                <c:pt idx="22745">
                  <c:v>113.7249999999691</c:v>
                </c:pt>
                <c:pt idx="22746">
                  <c:v>113.7299999999691</c:v>
                </c:pt>
                <c:pt idx="22747">
                  <c:v>113.7349999999691</c:v>
                </c:pt>
                <c:pt idx="22748">
                  <c:v>113.7399999999691</c:v>
                </c:pt>
                <c:pt idx="22749">
                  <c:v>113.7449999999691</c:v>
                </c:pt>
                <c:pt idx="22750">
                  <c:v>113.749999999969</c:v>
                </c:pt>
                <c:pt idx="22751">
                  <c:v>113.754999999969</c:v>
                </c:pt>
                <c:pt idx="22752">
                  <c:v>113.759999999969</c:v>
                </c:pt>
                <c:pt idx="22753">
                  <c:v>113.764999999969</c:v>
                </c:pt>
                <c:pt idx="22754">
                  <c:v>113.769999999969</c:v>
                </c:pt>
                <c:pt idx="22755">
                  <c:v>113.774999999969</c:v>
                </c:pt>
                <c:pt idx="22756">
                  <c:v>113.779999999969</c:v>
                </c:pt>
                <c:pt idx="22757">
                  <c:v>113.784999999969</c:v>
                </c:pt>
                <c:pt idx="22758">
                  <c:v>113.789999999969</c:v>
                </c:pt>
                <c:pt idx="22759">
                  <c:v>113.794999999969</c:v>
                </c:pt>
                <c:pt idx="22760">
                  <c:v>113.799999999969</c:v>
                </c:pt>
                <c:pt idx="22761">
                  <c:v>113.804999999969</c:v>
                </c:pt>
                <c:pt idx="22762">
                  <c:v>113.809999999969</c:v>
                </c:pt>
                <c:pt idx="22763">
                  <c:v>113.814999999969</c:v>
                </c:pt>
                <c:pt idx="22764">
                  <c:v>113.819999999969</c:v>
                </c:pt>
                <c:pt idx="22765">
                  <c:v>113.824999999969</c:v>
                </c:pt>
                <c:pt idx="22766">
                  <c:v>113.829999999969</c:v>
                </c:pt>
                <c:pt idx="22767">
                  <c:v>113.834999999969</c:v>
                </c:pt>
                <c:pt idx="22768">
                  <c:v>113.839999999969</c:v>
                </c:pt>
                <c:pt idx="22769">
                  <c:v>113.844999999969</c:v>
                </c:pt>
                <c:pt idx="22770">
                  <c:v>113.849999999969</c:v>
                </c:pt>
                <c:pt idx="22771">
                  <c:v>113.854999999969</c:v>
                </c:pt>
                <c:pt idx="22772">
                  <c:v>113.859999999969</c:v>
                </c:pt>
                <c:pt idx="22773">
                  <c:v>113.864999999969</c:v>
                </c:pt>
                <c:pt idx="22774">
                  <c:v>113.869999999969</c:v>
                </c:pt>
                <c:pt idx="22775">
                  <c:v>113.874999999969</c:v>
                </c:pt>
                <c:pt idx="22776">
                  <c:v>113.879999999969</c:v>
                </c:pt>
                <c:pt idx="22777">
                  <c:v>113.884999999969</c:v>
                </c:pt>
                <c:pt idx="22778">
                  <c:v>113.889999999969</c:v>
                </c:pt>
                <c:pt idx="22779">
                  <c:v>113.894999999969</c:v>
                </c:pt>
                <c:pt idx="22780">
                  <c:v>113.899999999969</c:v>
                </c:pt>
                <c:pt idx="22781">
                  <c:v>113.904999999969</c:v>
                </c:pt>
                <c:pt idx="22782">
                  <c:v>113.909999999969</c:v>
                </c:pt>
                <c:pt idx="22783">
                  <c:v>113.914999999969</c:v>
                </c:pt>
                <c:pt idx="22784">
                  <c:v>113.919999999969</c:v>
                </c:pt>
                <c:pt idx="22785">
                  <c:v>113.924999999969</c:v>
                </c:pt>
                <c:pt idx="22786">
                  <c:v>113.929999999969</c:v>
                </c:pt>
                <c:pt idx="22787">
                  <c:v>113.934999999969</c:v>
                </c:pt>
                <c:pt idx="22788">
                  <c:v>113.939999999969</c:v>
                </c:pt>
                <c:pt idx="22789">
                  <c:v>113.944999999969</c:v>
                </c:pt>
                <c:pt idx="22790">
                  <c:v>113.949999999969</c:v>
                </c:pt>
                <c:pt idx="22791">
                  <c:v>113.954999999969</c:v>
                </c:pt>
                <c:pt idx="22792">
                  <c:v>113.959999999969</c:v>
                </c:pt>
                <c:pt idx="22793">
                  <c:v>113.964999999969</c:v>
                </c:pt>
                <c:pt idx="22794">
                  <c:v>113.9699999999688</c:v>
                </c:pt>
                <c:pt idx="22795">
                  <c:v>113.9749999999688</c:v>
                </c:pt>
                <c:pt idx="22796">
                  <c:v>113.9799999999688</c:v>
                </c:pt>
                <c:pt idx="22797">
                  <c:v>113.9849999999688</c:v>
                </c:pt>
                <c:pt idx="22798">
                  <c:v>113.9899999999688</c:v>
                </c:pt>
                <c:pt idx="22799">
                  <c:v>113.9949999999688</c:v>
                </c:pt>
                <c:pt idx="22800">
                  <c:v>113.9999999999688</c:v>
                </c:pt>
                <c:pt idx="22801">
                  <c:v>114.0049999999688</c:v>
                </c:pt>
                <c:pt idx="22802">
                  <c:v>114.0099999999688</c:v>
                </c:pt>
                <c:pt idx="22803">
                  <c:v>114.0149999999688</c:v>
                </c:pt>
                <c:pt idx="22804">
                  <c:v>114.0199999999688</c:v>
                </c:pt>
                <c:pt idx="22805">
                  <c:v>114.0249999999688</c:v>
                </c:pt>
                <c:pt idx="22806">
                  <c:v>114.0299999999688</c:v>
                </c:pt>
                <c:pt idx="22807">
                  <c:v>114.0349999999688</c:v>
                </c:pt>
                <c:pt idx="22808">
                  <c:v>114.0399999999688</c:v>
                </c:pt>
                <c:pt idx="22809">
                  <c:v>114.0449999999688</c:v>
                </c:pt>
                <c:pt idx="22810">
                  <c:v>114.0499999999688</c:v>
                </c:pt>
                <c:pt idx="22811">
                  <c:v>114.0549999999688</c:v>
                </c:pt>
                <c:pt idx="22812">
                  <c:v>114.0599999999688</c:v>
                </c:pt>
                <c:pt idx="22813">
                  <c:v>114.0649999999688</c:v>
                </c:pt>
                <c:pt idx="22814">
                  <c:v>114.0699999999688</c:v>
                </c:pt>
                <c:pt idx="22815">
                  <c:v>114.0749999999688</c:v>
                </c:pt>
                <c:pt idx="22816">
                  <c:v>114.0799999999687</c:v>
                </c:pt>
                <c:pt idx="22817">
                  <c:v>114.0849999999687</c:v>
                </c:pt>
                <c:pt idx="22818">
                  <c:v>114.0899999999687</c:v>
                </c:pt>
                <c:pt idx="22819">
                  <c:v>114.0949999999687</c:v>
                </c:pt>
                <c:pt idx="22820">
                  <c:v>114.0999999999687</c:v>
                </c:pt>
                <c:pt idx="22821">
                  <c:v>114.1049999999687</c:v>
                </c:pt>
                <c:pt idx="22822">
                  <c:v>114.1099999999687</c:v>
                </c:pt>
                <c:pt idx="22823">
                  <c:v>114.1149999999687</c:v>
                </c:pt>
                <c:pt idx="22824">
                  <c:v>114.1199999999687</c:v>
                </c:pt>
                <c:pt idx="22825">
                  <c:v>114.1249999999687</c:v>
                </c:pt>
                <c:pt idx="22826">
                  <c:v>114.1299999999687</c:v>
                </c:pt>
                <c:pt idx="22827">
                  <c:v>114.1349999999687</c:v>
                </c:pt>
                <c:pt idx="22828">
                  <c:v>114.1399999999687</c:v>
                </c:pt>
                <c:pt idx="22829">
                  <c:v>114.1449999999687</c:v>
                </c:pt>
                <c:pt idx="22830">
                  <c:v>114.1499999999687</c:v>
                </c:pt>
                <c:pt idx="22831">
                  <c:v>114.1549999999687</c:v>
                </c:pt>
                <c:pt idx="22832">
                  <c:v>114.1599999999687</c:v>
                </c:pt>
                <c:pt idx="22833">
                  <c:v>114.1649999999687</c:v>
                </c:pt>
                <c:pt idx="22834">
                  <c:v>114.1699999999687</c:v>
                </c:pt>
                <c:pt idx="22835">
                  <c:v>114.1749999999687</c:v>
                </c:pt>
                <c:pt idx="22836">
                  <c:v>114.1799999999686</c:v>
                </c:pt>
                <c:pt idx="22837">
                  <c:v>114.1849999999687</c:v>
                </c:pt>
                <c:pt idx="22838">
                  <c:v>114.1899999999686</c:v>
                </c:pt>
                <c:pt idx="22839">
                  <c:v>114.1949999999686</c:v>
                </c:pt>
                <c:pt idx="22840">
                  <c:v>114.1999999999686</c:v>
                </c:pt>
                <c:pt idx="22841">
                  <c:v>114.2049999999686</c:v>
                </c:pt>
                <c:pt idx="22842">
                  <c:v>114.2099999999686</c:v>
                </c:pt>
                <c:pt idx="22843">
                  <c:v>114.2149999999686</c:v>
                </c:pt>
                <c:pt idx="22844">
                  <c:v>114.2199999999686</c:v>
                </c:pt>
                <c:pt idx="22845">
                  <c:v>114.2249999999686</c:v>
                </c:pt>
                <c:pt idx="22846">
                  <c:v>114.2299999999686</c:v>
                </c:pt>
                <c:pt idx="22847">
                  <c:v>114.2349999999686</c:v>
                </c:pt>
                <c:pt idx="22848">
                  <c:v>114.2399999999686</c:v>
                </c:pt>
                <c:pt idx="22849">
                  <c:v>114.2449999999686</c:v>
                </c:pt>
                <c:pt idx="22850">
                  <c:v>114.2499999999686</c:v>
                </c:pt>
                <c:pt idx="22851">
                  <c:v>114.2549999999686</c:v>
                </c:pt>
                <c:pt idx="22852">
                  <c:v>114.2599999999686</c:v>
                </c:pt>
                <c:pt idx="22853">
                  <c:v>114.2649999999686</c:v>
                </c:pt>
                <c:pt idx="22854">
                  <c:v>114.2699999999686</c:v>
                </c:pt>
                <c:pt idx="22855">
                  <c:v>114.2749999999686</c:v>
                </c:pt>
                <c:pt idx="22856">
                  <c:v>114.2799999999686</c:v>
                </c:pt>
                <c:pt idx="22857">
                  <c:v>114.2849999999686</c:v>
                </c:pt>
                <c:pt idx="22858">
                  <c:v>114.2899999999686</c:v>
                </c:pt>
                <c:pt idx="22859">
                  <c:v>114.2949999999686</c:v>
                </c:pt>
                <c:pt idx="22860">
                  <c:v>114.2999999999685</c:v>
                </c:pt>
                <c:pt idx="22861">
                  <c:v>114.3049999999685</c:v>
                </c:pt>
                <c:pt idx="22862">
                  <c:v>114.3099999999685</c:v>
                </c:pt>
                <c:pt idx="22863">
                  <c:v>114.3149999999685</c:v>
                </c:pt>
                <c:pt idx="22864">
                  <c:v>114.3199999999685</c:v>
                </c:pt>
                <c:pt idx="22865">
                  <c:v>114.3249999999685</c:v>
                </c:pt>
                <c:pt idx="22866">
                  <c:v>114.3299999999685</c:v>
                </c:pt>
                <c:pt idx="22867">
                  <c:v>114.3349999999685</c:v>
                </c:pt>
                <c:pt idx="22868">
                  <c:v>114.3399999999685</c:v>
                </c:pt>
                <c:pt idx="22869">
                  <c:v>114.3449999999685</c:v>
                </c:pt>
                <c:pt idx="22870">
                  <c:v>114.3499999999685</c:v>
                </c:pt>
                <c:pt idx="22871">
                  <c:v>114.3549999999685</c:v>
                </c:pt>
                <c:pt idx="22872">
                  <c:v>114.3599999999685</c:v>
                </c:pt>
                <c:pt idx="22873">
                  <c:v>114.3649999999685</c:v>
                </c:pt>
                <c:pt idx="22874">
                  <c:v>114.3699999999685</c:v>
                </c:pt>
                <c:pt idx="22875">
                  <c:v>114.3749999999685</c:v>
                </c:pt>
                <c:pt idx="22876">
                  <c:v>114.3799999999685</c:v>
                </c:pt>
                <c:pt idx="22877">
                  <c:v>114.3849999999685</c:v>
                </c:pt>
                <c:pt idx="22878">
                  <c:v>114.3899999999685</c:v>
                </c:pt>
                <c:pt idx="22879">
                  <c:v>114.3949999999685</c:v>
                </c:pt>
                <c:pt idx="22880">
                  <c:v>114.3999999999685</c:v>
                </c:pt>
                <c:pt idx="22881">
                  <c:v>114.4049999999685</c:v>
                </c:pt>
                <c:pt idx="22882">
                  <c:v>114.4099999999684</c:v>
                </c:pt>
                <c:pt idx="22883">
                  <c:v>114.4149999999685</c:v>
                </c:pt>
                <c:pt idx="22884">
                  <c:v>114.4199999999685</c:v>
                </c:pt>
                <c:pt idx="22885">
                  <c:v>114.4249999999684</c:v>
                </c:pt>
                <c:pt idx="22886">
                  <c:v>114.4299999999684</c:v>
                </c:pt>
                <c:pt idx="22887">
                  <c:v>114.4349999999684</c:v>
                </c:pt>
                <c:pt idx="22888">
                  <c:v>114.4399999999684</c:v>
                </c:pt>
                <c:pt idx="22889">
                  <c:v>114.4449999999684</c:v>
                </c:pt>
                <c:pt idx="22890">
                  <c:v>114.4499999999684</c:v>
                </c:pt>
                <c:pt idx="22891">
                  <c:v>114.4549999999684</c:v>
                </c:pt>
                <c:pt idx="22892">
                  <c:v>114.4599999999684</c:v>
                </c:pt>
                <c:pt idx="22893">
                  <c:v>114.4649999999684</c:v>
                </c:pt>
                <c:pt idx="22894">
                  <c:v>114.4699999999684</c:v>
                </c:pt>
                <c:pt idx="22895">
                  <c:v>114.4749999999684</c:v>
                </c:pt>
                <c:pt idx="22896">
                  <c:v>114.4799999999684</c:v>
                </c:pt>
                <c:pt idx="22897">
                  <c:v>114.4849999999684</c:v>
                </c:pt>
                <c:pt idx="22898">
                  <c:v>114.4899999999684</c:v>
                </c:pt>
                <c:pt idx="22899">
                  <c:v>114.4949999999684</c:v>
                </c:pt>
                <c:pt idx="22900">
                  <c:v>114.4999999999684</c:v>
                </c:pt>
                <c:pt idx="22901">
                  <c:v>114.5049999999684</c:v>
                </c:pt>
                <c:pt idx="22902">
                  <c:v>114.5099999999684</c:v>
                </c:pt>
                <c:pt idx="22903">
                  <c:v>114.5149999999684</c:v>
                </c:pt>
                <c:pt idx="22904">
                  <c:v>114.5199999999683</c:v>
                </c:pt>
                <c:pt idx="22905">
                  <c:v>114.5249999999683</c:v>
                </c:pt>
                <c:pt idx="22906">
                  <c:v>114.5299999999683</c:v>
                </c:pt>
                <c:pt idx="22907">
                  <c:v>114.5349999999683</c:v>
                </c:pt>
                <c:pt idx="22908">
                  <c:v>114.5399999999683</c:v>
                </c:pt>
                <c:pt idx="22909">
                  <c:v>114.5449999999683</c:v>
                </c:pt>
                <c:pt idx="22910">
                  <c:v>114.5499999999683</c:v>
                </c:pt>
                <c:pt idx="22911">
                  <c:v>114.5549999999683</c:v>
                </c:pt>
                <c:pt idx="22912">
                  <c:v>114.5599999999683</c:v>
                </c:pt>
                <c:pt idx="22913">
                  <c:v>114.5649999999683</c:v>
                </c:pt>
                <c:pt idx="22914">
                  <c:v>114.5699999999683</c:v>
                </c:pt>
                <c:pt idx="22915">
                  <c:v>114.5749999999683</c:v>
                </c:pt>
                <c:pt idx="22916">
                  <c:v>114.5799999999683</c:v>
                </c:pt>
                <c:pt idx="22917">
                  <c:v>114.5849999999683</c:v>
                </c:pt>
                <c:pt idx="22918">
                  <c:v>114.5899999999683</c:v>
                </c:pt>
                <c:pt idx="22919">
                  <c:v>114.5949999999683</c:v>
                </c:pt>
                <c:pt idx="22920">
                  <c:v>114.5999999999683</c:v>
                </c:pt>
                <c:pt idx="22921">
                  <c:v>114.6049999999683</c:v>
                </c:pt>
                <c:pt idx="22922">
                  <c:v>114.6099999999683</c:v>
                </c:pt>
                <c:pt idx="22923">
                  <c:v>114.6149999999683</c:v>
                </c:pt>
                <c:pt idx="22924">
                  <c:v>114.6199999999683</c:v>
                </c:pt>
                <c:pt idx="22925">
                  <c:v>114.6249999999683</c:v>
                </c:pt>
                <c:pt idx="22926">
                  <c:v>114.6299999999682</c:v>
                </c:pt>
                <c:pt idx="22927">
                  <c:v>114.6349999999682</c:v>
                </c:pt>
                <c:pt idx="22928">
                  <c:v>114.6399999999682</c:v>
                </c:pt>
                <c:pt idx="22929">
                  <c:v>114.6449999999682</c:v>
                </c:pt>
                <c:pt idx="22930">
                  <c:v>114.6499999999682</c:v>
                </c:pt>
                <c:pt idx="22931">
                  <c:v>114.6549999999682</c:v>
                </c:pt>
                <c:pt idx="22932">
                  <c:v>114.6599999999682</c:v>
                </c:pt>
                <c:pt idx="22933">
                  <c:v>114.6649999999682</c:v>
                </c:pt>
                <c:pt idx="22934">
                  <c:v>114.6699999999682</c:v>
                </c:pt>
                <c:pt idx="22935">
                  <c:v>114.6749999999682</c:v>
                </c:pt>
                <c:pt idx="22936">
                  <c:v>114.6799999999682</c:v>
                </c:pt>
                <c:pt idx="22937">
                  <c:v>114.6849999999682</c:v>
                </c:pt>
                <c:pt idx="22938">
                  <c:v>114.6899999999682</c:v>
                </c:pt>
                <c:pt idx="22939">
                  <c:v>114.6949999999682</c:v>
                </c:pt>
                <c:pt idx="22940">
                  <c:v>114.6999999999682</c:v>
                </c:pt>
                <c:pt idx="22941">
                  <c:v>114.7049999999682</c:v>
                </c:pt>
                <c:pt idx="22942">
                  <c:v>114.7099999999682</c:v>
                </c:pt>
                <c:pt idx="22943">
                  <c:v>114.7149999999682</c:v>
                </c:pt>
                <c:pt idx="22944">
                  <c:v>114.7199999999682</c:v>
                </c:pt>
                <c:pt idx="22945">
                  <c:v>114.7249999999682</c:v>
                </c:pt>
                <c:pt idx="22946">
                  <c:v>114.7299999999682</c:v>
                </c:pt>
                <c:pt idx="22947">
                  <c:v>114.7349999999682</c:v>
                </c:pt>
                <c:pt idx="22948">
                  <c:v>114.7399999999681</c:v>
                </c:pt>
                <c:pt idx="22949">
                  <c:v>114.7449999999682</c:v>
                </c:pt>
                <c:pt idx="22950">
                  <c:v>114.7499999999682</c:v>
                </c:pt>
                <c:pt idx="22951">
                  <c:v>114.7549999999681</c:v>
                </c:pt>
                <c:pt idx="22952">
                  <c:v>114.7599999999681</c:v>
                </c:pt>
                <c:pt idx="22953">
                  <c:v>114.7649999999681</c:v>
                </c:pt>
                <c:pt idx="22954">
                  <c:v>114.7699999999681</c:v>
                </c:pt>
                <c:pt idx="22955">
                  <c:v>114.7749999999681</c:v>
                </c:pt>
                <c:pt idx="22956">
                  <c:v>114.7799999999681</c:v>
                </c:pt>
                <c:pt idx="22957">
                  <c:v>114.7849999999681</c:v>
                </c:pt>
                <c:pt idx="22958">
                  <c:v>114.7899999999681</c:v>
                </c:pt>
                <c:pt idx="22959">
                  <c:v>114.7949999999681</c:v>
                </c:pt>
                <c:pt idx="22960">
                  <c:v>114.7999999999681</c:v>
                </c:pt>
                <c:pt idx="22961">
                  <c:v>114.8049999999681</c:v>
                </c:pt>
                <c:pt idx="22962">
                  <c:v>114.8099999999681</c:v>
                </c:pt>
                <c:pt idx="22963">
                  <c:v>114.8149999999681</c:v>
                </c:pt>
                <c:pt idx="22964">
                  <c:v>114.8199999999681</c:v>
                </c:pt>
                <c:pt idx="22965">
                  <c:v>114.8249999999681</c:v>
                </c:pt>
                <c:pt idx="22966">
                  <c:v>114.8299999999681</c:v>
                </c:pt>
                <c:pt idx="22967">
                  <c:v>114.8349999999681</c:v>
                </c:pt>
                <c:pt idx="22968">
                  <c:v>114.8399999999681</c:v>
                </c:pt>
                <c:pt idx="22969">
                  <c:v>114.8449999999681</c:v>
                </c:pt>
                <c:pt idx="22970">
                  <c:v>114.849999999968</c:v>
                </c:pt>
                <c:pt idx="22971">
                  <c:v>114.854999999968</c:v>
                </c:pt>
                <c:pt idx="22972">
                  <c:v>114.859999999968</c:v>
                </c:pt>
                <c:pt idx="22973">
                  <c:v>114.864999999968</c:v>
                </c:pt>
                <c:pt idx="22974">
                  <c:v>114.869999999968</c:v>
                </c:pt>
                <c:pt idx="22975">
                  <c:v>114.874999999968</c:v>
                </c:pt>
                <c:pt idx="22976">
                  <c:v>114.879999999968</c:v>
                </c:pt>
                <c:pt idx="22977">
                  <c:v>114.884999999968</c:v>
                </c:pt>
                <c:pt idx="22978">
                  <c:v>114.889999999968</c:v>
                </c:pt>
                <c:pt idx="22979">
                  <c:v>114.894999999968</c:v>
                </c:pt>
                <c:pt idx="22980">
                  <c:v>114.899999999968</c:v>
                </c:pt>
                <c:pt idx="22981">
                  <c:v>114.904999999968</c:v>
                </c:pt>
                <c:pt idx="22982">
                  <c:v>114.909999999968</c:v>
                </c:pt>
                <c:pt idx="22983">
                  <c:v>114.914999999968</c:v>
                </c:pt>
                <c:pt idx="22984">
                  <c:v>114.919999999968</c:v>
                </c:pt>
                <c:pt idx="22985">
                  <c:v>114.924999999968</c:v>
                </c:pt>
                <c:pt idx="22986">
                  <c:v>114.929999999968</c:v>
                </c:pt>
                <c:pt idx="22987">
                  <c:v>114.934999999968</c:v>
                </c:pt>
                <c:pt idx="22988">
                  <c:v>114.939999999968</c:v>
                </c:pt>
                <c:pt idx="22989">
                  <c:v>114.944999999968</c:v>
                </c:pt>
                <c:pt idx="22990">
                  <c:v>114.949999999968</c:v>
                </c:pt>
                <c:pt idx="22991">
                  <c:v>114.954999999968</c:v>
                </c:pt>
                <c:pt idx="22992">
                  <c:v>114.959999999968</c:v>
                </c:pt>
                <c:pt idx="22993">
                  <c:v>114.964999999968</c:v>
                </c:pt>
                <c:pt idx="22994">
                  <c:v>114.969999999968</c:v>
                </c:pt>
                <c:pt idx="22995">
                  <c:v>114.974999999968</c:v>
                </c:pt>
                <c:pt idx="22996">
                  <c:v>114.979999999968</c:v>
                </c:pt>
                <c:pt idx="22997">
                  <c:v>114.984999999968</c:v>
                </c:pt>
                <c:pt idx="22998">
                  <c:v>114.989999999968</c:v>
                </c:pt>
                <c:pt idx="22999">
                  <c:v>114.994999999968</c:v>
                </c:pt>
                <c:pt idx="23000">
                  <c:v>114.999999999968</c:v>
                </c:pt>
                <c:pt idx="23001">
                  <c:v>115.004999999968</c:v>
                </c:pt>
                <c:pt idx="23002">
                  <c:v>115.009999999968</c:v>
                </c:pt>
                <c:pt idx="23003">
                  <c:v>115.014999999968</c:v>
                </c:pt>
                <c:pt idx="23004">
                  <c:v>115.019999999968</c:v>
                </c:pt>
                <c:pt idx="23005">
                  <c:v>115.024999999968</c:v>
                </c:pt>
                <c:pt idx="23006">
                  <c:v>115.029999999968</c:v>
                </c:pt>
                <c:pt idx="23007">
                  <c:v>115.034999999968</c:v>
                </c:pt>
                <c:pt idx="23008">
                  <c:v>115.039999999968</c:v>
                </c:pt>
                <c:pt idx="23009">
                  <c:v>115.044999999968</c:v>
                </c:pt>
                <c:pt idx="23010">
                  <c:v>115.049999999968</c:v>
                </c:pt>
                <c:pt idx="23011">
                  <c:v>115.054999999968</c:v>
                </c:pt>
                <c:pt idx="23012">
                  <c:v>115.059999999968</c:v>
                </c:pt>
                <c:pt idx="23013">
                  <c:v>115.064999999968</c:v>
                </c:pt>
                <c:pt idx="23014">
                  <c:v>115.0699999999678</c:v>
                </c:pt>
                <c:pt idx="23015">
                  <c:v>115.0749999999678</c:v>
                </c:pt>
                <c:pt idx="23016">
                  <c:v>115.0799999999678</c:v>
                </c:pt>
                <c:pt idx="23017">
                  <c:v>115.0849999999678</c:v>
                </c:pt>
                <c:pt idx="23018">
                  <c:v>115.0899999999678</c:v>
                </c:pt>
                <c:pt idx="23019">
                  <c:v>115.0949999999678</c:v>
                </c:pt>
                <c:pt idx="23020">
                  <c:v>115.0999999999678</c:v>
                </c:pt>
                <c:pt idx="23021">
                  <c:v>115.1049999999678</c:v>
                </c:pt>
                <c:pt idx="23022">
                  <c:v>115.1099999999678</c:v>
                </c:pt>
                <c:pt idx="23023">
                  <c:v>115.1149999999678</c:v>
                </c:pt>
                <c:pt idx="23024">
                  <c:v>115.1199999999678</c:v>
                </c:pt>
                <c:pt idx="23025">
                  <c:v>115.1249999999678</c:v>
                </c:pt>
                <c:pt idx="23026">
                  <c:v>115.1299999999678</c:v>
                </c:pt>
                <c:pt idx="23027">
                  <c:v>115.1349999999678</c:v>
                </c:pt>
                <c:pt idx="23028">
                  <c:v>115.1399999999678</c:v>
                </c:pt>
                <c:pt idx="23029">
                  <c:v>115.1449999999678</c:v>
                </c:pt>
                <c:pt idx="23030">
                  <c:v>115.1499999999678</c:v>
                </c:pt>
                <c:pt idx="23031">
                  <c:v>115.1549999999678</c:v>
                </c:pt>
                <c:pt idx="23032">
                  <c:v>115.1599999999678</c:v>
                </c:pt>
                <c:pt idx="23033">
                  <c:v>115.1649999999678</c:v>
                </c:pt>
                <c:pt idx="23034">
                  <c:v>115.1699999999678</c:v>
                </c:pt>
                <c:pt idx="23035">
                  <c:v>115.1749999999678</c:v>
                </c:pt>
                <c:pt idx="23036">
                  <c:v>115.1799999999677</c:v>
                </c:pt>
                <c:pt idx="23037">
                  <c:v>115.1849999999677</c:v>
                </c:pt>
                <c:pt idx="23038">
                  <c:v>115.1899999999677</c:v>
                </c:pt>
                <c:pt idx="23039">
                  <c:v>115.1949999999677</c:v>
                </c:pt>
                <c:pt idx="23040">
                  <c:v>115.1999999999677</c:v>
                </c:pt>
                <c:pt idx="23041">
                  <c:v>115.2049999999677</c:v>
                </c:pt>
                <c:pt idx="23042">
                  <c:v>115.2099999999677</c:v>
                </c:pt>
                <c:pt idx="23043">
                  <c:v>115.2149999999677</c:v>
                </c:pt>
                <c:pt idx="23044">
                  <c:v>115.2199999999677</c:v>
                </c:pt>
                <c:pt idx="23045">
                  <c:v>115.2249999999677</c:v>
                </c:pt>
                <c:pt idx="23046">
                  <c:v>115.2299999999677</c:v>
                </c:pt>
                <c:pt idx="23047">
                  <c:v>115.2349999999677</c:v>
                </c:pt>
                <c:pt idx="23048">
                  <c:v>115.2399999999677</c:v>
                </c:pt>
                <c:pt idx="23049">
                  <c:v>115.2449999999677</c:v>
                </c:pt>
                <c:pt idx="23050">
                  <c:v>115.2499999999677</c:v>
                </c:pt>
                <c:pt idx="23051">
                  <c:v>115.2549999999677</c:v>
                </c:pt>
                <c:pt idx="23052">
                  <c:v>115.2599999999677</c:v>
                </c:pt>
                <c:pt idx="23053">
                  <c:v>115.2649999999677</c:v>
                </c:pt>
                <c:pt idx="23054">
                  <c:v>115.2699999999677</c:v>
                </c:pt>
                <c:pt idx="23055">
                  <c:v>115.2749999999677</c:v>
                </c:pt>
                <c:pt idx="23056">
                  <c:v>115.2799999999677</c:v>
                </c:pt>
                <c:pt idx="23057">
                  <c:v>115.2849999999677</c:v>
                </c:pt>
                <c:pt idx="23058">
                  <c:v>115.2899999999676</c:v>
                </c:pt>
                <c:pt idx="23059">
                  <c:v>115.2949999999677</c:v>
                </c:pt>
                <c:pt idx="23060">
                  <c:v>115.2999999999676</c:v>
                </c:pt>
                <c:pt idx="23061">
                  <c:v>115.3049999999676</c:v>
                </c:pt>
                <c:pt idx="23062">
                  <c:v>115.3099999999676</c:v>
                </c:pt>
                <c:pt idx="23063">
                  <c:v>115.3149999999676</c:v>
                </c:pt>
                <c:pt idx="23064">
                  <c:v>115.3199999999676</c:v>
                </c:pt>
                <c:pt idx="23065">
                  <c:v>115.3249999999676</c:v>
                </c:pt>
                <c:pt idx="23066">
                  <c:v>115.3299999999676</c:v>
                </c:pt>
                <c:pt idx="23067">
                  <c:v>115.3349999999676</c:v>
                </c:pt>
                <c:pt idx="23068">
                  <c:v>115.3399999999676</c:v>
                </c:pt>
                <c:pt idx="23069">
                  <c:v>115.3449999999676</c:v>
                </c:pt>
                <c:pt idx="23070">
                  <c:v>115.3499999999676</c:v>
                </c:pt>
                <c:pt idx="23071">
                  <c:v>115.3549999999676</c:v>
                </c:pt>
                <c:pt idx="23072">
                  <c:v>115.3599999999676</c:v>
                </c:pt>
                <c:pt idx="23073">
                  <c:v>115.3649999999676</c:v>
                </c:pt>
                <c:pt idx="23074">
                  <c:v>115.3699999999676</c:v>
                </c:pt>
                <c:pt idx="23075">
                  <c:v>115.3749999999676</c:v>
                </c:pt>
                <c:pt idx="23076">
                  <c:v>115.3799999999676</c:v>
                </c:pt>
                <c:pt idx="23077">
                  <c:v>115.3849999999676</c:v>
                </c:pt>
                <c:pt idx="23078">
                  <c:v>115.3899999999676</c:v>
                </c:pt>
                <c:pt idx="23079">
                  <c:v>115.3949999999676</c:v>
                </c:pt>
                <c:pt idx="23080">
                  <c:v>115.3999999999675</c:v>
                </c:pt>
                <c:pt idx="23081">
                  <c:v>115.4049999999676</c:v>
                </c:pt>
                <c:pt idx="23082">
                  <c:v>115.4099999999675</c:v>
                </c:pt>
                <c:pt idx="23083">
                  <c:v>115.4149999999675</c:v>
                </c:pt>
                <c:pt idx="23084">
                  <c:v>115.4199999999675</c:v>
                </c:pt>
                <c:pt idx="23085">
                  <c:v>115.4249999999675</c:v>
                </c:pt>
                <c:pt idx="23086">
                  <c:v>115.4299999999675</c:v>
                </c:pt>
                <c:pt idx="23087">
                  <c:v>115.4349999999675</c:v>
                </c:pt>
                <c:pt idx="23088">
                  <c:v>115.4399999999675</c:v>
                </c:pt>
                <c:pt idx="23089">
                  <c:v>115.4449999999675</c:v>
                </c:pt>
                <c:pt idx="23090">
                  <c:v>115.4499999999675</c:v>
                </c:pt>
                <c:pt idx="23091">
                  <c:v>115.4549999999675</c:v>
                </c:pt>
                <c:pt idx="23092">
                  <c:v>115.4599999999675</c:v>
                </c:pt>
                <c:pt idx="23093">
                  <c:v>115.4649999999675</c:v>
                </c:pt>
                <c:pt idx="23094">
                  <c:v>115.4699999999675</c:v>
                </c:pt>
                <c:pt idx="23095">
                  <c:v>115.4749999999675</c:v>
                </c:pt>
                <c:pt idx="23096">
                  <c:v>115.4799999999675</c:v>
                </c:pt>
                <c:pt idx="23097">
                  <c:v>115.4849999999675</c:v>
                </c:pt>
                <c:pt idx="23098">
                  <c:v>115.4899999999675</c:v>
                </c:pt>
                <c:pt idx="23099">
                  <c:v>115.4949999999675</c:v>
                </c:pt>
                <c:pt idx="23100">
                  <c:v>115.4999999999675</c:v>
                </c:pt>
                <c:pt idx="23101">
                  <c:v>115.5049999999675</c:v>
                </c:pt>
                <c:pt idx="23102">
                  <c:v>115.5099999999674</c:v>
                </c:pt>
                <c:pt idx="23103">
                  <c:v>115.5149999999675</c:v>
                </c:pt>
                <c:pt idx="23104">
                  <c:v>115.5199999999674</c:v>
                </c:pt>
                <c:pt idx="23105">
                  <c:v>115.5249999999674</c:v>
                </c:pt>
                <c:pt idx="23106">
                  <c:v>115.5299999999674</c:v>
                </c:pt>
                <c:pt idx="23107">
                  <c:v>115.5349999999674</c:v>
                </c:pt>
                <c:pt idx="23108">
                  <c:v>115.5399999999674</c:v>
                </c:pt>
                <c:pt idx="23109">
                  <c:v>115.5449999999674</c:v>
                </c:pt>
                <c:pt idx="23110">
                  <c:v>115.5499999999674</c:v>
                </c:pt>
                <c:pt idx="23111">
                  <c:v>115.5549999999674</c:v>
                </c:pt>
                <c:pt idx="23112">
                  <c:v>115.5599999999674</c:v>
                </c:pt>
                <c:pt idx="23113">
                  <c:v>115.5649999999674</c:v>
                </c:pt>
                <c:pt idx="23114">
                  <c:v>115.5699999999674</c:v>
                </c:pt>
                <c:pt idx="23115">
                  <c:v>115.5749999999674</c:v>
                </c:pt>
                <c:pt idx="23116">
                  <c:v>115.5799999999674</c:v>
                </c:pt>
                <c:pt idx="23117">
                  <c:v>115.5849999999674</c:v>
                </c:pt>
                <c:pt idx="23118">
                  <c:v>115.5899999999674</c:v>
                </c:pt>
                <c:pt idx="23119">
                  <c:v>115.5949999999674</c:v>
                </c:pt>
                <c:pt idx="23120">
                  <c:v>115.5999999999674</c:v>
                </c:pt>
                <c:pt idx="23121">
                  <c:v>115.6049999999674</c:v>
                </c:pt>
                <c:pt idx="23122">
                  <c:v>115.6099999999674</c:v>
                </c:pt>
                <c:pt idx="23123">
                  <c:v>115.6149999999674</c:v>
                </c:pt>
                <c:pt idx="23124">
                  <c:v>115.6199999999673</c:v>
                </c:pt>
                <c:pt idx="23125">
                  <c:v>115.6249999999673</c:v>
                </c:pt>
                <c:pt idx="23126">
                  <c:v>115.6299999999673</c:v>
                </c:pt>
                <c:pt idx="23127">
                  <c:v>115.6349999999673</c:v>
                </c:pt>
                <c:pt idx="23128">
                  <c:v>115.6399999999673</c:v>
                </c:pt>
                <c:pt idx="23129">
                  <c:v>115.6449999999673</c:v>
                </c:pt>
                <c:pt idx="23130">
                  <c:v>115.6499999999673</c:v>
                </c:pt>
                <c:pt idx="23131">
                  <c:v>115.6549999999673</c:v>
                </c:pt>
                <c:pt idx="23132">
                  <c:v>115.6599999999673</c:v>
                </c:pt>
                <c:pt idx="23133">
                  <c:v>115.6649999999673</c:v>
                </c:pt>
                <c:pt idx="23134">
                  <c:v>115.6699999999673</c:v>
                </c:pt>
                <c:pt idx="23135">
                  <c:v>115.6749999999673</c:v>
                </c:pt>
                <c:pt idx="23136">
                  <c:v>115.6799999999673</c:v>
                </c:pt>
                <c:pt idx="23137">
                  <c:v>115.6849999999673</c:v>
                </c:pt>
                <c:pt idx="23138">
                  <c:v>115.6899999999673</c:v>
                </c:pt>
                <c:pt idx="23139">
                  <c:v>115.6949999999673</c:v>
                </c:pt>
                <c:pt idx="23140">
                  <c:v>115.6999999999673</c:v>
                </c:pt>
                <c:pt idx="23141">
                  <c:v>115.7049999999673</c:v>
                </c:pt>
                <c:pt idx="23142">
                  <c:v>115.7099999999673</c:v>
                </c:pt>
                <c:pt idx="23143">
                  <c:v>115.7149999999673</c:v>
                </c:pt>
                <c:pt idx="23144">
                  <c:v>115.7199999999673</c:v>
                </c:pt>
                <c:pt idx="23145">
                  <c:v>115.7249999999673</c:v>
                </c:pt>
                <c:pt idx="23146">
                  <c:v>115.7299999999672</c:v>
                </c:pt>
                <c:pt idx="23147">
                  <c:v>115.7349999999673</c:v>
                </c:pt>
                <c:pt idx="23148">
                  <c:v>115.7399999999672</c:v>
                </c:pt>
                <c:pt idx="23149">
                  <c:v>115.7449999999672</c:v>
                </c:pt>
                <c:pt idx="23150">
                  <c:v>115.7499999999672</c:v>
                </c:pt>
                <c:pt idx="23151">
                  <c:v>115.7549999999672</c:v>
                </c:pt>
                <c:pt idx="23152">
                  <c:v>115.7599999999672</c:v>
                </c:pt>
                <c:pt idx="23153">
                  <c:v>115.7649999999672</c:v>
                </c:pt>
                <c:pt idx="23154">
                  <c:v>115.7699999999672</c:v>
                </c:pt>
                <c:pt idx="23155">
                  <c:v>115.7749999999672</c:v>
                </c:pt>
                <c:pt idx="23156">
                  <c:v>115.7799999999672</c:v>
                </c:pt>
                <c:pt idx="23157">
                  <c:v>115.7849999999672</c:v>
                </c:pt>
                <c:pt idx="23158">
                  <c:v>115.7899999999672</c:v>
                </c:pt>
                <c:pt idx="23159">
                  <c:v>115.7949999999672</c:v>
                </c:pt>
                <c:pt idx="23160">
                  <c:v>115.7999999999672</c:v>
                </c:pt>
                <c:pt idx="23161">
                  <c:v>115.8049999999672</c:v>
                </c:pt>
                <c:pt idx="23162">
                  <c:v>115.8099999999672</c:v>
                </c:pt>
                <c:pt idx="23163">
                  <c:v>115.8149999999672</c:v>
                </c:pt>
                <c:pt idx="23164">
                  <c:v>115.8199999999672</c:v>
                </c:pt>
                <c:pt idx="23165">
                  <c:v>115.8249999999672</c:v>
                </c:pt>
                <c:pt idx="23166">
                  <c:v>115.8299999999672</c:v>
                </c:pt>
                <c:pt idx="23167">
                  <c:v>115.8349999999672</c:v>
                </c:pt>
                <c:pt idx="23168">
                  <c:v>115.8399999999671</c:v>
                </c:pt>
                <c:pt idx="23169">
                  <c:v>115.8449999999672</c:v>
                </c:pt>
                <c:pt idx="23170">
                  <c:v>115.8499999999671</c:v>
                </c:pt>
                <c:pt idx="23171">
                  <c:v>115.8549999999671</c:v>
                </c:pt>
                <c:pt idx="23172">
                  <c:v>115.8599999999671</c:v>
                </c:pt>
                <c:pt idx="23173">
                  <c:v>115.8649999999671</c:v>
                </c:pt>
                <c:pt idx="23174">
                  <c:v>115.8699999999671</c:v>
                </c:pt>
                <c:pt idx="23175">
                  <c:v>115.8749999999671</c:v>
                </c:pt>
                <c:pt idx="23176">
                  <c:v>115.8799999999671</c:v>
                </c:pt>
                <c:pt idx="23177">
                  <c:v>115.8849999999671</c:v>
                </c:pt>
                <c:pt idx="23178">
                  <c:v>115.8899999999671</c:v>
                </c:pt>
                <c:pt idx="23179">
                  <c:v>115.8949999999671</c:v>
                </c:pt>
                <c:pt idx="23180">
                  <c:v>115.8999999999671</c:v>
                </c:pt>
                <c:pt idx="23181">
                  <c:v>115.9049999999671</c:v>
                </c:pt>
                <c:pt idx="23182">
                  <c:v>115.9099999999671</c:v>
                </c:pt>
                <c:pt idx="23183">
                  <c:v>115.9149999999671</c:v>
                </c:pt>
                <c:pt idx="23184">
                  <c:v>115.9199999999671</c:v>
                </c:pt>
                <c:pt idx="23185">
                  <c:v>115.9249999999671</c:v>
                </c:pt>
                <c:pt idx="23186">
                  <c:v>115.9299999999671</c:v>
                </c:pt>
                <c:pt idx="23187">
                  <c:v>115.9349999999671</c:v>
                </c:pt>
                <c:pt idx="23188">
                  <c:v>115.9399999999671</c:v>
                </c:pt>
                <c:pt idx="23189">
                  <c:v>115.9449999999671</c:v>
                </c:pt>
                <c:pt idx="23190">
                  <c:v>115.9499999999671</c:v>
                </c:pt>
                <c:pt idx="23191">
                  <c:v>115.9549999999671</c:v>
                </c:pt>
                <c:pt idx="23192">
                  <c:v>115.959999999967</c:v>
                </c:pt>
                <c:pt idx="23193">
                  <c:v>115.964999999967</c:v>
                </c:pt>
                <c:pt idx="23194">
                  <c:v>115.969999999967</c:v>
                </c:pt>
                <c:pt idx="23195">
                  <c:v>115.974999999967</c:v>
                </c:pt>
                <c:pt idx="23196">
                  <c:v>115.979999999967</c:v>
                </c:pt>
                <c:pt idx="23197">
                  <c:v>115.984999999967</c:v>
                </c:pt>
                <c:pt idx="23198">
                  <c:v>115.989999999967</c:v>
                </c:pt>
                <c:pt idx="23199">
                  <c:v>115.994999999967</c:v>
                </c:pt>
                <c:pt idx="23200">
                  <c:v>115.999999999967</c:v>
                </c:pt>
                <c:pt idx="23201">
                  <c:v>116.004999999967</c:v>
                </c:pt>
                <c:pt idx="23202">
                  <c:v>116.009999999967</c:v>
                </c:pt>
                <c:pt idx="23203">
                  <c:v>116.014999999967</c:v>
                </c:pt>
                <c:pt idx="23204">
                  <c:v>116.019999999967</c:v>
                </c:pt>
                <c:pt idx="23205">
                  <c:v>116.024999999967</c:v>
                </c:pt>
                <c:pt idx="23206">
                  <c:v>116.029999999967</c:v>
                </c:pt>
                <c:pt idx="23207">
                  <c:v>116.034999999967</c:v>
                </c:pt>
                <c:pt idx="23208">
                  <c:v>116.039999999967</c:v>
                </c:pt>
                <c:pt idx="23209">
                  <c:v>116.044999999967</c:v>
                </c:pt>
                <c:pt idx="23210">
                  <c:v>116.049999999967</c:v>
                </c:pt>
                <c:pt idx="23211">
                  <c:v>116.054999999967</c:v>
                </c:pt>
                <c:pt idx="23212">
                  <c:v>116.059999999967</c:v>
                </c:pt>
                <c:pt idx="23213">
                  <c:v>116.064999999967</c:v>
                </c:pt>
                <c:pt idx="23214">
                  <c:v>116.069999999967</c:v>
                </c:pt>
                <c:pt idx="23215">
                  <c:v>116.074999999967</c:v>
                </c:pt>
                <c:pt idx="23216">
                  <c:v>116.079999999967</c:v>
                </c:pt>
                <c:pt idx="23217">
                  <c:v>116.084999999967</c:v>
                </c:pt>
                <c:pt idx="23218">
                  <c:v>116.089999999967</c:v>
                </c:pt>
                <c:pt idx="23219">
                  <c:v>116.094999999967</c:v>
                </c:pt>
                <c:pt idx="23220">
                  <c:v>116.099999999967</c:v>
                </c:pt>
                <c:pt idx="23221">
                  <c:v>116.104999999967</c:v>
                </c:pt>
                <c:pt idx="23222">
                  <c:v>116.109999999967</c:v>
                </c:pt>
                <c:pt idx="23223">
                  <c:v>116.114999999967</c:v>
                </c:pt>
                <c:pt idx="23224">
                  <c:v>116.119999999967</c:v>
                </c:pt>
                <c:pt idx="23225">
                  <c:v>116.124999999967</c:v>
                </c:pt>
                <c:pt idx="23226">
                  <c:v>116.1299999999669</c:v>
                </c:pt>
                <c:pt idx="23227">
                  <c:v>116.134999999967</c:v>
                </c:pt>
                <c:pt idx="23228">
                  <c:v>116.139999999967</c:v>
                </c:pt>
                <c:pt idx="23229">
                  <c:v>116.144999999967</c:v>
                </c:pt>
                <c:pt idx="23230">
                  <c:v>116.149999999967</c:v>
                </c:pt>
                <c:pt idx="23231">
                  <c:v>116.154999999967</c:v>
                </c:pt>
                <c:pt idx="23232">
                  <c:v>116.1599999999668</c:v>
                </c:pt>
                <c:pt idx="23233">
                  <c:v>116.164999999967</c:v>
                </c:pt>
                <c:pt idx="23234">
                  <c:v>116.1699999999668</c:v>
                </c:pt>
                <c:pt idx="23235">
                  <c:v>116.1749999999668</c:v>
                </c:pt>
                <c:pt idx="23236">
                  <c:v>116.1799999999668</c:v>
                </c:pt>
                <c:pt idx="23237">
                  <c:v>116.1849999999668</c:v>
                </c:pt>
                <c:pt idx="23238">
                  <c:v>116.1899999999668</c:v>
                </c:pt>
                <c:pt idx="23239">
                  <c:v>116.1949999999668</c:v>
                </c:pt>
                <c:pt idx="23240">
                  <c:v>116.1999999999668</c:v>
                </c:pt>
                <c:pt idx="23241">
                  <c:v>116.2049999999668</c:v>
                </c:pt>
                <c:pt idx="23242">
                  <c:v>116.2099999999668</c:v>
                </c:pt>
                <c:pt idx="23243">
                  <c:v>116.2149999999668</c:v>
                </c:pt>
                <c:pt idx="23244">
                  <c:v>116.2199999999668</c:v>
                </c:pt>
                <c:pt idx="23245">
                  <c:v>116.2249999999668</c:v>
                </c:pt>
                <c:pt idx="23246">
                  <c:v>116.2299999999668</c:v>
                </c:pt>
                <c:pt idx="23247">
                  <c:v>116.2349999999668</c:v>
                </c:pt>
                <c:pt idx="23248">
                  <c:v>116.2399999999668</c:v>
                </c:pt>
                <c:pt idx="23249">
                  <c:v>116.2449999999668</c:v>
                </c:pt>
                <c:pt idx="23250">
                  <c:v>116.2499999999668</c:v>
                </c:pt>
                <c:pt idx="23251">
                  <c:v>116.2549999999668</c:v>
                </c:pt>
                <c:pt idx="23252">
                  <c:v>116.2599999999668</c:v>
                </c:pt>
                <c:pt idx="23253">
                  <c:v>116.2649999999668</c:v>
                </c:pt>
                <c:pt idx="23254">
                  <c:v>116.2699999999668</c:v>
                </c:pt>
                <c:pt idx="23255">
                  <c:v>116.2749999999668</c:v>
                </c:pt>
                <c:pt idx="23256">
                  <c:v>116.2799999999667</c:v>
                </c:pt>
                <c:pt idx="23257">
                  <c:v>116.2849999999667</c:v>
                </c:pt>
                <c:pt idx="23258">
                  <c:v>116.2899999999667</c:v>
                </c:pt>
                <c:pt idx="23259">
                  <c:v>116.2949999999667</c:v>
                </c:pt>
                <c:pt idx="23260">
                  <c:v>116.2999999999667</c:v>
                </c:pt>
                <c:pt idx="23261">
                  <c:v>116.3049999999667</c:v>
                </c:pt>
                <c:pt idx="23262">
                  <c:v>116.3099999999667</c:v>
                </c:pt>
                <c:pt idx="23263">
                  <c:v>116.3149999999667</c:v>
                </c:pt>
                <c:pt idx="23264">
                  <c:v>116.3199999999667</c:v>
                </c:pt>
                <c:pt idx="23265">
                  <c:v>116.3249999999667</c:v>
                </c:pt>
                <c:pt idx="23266">
                  <c:v>116.3299999999667</c:v>
                </c:pt>
                <c:pt idx="23267">
                  <c:v>116.3349999999667</c:v>
                </c:pt>
                <c:pt idx="23268">
                  <c:v>116.3399999999667</c:v>
                </c:pt>
                <c:pt idx="23269">
                  <c:v>116.3449999999667</c:v>
                </c:pt>
                <c:pt idx="23270">
                  <c:v>116.3499999999667</c:v>
                </c:pt>
                <c:pt idx="23271">
                  <c:v>116.3549999999667</c:v>
                </c:pt>
                <c:pt idx="23272">
                  <c:v>116.3599999999667</c:v>
                </c:pt>
                <c:pt idx="23273">
                  <c:v>116.3649999999667</c:v>
                </c:pt>
                <c:pt idx="23274">
                  <c:v>116.3699999999667</c:v>
                </c:pt>
                <c:pt idx="23275">
                  <c:v>116.3749999999667</c:v>
                </c:pt>
                <c:pt idx="23276">
                  <c:v>116.3799999999666</c:v>
                </c:pt>
                <c:pt idx="23277">
                  <c:v>116.3849999999667</c:v>
                </c:pt>
                <c:pt idx="23278">
                  <c:v>116.3899999999666</c:v>
                </c:pt>
                <c:pt idx="23279">
                  <c:v>116.3949999999666</c:v>
                </c:pt>
                <c:pt idx="23280">
                  <c:v>116.3999999999666</c:v>
                </c:pt>
                <c:pt idx="23281">
                  <c:v>116.4049999999666</c:v>
                </c:pt>
                <c:pt idx="23282">
                  <c:v>116.4099999999666</c:v>
                </c:pt>
                <c:pt idx="23283">
                  <c:v>116.4149999999666</c:v>
                </c:pt>
                <c:pt idx="23284">
                  <c:v>116.4199999999666</c:v>
                </c:pt>
                <c:pt idx="23285">
                  <c:v>116.4249999999666</c:v>
                </c:pt>
                <c:pt idx="23286">
                  <c:v>116.4299999999666</c:v>
                </c:pt>
                <c:pt idx="23287">
                  <c:v>116.4349999999666</c:v>
                </c:pt>
                <c:pt idx="23288">
                  <c:v>116.4399999999666</c:v>
                </c:pt>
                <c:pt idx="23289">
                  <c:v>116.4449999999666</c:v>
                </c:pt>
                <c:pt idx="23290">
                  <c:v>116.4499999999666</c:v>
                </c:pt>
                <c:pt idx="23291">
                  <c:v>116.4549999999666</c:v>
                </c:pt>
                <c:pt idx="23292">
                  <c:v>116.4599999999666</c:v>
                </c:pt>
                <c:pt idx="23293">
                  <c:v>116.4649999999666</c:v>
                </c:pt>
                <c:pt idx="23294">
                  <c:v>116.4699999999666</c:v>
                </c:pt>
                <c:pt idx="23295">
                  <c:v>116.4749999999666</c:v>
                </c:pt>
                <c:pt idx="23296">
                  <c:v>116.4799999999666</c:v>
                </c:pt>
                <c:pt idx="23297">
                  <c:v>116.4849999999666</c:v>
                </c:pt>
                <c:pt idx="23298">
                  <c:v>116.4899999999666</c:v>
                </c:pt>
                <c:pt idx="23299">
                  <c:v>116.4949999999666</c:v>
                </c:pt>
                <c:pt idx="23300">
                  <c:v>116.4999999999665</c:v>
                </c:pt>
                <c:pt idx="23301">
                  <c:v>116.5049999999665</c:v>
                </c:pt>
                <c:pt idx="23302">
                  <c:v>116.5099999999665</c:v>
                </c:pt>
                <c:pt idx="23303">
                  <c:v>116.5149999999665</c:v>
                </c:pt>
                <c:pt idx="23304">
                  <c:v>116.5199999999665</c:v>
                </c:pt>
                <c:pt idx="23305">
                  <c:v>116.5249999999665</c:v>
                </c:pt>
                <c:pt idx="23306">
                  <c:v>116.5299999999665</c:v>
                </c:pt>
                <c:pt idx="23307">
                  <c:v>116.5349999999665</c:v>
                </c:pt>
                <c:pt idx="23308">
                  <c:v>116.5399999999665</c:v>
                </c:pt>
                <c:pt idx="23309">
                  <c:v>116.5449999999665</c:v>
                </c:pt>
                <c:pt idx="23310">
                  <c:v>116.5499999999665</c:v>
                </c:pt>
                <c:pt idx="23311">
                  <c:v>116.5549999999665</c:v>
                </c:pt>
                <c:pt idx="23312">
                  <c:v>116.5599999999665</c:v>
                </c:pt>
                <c:pt idx="23313">
                  <c:v>116.5649999999665</c:v>
                </c:pt>
                <c:pt idx="23314">
                  <c:v>116.5699999999665</c:v>
                </c:pt>
                <c:pt idx="23315">
                  <c:v>116.5749999999665</c:v>
                </c:pt>
                <c:pt idx="23316">
                  <c:v>116.5799999999665</c:v>
                </c:pt>
                <c:pt idx="23317">
                  <c:v>116.5849999999665</c:v>
                </c:pt>
                <c:pt idx="23318">
                  <c:v>116.5899999999665</c:v>
                </c:pt>
                <c:pt idx="23319">
                  <c:v>116.5949999999665</c:v>
                </c:pt>
                <c:pt idx="23320">
                  <c:v>116.5999999999665</c:v>
                </c:pt>
                <c:pt idx="23321">
                  <c:v>116.6049999999665</c:v>
                </c:pt>
                <c:pt idx="23322">
                  <c:v>116.6099999999664</c:v>
                </c:pt>
                <c:pt idx="23323">
                  <c:v>116.6149999999664</c:v>
                </c:pt>
                <c:pt idx="23324">
                  <c:v>116.6199999999664</c:v>
                </c:pt>
                <c:pt idx="23325">
                  <c:v>116.6249999999664</c:v>
                </c:pt>
                <c:pt idx="23326">
                  <c:v>116.6299999999664</c:v>
                </c:pt>
                <c:pt idx="23327">
                  <c:v>116.6349999999664</c:v>
                </c:pt>
                <c:pt idx="23328">
                  <c:v>116.6399999999664</c:v>
                </c:pt>
                <c:pt idx="23329">
                  <c:v>116.6449999999664</c:v>
                </c:pt>
                <c:pt idx="23330">
                  <c:v>116.6499999999664</c:v>
                </c:pt>
                <c:pt idx="23331">
                  <c:v>116.6549999999664</c:v>
                </c:pt>
                <c:pt idx="23332">
                  <c:v>116.6599999999664</c:v>
                </c:pt>
                <c:pt idx="23333">
                  <c:v>116.6649999999664</c:v>
                </c:pt>
                <c:pt idx="23334">
                  <c:v>116.6699999999664</c:v>
                </c:pt>
                <c:pt idx="23335">
                  <c:v>116.6749999999664</c:v>
                </c:pt>
                <c:pt idx="23336">
                  <c:v>116.6799999999664</c:v>
                </c:pt>
                <c:pt idx="23337">
                  <c:v>116.6849999999664</c:v>
                </c:pt>
                <c:pt idx="23338">
                  <c:v>116.6899999999664</c:v>
                </c:pt>
                <c:pt idx="23339">
                  <c:v>116.6949999999664</c:v>
                </c:pt>
                <c:pt idx="23340">
                  <c:v>116.6999999999664</c:v>
                </c:pt>
                <c:pt idx="23341">
                  <c:v>116.7049999999664</c:v>
                </c:pt>
                <c:pt idx="23342">
                  <c:v>116.7099999999664</c:v>
                </c:pt>
                <c:pt idx="23343">
                  <c:v>116.7149999999664</c:v>
                </c:pt>
                <c:pt idx="23344">
                  <c:v>116.7199999999663</c:v>
                </c:pt>
                <c:pt idx="23345">
                  <c:v>116.7249999999663</c:v>
                </c:pt>
                <c:pt idx="23346">
                  <c:v>116.7299999999663</c:v>
                </c:pt>
                <c:pt idx="23347">
                  <c:v>116.7349999999663</c:v>
                </c:pt>
                <c:pt idx="23348">
                  <c:v>116.7399999999663</c:v>
                </c:pt>
                <c:pt idx="23349">
                  <c:v>116.7449999999663</c:v>
                </c:pt>
                <c:pt idx="23350">
                  <c:v>116.7499999999663</c:v>
                </c:pt>
                <c:pt idx="23351">
                  <c:v>116.7549999999663</c:v>
                </c:pt>
                <c:pt idx="23352">
                  <c:v>116.7599999999663</c:v>
                </c:pt>
                <c:pt idx="23353">
                  <c:v>116.7649999999663</c:v>
                </c:pt>
                <c:pt idx="23354">
                  <c:v>116.7699999999663</c:v>
                </c:pt>
                <c:pt idx="23355">
                  <c:v>116.7749999999663</c:v>
                </c:pt>
                <c:pt idx="23356">
                  <c:v>116.7799999999663</c:v>
                </c:pt>
                <c:pt idx="23357">
                  <c:v>116.7849999999663</c:v>
                </c:pt>
                <c:pt idx="23358">
                  <c:v>116.7899999999663</c:v>
                </c:pt>
                <c:pt idx="23359">
                  <c:v>116.7949999999663</c:v>
                </c:pt>
                <c:pt idx="23360">
                  <c:v>116.7999999999663</c:v>
                </c:pt>
                <c:pt idx="23361">
                  <c:v>116.8049999999663</c:v>
                </c:pt>
                <c:pt idx="23362">
                  <c:v>116.8099999999663</c:v>
                </c:pt>
                <c:pt idx="23363">
                  <c:v>116.8149999999663</c:v>
                </c:pt>
                <c:pt idx="23364">
                  <c:v>116.8199999999663</c:v>
                </c:pt>
                <c:pt idx="23365">
                  <c:v>116.8249999999663</c:v>
                </c:pt>
                <c:pt idx="23366">
                  <c:v>116.8299999999662</c:v>
                </c:pt>
                <c:pt idx="23367">
                  <c:v>116.8349999999662</c:v>
                </c:pt>
                <c:pt idx="23368">
                  <c:v>116.8399999999662</c:v>
                </c:pt>
                <c:pt idx="23369">
                  <c:v>116.8449999999662</c:v>
                </c:pt>
                <c:pt idx="23370">
                  <c:v>116.8499999999662</c:v>
                </c:pt>
                <c:pt idx="23371">
                  <c:v>116.8549999999662</c:v>
                </c:pt>
                <c:pt idx="23372">
                  <c:v>116.8599999999662</c:v>
                </c:pt>
                <c:pt idx="23373">
                  <c:v>116.8649999999662</c:v>
                </c:pt>
                <c:pt idx="23374">
                  <c:v>116.8699999999662</c:v>
                </c:pt>
                <c:pt idx="23375">
                  <c:v>116.8749999999662</c:v>
                </c:pt>
                <c:pt idx="23376">
                  <c:v>116.8799999999662</c:v>
                </c:pt>
                <c:pt idx="23377">
                  <c:v>116.8849999999662</c:v>
                </c:pt>
                <c:pt idx="23378">
                  <c:v>116.8899999999662</c:v>
                </c:pt>
                <c:pt idx="23379">
                  <c:v>116.8949999999662</c:v>
                </c:pt>
                <c:pt idx="23380">
                  <c:v>116.8999999999662</c:v>
                </c:pt>
                <c:pt idx="23381">
                  <c:v>116.9049999999662</c:v>
                </c:pt>
                <c:pt idx="23382">
                  <c:v>116.9099999999662</c:v>
                </c:pt>
                <c:pt idx="23383">
                  <c:v>116.9149999999662</c:v>
                </c:pt>
                <c:pt idx="23384">
                  <c:v>116.9199999999662</c:v>
                </c:pt>
                <c:pt idx="23385">
                  <c:v>116.9249999999662</c:v>
                </c:pt>
                <c:pt idx="23386">
                  <c:v>116.9299999999662</c:v>
                </c:pt>
                <c:pt idx="23387">
                  <c:v>116.9349999999662</c:v>
                </c:pt>
                <c:pt idx="23388">
                  <c:v>116.9399999999661</c:v>
                </c:pt>
                <c:pt idx="23389">
                  <c:v>116.9449999999662</c:v>
                </c:pt>
                <c:pt idx="23390">
                  <c:v>116.9499999999661</c:v>
                </c:pt>
                <c:pt idx="23391">
                  <c:v>116.9549999999661</c:v>
                </c:pt>
                <c:pt idx="23392">
                  <c:v>116.9599999999661</c:v>
                </c:pt>
                <c:pt idx="23393">
                  <c:v>116.9649999999661</c:v>
                </c:pt>
                <c:pt idx="23394">
                  <c:v>116.9699999999661</c:v>
                </c:pt>
                <c:pt idx="23395">
                  <c:v>116.9749999999661</c:v>
                </c:pt>
                <c:pt idx="23396">
                  <c:v>116.9799999999661</c:v>
                </c:pt>
                <c:pt idx="23397">
                  <c:v>116.9849999999661</c:v>
                </c:pt>
                <c:pt idx="23398">
                  <c:v>116.9899999999661</c:v>
                </c:pt>
                <c:pt idx="23399">
                  <c:v>116.9949999999661</c:v>
                </c:pt>
                <c:pt idx="23400">
                  <c:v>116.9999999999661</c:v>
                </c:pt>
                <c:pt idx="23401">
                  <c:v>117.0049999999661</c:v>
                </c:pt>
                <c:pt idx="23402">
                  <c:v>117.0099999999661</c:v>
                </c:pt>
                <c:pt idx="23403">
                  <c:v>117.0149999999661</c:v>
                </c:pt>
                <c:pt idx="23404">
                  <c:v>117.0199999999661</c:v>
                </c:pt>
                <c:pt idx="23405">
                  <c:v>117.0249999999661</c:v>
                </c:pt>
                <c:pt idx="23406">
                  <c:v>117.0299999999661</c:v>
                </c:pt>
                <c:pt idx="23407">
                  <c:v>117.0349999999661</c:v>
                </c:pt>
                <c:pt idx="23408">
                  <c:v>117.0399999999661</c:v>
                </c:pt>
                <c:pt idx="23409">
                  <c:v>117.0449999999661</c:v>
                </c:pt>
                <c:pt idx="23410">
                  <c:v>117.049999999966</c:v>
                </c:pt>
                <c:pt idx="23411">
                  <c:v>117.054999999966</c:v>
                </c:pt>
                <c:pt idx="23412">
                  <c:v>117.059999999966</c:v>
                </c:pt>
                <c:pt idx="23413">
                  <c:v>117.064999999966</c:v>
                </c:pt>
                <c:pt idx="23414">
                  <c:v>117.069999999966</c:v>
                </c:pt>
                <c:pt idx="23415">
                  <c:v>117.074999999966</c:v>
                </c:pt>
                <c:pt idx="23416">
                  <c:v>117.079999999966</c:v>
                </c:pt>
                <c:pt idx="23417">
                  <c:v>117.084999999966</c:v>
                </c:pt>
                <c:pt idx="23418">
                  <c:v>117.089999999966</c:v>
                </c:pt>
                <c:pt idx="23419">
                  <c:v>117.094999999966</c:v>
                </c:pt>
                <c:pt idx="23420">
                  <c:v>117.099999999966</c:v>
                </c:pt>
                <c:pt idx="23421">
                  <c:v>117.104999999966</c:v>
                </c:pt>
                <c:pt idx="23422">
                  <c:v>117.109999999966</c:v>
                </c:pt>
                <c:pt idx="23423">
                  <c:v>117.114999999966</c:v>
                </c:pt>
                <c:pt idx="23424">
                  <c:v>117.119999999966</c:v>
                </c:pt>
                <c:pt idx="23425">
                  <c:v>117.124999999966</c:v>
                </c:pt>
                <c:pt idx="23426">
                  <c:v>117.129999999966</c:v>
                </c:pt>
                <c:pt idx="23427">
                  <c:v>117.134999999966</c:v>
                </c:pt>
                <c:pt idx="23428">
                  <c:v>117.139999999966</c:v>
                </c:pt>
                <c:pt idx="23429">
                  <c:v>117.144999999966</c:v>
                </c:pt>
                <c:pt idx="23430">
                  <c:v>117.149999999966</c:v>
                </c:pt>
                <c:pt idx="23431">
                  <c:v>117.154999999966</c:v>
                </c:pt>
                <c:pt idx="23432">
                  <c:v>117.159999999966</c:v>
                </c:pt>
                <c:pt idx="23433">
                  <c:v>117.164999999966</c:v>
                </c:pt>
                <c:pt idx="23434">
                  <c:v>117.169999999966</c:v>
                </c:pt>
                <c:pt idx="23435">
                  <c:v>117.174999999966</c:v>
                </c:pt>
                <c:pt idx="23436">
                  <c:v>117.179999999966</c:v>
                </c:pt>
                <c:pt idx="23437">
                  <c:v>117.184999999966</c:v>
                </c:pt>
                <c:pt idx="23438">
                  <c:v>117.189999999966</c:v>
                </c:pt>
                <c:pt idx="23439">
                  <c:v>117.194999999966</c:v>
                </c:pt>
                <c:pt idx="23440">
                  <c:v>117.199999999966</c:v>
                </c:pt>
                <c:pt idx="23441">
                  <c:v>117.204999999966</c:v>
                </c:pt>
                <c:pt idx="23442">
                  <c:v>117.209999999966</c:v>
                </c:pt>
                <c:pt idx="23443">
                  <c:v>117.214999999966</c:v>
                </c:pt>
                <c:pt idx="23444">
                  <c:v>117.219999999966</c:v>
                </c:pt>
                <c:pt idx="23445">
                  <c:v>117.224999999966</c:v>
                </c:pt>
                <c:pt idx="23446">
                  <c:v>117.229999999966</c:v>
                </c:pt>
                <c:pt idx="23447">
                  <c:v>117.234999999966</c:v>
                </c:pt>
                <c:pt idx="23448">
                  <c:v>117.239999999966</c:v>
                </c:pt>
                <c:pt idx="23449">
                  <c:v>117.244999999966</c:v>
                </c:pt>
                <c:pt idx="23450">
                  <c:v>117.249999999966</c:v>
                </c:pt>
                <c:pt idx="23451">
                  <c:v>117.254999999966</c:v>
                </c:pt>
                <c:pt idx="23452">
                  <c:v>117.259999999966</c:v>
                </c:pt>
                <c:pt idx="23453">
                  <c:v>117.264999999966</c:v>
                </c:pt>
                <c:pt idx="23454">
                  <c:v>117.2699999999658</c:v>
                </c:pt>
                <c:pt idx="23455">
                  <c:v>117.2749999999658</c:v>
                </c:pt>
                <c:pt idx="23456">
                  <c:v>117.2799999999658</c:v>
                </c:pt>
                <c:pt idx="23457">
                  <c:v>117.2849999999658</c:v>
                </c:pt>
                <c:pt idx="23458">
                  <c:v>117.2899999999658</c:v>
                </c:pt>
                <c:pt idx="23459">
                  <c:v>117.2949999999658</c:v>
                </c:pt>
                <c:pt idx="23460">
                  <c:v>117.2999999999658</c:v>
                </c:pt>
                <c:pt idx="23461">
                  <c:v>117.3049999999658</c:v>
                </c:pt>
                <c:pt idx="23462">
                  <c:v>117.3099999999658</c:v>
                </c:pt>
                <c:pt idx="23463">
                  <c:v>117.3149999999658</c:v>
                </c:pt>
                <c:pt idx="23464">
                  <c:v>117.3199999999658</c:v>
                </c:pt>
                <c:pt idx="23465">
                  <c:v>117.3249999999658</c:v>
                </c:pt>
                <c:pt idx="23466">
                  <c:v>117.3299999999658</c:v>
                </c:pt>
                <c:pt idx="23467">
                  <c:v>117.3349999999658</c:v>
                </c:pt>
                <c:pt idx="23468">
                  <c:v>117.3399999999658</c:v>
                </c:pt>
                <c:pt idx="23469">
                  <c:v>117.3449999999658</c:v>
                </c:pt>
                <c:pt idx="23470">
                  <c:v>117.3499999999658</c:v>
                </c:pt>
                <c:pt idx="23471">
                  <c:v>117.3549999999658</c:v>
                </c:pt>
                <c:pt idx="23472">
                  <c:v>117.3599999999658</c:v>
                </c:pt>
                <c:pt idx="23473">
                  <c:v>117.3649999999658</c:v>
                </c:pt>
                <c:pt idx="23474">
                  <c:v>117.3699999999658</c:v>
                </c:pt>
                <c:pt idx="23475">
                  <c:v>117.3749999999658</c:v>
                </c:pt>
                <c:pt idx="23476">
                  <c:v>117.3799999999657</c:v>
                </c:pt>
                <c:pt idx="23477">
                  <c:v>117.3849999999657</c:v>
                </c:pt>
                <c:pt idx="23478">
                  <c:v>117.3899999999657</c:v>
                </c:pt>
                <c:pt idx="23479">
                  <c:v>117.3949999999657</c:v>
                </c:pt>
                <c:pt idx="23480">
                  <c:v>117.3999999999657</c:v>
                </c:pt>
                <c:pt idx="23481">
                  <c:v>117.4049999999657</c:v>
                </c:pt>
                <c:pt idx="23482">
                  <c:v>117.4099999999657</c:v>
                </c:pt>
                <c:pt idx="23483">
                  <c:v>117.4149999999657</c:v>
                </c:pt>
                <c:pt idx="23484">
                  <c:v>117.4199999999657</c:v>
                </c:pt>
                <c:pt idx="23485">
                  <c:v>117.4249999999657</c:v>
                </c:pt>
                <c:pt idx="23486">
                  <c:v>117.4299999999657</c:v>
                </c:pt>
                <c:pt idx="23487">
                  <c:v>117.4349999999657</c:v>
                </c:pt>
                <c:pt idx="23488">
                  <c:v>117.4399999999657</c:v>
                </c:pt>
                <c:pt idx="23489">
                  <c:v>117.4449999999657</c:v>
                </c:pt>
                <c:pt idx="23490">
                  <c:v>117.4499999999657</c:v>
                </c:pt>
                <c:pt idx="23491">
                  <c:v>117.4549999999657</c:v>
                </c:pt>
                <c:pt idx="23492">
                  <c:v>117.4599999999657</c:v>
                </c:pt>
                <c:pt idx="23493">
                  <c:v>117.4649999999657</c:v>
                </c:pt>
                <c:pt idx="23494">
                  <c:v>117.4699999999657</c:v>
                </c:pt>
                <c:pt idx="23495">
                  <c:v>117.4749999999657</c:v>
                </c:pt>
                <c:pt idx="23496">
                  <c:v>117.4799999999657</c:v>
                </c:pt>
                <c:pt idx="23497">
                  <c:v>117.4849999999657</c:v>
                </c:pt>
                <c:pt idx="23498">
                  <c:v>117.4899999999656</c:v>
                </c:pt>
                <c:pt idx="23499">
                  <c:v>117.4949999999657</c:v>
                </c:pt>
                <c:pt idx="23500">
                  <c:v>117.4999999999656</c:v>
                </c:pt>
                <c:pt idx="23501">
                  <c:v>117.5049999999656</c:v>
                </c:pt>
                <c:pt idx="23502">
                  <c:v>117.5099999999656</c:v>
                </c:pt>
                <c:pt idx="23503">
                  <c:v>117.5149999999656</c:v>
                </c:pt>
                <c:pt idx="23504">
                  <c:v>117.5199999999656</c:v>
                </c:pt>
                <c:pt idx="23505">
                  <c:v>117.5249999999656</c:v>
                </c:pt>
                <c:pt idx="23506">
                  <c:v>117.5299999999656</c:v>
                </c:pt>
                <c:pt idx="23507">
                  <c:v>117.5349999999656</c:v>
                </c:pt>
                <c:pt idx="23508">
                  <c:v>117.5399999999656</c:v>
                </c:pt>
                <c:pt idx="23509">
                  <c:v>117.5449999999656</c:v>
                </c:pt>
                <c:pt idx="23510">
                  <c:v>117.5499999999656</c:v>
                </c:pt>
                <c:pt idx="23511">
                  <c:v>117.5549999999656</c:v>
                </c:pt>
                <c:pt idx="23512">
                  <c:v>117.5599999999656</c:v>
                </c:pt>
                <c:pt idx="23513">
                  <c:v>117.5649999999656</c:v>
                </c:pt>
                <c:pt idx="23514">
                  <c:v>117.5699999999656</c:v>
                </c:pt>
                <c:pt idx="23515">
                  <c:v>117.5749999999656</c:v>
                </c:pt>
                <c:pt idx="23516">
                  <c:v>117.5799999999656</c:v>
                </c:pt>
                <c:pt idx="23517">
                  <c:v>117.5849999999656</c:v>
                </c:pt>
                <c:pt idx="23518">
                  <c:v>117.5899999999656</c:v>
                </c:pt>
                <c:pt idx="23519">
                  <c:v>117.5949999999656</c:v>
                </c:pt>
                <c:pt idx="23520">
                  <c:v>117.5999999999655</c:v>
                </c:pt>
                <c:pt idx="23521">
                  <c:v>117.6049999999655</c:v>
                </c:pt>
                <c:pt idx="23522">
                  <c:v>117.6099999999655</c:v>
                </c:pt>
                <c:pt idx="23523">
                  <c:v>117.6149999999655</c:v>
                </c:pt>
                <c:pt idx="23524">
                  <c:v>117.6199999999655</c:v>
                </c:pt>
                <c:pt idx="23525">
                  <c:v>117.6249999999655</c:v>
                </c:pt>
                <c:pt idx="23526">
                  <c:v>117.6299999999655</c:v>
                </c:pt>
                <c:pt idx="23527">
                  <c:v>117.6349999999655</c:v>
                </c:pt>
                <c:pt idx="23528">
                  <c:v>117.6399999999655</c:v>
                </c:pt>
                <c:pt idx="23529">
                  <c:v>117.6449999999655</c:v>
                </c:pt>
                <c:pt idx="23530">
                  <c:v>117.6499999999655</c:v>
                </c:pt>
                <c:pt idx="23531">
                  <c:v>117.6549999999655</c:v>
                </c:pt>
                <c:pt idx="23532">
                  <c:v>117.6599999999655</c:v>
                </c:pt>
                <c:pt idx="23533">
                  <c:v>117.6649999999655</c:v>
                </c:pt>
                <c:pt idx="23534">
                  <c:v>117.6699999999655</c:v>
                </c:pt>
                <c:pt idx="23535">
                  <c:v>117.6749999999655</c:v>
                </c:pt>
                <c:pt idx="23536">
                  <c:v>117.6799999999655</c:v>
                </c:pt>
                <c:pt idx="23537">
                  <c:v>117.6849999999655</c:v>
                </c:pt>
                <c:pt idx="23538">
                  <c:v>117.6899999999655</c:v>
                </c:pt>
                <c:pt idx="23539">
                  <c:v>117.6949999999655</c:v>
                </c:pt>
                <c:pt idx="23540">
                  <c:v>117.6999999999655</c:v>
                </c:pt>
                <c:pt idx="23541">
                  <c:v>117.7049999999655</c:v>
                </c:pt>
                <c:pt idx="23542">
                  <c:v>117.7099999999654</c:v>
                </c:pt>
                <c:pt idx="23543">
                  <c:v>117.7149999999655</c:v>
                </c:pt>
                <c:pt idx="23544">
                  <c:v>117.7199999999654</c:v>
                </c:pt>
                <c:pt idx="23545">
                  <c:v>117.7249999999654</c:v>
                </c:pt>
                <c:pt idx="23546">
                  <c:v>117.7299999999654</c:v>
                </c:pt>
                <c:pt idx="23547">
                  <c:v>117.7349999999654</c:v>
                </c:pt>
                <c:pt idx="23548">
                  <c:v>117.7399999999654</c:v>
                </c:pt>
                <c:pt idx="23549">
                  <c:v>117.7449999999654</c:v>
                </c:pt>
                <c:pt idx="23550">
                  <c:v>117.7499999999654</c:v>
                </c:pt>
                <c:pt idx="23551">
                  <c:v>117.7549999999654</c:v>
                </c:pt>
                <c:pt idx="23552">
                  <c:v>117.7599999999654</c:v>
                </c:pt>
                <c:pt idx="23553">
                  <c:v>117.7649999999654</c:v>
                </c:pt>
                <c:pt idx="23554">
                  <c:v>117.7699999999654</c:v>
                </c:pt>
                <c:pt idx="23555">
                  <c:v>117.7749999999654</c:v>
                </c:pt>
                <c:pt idx="23556">
                  <c:v>117.7799999999654</c:v>
                </c:pt>
                <c:pt idx="23557">
                  <c:v>117.7849999999654</c:v>
                </c:pt>
                <c:pt idx="23558">
                  <c:v>117.7899999999654</c:v>
                </c:pt>
                <c:pt idx="23559">
                  <c:v>117.7949999999654</c:v>
                </c:pt>
                <c:pt idx="23560">
                  <c:v>117.7999999999654</c:v>
                </c:pt>
                <c:pt idx="23561">
                  <c:v>117.8049999999654</c:v>
                </c:pt>
                <c:pt idx="23562">
                  <c:v>117.8099999999654</c:v>
                </c:pt>
                <c:pt idx="23563">
                  <c:v>117.8149999999654</c:v>
                </c:pt>
                <c:pt idx="23564">
                  <c:v>117.8199999999653</c:v>
                </c:pt>
                <c:pt idx="23565">
                  <c:v>117.8249999999653</c:v>
                </c:pt>
                <c:pt idx="23566">
                  <c:v>117.8299999999653</c:v>
                </c:pt>
                <c:pt idx="23567">
                  <c:v>117.8349999999653</c:v>
                </c:pt>
                <c:pt idx="23568">
                  <c:v>117.8399999999653</c:v>
                </c:pt>
                <c:pt idx="23569">
                  <c:v>117.8449999999653</c:v>
                </c:pt>
                <c:pt idx="23570">
                  <c:v>117.8499999999653</c:v>
                </c:pt>
                <c:pt idx="23571">
                  <c:v>117.8549999999653</c:v>
                </c:pt>
                <c:pt idx="23572">
                  <c:v>117.8599999999653</c:v>
                </c:pt>
                <c:pt idx="23573">
                  <c:v>117.8649999999653</c:v>
                </c:pt>
                <c:pt idx="23574">
                  <c:v>117.8699999999653</c:v>
                </c:pt>
                <c:pt idx="23575">
                  <c:v>117.8749999999653</c:v>
                </c:pt>
                <c:pt idx="23576">
                  <c:v>117.8799999999653</c:v>
                </c:pt>
                <c:pt idx="23577">
                  <c:v>117.8849999999653</c:v>
                </c:pt>
                <c:pt idx="23578">
                  <c:v>117.8899999999653</c:v>
                </c:pt>
                <c:pt idx="23579">
                  <c:v>117.8949999999653</c:v>
                </c:pt>
                <c:pt idx="23580">
                  <c:v>117.8999999999653</c:v>
                </c:pt>
                <c:pt idx="23581">
                  <c:v>117.9049999999653</c:v>
                </c:pt>
                <c:pt idx="23582">
                  <c:v>117.9099999999653</c:v>
                </c:pt>
                <c:pt idx="23583">
                  <c:v>117.9149999999653</c:v>
                </c:pt>
                <c:pt idx="23584">
                  <c:v>117.9199999999653</c:v>
                </c:pt>
                <c:pt idx="23585">
                  <c:v>117.9249999999653</c:v>
                </c:pt>
                <c:pt idx="23586">
                  <c:v>117.9299999999652</c:v>
                </c:pt>
                <c:pt idx="23587">
                  <c:v>117.9349999999653</c:v>
                </c:pt>
                <c:pt idx="23588">
                  <c:v>117.9399999999652</c:v>
                </c:pt>
                <c:pt idx="23589">
                  <c:v>117.9449999999652</c:v>
                </c:pt>
                <c:pt idx="23590">
                  <c:v>117.9499999999652</c:v>
                </c:pt>
                <c:pt idx="23591">
                  <c:v>117.9549999999652</c:v>
                </c:pt>
                <c:pt idx="23592">
                  <c:v>117.9599999999652</c:v>
                </c:pt>
                <c:pt idx="23593">
                  <c:v>117.9649999999652</c:v>
                </c:pt>
                <c:pt idx="23594">
                  <c:v>117.9699999999652</c:v>
                </c:pt>
                <c:pt idx="23595">
                  <c:v>117.9749999999652</c:v>
                </c:pt>
                <c:pt idx="23596">
                  <c:v>117.9799999999652</c:v>
                </c:pt>
                <c:pt idx="23597">
                  <c:v>117.9849999999652</c:v>
                </c:pt>
                <c:pt idx="23598">
                  <c:v>117.9899999999652</c:v>
                </c:pt>
                <c:pt idx="23599">
                  <c:v>117.9949999999652</c:v>
                </c:pt>
                <c:pt idx="23600">
                  <c:v>117.9999999999652</c:v>
                </c:pt>
                <c:pt idx="23601">
                  <c:v>118.0049999999652</c:v>
                </c:pt>
                <c:pt idx="23602">
                  <c:v>118.0099999999652</c:v>
                </c:pt>
                <c:pt idx="23603">
                  <c:v>118.0149999999652</c:v>
                </c:pt>
                <c:pt idx="23604">
                  <c:v>118.0199999999652</c:v>
                </c:pt>
                <c:pt idx="23605">
                  <c:v>118.0249999999652</c:v>
                </c:pt>
                <c:pt idx="23606">
                  <c:v>118.0299999999652</c:v>
                </c:pt>
                <c:pt idx="23607">
                  <c:v>118.0349999999652</c:v>
                </c:pt>
                <c:pt idx="23608">
                  <c:v>118.0399999999651</c:v>
                </c:pt>
                <c:pt idx="23609">
                  <c:v>118.0449999999652</c:v>
                </c:pt>
                <c:pt idx="23610">
                  <c:v>118.0499999999651</c:v>
                </c:pt>
                <c:pt idx="23611">
                  <c:v>118.0549999999651</c:v>
                </c:pt>
                <c:pt idx="23612">
                  <c:v>118.0599999999651</c:v>
                </c:pt>
                <c:pt idx="23613">
                  <c:v>118.0649999999651</c:v>
                </c:pt>
                <c:pt idx="23614">
                  <c:v>118.0699999999651</c:v>
                </c:pt>
                <c:pt idx="23615">
                  <c:v>118.0749999999651</c:v>
                </c:pt>
                <c:pt idx="23616">
                  <c:v>118.0799999999651</c:v>
                </c:pt>
                <c:pt idx="23617">
                  <c:v>118.0849999999651</c:v>
                </c:pt>
                <c:pt idx="23618">
                  <c:v>118.0899999999651</c:v>
                </c:pt>
                <c:pt idx="23619">
                  <c:v>118.0949999999651</c:v>
                </c:pt>
                <c:pt idx="23620">
                  <c:v>118.0999999999651</c:v>
                </c:pt>
                <c:pt idx="23621">
                  <c:v>118.1049999999651</c:v>
                </c:pt>
                <c:pt idx="23622">
                  <c:v>118.1099999999651</c:v>
                </c:pt>
                <c:pt idx="23623">
                  <c:v>118.1149999999651</c:v>
                </c:pt>
                <c:pt idx="23624">
                  <c:v>118.1199999999651</c:v>
                </c:pt>
                <c:pt idx="23625">
                  <c:v>118.1249999999651</c:v>
                </c:pt>
                <c:pt idx="23626">
                  <c:v>118.1299999999651</c:v>
                </c:pt>
                <c:pt idx="23627">
                  <c:v>118.1349999999651</c:v>
                </c:pt>
                <c:pt idx="23628">
                  <c:v>118.1399999999651</c:v>
                </c:pt>
                <c:pt idx="23629">
                  <c:v>118.1449999999651</c:v>
                </c:pt>
                <c:pt idx="23630">
                  <c:v>118.149999999965</c:v>
                </c:pt>
                <c:pt idx="23631">
                  <c:v>118.154999999965</c:v>
                </c:pt>
                <c:pt idx="23632">
                  <c:v>118.159999999965</c:v>
                </c:pt>
                <c:pt idx="23633">
                  <c:v>118.164999999965</c:v>
                </c:pt>
                <c:pt idx="23634">
                  <c:v>118.169999999965</c:v>
                </c:pt>
                <c:pt idx="23635">
                  <c:v>118.174999999965</c:v>
                </c:pt>
                <c:pt idx="23636">
                  <c:v>118.179999999965</c:v>
                </c:pt>
                <c:pt idx="23637">
                  <c:v>118.184999999965</c:v>
                </c:pt>
                <c:pt idx="23638">
                  <c:v>118.189999999965</c:v>
                </c:pt>
                <c:pt idx="23639">
                  <c:v>118.194999999965</c:v>
                </c:pt>
                <c:pt idx="23640">
                  <c:v>118.199999999965</c:v>
                </c:pt>
                <c:pt idx="23641">
                  <c:v>118.204999999965</c:v>
                </c:pt>
                <c:pt idx="23642">
                  <c:v>118.209999999965</c:v>
                </c:pt>
                <c:pt idx="23643">
                  <c:v>118.214999999965</c:v>
                </c:pt>
                <c:pt idx="23644">
                  <c:v>118.219999999965</c:v>
                </c:pt>
                <c:pt idx="23645">
                  <c:v>118.224999999965</c:v>
                </c:pt>
                <c:pt idx="23646">
                  <c:v>118.229999999965</c:v>
                </c:pt>
                <c:pt idx="23647">
                  <c:v>118.234999999965</c:v>
                </c:pt>
                <c:pt idx="23648">
                  <c:v>118.239999999965</c:v>
                </c:pt>
                <c:pt idx="23649">
                  <c:v>118.244999999965</c:v>
                </c:pt>
                <c:pt idx="23650">
                  <c:v>118.249999999965</c:v>
                </c:pt>
                <c:pt idx="23651">
                  <c:v>118.254999999965</c:v>
                </c:pt>
                <c:pt idx="23652">
                  <c:v>118.259999999965</c:v>
                </c:pt>
                <c:pt idx="23653">
                  <c:v>118.264999999965</c:v>
                </c:pt>
                <c:pt idx="23654">
                  <c:v>118.269999999965</c:v>
                </c:pt>
                <c:pt idx="23655">
                  <c:v>118.274999999965</c:v>
                </c:pt>
                <c:pt idx="23656">
                  <c:v>118.279999999965</c:v>
                </c:pt>
                <c:pt idx="23657">
                  <c:v>118.284999999965</c:v>
                </c:pt>
                <c:pt idx="23658">
                  <c:v>118.289999999965</c:v>
                </c:pt>
                <c:pt idx="23659">
                  <c:v>118.294999999965</c:v>
                </c:pt>
                <c:pt idx="23660">
                  <c:v>118.299999999965</c:v>
                </c:pt>
                <c:pt idx="23661">
                  <c:v>118.304999999965</c:v>
                </c:pt>
                <c:pt idx="23662">
                  <c:v>118.309999999965</c:v>
                </c:pt>
                <c:pt idx="23663">
                  <c:v>118.314999999965</c:v>
                </c:pt>
                <c:pt idx="23664">
                  <c:v>118.319999999965</c:v>
                </c:pt>
                <c:pt idx="23665">
                  <c:v>118.324999999965</c:v>
                </c:pt>
                <c:pt idx="23666">
                  <c:v>118.3299999999649</c:v>
                </c:pt>
                <c:pt idx="23667">
                  <c:v>118.334999999965</c:v>
                </c:pt>
                <c:pt idx="23668">
                  <c:v>118.339999999965</c:v>
                </c:pt>
                <c:pt idx="23669">
                  <c:v>118.344999999965</c:v>
                </c:pt>
                <c:pt idx="23670">
                  <c:v>118.349999999965</c:v>
                </c:pt>
                <c:pt idx="23671">
                  <c:v>118.354999999965</c:v>
                </c:pt>
                <c:pt idx="23672">
                  <c:v>118.3599999999648</c:v>
                </c:pt>
                <c:pt idx="23673">
                  <c:v>118.364999999965</c:v>
                </c:pt>
                <c:pt idx="23674">
                  <c:v>118.3699999999648</c:v>
                </c:pt>
                <c:pt idx="23675">
                  <c:v>118.3749999999648</c:v>
                </c:pt>
                <c:pt idx="23676">
                  <c:v>118.3799999999648</c:v>
                </c:pt>
                <c:pt idx="23677">
                  <c:v>118.3849999999648</c:v>
                </c:pt>
                <c:pt idx="23678">
                  <c:v>118.3899999999648</c:v>
                </c:pt>
                <c:pt idx="23679">
                  <c:v>118.3949999999648</c:v>
                </c:pt>
                <c:pt idx="23680">
                  <c:v>118.3999999999648</c:v>
                </c:pt>
                <c:pt idx="23681">
                  <c:v>118.4049999999648</c:v>
                </c:pt>
                <c:pt idx="23682">
                  <c:v>118.4099999999648</c:v>
                </c:pt>
                <c:pt idx="23683">
                  <c:v>118.4149999999648</c:v>
                </c:pt>
                <c:pt idx="23684">
                  <c:v>118.4199999999648</c:v>
                </c:pt>
                <c:pt idx="23685">
                  <c:v>118.4249999999648</c:v>
                </c:pt>
                <c:pt idx="23686">
                  <c:v>118.4299999999648</c:v>
                </c:pt>
                <c:pt idx="23687">
                  <c:v>118.4349999999648</c:v>
                </c:pt>
                <c:pt idx="23688">
                  <c:v>118.4399999999648</c:v>
                </c:pt>
                <c:pt idx="23689">
                  <c:v>118.4449999999648</c:v>
                </c:pt>
                <c:pt idx="23690">
                  <c:v>118.4499999999648</c:v>
                </c:pt>
                <c:pt idx="23691">
                  <c:v>118.4549999999648</c:v>
                </c:pt>
                <c:pt idx="23692">
                  <c:v>118.4599999999648</c:v>
                </c:pt>
                <c:pt idx="23693">
                  <c:v>118.4649999999648</c:v>
                </c:pt>
                <c:pt idx="23694">
                  <c:v>118.4699999999648</c:v>
                </c:pt>
                <c:pt idx="23695">
                  <c:v>118.4749999999648</c:v>
                </c:pt>
                <c:pt idx="23696">
                  <c:v>118.4799999999647</c:v>
                </c:pt>
                <c:pt idx="23697">
                  <c:v>118.4849999999647</c:v>
                </c:pt>
                <c:pt idx="23698">
                  <c:v>118.4899999999647</c:v>
                </c:pt>
                <c:pt idx="23699">
                  <c:v>118.4949999999647</c:v>
                </c:pt>
                <c:pt idx="23700">
                  <c:v>118.4999999999647</c:v>
                </c:pt>
                <c:pt idx="23701">
                  <c:v>118.5049999999647</c:v>
                </c:pt>
                <c:pt idx="23702">
                  <c:v>118.5099999999647</c:v>
                </c:pt>
                <c:pt idx="23703">
                  <c:v>118.5149999999647</c:v>
                </c:pt>
                <c:pt idx="23704">
                  <c:v>118.5199999999647</c:v>
                </c:pt>
                <c:pt idx="23705">
                  <c:v>118.5249999999647</c:v>
                </c:pt>
                <c:pt idx="23706">
                  <c:v>118.5299999999647</c:v>
                </c:pt>
                <c:pt idx="23707">
                  <c:v>118.5349999999647</c:v>
                </c:pt>
                <c:pt idx="23708">
                  <c:v>118.5399999999647</c:v>
                </c:pt>
                <c:pt idx="23709">
                  <c:v>118.5449999999647</c:v>
                </c:pt>
                <c:pt idx="23710">
                  <c:v>118.5499999999647</c:v>
                </c:pt>
                <c:pt idx="23711">
                  <c:v>118.5549999999647</c:v>
                </c:pt>
                <c:pt idx="23712">
                  <c:v>118.5599999999647</c:v>
                </c:pt>
                <c:pt idx="23713">
                  <c:v>118.5649999999647</c:v>
                </c:pt>
                <c:pt idx="23714">
                  <c:v>118.5699999999647</c:v>
                </c:pt>
                <c:pt idx="23715">
                  <c:v>118.5749999999647</c:v>
                </c:pt>
                <c:pt idx="23716">
                  <c:v>118.5799999999646</c:v>
                </c:pt>
                <c:pt idx="23717">
                  <c:v>118.5849999999647</c:v>
                </c:pt>
                <c:pt idx="23718">
                  <c:v>118.5899999999646</c:v>
                </c:pt>
                <c:pt idx="23719">
                  <c:v>118.5949999999646</c:v>
                </c:pt>
                <c:pt idx="23720">
                  <c:v>118.5999999999646</c:v>
                </c:pt>
                <c:pt idx="23721">
                  <c:v>118.6049999999646</c:v>
                </c:pt>
                <c:pt idx="23722">
                  <c:v>118.6099999999646</c:v>
                </c:pt>
                <c:pt idx="23723">
                  <c:v>118.6149999999646</c:v>
                </c:pt>
                <c:pt idx="23724">
                  <c:v>118.6199999999646</c:v>
                </c:pt>
                <c:pt idx="23725">
                  <c:v>118.6249999999646</c:v>
                </c:pt>
                <c:pt idx="23726">
                  <c:v>118.6299999999646</c:v>
                </c:pt>
                <c:pt idx="23727">
                  <c:v>118.6349999999646</c:v>
                </c:pt>
                <c:pt idx="23728">
                  <c:v>118.6399999999646</c:v>
                </c:pt>
                <c:pt idx="23729">
                  <c:v>118.6449999999646</c:v>
                </c:pt>
                <c:pt idx="23730">
                  <c:v>118.6499999999646</c:v>
                </c:pt>
                <c:pt idx="23731">
                  <c:v>118.6549999999646</c:v>
                </c:pt>
                <c:pt idx="23732">
                  <c:v>118.6599999999646</c:v>
                </c:pt>
                <c:pt idx="23733">
                  <c:v>118.6649999999646</c:v>
                </c:pt>
                <c:pt idx="23734">
                  <c:v>118.6699999999646</c:v>
                </c:pt>
                <c:pt idx="23735">
                  <c:v>118.6749999999646</c:v>
                </c:pt>
                <c:pt idx="23736">
                  <c:v>118.6799999999646</c:v>
                </c:pt>
                <c:pt idx="23737">
                  <c:v>118.6849999999646</c:v>
                </c:pt>
                <c:pt idx="23738">
                  <c:v>118.6899999999645</c:v>
                </c:pt>
                <c:pt idx="23739">
                  <c:v>118.6949999999646</c:v>
                </c:pt>
                <c:pt idx="23740">
                  <c:v>118.6999999999645</c:v>
                </c:pt>
                <c:pt idx="23741">
                  <c:v>118.7049999999645</c:v>
                </c:pt>
                <c:pt idx="23742">
                  <c:v>118.7099999999645</c:v>
                </c:pt>
                <c:pt idx="23743">
                  <c:v>118.7149999999645</c:v>
                </c:pt>
                <c:pt idx="23744">
                  <c:v>118.7199999999645</c:v>
                </c:pt>
                <c:pt idx="23745">
                  <c:v>118.7249999999645</c:v>
                </c:pt>
                <c:pt idx="23746">
                  <c:v>118.7299999999645</c:v>
                </c:pt>
                <c:pt idx="23747">
                  <c:v>118.7349999999645</c:v>
                </c:pt>
                <c:pt idx="23748">
                  <c:v>118.7399999999645</c:v>
                </c:pt>
                <c:pt idx="23749">
                  <c:v>118.7449999999645</c:v>
                </c:pt>
                <c:pt idx="23750">
                  <c:v>118.7499999999645</c:v>
                </c:pt>
                <c:pt idx="23751">
                  <c:v>118.7549999999645</c:v>
                </c:pt>
                <c:pt idx="23752">
                  <c:v>118.7599999999645</c:v>
                </c:pt>
                <c:pt idx="23753">
                  <c:v>118.7649999999645</c:v>
                </c:pt>
                <c:pt idx="23754">
                  <c:v>118.7699999999645</c:v>
                </c:pt>
                <c:pt idx="23755">
                  <c:v>118.7749999999645</c:v>
                </c:pt>
                <c:pt idx="23756">
                  <c:v>118.7799999999645</c:v>
                </c:pt>
                <c:pt idx="23757">
                  <c:v>118.7849999999645</c:v>
                </c:pt>
                <c:pt idx="23758">
                  <c:v>118.7899999999645</c:v>
                </c:pt>
                <c:pt idx="23759">
                  <c:v>118.7949999999645</c:v>
                </c:pt>
                <c:pt idx="23760">
                  <c:v>118.7999999999645</c:v>
                </c:pt>
                <c:pt idx="23761">
                  <c:v>118.8049999999645</c:v>
                </c:pt>
                <c:pt idx="23762">
                  <c:v>118.8099999999644</c:v>
                </c:pt>
                <c:pt idx="23763">
                  <c:v>118.8149999999644</c:v>
                </c:pt>
                <c:pt idx="23764">
                  <c:v>118.8199999999644</c:v>
                </c:pt>
                <c:pt idx="23765">
                  <c:v>118.8249999999644</c:v>
                </c:pt>
                <c:pt idx="23766">
                  <c:v>118.8299999999644</c:v>
                </c:pt>
                <c:pt idx="23767">
                  <c:v>118.8349999999644</c:v>
                </c:pt>
                <c:pt idx="23768">
                  <c:v>118.8399999999644</c:v>
                </c:pt>
                <c:pt idx="23769">
                  <c:v>118.8449999999644</c:v>
                </c:pt>
                <c:pt idx="23770">
                  <c:v>118.8499999999644</c:v>
                </c:pt>
                <c:pt idx="23771">
                  <c:v>118.8549999999644</c:v>
                </c:pt>
                <c:pt idx="23772">
                  <c:v>118.8599999999644</c:v>
                </c:pt>
                <c:pt idx="23773">
                  <c:v>118.8649999999644</c:v>
                </c:pt>
                <c:pt idx="23774">
                  <c:v>118.8699999999644</c:v>
                </c:pt>
                <c:pt idx="23775">
                  <c:v>118.8749999999644</c:v>
                </c:pt>
                <c:pt idx="23776">
                  <c:v>118.8799999999644</c:v>
                </c:pt>
                <c:pt idx="23777">
                  <c:v>118.8849999999644</c:v>
                </c:pt>
                <c:pt idx="23778">
                  <c:v>118.8899999999644</c:v>
                </c:pt>
                <c:pt idx="23779">
                  <c:v>118.8949999999644</c:v>
                </c:pt>
                <c:pt idx="23780">
                  <c:v>118.8999999999644</c:v>
                </c:pt>
                <c:pt idx="23781">
                  <c:v>118.9049999999644</c:v>
                </c:pt>
                <c:pt idx="23782">
                  <c:v>118.9099999999644</c:v>
                </c:pt>
                <c:pt idx="23783">
                  <c:v>118.9149999999644</c:v>
                </c:pt>
                <c:pt idx="23784">
                  <c:v>118.9199999999643</c:v>
                </c:pt>
                <c:pt idx="23785">
                  <c:v>118.9249999999643</c:v>
                </c:pt>
                <c:pt idx="23786">
                  <c:v>118.9299999999643</c:v>
                </c:pt>
                <c:pt idx="23787">
                  <c:v>118.9349999999643</c:v>
                </c:pt>
                <c:pt idx="23788">
                  <c:v>118.9399999999643</c:v>
                </c:pt>
                <c:pt idx="23789">
                  <c:v>118.9449999999643</c:v>
                </c:pt>
                <c:pt idx="23790">
                  <c:v>118.9499999999643</c:v>
                </c:pt>
                <c:pt idx="23791">
                  <c:v>118.9549999999643</c:v>
                </c:pt>
                <c:pt idx="23792">
                  <c:v>118.9599999999643</c:v>
                </c:pt>
                <c:pt idx="23793">
                  <c:v>118.9649999999643</c:v>
                </c:pt>
                <c:pt idx="23794">
                  <c:v>118.9699999999643</c:v>
                </c:pt>
                <c:pt idx="23795">
                  <c:v>118.9749999999643</c:v>
                </c:pt>
                <c:pt idx="23796">
                  <c:v>118.9799999999643</c:v>
                </c:pt>
                <c:pt idx="23797">
                  <c:v>118.9849999999643</c:v>
                </c:pt>
                <c:pt idx="23798">
                  <c:v>118.9899999999643</c:v>
                </c:pt>
                <c:pt idx="23799">
                  <c:v>118.9949999999643</c:v>
                </c:pt>
                <c:pt idx="23800">
                  <c:v>118.9999999999643</c:v>
                </c:pt>
                <c:pt idx="23801">
                  <c:v>119.0049999999643</c:v>
                </c:pt>
                <c:pt idx="23802">
                  <c:v>119.0099999999643</c:v>
                </c:pt>
                <c:pt idx="23803">
                  <c:v>119.0149999999643</c:v>
                </c:pt>
                <c:pt idx="23804">
                  <c:v>119.0199999999643</c:v>
                </c:pt>
                <c:pt idx="23805">
                  <c:v>119.0249999999643</c:v>
                </c:pt>
                <c:pt idx="23806">
                  <c:v>119.0299999999642</c:v>
                </c:pt>
                <c:pt idx="23807">
                  <c:v>119.0349999999642</c:v>
                </c:pt>
                <c:pt idx="23808">
                  <c:v>119.0399999999642</c:v>
                </c:pt>
                <c:pt idx="23809">
                  <c:v>119.0449999999642</c:v>
                </c:pt>
                <c:pt idx="23810">
                  <c:v>119.0499999999642</c:v>
                </c:pt>
                <c:pt idx="23811">
                  <c:v>119.0549999999642</c:v>
                </c:pt>
                <c:pt idx="23812">
                  <c:v>119.0599999999642</c:v>
                </c:pt>
                <c:pt idx="23813">
                  <c:v>119.0649999999642</c:v>
                </c:pt>
                <c:pt idx="23814">
                  <c:v>119.0699999999642</c:v>
                </c:pt>
                <c:pt idx="23815">
                  <c:v>119.0749999999642</c:v>
                </c:pt>
                <c:pt idx="23816">
                  <c:v>119.0799999999642</c:v>
                </c:pt>
                <c:pt idx="23817">
                  <c:v>119.0849999999642</c:v>
                </c:pt>
                <c:pt idx="23818">
                  <c:v>119.0899999999642</c:v>
                </c:pt>
                <c:pt idx="23819">
                  <c:v>119.0949999999642</c:v>
                </c:pt>
                <c:pt idx="23820">
                  <c:v>119.0999999999642</c:v>
                </c:pt>
                <c:pt idx="23821">
                  <c:v>119.1049999999642</c:v>
                </c:pt>
                <c:pt idx="23822">
                  <c:v>119.1099999999642</c:v>
                </c:pt>
                <c:pt idx="23823">
                  <c:v>119.1149999999642</c:v>
                </c:pt>
                <c:pt idx="23824">
                  <c:v>119.1199999999642</c:v>
                </c:pt>
                <c:pt idx="23825">
                  <c:v>119.1249999999642</c:v>
                </c:pt>
                <c:pt idx="23826">
                  <c:v>119.1299999999641</c:v>
                </c:pt>
                <c:pt idx="23827">
                  <c:v>119.1349999999642</c:v>
                </c:pt>
                <c:pt idx="23828">
                  <c:v>119.1399999999641</c:v>
                </c:pt>
                <c:pt idx="23829">
                  <c:v>119.1449999999641</c:v>
                </c:pt>
                <c:pt idx="23830">
                  <c:v>119.1499999999641</c:v>
                </c:pt>
                <c:pt idx="23831">
                  <c:v>119.1549999999641</c:v>
                </c:pt>
                <c:pt idx="23832">
                  <c:v>119.1599999999641</c:v>
                </c:pt>
                <c:pt idx="23833">
                  <c:v>119.1649999999641</c:v>
                </c:pt>
                <c:pt idx="23834">
                  <c:v>119.1699999999641</c:v>
                </c:pt>
                <c:pt idx="23835">
                  <c:v>119.1749999999641</c:v>
                </c:pt>
                <c:pt idx="23836">
                  <c:v>119.1799999999641</c:v>
                </c:pt>
                <c:pt idx="23837">
                  <c:v>119.1849999999641</c:v>
                </c:pt>
                <c:pt idx="23838">
                  <c:v>119.1899999999641</c:v>
                </c:pt>
                <c:pt idx="23839">
                  <c:v>119.1949999999641</c:v>
                </c:pt>
                <c:pt idx="23840">
                  <c:v>119.1999999999641</c:v>
                </c:pt>
                <c:pt idx="23841">
                  <c:v>119.2049999999641</c:v>
                </c:pt>
                <c:pt idx="23842">
                  <c:v>119.2099999999641</c:v>
                </c:pt>
                <c:pt idx="23843">
                  <c:v>119.2149999999641</c:v>
                </c:pt>
                <c:pt idx="23844">
                  <c:v>119.2199999999641</c:v>
                </c:pt>
                <c:pt idx="23845">
                  <c:v>119.2249999999641</c:v>
                </c:pt>
                <c:pt idx="23846">
                  <c:v>119.2299999999641</c:v>
                </c:pt>
                <c:pt idx="23847">
                  <c:v>119.2349999999641</c:v>
                </c:pt>
                <c:pt idx="23848">
                  <c:v>119.2399999999641</c:v>
                </c:pt>
                <c:pt idx="23849">
                  <c:v>119.2449999999641</c:v>
                </c:pt>
                <c:pt idx="23850">
                  <c:v>119.249999999964</c:v>
                </c:pt>
                <c:pt idx="23851">
                  <c:v>119.254999999964</c:v>
                </c:pt>
                <c:pt idx="23852">
                  <c:v>119.259999999964</c:v>
                </c:pt>
                <c:pt idx="23853">
                  <c:v>119.264999999964</c:v>
                </c:pt>
                <c:pt idx="23854">
                  <c:v>119.269999999964</c:v>
                </c:pt>
                <c:pt idx="23855">
                  <c:v>119.274999999964</c:v>
                </c:pt>
                <c:pt idx="23856">
                  <c:v>119.279999999964</c:v>
                </c:pt>
                <c:pt idx="23857">
                  <c:v>119.284999999964</c:v>
                </c:pt>
                <c:pt idx="23858">
                  <c:v>119.289999999964</c:v>
                </c:pt>
                <c:pt idx="23859">
                  <c:v>119.294999999964</c:v>
                </c:pt>
                <c:pt idx="23860">
                  <c:v>119.299999999964</c:v>
                </c:pt>
                <c:pt idx="23861">
                  <c:v>119.304999999964</c:v>
                </c:pt>
                <c:pt idx="23862">
                  <c:v>119.309999999964</c:v>
                </c:pt>
                <c:pt idx="23863">
                  <c:v>119.314999999964</c:v>
                </c:pt>
                <c:pt idx="23864">
                  <c:v>119.319999999964</c:v>
                </c:pt>
                <c:pt idx="23865">
                  <c:v>119.324999999964</c:v>
                </c:pt>
                <c:pt idx="23866">
                  <c:v>119.329999999964</c:v>
                </c:pt>
                <c:pt idx="23867">
                  <c:v>119.334999999964</c:v>
                </c:pt>
                <c:pt idx="23868">
                  <c:v>119.339999999964</c:v>
                </c:pt>
                <c:pt idx="23869">
                  <c:v>119.344999999964</c:v>
                </c:pt>
                <c:pt idx="23870">
                  <c:v>119.349999999964</c:v>
                </c:pt>
                <c:pt idx="23871">
                  <c:v>119.354999999964</c:v>
                </c:pt>
                <c:pt idx="23872">
                  <c:v>119.359999999964</c:v>
                </c:pt>
                <c:pt idx="23873">
                  <c:v>119.364999999964</c:v>
                </c:pt>
                <c:pt idx="23874">
                  <c:v>119.369999999964</c:v>
                </c:pt>
                <c:pt idx="23875">
                  <c:v>119.374999999964</c:v>
                </c:pt>
                <c:pt idx="23876">
                  <c:v>119.3799999999639</c:v>
                </c:pt>
                <c:pt idx="23877">
                  <c:v>119.384999999964</c:v>
                </c:pt>
                <c:pt idx="23878">
                  <c:v>119.389999999964</c:v>
                </c:pt>
                <c:pt idx="23879">
                  <c:v>119.394999999964</c:v>
                </c:pt>
                <c:pt idx="23880">
                  <c:v>119.399999999964</c:v>
                </c:pt>
                <c:pt idx="23881">
                  <c:v>119.404999999964</c:v>
                </c:pt>
                <c:pt idx="23882">
                  <c:v>119.409999999964</c:v>
                </c:pt>
                <c:pt idx="23883">
                  <c:v>119.414999999964</c:v>
                </c:pt>
                <c:pt idx="23884">
                  <c:v>119.419999999964</c:v>
                </c:pt>
                <c:pt idx="23885">
                  <c:v>119.424999999964</c:v>
                </c:pt>
                <c:pt idx="23886">
                  <c:v>119.429999999964</c:v>
                </c:pt>
                <c:pt idx="23887">
                  <c:v>119.434999999964</c:v>
                </c:pt>
                <c:pt idx="23888">
                  <c:v>119.439999999964</c:v>
                </c:pt>
                <c:pt idx="23889">
                  <c:v>119.444999999964</c:v>
                </c:pt>
                <c:pt idx="23890">
                  <c:v>119.449999999964</c:v>
                </c:pt>
                <c:pt idx="23891">
                  <c:v>119.454999999964</c:v>
                </c:pt>
                <c:pt idx="23892">
                  <c:v>119.459999999964</c:v>
                </c:pt>
                <c:pt idx="23893">
                  <c:v>119.464999999964</c:v>
                </c:pt>
                <c:pt idx="23894">
                  <c:v>119.4699999999638</c:v>
                </c:pt>
                <c:pt idx="23895">
                  <c:v>119.4749999999638</c:v>
                </c:pt>
                <c:pt idx="23896">
                  <c:v>119.4799999999638</c:v>
                </c:pt>
                <c:pt idx="23897">
                  <c:v>119.4849999999638</c:v>
                </c:pt>
                <c:pt idx="23898">
                  <c:v>119.4899999999638</c:v>
                </c:pt>
                <c:pt idx="23899">
                  <c:v>119.4949999999638</c:v>
                </c:pt>
                <c:pt idx="23900">
                  <c:v>119.4999999999638</c:v>
                </c:pt>
                <c:pt idx="23901">
                  <c:v>119.5049999999638</c:v>
                </c:pt>
                <c:pt idx="23902">
                  <c:v>119.5099999999638</c:v>
                </c:pt>
                <c:pt idx="23903">
                  <c:v>119.5149999999638</c:v>
                </c:pt>
                <c:pt idx="23904">
                  <c:v>119.5199999999638</c:v>
                </c:pt>
                <c:pt idx="23905">
                  <c:v>119.5249999999638</c:v>
                </c:pt>
                <c:pt idx="23906">
                  <c:v>119.5299999999638</c:v>
                </c:pt>
                <c:pt idx="23907">
                  <c:v>119.5349999999638</c:v>
                </c:pt>
                <c:pt idx="23908">
                  <c:v>119.5399999999638</c:v>
                </c:pt>
                <c:pt idx="23909">
                  <c:v>119.5449999999638</c:v>
                </c:pt>
                <c:pt idx="23910">
                  <c:v>119.5499999999638</c:v>
                </c:pt>
                <c:pt idx="23911">
                  <c:v>119.5549999999638</c:v>
                </c:pt>
                <c:pt idx="23912">
                  <c:v>119.5599999999638</c:v>
                </c:pt>
                <c:pt idx="23913">
                  <c:v>119.5649999999638</c:v>
                </c:pt>
                <c:pt idx="23914">
                  <c:v>119.5699999999638</c:v>
                </c:pt>
                <c:pt idx="23915">
                  <c:v>119.5749999999638</c:v>
                </c:pt>
                <c:pt idx="23916">
                  <c:v>119.5799999999637</c:v>
                </c:pt>
                <c:pt idx="23917">
                  <c:v>119.5849999999637</c:v>
                </c:pt>
                <c:pt idx="23918">
                  <c:v>119.5899999999637</c:v>
                </c:pt>
                <c:pt idx="23919">
                  <c:v>119.5949999999637</c:v>
                </c:pt>
                <c:pt idx="23920">
                  <c:v>119.5999999999637</c:v>
                </c:pt>
                <c:pt idx="23921">
                  <c:v>119.6049999999637</c:v>
                </c:pt>
                <c:pt idx="23922">
                  <c:v>119.6099999999637</c:v>
                </c:pt>
                <c:pt idx="23923">
                  <c:v>119.6149999999637</c:v>
                </c:pt>
                <c:pt idx="23924">
                  <c:v>119.6199999999637</c:v>
                </c:pt>
                <c:pt idx="23925">
                  <c:v>119.6249999999637</c:v>
                </c:pt>
                <c:pt idx="23926">
                  <c:v>119.6299999999637</c:v>
                </c:pt>
                <c:pt idx="23927">
                  <c:v>119.6349999999637</c:v>
                </c:pt>
                <c:pt idx="23928">
                  <c:v>119.6399999999637</c:v>
                </c:pt>
                <c:pt idx="23929">
                  <c:v>119.6449999999637</c:v>
                </c:pt>
                <c:pt idx="23930">
                  <c:v>119.6499999999637</c:v>
                </c:pt>
                <c:pt idx="23931">
                  <c:v>119.6549999999637</c:v>
                </c:pt>
                <c:pt idx="23932">
                  <c:v>119.6599999999637</c:v>
                </c:pt>
                <c:pt idx="23933">
                  <c:v>119.6649999999637</c:v>
                </c:pt>
                <c:pt idx="23934">
                  <c:v>119.6699999999637</c:v>
                </c:pt>
                <c:pt idx="23935">
                  <c:v>119.6749999999637</c:v>
                </c:pt>
                <c:pt idx="23936">
                  <c:v>119.6799999999636</c:v>
                </c:pt>
                <c:pt idx="23937">
                  <c:v>119.6849999999637</c:v>
                </c:pt>
                <c:pt idx="23938">
                  <c:v>119.6899999999636</c:v>
                </c:pt>
                <c:pt idx="23939">
                  <c:v>119.6949999999636</c:v>
                </c:pt>
                <c:pt idx="23940">
                  <c:v>119.6999999999636</c:v>
                </c:pt>
                <c:pt idx="23941">
                  <c:v>119.7049999999636</c:v>
                </c:pt>
                <c:pt idx="23942">
                  <c:v>119.7099999999636</c:v>
                </c:pt>
                <c:pt idx="23943">
                  <c:v>119.7149999999636</c:v>
                </c:pt>
                <c:pt idx="23944">
                  <c:v>119.7199999999636</c:v>
                </c:pt>
                <c:pt idx="23945">
                  <c:v>119.7249999999636</c:v>
                </c:pt>
                <c:pt idx="23946">
                  <c:v>119.7299999999636</c:v>
                </c:pt>
                <c:pt idx="23947">
                  <c:v>119.7349999999636</c:v>
                </c:pt>
                <c:pt idx="23948">
                  <c:v>119.7399999999636</c:v>
                </c:pt>
                <c:pt idx="23949">
                  <c:v>119.7449999999636</c:v>
                </c:pt>
                <c:pt idx="23950">
                  <c:v>119.7499999999636</c:v>
                </c:pt>
                <c:pt idx="23951">
                  <c:v>119.7549999999636</c:v>
                </c:pt>
                <c:pt idx="23952">
                  <c:v>119.7599999999636</c:v>
                </c:pt>
                <c:pt idx="23953">
                  <c:v>119.7649999999636</c:v>
                </c:pt>
                <c:pt idx="23954">
                  <c:v>119.7699999999636</c:v>
                </c:pt>
                <c:pt idx="23955">
                  <c:v>119.7749999999636</c:v>
                </c:pt>
                <c:pt idx="23956">
                  <c:v>119.7799999999636</c:v>
                </c:pt>
                <c:pt idx="23957">
                  <c:v>119.7849999999636</c:v>
                </c:pt>
                <c:pt idx="23958">
                  <c:v>119.7899999999636</c:v>
                </c:pt>
                <c:pt idx="23959">
                  <c:v>119.7949999999636</c:v>
                </c:pt>
                <c:pt idx="23960">
                  <c:v>119.7999999999635</c:v>
                </c:pt>
                <c:pt idx="23961">
                  <c:v>119.8049999999635</c:v>
                </c:pt>
                <c:pt idx="23962">
                  <c:v>119.8099999999635</c:v>
                </c:pt>
                <c:pt idx="23963">
                  <c:v>119.8149999999635</c:v>
                </c:pt>
                <c:pt idx="23964">
                  <c:v>119.8199999999635</c:v>
                </c:pt>
                <c:pt idx="23965">
                  <c:v>119.8249999999635</c:v>
                </c:pt>
                <c:pt idx="23966">
                  <c:v>119.8299999999635</c:v>
                </c:pt>
                <c:pt idx="23967">
                  <c:v>119.8349999999635</c:v>
                </c:pt>
                <c:pt idx="23968">
                  <c:v>119.8399999999635</c:v>
                </c:pt>
                <c:pt idx="23969">
                  <c:v>119.8449999999635</c:v>
                </c:pt>
                <c:pt idx="23970">
                  <c:v>119.8499999999635</c:v>
                </c:pt>
                <c:pt idx="23971">
                  <c:v>119.8549999999635</c:v>
                </c:pt>
                <c:pt idx="23972">
                  <c:v>119.8599999999635</c:v>
                </c:pt>
                <c:pt idx="23973">
                  <c:v>119.8649999999635</c:v>
                </c:pt>
                <c:pt idx="23974">
                  <c:v>119.8699999999635</c:v>
                </c:pt>
                <c:pt idx="23975">
                  <c:v>119.8749999999635</c:v>
                </c:pt>
                <c:pt idx="23976">
                  <c:v>119.8799999999635</c:v>
                </c:pt>
                <c:pt idx="23977">
                  <c:v>119.8849999999635</c:v>
                </c:pt>
                <c:pt idx="23978">
                  <c:v>119.8899999999635</c:v>
                </c:pt>
                <c:pt idx="23979">
                  <c:v>119.8949999999635</c:v>
                </c:pt>
                <c:pt idx="23980">
                  <c:v>119.8999999999635</c:v>
                </c:pt>
                <c:pt idx="23981">
                  <c:v>119.9049999999635</c:v>
                </c:pt>
                <c:pt idx="23982">
                  <c:v>119.9099999999634</c:v>
                </c:pt>
                <c:pt idx="23983">
                  <c:v>119.9149999999635</c:v>
                </c:pt>
                <c:pt idx="23984">
                  <c:v>119.9199999999634</c:v>
                </c:pt>
                <c:pt idx="23985">
                  <c:v>119.9249999999634</c:v>
                </c:pt>
                <c:pt idx="23986">
                  <c:v>119.9299999999634</c:v>
                </c:pt>
                <c:pt idx="23987">
                  <c:v>119.9349999999634</c:v>
                </c:pt>
                <c:pt idx="23988">
                  <c:v>119.9399999999634</c:v>
                </c:pt>
                <c:pt idx="23989">
                  <c:v>119.9449999999634</c:v>
                </c:pt>
                <c:pt idx="23990">
                  <c:v>119.9499999999634</c:v>
                </c:pt>
                <c:pt idx="23991">
                  <c:v>119.9549999999634</c:v>
                </c:pt>
                <c:pt idx="23992">
                  <c:v>119.9599999999634</c:v>
                </c:pt>
                <c:pt idx="23993">
                  <c:v>119.9649999999634</c:v>
                </c:pt>
                <c:pt idx="23994">
                  <c:v>119.9699999999634</c:v>
                </c:pt>
                <c:pt idx="23995">
                  <c:v>119.9749999999634</c:v>
                </c:pt>
                <c:pt idx="23996">
                  <c:v>119.9799999999634</c:v>
                </c:pt>
                <c:pt idx="23997">
                  <c:v>119.9849999999634</c:v>
                </c:pt>
                <c:pt idx="23998">
                  <c:v>119.9899999999634</c:v>
                </c:pt>
                <c:pt idx="23999">
                  <c:v>119.9949999999634</c:v>
                </c:pt>
                <c:pt idx="24000">
                  <c:v>119.9999999999634</c:v>
                </c:pt>
                <c:pt idx="24001">
                  <c:v>120.0049999999634</c:v>
                </c:pt>
                <c:pt idx="24002">
                  <c:v>120.0099999999634</c:v>
                </c:pt>
                <c:pt idx="24003">
                  <c:v>120.0149999999634</c:v>
                </c:pt>
                <c:pt idx="24004">
                  <c:v>120.0199999999633</c:v>
                </c:pt>
                <c:pt idx="24005">
                  <c:v>120.0249999999633</c:v>
                </c:pt>
                <c:pt idx="24006">
                  <c:v>120.0299999999633</c:v>
                </c:pt>
                <c:pt idx="24007">
                  <c:v>120.0349999999633</c:v>
                </c:pt>
                <c:pt idx="24008">
                  <c:v>120.0399999999633</c:v>
                </c:pt>
                <c:pt idx="24009">
                  <c:v>120.0449999999633</c:v>
                </c:pt>
                <c:pt idx="24010">
                  <c:v>120.0499999999633</c:v>
                </c:pt>
                <c:pt idx="24011">
                  <c:v>120.0549999999633</c:v>
                </c:pt>
                <c:pt idx="24012">
                  <c:v>120.0599999999633</c:v>
                </c:pt>
                <c:pt idx="24013">
                  <c:v>120.0649999999633</c:v>
                </c:pt>
                <c:pt idx="24014">
                  <c:v>120.0699999999633</c:v>
                </c:pt>
                <c:pt idx="24015">
                  <c:v>120.0749999999633</c:v>
                </c:pt>
                <c:pt idx="24016">
                  <c:v>120.0799999999633</c:v>
                </c:pt>
                <c:pt idx="24017">
                  <c:v>120.0849999999633</c:v>
                </c:pt>
                <c:pt idx="24018">
                  <c:v>120.0899999999633</c:v>
                </c:pt>
                <c:pt idx="24019">
                  <c:v>120.0949999999633</c:v>
                </c:pt>
                <c:pt idx="24020">
                  <c:v>120.0999999999633</c:v>
                </c:pt>
                <c:pt idx="24021">
                  <c:v>120.1049999999633</c:v>
                </c:pt>
                <c:pt idx="24022">
                  <c:v>120.1099999999633</c:v>
                </c:pt>
                <c:pt idx="24023">
                  <c:v>120.1149999999633</c:v>
                </c:pt>
                <c:pt idx="24024">
                  <c:v>120.1199999999633</c:v>
                </c:pt>
                <c:pt idx="24025">
                  <c:v>120.1249999999633</c:v>
                </c:pt>
                <c:pt idx="24026">
                  <c:v>120.1299999999632</c:v>
                </c:pt>
                <c:pt idx="24027">
                  <c:v>120.1349999999632</c:v>
                </c:pt>
                <c:pt idx="24028">
                  <c:v>120.1399999999632</c:v>
                </c:pt>
                <c:pt idx="24029">
                  <c:v>120.1449999999632</c:v>
                </c:pt>
                <c:pt idx="24030">
                  <c:v>120.1499999999632</c:v>
                </c:pt>
                <c:pt idx="24031">
                  <c:v>120.1549999999632</c:v>
                </c:pt>
                <c:pt idx="24032">
                  <c:v>120.1599999999632</c:v>
                </c:pt>
                <c:pt idx="24033">
                  <c:v>120.1649999999632</c:v>
                </c:pt>
                <c:pt idx="24034">
                  <c:v>120.1699999999632</c:v>
                </c:pt>
                <c:pt idx="24035">
                  <c:v>120.1749999999632</c:v>
                </c:pt>
                <c:pt idx="24036">
                  <c:v>120.1799999999632</c:v>
                </c:pt>
                <c:pt idx="24037">
                  <c:v>120.1849999999632</c:v>
                </c:pt>
                <c:pt idx="24038">
                  <c:v>120.1899999999632</c:v>
                </c:pt>
                <c:pt idx="24039">
                  <c:v>120.1949999999632</c:v>
                </c:pt>
                <c:pt idx="24040">
                  <c:v>120.1999999999632</c:v>
                </c:pt>
                <c:pt idx="24041">
                  <c:v>120.2049999999632</c:v>
                </c:pt>
                <c:pt idx="24042">
                  <c:v>120.2099999999632</c:v>
                </c:pt>
                <c:pt idx="24043">
                  <c:v>120.2149999999632</c:v>
                </c:pt>
                <c:pt idx="24044">
                  <c:v>120.2199999999632</c:v>
                </c:pt>
                <c:pt idx="24045">
                  <c:v>120.2249999999632</c:v>
                </c:pt>
                <c:pt idx="24046">
                  <c:v>120.2299999999632</c:v>
                </c:pt>
                <c:pt idx="24047">
                  <c:v>120.2349999999632</c:v>
                </c:pt>
                <c:pt idx="24048">
                  <c:v>120.2399999999631</c:v>
                </c:pt>
                <c:pt idx="24049">
                  <c:v>120.2449999999632</c:v>
                </c:pt>
                <c:pt idx="24050">
                  <c:v>120.2499999999631</c:v>
                </c:pt>
                <c:pt idx="24051">
                  <c:v>120.2549999999631</c:v>
                </c:pt>
                <c:pt idx="24052">
                  <c:v>120.2599999999631</c:v>
                </c:pt>
                <c:pt idx="24053">
                  <c:v>120.2649999999631</c:v>
                </c:pt>
                <c:pt idx="24054">
                  <c:v>120.2699999999631</c:v>
                </c:pt>
                <c:pt idx="24055">
                  <c:v>120.2749999999631</c:v>
                </c:pt>
                <c:pt idx="24056">
                  <c:v>120.2799999999631</c:v>
                </c:pt>
                <c:pt idx="24057">
                  <c:v>120.2849999999631</c:v>
                </c:pt>
                <c:pt idx="24058">
                  <c:v>120.2899999999631</c:v>
                </c:pt>
                <c:pt idx="24059">
                  <c:v>120.2949999999631</c:v>
                </c:pt>
                <c:pt idx="24060">
                  <c:v>120.2999999999631</c:v>
                </c:pt>
                <c:pt idx="24061">
                  <c:v>120.3049999999631</c:v>
                </c:pt>
                <c:pt idx="24062">
                  <c:v>120.3099999999631</c:v>
                </c:pt>
                <c:pt idx="24063">
                  <c:v>120.3149999999631</c:v>
                </c:pt>
                <c:pt idx="24064">
                  <c:v>120.3199999999631</c:v>
                </c:pt>
                <c:pt idx="24065">
                  <c:v>120.3249999999631</c:v>
                </c:pt>
                <c:pt idx="24066">
                  <c:v>120.3299999999631</c:v>
                </c:pt>
                <c:pt idx="24067">
                  <c:v>120.3349999999631</c:v>
                </c:pt>
                <c:pt idx="24068">
                  <c:v>120.3399999999631</c:v>
                </c:pt>
                <c:pt idx="24069">
                  <c:v>120.3449999999631</c:v>
                </c:pt>
                <c:pt idx="24070">
                  <c:v>120.349999999963</c:v>
                </c:pt>
                <c:pt idx="24071">
                  <c:v>120.354999999963</c:v>
                </c:pt>
                <c:pt idx="24072">
                  <c:v>120.359999999963</c:v>
                </c:pt>
                <c:pt idx="24073">
                  <c:v>120.364999999963</c:v>
                </c:pt>
                <c:pt idx="24074">
                  <c:v>120.369999999963</c:v>
                </c:pt>
                <c:pt idx="24075">
                  <c:v>120.374999999963</c:v>
                </c:pt>
                <c:pt idx="24076">
                  <c:v>120.379999999963</c:v>
                </c:pt>
                <c:pt idx="24077">
                  <c:v>120.384999999963</c:v>
                </c:pt>
                <c:pt idx="24078">
                  <c:v>120.389999999963</c:v>
                </c:pt>
                <c:pt idx="24079">
                  <c:v>120.394999999963</c:v>
                </c:pt>
                <c:pt idx="24080">
                  <c:v>120.399999999963</c:v>
                </c:pt>
                <c:pt idx="24081">
                  <c:v>120.404999999963</c:v>
                </c:pt>
                <c:pt idx="24082">
                  <c:v>120.409999999963</c:v>
                </c:pt>
                <c:pt idx="24083">
                  <c:v>120.414999999963</c:v>
                </c:pt>
                <c:pt idx="24084">
                  <c:v>120.419999999963</c:v>
                </c:pt>
                <c:pt idx="24085">
                  <c:v>120.424999999963</c:v>
                </c:pt>
                <c:pt idx="24086">
                  <c:v>120.429999999963</c:v>
                </c:pt>
                <c:pt idx="24087">
                  <c:v>120.434999999963</c:v>
                </c:pt>
                <c:pt idx="24088">
                  <c:v>120.439999999963</c:v>
                </c:pt>
                <c:pt idx="24089">
                  <c:v>120.444999999963</c:v>
                </c:pt>
                <c:pt idx="24090">
                  <c:v>120.449999999963</c:v>
                </c:pt>
                <c:pt idx="24091">
                  <c:v>120.454999999963</c:v>
                </c:pt>
                <c:pt idx="24092">
                  <c:v>120.459999999963</c:v>
                </c:pt>
                <c:pt idx="24093">
                  <c:v>120.464999999963</c:v>
                </c:pt>
                <c:pt idx="24094">
                  <c:v>120.469999999963</c:v>
                </c:pt>
                <c:pt idx="24095">
                  <c:v>120.474999999963</c:v>
                </c:pt>
                <c:pt idx="24096">
                  <c:v>120.479999999963</c:v>
                </c:pt>
                <c:pt idx="24097">
                  <c:v>120.484999999963</c:v>
                </c:pt>
                <c:pt idx="24098">
                  <c:v>120.489999999963</c:v>
                </c:pt>
                <c:pt idx="24099">
                  <c:v>120.494999999963</c:v>
                </c:pt>
                <c:pt idx="24100">
                  <c:v>120.499999999963</c:v>
                </c:pt>
                <c:pt idx="24101">
                  <c:v>120.504999999963</c:v>
                </c:pt>
                <c:pt idx="24102">
                  <c:v>120.509999999963</c:v>
                </c:pt>
                <c:pt idx="24103">
                  <c:v>120.514999999963</c:v>
                </c:pt>
                <c:pt idx="24104">
                  <c:v>120.519999999963</c:v>
                </c:pt>
                <c:pt idx="24105">
                  <c:v>120.524999999963</c:v>
                </c:pt>
                <c:pt idx="24106">
                  <c:v>120.529999999963</c:v>
                </c:pt>
                <c:pt idx="24107">
                  <c:v>120.534999999963</c:v>
                </c:pt>
                <c:pt idx="24108">
                  <c:v>120.539999999963</c:v>
                </c:pt>
                <c:pt idx="24109">
                  <c:v>120.544999999963</c:v>
                </c:pt>
                <c:pt idx="24110">
                  <c:v>120.549999999963</c:v>
                </c:pt>
                <c:pt idx="24111">
                  <c:v>120.554999999963</c:v>
                </c:pt>
                <c:pt idx="24112">
                  <c:v>120.559999999963</c:v>
                </c:pt>
                <c:pt idx="24113">
                  <c:v>120.564999999963</c:v>
                </c:pt>
                <c:pt idx="24114">
                  <c:v>120.5699999999628</c:v>
                </c:pt>
                <c:pt idx="24115">
                  <c:v>120.5749999999628</c:v>
                </c:pt>
                <c:pt idx="24116">
                  <c:v>120.5799999999628</c:v>
                </c:pt>
                <c:pt idx="24117">
                  <c:v>120.5849999999628</c:v>
                </c:pt>
                <c:pt idx="24118">
                  <c:v>120.5899999999628</c:v>
                </c:pt>
                <c:pt idx="24119">
                  <c:v>120.5949999999628</c:v>
                </c:pt>
                <c:pt idx="24120">
                  <c:v>120.5999999999628</c:v>
                </c:pt>
                <c:pt idx="24121">
                  <c:v>120.6049999999628</c:v>
                </c:pt>
                <c:pt idx="24122">
                  <c:v>120.6099999999628</c:v>
                </c:pt>
                <c:pt idx="24123">
                  <c:v>120.6149999999628</c:v>
                </c:pt>
                <c:pt idx="24124">
                  <c:v>120.6199999999628</c:v>
                </c:pt>
                <c:pt idx="24125">
                  <c:v>120.6249999999628</c:v>
                </c:pt>
                <c:pt idx="24126">
                  <c:v>120.6299999999628</c:v>
                </c:pt>
                <c:pt idx="24127">
                  <c:v>120.6349999999628</c:v>
                </c:pt>
                <c:pt idx="24128">
                  <c:v>120.6399999999628</c:v>
                </c:pt>
                <c:pt idx="24129">
                  <c:v>120.6449999999628</c:v>
                </c:pt>
                <c:pt idx="24130">
                  <c:v>120.6499999999628</c:v>
                </c:pt>
                <c:pt idx="24131">
                  <c:v>120.6549999999628</c:v>
                </c:pt>
                <c:pt idx="24132">
                  <c:v>120.6599999999628</c:v>
                </c:pt>
                <c:pt idx="24133">
                  <c:v>120.6649999999628</c:v>
                </c:pt>
                <c:pt idx="24134">
                  <c:v>120.6699999999628</c:v>
                </c:pt>
                <c:pt idx="24135">
                  <c:v>120.6749999999628</c:v>
                </c:pt>
                <c:pt idx="24136">
                  <c:v>120.6799999999627</c:v>
                </c:pt>
                <c:pt idx="24137">
                  <c:v>120.6849999999627</c:v>
                </c:pt>
                <c:pt idx="24138">
                  <c:v>120.6899999999627</c:v>
                </c:pt>
                <c:pt idx="24139">
                  <c:v>120.6949999999627</c:v>
                </c:pt>
                <c:pt idx="24140">
                  <c:v>120.6999999999627</c:v>
                </c:pt>
                <c:pt idx="24141">
                  <c:v>120.7049999999627</c:v>
                </c:pt>
                <c:pt idx="24142">
                  <c:v>120.7099999999627</c:v>
                </c:pt>
                <c:pt idx="24143">
                  <c:v>120.7149999999627</c:v>
                </c:pt>
                <c:pt idx="24144">
                  <c:v>120.7199999999627</c:v>
                </c:pt>
                <c:pt idx="24145">
                  <c:v>120.7249999999627</c:v>
                </c:pt>
                <c:pt idx="24146">
                  <c:v>120.7299999999627</c:v>
                </c:pt>
                <c:pt idx="24147">
                  <c:v>120.7349999999627</c:v>
                </c:pt>
                <c:pt idx="24148">
                  <c:v>120.7399999999627</c:v>
                </c:pt>
                <c:pt idx="24149">
                  <c:v>120.7449999999627</c:v>
                </c:pt>
                <c:pt idx="24150">
                  <c:v>120.7499999999627</c:v>
                </c:pt>
                <c:pt idx="24151">
                  <c:v>120.7549999999627</c:v>
                </c:pt>
                <c:pt idx="24152">
                  <c:v>120.7599999999627</c:v>
                </c:pt>
                <c:pt idx="24153">
                  <c:v>120.7649999999627</c:v>
                </c:pt>
                <c:pt idx="24154">
                  <c:v>120.7699999999627</c:v>
                </c:pt>
                <c:pt idx="24155">
                  <c:v>120.7749999999627</c:v>
                </c:pt>
                <c:pt idx="24156">
                  <c:v>120.7799999999627</c:v>
                </c:pt>
                <c:pt idx="24157">
                  <c:v>120.7849999999627</c:v>
                </c:pt>
                <c:pt idx="24158">
                  <c:v>120.7899999999626</c:v>
                </c:pt>
                <c:pt idx="24159">
                  <c:v>120.7949999999627</c:v>
                </c:pt>
                <c:pt idx="24160">
                  <c:v>120.7999999999626</c:v>
                </c:pt>
                <c:pt idx="24161">
                  <c:v>120.8049999999626</c:v>
                </c:pt>
                <c:pt idx="24162">
                  <c:v>120.8099999999626</c:v>
                </c:pt>
                <c:pt idx="24163">
                  <c:v>120.8149999999626</c:v>
                </c:pt>
                <c:pt idx="24164">
                  <c:v>120.8199999999626</c:v>
                </c:pt>
                <c:pt idx="24165">
                  <c:v>120.8249999999626</c:v>
                </c:pt>
                <c:pt idx="24166">
                  <c:v>120.8299999999626</c:v>
                </c:pt>
                <c:pt idx="24167">
                  <c:v>120.8349999999626</c:v>
                </c:pt>
                <c:pt idx="24168">
                  <c:v>120.8399999999626</c:v>
                </c:pt>
                <c:pt idx="24169">
                  <c:v>120.8449999999626</c:v>
                </c:pt>
                <c:pt idx="24170">
                  <c:v>120.8499999999626</c:v>
                </c:pt>
                <c:pt idx="24171">
                  <c:v>120.8549999999626</c:v>
                </c:pt>
                <c:pt idx="24172">
                  <c:v>120.8599999999626</c:v>
                </c:pt>
                <c:pt idx="24173">
                  <c:v>120.8649999999626</c:v>
                </c:pt>
                <c:pt idx="24174">
                  <c:v>120.8699999999626</c:v>
                </c:pt>
                <c:pt idx="24175">
                  <c:v>120.8749999999626</c:v>
                </c:pt>
                <c:pt idx="24176">
                  <c:v>120.8799999999626</c:v>
                </c:pt>
                <c:pt idx="24177">
                  <c:v>120.8849999999626</c:v>
                </c:pt>
                <c:pt idx="24178">
                  <c:v>120.8899999999626</c:v>
                </c:pt>
                <c:pt idx="24179">
                  <c:v>120.8949999999626</c:v>
                </c:pt>
                <c:pt idx="24180">
                  <c:v>120.8999999999625</c:v>
                </c:pt>
                <c:pt idx="24181">
                  <c:v>120.9049999999626</c:v>
                </c:pt>
                <c:pt idx="24182">
                  <c:v>120.9099999999625</c:v>
                </c:pt>
                <c:pt idx="24183">
                  <c:v>120.9149999999625</c:v>
                </c:pt>
                <c:pt idx="24184">
                  <c:v>120.9199999999625</c:v>
                </c:pt>
                <c:pt idx="24185">
                  <c:v>120.9249999999625</c:v>
                </c:pt>
                <c:pt idx="24186">
                  <c:v>120.9299999999625</c:v>
                </c:pt>
                <c:pt idx="24187">
                  <c:v>120.9349999999625</c:v>
                </c:pt>
                <c:pt idx="24188">
                  <c:v>120.9399999999625</c:v>
                </c:pt>
                <c:pt idx="24189">
                  <c:v>120.9449999999625</c:v>
                </c:pt>
                <c:pt idx="24190">
                  <c:v>120.9499999999625</c:v>
                </c:pt>
                <c:pt idx="24191">
                  <c:v>120.9549999999625</c:v>
                </c:pt>
                <c:pt idx="24192">
                  <c:v>120.9599999999625</c:v>
                </c:pt>
                <c:pt idx="24193">
                  <c:v>120.9649999999625</c:v>
                </c:pt>
                <c:pt idx="24194">
                  <c:v>120.9699999999625</c:v>
                </c:pt>
                <c:pt idx="24195">
                  <c:v>120.9749999999625</c:v>
                </c:pt>
                <c:pt idx="24196">
                  <c:v>120.9799999999625</c:v>
                </c:pt>
                <c:pt idx="24197">
                  <c:v>120.9849999999625</c:v>
                </c:pt>
                <c:pt idx="24198">
                  <c:v>120.9899999999625</c:v>
                </c:pt>
                <c:pt idx="24199">
                  <c:v>120.9949999999625</c:v>
                </c:pt>
                <c:pt idx="24200">
                  <c:v>120.9999999999625</c:v>
                </c:pt>
                <c:pt idx="24201">
                  <c:v>121.0049999999625</c:v>
                </c:pt>
                <c:pt idx="24202">
                  <c:v>121.0099999999624</c:v>
                </c:pt>
                <c:pt idx="24203">
                  <c:v>121.0149999999625</c:v>
                </c:pt>
                <c:pt idx="24204">
                  <c:v>121.0199999999624</c:v>
                </c:pt>
                <c:pt idx="24205">
                  <c:v>121.0249999999624</c:v>
                </c:pt>
                <c:pt idx="24206">
                  <c:v>121.0299999999624</c:v>
                </c:pt>
                <c:pt idx="24207">
                  <c:v>121.0349999999624</c:v>
                </c:pt>
                <c:pt idx="24208">
                  <c:v>121.0399999999624</c:v>
                </c:pt>
                <c:pt idx="24209">
                  <c:v>121.0449999999624</c:v>
                </c:pt>
                <c:pt idx="24210">
                  <c:v>121.0499999999624</c:v>
                </c:pt>
                <c:pt idx="24211">
                  <c:v>121.0549999999624</c:v>
                </c:pt>
                <c:pt idx="24212">
                  <c:v>121.0599999999624</c:v>
                </c:pt>
                <c:pt idx="24213">
                  <c:v>121.0649999999624</c:v>
                </c:pt>
                <c:pt idx="24214">
                  <c:v>121.0699999999624</c:v>
                </c:pt>
                <c:pt idx="24215">
                  <c:v>121.0749999999624</c:v>
                </c:pt>
                <c:pt idx="24216">
                  <c:v>121.0799999999624</c:v>
                </c:pt>
                <c:pt idx="24217">
                  <c:v>121.0849999999624</c:v>
                </c:pt>
                <c:pt idx="24218">
                  <c:v>121.0899999999624</c:v>
                </c:pt>
                <c:pt idx="24219">
                  <c:v>121.0949999999624</c:v>
                </c:pt>
                <c:pt idx="24220">
                  <c:v>121.0999999999624</c:v>
                </c:pt>
                <c:pt idx="24221">
                  <c:v>121.1049999999624</c:v>
                </c:pt>
                <c:pt idx="24222">
                  <c:v>121.1099999999624</c:v>
                </c:pt>
                <c:pt idx="24223">
                  <c:v>121.1149999999624</c:v>
                </c:pt>
                <c:pt idx="24224">
                  <c:v>121.1199999999623</c:v>
                </c:pt>
                <c:pt idx="24225">
                  <c:v>121.1249999999623</c:v>
                </c:pt>
                <c:pt idx="24226">
                  <c:v>121.1299999999623</c:v>
                </c:pt>
                <c:pt idx="24227">
                  <c:v>121.1349999999623</c:v>
                </c:pt>
                <c:pt idx="24228">
                  <c:v>121.1399999999623</c:v>
                </c:pt>
                <c:pt idx="24229">
                  <c:v>121.1449999999623</c:v>
                </c:pt>
                <c:pt idx="24230">
                  <c:v>121.1499999999623</c:v>
                </c:pt>
                <c:pt idx="24231">
                  <c:v>121.1549999999623</c:v>
                </c:pt>
                <c:pt idx="24232">
                  <c:v>121.1599999999623</c:v>
                </c:pt>
                <c:pt idx="24233">
                  <c:v>121.1649999999623</c:v>
                </c:pt>
                <c:pt idx="24234">
                  <c:v>121.1699999999623</c:v>
                </c:pt>
                <c:pt idx="24235">
                  <c:v>121.1749999999623</c:v>
                </c:pt>
                <c:pt idx="24236">
                  <c:v>121.1799999999623</c:v>
                </c:pt>
                <c:pt idx="24237">
                  <c:v>121.1849999999623</c:v>
                </c:pt>
                <c:pt idx="24238">
                  <c:v>121.1899999999623</c:v>
                </c:pt>
                <c:pt idx="24239">
                  <c:v>121.1949999999623</c:v>
                </c:pt>
                <c:pt idx="24240">
                  <c:v>121.1999999999623</c:v>
                </c:pt>
                <c:pt idx="24241">
                  <c:v>121.2049999999623</c:v>
                </c:pt>
                <c:pt idx="24242">
                  <c:v>121.2099999999623</c:v>
                </c:pt>
                <c:pt idx="24243">
                  <c:v>121.2149999999623</c:v>
                </c:pt>
                <c:pt idx="24244">
                  <c:v>121.2199999999623</c:v>
                </c:pt>
                <c:pt idx="24245">
                  <c:v>121.2249999999623</c:v>
                </c:pt>
                <c:pt idx="24246">
                  <c:v>121.2299999999622</c:v>
                </c:pt>
                <c:pt idx="24247">
                  <c:v>121.2349999999623</c:v>
                </c:pt>
                <c:pt idx="24248">
                  <c:v>121.2399999999622</c:v>
                </c:pt>
                <c:pt idx="24249">
                  <c:v>121.2449999999622</c:v>
                </c:pt>
                <c:pt idx="24250">
                  <c:v>121.2499999999622</c:v>
                </c:pt>
                <c:pt idx="24251">
                  <c:v>121.2549999999622</c:v>
                </c:pt>
                <c:pt idx="24252">
                  <c:v>121.2599999999622</c:v>
                </c:pt>
                <c:pt idx="24253">
                  <c:v>121.2649999999622</c:v>
                </c:pt>
                <c:pt idx="24254">
                  <c:v>121.2699999999622</c:v>
                </c:pt>
                <c:pt idx="24255">
                  <c:v>121.2749999999622</c:v>
                </c:pt>
                <c:pt idx="24256">
                  <c:v>121.2799999999622</c:v>
                </c:pt>
                <c:pt idx="24257">
                  <c:v>121.2849999999622</c:v>
                </c:pt>
                <c:pt idx="24258">
                  <c:v>121.2899999999622</c:v>
                </c:pt>
                <c:pt idx="24259">
                  <c:v>121.2949999999622</c:v>
                </c:pt>
                <c:pt idx="24260">
                  <c:v>121.2999999999622</c:v>
                </c:pt>
                <c:pt idx="24261">
                  <c:v>121.3049999999622</c:v>
                </c:pt>
                <c:pt idx="24262">
                  <c:v>121.3099999999622</c:v>
                </c:pt>
                <c:pt idx="24263">
                  <c:v>121.3149999999622</c:v>
                </c:pt>
                <c:pt idx="24264">
                  <c:v>121.3199999999622</c:v>
                </c:pt>
                <c:pt idx="24265">
                  <c:v>121.3249999999622</c:v>
                </c:pt>
                <c:pt idx="24266">
                  <c:v>121.3299999999622</c:v>
                </c:pt>
                <c:pt idx="24267">
                  <c:v>121.3349999999622</c:v>
                </c:pt>
                <c:pt idx="24268">
                  <c:v>121.3399999999621</c:v>
                </c:pt>
                <c:pt idx="24269">
                  <c:v>121.3449999999622</c:v>
                </c:pt>
                <c:pt idx="24270">
                  <c:v>121.3499999999621</c:v>
                </c:pt>
                <c:pt idx="24271">
                  <c:v>121.3549999999621</c:v>
                </c:pt>
                <c:pt idx="24272">
                  <c:v>121.3599999999621</c:v>
                </c:pt>
                <c:pt idx="24273">
                  <c:v>121.3649999999621</c:v>
                </c:pt>
                <c:pt idx="24274">
                  <c:v>121.3699999999621</c:v>
                </c:pt>
                <c:pt idx="24275">
                  <c:v>121.3749999999621</c:v>
                </c:pt>
                <c:pt idx="24276">
                  <c:v>121.3799999999621</c:v>
                </c:pt>
                <c:pt idx="24277">
                  <c:v>121.3849999999621</c:v>
                </c:pt>
                <c:pt idx="24278">
                  <c:v>121.3899999999621</c:v>
                </c:pt>
                <c:pt idx="24279">
                  <c:v>121.3949999999621</c:v>
                </c:pt>
                <c:pt idx="24280">
                  <c:v>121.3999999999621</c:v>
                </c:pt>
                <c:pt idx="24281">
                  <c:v>121.4049999999621</c:v>
                </c:pt>
                <c:pt idx="24282">
                  <c:v>121.4099999999621</c:v>
                </c:pt>
                <c:pt idx="24283">
                  <c:v>121.4149999999621</c:v>
                </c:pt>
                <c:pt idx="24284">
                  <c:v>121.4199999999621</c:v>
                </c:pt>
                <c:pt idx="24285">
                  <c:v>121.4249999999621</c:v>
                </c:pt>
                <c:pt idx="24286">
                  <c:v>121.4299999999621</c:v>
                </c:pt>
                <c:pt idx="24287">
                  <c:v>121.4349999999621</c:v>
                </c:pt>
                <c:pt idx="24288">
                  <c:v>121.4399999999621</c:v>
                </c:pt>
                <c:pt idx="24289">
                  <c:v>121.4449999999621</c:v>
                </c:pt>
                <c:pt idx="24290">
                  <c:v>121.4499999999621</c:v>
                </c:pt>
                <c:pt idx="24291">
                  <c:v>121.4549999999621</c:v>
                </c:pt>
                <c:pt idx="24292">
                  <c:v>121.459999999962</c:v>
                </c:pt>
                <c:pt idx="24293">
                  <c:v>121.464999999962</c:v>
                </c:pt>
                <c:pt idx="24294">
                  <c:v>121.469999999962</c:v>
                </c:pt>
                <c:pt idx="24295">
                  <c:v>121.474999999962</c:v>
                </c:pt>
                <c:pt idx="24296">
                  <c:v>121.479999999962</c:v>
                </c:pt>
                <c:pt idx="24297">
                  <c:v>121.484999999962</c:v>
                </c:pt>
                <c:pt idx="24298">
                  <c:v>121.489999999962</c:v>
                </c:pt>
                <c:pt idx="24299">
                  <c:v>121.494999999962</c:v>
                </c:pt>
                <c:pt idx="24300">
                  <c:v>121.499999999962</c:v>
                </c:pt>
                <c:pt idx="24301">
                  <c:v>121.504999999962</c:v>
                </c:pt>
                <c:pt idx="24302">
                  <c:v>121.509999999962</c:v>
                </c:pt>
                <c:pt idx="24303">
                  <c:v>121.514999999962</c:v>
                </c:pt>
                <c:pt idx="24304">
                  <c:v>121.519999999962</c:v>
                </c:pt>
                <c:pt idx="24305">
                  <c:v>121.524999999962</c:v>
                </c:pt>
                <c:pt idx="24306">
                  <c:v>121.529999999962</c:v>
                </c:pt>
                <c:pt idx="24307">
                  <c:v>121.534999999962</c:v>
                </c:pt>
                <c:pt idx="24308">
                  <c:v>121.539999999962</c:v>
                </c:pt>
                <c:pt idx="24309">
                  <c:v>121.544999999962</c:v>
                </c:pt>
                <c:pt idx="24310">
                  <c:v>121.549999999962</c:v>
                </c:pt>
                <c:pt idx="24311">
                  <c:v>121.554999999962</c:v>
                </c:pt>
                <c:pt idx="24312">
                  <c:v>121.559999999962</c:v>
                </c:pt>
                <c:pt idx="24313">
                  <c:v>121.564999999962</c:v>
                </c:pt>
                <c:pt idx="24314">
                  <c:v>121.569999999962</c:v>
                </c:pt>
                <c:pt idx="24315">
                  <c:v>121.574999999962</c:v>
                </c:pt>
                <c:pt idx="24316">
                  <c:v>121.5799999999619</c:v>
                </c:pt>
                <c:pt idx="24317">
                  <c:v>121.584999999962</c:v>
                </c:pt>
                <c:pt idx="24318">
                  <c:v>121.589999999962</c:v>
                </c:pt>
                <c:pt idx="24319">
                  <c:v>121.594999999962</c:v>
                </c:pt>
                <c:pt idx="24320">
                  <c:v>121.599999999962</c:v>
                </c:pt>
                <c:pt idx="24321">
                  <c:v>121.604999999962</c:v>
                </c:pt>
                <c:pt idx="24322">
                  <c:v>121.609999999962</c:v>
                </c:pt>
                <c:pt idx="24323">
                  <c:v>121.614999999962</c:v>
                </c:pt>
                <c:pt idx="24324">
                  <c:v>121.619999999962</c:v>
                </c:pt>
                <c:pt idx="24325">
                  <c:v>121.624999999962</c:v>
                </c:pt>
                <c:pt idx="24326">
                  <c:v>121.6299999999619</c:v>
                </c:pt>
                <c:pt idx="24327">
                  <c:v>121.634999999962</c:v>
                </c:pt>
                <c:pt idx="24328">
                  <c:v>121.639999999962</c:v>
                </c:pt>
                <c:pt idx="24329">
                  <c:v>121.644999999962</c:v>
                </c:pt>
                <c:pt idx="24330">
                  <c:v>121.649999999962</c:v>
                </c:pt>
                <c:pt idx="24331">
                  <c:v>121.6549999999618</c:v>
                </c:pt>
                <c:pt idx="24332">
                  <c:v>121.6599999999618</c:v>
                </c:pt>
                <c:pt idx="24333">
                  <c:v>121.664999999962</c:v>
                </c:pt>
                <c:pt idx="24334">
                  <c:v>121.6699999999618</c:v>
                </c:pt>
                <c:pt idx="24335">
                  <c:v>121.6749999999618</c:v>
                </c:pt>
                <c:pt idx="24336">
                  <c:v>121.6799999999618</c:v>
                </c:pt>
                <c:pt idx="24337">
                  <c:v>121.6849999999618</c:v>
                </c:pt>
                <c:pt idx="24338">
                  <c:v>121.6899999999618</c:v>
                </c:pt>
                <c:pt idx="24339">
                  <c:v>121.6949999999618</c:v>
                </c:pt>
                <c:pt idx="24340">
                  <c:v>121.6999999999618</c:v>
                </c:pt>
                <c:pt idx="24341">
                  <c:v>121.7049999999618</c:v>
                </c:pt>
                <c:pt idx="24342">
                  <c:v>121.7099999999618</c:v>
                </c:pt>
                <c:pt idx="24343">
                  <c:v>121.7149999999618</c:v>
                </c:pt>
                <c:pt idx="24344">
                  <c:v>121.7199999999618</c:v>
                </c:pt>
                <c:pt idx="24345">
                  <c:v>121.7249999999618</c:v>
                </c:pt>
                <c:pt idx="24346">
                  <c:v>121.7299999999618</c:v>
                </c:pt>
                <c:pt idx="24347">
                  <c:v>121.7349999999618</c:v>
                </c:pt>
                <c:pt idx="24348">
                  <c:v>121.7399999999618</c:v>
                </c:pt>
                <c:pt idx="24349">
                  <c:v>121.7449999999618</c:v>
                </c:pt>
                <c:pt idx="24350">
                  <c:v>121.7499999999618</c:v>
                </c:pt>
                <c:pt idx="24351">
                  <c:v>121.7549999999618</c:v>
                </c:pt>
                <c:pt idx="24352">
                  <c:v>121.7599999999618</c:v>
                </c:pt>
                <c:pt idx="24353">
                  <c:v>121.7649999999618</c:v>
                </c:pt>
                <c:pt idx="24354">
                  <c:v>121.7699999999618</c:v>
                </c:pt>
                <c:pt idx="24355">
                  <c:v>121.7749999999617</c:v>
                </c:pt>
                <c:pt idx="24356">
                  <c:v>121.7799999999617</c:v>
                </c:pt>
                <c:pt idx="24357">
                  <c:v>121.7849999999617</c:v>
                </c:pt>
                <c:pt idx="24358">
                  <c:v>121.7899999999617</c:v>
                </c:pt>
                <c:pt idx="24359">
                  <c:v>121.7949999999617</c:v>
                </c:pt>
                <c:pt idx="24360">
                  <c:v>121.7999999999617</c:v>
                </c:pt>
                <c:pt idx="24361">
                  <c:v>121.8049999999617</c:v>
                </c:pt>
                <c:pt idx="24362">
                  <c:v>121.8099999999617</c:v>
                </c:pt>
                <c:pt idx="24363">
                  <c:v>121.8149999999617</c:v>
                </c:pt>
                <c:pt idx="24364">
                  <c:v>121.8199999999617</c:v>
                </c:pt>
                <c:pt idx="24365">
                  <c:v>121.8249999999617</c:v>
                </c:pt>
                <c:pt idx="24366">
                  <c:v>121.8299999999617</c:v>
                </c:pt>
                <c:pt idx="24367">
                  <c:v>121.8349999999617</c:v>
                </c:pt>
                <c:pt idx="24368">
                  <c:v>121.8399999999617</c:v>
                </c:pt>
                <c:pt idx="24369">
                  <c:v>121.8449999999617</c:v>
                </c:pt>
                <c:pt idx="24370">
                  <c:v>121.8499999999617</c:v>
                </c:pt>
                <c:pt idx="24371">
                  <c:v>121.8549999999617</c:v>
                </c:pt>
                <c:pt idx="24372">
                  <c:v>121.8599999999617</c:v>
                </c:pt>
                <c:pt idx="24373">
                  <c:v>121.8649999999617</c:v>
                </c:pt>
                <c:pt idx="24374">
                  <c:v>121.8699999999617</c:v>
                </c:pt>
                <c:pt idx="24375">
                  <c:v>121.8749999999616</c:v>
                </c:pt>
                <c:pt idx="24376">
                  <c:v>121.8799999999616</c:v>
                </c:pt>
                <c:pt idx="24377">
                  <c:v>121.8849999999616</c:v>
                </c:pt>
                <c:pt idx="24378">
                  <c:v>121.8899999999616</c:v>
                </c:pt>
                <c:pt idx="24379">
                  <c:v>121.8949999999616</c:v>
                </c:pt>
                <c:pt idx="24380">
                  <c:v>121.8999999999616</c:v>
                </c:pt>
                <c:pt idx="24381">
                  <c:v>121.9049999999616</c:v>
                </c:pt>
                <c:pt idx="24382">
                  <c:v>121.9099999999616</c:v>
                </c:pt>
                <c:pt idx="24383">
                  <c:v>121.9149999999616</c:v>
                </c:pt>
                <c:pt idx="24384">
                  <c:v>121.9199999999616</c:v>
                </c:pt>
                <c:pt idx="24385">
                  <c:v>121.9249999999616</c:v>
                </c:pt>
                <c:pt idx="24386">
                  <c:v>121.9299999999616</c:v>
                </c:pt>
                <c:pt idx="24387">
                  <c:v>121.9349999999616</c:v>
                </c:pt>
                <c:pt idx="24388">
                  <c:v>121.9399999999616</c:v>
                </c:pt>
                <c:pt idx="24389">
                  <c:v>121.9449999999616</c:v>
                </c:pt>
                <c:pt idx="24390">
                  <c:v>121.9499999999616</c:v>
                </c:pt>
                <c:pt idx="24391">
                  <c:v>121.9549999999616</c:v>
                </c:pt>
                <c:pt idx="24392">
                  <c:v>121.9599999999616</c:v>
                </c:pt>
                <c:pt idx="24393">
                  <c:v>121.9649999999616</c:v>
                </c:pt>
                <c:pt idx="24394">
                  <c:v>121.9699999999616</c:v>
                </c:pt>
                <c:pt idx="24395">
                  <c:v>121.9749999999616</c:v>
                </c:pt>
                <c:pt idx="24396">
                  <c:v>121.9799999999616</c:v>
                </c:pt>
                <c:pt idx="24397">
                  <c:v>121.9849999999616</c:v>
                </c:pt>
                <c:pt idx="24398">
                  <c:v>121.9899999999616</c:v>
                </c:pt>
                <c:pt idx="24399">
                  <c:v>121.9949999999616</c:v>
                </c:pt>
                <c:pt idx="24400">
                  <c:v>121.9999999999615</c:v>
                </c:pt>
                <c:pt idx="24401">
                  <c:v>122.0049999999615</c:v>
                </c:pt>
                <c:pt idx="24402">
                  <c:v>122.0099999999615</c:v>
                </c:pt>
                <c:pt idx="24403">
                  <c:v>122.0149999999615</c:v>
                </c:pt>
                <c:pt idx="24404">
                  <c:v>122.0199999999615</c:v>
                </c:pt>
                <c:pt idx="24405">
                  <c:v>122.0249999999615</c:v>
                </c:pt>
                <c:pt idx="24406">
                  <c:v>122.0299999999615</c:v>
                </c:pt>
                <c:pt idx="24407">
                  <c:v>122.0349999999615</c:v>
                </c:pt>
                <c:pt idx="24408">
                  <c:v>122.0399999999615</c:v>
                </c:pt>
                <c:pt idx="24409">
                  <c:v>122.0449999999615</c:v>
                </c:pt>
                <c:pt idx="24410">
                  <c:v>122.0499999999615</c:v>
                </c:pt>
                <c:pt idx="24411">
                  <c:v>122.0549999999615</c:v>
                </c:pt>
                <c:pt idx="24412">
                  <c:v>122.0599999999615</c:v>
                </c:pt>
                <c:pt idx="24413">
                  <c:v>122.0649999999615</c:v>
                </c:pt>
                <c:pt idx="24414">
                  <c:v>122.0699999999615</c:v>
                </c:pt>
                <c:pt idx="24415">
                  <c:v>122.0749999999615</c:v>
                </c:pt>
                <c:pt idx="24416">
                  <c:v>122.0799999999615</c:v>
                </c:pt>
                <c:pt idx="24417">
                  <c:v>122.0849999999615</c:v>
                </c:pt>
                <c:pt idx="24418">
                  <c:v>122.0899999999615</c:v>
                </c:pt>
                <c:pt idx="24419">
                  <c:v>122.0949999999615</c:v>
                </c:pt>
                <c:pt idx="24420">
                  <c:v>122.0999999999615</c:v>
                </c:pt>
                <c:pt idx="24421">
                  <c:v>122.1049999999614</c:v>
                </c:pt>
                <c:pt idx="24422">
                  <c:v>122.1099999999614</c:v>
                </c:pt>
                <c:pt idx="24423">
                  <c:v>122.1149999999614</c:v>
                </c:pt>
                <c:pt idx="24424">
                  <c:v>122.1199999999614</c:v>
                </c:pt>
                <c:pt idx="24425">
                  <c:v>122.1249999999614</c:v>
                </c:pt>
                <c:pt idx="24426">
                  <c:v>122.1299999999614</c:v>
                </c:pt>
                <c:pt idx="24427">
                  <c:v>122.1349999999614</c:v>
                </c:pt>
                <c:pt idx="24428">
                  <c:v>122.1399999999614</c:v>
                </c:pt>
                <c:pt idx="24429">
                  <c:v>122.1449999999614</c:v>
                </c:pt>
                <c:pt idx="24430">
                  <c:v>122.1499999999614</c:v>
                </c:pt>
                <c:pt idx="24431">
                  <c:v>122.1549999999614</c:v>
                </c:pt>
                <c:pt idx="24432">
                  <c:v>122.1599999999614</c:v>
                </c:pt>
                <c:pt idx="24433">
                  <c:v>122.1649999999614</c:v>
                </c:pt>
                <c:pt idx="24434">
                  <c:v>122.1699999999614</c:v>
                </c:pt>
                <c:pt idx="24435">
                  <c:v>122.1749999999614</c:v>
                </c:pt>
                <c:pt idx="24436">
                  <c:v>122.1799999999614</c:v>
                </c:pt>
                <c:pt idx="24437">
                  <c:v>122.1849999999614</c:v>
                </c:pt>
                <c:pt idx="24438">
                  <c:v>122.1899999999614</c:v>
                </c:pt>
                <c:pt idx="24439">
                  <c:v>122.1949999999614</c:v>
                </c:pt>
                <c:pt idx="24440">
                  <c:v>122.1999999999614</c:v>
                </c:pt>
                <c:pt idx="24441">
                  <c:v>122.2049999999614</c:v>
                </c:pt>
                <c:pt idx="24442">
                  <c:v>122.2099999999614</c:v>
                </c:pt>
                <c:pt idx="24443">
                  <c:v>122.2149999999614</c:v>
                </c:pt>
                <c:pt idx="24444">
                  <c:v>122.2199999999613</c:v>
                </c:pt>
                <c:pt idx="24445">
                  <c:v>122.2249999999613</c:v>
                </c:pt>
                <c:pt idx="24446">
                  <c:v>122.2299999999613</c:v>
                </c:pt>
                <c:pt idx="24447">
                  <c:v>122.2349999999613</c:v>
                </c:pt>
                <c:pt idx="24448">
                  <c:v>122.2399999999613</c:v>
                </c:pt>
                <c:pt idx="24449">
                  <c:v>122.2449999999613</c:v>
                </c:pt>
                <c:pt idx="24450">
                  <c:v>122.2499999999613</c:v>
                </c:pt>
                <c:pt idx="24451">
                  <c:v>122.2549999999613</c:v>
                </c:pt>
                <c:pt idx="24452">
                  <c:v>122.2599999999613</c:v>
                </c:pt>
                <c:pt idx="24453">
                  <c:v>122.2649999999613</c:v>
                </c:pt>
                <c:pt idx="24454">
                  <c:v>122.2699999999613</c:v>
                </c:pt>
                <c:pt idx="24455">
                  <c:v>122.2749999999613</c:v>
                </c:pt>
                <c:pt idx="24456">
                  <c:v>122.2799999999613</c:v>
                </c:pt>
                <c:pt idx="24457">
                  <c:v>122.2849999999613</c:v>
                </c:pt>
                <c:pt idx="24458">
                  <c:v>122.2899999999613</c:v>
                </c:pt>
                <c:pt idx="24459">
                  <c:v>122.2949999999613</c:v>
                </c:pt>
                <c:pt idx="24460">
                  <c:v>122.2999999999613</c:v>
                </c:pt>
                <c:pt idx="24461">
                  <c:v>122.3049999999613</c:v>
                </c:pt>
                <c:pt idx="24462">
                  <c:v>122.3099999999613</c:v>
                </c:pt>
                <c:pt idx="24463">
                  <c:v>122.3149999999613</c:v>
                </c:pt>
                <c:pt idx="24464">
                  <c:v>122.3199999999613</c:v>
                </c:pt>
                <c:pt idx="24465">
                  <c:v>122.3249999999612</c:v>
                </c:pt>
                <c:pt idx="24466">
                  <c:v>122.3299999999612</c:v>
                </c:pt>
                <c:pt idx="24467">
                  <c:v>122.3349999999612</c:v>
                </c:pt>
                <c:pt idx="24468">
                  <c:v>122.3399999999612</c:v>
                </c:pt>
                <c:pt idx="24469">
                  <c:v>122.3449999999612</c:v>
                </c:pt>
                <c:pt idx="24470">
                  <c:v>122.3499999999612</c:v>
                </c:pt>
                <c:pt idx="24471">
                  <c:v>122.3549999999612</c:v>
                </c:pt>
                <c:pt idx="24472">
                  <c:v>122.3599999999612</c:v>
                </c:pt>
                <c:pt idx="24473">
                  <c:v>122.3649999999612</c:v>
                </c:pt>
                <c:pt idx="24474">
                  <c:v>122.3699999999612</c:v>
                </c:pt>
                <c:pt idx="24475">
                  <c:v>122.3749999999612</c:v>
                </c:pt>
                <c:pt idx="24476">
                  <c:v>122.3799999999612</c:v>
                </c:pt>
                <c:pt idx="24477">
                  <c:v>122.3849999999612</c:v>
                </c:pt>
                <c:pt idx="24478">
                  <c:v>122.3899999999612</c:v>
                </c:pt>
                <c:pt idx="24479">
                  <c:v>122.3949999999612</c:v>
                </c:pt>
                <c:pt idx="24480">
                  <c:v>122.3999999999612</c:v>
                </c:pt>
                <c:pt idx="24481">
                  <c:v>122.4049999999612</c:v>
                </c:pt>
                <c:pt idx="24482">
                  <c:v>122.4099999999612</c:v>
                </c:pt>
                <c:pt idx="24483">
                  <c:v>122.4149999999612</c:v>
                </c:pt>
                <c:pt idx="24484">
                  <c:v>122.4199999999612</c:v>
                </c:pt>
                <c:pt idx="24485">
                  <c:v>122.4249999999612</c:v>
                </c:pt>
                <c:pt idx="24486">
                  <c:v>122.4299999999612</c:v>
                </c:pt>
                <c:pt idx="24487">
                  <c:v>122.4349999999612</c:v>
                </c:pt>
                <c:pt idx="24488">
                  <c:v>122.4399999999611</c:v>
                </c:pt>
                <c:pt idx="24489">
                  <c:v>122.4449999999612</c:v>
                </c:pt>
                <c:pt idx="24490">
                  <c:v>122.4499999999611</c:v>
                </c:pt>
                <c:pt idx="24491">
                  <c:v>122.4549999999611</c:v>
                </c:pt>
                <c:pt idx="24492">
                  <c:v>122.4599999999611</c:v>
                </c:pt>
                <c:pt idx="24493">
                  <c:v>122.4649999999611</c:v>
                </c:pt>
                <c:pt idx="24494">
                  <c:v>122.4699999999611</c:v>
                </c:pt>
                <c:pt idx="24495">
                  <c:v>122.4749999999611</c:v>
                </c:pt>
                <c:pt idx="24496">
                  <c:v>122.4799999999611</c:v>
                </c:pt>
                <c:pt idx="24497">
                  <c:v>122.4849999999611</c:v>
                </c:pt>
                <c:pt idx="24498">
                  <c:v>122.4899999999611</c:v>
                </c:pt>
                <c:pt idx="24499">
                  <c:v>122.4949999999611</c:v>
                </c:pt>
                <c:pt idx="24500">
                  <c:v>122.4999999999611</c:v>
                </c:pt>
                <c:pt idx="24501">
                  <c:v>122.5049999999611</c:v>
                </c:pt>
                <c:pt idx="24502">
                  <c:v>122.5099999999611</c:v>
                </c:pt>
                <c:pt idx="24503">
                  <c:v>122.5149999999611</c:v>
                </c:pt>
                <c:pt idx="24504">
                  <c:v>122.5199999999611</c:v>
                </c:pt>
                <c:pt idx="24505">
                  <c:v>122.5249999999611</c:v>
                </c:pt>
                <c:pt idx="24506">
                  <c:v>122.5299999999611</c:v>
                </c:pt>
                <c:pt idx="24507">
                  <c:v>122.5349999999611</c:v>
                </c:pt>
                <c:pt idx="24508">
                  <c:v>122.5399999999611</c:v>
                </c:pt>
                <c:pt idx="24509">
                  <c:v>122.5449999999611</c:v>
                </c:pt>
                <c:pt idx="24510">
                  <c:v>122.549999999961</c:v>
                </c:pt>
                <c:pt idx="24511">
                  <c:v>122.554999999961</c:v>
                </c:pt>
                <c:pt idx="24512">
                  <c:v>122.559999999961</c:v>
                </c:pt>
                <c:pt idx="24513">
                  <c:v>122.564999999961</c:v>
                </c:pt>
                <c:pt idx="24514">
                  <c:v>122.569999999961</c:v>
                </c:pt>
                <c:pt idx="24515">
                  <c:v>122.574999999961</c:v>
                </c:pt>
                <c:pt idx="24516">
                  <c:v>122.579999999961</c:v>
                </c:pt>
                <c:pt idx="24517">
                  <c:v>122.584999999961</c:v>
                </c:pt>
                <c:pt idx="24518">
                  <c:v>122.589999999961</c:v>
                </c:pt>
                <c:pt idx="24519">
                  <c:v>122.594999999961</c:v>
                </c:pt>
                <c:pt idx="24520">
                  <c:v>122.599999999961</c:v>
                </c:pt>
                <c:pt idx="24521">
                  <c:v>122.604999999961</c:v>
                </c:pt>
                <c:pt idx="24522">
                  <c:v>122.609999999961</c:v>
                </c:pt>
                <c:pt idx="24523">
                  <c:v>122.614999999961</c:v>
                </c:pt>
                <c:pt idx="24524">
                  <c:v>122.619999999961</c:v>
                </c:pt>
                <c:pt idx="24525">
                  <c:v>122.624999999961</c:v>
                </c:pt>
                <c:pt idx="24526">
                  <c:v>122.629999999961</c:v>
                </c:pt>
                <c:pt idx="24527">
                  <c:v>122.634999999961</c:v>
                </c:pt>
                <c:pt idx="24528">
                  <c:v>122.639999999961</c:v>
                </c:pt>
                <c:pt idx="24529">
                  <c:v>122.644999999961</c:v>
                </c:pt>
                <c:pt idx="24530">
                  <c:v>122.649999999961</c:v>
                </c:pt>
                <c:pt idx="24531">
                  <c:v>122.654999999961</c:v>
                </c:pt>
                <c:pt idx="24532">
                  <c:v>122.659999999961</c:v>
                </c:pt>
                <c:pt idx="24533">
                  <c:v>122.664999999961</c:v>
                </c:pt>
                <c:pt idx="24534">
                  <c:v>122.669999999961</c:v>
                </c:pt>
                <c:pt idx="24535">
                  <c:v>122.674999999961</c:v>
                </c:pt>
                <c:pt idx="24536">
                  <c:v>122.6799999999609</c:v>
                </c:pt>
                <c:pt idx="24537">
                  <c:v>122.684999999961</c:v>
                </c:pt>
                <c:pt idx="24538">
                  <c:v>122.689999999961</c:v>
                </c:pt>
                <c:pt idx="24539">
                  <c:v>122.694999999961</c:v>
                </c:pt>
                <c:pt idx="24540">
                  <c:v>122.699999999961</c:v>
                </c:pt>
                <c:pt idx="24541">
                  <c:v>122.704999999961</c:v>
                </c:pt>
                <c:pt idx="24542">
                  <c:v>122.709999999961</c:v>
                </c:pt>
                <c:pt idx="24543">
                  <c:v>122.714999999961</c:v>
                </c:pt>
                <c:pt idx="24544">
                  <c:v>122.719999999961</c:v>
                </c:pt>
                <c:pt idx="24545">
                  <c:v>122.724999999961</c:v>
                </c:pt>
                <c:pt idx="24546">
                  <c:v>122.729999999961</c:v>
                </c:pt>
                <c:pt idx="24547">
                  <c:v>122.734999999961</c:v>
                </c:pt>
                <c:pt idx="24548">
                  <c:v>122.739999999961</c:v>
                </c:pt>
                <c:pt idx="24549">
                  <c:v>122.744999999961</c:v>
                </c:pt>
                <c:pt idx="24550">
                  <c:v>122.749999999961</c:v>
                </c:pt>
                <c:pt idx="24551">
                  <c:v>122.754999999961</c:v>
                </c:pt>
                <c:pt idx="24552">
                  <c:v>122.759999999961</c:v>
                </c:pt>
                <c:pt idx="24553">
                  <c:v>122.764999999961</c:v>
                </c:pt>
                <c:pt idx="24554">
                  <c:v>122.7699999999608</c:v>
                </c:pt>
                <c:pt idx="24555">
                  <c:v>122.7749999999608</c:v>
                </c:pt>
                <c:pt idx="24556">
                  <c:v>122.7799999999608</c:v>
                </c:pt>
                <c:pt idx="24557">
                  <c:v>122.7849999999608</c:v>
                </c:pt>
                <c:pt idx="24558">
                  <c:v>122.7899999999608</c:v>
                </c:pt>
                <c:pt idx="24559">
                  <c:v>122.7949999999608</c:v>
                </c:pt>
                <c:pt idx="24560">
                  <c:v>122.7999999999608</c:v>
                </c:pt>
                <c:pt idx="24561">
                  <c:v>122.8049999999608</c:v>
                </c:pt>
                <c:pt idx="24562">
                  <c:v>122.8099999999608</c:v>
                </c:pt>
                <c:pt idx="24563">
                  <c:v>122.8149999999608</c:v>
                </c:pt>
                <c:pt idx="24564">
                  <c:v>122.8199999999608</c:v>
                </c:pt>
                <c:pt idx="24565">
                  <c:v>122.8249999999608</c:v>
                </c:pt>
                <c:pt idx="24566">
                  <c:v>122.8299999999608</c:v>
                </c:pt>
                <c:pt idx="24567">
                  <c:v>122.8349999999608</c:v>
                </c:pt>
                <c:pt idx="24568">
                  <c:v>122.8399999999608</c:v>
                </c:pt>
                <c:pt idx="24569">
                  <c:v>122.8449999999608</c:v>
                </c:pt>
                <c:pt idx="24570">
                  <c:v>122.8499999999608</c:v>
                </c:pt>
                <c:pt idx="24571">
                  <c:v>122.8549999999608</c:v>
                </c:pt>
                <c:pt idx="24572">
                  <c:v>122.8599999999608</c:v>
                </c:pt>
                <c:pt idx="24573">
                  <c:v>122.8649999999608</c:v>
                </c:pt>
                <c:pt idx="24574">
                  <c:v>122.8699999999608</c:v>
                </c:pt>
                <c:pt idx="24575">
                  <c:v>122.8749999999607</c:v>
                </c:pt>
                <c:pt idx="24576">
                  <c:v>122.8799999999607</c:v>
                </c:pt>
                <c:pt idx="24577">
                  <c:v>122.8849999999607</c:v>
                </c:pt>
                <c:pt idx="24578">
                  <c:v>122.8899999999607</c:v>
                </c:pt>
                <c:pt idx="24579">
                  <c:v>122.8949999999607</c:v>
                </c:pt>
                <c:pt idx="24580">
                  <c:v>122.8999999999607</c:v>
                </c:pt>
                <c:pt idx="24581">
                  <c:v>122.9049999999607</c:v>
                </c:pt>
                <c:pt idx="24582">
                  <c:v>122.9099999999607</c:v>
                </c:pt>
                <c:pt idx="24583">
                  <c:v>122.9149999999607</c:v>
                </c:pt>
                <c:pt idx="24584">
                  <c:v>122.9199999999607</c:v>
                </c:pt>
                <c:pt idx="24585">
                  <c:v>122.9249999999607</c:v>
                </c:pt>
                <c:pt idx="24586">
                  <c:v>122.9299999999607</c:v>
                </c:pt>
                <c:pt idx="24587">
                  <c:v>122.9349999999607</c:v>
                </c:pt>
                <c:pt idx="24588">
                  <c:v>122.9399999999607</c:v>
                </c:pt>
                <c:pt idx="24589">
                  <c:v>122.9449999999607</c:v>
                </c:pt>
                <c:pt idx="24590">
                  <c:v>122.9499999999607</c:v>
                </c:pt>
                <c:pt idx="24591">
                  <c:v>122.9549999999607</c:v>
                </c:pt>
                <c:pt idx="24592">
                  <c:v>122.9599999999607</c:v>
                </c:pt>
                <c:pt idx="24593">
                  <c:v>122.9649999999607</c:v>
                </c:pt>
                <c:pt idx="24594">
                  <c:v>122.9699999999607</c:v>
                </c:pt>
                <c:pt idx="24595">
                  <c:v>122.9749999999607</c:v>
                </c:pt>
                <c:pt idx="24596">
                  <c:v>122.9799999999607</c:v>
                </c:pt>
                <c:pt idx="24597">
                  <c:v>122.9849999999607</c:v>
                </c:pt>
                <c:pt idx="24598">
                  <c:v>122.9899999999606</c:v>
                </c:pt>
                <c:pt idx="24599">
                  <c:v>122.9949999999607</c:v>
                </c:pt>
                <c:pt idx="24600">
                  <c:v>122.9999999999606</c:v>
                </c:pt>
                <c:pt idx="24601">
                  <c:v>123.0049999999606</c:v>
                </c:pt>
                <c:pt idx="24602">
                  <c:v>123.0099999999606</c:v>
                </c:pt>
                <c:pt idx="24603">
                  <c:v>123.0149999999606</c:v>
                </c:pt>
                <c:pt idx="24604">
                  <c:v>123.0199999999606</c:v>
                </c:pt>
                <c:pt idx="24605">
                  <c:v>123.0249999999606</c:v>
                </c:pt>
                <c:pt idx="24606">
                  <c:v>123.0299999999606</c:v>
                </c:pt>
                <c:pt idx="24607">
                  <c:v>123.0349999999606</c:v>
                </c:pt>
                <c:pt idx="24608">
                  <c:v>123.0399999999606</c:v>
                </c:pt>
                <c:pt idx="24609">
                  <c:v>123.0449999999606</c:v>
                </c:pt>
                <c:pt idx="24610">
                  <c:v>123.0499999999606</c:v>
                </c:pt>
                <c:pt idx="24611">
                  <c:v>123.0549999999606</c:v>
                </c:pt>
                <c:pt idx="24612">
                  <c:v>123.0599999999606</c:v>
                </c:pt>
                <c:pt idx="24613">
                  <c:v>123.0649999999606</c:v>
                </c:pt>
                <c:pt idx="24614">
                  <c:v>123.0699999999606</c:v>
                </c:pt>
                <c:pt idx="24615">
                  <c:v>123.0749999999606</c:v>
                </c:pt>
                <c:pt idx="24616">
                  <c:v>123.0799999999606</c:v>
                </c:pt>
                <c:pt idx="24617">
                  <c:v>123.0849999999606</c:v>
                </c:pt>
                <c:pt idx="24618">
                  <c:v>123.0899999999606</c:v>
                </c:pt>
                <c:pt idx="24619">
                  <c:v>123.0949999999606</c:v>
                </c:pt>
                <c:pt idx="24620">
                  <c:v>123.0999999999605</c:v>
                </c:pt>
                <c:pt idx="24621">
                  <c:v>123.1049999999605</c:v>
                </c:pt>
                <c:pt idx="24622">
                  <c:v>123.1099999999605</c:v>
                </c:pt>
                <c:pt idx="24623">
                  <c:v>123.1149999999605</c:v>
                </c:pt>
                <c:pt idx="24624">
                  <c:v>123.1199999999605</c:v>
                </c:pt>
                <c:pt idx="24625">
                  <c:v>123.1249999999605</c:v>
                </c:pt>
                <c:pt idx="24626">
                  <c:v>123.1299999999605</c:v>
                </c:pt>
                <c:pt idx="24627">
                  <c:v>123.1349999999605</c:v>
                </c:pt>
                <c:pt idx="24628">
                  <c:v>123.1399999999605</c:v>
                </c:pt>
                <c:pt idx="24629">
                  <c:v>123.1449999999605</c:v>
                </c:pt>
                <c:pt idx="24630">
                  <c:v>123.1499999999605</c:v>
                </c:pt>
                <c:pt idx="24631">
                  <c:v>123.1549999999605</c:v>
                </c:pt>
                <c:pt idx="24632">
                  <c:v>123.1599999999605</c:v>
                </c:pt>
                <c:pt idx="24633">
                  <c:v>123.1649999999605</c:v>
                </c:pt>
                <c:pt idx="24634">
                  <c:v>123.1699999999605</c:v>
                </c:pt>
                <c:pt idx="24635">
                  <c:v>123.1749999999605</c:v>
                </c:pt>
                <c:pt idx="24636">
                  <c:v>123.1799999999605</c:v>
                </c:pt>
                <c:pt idx="24637">
                  <c:v>123.1849999999605</c:v>
                </c:pt>
                <c:pt idx="24638">
                  <c:v>123.1899999999605</c:v>
                </c:pt>
                <c:pt idx="24639">
                  <c:v>123.1949999999605</c:v>
                </c:pt>
                <c:pt idx="24640">
                  <c:v>123.1999999999605</c:v>
                </c:pt>
                <c:pt idx="24641">
                  <c:v>123.2049999999605</c:v>
                </c:pt>
                <c:pt idx="24642">
                  <c:v>123.2099999999604</c:v>
                </c:pt>
                <c:pt idx="24643">
                  <c:v>123.2149999999605</c:v>
                </c:pt>
                <c:pt idx="24644">
                  <c:v>123.2199999999604</c:v>
                </c:pt>
                <c:pt idx="24645">
                  <c:v>123.2249999999604</c:v>
                </c:pt>
                <c:pt idx="24646">
                  <c:v>123.2299999999604</c:v>
                </c:pt>
                <c:pt idx="24647">
                  <c:v>123.2349999999604</c:v>
                </c:pt>
                <c:pt idx="24648">
                  <c:v>123.2399999999604</c:v>
                </c:pt>
                <c:pt idx="24649">
                  <c:v>123.2449999999604</c:v>
                </c:pt>
                <c:pt idx="24650">
                  <c:v>123.2499999999604</c:v>
                </c:pt>
                <c:pt idx="24651">
                  <c:v>123.2549999999604</c:v>
                </c:pt>
                <c:pt idx="24652">
                  <c:v>123.2599999999604</c:v>
                </c:pt>
                <c:pt idx="24653">
                  <c:v>123.2649999999604</c:v>
                </c:pt>
                <c:pt idx="24654">
                  <c:v>123.2699999999604</c:v>
                </c:pt>
                <c:pt idx="24655">
                  <c:v>123.2749999999604</c:v>
                </c:pt>
                <c:pt idx="24656">
                  <c:v>123.2799999999604</c:v>
                </c:pt>
                <c:pt idx="24657">
                  <c:v>123.2849999999604</c:v>
                </c:pt>
                <c:pt idx="24658">
                  <c:v>123.2899999999604</c:v>
                </c:pt>
                <c:pt idx="24659">
                  <c:v>123.2949999999604</c:v>
                </c:pt>
                <c:pt idx="24660">
                  <c:v>123.2999999999604</c:v>
                </c:pt>
                <c:pt idx="24661">
                  <c:v>123.3049999999604</c:v>
                </c:pt>
                <c:pt idx="24662">
                  <c:v>123.3099999999604</c:v>
                </c:pt>
                <c:pt idx="24663">
                  <c:v>123.3149999999604</c:v>
                </c:pt>
                <c:pt idx="24664">
                  <c:v>123.3199999999603</c:v>
                </c:pt>
                <c:pt idx="24665">
                  <c:v>123.3249999999603</c:v>
                </c:pt>
                <c:pt idx="24666">
                  <c:v>123.3299999999603</c:v>
                </c:pt>
                <c:pt idx="24667">
                  <c:v>123.3349999999603</c:v>
                </c:pt>
                <c:pt idx="24668">
                  <c:v>123.3399999999603</c:v>
                </c:pt>
                <c:pt idx="24669">
                  <c:v>123.3449999999603</c:v>
                </c:pt>
                <c:pt idx="24670">
                  <c:v>123.3499999999603</c:v>
                </c:pt>
                <c:pt idx="24671">
                  <c:v>123.3549999999603</c:v>
                </c:pt>
                <c:pt idx="24672">
                  <c:v>123.3599999999603</c:v>
                </c:pt>
                <c:pt idx="24673">
                  <c:v>123.3649999999603</c:v>
                </c:pt>
                <c:pt idx="24674">
                  <c:v>123.3699999999603</c:v>
                </c:pt>
                <c:pt idx="24675">
                  <c:v>123.3749999999603</c:v>
                </c:pt>
                <c:pt idx="24676">
                  <c:v>123.3799999999603</c:v>
                </c:pt>
                <c:pt idx="24677">
                  <c:v>123.3849999999603</c:v>
                </c:pt>
                <c:pt idx="24678">
                  <c:v>123.3899999999603</c:v>
                </c:pt>
                <c:pt idx="24679">
                  <c:v>123.3949999999603</c:v>
                </c:pt>
                <c:pt idx="24680">
                  <c:v>123.3999999999603</c:v>
                </c:pt>
                <c:pt idx="24681">
                  <c:v>123.4049999999603</c:v>
                </c:pt>
                <c:pt idx="24682">
                  <c:v>123.4099999999603</c:v>
                </c:pt>
                <c:pt idx="24683">
                  <c:v>123.4149999999603</c:v>
                </c:pt>
                <c:pt idx="24684">
                  <c:v>123.4199999999603</c:v>
                </c:pt>
                <c:pt idx="24685">
                  <c:v>123.4249999999603</c:v>
                </c:pt>
                <c:pt idx="24686">
                  <c:v>123.4299999999602</c:v>
                </c:pt>
                <c:pt idx="24687">
                  <c:v>123.4349999999603</c:v>
                </c:pt>
                <c:pt idx="24688">
                  <c:v>123.4399999999602</c:v>
                </c:pt>
                <c:pt idx="24689">
                  <c:v>123.4449999999602</c:v>
                </c:pt>
                <c:pt idx="24690">
                  <c:v>123.4499999999602</c:v>
                </c:pt>
                <c:pt idx="24691">
                  <c:v>123.4549999999602</c:v>
                </c:pt>
                <c:pt idx="24692">
                  <c:v>123.4599999999602</c:v>
                </c:pt>
                <c:pt idx="24693">
                  <c:v>123.4649999999602</c:v>
                </c:pt>
                <c:pt idx="24694">
                  <c:v>123.4699999999602</c:v>
                </c:pt>
                <c:pt idx="24695">
                  <c:v>123.4749999999602</c:v>
                </c:pt>
                <c:pt idx="24696">
                  <c:v>123.4799999999602</c:v>
                </c:pt>
                <c:pt idx="24697">
                  <c:v>123.4849999999602</c:v>
                </c:pt>
                <c:pt idx="24698">
                  <c:v>123.4899999999602</c:v>
                </c:pt>
                <c:pt idx="24699">
                  <c:v>123.4949999999602</c:v>
                </c:pt>
                <c:pt idx="24700">
                  <c:v>123.4999999999602</c:v>
                </c:pt>
                <c:pt idx="24701">
                  <c:v>123.5049999999602</c:v>
                </c:pt>
                <c:pt idx="24702">
                  <c:v>123.5099999999602</c:v>
                </c:pt>
                <c:pt idx="24703">
                  <c:v>123.5149999999602</c:v>
                </c:pt>
                <c:pt idx="24704">
                  <c:v>123.5199999999602</c:v>
                </c:pt>
                <c:pt idx="24705">
                  <c:v>123.5249999999602</c:v>
                </c:pt>
                <c:pt idx="24706">
                  <c:v>123.5299999999602</c:v>
                </c:pt>
                <c:pt idx="24707">
                  <c:v>123.5349999999602</c:v>
                </c:pt>
                <c:pt idx="24708">
                  <c:v>123.5399999999601</c:v>
                </c:pt>
                <c:pt idx="24709">
                  <c:v>123.5449999999602</c:v>
                </c:pt>
                <c:pt idx="24710">
                  <c:v>123.5499999999601</c:v>
                </c:pt>
                <c:pt idx="24711">
                  <c:v>123.5549999999601</c:v>
                </c:pt>
                <c:pt idx="24712">
                  <c:v>123.5599999999601</c:v>
                </c:pt>
                <c:pt idx="24713">
                  <c:v>123.5649999999601</c:v>
                </c:pt>
                <c:pt idx="24714">
                  <c:v>123.5699999999601</c:v>
                </c:pt>
                <c:pt idx="24715">
                  <c:v>123.5749999999601</c:v>
                </c:pt>
                <c:pt idx="24716">
                  <c:v>123.5799999999601</c:v>
                </c:pt>
                <c:pt idx="24717">
                  <c:v>123.5849999999601</c:v>
                </c:pt>
                <c:pt idx="24718">
                  <c:v>123.5899999999601</c:v>
                </c:pt>
                <c:pt idx="24719">
                  <c:v>123.5949999999601</c:v>
                </c:pt>
                <c:pt idx="24720">
                  <c:v>123.5999999999601</c:v>
                </c:pt>
                <c:pt idx="24721">
                  <c:v>123.6049999999601</c:v>
                </c:pt>
                <c:pt idx="24722">
                  <c:v>123.6099999999601</c:v>
                </c:pt>
                <c:pt idx="24723">
                  <c:v>123.6149999999601</c:v>
                </c:pt>
                <c:pt idx="24724">
                  <c:v>123.6199999999601</c:v>
                </c:pt>
                <c:pt idx="24725">
                  <c:v>123.6249999999601</c:v>
                </c:pt>
                <c:pt idx="24726">
                  <c:v>123.6299999999601</c:v>
                </c:pt>
                <c:pt idx="24727">
                  <c:v>123.6349999999601</c:v>
                </c:pt>
                <c:pt idx="24728">
                  <c:v>123.6399999999601</c:v>
                </c:pt>
                <c:pt idx="24729">
                  <c:v>123.6449999999601</c:v>
                </c:pt>
                <c:pt idx="24730">
                  <c:v>123.64999999996</c:v>
                </c:pt>
                <c:pt idx="24731">
                  <c:v>123.65499999996</c:v>
                </c:pt>
                <c:pt idx="24732">
                  <c:v>123.65999999996</c:v>
                </c:pt>
                <c:pt idx="24733">
                  <c:v>123.66499999996</c:v>
                </c:pt>
                <c:pt idx="24734">
                  <c:v>123.66999999996</c:v>
                </c:pt>
                <c:pt idx="24735">
                  <c:v>123.67499999996</c:v>
                </c:pt>
                <c:pt idx="24736">
                  <c:v>123.67999999996</c:v>
                </c:pt>
                <c:pt idx="24737">
                  <c:v>123.68499999996</c:v>
                </c:pt>
                <c:pt idx="24738">
                  <c:v>123.68999999996</c:v>
                </c:pt>
                <c:pt idx="24739">
                  <c:v>123.69499999996</c:v>
                </c:pt>
                <c:pt idx="24740">
                  <c:v>123.69999999996</c:v>
                </c:pt>
                <c:pt idx="24741">
                  <c:v>123.70499999996</c:v>
                </c:pt>
                <c:pt idx="24742">
                  <c:v>123.70999999996</c:v>
                </c:pt>
                <c:pt idx="24743">
                  <c:v>123.71499999996</c:v>
                </c:pt>
                <c:pt idx="24744">
                  <c:v>123.71999999996</c:v>
                </c:pt>
                <c:pt idx="24745">
                  <c:v>123.72499999996</c:v>
                </c:pt>
                <c:pt idx="24746">
                  <c:v>123.72999999996</c:v>
                </c:pt>
                <c:pt idx="24747">
                  <c:v>123.73499999996</c:v>
                </c:pt>
                <c:pt idx="24748">
                  <c:v>123.73999999996</c:v>
                </c:pt>
                <c:pt idx="24749">
                  <c:v>123.74499999996</c:v>
                </c:pt>
                <c:pt idx="24750">
                  <c:v>123.74999999996</c:v>
                </c:pt>
                <c:pt idx="24751">
                  <c:v>123.75499999996</c:v>
                </c:pt>
                <c:pt idx="24752">
                  <c:v>123.75999999996</c:v>
                </c:pt>
                <c:pt idx="24753">
                  <c:v>123.76499999996</c:v>
                </c:pt>
                <c:pt idx="24754">
                  <c:v>123.76999999996</c:v>
                </c:pt>
                <c:pt idx="24755">
                  <c:v>123.77499999996</c:v>
                </c:pt>
                <c:pt idx="24756">
                  <c:v>123.7799999999599</c:v>
                </c:pt>
                <c:pt idx="24757">
                  <c:v>123.78499999996</c:v>
                </c:pt>
                <c:pt idx="24758">
                  <c:v>123.78999999996</c:v>
                </c:pt>
                <c:pt idx="24759">
                  <c:v>123.79499999996</c:v>
                </c:pt>
                <c:pt idx="24760">
                  <c:v>123.79999999996</c:v>
                </c:pt>
                <c:pt idx="24761">
                  <c:v>123.80499999996</c:v>
                </c:pt>
                <c:pt idx="24762">
                  <c:v>123.8099999999599</c:v>
                </c:pt>
                <c:pt idx="24763">
                  <c:v>123.81499999996</c:v>
                </c:pt>
                <c:pt idx="24764">
                  <c:v>123.81999999996</c:v>
                </c:pt>
                <c:pt idx="24765">
                  <c:v>123.8249999999599</c:v>
                </c:pt>
                <c:pt idx="24766">
                  <c:v>123.8299999999599</c:v>
                </c:pt>
                <c:pt idx="24767">
                  <c:v>123.83499999996</c:v>
                </c:pt>
                <c:pt idx="24768">
                  <c:v>123.83999999996</c:v>
                </c:pt>
                <c:pt idx="24769">
                  <c:v>123.84499999996</c:v>
                </c:pt>
                <c:pt idx="24770">
                  <c:v>123.84999999996</c:v>
                </c:pt>
                <c:pt idx="24771">
                  <c:v>123.8549999999598</c:v>
                </c:pt>
                <c:pt idx="24772">
                  <c:v>123.8599999999598</c:v>
                </c:pt>
                <c:pt idx="24773">
                  <c:v>123.8649999999598</c:v>
                </c:pt>
                <c:pt idx="24774">
                  <c:v>123.8699999999598</c:v>
                </c:pt>
                <c:pt idx="24775">
                  <c:v>123.8749999999598</c:v>
                </c:pt>
                <c:pt idx="24776">
                  <c:v>123.8799999999598</c:v>
                </c:pt>
                <c:pt idx="24777">
                  <c:v>123.8849999999598</c:v>
                </c:pt>
                <c:pt idx="24778">
                  <c:v>123.8899999999598</c:v>
                </c:pt>
                <c:pt idx="24779">
                  <c:v>123.8949999999598</c:v>
                </c:pt>
                <c:pt idx="24780">
                  <c:v>123.8999999999598</c:v>
                </c:pt>
                <c:pt idx="24781">
                  <c:v>123.9049999999598</c:v>
                </c:pt>
                <c:pt idx="24782">
                  <c:v>123.9099999999598</c:v>
                </c:pt>
                <c:pt idx="24783">
                  <c:v>123.9149999999598</c:v>
                </c:pt>
                <c:pt idx="24784">
                  <c:v>123.9199999999598</c:v>
                </c:pt>
                <c:pt idx="24785">
                  <c:v>123.9249999999598</c:v>
                </c:pt>
                <c:pt idx="24786">
                  <c:v>123.9299999999598</c:v>
                </c:pt>
                <c:pt idx="24787">
                  <c:v>123.9349999999598</c:v>
                </c:pt>
                <c:pt idx="24788">
                  <c:v>123.9399999999598</c:v>
                </c:pt>
                <c:pt idx="24789">
                  <c:v>123.9449999999598</c:v>
                </c:pt>
                <c:pt idx="24790">
                  <c:v>123.9499999999598</c:v>
                </c:pt>
                <c:pt idx="24791">
                  <c:v>123.9549999999598</c:v>
                </c:pt>
                <c:pt idx="24792">
                  <c:v>123.9599999999598</c:v>
                </c:pt>
                <c:pt idx="24793">
                  <c:v>123.9649999999598</c:v>
                </c:pt>
                <c:pt idx="24794">
                  <c:v>123.9699999999598</c:v>
                </c:pt>
                <c:pt idx="24795">
                  <c:v>123.9749999999597</c:v>
                </c:pt>
                <c:pt idx="24796">
                  <c:v>123.9799999999597</c:v>
                </c:pt>
                <c:pt idx="24797">
                  <c:v>123.9849999999597</c:v>
                </c:pt>
                <c:pt idx="24798">
                  <c:v>123.9899999999597</c:v>
                </c:pt>
                <c:pt idx="24799">
                  <c:v>123.9949999999597</c:v>
                </c:pt>
                <c:pt idx="24800">
                  <c:v>123.9999999999597</c:v>
                </c:pt>
                <c:pt idx="24801">
                  <c:v>124.0049999999597</c:v>
                </c:pt>
                <c:pt idx="24802">
                  <c:v>124.0099999999597</c:v>
                </c:pt>
                <c:pt idx="24803">
                  <c:v>124.0149999999597</c:v>
                </c:pt>
                <c:pt idx="24804">
                  <c:v>124.0199999999597</c:v>
                </c:pt>
                <c:pt idx="24805">
                  <c:v>124.0249999999597</c:v>
                </c:pt>
                <c:pt idx="24806">
                  <c:v>124.0299999999597</c:v>
                </c:pt>
                <c:pt idx="24807">
                  <c:v>124.0349999999597</c:v>
                </c:pt>
                <c:pt idx="24808">
                  <c:v>124.0399999999597</c:v>
                </c:pt>
                <c:pt idx="24809">
                  <c:v>124.0449999999597</c:v>
                </c:pt>
                <c:pt idx="24810">
                  <c:v>124.0499999999597</c:v>
                </c:pt>
                <c:pt idx="24811">
                  <c:v>124.0549999999597</c:v>
                </c:pt>
                <c:pt idx="24812">
                  <c:v>124.0599999999597</c:v>
                </c:pt>
                <c:pt idx="24813">
                  <c:v>124.0649999999597</c:v>
                </c:pt>
                <c:pt idx="24814">
                  <c:v>124.0699999999597</c:v>
                </c:pt>
                <c:pt idx="24815">
                  <c:v>124.0749999999596</c:v>
                </c:pt>
                <c:pt idx="24816">
                  <c:v>124.0799999999596</c:v>
                </c:pt>
                <c:pt idx="24817">
                  <c:v>124.0849999999596</c:v>
                </c:pt>
                <c:pt idx="24818">
                  <c:v>124.0899999999596</c:v>
                </c:pt>
                <c:pt idx="24819">
                  <c:v>124.0949999999596</c:v>
                </c:pt>
                <c:pt idx="24820">
                  <c:v>124.0999999999596</c:v>
                </c:pt>
                <c:pt idx="24821">
                  <c:v>124.1049999999596</c:v>
                </c:pt>
                <c:pt idx="24822">
                  <c:v>124.1099999999596</c:v>
                </c:pt>
                <c:pt idx="24823">
                  <c:v>124.1149999999596</c:v>
                </c:pt>
                <c:pt idx="24824">
                  <c:v>124.1199999999596</c:v>
                </c:pt>
                <c:pt idx="24825">
                  <c:v>124.1249999999596</c:v>
                </c:pt>
                <c:pt idx="24826">
                  <c:v>124.1299999999596</c:v>
                </c:pt>
                <c:pt idx="24827">
                  <c:v>124.1349999999596</c:v>
                </c:pt>
                <c:pt idx="24828">
                  <c:v>124.1399999999596</c:v>
                </c:pt>
                <c:pt idx="24829">
                  <c:v>124.1449999999596</c:v>
                </c:pt>
                <c:pt idx="24830">
                  <c:v>124.1499999999596</c:v>
                </c:pt>
                <c:pt idx="24831">
                  <c:v>124.1549999999596</c:v>
                </c:pt>
                <c:pt idx="24832">
                  <c:v>124.1599999999596</c:v>
                </c:pt>
                <c:pt idx="24833">
                  <c:v>124.1649999999596</c:v>
                </c:pt>
                <c:pt idx="24834">
                  <c:v>124.1699999999596</c:v>
                </c:pt>
                <c:pt idx="24835">
                  <c:v>124.1749999999596</c:v>
                </c:pt>
                <c:pt idx="24836">
                  <c:v>124.1799999999595</c:v>
                </c:pt>
                <c:pt idx="24837">
                  <c:v>124.1849999999595</c:v>
                </c:pt>
                <c:pt idx="24838">
                  <c:v>124.1899999999595</c:v>
                </c:pt>
                <c:pt idx="24839">
                  <c:v>124.1949999999595</c:v>
                </c:pt>
                <c:pt idx="24840">
                  <c:v>124.1999999999595</c:v>
                </c:pt>
                <c:pt idx="24841">
                  <c:v>124.2049999999595</c:v>
                </c:pt>
                <c:pt idx="24842">
                  <c:v>124.2099999999595</c:v>
                </c:pt>
                <c:pt idx="24843">
                  <c:v>124.2149999999595</c:v>
                </c:pt>
                <c:pt idx="24844">
                  <c:v>124.2199999999595</c:v>
                </c:pt>
                <c:pt idx="24845">
                  <c:v>124.2249999999595</c:v>
                </c:pt>
                <c:pt idx="24846">
                  <c:v>124.2299999999595</c:v>
                </c:pt>
                <c:pt idx="24847">
                  <c:v>124.2349999999595</c:v>
                </c:pt>
                <c:pt idx="24848">
                  <c:v>124.2399999999595</c:v>
                </c:pt>
                <c:pt idx="24849">
                  <c:v>124.2449999999595</c:v>
                </c:pt>
                <c:pt idx="24850">
                  <c:v>124.2499999999595</c:v>
                </c:pt>
                <c:pt idx="24851">
                  <c:v>124.2549999999595</c:v>
                </c:pt>
                <c:pt idx="24852">
                  <c:v>124.2599999999595</c:v>
                </c:pt>
                <c:pt idx="24853">
                  <c:v>124.2649999999595</c:v>
                </c:pt>
                <c:pt idx="24854">
                  <c:v>124.2699999999595</c:v>
                </c:pt>
                <c:pt idx="24855">
                  <c:v>124.2749999999595</c:v>
                </c:pt>
                <c:pt idx="24856">
                  <c:v>124.2799999999595</c:v>
                </c:pt>
                <c:pt idx="24857">
                  <c:v>124.2849999999595</c:v>
                </c:pt>
                <c:pt idx="24858">
                  <c:v>124.2899999999595</c:v>
                </c:pt>
                <c:pt idx="24859">
                  <c:v>124.2949999999595</c:v>
                </c:pt>
                <c:pt idx="24860">
                  <c:v>124.2999999999595</c:v>
                </c:pt>
                <c:pt idx="24861">
                  <c:v>124.3049999999594</c:v>
                </c:pt>
                <c:pt idx="24862">
                  <c:v>124.3099999999594</c:v>
                </c:pt>
                <c:pt idx="24863">
                  <c:v>124.3149999999594</c:v>
                </c:pt>
                <c:pt idx="24864">
                  <c:v>124.3199999999594</c:v>
                </c:pt>
                <c:pt idx="24865">
                  <c:v>124.3249999999594</c:v>
                </c:pt>
                <c:pt idx="24866">
                  <c:v>124.3299999999594</c:v>
                </c:pt>
                <c:pt idx="24867">
                  <c:v>124.3349999999594</c:v>
                </c:pt>
                <c:pt idx="24868">
                  <c:v>124.3399999999594</c:v>
                </c:pt>
                <c:pt idx="24869">
                  <c:v>124.3449999999594</c:v>
                </c:pt>
                <c:pt idx="24870">
                  <c:v>124.3499999999594</c:v>
                </c:pt>
                <c:pt idx="24871">
                  <c:v>124.3549999999594</c:v>
                </c:pt>
                <c:pt idx="24872">
                  <c:v>124.3599999999594</c:v>
                </c:pt>
                <c:pt idx="24873">
                  <c:v>124.3649999999594</c:v>
                </c:pt>
                <c:pt idx="24874">
                  <c:v>124.3699999999594</c:v>
                </c:pt>
                <c:pt idx="24875">
                  <c:v>124.3749999999594</c:v>
                </c:pt>
                <c:pt idx="24876">
                  <c:v>124.3799999999594</c:v>
                </c:pt>
                <c:pt idx="24877">
                  <c:v>124.3849999999594</c:v>
                </c:pt>
                <c:pt idx="24878">
                  <c:v>124.3899999999594</c:v>
                </c:pt>
                <c:pt idx="24879">
                  <c:v>124.3949999999594</c:v>
                </c:pt>
                <c:pt idx="24880">
                  <c:v>124.3999999999594</c:v>
                </c:pt>
                <c:pt idx="24881">
                  <c:v>124.4049999999594</c:v>
                </c:pt>
                <c:pt idx="24882">
                  <c:v>124.4099999999594</c:v>
                </c:pt>
                <c:pt idx="24883">
                  <c:v>124.4149999999593</c:v>
                </c:pt>
                <c:pt idx="24884">
                  <c:v>124.4199999999593</c:v>
                </c:pt>
                <c:pt idx="24885">
                  <c:v>124.4249999999593</c:v>
                </c:pt>
                <c:pt idx="24886">
                  <c:v>124.4299999999593</c:v>
                </c:pt>
                <c:pt idx="24887">
                  <c:v>124.4349999999593</c:v>
                </c:pt>
                <c:pt idx="24888">
                  <c:v>124.4399999999593</c:v>
                </c:pt>
                <c:pt idx="24889">
                  <c:v>124.4449999999593</c:v>
                </c:pt>
                <c:pt idx="24890">
                  <c:v>124.4499999999593</c:v>
                </c:pt>
                <c:pt idx="24891">
                  <c:v>124.4549999999593</c:v>
                </c:pt>
                <c:pt idx="24892">
                  <c:v>124.4599999999593</c:v>
                </c:pt>
                <c:pt idx="24893">
                  <c:v>124.4649999999593</c:v>
                </c:pt>
                <c:pt idx="24894">
                  <c:v>124.4699999999593</c:v>
                </c:pt>
                <c:pt idx="24895">
                  <c:v>124.4749999999593</c:v>
                </c:pt>
                <c:pt idx="24896">
                  <c:v>124.4799999999593</c:v>
                </c:pt>
                <c:pt idx="24897">
                  <c:v>124.4849999999593</c:v>
                </c:pt>
                <c:pt idx="24898">
                  <c:v>124.4899999999593</c:v>
                </c:pt>
                <c:pt idx="24899">
                  <c:v>124.4949999999593</c:v>
                </c:pt>
                <c:pt idx="24900">
                  <c:v>124.4999999999593</c:v>
                </c:pt>
                <c:pt idx="24901">
                  <c:v>124.5049999999593</c:v>
                </c:pt>
                <c:pt idx="24902">
                  <c:v>124.5099999999593</c:v>
                </c:pt>
                <c:pt idx="24903">
                  <c:v>124.5149999999593</c:v>
                </c:pt>
                <c:pt idx="24904">
                  <c:v>124.5199999999593</c:v>
                </c:pt>
                <c:pt idx="24905">
                  <c:v>124.5249999999592</c:v>
                </c:pt>
                <c:pt idx="24906">
                  <c:v>124.5299999999592</c:v>
                </c:pt>
                <c:pt idx="24907">
                  <c:v>124.5349999999592</c:v>
                </c:pt>
                <c:pt idx="24908">
                  <c:v>124.5399999999592</c:v>
                </c:pt>
                <c:pt idx="24909">
                  <c:v>124.5449999999592</c:v>
                </c:pt>
                <c:pt idx="24910">
                  <c:v>124.5499999999592</c:v>
                </c:pt>
                <c:pt idx="24911">
                  <c:v>124.5549999999592</c:v>
                </c:pt>
                <c:pt idx="24912">
                  <c:v>124.5599999999592</c:v>
                </c:pt>
                <c:pt idx="24913">
                  <c:v>124.5649999999592</c:v>
                </c:pt>
                <c:pt idx="24914">
                  <c:v>124.5699999999592</c:v>
                </c:pt>
                <c:pt idx="24915">
                  <c:v>124.5749999999592</c:v>
                </c:pt>
                <c:pt idx="24916">
                  <c:v>124.5799999999592</c:v>
                </c:pt>
                <c:pt idx="24917">
                  <c:v>124.5849999999592</c:v>
                </c:pt>
                <c:pt idx="24918">
                  <c:v>124.5899999999592</c:v>
                </c:pt>
                <c:pt idx="24919">
                  <c:v>124.5949999999592</c:v>
                </c:pt>
                <c:pt idx="24920">
                  <c:v>124.5999999999592</c:v>
                </c:pt>
                <c:pt idx="24921">
                  <c:v>124.6049999999592</c:v>
                </c:pt>
                <c:pt idx="24922">
                  <c:v>124.6099999999592</c:v>
                </c:pt>
                <c:pt idx="24923">
                  <c:v>124.6149999999592</c:v>
                </c:pt>
                <c:pt idx="24924">
                  <c:v>124.6199999999592</c:v>
                </c:pt>
                <c:pt idx="24925">
                  <c:v>124.6249999999591</c:v>
                </c:pt>
                <c:pt idx="24926">
                  <c:v>124.6299999999591</c:v>
                </c:pt>
                <c:pt idx="24927">
                  <c:v>124.6349999999591</c:v>
                </c:pt>
                <c:pt idx="24928">
                  <c:v>124.6399999999591</c:v>
                </c:pt>
                <c:pt idx="24929">
                  <c:v>124.6449999999591</c:v>
                </c:pt>
                <c:pt idx="24930">
                  <c:v>124.6499999999591</c:v>
                </c:pt>
                <c:pt idx="24931">
                  <c:v>124.6549999999591</c:v>
                </c:pt>
                <c:pt idx="24932">
                  <c:v>124.6599999999591</c:v>
                </c:pt>
                <c:pt idx="24933">
                  <c:v>124.6649999999591</c:v>
                </c:pt>
                <c:pt idx="24934">
                  <c:v>124.6699999999591</c:v>
                </c:pt>
                <c:pt idx="24935">
                  <c:v>124.6749999999591</c:v>
                </c:pt>
                <c:pt idx="24936">
                  <c:v>124.6799999999591</c:v>
                </c:pt>
                <c:pt idx="24937">
                  <c:v>124.6849999999591</c:v>
                </c:pt>
                <c:pt idx="24938">
                  <c:v>124.6899999999591</c:v>
                </c:pt>
                <c:pt idx="24939">
                  <c:v>124.6949999999591</c:v>
                </c:pt>
                <c:pt idx="24940">
                  <c:v>124.6999999999591</c:v>
                </c:pt>
                <c:pt idx="24941">
                  <c:v>124.7049999999591</c:v>
                </c:pt>
                <c:pt idx="24942">
                  <c:v>124.7099999999591</c:v>
                </c:pt>
                <c:pt idx="24943">
                  <c:v>124.7149999999591</c:v>
                </c:pt>
                <c:pt idx="24944">
                  <c:v>124.7199999999591</c:v>
                </c:pt>
                <c:pt idx="24945">
                  <c:v>124.7249999999591</c:v>
                </c:pt>
                <c:pt idx="24946">
                  <c:v>124.7299999999591</c:v>
                </c:pt>
                <c:pt idx="24947">
                  <c:v>124.7349999999591</c:v>
                </c:pt>
                <c:pt idx="24948">
                  <c:v>124.7399999999591</c:v>
                </c:pt>
                <c:pt idx="24949">
                  <c:v>124.744999999959</c:v>
                </c:pt>
                <c:pt idx="24950">
                  <c:v>124.749999999959</c:v>
                </c:pt>
                <c:pt idx="24951">
                  <c:v>124.754999999959</c:v>
                </c:pt>
                <c:pt idx="24952">
                  <c:v>124.759999999959</c:v>
                </c:pt>
                <c:pt idx="24953">
                  <c:v>124.764999999959</c:v>
                </c:pt>
                <c:pt idx="24954">
                  <c:v>124.769999999959</c:v>
                </c:pt>
                <c:pt idx="24955">
                  <c:v>124.774999999959</c:v>
                </c:pt>
                <c:pt idx="24956">
                  <c:v>124.779999999959</c:v>
                </c:pt>
                <c:pt idx="24957">
                  <c:v>124.784999999959</c:v>
                </c:pt>
                <c:pt idx="24958">
                  <c:v>124.789999999959</c:v>
                </c:pt>
                <c:pt idx="24959">
                  <c:v>124.794999999959</c:v>
                </c:pt>
                <c:pt idx="24960">
                  <c:v>124.799999999959</c:v>
                </c:pt>
                <c:pt idx="24961">
                  <c:v>124.804999999959</c:v>
                </c:pt>
                <c:pt idx="24962">
                  <c:v>124.809999999959</c:v>
                </c:pt>
                <c:pt idx="24963">
                  <c:v>124.814999999959</c:v>
                </c:pt>
                <c:pt idx="24964">
                  <c:v>124.819999999959</c:v>
                </c:pt>
                <c:pt idx="24965">
                  <c:v>124.824999999959</c:v>
                </c:pt>
                <c:pt idx="24966">
                  <c:v>124.829999999959</c:v>
                </c:pt>
                <c:pt idx="24967">
                  <c:v>124.834999999959</c:v>
                </c:pt>
                <c:pt idx="24968">
                  <c:v>124.839999999959</c:v>
                </c:pt>
                <c:pt idx="24969">
                  <c:v>124.844999999959</c:v>
                </c:pt>
                <c:pt idx="24970">
                  <c:v>124.849999999959</c:v>
                </c:pt>
                <c:pt idx="24971">
                  <c:v>124.854999999959</c:v>
                </c:pt>
                <c:pt idx="24972">
                  <c:v>124.859999999959</c:v>
                </c:pt>
                <c:pt idx="24973">
                  <c:v>124.864999999959</c:v>
                </c:pt>
                <c:pt idx="24974">
                  <c:v>124.869999999959</c:v>
                </c:pt>
                <c:pt idx="24975">
                  <c:v>124.874999999959</c:v>
                </c:pt>
                <c:pt idx="24976">
                  <c:v>124.8799999999589</c:v>
                </c:pt>
                <c:pt idx="24977">
                  <c:v>124.884999999959</c:v>
                </c:pt>
                <c:pt idx="24978">
                  <c:v>124.889999999959</c:v>
                </c:pt>
                <c:pt idx="24979">
                  <c:v>124.894999999959</c:v>
                </c:pt>
                <c:pt idx="24980">
                  <c:v>124.899999999959</c:v>
                </c:pt>
                <c:pt idx="24981">
                  <c:v>124.904999999959</c:v>
                </c:pt>
                <c:pt idx="24982">
                  <c:v>124.909999999959</c:v>
                </c:pt>
                <c:pt idx="24983">
                  <c:v>124.914999999959</c:v>
                </c:pt>
                <c:pt idx="24984">
                  <c:v>124.919999999959</c:v>
                </c:pt>
                <c:pt idx="24985">
                  <c:v>124.924999999959</c:v>
                </c:pt>
                <c:pt idx="24986">
                  <c:v>124.929999999959</c:v>
                </c:pt>
                <c:pt idx="24987">
                  <c:v>124.934999999959</c:v>
                </c:pt>
                <c:pt idx="24988">
                  <c:v>124.939999999959</c:v>
                </c:pt>
                <c:pt idx="24989">
                  <c:v>124.944999999959</c:v>
                </c:pt>
                <c:pt idx="24990">
                  <c:v>124.949999999959</c:v>
                </c:pt>
                <c:pt idx="24991">
                  <c:v>124.954999999959</c:v>
                </c:pt>
                <c:pt idx="24992">
                  <c:v>124.959999999959</c:v>
                </c:pt>
                <c:pt idx="24993">
                  <c:v>124.9649999999588</c:v>
                </c:pt>
                <c:pt idx="24994">
                  <c:v>124.9699999999588</c:v>
                </c:pt>
                <c:pt idx="24995">
                  <c:v>124.9749999999588</c:v>
                </c:pt>
                <c:pt idx="24996">
                  <c:v>124.9799999999588</c:v>
                </c:pt>
                <c:pt idx="24997">
                  <c:v>124.9849999999588</c:v>
                </c:pt>
                <c:pt idx="24998">
                  <c:v>124.9899999999588</c:v>
                </c:pt>
                <c:pt idx="24999">
                  <c:v>124.9949999999588</c:v>
                </c:pt>
                <c:pt idx="25000">
                  <c:v>124.9999999999588</c:v>
                </c:pt>
                <c:pt idx="25001">
                  <c:v>125.0049999999588</c:v>
                </c:pt>
                <c:pt idx="25002">
                  <c:v>125.0099999999588</c:v>
                </c:pt>
                <c:pt idx="25003">
                  <c:v>125.0149999999588</c:v>
                </c:pt>
                <c:pt idx="25004">
                  <c:v>125.0199999999588</c:v>
                </c:pt>
                <c:pt idx="25005">
                  <c:v>125.0249999999588</c:v>
                </c:pt>
                <c:pt idx="25006">
                  <c:v>125.0299999999588</c:v>
                </c:pt>
                <c:pt idx="25007">
                  <c:v>125.0349999999588</c:v>
                </c:pt>
                <c:pt idx="25008">
                  <c:v>125.0399999999588</c:v>
                </c:pt>
                <c:pt idx="25009">
                  <c:v>125.0449999999588</c:v>
                </c:pt>
                <c:pt idx="25010">
                  <c:v>125.0499999999588</c:v>
                </c:pt>
                <c:pt idx="25011">
                  <c:v>125.0549999999588</c:v>
                </c:pt>
                <c:pt idx="25012">
                  <c:v>125.0599999999588</c:v>
                </c:pt>
                <c:pt idx="25013">
                  <c:v>125.0649999999588</c:v>
                </c:pt>
                <c:pt idx="25014">
                  <c:v>125.0699999999588</c:v>
                </c:pt>
                <c:pt idx="25015">
                  <c:v>125.0749999999587</c:v>
                </c:pt>
                <c:pt idx="25016">
                  <c:v>125.0799999999587</c:v>
                </c:pt>
                <c:pt idx="25017">
                  <c:v>125.0849999999587</c:v>
                </c:pt>
                <c:pt idx="25018">
                  <c:v>125.0899999999587</c:v>
                </c:pt>
                <c:pt idx="25019">
                  <c:v>125.0949999999587</c:v>
                </c:pt>
                <c:pt idx="25020">
                  <c:v>125.0999999999587</c:v>
                </c:pt>
                <c:pt idx="25021">
                  <c:v>125.1049999999587</c:v>
                </c:pt>
                <c:pt idx="25022">
                  <c:v>125.1099999999587</c:v>
                </c:pt>
                <c:pt idx="25023">
                  <c:v>125.1149999999587</c:v>
                </c:pt>
                <c:pt idx="25024">
                  <c:v>125.1199999999587</c:v>
                </c:pt>
                <c:pt idx="25025">
                  <c:v>125.1249999999587</c:v>
                </c:pt>
                <c:pt idx="25026">
                  <c:v>125.1299999999587</c:v>
                </c:pt>
                <c:pt idx="25027">
                  <c:v>125.1349999999587</c:v>
                </c:pt>
                <c:pt idx="25028">
                  <c:v>125.1399999999587</c:v>
                </c:pt>
                <c:pt idx="25029">
                  <c:v>125.1449999999587</c:v>
                </c:pt>
                <c:pt idx="25030">
                  <c:v>125.1499999999587</c:v>
                </c:pt>
                <c:pt idx="25031">
                  <c:v>125.1549999999587</c:v>
                </c:pt>
                <c:pt idx="25032">
                  <c:v>125.1599999999587</c:v>
                </c:pt>
                <c:pt idx="25033">
                  <c:v>125.1649999999587</c:v>
                </c:pt>
                <c:pt idx="25034">
                  <c:v>125.1699999999587</c:v>
                </c:pt>
                <c:pt idx="25035">
                  <c:v>125.1749999999586</c:v>
                </c:pt>
                <c:pt idx="25036">
                  <c:v>125.1799999999586</c:v>
                </c:pt>
                <c:pt idx="25037">
                  <c:v>125.1849999999586</c:v>
                </c:pt>
                <c:pt idx="25038">
                  <c:v>125.1899999999586</c:v>
                </c:pt>
                <c:pt idx="25039">
                  <c:v>125.1949999999586</c:v>
                </c:pt>
                <c:pt idx="25040">
                  <c:v>125.1999999999586</c:v>
                </c:pt>
                <c:pt idx="25041">
                  <c:v>125.2049999999586</c:v>
                </c:pt>
                <c:pt idx="25042">
                  <c:v>125.2099999999586</c:v>
                </c:pt>
                <c:pt idx="25043">
                  <c:v>125.2149999999586</c:v>
                </c:pt>
                <c:pt idx="25044">
                  <c:v>125.2199999999586</c:v>
                </c:pt>
                <c:pt idx="25045">
                  <c:v>125.2249999999586</c:v>
                </c:pt>
                <c:pt idx="25046">
                  <c:v>125.2299999999586</c:v>
                </c:pt>
                <c:pt idx="25047">
                  <c:v>125.2349999999586</c:v>
                </c:pt>
                <c:pt idx="25048">
                  <c:v>125.2399999999586</c:v>
                </c:pt>
                <c:pt idx="25049">
                  <c:v>125.2449999999586</c:v>
                </c:pt>
                <c:pt idx="25050">
                  <c:v>125.2499999999586</c:v>
                </c:pt>
                <c:pt idx="25051">
                  <c:v>125.2549999999586</c:v>
                </c:pt>
                <c:pt idx="25052">
                  <c:v>125.2599999999586</c:v>
                </c:pt>
                <c:pt idx="25053">
                  <c:v>125.2649999999586</c:v>
                </c:pt>
                <c:pt idx="25054">
                  <c:v>125.2699999999586</c:v>
                </c:pt>
                <c:pt idx="25055">
                  <c:v>125.2749999999586</c:v>
                </c:pt>
                <c:pt idx="25056">
                  <c:v>125.2799999999586</c:v>
                </c:pt>
                <c:pt idx="25057">
                  <c:v>125.2849999999586</c:v>
                </c:pt>
                <c:pt idx="25058">
                  <c:v>125.2899999999586</c:v>
                </c:pt>
                <c:pt idx="25059">
                  <c:v>125.2949999999585</c:v>
                </c:pt>
                <c:pt idx="25060">
                  <c:v>125.2999999999585</c:v>
                </c:pt>
                <c:pt idx="25061">
                  <c:v>125.3049999999585</c:v>
                </c:pt>
                <c:pt idx="25062">
                  <c:v>125.3099999999585</c:v>
                </c:pt>
                <c:pt idx="25063">
                  <c:v>125.3149999999585</c:v>
                </c:pt>
                <c:pt idx="25064">
                  <c:v>125.3199999999585</c:v>
                </c:pt>
                <c:pt idx="25065">
                  <c:v>125.3249999999585</c:v>
                </c:pt>
                <c:pt idx="25066">
                  <c:v>125.3299999999585</c:v>
                </c:pt>
                <c:pt idx="25067">
                  <c:v>125.3349999999585</c:v>
                </c:pt>
                <c:pt idx="25068">
                  <c:v>125.3399999999585</c:v>
                </c:pt>
                <c:pt idx="25069">
                  <c:v>125.3449999999585</c:v>
                </c:pt>
                <c:pt idx="25070">
                  <c:v>125.3499999999585</c:v>
                </c:pt>
                <c:pt idx="25071">
                  <c:v>125.3549999999585</c:v>
                </c:pt>
                <c:pt idx="25072">
                  <c:v>125.3599999999585</c:v>
                </c:pt>
                <c:pt idx="25073">
                  <c:v>125.3649999999585</c:v>
                </c:pt>
                <c:pt idx="25074">
                  <c:v>125.3699999999585</c:v>
                </c:pt>
                <c:pt idx="25075">
                  <c:v>125.3749999999585</c:v>
                </c:pt>
                <c:pt idx="25076">
                  <c:v>125.3799999999585</c:v>
                </c:pt>
                <c:pt idx="25077">
                  <c:v>125.3849999999585</c:v>
                </c:pt>
                <c:pt idx="25078">
                  <c:v>125.3899999999585</c:v>
                </c:pt>
                <c:pt idx="25079">
                  <c:v>125.3949999999585</c:v>
                </c:pt>
                <c:pt idx="25080">
                  <c:v>125.3999999999585</c:v>
                </c:pt>
                <c:pt idx="25081">
                  <c:v>125.4049999999584</c:v>
                </c:pt>
                <c:pt idx="25082">
                  <c:v>125.4099999999584</c:v>
                </c:pt>
                <c:pt idx="25083">
                  <c:v>125.4149999999585</c:v>
                </c:pt>
                <c:pt idx="25084">
                  <c:v>125.4199999999584</c:v>
                </c:pt>
                <c:pt idx="25085">
                  <c:v>125.4249999999584</c:v>
                </c:pt>
                <c:pt idx="25086">
                  <c:v>125.4299999999584</c:v>
                </c:pt>
                <c:pt idx="25087">
                  <c:v>125.4349999999584</c:v>
                </c:pt>
                <c:pt idx="25088">
                  <c:v>125.4399999999584</c:v>
                </c:pt>
                <c:pt idx="25089">
                  <c:v>125.4449999999584</c:v>
                </c:pt>
                <c:pt idx="25090">
                  <c:v>125.4499999999584</c:v>
                </c:pt>
                <c:pt idx="25091">
                  <c:v>125.4549999999584</c:v>
                </c:pt>
                <c:pt idx="25092">
                  <c:v>125.4599999999584</c:v>
                </c:pt>
                <c:pt idx="25093">
                  <c:v>125.4649999999584</c:v>
                </c:pt>
                <c:pt idx="25094">
                  <c:v>125.4699999999584</c:v>
                </c:pt>
                <c:pt idx="25095">
                  <c:v>125.4749999999584</c:v>
                </c:pt>
                <c:pt idx="25096">
                  <c:v>125.4799999999584</c:v>
                </c:pt>
                <c:pt idx="25097">
                  <c:v>125.4849999999584</c:v>
                </c:pt>
                <c:pt idx="25098">
                  <c:v>125.4899999999584</c:v>
                </c:pt>
                <c:pt idx="25099">
                  <c:v>125.4949999999584</c:v>
                </c:pt>
                <c:pt idx="25100">
                  <c:v>125.4999999999584</c:v>
                </c:pt>
                <c:pt idx="25101">
                  <c:v>125.5049999999584</c:v>
                </c:pt>
                <c:pt idx="25102">
                  <c:v>125.5099999999584</c:v>
                </c:pt>
                <c:pt idx="25103">
                  <c:v>125.5149999999583</c:v>
                </c:pt>
                <c:pt idx="25104">
                  <c:v>125.5199999999583</c:v>
                </c:pt>
                <c:pt idx="25105">
                  <c:v>125.5249999999583</c:v>
                </c:pt>
                <c:pt idx="25106">
                  <c:v>125.5299999999583</c:v>
                </c:pt>
                <c:pt idx="25107">
                  <c:v>125.5349999999583</c:v>
                </c:pt>
                <c:pt idx="25108">
                  <c:v>125.5399999999583</c:v>
                </c:pt>
                <c:pt idx="25109">
                  <c:v>125.5449999999583</c:v>
                </c:pt>
                <c:pt idx="25110">
                  <c:v>125.5499999999583</c:v>
                </c:pt>
                <c:pt idx="25111">
                  <c:v>125.5549999999583</c:v>
                </c:pt>
                <c:pt idx="25112">
                  <c:v>125.5599999999583</c:v>
                </c:pt>
                <c:pt idx="25113">
                  <c:v>125.5649999999583</c:v>
                </c:pt>
                <c:pt idx="25114">
                  <c:v>125.5699999999583</c:v>
                </c:pt>
                <c:pt idx="25115">
                  <c:v>125.5749999999583</c:v>
                </c:pt>
                <c:pt idx="25116">
                  <c:v>125.5799999999583</c:v>
                </c:pt>
                <c:pt idx="25117">
                  <c:v>125.5849999999583</c:v>
                </c:pt>
                <c:pt idx="25118">
                  <c:v>125.5899999999583</c:v>
                </c:pt>
                <c:pt idx="25119">
                  <c:v>125.5949999999583</c:v>
                </c:pt>
                <c:pt idx="25120">
                  <c:v>125.5999999999583</c:v>
                </c:pt>
                <c:pt idx="25121">
                  <c:v>125.6049999999583</c:v>
                </c:pt>
                <c:pt idx="25122">
                  <c:v>125.6099999999583</c:v>
                </c:pt>
                <c:pt idx="25123">
                  <c:v>125.6149999999583</c:v>
                </c:pt>
                <c:pt idx="25124">
                  <c:v>125.6199999999583</c:v>
                </c:pt>
                <c:pt idx="25125">
                  <c:v>125.6249999999582</c:v>
                </c:pt>
                <c:pt idx="25126">
                  <c:v>125.6299999999582</c:v>
                </c:pt>
                <c:pt idx="25127">
                  <c:v>125.6349999999582</c:v>
                </c:pt>
                <c:pt idx="25128">
                  <c:v>125.6399999999582</c:v>
                </c:pt>
                <c:pt idx="25129">
                  <c:v>125.6449999999582</c:v>
                </c:pt>
                <c:pt idx="25130">
                  <c:v>125.6499999999582</c:v>
                </c:pt>
                <c:pt idx="25131">
                  <c:v>125.6549999999582</c:v>
                </c:pt>
                <c:pt idx="25132">
                  <c:v>125.6599999999582</c:v>
                </c:pt>
                <c:pt idx="25133">
                  <c:v>125.6649999999582</c:v>
                </c:pt>
                <c:pt idx="25134">
                  <c:v>125.6699999999582</c:v>
                </c:pt>
                <c:pt idx="25135">
                  <c:v>125.6749999999582</c:v>
                </c:pt>
                <c:pt idx="25136">
                  <c:v>125.6799999999582</c:v>
                </c:pt>
                <c:pt idx="25137">
                  <c:v>125.6849999999582</c:v>
                </c:pt>
                <c:pt idx="25138">
                  <c:v>125.6899999999582</c:v>
                </c:pt>
                <c:pt idx="25139">
                  <c:v>125.6949999999582</c:v>
                </c:pt>
                <c:pt idx="25140">
                  <c:v>125.6999999999582</c:v>
                </c:pt>
                <c:pt idx="25141">
                  <c:v>125.7049999999582</c:v>
                </c:pt>
                <c:pt idx="25142">
                  <c:v>125.7099999999582</c:v>
                </c:pt>
                <c:pt idx="25143">
                  <c:v>125.7149999999582</c:v>
                </c:pt>
                <c:pt idx="25144">
                  <c:v>125.7199999999582</c:v>
                </c:pt>
                <c:pt idx="25145">
                  <c:v>125.7249999999582</c:v>
                </c:pt>
                <c:pt idx="25146">
                  <c:v>125.7299999999582</c:v>
                </c:pt>
                <c:pt idx="25147">
                  <c:v>125.7349999999581</c:v>
                </c:pt>
                <c:pt idx="25148">
                  <c:v>125.7399999999581</c:v>
                </c:pt>
                <c:pt idx="25149">
                  <c:v>125.7449999999582</c:v>
                </c:pt>
                <c:pt idx="25150">
                  <c:v>125.7499999999581</c:v>
                </c:pt>
                <c:pt idx="25151">
                  <c:v>125.7549999999581</c:v>
                </c:pt>
                <c:pt idx="25152">
                  <c:v>125.7599999999581</c:v>
                </c:pt>
                <c:pt idx="25153">
                  <c:v>125.7649999999581</c:v>
                </c:pt>
                <c:pt idx="25154">
                  <c:v>125.7699999999581</c:v>
                </c:pt>
                <c:pt idx="25155">
                  <c:v>125.7749999999581</c:v>
                </c:pt>
                <c:pt idx="25156">
                  <c:v>125.7799999999581</c:v>
                </c:pt>
                <c:pt idx="25157">
                  <c:v>125.7849999999581</c:v>
                </c:pt>
                <c:pt idx="25158">
                  <c:v>125.7899999999581</c:v>
                </c:pt>
                <c:pt idx="25159">
                  <c:v>125.7949999999581</c:v>
                </c:pt>
                <c:pt idx="25160">
                  <c:v>125.7999999999581</c:v>
                </c:pt>
                <c:pt idx="25161">
                  <c:v>125.8049999999581</c:v>
                </c:pt>
                <c:pt idx="25162">
                  <c:v>125.8099999999581</c:v>
                </c:pt>
                <c:pt idx="25163">
                  <c:v>125.8149999999581</c:v>
                </c:pt>
                <c:pt idx="25164">
                  <c:v>125.8199999999581</c:v>
                </c:pt>
                <c:pt idx="25165">
                  <c:v>125.8249999999581</c:v>
                </c:pt>
                <c:pt idx="25166">
                  <c:v>125.8299999999581</c:v>
                </c:pt>
                <c:pt idx="25167">
                  <c:v>125.8349999999581</c:v>
                </c:pt>
                <c:pt idx="25168">
                  <c:v>125.8399999999581</c:v>
                </c:pt>
                <c:pt idx="25169">
                  <c:v>125.844999999958</c:v>
                </c:pt>
                <c:pt idx="25170">
                  <c:v>125.849999999958</c:v>
                </c:pt>
                <c:pt idx="25171">
                  <c:v>125.854999999958</c:v>
                </c:pt>
                <c:pt idx="25172">
                  <c:v>125.859999999958</c:v>
                </c:pt>
                <c:pt idx="25173">
                  <c:v>125.864999999958</c:v>
                </c:pt>
                <c:pt idx="25174">
                  <c:v>125.869999999958</c:v>
                </c:pt>
                <c:pt idx="25175">
                  <c:v>125.874999999958</c:v>
                </c:pt>
                <c:pt idx="25176">
                  <c:v>125.879999999958</c:v>
                </c:pt>
                <c:pt idx="25177">
                  <c:v>125.884999999958</c:v>
                </c:pt>
                <c:pt idx="25178">
                  <c:v>125.889999999958</c:v>
                </c:pt>
                <c:pt idx="25179">
                  <c:v>125.894999999958</c:v>
                </c:pt>
                <c:pt idx="25180">
                  <c:v>125.899999999958</c:v>
                </c:pt>
                <c:pt idx="25181">
                  <c:v>125.904999999958</c:v>
                </c:pt>
                <c:pt idx="25182">
                  <c:v>125.909999999958</c:v>
                </c:pt>
                <c:pt idx="25183">
                  <c:v>125.914999999958</c:v>
                </c:pt>
                <c:pt idx="25184">
                  <c:v>125.919999999958</c:v>
                </c:pt>
                <c:pt idx="25185">
                  <c:v>125.924999999958</c:v>
                </c:pt>
                <c:pt idx="25186">
                  <c:v>125.929999999958</c:v>
                </c:pt>
                <c:pt idx="25187">
                  <c:v>125.934999999958</c:v>
                </c:pt>
                <c:pt idx="25188">
                  <c:v>125.939999999958</c:v>
                </c:pt>
                <c:pt idx="25189">
                  <c:v>125.944999999958</c:v>
                </c:pt>
                <c:pt idx="25190">
                  <c:v>125.949999999958</c:v>
                </c:pt>
                <c:pt idx="25191">
                  <c:v>125.954999999958</c:v>
                </c:pt>
                <c:pt idx="25192">
                  <c:v>125.959999999958</c:v>
                </c:pt>
                <c:pt idx="25193">
                  <c:v>125.964999999958</c:v>
                </c:pt>
                <c:pt idx="25194">
                  <c:v>125.969999999958</c:v>
                </c:pt>
                <c:pt idx="25195">
                  <c:v>125.974999999958</c:v>
                </c:pt>
                <c:pt idx="25196">
                  <c:v>125.979999999958</c:v>
                </c:pt>
                <c:pt idx="25197">
                  <c:v>125.984999999958</c:v>
                </c:pt>
                <c:pt idx="25198">
                  <c:v>125.989999999958</c:v>
                </c:pt>
                <c:pt idx="25199">
                  <c:v>125.994999999958</c:v>
                </c:pt>
                <c:pt idx="25200">
                  <c:v>125.999999999958</c:v>
                </c:pt>
                <c:pt idx="25201">
                  <c:v>126.004999999958</c:v>
                </c:pt>
                <c:pt idx="25202">
                  <c:v>126.009999999958</c:v>
                </c:pt>
                <c:pt idx="25203">
                  <c:v>126.014999999958</c:v>
                </c:pt>
                <c:pt idx="25204">
                  <c:v>126.019999999958</c:v>
                </c:pt>
                <c:pt idx="25205">
                  <c:v>126.024999999958</c:v>
                </c:pt>
                <c:pt idx="25206">
                  <c:v>126.029999999958</c:v>
                </c:pt>
                <c:pt idx="25207">
                  <c:v>126.034999999958</c:v>
                </c:pt>
                <c:pt idx="25208">
                  <c:v>126.039999999958</c:v>
                </c:pt>
                <c:pt idx="25209">
                  <c:v>126.044999999958</c:v>
                </c:pt>
                <c:pt idx="25210">
                  <c:v>126.049999999958</c:v>
                </c:pt>
                <c:pt idx="25211">
                  <c:v>126.054999999958</c:v>
                </c:pt>
                <c:pt idx="25212">
                  <c:v>126.059999999958</c:v>
                </c:pt>
                <c:pt idx="25213">
                  <c:v>126.0649999999578</c:v>
                </c:pt>
                <c:pt idx="25214">
                  <c:v>126.0699999999578</c:v>
                </c:pt>
                <c:pt idx="25215">
                  <c:v>126.0749999999578</c:v>
                </c:pt>
                <c:pt idx="25216">
                  <c:v>126.0799999999578</c:v>
                </c:pt>
                <c:pt idx="25217">
                  <c:v>126.0849999999578</c:v>
                </c:pt>
                <c:pt idx="25218">
                  <c:v>126.0899999999578</c:v>
                </c:pt>
                <c:pt idx="25219">
                  <c:v>126.0949999999578</c:v>
                </c:pt>
                <c:pt idx="25220">
                  <c:v>126.0999999999578</c:v>
                </c:pt>
                <c:pt idx="25221">
                  <c:v>126.1049999999578</c:v>
                </c:pt>
                <c:pt idx="25222">
                  <c:v>126.1099999999578</c:v>
                </c:pt>
                <c:pt idx="25223">
                  <c:v>126.1149999999578</c:v>
                </c:pt>
                <c:pt idx="25224">
                  <c:v>126.1199999999578</c:v>
                </c:pt>
                <c:pt idx="25225">
                  <c:v>126.1249999999578</c:v>
                </c:pt>
                <c:pt idx="25226">
                  <c:v>126.1299999999578</c:v>
                </c:pt>
                <c:pt idx="25227">
                  <c:v>126.1349999999578</c:v>
                </c:pt>
                <c:pt idx="25228">
                  <c:v>126.1399999999578</c:v>
                </c:pt>
                <c:pt idx="25229">
                  <c:v>126.1449999999578</c:v>
                </c:pt>
                <c:pt idx="25230">
                  <c:v>126.1499999999578</c:v>
                </c:pt>
                <c:pt idx="25231">
                  <c:v>126.1549999999578</c:v>
                </c:pt>
                <c:pt idx="25232">
                  <c:v>126.1599999999578</c:v>
                </c:pt>
                <c:pt idx="25233">
                  <c:v>126.1649999999578</c:v>
                </c:pt>
                <c:pt idx="25234">
                  <c:v>126.1699999999578</c:v>
                </c:pt>
                <c:pt idx="25235">
                  <c:v>126.1749999999577</c:v>
                </c:pt>
                <c:pt idx="25236">
                  <c:v>126.1799999999577</c:v>
                </c:pt>
                <c:pt idx="25237">
                  <c:v>126.1849999999577</c:v>
                </c:pt>
                <c:pt idx="25238">
                  <c:v>126.1899999999577</c:v>
                </c:pt>
                <c:pt idx="25239">
                  <c:v>126.1949999999577</c:v>
                </c:pt>
                <c:pt idx="25240">
                  <c:v>126.1999999999577</c:v>
                </c:pt>
                <c:pt idx="25241">
                  <c:v>126.2049999999577</c:v>
                </c:pt>
                <c:pt idx="25242">
                  <c:v>126.2099999999577</c:v>
                </c:pt>
                <c:pt idx="25243">
                  <c:v>126.2149999999577</c:v>
                </c:pt>
                <c:pt idx="25244">
                  <c:v>126.2199999999577</c:v>
                </c:pt>
                <c:pt idx="25245">
                  <c:v>126.2249999999577</c:v>
                </c:pt>
                <c:pt idx="25246">
                  <c:v>126.2299999999577</c:v>
                </c:pt>
                <c:pt idx="25247">
                  <c:v>126.2349999999577</c:v>
                </c:pt>
                <c:pt idx="25248">
                  <c:v>126.2399999999577</c:v>
                </c:pt>
                <c:pt idx="25249">
                  <c:v>126.2449999999577</c:v>
                </c:pt>
                <c:pt idx="25250">
                  <c:v>126.2499999999577</c:v>
                </c:pt>
                <c:pt idx="25251">
                  <c:v>126.2549999999577</c:v>
                </c:pt>
                <c:pt idx="25252">
                  <c:v>126.2599999999577</c:v>
                </c:pt>
                <c:pt idx="25253">
                  <c:v>126.2649999999577</c:v>
                </c:pt>
                <c:pt idx="25254">
                  <c:v>126.2699999999577</c:v>
                </c:pt>
                <c:pt idx="25255">
                  <c:v>126.2749999999577</c:v>
                </c:pt>
                <c:pt idx="25256">
                  <c:v>126.2799999999577</c:v>
                </c:pt>
                <c:pt idx="25257">
                  <c:v>126.2849999999576</c:v>
                </c:pt>
                <c:pt idx="25258">
                  <c:v>126.2899999999576</c:v>
                </c:pt>
                <c:pt idx="25259">
                  <c:v>126.2949999999576</c:v>
                </c:pt>
                <c:pt idx="25260">
                  <c:v>126.2999999999576</c:v>
                </c:pt>
                <c:pt idx="25261">
                  <c:v>126.3049999999576</c:v>
                </c:pt>
                <c:pt idx="25262">
                  <c:v>126.3099999999576</c:v>
                </c:pt>
                <c:pt idx="25263">
                  <c:v>126.3149999999576</c:v>
                </c:pt>
                <c:pt idx="25264">
                  <c:v>126.3199999999576</c:v>
                </c:pt>
                <c:pt idx="25265">
                  <c:v>126.3249999999576</c:v>
                </c:pt>
                <c:pt idx="25266">
                  <c:v>126.3299999999576</c:v>
                </c:pt>
                <c:pt idx="25267">
                  <c:v>126.3349999999576</c:v>
                </c:pt>
                <c:pt idx="25268">
                  <c:v>126.3399999999576</c:v>
                </c:pt>
                <c:pt idx="25269">
                  <c:v>126.3449999999576</c:v>
                </c:pt>
                <c:pt idx="25270">
                  <c:v>126.3499999999576</c:v>
                </c:pt>
                <c:pt idx="25271">
                  <c:v>126.3549999999576</c:v>
                </c:pt>
                <c:pt idx="25272">
                  <c:v>126.3599999999576</c:v>
                </c:pt>
                <c:pt idx="25273">
                  <c:v>126.3649999999576</c:v>
                </c:pt>
                <c:pt idx="25274">
                  <c:v>126.3699999999576</c:v>
                </c:pt>
                <c:pt idx="25275">
                  <c:v>126.3749999999576</c:v>
                </c:pt>
                <c:pt idx="25276">
                  <c:v>126.3799999999576</c:v>
                </c:pt>
                <c:pt idx="25277">
                  <c:v>126.3849999999576</c:v>
                </c:pt>
                <c:pt idx="25278">
                  <c:v>126.3899999999576</c:v>
                </c:pt>
                <c:pt idx="25279">
                  <c:v>126.3949999999575</c:v>
                </c:pt>
                <c:pt idx="25280">
                  <c:v>126.3999999999575</c:v>
                </c:pt>
                <c:pt idx="25281">
                  <c:v>126.4049999999575</c:v>
                </c:pt>
                <c:pt idx="25282">
                  <c:v>126.4099999999575</c:v>
                </c:pt>
                <c:pt idx="25283">
                  <c:v>126.4149999999575</c:v>
                </c:pt>
                <c:pt idx="25284">
                  <c:v>126.4199999999575</c:v>
                </c:pt>
                <c:pt idx="25285">
                  <c:v>126.4249999999575</c:v>
                </c:pt>
                <c:pt idx="25286">
                  <c:v>126.4299999999575</c:v>
                </c:pt>
                <c:pt idx="25287">
                  <c:v>126.4349999999575</c:v>
                </c:pt>
                <c:pt idx="25288">
                  <c:v>126.4399999999575</c:v>
                </c:pt>
                <c:pt idx="25289">
                  <c:v>126.4449999999575</c:v>
                </c:pt>
                <c:pt idx="25290">
                  <c:v>126.4499999999575</c:v>
                </c:pt>
                <c:pt idx="25291">
                  <c:v>126.4549999999575</c:v>
                </c:pt>
                <c:pt idx="25292">
                  <c:v>126.4599999999575</c:v>
                </c:pt>
                <c:pt idx="25293">
                  <c:v>126.4649999999575</c:v>
                </c:pt>
                <c:pt idx="25294">
                  <c:v>126.4699999999575</c:v>
                </c:pt>
                <c:pt idx="25295">
                  <c:v>126.4749999999575</c:v>
                </c:pt>
                <c:pt idx="25296">
                  <c:v>126.4799999999575</c:v>
                </c:pt>
                <c:pt idx="25297">
                  <c:v>126.4849999999575</c:v>
                </c:pt>
                <c:pt idx="25298">
                  <c:v>126.4899999999575</c:v>
                </c:pt>
                <c:pt idx="25299">
                  <c:v>126.4949999999575</c:v>
                </c:pt>
                <c:pt idx="25300">
                  <c:v>126.4999999999575</c:v>
                </c:pt>
                <c:pt idx="25301">
                  <c:v>126.5049999999574</c:v>
                </c:pt>
                <c:pt idx="25302">
                  <c:v>126.5099999999574</c:v>
                </c:pt>
                <c:pt idx="25303">
                  <c:v>126.5149999999574</c:v>
                </c:pt>
                <c:pt idx="25304">
                  <c:v>126.5199999999574</c:v>
                </c:pt>
                <c:pt idx="25305">
                  <c:v>126.5249999999574</c:v>
                </c:pt>
                <c:pt idx="25306">
                  <c:v>126.5299999999574</c:v>
                </c:pt>
                <c:pt idx="25307">
                  <c:v>126.5349999999574</c:v>
                </c:pt>
                <c:pt idx="25308">
                  <c:v>126.5399999999574</c:v>
                </c:pt>
                <c:pt idx="25309">
                  <c:v>126.5449999999574</c:v>
                </c:pt>
                <c:pt idx="25310">
                  <c:v>126.5499999999574</c:v>
                </c:pt>
                <c:pt idx="25311">
                  <c:v>126.5549999999574</c:v>
                </c:pt>
                <c:pt idx="25312">
                  <c:v>126.5599999999574</c:v>
                </c:pt>
                <c:pt idx="25313">
                  <c:v>126.5649999999574</c:v>
                </c:pt>
                <c:pt idx="25314">
                  <c:v>126.5699999999574</c:v>
                </c:pt>
                <c:pt idx="25315">
                  <c:v>126.5749999999574</c:v>
                </c:pt>
                <c:pt idx="25316">
                  <c:v>126.5799999999574</c:v>
                </c:pt>
                <c:pt idx="25317">
                  <c:v>126.5849999999574</c:v>
                </c:pt>
                <c:pt idx="25318">
                  <c:v>126.5899999999574</c:v>
                </c:pt>
                <c:pt idx="25319">
                  <c:v>126.5949999999574</c:v>
                </c:pt>
                <c:pt idx="25320">
                  <c:v>126.5999999999574</c:v>
                </c:pt>
                <c:pt idx="25321">
                  <c:v>126.6049999999574</c:v>
                </c:pt>
                <c:pt idx="25322">
                  <c:v>126.6099999999574</c:v>
                </c:pt>
                <c:pt idx="25323">
                  <c:v>126.6149999999573</c:v>
                </c:pt>
                <c:pt idx="25324">
                  <c:v>126.6199999999573</c:v>
                </c:pt>
                <c:pt idx="25325">
                  <c:v>126.6249999999573</c:v>
                </c:pt>
                <c:pt idx="25326">
                  <c:v>126.6299999999573</c:v>
                </c:pt>
                <c:pt idx="25327">
                  <c:v>126.6349999999573</c:v>
                </c:pt>
                <c:pt idx="25328">
                  <c:v>126.6399999999573</c:v>
                </c:pt>
                <c:pt idx="25329">
                  <c:v>126.6449999999573</c:v>
                </c:pt>
                <c:pt idx="25330">
                  <c:v>126.6499999999573</c:v>
                </c:pt>
                <c:pt idx="25331">
                  <c:v>126.6549999999573</c:v>
                </c:pt>
                <c:pt idx="25332">
                  <c:v>126.6599999999573</c:v>
                </c:pt>
                <c:pt idx="25333">
                  <c:v>126.6649999999573</c:v>
                </c:pt>
                <c:pt idx="25334">
                  <c:v>126.6699999999573</c:v>
                </c:pt>
                <c:pt idx="25335">
                  <c:v>126.6749999999573</c:v>
                </c:pt>
                <c:pt idx="25336">
                  <c:v>126.6799999999573</c:v>
                </c:pt>
                <c:pt idx="25337">
                  <c:v>126.6849999999573</c:v>
                </c:pt>
                <c:pt idx="25338">
                  <c:v>126.6899999999573</c:v>
                </c:pt>
                <c:pt idx="25339">
                  <c:v>126.6949999999573</c:v>
                </c:pt>
                <c:pt idx="25340">
                  <c:v>126.6999999999573</c:v>
                </c:pt>
                <c:pt idx="25341">
                  <c:v>126.7049999999573</c:v>
                </c:pt>
                <c:pt idx="25342">
                  <c:v>126.7099999999573</c:v>
                </c:pt>
                <c:pt idx="25343">
                  <c:v>126.7149999999573</c:v>
                </c:pt>
                <c:pt idx="25344">
                  <c:v>126.7199999999573</c:v>
                </c:pt>
                <c:pt idx="25345">
                  <c:v>126.7249999999572</c:v>
                </c:pt>
                <c:pt idx="25346">
                  <c:v>126.7299999999572</c:v>
                </c:pt>
                <c:pt idx="25347">
                  <c:v>126.7349999999572</c:v>
                </c:pt>
                <c:pt idx="25348">
                  <c:v>126.7399999999572</c:v>
                </c:pt>
                <c:pt idx="25349">
                  <c:v>126.7449999999572</c:v>
                </c:pt>
                <c:pt idx="25350">
                  <c:v>126.7499999999572</c:v>
                </c:pt>
                <c:pt idx="25351">
                  <c:v>126.7549999999572</c:v>
                </c:pt>
                <c:pt idx="25352">
                  <c:v>126.7599999999572</c:v>
                </c:pt>
                <c:pt idx="25353">
                  <c:v>126.7649999999572</c:v>
                </c:pt>
                <c:pt idx="25354">
                  <c:v>126.7699999999572</c:v>
                </c:pt>
                <c:pt idx="25355">
                  <c:v>126.7749999999572</c:v>
                </c:pt>
                <c:pt idx="25356">
                  <c:v>126.7799999999572</c:v>
                </c:pt>
                <c:pt idx="25357">
                  <c:v>126.7849999999572</c:v>
                </c:pt>
                <c:pt idx="25358">
                  <c:v>126.7899999999572</c:v>
                </c:pt>
                <c:pt idx="25359">
                  <c:v>126.7949999999572</c:v>
                </c:pt>
                <c:pt idx="25360">
                  <c:v>126.7999999999572</c:v>
                </c:pt>
                <c:pt idx="25361">
                  <c:v>126.8049999999572</c:v>
                </c:pt>
                <c:pt idx="25362">
                  <c:v>126.8099999999572</c:v>
                </c:pt>
                <c:pt idx="25363">
                  <c:v>126.8149999999572</c:v>
                </c:pt>
                <c:pt idx="25364">
                  <c:v>126.8199999999572</c:v>
                </c:pt>
                <c:pt idx="25365">
                  <c:v>126.8249999999572</c:v>
                </c:pt>
                <c:pt idx="25366">
                  <c:v>126.8299999999572</c:v>
                </c:pt>
                <c:pt idx="25367">
                  <c:v>126.8349999999571</c:v>
                </c:pt>
                <c:pt idx="25368">
                  <c:v>126.8399999999571</c:v>
                </c:pt>
                <c:pt idx="25369">
                  <c:v>126.8449999999571</c:v>
                </c:pt>
                <c:pt idx="25370">
                  <c:v>126.8499999999571</c:v>
                </c:pt>
                <c:pt idx="25371">
                  <c:v>126.8549999999571</c:v>
                </c:pt>
                <c:pt idx="25372">
                  <c:v>126.8599999999571</c:v>
                </c:pt>
                <c:pt idx="25373">
                  <c:v>126.8649999999571</c:v>
                </c:pt>
                <c:pt idx="25374">
                  <c:v>126.8699999999571</c:v>
                </c:pt>
                <c:pt idx="25375">
                  <c:v>126.8749999999571</c:v>
                </c:pt>
                <c:pt idx="25376">
                  <c:v>126.8799999999571</c:v>
                </c:pt>
                <c:pt idx="25377">
                  <c:v>126.8849999999571</c:v>
                </c:pt>
                <c:pt idx="25378">
                  <c:v>126.8899999999571</c:v>
                </c:pt>
                <c:pt idx="25379">
                  <c:v>126.8949999999571</c:v>
                </c:pt>
                <c:pt idx="25380">
                  <c:v>126.8999999999571</c:v>
                </c:pt>
                <c:pt idx="25381">
                  <c:v>126.9049999999571</c:v>
                </c:pt>
                <c:pt idx="25382">
                  <c:v>126.9099999999571</c:v>
                </c:pt>
                <c:pt idx="25383">
                  <c:v>126.9149999999571</c:v>
                </c:pt>
                <c:pt idx="25384">
                  <c:v>126.9199999999571</c:v>
                </c:pt>
                <c:pt idx="25385">
                  <c:v>126.9249999999571</c:v>
                </c:pt>
                <c:pt idx="25386">
                  <c:v>126.9299999999571</c:v>
                </c:pt>
                <c:pt idx="25387">
                  <c:v>126.9349999999571</c:v>
                </c:pt>
                <c:pt idx="25388">
                  <c:v>126.9399999999571</c:v>
                </c:pt>
                <c:pt idx="25389">
                  <c:v>126.9449999999571</c:v>
                </c:pt>
                <c:pt idx="25390">
                  <c:v>126.9499999999571</c:v>
                </c:pt>
                <c:pt idx="25391">
                  <c:v>126.954999999957</c:v>
                </c:pt>
                <c:pt idx="25392">
                  <c:v>126.959999999957</c:v>
                </c:pt>
                <c:pt idx="25393">
                  <c:v>126.964999999957</c:v>
                </c:pt>
                <c:pt idx="25394">
                  <c:v>126.969999999957</c:v>
                </c:pt>
                <c:pt idx="25395">
                  <c:v>126.974999999957</c:v>
                </c:pt>
                <c:pt idx="25396">
                  <c:v>126.979999999957</c:v>
                </c:pt>
                <c:pt idx="25397">
                  <c:v>126.984999999957</c:v>
                </c:pt>
                <c:pt idx="25398">
                  <c:v>126.989999999957</c:v>
                </c:pt>
                <c:pt idx="25399">
                  <c:v>126.994999999957</c:v>
                </c:pt>
                <c:pt idx="25400">
                  <c:v>126.999999999957</c:v>
                </c:pt>
                <c:pt idx="25401">
                  <c:v>127.004999999957</c:v>
                </c:pt>
                <c:pt idx="25402">
                  <c:v>127.009999999957</c:v>
                </c:pt>
                <c:pt idx="25403">
                  <c:v>127.014999999957</c:v>
                </c:pt>
                <c:pt idx="25404">
                  <c:v>127.019999999957</c:v>
                </c:pt>
                <c:pt idx="25405">
                  <c:v>127.024999999957</c:v>
                </c:pt>
                <c:pt idx="25406">
                  <c:v>127.029999999957</c:v>
                </c:pt>
                <c:pt idx="25407">
                  <c:v>127.034999999957</c:v>
                </c:pt>
                <c:pt idx="25408">
                  <c:v>127.039999999957</c:v>
                </c:pt>
                <c:pt idx="25409">
                  <c:v>127.044999999957</c:v>
                </c:pt>
                <c:pt idx="25410">
                  <c:v>127.049999999957</c:v>
                </c:pt>
                <c:pt idx="25411">
                  <c:v>127.054999999957</c:v>
                </c:pt>
                <c:pt idx="25412">
                  <c:v>127.059999999957</c:v>
                </c:pt>
                <c:pt idx="25413">
                  <c:v>127.064999999957</c:v>
                </c:pt>
                <c:pt idx="25414">
                  <c:v>127.069999999957</c:v>
                </c:pt>
                <c:pt idx="25415">
                  <c:v>127.074999999957</c:v>
                </c:pt>
                <c:pt idx="25416">
                  <c:v>127.0799999999569</c:v>
                </c:pt>
                <c:pt idx="25417">
                  <c:v>127.084999999957</c:v>
                </c:pt>
                <c:pt idx="25418">
                  <c:v>127.089999999957</c:v>
                </c:pt>
                <c:pt idx="25419">
                  <c:v>127.094999999957</c:v>
                </c:pt>
                <c:pt idx="25420">
                  <c:v>127.099999999957</c:v>
                </c:pt>
                <c:pt idx="25421">
                  <c:v>127.104999999957</c:v>
                </c:pt>
                <c:pt idx="25422">
                  <c:v>127.1099999999569</c:v>
                </c:pt>
                <c:pt idx="25423">
                  <c:v>127.114999999957</c:v>
                </c:pt>
                <c:pt idx="25424">
                  <c:v>127.119999999957</c:v>
                </c:pt>
                <c:pt idx="25425">
                  <c:v>127.1249999999569</c:v>
                </c:pt>
                <c:pt idx="25426">
                  <c:v>127.1299999999569</c:v>
                </c:pt>
                <c:pt idx="25427">
                  <c:v>127.134999999957</c:v>
                </c:pt>
                <c:pt idx="25428">
                  <c:v>127.1399999999569</c:v>
                </c:pt>
                <c:pt idx="25429">
                  <c:v>127.144999999957</c:v>
                </c:pt>
                <c:pt idx="25430">
                  <c:v>127.149999999957</c:v>
                </c:pt>
                <c:pt idx="25431">
                  <c:v>127.1549999999568</c:v>
                </c:pt>
                <c:pt idx="25432">
                  <c:v>127.1599999999568</c:v>
                </c:pt>
                <c:pt idx="25433">
                  <c:v>127.1649999999568</c:v>
                </c:pt>
                <c:pt idx="25434">
                  <c:v>127.1699999999568</c:v>
                </c:pt>
                <c:pt idx="25435">
                  <c:v>127.1749999999568</c:v>
                </c:pt>
                <c:pt idx="25436">
                  <c:v>127.1799999999568</c:v>
                </c:pt>
                <c:pt idx="25437">
                  <c:v>127.1849999999568</c:v>
                </c:pt>
                <c:pt idx="25438">
                  <c:v>127.1899999999568</c:v>
                </c:pt>
                <c:pt idx="25439">
                  <c:v>127.1949999999568</c:v>
                </c:pt>
                <c:pt idx="25440">
                  <c:v>127.1999999999568</c:v>
                </c:pt>
                <c:pt idx="25441">
                  <c:v>127.2049999999568</c:v>
                </c:pt>
                <c:pt idx="25442">
                  <c:v>127.2099999999568</c:v>
                </c:pt>
                <c:pt idx="25443">
                  <c:v>127.2149999999568</c:v>
                </c:pt>
                <c:pt idx="25444">
                  <c:v>127.2199999999568</c:v>
                </c:pt>
                <c:pt idx="25445">
                  <c:v>127.2249999999568</c:v>
                </c:pt>
                <c:pt idx="25446">
                  <c:v>127.2299999999568</c:v>
                </c:pt>
                <c:pt idx="25447">
                  <c:v>127.2349999999568</c:v>
                </c:pt>
                <c:pt idx="25448">
                  <c:v>127.2399999999568</c:v>
                </c:pt>
                <c:pt idx="25449">
                  <c:v>127.2449999999568</c:v>
                </c:pt>
                <c:pt idx="25450">
                  <c:v>127.2499999999568</c:v>
                </c:pt>
                <c:pt idx="25451">
                  <c:v>127.2549999999568</c:v>
                </c:pt>
                <c:pt idx="25452">
                  <c:v>127.2599999999568</c:v>
                </c:pt>
                <c:pt idx="25453">
                  <c:v>127.2649999999568</c:v>
                </c:pt>
                <c:pt idx="25454">
                  <c:v>127.2699999999568</c:v>
                </c:pt>
                <c:pt idx="25455">
                  <c:v>127.2749999999567</c:v>
                </c:pt>
                <c:pt idx="25456">
                  <c:v>127.2799999999567</c:v>
                </c:pt>
                <c:pt idx="25457">
                  <c:v>127.2849999999567</c:v>
                </c:pt>
                <c:pt idx="25458">
                  <c:v>127.2899999999567</c:v>
                </c:pt>
                <c:pt idx="25459">
                  <c:v>127.2949999999567</c:v>
                </c:pt>
                <c:pt idx="25460">
                  <c:v>127.2999999999567</c:v>
                </c:pt>
                <c:pt idx="25461">
                  <c:v>127.3049999999567</c:v>
                </c:pt>
                <c:pt idx="25462">
                  <c:v>127.3099999999567</c:v>
                </c:pt>
                <c:pt idx="25463">
                  <c:v>127.3149999999567</c:v>
                </c:pt>
                <c:pt idx="25464">
                  <c:v>127.3199999999567</c:v>
                </c:pt>
                <c:pt idx="25465">
                  <c:v>127.3249999999567</c:v>
                </c:pt>
                <c:pt idx="25466">
                  <c:v>127.3299999999567</c:v>
                </c:pt>
                <c:pt idx="25467">
                  <c:v>127.3349999999567</c:v>
                </c:pt>
                <c:pt idx="25468">
                  <c:v>127.3399999999567</c:v>
                </c:pt>
                <c:pt idx="25469">
                  <c:v>127.3449999999567</c:v>
                </c:pt>
                <c:pt idx="25470">
                  <c:v>127.3499999999567</c:v>
                </c:pt>
                <c:pt idx="25471">
                  <c:v>127.3549999999567</c:v>
                </c:pt>
                <c:pt idx="25472">
                  <c:v>127.3599999999567</c:v>
                </c:pt>
                <c:pt idx="25473">
                  <c:v>127.3649999999567</c:v>
                </c:pt>
                <c:pt idx="25474">
                  <c:v>127.3699999999567</c:v>
                </c:pt>
                <c:pt idx="25475">
                  <c:v>127.3749999999566</c:v>
                </c:pt>
                <c:pt idx="25476">
                  <c:v>127.3799999999566</c:v>
                </c:pt>
                <c:pt idx="25477">
                  <c:v>127.3849999999566</c:v>
                </c:pt>
                <c:pt idx="25478">
                  <c:v>127.3899999999566</c:v>
                </c:pt>
                <c:pt idx="25479">
                  <c:v>127.3949999999566</c:v>
                </c:pt>
                <c:pt idx="25480">
                  <c:v>127.3999999999566</c:v>
                </c:pt>
                <c:pt idx="25481">
                  <c:v>127.4049999999566</c:v>
                </c:pt>
                <c:pt idx="25482">
                  <c:v>127.4099999999566</c:v>
                </c:pt>
                <c:pt idx="25483">
                  <c:v>127.4149999999566</c:v>
                </c:pt>
                <c:pt idx="25484">
                  <c:v>127.4199999999566</c:v>
                </c:pt>
                <c:pt idx="25485">
                  <c:v>127.4249999999566</c:v>
                </c:pt>
                <c:pt idx="25486">
                  <c:v>127.4299999999566</c:v>
                </c:pt>
                <c:pt idx="25487">
                  <c:v>127.4349999999566</c:v>
                </c:pt>
                <c:pt idx="25488">
                  <c:v>127.4399999999566</c:v>
                </c:pt>
                <c:pt idx="25489">
                  <c:v>127.4449999999566</c:v>
                </c:pt>
                <c:pt idx="25490">
                  <c:v>127.4499999999566</c:v>
                </c:pt>
                <c:pt idx="25491">
                  <c:v>127.4549999999566</c:v>
                </c:pt>
                <c:pt idx="25492">
                  <c:v>127.4599999999566</c:v>
                </c:pt>
                <c:pt idx="25493">
                  <c:v>127.4649999999566</c:v>
                </c:pt>
                <c:pt idx="25494">
                  <c:v>127.4699999999566</c:v>
                </c:pt>
                <c:pt idx="25495">
                  <c:v>127.4749999999566</c:v>
                </c:pt>
                <c:pt idx="25496">
                  <c:v>127.4799999999566</c:v>
                </c:pt>
                <c:pt idx="25497">
                  <c:v>127.4849999999566</c:v>
                </c:pt>
                <c:pt idx="25498">
                  <c:v>127.4899999999566</c:v>
                </c:pt>
                <c:pt idx="25499">
                  <c:v>127.4949999999565</c:v>
                </c:pt>
                <c:pt idx="25500">
                  <c:v>127.4999999999565</c:v>
                </c:pt>
                <c:pt idx="25501">
                  <c:v>127.5049999999565</c:v>
                </c:pt>
                <c:pt idx="25502">
                  <c:v>127.5099999999565</c:v>
                </c:pt>
                <c:pt idx="25503">
                  <c:v>127.5149999999565</c:v>
                </c:pt>
                <c:pt idx="25504">
                  <c:v>127.5199999999565</c:v>
                </c:pt>
                <c:pt idx="25505">
                  <c:v>127.5249999999565</c:v>
                </c:pt>
                <c:pt idx="25506">
                  <c:v>127.5299999999565</c:v>
                </c:pt>
                <c:pt idx="25507">
                  <c:v>127.5349999999565</c:v>
                </c:pt>
                <c:pt idx="25508">
                  <c:v>127.5399999999565</c:v>
                </c:pt>
                <c:pt idx="25509">
                  <c:v>127.5449999999565</c:v>
                </c:pt>
                <c:pt idx="25510">
                  <c:v>127.5499999999565</c:v>
                </c:pt>
                <c:pt idx="25511">
                  <c:v>127.5549999999565</c:v>
                </c:pt>
                <c:pt idx="25512">
                  <c:v>127.5599999999565</c:v>
                </c:pt>
                <c:pt idx="25513">
                  <c:v>127.5649999999565</c:v>
                </c:pt>
                <c:pt idx="25514">
                  <c:v>127.5699999999565</c:v>
                </c:pt>
                <c:pt idx="25515">
                  <c:v>127.5749999999565</c:v>
                </c:pt>
                <c:pt idx="25516">
                  <c:v>127.5799999999565</c:v>
                </c:pt>
                <c:pt idx="25517">
                  <c:v>127.5849999999565</c:v>
                </c:pt>
                <c:pt idx="25518">
                  <c:v>127.5899999999565</c:v>
                </c:pt>
                <c:pt idx="25519">
                  <c:v>127.5949999999565</c:v>
                </c:pt>
                <c:pt idx="25520">
                  <c:v>127.5999999999565</c:v>
                </c:pt>
                <c:pt idx="25521">
                  <c:v>127.6049999999564</c:v>
                </c:pt>
                <c:pt idx="25522">
                  <c:v>127.6099999999564</c:v>
                </c:pt>
                <c:pt idx="25523">
                  <c:v>127.6149999999564</c:v>
                </c:pt>
                <c:pt idx="25524">
                  <c:v>127.6199999999564</c:v>
                </c:pt>
                <c:pt idx="25525">
                  <c:v>127.6249999999564</c:v>
                </c:pt>
                <c:pt idx="25526">
                  <c:v>127.6299999999564</c:v>
                </c:pt>
                <c:pt idx="25527">
                  <c:v>127.6349999999564</c:v>
                </c:pt>
                <c:pt idx="25528">
                  <c:v>127.6399999999564</c:v>
                </c:pt>
                <c:pt idx="25529">
                  <c:v>127.6449999999564</c:v>
                </c:pt>
                <c:pt idx="25530">
                  <c:v>127.6499999999564</c:v>
                </c:pt>
                <c:pt idx="25531">
                  <c:v>127.6549999999564</c:v>
                </c:pt>
                <c:pt idx="25532">
                  <c:v>127.6599999999564</c:v>
                </c:pt>
                <c:pt idx="25533">
                  <c:v>127.6649999999564</c:v>
                </c:pt>
                <c:pt idx="25534">
                  <c:v>127.6699999999564</c:v>
                </c:pt>
                <c:pt idx="25535">
                  <c:v>127.6749999999564</c:v>
                </c:pt>
                <c:pt idx="25536">
                  <c:v>127.6799999999564</c:v>
                </c:pt>
                <c:pt idx="25537">
                  <c:v>127.6849999999564</c:v>
                </c:pt>
                <c:pt idx="25538">
                  <c:v>127.6899999999564</c:v>
                </c:pt>
                <c:pt idx="25539">
                  <c:v>127.6949999999564</c:v>
                </c:pt>
                <c:pt idx="25540">
                  <c:v>127.6999999999564</c:v>
                </c:pt>
                <c:pt idx="25541">
                  <c:v>127.7049999999564</c:v>
                </c:pt>
                <c:pt idx="25542">
                  <c:v>127.7099999999564</c:v>
                </c:pt>
                <c:pt idx="25543">
                  <c:v>127.7149999999563</c:v>
                </c:pt>
                <c:pt idx="25544">
                  <c:v>127.7199999999563</c:v>
                </c:pt>
                <c:pt idx="25545">
                  <c:v>127.7249999999563</c:v>
                </c:pt>
                <c:pt idx="25546">
                  <c:v>127.7299999999563</c:v>
                </c:pt>
                <c:pt idx="25547">
                  <c:v>127.7349999999563</c:v>
                </c:pt>
                <c:pt idx="25548">
                  <c:v>127.7399999999563</c:v>
                </c:pt>
                <c:pt idx="25549">
                  <c:v>127.7449999999563</c:v>
                </c:pt>
                <c:pt idx="25550">
                  <c:v>127.7499999999563</c:v>
                </c:pt>
                <c:pt idx="25551">
                  <c:v>127.7549999999563</c:v>
                </c:pt>
                <c:pt idx="25552">
                  <c:v>127.7599999999563</c:v>
                </c:pt>
                <c:pt idx="25553">
                  <c:v>127.7649999999563</c:v>
                </c:pt>
                <c:pt idx="25554">
                  <c:v>127.7699999999563</c:v>
                </c:pt>
                <c:pt idx="25555">
                  <c:v>127.7749999999563</c:v>
                </c:pt>
                <c:pt idx="25556">
                  <c:v>127.7799999999563</c:v>
                </c:pt>
                <c:pt idx="25557">
                  <c:v>127.7849999999563</c:v>
                </c:pt>
                <c:pt idx="25558">
                  <c:v>127.7899999999563</c:v>
                </c:pt>
                <c:pt idx="25559">
                  <c:v>127.7949999999563</c:v>
                </c:pt>
                <c:pt idx="25560">
                  <c:v>127.7999999999563</c:v>
                </c:pt>
                <c:pt idx="25561">
                  <c:v>127.8049999999563</c:v>
                </c:pt>
                <c:pt idx="25562">
                  <c:v>127.8099999999563</c:v>
                </c:pt>
                <c:pt idx="25563">
                  <c:v>127.8149999999563</c:v>
                </c:pt>
                <c:pt idx="25564">
                  <c:v>127.8199999999563</c:v>
                </c:pt>
                <c:pt idx="25565">
                  <c:v>127.8249999999562</c:v>
                </c:pt>
                <c:pt idx="25566">
                  <c:v>127.8299999999562</c:v>
                </c:pt>
                <c:pt idx="25567">
                  <c:v>127.8349999999562</c:v>
                </c:pt>
                <c:pt idx="25568">
                  <c:v>127.8399999999562</c:v>
                </c:pt>
                <c:pt idx="25569">
                  <c:v>127.8449999999562</c:v>
                </c:pt>
                <c:pt idx="25570">
                  <c:v>127.8499999999562</c:v>
                </c:pt>
                <c:pt idx="25571">
                  <c:v>127.8549999999562</c:v>
                </c:pt>
                <c:pt idx="25572">
                  <c:v>127.8599999999562</c:v>
                </c:pt>
                <c:pt idx="25573">
                  <c:v>127.8649999999562</c:v>
                </c:pt>
                <c:pt idx="25574">
                  <c:v>127.8699999999562</c:v>
                </c:pt>
                <c:pt idx="25575">
                  <c:v>127.8749999999562</c:v>
                </c:pt>
                <c:pt idx="25576">
                  <c:v>127.8799999999562</c:v>
                </c:pt>
                <c:pt idx="25577">
                  <c:v>127.8849999999562</c:v>
                </c:pt>
                <c:pt idx="25578">
                  <c:v>127.8899999999562</c:v>
                </c:pt>
                <c:pt idx="25579">
                  <c:v>127.8949999999562</c:v>
                </c:pt>
                <c:pt idx="25580">
                  <c:v>127.8999999999562</c:v>
                </c:pt>
                <c:pt idx="25581">
                  <c:v>127.9049999999562</c:v>
                </c:pt>
                <c:pt idx="25582">
                  <c:v>127.9099999999562</c:v>
                </c:pt>
                <c:pt idx="25583">
                  <c:v>127.9149999999562</c:v>
                </c:pt>
                <c:pt idx="25584">
                  <c:v>127.9199999999562</c:v>
                </c:pt>
                <c:pt idx="25585">
                  <c:v>127.9249999999562</c:v>
                </c:pt>
                <c:pt idx="25586">
                  <c:v>127.9299999999562</c:v>
                </c:pt>
                <c:pt idx="25587">
                  <c:v>127.9349999999561</c:v>
                </c:pt>
                <c:pt idx="25588">
                  <c:v>127.9399999999561</c:v>
                </c:pt>
                <c:pt idx="25589">
                  <c:v>127.9449999999561</c:v>
                </c:pt>
                <c:pt idx="25590">
                  <c:v>127.9499999999561</c:v>
                </c:pt>
                <c:pt idx="25591">
                  <c:v>127.9549999999561</c:v>
                </c:pt>
                <c:pt idx="25592">
                  <c:v>127.9599999999561</c:v>
                </c:pt>
                <c:pt idx="25593">
                  <c:v>127.9649999999561</c:v>
                </c:pt>
                <c:pt idx="25594">
                  <c:v>127.9699999999561</c:v>
                </c:pt>
                <c:pt idx="25595">
                  <c:v>127.9749999999561</c:v>
                </c:pt>
                <c:pt idx="25596">
                  <c:v>127.9799999999561</c:v>
                </c:pt>
                <c:pt idx="25597">
                  <c:v>127.9849999999561</c:v>
                </c:pt>
                <c:pt idx="25598">
                  <c:v>127.9899999999561</c:v>
                </c:pt>
                <c:pt idx="25599">
                  <c:v>127.9949999999561</c:v>
                </c:pt>
                <c:pt idx="25600">
                  <c:v>127.9999999999561</c:v>
                </c:pt>
                <c:pt idx="25601">
                  <c:v>128.0049999999561</c:v>
                </c:pt>
                <c:pt idx="25602">
                  <c:v>128.0099999999561</c:v>
                </c:pt>
                <c:pt idx="25603">
                  <c:v>128.014999999956</c:v>
                </c:pt>
                <c:pt idx="25604">
                  <c:v>128.019999999956</c:v>
                </c:pt>
                <c:pt idx="25605">
                  <c:v>128.024999999956</c:v>
                </c:pt>
                <c:pt idx="25606">
                  <c:v>128.029999999956</c:v>
                </c:pt>
                <c:pt idx="25607">
                  <c:v>128.034999999956</c:v>
                </c:pt>
                <c:pt idx="25608">
                  <c:v>128.039999999956</c:v>
                </c:pt>
                <c:pt idx="25609">
                  <c:v>128.044999999956</c:v>
                </c:pt>
                <c:pt idx="25610">
                  <c:v>128.049999999956</c:v>
                </c:pt>
                <c:pt idx="25611">
                  <c:v>128.054999999956</c:v>
                </c:pt>
                <c:pt idx="25612">
                  <c:v>128.059999999956</c:v>
                </c:pt>
                <c:pt idx="25613">
                  <c:v>128.064999999956</c:v>
                </c:pt>
                <c:pt idx="25614">
                  <c:v>128.069999999956</c:v>
                </c:pt>
                <c:pt idx="25615">
                  <c:v>128.074999999956</c:v>
                </c:pt>
                <c:pt idx="25616">
                  <c:v>128.079999999956</c:v>
                </c:pt>
                <c:pt idx="25617">
                  <c:v>128.084999999956</c:v>
                </c:pt>
                <c:pt idx="25618">
                  <c:v>128.089999999956</c:v>
                </c:pt>
                <c:pt idx="25619">
                  <c:v>128.094999999956</c:v>
                </c:pt>
                <c:pt idx="25620">
                  <c:v>128.099999999956</c:v>
                </c:pt>
                <c:pt idx="25621">
                  <c:v>128.104999999956</c:v>
                </c:pt>
                <c:pt idx="25622">
                  <c:v>128.109999999956</c:v>
                </c:pt>
                <c:pt idx="25623">
                  <c:v>128.114999999956</c:v>
                </c:pt>
                <c:pt idx="25624">
                  <c:v>128.119999999956</c:v>
                </c:pt>
                <c:pt idx="25625">
                  <c:v>128.1249999999559</c:v>
                </c:pt>
                <c:pt idx="25626">
                  <c:v>128.1299999999559</c:v>
                </c:pt>
                <c:pt idx="25627">
                  <c:v>128.1349999999559</c:v>
                </c:pt>
                <c:pt idx="25628">
                  <c:v>128.1399999999559</c:v>
                </c:pt>
                <c:pt idx="25629">
                  <c:v>128.1449999999559</c:v>
                </c:pt>
                <c:pt idx="25630">
                  <c:v>128.1499999999559</c:v>
                </c:pt>
                <c:pt idx="25631">
                  <c:v>128.1549999999559</c:v>
                </c:pt>
                <c:pt idx="25632">
                  <c:v>128.1599999999559</c:v>
                </c:pt>
                <c:pt idx="25633">
                  <c:v>128.1649999999559</c:v>
                </c:pt>
                <c:pt idx="25634">
                  <c:v>128.1699999999559</c:v>
                </c:pt>
                <c:pt idx="25635">
                  <c:v>128.1749999999559</c:v>
                </c:pt>
                <c:pt idx="25636">
                  <c:v>128.1799999999559</c:v>
                </c:pt>
                <c:pt idx="25637">
                  <c:v>128.1849999999559</c:v>
                </c:pt>
                <c:pt idx="25638">
                  <c:v>128.1899999999559</c:v>
                </c:pt>
                <c:pt idx="25639">
                  <c:v>128.1949999999559</c:v>
                </c:pt>
                <c:pt idx="25640">
                  <c:v>128.1999999999559</c:v>
                </c:pt>
                <c:pt idx="25641">
                  <c:v>128.2049999999559</c:v>
                </c:pt>
                <c:pt idx="25642">
                  <c:v>128.2099999999559</c:v>
                </c:pt>
                <c:pt idx="25643">
                  <c:v>128.2149999999558</c:v>
                </c:pt>
                <c:pt idx="25644">
                  <c:v>128.2199999999557</c:v>
                </c:pt>
                <c:pt idx="25645">
                  <c:v>128.2249999999559</c:v>
                </c:pt>
                <c:pt idx="25646">
                  <c:v>128.2299999999559</c:v>
                </c:pt>
                <c:pt idx="25647">
                  <c:v>128.2349999999558</c:v>
                </c:pt>
                <c:pt idx="25648">
                  <c:v>128.2399999999558</c:v>
                </c:pt>
                <c:pt idx="25649">
                  <c:v>128.2449999999558</c:v>
                </c:pt>
                <c:pt idx="25650">
                  <c:v>128.2499999999557</c:v>
                </c:pt>
                <c:pt idx="25651">
                  <c:v>128.2549999999558</c:v>
                </c:pt>
                <c:pt idx="25652">
                  <c:v>128.2599999999558</c:v>
                </c:pt>
                <c:pt idx="25653">
                  <c:v>128.2649999999558</c:v>
                </c:pt>
                <c:pt idx="25654">
                  <c:v>128.2699999999558</c:v>
                </c:pt>
                <c:pt idx="25655">
                  <c:v>128.2749999999558</c:v>
                </c:pt>
                <c:pt idx="25656">
                  <c:v>128.2799999999557</c:v>
                </c:pt>
                <c:pt idx="25657">
                  <c:v>128.2849999999558</c:v>
                </c:pt>
                <c:pt idx="25658">
                  <c:v>128.2899999999558</c:v>
                </c:pt>
                <c:pt idx="25659">
                  <c:v>128.2949999999558</c:v>
                </c:pt>
                <c:pt idx="25660">
                  <c:v>128.2999999999558</c:v>
                </c:pt>
                <c:pt idx="25661">
                  <c:v>128.3049999999558</c:v>
                </c:pt>
                <c:pt idx="25662">
                  <c:v>128.3099999999558</c:v>
                </c:pt>
                <c:pt idx="25663">
                  <c:v>128.3149999999558</c:v>
                </c:pt>
                <c:pt idx="25664">
                  <c:v>128.3199999999558</c:v>
                </c:pt>
                <c:pt idx="25665">
                  <c:v>128.3249999999558</c:v>
                </c:pt>
                <c:pt idx="25666">
                  <c:v>128.3299999999558</c:v>
                </c:pt>
                <c:pt idx="25667">
                  <c:v>128.3349999999558</c:v>
                </c:pt>
                <c:pt idx="25668">
                  <c:v>128.3399999999558</c:v>
                </c:pt>
                <c:pt idx="25669">
                  <c:v>128.3449999999557</c:v>
                </c:pt>
                <c:pt idx="25670">
                  <c:v>128.3499999999557</c:v>
                </c:pt>
                <c:pt idx="25671">
                  <c:v>128.3549999999558</c:v>
                </c:pt>
                <c:pt idx="25672">
                  <c:v>128.3599999999558</c:v>
                </c:pt>
                <c:pt idx="25673">
                  <c:v>128.3649999999558</c:v>
                </c:pt>
                <c:pt idx="25674">
                  <c:v>128.3699999999558</c:v>
                </c:pt>
                <c:pt idx="25675">
                  <c:v>128.3749999999557</c:v>
                </c:pt>
                <c:pt idx="25676">
                  <c:v>128.3799999999557</c:v>
                </c:pt>
                <c:pt idx="25677">
                  <c:v>128.3849999999557</c:v>
                </c:pt>
                <c:pt idx="25678">
                  <c:v>128.3899999999557</c:v>
                </c:pt>
                <c:pt idx="25679">
                  <c:v>128.3949999999557</c:v>
                </c:pt>
                <c:pt idx="25680">
                  <c:v>128.3999999999557</c:v>
                </c:pt>
                <c:pt idx="25681">
                  <c:v>128.4049999999557</c:v>
                </c:pt>
                <c:pt idx="25682">
                  <c:v>128.4099999999557</c:v>
                </c:pt>
                <c:pt idx="25683">
                  <c:v>128.4149999999557</c:v>
                </c:pt>
                <c:pt idx="25684">
                  <c:v>128.4199999999557</c:v>
                </c:pt>
                <c:pt idx="25685">
                  <c:v>128.4249999999557</c:v>
                </c:pt>
                <c:pt idx="25686">
                  <c:v>128.4299999999557</c:v>
                </c:pt>
                <c:pt idx="25687">
                  <c:v>128.4349999999557</c:v>
                </c:pt>
                <c:pt idx="25688">
                  <c:v>128.4399999999557</c:v>
                </c:pt>
                <c:pt idx="25689">
                  <c:v>128.4449999999557</c:v>
                </c:pt>
                <c:pt idx="25690">
                  <c:v>128.4499999999557</c:v>
                </c:pt>
                <c:pt idx="25691">
                  <c:v>128.4549999999556</c:v>
                </c:pt>
                <c:pt idx="25692">
                  <c:v>128.4599999999556</c:v>
                </c:pt>
                <c:pt idx="25693">
                  <c:v>128.4649999999556</c:v>
                </c:pt>
                <c:pt idx="25694">
                  <c:v>128.4699999999556</c:v>
                </c:pt>
                <c:pt idx="25695">
                  <c:v>128.4749999999556</c:v>
                </c:pt>
                <c:pt idx="25696">
                  <c:v>128.4799999999556</c:v>
                </c:pt>
                <c:pt idx="25697">
                  <c:v>128.4849999999556</c:v>
                </c:pt>
                <c:pt idx="25698">
                  <c:v>128.4899999999556</c:v>
                </c:pt>
                <c:pt idx="25699">
                  <c:v>128.4949999999556</c:v>
                </c:pt>
                <c:pt idx="25700">
                  <c:v>128.4999999999556</c:v>
                </c:pt>
                <c:pt idx="25701">
                  <c:v>128.5049999999556</c:v>
                </c:pt>
                <c:pt idx="25702">
                  <c:v>128.5099999999556</c:v>
                </c:pt>
                <c:pt idx="25703">
                  <c:v>128.5149999999556</c:v>
                </c:pt>
                <c:pt idx="25704">
                  <c:v>128.5199999999556</c:v>
                </c:pt>
                <c:pt idx="25705">
                  <c:v>128.5249999999556</c:v>
                </c:pt>
                <c:pt idx="25706">
                  <c:v>128.5299999999556</c:v>
                </c:pt>
                <c:pt idx="25707">
                  <c:v>128.5349999999556</c:v>
                </c:pt>
                <c:pt idx="25708">
                  <c:v>128.5399999999556</c:v>
                </c:pt>
                <c:pt idx="25709">
                  <c:v>128.5449999999556</c:v>
                </c:pt>
                <c:pt idx="25710">
                  <c:v>128.5499999999556</c:v>
                </c:pt>
                <c:pt idx="25711">
                  <c:v>128.5549999999556</c:v>
                </c:pt>
                <c:pt idx="25712">
                  <c:v>128.5599999999556</c:v>
                </c:pt>
                <c:pt idx="25713">
                  <c:v>128.5649999999555</c:v>
                </c:pt>
                <c:pt idx="25714">
                  <c:v>128.5699999999555</c:v>
                </c:pt>
                <c:pt idx="25715">
                  <c:v>128.5749999999555</c:v>
                </c:pt>
                <c:pt idx="25716">
                  <c:v>128.5799999999555</c:v>
                </c:pt>
                <c:pt idx="25717">
                  <c:v>128.5849999999556</c:v>
                </c:pt>
                <c:pt idx="25718">
                  <c:v>128.5899999999556</c:v>
                </c:pt>
                <c:pt idx="25719">
                  <c:v>128.5949999999555</c:v>
                </c:pt>
                <c:pt idx="25720">
                  <c:v>128.5999999999555</c:v>
                </c:pt>
                <c:pt idx="25721">
                  <c:v>128.6049999999555</c:v>
                </c:pt>
                <c:pt idx="25722">
                  <c:v>128.6099999999555</c:v>
                </c:pt>
                <c:pt idx="25723">
                  <c:v>128.6149999999555</c:v>
                </c:pt>
                <c:pt idx="25724">
                  <c:v>128.6199999999555</c:v>
                </c:pt>
                <c:pt idx="25725">
                  <c:v>128.6249999999555</c:v>
                </c:pt>
                <c:pt idx="25726">
                  <c:v>128.6299999999555</c:v>
                </c:pt>
                <c:pt idx="25727">
                  <c:v>128.6349999999555</c:v>
                </c:pt>
                <c:pt idx="25728">
                  <c:v>128.6399999999555</c:v>
                </c:pt>
                <c:pt idx="25729">
                  <c:v>128.6449999999555</c:v>
                </c:pt>
                <c:pt idx="25730">
                  <c:v>128.6499999999555</c:v>
                </c:pt>
                <c:pt idx="25731">
                  <c:v>128.6549999999555</c:v>
                </c:pt>
                <c:pt idx="25732">
                  <c:v>128.6599999999555</c:v>
                </c:pt>
                <c:pt idx="25733">
                  <c:v>128.6649999999555</c:v>
                </c:pt>
                <c:pt idx="25734">
                  <c:v>128.6699999999555</c:v>
                </c:pt>
                <c:pt idx="25735">
                  <c:v>128.6749999999554</c:v>
                </c:pt>
                <c:pt idx="25736">
                  <c:v>128.6799999999554</c:v>
                </c:pt>
                <c:pt idx="25737">
                  <c:v>128.6849999999554</c:v>
                </c:pt>
                <c:pt idx="25738">
                  <c:v>128.6899999999554</c:v>
                </c:pt>
                <c:pt idx="25739">
                  <c:v>128.6949999999554</c:v>
                </c:pt>
                <c:pt idx="25740">
                  <c:v>128.6999999999554</c:v>
                </c:pt>
                <c:pt idx="25741">
                  <c:v>128.7049999999554</c:v>
                </c:pt>
                <c:pt idx="25742">
                  <c:v>128.7099999999554</c:v>
                </c:pt>
                <c:pt idx="25743">
                  <c:v>128.7149999999554</c:v>
                </c:pt>
                <c:pt idx="25744">
                  <c:v>128.7199999999553</c:v>
                </c:pt>
                <c:pt idx="25745">
                  <c:v>128.7249999999554</c:v>
                </c:pt>
                <c:pt idx="25746">
                  <c:v>128.7299999999554</c:v>
                </c:pt>
                <c:pt idx="25747">
                  <c:v>128.7349999999554</c:v>
                </c:pt>
                <c:pt idx="25748">
                  <c:v>128.7399999999554</c:v>
                </c:pt>
                <c:pt idx="25749">
                  <c:v>128.7449999999554</c:v>
                </c:pt>
                <c:pt idx="25750">
                  <c:v>128.7499999999553</c:v>
                </c:pt>
                <c:pt idx="25751">
                  <c:v>128.7549999999554</c:v>
                </c:pt>
                <c:pt idx="25752">
                  <c:v>128.7599999999554</c:v>
                </c:pt>
                <c:pt idx="25753">
                  <c:v>128.7649999999554</c:v>
                </c:pt>
                <c:pt idx="25754">
                  <c:v>128.7699999999554</c:v>
                </c:pt>
                <c:pt idx="25755">
                  <c:v>128.7749999999554</c:v>
                </c:pt>
                <c:pt idx="25756">
                  <c:v>128.7799999999554</c:v>
                </c:pt>
                <c:pt idx="25757">
                  <c:v>128.7849999999553</c:v>
                </c:pt>
                <c:pt idx="25758">
                  <c:v>128.7899999999553</c:v>
                </c:pt>
                <c:pt idx="25759">
                  <c:v>128.7949999999553</c:v>
                </c:pt>
                <c:pt idx="25760">
                  <c:v>128.7999999999553</c:v>
                </c:pt>
                <c:pt idx="25761">
                  <c:v>128.8049999999554</c:v>
                </c:pt>
                <c:pt idx="25762">
                  <c:v>128.8099999999554</c:v>
                </c:pt>
                <c:pt idx="25763">
                  <c:v>128.8149999999553</c:v>
                </c:pt>
                <c:pt idx="25764">
                  <c:v>128.8199999999553</c:v>
                </c:pt>
                <c:pt idx="25765">
                  <c:v>128.8249999999553</c:v>
                </c:pt>
                <c:pt idx="25766">
                  <c:v>128.8299999999553</c:v>
                </c:pt>
                <c:pt idx="25767">
                  <c:v>128.8349999999553</c:v>
                </c:pt>
                <c:pt idx="25768">
                  <c:v>128.8399999999553</c:v>
                </c:pt>
                <c:pt idx="25769">
                  <c:v>128.8449999999553</c:v>
                </c:pt>
                <c:pt idx="25770">
                  <c:v>128.8499999999553</c:v>
                </c:pt>
                <c:pt idx="25771">
                  <c:v>128.8549999999553</c:v>
                </c:pt>
                <c:pt idx="25772">
                  <c:v>128.8599999999553</c:v>
                </c:pt>
                <c:pt idx="25773">
                  <c:v>128.8649999999553</c:v>
                </c:pt>
                <c:pt idx="25774">
                  <c:v>128.8699999999553</c:v>
                </c:pt>
                <c:pt idx="25775">
                  <c:v>128.8749999999553</c:v>
                </c:pt>
                <c:pt idx="25776">
                  <c:v>128.8799999999553</c:v>
                </c:pt>
                <c:pt idx="25777">
                  <c:v>128.8849999999553</c:v>
                </c:pt>
                <c:pt idx="25778">
                  <c:v>128.8899999999553</c:v>
                </c:pt>
                <c:pt idx="25779">
                  <c:v>128.8949999999552</c:v>
                </c:pt>
                <c:pt idx="25780">
                  <c:v>128.8999999999552</c:v>
                </c:pt>
                <c:pt idx="25781">
                  <c:v>128.9049999999552</c:v>
                </c:pt>
                <c:pt idx="25782">
                  <c:v>128.9099999999552</c:v>
                </c:pt>
                <c:pt idx="25783">
                  <c:v>128.9149999999552</c:v>
                </c:pt>
                <c:pt idx="25784">
                  <c:v>128.9199999999552</c:v>
                </c:pt>
                <c:pt idx="25785">
                  <c:v>128.9249999999552</c:v>
                </c:pt>
                <c:pt idx="25786">
                  <c:v>128.9299999999552</c:v>
                </c:pt>
                <c:pt idx="25787">
                  <c:v>128.9349999999552</c:v>
                </c:pt>
                <c:pt idx="25788">
                  <c:v>128.9399999999552</c:v>
                </c:pt>
                <c:pt idx="25789">
                  <c:v>128.9449999999552</c:v>
                </c:pt>
                <c:pt idx="25790">
                  <c:v>128.9499999999552</c:v>
                </c:pt>
                <c:pt idx="25791">
                  <c:v>128.9549999999552</c:v>
                </c:pt>
                <c:pt idx="25792">
                  <c:v>128.9599999999552</c:v>
                </c:pt>
                <c:pt idx="25793">
                  <c:v>128.9649999999552</c:v>
                </c:pt>
                <c:pt idx="25794">
                  <c:v>128.9699999999552</c:v>
                </c:pt>
                <c:pt idx="25795">
                  <c:v>128.9749999999552</c:v>
                </c:pt>
                <c:pt idx="25796">
                  <c:v>128.9799999999552</c:v>
                </c:pt>
                <c:pt idx="25797">
                  <c:v>128.9849999999552</c:v>
                </c:pt>
                <c:pt idx="25798">
                  <c:v>128.9899999999552</c:v>
                </c:pt>
                <c:pt idx="25799">
                  <c:v>128.9949999999552</c:v>
                </c:pt>
                <c:pt idx="25800">
                  <c:v>128.9999999999552</c:v>
                </c:pt>
                <c:pt idx="25801">
                  <c:v>129.0049999999551</c:v>
                </c:pt>
                <c:pt idx="25802">
                  <c:v>129.0099999999551</c:v>
                </c:pt>
                <c:pt idx="25803">
                  <c:v>129.0149999999551</c:v>
                </c:pt>
                <c:pt idx="25804">
                  <c:v>129.0199999999551</c:v>
                </c:pt>
                <c:pt idx="25805">
                  <c:v>129.0249999999552</c:v>
                </c:pt>
                <c:pt idx="25806">
                  <c:v>129.0299999999552</c:v>
                </c:pt>
                <c:pt idx="25807">
                  <c:v>129.0349999999551</c:v>
                </c:pt>
                <c:pt idx="25808">
                  <c:v>129.0399999999551</c:v>
                </c:pt>
                <c:pt idx="25809">
                  <c:v>129.0449999999551</c:v>
                </c:pt>
                <c:pt idx="25810">
                  <c:v>129.0499999999551</c:v>
                </c:pt>
                <c:pt idx="25811">
                  <c:v>129.0549999999551</c:v>
                </c:pt>
                <c:pt idx="25812">
                  <c:v>129.0599999999551</c:v>
                </c:pt>
                <c:pt idx="25813">
                  <c:v>129.0649999999551</c:v>
                </c:pt>
                <c:pt idx="25814">
                  <c:v>129.0699999999551</c:v>
                </c:pt>
                <c:pt idx="25815">
                  <c:v>129.0749999999551</c:v>
                </c:pt>
                <c:pt idx="25816">
                  <c:v>129.0799999999551</c:v>
                </c:pt>
                <c:pt idx="25817">
                  <c:v>129.0849999999551</c:v>
                </c:pt>
                <c:pt idx="25818">
                  <c:v>129.0899999999551</c:v>
                </c:pt>
                <c:pt idx="25819">
                  <c:v>129.0949999999551</c:v>
                </c:pt>
                <c:pt idx="25820">
                  <c:v>129.0999999999551</c:v>
                </c:pt>
                <c:pt idx="25821">
                  <c:v>129.1049999999551</c:v>
                </c:pt>
                <c:pt idx="25822">
                  <c:v>129.1099999999551</c:v>
                </c:pt>
                <c:pt idx="25823">
                  <c:v>129.114999999955</c:v>
                </c:pt>
                <c:pt idx="25824">
                  <c:v>129.119999999955</c:v>
                </c:pt>
                <c:pt idx="25825">
                  <c:v>129.124999999955</c:v>
                </c:pt>
                <c:pt idx="25826">
                  <c:v>129.129999999955</c:v>
                </c:pt>
                <c:pt idx="25827">
                  <c:v>129.134999999955</c:v>
                </c:pt>
                <c:pt idx="25828">
                  <c:v>129.139999999955</c:v>
                </c:pt>
                <c:pt idx="25829">
                  <c:v>129.144999999955</c:v>
                </c:pt>
                <c:pt idx="25830">
                  <c:v>129.149999999955</c:v>
                </c:pt>
                <c:pt idx="25831">
                  <c:v>129.154999999955</c:v>
                </c:pt>
                <c:pt idx="25832">
                  <c:v>129.159999999955</c:v>
                </c:pt>
                <c:pt idx="25833">
                  <c:v>129.164999999955</c:v>
                </c:pt>
                <c:pt idx="25834">
                  <c:v>129.169999999955</c:v>
                </c:pt>
                <c:pt idx="25835">
                  <c:v>129.174999999955</c:v>
                </c:pt>
                <c:pt idx="25836">
                  <c:v>129.179999999955</c:v>
                </c:pt>
                <c:pt idx="25837">
                  <c:v>129.184999999955</c:v>
                </c:pt>
                <c:pt idx="25838">
                  <c:v>129.189999999955</c:v>
                </c:pt>
                <c:pt idx="25839">
                  <c:v>129.194999999955</c:v>
                </c:pt>
                <c:pt idx="25840">
                  <c:v>129.199999999955</c:v>
                </c:pt>
                <c:pt idx="25841">
                  <c:v>129.204999999955</c:v>
                </c:pt>
                <c:pt idx="25842">
                  <c:v>129.209999999955</c:v>
                </c:pt>
                <c:pt idx="25843">
                  <c:v>129.214999999955</c:v>
                </c:pt>
                <c:pt idx="25844">
                  <c:v>129.219999999955</c:v>
                </c:pt>
                <c:pt idx="25845">
                  <c:v>129.2249999999549</c:v>
                </c:pt>
                <c:pt idx="25846">
                  <c:v>129.2299999999549</c:v>
                </c:pt>
                <c:pt idx="25847">
                  <c:v>129.2349999999549</c:v>
                </c:pt>
                <c:pt idx="25848">
                  <c:v>129.2399999999549</c:v>
                </c:pt>
                <c:pt idx="25849">
                  <c:v>129.2449999999549</c:v>
                </c:pt>
                <c:pt idx="25850">
                  <c:v>129.2499999999549</c:v>
                </c:pt>
                <c:pt idx="25851">
                  <c:v>129.2549999999549</c:v>
                </c:pt>
                <c:pt idx="25852">
                  <c:v>129.2599999999549</c:v>
                </c:pt>
                <c:pt idx="25853">
                  <c:v>129.2649999999549</c:v>
                </c:pt>
                <c:pt idx="25854">
                  <c:v>129.2699999999549</c:v>
                </c:pt>
                <c:pt idx="25855">
                  <c:v>129.2749999999549</c:v>
                </c:pt>
                <c:pt idx="25856">
                  <c:v>129.2799999999549</c:v>
                </c:pt>
                <c:pt idx="25857">
                  <c:v>129.2849999999549</c:v>
                </c:pt>
                <c:pt idx="25858">
                  <c:v>129.2899999999549</c:v>
                </c:pt>
                <c:pt idx="25859">
                  <c:v>129.2949999999549</c:v>
                </c:pt>
                <c:pt idx="25860">
                  <c:v>129.2999999999549</c:v>
                </c:pt>
                <c:pt idx="25861">
                  <c:v>129.304999999955</c:v>
                </c:pt>
                <c:pt idx="25862">
                  <c:v>129.3099999999549</c:v>
                </c:pt>
                <c:pt idx="25863">
                  <c:v>129.3149999999549</c:v>
                </c:pt>
                <c:pt idx="25864">
                  <c:v>129.3199999999549</c:v>
                </c:pt>
                <c:pt idx="25865">
                  <c:v>129.324999999955</c:v>
                </c:pt>
                <c:pt idx="25866">
                  <c:v>129.329999999955</c:v>
                </c:pt>
                <c:pt idx="25867">
                  <c:v>129.3349999999548</c:v>
                </c:pt>
                <c:pt idx="25868">
                  <c:v>129.3399999999548</c:v>
                </c:pt>
                <c:pt idx="25869">
                  <c:v>129.3449999999548</c:v>
                </c:pt>
                <c:pt idx="25870">
                  <c:v>129.3499999999548</c:v>
                </c:pt>
                <c:pt idx="25871">
                  <c:v>129.354999999955</c:v>
                </c:pt>
                <c:pt idx="25872">
                  <c:v>129.359999999955</c:v>
                </c:pt>
                <c:pt idx="25873">
                  <c:v>129.3649999999548</c:v>
                </c:pt>
                <c:pt idx="25874">
                  <c:v>129.3699999999548</c:v>
                </c:pt>
                <c:pt idx="25875">
                  <c:v>129.3749999999548</c:v>
                </c:pt>
                <c:pt idx="25876">
                  <c:v>129.3799999999548</c:v>
                </c:pt>
                <c:pt idx="25877">
                  <c:v>129.3849999999548</c:v>
                </c:pt>
                <c:pt idx="25878">
                  <c:v>129.3899999999548</c:v>
                </c:pt>
                <c:pt idx="25879">
                  <c:v>129.3949999999548</c:v>
                </c:pt>
                <c:pt idx="25880">
                  <c:v>129.3999999999548</c:v>
                </c:pt>
                <c:pt idx="25881">
                  <c:v>129.4049999999548</c:v>
                </c:pt>
                <c:pt idx="25882">
                  <c:v>129.4099999999548</c:v>
                </c:pt>
                <c:pt idx="25883">
                  <c:v>129.4149999999548</c:v>
                </c:pt>
                <c:pt idx="25884">
                  <c:v>129.4199999999548</c:v>
                </c:pt>
                <c:pt idx="25885">
                  <c:v>129.4249999999548</c:v>
                </c:pt>
                <c:pt idx="25886">
                  <c:v>129.4299999999548</c:v>
                </c:pt>
                <c:pt idx="25887">
                  <c:v>129.4349999999548</c:v>
                </c:pt>
                <c:pt idx="25888">
                  <c:v>129.4399999999548</c:v>
                </c:pt>
                <c:pt idx="25889">
                  <c:v>129.4449999999547</c:v>
                </c:pt>
                <c:pt idx="25890">
                  <c:v>129.4499999999547</c:v>
                </c:pt>
                <c:pt idx="25891">
                  <c:v>129.4549999999548</c:v>
                </c:pt>
                <c:pt idx="25892">
                  <c:v>129.4599999999548</c:v>
                </c:pt>
                <c:pt idx="25893">
                  <c:v>129.4649999999548</c:v>
                </c:pt>
                <c:pt idx="25894">
                  <c:v>129.4699999999548</c:v>
                </c:pt>
                <c:pt idx="25895">
                  <c:v>129.4749999999547</c:v>
                </c:pt>
                <c:pt idx="25896">
                  <c:v>129.4799999999547</c:v>
                </c:pt>
                <c:pt idx="25897">
                  <c:v>129.4849999999547</c:v>
                </c:pt>
                <c:pt idx="25898">
                  <c:v>129.4899999999547</c:v>
                </c:pt>
                <c:pt idx="25899">
                  <c:v>129.4949999999547</c:v>
                </c:pt>
                <c:pt idx="25900">
                  <c:v>129.4999999999547</c:v>
                </c:pt>
                <c:pt idx="25901">
                  <c:v>129.5049999999547</c:v>
                </c:pt>
                <c:pt idx="25902">
                  <c:v>129.5099999999547</c:v>
                </c:pt>
                <c:pt idx="25903">
                  <c:v>129.5149999999547</c:v>
                </c:pt>
                <c:pt idx="25904">
                  <c:v>129.5199999999547</c:v>
                </c:pt>
                <c:pt idx="25905">
                  <c:v>129.5249999999547</c:v>
                </c:pt>
                <c:pt idx="25906">
                  <c:v>129.5299999999547</c:v>
                </c:pt>
                <c:pt idx="25907">
                  <c:v>129.5349999999547</c:v>
                </c:pt>
                <c:pt idx="25908">
                  <c:v>129.5399999999547</c:v>
                </c:pt>
                <c:pt idx="25909">
                  <c:v>129.5449999999547</c:v>
                </c:pt>
                <c:pt idx="25910">
                  <c:v>129.5499999999547</c:v>
                </c:pt>
                <c:pt idx="25911">
                  <c:v>129.5549999999546</c:v>
                </c:pt>
                <c:pt idx="25912">
                  <c:v>129.5599999999546</c:v>
                </c:pt>
                <c:pt idx="25913">
                  <c:v>129.5649999999546</c:v>
                </c:pt>
                <c:pt idx="25914">
                  <c:v>129.5699999999546</c:v>
                </c:pt>
                <c:pt idx="25915">
                  <c:v>129.5749999999546</c:v>
                </c:pt>
                <c:pt idx="25916">
                  <c:v>129.5799999999546</c:v>
                </c:pt>
                <c:pt idx="25917">
                  <c:v>129.5849999999546</c:v>
                </c:pt>
                <c:pt idx="25918">
                  <c:v>129.5899999999546</c:v>
                </c:pt>
                <c:pt idx="25919">
                  <c:v>129.5949999999546</c:v>
                </c:pt>
                <c:pt idx="25920">
                  <c:v>129.5999999999546</c:v>
                </c:pt>
                <c:pt idx="25921">
                  <c:v>129.6049999999546</c:v>
                </c:pt>
                <c:pt idx="25922">
                  <c:v>129.6099999999546</c:v>
                </c:pt>
                <c:pt idx="25923">
                  <c:v>129.6149999999546</c:v>
                </c:pt>
                <c:pt idx="25924">
                  <c:v>129.6199999999546</c:v>
                </c:pt>
                <c:pt idx="25925">
                  <c:v>129.6249999999546</c:v>
                </c:pt>
                <c:pt idx="25926">
                  <c:v>129.6299999999546</c:v>
                </c:pt>
                <c:pt idx="25927">
                  <c:v>129.6349999999546</c:v>
                </c:pt>
                <c:pt idx="25928">
                  <c:v>129.6399999999546</c:v>
                </c:pt>
                <c:pt idx="25929">
                  <c:v>129.6449999999546</c:v>
                </c:pt>
                <c:pt idx="25930">
                  <c:v>129.6499999999546</c:v>
                </c:pt>
                <c:pt idx="25931">
                  <c:v>129.6549999999546</c:v>
                </c:pt>
                <c:pt idx="25932">
                  <c:v>129.6599999999546</c:v>
                </c:pt>
                <c:pt idx="25933">
                  <c:v>129.6649999999545</c:v>
                </c:pt>
                <c:pt idx="25934">
                  <c:v>129.6699999999545</c:v>
                </c:pt>
                <c:pt idx="25935">
                  <c:v>129.6749999999545</c:v>
                </c:pt>
                <c:pt idx="25936">
                  <c:v>129.6799999999545</c:v>
                </c:pt>
                <c:pt idx="25937">
                  <c:v>129.6849999999546</c:v>
                </c:pt>
                <c:pt idx="25938">
                  <c:v>129.6899999999546</c:v>
                </c:pt>
                <c:pt idx="25939">
                  <c:v>129.6949999999545</c:v>
                </c:pt>
                <c:pt idx="25940">
                  <c:v>129.6999999999545</c:v>
                </c:pt>
                <c:pt idx="25941">
                  <c:v>129.7049999999545</c:v>
                </c:pt>
                <c:pt idx="25942">
                  <c:v>129.7099999999545</c:v>
                </c:pt>
                <c:pt idx="25943">
                  <c:v>129.7149999999545</c:v>
                </c:pt>
                <c:pt idx="25944">
                  <c:v>129.7199999999545</c:v>
                </c:pt>
                <c:pt idx="25945">
                  <c:v>129.7249999999545</c:v>
                </c:pt>
                <c:pt idx="25946">
                  <c:v>129.7299999999545</c:v>
                </c:pt>
                <c:pt idx="25947">
                  <c:v>129.7349999999545</c:v>
                </c:pt>
                <c:pt idx="25948">
                  <c:v>129.7399999999545</c:v>
                </c:pt>
                <c:pt idx="25949">
                  <c:v>129.7449999999545</c:v>
                </c:pt>
                <c:pt idx="25950">
                  <c:v>129.7499999999545</c:v>
                </c:pt>
                <c:pt idx="25951">
                  <c:v>129.7549999999545</c:v>
                </c:pt>
                <c:pt idx="25952">
                  <c:v>129.7599999999545</c:v>
                </c:pt>
                <c:pt idx="25953">
                  <c:v>129.7649999999545</c:v>
                </c:pt>
                <c:pt idx="25954">
                  <c:v>129.7699999999545</c:v>
                </c:pt>
                <c:pt idx="25955">
                  <c:v>129.7749999999544</c:v>
                </c:pt>
                <c:pt idx="25956">
                  <c:v>129.7799999999544</c:v>
                </c:pt>
                <c:pt idx="25957">
                  <c:v>129.7849999999544</c:v>
                </c:pt>
                <c:pt idx="25958">
                  <c:v>129.7899999999544</c:v>
                </c:pt>
                <c:pt idx="25959">
                  <c:v>129.7949999999544</c:v>
                </c:pt>
                <c:pt idx="25960">
                  <c:v>129.7999999999544</c:v>
                </c:pt>
                <c:pt idx="25961">
                  <c:v>129.8049999999544</c:v>
                </c:pt>
                <c:pt idx="25962">
                  <c:v>129.8099999999544</c:v>
                </c:pt>
                <c:pt idx="25963">
                  <c:v>129.8149999999544</c:v>
                </c:pt>
                <c:pt idx="25964">
                  <c:v>129.8199999999544</c:v>
                </c:pt>
                <c:pt idx="25965">
                  <c:v>129.8249999999544</c:v>
                </c:pt>
                <c:pt idx="25966">
                  <c:v>129.8299999999544</c:v>
                </c:pt>
                <c:pt idx="25967">
                  <c:v>129.8349999999544</c:v>
                </c:pt>
                <c:pt idx="25968">
                  <c:v>129.8399999999544</c:v>
                </c:pt>
                <c:pt idx="25969">
                  <c:v>129.8449999999544</c:v>
                </c:pt>
                <c:pt idx="25970">
                  <c:v>129.8499999999544</c:v>
                </c:pt>
                <c:pt idx="25971">
                  <c:v>129.8549999999544</c:v>
                </c:pt>
                <c:pt idx="25972">
                  <c:v>129.8599999999544</c:v>
                </c:pt>
                <c:pt idx="25973">
                  <c:v>129.8649999999544</c:v>
                </c:pt>
                <c:pt idx="25974">
                  <c:v>129.8699999999544</c:v>
                </c:pt>
                <c:pt idx="25975">
                  <c:v>129.8749999999544</c:v>
                </c:pt>
                <c:pt idx="25976">
                  <c:v>129.8799999999544</c:v>
                </c:pt>
                <c:pt idx="25977">
                  <c:v>129.8849999999544</c:v>
                </c:pt>
                <c:pt idx="25978">
                  <c:v>129.8899999999544</c:v>
                </c:pt>
                <c:pt idx="25979">
                  <c:v>129.8949999999544</c:v>
                </c:pt>
                <c:pt idx="25980">
                  <c:v>129.8999999999544</c:v>
                </c:pt>
                <c:pt idx="25981">
                  <c:v>129.9049999999544</c:v>
                </c:pt>
                <c:pt idx="25982">
                  <c:v>129.9099999999544</c:v>
                </c:pt>
                <c:pt idx="25983">
                  <c:v>129.9149999999543</c:v>
                </c:pt>
                <c:pt idx="25984">
                  <c:v>129.9199999999543</c:v>
                </c:pt>
                <c:pt idx="25985">
                  <c:v>129.9249999999543</c:v>
                </c:pt>
                <c:pt idx="25986">
                  <c:v>129.9299999999543</c:v>
                </c:pt>
                <c:pt idx="25987">
                  <c:v>129.9349999999543</c:v>
                </c:pt>
                <c:pt idx="25988">
                  <c:v>129.9399999999543</c:v>
                </c:pt>
                <c:pt idx="25989">
                  <c:v>129.9449999999543</c:v>
                </c:pt>
                <c:pt idx="25990">
                  <c:v>129.9499999999543</c:v>
                </c:pt>
                <c:pt idx="25991">
                  <c:v>129.9549999999543</c:v>
                </c:pt>
                <c:pt idx="25992">
                  <c:v>129.9599999999543</c:v>
                </c:pt>
                <c:pt idx="25993">
                  <c:v>129.9649999999543</c:v>
                </c:pt>
                <c:pt idx="25994">
                  <c:v>129.9699999999543</c:v>
                </c:pt>
                <c:pt idx="25995">
                  <c:v>129.9749999999543</c:v>
                </c:pt>
                <c:pt idx="25996">
                  <c:v>129.9799999999543</c:v>
                </c:pt>
                <c:pt idx="25997">
                  <c:v>129.9849999999543</c:v>
                </c:pt>
                <c:pt idx="25998">
                  <c:v>129.9899999999543</c:v>
                </c:pt>
                <c:pt idx="25999">
                  <c:v>129.9949999999542</c:v>
                </c:pt>
                <c:pt idx="26000">
                  <c:v>129.9999999999542</c:v>
                </c:pt>
                <c:pt idx="26001">
                  <c:v>130.0049999999542</c:v>
                </c:pt>
                <c:pt idx="26002">
                  <c:v>130.0099999999542</c:v>
                </c:pt>
                <c:pt idx="26003">
                  <c:v>130.0149999999542</c:v>
                </c:pt>
                <c:pt idx="26004">
                  <c:v>130.0199999999542</c:v>
                </c:pt>
                <c:pt idx="26005">
                  <c:v>130.0249999999542</c:v>
                </c:pt>
                <c:pt idx="26006">
                  <c:v>130.0299999999542</c:v>
                </c:pt>
                <c:pt idx="26007">
                  <c:v>130.0349999999542</c:v>
                </c:pt>
                <c:pt idx="26008">
                  <c:v>130.0399999999542</c:v>
                </c:pt>
                <c:pt idx="26009">
                  <c:v>130.0449999999542</c:v>
                </c:pt>
                <c:pt idx="26010">
                  <c:v>130.0499999999542</c:v>
                </c:pt>
                <c:pt idx="26011">
                  <c:v>130.0549999999542</c:v>
                </c:pt>
                <c:pt idx="26012">
                  <c:v>130.0599999999542</c:v>
                </c:pt>
                <c:pt idx="26013">
                  <c:v>130.0649999999542</c:v>
                </c:pt>
                <c:pt idx="26014">
                  <c:v>130.0699999999542</c:v>
                </c:pt>
                <c:pt idx="26015">
                  <c:v>130.0749999999542</c:v>
                </c:pt>
                <c:pt idx="26016">
                  <c:v>130.0799999999542</c:v>
                </c:pt>
                <c:pt idx="26017">
                  <c:v>130.0849999999542</c:v>
                </c:pt>
                <c:pt idx="26018">
                  <c:v>130.0899999999542</c:v>
                </c:pt>
                <c:pt idx="26019">
                  <c:v>130.0949999999542</c:v>
                </c:pt>
                <c:pt idx="26020">
                  <c:v>130.0999999999542</c:v>
                </c:pt>
                <c:pt idx="26021">
                  <c:v>130.1049999999541</c:v>
                </c:pt>
                <c:pt idx="26022">
                  <c:v>130.1099999999541</c:v>
                </c:pt>
                <c:pt idx="26023">
                  <c:v>130.1149999999541</c:v>
                </c:pt>
                <c:pt idx="26024">
                  <c:v>130.1199999999541</c:v>
                </c:pt>
                <c:pt idx="26025">
                  <c:v>130.1249999999542</c:v>
                </c:pt>
                <c:pt idx="26026">
                  <c:v>130.1299999999542</c:v>
                </c:pt>
                <c:pt idx="26027">
                  <c:v>130.1349999999541</c:v>
                </c:pt>
                <c:pt idx="26028">
                  <c:v>130.1399999999541</c:v>
                </c:pt>
                <c:pt idx="26029">
                  <c:v>130.1449999999541</c:v>
                </c:pt>
                <c:pt idx="26030">
                  <c:v>130.1499999999541</c:v>
                </c:pt>
                <c:pt idx="26031">
                  <c:v>130.1549999999541</c:v>
                </c:pt>
                <c:pt idx="26032">
                  <c:v>130.1599999999541</c:v>
                </c:pt>
                <c:pt idx="26033">
                  <c:v>130.1649999999541</c:v>
                </c:pt>
                <c:pt idx="26034">
                  <c:v>130.1699999999541</c:v>
                </c:pt>
                <c:pt idx="26035">
                  <c:v>130.1749999999541</c:v>
                </c:pt>
                <c:pt idx="26036">
                  <c:v>130.1799999999541</c:v>
                </c:pt>
                <c:pt idx="26037">
                  <c:v>130.1849999999541</c:v>
                </c:pt>
                <c:pt idx="26038">
                  <c:v>130.1899999999541</c:v>
                </c:pt>
                <c:pt idx="26039">
                  <c:v>130.1949999999541</c:v>
                </c:pt>
                <c:pt idx="26040">
                  <c:v>130.1999999999541</c:v>
                </c:pt>
                <c:pt idx="26041">
                  <c:v>130.2049999999541</c:v>
                </c:pt>
                <c:pt idx="26042">
                  <c:v>130.2099999999541</c:v>
                </c:pt>
                <c:pt idx="26043">
                  <c:v>130.214999999954</c:v>
                </c:pt>
                <c:pt idx="26044">
                  <c:v>130.219999999954</c:v>
                </c:pt>
                <c:pt idx="26045">
                  <c:v>130.224999999954</c:v>
                </c:pt>
                <c:pt idx="26046">
                  <c:v>130.229999999954</c:v>
                </c:pt>
                <c:pt idx="26047">
                  <c:v>130.234999999954</c:v>
                </c:pt>
                <c:pt idx="26048">
                  <c:v>130.239999999954</c:v>
                </c:pt>
                <c:pt idx="26049">
                  <c:v>130.244999999954</c:v>
                </c:pt>
                <c:pt idx="26050">
                  <c:v>130.249999999954</c:v>
                </c:pt>
                <c:pt idx="26051">
                  <c:v>130.254999999954</c:v>
                </c:pt>
                <c:pt idx="26052">
                  <c:v>130.259999999954</c:v>
                </c:pt>
                <c:pt idx="26053">
                  <c:v>130.264999999954</c:v>
                </c:pt>
                <c:pt idx="26054">
                  <c:v>130.269999999954</c:v>
                </c:pt>
                <c:pt idx="26055">
                  <c:v>130.274999999954</c:v>
                </c:pt>
                <c:pt idx="26056">
                  <c:v>130.279999999954</c:v>
                </c:pt>
                <c:pt idx="26057">
                  <c:v>130.284999999954</c:v>
                </c:pt>
                <c:pt idx="26058">
                  <c:v>130.289999999954</c:v>
                </c:pt>
                <c:pt idx="26059">
                  <c:v>130.294999999954</c:v>
                </c:pt>
                <c:pt idx="26060">
                  <c:v>130.299999999954</c:v>
                </c:pt>
                <c:pt idx="26061">
                  <c:v>130.304999999954</c:v>
                </c:pt>
                <c:pt idx="26062">
                  <c:v>130.309999999954</c:v>
                </c:pt>
                <c:pt idx="26063">
                  <c:v>130.314999999954</c:v>
                </c:pt>
                <c:pt idx="26064">
                  <c:v>130.319999999954</c:v>
                </c:pt>
                <c:pt idx="26065">
                  <c:v>130.324999999954</c:v>
                </c:pt>
                <c:pt idx="26066">
                  <c:v>130.329999999954</c:v>
                </c:pt>
                <c:pt idx="26067">
                  <c:v>130.334999999954</c:v>
                </c:pt>
                <c:pt idx="26068">
                  <c:v>130.339999999954</c:v>
                </c:pt>
                <c:pt idx="26069">
                  <c:v>130.344999999954</c:v>
                </c:pt>
                <c:pt idx="26070">
                  <c:v>130.349999999954</c:v>
                </c:pt>
                <c:pt idx="26071">
                  <c:v>130.354999999954</c:v>
                </c:pt>
                <c:pt idx="26072">
                  <c:v>130.359999999954</c:v>
                </c:pt>
                <c:pt idx="26073">
                  <c:v>130.364999999954</c:v>
                </c:pt>
                <c:pt idx="26074">
                  <c:v>130.369999999954</c:v>
                </c:pt>
                <c:pt idx="26075">
                  <c:v>130.3749999999539</c:v>
                </c:pt>
                <c:pt idx="26076">
                  <c:v>130.3799999999539</c:v>
                </c:pt>
                <c:pt idx="26077">
                  <c:v>130.384999999954</c:v>
                </c:pt>
                <c:pt idx="26078">
                  <c:v>130.389999999954</c:v>
                </c:pt>
                <c:pt idx="26079">
                  <c:v>130.394999999954</c:v>
                </c:pt>
                <c:pt idx="26080">
                  <c:v>130.399999999954</c:v>
                </c:pt>
                <c:pt idx="26081">
                  <c:v>130.404999999954</c:v>
                </c:pt>
                <c:pt idx="26082">
                  <c:v>130.4099999999539</c:v>
                </c:pt>
                <c:pt idx="26083">
                  <c:v>130.4149999999539</c:v>
                </c:pt>
                <c:pt idx="26084">
                  <c:v>130.4199999999539</c:v>
                </c:pt>
                <c:pt idx="26085">
                  <c:v>130.424999999954</c:v>
                </c:pt>
                <c:pt idx="26086">
                  <c:v>130.429999999954</c:v>
                </c:pt>
                <c:pt idx="26087">
                  <c:v>130.4349999999538</c:v>
                </c:pt>
                <c:pt idx="26088">
                  <c:v>130.4399999999538</c:v>
                </c:pt>
                <c:pt idx="26089">
                  <c:v>130.4449999999538</c:v>
                </c:pt>
                <c:pt idx="26090">
                  <c:v>130.4499999999538</c:v>
                </c:pt>
                <c:pt idx="26091">
                  <c:v>130.454999999954</c:v>
                </c:pt>
                <c:pt idx="26092">
                  <c:v>130.459999999954</c:v>
                </c:pt>
                <c:pt idx="26093">
                  <c:v>130.4649999999538</c:v>
                </c:pt>
                <c:pt idx="26094">
                  <c:v>130.4699999999538</c:v>
                </c:pt>
                <c:pt idx="26095">
                  <c:v>130.4749999999538</c:v>
                </c:pt>
                <c:pt idx="26096">
                  <c:v>130.4799999999538</c:v>
                </c:pt>
                <c:pt idx="26097">
                  <c:v>130.4849999999538</c:v>
                </c:pt>
                <c:pt idx="26098">
                  <c:v>130.4899999999538</c:v>
                </c:pt>
                <c:pt idx="26099">
                  <c:v>130.4949999999538</c:v>
                </c:pt>
                <c:pt idx="26100">
                  <c:v>130.4999999999538</c:v>
                </c:pt>
                <c:pt idx="26101">
                  <c:v>130.5049999999538</c:v>
                </c:pt>
                <c:pt idx="26102">
                  <c:v>130.5099999999538</c:v>
                </c:pt>
                <c:pt idx="26103">
                  <c:v>130.5149999999538</c:v>
                </c:pt>
                <c:pt idx="26104">
                  <c:v>130.5199999999538</c:v>
                </c:pt>
                <c:pt idx="26105">
                  <c:v>130.5249999999538</c:v>
                </c:pt>
                <c:pt idx="26106">
                  <c:v>130.5299999999538</c:v>
                </c:pt>
                <c:pt idx="26107">
                  <c:v>130.5349999999538</c:v>
                </c:pt>
                <c:pt idx="26108">
                  <c:v>130.5399999999538</c:v>
                </c:pt>
                <c:pt idx="26109">
                  <c:v>130.5449999999537</c:v>
                </c:pt>
                <c:pt idx="26110">
                  <c:v>130.5499999999537</c:v>
                </c:pt>
                <c:pt idx="26111">
                  <c:v>130.5549999999538</c:v>
                </c:pt>
                <c:pt idx="26112">
                  <c:v>130.5599999999538</c:v>
                </c:pt>
                <c:pt idx="26113">
                  <c:v>130.5649999999538</c:v>
                </c:pt>
                <c:pt idx="26114">
                  <c:v>130.5699999999538</c:v>
                </c:pt>
                <c:pt idx="26115">
                  <c:v>130.5749999999537</c:v>
                </c:pt>
                <c:pt idx="26116">
                  <c:v>130.5799999999537</c:v>
                </c:pt>
                <c:pt idx="26117">
                  <c:v>130.5849999999537</c:v>
                </c:pt>
                <c:pt idx="26118">
                  <c:v>130.5899999999537</c:v>
                </c:pt>
                <c:pt idx="26119">
                  <c:v>130.5949999999537</c:v>
                </c:pt>
                <c:pt idx="26120">
                  <c:v>130.5999999999537</c:v>
                </c:pt>
                <c:pt idx="26121">
                  <c:v>130.6049999999537</c:v>
                </c:pt>
                <c:pt idx="26122">
                  <c:v>130.6099999999537</c:v>
                </c:pt>
                <c:pt idx="26123">
                  <c:v>130.6149999999537</c:v>
                </c:pt>
                <c:pt idx="26124">
                  <c:v>130.6199999999537</c:v>
                </c:pt>
                <c:pt idx="26125">
                  <c:v>130.6249999999537</c:v>
                </c:pt>
                <c:pt idx="26126">
                  <c:v>130.6299999999537</c:v>
                </c:pt>
                <c:pt idx="26127">
                  <c:v>130.6349999999537</c:v>
                </c:pt>
                <c:pt idx="26128">
                  <c:v>130.6399999999537</c:v>
                </c:pt>
                <c:pt idx="26129">
                  <c:v>130.6449999999537</c:v>
                </c:pt>
                <c:pt idx="26130">
                  <c:v>130.6499999999536</c:v>
                </c:pt>
                <c:pt idx="26131">
                  <c:v>130.6549999999536</c:v>
                </c:pt>
                <c:pt idx="26132">
                  <c:v>130.6599999999536</c:v>
                </c:pt>
                <c:pt idx="26133">
                  <c:v>130.6649999999536</c:v>
                </c:pt>
                <c:pt idx="26134">
                  <c:v>130.6699999999536</c:v>
                </c:pt>
                <c:pt idx="26135">
                  <c:v>130.6749999999536</c:v>
                </c:pt>
                <c:pt idx="26136">
                  <c:v>130.6799999999536</c:v>
                </c:pt>
                <c:pt idx="26137">
                  <c:v>130.6849999999536</c:v>
                </c:pt>
                <c:pt idx="26138">
                  <c:v>130.6899999999536</c:v>
                </c:pt>
                <c:pt idx="26139">
                  <c:v>130.6949999999536</c:v>
                </c:pt>
                <c:pt idx="26140">
                  <c:v>130.6999999999536</c:v>
                </c:pt>
                <c:pt idx="26141">
                  <c:v>130.7049999999536</c:v>
                </c:pt>
                <c:pt idx="26142">
                  <c:v>130.7099999999536</c:v>
                </c:pt>
                <c:pt idx="26143">
                  <c:v>130.7149999999536</c:v>
                </c:pt>
                <c:pt idx="26144">
                  <c:v>130.7199999999536</c:v>
                </c:pt>
                <c:pt idx="26145">
                  <c:v>130.7249999999536</c:v>
                </c:pt>
                <c:pt idx="26146">
                  <c:v>130.7299999999536</c:v>
                </c:pt>
                <c:pt idx="26147">
                  <c:v>130.7349999999536</c:v>
                </c:pt>
                <c:pt idx="26148">
                  <c:v>130.7399999999536</c:v>
                </c:pt>
                <c:pt idx="26149">
                  <c:v>130.7449999999536</c:v>
                </c:pt>
                <c:pt idx="26150">
                  <c:v>130.7499999999536</c:v>
                </c:pt>
                <c:pt idx="26151">
                  <c:v>130.7549999999536</c:v>
                </c:pt>
                <c:pt idx="26152">
                  <c:v>130.7599999999536</c:v>
                </c:pt>
                <c:pt idx="26153">
                  <c:v>130.7649999999535</c:v>
                </c:pt>
                <c:pt idx="26154">
                  <c:v>130.7699999999535</c:v>
                </c:pt>
                <c:pt idx="26155">
                  <c:v>130.7749999999535</c:v>
                </c:pt>
                <c:pt idx="26156">
                  <c:v>130.7799999999535</c:v>
                </c:pt>
                <c:pt idx="26157">
                  <c:v>130.7849999999536</c:v>
                </c:pt>
                <c:pt idx="26158">
                  <c:v>130.7899999999536</c:v>
                </c:pt>
                <c:pt idx="26159">
                  <c:v>130.7949999999535</c:v>
                </c:pt>
                <c:pt idx="26160">
                  <c:v>130.7999999999535</c:v>
                </c:pt>
                <c:pt idx="26161">
                  <c:v>130.8049999999535</c:v>
                </c:pt>
                <c:pt idx="26162">
                  <c:v>130.8099999999535</c:v>
                </c:pt>
                <c:pt idx="26163">
                  <c:v>130.8149999999535</c:v>
                </c:pt>
                <c:pt idx="26164">
                  <c:v>130.8199999999535</c:v>
                </c:pt>
                <c:pt idx="26165">
                  <c:v>130.8249999999535</c:v>
                </c:pt>
                <c:pt idx="26166">
                  <c:v>130.8299999999535</c:v>
                </c:pt>
                <c:pt idx="26167">
                  <c:v>130.8349999999535</c:v>
                </c:pt>
                <c:pt idx="26168">
                  <c:v>130.8399999999535</c:v>
                </c:pt>
                <c:pt idx="26169">
                  <c:v>130.8449999999535</c:v>
                </c:pt>
                <c:pt idx="26170">
                  <c:v>130.8499999999535</c:v>
                </c:pt>
                <c:pt idx="26171">
                  <c:v>130.8549999999535</c:v>
                </c:pt>
                <c:pt idx="26172">
                  <c:v>130.8599999999535</c:v>
                </c:pt>
                <c:pt idx="26173">
                  <c:v>130.8649999999535</c:v>
                </c:pt>
                <c:pt idx="26174">
                  <c:v>130.8699999999535</c:v>
                </c:pt>
                <c:pt idx="26175">
                  <c:v>130.8749999999534</c:v>
                </c:pt>
                <c:pt idx="26176">
                  <c:v>130.8799999999534</c:v>
                </c:pt>
                <c:pt idx="26177">
                  <c:v>130.8849999999535</c:v>
                </c:pt>
                <c:pt idx="26178">
                  <c:v>130.8899999999535</c:v>
                </c:pt>
                <c:pt idx="26179">
                  <c:v>130.8949999999535</c:v>
                </c:pt>
                <c:pt idx="26180">
                  <c:v>130.8999999999535</c:v>
                </c:pt>
                <c:pt idx="26181">
                  <c:v>130.9049999999534</c:v>
                </c:pt>
                <c:pt idx="26182">
                  <c:v>130.9099999999534</c:v>
                </c:pt>
                <c:pt idx="26183">
                  <c:v>130.9149999999534</c:v>
                </c:pt>
                <c:pt idx="26184">
                  <c:v>130.9199999999534</c:v>
                </c:pt>
                <c:pt idx="26185">
                  <c:v>130.9249999999534</c:v>
                </c:pt>
                <c:pt idx="26186">
                  <c:v>130.9299999999534</c:v>
                </c:pt>
                <c:pt idx="26187">
                  <c:v>130.9349999999534</c:v>
                </c:pt>
                <c:pt idx="26188">
                  <c:v>130.9399999999534</c:v>
                </c:pt>
                <c:pt idx="26189">
                  <c:v>130.9449999999534</c:v>
                </c:pt>
                <c:pt idx="26190">
                  <c:v>130.9499999999534</c:v>
                </c:pt>
                <c:pt idx="26191">
                  <c:v>130.9549999999534</c:v>
                </c:pt>
                <c:pt idx="26192">
                  <c:v>130.9599999999534</c:v>
                </c:pt>
                <c:pt idx="26193">
                  <c:v>130.9649999999534</c:v>
                </c:pt>
                <c:pt idx="26194">
                  <c:v>130.9699999999534</c:v>
                </c:pt>
                <c:pt idx="26195">
                  <c:v>130.9749999999534</c:v>
                </c:pt>
                <c:pt idx="26196">
                  <c:v>130.9799999999534</c:v>
                </c:pt>
                <c:pt idx="26197">
                  <c:v>130.9849999999534</c:v>
                </c:pt>
                <c:pt idx="26198">
                  <c:v>130.9899999999534</c:v>
                </c:pt>
                <c:pt idx="26199">
                  <c:v>130.9949999999534</c:v>
                </c:pt>
                <c:pt idx="26200">
                  <c:v>130.9999999999534</c:v>
                </c:pt>
                <c:pt idx="26201">
                  <c:v>131.0049999999534</c:v>
                </c:pt>
                <c:pt idx="26202">
                  <c:v>131.0099999999534</c:v>
                </c:pt>
                <c:pt idx="26203">
                  <c:v>131.0149999999533</c:v>
                </c:pt>
                <c:pt idx="26204">
                  <c:v>131.0199999999533</c:v>
                </c:pt>
                <c:pt idx="26205">
                  <c:v>131.0249999999533</c:v>
                </c:pt>
                <c:pt idx="26206">
                  <c:v>131.0299999999533</c:v>
                </c:pt>
                <c:pt idx="26207">
                  <c:v>131.0349999999533</c:v>
                </c:pt>
                <c:pt idx="26208">
                  <c:v>131.0399999999533</c:v>
                </c:pt>
                <c:pt idx="26209">
                  <c:v>131.0449999999533</c:v>
                </c:pt>
                <c:pt idx="26210">
                  <c:v>131.0499999999533</c:v>
                </c:pt>
                <c:pt idx="26211">
                  <c:v>131.0549999999533</c:v>
                </c:pt>
                <c:pt idx="26212">
                  <c:v>131.0599999999533</c:v>
                </c:pt>
                <c:pt idx="26213">
                  <c:v>131.0649999999533</c:v>
                </c:pt>
                <c:pt idx="26214">
                  <c:v>131.0699999999533</c:v>
                </c:pt>
                <c:pt idx="26215">
                  <c:v>131.0749999999533</c:v>
                </c:pt>
                <c:pt idx="26216">
                  <c:v>131.0799999999533</c:v>
                </c:pt>
                <c:pt idx="26217">
                  <c:v>131.0849999999533</c:v>
                </c:pt>
                <c:pt idx="26218">
                  <c:v>131.0899999999533</c:v>
                </c:pt>
                <c:pt idx="26219">
                  <c:v>131.0949999999532</c:v>
                </c:pt>
                <c:pt idx="26220">
                  <c:v>131.0999999999532</c:v>
                </c:pt>
                <c:pt idx="26221">
                  <c:v>131.1049999999532</c:v>
                </c:pt>
                <c:pt idx="26222">
                  <c:v>131.1099999999532</c:v>
                </c:pt>
                <c:pt idx="26223">
                  <c:v>131.1149999999532</c:v>
                </c:pt>
                <c:pt idx="26224">
                  <c:v>131.1199999999532</c:v>
                </c:pt>
                <c:pt idx="26225">
                  <c:v>131.1249999999532</c:v>
                </c:pt>
                <c:pt idx="26226">
                  <c:v>131.1299999999532</c:v>
                </c:pt>
                <c:pt idx="26227">
                  <c:v>131.1349999999532</c:v>
                </c:pt>
                <c:pt idx="26228">
                  <c:v>131.1399999999532</c:v>
                </c:pt>
                <c:pt idx="26229">
                  <c:v>131.1449999999532</c:v>
                </c:pt>
                <c:pt idx="26230">
                  <c:v>131.1499999999532</c:v>
                </c:pt>
                <c:pt idx="26231">
                  <c:v>131.1549999999532</c:v>
                </c:pt>
                <c:pt idx="26232">
                  <c:v>131.1599999999532</c:v>
                </c:pt>
                <c:pt idx="26233">
                  <c:v>131.1649999999532</c:v>
                </c:pt>
                <c:pt idx="26234">
                  <c:v>131.1699999999532</c:v>
                </c:pt>
                <c:pt idx="26235">
                  <c:v>131.1749999999532</c:v>
                </c:pt>
                <c:pt idx="26236">
                  <c:v>131.1799999999532</c:v>
                </c:pt>
                <c:pt idx="26237">
                  <c:v>131.1849999999532</c:v>
                </c:pt>
                <c:pt idx="26238">
                  <c:v>131.1899999999532</c:v>
                </c:pt>
                <c:pt idx="26239">
                  <c:v>131.1949999999532</c:v>
                </c:pt>
                <c:pt idx="26240">
                  <c:v>131.1999999999532</c:v>
                </c:pt>
                <c:pt idx="26241">
                  <c:v>131.2049999999531</c:v>
                </c:pt>
                <c:pt idx="26242">
                  <c:v>131.2099999999531</c:v>
                </c:pt>
                <c:pt idx="26243">
                  <c:v>131.2149999999531</c:v>
                </c:pt>
                <c:pt idx="26244">
                  <c:v>131.2199999999531</c:v>
                </c:pt>
                <c:pt idx="26245">
                  <c:v>131.2249999999532</c:v>
                </c:pt>
                <c:pt idx="26246">
                  <c:v>131.2299999999532</c:v>
                </c:pt>
                <c:pt idx="26247">
                  <c:v>131.2349999999531</c:v>
                </c:pt>
                <c:pt idx="26248">
                  <c:v>131.2399999999531</c:v>
                </c:pt>
                <c:pt idx="26249">
                  <c:v>131.2449999999531</c:v>
                </c:pt>
                <c:pt idx="26250">
                  <c:v>131.2499999999531</c:v>
                </c:pt>
                <c:pt idx="26251">
                  <c:v>131.2549999999531</c:v>
                </c:pt>
                <c:pt idx="26252">
                  <c:v>131.2599999999531</c:v>
                </c:pt>
                <c:pt idx="26253">
                  <c:v>131.2649999999531</c:v>
                </c:pt>
                <c:pt idx="26254">
                  <c:v>131.2699999999531</c:v>
                </c:pt>
                <c:pt idx="26255">
                  <c:v>131.2749999999531</c:v>
                </c:pt>
                <c:pt idx="26256">
                  <c:v>131.2799999999531</c:v>
                </c:pt>
                <c:pt idx="26257">
                  <c:v>131.2849999999531</c:v>
                </c:pt>
                <c:pt idx="26258">
                  <c:v>131.2899999999531</c:v>
                </c:pt>
                <c:pt idx="26259">
                  <c:v>131.2949999999531</c:v>
                </c:pt>
                <c:pt idx="26260">
                  <c:v>131.2999999999531</c:v>
                </c:pt>
                <c:pt idx="26261">
                  <c:v>131.3049999999531</c:v>
                </c:pt>
                <c:pt idx="26262">
                  <c:v>131.3099999999531</c:v>
                </c:pt>
                <c:pt idx="26263">
                  <c:v>131.314999999953</c:v>
                </c:pt>
                <c:pt idx="26264">
                  <c:v>131.319999999953</c:v>
                </c:pt>
                <c:pt idx="26265">
                  <c:v>131.3249999999531</c:v>
                </c:pt>
                <c:pt idx="26266">
                  <c:v>131.3299999999531</c:v>
                </c:pt>
                <c:pt idx="26267">
                  <c:v>131.3349999999531</c:v>
                </c:pt>
                <c:pt idx="26268">
                  <c:v>131.3399999999531</c:v>
                </c:pt>
                <c:pt idx="26269">
                  <c:v>131.344999999953</c:v>
                </c:pt>
                <c:pt idx="26270">
                  <c:v>131.349999999953</c:v>
                </c:pt>
                <c:pt idx="26271">
                  <c:v>131.354999999953</c:v>
                </c:pt>
                <c:pt idx="26272">
                  <c:v>131.359999999953</c:v>
                </c:pt>
                <c:pt idx="26273">
                  <c:v>131.364999999953</c:v>
                </c:pt>
                <c:pt idx="26274">
                  <c:v>131.369999999953</c:v>
                </c:pt>
                <c:pt idx="26275">
                  <c:v>131.374999999953</c:v>
                </c:pt>
                <c:pt idx="26276">
                  <c:v>131.379999999953</c:v>
                </c:pt>
                <c:pt idx="26277">
                  <c:v>131.384999999953</c:v>
                </c:pt>
                <c:pt idx="26278">
                  <c:v>131.389999999953</c:v>
                </c:pt>
                <c:pt idx="26279">
                  <c:v>131.394999999953</c:v>
                </c:pt>
                <c:pt idx="26280">
                  <c:v>131.399999999953</c:v>
                </c:pt>
                <c:pt idx="26281">
                  <c:v>131.404999999953</c:v>
                </c:pt>
                <c:pt idx="26282">
                  <c:v>131.409999999953</c:v>
                </c:pt>
                <c:pt idx="26283">
                  <c:v>131.414999999953</c:v>
                </c:pt>
                <c:pt idx="26284">
                  <c:v>131.4199999999529</c:v>
                </c:pt>
                <c:pt idx="26285">
                  <c:v>131.4249999999529</c:v>
                </c:pt>
                <c:pt idx="26286">
                  <c:v>131.4299999999529</c:v>
                </c:pt>
                <c:pt idx="26287">
                  <c:v>131.4349999999529</c:v>
                </c:pt>
                <c:pt idx="26288">
                  <c:v>131.4399999999529</c:v>
                </c:pt>
                <c:pt idx="26289">
                  <c:v>131.4449999999529</c:v>
                </c:pt>
                <c:pt idx="26290">
                  <c:v>131.4499999999529</c:v>
                </c:pt>
                <c:pt idx="26291">
                  <c:v>131.4549999999529</c:v>
                </c:pt>
                <c:pt idx="26292">
                  <c:v>131.4599999999529</c:v>
                </c:pt>
                <c:pt idx="26293">
                  <c:v>131.4649999999529</c:v>
                </c:pt>
                <c:pt idx="26294">
                  <c:v>131.4699999999529</c:v>
                </c:pt>
                <c:pt idx="26295">
                  <c:v>131.4749999999529</c:v>
                </c:pt>
                <c:pt idx="26296">
                  <c:v>131.4799999999529</c:v>
                </c:pt>
                <c:pt idx="26297">
                  <c:v>131.4849999999529</c:v>
                </c:pt>
                <c:pt idx="26298">
                  <c:v>131.4899999999529</c:v>
                </c:pt>
                <c:pt idx="26299">
                  <c:v>131.4949999999529</c:v>
                </c:pt>
                <c:pt idx="26300">
                  <c:v>131.4999999999529</c:v>
                </c:pt>
                <c:pt idx="26301">
                  <c:v>131.5049999999529</c:v>
                </c:pt>
                <c:pt idx="26302">
                  <c:v>131.5099999999529</c:v>
                </c:pt>
                <c:pt idx="26303">
                  <c:v>131.5149999999527</c:v>
                </c:pt>
                <c:pt idx="26304">
                  <c:v>131.5199999999527</c:v>
                </c:pt>
                <c:pt idx="26305">
                  <c:v>131.5249999999529</c:v>
                </c:pt>
                <c:pt idx="26306">
                  <c:v>131.5299999999528</c:v>
                </c:pt>
                <c:pt idx="26307">
                  <c:v>131.5349999999528</c:v>
                </c:pt>
                <c:pt idx="26308">
                  <c:v>131.5399999999528</c:v>
                </c:pt>
                <c:pt idx="26309">
                  <c:v>131.5449999999528</c:v>
                </c:pt>
                <c:pt idx="26310">
                  <c:v>131.5499999999527</c:v>
                </c:pt>
                <c:pt idx="26311">
                  <c:v>131.5549999999528</c:v>
                </c:pt>
                <c:pt idx="26312">
                  <c:v>131.5599999999528</c:v>
                </c:pt>
                <c:pt idx="26313">
                  <c:v>131.5649999999528</c:v>
                </c:pt>
                <c:pt idx="26314">
                  <c:v>131.5699999999528</c:v>
                </c:pt>
                <c:pt idx="26315">
                  <c:v>131.5749999999528</c:v>
                </c:pt>
                <c:pt idx="26316">
                  <c:v>131.5799999999527</c:v>
                </c:pt>
                <c:pt idx="26317">
                  <c:v>131.5849999999528</c:v>
                </c:pt>
                <c:pt idx="26318">
                  <c:v>131.5899999999528</c:v>
                </c:pt>
                <c:pt idx="26319">
                  <c:v>131.5949999999528</c:v>
                </c:pt>
                <c:pt idx="26320">
                  <c:v>131.5999999999528</c:v>
                </c:pt>
                <c:pt idx="26321">
                  <c:v>131.6049999999528</c:v>
                </c:pt>
                <c:pt idx="26322">
                  <c:v>131.6099999999527</c:v>
                </c:pt>
                <c:pt idx="26323">
                  <c:v>131.6149999999527</c:v>
                </c:pt>
                <c:pt idx="26324">
                  <c:v>131.6199999999527</c:v>
                </c:pt>
                <c:pt idx="26325">
                  <c:v>131.6249999999528</c:v>
                </c:pt>
                <c:pt idx="26326">
                  <c:v>131.6299999999528</c:v>
                </c:pt>
                <c:pt idx="26327">
                  <c:v>131.6349999999528</c:v>
                </c:pt>
                <c:pt idx="26328">
                  <c:v>131.6399999999527</c:v>
                </c:pt>
                <c:pt idx="26329">
                  <c:v>131.6449999999527</c:v>
                </c:pt>
                <c:pt idx="26330">
                  <c:v>131.6499999999527</c:v>
                </c:pt>
                <c:pt idx="26331">
                  <c:v>131.6549999999527</c:v>
                </c:pt>
                <c:pt idx="26332">
                  <c:v>131.6599999999527</c:v>
                </c:pt>
                <c:pt idx="26333">
                  <c:v>131.6649999999527</c:v>
                </c:pt>
                <c:pt idx="26334">
                  <c:v>131.6699999999527</c:v>
                </c:pt>
                <c:pt idx="26335">
                  <c:v>131.6749999999527</c:v>
                </c:pt>
                <c:pt idx="26336">
                  <c:v>131.6799999999527</c:v>
                </c:pt>
                <c:pt idx="26337">
                  <c:v>131.6849999999527</c:v>
                </c:pt>
                <c:pt idx="26338">
                  <c:v>131.6899999999527</c:v>
                </c:pt>
                <c:pt idx="26339">
                  <c:v>131.6949999999527</c:v>
                </c:pt>
                <c:pt idx="26340">
                  <c:v>131.6999999999527</c:v>
                </c:pt>
                <c:pt idx="26341">
                  <c:v>131.7049999999527</c:v>
                </c:pt>
                <c:pt idx="26342">
                  <c:v>131.7099999999527</c:v>
                </c:pt>
                <c:pt idx="26343">
                  <c:v>131.7149999999527</c:v>
                </c:pt>
                <c:pt idx="26344">
                  <c:v>131.7199999999523</c:v>
                </c:pt>
                <c:pt idx="26345">
                  <c:v>131.7249999999527</c:v>
                </c:pt>
                <c:pt idx="26346">
                  <c:v>131.7299999999527</c:v>
                </c:pt>
                <c:pt idx="26347">
                  <c:v>131.7349999999525</c:v>
                </c:pt>
                <c:pt idx="26348">
                  <c:v>131.7399999999525</c:v>
                </c:pt>
                <c:pt idx="26349">
                  <c:v>131.7449999999525</c:v>
                </c:pt>
                <c:pt idx="26350">
                  <c:v>131.7499999999525</c:v>
                </c:pt>
                <c:pt idx="26351">
                  <c:v>131.7549999999526</c:v>
                </c:pt>
                <c:pt idx="26352">
                  <c:v>131.7599999999526</c:v>
                </c:pt>
                <c:pt idx="26353">
                  <c:v>131.7649999999526</c:v>
                </c:pt>
                <c:pt idx="26354">
                  <c:v>131.7699999999525</c:v>
                </c:pt>
                <c:pt idx="26355">
                  <c:v>131.7749999999525</c:v>
                </c:pt>
                <c:pt idx="26356">
                  <c:v>131.7799999999525</c:v>
                </c:pt>
                <c:pt idx="26357">
                  <c:v>131.7849999999526</c:v>
                </c:pt>
                <c:pt idx="26358">
                  <c:v>131.7899999999526</c:v>
                </c:pt>
                <c:pt idx="26359">
                  <c:v>131.7949999999526</c:v>
                </c:pt>
                <c:pt idx="26360">
                  <c:v>131.7999999999525</c:v>
                </c:pt>
                <c:pt idx="26361">
                  <c:v>131.8049999999526</c:v>
                </c:pt>
                <c:pt idx="26362">
                  <c:v>131.8099999999526</c:v>
                </c:pt>
                <c:pt idx="26363">
                  <c:v>131.8149999999526</c:v>
                </c:pt>
                <c:pt idx="26364">
                  <c:v>131.8199999999526</c:v>
                </c:pt>
                <c:pt idx="26365">
                  <c:v>131.8249999999526</c:v>
                </c:pt>
                <c:pt idx="26366">
                  <c:v>131.8299999999526</c:v>
                </c:pt>
                <c:pt idx="26367">
                  <c:v>131.8349999999526</c:v>
                </c:pt>
                <c:pt idx="26368">
                  <c:v>131.8399999999526</c:v>
                </c:pt>
                <c:pt idx="26369">
                  <c:v>131.8449999999526</c:v>
                </c:pt>
                <c:pt idx="26370">
                  <c:v>131.8499999999526</c:v>
                </c:pt>
                <c:pt idx="26371">
                  <c:v>131.8549999999526</c:v>
                </c:pt>
                <c:pt idx="26372">
                  <c:v>131.8599999999526</c:v>
                </c:pt>
                <c:pt idx="26373">
                  <c:v>131.8649999999525</c:v>
                </c:pt>
                <c:pt idx="26374">
                  <c:v>131.8699999999525</c:v>
                </c:pt>
                <c:pt idx="26375">
                  <c:v>131.8749999999525</c:v>
                </c:pt>
                <c:pt idx="26376">
                  <c:v>131.8799999999525</c:v>
                </c:pt>
                <c:pt idx="26377">
                  <c:v>131.8849999999526</c:v>
                </c:pt>
                <c:pt idx="26378">
                  <c:v>131.8899999999526</c:v>
                </c:pt>
                <c:pt idx="26379">
                  <c:v>131.8949999999525</c:v>
                </c:pt>
                <c:pt idx="26380">
                  <c:v>131.8999999999525</c:v>
                </c:pt>
                <c:pt idx="26381">
                  <c:v>131.9049999999525</c:v>
                </c:pt>
                <c:pt idx="26382">
                  <c:v>131.9099999999525</c:v>
                </c:pt>
                <c:pt idx="26383">
                  <c:v>131.9149999999525</c:v>
                </c:pt>
                <c:pt idx="26384">
                  <c:v>131.9199999999525</c:v>
                </c:pt>
                <c:pt idx="26385">
                  <c:v>131.9249999999525</c:v>
                </c:pt>
                <c:pt idx="26386">
                  <c:v>131.9299999999525</c:v>
                </c:pt>
                <c:pt idx="26387">
                  <c:v>131.9349999999525</c:v>
                </c:pt>
                <c:pt idx="26388">
                  <c:v>131.9399999999525</c:v>
                </c:pt>
                <c:pt idx="26389">
                  <c:v>131.9449999999525</c:v>
                </c:pt>
                <c:pt idx="26390">
                  <c:v>131.9499999999525</c:v>
                </c:pt>
                <c:pt idx="26391">
                  <c:v>131.9549999999525</c:v>
                </c:pt>
                <c:pt idx="26392">
                  <c:v>131.9599999999525</c:v>
                </c:pt>
                <c:pt idx="26393">
                  <c:v>131.9649999999525</c:v>
                </c:pt>
                <c:pt idx="26394">
                  <c:v>131.9699999999524</c:v>
                </c:pt>
                <c:pt idx="26395">
                  <c:v>131.9749999999524</c:v>
                </c:pt>
                <c:pt idx="26396">
                  <c:v>131.9799999999524</c:v>
                </c:pt>
                <c:pt idx="26397">
                  <c:v>131.9849999999524</c:v>
                </c:pt>
                <c:pt idx="26398">
                  <c:v>131.9899999999524</c:v>
                </c:pt>
                <c:pt idx="26399">
                  <c:v>131.9949999999524</c:v>
                </c:pt>
                <c:pt idx="26400">
                  <c:v>131.9999999999524</c:v>
                </c:pt>
                <c:pt idx="26401">
                  <c:v>132.0049999999524</c:v>
                </c:pt>
                <c:pt idx="26402">
                  <c:v>132.0099999999524</c:v>
                </c:pt>
                <c:pt idx="26403">
                  <c:v>132.0149999999524</c:v>
                </c:pt>
                <c:pt idx="26404">
                  <c:v>132.0199999999523</c:v>
                </c:pt>
                <c:pt idx="26405">
                  <c:v>132.0249999999524</c:v>
                </c:pt>
                <c:pt idx="26406">
                  <c:v>132.0299999999524</c:v>
                </c:pt>
                <c:pt idx="26407">
                  <c:v>132.0349999999524</c:v>
                </c:pt>
                <c:pt idx="26408">
                  <c:v>132.0399999999524</c:v>
                </c:pt>
                <c:pt idx="26409">
                  <c:v>132.0449999999524</c:v>
                </c:pt>
                <c:pt idx="26410">
                  <c:v>132.0499999999523</c:v>
                </c:pt>
                <c:pt idx="26411">
                  <c:v>132.0549999999524</c:v>
                </c:pt>
                <c:pt idx="26412">
                  <c:v>132.0599999999524</c:v>
                </c:pt>
                <c:pt idx="26413">
                  <c:v>132.0649999999524</c:v>
                </c:pt>
                <c:pt idx="26414">
                  <c:v>132.0699999999524</c:v>
                </c:pt>
                <c:pt idx="26415">
                  <c:v>132.0749999999524</c:v>
                </c:pt>
                <c:pt idx="26416">
                  <c:v>132.0799999999523</c:v>
                </c:pt>
                <c:pt idx="26417">
                  <c:v>132.0849999999523</c:v>
                </c:pt>
                <c:pt idx="26418">
                  <c:v>132.0899999999523</c:v>
                </c:pt>
                <c:pt idx="26419">
                  <c:v>132.0949999999523</c:v>
                </c:pt>
                <c:pt idx="26420">
                  <c:v>132.0999999999523</c:v>
                </c:pt>
                <c:pt idx="26421">
                  <c:v>132.1049999999523</c:v>
                </c:pt>
                <c:pt idx="26422">
                  <c:v>132.1099999999523</c:v>
                </c:pt>
                <c:pt idx="26423">
                  <c:v>132.1149999999523</c:v>
                </c:pt>
                <c:pt idx="26424">
                  <c:v>132.1199999999523</c:v>
                </c:pt>
                <c:pt idx="26425">
                  <c:v>132.1249999999523</c:v>
                </c:pt>
                <c:pt idx="26426">
                  <c:v>132.1299999999523</c:v>
                </c:pt>
                <c:pt idx="26427">
                  <c:v>132.1349999999523</c:v>
                </c:pt>
                <c:pt idx="26428">
                  <c:v>132.1399999999523</c:v>
                </c:pt>
                <c:pt idx="26429">
                  <c:v>132.1449999999523</c:v>
                </c:pt>
                <c:pt idx="26430">
                  <c:v>132.1499999999523</c:v>
                </c:pt>
                <c:pt idx="26431">
                  <c:v>132.1549999999523</c:v>
                </c:pt>
                <c:pt idx="26432">
                  <c:v>132.1599999999523</c:v>
                </c:pt>
                <c:pt idx="26433">
                  <c:v>132.1649999999523</c:v>
                </c:pt>
                <c:pt idx="26434">
                  <c:v>132.1699999999523</c:v>
                </c:pt>
                <c:pt idx="26435">
                  <c:v>132.1749999999521</c:v>
                </c:pt>
                <c:pt idx="26436">
                  <c:v>132.1799999999521</c:v>
                </c:pt>
                <c:pt idx="26437">
                  <c:v>132.1849999999523</c:v>
                </c:pt>
                <c:pt idx="26438">
                  <c:v>132.1899999999522</c:v>
                </c:pt>
                <c:pt idx="26439">
                  <c:v>132.1949999999522</c:v>
                </c:pt>
                <c:pt idx="26440">
                  <c:v>132.1999999999522</c:v>
                </c:pt>
                <c:pt idx="26441">
                  <c:v>132.2049999999522</c:v>
                </c:pt>
                <c:pt idx="26442">
                  <c:v>132.2099999999521</c:v>
                </c:pt>
                <c:pt idx="26443">
                  <c:v>132.2149999999521</c:v>
                </c:pt>
                <c:pt idx="26444">
                  <c:v>132.2199999999521</c:v>
                </c:pt>
                <c:pt idx="26445">
                  <c:v>132.2249999999522</c:v>
                </c:pt>
                <c:pt idx="26446">
                  <c:v>132.2299999999522</c:v>
                </c:pt>
                <c:pt idx="26447">
                  <c:v>132.2349999999522</c:v>
                </c:pt>
                <c:pt idx="26448">
                  <c:v>132.2399999999521</c:v>
                </c:pt>
                <c:pt idx="26449">
                  <c:v>132.2449999999521</c:v>
                </c:pt>
                <c:pt idx="26450">
                  <c:v>132.2499999999521</c:v>
                </c:pt>
                <c:pt idx="26451">
                  <c:v>132.2549999999522</c:v>
                </c:pt>
                <c:pt idx="26452">
                  <c:v>132.2599999999522</c:v>
                </c:pt>
                <c:pt idx="26453">
                  <c:v>132.2649999999522</c:v>
                </c:pt>
                <c:pt idx="26454">
                  <c:v>132.2699999999521</c:v>
                </c:pt>
                <c:pt idx="26455">
                  <c:v>132.2749999999521</c:v>
                </c:pt>
                <c:pt idx="26456">
                  <c:v>132.2799999999521</c:v>
                </c:pt>
                <c:pt idx="26457">
                  <c:v>132.2849999999522</c:v>
                </c:pt>
                <c:pt idx="26458">
                  <c:v>132.2899999999522</c:v>
                </c:pt>
                <c:pt idx="26459">
                  <c:v>132.2949999999522</c:v>
                </c:pt>
                <c:pt idx="26460">
                  <c:v>132.2999999999521</c:v>
                </c:pt>
                <c:pt idx="26461">
                  <c:v>132.3049999999521</c:v>
                </c:pt>
                <c:pt idx="26462">
                  <c:v>132.3099999999521</c:v>
                </c:pt>
                <c:pt idx="26463">
                  <c:v>132.3149999999521</c:v>
                </c:pt>
                <c:pt idx="26464">
                  <c:v>132.3199999999521</c:v>
                </c:pt>
                <c:pt idx="26465">
                  <c:v>132.3249999999522</c:v>
                </c:pt>
                <c:pt idx="26466">
                  <c:v>132.3299999999522</c:v>
                </c:pt>
                <c:pt idx="26467">
                  <c:v>132.3349999999521</c:v>
                </c:pt>
                <c:pt idx="26468">
                  <c:v>132.3399999999521</c:v>
                </c:pt>
                <c:pt idx="26469">
                  <c:v>132.3449999999521</c:v>
                </c:pt>
                <c:pt idx="26470">
                  <c:v>132.3499999999521</c:v>
                </c:pt>
                <c:pt idx="26471">
                  <c:v>132.3549999999521</c:v>
                </c:pt>
                <c:pt idx="26472">
                  <c:v>132.3599999999521</c:v>
                </c:pt>
                <c:pt idx="26473">
                  <c:v>132.3649999999521</c:v>
                </c:pt>
                <c:pt idx="26474">
                  <c:v>132.3699999999521</c:v>
                </c:pt>
                <c:pt idx="26475">
                  <c:v>132.3749999999521</c:v>
                </c:pt>
                <c:pt idx="26476">
                  <c:v>132.3799999999521</c:v>
                </c:pt>
                <c:pt idx="26477">
                  <c:v>132.3849999999521</c:v>
                </c:pt>
                <c:pt idx="26478">
                  <c:v>132.3899999999521</c:v>
                </c:pt>
                <c:pt idx="26479">
                  <c:v>132.3949999999521</c:v>
                </c:pt>
                <c:pt idx="26480">
                  <c:v>132.3999999999521</c:v>
                </c:pt>
                <c:pt idx="26481">
                  <c:v>132.4049999999521</c:v>
                </c:pt>
                <c:pt idx="26482">
                  <c:v>132.409999999952</c:v>
                </c:pt>
                <c:pt idx="26483">
                  <c:v>132.414999999952</c:v>
                </c:pt>
                <c:pt idx="26484">
                  <c:v>132.419999999952</c:v>
                </c:pt>
                <c:pt idx="26485">
                  <c:v>132.424999999952</c:v>
                </c:pt>
                <c:pt idx="26486">
                  <c:v>132.429999999952</c:v>
                </c:pt>
                <c:pt idx="26487">
                  <c:v>132.434999999952</c:v>
                </c:pt>
                <c:pt idx="26488">
                  <c:v>132.439999999952</c:v>
                </c:pt>
                <c:pt idx="26489">
                  <c:v>132.444999999952</c:v>
                </c:pt>
                <c:pt idx="26490">
                  <c:v>132.449999999952</c:v>
                </c:pt>
                <c:pt idx="26491">
                  <c:v>132.454999999952</c:v>
                </c:pt>
                <c:pt idx="26492">
                  <c:v>132.459999999952</c:v>
                </c:pt>
                <c:pt idx="26493">
                  <c:v>132.464999999952</c:v>
                </c:pt>
                <c:pt idx="26494">
                  <c:v>132.469999999952</c:v>
                </c:pt>
                <c:pt idx="26495">
                  <c:v>132.474999999952</c:v>
                </c:pt>
                <c:pt idx="26496">
                  <c:v>132.479999999952</c:v>
                </c:pt>
                <c:pt idx="26497">
                  <c:v>132.484999999952</c:v>
                </c:pt>
                <c:pt idx="26498">
                  <c:v>132.489999999952</c:v>
                </c:pt>
                <c:pt idx="26499">
                  <c:v>132.494999999952</c:v>
                </c:pt>
                <c:pt idx="26500">
                  <c:v>132.499999999952</c:v>
                </c:pt>
                <c:pt idx="26501">
                  <c:v>132.504999999952</c:v>
                </c:pt>
                <c:pt idx="26502">
                  <c:v>132.509999999952</c:v>
                </c:pt>
                <c:pt idx="26503">
                  <c:v>132.514999999952</c:v>
                </c:pt>
                <c:pt idx="26504">
                  <c:v>132.5199999999519</c:v>
                </c:pt>
                <c:pt idx="26505">
                  <c:v>132.5249999999519</c:v>
                </c:pt>
                <c:pt idx="26506">
                  <c:v>132.5299999999519</c:v>
                </c:pt>
                <c:pt idx="26507">
                  <c:v>132.5349999999519</c:v>
                </c:pt>
                <c:pt idx="26508">
                  <c:v>132.5399999999519</c:v>
                </c:pt>
                <c:pt idx="26509">
                  <c:v>132.5449999999519</c:v>
                </c:pt>
                <c:pt idx="26510">
                  <c:v>132.5499999999519</c:v>
                </c:pt>
                <c:pt idx="26511">
                  <c:v>132.5549999999519</c:v>
                </c:pt>
                <c:pt idx="26512">
                  <c:v>132.5599999999519</c:v>
                </c:pt>
                <c:pt idx="26513">
                  <c:v>132.5649999999519</c:v>
                </c:pt>
                <c:pt idx="26514">
                  <c:v>132.5699999999519</c:v>
                </c:pt>
                <c:pt idx="26515">
                  <c:v>132.5749999999519</c:v>
                </c:pt>
                <c:pt idx="26516">
                  <c:v>132.5799999999519</c:v>
                </c:pt>
                <c:pt idx="26517">
                  <c:v>132.5849999999519</c:v>
                </c:pt>
                <c:pt idx="26518">
                  <c:v>132.5899999999519</c:v>
                </c:pt>
                <c:pt idx="26519">
                  <c:v>132.5949999999519</c:v>
                </c:pt>
                <c:pt idx="26520">
                  <c:v>132.5999999999519</c:v>
                </c:pt>
                <c:pt idx="26521">
                  <c:v>132.6049999999519</c:v>
                </c:pt>
                <c:pt idx="26522">
                  <c:v>132.6099999999519</c:v>
                </c:pt>
                <c:pt idx="26523">
                  <c:v>132.6149999999517</c:v>
                </c:pt>
                <c:pt idx="26524">
                  <c:v>132.6199999999517</c:v>
                </c:pt>
                <c:pt idx="26525">
                  <c:v>132.6249999999519</c:v>
                </c:pt>
                <c:pt idx="26526">
                  <c:v>132.6299999999518</c:v>
                </c:pt>
                <c:pt idx="26527">
                  <c:v>132.6349999999518</c:v>
                </c:pt>
                <c:pt idx="26528">
                  <c:v>132.6399999999518</c:v>
                </c:pt>
                <c:pt idx="26529">
                  <c:v>132.6449999999518</c:v>
                </c:pt>
                <c:pt idx="26530">
                  <c:v>132.6499999999517</c:v>
                </c:pt>
                <c:pt idx="26531">
                  <c:v>132.6549999999518</c:v>
                </c:pt>
                <c:pt idx="26532">
                  <c:v>132.6599999999518</c:v>
                </c:pt>
                <c:pt idx="26533">
                  <c:v>132.6649999999518</c:v>
                </c:pt>
                <c:pt idx="26534">
                  <c:v>132.6699999999518</c:v>
                </c:pt>
                <c:pt idx="26535">
                  <c:v>132.6749999999518</c:v>
                </c:pt>
                <c:pt idx="26536">
                  <c:v>132.6799999999517</c:v>
                </c:pt>
                <c:pt idx="26537">
                  <c:v>132.6849999999518</c:v>
                </c:pt>
                <c:pt idx="26538">
                  <c:v>132.6899999999518</c:v>
                </c:pt>
                <c:pt idx="26539">
                  <c:v>132.6949999999518</c:v>
                </c:pt>
                <c:pt idx="26540">
                  <c:v>132.6999999999518</c:v>
                </c:pt>
                <c:pt idx="26541">
                  <c:v>132.7049999999518</c:v>
                </c:pt>
                <c:pt idx="26542">
                  <c:v>132.7099999999517</c:v>
                </c:pt>
                <c:pt idx="26543">
                  <c:v>132.7149999999517</c:v>
                </c:pt>
                <c:pt idx="26544">
                  <c:v>132.7199999999517</c:v>
                </c:pt>
                <c:pt idx="26545">
                  <c:v>132.7249999999518</c:v>
                </c:pt>
                <c:pt idx="26546">
                  <c:v>132.7299999999518</c:v>
                </c:pt>
                <c:pt idx="26547">
                  <c:v>132.7349999999518</c:v>
                </c:pt>
                <c:pt idx="26548">
                  <c:v>132.7399999999517</c:v>
                </c:pt>
                <c:pt idx="26549">
                  <c:v>132.7449999999517</c:v>
                </c:pt>
                <c:pt idx="26550">
                  <c:v>132.7499999999517</c:v>
                </c:pt>
                <c:pt idx="26551">
                  <c:v>132.7549999999517</c:v>
                </c:pt>
                <c:pt idx="26552">
                  <c:v>132.7599999999517</c:v>
                </c:pt>
                <c:pt idx="26553">
                  <c:v>132.7649999999517</c:v>
                </c:pt>
                <c:pt idx="26554">
                  <c:v>132.7699999999517</c:v>
                </c:pt>
                <c:pt idx="26555">
                  <c:v>132.7749999999517</c:v>
                </c:pt>
                <c:pt idx="26556">
                  <c:v>132.7799999999517</c:v>
                </c:pt>
                <c:pt idx="26557">
                  <c:v>132.7849999999517</c:v>
                </c:pt>
                <c:pt idx="26558">
                  <c:v>132.7899999999517</c:v>
                </c:pt>
                <c:pt idx="26559">
                  <c:v>132.7949999999517</c:v>
                </c:pt>
                <c:pt idx="26560">
                  <c:v>132.7999999999517</c:v>
                </c:pt>
                <c:pt idx="26561">
                  <c:v>132.8049999999517</c:v>
                </c:pt>
                <c:pt idx="26562">
                  <c:v>132.8099999999517</c:v>
                </c:pt>
                <c:pt idx="26563">
                  <c:v>132.8149999999517</c:v>
                </c:pt>
                <c:pt idx="26564">
                  <c:v>132.8199999999517</c:v>
                </c:pt>
                <c:pt idx="26565">
                  <c:v>132.8249999999517</c:v>
                </c:pt>
                <c:pt idx="26566">
                  <c:v>132.8299999999517</c:v>
                </c:pt>
                <c:pt idx="26567">
                  <c:v>132.8349999999517</c:v>
                </c:pt>
                <c:pt idx="26568">
                  <c:v>132.8399999999517</c:v>
                </c:pt>
                <c:pt idx="26569">
                  <c:v>132.8449999999517</c:v>
                </c:pt>
                <c:pt idx="26570">
                  <c:v>132.8499999999516</c:v>
                </c:pt>
                <c:pt idx="26571">
                  <c:v>132.8549999999516</c:v>
                </c:pt>
                <c:pt idx="26572">
                  <c:v>132.8599999999516</c:v>
                </c:pt>
                <c:pt idx="26573">
                  <c:v>132.8649999999516</c:v>
                </c:pt>
                <c:pt idx="26574">
                  <c:v>132.8699999999516</c:v>
                </c:pt>
                <c:pt idx="26575">
                  <c:v>132.8749999999516</c:v>
                </c:pt>
                <c:pt idx="26576">
                  <c:v>132.8799999999516</c:v>
                </c:pt>
                <c:pt idx="26577">
                  <c:v>132.8849999999516</c:v>
                </c:pt>
                <c:pt idx="26578">
                  <c:v>132.8899999999516</c:v>
                </c:pt>
                <c:pt idx="26579">
                  <c:v>132.8949999999516</c:v>
                </c:pt>
                <c:pt idx="26580">
                  <c:v>132.8999999999516</c:v>
                </c:pt>
                <c:pt idx="26581">
                  <c:v>132.9049999999516</c:v>
                </c:pt>
                <c:pt idx="26582">
                  <c:v>132.9099999999516</c:v>
                </c:pt>
                <c:pt idx="26583">
                  <c:v>132.9149999999516</c:v>
                </c:pt>
                <c:pt idx="26584">
                  <c:v>132.9199999999516</c:v>
                </c:pt>
                <c:pt idx="26585">
                  <c:v>132.9249999999516</c:v>
                </c:pt>
                <c:pt idx="26586">
                  <c:v>132.9299999999516</c:v>
                </c:pt>
                <c:pt idx="26587">
                  <c:v>132.9349999999516</c:v>
                </c:pt>
                <c:pt idx="26588">
                  <c:v>132.9399999999516</c:v>
                </c:pt>
                <c:pt idx="26589">
                  <c:v>132.9449999999516</c:v>
                </c:pt>
                <c:pt idx="26590">
                  <c:v>132.9499999999516</c:v>
                </c:pt>
                <c:pt idx="26591">
                  <c:v>132.9549999999516</c:v>
                </c:pt>
                <c:pt idx="26592">
                  <c:v>132.9599999999516</c:v>
                </c:pt>
                <c:pt idx="26593">
                  <c:v>132.9649999999515</c:v>
                </c:pt>
                <c:pt idx="26594">
                  <c:v>132.9699999999515</c:v>
                </c:pt>
                <c:pt idx="26595">
                  <c:v>132.9749999999515</c:v>
                </c:pt>
                <c:pt idx="26596">
                  <c:v>132.9799999999515</c:v>
                </c:pt>
                <c:pt idx="26597">
                  <c:v>132.9849999999516</c:v>
                </c:pt>
                <c:pt idx="26598">
                  <c:v>132.9899999999516</c:v>
                </c:pt>
                <c:pt idx="26599">
                  <c:v>132.9949999999515</c:v>
                </c:pt>
                <c:pt idx="26600">
                  <c:v>132.9999999999515</c:v>
                </c:pt>
                <c:pt idx="26601">
                  <c:v>133.0049999999515</c:v>
                </c:pt>
                <c:pt idx="26602">
                  <c:v>133.0099999999515</c:v>
                </c:pt>
                <c:pt idx="26603">
                  <c:v>133.0149999999515</c:v>
                </c:pt>
                <c:pt idx="26604">
                  <c:v>133.0199999999515</c:v>
                </c:pt>
                <c:pt idx="26605">
                  <c:v>133.0249999999515</c:v>
                </c:pt>
                <c:pt idx="26606">
                  <c:v>133.0299999999515</c:v>
                </c:pt>
                <c:pt idx="26607">
                  <c:v>133.0349999999515</c:v>
                </c:pt>
                <c:pt idx="26608">
                  <c:v>133.0399999999515</c:v>
                </c:pt>
                <c:pt idx="26609">
                  <c:v>133.0449999999515</c:v>
                </c:pt>
                <c:pt idx="26610">
                  <c:v>133.0499999999515</c:v>
                </c:pt>
                <c:pt idx="26611">
                  <c:v>133.0549999999515</c:v>
                </c:pt>
                <c:pt idx="26612">
                  <c:v>133.0599999999515</c:v>
                </c:pt>
                <c:pt idx="26613">
                  <c:v>133.0649999999515</c:v>
                </c:pt>
                <c:pt idx="26614">
                  <c:v>133.0699999999514</c:v>
                </c:pt>
                <c:pt idx="26615">
                  <c:v>133.0749999999514</c:v>
                </c:pt>
                <c:pt idx="26616">
                  <c:v>133.0799999999514</c:v>
                </c:pt>
                <c:pt idx="26617">
                  <c:v>133.0849999999514</c:v>
                </c:pt>
                <c:pt idx="26618">
                  <c:v>133.0899999999514</c:v>
                </c:pt>
                <c:pt idx="26619">
                  <c:v>133.0949999999514</c:v>
                </c:pt>
                <c:pt idx="26620">
                  <c:v>133.0999999999514</c:v>
                </c:pt>
                <c:pt idx="26621">
                  <c:v>133.1049999999514</c:v>
                </c:pt>
                <c:pt idx="26622">
                  <c:v>133.1099999999514</c:v>
                </c:pt>
                <c:pt idx="26623">
                  <c:v>133.1149999999514</c:v>
                </c:pt>
                <c:pt idx="26624">
                  <c:v>133.1199999999513</c:v>
                </c:pt>
                <c:pt idx="26625">
                  <c:v>133.1249999999514</c:v>
                </c:pt>
                <c:pt idx="26626">
                  <c:v>133.1299999999514</c:v>
                </c:pt>
                <c:pt idx="26627">
                  <c:v>133.1349999999514</c:v>
                </c:pt>
                <c:pt idx="26628">
                  <c:v>133.1399999999514</c:v>
                </c:pt>
                <c:pt idx="26629">
                  <c:v>133.1449999999514</c:v>
                </c:pt>
                <c:pt idx="26630">
                  <c:v>133.1499999999513</c:v>
                </c:pt>
                <c:pt idx="26631">
                  <c:v>133.1549999999514</c:v>
                </c:pt>
                <c:pt idx="26632">
                  <c:v>133.1599999999514</c:v>
                </c:pt>
                <c:pt idx="26633">
                  <c:v>133.1649999999514</c:v>
                </c:pt>
                <c:pt idx="26634">
                  <c:v>133.1699999999514</c:v>
                </c:pt>
                <c:pt idx="26635">
                  <c:v>133.1749999999514</c:v>
                </c:pt>
                <c:pt idx="26636">
                  <c:v>133.1799999999513</c:v>
                </c:pt>
                <c:pt idx="26637">
                  <c:v>133.1849999999513</c:v>
                </c:pt>
                <c:pt idx="26638">
                  <c:v>133.1899999999513</c:v>
                </c:pt>
                <c:pt idx="26639">
                  <c:v>133.1949999999513</c:v>
                </c:pt>
                <c:pt idx="26640">
                  <c:v>133.1999999999513</c:v>
                </c:pt>
                <c:pt idx="26641">
                  <c:v>133.2049999999513</c:v>
                </c:pt>
                <c:pt idx="26642">
                  <c:v>133.2099999999513</c:v>
                </c:pt>
                <c:pt idx="26643">
                  <c:v>133.2149999999513</c:v>
                </c:pt>
                <c:pt idx="26644">
                  <c:v>133.2199999999513</c:v>
                </c:pt>
                <c:pt idx="26645">
                  <c:v>133.2249999999513</c:v>
                </c:pt>
                <c:pt idx="26646">
                  <c:v>133.2299999999513</c:v>
                </c:pt>
                <c:pt idx="26647">
                  <c:v>133.2349999999513</c:v>
                </c:pt>
                <c:pt idx="26648">
                  <c:v>133.2399999999513</c:v>
                </c:pt>
                <c:pt idx="26649">
                  <c:v>133.2449999999513</c:v>
                </c:pt>
                <c:pt idx="26650">
                  <c:v>133.2499999999513</c:v>
                </c:pt>
                <c:pt idx="26651">
                  <c:v>133.2549999999513</c:v>
                </c:pt>
                <c:pt idx="26652">
                  <c:v>133.2599999999513</c:v>
                </c:pt>
                <c:pt idx="26653">
                  <c:v>133.2649999999513</c:v>
                </c:pt>
                <c:pt idx="26654">
                  <c:v>133.2699999999513</c:v>
                </c:pt>
                <c:pt idx="26655">
                  <c:v>133.2749999999511</c:v>
                </c:pt>
                <c:pt idx="26656">
                  <c:v>133.2799999999511</c:v>
                </c:pt>
                <c:pt idx="26657">
                  <c:v>133.2849999999513</c:v>
                </c:pt>
                <c:pt idx="26658">
                  <c:v>133.2899999999512</c:v>
                </c:pt>
                <c:pt idx="26659">
                  <c:v>133.2949999999512</c:v>
                </c:pt>
                <c:pt idx="26660">
                  <c:v>133.2999999999512</c:v>
                </c:pt>
                <c:pt idx="26661">
                  <c:v>133.3049999999512</c:v>
                </c:pt>
                <c:pt idx="26662">
                  <c:v>133.3099999999512</c:v>
                </c:pt>
                <c:pt idx="26663">
                  <c:v>133.3149999999512</c:v>
                </c:pt>
                <c:pt idx="26664">
                  <c:v>133.3199999999512</c:v>
                </c:pt>
                <c:pt idx="26665">
                  <c:v>133.3249999999512</c:v>
                </c:pt>
                <c:pt idx="26666">
                  <c:v>133.3299999999512</c:v>
                </c:pt>
                <c:pt idx="26667">
                  <c:v>133.3349999999512</c:v>
                </c:pt>
                <c:pt idx="26668">
                  <c:v>133.3399999999512</c:v>
                </c:pt>
                <c:pt idx="26669">
                  <c:v>133.3449999999512</c:v>
                </c:pt>
                <c:pt idx="26670">
                  <c:v>133.3499999999512</c:v>
                </c:pt>
                <c:pt idx="26671">
                  <c:v>133.3549999999512</c:v>
                </c:pt>
                <c:pt idx="26672">
                  <c:v>133.3599999999512</c:v>
                </c:pt>
                <c:pt idx="26673">
                  <c:v>133.3649999999512</c:v>
                </c:pt>
                <c:pt idx="26674">
                  <c:v>133.3699999999512</c:v>
                </c:pt>
                <c:pt idx="26675">
                  <c:v>133.3749999999512</c:v>
                </c:pt>
                <c:pt idx="26676">
                  <c:v>133.3799999999512</c:v>
                </c:pt>
                <c:pt idx="26677">
                  <c:v>133.3849999999512</c:v>
                </c:pt>
                <c:pt idx="26678">
                  <c:v>133.3899999999512</c:v>
                </c:pt>
                <c:pt idx="26679">
                  <c:v>133.3949999999512</c:v>
                </c:pt>
                <c:pt idx="26680">
                  <c:v>133.3999999999512</c:v>
                </c:pt>
                <c:pt idx="26681">
                  <c:v>133.4049999999511</c:v>
                </c:pt>
                <c:pt idx="26682">
                  <c:v>133.4099999999511</c:v>
                </c:pt>
                <c:pt idx="26683">
                  <c:v>133.4149999999511</c:v>
                </c:pt>
                <c:pt idx="26684">
                  <c:v>133.4199999999511</c:v>
                </c:pt>
                <c:pt idx="26685">
                  <c:v>133.4249999999512</c:v>
                </c:pt>
                <c:pt idx="26686">
                  <c:v>133.4299999999511</c:v>
                </c:pt>
                <c:pt idx="26687">
                  <c:v>133.4349999999511</c:v>
                </c:pt>
                <c:pt idx="26688">
                  <c:v>133.4399999999511</c:v>
                </c:pt>
                <c:pt idx="26689">
                  <c:v>133.4449999999511</c:v>
                </c:pt>
                <c:pt idx="26690">
                  <c:v>133.4499999999511</c:v>
                </c:pt>
                <c:pt idx="26691">
                  <c:v>133.4549999999511</c:v>
                </c:pt>
                <c:pt idx="26692">
                  <c:v>133.4599999999511</c:v>
                </c:pt>
                <c:pt idx="26693">
                  <c:v>133.4649999999511</c:v>
                </c:pt>
                <c:pt idx="26694">
                  <c:v>133.4699999999511</c:v>
                </c:pt>
                <c:pt idx="26695">
                  <c:v>133.4749999999511</c:v>
                </c:pt>
                <c:pt idx="26696">
                  <c:v>133.4799999999511</c:v>
                </c:pt>
                <c:pt idx="26697">
                  <c:v>133.4849999999511</c:v>
                </c:pt>
                <c:pt idx="26698">
                  <c:v>133.4899999999511</c:v>
                </c:pt>
                <c:pt idx="26699">
                  <c:v>133.4949999999511</c:v>
                </c:pt>
                <c:pt idx="26700">
                  <c:v>133.4999999999511</c:v>
                </c:pt>
                <c:pt idx="26701">
                  <c:v>133.5049999999511</c:v>
                </c:pt>
                <c:pt idx="26702">
                  <c:v>133.509999999951</c:v>
                </c:pt>
                <c:pt idx="26703">
                  <c:v>133.514999999951</c:v>
                </c:pt>
                <c:pt idx="26704">
                  <c:v>133.519999999951</c:v>
                </c:pt>
                <c:pt idx="26705">
                  <c:v>133.524999999951</c:v>
                </c:pt>
                <c:pt idx="26706">
                  <c:v>133.529999999951</c:v>
                </c:pt>
                <c:pt idx="26707">
                  <c:v>133.534999999951</c:v>
                </c:pt>
                <c:pt idx="26708">
                  <c:v>133.539999999951</c:v>
                </c:pt>
                <c:pt idx="26709">
                  <c:v>133.544999999951</c:v>
                </c:pt>
                <c:pt idx="26710">
                  <c:v>133.549999999951</c:v>
                </c:pt>
                <c:pt idx="26711">
                  <c:v>133.554999999951</c:v>
                </c:pt>
                <c:pt idx="26712">
                  <c:v>133.559999999951</c:v>
                </c:pt>
                <c:pt idx="26713">
                  <c:v>133.564999999951</c:v>
                </c:pt>
                <c:pt idx="26714">
                  <c:v>133.569999999951</c:v>
                </c:pt>
                <c:pt idx="26715">
                  <c:v>133.574999999951</c:v>
                </c:pt>
                <c:pt idx="26716">
                  <c:v>133.579999999951</c:v>
                </c:pt>
                <c:pt idx="26717">
                  <c:v>133.584999999951</c:v>
                </c:pt>
                <c:pt idx="26718">
                  <c:v>133.589999999951</c:v>
                </c:pt>
                <c:pt idx="26719">
                  <c:v>133.594999999951</c:v>
                </c:pt>
                <c:pt idx="26720">
                  <c:v>133.599999999951</c:v>
                </c:pt>
                <c:pt idx="26721">
                  <c:v>133.604999999951</c:v>
                </c:pt>
                <c:pt idx="26722">
                  <c:v>133.609999999951</c:v>
                </c:pt>
                <c:pt idx="26723">
                  <c:v>133.614999999951</c:v>
                </c:pt>
                <c:pt idx="26724">
                  <c:v>133.6199999999509</c:v>
                </c:pt>
                <c:pt idx="26725">
                  <c:v>133.6249999999509</c:v>
                </c:pt>
                <c:pt idx="26726">
                  <c:v>133.6299999999509</c:v>
                </c:pt>
                <c:pt idx="26727">
                  <c:v>133.6349999999509</c:v>
                </c:pt>
                <c:pt idx="26728">
                  <c:v>133.6399999999509</c:v>
                </c:pt>
                <c:pt idx="26729">
                  <c:v>133.6449999999509</c:v>
                </c:pt>
                <c:pt idx="26730">
                  <c:v>133.6499999999509</c:v>
                </c:pt>
                <c:pt idx="26731">
                  <c:v>133.6549999999509</c:v>
                </c:pt>
                <c:pt idx="26732">
                  <c:v>133.6599999999509</c:v>
                </c:pt>
                <c:pt idx="26733">
                  <c:v>133.6649999999509</c:v>
                </c:pt>
                <c:pt idx="26734">
                  <c:v>133.6699999999509</c:v>
                </c:pt>
                <c:pt idx="26735">
                  <c:v>133.6749999999509</c:v>
                </c:pt>
                <c:pt idx="26736">
                  <c:v>133.6799999999509</c:v>
                </c:pt>
                <c:pt idx="26737">
                  <c:v>133.6849999999509</c:v>
                </c:pt>
                <c:pt idx="26738">
                  <c:v>133.6899999999509</c:v>
                </c:pt>
                <c:pt idx="26739">
                  <c:v>133.6949999999509</c:v>
                </c:pt>
                <c:pt idx="26740">
                  <c:v>133.6999999999509</c:v>
                </c:pt>
                <c:pt idx="26741">
                  <c:v>133.7049999999509</c:v>
                </c:pt>
                <c:pt idx="26742">
                  <c:v>133.7099999999509</c:v>
                </c:pt>
                <c:pt idx="26743">
                  <c:v>133.7149999999507</c:v>
                </c:pt>
                <c:pt idx="26744">
                  <c:v>133.7199999999507</c:v>
                </c:pt>
                <c:pt idx="26745">
                  <c:v>133.7249999999509</c:v>
                </c:pt>
                <c:pt idx="26746">
                  <c:v>133.7299999999508</c:v>
                </c:pt>
                <c:pt idx="26747">
                  <c:v>133.7349999999508</c:v>
                </c:pt>
                <c:pt idx="26748">
                  <c:v>133.7399999999508</c:v>
                </c:pt>
                <c:pt idx="26749">
                  <c:v>133.7449999999507</c:v>
                </c:pt>
                <c:pt idx="26750">
                  <c:v>133.7499999999507</c:v>
                </c:pt>
                <c:pt idx="26751">
                  <c:v>133.7549999999508</c:v>
                </c:pt>
                <c:pt idx="26752">
                  <c:v>133.7599999999508</c:v>
                </c:pt>
                <c:pt idx="26753">
                  <c:v>133.7649999999508</c:v>
                </c:pt>
                <c:pt idx="26754">
                  <c:v>133.7699999999508</c:v>
                </c:pt>
                <c:pt idx="26755">
                  <c:v>133.7749999999508</c:v>
                </c:pt>
                <c:pt idx="26756">
                  <c:v>133.7799999999507</c:v>
                </c:pt>
                <c:pt idx="26757">
                  <c:v>133.7849999999508</c:v>
                </c:pt>
                <c:pt idx="26758">
                  <c:v>133.7899999999508</c:v>
                </c:pt>
                <c:pt idx="26759">
                  <c:v>133.7949999999508</c:v>
                </c:pt>
                <c:pt idx="26760">
                  <c:v>133.7999999999508</c:v>
                </c:pt>
                <c:pt idx="26761">
                  <c:v>133.8049999999508</c:v>
                </c:pt>
                <c:pt idx="26762">
                  <c:v>133.8099999999508</c:v>
                </c:pt>
                <c:pt idx="26763">
                  <c:v>133.8149999999508</c:v>
                </c:pt>
                <c:pt idx="26764">
                  <c:v>133.8199999999508</c:v>
                </c:pt>
                <c:pt idx="26765">
                  <c:v>133.8249999999508</c:v>
                </c:pt>
                <c:pt idx="26766">
                  <c:v>133.8299999999508</c:v>
                </c:pt>
                <c:pt idx="26767">
                  <c:v>133.8349999999508</c:v>
                </c:pt>
                <c:pt idx="26768">
                  <c:v>133.8399999999508</c:v>
                </c:pt>
                <c:pt idx="26769">
                  <c:v>133.8449999999507</c:v>
                </c:pt>
                <c:pt idx="26770">
                  <c:v>133.8499999999507</c:v>
                </c:pt>
                <c:pt idx="26771">
                  <c:v>133.8549999999508</c:v>
                </c:pt>
                <c:pt idx="26772">
                  <c:v>133.8599999999508</c:v>
                </c:pt>
                <c:pt idx="26773">
                  <c:v>133.8649999999508</c:v>
                </c:pt>
                <c:pt idx="26774">
                  <c:v>133.8699999999507</c:v>
                </c:pt>
                <c:pt idx="26775">
                  <c:v>133.8749999999507</c:v>
                </c:pt>
                <c:pt idx="26776">
                  <c:v>133.8799999999507</c:v>
                </c:pt>
                <c:pt idx="26777">
                  <c:v>133.8849999999507</c:v>
                </c:pt>
                <c:pt idx="26778">
                  <c:v>133.8899999999507</c:v>
                </c:pt>
                <c:pt idx="26779">
                  <c:v>133.8949999999507</c:v>
                </c:pt>
                <c:pt idx="26780">
                  <c:v>133.8999999999507</c:v>
                </c:pt>
                <c:pt idx="26781">
                  <c:v>133.9049999999507</c:v>
                </c:pt>
                <c:pt idx="26782">
                  <c:v>133.9099999999507</c:v>
                </c:pt>
                <c:pt idx="26783">
                  <c:v>133.9149999999507</c:v>
                </c:pt>
                <c:pt idx="26784">
                  <c:v>133.9199999999507</c:v>
                </c:pt>
                <c:pt idx="26785">
                  <c:v>133.9249999999507</c:v>
                </c:pt>
                <c:pt idx="26786">
                  <c:v>133.9299999999507</c:v>
                </c:pt>
                <c:pt idx="26787">
                  <c:v>133.9349999999507</c:v>
                </c:pt>
                <c:pt idx="26788">
                  <c:v>133.9399999999507</c:v>
                </c:pt>
                <c:pt idx="26789">
                  <c:v>133.9449999999507</c:v>
                </c:pt>
                <c:pt idx="26790">
                  <c:v>133.9499999999506</c:v>
                </c:pt>
                <c:pt idx="26791">
                  <c:v>133.9549999999506</c:v>
                </c:pt>
                <c:pt idx="26792">
                  <c:v>133.9599999999506</c:v>
                </c:pt>
                <c:pt idx="26793">
                  <c:v>133.9649999999506</c:v>
                </c:pt>
                <c:pt idx="26794">
                  <c:v>133.9699999999506</c:v>
                </c:pt>
                <c:pt idx="26795">
                  <c:v>133.9749999999506</c:v>
                </c:pt>
                <c:pt idx="26796">
                  <c:v>133.9799999999506</c:v>
                </c:pt>
                <c:pt idx="26797">
                  <c:v>133.9849999999506</c:v>
                </c:pt>
                <c:pt idx="26798">
                  <c:v>133.9899999999506</c:v>
                </c:pt>
                <c:pt idx="26799">
                  <c:v>133.9949999999506</c:v>
                </c:pt>
                <c:pt idx="26800">
                  <c:v>133.9999999999506</c:v>
                </c:pt>
                <c:pt idx="26801">
                  <c:v>134.0049999999506</c:v>
                </c:pt>
                <c:pt idx="26802">
                  <c:v>134.0099999999506</c:v>
                </c:pt>
                <c:pt idx="26803">
                  <c:v>134.0149999999506</c:v>
                </c:pt>
                <c:pt idx="26804">
                  <c:v>134.0199999999506</c:v>
                </c:pt>
                <c:pt idx="26805">
                  <c:v>134.0249999999506</c:v>
                </c:pt>
                <c:pt idx="26806">
                  <c:v>134.0299999999506</c:v>
                </c:pt>
                <c:pt idx="26807">
                  <c:v>134.0349999999506</c:v>
                </c:pt>
                <c:pt idx="26808">
                  <c:v>134.0399999999506</c:v>
                </c:pt>
                <c:pt idx="26809">
                  <c:v>134.0449999999506</c:v>
                </c:pt>
                <c:pt idx="26810">
                  <c:v>134.0499999999506</c:v>
                </c:pt>
                <c:pt idx="26811">
                  <c:v>134.0549999999506</c:v>
                </c:pt>
                <c:pt idx="26812">
                  <c:v>134.0599999999506</c:v>
                </c:pt>
                <c:pt idx="26813">
                  <c:v>134.0649999999505</c:v>
                </c:pt>
                <c:pt idx="26814">
                  <c:v>134.0699999999505</c:v>
                </c:pt>
                <c:pt idx="26815">
                  <c:v>134.0749999999505</c:v>
                </c:pt>
                <c:pt idx="26816">
                  <c:v>134.0799999999505</c:v>
                </c:pt>
                <c:pt idx="26817">
                  <c:v>134.0849999999506</c:v>
                </c:pt>
                <c:pt idx="26818">
                  <c:v>134.0899999999505</c:v>
                </c:pt>
                <c:pt idx="26819">
                  <c:v>134.0949999999505</c:v>
                </c:pt>
                <c:pt idx="26820">
                  <c:v>134.0999999999505</c:v>
                </c:pt>
                <c:pt idx="26821">
                  <c:v>134.1049999999505</c:v>
                </c:pt>
                <c:pt idx="26822">
                  <c:v>134.1099999999505</c:v>
                </c:pt>
                <c:pt idx="26823">
                  <c:v>134.1149999999505</c:v>
                </c:pt>
                <c:pt idx="26824">
                  <c:v>134.1199999999505</c:v>
                </c:pt>
                <c:pt idx="26825">
                  <c:v>134.1249999999505</c:v>
                </c:pt>
                <c:pt idx="26826">
                  <c:v>134.1299999999505</c:v>
                </c:pt>
                <c:pt idx="26827">
                  <c:v>134.1349999999505</c:v>
                </c:pt>
                <c:pt idx="26828">
                  <c:v>134.1399999999505</c:v>
                </c:pt>
                <c:pt idx="26829">
                  <c:v>134.1449999999505</c:v>
                </c:pt>
                <c:pt idx="26830">
                  <c:v>134.1499999999505</c:v>
                </c:pt>
                <c:pt idx="26831">
                  <c:v>134.1549999999505</c:v>
                </c:pt>
                <c:pt idx="26832">
                  <c:v>134.1599999999505</c:v>
                </c:pt>
                <c:pt idx="26833">
                  <c:v>134.1649999999505</c:v>
                </c:pt>
                <c:pt idx="26834">
                  <c:v>134.1699999999504</c:v>
                </c:pt>
                <c:pt idx="26835">
                  <c:v>134.1749999999504</c:v>
                </c:pt>
                <c:pt idx="26836">
                  <c:v>134.1799999999504</c:v>
                </c:pt>
                <c:pt idx="26837">
                  <c:v>134.1849999999504</c:v>
                </c:pt>
                <c:pt idx="26838">
                  <c:v>134.1899999999504</c:v>
                </c:pt>
                <c:pt idx="26839">
                  <c:v>134.1949999999504</c:v>
                </c:pt>
                <c:pt idx="26840">
                  <c:v>134.1999999999504</c:v>
                </c:pt>
                <c:pt idx="26841">
                  <c:v>134.2049999999504</c:v>
                </c:pt>
                <c:pt idx="26842">
                  <c:v>134.2099999999504</c:v>
                </c:pt>
                <c:pt idx="26843">
                  <c:v>134.2149999999504</c:v>
                </c:pt>
                <c:pt idx="26844">
                  <c:v>134.2199999999503</c:v>
                </c:pt>
                <c:pt idx="26845">
                  <c:v>134.2249999999504</c:v>
                </c:pt>
                <c:pt idx="26846">
                  <c:v>134.2299999999504</c:v>
                </c:pt>
                <c:pt idx="26847">
                  <c:v>134.2349999999504</c:v>
                </c:pt>
                <c:pt idx="26848">
                  <c:v>134.2399999999504</c:v>
                </c:pt>
                <c:pt idx="26849">
                  <c:v>134.2449999999504</c:v>
                </c:pt>
                <c:pt idx="26850">
                  <c:v>134.2499999999503</c:v>
                </c:pt>
                <c:pt idx="26851">
                  <c:v>134.2549999999504</c:v>
                </c:pt>
                <c:pt idx="26852">
                  <c:v>134.2599999999504</c:v>
                </c:pt>
                <c:pt idx="26853">
                  <c:v>134.2649999999504</c:v>
                </c:pt>
                <c:pt idx="26854">
                  <c:v>134.2699999999504</c:v>
                </c:pt>
                <c:pt idx="26855">
                  <c:v>134.2749999999504</c:v>
                </c:pt>
                <c:pt idx="26856">
                  <c:v>134.2799999999503</c:v>
                </c:pt>
                <c:pt idx="26857">
                  <c:v>134.2849999999503</c:v>
                </c:pt>
                <c:pt idx="26858">
                  <c:v>134.2899999999503</c:v>
                </c:pt>
                <c:pt idx="26859">
                  <c:v>134.2949999999503</c:v>
                </c:pt>
                <c:pt idx="26860">
                  <c:v>134.2999999999503</c:v>
                </c:pt>
                <c:pt idx="26861">
                  <c:v>134.3049999999504</c:v>
                </c:pt>
                <c:pt idx="26862">
                  <c:v>134.3099999999503</c:v>
                </c:pt>
                <c:pt idx="26863">
                  <c:v>134.3149999999503</c:v>
                </c:pt>
                <c:pt idx="26864">
                  <c:v>134.3199999999503</c:v>
                </c:pt>
                <c:pt idx="26865">
                  <c:v>134.3249999999503</c:v>
                </c:pt>
                <c:pt idx="26866">
                  <c:v>134.3299999999503</c:v>
                </c:pt>
                <c:pt idx="26867">
                  <c:v>134.3349999999503</c:v>
                </c:pt>
                <c:pt idx="26868">
                  <c:v>134.3399999999503</c:v>
                </c:pt>
                <c:pt idx="26869">
                  <c:v>134.3449999999503</c:v>
                </c:pt>
                <c:pt idx="26870">
                  <c:v>134.3499999999503</c:v>
                </c:pt>
                <c:pt idx="26871">
                  <c:v>134.3549999999503</c:v>
                </c:pt>
                <c:pt idx="26872">
                  <c:v>134.3599999999503</c:v>
                </c:pt>
                <c:pt idx="26873">
                  <c:v>134.3649999999503</c:v>
                </c:pt>
                <c:pt idx="26874">
                  <c:v>134.3699999999503</c:v>
                </c:pt>
                <c:pt idx="26875">
                  <c:v>134.3749999999503</c:v>
                </c:pt>
                <c:pt idx="26876">
                  <c:v>134.3799999999503</c:v>
                </c:pt>
                <c:pt idx="26877">
                  <c:v>134.3849999999503</c:v>
                </c:pt>
                <c:pt idx="26878">
                  <c:v>134.3899999999503</c:v>
                </c:pt>
                <c:pt idx="26879">
                  <c:v>134.3949999999502</c:v>
                </c:pt>
                <c:pt idx="26880">
                  <c:v>134.3999999999502</c:v>
                </c:pt>
                <c:pt idx="26881">
                  <c:v>134.4049999999502</c:v>
                </c:pt>
                <c:pt idx="26882">
                  <c:v>134.4099999999502</c:v>
                </c:pt>
                <c:pt idx="26883">
                  <c:v>134.4149999999502</c:v>
                </c:pt>
                <c:pt idx="26884">
                  <c:v>134.4199999999502</c:v>
                </c:pt>
                <c:pt idx="26885">
                  <c:v>134.4249999999502</c:v>
                </c:pt>
                <c:pt idx="26886">
                  <c:v>134.4299999999502</c:v>
                </c:pt>
                <c:pt idx="26887">
                  <c:v>134.4349999999502</c:v>
                </c:pt>
                <c:pt idx="26888">
                  <c:v>134.4399999999502</c:v>
                </c:pt>
                <c:pt idx="26889">
                  <c:v>134.4449999999502</c:v>
                </c:pt>
                <c:pt idx="26890">
                  <c:v>134.4499999999502</c:v>
                </c:pt>
                <c:pt idx="26891">
                  <c:v>134.4549999999502</c:v>
                </c:pt>
                <c:pt idx="26892">
                  <c:v>134.4599999999502</c:v>
                </c:pt>
                <c:pt idx="26893">
                  <c:v>134.4649999999502</c:v>
                </c:pt>
                <c:pt idx="26894">
                  <c:v>134.4699999999502</c:v>
                </c:pt>
                <c:pt idx="26895">
                  <c:v>134.4749999999502</c:v>
                </c:pt>
                <c:pt idx="26896">
                  <c:v>134.4799999999502</c:v>
                </c:pt>
                <c:pt idx="26897">
                  <c:v>134.4849999999502</c:v>
                </c:pt>
                <c:pt idx="26898">
                  <c:v>134.4899999999502</c:v>
                </c:pt>
                <c:pt idx="26899">
                  <c:v>134.4949999999502</c:v>
                </c:pt>
                <c:pt idx="26900">
                  <c:v>134.4999999999502</c:v>
                </c:pt>
                <c:pt idx="26901">
                  <c:v>134.5049999999501</c:v>
                </c:pt>
                <c:pt idx="26902">
                  <c:v>134.5099999999501</c:v>
                </c:pt>
                <c:pt idx="26903">
                  <c:v>134.5149999999501</c:v>
                </c:pt>
                <c:pt idx="26904">
                  <c:v>134.5199999999501</c:v>
                </c:pt>
                <c:pt idx="26905">
                  <c:v>134.5249999999502</c:v>
                </c:pt>
                <c:pt idx="26906">
                  <c:v>134.5299999999501</c:v>
                </c:pt>
                <c:pt idx="26907">
                  <c:v>134.5349999999501</c:v>
                </c:pt>
                <c:pt idx="26908">
                  <c:v>134.5399999999501</c:v>
                </c:pt>
                <c:pt idx="26909">
                  <c:v>134.5449999999501</c:v>
                </c:pt>
                <c:pt idx="26910">
                  <c:v>134.5499999999501</c:v>
                </c:pt>
                <c:pt idx="26911">
                  <c:v>134.5549999999501</c:v>
                </c:pt>
                <c:pt idx="26912">
                  <c:v>134.5599999999501</c:v>
                </c:pt>
                <c:pt idx="26913">
                  <c:v>134.5649999999501</c:v>
                </c:pt>
                <c:pt idx="26914">
                  <c:v>134.5699999999501</c:v>
                </c:pt>
                <c:pt idx="26915">
                  <c:v>134.5749999999501</c:v>
                </c:pt>
                <c:pt idx="26916">
                  <c:v>134.5799999999501</c:v>
                </c:pt>
                <c:pt idx="26917">
                  <c:v>134.5849999999501</c:v>
                </c:pt>
                <c:pt idx="26918">
                  <c:v>134.5899999999501</c:v>
                </c:pt>
                <c:pt idx="26919">
                  <c:v>134.5949999999501</c:v>
                </c:pt>
                <c:pt idx="26920">
                  <c:v>134.5999999999501</c:v>
                </c:pt>
                <c:pt idx="26921">
                  <c:v>134.6049999999501</c:v>
                </c:pt>
                <c:pt idx="26922">
                  <c:v>134.60999999995</c:v>
                </c:pt>
                <c:pt idx="26923">
                  <c:v>134.61499999995</c:v>
                </c:pt>
                <c:pt idx="26924">
                  <c:v>134.61999999995</c:v>
                </c:pt>
                <c:pt idx="26925">
                  <c:v>134.62499999995</c:v>
                </c:pt>
                <c:pt idx="26926">
                  <c:v>134.62999999995</c:v>
                </c:pt>
                <c:pt idx="26927">
                  <c:v>134.63499999995</c:v>
                </c:pt>
                <c:pt idx="26928">
                  <c:v>134.63999999995</c:v>
                </c:pt>
                <c:pt idx="26929">
                  <c:v>134.64499999995</c:v>
                </c:pt>
                <c:pt idx="26930">
                  <c:v>134.64999999995</c:v>
                </c:pt>
                <c:pt idx="26931">
                  <c:v>134.65499999995</c:v>
                </c:pt>
                <c:pt idx="26932">
                  <c:v>134.65999999995</c:v>
                </c:pt>
                <c:pt idx="26933">
                  <c:v>134.66499999995</c:v>
                </c:pt>
                <c:pt idx="26934">
                  <c:v>134.66999999995</c:v>
                </c:pt>
                <c:pt idx="26935">
                  <c:v>134.67499999995</c:v>
                </c:pt>
                <c:pt idx="26936">
                  <c:v>134.67999999995</c:v>
                </c:pt>
                <c:pt idx="26937">
                  <c:v>134.68499999995</c:v>
                </c:pt>
                <c:pt idx="26938">
                  <c:v>134.68999999995</c:v>
                </c:pt>
                <c:pt idx="26939">
                  <c:v>134.69499999995</c:v>
                </c:pt>
                <c:pt idx="26940">
                  <c:v>134.69999999995</c:v>
                </c:pt>
                <c:pt idx="26941">
                  <c:v>134.70499999995</c:v>
                </c:pt>
                <c:pt idx="26942">
                  <c:v>134.70999999995</c:v>
                </c:pt>
                <c:pt idx="26943">
                  <c:v>134.71499999995</c:v>
                </c:pt>
                <c:pt idx="26944">
                  <c:v>134.7199999999499</c:v>
                </c:pt>
                <c:pt idx="26945">
                  <c:v>134.7249999999499</c:v>
                </c:pt>
                <c:pt idx="26946">
                  <c:v>134.7299999999499</c:v>
                </c:pt>
                <c:pt idx="26947">
                  <c:v>134.7349999999499</c:v>
                </c:pt>
                <c:pt idx="26948">
                  <c:v>134.7399999999499</c:v>
                </c:pt>
                <c:pt idx="26949">
                  <c:v>134.7449999999499</c:v>
                </c:pt>
                <c:pt idx="26950">
                  <c:v>134.7499999999499</c:v>
                </c:pt>
                <c:pt idx="26951">
                  <c:v>134.7549999999499</c:v>
                </c:pt>
                <c:pt idx="26952">
                  <c:v>134.7599999999499</c:v>
                </c:pt>
                <c:pt idx="26953">
                  <c:v>134.7649999999499</c:v>
                </c:pt>
                <c:pt idx="26954">
                  <c:v>134.7699999999499</c:v>
                </c:pt>
                <c:pt idx="26955">
                  <c:v>134.7749999999499</c:v>
                </c:pt>
                <c:pt idx="26956">
                  <c:v>134.7799999999499</c:v>
                </c:pt>
                <c:pt idx="26957">
                  <c:v>134.7849999999499</c:v>
                </c:pt>
                <c:pt idx="26958">
                  <c:v>134.7899999999499</c:v>
                </c:pt>
                <c:pt idx="26959">
                  <c:v>134.7949999999499</c:v>
                </c:pt>
                <c:pt idx="26960">
                  <c:v>134.7999999999499</c:v>
                </c:pt>
                <c:pt idx="26961">
                  <c:v>134.8049999999499</c:v>
                </c:pt>
                <c:pt idx="26962">
                  <c:v>134.8099999999499</c:v>
                </c:pt>
                <c:pt idx="26963">
                  <c:v>134.8149999999499</c:v>
                </c:pt>
                <c:pt idx="26964">
                  <c:v>134.8199999999499</c:v>
                </c:pt>
                <c:pt idx="26965">
                  <c:v>134.82499999995</c:v>
                </c:pt>
                <c:pt idx="26966">
                  <c:v>134.82999999995</c:v>
                </c:pt>
                <c:pt idx="26967">
                  <c:v>134.8349999999498</c:v>
                </c:pt>
                <c:pt idx="26968">
                  <c:v>134.8399999999498</c:v>
                </c:pt>
                <c:pt idx="26969">
                  <c:v>134.8449999999498</c:v>
                </c:pt>
                <c:pt idx="26970">
                  <c:v>134.8499999999498</c:v>
                </c:pt>
                <c:pt idx="26971">
                  <c:v>134.85499999995</c:v>
                </c:pt>
                <c:pt idx="26972">
                  <c:v>134.8599999999498</c:v>
                </c:pt>
                <c:pt idx="26973">
                  <c:v>134.8649999999498</c:v>
                </c:pt>
                <c:pt idx="26974">
                  <c:v>134.8699999999498</c:v>
                </c:pt>
                <c:pt idx="26975">
                  <c:v>134.8749999999498</c:v>
                </c:pt>
                <c:pt idx="26976">
                  <c:v>134.8799999999498</c:v>
                </c:pt>
                <c:pt idx="26977">
                  <c:v>134.8849999999498</c:v>
                </c:pt>
                <c:pt idx="26978">
                  <c:v>134.8899999999498</c:v>
                </c:pt>
                <c:pt idx="26979">
                  <c:v>134.8949999999498</c:v>
                </c:pt>
                <c:pt idx="26980">
                  <c:v>134.8999999999498</c:v>
                </c:pt>
                <c:pt idx="26981">
                  <c:v>134.9049999999498</c:v>
                </c:pt>
                <c:pt idx="26982">
                  <c:v>134.9099999999498</c:v>
                </c:pt>
                <c:pt idx="26983">
                  <c:v>134.9149999999498</c:v>
                </c:pt>
                <c:pt idx="26984">
                  <c:v>134.9199999999498</c:v>
                </c:pt>
                <c:pt idx="26985">
                  <c:v>134.9249999999498</c:v>
                </c:pt>
                <c:pt idx="26986">
                  <c:v>134.9299999999498</c:v>
                </c:pt>
                <c:pt idx="26987">
                  <c:v>134.9349999999498</c:v>
                </c:pt>
                <c:pt idx="26988">
                  <c:v>134.9399999999498</c:v>
                </c:pt>
                <c:pt idx="26989">
                  <c:v>134.9449999999497</c:v>
                </c:pt>
                <c:pt idx="26990">
                  <c:v>134.9499999999497</c:v>
                </c:pt>
                <c:pt idx="26991">
                  <c:v>134.9549999999498</c:v>
                </c:pt>
                <c:pt idx="26992">
                  <c:v>134.9599999999498</c:v>
                </c:pt>
                <c:pt idx="26993">
                  <c:v>134.9649999999498</c:v>
                </c:pt>
                <c:pt idx="26994">
                  <c:v>134.9699999999497</c:v>
                </c:pt>
                <c:pt idx="26995">
                  <c:v>134.9749999999497</c:v>
                </c:pt>
                <c:pt idx="26996">
                  <c:v>134.9799999999497</c:v>
                </c:pt>
                <c:pt idx="26997">
                  <c:v>134.9849999999497</c:v>
                </c:pt>
                <c:pt idx="26998">
                  <c:v>134.9899999999497</c:v>
                </c:pt>
                <c:pt idx="26999">
                  <c:v>134.9949999999497</c:v>
                </c:pt>
                <c:pt idx="27000">
                  <c:v>134.9999999999497</c:v>
                </c:pt>
                <c:pt idx="27001">
                  <c:v>135.0049999999497</c:v>
                </c:pt>
                <c:pt idx="27002">
                  <c:v>135.0099999999497</c:v>
                </c:pt>
                <c:pt idx="27003">
                  <c:v>135.0149999999497</c:v>
                </c:pt>
                <c:pt idx="27004">
                  <c:v>135.0199999999497</c:v>
                </c:pt>
                <c:pt idx="27005">
                  <c:v>135.0249999999497</c:v>
                </c:pt>
                <c:pt idx="27006">
                  <c:v>135.0299999999497</c:v>
                </c:pt>
                <c:pt idx="27007">
                  <c:v>135.0349999999497</c:v>
                </c:pt>
                <c:pt idx="27008">
                  <c:v>135.0399999999497</c:v>
                </c:pt>
                <c:pt idx="27009">
                  <c:v>135.0449999999497</c:v>
                </c:pt>
                <c:pt idx="27010">
                  <c:v>135.0499999999496</c:v>
                </c:pt>
                <c:pt idx="27011">
                  <c:v>135.0549999999496</c:v>
                </c:pt>
                <c:pt idx="27012">
                  <c:v>135.0599999999496</c:v>
                </c:pt>
                <c:pt idx="27013">
                  <c:v>135.0649999999496</c:v>
                </c:pt>
                <c:pt idx="27014">
                  <c:v>135.0699999999496</c:v>
                </c:pt>
                <c:pt idx="27015">
                  <c:v>135.0749999999496</c:v>
                </c:pt>
                <c:pt idx="27016">
                  <c:v>135.0799999999496</c:v>
                </c:pt>
                <c:pt idx="27017">
                  <c:v>135.0849999999496</c:v>
                </c:pt>
                <c:pt idx="27018">
                  <c:v>135.0899999999496</c:v>
                </c:pt>
                <c:pt idx="27019">
                  <c:v>135.0949999999496</c:v>
                </c:pt>
                <c:pt idx="27020">
                  <c:v>135.0999999999496</c:v>
                </c:pt>
                <c:pt idx="27021">
                  <c:v>135.1049999999496</c:v>
                </c:pt>
                <c:pt idx="27022">
                  <c:v>135.1099999999496</c:v>
                </c:pt>
                <c:pt idx="27023">
                  <c:v>135.1149999999496</c:v>
                </c:pt>
                <c:pt idx="27024">
                  <c:v>135.1199999999496</c:v>
                </c:pt>
                <c:pt idx="27025">
                  <c:v>135.1249999999496</c:v>
                </c:pt>
                <c:pt idx="27026">
                  <c:v>135.1299999999496</c:v>
                </c:pt>
                <c:pt idx="27027">
                  <c:v>135.1349999999496</c:v>
                </c:pt>
                <c:pt idx="27028">
                  <c:v>135.1399999999496</c:v>
                </c:pt>
                <c:pt idx="27029">
                  <c:v>135.1449999999496</c:v>
                </c:pt>
                <c:pt idx="27030">
                  <c:v>135.1499999999496</c:v>
                </c:pt>
                <c:pt idx="27031">
                  <c:v>135.1549999999496</c:v>
                </c:pt>
                <c:pt idx="27032">
                  <c:v>135.1599999999496</c:v>
                </c:pt>
                <c:pt idx="27033">
                  <c:v>135.1649999999495</c:v>
                </c:pt>
                <c:pt idx="27034">
                  <c:v>135.1699999999495</c:v>
                </c:pt>
                <c:pt idx="27035">
                  <c:v>135.1749999999495</c:v>
                </c:pt>
                <c:pt idx="27036">
                  <c:v>135.1799999999495</c:v>
                </c:pt>
                <c:pt idx="27037">
                  <c:v>135.1849999999496</c:v>
                </c:pt>
                <c:pt idx="27038">
                  <c:v>135.1899999999495</c:v>
                </c:pt>
                <c:pt idx="27039">
                  <c:v>135.1949999999495</c:v>
                </c:pt>
                <c:pt idx="27040">
                  <c:v>135.1999999999495</c:v>
                </c:pt>
                <c:pt idx="27041">
                  <c:v>135.2049999999495</c:v>
                </c:pt>
                <c:pt idx="27042">
                  <c:v>135.2099999999495</c:v>
                </c:pt>
                <c:pt idx="27043">
                  <c:v>135.2149999999495</c:v>
                </c:pt>
                <c:pt idx="27044">
                  <c:v>135.2199999999495</c:v>
                </c:pt>
                <c:pt idx="27045">
                  <c:v>135.2249999999495</c:v>
                </c:pt>
                <c:pt idx="27046">
                  <c:v>135.2299999999495</c:v>
                </c:pt>
                <c:pt idx="27047">
                  <c:v>135.2349999999495</c:v>
                </c:pt>
                <c:pt idx="27048">
                  <c:v>135.2399999999495</c:v>
                </c:pt>
                <c:pt idx="27049">
                  <c:v>135.2449999999495</c:v>
                </c:pt>
                <c:pt idx="27050">
                  <c:v>135.2499999999494</c:v>
                </c:pt>
                <c:pt idx="27051">
                  <c:v>135.2549999999495</c:v>
                </c:pt>
                <c:pt idx="27052">
                  <c:v>135.2599999999495</c:v>
                </c:pt>
                <c:pt idx="27053">
                  <c:v>135.2649999999495</c:v>
                </c:pt>
                <c:pt idx="27054">
                  <c:v>135.2699999999494</c:v>
                </c:pt>
                <c:pt idx="27055">
                  <c:v>135.2749999999494</c:v>
                </c:pt>
                <c:pt idx="27056">
                  <c:v>135.2799999999494</c:v>
                </c:pt>
                <c:pt idx="27057">
                  <c:v>135.2849999999494</c:v>
                </c:pt>
                <c:pt idx="27058">
                  <c:v>135.2899999999494</c:v>
                </c:pt>
                <c:pt idx="27059">
                  <c:v>135.2949999999494</c:v>
                </c:pt>
                <c:pt idx="27060">
                  <c:v>135.2999999999494</c:v>
                </c:pt>
                <c:pt idx="27061">
                  <c:v>135.3049999999494</c:v>
                </c:pt>
                <c:pt idx="27062">
                  <c:v>135.3099999999494</c:v>
                </c:pt>
                <c:pt idx="27063">
                  <c:v>135.3149999999494</c:v>
                </c:pt>
                <c:pt idx="27064">
                  <c:v>135.3199999999494</c:v>
                </c:pt>
                <c:pt idx="27065">
                  <c:v>135.3249999999494</c:v>
                </c:pt>
                <c:pt idx="27066">
                  <c:v>135.3299999999494</c:v>
                </c:pt>
                <c:pt idx="27067">
                  <c:v>135.3349999999494</c:v>
                </c:pt>
                <c:pt idx="27068">
                  <c:v>135.3399999999494</c:v>
                </c:pt>
                <c:pt idx="27069">
                  <c:v>135.3449999999494</c:v>
                </c:pt>
                <c:pt idx="27070">
                  <c:v>135.3499999999494</c:v>
                </c:pt>
                <c:pt idx="27071">
                  <c:v>135.3549999999494</c:v>
                </c:pt>
                <c:pt idx="27072">
                  <c:v>135.3599999999494</c:v>
                </c:pt>
                <c:pt idx="27073">
                  <c:v>135.3649999999494</c:v>
                </c:pt>
                <c:pt idx="27074">
                  <c:v>135.3699999999494</c:v>
                </c:pt>
                <c:pt idx="27075">
                  <c:v>135.3749999999494</c:v>
                </c:pt>
                <c:pt idx="27076">
                  <c:v>135.3799999999494</c:v>
                </c:pt>
                <c:pt idx="27077">
                  <c:v>135.3849999999494</c:v>
                </c:pt>
                <c:pt idx="27078">
                  <c:v>135.3899999999494</c:v>
                </c:pt>
                <c:pt idx="27079">
                  <c:v>135.3949999999494</c:v>
                </c:pt>
                <c:pt idx="27080">
                  <c:v>135.3999999999494</c:v>
                </c:pt>
                <c:pt idx="27081">
                  <c:v>135.4049999999494</c:v>
                </c:pt>
                <c:pt idx="27082">
                  <c:v>135.4099999999493</c:v>
                </c:pt>
                <c:pt idx="27083">
                  <c:v>135.4149999999493</c:v>
                </c:pt>
                <c:pt idx="27084">
                  <c:v>135.4199999999493</c:v>
                </c:pt>
                <c:pt idx="27085">
                  <c:v>135.4249999999493</c:v>
                </c:pt>
                <c:pt idx="27086">
                  <c:v>135.4299999999493</c:v>
                </c:pt>
                <c:pt idx="27087">
                  <c:v>135.4349999999493</c:v>
                </c:pt>
                <c:pt idx="27088">
                  <c:v>135.4399999999493</c:v>
                </c:pt>
                <c:pt idx="27089">
                  <c:v>135.4449999999493</c:v>
                </c:pt>
                <c:pt idx="27090">
                  <c:v>135.4499999999493</c:v>
                </c:pt>
                <c:pt idx="27091">
                  <c:v>135.4549999999493</c:v>
                </c:pt>
                <c:pt idx="27092">
                  <c:v>135.4599999999493</c:v>
                </c:pt>
                <c:pt idx="27093">
                  <c:v>135.4649999999493</c:v>
                </c:pt>
                <c:pt idx="27094">
                  <c:v>135.4699999999493</c:v>
                </c:pt>
                <c:pt idx="27095">
                  <c:v>135.4749999999493</c:v>
                </c:pt>
                <c:pt idx="27096">
                  <c:v>135.4799999999493</c:v>
                </c:pt>
                <c:pt idx="27097">
                  <c:v>135.4849999999493</c:v>
                </c:pt>
                <c:pt idx="27098">
                  <c:v>135.4899999999493</c:v>
                </c:pt>
                <c:pt idx="27099">
                  <c:v>135.4949999999492</c:v>
                </c:pt>
                <c:pt idx="27100">
                  <c:v>135.4999999999492</c:v>
                </c:pt>
                <c:pt idx="27101">
                  <c:v>135.5049999999492</c:v>
                </c:pt>
                <c:pt idx="27102">
                  <c:v>135.5099999999492</c:v>
                </c:pt>
                <c:pt idx="27103">
                  <c:v>135.5149999999492</c:v>
                </c:pt>
                <c:pt idx="27104">
                  <c:v>135.5199999999492</c:v>
                </c:pt>
                <c:pt idx="27105">
                  <c:v>135.5249999999492</c:v>
                </c:pt>
                <c:pt idx="27106">
                  <c:v>135.5299999999492</c:v>
                </c:pt>
                <c:pt idx="27107">
                  <c:v>135.5349999999492</c:v>
                </c:pt>
                <c:pt idx="27108">
                  <c:v>135.5399999999492</c:v>
                </c:pt>
                <c:pt idx="27109">
                  <c:v>135.5449999999492</c:v>
                </c:pt>
                <c:pt idx="27110">
                  <c:v>135.5499999999492</c:v>
                </c:pt>
                <c:pt idx="27111">
                  <c:v>135.5549999999492</c:v>
                </c:pt>
                <c:pt idx="27112">
                  <c:v>135.5599999999492</c:v>
                </c:pt>
                <c:pt idx="27113">
                  <c:v>135.5649999999492</c:v>
                </c:pt>
                <c:pt idx="27114">
                  <c:v>135.5699999999492</c:v>
                </c:pt>
                <c:pt idx="27115">
                  <c:v>135.5749999999492</c:v>
                </c:pt>
                <c:pt idx="27116">
                  <c:v>135.5799999999492</c:v>
                </c:pt>
                <c:pt idx="27117">
                  <c:v>135.5849999999492</c:v>
                </c:pt>
                <c:pt idx="27118">
                  <c:v>135.5899999999492</c:v>
                </c:pt>
                <c:pt idx="27119">
                  <c:v>135.5949999999492</c:v>
                </c:pt>
                <c:pt idx="27120">
                  <c:v>135.5999999999492</c:v>
                </c:pt>
                <c:pt idx="27121">
                  <c:v>135.6049999999491</c:v>
                </c:pt>
                <c:pt idx="27122">
                  <c:v>135.6099999999491</c:v>
                </c:pt>
                <c:pt idx="27123">
                  <c:v>135.6149999999491</c:v>
                </c:pt>
                <c:pt idx="27124">
                  <c:v>135.6199999999491</c:v>
                </c:pt>
                <c:pt idx="27125">
                  <c:v>135.6249999999492</c:v>
                </c:pt>
                <c:pt idx="27126">
                  <c:v>135.6299999999491</c:v>
                </c:pt>
                <c:pt idx="27127">
                  <c:v>135.6349999999491</c:v>
                </c:pt>
                <c:pt idx="27128">
                  <c:v>135.6399999999491</c:v>
                </c:pt>
                <c:pt idx="27129">
                  <c:v>135.6449999999491</c:v>
                </c:pt>
                <c:pt idx="27130">
                  <c:v>135.6499999999491</c:v>
                </c:pt>
                <c:pt idx="27131">
                  <c:v>135.6549999999491</c:v>
                </c:pt>
                <c:pt idx="27132">
                  <c:v>135.6599999999491</c:v>
                </c:pt>
                <c:pt idx="27133">
                  <c:v>135.6649999999491</c:v>
                </c:pt>
                <c:pt idx="27134">
                  <c:v>135.6699999999491</c:v>
                </c:pt>
                <c:pt idx="27135">
                  <c:v>135.6749999999491</c:v>
                </c:pt>
                <c:pt idx="27136">
                  <c:v>135.6799999999491</c:v>
                </c:pt>
                <c:pt idx="27137">
                  <c:v>135.6849999999491</c:v>
                </c:pt>
                <c:pt idx="27138">
                  <c:v>135.6899999999491</c:v>
                </c:pt>
                <c:pt idx="27139">
                  <c:v>135.6949999999491</c:v>
                </c:pt>
                <c:pt idx="27140">
                  <c:v>135.6999999999491</c:v>
                </c:pt>
                <c:pt idx="27141">
                  <c:v>135.7049999999491</c:v>
                </c:pt>
                <c:pt idx="27142">
                  <c:v>135.709999999949</c:v>
                </c:pt>
                <c:pt idx="27143">
                  <c:v>135.714999999949</c:v>
                </c:pt>
                <c:pt idx="27144">
                  <c:v>135.719999999949</c:v>
                </c:pt>
                <c:pt idx="27145">
                  <c:v>135.724999999949</c:v>
                </c:pt>
                <c:pt idx="27146">
                  <c:v>135.729999999949</c:v>
                </c:pt>
                <c:pt idx="27147">
                  <c:v>135.734999999949</c:v>
                </c:pt>
                <c:pt idx="27148">
                  <c:v>135.739999999949</c:v>
                </c:pt>
                <c:pt idx="27149">
                  <c:v>135.744999999949</c:v>
                </c:pt>
                <c:pt idx="27150">
                  <c:v>135.749999999949</c:v>
                </c:pt>
                <c:pt idx="27151">
                  <c:v>135.754999999949</c:v>
                </c:pt>
                <c:pt idx="27152">
                  <c:v>135.759999999949</c:v>
                </c:pt>
                <c:pt idx="27153">
                  <c:v>135.764999999949</c:v>
                </c:pt>
                <c:pt idx="27154">
                  <c:v>135.769999999949</c:v>
                </c:pt>
                <c:pt idx="27155">
                  <c:v>135.774999999949</c:v>
                </c:pt>
                <c:pt idx="27156">
                  <c:v>135.779999999949</c:v>
                </c:pt>
                <c:pt idx="27157">
                  <c:v>135.784999999949</c:v>
                </c:pt>
                <c:pt idx="27158">
                  <c:v>135.789999999949</c:v>
                </c:pt>
                <c:pt idx="27159">
                  <c:v>135.794999999949</c:v>
                </c:pt>
                <c:pt idx="27160">
                  <c:v>135.7999999999489</c:v>
                </c:pt>
                <c:pt idx="27161">
                  <c:v>135.804999999949</c:v>
                </c:pt>
                <c:pt idx="27162">
                  <c:v>135.809999999949</c:v>
                </c:pt>
                <c:pt idx="27163">
                  <c:v>135.814999999949</c:v>
                </c:pt>
                <c:pt idx="27164">
                  <c:v>135.8199999999489</c:v>
                </c:pt>
                <c:pt idx="27165">
                  <c:v>135.8249999999489</c:v>
                </c:pt>
                <c:pt idx="27166">
                  <c:v>135.8299999999489</c:v>
                </c:pt>
                <c:pt idx="27167">
                  <c:v>135.8349999999489</c:v>
                </c:pt>
                <c:pt idx="27168">
                  <c:v>135.8399999999489</c:v>
                </c:pt>
                <c:pt idx="27169">
                  <c:v>135.8449999999489</c:v>
                </c:pt>
                <c:pt idx="27170">
                  <c:v>135.8499999999489</c:v>
                </c:pt>
                <c:pt idx="27171">
                  <c:v>135.8549999999489</c:v>
                </c:pt>
                <c:pt idx="27172">
                  <c:v>135.8599999999489</c:v>
                </c:pt>
                <c:pt idx="27173">
                  <c:v>135.8649999999489</c:v>
                </c:pt>
                <c:pt idx="27174">
                  <c:v>135.8699999999489</c:v>
                </c:pt>
                <c:pt idx="27175">
                  <c:v>135.8749999999489</c:v>
                </c:pt>
                <c:pt idx="27176">
                  <c:v>135.8799999999489</c:v>
                </c:pt>
                <c:pt idx="27177">
                  <c:v>135.8849999999489</c:v>
                </c:pt>
                <c:pt idx="27178">
                  <c:v>135.8899999999489</c:v>
                </c:pt>
                <c:pt idx="27179">
                  <c:v>135.8949999999489</c:v>
                </c:pt>
                <c:pt idx="27180">
                  <c:v>135.8999999999489</c:v>
                </c:pt>
                <c:pt idx="27181">
                  <c:v>135.9049999999489</c:v>
                </c:pt>
                <c:pt idx="27182">
                  <c:v>135.9099999999488</c:v>
                </c:pt>
                <c:pt idx="27183">
                  <c:v>135.9149999999487</c:v>
                </c:pt>
                <c:pt idx="27184">
                  <c:v>135.9199999999487</c:v>
                </c:pt>
                <c:pt idx="27185">
                  <c:v>135.9249999999489</c:v>
                </c:pt>
                <c:pt idx="27186">
                  <c:v>135.9299999999488</c:v>
                </c:pt>
                <c:pt idx="27187">
                  <c:v>135.9349999999488</c:v>
                </c:pt>
                <c:pt idx="27188">
                  <c:v>135.9399999999488</c:v>
                </c:pt>
                <c:pt idx="27189">
                  <c:v>135.9449999999487</c:v>
                </c:pt>
                <c:pt idx="27190">
                  <c:v>135.9499999999487</c:v>
                </c:pt>
                <c:pt idx="27191">
                  <c:v>135.9549999999488</c:v>
                </c:pt>
                <c:pt idx="27192">
                  <c:v>135.9599999999488</c:v>
                </c:pt>
                <c:pt idx="27193">
                  <c:v>135.9649999999488</c:v>
                </c:pt>
                <c:pt idx="27194">
                  <c:v>135.9699999999488</c:v>
                </c:pt>
                <c:pt idx="27195">
                  <c:v>135.9749999999487</c:v>
                </c:pt>
                <c:pt idx="27196">
                  <c:v>135.9799999999487</c:v>
                </c:pt>
                <c:pt idx="27197">
                  <c:v>135.9849999999488</c:v>
                </c:pt>
                <c:pt idx="27198">
                  <c:v>135.9899999999488</c:v>
                </c:pt>
                <c:pt idx="27199">
                  <c:v>135.9949999999488</c:v>
                </c:pt>
                <c:pt idx="27200">
                  <c:v>135.9999999999488</c:v>
                </c:pt>
                <c:pt idx="27201">
                  <c:v>136.0049999999488</c:v>
                </c:pt>
                <c:pt idx="27202">
                  <c:v>136.0099999999487</c:v>
                </c:pt>
                <c:pt idx="27203">
                  <c:v>136.0149999999487</c:v>
                </c:pt>
                <c:pt idx="27204">
                  <c:v>136.0199999999487</c:v>
                </c:pt>
                <c:pt idx="27205">
                  <c:v>136.0249999999488</c:v>
                </c:pt>
                <c:pt idx="27206">
                  <c:v>136.0299999999488</c:v>
                </c:pt>
                <c:pt idx="27207">
                  <c:v>136.0349999999488</c:v>
                </c:pt>
                <c:pt idx="27208">
                  <c:v>136.0399999999487</c:v>
                </c:pt>
                <c:pt idx="27209">
                  <c:v>136.0449999999487</c:v>
                </c:pt>
                <c:pt idx="27210">
                  <c:v>136.0499999999487</c:v>
                </c:pt>
                <c:pt idx="27211">
                  <c:v>136.0549999999487</c:v>
                </c:pt>
                <c:pt idx="27212">
                  <c:v>136.0599999999487</c:v>
                </c:pt>
                <c:pt idx="27213">
                  <c:v>136.0649999999487</c:v>
                </c:pt>
                <c:pt idx="27214">
                  <c:v>136.0699999999487</c:v>
                </c:pt>
                <c:pt idx="27215">
                  <c:v>136.0749999999487</c:v>
                </c:pt>
                <c:pt idx="27216">
                  <c:v>136.0799999999487</c:v>
                </c:pt>
                <c:pt idx="27217">
                  <c:v>136.0849999999487</c:v>
                </c:pt>
                <c:pt idx="27218">
                  <c:v>136.0899999999487</c:v>
                </c:pt>
                <c:pt idx="27219">
                  <c:v>136.0949999999487</c:v>
                </c:pt>
                <c:pt idx="27220">
                  <c:v>136.0999999999487</c:v>
                </c:pt>
                <c:pt idx="27221">
                  <c:v>136.1049999999487</c:v>
                </c:pt>
                <c:pt idx="27222">
                  <c:v>136.1099999999487</c:v>
                </c:pt>
                <c:pt idx="27223">
                  <c:v>136.1149999999487</c:v>
                </c:pt>
                <c:pt idx="27224">
                  <c:v>136.1199999999479</c:v>
                </c:pt>
                <c:pt idx="27225">
                  <c:v>136.1249999999487</c:v>
                </c:pt>
                <c:pt idx="27226">
                  <c:v>136.1299999999486</c:v>
                </c:pt>
                <c:pt idx="27227">
                  <c:v>136.1349999999485</c:v>
                </c:pt>
                <c:pt idx="27228">
                  <c:v>136.1399999999485</c:v>
                </c:pt>
                <c:pt idx="27229">
                  <c:v>136.1449999999485</c:v>
                </c:pt>
                <c:pt idx="27230">
                  <c:v>136.1499999999481</c:v>
                </c:pt>
                <c:pt idx="27231">
                  <c:v>136.1549999999486</c:v>
                </c:pt>
                <c:pt idx="27232">
                  <c:v>136.1599999999486</c:v>
                </c:pt>
                <c:pt idx="27233">
                  <c:v>136.1649999999485</c:v>
                </c:pt>
                <c:pt idx="27234">
                  <c:v>136.1699999999485</c:v>
                </c:pt>
                <c:pt idx="27235">
                  <c:v>136.1749999999485</c:v>
                </c:pt>
                <c:pt idx="27236">
                  <c:v>136.1799999999483</c:v>
                </c:pt>
                <c:pt idx="27237">
                  <c:v>136.1849999999486</c:v>
                </c:pt>
                <c:pt idx="27238">
                  <c:v>136.1899999999486</c:v>
                </c:pt>
                <c:pt idx="27239">
                  <c:v>136.1949999999485</c:v>
                </c:pt>
                <c:pt idx="27240">
                  <c:v>136.1999999999485</c:v>
                </c:pt>
                <c:pt idx="27241">
                  <c:v>136.2049999999485</c:v>
                </c:pt>
                <c:pt idx="27242">
                  <c:v>136.2099999999485</c:v>
                </c:pt>
                <c:pt idx="27243">
                  <c:v>136.2149999999478</c:v>
                </c:pt>
                <c:pt idx="27244">
                  <c:v>136.2199999999477</c:v>
                </c:pt>
                <c:pt idx="27245">
                  <c:v>136.2249999999486</c:v>
                </c:pt>
                <c:pt idx="27246">
                  <c:v>136.2299999999485</c:v>
                </c:pt>
                <c:pt idx="27247">
                  <c:v>136.2349999999485</c:v>
                </c:pt>
                <c:pt idx="27248">
                  <c:v>136.2399999999485</c:v>
                </c:pt>
                <c:pt idx="27249">
                  <c:v>136.2449999999479</c:v>
                </c:pt>
                <c:pt idx="27250">
                  <c:v>136.2499999999477</c:v>
                </c:pt>
                <c:pt idx="27251">
                  <c:v>136.2549999999486</c:v>
                </c:pt>
                <c:pt idx="27252">
                  <c:v>136.2599999999485</c:v>
                </c:pt>
                <c:pt idx="27253">
                  <c:v>136.2649999999485</c:v>
                </c:pt>
                <c:pt idx="27254">
                  <c:v>136.2699999999485</c:v>
                </c:pt>
                <c:pt idx="27255">
                  <c:v>136.2749999999481</c:v>
                </c:pt>
                <c:pt idx="27256">
                  <c:v>136.2799999999477</c:v>
                </c:pt>
                <c:pt idx="27257">
                  <c:v>136.2849999999485</c:v>
                </c:pt>
                <c:pt idx="27258">
                  <c:v>136.2899999999485</c:v>
                </c:pt>
                <c:pt idx="27259">
                  <c:v>136.2949999999485</c:v>
                </c:pt>
                <c:pt idx="27260">
                  <c:v>136.2999999999485</c:v>
                </c:pt>
                <c:pt idx="27261">
                  <c:v>136.3049999999485</c:v>
                </c:pt>
                <c:pt idx="27262">
                  <c:v>136.3099999999485</c:v>
                </c:pt>
                <c:pt idx="27263">
                  <c:v>136.3149999999485</c:v>
                </c:pt>
                <c:pt idx="27264">
                  <c:v>136.3199999999485</c:v>
                </c:pt>
                <c:pt idx="27265">
                  <c:v>136.3249999999485</c:v>
                </c:pt>
                <c:pt idx="27266">
                  <c:v>136.3299999999485</c:v>
                </c:pt>
                <c:pt idx="27267">
                  <c:v>136.3349999999485</c:v>
                </c:pt>
                <c:pt idx="27268">
                  <c:v>136.3399999999485</c:v>
                </c:pt>
                <c:pt idx="27269">
                  <c:v>136.3449999999485</c:v>
                </c:pt>
                <c:pt idx="27270">
                  <c:v>136.3499999999484</c:v>
                </c:pt>
                <c:pt idx="27271">
                  <c:v>136.3549999999485</c:v>
                </c:pt>
                <c:pt idx="27272">
                  <c:v>136.3599999999485</c:v>
                </c:pt>
                <c:pt idx="27273">
                  <c:v>136.3649999999485</c:v>
                </c:pt>
                <c:pt idx="27274">
                  <c:v>136.3699999999484</c:v>
                </c:pt>
                <c:pt idx="27275">
                  <c:v>136.3749999999484</c:v>
                </c:pt>
                <c:pt idx="27276">
                  <c:v>136.3799999999484</c:v>
                </c:pt>
                <c:pt idx="27277">
                  <c:v>136.3849999999484</c:v>
                </c:pt>
                <c:pt idx="27278">
                  <c:v>136.3899999999484</c:v>
                </c:pt>
                <c:pt idx="27279">
                  <c:v>136.3949999999484</c:v>
                </c:pt>
                <c:pt idx="27280">
                  <c:v>136.3999999999484</c:v>
                </c:pt>
                <c:pt idx="27281">
                  <c:v>136.4049999999484</c:v>
                </c:pt>
                <c:pt idx="27282">
                  <c:v>136.4099999999484</c:v>
                </c:pt>
                <c:pt idx="27283">
                  <c:v>136.4149999999483</c:v>
                </c:pt>
                <c:pt idx="27284">
                  <c:v>136.4199999999483</c:v>
                </c:pt>
                <c:pt idx="27285">
                  <c:v>136.4249999999484</c:v>
                </c:pt>
                <c:pt idx="27286">
                  <c:v>136.4299999999484</c:v>
                </c:pt>
                <c:pt idx="27287">
                  <c:v>136.4349999999484</c:v>
                </c:pt>
                <c:pt idx="27288">
                  <c:v>136.4399999999484</c:v>
                </c:pt>
                <c:pt idx="27289">
                  <c:v>136.4449999999484</c:v>
                </c:pt>
                <c:pt idx="27290">
                  <c:v>136.4499999999483</c:v>
                </c:pt>
                <c:pt idx="27291">
                  <c:v>136.4549999999484</c:v>
                </c:pt>
                <c:pt idx="27292">
                  <c:v>136.4599999999484</c:v>
                </c:pt>
                <c:pt idx="27293">
                  <c:v>136.4649999999484</c:v>
                </c:pt>
                <c:pt idx="27294">
                  <c:v>136.4699999999484</c:v>
                </c:pt>
                <c:pt idx="27295">
                  <c:v>136.4749999999484</c:v>
                </c:pt>
                <c:pt idx="27296">
                  <c:v>136.4799999999483</c:v>
                </c:pt>
                <c:pt idx="27297">
                  <c:v>136.4849999999483</c:v>
                </c:pt>
                <c:pt idx="27298">
                  <c:v>136.4899999999483</c:v>
                </c:pt>
                <c:pt idx="27299">
                  <c:v>136.4949999999483</c:v>
                </c:pt>
                <c:pt idx="27300">
                  <c:v>136.4999999999483</c:v>
                </c:pt>
                <c:pt idx="27301">
                  <c:v>136.5049999999483</c:v>
                </c:pt>
                <c:pt idx="27302">
                  <c:v>136.5099999999483</c:v>
                </c:pt>
                <c:pt idx="27303">
                  <c:v>136.5149999999483</c:v>
                </c:pt>
                <c:pt idx="27304">
                  <c:v>136.5199999999483</c:v>
                </c:pt>
                <c:pt idx="27305">
                  <c:v>136.5249999999483</c:v>
                </c:pt>
                <c:pt idx="27306">
                  <c:v>136.5299999999483</c:v>
                </c:pt>
                <c:pt idx="27307">
                  <c:v>136.5349999999483</c:v>
                </c:pt>
                <c:pt idx="27308">
                  <c:v>136.5399999999483</c:v>
                </c:pt>
                <c:pt idx="27309">
                  <c:v>136.5449999999483</c:v>
                </c:pt>
                <c:pt idx="27310">
                  <c:v>136.5499999999483</c:v>
                </c:pt>
                <c:pt idx="27311">
                  <c:v>136.5549999999483</c:v>
                </c:pt>
                <c:pt idx="27312">
                  <c:v>136.5599999999483</c:v>
                </c:pt>
                <c:pt idx="27313">
                  <c:v>136.5649999999483</c:v>
                </c:pt>
                <c:pt idx="27314">
                  <c:v>136.5699999999482</c:v>
                </c:pt>
                <c:pt idx="27315">
                  <c:v>136.5749999999481</c:v>
                </c:pt>
                <c:pt idx="27316">
                  <c:v>136.5799999999481</c:v>
                </c:pt>
                <c:pt idx="27317">
                  <c:v>136.5849999999483</c:v>
                </c:pt>
                <c:pt idx="27318">
                  <c:v>136.5899999999482</c:v>
                </c:pt>
                <c:pt idx="27319">
                  <c:v>136.5949999999482</c:v>
                </c:pt>
                <c:pt idx="27320">
                  <c:v>136.5999999999482</c:v>
                </c:pt>
                <c:pt idx="27321">
                  <c:v>136.6049999999481</c:v>
                </c:pt>
                <c:pt idx="27322">
                  <c:v>136.6099999999481</c:v>
                </c:pt>
                <c:pt idx="27323">
                  <c:v>136.6149999999481</c:v>
                </c:pt>
                <c:pt idx="27324">
                  <c:v>136.6199999999479</c:v>
                </c:pt>
                <c:pt idx="27325">
                  <c:v>136.6249999999482</c:v>
                </c:pt>
                <c:pt idx="27326">
                  <c:v>136.6299999999482</c:v>
                </c:pt>
                <c:pt idx="27327">
                  <c:v>136.6349999999481</c:v>
                </c:pt>
                <c:pt idx="27328">
                  <c:v>136.6399999999481</c:v>
                </c:pt>
                <c:pt idx="27329">
                  <c:v>136.6449999999481</c:v>
                </c:pt>
                <c:pt idx="27330">
                  <c:v>136.6499999999481</c:v>
                </c:pt>
                <c:pt idx="27331">
                  <c:v>136.6549999999482</c:v>
                </c:pt>
                <c:pt idx="27332">
                  <c:v>136.6599999999482</c:v>
                </c:pt>
                <c:pt idx="27333">
                  <c:v>136.6649999999482</c:v>
                </c:pt>
                <c:pt idx="27334">
                  <c:v>136.6699999999481</c:v>
                </c:pt>
                <c:pt idx="27335">
                  <c:v>136.6749999999481</c:v>
                </c:pt>
                <c:pt idx="27336">
                  <c:v>136.6799999999481</c:v>
                </c:pt>
                <c:pt idx="27337">
                  <c:v>136.6849999999482</c:v>
                </c:pt>
                <c:pt idx="27338">
                  <c:v>136.6899999999482</c:v>
                </c:pt>
                <c:pt idx="27339">
                  <c:v>136.6949999999482</c:v>
                </c:pt>
                <c:pt idx="27340">
                  <c:v>136.6999999999481</c:v>
                </c:pt>
                <c:pt idx="27341">
                  <c:v>136.7049999999481</c:v>
                </c:pt>
                <c:pt idx="27342">
                  <c:v>136.7099999999481</c:v>
                </c:pt>
                <c:pt idx="27343">
                  <c:v>136.7149999999477</c:v>
                </c:pt>
                <c:pt idx="27344">
                  <c:v>136.7199999999473</c:v>
                </c:pt>
                <c:pt idx="27345">
                  <c:v>136.7249999999481</c:v>
                </c:pt>
                <c:pt idx="27346">
                  <c:v>136.7299999999481</c:v>
                </c:pt>
                <c:pt idx="27347">
                  <c:v>136.7349999999481</c:v>
                </c:pt>
                <c:pt idx="27348">
                  <c:v>136.7399999999481</c:v>
                </c:pt>
                <c:pt idx="27349">
                  <c:v>136.7449999999479</c:v>
                </c:pt>
                <c:pt idx="27350">
                  <c:v>136.7499999999473</c:v>
                </c:pt>
                <c:pt idx="27351">
                  <c:v>136.7549999999481</c:v>
                </c:pt>
                <c:pt idx="27352">
                  <c:v>136.7599999999481</c:v>
                </c:pt>
                <c:pt idx="27353">
                  <c:v>136.7649999999481</c:v>
                </c:pt>
                <c:pt idx="27354">
                  <c:v>136.7699999999481</c:v>
                </c:pt>
                <c:pt idx="27355">
                  <c:v>136.7749999999481</c:v>
                </c:pt>
                <c:pt idx="27356">
                  <c:v>136.7799999999473</c:v>
                </c:pt>
                <c:pt idx="27357">
                  <c:v>136.7849999999481</c:v>
                </c:pt>
                <c:pt idx="27358">
                  <c:v>136.789999999948</c:v>
                </c:pt>
                <c:pt idx="27359">
                  <c:v>136.7949999999479</c:v>
                </c:pt>
                <c:pt idx="27360">
                  <c:v>136.7999999999479</c:v>
                </c:pt>
                <c:pt idx="27361">
                  <c:v>136.8049999999481</c:v>
                </c:pt>
                <c:pt idx="27362">
                  <c:v>136.809999999948</c:v>
                </c:pt>
                <c:pt idx="27363">
                  <c:v>136.814999999948</c:v>
                </c:pt>
                <c:pt idx="27364">
                  <c:v>136.819999999948</c:v>
                </c:pt>
                <c:pt idx="27365">
                  <c:v>136.824999999948</c:v>
                </c:pt>
                <c:pt idx="27366">
                  <c:v>136.829999999948</c:v>
                </c:pt>
                <c:pt idx="27367">
                  <c:v>136.834999999948</c:v>
                </c:pt>
                <c:pt idx="27368">
                  <c:v>136.839999999948</c:v>
                </c:pt>
                <c:pt idx="27369">
                  <c:v>136.844999999948</c:v>
                </c:pt>
                <c:pt idx="27370">
                  <c:v>136.849999999948</c:v>
                </c:pt>
                <c:pt idx="27371">
                  <c:v>136.854999999948</c:v>
                </c:pt>
                <c:pt idx="27372">
                  <c:v>136.859999999948</c:v>
                </c:pt>
                <c:pt idx="27373">
                  <c:v>136.864999999948</c:v>
                </c:pt>
                <c:pt idx="27374">
                  <c:v>136.869999999948</c:v>
                </c:pt>
                <c:pt idx="27375">
                  <c:v>136.874999999948</c:v>
                </c:pt>
                <c:pt idx="27376">
                  <c:v>136.879999999948</c:v>
                </c:pt>
                <c:pt idx="27377">
                  <c:v>136.884999999948</c:v>
                </c:pt>
                <c:pt idx="27378">
                  <c:v>136.889999999948</c:v>
                </c:pt>
                <c:pt idx="27379">
                  <c:v>136.894999999948</c:v>
                </c:pt>
                <c:pt idx="27380">
                  <c:v>136.899999999948</c:v>
                </c:pt>
                <c:pt idx="27381">
                  <c:v>136.904999999948</c:v>
                </c:pt>
                <c:pt idx="27382">
                  <c:v>136.909999999948</c:v>
                </c:pt>
                <c:pt idx="27383">
                  <c:v>136.914999999948</c:v>
                </c:pt>
                <c:pt idx="27384">
                  <c:v>136.9199999999479</c:v>
                </c:pt>
                <c:pt idx="27385">
                  <c:v>136.9249999999479</c:v>
                </c:pt>
                <c:pt idx="27386">
                  <c:v>136.9299999999479</c:v>
                </c:pt>
                <c:pt idx="27387">
                  <c:v>136.9349999999479</c:v>
                </c:pt>
                <c:pt idx="27388">
                  <c:v>136.9399999999479</c:v>
                </c:pt>
                <c:pt idx="27389">
                  <c:v>136.9449999999479</c:v>
                </c:pt>
                <c:pt idx="27390">
                  <c:v>136.9499999999479</c:v>
                </c:pt>
                <c:pt idx="27391">
                  <c:v>136.9549999999479</c:v>
                </c:pt>
                <c:pt idx="27392">
                  <c:v>136.9599999999479</c:v>
                </c:pt>
                <c:pt idx="27393">
                  <c:v>136.9649999999479</c:v>
                </c:pt>
                <c:pt idx="27394">
                  <c:v>136.9699999999479</c:v>
                </c:pt>
                <c:pt idx="27395">
                  <c:v>136.9749999999479</c:v>
                </c:pt>
                <c:pt idx="27396">
                  <c:v>136.9799999999479</c:v>
                </c:pt>
                <c:pt idx="27397">
                  <c:v>136.9849999999479</c:v>
                </c:pt>
                <c:pt idx="27398">
                  <c:v>136.9899999999479</c:v>
                </c:pt>
                <c:pt idx="27399">
                  <c:v>136.9949999999479</c:v>
                </c:pt>
                <c:pt idx="27400">
                  <c:v>136.9999999999479</c:v>
                </c:pt>
                <c:pt idx="27401">
                  <c:v>137.0049999999479</c:v>
                </c:pt>
                <c:pt idx="27402">
                  <c:v>137.0099999999478</c:v>
                </c:pt>
                <c:pt idx="27403">
                  <c:v>137.0149999999477</c:v>
                </c:pt>
                <c:pt idx="27404">
                  <c:v>137.0199999999477</c:v>
                </c:pt>
                <c:pt idx="27405">
                  <c:v>137.0249999999479</c:v>
                </c:pt>
                <c:pt idx="27406">
                  <c:v>137.0299999999478</c:v>
                </c:pt>
                <c:pt idx="27407">
                  <c:v>137.0349999999478</c:v>
                </c:pt>
                <c:pt idx="27408">
                  <c:v>137.0399999999478</c:v>
                </c:pt>
                <c:pt idx="27409">
                  <c:v>137.0449999999477</c:v>
                </c:pt>
                <c:pt idx="27410">
                  <c:v>137.0499999999477</c:v>
                </c:pt>
                <c:pt idx="27411">
                  <c:v>137.0549999999478</c:v>
                </c:pt>
                <c:pt idx="27412">
                  <c:v>137.0599999999478</c:v>
                </c:pt>
                <c:pt idx="27413">
                  <c:v>137.0649999999478</c:v>
                </c:pt>
                <c:pt idx="27414">
                  <c:v>137.0699999999478</c:v>
                </c:pt>
                <c:pt idx="27415">
                  <c:v>137.0749999999477</c:v>
                </c:pt>
                <c:pt idx="27416">
                  <c:v>137.0799999999477</c:v>
                </c:pt>
                <c:pt idx="27417">
                  <c:v>137.0849999999478</c:v>
                </c:pt>
                <c:pt idx="27418">
                  <c:v>137.0899999999478</c:v>
                </c:pt>
                <c:pt idx="27419">
                  <c:v>137.0949999999478</c:v>
                </c:pt>
                <c:pt idx="27420">
                  <c:v>137.0999999999478</c:v>
                </c:pt>
                <c:pt idx="27421">
                  <c:v>137.1049999999478</c:v>
                </c:pt>
                <c:pt idx="27422">
                  <c:v>137.1099999999477</c:v>
                </c:pt>
                <c:pt idx="27423">
                  <c:v>137.1149999999477</c:v>
                </c:pt>
                <c:pt idx="27424">
                  <c:v>137.1199999999477</c:v>
                </c:pt>
                <c:pt idx="27425">
                  <c:v>137.1249999999478</c:v>
                </c:pt>
                <c:pt idx="27426">
                  <c:v>137.1299999999478</c:v>
                </c:pt>
                <c:pt idx="27427">
                  <c:v>137.1349999999478</c:v>
                </c:pt>
                <c:pt idx="27428">
                  <c:v>137.1399999999477</c:v>
                </c:pt>
                <c:pt idx="27429">
                  <c:v>137.1449999999477</c:v>
                </c:pt>
                <c:pt idx="27430">
                  <c:v>137.1499999999477</c:v>
                </c:pt>
                <c:pt idx="27431">
                  <c:v>137.1549999999477</c:v>
                </c:pt>
                <c:pt idx="27432">
                  <c:v>137.1599999999477</c:v>
                </c:pt>
                <c:pt idx="27433">
                  <c:v>137.1649999999477</c:v>
                </c:pt>
                <c:pt idx="27434">
                  <c:v>137.1699999999477</c:v>
                </c:pt>
                <c:pt idx="27435">
                  <c:v>137.1749999999477</c:v>
                </c:pt>
                <c:pt idx="27436">
                  <c:v>137.1799999999477</c:v>
                </c:pt>
                <c:pt idx="27437">
                  <c:v>137.1849999999477</c:v>
                </c:pt>
                <c:pt idx="27438">
                  <c:v>137.1899999999477</c:v>
                </c:pt>
                <c:pt idx="27439">
                  <c:v>137.1949999999477</c:v>
                </c:pt>
                <c:pt idx="27440">
                  <c:v>137.1999999999477</c:v>
                </c:pt>
                <c:pt idx="27441">
                  <c:v>137.2049999999477</c:v>
                </c:pt>
                <c:pt idx="27442">
                  <c:v>137.2099999999477</c:v>
                </c:pt>
                <c:pt idx="27443">
                  <c:v>137.2149999999477</c:v>
                </c:pt>
                <c:pt idx="27444">
                  <c:v>137.2199999999469</c:v>
                </c:pt>
                <c:pt idx="27445">
                  <c:v>137.2249999999477</c:v>
                </c:pt>
                <c:pt idx="27446">
                  <c:v>137.2299999999476</c:v>
                </c:pt>
                <c:pt idx="27447">
                  <c:v>137.2349999999475</c:v>
                </c:pt>
                <c:pt idx="27448">
                  <c:v>137.2399999999475</c:v>
                </c:pt>
                <c:pt idx="27449">
                  <c:v>137.2449999999475</c:v>
                </c:pt>
                <c:pt idx="27450">
                  <c:v>137.2499999999471</c:v>
                </c:pt>
                <c:pt idx="27451">
                  <c:v>137.2549999999476</c:v>
                </c:pt>
                <c:pt idx="27452">
                  <c:v>137.2599999999476</c:v>
                </c:pt>
                <c:pt idx="27453">
                  <c:v>137.2649999999475</c:v>
                </c:pt>
                <c:pt idx="27454">
                  <c:v>137.2699999999475</c:v>
                </c:pt>
                <c:pt idx="27455">
                  <c:v>137.2749999999475</c:v>
                </c:pt>
                <c:pt idx="27456">
                  <c:v>137.2799999999473</c:v>
                </c:pt>
                <c:pt idx="27457">
                  <c:v>137.2849999999476</c:v>
                </c:pt>
                <c:pt idx="27458">
                  <c:v>137.2899999999476</c:v>
                </c:pt>
                <c:pt idx="27459">
                  <c:v>137.2949999999475</c:v>
                </c:pt>
                <c:pt idx="27460">
                  <c:v>137.2999999999475</c:v>
                </c:pt>
                <c:pt idx="27461">
                  <c:v>137.3049999999476</c:v>
                </c:pt>
                <c:pt idx="27462">
                  <c:v>137.3099999999476</c:v>
                </c:pt>
                <c:pt idx="27463">
                  <c:v>137.3149999999476</c:v>
                </c:pt>
                <c:pt idx="27464">
                  <c:v>137.3199999999476</c:v>
                </c:pt>
                <c:pt idx="27465">
                  <c:v>137.3249999999476</c:v>
                </c:pt>
                <c:pt idx="27466">
                  <c:v>137.3299999999476</c:v>
                </c:pt>
                <c:pt idx="27467">
                  <c:v>137.3349999999476</c:v>
                </c:pt>
                <c:pt idx="27468">
                  <c:v>137.3399999999476</c:v>
                </c:pt>
                <c:pt idx="27469">
                  <c:v>137.3449999999476</c:v>
                </c:pt>
                <c:pt idx="27470">
                  <c:v>137.3499999999476</c:v>
                </c:pt>
                <c:pt idx="27471">
                  <c:v>137.3549999999476</c:v>
                </c:pt>
                <c:pt idx="27472">
                  <c:v>137.3599999999476</c:v>
                </c:pt>
                <c:pt idx="27473">
                  <c:v>137.3649999999475</c:v>
                </c:pt>
                <c:pt idx="27474">
                  <c:v>137.3699999999475</c:v>
                </c:pt>
                <c:pt idx="27475">
                  <c:v>137.3749999999475</c:v>
                </c:pt>
                <c:pt idx="27476">
                  <c:v>137.3799999999475</c:v>
                </c:pt>
                <c:pt idx="27477">
                  <c:v>137.3849999999476</c:v>
                </c:pt>
                <c:pt idx="27478">
                  <c:v>137.3899999999475</c:v>
                </c:pt>
                <c:pt idx="27479">
                  <c:v>137.3949999999475</c:v>
                </c:pt>
                <c:pt idx="27480">
                  <c:v>137.3999999999475</c:v>
                </c:pt>
                <c:pt idx="27481">
                  <c:v>137.4049999999475</c:v>
                </c:pt>
                <c:pt idx="27482">
                  <c:v>137.4099999999475</c:v>
                </c:pt>
                <c:pt idx="27483">
                  <c:v>137.4149999999475</c:v>
                </c:pt>
                <c:pt idx="27484">
                  <c:v>137.4199999999475</c:v>
                </c:pt>
                <c:pt idx="27485">
                  <c:v>137.4249999999475</c:v>
                </c:pt>
                <c:pt idx="27486">
                  <c:v>137.4299999999475</c:v>
                </c:pt>
                <c:pt idx="27487">
                  <c:v>137.4349999999475</c:v>
                </c:pt>
                <c:pt idx="27488">
                  <c:v>137.4399999999475</c:v>
                </c:pt>
                <c:pt idx="27489">
                  <c:v>137.4449999999475</c:v>
                </c:pt>
                <c:pt idx="27490">
                  <c:v>137.4499999999474</c:v>
                </c:pt>
                <c:pt idx="27491">
                  <c:v>137.4549999999475</c:v>
                </c:pt>
                <c:pt idx="27492">
                  <c:v>137.4599999999475</c:v>
                </c:pt>
                <c:pt idx="27493">
                  <c:v>137.4649999999475</c:v>
                </c:pt>
                <c:pt idx="27494">
                  <c:v>137.4699999999474</c:v>
                </c:pt>
                <c:pt idx="27495">
                  <c:v>137.4749999999474</c:v>
                </c:pt>
                <c:pt idx="27496">
                  <c:v>137.4799999999474</c:v>
                </c:pt>
                <c:pt idx="27497">
                  <c:v>137.4849999999474</c:v>
                </c:pt>
                <c:pt idx="27498">
                  <c:v>137.4899999999474</c:v>
                </c:pt>
                <c:pt idx="27499">
                  <c:v>137.4949999999474</c:v>
                </c:pt>
                <c:pt idx="27500">
                  <c:v>137.4999999999474</c:v>
                </c:pt>
                <c:pt idx="27501">
                  <c:v>137.5049999999474</c:v>
                </c:pt>
                <c:pt idx="27502">
                  <c:v>137.5099999999474</c:v>
                </c:pt>
                <c:pt idx="27503">
                  <c:v>137.5149999999473</c:v>
                </c:pt>
                <c:pt idx="27504">
                  <c:v>137.5199999999473</c:v>
                </c:pt>
                <c:pt idx="27505">
                  <c:v>137.5249999999474</c:v>
                </c:pt>
                <c:pt idx="27506">
                  <c:v>137.5299999999474</c:v>
                </c:pt>
                <c:pt idx="27507">
                  <c:v>137.5349999999474</c:v>
                </c:pt>
                <c:pt idx="27508">
                  <c:v>137.5399999999474</c:v>
                </c:pt>
                <c:pt idx="27509">
                  <c:v>137.5449999999474</c:v>
                </c:pt>
                <c:pt idx="27510">
                  <c:v>137.5499999999473</c:v>
                </c:pt>
                <c:pt idx="27511">
                  <c:v>137.5549999999474</c:v>
                </c:pt>
                <c:pt idx="27512">
                  <c:v>137.5599999999474</c:v>
                </c:pt>
                <c:pt idx="27513">
                  <c:v>137.5649999999474</c:v>
                </c:pt>
                <c:pt idx="27514">
                  <c:v>137.5699999999474</c:v>
                </c:pt>
                <c:pt idx="27515">
                  <c:v>137.5749999999474</c:v>
                </c:pt>
                <c:pt idx="27516">
                  <c:v>137.5799999999473</c:v>
                </c:pt>
                <c:pt idx="27517">
                  <c:v>137.5849999999473</c:v>
                </c:pt>
                <c:pt idx="27518">
                  <c:v>137.5899999999473</c:v>
                </c:pt>
                <c:pt idx="27519">
                  <c:v>137.5949999999473</c:v>
                </c:pt>
                <c:pt idx="27520">
                  <c:v>137.5999999999473</c:v>
                </c:pt>
                <c:pt idx="27521">
                  <c:v>137.6049999999473</c:v>
                </c:pt>
                <c:pt idx="27522">
                  <c:v>137.6099999999473</c:v>
                </c:pt>
                <c:pt idx="27523">
                  <c:v>137.6149999999473</c:v>
                </c:pt>
                <c:pt idx="27524">
                  <c:v>137.6199999999473</c:v>
                </c:pt>
                <c:pt idx="27525">
                  <c:v>137.6249999999473</c:v>
                </c:pt>
                <c:pt idx="27526">
                  <c:v>137.6299999999473</c:v>
                </c:pt>
                <c:pt idx="27527">
                  <c:v>137.6349999999473</c:v>
                </c:pt>
                <c:pt idx="27528">
                  <c:v>137.6399999999473</c:v>
                </c:pt>
                <c:pt idx="27529">
                  <c:v>137.6449999999473</c:v>
                </c:pt>
                <c:pt idx="27530">
                  <c:v>137.6499999999473</c:v>
                </c:pt>
                <c:pt idx="27531">
                  <c:v>137.6549999999473</c:v>
                </c:pt>
                <c:pt idx="27532">
                  <c:v>137.6599999999473</c:v>
                </c:pt>
                <c:pt idx="27533">
                  <c:v>137.6649999999473</c:v>
                </c:pt>
                <c:pt idx="27534">
                  <c:v>137.6699999999472</c:v>
                </c:pt>
                <c:pt idx="27535">
                  <c:v>137.6749999999471</c:v>
                </c:pt>
                <c:pt idx="27536">
                  <c:v>137.6799999999471</c:v>
                </c:pt>
                <c:pt idx="27537">
                  <c:v>137.6849999999473</c:v>
                </c:pt>
                <c:pt idx="27538">
                  <c:v>137.6899999999472</c:v>
                </c:pt>
                <c:pt idx="27539">
                  <c:v>137.6949999999472</c:v>
                </c:pt>
                <c:pt idx="27540">
                  <c:v>137.6999999999472</c:v>
                </c:pt>
                <c:pt idx="27541">
                  <c:v>137.7049999999471</c:v>
                </c:pt>
                <c:pt idx="27542">
                  <c:v>137.7099999999471</c:v>
                </c:pt>
                <c:pt idx="27543">
                  <c:v>137.7149999999471</c:v>
                </c:pt>
                <c:pt idx="27544">
                  <c:v>137.7199999999469</c:v>
                </c:pt>
                <c:pt idx="27545">
                  <c:v>137.7249999999472</c:v>
                </c:pt>
                <c:pt idx="27546">
                  <c:v>137.7299999999472</c:v>
                </c:pt>
                <c:pt idx="27547">
                  <c:v>137.7349999999471</c:v>
                </c:pt>
                <c:pt idx="27548">
                  <c:v>137.7399999999471</c:v>
                </c:pt>
                <c:pt idx="27549">
                  <c:v>137.7449999999471</c:v>
                </c:pt>
                <c:pt idx="27550">
                  <c:v>137.7499999999471</c:v>
                </c:pt>
                <c:pt idx="27551">
                  <c:v>137.7549999999472</c:v>
                </c:pt>
                <c:pt idx="27552">
                  <c:v>137.7599999999472</c:v>
                </c:pt>
                <c:pt idx="27553">
                  <c:v>137.7649999999472</c:v>
                </c:pt>
                <c:pt idx="27554">
                  <c:v>137.7699999999471</c:v>
                </c:pt>
                <c:pt idx="27555">
                  <c:v>137.7749999999471</c:v>
                </c:pt>
                <c:pt idx="27556">
                  <c:v>137.7799999999471</c:v>
                </c:pt>
                <c:pt idx="27557">
                  <c:v>137.7849999999472</c:v>
                </c:pt>
                <c:pt idx="27558">
                  <c:v>137.7899999999472</c:v>
                </c:pt>
                <c:pt idx="27559">
                  <c:v>137.7949999999472</c:v>
                </c:pt>
                <c:pt idx="27560">
                  <c:v>137.7999999999471</c:v>
                </c:pt>
                <c:pt idx="27561">
                  <c:v>137.8049999999471</c:v>
                </c:pt>
                <c:pt idx="27562">
                  <c:v>137.8099999999471</c:v>
                </c:pt>
                <c:pt idx="27563">
                  <c:v>137.8149999999471</c:v>
                </c:pt>
                <c:pt idx="27564">
                  <c:v>137.8199999999471</c:v>
                </c:pt>
                <c:pt idx="27565">
                  <c:v>137.8249999999472</c:v>
                </c:pt>
                <c:pt idx="27566">
                  <c:v>137.8299999999471</c:v>
                </c:pt>
                <c:pt idx="27567">
                  <c:v>137.8349999999471</c:v>
                </c:pt>
                <c:pt idx="27568">
                  <c:v>137.8399999999471</c:v>
                </c:pt>
                <c:pt idx="27569">
                  <c:v>137.8449999999471</c:v>
                </c:pt>
                <c:pt idx="27570">
                  <c:v>137.8499999999471</c:v>
                </c:pt>
                <c:pt idx="27571">
                  <c:v>137.8549999999471</c:v>
                </c:pt>
                <c:pt idx="27572">
                  <c:v>137.8599999999471</c:v>
                </c:pt>
                <c:pt idx="27573">
                  <c:v>137.8649999999471</c:v>
                </c:pt>
                <c:pt idx="27574">
                  <c:v>137.8699999999471</c:v>
                </c:pt>
                <c:pt idx="27575">
                  <c:v>137.8749999999471</c:v>
                </c:pt>
                <c:pt idx="27576">
                  <c:v>137.8799999999471</c:v>
                </c:pt>
                <c:pt idx="27577">
                  <c:v>137.8849999999471</c:v>
                </c:pt>
                <c:pt idx="27578">
                  <c:v>137.8899999999471</c:v>
                </c:pt>
                <c:pt idx="27579">
                  <c:v>137.8949999999471</c:v>
                </c:pt>
                <c:pt idx="27580">
                  <c:v>137.8999999999471</c:v>
                </c:pt>
                <c:pt idx="27581">
                  <c:v>137.9049999999471</c:v>
                </c:pt>
                <c:pt idx="27582">
                  <c:v>137.909999999947</c:v>
                </c:pt>
                <c:pt idx="27583">
                  <c:v>137.914999999947</c:v>
                </c:pt>
                <c:pt idx="27584">
                  <c:v>137.919999999947</c:v>
                </c:pt>
                <c:pt idx="27585">
                  <c:v>137.924999999947</c:v>
                </c:pt>
                <c:pt idx="27586">
                  <c:v>137.929999999947</c:v>
                </c:pt>
                <c:pt idx="27587">
                  <c:v>137.934999999947</c:v>
                </c:pt>
                <c:pt idx="27588">
                  <c:v>137.939999999947</c:v>
                </c:pt>
                <c:pt idx="27589">
                  <c:v>137.944999999947</c:v>
                </c:pt>
                <c:pt idx="27590">
                  <c:v>137.949999999947</c:v>
                </c:pt>
                <c:pt idx="27591">
                  <c:v>137.954999999947</c:v>
                </c:pt>
                <c:pt idx="27592">
                  <c:v>137.959999999947</c:v>
                </c:pt>
                <c:pt idx="27593">
                  <c:v>137.964999999947</c:v>
                </c:pt>
                <c:pt idx="27594">
                  <c:v>137.969999999947</c:v>
                </c:pt>
                <c:pt idx="27595">
                  <c:v>137.974999999947</c:v>
                </c:pt>
                <c:pt idx="27596">
                  <c:v>137.979999999947</c:v>
                </c:pt>
                <c:pt idx="27597">
                  <c:v>137.984999999947</c:v>
                </c:pt>
                <c:pt idx="27598">
                  <c:v>137.989999999947</c:v>
                </c:pt>
                <c:pt idx="27599">
                  <c:v>137.994999999947</c:v>
                </c:pt>
                <c:pt idx="27600">
                  <c:v>137.999999999947</c:v>
                </c:pt>
                <c:pt idx="27601">
                  <c:v>138.004999999947</c:v>
                </c:pt>
                <c:pt idx="27602">
                  <c:v>138.009999999947</c:v>
                </c:pt>
                <c:pt idx="27603">
                  <c:v>138.014999999947</c:v>
                </c:pt>
                <c:pt idx="27604">
                  <c:v>138.0199999999469</c:v>
                </c:pt>
                <c:pt idx="27605">
                  <c:v>138.0249999999469</c:v>
                </c:pt>
                <c:pt idx="27606">
                  <c:v>138.0299999999469</c:v>
                </c:pt>
                <c:pt idx="27607">
                  <c:v>138.0349999999469</c:v>
                </c:pt>
                <c:pt idx="27608">
                  <c:v>138.0399999999469</c:v>
                </c:pt>
                <c:pt idx="27609">
                  <c:v>138.0449999999469</c:v>
                </c:pt>
                <c:pt idx="27610">
                  <c:v>138.0499999999469</c:v>
                </c:pt>
                <c:pt idx="27611">
                  <c:v>138.0549999999469</c:v>
                </c:pt>
                <c:pt idx="27612">
                  <c:v>138.0599999999469</c:v>
                </c:pt>
                <c:pt idx="27613">
                  <c:v>138.0649999999469</c:v>
                </c:pt>
                <c:pt idx="27614">
                  <c:v>138.0699999999469</c:v>
                </c:pt>
                <c:pt idx="27615">
                  <c:v>138.0749999999469</c:v>
                </c:pt>
                <c:pt idx="27616">
                  <c:v>138.0799999999469</c:v>
                </c:pt>
                <c:pt idx="27617">
                  <c:v>138.0849999999469</c:v>
                </c:pt>
                <c:pt idx="27618">
                  <c:v>138.0899999999469</c:v>
                </c:pt>
                <c:pt idx="27619">
                  <c:v>138.0949999999469</c:v>
                </c:pt>
                <c:pt idx="27620">
                  <c:v>138.0999999999469</c:v>
                </c:pt>
                <c:pt idx="27621">
                  <c:v>138.1049999999469</c:v>
                </c:pt>
                <c:pt idx="27622">
                  <c:v>138.1099999999468</c:v>
                </c:pt>
                <c:pt idx="27623">
                  <c:v>138.1149999999467</c:v>
                </c:pt>
                <c:pt idx="27624">
                  <c:v>138.1199999999467</c:v>
                </c:pt>
                <c:pt idx="27625">
                  <c:v>138.1249999999469</c:v>
                </c:pt>
                <c:pt idx="27626">
                  <c:v>138.1299999999468</c:v>
                </c:pt>
                <c:pt idx="27627">
                  <c:v>138.1349999999468</c:v>
                </c:pt>
                <c:pt idx="27628">
                  <c:v>138.1399999999468</c:v>
                </c:pt>
                <c:pt idx="27629">
                  <c:v>138.1449999999467</c:v>
                </c:pt>
                <c:pt idx="27630">
                  <c:v>138.1499999999467</c:v>
                </c:pt>
                <c:pt idx="27631">
                  <c:v>138.1549999999468</c:v>
                </c:pt>
                <c:pt idx="27632">
                  <c:v>138.1599999999468</c:v>
                </c:pt>
                <c:pt idx="27633">
                  <c:v>138.1649999999468</c:v>
                </c:pt>
                <c:pt idx="27634">
                  <c:v>138.1699999999468</c:v>
                </c:pt>
                <c:pt idx="27635">
                  <c:v>138.1749999999467</c:v>
                </c:pt>
                <c:pt idx="27636">
                  <c:v>138.1799999999467</c:v>
                </c:pt>
                <c:pt idx="27637">
                  <c:v>138.1849999999468</c:v>
                </c:pt>
                <c:pt idx="27638">
                  <c:v>138.1899999999468</c:v>
                </c:pt>
                <c:pt idx="27639">
                  <c:v>138.1949999999468</c:v>
                </c:pt>
                <c:pt idx="27640">
                  <c:v>138.1999999999468</c:v>
                </c:pt>
                <c:pt idx="27641">
                  <c:v>138.2049999999468</c:v>
                </c:pt>
                <c:pt idx="27642">
                  <c:v>138.2099999999467</c:v>
                </c:pt>
                <c:pt idx="27643">
                  <c:v>138.2149999999467</c:v>
                </c:pt>
                <c:pt idx="27644">
                  <c:v>138.2199999999467</c:v>
                </c:pt>
                <c:pt idx="27645">
                  <c:v>138.2249999999468</c:v>
                </c:pt>
                <c:pt idx="27646">
                  <c:v>138.2299999999468</c:v>
                </c:pt>
                <c:pt idx="27647">
                  <c:v>138.2349999999468</c:v>
                </c:pt>
                <c:pt idx="27648">
                  <c:v>138.2399999999467</c:v>
                </c:pt>
                <c:pt idx="27649">
                  <c:v>138.2449999999467</c:v>
                </c:pt>
                <c:pt idx="27650">
                  <c:v>138.2499999999467</c:v>
                </c:pt>
                <c:pt idx="27651">
                  <c:v>138.2549999999467</c:v>
                </c:pt>
                <c:pt idx="27652">
                  <c:v>138.2599999999467</c:v>
                </c:pt>
                <c:pt idx="27653">
                  <c:v>138.2649999999467</c:v>
                </c:pt>
                <c:pt idx="27654">
                  <c:v>138.2699999999467</c:v>
                </c:pt>
                <c:pt idx="27655">
                  <c:v>138.2749999999467</c:v>
                </c:pt>
                <c:pt idx="27656">
                  <c:v>138.2799999999467</c:v>
                </c:pt>
                <c:pt idx="27657">
                  <c:v>138.2849999999467</c:v>
                </c:pt>
                <c:pt idx="27658">
                  <c:v>138.2899999999467</c:v>
                </c:pt>
                <c:pt idx="27659">
                  <c:v>138.2949999999467</c:v>
                </c:pt>
                <c:pt idx="27660">
                  <c:v>138.2999999999467</c:v>
                </c:pt>
                <c:pt idx="27661">
                  <c:v>138.3049999999467</c:v>
                </c:pt>
                <c:pt idx="27662">
                  <c:v>138.3099999999467</c:v>
                </c:pt>
                <c:pt idx="27663">
                  <c:v>138.3149999999467</c:v>
                </c:pt>
                <c:pt idx="27664">
                  <c:v>138.3199999999467</c:v>
                </c:pt>
                <c:pt idx="27665">
                  <c:v>138.3249999999467</c:v>
                </c:pt>
                <c:pt idx="27666">
                  <c:v>138.3299999999467</c:v>
                </c:pt>
                <c:pt idx="27667">
                  <c:v>138.3349999999467</c:v>
                </c:pt>
                <c:pt idx="27668">
                  <c:v>138.3399999999467</c:v>
                </c:pt>
                <c:pt idx="27669">
                  <c:v>138.3449999999467</c:v>
                </c:pt>
                <c:pt idx="27670">
                  <c:v>138.3499999999466</c:v>
                </c:pt>
                <c:pt idx="27671">
                  <c:v>138.3549999999466</c:v>
                </c:pt>
                <c:pt idx="27672">
                  <c:v>138.3599999999466</c:v>
                </c:pt>
                <c:pt idx="27673">
                  <c:v>138.3649999999466</c:v>
                </c:pt>
                <c:pt idx="27674">
                  <c:v>138.3699999999466</c:v>
                </c:pt>
                <c:pt idx="27675">
                  <c:v>138.3749999999466</c:v>
                </c:pt>
                <c:pt idx="27676">
                  <c:v>138.3799999999466</c:v>
                </c:pt>
                <c:pt idx="27677">
                  <c:v>138.3849999999466</c:v>
                </c:pt>
                <c:pt idx="27678">
                  <c:v>138.3899999999466</c:v>
                </c:pt>
                <c:pt idx="27679">
                  <c:v>138.3949999999466</c:v>
                </c:pt>
                <c:pt idx="27680">
                  <c:v>138.3999999999466</c:v>
                </c:pt>
                <c:pt idx="27681">
                  <c:v>138.4049999999466</c:v>
                </c:pt>
                <c:pt idx="27682">
                  <c:v>138.4099999999466</c:v>
                </c:pt>
                <c:pt idx="27683">
                  <c:v>138.4149999999466</c:v>
                </c:pt>
                <c:pt idx="27684">
                  <c:v>138.4199999999466</c:v>
                </c:pt>
                <c:pt idx="27685">
                  <c:v>138.4249999999466</c:v>
                </c:pt>
                <c:pt idx="27686">
                  <c:v>138.4299999999466</c:v>
                </c:pt>
                <c:pt idx="27687">
                  <c:v>138.4349999999466</c:v>
                </c:pt>
                <c:pt idx="27688">
                  <c:v>138.4399999999466</c:v>
                </c:pt>
                <c:pt idx="27689">
                  <c:v>138.4449999999466</c:v>
                </c:pt>
                <c:pt idx="27690">
                  <c:v>138.4499999999466</c:v>
                </c:pt>
                <c:pt idx="27691">
                  <c:v>138.4549999999466</c:v>
                </c:pt>
                <c:pt idx="27692">
                  <c:v>138.4599999999466</c:v>
                </c:pt>
                <c:pt idx="27693">
                  <c:v>138.4649999999465</c:v>
                </c:pt>
                <c:pt idx="27694">
                  <c:v>138.4699999999465</c:v>
                </c:pt>
                <c:pt idx="27695">
                  <c:v>138.4749999999465</c:v>
                </c:pt>
                <c:pt idx="27696">
                  <c:v>138.4799999999465</c:v>
                </c:pt>
                <c:pt idx="27697">
                  <c:v>138.4849999999466</c:v>
                </c:pt>
                <c:pt idx="27698">
                  <c:v>138.4899999999465</c:v>
                </c:pt>
                <c:pt idx="27699">
                  <c:v>138.4949999999465</c:v>
                </c:pt>
                <c:pt idx="27700">
                  <c:v>138.4999999999465</c:v>
                </c:pt>
                <c:pt idx="27701">
                  <c:v>138.5049999999465</c:v>
                </c:pt>
                <c:pt idx="27702">
                  <c:v>138.5099999999465</c:v>
                </c:pt>
                <c:pt idx="27703">
                  <c:v>138.5149999999465</c:v>
                </c:pt>
                <c:pt idx="27704">
                  <c:v>138.5199999999465</c:v>
                </c:pt>
                <c:pt idx="27705">
                  <c:v>138.5249999999465</c:v>
                </c:pt>
                <c:pt idx="27706">
                  <c:v>138.5299999999465</c:v>
                </c:pt>
                <c:pt idx="27707">
                  <c:v>138.5349999999465</c:v>
                </c:pt>
                <c:pt idx="27708">
                  <c:v>138.5399999999465</c:v>
                </c:pt>
                <c:pt idx="27709">
                  <c:v>138.5449999999465</c:v>
                </c:pt>
                <c:pt idx="27710">
                  <c:v>138.5499999999464</c:v>
                </c:pt>
                <c:pt idx="27711">
                  <c:v>138.5549999999465</c:v>
                </c:pt>
                <c:pt idx="27712">
                  <c:v>138.5599999999465</c:v>
                </c:pt>
                <c:pt idx="27713">
                  <c:v>138.5649999999465</c:v>
                </c:pt>
                <c:pt idx="27714">
                  <c:v>138.5699999999464</c:v>
                </c:pt>
                <c:pt idx="27715">
                  <c:v>138.5749999999464</c:v>
                </c:pt>
                <c:pt idx="27716">
                  <c:v>138.5799999999464</c:v>
                </c:pt>
                <c:pt idx="27717">
                  <c:v>138.5849999999464</c:v>
                </c:pt>
                <c:pt idx="27718">
                  <c:v>138.5899999999464</c:v>
                </c:pt>
                <c:pt idx="27719">
                  <c:v>138.5949999999464</c:v>
                </c:pt>
                <c:pt idx="27720">
                  <c:v>138.5999999999464</c:v>
                </c:pt>
                <c:pt idx="27721">
                  <c:v>138.6049999999464</c:v>
                </c:pt>
                <c:pt idx="27722">
                  <c:v>138.6099999999464</c:v>
                </c:pt>
                <c:pt idx="27723">
                  <c:v>138.6149999999463</c:v>
                </c:pt>
                <c:pt idx="27724">
                  <c:v>138.6199999999463</c:v>
                </c:pt>
                <c:pt idx="27725">
                  <c:v>138.6249999999464</c:v>
                </c:pt>
                <c:pt idx="27726">
                  <c:v>138.6299999999464</c:v>
                </c:pt>
                <c:pt idx="27727">
                  <c:v>138.6349999999464</c:v>
                </c:pt>
                <c:pt idx="27728">
                  <c:v>138.6399999999464</c:v>
                </c:pt>
                <c:pt idx="27729">
                  <c:v>138.6449999999463</c:v>
                </c:pt>
                <c:pt idx="27730">
                  <c:v>138.6499999999463</c:v>
                </c:pt>
                <c:pt idx="27731">
                  <c:v>138.6549999999464</c:v>
                </c:pt>
                <c:pt idx="27732">
                  <c:v>138.6599999999464</c:v>
                </c:pt>
                <c:pt idx="27733">
                  <c:v>138.6649999999464</c:v>
                </c:pt>
                <c:pt idx="27734">
                  <c:v>138.6699999999464</c:v>
                </c:pt>
                <c:pt idx="27735">
                  <c:v>138.6749999999464</c:v>
                </c:pt>
                <c:pt idx="27736">
                  <c:v>138.6799999999463</c:v>
                </c:pt>
                <c:pt idx="27737">
                  <c:v>138.6849999999463</c:v>
                </c:pt>
                <c:pt idx="27738">
                  <c:v>138.6899999999463</c:v>
                </c:pt>
                <c:pt idx="27739">
                  <c:v>138.6949999999463</c:v>
                </c:pt>
                <c:pt idx="27740">
                  <c:v>138.6999999999463</c:v>
                </c:pt>
                <c:pt idx="27741">
                  <c:v>138.7049999999463</c:v>
                </c:pt>
                <c:pt idx="27742">
                  <c:v>138.7099999999463</c:v>
                </c:pt>
                <c:pt idx="27743">
                  <c:v>138.7149999999463</c:v>
                </c:pt>
                <c:pt idx="27744">
                  <c:v>138.7199999999463</c:v>
                </c:pt>
                <c:pt idx="27745">
                  <c:v>138.7249999999463</c:v>
                </c:pt>
                <c:pt idx="27746">
                  <c:v>138.7299999999463</c:v>
                </c:pt>
                <c:pt idx="27747">
                  <c:v>138.7349999999463</c:v>
                </c:pt>
                <c:pt idx="27748">
                  <c:v>138.7399999999463</c:v>
                </c:pt>
                <c:pt idx="27749">
                  <c:v>138.7449999999463</c:v>
                </c:pt>
                <c:pt idx="27750">
                  <c:v>138.7499999999463</c:v>
                </c:pt>
                <c:pt idx="27751">
                  <c:v>138.7549999999463</c:v>
                </c:pt>
                <c:pt idx="27752">
                  <c:v>138.7599999999463</c:v>
                </c:pt>
                <c:pt idx="27753">
                  <c:v>138.7649999999463</c:v>
                </c:pt>
                <c:pt idx="27754">
                  <c:v>138.7699999999462</c:v>
                </c:pt>
                <c:pt idx="27755">
                  <c:v>138.7749999999461</c:v>
                </c:pt>
                <c:pt idx="27756">
                  <c:v>138.7799999999461</c:v>
                </c:pt>
                <c:pt idx="27757">
                  <c:v>138.7849999999463</c:v>
                </c:pt>
                <c:pt idx="27758">
                  <c:v>138.7899999999462</c:v>
                </c:pt>
                <c:pt idx="27759">
                  <c:v>138.7949999999462</c:v>
                </c:pt>
                <c:pt idx="27760">
                  <c:v>138.7999999999462</c:v>
                </c:pt>
                <c:pt idx="27761">
                  <c:v>138.8049999999462</c:v>
                </c:pt>
                <c:pt idx="27762">
                  <c:v>138.8099999999462</c:v>
                </c:pt>
                <c:pt idx="27763">
                  <c:v>138.8149999999462</c:v>
                </c:pt>
                <c:pt idx="27764">
                  <c:v>138.8199999999462</c:v>
                </c:pt>
                <c:pt idx="27765">
                  <c:v>138.8249999999462</c:v>
                </c:pt>
                <c:pt idx="27766">
                  <c:v>138.8299999999462</c:v>
                </c:pt>
                <c:pt idx="27767">
                  <c:v>138.8349999999462</c:v>
                </c:pt>
                <c:pt idx="27768">
                  <c:v>138.8399999999462</c:v>
                </c:pt>
                <c:pt idx="27769">
                  <c:v>138.8449999999462</c:v>
                </c:pt>
                <c:pt idx="27770">
                  <c:v>138.8499999999462</c:v>
                </c:pt>
                <c:pt idx="27771">
                  <c:v>138.8549999999462</c:v>
                </c:pt>
                <c:pt idx="27772">
                  <c:v>138.8599999999462</c:v>
                </c:pt>
                <c:pt idx="27773">
                  <c:v>138.8649999999462</c:v>
                </c:pt>
                <c:pt idx="27774">
                  <c:v>138.8699999999462</c:v>
                </c:pt>
                <c:pt idx="27775">
                  <c:v>138.8749999999462</c:v>
                </c:pt>
                <c:pt idx="27776">
                  <c:v>138.8799999999462</c:v>
                </c:pt>
                <c:pt idx="27777">
                  <c:v>138.8849999999462</c:v>
                </c:pt>
                <c:pt idx="27778">
                  <c:v>138.8899999999462</c:v>
                </c:pt>
                <c:pt idx="27779">
                  <c:v>138.8949999999462</c:v>
                </c:pt>
                <c:pt idx="27780">
                  <c:v>138.8999999999461</c:v>
                </c:pt>
                <c:pt idx="27781">
                  <c:v>138.9049999999461</c:v>
                </c:pt>
                <c:pt idx="27782">
                  <c:v>138.9099999999461</c:v>
                </c:pt>
                <c:pt idx="27783">
                  <c:v>138.9149999999461</c:v>
                </c:pt>
                <c:pt idx="27784">
                  <c:v>138.9199999999461</c:v>
                </c:pt>
                <c:pt idx="27785">
                  <c:v>138.9249999999462</c:v>
                </c:pt>
                <c:pt idx="27786">
                  <c:v>138.9299999999461</c:v>
                </c:pt>
                <c:pt idx="27787">
                  <c:v>138.9349999999461</c:v>
                </c:pt>
                <c:pt idx="27788">
                  <c:v>138.9399999999461</c:v>
                </c:pt>
                <c:pt idx="27789">
                  <c:v>138.9449999999461</c:v>
                </c:pt>
                <c:pt idx="27790">
                  <c:v>138.9499999999461</c:v>
                </c:pt>
                <c:pt idx="27791">
                  <c:v>138.9549999999461</c:v>
                </c:pt>
                <c:pt idx="27792">
                  <c:v>138.9599999999461</c:v>
                </c:pt>
                <c:pt idx="27793">
                  <c:v>138.9649999999461</c:v>
                </c:pt>
                <c:pt idx="27794">
                  <c:v>138.9699999999461</c:v>
                </c:pt>
                <c:pt idx="27795">
                  <c:v>138.9749999999461</c:v>
                </c:pt>
                <c:pt idx="27796">
                  <c:v>138.9799999999461</c:v>
                </c:pt>
                <c:pt idx="27797">
                  <c:v>138.9849999999461</c:v>
                </c:pt>
                <c:pt idx="27798">
                  <c:v>138.9899999999461</c:v>
                </c:pt>
                <c:pt idx="27799">
                  <c:v>138.9949999999461</c:v>
                </c:pt>
                <c:pt idx="27800">
                  <c:v>138.9999999999461</c:v>
                </c:pt>
                <c:pt idx="27801">
                  <c:v>139.0049999999461</c:v>
                </c:pt>
                <c:pt idx="27802">
                  <c:v>139.009999999946</c:v>
                </c:pt>
                <c:pt idx="27803">
                  <c:v>139.014999999946</c:v>
                </c:pt>
                <c:pt idx="27804">
                  <c:v>139.019999999946</c:v>
                </c:pt>
                <c:pt idx="27805">
                  <c:v>139.024999999946</c:v>
                </c:pt>
                <c:pt idx="27806">
                  <c:v>139.029999999946</c:v>
                </c:pt>
                <c:pt idx="27807">
                  <c:v>139.034999999946</c:v>
                </c:pt>
                <c:pt idx="27808">
                  <c:v>139.039999999946</c:v>
                </c:pt>
                <c:pt idx="27809">
                  <c:v>139.044999999946</c:v>
                </c:pt>
                <c:pt idx="27810">
                  <c:v>139.049999999946</c:v>
                </c:pt>
                <c:pt idx="27811">
                  <c:v>139.054999999946</c:v>
                </c:pt>
                <c:pt idx="27812">
                  <c:v>139.059999999946</c:v>
                </c:pt>
                <c:pt idx="27813">
                  <c:v>139.064999999946</c:v>
                </c:pt>
                <c:pt idx="27814">
                  <c:v>139.069999999946</c:v>
                </c:pt>
                <c:pt idx="27815">
                  <c:v>139.074999999946</c:v>
                </c:pt>
                <c:pt idx="27816">
                  <c:v>139.079999999946</c:v>
                </c:pt>
                <c:pt idx="27817">
                  <c:v>139.084999999946</c:v>
                </c:pt>
                <c:pt idx="27818">
                  <c:v>139.089999999946</c:v>
                </c:pt>
                <c:pt idx="27819">
                  <c:v>139.094999999946</c:v>
                </c:pt>
                <c:pt idx="27820">
                  <c:v>139.099999999946</c:v>
                </c:pt>
                <c:pt idx="27821">
                  <c:v>139.104999999946</c:v>
                </c:pt>
                <c:pt idx="27822">
                  <c:v>139.109999999946</c:v>
                </c:pt>
                <c:pt idx="27823">
                  <c:v>139.114999999946</c:v>
                </c:pt>
                <c:pt idx="27824">
                  <c:v>139.1199999999459</c:v>
                </c:pt>
                <c:pt idx="27825">
                  <c:v>139.1249999999459</c:v>
                </c:pt>
                <c:pt idx="27826">
                  <c:v>139.1299999999459</c:v>
                </c:pt>
                <c:pt idx="27827">
                  <c:v>139.1349999999459</c:v>
                </c:pt>
                <c:pt idx="27828">
                  <c:v>139.1399999999459</c:v>
                </c:pt>
                <c:pt idx="27829">
                  <c:v>139.1449999999459</c:v>
                </c:pt>
                <c:pt idx="27830">
                  <c:v>139.1499999999459</c:v>
                </c:pt>
                <c:pt idx="27831">
                  <c:v>139.1549999999459</c:v>
                </c:pt>
                <c:pt idx="27832">
                  <c:v>139.1599999999459</c:v>
                </c:pt>
                <c:pt idx="27833">
                  <c:v>139.1649999999459</c:v>
                </c:pt>
                <c:pt idx="27834">
                  <c:v>139.1699999999459</c:v>
                </c:pt>
                <c:pt idx="27835">
                  <c:v>139.1749999999459</c:v>
                </c:pt>
                <c:pt idx="27836">
                  <c:v>139.1799999999459</c:v>
                </c:pt>
                <c:pt idx="27837">
                  <c:v>139.1849999999459</c:v>
                </c:pt>
                <c:pt idx="27838">
                  <c:v>139.1899999999459</c:v>
                </c:pt>
                <c:pt idx="27839">
                  <c:v>139.1949999999459</c:v>
                </c:pt>
                <c:pt idx="27840">
                  <c:v>139.1999999999459</c:v>
                </c:pt>
                <c:pt idx="27841">
                  <c:v>139.2049999999459</c:v>
                </c:pt>
                <c:pt idx="27842">
                  <c:v>139.2099999999458</c:v>
                </c:pt>
                <c:pt idx="27843">
                  <c:v>139.2149999999457</c:v>
                </c:pt>
                <c:pt idx="27844">
                  <c:v>139.2199999999457</c:v>
                </c:pt>
                <c:pt idx="27845">
                  <c:v>139.2249999999459</c:v>
                </c:pt>
                <c:pt idx="27846">
                  <c:v>139.2299999999458</c:v>
                </c:pt>
                <c:pt idx="27847">
                  <c:v>139.2349999999458</c:v>
                </c:pt>
                <c:pt idx="27848">
                  <c:v>139.2399999999458</c:v>
                </c:pt>
                <c:pt idx="27849">
                  <c:v>139.2449999999457</c:v>
                </c:pt>
                <c:pt idx="27850">
                  <c:v>139.2499999999457</c:v>
                </c:pt>
                <c:pt idx="27851">
                  <c:v>139.2549999999458</c:v>
                </c:pt>
                <c:pt idx="27852">
                  <c:v>139.2599999999458</c:v>
                </c:pt>
                <c:pt idx="27853">
                  <c:v>139.2649999999458</c:v>
                </c:pt>
                <c:pt idx="27854">
                  <c:v>139.2699999999458</c:v>
                </c:pt>
                <c:pt idx="27855">
                  <c:v>139.2749999999457</c:v>
                </c:pt>
                <c:pt idx="27856">
                  <c:v>139.2799999999457</c:v>
                </c:pt>
                <c:pt idx="27857">
                  <c:v>139.2849999999458</c:v>
                </c:pt>
                <c:pt idx="27858">
                  <c:v>139.2899999999458</c:v>
                </c:pt>
                <c:pt idx="27859">
                  <c:v>139.2949999999458</c:v>
                </c:pt>
                <c:pt idx="27860">
                  <c:v>139.2999999999458</c:v>
                </c:pt>
                <c:pt idx="27861">
                  <c:v>139.3049999999458</c:v>
                </c:pt>
                <c:pt idx="27862">
                  <c:v>139.3099999999458</c:v>
                </c:pt>
                <c:pt idx="27863">
                  <c:v>139.3149999999458</c:v>
                </c:pt>
                <c:pt idx="27864">
                  <c:v>139.3199999999458</c:v>
                </c:pt>
                <c:pt idx="27865">
                  <c:v>139.3249999999458</c:v>
                </c:pt>
                <c:pt idx="27866">
                  <c:v>139.3299999999458</c:v>
                </c:pt>
                <c:pt idx="27867">
                  <c:v>139.3349999999458</c:v>
                </c:pt>
                <c:pt idx="27868">
                  <c:v>139.3399999999457</c:v>
                </c:pt>
                <c:pt idx="27869">
                  <c:v>139.3449999999457</c:v>
                </c:pt>
                <c:pt idx="27870">
                  <c:v>139.3499999999457</c:v>
                </c:pt>
                <c:pt idx="27871">
                  <c:v>139.3549999999458</c:v>
                </c:pt>
                <c:pt idx="27872">
                  <c:v>139.3599999999458</c:v>
                </c:pt>
                <c:pt idx="27873">
                  <c:v>139.3649999999458</c:v>
                </c:pt>
                <c:pt idx="27874">
                  <c:v>139.3699999999457</c:v>
                </c:pt>
                <c:pt idx="27875">
                  <c:v>139.3749999999457</c:v>
                </c:pt>
                <c:pt idx="27876">
                  <c:v>139.3799999999457</c:v>
                </c:pt>
                <c:pt idx="27877">
                  <c:v>139.3849999999457</c:v>
                </c:pt>
                <c:pt idx="27878">
                  <c:v>139.3899999999457</c:v>
                </c:pt>
                <c:pt idx="27879">
                  <c:v>139.3949999999457</c:v>
                </c:pt>
                <c:pt idx="27880">
                  <c:v>139.3999999999457</c:v>
                </c:pt>
                <c:pt idx="27881">
                  <c:v>139.4049999999457</c:v>
                </c:pt>
                <c:pt idx="27882">
                  <c:v>139.4099999999457</c:v>
                </c:pt>
                <c:pt idx="27883">
                  <c:v>139.4149999999457</c:v>
                </c:pt>
                <c:pt idx="27884">
                  <c:v>139.4199999999457</c:v>
                </c:pt>
                <c:pt idx="27885">
                  <c:v>139.4249999999457</c:v>
                </c:pt>
                <c:pt idx="27886">
                  <c:v>139.4299999999457</c:v>
                </c:pt>
                <c:pt idx="27887">
                  <c:v>139.4349999999457</c:v>
                </c:pt>
                <c:pt idx="27888">
                  <c:v>139.4399999999457</c:v>
                </c:pt>
                <c:pt idx="27889">
                  <c:v>139.4449999999457</c:v>
                </c:pt>
                <c:pt idx="27890">
                  <c:v>139.4499999999456</c:v>
                </c:pt>
                <c:pt idx="27891">
                  <c:v>139.4549999999456</c:v>
                </c:pt>
                <c:pt idx="27892">
                  <c:v>139.4599999999456</c:v>
                </c:pt>
                <c:pt idx="27893">
                  <c:v>139.4649999999456</c:v>
                </c:pt>
                <c:pt idx="27894">
                  <c:v>139.4699999999456</c:v>
                </c:pt>
                <c:pt idx="27895">
                  <c:v>139.4749999999456</c:v>
                </c:pt>
                <c:pt idx="27896">
                  <c:v>139.4799999999456</c:v>
                </c:pt>
                <c:pt idx="27897">
                  <c:v>139.4849999999456</c:v>
                </c:pt>
                <c:pt idx="27898">
                  <c:v>139.4899999999456</c:v>
                </c:pt>
                <c:pt idx="27899">
                  <c:v>139.4949999999456</c:v>
                </c:pt>
                <c:pt idx="27900">
                  <c:v>139.4999999999456</c:v>
                </c:pt>
                <c:pt idx="27901">
                  <c:v>139.5049999999456</c:v>
                </c:pt>
                <c:pt idx="27902">
                  <c:v>139.5099999999456</c:v>
                </c:pt>
                <c:pt idx="27903">
                  <c:v>139.5149999999456</c:v>
                </c:pt>
                <c:pt idx="27904">
                  <c:v>139.5199999999456</c:v>
                </c:pt>
                <c:pt idx="27905">
                  <c:v>139.5249999999456</c:v>
                </c:pt>
                <c:pt idx="27906">
                  <c:v>139.5299999999456</c:v>
                </c:pt>
                <c:pt idx="27907">
                  <c:v>139.5349999999456</c:v>
                </c:pt>
                <c:pt idx="27908">
                  <c:v>139.5399999999456</c:v>
                </c:pt>
                <c:pt idx="27909">
                  <c:v>139.5449999999456</c:v>
                </c:pt>
                <c:pt idx="27910">
                  <c:v>139.5499999999456</c:v>
                </c:pt>
                <c:pt idx="27911">
                  <c:v>139.5549999999456</c:v>
                </c:pt>
                <c:pt idx="27912">
                  <c:v>139.5599999999455</c:v>
                </c:pt>
                <c:pt idx="27913">
                  <c:v>139.5649999999455</c:v>
                </c:pt>
                <c:pt idx="27914">
                  <c:v>139.5699999999455</c:v>
                </c:pt>
                <c:pt idx="27915">
                  <c:v>139.5749999999455</c:v>
                </c:pt>
                <c:pt idx="27916">
                  <c:v>139.5799999999455</c:v>
                </c:pt>
                <c:pt idx="27917">
                  <c:v>139.5849999999456</c:v>
                </c:pt>
                <c:pt idx="27918">
                  <c:v>139.5899999999455</c:v>
                </c:pt>
                <c:pt idx="27919">
                  <c:v>139.5949999999455</c:v>
                </c:pt>
                <c:pt idx="27920">
                  <c:v>139.5999999999455</c:v>
                </c:pt>
                <c:pt idx="27921">
                  <c:v>139.6049999999455</c:v>
                </c:pt>
                <c:pt idx="27922">
                  <c:v>139.6099999999455</c:v>
                </c:pt>
                <c:pt idx="27923">
                  <c:v>139.6149999999455</c:v>
                </c:pt>
                <c:pt idx="27924">
                  <c:v>139.6199999999455</c:v>
                </c:pt>
                <c:pt idx="27925">
                  <c:v>139.6249999999455</c:v>
                </c:pt>
                <c:pt idx="27926">
                  <c:v>139.6299999999455</c:v>
                </c:pt>
                <c:pt idx="27927">
                  <c:v>139.6349999999455</c:v>
                </c:pt>
                <c:pt idx="27928">
                  <c:v>139.6399999999455</c:v>
                </c:pt>
                <c:pt idx="27929">
                  <c:v>139.6449999999455</c:v>
                </c:pt>
                <c:pt idx="27930">
                  <c:v>139.6499999999454</c:v>
                </c:pt>
                <c:pt idx="27931">
                  <c:v>139.6549999999455</c:v>
                </c:pt>
                <c:pt idx="27932">
                  <c:v>139.6599999999455</c:v>
                </c:pt>
                <c:pt idx="27933">
                  <c:v>139.6649999999455</c:v>
                </c:pt>
                <c:pt idx="27934">
                  <c:v>139.6699999999454</c:v>
                </c:pt>
                <c:pt idx="27935">
                  <c:v>139.6749999999454</c:v>
                </c:pt>
                <c:pt idx="27936">
                  <c:v>139.6799999999454</c:v>
                </c:pt>
                <c:pt idx="27937">
                  <c:v>139.6849999999454</c:v>
                </c:pt>
                <c:pt idx="27938">
                  <c:v>139.6899999999454</c:v>
                </c:pt>
                <c:pt idx="27939">
                  <c:v>139.6949999999454</c:v>
                </c:pt>
                <c:pt idx="27940">
                  <c:v>139.6999999999454</c:v>
                </c:pt>
                <c:pt idx="27941">
                  <c:v>139.7049999999454</c:v>
                </c:pt>
                <c:pt idx="27942">
                  <c:v>139.7099999999454</c:v>
                </c:pt>
                <c:pt idx="27943">
                  <c:v>139.7149999999453</c:v>
                </c:pt>
                <c:pt idx="27944">
                  <c:v>139.7199999999453</c:v>
                </c:pt>
                <c:pt idx="27945">
                  <c:v>139.7249999999454</c:v>
                </c:pt>
                <c:pt idx="27946">
                  <c:v>139.7299999999454</c:v>
                </c:pt>
                <c:pt idx="27947">
                  <c:v>139.7349999999454</c:v>
                </c:pt>
                <c:pt idx="27948">
                  <c:v>139.7399999999454</c:v>
                </c:pt>
                <c:pt idx="27949">
                  <c:v>139.7449999999453</c:v>
                </c:pt>
                <c:pt idx="27950">
                  <c:v>139.7499999999453</c:v>
                </c:pt>
                <c:pt idx="27951">
                  <c:v>139.7549999999454</c:v>
                </c:pt>
                <c:pt idx="27952">
                  <c:v>139.7599999999454</c:v>
                </c:pt>
                <c:pt idx="27953">
                  <c:v>139.7649999999454</c:v>
                </c:pt>
                <c:pt idx="27954">
                  <c:v>139.7699999999454</c:v>
                </c:pt>
                <c:pt idx="27955">
                  <c:v>139.7749999999454</c:v>
                </c:pt>
                <c:pt idx="27956">
                  <c:v>139.7799999999453</c:v>
                </c:pt>
                <c:pt idx="27957">
                  <c:v>139.7849999999453</c:v>
                </c:pt>
                <c:pt idx="27958">
                  <c:v>139.7899999999453</c:v>
                </c:pt>
                <c:pt idx="27959">
                  <c:v>139.7949999999453</c:v>
                </c:pt>
                <c:pt idx="27960">
                  <c:v>139.7999999999453</c:v>
                </c:pt>
                <c:pt idx="27961">
                  <c:v>139.8049999999454</c:v>
                </c:pt>
                <c:pt idx="27962">
                  <c:v>139.8099999999453</c:v>
                </c:pt>
                <c:pt idx="27963">
                  <c:v>139.8149999999453</c:v>
                </c:pt>
                <c:pt idx="27964">
                  <c:v>139.8199999999453</c:v>
                </c:pt>
                <c:pt idx="27965">
                  <c:v>139.8249999999453</c:v>
                </c:pt>
                <c:pt idx="27966">
                  <c:v>139.8299999999453</c:v>
                </c:pt>
                <c:pt idx="27967">
                  <c:v>139.8349999999453</c:v>
                </c:pt>
                <c:pt idx="27968">
                  <c:v>139.8399999999453</c:v>
                </c:pt>
                <c:pt idx="27969">
                  <c:v>139.8449999999453</c:v>
                </c:pt>
                <c:pt idx="27970">
                  <c:v>139.8499999999453</c:v>
                </c:pt>
                <c:pt idx="27971">
                  <c:v>139.8549999999453</c:v>
                </c:pt>
                <c:pt idx="27972">
                  <c:v>139.8599999999453</c:v>
                </c:pt>
                <c:pt idx="27973">
                  <c:v>139.8649999999453</c:v>
                </c:pt>
                <c:pt idx="27974">
                  <c:v>139.8699999999453</c:v>
                </c:pt>
                <c:pt idx="27975">
                  <c:v>139.8749999999453</c:v>
                </c:pt>
                <c:pt idx="27976">
                  <c:v>139.8799999999453</c:v>
                </c:pt>
                <c:pt idx="27977">
                  <c:v>139.8849999999453</c:v>
                </c:pt>
                <c:pt idx="27978">
                  <c:v>139.8899999999452</c:v>
                </c:pt>
                <c:pt idx="27979">
                  <c:v>139.8949999999452</c:v>
                </c:pt>
                <c:pt idx="27980">
                  <c:v>139.8999999999452</c:v>
                </c:pt>
                <c:pt idx="27981">
                  <c:v>139.9049999999452</c:v>
                </c:pt>
                <c:pt idx="27982">
                  <c:v>139.9099999999452</c:v>
                </c:pt>
                <c:pt idx="27983">
                  <c:v>139.9149999999452</c:v>
                </c:pt>
                <c:pt idx="27984">
                  <c:v>139.9199999999452</c:v>
                </c:pt>
                <c:pt idx="27985">
                  <c:v>139.9249999999452</c:v>
                </c:pt>
                <c:pt idx="27986">
                  <c:v>139.9299999999452</c:v>
                </c:pt>
                <c:pt idx="27987">
                  <c:v>139.9349999999452</c:v>
                </c:pt>
                <c:pt idx="27988">
                  <c:v>139.9399999999452</c:v>
                </c:pt>
                <c:pt idx="27989">
                  <c:v>139.9449999999452</c:v>
                </c:pt>
                <c:pt idx="27990">
                  <c:v>139.9499999999452</c:v>
                </c:pt>
                <c:pt idx="27991">
                  <c:v>139.9549999999452</c:v>
                </c:pt>
                <c:pt idx="27992">
                  <c:v>139.9599999999452</c:v>
                </c:pt>
                <c:pt idx="27993">
                  <c:v>139.9649999999452</c:v>
                </c:pt>
                <c:pt idx="27994">
                  <c:v>139.9699999999452</c:v>
                </c:pt>
                <c:pt idx="27995">
                  <c:v>139.9749999999452</c:v>
                </c:pt>
                <c:pt idx="27996">
                  <c:v>139.9799999999452</c:v>
                </c:pt>
                <c:pt idx="27997">
                  <c:v>139.9849999999452</c:v>
                </c:pt>
                <c:pt idx="27998">
                  <c:v>139.9899999999452</c:v>
                </c:pt>
                <c:pt idx="27999">
                  <c:v>139.9949999999452</c:v>
                </c:pt>
                <c:pt idx="28000">
                  <c:v>139.9999999999451</c:v>
                </c:pt>
                <c:pt idx="28001">
                  <c:v>140.0049999999451</c:v>
                </c:pt>
                <c:pt idx="28002">
                  <c:v>140.0099999999451</c:v>
                </c:pt>
                <c:pt idx="28003">
                  <c:v>140.0149999999451</c:v>
                </c:pt>
                <c:pt idx="28004">
                  <c:v>140.0199999999451</c:v>
                </c:pt>
                <c:pt idx="28005">
                  <c:v>140.0249999999452</c:v>
                </c:pt>
                <c:pt idx="28006">
                  <c:v>140.0299999999451</c:v>
                </c:pt>
                <c:pt idx="28007">
                  <c:v>140.0349999999451</c:v>
                </c:pt>
                <c:pt idx="28008">
                  <c:v>140.0399999999451</c:v>
                </c:pt>
                <c:pt idx="28009">
                  <c:v>140.0449999999451</c:v>
                </c:pt>
                <c:pt idx="28010">
                  <c:v>140.0499999999451</c:v>
                </c:pt>
                <c:pt idx="28011">
                  <c:v>140.0549999999451</c:v>
                </c:pt>
                <c:pt idx="28012">
                  <c:v>140.0599999999451</c:v>
                </c:pt>
                <c:pt idx="28013">
                  <c:v>140.0649999999451</c:v>
                </c:pt>
                <c:pt idx="28014">
                  <c:v>140.0699999999451</c:v>
                </c:pt>
                <c:pt idx="28015">
                  <c:v>140.0749999999451</c:v>
                </c:pt>
                <c:pt idx="28016">
                  <c:v>140.0799999999451</c:v>
                </c:pt>
                <c:pt idx="28017">
                  <c:v>140.0849999999451</c:v>
                </c:pt>
                <c:pt idx="28018">
                  <c:v>140.0899999999451</c:v>
                </c:pt>
                <c:pt idx="28019">
                  <c:v>140.0949999999451</c:v>
                </c:pt>
                <c:pt idx="28020">
                  <c:v>140.0999999999451</c:v>
                </c:pt>
                <c:pt idx="28021">
                  <c:v>140.1049999999451</c:v>
                </c:pt>
                <c:pt idx="28022">
                  <c:v>140.109999999945</c:v>
                </c:pt>
                <c:pt idx="28023">
                  <c:v>140.114999999945</c:v>
                </c:pt>
                <c:pt idx="28024">
                  <c:v>140.119999999945</c:v>
                </c:pt>
                <c:pt idx="28025">
                  <c:v>140.124999999945</c:v>
                </c:pt>
                <c:pt idx="28026">
                  <c:v>140.129999999945</c:v>
                </c:pt>
                <c:pt idx="28027">
                  <c:v>140.134999999945</c:v>
                </c:pt>
                <c:pt idx="28028">
                  <c:v>140.139999999945</c:v>
                </c:pt>
                <c:pt idx="28029">
                  <c:v>140.144999999945</c:v>
                </c:pt>
                <c:pt idx="28030">
                  <c:v>140.149999999945</c:v>
                </c:pt>
                <c:pt idx="28031">
                  <c:v>140.154999999945</c:v>
                </c:pt>
                <c:pt idx="28032">
                  <c:v>140.159999999945</c:v>
                </c:pt>
                <c:pt idx="28033">
                  <c:v>140.164999999945</c:v>
                </c:pt>
                <c:pt idx="28034">
                  <c:v>140.169999999945</c:v>
                </c:pt>
                <c:pt idx="28035">
                  <c:v>140.174999999945</c:v>
                </c:pt>
                <c:pt idx="28036">
                  <c:v>140.179999999945</c:v>
                </c:pt>
                <c:pt idx="28037">
                  <c:v>140.184999999945</c:v>
                </c:pt>
                <c:pt idx="28038">
                  <c:v>140.189999999945</c:v>
                </c:pt>
                <c:pt idx="28039">
                  <c:v>140.194999999945</c:v>
                </c:pt>
                <c:pt idx="28040">
                  <c:v>140.199999999945</c:v>
                </c:pt>
                <c:pt idx="28041">
                  <c:v>140.204999999945</c:v>
                </c:pt>
                <c:pt idx="28042">
                  <c:v>140.209999999945</c:v>
                </c:pt>
                <c:pt idx="28043">
                  <c:v>140.214999999945</c:v>
                </c:pt>
                <c:pt idx="28044">
                  <c:v>140.2199999999449</c:v>
                </c:pt>
                <c:pt idx="28045">
                  <c:v>140.2249999999449</c:v>
                </c:pt>
                <c:pt idx="28046">
                  <c:v>140.2299999999449</c:v>
                </c:pt>
                <c:pt idx="28047">
                  <c:v>140.2349999999449</c:v>
                </c:pt>
                <c:pt idx="28048">
                  <c:v>140.2399999999449</c:v>
                </c:pt>
                <c:pt idx="28049">
                  <c:v>140.2449999999449</c:v>
                </c:pt>
                <c:pt idx="28050">
                  <c:v>140.2499999999449</c:v>
                </c:pt>
                <c:pt idx="28051">
                  <c:v>140.2549999999449</c:v>
                </c:pt>
                <c:pt idx="28052">
                  <c:v>140.2599999999449</c:v>
                </c:pt>
                <c:pt idx="28053">
                  <c:v>140.2649999999449</c:v>
                </c:pt>
                <c:pt idx="28054">
                  <c:v>140.2699999999449</c:v>
                </c:pt>
                <c:pt idx="28055">
                  <c:v>140.2749999999449</c:v>
                </c:pt>
                <c:pt idx="28056">
                  <c:v>140.2799999999449</c:v>
                </c:pt>
                <c:pt idx="28057">
                  <c:v>140.2849999999449</c:v>
                </c:pt>
                <c:pt idx="28058">
                  <c:v>140.2899999999449</c:v>
                </c:pt>
                <c:pt idx="28059">
                  <c:v>140.2949999999449</c:v>
                </c:pt>
                <c:pt idx="28060">
                  <c:v>140.2999999999449</c:v>
                </c:pt>
                <c:pt idx="28061">
                  <c:v>140.3049999999449</c:v>
                </c:pt>
                <c:pt idx="28062">
                  <c:v>140.3099999999449</c:v>
                </c:pt>
                <c:pt idx="28063">
                  <c:v>140.3149999999449</c:v>
                </c:pt>
                <c:pt idx="28064">
                  <c:v>140.3199999999449</c:v>
                </c:pt>
                <c:pt idx="28065">
                  <c:v>140.324999999945</c:v>
                </c:pt>
                <c:pt idx="28066">
                  <c:v>140.3299999999448</c:v>
                </c:pt>
                <c:pt idx="28067">
                  <c:v>140.3349999999448</c:v>
                </c:pt>
                <c:pt idx="28068">
                  <c:v>140.3399999999448</c:v>
                </c:pt>
                <c:pt idx="28069">
                  <c:v>140.3449999999448</c:v>
                </c:pt>
                <c:pt idx="28070">
                  <c:v>140.3499999999448</c:v>
                </c:pt>
                <c:pt idx="28071">
                  <c:v>140.354999999945</c:v>
                </c:pt>
                <c:pt idx="28072">
                  <c:v>140.3599999999448</c:v>
                </c:pt>
                <c:pt idx="28073">
                  <c:v>140.3649999999448</c:v>
                </c:pt>
                <c:pt idx="28074">
                  <c:v>140.3699999999448</c:v>
                </c:pt>
                <c:pt idx="28075">
                  <c:v>140.3749999999448</c:v>
                </c:pt>
                <c:pt idx="28076">
                  <c:v>140.3799999999448</c:v>
                </c:pt>
                <c:pt idx="28077">
                  <c:v>140.3849999999448</c:v>
                </c:pt>
                <c:pt idx="28078">
                  <c:v>140.3899999999448</c:v>
                </c:pt>
                <c:pt idx="28079">
                  <c:v>140.3949999999448</c:v>
                </c:pt>
                <c:pt idx="28080">
                  <c:v>140.3999999999448</c:v>
                </c:pt>
                <c:pt idx="28081">
                  <c:v>140.4049999999448</c:v>
                </c:pt>
                <c:pt idx="28082">
                  <c:v>140.4099999999448</c:v>
                </c:pt>
                <c:pt idx="28083">
                  <c:v>140.4149999999448</c:v>
                </c:pt>
                <c:pt idx="28084">
                  <c:v>140.4199999999448</c:v>
                </c:pt>
                <c:pt idx="28085">
                  <c:v>140.4249999999448</c:v>
                </c:pt>
                <c:pt idx="28086">
                  <c:v>140.4299999999448</c:v>
                </c:pt>
                <c:pt idx="28087">
                  <c:v>140.4349999999448</c:v>
                </c:pt>
                <c:pt idx="28088">
                  <c:v>140.4399999999447</c:v>
                </c:pt>
                <c:pt idx="28089">
                  <c:v>140.4449999999447</c:v>
                </c:pt>
                <c:pt idx="28090">
                  <c:v>140.4499999999447</c:v>
                </c:pt>
                <c:pt idx="28091">
                  <c:v>140.4549999999448</c:v>
                </c:pt>
                <c:pt idx="28092">
                  <c:v>140.4599999999448</c:v>
                </c:pt>
                <c:pt idx="28093">
                  <c:v>140.4649999999448</c:v>
                </c:pt>
                <c:pt idx="28094">
                  <c:v>140.4699999999447</c:v>
                </c:pt>
                <c:pt idx="28095">
                  <c:v>140.4749999999447</c:v>
                </c:pt>
                <c:pt idx="28096">
                  <c:v>140.4799999999447</c:v>
                </c:pt>
                <c:pt idx="28097">
                  <c:v>140.4849999999447</c:v>
                </c:pt>
                <c:pt idx="28098">
                  <c:v>140.4899999999447</c:v>
                </c:pt>
                <c:pt idx="28099">
                  <c:v>140.4949999999447</c:v>
                </c:pt>
                <c:pt idx="28100">
                  <c:v>140.4999999999447</c:v>
                </c:pt>
                <c:pt idx="28101">
                  <c:v>140.5049999999447</c:v>
                </c:pt>
                <c:pt idx="28102">
                  <c:v>140.5099999999447</c:v>
                </c:pt>
                <c:pt idx="28103">
                  <c:v>140.5149999999447</c:v>
                </c:pt>
                <c:pt idx="28104">
                  <c:v>140.5199999999447</c:v>
                </c:pt>
                <c:pt idx="28105">
                  <c:v>140.5249999999447</c:v>
                </c:pt>
                <c:pt idx="28106">
                  <c:v>140.5299999999447</c:v>
                </c:pt>
                <c:pt idx="28107">
                  <c:v>140.5349999999447</c:v>
                </c:pt>
                <c:pt idx="28108">
                  <c:v>140.5399999999447</c:v>
                </c:pt>
                <c:pt idx="28109">
                  <c:v>140.5449999999447</c:v>
                </c:pt>
                <c:pt idx="28110">
                  <c:v>140.5499999999446</c:v>
                </c:pt>
                <c:pt idx="28111">
                  <c:v>140.5549999999446</c:v>
                </c:pt>
                <c:pt idx="28112">
                  <c:v>140.5599999999446</c:v>
                </c:pt>
                <c:pt idx="28113">
                  <c:v>140.5649999999446</c:v>
                </c:pt>
                <c:pt idx="28114">
                  <c:v>140.5699999999446</c:v>
                </c:pt>
                <c:pt idx="28115">
                  <c:v>140.5749999999446</c:v>
                </c:pt>
                <c:pt idx="28116">
                  <c:v>140.5799999999446</c:v>
                </c:pt>
                <c:pt idx="28117">
                  <c:v>140.5849999999446</c:v>
                </c:pt>
                <c:pt idx="28118">
                  <c:v>140.5899999999446</c:v>
                </c:pt>
                <c:pt idx="28119">
                  <c:v>140.5949999999446</c:v>
                </c:pt>
                <c:pt idx="28120">
                  <c:v>140.5999999999446</c:v>
                </c:pt>
                <c:pt idx="28121">
                  <c:v>140.6049999999446</c:v>
                </c:pt>
                <c:pt idx="28122">
                  <c:v>140.6099999999446</c:v>
                </c:pt>
                <c:pt idx="28123">
                  <c:v>140.6149999999446</c:v>
                </c:pt>
                <c:pt idx="28124">
                  <c:v>140.6199999999446</c:v>
                </c:pt>
                <c:pt idx="28125">
                  <c:v>140.6249999999446</c:v>
                </c:pt>
                <c:pt idx="28126">
                  <c:v>140.6299999999446</c:v>
                </c:pt>
                <c:pt idx="28127">
                  <c:v>140.6349999999446</c:v>
                </c:pt>
                <c:pt idx="28128">
                  <c:v>140.6399999999446</c:v>
                </c:pt>
                <c:pt idx="28129">
                  <c:v>140.6449999999446</c:v>
                </c:pt>
                <c:pt idx="28130">
                  <c:v>140.6499999999446</c:v>
                </c:pt>
                <c:pt idx="28131">
                  <c:v>140.6549999999446</c:v>
                </c:pt>
                <c:pt idx="28132">
                  <c:v>140.6599999999445</c:v>
                </c:pt>
                <c:pt idx="28133">
                  <c:v>140.6649999999445</c:v>
                </c:pt>
                <c:pt idx="28134">
                  <c:v>140.6699999999445</c:v>
                </c:pt>
                <c:pt idx="28135">
                  <c:v>140.6749999999445</c:v>
                </c:pt>
                <c:pt idx="28136">
                  <c:v>140.6799999999445</c:v>
                </c:pt>
                <c:pt idx="28137">
                  <c:v>140.6849999999446</c:v>
                </c:pt>
                <c:pt idx="28138">
                  <c:v>140.6899999999445</c:v>
                </c:pt>
                <c:pt idx="28139">
                  <c:v>140.6949999999445</c:v>
                </c:pt>
                <c:pt idx="28140">
                  <c:v>140.6999999999445</c:v>
                </c:pt>
                <c:pt idx="28141">
                  <c:v>140.7049999999445</c:v>
                </c:pt>
                <c:pt idx="28142">
                  <c:v>140.7099999999445</c:v>
                </c:pt>
                <c:pt idx="28143">
                  <c:v>140.7149999999445</c:v>
                </c:pt>
                <c:pt idx="28144">
                  <c:v>140.7199999999445</c:v>
                </c:pt>
                <c:pt idx="28145">
                  <c:v>140.7249999999445</c:v>
                </c:pt>
                <c:pt idx="28146">
                  <c:v>140.7299999999445</c:v>
                </c:pt>
                <c:pt idx="28147">
                  <c:v>140.7349999999445</c:v>
                </c:pt>
                <c:pt idx="28148">
                  <c:v>140.7399999999445</c:v>
                </c:pt>
                <c:pt idx="28149">
                  <c:v>140.7449999999445</c:v>
                </c:pt>
                <c:pt idx="28150">
                  <c:v>140.7499999999444</c:v>
                </c:pt>
                <c:pt idx="28151">
                  <c:v>140.7549999999445</c:v>
                </c:pt>
                <c:pt idx="28152">
                  <c:v>140.7599999999445</c:v>
                </c:pt>
                <c:pt idx="28153">
                  <c:v>140.7649999999445</c:v>
                </c:pt>
                <c:pt idx="28154">
                  <c:v>140.7699999999444</c:v>
                </c:pt>
                <c:pt idx="28155">
                  <c:v>140.7749999999444</c:v>
                </c:pt>
                <c:pt idx="28156">
                  <c:v>140.7799999999444</c:v>
                </c:pt>
                <c:pt idx="28157">
                  <c:v>140.7849999999444</c:v>
                </c:pt>
                <c:pt idx="28158">
                  <c:v>140.7899999999444</c:v>
                </c:pt>
                <c:pt idx="28159">
                  <c:v>140.7949999999444</c:v>
                </c:pt>
                <c:pt idx="28160">
                  <c:v>140.7999999999444</c:v>
                </c:pt>
                <c:pt idx="28161">
                  <c:v>140.8049999999444</c:v>
                </c:pt>
                <c:pt idx="28162">
                  <c:v>140.8099999999444</c:v>
                </c:pt>
                <c:pt idx="28163">
                  <c:v>140.8149999999444</c:v>
                </c:pt>
                <c:pt idx="28164">
                  <c:v>140.8199999999444</c:v>
                </c:pt>
                <c:pt idx="28165">
                  <c:v>140.8249999999444</c:v>
                </c:pt>
                <c:pt idx="28166">
                  <c:v>140.8299999999444</c:v>
                </c:pt>
                <c:pt idx="28167">
                  <c:v>140.8349999999444</c:v>
                </c:pt>
                <c:pt idx="28168">
                  <c:v>140.8399999999444</c:v>
                </c:pt>
                <c:pt idx="28169">
                  <c:v>140.8449999999444</c:v>
                </c:pt>
                <c:pt idx="28170">
                  <c:v>140.8499999999444</c:v>
                </c:pt>
                <c:pt idx="28171">
                  <c:v>140.8549999999444</c:v>
                </c:pt>
                <c:pt idx="28172">
                  <c:v>140.8599999999444</c:v>
                </c:pt>
                <c:pt idx="28173">
                  <c:v>140.8649999999444</c:v>
                </c:pt>
                <c:pt idx="28174">
                  <c:v>140.8699999999444</c:v>
                </c:pt>
                <c:pt idx="28175">
                  <c:v>140.8749999999444</c:v>
                </c:pt>
                <c:pt idx="28176">
                  <c:v>140.8799999999443</c:v>
                </c:pt>
                <c:pt idx="28177">
                  <c:v>140.8849999999444</c:v>
                </c:pt>
                <c:pt idx="28178">
                  <c:v>140.8899999999444</c:v>
                </c:pt>
                <c:pt idx="28179">
                  <c:v>140.8949999999444</c:v>
                </c:pt>
                <c:pt idx="28180">
                  <c:v>140.8999999999444</c:v>
                </c:pt>
                <c:pt idx="28181">
                  <c:v>140.9049999999444</c:v>
                </c:pt>
                <c:pt idx="28182">
                  <c:v>140.9099999999443</c:v>
                </c:pt>
                <c:pt idx="28183">
                  <c:v>140.9149999999443</c:v>
                </c:pt>
                <c:pt idx="28184">
                  <c:v>140.9199999999443</c:v>
                </c:pt>
                <c:pt idx="28185">
                  <c:v>140.9249999999443</c:v>
                </c:pt>
                <c:pt idx="28186">
                  <c:v>140.9299999999443</c:v>
                </c:pt>
                <c:pt idx="28187">
                  <c:v>140.9349999999443</c:v>
                </c:pt>
                <c:pt idx="28188">
                  <c:v>140.9399999999443</c:v>
                </c:pt>
                <c:pt idx="28189">
                  <c:v>140.9449999999443</c:v>
                </c:pt>
                <c:pt idx="28190">
                  <c:v>140.9499999999443</c:v>
                </c:pt>
                <c:pt idx="28191">
                  <c:v>140.9549999999443</c:v>
                </c:pt>
                <c:pt idx="28192">
                  <c:v>140.9599999999443</c:v>
                </c:pt>
                <c:pt idx="28193">
                  <c:v>140.9649999999443</c:v>
                </c:pt>
                <c:pt idx="28194">
                  <c:v>140.9699999999443</c:v>
                </c:pt>
                <c:pt idx="28195">
                  <c:v>140.9749999999443</c:v>
                </c:pt>
                <c:pt idx="28196">
                  <c:v>140.9799999999443</c:v>
                </c:pt>
                <c:pt idx="28197">
                  <c:v>140.9849999999443</c:v>
                </c:pt>
                <c:pt idx="28198">
                  <c:v>140.9899999999442</c:v>
                </c:pt>
                <c:pt idx="28199">
                  <c:v>140.9949999999442</c:v>
                </c:pt>
                <c:pt idx="28200">
                  <c:v>140.9999999999442</c:v>
                </c:pt>
                <c:pt idx="28201">
                  <c:v>141.0049999999442</c:v>
                </c:pt>
                <c:pt idx="28202">
                  <c:v>141.0099999999442</c:v>
                </c:pt>
                <c:pt idx="28203">
                  <c:v>141.0149999999442</c:v>
                </c:pt>
                <c:pt idx="28204">
                  <c:v>141.0199999999442</c:v>
                </c:pt>
                <c:pt idx="28205">
                  <c:v>141.0249999999442</c:v>
                </c:pt>
                <c:pt idx="28206">
                  <c:v>141.0299999999442</c:v>
                </c:pt>
                <c:pt idx="28207">
                  <c:v>141.0349999999442</c:v>
                </c:pt>
                <c:pt idx="28208">
                  <c:v>141.0399999999442</c:v>
                </c:pt>
                <c:pt idx="28209">
                  <c:v>141.0449999999442</c:v>
                </c:pt>
                <c:pt idx="28210">
                  <c:v>141.0499999999442</c:v>
                </c:pt>
                <c:pt idx="28211">
                  <c:v>141.0549999999442</c:v>
                </c:pt>
                <c:pt idx="28212">
                  <c:v>141.0599999999442</c:v>
                </c:pt>
                <c:pt idx="28213">
                  <c:v>141.0649999999442</c:v>
                </c:pt>
                <c:pt idx="28214">
                  <c:v>141.0699999999442</c:v>
                </c:pt>
                <c:pt idx="28215">
                  <c:v>141.0749999999442</c:v>
                </c:pt>
                <c:pt idx="28216">
                  <c:v>141.0799999999442</c:v>
                </c:pt>
                <c:pt idx="28217">
                  <c:v>141.0849999999442</c:v>
                </c:pt>
                <c:pt idx="28218">
                  <c:v>141.0899999999442</c:v>
                </c:pt>
                <c:pt idx="28219">
                  <c:v>141.0949999999442</c:v>
                </c:pt>
                <c:pt idx="28220">
                  <c:v>141.0999999999441</c:v>
                </c:pt>
                <c:pt idx="28221">
                  <c:v>141.1049999999441</c:v>
                </c:pt>
                <c:pt idx="28222">
                  <c:v>141.1099999999441</c:v>
                </c:pt>
                <c:pt idx="28223">
                  <c:v>141.1149999999441</c:v>
                </c:pt>
                <c:pt idx="28224">
                  <c:v>141.1199999999441</c:v>
                </c:pt>
                <c:pt idx="28225">
                  <c:v>141.1249999999442</c:v>
                </c:pt>
                <c:pt idx="28226">
                  <c:v>141.1299999999441</c:v>
                </c:pt>
                <c:pt idx="28227">
                  <c:v>141.1349999999441</c:v>
                </c:pt>
                <c:pt idx="28228">
                  <c:v>141.1399999999441</c:v>
                </c:pt>
                <c:pt idx="28229">
                  <c:v>141.1449999999441</c:v>
                </c:pt>
                <c:pt idx="28230">
                  <c:v>141.1499999999441</c:v>
                </c:pt>
                <c:pt idx="28231">
                  <c:v>141.1549999999441</c:v>
                </c:pt>
                <c:pt idx="28232">
                  <c:v>141.1599999999441</c:v>
                </c:pt>
                <c:pt idx="28233">
                  <c:v>141.1649999999441</c:v>
                </c:pt>
                <c:pt idx="28234">
                  <c:v>141.1699999999441</c:v>
                </c:pt>
                <c:pt idx="28235">
                  <c:v>141.1749999999441</c:v>
                </c:pt>
                <c:pt idx="28236">
                  <c:v>141.1799999999441</c:v>
                </c:pt>
                <c:pt idx="28237">
                  <c:v>141.1849999999441</c:v>
                </c:pt>
                <c:pt idx="28238">
                  <c:v>141.1899999999441</c:v>
                </c:pt>
                <c:pt idx="28239">
                  <c:v>141.1949999999441</c:v>
                </c:pt>
                <c:pt idx="28240">
                  <c:v>141.1999999999441</c:v>
                </c:pt>
                <c:pt idx="28241">
                  <c:v>141.2049999999441</c:v>
                </c:pt>
                <c:pt idx="28242">
                  <c:v>141.209999999944</c:v>
                </c:pt>
                <c:pt idx="28243">
                  <c:v>141.214999999944</c:v>
                </c:pt>
                <c:pt idx="28244">
                  <c:v>141.219999999944</c:v>
                </c:pt>
                <c:pt idx="28245">
                  <c:v>141.224999999944</c:v>
                </c:pt>
                <c:pt idx="28246">
                  <c:v>141.229999999944</c:v>
                </c:pt>
                <c:pt idx="28247">
                  <c:v>141.234999999944</c:v>
                </c:pt>
                <c:pt idx="28248">
                  <c:v>141.239999999944</c:v>
                </c:pt>
                <c:pt idx="28249">
                  <c:v>141.244999999944</c:v>
                </c:pt>
                <c:pt idx="28250">
                  <c:v>141.249999999944</c:v>
                </c:pt>
                <c:pt idx="28251">
                  <c:v>141.254999999944</c:v>
                </c:pt>
                <c:pt idx="28252">
                  <c:v>141.259999999944</c:v>
                </c:pt>
                <c:pt idx="28253">
                  <c:v>141.264999999944</c:v>
                </c:pt>
                <c:pt idx="28254">
                  <c:v>141.269999999944</c:v>
                </c:pt>
                <c:pt idx="28255">
                  <c:v>141.274999999944</c:v>
                </c:pt>
                <c:pt idx="28256">
                  <c:v>141.279999999944</c:v>
                </c:pt>
                <c:pt idx="28257">
                  <c:v>141.284999999944</c:v>
                </c:pt>
                <c:pt idx="28258">
                  <c:v>141.289999999944</c:v>
                </c:pt>
                <c:pt idx="28259">
                  <c:v>141.294999999944</c:v>
                </c:pt>
                <c:pt idx="28260">
                  <c:v>141.299999999944</c:v>
                </c:pt>
                <c:pt idx="28261">
                  <c:v>141.304999999944</c:v>
                </c:pt>
                <c:pt idx="28262">
                  <c:v>141.309999999944</c:v>
                </c:pt>
                <c:pt idx="28263">
                  <c:v>141.314999999944</c:v>
                </c:pt>
                <c:pt idx="28264">
                  <c:v>141.3199999999439</c:v>
                </c:pt>
                <c:pt idx="28265">
                  <c:v>141.324999999944</c:v>
                </c:pt>
                <c:pt idx="28266">
                  <c:v>141.329999999944</c:v>
                </c:pt>
                <c:pt idx="28267">
                  <c:v>141.334999999944</c:v>
                </c:pt>
                <c:pt idx="28268">
                  <c:v>141.339999999944</c:v>
                </c:pt>
                <c:pt idx="28269">
                  <c:v>141.344999999944</c:v>
                </c:pt>
                <c:pt idx="28270">
                  <c:v>141.3499999999439</c:v>
                </c:pt>
                <c:pt idx="28271">
                  <c:v>141.354999999944</c:v>
                </c:pt>
                <c:pt idx="28272">
                  <c:v>141.359999999944</c:v>
                </c:pt>
                <c:pt idx="28273">
                  <c:v>141.364999999944</c:v>
                </c:pt>
                <c:pt idx="28274">
                  <c:v>141.369999999944</c:v>
                </c:pt>
                <c:pt idx="28275">
                  <c:v>141.3749999999439</c:v>
                </c:pt>
                <c:pt idx="28276">
                  <c:v>141.3799999999439</c:v>
                </c:pt>
                <c:pt idx="28277">
                  <c:v>141.384999999944</c:v>
                </c:pt>
                <c:pt idx="28278">
                  <c:v>141.389999999944</c:v>
                </c:pt>
                <c:pt idx="28279">
                  <c:v>141.394999999944</c:v>
                </c:pt>
                <c:pt idx="28280">
                  <c:v>141.399999999944</c:v>
                </c:pt>
                <c:pt idx="28281">
                  <c:v>141.4049999999439</c:v>
                </c:pt>
                <c:pt idx="28282">
                  <c:v>141.4099999999439</c:v>
                </c:pt>
                <c:pt idx="28283">
                  <c:v>141.4149999999439</c:v>
                </c:pt>
                <c:pt idx="28284">
                  <c:v>141.4199999999439</c:v>
                </c:pt>
                <c:pt idx="28285">
                  <c:v>141.424999999944</c:v>
                </c:pt>
                <c:pt idx="28286">
                  <c:v>141.4299999999438</c:v>
                </c:pt>
                <c:pt idx="28287">
                  <c:v>141.4349999999438</c:v>
                </c:pt>
                <c:pt idx="28288">
                  <c:v>141.4399999999438</c:v>
                </c:pt>
                <c:pt idx="28289">
                  <c:v>141.4449999999438</c:v>
                </c:pt>
                <c:pt idx="28290">
                  <c:v>141.4499999999438</c:v>
                </c:pt>
                <c:pt idx="28291">
                  <c:v>141.454999999944</c:v>
                </c:pt>
                <c:pt idx="28292">
                  <c:v>141.4599999999438</c:v>
                </c:pt>
                <c:pt idx="28293">
                  <c:v>141.4649999999438</c:v>
                </c:pt>
                <c:pt idx="28294">
                  <c:v>141.4699999999438</c:v>
                </c:pt>
                <c:pt idx="28295">
                  <c:v>141.4749999999438</c:v>
                </c:pt>
                <c:pt idx="28296">
                  <c:v>141.4799999999438</c:v>
                </c:pt>
                <c:pt idx="28297">
                  <c:v>141.4849999999438</c:v>
                </c:pt>
                <c:pt idx="28298">
                  <c:v>141.4899999999438</c:v>
                </c:pt>
                <c:pt idx="28299">
                  <c:v>141.4949999999438</c:v>
                </c:pt>
                <c:pt idx="28300">
                  <c:v>141.4999999999438</c:v>
                </c:pt>
                <c:pt idx="28301">
                  <c:v>141.5049999999438</c:v>
                </c:pt>
                <c:pt idx="28302">
                  <c:v>141.5099999999438</c:v>
                </c:pt>
                <c:pt idx="28303">
                  <c:v>141.5149999999438</c:v>
                </c:pt>
                <c:pt idx="28304">
                  <c:v>141.5199999999438</c:v>
                </c:pt>
                <c:pt idx="28305">
                  <c:v>141.5249999999438</c:v>
                </c:pt>
                <c:pt idx="28306">
                  <c:v>141.5299999999438</c:v>
                </c:pt>
                <c:pt idx="28307">
                  <c:v>141.5349999999438</c:v>
                </c:pt>
                <c:pt idx="28308">
                  <c:v>141.5399999999437</c:v>
                </c:pt>
                <c:pt idx="28309">
                  <c:v>141.5449999999437</c:v>
                </c:pt>
                <c:pt idx="28310">
                  <c:v>141.5499999999437</c:v>
                </c:pt>
                <c:pt idx="28311">
                  <c:v>141.5549999999438</c:v>
                </c:pt>
                <c:pt idx="28312">
                  <c:v>141.5599999999438</c:v>
                </c:pt>
                <c:pt idx="28313">
                  <c:v>141.5649999999438</c:v>
                </c:pt>
                <c:pt idx="28314">
                  <c:v>141.5699999999437</c:v>
                </c:pt>
                <c:pt idx="28315">
                  <c:v>141.5749999999437</c:v>
                </c:pt>
                <c:pt idx="28316">
                  <c:v>141.5799999999437</c:v>
                </c:pt>
                <c:pt idx="28317">
                  <c:v>141.5849999999437</c:v>
                </c:pt>
                <c:pt idx="28318">
                  <c:v>141.5899999999437</c:v>
                </c:pt>
                <c:pt idx="28319">
                  <c:v>141.5949999999437</c:v>
                </c:pt>
                <c:pt idx="28320">
                  <c:v>141.5999999999437</c:v>
                </c:pt>
                <c:pt idx="28321">
                  <c:v>141.6049999999437</c:v>
                </c:pt>
                <c:pt idx="28322">
                  <c:v>141.6099999999437</c:v>
                </c:pt>
                <c:pt idx="28323">
                  <c:v>141.6149999999437</c:v>
                </c:pt>
                <c:pt idx="28324">
                  <c:v>141.6199999999437</c:v>
                </c:pt>
                <c:pt idx="28325">
                  <c:v>141.6249999999437</c:v>
                </c:pt>
                <c:pt idx="28326">
                  <c:v>141.6299999999437</c:v>
                </c:pt>
                <c:pt idx="28327">
                  <c:v>141.6349999999437</c:v>
                </c:pt>
                <c:pt idx="28328">
                  <c:v>141.6399999999437</c:v>
                </c:pt>
                <c:pt idx="28329">
                  <c:v>141.6449999999436</c:v>
                </c:pt>
                <c:pt idx="28330">
                  <c:v>141.6499999999436</c:v>
                </c:pt>
                <c:pt idx="28331">
                  <c:v>141.6549999999436</c:v>
                </c:pt>
                <c:pt idx="28332">
                  <c:v>141.6599999999436</c:v>
                </c:pt>
                <c:pt idx="28333">
                  <c:v>141.6649999999436</c:v>
                </c:pt>
                <c:pt idx="28334">
                  <c:v>141.6699999999436</c:v>
                </c:pt>
                <c:pt idx="28335">
                  <c:v>141.6749999999436</c:v>
                </c:pt>
                <c:pt idx="28336">
                  <c:v>141.6799999999436</c:v>
                </c:pt>
                <c:pt idx="28337">
                  <c:v>141.6849999999436</c:v>
                </c:pt>
                <c:pt idx="28338">
                  <c:v>141.6899999999436</c:v>
                </c:pt>
                <c:pt idx="28339">
                  <c:v>141.6949999999436</c:v>
                </c:pt>
                <c:pt idx="28340">
                  <c:v>141.6999999999436</c:v>
                </c:pt>
                <c:pt idx="28341">
                  <c:v>141.7049999999436</c:v>
                </c:pt>
                <c:pt idx="28342">
                  <c:v>141.7099999999436</c:v>
                </c:pt>
                <c:pt idx="28343">
                  <c:v>141.7149999999436</c:v>
                </c:pt>
                <c:pt idx="28344">
                  <c:v>141.7199999999436</c:v>
                </c:pt>
                <c:pt idx="28345">
                  <c:v>141.7249999999436</c:v>
                </c:pt>
                <c:pt idx="28346">
                  <c:v>141.7299999999436</c:v>
                </c:pt>
                <c:pt idx="28347">
                  <c:v>141.7349999999436</c:v>
                </c:pt>
                <c:pt idx="28348">
                  <c:v>141.7399999999436</c:v>
                </c:pt>
                <c:pt idx="28349">
                  <c:v>141.7449999999436</c:v>
                </c:pt>
                <c:pt idx="28350">
                  <c:v>141.7499999999436</c:v>
                </c:pt>
                <c:pt idx="28351">
                  <c:v>141.7549999999436</c:v>
                </c:pt>
                <c:pt idx="28352">
                  <c:v>141.7599999999435</c:v>
                </c:pt>
                <c:pt idx="28353">
                  <c:v>141.7649999999435</c:v>
                </c:pt>
                <c:pt idx="28354">
                  <c:v>141.7699999999435</c:v>
                </c:pt>
                <c:pt idx="28355">
                  <c:v>141.7749999999435</c:v>
                </c:pt>
                <c:pt idx="28356">
                  <c:v>141.7799999999435</c:v>
                </c:pt>
                <c:pt idx="28357">
                  <c:v>141.7849999999436</c:v>
                </c:pt>
                <c:pt idx="28358">
                  <c:v>141.7899999999435</c:v>
                </c:pt>
                <c:pt idx="28359">
                  <c:v>141.7949999999435</c:v>
                </c:pt>
                <c:pt idx="28360">
                  <c:v>141.7999999999435</c:v>
                </c:pt>
                <c:pt idx="28361">
                  <c:v>141.8049999999435</c:v>
                </c:pt>
                <c:pt idx="28362">
                  <c:v>141.8099999999435</c:v>
                </c:pt>
                <c:pt idx="28363">
                  <c:v>141.8149999999435</c:v>
                </c:pt>
                <c:pt idx="28364">
                  <c:v>141.8199999999435</c:v>
                </c:pt>
                <c:pt idx="28365">
                  <c:v>141.8249999999435</c:v>
                </c:pt>
                <c:pt idx="28366">
                  <c:v>141.8299999999435</c:v>
                </c:pt>
                <c:pt idx="28367">
                  <c:v>141.8349999999435</c:v>
                </c:pt>
                <c:pt idx="28368">
                  <c:v>141.8399999999435</c:v>
                </c:pt>
                <c:pt idx="28369">
                  <c:v>141.8449999999435</c:v>
                </c:pt>
                <c:pt idx="28370">
                  <c:v>141.8499999999435</c:v>
                </c:pt>
                <c:pt idx="28371">
                  <c:v>141.8549999999435</c:v>
                </c:pt>
                <c:pt idx="28372">
                  <c:v>141.8599999999435</c:v>
                </c:pt>
                <c:pt idx="28373">
                  <c:v>141.8649999999435</c:v>
                </c:pt>
                <c:pt idx="28374">
                  <c:v>141.8699999999434</c:v>
                </c:pt>
                <c:pt idx="28375">
                  <c:v>141.8749999999434</c:v>
                </c:pt>
                <c:pt idx="28376">
                  <c:v>141.8799999999434</c:v>
                </c:pt>
                <c:pt idx="28377">
                  <c:v>141.8849999999435</c:v>
                </c:pt>
                <c:pt idx="28378">
                  <c:v>141.8899999999435</c:v>
                </c:pt>
                <c:pt idx="28379">
                  <c:v>141.8949999999435</c:v>
                </c:pt>
                <c:pt idx="28380">
                  <c:v>141.8999999999434</c:v>
                </c:pt>
                <c:pt idx="28381">
                  <c:v>141.9049999999434</c:v>
                </c:pt>
                <c:pt idx="28382">
                  <c:v>141.9099999999434</c:v>
                </c:pt>
                <c:pt idx="28383">
                  <c:v>141.9149999999434</c:v>
                </c:pt>
                <c:pt idx="28384">
                  <c:v>141.9199999999434</c:v>
                </c:pt>
                <c:pt idx="28385">
                  <c:v>141.9249999999434</c:v>
                </c:pt>
                <c:pt idx="28386">
                  <c:v>141.9299999999434</c:v>
                </c:pt>
                <c:pt idx="28387">
                  <c:v>141.9349999999434</c:v>
                </c:pt>
                <c:pt idx="28388">
                  <c:v>141.9399999999434</c:v>
                </c:pt>
                <c:pt idx="28389">
                  <c:v>141.9449999999434</c:v>
                </c:pt>
                <c:pt idx="28390">
                  <c:v>141.9499999999434</c:v>
                </c:pt>
                <c:pt idx="28391">
                  <c:v>141.9549999999434</c:v>
                </c:pt>
                <c:pt idx="28392">
                  <c:v>141.9599999999434</c:v>
                </c:pt>
                <c:pt idx="28393">
                  <c:v>141.9649999999434</c:v>
                </c:pt>
                <c:pt idx="28394">
                  <c:v>141.9699999999434</c:v>
                </c:pt>
                <c:pt idx="28395">
                  <c:v>141.9749999999434</c:v>
                </c:pt>
                <c:pt idx="28396">
                  <c:v>141.9799999999433</c:v>
                </c:pt>
                <c:pt idx="28397">
                  <c:v>141.9849999999434</c:v>
                </c:pt>
                <c:pt idx="28398">
                  <c:v>141.9899999999434</c:v>
                </c:pt>
                <c:pt idx="28399">
                  <c:v>141.9949999999434</c:v>
                </c:pt>
                <c:pt idx="28400">
                  <c:v>141.9999999999434</c:v>
                </c:pt>
                <c:pt idx="28401">
                  <c:v>142.0049999999434</c:v>
                </c:pt>
                <c:pt idx="28402">
                  <c:v>142.0099999999433</c:v>
                </c:pt>
                <c:pt idx="28403">
                  <c:v>142.0149999999433</c:v>
                </c:pt>
                <c:pt idx="28404">
                  <c:v>142.0199999999433</c:v>
                </c:pt>
                <c:pt idx="28405">
                  <c:v>142.0249999999433</c:v>
                </c:pt>
                <c:pt idx="28406">
                  <c:v>142.0299999999433</c:v>
                </c:pt>
                <c:pt idx="28407">
                  <c:v>142.0349999999433</c:v>
                </c:pt>
                <c:pt idx="28408">
                  <c:v>142.0399999999433</c:v>
                </c:pt>
                <c:pt idx="28409">
                  <c:v>142.0449999999433</c:v>
                </c:pt>
                <c:pt idx="28410">
                  <c:v>142.0499999999433</c:v>
                </c:pt>
                <c:pt idx="28411">
                  <c:v>142.0549999999433</c:v>
                </c:pt>
                <c:pt idx="28412">
                  <c:v>142.0599999999433</c:v>
                </c:pt>
                <c:pt idx="28413">
                  <c:v>142.0649999999433</c:v>
                </c:pt>
                <c:pt idx="28414">
                  <c:v>142.0699999999433</c:v>
                </c:pt>
                <c:pt idx="28415">
                  <c:v>142.0749999999433</c:v>
                </c:pt>
                <c:pt idx="28416">
                  <c:v>142.0799999999433</c:v>
                </c:pt>
                <c:pt idx="28417">
                  <c:v>142.0849999999433</c:v>
                </c:pt>
                <c:pt idx="28418">
                  <c:v>142.0899999999432</c:v>
                </c:pt>
                <c:pt idx="28419">
                  <c:v>142.0949999999432</c:v>
                </c:pt>
                <c:pt idx="28420">
                  <c:v>142.0999999999432</c:v>
                </c:pt>
                <c:pt idx="28421">
                  <c:v>142.1049999999432</c:v>
                </c:pt>
                <c:pt idx="28422">
                  <c:v>142.1099999999432</c:v>
                </c:pt>
                <c:pt idx="28423">
                  <c:v>142.1149999999432</c:v>
                </c:pt>
                <c:pt idx="28424">
                  <c:v>142.1199999999432</c:v>
                </c:pt>
                <c:pt idx="28425">
                  <c:v>142.1249999999432</c:v>
                </c:pt>
                <c:pt idx="28426">
                  <c:v>142.1299999999432</c:v>
                </c:pt>
                <c:pt idx="28427">
                  <c:v>142.1349999999432</c:v>
                </c:pt>
                <c:pt idx="28428">
                  <c:v>142.1399999999432</c:v>
                </c:pt>
                <c:pt idx="28429">
                  <c:v>142.1449999999432</c:v>
                </c:pt>
                <c:pt idx="28430">
                  <c:v>142.1499999999432</c:v>
                </c:pt>
                <c:pt idx="28431">
                  <c:v>142.1549999999432</c:v>
                </c:pt>
                <c:pt idx="28432">
                  <c:v>142.1599999999432</c:v>
                </c:pt>
                <c:pt idx="28433">
                  <c:v>142.1649999999432</c:v>
                </c:pt>
                <c:pt idx="28434">
                  <c:v>142.1699999999432</c:v>
                </c:pt>
                <c:pt idx="28435">
                  <c:v>142.1749999999432</c:v>
                </c:pt>
                <c:pt idx="28436">
                  <c:v>142.1799999999432</c:v>
                </c:pt>
                <c:pt idx="28437">
                  <c:v>142.1849999999432</c:v>
                </c:pt>
                <c:pt idx="28438">
                  <c:v>142.1899999999432</c:v>
                </c:pt>
                <c:pt idx="28439">
                  <c:v>142.1949999999432</c:v>
                </c:pt>
                <c:pt idx="28440">
                  <c:v>142.1999999999431</c:v>
                </c:pt>
                <c:pt idx="28441">
                  <c:v>142.2049999999431</c:v>
                </c:pt>
                <c:pt idx="28442">
                  <c:v>142.2099999999431</c:v>
                </c:pt>
                <c:pt idx="28443">
                  <c:v>142.2149999999431</c:v>
                </c:pt>
                <c:pt idx="28444">
                  <c:v>142.2199999999431</c:v>
                </c:pt>
                <c:pt idx="28445">
                  <c:v>142.2249999999432</c:v>
                </c:pt>
                <c:pt idx="28446">
                  <c:v>142.2299999999431</c:v>
                </c:pt>
                <c:pt idx="28447">
                  <c:v>142.2349999999431</c:v>
                </c:pt>
                <c:pt idx="28448">
                  <c:v>142.2399999999431</c:v>
                </c:pt>
                <c:pt idx="28449">
                  <c:v>142.2449999999431</c:v>
                </c:pt>
                <c:pt idx="28450">
                  <c:v>142.2499999999431</c:v>
                </c:pt>
                <c:pt idx="28451">
                  <c:v>142.2549999999431</c:v>
                </c:pt>
                <c:pt idx="28452">
                  <c:v>142.2599999999431</c:v>
                </c:pt>
                <c:pt idx="28453">
                  <c:v>142.2649999999431</c:v>
                </c:pt>
                <c:pt idx="28454">
                  <c:v>142.2699999999431</c:v>
                </c:pt>
                <c:pt idx="28455">
                  <c:v>142.2749999999431</c:v>
                </c:pt>
                <c:pt idx="28456">
                  <c:v>142.2799999999431</c:v>
                </c:pt>
                <c:pt idx="28457">
                  <c:v>142.2849999999431</c:v>
                </c:pt>
                <c:pt idx="28458">
                  <c:v>142.2899999999431</c:v>
                </c:pt>
                <c:pt idx="28459">
                  <c:v>142.2949999999431</c:v>
                </c:pt>
                <c:pt idx="28460">
                  <c:v>142.2999999999431</c:v>
                </c:pt>
                <c:pt idx="28461">
                  <c:v>142.3049999999431</c:v>
                </c:pt>
                <c:pt idx="28462">
                  <c:v>142.309999999943</c:v>
                </c:pt>
                <c:pt idx="28463">
                  <c:v>142.314999999943</c:v>
                </c:pt>
                <c:pt idx="28464">
                  <c:v>142.319999999943</c:v>
                </c:pt>
                <c:pt idx="28465">
                  <c:v>142.3249999999431</c:v>
                </c:pt>
                <c:pt idx="28466">
                  <c:v>142.3299999999431</c:v>
                </c:pt>
                <c:pt idx="28467">
                  <c:v>142.3349999999431</c:v>
                </c:pt>
                <c:pt idx="28468">
                  <c:v>142.339999999943</c:v>
                </c:pt>
                <c:pt idx="28469">
                  <c:v>142.344999999943</c:v>
                </c:pt>
                <c:pt idx="28470">
                  <c:v>142.349999999943</c:v>
                </c:pt>
                <c:pt idx="28471">
                  <c:v>142.354999999943</c:v>
                </c:pt>
                <c:pt idx="28472">
                  <c:v>142.359999999943</c:v>
                </c:pt>
                <c:pt idx="28473">
                  <c:v>142.364999999943</c:v>
                </c:pt>
                <c:pt idx="28474">
                  <c:v>142.369999999943</c:v>
                </c:pt>
                <c:pt idx="28475">
                  <c:v>142.374999999943</c:v>
                </c:pt>
                <c:pt idx="28476">
                  <c:v>142.379999999943</c:v>
                </c:pt>
                <c:pt idx="28477">
                  <c:v>142.384999999943</c:v>
                </c:pt>
                <c:pt idx="28478">
                  <c:v>142.389999999943</c:v>
                </c:pt>
                <c:pt idx="28479">
                  <c:v>142.394999999943</c:v>
                </c:pt>
                <c:pt idx="28480">
                  <c:v>142.399999999943</c:v>
                </c:pt>
                <c:pt idx="28481">
                  <c:v>142.404999999943</c:v>
                </c:pt>
                <c:pt idx="28482">
                  <c:v>142.409999999943</c:v>
                </c:pt>
                <c:pt idx="28483">
                  <c:v>142.4149999999429</c:v>
                </c:pt>
                <c:pt idx="28484">
                  <c:v>142.4199999999429</c:v>
                </c:pt>
                <c:pt idx="28485">
                  <c:v>142.4249999999429</c:v>
                </c:pt>
                <c:pt idx="28486">
                  <c:v>142.4299999999429</c:v>
                </c:pt>
                <c:pt idx="28487">
                  <c:v>142.4349999999429</c:v>
                </c:pt>
                <c:pt idx="28488">
                  <c:v>142.4399999999429</c:v>
                </c:pt>
                <c:pt idx="28489">
                  <c:v>142.4449999999429</c:v>
                </c:pt>
                <c:pt idx="28490">
                  <c:v>142.4499999999429</c:v>
                </c:pt>
                <c:pt idx="28491">
                  <c:v>142.4549999999429</c:v>
                </c:pt>
                <c:pt idx="28492">
                  <c:v>142.4599999999429</c:v>
                </c:pt>
                <c:pt idx="28493">
                  <c:v>142.4649999999429</c:v>
                </c:pt>
                <c:pt idx="28494">
                  <c:v>142.4699999999429</c:v>
                </c:pt>
                <c:pt idx="28495">
                  <c:v>142.4749999999429</c:v>
                </c:pt>
                <c:pt idx="28496">
                  <c:v>142.4799999999429</c:v>
                </c:pt>
                <c:pt idx="28497">
                  <c:v>142.4849999999429</c:v>
                </c:pt>
                <c:pt idx="28498">
                  <c:v>142.4899999999429</c:v>
                </c:pt>
                <c:pt idx="28499">
                  <c:v>142.4949999999429</c:v>
                </c:pt>
                <c:pt idx="28500">
                  <c:v>142.4999999999429</c:v>
                </c:pt>
                <c:pt idx="28501">
                  <c:v>142.5049999999429</c:v>
                </c:pt>
                <c:pt idx="28502">
                  <c:v>142.5099999999427</c:v>
                </c:pt>
                <c:pt idx="28503">
                  <c:v>142.5149999999427</c:v>
                </c:pt>
                <c:pt idx="28504">
                  <c:v>142.5199999999427</c:v>
                </c:pt>
                <c:pt idx="28505">
                  <c:v>142.5249999999428</c:v>
                </c:pt>
                <c:pt idx="28506">
                  <c:v>142.5299999999428</c:v>
                </c:pt>
                <c:pt idx="28507">
                  <c:v>142.5349999999428</c:v>
                </c:pt>
                <c:pt idx="28508">
                  <c:v>142.5399999999428</c:v>
                </c:pt>
                <c:pt idx="28509">
                  <c:v>142.5449999999427</c:v>
                </c:pt>
                <c:pt idx="28510">
                  <c:v>142.5499999999427</c:v>
                </c:pt>
                <c:pt idx="28511">
                  <c:v>142.5549999999428</c:v>
                </c:pt>
                <c:pt idx="28512">
                  <c:v>142.5599999999428</c:v>
                </c:pt>
                <c:pt idx="28513">
                  <c:v>142.5649999999428</c:v>
                </c:pt>
                <c:pt idx="28514">
                  <c:v>142.5699999999428</c:v>
                </c:pt>
                <c:pt idx="28515">
                  <c:v>142.5749999999427</c:v>
                </c:pt>
                <c:pt idx="28516">
                  <c:v>142.5799999999427</c:v>
                </c:pt>
                <c:pt idx="28517">
                  <c:v>142.5849999999428</c:v>
                </c:pt>
                <c:pt idx="28518">
                  <c:v>142.5899999999428</c:v>
                </c:pt>
                <c:pt idx="28519">
                  <c:v>142.5949999999428</c:v>
                </c:pt>
                <c:pt idx="28520">
                  <c:v>142.5999999999428</c:v>
                </c:pt>
                <c:pt idx="28521">
                  <c:v>142.6049999999427</c:v>
                </c:pt>
                <c:pt idx="28522">
                  <c:v>142.6099999999427</c:v>
                </c:pt>
                <c:pt idx="28523">
                  <c:v>142.6149999999427</c:v>
                </c:pt>
                <c:pt idx="28524">
                  <c:v>142.6199999999425</c:v>
                </c:pt>
                <c:pt idx="28525">
                  <c:v>142.6249999999428</c:v>
                </c:pt>
                <c:pt idx="28526">
                  <c:v>142.6299999999428</c:v>
                </c:pt>
                <c:pt idx="28527">
                  <c:v>142.6349999999427</c:v>
                </c:pt>
                <c:pt idx="28528">
                  <c:v>142.6399999999427</c:v>
                </c:pt>
                <c:pt idx="28529">
                  <c:v>142.6449999999427</c:v>
                </c:pt>
                <c:pt idx="28530">
                  <c:v>142.6499999999427</c:v>
                </c:pt>
                <c:pt idx="28531">
                  <c:v>142.6549999999427</c:v>
                </c:pt>
                <c:pt idx="28532">
                  <c:v>142.6599999999427</c:v>
                </c:pt>
                <c:pt idx="28533">
                  <c:v>142.6649999999427</c:v>
                </c:pt>
                <c:pt idx="28534">
                  <c:v>142.6699999999427</c:v>
                </c:pt>
                <c:pt idx="28535">
                  <c:v>142.6749999999427</c:v>
                </c:pt>
                <c:pt idx="28536">
                  <c:v>142.6799999999427</c:v>
                </c:pt>
                <c:pt idx="28537">
                  <c:v>142.6849999999427</c:v>
                </c:pt>
                <c:pt idx="28538">
                  <c:v>142.6899999999427</c:v>
                </c:pt>
                <c:pt idx="28539">
                  <c:v>142.6949999999427</c:v>
                </c:pt>
                <c:pt idx="28540">
                  <c:v>142.6999999999427</c:v>
                </c:pt>
                <c:pt idx="28541">
                  <c:v>142.7049999999427</c:v>
                </c:pt>
                <c:pt idx="28542">
                  <c:v>142.7099999999427</c:v>
                </c:pt>
                <c:pt idx="28543">
                  <c:v>142.7149999999423</c:v>
                </c:pt>
                <c:pt idx="28544">
                  <c:v>142.7199999999418</c:v>
                </c:pt>
                <c:pt idx="28545">
                  <c:v>142.7249999999427</c:v>
                </c:pt>
                <c:pt idx="28546">
                  <c:v>142.7299999999425</c:v>
                </c:pt>
                <c:pt idx="28547">
                  <c:v>142.7349999999425</c:v>
                </c:pt>
                <c:pt idx="28548">
                  <c:v>142.7399999999425</c:v>
                </c:pt>
                <c:pt idx="28549">
                  <c:v>142.7449999999425</c:v>
                </c:pt>
                <c:pt idx="28550">
                  <c:v>142.7499999999418</c:v>
                </c:pt>
                <c:pt idx="28551">
                  <c:v>142.7549999999426</c:v>
                </c:pt>
                <c:pt idx="28552">
                  <c:v>142.7599999999426</c:v>
                </c:pt>
                <c:pt idx="28553">
                  <c:v>142.7649999999425</c:v>
                </c:pt>
                <c:pt idx="28554">
                  <c:v>142.7699999999425</c:v>
                </c:pt>
                <c:pt idx="28555">
                  <c:v>142.7749999999425</c:v>
                </c:pt>
                <c:pt idx="28556">
                  <c:v>142.7799999999419</c:v>
                </c:pt>
                <c:pt idx="28557">
                  <c:v>142.7849999999426</c:v>
                </c:pt>
                <c:pt idx="28558">
                  <c:v>142.7899999999426</c:v>
                </c:pt>
                <c:pt idx="28559">
                  <c:v>142.7949999999425</c:v>
                </c:pt>
                <c:pt idx="28560">
                  <c:v>142.7999999999425</c:v>
                </c:pt>
                <c:pt idx="28561">
                  <c:v>142.8049999999426</c:v>
                </c:pt>
                <c:pt idx="28562">
                  <c:v>142.8099999999426</c:v>
                </c:pt>
                <c:pt idx="28563">
                  <c:v>142.8149999999426</c:v>
                </c:pt>
                <c:pt idx="28564">
                  <c:v>142.8199999999426</c:v>
                </c:pt>
                <c:pt idx="28565">
                  <c:v>142.8249999999426</c:v>
                </c:pt>
                <c:pt idx="28566">
                  <c:v>142.8299999999426</c:v>
                </c:pt>
                <c:pt idx="28567">
                  <c:v>142.8349999999426</c:v>
                </c:pt>
                <c:pt idx="28568">
                  <c:v>142.8399999999426</c:v>
                </c:pt>
                <c:pt idx="28569">
                  <c:v>142.8449999999426</c:v>
                </c:pt>
                <c:pt idx="28570">
                  <c:v>142.8499999999426</c:v>
                </c:pt>
                <c:pt idx="28571">
                  <c:v>142.8549999999426</c:v>
                </c:pt>
                <c:pt idx="28572">
                  <c:v>142.8599999999425</c:v>
                </c:pt>
                <c:pt idx="28573">
                  <c:v>142.8649999999425</c:v>
                </c:pt>
                <c:pt idx="28574">
                  <c:v>142.8699999999425</c:v>
                </c:pt>
                <c:pt idx="28575">
                  <c:v>142.8749999999425</c:v>
                </c:pt>
                <c:pt idx="28576">
                  <c:v>142.8799999999425</c:v>
                </c:pt>
                <c:pt idx="28577">
                  <c:v>142.8849999999426</c:v>
                </c:pt>
                <c:pt idx="28578">
                  <c:v>142.8899999999425</c:v>
                </c:pt>
                <c:pt idx="28579">
                  <c:v>142.8949999999425</c:v>
                </c:pt>
                <c:pt idx="28580">
                  <c:v>142.8999999999425</c:v>
                </c:pt>
                <c:pt idx="28581">
                  <c:v>142.9049999999425</c:v>
                </c:pt>
                <c:pt idx="28582">
                  <c:v>142.9099999999425</c:v>
                </c:pt>
                <c:pt idx="28583">
                  <c:v>142.9149999999425</c:v>
                </c:pt>
                <c:pt idx="28584">
                  <c:v>142.9199999999425</c:v>
                </c:pt>
                <c:pt idx="28585">
                  <c:v>142.9249999999425</c:v>
                </c:pt>
                <c:pt idx="28586">
                  <c:v>142.9299999999425</c:v>
                </c:pt>
                <c:pt idx="28587">
                  <c:v>142.9349999999425</c:v>
                </c:pt>
                <c:pt idx="28588">
                  <c:v>142.9399999999425</c:v>
                </c:pt>
                <c:pt idx="28589">
                  <c:v>142.9449999999425</c:v>
                </c:pt>
                <c:pt idx="28590">
                  <c:v>142.9499999999423</c:v>
                </c:pt>
                <c:pt idx="28591">
                  <c:v>142.9549999999425</c:v>
                </c:pt>
                <c:pt idx="28592">
                  <c:v>142.9599999999425</c:v>
                </c:pt>
                <c:pt idx="28593">
                  <c:v>142.9649999999424</c:v>
                </c:pt>
                <c:pt idx="28594">
                  <c:v>142.9699999999424</c:v>
                </c:pt>
                <c:pt idx="28595">
                  <c:v>142.9749999999424</c:v>
                </c:pt>
                <c:pt idx="28596">
                  <c:v>142.9799999999424</c:v>
                </c:pt>
                <c:pt idx="28597">
                  <c:v>142.9849999999424</c:v>
                </c:pt>
                <c:pt idx="28598">
                  <c:v>142.9899999999424</c:v>
                </c:pt>
                <c:pt idx="28599">
                  <c:v>142.9949999999424</c:v>
                </c:pt>
                <c:pt idx="28600">
                  <c:v>142.9999999999424</c:v>
                </c:pt>
                <c:pt idx="28601">
                  <c:v>143.0049999999424</c:v>
                </c:pt>
                <c:pt idx="28602">
                  <c:v>143.0099999999424</c:v>
                </c:pt>
                <c:pt idx="28603">
                  <c:v>143.0149999999423</c:v>
                </c:pt>
                <c:pt idx="28604">
                  <c:v>143.0199999999423</c:v>
                </c:pt>
                <c:pt idx="28605">
                  <c:v>143.0249999999424</c:v>
                </c:pt>
                <c:pt idx="28606">
                  <c:v>143.0299999999424</c:v>
                </c:pt>
                <c:pt idx="28607">
                  <c:v>143.0349999999424</c:v>
                </c:pt>
                <c:pt idx="28608">
                  <c:v>143.0399999999424</c:v>
                </c:pt>
                <c:pt idx="28609">
                  <c:v>143.0449999999423</c:v>
                </c:pt>
                <c:pt idx="28610">
                  <c:v>143.0499999999423</c:v>
                </c:pt>
                <c:pt idx="28611">
                  <c:v>143.0549999999424</c:v>
                </c:pt>
                <c:pt idx="28612">
                  <c:v>143.0599999999424</c:v>
                </c:pt>
                <c:pt idx="28613">
                  <c:v>143.0649999999424</c:v>
                </c:pt>
                <c:pt idx="28614">
                  <c:v>143.0699999999424</c:v>
                </c:pt>
                <c:pt idx="28615">
                  <c:v>143.0749999999423</c:v>
                </c:pt>
                <c:pt idx="28616">
                  <c:v>143.0799999999423</c:v>
                </c:pt>
                <c:pt idx="28617">
                  <c:v>143.0849999999423</c:v>
                </c:pt>
                <c:pt idx="28618">
                  <c:v>143.0899999999423</c:v>
                </c:pt>
                <c:pt idx="28619">
                  <c:v>143.0949999999423</c:v>
                </c:pt>
                <c:pt idx="28620">
                  <c:v>143.0999999999423</c:v>
                </c:pt>
                <c:pt idx="28621">
                  <c:v>143.1049999999423</c:v>
                </c:pt>
                <c:pt idx="28622">
                  <c:v>143.1099999999423</c:v>
                </c:pt>
                <c:pt idx="28623">
                  <c:v>143.1149999999423</c:v>
                </c:pt>
                <c:pt idx="28624">
                  <c:v>143.1199999999423</c:v>
                </c:pt>
                <c:pt idx="28625">
                  <c:v>143.1249999999423</c:v>
                </c:pt>
                <c:pt idx="28626">
                  <c:v>143.1299999999423</c:v>
                </c:pt>
                <c:pt idx="28627">
                  <c:v>143.1349999999423</c:v>
                </c:pt>
                <c:pt idx="28628">
                  <c:v>143.1399999999423</c:v>
                </c:pt>
                <c:pt idx="28629">
                  <c:v>143.1449999999423</c:v>
                </c:pt>
                <c:pt idx="28630">
                  <c:v>143.1499999999423</c:v>
                </c:pt>
                <c:pt idx="28631">
                  <c:v>143.1549999999423</c:v>
                </c:pt>
                <c:pt idx="28632">
                  <c:v>143.1599999999423</c:v>
                </c:pt>
                <c:pt idx="28633">
                  <c:v>143.1649999999423</c:v>
                </c:pt>
                <c:pt idx="28634">
                  <c:v>143.1699999999421</c:v>
                </c:pt>
                <c:pt idx="28635">
                  <c:v>143.1749999999421</c:v>
                </c:pt>
                <c:pt idx="28636">
                  <c:v>143.1799999999421</c:v>
                </c:pt>
                <c:pt idx="28637">
                  <c:v>143.1849999999422</c:v>
                </c:pt>
                <c:pt idx="28638">
                  <c:v>143.1899999999422</c:v>
                </c:pt>
                <c:pt idx="28639">
                  <c:v>143.1949999999422</c:v>
                </c:pt>
                <c:pt idx="28640">
                  <c:v>143.1999999999422</c:v>
                </c:pt>
                <c:pt idx="28641">
                  <c:v>143.2049999999421</c:v>
                </c:pt>
                <c:pt idx="28642">
                  <c:v>143.2099999999421</c:v>
                </c:pt>
                <c:pt idx="28643">
                  <c:v>143.2149999999421</c:v>
                </c:pt>
                <c:pt idx="28644">
                  <c:v>143.2199999999415</c:v>
                </c:pt>
                <c:pt idx="28645">
                  <c:v>143.2249999999422</c:v>
                </c:pt>
                <c:pt idx="28646">
                  <c:v>143.2299999999422</c:v>
                </c:pt>
                <c:pt idx="28647">
                  <c:v>143.2349999999421</c:v>
                </c:pt>
                <c:pt idx="28648">
                  <c:v>143.2399999999421</c:v>
                </c:pt>
                <c:pt idx="28649">
                  <c:v>143.2449999999421</c:v>
                </c:pt>
                <c:pt idx="28650">
                  <c:v>143.2499999999417</c:v>
                </c:pt>
                <c:pt idx="28651">
                  <c:v>143.2549999999422</c:v>
                </c:pt>
                <c:pt idx="28652">
                  <c:v>143.2599999999422</c:v>
                </c:pt>
                <c:pt idx="28653">
                  <c:v>143.2649999999421</c:v>
                </c:pt>
                <c:pt idx="28654">
                  <c:v>143.2699999999421</c:v>
                </c:pt>
                <c:pt idx="28655">
                  <c:v>143.2749999999421</c:v>
                </c:pt>
                <c:pt idx="28656">
                  <c:v>143.2799999999419</c:v>
                </c:pt>
                <c:pt idx="28657">
                  <c:v>143.2849999999422</c:v>
                </c:pt>
                <c:pt idx="28658">
                  <c:v>143.2899999999422</c:v>
                </c:pt>
                <c:pt idx="28659">
                  <c:v>143.2949999999421</c:v>
                </c:pt>
                <c:pt idx="28660">
                  <c:v>143.2999999999421</c:v>
                </c:pt>
                <c:pt idx="28661">
                  <c:v>143.3049999999421</c:v>
                </c:pt>
                <c:pt idx="28662">
                  <c:v>143.3099999999421</c:v>
                </c:pt>
                <c:pt idx="28663">
                  <c:v>143.3149999999421</c:v>
                </c:pt>
                <c:pt idx="28664">
                  <c:v>143.3199999999421</c:v>
                </c:pt>
                <c:pt idx="28665">
                  <c:v>143.3249999999422</c:v>
                </c:pt>
                <c:pt idx="28666">
                  <c:v>143.3299999999421</c:v>
                </c:pt>
                <c:pt idx="28667">
                  <c:v>143.3349999999421</c:v>
                </c:pt>
                <c:pt idx="28668">
                  <c:v>143.3399999999421</c:v>
                </c:pt>
                <c:pt idx="28669">
                  <c:v>143.3449999999421</c:v>
                </c:pt>
                <c:pt idx="28670">
                  <c:v>143.3499999999421</c:v>
                </c:pt>
                <c:pt idx="28671">
                  <c:v>143.3549999999421</c:v>
                </c:pt>
                <c:pt idx="28672">
                  <c:v>143.3599999999421</c:v>
                </c:pt>
                <c:pt idx="28673">
                  <c:v>143.3649999999421</c:v>
                </c:pt>
                <c:pt idx="28674">
                  <c:v>143.3699999999421</c:v>
                </c:pt>
                <c:pt idx="28675">
                  <c:v>143.3749999999421</c:v>
                </c:pt>
                <c:pt idx="28676">
                  <c:v>143.3799999999421</c:v>
                </c:pt>
                <c:pt idx="28677">
                  <c:v>143.3849999999421</c:v>
                </c:pt>
                <c:pt idx="28678">
                  <c:v>143.3899999999421</c:v>
                </c:pt>
                <c:pt idx="28679">
                  <c:v>143.3949999999421</c:v>
                </c:pt>
                <c:pt idx="28680">
                  <c:v>143.3999999999421</c:v>
                </c:pt>
                <c:pt idx="28681">
                  <c:v>143.404999999942</c:v>
                </c:pt>
                <c:pt idx="28682">
                  <c:v>143.409999999942</c:v>
                </c:pt>
                <c:pt idx="28683">
                  <c:v>143.414999999942</c:v>
                </c:pt>
                <c:pt idx="28684">
                  <c:v>143.419999999942</c:v>
                </c:pt>
                <c:pt idx="28685">
                  <c:v>143.424999999942</c:v>
                </c:pt>
                <c:pt idx="28686">
                  <c:v>143.429999999942</c:v>
                </c:pt>
                <c:pt idx="28687">
                  <c:v>143.434999999942</c:v>
                </c:pt>
                <c:pt idx="28688">
                  <c:v>143.439999999942</c:v>
                </c:pt>
                <c:pt idx="28689">
                  <c:v>143.444999999942</c:v>
                </c:pt>
                <c:pt idx="28690">
                  <c:v>143.449999999942</c:v>
                </c:pt>
                <c:pt idx="28691">
                  <c:v>143.454999999942</c:v>
                </c:pt>
                <c:pt idx="28692">
                  <c:v>143.459999999942</c:v>
                </c:pt>
                <c:pt idx="28693">
                  <c:v>143.464999999942</c:v>
                </c:pt>
                <c:pt idx="28694">
                  <c:v>143.469999999942</c:v>
                </c:pt>
                <c:pt idx="28695">
                  <c:v>143.474999999942</c:v>
                </c:pt>
                <c:pt idx="28696">
                  <c:v>143.479999999942</c:v>
                </c:pt>
                <c:pt idx="28697">
                  <c:v>143.484999999942</c:v>
                </c:pt>
                <c:pt idx="28698">
                  <c:v>143.489999999942</c:v>
                </c:pt>
                <c:pt idx="28699">
                  <c:v>143.494999999942</c:v>
                </c:pt>
                <c:pt idx="28700">
                  <c:v>143.499999999942</c:v>
                </c:pt>
                <c:pt idx="28701">
                  <c:v>143.504999999942</c:v>
                </c:pt>
                <c:pt idx="28702">
                  <c:v>143.509999999942</c:v>
                </c:pt>
                <c:pt idx="28703">
                  <c:v>143.5149999999419</c:v>
                </c:pt>
                <c:pt idx="28704">
                  <c:v>143.5199999999419</c:v>
                </c:pt>
                <c:pt idx="28705">
                  <c:v>143.5249999999419</c:v>
                </c:pt>
                <c:pt idx="28706">
                  <c:v>143.5299999999419</c:v>
                </c:pt>
                <c:pt idx="28707">
                  <c:v>143.5349999999419</c:v>
                </c:pt>
                <c:pt idx="28708">
                  <c:v>143.5399999999419</c:v>
                </c:pt>
                <c:pt idx="28709">
                  <c:v>143.5449999999419</c:v>
                </c:pt>
                <c:pt idx="28710">
                  <c:v>143.5499999999419</c:v>
                </c:pt>
                <c:pt idx="28711">
                  <c:v>143.5549999999419</c:v>
                </c:pt>
                <c:pt idx="28712">
                  <c:v>143.5599999999419</c:v>
                </c:pt>
                <c:pt idx="28713">
                  <c:v>143.5649999999419</c:v>
                </c:pt>
                <c:pt idx="28714">
                  <c:v>143.5699999999419</c:v>
                </c:pt>
                <c:pt idx="28715">
                  <c:v>143.5749999999419</c:v>
                </c:pt>
                <c:pt idx="28716">
                  <c:v>143.5799999999419</c:v>
                </c:pt>
                <c:pt idx="28717">
                  <c:v>143.5849999999419</c:v>
                </c:pt>
                <c:pt idx="28718">
                  <c:v>143.5899999999419</c:v>
                </c:pt>
                <c:pt idx="28719">
                  <c:v>143.5949999999419</c:v>
                </c:pt>
                <c:pt idx="28720">
                  <c:v>143.5999999999419</c:v>
                </c:pt>
                <c:pt idx="28721">
                  <c:v>143.6049999999419</c:v>
                </c:pt>
                <c:pt idx="28722">
                  <c:v>143.6099999999417</c:v>
                </c:pt>
                <c:pt idx="28723">
                  <c:v>143.6149999999417</c:v>
                </c:pt>
                <c:pt idx="28724">
                  <c:v>143.6199999999417</c:v>
                </c:pt>
                <c:pt idx="28725">
                  <c:v>143.6249999999418</c:v>
                </c:pt>
                <c:pt idx="28726">
                  <c:v>143.6299999999418</c:v>
                </c:pt>
                <c:pt idx="28727">
                  <c:v>143.6349999999418</c:v>
                </c:pt>
                <c:pt idx="28728">
                  <c:v>143.6399999999418</c:v>
                </c:pt>
                <c:pt idx="28729">
                  <c:v>143.6449999999417</c:v>
                </c:pt>
                <c:pt idx="28730">
                  <c:v>143.6499999999417</c:v>
                </c:pt>
                <c:pt idx="28731">
                  <c:v>143.6549999999418</c:v>
                </c:pt>
                <c:pt idx="28732">
                  <c:v>143.6599999999418</c:v>
                </c:pt>
                <c:pt idx="28733">
                  <c:v>143.6649999999418</c:v>
                </c:pt>
                <c:pt idx="28734">
                  <c:v>143.6699999999418</c:v>
                </c:pt>
                <c:pt idx="28735">
                  <c:v>143.6749999999417</c:v>
                </c:pt>
                <c:pt idx="28736">
                  <c:v>143.6799999999417</c:v>
                </c:pt>
                <c:pt idx="28737">
                  <c:v>143.6849999999418</c:v>
                </c:pt>
                <c:pt idx="28738">
                  <c:v>143.6899999999418</c:v>
                </c:pt>
                <c:pt idx="28739">
                  <c:v>143.6949999999418</c:v>
                </c:pt>
                <c:pt idx="28740">
                  <c:v>143.6999999999418</c:v>
                </c:pt>
                <c:pt idx="28741">
                  <c:v>143.7049999999417</c:v>
                </c:pt>
                <c:pt idx="28742">
                  <c:v>143.7099999999417</c:v>
                </c:pt>
                <c:pt idx="28743">
                  <c:v>143.7149999999417</c:v>
                </c:pt>
                <c:pt idx="28744">
                  <c:v>143.7199999999415</c:v>
                </c:pt>
                <c:pt idx="28745">
                  <c:v>143.7249999999418</c:v>
                </c:pt>
                <c:pt idx="28746">
                  <c:v>143.7299999999418</c:v>
                </c:pt>
                <c:pt idx="28747">
                  <c:v>143.7349999999417</c:v>
                </c:pt>
                <c:pt idx="28748">
                  <c:v>143.7399999999417</c:v>
                </c:pt>
                <c:pt idx="28749">
                  <c:v>143.7449999999417</c:v>
                </c:pt>
                <c:pt idx="28750">
                  <c:v>143.7499999999417</c:v>
                </c:pt>
                <c:pt idx="28751">
                  <c:v>143.7549999999417</c:v>
                </c:pt>
                <c:pt idx="28752">
                  <c:v>143.7599999999417</c:v>
                </c:pt>
                <c:pt idx="28753">
                  <c:v>143.7649999999417</c:v>
                </c:pt>
                <c:pt idx="28754">
                  <c:v>143.7699999999417</c:v>
                </c:pt>
                <c:pt idx="28755">
                  <c:v>143.7749999999417</c:v>
                </c:pt>
                <c:pt idx="28756">
                  <c:v>143.7799999999417</c:v>
                </c:pt>
                <c:pt idx="28757">
                  <c:v>143.7849999999417</c:v>
                </c:pt>
                <c:pt idx="28758">
                  <c:v>143.7899999999417</c:v>
                </c:pt>
                <c:pt idx="28759">
                  <c:v>143.7949999999417</c:v>
                </c:pt>
                <c:pt idx="28760">
                  <c:v>143.7999999999417</c:v>
                </c:pt>
                <c:pt idx="28761">
                  <c:v>143.8049999999417</c:v>
                </c:pt>
                <c:pt idx="28762">
                  <c:v>143.8099999999417</c:v>
                </c:pt>
                <c:pt idx="28763">
                  <c:v>143.8149999999417</c:v>
                </c:pt>
                <c:pt idx="28764">
                  <c:v>143.8199999999417</c:v>
                </c:pt>
                <c:pt idx="28765">
                  <c:v>143.8249999999417</c:v>
                </c:pt>
                <c:pt idx="28766">
                  <c:v>143.8299999999417</c:v>
                </c:pt>
                <c:pt idx="28767">
                  <c:v>143.8349999999417</c:v>
                </c:pt>
                <c:pt idx="28768">
                  <c:v>143.8399999999417</c:v>
                </c:pt>
                <c:pt idx="28769">
                  <c:v>143.8449999999416</c:v>
                </c:pt>
                <c:pt idx="28770">
                  <c:v>143.8499999999416</c:v>
                </c:pt>
                <c:pt idx="28771">
                  <c:v>143.8549999999416</c:v>
                </c:pt>
                <c:pt idx="28772">
                  <c:v>143.8599999999416</c:v>
                </c:pt>
                <c:pt idx="28773">
                  <c:v>143.8649999999416</c:v>
                </c:pt>
                <c:pt idx="28774">
                  <c:v>143.8699999999416</c:v>
                </c:pt>
                <c:pt idx="28775">
                  <c:v>143.8749999999416</c:v>
                </c:pt>
                <c:pt idx="28776">
                  <c:v>143.8799999999416</c:v>
                </c:pt>
                <c:pt idx="28777">
                  <c:v>143.8849999999416</c:v>
                </c:pt>
                <c:pt idx="28778">
                  <c:v>143.8899999999416</c:v>
                </c:pt>
                <c:pt idx="28779">
                  <c:v>143.8949999999416</c:v>
                </c:pt>
                <c:pt idx="28780">
                  <c:v>143.8999999999416</c:v>
                </c:pt>
                <c:pt idx="28781">
                  <c:v>143.9049999999416</c:v>
                </c:pt>
                <c:pt idx="28782">
                  <c:v>143.9099999999416</c:v>
                </c:pt>
                <c:pt idx="28783">
                  <c:v>143.9149999999416</c:v>
                </c:pt>
                <c:pt idx="28784">
                  <c:v>143.9199999999416</c:v>
                </c:pt>
                <c:pt idx="28785">
                  <c:v>143.9249999999416</c:v>
                </c:pt>
                <c:pt idx="28786">
                  <c:v>143.9299999999416</c:v>
                </c:pt>
                <c:pt idx="28787">
                  <c:v>143.9349999999416</c:v>
                </c:pt>
                <c:pt idx="28788">
                  <c:v>143.9399999999416</c:v>
                </c:pt>
                <c:pt idx="28789">
                  <c:v>143.9449999999416</c:v>
                </c:pt>
                <c:pt idx="28790">
                  <c:v>143.9499999999416</c:v>
                </c:pt>
                <c:pt idx="28791">
                  <c:v>143.9549999999416</c:v>
                </c:pt>
                <c:pt idx="28792">
                  <c:v>143.9599999999415</c:v>
                </c:pt>
                <c:pt idx="28793">
                  <c:v>143.9649999999415</c:v>
                </c:pt>
                <c:pt idx="28794">
                  <c:v>143.9699999999415</c:v>
                </c:pt>
                <c:pt idx="28795">
                  <c:v>143.9749999999415</c:v>
                </c:pt>
                <c:pt idx="28796">
                  <c:v>143.9799999999415</c:v>
                </c:pt>
                <c:pt idx="28797">
                  <c:v>143.9849999999416</c:v>
                </c:pt>
                <c:pt idx="28798">
                  <c:v>143.9899999999415</c:v>
                </c:pt>
                <c:pt idx="28799">
                  <c:v>143.9949999999415</c:v>
                </c:pt>
                <c:pt idx="28800">
                  <c:v>143.9999999999415</c:v>
                </c:pt>
                <c:pt idx="28801">
                  <c:v>144.0049999999415</c:v>
                </c:pt>
                <c:pt idx="28802">
                  <c:v>144.0099999999415</c:v>
                </c:pt>
                <c:pt idx="28803">
                  <c:v>144.0149999999415</c:v>
                </c:pt>
                <c:pt idx="28804">
                  <c:v>144.0199999999415</c:v>
                </c:pt>
                <c:pt idx="28805">
                  <c:v>144.0249999999415</c:v>
                </c:pt>
                <c:pt idx="28806">
                  <c:v>144.0299999999415</c:v>
                </c:pt>
                <c:pt idx="28807">
                  <c:v>144.0349999999415</c:v>
                </c:pt>
                <c:pt idx="28808">
                  <c:v>144.0399999999415</c:v>
                </c:pt>
                <c:pt idx="28809">
                  <c:v>144.0449999999415</c:v>
                </c:pt>
                <c:pt idx="28810">
                  <c:v>144.0499999999413</c:v>
                </c:pt>
                <c:pt idx="28811">
                  <c:v>144.0549999999415</c:v>
                </c:pt>
                <c:pt idx="28812">
                  <c:v>144.0599999999415</c:v>
                </c:pt>
                <c:pt idx="28813">
                  <c:v>144.0649999999414</c:v>
                </c:pt>
                <c:pt idx="28814">
                  <c:v>144.0699999999414</c:v>
                </c:pt>
                <c:pt idx="28815">
                  <c:v>144.0749999999414</c:v>
                </c:pt>
                <c:pt idx="28816">
                  <c:v>144.0799999999414</c:v>
                </c:pt>
                <c:pt idx="28817">
                  <c:v>144.0849999999414</c:v>
                </c:pt>
                <c:pt idx="28818">
                  <c:v>144.0899999999414</c:v>
                </c:pt>
                <c:pt idx="28819">
                  <c:v>144.0949999999414</c:v>
                </c:pt>
                <c:pt idx="28820">
                  <c:v>144.0999999999414</c:v>
                </c:pt>
                <c:pt idx="28821">
                  <c:v>144.1049999999414</c:v>
                </c:pt>
                <c:pt idx="28822">
                  <c:v>144.1099999999414</c:v>
                </c:pt>
                <c:pt idx="28823">
                  <c:v>144.1149999999413</c:v>
                </c:pt>
                <c:pt idx="28824">
                  <c:v>144.1199999999413</c:v>
                </c:pt>
                <c:pt idx="28825">
                  <c:v>144.1249999999414</c:v>
                </c:pt>
                <c:pt idx="28826">
                  <c:v>144.1299999999414</c:v>
                </c:pt>
                <c:pt idx="28827">
                  <c:v>144.1349999999414</c:v>
                </c:pt>
                <c:pt idx="28828">
                  <c:v>144.1399999999414</c:v>
                </c:pt>
                <c:pt idx="28829">
                  <c:v>144.1449999999413</c:v>
                </c:pt>
                <c:pt idx="28830">
                  <c:v>144.1499999999413</c:v>
                </c:pt>
                <c:pt idx="28831">
                  <c:v>144.1549999999414</c:v>
                </c:pt>
                <c:pt idx="28832">
                  <c:v>144.1599999999414</c:v>
                </c:pt>
                <c:pt idx="28833">
                  <c:v>144.1649999999414</c:v>
                </c:pt>
                <c:pt idx="28834">
                  <c:v>144.1699999999414</c:v>
                </c:pt>
                <c:pt idx="28835">
                  <c:v>144.1749999999413</c:v>
                </c:pt>
                <c:pt idx="28836">
                  <c:v>144.1799999999413</c:v>
                </c:pt>
                <c:pt idx="28837">
                  <c:v>144.1849999999413</c:v>
                </c:pt>
                <c:pt idx="28838">
                  <c:v>144.1899999999413</c:v>
                </c:pt>
                <c:pt idx="28839">
                  <c:v>144.1949999999413</c:v>
                </c:pt>
                <c:pt idx="28840">
                  <c:v>144.1999999999413</c:v>
                </c:pt>
                <c:pt idx="28841">
                  <c:v>144.2049999999413</c:v>
                </c:pt>
                <c:pt idx="28842">
                  <c:v>144.2099999999413</c:v>
                </c:pt>
                <c:pt idx="28843">
                  <c:v>144.2149999999413</c:v>
                </c:pt>
                <c:pt idx="28844">
                  <c:v>144.2199999999413</c:v>
                </c:pt>
                <c:pt idx="28845">
                  <c:v>144.2249999999413</c:v>
                </c:pt>
                <c:pt idx="28846">
                  <c:v>144.2299999999413</c:v>
                </c:pt>
                <c:pt idx="28847">
                  <c:v>144.2349999999413</c:v>
                </c:pt>
                <c:pt idx="28848">
                  <c:v>144.2399999999413</c:v>
                </c:pt>
                <c:pt idx="28849">
                  <c:v>144.2449999999413</c:v>
                </c:pt>
                <c:pt idx="28850">
                  <c:v>144.2499999999413</c:v>
                </c:pt>
                <c:pt idx="28851">
                  <c:v>144.2549999999413</c:v>
                </c:pt>
                <c:pt idx="28852">
                  <c:v>144.2599999999413</c:v>
                </c:pt>
                <c:pt idx="28853">
                  <c:v>144.2649999999413</c:v>
                </c:pt>
                <c:pt idx="28854">
                  <c:v>144.2699999999411</c:v>
                </c:pt>
                <c:pt idx="28855">
                  <c:v>144.2749999999411</c:v>
                </c:pt>
                <c:pt idx="28856">
                  <c:v>144.2799999999411</c:v>
                </c:pt>
                <c:pt idx="28857">
                  <c:v>144.2849999999412</c:v>
                </c:pt>
                <c:pt idx="28858">
                  <c:v>144.2899999999412</c:v>
                </c:pt>
                <c:pt idx="28859">
                  <c:v>144.2949999999412</c:v>
                </c:pt>
                <c:pt idx="28860">
                  <c:v>144.2999999999411</c:v>
                </c:pt>
                <c:pt idx="28861">
                  <c:v>144.3049999999412</c:v>
                </c:pt>
                <c:pt idx="28862">
                  <c:v>144.3099999999412</c:v>
                </c:pt>
                <c:pt idx="28863">
                  <c:v>144.3149999999412</c:v>
                </c:pt>
                <c:pt idx="28864">
                  <c:v>144.3199999999412</c:v>
                </c:pt>
                <c:pt idx="28865">
                  <c:v>144.3249999999412</c:v>
                </c:pt>
                <c:pt idx="28866">
                  <c:v>144.3299999999412</c:v>
                </c:pt>
                <c:pt idx="28867">
                  <c:v>144.3349999999412</c:v>
                </c:pt>
                <c:pt idx="28868">
                  <c:v>144.3399999999412</c:v>
                </c:pt>
                <c:pt idx="28869">
                  <c:v>144.3449999999412</c:v>
                </c:pt>
                <c:pt idx="28870">
                  <c:v>144.3499999999412</c:v>
                </c:pt>
                <c:pt idx="28871">
                  <c:v>144.3549999999412</c:v>
                </c:pt>
                <c:pt idx="28872">
                  <c:v>144.3599999999412</c:v>
                </c:pt>
                <c:pt idx="28873">
                  <c:v>144.3649999999412</c:v>
                </c:pt>
                <c:pt idx="28874">
                  <c:v>144.3699999999412</c:v>
                </c:pt>
                <c:pt idx="28875">
                  <c:v>144.3749999999412</c:v>
                </c:pt>
                <c:pt idx="28876">
                  <c:v>144.3799999999412</c:v>
                </c:pt>
                <c:pt idx="28877">
                  <c:v>144.3849999999412</c:v>
                </c:pt>
                <c:pt idx="28878">
                  <c:v>144.3899999999412</c:v>
                </c:pt>
                <c:pt idx="28879">
                  <c:v>144.3949999999412</c:v>
                </c:pt>
                <c:pt idx="28880">
                  <c:v>144.3999999999411</c:v>
                </c:pt>
                <c:pt idx="28881">
                  <c:v>144.4049999999411</c:v>
                </c:pt>
                <c:pt idx="28882">
                  <c:v>144.4099999999411</c:v>
                </c:pt>
                <c:pt idx="28883">
                  <c:v>144.4149999999411</c:v>
                </c:pt>
                <c:pt idx="28884">
                  <c:v>144.4199999999411</c:v>
                </c:pt>
                <c:pt idx="28885">
                  <c:v>144.4249999999411</c:v>
                </c:pt>
                <c:pt idx="28886">
                  <c:v>144.4299999999411</c:v>
                </c:pt>
                <c:pt idx="28887">
                  <c:v>144.4349999999411</c:v>
                </c:pt>
                <c:pt idx="28888">
                  <c:v>144.4399999999411</c:v>
                </c:pt>
                <c:pt idx="28889">
                  <c:v>144.4449999999411</c:v>
                </c:pt>
                <c:pt idx="28890">
                  <c:v>144.4499999999411</c:v>
                </c:pt>
                <c:pt idx="28891">
                  <c:v>144.4549999999411</c:v>
                </c:pt>
                <c:pt idx="28892">
                  <c:v>144.4599999999411</c:v>
                </c:pt>
                <c:pt idx="28893">
                  <c:v>144.4649999999411</c:v>
                </c:pt>
                <c:pt idx="28894">
                  <c:v>144.4699999999411</c:v>
                </c:pt>
                <c:pt idx="28895">
                  <c:v>144.4749999999411</c:v>
                </c:pt>
                <c:pt idx="28896">
                  <c:v>144.4799999999411</c:v>
                </c:pt>
                <c:pt idx="28897">
                  <c:v>144.4849999999411</c:v>
                </c:pt>
                <c:pt idx="28898">
                  <c:v>144.4899999999411</c:v>
                </c:pt>
                <c:pt idx="28899">
                  <c:v>144.4949999999411</c:v>
                </c:pt>
                <c:pt idx="28900">
                  <c:v>144.4999999999411</c:v>
                </c:pt>
                <c:pt idx="28901">
                  <c:v>144.504999999941</c:v>
                </c:pt>
                <c:pt idx="28902">
                  <c:v>144.509999999941</c:v>
                </c:pt>
                <c:pt idx="28903">
                  <c:v>144.514999999941</c:v>
                </c:pt>
                <c:pt idx="28904">
                  <c:v>144.5199999999409</c:v>
                </c:pt>
                <c:pt idx="28905">
                  <c:v>144.524999999941</c:v>
                </c:pt>
                <c:pt idx="28906">
                  <c:v>144.529999999941</c:v>
                </c:pt>
                <c:pt idx="28907">
                  <c:v>144.534999999941</c:v>
                </c:pt>
                <c:pt idx="28908">
                  <c:v>144.539999999941</c:v>
                </c:pt>
                <c:pt idx="28909">
                  <c:v>144.544999999941</c:v>
                </c:pt>
                <c:pt idx="28910">
                  <c:v>144.549999999941</c:v>
                </c:pt>
                <c:pt idx="28911">
                  <c:v>144.554999999941</c:v>
                </c:pt>
                <c:pt idx="28912">
                  <c:v>144.559999999941</c:v>
                </c:pt>
                <c:pt idx="28913">
                  <c:v>144.564999999941</c:v>
                </c:pt>
                <c:pt idx="28914">
                  <c:v>144.569999999941</c:v>
                </c:pt>
                <c:pt idx="28915">
                  <c:v>144.574999999941</c:v>
                </c:pt>
                <c:pt idx="28916">
                  <c:v>144.579999999941</c:v>
                </c:pt>
                <c:pt idx="28917">
                  <c:v>144.584999999941</c:v>
                </c:pt>
                <c:pt idx="28918">
                  <c:v>144.589999999941</c:v>
                </c:pt>
                <c:pt idx="28919">
                  <c:v>144.594999999941</c:v>
                </c:pt>
                <c:pt idx="28920">
                  <c:v>144.599999999941</c:v>
                </c:pt>
                <c:pt idx="28921">
                  <c:v>144.604999999941</c:v>
                </c:pt>
                <c:pt idx="28922">
                  <c:v>144.609999999941</c:v>
                </c:pt>
                <c:pt idx="28923">
                  <c:v>144.6149999999409</c:v>
                </c:pt>
                <c:pt idx="28924">
                  <c:v>144.6199999999409</c:v>
                </c:pt>
                <c:pt idx="28925">
                  <c:v>144.6249999999409</c:v>
                </c:pt>
                <c:pt idx="28926">
                  <c:v>144.6299999999409</c:v>
                </c:pt>
                <c:pt idx="28927">
                  <c:v>144.6349999999409</c:v>
                </c:pt>
                <c:pt idx="28928">
                  <c:v>144.6399999999409</c:v>
                </c:pt>
                <c:pt idx="28929">
                  <c:v>144.6449999999409</c:v>
                </c:pt>
                <c:pt idx="28930">
                  <c:v>144.6499999999409</c:v>
                </c:pt>
                <c:pt idx="28931">
                  <c:v>144.6549999999409</c:v>
                </c:pt>
                <c:pt idx="28932">
                  <c:v>144.6599999999409</c:v>
                </c:pt>
                <c:pt idx="28933">
                  <c:v>144.6649999999409</c:v>
                </c:pt>
                <c:pt idx="28934">
                  <c:v>144.6699999999409</c:v>
                </c:pt>
                <c:pt idx="28935">
                  <c:v>144.6749999999409</c:v>
                </c:pt>
                <c:pt idx="28936">
                  <c:v>144.6799999999409</c:v>
                </c:pt>
                <c:pt idx="28937">
                  <c:v>144.6849999999409</c:v>
                </c:pt>
                <c:pt idx="28938">
                  <c:v>144.6899999999409</c:v>
                </c:pt>
                <c:pt idx="28939">
                  <c:v>144.6949999999409</c:v>
                </c:pt>
                <c:pt idx="28940">
                  <c:v>144.6999999999409</c:v>
                </c:pt>
                <c:pt idx="28941">
                  <c:v>144.7049999999409</c:v>
                </c:pt>
                <c:pt idx="28942">
                  <c:v>144.7099999999407</c:v>
                </c:pt>
                <c:pt idx="28943">
                  <c:v>144.7149999999407</c:v>
                </c:pt>
                <c:pt idx="28944">
                  <c:v>144.7199999999407</c:v>
                </c:pt>
                <c:pt idx="28945">
                  <c:v>144.7249999999408</c:v>
                </c:pt>
                <c:pt idx="28946">
                  <c:v>144.7299999999408</c:v>
                </c:pt>
                <c:pt idx="28947">
                  <c:v>144.7349999999408</c:v>
                </c:pt>
                <c:pt idx="28948">
                  <c:v>144.7399999999407</c:v>
                </c:pt>
                <c:pt idx="28949">
                  <c:v>144.7449999999407</c:v>
                </c:pt>
                <c:pt idx="28950">
                  <c:v>144.7499999999407</c:v>
                </c:pt>
                <c:pt idx="28951">
                  <c:v>144.7549999999408</c:v>
                </c:pt>
                <c:pt idx="28952">
                  <c:v>144.7599999999408</c:v>
                </c:pt>
                <c:pt idx="28953">
                  <c:v>144.7649999999408</c:v>
                </c:pt>
                <c:pt idx="28954">
                  <c:v>144.7699999999408</c:v>
                </c:pt>
                <c:pt idx="28955">
                  <c:v>144.7749999999407</c:v>
                </c:pt>
                <c:pt idx="28956">
                  <c:v>144.7799999999407</c:v>
                </c:pt>
                <c:pt idx="28957">
                  <c:v>144.7849999999408</c:v>
                </c:pt>
                <c:pt idx="28958">
                  <c:v>144.7899999999408</c:v>
                </c:pt>
                <c:pt idx="28959">
                  <c:v>144.7949999999408</c:v>
                </c:pt>
                <c:pt idx="28960">
                  <c:v>144.7999999999408</c:v>
                </c:pt>
                <c:pt idx="28961">
                  <c:v>144.8049999999408</c:v>
                </c:pt>
                <c:pt idx="28962">
                  <c:v>144.8099999999408</c:v>
                </c:pt>
                <c:pt idx="28963">
                  <c:v>144.8149999999408</c:v>
                </c:pt>
                <c:pt idx="28964">
                  <c:v>144.8199999999408</c:v>
                </c:pt>
                <c:pt idx="28965">
                  <c:v>144.8249999999408</c:v>
                </c:pt>
                <c:pt idx="28966">
                  <c:v>144.8299999999408</c:v>
                </c:pt>
                <c:pt idx="28967">
                  <c:v>144.8349999999408</c:v>
                </c:pt>
                <c:pt idx="28968">
                  <c:v>144.8399999999407</c:v>
                </c:pt>
                <c:pt idx="28969">
                  <c:v>144.8449999999407</c:v>
                </c:pt>
                <c:pt idx="28970">
                  <c:v>144.8499999999407</c:v>
                </c:pt>
                <c:pt idx="28971">
                  <c:v>144.8549999999408</c:v>
                </c:pt>
                <c:pt idx="28972">
                  <c:v>144.8599999999408</c:v>
                </c:pt>
                <c:pt idx="28973">
                  <c:v>144.8649999999407</c:v>
                </c:pt>
                <c:pt idx="28974">
                  <c:v>144.8699999999407</c:v>
                </c:pt>
                <c:pt idx="28975">
                  <c:v>144.8749999999407</c:v>
                </c:pt>
                <c:pt idx="28976">
                  <c:v>144.8799999999407</c:v>
                </c:pt>
                <c:pt idx="28977">
                  <c:v>144.8849999999407</c:v>
                </c:pt>
                <c:pt idx="28978">
                  <c:v>144.8899999999407</c:v>
                </c:pt>
                <c:pt idx="28979">
                  <c:v>144.8949999999407</c:v>
                </c:pt>
                <c:pt idx="28980">
                  <c:v>144.8999999999407</c:v>
                </c:pt>
                <c:pt idx="28981">
                  <c:v>144.9049999999407</c:v>
                </c:pt>
                <c:pt idx="28982">
                  <c:v>144.9099999999407</c:v>
                </c:pt>
                <c:pt idx="28983">
                  <c:v>144.9149999999407</c:v>
                </c:pt>
                <c:pt idx="28984">
                  <c:v>144.9199999999407</c:v>
                </c:pt>
                <c:pt idx="28985">
                  <c:v>144.9249999999407</c:v>
                </c:pt>
                <c:pt idx="28986">
                  <c:v>144.9299999999407</c:v>
                </c:pt>
                <c:pt idx="28987">
                  <c:v>144.9349999999407</c:v>
                </c:pt>
                <c:pt idx="28988">
                  <c:v>144.9399999999407</c:v>
                </c:pt>
                <c:pt idx="28989">
                  <c:v>144.9449999999406</c:v>
                </c:pt>
                <c:pt idx="28990">
                  <c:v>144.9499999999406</c:v>
                </c:pt>
                <c:pt idx="28991">
                  <c:v>144.9549999999406</c:v>
                </c:pt>
                <c:pt idx="28992">
                  <c:v>144.9599999999406</c:v>
                </c:pt>
                <c:pt idx="28993">
                  <c:v>144.9649999999406</c:v>
                </c:pt>
                <c:pt idx="28994">
                  <c:v>144.9699999999406</c:v>
                </c:pt>
                <c:pt idx="28995">
                  <c:v>144.9749999999406</c:v>
                </c:pt>
                <c:pt idx="28996">
                  <c:v>144.9799999999406</c:v>
                </c:pt>
                <c:pt idx="28997">
                  <c:v>144.9849999999406</c:v>
                </c:pt>
                <c:pt idx="28998">
                  <c:v>144.9899999999406</c:v>
                </c:pt>
                <c:pt idx="28999">
                  <c:v>144.9949999999406</c:v>
                </c:pt>
                <c:pt idx="29000">
                  <c:v>144.9999999999406</c:v>
                </c:pt>
                <c:pt idx="29001">
                  <c:v>145.0049999999406</c:v>
                </c:pt>
                <c:pt idx="29002">
                  <c:v>145.0099999999406</c:v>
                </c:pt>
                <c:pt idx="29003">
                  <c:v>145.0149999999406</c:v>
                </c:pt>
                <c:pt idx="29004">
                  <c:v>145.0199999999406</c:v>
                </c:pt>
                <c:pt idx="29005">
                  <c:v>145.0249999999406</c:v>
                </c:pt>
                <c:pt idx="29006">
                  <c:v>145.0299999999406</c:v>
                </c:pt>
                <c:pt idx="29007">
                  <c:v>145.0349999999406</c:v>
                </c:pt>
                <c:pt idx="29008">
                  <c:v>145.0399999999406</c:v>
                </c:pt>
                <c:pt idx="29009">
                  <c:v>145.0449999999406</c:v>
                </c:pt>
                <c:pt idx="29010">
                  <c:v>145.0499999999406</c:v>
                </c:pt>
                <c:pt idx="29011">
                  <c:v>145.0549999999406</c:v>
                </c:pt>
                <c:pt idx="29012">
                  <c:v>145.0599999999405</c:v>
                </c:pt>
                <c:pt idx="29013">
                  <c:v>145.0649999999405</c:v>
                </c:pt>
                <c:pt idx="29014">
                  <c:v>145.0699999999405</c:v>
                </c:pt>
                <c:pt idx="29015">
                  <c:v>145.0749999999405</c:v>
                </c:pt>
                <c:pt idx="29016">
                  <c:v>145.0799999999405</c:v>
                </c:pt>
                <c:pt idx="29017">
                  <c:v>145.0849999999405</c:v>
                </c:pt>
                <c:pt idx="29018">
                  <c:v>145.0899999999405</c:v>
                </c:pt>
                <c:pt idx="29019">
                  <c:v>145.0949999999405</c:v>
                </c:pt>
                <c:pt idx="29020">
                  <c:v>145.0999999999405</c:v>
                </c:pt>
                <c:pt idx="29021">
                  <c:v>145.1049999999405</c:v>
                </c:pt>
                <c:pt idx="29022">
                  <c:v>145.1099999999405</c:v>
                </c:pt>
                <c:pt idx="29023">
                  <c:v>145.1149999999405</c:v>
                </c:pt>
                <c:pt idx="29024">
                  <c:v>145.1199999999405</c:v>
                </c:pt>
                <c:pt idx="29025">
                  <c:v>145.1249999999405</c:v>
                </c:pt>
                <c:pt idx="29026">
                  <c:v>145.1299999999405</c:v>
                </c:pt>
                <c:pt idx="29027">
                  <c:v>145.1349999999405</c:v>
                </c:pt>
                <c:pt idx="29028">
                  <c:v>145.1399999999405</c:v>
                </c:pt>
                <c:pt idx="29029">
                  <c:v>145.1449999999405</c:v>
                </c:pt>
                <c:pt idx="29030">
                  <c:v>145.1499999999403</c:v>
                </c:pt>
                <c:pt idx="29031">
                  <c:v>145.1549999999405</c:v>
                </c:pt>
                <c:pt idx="29032">
                  <c:v>145.1599999999405</c:v>
                </c:pt>
                <c:pt idx="29033">
                  <c:v>145.1649999999404</c:v>
                </c:pt>
                <c:pt idx="29034">
                  <c:v>145.1699999999404</c:v>
                </c:pt>
                <c:pt idx="29035">
                  <c:v>145.1749999999404</c:v>
                </c:pt>
                <c:pt idx="29036">
                  <c:v>145.1799999999403</c:v>
                </c:pt>
                <c:pt idx="29037">
                  <c:v>145.1849999999404</c:v>
                </c:pt>
                <c:pt idx="29038">
                  <c:v>145.1899999999404</c:v>
                </c:pt>
                <c:pt idx="29039">
                  <c:v>145.1949999999404</c:v>
                </c:pt>
                <c:pt idx="29040">
                  <c:v>145.1999999999404</c:v>
                </c:pt>
                <c:pt idx="29041">
                  <c:v>145.2049999999404</c:v>
                </c:pt>
                <c:pt idx="29042">
                  <c:v>145.2099999999404</c:v>
                </c:pt>
                <c:pt idx="29043">
                  <c:v>145.2149999999403</c:v>
                </c:pt>
                <c:pt idx="29044">
                  <c:v>145.2199999999403</c:v>
                </c:pt>
                <c:pt idx="29045">
                  <c:v>145.2249999999404</c:v>
                </c:pt>
                <c:pt idx="29046">
                  <c:v>145.2299999999404</c:v>
                </c:pt>
                <c:pt idx="29047">
                  <c:v>145.2349999999404</c:v>
                </c:pt>
                <c:pt idx="29048">
                  <c:v>145.2399999999404</c:v>
                </c:pt>
                <c:pt idx="29049">
                  <c:v>145.2449999999403</c:v>
                </c:pt>
                <c:pt idx="29050">
                  <c:v>145.2499999999403</c:v>
                </c:pt>
                <c:pt idx="29051">
                  <c:v>145.2549999999404</c:v>
                </c:pt>
                <c:pt idx="29052">
                  <c:v>145.2599999999404</c:v>
                </c:pt>
                <c:pt idx="29053">
                  <c:v>145.2649999999404</c:v>
                </c:pt>
                <c:pt idx="29054">
                  <c:v>145.2699999999404</c:v>
                </c:pt>
                <c:pt idx="29055">
                  <c:v>145.2749999999403</c:v>
                </c:pt>
                <c:pt idx="29056">
                  <c:v>145.2799999999403</c:v>
                </c:pt>
                <c:pt idx="29057">
                  <c:v>145.2849999999403</c:v>
                </c:pt>
                <c:pt idx="29058">
                  <c:v>145.2899999999403</c:v>
                </c:pt>
                <c:pt idx="29059">
                  <c:v>145.2949999999403</c:v>
                </c:pt>
                <c:pt idx="29060">
                  <c:v>145.2999999999403</c:v>
                </c:pt>
                <c:pt idx="29061">
                  <c:v>145.3049999999403</c:v>
                </c:pt>
                <c:pt idx="29062">
                  <c:v>145.3099999999403</c:v>
                </c:pt>
                <c:pt idx="29063">
                  <c:v>145.3149999999403</c:v>
                </c:pt>
                <c:pt idx="29064">
                  <c:v>145.3199999999403</c:v>
                </c:pt>
                <c:pt idx="29065">
                  <c:v>145.3249999999403</c:v>
                </c:pt>
                <c:pt idx="29066">
                  <c:v>145.3299999999403</c:v>
                </c:pt>
                <c:pt idx="29067">
                  <c:v>145.3349999999403</c:v>
                </c:pt>
                <c:pt idx="29068">
                  <c:v>145.3399999999403</c:v>
                </c:pt>
                <c:pt idx="29069">
                  <c:v>145.3449999999403</c:v>
                </c:pt>
                <c:pt idx="29070">
                  <c:v>145.3499999999403</c:v>
                </c:pt>
                <c:pt idx="29071">
                  <c:v>145.3549999999403</c:v>
                </c:pt>
                <c:pt idx="29072">
                  <c:v>145.3599999999403</c:v>
                </c:pt>
                <c:pt idx="29073">
                  <c:v>145.3649999999403</c:v>
                </c:pt>
                <c:pt idx="29074">
                  <c:v>145.3699999999403</c:v>
                </c:pt>
                <c:pt idx="29075">
                  <c:v>145.3749999999403</c:v>
                </c:pt>
                <c:pt idx="29076">
                  <c:v>145.3799999999403</c:v>
                </c:pt>
                <c:pt idx="29077">
                  <c:v>145.3849999999403</c:v>
                </c:pt>
                <c:pt idx="29078">
                  <c:v>145.3899999999402</c:v>
                </c:pt>
                <c:pt idx="29079">
                  <c:v>145.3949999999402</c:v>
                </c:pt>
                <c:pt idx="29080">
                  <c:v>145.3999999999402</c:v>
                </c:pt>
                <c:pt idx="29081">
                  <c:v>145.4049999999402</c:v>
                </c:pt>
                <c:pt idx="29082">
                  <c:v>145.4099999999402</c:v>
                </c:pt>
                <c:pt idx="29083">
                  <c:v>145.4149999999402</c:v>
                </c:pt>
                <c:pt idx="29084">
                  <c:v>145.4199999999402</c:v>
                </c:pt>
                <c:pt idx="29085">
                  <c:v>145.4249999999402</c:v>
                </c:pt>
                <c:pt idx="29086">
                  <c:v>145.4299999999402</c:v>
                </c:pt>
                <c:pt idx="29087">
                  <c:v>145.4349999999402</c:v>
                </c:pt>
                <c:pt idx="29088">
                  <c:v>145.4399999999402</c:v>
                </c:pt>
                <c:pt idx="29089">
                  <c:v>145.4449999999402</c:v>
                </c:pt>
                <c:pt idx="29090">
                  <c:v>145.4499999999402</c:v>
                </c:pt>
                <c:pt idx="29091">
                  <c:v>145.4549999999402</c:v>
                </c:pt>
                <c:pt idx="29092">
                  <c:v>145.4599999999402</c:v>
                </c:pt>
                <c:pt idx="29093">
                  <c:v>145.4649999999402</c:v>
                </c:pt>
                <c:pt idx="29094">
                  <c:v>145.4699999999402</c:v>
                </c:pt>
                <c:pt idx="29095">
                  <c:v>145.4749999999402</c:v>
                </c:pt>
                <c:pt idx="29096">
                  <c:v>145.4799999999402</c:v>
                </c:pt>
                <c:pt idx="29097">
                  <c:v>145.4849999999402</c:v>
                </c:pt>
                <c:pt idx="29098">
                  <c:v>145.4899999999402</c:v>
                </c:pt>
                <c:pt idx="29099">
                  <c:v>145.4949999999402</c:v>
                </c:pt>
                <c:pt idx="29100">
                  <c:v>145.4999999999401</c:v>
                </c:pt>
                <c:pt idx="29101">
                  <c:v>145.5049999999401</c:v>
                </c:pt>
                <c:pt idx="29102">
                  <c:v>145.5099999999401</c:v>
                </c:pt>
                <c:pt idx="29103">
                  <c:v>145.5149999999401</c:v>
                </c:pt>
                <c:pt idx="29104">
                  <c:v>145.5199999999401</c:v>
                </c:pt>
                <c:pt idx="29105">
                  <c:v>145.5249999999401</c:v>
                </c:pt>
                <c:pt idx="29106">
                  <c:v>145.5299999999401</c:v>
                </c:pt>
                <c:pt idx="29107">
                  <c:v>145.5349999999401</c:v>
                </c:pt>
                <c:pt idx="29108">
                  <c:v>145.5399999999401</c:v>
                </c:pt>
                <c:pt idx="29109">
                  <c:v>145.5449999999401</c:v>
                </c:pt>
                <c:pt idx="29110">
                  <c:v>145.5499999999401</c:v>
                </c:pt>
                <c:pt idx="29111">
                  <c:v>145.5549999999401</c:v>
                </c:pt>
                <c:pt idx="29112">
                  <c:v>145.5599999999401</c:v>
                </c:pt>
                <c:pt idx="29113">
                  <c:v>145.5649999999401</c:v>
                </c:pt>
                <c:pt idx="29114">
                  <c:v>145.5699999999401</c:v>
                </c:pt>
                <c:pt idx="29115">
                  <c:v>145.5749999999401</c:v>
                </c:pt>
                <c:pt idx="29116">
                  <c:v>145.5799999999401</c:v>
                </c:pt>
                <c:pt idx="29117">
                  <c:v>145.5849999999401</c:v>
                </c:pt>
                <c:pt idx="29118">
                  <c:v>145.5899999999401</c:v>
                </c:pt>
                <c:pt idx="29119">
                  <c:v>145.5949999999401</c:v>
                </c:pt>
                <c:pt idx="29120">
                  <c:v>145.5999999999401</c:v>
                </c:pt>
                <c:pt idx="29121">
                  <c:v>145.60499999994</c:v>
                </c:pt>
                <c:pt idx="29122">
                  <c:v>145.60999999994</c:v>
                </c:pt>
                <c:pt idx="29123">
                  <c:v>145.61499999994</c:v>
                </c:pt>
                <c:pt idx="29124">
                  <c:v>145.6199999999399</c:v>
                </c:pt>
                <c:pt idx="29125">
                  <c:v>145.62499999994</c:v>
                </c:pt>
                <c:pt idx="29126">
                  <c:v>145.62999999994</c:v>
                </c:pt>
                <c:pt idx="29127">
                  <c:v>145.63499999994</c:v>
                </c:pt>
                <c:pt idx="29128">
                  <c:v>145.63999999994</c:v>
                </c:pt>
                <c:pt idx="29129">
                  <c:v>145.64499999994</c:v>
                </c:pt>
                <c:pt idx="29130">
                  <c:v>145.64999999994</c:v>
                </c:pt>
                <c:pt idx="29131">
                  <c:v>145.65499999994</c:v>
                </c:pt>
                <c:pt idx="29132">
                  <c:v>145.65999999994</c:v>
                </c:pt>
                <c:pt idx="29133">
                  <c:v>145.66499999994</c:v>
                </c:pt>
                <c:pt idx="29134">
                  <c:v>145.66999999994</c:v>
                </c:pt>
                <c:pt idx="29135">
                  <c:v>145.67499999994</c:v>
                </c:pt>
                <c:pt idx="29136">
                  <c:v>145.67999999994</c:v>
                </c:pt>
                <c:pt idx="29137">
                  <c:v>145.68499999994</c:v>
                </c:pt>
                <c:pt idx="29138">
                  <c:v>145.68999999994</c:v>
                </c:pt>
                <c:pt idx="29139">
                  <c:v>145.69499999994</c:v>
                </c:pt>
                <c:pt idx="29140">
                  <c:v>145.69999999994</c:v>
                </c:pt>
                <c:pt idx="29141">
                  <c:v>145.70499999994</c:v>
                </c:pt>
                <c:pt idx="29142">
                  <c:v>145.70999999994</c:v>
                </c:pt>
                <c:pt idx="29143">
                  <c:v>145.7149999999399</c:v>
                </c:pt>
                <c:pt idx="29144">
                  <c:v>145.7199999999399</c:v>
                </c:pt>
                <c:pt idx="29145">
                  <c:v>145.72499999994</c:v>
                </c:pt>
                <c:pt idx="29146">
                  <c:v>145.72999999994</c:v>
                </c:pt>
                <c:pt idx="29147">
                  <c:v>145.73499999994</c:v>
                </c:pt>
                <c:pt idx="29148">
                  <c:v>145.73999999994</c:v>
                </c:pt>
                <c:pt idx="29149">
                  <c:v>145.7449999999399</c:v>
                </c:pt>
                <c:pt idx="29150">
                  <c:v>145.7499999999399</c:v>
                </c:pt>
                <c:pt idx="29151">
                  <c:v>145.75499999994</c:v>
                </c:pt>
                <c:pt idx="29152">
                  <c:v>145.75999999994</c:v>
                </c:pt>
                <c:pt idx="29153">
                  <c:v>145.76499999994</c:v>
                </c:pt>
                <c:pt idx="29154">
                  <c:v>145.7699999999399</c:v>
                </c:pt>
                <c:pt idx="29155">
                  <c:v>145.7749999999399</c:v>
                </c:pt>
                <c:pt idx="29156">
                  <c:v>145.7799999999399</c:v>
                </c:pt>
                <c:pt idx="29157">
                  <c:v>145.78499999994</c:v>
                </c:pt>
                <c:pt idx="29158">
                  <c:v>145.78999999994</c:v>
                </c:pt>
                <c:pt idx="29159">
                  <c:v>145.79499999994</c:v>
                </c:pt>
                <c:pt idx="29160">
                  <c:v>145.7999999999399</c:v>
                </c:pt>
                <c:pt idx="29161">
                  <c:v>145.80499999994</c:v>
                </c:pt>
                <c:pt idx="29162">
                  <c:v>145.80999999994</c:v>
                </c:pt>
                <c:pt idx="29163">
                  <c:v>145.81499999994</c:v>
                </c:pt>
                <c:pt idx="29164">
                  <c:v>145.81999999994</c:v>
                </c:pt>
                <c:pt idx="29165">
                  <c:v>145.82499999994</c:v>
                </c:pt>
                <c:pt idx="29166">
                  <c:v>145.82999999994</c:v>
                </c:pt>
                <c:pt idx="29167">
                  <c:v>145.83499999994</c:v>
                </c:pt>
                <c:pt idx="29168">
                  <c:v>145.83999999994</c:v>
                </c:pt>
                <c:pt idx="29169">
                  <c:v>145.84499999994</c:v>
                </c:pt>
                <c:pt idx="29170">
                  <c:v>145.84999999994</c:v>
                </c:pt>
                <c:pt idx="29171">
                  <c:v>145.85499999994</c:v>
                </c:pt>
                <c:pt idx="29172">
                  <c:v>145.8599999999398</c:v>
                </c:pt>
                <c:pt idx="29173">
                  <c:v>145.8649999999398</c:v>
                </c:pt>
                <c:pt idx="29174">
                  <c:v>145.8699999999398</c:v>
                </c:pt>
                <c:pt idx="29175">
                  <c:v>145.8749999999398</c:v>
                </c:pt>
                <c:pt idx="29176">
                  <c:v>145.8799999999398</c:v>
                </c:pt>
                <c:pt idx="29177">
                  <c:v>145.88499999994</c:v>
                </c:pt>
                <c:pt idx="29178">
                  <c:v>145.8899999999398</c:v>
                </c:pt>
                <c:pt idx="29179">
                  <c:v>145.8949999999398</c:v>
                </c:pt>
                <c:pt idx="29180">
                  <c:v>145.8999999999398</c:v>
                </c:pt>
                <c:pt idx="29181">
                  <c:v>145.9049999999398</c:v>
                </c:pt>
                <c:pt idx="29182">
                  <c:v>145.9099999999398</c:v>
                </c:pt>
                <c:pt idx="29183">
                  <c:v>145.9149999999398</c:v>
                </c:pt>
                <c:pt idx="29184">
                  <c:v>145.9199999999398</c:v>
                </c:pt>
                <c:pt idx="29185">
                  <c:v>145.9249999999398</c:v>
                </c:pt>
                <c:pt idx="29186">
                  <c:v>145.9299999999398</c:v>
                </c:pt>
                <c:pt idx="29187">
                  <c:v>145.9349999999398</c:v>
                </c:pt>
                <c:pt idx="29188">
                  <c:v>145.9399999999398</c:v>
                </c:pt>
                <c:pt idx="29189">
                  <c:v>145.9449999999398</c:v>
                </c:pt>
                <c:pt idx="29190">
                  <c:v>145.9499999999398</c:v>
                </c:pt>
                <c:pt idx="29191">
                  <c:v>145.9549999999398</c:v>
                </c:pt>
                <c:pt idx="29192">
                  <c:v>145.9599999999398</c:v>
                </c:pt>
                <c:pt idx="29193">
                  <c:v>145.9649999999398</c:v>
                </c:pt>
                <c:pt idx="29194">
                  <c:v>145.9699999999397</c:v>
                </c:pt>
                <c:pt idx="29195">
                  <c:v>145.9749999999397</c:v>
                </c:pt>
                <c:pt idx="29196">
                  <c:v>145.9799999999397</c:v>
                </c:pt>
                <c:pt idx="29197">
                  <c:v>145.9849999999398</c:v>
                </c:pt>
                <c:pt idx="29198">
                  <c:v>145.9899999999398</c:v>
                </c:pt>
                <c:pt idx="29199">
                  <c:v>145.9949999999398</c:v>
                </c:pt>
                <c:pt idx="29200">
                  <c:v>145.9999999999397</c:v>
                </c:pt>
                <c:pt idx="29201">
                  <c:v>146.0049999999397</c:v>
                </c:pt>
                <c:pt idx="29202">
                  <c:v>146.0099999999397</c:v>
                </c:pt>
                <c:pt idx="29203">
                  <c:v>146.0149999999397</c:v>
                </c:pt>
                <c:pt idx="29204">
                  <c:v>146.0199999999397</c:v>
                </c:pt>
                <c:pt idx="29205">
                  <c:v>146.0249999999397</c:v>
                </c:pt>
                <c:pt idx="29206">
                  <c:v>146.0299999999397</c:v>
                </c:pt>
                <c:pt idx="29207">
                  <c:v>146.0349999999397</c:v>
                </c:pt>
                <c:pt idx="29208">
                  <c:v>146.0399999999397</c:v>
                </c:pt>
                <c:pt idx="29209">
                  <c:v>146.0449999999397</c:v>
                </c:pt>
                <c:pt idx="29210">
                  <c:v>146.0499999999396</c:v>
                </c:pt>
                <c:pt idx="29211">
                  <c:v>146.0549999999397</c:v>
                </c:pt>
                <c:pt idx="29212">
                  <c:v>146.0599999999397</c:v>
                </c:pt>
                <c:pt idx="29213">
                  <c:v>146.0649999999397</c:v>
                </c:pt>
                <c:pt idx="29214">
                  <c:v>146.0699999999397</c:v>
                </c:pt>
                <c:pt idx="29215">
                  <c:v>146.0749999999396</c:v>
                </c:pt>
                <c:pt idx="29216">
                  <c:v>146.0799999999396</c:v>
                </c:pt>
                <c:pt idx="29217">
                  <c:v>146.0849999999396</c:v>
                </c:pt>
                <c:pt idx="29218">
                  <c:v>146.0899999999396</c:v>
                </c:pt>
                <c:pt idx="29219">
                  <c:v>146.0949999999396</c:v>
                </c:pt>
                <c:pt idx="29220">
                  <c:v>146.0999999999396</c:v>
                </c:pt>
                <c:pt idx="29221">
                  <c:v>146.1049999999396</c:v>
                </c:pt>
                <c:pt idx="29222">
                  <c:v>146.1099999999396</c:v>
                </c:pt>
                <c:pt idx="29223">
                  <c:v>146.1149999999396</c:v>
                </c:pt>
                <c:pt idx="29224">
                  <c:v>146.1199999999396</c:v>
                </c:pt>
                <c:pt idx="29225">
                  <c:v>146.1249999999396</c:v>
                </c:pt>
                <c:pt idx="29226">
                  <c:v>146.1299999999396</c:v>
                </c:pt>
                <c:pt idx="29227">
                  <c:v>146.1349999999396</c:v>
                </c:pt>
                <c:pt idx="29228">
                  <c:v>146.1399999999396</c:v>
                </c:pt>
                <c:pt idx="29229">
                  <c:v>146.1449999999396</c:v>
                </c:pt>
                <c:pt idx="29230">
                  <c:v>146.1499999999396</c:v>
                </c:pt>
                <c:pt idx="29231">
                  <c:v>146.1549999999396</c:v>
                </c:pt>
                <c:pt idx="29232">
                  <c:v>146.1599999999396</c:v>
                </c:pt>
                <c:pt idx="29233">
                  <c:v>146.1649999999396</c:v>
                </c:pt>
                <c:pt idx="29234">
                  <c:v>146.1699999999396</c:v>
                </c:pt>
                <c:pt idx="29235">
                  <c:v>146.1749999999396</c:v>
                </c:pt>
                <c:pt idx="29236">
                  <c:v>146.1799999999396</c:v>
                </c:pt>
                <c:pt idx="29237">
                  <c:v>146.1849999999396</c:v>
                </c:pt>
                <c:pt idx="29238">
                  <c:v>146.1899999999395</c:v>
                </c:pt>
                <c:pt idx="29239">
                  <c:v>146.1949999999395</c:v>
                </c:pt>
                <c:pt idx="29240">
                  <c:v>146.1999999999395</c:v>
                </c:pt>
                <c:pt idx="29241">
                  <c:v>146.2049999999395</c:v>
                </c:pt>
                <c:pt idx="29242">
                  <c:v>146.2099999999395</c:v>
                </c:pt>
                <c:pt idx="29243">
                  <c:v>146.2149999999395</c:v>
                </c:pt>
                <c:pt idx="29244">
                  <c:v>146.2199999999395</c:v>
                </c:pt>
                <c:pt idx="29245">
                  <c:v>146.2249999999395</c:v>
                </c:pt>
                <c:pt idx="29246">
                  <c:v>146.2299999999395</c:v>
                </c:pt>
                <c:pt idx="29247">
                  <c:v>146.2349999999395</c:v>
                </c:pt>
                <c:pt idx="29248">
                  <c:v>146.2399999999395</c:v>
                </c:pt>
                <c:pt idx="29249">
                  <c:v>146.2449999999395</c:v>
                </c:pt>
                <c:pt idx="29250">
                  <c:v>146.2499999999395</c:v>
                </c:pt>
                <c:pt idx="29251">
                  <c:v>146.2549999999395</c:v>
                </c:pt>
                <c:pt idx="29252">
                  <c:v>146.2599999999395</c:v>
                </c:pt>
                <c:pt idx="29253">
                  <c:v>146.2649999999395</c:v>
                </c:pt>
                <c:pt idx="29254">
                  <c:v>146.2699999999394</c:v>
                </c:pt>
                <c:pt idx="29255">
                  <c:v>146.2749999999394</c:v>
                </c:pt>
                <c:pt idx="29256">
                  <c:v>146.2799999999394</c:v>
                </c:pt>
                <c:pt idx="29257">
                  <c:v>146.2849999999395</c:v>
                </c:pt>
                <c:pt idx="29258">
                  <c:v>146.2899999999395</c:v>
                </c:pt>
                <c:pt idx="29259">
                  <c:v>146.2949999999394</c:v>
                </c:pt>
                <c:pt idx="29260">
                  <c:v>146.2999999999394</c:v>
                </c:pt>
                <c:pt idx="29261">
                  <c:v>146.3049999999394</c:v>
                </c:pt>
                <c:pt idx="29262">
                  <c:v>146.3099999999394</c:v>
                </c:pt>
                <c:pt idx="29263">
                  <c:v>146.3149999999394</c:v>
                </c:pt>
                <c:pt idx="29264">
                  <c:v>146.3199999999394</c:v>
                </c:pt>
                <c:pt idx="29265">
                  <c:v>146.3249999999395</c:v>
                </c:pt>
                <c:pt idx="29266">
                  <c:v>146.3299999999394</c:v>
                </c:pt>
                <c:pt idx="29267">
                  <c:v>146.3349999999394</c:v>
                </c:pt>
                <c:pt idx="29268">
                  <c:v>146.3399999999394</c:v>
                </c:pt>
                <c:pt idx="29269">
                  <c:v>146.3449999999394</c:v>
                </c:pt>
                <c:pt idx="29270">
                  <c:v>146.3499999999394</c:v>
                </c:pt>
                <c:pt idx="29271">
                  <c:v>146.3549999999394</c:v>
                </c:pt>
                <c:pt idx="29272">
                  <c:v>146.3599999999394</c:v>
                </c:pt>
                <c:pt idx="29273">
                  <c:v>146.3649999999394</c:v>
                </c:pt>
                <c:pt idx="29274">
                  <c:v>146.3699999999394</c:v>
                </c:pt>
                <c:pt idx="29275">
                  <c:v>146.3749999999394</c:v>
                </c:pt>
                <c:pt idx="29276">
                  <c:v>146.3799999999394</c:v>
                </c:pt>
                <c:pt idx="29277">
                  <c:v>146.3849999999394</c:v>
                </c:pt>
                <c:pt idx="29278">
                  <c:v>146.3899999999394</c:v>
                </c:pt>
                <c:pt idx="29279">
                  <c:v>146.3949999999394</c:v>
                </c:pt>
                <c:pt idx="29280">
                  <c:v>146.3999999999394</c:v>
                </c:pt>
                <c:pt idx="29281">
                  <c:v>146.4049999999394</c:v>
                </c:pt>
                <c:pt idx="29282">
                  <c:v>146.4099999999393</c:v>
                </c:pt>
                <c:pt idx="29283">
                  <c:v>146.4149999999393</c:v>
                </c:pt>
                <c:pt idx="29284">
                  <c:v>146.4199999999393</c:v>
                </c:pt>
                <c:pt idx="29285">
                  <c:v>146.4249999999394</c:v>
                </c:pt>
                <c:pt idx="29286">
                  <c:v>146.4299999999394</c:v>
                </c:pt>
                <c:pt idx="29287">
                  <c:v>146.4349999999394</c:v>
                </c:pt>
                <c:pt idx="29288">
                  <c:v>146.4399999999393</c:v>
                </c:pt>
                <c:pt idx="29289">
                  <c:v>146.4449999999393</c:v>
                </c:pt>
                <c:pt idx="29290">
                  <c:v>146.4499999999393</c:v>
                </c:pt>
                <c:pt idx="29291">
                  <c:v>146.4549999999393</c:v>
                </c:pt>
                <c:pt idx="29292">
                  <c:v>146.4599999999393</c:v>
                </c:pt>
                <c:pt idx="29293">
                  <c:v>146.4649999999393</c:v>
                </c:pt>
                <c:pt idx="29294">
                  <c:v>146.4699999999393</c:v>
                </c:pt>
                <c:pt idx="29295">
                  <c:v>146.4749999999393</c:v>
                </c:pt>
                <c:pt idx="29296">
                  <c:v>146.4799999999393</c:v>
                </c:pt>
                <c:pt idx="29297">
                  <c:v>146.4849999999393</c:v>
                </c:pt>
                <c:pt idx="29298">
                  <c:v>146.4899999999393</c:v>
                </c:pt>
                <c:pt idx="29299">
                  <c:v>146.4949999999393</c:v>
                </c:pt>
                <c:pt idx="29300">
                  <c:v>146.4999999999393</c:v>
                </c:pt>
                <c:pt idx="29301">
                  <c:v>146.5049999999393</c:v>
                </c:pt>
                <c:pt idx="29302">
                  <c:v>146.5099999999393</c:v>
                </c:pt>
                <c:pt idx="29303">
                  <c:v>146.5149999999392</c:v>
                </c:pt>
                <c:pt idx="29304">
                  <c:v>146.5199999999392</c:v>
                </c:pt>
                <c:pt idx="29305">
                  <c:v>146.5249999999392</c:v>
                </c:pt>
                <c:pt idx="29306">
                  <c:v>146.5299999999392</c:v>
                </c:pt>
                <c:pt idx="29307">
                  <c:v>146.5349999999392</c:v>
                </c:pt>
                <c:pt idx="29308">
                  <c:v>146.5399999999392</c:v>
                </c:pt>
                <c:pt idx="29309">
                  <c:v>146.5449999999392</c:v>
                </c:pt>
                <c:pt idx="29310">
                  <c:v>146.5499999999392</c:v>
                </c:pt>
                <c:pt idx="29311">
                  <c:v>146.5549999999392</c:v>
                </c:pt>
                <c:pt idx="29312">
                  <c:v>146.5599999999392</c:v>
                </c:pt>
                <c:pt idx="29313">
                  <c:v>146.5649999999392</c:v>
                </c:pt>
                <c:pt idx="29314">
                  <c:v>146.5699999999392</c:v>
                </c:pt>
                <c:pt idx="29315">
                  <c:v>146.5749999999392</c:v>
                </c:pt>
                <c:pt idx="29316">
                  <c:v>146.5799999999392</c:v>
                </c:pt>
                <c:pt idx="29317">
                  <c:v>146.5849999999392</c:v>
                </c:pt>
                <c:pt idx="29318">
                  <c:v>146.5899999999392</c:v>
                </c:pt>
                <c:pt idx="29319">
                  <c:v>146.5949999999392</c:v>
                </c:pt>
                <c:pt idx="29320">
                  <c:v>146.5999999999392</c:v>
                </c:pt>
                <c:pt idx="29321">
                  <c:v>146.6049999999392</c:v>
                </c:pt>
                <c:pt idx="29322">
                  <c:v>146.6099999999392</c:v>
                </c:pt>
                <c:pt idx="29323">
                  <c:v>146.6149999999392</c:v>
                </c:pt>
                <c:pt idx="29324">
                  <c:v>146.6199999999392</c:v>
                </c:pt>
                <c:pt idx="29325">
                  <c:v>146.6249999999392</c:v>
                </c:pt>
                <c:pt idx="29326">
                  <c:v>146.6299999999391</c:v>
                </c:pt>
                <c:pt idx="29327">
                  <c:v>146.6349999999391</c:v>
                </c:pt>
                <c:pt idx="29328">
                  <c:v>146.6399999999391</c:v>
                </c:pt>
                <c:pt idx="29329">
                  <c:v>146.6449999999391</c:v>
                </c:pt>
                <c:pt idx="29330">
                  <c:v>146.6499999999391</c:v>
                </c:pt>
                <c:pt idx="29331">
                  <c:v>146.6549999999392</c:v>
                </c:pt>
                <c:pt idx="29332">
                  <c:v>146.6599999999391</c:v>
                </c:pt>
                <c:pt idx="29333">
                  <c:v>146.6649999999391</c:v>
                </c:pt>
                <c:pt idx="29334">
                  <c:v>146.6699999999391</c:v>
                </c:pt>
                <c:pt idx="29335">
                  <c:v>146.6749999999391</c:v>
                </c:pt>
                <c:pt idx="29336">
                  <c:v>146.6799999999391</c:v>
                </c:pt>
                <c:pt idx="29337">
                  <c:v>146.6849999999391</c:v>
                </c:pt>
                <c:pt idx="29338">
                  <c:v>146.6899999999391</c:v>
                </c:pt>
                <c:pt idx="29339">
                  <c:v>146.6949999999391</c:v>
                </c:pt>
                <c:pt idx="29340">
                  <c:v>146.6999999999391</c:v>
                </c:pt>
                <c:pt idx="29341">
                  <c:v>146.7049999999391</c:v>
                </c:pt>
                <c:pt idx="29342">
                  <c:v>146.709999999939</c:v>
                </c:pt>
                <c:pt idx="29343">
                  <c:v>146.714999999939</c:v>
                </c:pt>
                <c:pt idx="29344">
                  <c:v>146.719999999939</c:v>
                </c:pt>
                <c:pt idx="29345">
                  <c:v>146.7249999999391</c:v>
                </c:pt>
                <c:pt idx="29346">
                  <c:v>146.7299999999391</c:v>
                </c:pt>
                <c:pt idx="29347">
                  <c:v>146.734999999939</c:v>
                </c:pt>
                <c:pt idx="29348">
                  <c:v>146.739999999939</c:v>
                </c:pt>
                <c:pt idx="29349">
                  <c:v>146.744999999939</c:v>
                </c:pt>
                <c:pt idx="29350">
                  <c:v>146.749999999939</c:v>
                </c:pt>
                <c:pt idx="29351">
                  <c:v>146.754999999939</c:v>
                </c:pt>
                <c:pt idx="29352">
                  <c:v>146.759999999939</c:v>
                </c:pt>
                <c:pt idx="29353">
                  <c:v>146.764999999939</c:v>
                </c:pt>
                <c:pt idx="29354">
                  <c:v>146.769999999939</c:v>
                </c:pt>
                <c:pt idx="29355">
                  <c:v>146.774999999939</c:v>
                </c:pt>
                <c:pt idx="29356">
                  <c:v>146.779999999939</c:v>
                </c:pt>
                <c:pt idx="29357">
                  <c:v>146.784999999939</c:v>
                </c:pt>
                <c:pt idx="29358">
                  <c:v>146.789999999939</c:v>
                </c:pt>
                <c:pt idx="29359">
                  <c:v>146.794999999939</c:v>
                </c:pt>
                <c:pt idx="29360">
                  <c:v>146.799999999939</c:v>
                </c:pt>
                <c:pt idx="29361">
                  <c:v>146.804999999939</c:v>
                </c:pt>
                <c:pt idx="29362">
                  <c:v>146.809999999939</c:v>
                </c:pt>
                <c:pt idx="29363">
                  <c:v>146.814999999939</c:v>
                </c:pt>
                <c:pt idx="29364">
                  <c:v>146.8199999999389</c:v>
                </c:pt>
                <c:pt idx="29365">
                  <c:v>146.824999999939</c:v>
                </c:pt>
                <c:pt idx="29366">
                  <c:v>146.829999999939</c:v>
                </c:pt>
                <c:pt idx="29367">
                  <c:v>146.834999999939</c:v>
                </c:pt>
                <c:pt idx="29368">
                  <c:v>146.839999999939</c:v>
                </c:pt>
                <c:pt idx="29369">
                  <c:v>146.8449999999389</c:v>
                </c:pt>
                <c:pt idx="29370">
                  <c:v>146.8499999999389</c:v>
                </c:pt>
                <c:pt idx="29371">
                  <c:v>146.854999999939</c:v>
                </c:pt>
                <c:pt idx="29372">
                  <c:v>146.859999999939</c:v>
                </c:pt>
                <c:pt idx="29373">
                  <c:v>146.864999999939</c:v>
                </c:pt>
                <c:pt idx="29374">
                  <c:v>146.8699999999389</c:v>
                </c:pt>
                <c:pt idx="29375">
                  <c:v>146.8749999999389</c:v>
                </c:pt>
                <c:pt idx="29376">
                  <c:v>146.8799999999389</c:v>
                </c:pt>
                <c:pt idx="29377">
                  <c:v>146.884999999939</c:v>
                </c:pt>
                <c:pt idx="29378">
                  <c:v>146.889999999939</c:v>
                </c:pt>
                <c:pt idx="29379">
                  <c:v>146.894999999939</c:v>
                </c:pt>
                <c:pt idx="29380">
                  <c:v>146.8999999999389</c:v>
                </c:pt>
                <c:pt idx="29381">
                  <c:v>146.9049999999389</c:v>
                </c:pt>
                <c:pt idx="29382">
                  <c:v>146.9099999999389</c:v>
                </c:pt>
                <c:pt idx="29383">
                  <c:v>146.9149999999389</c:v>
                </c:pt>
                <c:pt idx="29384">
                  <c:v>146.9199999999389</c:v>
                </c:pt>
                <c:pt idx="29385">
                  <c:v>146.924999999939</c:v>
                </c:pt>
                <c:pt idx="29386">
                  <c:v>146.9299999999388</c:v>
                </c:pt>
                <c:pt idx="29387">
                  <c:v>146.9349999999388</c:v>
                </c:pt>
                <c:pt idx="29388">
                  <c:v>146.9399999999388</c:v>
                </c:pt>
                <c:pt idx="29389">
                  <c:v>146.9449999999388</c:v>
                </c:pt>
                <c:pt idx="29390">
                  <c:v>146.9499999999388</c:v>
                </c:pt>
                <c:pt idx="29391">
                  <c:v>146.9549999999388</c:v>
                </c:pt>
                <c:pt idx="29392">
                  <c:v>146.9599999999388</c:v>
                </c:pt>
                <c:pt idx="29393">
                  <c:v>146.9649999999388</c:v>
                </c:pt>
                <c:pt idx="29394">
                  <c:v>146.9699999999388</c:v>
                </c:pt>
                <c:pt idx="29395">
                  <c:v>146.9749999999388</c:v>
                </c:pt>
                <c:pt idx="29396">
                  <c:v>146.9799999999388</c:v>
                </c:pt>
                <c:pt idx="29397">
                  <c:v>146.9849999999388</c:v>
                </c:pt>
                <c:pt idx="29398">
                  <c:v>146.9899999999388</c:v>
                </c:pt>
                <c:pt idx="29399">
                  <c:v>146.9949999999388</c:v>
                </c:pt>
                <c:pt idx="29400">
                  <c:v>146.9999999999388</c:v>
                </c:pt>
                <c:pt idx="29401">
                  <c:v>147.0049999999388</c:v>
                </c:pt>
                <c:pt idx="29402">
                  <c:v>147.0099999999388</c:v>
                </c:pt>
                <c:pt idx="29403">
                  <c:v>147.0149999999388</c:v>
                </c:pt>
                <c:pt idx="29404">
                  <c:v>147.0199999999388</c:v>
                </c:pt>
                <c:pt idx="29405">
                  <c:v>147.0249999999388</c:v>
                </c:pt>
                <c:pt idx="29406">
                  <c:v>147.0299999999388</c:v>
                </c:pt>
                <c:pt idx="29407">
                  <c:v>147.0349999999388</c:v>
                </c:pt>
                <c:pt idx="29408">
                  <c:v>147.0399999999387</c:v>
                </c:pt>
                <c:pt idx="29409">
                  <c:v>147.0449999999387</c:v>
                </c:pt>
                <c:pt idx="29410">
                  <c:v>147.0499999999387</c:v>
                </c:pt>
                <c:pt idx="29411">
                  <c:v>147.0549999999388</c:v>
                </c:pt>
                <c:pt idx="29412">
                  <c:v>147.0599999999388</c:v>
                </c:pt>
                <c:pt idx="29413">
                  <c:v>147.0649999999387</c:v>
                </c:pt>
                <c:pt idx="29414">
                  <c:v>147.0699999999387</c:v>
                </c:pt>
                <c:pt idx="29415">
                  <c:v>147.0749999999387</c:v>
                </c:pt>
                <c:pt idx="29416">
                  <c:v>147.0799999999387</c:v>
                </c:pt>
                <c:pt idx="29417">
                  <c:v>147.0849999999387</c:v>
                </c:pt>
                <c:pt idx="29418">
                  <c:v>147.0899999999387</c:v>
                </c:pt>
                <c:pt idx="29419">
                  <c:v>147.0949999999387</c:v>
                </c:pt>
                <c:pt idx="29420">
                  <c:v>147.0999999999387</c:v>
                </c:pt>
                <c:pt idx="29421">
                  <c:v>147.1049999999387</c:v>
                </c:pt>
                <c:pt idx="29422">
                  <c:v>147.1099999999387</c:v>
                </c:pt>
                <c:pt idx="29423">
                  <c:v>147.1149999999387</c:v>
                </c:pt>
                <c:pt idx="29424">
                  <c:v>147.1199999999387</c:v>
                </c:pt>
                <c:pt idx="29425">
                  <c:v>147.1249999999387</c:v>
                </c:pt>
                <c:pt idx="29426">
                  <c:v>147.1299999999387</c:v>
                </c:pt>
                <c:pt idx="29427">
                  <c:v>147.1349999999387</c:v>
                </c:pt>
                <c:pt idx="29428">
                  <c:v>147.1399999999387</c:v>
                </c:pt>
                <c:pt idx="29429">
                  <c:v>147.1449999999386</c:v>
                </c:pt>
                <c:pt idx="29430">
                  <c:v>147.1499999999386</c:v>
                </c:pt>
                <c:pt idx="29431">
                  <c:v>147.1549999999386</c:v>
                </c:pt>
                <c:pt idx="29432">
                  <c:v>147.1599999999386</c:v>
                </c:pt>
                <c:pt idx="29433">
                  <c:v>147.1649999999386</c:v>
                </c:pt>
                <c:pt idx="29434">
                  <c:v>147.1699999999386</c:v>
                </c:pt>
                <c:pt idx="29435">
                  <c:v>147.1749999999386</c:v>
                </c:pt>
                <c:pt idx="29436">
                  <c:v>147.1799999999386</c:v>
                </c:pt>
                <c:pt idx="29437">
                  <c:v>147.1849999999386</c:v>
                </c:pt>
                <c:pt idx="29438">
                  <c:v>147.1899999999386</c:v>
                </c:pt>
                <c:pt idx="29439">
                  <c:v>147.1949999999386</c:v>
                </c:pt>
                <c:pt idx="29440">
                  <c:v>147.1999999999386</c:v>
                </c:pt>
                <c:pt idx="29441">
                  <c:v>147.2049999999386</c:v>
                </c:pt>
                <c:pt idx="29442">
                  <c:v>147.2099999999386</c:v>
                </c:pt>
                <c:pt idx="29443">
                  <c:v>147.2149999999386</c:v>
                </c:pt>
                <c:pt idx="29444">
                  <c:v>147.2199999999386</c:v>
                </c:pt>
                <c:pt idx="29445">
                  <c:v>147.2249999999386</c:v>
                </c:pt>
                <c:pt idx="29446">
                  <c:v>147.2299999999386</c:v>
                </c:pt>
                <c:pt idx="29447">
                  <c:v>147.2349999999386</c:v>
                </c:pt>
                <c:pt idx="29448">
                  <c:v>147.2399999999386</c:v>
                </c:pt>
                <c:pt idx="29449">
                  <c:v>147.2449999999386</c:v>
                </c:pt>
                <c:pt idx="29450">
                  <c:v>147.2499999999386</c:v>
                </c:pt>
                <c:pt idx="29451">
                  <c:v>147.2549999999386</c:v>
                </c:pt>
                <c:pt idx="29452">
                  <c:v>147.2599999999385</c:v>
                </c:pt>
                <c:pt idx="29453">
                  <c:v>147.2649999999385</c:v>
                </c:pt>
                <c:pt idx="29454">
                  <c:v>147.2699999999385</c:v>
                </c:pt>
                <c:pt idx="29455">
                  <c:v>147.2749999999385</c:v>
                </c:pt>
                <c:pt idx="29456">
                  <c:v>147.2799999999385</c:v>
                </c:pt>
                <c:pt idx="29457">
                  <c:v>147.2849999999385</c:v>
                </c:pt>
                <c:pt idx="29458">
                  <c:v>147.2899999999385</c:v>
                </c:pt>
                <c:pt idx="29459">
                  <c:v>147.2949999999385</c:v>
                </c:pt>
                <c:pt idx="29460">
                  <c:v>147.2999999999385</c:v>
                </c:pt>
                <c:pt idx="29461">
                  <c:v>147.3049999999385</c:v>
                </c:pt>
                <c:pt idx="29462">
                  <c:v>147.3099999999385</c:v>
                </c:pt>
                <c:pt idx="29463">
                  <c:v>147.3149999999385</c:v>
                </c:pt>
                <c:pt idx="29464">
                  <c:v>147.3199999999385</c:v>
                </c:pt>
                <c:pt idx="29465">
                  <c:v>147.3249999999385</c:v>
                </c:pt>
                <c:pt idx="29466">
                  <c:v>147.3299999999385</c:v>
                </c:pt>
                <c:pt idx="29467">
                  <c:v>147.3349999999385</c:v>
                </c:pt>
                <c:pt idx="29468">
                  <c:v>147.3399999999385</c:v>
                </c:pt>
                <c:pt idx="29469">
                  <c:v>147.3449999999385</c:v>
                </c:pt>
                <c:pt idx="29470">
                  <c:v>147.3499999999385</c:v>
                </c:pt>
                <c:pt idx="29471">
                  <c:v>147.3549999999385</c:v>
                </c:pt>
                <c:pt idx="29472">
                  <c:v>147.3599999999385</c:v>
                </c:pt>
                <c:pt idx="29473">
                  <c:v>147.3649999999385</c:v>
                </c:pt>
                <c:pt idx="29474">
                  <c:v>147.3699999999384</c:v>
                </c:pt>
                <c:pt idx="29475">
                  <c:v>147.3749999999384</c:v>
                </c:pt>
                <c:pt idx="29476">
                  <c:v>147.3799999999384</c:v>
                </c:pt>
                <c:pt idx="29477">
                  <c:v>147.3849999999385</c:v>
                </c:pt>
                <c:pt idx="29478">
                  <c:v>147.3899999999385</c:v>
                </c:pt>
                <c:pt idx="29479">
                  <c:v>147.3949999999384</c:v>
                </c:pt>
                <c:pt idx="29480">
                  <c:v>147.3999999999384</c:v>
                </c:pt>
                <c:pt idx="29481">
                  <c:v>147.4049999999384</c:v>
                </c:pt>
                <c:pt idx="29482">
                  <c:v>147.4099999999384</c:v>
                </c:pt>
                <c:pt idx="29483">
                  <c:v>147.4149999999384</c:v>
                </c:pt>
                <c:pt idx="29484">
                  <c:v>147.4199999999384</c:v>
                </c:pt>
                <c:pt idx="29485">
                  <c:v>147.4249999999384</c:v>
                </c:pt>
                <c:pt idx="29486">
                  <c:v>147.4299999999384</c:v>
                </c:pt>
                <c:pt idx="29487">
                  <c:v>147.4349999999384</c:v>
                </c:pt>
                <c:pt idx="29488">
                  <c:v>147.4399999999384</c:v>
                </c:pt>
                <c:pt idx="29489">
                  <c:v>147.4449999999384</c:v>
                </c:pt>
                <c:pt idx="29490">
                  <c:v>147.4499999999384</c:v>
                </c:pt>
                <c:pt idx="29491">
                  <c:v>147.4549999999384</c:v>
                </c:pt>
                <c:pt idx="29492">
                  <c:v>147.4599999999384</c:v>
                </c:pt>
                <c:pt idx="29493">
                  <c:v>147.4649999999384</c:v>
                </c:pt>
                <c:pt idx="29494">
                  <c:v>147.4699999999384</c:v>
                </c:pt>
                <c:pt idx="29495">
                  <c:v>147.4749999999384</c:v>
                </c:pt>
                <c:pt idx="29496">
                  <c:v>147.4799999999383</c:v>
                </c:pt>
                <c:pt idx="29497">
                  <c:v>147.4849999999384</c:v>
                </c:pt>
                <c:pt idx="29498">
                  <c:v>147.4899999999384</c:v>
                </c:pt>
                <c:pt idx="29499">
                  <c:v>147.4949999999384</c:v>
                </c:pt>
                <c:pt idx="29500">
                  <c:v>147.4999999999384</c:v>
                </c:pt>
                <c:pt idx="29501">
                  <c:v>147.5049999999383</c:v>
                </c:pt>
                <c:pt idx="29502">
                  <c:v>147.5099999999383</c:v>
                </c:pt>
                <c:pt idx="29503">
                  <c:v>147.5149999999383</c:v>
                </c:pt>
                <c:pt idx="29504">
                  <c:v>147.5199999999383</c:v>
                </c:pt>
                <c:pt idx="29505">
                  <c:v>147.5249999999383</c:v>
                </c:pt>
                <c:pt idx="29506">
                  <c:v>147.5299999999383</c:v>
                </c:pt>
                <c:pt idx="29507">
                  <c:v>147.5349999999383</c:v>
                </c:pt>
                <c:pt idx="29508">
                  <c:v>147.5399999999383</c:v>
                </c:pt>
                <c:pt idx="29509">
                  <c:v>147.5449999999383</c:v>
                </c:pt>
                <c:pt idx="29510">
                  <c:v>147.5499999999383</c:v>
                </c:pt>
                <c:pt idx="29511">
                  <c:v>147.5549999999383</c:v>
                </c:pt>
                <c:pt idx="29512">
                  <c:v>147.5599999999383</c:v>
                </c:pt>
                <c:pt idx="29513">
                  <c:v>147.5649999999383</c:v>
                </c:pt>
                <c:pt idx="29514">
                  <c:v>147.5699999999383</c:v>
                </c:pt>
                <c:pt idx="29515">
                  <c:v>147.5749999999383</c:v>
                </c:pt>
                <c:pt idx="29516">
                  <c:v>147.5799999999383</c:v>
                </c:pt>
                <c:pt idx="29517">
                  <c:v>147.5849999999383</c:v>
                </c:pt>
                <c:pt idx="29518">
                  <c:v>147.5899999999382</c:v>
                </c:pt>
                <c:pt idx="29519">
                  <c:v>147.5949999999382</c:v>
                </c:pt>
                <c:pt idx="29520">
                  <c:v>147.5999999999382</c:v>
                </c:pt>
                <c:pt idx="29521">
                  <c:v>147.6049999999382</c:v>
                </c:pt>
                <c:pt idx="29522">
                  <c:v>147.6099999999382</c:v>
                </c:pt>
                <c:pt idx="29523">
                  <c:v>147.6149999999382</c:v>
                </c:pt>
                <c:pt idx="29524">
                  <c:v>147.6199999999382</c:v>
                </c:pt>
                <c:pt idx="29525">
                  <c:v>147.6249999999382</c:v>
                </c:pt>
                <c:pt idx="29526">
                  <c:v>147.6299999999382</c:v>
                </c:pt>
                <c:pt idx="29527">
                  <c:v>147.6349999999382</c:v>
                </c:pt>
                <c:pt idx="29528">
                  <c:v>147.6399999999382</c:v>
                </c:pt>
                <c:pt idx="29529">
                  <c:v>147.6449999999382</c:v>
                </c:pt>
                <c:pt idx="29530">
                  <c:v>147.6499999999382</c:v>
                </c:pt>
                <c:pt idx="29531">
                  <c:v>147.6549999999382</c:v>
                </c:pt>
                <c:pt idx="29532">
                  <c:v>147.6599999999382</c:v>
                </c:pt>
                <c:pt idx="29533">
                  <c:v>147.6649999999382</c:v>
                </c:pt>
                <c:pt idx="29534">
                  <c:v>147.6699999999382</c:v>
                </c:pt>
                <c:pt idx="29535">
                  <c:v>147.6749999999382</c:v>
                </c:pt>
                <c:pt idx="29536">
                  <c:v>147.6799999999382</c:v>
                </c:pt>
                <c:pt idx="29537">
                  <c:v>147.6849999999382</c:v>
                </c:pt>
                <c:pt idx="29538">
                  <c:v>147.6899999999382</c:v>
                </c:pt>
                <c:pt idx="29539">
                  <c:v>147.6949999999382</c:v>
                </c:pt>
                <c:pt idx="29540">
                  <c:v>147.6999999999381</c:v>
                </c:pt>
                <c:pt idx="29541">
                  <c:v>147.7049999999381</c:v>
                </c:pt>
                <c:pt idx="29542">
                  <c:v>147.7099999999381</c:v>
                </c:pt>
                <c:pt idx="29543">
                  <c:v>147.7149999999381</c:v>
                </c:pt>
                <c:pt idx="29544">
                  <c:v>147.7199999999381</c:v>
                </c:pt>
                <c:pt idx="29545">
                  <c:v>147.7249999999381</c:v>
                </c:pt>
                <c:pt idx="29546">
                  <c:v>147.7299999999381</c:v>
                </c:pt>
                <c:pt idx="29547">
                  <c:v>147.7349999999381</c:v>
                </c:pt>
                <c:pt idx="29548">
                  <c:v>147.7399999999381</c:v>
                </c:pt>
                <c:pt idx="29549">
                  <c:v>147.7449999999381</c:v>
                </c:pt>
                <c:pt idx="29550">
                  <c:v>147.7499999999381</c:v>
                </c:pt>
                <c:pt idx="29551">
                  <c:v>147.7549999999381</c:v>
                </c:pt>
                <c:pt idx="29552">
                  <c:v>147.7599999999381</c:v>
                </c:pt>
                <c:pt idx="29553">
                  <c:v>147.7649999999381</c:v>
                </c:pt>
                <c:pt idx="29554">
                  <c:v>147.7699999999381</c:v>
                </c:pt>
                <c:pt idx="29555">
                  <c:v>147.7749999999381</c:v>
                </c:pt>
                <c:pt idx="29556">
                  <c:v>147.7799999999381</c:v>
                </c:pt>
                <c:pt idx="29557">
                  <c:v>147.7849999999381</c:v>
                </c:pt>
                <c:pt idx="29558">
                  <c:v>147.7899999999381</c:v>
                </c:pt>
                <c:pt idx="29559">
                  <c:v>147.7949999999381</c:v>
                </c:pt>
                <c:pt idx="29560">
                  <c:v>147.7999999999381</c:v>
                </c:pt>
                <c:pt idx="29561">
                  <c:v>147.8049999999381</c:v>
                </c:pt>
                <c:pt idx="29562">
                  <c:v>147.809999999938</c:v>
                </c:pt>
                <c:pt idx="29563">
                  <c:v>147.814999999938</c:v>
                </c:pt>
                <c:pt idx="29564">
                  <c:v>147.819999999938</c:v>
                </c:pt>
                <c:pt idx="29565">
                  <c:v>147.8249999999381</c:v>
                </c:pt>
                <c:pt idx="29566">
                  <c:v>147.8299999999381</c:v>
                </c:pt>
                <c:pt idx="29567">
                  <c:v>147.834999999938</c:v>
                </c:pt>
                <c:pt idx="29568">
                  <c:v>147.839999999938</c:v>
                </c:pt>
                <c:pt idx="29569">
                  <c:v>147.844999999938</c:v>
                </c:pt>
                <c:pt idx="29570">
                  <c:v>147.849999999938</c:v>
                </c:pt>
                <c:pt idx="29571">
                  <c:v>147.854999999938</c:v>
                </c:pt>
                <c:pt idx="29572">
                  <c:v>147.859999999938</c:v>
                </c:pt>
                <c:pt idx="29573">
                  <c:v>147.864999999938</c:v>
                </c:pt>
                <c:pt idx="29574">
                  <c:v>147.869999999938</c:v>
                </c:pt>
                <c:pt idx="29575">
                  <c:v>147.874999999938</c:v>
                </c:pt>
                <c:pt idx="29576">
                  <c:v>147.879999999938</c:v>
                </c:pt>
                <c:pt idx="29577">
                  <c:v>147.884999999938</c:v>
                </c:pt>
                <c:pt idx="29578">
                  <c:v>147.889999999938</c:v>
                </c:pt>
                <c:pt idx="29579">
                  <c:v>147.894999999938</c:v>
                </c:pt>
                <c:pt idx="29580">
                  <c:v>147.899999999938</c:v>
                </c:pt>
                <c:pt idx="29581">
                  <c:v>147.904999999938</c:v>
                </c:pt>
                <c:pt idx="29582">
                  <c:v>147.909999999938</c:v>
                </c:pt>
                <c:pt idx="29583">
                  <c:v>147.914999999938</c:v>
                </c:pt>
                <c:pt idx="29584">
                  <c:v>147.9199999999379</c:v>
                </c:pt>
                <c:pt idx="29585">
                  <c:v>147.924999999938</c:v>
                </c:pt>
                <c:pt idx="29586">
                  <c:v>147.929999999938</c:v>
                </c:pt>
                <c:pt idx="29587">
                  <c:v>147.934999999938</c:v>
                </c:pt>
                <c:pt idx="29588">
                  <c:v>147.939999999938</c:v>
                </c:pt>
                <c:pt idx="29589">
                  <c:v>147.9449999999379</c:v>
                </c:pt>
                <c:pt idx="29590">
                  <c:v>147.9499999999379</c:v>
                </c:pt>
                <c:pt idx="29591">
                  <c:v>147.954999999938</c:v>
                </c:pt>
                <c:pt idx="29592">
                  <c:v>147.959999999938</c:v>
                </c:pt>
                <c:pt idx="29593">
                  <c:v>147.964999999938</c:v>
                </c:pt>
                <c:pt idx="29594">
                  <c:v>147.9699999999379</c:v>
                </c:pt>
                <c:pt idx="29595">
                  <c:v>147.9749999999379</c:v>
                </c:pt>
                <c:pt idx="29596">
                  <c:v>147.9799999999379</c:v>
                </c:pt>
                <c:pt idx="29597">
                  <c:v>147.984999999938</c:v>
                </c:pt>
                <c:pt idx="29598">
                  <c:v>147.989999999938</c:v>
                </c:pt>
                <c:pt idx="29599">
                  <c:v>147.994999999938</c:v>
                </c:pt>
                <c:pt idx="29600">
                  <c:v>147.9999999999379</c:v>
                </c:pt>
                <c:pt idx="29601">
                  <c:v>148.0049999999379</c:v>
                </c:pt>
                <c:pt idx="29602">
                  <c:v>148.0099999999379</c:v>
                </c:pt>
                <c:pt idx="29603">
                  <c:v>148.0149999999379</c:v>
                </c:pt>
                <c:pt idx="29604">
                  <c:v>148.0199999999379</c:v>
                </c:pt>
                <c:pt idx="29605">
                  <c:v>148.024999999938</c:v>
                </c:pt>
                <c:pt idx="29606">
                  <c:v>148.0299999999378</c:v>
                </c:pt>
                <c:pt idx="29607">
                  <c:v>148.0349999999378</c:v>
                </c:pt>
                <c:pt idx="29608">
                  <c:v>148.0399999999378</c:v>
                </c:pt>
                <c:pt idx="29609">
                  <c:v>148.0449999999378</c:v>
                </c:pt>
                <c:pt idx="29610">
                  <c:v>148.0499999999378</c:v>
                </c:pt>
                <c:pt idx="29611">
                  <c:v>148.0549999999378</c:v>
                </c:pt>
                <c:pt idx="29612">
                  <c:v>148.0599999999378</c:v>
                </c:pt>
                <c:pt idx="29613">
                  <c:v>148.0649999999378</c:v>
                </c:pt>
                <c:pt idx="29614">
                  <c:v>148.0699999999378</c:v>
                </c:pt>
                <c:pt idx="29615">
                  <c:v>148.0749999999378</c:v>
                </c:pt>
                <c:pt idx="29616">
                  <c:v>148.0799999999378</c:v>
                </c:pt>
                <c:pt idx="29617">
                  <c:v>148.0849999999378</c:v>
                </c:pt>
                <c:pt idx="29618">
                  <c:v>148.0899999999378</c:v>
                </c:pt>
                <c:pt idx="29619">
                  <c:v>148.0949999999378</c:v>
                </c:pt>
                <c:pt idx="29620">
                  <c:v>148.0999999999378</c:v>
                </c:pt>
                <c:pt idx="29621">
                  <c:v>148.1049999999378</c:v>
                </c:pt>
                <c:pt idx="29622">
                  <c:v>148.1099999999378</c:v>
                </c:pt>
                <c:pt idx="29623">
                  <c:v>148.1149999999378</c:v>
                </c:pt>
                <c:pt idx="29624">
                  <c:v>148.1199999999378</c:v>
                </c:pt>
                <c:pt idx="29625">
                  <c:v>148.1249999999378</c:v>
                </c:pt>
                <c:pt idx="29626">
                  <c:v>148.1299999999378</c:v>
                </c:pt>
                <c:pt idx="29627">
                  <c:v>148.1349999999378</c:v>
                </c:pt>
                <c:pt idx="29628">
                  <c:v>148.1399999999377</c:v>
                </c:pt>
                <c:pt idx="29629">
                  <c:v>148.1449999999377</c:v>
                </c:pt>
                <c:pt idx="29630">
                  <c:v>148.1499999999377</c:v>
                </c:pt>
                <c:pt idx="29631">
                  <c:v>148.1549999999378</c:v>
                </c:pt>
                <c:pt idx="29632">
                  <c:v>148.1599999999378</c:v>
                </c:pt>
                <c:pt idx="29633">
                  <c:v>148.1649999999377</c:v>
                </c:pt>
                <c:pt idx="29634">
                  <c:v>148.1699999999377</c:v>
                </c:pt>
                <c:pt idx="29635">
                  <c:v>148.1749999999377</c:v>
                </c:pt>
                <c:pt idx="29636">
                  <c:v>148.1799999999377</c:v>
                </c:pt>
                <c:pt idx="29637">
                  <c:v>148.1849999999377</c:v>
                </c:pt>
                <c:pt idx="29638">
                  <c:v>148.1899999999377</c:v>
                </c:pt>
                <c:pt idx="29639">
                  <c:v>148.1949999999377</c:v>
                </c:pt>
                <c:pt idx="29640">
                  <c:v>148.1999999999377</c:v>
                </c:pt>
                <c:pt idx="29641">
                  <c:v>148.2049999999377</c:v>
                </c:pt>
                <c:pt idx="29642">
                  <c:v>148.2099999999377</c:v>
                </c:pt>
                <c:pt idx="29643">
                  <c:v>148.2149999999377</c:v>
                </c:pt>
                <c:pt idx="29644">
                  <c:v>148.2199999999377</c:v>
                </c:pt>
                <c:pt idx="29645">
                  <c:v>148.2249999999377</c:v>
                </c:pt>
                <c:pt idx="29646">
                  <c:v>148.2299999999377</c:v>
                </c:pt>
                <c:pt idx="29647">
                  <c:v>148.2349999999377</c:v>
                </c:pt>
                <c:pt idx="29648">
                  <c:v>148.2399999999377</c:v>
                </c:pt>
                <c:pt idx="29649">
                  <c:v>148.2449999999376</c:v>
                </c:pt>
                <c:pt idx="29650">
                  <c:v>148.2499999999376</c:v>
                </c:pt>
                <c:pt idx="29651">
                  <c:v>148.2549999999376</c:v>
                </c:pt>
                <c:pt idx="29652">
                  <c:v>148.2599999999376</c:v>
                </c:pt>
                <c:pt idx="29653">
                  <c:v>148.2649999999376</c:v>
                </c:pt>
                <c:pt idx="29654">
                  <c:v>148.2699999999376</c:v>
                </c:pt>
                <c:pt idx="29655">
                  <c:v>148.2749999999376</c:v>
                </c:pt>
                <c:pt idx="29656">
                  <c:v>148.2799999999376</c:v>
                </c:pt>
                <c:pt idx="29657">
                  <c:v>148.2849999999376</c:v>
                </c:pt>
                <c:pt idx="29658">
                  <c:v>148.2899999999376</c:v>
                </c:pt>
                <c:pt idx="29659">
                  <c:v>148.2949999999376</c:v>
                </c:pt>
                <c:pt idx="29660">
                  <c:v>148.2999999999376</c:v>
                </c:pt>
                <c:pt idx="29661">
                  <c:v>148.3049999999376</c:v>
                </c:pt>
                <c:pt idx="29662">
                  <c:v>148.3099999999376</c:v>
                </c:pt>
                <c:pt idx="29663">
                  <c:v>148.3149999999376</c:v>
                </c:pt>
                <c:pt idx="29664">
                  <c:v>148.3199999999376</c:v>
                </c:pt>
                <c:pt idx="29665">
                  <c:v>148.3249999999376</c:v>
                </c:pt>
                <c:pt idx="29666">
                  <c:v>148.3299999999376</c:v>
                </c:pt>
                <c:pt idx="29667">
                  <c:v>148.3349999999376</c:v>
                </c:pt>
                <c:pt idx="29668">
                  <c:v>148.3399999999376</c:v>
                </c:pt>
                <c:pt idx="29669">
                  <c:v>148.3449999999376</c:v>
                </c:pt>
                <c:pt idx="29670">
                  <c:v>148.3499999999376</c:v>
                </c:pt>
                <c:pt idx="29671">
                  <c:v>148.3549999999376</c:v>
                </c:pt>
                <c:pt idx="29672">
                  <c:v>148.3599999999376</c:v>
                </c:pt>
                <c:pt idx="29673">
                  <c:v>148.3649999999376</c:v>
                </c:pt>
                <c:pt idx="29674">
                  <c:v>148.3699999999376</c:v>
                </c:pt>
                <c:pt idx="29675">
                  <c:v>148.3749999999376</c:v>
                </c:pt>
                <c:pt idx="29676">
                  <c:v>148.3799999999376</c:v>
                </c:pt>
                <c:pt idx="29677">
                  <c:v>148.3849999999376</c:v>
                </c:pt>
                <c:pt idx="29678">
                  <c:v>148.3899999999375</c:v>
                </c:pt>
                <c:pt idx="29679">
                  <c:v>148.3949999999375</c:v>
                </c:pt>
                <c:pt idx="29680">
                  <c:v>148.3999999999375</c:v>
                </c:pt>
                <c:pt idx="29681">
                  <c:v>148.4049999999375</c:v>
                </c:pt>
                <c:pt idx="29682">
                  <c:v>148.4099999999375</c:v>
                </c:pt>
                <c:pt idx="29683">
                  <c:v>148.4149999999375</c:v>
                </c:pt>
                <c:pt idx="29684">
                  <c:v>148.4199999999375</c:v>
                </c:pt>
                <c:pt idx="29685">
                  <c:v>148.4249999999375</c:v>
                </c:pt>
                <c:pt idx="29686">
                  <c:v>148.4299999999375</c:v>
                </c:pt>
                <c:pt idx="29687">
                  <c:v>148.4349999999375</c:v>
                </c:pt>
                <c:pt idx="29688">
                  <c:v>148.4399999999375</c:v>
                </c:pt>
                <c:pt idx="29689">
                  <c:v>148.4449999999375</c:v>
                </c:pt>
                <c:pt idx="29690">
                  <c:v>148.4499999999375</c:v>
                </c:pt>
                <c:pt idx="29691">
                  <c:v>148.4549999999375</c:v>
                </c:pt>
                <c:pt idx="29692">
                  <c:v>148.4599999999375</c:v>
                </c:pt>
                <c:pt idx="29693">
                  <c:v>148.4649999999375</c:v>
                </c:pt>
                <c:pt idx="29694">
                  <c:v>148.4699999999374</c:v>
                </c:pt>
                <c:pt idx="29695">
                  <c:v>148.4749999999374</c:v>
                </c:pt>
                <c:pt idx="29696">
                  <c:v>148.4799999999374</c:v>
                </c:pt>
                <c:pt idx="29697">
                  <c:v>148.4849999999375</c:v>
                </c:pt>
                <c:pt idx="29698">
                  <c:v>148.4899999999375</c:v>
                </c:pt>
                <c:pt idx="29699">
                  <c:v>148.4949999999374</c:v>
                </c:pt>
                <c:pt idx="29700">
                  <c:v>148.4999999999374</c:v>
                </c:pt>
                <c:pt idx="29701">
                  <c:v>148.5049999999374</c:v>
                </c:pt>
                <c:pt idx="29702">
                  <c:v>148.5099999999374</c:v>
                </c:pt>
                <c:pt idx="29703">
                  <c:v>148.5149999999374</c:v>
                </c:pt>
                <c:pt idx="29704">
                  <c:v>148.5199999999374</c:v>
                </c:pt>
                <c:pt idx="29705">
                  <c:v>148.5249999999374</c:v>
                </c:pt>
                <c:pt idx="29706">
                  <c:v>148.5299999999374</c:v>
                </c:pt>
                <c:pt idx="29707">
                  <c:v>148.5349999999374</c:v>
                </c:pt>
                <c:pt idx="29708">
                  <c:v>148.5399999999374</c:v>
                </c:pt>
                <c:pt idx="29709">
                  <c:v>148.5449999999374</c:v>
                </c:pt>
                <c:pt idx="29710">
                  <c:v>148.5499999999374</c:v>
                </c:pt>
                <c:pt idx="29711">
                  <c:v>148.5549999999374</c:v>
                </c:pt>
                <c:pt idx="29712">
                  <c:v>148.5599999999374</c:v>
                </c:pt>
                <c:pt idx="29713">
                  <c:v>148.5649999999374</c:v>
                </c:pt>
                <c:pt idx="29714">
                  <c:v>148.5699999999374</c:v>
                </c:pt>
                <c:pt idx="29715">
                  <c:v>148.5749999999374</c:v>
                </c:pt>
                <c:pt idx="29716">
                  <c:v>148.5799999999373</c:v>
                </c:pt>
                <c:pt idx="29717">
                  <c:v>148.5849999999374</c:v>
                </c:pt>
                <c:pt idx="29718">
                  <c:v>148.5899999999374</c:v>
                </c:pt>
                <c:pt idx="29719">
                  <c:v>148.5949999999374</c:v>
                </c:pt>
                <c:pt idx="29720">
                  <c:v>148.5999999999374</c:v>
                </c:pt>
                <c:pt idx="29721">
                  <c:v>148.6049999999373</c:v>
                </c:pt>
                <c:pt idx="29722">
                  <c:v>148.6099999999373</c:v>
                </c:pt>
                <c:pt idx="29723">
                  <c:v>148.6149999999373</c:v>
                </c:pt>
                <c:pt idx="29724">
                  <c:v>148.6199999999373</c:v>
                </c:pt>
                <c:pt idx="29725">
                  <c:v>148.6249999999373</c:v>
                </c:pt>
                <c:pt idx="29726">
                  <c:v>148.6299999999373</c:v>
                </c:pt>
                <c:pt idx="29727">
                  <c:v>148.6349999999373</c:v>
                </c:pt>
                <c:pt idx="29728">
                  <c:v>148.6399999999373</c:v>
                </c:pt>
                <c:pt idx="29729">
                  <c:v>148.6449999999373</c:v>
                </c:pt>
                <c:pt idx="29730">
                  <c:v>148.6499999999373</c:v>
                </c:pt>
                <c:pt idx="29731">
                  <c:v>148.6549999999373</c:v>
                </c:pt>
                <c:pt idx="29732">
                  <c:v>148.6599999999373</c:v>
                </c:pt>
                <c:pt idx="29733">
                  <c:v>148.6649999999373</c:v>
                </c:pt>
                <c:pt idx="29734">
                  <c:v>148.6699999999373</c:v>
                </c:pt>
                <c:pt idx="29735">
                  <c:v>148.6749999999373</c:v>
                </c:pt>
                <c:pt idx="29736">
                  <c:v>148.6799999999373</c:v>
                </c:pt>
                <c:pt idx="29737">
                  <c:v>148.6849999999373</c:v>
                </c:pt>
                <c:pt idx="29738">
                  <c:v>148.6899999999372</c:v>
                </c:pt>
                <c:pt idx="29739">
                  <c:v>148.6949999999372</c:v>
                </c:pt>
                <c:pt idx="29740">
                  <c:v>148.6999999999372</c:v>
                </c:pt>
                <c:pt idx="29741">
                  <c:v>148.7049999999372</c:v>
                </c:pt>
                <c:pt idx="29742">
                  <c:v>148.7099999999372</c:v>
                </c:pt>
                <c:pt idx="29743">
                  <c:v>148.7149999999372</c:v>
                </c:pt>
                <c:pt idx="29744">
                  <c:v>148.7199999999372</c:v>
                </c:pt>
                <c:pt idx="29745">
                  <c:v>148.7249999999372</c:v>
                </c:pt>
                <c:pt idx="29746">
                  <c:v>148.7299999999372</c:v>
                </c:pt>
                <c:pt idx="29747">
                  <c:v>148.7349999999372</c:v>
                </c:pt>
                <c:pt idx="29748">
                  <c:v>148.7399999999372</c:v>
                </c:pt>
                <c:pt idx="29749">
                  <c:v>148.7449999999372</c:v>
                </c:pt>
                <c:pt idx="29750">
                  <c:v>148.7499999999372</c:v>
                </c:pt>
                <c:pt idx="29751">
                  <c:v>148.7549999999372</c:v>
                </c:pt>
                <c:pt idx="29752">
                  <c:v>148.7599999999372</c:v>
                </c:pt>
                <c:pt idx="29753">
                  <c:v>148.7649999999372</c:v>
                </c:pt>
                <c:pt idx="29754">
                  <c:v>148.7699999999372</c:v>
                </c:pt>
                <c:pt idx="29755">
                  <c:v>148.7749999999372</c:v>
                </c:pt>
                <c:pt idx="29756">
                  <c:v>148.7799999999372</c:v>
                </c:pt>
                <c:pt idx="29757">
                  <c:v>148.7849999999372</c:v>
                </c:pt>
                <c:pt idx="29758">
                  <c:v>148.7899999999372</c:v>
                </c:pt>
                <c:pt idx="29759">
                  <c:v>148.7949999999372</c:v>
                </c:pt>
                <c:pt idx="29760">
                  <c:v>148.7999999999371</c:v>
                </c:pt>
                <c:pt idx="29761">
                  <c:v>148.8049999999372</c:v>
                </c:pt>
                <c:pt idx="29762">
                  <c:v>148.8099999999372</c:v>
                </c:pt>
                <c:pt idx="29763">
                  <c:v>148.8149999999372</c:v>
                </c:pt>
                <c:pt idx="29764">
                  <c:v>148.8199999999372</c:v>
                </c:pt>
                <c:pt idx="29765">
                  <c:v>148.8249999999372</c:v>
                </c:pt>
                <c:pt idx="29766">
                  <c:v>148.8299999999371</c:v>
                </c:pt>
                <c:pt idx="29767">
                  <c:v>148.8349999999371</c:v>
                </c:pt>
                <c:pt idx="29768">
                  <c:v>148.8399999999371</c:v>
                </c:pt>
                <c:pt idx="29769">
                  <c:v>148.8449999999371</c:v>
                </c:pt>
                <c:pt idx="29770">
                  <c:v>148.8499999999371</c:v>
                </c:pt>
                <c:pt idx="29771">
                  <c:v>148.8549999999371</c:v>
                </c:pt>
                <c:pt idx="29772">
                  <c:v>148.8599999999371</c:v>
                </c:pt>
                <c:pt idx="29773">
                  <c:v>148.8649999999371</c:v>
                </c:pt>
                <c:pt idx="29774">
                  <c:v>148.8699999999371</c:v>
                </c:pt>
                <c:pt idx="29775">
                  <c:v>148.8749999999371</c:v>
                </c:pt>
                <c:pt idx="29776">
                  <c:v>148.8799999999371</c:v>
                </c:pt>
                <c:pt idx="29777">
                  <c:v>148.8849999999371</c:v>
                </c:pt>
                <c:pt idx="29778">
                  <c:v>148.8899999999371</c:v>
                </c:pt>
                <c:pt idx="29779">
                  <c:v>148.8949999999371</c:v>
                </c:pt>
                <c:pt idx="29780">
                  <c:v>148.8999999999371</c:v>
                </c:pt>
                <c:pt idx="29781">
                  <c:v>148.9049999999371</c:v>
                </c:pt>
                <c:pt idx="29782">
                  <c:v>148.909999999937</c:v>
                </c:pt>
                <c:pt idx="29783">
                  <c:v>148.914999999937</c:v>
                </c:pt>
                <c:pt idx="29784">
                  <c:v>148.919999999937</c:v>
                </c:pt>
                <c:pt idx="29785">
                  <c:v>148.9249999999371</c:v>
                </c:pt>
                <c:pt idx="29786">
                  <c:v>148.9299999999371</c:v>
                </c:pt>
                <c:pt idx="29787">
                  <c:v>148.934999999937</c:v>
                </c:pt>
                <c:pt idx="29788">
                  <c:v>148.939999999937</c:v>
                </c:pt>
                <c:pt idx="29789">
                  <c:v>148.944999999937</c:v>
                </c:pt>
                <c:pt idx="29790">
                  <c:v>148.949999999937</c:v>
                </c:pt>
                <c:pt idx="29791">
                  <c:v>148.954999999937</c:v>
                </c:pt>
                <c:pt idx="29792">
                  <c:v>148.959999999937</c:v>
                </c:pt>
                <c:pt idx="29793">
                  <c:v>148.964999999937</c:v>
                </c:pt>
                <c:pt idx="29794">
                  <c:v>148.969999999937</c:v>
                </c:pt>
                <c:pt idx="29795">
                  <c:v>148.974999999937</c:v>
                </c:pt>
                <c:pt idx="29796">
                  <c:v>148.979999999937</c:v>
                </c:pt>
                <c:pt idx="29797">
                  <c:v>148.984999999937</c:v>
                </c:pt>
                <c:pt idx="29798">
                  <c:v>148.989999999937</c:v>
                </c:pt>
                <c:pt idx="29799">
                  <c:v>148.994999999937</c:v>
                </c:pt>
                <c:pt idx="29800">
                  <c:v>148.999999999937</c:v>
                </c:pt>
                <c:pt idx="29801">
                  <c:v>149.004999999937</c:v>
                </c:pt>
                <c:pt idx="29802">
                  <c:v>149.009999999937</c:v>
                </c:pt>
                <c:pt idx="29803">
                  <c:v>149.014999999937</c:v>
                </c:pt>
                <c:pt idx="29804">
                  <c:v>149.0199999999369</c:v>
                </c:pt>
                <c:pt idx="29805">
                  <c:v>149.024999999937</c:v>
                </c:pt>
                <c:pt idx="29806">
                  <c:v>149.029999999937</c:v>
                </c:pt>
                <c:pt idx="29807">
                  <c:v>149.034999999937</c:v>
                </c:pt>
                <c:pt idx="29808">
                  <c:v>149.039999999937</c:v>
                </c:pt>
                <c:pt idx="29809">
                  <c:v>149.0449999999369</c:v>
                </c:pt>
                <c:pt idx="29810">
                  <c:v>149.0499999999369</c:v>
                </c:pt>
                <c:pt idx="29811">
                  <c:v>149.054999999937</c:v>
                </c:pt>
                <c:pt idx="29812">
                  <c:v>149.059999999937</c:v>
                </c:pt>
                <c:pt idx="29813">
                  <c:v>149.064999999937</c:v>
                </c:pt>
                <c:pt idx="29814">
                  <c:v>149.0699999999369</c:v>
                </c:pt>
                <c:pt idx="29815">
                  <c:v>149.0749999999369</c:v>
                </c:pt>
                <c:pt idx="29816">
                  <c:v>149.0799999999369</c:v>
                </c:pt>
                <c:pt idx="29817">
                  <c:v>149.084999999937</c:v>
                </c:pt>
                <c:pt idx="29818">
                  <c:v>149.089999999937</c:v>
                </c:pt>
                <c:pt idx="29819">
                  <c:v>149.094999999937</c:v>
                </c:pt>
                <c:pt idx="29820">
                  <c:v>149.0999999999369</c:v>
                </c:pt>
                <c:pt idx="29821">
                  <c:v>149.1049999999369</c:v>
                </c:pt>
                <c:pt idx="29822">
                  <c:v>149.1099999999369</c:v>
                </c:pt>
                <c:pt idx="29823">
                  <c:v>149.1149999999369</c:v>
                </c:pt>
                <c:pt idx="29824">
                  <c:v>149.1199999999369</c:v>
                </c:pt>
                <c:pt idx="29825">
                  <c:v>149.124999999937</c:v>
                </c:pt>
                <c:pt idx="29826">
                  <c:v>149.1299999999368</c:v>
                </c:pt>
                <c:pt idx="29827">
                  <c:v>149.1349999999368</c:v>
                </c:pt>
                <c:pt idx="29828">
                  <c:v>149.1399999999368</c:v>
                </c:pt>
                <c:pt idx="29829">
                  <c:v>149.1449999999368</c:v>
                </c:pt>
                <c:pt idx="29830">
                  <c:v>149.1499999999368</c:v>
                </c:pt>
                <c:pt idx="29831">
                  <c:v>149.1549999999368</c:v>
                </c:pt>
                <c:pt idx="29832">
                  <c:v>149.1599999999368</c:v>
                </c:pt>
                <c:pt idx="29833">
                  <c:v>149.1649999999368</c:v>
                </c:pt>
                <c:pt idx="29834">
                  <c:v>149.1699999999368</c:v>
                </c:pt>
                <c:pt idx="29835">
                  <c:v>149.1749999999368</c:v>
                </c:pt>
                <c:pt idx="29836">
                  <c:v>149.1799999999368</c:v>
                </c:pt>
                <c:pt idx="29837">
                  <c:v>149.1849999999368</c:v>
                </c:pt>
                <c:pt idx="29838">
                  <c:v>149.1899999999368</c:v>
                </c:pt>
                <c:pt idx="29839">
                  <c:v>149.1949999999368</c:v>
                </c:pt>
                <c:pt idx="29840">
                  <c:v>149.1999999999368</c:v>
                </c:pt>
                <c:pt idx="29841">
                  <c:v>149.2049999999368</c:v>
                </c:pt>
                <c:pt idx="29842">
                  <c:v>149.2099999999368</c:v>
                </c:pt>
                <c:pt idx="29843">
                  <c:v>149.2149999999368</c:v>
                </c:pt>
                <c:pt idx="29844">
                  <c:v>149.2199999999368</c:v>
                </c:pt>
                <c:pt idx="29845">
                  <c:v>149.2249999999368</c:v>
                </c:pt>
                <c:pt idx="29846">
                  <c:v>149.2299999999368</c:v>
                </c:pt>
                <c:pt idx="29847">
                  <c:v>149.2349999999368</c:v>
                </c:pt>
                <c:pt idx="29848">
                  <c:v>149.2399999999367</c:v>
                </c:pt>
                <c:pt idx="29849">
                  <c:v>149.2449999999367</c:v>
                </c:pt>
                <c:pt idx="29850">
                  <c:v>149.2499999999367</c:v>
                </c:pt>
                <c:pt idx="29851">
                  <c:v>149.2549999999368</c:v>
                </c:pt>
                <c:pt idx="29852">
                  <c:v>149.2599999999368</c:v>
                </c:pt>
                <c:pt idx="29853">
                  <c:v>149.2649999999367</c:v>
                </c:pt>
                <c:pt idx="29854">
                  <c:v>149.2699999999367</c:v>
                </c:pt>
                <c:pt idx="29855">
                  <c:v>149.2749999999367</c:v>
                </c:pt>
                <c:pt idx="29856">
                  <c:v>149.2799999999367</c:v>
                </c:pt>
                <c:pt idx="29857">
                  <c:v>149.2849999999367</c:v>
                </c:pt>
                <c:pt idx="29858">
                  <c:v>149.2899999999367</c:v>
                </c:pt>
                <c:pt idx="29859">
                  <c:v>149.2949999999367</c:v>
                </c:pt>
                <c:pt idx="29860">
                  <c:v>149.2999999999367</c:v>
                </c:pt>
                <c:pt idx="29861">
                  <c:v>149.3049999999367</c:v>
                </c:pt>
                <c:pt idx="29862">
                  <c:v>149.3099999999367</c:v>
                </c:pt>
                <c:pt idx="29863">
                  <c:v>149.3149999999367</c:v>
                </c:pt>
                <c:pt idx="29864">
                  <c:v>149.3199999999367</c:v>
                </c:pt>
                <c:pt idx="29865">
                  <c:v>149.3249999999367</c:v>
                </c:pt>
                <c:pt idx="29866">
                  <c:v>149.3299999999367</c:v>
                </c:pt>
                <c:pt idx="29867">
                  <c:v>149.3349999999367</c:v>
                </c:pt>
                <c:pt idx="29868">
                  <c:v>149.3399999999367</c:v>
                </c:pt>
                <c:pt idx="29869">
                  <c:v>149.3449999999367</c:v>
                </c:pt>
                <c:pt idx="29870">
                  <c:v>149.3499999999366</c:v>
                </c:pt>
                <c:pt idx="29871">
                  <c:v>149.3549999999367</c:v>
                </c:pt>
                <c:pt idx="29872">
                  <c:v>149.3599999999367</c:v>
                </c:pt>
                <c:pt idx="29873">
                  <c:v>149.3649999999367</c:v>
                </c:pt>
                <c:pt idx="29874">
                  <c:v>149.3699999999367</c:v>
                </c:pt>
                <c:pt idx="29875">
                  <c:v>149.3749999999366</c:v>
                </c:pt>
                <c:pt idx="29876">
                  <c:v>149.3799999999366</c:v>
                </c:pt>
                <c:pt idx="29877">
                  <c:v>149.3849999999366</c:v>
                </c:pt>
                <c:pt idx="29878">
                  <c:v>149.3899999999366</c:v>
                </c:pt>
                <c:pt idx="29879">
                  <c:v>149.3949999999366</c:v>
                </c:pt>
                <c:pt idx="29880">
                  <c:v>149.3999999999366</c:v>
                </c:pt>
                <c:pt idx="29881">
                  <c:v>149.4049999999366</c:v>
                </c:pt>
                <c:pt idx="29882">
                  <c:v>149.4099999999366</c:v>
                </c:pt>
                <c:pt idx="29883">
                  <c:v>149.4149999999366</c:v>
                </c:pt>
                <c:pt idx="29884">
                  <c:v>149.4199999999366</c:v>
                </c:pt>
                <c:pt idx="29885">
                  <c:v>149.4249999999366</c:v>
                </c:pt>
                <c:pt idx="29886">
                  <c:v>149.4299999999366</c:v>
                </c:pt>
                <c:pt idx="29887">
                  <c:v>149.4349999999366</c:v>
                </c:pt>
                <c:pt idx="29888">
                  <c:v>149.4399999999366</c:v>
                </c:pt>
                <c:pt idx="29889">
                  <c:v>149.4449999999366</c:v>
                </c:pt>
                <c:pt idx="29890">
                  <c:v>149.4499999999366</c:v>
                </c:pt>
                <c:pt idx="29891">
                  <c:v>149.4549999999366</c:v>
                </c:pt>
                <c:pt idx="29892">
                  <c:v>149.4599999999366</c:v>
                </c:pt>
                <c:pt idx="29893">
                  <c:v>149.4649999999366</c:v>
                </c:pt>
                <c:pt idx="29894">
                  <c:v>149.4699999999366</c:v>
                </c:pt>
                <c:pt idx="29895">
                  <c:v>149.4749999999366</c:v>
                </c:pt>
                <c:pt idx="29896">
                  <c:v>149.4799999999366</c:v>
                </c:pt>
                <c:pt idx="29897">
                  <c:v>149.4849999999366</c:v>
                </c:pt>
                <c:pt idx="29898">
                  <c:v>149.4899999999365</c:v>
                </c:pt>
                <c:pt idx="29899">
                  <c:v>149.4949999999365</c:v>
                </c:pt>
                <c:pt idx="29900">
                  <c:v>149.4999999999365</c:v>
                </c:pt>
                <c:pt idx="29901">
                  <c:v>149.5049999999365</c:v>
                </c:pt>
                <c:pt idx="29902">
                  <c:v>149.5099999999365</c:v>
                </c:pt>
                <c:pt idx="29903">
                  <c:v>149.5149999999365</c:v>
                </c:pt>
                <c:pt idx="29904">
                  <c:v>149.5199999999365</c:v>
                </c:pt>
                <c:pt idx="29905">
                  <c:v>149.5249999999365</c:v>
                </c:pt>
                <c:pt idx="29906">
                  <c:v>149.5299999999365</c:v>
                </c:pt>
                <c:pt idx="29907">
                  <c:v>149.5349999999365</c:v>
                </c:pt>
                <c:pt idx="29908">
                  <c:v>149.5399999999365</c:v>
                </c:pt>
                <c:pt idx="29909">
                  <c:v>149.5449999999365</c:v>
                </c:pt>
                <c:pt idx="29910">
                  <c:v>149.5499999999365</c:v>
                </c:pt>
                <c:pt idx="29911">
                  <c:v>149.5549999999365</c:v>
                </c:pt>
                <c:pt idx="29912">
                  <c:v>149.5599999999365</c:v>
                </c:pt>
                <c:pt idx="29913">
                  <c:v>149.5649999999365</c:v>
                </c:pt>
                <c:pt idx="29914">
                  <c:v>149.5699999999364</c:v>
                </c:pt>
                <c:pt idx="29915">
                  <c:v>149.5749999999364</c:v>
                </c:pt>
                <c:pt idx="29916">
                  <c:v>149.5799999999364</c:v>
                </c:pt>
                <c:pt idx="29917">
                  <c:v>149.5849999999365</c:v>
                </c:pt>
                <c:pt idx="29918">
                  <c:v>149.5899999999365</c:v>
                </c:pt>
                <c:pt idx="29919">
                  <c:v>149.5949999999364</c:v>
                </c:pt>
                <c:pt idx="29920">
                  <c:v>149.5999999999364</c:v>
                </c:pt>
                <c:pt idx="29921">
                  <c:v>149.6049999999364</c:v>
                </c:pt>
                <c:pt idx="29922">
                  <c:v>149.6099999999364</c:v>
                </c:pt>
                <c:pt idx="29923">
                  <c:v>149.6149999999364</c:v>
                </c:pt>
                <c:pt idx="29924">
                  <c:v>149.6199999999364</c:v>
                </c:pt>
                <c:pt idx="29925">
                  <c:v>149.6249999999364</c:v>
                </c:pt>
                <c:pt idx="29926">
                  <c:v>149.6299999999364</c:v>
                </c:pt>
                <c:pt idx="29927">
                  <c:v>149.6349999999364</c:v>
                </c:pt>
                <c:pt idx="29928">
                  <c:v>149.6399999999364</c:v>
                </c:pt>
                <c:pt idx="29929">
                  <c:v>149.6449999999364</c:v>
                </c:pt>
                <c:pt idx="29930">
                  <c:v>149.6499999999364</c:v>
                </c:pt>
                <c:pt idx="29931">
                  <c:v>149.6549999999364</c:v>
                </c:pt>
                <c:pt idx="29932">
                  <c:v>149.6599999999364</c:v>
                </c:pt>
                <c:pt idx="29933">
                  <c:v>149.6649999999364</c:v>
                </c:pt>
                <c:pt idx="29934">
                  <c:v>149.6699999999364</c:v>
                </c:pt>
                <c:pt idx="29935">
                  <c:v>149.6749999999364</c:v>
                </c:pt>
                <c:pt idx="29936">
                  <c:v>149.6799999999363</c:v>
                </c:pt>
                <c:pt idx="29937">
                  <c:v>149.6849999999364</c:v>
                </c:pt>
                <c:pt idx="29938">
                  <c:v>149.6899999999364</c:v>
                </c:pt>
                <c:pt idx="29939">
                  <c:v>149.6949999999364</c:v>
                </c:pt>
                <c:pt idx="29940">
                  <c:v>149.6999999999364</c:v>
                </c:pt>
                <c:pt idx="29941">
                  <c:v>149.7049999999363</c:v>
                </c:pt>
                <c:pt idx="29942">
                  <c:v>149.7099999999363</c:v>
                </c:pt>
                <c:pt idx="29943">
                  <c:v>149.7149999999363</c:v>
                </c:pt>
                <c:pt idx="29944">
                  <c:v>149.7199999999363</c:v>
                </c:pt>
                <c:pt idx="29945">
                  <c:v>149.7249999999363</c:v>
                </c:pt>
                <c:pt idx="29946">
                  <c:v>149.7299999999363</c:v>
                </c:pt>
                <c:pt idx="29947">
                  <c:v>149.7349999999363</c:v>
                </c:pt>
                <c:pt idx="29948">
                  <c:v>149.7399999999363</c:v>
                </c:pt>
                <c:pt idx="29949">
                  <c:v>149.7449999999363</c:v>
                </c:pt>
                <c:pt idx="29950">
                  <c:v>149.7499999999363</c:v>
                </c:pt>
                <c:pt idx="29951">
                  <c:v>149.7549999999363</c:v>
                </c:pt>
                <c:pt idx="29952">
                  <c:v>149.7599999999363</c:v>
                </c:pt>
                <c:pt idx="29953">
                  <c:v>149.7649999999363</c:v>
                </c:pt>
                <c:pt idx="29954">
                  <c:v>149.7699999999363</c:v>
                </c:pt>
                <c:pt idx="29955">
                  <c:v>149.7749999999363</c:v>
                </c:pt>
                <c:pt idx="29956">
                  <c:v>149.7799999999363</c:v>
                </c:pt>
                <c:pt idx="29957">
                  <c:v>149.7849999999363</c:v>
                </c:pt>
                <c:pt idx="29958">
                  <c:v>149.7899999999362</c:v>
                </c:pt>
                <c:pt idx="29959">
                  <c:v>149.7949999999362</c:v>
                </c:pt>
                <c:pt idx="29960">
                  <c:v>149.7999999999362</c:v>
                </c:pt>
                <c:pt idx="29961">
                  <c:v>149.8049999999363</c:v>
                </c:pt>
                <c:pt idx="29962">
                  <c:v>149.8099999999363</c:v>
                </c:pt>
                <c:pt idx="29963">
                  <c:v>149.8149999999362</c:v>
                </c:pt>
                <c:pt idx="29964">
                  <c:v>149.8199999999362</c:v>
                </c:pt>
                <c:pt idx="29965">
                  <c:v>149.8249999999362</c:v>
                </c:pt>
                <c:pt idx="29966">
                  <c:v>149.8299999999362</c:v>
                </c:pt>
                <c:pt idx="29967">
                  <c:v>149.8349999999362</c:v>
                </c:pt>
                <c:pt idx="29968">
                  <c:v>149.8399999999362</c:v>
                </c:pt>
                <c:pt idx="29969">
                  <c:v>149.8449999999362</c:v>
                </c:pt>
                <c:pt idx="29970">
                  <c:v>149.8499999999362</c:v>
                </c:pt>
                <c:pt idx="29971">
                  <c:v>149.8549999999362</c:v>
                </c:pt>
                <c:pt idx="29972">
                  <c:v>149.8599999999362</c:v>
                </c:pt>
                <c:pt idx="29973">
                  <c:v>149.8649999999362</c:v>
                </c:pt>
                <c:pt idx="29974">
                  <c:v>149.8699999999362</c:v>
                </c:pt>
                <c:pt idx="29975">
                  <c:v>149.8749999999362</c:v>
                </c:pt>
                <c:pt idx="29976">
                  <c:v>149.8799999999362</c:v>
                </c:pt>
                <c:pt idx="29977">
                  <c:v>149.8849999999362</c:v>
                </c:pt>
                <c:pt idx="29978">
                  <c:v>149.8899999999362</c:v>
                </c:pt>
                <c:pt idx="29979">
                  <c:v>149.8949999999362</c:v>
                </c:pt>
                <c:pt idx="29980">
                  <c:v>149.8999999999362</c:v>
                </c:pt>
                <c:pt idx="29981">
                  <c:v>149.9049999999362</c:v>
                </c:pt>
                <c:pt idx="29982">
                  <c:v>149.9099999999362</c:v>
                </c:pt>
                <c:pt idx="29983">
                  <c:v>149.9149999999362</c:v>
                </c:pt>
                <c:pt idx="29984">
                  <c:v>149.9199999999362</c:v>
                </c:pt>
                <c:pt idx="29985">
                  <c:v>149.9249999999362</c:v>
                </c:pt>
                <c:pt idx="29986">
                  <c:v>149.9299999999361</c:v>
                </c:pt>
                <c:pt idx="29987">
                  <c:v>149.9349999999361</c:v>
                </c:pt>
                <c:pt idx="29988">
                  <c:v>149.9399999999361</c:v>
                </c:pt>
                <c:pt idx="29989">
                  <c:v>149.9449999999361</c:v>
                </c:pt>
                <c:pt idx="29990">
                  <c:v>149.9499999999361</c:v>
                </c:pt>
                <c:pt idx="29991">
                  <c:v>149.9549999999361</c:v>
                </c:pt>
                <c:pt idx="29992">
                  <c:v>149.9599999999361</c:v>
                </c:pt>
                <c:pt idx="29993">
                  <c:v>149.9649999999361</c:v>
                </c:pt>
                <c:pt idx="29994">
                  <c:v>149.9699999999361</c:v>
                </c:pt>
                <c:pt idx="29995">
                  <c:v>149.9749999999361</c:v>
                </c:pt>
                <c:pt idx="29996">
                  <c:v>149.9799999999361</c:v>
                </c:pt>
                <c:pt idx="29997">
                  <c:v>149.9849999999361</c:v>
                </c:pt>
                <c:pt idx="29998">
                  <c:v>149.9899999999361</c:v>
                </c:pt>
                <c:pt idx="29999">
                  <c:v>149.9949999999361</c:v>
                </c:pt>
                <c:pt idx="30000">
                  <c:v>149.9999999999361</c:v>
                </c:pt>
                <c:pt idx="30001">
                  <c:v>150.0049999999361</c:v>
                </c:pt>
                <c:pt idx="30002">
                  <c:v>150.009999999936</c:v>
                </c:pt>
                <c:pt idx="30003">
                  <c:v>150.014999999936</c:v>
                </c:pt>
                <c:pt idx="30004">
                  <c:v>150.019999999936</c:v>
                </c:pt>
                <c:pt idx="30005">
                  <c:v>150.0249999999361</c:v>
                </c:pt>
                <c:pt idx="30006">
                  <c:v>150.0299999999361</c:v>
                </c:pt>
                <c:pt idx="30007">
                  <c:v>150.034999999936</c:v>
                </c:pt>
                <c:pt idx="30008">
                  <c:v>150.039999999936</c:v>
                </c:pt>
                <c:pt idx="30009">
                  <c:v>150.044999999936</c:v>
                </c:pt>
                <c:pt idx="30010">
                  <c:v>150.049999999936</c:v>
                </c:pt>
                <c:pt idx="30011">
                  <c:v>150.054999999936</c:v>
                </c:pt>
                <c:pt idx="30012">
                  <c:v>150.059999999936</c:v>
                </c:pt>
                <c:pt idx="30013">
                  <c:v>150.064999999936</c:v>
                </c:pt>
                <c:pt idx="30014">
                  <c:v>150.069999999936</c:v>
                </c:pt>
                <c:pt idx="30015">
                  <c:v>150.074999999936</c:v>
                </c:pt>
                <c:pt idx="30016">
                  <c:v>150.079999999936</c:v>
                </c:pt>
                <c:pt idx="30017">
                  <c:v>150.084999999936</c:v>
                </c:pt>
                <c:pt idx="30018">
                  <c:v>150.089999999936</c:v>
                </c:pt>
                <c:pt idx="30019">
                  <c:v>150.094999999936</c:v>
                </c:pt>
                <c:pt idx="30020">
                  <c:v>150.099999999936</c:v>
                </c:pt>
                <c:pt idx="30021">
                  <c:v>150.104999999936</c:v>
                </c:pt>
                <c:pt idx="30022">
                  <c:v>150.109999999936</c:v>
                </c:pt>
                <c:pt idx="30023">
                  <c:v>150.1149999999359</c:v>
                </c:pt>
                <c:pt idx="30024">
                  <c:v>150.1199999999359</c:v>
                </c:pt>
                <c:pt idx="30025">
                  <c:v>150.124999999936</c:v>
                </c:pt>
                <c:pt idx="30026">
                  <c:v>150.129999999936</c:v>
                </c:pt>
                <c:pt idx="30027">
                  <c:v>150.134999999936</c:v>
                </c:pt>
                <c:pt idx="30028">
                  <c:v>150.139999999936</c:v>
                </c:pt>
                <c:pt idx="30029">
                  <c:v>150.1449999999359</c:v>
                </c:pt>
                <c:pt idx="30030">
                  <c:v>150.1499999999359</c:v>
                </c:pt>
                <c:pt idx="30031">
                  <c:v>150.154999999936</c:v>
                </c:pt>
                <c:pt idx="30032">
                  <c:v>150.159999999936</c:v>
                </c:pt>
                <c:pt idx="30033">
                  <c:v>150.164999999936</c:v>
                </c:pt>
                <c:pt idx="30034">
                  <c:v>150.1699999999359</c:v>
                </c:pt>
                <c:pt idx="30035">
                  <c:v>150.1749999999359</c:v>
                </c:pt>
                <c:pt idx="30036">
                  <c:v>150.1799999999359</c:v>
                </c:pt>
                <c:pt idx="30037">
                  <c:v>150.184999999936</c:v>
                </c:pt>
                <c:pt idx="30038">
                  <c:v>150.189999999936</c:v>
                </c:pt>
                <c:pt idx="30039">
                  <c:v>150.194999999936</c:v>
                </c:pt>
                <c:pt idx="30040">
                  <c:v>150.1999999999359</c:v>
                </c:pt>
                <c:pt idx="30041">
                  <c:v>150.2049999999359</c:v>
                </c:pt>
                <c:pt idx="30042">
                  <c:v>150.2099999999359</c:v>
                </c:pt>
                <c:pt idx="30043">
                  <c:v>150.2149999999359</c:v>
                </c:pt>
                <c:pt idx="30044">
                  <c:v>150.2199999999359</c:v>
                </c:pt>
                <c:pt idx="30045">
                  <c:v>150.2249999999358</c:v>
                </c:pt>
                <c:pt idx="30046">
                  <c:v>150.2299999999358</c:v>
                </c:pt>
                <c:pt idx="30047">
                  <c:v>150.2349999999358</c:v>
                </c:pt>
                <c:pt idx="30048">
                  <c:v>150.2399999999358</c:v>
                </c:pt>
                <c:pt idx="30049">
                  <c:v>150.2449999999358</c:v>
                </c:pt>
                <c:pt idx="30050">
                  <c:v>150.2499999999358</c:v>
                </c:pt>
                <c:pt idx="30051">
                  <c:v>150.2549999999358</c:v>
                </c:pt>
                <c:pt idx="30052">
                  <c:v>150.2599999999358</c:v>
                </c:pt>
                <c:pt idx="30053">
                  <c:v>150.2649999999358</c:v>
                </c:pt>
                <c:pt idx="30054">
                  <c:v>150.2699999999358</c:v>
                </c:pt>
                <c:pt idx="30055">
                  <c:v>150.2749999999358</c:v>
                </c:pt>
                <c:pt idx="30056">
                  <c:v>150.2799999999358</c:v>
                </c:pt>
                <c:pt idx="30057">
                  <c:v>150.2849999999358</c:v>
                </c:pt>
                <c:pt idx="30058">
                  <c:v>150.2899999999358</c:v>
                </c:pt>
                <c:pt idx="30059">
                  <c:v>150.2949999999358</c:v>
                </c:pt>
                <c:pt idx="30060">
                  <c:v>150.2999999999358</c:v>
                </c:pt>
                <c:pt idx="30061">
                  <c:v>150.3049999999358</c:v>
                </c:pt>
                <c:pt idx="30062">
                  <c:v>150.3099999999358</c:v>
                </c:pt>
                <c:pt idx="30063">
                  <c:v>150.3149999999358</c:v>
                </c:pt>
                <c:pt idx="30064">
                  <c:v>150.3199999999358</c:v>
                </c:pt>
                <c:pt idx="30065">
                  <c:v>150.3249999999358</c:v>
                </c:pt>
                <c:pt idx="30066">
                  <c:v>150.3299999999358</c:v>
                </c:pt>
                <c:pt idx="30067">
                  <c:v>150.3349999999358</c:v>
                </c:pt>
                <c:pt idx="30068">
                  <c:v>150.3399999999358</c:v>
                </c:pt>
                <c:pt idx="30069">
                  <c:v>150.3449999999358</c:v>
                </c:pt>
                <c:pt idx="30070">
                  <c:v>150.3499999999358</c:v>
                </c:pt>
                <c:pt idx="30071">
                  <c:v>150.3549999999358</c:v>
                </c:pt>
                <c:pt idx="30072">
                  <c:v>150.3599999999358</c:v>
                </c:pt>
                <c:pt idx="30073">
                  <c:v>150.3649999999358</c:v>
                </c:pt>
                <c:pt idx="30074">
                  <c:v>150.3699999999357</c:v>
                </c:pt>
                <c:pt idx="30075">
                  <c:v>150.3749999999357</c:v>
                </c:pt>
                <c:pt idx="30076">
                  <c:v>150.3799999999357</c:v>
                </c:pt>
                <c:pt idx="30077">
                  <c:v>150.3849999999358</c:v>
                </c:pt>
                <c:pt idx="30078">
                  <c:v>150.3899999999358</c:v>
                </c:pt>
                <c:pt idx="30079">
                  <c:v>150.3949999999357</c:v>
                </c:pt>
                <c:pt idx="30080">
                  <c:v>150.3999999999357</c:v>
                </c:pt>
                <c:pt idx="30081">
                  <c:v>150.4049999999357</c:v>
                </c:pt>
                <c:pt idx="30082">
                  <c:v>150.4099999999357</c:v>
                </c:pt>
                <c:pt idx="30083">
                  <c:v>150.4149999999357</c:v>
                </c:pt>
                <c:pt idx="30084">
                  <c:v>150.4199999999357</c:v>
                </c:pt>
                <c:pt idx="30085">
                  <c:v>150.4249999999357</c:v>
                </c:pt>
                <c:pt idx="30086">
                  <c:v>150.4299999999357</c:v>
                </c:pt>
                <c:pt idx="30087">
                  <c:v>150.4349999999357</c:v>
                </c:pt>
                <c:pt idx="30088">
                  <c:v>150.4399999999357</c:v>
                </c:pt>
                <c:pt idx="30089">
                  <c:v>150.4449999999356</c:v>
                </c:pt>
                <c:pt idx="30090">
                  <c:v>150.4499999999356</c:v>
                </c:pt>
                <c:pt idx="30091">
                  <c:v>150.4549999999357</c:v>
                </c:pt>
                <c:pt idx="30092">
                  <c:v>150.4599999999357</c:v>
                </c:pt>
                <c:pt idx="30093">
                  <c:v>150.4649999999357</c:v>
                </c:pt>
                <c:pt idx="30094">
                  <c:v>150.4699999999357</c:v>
                </c:pt>
                <c:pt idx="30095">
                  <c:v>150.4749999999356</c:v>
                </c:pt>
                <c:pt idx="30096">
                  <c:v>150.4799999999356</c:v>
                </c:pt>
                <c:pt idx="30097">
                  <c:v>150.4849999999356</c:v>
                </c:pt>
                <c:pt idx="30098">
                  <c:v>150.4899999999356</c:v>
                </c:pt>
                <c:pt idx="30099">
                  <c:v>150.4949999999356</c:v>
                </c:pt>
                <c:pt idx="30100">
                  <c:v>150.4999999999356</c:v>
                </c:pt>
                <c:pt idx="30101">
                  <c:v>150.5049999999356</c:v>
                </c:pt>
                <c:pt idx="30102">
                  <c:v>150.5099999999356</c:v>
                </c:pt>
                <c:pt idx="30103">
                  <c:v>150.5149999999356</c:v>
                </c:pt>
                <c:pt idx="30104">
                  <c:v>150.5199999999356</c:v>
                </c:pt>
                <c:pt idx="30105">
                  <c:v>150.5249999999356</c:v>
                </c:pt>
                <c:pt idx="30106">
                  <c:v>150.5299999999356</c:v>
                </c:pt>
                <c:pt idx="30107">
                  <c:v>150.5349999999356</c:v>
                </c:pt>
                <c:pt idx="30108">
                  <c:v>150.5399999999356</c:v>
                </c:pt>
                <c:pt idx="30109">
                  <c:v>150.5449999999356</c:v>
                </c:pt>
                <c:pt idx="30110">
                  <c:v>150.5499999999356</c:v>
                </c:pt>
                <c:pt idx="30111">
                  <c:v>150.5549999999356</c:v>
                </c:pt>
                <c:pt idx="30112">
                  <c:v>150.5599999999356</c:v>
                </c:pt>
                <c:pt idx="30113">
                  <c:v>150.5649999999356</c:v>
                </c:pt>
                <c:pt idx="30114">
                  <c:v>150.5699999999356</c:v>
                </c:pt>
                <c:pt idx="30115">
                  <c:v>150.5749999999356</c:v>
                </c:pt>
                <c:pt idx="30116">
                  <c:v>150.5799999999356</c:v>
                </c:pt>
                <c:pt idx="30117">
                  <c:v>150.5849999999356</c:v>
                </c:pt>
                <c:pt idx="30118">
                  <c:v>150.5899999999355</c:v>
                </c:pt>
                <c:pt idx="30119">
                  <c:v>150.5949999999355</c:v>
                </c:pt>
                <c:pt idx="30120">
                  <c:v>150.5999999999355</c:v>
                </c:pt>
                <c:pt idx="30121">
                  <c:v>150.6049999999355</c:v>
                </c:pt>
                <c:pt idx="30122">
                  <c:v>150.6099999999355</c:v>
                </c:pt>
                <c:pt idx="30123">
                  <c:v>150.6149999999355</c:v>
                </c:pt>
                <c:pt idx="30124">
                  <c:v>150.6199999999355</c:v>
                </c:pt>
                <c:pt idx="30125">
                  <c:v>150.6249999999355</c:v>
                </c:pt>
                <c:pt idx="30126">
                  <c:v>150.6299999999355</c:v>
                </c:pt>
                <c:pt idx="30127">
                  <c:v>150.6349999999355</c:v>
                </c:pt>
                <c:pt idx="30128">
                  <c:v>150.6399999999355</c:v>
                </c:pt>
                <c:pt idx="30129">
                  <c:v>150.6449999999355</c:v>
                </c:pt>
                <c:pt idx="30130">
                  <c:v>150.6499999999355</c:v>
                </c:pt>
                <c:pt idx="30131">
                  <c:v>150.6549999999355</c:v>
                </c:pt>
                <c:pt idx="30132">
                  <c:v>150.6599999999355</c:v>
                </c:pt>
                <c:pt idx="30133">
                  <c:v>150.6649999999354</c:v>
                </c:pt>
                <c:pt idx="30134">
                  <c:v>150.6699999999354</c:v>
                </c:pt>
                <c:pt idx="30135">
                  <c:v>150.6749999999354</c:v>
                </c:pt>
                <c:pt idx="30136">
                  <c:v>150.6799999999354</c:v>
                </c:pt>
                <c:pt idx="30137">
                  <c:v>150.6849999999355</c:v>
                </c:pt>
                <c:pt idx="30138">
                  <c:v>150.6899999999355</c:v>
                </c:pt>
                <c:pt idx="30139">
                  <c:v>150.6949999999354</c:v>
                </c:pt>
                <c:pt idx="30140">
                  <c:v>150.6999999999354</c:v>
                </c:pt>
                <c:pt idx="30141">
                  <c:v>150.7049999999354</c:v>
                </c:pt>
                <c:pt idx="30142">
                  <c:v>150.7099999999354</c:v>
                </c:pt>
                <c:pt idx="30143">
                  <c:v>150.7149999999354</c:v>
                </c:pt>
                <c:pt idx="30144">
                  <c:v>150.7199999999354</c:v>
                </c:pt>
                <c:pt idx="30145">
                  <c:v>150.7249999999354</c:v>
                </c:pt>
                <c:pt idx="30146">
                  <c:v>150.7299999999354</c:v>
                </c:pt>
                <c:pt idx="30147">
                  <c:v>150.7349999999354</c:v>
                </c:pt>
                <c:pt idx="30148">
                  <c:v>150.7399999999354</c:v>
                </c:pt>
                <c:pt idx="30149">
                  <c:v>150.7449999999354</c:v>
                </c:pt>
                <c:pt idx="30150">
                  <c:v>150.7499999999354</c:v>
                </c:pt>
                <c:pt idx="30151">
                  <c:v>150.7549999999354</c:v>
                </c:pt>
                <c:pt idx="30152">
                  <c:v>150.7599999999354</c:v>
                </c:pt>
                <c:pt idx="30153">
                  <c:v>150.7649999999354</c:v>
                </c:pt>
                <c:pt idx="30154">
                  <c:v>150.7699999999354</c:v>
                </c:pt>
                <c:pt idx="30155">
                  <c:v>150.7749999999353</c:v>
                </c:pt>
                <c:pt idx="30156">
                  <c:v>150.7799999999353</c:v>
                </c:pt>
                <c:pt idx="30157">
                  <c:v>150.7849999999354</c:v>
                </c:pt>
                <c:pt idx="30158">
                  <c:v>150.7899999999354</c:v>
                </c:pt>
                <c:pt idx="30159">
                  <c:v>150.7949999999354</c:v>
                </c:pt>
                <c:pt idx="30160">
                  <c:v>150.7999999999354</c:v>
                </c:pt>
                <c:pt idx="30161">
                  <c:v>150.8049999999354</c:v>
                </c:pt>
                <c:pt idx="30162">
                  <c:v>150.8099999999353</c:v>
                </c:pt>
                <c:pt idx="30163">
                  <c:v>150.8149999999353</c:v>
                </c:pt>
                <c:pt idx="30164">
                  <c:v>150.8199999999353</c:v>
                </c:pt>
                <c:pt idx="30165">
                  <c:v>150.8249999999354</c:v>
                </c:pt>
                <c:pt idx="30166">
                  <c:v>150.8299999999354</c:v>
                </c:pt>
                <c:pt idx="30167">
                  <c:v>150.8349999999353</c:v>
                </c:pt>
                <c:pt idx="30168">
                  <c:v>150.8399999999353</c:v>
                </c:pt>
                <c:pt idx="30169">
                  <c:v>150.8449999999353</c:v>
                </c:pt>
                <c:pt idx="30170">
                  <c:v>150.8499999999353</c:v>
                </c:pt>
                <c:pt idx="30171">
                  <c:v>150.8549999999353</c:v>
                </c:pt>
                <c:pt idx="30172">
                  <c:v>150.8599999999353</c:v>
                </c:pt>
                <c:pt idx="30173">
                  <c:v>150.8649999999353</c:v>
                </c:pt>
                <c:pt idx="30174">
                  <c:v>150.8699999999353</c:v>
                </c:pt>
                <c:pt idx="30175">
                  <c:v>150.8749999999353</c:v>
                </c:pt>
                <c:pt idx="30176">
                  <c:v>150.8799999999353</c:v>
                </c:pt>
                <c:pt idx="30177">
                  <c:v>150.8849999999353</c:v>
                </c:pt>
                <c:pt idx="30178">
                  <c:v>150.8899999999353</c:v>
                </c:pt>
                <c:pt idx="30179">
                  <c:v>150.8949999999353</c:v>
                </c:pt>
                <c:pt idx="30180">
                  <c:v>150.8999999999353</c:v>
                </c:pt>
                <c:pt idx="30181">
                  <c:v>150.9049999999353</c:v>
                </c:pt>
                <c:pt idx="30182">
                  <c:v>150.9099999999353</c:v>
                </c:pt>
                <c:pt idx="30183">
                  <c:v>150.9149999999352</c:v>
                </c:pt>
                <c:pt idx="30184">
                  <c:v>150.9199999999352</c:v>
                </c:pt>
                <c:pt idx="30185">
                  <c:v>150.9249999999352</c:v>
                </c:pt>
                <c:pt idx="30186">
                  <c:v>150.9299999999352</c:v>
                </c:pt>
                <c:pt idx="30187">
                  <c:v>150.9349999999352</c:v>
                </c:pt>
                <c:pt idx="30188">
                  <c:v>150.9399999999352</c:v>
                </c:pt>
                <c:pt idx="30189">
                  <c:v>150.9449999999352</c:v>
                </c:pt>
                <c:pt idx="30190">
                  <c:v>150.9499999999352</c:v>
                </c:pt>
                <c:pt idx="30191">
                  <c:v>150.9549999999352</c:v>
                </c:pt>
                <c:pt idx="30192">
                  <c:v>150.9599999999352</c:v>
                </c:pt>
                <c:pt idx="30193">
                  <c:v>150.9649999999352</c:v>
                </c:pt>
                <c:pt idx="30194">
                  <c:v>150.9699999999352</c:v>
                </c:pt>
                <c:pt idx="30195">
                  <c:v>150.9749999999352</c:v>
                </c:pt>
                <c:pt idx="30196">
                  <c:v>150.9799999999352</c:v>
                </c:pt>
                <c:pt idx="30197">
                  <c:v>150.9849999999352</c:v>
                </c:pt>
                <c:pt idx="30198">
                  <c:v>150.9899999999352</c:v>
                </c:pt>
                <c:pt idx="30199">
                  <c:v>150.9949999999352</c:v>
                </c:pt>
                <c:pt idx="30200">
                  <c:v>150.9999999999352</c:v>
                </c:pt>
                <c:pt idx="30201">
                  <c:v>151.0049999999352</c:v>
                </c:pt>
                <c:pt idx="30202">
                  <c:v>151.0099999999352</c:v>
                </c:pt>
                <c:pt idx="30203">
                  <c:v>151.0149999999352</c:v>
                </c:pt>
                <c:pt idx="30204">
                  <c:v>151.0199999999352</c:v>
                </c:pt>
                <c:pt idx="30205">
                  <c:v>151.0249999999352</c:v>
                </c:pt>
                <c:pt idx="30206">
                  <c:v>151.0299999999351</c:v>
                </c:pt>
                <c:pt idx="30207">
                  <c:v>151.0349999999351</c:v>
                </c:pt>
                <c:pt idx="30208">
                  <c:v>151.0399999999351</c:v>
                </c:pt>
                <c:pt idx="30209">
                  <c:v>151.0449999999351</c:v>
                </c:pt>
                <c:pt idx="30210">
                  <c:v>151.0499999999351</c:v>
                </c:pt>
                <c:pt idx="30211">
                  <c:v>151.0549999999351</c:v>
                </c:pt>
                <c:pt idx="30212">
                  <c:v>151.0599999999351</c:v>
                </c:pt>
                <c:pt idx="30213">
                  <c:v>151.0649999999351</c:v>
                </c:pt>
                <c:pt idx="30214">
                  <c:v>151.0699999999351</c:v>
                </c:pt>
                <c:pt idx="30215">
                  <c:v>151.0749999999351</c:v>
                </c:pt>
                <c:pt idx="30216">
                  <c:v>151.0799999999351</c:v>
                </c:pt>
                <c:pt idx="30217">
                  <c:v>151.0849999999351</c:v>
                </c:pt>
                <c:pt idx="30218">
                  <c:v>151.0899999999351</c:v>
                </c:pt>
                <c:pt idx="30219">
                  <c:v>151.0949999999351</c:v>
                </c:pt>
                <c:pt idx="30220">
                  <c:v>151.0999999999351</c:v>
                </c:pt>
                <c:pt idx="30221">
                  <c:v>151.104999999935</c:v>
                </c:pt>
                <c:pt idx="30222">
                  <c:v>151.109999999935</c:v>
                </c:pt>
                <c:pt idx="30223">
                  <c:v>151.114999999935</c:v>
                </c:pt>
                <c:pt idx="30224">
                  <c:v>151.119999999935</c:v>
                </c:pt>
                <c:pt idx="30225">
                  <c:v>151.1249999999351</c:v>
                </c:pt>
                <c:pt idx="30226">
                  <c:v>151.1299999999351</c:v>
                </c:pt>
                <c:pt idx="30227">
                  <c:v>151.134999999935</c:v>
                </c:pt>
                <c:pt idx="30228">
                  <c:v>151.139999999935</c:v>
                </c:pt>
                <c:pt idx="30229">
                  <c:v>151.144999999935</c:v>
                </c:pt>
                <c:pt idx="30230">
                  <c:v>151.149999999935</c:v>
                </c:pt>
                <c:pt idx="30231">
                  <c:v>151.154999999935</c:v>
                </c:pt>
                <c:pt idx="30232">
                  <c:v>151.159999999935</c:v>
                </c:pt>
                <c:pt idx="30233">
                  <c:v>151.164999999935</c:v>
                </c:pt>
                <c:pt idx="30234">
                  <c:v>151.169999999935</c:v>
                </c:pt>
                <c:pt idx="30235">
                  <c:v>151.174999999935</c:v>
                </c:pt>
                <c:pt idx="30236">
                  <c:v>151.179999999935</c:v>
                </c:pt>
                <c:pt idx="30237">
                  <c:v>151.184999999935</c:v>
                </c:pt>
                <c:pt idx="30238">
                  <c:v>151.189999999935</c:v>
                </c:pt>
                <c:pt idx="30239">
                  <c:v>151.194999999935</c:v>
                </c:pt>
                <c:pt idx="30240">
                  <c:v>151.199999999935</c:v>
                </c:pt>
                <c:pt idx="30241">
                  <c:v>151.204999999935</c:v>
                </c:pt>
                <c:pt idx="30242">
                  <c:v>151.209999999935</c:v>
                </c:pt>
                <c:pt idx="30243">
                  <c:v>151.2149999999349</c:v>
                </c:pt>
                <c:pt idx="30244">
                  <c:v>151.2199999999349</c:v>
                </c:pt>
                <c:pt idx="30245">
                  <c:v>151.224999999935</c:v>
                </c:pt>
                <c:pt idx="30246">
                  <c:v>151.229999999935</c:v>
                </c:pt>
                <c:pt idx="30247">
                  <c:v>151.234999999935</c:v>
                </c:pt>
                <c:pt idx="30248">
                  <c:v>151.239999999935</c:v>
                </c:pt>
                <c:pt idx="30249">
                  <c:v>151.2449999999349</c:v>
                </c:pt>
                <c:pt idx="30250">
                  <c:v>151.2499999999349</c:v>
                </c:pt>
                <c:pt idx="30251">
                  <c:v>151.254999999935</c:v>
                </c:pt>
                <c:pt idx="30252">
                  <c:v>151.259999999935</c:v>
                </c:pt>
                <c:pt idx="30253">
                  <c:v>151.264999999935</c:v>
                </c:pt>
                <c:pt idx="30254">
                  <c:v>151.2699999999349</c:v>
                </c:pt>
                <c:pt idx="30255">
                  <c:v>151.2749999999349</c:v>
                </c:pt>
                <c:pt idx="30256">
                  <c:v>151.2799999999349</c:v>
                </c:pt>
                <c:pt idx="30257">
                  <c:v>151.284999999935</c:v>
                </c:pt>
                <c:pt idx="30258">
                  <c:v>151.289999999935</c:v>
                </c:pt>
                <c:pt idx="30259">
                  <c:v>151.294999999935</c:v>
                </c:pt>
                <c:pt idx="30260">
                  <c:v>151.2999999999349</c:v>
                </c:pt>
                <c:pt idx="30261">
                  <c:v>151.304999999935</c:v>
                </c:pt>
                <c:pt idx="30262">
                  <c:v>151.309999999935</c:v>
                </c:pt>
                <c:pt idx="30263">
                  <c:v>151.314999999935</c:v>
                </c:pt>
                <c:pt idx="30264">
                  <c:v>151.319999999935</c:v>
                </c:pt>
                <c:pt idx="30265">
                  <c:v>151.324999999935</c:v>
                </c:pt>
                <c:pt idx="30266">
                  <c:v>151.329999999935</c:v>
                </c:pt>
                <c:pt idx="30267">
                  <c:v>151.334999999935</c:v>
                </c:pt>
                <c:pt idx="30268">
                  <c:v>151.339999999935</c:v>
                </c:pt>
                <c:pt idx="30269">
                  <c:v>151.344999999935</c:v>
                </c:pt>
                <c:pt idx="30270">
                  <c:v>151.349999999935</c:v>
                </c:pt>
                <c:pt idx="30271">
                  <c:v>151.354999999935</c:v>
                </c:pt>
                <c:pt idx="30272">
                  <c:v>151.3599999999348</c:v>
                </c:pt>
                <c:pt idx="30273">
                  <c:v>151.3649999999348</c:v>
                </c:pt>
                <c:pt idx="30274">
                  <c:v>151.3699999999348</c:v>
                </c:pt>
                <c:pt idx="30275">
                  <c:v>151.3749999999348</c:v>
                </c:pt>
                <c:pt idx="30276">
                  <c:v>151.3799999999348</c:v>
                </c:pt>
                <c:pt idx="30277">
                  <c:v>151.3849999999348</c:v>
                </c:pt>
                <c:pt idx="30278">
                  <c:v>151.3899999999348</c:v>
                </c:pt>
                <c:pt idx="30279">
                  <c:v>151.3949999999348</c:v>
                </c:pt>
                <c:pt idx="30280">
                  <c:v>151.3999999999348</c:v>
                </c:pt>
                <c:pt idx="30281">
                  <c:v>151.4049999999348</c:v>
                </c:pt>
                <c:pt idx="30282">
                  <c:v>151.4099999999348</c:v>
                </c:pt>
                <c:pt idx="30283">
                  <c:v>151.4149999999348</c:v>
                </c:pt>
                <c:pt idx="30284">
                  <c:v>151.4199999999348</c:v>
                </c:pt>
                <c:pt idx="30285">
                  <c:v>151.4249999999348</c:v>
                </c:pt>
                <c:pt idx="30286">
                  <c:v>151.4299999999348</c:v>
                </c:pt>
                <c:pt idx="30287">
                  <c:v>151.4349999999348</c:v>
                </c:pt>
                <c:pt idx="30288">
                  <c:v>151.4399999999348</c:v>
                </c:pt>
                <c:pt idx="30289">
                  <c:v>151.4449999999348</c:v>
                </c:pt>
                <c:pt idx="30290">
                  <c:v>151.4499999999348</c:v>
                </c:pt>
                <c:pt idx="30291">
                  <c:v>151.4549999999348</c:v>
                </c:pt>
                <c:pt idx="30292">
                  <c:v>151.4599999999348</c:v>
                </c:pt>
                <c:pt idx="30293">
                  <c:v>151.4649999999348</c:v>
                </c:pt>
                <c:pt idx="30294">
                  <c:v>151.4699999999347</c:v>
                </c:pt>
                <c:pt idx="30295">
                  <c:v>151.4749999999347</c:v>
                </c:pt>
                <c:pt idx="30296">
                  <c:v>151.4799999999347</c:v>
                </c:pt>
                <c:pt idx="30297">
                  <c:v>151.4849999999348</c:v>
                </c:pt>
                <c:pt idx="30298">
                  <c:v>151.4899999999348</c:v>
                </c:pt>
                <c:pt idx="30299">
                  <c:v>151.4949999999347</c:v>
                </c:pt>
                <c:pt idx="30300">
                  <c:v>151.4999999999347</c:v>
                </c:pt>
                <c:pt idx="30301">
                  <c:v>151.5049999999347</c:v>
                </c:pt>
                <c:pt idx="30302">
                  <c:v>151.5099999999347</c:v>
                </c:pt>
                <c:pt idx="30303">
                  <c:v>151.5149999999347</c:v>
                </c:pt>
                <c:pt idx="30304">
                  <c:v>151.5199999999347</c:v>
                </c:pt>
                <c:pt idx="30305">
                  <c:v>151.5249999999347</c:v>
                </c:pt>
                <c:pt idx="30306">
                  <c:v>151.5299999999347</c:v>
                </c:pt>
                <c:pt idx="30307">
                  <c:v>151.5349999999347</c:v>
                </c:pt>
                <c:pt idx="30308">
                  <c:v>151.5399999999347</c:v>
                </c:pt>
                <c:pt idx="30309">
                  <c:v>151.5449999999346</c:v>
                </c:pt>
                <c:pt idx="30310">
                  <c:v>151.5499999999346</c:v>
                </c:pt>
                <c:pt idx="30311">
                  <c:v>151.5549999999347</c:v>
                </c:pt>
                <c:pt idx="30312">
                  <c:v>151.5599999999347</c:v>
                </c:pt>
                <c:pt idx="30313">
                  <c:v>151.5649999999347</c:v>
                </c:pt>
                <c:pt idx="30314">
                  <c:v>151.5699999999347</c:v>
                </c:pt>
                <c:pt idx="30315">
                  <c:v>151.5749999999346</c:v>
                </c:pt>
                <c:pt idx="30316">
                  <c:v>151.5799999999346</c:v>
                </c:pt>
                <c:pt idx="30317">
                  <c:v>151.5849999999346</c:v>
                </c:pt>
                <c:pt idx="30318">
                  <c:v>151.5899999999346</c:v>
                </c:pt>
                <c:pt idx="30319">
                  <c:v>151.5949999999346</c:v>
                </c:pt>
                <c:pt idx="30320">
                  <c:v>151.5999999999346</c:v>
                </c:pt>
                <c:pt idx="30321">
                  <c:v>151.6049999999346</c:v>
                </c:pt>
                <c:pt idx="30322">
                  <c:v>151.6099999999346</c:v>
                </c:pt>
                <c:pt idx="30323">
                  <c:v>151.6149999999346</c:v>
                </c:pt>
                <c:pt idx="30324">
                  <c:v>151.6199999999346</c:v>
                </c:pt>
                <c:pt idx="30325">
                  <c:v>151.6249999999346</c:v>
                </c:pt>
                <c:pt idx="30326">
                  <c:v>151.6299999999346</c:v>
                </c:pt>
                <c:pt idx="30327">
                  <c:v>151.6349999999346</c:v>
                </c:pt>
                <c:pt idx="30328">
                  <c:v>151.6399999999346</c:v>
                </c:pt>
                <c:pt idx="30329">
                  <c:v>151.6449999999346</c:v>
                </c:pt>
                <c:pt idx="30330">
                  <c:v>151.6499999999346</c:v>
                </c:pt>
                <c:pt idx="30331">
                  <c:v>151.6549999999346</c:v>
                </c:pt>
                <c:pt idx="30332">
                  <c:v>151.6599999999346</c:v>
                </c:pt>
                <c:pt idx="30333">
                  <c:v>151.6649999999346</c:v>
                </c:pt>
                <c:pt idx="30334">
                  <c:v>151.6699999999346</c:v>
                </c:pt>
                <c:pt idx="30335">
                  <c:v>151.6749999999346</c:v>
                </c:pt>
                <c:pt idx="30336">
                  <c:v>151.6799999999346</c:v>
                </c:pt>
                <c:pt idx="30337">
                  <c:v>151.6849999999346</c:v>
                </c:pt>
                <c:pt idx="30338">
                  <c:v>151.6899999999345</c:v>
                </c:pt>
                <c:pt idx="30339">
                  <c:v>151.6949999999345</c:v>
                </c:pt>
                <c:pt idx="30340">
                  <c:v>151.6999999999345</c:v>
                </c:pt>
                <c:pt idx="30341">
                  <c:v>151.7049999999345</c:v>
                </c:pt>
                <c:pt idx="30342">
                  <c:v>151.7099999999345</c:v>
                </c:pt>
                <c:pt idx="30343">
                  <c:v>151.7149999999345</c:v>
                </c:pt>
                <c:pt idx="30344">
                  <c:v>151.7199999999345</c:v>
                </c:pt>
                <c:pt idx="30345">
                  <c:v>151.7249999999345</c:v>
                </c:pt>
                <c:pt idx="30346">
                  <c:v>151.7299999999345</c:v>
                </c:pt>
                <c:pt idx="30347">
                  <c:v>151.7349999999345</c:v>
                </c:pt>
                <c:pt idx="30348">
                  <c:v>151.7399999999345</c:v>
                </c:pt>
                <c:pt idx="30349">
                  <c:v>151.7449999999345</c:v>
                </c:pt>
                <c:pt idx="30350">
                  <c:v>151.7499999999345</c:v>
                </c:pt>
                <c:pt idx="30351">
                  <c:v>151.7549999999345</c:v>
                </c:pt>
                <c:pt idx="30352">
                  <c:v>151.7599999999345</c:v>
                </c:pt>
                <c:pt idx="30353">
                  <c:v>151.7649999999344</c:v>
                </c:pt>
                <c:pt idx="30354">
                  <c:v>151.7699999999344</c:v>
                </c:pt>
                <c:pt idx="30355">
                  <c:v>151.7749999999344</c:v>
                </c:pt>
                <c:pt idx="30356">
                  <c:v>151.7799999999344</c:v>
                </c:pt>
                <c:pt idx="30357">
                  <c:v>151.7849999999345</c:v>
                </c:pt>
                <c:pt idx="30358">
                  <c:v>151.7899999999345</c:v>
                </c:pt>
                <c:pt idx="30359">
                  <c:v>151.7949999999344</c:v>
                </c:pt>
                <c:pt idx="30360">
                  <c:v>151.7999999999344</c:v>
                </c:pt>
                <c:pt idx="30361">
                  <c:v>151.8049999999344</c:v>
                </c:pt>
                <c:pt idx="30362">
                  <c:v>151.8099999999344</c:v>
                </c:pt>
                <c:pt idx="30363">
                  <c:v>151.8149999999344</c:v>
                </c:pt>
                <c:pt idx="30364">
                  <c:v>151.8199999999344</c:v>
                </c:pt>
                <c:pt idx="30365">
                  <c:v>151.8249999999344</c:v>
                </c:pt>
                <c:pt idx="30366">
                  <c:v>151.8299999999344</c:v>
                </c:pt>
                <c:pt idx="30367">
                  <c:v>151.8349999999344</c:v>
                </c:pt>
                <c:pt idx="30368">
                  <c:v>151.8399999999344</c:v>
                </c:pt>
                <c:pt idx="30369">
                  <c:v>151.8449999999344</c:v>
                </c:pt>
                <c:pt idx="30370">
                  <c:v>151.8499999999344</c:v>
                </c:pt>
                <c:pt idx="30371">
                  <c:v>151.8549999999344</c:v>
                </c:pt>
                <c:pt idx="30372">
                  <c:v>151.8599999999344</c:v>
                </c:pt>
                <c:pt idx="30373">
                  <c:v>151.8649999999344</c:v>
                </c:pt>
                <c:pt idx="30374">
                  <c:v>151.8699999999344</c:v>
                </c:pt>
                <c:pt idx="30375">
                  <c:v>151.8749999999344</c:v>
                </c:pt>
                <c:pt idx="30376">
                  <c:v>151.8799999999344</c:v>
                </c:pt>
                <c:pt idx="30377">
                  <c:v>151.8849999999344</c:v>
                </c:pt>
                <c:pt idx="30378">
                  <c:v>151.8899999999344</c:v>
                </c:pt>
                <c:pt idx="30379">
                  <c:v>151.8949999999344</c:v>
                </c:pt>
                <c:pt idx="30380">
                  <c:v>151.8999999999344</c:v>
                </c:pt>
                <c:pt idx="30381">
                  <c:v>151.9049999999344</c:v>
                </c:pt>
                <c:pt idx="30382">
                  <c:v>151.9099999999343</c:v>
                </c:pt>
                <c:pt idx="30383">
                  <c:v>151.9149999999343</c:v>
                </c:pt>
                <c:pt idx="30384">
                  <c:v>151.9199999999343</c:v>
                </c:pt>
                <c:pt idx="30385">
                  <c:v>151.9249999999344</c:v>
                </c:pt>
                <c:pt idx="30386">
                  <c:v>151.9299999999344</c:v>
                </c:pt>
                <c:pt idx="30387">
                  <c:v>151.9349999999343</c:v>
                </c:pt>
                <c:pt idx="30388">
                  <c:v>151.9399999999343</c:v>
                </c:pt>
                <c:pt idx="30389">
                  <c:v>151.9449999999343</c:v>
                </c:pt>
                <c:pt idx="30390">
                  <c:v>151.9499999999343</c:v>
                </c:pt>
                <c:pt idx="30391">
                  <c:v>151.9549999999343</c:v>
                </c:pt>
                <c:pt idx="30392">
                  <c:v>151.9599999999343</c:v>
                </c:pt>
                <c:pt idx="30393">
                  <c:v>151.9649999999343</c:v>
                </c:pt>
                <c:pt idx="30394">
                  <c:v>151.9699999999343</c:v>
                </c:pt>
                <c:pt idx="30395">
                  <c:v>151.9749999999343</c:v>
                </c:pt>
                <c:pt idx="30396">
                  <c:v>151.9799999999343</c:v>
                </c:pt>
                <c:pt idx="30397">
                  <c:v>151.9849999999343</c:v>
                </c:pt>
                <c:pt idx="30398">
                  <c:v>151.9899999999343</c:v>
                </c:pt>
                <c:pt idx="30399">
                  <c:v>151.9949999999343</c:v>
                </c:pt>
                <c:pt idx="30400">
                  <c:v>151.9999999999343</c:v>
                </c:pt>
                <c:pt idx="30401">
                  <c:v>152.0049999999343</c:v>
                </c:pt>
                <c:pt idx="30402">
                  <c:v>152.0099999999343</c:v>
                </c:pt>
                <c:pt idx="30403">
                  <c:v>152.0149999999342</c:v>
                </c:pt>
                <c:pt idx="30404">
                  <c:v>152.0199999999342</c:v>
                </c:pt>
                <c:pt idx="30405">
                  <c:v>152.0249999999342</c:v>
                </c:pt>
                <c:pt idx="30406">
                  <c:v>152.0299999999342</c:v>
                </c:pt>
                <c:pt idx="30407">
                  <c:v>152.0349999999342</c:v>
                </c:pt>
                <c:pt idx="30408">
                  <c:v>152.0399999999342</c:v>
                </c:pt>
                <c:pt idx="30409">
                  <c:v>152.0449999999342</c:v>
                </c:pt>
                <c:pt idx="30410">
                  <c:v>152.0499999999342</c:v>
                </c:pt>
                <c:pt idx="30411">
                  <c:v>152.0549999999342</c:v>
                </c:pt>
                <c:pt idx="30412">
                  <c:v>152.0599999999342</c:v>
                </c:pt>
                <c:pt idx="30413">
                  <c:v>152.0649999999342</c:v>
                </c:pt>
                <c:pt idx="30414">
                  <c:v>152.0699999999342</c:v>
                </c:pt>
                <c:pt idx="30415">
                  <c:v>152.0749999999342</c:v>
                </c:pt>
                <c:pt idx="30416">
                  <c:v>152.0799999999342</c:v>
                </c:pt>
                <c:pt idx="30417">
                  <c:v>152.0849999999342</c:v>
                </c:pt>
                <c:pt idx="30418">
                  <c:v>152.0899999999342</c:v>
                </c:pt>
                <c:pt idx="30419">
                  <c:v>152.0949999999342</c:v>
                </c:pt>
                <c:pt idx="30420">
                  <c:v>152.0999999999342</c:v>
                </c:pt>
                <c:pt idx="30421">
                  <c:v>152.1049999999342</c:v>
                </c:pt>
                <c:pt idx="30422">
                  <c:v>152.1099999999342</c:v>
                </c:pt>
                <c:pt idx="30423">
                  <c:v>152.1149999999342</c:v>
                </c:pt>
                <c:pt idx="30424">
                  <c:v>152.1199999999342</c:v>
                </c:pt>
                <c:pt idx="30425">
                  <c:v>152.1249999999342</c:v>
                </c:pt>
                <c:pt idx="30426">
                  <c:v>152.1299999999341</c:v>
                </c:pt>
                <c:pt idx="30427">
                  <c:v>152.1349999999341</c:v>
                </c:pt>
                <c:pt idx="30428">
                  <c:v>152.1399999999341</c:v>
                </c:pt>
                <c:pt idx="30429">
                  <c:v>152.1449999999341</c:v>
                </c:pt>
                <c:pt idx="30430">
                  <c:v>152.1499999999341</c:v>
                </c:pt>
                <c:pt idx="30431">
                  <c:v>152.1549999999341</c:v>
                </c:pt>
                <c:pt idx="30432">
                  <c:v>152.1599999999341</c:v>
                </c:pt>
                <c:pt idx="30433">
                  <c:v>152.1649999999341</c:v>
                </c:pt>
                <c:pt idx="30434">
                  <c:v>152.1699999999341</c:v>
                </c:pt>
                <c:pt idx="30435">
                  <c:v>152.1749999999341</c:v>
                </c:pt>
                <c:pt idx="30436">
                  <c:v>152.1799999999341</c:v>
                </c:pt>
                <c:pt idx="30437">
                  <c:v>152.1849999999341</c:v>
                </c:pt>
                <c:pt idx="30438">
                  <c:v>152.1899999999341</c:v>
                </c:pt>
                <c:pt idx="30439">
                  <c:v>152.1949999999341</c:v>
                </c:pt>
                <c:pt idx="30440">
                  <c:v>152.1999999999341</c:v>
                </c:pt>
                <c:pt idx="30441">
                  <c:v>152.204999999934</c:v>
                </c:pt>
                <c:pt idx="30442">
                  <c:v>152.209999999934</c:v>
                </c:pt>
                <c:pt idx="30443">
                  <c:v>152.214999999934</c:v>
                </c:pt>
                <c:pt idx="30444">
                  <c:v>152.219999999934</c:v>
                </c:pt>
                <c:pt idx="30445">
                  <c:v>152.2249999999341</c:v>
                </c:pt>
                <c:pt idx="30446">
                  <c:v>152.2299999999341</c:v>
                </c:pt>
                <c:pt idx="30447">
                  <c:v>152.234999999934</c:v>
                </c:pt>
                <c:pt idx="30448">
                  <c:v>152.239999999934</c:v>
                </c:pt>
                <c:pt idx="30449">
                  <c:v>152.244999999934</c:v>
                </c:pt>
                <c:pt idx="30450">
                  <c:v>152.249999999934</c:v>
                </c:pt>
                <c:pt idx="30451">
                  <c:v>152.254999999934</c:v>
                </c:pt>
                <c:pt idx="30452">
                  <c:v>152.259999999934</c:v>
                </c:pt>
                <c:pt idx="30453">
                  <c:v>152.264999999934</c:v>
                </c:pt>
                <c:pt idx="30454">
                  <c:v>152.269999999934</c:v>
                </c:pt>
                <c:pt idx="30455">
                  <c:v>152.274999999934</c:v>
                </c:pt>
                <c:pt idx="30456">
                  <c:v>152.279999999934</c:v>
                </c:pt>
                <c:pt idx="30457">
                  <c:v>152.284999999934</c:v>
                </c:pt>
                <c:pt idx="30458">
                  <c:v>152.289999999934</c:v>
                </c:pt>
                <c:pt idx="30459">
                  <c:v>152.294999999934</c:v>
                </c:pt>
                <c:pt idx="30460">
                  <c:v>152.299999999934</c:v>
                </c:pt>
                <c:pt idx="30461">
                  <c:v>152.304999999934</c:v>
                </c:pt>
                <c:pt idx="30462">
                  <c:v>152.309999999934</c:v>
                </c:pt>
                <c:pt idx="30463">
                  <c:v>152.314999999934</c:v>
                </c:pt>
                <c:pt idx="30464">
                  <c:v>152.319999999934</c:v>
                </c:pt>
                <c:pt idx="30465">
                  <c:v>152.324999999934</c:v>
                </c:pt>
                <c:pt idx="30466">
                  <c:v>152.329999999934</c:v>
                </c:pt>
                <c:pt idx="30467">
                  <c:v>152.334999999934</c:v>
                </c:pt>
                <c:pt idx="30468">
                  <c:v>152.339999999934</c:v>
                </c:pt>
                <c:pt idx="30469">
                  <c:v>152.344999999934</c:v>
                </c:pt>
                <c:pt idx="30470">
                  <c:v>152.349999999934</c:v>
                </c:pt>
                <c:pt idx="30471">
                  <c:v>152.354999999934</c:v>
                </c:pt>
                <c:pt idx="30472">
                  <c:v>152.359999999934</c:v>
                </c:pt>
                <c:pt idx="30473">
                  <c:v>152.364999999934</c:v>
                </c:pt>
                <c:pt idx="30474">
                  <c:v>152.369999999934</c:v>
                </c:pt>
                <c:pt idx="30475">
                  <c:v>152.374999999934</c:v>
                </c:pt>
                <c:pt idx="30476">
                  <c:v>152.379999999934</c:v>
                </c:pt>
                <c:pt idx="30477">
                  <c:v>152.384999999934</c:v>
                </c:pt>
                <c:pt idx="30478">
                  <c:v>152.389999999934</c:v>
                </c:pt>
                <c:pt idx="30479">
                  <c:v>152.394999999934</c:v>
                </c:pt>
                <c:pt idx="30480">
                  <c:v>152.399999999934</c:v>
                </c:pt>
                <c:pt idx="30481">
                  <c:v>152.404999999934</c:v>
                </c:pt>
                <c:pt idx="30482">
                  <c:v>152.409999999934</c:v>
                </c:pt>
                <c:pt idx="30483">
                  <c:v>152.414999999934</c:v>
                </c:pt>
                <c:pt idx="30484">
                  <c:v>152.419999999934</c:v>
                </c:pt>
                <c:pt idx="30485">
                  <c:v>152.424999999934</c:v>
                </c:pt>
                <c:pt idx="30486">
                  <c:v>152.429999999934</c:v>
                </c:pt>
                <c:pt idx="30487">
                  <c:v>152.434999999934</c:v>
                </c:pt>
                <c:pt idx="30488">
                  <c:v>152.439999999934</c:v>
                </c:pt>
                <c:pt idx="30489">
                  <c:v>152.444999999934</c:v>
                </c:pt>
                <c:pt idx="30490">
                  <c:v>152.449999999934</c:v>
                </c:pt>
                <c:pt idx="30491">
                  <c:v>152.454999999934</c:v>
                </c:pt>
                <c:pt idx="30492">
                  <c:v>152.4599999999338</c:v>
                </c:pt>
                <c:pt idx="30493">
                  <c:v>152.4649999999338</c:v>
                </c:pt>
                <c:pt idx="30494">
                  <c:v>152.4699999999338</c:v>
                </c:pt>
                <c:pt idx="30495">
                  <c:v>152.4749999999338</c:v>
                </c:pt>
                <c:pt idx="30496">
                  <c:v>152.4799999999338</c:v>
                </c:pt>
                <c:pt idx="30497">
                  <c:v>152.4849999999338</c:v>
                </c:pt>
                <c:pt idx="30498">
                  <c:v>152.4899999999338</c:v>
                </c:pt>
                <c:pt idx="30499">
                  <c:v>152.4949999999338</c:v>
                </c:pt>
                <c:pt idx="30500">
                  <c:v>152.4999999999338</c:v>
                </c:pt>
                <c:pt idx="30501">
                  <c:v>152.5049999999338</c:v>
                </c:pt>
                <c:pt idx="30502">
                  <c:v>152.5099999999338</c:v>
                </c:pt>
                <c:pt idx="30503">
                  <c:v>152.5149999999338</c:v>
                </c:pt>
                <c:pt idx="30504">
                  <c:v>152.5199999999338</c:v>
                </c:pt>
                <c:pt idx="30505">
                  <c:v>152.5249999999338</c:v>
                </c:pt>
                <c:pt idx="30506">
                  <c:v>152.5299999999338</c:v>
                </c:pt>
                <c:pt idx="30507">
                  <c:v>152.5349999999338</c:v>
                </c:pt>
                <c:pt idx="30508">
                  <c:v>152.5399999999338</c:v>
                </c:pt>
                <c:pt idx="30509">
                  <c:v>152.5449999999338</c:v>
                </c:pt>
                <c:pt idx="30510">
                  <c:v>152.5499999999338</c:v>
                </c:pt>
                <c:pt idx="30511">
                  <c:v>152.5549999999338</c:v>
                </c:pt>
                <c:pt idx="30512">
                  <c:v>152.5599999999338</c:v>
                </c:pt>
                <c:pt idx="30513">
                  <c:v>152.5649999999338</c:v>
                </c:pt>
                <c:pt idx="30514">
                  <c:v>152.5699999999337</c:v>
                </c:pt>
                <c:pt idx="30515">
                  <c:v>152.5749999999337</c:v>
                </c:pt>
                <c:pt idx="30516">
                  <c:v>152.5799999999337</c:v>
                </c:pt>
                <c:pt idx="30517">
                  <c:v>152.5849999999338</c:v>
                </c:pt>
                <c:pt idx="30518">
                  <c:v>152.5899999999338</c:v>
                </c:pt>
                <c:pt idx="30519">
                  <c:v>152.5949999999337</c:v>
                </c:pt>
                <c:pt idx="30520">
                  <c:v>152.5999999999337</c:v>
                </c:pt>
                <c:pt idx="30521">
                  <c:v>152.6049999999337</c:v>
                </c:pt>
                <c:pt idx="30522">
                  <c:v>152.6099999999337</c:v>
                </c:pt>
                <c:pt idx="30523">
                  <c:v>152.6149999999337</c:v>
                </c:pt>
                <c:pt idx="30524">
                  <c:v>152.6199999999337</c:v>
                </c:pt>
                <c:pt idx="30525">
                  <c:v>152.6249999999337</c:v>
                </c:pt>
                <c:pt idx="30526">
                  <c:v>152.6299999999337</c:v>
                </c:pt>
                <c:pt idx="30527">
                  <c:v>152.6349999999337</c:v>
                </c:pt>
                <c:pt idx="30528">
                  <c:v>152.6399999999337</c:v>
                </c:pt>
                <c:pt idx="30529">
                  <c:v>152.6449999999336</c:v>
                </c:pt>
                <c:pt idx="30530">
                  <c:v>152.6499999999336</c:v>
                </c:pt>
                <c:pt idx="30531">
                  <c:v>152.6549999999337</c:v>
                </c:pt>
                <c:pt idx="30532">
                  <c:v>152.6599999999337</c:v>
                </c:pt>
                <c:pt idx="30533">
                  <c:v>152.6649999999337</c:v>
                </c:pt>
                <c:pt idx="30534">
                  <c:v>152.6699999999337</c:v>
                </c:pt>
                <c:pt idx="30535">
                  <c:v>152.6749999999336</c:v>
                </c:pt>
                <c:pt idx="30536">
                  <c:v>152.6799999999336</c:v>
                </c:pt>
                <c:pt idx="30537">
                  <c:v>152.6849999999336</c:v>
                </c:pt>
                <c:pt idx="30538">
                  <c:v>152.6899999999336</c:v>
                </c:pt>
                <c:pt idx="30539">
                  <c:v>152.6949999999336</c:v>
                </c:pt>
                <c:pt idx="30540">
                  <c:v>152.6999999999336</c:v>
                </c:pt>
                <c:pt idx="30541">
                  <c:v>152.7049999999336</c:v>
                </c:pt>
                <c:pt idx="30542">
                  <c:v>152.7099999999336</c:v>
                </c:pt>
                <c:pt idx="30543">
                  <c:v>152.7149999999336</c:v>
                </c:pt>
                <c:pt idx="30544">
                  <c:v>152.7199999999336</c:v>
                </c:pt>
                <c:pt idx="30545">
                  <c:v>152.7249999999336</c:v>
                </c:pt>
                <c:pt idx="30546">
                  <c:v>152.7299999999336</c:v>
                </c:pt>
                <c:pt idx="30547">
                  <c:v>152.7349999999336</c:v>
                </c:pt>
                <c:pt idx="30548">
                  <c:v>152.7399999999336</c:v>
                </c:pt>
                <c:pt idx="30549">
                  <c:v>152.7449999999336</c:v>
                </c:pt>
                <c:pt idx="30550">
                  <c:v>152.7499999999336</c:v>
                </c:pt>
                <c:pt idx="30551">
                  <c:v>152.7549999999336</c:v>
                </c:pt>
                <c:pt idx="30552">
                  <c:v>152.7599999999336</c:v>
                </c:pt>
                <c:pt idx="30553">
                  <c:v>152.7649999999336</c:v>
                </c:pt>
                <c:pt idx="30554">
                  <c:v>152.7699999999336</c:v>
                </c:pt>
                <c:pt idx="30555">
                  <c:v>152.7749999999336</c:v>
                </c:pt>
                <c:pt idx="30556">
                  <c:v>152.7799999999336</c:v>
                </c:pt>
                <c:pt idx="30557">
                  <c:v>152.7849999999336</c:v>
                </c:pt>
                <c:pt idx="30558">
                  <c:v>152.7899999999335</c:v>
                </c:pt>
                <c:pt idx="30559">
                  <c:v>152.7949999999335</c:v>
                </c:pt>
                <c:pt idx="30560">
                  <c:v>152.7999999999335</c:v>
                </c:pt>
                <c:pt idx="30561">
                  <c:v>152.8049999999336</c:v>
                </c:pt>
                <c:pt idx="30562">
                  <c:v>152.8099999999336</c:v>
                </c:pt>
                <c:pt idx="30563">
                  <c:v>152.8149999999335</c:v>
                </c:pt>
                <c:pt idx="30564">
                  <c:v>152.8199999999335</c:v>
                </c:pt>
                <c:pt idx="30565">
                  <c:v>152.8249999999335</c:v>
                </c:pt>
                <c:pt idx="30566">
                  <c:v>152.8299999999335</c:v>
                </c:pt>
                <c:pt idx="30567">
                  <c:v>152.8349999999335</c:v>
                </c:pt>
                <c:pt idx="30568">
                  <c:v>152.8399999999335</c:v>
                </c:pt>
                <c:pt idx="30569">
                  <c:v>152.8449999999335</c:v>
                </c:pt>
                <c:pt idx="30570">
                  <c:v>152.8499999999335</c:v>
                </c:pt>
                <c:pt idx="30571">
                  <c:v>152.8549999999335</c:v>
                </c:pt>
                <c:pt idx="30572">
                  <c:v>152.8599999999335</c:v>
                </c:pt>
                <c:pt idx="30573">
                  <c:v>152.8649999999335</c:v>
                </c:pt>
                <c:pt idx="30574">
                  <c:v>152.8699999999335</c:v>
                </c:pt>
                <c:pt idx="30575">
                  <c:v>152.8749999999335</c:v>
                </c:pt>
                <c:pt idx="30576">
                  <c:v>152.8799999999335</c:v>
                </c:pt>
                <c:pt idx="30577">
                  <c:v>152.8849999999335</c:v>
                </c:pt>
                <c:pt idx="30578">
                  <c:v>152.8899999999335</c:v>
                </c:pt>
                <c:pt idx="30579">
                  <c:v>152.8949999999335</c:v>
                </c:pt>
                <c:pt idx="30580">
                  <c:v>152.8999999999334</c:v>
                </c:pt>
                <c:pt idx="30581">
                  <c:v>152.9049999999334</c:v>
                </c:pt>
                <c:pt idx="30582">
                  <c:v>152.9099999999334</c:v>
                </c:pt>
                <c:pt idx="30583">
                  <c:v>152.9149999999334</c:v>
                </c:pt>
                <c:pt idx="30584">
                  <c:v>152.9199999999334</c:v>
                </c:pt>
                <c:pt idx="30585">
                  <c:v>152.9249999999334</c:v>
                </c:pt>
                <c:pt idx="30586">
                  <c:v>152.9299999999334</c:v>
                </c:pt>
                <c:pt idx="30587">
                  <c:v>152.9349999999334</c:v>
                </c:pt>
                <c:pt idx="30588">
                  <c:v>152.9399999999334</c:v>
                </c:pt>
                <c:pt idx="30589">
                  <c:v>152.9449999999334</c:v>
                </c:pt>
                <c:pt idx="30590">
                  <c:v>152.9499999999334</c:v>
                </c:pt>
                <c:pt idx="30591">
                  <c:v>152.9549999999334</c:v>
                </c:pt>
                <c:pt idx="30592">
                  <c:v>152.9599999999334</c:v>
                </c:pt>
                <c:pt idx="30593">
                  <c:v>152.9649999999334</c:v>
                </c:pt>
                <c:pt idx="30594">
                  <c:v>152.9699999999334</c:v>
                </c:pt>
                <c:pt idx="30595">
                  <c:v>152.9749999999334</c:v>
                </c:pt>
                <c:pt idx="30596">
                  <c:v>152.9799999999334</c:v>
                </c:pt>
                <c:pt idx="30597">
                  <c:v>152.9849999999334</c:v>
                </c:pt>
                <c:pt idx="30598">
                  <c:v>152.9899999999334</c:v>
                </c:pt>
                <c:pt idx="30599">
                  <c:v>152.9949999999334</c:v>
                </c:pt>
                <c:pt idx="30600">
                  <c:v>152.9999999999334</c:v>
                </c:pt>
                <c:pt idx="30601">
                  <c:v>153.0049999999334</c:v>
                </c:pt>
                <c:pt idx="30602">
                  <c:v>153.0099999999333</c:v>
                </c:pt>
                <c:pt idx="30603">
                  <c:v>153.0149999999333</c:v>
                </c:pt>
                <c:pt idx="30604">
                  <c:v>153.0199999999333</c:v>
                </c:pt>
                <c:pt idx="30605">
                  <c:v>153.0249999999334</c:v>
                </c:pt>
                <c:pt idx="30606">
                  <c:v>153.0299999999334</c:v>
                </c:pt>
                <c:pt idx="30607">
                  <c:v>153.0349999999333</c:v>
                </c:pt>
                <c:pt idx="30608">
                  <c:v>153.0399999999333</c:v>
                </c:pt>
                <c:pt idx="30609">
                  <c:v>153.0449999999333</c:v>
                </c:pt>
                <c:pt idx="30610">
                  <c:v>153.0499999999333</c:v>
                </c:pt>
                <c:pt idx="30611">
                  <c:v>153.0549999999333</c:v>
                </c:pt>
                <c:pt idx="30612">
                  <c:v>153.0599999999333</c:v>
                </c:pt>
                <c:pt idx="30613">
                  <c:v>153.0649999999333</c:v>
                </c:pt>
                <c:pt idx="30614">
                  <c:v>153.0699999999333</c:v>
                </c:pt>
                <c:pt idx="30615">
                  <c:v>153.0749999999333</c:v>
                </c:pt>
                <c:pt idx="30616">
                  <c:v>153.0799999999333</c:v>
                </c:pt>
                <c:pt idx="30617">
                  <c:v>153.0849999999333</c:v>
                </c:pt>
                <c:pt idx="30618">
                  <c:v>153.0899999999333</c:v>
                </c:pt>
                <c:pt idx="30619">
                  <c:v>153.0949999999333</c:v>
                </c:pt>
                <c:pt idx="30620">
                  <c:v>153.0999999999333</c:v>
                </c:pt>
                <c:pt idx="30621">
                  <c:v>153.1049999999333</c:v>
                </c:pt>
                <c:pt idx="30622">
                  <c:v>153.1099999999333</c:v>
                </c:pt>
                <c:pt idx="30623">
                  <c:v>153.1149999999332</c:v>
                </c:pt>
                <c:pt idx="30624">
                  <c:v>153.1199999999332</c:v>
                </c:pt>
                <c:pt idx="30625">
                  <c:v>153.1249999999332</c:v>
                </c:pt>
                <c:pt idx="30626">
                  <c:v>153.1299999999332</c:v>
                </c:pt>
                <c:pt idx="30627">
                  <c:v>153.1349999999332</c:v>
                </c:pt>
                <c:pt idx="30628">
                  <c:v>153.1399999999332</c:v>
                </c:pt>
                <c:pt idx="30629">
                  <c:v>153.1449999999332</c:v>
                </c:pt>
                <c:pt idx="30630">
                  <c:v>153.1499999999332</c:v>
                </c:pt>
                <c:pt idx="30631">
                  <c:v>153.1549999999332</c:v>
                </c:pt>
                <c:pt idx="30632">
                  <c:v>153.1599999999332</c:v>
                </c:pt>
                <c:pt idx="30633">
                  <c:v>153.1649999999332</c:v>
                </c:pt>
                <c:pt idx="30634">
                  <c:v>153.1699999999332</c:v>
                </c:pt>
                <c:pt idx="30635">
                  <c:v>153.1749999999332</c:v>
                </c:pt>
                <c:pt idx="30636">
                  <c:v>153.1799999999332</c:v>
                </c:pt>
                <c:pt idx="30637">
                  <c:v>153.1849999999332</c:v>
                </c:pt>
                <c:pt idx="30638">
                  <c:v>153.1899999999332</c:v>
                </c:pt>
                <c:pt idx="30639">
                  <c:v>153.1949999999332</c:v>
                </c:pt>
                <c:pt idx="30640">
                  <c:v>153.1999999999332</c:v>
                </c:pt>
                <c:pt idx="30641">
                  <c:v>153.2049999999332</c:v>
                </c:pt>
                <c:pt idx="30642">
                  <c:v>153.2099999999332</c:v>
                </c:pt>
                <c:pt idx="30643">
                  <c:v>153.2149999999332</c:v>
                </c:pt>
                <c:pt idx="30644">
                  <c:v>153.2199999999332</c:v>
                </c:pt>
                <c:pt idx="30645">
                  <c:v>153.2249999999332</c:v>
                </c:pt>
                <c:pt idx="30646">
                  <c:v>153.2299999999331</c:v>
                </c:pt>
                <c:pt idx="30647">
                  <c:v>153.2349999999331</c:v>
                </c:pt>
                <c:pt idx="30648">
                  <c:v>153.2399999999331</c:v>
                </c:pt>
                <c:pt idx="30649">
                  <c:v>153.2449999999331</c:v>
                </c:pt>
                <c:pt idx="30650">
                  <c:v>153.2499999999331</c:v>
                </c:pt>
                <c:pt idx="30651">
                  <c:v>153.2549999999331</c:v>
                </c:pt>
                <c:pt idx="30652">
                  <c:v>153.2599999999331</c:v>
                </c:pt>
                <c:pt idx="30653">
                  <c:v>153.2649999999331</c:v>
                </c:pt>
                <c:pt idx="30654">
                  <c:v>153.2699999999331</c:v>
                </c:pt>
                <c:pt idx="30655">
                  <c:v>153.2749999999331</c:v>
                </c:pt>
                <c:pt idx="30656">
                  <c:v>153.2799999999331</c:v>
                </c:pt>
                <c:pt idx="30657">
                  <c:v>153.2849999999331</c:v>
                </c:pt>
                <c:pt idx="30658">
                  <c:v>153.2899999999331</c:v>
                </c:pt>
                <c:pt idx="30659">
                  <c:v>153.2949999999331</c:v>
                </c:pt>
                <c:pt idx="30660">
                  <c:v>153.2999999999331</c:v>
                </c:pt>
                <c:pt idx="30661">
                  <c:v>153.3049999999331</c:v>
                </c:pt>
                <c:pt idx="30662">
                  <c:v>153.3099999999331</c:v>
                </c:pt>
                <c:pt idx="30663">
                  <c:v>153.3149999999331</c:v>
                </c:pt>
                <c:pt idx="30664">
                  <c:v>153.3199999999331</c:v>
                </c:pt>
                <c:pt idx="30665">
                  <c:v>153.3249999999331</c:v>
                </c:pt>
                <c:pt idx="30666">
                  <c:v>153.3299999999331</c:v>
                </c:pt>
                <c:pt idx="30667">
                  <c:v>153.3349999999331</c:v>
                </c:pt>
                <c:pt idx="30668">
                  <c:v>153.339999999933</c:v>
                </c:pt>
                <c:pt idx="30669">
                  <c:v>153.344999999933</c:v>
                </c:pt>
                <c:pt idx="30670">
                  <c:v>153.349999999933</c:v>
                </c:pt>
                <c:pt idx="30671">
                  <c:v>153.3549999999331</c:v>
                </c:pt>
                <c:pt idx="30672">
                  <c:v>153.3599999999331</c:v>
                </c:pt>
                <c:pt idx="30673">
                  <c:v>153.364999999933</c:v>
                </c:pt>
                <c:pt idx="30674">
                  <c:v>153.369999999933</c:v>
                </c:pt>
                <c:pt idx="30675">
                  <c:v>153.374999999933</c:v>
                </c:pt>
                <c:pt idx="30676">
                  <c:v>153.379999999933</c:v>
                </c:pt>
                <c:pt idx="30677">
                  <c:v>153.384999999933</c:v>
                </c:pt>
                <c:pt idx="30678">
                  <c:v>153.389999999933</c:v>
                </c:pt>
                <c:pt idx="30679">
                  <c:v>153.394999999933</c:v>
                </c:pt>
                <c:pt idx="30680">
                  <c:v>153.399999999933</c:v>
                </c:pt>
                <c:pt idx="30681">
                  <c:v>153.404999999933</c:v>
                </c:pt>
                <c:pt idx="30682">
                  <c:v>153.409999999933</c:v>
                </c:pt>
                <c:pt idx="30683">
                  <c:v>153.4149999999329</c:v>
                </c:pt>
                <c:pt idx="30684">
                  <c:v>153.4199999999329</c:v>
                </c:pt>
                <c:pt idx="30685">
                  <c:v>153.424999999933</c:v>
                </c:pt>
                <c:pt idx="30686">
                  <c:v>153.429999999933</c:v>
                </c:pt>
                <c:pt idx="30687">
                  <c:v>153.434999999933</c:v>
                </c:pt>
                <c:pt idx="30688">
                  <c:v>153.439999999933</c:v>
                </c:pt>
                <c:pt idx="30689">
                  <c:v>153.4449999999329</c:v>
                </c:pt>
                <c:pt idx="30690">
                  <c:v>153.4499999999329</c:v>
                </c:pt>
                <c:pt idx="30691">
                  <c:v>153.454999999933</c:v>
                </c:pt>
                <c:pt idx="30692">
                  <c:v>153.459999999933</c:v>
                </c:pt>
                <c:pt idx="30693">
                  <c:v>153.4649999999329</c:v>
                </c:pt>
                <c:pt idx="30694">
                  <c:v>153.4699999999329</c:v>
                </c:pt>
                <c:pt idx="30695">
                  <c:v>153.4749999999329</c:v>
                </c:pt>
                <c:pt idx="30696">
                  <c:v>153.4799999999329</c:v>
                </c:pt>
                <c:pt idx="30697">
                  <c:v>153.484999999933</c:v>
                </c:pt>
                <c:pt idx="30698">
                  <c:v>153.489999999933</c:v>
                </c:pt>
                <c:pt idx="30699">
                  <c:v>153.494999999933</c:v>
                </c:pt>
                <c:pt idx="30700">
                  <c:v>153.4999999999329</c:v>
                </c:pt>
                <c:pt idx="30701">
                  <c:v>153.5049999999329</c:v>
                </c:pt>
                <c:pt idx="30702">
                  <c:v>153.5099999999329</c:v>
                </c:pt>
                <c:pt idx="30703">
                  <c:v>153.5149999999329</c:v>
                </c:pt>
                <c:pt idx="30704">
                  <c:v>153.5199999999328</c:v>
                </c:pt>
                <c:pt idx="30705">
                  <c:v>153.5249999999328</c:v>
                </c:pt>
                <c:pt idx="30706">
                  <c:v>153.5299999999328</c:v>
                </c:pt>
                <c:pt idx="30707">
                  <c:v>153.5349999999328</c:v>
                </c:pt>
                <c:pt idx="30708">
                  <c:v>153.5399999999328</c:v>
                </c:pt>
                <c:pt idx="30709">
                  <c:v>153.5449999999328</c:v>
                </c:pt>
                <c:pt idx="30710">
                  <c:v>153.5499999999328</c:v>
                </c:pt>
                <c:pt idx="30711">
                  <c:v>153.5549999999328</c:v>
                </c:pt>
                <c:pt idx="30712">
                  <c:v>153.5599999999328</c:v>
                </c:pt>
                <c:pt idx="30713">
                  <c:v>153.5649999999328</c:v>
                </c:pt>
                <c:pt idx="30714">
                  <c:v>153.5699999999328</c:v>
                </c:pt>
                <c:pt idx="30715">
                  <c:v>153.5749999999328</c:v>
                </c:pt>
                <c:pt idx="30716">
                  <c:v>153.5799999999328</c:v>
                </c:pt>
                <c:pt idx="30717">
                  <c:v>153.5849999999328</c:v>
                </c:pt>
                <c:pt idx="30718">
                  <c:v>153.5899999999328</c:v>
                </c:pt>
                <c:pt idx="30719">
                  <c:v>153.5949999999328</c:v>
                </c:pt>
                <c:pt idx="30720">
                  <c:v>153.5999999999328</c:v>
                </c:pt>
                <c:pt idx="30721">
                  <c:v>153.6049999999328</c:v>
                </c:pt>
                <c:pt idx="30722">
                  <c:v>153.6099999999328</c:v>
                </c:pt>
                <c:pt idx="30723">
                  <c:v>153.6149999999328</c:v>
                </c:pt>
                <c:pt idx="30724">
                  <c:v>153.6199999999328</c:v>
                </c:pt>
                <c:pt idx="30725">
                  <c:v>153.6249999999328</c:v>
                </c:pt>
                <c:pt idx="30726">
                  <c:v>153.6299999999328</c:v>
                </c:pt>
                <c:pt idx="30727">
                  <c:v>153.6349999999327</c:v>
                </c:pt>
                <c:pt idx="30728">
                  <c:v>153.6399999999327</c:v>
                </c:pt>
                <c:pt idx="30729">
                  <c:v>153.6449999999327</c:v>
                </c:pt>
                <c:pt idx="30730">
                  <c:v>153.6499999999327</c:v>
                </c:pt>
                <c:pt idx="30731">
                  <c:v>153.6549999999328</c:v>
                </c:pt>
                <c:pt idx="30732">
                  <c:v>153.6599999999328</c:v>
                </c:pt>
                <c:pt idx="30733">
                  <c:v>153.6649999999327</c:v>
                </c:pt>
                <c:pt idx="30734">
                  <c:v>153.6699999999327</c:v>
                </c:pt>
                <c:pt idx="30735">
                  <c:v>153.6749999999327</c:v>
                </c:pt>
                <c:pt idx="30736">
                  <c:v>153.6799999999327</c:v>
                </c:pt>
                <c:pt idx="30737">
                  <c:v>153.6849999999327</c:v>
                </c:pt>
                <c:pt idx="30738">
                  <c:v>153.6899999999327</c:v>
                </c:pt>
                <c:pt idx="30739">
                  <c:v>153.6949999999327</c:v>
                </c:pt>
                <c:pt idx="30740">
                  <c:v>153.6999999999327</c:v>
                </c:pt>
                <c:pt idx="30741">
                  <c:v>153.7049999999327</c:v>
                </c:pt>
                <c:pt idx="30742">
                  <c:v>153.7099999999327</c:v>
                </c:pt>
                <c:pt idx="30743">
                  <c:v>153.7149999999327</c:v>
                </c:pt>
                <c:pt idx="30744">
                  <c:v>153.7199999999327</c:v>
                </c:pt>
                <c:pt idx="30745">
                  <c:v>153.7249999999327</c:v>
                </c:pt>
                <c:pt idx="30746">
                  <c:v>153.7299999999327</c:v>
                </c:pt>
                <c:pt idx="30747">
                  <c:v>153.7349999999327</c:v>
                </c:pt>
                <c:pt idx="30748">
                  <c:v>153.7399999999326</c:v>
                </c:pt>
                <c:pt idx="30749">
                  <c:v>153.7449999999326</c:v>
                </c:pt>
                <c:pt idx="30750">
                  <c:v>153.7499999999326</c:v>
                </c:pt>
                <c:pt idx="30751">
                  <c:v>153.7549999999326</c:v>
                </c:pt>
                <c:pt idx="30752">
                  <c:v>153.7599999999326</c:v>
                </c:pt>
                <c:pt idx="30753">
                  <c:v>153.7649999999326</c:v>
                </c:pt>
                <c:pt idx="30754">
                  <c:v>153.7699999999326</c:v>
                </c:pt>
                <c:pt idx="30755">
                  <c:v>153.7749999999326</c:v>
                </c:pt>
                <c:pt idx="30756">
                  <c:v>153.7799999999326</c:v>
                </c:pt>
                <c:pt idx="30757">
                  <c:v>153.7849999999326</c:v>
                </c:pt>
                <c:pt idx="30758">
                  <c:v>153.7899999999326</c:v>
                </c:pt>
                <c:pt idx="30759">
                  <c:v>153.7949999999326</c:v>
                </c:pt>
                <c:pt idx="30760">
                  <c:v>153.7999999999326</c:v>
                </c:pt>
                <c:pt idx="30761">
                  <c:v>153.8049999999326</c:v>
                </c:pt>
                <c:pt idx="30762">
                  <c:v>153.8099999999326</c:v>
                </c:pt>
                <c:pt idx="30763">
                  <c:v>153.8149999999326</c:v>
                </c:pt>
                <c:pt idx="30764">
                  <c:v>153.8199999999326</c:v>
                </c:pt>
                <c:pt idx="30765">
                  <c:v>153.8249999999326</c:v>
                </c:pt>
                <c:pt idx="30766">
                  <c:v>153.8299999999326</c:v>
                </c:pt>
                <c:pt idx="30767">
                  <c:v>153.8349999999326</c:v>
                </c:pt>
                <c:pt idx="30768">
                  <c:v>153.8399999999326</c:v>
                </c:pt>
                <c:pt idx="30769">
                  <c:v>153.8449999999326</c:v>
                </c:pt>
                <c:pt idx="30770">
                  <c:v>153.8499999999326</c:v>
                </c:pt>
                <c:pt idx="30771">
                  <c:v>153.8549999999326</c:v>
                </c:pt>
                <c:pt idx="30772">
                  <c:v>153.8599999999326</c:v>
                </c:pt>
                <c:pt idx="30773">
                  <c:v>153.8649999999326</c:v>
                </c:pt>
                <c:pt idx="30774">
                  <c:v>153.8699999999326</c:v>
                </c:pt>
                <c:pt idx="30775">
                  <c:v>153.8749999999326</c:v>
                </c:pt>
                <c:pt idx="30776">
                  <c:v>153.8799999999326</c:v>
                </c:pt>
                <c:pt idx="30777">
                  <c:v>153.8849999999326</c:v>
                </c:pt>
                <c:pt idx="30778">
                  <c:v>153.8899999999325</c:v>
                </c:pt>
                <c:pt idx="30779">
                  <c:v>153.8949999999325</c:v>
                </c:pt>
                <c:pt idx="30780">
                  <c:v>153.8999999999325</c:v>
                </c:pt>
                <c:pt idx="30781">
                  <c:v>153.9049999999325</c:v>
                </c:pt>
                <c:pt idx="30782">
                  <c:v>153.9099999999325</c:v>
                </c:pt>
                <c:pt idx="30783">
                  <c:v>153.9149999999325</c:v>
                </c:pt>
                <c:pt idx="30784">
                  <c:v>153.9199999999325</c:v>
                </c:pt>
                <c:pt idx="30785">
                  <c:v>153.9249999999325</c:v>
                </c:pt>
                <c:pt idx="30786">
                  <c:v>153.9299999999325</c:v>
                </c:pt>
                <c:pt idx="30787">
                  <c:v>153.9349999999325</c:v>
                </c:pt>
                <c:pt idx="30788">
                  <c:v>153.9399999999325</c:v>
                </c:pt>
                <c:pt idx="30789">
                  <c:v>153.9449999999325</c:v>
                </c:pt>
                <c:pt idx="30790">
                  <c:v>153.9499999999325</c:v>
                </c:pt>
                <c:pt idx="30791">
                  <c:v>153.9549999999325</c:v>
                </c:pt>
                <c:pt idx="30792">
                  <c:v>153.9599999999325</c:v>
                </c:pt>
                <c:pt idx="30793">
                  <c:v>153.9649999999324</c:v>
                </c:pt>
                <c:pt idx="30794">
                  <c:v>153.9699999999324</c:v>
                </c:pt>
                <c:pt idx="30795">
                  <c:v>153.9749999999324</c:v>
                </c:pt>
                <c:pt idx="30796">
                  <c:v>153.9799999999324</c:v>
                </c:pt>
                <c:pt idx="30797">
                  <c:v>153.9849999999325</c:v>
                </c:pt>
                <c:pt idx="30798">
                  <c:v>153.9899999999325</c:v>
                </c:pt>
                <c:pt idx="30799">
                  <c:v>153.9949999999324</c:v>
                </c:pt>
                <c:pt idx="30800">
                  <c:v>153.9999999999324</c:v>
                </c:pt>
                <c:pt idx="30801">
                  <c:v>154.0049999999324</c:v>
                </c:pt>
                <c:pt idx="30802">
                  <c:v>154.0099999999324</c:v>
                </c:pt>
                <c:pt idx="30803">
                  <c:v>154.0149999999324</c:v>
                </c:pt>
                <c:pt idx="30804">
                  <c:v>154.0199999999324</c:v>
                </c:pt>
                <c:pt idx="30805">
                  <c:v>154.0249999999324</c:v>
                </c:pt>
                <c:pt idx="30806">
                  <c:v>154.0299999999324</c:v>
                </c:pt>
                <c:pt idx="30807">
                  <c:v>154.0349999999324</c:v>
                </c:pt>
                <c:pt idx="30808">
                  <c:v>154.0399999999324</c:v>
                </c:pt>
                <c:pt idx="30809">
                  <c:v>154.0449999999324</c:v>
                </c:pt>
                <c:pt idx="30810">
                  <c:v>154.0499999999324</c:v>
                </c:pt>
                <c:pt idx="30811">
                  <c:v>154.0549999999324</c:v>
                </c:pt>
                <c:pt idx="30812">
                  <c:v>154.0599999999324</c:v>
                </c:pt>
                <c:pt idx="30813">
                  <c:v>154.0649999999324</c:v>
                </c:pt>
                <c:pt idx="30814">
                  <c:v>154.0699999999324</c:v>
                </c:pt>
                <c:pt idx="30815">
                  <c:v>154.0749999999323</c:v>
                </c:pt>
                <c:pt idx="30816">
                  <c:v>154.0799999999323</c:v>
                </c:pt>
                <c:pt idx="30817">
                  <c:v>154.0849999999324</c:v>
                </c:pt>
                <c:pt idx="30818">
                  <c:v>154.0899999999324</c:v>
                </c:pt>
                <c:pt idx="30819">
                  <c:v>154.0949999999324</c:v>
                </c:pt>
                <c:pt idx="30820">
                  <c:v>154.0999999999324</c:v>
                </c:pt>
                <c:pt idx="30821">
                  <c:v>154.1049999999323</c:v>
                </c:pt>
                <c:pt idx="30822">
                  <c:v>154.1099999999323</c:v>
                </c:pt>
                <c:pt idx="30823">
                  <c:v>154.1149999999323</c:v>
                </c:pt>
                <c:pt idx="30824">
                  <c:v>154.1199999999323</c:v>
                </c:pt>
                <c:pt idx="30825">
                  <c:v>154.1249999999323</c:v>
                </c:pt>
                <c:pt idx="30826">
                  <c:v>154.1299999999323</c:v>
                </c:pt>
                <c:pt idx="30827">
                  <c:v>154.1349999999323</c:v>
                </c:pt>
                <c:pt idx="30828">
                  <c:v>154.1399999999323</c:v>
                </c:pt>
                <c:pt idx="30829">
                  <c:v>154.1449999999323</c:v>
                </c:pt>
                <c:pt idx="30830">
                  <c:v>154.1499999999323</c:v>
                </c:pt>
                <c:pt idx="30831">
                  <c:v>154.1549999999323</c:v>
                </c:pt>
                <c:pt idx="30832">
                  <c:v>154.1599999999323</c:v>
                </c:pt>
                <c:pt idx="30833">
                  <c:v>154.1649999999323</c:v>
                </c:pt>
                <c:pt idx="30834">
                  <c:v>154.1699999999323</c:v>
                </c:pt>
                <c:pt idx="30835">
                  <c:v>154.1749999999323</c:v>
                </c:pt>
                <c:pt idx="30836">
                  <c:v>154.1799999999322</c:v>
                </c:pt>
                <c:pt idx="30837">
                  <c:v>154.1849999999322</c:v>
                </c:pt>
                <c:pt idx="30838">
                  <c:v>154.1899999999322</c:v>
                </c:pt>
                <c:pt idx="30839">
                  <c:v>154.1949999999322</c:v>
                </c:pt>
                <c:pt idx="30840">
                  <c:v>154.1999999999322</c:v>
                </c:pt>
                <c:pt idx="30841">
                  <c:v>154.2049999999322</c:v>
                </c:pt>
                <c:pt idx="30842">
                  <c:v>154.2099999999322</c:v>
                </c:pt>
                <c:pt idx="30843">
                  <c:v>154.2149999999322</c:v>
                </c:pt>
                <c:pt idx="30844">
                  <c:v>154.2199999999322</c:v>
                </c:pt>
                <c:pt idx="30845">
                  <c:v>154.2249999999322</c:v>
                </c:pt>
                <c:pt idx="30846">
                  <c:v>154.2299999999322</c:v>
                </c:pt>
                <c:pt idx="30847">
                  <c:v>154.2349999999322</c:v>
                </c:pt>
                <c:pt idx="30848">
                  <c:v>154.2399999999322</c:v>
                </c:pt>
                <c:pt idx="30849">
                  <c:v>154.2449999999322</c:v>
                </c:pt>
                <c:pt idx="30850">
                  <c:v>154.2499999999322</c:v>
                </c:pt>
                <c:pt idx="30851">
                  <c:v>154.2549999999322</c:v>
                </c:pt>
                <c:pt idx="30852">
                  <c:v>154.2599999999322</c:v>
                </c:pt>
                <c:pt idx="30853">
                  <c:v>154.2649999999322</c:v>
                </c:pt>
                <c:pt idx="30854">
                  <c:v>154.2699999999322</c:v>
                </c:pt>
                <c:pt idx="30855">
                  <c:v>154.2749999999322</c:v>
                </c:pt>
                <c:pt idx="30856">
                  <c:v>154.2799999999322</c:v>
                </c:pt>
                <c:pt idx="30857">
                  <c:v>154.2849999999322</c:v>
                </c:pt>
                <c:pt idx="30858">
                  <c:v>154.2899999999322</c:v>
                </c:pt>
                <c:pt idx="30859">
                  <c:v>154.2949999999321</c:v>
                </c:pt>
                <c:pt idx="30860">
                  <c:v>154.2999999999321</c:v>
                </c:pt>
                <c:pt idx="30861">
                  <c:v>154.3049999999322</c:v>
                </c:pt>
                <c:pt idx="30862">
                  <c:v>154.3099999999322</c:v>
                </c:pt>
                <c:pt idx="30863">
                  <c:v>154.3149999999322</c:v>
                </c:pt>
                <c:pt idx="30864">
                  <c:v>154.3199999999322</c:v>
                </c:pt>
                <c:pt idx="30865">
                  <c:v>154.3249999999322</c:v>
                </c:pt>
                <c:pt idx="30866">
                  <c:v>154.3299999999321</c:v>
                </c:pt>
                <c:pt idx="30867">
                  <c:v>154.3349999999321</c:v>
                </c:pt>
                <c:pt idx="30868">
                  <c:v>154.3399999999321</c:v>
                </c:pt>
                <c:pt idx="30869">
                  <c:v>154.3449999999321</c:v>
                </c:pt>
                <c:pt idx="30870">
                  <c:v>154.3499999999321</c:v>
                </c:pt>
                <c:pt idx="30871">
                  <c:v>154.3549999999321</c:v>
                </c:pt>
                <c:pt idx="30872">
                  <c:v>154.3599999999321</c:v>
                </c:pt>
                <c:pt idx="30873">
                  <c:v>154.3649999999321</c:v>
                </c:pt>
                <c:pt idx="30874">
                  <c:v>154.3699999999321</c:v>
                </c:pt>
                <c:pt idx="30875">
                  <c:v>154.3749999999321</c:v>
                </c:pt>
                <c:pt idx="30876">
                  <c:v>154.3799999999321</c:v>
                </c:pt>
                <c:pt idx="30877">
                  <c:v>154.3849999999321</c:v>
                </c:pt>
                <c:pt idx="30878">
                  <c:v>154.3899999999321</c:v>
                </c:pt>
                <c:pt idx="30879">
                  <c:v>154.3949999999321</c:v>
                </c:pt>
                <c:pt idx="30880">
                  <c:v>154.3999999999321</c:v>
                </c:pt>
                <c:pt idx="30881">
                  <c:v>154.404999999932</c:v>
                </c:pt>
                <c:pt idx="30882">
                  <c:v>154.409999999932</c:v>
                </c:pt>
                <c:pt idx="30883">
                  <c:v>154.414999999932</c:v>
                </c:pt>
                <c:pt idx="30884">
                  <c:v>154.419999999932</c:v>
                </c:pt>
                <c:pt idx="30885">
                  <c:v>154.4249999999321</c:v>
                </c:pt>
                <c:pt idx="30886">
                  <c:v>154.4299999999321</c:v>
                </c:pt>
                <c:pt idx="30887">
                  <c:v>154.434999999932</c:v>
                </c:pt>
                <c:pt idx="30888">
                  <c:v>154.439999999932</c:v>
                </c:pt>
                <c:pt idx="30889">
                  <c:v>154.444999999932</c:v>
                </c:pt>
                <c:pt idx="30890">
                  <c:v>154.449999999932</c:v>
                </c:pt>
                <c:pt idx="30891">
                  <c:v>154.454999999932</c:v>
                </c:pt>
                <c:pt idx="30892">
                  <c:v>154.459999999932</c:v>
                </c:pt>
                <c:pt idx="30893">
                  <c:v>154.464999999932</c:v>
                </c:pt>
                <c:pt idx="30894">
                  <c:v>154.469999999932</c:v>
                </c:pt>
                <c:pt idx="30895">
                  <c:v>154.474999999932</c:v>
                </c:pt>
                <c:pt idx="30896">
                  <c:v>154.479999999932</c:v>
                </c:pt>
                <c:pt idx="30897">
                  <c:v>154.484999999932</c:v>
                </c:pt>
                <c:pt idx="30898">
                  <c:v>154.489999999932</c:v>
                </c:pt>
                <c:pt idx="30899">
                  <c:v>154.494999999932</c:v>
                </c:pt>
                <c:pt idx="30900">
                  <c:v>154.499999999932</c:v>
                </c:pt>
                <c:pt idx="30901">
                  <c:v>154.504999999932</c:v>
                </c:pt>
                <c:pt idx="30902">
                  <c:v>154.509999999932</c:v>
                </c:pt>
                <c:pt idx="30903">
                  <c:v>154.5149999999319</c:v>
                </c:pt>
                <c:pt idx="30904">
                  <c:v>154.5199999999319</c:v>
                </c:pt>
                <c:pt idx="30905">
                  <c:v>154.524999999932</c:v>
                </c:pt>
                <c:pt idx="30906">
                  <c:v>154.529999999932</c:v>
                </c:pt>
                <c:pt idx="30907">
                  <c:v>154.534999999932</c:v>
                </c:pt>
                <c:pt idx="30908">
                  <c:v>154.539999999932</c:v>
                </c:pt>
                <c:pt idx="30909">
                  <c:v>154.5449999999319</c:v>
                </c:pt>
                <c:pt idx="30910">
                  <c:v>154.5499999999319</c:v>
                </c:pt>
                <c:pt idx="30911">
                  <c:v>154.554999999932</c:v>
                </c:pt>
                <c:pt idx="30912">
                  <c:v>154.559999999932</c:v>
                </c:pt>
                <c:pt idx="30913">
                  <c:v>154.5649999999319</c:v>
                </c:pt>
                <c:pt idx="30914">
                  <c:v>154.5699999999319</c:v>
                </c:pt>
                <c:pt idx="30915">
                  <c:v>154.5749999999319</c:v>
                </c:pt>
                <c:pt idx="30916">
                  <c:v>154.5799999999319</c:v>
                </c:pt>
                <c:pt idx="30917">
                  <c:v>154.584999999932</c:v>
                </c:pt>
                <c:pt idx="30918">
                  <c:v>154.589999999932</c:v>
                </c:pt>
                <c:pt idx="30919">
                  <c:v>154.594999999932</c:v>
                </c:pt>
                <c:pt idx="30920">
                  <c:v>154.5999999999319</c:v>
                </c:pt>
                <c:pt idx="30921">
                  <c:v>154.6049999999319</c:v>
                </c:pt>
                <c:pt idx="30922">
                  <c:v>154.6099999999319</c:v>
                </c:pt>
                <c:pt idx="30923">
                  <c:v>154.6149999999319</c:v>
                </c:pt>
                <c:pt idx="30924">
                  <c:v>154.6199999999318</c:v>
                </c:pt>
                <c:pt idx="30925">
                  <c:v>154.6249999999318</c:v>
                </c:pt>
                <c:pt idx="30926">
                  <c:v>154.6299999999318</c:v>
                </c:pt>
                <c:pt idx="30927">
                  <c:v>154.6349999999318</c:v>
                </c:pt>
                <c:pt idx="30928">
                  <c:v>154.6399999999318</c:v>
                </c:pt>
                <c:pt idx="30929">
                  <c:v>154.6449999999318</c:v>
                </c:pt>
                <c:pt idx="30930">
                  <c:v>154.6499999999318</c:v>
                </c:pt>
                <c:pt idx="30931">
                  <c:v>154.6549999999318</c:v>
                </c:pt>
                <c:pt idx="30932">
                  <c:v>154.6599999999318</c:v>
                </c:pt>
                <c:pt idx="30933">
                  <c:v>154.6649999999318</c:v>
                </c:pt>
                <c:pt idx="30934">
                  <c:v>154.6699999999318</c:v>
                </c:pt>
                <c:pt idx="30935">
                  <c:v>154.6749999999318</c:v>
                </c:pt>
                <c:pt idx="30936">
                  <c:v>154.6799999999318</c:v>
                </c:pt>
                <c:pt idx="30937">
                  <c:v>154.6849999999318</c:v>
                </c:pt>
                <c:pt idx="30938">
                  <c:v>154.6899999999318</c:v>
                </c:pt>
                <c:pt idx="30939">
                  <c:v>154.6949999999318</c:v>
                </c:pt>
                <c:pt idx="30940">
                  <c:v>154.6999999999318</c:v>
                </c:pt>
                <c:pt idx="30941">
                  <c:v>154.7049999999318</c:v>
                </c:pt>
                <c:pt idx="30942">
                  <c:v>154.7099999999318</c:v>
                </c:pt>
                <c:pt idx="30943">
                  <c:v>154.7149999999318</c:v>
                </c:pt>
                <c:pt idx="30944">
                  <c:v>154.7199999999318</c:v>
                </c:pt>
                <c:pt idx="30945">
                  <c:v>154.7249999999318</c:v>
                </c:pt>
                <c:pt idx="30946">
                  <c:v>154.7299999999318</c:v>
                </c:pt>
                <c:pt idx="30947">
                  <c:v>154.7349999999317</c:v>
                </c:pt>
                <c:pt idx="30948">
                  <c:v>154.7399999999317</c:v>
                </c:pt>
                <c:pt idx="30949">
                  <c:v>154.7449999999317</c:v>
                </c:pt>
                <c:pt idx="30950">
                  <c:v>154.7499999999317</c:v>
                </c:pt>
                <c:pt idx="30951">
                  <c:v>154.7549999999318</c:v>
                </c:pt>
                <c:pt idx="30952">
                  <c:v>154.7599999999318</c:v>
                </c:pt>
                <c:pt idx="30953">
                  <c:v>154.7649999999317</c:v>
                </c:pt>
                <c:pt idx="30954">
                  <c:v>154.7699999999317</c:v>
                </c:pt>
                <c:pt idx="30955">
                  <c:v>154.7749999999317</c:v>
                </c:pt>
                <c:pt idx="30956">
                  <c:v>154.7799999999317</c:v>
                </c:pt>
                <c:pt idx="30957">
                  <c:v>154.7849999999317</c:v>
                </c:pt>
                <c:pt idx="30958">
                  <c:v>154.7899999999317</c:v>
                </c:pt>
                <c:pt idx="30959">
                  <c:v>154.7949999999317</c:v>
                </c:pt>
                <c:pt idx="30960">
                  <c:v>154.7999999999317</c:v>
                </c:pt>
                <c:pt idx="30961">
                  <c:v>154.8049999999317</c:v>
                </c:pt>
                <c:pt idx="30962">
                  <c:v>154.8099999999317</c:v>
                </c:pt>
                <c:pt idx="30963">
                  <c:v>154.8149999999317</c:v>
                </c:pt>
                <c:pt idx="30964">
                  <c:v>154.8199999999317</c:v>
                </c:pt>
                <c:pt idx="30965">
                  <c:v>154.8249999999317</c:v>
                </c:pt>
                <c:pt idx="30966">
                  <c:v>154.8299999999317</c:v>
                </c:pt>
                <c:pt idx="30967">
                  <c:v>154.8349999999317</c:v>
                </c:pt>
                <c:pt idx="30968">
                  <c:v>154.8399999999317</c:v>
                </c:pt>
                <c:pt idx="30969">
                  <c:v>154.8449999999316</c:v>
                </c:pt>
                <c:pt idx="30970">
                  <c:v>154.8499999999316</c:v>
                </c:pt>
                <c:pt idx="30971">
                  <c:v>154.8549999999317</c:v>
                </c:pt>
                <c:pt idx="30972">
                  <c:v>154.8599999999317</c:v>
                </c:pt>
                <c:pt idx="30973">
                  <c:v>154.8649999999317</c:v>
                </c:pt>
                <c:pt idx="30974">
                  <c:v>154.8699999999317</c:v>
                </c:pt>
                <c:pt idx="30975">
                  <c:v>154.8749999999316</c:v>
                </c:pt>
                <c:pt idx="30976">
                  <c:v>154.8799999999316</c:v>
                </c:pt>
                <c:pt idx="30977">
                  <c:v>154.8849999999316</c:v>
                </c:pt>
                <c:pt idx="30978">
                  <c:v>154.8899999999316</c:v>
                </c:pt>
                <c:pt idx="30979">
                  <c:v>154.8949999999316</c:v>
                </c:pt>
                <c:pt idx="30980">
                  <c:v>154.8999999999316</c:v>
                </c:pt>
                <c:pt idx="30981">
                  <c:v>154.9049999999316</c:v>
                </c:pt>
                <c:pt idx="30982">
                  <c:v>154.9099999999316</c:v>
                </c:pt>
                <c:pt idx="30983">
                  <c:v>154.9149999999316</c:v>
                </c:pt>
                <c:pt idx="30984">
                  <c:v>154.9199999999316</c:v>
                </c:pt>
                <c:pt idx="30985">
                  <c:v>154.9249999999316</c:v>
                </c:pt>
                <c:pt idx="30986">
                  <c:v>154.9299999999316</c:v>
                </c:pt>
                <c:pt idx="30987">
                  <c:v>154.9349999999316</c:v>
                </c:pt>
                <c:pt idx="30988">
                  <c:v>154.9399999999316</c:v>
                </c:pt>
                <c:pt idx="30989">
                  <c:v>154.9449999999316</c:v>
                </c:pt>
                <c:pt idx="30990">
                  <c:v>154.9499999999316</c:v>
                </c:pt>
                <c:pt idx="30991">
                  <c:v>154.9549999999316</c:v>
                </c:pt>
                <c:pt idx="30992">
                  <c:v>154.9599999999316</c:v>
                </c:pt>
                <c:pt idx="30993">
                  <c:v>154.9649999999316</c:v>
                </c:pt>
                <c:pt idx="30994">
                  <c:v>154.9699999999316</c:v>
                </c:pt>
                <c:pt idx="30995">
                  <c:v>154.9749999999316</c:v>
                </c:pt>
                <c:pt idx="30996">
                  <c:v>154.9799999999316</c:v>
                </c:pt>
                <c:pt idx="30997">
                  <c:v>154.9849999999316</c:v>
                </c:pt>
                <c:pt idx="30998">
                  <c:v>154.9899999999315</c:v>
                </c:pt>
                <c:pt idx="30999">
                  <c:v>154.9949999999315</c:v>
                </c:pt>
                <c:pt idx="31000">
                  <c:v>154.9999999999315</c:v>
                </c:pt>
                <c:pt idx="31001">
                  <c:v>155.0049999999315</c:v>
                </c:pt>
                <c:pt idx="31002">
                  <c:v>155.0099999999315</c:v>
                </c:pt>
                <c:pt idx="31003">
                  <c:v>155.0149999999315</c:v>
                </c:pt>
                <c:pt idx="31004">
                  <c:v>155.0199999999315</c:v>
                </c:pt>
                <c:pt idx="31005">
                  <c:v>155.0249999999315</c:v>
                </c:pt>
                <c:pt idx="31006">
                  <c:v>155.0299999999315</c:v>
                </c:pt>
                <c:pt idx="31007">
                  <c:v>155.0349999999315</c:v>
                </c:pt>
                <c:pt idx="31008">
                  <c:v>155.0399999999315</c:v>
                </c:pt>
                <c:pt idx="31009">
                  <c:v>155.0449999999315</c:v>
                </c:pt>
                <c:pt idx="31010">
                  <c:v>155.0499999999315</c:v>
                </c:pt>
                <c:pt idx="31011">
                  <c:v>155.0549999999315</c:v>
                </c:pt>
                <c:pt idx="31012">
                  <c:v>155.0599999999315</c:v>
                </c:pt>
                <c:pt idx="31013">
                  <c:v>155.0649999999314</c:v>
                </c:pt>
                <c:pt idx="31014">
                  <c:v>155.0699999999314</c:v>
                </c:pt>
                <c:pt idx="31015">
                  <c:v>155.0749999999314</c:v>
                </c:pt>
                <c:pt idx="31016">
                  <c:v>155.0799999999314</c:v>
                </c:pt>
                <c:pt idx="31017">
                  <c:v>155.0849999999315</c:v>
                </c:pt>
                <c:pt idx="31018">
                  <c:v>155.0899999999315</c:v>
                </c:pt>
                <c:pt idx="31019">
                  <c:v>155.0949999999314</c:v>
                </c:pt>
                <c:pt idx="31020">
                  <c:v>155.0999999999314</c:v>
                </c:pt>
                <c:pt idx="31021">
                  <c:v>155.1049999999314</c:v>
                </c:pt>
                <c:pt idx="31022">
                  <c:v>155.1099999999314</c:v>
                </c:pt>
                <c:pt idx="31023">
                  <c:v>155.1149999999314</c:v>
                </c:pt>
                <c:pt idx="31024">
                  <c:v>155.1199999999314</c:v>
                </c:pt>
                <c:pt idx="31025">
                  <c:v>155.1249999999314</c:v>
                </c:pt>
                <c:pt idx="31026">
                  <c:v>155.1299999999314</c:v>
                </c:pt>
                <c:pt idx="31027">
                  <c:v>155.1349999999314</c:v>
                </c:pt>
                <c:pt idx="31028">
                  <c:v>155.1399999999314</c:v>
                </c:pt>
                <c:pt idx="31029">
                  <c:v>155.1449999999314</c:v>
                </c:pt>
                <c:pt idx="31030">
                  <c:v>155.1499999999314</c:v>
                </c:pt>
                <c:pt idx="31031">
                  <c:v>155.1549999999314</c:v>
                </c:pt>
                <c:pt idx="31032">
                  <c:v>155.1599999999314</c:v>
                </c:pt>
                <c:pt idx="31033">
                  <c:v>155.1649999999314</c:v>
                </c:pt>
                <c:pt idx="31034">
                  <c:v>155.1699999999314</c:v>
                </c:pt>
                <c:pt idx="31035">
                  <c:v>155.1749999999313</c:v>
                </c:pt>
                <c:pt idx="31036">
                  <c:v>155.1799999999313</c:v>
                </c:pt>
                <c:pt idx="31037">
                  <c:v>155.1849999999314</c:v>
                </c:pt>
                <c:pt idx="31038">
                  <c:v>155.1899999999314</c:v>
                </c:pt>
                <c:pt idx="31039">
                  <c:v>155.1949999999314</c:v>
                </c:pt>
                <c:pt idx="31040">
                  <c:v>155.1999999999314</c:v>
                </c:pt>
                <c:pt idx="31041">
                  <c:v>155.2049999999313</c:v>
                </c:pt>
                <c:pt idx="31042">
                  <c:v>155.2099999999313</c:v>
                </c:pt>
                <c:pt idx="31043">
                  <c:v>155.2149999999313</c:v>
                </c:pt>
                <c:pt idx="31044">
                  <c:v>155.2199999999313</c:v>
                </c:pt>
                <c:pt idx="31045">
                  <c:v>155.2249999999313</c:v>
                </c:pt>
                <c:pt idx="31046">
                  <c:v>155.2299999999313</c:v>
                </c:pt>
                <c:pt idx="31047">
                  <c:v>155.2349999999313</c:v>
                </c:pt>
                <c:pt idx="31048">
                  <c:v>155.2399999999313</c:v>
                </c:pt>
                <c:pt idx="31049">
                  <c:v>155.2449999999313</c:v>
                </c:pt>
                <c:pt idx="31050">
                  <c:v>155.2499999999313</c:v>
                </c:pt>
                <c:pt idx="31051">
                  <c:v>155.2549999999313</c:v>
                </c:pt>
                <c:pt idx="31052">
                  <c:v>155.2599999999313</c:v>
                </c:pt>
                <c:pt idx="31053">
                  <c:v>155.2649999999313</c:v>
                </c:pt>
                <c:pt idx="31054">
                  <c:v>155.2699999999313</c:v>
                </c:pt>
                <c:pt idx="31055">
                  <c:v>155.2749999999313</c:v>
                </c:pt>
                <c:pt idx="31056">
                  <c:v>155.2799999999312</c:v>
                </c:pt>
                <c:pt idx="31057">
                  <c:v>155.2849999999312</c:v>
                </c:pt>
                <c:pt idx="31058">
                  <c:v>155.2899999999312</c:v>
                </c:pt>
                <c:pt idx="31059">
                  <c:v>155.2949999999312</c:v>
                </c:pt>
                <c:pt idx="31060">
                  <c:v>155.2999999999312</c:v>
                </c:pt>
                <c:pt idx="31061">
                  <c:v>155.3049999999313</c:v>
                </c:pt>
                <c:pt idx="31062">
                  <c:v>155.3099999999313</c:v>
                </c:pt>
                <c:pt idx="31063">
                  <c:v>155.3149999999312</c:v>
                </c:pt>
                <c:pt idx="31064">
                  <c:v>155.3199999999312</c:v>
                </c:pt>
                <c:pt idx="31065">
                  <c:v>155.3249999999312</c:v>
                </c:pt>
                <c:pt idx="31066">
                  <c:v>155.3299999999312</c:v>
                </c:pt>
                <c:pt idx="31067">
                  <c:v>155.3349999999312</c:v>
                </c:pt>
                <c:pt idx="31068">
                  <c:v>155.3399999999312</c:v>
                </c:pt>
                <c:pt idx="31069">
                  <c:v>155.3449999999312</c:v>
                </c:pt>
                <c:pt idx="31070">
                  <c:v>155.3499999999312</c:v>
                </c:pt>
                <c:pt idx="31071">
                  <c:v>155.3549999999312</c:v>
                </c:pt>
                <c:pt idx="31072">
                  <c:v>155.3599999999312</c:v>
                </c:pt>
                <c:pt idx="31073">
                  <c:v>155.3649999999312</c:v>
                </c:pt>
                <c:pt idx="31074">
                  <c:v>155.3699999999312</c:v>
                </c:pt>
                <c:pt idx="31075">
                  <c:v>155.3749999999312</c:v>
                </c:pt>
                <c:pt idx="31076">
                  <c:v>155.3799999999312</c:v>
                </c:pt>
                <c:pt idx="31077">
                  <c:v>155.3849999999312</c:v>
                </c:pt>
                <c:pt idx="31078">
                  <c:v>155.3899999999312</c:v>
                </c:pt>
                <c:pt idx="31079">
                  <c:v>155.3949999999312</c:v>
                </c:pt>
                <c:pt idx="31080">
                  <c:v>155.3999999999312</c:v>
                </c:pt>
                <c:pt idx="31081">
                  <c:v>155.4049999999312</c:v>
                </c:pt>
                <c:pt idx="31082">
                  <c:v>155.4099999999312</c:v>
                </c:pt>
                <c:pt idx="31083">
                  <c:v>155.4149999999312</c:v>
                </c:pt>
                <c:pt idx="31084">
                  <c:v>155.4199999999312</c:v>
                </c:pt>
                <c:pt idx="31085">
                  <c:v>155.4249999999312</c:v>
                </c:pt>
                <c:pt idx="31086">
                  <c:v>155.4299999999311</c:v>
                </c:pt>
                <c:pt idx="31087">
                  <c:v>155.4349999999311</c:v>
                </c:pt>
                <c:pt idx="31088">
                  <c:v>155.4399999999311</c:v>
                </c:pt>
                <c:pt idx="31089">
                  <c:v>155.4449999999311</c:v>
                </c:pt>
                <c:pt idx="31090">
                  <c:v>155.4499999999311</c:v>
                </c:pt>
                <c:pt idx="31091">
                  <c:v>155.4549999999311</c:v>
                </c:pt>
                <c:pt idx="31092">
                  <c:v>155.4599999999311</c:v>
                </c:pt>
                <c:pt idx="31093">
                  <c:v>155.4649999999311</c:v>
                </c:pt>
                <c:pt idx="31094">
                  <c:v>155.4699999999311</c:v>
                </c:pt>
                <c:pt idx="31095">
                  <c:v>155.4749999999311</c:v>
                </c:pt>
                <c:pt idx="31096">
                  <c:v>155.4799999999311</c:v>
                </c:pt>
                <c:pt idx="31097">
                  <c:v>155.4849999999311</c:v>
                </c:pt>
                <c:pt idx="31098">
                  <c:v>155.4899999999311</c:v>
                </c:pt>
                <c:pt idx="31099">
                  <c:v>155.4949999999311</c:v>
                </c:pt>
                <c:pt idx="31100">
                  <c:v>155.4999999999311</c:v>
                </c:pt>
                <c:pt idx="31101">
                  <c:v>155.504999999931</c:v>
                </c:pt>
                <c:pt idx="31102">
                  <c:v>155.509999999931</c:v>
                </c:pt>
                <c:pt idx="31103">
                  <c:v>155.514999999931</c:v>
                </c:pt>
                <c:pt idx="31104">
                  <c:v>155.519999999931</c:v>
                </c:pt>
                <c:pt idx="31105">
                  <c:v>155.5249999999311</c:v>
                </c:pt>
                <c:pt idx="31106">
                  <c:v>155.5299999999311</c:v>
                </c:pt>
                <c:pt idx="31107">
                  <c:v>155.534999999931</c:v>
                </c:pt>
                <c:pt idx="31108">
                  <c:v>155.539999999931</c:v>
                </c:pt>
                <c:pt idx="31109">
                  <c:v>155.544999999931</c:v>
                </c:pt>
                <c:pt idx="31110">
                  <c:v>155.549999999931</c:v>
                </c:pt>
                <c:pt idx="31111">
                  <c:v>155.554999999931</c:v>
                </c:pt>
                <c:pt idx="31112">
                  <c:v>155.559999999931</c:v>
                </c:pt>
                <c:pt idx="31113">
                  <c:v>155.564999999931</c:v>
                </c:pt>
                <c:pt idx="31114">
                  <c:v>155.569999999931</c:v>
                </c:pt>
                <c:pt idx="31115">
                  <c:v>155.574999999931</c:v>
                </c:pt>
                <c:pt idx="31116">
                  <c:v>155.579999999931</c:v>
                </c:pt>
                <c:pt idx="31117">
                  <c:v>155.584999999931</c:v>
                </c:pt>
                <c:pt idx="31118">
                  <c:v>155.589999999931</c:v>
                </c:pt>
                <c:pt idx="31119">
                  <c:v>155.594999999931</c:v>
                </c:pt>
                <c:pt idx="31120">
                  <c:v>155.599999999931</c:v>
                </c:pt>
                <c:pt idx="31121">
                  <c:v>155.604999999931</c:v>
                </c:pt>
                <c:pt idx="31122">
                  <c:v>155.609999999931</c:v>
                </c:pt>
                <c:pt idx="31123">
                  <c:v>155.6149999999309</c:v>
                </c:pt>
                <c:pt idx="31124">
                  <c:v>155.6199999999309</c:v>
                </c:pt>
                <c:pt idx="31125">
                  <c:v>155.624999999931</c:v>
                </c:pt>
                <c:pt idx="31126">
                  <c:v>155.629999999931</c:v>
                </c:pt>
                <c:pt idx="31127">
                  <c:v>155.634999999931</c:v>
                </c:pt>
                <c:pt idx="31128">
                  <c:v>155.6399999999309</c:v>
                </c:pt>
                <c:pt idx="31129">
                  <c:v>155.6449999999309</c:v>
                </c:pt>
                <c:pt idx="31130">
                  <c:v>155.6499999999309</c:v>
                </c:pt>
                <c:pt idx="31131">
                  <c:v>155.654999999931</c:v>
                </c:pt>
                <c:pt idx="31132">
                  <c:v>155.659999999931</c:v>
                </c:pt>
                <c:pt idx="31133">
                  <c:v>155.6649999999309</c:v>
                </c:pt>
                <c:pt idx="31134">
                  <c:v>155.6699999999309</c:v>
                </c:pt>
                <c:pt idx="31135">
                  <c:v>155.6749999999309</c:v>
                </c:pt>
                <c:pt idx="31136">
                  <c:v>155.6799999999309</c:v>
                </c:pt>
                <c:pt idx="31137">
                  <c:v>155.684999999931</c:v>
                </c:pt>
                <c:pt idx="31138">
                  <c:v>155.689999999931</c:v>
                </c:pt>
                <c:pt idx="31139">
                  <c:v>155.6949999999309</c:v>
                </c:pt>
                <c:pt idx="31140">
                  <c:v>155.6999999999309</c:v>
                </c:pt>
                <c:pt idx="31141">
                  <c:v>155.7049999999309</c:v>
                </c:pt>
                <c:pt idx="31142">
                  <c:v>155.7099999999309</c:v>
                </c:pt>
                <c:pt idx="31143">
                  <c:v>155.7149999999309</c:v>
                </c:pt>
                <c:pt idx="31144">
                  <c:v>155.7199999999308</c:v>
                </c:pt>
                <c:pt idx="31145">
                  <c:v>155.7249999999308</c:v>
                </c:pt>
                <c:pt idx="31146">
                  <c:v>155.7299999999308</c:v>
                </c:pt>
                <c:pt idx="31147">
                  <c:v>155.7349999999308</c:v>
                </c:pt>
                <c:pt idx="31148">
                  <c:v>155.7399999999308</c:v>
                </c:pt>
                <c:pt idx="31149">
                  <c:v>155.7449999999308</c:v>
                </c:pt>
                <c:pt idx="31150">
                  <c:v>155.7499999999308</c:v>
                </c:pt>
                <c:pt idx="31151">
                  <c:v>155.7549999999308</c:v>
                </c:pt>
                <c:pt idx="31152">
                  <c:v>155.7599999999308</c:v>
                </c:pt>
                <c:pt idx="31153">
                  <c:v>155.7649999999308</c:v>
                </c:pt>
                <c:pt idx="31154">
                  <c:v>155.7699999999308</c:v>
                </c:pt>
                <c:pt idx="31155">
                  <c:v>155.7749999999308</c:v>
                </c:pt>
                <c:pt idx="31156">
                  <c:v>155.7799999999308</c:v>
                </c:pt>
                <c:pt idx="31157">
                  <c:v>155.7849999999308</c:v>
                </c:pt>
                <c:pt idx="31158">
                  <c:v>155.7899999999308</c:v>
                </c:pt>
                <c:pt idx="31159">
                  <c:v>155.7949999999308</c:v>
                </c:pt>
                <c:pt idx="31160">
                  <c:v>155.7999999999308</c:v>
                </c:pt>
                <c:pt idx="31161">
                  <c:v>155.8049999999308</c:v>
                </c:pt>
                <c:pt idx="31162">
                  <c:v>155.8099999999308</c:v>
                </c:pt>
                <c:pt idx="31163">
                  <c:v>155.8149999999308</c:v>
                </c:pt>
                <c:pt idx="31164">
                  <c:v>155.8199999999308</c:v>
                </c:pt>
                <c:pt idx="31165">
                  <c:v>155.8249999999308</c:v>
                </c:pt>
                <c:pt idx="31166">
                  <c:v>155.8299999999308</c:v>
                </c:pt>
                <c:pt idx="31167">
                  <c:v>155.8349999999308</c:v>
                </c:pt>
                <c:pt idx="31168">
                  <c:v>155.8399999999308</c:v>
                </c:pt>
                <c:pt idx="31169">
                  <c:v>155.8449999999308</c:v>
                </c:pt>
                <c:pt idx="31170">
                  <c:v>155.8499999999308</c:v>
                </c:pt>
                <c:pt idx="31171">
                  <c:v>155.8549999999308</c:v>
                </c:pt>
                <c:pt idx="31172">
                  <c:v>155.8599999999308</c:v>
                </c:pt>
                <c:pt idx="31173">
                  <c:v>155.8649999999308</c:v>
                </c:pt>
                <c:pt idx="31174">
                  <c:v>155.8699999999307</c:v>
                </c:pt>
                <c:pt idx="31175">
                  <c:v>155.8749999999307</c:v>
                </c:pt>
                <c:pt idx="31176">
                  <c:v>155.8799999999307</c:v>
                </c:pt>
                <c:pt idx="31177">
                  <c:v>155.8849999999308</c:v>
                </c:pt>
                <c:pt idx="31178">
                  <c:v>155.8899999999308</c:v>
                </c:pt>
                <c:pt idx="31179">
                  <c:v>155.8949999999307</c:v>
                </c:pt>
                <c:pt idx="31180">
                  <c:v>155.8999999999307</c:v>
                </c:pt>
                <c:pt idx="31181">
                  <c:v>155.9049999999307</c:v>
                </c:pt>
                <c:pt idx="31182">
                  <c:v>155.9099999999307</c:v>
                </c:pt>
                <c:pt idx="31183">
                  <c:v>155.9149999999307</c:v>
                </c:pt>
                <c:pt idx="31184">
                  <c:v>155.9199999999307</c:v>
                </c:pt>
                <c:pt idx="31185">
                  <c:v>155.9249999999307</c:v>
                </c:pt>
                <c:pt idx="31186">
                  <c:v>155.9299999999307</c:v>
                </c:pt>
                <c:pt idx="31187">
                  <c:v>155.9349999999307</c:v>
                </c:pt>
                <c:pt idx="31188">
                  <c:v>155.9399999999307</c:v>
                </c:pt>
                <c:pt idx="31189">
                  <c:v>155.9449999999306</c:v>
                </c:pt>
                <c:pt idx="31190">
                  <c:v>155.9499999999306</c:v>
                </c:pt>
                <c:pt idx="31191">
                  <c:v>155.9549999999307</c:v>
                </c:pt>
                <c:pt idx="31192">
                  <c:v>155.9599999999307</c:v>
                </c:pt>
                <c:pt idx="31193">
                  <c:v>155.9649999999307</c:v>
                </c:pt>
                <c:pt idx="31194">
                  <c:v>155.9699999999306</c:v>
                </c:pt>
                <c:pt idx="31195">
                  <c:v>155.9749999999306</c:v>
                </c:pt>
                <c:pt idx="31196">
                  <c:v>155.9799999999306</c:v>
                </c:pt>
                <c:pt idx="31197">
                  <c:v>155.9849999999306</c:v>
                </c:pt>
                <c:pt idx="31198">
                  <c:v>155.9899999999306</c:v>
                </c:pt>
                <c:pt idx="31199">
                  <c:v>155.9949999999306</c:v>
                </c:pt>
                <c:pt idx="31200">
                  <c:v>155.9999999999306</c:v>
                </c:pt>
                <c:pt idx="31201">
                  <c:v>156.0049999999306</c:v>
                </c:pt>
                <c:pt idx="31202">
                  <c:v>156.0099999999306</c:v>
                </c:pt>
                <c:pt idx="31203">
                  <c:v>156.0149999999306</c:v>
                </c:pt>
                <c:pt idx="31204">
                  <c:v>156.0199999999306</c:v>
                </c:pt>
                <c:pt idx="31205">
                  <c:v>156.0249999999306</c:v>
                </c:pt>
                <c:pt idx="31206">
                  <c:v>156.0299999999306</c:v>
                </c:pt>
                <c:pt idx="31207">
                  <c:v>156.0349999999306</c:v>
                </c:pt>
                <c:pt idx="31208">
                  <c:v>156.0399999999306</c:v>
                </c:pt>
                <c:pt idx="31209">
                  <c:v>156.0449999999306</c:v>
                </c:pt>
                <c:pt idx="31210">
                  <c:v>156.0499999999306</c:v>
                </c:pt>
                <c:pt idx="31211">
                  <c:v>156.0549999999306</c:v>
                </c:pt>
                <c:pt idx="31212">
                  <c:v>156.0599999999306</c:v>
                </c:pt>
                <c:pt idx="31213">
                  <c:v>156.0649999999306</c:v>
                </c:pt>
                <c:pt idx="31214">
                  <c:v>156.0699999999306</c:v>
                </c:pt>
                <c:pt idx="31215">
                  <c:v>156.0749999999306</c:v>
                </c:pt>
                <c:pt idx="31216">
                  <c:v>156.0799999999305</c:v>
                </c:pt>
                <c:pt idx="31217">
                  <c:v>156.0849999999306</c:v>
                </c:pt>
                <c:pt idx="31218">
                  <c:v>156.0899999999305</c:v>
                </c:pt>
                <c:pt idx="31219">
                  <c:v>156.0949999999305</c:v>
                </c:pt>
                <c:pt idx="31220">
                  <c:v>156.0999999999305</c:v>
                </c:pt>
                <c:pt idx="31221">
                  <c:v>156.1049999999305</c:v>
                </c:pt>
                <c:pt idx="31222">
                  <c:v>156.1099999999305</c:v>
                </c:pt>
                <c:pt idx="31223">
                  <c:v>156.1149999999305</c:v>
                </c:pt>
                <c:pt idx="31224">
                  <c:v>156.1199999999305</c:v>
                </c:pt>
                <c:pt idx="31225">
                  <c:v>156.1249999999305</c:v>
                </c:pt>
                <c:pt idx="31226">
                  <c:v>156.1299999999305</c:v>
                </c:pt>
                <c:pt idx="31227">
                  <c:v>156.1349999999305</c:v>
                </c:pt>
                <c:pt idx="31228">
                  <c:v>156.1399999999305</c:v>
                </c:pt>
                <c:pt idx="31229">
                  <c:v>156.1449999999305</c:v>
                </c:pt>
                <c:pt idx="31230">
                  <c:v>156.1499999999305</c:v>
                </c:pt>
                <c:pt idx="31231">
                  <c:v>156.1549999999305</c:v>
                </c:pt>
                <c:pt idx="31232">
                  <c:v>156.1599999999305</c:v>
                </c:pt>
                <c:pt idx="31233">
                  <c:v>156.1649999999304</c:v>
                </c:pt>
                <c:pt idx="31234">
                  <c:v>156.1699999999304</c:v>
                </c:pt>
                <c:pt idx="31235">
                  <c:v>156.1749999999304</c:v>
                </c:pt>
                <c:pt idx="31236">
                  <c:v>156.1799999999304</c:v>
                </c:pt>
                <c:pt idx="31237">
                  <c:v>156.1849999999305</c:v>
                </c:pt>
                <c:pt idx="31238">
                  <c:v>156.1899999999304</c:v>
                </c:pt>
                <c:pt idx="31239">
                  <c:v>156.1949999999304</c:v>
                </c:pt>
                <c:pt idx="31240">
                  <c:v>156.1999999999304</c:v>
                </c:pt>
                <c:pt idx="31241">
                  <c:v>156.2049999999304</c:v>
                </c:pt>
                <c:pt idx="31242">
                  <c:v>156.2099999999304</c:v>
                </c:pt>
                <c:pt idx="31243">
                  <c:v>156.2149999999304</c:v>
                </c:pt>
                <c:pt idx="31244">
                  <c:v>156.2199999999304</c:v>
                </c:pt>
                <c:pt idx="31245">
                  <c:v>156.2249999999304</c:v>
                </c:pt>
                <c:pt idx="31246">
                  <c:v>156.2299999999304</c:v>
                </c:pt>
                <c:pt idx="31247">
                  <c:v>156.2349999999304</c:v>
                </c:pt>
                <c:pt idx="31248">
                  <c:v>156.2399999999304</c:v>
                </c:pt>
                <c:pt idx="31249">
                  <c:v>156.2449999999304</c:v>
                </c:pt>
                <c:pt idx="31250">
                  <c:v>156.2499999999304</c:v>
                </c:pt>
                <c:pt idx="31251">
                  <c:v>156.2549999999304</c:v>
                </c:pt>
                <c:pt idx="31252">
                  <c:v>156.2599999999304</c:v>
                </c:pt>
                <c:pt idx="31253">
                  <c:v>156.2649999999304</c:v>
                </c:pt>
                <c:pt idx="31254">
                  <c:v>156.2699999999304</c:v>
                </c:pt>
                <c:pt idx="31255">
                  <c:v>156.2749999999303</c:v>
                </c:pt>
                <c:pt idx="31256">
                  <c:v>156.2799999999303</c:v>
                </c:pt>
                <c:pt idx="31257">
                  <c:v>156.2849999999304</c:v>
                </c:pt>
                <c:pt idx="31258">
                  <c:v>156.2899999999304</c:v>
                </c:pt>
                <c:pt idx="31259">
                  <c:v>156.2949999999304</c:v>
                </c:pt>
                <c:pt idx="31260">
                  <c:v>156.2999999999303</c:v>
                </c:pt>
                <c:pt idx="31261">
                  <c:v>156.3049999999304</c:v>
                </c:pt>
                <c:pt idx="31262">
                  <c:v>156.3099999999303</c:v>
                </c:pt>
                <c:pt idx="31263">
                  <c:v>156.3149999999303</c:v>
                </c:pt>
                <c:pt idx="31264">
                  <c:v>156.3199999999303</c:v>
                </c:pt>
                <c:pt idx="31265">
                  <c:v>156.3249999999304</c:v>
                </c:pt>
                <c:pt idx="31266">
                  <c:v>156.3299999999304</c:v>
                </c:pt>
                <c:pt idx="31267">
                  <c:v>156.3349999999303</c:v>
                </c:pt>
                <c:pt idx="31268">
                  <c:v>156.3399999999303</c:v>
                </c:pt>
                <c:pt idx="31269">
                  <c:v>156.3449999999303</c:v>
                </c:pt>
                <c:pt idx="31270">
                  <c:v>156.3499999999303</c:v>
                </c:pt>
                <c:pt idx="31271">
                  <c:v>156.3549999999303</c:v>
                </c:pt>
                <c:pt idx="31272">
                  <c:v>156.3599999999303</c:v>
                </c:pt>
                <c:pt idx="31273">
                  <c:v>156.3649999999303</c:v>
                </c:pt>
                <c:pt idx="31274">
                  <c:v>156.3699999999303</c:v>
                </c:pt>
                <c:pt idx="31275">
                  <c:v>156.3749999999303</c:v>
                </c:pt>
                <c:pt idx="31276">
                  <c:v>156.3799999999303</c:v>
                </c:pt>
                <c:pt idx="31277">
                  <c:v>156.3849999999303</c:v>
                </c:pt>
                <c:pt idx="31278">
                  <c:v>156.3899999999303</c:v>
                </c:pt>
                <c:pt idx="31279">
                  <c:v>156.3949999999303</c:v>
                </c:pt>
                <c:pt idx="31280">
                  <c:v>156.3999999999303</c:v>
                </c:pt>
                <c:pt idx="31281">
                  <c:v>156.4049999999303</c:v>
                </c:pt>
                <c:pt idx="31282">
                  <c:v>156.4099999999302</c:v>
                </c:pt>
                <c:pt idx="31283">
                  <c:v>156.4149999999302</c:v>
                </c:pt>
                <c:pt idx="31284">
                  <c:v>156.4199999999302</c:v>
                </c:pt>
                <c:pt idx="31285">
                  <c:v>156.4249999999302</c:v>
                </c:pt>
                <c:pt idx="31286">
                  <c:v>156.4299999999302</c:v>
                </c:pt>
                <c:pt idx="31287">
                  <c:v>156.4349999999302</c:v>
                </c:pt>
                <c:pt idx="31288">
                  <c:v>156.4399999999302</c:v>
                </c:pt>
                <c:pt idx="31289">
                  <c:v>156.4449999999302</c:v>
                </c:pt>
                <c:pt idx="31290">
                  <c:v>156.4499999999302</c:v>
                </c:pt>
                <c:pt idx="31291">
                  <c:v>156.4549999999302</c:v>
                </c:pt>
                <c:pt idx="31292">
                  <c:v>156.4599999999302</c:v>
                </c:pt>
                <c:pt idx="31293">
                  <c:v>156.4649999999302</c:v>
                </c:pt>
                <c:pt idx="31294">
                  <c:v>156.4699999999302</c:v>
                </c:pt>
                <c:pt idx="31295">
                  <c:v>156.4749999999302</c:v>
                </c:pt>
                <c:pt idx="31296">
                  <c:v>156.4799999999302</c:v>
                </c:pt>
                <c:pt idx="31297">
                  <c:v>156.4849999999302</c:v>
                </c:pt>
                <c:pt idx="31298">
                  <c:v>156.4899999999302</c:v>
                </c:pt>
                <c:pt idx="31299">
                  <c:v>156.4949999999302</c:v>
                </c:pt>
                <c:pt idx="31300">
                  <c:v>156.4999999999302</c:v>
                </c:pt>
                <c:pt idx="31301">
                  <c:v>156.5049999999302</c:v>
                </c:pt>
                <c:pt idx="31302">
                  <c:v>156.5099999999302</c:v>
                </c:pt>
                <c:pt idx="31303">
                  <c:v>156.5149999999302</c:v>
                </c:pt>
                <c:pt idx="31304">
                  <c:v>156.5199999999301</c:v>
                </c:pt>
                <c:pt idx="31305">
                  <c:v>156.5249999999302</c:v>
                </c:pt>
                <c:pt idx="31306">
                  <c:v>156.5299999999301</c:v>
                </c:pt>
                <c:pt idx="31307">
                  <c:v>156.5349999999301</c:v>
                </c:pt>
                <c:pt idx="31308">
                  <c:v>156.5399999999301</c:v>
                </c:pt>
                <c:pt idx="31309">
                  <c:v>156.5449999999301</c:v>
                </c:pt>
                <c:pt idx="31310">
                  <c:v>156.5499999999301</c:v>
                </c:pt>
                <c:pt idx="31311">
                  <c:v>156.5549999999301</c:v>
                </c:pt>
                <c:pt idx="31312">
                  <c:v>156.5599999999301</c:v>
                </c:pt>
                <c:pt idx="31313">
                  <c:v>156.5649999999301</c:v>
                </c:pt>
                <c:pt idx="31314">
                  <c:v>156.5699999999301</c:v>
                </c:pt>
                <c:pt idx="31315">
                  <c:v>156.5749999999301</c:v>
                </c:pt>
                <c:pt idx="31316">
                  <c:v>156.5799999999301</c:v>
                </c:pt>
                <c:pt idx="31317">
                  <c:v>156.5849999999301</c:v>
                </c:pt>
                <c:pt idx="31318">
                  <c:v>156.5899999999301</c:v>
                </c:pt>
                <c:pt idx="31319">
                  <c:v>156.5949999999301</c:v>
                </c:pt>
                <c:pt idx="31320">
                  <c:v>156.5999999999301</c:v>
                </c:pt>
                <c:pt idx="31321">
                  <c:v>156.60499999993</c:v>
                </c:pt>
                <c:pt idx="31322">
                  <c:v>156.60999999993</c:v>
                </c:pt>
                <c:pt idx="31323">
                  <c:v>156.61499999993</c:v>
                </c:pt>
                <c:pt idx="31324">
                  <c:v>156.61999999993</c:v>
                </c:pt>
                <c:pt idx="31325">
                  <c:v>156.6249999999301</c:v>
                </c:pt>
                <c:pt idx="31326">
                  <c:v>156.62999999993</c:v>
                </c:pt>
                <c:pt idx="31327">
                  <c:v>156.63499999993</c:v>
                </c:pt>
                <c:pt idx="31328">
                  <c:v>156.63999999993</c:v>
                </c:pt>
                <c:pt idx="31329">
                  <c:v>156.64499999993</c:v>
                </c:pt>
                <c:pt idx="31330">
                  <c:v>156.64999999993</c:v>
                </c:pt>
                <c:pt idx="31331">
                  <c:v>156.65499999993</c:v>
                </c:pt>
                <c:pt idx="31332">
                  <c:v>156.65999999993</c:v>
                </c:pt>
                <c:pt idx="31333">
                  <c:v>156.66499999993</c:v>
                </c:pt>
                <c:pt idx="31334">
                  <c:v>156.66999999993</c:v>
                </c:pt>
                <c:pt idx="31335">
                  <c:v>156.67499999993</c:v>
                </c:pt>
                <c:pt idx="31336">
                  <c:v>156.67999999993</c:v>
                </c:pt>
                <c:pt idx="31337">
                  <c:v>156.68499999993</c:v>
                </c:pt>
                <c:pt idx="31338">
                  <c:v>156.68999999993</c:v>
                </c:pt>
                <c:pt idx="31339">
                  <c:v>156.69499999993</c:v>
                </c:pt>
                <c:pt idx="31340">
                  <c:v>156.69999999993</c:v>
                </c:pt>
                <c:pt idx="31341">
                  <c:v>156.70499999993</c:v>
                </c:pt>
                <c:pt idx="31342">
                  <c:v>156.70999999993</c:v>
                </c:pt>
                <c:pt idx="31343">
                  <c:v>156.7149999999299</c:v>
                </c:pt>
                <c:pt idx="31344">
                  <c:v>156.7199999999299</c:v>
                </c:pt>
                <c:pt idx="31345">
                  <c:v>156.72499999993</c:v>
                </c:pt>
                <c:pt idx="31346">
                  <c:v>156.72999999993</c:v>
                </c:pt>
                <c:pt idx="31347">
                  <c:v>156.73499999993</c:v>
                </c:pt>
                <c:pt idx="31348">
                  <c:v>156.7399999999299</c:v>
                </c:pt>
                <c:pt idx="31349">
                  <c:v>156.7449999999299</c:v>
                </c:pt>
                <c:pt idx="31350">
                  <c:v>156.7499999999299</c:v>
                </c:pt>
                <c:pt idx="31351">
                  <c:v>156.75499999993</c:v>
                </c:pt>
                <c:pt idx="31352">
                  <c:v>156.75999999993</c:v>
                </c:pt>
                <c:pt idx="31353">
                  <c:v>156.7649999999299</c:v>
                </c:pt>
                <c:pt idx="31354">
                  <c:v>156.7699999999299</c:v>
                </c:pt>
                <c:pt idx="31355">
                  <c:v>156.7749999999299</c:v>
                </c:pt>
                <c:pt idx="31356">
                  <c:v>156.7799999999299</c:v>
                </c:pt>
                <c:pt idx="31357">
                  <c:v>156.78499999993</c:v>
                </c:pt>
                <c:pt idx="31358">
                  <c:v>156.78999999993</c:v>
                </c:pt>
                <c:pt idx="31359">
                  <c:v>156.7949999999299</c:v>
                </c:pt>
                <c:pt idx="31360">
                  <c:v>156.7999999999299</c:v>
                </c:pt>
                <c:pt idx="31361">
                  <c:v>156.80499999993</c:v>
                </c:pt>
                <c:pt idx="31362">
                  <c:v>156.80999999993</c:v>
                </c:pt>
                <c:pt idx="31363">
                  <c:v>156.81499999993</c:v>
                </c:pt>
                <c:pt idx="31364">
                  <c:v>156.81999999993</c:v>
                </c:pt>
                <c:pt idx="31365">
                  <c:v>156.82499999993</c:v>
                </c:pt>
                <c:pt idx="31366">
                  <c:v>156.82999999993</c:v>
                </c:pt>
                <c:pt idx="31367">
                  <c:v>156.83499999993</c:v>
                </c:pt>
                <c:pt idx="31368">
                  <c:v>156.83999999993</c:v>
                </c:pt>
                <c:pt idx="31369">
                  <c:v>156.84499999993</c:v>
                </c:pt>
                <c:pt idx="31370">
                  <c:v>156.8499999999298</c:v>
                </c:pt>
                <c:pt idx="31371">
                  <c:v>156.8549999999298</c:v>
                </c:pt>
                <c:pt idx="31372">
                  <c:v>156.8599999999298</c:v>
                </c:pt>
                <c:pt idx="31373">
                  <c:v>156.8649999999298</c:v>
                </c:pt>
                <c:pt idx="31374">
                  <c:v>156.8699999999298</c:v>
                </c:pt>
                <c:pt idx="31375">
                  <c:v>156.8749999999298</c:v>
                </c:pt>
                <c:pt idx="31376">
                  <c:v>156.8799999999298</c:v>
                </c:pt>
                <c:pt idx="31377">
                  <c:v>156.8849999999298</c:v>
                </c:pt>
                <c:pt idx="31378">
                  <c:v>156.8899999999298</c:v>
                </c:pt>
                <c:pt idx="31379">
                  <c:v>156.8949999999298</c:v>
                </c:pt>
                <c:pt idx="31380">
                  <c:v>156.8999999999298</c:v>
                </c:pt>
                <c:pt idx="31381">
                  <c:v>156.9049999999298</c:v>
                </c:pt>
                <c:pt idx="31382">
                  <c:v>156.9099999999298</c:v>
                </c:pt>
                <c:pt idx="31383">
                  <c:v>156.9149999999298</c:v>
                </c:pt>
                <c:pt idx="31384">
                  <c:v>156.9199999999298</c:v>
                </c:pt>
                <c:pt idx="31385">
                  <c:v>156.9249999999298</c:v>
                </c:pt>
                <c:pt idx="31386">
                  <c:v>156.9299999999298</c:v>
                </c:pt>
                <c:pt idx="31387">
                  <c:v>156.9349999999298</c:v>
                </c:pt>
                <c:pt idx="31388">
                  <c:v>156.9399999999298</c:v>
                </c:pt>
                <c:pt idx="31389">
                  <c:v>156.9449999999298</c:v>
                </c:pt>
                <c:pt idx="31390">
                  <c:v>156.9499999999298</c:v>
                </c:pt>
                <c:pt idx="31391">
                  <c:v>156.9549999999298</c:v>
                </c:pt>
                <c:pt idx="31392">
                  <c:v>156.9599999999298</c:v>
                </c:pt>
                <c:pt idx="31393">
                  <c:v>156.9649999999297</c:v>
                </c:pt>
                <c:pt idx="31394">
                  <c:v>156.9699999999297</c:v>
                </c:pt>
                <c:pt idx="31395">
                  <c:v>156.9749999999297</c:v>
                </c:pt>
                <c:pt idx="31396">
                  <c:v>156.9799999999297</c:v>
                </c:pt>
                <c:pt idx="31397">
                  <c:v>156.9849999999298</c:v>
                </c:pt>
                <c:pt idx="31398">
                  <c:v>156.9899999999298</c:v>
                </c:pt>
                <c:pt idx="31399">
                  <c:v>156.9949999999297</c:v>
                </c:pt>
                <c:pt idx="31400">
                  <c:v>156.9999999999297</c:v>
                </c:pt>
                <c:pt idx="31401">
                  <c:v>157.0049999999297</c:v>
                </c:pt>
                <c:pt idx="31402">
                  <c:v>157.0099999999297</c:v>
                </c:pt>
                <c:pt idx="31403">
                  <c:v>157.0149999999297</c:v>
                </c:pt>
                <c:pt idx="31404">
                  <c:v>157.0199999999297</c:v>
                </c:pt>
                <c:pt idx="31405">
                  <c:v>157.0249999999297</c:v>
                </c:pt>
                <c:pt idx="31406">
                  <c:v>157.0299999999297</c:v>
                </c:pt>
                <c:pt idx="31407">
                  <c:v>157.0349999999297</c:v>
                </c:pt>
                <c:pt idx="31408">
                  <c:v>157.0399999999297</c:v>
                </c:pt>
                <c:pt idx="31409">
                  <c:v>157.0449999999296</c:v>
                </c:pt>
                <c:pt idx="31410">
                  <c:v>157.0499999999296</c:v>
                </c:pt>
                <c:pt idx="31411">
                  <c:v>157.0549999999297</c:v>
                </c:pt>
                <c:pt idx="31412">
                  <c:v>157.0599999999297</c:v>
                </c:pt>
                <c:pt idx="31413">
                  <c:v>157.0649999999297</c:v>
                </c:pt>
                <c:pt idx="31414">
                  <c:v>157.0699999999296</c:v>
                </c:pt>
                <c:pt idx="31415">
                  <c:v>157.0749999999296</c:v>
                </c:pt>
                <c:pt idx="31416">
                  <c:v>157.0799999999296</c:v>
                </c:pt>
                <c:pt idx="31417">
                  <c:v>157.0849999999296</c:v>
                </c:pt>
                <c:pt idx="31418">
                  <c:v>157.0899999999296</c:v>
                </c:pt>
                <c:pt idx="31419">
                  <c:v>157.0949999999296</c:v>
                </c:pt>
                <c:pt idx="31420">
                  <c:v>157.0999999999296</c:v>
                </c:pt>
                <c:pt idx="31421">
                  <c:v>157.1049999999296</c:v>
                </c:pt>
                <c:pt idx="31422">
                  <c:v>157.1099999999296</c:v>
                </c:pt>
                <c:pt idx="31423">
                  <c:v>157.1149999999296</c:v>
                </c:pt>
                <c:pt idx="31424">
                  <c:v>157.1199999999296</c:v>
                </c:pt>
                <c:pt idx="31425">
                  <c:v>157.1249999999296</c:v>
                </c:pt>
                <c:pt idx="31426">
                  <c:v>157.1299999999296</c:v>
                </c:pt>
                <c:pt idx="31427">
                  <c:v>157.1349999999296</c:v>
                </c:pt>
                <c:pt idx="31428">
                  <c:v>157.1399999999296</c:v>
                </c:pt>
                <c:pt idx="31429">
                  <c:v>157.1449999999296</c:v>
                </c:pt>
                <c:pt idx="31430">
                  <c:v>157.1499999999296</c:v>
                </c:pt>
                <c:pt idx="31431">
                  <c:v>157.1549999999296</c:v>
                </c:pt>
                <c:pt idx="31432">
                  <c:v>157.1599999999296</c:v>
                </c:pt>
                <c:pt idx="31433">
                  <c:v>157.1649999999296</c:v>
                </c:pt>
                <c:pt idx="31434">
                  <c:v>157.1699999999296</c:v>
                </c:pt>
                <c:pt idx="31435">
                  <c:v>157.1749999999296</c:v>
                </c:pt>
                <c:pt idx="31436">
                  <c:v>157.1799999999295</c:v>
                </c:pt>
                <c:pt idx="31437">
                  <c:v>157.1849999999295</c:v>
                </c:pt>
                <c:pt idx="31438">
                  <c:v>157.1899999999295</c:v>
                </c:pt>
                <c:pt idx="31439">
                  <c:v>157.1949999999295</c:v>
                </c:pt>
                <c:pt idx="31440">
                  <c:v>157.1999999999295</c:v>
                </c:pt>
                <c:pt idx="31441">
                  <c:v>157.2049999999295</c:v>
                </c:pt>
                <c:pt idx="31442">
                  <c:v>157.2099999999295</c:v>
                </c:pt>
                <c:pt idx="31443">
                  <c:v>157.2149999999295</c:v>
                </c:pt>
                <c:pt idx="31444">
                  <c:v>157.2199999999295</c:v>
                </c:pt>
                <c:pt idx="31445">
                  <c:v>157.2249999999295</c:v>
                </c:pt>
                <c:pt idx="31446">
                  <c:v>157.2299999999295</c:v>
                </c:pt>
                <c:pt idx="31447">
                  <c:v>157.2349999999295</c:v>
                </c:pt>
                <c:pt idx="31448">
                  <c:v>157.2399999999295</c:v>
                </c:pt>
                <c:pt idx="31449">
                  <c:v>157.2449999999295</c:v>
                </c:pt>
                <c:pt idx="31450">
                  <c:v>157.2499999999295</c:v>
                </c:pt>
                <c:pt idx="31451">
                  <c:v>157.2549999999295</c:v>
                </c:pt>
                <c:pt idx="31452">
                  <c:v>157.2599999999295</c:v>
                </c:pt>
                <c:pt idx="31453">
                  <c:v>157.2649999999294</c:v>
                </c:pt>
                <c:pt idx="31454">
                  <c:v>157.2699999999294</c:v>
                </c:pt>
                <c:pt idx="31455">
                  <c:v>157.2749999999294</c:v>
                </c:pt>
                <c:pt idx="31456">
                  <c:v>157.2799999999294</c:v>
                </c:pt>
                <c:pt idx="31457">
                  <c:v>157.2849999999295</c:v>
                </c:pt>
                <c:pt idx="31458">
                  <c:v>157.2899999999294</c:v>
                </c:pt>
                <c:pt idx="31459">
                  <c:v>157.2949999999294</c:v>
                </c:pt>
                <c:pt idx="31460">
                  <c:v>157.2999999999294</c:v>
                </c:pt>
                <c:pt idx="31461">
                  <c:v>157.3049999999294</c:v>
                </c:pt>
                <c:pt idx="31462">
                  <c:v>157.3099999999294</c:v>
                </c:pt>
                <c:pt idx="31463">
                  <c:v>157.3149999999294</c:v>
                </c:pt>
                <c:pt idx="31464">
                  <c:v>157.3199999999294</c:v>
                </c:pt>
                <c:pt idx="31465">
                  <c:v>157.3249999999294</c:v>
                </c:pt>
                <c:pt idx="31466">
                  <c:v>157.3299999999294</c:v>
                </c:pt>
                <c:pt idx="31467">
                  <c:v>157.3349999999294</c:v>
                </c:pt>
                <c:pt idx="31468">
                  <c:v>157.3399999999294</c:v>
                </c:pt>
                <c:pt idx="31469">
                  <c:v>157.3449999999294</c:v>
                </c:pt>
                <c:pt idx="31470">
                  <c:v>157.3499999999294</c:v>
                </c:pt>
                <c:pt idx="31471">
                  <c:v>157.3549999999294</c:v>
                </c:pt>
                <c:pt idx="31472">
                  <c:v>157.3599999999294</c:v>
                </c:pt>
                <c:pt idx="31473">
                  <c:v>157.3649999999294</c:v>
                </c:pt>
                <c:pt idx="31474">
                  <c:v>157.3699999999294</c:v>
                </c:pt>
                <c:pt idx="31475">
                  <c:v>157.3749999999294</c:v>
                </c:pt>
                <c:pt idx="31476">
                  <c:v>157.3799999999294</c:v>
                </c:pt>
                <c:pt idx="31477">
                  <c:v>157.3849999999294</c:v>
                </c:pt>
                <c:pt idx="31478">
                  <c:v>157.3899999999294</c:v>
                </c:pt>
                <c:pt idx="31479">
                  <c:v>157.3949999999294</c:v>
                </c:pt>
                <c:pt idx="31480">
                  <c:v>157.3999999999294</c:v>
                </c:pt>
                <c:pt idx="31481">
                  <c:v>157.4049999999293</c:v>
                </c:pt>
                <c:pt idx="31482">
                  <c:v>157.4099999999293</c:v>
                </c:pt>
                <c:pt idx="31483">
                  <c:v>157.4149999999293</c:v>
                </c:pt>
                <c:pt idx="31484">
                  <c:v>157.4199999999293</c:v>
                </c:pt>
                <c:pt idx="31485">
                  <c:v>157.4249999999294</c:v>
                </c:pt>
                <c:pt idx="31486">
                  <c:v>157.4299999999294</c:v>
                </c:pt>
                <c:pt idx="31487">
                  <c:v>157.4349999999293</c:v>
                </c:pt>
                <c:pt idx="31488">
                  <c:v>157.4399999999293</c:v>
                </c:pt>
                <c:pt idx="31489">
                  <c:v>157.4449999999293</c:v>
                </c:pt>
                <c:pt idx="31490">
                  <c:v>157.4499999999293</c:v>
                </c:pt>
                <c:pt idx="31491">
                  <c:v>157.4549999999293</c:v>
                </c:pt>
                <c:pt idx="31492">
                  <c:v>157.4599999999293</c:v>
                </c:pt>
                <c:pt idx="31493">
                  <c:v>157.4649999999293</c:v>
                </c:pt>
                <c:pt idx="31494">
                  <c:v>157.4699999999293</c:v>
                </c:pt>
                <c:pt idx="31495">
                  <c:v>157.4749999999293</c:v>
                </c:pt>
                <c:pt idx="31496">
                  <c:v>157.4799999999293</c:v>
                </c:pt>
                <c:pt idx="31497">
                  <c:v>157.4849999999293</c:v>
                </c:pt>
                <c:pt idx="31498">
                  <c:v>157.4899999999293</c:v>
                </c:pt>
                <c:pt idx="31499">
                  <c:v>157.4949999999293</c:v>
                </c:pt>
                <c:pt idx="31500">
                  <c:v>157.4999999999293</c:v>
                </c:pt>
                <c:pt idx="31501">
                  <c:v>157.5049999999293</c:v>
                </c:pt>
                <c:pt idx="31502">
                  <c:v>157.5099999999292</c:v>
                </c:pt>
                <c:pt idx="31503">
                  <c:v>157.5149999999292</c:v>
                </c:pt>
                <c:pt idx="31504">
                  <c:v>157.5199999999292</c:v>
                </c:pt>
                <c:pt idx="31505">
                  <c:v>157.5249999999292</c:v>
                </c:pt>
                <c:pt idx="31506">
                  <c:v>157.5299999999292</c:v>
                </c:pt>
                <c:pt idx="31507">
                  <c:v>157.5349999999292</c:v>
                </c:pt>
                <c:pt idx="31508">
                  <c:v>157.5399999999292</c:v>
                </c:pt>
                <c:pt idx="31509">
                  <c:v>157.5449999999292</c:v>
                </c:pt>
                <c:pt idx="31510">
                  <c:v>157.5499999999292</c:v>
                </c:pt>
                <c:pt idx="31511">
                  <c:v>157.5549999999292</c:v>
                </c:pt>
                <c:pt idx="31512">
                  <c:v>157.5599999999292</c:v>
                </c:pt>
                <c:pt idx="31513">
                  <c:v>157.5649999999292</c:v>
                </c:pt>
                <c:pt idx="31514">
                  <c:v>157.5699999999292</c:v>
                </c:pt>
                <c:pt idx="31515">
                  <c:v>157.5749999999292</c:v>
                </c:pt>
                <c:pt idx="31516">
                  <c:v>157.5799999999292</c:v>
                </c:pt>
                <c:pt idx="31517">
                  <c:v>157.5849999999292</c:v>
                </c:pt>
                <c:pt idx="31518">
                  <c:v>157.5899999999292</c:v>
                </c:pt>
                <c:pt idx="31519">
                  <c:v>157.5949999999292</c:v>
                </c:pt>
                <c:pt idx="31520">
                  <c:v>157.5999999999292</c:v>
                </c:pt>
                <c:pt idx="31521">
                  <c:v>157.6049999999292</c:v>
                </c:pt>
                <c:pt idx="31522">
                  <c:v>157.6099999999292</c:v>
                </c:pt>
                <c:pt idx="31523">
                  <c:v>157.6149999999292</c:v>
                </c:pt>
                <c:pt idx="31524">
                  <c:v>157.6199999999291</c:v>
                </c:pt>
                <c:pt idx="31525">
                  <c:v>157.6249999999291</c:v>
                </c:pt>
                <c:pt idx="31526">
                  <c:v>157.6299999999291</c:v>
                </c:pt>
                <c:pt idx="31527">
                  <c:v>157.6349999999291</c:v>
                </c:pt>
                <c:pt idx="31528">
                  <c:v>157.6399999999291</c:v>
                </c:pt>
                <c:pt idx="31529">
                  <c:v>157.6449999999291</c:v>
                </c:pt>
                <c:pt idx="31530">
                  <c:v>157.6499999999291</c:v>
                </c:pt>
                <c:pt idx="31531">
                  <c:v>157.6549999999291</c:v>
                </c:pt>
                <c:pt idx="31532">
                  <c:v>157.6599999999291</c:v>
                </c:pt>
                <c:pt idx="31533">
                  <c:v>157.6649999999291</c:v>
                </c:pt>
                <c:pt idx="31534">
                  <c:v>157.6699999999291</c:v>
                </c:pt>
                <c:pt idx="31535">
                  <c:v>157.6749999999291</c:v>
                </c:pt>
                <c:pt idx="31536">
                  <c:v>157.6799999999291</c:v>
                </c:pt>
                <c:pt idx="31537">
                  <c:v>157.6849999999291</c:v>
                </c:pt>
                <c:pt idx="31538">
                  <c:v>157.6899999999291</c:v>
                </c:pt>
                <c:pt idx="31539">
                  <c:v>157.6949999999291</c:v>
                </c:pt>
                <c:pt idx="31540">
                  <c:v>157.6999999999291</c:v>
                </c:pt>
                <c:pt idx="31541">
                  <c:v>157.704999999929</c:v>
                </c:pt>
                <c:pt idx="31542">
                  <c:v>157.709999999929</c:v>
                </c:pt>
                <c:pt idx="31543">
                  <c:v>157.714999999929</c:v>
                </c:pt>
                <c:pt idx="31544">
                  <c:v>157.719999999929</c:v>
                </c:pt>
                <c:pt idx="31545">
                  <c:v>157.7249999999291</c:v>
                </c:pt>
                <c:pt idx="31546">
                  <c:v>157.729999999929</c:v>
                </c:pt>
                <c:pt idx="31547">
                  <c:v>157.734999999929</c:v>
                </c:pt>
                <c:pt idx="31548">
                  <c:v>157.739999999929</c:v>
                </c:pt>
                <c:pt idx="31549">
                  <c:v>157.744999999929</c:v>
                </c:pt>
                <c:pt idx="31550">
                  <c:v>157.749999999929</c:v>
                </c:pt>
                <c:pt idx="31551">
                  <c:v>157.754999999929</c:v>
                </c:pt>
                <c:pt idx="31552">
                  <c:v>157.759999999929</c:v>
                </c:pt>
                <c:pt idx="31553">
                  <c:v>157.764999999929</c:v>
                </c:pt>
                <c:pt idx="31554">
                  <c:v>157.769999999929</c:v>
                </c:pt>
                <c:pt idx="31555">
                  <c:v>157.774999999929</c:v>
                </c:pt>
                <c:pt idx="31556">
                  <c:v>157.779999999929</c:v>
                </c:pt>
                <c:pt idx="31557">
                  <c:v>157.784999999929</c:v>
                </c:pt>
                <c:pt idx="31558">
                  <c:v>157.789999999929</c:v>
                </c:pt>
                <c:pt idx="31559">
                  <c:v>157.794999999929</c:v>
                </c:pt>
                <c:pt idx="31560">
                  <c:v>157.799999999929</c:v>
                </c:pt>
                <c:pt idx="31561">
                  <c:v>157.804999999929</c:v>
                </c:pt>
                <c:pt idx="31562">
                  <c:v>157.809999999929</c:v>
                </c:pt>
                <c:pt idx="31563">
                  <c:v>157.8149999999289</c:v>
                </c:pt>
                <c:pt idx="31564">
                  <c:v>157.8199999999289</c:v>
                </c:pt>
                <c:pt idx="31565">
                  <c:v>157.824999999929</c:v>
                </c:pt>
                <c:pt idx="31566">
                  <c:v>157.829999999929</c:v>
                </c:pt>
                <c:pt idx="31567">
                  <c:v>157.834999999929</c:v>
                </c:pt>
                <c:pt idx="31568">
                  <c:v>157.8399999999289</c:v>
                </c:pt>
                <c:pt idx="31569">
                  <c:v>157.8449999999289</c:v>
                </c:pt>
                <c:pt idx="31570">
                  <c:v>157.8499999999289</c:v>
                </c:pt>
                <c:pt idx="31571">
                  <c:v>157.854999999929</c:v>
                </c:pt>
                <c:pt idx="31572">
                  <c:v>157.859999999929</c:v>
                </c:pt>
                <c:pt idx="31573">
                  <c:v>157.8649999999289</c:v>
                </c:pt>
                <c:pt idx="31574">
                  <c:v>157.8699999999289</c:v>
                </c:pt>
                <c:pt idx="31575">
                  <c:v>157.8749999999289</c:v>
                </c:pt>
                <c:pt idx="31576">
                  <c:v>157.8799999999289</c:v>
                </c:pt>
                <c:pt idx="31577">
                  <c:v>157.884999999929</c:v>
                </c:pt>
                <c:pt idx="31578">
                  <c:v>157.889999999929</c:v>
                </c:pt>
                <c:pt idx="31579">
                  <c:v>157.8949999999289</c:v>
                </c:pt>
                <c:pt idx="31580">
                  <c:v>157.8999999999289</c:v>
                </c:pt>
                <c:pt idx="31581">
                  <c:v>157.9049999999289</c:v>
                </c:pt>
                <c:pt idx="31582">
                  <c:v>157.9099999999289</c:v>
                </c:pt>
                <c:pt idx="31583">
                  <c:v>157.9149999999289</c:v>
                </c:pt>
                <c:pt idx="31584">
                  <c:v>157.9199999999288</c:v>
                </c:pt>
                <c:pt idx="31585">
                  <c:v>157.9249999999288</c:v>
                </c:pt>
                <c:pt idx="31586">
                  <c:v>157.9299999999288</c:v>
                </c:pt>
                <c:pt idx="31587">
                  <c:v>157.9349999999288</c:v>
                </c:pt>
                <c:pt idx="31588">
                  <c:v>157.9399999999288</c:v>
                </c:pt>
                <c:pt idx="31589">
                  <c:v>157.9449999999288</c:v>
                </c:pt>
                <c:pt idx="31590">
                  <c:v>157.9499999999288</c:v>
                </c:pt>
                <c:pt idx="31591">
                  <c:v>157.9549999999288</c:v>
                </c:pt>
                <c:pt idx="31592">
                  <c:v>157.9599999999288</c:v>
                </c:pt>
                <c:pt idx="31593">
                  <c:v>157.9649999999288</c:v>
                </c:pt>
                <c:pt idx="31594">
                  <c:v>157.9699999999288</c:v>
                </c:pt>
                <c:pt idx="31595">
                  <c:v>157.9749999999288</c:v>
                </c:pt>
                <c:pt idx="31596">
                  <c:v>157.9799999999288</c:v>
                </c:pt>
                <c:pt idx="31597">
                  <c:v>157.9849999999288</c:v>
                </c:pt>
                <c:pt idx="31598">
                  <c:v>157.9899999999288</c:v>
                </c:pt>
                <c:pt idx="31599">
                  <c:v>157.9949999999288</c:v>
                </c:pt>
                <c:pt idx="31600">
                  <c:v>157.9999999999288</c:v>
                </c:pt>
                <c:pt idx="31601">
                  <c:v>158.0049999999288</c:v>
                </c:pt>
                <c:pt idx="31602">
                  <c:v>158.0099999999288</c:v>
                </c:pt>
                <c:pt idx="31603">
                  <c:v>158.0149999999288</c:v>
                </c:pt>
                <c:pt idx="31604">
                  <c:v>158.0199999999288</c:v>
                </c:pt>
                <c:pt idx="31605">
                  <c:v>158.0249999999288</c:v>
                </c:pt>
                <c:pt idx="31606">
                  <c:v>158.0299999999288</c:v>
                </c:pt>
                <c:pt idx="31607">
                  <c:v>158.0349999999287</c:v>
                </c:pt>
                <c:pt idx="31608">
                  <c:v>158.0399999999287</c:v>
                </c:pt>
                <c:pt idx="31609">
                  <c:v>158.0449999999287</c:v>
                </c:pt>
                <c:pt idx="31610">
                  <c:v>158.0499999999287</c:v>
                </c:pt>
                <c:pt idx="31611">
                  <c:v>158.0549999999288</c:v>
                </c:pt>
                <c:pt idx="31612">
                  <c:v>158.0599999999287</c:v>
                </c:pt>
                <c:pt idx="31613">
                  <c:v>158.0649999999287</c:v>
                </c:pt>
                <c:pt idx="31614">
                  <c:v>158.0699999999287</c:v>
                </c:pt>
                <c:pt idx="31615">
                  <c:v>158.0749999999287</c:v>
                </c:pt>
                <c:pt idx="31616">
                  <c:v>158.0799999999287</c:v>
                </c:pt>
                <c:pt idx="31617">
                  <c:v>158.0849999999287</c:v>
                </c:pt>
                <c:pt idx="31618">
                  <c:v>158.0899999999287</c:v>
                </c:pt>
                <c:pt idx="31619">
                  <c:v>158.0949999999287</c:v>
                </c:pt>
                <c:pt idx="31620">
                  <c:v>158.0999999999287</c:v>
                </c:pt>
                <c:pt idx="31621">
                  <c:v>158.1049999999287</c:v>
                </c:pt>
                <c:pt idx="31622">
                  <c:v>158.1099999999287</c:v>
                </c:pt>
                <c:pt idx="31623">
                  <c:v>158.1149999999287</c:v>
                </c:pt>
                <c:pt idx="31624">
                  <c:v>158.1199999999286</c:v>
                </c:pt>
                <c:pt idx="31625">
                  <c:v>158.1249999999287</c:v>
                </c:pt>
                <c:pt idx="31626">
                  <c:v>158.1299999999287</c:v>
                </c:pt>
                <c:pt idx="31627">
                  <c:v>158.1349999999287</c:v>
                </c:pt>
                <c:pt idx="31628">
                  <c:v>158.1399999999286</c:v>
                </c:pt>
                <c:pt idx="31629">
                  <c:v>158.1449999999286</c:v>
                </c:pt>
                <c:pt idx="31630">
                  <c:v>158.1499999999286</c:v>
                </c:pt>
                <c:pt idx="31631">
                  <c:v>158.1549999999286</c:v>
                </c:pt>
                <c:pt idx="31632">
                  <c:v>158.1599999999286</c:v>
                </c:pt>
                <c:pt idx="31633">
                  <c:v>158.1649999999286</c:v>
                </c:pt>
                <c:pt idx="31634">
                  <c:v>158.1699999999286</c:v>
                </c:pt>
                <c:pt idx="31635">
                  <c:v>158.1749999999286</c:v>
                </c:pt>
                <c:pt idx="31636">
                  <c:v>158.1799999999286</c:v>
                </c:pt>
                <c:pt idx="31637">
                  <c:v>158.1849999999286</c:v>
                </c:pt>
                <c:pt idx="31638">
                  <c:v>158.1899999999286</c:v>
                </c:pt>
                <c:pt idx="31639">
                  <c:v>158.1949999999286</c:v>
                </c:pt>
                <c:pt idx="31640">
                  <c:v>158.1999999999286</c:v>
                </c:pt>
                <c:pt idx="31641">
                  <c:v>158.2049999999286</c:v>
                </c:pt>
                <c:pt idx="31642">
                  <c:v>158.2099999999286</c:v>
                </c:pt>
                <c:pt idx="31643">
                  <c:v>158.2149999999286</c:v>
                </c:pt>
                <c:pt idx="31644">
                  <c:v>158.2199999999285</c:v>
                </c:pt>
                <c:pt idx="31645">
                  <c:v>158.2249999999286</c:v>
                </c:pt>
                <c:pt idx="31646">
                  <c:v>158.2299999999286</c:v>
                </c:pt>
                <c:pt idx="31647">
                  <c:v>158.2349999999286</c:v>
                </c:pt>
                <c:pt idx="31648">
                  <c:v>158.2399999999286</c:v>
                </c:pt>
                <c:pt idx="31649">
                  <c:v>158.2449999999286</c:v>
                </c:pt>
                <c:pt idx="31650">
                  <c:v>158.2499999999285</c:v>
                </c:pt>
                <c:pt idx="31651">
                  <c:v>158.2549999999285</c:v>
                </c:pt>
                <c:pt idx="31652">
                  <c:v>158.2599999999285</c:v>
                </c:pt>
                <c:pt idx="31653">
                  <c:v>158.2649999999285</c:v>
                </c:pt>
                <c:pt idx="31654">
                  <c:v>158.2699999999285</c:v>
                </c:pt>
                <c:pt idx="31655">
                  <c:v>158.2749999999285</c:v>
                </c:pt>
                <c:pt idx="31656">
                  <c:v>158.2799999999285</c:v>
                </c:pt>
                <c:pt idx="31657">
                  <c:v>158.2849999999285</c:v>
                </c:pt>
                <c:pt idx="31658">
                  <c:v>158.2899999999285</c:v>
                </c:pt>
                <c:pt idx="31659">
                  <c:v>158.2949999999285</c:v>
                </c:pt>
                <c:pt idx="31660">
                  <c:v>158.2999999999285</c:v>
                </c:pt>
                <c:pt idx="31661">
                  <c:v>158.3049999999285</c:v>
                </c:pt>
                <c:pt idx="31662">
                  <c:v>158.3099999999285</c:v>
                </c:pt>
                <c:pt idx="31663">
                  <c:v>158.3149999999285</c:v>
                </c:pt>
                <c:pt idx="31664">
                  <c:v>158.3199999999285</c:v>
                </c:pt>
                <c:pt idx="31665">
                  <c:v>158.3249999999285</c:v>
                </c:pt>
                <c:pt idx="31666">
                  <c:v>158.3299999999285</c:v>
                </c:pt>
                <c:pt idx="31667">
                  <c:v>158.3349999999285</c:v>
                </c:pt>
                <c:pt idx="31668">
                  <c:v>158.3399999999285</c:v>
                </c:pt>
                <c:pt idx="31669">
                  <c:v>158.3449999999285</c:v>
                </c:pt>
                <c:pt idx="31670">
                  <c:v>158.3499999999285</c:v>
                </c:pt>
                <c:pt idx="31671">
                  <c:v>158.3549999999285</c:v>
                </c:pt>
                <c:pt idx="31672">
                  <c:v>158.3599999999285</c:v>
                </c:pt>
                <c:pt idx="31673">
                  <c:v>158.3649999999284</c:v>
                </c:pt>
                <c:pt idx="31674">
                  <c:v>158.3699999999284</c:v>
                </c:pt>
                <c:pt idx="31675">
                  <c:v>158.3749999999284</c:v>
                </c:pt>
                <c:pt idx="31676">
                  <c:v>158.3799999999284</c:v>
                </c:pt>
                <c:pt idx="31677">
                  <c:v>158.3849999999285</c:v>
                </c:pt>
                <c:pt idx="31678">
                  <c:v>158.3899999999284</c:v>
                </c:pt>
                <c:pt idx="31679">
                  <c:v>158.3949999999284</c:v>
                </c:pt>
                <c:pt idx="31680">
                  <c:v>158.3999999999284</c:v>
                </c:pt>
                <c:pt idx="31681">
                  <c:v>158.4049999999284</c:v>
                </c:pt>
                <c:pt idx="31682">
                  <c:v>158.4099999999284</c:v>
                </c:pt>
                <c:pt idx="31683">
                  <c:v>158.4149999999284</c:v>
                </c:pt>
                <c:pt idx="31684">
                  <c:v>158.4199999999284</c:v>
                </c:pt>
                <c:pt idx="31685">
                  <c:v>158.4249999999284</c:v>
                </c:pt>
                <c:pt idx="31686">
                  <c:v>158.4299999999284</c:v>
                </c:pt>
                <c:pt idx="31687">
                  <c:v>158.4349999999284</c:v>
                </c:pt>
                <c:pt idx="31688">
                  <c:v>158.4399999999284</c:v>
                </c:pt>
                <c:pt idx="31689">
                  <c:v>158.4449999999284</c:v>
                </c:pt>
                <c:pt idx="31690">
                  <c:v>158.4499999999284</c:v>
                </c:pt>
                <c:pt idx="31691">
                  <c:v>158.4549999999284</c:v>
                </c:pt>
                <c:pt idx="31692">
                  <c:v>158.4599999999284</c:v>
                </c:pt>
                <c:pt idx="31693">
                  <c:v>158.4649999999284</c:v>
                </c:pt>
                <c:pt idx="31694">
                  <c:v>158.4699999999284</c:v>
                </c:pt>
                <c:pt idx="31695">
                  <c:v>158.4749999999283</c:v>
                </c:pt>
                <c:pt idx="31696">
                  <c:v>158.4799999999283</c:v>
                </c:pt>
                <c:pt idx="31697">
                  <c:v>158.4849999999284</c:v>
                </c:pt>
                <c:pt idx="31698">
                  <c:v>158.4899999999284</c:v>
                </c:pt>
                <c:pt idx="31699">
                  <c:v>158.4949999999284</c:v>
                </c:pt>
                <c:pt idx="31700">
                  <c:v>158.4999999999283</c:v>
                </c:pt>
                <c:pt idx="31701">
                  <c:v>158.5049999999283</c:v>
                </c:pt>
                <c:pt idx="31702">
                  <c:v>158.5099999999283</c:v>
                </c:pt>
                <c:pt idx="31703">
                  <c:v>158.5149999999283</c:v>
                </c:pt>
                <c:pt idx="31704">
                  <c:v>158.5199999999283</c:v>
                </c:pt>
                <c:pt idx="31705">
                  <c:v>158.5249999999283</c:v>
                </c:pt>
                <c:pt idx="31706">
                  <c:v>158.5299999999283</c:v>
                </c:pt>
                <c:pt idx="31707">
                  <c:v>158.5349999999283</c:v>
                </c:pt>
                <c:pt idx="31708">
                  <c:v>158.5399999999283</c:v>
                </c:pt>
                <c:pt idx="31709">
                  <c:v>158.5449999999283</c:v>
                </c:pt>
                <c:pt idx="31710">
                  <c:v>158.5499999999283</c:v>
                </c:pt>
                <c:pt idx="31711">
                  <c:v>158.5549999999283</c:v>
                </c:pt>
                <c:pt idx="31712">
                  <c:v>158.5599999999283</c:v>
                </c:pt>
                <c:pt idx="31713">
                  <c:v>158.5649999999283</c:v>
                </c:pt>
                <c:pt idx="31714">
                  <c:v>158.5699999999283</c:v>
                </c:pt>
                <c:pt idx="31715">
                  <c:v>158.5749999999283</c:v>
                </c:pt>
                <c:pt idx="31716">
                  <c:v>158.5799999999282</c:v>
                </c:pt>
                <c:pt idx="31717">
                  <c:v>158.5849999999282</c:v>
                </c:pt>
                <c:pt idx="31718">
                  <c:v>158.5899999999282</c:v>
                </c:pt>
                <c:pt idx="31719">
                  <c:v>158.5949999999282</c:v>
                </c:pt>
                <c:pt idx="31720">
                  <c:v>158.5999999999282</c:v>
                </c:pt>
                <c:pt idx="31721">
                  <c:v>158.6049999999282</c:v>
                </c:pt>
                <c:pt idx="31722">
                  <c:v>158.6099999999282</c:v>
                </c:pt>
                <c:pt idx="31723">
                  <c:v>158.6149999999282</c:v>
                </c:pt>
                <c:pt idx="31724">
                  <c:v>158.6199999999282</c:v>
                </c:pt>
                <c:pt idx="31725">
                  <c:v>158.6249999999282</c:v>
                </c:pt>
                <c:pt idx="31726">
                  <c:v>158.6299999999282</c:v>
                </c:pt>
                <c:pt idx="31727">
                  <c:v>158.6349999999282</c:v>
                </c:pt>
                <c:pt idx="31728">
                  <c:v>158.6399999999282</c:v>
                </c:pt>
                <c:pt idx="31729">
                  <c:v>158.6449999999282</c:v>
                </c:pt>
                <c:pt idx="31730">
                  <c:v>158.6499999999282</c:v>
                </c:pt>
                <c:pt idx="31731">
                  <c:v>158.6549999999282</c:v>
                </c:pt>
                <c:pt idx="31732">
                  <c:v>158.6599999999282</c:v>
                </c:pt>
                <c:pt idx="31733">
                  <c:v>158.6649999999282</c:v>
                </c:pt>
                <c:pt idx="31734">
                  <c:v>158.6699999999282</c:v>
                </c:pt>
                <c:pt idx="31735">
                  <c:v>158.6749999999282</c:v>
                </c:pt>
                <c:pt idx="31736">
                  <c:v>158.6799999999282</c:v>
                </c:pt>
                <c:pt idx="31737">
                  <c:v>158.6849999999282</c:v>
                </c:pt>
                <c:pt idx="31738">
                  <c:v>158.6899999999282</c:v>
                </c:pt>
                <c:pt idx="31739">
                  <c:v>158.6949999999281</c:v>
                </c:pt>
                <c:pt idx="31740">
                  <c:v>158.6999999999281</c:v>
                </c:pt>
                <c:pt idx="31741">
                  <c:v>158.7049999999281</c:v>
                </c:pt>
                <c:pt idx="31742">
                  <c:v>158.7099999999281</c:v>
                </c:pt>
                <c:pt idx="31743">
                  <c:v>158.7149999999281</c:v>
                </c:pt>
                <c:pt idx="31744">
                  <c:v>158.7199999999281</c:v>
                </c:pt>
                <c:pt idx="31745">
                  <c:v>158.7249999999281</c:v>
                </c:pt>
                <c:pt idx="31746">
                  <c:v>158.7299999999281</c:v>
                </c:pt>
                <c:pt idx="31747">
                  <c:v>158.7349999999281</c:v>
                </c:pt>
                <c:pt idx="31748">
                  <c:v>158.7399999999281</c:v>
                </c:pt>
                <c:pt idx="31749">
                  <c:v>158.7449999999281</c:v>
                </c:pt>
                <c:pt idx="31750">
                  <c:v>158.7499999999281</c:v>
                </c:pt>
                <c:pt idx="31751">
                  <c:v>158.7549999999281</c:v>
                </c:pt>
                <c:pt idx="31752">
                  <c:v>158.7599999999281</c:v>
                </c:pt>
                <c:pt idx="31753">
                  <c:v>158.7649999999281</c:v>
                </c:pt>
                <c:pt idx="31754">
                  <c:v>158.7699999999281</c:v>
                </c:pt>
                <c:pt idx="31755">
                  <c:v>158.7749999999281</c:v>
                </c:pt>
                <c:pt idx="31756">
                  <c:v>158.779999999928</c:v>
                </c:pt>
                <c:pt idx="31757">
                  <c:v>158.7849999999281</c:v>
                </c:pt>
                <c:pt idx="31758">
                  <c:v>158.7899999999281</c:v>
                </c:pt>
                <c:pt idx="31759">
                  <c:v>158.7949999999281</c:v>
                </c:pt>
                <c:pt idx="31760">
                  <c:v>158.799999999928</c:v>
                </c:pt>
                <c:pt idx="31761">
                  <c:v>158.804999999928</c:v>
                </c:pt>
                <c:pt idx="31762">
                  <c:v>158.809999999928</c:v>
                </c:pt>
                <c:pt idx="31763">
                  <c:v>158.814999999928</c:v>
                </c:pt>
                <c:pt idx="31764">
                  <c:v>158.819999999928</c:v>
                </c:pt>
                <c:pt idx="31765">
                  <c:v>158.8249999999281</c:v>
                </c:pt>
                <c:pt idx="31766">
                  <c:v>158.829999999928</c:v>
                </c:pt>
                <c:pt idx="31767">
                  <c:v>158.834999999928</c:v>
                </c:pt>
                <c:pt idx="31768">
                  <c:v>158.839999999928</c:v>
                </c:pt>
                <c:pt idx="31769">
                  <c:v>158.844999999928</c:v>
                </c:pt>
                <c:pt idx="31770">
                  <c:v>158.849999999928</c:v>
                </c:pt>
                <c:pt idx="31771">
                  <c:v>158.854999999928</c:v>
                </c:pt>
                <c:pt idx="31772">
                  <c:v>158.859999999928</c:v>
                </c:pt>
                <c:pt idx="31773">
                  <c:v>158.864999999928</c:v>
                </c:pt>
                <c:pt idx="31774">
                  <c:v>158.869999999928</c:v>
                </c:pt>
                <c:pt idx="31775">
                  <c:v>158.874999999928</c:v>
                </c:pt>
                <c:pt idx="31776">
                  <c:v>158.879999999928</c:v>
                </c:pt>
                <c:pt idx="31777">
                  <c:v>158.884999999928</c:v>
                </c:pt>
                <c:pt idx="31778">
                  <c:v>158.889999999928</c:v>
                </c:pt>
                <c:pt idx="31779">
                  <c:v>158.894999999928</c:v>
                </c:pt>
                <c:pt idx="31780">
                  <c:v>158.899999999928</c:v>
                </c:pt>
                <c:pt idx="31781">
                  <c:v>158.904999999928</c:v>
                </c:pt>
                <c:pt idx="31782">
                  <c:v>158.909999999928</c:v>
                </c:pt>
                <c:pt idx="31783">
                  <c:v>158.9149999999279</c:v>
                </c:pt>
                <c:pt idx="31784">
                  <c:v>158.9199999999279</c:v>
                </c:pt>
                <c:pt idx="31785">
                  <c:v>158.924999999928</c:v>
                </c:pt>
                <c:pt idx="31786">
                  <c:v>158.929999999928</c:v>
                </c:pt>
                <c:pt idx="31787">
                  <c:v>158.934999999928</c:v>
                </c:pt>
                <c:pt idx="31788">
                  <c:v>158.9399999999279</c:v>
                </c:pt>
                <c:pt idx="31789">
                  <c:v>158.9449999999279</c:v>
                </c:pt>
                <c:pt idx="31790">
                  <c:v>158.9499999999279</c:v>
                </c:pt>
                <c:pt idx="31791">
                  <c:v>158.954999999928</c:v>
                </c:pt>
                <c:pt idx="31792">
                  <c:v>158.959999999928</c:v>
                </c:pt>
                <c:pt idx="31793">
                  <c:v>158.9649999999279</c:v>
                </c:pt>
                <c:pt idx="31794">
                  <c:v>158.9699999999279</c:v>
                </c:pt>
                <c:pt idx="31795">
                  <c:v>158.9749999999279</c:v>
                </c:pt>
                <c:pt idx="31796">
                  <c:v>158.9799999999279</c:v>
                </c:pt>
                <c:pt idx="31797">
                  <c:v>158.984999999928</c:v>
                </c:pt>
                <c:pt idx="31798">
                  <c:v>158.989999999928</c:v>
                </c:pt>
                <c:pt idx="31799">
                  <c:v>158.9949999999279</c:v>
                </c:pt>
                <c:pt idx="31800">
                  <c:v>158.9999999999279</c:v>
                </c:pt>
                <c:pt idx="31801">
                  <c:v>159.0049999999279</c:v>
                </c:pt>
                <c:pt idx="31802">
                  <c:v>159.0099999999279</c:v>
                </c:pt>
                <c:pt idx="31803">
                  <c:v>159.0149999999279</c:v>
                </c:pt>
                <c:pt idx="31804">
                  <c:v>159.0199999999278</c:v>
                </c:pt>
                <c:pt idx="31805">
                  <c:v>159.0249999999278</c:v>
                </c:pt>
                <c:pt idx="31806">
                  <c:v>159.0299999999278</c:v>
                </c:pt>
                <c:pt idx="31807">
                  <c:v>159.0349999999278</c:v>
                </c:pt>
                <c:pt idx="31808">
                  <c:v>159.0399999999278</c:v>
                </c:pt>
                <c:pt idx="31809">
                  <c:v>159.0449999999278</c:v>
                </c:pt>
                <c:pt idx="31810">
                  <c:v>159.0499999999278</c:v>
                </c:pt>
                <c:pt idx="31811">
                  <c:v>159.0549999999278</c:v>
                </c:pt>
                <c:pt idx="31812">
                  <c:v>159.0599999999278</c:v>
                </c:pt>
                <c:pt idx="31813">
                  <c:v>159.0649999999278</c:v>
                </c:pt>
                <c:pt idx="31814">
                  <c:v>159.0699999999278</c:v>
                </c:pt>
                <c:pt idx="31815">
                  <c:v>159.0749999999278</c:v>
                </c:pt>
                <c:pt idx="31816">
                  <c:v>159.0799999999278</c:v>
                </c:pt>
                <c:pt idx="31817">
                  <c:v>159.0849999999278</c:v>
                </c:pt>
                <c:pt idx="31818">
                  <c:v>159.0899999999278</c:v>
                </c:pt>
                <c:pt idx="31819">
                  <c:v>159.0949999999278</c:v>
                </c:pt>
                <c:pt idx="31820">
                  <c:v>159.0999999999278</c:v>
                </c:pt>
                <c:pt idx="31821">
                  <c:v>159.1049999999278</c:v>
                </c:pt>
                <c:pt idx="31822">
                  <c:v>159.1099999999278</c:v>
                </c:pt>
                <c:pt idx="31823">
                  <c:v>159.1149999999278</c:v>
                </c:pt>
                <c:pt idx="31824">
                  <c:v>159.1199999999278</c:v>
                </c:pt>
                <c:pt idx="31825">
                  <c:v>159.1249999999278</c:v>
                </c:pt>
                <c:pt idx="31826">
                  <c:v>159.1299999999278</c:v>
                </c:pt>
                <c:pt idx="31827">
                  <c:v>159.1349999999277</c:v>
                </c:pt>
                <c:pt idx="31828">
                  <c:v>159.1399999999277</c:v>
                </c:pt>
                <c:pt idx="31829">
                  <c:v>159.1449999999277</c:v>
                </c:pt>
                <c:pt idx="31830">
                  <c:v>159.1499999999277</c:v>
                </c:pt>
                <c:pt idx="31831">
                  <c:v>159.1549999999278</c:v>
                </c:pt>
                <c:pt idx="31832">
                  <c:v>159.1599999999277</c:v>
                </c:pt>
                <c:pt idx="31833">
                  <c:v>159.1649999999277</c:v>
                </c:pt>
                <c:pt idx="31834">
                  <c:v>159.1699999999277</c:v>
                </c:pt>
                <c:pt idx="31835">
                  <c:v>159.1749999999277</c:v>
                </c:pt>
                <c:pt idx="31836">
                  <c:v>159.1799999999277</c:v>
                </c:pt>
                <c:pt idx="31837">
                  <c:v>159.1849999999277</c:v>
                </c:pt>
                <c:pt idx="31838">
                  <c:v>159.1899999999277</c:v>
                </c:pt>
                <c:pt idx="31839">
                  <c:v>159.1949999999277</c:v>
                </c:pt>
                <c:pt idx="31840">
                  <c:v>159.1999999999277</c:v>
                </c:pt>
                <c:pt idx="31841">
                  <c:v>159.2049999999277</c:v>
                </c:pt>
                <c:pt idx="31842">
                  <c:v>159.2099999999277</c:v>
                </c:pt>
                <c:pt idx="31843">
                  <c:v>159.2149999999277</c:v>
                </c:pt>
                <c:pt idx="31844">
                  <c:v>159.2199999999276</c:v>
                </c:pt>
                <c:pt idx="31845">
                  <c:v>159.2249999999277</c:v>
                </c:pt>
                <c:pt idx="31846">
                  <c:v>159.2299999999277</c:v>
                </c:pt>
                <c:pt idx="31847">
                  <c:v>159.2349999999277</c:v>
                </c:pt>
                <c:pt idx="31848">
                  <c:v>159.2399999999276</c:v>
                </c:pt>
                <c:pt idx="31849">
                  <c:v>159.2449999999276</c:v>
                </c:pt>
                <c:pt idx="31850">
                  <c:v>159.2499999999276</c:v>
                </c:pt>
                <c:pt idx="31851">
                  <c:v>159.2549999999276</c:v>
                </c:pt>
                <c:pt idx="31852">
                  <c:v>159.2599999999276</c:v>
                </c:pt>
                <c:pt idx="31853">
                  <c:v>159.2649999999276</c:v>
                </c:pt>
                <c:pt idx="31854">
                  <c:v>159.2699999999276</c:v>
                </c:pt>
                <c:pt idx="31855">
                  <c:v>159.2749999999276</c:v>
                </c:pt>
                <c:pt idx="31856">
                  <c:v>159.2799999999276</c:v>
                </c:pt>
                <c:pt idx="31857">
                  <c:v>159.2849999999276</c:v>
                </c:pt>
                <c:pt idx="31858">
                  <c:v>159.2899999999276</c:v>
                </c:pt>
                <c:pt idx="31859">
                  <c:v>159.2949999999276</c:v>
                </c:pt>
                <c:pt idx="31860">
                  <c:v>159.2999999999276</c:v>
                </c:pt>
                <c:pt idx="31861">
                  <c:v>159.3049999999276</c:v>
                </c:pt>
                <c:pt idx="31862">
                  <c:v>159.3099999999276</c:v>
                </c:pt>
                <c:pt idx="31863">
                  <c:v>159.3149999999276</c:v>
                </c:pt>
                <c:pt idx="31864">
                  <c:v>159.3199999999276</c:v>
                </c:pt>
                <c:pt idx="31865">
                  <c:v>159.3249999999276</c:v>
                </c:pt>
                <c:pt idx="31866">
                  <c:v>159.3299999999276</c:v>
                </c:pt>
                <c:pt idx="31867">
                  <c:v>159.3349999999276</c:v>
                </c:pt>
                <c:pt idx="31868">
                  <c:v>159.3399999999276</c:v>
                </c:pt>
                <c:pt idx="31869">
                  <c:v>159.3449999999276</c:v>
                </c:pt>
                <c:pt idx="31870">
                  <c:v>159.3499999999276</c:v>
                </c:pt>
                <c:pt idx="31871">
                  <c:v>159.3549999999276</c:v>
                </c:pt>
                <c:pt idx="31872">
                  <c:v>159.3599999999276</c:v>
                </c:pt>
                <c:pt idx="31873">
                  <c:v>159.3649999999276</c:v>
                </c:pt>
                <c:pt idx="31874">
                  <c:v>159.3699999999276</c:v>
                </c:pt>
                <c:pt idx="31875">
                  <c:v>159.3749999999276</c:v>
                </c:pt>
                <c:pt idx="31876">
                  <c:v>159.3799999999275</c:v>
                </c:pt>
                <c:pt idx="31877">
                  <c:v>159.3849999999275</c:v>
                </c:pt>
                <c:pt idx="31878">
                  <c:v>159.3899999999275</c:v>
                </c:pt>
                <c:pt idx="31879">
                  <c:v>159.3949999999275</c:v>
                </c:pt>
                <c:pt idx="31880">
                  <c:v>159.3999999999275</c:v>
                </c:pt>
                <c:pt idx="31881">
                  <c:v>159.4049999999275</c:v>
                </c:pt>
                <c:pt idx="31882">
                  <c:v>159.4099999999275</c:v>
                </c:pt>
                <c:pt idx="31883">
                  <c:v>159.4149999999275</c:v>
                </c:pt>
                <c:pt idx="31884">
                  <c:v>159.4199999999275</c:v>
                </c:pt>
                <c:pt idx="31885">
                  <c:v>159.4249999999275</c:v>
                </c:pt>
                <c:pt idx="31886">
                  <c:v>159.4299999999275</c:v>
                </c:pt>
                <c:pt idx="31887">
                  <c:v>159.4349999999275</c:v>
                </c:pt>
                <c:pt idx="31888">
                  <c:v>159.4399999999275</c:v>
                </c:pt>
                <c:pt idx="31889">
                  <c:v>159.4449999999275</c:v>
                </c:pt>
                <c:pt idx="31890">
                  <c:v>159.4499999999275</c:v>
                </c:pt>
                <c:pt idx="31891">
                  <c:v>159.4549999999275</c:v>
                </c:pt>
                <c:pt idx="31892">
                  <c:v>159.4599999999275</c:v>
                </c:pt>
                <c:pt idx="31893">
                  <c:v>159.4649999999274</c:v>
                </c:pt>
                <c:pt idx="31894">
                  <c:v>159.4699999999274</c:v>
                </c:pt>
                <c:pt idx="31895">
                  <c:v>159.4749999999274</c:v>
                </c:pt>
                <c:pt idx="31896">
                  <c:v>159.4799999999274</c:v>
                </c:pt>
                <c:pt idx="31897">
                  <c:v>159.4849999999275</c:v>
                </c:pt>
                <c:pt idx="31898">
                  <c:v>159.4899999999274</c:v>
                </c:pt>
                <c:pt idx="31899">
                  <c:v>159.4949999999274</c:v>
                </c:pt>
                <c:pt idx="31900">
                  <c:v>159.4999999999274</c:v>
                </c:pt>
                <c:pt idx="31901">
                  <c:v>159.5049999999274</c:v>
                </c:pt>
                <c:pt idx="31902">
                  <c:v>159.5099999999274</c:v>
                </c:pt>
                <c:pt idx="31903">
                  <c:v>159.5149999999274</c:v>
                </c:pt>
                <c:pt idx="31904">
                  <c:v>159.5199999999274</c:v>
                </c:pt>
                <c:pt idx="31905">
                  <c:v>159.5249999999274</c:v>
                </c:pt>
                <c:pt idx="31906">
                  <c:v>159.5299999999274</c:v>
                </c:pt>
                <c:pt idx="31907">
                  <c:v>159.5349999999274</c:v>
                </c:pt>
                <c:pt idx="31908">
                  <c:v>159.5399999999274</c:v>
                </c:pt>
                <c:pt idx="31909">
                  <c:v>159.5449999999274</c:v>
                </c:pt>
                <c:pt idx="31910">
                  <c:v>159.5499999999274</c:v>
                </c:pt>
                <c:pt idx="31911">
                  <c:v>159.5549999999274</c:v>
                </c:pt>
                <c:pt idx="31912">
                  <c:v>159.5599999999274</c:v>
                </c:pt>
                <c:pt idx="31913">
                  <c:v>159.5649999999274</c:v>
                </c:pt>
                <c:pt idx="31914">
                  <c:v>159.5699999999274</c:v>
                </c:pt>
                <c:pt idx="31915">
                  <c:v>159.5749999999273</c:v>
                </c:pt>
                <c:pt idx="31916">
                  <c:v>159.5799999999273</c:v>
                </c:pt>
                <c:pt idx="31917">
                  <c:v>159.5849999999274</c:v>
                </c:pt>
                <c:pt idx="31918">
                  <c:v>159.5899999999274</c:v>
                </c:pt>
                <c:pt idx="31919">
                  <c:v>159.5949999999274</c:v>
                </c:pt>
                <c:pt idx="31920">
                  <c:v>159.5999999999273</c:v>
                </c:pt>
                <c:pt idx="31921">
                  <c:v>159.6049999999273</c:v>
                </c:pt>
                <c:pt idx="31922">
                  <c:v>159.6099999999273</c:v>
                </c:pt>
                <c:pt idx="31923">
                  <c:v>159.6149999999273</c:v>
                </c:pt>
                <c:pt idx="31924">
                  <c:v>159.6199999999273</c:v>
                </c:pt>
                <c:pt idx="31925">
                  <c:v>159.6249999999273</c:v>
                </c:pt>
                <c:pt idx="31926">
                  <c:v>159.6299999999273</c:v>
                </c:pt>
                <c:pt idx="31927">
                  <c:v>159.6349999999273</c:v>
                </c:pt>
                <c:pt idx="31928">
                  <c:v>159.6399999999273</c:v>
                </c:pt>
                <c:pt idx="31929">
                  <c:v>159.6449999999273</c:v>
                </c:pt>
                <c:pt idx="31930">
                  <c:v>159.6499999999273</c:v>
                </c:pt>
                <c:pt idx="31931">
                  <c:v>159.6549999999273</c:v>
                </c:pt>
                <c:pt idx="31932">
                  <c:v>159.6599999999273</c:v>
                </c:pt>
                <c:pt idx="31933">
                  <c:v>159.6649999999273</c:v>
                </c:pt>
                <c:pt idx="31934">
                  <c:v>159.6699999999273</c:v>
                </c:pt>
                <c:pt idx="31935">
                  <c:v>159.6749999999273</c:v>
                </c:pt>
                <c:pt idx="31936">
                  <c:v>159.6799999999272</c:v>
                </c:pt>
                <c:pt idx="31937">
                  <c:v>159.6849999999272</c:v>
                </c:pt>
                <c:pt idx="31938">
                  <c:v>159.6899999999272</c:v>
                </c:pt>
                <c:pt idx="31939">
                  <c:v>159.6949999999272</c:v>
                </c:pt>
                <c:pt idx="31940">
                  <c:v>159.6999999999272</c:v>
                </c:pt>
                <c:pt idx="31941">
                  <c:v>159.7049999999272</c:v>
                </c:pt>
                <c:pt idx="31942">
                  <c:v>159.7099999999272</c:v>
                </c:pt>
                <c:pt idx="31943">
                  <c:v>159.7149999999272</c:v>
                </c:pt>
                <c:pt idx="31944">
                  <c:v>159.7199999999272</c:v>
                </c:pt>
                <c:pt idx="31945">
                  <c:v>159.7249999999272</c:v>
                </c:pt>
                <c:pt idx="31946">
                  <c:v>159.7299999999272</c:v>
                </c:pt>
                <c:pt idx="31947">
                  <c:v>159.7349999999272</c:v>
                </c:pt>
                <c:pt idx="31948">
                  <c:v>159.7399999999272</c:v>
                </c:pt>
                <c:pt idx="31949">
                  <c:v>159.7449999999272</c:v>
                </c:pt>
                <c:pt idx="31950">
                  <c:v>159.7499999999272</c:v>
                </c:pt>
                <c:pt idx="31951">
                  <c:v>159.7549999999272</c:v>
                </c:pt>
                <c:pt idx="31952">
                  <c:v>159.7599999999272</c:v>
                </c:pt>
                <c:pt idx="31953">
                  <c:v>159.7649999999272</c:v>
                </c:pt>
                <c:pt idx="31954">
                  <c:v>159.7699999999272</c:v>
                </c:pt>
                <c:pt idx="31955">
                  <c:v>159.7749999999272</c:v>
                </c:pt>
                <c:pt idx="31956">
                  <c:v>159.7799999999272</c:v>
                </c:pt>
                <c:pt idx="31957">
                  <c:v>159.7849999999272</c:v>
                </c:pt>
                <c:pt idx="31958">
                  <c:v>159.7899999999272</c:v>
                </c:pt>
                <c:pt idx="31959">
                  <c:v>159.7949999999271</c:v>
                </c:pt>
                <c:pt idx="31960">
                  <c:v>159.7999999999271</c:v>
                </c:pt>
                <c:pt idx="31961">
                  <c:v>159.8049999999272</c:v>
                </c:pt>
                <c:pt idx="31962">
                  <c:v>159.8099999999272</c:v>
                </c:pt>
                <c:pt idx="31963">
                  <c:v>159.8149999999272</c:v>
                </c:pt>
                <c:pt idx="31964">
                  <c:v>159.8199999999271</c:v>
                </c:pt>
                <c:pt idx="31965">
                  <c:v>159.8249999999271</c:v>
                </c:pt>
                <c:pt idx="31966">
                  <c:v>159.8299999999271</c:v>
                </c:pt>
                <c:pt idx="31967">
                  <c:v>159.8349999999271</c:v>
                </c:pt>
                <c:pt idx="31968">
                  <c:v>159.8399999999271</c:v>
                </c:pt>
                <c:pt idx="31969">
                  <c:v>159.8449999999271</c:v>
                </c:pt>
                <c:pt idx="31970">
                  <c:v>159.8499999999271</c:v>
                </c:pt>
                <c:pt idx="31971">
                  <c:v>159.8549999999271</c:v>
                </c:pt>
                <c:pt idx="31972">
                  <c:v>159.8599999999271</c:v>
                </c:pt>
                <c:pt idx="31973">
                  <c:v>159.8649999999271</c:v>
                </c:pt>
                <c:pt idx="31974">
                  <c:v>159.8699999999271</c:v>
                </c:pt>
                <c:pt idx="31975">
                  <c:v>159.8749999999271</c:v>
                </c:pt>
                <c:pt idx="31976">
                  <c:v>159.8799999999271</c:v>
                </c:pt>
                <c:pt idx="31977">
                  <c:v>159.8849999999271</c:v>
                </c:pt>
                <c:pt idx="31978">
                  <c:v>159.8899999999271</c:v>
                </c:pt>
                <c:pt idx="31979">
                  <c:v>159.8949999999271</c:v>
                </c:pt>
                <c:pt idx="31980">
                  <c:v>159.8999999999271</c:v>
                </c:pt>
                <c:pt idx="31981">
                  <c:v>159.904999999927</c:v>
                </c:pt>
                <c:pt idx="31982">
                  <c:v>159.909999999927</c:v>
                </c:pt>
                <c:pt idx="31983">
                  <c:v>159.914999999927</c:v>
                </c:pt>
                <c:pt idx="31984">
                  <c:v>159.919999999927</c:v>
                </c:pt>
                <c:pt idx="31985">
                  <c:v>159.9249999999271</c:v>
                </c:pt>
                <c:pt idx="31986">
                  <c:v>159.929999999927</c:v>
                </c:pt>
                <c:pt idx="31987">
                  <c:v>159.934999999927</c:v>
                </c:pt>
                <c:pt idx="31988">
                  <c:v>159.939999999927</c:v>
                </c:pt>
                <c:pt idx="31989">
                  <c:v>159.944999999927</c:v>
                </c:pt>
                <c:pt idx="31990">
                  <c:v>159.949999999927</c:v>
                </c:pt>
                <c:pt idx="31991">
                  <c:v>159.954999999927</c:v>
                </c:pt>
                <c:pt idx="31992">
                  <c:v>159.959999999927</c:v>
                </c:pt>
                <c:pt idx="31993">
                  <c:v>159.964999999927</c:v>
                </c:pt>
                <c:pt idx="31994">
                  <c:v>159.969999999927</c:v>
                </c:pt>
                <c:pt idx="31995">
                  <c:v>159.974999999927</c:v>
                </c:pt>
                <c:pt idx="31996">
                  <c:v>159.979999999927</c:v>
                </c:pt>
                <c:pt idx="31997">
                  <c:v>159.984999999927</c:v>
                </c:pt>
                <c:pt idx="31998">
                  <c:v>159.989999999927</c:v>
                </c:pt>
                <c:pt idx="31999">
                  <c:v>159.994999999927</c:v>
                </c:pt>
                <c:pt idx="32000">
                  <c:v>159.999999999927</c:v>
                </c:pt>
                <c:pt idx="32001">
                  <c:v>160.004999999927</c:v>
                </c:pt>
                <c:pt idx="32002">
                  <c:v>160.009999999927</c:v>
                </c:pt>
                <c:pt idx="32003">
                  <c:v>160.0149999999269</c:v>
                </c:pt>
                <c:pt idx="32004">
                  <c:v>160.0199999999269</c:v>
                </c:pt>
                <c:pt idx="32005">
                  <c:v>160.024999999927</c:v>
                </c:pt>
                <c:pt idx="32006">
                  <c:v>160.029999999927</c:v>
                </c:pt>
                <c:pt idx="32007">
                  <c:v>160.034999999927</c:v>
                </c:pt>
                <c:pt idx="32008">
                  <c:v>160.0399999999269</c:v>
                </c:pt>
                <c:pt idx="32009">
                  <c:v>160.0449999999269</c:v>
                </c:pt>
                <c:pt idx="32010">
                  <c:v>160.0499999999269</c:v>
                </c:pt>
                <c:pt idx="32011">
                  <c:v>160.054999999927</c:v>
                </c:pt>
                <c:pt idx="32012">
                  <c:v>160.059999999927</c:v>
                </c:pt>
                <c:pt idx="32013">
                  <c:v>160.0649999999269</c:v>
                </c:pt>
                <c:pt idx="32014">
                  <c:v>160.0699999999269</c:v>
                </c:pt>
                <c:pt idx="32015">
                  <c:v>160.0749999999269</c:v>
                </c:pt>
                <c:pt idx="32016">
                  <c:v>160.0799999999269</c:v>
                </c:pt>
                <c:pt idx="32017">
                  <c:v>160.084999999927</c:v>
                </c:pt>
                <c:pt idx="32018">
                  <c:v>160.089999999927</c:v>
                </c:pt>
                <c:pt idx="32019">
                  <c:v>160.0949999999269</c:v>
                </c:pt>
                <c:pt idx="32020">
                  <c:v>160.0999999999269</c:v>
                </c:pt>
                <c:pt idx="32021">
                  <c:v>160.1049999999269</c:v>
                </c:pt>
                <c:pt idx="32022">
                  <c:v>160.1099999999269</c:v>
                </c:pt>
                <c:pt idx="32023">
                  <c:v>160.1149999999269</c:v>
                </c:pt>
                <c:pt idx="32024">
                  <c:v>160.1199999999268</c:v>
                </c:pt>
                <c:pt idx="32025">
                  <c:v>160.1249999999268</c:v>
                </c:pt>
                <c:pt idx="32026">
                  <c:v>160.1299999999268</c:v>
                </c:pt>
                <c:pt idx="32027">
                  <c:v>160.1349999999268</c:v>
                </c:pt>
                <c:pt idx="32028">
                  <c:v>160.1399999999268</c:v>
                </c:pt>
                <c:pt idx="32029">
                  <c:v>160.1449999999268</c:v>
                </c:pt>
                <c:pt idx="32030">
                  <c:v>160.1499999999268</c:v>
                </c:pt>
                <c:pt idx="32031">
                  <c:v>160.1549999999268</c:v>
                </c:pt>
                <c:pt idx="32032">
                  <c:v>160.1599999999268</c:v>
                </c:pt>
                <c:pt idx="32033">
                  <c:v>160.1649999999268</c:v>
                </c:pt>
                <c:pt idx="32034">
                  <c:v>160.1699999999268</c:v>
                </c:pt>
                <c:pt idx="32035">
                  <c:v>160.1749999999268</c:v>
                </c:pt>
                <c:pt idx="32036">
                  <c:v>160.1799999999268</c:v>
                </c:pt>
                <c:pt idx="32037">
                  <c:v>160.1849999999268</c:v>
                </c:pt>
                <c:pt idx="32038">
                  <c:v>160.1899999999268</c:v>
                </c:pt>
                <c:pt idx="32039">
                  <c:v>160.1949999999268</c:v>
                </c:pt>
                <c:pt idx="32040">
                  <c:v>160.1999999999268</c:v>
                </c:pt>
                <c:pt idx="32041">
                  <c:v>160.2049999999268</c:v>
                </c:pt>
                <c:pt idx="32042">
                  <c:v>160.2099999999268</c:v>
                </c:pt>
                <c:pt idx="32043">
                  <c:v>160.2149999999268</c:v>
                </c:pt>
                <c:pt idx="32044">
                  <c:v>160.2199999999268</c:v>
                </c:pt>
                <c:pt idx="32045">
                  <c:v>160.2249999999268</c:v>
                </c:pt>
                <c:pt idx="32046">
                  <c:v>160.2299999999268</c:v>
                </c:pt>
                <c:pt idx="32047">
                  <c:v>160.2349999999267</c:v>
                </c:pt>
                <c:pt idx="32048">
                  <c:v>160.2399999999267</c:v>
                </c:pt>
                <c:pt idx="32049">
                  <c:v>160.2449999999267</c:v>
                </c:pt>
                <c:pt idx="32050">
                  <c:v>160.2499999999267</c:v>
                </c:pt>
                <c:pt idx="32051">
                  <c:v>160.2549999999268</c:v>
                </c:pt>
                <c:pt idx="32052">
                  <c:v>160.2599999999267</c:v>
                </c:pt>
                <c:pt idx="32053">
                  <c:v>160.2649999999267</c:v>
                </c:pt>
                <c:pt idx="32054">
                  <c:v>160.2699999999267</c:v>
                </c:pt>
                <c:pt idx="32055">
                  <c:v>160.2749999999267</c:v>
                </c:pt>
                <c:pt idx="32056">
                  <c:v>160.2799999999267</c:v>
                </c:pt>
                <c:pt idx="32057">
                  <c:v>160.2849999999267</c:v>
                </c:pt>
                <c:pt idx="32058">
                  <c:v>160.2899999999267</c:v>
                </c:pt>
                <c:pt idx="32059">
                  <c:v>160.2949999999267</c:v>
                </c:pt>
                <c:pt idx="32060">
                  <c:v>160.2999999999267</c:v>
                </c:pt>
                <c:pt idx="32061">
                  <c:v>160.3049999999267</c:v>
                </c:pt>
                <c:pt idx="32062">
                  <c:v>160.3099999999267</c:v>
                </c:pt>
                <c:pt idx="32063">
                  <c:v>160.3149999999267</c:v>
                </c:pt>
                <c:pt idx="32064">
                  <c:v>160.3199999999267</c:v>
                </c:pt>
                <c:pt idx="32065">
                  <c:v>160.3249999999267</c:v>
                </c:pt>
                <c:pt idx="32066">
                  <c:v>160.3299999999267</c:v>
                </c:pt>
                <c:pt idx="32067">
                  <c:v>160.3349999999267</c:v>
                </c:pt>
                <c:pt idx="32068">
                  <c:v>160.3399999999267</c:v>
                </c:pt>
                <c:pt idx="32069">
                  <c:v>160.3449999999266</c:v>
                </c:pt>
                <c:pt idx="32070">
                  <c:v>160.3499999999266</c:v>
                </c:pt>
                <c:pt idx="32071">
                  <c:v>160.3549999999267</c:v>
                </c:pt>
                <c:pt idx="32072">
                  <c:v>160.3599999999267</c:v>
                </c:pt>
                <c:pt idx="32073">
                  <c:v>160.3649999999267</c:v>
                </c:pt>
                <c:pt idx="32074">
                  <c:v>160.3699999999266</c:v>
                </c:pt>
                <c:pt idx="32075">
                  <c:v>160.3749999999266</c:v>
                </c:pt>
                <c:pt idx="32076">
                  <c:v>160.3799999999266</c:v>
                </c:pt>
                <c:pt idx="32077">
                  <c:v>160.3849999999266</c:v>
                </c:pt>
                <c:pt idx="32078">
                  <c:v>160.3899999999266</c:v>
                </c:pt>
                <c:pt idx="32079">
                  <c:v>160.3949999999266</c:v>
                </c:pt>
                <c:pt idx="32080">
                  <c:v>160.3999999999266</c:v>
                </c:pt>
                <c:pt idx="32081">
                  <c:v>160.4049999999266</c:v>
                </c:pt>
                <c:pt idx="32082">
                  <c:v>160.4099999999266</c:v>
                </c:pt>
                <c:pt idx="32083">
                  <c:v>160.4149999999266</c:v>
                </c:pt>
                <c:pt idx="32084">
                  <c:v>160.4199999999266</c:v>
                </c:pt>
                <c:pt idx="32085">
                  <c:v>160.4249999999266</c:v>
                </c:pt>
                <c:pt idx="32086">
                  <c:v>160.4299999999266</c:v>
                </c:pt>
                <c:pt idx="32087">
                  <c:v>160.4349999999266</c:v>
                </c:pt>
                <c:pt idx="32088">
                  <c:v>160.4399999999266</c:v>
                </c:pt>
                <c:pt idx="32089">
                  <c:v>160.4449999999266</c:v>
                </c:pt>
                <c:pt idx="32090">
                  <c:v>160.4499999999266</c:v>
                </c:pt>
                <c:pt idx="32091">
                  <c:v>160.4549999999266</c:v>
                </c:pt>
                <c:pt idx="32092">
                  <c:v>160.4599999999266</c:v>
                </c:pt>
                <c:pt idx="32093">
                  <c:v>160.4649999999266</c:v>
                </c:pt>
                <c:pt idx="32094">
                  <c:v>160.4699999999266</c:v>
                </c:pt>
                <c:pt idx="32095">
                  <c:v>160.4749999999266</c:v>
                </c:pt>
                <c:pt idx="32096">
                  <c:v>160.4799999999265</c:v>
                </c:pt>
                <c:pt idx="32097">
                  <c:v>160.4849999999265</c:v>
                </c:pt>
                <c:pt idx="32098">
                  <c:v>160.4899999999265</c:v>
                </c:pt>
                <c:pt idx="32099">
                  <c:v>160.4949999999265</c:v>
                </c:pt>
                <c:pt idx="32100">
                  <c:v>160.4999999999265</c:v>
                </c:pt>
                <c:pt idx="32101">
                  <c:v>160.5049999999265</c:v>
                </c:pt>
                <c:pt idx="32102">
                  <c:v>160.5099999999265</c:v>
                </c:pt>
                <c:pt idx="32103">
                  <c:v>160.5149999999265</c:v>
                </c:pt>
                <c:pt idx="32104">
                  <c:v>160.5199999999265</c:v>
                </c:pt>
                <c:pt idx="32105">
                  <c:v>160.5249999999265</c:v>
                </c:pt>
                <c:pt idx="32106">
                  <c:v>160.5299999999265</c:v>
                </c:pt>
                <c:pt idx="32107">
                  <c:v>160.5349999999265</c:v>
                </c:pt>
                <c:pt idx="32108">
                  <c:v>160.5399999999265</c:v>
                </c:pt>
                <c:pt idx="32109">
                  <c:v>160.5449999999265</c:v>
                </c:pt>
                <c:pt idx="32110">
                  <c:v>160.5499999999265</c:v>
                </c:pt>
                <c:pt idx="32111">
                  <c:v>160.5549999999265</c:v>
                </c:pt>
                <c:pt idx="32112">
                  <c:v>160.5599999999265</c:v>
                </c:pt>
                <c:pt idx="32113">
                  <c:v>160.5649999999264</c:v>
                </c:pt>
                <c:pt idx="32114">
                  <c:v>160.5699999999264</c:v>
                </c:pt>
                <c:pt idx="32115">
                  <c:v>160.5749999999264</c:v>
                </c:pt>
                <c:pt idx="32116">
                  <c:v>160.5799999999264</c:v>
                </c:pt>
                <c:pt idx="32117">
                  <c:v>160.5849999999265</c:v>
                </c:pt>
                <c:pt idx="32118">
                  <c:v>160.5899999999264</c:v>
                </c:pt>
                <c:pt idx="32119">
                  <c:v>160.5949999999264</c:v>
                </c:pt>
                <c:pt idx="32120">
                  <c:v>160.5999999999264</c:v>
                </c:pt>
                <c:pt idx="32121">
                  <c:v>160.6049999999264</c:v>
                </c:pt>
                <c:pt idx="32122">
                  <c:v>160.6099999999264</c:v>
                </c:pt>
                <c:pt idx="32123">
                  <c:v>160.6149999999264</c:v>
                </c:pt>
                <c:pt idx="32124">
                  <c:v>160.6199999999264</c:v>
                </c:pt>
                <c:pt idx="32125">
                  <c:v>160.6249999999264</c:v>
                </c:pt>
                <c:pt idx="32126">
                  <c:v>160.6299999999264</c:v>
                </c:pt>
                <c:pt idx="32127">
                  <c:v>160.6349999999264</c:v>
                </c:pt>
                <c:pt idx="32128">
                  <c:v>160.6399999999264</c:v>
                </c:pt>
                <c:pt idx="32129">
                  <c:v>160.6449999999264</c:v>
                </c:pt>
                <c:pt idx="32130">
                  <c:v>160.6499999999264</c:v>
                </c:pt>
                <c:pt idx="32131">
                  <c:v>160.6549999999264</c:v>
                </c:pt>
                <c:pt idx="32132">
                  <c:v>160.6599999999264</c:v>
                </c:pt>
                <c:pt idx="32133">
                  <c:v>160.6649999999264</c:v>
                </c:pt>
                <c:pt idx="32134">
                  <c:v>160.6699999999264</c:v>
                </c:pt>
                <c:pt idx="32135">
                  <c:v>160.6749999999263</c:v>
                </c:pt>
                <c:pt idx="32136">
                  <c:v>160.6799999999263</c:v>
                </c:pt>
                <c:pt idx="32137">
                  <c:v>160.6849999999264</c:v>
                </c:pt>
                <c:pt idx="32138">
                  <c:v>160.6899999999264</c:v>
                </c:pt>
                <c:pt idx="32139">
                  <c:v>160.6949999999264</c:v>
                </c:pt>
                <c:pt idx="32140">
                  <c:v>160.6999999999263</c:v>
                </c:pt>
                <c:pt idx="32141">
                  <c:v>160.7049999999263</c:v>
                </c:pt>
                <c:pt idx="32142">
                  <c:v>160.7099999999263</c:v>
                </c:pt>
                <c:pt idx="32143">
                  <c:v>160.7149999999263</c:v>
                </c:pt>
                <c:pt idx="32144">
                  <c:v>160.7199999999263</c:v>
                </c:pt>
                <c:pt idx="32145">
                  <c:v>160.7249999999263</c:v>
                </c:pt>
                <c:pt idx="32146">
                  <c:v>160.7299999999263</c:v>
                </c:pt>
                <c:pt idx="32147">
                  <c:v>160.7349999999263</c:v>
                </c:pt>
                <c:pt idx="32148">
                  <c:v>160.7399999999263</c:v>
                </c:pt>
                <c:pt idx="32149">
                  <c:v>160.7449999999263</c:v>
                </c:pt>
                <c:pt idx="32150">
                  <c:v>160.7499999999263</c:v>
                </c:pt>
                <c:pt idx="32151">
                  <c:v>160.7549999999263</c:v>
                </c:pt>
                <c:pt idx="32152">
                  <c:v>160.7599999999263</c:v>
                </c:pt>
                <c:pt idx="32153">
                  <c:v>160.7649999999263</c:v>
                </c:pt>
                <c:pt idx="32154">
                  <c:v>160.7699999999263</c:v>
                </c:pt>
                <c:pt idx="32155">
                  <c:v>160.7749999999263</c:v>
                </c:pt>
                <c:pt idx="32156">
                  <c:v>160.7799999999262</c:v>
                </c:pt>
                <c:pt idx="32157">
                  <c:v>160.7849999999262</c:v>
                </c:pt>
                <c:pt idx="32158">
                  <c:v>160.7899999999262</c:v>
                </c:pt>
                <c:pt idx="32159">
                  <c:v>160.7949999999262</c:v>
                </c:pt>
                <c:pt idx="32160">
                  <c:v>160.7999999999262</c:v>
                </c:pt>
                <c:pt idx="32161">
                  <c:v>160.8049999999263</c:v>
                </c:pt>
                <c:pt idx="32162">
                  <c:v>160.8099999999262</c:v>
                </c:pt>
                <c:pt idx="32163">
                  <c:v>160.8149999999262</c:v>
                </c:pt>
                <c:pt idx="32164">
                  <c:v>160.8199999999262</c:v>
                </c:pt>
                <c:pt idx="32165">
                  <c:v>160.8249999999262</c:v>
                </c:pt>
                <c:pt idx="32166">
                  <c:v>160.8299999999262</c:v>
                </c:pt>
                <c:pt idx="32167">
                  <c:v>160.8349999999262</c:v>
                </c:pt>
                <c:pt idx="32168">
                  <c:v>160.8399999999262</c:v>
                </c:pt>
                <c:pt idx="32169">
                  <c:v>160.8449999999262</c:v>
                </c:pt>
                <c:pt idx="32170">
                  <c:v>160.8499999999262</c:v>
                </c:pt>
                <c:pt idx="32171">
                  <c:v>160.8549999999262</c:v>
                </c:pt>
                <c:pt idx="32172">
                  <c:v>160.8599999999262</c:v>
                </c:pt>
                <c:pt idx="32173">
                  <c:v>160.8649999999262</c:v>
                </c:pt>
                <c:pt idx="32174">
                  <c:v>160.8699999999262</c:v>
                </c:pt>
                <c:pt idx="32175">
                  <c:v>160.8749999999262</c:v>
                </c:pt>
                <c:pt idx="32176">
                  <c:v>160.8799999999262</c:v>
                </c:pt>
                <c:pt idx="32177">
                  <c:v>160.8849999999262</c:v>
                </c:pt>
                <c:pt idx="32178">
                  <c:v>160.8899999999262</c:v>
                </c:pt>
                <c:pt idx="32179">
                  <c:v>160.8949999999262</c:v>
                </c:pt>
                <c:pt idx="32180">
                  <c:v>160.8999999999262</c:v>
                </c:pt>
                <c:pt idx="32181">
                  <c:v>160.9049999999262</c:v>
                </c:pt>
                <c:pt idx="32182">
                  <c:v>160.9099999999262</c:v>
                </c:pt>
                <c:pt idx="32183">
                  <c:v>160.9149999999262</c:v>
                </c:pt>
                <c:pt idx="32184">
                  <c:v>160.9199999999261</c:v>
                </c:pt>
                <c:pt idx="32185">
                  <c:v>160.9249999999261</c:v>
                </c:pt>
                <c:pt idx="32186">
                  <c:v>160.9299999999261</c:v>
                </c:pt>
                <c:pt idx="32187">
                  <c:v>160.9349999999261</c:v>
                </c:pt>
                <c:pt idx="32188">
                  <c:v>160.9399999999261</c:v>
                </c:pt>
                <c:pt idx="32189">
                  <c:v>160.9449999999261</c:v>
                </c:pt>
                <c:pt idx="32190">
                  <c:v>160.9499999999261</c:v>
                </c:pt>
                <c:pt idx="32191">
                  <c:v>160.9549999999261</c:v>
                </c:pt>
                <c:pt idx="32192">
                  <c:v>160.9599999999261</c:v>
                </c:pt>
                <c:pt idx="32193">
                  <c:v>160.9649999999261</c:v>
                </c:pt>
                <c:pt idx="32194">
                  <c:v>160.9699999999261</c:v>
                </c:pt>
                <c:pt idx="32195">
                  <c:v>160.9749999999261</c:v>
                </c:pt>
                <c:pt idx="32196">
                  <c:v>160.9799999999261</c:v>
                </c:pt>
                <c:pt idx="32197">
                  <c:v>160.9849999999261</c:v>
                </c:pt>
                <c:pt idx="32198">
                  <c:v>160.9899999999261</c:v>
                </c:pt>
                <c:pt idx="32199">
                  <c:v>160.9949999999261</c:v>
                </c:pt>
                <c:pt idx="32200">
                  <c:v>160.9999999999261</c:v>
                </c:pt>
                <c:pt idx="32201">
                  <c:v>161.004999999926</c:v>
                </c:pt>
                <c:pt idx="32202">
                  <c:v>161.009999999926</c:v>
                </c:pt>
                <c:pt idx="32203">
                  <c:v>161.014999999926</c:v>
                </c:pt>
                <c:pt idx="32204">
                  <c:v>161.019999999926</c:v>
                </c:pt>
                <c:pt idx="32205">
                  <c:v>161.0249999999261</c:v>
                </c:pt>
                <c:pt idx="32206">
                  <c:v>161.029999999926</c:v>
                </c:pt>
                <c:pt idx="32207">
                  <c:v>161.034999999926</c:v>
                </c:pt>
                <c:pt idx="32208">
                  <c:v>161.039999999926</c:v>
                </c:pt>
                <c:pt idx="32209">
                  <c:v>161.044999999926</c:v>
                </c:pt>
                <c:pt idx="32210">
                  <c:v>161.049999999926</c:v>
                </c:pt>
                <c:pt idx="32211">
                  <c:v>161.054999999926</c:v>
                </c:pt>
                <c:pt idx="32212">
                  <c:v>161.059999999926</c:v>
                </c:pt>
                <c:pt idx="32213">
                  <c:v>161.064999999926</c:v>
                </c:pt>
                <c:pt idx="32214">
                  <c:v>161.069999999926</c:v>
                </c:pt>
                <c:pt idx="32215">
                  <c:v>161.074999999926</c:v>
                </c:pt>
                <c:pt idx="32216">
                  <c:v>161.079999999926</c:v>
                </c:pt>
                <c:pt idx="32217">
                  <c:v>161.084999999926</c:v>
                </c:pt>
                <c:pt idx="32218">
                  <c:v>161.089999999926</c:v>
                </c:pt>
                <c:pt idx="32219">
                  <c:v>161.094999999926</c:v>
                </c:pt>
                <c:pt idx="32220">
                  <c:v>161.099999999926</c:v>
                </c:pt>
                <c:pt idx="32221">
                  <c:v>161.104999999926</c:v>
                </c:pt>
                <c:pt idx="32222">
                  <c:v>161.109999999926</c:v>
                </c:pt>
                <c:pt idx="32223">
                  <c:v>161.1149999999259</c:v>
                </c:pt>
                <c:pt idx="32224">
                  <c:v>161.1199999999259</c:v>
                </c:pt>
                <c:pt idx="32225">
                  <c:v>161.124999999926</c:v>
                </c:pt>
                <c:pt idx="32226">
                  <c:v>161.129999999926</c:v>
                </c:pt>
                <c:pt idx="32227">
                  <c:v>161.134999999926</c:v>
                </c:pt>
                <c:pt idx="32228">
                  <c:v>161.1399999999259</c:v>
                </c:pt>
                <c:pt idx="32229">
                  <c:v>161.1449999999259</c:v>
                </c:pt>
                <c:pt idx="32230">
                  <c:v>161.1499999999259</c:v>
                </c:pt>
                <c:pt idx="32231">
                  <c:v>161.154999999926</c:v>
                </c:pt>
                <c:pt idx="32232">
                  <c:v>161.159999999926</c:v>
                </c:pt>
                <c:pt idx="32233">
                  <c:v>161.1649999999259</c:v>
                </c:pt>
                <c:pt idx="32234">
                  <c:v>161.1699999999259</c:v>
                </c:pt>
                <c:pt idx="32235">
                  <c:v>161.1749999999259</c:v>
                </c:pt>
                <c:pt idx="32236">
                  <c:v>161.1799999999259</c:v>
                </c:pt>
                <c:pt idx="32237">
                  <c:v>161.184999999926</c:v>
                </c:pt>
                <c:pt idx="32238">
                  <c:v>161.189999999926</c:v>
                </c:pt>
                <c:pt idx="32239">
                  <c:v>161.1949999999259</c:v>
                </c:pt>
                <c:pt idx="32240">
                  <c:v>161.1999999999259</c:v>
                </c:pt>
                <c:pt idx="32241">
                  <c:v>161.2049999999259</c:v>
                </c:pt>
                <c:pt idx="32242">
                  <c:v>161.2099999999259</c:v>
                </c:pt>
                <c:pt idx="32243">
                  <c:v>161.2149999999259</c:v>
                </c:pt>
                <c:pt idx="32244">
                  <c:v>161.2199999999258</c:v>
                </c:pt>
                <c:pt idx="32245">
                  <c:v>161.2249999999258</c:v>
                </c:pt>
                <c:pt idx="32246">
                  <c:v>161.2299999999258</c:v>
                </c:pt>
                <c:pt idx="32247">
                  <c:v>161.2349999999258</c:v>
                </c:pt>
                <c:pt idx="32248">
                  <c:v>161.2399999999258</c:v>
                </c:pt>
                <c:pt idx="32249">
                  <c:v>161.2449999999258</c:v>
                </c:pt>
                <c:pt idx="32250">
                  <c:v>161.2499999999258</c:v>
                </c:pt>
                <c:pt idx="32251">
                  <c:v>161.2549999999258</c:v>
                </c:pt>
                <c:pt idx="32252">
                  <c:v>161.2599999999258</c:v>
                </c:pt>
                <c:pt idx="32253">
                  <c:v>161.2649999999258</c:v>
                </c:pt>
                <c:pt idx="32254">
                  <c:v>161.2699999999258</c:v>
                </c:pt>
                <c:pt idx="32255">
                  <c:v>161.2749999999258</c:v>
                </c:pt>
                <c:pt idx="32256">
                  <c:v>161.2799999999258</c:v>
                </c:pt>
                <c:pt idx="32257">
                  <c:v>161.2849999999258</c:v>
                </c:pt>
                <c:pt idx="32258">
                  <c:v>161.2899999999258</c:v>
                </c:pt>
                <c:pt idx="32259">
                  <c:v>161.2949999999258</c:v>
                </c:pt>
                <c:pt idx="32260">
                  <c:v>161.2999999999258</c:v>
                </c:pt>
                <c:pt idx="32261">
                  <c:v>161.3049999999258</c:v>
                </c:pt>
                <c:pt idx="32262">
                  <c:v>161.3099999999258</c:v>
                </c:pt>
                <c:pt idx="32263">
                  <c:v>161.3149999999258</c:v>
                </c:pt>
                <c:pt idx="32264">
                  <c:v>161.3199999999258</c:v>
                </c:pt>
                <c:pt idx="32265">
                  <c:v>161.3249999999258</c:v>
                </c:pt>
                <c:pt idx="32266">
                  <c:v>161.3299999999258</c:v>
                </c:pt>
                <c:pt idx="32267">
                  <c:v>161.3349999999258</c:v>
                </c:pt>
                <c:pt idx="32268">
                  <c:v>161.3399999999258</c:v>
                </c:pt>
                <c:pt idx="32269">
                  <c:v>161.3449999999258</c:v>
                </c:pt>
                <c:pt idx="32270">
                  <c:v>161.3499999999258</c:v>
                </c:pt>
                <c:pt idx="32271">
                  <c:v>161.3549999999258</c:v>
                </c:pt>
                <c:pt idx="32272">
                  <c:v>161.3599999999258</c:v>
                </c:pt>
                <c:pt idx="32273">
                  <c:v>161.3649999999257</c:v>
                </c:pt>
                <c:pt idx="32274">
                  <c:v>161.3699999999257</c:v>
                </c:pt>
                <c:pt idx="32275">
                  <c:v>161.3749999999257</c:v>
                </c:pt>
                <c:pt idx="32276">
                  <c:v>161.3799999999257</c:v>
                </c:pt>
                <c:pt idx="32277">
                  <c:v>161.3849999999258</c:v>
                </c:pt>
                <c:pt idx="32278">
                  <c:v>161.3899999999257</c:v>
                </c:pt>
                <c:pt idx="32279">
                  <c:v>161.3949999999257</c:v>
                </c:pt>
                <c:pt idx="32280">
                  <c:v>161.3999999999257</c:v>
                </c:pt>
                <c:pt idx="32281">
                  <c:v>161.4049999999257</c:v>
                </c:pt>
                <c:pt idx="32282">
                  <c:v>161.4099999999257</c:v>
                </c:pt>
                <c:pt idx="32283">
                  <c:v>161.4149999999257</c:v>
                </c:pt>
                <c:pt idx="32284">
                  <c:v>161.4199999999257</c:v>
                </c:pt>
                <c:pt idx="32285">
                  <c:v>161.4249999999257</c:v>
                </c:pt>
                <c:pt idx="32286">
                  <c:v>161.4299999999257</c:v>
                </c:pt>
                <c:pt idx="32287">
                  <c:v>161.4349999999257</c:v>
                </c:pt>
                <c:pt idx="32288">
                  <c:v>161.4399999999256</c:v>
                </c:pt>
                <c:pt idx="32289">
                  <c:v>161.4449999999256</c:v>
                </c:pt>
                <c:pt idx="32290">
                  <c:v>161.4499999999256</c:v>
                </c:pt>
                <c:pt idx="32291">
                  <c:v>161.4549999999257</c:v>
                </c:pt>
                <c:pt idx="32292">
                  <c:v>161.4599999999257</c:v>
                </c:pt>
                <c:pt idx="32293">
                  <c:v>161.4649999999257</c:v>
                </c:pt>
                <c:pt idx="32294">
                  <c:v>161.4699999999256</c:v>
                </c:pt>
                <c:pt idx="32295">
                  <c:v>161.4749999999256</c:v>
                </c:pt>
                <c:pt idx="32296">
                  <c:v>161.4799999999256</c:v>
                </c:pt>
                <c:pt idx="32297">
                  <c:v>161.4849999999256</c:v>
                </c:pt>
                <c:pt idx="32298">
                  <c:v>161.4899999999256</c:v>
                </c:pt>
                <c:pt idx="32299">
                  <c:v>161.4949999999256</c:v>
                </c:pt>
                <c:pt idx="32300">
                  <c:v>161.4999999999256</c:v>
                </c:pt>
                <c:pt idx="32301">
                  <c:v>161.5049999999256</c:v>
                </c:pt>
                <c:pt idx="32302">
                  <c:v>161.5099999999256</c:v>
                </c:pt>
                <c:pt idx="32303">
                  <c:v>161.5149999999256</c:v>
                </c:pt>
                <c:pt idx="32304">
                  <c:v>161.5199999999256</c:v>
                </c:pt>
                <c:pt idx="32305">
                  <c:v>161.5249999999256</c:v>
                </c:pt>
                <c:pt idx="32306">
                  <c:v>161.5299999999256</c:v>
                </c:pt>
                <c:pt idx="32307">
                  <c:v>161.5349999999256</c:v>
                </c:pt>
                <c:pt idx="32308">
                  <c:v>161.5399999999256</c:v>
                </c:pt>
                <c:pt idx="32309">
                  <c:v>161.5449999999256</c:v>
                </c:pt>
                <c:pt idx="32310">
                  <c:v>161.5499999999255</c:v>
                </c:pt>
                <c:pt idx="32311">
                  <c:v>161.5549999999256</c:v>
                </c:pt>
                <c:pt idx="32312">
                  <c:v>161.5599999999256</c:v>
                </c:pt>
                <c:pt idx="32313">
                  <c:v>161.5649999999256</c:v>
                </c:pt>
                <c:pt idx="32314">
                  <c:v>161.5699999999256</c:v>
                </c:pt>
                <c:pt idx="32315">
                  <c:v>161.5749999999256</c:v>
                </c:pt>
                <c:pt idx="32316">
                  <c:v>161.5799999999255</c:v>
                </c:pt>
                <c:pt idx="32317">
                  <c:v>161.5849999999255</c:v>
                </c:pt>
                <c:pt idx="32318">
                  <c:v>161.5899999999255</c:v>
                </c:pt>
                <c:pt idx="32319">
                  <c:v>161.5949999999255</c:v>
                </c:pt>
                <c:pt idx="32320">
                  <c:v>161.5999999999255</c:v>
                </c:pt>
                <c:pt idx="32321">
                  <c:v>161.6049999999255</c:v>
                </c:pt>
                <c:pt idx="32322">
                  <c:v>161.6099999999255</c:v>
                </c:pt>
                <c:pt idx="32323">
                  <c:v>161.6149999999255</c:v>
                </c:pt>
                <c:pt idx="32324">
                  <c:v>161.6199999999255</c:v>
                </c:pt>
                <c:pt idx="32325">
                  <c:v>161.6249999999255</c:v>
                </c:pt>
                <c:pt idx="32326">
                  <c:v>161.6299999999255</c:v>
                </c:pt>
                <c:pt idx="32327">
                  <c:v>161.6349999999255</c:v>
                </c:pt>
                <c:pt idx="32328">
                  <c:v>161.6399999999255</c:v>
                </c:pt>
                <c:pt idx="32329">
                  <c:v>161.6449999999255</c:v>
                </c:pt>
                <c:pt idx="32330">
                  <c:v>161.6499999999255</c:v>
                </c:pt>
                <c:pt idx="32331">
                  <c:v>161.6549999999255</c:v>
                </c:pt>
                <c:pt idx="32332">
                  <c:v>161.6599999999254</c:v>
                </c:pt>
                <c:pt idx="32333">
                  <c:v>161.6649999999254</c:v>
                </c:pt>
                <c:pt idx="32334">
                  <c:v>161.6699999999254</c:v>
                </c:pt>
                <c:pt idx="32335">
                  <c:v>161.6749999999254</c:v>
                </c:pt>
                <c:pt idx="32336">
                  <c:v>161.6799999999254</c:v>
                </c:pt>
                <c:pt idx="32337">
                  <c:v>161.6849999999255</c:v>
                </c:pt>
                <c:pt idx="32338">
                  <c:v>161.6899999999254</c:v>
                </c:pt>
                <c:pt idx="32339">
                  <c:v>161.6949999999254</c:v>
                </c:pt>
                <c:pt idx="32340">
                  <c:v>161.6999999999254</c:v>
                </c:pt>
                <c:pt idx="32341">
                  <c:v>161.7049999999254</c:v>
                </c:pt>
                <c:pt idx="32342">
                  <c:v>161.7099999999254</c:v>
                </c:pt>
                <c:pt idx="32343">
                  <c:v>161.7149999999254</c:v>
                </c:pt>
                <c:pt idx="32344">
                  <c:v>161.7199999999254</c:v>
                </c:pt>
                <c:pt idx="32345">
                  <c:v>161.7249999999254</c:v>
                </c:pt>
                <c:pt idx="32346">
                  <c:v>161.7299999999254</c:v>
                </c:pt>
                <c:pt idx="32347">
                  <c:v>161.7349999999254</c:v>
                </c:pt>
                <c:pt idx="32348">
                  <c:v>161.7399999999254</c:v>
                </c:pt>
                <c:pt idx="32349">
                  <c:v>161.7449999999254</c:v>
                </c:pt>
                <c:pt idx="32350">
                  <c:v>161.7499999999254</c:v>
                </c:pt>
                <c:pt idx="32351">
                  <c:v>161.7549999999254</c:v>
                </c:pt>
                <c:pt idx="32352">
                  <c:v>161.7599999999254</c:v>
                </c:pt>
                <c:pt idx="32353">
                  <c:v>161.7649999999254</c:v>
                </c:pt>
                <c:pt idx="32354">
                  <c:v>161.7699999999253</c:v>
                </c:pt>
                <c:pt idx="32355">
                  <c:v>161.7749999999253</c:v>
                </c:pt>
                <c:pt idx="32356">
                  <c:v>161.7799999999253</c:v>
                </c:pt>
                <c:pt idx="32357">
                  <c:v>161.7849999999254</c:v>
                </c:pt>
                <c:pt idx="32358">
                  <c:v>161.7899999999254</c:v>
                </c:pt>
                <c:pt idx="32359">
                  <c:v>161.7949999999254</c:v>
                </c:pt>
                <c:pt idx="32360">
                  <c:v>161.7999999999253</c:v>
                </c:pt>
                <c:pt idx="32361">
                  <c:v>161.8049999999253</c:v>
                </c:pt>
                <c:pt idx="32362">
                  <c:v>161.8099999999253</c:v>
                </c:pt>
                <c:pt idx="32363">
                  <c:v>161.8149999999253</c:v>
                </c:pt>
                <c:pt idx="32364">
                  <c:v>161.8199999999253</c:v>
                </c:pt>
                <c:pt idx="32365">
                  <c:v>161.8249999999254</c:v>
                </c:pt>
                <c:pt idx="32366">
                  <c:v>161.8299999999253</c:v>
                </c:pt>
                <c:pt idx="32367">
                  <c:v>161.8349999999253</c:v>
                </c:pt>
                <c:pt idx="32368">
                  <c:v>161.8399999999253</c:v>
                </c:pt>
                <c:pt idx="32369">
                  <c:v>161.8449999999253</c:v>
                </c:pt>
                <c:pt idx="32370">
                  <c:v>161.8499999999253</c:v>
                </c:pt>
                <c:pt idx="32371">
                  <c:v>161.8549999999253</c:v>
                </c:pt>
                <c:pt idx="32372">
                  <c:v>161.8599999999253</c:v>
                </c:pt>
                <c:pt idx="32373">
                  <c:v>161.8649999999253</c:v>
                </c:pt>
                <c:pt idx="32374">
                  <c:v>161.8699999999253</c:v>
                </c:pt>
                <c:pt idx="32375">
                  <c:v>161.8749999999253</c:v>
                </c:pt>
                <c:pt idx="32376">
                  <c:v>161.8799999999252</c:v>
                </c:pt>
                <c:pt idx="32377">
                  <c:v>161.8849999999253</c:v>
                </c:pt>
                <c:pt idx="32378">
                  <c:v>161.8899999999253</c:v>
                </c:pt>
                <c:pt idx="32379">
                  <c:v>161.8949999999253</c:v>
                </c:pt>
                <c:pt idx="32380">
                  <c:v>161.8999999999253</c:v>
                </c:pt>
                <c:pt idx="32381">
                  <c:v>161.9049999999253</c:v>
                </c:pt>
                <c:pt idx="32382">
                  <c:v>161.9099999999252</c:v>
                </c:pt>
                <c:pt idx="32383">
                  <c:v>161.9149999999252</c:v>
                </c:pt>
                <c:pt idx="32384">
                  <c:v>161.9199999999252</c:v>
                </c:pt>
                <c:pt idx="32385">
                  <c:v>161.9249999999252</c:v>
                </c:pt>
                <c:pt idx="32386">
                  <c:v>161.9299999999252</c:v>
                </c:pt>
                <c:pt idx="32387">
                  <c:v>161.9349999999252</c:v>
                </c:pt>
                <c:pt idx="32388">
                  <c:v>161.9399999999252</c:v>
                </c:pt>
                <c:pt idx="32389">
                  <c:v>161.9449999999252</c:v>
                </c:pt>
                <c:pt idx="32390">
                  <c:v>161.9499999999252</c:v>
                </c:pt>
                <c:pt idx="32391">
                  <c:v>161.9549999999252</c:v>
                </c:pt>
                <c:pt idx="32392">
                  <c:v>161.9599999999252</c:v>
                </c:pt>
                <c:pt idx="32393">
                  <c:v>161.9649999999252</c:v>
                </c:pt>
                <c:pt idx="32394">
                  <c:v>161.9699999999252</c:v>
                </c:pt>
                <c:pt idx="32395">
                  <c:v>161.9749999999252</c:v>
                </c:pt>
                <c:pt idx="32396">
                  <c:v>161.9799999999252</c:v>
                </c:pt>
                <c:pt idx="32397">
                  <c:v>161.9849999999252</c:v>
                </c:pt>
                <c:pt idx="32398">
                  <c:v>161.9899999999252</c:v>
                </c:pt>
                <c:pt idx="32399">
                  <c:v>161.9949999999252</c:v>
                </c:pt>
                <c:pt idx="32400">
                  <c:v>161.9999999999252</c:v>
                </c:pt>
                <c:pt idx="32401">
                  <c:v>162.0049999999252</c:v>
                </c:pt>
                <c:pt idx="32402">
                  <c:v>162.0099999999252</c:v>
                </c:pt>
                <c:pt idx="32403">
                  <c:v>162.0149999999252</c:v>
                </c:pt>
                <c:pt idx="32404">
                  <c:v>162.0199999999251</c:v>
                </c:pt>
                <c:pt idx="32405">
                  <c:v>162.0249999999251</c:v>
                </c:pt>
                <c:pt idx="32406">
                  <c:v>162.0299999999251</c:v>
                </c:pt>
                <c:pt idx="32407">
                  <c:v>162.0349999999251</c:v>
                </c:pt>
                <c:pt idx="32408">
                  <c:v>162.0399999999251</c:v>
                </c:pt>
                <c:pt idx="32409">
                  <c:v>162.0449999999251</c:v>
                </c:pt>
                <c:pt idx="32410">
                  <c:v>162.0499999999251</c:v>
                </c:pt>
                <c:pt idx="32411">
                  <c:v>162.0549999999251</c:v>
                </c:pt>
                <c:pt idx="32412">
                  <c:v>162.0599999999251</c:v>
                </c:pt>
                <c:pt idx="32413">
                  <c:v>162.0649999999251</c:v>
                </c:pt>
                <c:pt idx="32414">
                  <c:v>162.0699999999251</c:v>
                </c:pt>
                <c:pt idx="32415">
                  <c:v>162.0749999999251</c:v>
                </c:pt>
                <c:pt idx="32416">
                  <c:v>162.0799999999251</c:v>
                </c:pt>
                <c:pt idx="32417">
                  <c:v>162.0849999999251</c:v>
                </c:pt>
                <c:pt idx="32418">
                  <c:v>162.0899999999251</c:v>
                </c:pt>
                <c:pt idx="32419">
                  <c:v>162.0949999999251</c:v>
                </c:pt>
                <c:pt idx="32420">
                  <c:v>162.099999999925</c:v>
                </c:pt>
                <c:pt idx="32421">
                  <c:v>162.104999999925</c:v>
                </c:pt>
                <c:pt idx="32422">
                  <c:v>162.109999999925</c:v>
                </c:pt>
                <c:pt idx="32423">
                  <c:v>162.114999999925</c:v>
                </c:pt>
                <c:pt idx="32424">
                  <c:v>162.119999999925</c:v>
                </c:pt>
                <c:pt idx="32425">
                  <c:v>162.1249999999251</c:v>
                </c:pt>
                <c:pt idx="32426">
                  <c:v>162.129999999925</c:v>
                </c:pt>
                <c:pt idx="32427">
                  <c:v>162.134999999925</c:v>
                </c:pt>
                <c:pt idx="32428">
                  <c:v>162.139999999925</c:v>
                </c:pt>
                <c:pt idx="32429">
                  <c:v>162.144999999925</c:v>
                </c:pt>
                <c:pt idx="32430">
                  <c:v>162.149999999925</c:v>
                </c:pt>
                <c:pt idx="32431">
                  <c:v>162.154999999925</c:v>
                </c:pt>
                <c:pt idx="32432">
                  <c:v>162.159999999925</c:v>
                </c:pt>
                <c:pt idx="32433">
                  <c:v>162.164999999925</c:v>
                </c:pt>
                <c:pt idx="32434">
                  <c:v>162.169999999925</c:v>
                </c:pt>
                <c:pt idx="32435">
                  <c:v>162.174999999925</c:v>
                </c:pt>
                <c:pt idx="32436">
                  <c:v>162.179999999925</c:v>
                </c:pt>
                <c:pt idx="32437">
                  <c:v>162.184999999925</c:v>
                </c:pt>
                <c:pt idx="32438">
                  <c:v>162.189999999925</c:v>
                </c:pt>
                <c:pt idx="32439">
                  <c:v>162.194999999925</c:v>
                </c:pt>
                <c:pt idx="32440">
                  <c:v>162.199999999925</c:v>
                </c:pt>
                <c:pt idx="32441">
                  <c:v>162.204999999925</c:v>
                </c:pt>
                <c:pt idx="32442">
                  <c:v>162.2099999999249</c:v>
                </c:pt>
                <c:pt idx="32443">
                  <c:v>162.2149999999249</c:v>
                </c:pt>
                <c:pt idx="32444">
                  <c:v>162.2199999999249</c:v>
                </c:pt>
                <c:pt idx="32445">
                  <c:v>162.224999999925</c:v>
                </c:pt>
                <c:pt idx="32446">
                  <c:v>162.229999999925</c:v>
                </c:pt>
                <c:pt idx="32447">
                  <c:v>162.234999999925</c:v>
                </c:pt>
                <c:pt idx="32448">
                  <c:v>162.2399999999249</c:v>
                </c:pt>
                <c:pt idx="32449">
                  <c:v>162.2449999999249</c:v>
                </c:pt>
                <c:pt idx="32450">
                  <c:v>162.2499999999249</c:v>
                </c:pt>
                <c:pt idx="32451">
                  <c:v>162.254999999925</c:v>
                </c:pt>
                <c:pt idx="32452">
                  <c:v>162.259999999925</c:v>
                </c:pt>
                <c:pt idx="32453">
                  <c:v>162.2649999999249</c:v>
                </c:pt>
                <c:pt idx="32454">
                  <c:v>162.2699999999249</c:v>
                </c:pt>
                <c:pt idx="32455">
                  <c:v>162.2749999999249</c:v>
                </c:pt>
                <c:pt idx="32456">
                  <c:v>162.2799999999249</c:v>
                </c:pt>
                <c:pt idx="32457">
                  <c:v>162.284999999925</c:v>
                </c:pt>
                <c:pt idx="32458">
                  <c:v>162.289999999925</c:v>
                </c:pt>
                <c:pt idx="32459">
                  <c:v>162.2949999999249</c:v>
                </c:pt>
                <c:pt idx="32460">
                  <c:v>162.2999999999249</c:v>
                </c:pt>
                <c:pt idx="32461">
                  <c:v>162.304999999925</c:v>
                </c:pt>
                <c:pt idx="32462">
                  <c:v>162.309999999925</c:v>
                </c:pt>
                <c:pt idx="32463">
                  <c:v>162.314999999925</c:v>
                </c:pt>
                <c:pt idx="32464">
                  <c:v>162.3199999999248</c:v>
                </c:pt>
                <c:pt idx="32465">
                  <c:v>162.324999999925</c:v>
                </c:pt>
                <c:pt idx="32466">
                  <c:v>162.329999999925</c:v>
                </c:pt>
                <c:pt idx="32467">
                  <c:v>162.334999999925</c:v>
                </c:pt>
                <c:pt idx="32468">
                  <c:v>162.339999999925</c:v>
                </c:pt>
                <c:pt idx="32469">
                  <c:v>162.344999999925</c:v>
                </c:pt>
                <c:pt idx="32470">
                  <c:v>162.3499999999248</c:v>
                </c:pt>
                <c:pt idx="32471">
                  <c:v>162.3549999999248</c:v>
                </c:pt>
                <c:pt idx="32472">
                  <c:v>162.3599999999248</c:v>
                </c:pt>
                <c:pt idx="32473">
                  <c:v>162.3649999999248</c:v>
                </c:pt>
                <c:pt idx="32474">
                  <c:v>162.3699999999248</c:v>
                </c:pt>
                <c:pt idx="32475">
                  <c:v>162.3749999999248</c:v>
                </c:pt>
                <c:pt idx="32476">
                  <c:v>162.3799999999248</c:v>
                </c:pt>
                <c:pt idx="32477">
                  <c:v>162.3849999999248</c:v>
                </c:pt>
                <c:pt idx="32478">
                  <c:v>162.3899999999248</c:v>
                </c:pt>
                <c:pt idx="32479">
                  <c:v>162.3949999999248</c:v>
                </c:pt>
                <c:pt idx="32480">
                  <c:v>162.3999999999248</c:v>
                </c:pt>
                <c:pt idx="32481">
                  <c:v>162.4049999999248</c:v>
                </c:pt>
                <c:pt idx="32482">
                  <c:v>162.4099999999248</c:v>
                </c:pt>
                <c:pt idx="32483">
                  <c:v>162.4149999999248</c:v>
                </c:pt>
                <c:pt idx="32484">
                  <c:v>162.4199999999248</c:v>
                </c:pt>
                <c:pt idx="32485">
                  <c:v>162.4249999999248</c:v>
                </c:pt>
                <c:pt idx="32486">
                  <c:v>162.4299999999248</c:v>
                </c:pt>
                <c:pt idx="32487">
                  <c:v>162.4349999999248</c:v>
                </c:pt>
                <c:pt idx="32488">
                  <c:v>162.4399999999248</c:v>
                </c:pt>
                <c:pt idx="32489">
                  <c:v>162.4449999999248</c:v>
                </c:pt>
                <c:pt idx="32490">
                  <c:v>162.4499999999248</c:v>
                </c:pt>
                <c:pt idx="32491">
                  <c:v>162.4549999999248</c:v>
                </c:pt>
                <c:pt idx="32492">
                  <c:v>162.4599999999248</c:v>
                </c:pt>
                <c:pt idx="32493">
                  <c:v>162.4649999999247</c:v>
                </c:pt>
                <c:pt idx="32494">
                  <c:v>162.4699999999247</c:v>
                </c:pt>
                <c:pt idx="32495">
                  <c:v>162.4749999999247</c:v>
                </c:pt>
                <c:pt idx="32496">
                  <c:v>162.4799999999247</c:v>
                </c:pt>
                <c:pt idx="32497">
                  <c:v>162.4849999999248</c:v>
                </c:pt>
                <c:pt idx="32498">
                  <c:v>162.4899999999247</c:v>
                </c:pt>
                <c:pt idx="32499">
                  <c:v>162.4949999999247</c:v>
                </c:pt>
                <c:pt idx="32500">
                  <c:v>162.4999999999247</c:v>
                </c:pt>
                <c:pt idx="32501">
                  <c:v>162.5049999999247</c:v>
                </c:pt>
                <c:pt idx="32502">
                  <c:v>162.5099999999247</c:v>
                </c:pt>
                <c:pt idx="32503">
                  <c:v>162.5149999999247</c:v>
                </c:pt>
                <c:pt idx="32504">
                  <c:v>162.5199999999247</c:v>
                </c:pt>
                <c:pt idx="32505">
                  <c:v>162.5249999999247</c:v>
                </c:pt>
                <c:pt idx="32506">
                  <c:v>162.5299999999247</c:v>
                </c:pt>
                <c:pt idx="32507">
                  <c:v>162.5349999999247</c:v>
                </c:pt>
                <c:pt idx="32508">
                  <c:v>162.5399999999246</c:v>
                </c:pt>
                <c:pt idx="32509">
                  <c:v>162.5449999999246</c:v>
                </c:pt>
                <c:pt idx="32510">
                  <c:v>162.5499999999246</c:v>
                </c:pt>
                <c:pt idx="32511">
                  <c:v>162.5549999999247</c:v>
                </c:pt>
                <c:pt idx="32512">
                  <c:v>162.5599999999247</c:v>
                </c:pt>
                <c:pt idx="32513">
                  <c:v>162.5649999999247</c:v>
                </c:pt>
                <c:pt idx="32514">
                  <c:v>162.5699999999246</c:v>
                </c:pt>
                <c:pt idx="32515">
                  <c:v>162.5749999999246</c:v>
                </c:pt>
                <c:pt idx="32516">
                  <c:v>162.5799999999246</c:v>
                </c:pt>
                <c:pt idx="32517">
                  <c:v>162.5849999999246</c:v>
                </c:pt>
                <c:pt idx="32518">
                  <c:v>162.5899999999246</c:v>
                </c:pt>
                <c:pt idx="32519">
                  <c:v>162.5949999999246</c:v>
                </c:pt>
                <c:pt idx="32520">
                  <c:v>162.5999999999246</c:v>
                </c:pt>
                <c:pt idx="32521">
                  <c:v>162.6049999999246</c:v>
                </c:pt>
                <c:pt idx="32522">
                  <c:v>162.6099999999246</c:v>
                </c:pt>
                <c:pt idx="32523">
                  <c:v>162.6149999999246</c:v>
                </c:pt>
                <c:pt idx="32524">
                  <c:v>162.6199999999246</c:v>
                </c:pt>
                <c:pt idx="32525">
                  <c:v>162.6249999999246</c:v>
                </c:pt>
                <c:pt idx="32526">
                  <c:v>162.6299999999246</c:v>
                </c:pt>
                <c:pt idx="32527">
                  <c:v>162.6349999999246</c:v>
                </c:pt>
                <c:pt idx="32528">
                  <c:v>162.6399999999246</c:v>
                </c:pt>
                <c:pt idx="32529">
                  <c:v>162.6449999999246</c:v>
                </c:pt>
                <c:pt idx="32530">
                  <c:v>162.6499999999245</c:v>
                </c:pt>
                <c:pt idx="32531">
                  <c:v>162.6549999999246</c:v>
                </c:pt>
                <c:pt idx="32532">
                  <c:v>162.6599999999246</c:v>
                </c:pt>
                <c:pt idx="32533">
                  <c:v>162.6649999999246</c:v>
                </c:pt>
                <c:pt idx="32534">
                  <c:v>162.6699999999246</c:v>
                </c:pt>
                <c:pt idx="32535">
                  <c:v>162.6749999999246</c:v>
                </c:pt>
                <c:pt idx="32536">
                  <c:v>162.6799999999245</c:v>
                </c:pt>
                <c:pt idx="32537">
                  <c:v>162.6849999999245</c:v>
                </c:pt>
                <c:pt idx="32538">
                  <c:v>162.6899999999245</c:v>
                </c:pt>
                <c:pt idx="32539">
                  <c:v>162.6949999999245</c:v>
                </c:pt>
                <c:pt idx="32540">
                  <c:v>162.6999999999245</c:v>
                </c:pt>
                <c:pt idx="32541">
                  <c:v>162.7049999999245</c:v>
                </c:pt>
                <c:pt idx="32542">
                  <c:v>162.7099999999245</c:v>
                </c:pt>
                <c:pt idx="32543">
                  <c:v>162.7149999999245</c:v>
                </c:pt>
                <c:pt idx="32544">
                  <c:v>162.7199999999245</c:v>
                </c:pt>
                <c:pt idx="32545">
                  <c:v>162.7249999999245</c:v>
                </c:pt>
                <c:pt idx="32546">
                  <c:v>162.7299999999245</c:v>
                </c:pt>
                <c:pt idx="32547">
                  <c:v>162.7349999999245</c:v>
                </c:pt>
                <c:pt idx="32548">
                  <c:v>162.7399999999245</c:v>
                </c:pt>
                <c:pt idx="32549">
                  <c:v>162.7449999999245</c:v>
                </c:pt>
                <c:pt idx="32550">
                  <c:v>162.7499999999245</c:v>
                </c:pt>
                <c:pt idx="32551">
                  <c:v>162.7549999999245</c:v>
                </c:pt>
                <c:pt idx="32552">
                  <c:v>162.7599999999244</c:v>
                </c:pt>
                <c:pt idx="32553">
                  <c:v>162.7649999999244</c:v>
                </c:pt>
                <c:pt idx="32554">
                  <c:v>162.7699999999244</c:v>
                </c:pt>
                <c:pt idx="32555">
                  <c:v>162.7749999999244</c:v>
                </c:pt>
                <c:pt idx="32556">
                  <c:v>162.7799999999244</c:v>
                </c:pt>
                <c:pt idx="32557">
                  <c:v>162.7849999999245</c:v>
                </c:pt>
                <c:pt idx="32558">
                  <c:v>162.7899999999244</c:v>
                </c:pt>
                <c:pt idx="32559">
                  <c:v>162.7949999999244</c:v>
                </c:pt>
                <c:pt idx="32560">
                  <c:v>162.7999999999244</c:v>
                </c:pt>
                <c:pt idx="32561">
                  <c:v>162.8049999999244</c:v>
                </c:pt>
                <c:pt idx="32562">
                  <c:v>162.8099999999244</c:v>
                </c:pt>
                <c:pt idx="32563">
                  <c:v>162.8149999999244</c:v>
                </c:pt>
                <c:pt idx="32564">
                  <c:v>162.8199999999244</c:v>
                </c:pt>
                <c:pt idx="32565">
                  <c:v>162.8249999999244</c:v>
                </c:pt>
                <c:pt idx="32566">
                  <c:v>162.8299999999244</c:v>
                </c:pt>
                <c:pt idx="32567">
                  <c:v>162.8349999999244</c:v>
                </c:pt>
                <c:pt idx="32568">
                  <c:v>162.8399999999244</c:v>
                </c:pt>
                <c:pt idx="32569">
                  <c:v>162.8449999999244</c:v>
                </c:pt>
                <c:pt idx="32570">
                  <c:v>162.8499999999244</c:v>
                </c:pt>
                <c:pt idx="32571">
                  <c:v>162.8549999999244</c:v>
                </c:pt>
                <c:pt idx="32572">
                  <c:v>162.8599999999244</c:v>
                </c:pt>
                <c:pt idx="32573">
                  <c:v>162.8649999999244</c:v>
                </c:pt>
                <c:pt idx="32574">
                  <c:v>162.8699999999244</c:v>
                </c:pt>
                <c:pt idx="32575">
                  <c:v>162.8749999999244</c:v>
                </c:pt>
                <c:pt idx="32576">
                  <c:v>162.8799999999244</c:v>
                </c:pt>
                <c:pt idx="32577">
                  <c:v>162.8849999999244</c:v>
                </c:pt>
                <c:pt idx="32578">
                  <c:v>162.8899999999244</c:v>
                </c:pt>
                <c:pt idx="32579">
                  <c:v>162.8949999999244</c:v>
                </c:pt>
                <c:pt idx="32580">
                  <c:v>162.8999999999244</c:v>
                </c:pt>
                <c:pt idx="32581">
                  <c:v>162.9049999999243</c:v>
                </c:pt>
                <c:pt idx="32582">
                  <c:v>162.9099999999243</c:v>
                </c:pt>
                <c:pt idx="32583">
                  <c:v>162.9149999999243</c:v>
                </c:pt>
                <c:pt idx="32584">
                  <c:v>162.9199999999243</c:v>
                </c:pt>
                <c:pt idx="32585">
                  <c:v>162.9249999999244</c:v>
                </c:pt>
                <c:pt idx="32586">
                  <c:v>162.9299999999243</c:v>
                </c:pt>
                <c:pt idx="32587">
                  <c:v>162.9349999999243</c:v>
                </c:pt>
                <c:pt idx="32588">
                  <c:v>162.9399999999243</c:v>
                </c:pt>
                <c:pt idx="32589">
                  <c:v>162.9449999999243</c:v>
                </c:pt>
                <c:pt idx="32590">
                  <c:v>162.9499999999243</c:v>
                </c:pt>
                <c:pt idx="32591">
                  <c:v>162.9549999999243</c:v>
                </c:pt>
                <c:pt idx="32592">
                  <c:v>162.9599999999243</c:v>
                </c:pt>
                <c:pt idx="32593">
                  <c:v>162.9649999999243</c:v>
                </c:pt>
                <c:pt idx="32594">
                  <c:v>162.9699999999243</c:v>
                </c:pt>
                <c:pt idx="32595">
                  <c:v>162.9749999999243</c:v>
                </c:pt>
                <c:pt idx="32596">
                  <c:v>162.9799999999242</c:v>
                </c:pt>
                <c:pt idx="32597">
                  <c:v>162.9849999999243</c:v>
                </c:pt>
                <c:pt idx="32598">
                  <c:v>162.9899999999243</c:v>
                </c:pt>
                <c:pt idx="32599">
                  <c:v>162.9949999999243</c:v>
                </c:pt>
                <c:pt idx="32600">
                  <c:v>162.9999999999243</c:v>
                </c:pt>
                <c:pt idx="32601">
                  <c:v>163.0049999999243</c:v>
                </c:pt>
                <c:pt idx="32602">
                  <c:v>163.0099999999242</c:v>
                </c:pt>
                <c:pt idx="32603">
                  <c:v>163.0149999999242</c:v>
                </c:pt>
                <c:pt idx="32604">
                  <c:v>163.0199999999242</c:v>
                </c:pt>
                <c:pt idx="32605">
                  <c:v>163.0249999999242</c:v>
                </c:pt>
                <c:pt idx="32606">
                  <c:v>163.0299999999242</c:v>
                </c:pt>
                <c:pt idx="32607">
                  <c:v>163.0349999999242</c:v>
                </c:pt>
                <c:pt idx="32608">
                  <c:v>163.0399999999242</c:v>
                </c:pt>
                <c:pt idx="32609">
                  <c:v>163.0449999999242</c:v>
                </c:pt>
                <c:pt idx="32610">
                  <c:v>163.0499999999242</c:v>
                </c:pt>
                <c:pt idx="32611">
                  <c:v>163.0549999999242</c:v>
                </c:pt>
                <c:pt idx="32612">
                  <c:v>163.0599999999242</c:v>
                </c:pt>
                <c:pt idx="32613">
                  <c:v>163.0649999999242</c:v>
                </c:pt>
                <c:pt idx="32614">
                  <c:v>163.0699999999242</c:v>
                </c:pt>
                <c:pt idx="32615">
                  <c:v>163.0749999999242</c:v>
                </c:pt>
                <c:pt idx="32616">
                  <c:v>163.0799999999242</c:v>
                </c:pt>
                <c:pt idx="32617">
                  <c:v>163.0849999999242</c:v>
                </c:pt>
                <c:pt idx="32618">
                  <c:v>163.0899999999242</c:v>
                </c:pt>
                <c:pt idx="32619">
                  <c:v>163.0949999999242</c:v>
                </c:pt>
                <c:pt idx="32620">
                  <c:v>163.0999999999242</c:v>
                </c:pt>
                <c:pt idx="32621">
                  <c:v>163.1049999999242</c:v>
                </c:pt>
                <c:pt idx="32622">
                  <c:v>163.1099999999242</c:v>
                </c:pt>
                <c:pt idx="32623">
                  <c:v>163.1149999999242</c:v>
                </c:pt>
                <c:pt idx="32624">
                  <c:v>163.1199999999241</c:v>
                </c:pt>
                <c:pt idx="32625">
                  <c:v>163.1249999999241</c:v>
                </c:pt>
                <c:pt idx="32626">
                  <c:v>163.1299999999241</c:v>
                </c:pt>
                <c:pt idx="32627">
                  <c:v>163.1349999999241</c:v>
                </c:pt>
                <c:pt idx="32628">
                  <c:v>163.1399999999241</c:v>
                </c:pt>
                <c:pt idx="32629">
                  <c:v>163.1449999999241</c:v>
                </c:pt>
                <c:pt idx="32630">
                  <c:v>163.1499999999241</c:v>
                </c:pt>
                <c:pt idx="32631">
                  <c:v>163.1549999999241</c:v>
                </c:pt>
                <c:pt idx="32632">
                  <c:v>163.1599999999241</c:v>
                </c:pt>
                <c:pt idx="32633">
                  <c:v>163.1649999999241</c:v>
                </c:pt>
                <c:pt idx="32634">
                  <c:v>163.1699999999241</c:v>
                </c:pt>
                <c:pt idx="32635">
                  <c:v>163.1749999999241</c:v>
                </c:pt>
                <c:pt idx="32636">
                  <c:v>163.1799999999241</c:v>
                </c:pt>
                <c:pt idx="32637">
                  <c:v>163.1849999999241</c:v>
                </c:pt>
                <c:pt idx="32638">
                  <c:v>163.1899999999241</c:v>
                </c:pt>
                <c:pt idx="32639">
                  <c:v>163.1949999999241</c:v>
                </c:pt>
                <c:pt idx="32640">
                  <c:v>163.199999999924</c:v>
                </c:pt>
                <c:pt idx="32641">
                  <c:v>163.204999999924</c:v>
                </c:pt>
                <c:pt idx="32642">
                  <c:v>163.209999999924</c:v>
                </c:pt>
                <c:pt idx="32643">
                  <c:v>163.214999999924</c:v>
                </c:pt>
                <c:pt idx="32644">
                  <c:v>163.219999999924</c:v>
                </c:pt>
                <c:pt idx="32645">
                  <c:v>163.2249999999241</c:v>
                </c:pt>
                <c:pt idx="32646">
                  <c:v>163.229999999924</c:v>
                </c:pt>
                <c:pt idx="32647">
                  <c:v>163.234999999924</c:v>
                </c:pt>
                <c:pt idx="32648">
                  <c:v>163.239999999924</c:v>
                </c:pt>
                <c:pt idx="32649">
                  <c:v>163.244999999924</c:v>
                </c:pt>
                <c:pt idx="32650">
                  <c:v>163.249999999924</c:v>
                </c:pt>
                <c:pt idx="32651">
                  <c:v>163.254999999924</c:v>
                </c:pt>
                <c:pt idx="32652">
                  <c:v>163.259999999924</c:v>
                </c:pt>
                <c:pt idx="32653">
                  <c:v>163.264999999924</c:v>
                </c:pt>
                <c:pt idx="32654">
                  <c:v>163.269999999924</c:v>
                </c:pt>
                <c:pt idx="32655">
                  <c:v>163.274999999924</c:v>
                </c:pt>
                <c:pt idx="32656">
                  <c:v>163.279999999924</c:v>
                </c:pt>
                <c:pt idx="32657">
                  <c:v>163.284999999924</c:v>
                </c:pt>
                <c:pt idx="32658">
                  <c:v>163.289999999924</c:v>
                </c:pt>
                <c:pt idx="32659">
                  <c:v>163.294999999924</c:v>
                </c:pt>
                <c:pt idx="32660">
                  <c:v>163.299999999924</c:v>
                </c:pt>
                <c:pt idx="32661">
                  <c:v>163.304999999924</c:v>
                </c:pt>
                <c:pt idx="32662">
                  <c:v>163.309999999924</c:v>
                </c:pt>
                <c:pt idx="32663">
                  <c:v>163.314999999924</c:v>
                </c:pt>
                <c:pt idx="32664">
                  <c:v>163.319999999924</c:v>
                </c:pt>
                <c:pt idx="32665">
                  <c:v>163.324999999924</c:v>
                </c:pt>
                <c:pt idx="32666">
                  <c:v>163.329999999924</c:v>
                </c:pt>
                <c:pt idx="32667">
                  <c:v>163.334999999924</c:v>
                </c:pt>
                <c:pt idx="32668">
                  <c:v>163.339999999924</c:v>
                </c:pt>
                <c:pt idx="32669">
                  <c:v>163.344999999924</c:v>
                </c:pt>
                <c:pt idx="32670">
                  <c:v>163.349999999924</c:v>
                </c:pt>
                <c:pt idx="32671">
                  <c:v>163.354999999924</c:v>
                </c:pt>
                <c:pt idx="32672">
                  <c:v>163.359999999924</c:v>
                </c:pt>
                <c:pt idx="32673">
                  <c:v>163.364999999924</c:v>
                </c:pt>
                <c:pt idx="32674">
                  <c:v>163.369999999924</c:v>
                </c:pt>
                <c:pt idx="32675">
                  <c:v>163.374999999924</c:v>
                </c:pt>
                <c:pt idx="32676">
                  <c:v>163.379999999924</c:v>
                </c:pt>
                <c:pt idx="32677">
                  <c:v>163.384999999924</c:v>
                </c:pt>
                <c:pt idx="32678">
                  <c:v>163.389999999924</c:v>
                </c:pt>
                <c:pt idx="32679">
                  <c:v>163.394999999924</c:v>
                </c:pt>
                <c:pt idx="32680">
                  <c:v>163.399999999924</c:v>
                </c:pt>
                <c:pt idx="32681">
                  <c:v>163.404999999924</c:v>
                </c:pt>
                <c:pt idx="32682">
                  <c:v>163.409999999924</c:v>
                </c:pt>
                <c:pt idx="32683">
                  <c:v>163.414999999924</c:v>
                </c:pt>
                <c:pt idx="32684">
                  <c:v>163.4199999999238</c:v>
                </c:pt>
                <c:pt idx="32685">
                  <c:v>163.424999999924</c:v>
                </c:pt>
                <c:pt idx="32686">
                  <c:v>163.429999999924</c:v>
                </c:pt>
                <c:pt idx="32687">
                  <c:v>163.434999999924</c:v>
                </c:pt>
                <c:pt idx="32688">
                  <c:v>163.439999999924</c:v>
                </c:pt>
                <c:pt idx="32689">
                  <c:v>163.444999999924</c:v>
                </c:pt>
                <c:pt idx="32690">
                  <c:v>163.4499999999238</c:v>
                </c:pt>
                <c:pt idx="32691">
                  <c:v>163.4549999999238</c:v>
                </c:pt>
                <c:pt idx="32692">
                  <c:v>163.4599999999238</c:v>
                </c:pt>
                <c:pt idx="32693">
                  <c:v>163.4649999999238</c:v>
                </c:pt>
                <c:pt idx="32694">
                  <c:v>163.4699999999238</c:v>
                </c:pt>
                <c:pt idx="32695">
                  <c:v>163.4749999999238</c:v>
                </c:pt>
                <c:pt idx="32696">
                  <c:v>163.4799999999238</c:v>
                </c:pt>
                <c:pt idx="32697">
                  <c:v>163.4849999999238</c:v>
                </c:pt>
                <c:pt idx="32698">
                  <c:v>163.4899999999238</c:v>
                </c:pt>
                <c:pt idx="32699">
                  <c:v>163.4949999999238</c:v>
                </c:pt>
                <c:pt idx="32700">
                  <c:v>163.4999999999238</c:v>
                </c:pt>
                <c:pt idx="32701">
                  <c:v>163.5049999999238</c:v>
                </c:pt>
                <c:pt idx="32702">
                  <c:v>163.5099999999238</c:v>
                </c:pt>
                <c:pt idx="32703">
                  <c:v>163.5149999999238</c:v>
                </c:pt>
                <c:pt idx="32704">
                  <c:v>163.5199999999238</c:v>
                </c:pt>
                <c:pt idx="32705">
                  <c:v>163.5249999999238</c:v>
                </c:pt>
                <c:pt idx="32706">
                  <c:v>163.5299999999238</c:v>
                </c:pt>
                <c:pt idx="32707">
                  <c:v>163.5349999999238</c:v>
                </c:pt>
                <c:pt idx="32708">
                  <c:v>163.5399999999238</c:v>
                </c:pt>
                <c:pt idx="32709">
                  <c:v>163.5449999999238</c:v>
                </c:pt>
                <c:pt idx="32710">
                  <c:v>163.5499999999238</c:v>
                </c:pt>
                <c:pt idx="32711">
                  <c:v>163.5549999999238</c:v>
                </c:pt>
                <c:pt idx="32712">
                  <c:v>163.5599999999238</c:v>
                </c:pt>
                <c:pt idx="32713">
                  <c:v>163.5649999999237</c:v>
                </c:pt>
                <c:pt idx="32714">
                  <c:v>163.5699999999237</c:v>
                </c:pt>
                <c:pt idx="32715">
                  <c:v>163.5749999999237</c:v>
                </c:pt>
                <c:pt idx="32716">
                  <c:v>163.5799999999237</c:v>
                </c:pt>
                <c:pt idx="32717">
                  <c:v>163.5849999999238</c:v>
                </c:pt>
                <c:pt idx="32718">
                  <c:v>163.5899999999237</c:v>
                </c:pt>
                <c:pt idx="32719">
                  <c:v>163.5949999999237</c:v>
                </c:pt>
                <c:pt idx="32720">
                  <c:v>163.5999999999237</c:v>
                </c:pt>
                <c:pt idx="32721">
                  <c:v>163.6049999999237</c:v>
                </c:pt>
                <c:pt idx="32722">
                  <c:v>163.6099999999237</c:v>
                </c:pt>
                <c:pt idx="32723">
                  <c:v>163.6149999999237</c:v>
                </c:pt>
                <c:pt idx="32724">
                  <c:v>163.6199999999237</c:v>
                </c:pt>
                <c:pt idx="32725">
                  <c:v>163.6249999999237</c:v>
                </c:pt>
                <c:pt idx="32726">
                  <c:v>163.6299999999237</c:v>
                </c:pt>
                <c:pt idx="32727">
                  <c:v>163.6349999999237</c:v>
                </c:pt>
                <c:pt idx="32728">
                  <c:v>163.6399999999236</c:v>
                </c:pt>
                <c:pt idx="32729">
                  <c:v>163.6449999999236</c:v>
                </c:pt>
                <c:pt idx="32730">
                  <c:v>163.6499999999236</c:v>
                </c:pt>
                <c:pt idx="32731">
                  <c:v>163.6549999999237</c:v>
                </c:pt>
                <c:pt idx="32732">
                  <c:v>163.6599999999237</c:v>
                </c:pt>
                <c:pt idx="32733">
                  <c:v>163.6649999999237</c:v>
                </c:pt>
                <c:pt idx="32734">
                  <c:v>163.6699999999236</c:v>
                </c:pt>
                <c:pt idx="32735">
                  <c:v>163.6749999999236</c:v>
                </c:pt>
                <c:pt idx="32736">
                  <c:v>163.6799999999236</c:v>
                </c:pt>
                <c:pt idx="32737">
                  <c:v>163.6849999999236</c:v>
                </c:pt>
                <c:pt idx="32738">
                  <c:v>163.6899999999236</c:v>
                </c:pt>
                <c:pt idx="32739">
                  <c:v>163.6949999999236</c:v>
                </c:pt>
                <c:pt idx="32740">
                  <c:v>163.6999999999236</c:v>
                </c:pt>
                <c:pt idx="32741">
                  <c:v>163.7049999999236</c:v>
                </c:pt>
                <c:pt idx="32742">
                  <c:v>163.7099999999236</c:v>
                </c:pt>
                <c:pt idx="32743">
                  <c:v>163.7149999999236</c:v>
                </c:pt>
                <c:pt idx="32744">
                  <c:v>163.7199999999236</c:v>
                </c:pt>
                <c:pt idx="32745">
                  <c:v>163.7249999999236</c:v>
                </c:pt>
                <c:pt idx="32746">
                  <c:v>163.7299999999236</c:v>
                </c:pt>
                <c:pt idx="32747">
                  <c:v>163.7349999999236</c:v>
                </c:pt>
                <c:pt idx="32748">
                  <c:v>163.7399999999236</c:v>
                </c:pt>
                <c:pt idx="32749">
                  <c:v>163.7449999999236</c:v>
                </c:pt>
                <c:pt idx="32750">
                  <c:v>163.7499999999235</c:v>
                </c:pt>
                <c:pt idx="32751">
                  <c:v>163.7549999999236</c:v>
                </c:pt>
                <c:pt idx="32752">
                  <c:v>163.7599999999236</c:v>
                </c:pt>
                <c:pt idx="32753">
                  <c:v>163.7649999999236</c:v>
                </c:pt>
                <c:pt idx="32754">
                  <c:v>163.7699999999236</c:v>
                </c:pt>
                <c:pt idx="32755">
                  <c:v>163.7749999999236</c:v>
                </c:pt>
                <c:pt idx="32756">
                  <c:v>163.7799999999235</c:v>
                </c:pt>
                <c:pt idx="32757">
                  <c:v>163.7849999999235</c:v>
                </c:pt>
                <c:pt idx="32758">
                  <c:v>163.7899999999235</c:v>
                </c:pt>
                <c:pt idx="32759">
                  <c:v>163.7949999999235</c:v>
                </c:pt>
                <c:pt idx="32760">
                  <c:v>163.7999999999235</c:v>
                </c:pt>
                <c:pt idx="32761">
                  <c:v>163.8049999999236</c:v>
                </c:pt>
                <c:pt idx="32762">
                  <c:v>163.8099999999235</c:v>
                </c:pt>
                <c:pt idx="32763">
                  <c:v>163.8149999999235</c:v>
                </c:pt>
                <c:pt idx="32764">
                  <c:v>163.8199999999235</c:v>
                </c:pt>
                <c:pt idx="32765">
                  <c:v>163.8249999999235</c:v>
                </c:pt>
                <c:pt idx="32766">
                  <c:v>163.8299999999235</c:v>
                </c:pt>
                <c:pt idx="32767">
                  <c:v>163.8349999999235</c:v>
                </c:pt>
                <c:pt idx="32768">
                  <c:v>163.8399999999235</c:v>
                </c:pt>
                <c:pt idx="32769">
                  <c:v>163.8449999999235</c:v>
                </c:pt>
                <c:pt idx="32770">
                  <c:v>163.8499999999235</c:v>
                </c:pt>
                <c:pt idx="32771">
                  <c:v>163.8549999999235</c:v>
                </c:pt>
                <c:pt idx="32772">
                  <c:v>163.8599999999235</c:v>
                </c:pt>
                <c:pt idx="32773">
                  <c:v>163.8649999999235</c:v>
                </c:pt>
                <c:pt idx="32774">
                  <c:v>163.8699999999235</c:v>
                </c:pt>
                <c:pt idx="32775">
                  <c:v>163.8749999999235</c:v>
                </c:pt>
                <c:pt idx="32776">
                  <c:v>163.8799999999235</c:v>
                </c:pt>
                <c:pt idx="32777">
                  <c:v>163.8849999999235</c:v>
                </c:pt>
                <c:pt idx="32778">
                  <c:v>163.8899999999235</c:v>
                </c:pt>
                <c:pt idx="32779">
                  <c:v>163.8949999999234</c:v>
                </c:pt>
                <c:pt idx="32780">
                  <c:v>163.8999999999234</c:v>
                </c:pt>
                <c:pt idx="32781">
                  <c:v>163.9049999999234</c:v>
                </c:pt>
                <c:pt idx="32782">
                  <c:v>163.9099999999234</c:v>
                </c:pt>
                <c:pt idx="32783">
                  <c:v>163.9149999999234</c:v>
                </c:pt>
                <c:pt idx="32784">
                  <c:v>163.9199999999234</c:v>
                </c:pt>
                <c:pt idx="32785">
                  <c:v>163.9249999999234</c:v>
                </c:pt>
                <c:pt idx="32786">
                  <c:v>163.9299999999234</c:v>
                </c:pt>
                <c:pt idx="32787">
                  <c:v>163.9349999999234</c:v>
                </c:pt>
                <c:pt idx="32788">
                  <c:v>163.9399999999234</c:v>
                </c:pt>
                <c:pt idx="32789">
                  <c:v>163.9449999999234</c:v>
                </c:pt>
                <c:pt idx="32790">
                  <c:v>163.9499999999234</c:v>
                </c:pt>
                <c:pt idx="32791">
                  <c:v>163.9549999999234</c:v>
                </c:pt>
                <c:pt idx="32792">
                  <c:v>163.9599999999234</c:v>
                </c:pt>
                <c:pt idx="32793">
                  <c:v>163.9649999999234</c:v>
                </c:pt>
                <c:pt idx="32794">
                  <c:v>163.9699999999234</c:v>
                </c:pt>
                <c:pt idx="32795">
                  <c:v>163.9749999999234</c:v>
                </c:pt>
                <c:pt idx="32796">
                  <c:v>163.9799999999234</c:v>
                </c:pt>
                <c:pt idx="32797">
                  <c:v>163.9849999999234</c:v>
                </c:pt>
                <c:pt idx="32798">
                  <c:v>163.9899999999234</c:v>
                </c:pt>
                <c:pt idx="32799">
                  <c:v>163.9949999999234</c:v>
                </c:pt>
                <c:pt idx="32800">
                  <c:v>163.9999999999234</c:v>
                </c:pt>
                <c:pt idx="32801">
                  <c:v>164.0049999999233</c:v>
                </c:pt>
                <c:pt idx="32802">
                  <c:v>164.0099999999233</c:v>
                </c:pt>
                <c:pt idx="32803">
                  <c:v>164.0149999999233</c:v>
                </c:pt>
                <c:pt idx="32804">
                  <c:v>164.0199999999233</c:v>
                </c:pt>
                <c:pt idx="32805">
                  <c:v>164.0249999999234</c:v>
                </c:pt>
                <c:pt idx="32806">
                  <c:v>164.0299999999233</c:v>
                </c:pt>
                <c:pt idx="32807">
                  <c:v>164.0349999999233</c:v>
                </c:pt>
                <c:pt idx="32808">
                  <c:v>164.0399999999233</c:v>
                </c:pt>
                <c:pt idx="32809">
                  <c:v>164.0449999999233</c:v>
                </c:pt>
                <c:pt idx="32810">
                  <c:v>164.0499999999233</c:v>
                </c:pt>
                <c:pt idx="32811">
                  <c:v>164.0549999999233</c:v>
                </c:pt>
                <c:pt idx="32812">
                  <c:v>164.0599999999233</c:v>
                </c:pt>
                <c:pt idx="32813">
                  <c:v>164.0649999999233</c:v>
                </c:pt>
                <c:pt idx="32814">
                  <c:v>164.0699999999233</c:v>
                </c:pt>
                <c:pt idx="32815">
                  <c:v>164.0749999999233</c:v>
                </c:pt>
                <c:pt idx="32816">
                  <c:v>164.0799999999232</c:v>
                </c:pt>
                <c:pt idx="32817">
                  <c:v>164.0849999999233</c:v>
                </c:pt>
                <c:pt idx="32818">
                  <c:v>164.0899999999233</c:v>
                </c:pt>
                <c:pt idx="32819">
                  <c:v>164.0949999999233</c:v>
                </c:pt>
                <c:pt idx="32820">
                  <c:v>164.0999999999233</c:v>
                </c:pt>
                <c:pt idx="32821">
                  <c:v>164.1049999999233</c:v>
                </c:pt>
                <c:pt idx="32822">
                  <c:v>164.1099999999232</c:v>
                </c:pt>
                <c:pt idx="32823">
                  <c:v>164.1149999999232</c:v>
                </c:pt>
                <c:pt idx="32824">
                  <c:v>164.1199999999232</c:v>
                </c:pt>
                <c:pt idx="32825">
                  <c:v>164.1249999999232</c:v>
                </c:pt>
                <c:pt idx="32826">
                  <c:v>164.1299999999232</c:v>
                </c:pt>
                <c:pt idx="32827">
                  <c:v>164.1349999999232</c:v>
                </c:pt>
                <c:pt idx="32828">
                  <c:v>164.1399999999232</c:v>
                </c:pt>
                <c:pt idx="32829">
                  <c:v>164.1449999999232</c:v>
                </c:pt>
                <c:pt idx="32830">
                  <c:v>164.1499999999232</c:v>
                </c:pt>
                <c:pt idx="32831">
                  <c:v>164.1549999999232</c:v>
                </c:pt>
                <c:pt idx="32832">
                  <c:v>164.1599999999232</c:v>
                </c:pt>
                <c:pt idx="32833">
                  <c:v>164.1649999999232</c:v>
                </c:pt>
                <c:pt idx="32834">
                  <c:v>164.1699999999232</c:v>
                </c:pt>
                <c:pt idx="32835">
                  <c:v>164.1749999999232</c:v>
                </c:pt>
                <c:pt idx="32836">
                  <c:v>164.1799999999232</c:v>
                </c:pt>
                <c:pt idx="32837">
                  <c:v>164.1849999999232</c:v>
                </c:pt>
                <c:pt idx="32838">
                  <c:v>164.1899999999232</c:v>
                </c:pt>
                <c:pt idx="32839">
                  <c:v>164.1949999999232</c:v>
                </c:pt>
                <c:pt idx="32840">
                  <c:v>164.1999999999232</c:v>
                </c:pt>
                <c:pt idx="32841">
                  <c:v>164.2049999999232</c:v>
                </c:pt>
                <c:pt idx="32842">
                  <c:v>164.2099999999232</c:v>
                </c:pt>
                <c:pt idx="32843">
                  <c:v>164.2149999999232</c:v>
                </c:pt>
                <c:pt idx="32844">
                  <c:v>164.2199999999231</c:v>
                </c:pt>
                <c:pt idx="32845">
                  <c:v>164.2249999999231</c:v>
                </c:pt>
                <c:pt idx="32846">
                  <c:v>164.2299999999231</c:v>
                </c:pt>
                <c:pt idx="32847">
                  <c:v>164.2349999999231</c:v>
                </c:pt>
                <c:pt idx="32848">
                  <c:v>164.2399999999231</c:v>
                </c:pt>
                <c:pt idx="32849">
                  <c:v>164.2449999999231</c:v>
                </c:pt>
                <c:pt idx="32850">
                  <c:v>164.2499999999231</c:v>
                </c:pt>
                <c:pt idx="32851">
                  <c:v>164.2549999999231</c:v>
                </c:pt>
                <c:pt idx="32852">
                  <c:v>164.2599999999231</c:v>
                </c:pt>
                <c:pt idx="32853">
                  <c:v>164.2649999999231</c:v>
                </c:pt>
                <c:pt idx="32854">
                  <c:v>164.2699999999231</c:v>
                </c:pt>
                <c:pt idx="32855">
                  <c:v>164.2749999999231</c:v>
                </c:pt>
                <c:pt idx="32856">
                  <c:v>164.2799999999231</c:v>
                </c:pt>
                <c:pt idx="32857">
                  <c:v>164.2849999999231</c:v>
                </c:pt>
                <c:pt idx="32858">
                  <c:v>164.2899999999231</c:v>
                </c:pt>
                <c:pt idx="32859">
                  <c:v>164.2949999999231</c:v>
                </c:pt>
                <c:pt idx="32860">
                  <c:v>164.299999999923</c:v>
                </c:pt>
                <c:pt idx="32861">
                  <c:v>164.3049999999231</c:v>
                </c:pt>
                <c:pt idx="32862">
                  <c:v>164.3099999999231</c:v>
                </c:pt>
                <c:pt idx="32863">
                  <c:v>164.3149999999231</c:v>
                </c:pt>
                <c:pt idx="32864">
                  <c:v>164.3199999999231</c:v>
                </c:pt>
                <c:pt idx="32865">
                  <c:v>164.3249999999231</c:v>
                </c:pt>
                <c:pt idx="32866">
                  <c:v>164.3299999999231</c:v>
                </c:pt>
                <c:pt idx="32867">
                  <c:v>164.334999999923</c:v>
                </c:pt>
                <c:pt idx="32868">
                  <c:v>164.339999999923</c:v>
                </c:pt>
                <c:pt idx="32869">
                  <c:v>164.344999999923</c:v>
                </c:pt>
                <c:pt idx="32870">
                  <c:v>164.349999999923</c:v>
                </c:pt>
                <c:pt idx="32871">
                  <c:v>164.3549999999231</c:v>
                </c:pt>
                <c:pt idx="32872">
                  <c:v>164.359999999923</c:v>
                </c:pt>
                <c:pt idx="32873">
                  <c:v>164.364999999923</c:v>
                </c:pt>
                <c:pt idx="32874">
                  <c:v>164.369999999923</c:v>
                </c:pt>
                <c:pt idx="32875">
                  <c:v>164.374999999923</c:v>
                </c:pt>
                <c:pt idx="32876">
                  <c:v>164.379999999923</c:v>
                </c:pt>
                <c:pt idx="32877">
                  <c:v>164.384999999923</c:v>
                </c:pt>
                <c:pt idx="32878">
                  <c:v>164.389999999923</c:v>
                </c:pt>
                <c:pt idx="32879">
                  <c:v>164.394999999923</c:v>
                </c:pt>
                <c:pt idx="32880">
                  <c:v>164.399999999923</c:v>
                </c:pt>
                <c:pt idx="32881">
                  <c:v>164.404999999923</c:v>
                </c:pt>
                <c:pt idx="32882">
                  <c:v>164.4099999999229</c:v>
                </c:pt>
                <c:pt idx="32883">
                  <c:v>164.4149999999229</c:v>
                </c:pt>
                <c:pt idx="32884">
                  <c:v>164.4199999999229</c:v>
                </c:pt>
                <c:pt idx="32885">
                  <c:v>164.424999999923</c:v>
                </c:pt>
                <c:pt idx="32886">
                  <c:v>164.429999999923</c:v>
                </c:pt>
                <c:pt idx="32887">
                  <c:v>164.434999999923</c:v>
                </c:pt>
                <c:pt idx="32888">
                  <c:v>164.4399999999229</c:v>
                </c:pt>
                <c:pt idx="32889">
                  <c:v>164.4449999999229</c:v>
                </c:pt>
                <c:pt idx="32890">
                  <c:v>164.4499999999229</c:v>
                </c:pt>
                <c:pt idx="32891">
                  <c:v>164.454999999923</c:v>
                </c:pt>
                <c:pt idx="32892">
                  <c:v>164.4599999999229</c:v>
                </c:pt>
                <c:pt idx="32893">
                  <c:v>164.4649999999229</c:v>
                </c:pt>
                <c:pt idx="32894">
                  <c:v>164.4699999999229</c:v>
                </c:pt>
                <c:pt idx="32895">
                  <c:v>164.4749999999229</c:v>
                </c:pt>
                <c:pt idx="32896">
                  <c:v>164.4799999999229</c:v>
                </c:pt>
                <c:pt idx="32897">
                  <c:v>164.484999999923</c:v>
                </c:pt>
                <c:pt idx="32898">
                  <c:v>164.489999999923</c:v>
                </c:pt>
                <c:pt idx="32899">
                  <c:v>164.4949999999229</c:v>
                </c:pt>
                <c:pt idx="32900">
                  <c:v>164.4999999999229</c:v>
                </c:pt>
                <c:pt idx="32901">
                  <c:v>164.5049999999229</c:v>
                </c:pt>
                <c:pt idx="32902">
                  <c:v>164.5099999999229</c:v>
                </c:pt>
                <c:pt idx="32903">
                  <c:v>164.5149999999228</c:v>
                </c:pt>
                <c:pt idx="32904">
                  <c:v>164.5199999999228</c:v>
                </c:pt>
                <c:pt idx="32905">
                  <c:v>164.5249999999228</c:v>
                </c:pt>
                <c:pt idx="32906">
                  <c:v>164.5299999999228</c:v>
                </c:pt>
                <c:pt idx="32907">
                  <c:v>164.5349999999228</c:v>
                </c:pt>
                <c:pt idx="32908">
                  <c:v>164.5399999999228</c:v>
                </c:pt>
                <c:pt idx="32909">
                  <c:v>164.5449999999228</c:v>
                </c:pt>
                <c:pt idx="32910">
                  <c:v>164.5499999999228</c:v>
                </c:pt>
                <c:pt idx="32911">
                  <c:v>164.5549999999228</c:v>
                </c:pt>
                <c:pt idx="32912">
                  <c:v>164.5599999999228</c:v>
                </c:pt>
                <c:pt idx="32913">
                  <c:v>164.5649999999228</c:v>
                </c:pt>
                <c:pt idx="32914">
                  <c:v>164.5699999999228</c:v>
                </c:pt>
                <c:pt idx="32915">
                  <c:v>164.5749999999228</c:v>
                </c:pt>
                <c:pt idx="32916">
                  <c:v>164.5799999999228</c:v>
                </c:pt>
                <c:pt idx="32917">
                  <c:v>164.5849999999228</c:v>
                </c:pt>
                <c:pt idx="32918">
                  <c:v>164.5899999999228</c:v>
                </c:pt>
                <c:pt idx="32919">
                  <c:v>164.5949999999228</c:v>
                </c:pt>
                <c:pt idx="32920">
                  <c:v>164.5999999999228</c:v>
                </c:pt>
                <c:pt idx="32921">
                  <c:v>164.6049999999228</c:v>
                </c:pt>
                <c:pt idx="32922">
                  <c:v>164.6099999999228</c:v>
                </c:pt>
                <c:pt idx="32923">
                  <c:v>164.6149999999228</c:v>
                </c:pt>
                <c:pt idx="32924">
                  <c:v>164.6199999999228</c:v>
                </c:pt>
                <c:pt idx="32925">
                  <c:v>164.6249999999228</c:v>
                </c:pt>
                <c:pt idx="32926">
                  <c:v>164.6299999999227</c:v>
                </c:pt>
                <c:pt idx="32927">
                  <c:v>164.6349999999227</c:v>
                </c:pt>
                <c:pt idx="32928">
                  <c:v>164.6399999999227</c:v>
                </c:pt>
                <c:pt idx="32929">
                  <c:v>164.6449999999227</c:v>
                </c:pt>
                <c:pt idx="32930">
                  <c:v>164.6499999999227</c:v>
                </c:pt>
                <c:pt idx="32931">
                  <c:v>164.6549999999228</c:v>
                </c:pt>
                <c:pt idx="32932">
                  <c:v>164.6599999999227</c:v>
                </c:pt>
                <c:pt idx="32933">
                  <c:v>164.6649999999227</c:v>
                </c:pt>
                <c:pt idx="32934">
                  <c:v>164.6699999999227</c:v>
                </c:pt>
                <c:pt idx="32935">
                  <c:v>164.6749999999227</c:v>
                </c:pt>
                <c:pt idx="32936">
                  <c:v>164.6799999999227</c:v>
                </c:pt>
                <c:pt idx="32937">
                  <c:v>164.6849999999227</c:v>
                </c:pt>
                <c:pt idx="32938">
                  <c:v>164.6899999999227</c:v>
                </c:pt>
                <c:pt idx="32939">
                  <c:v>164.6949999999227</c:v>
                </c:pt>
                <c:pt idx="32940">
                  <c:v>164.6999999999227</c:v>
                </c:pt>
                <c:pt idx="32941">
                  <c:v>164.7049999999227</c:v>
                </c:pt>
                <c:pt idx="32942">
                  <c:v>164.7099999999227</c:v>
                </c:pt>
                <c:pt idx="32943">
                  <c:v>164.7149999999227</c:v>
                </c:pt>
                <c:pt idx="32944">
                  <c:v>164.7199999999225</c:v>
                </c:pt>
                <c:pt idx="32945">
                  <c:v>164.7249999999227</c:v>
                </c:pt>
                <c:pt idx="32946">
                  <c:v>164.7299999999227</c:v>
                </c:pt>
                <c:pt idx="32947">
                  <c:v>164.7349999999226</c:v>
                </c:pt>
                <c:pt idx="32948">
                  <c:v>164.7399999999226</c:v>
                </c:pt>
                <c:pt idx="32949">
                  <c:v>164.7449999999226</c:v>
                </c:pt>
                <c:pt idx="32950">
                  <c:v>164.7499999999226</c:v>
                </c:pt>
                <c:pt idx="32951">
                  <c:v>164.7549999999226</c:v>
                </c:pt>
                <c:pt idx="32952">
                  <c:v>164.7599999999226</c:v>
                </c:pt>
                <c:pt idx="32953">
                  <c:v>164.7649999999226</c:v>
                </c:pt>
                <c:pt idx="32954">
                  <c:v>164.7699999999226</c:v>
                </c:pt>
                <c:pt idx="32955">
                  <c:v>164.7749999999226</c:v>
                </c:pt>
                <c:pt idx="32956">
                  <c:v>164.7799999999226</c:v>
                </c:pt>
                <c:pt idx="32957">
                  <c:v>164.7849999999226</c:v>
                </c:pt>
                <c:pt idx="32958">
                  <c:v>164.7899999999226</c:v>
                </c:pt>
                <c:pt idx="32959">
                  <c:v>164.7949999999226</c:v>
                </c:pt>
                <c:pt idx="32960">
                  <c:v>164.7999999999226</c:v>
                </c:pt>
                <c:pt idx="32961">
                  <c:v>164.8049999999226</c:v>
                </c:pt>
                <c:pt idx="32962">
                  <c:v>164.8099999999226</c:v>
                </c:pt>
                <c:pt idx="32963">
                  <c:v>164.8149999999226</c:v>
                </c:pt>
                <c:pt idx="32964">
                  <c:v>164.8199999999226</c:v>
                </c:pt>
                <c:pt idx="32965">
                  <c:v>164.8249999999226</c:v>
                </c:pt>
                <c:pt idx="32966">
                  <c:v>164.8299999999226</c:v>
                </c:pt>
                <c:pt idx="32967">
                  <c:v>164.8349999999226</c:v>
                </c:pt>
                <c:pt idx="32968">
                  <c:v>164.8399999999226</c:v>
                </c:pt>
                <c:pt idx="32969">
                  <c:v>164.8449999999226</c:v>
                </c:pt>
                <c:pt idx="32970">
                  <c:v>164.8499999999225</c:v>
                </c:pt>
                <c:pt idx="32971">
                  <c:v>164.8549999999226</c:v>
                </c:pt>
                <c:pt idx="32972">
                  <c:v>164.8599999999226</c:v>
                </c:pt>
                <c:pt idx="32973">
                  <c:v>164.8649999999226</c:v>
                </c:pt>
                <c:pt idx="32974">
                  <c:v>164.8699999999226</c:v>
                </c:pt>
                <c:pt idx="32975">
                  <c:v>164.8749999999226</c:v>
                </c:pt>
                <c:pt idx="32976">
                  <c:v>164.8799999999225</c:v>
                </c:pt>
                <c:pt idx="32977">
                  <c:v>164.8849999999225</c:v>
                </c:pt>
                <c:pt idx="32978">
                  <c:v>164.8899999999225</c:v>
                </c:pt>
                <c:pt idx="32979">
                  <c:v>164.8949999999225</c:v>
                </c:pt>
                <c:pt idx="32980">
                  <c:v>164.8999999999225</c:v>
                </c:pt>
                <c:pt idx="32981">
                  <c:v>164.9049999999225</c:v>
                </c:pt>
                <c:pt idx="32982">
                  <c:v>164.9099999999225</c:v>
                </c:pt>
                <c:pt idx="32983">
                  <c:v>164.9149999999225</c:v>
                </c:pt>
                <c:pt idx="32984">
                  <c:v>164.9199999999225</c:v>
                </c:pt>
                <c:pt idx="32985">
                  <c:v>164.9249999999225</c:v>
                </c:pt>
                <c:pt idx="32986">
                  <c:v>164.9299999999225</c:v>
                </c:pt>
                <c:pt idx="32987">
                  <c:v>164.9349999999225</c:v>
                </c:pt>
                <c:pt idx="32988">
                  <c:v>164.9399999999225</c:v>
                </c:pt>
                <c:pt idx="32989">
                  <c:v>164.9449999999225</c:v>
                </c:pt>
                <c:pt idx="32990">
                  <c:v>164.9499999999225</c:v>
                </c:pt>
                <c:pt idx="32991">
                  <c:v>164.9549999999225</c:v>
                </c:pt>
                <c:pt idx="32992">
                  <c:v>164.9599999999224</c:v>
                </c:pt>
                <c:pt idx="32993">
                  <c:v>164.9649999999224</c:v>
                </c:pt>
                <c:pt idx="32994">
                  <c:v>164.9699999999224</c:v>
                </c:pt>
                <c:pt idx="32995">
                  <c:v>164.9749999999224</c:v>
                </c:pt>
                <c:pt idx="32996">
                  <c:v>164.9799999999224</c:v>
                </c:pt>
                <c:pt idx="32997">
                  <c:v>164.9849999999225</c:v>
                </c:pt>
                <c:pt idx="32998">
                  <c:v>164.9899999999224</c:v>
                </c:pt>
                <c:pt idx="32999">
                  <c:v>164.9949999999224</c:v>
                </c:pt>
                <c:pt idx="33000">
                  <c:v>164.9999999999224</c:v>
                </c:pt>
                <c:pt idx="33001">
                  <c:v>165.0049999999224</c:v>
                </c:pt>
                <c:pt idx="33002">
                  <c:v>165.0099999999224</c:v>
                </c:pt>
                <c:pt idx="33003">
                  <c:v>165.0149999999224</c:v>
                </c:pt>
                <c:pt idx="33004">
                  <c:v>165.0199999999224</c:v>
                </c:pt>
                <c:pt idx="33005">
                  <c:v>165.0249999999224</c:v>
                </c:pt>
                <c:pt idx="33006">
                  <c:v>165.0299999999224</c:v>
                </c:pt>
                <c:pt idx="33007">
                  <c:v>165.0349999999224</c:v>
                </c:pt>
                <c:pt idx="33008">
                  <c:v>165.0399999999224</c:v>
                </c:pt>
                <c:pt idx="33009">
                  <c:v>165.0449999999224</c:v>
                </c:pt>
                <c:pt idx="33010">
                  <c:v>165.0499999999224</c:v>
                </c:pt>
                <c:pt idx="33011">
                  <c:v>165.0549999999224</c:v>
                </c:pt>
                <c:pt idx="33012">
                  <c:v>165.0599999999224</c:v>
                </c:pt>
                <c:pt idx="33013">
                  <c:v>165.0649999999224</c:v>
                </c:pt>
                <c:pt idx="33014">
                  <c:v>165.0699999999223</c:v>
                </c:pt>
                <c:pt idx="33015">
                  <c:v>165.0749999999223</c:v>
                </c:pt>
                <c:pt idx="33016">
                  <c:v>165.0799999999223</c:v>
                </c:pt>
                <c:pt idx="33017">
                  <c:v>165.0849999999224</c:v>
                </c:pt>
                <c:pt idx="33018">
                  <c:v>165.0899999999224</c:v>
                </c:pt>
                <c:pt idx="33019">
                  <c:v>165.0949999999224</c:v>
                </c:pt>
                <c:pt idx="33020">
                  <c:v>165.0999999999223</c:v>
                </c:pt>
                <c:pt idx="33021">
                  <c:v>165.1049999999223</c:v>
                </c:pt>
                <c:pt idx="33022">
                  <c:v>165.1099999999223</c:v>
                </c:pt>
                <c:pt idx="33023">
                  <c:v>165.1149999999223</c:v>
                </c:pt>
                <c:pt idx="33024">
                  <c:v>165.1199999999223</c:v>
                </c:pt>
                <c:pt idx="33025">
                  <c:v>165.1249999999223</c:v>
                </c:pt>
                <c:pt idx="33026">
                  <c:v>165.1299999999223</c:v>
                </c:pt>
                <c:pt idx="33027">
                  <c:v>165.1349999999223</c:v>
                </c:pt>
                <c:pt idx="33028">
                  <c:v>165.1399999999223</c:v>
                </c:pt>
                <c:pt idx="33029">
                  <c:v>165.1449999999223</c:v>
                </c:pt>
                <c:pt idx="33030">
                  <c:v>165.1499999999223</c:v>
                </c:pt>
                <c:pt idx="33031">
                  <c:v>165.1549999999223</c:v>
                </c:pt>
                <c:pt idx="33032">
                  <c:v>165.1599999999223</c:v>
                </c:pt>
                <c:pt idx="33033">
                  <c:v>165.1649999999223</c:v>
                </c:pt>
                <c:pt idx="33034">
                  <c:v>165.1699999999223</c:v>
                </c:pt>
                <c:pt idx="33035">
                  <c:v>165.1749999999222</c:v>
                </c:pt>
                <c:pt idx="33036">
                  <c:v>165.1799999999222</c:v>
                </c:pt>
                <c:pt idx="33037">
                  <c:v>165.1849999999222</c:v>
                </c:pt>
                <c:pt idx="33038">
                  <c:v>165.1899999999222</c:v>
                </c:pt>
                <c:pt idx="33039">
                  <c:v>165.1949999999222</c:v>
                </c:pt>
                <c:pt idx="33040">
                  <c:v>165.1999999999222</c:v>
                </c:pt>
                <c:pt idx="33041">
                  <c:v>165.2049999999222</c:v>
                </c:pt>
                <c:pt idx="33042">
                  <c:v>165.2099999999222</c:v>
                </c:pt>
                <c:pt idx="33043">
                  <c:v>165.2149999999222</c:v>
                </c:pt>
                <c:pt idx="33044">
                  <c:v>165.2199999999222</c:v>
                </c:pt>
                <c:pt idx="33045">
                  <c:v>165.2249999999222</c:v>
                </c:pt>
                <c:pt idx="33046">
                  <c:v>165.2299999999222</c:v>
                </c:pt>
                <c:pt idx="33047">
                  <c:v>165.2349999999222</c:v>
                </c:pt>
                <c:pt idx="33048">
                  <c:v>165.2399999999222</c:v>
                </c:pt>
                <c:pt idx="33049">
                  <c:v>165.2449999999222</c:v>
                </c:pt>
                <c:pt idx="33050">
                  <c:v>165.2499999999222</c:v>
                </c:pt>
                <c:pt idx="33051">
                  <c:v>165.2549999999222</c:v>
                </c:pt>
                <c:pt idx="33052">
                  <c:v>165.2599999999222</c:v>
                </c:pt>
                <c:pt idx="33053">
                  <c:v>165.2649999999222</c:v>
                </c:pt>
                <c:pt idx="33054">
                  <c:v>165.2699999999222</c:v>
                </c:pt>
                <c:pt idx="33055">
                  <c:v>165.2749999999222</c:v>
                </c:pt>
                <c:pt idx="33056">
                  <c:v>165.2799999999222</c:v>
                </c:pt>
                <c:pt idx="33057">
                  <c:v>165.2849999999222</c:v>
                </c:pt>
                <c:pt idx="33058">
                  <c:v>165.2899999999221</c:v>
                </c:pt>
                <c:pt idx="33059">
                  <c:v>165.2949999999221</c:v>
                </c:pt>
                <c:pt idx="33060">
                  <c:v>165.2999999999221</c:v>
                </c:pt>
                <c:pt idx="33061">
                  <c:v>165.3049999999222</c:v>
                </c:pt>
                <c:pt idx="33062">
                  <c:v>165.3099999999222</c:v>
                </c:pt>
                <c:pt idx="33063">
                  <c:v>165.3149999999222</c:v>
                </c:pt>
                <c:pt idx="33064">
                  <c:v>165.3199999999221</c:v>
                </c:pt>
                <c:pt idx="33065">
                  <c:v>165.3249999999221</c:v>
                </c:pt>
                <c:pt idx="33066">
                  <c:v>165.3299999999221</c:v>
                </c:pt>
                <c:pt idx="33067">
                  <c:v>165.3349999999221</c:v>
                </c:pt>
                <c:pt idx="33068">
                  <c:v>165.3399999999221</c:v>
                </c:pt>
                <c:pt idx="33069">
                  <c:v>165.3449999999221</c:v>
                </c:pt>
                <c:pt idx="33070">
                  <c:v>165.3499999999221</c:v>
                </c:pt>
                <c:pt idx="33071">
                  <c:v>165.3549999999221</c:v>
                </c:pt>
                <c:pt idx="33072">
                  <c:v>165.3599999999221</c:v>
                </c:pt>
                <c:pt idx="33073">
                  <c:v>165.3649999999221</c:v>
                </c:pt>
                <c:pt idx="33074">
                  <c:v>165.3699999999221</c:v>
                </c:pt>
                <c:pt idx="33075">
                  <c:v>165.3749999999221</c:v>
                </c:pt>
                <c:pt idx="33076">
                  <c:v>165.3799999999221</c:v>
                </c:pt>
                <c:pt idx="33077">
                  <c:v>165.3849999999221</c:v>
                </c:pt>
                <c:pt idx="33078">
                  <c:v>165.3899999999221</c:v>
                </c:pt>
                <c:pt idx="33079">
                  <c:v>165.3949999999221</c:v>
                </c:pt>
                <c:pt idx="33080">
                  <c:v>165.399999999922</c:v>
                </c:pt>
                <c:pt idx="33081">
                  <c:v>165.404999999922</c:v>
                </c:pt>
                <c:pt idx="33082">
                  <c:v>165.409999999922</c:v>
                </c:pt>
                <c:pt idx="33083">
                  <c:v>165.414999999922</c:v>
                </c:pt>
                <c:pt idx="33084">
                  <c:v>165.419999999922</c:v>
                </c:pt>
                <c:pt idx="33085">
                  <c:v>165.4249999999221</c:v>
                </c:pt>
                <c:pt idx="33086">
                  <c:v>165.429999999922</c:v>
                </c:pt>
                <c:pt idx="33087">
                  <c:v>165.434999999922</c:v>
                </c:pt>
                <c:pt idx="33088">
                  <c:v>165.439999999922</c:v>
                </c:pt>
                <c:pt idx="33089">
                  <c:v>165.444999999922</c:v>
                </c:pt>
                <c:pt idx="33090">
                  <c:v>165.449999999922</c:v>
                </c:pt>
                <c:pt idx="33091">
                  <c:v>165.454999999922</c:v>
                </c:pt>
                <c:pt idx="33092">
                  <c:v>165.459999999922</c:v>
                </c:pt>
                <c:pt idx="33093">
                  <c:v>165.464999999922</c:v>
                </c:pt>
                <c:pt idx="33094">
                  <c:v>165.469999999922</c:v>
                </c:pt>
                <c:pt idx="33095">
                  <c:v>165.474999999922</c:v>
                </c:pt>
                <c:pt idx="33096">
                  <c:v>165.479999999922</c:v>
                </c:pt>
                <c:pt idx="33097">
                  <c:v>165.484999999922</c:v>
                </c:pt>
                <c:pt idx="33098">
                  <c:v>165.489999999922</c:v>
                </c:pt>
                <c:pt idx="33099">
                  <c:v>165.494999999922</c:v>
                </c:pt>
                <c:pt idx="33100">
                  <c:v>165.499999999922</c:v>
                </c:pt>
                <c:pt idx="33101">
                  <c:v>165.504999999922</c:v>
                </c:pt>
                <c:pt idx="33102">
                  <c:v>165.5099999999219</c:v>
                </c:pt>
                <c:pt idx="33103">
                  <c:v>165.5149999999219</c:v>
                </c:pt>
                <c:pt idx="33104">
                  <c:v>165.5199999999219</c:v>
                </c:pt>
                <c:pt idx="33105">
                  <c:v>165.524999999922</c:v>
                </c:pt>
                <c:pt idx="33106">
                  <c:v>165.529999999922</c:v>
                </c:pt>
                <c:pt idx="33107">
                  <c:v>165.534999999922</c:v>
                </c:pt>
                <c:pt idx="33108">
                  <c:v>165.5399999999219</c:v>
                </c:pt>
                <c:pt idx="33109">
                  <c:v>165.5449999999219</c:v>
                </c:pt>
                <c:pt idx="33110">
                  <c:v>165.5499999999219</c:v>
                </c:pt>
                <c:pt idx="33111">
                  <c:v>165.554999999922</c:v>
                </c:pt>
                <c:pt idx="33112">
                  <c:v>165.5599999999219</c:v>
                </c:pt>
                <c:pt idx="33113">
                  <c:v>165.5649999999219</c:v>
                </c:pt>
                <c:pt idx="33114">
                  <c:v>165.5699999999219</c:v>
                </c:pt>
                <c:pt idx="33115">
                  <c:v>165.5749999999219</c:v>
                </c:pt>
                <c:pt idx="33116">
                  <c:v>165.5799999999219</c:v>
                </c:pt>
                <c:pt idx="33117">
                  <c:v>165.584999999922</c:v>
                </c:pt>
                <c:pt idx="33118">
                  <c:v>165.589999999922</c:v>
                </c:pt>
                <c:pt idx="33119">
                  <c:v>165.5949999999219</c:v>
                </c:pt>
                <c:pt idx="33120">
                  <c:v>165.5999999999219</c:v>
                </c:pt>
                <c:pt idx="33121">
                  <c:v>165.6049999999219</c:v>
                </c:pt>
                <c:pt idx="33122">
                  <c:v>165.6099999999219</c:v>
                </c:pt>
                <c:pt idx="33123">
                  <c:v>165.6149999999218</c:v>
                </c:pt>
                <c:pt idx="33124">
                  <c:v>165.6199999999218</c:v>
                </c:pt>
                <c:pt idx="33125">
                  <c:v>165.6249999999218</c:v>
                </c:pt>
                <c:pt idx="33126">
                  <c:v>165.6299999999218</c:v>
                </c:pt>
                <c:pt idx="33127">
                  <c:v>165.6349999999218</c:v>
                </c:pt>
                <c:pt idx="33128">
                  <c:v>165.6399999999218</c:v>
                </c:pt>
                <c:pt idx="33129">
                  <c:v>165.6449999999218</c:v>
                </c:pt>
                <c:pt idx="33130">
                  <c:v>165.6499999999218</c:v>
                </c:pt>
                <c:pt idx="33131">
                  <c:v>165.6549999999218</c:v>
                </c:pt>
                <c:pt idx="33132">
                  <c:v>165.6599999999218</c:v>
                </c:pt>
                <c:pt idx="33133">
                  <c:v>165.6649999999218</c:v>
                </c:pt>
                <c:pt idx="33134">
                  <c:v>165.6699999999218</c:v>
                </c:pt>
                <c:pt idx="33135">
                  <c:v>165.6749999999218</c:v>
                </c:pt>
                <c:pt idx="33136">
                  <c:v>165.6799999999218</c:v>
                </c:pt>
                <c:pt idx="33137">
                  <c:v>165.6849999999218</c:v>
                </c:pt>
                <c:pt idx="33138">
                  <c:v>165.6899999999218</c:v>
                </c:pt>
                <c:pt idx="33139">
                  <c:v>165.6949999999218</c:v>
                </c:pt>
                <c:pt idx="33140">
                  <c:v>165.6999999999218</c:v>
                </c:pt>
                <c:pt idx="33141">
                  <c:v>165.7049999999218</c:v>
                </c:pt>
                <c:pt idx="33142">
                  <c:v>165.7099999999218</c:v>
                </c:pt>
                <c:pt idx="33143">
                  <c:v>165.7149999999218</c:v>
                </c:pt>
                <c:pt idx="33144">
                  <c:v>165.7199999999218</c:v>
                </c:pt>
                <c:pt idx="33145">
                  <c:v>165.7249999999218</c:v>
                </c:pt>
                <c:pt idx="33146">
                  <c:v>165.7299999999217</c:v>
                </c:pt>
                <c:pt idx="33147">
                  <c:v>165.7349999999217</c:v>
                </c:pt>
                <c:pt idx="33148">
                  <c:v>165.7399999999217</c:v>
                </c:pt>
                <c:pt idx="33149">
                  <c:v>165.7449999999217</c:v>
                </c:pt>
                <c:pt idx="33150">
                  <c:v>165.7499999999217</c:v>
                </c:pt>
                <c:pt idx="33151">
                  <c:v>165.7549999999218</c:v>
                </c:pt>
                <c:pt idx="33152">
                  <c:v>165.7599999999217</c:v>
                </c:pt>
                <c:pt idx="33153">
                  <c:v>165.7649999999217</c:v>
                </c:pt>
                <c:pt idx="33154">
                  <c:v>165.7699999999217</c:v>
                </c:pt>
                <c:pt idx="33155">
                  <c:v>165.7749999999217</c:v>
                </c:pt>
                <c:pt idx="33156">
                  <c:v>165.7799999999217</c:v>
                </c:pt>
                <c:pt idx="33157">
                  <c:v>165.7849999999217</c:v>
                </c:pt>
                <c:pt idx="33158">
                  <c:v>165.7899999999217</c:v>
                </c:pt>
                <c:pt idx="33159">
                  <c:v>165.7949999999217</c:v>
                </c:pt>
                <c:pt idx="33160">
                  <c:v>165.7999999999217</c:v>
                </c:pt>
                <c:pt idx="33161">
                  <c:v>165.8049999999217</c:v>
                </c:pt>
                <c:pt idx="33162">
                  <c:v>165.8099999999217</c:v>
                </c:pt>
                <c:pt idx="33163">
                  <c:v>165.8149999999217</c:v>
                </c:pt>
                <c:pt idx="33164">
                  <c:v>165.8199999999217</c:v>
                </c:pt>
                <c:pt idx="33165">
                  <c:v>165.8249999999217</c:v>
                </c:pt>
                <c:pt idx="33166">
                  <c:v>165.8299999999217</c:v>
                </c:pt>
                <c:pt idx="33167">
                  <c:v>165.8349999999217</c:v>
                </c:pt>
                <c:pt idx="33168">
                  <c:v>165.8399999999216</c:v>
                </c:pt>
                <c:pt idx="33169">
                  <c:v>165.8449999999216</c:v>
                </c:pt>
                <c:pt idx="33170">
                  <c:v>165.8499999999216</c:v>
                </c:pt>
                <c:pt idx="33171">
                  <c:v>165.8549999999217</c:v>
                </c:pt>
                <c:pt idx="33172">
                  <c:v>165.8599999999217</c:v>
                </c:pt>
                <c:pt idx="33173">
                  <c:v>165.8649999999217</c:v>
                </c:pt>
                <c:pt idx="33174">
                  <c:v>165.8699999999216</c:v>
                </c:pt>
                <c:pt idx="33175">
                  <c:v>165.8749999999216</c:v>
                </c:pt>
                <c:pt idx="33176">
                  <c:v>165.8799999999216</c:v>
                </c:pt>
                <c:pt idx="33177">
                  <c:v>165.8849999999216</c:v>
                </c:pt>
                <c:pt idx="33178">
                  <c:v>165.8899999999216</c:v>
                </c:pt>
                <c:pt idx="33179">
                  <c:v>165.8949999999216</c:v>
                </c:pt>
                <c:pt idx="33180">
                  <c:v>165.8999999999216</c:v>
                </c:pt>
                <c:pt idx="33181">
                  <c:v>165.9049999999216</c:v>
                </c:pt>
                <c:pt idx="33182">
                  <c:v>165.9099999999216</c:v>
                </c:pt>
                <c:pt idx="33183">
                  <c:v>165.9149999999216</c:v>
                </c:pt>
                <c:pt idx="33184">
                  <c:v>165.9199999999216</c:v>
                </c:pt>
                <c:pt idx="33185">
                  <c:v>165.9249999999216</c:v>
                </c:pt>
                <c:pt idx="33186">
                  <c:v>165.9299999999216</c:v>
                </c:pt>
                <c:pt idx="33187">
                  <c:v>165.9349999999216</c:v>
                </c:pt>
                <c:pt idx="33188">
                  <c:v>165.9399999999216</c:v>
                </c:pt>
                <c:pt idx="33189">
                  <c:v>165.9449999999216</c:v>
                </c:pt>
                <c:pt idx="33190">
                  <c:v>165.9499999999215</c:v>
                </c:pt>
                <c:pt idx="33191">
                  <c:v>165.9549999999216</c:v>
                </c:pt>
                <c:pt idx="33192">
                  <c:v>165.9599999999216</c:v>
                </c:pt>
                <c:pt idx="33193">
                  <c:v>165.9649999999216</c:v>
                </c:pt>
                <c:pt idx="33194">
                  <c:v>165.9699999999216</c:v>
                </c:pt>
                <c:pt idx="33195">
                  <c:v>165.9749999999216</c:v>
                </c:pt>
                <c:pt idx="33196">
                  <c:v>165.9799999999215</c:v>
                </c:pt>
                <c:pt idx="33197">
                  <c:v>165.9849999999215</c:v>
                </c:pt>
                <c:pt idx="33198">
                  <c:v>165.9899999999215</c:v>
                </c:pt>
                <c:pt idx="33199">
                  <c:v>165.9949999999215</c:v>
                </c:pt>
                <c:pt idx="33200">
                  <c:v>165.9999999999215</c:v>
                </c:pt>
                <c:pt idx="33201">
                  <c:v>166.0049999999215</c:v>
                </c:pt>
                <c:pt idx="33202">
                  <c:v>166.0099999999215</c:v>
                </c:pt>
                <c:pt idx="33203">
                  <c:v>166.0149999999215</c:v>
                </c:pt>
                <c:pt idx="33204">
                  <c:v>166.0199999999215</c:v>
                </c:pt>
                <c:pt idx="33205">
                  <c:v>166.0249999999215</c:v>
                </c:pt>
                <c:pt idx="33206">
                  <c:v>166.0299999999215</c:v>
                </c:pt>
                <c:pt idx="33207">
                  <c:v>166.0349999999215</c:v>
                </c:pt>
                <c:pt idx="33208">
                  <c:v>166.0399999999215</c:v>
                </c:pt>
                <c:pt idx="33209">
                  <c:v>166.0449999999215</c:v>
                </c:pt>
                <c:pt idx="33210">
                  <c:v>166.0499999999215</c:v>
                </c:pt>
                <c:pt idx="33211">
                  <c:v>166.0549999999215</c:v>
                </c:pt>
                <c:pt idx="33212">
                  <c:v>166.0599999999214</c:v>
                </c:pt>
                <c:pt idx="33213">
                  <c:v>166.0649999999214</c:v>
                </c:pt>
                <c:pt idx="33214">
                  <c:v>166.0699999999214</c:v>
                </c:pt>
                <c:pt idx="33215">
                  <c:v>166.0749999999214</c:v>
                </c:pt>
                <c:pt idx="33216">
                  <c:v>166.0799999999214</c:v>
                </c:pt>
                <c:pt idx="33217">
                  <c:v>166.0849999999215</c:v>
                </c:pt>
                <c:pt idx="33218">
                  <c:v>166.0899999999214</c:v>
                </c:pt>
                <c:pt idx="33219">
                  <c:v>166.0949999999214</c:v>
                </c:pt>
                <c:pt idx="33220">
                  <c:v>166.0999999999214</c:v>
                </c:pt>
                <c:pt idx="33221">
                  <c:v>166.1049999999214</c:v>
                </c:pt>
                <c:pt idx="33222">
                  <c:v>166.1099999999214</c:v>
                </c:pt>
                <c:pt idx="33223">
                  <c:v>166.1149999999214</c:v>
                </c:pt>
                <c:pt idx="33224">
                  <c:v>166.1199999999214</c:v>
                </c:pt>
                <c:pt idx="33225">
                  <c:v>166.1249999999214</c:v>
                </c:pt>
                <c:pt idx="33226">
                  <c:v>166.1299999999214</c:v>
                </c:pt>
                <c:pt idx="33227">
                  <c:v>166.1349999999214</c:v>
                </c:pt>
                <c:pt idx="33228">
                  <c:v>166.1399999999214</c:v>
                </c:pt>
                <c:pt idx="33229">
                  <c:v>166.1449999999214</c:v>
                </c:pt>
                <c:pt idx="33230">
                  <c:v>166.1499999999214</c:v>
                </c:pt>
                <c:pt idx="33231">
                  <c:v>166.1549999999214</c:v>
                </c:pt>
                <c:pt idx="33232">
                  <c:v>166.1599999999214</c:v>
                </c:pt>
                <c:pt idx="33233">
                  <c:v>166.1649999999214</c:v>
                </c:pt>
                <c:pt idx="33234">
                  <c:v>166.1699999999213</c:v>
                </c:pt>
                <c:pt idx="33235">
                  <c:v>166.1749999999213</c:v>
                </c:pt>
                <c:pt idx="33236">
                  <c:v>166.1799999999213</c:v>
                </c:pt>
                <c:pt idx="33237">
                  <c:v>166.1849999999214</c:v>
                </c:pt>
                <c:pt idx="33238">
                  <c:v>166.1899999999214</c:v>
                </c:pt>
                <c:pt idx="33239">
                  <c:v>166.1949999999214</c:v>
                </c:pt>
                <c:pt idx="33240">
                  <c:v>166.1999999999213</c:v>
                </c:pt>
                <c:pt idx="33241">
                  <c:v>166.2049999999213</c:v>
                </c:pt>
                <c:pt idx="33242">
                  <c:v>166.2099999999213</c:v>
                </c:pt>
                <c:pt idx="33243">
                  <c:v>166.2149999999213</c:v>
                </c:pt>
                <c:pt idx="33244">
                  <c:v>166.2199999999213</c:v>
                </c:pt>
                <c:pt idx="33245">
                  <c:v>166.2249999999213</c:v>
                </c:pt>
                <c:pt idx="33246">
                  <c:v>166.2299999999213</c:v>
                </c:pt>
                <c:pt idx="33247">
                  <c:v>166.2349999999213</c:v>
                </c:pt>
                <c:pt idx="33248">
                  <c:v>166.2399999999213</c:v>
                </c:pt>
                <c:pt idx="33249">
                  <c:v>166.2449999999213</c:v>
                </c:pt>
                <c:pt idx="33250">
                  <c:v>166.2499999999213</c:v>
                </c:pt>
                <c:pt idx="33251">
                  <c:v>166.2549999999213</c:v>
                </c:pt>
                <c:pt idx="33252">
                  <c:v>166.2599999999213</c:v>
                </c:pt>
                <c:pt idx="33253">
                  <c:v>166.2649999999213</c:v>
                </c:pt>
                <c:pt idx="33254">
                  <c:v>166.2699999999213</c:v>
                </c:pt>
                <c:pt idx="33255">
                  <c:v>166.2749999999212</c:v>
                </c:pt>
                <c:pt idx="33256">
                  <c:v>166.2799999999212</c:v>
                </c:pt>
                <c:pt idx="33257">
                  <c:v>166.2849999999212</c:v>
                </c:pt>
                <c:pt idx="33258">
                  <c:v>166.2899999999212</c:v>
                </c:pt>
                <c:pt idx="33259">
                  <c:v>166.2949999999212</c:v>
                </c:pt>
                <c:pt idx="33260">
                  <c:v>166.2999999999212</c:v>
                </c:pt>
                <c:pt idx="33261">
                  <c:v>166.3049999999213</c:v>
                </c:pt>
                <c:pt idx="33262">
                  <c:v>166.3099999999212</c:v>
                </c:pt>
                <c:pt idx="33263">
                  <c:v>166.3149999999212</c:v>
                </c:pt>
                <c:pt idx="33264">
                  <c:v>166.3199999999212</c:v>
                </c:pt>
                <c:pt idx="33265">
                  <c:v>166.3249999999212</c:v>
                </c:pt>
                <c:pt idx="33266">
                  <c:v>166.3299999999212</c:v>
                </c:pt>
                <c:pt idx="33267">
                  <c:v>166.3349999999212</c:v>
                </c:pt>
                <c:pt idx="33268">
                  <c:v>166.3399999999212</c:v>
                </c:pt>
                <c:pt idx="33269">
                  <c:v>166.3449999999212</c:v>
                </c:pt>
                <c:pt idx="33270">
                  <c:v>166.3499999999212</c:v>
                </c:pt>
                <c:pt idx="33271">
                  <c:v>166.3549999999212</c:v>
                </c:pt>
                <c:pt idx="33272">
                  <c:v>166.3599999999212</c:v>
                </c:pt>
                <c:pt idx="33273">
                  <c:v>166.3649999999212</c:v>
                </c:pt>
                <c:pt idx="33274">
                  <c:v>166.3699999999212</c:v>
                </c:pt>
                <c:pt idx="33275">
                  <c:v>166.3749999999212</c:v>
                </c:pt>
                <c:pt idx="33276">
                  <c:v>166.3799999999212</c:v>
                </c:pt>
                <c:pt idx="33277">
                  <c:v>166.3849999999212</c:v>
                </c:pt>
                <c:pt idx="33278">
                  <c:v>166.3899999999212</c:v>
                </c:pt>
                <c:pt idx="33279">
                  <c:v>166.3949999999212</c:v>
                </c:pt>
                <c:pt idx="33280">
                  <c:v>166.3999999999212</c:v>
                </c:pt>
                <c:pt idx="33281">
                  <c:v>166.4049999999212</c:v>
                </c:pt>
                <c:pt idx="33282">
                  <c:v>166.4099999999212</c:v>
                </c:pt>
                <c:pt idx="33283">
                  <c:v>166.4149999999212</c:v>
                </c:pt>
                <c:pt idx="33284">
                  <c:v>166.4199999999211</c:v>
                </c:pt>
                <c:pt idx="33285">
                  <c:v>166.4249999999211</c:v>
                </c:pt>
                <c:pt idx="33286">
                  <c:v>166.4299999999211</c:v>
                </c:pt>
                <c:pt idx="33287">
                  <c:v>166.4349999999211</c:v>
                </c:pt>
                <c:pt idx="33288">
                  <c:v>166.4399999999211</c:v>
                </c:pt>
                <c:pt idx="33289">
                  <c:v>166.4449999999211</c:v>
                </c:pt>
                <c:pt idx="33290">
                  <c:v>166.4499999999211</c:v>
                </c:pt>
                <c:pt idx="33291">
                  <c:v>166.4549999999211</c:v>
                </c:pt>
                <c:pt idx="33292">
                  <c:v>166.4599999999211</c:v>
                </c:pt>
                <c:pt idx="33293">
                  <c:v>166.4649999999211</c:v>
                </c:pt>
                <c:pt idx="33294">
                  <c:v>166.4699999999211</c:v>
                </c:pt>
                <c:pt idx="33295">
                  <c:v>166.4749999999211</c:v>
                </c:pt>
                <c:pt idx="33296">
                  <c:v>166.4799999999211</c:v>
                </c:pt>
                <c:pt idx="33297">
                  <c:v>166.4849999999211</c:v>
                </c:pt>
                <c:pt idx="33298">
                  <c:v>166.4899999999211</c:v>
                </c:pt>
                <c:pt idx="33299">
                  <c:v>166.4949999999211</c:v>
                </c:pt>
                <c:pt idx="33300">
                  <c:v>166.499999999921</c:v>
                </c:pt>
                <c:pt idx="33301">
                  <c:v>166.504999999921</c:v>
                </c:pt>
                <c:pt idx="33302">
                  <c:v>166.509999999921</c:v>
                </c:pt>
                <c:pt idx="33303">
                  <c:v>166.514999999921</c:v>
                </c:pt>
                <c:pt idx="33304">
                  <c:v>166.519999999921</c:v>
                </c:pt>
                <c:pt idx="33305">
                  <c:v>166.5249999999211</c:v>
                </c:pt>
                <c:pt idx="33306">
                  <c:v>166.529999999921</c:v>
                </c:pt>
                <c:pt idx="33307">
                  <c:v>166.534999999921</c:v>
                </c:pt>
                <c:pt idx="33308">
                  <c:v>166.539999999921</c:v>
                </c:pt>
                <c:pt idx="33309">
                  <c:v>166.544999999921</c:v>
                </c:pt>
                <c:pt idx="33310">
                  <c:v>166.549999999921</c:v>
                </c:pt>
                <c:pt idx="33311">
                  <c:v>166.554999999921</c:v>
                </c:pt>
                <c:pt idx="33312">
                  <c:v>166.559999999921</c:v>
                </c:pt>
                <c:pt idx="33313">
                  <c:v>166.564999999921</c:v>
                </c:pt>
                <c:pt idx="33314">
                  <c:v>166.569999999921</c:v>
                </c:pt>
                <c:pt idx="33315">
                  <c:v>166.574999999921</c:v>
                </c:pt>
                <c:pt idx="33316">
                  <c:v>166.579999999921</c:v>
                </c:pt>
                <c:pt idx="33317">
                  <c:v>166.584999999921</c:v>
                </c:pt>
                <c:pt idx="33318">
                  <c:v>166.589999999921</c:v>
                </c:pt>
                <c:pt idx="33319">
                  <c:v>166.594999999921</c:v>
                </c:pt>
                <c:pt idx="33320">
                  <c:v>166.599999999921</c:v>
                </c:pt>
                <c:pt idx="33321">
                  <c:v>166.604999999921</c:v>
                </c:pt>
                <c:pt idx="33322">
                  <c:v>166.6099999999209</c:v>
                </c:pt>
                <c:pt idx="33323">
                  <c:v>166.6149999999209</c:v>
                </c:pt>
                <c:pt idx="33324">
                  <c:v>166.6199999999209</c:v>
                </c:pt>
                <c:pt idx="33325">
                  <c:v>166.624999999921</c:v>
                </c:pt>
                <c:pt idx="33326">
                  <c:v>166.629999999921</c:v>
                </c:pt>
                <c:pt idx="33327">
                  <c:v>166.634999999921</c:v>
                </c:pt>
                <c:pt idx="33328">
                  <c:v>166.6399999999209</c:v>
                </c:pt>
                <c:pt idx="33329">
                  <c:v>166.6449999999209</c:v>
                </c:pt>
                <c:pt idx="33330">
                  <c:v>166.6499999999209</c:v>
                </c:pt>
                <c:pt idx="33331">
                  <c:v>166.654999999921</c:v>
                </c:pt>
                <c:pt idx="33332">
                  <c:v>166.6599999999209</c:v>
                </c:pt>
                <c:pt idx="33333">
                  <c:v>166.6649999999209</c:v>
                </c:pt>
                <c:pt idx="33334">
                  <c:v>166.6699999999209</c:v>
                </c:pt>
                <c:pt idx="33335">
                  <c:v>166.6749999999209</c:v>
                </c:pt>
                <c:pt idx="33336">
                  <c:v>166.6799999999209</c:v>
                </c:pt>
                <c:pt idx="33337">
                  <c:v>166.684999999921</c:v>
                </c:pt>
                <c:pt idx="33338">
                  <c:v>166.689999999921</c:v>
                </c:pt>
                <c:pt idx="33339">
                  <c:v>166.6949999999209</c:v>
                </c:pt>
                <c:pt idx="33340">
                  <c:v>166.6999999999209</c:v>
                </c:pt>
                <c:pt idx="33341">
                  <c:v>166.7049999999209</c:v>
                </c:pt>
                <c:pt idx="33342">
                  <c:v>166.7099999999209</c:v>
                </c:pt>
                <c:pt idx="33343">
                  <c:v>166.7149999999208</c:v>
                </c:pt>
                <c:pt idx="33344">
                  <c:v>166.7199999999208</c:v>
                </c:pt>
                <c:pt idx="33345">
                  <c:v>166.7249999999208</c:v>
                </c:pt>
                <c:pt idx="33346">
                  <c:v>166.7299999999208</c:v>
                </c:pt>
                <c:pt idx="33347">
                  <c:v>166.7349999999208</c:v>
                </c:pt>
                <c:pt idx="33348">
                  <c:v>166.7399999999208</c:v>
                </c:pt>
                <c:pt idx="33349">
                  <c:v>166.7449999999208</c:v>
                </c:pt>
                <c:pt idx="33350">
                  <c:v>166.7499999999208</c:v>
                </c:pt>
                <c:pt idx="33351">
                  <c:v>166.7549999999208</c:v>
                </c:pt>
                <c:pt idx="33352">
                  <c:v>166.7599999999208</c:v>
                </c:pt>
                <c:pt idx="33353">
                  <c:v>166.7649999999208</c:v>
                </c:pt>
                <c:pt idx="33354">
                  <c:v>166.7699999999208</c:v>
                </c:pt>
                <c:pt idx="33355">
                  <c:v>166.7749999999208</c:v>
                </c:pt>
                <c:pt idx="33356">
                  <c:v>166.7799999999208</c:v>
                </c:pt>
                <c:pt idx="33357">
                  <c:v>166.7849999999208</c:v>
                </c:pt>
                <c:pt idx="33358">
                  <c:v>166.7899999999208</c:v>
                </c:pt>
                <c:pt idx="33359">
                  <c:v>166.7949999999208</c:v>
                </c:pt>
                <c:pt idx="33360">
                  <c:v>166.7999999999208</c:v>
                </c:pt>
                <c:pt idx="33361">
                  <c:v>166.8049999999208</c:v>
                </c:pt>
                <c:pt idx="33362">
                  <c:v>166.8099999999208</c:v>
                </c:pt>
                <c:pt idx="33363">
                  <c:v>166.8149999999208</c:v>
                </c:pt>
                <c:pt idx="33364">
                  <c:v>166.8199999999208</c:v>
                </c:pt>
                <c:pt idx="33365">
                  <c:v>166.8249999999208</c:v>
                </c:pt>
                <c:pt idx="33366">
                  <c:v>166.8299999999208</c:v>
                </c:pt>
                <c:pt idx="33367">
                  <c:v>166.8349999999208</c:v>
                </c:pt>
                <c:pt idx="33368">
                  <c:v>166.8399999999208</c:v>
                </c:pt>
                <c:pt idx="33369">
                  <c:v>166.8449999999208</c:v>
                </c:pt>
                <c:pt idx="33370">
                  <c:v>166.8499999999208</c:v>
                </c:pt>
                <c:pt idx="33371">
                  <c:v>166.8549999999208</c:v>
                </c:pt>
                <c:pt idx="33372">
                  <c:v>166.8599999999208</c:v>
                </c:pt>
                <c:pt idx="33373">
                  <c:v>166.8649999999207</c:v>
                </c:pt>
                <c:pt idx="33374">
                  <c:v>166.8699999999207</c:v>
                </c:pt>
                <c:pt idx="33375">
                  <c:v>166.8749999999207</c:v>
                </c:pt>
                <c:pt idx="33376">
                  <c:v>166.8799999999207</c:v>
                </c:pt>
                <c:pt idx="33377">
                  <c:v>166.8849999999208</c:v>
                </c:pt>
                <c:pt idx="33378">
                  <c:v>166.8899999999207</c:v>
                </c:pt>
                <c:pt idx="33379">
                  <c:v>166.8949999999207</c:v>
                </c:pt>
                <c:pt idx="33380">
                  <c:v>166.8999999999207</c:v>
                </c:pt>
                <c:pt idx="33381">
                  <c:v>166.9049999999207</c:v>
                </c:pt>
                <c:pt idx="33382">
                  <c:v>166.9099999999207</c:v>
                </c:pt>
                <c:pt idx="33383">
                  <c:v>166.9149999999207</c:v>
                </c:pt>
                <c:pt idx="33384">
                  <c:v>166.9199999999207</c:v>
                </c:pt>
                <c:pt idx="33385">
                  <c:v>166.9249999999207</c:v>
                </c:pt>
                <c:pt idx="33386">
                  <c:v>166.9299999999207</c:v>
                </c:pt>
                <c:pt idx="33387">
                  <c:v>166.9349999999207</c:v>
                </c:pt>
                <c:pt idx="33388">
                  <c:v>166.9399999999206</c:v>
                </c:pt>
                <c:pt idx="33389">
                  <c:v>166.9449999999206</c:v>
                </c:pt>
                <c:pt idx="33390">
                  <c:v>166.9499999999206</c:v>
                </c:pt>
                <c:pt idx="33391">
                  <c:v>166.9549999999207</c:v>
                </c:pt>
                <c:pt idx="33392">
                  <c:v>166.9599999999207</c:v>
                </c:pt>
                <c:pt idx="33393">
                  <c:v>166.9649999999206</c:v>
                </c:pt>
                <c:pt idx="33394">
                  <c:v>166.9699999999206</c:v>
                </c:pt>
                <c:pt idx="33395">
                  <c:v>166.9749999999206</c:v>
                </c:pt>
                <c:pt idx="33396">
                  <c:v>166.9799999999206</c:v>
                </c:pt>
                <c:pt idx="33397">
                  <c:v>166.9849999999206</c:v>
                </c:pt>
                <c:pt idx="33398">
                  <c:v>166.9899999999206</c:v>
                </c:pt>
                <c:pt idx="33399">
                  <c:v>166.9949999999206</c:v>
                </c:pt>
                <c:pt idx="33400">
                  <c:v>166.9999999999206</c:v>
                </c:pt>
                <c:pt idx="33401">
                  <c:v>167.0049999999206</c:v>
                </c:pt>
                <c:pt idx="33402">
                  <c:v>167.0099999999206</c:v>
                </c:pt>
                <c:pt idx="33403">
                  <c:v>167.0149999999206</c:v>
                </c:pt>
                <c:pt idx="33404">
                  <c:v>167.0199999999206</c:v>
                </c:pt>
                <c:pt idx="33405">
                  <c:v>167.0249999999206</c:v>
                </c:pt>
                <c:pt idx="33406">
                  <c:v>167.0299999999206</c:v>
                </c:pt>
                <c:pt idx="33407">
                  <c:v>167.0349999999206</c:v>
                </c:pt>
                <c:pt idx="33408">
                  <c:v>167.0399999999206</c:v>
                </c:pt>
                <c:pt idx="33409">
                  <c:v>167.0449999999206</c:v>
                </c:pt>
                <c:pt idx="33410">
                  <c:v>167.0499999999205</c:v>
                </c:pt>
                <c:pt idx="33411">
                  <c:v>167.0549999999206</c:v>
                </c:pt>
                <c:pt idx="33412">
                  <c:v>167.0599999999206</c:v>
                </c:pt>
                <c:pt idx="33413">
                  <c:v>167.0649999999206</c:v>
                </c:pt>
                <c:pt idx="33414">
                  <c:v>167.0699999999206</c:v>
                </c:pt>
                <c:pt idx="33415">
                  <c:v>167.0749999999205</c:v>
                </c:pt>
                <c:pt idx="33416">
                  <c:v>167.0799999999205</c:v>
                </c:pt>
                <c:pt idx="33417">
                  <c:v>167.0849999999205</c:v>
                </c:pt>
                <c:pt idx="33418">
                  <c:v>167.0899999999205</c:v>
                </c:pt>
                <c:pt idx="33419">
                  <c:v>167.0949999999205</c:v>
                </c:pt>
                <c:pt idx="33420">
                  <c:v>167.0999999999205</c:v>
                </c:pt>
                <c:pt idx="33421">
                  <c:v>167.1049999999205</c:v>
                </c:pt>
                <c:pt idx="33422">
                  <c:v>167.1099999999205</c:v>
                </c:pt>
                <c:pt idx="33423">
                  <c:v>167.1149999999205</c:v>
                </c:pt>
                <c:pt idx="33424">
                  <c:v>167.1199999999205</c:v>
                </c:pt>
                <c:pt idx="33425">
                  <c:v>167.1249999999205</c:v>
                </c:pt>
                <c:pt idx="33426">
                  <c:v>167.1299999999205</c:v>
                </c:pt>
                <c:pt idx="33427">
                  <c:v>167.1349999999205</c:v>
                </c:pt>
                <c:pt idx="33428">
                  <c:v>167.1399999999205</c:v>
                </c:pt>
                <c:pt idx="33429">
                  <c:v>167.1449999999205</c:v>
                </c:pt>
                <c:pt idx="33430">
                  <c:v>167.1499999999205</c:v>
                </c:pt>
                <c:pt idx="33431">
                  <c:v>167.1549999999205</c:v>
                </c:pt>
                <c:pt idx="33432">
                  <c:v>167.1599999999204</c:v>
                </c:pt>
                <c:pt idx="33433">
                  <c:v>167.1649999999204</c:v>
                </c:pt>
                <c:pt idx="33434">
                  <c:v>167.1699999999204</c:v>
                </c:pt>
                <c:pt idx="33435">
                  <c:v>167.1749999999204</c:v>
                </c:pt>
                <c:pt idx="33436">
                  <c:v>167.1799999999204</c:v>
                </c:pt>
                <c:pt idx="33437">
                  <c:v>167.1849999999204</c:v>
                </c:pt>
                <c:pt idx="33438">
                  <c:v>167.1899999999204</c:v>
                </c:pt>
                <c:pt idx="33439">
                  <c:v>167.1949999999204</c:v>
                </c:pt>
                <c:pt idx="33440">
                  <c:v>167.1999999999204</c:v>
                </c:pt>
                <c:pt idx="33441">
                  <c:v>167.2049999999204</c:v>
                </c:pt>
                <c:pt idx="33442">
                  <c:v>167.2099999999204</c:v>
                </c:pt>
                <c:pt idx="33443">
                  <c:v>167.2149999999204</c:v>
                </c:pt>
                <c:pt idx="33444">
                  <c:v>167.2199999999204</c:v>
                </c:pt>
                <c:pt idx="33445">
                  <c:v>167.2249999999204</c:v>
                </c:pt>
                <c:pt idx="33446">
                  <c:v>167.2299999999204</c:v>
                </c:pt>
                <c:pt idx="33447">
                  <c:v>167.2349999999204</c:v>
                </c:pt>
                <c:pt idx="33448">
                  <c:v>167.2399999999204</c:v>
                </c:pt>
                <c:pt idx="33449">
                  <c:v>167.2449999999204</c:v>
                </c:pt>
                <c:pt idx="33450">
                  <c:v>167.2499999999204</c:v>
                </c:pt>
                <c:pt idx="33451">
                  <c:v>167.2549999999204</c:v>
                </c:pt>
                <c:pt idx="33452">
                  <c:v>167.2599999999204</c:v>
                </c:pt>
                <c:pt idx="33453">
                  <c:v>167.2649999999204</c:v>
                </c:pt>
                <c:pt idx="33454">
                  <c:v>167.2699999999203</c:v>
                </c:pt>
                <c:pt idx="33455">
                  <c:v>167.2749999999203</c:v>
                </c:pt>
                <c:pt idx="33456">
                  <c:v>167.2799999999203</c:v>
                </c:pt>
                <c:pt idx="33457">
                  <c:v>167.2849999999204</c:v>
                </c:pt>
                <c:pt idx="33458">
                  <c:v>167.2899999999204</c:v>
                </c:pt>
                <c:pt idx="33459">
                  <c:v>167.2949999999203</c:v>
                </c:pt>
                <c:pt idx="33460">
                  <c:v>167.2999999999203</c:v>
                </c:pt>
                <c:pt idx="33461">
                  <c:v>167.3049999999203</c:v>
                </c:pt>
                <c:pt idx="33462">
                  <c:v>167.3099999999203</c:v>
                </c:pt>
                <c:pt idx="33463">
                  <c:v>167.3149999999203</c:v>
                </c:pt>
                <c:pt idx="33464">
                  <c:v>167.3199999999203</c:v>
                </c:pt>
                <c:pt idx="33465">
                  <c:v>167.3249999999204</c:v>
                </c:pt>
                <c:pt idx="33466">
                  <c:v>167.3299999999203</c:v>
                </c:pt>
                <c:pt idx="33467">
                  <c:v>167.3349999999203</c:v>
                </c:pt>
                <c:pt idx="33468">
                  <c:v>167.3399999999203</c:v>
                </c:pt>
                <c:pt idx="33469">
                  <c:v>167.3449999999203</c:v>
                </c:pt>
                <c:pt idx="33470">
                  <c:v>167.3499999999203</c:v>
                </c:pt>
                <c:pt idx="33471">
                  <c:v>167.3549999999203</c:v>
                </c:pt>
                <c:pt idx="33472">
                  <c:v>167.3599999999203</c:v>
                </c:pt>
                <c:pt idx="33473">
                  <c:v>167.3649999999203</c:v>
                </c:pt>
                <c:pt idx="33474">
                  <c:v>167.3699999999203</c:v>
                </c:pt>
                <c:pt idx="33475">
                  <c:v>167.3749999999203</c:v>
                </c:pt>
                <c:pt idx="33476">
                  <c:v>167.3799999999202</c:v>
                </c:pt>
                <c:pt idx="33477">
                  <c:v>167.3849999999203</c:v>
                </c:pt>
                <c:pt idx="33478">
                  <c:v>167.3899999999203</c:v>
                </c:pt>
                <c:pt idx="33479">
                  <c:v>167.3949999999203</c:v>
                </c:pt>
                <c:pt idx="33480">
                  <c:v>167.3999999999203</c:v>
                </c:pt>
                <c:pt idx="33481">
                  <c:v>167.4049999999202</c:v>
                </c:pt>
                <c:pt idx="33482">
                  <c:v>167.4099999999202</c:v>
                </c:pt>
                <c:pt idx="33483">
                  <c:v>167.4149999999202</c:v>
                </c:pt>
                <c:pt idx="33484">
                  <c:v>167.4199999999202</c:v>
                </c:pt>
                <c:pt idx="33485">
                  <c:v>167.4249999999202</c:v>
                </c:pt>
                <c:pt idx="33486">
                  <c:v>167.4299999999202</c:v>
                </c:pt>
                <c:pt idx="33487">
                  <c:v>167.4349999999202</c:v>
                </c:pt>
                <c:pt idx="33488">
                  <c:v>167.4399999999202</c:v>
                </c:pt>
                <c:pt idx="33489">
                  <c:v>167.4449999999202</c:v>
                </c:pt>
                <c:pt idx="33490">
                  <c:v>167.4499999999202</c:v>
                </c:pt>
                <c:pt idx="33491">
                  <c:v>167.4549999999202</c:v>
                </c:pt>
                <c:pt idx="33492">
                  <c:v>167.4599999999202</c:v>
                </c:pt>
                <c:pt idx="33493">
                  <c:v>167.4649999999202</c:v>
                </c:pt>
                <c:pt idx="33494">
                  <c:v>167.4699999999202</c:v>
                </c:pt>
                <c:pt idx="33495">
                  <c:v>167.4749999999202</c:v>
                </c:pt>
                <c:pt idx="33496">
                  <c:v>167.4799999999202</c:v>
                </c:pt>
                <c:pt idx="33497">
                  <c:v>167.4849999999202</c:v>
                </c:pt>
                <c:pt idx="33498">
                  <c:v>167.4899999999202</c:v>
                </c:pt>
                <c:pt idx="33499">
                  <c:v>167.4949999999202</c:v>
                </c:pt>
                <c:pt idx="33500">
                  <c:v>167.4999999999202</c:v>
                </c:pt>
                <c:pt idx="33501">
                  <c:v>167.5049999999202</c:v>
                </c:pt>
                <c:pt idx="33502">
                  <c:v>167.5099999999202</c:v>
                </c:pt>
                <c:pt idx="33503">
                  <c:v>167.5149999999201</c:v>
                </c:pt>
                <c:pt idx="33504">
                  <c:v>167.5199999999201</c:v>
                </c:pt>
                <c:pt idx="33505">
                  <c:v>167.5249999999201</c:v>
                </c:pt>
                <c:pt idx="33506">
                  <c:v>167.5299999999201</c:v>
                </c:pt>
                <c:pt idx="33507">
                  <c:v>167.5349999999201</c:v>
                </c:pt>
                <c:pt idx="33508">
                  <c:v>167.5399999999201</c:v>
                </c:pt>
                <c:pt idx="33509">
                  <c:v>167.5449999999201</c:v>
                </c:pt>
                <c:pt idx="33510">
                  <c:v>167.5499999999201</c:v>
                </c:pt>
                <c:pt idx="33511">
                  <c:v>167.5549999999201</c:v>
                </c:pt>
                <c:pt idx="33512">
                  <c:v>167.5599999999201</c:v>
                </c:pt>
                <c:pt idx="33513">
                  <c:v>167.5649999999201</c:v>
                </c:pt>
                <c:pt idx="33514">
                  <c:v>167.5699999999201</c:v>
                </c:pt>
                <c:pt idx="33515">
                  <c:v>167.5749999999201</c:v>
                </c:pt>
                <c:pt idx="33516">
                  <c:v>167.5799999999201</c:v>
                </c:pt>
                <c:pt idx="33517">
                  <c:v>167.5849999999201</c:v>
                </c:pt>
                <c:pt idx="33518">
                  <c:v>167.5899999999201</c:v>
                </c:pt>
                <c:pt idx="33519">
                  <c:v>167.5949999999201</c:v>
                </c:pt>
                <c:pt idx="33520">
                  <c:v>167.59999999992</c:v>
                </c:pt>
                <c:pt idx="33521">
                  <c:v>167.60499999992</c:v>
                </c:pt>
                <c:pt idx="33522">
                  <c:v>167.60999999992</c:v>
                </c:pt>
                <c:pt idx="33523">
                  <c:v>167.61499999992</c:v>
                </c:pt>
                <c:pt idx="33524">
                  <c:v>167.61999999992</c:v>
                </c:pt>
                <c:pt idx="33525">
                  <c:v>167.62499999992</c:v>
                </c:pt>
                <c:pt idx="33526">
                  <c:v>167.62999999992</c:v>
                </c:pt>
                <c:pt idx="33527">
                  <c:v>167.63499999992</c:v>
                </c:pt>
                <c:pt idx="33528">
                  <c:v>167.63999999992</c:v>
                </c:pt>
                <c:pt idx="33529">
                  <c:v>167.64499999992</c:v>
                </c:pt>
                <c:pt idx="33530">
                  <c:v>167.64999999992</c:v>
                </c:pt>
                <c:pt idx="33531">
                  <c:v>167.65499999992</c:v>
                </c:pt>
                <c:pt idx="33532">
                  <c:v>167.65999999992</c:v>
                </c:pt>
                <c:pt idx="33533">
                  <c:v>167.66499999992</c:v>
                </c:pt>
                <c:pt idx="33534">
                  <c:v>167.66999999992</c:v>
                </c:pt>
                <c:pt idx="33535">
                  <c:v>167.67499999992</c:v>
                </c:pt>
                <c:pt idx="33536">
                  <c:v>167.67999999992</c:v>
                </c:pt>
                <c:pt idx="33537">
                  <c:v>167.68499999992</c:v>
                </c:pt>
                <c:pt idx="33538">
                  <c:v>167.68999999992</c:v>
                </c:pt>
                <c:pt idx="33539">
                  <c:v>167.69499999992</c:v>
                </c:pt>
                <c:pt idx="33540">
                  <c:v>167.69999999992</c:v>
                </c:pt>
                <c:pt idx="33541">
                  <c:v>167.70499999992</c:v>
                </c:pt>
                <c:pt idx="33542">
                  <c:v>167.7099999999199</c:v>
                </c:pt>
                <c:pt idx="33543">
                  <c:v>167.7149999999199</c:v>
                </c:pt>
                <c:pt idx="33544">
                  <c:v>167.7199999999199</c:v>
                </c:pt>
                <c:pt idx="33545">
                  <c:v>167.72499999992</c:v>
                </c:pt>
                <c:pt idx="33546">
                  <c:v>167.72999999992</c:v>
                </c:pt>
                <c:pt idx="33547">
                  <c:v>167.7349999999199</c:v>
                </c:pt>
                <c:pt idx="33548">
                  <c:v>167.7399999999199</c:v>
                </c:pt>
                <c:pt idx="33549">
                  <c:v>167.7449999999199</c:v>
                </c:pt>
                <c:pt idx="33550">
                  <c:v>167.7499999999199</c:v>
                </c:pt>
                <c:pt idx="33551">
                  <c:v>167.75499999992</c:v>
                </c:pt>
                <c:pt idx="33552">
                  <c:v>167.7599999999199</c:v>
                </c:pt>
                <c:pt idx="33553">
                  <c:v>167.7649999999199</c:v>
                </c:pt>
                <c:pt idx="33554">
                  <c:v>167.7699999999199</c:v>
                </c:pt>
                <c:pt idx="33555">
                  <c:v>167.7749999999199</c:v>
                </c:pt>
                <c:pt idx="33556">
                  <c:v>167.7799999999199</c:v>
                </c:pt>
                <c:pt idx="33557">
                  <c:v>167.78499999992</c:v>
                </c:pt>
                <c:pt idx="33558">
                  <c:v>167.7899999999199</c:v>
                </c:pt>
                <c:pt idx="33559">
                  <c:v>167.7949999999199</c:v>
                </c:pt>
                <c:pt idx="33560">
                  <c:v>167.7999999999199</c:v>
                </c:pt>
                <c:pt idx="33561">
                  <c:v>167.80499999992</c:v>
                </c:pt>
                <c:pt idx="33562">
                  <c:v>167.80999999992</c:v>
                </c:pt>
                <c:pt idx="33563">
                  <c:v>167.81499999992</c:v>
                </c:pt>
                <c:pt idx="33564">
                  <c:v>167.8199999999198</c:v>
                </c:pt>
                <c:pt idx="33565">
                  <c:v>167.82499999992</c:v>
                </c:pt>
                <c:pt idx="33566">
                  <c:v>167.82999999992</c:v>
                </c:pt>
                <c:pt idx="33567">
                  <c:v>167.83499999992</c:v>
                </c:pt>
                <c:pt idx="33568">
                  <c:v>167.83999999992</c:v>
                </c:pt>
                <c:pt idx="33569">
                  <c:v>167.8449999999198</c:v>
                </c:pt>
                <c:pt idx="33570">
                  <c:v>167.8499999999198</c:v>
                </c:pt>
                <c:pt idx="33571">
                  <c:v>167.8549999999198</c:v>
                </c:pt>
                <c:pt idx="33572">
                  <c:v>167.8599999999198</c:v>
                </c:pt>
                <c:pt idx="33573">
                  <c:v>167.8649999999198</c:v>
                </c:pt>
                <c:pt idx="33574">
                  <c:v>167.8699999999198</c:v>
                </c:pt>
                <c:pt idx="33575">
                  <c:v>167.8749999999198</c:v>
                </c:pt>
                <c:pt idx="33576">
                  <c:v>167.8799999999198</c:v>
                </c:pt>
                <c:pt idx="33577">
                  <c:v>167.8849999999198</c:v>
                </c:pt>
                <c:pt idx="33578">
                  <c:v>167.8899999999198</c:v>
                </c:pt>
                <c:pt idx="33579">
                  <c:v>167.8949999999198</c:v>
                </c:pt>
                <c:pt idx="33580">
                  <c:v>167.8999999999198</c:v>
                </c:pt>
                <c:pt idx="33581">
                  <c:v>167.9049999999198</c:v>
                </c:pt>
                <c:pt idx="33582">
                  <c:v>167.9099999999198</c:v>
                </c:pt>
                <c:pt idx="33583">
                  <c:v>167.9149999999198</c:v>
                </c:pt>
                <c:pt idx="33584">
                  <c:v>167.9199999999198</c:v>
                </c:pt>
                <c:pt idx="33585">
                  <c:v>167.9249999999198</c:v>
                </c:pt>
                <c:pt idx="33586">
                  <c:v>167.9299999999198</c:v>
                </c:pt>
                <c:pt idx="33587">
                  <c:v>167.9349999999198</c:v>
                </c:pt>
                <c:pt idx="33588">
                  <c:v>167.9399999999198</c:v>
                </c:pt>
                <c:pt idx="33589">
                  <c:v>167.9449999999198</c:v>
                </c:pt>
                <c:pt idx="33590">
                  <c:v>167.9499999999198</c:v>
                </c:pt>
                <c:pt idx="33591">
                  <c:v>167.9549999999198</c:v>
                </c:pt>
                <c:pt idx="33592">
                  <c:v>167.9599999999198</c:v>
                </c:pt>
                <c:pt idx="33593">
                  <c:v>167.9649999999197</c:v>
                </c:pt>
                <c:pt idx="33594">
                  <c:v>167.9699999999197</c:v>
                </c:pt>
                <c:pt idx="33595">
                  <c:v>167.9749999999197</c:v>
                </c:pt>
                <c:pt idx="33596">
                  <c:v>167.9799999999197</c:v>
                </c:pt>
                <c:pt idx="33597">
                  <c:v>167.9849999999198</c:v>
                </c:pt>
                <c:pt idx="33598">
                  <c:v>167.9899999999197</c:v>
                </c:pt>
                <c:pt idx="33599">
                  <c:v>167.9949999999197</c:v>
                </c:pt>
                <c:pt idx="33600">
                  <c:v>167.9999999999197</c:v>
                </c:pt>
                <c:pt idx="33601">
                  <c:v>168.0049999999197</c:v>
                </c:pt>
                <c:pt idx="33602">
                  <c:v>168.0099999999197</c:v>
                </c:pt>
                <c:pt idx="33603">
                  <c:v>168.0149999999197</c:v>
                </c:pt>
                <c:pt idx="33604">
                  <c:v>168.0199999999197</c:v>
                </c:pt>
                <c:pt idx="33605">
                  <c:v>168.0249999999197</c:v>
                </c:pt>
                <c:pt idx="33606">
                  <c:v>168.0299999999197</c:v>
                </c:pt>
                <c:pt idx="33607">
                  <c:v>168.0349999999197</c:v>
                </c:pt>
                <c:pt idx="33608">
                  <c:v>168.0399999999196</c:v>
                </c:pt>
                <c:pt idx="33609">
                  <c:v>168.0449999999196</c:v>
                </c:pt>
                <c:pt idx="33610">
                  <c:v>168.0499999999196</c:v>
                </c:pt>
                <c:pt idx="33611">
                  <c:v>168.0549999999197</c:v>
                </c:pt>
                <c:pt idx="33612">
                  <c:v>168.0599999999197</c:v>
                </c:pt>
                <c:pt idx="33613">
                  <c:v>168.0649999999196</c:v>
                </c:pt>
                <c:pt idx="33614">
                  <c:v>168.0699999999196</c:v>
                </c:pt>
                <c:pt idx="33615">
                  <c:v>168.0749999999196</c:v>
                </c:pt>
                <c:pt idx="33616">
                  <c:v>168.0799999999196</c:v>
                </c:pt>
                <c:pt idx="33617">
                  <c:v>168.0849999999196</c:v>
                </c:pt>
                <c:pt idx="33618">
                  <c:v>168.0899999999196</c:v>
                </c:pt>
                <c:pt idx="33619">
                  <c:v>168.0949999999196</c:v>
                </c:pt>
                <c:pt idx="33620">
                  <c:v>168.0999999999196</c:v>
                </c:pt>
                <c:pt idx="33621">
                  <c:v>168.1049999999196</c:v>
                </c:pt>
                <c:pt idx="33622">
                  <c:v>168.1099999999196</c:v>
                </c:pt>
                <c:pt idx="33623">
                  <c:v>168.1149999999196</c:v>
                </c:pt>
                <c:pt idx="33624">
                  <c:v>168.1199999999196</c:v>
                </c:pt>
                <c:pt idx="33625">
                  <c:v>168.1249999999196</c:v>
                </c:pt>
                <c:pt idx="33626">
                  <c:v>168.1299999999196</c:v>
                </c:pt>
                <c:pt idx="33627">
                  <c:v>168.1349999999196</c:v>
                </c:pt>
                <c:pt idx="33628">
                  <c:v>168.1399999999196</c:v>
                </c:pt>
                <c:pt idx="33629">
                  <c:v>168.1449999999196</c:v>
                </c:pt>
                <c:pt idx="33630">
                  <c:v>168.1499999999195</c:v>
                </c:pt>
                <c:pt idx="33631">
                  <c:v>168.1549999999196</c:v>
                </c:pt>
                <c:pt idx="33632">
                  <c:v>168.1599999999196</c:v>
                </c:pt>
                <c:pt idx="33633">
                  <c:v>168.1649999999196</c:v>
                </c:pt>
                <c:pt idx="33634">
                  <c:v>168.1699999999196</c:v>
                </c:pt>
                <c:pt idx="33635">
                  <c:v>168.1749999999195</c:v>
                </c:pt>
                <c:pt idx="33636">
                  <c:v>168.1799999999195</c:v>
                </c:pt>
                <c:pt idx="33637">
                  <c:v>168.1849999999195</c:v>
                </c:pt>
                <c:pt idx="33638">
                  <c:v>168.1899999999195</c:v>
                </c:pt>
                <c:pt idx="33639">
                  <c:v>168.1949999999195</c:v>
                </c:pt>
                <c:pt idx="33640">
                  <c:v>168.1999999999195</c:v>
                </c:pt>
                <c:pt idx="33641">
                  <c:v>168.2049999999195</c:v>
                </c:pt>
                <c:pt idx="33642">
                  <c:v>168.2099999999195</c:v>
                </c:pt>
                <c:pt idx="33643">
                  <c:v>168.2149999999195</c:v>
                </c:pt>
                <c:pt idx="33644">
                  <c:v>168.2199999999195</c:v>
                </c:pt>
                <c:pt idx="33645">
                  <c:v>168.2249999999195</c:v>
                </c:pt>
                <c:pt idx="33646">
                  <c:v>168.2299999999195</c:v>
                </c:pt>
                <c:pt idx="33647">
                  <c:v>168.2349999999195</c:v>
                </c:pt>
                <c:pt idx="33648">
                  <c:v>168.2399999999195</c:v>
                </c:pt>
                <c:pt idx="33649">
                  <c:v>168.2449999999195</c:v>
                </c:pt>
                <c:pt idx="33650">
                  <c:v>168.2499999999195</c:v>
                </c:pt>
                <c:pt idx="33651">
                  <c:v>168.2549999999195</c:v>
                </c:pt>
                <c:pt idx="33652">
                  <c:v>168.2599999999194</c:v>
                </c:pt>
                <c:pt idx="33653">
                  <c:v>168.2649999999194</c:v>
                </c:pt>
                <c:pt idx="33654">
                  <c:v>168.2699999999194</c:v>
                </c:pt>
                <c:pt idx="33655">
                  <c:v>168.2749999999194</c:v>
                </c:pt>
                <c:pt idx="33656">
                  <c:v>168.2799999999194</c:v>
                </c:pt>
                <c:pt idx="33657">
                  <c:v>168.2849999999194</c:v>
                </c:pt>
                <c:pt idx="33658">
                  <c:v>168.2899999999194</c:v>
                </c:pt>
                <c:pt idx="33659">
                  <c:v>168.2949999999194</c:v>
                </c:pt>
                <c:pt idx="33660">
                  <c:v>168.2999999999194</c:v>
                </c:pt>
                <c:pt idx="33661">
                  <c:v>168.3049999999194</c:v>
                </c:pt>
                <c:pt idx="33662">
                  <c:v>168.3099999999194</c:v>
                </c:pt>
                <c:pt idx="33663">
                  <c:v>168.3149999999194</c:v>
                </c:pt>
                <c:pt idx="33664">
                  <c:v>168.3199999999194</c:v>
                </c:pt>
                <c:pt idx="33665">
                  <c:v>168.3249999999194</c:v>
                </c:pt>
                <c:pt idx="33666">
                  <c:v>168.3299999999194</c:v>
                </c:pt>
                <c:pt idx="33667">
                  <c:v>168.3349999999194</c:v>
                </c:pt>
                <c:pt idx="33668">
                  <c:v>168.3399999999194</c:v>
                </c:pt>
                <c:pt idx="33669">
                  <c:v>168.3449999999194</c:v>
                </c:pt>
                <c:pt idx="33670">
                  <c:v>168.3499999999194</c:v>
                </c:pt>
                <c:pt idx="33671">
                  <c:v>168.3549999999194</c:v>
                </c:pt>
                <c:pt idx="33672">
                  <c:v>168.3599999999194</c:v>
                </c:pt>
                <c:pt idx="33673">
                  <c:v>168.3649999999194</c:v>
                </c:pt>
                <c:pt idx="33674">
                  <c:v>168.3699999999194</c:v>
                </c:pt>
                <c:pt idx="33675">
                  <c:v>168.3749999999194</c:v>
                </c:pt>
                <c:pt idx="33676">
                  <c:v>168.3799999999194</c:v>
                </c:pt>
                <c:pt idx="33677">
                  <c:v>168.3849999999194</c:v>
                </c:pt>
                <c:pt idx="33678">
                  <c:v>168.3899999999194</c:v>
                </c:pt>
                <c:pt idx="33679">
                  <c:v>168.3949999999194</c:v>
                </c:pt>
                <c:pt idx="33680">
                  <c:v>168.3999999999193</c:v>
                </c:pt>
                <c:pt idx="33681">
                  <c:v>168.4049999999193</c:v>
                </c:pt>
                <c:pt idx="33682">
                  <c:v>168.4099999999193</c:v>
                </c:pt>
                <c:pt idx="33683">
                  <c:v>168.4149999999193</c:v>
                </c:pt>
                <c:pt idx="33684">
                  <c:v>168.4199999999193</c:v>
                </c:pt>
                <c:pt idx="33685">
                  <c:v>168.4249999999194</c:v>
                </c:pt>
                <c:pt idx="33686">
                  <c:v>168.4299999999193</c:v>
                </c:pt>
                <c:pt idx="33687">
                  <c:v>168.4349999999193</c:v>
                </c:pt>
                <c:pt idx="33688">
                  <c:v>168.4399999999193</c:v>
                </c:pt>
                <c:pt idx="33689">
                  <c:v>168.4449999999193</c:v>
                </c:pt>
                <c:pt idx="33690">
                  <c:v>168.4499999999193</c:v>
                </c:pt>
                <c:pt idx="33691">
                  <c:v>168.4549999999193</c:v>
                </c:pt>
                <c:pt idx="33692">
                  <c:v>168.4599999999193</c:v>
                </c:pt>
                <c:pt idx="33693">
                  <c:v>168.4649999999193</c:v>
                </c:pt>
                <c:pt idx="33694">
                  <c:v>168.4699999999193</c:v>
                </c:pt>
                <c:pt idx="33695">
                  <c:v>168.4749999999193</c:v>
                </c:pt>
                <c:pt idx="33696">
                  <c:v>168.4799999999192</c:v>
                </c:pt>
                <c:pt idx="33697">
                  <c:v>168.4849999999193</c:v>
                </c:pt>
                <c:pt idx="33698">
                  <c:v>168.4899999999193</c:v>
                </c:pt>
                <c:pt idx="33699">
                  <c:v>168.4949999999193</c:v>
                </c:pt>
                <c:pt idx="33700">
                  <c:v>168.4999999999193</c:v>
                </c:pt>
                <c:pt idx="33701">
                  <c:v>168.5049999999192</c:v>
                </c:pt>
                <c:pt idx="33702">
                  <c:v>168.5099999999192</c:v>
                </c:pt>
                <c:pt idx="33703">
                  <c:v>168.5149999999192</c:v>
                </c:pt>
                <c:pt idx="33704">
                  <c:v>168.5199999999192</c:v>
                </c:pt>
                <c:pt idx="33705">
                  <c:v>168.5249999999192</c:v>
                </c:pt>
                <c:pt idx="33706">
                  <c:v>168.5299999999192</c:v>
                </c:pt>
                <c:pt idx="33707">
                  <c:v>168.5349999999192</c:v>
                </c:pt>
                <c:pt idx="33708">
                  <c:v>168.5399999999192</c:v>
                </c:pt>
                <c:pt idx="33709">
                  <c:v>168.5449999999192</c:v>
                </c:pt>
                <c:pt idx="33710">
                  <c:v>168.5499999999192</c:v>
                </c:pt>
                <c:pt idx="33711">
                  <c:v>168.5549999999192</c:v>
                </c:pt>
                <c:pt idx="33712">
                  <c:v>168.5599999999192</c:v>
                </c:pt>
                <c:pt idx="33713">
                  <c:v>168.5649999999192</c:v>
                </c:pt>
                <c:pt idx="33714">
                  <c:v>168.5699999999192</c:v>
                </c:pt>
                <c:pt idx="33715">
                  <c:v>168.5749999999192</c:v>
                </c:pt>
                <c:pt idx="33716">
                  <c:v>168.5799999999192</c:v>
                </c:pt>
                <c:pt idx="33717">
                  <c:v>168.5849999999192</c:v>
                </c:pt>
                <c:pt idx="33718">
                  <c:v>168.5899999999192</c:v>
                </c:pt>
                <c:pt idx="33719">
                  <c:v>168.5949999999192</c:v>
                </c:pt>
                <c:pt idx="33720">
                  <c:v>168.5999999999192</c:v>
                </c:pt>
                <c:pt idx="33721">
                  <c:v>168.6049999999192</c:v>
                </c:pt>
                <c:pt idx="33722">
                  <c:v>168.6099999999192</c:v>
                </c:pt>
                <c:pt idx="33723">
                  <c:v>168.6149999999191</c:v>
                </c:pt>
                <c:pt idx="33724">
                  <c:v>168.6199999999191</c:v>
                </c:pt>
                <c:pt idx="33725">
                  <c:v>168.6249999999191</c:v>
                </c:pt>
                <c:pt idx="33726">
                  <c:v>168.6299999999191</c:v>
                </c:pt>
                <c:pt idx="33727">
                  <c:v>168.6349999999191</c:v>
                </c:pt>
                <c:pt idx="33728">
                  <c:v>168.6399999999191</c:v>
                </c:pt>
                <c:pt idx="33729">
                  <c:v>168.6449999999191</c:v>
                </c:pt>
                <c:pt idx="33730">
                  <c:v>168.6499999999191</c:v>
                </c:pt>
                <c:pt idx="33731">
                  <c:v>168.6549999999191</c:v>
                </c:pt>
                <c:pt idx="33732">
                  <c:v>168.6599999999191</c:v>
                </c:pt>
                <c:pt idx="33733">
                  <c:v>168.6649999999191</c:v>
                </c:pt>
                <c:pt idx="33734">
                  <c:v>168.6699999999191</c:v>
                </c:pt>
                <c:pt idx="33735">
                  <c:v>168.6749999999191</c:v>
                </c:pt>
                <c:pt idx="33736">
                  <c:v>168.6799999999191</c:v>
                </c:pt>
                <c:pt idx="33737">
                  <c:v>168.6849999999191</c:v>
                </c:pt>
                <c:pt idx="33738">
                  <c:v>168.6899999999191</c:v>
                </c:pt>
                <c:pt idx="33739">
                  <c:v>168.6949999999191</c:v>
                </c:pt>
                <c:pt idx="33740">
                  <c:v>168.699999999919</c:v>
                </c:pt>
                <c:pt idx="33741">
                  <c:v>168.704999999919</c:v>
                </c:pt>
                <c:pt idx="33742">
                  <c:v>168.709999999919</c:v>
                </c:pt>
                <c:pt idx="33743">
                  <c:v>168.714999999919</c:v>
                </c:pt>
                <c:pt idx="33744">
                  <c:v>168.719999999919</c:v>
                </c:pt>
                <c:pt idx="33745">
                  <c:v>168.724999999919</c:v>
                </c:pt>
                <c:pt idx="33746">
                  <c:v>168.729999999919</c:v>
                </c:pt>
                <c:pt idx="33747">
                  <c:v>168.734999999919</c:v>
                </c:pt>
                <c:pt idx="33748">
                  <c:v>168.739999999919</c:v>
                </c:pt>
                <c:pt idx="33749">
                  <c:v>168.744999999919</c:v>
                </c:pt>
                <c:pt idx="33750">
                  <c:v>168.749999999919</c:v>
                </c:pt>
                <c:pt idx="33751">
                  <c:v>168.754999999919</c:v>
                </c:pt>
                <c:pt idx="33752">
                  <c:v>168.759999999919</c:v>
                </c:pt>
                <c:pt idx="33753">
                  <c:v>168.764999999919</c:v>
                </c:pt>
                <c:pt idx="33754">
                  <c:v>168.769999999919</c:v>
                </c:pt>
                <c:pt idx="33755">
                  <c:v>168.774999999919</c:v>
                </c:pt>
                <c:pt idx="33756">
                  <c:v>168.779999999919</c:v>
                </c:pt>
                <c:pt idx="33757">
                  <c:v>168.784999999919</c:v>
                </c:pt>
                <c:pt idx="33758">
                  <c:v>168.789999999919</c:v>
                </c:pt>
                <c:pt idx="33759">
                  <c:v>168.794999999919</c:v>
                </c:pt>
                <c:pt idx="33760">
                  <c:v>168.799999999919</c:v>
                </c:pt>
                <c:pt idx="33761">
                  <c:v>168.804999999919</c:v>
                </c:pt>
                <c:pt idx="33762">
                  <c:v>168.8099999999189</c:v>
                </c:pt>
                <c:pt idx="33763">
                  <c:v>168.8149999999189</c:v>
                </c:pt>
                <c:pt idx="33764">
                  <c:v>168.8199999999189</c:v>
                </c:pt>
                <c:pt idx="33765">
                  <c:v>168.824999999919</c:v>
                </c:pt>
                <c:pt idx="33766">
                  <c:v>168.829999999919</c:v>
                </c:pt>
                <c:pt idx="33767">
                  <c:v>168.8349999999189</c:v>
                </c:pt>
                <c:pt idx="33768">
                  <c:v>168.8399999999189</c:v>
                </c:pt>
                <c:pt idx="33769">
                  <c:v>168.8449999999189</c:v>
                </c:pt>
                <c:pt idx="33770">
                  <c:v>168.8499999999189</c:v>
                </c:pt>
                <c:pt idx="33771">
                  <c:v>168.854999999919</c:v>
                </c:pt>
                <c:pt idx="33772">
                  <c:v>168.8599999999189</c:v>
                </c:pt>
                <c:pt idx="33773">
                  <c:v>168.8649999999189</c:v>
                </c:pt>
                <c:pt idx="33774">
                  <c:v>168.8699999999189</c:v>
                </c:pt>
                <c:pt idx="33775">
                  <c:v>168.8749999999189</c:v>
                </c:pt>
                <c:pt idx="33776">
                  <c:v>168.8799999999189</c:v>
                </c:pt>
                <c:pt idx="33777">
                  <c:v>168.884999999919</c:v>
                </c:pt>
                <c:pt idx="33778">
                  <c:v>168.8899999999189</c:v>
                </c:pt>
                <c:pt idx="33779">
                  <c:v>168.8949999999189</c:v>
                </c:pt>
                <c:pt idx="33780">
                  <c:v>168.8999999999189</c:v>
                </c:pt>
                <c:pt idx="33781">
                  <c:v>168.9049999999189</c:v>
                </c:pt>
                <c:pt idx="33782">
                  <c:v>168.9099999999189</c:v>
                </c:pt>
                <c:pt idx="33783">
                  <c:v>168.9149999999188</c:v>
                </c:pt>
                <c:pt idx="33784">
                  <c:v>168.9199999999188</c:v>
                </c:pt>
                <c:pt idx="33785">
                  <c:v>168.9249999999188</c:v>
                </c:pt>
                <c:pt idx="33786">
                  <c:v>168.9299999999188</c:v>
                </c:pt>
                <c:pt idx="33787">
                  <c:v>168.9349999999188</c:v>
                </c:pt>
                <c:pt idx="33788">
                  <c:v>168.9399999999188</c:v>
                </c:pt>
                <c:pt idx="33789">
                  <c:v>168.9449999999188</c:v>
                </c:pt>
                <c:pt idx="33790">
                  <c:v>168.9499999999188</c:v>
                </c:pt>
                <c:pt idx="33791">
                  <c:v>168.9549999999188</c:v>
                </c:pt>
                <c:pt idx="33792">
                  <c:v>168.9599999999188</c:v>
                </c:pt>
                <c:pt idx="33793">
                  <c:v>168.9649999999188</c:v>
                </c:pt>
                <c:pt idx="33794">
                  <c:v>168.9699999999188</c:v>
                </c:pt>
                <c:pt idx="33795">
                  <c:v>168.9749999999188</c:v>
                </c:pt>
                <c:pt idx="33796">
                  <c:v>168.9799999999188</c:v>
                </c:pt>
                <c:pt idx="33797">
                  <c:v>168.9849999999188</c:v>
                </c:pt>
                <c:pt idx="33798">
                  <c:v>168.9899999999188</c:v>
                </c:pt>
                <c:pt idx="33799">
                  <c:v>168.9949999999188</c:v>
                </c:pt>
                <c:pt idx="33800">
                  <c:v>168.9999999999188</c:v>
                </c:pt>
                <c:pt idx="33801">
                  <c:v>169.0049999999188</c:v>
                </c:pt>
                <c:pt idx="33802">
                  <c:v>169.0099999999188</c:v>
                </c:pt>
                <c:pt idx="33803">
                  <c:v>169.0149999999188</c:v>
                </c:pt>
                <c:pt idx="33804">
                  <c:v>169.0199999999188</c:v>
                </c:pt>
                <c:pt idx="33805">
                  <c:v>169.0249999999188</c:v>
                </c:pt>
                <c:pt idx="33806">
                  <c:v>169.0299999999187</c:v>
                </c:pt>
                <c:pt idx="33807">
                  <c:v>169.0349999999187</c:v>
                </c:pt>
                <c:pt idx="33808">
                  <c:v>169.0399999999187</c:v>
                </c:pt>
                <c:pt idx="33809">
                  <c:v>169.0449999999187</c:v>
                </c:pt>
                <c:pt idx="33810">
                  <c:v>169.0499999999187</c:v>
                </c:pt>
                <c:pt idx="33811">
                  <c:v>169.0549999999187</c:v>
                </c:pt>
                <c:pt idx="33812">
                  <c:v>169.0599999999187</c:v>
                </c:pt>
                <c:pt idx="33813">
                  <c:v>169.0649999999187</c:v>
                </c:pt>
                <c:pt idx="33814">
                  <c:v>169.0699999999187</c:v>
                </c:pt>
                <c:pt idx="33815">
                  <c:v>169.0749999999187</c:v>
                </c:pt>
                <c:pt idx="33816">
                  <c:v>169.0799999999187</c:v>
                </c:pt>
                <c:pt idx="33817">
                  <c:v>169.0849999999187</c:v>
                </c:pt>
                <c:pt idx="33818">
                  <c:v>169.0899999999187</c:v>
                </c:pt>
                <c:pt idx="33819">
                  <c:v>169.0949999999187</c:v>
                </c:pt>
                <c:pt idx="33820">
                  <c:v>169.0999999999187</c:v>
                </c:pt>
                <c:pt idx="33821">
                  <c:v>169.1049999999187</c:v>
                </c:pt>
                <c:pt idx="33822">
                  <c:v>169.1099999999187</c:v>
                </c:pt>
                <c:pt idx="33823">
                  <c:v>169.1149999999186</c:v>
                </c:pt>
                <c:pt idx="33824">
                  <c:v>169.1199999999185</c:v>
                </c:pt>
                <c:pt idx="33825">
                  <c:v>169.1249999999187</c:v>
                </c:pt>
                <c:pt idx="33826">
                  <c:v>169.1299999999187</c:v>
                </c:pt>
                <c:pt idx="33827">
                  <c:v>169.1349999999186</c:v>
                </c:pt>
                <c:pt idx="33828">
                  <c:v>169.1399999999186</c:v>
                </c:pt>
                <c:pt idx="33829">
                  <c:v>169.1449999999186</c:v>
                </c:pt>
                <c:pt idx="33830">
                  <c:v>169.1499999999185</c:v>
                </c:pt>
                <c:pt idx="33831">
                  <c:v>169.1549999999186</c:v>
                </c:pt>
                <c:pt idx="33832">
                  <c:v>169.1599999999186</c:v>
                </c:pt>
                <c:pt idx="33833">
                  <c:v>169.1649999999186</c:v>
                </c:pt>
                <c:pt idx="33834">
                  <c:v>169.1699999999186</c:v>
                </c:pt>
                <c:pt idx="33835">
                  <c:v>169.1749999999186</c:v>
                </c:pt>
                <c:pt idx="33836">
                  <c:v>169.1799999999186</c:v>
                </c:pt>
                <c:pt idx="33837">
                  <c:v>169.1849999999186</c:v>
                </c:pt>
                <c:pt idx="33838">
                  <c:v>169.1899999999186</c:v>
                </c:pt>
                <c:pt idx="33839">
                  <c:v>169.1949999999186</c:v>
                </c:pt>
                <c:pt idx="33840">
                  <c:v>169.1999999999186</c:v>
                </c:pt>
                <c:pt idx="33841">
                  <c:v>169.2049999999186</c:v>
                </c:pt>
                <c:pt idx="33842">
                  <c:v>169.2099999999186</c:v>
                </c:pt>
                <c:pt idx="33843">
                  <c:v>169.2149999999185</c:v>
                </c:pt>
                <c:pt idx="33844">
                  <c:v>169.2199999999185</c:v>
                </c:pt>
                <c:pt idx="33845">
                  <c:v>169.2249999999186</c:v>
                </c:pt>
                <c:pt idx="33846">
                  <c:v>169.2299999999186</c:v>
                </c:pt>
                <c:pt idx="33847">
                  <c:v>169.2349999999186</c:v>
                </c:pt>
                <c:pt idx="33848">
                  <c:v>169.2399999999186</c:v>
                </c:pt>
                <c:pt idx="33849">
                  <c:v>169.2449999999185</c:v>
                </c:pt>
                <c:pt idx="33850">
                  <c:v>169.2499999999185</c:v>
                </c:pt>
                <c:pt idx="33851">
                  <c:v>169.2549999999185</c:v>
                </c:pt>
                <c:pt idx="33852">
                  <c:v>169.2599999999185</c:v>
                </c:pt>
                <c:pt idx="33853">
                  <c:v>169.2649999999185</c:v>
                </c:pt>
                <c:pt idx="33854">
                  <c:v>169.2699999999185</c:v>
                </c:pt>
                <c:pt idx="33855">
                  <c:v>169.2749999999185</c:v>
                </c:pt>
                <c:pt idx="33856">
                  <c:v>169.2799999999185</c:v>
                </c:pt>
                <c:pt idx="33857">
                  <c:v>169.2849999999185</c:v>
                </c:pt>
                <c:pt idx="33858">
                  <c:v>169.2899999999185</c:v>
                </c:pt>
                <c:pt idx="33859">
                  <c:v>169.2949999999185</c:v>
                </c:pt>
                <c:pt idx="33860">
                  <c:v>169.2999999999185</c:v>
                </c:pt>
                <c:pt idx="33861">
                  <c:v>169.3049999999185</c:v>
                </c:pt>
                <c:pt idx="33862">
                  <c:v>169.3099999999185</c:v>
                </c:pt>
                <c:pt idx="33863">
                  <c:v>169.3149999999185</c:v>
                </c:pt>
                <c:pt idx="33864">
                  <c:v>169.3199999999185</c:v>
                </c:pt>
                <c:pt idx="33865">
                  <c:v>169.3249999999185</c:v>
                </c:pt>
                <c:pt idx="33866">
                  <c:v>169.3299999999185</c:v>
                </c:pt>
                <c:pt idx="33867">
                  <c:v>169.3349999999185</c:v>
                </c:pt>
                <c:pt idx="33868">
                  <c:v>169.3399999999185</c:v>
                </c:pt>
                <c:pt idx="33869">
                  <c:v>169.3449999999185</c:v>
                </c:pt>
                <c:pt idx="33870">
                  <c:v>169.3499999999185</c:v>
                </c:pt>
                <c:pt idx="33871">
                  <c:v>169.3549999999185</c:v>
                </c:pt>
                <c:pt idx="33872">
                  <c:v>169.3599999999184</c:v>
                </c:pt>
                <c:pt idx="33873">
                  <c:v>169.3649999999184</c:v>
                </c:pt>
                <c:pt idx="33874">
                  <c:v>169.3699999999184</c:v>
                </c:pt>
                <c:pt idx="33875">
                  <c:v>169.3749999999184</c:v>
                </c:pt>
                <c:pt idx="33876">
                  <c:v>169.3799999999184</c:v>
                </c:pt>
                <c:pt idx="33877">
                  <c:v>169.3849999999184</c:v>
                </c:pt>
                <c:pt idx="33878">
                  <c:v>169.3899999999184</c:v>
                </c:pt>
                <c:pt idx="33879">
                  <c:v>169.3949999999184</c:v>
                </c:pt>
                <c:pt idx="33880">
                  <c:v>169.3999999999184</c:v>
                </c:pt>
                <c:pt idx="33881">
                  <c:v>169.4049999999184</c:v>
                </c:pt>
                <c:pt idx="33882">
                  <c:v>169.4099999999184</c:v>
                </c:pt>
                <c:pt idx="33883">
                  <c:v>169.4149999999184</c:v>
                </c:pt>
                <c:pt idx="33884">
                  <c:v>169.4199999999184</c:v>
                </c:pt>
                <c:pt idx="33885">
                  <c:v>169.4249999999184</c:v>
                </c:pt>
                <c:pt idx="33886">
                  <c:v>169.4299999999184</c:v>
                </c:pt>
                <c:pt idx="33887">
                  <c:v>169.4349999999184</c:v>
                </c:pt>
                <c:pt idx="33888">
                  <c:v>169.4399999999184</c:v>
                </c:pt>
                <c:pt idx="33889">
                  <c:v>169.4449999999184</c:v>
                </c:pt>
                <c:pt idx="33890">
                  <c:v>169.4499999999184</c:v>
                </c:pt>
                <c:pt idx="33891">
                  <c:v>169.4549999999184</c:v>
                </c:pt>
                <c:pt idx="33892">
                  <c:v>169.4599999999184</c:v>
                </c:pt>
                <c:pt idx="33893">
                  <c:v>169.4649999999184</c:v>
                </c:pt>
                <c:pt idx="33894">
                  <c:v>169.4699999999183</c:v>
                </c:pt>
                <c:pt idx="33895">
                  <c:v>169.4749999999183</c:v>
                </c:pt>
                <c:pt idx="33896">
                  <c:v>169.4799999999183</c:v>
                </c:pt>
                <c:pt idx="33897">
                  <c:v>169.4849999999184</c:v>
                </c:pt>
                <c:pt idx="33898">
                  <c:v>169.4899999999184</c:v>
                </c:pt>
                <c:pt idx="33899">
                  <c:v>169.4949999999183</c:v>
                </c:pt>
                <c:pt idx="33900">
                  <c:v>169.4999999999183</c:v>
                </c:pt>
                <c:pt idx="33901">
                  <c:v>169.5049999999183</c:v>
                </c:pt>
                <c:pt idx="33902">
                  <c:v>169.5099999999183</c:v>
                </c:pt>
                <c:pt idx="33903">
                  <c:v>169.5149999999183</c:v>
                </c:pt>
                <c:pt idx="33904">
                  <c:v>169.5199999999183</c:v>
                </c:pt>
                <c:pt idx="33905">
                  <c:v>169.5249999999183</c:v>
                </c:pt>
                <c:pt idx="33906">
                  <c:v>169.5299999999183</c:v>
                </c:pt>
                <c:pt idx="33907">
                  <c:v>169.5349999999183</c:v>
                </c:pt>
                <c:pt idx="33908">
                  <c:v>169.5399999999183</c:v>
                </c:pt>
                <c:pt idx="33909">
                  <c:v>169.5449999999183</c:v>
                </c:pt>
                <c:pt idx="33910">
                  <c:v>169.5499999999183</c:v>
                </c:pt>
                <c:pt idx="33911">
                  <c:v>169.5549999999183</c:v>
                </c:pt>
                <c:pt idx="33912">
                  <c:v>169.5599999999183</c:v>
                </c:pt>
                <c:pt idx="33913">
                  <c:v>169.5649999999183</c:v>
                </c:pt>
                <c:pt idx="33914">
                  <c:v>169.5699999999183</c:v>
                </c:pt>
                <c:pt idx="33915">
                  <c:v>169.5749999999182</c:v>
                </c:pt>
                <c:pt idx="33916">
                  <c:v>169.5799999999182</c:v>
                </c:pt>
                <c:pt idx="33917">
                  <c:v>169.5849999999182</c:v>
                </c:pt>
                <c:pt idx="33918">
                  <c:v>169.5899999999182</c:v>
                </c:pt>
                <c:pt idx="33919">
                  <c:v>169.5949999999182</c:v>
                </c:pt>
                <c:pt idx="33920">
                  <c:v>169.5999999999182</c:v>
                </c:pt>
                <c:pt idx="33921">
                  <c:v>169.6049999999182</c:v>
                </c:pt>
                <c:pt idx="33922">
                  <c:v>169.6099999999182</c:v>
                </c:pt>
                <c:pt idx="33923">
                  <c:v>169.6149999999182</c:v>
                </c:pt>
                <c:pt idx="33924">
                  <c:v>169.6199999999181</c:v>
                </c:pt>
                <c:pt idx="33925">
                  <c:v>169.6249999999182</c:v>
                </c:pt>
                <c:pt idx="33926">
                  <c:v>169.6299999999182</c:v>
                </c:pt>
                <c:pt idx="33927">
                  <c:v>169.6349999999182</c:v>
                </c:pt>
                <c:pt idx="33928">
                  <c:v>169.6399999999182</c:v>
                </c:pt>
                <c:pt idx="33929">
                  <c:v>169.6449999999182</c:v>
                </c:pt>
                <c:pt idx="33930">
                  <c:v>169.6499999999182</c:v>
                </c:pt>
                <c:pt idx="33931">
                  <c:v>169.6549999999182</c:v>
                </c:pt>
                <c:pt idx="33932">
                  <c:v>169.6599999999182</c:v>
                </c:pt>
                <c:pt idx="33933">
                  <c:v>169.6649999999182</c:v>
                </c:pt>
                <c:pt idx="33934">
                  <c:v>169.6699999999182</c:v>
                </c:pt>
                <c:pt idx="33935">
                  <c:v>169.6749999999182</c:v>
                </c:pt>
                <c:pt idx="33936">
                  <c:v>169.6799999999182</c:v>
                </c:pt>
                <c:pt idx="33937">
                  <c:v>169.6849999999182</c:v>
                </c:pt>
                <c:pt idx="33938">
                  <c:v>169.6899999999181</c:v>
                </c:pt>
                <c:pt idx="33939">
                  <c:v>169.6949999999181</c:v>
                </c:pt>
                <c:pt idx="33940">
                  <c:v>169.6999999999181</c:v>
                </c:pt>
                <c:pt idx="33941">
                  <c:v>169.7049999999181</c:v>
                </c:pt>
                <c:pt idx="33942">
                  <c:v>169.7099999999181</c:v>
                </c:pt>
                <c:pt idx="33943">
                  <c:v>169.7149999999181</c:v>
                </c:pt>
                <c:pt idx="33944">
                  <c:v>169.7199999999181</c:v>
                </c:pt>
                <c:pt idx="33945">
                  <c:v>169.7249999999181</c:v>
                </c:pt>
                <c:pt idx="33946">
                  <c:v>169.7299999999181</c:v>
                </c:pt>
                <c:pt idx="33947">
                  <c:v>169.7349999999181</c:v>
                </c:pt>
                <c:pt idx="33948">
                  <c:v>169.7399999999181</c:v>
                </c:pt>
                <c:pt idx="33949">
                  <c:v>169.7449999999181</c:v>
                </c:pt>
                <c:pt idx="33950">
                  <c:v>169.7499999999181</c:v>
                </c:pt>
                <c:pt idx="33951">
                  <c:v>169.7549999999181</c:v>
                </c:pt>
                <c:pt idx="33952">
                  <c:v>169.7599999999181</c:v>
                </c:pt>
                <c:pt idx="33953">
                  <c:v>169.7649999999181</c:v>
                </c:pt>
                <c:pt idx="33954">
                  <c:v>169.7699999999181</c:v>
                </c:pt>
                <c:pt idx="33955">
                  <c:v>169.774999999918</c:v>
                </c:pt>
                <c:pt idx="33956">
                  <c:v>169.7799999999179</c:v>
                </c:pt>
                <c:pt idx="33957">
                  <c:v>169.7849999999181</c:v>
                </c:pt>
                <c:pt idx="33958">
                  <c:v>169.7899999999181</c:v>
                </c:pt>
                <c:pt idx="33959">
                  <c:v>169.794999999918</c:v>
                </c:pt>
                <c:pt idx="33960">
                  <c:v>169.799999999918</c:v>
                </c:pt>
                <c:pt idx="33961">
                  <c:v>169.804999999918</c:v>
                </c:pt>
                <c:pt idx="33962">
                  <c:v>169.809999999918</c:v>
                </c:pt>
                <c:pt idx="33963">
                  <c:v>169.814999999918</c:v>
                </c:pt>
                <c:pt idx="33964">
                  <c:v>169.819999999918</c:v>
                </c:pt>
                <c:pt idx="33965">
                  <c:v>169.824999999918</c:v>
                </c:pt>
                <c:pt idx="33966">
                  <c:v>169.829999999918</c:v>
                </c:pt>
                <c:pt idx="33967">
                  <c:v>169.834999999918</c:v>
                </c:pt>
                <c:pt idx="33968">
                  <c:v>169.839999999918</c:v>
                </c:pt>
                <c:pt idx="33969">
                  <c:v>169.844999999918</c:v>
                </c:pt>
                <c:pt idx="33970">
                  <c:v>169.849999999918</c:v>
                </c:pt>
                <c:pt idx="33971">
                  <c:v>169.854999999918</c:v>
                </c:pt>
                <c:pt idx="33972">
                  <c:v>169.859999999918</c:v>
                </c:pt>
                <c:pt idx="33973">
                  <c:v>169.864999999918</c:v>
                </c:pt>
                <c:pt idx="33974">
                  <c:v>169.869999999918</c:v>
                </c:pt>
                <c:pt idx="33975">
                  <c:v>169.874999999918</c:v>
                </c:pt>
                <c:pt idx="33976">
                  <c:v>169.879999999918</c:v>
                </c:pt>
                <c:pt idx="33977">
                  <c:v>169.884999999918</c:v>
                </c:pt>
                <c:pt idx="33978">
                  <c:v>169.889999999918</c:v>
                </c:pt>
                <c:pt idx="33979">
                  <c:v>169.894999999918</c:v>
                </c:pt>
                <c:pt idx="33980">
                  <c:v>169.899999999918</c:v>
                </c:pt>
                <c:pt idx="33981">
                  <c:v>169.904999999918</c:v>
                </c:pt>
                <c:pt idx="33982">
                  <c:v>169.9099999999179</c:v>
                </c:pt>
                <c:pt idx="33983">
                  <c:v>169.9149999999179</c:v>
                </c:pt>
                <c:pt idx="33984">
                  <c:v>169.9199999999179</c:v>
                </c:pt>
                <c:pt idx="33985">
                  <c:v>169.924999999918</c:v>
                </c:pt>
                <c:pt idx="33986">
                  <c:v>169.929999999918</c:v>
                </c:pt>
                <c:pt idx="33987">
                  <c:v>169.9349999999179</c:v>
                </c:pt>
                <c:pt idx="33988">
                  <c:v>169.9399999999179</c:v>
                </c:pt>
                <c:pt idx="33989">
                  <c:v>169.9449999999179</c:v>
                </c:pt>
                <c:pt idx="33990">
                  <c:v>169.9499999999179</c:v>
                </c:pt>
                <c:pt idx="33991">
                  <c:v>169.954999999918</c:v>
                </c:pt>
                <c:pt idx="33992">
                  <c:v>169.9599999999179</c:v>
                </c:pt>
                <c:pt idx="33993">
                  <c:v>169.9649999999179</c:v>
                </c:pt>
                <c:pt idx="33994">
                  <c:v>169.9699999999179</c:v>
                </c:pt>
                <c:pt idx="33995">
                  <c:v>169.9749999999179</c:v>
                </c:pt>
                <c:pt idx="33996">
                  <c:v>169.9799999999179</c:v>
                </c:pt>
                <c:pt idx="33997">
                  <c:v>169.984999999918</c:v>
                </c:pt>
                <c:pt idx="33998">
                  <c:v>169.9899999999179</c:v>
                </c:pt>
                <c:pt idx="33999">
                  <c:v>169.9949999999179</c:v>
                </c:pt>
                <c:pt idx="34000">
                  <c:v>169.9999999999179</c:v>
                </c:pt>
                <c:pt idx="34001">
                  <c:v>170.0049999999179</c:v>
                </c:pt>
                <c:pt idx="34002">
                  <c:v>170.0099999999179</c:v>
                </c:pt>
                <c:pt idx="34003">
                  <c:v>170.0149999999178</c:v>
                </c:pt>
                <c:pt idx="34004">
                  <c:v>170.0199999999178</c:v>
                </c:pt>
                <c:pt idx="34005">
                  <c:v>170.0249999999178</c:v>
                </c:pt>
                <c:pt idx="34006">
                  <c:v>170.0299999999178</c:v>
                </c:pt>
                <c:pt idx="34007">
                  <c:v>170.0349999999178</c:v>
                </c:pt>
                <c:pt idx="34008">
                  <c:v>170.0399999999178</c:v>
                </c:pt>
                <c:pt idx="34009">
                  <c:v>170.0449999999178</c:v>
                </c:pt>
                <c:pt idx="34010">
                  <c:v>170.0499999999178</c:v>
                </c:pt>
                <c:pt idx="34011">
                  <c:v>170.0549999999178</c:v>
                </c:pt>
                <c:pt idx="34012">
                  <c:v>170.0599999999178</c:v>
                </c:pt>
                <c:pt idx="34013">
                  <c:v>170.0649999999178</c:v>
                </c:pt>
                <c:pt idx="34014">
                  <c:v>170.0699999999178</c:v>
                </c:pt>
                <c:pt idx="34015">
                  <c:v>170.0749999999178</c:v>
                </c:pt>
                <c:pt idx="34016">
                  <c:v>170.0799999999178</c:v>
                </c:pt>
                <c:pt idx="34017">
                  <c:v>170.0849999999178</c:v>
                </c:pt>
                <c:pt idx="34018">
                  <c:v>170.0899999999178</c:v>
                </c:pt>
                <c:pt idx="34019">
                  <c:v>170.0949999999178</c:v>
                </c:pt>
                <c:pt idx="34020">
                  <c:v>170.0999999999178</c:v>
                </c:pt>
                <c:pt idx="34021">
                  <c:v>170.1049999999178</c:v>
                </c:pt>
                <c:pt idx="34022">
                  <c:v>170.1099999999178</c:v>
                </c:pt>
                <c:pt idx="34023">
                  <c:v>170.1149999999178</c:v>
                </c:pt>
                <c:pt idx="34024">
                  <c:v>170.1199999999178</c:v>
                </c:pt>
                <c:pt idx="34025">
                  <c:v>170.1249999999178</c:v>
                </c:pt>
                <c:pt idx="34026">
                  <c:v>170.1299999999177</c:v>
                </c:pt>
                <c:pt idx="34027">
                  <c:v>170.1349999999177</c:v>
                </c:pt>
                <c:pt idx="34028">
                  <c:v>170.1399999999177</c:v>
                </c:pt>
                <c:pt idx="34029">
                  <c:v>170.1449999999177</c:v>
                </c:pt>
                <c:pt idx="34030">
                  <c:v>170.1499999999177</c:v>
                </c:pt>
                <c:pt idx="34031">
                  <c:v>170.1549999999177</c:v>
                </c:pt>
                <c:pt idx="34032">
                  <c:v>170.1599999999177</c:v>
                </c:pt>
                <c:pt idx="34033">
                  <c:v>170.1649999999177</c:v>
                </c:pt>
                <c:pt idx="34034">
                  <c:v>170.1699999999177</c:v>
                </c:pt>
                <c:pt idx="34035">
                  <c:v>170.1749999999177</c:v>
                </c:pt>
                <c:pt idx="34036">
                  <c:v>170.1799999999177</c:v>
                </c:pt>
                <c:pt idx="34037">
                  <c:v>170.1849999999177</c:v>
                </c:pt>
                <c:pt idx="34038">
                  <c:v>170.1899999999177</c:v>
                </c:pt>
                <c:pt idx="34039">
                  <c:v>170.1949999999177</c:v>
                </c:pt>
                <c:pt idx="34040">
                  <c:v>170.1999999999177</c:v>
                </c:pt>
                <c:pt idx="34041">
                  <c:v>170.2049999999177</c:v>
                </c:pt>
                <c:pt idx="34042">
                  <c:v>170.2099999999177</c:v>
                </c:pt>
                <c:pt idx="34043">
                  <c:v>170.2149999999176</c:v>
                </c:pt>
                <c:pt idx="34044">
                  <c:v>170.2199999999175</c:v>
                </c:pt>
                <c:pt idx="34045">
                  <c:v>170.2249999999177</c:v>
                </c:pt>
                <c:pt idx="34046">
                  <c:v>170.2299999999177</c:v>
                </c:pt>
                <c:pt idx="34047">
                  <c:v>170.2349999999176</c:v>
                </c:pt>
                <c:pt idx="34048">
                  <c:v>170.2399999999176</c:v>
                </c:pt>
                <c:pt idx="34049">
                  <c:v>170.2449999999176</c:v>
                </c:pt>
                <c:pt idx="34050">
                  <c:v>170.2499999999175</c:v>
                </c:pt>
                <c:pt idx="34051">
                  <c:v>170.2549999999176</c:v>
                </c:pt>
                <c:pt idx="34052">
                  <c:v>170.2599999999176</c:v>
                </c:pt>
                <c:pt idx="34053">
                  <c:v>170.2649999999176</c:v>
                </c:pt>
                <c:pt idx="34054">
                  <c:v>170.2699999999176</c:v>
                </c:pt>
                <c:pt idx="34055">
                  <c:v>170.2749999999176</c:v>
                </c:pt>
                <c:pt idx="34056">
                  <c:v>170.2799999999175</c:v>
                </c:pt>
                <c:pt idx="34057">
                  <c:v>170.2849999999176</c:v>
                </c:pt>
                <c:pt idx="34058">
                  <c:v>170.2899999999176</c:v>
                </c:pt>
                <c:pt idx="34059">
                  <c:v>170.2949999999176</c:v>
                </c:pt>
                <c:pt idx="34060">
                  <c:v>170.2999999999176</c:v>
                </c:pt>
                <c:pt idx="34061">
                  <c:v>170.3049999999176</c:v>
                </c:pt>
                <c:pt idx="34062">
                  <c:v>170.3099999999176</c:v>
                </c:pt>
                <c:pt idx="34063">
                  <c:v>170.3149999999176</c:v>
                </c:pt>
                <c:pt idx="34064">
                  <c:v>170.3199999999176</c:v>
                </c:pt>
                <c:pt idx="34065">
                  <c:v>170.3249999999176</c:v>
                </c:pt>
                <c:pt idx="34066">
                  <c:v>170.3299999999176</c:v>
                </c:pt>
                <c:pt idx="34067">
                  <c:v>170.3349999999176</c:v>
                </c:pt>
                <c:pt idx="34068">
                  <c:v>170.3399999999176</c:v>
                </c:pt>
                <c:pt idx="34069">
                  <c:v>170.3449999999176</c:v>
                </c:pt>
                <c:pt idx="34070">
                  <c:v>170.3499999999175</c:v>
                </c:pt>
                <c:pt idx="34071">
                  <c:v>170.3549999999176</c:v>
                </c:pt>
                <c:pt idx="34072">
                  <c:v>170.3599999999176</c:v>
                </c:pt>
                <c:pt idx="34073">
                  <c:v>170.3649999999176</c:v>
                </c:pt>
                <c:pt idx="34074">
                  <c:v>170.3699999999176</c:v>
                </c:pt>
                <c:pt idx="34075">
                  <c:v>170.3749999999175</c:v>
                </c:pt>
                <c:pt idx="34076">
                  <c:v>170.3799999999175</c:v>
                </c:pt>
                <c:pt idx="34077">
                  <c:v>170.3849999999175</c:v>
                </c:pt>
                <c:pt idx="34078">
                  <c:v>170.3899999999175</c:v>
                </c:pt>
                <c:pt idx="34079">
                  <c:v>170.3949999999175</c:v>
                </c:pt>
                <c:pt idx="34080">
                  <c:v>170.3999999999175</c:v>
                </c:pt>
                <c:pt idx="34081">
                  <c:v>170.4049999999175</c:v>
                </c:pt>
                <c:pt idx="34082">
                  <c:v>170.4099999999175</c:v>
                </c:pt>
                <c:pt idx="34083">
                  <c:v>170.4149999999175</c:v>
                </c:pt>
                <c:pt idx="34084">
                  <c:v>170.4199999999175</c:v>
                </c:pt>
                <c:pt idx="34085">
                  <c:v>170.4249999999175</c:v>
                </c:pt>
                <c:pt idx="34086">
                  <c:v>170.4299999999175</c:v>
                </c:pt>
                <c:pt idx="34087">
                  <c:v>170.4349999999175</c:v>
                </c:pt>
                <c:pt idx="34088">
                  <c:v>170.4399999999175</c:v>
                </c:pt>
                <c:pt idx="34089">
                  <c:v>170.4449999999175</c:v>
                </c:pt>
                <c:pt idx="34090">
                  <c:v>170.4499999999175</c:v>
                </c:pt>
                <c:pt idx="34091">
                  <c:v>170.4549999999175</c:v>
                </c:pt>
                <c:pt idx="34092">
                  <c:v>170.4599999999174</c:v>
                </c:pt>
                <c:pt idx="34093">
                  <c:v>170.4649999999174</c:v>
                </c:pt>
                <c:pt idx="34094">
                  <c:v>170.4699999999174</c:v>
                </c:pt>
                <c:pt idx="34095">
                  <c:v>170.4749999999174</c:v>
                </c:pt>
                <c:pt idx="34096">
                  <c:v>170.4799999999174</c:v>
                </c:pt>
                <c:pt idx="34097">
                  <c:v>170.4849999999174</c:v>
                </c:pt>
                <c:pt idx="34098">
                  <c:v>170.4899999999174</c:v>
                </c:pt>
                <c:pt idx="34099">
                  <c:v>170.4949999999174</c:v>
                </c:pt>
                <c:pt idx="34100">
                  <c:v>170.4999999999174</c:v>
                </c:pt>
                <c:pt idx="34101">
                  <c:v>170.5049999999174</c:v>
                </c:pt>
                <c:pt idx="34102">
                  <c:v>170.5099999999174</c:v>
                </c:pt>
                <c:pt idx="34103">
                  <c:v>170.5149999999174</c:v>
                </c:pt>
                <c:pt idx="34104">
                  <c:v>170.5199999999174</c:v>
                </c:pt>
                <c:pt idx="34105">
                  <c:v>170.5249999999174</c:v>
                </c:pt>
                <c:pt idx="34106">
                  <c:v>170.5299999999174</c:v>
                </c:pt>
                <c:pt idx="34107">
                  <c:v>170.5349999999174</c:v>
                </c:pt>
                <c:pt idx="34108">
                  <c:v>170.5399999999174</c:v>
                </c:pt>
                <c:pt idx="34109">
                  <c:v>170.5449999999174</c:v>
                </c:pt>
                <c:pt idx="34110">
                  <c:v>170.5499999999174</c:v>
                </c:pt>
                <c:pt idx="34111">
                  <c:v>170.5549999999174</c:v>
                </c:pt>
                <c:pt idx="34112">
                  <c:v>170.5599999999174</c:v>
                </c:pt>
                <c:pt idx="34113">
                  <c:v>170.5649999999174</c:v>
                </c:pt>
                <c:pt idx="34114">
                  <c:v>170.5699999999173</c:v>
                </c:pt>
                <c:pt idx="34115">
                  <c:v>170.5749999999173</c:v>
                </c:pt>
                <c:pt idx="34116">
                  <c:v>170.5799999999173</c:v>
                </c:pt>
                <c:pt idx="34117">
                  <c:v>170.5849999999174</c:v>
                </c:pt>
                <c:pt idx="34118">
                  <c:v>170.5899999999174</c:v>
                </c:pt>
                <c:pt idx="34119">
                  <c:v>170.5949999999173</c:v>
                </c:pt>
                <c:pt idx="34120">
                  <c:v>170.5999999999173</c:v>
                </c:pt>
                <c:pt idx="34121">
                  <c:v>170.6049999999173</c:v>
                </c:pt>
                <c:pt idx="34122">
                  <c:v>170.6099999999173</c:v>
                </c:pt>
                <c:pt idx="34123">
                  <c:v>170.6149999999173</c:v>
                </c:pt>
                <c:pt idx="34124">
                  <c:v>170.6199999999173</c:v>
                </c:pt>
                <c:pt idx="34125">
                  <c:v>170.6249999999173</c:v>
                </c:pt>
                <c:pt idx="34126">
                  <c:v>170.6299999999173</c:v>
                </c:pt>
                <c:pt idx="34127">
                  <c:v>170.6349999999173</c:v>
                </c:pt>
                <c:pt idx="34128">
                  <c:v>170.6399999999173</c:v>
                </c:pt>
                <c:pt idx="34129">
                  <c:v>170.6449999999173</c:v>
                </c:pt>
                <c:pt idx="34130">
                  <c:v>170.6499999999173</c:v>
                </c:pt>
                <c:pt idx="34131">
                  <c:v>170.6549999999173</c:v>
                </c:pt>
                <c:pt idx="34132">
                  <c:v>170.6599999999173</c:v>
                </c:pt>
                <c:pt idx="34133">
                  <c:v>170.6649999999173</c:v>
                </c:pt>
                <c:pt idx="34134">
                  <c:v>170.6699999999173</c:v>
                </c:pt>
                <c:pt idx="34135">
                  <c:v>170.6749999999172</c:v>
                </c:pt>
                <c:pt idx="34136">
                  <c:v>170.6799999999172</c:v>
                </c:pt>
                <c:pt idx="34137">
                  <c:v>170.6849999999172</c:v>
                </c:pt>
                <c:pt idx="34138">
                  <c:v>170.6899999999172</c:v>
                </c:pt>
                <c:pt idx="34139">
                  <c:v>170.6949999999172</c:v>
                </c:pt>
                <c:pt idx="34140">
                  <c:v>170.6999999999172</c:v>
                </c:pt>
                <c:pt idx="34141">
                  <c:v>170.7049999999172</c:v>
                </c:pt>
                <c:pt idx="34142">
                  <c:v>170.7099999999172</c:v>
                </c:pt>
                <c:pt idx="34143">
                  <c:v>170.7149999999172</c:v>
                </c:pt>
                <c:pt idx="34144">
                  <c:v>170.7199999999171</c:v>
                </c:pt>
                <c:pt idx="34145">
                  <c:v>170.7249999999172</c:v>
                </c:pt>
                <c:pt idx="34146">
                  <c:v>170.7299999999172</c:v>
                </c:pt>
                <c:pt idx="34147">
                  <c:v>170.7349999999172</c:v>
                </c:pt>
                <c:pt idx="34148">
                  <c:v>170.7399999999172</c:v>
                </c:pt>
                <c:pt idx="34149">
                  <c:v>170.7449999999172</c:v>
                </c:pt>
                <c:pt idx="34150">
                  <c:v>170.7499999999172</c:v>
                </c:pt>
                <c:pt idx="34151">
                  <c:v>170.7549999999172</c:v>
                </c:pt>
                <c:pt idx="34152">
                  <c:v>170.7599999999172</c:v>
                </c:pt>
                <c:pt idx="34153">
                  <c:v>170.7649999999172</c:v>
                </c:pt>
                <c:pt idx="34154">
                  <c:v>170.7699999999172</c:v>
                </c:pt>
                <c:pt idx="34155">
                  <c:v>170.7749999999172</c:v>
                </c:pt>
                <c:pt idx="34156">
                  <c:v>170.7799999999172</c:v>
                </c:pt>
                <c:pt idx="34157">
                  <c:v>170.7849999999172</c:v>
                </c:pt>
                <c:pt idx="34158">
                  <c:v>170.7899999999171</c:v>
                </c:pt>
                <c:pt idx="34159">
                  <c:v>170.7949999999171</c:v>
                </c:pt>
                <c:pt idx="34160">
                  <c:v>170.7999999999171</c:v>
                </c:pt>
                <c:pt idx="34161">
                  <c:v>170.8049999999172</c:v>
                </c:pt>
                <c:pt idx="34162">
                  <c:v>170.8099999999172</c:v>
                </c:pt>
                <c:pt idx="34163">
                  <c:v>170.8149999999171</c:v>
                </c:pt>
                <c:pt idx="34164">
                  <c:v>170.8199999999171</c:v>
                </c:pt>
                <c:pt idx="34165">
                  <c:v>170.8249999999171</c:v>
                </c:pt>
                <c:pt idx="34166">
                  <c:v>170.8299999999171</c:v>
                </c:pt>
                <c:pt idx="34167">
                  <c:v>170.8349999999171</c:v>
                </c:pt>
                <c:pt idx="34168">
                  <c:v>170.8399999999171</c:v>
                </c:pt>
                <c:pt idx="34169">
                  <c:v>170.8449999999171</c:v>
                </c:pt>
                <c:pt idx="34170">
                  <c:v>170.8499999999171</c:v>
                </c:pt>
                <c:pt idx="34171">
                  <c:v>170.8549999999171</c:v>
                </c:pt>
                <c:pt idx="34172">
                  <c:v>170.8599999999171</c:v>
                </c:pt>
                <c:pt idx="34173">
                  <c:v>170.8649999999171</c:v>
                </c:pt>
                <c:pt idx="34174">
                  <c:v>170.8699999999171</c:v>
                </c:pt>
                <c:pt idx="34175">
                  <c:v>170.8749999999171</c:v>
                </c:pt>
                <c:pt idx="34176">
                  <c:v>170.8799999999171</c:v>
                </c:pt>
                <c:pt idx="34177">
                  <c:v>170.8849999999171</c:v>
                </c:pt>
                <c:pt idx="34178">
                  <c:v>170.8899999999171</c:v>
                </c:pt>
                <c:pt idx="34179">
                  <c:v>170.8949999999171</c:v>
                </c:pt>
                <c:pt idx="34180">
                  <c:v>170.899999999917</c:v>
                </c:pt>
                <c:pt idx="34181">
                  <c:v>170.904999999917</c:v>
                </c:pt>
                <c:pt idx="34182">
                  <c:v>170.909999999917</c:v>
                </c:pt>
                <c:pt idx="34183">
                  <c:v>170.914999999917</c:v>
                </c:pt>
                <c:pt idx="34184">
                  <c:v>170.919999999917</c:v>
                </c:pt>
                <c:pt idx="34185">
                  <c:v>170.924999999917</c:v>
                </c:pt>
                <c:pt idx="34186">
                  <c:v>170.929999999917</c:v>
                </c:pt>
                <c:pt idx="34187">
                  <c:v>170.934999999917</c:v>
                </c:pt>
                <c:pt idx="34188">
                  <c:v>170.939999999917</c:v>
                </c:pt>
                <c:pt idx="34189">
                  <c:v>170.944999999917</c:v>
                </c:pt>
                <c:pt idx="34190">
                  <c:v>170.949999999917</c:v>
                </c:pt>
                <c:pt idx="34191">
                  <c:v>170.954999999917</c:v>
                </c:pt>
                <c:pt idx="34192">
                  <c:v>170.959999999917</c:v>
                </c:pt>
                <c:pt idx="34193">
                  <c:v>170.964999999917</c:v>
                </c:pt>
                <c:pt idx="34194">
                  <c:v>170.969999999917</c:v>
                </c:pt>
                <c:pt idx="34195">
                  <c:v>170.974999999917</c:v>
                </c:pt>
                <c:pt idx="34196">
                  <c:v>170.979999999917</c:v>
                </c:pt>
                <c:pt idx="34197">
                  <c:v>170.984999999917</c:v>
                </c:pt>
                <c:pt idx="34198">
                  <c:v>170.989999999917</c:v>
                </c:pt>
                <c:pt idx="34199">
                  <c:v>170.994999999917</c:v>
                </c:pt>
                <c:pt idx="34200">
                  <c:v>170.999999999917</c:v>
                </c:pt>
                <c:pt idx="34201">
                  <c:v>171.004999999917</c:v>
                </c:pt>
                <c:pt idx="34202">
                  <c:v>171.0099999999169</c:v>
                </c:pt>
                <c:pt idx="34203">
                  <c:v>171.0149999999169</c:v>
                </c:pt>
                <c:pt idx="34204">
                  <c:v>171.0199999999169</c:v>
                </c:pt>
                <c:pt idx="34205">
                  <c:v>171.024999999917</c:v>
                </c:pt>
                <c:pt idx="34206">
                  <c:v>171.029999999917</c:v>
                </c:pt>
                <c:pt idx="34207">
                  <c:v>171.0349999999169</c:v>
                </c:pt>
                <c:pt idx="34208">
                  <c:v>171.0399999999169</c:v>
                </c:pt>
                <c:pt idx="34209">
                  <c:v>171.0449999999169</c:v>
                </c:pt>
                <c:pt idx="34210">
                  <c:v>171.0499999999169</c:v>
                </c:pt>
                <c:pt idx="34211">
                  <c:v>171.054999999917</c:v>
                </c:pt>
                <c:pt idx="34212">
                  <c:v>171.0599999999169</c:v>
                </c:pt>
                <c:pt idx="34213">
                  <c:v>171.0649999999169</c:v>
                </c:pt>
                <c:pt idx="34214">
                  <c:v>171.0699999999169</c:v>
                </c:pt>
                <c:pt idx="34215">
                  <c:v>171.0749999999169</c:v>
                </c:pt>
                <c:pt idx="34216">
                  <c:v>171.0799999999169</c:v>
                </c:pt>
                <c:pt idx="34217">
                  <c:v>171.084999999917</c:v>
                </c:pt>
                <c:pt idx="34218">
                  <c:v>171.0899999999169</c:v>
                </c:pt>
                <c:pt idx="34219">
                  <c:v>171.0949999999169</c:v>
                </c:pt>
                <c:pt idx="34220">
                  <c:v>171.0999999999169</c:v>
                </c:pt>
                <c:pt idx="34221">
                  <c:v>171.1049999999169</c:v>
                </c:pt>
                <c:pt idx="34222">
                  <c:v>171.1099999999169</c:v>
                </c:pt>
                <c:pt idx="34223">
                  <c:v>171.1149999999168</c:v>
                </c:pt>
                <c:pt idx="34224">
                  <c:v>171.1199999999168</c:v>
                </c:pt>
                <c:pt idx="34225">
                  <c:v>171.1249999999168</c:v>
                </c:pt>
                <c:pt idx="34226">
                  <c:v>171.1299999999168</c:v>
                </c:pt>
                <c:pt idx="34227">
                  <c:v>171.1349999999168</c:v>
                </c:pt>
                <c:pt idx="34228">
                  <c:v>171.1399999999168</c:v>
                </c:pt>
                <c:pt idx="34229">
                  <c:v>171.1449999999168</c:v>
                </c:pt>
                <c:pt idx="34230">
                  <c:v>171.1499999999168</c:v>
                </c:pt>
                <c:pt idx="34231">
                  <c:v>171.1549999999168</c:v>
                </c:pt>
                <c:pt idx="34232">
                  <c:v>171.1599999999168</c:v>
                </c:pt>
                <c:pt idx="34233">
                  <c:v>171.1649999999168</c:v>
                </c:pt>
                <c:pt idx="34234">
                  <c:v>171.1699999999168</c:v>
                </c:pt>
                <c:pt idx="34235">
                  <c:v>171.1749999999168</c:v>
                </c:pt>
                <c:pt idx="34236">
                  <c:v>171.1799999999168</c:v>
                </c:pt>
                <c:pt idx="34237">
                  <c:v>171.1849999999168</c:v>
                </c:pt>
                <c:pt idx="34238">
                  <c:v>171.1899999999168</c:v>
                </c:pt>
                <c:pt idx="34239">
                  <c:v>171.1949999999168</c:v>
                </c:pt>
                <c:pt idx="34240">
                  <c:v>171.1999999999168</c:v>
                </c:pt>
                <c:pt idx="34241">
                  <c:v>171.2049999999168</c:v>
                </c:pt>
                <c:pt idx="34242">
                  <c:v>171.2099999999168</c:v>
                </c:pt>
                <c:pt idx="34243">
                  <c:v>171.2149999999168</c:v>
                </c:pt>
                <c:pt idx="34244">
                  <c:v>171.2199999999168</c:v>
                </c:pt>
                <c:pt idx="34245">
                  <c:v>171.2249999999168</c:v>
                </c:pt>
                <c:pt idx="34246">
                  <c:v>171.2299999999167</c:v>
                </c:pt>
                <c:pt idx="34247">
                  <c:v>171.2349999999167</c:v>
                </c:pt>
                <c:pt idx="34248">
                  <c:v>171.2399999999167</c:v>
                </c:pt>
                <c:pt idx="34249">
                  <c:v>171.2449999999167</c:v>
                </c:pt>
                <c:pt idx="34250">
                  <c:v>171.2499999999167</c:v>
                </c:pt>
                <c:pt idx="34251">
                  <c:v>171.2549999999167</c:v>
                </c:pt>
                <c:pt idx="34252">
                  <c:v>171.2599999999167</c:v>
                </c:pt>
                <c:pt idx="34253">
                  <c:v>171.2649999999167</c:v>
                </c:pt>
                <c:pt idx="34254">
                  <c:v>171.2699999999167</c:v>
                </c:pt>
                <c:pt idx="34255">
                  <c:v>171.2749999999167</c:v>
                </c:pt>
                <c:pt idx="34256">
                  <c:v>171.2799999999167</c:v>
                </c:pt>
                <c:pt idx="34257">
                  <c:v>171.2849999999167</c:v>
                </c:pt>
                <c:pt idx="34258">
                  <c:v>171.2899999999167</c:v>
                </c:pt>
                <c:pt idx="34259">
                  <c:v>171.2949999999167</c:v>
                </c:pt>
                <c:pt idx="34260">
                  <c:v>171.2999999999167</c:v>
                </c:pt>
                <c:pt idx="34261">
                  <c:v>171.3049999999167</c:v>
                </c:pt>
                <c:pt idx="34262">
                  <c:v>171.3099999999167</c:v>
                </c:pt>
                <c:pt idx="34263">
                  <c:v>171.3149999999167</c:v>
                </c:pt>
                <c:pt idx="34264">
                  <c:v>171.3199999999167</c:v>
                </c:pt>
                <c:pt idx="34265">
                  <c:v>171.3249999999167</c:v>
                </c:pt>
                <c:pt idx="34266">
                  <c:v>171.3299999999167</c:v>
                </c:pt>
                <c:pt idx="34267">
                  <c:v>171.3349999999167</c:v>
                </c:pt>
                <c:pt idx="34268">
                  <c:v>171.3399999999166</c:v>
                </c:pt>
                <c:pt idx="34269">
                  <c:v>171.3449999999166</c:v>
                </c:pt>
                <c:pt idx="34270">
                  <c:v>171.3499999999166</c:v>
                </c:pt>
                <c:pt idx="34271">
                  <c:v>171.3549999999167</c:v>
                </c:pt>
                <c:pt idx="34272">
                  <c:v>171.3599999999167</c:v>
                </c:pt>
                <c:pt idx="34273">
                  <c:v>171.3649999999166</c:v>
                </c:pt>
                <c:pt idx="34274">
                  <c:v>171.3699999999166</c:v>
                </c:pt>
                <c:pt idx="34275">
                  <c:v>171.3749999999166</c:v>
                </c:pt>
                <c:pt idx="34276">
                  <c:v>171.3799999999166</c:v>
                </c:pt>
                <c:pt idx="34277">
                  <c:v>171.3849999999166</c:v>
                </c:pt>
                <c:pt idx="34278">
                  <c:v>171.3899999999166</c:v>
                </c:pt>
                <c:pt idx="34279">
                  <c:v>171.3949999999166</c:v>
                </c:pt>
                <c:pt idx="34280">
                  <c:v>171.3999999999166</c:v>
                </c:pt>
                <c:pt idx="34281">
                  <c:v>171.4049999999166</c:v>
                </c:pt>
                <c:pt idx="34282">
                  <c:v>171.4099999999166</c:v>
                </c:pt>
                <c:pt idx="34283">
                  <c:v>171.4149999999166</c:v>
                </c:pt>
                <c:pt idx="34284">
                  <c:v>171.4199999999166</c:v>
                </c:pt>
                <c:pt idx="34285">
                  <c:v>171.4249999999166</c:v>
                </c:pt>
                <c:pt idx="34286">
                  <c:v>171.4299999999166</c:v>
                </c:pt>
                <c:pt idx="34287">
                  <c:v>171.4349999999166</c:v>
                </c:pt>
                <c:pt idx="34288">
                  <c:v>171.4399999999166</c:v>
                </c:pt>
                <c:pt idx="34289">
                  <c:v>171.4449999999166</c:v>
                </c:pt>
                <c:pt idx="34290">
                  <c:v>171.4499999999165</c:v>
                </c:pt>
                <c:pt idx="34291">
                  <c:v>171.4549999999166</c:v>
                </c:pt>
                <c:pt idx="34292">
                  <c:v>171.4599999999166</c:v>
                </c:pt>
                <c:pt idx="34293">
                  <c:v>171.4649999999166</c:v>
                </c:pt>
                <c:pt idx="34294">
                  <c:v>171.4699999999166</c:v>
                </c:pt>
                <c:pt idx="34295">
                  <c:v>171.4749999999165</c:v>
                </c:pt>
                <c:pt idx="34296">
                  <c:v>171.4799999999165</c:v>
                </c:pt>
                <c:pt idx="34297">
                  <c:v>171.4849999999165</c:v>
                </c:pt>
                <c:pt idx="34298">
                  <c:v>171.4899999999165</c:v>
                </c:pt>
                <c:pt idx="34299">
                  <c:v>171.4949999999165</c:v>
                </c:pt>
                <c:pt idx="34300">
                  <c:v>171.4999999999165</c:v>
                </c:pt>
                <c:pt idx="34301">
                  <c:v>171.5049999999165</c:v>
                </c:pt>
                <c:pt idx="34302">
                  <c:v>171.5099999999165</c:v>
                </c:pt>
                <c:pt idx="34303">
                  <c:v>171.5149999999165</c:v>
                </c:pt>
                <c:pt idx="34304">
                  <c:v>171.5199999999165</c:v>
                </c:pt>
                <c:pt idx="34305">
                  <c:v>171.5249999999165</c:v>
                </c:pt>
                <c:pt idx="34306">
                  <c:v>171.5299999999165</c:v>
                </c:pt>
                <c:pt idx="34307">
                  <c:v>171.5349999999165</c:v>
                </c:pt>
                <c:pt idx="34308">
                  <c:v>171.5399999999165</c:v>
                </c:pt>
                <c:pt idx="34309">
                  <c:v>171.5449999999165</c:v>
                </c:pt>
                <c:pt idx="34310">
                  <c:v>171.5499999999165</c:v>
                </c:pt>
                <c:pt idx="34311">
                  <c:v>171.5549999999165</c:v>
                </c:pt>
                <c:pt idx="34312">
                  <c:v>171.5599999999164</c:v>
                </c:pt>
                <c:pt idx="34313">
                  <c:v>171.5649999999164</c:v>
                </c:pt>
                <c:pt idx="34314">
                  <c:v>171.5699999999164</c:v>
                </c:pt>
                <c:pt idx="34315">
                  <c:v>171.5749999999164</c:v>
                </c:pt>
                <c:pt idx="34316">
                  <c:v>171.5799999999164</c:v>
                </c:pt>
                <c:pt idx="34317">
                  <c:v>171.5849999999164</c:v>
                </c:pt>
                <c:pt idx="34318">
                  <c:v>171.5899999999164</c:v>
                </c:pt>
                <c:pt idx="34319">
                  <c:v>171.5949999999164</c:v>
                </c:pt>
                <c:pt idx="34320">
                  <c:v>171.5999999999164</c:v>
                </c:pt>
                <c:pt idx="34321">
                  <c:v>171.6049999999164</c:v>
                </c:pt>
                <c:pt idx="34322">
                  <c:v>171.6099999999164</c:v>
                </c:pt>
                <c:pt idx="34323">
                  <c:v>171.6149999999164</c:v>
                </c:pt>
                <c:pt idx="34324">
                  <c:v>171.6199999999164</c:v>
                </c:pt>
                <c:pt idx="34325">
                  <c:v>171.6249999999164</c:v>
                </c:pt>
                <c:pt idx="34326">
                  <c:v>171.6299999999164</c:v>
                </c:pt>
                <c:pt idx="34327">
                  <c:v>171.6349999999164</c:v>
                </c:pt>
                <c:pt idx="34328">
                  <c:v>171.6399999999164</c:v>
                </c:pt>
                <c:pt idx="34329">
                  <c:v>171.6449999999164</c:v>
                </c:pt>
                <c:pt idx="34330">
                  <c:v>171.6499999999164</c:v>
                </c:pt>
                <c:pt idx="34331">
                  <c:v>171.6549999999164</c:v>
                </c:pt>
                <c:pt idx="34332">
                  <c:v>171.6599999999164</c:v>
                </c:pt>
                <c:pt idx="34333">
                  <c:v>171.6649999999164</c:v>
                </c:pt>
                <c:pt idx="34334">
                  <c:v>171.6699999999163</c:v>
                </c:pt>
                <c:pt idx="34335">
                  <c:v>171.6749999999163</c:v>
                </c:pt>
                <c:pt idx="34336">
                  <c:v>171.6799999999163</c:v>
                </c:pt>
                <c:pt idx="34337">
                  <c:v>171.6849999999164</c:v>
                </c:pt>
                <c:pt idx="34338">
                  <c:v>171.6899999999164</c:v>
                </c:pt>
                <c:pt idx="34339">
                  <c:v>171.6949999999163</c:v>
                </c:pt>
                <c:pt idx="34340">
                  <c:v>171.6999999999163</c:v>
                </c:pt>
                <c:pt idx="34341">
                  <c:v>171.7049999999163</c:v>
                </c:pt>
                <c:pt idx="34342">
                  <c:v>171.7099999999163</c:v>
                </c:pt>
                <c:pt idx="34343">
                  <c:v>171.7149999999163</c:v>
                </c:pt>
                <c:pt idx="34344">
                  <c:v>171.7199999999163</c:v>
                </c:pt>
                <c:pt idx="34345">
                  <c:v>171.7249999999163</c:v>
                </c:pt>
                <c:pt idx="34346">
                  <c:v>171.7299999999163</c:v>
                </c:pt>
                <c:pt idx="34347">
                  <c:v>171.7349999999163</c:v>
                </c:pt>
                <c:pt idx="34348">
                  <c:v>171.7399999999163</c:v>
                </c:pt>
                <c:pt idx="34349">
                  <c:v>171.7449999999163</c:v>
                </c:pt>
                <c:pt idx="34350">
                  <c:v>171.7499999999163</c:v>
                </c:pt>
                <c:pt idx="34351">
                  <c:v>171.7549999999163</c:v>
                </c:pt>
                <c:pt idx="34352">
                  <c:v>171.7599999999163</c:v>
                </c:pt>
                <c:pt idx="34353">
                  <c:v>171.7649999999163</c:v>
                </c:pt>
                <c:pt idx="34354">
                  <c:v>171.7699999999163</c:v>
                </c:pt>
                <c:pt idx="34355">
                  <c:v>171.7749999999162</c:v>
                </c:pt>
                <c:pt idx="34356">
                  <c:v>171.7799999999162</c:v>
                </c:pt>
                <c:pt idx="34357">
                  <c:v>171.7849999999162</c:v>
                </c:pt>
                <c:pt idx="34358">
                  <c:v>171.7899999999162</c:v>
                </c:pt>
                <c:pt idx="34359">
                  <c:v>171.7949999999162</c:v>
                </c:pt>
                <c:pt idx="34360">
                  <c:v>171.7999999999162</c:v>
                </c:pt>
                <c:pt idx="34361">
                  <c:v>171.8049999999162</c:v>
                </c:pt>
                <c:pt idx="34362">
                  <c:v>171.8099999999162</c:v>
                </c:pt>
                <c:pt idx="34363">
                  <c:v>171.8149999999162</c:v>
                </c:pt>
                <c:pt idx="34364">
                  <c:v>171.8199999999162</c:v>
                </c:pt>
                <c:pt idx="34365">
                  <c:v>171.8249999999162</c:v>
                </c:pt>
                <c:pt idx="34366">
                  <c:v>171.8299999999162</c:v>
                </c:pt>
                <c:pt idx="34367">
                  <c:v>171.8349999999162</c:v>
                </c:pt>
                <c:pt idx="34368">
                  <c:v>171.8399999999162</c:v>
                </c:pt>
                <c:pt idx="34369">
                  <c:v>171.8449999999162</c:v>
                </c:pt>
                <c:pt idx="34370">
                  <c:v>171.8499999999162</c:v>
                </c:pt>
                <c:pt idx="34371">
                  <c:v>171.8549999999162</c:v>
                </c:pt>
                <c:pt idx="34372">
                  <c:v>171.8599999999162</c:v>
                </c:pt>
                <c:pt idx="34373">
                  <c:v>171.8649999999162</c:v>
                </c:pt>
                <c:pt idx="34374">
                  <c:v>171.8699999999162</c:v>
                </c:pt>
                <c:pt idx="34375">
                  <c:v>171.8749999999162</c:v>
                </c:pt>
                <c:pt idx="34376">
                  <c:v>171.8799999999162</c:v>
                </c:pt>
                <c:pt idx="34377">
                  <c:v>171.8849999999162</c:v>
                </c:pt>
                <c:pt idx="34378">
                  <c:v>171.8899999999162</c:v>
                </c:pt>
                <c:pt idx="34379">
                  <c:v>171.8949999999162</c:v>
                </c:pt>
                <c:pt idx="34380">
                  <c:v>171.8999999999162</c:v>
                </c:pt>
                <c:pt idx="34381">
                  <c:v>171.9049999999162</c:v>
                </c:pt>
                <c:pt idx="34382">
                  <c:v>171.9099999999162</c:v>
                </c:pt>
                <c:pt idx="34383">
                  <c:v>171.9149999999161</c:v>
                </c:pt>
                <c:pt idx="34384">
                  <c:v>171.9199999999161</c:v>
                </c:pt>
                <c:pt idx="34385">
                  <c:v>171.9249999999161</c:v>
                </c:pt>
                <c:pt idx="34386">
                  <c:v>171.9299999999161</c:v>
                </c:pt>
                <c:pt idx="34387">
                  <c:v>171.9349999999161</c:v>
                </c:pt>
                <c:pt idx="34388">
                  <c:v>171.9399999999161</c:v>
                </c:pt>
                <c:pt idx="34389">
                  <c:v>171.9449999999161</c:v>
                </c:pt>
                <c:pt idx="34390">
                  <c:v>171.9499999999161</c:v>
                </c:pt>
                <c:pt idx="34391">
                  <c:v>171.9549999999161</c:v>
                </c:pt>
                <c:pt idx="34392">
                  <c:v>171.9599999999161</c:v>
                </c:pt>
                <c:pt idx="34393">
                  <c:v>171.9649999999161</c:v>
                </c:pt>
                <c:pt idx="34394">
                  <c:v>171.9699999999161</c:v>
                </c:pt>
                <c:pt idx="34395">
                  <c:v>171.9749999999161</c:v>
                </c:pt>
                <c:pt idx="34396">
                  <c:v>171.9799999999161</c:v>
                </c:pt>
                <c:pt idx="34397">
                  <c:v>171.9849999999161</c:v>
                </c:pt>
                <c:pt idx="34398">
                  <c:v>171.9899999999161</c:v>
                </c:pt>
                <c:pt idx="34399">
                  <c:v>171.9949999999161</c:v>
                </c:pt>
                <c:pt idx="34400">
                  <c:v>171.999999999916</c:v>
                </c:pt>
                <c:pt idx="34401">
                  <c:v>172.004999999916</c:v>
                </c:pt>
                <c:pt idx="34402">
                  <c:v>172.009999999916</c:v>
                </c:pt>
                <c:pt idx="34403">
                  <c:v>172.014999999916</c:v>
                </c:pt>
                <c:pt idx="34404">
                  <c:v>172.019999999916</c:v>
                </c:pt>
                <c:pt idx="34405">
                  <c:v>172.024999999916</c:v>
                </c:pt>
                <c:pt idx="34406">
                  <c:v>172.029999999916</c:v>
                </c:pt>
                <c:pt idx="34407">
                  <c:v>172.034999999916</c:v>
                </c:pt>
                <c:pt idx="34408">
                  <c:v>172.039999999916</c:v>
                </c:pt>
                <c:pt idx="34409">
                  <c:v>172.044999999916</c:v>
                </c:pt>
                <c:pt idx="34410">
                  <c:v>172.049999999916</c:v>
                </c:pt>
                <c:pt idx="34411">
                  <c:v>172.054999999916</c:v>
                </c:pt>
                <c:pt idx="34412">
                  <c:v>172.059999999916</c:v>
                </c:pt>
                <c:pt idx="34413">
                  <c:v>172.064999999916</c:v>
                </c:pt>
                <c:pt idx="34414">
                  <c:v>172.069999999916</c:v>
                </c:pt>
                <c:pt idx="34415">
                  <c:v>172.074999999916</c:v>
                </c:pt>
                <c:pt idx="34416">
                  <c:v>172.079999999916</c:v>
                </c:pt>
                <c:pt idx="34417">
                  <c:v>172.084999999916</c:v>
                </c:pt>
                <c:pt idx="34418">
                  <c:v>172.089999999916</c:v>
                </c:pt>
                <c:pt idx="34419">
                  <c:v>172.094999999916</c:v>
                </c:pt>
                <c:pt idx="34420">
                  <c:v>172.099999999916</c:v>
                </c:pt>
                <c:pt idx="34421">
                  <c:v>172.104999999916</c:v>
                </c:pt>
                <c:pt idx="34422">
                  <c:v>172.1099999999159</c:v>
                </c:pt>
                <c:pt idx="34423">
                  <c:v>172.1149999999159</c:v>
                </c:pt>
                <c:pt idx="34424">
                  <c:v>172.1199999999159</c:v>
                </c:pt>
                <c:pt idx="34425">
                  <c:v>172.124999999916</c:v>
                </c:pt>
                <c:pt idx="34426">
                  <c:v>172.129999999916</c:v>
                </c:pt>
                <c:pt idx="34427">
                  <c:v>172.1349999999159</c:v>
                </c:pt>
                <c:pt idx="34428">
                  <c:v>172.1399999999159</c:v>
                </c:pt>
                <c:pt idx="34429">
                  <c:v>172.1449999999159</c:v>
                </c:pt>
                <c:pt idx="34430">
                  <c:v>172.1499999999159</c:v>
                </c:pt>
                <c:pt idx="34431">
                  <c:v>172.154999999916</c:v>
                </c:pt>
                <c:pt idx="34432">
                  <c:v>172.1599999999159</c:v>
                </c:pt>
                <c:pt idx="34433">
                  <c:v>172.1649999999159</c:v>
                </c:pt>
                <c:pt idx="34434">
                  <c:v>172.1699999999159</c:v>
                </c:pt>
                <c:pt idx="34435">
                  <c:v>172.1749999999159</c:v>
                </c:pt>
                <c:pt idx="34436">
                  <c:v>172.1799999999159</c:v>
                </c:pt>
                <c:pt idx="34437">
                  <c:v>172.184999999916</c:v>
                </c:pt>
                <c:pt idx="34438">
                  <c:v>172.1899999999159</c:v>
                </c:pt>
                <c:pt idx="34439">
                  <c:v>172.1949999999159</c:v>
                </c:pt>
                <c:pt idx="34440">
                  <c:v>172.1999999999159</c:v>
                </c:pt>
                <c:pt idx="34441">
                  <c:v>172.2049999999159</c:v>
                </c:pt>
                <c:pt idx="34442">
                  <c:v>172.2099999999159</c:v>
                </c:pt>
                <c:pt idx="34443">
                  <c:v>172.2149999999158</c:v>
                </c:pt>
                <c:pt idx="34444">
                  <c:v>172.2199999999158</c:v>
                </c:pt>
                <c:pt idx="34445">
                  <c:v>172.2249999999158</c:v>
                </c:pt>
                <c:pt idx="34446">
                  <c:v>172.2299999999158</c:v>
                </c:pt>
                <c:pt idx="34447">
                  <c:v>172.2349999999158</c:v>
                </c:pt>
                <c:pt idx="34448">
                  <c:v>172.2399999999158</c:v>
                </c:pt>
                <c:pt idx="34449">
                  <c:v>172.2449999999158</c:v>
                </c:pt>
                <c:pt idx="34450">
                  <c:v>172.2499999999158</c:v>
                </c:pt>
                <c:pt idx="34451">
                  <c:v>172.2549999999158</c:v>
                </c:pt>
                <c:pt idx="34452">
                  <c:v>172.2599999999158</c:v>
                </c:pt>
                <c:pt idx="34453">
                  <c:v>172.2649999999158</c:v>
                </c:pt>
                <c:pt idx="34454">
                  <c:v>172.2699999999158</c:v>
                </c:pt>
                <c:pt idx="34455">
                  <c:v>172.2749999999158</c:v>
                </c:pt>
                <c:pt idx="34456">
                  <c:v>172.2799999999158</c:v>
                </c:pt>
                <c:pt idx="34457">
                  <c:v>172.2849999999158</c:v>
                </c:pt>
                <c:pt idx="34458">
                  <c:v>172.2899999999158</c:v>
                </c:pt>
                <c:pt idx="34459">
                  <c:v>172.2949999999158</c:v>
                </c:pt>
                <c:pt idx="34460">
                  <c:v>172.2999999999158</c:v>
                </c:pt>
                <c:pt idx="34461">
                  <c:v>172.3049999999158</c:v>
                </c:pt>
                <c:pt idx="34462">
                  <c:v>172.3099999999158</c:v>
                </c:pt>
                <c:pt idx="34463">
                  <c:v>172.3149999999158</c:v>
                </c:pt>
                <c:pt idx="34464">
                  <c:v>172.3199999999158</c:v>
                </c:pt>
                <c:pt idx="34465">
                  <c:v>172.3249999999158</c:v>
                </c:pt>
                <c:pt idx="34466">
                  <c:v>172.3299999999158</c:v>
                </c:pt>
                <c:pt idx="34467">
                  <c:v>172.3349999999158</c:v>
                </c:pt>
                <c:pt idx="34468">
                  <c:v>172.3399999999158</c:v>
                </c:pt>
                <c:pt idx="34469">
                  <c:v>172.3449999999158</c:v>
                </c:pt>
                <c:pt idx="34470">
                  <c:v>172.3499999999158</c:v>
                </c:pt>
                <c:pt idx="34471">
                  <c:v>172.3549999999158</c:v>
                </c:pt>
                <c:pt idx="34472">
                  <c:v>172.3599999999157</c:v>
                </c:pt>
                <c:pt idx="34473">
                  <c:v>172.3649999999157</c:v>
                </c:pt>
                <c:pt idx="34474">
                  <c:v>172.3699999999157</c:v>
                </c:pt>
                <c:pt idx="34475">
                  <c:v>172.3749999999157</c:v>
                </c:pt>
                <c:pt idx="34476">
                  <c:v>172.3799999999157</c:v>
                </c:pt>
                <c:pt idx="34477">
                  <c:v>172.3849999999157</c:v>
                </c:pt>
                <c:pt idx="34478">
                  <c:v>172.3899999999157</c:v>
                </c:pt>
                <c:pt idx="34479">
                  <c:v>172.3949999999157</c:v>
                </c:pt>
                <c:pt idx="34480">
                  <c:v>172.3999999999157</c:v>
                </c:pt>
                <c:pt idx="34481">
                  <c:v>172.4049999999157</c:v>
                </c:pt>
                <c:pt idx="34482">
                  <c:v>172.4099999999157</c:v>
                </c:pt>
                <c:pt idx="34483">
                  <c:v>172.4149999999157</c:v>
                </c:pt>
                <c:pt idx="34484">
                  <c:v>172.4199999999157</c:v>
                </c:pt>
                <c:pt idx="34485">
                  <c:v>172.4249999999157</c:v>
                </c:pt>
                <c:pt idx="34486">
                  <c:v>172.4299999999157</c:v>
                </c:pt>
                <c:pt idx="34487">
                  <c:v>172.4349999999157</c:v>
                </c:pt>
                <c:pt idx="34488">
                  <c:v>172.4399999999156</c:v>
                </c:pt>
                <c:pt idx="34489">
                  <c:v>172.4449999999156</c:v>
                </c:pt>
                <c:pt idx="34490">
                  <c:v>172.4499999999156</c:v>
                </c:pt>
                <c:pt idx="34491">
                  <c:v>172.4549999999157</c:v>
                </c:pt>
                <c:pt idx="34492">
                  <c:v>172.4599999999157</c:v>
                </c:pt>
                <c:pt idx="34493">
                  <c:v>172.4649999999156</c:v>
                </c:pt>
                <c:pt idx="34494">
                  <c:v>172.4699999999156</c:v>
                </c:pt>
                <c:pt idx="34495">
                  <c:v>172.4749999999156</c:v>
                </c:pt>
                <c:pt idx="34496">
                  <c:v>172.4799999999156</c:v>
                </c:pt>
                <c:pt idx="34497">
                  <c:v>172.4849999999156</c:v>
                </c:pt>
                <c:pt idx="34498">
                  <c:v>172.4899999999156</c:v>
                </c:pt>
                <c:pt idx="34499">
                  <c:v>172.4949999999156</c:v>
                </c:pt>
                <c:pt idx="34500">
                  <c:v>172.4999999999156</c:v>
                </c:pt>
                <c:pt idx="34501">
                  <c:v>172.5049999999156</c:v>
                </c:pt>
                <c:pt idx="34502">
                  <c:v>172.5099999999156</c:v>
                </c:pt>
                <c:pt idx="34503">
                  <c:v>172.5149999999156</c:v>
                </c:pt>
                <c:pt idx="34504">
                  <c:v>172.5199999999156</c:v>
                </c:pt>
                <c:pt idx="34505">
                  <c:v>172.5249999999156</c:v>
                </c:pt>
                <c:pt idx="34506">
                  <c:v>172.5299999999156</c:v>
                </c:pt>
                <c:pt idx="34507">
                  <c:v>172.5349999999156</c:v>
                </c:pt>
                <c:pt idx="34508">
                  <c:v>172.5399999999156</c:v>
                </c:pt>
                <c:pt idx="34509">
                  <c:v>172.5449999999156</c:v>
                </c:pt>
                <c:pt idx="34510">
                  <c:v>172.5499999999155</c:v>
                </c:pt>
                <c:pt idx="34511">
                  <c:v>172.5549999999156</c:v>
                </c:pt>
                <c:pt idx="34512">
                  <c:v>172.5599999999156</c:v>
                </c:pt>
                <c:pt idx="34513">
                  <c:v>172.5649999999156</c:v>
                </c:pt>
                <c:pt idx="34514">
                  <c:v>172.5699999999156</c:v>
                </c:pt>
                <c:pt idx="34515">
                  <c:v>172.5749999999155</c:v>
                </c:pt>
                <c:pt idx="34516">
                  <c:v>172.5799999999155</c:v>
                </c:pt>
                <c:pt idx="34517">
                  <c:v>172.5849999999155</c:v>
                </c:pt>
                <c:pt idx="34518">
                  <c:v>172.5899999999155</c:v>
                </c:pt>
                <c:pt idx="34519">
                  <c:v>172.5949999999155</c:v>
                </c:pt>
                <c:pt idx="34520">
                  <c:v>172.5999999999155</c:v>
                </c:pt>
                <c:pt idx="34521">
                  <c:v>172.6049999999155</c:v>
                </c:pt>
                <c:pt idx="34522">
                  <c:v>172.6099999999155</c:v>
                </c:pt>
                <c:pt idx="34523">
                  <c:v>172.6149999999155</c:v>
                </c:pt>
                <c:pt idx="34524">
                  <c:v>172.6199999999155</c:v>
                </c:pt>
                <c:pt idx="34525">
                  <c:v>172.6249999999155</c:v>
                </c:pt>
                <c:pt idx="34526">
                  <c:v>172.6299999999155</c:v>
                </c:pt>
                <c:pt idx="34527">
                  <c:v>172.6349999999155</c:v>
                </c:pt>
                <c:pt idx="34528">
                  <c:v>172.6399999999155</c:v>
                </c:pt>
                <c:pt idx="34529">
                  <c:v>172.6449999999155</c:v>
                </c:pt>
                <c:pt idx="34530">
                  <c:v>172.6499999999155</c:v>
                </c:pt>
                <c:pt idx="34531">
                  <c:v>172.6549999999154</c:v>
                </c:pt>
                <c:pt idx="34532">
                  <c:v>172.6599999999154</c:v>
                </c:pt>
                <c:pt idx="34533">
                  <c:v>172.6649999999154</c:v>
                </c:pt>
                <c:pt idx="34534">
                  <c:v>172.6699999999154</c:v>
                </c:pt>
                <c:pt idx="34535">
                  <c:v>172.6749999999154</c:v>
                </c:pt>
                <c:pt idx="34536">
                  <c:v>172.6799999999154</c:v>
                </c:pt>
                <c:pt idx="34537">
                  <c:v>172.6849999999154</c:v>
                </c:pt>
                <c:pt idx="34538">
                  <c:v>172.6899999999154</c:v>
                </c:pt>
                <c:pt idx="34539">
                  <c:v>172.6949999999154</c:v>
                </c:pt>
                <c:pt idx="34540">
                  <c:v>172.6999999999154</c:v>
                </c:pt>
                <c:pt idx="34541">
                  <c:v>172.7049999999154</c:v>
                </c:pt>
                <c:pt idx="34542">
                  <c:v>172.7099999999154</c:v>
                </c:pt>
                <c:pt idx="34543">
                  <c:v>172.7149999999154</c:v>
                </c:pt>
                <c:pt idx="34544">
                  <c:v>172.7199999999154</c:v>
                </c:pt>
                <c:pt idx="34545">
                  <c:v>172.7249999999154</c:v>
                </c:pt>
                <c:pt idx="34546">
                  <c:v>172.7299999999154</c:v>
                </c:pt>
                <c:pt idx="34547">
                  <c:v>172.7349999999154</c:v>
                </c:pt>
                <c:pt idx="34548">
                  <c:v>172.7399999999154</c:v>
                </c:pt>
                <c:pt idx="34549">
                  <c:v>172.7449999999154</c:v>
                </c:pt>
                <c:pt idx="34550">
                  <c:v>172.7499999999154</c:v>
                </c:pt>
                <c:pt idx="34551">
                  <c:v>172.7549999999154</c:v>
                </c:pt>
                <c:pt idx="34552">
                  <c:v>172.7599999999154</c:v>
                </c:pt>
                <c:pt idx="34553">
                  <c:v>172.7649999999153</c:v>
                </c:pt>
                <c:pt idx="34554">
                  <c:v>172.7699999999153</c:v>
                </c:pt>
                <c:pt idx="34555">
                  <c:v>172.7749999999153</c:v>
                </c:pt>
                <c:pt idx="34556">
                  <c:v>172.7799999999153</c:v>
                </c:pt>
                <c:pt idx="34557">
                  <c:v>172.7849999999154</c:v>
                </c:pt>
                <c:pt idx="34558">
                  <c:v>172.7899999999154</c:v>
                </c:pt>
                <c:pt idx="34559">
                  <c:v>172.7949999999153</c:v>
                </c:pt>
                <c:pt idx="34560">
                  <c:v>172.7999999999153</c:v>
                </c:pt>
                <c:pt idx="34561">
                  <c:v>172.8049999999153</c:v>
                </c:pt>
                <c:pt idx="34562">
                  <c:v>172.8099999999153</c:v>
                </c:pt>
                <c:pt idx="34563">
                  <c:v>172.8149999999153</c:v>
                </c:pt>
                <c:pt idx="34564">
                  <c:v>172.8199999999153</c:v>
                </c:pt>
                <c:pt idx="34565">
                  <c:v>172.8249999999153</c:v>
                </c:pt>
                <c:pt idx="34566">
                  <c:v>172.8299999999153</c:v>
                </c:pt>
                <c:pt idx="34567">
                  <c:v>172.8349999999153</c:v>
                </c:pt>
                <c:pt idx="34568">
                  <c:v>172.8399999999153</c:v>
                </c:pt>
                <c:pt idx="34569">
                  <c:v>172.8449999999153</c:v>
                </c:pt>
                <c:pt idx="34570">
                  <c:v>172.8499999999153</c:v>
                </c:pt>
                <c:pt idx="34571">
                  <c:v>172.8549999999153</c:v>
                </c:pt>
                <c:pt idx="34572">
                  <c:v>172.8599999999153</c:v>
                </c:pt>
                <c:pt idx="34573">
                  <c:v>172.8649999999153</c:v>
                </c:pt>
                <c:pt idx="34574">
                  <c:v>172.8699999999153</c:v>
                </c:pt>
                <c:pt idx="34575">
                  <c:v>172.8749999999152</c:v>
                </c:pt>
                <c:pt idx="34576">
                  <c:v>172.8799999999152</c:v>
                </c:pt>
                <c:pt idx="34577">
                  <c:v>172.8849999999153</c:v>
                </c:pt>
                <c:pt idx="34578">
                  <c:v>172.8899999999153</c:v>
                </c:pt>
                <c:pt idx="34579">
                  <c:v>172.8949999999153</c:v>
                </c:pt>
                <c:pt idx="34580">
                  <c:v>172.8999999999153</c:v>
                </c:pt>
                <c:pt idx="34581">
                  <c:v>172.9049999999152</c:v>
                </c:pt>
                <c:pt idx="34582">
                  <c:v>172.9099999999152</c:v>
                </c:pt>
                <c:pt idx="34583">
                  <c:v>172.9149999999152</c:v>
                </c:pt>
                <c:pt idx="34584">
                  <c:v>172.9199999999152</c:v>
                </c:pt>
                <c:pt idx="34585">
                  <c:v>172.9249999999152</c:v>
                </c:pt>
                <c:pt idx="34586">
                  <c:v>172.9299999999152</c:v>
                </c:pt>
                <c:pt idx="34587">
                  <c:v>172.9349999999152</c:v>
                </c:pt>
                <c:pt idx="34588">
                  <c:v>172.9399999999152</c:v>
                </c:pt>
                <c:pt idx="34589">
                  <c:v>172.9449999999152</c:v>
                </c:pt>
                <c:pt idx="34590">
                  <c:v>172.9499999999152</c:v>
                </c:pt>
                <c:pt idx="34591">
                  <c:v>172.9549999999152</c:v>
                </c:pt>
                <c:pt idx="34592">
                  <c:v>172.9599999999152</c:v>
                </c:pt>
                <c:pt idx="34593">
                  <c:v>172.9649999999152</c:v>
                </c:pt>
                <c:pt idx="34594">
                  <c:v>172.9699999999152</c:v>
                </c:pt>
                <c:pt idx="34595">
                  <c:v>172.9749999999152</c:v>
                </c:pt>
                <c:pt idx="34596">
                  <c:v>172.9799999999152</c:v>
                </c:pt>
                <c:pt idx="34597">
                  <c:v>172.9849999999152</c:v>
                </c:pt>
                <c:pt idx="34598">
                  <c:v>172.9899999999152</c:v>
                </c:pt>
                <c:pt idx="34599">
                  <c:v>172.9949999999152</c:v>
                </c:pt>
                <c:pt idx="34600">
                  <c:v>172.9999999999152</c:v>
                </c:pt>
                <c:pt idx="34601">
                  <c:v>173.0049999999152</c:v>
                </c:pt>
                <c:pt idx="34602">
                  <c:v>173.0099999999152</c:v>
                </c:pt>
                <c:pt idx="34603">
                  <c:v>173.0149999999151</c:v>
                </c:pt>
                <c:pt idx="34604">
                  <c:v>173.0199999999151</c:v>
                </c:pt>
                <c:pt idx="34605">
                  <c:v>173.0249999999151</c:v>
                </c:pt>
                <c:pt idx="34606">
                  <c:v>173.0299999999151</c:v>
                </c:pt>
                <c:pt idx="34607">
                  <c:v>173.0349999999151</c:v>
                </c:pt>
                <c:pt idx="34608">
                  <c:v>173.0399999999151</c:v>
                </c:pt>
                <c:pt idx="34609">
                  <c:v>173.0449999999151</c:v>
                </c:pt>
                <c:pt idx="34610">
                  <c:v>173.0499999999151</c:v>
                </c:pt>
                <c:pt idx="34611">
                  <c:v>173.0549999999151</c:v>
                </c:pt>
                <c:pt idx="34612">
                  <c:v>173.0599999999151</c:v>
                </c:pt>
                <c:pt idx="34613">
                  <c:v>173.0649999999151</c:v>
                </c:pt>
                <c:pt idx="34614">
                  <c:v>173.0699999999151</c:v>
                </c:pt>
                <c:pt idx="34615">
                  <c:v>173.0749999999151</c:v>
                </c:pt>
                <c:pt idx="34616">
                  <c:v>173.0799999999151</c:v>
                </c:pt>
                <c:pt idx="34617">
                  <c:v>173.0849999999151</c:v>
                </c:pt>
                <c:pt idx="34618">
                  <c:v>173.0899999999151</c:v>
                </c:pt>
                <c:pt idx="34619">
                  <c:v>173.094999999915</c:v>
                </c:pt>
                <c:pt idx="34620">
                  <c:v>173.099999999915</c:v>
                </c:pt>
                <c:pt idx="34621">
                  <c:v>173.104999999915</c:v>
                </c:pt>
                <c:pt idx="34622">
                  <c:v>173.109999999915</c:v>
                </c:pt>
                <c:pt idx="34623">
                  <c:v>173.114999999915</c:v>
                </c:pt>
                <c:pt idx="34624">
                  <c:v>173.119999999915</c:v>
                </c:pt>
                <c:pt idx="34625">
                  <c:v>173.124999999915</c:v>
                </c:pt>
                <c:pt idx="34626">
                  <c:v>173.129999999915</c:v>
                </c:pt>
                <c:pt idx="34627">
                  <c:v>173.134999999915</c:v>
                </c:pt>
                <c:pt idx="34628">
                  <c:v>173.139999999915</c:v>
                </c:pt>
                <c:pt idx="34629">
                  <c:v>173.144999999915</c:v>
                </c:pt>
                <c:pt idx="34630">
                  <c:v>173.149999999915</c:v>
                </c:pt>
                <c:pt idx="34631">
                  <c:v>173.154999999915</c:v>
                </c:pt>
                <c:pt idx="34632">
                  <c:v>173.159999999915</c:v>
                </c:pt>
                <c:pt idx="34633">
                  <c:v>173.164999999915</c:v>
                </c:pt>
                <c:pt idx="34634">
                  <c:v>173.169999999915</c:v>
                </c:pt>
                <c:pt idx="34635">
                  <c:v>173.174999999915</c:v>
                </c:pt>
                <c:pt idx="34636">
                  <c:v>173.179999999915</c:v>
                </c:pt>
                <c:pt idx="34637">
                  <c:v>173.184999999915</c:v>
                </c:pt>
                <c:pt idx="34638">
                  <c:v>173.189999999915</c:v>
                </c:pt>
                <c:pt idx="34639">
                  <c:v>173.194999999915</c:v>
                </c:pt>
                <c:pt idx="34640">
                  <c:v>173.199999999915</c:v>
                </c:pt>
                <c:pt idx="34641">
                  <c:v>173.2049999999149</c:v>
                </c:pt>
                <c:pt idx="34642">
                  <c:v>173.2099999999149</c:v>
                </c:pt>
                <c:pt idx="34643">
                  <c:v>173.2149999999149</c:v>
                </c:pt>
                <c:pt idx="34644">
                  <c:v>173.2199999999149</c:v>
                </c:pt>
                <c:pt idx="34645">
                  <c:v>173.224999999915</c:v>
                </c:pt>
                <c:pt idx="34646">
                  <c:v>173.229999999915</c:v>
                </c:pt>
                <c:pt idx="34647">
                  <c:v>173.2349999999149</c:v>
                </c:pt>
                <c:pt idx="34648">
                  <c:v>173.2399999999149</c:v>
                </c:pt>
                <c:pt idx="34649">
                  <c:v>173.2449999999149</c:v>
                </c:pt>
                <c:pt idx="34650">
                  <c:v>173.2499999999149</c:v>
                </c:pt>
                <c:pt idx="34651">
                  <c:v>173.254999999915</c:v>
                </c:pt>
                <c:pt idx="34652">
                  <c:v>173.2599999999149</c:v>
                </c:pt>
                <c:pt idx="34653">
                  <c:v>173.2649999999149</c:v>
                </c:pt>
                <c:pt idx="34654">
                  <c:v>173.2699999999149</c:v>
                </c:pt>
                <c:pt idx="34655">
                  <c:v>173.2749999999149</c:v>
                </c:pt>
                <c:pt idx="34656">
                  <c:v>173.2799999999149</c:v>
                </c:pt>
                <c:pt idx="34657">
                  <c:v>173.284999999915</c:v>
                </c:pt>
                <c:pt idx="34658">
                  <c:v>173.2899999999149</c:v>
                </c:pt>
                <c:pt idx="34659">
                  <c:v>173.2949999999149</c:v>
                </c:pt>
                <c:pt idx="34660">
                  <c:v>173.2999999999149</c:v>
                </c:pt>
                <c:pt idx="34661">
                  <c:v>173.304999999915</c:v>
                </c:pt>
                <c:pt idx="34662">
                  <c:v>173.309999999915</c:v>
                </c:pt>
                <c:pt idx="34663">
                  <c:v>173.3149999999148</c:v>
                </c:pt>
                <c:pt idx="34664">
                  <c:v>173.3199999999148</c:v>
                </c:pt>
                <c:pt idx="34665">
                  <c:v>173.324999999915</c:v>
                </c:pt>
                <c:pt idx="34666">
                  <c:v>173.329999999915</c:v>
                </c:pt>
                <c:pt idx="34667">
                  <c:v>173.334999999915</c:v>
                </c:pt>
                <c:pt idx="34668">
                  <c:v>173.339999999915</c:v>
                </c:pt>
                <c:pt idx="34669">
                  <c:v>173.3449999999148</c:v>
                </c:pt>
                <c:pt idx="34670">
                  <c:v>173.3499999999148</c:v>
                </c:pt>
                <c:pt idx="34671">
                  <c:v>173.3549999999148</c:v>
                </c:pt>
                <c:pt idx="34672">
                  <c:v>173.3599999999148</c:v>
                </c:pt>
                <c:pt idx="34673">
                  <c:v>173.3649999999148</c:v>
                </c:pt>
                <c:pt idx="34674">
                  <c:v>173.3699999999148</c:v>
                </c:pt>
                <c:pt idx="34675">
                  <c:v>173.3749999999148</c:v>
                </c:pt>
                <c:pt idx="34676">
                  <c:v>173.3799999999148</c:v>
                </c:pt>
                <c:pt idx="34677">
                  <c:v>173.3849999999148</c:v>
                </c:pt>
                <c:pt idx="34678">
                  <c:v>173.3899999999148</c:v>
                </c:pt>
                <c:pt idx="34679">
                  <c:v>173.3949999999148</c:v>
                </c:pt>
                <c:pt idx="34680">
                  <c:v>173.3999999999148</c:v>
                </c:pt>
                <c:pt idx="34681">
                  <c:v>173.4049999999148</c:v>
                </c:pt>
                <c:pt idx="34682">
                  <c:v>173.4099999999148</c:v>
                </c:pt>
                <c:pt idx="34683">
                  <c:v>173.4149999999148</c:v>
                </c:pt>
                <c:pt idx="34684">
                  <c:v>173.4199999999148</c:v>
                </c:pt>
                <c:pt idx="34685">
                  <c:v>173.4249999999148</c:v>
                </c:pt>
                <c:pt idx="34686">
                  <c:v>173.4299999999148</c:v>
                </c:pt>
                <c:pt idx="34687">
                  <c:v>173.4349999999148</c:v>
                </c:pt>
                <c:pt idx="34688">
                  <c:v>173.4399999999148</c:v>
                </c:pt>
                <c:pt idx="34689">
                  <c:v>173.4449999999148</c:v>
                </c:pt>
                <c:pt idx="34690">
                  <c:v>173.4499999999148</c:v>
                </c:pt>
                <c:pt idx="34691">
                  <c:v>173.4549999999148</c:v>
                </c:pt>
                <c:pt idx="34692">
                  <c:v>173.4599999999147</c:v>
                </c:pt>
                <c:pt idx="34693">
                  <c:v>173.4649999999147</c:v>
                </c:pt>
                <c:pt idx="34694">
                  <c:v>173.4699999999147</c:v>
                </c:pt>
                <c:pt idx="34695">
                  <c:v>173.4749999999147</c:v>
                </c:pt>
                <c:pt idx="34696">
                  <c:v>173.4799999999147</c:v>
                </c:pt>
                <c:pt idx="34697">
                  <c:v>173.4849999999147</c:v>
                </c:pt>
                <c:pt idx="34698">
                  <c:v>173.4899999999147</c:v>
                </c:pt>
                <c:pt idx="34699">
                  <c:v>173.4949999999147</c:v>
                </c:pt>
                <c:pt idx="34700">
                  <c:v>173.4999999999147</c:v>
                </c:pt>
                <c:pt idx="34701">
                  <c:v>173.5049999999147</c:v>
                </c:pt>
                <c:pt idx="34702">
                  <c:v>173.5099999999147</c:v>
                </c:pt>
                <c:pt idx="34703">
                  <c:v>173.5149999999147</c:v>
                </c:pt>
                <c:pt idx="34704">
                  <c:v>173.5199999999147</c:v>
                </c:pt>
                <c:pt idx="34705">
                  <c:v>173.5249999999147</c:v>
                </c:pt>
                <c:pt idx="34706">
                  <c:v>173.5299999999147</c:v>
                </c:pt>
                <c:pt idx="34707">
                  <c:v>173.5349999999146</c:v>
                </c:pt>
                <c:pt idx="34708">
                  <c:v>173.5399999999146</c:v>
                </c:pt>
                <c:pt idx="34709">
                  <c:v>173.5449999999146</c:v>
                </c:pt>
                <c:pt idx="34710">
                  <c:v>173.5499999999146</c:v>
                </c:pt>
                <c:pt idx="34711">
                  <c:v>173.5549999999147</c:v>
                </c:pt>
                <c:pt idx="34712">
                  <c:v>173.5599999999147</c:v>
                </c:pt>
                <c:pt idx="34713">
                  <c:v>173.5649999999146</c:v>
                </c:pt>
                <c:pt idx="34714">
                  <c:v>173.5699999999146</c:v>
                </c:pt>
                <c:pt idx="34715">
                  <c:v>173.5749999999146</c:v>
                </c:pt>
                <c:pt idx="34716">
                  <c:v>173.5799999999146</c:v>
                </c:pt>
                <c:pt idx="34717">
                  <c:v>173.5849999999146</c:v>
                </c:pt>
                <c:pt idx="34718">
                  <c:v>173.5899999999146</c:v>
                </c:pt>
                <c:pt idx="34719">
                  <c:v>173.5949999999146</c:v>
                </c:pt>
                <c:pt idx="34720">
                  <c:v>173.5999999999146</c:v>
                </c:pt>
                <c:pt idx="34721">
                  <c:v>173.6049999999146</c:v>
                </c:pt>
                <c:pt idx="34722">
                  <c:v>173.6099999999146</c:v>
                </c:pt>
                <c:pt idx="34723">
                  <c:v>173.6149999999146</c:v>
                </c:pt>
                <c:pt idx="34724">
                  <c:v>173.6199999999146</c:v>
                </c:pt>
                <c:pt idx="34725">
                  <c:v>173.6249999999146</c:v>
                </c:pt>
                <c:pt idx="34726">
                  <c:v>173.6299999999146</c:v>
                </c:pt>
                <c:pt idx="34727">
                  <c:v>173.6349999999146</c:v>
                </c:pt>
                <c:pt idx="34728">
                  <c:v>173.6399999999146</c:v>
                </c:pt>
                <c:pt idx="34729">
                  <c:v>173.6449999999145</c:v>
                </c:pt>
                <c:pt idx="34730">
                  <c:v>173.6499999999145</c:v>
                </c:pt>
                <c:pt idx="34731">
                  <c:v>173.6549999999146</c:v>
                </c:pt>
                <c:pt idx="34732">
                  <c:v>173.6599999999146</c:v>
                </c:pt>
                <c:pt idx="34733">
                  <c:v>173.6649999999146</c:v>
                </c:pt>
                <c:pt idx="34734">
                  <c:v>173.6699999999146</c:v>
                </c:pt>
                <c:pt idx="34735">
                  <c:v>173.6749999999145</c:v>
                </c:pt>
                <c:pt idx="34736">
                  <c:v>173.6799999999145</c:v>
                </c:pt>
                <c:pt idx="34737">
                  <c:v>173.6849999999145</c:v>
                </c:pt>
                <c:pt idx="34738">
                  <c:v>173.6899999999145</c:v>
                </c:pt>
                <c:pt idx="34739">
                  <c:v>173.6949999999145</c:v>
                </c:pt>
                <c:pt idx="34740">
                  <c:v>173.6999999999145</c:v>
                </c:pt>
                <c:pt idx="34741">
                  <c:v>173.7049999999145</c:v>
                </c:pt>
                <c:pt idx="34742">
                  <c:v>173.7099999999145</c:v>
                </c:pt>
                <c:pt idx="34743">
                  <c:v>173.7149999999145</c:v>
                </c:pt>
                <c:pt idx="34744">
                  <c:v>173.7199999999145</c:v>
                </c:pt>
                <c:pt idx="34745">
                  <c:v>173.7249999999145</c:v>
                </c:pt>
                <c:pt idx="34746">
                  <c:v>173.7299999999145</c:v>
                </c:pt>
                <c:pt idx="34747">
                  <c:v>173.7349999999145</c:v>
                </c:pt>
                <c:pt idx="34748">
                  <c:v>173.7399999999145</c:v>
                </c:pt>
                <c:pt idx="34749">
                  <c:v>173.7449999999145</c:v>
                </c:pt>
                <c:pt idx="34750">
                  <c:v>173.7499999999145</c:v>
                </c:pt>
                <c:pt idx="34751">
                  <c:v>173.7549999999144</c:v>
                </c:pt>
                <c:pt idx="34752">
                  <c:v>173.7599999999144</c:v>
                </c:pt>
                <c:pt idx="34753">
                  <c:v>173.7649999999144</c:v>
                </c:pt>
                <c:pt idx="34754">
                  <c:v>173.7699999999144</c:v>
                </c:pt>
                <c:pt idx="34755">
                  <c:v>173.7749999999144</c:v>
                </c:pt>
                <c:pt idx="34756">
                  <c:v>173.7799999999144</c:v>
                </c:pt>
                <c:pt idx="34757">
                  <c:v>173.7849999999144</c:v>
                </c:pt>
                <c:pt idx="34758">
                  <c:v>173.7899999999144</c:v>
                </c:pt>
                <c:pt idx="34759">
                  <c:v>173.7949999999144</c:v>
                </c:pt>
                <c:pt idx="34760">
                  <c:v>173.7999999999144</c:v>
                </c:pt>
                <c:pt idx="34761">
                  <c:v>173.8049999999144</c:v>
                </c:pt>
                <c:pt idx="34762">
                  <c:v>173.8099999999144</c:v>
                </c:pt>
                <c:pt idx="34763">
                  <c:v>173.8149999999144</c:v>
                </c:pt>
                <c:pt idx="34764">
                  <c:v>173.8199999999144</c:v>
                </c:pt>
                <c:pt idx="34765">
                  <c:v>173.8249999999144</c:v>
                </c:pt>
                <c:pt idx="34766">
                  <c:v>173.8299999999144</c:v>
                </c:pt>
                <c:pt idx="34767">
                  <c:v>173.8349999999144</c:v>
                </c:pt>
                <c:pt idx="34768">
                  <c:v>173.8399999999144</c:v>
                </c:pt>
                <c:pt idx="34769">
                  <c:v>173.8449999999144</c:v>
                </c:pt>
                <c:pt idx="34770">
                  <c:v>173.8499999999144</c:v>
                </c:pt>
                <c:pt idx="34771">
                  <c:v>173.8549999999144</c:v>
                </c:pt>
                <c:pt idx="34772">
                  <c:v>173.8599999999144</c:v>
                </c:pt>
                <c:pt idx="34773">
                  <c:v>173.8649999999144</c:v>
                </c:pt>
                <c:pt idx="34774">
                  <c:v>173.8699999999144</c:v>
                </c:pt>
                <c:pt idx="34775">
                  <c:v>173.8749999999144</c:v>
                </c:pt>
                <c:pt idx="34776">
                  <c:v>173.8799999999144</c:v>
                </c:pt>
                <c:pt idx="34777">
                  <c:v>173.8849999999144</c:v>
                </c:pt>
                <c:pt idx="34778">
                  <c:v>173.8899999999144</c:v>
                </c:pt>
                <c:pt idx="34779">
                  <c:v>173.8949999999144</c:v>
                </c:pt>
                <c:pt idx="34780">
                  <c:v>173.8999999999143</c:v>
                </c:pt>
                <c:pt idx="34781">
                  <c:v>173.9049999999143</c:v>
                </c:pt>
                <c:pt idx="34782">
                  <c:v>173.9099999999143</c:v>
                </c:pt>
                <c:pt idx="34783">
                  <c:v>173.9149999999143</c:v>
                </c:pt>
                <c:pt idx="34784">
                  <c:v>173.9199999999143</c:v>
                </c:pt>
                <c:pt idx="34785">
                  <c:v>173.9249999999143</c:v>
                </c:pt>
                <c:pt idx="34786">
                  <c:v>173.9299999999143</c:v>
                </c:pt>
                <c:pt idx="34787">
                  <c:v>173.9349999999143</c:v>
                </c:pt>
                <c:pt idx="34788">
                  <c:v>173.9399999999143</c:v>
                </c:pt>
                <c:pt idx="34789">
                  <c:v>173.9449999999143</c:v>
                </c:pt>
                <c:pt idx="34790">
                  <c:v>173.9499999999143</c:v>
                </c:pt>
                <c:pt idx="34791">
                  <c:v>173.9549999999143</c:v>
                </c:pt>
                <c:pt idx="34792">
                  <c:v>173.9599999999143</c:v>
                </c:pt>
                <c:pt idx="34793">
                  <c:v>173.9649999999143</c:v>
                </c:pt>
                <c:pt idx="34794">
                  <c:v>173.9699999999143</c:v>
                </c:pt>
                <c:pt idx="34795">
                  <c:v>173.9749999999142</c:v>
                </c:pt>
                <c:pt idx="34796">
                  <c:v>173.9799999999142</c:v>
                </c:pt>
                <c:pt idx="34797">
                  <c:v>173.9849999999143</c:v>
                </c:pt>
                <c:pt idx="34798">
                  <c:v>173.9899999999143</c:v>
                </c:pt>
                <c:pt idx="34799">
                  <c:v>173.9949999999143</c:v>
                </c:pt>
                <c:pt idx="34800">
                  <c:v>173.9999999999143</c:v>
                </c:pt>
                <c:pt idx="34801">
                  <c:v>174.0049999999142</c:v>
                </c:pt>
                <c:pt idx="34802">
                  <c:v>174.0099999999142</c:v>
                </c:pt>
                <c:pt idx="34803">
                  <c:v>174.0149999999142</c:v>
                </c:pt>
                <c:pt idx="34804">
                  <c:v>174.0199999999142</c:v>
                </c:pt>
                <c:pt idx="34805">
                  <c:v>174.0249999999142</c:v>
                </c:pt>
                <c:pt idx="34806">
                  <c:v>174.0299999999142</c:v>
                </c:pt>
                <c:pt idx="34807">
                  <c:v>174.0349999999142</c:v>
                </c:pt>
                <c:pt idx="34808">
                  <c:v>174.0399999999142</c:v>
                </c:pt>
                <c:pt idx="34809">
                  <c:v>174.0449999999142</c:v>
                </c:pt>
                <c:pt idx="34810">
                  <c:v>174.0499999999142</c:v>
                </c:pt>
                <c:pt idx="34811">
                  <c:v>174.0549999999142</c:v>
                </c:pt>
                <c:pt idx="34812">
                  <c:v>174.0599999999142</c:v>
                </c:pt>
                <c:pt idx="34813">
                  <c:v>174.0649999999142</c:v>
                </c:pt>
                <c:pt idx="34814">
                  <c:v>174.0699999999142</c:v>
                </c:pt>
                <c:pt idx="34815">
                  <c:v>174.0749999999142</c:v>
                </c:pt>
                <c:pt idx="34816">
                  <c:v>174.0799999999142</c:v>
                </c:pt>
                <c:pt idx="34817">
                  <c:v>174.0849999999142</c:v>
                </c:pt>
                <c:pt idx="34818">
                  <c:v>174.0899999999142</c:v>
                </c:pt>
                <c:pt idx="34819">
                  <c:v>174.0949999999142</c:v>
                </c:pt>
                <c:pt idx="34820">
                  <c:v>174.0999999999142</c:v>
                </c:pt>
                <c:pt idx="34821">
                  <c:v>174.1049999999142</c:v>
                </c:pt>
                <c:pt idx="34822">
                  <c:v>174.1099999999142</c:v>
                </c:pt>
                <c:pt idx="34823">
                  <c:v>174.1149999999141</c:v>
                </c:pt>
                <c:pt idx="34824">
                  <c:v>174.1199999999141</c:v>
                </c:pt>
                <c:pt idx="34825">
                  <c:v>174.1249999999141</c:v>
                </c:pt>
                <c:pt idx="34826">
                  <c:v>174.1299999999141</c:v>
                </c:pt>
                <c:pt idx="34827">
                  <c:v>174.1349999999141</c:v>
                </c:pt>
                <c:pt idx="34828">
                  <c:v>174.1399999999141</c:v>
                </c:pt>
                <c:pt idx="34829">
                  <c:v>174.1449999999141</c:v>
                </c:pt>
                <c:pt idx="34830">
                  <c:v>174.1499999999141</c:v>
                </c:pt>
                <c:pt idx="34831">
                  <c:v>174.1549999999141</c:v>
                </c:pt>
                <c:pt idx="34832">
                  <c:v>174.1599999999141</c:v>
                </c:pt>
                <c:pt idx="34833">
                  <c:v>174.1649999999141</c:v>
                </c:pt>
                <c:pt idx="34834">
                  <c:v>174.1699999999141</c:v>
                </c:pt>
                <c:pt idx="34835">
                  <c:v>174.1749999999141</c:v>
                </c:pt>
                <c:pt idx="34836">
                  <c:v>174.1799999999141</c:v>
                </c:pt>
                <c:pt idx="34837">
                  <c:v>174.1849999999141</c:v>
                </c:pt>
                <c:pt idx="34838">
                  <c:v>174.1899999999141</c:v>
                </c:pt>
                <c:pt idx="34839">
                  <c:v>174.194999999914</c:v>
                </c:pt>
                <c:pt idx="34840">
                  <c:v>174.199999999914</c:v>
                </c:pt>
                <c:pt idx="34841">
                  <c:v>174.204999999914</c:v>
                </c:pt>
                <c:pt idx="34842">
                  <c:v>174.209999999914</c:v>
                </c:pt>
                <c:pt idx="34843">
                  <c:v>174.214999999914</c:v>
                </c:pt>
                <c:pt idx="34844">
                  <c:v>174.219999999914</c:v>
                </c:pt>
                <c:pt idx="34845">
                  <c:v>174.224999999914</c:v>
                </c:pt>
                <c:pt idx="34846">
                  <c:v>174.229999999914</c:v>
                </c:pt>
                <c:pt idx="34847">
                  <c:v>174.234999999914</c:v>
                </c:pt>
                <c:pt idx="34848">
                  <c:v>174.239999999914</c:v>
                </c:pt>
                <c:pt idx="34849">
                  <c:v>174.244999999914</c:v>
                </c:pt>
                <c:pt idx="34850">
                  <c:v>174.249999999914</c:v>
                </c:pt>
                <c:pt idx="34851">
                  <c:v>174.254999999914</c:v>
                </c:pt>
                <c:pt idx="34852">
                  <c:v>174.259999999914</c:v>
                </c:pt>
                <c:pt idx="34853">
                  <c:v>174.264999999914</c:v>
                </c:pt>
                <c:pt idx="34854">
                  <c:v>174.269999999914</c:v>
                </c:pt>
                <c:pt idx="34855">
                  <c:v>174.274999999914</c:v>
                </c:pt>
                <c:pt idx="34856">
                  <c:v>174.279999999914</c:v>
                </c:pt>
                <c:pt idx="34857">
                  <c:v>174.284999999914</c:v>
                </c:pt>
                <c:pt idx="34858">
                  <c:v>174.289999999914</c:v>
                </c:pt>
                <c:pt idx="34859">
                  <c:v>174.294999999914</c:v>
                </c:pt>
                <c:pt idx="34860">
                  <c:v>174.299999999914</c:v>
                </c:pt>
                <c:pt idx="34861">
                  <c:v>174.304999999914</c:v>
                </c:pt>
                <c:pt idx="34862">
                  <c:v>174.309999999914</c:v>
                </c:pt>
                <c:pt idx="34863">
                  <c:v>174.314999999914</c:v>
                </c:pt>
                <c:pt idx="34864">
                  <c:v>174.319999999914</c:v>
                </c:pt>
                <c:pt idx="34865">
                  <c:v>174.324999999914</c:v>
                </c:pt>
                <c:pt idx="34866">
                  <c:v>174.329999999914</c:v>
                </c:pt>
                <c:pt idx="34867">
                  <c:v>174.334999999914</c:v>
                </c:pt>
                <c:pt idx="34868">
                  <c:v>174.339999999914</c:v>
                </c:pt>
                <c:pt idx="34869">
                  <c:v>174.344999999914</c:v>
                </c:pt>
                <c:pt idx="34870">
                  <c:v>174.349999999914</c:v>
                </c:pt>
                <c:pt idx="34871">
                  <c:v>174.354999999914</c:v>
                </c:pt>
                <c:pt idx="34872">
                  <c:v>174.359999999914</c:v>
                </c:pt>
                <c:pt idx="34873">
                  <c:v>174.364999999914</c:v>
                </c:pt>
                <c:pt idx="34874">
                  <c:v>174.369999999914</c:v>
                </c:pt>
                <c:pt idx="34875">
                  <c:v>174.374999999914</c:v>
                </c:pt>
                <c:pt idx="34876">
                  <c:v>174.379999999914</c:v>
                </c:pt>
                <c:pt idx="34877">
                  <c:v>174.384999999914</c:v>
                </c:pt>
                <c:pt idx="34878">
                  <c:v>174.389999999914</c:v>
                </c:pt>
                <c:pt idx="34879">
                  <c:v>174.394999999914</c:v>
                </c:pt>
                <c:pt idx="34880">
                  <c:v>174.399999999914</c:v>
                </c:pt>
                <c:pt idx="34881">
                  <c:v>174.404999999914</c:v>
                </c:pt>
                <c:pt idx="34882">
                  <c:v>174.409999999914</c:v>
                </c:pt>
                <c:pt idx="34883">
                  <c:v>174.4149999999138</c:v>
                </c:pt>
                <c:pt idx="34884">
                  <c:v>174.4199999999138</c:v>
                </c:pt>
                <c:pt idx="34885">
                  <c:v>174.424999999914</c:v>
                </c:pt>
                <c:pt idx="34886">
                  <c:v>174.429999999914</c:v>
                </c:pt>
                <c:pt idx="34887">
                  <c:v>174.434999999914</c:v>
                </c:pt>
                <c:pt idx="34888">
                  <c:v>174.439999999914</c:v>
                </c:pt>
                <c:pt idx="34889">
                  <c:v>174.4449999999138</c:v>
                </c:pt>
                <c:pt idx="34890">
                  <c:v>174.4499999999138</c:v>
                </c:pt>
                <c:pt idx="34891">
                  <c:v>174.4549999999138</c:v>
                </c:pt>
                <c:pt idx="34892">
                  <c:v>174.4599999999138</c:v>
                </c:pt>
                <c:pt idx="34893">
                  <c:v>174.4649999999138</c:v>
                </c:pt>
                <c:pt idx="34894">
                  <c:v>174.4699999999138</c:v>
                </c:pt>
                <c:pt idx="34895">
                  <c:v>174.4749999999138</c:v>
                </c:pt>
                <c:pt idx="34896">
                  <c:v>174.4799999999138</c:v>
                </c:pt>
                <c:pt idx="34897">
                  <c:v>174.4849999999138</c:v>
                </c:pt>
                <c:pt idx="34898">
                  <c:v>174.4899999999138</c:v>
                </c:pt>
                <c:pt idx="34899">
                  <c:v>174.4949999999138</c:v>
                </c:pt>
                <c:pt idx="34900">
                  <c:v>174.4999999999138</c:v>
                </c:pt>
                <c:pt idx="34901">
                  <c:v>174.5049999999138</c:v>
                </c:pt>
                <c:pt idx="34902">
                  <c:v>174.5099999999138</c:v>
                </c:pt>
                <c:pt idx="34903">
                  <c:v>174.5149999999138</c:v>
                </c:pt>
                <c:pt idx="34904">
                  <c:v>174.5199999999138</c:v>
                </c:pt>
                <c:pt idx="34905">
                  <c:v>174.5249999999138</c:v>
                </c:pt>
                <c:pt idx="34906">
                  <c:v>174.5299999999138</c:v>
                </c:pt>
                <c:pt idx="34907">
                  <c:v>174.5349999999138</c:v>
                </c:pt>
                <c:pt idx="34908">
                  <c:v>174.5399999999138</c:v>
                </c:pt>
                <c:pt idx="34909">
                  <c:v>174.5449999999138</c:v>
                </c:pt>
                <c:pt idx="34910">
                  <c:v>174.5499999999138</c:v>
                </c:pt>
                <c:pt idx="34911">
                  <c:v>174.5549999999138</c:v>
                </c:pt>
                <c:pt idx="34912">
                  <c:v>174.5599999999137</c:v>
                </c:pt>
                <c:pt idx="34913">
                  <c:v>174.5649999999137</c:v>
                </c:pt>
                <c:pt idx="34914">
                  <c:v>174.5699999999137</c:v>
                </c:pt>
                <c:pt idx="34915">
                  <c:v>174.5749999999137</c:v>
                </c:pt>
                <c:pt idx="34916">
                  <c:v>174.5799999999137</c:v>
                </c:pt>
                <c:pt idx="34917">
                  <c:v>174.5849999999137</c:v>
                </c:pt>
                <c:pt idx="34918">
                  <c:v>174.5899999999137</c:v>
                </c:pt>
                <c:pt idx="34919">
                  <c:v>174.5949999999137</c:v>
                </c:pt>
                <c:pt idx="34920">
                  <c:v>174.5999999999137</c:v>
                </c:pt>
                <c:pt idx="34921">
                  <c:v>174.6049999999137</c:v>
                </c:pt>
                <c:pt idx="34922">
                  <c:v>174.6099999999137</c:v>
                </c:pt>
                <c:pt idx="34923">
                  <c:v>174.6149999999137</c:v>
                </c:pt>
                <c:pt idx="34924">
                  <c:v>174.6199999999137</c:v>
                </c:pt>
                <c:pt idx="34925">
                  <c:v>174.6249999999137</c:v>
                </c:pt>
                <c:pt idx="34926">
                  <c:v>174.6299999999137</c:v>
                </c:pt>
                <c:pt idx="34927">
                  <c:v>174.6349999999136</c:v>
                </c:pt>
                <c:pt idx="34928">
                  <c:v>174.6399999999136</c:v>
                </c:pt>
                <c:pt idx="34929">
                  <c:v>174.6449999999136</c:v>
                </c:pt>
                <c:pt idx="34930">
                  <c:v>174.6499999999136</c:v>
                </c:pt>
                <c:pt idx="34931">
                  <c:v>174.6549999999137</c:v>
                </c:pt>
                <c:pt idx="34932">
                  <c:v>174.6599999999137</c:v>
                </c:pt>
                <c:pt idx="34933">
                  <c:v>174.6649999999136</c:v>
                </c:pt>
                <c:pt idx="34934">
                  <c:v>174.6699999999136</c:v>
                </c:pt>
                <c:pt idx="34935">
                  <c:v>174.6749999999136</c:v>
                </c:pt>
                <c:pt idx="34936">
                  <c:v>174.6799999999136</c:v>
                </c:pt>
                <c:pt idx="34937">
                  <c:v>174.6849999999136</c:v>
                </c:pt>
                <c:pt idx="34938">
                  <c:v>174.6899999999136</c:v>
                </c:pt>
                <c:pt idx="34939">
                  <c:v>174.6949999999136</c:v>
                </c:pt>
                <c:pt idx="34940">
                  <c:v>174.6999999999136</c:v>
                </c:pt>
                <c:pt idx="34941">
                  <c:v>174.7049999999136</c:v>
                </c:pt>
                <c:pt idx="34942">
                  <c:v>174.7099999999136</c:v>
                </c:pt>
                <c:pt idx="34943">
                  <c:v>174.7149999999136</c:v>
                </c:pt>
                <c:pt idx="34944">
                  <c:v>174.7199999999136</c:v>
                </c:pt>
                <c:pt idx="34945">
                  <c:v>174.7249999999136</c:v>
                </c:pt>
                <c:pt idx="34946">
                  <c:v>174.7299999999136</c:v>
                </c:pt>
                <c:pt idx="34947">
                  <c:v>174.7349999999136</c:v>
                </c:pt>
                <c:pt idx="34948">
                  <c:v>174.7399999999136</c:v>
                </c:pt>
                <c:pt idx="34949">
                  <c:v>174.7449999999135</c:v>
                </c:pt>
                <c:pt idx="34950">
                  <c:v>174.7499999999135</c:v>
                </c:pt>
                <c:pt idx="34951">
                  <c:v>174.7549999999136</c:v>
                </c:pt>
                <c:pt idx="34952">
                  <c:v>174.7599999999136</c:v>
                </c:pt>
                <c:pt idx="34953">
                  <c:v>174.7649999999136</c:v>
                </c:pt>
                <c:pt idx="34954">
                  <c:v>174.7699999999136</c:v>
                </c:pt>
                <c:pt idx="34955">
                  <c:v>174.7749999999135</c:v>
                </c:pt>
                <c:pt idx="34956">
                  <c:v>174.7799999999135</c:v>
                </c:pt>
                <c:pt idx="34957">
                  <c:v>174.7849999999135</c:v>
                </c:pt>
                <c:pt idx="34958">
                  <c:v>174.7899999999135</c:v>
                </c:pt>
                <c:pt idx="34959">
                  <c:v>174.7949999999135</c:v>
                </c:pt>
                <c:pt idx="34960">
                  <c:v>174.7999999999135</c:v>
                </c:pt>
                <c:pt idx="34961">
                  <c:v>174.8049999999135</c:v>
                </c:pt>
                <c:pt idx="34962">
                  <c:v>174.8099999999135</c:v>
                </c:pt>
                <c:pt idx="34963">
                  <c:v>174.8149999999135</c:v>
                </c:pt>
                <c:pt idx="34964">
                  <c:v>174.8199999999135</c:v>
                </c:pt>
                <c:pt idx="34965">
                  <c:v>174.8249999999135</c:v>
                </c:pt>
                <c:pt idx="34966">
                  <c:v>174.8299999999135</c:v>
                </c:pt>
                <c:pt idx="34967">
                  <c:v>174.8349999999135</c:v>
                </c:pt>
                <c:pt idx="34968">
                  <c:v>174.8399999999135</c:v>
                </c:pt>
                <c:pt idx="34969">
                  <c:v>174.8449999999135</c:v>
                </c:pt>
                <c:pt idx="34970">
                  <c:v>174.8499999999135</c:v>
                </c:pt>
                <c:pt idx="34971">
                  <c:v>174.8549999999135</c:v>
                </c:pt>
                <c:pt idx="34972">
                  <c:v>174.8599999999135</c:v>
                </c:pt>
                <c:pt idx="34973">
                  <c:v>174.8649999999135</c:v>
                </c:pt>
                <c:pt idx="34974">
                  <c:v>174.8699999999135</c:v>
                </c:pt>
                <c:pt idx="34975">
                  <c:v>174.8749999999135</c:v>
                </c:pt>
                <c:pt idx="34976">
                  <c:v>174.8799999999135</c:v>
                </c:pt>
                <c:pt idx="34977">
                  <c:v>174.8849999999135</c:v>
                </c:pt>
                <c:pt idx="34978">
                  <c:v>174.8899999999134</c:v>
                </c:pt>
                <c:pt idx="34979">
                  <c:v>174.8949999999134</c:v>
                </c:pt>
                <c:pt idx="34980">
                  <c:v>174.8999999999134</c:v>
                </c:pt>
                <c:pt idx="34981">
                  <c:v>174.9049999999134</c:v>
                </c:pt>
                <c:pt idx="34982">
                  <c:v>174.9099999999134</c:v>
                </c:pt>
                <c:pt idx="34983">
                  <c:v>174.9149999999134</c:v>
                </c:pt>
                <c:pt idx="34984">
                  <c:v>174.9199999999134</c:v>
                </c:pt>
                <c:pt idx="34985">
                  <c:v>174.9249999999134</c:v>
                </c:pt>
                <c:pt idx="34986">
                  <c:v>174.9299999999134</c:v>
                </c:pt>
                <c:pt idx="34987">
                  <c:v>174.9349999999134</c:v>
                </c:pt>
                <c:pt idx="34988">
                  <c:v>174.9399999999134</c:v>
                </c:pt>
                <c:pt idx="34989">
                  <c:v>174.9449999999134</c:v>
                </c:pt>
                <c:pt idx="34990">
                  <c:v>174.9499999999134</c:v>
                </c:pt>
                <c:pt idx="34991">
                  <c:v>174.9549999999134</c:v>
                </c:pt>
                <c:pt idx="34992">
                  <c:v>174.9599999999134</c:v>
                </c:pt>
                <c:pt idx="34993">
                  <c:v>174.9649999999134</c:v>
                </c:pt>
                <c:pt idx="34994">
                  <c:v>174.9699999999134</c:v>
                </c:pt>
                <c:pt idx="34995">
                  <c:v>174.9749999999134</c:v>
                </c:pt>
                <c:pt idx="34996">
                  <c:v>174.9799999999134</c:v>
                </c:pt>
                <c:pt idx="34997">
                  <c:v>174.9849999999134</c:v>
                </c:pt>
                <c:pt idx="34998">
                  <c:v>174.9899999999134</c:v>
                </c:pt>
                <c:pt idx="34999">
                  <c:v>174.9949999999134</c:v>
                </c:pt>
                <c:pt idx="35000">
                  <c:v>174.9999999999133</c:v>
                </c:pt>
                <c:pt idx="35001">
                  <c:v>175.0049999999133</c:v>
                </c:pt>
                <c:pt idx="35002">
                  <c:v>175.0099999999133</c:v>
                </c:pt>
                <c:pt idx="35003">
                  <c:v>175.0149999999133</c:v>
                </c:pt>
                <c:pt idx="35004">
                  <c:v>175.0199999999133</c:v>
                </c:pt>
                <c:pt idx="35005">
                  <c:v>175.0249999999133</c:v>
                </c:pt>
                <c:pt idx="35006">
                  <c:v>175.0299999999133</c:v>
                </c:pt>
                <c:pt idx="35007">
                  <c:v>175.0349999999133</c:v>
                </c:pt>
                <c:pt idx="35008">
                  <c:v>175.0399999999133</c:v>
                </c:pt>
                <c:pt idx="35009">
                  <c:v>175.0449999999133</c:v>
                </c:pt>
                <c:pt idx="35010">
                  <c:v>175.0499999999133</c:v>
                </c:pt>
                <c:pt idx="35011">
                  <c:v>175.0549999999133</c:v>
                </c:pt>
                <c:pt idx="35012">
                  <c:v>175.0599999999133</c:v>
                </c:pt>
                <c:pt idx="35013">
                  <c:v>175.0649999999133</c:v>
                </c:pt>
                <c:pt idx="35014">
                  <c:v>175.0699999999133</c:v>
                </c:pt>
                <c:pt idx="35015">
                  <c:v>175.0749999999132</c:v>
                </c:pt>
                <c:pt idx="35016">
                  <c:v>175.0799999999132</c:v>
                </c:pt>
                <c:pt idx="35017">
                  <c:v>175.0849999999133</c:v>
                </c:pt>
                <c:pt idx="35018">
                  <c:v>175.0899999999133</c:v>
                </c:pt>
                <c:pt idx="35019">
                  <c:v>175.0949999999133</c:v>
                </c:pt>
                <c:pt idx="35020">
                  <c:v>175.0999999999133</c:v>
                </c:pt>
                <c:pt idx="35021">
                  <c:v>175.1049999999132</c:v>
                </c:pt>
                <c:pt idx="35022">
                  <c:v>175.1099999999132</c:v>
                </c:pt>
                <c:pt idx="35023">
                  <c:v>175.1149999999132</c:v>
                </c:pt>
                <c:pt idx="35024">
                  <c:v>175.1199999999132</c:v>
                </c:pt>
                <c:pt idx="35025">
                  <c:v>175.1249999999132</c:v>
                </c:pt>
                <c:pt idx="35026">
                  <c:v>175.1299999999132</c:v>
                </c:pt>
                <c:pt idx="35027">
                  <c:v>175.1349999999132</c:v>
                </c:pt>
                <c:pt idx="35028">
                  <c:v>175.1399999999132</c:v>
                </c:pt>
                <c:pt idx="35029">
                  <c:v>175.1449999999132</c:v>
                </c:pt>
                <c:pt idx="35030">
                  <c:v>175.1499999999132</c:v>
                </c:pt>
                <c:pt idx="35031">
                  <c:v>175.1549999999132</c:v>
                </c:pt>
                <c:pt idx="35032">
                  <c:v>175.1599999999132</c:v>
                </c:pt>
                <c:pt idx="35033">
                  <c:v>175.1649999999132</c:v>
                </c:pt>
                <c:pt idx="35034">
                  <c:v>175.1699999999132</c:v>
                </c:pt>
                <c:pt idx="35035">
                  <c:v>175.1749999999132</c:v>
                </c:pt>
                <c:pt idx="35036">
                  <c:v>175.1799999999132</c:v>
                </c:pt>
                <c:pt idx="35037">
                  <c:v>175.1849999999132</c:v>
                </c:pt>
                <c:pt idx="35038">
                  <c:v>175.1899999999132</c:v>
                </c:pt>
                <c:pt idx="35039">
                  <c:v>175.1949999999132</c:v>
                </c:pt>
                <c:pt idx="35040">
                  <c:v>175.1999999999132</c:v>
                </c:pt>
                <c:pt idx="35041">
                  <c:v>175.2049999999132</c:v>
                </c:pt>
                <c:pt idx="35042">
                  <c:v>175.2099999999132</c:v>
                </c:pt>
                <c:pt idx="35043">
                  <c:v>175.2149999999131</c:v>
                </c:pt>
                <c:pt idx="35044">
                  <c:v>175.2199999999131</c:v>
                </c:pt>
                <c:pt idx="35045">
                  <c:v>175.2249999999131</c:v>
                </c:pt>
                <c:pt idx="35046">
                  <c:v>175.2299999999131</c:v>
                </c:pt>
                <c:pt idx="35047">
                  <c:v>175.2349999999131</c:v>
                </c:pt>
                <c:pt idx="35048">
                  <c:v>175.2399999999131</c:v>
                </c:pt>
                <c:pt idx="35049">
                  <c:v>175.2449999999131</c:v>
                </c:pt>
                <c:pt idx="35050">
                  <c:v>175.2499999999131</c:v>
                </c:pt>
                <c:pt idx="35051">
                  <c:v>175.2549999999131</c:v>
                </c:pt>
                <c:pt idx="35052">
                  <c:v>175.2599999999131</c:v>
                </c:pt>
                <c:pt idx="35053">
                  <c:v>175.2649999999131</c:v>
                </c:pt>
                <c:pt idx="35054">
                  <c:v>175.2699999999131</c:v>
                </c:pt>
                <c:pt idx="35055">
                  <c:v>175.2749999999131</c:v>
                </c:pt>
                <c:pt idx="35056">
                  <c:v>175.2799999999131</c:v>
                </c:pt>
                <c:pt idx="35057">
                  <c:v>175.2849999999131</c:v>
                </c:pt>
                <c:pt idx="35058">
                  <c:v>175.2899999999131</c:v>
                </c:pt>
                <c:pt idx="35059">
                  <c:v>175.294999999913</c:v>
                </c:pt>
                <c:pt idx="35060">
                  <c:v>175.299999999913</c:v>
                </c:pt>
                <c:pt idx="35061">
                  <c:v>175.3049999999131</c:v>
                </c:pt>
                <c:pt idx="35062">
                  <c:v>175.3099999999131</c:v>
                </c:pt>
                <c:pt idx="35063">
                  <c:v>175.3149999999131</c:v>
                </c:pt>
                <c:pt idx="35064">
                  <c:v>175.3199999999131</c:v>
                </c:pt>
                <c:pt idx="35065">
                  <c:v>175.3249999999131</c:v>
                </c:pt>
                <c:pt idx="35066">
                  <c:v>175.329999999913</c:v>
                </c:pt>
                <c:pt idx="35067">
                  <c:v>175.334999999913</c:v>
                </c:pt>
                <c:pt idx="35068">
                  <c:v>175.339999999913</c:v>
                </c:pt>
                <c:pt idx="35069">
                  <c:v>175.344999999913</c:v>
                </c:pt>
                <c:pt idx="35070">
                  <c:v>175.349999999913</c:v>
                </c:pt>
                <c:pt idx="35071">
                  <c:v>175.354999999913</c:v>
                </c:pt>
                <c:pt idx="35072">
                  <c:v>175.359999999913</c:v>
                </c:pt>
                <c:pt idx="35073">
                  <c:v>175.364999999913</c:v>
                </c:pt>
                <c:pt idx="35074">
                  <c:v>175.369999999913</c:v>
                </c:pt>
                <c:pt idx="35075">
                  <c:v>175.374999999913</c:v>
                </c:pt>
                <c:pt idx="35076">
                  <c:v>175.379999999913</c:v>
                </c:pt>
                <c:pt idx="35077">
                  <c:v>175.384999999913</c:v>
                </c:pt>
                <c:pt idx="35078">
                  <c:v>175.389999999913</c:v>
                </c:pt>
                <c:pt idx="35079">
                  <c:v>175.394999999913</c:v>
                </c:pt>
                <c:pt idx="35080">
                  <c:v>175.399999999913</c:v>
                </c:pt>
                <c:pt idx="35081">
                  <c:v>175.4049999999129</c:v>
                </c:pt>
                <c:pt idx="35082">
                  <c:v>175.4099999999129</c:v>
                </c:pt>
                <c:pt idx="35083">
                  <c:v>175.4149999999129</c:v>
                </c:pt>
                <c:pt idx="35084">
                  <c:v>175.4199999999129</c:v>
                </c:pt>
                <c:pt idx="35085">
                  <c:v>175.424999999913</c:v>
                </c:pt>
                <c:pt idx="35086">
                  <c:v>175.429999999913</c:v>
                </c:pt>
                <c:pt idx="35087">
                  <c:v>175.4349999999129</c:v>
                </c:pt>
                <c:pt idx="35088">
                  <c:v>175.4399999999129</c:v>
                </c:pt>
                <c:pt idx="35089">
                  <c:v>175.4449999999129</c:v>
                </c:pt>
                <c:pt idx="35090">
                  <c:v>175.4499999999129</c:v>
                </c:pt>
                <c:pt idx="35091">
                  <c:v>175.4549999999129</c:v>
                </c:pt>
                <c:pt idx="35092">
                  <c:v>175.4599999999129</c:v>
                </c:pt>
                <c:pt idx="35093">
                  <c:v>175.4649999999129</c:v>
                </c:pt>
                <c:pt idx="35094">
                  <c:v>175.4699999999129</c:v>
                </c:pt>
                <c:pt idx="35095">
                  <c:v>175.4749999999129</c:v>
                </c:pt>
                <c:pt idx="35096">
                  <c:v>175.4799999999129</c:v>
                </c:pt>
                <c:pt idx="35097">
                  <c:v>175.484999999913</c:v>
                </c:pt>
                <c:pt idx="35098">
                  <c:v>175.4899999999129</c:v>
                </c:pt>
                <c:pt idx="35099">
                  <c:v>175.4949999999129</c:v>
                </c:pt>
                <c:pt idx="35100">
                  <c:v>175.4999999999129</c:v>
                </c:pt>
                <c:pt idx="35101">
                  <c:v>175.5049999999129</c:v>
                </c:pt>
                <c:pt idx="35102">
                  <c:v>175.5099999999128</c:v>
                </c:pt>
                <c:pt idx="35103">
                  <c:v>175.5149999999128</c:v>
                </c:pt>
                <c:pt idx="35104">
                  <c:v>175.5199999999128</c:v>
                </c:pt>
                <c:pt idx="35105">
                  <c:v>175.5249999999128</c:v>
                </c:pt>
                <c:pt idx="35106">
                  <c:v>175.5299999999128</c:v>
                </c:pt>
                <c:pt idx="35107">
                  <c:v>175.5349999999128</c:v>
                </c:pt>
                <c:pt idx="35108">
                  <c:v>175.5399999999128</c:v>
                </c:pt>
                <c:pt idx="35109">
                  <c:v>175.5449999999128</c:v>
                </c:pt>
                <c:pt idx="35110">
                  <c:v>175.5499999999128</c:v>
                </c:pt>
                <c:pt idx="35111">
                  <c:v>175.5549999999128</c:v>
                </c:pt>
                <c:pt idx="35112">
                  <c:v>175.5599999999128</c:v>
                </c:pt>
                <c:pt idx="35113">
                  <c:v>175.5649999999128</c:v>
                </c:pt>
                <c:pt idx="35114">
                  <c:v>175.5699999999128</c:v>
                </c:pt>
                <c:pt idx="35115">
                  <c:v>175.5749999999128</c:v>
                </c:pt>
                <c:pt idx="35116">
                  <c:v>175.5799999999128</c:v>
                </c:pt>
                <c:pt idx="35117">
                  <c:v>175.5849999999128</c:v>
                </c:pt>
                <c:pt idx="35118">
                  <c:v>175.5899999999128</c:v>
                </c:pt>
                <c:pt idx="35119">
                  <c:v>175.5949999999128</c:v>
                </c:pt>
                <c:pt idx="35120">
                  <c:v>175.5999999999128</c:v>
                </c:pt>
                <c:pt idx="35121">
                  <c:v>175.6049999999128</c:v>
                </c:pt>
                <c:pt idx="35122">
                  <c:v>175.6099999999128</c:v>
                </c:pt>
                <c:pt idx="35123">
                  <c:v>175.6149999999128</c:v>
                </c:pt>
                <c:pt idx="35124">
                  <c:v>175.6199999999127</c:v>
                </c:pt>
                <c:pt idx="35125">
                  <c:v>175.6249999999127</c:v>
                </c:pt>
                <c:pt idx="35126">
                  <c:v>175.6299999999127</c:v>
                </c:pt>
                <c:pt idx="35127">
                  <c:v>175.6349999999127</c:v>
                </c:pt>
                <c:pt idx="35128">
                  <c:v>175.6399999999127</c:v>
                </c:pt>
                <c:pt idx="35129">
                  <c:v>175.6449999999127</c:v>
                </c:pt>
                <c:pt idx="35130">
                  <c:v>175.6499999999127</c:v>
                </c:pt>
                <c:pt idx="35131">
                  <c:v>175.6549999999127</c:v>
                </c:pt>
                <c:pt idx="35132">
                  <c:v>175.6599999999127</c:v>
                </c:pt>
                <c:pt idx="35133">
                  <c:v>175.6649999999127</c:v>
                </c:pt>
                <c:pt idx="35134">
                  <c:v>175.6699999999127</c:v>
                </c:pt>
                <c:pt idx="35135">
                  <c:v>175.6749999999127</c:v>
                </c:pt>
                <c:pt idx="35136">
                  <c:v>175.6799999999127</c:v>
                </c:pt>
                <c:pt idx="35137">
                  <c:v>175.6849999999127</c:v>
                </c:pt>
                <c:pt idx="35138">
                  <c:v>175.6899999999127</c:v>
                </c:pt>
                <c:pt idx="35139">
                  <c:v>175.6949999999127</c:v>
                </c:pt>
                <c:pt idx="35140">
                  <c:v>175.6999999999127</c:v>
                </c:pt>
                <c:pt idx="35141">
                  <c:v>175.7049999999127</c:v>
                </c:pt>
                <c:pt idx="35142">
                  <c:v>175.7099999999127</c:v>
                </c:pt>
                <c:pt idx="35143">
                  <c:v>175.7149999999125</c:v>
                </c:pt>
                <c:pt idx="35144">
                  <c:v>175.7199999999125</c:v>
                </c:pt>
                <c:pt idx="35145">
                  <c:v>175.7249999999127</c:v>
                </c:pt>
                <c:pt idx="35146">
                  <c:v>175.7299999999126</c:v>
                </c:pt>
                <c:pt idx="35147">
                  <c:v>175.7349999999126</c:v>
                </c:pt>
                <c:pt idx="35148">
                  <c:v>175.7399999999126</c:v>
                </c:pt>
                <c:pt idx="35149">
                  <c:v>175.7449999999126</c:v>
                </c:pt>
                <c:pt idx="35150">
                  <c:v>175.7499999999125</c:v>
                </c:pt>
                <c:pt idx="35151">
                  <c:v>175.7549999999126</c:v>
                </c:pt>
                <c:pt idx="35152">
                  <c:v>175.7599999999126</c:v>
                </c:pt>
                <c:pt idx="35153">
                  <c:v>175.7649999999126</c:v>
                </c:pt>
                <c:pt idx="35154">
                  <c:v>175.7699999999126</c:v>
                </c:pt>
                <c:pt idx="35155">
                  <c:v>175.7749999999126</c:v>
                </c:pt>
                <c:pt idx="35156">
                  <c:v>175.7799999999125</c:v>
                </c:pt>
                <c:pt idx="35157">
                  <c:v>175.7849999999126</c:v>
                </c:pt>
                <c:pt idx="35158">
                  <c:v>175.7899999999126</c:v>
                </c:pt>
                <c:pt idx="35159">
                  <c:v>175.7949999999126</c:v>
                </c:pt>
                <c:pt idx="35160">
                  <c:v>175.7999999999126</c:v>
                </c:pt>
                <c:pt idx="35161">
                  <c:v>175.8049999999126</c:v>
                </c:pt>
                <c:pt idx="35162">
                  <c:v>175.8099999999126</c:v>
                </c:pt>
                <c:pt idx="35163">
                  <c:v>175.8149999999126</c:v>
                </c:pt>
                <c:pt idx="35164">
                  <c:v>175.8199999999126</c:v>
                </c:pt>
                <c:pt idx="35165">
                  <c:v>175.8249999999126</c:v>
                </c:pt>
                <c:pt idx="35166">
                  <c:v>175.8299999999126</c:v>
                </c:pt>
                <c:pt idx="35167">
                  <c:v>175.8349999999126</c:v>
                </c:pt>
                <c:pt idx="35168">
                  <c:v>175.8399999999126</c:v>
                </c:pt>
                <c:pt idx="35169">
                  <c:v>175.8449999999125</c:v>
                </c:pt>
                <c:pt idx="35170">
                  <c:v>175.8499999999125</c:v>
                </c:pt>
                <c:pt idx="35171">
                  <c:v>175.8549999999126</c:v>
                </c:pt>
                <c:pt idx="35172">
                  <c:v>175.8599999999126</c:v>
                </c:pt>
                <c:pt idx="35173">
                  <c:v>175.8649999999126</c:v>
                </c:pt>
                <c:pt idx="35174">
                  <c:v>175.8699999999126</c:v>
                </c:pt>
                <c:pt idx="35175">
                  <c:v>175.8749999999125</c:v>
                </c:pt>
                <c:pt idx="35176">
                  <c:v>175.8799999999125</c:v>
                </c:pt>
                <c:pt idx="35177">
                  <c:v>175.8849999999125</c:v>
                </c:pt>
                <c:pt idx="35178">
                  <c:v>175.8899999999125</c:v>
                </c:pt>
                <c:pt idx="35179">
                  <c:v>175.8949999999125</c:v>
                </c:pt>
                <c:pt idx="35180">
                  <c:v>175.8999999999125</c:v>
                </c:pt>
                <c:pt idx="35181">
                  <c:v>175.9049999999125</c:v>
                </c:pt>
                <c:pt idx="35182">
                  <c:v>175.9099999999125</c:v>
                </c:pt>
                <c:pt idx="35183">
                  <c:v>175.9149999999125</c:v>
                </c:pt>
                <c:pt idx="35184">
                  <c:v>175.9199999999125</c:v>
                </c:pt>
                <c:pt idx="35185">
                  <c:v>175.9249999999125</c:v>
                </c:pt>
                <c:pt idx="35186">
                  <c:v>175.9299999999125</c:v>
                </c:pt>
                <c:pt idx="35187">
                  <c:v>175.9349999999125</c:v>
                </c:pt>
                <c:pt idx="35188">
                  <c:v>175.9399999999125</c:v>
                </c:pt>
                <c:pt idx="35189">
                  <c:v>175.9449999999125</c:v>
                </c:pt>
                <c:pt idx="35190">
                  <c:v>175.9499999999124</c:v>
                </c:pt>
                <c:pt idx="35191">
                  <c:v>175.9549999999124</c:v>
                </c:pt>
                <c:pt idx="35192">
                  <c:v>175.9599999999124</c:v>
                </c:pt>
                <c:pt idx="35193">
                  <c:v>175.9649999999124</c:v>
                </c:pt>
                <c:pt idx="35194">
                  <c:v>175.9699999999124</c:v>
                </c:pt>
                <c:pt idx="35195">
                  <c:v>175.9749999999124</c:v>
                </c:pt>
                <c:pt idx="35196">
                  <c:v>175.9799999999124</c:v>
                </c:pt>
                <c:pt idx="35197">
                  <c:v>175.9849999999124</c:v>
                </c:pt>
                <c:pt idx="35198">
                  <c:v>175.9899999999124</c:v>
                </c:pt>
                <c:pt idx="35199">
                  <c:v>175.9949999999124</c:v>
                </c:pt>
                <c:pt idx="35200">
                  <c:v>175.9999999999124</c:v>
                </c:pt>
                <c:pt idx="35201">
                  <c:v>176.0049999999124</c:v>
                </c:pt>
                <c:pt idx="35202">
                  <c:v>176.0099999999124</c:v>
                </c:pt>
                <c:pt idx="35203">
                  <c:v>176.0149999999124</c:v>
                </c:pt>
                <c:pt idx="35204">
                  <c:v>176.0199999999124</c:v>
                </c:pt>
                <c:pt idx="35205">
                  <c:v>176.0249999999124</c:v>
                </c:pt>
                <c:pt idx="35206">
                  <c:v>176.0299999999124</c:v>
                </c:pt>
                <c:pt idx="35207">
                  <c:v>176.0349999999124</c:v>
                </c:pt>
                <c:pt idx="35208">
                  <c:v>176.0399999999124</c:v>
                </c:pt>
                <c:pt idx="35209">
                  <c:v>176.0449999999124</c:v>
                </c:pt>
                <c:pt idx="35210">
                  <c:v>176.0499999999124</c:v>
                </c:pt>
                <c:pt idx="35211">
                  <c:v>176.0549999999124</c:v>
                </c:pt>
                <c:pt idx="35212">
                  <c:v>176.0599999999124</c:v>
                </c:pt>
                <c:pt idx="35213">
                  <c:v>176.0649999999123</c:v>
                </c:pt>
                <c:pt idx="35214">
                  <c:v>176.0699999999123</c:v>
                </c:pt>
                <c:pt idx="35215">
                  <c:v>176.0749999999123</c:v>
                </c:pt>
                <c:pt idx="35216">
                  <c:v>176.0799999999123</c:v>
                </c:pt>
                <c:pt idx="35217">
                  <c:v>176.0849999999124</c:v>
                </c:pt>
                <c:pt idx="35218">
                  <c:v>176.0899999999124</c:v>
                </c:pt>
                <c:pt idx="35219">
                  <c:v>176.0949999999123</c:v>
                </c:pt>
                <c:pt idx="35220">
                  <c:v>176.0999999999123</c:v>
                </c:pt>
                <c:pt idx="35221">
                  <c:v>176.1049999999123</c:v>
                </c:pt>
                <c:pt idx="35222">
                  <c:v>176.1099999999123</c:v>
                </c:pt>
                <c:pt idx="35223">
                  <c:v>176.1149999999123</c:v>
                </c:pt>
                <c:pt idx="35224">
                  <c:v>176.1199999999123</c:v>
                </c:pt>
                <c:pt idx="35225">
                  <c:v>176.1249999999123</c:v>
                </c:pt>
                <c:pt idx="35226">
                  <c:v>176.1299999999123</c:v>
                </c:pt>
                <c:pt idx="35227">
                  <c:v>176.1349999999123</c:v>
                </c:pt>
                <c:pt idx="35228">
                  <c:v>176.1399999999123</c:v>
                </c:pt>
                <c:pt idx="35229">
                  <c:v>176.1449999999123</c:v>
                </c:pt>
                <c:pt idx="35230">
                  <c:v>176.1499999999123</c:v>
                </c:pt>
                <c:pt idx="35231">
                  <c:v>176.1549999999123</c:v>
                </c:pt>
                <c:pt idx="35232">
                  <c:v>176.1599999999123</c:v>
                </c:pt>
                <c:pt idx="35233">
                  <c:v>176.1649999999123</c:v>
                </c:pt>
                <c:pt idx="35234">
                  <c:v>176.1699999999122</c:v>
                </c:pt>
                <c:pt idx="35235">
                  <c:v>176.1749999999122</c:v>
                </c:pt>
                <c:pt idx="35236">
                  <c:v>176.1799999999122</c:v>
                </c:pt>
                <c:pt idx="35237">
                  <c:v>176.1849999999122</c:v>
                </c:pt>
                <c:pt idx="35238">
                  <c:v>176.1899999999122</c:v>
                </c:pt>
                <c:pt idx="35239">
                  <c:v>176.1949999999122</c:v>
                </c:pt>
                <c:pt idx="35240">
                  <c:v>176.1999999999122</c:v>
                </c:pt>
                <c:pt idx="35241">
                  <c:v>176.2049999999122</c:v>
                </c:pt>
                <c:pt idx="35242">
                  <c:v>176.2099999999122</c:v>
                </c:pt>
                <c:pt idx="35243">
                  <c:v>176.2149999999122</c:v>
                </c:pt>
                <c:pt idx="35244">
                  <c:v>176.2199999999121</c:v>
                </c:pt>
                <c:pt idx="35245">
                  <c:v>176.2249999999122</c:v>
                </c:pt>
                <c:pt idx="35246">
                  <c:v>176.2299999999122</c:v>
                </c:pt>
                <c:pt idx="35247">
                  <c:v>176.2349999999122</c:v>
                </c:pt>
                <c:pt idx="35248">
                  <c:v>176.2399999999122</c:v>
                </c:pt>
                <c:pt idx="35249">
                  <c:v>176.2449999999122</c:v>
                </c:pt>
                <c:pt idx="35250">
                  <c:v>176.2499999999121</c:v>
                </c:pt>
                <c:pt idx="35251">
                  <c:v>176.2549999999122</c:v>
                </c:pt>
                <c:pt idx="35252">
                  <c:v>176.2599999999122</c:v>
                </c:pt>
                <c:pt idx="35253">
                  <c:v>176.2649999999122</c:v>
                </c:pt>
                <c:pt idx="35254">
                  <c:v>176.2699999999122</c:v>
                </c:pt>
                <c:pt idx="35255">
                  <c:v>176.2749999999122</c:v>
                </c:pt>
                <c:pt idx="35256">
                  <c:v>176.2799999999121</c:v>
                </c:pt>
                <c:pt idx="35257">
                  <c:v>176.2849999999121</c:v>
                </c:pt>
                <c:pt idx="35258">
                  <c:v>176.2899999999121</c:v>
                </c:pt>
                <c:pt idx="35259">
                  <c:v>176.2949999999121</c:v>
                </c:pt>
                <c:pt idx="35260">
                  <c:v>176.2999999999121</c:v>
                </c:pt>
                <c:pt idx="35261">
                  <c:v>176.3049999999122</c:v>
                </c:pt>
                <c:pt idx="35262">
                  <c:v>176.3099999999122</c:v>
                </c:pt>
                <c:pt idx="35263">
                  <c:v>176.3149999999121</c:v>
                </c:pt>
                <c:pt idx="35264">
                  <c:v>176.3199999999121</c:v>
                </c:pt>
                <c:pt idx="35265">
                  <c:v>176.3249999999121</c:v>
                </c:pt>
                <c:pt idx="35266">
                  <c:v>176.3299999999121</c:v>
                </c:pt>
                <c:pt idx="35267">
                  <c:v>176.3349999999121</c:v>
                </c:pt>
                <c:pt idx="35268">
                  <c:v>176.3399999999121</c:v>
                </c:pt>
                <c:pt idx="35269">
                  <c:v>176.3449999999121</c:v>
                </c:pt>
                <c:pt idx="35270">
                  <c:v>176.3499999999121</c:v>
                </c:pt>
                <c:pt idx="35271">
                  <c:v>176.3549999999121</c:v>
                </c:pt>
                <c:pt idx="35272">
                  <c:v>176.3599999999121</c:v>
                </c:pt>
                <c:pt idx="35273">
                  <c:v>176.3649999999121</c:v>
                </c:pt>
                <c:pt idx="35274">
                  <c:v>176.3699999999121</c:v>
                </c:pt>
                <c:pt idx="35275">
                  <c:v>176.3749999999121</c:v>
                </c:pt>
                <c:pt idx="35276">
                  <c:v>176.3799999999121</c:v>
                </c:pt>
                <c:pt idx="35277">
                  <c:v>176.3849999999121</c:v>
                </c:pt>
                <c:pt idx="35278">
                  <c:v>176.3899999999121</c:v>
                </c:pt>
                <c:pt idx="35279">
                  <c:v>176.394999999912</c:v>
                </c:pt>
                <c:pt idx="35280">
                  <c:v>176.399999999912</c:v>
                </c:pt>
                <c:pt idx="35281">
                  <c:v>176.404999999912</c:v>
                </c:pt>
                <c:pt idx="35282">
                  <c:v>176.409999999912</c:v>
                </c:pt>
                <c:pt idx="35283">
                  <c:v>176.414999999912</c:v>
                </c:pt>
                <c:pt idx="35284">
                  <c:v>176.419999999912</c:v>
                </c:pt>
                <c:pt idx="35285">
                  <c:v>176.424999999912</c:v>
                </c:pt>
                <c:pt idx="35286">
                  <c:v>176.429999999912</c:v>
                </c:pt>
                <c:pt idx="35287">
                  <c:v>176.434999999912</c:v>
                </c:pt>
                <c:pt idx="35288">
                  <c:v>176.439999999912</c:v>
                </c:pt>
                <c:pt idx="35289">
                  <c:v>176.444999999912</c:v>
                </c:pt>
                <c:pt idx="35290">
                  <c:v>176.449999999912</c:v>
                </c:pt>
                <c:pt idx="35291">
                  <c:v>176.454999999912</c:v>
                </c:pt>
                <c:pt idx="35292">
                  <c:v>176.459999999912</c:v>
                </c:pt>
                <c:pt idx="35293">
                  <c:v>176.464999999912</c:v>
                </c:pt>
                <c:pt idx="35294">
                  <c:v>176.469999999912</c:v>
                </c:pt>
                <c:pt idx="35295">
                  <c:v>176.474999999912</c:v>
                </c:pt>
                <c:pt idx="35296">
                  <c:v>176.479999999912</c:v>
                </c:pt>
                <c:pt idx="35297">
                  <c:v>176.484999999912</c:v>
                </c:pt>
                <c:pt idx="35298">
                  <c:v>176.489999999912</c:v>
                </c:pt>
                <c:pt idx="35299">
                  <c:v>176.494999999912</c:v>
                </c:pt>
                <c:pt idx="35300">
                  <c:v>176.499999999912</c:v>
                </c:pt>
                <c:pt idx="35301">
                  <c:v>176.5049999999119</c:v>
                </c:pt>
                <c:pt idx="35302">
                  <c:v>176.5099999999119</c:v>
                </c:pt>
                <c:pt idx="35303">
                  <c:v>176.5149999999119</c:v>
                </c:pt>
                <c:pt idx="35304">
                  <c:v>176.5199999999119</c:v>
                </c:pt>
                <c:pt idx="35305">
                  <c:v>176.524999999912</c:v>
                </c:pt>
                <c:pt idx="35306">
                  <c:v>176.529999999912</c:v>
                </c:pt>
                <c:pt idx="35307">
                  <c:v>176.5349999999119</c:v>
                </c:pt>
                <c:pt idx="35308">
                  <c:v>176.5399999999119</c:v>
                </c:pt>
                <c:pt idx="35309">
                  <c:v>176.5449999999119</c:v>
                </c:pt>
                <c:pt idx="35310">
                  <c:v>176.5499999999119</c:v>
                </c:pt>
                <c:pt idx="35311">
                  <c:v>176.5549999999119</c:v>
                </c:pt>
                <c:pt idx="35312">
                  <c:v>176.5599999999119</c:v>
                </c:pt>
                <c:pt idx="35313">
                  <c:v>176.5649999999119</c:v>
                </c:pt>
                <c:pt idx="35314">
                  <c:v>176.5699999999119</c:v>
                </c:pt>
                <c:pt idx="35315">
                  <c:v>176.5749999999119</c:v>
                </c:pt>
                <c:pt idx="35316">
                  <c:v>176.5799999999119</c:v>
                </c:pt>
                <c:pt idx="35317">
                  <c:v>176.584999999912</c:v>
                </c:pt>
                <c:pt idx="35318">
                  <c:v>176.5899999999119</c:v>
                </c:pt>
                <c:pt idx="35319">
                  <c:v>176.5949999999119</c:v>
                </c:pt>
                <c:pt idx="35320">
                  <c:v>176.5999999999119</c:v>
                </c:pt>
                <c:pt idx="35321">
                  <c:v>176.6049999999119</c:v>
                </c:pt>
                <c:pt idx="35322">
                  <c:v>176.6099999999118</c:v>
                </c:pt>
                <c:pt idx="35323">
                  <c:v>176.6149999999118</c:v>
                </c:pt>
                <c:pt idx="35324">
                  <c:v>176.6199999999118</c:v>
                </c:pt>
                <c:pt idx="35325">
                  <c:v>176.6249999999118</c:v>
                </c:pt>
                <c:pt idx="35326">
                  <c:v>176.6299999999118</c:v>
                </c:pt>
                <c:pt idx="35327">
                  <c:v>176.6349999999118</c:v>
                </c:pt>
                <c:pt idx="35328">
                  <c:v>176.6399999999118</c:v>
                </c:pt>
                <c:pt idx="35329">
                  <c:v>176.6449999999118</c:v>
                </c:pt>
                <c:pt idx="35330">
                  <c:v>176.6499999999118</c:v>
                </c:pt>
                <c:pt idx="35331">
                  <c:v>176.6549999999118</c:v>
                </c:pt>
                <c:pt idx="35332">
                  <c:v>176.6599999999118</c:v>
                </c:pt>
                <c:pt idx="35333">
                  <c:v>176.6649999999118</c:v>
                </c:pt>
                <c:pt idx="35334">
                  <c:v>176.6699999999118</c:v>
                </c:pt>
                <c:pt idx="35335">
                  <c:v>176.6749999999118</c:v>
                </c:pt>
                <c:pt idx="35336">
                  <c:v>176.6799999999118</c:v>
                </c:pt>
                <c:pt idx="35337">
                  <c:v>176.6849999999118</c:v>
                </c:pt>
                <c:pt idx="35338">
                  <c:v>176.6899999999118</c:v>
                </c:pt>
                <c:pt idx="35339">
                  <c:v>176.6949999999118</c:v>
                </c:pt>
                <c:pt idx="35340">
                  <c:v>176.6999999999118</c:v>
                </c:pt>
                <c:pt idx="35341">
                  <c:v>176.7049999999118</c:v>
                </c:pt>
                <c:pt idx="35342">
                  <c:v>176.7099999999118</c:v>
                </c:pt>
                <c:pt idx="35343">
                  <c:v>176.7149999999118</c:v>
                </c:pt>
                <c:pt idx="35344">
                  <c:v>176.7199999999117</c:v>
                </c:pt>
                <c:pt idx="35345">
                  <c:v>176.7249999999117</c:v>
                </c:pt>
                <c:pt idx="35346">
                  <c:v>176.7299999999117</c:v>
                </c:pt>
                <c:pt idx="35347">
                  <c:v>176.7349999999117</c:v>
                </c:pt>
                <c:pt idx="35348">
                  <c:v>176.7399999999117</c:v>
                </c:pt>
                <c:pt idx="35349">
                  <c:v>176.7449999999117</c:v>
                </c:pt>
                <c:pt idx="35350">
                  <c:v>176.7499999999117</c:v>
                </c:pt>
                <c:pt idx="35351">
                  <c:v>176.7549999999117</c:v>
                </c:pt>
                <c:pt idx="35352">
                  <c:v>176.7599999999117</c:v>
                </c:pt>
                <c:pt idx="35353">
                  <c:v>176.7649999999117</c:v>
                </c:pt>
                <c:pt idx="35354">
                  <c:v>176.7699999999117</c:v>
                </c:pt>
                <c:pt idx="35355">
                  <c:v>176.7749999999117</c:v>
                </c:pt>
                <c:pt idx="35356">
                  <c:v>176.7799999999117</c:v>
                </c:pt>
                <c:pt idx="35357">
                  <c:v>176.7849999999117</c:v>
                </c:pt>
                <c:pt idx="35358">
                  <c:v>176.7899999999117</c:v>
                </c:pt>
                <c:pt idx="35359">
                  <c:v>176.7949999999117</c:v>
                </c:pt>
                <c:pt idx="35360">
                  <c:v>176.7999999999117</c:v>
                </c:pt>
                <c:pt idx="35361">
                  <c:v>176.8049999999117</c:v>
                </c:pt>
                <c:pt idx="35362">
                  <c:v>176.8099999999117</c:v>
                </c:pt>
                <c:pt idx="35363">
                  <c:v>176.8149999999117</c:v>
                </c:pt>
                <c:pt idx="35364">
                  <c:v>176.8199999999117</c:v>
                </c:pt>
                <c:pt idx="35365">
                  <c:v>176.8249999999117</c:v>
                </c:pt>
                <c:pt idx="35366">
                  <c:v>176.8299999999117</c:v>
                </c:pt>
                <c:pt idx="35367">
                  <c:v>176.8349999999116</c:v>
                </c:pt>
                <c:pt idx="35368">
                  <c:v>176.8399999999116</c:v>
                </c:pt>
                <c:pt idx="35369">
                  <c:v>176.8449999999116</c:v>
                </c:pt>
                <c:pt idx="35370">
                  <c:v>176.8499999999116</c:v>
                </c:pt>
                <c:pt idx="35371">
                  <c:v>176.8549999999117</c:v>
                </c:pt>
                <c:pt idx="35372">
                  <c:v>176.8599999999117</c:v>
                </c:pt>
                <c:pt idx="35373">
                  <c:v>176.8649999999116</c:v>
                </c:pt>
                <c:pt idx="35374">
                  <c:v>176.8699999999116</c:v>
                </c:pt>
                <c:pt idx="35375">
                  <c:v>176.8749999999116</c:v>
                </c:pt>
                <c:pt idx="35376">
                  <c:v>176.8799999999116</c:v>
                </c:pt>
                <c:pt idx="35377">
                  <c:v>176.8849999999116</c:v>
                </c:pt>
                <c:pt idx="35378">
                  <c:v>176.8899999999116</c:v>
                </c:pt>
                <c:pt idx="35379">
                  <c:v>176.8949999999116</c:v>
                </c:pt>
                <c:pt idx="35380">
                  <c:v>176.8999999999116</c:v>
                </c:pt>
                <c:pt idx="35381">
                  <c:v>176.9049999999116</c:v>
                </c:pt>
                <c:pt idx="35382">
                  <c:v>176.9099999999116</c:v>
                </c:pt>
                <c:pt idx="35383">
                  <c:v>176.9149999999116</c:v>
                </c:pt>
                <c:pt idx="35384">
                  <c:v>176.9199999999116</c:v>
                </c:pt>
                <c:pt idx="35385">
                  <c:v>176.9249999999116</c:v>
                </c:pt>
                <c:pt idx="35386">
                  <c:v>176.9299999999116</c:v>
                </c:pt>
                <c:pt idx="35387">
                  <c:v>176.9349999999116</c:v>
                </c:pt>
                <c:pt idx="35388">
                  <c:v>176.9399999999116</c:v>
                </c:pt>
                <c:pt idx="35389">
                  <c:v>176.9449999999115</c:v>
                </c:pt>
                <c:pt idx="35390">
                  <c:v>176.9499999999115</c:v>
                </c:pt>
                <c:pt idx="35391">
                  <c:v>176.9549999999116</c:v>
                </c:pt>
                <c:pt idx="35392">
                  <c:v>176.9599999999116</c:v>
                </c:pt>
                <c:pt idx="35393">
                  <c:v>176.9649999999116</c:v>
                </c:pt>
                <c:pt idx="35394">
                  <c:v>176.9699999999116</c:v>
                </c:pt>
                <c:pt idx="35395">
                  <c:v>176.9749999999115</c:v>
                </c:pt>
                <c:pt idx="35396">
                  <c:v>176.9799999999115</c:v>
                </c:pt>
                <c:pt idx="35397">
                  <c:v>176.9849999999115</c:v>
                </c:pt>
                <c:pt idx="35398">
                  <c:v>176.9899999999115</c:v>
                </c:pt>
                <c:pt idx="35399">
                  <c:v>176.9949999999115</c:v>
                </c:pt>
                <c:pt idx="35400">
                  <c:v>176.9999999999115</c:v>
                </c:pt>
                <c:pt idx="35401">
                  <c:v>177.0049999999115</c:v>
                </c:pt>
                <c:pt idx="35402">
                  <c:v>177.0099999999115</c:v>
                </c:pt>
                <c:pt idx="35403">
                  <c:v>177.0149999999115</c:v>
                </c:pt>
                <c:pt idx="35404">
                  <c:v>177.0199999999115</c:v>
                </c:pt>
                <c:pt idx="35405">
                  <c:v>177.0249999999115</c:v>
                </c:pt>
                <c:pt idx="35406">
                  <c:v>177.0299999999115</c:v>
                </c:pt>
                <c:pt idx="35407">
                  <c:v>177.0349999999115</c:v>
                </c:pt>
                <c:pt idx="35408">
                  <c:v>177.0399999999115</c:v>
                </c:pt>
                <c:pt idx="35409">
                  <c:v>177.0449999999115</c:v>
                </c:pt>
                <c:pt idx="35410">
                  <c:v>177.0499999999114</c:v>
                </c:pt>
                <c:pt idx="35411">
                  <c:v>177.0549999999114</c:v>
                </c:pt>
                <c:pt idx="35412">
                  <c:v>177.0599999999114</c:v>
                </c:pt>
                <c:pt idx="35413">
                  <c:v>177.0649999999114</c:v>
                </c:pt>
                <c:pt idx="35414">
                  <c:v>177.0699999999114</c:v>
                </c:pt>
                <c:pt idx="35415">
                  <c:v>177.0749999999114</c:v>
                </c:pt>
                <c:pt idx="35416">
                  <c:v>177.0799999999114</c:v>
                </c:pt>
                <c:pt idx="35417">
                  <c:v>177.0849999999114</c:v>
                </c:pt>
                <c:pt idx="35418">
                  <c:v>177.0899999999114</c:v>
                </c:pt>
                <c:pt idx="35419">
                  <c:v>177.0949999999114</c:v>
                </c:pt>
                <c:pt idx="35420">
                  <c:v>177.0999999999114</c:v>
                </c:pt>
                <c:pt idx="35421">
                  <c:v>177.1049999999114</c:v>
                </c:pt>
                <c:pt idx="35422">
                  <c:v>177.1099999999114</c:v>
                </c:pt>
                <c:pt idx="35423">
                  <c:v>177.1149999999114</c:v>
                </c:pt>
                <c:pt idx="35424">
                  <c:v>177.1199999999114</c:v>
                </c:pt>
                <c:pt idx="35425">
                  <c:v>177.1249999999114</c:v>
                </c:pt>
                <c:pt idx="35426">
                  <c:v>177.1299999999114</c:v>
                </c:pt>
                <c:pt idx="35427">
                  <c:v>177.1349999999114</c:v>
                </c:pt>
                <c:pt idx="35428">
                  <c:v>177.1399999999114</c:v>
                </c:pt>
                <c:pt idx="35429">
                  <c:v>177.1449999999114</c:v>
                </c:pt>
                <c:pt idx="35430">
                  <c:v>177.1499999999114</c:v>
                </c:pt>
                <c:pt idx="35431">
                  <c:v>177.1549999999114</c:v>
                </c:pt>
                <c:pt idx="35432">
                  <c:v>177.1599999999114</c:v>
                </c:pt>
                <c:pt idx="35433">
                  <c:v>177.1649999999113</c:v>
                </c:pt>
                <c:pt idx="35434">
                  <c:v>177.1699999999113</c:v>
                </c:pt>
                <c:pt idx="35435">
                  <c:v>177.1749999999113</c:v>
                </c:pt>
                <c:pt idx="35436">
                  <c:v>177.1799999999113</c:v>
                </c:pt>
                <c:pt idx="35437">
                  <c:v>177.1849999999114</c:v>
                </c:pt>
                <c:pt idx="35438">
                  <c:v>177.1899999999114</c:v>
                </c:pt>
                <c:pt idx="35439">
                  <c:v>177.1949999999113</c:v>
                </c:pt>
                <c:pt idx="35440">
                  <c:v>177.1999999999113</c:v>
                </c:pt>
                <c:pt idx="35441">
                  <c:v>177.2049999999113</c:v>
                </c:pt>
                <c:pt idx="35442">
                  <c:v>177.2099999999113</c:v>
                </c:pt>
                <c:pt idx="35443">
                  <c:v>177.2149999999113</c:v>
                </c:pt>
                <c:pt idx="35444">
                  <c:v>177.2199999999113</c:v>
                </c:pt>
                <c:pt idx="35445">
                  <c:v>177.2249999999113</c:v>
                </c:pt>
                <c:pt idx="35446">
                  <c:v>177.2299999999113</c:v>
                </c:pt>
                <c:pt idx="35447">
                  <c:v>177.2349999999113</c:v>
                </c:pt>
                <c:pt idx="35448">
                  <c:v>177.2399999999113</c:v>
                </c:pt>
                <c:pt idx="35449">
                  <c:v>177.2449999999113</c:v>
                </c:pt>
                <c:pt idx="35450">
                  <c:v>177.2499999999113</c:v>
                </c:pt>
                <c:pt idx="35451">
                  <c:v>177.2549999999113</c:v>
                </c:pt>
                <c:pt idx="35452">
                  <c:v>177.2599999999113</c:v>
                </c:pt>
                <c:pt idx="35453">
                  <c:v>177.2649999999113</c:v>
                </c:pt>
                <c:pt idx="35454">
                  <c:v>177.2699999999112</c:v>
                </c:pt>
                <c:pt idx="35455">
                  <c:v>177.2749999999112</c:v>
                </c:pt>
                <c:pt idx="35456">
                  <c:v>177.2799999999112</c:v>
                </c:pt>
                <c:pt idx="35457">
                  <c:v>177.2849999999112</c:v>
                </c:pt>
                <c:pt idx="35458">
                  <c:v>177.2899999999112</c:v>
                </c:pt>
                <c:pt idx="35459">
                  <c:v>177.2949999999112</c:v>
                </c:pt>
                <c:pt idx="35460">
                  <c:v>177.2999999999112</c:v>
                </c:pt>
                <c:pt idx="35461">
                  <c:v>177.3049999999112</c:v>
                </c:pt>
                <c:pt idx="35462">
                  <c:v>177.3099999999112</c:v>
                </c:pt>
                <c:pt idx="35463">
                  <c:v>177.3149999999112</c:v>
                </c:pt>
                <c:pt idx="35464">
                  <c:v>177.3199999999112</c:v>
                </c:pt>
                <c:pt idx="35465">
                  <c:v>177.3249999999112</c:v>
                </c:pt>
                <c:pt idx="35466">
                  <c:v>177.3299999999112</c:v>
                </c:pt>
                <c:pt idx="35467">
                  <c:v>177.3349999999112</c:v>
                </c:pt>
                <c:pt idx="35468">
                  <c:v>177.3399999999112</c:v>
                </c:pt>
                <c:pt idx="35469">
                  <c:v>177.3449999999112</c:v>
                </c:pt>
                <c:pt idx="35470">
                  <c:v>177.3499999999112</c:v>
                </c:pt>
                <c:pt idx="35471">
                  <c:v>177.3549999999112</c:v>
                </c:pt>
                <c:pt idx="35472">
                  <c:v>177.3599999999112</c:v>
                </c:pt>
                <c:pt idx="35473">
                  <c:v>177.3649999999112</c:v>
                </c:pt>
                <c:pt idx="35474">
                  <c:v>177.3699999999112</c:v>
                </c:pt>
                <c:pt idx="35475">
                  <c:v>177.3749999999112</c:v>
                </c:pt>
                <c:pt idx="35476">
                  <c:v>177.3799999999112</c:v>
                </c:pt>
                <c:pt idx="35477">
                  <c:v>177.3849999999112</c:v>
                </c:pt>
                <c:pt idx="35478">
                  <c:v>177.3899999999112</c:v>
                </c:pt>
                <c:pt idx="35479">
                  <c:v>177.3949999999112</c:v>
                </c:pt>
                <c:pt idx="35480">
                  <c:v>177.3999999999112</c:v>
                </c:pt>
                <c:pt idx="35481">
                  <c:v>177.4049999999112</c:v>
                </c:pt>
                <c:pt idx="35482">
                  <c:v>177.4099999999112</c:v>
                </c:pt>
                <c:pt idx="35483">
                  <c:v>177.4149999999111</c:v>
                </c:pt>
                <c:pt idx="35484">
                  <c:v>177.4199999999111</c:v>
                </c:pt>
                <c:pt idx="35485">
                  <c:v>177.4249999999111</c:v>
                </c:pt>
                <c:pt idx="35486">
                  <c:v>177.4299999999111</c:v>
                </c:pt>
                <c:pt idx="35487">
                  <c:v>177.4349999999111</c:v>
                </c:pt>
                <c:pt idx="35488">
                  <c:v>177.4399999999111</c:v>
                </c:pt>
                <c:pt idx="35489">
                  <c:v>177.4449999999111</c:v>
                </c:pt>
                <c:pt idx="35490">
                  <c:v>177.4499999999111</c:v>
                </c:pt>
                <c:pt idx="35491">
                  <c:v>177.4549999999111</c:v>
                </c:pt>
                <c:pt idx="35492">
                  <c:v>177.4599999999111</c:v>
                </c:pt>
                <c:pt idx="35493">
                  <c:v>177.4649999999111</c:v>
                </c:pt>
                <c:pt idx="35494">
                  <c:v>177.4699999999111</c:v>
                </c:pt>
                <c:pt idx="35495">
                  <c:v>177.4749999999111</c:v>
                </c:pt>
                <c:pt idx="35496">
                  <c:v>177.4799999999111</c:v>
                </c:pt>
                <c:pt idx="35497">
                  <c:v>177.4849999999111</c:v>
                </c:pt>
                <c:pt idx="35498">
                  <c:v>177.4899999999111</c:v>
                </c:pt>
                <c:pt idx="35499">
                  <c:v>177.494999999911</c:v>
                </c:pt>
                <c:pt idx="35500">
                  <c:v>177.499999999911</c:v>
                </c:pt>
                <c:pt idx="35501">
                  <c:v>177.504999999911</c:v>
                </c:pt>
                <c:pt idx="35502">
                  <c:v>177.509999999911</c:v>
                </c:pt>
                <c:pt idx="35503">
                  <c:v>177.514999999911</c:v>
                </c:pt>
                <c:pt idx="35504">
                  <c:v>177.519999999911</c:v>
                </c:pt>
                <c:pt idx="35505">
                  <c:v>177.524999999911</c:v>
                </c:pt>
                <c:pt idx="35506">
                  <c:v>177.529999999911</c:v>
                </c:pt>
                <c:pt idx="35507">
                  <c:v>177.534999999911</c:v>
                </c:pt>
                <c:pt idx="35508">
                  <c:v>177.539999999911</c:v>
                </c:pt>
                <c:pt idx="35509">
                  <c:v>177.544999999911</c:v>
                </c:pt>
                <c:pt idx="35510">
                  <c:v>177.549999999911</c:v>
                </c:pt>
                <c:pt idx="35511">
                  <c:v>177.554999999911</c:v>
                </c:pt>
                <c:pt idx="35512">
                  <c:v>177.559999999911</c:v>
                </c:pt>
                <c:pt idx="35513">
                  <c:v>177.564999999911</c:v>
                </c:pt>
                <c:pt idx="35514">
                  <c:v>177.569999999911</c:v>
                </c:pt>
                <c:pt idx="35515">
                  <c:v>177.574999999911</c:v>
                </c:pt>
                <c:pt idx="35516">
                  <c:v>177.579999999911</c:v>
                </c:pt>
                <c:pt idx="35517">
                  <c:v>177.584999999911</c:v>
                </c:pt>
                <c:pt idx="35518">
                  <c:v>177.589999999911</c:v>
                </c:pt>
                <c:pt idx="35519">
                  <c:v>177.594999999911</c:v>
                </c:pt>
                <c:pt idx="35520">
                  <c:v>177.599999999911</c:v>
                </c:pt>
                <c:pt idx="35521">
                  <c:v>177.6049999999109</c:v>
                </c:pt>
                <c:pt idx="35522">
                  <c:v>177.6099999999109</c:v>
                </c:pt>
                <c:pt idx="35523">
                  <c:v>177.6149999999109</c:v>
                </c:pt>
                <c:pt idx="35524">
                  <c:v>177.6199999999109</c:v>
                </c:pt>
                <c:pt idx="35525">
                  <c:v>177.624999999911</c:v>
                </c:pt>
                <c:pt idx="35526">
                  <c:v>177.629999999911</c:v>
                </c:pt>
                <c:pt idx="35527">
                  <c:v>177.6349999999109</c:v>
                </c:pt>
                <c:pt idx="35528">
                  <c:v>177.6399999999109</c:v>
                </c:pt>
                <c:pt idx="35529">
                  <c:v>177.6449999999109</c:v>
                </c:pt>
                <c:pt idx="35530">
                  <c:v>177.6499999999109</c:v>
                </c:pt>
                <c:pt idx="35531">
                  <c:v>177.6549999999109</c:v>
                </c:pt>
                <c:pt idx="35532">
                  <c:v>177.6599999999109</c:v>
                </c:pt>
                <c:pt idx="35533">
                  <c:v>177.6649999999109</c:v>
                </c:pt>
                <c:pt idx="35534">
                  <c:v>177.6699999999109</c:v>
                </c:pt>
                <c:pt idx="35535">
                  <c:v>177.6749999999109</c:v>
                </c:pt>
                <c:pt idx="35536">
                  <c:v>177.6799999999109</c:v>
                </c:pt>
                <c:pt idx="35537">
                  <c:v>177.684999999911</c:v>
                </c:pt>
                <c:pt idx="35538">
                  <c:v>177.6899999999109</c:v>
                </c:pt>
                <c:pt idx="35539">
                  <c:v>177.6949999999109</c:v>
                </c:pt>
                <c:pt idx="35540">
                  <c:v>177.6999999999109</c:v>
                </c:pt>
                <c:pt idx="35541">
                  <c:v>177.7049999999109</c:v>
                </c:pt>
                <c:pt idx="35542">
                  <c:v>177.7099999999108</c:v>
                </c:pt>
                <c:pt idx="35543">
                  <c:v>177.7149999999108</c:v>
                </c:pt>
                <c:pt idx="35544">
                  <c:v>177.7199999999108</c:v>
                </c:pt>
                <c:pt idx="35545">
                  <c:v>177.7249999999108</c:v>
                </c:pt>
                <c:pt idx="35546">
                  <c:v>177.7299999999108</c:v>
                </c:pt>
                <c:pt idx="35547">
                  <c:v>177.7349999999108</c:v>
                </c:pt>
                <c:pt idx="35548">
                  <c:v>177.7399999999108</c:v>
                </c:pt>
                <c:pt idx="35549">
                  <c:v>177.7449999999108</c:v>
                </c:pt>
                <c:pt idx="35550">
                  <c:v>177.7499999999108</c:v>
                </c:pt>
                <c:pt idx="35551">
                  <c:v>177.7549999999108</c:v>
                </c:pt>
                <c:pt idx="35552">
                  <c:v>177.7599999999108</c:v>
                </c:pt>
                <c:pt idx="35553">
                  <c:v>177.7649999999108</c:v>
                </c:pt>
                <c:pt idx="35554">
                  <c:v>177.7699999999108</c:v>
                </c:pt>
                <c:pt idx="35555">
                  <c:v>177.7749999999108</c:v>
                </c:pt>
                <c:pt idx="35556">
                  <c:v>177.7799999999108</c:v>
                </c:pt>
                <c:pt idx="35557">
                  <c:v>177.7849999999108</c:v>
                </c:pt>
                <c:pt idx="35558">
                  <c:v>177.7899999999108</c:v>
                </c:pt>
                <c:pt idx="35559">
                  <c:v>177.7949999999108</c:v>
                </c:pt>
                <c:pt idx="35560">
                  <c:v>177.7999999999108</c:v>
                </c:pt>
                <c:pt idx="35561">
                  <c:v>177.8049999999108</c:v>
                </c:pt>
                <c:pt idx="35562">
                  <c:v>177.8099999999108</c:v>
                </c:pt>
                <c:pt idx="35563">
                  <c:v>177.8149999999108</c:v>
                </c:pt>
                <c:pt idx="35564">
                  <c:v>177.8199999999108</c:v>
                </c:pt>
                <c:pt idx="35565">
                  <c:v>177.8249999999108</c:v>
                </c:pt>
                <c:pt idx="35566">
                  <c:v>177.8299999999108</c:v>
                </c:pt>
                <c:pt idx="35567">
                  <c:v>177.8349999999108</c:v>
                </c:pt>
                <c:pt idx="35568">
                  <c:v>177.8399999999108</c:v>
                </c:pt>
                <c:pt idx="35569">
                  <c:v>177.8449999999108</c:v>
                </c:pt>
                <c:pt idx="35570">
                  <c:v>177.8499999999108</c:v>
                </c:pt>
                <c:pt idx="35571">
                  <c:v>177.8549999999108</c:v>
                </c:pt>
                <c:pt idx="35572">
                  <c:v>177.8599999999107</c:v>
                </c:pt>
                <c:pt idx="35573">
                  <c:v>177.8649999999107</c:v>
                </c:pt>
                <c:pt idx="35574">
                  <c:v>177.8699999999107</c:v>
                </c:pt>
                <c:pt idx="35575">
                  <c:v>177.8749999999107</c:v>
                </c:pt>
                <c:pt idx="35576">
                  <c:v>177.8799999999107</c:v>
                </c:pt>
                <c:pt idx="35577">
                  <c:v>177.8849999999107</c:v>
                </c:pt>
                <c:pt idx="35578">
                  <c:v>177.8899999999107</c:v>
                </c:pt>
                <c:pt idx="35579">
                  <c:v>177.8949999999107</c:v>
                </c:pt>
                <c:pt idx="35580">
                  <c:v>177.8999999999107</c:v>
                </c:pt>
                <c:pt idx="35581">
                  <c:v>177.9049999999107</c:v>
                </c:pt>
                <c:pt idx="35582">
                  <c:v>177.9099999999107</c:v>
                </c:pt>
                <c:pt idx="35583">
                  <c:v>177.9149999999107</c:v>
                </c:pt>
                <c:pt idx="35584">
                  <c:v>177.9199999999107</c:v>
                </c:pt>
                <c:pt idx="35585">
                  <c:v>177.9249999999107</c:v>
                </c:pt>
                <c:pt idx="35586">
                  <c:v>177.9299999999107</c:v>
                </c:pt>
                <c:pt idx="35587">
                  <c:v>177.9349999999106</c:v>
                </c:pt>
                <c:pt idx="35588">
                  <c:v>177.9399999999106</c:v>
                </c:pt>
                <c:pt idx="35589">
                  <c:v>177.9449999999106</c:v>
                </c:pt>
                <c:pt idx="35590">
                  <c:v>177.9499999999106</c:v>
                </c:pt>
                <c:pt idx="35591">
                  <c:v>177.9549999999107</c:v>
                </c:pt>
                <c:pt idx="35592">
                  <c:v>177.9599999999107</c:v>
                </c:pt>
                <c:pt idx="35593">
                  <c:v>177.9649999999106</c:v>
                </c:pt>
                <c:pt idx="35594">
                  <c:v>177.9699999999106</c:v>
                </c:pt>
                <c:pt idx="35595">
                  <c:v>177.9749999999106</c:v>
                </c:pt>
                <c:pt idx="35596">
                  <c:v>177.9799999999106</c:v>
                </c:pt>
                <c:pt idx="35597">
                  <c:v>177.9849999999106</c:v>
                </c:pt>
                <c:pt idx="35598">
                  <c:v>177.9899999999106</c:v>
                </c:pt>
                <c:pt idx="35599">
                  <c:v>177.9949999999106</c:v>
                </c:pt>
                <c:pt idx="35600">
                  <c:v>177.9999999999106</c:v>
                </c:pt>
                <c:pt idx="35601">
                  <c:v>178.0049999999106</c:v>
                </c:pt>
                <c:pt idx="35602">
                  <c:v>178.0099999999106</c:v>
                </c:pt>
                <c:pt idx="35603">
                  <c:v>178.0149999999106</c:v>
                </c:pt>
                <c:pt idx="35604">
                  <c:v>178.0199999999106</c:v>
                </c:pt>
                <c:pt idx="35605">
                  <c:v>178.0249999999106</c:v>
                </c:pt>
                <c:pt idx="35606">
                  <c:v>178.0299999999106</c:v>
                </c:pt>
                <c:pt idx="35607">
                  <c:v>178.0349999999106</c:v>
                </c:pt>
                <c:pt idx="35608">
                  <c:v>178.0399999999106</c:v>
                </c:pt>
                <c:pt idx="35609">
                  <c:v>178.0449999999105</c:v>
                </c:pt>
                <c:pt idx="35610">
                  <c:v>178.0499999999105</c:v>
                </c:pt>
                <c:pt idx="35611">
                  <c:v>178.0549999999106</c:v>
                </c:pt>
                <c:pt idx="35612">
                  <c:v>178.0599999999106</c:v>
                </c:pt>
                <c:pt idx="35613">
                  <c:v>178.0649999999106</c:v>
                </c:pt>
                <c:pt idx="35614">
                  <c:v>178.0699999999106</c:v>
                </c:pt>
                <c:pt idx="35615">
                  <c:v>178.0749999999105</c:v>
                </c:pt>
                <c:pt idx="35616">
                  <c:v>178.0799999999105</c:v>
                </c:pt>
                <c:pt idx="35617">
                  <c:v>178.0849999999105</c:v>
                </c:pt>
                <c:pt idx="35618">
                  <c:v>178.0899999999105</c:v>
                </c:pt>
                <c:pt idx="35619">
                  <c:v>178.0949999999105</c:v>
                </c:pt>
                <c:pt idx="35620">
                  <c:v>178.0999999999105</c:v>
                </c:pt>
                <c:pt idx="35621">
                  <c:v>178.1049999999105</c:v>
                </c:pt>
                <c:pt idx="35622">
                  <c:v>178.1099999999105</c:v>
                </c:pt>
                <c:pt idx="35623">
                  <c:v>178.1149999999105</c:v>
                </c:pt>
                <c:pt idx="35624">
                  <c:v>178.1199999999105</c:v>
                </c:pt>
                <c:pt idx="35625">
                  <c:v>178.1249999999105</c:v>
                </c:pt>
                <c:pt idx="35626">
                  <c:v>178.1299999999105</c:v>
                </c:pt>
                <c:pt idx="35627">
                  <c:v>178.1349999999105</c:v>
                </c:pt>
                <c:pt idx="35628">
                  <c:v>178.1399999999105</c:v>
                </c:pt>
                <c:pt idx="35629">
                  <c:v>178.1449999999105</c:v>
                </c:pt>
                <c:pt idx="35630">
                  <c:v>178.1499999999104</c:v>
                </c:pt>
                <c:pt idx="35631">
                  <c:v>178.1549999999104</c:v>
                </c:pt>
                <c:pt idx="35632">
                  <c:v>178.1599999999104</c:v>
                </c:pt>
                <c:pt idx="35633">
                  <c:v>178.1649999999104</c:v>
                </c:pt>
                <c:pt idx="35634">
                  <c:v>178.1699999999104</c:v>
                </c:pt>
                <c:pt idx="35635">
                  <c:v>178.1749999999104</c:v>
                </c:pt>
                <c:pt idx="35636">
                  <c:v>178.1799999999104</c:v>
                </c:pt>
                <c:pt idx="35637">
                  <c:v>178.1849999999104</c:v>
                </c:pt>
                <c:pt idx="35638">
                  <c:v>178.1899999999104</c:v>
                </c:pt>
                <c:pt idx="35639">
                  <c:v>178.1949999999104</c:v>
                </c:pt>
                <c:pt idx="35640">
                  <c:v>178.1999999999104</c:v>
                </c:pt>
                <c:pt idx="35641">
                  <c:v>178.2049999999104</c:v>
                </c:pt>
                <c:pt idx="35642">
                  <c:v>178.2099999999104</c:v>
                </c:pt>
                <c:pt idx="35643">
                  <c:v>178.2149999999104</c:v>
                </c:pt>
                <c:pt idx="35644">
                  <c:v>178.2199999999104</c:v>
                </c:pt>
                <c:pt idx="35645">
                  <c:v>178.2249999999104</c:v>
                </c:pt>
                <c:pt idx="35646">
                  <c:v>178.2299999999104</c:v>
                </c:pt>
                <c:pt idx="35647">
                  <c:v>178.2349999999104</c:v>
                </c:pt>
                <c:pt idx="35648">
                  <c:v>178.2399999999104</c:v>
                </c:pt>
                <c:pt idx="35649">
                  <c:v>178.2449999999104</c:v>
                </c:pt>
                <c:pt idx="35650">
                  <c:v>178.2499999999104</c:v>
                </c:pt>
                <c:pt idx="35651">
                  <c:v>178.2549999999104</c:v>
                </c:pt>
                <c:pt idx="35652">
                  <c:v>178.2599999999104</c:v>
                </c:pt>
                <c:pt idx="35653">
                  <c:v>178.2649999999103</c:v>
                </c:pt>
                <c:pt idx="35654">
                  <c:v>178.2699999999103</c:v>
                </c:pt>
                <c:pt idx="35655">
                  <c:v>178.2749999999103</c:v>
                </c:pt>
                <c:pt idx="35656">
                  <c:v>178.2799999999103</c:v>
                </c:pt>
                <c:pt idx="35657">
                  <c:v>178.2849999999104</c:v>
                </c:pt>
                <c:pt idx="35658">
                  <c:v>178.2899999999103</c:v>
                </c:pt>
                <c:pt idx="35659">
                  <c:v>178.2949999999103</c:v>
                </c:pt>
                <c:pt idx="35660">
                  <c:v>178.2999999999103</c:v>
                </c:pt>
                <c:pt idx="35661">
                  <c:v>178.3049999999103</c:v>
                </c:pt>
                <c:pt idx="35662">
                  <c:v>178.3099999999103</c:v>
                </c:pt>
                <c:pt idx="35663">
                  <c:v>178.3149999999103</c:v>
                </c:pt>
                <c:pt idx="35664">
                  <c:v>178.3199999999103</c:v>
                </c:pt>
                <c:pt idx="35665">
                  <c:v>178.3249999999103</c:v>
                </c:pt>
                <c:pt idx="35666">
                  <c:v>178.3299999999103</c:v>
                </c:pt>
                <c:pt idx="35667">
                  <c:v>178.3349999999103</c:v>
                </c:pt>
                <c:pt idx="35668">
                  <c:v>178.3399999999103</c:v>
                </c:pt>
                <c:pt idx="35669">
                  <c:v>178.3449999999103</c:v>
                </c:pt>
                <c:pt idx="35670">
                  <c:v>178.3499999999103</c:v>
                </c:pt>
                <c:pt idx="35671">
                  <c:v>178.3549999999103</c:v>
                </c:pt>
                <c:pt idx="35672">
                  <c:v>178.3599999999103</c:v>
                </c:pt>
                <c:pt idx="35673">
                  <c:v>178.3649999999103</c:v>
                </c:pt>
                <c:pt idx="35674">
                  <c:v>178.3699999999103</c:v>
                </c:pt>
                <c:pt idx="35675">
                  <c:v>178.3749999999102</c:v>
                </c:pt>
                <c:pt idx="35676">
                  <c:v>178.3799999999102</c:v>
                </c:pt>
                <c:pt idx="35677">
                  <c:v>178.3849999999103</c:v>
                </c:pt>
                <c:pt idx="35678">
                  <c:v>178.3899999999103</c:v>
                </c:pt>
                <c:pt idx="35679">
                  <c:v>178.3949999999103</c:v>
                </c:pt>
                <c:pt idx="35680">
                  <c:v>178.3999999999102</c:v>
                </c:pt>
                <c:pt idx="35681">
                  <c:v>178.4049999999102</c:v>
                </c:pt>
                <c:pt idx="35682">
                  <c:v>178.4099999999102</c:v>
                </c:pt>
                <c:pt idx="35683">
                  <c:v>178.4149999999102</c:v>
                </c:pt>
                <c:pt idx="35684">
                  <c:v>178.4199999999102</c:v>
                </c:pt>
                <c:pt idx="35685">
                  <c:v>178.4249999999102</c:v>
                </c:pt>
                <c:pt idx="35686">
                  <c:v>178.4299999999102</c:v>
                </c:pt>
                <c:pt idx="35687">
                  <c:v>178.4349999999102</c:v>
                </c:pt>
                <c:pt idx="35688">
                  <c:v>178.4399999999102</c:v>
                </c:pt>
                <c:pt idx="35689">
                  <c:v>178.4449999999102</c:v>
                </c:pt>
                <c:pt idx="35690">
                  <c:v>178.4499999999102</c:v>
                </c:pt>
                <c:pt idx="35691">
                  <c:v>178.4549999999102</c:v>
                </c:pt>
                <c:pt idx="35692">
                  <c:v>178.4599999999102</c:v>
                </c:pt>
                <c:pt idx="35693">
                  <c:v>178.4649999999102</c:v>
                </c:pt>
                <c:pt idx="35694">
                  <c:v>178.4699999999102</c:v>
                </c:pt>
                <c:pt idx="35695">
                  <c:v>178.4749999999102</c:v>
                </c:pt>
                <c:pt idx="35696">
                  <c:v>178.4799999999102</c:v>
                </c:pt>
                <c:pt idx="35697">
                  <c:v>178.4849999999102</c:v>
                </c:pt>
                <c:pt idx="35698">
                  <c:v>178.4899999999102</c:v>
                </c:pt>
                <c:pt idx="35699">
                  <c:v>178.4949999999102</c:v>
                </c:pt>
                <c:pt idx="35700">
                  <c:v>178.4999999999102</c:v>
                </c:pt>
                <c:pt idx="35701">
                  <c:v>178.5049999999102</c:v>
                </c:pt>
                <c:pt idx="35702">
                  <c:v>178.5099999999101</c:v>
                </c:pt>
                <c:pt idx="35703">
                  <c:v>178.5149999999101</c:v>
                </c:pt>
                <c:pt idx="35704">
                  <c:v>178.5199999999101</c:v>
                </c:pt>
                <c:pt idx="35705">
                  <c:v>178.5249999999101</c:v>
                </c:pt>
                <c:pt idx="35706">
                  <c:v>178.5299999999101</c:v>
                </c:pt>
                <c:pt idx="35707">
                  <c:v>178.5349999999101</c:v>
                </c:pt>
                <c:pt idx="35708">
                  <c:v>178.5399999999101</c:v>
                </c:pt>
                <c:pt idx="35709">
                  <c:v>178.5449999999101</c:v>
                </c:pt>
                <c:pt idx="35710">
                  <c:v>178.5499999999101</c:v>
                </c:pt>
                <c:pt idx="35711">
                  <c:v>178.5549999999101</c:v>
                </c:pt>
                <c:pt idx="35712">
                  <c:v>178.5599999999101</c:v>
                </c:pt>
                <c:pt idx="35713">
                  <c:v>178.5649999999101</c:v>
                </c:pt>
                <c:pt idx="35714">
                  <c:v>178.5699999999101</c:v>
                </c:pt>
                <c:pt idx="35715">
                  <c:v>178.5749999999101</c:v>
                </c:pt>
                <c:pt idx="35716">
                  <c:v>178.5799999999101</c:v>
                </c:pt>
                <c:pt idx="35717">
                  <c:v>178.5849999999101</c:v>
                </c:pt>
                <c:pt idx="35718">
                  <c:v>178.5899999999101</c:v>
                </c:pt>
                <c:pt idx="35719">
                  <c:v>178.59499999991</c:v>
                </c:pt>
                <c:pt idx="35720">
                  <c:v>178.59999999991</c:v>
                </c:pt>
                <c:pt idx="35721">
                  <c:v>178.60499999991</c:v>
                </c:pt>
                <c:pt idx="35722">
                  <c:v>178.60999999991</c:v>
                </c:pt>
                <c:pt idx="35723">
                  <c:v>178.61499999991</c:v>
                </c:pt>
                <c:pt idx="35724">
                  <c:v>178.61999999991</c:v>
                </c:pt>
                <c:pt idx="35725">
                  <c:v>178.62499999991</c:v>
                </c:pt>
                <c:pt idx="35726">
                  <c:v>178.62999999991</c:v>
                </c:pt>
                <c:pt idx="35727">
                  <c:v>178.63499999991</c:v>
                </c:pt>
                <c:pt idx="35728">
                  <c:v>178.63999999991</c:v>
                </c:pt>
                <c:pt idx="35729">
                  <c:v>178.64499999991</c:v>
                </c:pt>
                <c:pt idx="35730">
                  <c:v>178.64999999991</c:v>
                </c:pt>
                <c:pt idx="35731">
                  <c:v>178.65499999991</c:v>
                </c:pt>
                <c:pt idx="35732">
                  <c:v>178.65999999991</c:v>
                </c:pt>
                <c:pt idx="35733">
                  <c:v>178.66499999991</c:v>
                </c:pt>
                <c:pt idx="35734">
                  <c:v>178.66999999991</c:v>
                </c:pt>
                <c:pt idx="35735">
                  <c:v>178.67499999991</c:v>
                </c:pt>
                <c:pt idx="35736">
                  <c:v>178.67999999991</c:v>
                </c:pt>
                <c:pt idx="35737">
                  <c:v>178.68499999991</c:v>
                </c:pt>
                <c:pt idx="35738">
                  <c:v>178.68999999991</c:v>
                </c:pt>
                <c:pt idx="35739">
                  <c:v>178.69499999991</c:v>
                </c:pt>
                <c:pt idx="35740">
                  <c:v>178.69999999991</c:v>
                </c:pt>
                <c:pt idx="35741">
                  <c:v>178.7049999999099</c:v>
                </c:pt>
                <c:pt idx="35742">
                  <c:v>178.7099999999099</c:v>
                </c:pt>
                <c:pt idx="35743">
                  <c:v>178.7149999999099</c:v>
                </c:pt>
                <c:pt idx="35744">
                  <c:v>178.7199999999099</c:v>
                </c:pt>
                <c:pt idx="35745">
                  <c:v>178.72499999991</c:v>
                </c:pt>
                <c:pt idx="35746">
                  <c:v>178.7299999999099</c:v>
                </c:pt>
                <c:pt idx="35747">
                  <c:v>178.7349999999099</c:v>
                </c:pt>
                <c:pt idx="35748">
                  <c:v>178.7399999999099</c:v>
                </c:pt>
                <c:pt idx="35749">
                  <c:v>178.7449999999099</c:v>
                </c:pt>
                <c:pt idx="35750">
                  <c:v>178.7499999999099</c:v>
                </c:pt>
                <c:pt idx="35751">
                  <c:v>178.7549999999099</c:v>
                </c:pt>
                <c:pt idx="35752">
                  <c:v>178.7599999999099</c:v>
                </c:pt>
                <c:pt idx="35753">
                  <c:v>178.7649999999099</c:v>
                </c:pt>
                <c:pt idx="35754">
                  <c:v>178.7699999999099</c:v>
                </c:pt>
                <c:pt idx="35755">
                  <c:v>178.7749999999099</c:v>
                </c:pt>
                <c:pt idx="35756">
                  <c:v>178.7799999999099</c:v>
                </c:pt>
                <c:pt idx="35757">
                  <c:v>178.7849999999099</c:v>
                </c:pt>
                <c:pt idx="35758">
                  <c:v>178.7899999999099</c:v>
                </c:pt>
                <c:pt idx="35759">
                  <c:v>178.7949999999099</c:v>
                </c:pt>
                <c:pt idx="35760">
                  <c:v>178.7999999999099</c:v>
                </c:pt>
                <c:pt idx="35761">
                  <c:v>178.80499999991</c:v>
                </c:pt>
                <c:pt idx="35762">
                  <c:v>178.80999999991</c:v>
                </c:pt>
                <c:pt idx="35763">
                  <c:v>178.8149999999098</c:v>
                </c:pt>
                <c:pt idx="35764">
                  <c:v>178.8199999999098</c:v>
                </c:pt>
                <c:pt idx="35765">
                  <c:v>178.82499999991</c:v>
                </c:pt>
                <c:pt idx="35766">
                  <c:v>178.82999999991</c:v>
                </c:pt>
                <c:pt idx="35767">
                  <c:v>178.83499999991</c:v>
                </c:pt>
                <c:pt idx="35768">
                  <c:v>178.8399999999098</c:v>
                </c:pt>
                <c:pt idx="35769">
                  <c:v>178.8449999999098</c:v>
                </c:pt>
                <c:pt idx="35770">
                  <c:v>178.8499999999098</c:v>
                </c:pt>
                <c:pt idx="35771">
                  <c:v>178.8549999999098</c:v>
                </c:pt>
                <c:pt idx="35772">
                  <c:v>178.8599999999098</c:v>
                </c:pt>
                <c:pt idx="35773">
                  <c:v>178.8649999999098</c:v>
                </c:pt>
                <c:pt idx="35774">
                  <c:v>178.8699999999098</c:v>
                </c:pt>
                <c:pt idx="35775">
                  <c:v>178.8749999999098</c:v>
                </c:pt>
                <c:pt idx="35776">
                  <c:v>178.8799999999098</c:v>
                </c:pt>
                <c:pt idx="35777">
                  <c:v>178.8849999999098</c:v>
                </c:pt>
                <c:pt idx="35778">
                  <c:v>178.8899999999098</c:v>
                </c:pt>
                <c:pt idx="35779">
                  <c:v>178.8949999999098</c:v>
                </c:pt>
                <c:pt idx="35780">
                  <c:v>178.8999999999098</c:v>
                </c:pt>
                <c:pt idx="35781">
                  <c:v>178.9049999999098</c:v>
                </c:pt>
                <c:pt idx="35782">
                  <c:v>178.9099999999098</c:v>
                </c:pt>
                <c:pt idx="35783">
                  <c:v>178.9149999999098</c:v>
                </c:pt>
                <c:pt idx="35784">
                  <c:v>178.9199999999098</c:v>
                </c:pt>
                <c:pt idx="35785">
                  <c:v>178.9249999999098</c:v>
                </c:pt>
                <c:pt idx="35786">
                  <c:v>178.9299999999098</c:v>
                </c:pt>
                <c:pt idx="35787">
                  <c:v>178.9349999999098</c:v>
                </c:pt>
                <c:pt idx="35788">
                  <c:v>178.9399999999098</c:v>
                </c:pt>
                <c:pt idx="35789">
                  <c:v>178.9449999999098</c:v>
                </c:pt>
                <c:pt idx="35790">
                  <c:v>178.9499999999097</c:v>
                </c:pt>
                <c:pt idx="35791">
                  <c:v>178.9549999999098</c:v>
                </c:pt>
                <c:pt idx="35792">
                  <c:v>178.9599999999097</c:v>
                </c:pt>
                <c:pt idx="35793">
                  <c:v>178.9649999999097</c:v>
                </c:pt>
                <c:pt idx="35794">
                  <c:v>178.9699999999097</c:v>
                </c:pt>
                <c:pt idx="35795">
                  <c:v>178.9749999999097</c:v>
                </c:pt>
                <c:pt idx="35796">
                  <c:v>178.9799999999097</c:v>
                </c:pt>
                <c:pt idx="35797">
                  <c:v>178.9849999999097</c:v>
                </c:pt>
                <c:pt idx="35798">
                  <c:v>178.9899999999097</c:v>
                </c:pt>
                <c:pt idx="35799">
                  <c:v>178.9949999999097</c:v>
                </c:pt>
                <c:pt idx="35800">
                  <c:v>178.9999999999097</c:v>
                </c:pt>
                <c:pt idx="35801">
                  <c:v>179.0049999999097</c:v>
                </c:pt>
                <c:pt idx="35802">
                  <c:v>179.0099999999097</c:v>
                </c:pt>
                <c:pt idx="35803">
                  <c:v>179.0149999999097</c:v>
                </c:pt>
                <c:pt idx="35804">
                  <c:v>179.0199999999097</c:v>
                </c:pt>
                <c:pt idx="35805">
                  <c:v>179.0249999999097</c:v>
                </c:pt>
                <c:pt idx="35806">
                  <c:v>179.0299999999097</c:v>
                </c:pt>
                <c:pt idx="35807">
                  <c:v>179.0349999999096</c:v>
                </c:pt>
                <c:pt idx="35808">
                  <c:v>179.0399999999096</c:v>
                </c:pt>
                <c:pt idx="35809">
                  <c:v>179.0449999999096</c:v>
                </c:pt>
                <c:pt idx="35810">
                  <c:v>179.0499999999096</c:v>
                </c:pt>
                <c:pt idx="35811">
                  <c:v>179.0549999999097</c:v>
                </c:pt>
                <c:pt idx="35812">
                  <c:v>179.0599999999096</c:v>
                </c:pt>
                <c:pt idx="35813">
                  <c:v>179.0649999999096</c:v>
                </c:pt>
                <c:pt idx="35814">
                  <c:v>179.0699999999096</c:v>
                </c:pt>
                <c:pt idx="35815">
                  <c:v>179.0749999999096</c:v>
                </c:pt>
                <c:pt idx="35816">
                  <c:v>179.0799999999096</c:v>
                </c:pt>
                <c:pt idx="35817">
                  <c:v>179.0849999999096</c:v>
                </c:pt>
                <c:pt idx="35818">
                  <c:v>179.0899999999096</c:v>
                </c:pt>
                <c:pt idx="35819">
                  <c:v>179.0949999999096</c:v>
                </c:pt>
                <c:pt idx="35820">
                  <c:v>179.0999999999096</c:v>
                </c:pt>
                <c:pt idx="35821">
                  <c:v>179.1049999999096</c:v>
                </c:pt>
                <c:pt idx="35822">
                  <c:v>179.1099999999096</c:v>
                </c:pt>
                <c:pt idx="35823">
                  <c:v>179.1149999999096</c:v>
                </c:pt>
                <c:pt idx="35824">
                  <c:v>179.1199999999096</c:v>
                </c:pt>
                <c:pt idx="35825">
                  <c:v>179.1249999999096</c:v>
                </c:pt>
                <c:pt idx="35826">
                  <c:v>179.1299999999096</c:v>
                </c:pt>
                <c:pt idx="35827">
                  <c:v>179.1349999999096</c:v>
                </c:pt>
                <c:pt idx="35828">
                  <c:v>179.1399999999096</c:v>
                </c:pt>
                <c:pt idx="35829">
                  <c:v>179.1449999999095</c:v>
                </c:pt>
                <c:pt idx="35830">
                  <c:v>179.1499999999095</c:v>
                </c:pt>
                <c:pt idx="35831">
                  <c:v>179.1549999999096</c:v>
                </c:pt>
                <c:pt idx="35832">
                  <c:v>179.1599999999096</c:v>
                </c:pt>
                <c:pt idx="35833">
                  <c:v>179.1649999999096</c:v>
                </c:pt>
                <c:pt idx="35834">
                  <c:v>179.1699999999095</c:v>
                </c:pt>
                <c:pt idx="35835">
                  <c:v>179.1749999999095</c:v>
                </c:pt>
                <c:pt idx="35836">
                  <c:v>179.1799999999095</c:v>
                </c:pt>
                <c:pt idx="35837">
                  <c:v>179.1849999999095</c:v>
                </c:pt>
                <c:pt idx="35838">
                  <c:v>179.1899999999095</c:v>
                </c:pt>
                <c:pt idx="35839">
                  <c:v>179.1949999999095</c:v>
                </c:pt>
                <c:pt idx="35840">
                  <c:v>179.1999999999095</c:v>
                </c:pt>
                <c:pt idx="35841">
                  <c:v>179.2049999999095</c:v>
                </c:pt>
                <c:pt idx="35842">
                  <c:v>179.2099999999095</c:v>
                </c:pt>
                <c:pt idx="35843">
                  <c:v>179.2149999999095</c:v>
                </c:pt>
                <c:pt idx="35844">
                  <c:v>179.2199999999095</c:v>
                </c:pt>
                <c:pt idx="35845">
                  <c:v>179.2249999999095</c:v>
                </c:pt>
                <c:pt idx="35846">
                  <c:v>179.2299999999095</c:v>
                </c:pt>
                <c:pt idx="35847">
                  <c:v>179.2349999999095</c:v>
                </c:pt>
                <c:pt idx="35848">
                  <c:v>179.2399999999095</c:v>
                </c:pt>
                <c:pt idx="35849">
                  <c:v>179.2449999999095</c:v>
                </c:pt>
                <c:pt idx="35850">
                  <c:v>179.2499999999094</c:v>
                </c:pt>
                <c:pt idx="35851">
                  <c:v>179.2549999999094</c:v>
                </c:pt>
                <c:pt idx="35852">
                  <c:v>179.2599999999094</c:v>
                </c:pt>
                <c:pt idx="35853">
                  <c:v>179.2649999999094</c:v>
                </c:pt>
                <c:pt idx="35854">
                  <c:v>179.2699999999094</c:v>
                </c:pt>
                <c:pt idx="35855">
                  <c:v>179.2749999999094</c:v>
                </c:pt>
                <c:pt idx="35856">
                  <c:v>179.2799999999094</c:v>
                </c:pt>
                <c:pt idx="35857">
                  <c:v>179.2849999999094</c:v>
                </c:pt>
                <c:pt idx="35858">
                  <c:v>179.2899999999094</c:v>
                </c:pt>
                <c:pt idx="35859">
                  <c:v>179.2949999999094</c:v>
                </c:pt>
                <c:pt idx="35860">
                  <c:v>179.2999999999094</c:v>
                </c:pt>
                <c:pt idx="35861">
                  <c:v>179.3049999999094</c:v>
                </c:pt>
                <c:pt idx="35862">
                  <c:v>179.3099999999094</c:v>
                </c:pt>
                <c:pt idx="35863">
                  <c:v>179.3149999999094</c:v>
                </c:pt>
                <c:pt idx="35864">
                  <c:v>179.3199999999094</c:v>
                </c:pt>
                <c:pt idx="35865">
                  <c:v>179.3249999999094</c:v>
                </c:pt>
                <c:pt idx="35866">
                  <c:v>179.3299999999094</c:v>
                </c:pt>
                <c:pt idx="35867">
                  <c:v>179.3349999999094</c:v>
                </c:pt>
                <c:pt idx="35868">
                  <c:v>179.3399999999094</c:v>
                </c:pt>
                <c:pt idx="35869">
                  <c:v>179.3449999999094</c:v>
                </c:pt>
                <c:pt idx="35870">
                  <c:v>179.3499999999094</c:v>
                </c:pt>
                <c:pt idx="35871">
                  <c:v>179.3549999999094</c:v>
                </c:pt>
                <c:pt idx="35872">
                  <c:v>179.3599999999094</c:v>
                </c:pt>
                <c:pt idx="35873">
                  <c:v>179.3649999999094</c:v>
                </c:pt>
                <c:pt idx="35874">
                  <c:v>179.3699999999094</c:v>
                </c:pt>
                <c:pt idx="35875">
                  <c:v>179.3749999999094</c:v>
                </c:pt>
                <c:pt idx="35876">
                  <c:v>179.3799999999094</c:v>
                </c:pt>
                <c:pt idx="35877">
                  <c:v>179.3849999999094</c:v>
                </c:pt>
                <c:pt idx="35878">
                  <c:v>179.3899999999094</c:v>
                </c:pt>
                <c:pt idx="35879">
                  <c:v>179.3949999999093</c:v>
                </c:pt>
                <c:pt idx="35880">
                  <c:v>179.3999999999093</c:v>
                </c:pt>
                <c:pt idx="35881">
                  <c:v>179.4049999999093</c:v>
                </c:pt>
                <c:pt idx="35882">
                  <c:v>179.4099999999093</c:v>
                </c:pt>
                <c:pt idx="35883">
                  <c:v>179.4149999999093</c:v>
                </c:pt>
                <c:pt idx="35884">
                  <c:v>179.4199999999093</c:v>
                </c:pt>
                <c:pt idx="35885">
                  <c:v>179.4249999999093</c:v>
                </c:pt>
                <c:pt idx="35886">
                  <c:v>179.4299999999093</c:v>
                </c:pt>
                <c:pt idx="35887">
                  <c:v>179.4349999999093</c:v>
                </c:pt>
                <c:pt idx="35888">
                  <c:v>179.4399999999093</c:v>
                </c:pt>
                <c:pt idx="35889">
                  <c:v>179.4449999999093</c:v>
                </c:pt>
                <c:pt idx="35890">
                  <c:v>179.4499999999093</c:v>
                </c:pt>
                <c:pt idx="35891">
                  <c:v>179.4549999999093</c:v>
                </c:pt>
                <c:pt idx="35892">
                  <c:v>179.4599999999093</c:v>
                </c:pt>
                <c:pt idx="35893">
                  <c:v>179.4649999999093</c:v>
                </c:pt>
                <c:pt idx="35894">
                  <c:v>179.4699999999093</c:v>
                </c:pt>
                <c:pt idx="35895">
                  <c:v>179.4749999999092</c:v>
                </c:pt>
                <c:pt idx="35896">
                  <c:v>179.4799999999092</c:v>
                </c:pt>
                <c:pt idx="35897">
                  <c:v>179.4849999999093</c:v>
                </c:pt>
                <c:pt idx="35898">
                  <c:v>179.4899999999093</c:v>
                </c:pt>
                <c:pt idx="35899">
                  <c:v>179.4949999999093</c:v>
                </c:pt>
                <c:pt idx="35900">
                  <c:v>179.4999999999092</c:v>
                </c:pt>
                <c:pt idx="35901">
                  <c:v>179.5049999999092</c:v>
                </c:pt>
                <c:pt idx="35902">
                  <c:v>179.5099999999092</c:v>
                </c:pt>
                <c:pt idx="35903">
                  <c:v>179.5149999999092</c:v>
                </c:pt>
                <c:pt idx="35904">
                  <c:v>179.5199999999092</c:v>
                </c:pt>
                <c:pt idx="35905">
                  <c:v>179.5249999999092</c:v>
                </c:pt>
                <c:pt idx="35906">
                  <c:v>179.5299999999092</c:v>
                </c:pt>
                <c:pt idx="35907">
                  <c:v>179.5349999999092</c:v>
                </c:pt>
                <c:pt idx="35908">
                  <c:v>179.5399999999092</c:v>
                </c:pt>
                <c:pt idx="35909">
                  <c:v>179.5449999999092</c:v>
                </c:pt>
                <c:pt idx="35910">
                  <c:v>179.5499999999092</c:v>
                </c:pt>
                <c:pt idx="35911">
                  <c:v>179.5549999999092</c:v>
                </c:pt>
                <c:pt idx="35912">
                  <c:v>179.5599999999092</c:v>
                </c:pt>
                <c:pt idx="35913">
                  <c:v>179.5649999999092</c:v>
                </c:pt>
                <c:pt idx="35914">
                  <c:v>179.5699999999092</c:v>
                </c:pt>
                <c:pt idx="35915">
                  <c:v>179.5749999999092</c:v>
                </c:pt>
                <c:pt idx="35916">
                  <c:v>179.5799999999092</c:v>
                </c:pt>
                <c:pt idx="35917">
                  <c:v>179.5849999999092</c:v>
                </c:pt>
                <c:pt idx="35918">
                  <c:v>179.5899999999092</c:v>
                </c:pt>
                <c:pt idx="35919">
                  <c:v>179.5949999999092</c:v>
                </c:pt>
                <c:pt idx="35920">
                  <c:v>179.5999999999092</c:v>
                </c:pt>
                <c:pt idx="35921">
                  <c:v>179.6049999999092</c:v>
                </c:pt>
                <c:pt idx="35922">
                  <c:v>179.6099999999091</c:v>
                </c:pt>
                <c:pt idx="35923">
                  <c:v>179.6149999999091</c:v>
                </c:pt>
                <c:pt idx="35924">
                  <c:v>179.6199999999091</c:v>
                </c:pt>
                <c:pt idx="35925">
                  <c:v>179.6249999999091</c:v>
                </c:pt>
                <c:pt idx="35926">
                  <c:v>179.6299999999091</c:v>
                </c:pt>
                <c:pt idx="35927">
                  <c:v>179.6349999999091</c:v>
                </c:pt>
                <c:pt idx="35928">
                  <c:v>179.6399999999091</c:v>
                </c:pt>
                <c:pt idx="35929">
                  <c:v>179.6449999999091</c:v>
                </c:pt>
                <c:pt idx="35930">
                  <c:v>179.6499999999091</c:v>
                </c:pt>
                <c:pt idx="35931">
                  <c:v>179.6549999999091</c:v>
                </c:pt>
                <c:pt idx="35932">
                  <c:v>179.6599999999091</c:v>
                </c:pt>
                <c:pt idx="35933">
                  <c:v>179.6649999999091</c:v>
                </c:pt>
                <c:pt idx="35934">
                  <c:v>179.6699999999091</c:v>
                </c:pt>
                <c:pt idx="35935">
                  <c:v>179.6749999999091</c:v>
                </c:pt>
                <c:pt idx="35936">
                  <c:v>179.6799999999091</c:v>
                </c:pt>
                <c:pt idx="35937">
                  <c:v>179.6849999999091</c:v>
                </c:pt>
                <c:pt idx="35938">
                  <c:v>179.6899999999091</c:v>
                </c:pt>
                <c:pt idx="35939">
                  <c:v>179.694999999909</c:v>
                </c:pt>
                <c:pt idx="35940">
                  <c:v>179.699999999909</c:v>
                </c:pt>
                <c:pt idx="35941">
                  <c:v>179.704999999909</c:v>
                </c:pt>
                <c:pt idx="35942">
                  <c:v>179.709999999909</c:v>
                </c:pt>
                <c:pt idx="35943">
                  <c:v>179.714999999909</c:v>
                </c:pt>
                <c:pt idx="35944">
                  <c:v>179.719999999909</c:v>
                </c:pt>
                <c:pt idx="35945">
                  <c:v>179.724999999909</c:v>
                </c:pt>
                <c:pt idx="35946">
                  <c:v>179.729999999909</c:v>
                </c:pt>
                <c:pt idx="35947">
                  <c:v>179.734999999909</c:v>
                </c:pt>
                <c:pt idx="35948">
                  <c:v>179.739999999909</c:v>
                </c:pt>
                <c:pt idx="35949">
                  <c:v>179.744999999909</c:v>
                </c:pt>
                <c:pt idx="35950">
                  <c:v>179.749999999909</c:v>
                </c:pt>
                <c:pt idx="35951">
                  <c:v>179.754999999909</c:v>
                </c:pt>
                <c:pt idx="35952">
                  <c:v>179.759999999909</c:v>
                </c:pt>
                <c:pt idx="35953">
                  <c:v>179.764999999909</c:v>
                </c:pt>
                <c:pt idx="35954">
                  <c:v>179.769999999909</c:v>
                </c:pt>
                <c:pt idx="35955">
                  <c:v>179.774999999909</c:v>
                </c:pt>
                <c:pt idx="35956">
                  <c:v>179.7799999999089</c:v>
                </c:pt>
                <c:pt idx="35957">
                  <c:v>179.784999999909</c:v>
                </c:pt>
                <c:pt idx="35958">
                  <c:v>179.789999999909</c:v>
                </c:pt>
                <c:pt idx="35959">
                  <c:v>179.794999999909</c:v>
                </c:pt>
                <c:pt idx="35960">
                  <c:v>179.7999999999089</c:v>
                </c:pt>
                <c:pt idx="35961">
                  <c:v>179.8049999999089</c:v>
                </c:pt>
                <c:pt idx="35962">
                  <c:v>179.8099999999089</c:v>
                </c:pt>
                <c:pt idx="35963">
                  <c:v>179.8149999999089</c:v>
                </c:pt>
                <c:pt idx="35964">
                  <c:v>179.8199999999089</c:v>
                </c:pt>
                <c:pt idx="35965">
                  <c:v>179.824999999909</c:v>
                </c:pt>
                <c:pt idx="35966">
                  <c:v>179.8299999999089</c:v>
                </c:pt>
                <c:pt idx="35967">
                  <c:v>179.8349999999089</c:v>
                </c:pt>
                <c:pt idx="35968">
                  <c:v>179.8399999999089</c:v>
                </c:pt>
                <c:pt idx="35969">
                  <c:v>179.8449999999089</c:v>
                </c:pt>
                <c:pt idx="35970">
                  <c:v>179.8499999999089</c:v>
                </c:pt>
                <c:pt idx="35971">
                  <c:v>179.8549999999089</c:v>
                </c:pt>
                <c:pt idx="35972">
                  <c:v>179.8599999999089</c:v>
                </c:pt>
                <c:pt idx="35973">
                  <c:v>179.8649999999089</c:v>
                </c:pt>
                <c:pt idx="35974">
                  <c:v>179.8699999999089</c:v>
                </c:pt>
                <c:pt idx="35975">
                  <c:v>179.8749999999089</c:v>
                </c:pt>
                <c:pt idx="35976">
                  <c:v>179.8799999999089</c:v>
                </c:pt>
                <c:pt idx="35977">
                  <c:v>179.8849999999089</c:v>
                </c:pt>
                <c:pt idx="35978">
                  <c:v>179.8899999999089</c:v>
                </c:pt>
                <c:pt idx="35979">
                  <c:v>179.8949999999089</c:v>
                </c:pt>
                <c:pt idx="35980">
                  <c:v>179.8999999999089</c:v>
                </c:pt>
                <c:pt idx="35981">
                  <c:v>179.9049999999089</c:v>
                </c:pt>
                <c:pt idx="35982">
                  <c:v>179.9099999999088</c:v>
                </c:pt>
                <c:pt idx="35983">
                  <c:v>179.9149999999088</c:v>
                </c:pt>
                <c:pt idx="35984">
                  <c:v>179.9199999999088</c:v>
                </c:pt>
                <c:pt idx="35985">
                  <c:v>179.9249999999088</c:v>
                </c:pt>
                <c:pt idx="35986">
                  <c:v>179.9299999999088</c:v>
                </c:pt>
                <c:pt idx="35987">
                  <c:v>179.9349999999088</c:v>
                </c:pt>
                <c:pt idx="35988">
                  <c:v>179.9399999999088</c:v>
                </c:pt>
                <c:pt idx="35989">
                  <c:v>179.9449999999088</c:v>
                </c:pt>
                <c:pt idx="35990">
                  <c:v>179.9499999999088</c:v>
                </c:pt>
                <c:pt idx="35991">
                  <c:v>179.9549999999088</c:v>
                </c:pt>
                <c:pt idx="35992">
                  <c:v>179.9599999999088</c:v>
                </c:pt>
                <c:pt idx="35993">
                  <c:v>179.9649999999088</c:v>
                </c:pt>
                <c:pt idx="35994">
                  <c:v>179.9699999999088</c:v>
                </c:pt>
                <c:pt idx="35995">
                  <c:v>179.9749999999088</c:v>
                </c:pt>
                <c:pt idx="35996">
                  <c:v>179.9799999999088</c:v>
                </c:pt>
                <c:pt idx="35997">
                  <c:v>179.9849999999088</c:v>
                </c:pt>
                <c:pt idx="35998">
                  <c:v>179.9899999999088</c:v>
                </c:pt>
                <c:pt idx="35999">
                  <c:v>179.9949999999088</c:v>
                </c:pt>
                <c:pt idx="36000">
                  <c:v>179.9999999999088</c:v>
                </c:pt>
                <c:pt idx="36001">
                  <c:v>180.0049999999088</c:v>
                </c:pt>
                <c:pt idx="36002">
                  <c:v>180.0099999999088</c:v>
                </c:pt>
                <c:pt idx="36003">
                  <c:v>180.0149999999088</c:v>
                </c:pt>
                <c:pt idx="36004">
                  <c:v>180.0199999999087</c:v>
                </c:pt>
                <c:pt idx="36005">
                  <c:v>180.0249999999087</c:v>
                </c:pt>
                <c:pt idx="36006">
                  <c:v>180.0299999999087</c:v>
                </c:pt>
                <c:pt idx="36007">
                  <c:v>180.0349999999087</c:v>
                </c:pt>
                <c:pt idx="36008">
                  <c:v>180.0399999999087</c:v>
                </c:pt>
                <c:pt idx="36009">
                  <c:v>180.0449999999087</c:v>
                </c:pt>
                <c:pt idx="36010">
                  <c:v>180.0499999999087</c:v>
                </c:pt>
                <c:pt idx="36011">
                  <c:v>180.0549999999087</c:v>
                </c:pt>
                <c:pt idx="36012">
                  <c:v>180.0599999999087</c:v>
                </c:pt>
                <c:pt idx="36013">
                  <c:v>180.0649999999087</c:v>
                </c:pt>
                <c:pt idx="36014">
                  <c:v>180.0699999999087</c:v>
                </c:pt>
                <c:pt idx="36015">
                  <c:v>180.0749999999087</c:v>
                </c:pt>
                <c:pt idx="36016">
                  <c:v>180.0799999999087</c:v>
                </c:pt>
                <c:pt idx="36017">
                  <c:v>180.0849999999087</c:v>
                </c:pt>
                <c:pt idx="36018">
                  <c:v>180.0899999999087</c:v>
                </c:pt>
                <c:pt idx="36019">
                  <c:v>180.0949999999087</c:v>
                </c:pt>
                <c:pt idx="36020">
                  <c:v>180.0999999999087</c:v>
                </c:pt>
                <c:pt idx="36021">
                  <c:v>180.1049999999087</c:v>
                </c:pt>
                <c:pt idx="36022">
                  <c:v>180.1099999999086</c:v>
                </c:pt>
                <c:pt idx="36023">
                  <c:v>180.1149999999085</c:v>
                </c:pt>
                <c:pt idx="36024">
                  <c:v>180.1199999999085</c:v>
                </c:pt>
                <c:pt idx="36025">
                  <c:v>180.1249999999087</c:v>
                </c:pt>
                <c:pt idx="36026">
                  <c:v>180.1299999999086</c:v>
                </c:pt>
                <c:pt idx="36027">
                  <c:v>180.1349999999086</c:v>
                </c:pt>
                <c:pt idx="36028">
                  <c:v>180.1399999999086</c:v>
                </c:pt>
                <c:pt idx="36029">
                  <c:v>180.1449999999085</c:v>
                </c:pt>
                <c:pt idx="36030">
                  <c:v>180.1499999999085</c:v>
                </c:pt>
                <c:pt idx="36031">
                  <c:v>180.1549999999086</c:v>
                </c:pt>
                <c:pt idx="36032">
                  <c:v>180.1599999999086</c:v>
                </c:pt>
                <c:pt idx="36033">
                  <c:v>180.1649999999086</c:v>
                </c:pt>
                <c:pt idx="36034">
                  <c:v>180.1699999999086</c:v>
                </c:pt>
                <c:pt idx="36035">
                  <c:v>180.1749999999086</c:v>
                </c:pt>
                <c:pt idx="36036">
                  <c:v>180.1799999999085</c:v>
                </c:pt>
                <c:pt idx="36037">
                  <c:v>180.1849999999086</c:v>
                </c:pt>
                <c:pt idx="36038">
                  <c:v>180.1899999999086</c:v>
                </c:pt>
                <c:pt idx="36039">
                  <c:v>180.1949999999086</c:v>
                </c:pt>
                <c:pt idx="36040">
                  <c:v>180.1999999999086</c:v>
                </c:pt>
                <c:pt idx="36041">
                  <c:v>180.2049999999086</c:v>
                </c:pt>
                <c:pt idx="36042">
                  <c:v>180.2099999999085</c:v>
                </c:pt>
                <c:pt idx="36043">
                  <c:v>180.2149999999085</c:v>
                </c:pt>
                <c:pt idx="36044">
                  <c:v>180.2199999999085</c:v>
                </c:pt>
                <c:pt idx="36045">
                  <c:v>180.2249999999086</c:v>
                </c:pt>
                <c:pt idx="36046">
                  <c:v>180.2299999999086</c:v>
                </c:pt>
                <c:pt idx="36047">
                  <c:v>180.2349999999086</c:v>
                </c:pt>
                <c:pt idx="36048">
                  <c:v>180.2399999999085</c:v>
                </c:pt>
                <c:pt idx="36049">
                  <c:v>180.2449999999085</c:v>
                </c:pt>
                <c:pt idx="36050">
                  <c:v>180.2499999999085</c:v>
                </c:pt>
                <c:pt idx="36051">
                  <c:v>180.2549999999085</c:v>
                </c:pt>
                <c:pt idx="36052">
                  <c:v>180.2599999999085</c:v>
                </c:pt>
                <c:pt idx="36053">
                  <c:v>180.2649999999085</c:v>
                </c:pt>
                <c:pt idx="36054">
                  <c:v>180.2699999999085</c:v>
                </c:pt>
                <c:pt idx="36055">
                  <c:v>180.2749999999085</c:v>
                </c:pt>
                <c:pt idx="36056">
                  <c:v>180.2799999999085</c:v>
                </c:pt>
                <c:pt idx="36057">
                  <c:v>180.2849999999085</c:v>
                </c:pt>
                <c:pt idx="36058">
                  <c:v>180.2899999999085</c:v>
                </c:pt>
                <c:pt idx="36059">
                  <c:v>180.2949999999085</c:v>
                </c:pt>
                <c:pt idx="36060">
                  <c:v>180.2999999999085</c:v>
                </c:pt>
                <c:pt idx="36061">
                  <c:v>180.3049999999085</c:v>
                </c:pt>
                <c:pt idx="36062">
                  <c:v>180.3099999999085</c:v>
                </c:pt>
                <c:pt idx="36063">
                  <c:v>180.3149999999085</c:v>
                </c:pt>
                <c:pt idx="36064">
                  <c:v>180.3199999999085</c:v>
                </c:pt>
                <c:pt idx="36065">
                  <c:v>180.3249999999085</c:v>
                </c:pt>
                <c:pt idx="36066">
                  <c:v>180.3299999999085</c:v>
                </c:pt>
                <c:pt idx="36067">
                  <c:v>180.3349999999085</c:v>
                </c:pt>
                <c:pt idx="36068">
                  <c:v>180.3399999999085</c:v>
                </c:pt>
                <c:pt idx="36069">
                  <c:v>180.3449999999085</c:v>
                </c:pt>
                <c:pt idx="36070">
                  <c:v>180.3499999999084</c:v>
                </c:pt>
                <c:pt idx="36071">
                  <c:v>180.3549999999084</c:v>
                </c:pt>
                <c:pt idx="36072">
                  <c:v>180.3599999999084</c:v>
                </c:pt>
                <c:pt idx="36073">
                  <c:v>180.3649999999084</c:v>
                </c:pt>
                <c:pt idx="36074">
                  <c:v>180.3699999999084</c:v>
                </c:pt>
                <c:pt idx="36075">
                  <c:v>180.3749999999084</c:v>
                </c:pt>
                <c:pt idx="36076">
                  <c:v>180.3799999999084</c:v>
                </c:pt>
                <c:pt idx="36077">
                  <c:v>180.3849999999084</c:v>
                </c:pt>
                <c:pt idx="36078">
                  <c:v>180.3899999999084</c:v>
                </c:pt>
                <c:pt idx="36079">
                  <c:v>180.3949999999084</c:v>
                </c:pt>
                <c:pt idx="36080">
                  <c:v>180.3999999999084</c:v>
                </c:pt>
                <c:pt idx="36081">
                  <c:v>180.4049999999084</c:v>
                </c:pt>
                <c:pt idx="36082">
                  <c:v>180.4099999999084</c:v>
                </c:pt>
                <c:pt idx="36083">
                  <c:v>180.4149999999084</c:v>
                </c:pt>
                <c:pt idx="36084">
                  <c:v>180.4199999999084</c:v>
                </c:pt>
                <c:pt idx="36085">
                  <c:v>180.4249999999084</c:v>
                </c:pt>
                <c:pt idx="36086">
                  <c:v>180.4299999999084</c:v>
                </c:pt>
                <c:pt idx="36087">
                  <c:v>180.4349999999084</c:v>
                </c:pt>
                <c:pt idx="36088">
                  <c:v>180.4399999999084</c:v>
                </c:pt>
                <c:pt idx="36089">
                  <c:v>180.4449999999084</c:v>
                </c:pt>
                <c:pt idx="36090">
                  <c:v>180.4499999999084</c:v>
                </c:pt>
                <c:pt idx="36091">
                  <c:v>180.4549999999084</c:v>
                </c:pt>
                <c:pt idx="36092">
                  <c:v>180.4599999999084</c:v>
                </c:pt>
                <c:pt idx="36093">
                  <c:v>180.4649999999083</c:v>
                </c:pt>
                <c:pt idx="36094">
                  <c:v>180.4699999999083</c:v>
                </c:pt>
                <c:pt idx="36095">
                  <c:v>180.4749999999083</c:v>
                </c:pt>
                <c:pt idx="36096">
                  <c:v>180.4799999999083</c:v>
                </c:pt>
                <c:pt idx="36097">
                  <c:v>180.4849999999084</c:v>
                </c:pt>
                <c:pt idx="36098">
                  <c:v>180.4899999999083</c:v>
                </c:pt>
                <c:pt idx="36099">
                  <c:v>180.4949999999083</c:v>
                </c:pt>
                <c:pt idx="36100">
                  <c:v>180.4999999999083</c:v>
                </c:pt>
                <c:pt idx="36101">
                  <c:v>180.5049999999083</c:v>
                </c:pt>
                <c:pt idx="36102">
                  <c:v>180.5099999999083</c:v>
                </c:pt>
                <c:pt idx="36103">
                  <c:v>180.5149999999083</c:v>
                </c:pt>
                <c:pt idx="36104">
                  <c:v>180.5199999999083</c:v>
                </c:pt>
                <c:pt idx="36105">
                  <c:v>180.5249999999083</c:v>
                </c:pt>
                <c:pt idx="36106">
                  <c:v>180.5299999999083</c:v>
                </c:pt>
                <c:pt idx="36107">
                  <c:v>180.5349999999083</c:v>
                </c:pt>
                <c:pt idx="36108">
                  <c:v>180.5399999999083</c:v>
                </c:pt>
                <c:pt idx="36109">
                  <c:v>180.5449999999083</c:v>
                </c:pt>
                <c:pt idx="36110">
                  <c:v>180.5499999999082</c:v>
                </c:pt>
                <c:pt idx="36111">
                  <c:v>180.5549999999083</c:v>
                </c:pt>
                <c:pt idx="36112">
                  <c:v>180.5599999999083</c:v>
                </c:pt>
                <c:pt idx="36113">
                  <c:v>180.5649999999083</c:v>
                </c:pt>
                <c:pt idx="36114">
                  <c:v>180.5699999999082</c:v>
                </c:pt>
                <c:pt idx="36115">
                  <c:v>180.5749999999082</c:v>
                </c:pt>
                <c:pt idx="36116">
                  <c:v>180.5799999999082</c:v>
                </c:pt>
                <c:pt idx="36117">
                  <c:v>180.5849999999082</c:v>
                </c:pt>
                <c:pt idx="36118">
                  <c:v>180.5899999999082</c:v>
                </c:pt>
                <c:pt idx="36119">
                  <c:v>180.5949999999082</c:v>
                </c:pt>
                <c:pt idx="36120">
                  <c:v>180.5999999999082</c:v>
                </c:pt>
                <c:pt idx="36121">
                  <c:v>180.6049999999082</c:v>
                </c:pt>
                <c:pt idx="36122">
                  <c:v>180.6099999999082</c:v>
                </c:pt>
                <c:pt idx="36123">
                  <c:v>180.6149999999082</c:v>
                </c:pt>
                <c:pt idx="36124">
                  <c:v>180.6199999999081</c:v>
                </c:pt>
                <c:pt idx="36125">
                  <c:v>180.6249999999082</c:v>
                </c:pt>
                <c:pt idx="36126">
                  <c:v>180.6299999999082</c:v>
                </c:pt>
                <c:pt idx="36127">
                  <c:v>180.6349999999082</c:v>
                </c:pt>
                <c:pt idx="36128">
                  <c:v>180.6399999999082</c:v>
                </c:pt>
                <c:pt idx="36129">
                  <c:v>180.6449999999082</c:v>
                </c:pt>
                <c:pt idx="36130">
                  <c:v>180.6499999999081</c:v>
                </c:pt>
                <c:pt idx="36131">
                  <c:v>180.6549999999082</c:v>
                </c:pt>
                <c:pt idx="36132">
                  <c:v>180.6599999999082</c:v>
                </c:pt>
                <c:pt idx="36133">
                  <c:v>180.6649999999082</c:v>
                </c:pt>
                <c:pt idx="36134">
                  <c:v>180.6699999999082</c:v>
                </c:pt>
                <c:pt idx="36135">
                  <c:v>180.6749999999082</c:v>
                </c:pt>
                <c:pt idx="36136">
                  <c:v>180.6799999999081</c:v>
                </c:pt>
                <c:pt idx="36137">
                  <c:v>180.6849999999081</c:v>
                </c:pt>
                <c:pt idx="36138">
                  <c:v>180.6899999999081</c:v>
                </c:pt>
                <c:pt idx="36139">
                  <c:v>180.6949999999081</c:v>
                </c:pt>
                <c:pt idx="36140">
                  <c:v>180.6999999999081</c:v>
                </c:pt>
                <c:pt idx="36141">
                  <c:v>180.7049999999081</c:v>
                </c:pt>
                <c:pt idx="36142">
                  <c:v>180.7099999999081</c:v>
                </c:pt>
                <c:pt idx="36143">
                  <c:v>180.7149999999081</c:v>
                </c:pt>
                <c:pt idx="36144">
                  <c:v>180.7199999999081</c:v>
                </c:pt>
                <c:pt idx="36145">
                  <c:v>180.7249999999081</c:v>
                </c:pt>
                <c:pt idx="36146">
                  <c:v>180.7299999999081</c:v>
                </c:pt>
                <c:pt idx="36147">
                  <c:v>180.7349999999081</c:v>
                </c:pt>
                <c:pt idx="36148">
                  <c:v>180.7399999999081</c:v>
                </c:pt>
                <c:pt idx="36149">
                  <c:v>180.7449999999081</c:v>
                </c:pt>
                <c:pt idx="36150">
                  <c:v>180.7499999999081</c:v>
                </c:pt>
                <c:pt idx="36151">
                  <c:v>180.7549999999081</c:v>
                </c:pt>
                <c:pt idx="36152">
                  <c:v>180.7599999999081</c:v>
                </c:pt>
                <c:pt idx="36153">
                  <c:v>180.7649999999081</c:v>
                </c:pt>
                <c:pt idx="36154">
                  <c:v>180.769999999908</c:v>
                </c:pt>
                <c:pt idx="36155">
                  <c:v>180.7749999999079</c:v>
                </c:pt>
                <c:pt idx="36156">
                  <c:v>180.7799999999079</c:v>
                </c:pt>
                <c:pt idx="36157">
                  <c:v>180.7849999999081</c:v>
                </c:pt>
                <c:pt idx="36158">
                  <c:v>180.789999999908</c:v>
                </c:pt>
                <c:pt idx="36159">
                  <c:v>180.794999999908</c:v>
                </c:pt>
                <c:pt idx="36160">
                  <c:v>180.799999999908</c:v>
                </c:pt>
                <c:pt idx="36161">
                  <c:v>180.804999999908</c:v>
                </c:pt>
                <c:pt idx="36162">
                  <c:v>180.809999999908</c:v>
                </c:pt>
                <c:pt idx="36163">
                  <c:v>180.814999999908</c:v>
                </c:pt>
                <c:pt idx="36164">
                  <c:v>180.819999999908</c:v>
                </c:pt>
                <c:pt idx="36165">
                  <c:v>180.824999999908</c:v>
                </c:pt>
                <c:pt idx="36166">
                  <c:v>180.829999999908</c:v>
                </c:pt>
                <c:pt idx="36167">
                  <c:v>180.834999999908</c:v>
                </c:pt>
                <c:pt idx="36168">
                  <c:v>180.839999999908</c:v>
                </c:pt>
                <c:pt idx="36169">
                  <c:v>180.844999999908</c:v>
                </c:pt>
                <c:pt idx="36170">
                  <c:v>180.849999999908</c:v>
                </c:pt>
                <c:pt idx="36171">
                  <c:v>180.854999999908</c:v>
                </c:pt>
                <c:pt idx="36172">
                  <c:v>180.859999999908</c:v>
                </c:pt>
                <c:pt idx="36173">
                  <c:v>180.864999999908</c:v>
                </c:pt>
                <c:pt idx="36174">
                  <c:v>180.869999999908</c:v>
                </c:pt>
                <c:pt idx="36175">
                  <c:v>180.874999999908</c:v>
                </c:pt>
                <c:pt idx="36176">
                  <c:v>180.879999999908</c:v>
                </c:pt>
                <c:pt idx="36177">
                  <c:v>180.884999999908</c:v>
                </c:pt>
                <c:pt idx="36178">
                  <c:v>180.889999999908</c:v>
                </c:pt>
                <c:pt idx="36179">
                  <c:v>180.894999999908</c:v>
                </c:pt>
                <c:pt idx="36180">
                  <c:v>180.899999999908</c:v>
                </c:pt>
                <c:pt idx="36181">
                  <c:v>180.9049999999079</c:v>
                </c:pt>
                <c:pt idx="36182">
                  <c:v>180.9099999999079</c:v>
                </c:pt>
                <c:pt idx="36183">
                  <c:v>180.9149999999079</c:v>
                </c:pt>
                <c:pt idx="36184">
                  <c:v>180.9199999999079</c:v>
                </c:pt>
                <c:pt idx="36185">
                  <c:v>180.924999999908</c:v>
                </c:pt>
                <c:pt idx="36186">
                  <c:v>180.9299999999079</c:v>
                </c:pt>
                <c:pt idx="36187">
                  <c:v>180.9349999999079</c:v>
                </c:pt>
                <c:pt idx="36188">
                  <c:v>180.9399999999079</c:v>
                </c:pt>
                <c:pt idx="36189">
                  <c:v>180.9449999999079</c:v>
                </c:pt>
                <c:pt idx="36190">
                  <c:v>180.9499999999079</c:v>
                </c:pt>
                <c:pt idx="36191">
                  <c:v>180.9549999999079</c:v>
                </c:pt>
                <c:pt idx="36192">
                  <c:v>180.9599999999079</c:v>
                </c:pt>
                <c:pt idx="36193">
                  <c:v>180.9649999999079</c:v>
                </c:pt>
                <c:pt idx="36194">
                  <c:v>180.9699999999079</c:v>
                </c:pt>
                <c:pt idx="36195">
                  <c:v>180.9749999999079</c:v>
                </c:pt>
                <c:pt idx="36196">
                  <c:v>180.9799999999079</c:v>
                </c:pt>
                <c:pt idx="36197">
                  <c:v>180.9849999999079</c:v>
                </c:pt>
                <c:pt idx="36198">
                  <c:v>180.9899999999079</c:v>
                </c:pt>
                <c:pt idx="36199">
                  <c:v>180.9949999999079</c:v>
                </c:pt>
                <c:pt idx="36200">
                  <c:v>180.9999999999079</c:v>
                </c:pt>
                <c:pt idx="36201">
                  <c:v>181.0049999999079</c:v>
                </c:pt>
                <c:pt idx="36202">
                  <c:v>181.0099999999078</c:v>
                </c:pt>
                <c:pt idx="36203">
                  <c:v>181.0149999999078</c:v>
                </c:pt>
                <c:pt idx="36204">
                  <c:v>181.0199999999078</c:v>
                </c:pt>
                <c:pt idx="36205">
                  <c:v>181.0249999999078</c:v>
                </c:pt>
                <c:pt idx="36206">
                  <c:v>181.0299999999078</c:v>
                </c:pt>
                <c:pt idx="36207">
                  <c:v>181.0349999999078</c:v>
                </c:pt>
                <c:pt idx="36208">
                  <c:v>181.0399999999078</c:v>
                </c:pt>
                <c:pt idx="36209">
                  <c:v>181.0449999999078</c:v>
                </c:pt>
                <c:pt idx="36210">
                  <c:v>181.0499999999078</c:v>
                </c:pt>
                <c:pt idx="36211">
                  <c:v>181.0549999999078</c:v>
                </c:pt>
                <c:pt idx="36212">
                  <c:v>181.0599999999078</c:v>
                </c:pt>
                <c:pt idx="36213">
                  <c:v>181.0649999999078</c:v>
                </c:pt>
                <c:pt idx="36214">
                  <c:v>181.0699999999078</c:v>
                </c:pt>
                <c:pt idx="36215">
                  <c:v>181.0749999999078</c:v>
                </c:pt>
                <c:pt idx="36216">
                  <c:v>181.0799999999078</c:v>
                </c:pt>
                <c:pt idx="36217">
                  <c:v>181.0849999999078</c:v>
                </c:pt>
                <c:pt idx="36218">
                  <c:v>181.0899999999078</c:v>
                </c:pt>
                <c:pt idx="36219">
                  <c:v>181.0949999999078</c:v>
                </c:pt>
                <c:pt idx="36220">
                  <c:v>181.0999999999078</c:v>
                </c:pt>
                <c:pt idx="36221">
                  <c:v>181.1049999999078</c:v>
                </c:pt>
                <c:pt idx="36222">
                  <c:v>181.1099999999078</c:v>
                </c:pt>
                <c:pt idx="36223">
                  <c:v>181.1149999999078</c:v>
                </c:pt>
                <c:pt idx="36224">
                  <c:v>181.1199999999077</c:v>
                </c:pt>
                <c:pt idx="36225">
                  <c:v>181.1249999999077</c:v>
                </c:pt>
                <c:pt idx="36226">
                  <c:v>181.1299999999077</c:v>
                </c:pt>
                <c:pt idx="36227">
                  <c:v>181.1349999999077</c:v>
                </c:pt>
                <c:pt idx="36228">
                  <c:v>181.1399999999077</c:v>
                </c:pt>
                <c:pt idx="36229">
                  <c:v>181.1449999999077</c:v>
                </c:pt>
                <c:pt idx="36230">
                  <c:v>181.1499999999077</c:v>
                </c:pt>
                <c:pt idx="36231">
                  <c:v>181.1549999999077</c:v>
                </c:pt>
                <c:pt idx="36232">
                  <c:v>181.1599999999077</c:v>
                </c:pt>
                <c:pt idx="36233">
                  <c:v>181.1649999999077</c:v>
                </c:pt>
                <c:pt idx="36234">
                  <c:v>181.1699999999077</c:v>
                </c:pt>
                <c:pt idx="36235">
                  <c:v>181.1749999999077</c:v>
                </c:pt>
                <c:pt idx="36236">
                  <c:v>181.1799999999077</c:v>
                </c:pt>
                <c:pt idx="36237">
                  <c:v>181.1849999999077</c:v>
                </c:pt>
                <c:pt idx="36238">
                  <c:v>181.1899999999077</c:v>
                </c:pt>
                <c:pt idx="36239">
                  <c:v>181.1949999999077</c:v>
                </c:pt>
                <c:pt idx="36240">
                  <c:v>181.1999999999077</c:v>
                </c:pt>
                <c:pt idx="36241">
                  <c:v>181.2049999999077</c:v>
                </c:pt>
                <c:pt idx="36242">
                  <c:v>181.2099999999076</c:v>
                </c:pt>
                <c:pt idx="36243">
                  <c:v>181.2149999999075</c:v>
                </c:pt>
                <c:pt idx="36244">
                  <c:v>181.2199999999075</c:v>
                </c:pt>
                <c:pt idx="36245">
                  <c:v>181.2249999999077</c:v>
                </c:pt>
                <c:pt idx="36246">
                  <c:v>181.2299999999076</c:v>
                </c:pt>
                <c:pt idx="36247">
                  <c:v>181.2349999999076</c:v>
                </c:pt>
                <c:pt idx="36248">
                  <c:v>181.2399999999076</c:v>
                </c:pt>
                <c:pt idx="36249">
                  <c:v>181.2449999999075</c:v>
                </c:pt>
                <c:pt idx="36250">
                  <c:v>181.2499999999075</c:v>
                </c:pt>
                <c:pt idx="36251">
                  <c:v>181.2549999999076</c:v>
                </c:pt>
                <c:pt idx="36252">
                  <c:v>181.2599999999076</c:v>
                </c:pt>
                <c:pt idx="36253">
                  <c:v>181.2649999999076</c:v>
                </c:pt>
                <c:pt idx="36254">
                  <c:v>181.2699999999076</c:v>
                </c:pt>
                <c:pt idx="36255">
                  <c:v>181.2749999999075</c:v>
                </c:pt>
                <c:pt idx="36256">
                  <c:v>181.2799999999075</c:v>
                </c:pt>
                <c:pt idx="36257">
                  <c:v>181.2849999999076</c:v>
                </c:pt>
                <c:pt idx="36258">
                  <c:v>181.2899999999076</c:v>
                </c:pt>
                <c:pt idx="36259">
                  <c:v>181.2949999999076</c:v>
                </c:pt>
                <c:pt idx="36260">
                  <c:v>181.2999999999076</c:v>
                </c:pt>
                <c:pt idx="36261">
                  <c:v>181.3049999999076</c:v>
                </c:pt>
                <c:pt idx="36262">
                  <c:v>181.3099999999076</c:v>
                </c:pt>
                <c:pt idx="36263">
                  <c:v>181.3149999999076</c:v>
                </c:pt>
                <c:pt idx="36264">
                  <c:v>181.3199999999076</c:v>
                </c:pt>
                <c:pt idx="36265">
                  <c:v>181.3249999999076</c:v>
                </c:pt>
                <c:pt idx="36266">
                  <c:v>181.3299999999076</c:v>
                </c:pt>
                <c:pt idx="36267">
                  <c:v>181.3349999999076</c:v>
                </c:pt>
                <c:pt idx="36268">
                  <c:v>181.3399999999076</c:v>
                </c:pt>
                <c:pt idx="36269">
                  <c:v>181.3449999999075</c:v>
                </c:pt>
                <c:pt idx="36270">
                  <c:v>181.3499999999075</c:v>
                </c:pt>
                <c:pt idx="36271">
                  <c:v>181.3549999999076</c:v>
                </c:pt>
                <c:pt idx="36272">
                  <c:v>181.3599999999076</c:v>
                </c:pt>
                <c:pt idx="36273">
                  <c:v>181.3649999999076</c:v>
                </c:pt>
                <c:pt idx="36274">
                  <c:v>181.3699999999075</c:v>
                </c:pt>
                <c:pt idx="36275">
                  <c:v>181.3749999999075</c:v>
                </c:pt>
                <c:pt idx="36276">
                  <c:v>181.3799999999075</c:v>
                </c:pt>
                <c:pt idx="36277">
                  <c:v>181.3849999999075</c:v>
                </c:pt>
                <c:pt idx="36278">
                  <c:v>181.3899999999075</c:v>
                </c:pt>
                <c:pt idx="36279">
                  <c:v>181.3949999999075</c:v>
                </c:pt>
                <c:pt idx="36280">
                  <c:v>181.3999999999075</c:v>
                </c:pt>
                <c:pt idx="36281">
                  <c:v>181.4049999999075</c:v>
                </c:pt>
                <c:pt idx="36282">
                  <c:v>181.4099999999075</c:v>
                </c:pt>
                <c:pt idx="36283">
                  <c:v>181.4149999999075</c:v>
                </c:pt>
                <c:pt idx="36284">
                  <c:v>181.4199999999075</c:v>
                </c:pt>
                <c:pt idx="36285">
                  <c:v>181.4249999999075</c:v>
                </c:pt>
                <c:pt idx="36286">
                  <c:v>181.4299999999075</c:v>
                </c:pt>
                <c:pt idx="36287">
                  <c:v>181.4349999999075</c:v>
                </c:pt>
                <c:pt idx="36288">
                  <c:v>181.4399999999075</c:v>
                </c:pt>
                <c:pt idx="36289">
                  <c:v>181.4449999999075</c:v>
                </c:pt>
                <c:pt idx="36290">
                  <c:v>181.4499999999074</c:v>
                </c:pt>
                <c:pt idx="36291">
                  <c:v>181.4549999999074</c:v>
                </c:pt>
                <c:pt idx="36292">
                  <c:v>181.4599999999074</c:v>
                </c:pt>
                <c:pt idx="36293">
                  <c:v>181.4649999999074</c:v>
                </c:pt>
                <c:pt idx="36294">
                  <c:v>181.4699999999074</c:v>
                </c:pt>
                <c:pt idx="36295">
                  <c:v>181.4749999999074</c:v>
                </c:pt>
                <c:pt idx="36296">
                  <c:v>181.4799999999074</c:v>
                </c:pt>
                <c:pt idx="36297">
                  <c:v>181.4849999999074</c:v>
                </c:pt>
                <c:pt idx="36298">
                  <c:v>181.4899999999074</c:v>
                </c:pt>
                <c:pt idx="36299">
                  <c:v>181.4949999999074</c:v>
                </c:pt>
                <c:pt idx="36300">
                  <c:v>181.4999999999074</c:v>
                </c:pt>
                <c:pt idx="36301">
                  <c:v>181.5049999999074</c:v>
                </c:pt>
                <c:pt idx="36302">
                  <c:v>181.5099999999074</c:v>
                </c:pt>
                <c:pt idx="36303">
                  <c:v>181.5149999999074</c:v>
                </c:pt>
                <c:pt idx="36304">
                  <c:v>181.5199999999074</c:v>
                </c:pt>
                <c:pt idx="36305">
                  <c:v>181.5249999999074</c:v>
                </c:pt>
                <c:pt idx="36306">
                  <c:v>181.5299999999074</c:v>
                </c:pt>
                <c:pt idx="36307">
                  <c:v>181.5349999999074</c:v>
                </c:pt>
                <c:pt idx="36308">
                  <c:v>181.5399999999074</c:v>
                </c:pt>
                <c:pt idx="36309">
                  <c:v>181.5449999999074</c:v>
                </c:pt>
                <c:pt idx="36310">
                  <c:v>181.5499999999074</c:v>
                </c:pt>
                <c:pt idx="36311">
                  <c:v>181.5549999999074</c:v>
                </c:pt>
                <c:pt idx="36312">
                  <c:v>181.5599999999074</c:v>
                </c:pt>
                <c:pt idx="36313">
                  <c:v>181.5649999999073</c:v>
                </c:pt>
                <c:pt idx="36314">
                  <c:v>181.5699999999073</c:v>
                </c:pt>
                <c:pt idx="36315">
                  <c:v>181.5749999999073</c:v>
                </c:pt>
                <c:pt idx="36316">
                  <c:v>181.5799999999073</c:v>
                </c:pt>
                <c:pt idx="36317">
                  <c:v>181.5849999999074</c:v>
                </c:pt>
                <c:pt idx="36318">
                  <c:v>181.5899999999073</c:v>
                </c:pt>
                <c:pt idx="36319">
                  <c:v>181.5949999999073</c:v>
                </c:pt>
                <c:pt idx="36320">
                  <c:v>181.5999999999073</c:v>
                </c:pt>
                <c:pt idx="36321">
                  <c:v>181.6049999999073</c:v>
                </c:pt>
                <c:pt idx="36322">
                  <c:v>181.6099999999073</c:v>
                </c:pt>
                <c:pt idx="36323">
                  <c:v>181.6149999999073</c:v>
                </c:pt>
                <c:pt idx="36324">
                  <c:v>181.6199999999073</c:v>
                </c:pt>
                <c:pt idx="36325">
                  <c:v>181.6249999999073</c:v>
                </c:pt>
                <c:pt idx="36326">
                  <c:v>181.6299999999073</c:v>
                </c:pt>
                <c:pt idx="36327">
                  <c:v>181.6349999999073</c:v>
                </c:pt>
                <c:pt idx="36328">
                  <c:v>181.6399999999073</c:v>
                </c:pt>
                <c:pt idx="36329">
                  <c:v>181.6449999999073</c:v>
                </c:pt>
                <c:pt idx="36330">
                  <c:v>181.6499999999072</c:v>
                </c:pt>
                <c:pt idx="36331">
                  <c:v>181.6549999999073</c:v>
                </c:pt>
                <c:pt idx="36332">
                  <c:v>181.6599999999073</c:v>
                </c:pt>
                <c:pt idx="36333">
                  <c:v>181.6649999999073</c:v>
                </c:pt>
                <c:pt idx="36334">
                  <c:v>181.6699999999072</c:v>
                </c:pt>
                <c:pt idx="36335">
                  <c:v>181.6749999999072</c:v>
                </c:pt>
                <c:pt idx="36336">
                  <c:v>181.6799999999072</c:v>
                </c:pt>
                <c:pt idx="36337">
                  <c:v>181.6849999999072</c:v>
                </c:pt>
                <c:pt idx="36338">
                  <c:v>181.6899999999072</c:v>
                </c:pt>
                <c:pt idx="36339">
                  <c:v>181.6949999999072</c:v>
                </c:pt>
                <c:pt idx="36340">
                  <c:v>181.6999999999072</c:v>
                </c:pt>
                <c:pt idx="36341">
                  <c:v>181.7049999999072</c:v>
                </c:pt>
                <c:pt idx="36342">
                  <c:v>181.7099999999072</c:v>
                </c:pt>
                <c:pt idx="36343">
                  <c:v>181.7149999999071</c:v>
                </c:pt>
                <c:pt idx="36344">
                  <c:v>181.7199999999071</c:v>
                </c:pt>
                <c:pt idx="36345">
                  <c:v>181.7249999999072</c:v>
                </c:pt>
                <c:pt idx="36346">
                  <c:v>181.7299999999072</c:v>
                </c:pt>
                <c:pt idx="36347">
                  <c:v>181.7349999999072</c:v>
                </c:pt>
                <c:pt idx="36348">
                  <c:v>181.7399999999072</c:v>
                </c:pt>
                <c:pt idx="36349">
                  <c:v>181.7449999999072</c:v>
                </c:pt>
                <c:pt idx="36350">
                  <c:v>181.7499999999071</c:v>
                </c:pt>
                <c:pt idx="36351">
                  <c:v>181.7549999999072</c:v>
                </c:pt>
                <c:pt idx="36352">
                  <c:v>181.7599999999072</c:v>
                </c:pt>
                <c:pt idx="36353">
                  <c:v>181.7649999999072</c:v>
                </c:pt>
                <c:pt idx="36354">
                  <c:v>181.7699999999072</c:v>
                </c:pt>
                <c:pt idx="36355">
                  <c:v>181.7749999999072</c:v>
                </c:pt>
                <c:pt idx="36356">
                  <c:v>181.7799999999071</c:v>
                </c:pt>
                <c:pt idx="36357">
                  <c:v>181.7849999999071</c:v>
                </c:pt>
                <c:pt idx="36358">
                  <c:v>181.7899999999071</c:v>
                </c:pt>
                <c:pt idx="36359">
                  <c:v>181.7949999999071</c:v>
                </c:pt>
                <c:pt idx="36360">
                  <c:v>181.7999999999071</c:v>
                </c:pt>
                <c:pt idx="36361">
                  <c:v>181.8049999999072</c:v>
                </c:pt>
                <c:pt idx="36362">
                  <c:v>181.8099999999071</c:v>
                </c:pt>
                <c:pt idx="36363">
                  <c:v>181.8149999999071</c:v>
                </c:pt>
                <c:pt idx="36364">
                  <c:v>181.8199999999071</c:v>
                </c:pt>
                <c:pt idx="36365">
                  <c:v>181.8249999999071</c:v>
                </c:pt>
                <c:pt idx="36366">
                  <c:v>181.8299999999071</c:v>
                </c:pt>
                <c:pt idx="36367">
                  <c:v>181.8349999999071</c:v>
                </c:pt>
                <c:pt idx="36368">
                  <c:v>181.8399999999071</c:v>
                </c:pt>
                <c:pt idx="36369">
                  <c:v>181.8449999999071</c:v>
                </c:pt>
                <c:pt idx="36370">
                  <c:v>181.8499999999071</c:v>
                </c:pt>
                <c:pt idx="36371">
                  <c:v>181.8549999999071</c:v>
                </c:pt>
                <c:pt idx="36372">
                  <c:v>181.8599999999071</c:v>
                </c:pt>
                <c:pt idx="36373">
                  <c:v>181.8649999999071</c:v>
                </c:pt>
                <c:pt idx="36374">
                  <c:v>181.8699999999071</c:v>
                </c:pt>
                <c:pt idx="36375">
                  <c:v>181.8749999999071</c:v>
                </c:pt>
                <c:pt idx="36376">
                  <c:v>181.8799999999071</c:v>
                </c:pt>
                <c:pt idx="36377">
                  <c:v>181.8849999999071</c:v>
                </c:pt>
                <c:pt idx="36378">
                  <c:v>181.8899999999071</c:v>
                </c:pt>
                <c:pt idx="36379">
                  <c:v>181.894999999907</c:v>
                </c:pt>
                <c:pt idx="36380">
                  <c:v>181.899999999907</c:v>
                </c:pt>
                <c:pt idx="36381">
                  <c:v>181.904999999907</c:v>
                </c:pt>
                <c:pt idx="36382">
                  <c:v>181.909999999907</c:v>
                </c:pt>
                <c:pt idx="36383">
                  <c:v>181.914999999907</c:v>
                </c:pt>
                <c:pt idx="36384">
                  <c:v>181.919999999907</c:v>
                </c:pt>
                <c:pt idx="36385">
                  <c:v>181.924999999907</c:v>
                </c:pt>
                <c:pt idx="36386">
                  <c:v>181.929999999907</c:v>
                </c:pt>
                <c:pt idx="36387">
                  <c:v>181.934999999907</c:v>
                </c:pt>
                <c:pt idx="36388">
                  <c:v>181.939999999907</c:v>
                </c:pt>
                <c:pt idx="36389">
                  <c:v>181.944999999907</c:v>
                </c:pt>
                <c:pt idx="36390">
                  <c:v>181.949999999907</c:v>
                </c:pt>
                <c:pt idx="36391">
                  <c:v>181.954999999907</c:v>
                </c:pt>
                <c:pt idx="36392">
                  <c:v>181.959999999907</c:v>
                </c:pt>
                <c:pt idx="36393">
                  <c:v>181.964999999907</c:v>
                </c:pt>
                <c:pt idx="36394">
                  <c:v>181.969999999907</c:v>
                </c:pt>
                <c:pt idx="36395">
                  <c:v>181.974999999907</c:v>
                </c:pt>
                <c:pt idx="36396">
                  <c:v>181.979999999907</c:v>
                </c:pt>
                <c:pt idx="36397">
                  <c:v>181.984999999907</c:v>
                </c:pt>
                <c:pt idx="36398">
                  <c:v>181.989999999907</c:v>
                </c:pt>
                <c:pt idx="36399">
                  <c:v>181.994999999907</c:v>
                </c:pt>
                <c:pt idx="36400">
                  <c:v>181.999999999907</c:v>
                </c:pt>
                <c:pt idx="36401">
                  <c:v>182.0049999999069</c:v>
                </c:pt>
                <c:pt idx="36402">
                  <c:v>182.0099999999069</c:v>
                </c:pt>
                <c:pt idx="36403">
                  <c:v>182.0149999999069</c:v>
                </c:pt>
                <c:pt idx="36404">
                  <c:v>182.0199999999069</c:v>
                </c:pt>
                <c:pt idx="36405">
                  <c:v>182.024999999907</c:v>
                </c:pt>
                <c:pt idx="36406">
                  <c:v>182.0299999999069</c:v>
                </c:pt>
                <c:pt idx="36407">
                  <c:v>182.0349999999069</c:v>
                </c:pt>
                <c:pt idx="36408">
                  <c:v>182.0399999999069</c:v>
                </c:pt>
                <c:pt idx="36409">
                  <c:v>182.0449999999069</c:v>
                </c:pt>
                <c:pt idx="36410">
                  <c:v>182.0499999999069</c:v>
                </c:pt>
                <c:pt idx="36411">
                  <c:v>182.0549999999069</c:v>
                </c:pt>
                <c:pt idx="36412">
                  <c:v>182.0599999999069</c:v>
                </c:pt>
                <c:pt idx="36413">
                  <c:v>182.0649999999069</c:v>
                </c:pt>
                <c:pt idx="36414">
                  <c:v>182.0699999999069</c:v>
                </c:pt>
                <c:pt idx="36415">
                  <c:v>182.0749999999069</c:v>
                </c:pt>
                <c:pt idx="36416">
                  <c:v>182.0799999999069</c:v>
                </c:pt>
                <c:pt idx="36417">
                  <c:v>182.0849999999069</c:v>
                </c:pt>
                <c:pt idx="36418">
                  <c:v>182.0899999999069</c:v>
                </c:pt>
                <c:pt idx="36419">
                  <c:v>182.0949999999069</c:v>
                </c:pt>
                <c:pt idx="36420">
                  <c:v>182.0999999999069</c:v>
                </c:pt>
                <c:pt idx="36421">
                  <c:v>182.1049999999069</c:v>
                </c:pt>
                <c:pt idx="36422">
                  <c:v>182.1099999999068</c:v>
                </c:pt>
                <c:pt idx="36423">
                  <c:v>182.1149999999068</c:v>
                </c:pt>
                <c:pt idx="36424">
                  <c:v>182.1199999999068</c:v>
                </c:pt>
                <c:pt idx="36425">
                  <c:v>182.1249999999068</c:v>
                </c:pt>
                <c:pt idx="36426">
                  <c:v>182.1299999999068</c:v>
                </c:pt>
                <c:pt idx="36427">
                  <c:v>182.1349999999068</c:v>
                </c:pt>
                <c:pt idx="36428">
                  <c:v>182.1399999999068</c:v>
                </c:pt>
                <c:pt idx="36429">
                  <c:v>182.1449999999068</c:v>
                </c:pt>
                <c:pt idx="36430">
                  <c:v>182.1499999999068</c:v>
                </c:pt>
                <c:pt idx="36431">
                  <c:v>182.1549999999068</c:v>
                </c:pt>
                <c:pt idx="36432">
                  <c:v>182.1599999999068</c:v>
                </c:pt>
                <c:pt idx="36433">
                  <c:v>182.1649999999068</c:v>
                </c:pt>
                <c:pt idx="36434">
                  <c:v>182.1699999999068</c:v>
                </c:pt>
                <c:pt idx="36435">
                  <c:v>182.1749999999068</c:v>
                </c:pt>
                <c:pt idx="36436">
                  <c:v>182.1799999999068</c:v>
                </c:pt>
                <c:pt idx="36437">
                  <c:v>182.1849999999068</c:v>
                </c:pt>
                <c:pt idx="36438">
                  <c:v>182.1899999999068</c:v>
                </c:pt>
                <c:pt idx="36439">
                  <c:v>182.1949999999068</c:v>
                </c:pt>
                <c:pt idx="36440">
                  <c:v>182.1999999999068</c:v>
                </c:pt>
                <c:pt idx="36441">
                  <c:v>182.2049999999068</c:v>
                </c:pt>
                <c:pt idx="36442">
                  <c:v>182.2099999999068</c:v>
                </c:pt>
                <c:pt idx="36443">
                  <c:v>182.2149999999068</c:v>
                </c:pt>
                <c:pt idx="36444">
                  <c:v>182.2199999999067</c:v>
                </c:pt>
                <c:pt idx="36445">
                  <c:v>182.2249999999067</c:v>
                </c:pt>
                <c:pt idx="36446">
                  <c:v>182.2299999999067</c:v>
                </c:pt>
                <c:pt idx="36447">
                  <c:v>182.2349999999067</c:v>
                </c:pt>
                <c:pt idx="36448">
                  <c:v>182.2399999999067</c:v>
                </c:pt>
                <c:pt idx="36449">
                  <c:v>182.2449999999067</c:v>
                </c:pt>
                <c:pt idx="36450">
                  <c:v>182.2499999999067</c:v>
                </c:pt>
                <c:pt idx="36451">
                  <c:v>182.2549999999067</c:v>
                </c:pt>
                <c:pt idx="36452">
                  <c:v>182.2599999999067</c:v>
                </c:pt>
                <c:pt idx="36453">
                  <c:v>182.2649999999067</c:v>
                </c:pt>
                <c:pt idx="36454">
                  <c:v>182.2699999999067</c:v>
                </c:pt>
                <c:pt idx="36455">
                  <c:v>182.2749999999067</c:v>
                </c:pt>
                <c:pt idx="36456">
                  <c:v>182.2799999999067</c:v>
                </c:pt>
                <c:pt idx="36457">
                  <c:v>182.2849999999067</c:v>
                </c:pt>
                <c:pt idx="36458">
                  <c:v>182.2899999999067</c:v>
                </c:pt>
                <c:pt idx="36459">
                  <c:v>182.2949999999067</c:v>
                </c:pt>
                <c:pt idx="36460">
                  <c:v>182.2999999999067</c:v>
                </c:pt>
                <c:pt idx="36461">
                  <c:v>182.3049999999067</c:v>
                </c:pt>
                <c:pt idx="36462">
                  <c:v>182.3099999999067</c:v>
                </c:pt>
                <c:pt idx="36463">
                  <c:v>182.3149999999067</c:v>
                </c:pt>
                <c:pt idx="36464">
                  <c:v>182.3199999999067</c:v>
                </c:pt>
                <c:pt idx="36465">
                  <c:v>182.3249999999067</c:v>
                </c:pt>
                <c:pt idx="36466">
                  <c:v>182.3299999999067</c:v>
                </c:pt>
                <c:pt idx="36467">
                  <c:v>182.3349999999066</c:v>
                </c:pt>
                <c:pt idx="36468">
                  <c:v>182.3399999999066</c:v>
                </c:pt>
                <c:pt idx="36469">
                  <c:v>182.3449999999066</c:v>
                </c:pt>
                <c:pt idx="36470">
                  <c:v>182.3499999999066</c:v>
                </c:pt>
                <c:pt idx="36471">
                  <c:v>182.3549999999067</c:v>
                </c:pt>
                <c:pt idx="36472">
                  <c:v>182.3599999999066</c:v>
                </c:pt>
                <c:pt idx="36473">
                  <c:v>182.3649999999066</c:v>
                </c:pt>
                <c:pt idx="36474">
                  <c:v>182.3699999999066</c:v>
                </c:pt>
                <c:pt idx="36475">
                  <c:v>182.3749999999066</c:v>
                </c:pt>
                <c:pt idx="36476">
                  <c:v>182.3799999999066</c:v>
                </c:pt>
                <c:pt idx="36477">
                  <c:v>182.3849999999066</c:v>
                </c:pt>
                <c:pt idx="36478">
                  <c:v>182.3899999999066</c:v>
                </c:pt>
                <c:pt idx="36479">
                  <c:v>182.3949999999066</c:v>
                </c:pt>
                <c:pt idx="36480">
                  <c:v>182.3999999999066</c:v>
                </c:pt>
                <c:pt idx="36481">
                  <c:v>182.4049999999066</c:v>
                </c:pt>
                <c:pt idx="36482">
                  <c:v>182.4099999999066</c:v>
                </c:pt>
                <c:pt idx="36483">
                  <c:v>182.4149999999066</c:v>
                </c:pt>
                <c:pt idx="36484">
                  <c:v>182.4199999999066</c:v>
                </c:pt>
                <c:pt idx="36485">
                  <c:v>182.4249999999066</c:v>
                </c:pt>
                <c:pt idx="36486">
                  <c:v>182.4299999999066</c:v>
                </c:pt>
                <c:pt idx="36487">
                  <c:v>182.4349999999066</c:v>
                </c:pt>
                <c:pt idx="36488">
                  <c:v>182.4399999999066</c:v>
                </c:pt>
                <c:pt idx="36489">
                  <c:v>182.4449999999065</c:v>
                </c:pt>
                <c:pt idx="36490">
                  <c:v>182.4499999999065</c:v>
                </c:pt>
                <c:pt idx="36491">
                  <c:v>182.4549999999066</c:v>
                </c:pt>
                <c:pt idx="36492">
                  <c:v>182.4599999999066</c:v>
                </c:pt>
                <c:pt idx="36493">
                  <c:v>182.4649999999066</c:v>
                </c:pt>
                <c:pt idx="36494">
                  <c:v>182.4699999999065</c:v>
                </c:pt>
                <c:pt idx="36495">
                  <c:v>182.4749999999065</c:v>
                </c:pt>
                <c:pt idx="36496">
                  <c:v>182.4799999999065</c:v>
                </c:pt>
                <c:pt idx="36497">
                  <c:v>182.4849999999065</c:v>
                </c:pt>
                <c:pt idx="36498">
                  <c:v>182.4899999999065</c:v>
                </c:pt>
                <c:pt idx="36499">
                  <c:v>182.4949999999065</c:v>
                </c:pt>
                <c:pt idx="36500">
                  <c:v>182.4999999999065</c:v>
                </c:pt>
                <c:pt idx="36501">
                  <c:v>182.5049999999065</c:v>
                </c:pt>
                <c:pt idx="36502">
                  <c:v>182.5099999999065</c:v>
                </c:pt>
                <c:pt idx="36503">
                  <c:v>182.5149999999065</c:v>
                </c:pt>
                <c:pt idx="36504">
                  <c:v>182.5199999999065</c:v>
                </c:pt>
                <c:pt idx="36505">
                  <c:v>182.5249999999065</c:v>
                </c:pt>
                <c:pt idx="36506">
                  <c:v>182.5299999999065</c:v>
                </c:pt>
                <c:pt idx="36507">
                  <c:v>182.5349999999065</c:v>
                </c:pt>
                <c:pt idx="36508">
                  <c:v>182.5399999999065</c:v>
                </c:pt>
                <c:pt idx="36509">
                  <c:v>182.5449999999065</c:v>
                </c:pt>
                <c:pt idx="36510">
                  <c:v>182.5499999999064</c:v>
                </c:pt>
                <c:pt idx="36511">
                  <c:v>182.5549999999064</c:v>
                </c:pt>
                <c:pt idx="36512">
                  <c:v>182.5599999999064</c:v>
                </c:pt>
                <c:pt idx="36513">
                  <c:v>182.5649999999064</c:v>
                </c:pt>
                <c:pt idx="36514">
                  <c:v>182.5699999999064</c:v>
                </c:pt>
                <c:pt idx="36515">
                  <c:v>182.5749999999064</c:v>
                </c:pt>
                <c:pt idx="36516">
                  <c:v>182.5799999999064</c:v>
                </c:pt>
                <c:pt idx="36517">
                  <c:v>182.5849999999064</c:v>
                </c:pt>
                <c:pt idx="36518">
                  <c:v>182.5899999999064</c:v>
                </c:pt>
                <c:pt idx="36519">
                  <c:v>182.5949999999064</c:v>
                </c:pt>
                <c:pt idx="36520">
                  <c:v>182.5999999999064</c:v>
                </c:pt>
                <c:pt idx="36521">
                  <c:v>182.6049999999064</c:v>
                </c:pt>
                <c:pt idx="36522">
                  <c:v>182.6099999999064</c:v>
                </c:pt>
                <c:pt idx="36523">
                  <c:v>182.6149999999064</c:v>
                </c:pt>
                <c:pt idx="36524">
                  <c:v>182.6199999999064</c:v>
                </c:pt>
                <c:pt idx="36525">
                  <c:v>182.6249999999064</c:v>
                </c:pt>
                <c:pt idx="36526">
                  <c:v>182.6299999999064</c:v>
                </c:pt>
                <c:pt idx="36527">
                  <c:v>182.6349999999064</c:v>
                </c:pt>
                <c:pt idx="36528">
                  <c:v>182.6399999999064</c:v>
                </c:pt>
                <c:pt idx="36529">
                  <c:v>182.6449999999064</c:v>
                </c:pt>
                <c:pt idx="36530">
                  <c:v>182.6499999999064</c:v>
                </c:pt>
                <c:pt idx="36531">
                  <c:v>182.6549999999064</c:v>
                </c:pt>
                <c:pt idx="36532">
                  <c:v>182.6599999999064</c:v>
                </c:pt>
                <c:pt idx="36533">
                  <c:v>182.6649999999063</c:v>
                </c:pt>
                <c:pt idx="36534">
                  <c:v>182.6699999999063</c:v>
                </c:pt>
                <c:pt idx="36535">
                  <c:v>182.6749999999063</c:v>
                </c:pt>
                <c:pt idx="36536">
                  <c:v>182.6799999999063</c:v>
                </c:pt>
                <c:pt idx="36537">
                  <c:v>182.6849999999064</c:v>
                </c:pt>
                <c:pt idx="36538">
                  <c:v>182.6899999999063</c:v>
                </c:pt>
                <c:pt idx="36539">
                  <c:v>182.6949999999063</c:v>
                </c:pt>
                <c:pt idx="36540">
                  <c:v>182.6999999999063</c:v>
                </c:pt>
                <c:pt idx="36541">
                  <c:v>182.7049999999063</c:v>
                </c:pt>
                <c:pt idx="36542">
                  <c:v>182.7099999999063</c:v>
                </c:pt>
                <c:pt idx="36543">
                  <c:v>182.7149999999063</c:v>
                </c:pt>
                <c:pt idx="36544">
                  <c:v>182.7199999999063</c:v>
                </c:pt>
                <c:pt idx="36545">
                  <c:v>182.7249999999063</c:v>
                </c:pt>
                <c:pt idx="36546">
                  <c:v>182.7299999999063</c:v>
                </c:pt>
                <c:pt idx="36547">
                  <c:v>182.7349999999063</c:v>
                </c:pt>
                <c:pt idx="36548">
                  <c:v>182.7399999999063</c:v>
                </c:pt>
                <c:pt idx="36549">
                  <c:v>182.7449999999063</c:v>
                </c:pt>
                <c:pt idx="36550">
                  <c:v>182.7499999999062</c:v>
                </c:pt>
                <c:pt idx="36551">
                  <c:v>182.7549999999063</c:v>
                </c:pt>
                <c:pt idx="36552">
                  <c:v>182.7599999999063</c:v>
                </c:pt>
                <c:pt idx="36553">
                  <c:v>182.7649999999063</c:v>
                </c:pt>
                <c:pt idx="36554">
                  <c:v>182.7699999999062</c:v>
                </c:pt>
                <c:pt idx="36555">
                  <c:v>182.7749999999062</c:v>
                </c:pt>
                <c:pt idx="36556">
                  <c:v>182.7799999999062</c:v>
                </c:pt>
                <c:pt idx="36557">
                  <c:v>182.7849999999062</c:v>
                </c:pt>
                <c:pt idx="36558">
                  <c:v>182.7899999999062</c:v>
                </c:pt>
                <c:pt idx="36559">
                  <c:v>182.7949999999062</c:v>
                </c:pt>
                <c:pt idx="36560">
                  <c:v>182.7999999999062</c:v>
                </c:pt>
                <c:pt idx="36561">
                  <c:v>182.8049999999062</c:v>
                </c:pt>
                <c:pt idx="36562">
                  <c:v>182.8099999999062</c:v>
                </c:pt>
                <c:pt idx="36563">
                  <c:v>182.8149999999062</c:v>
                </c:pt>
                <c:pt idx="36564">
                  <c:v>182.8199999999062</c:v>
                </c:pt>
                <c:pt idx="36565">
                  <c:v>182.8249999999062</c:v>
                </c:pt>
                <c:pt idx="36566">
                  <c:v>182.8299999999062</c:v>
                </c:pt>
                <c:pt idx="36567">
                  <c:v>182.8349999999062</c:v>
                </c:pt>
                <c:pt idx="36568">
                  <c:v>182.8399999999062</c:v>
                </c:pt>
                <c:pt idx="36569">
                  <c:v>182.8449999999062</c:v>
                </c:pt>
                <c:pt idx="36570">
                  <c:v>182.8499999999062</c:v>
                </c:pt>
                <c:pt idx="36571">
                  <c:v>182.8549999999062</c:v>
                </c:pt>
                <c:pt idx="36572">
                  <c:v>182.8599999999062</c:v>
                </c:pt>
                <c:pt idx="36573">
                  <c:v>182.8649999999062</c:v>
                </c:pt>
                <c:pt idx="36574">
                  <c:v>182.8699999999062</c:v>
                </c:pt>
                <c:pt idx="36575">
                  <c:v>182.8749999999062</c:v>
                </c:pt>
                <c:pt idx="36576">
                  <c:v>182.8799999999062</c:v>
                </c:pt>
                <c:pt idx="36577">
                  <c:v>182.8849999999062</c:v>
                </c:pt>
                <c:pt idx="36578">
                  <c:v>182.8899999999062</c:v>
                </c:pt>
                <c:pt idx="36579">
                  <c:v>182.8949999999062</c:v>
                </c:pt>
                <c:pt idx="36580">
                  <c:v>182.8999999999062</c:v>
                </c:pt>
                <c:pt idx="36581">
                  <c:v>182.9049999999062</c:v>
                </c:pt>
                <c:pt idx="36582">
                  <c:v>182.9099999999061</c:v>
                </c:pt>
                <c:pt idx="36583">
                  <c:v>182.9149999999061</c:v>
                </c:pt>
                <c:pt idx="36584">
                  <c:v>182.9199999999061</c:v>
                </c:pt>
                <c:pt idx="36585">
                  <c:v>182.9249999999061</c:v>
                </c:pt>
                <c:pt idx="36586">
                  <c:v>182.9299999999061</c:v>
                </c:pt>
                <c:pt idx="36587">
                  <c:v>182.9349999999061</c:v>
                </c:pt>
                <c:pt idx="36588">
                  <c:v>182.9399999999061</c:v>
                </c:pt>
                <c:pt idx="36589">
                  <c:v>182.9449999999061</c:v>
                </c:pt>
                <c:pt idx="36590">
                  <c:v>182.9499999999061</c:v>
                </c:pt>
                <c:pt idx="36591">
                  <c:v>182.9549999999061</c:v>
                </c:pt>
                <c:pt idx="36592">
                  <c:v>182.9599999999061</c:v>
                </c:pt>
                <c:pt idx="36593">
                  <c:v>182.9649999999061</c:v>
                </c:pt>
                <c:pt idx="36594">
                  <c:v>182.9699999999061</c:v>
                </c:pt>
                <c:pt idx="36595">
                  <c:v>182.9749999999061</c:v>
                </c:pt>
                <c:pt idx="36596">
                  <c:v>182.9799999999061</c:v>
                </c:pt>
                <c:pt idx="36597">
                  <c:v>182.9849999999061</c:v>
                </c:pt>
                <c:pt idx="36598">
                  <c:v>182.9899999999061</c:v>
                </c:pt>
                <c:pt idx="36599">
                  <c:v>182.994999999906</c:v>
                </c:pt>
                <c:pt idx="36600">
                  <c:v>182.999999999906</c:v>
                </c:pt>
                <c:pt idx="36601">
                  <c:v>183.004999999906</c:v>
                </c:pt>
                <c:pt idx="36602">
                  <c:v>183.009999999906</c:v>
                </c:pt>
                <c:pt idx="36603">
                  <c:v>183.014999999906</c:v>
                </c:pt>
                <c:pt idx="36604">
                  <c:v>183.019999999906</c:v>
                </c:pt>
                <c:pt idx="36605">
                  <c:v>183.024999999906</c:v>
                </c:pt>
                <c:pt idx="36606">
                  <c:v>183.029999999906</c:v>
                </c:pt>
                <c:pt idx="36607">
                  <c:v>183.034999999906</c:v>
                </c:pt>
                <c:pt idx="36608">
                  <c:v>183.039999999906</c:v>
                </c:pt>
                <c:pt idx="36609">
                  <c:v>183.044999999906</c:v>
                </c:pt>
                <c:pt idx="36610">
                  <c:v>183.049999999906</c:v>
                </c:pt>
                <c:pt idx="36611">
                  <c:v>183.054999999906</c:v>
                </c:pt>
                <c:pt idx="36612">
                  <c:v>183.059999999906</c:v>
                </c:pt>
                <c:pt idx="36613">
                  <c:v>183.064999999906</c:v>
                </c:pt>
                <c:pt idx="36614">
                  <c:v>183.069999999906</c:v>
                </c:pt>
                <c:pt idx="36615">
                  <c:v>183.074999999906</c:v>
                </c:pt>
                <c:pt idx="36616">
                  <c:v>183.079999999906</c:v>
                </c:pt>
                <c:pt idx="36617">
                  <c:v>183.084999999906</c:v>
                </c:pt>
                <c:pt idx="36618">
                  <c:v>183.089999999906</c:v>
                </c:pt>
                <c:pt idx="36619">
                  <c:v>183.094999999906</c:v>
                </c:pt>
                <c:pt idx="36620">
                  <c:v>183.099999999906</c:v>
                </c:pt>
                <c:pt idx="36621">
                  <c:v>183.1049999999059</c:v>
                </c:pt>
                <c:pt idx="36622">
                  <c:v>183.1099999999059</c:v>
                </c:pt>
                <c:pt idx="36623">
                  <c:v>183.1149999999059</c:v>
                </c:pt>
                <c:pt idx="36624">
                  <c:v>183.1199999999059</c:v>
                </c:pt>
                <c:pt idx="36625">
                  <c:v>183.124999999906</c:v>
                </c:pt>
                <c:pt idx="36626">
                  <c:v>183.1299999999059</c:v>
                </c:pt>
                <c:pt idx="36627">
                  <c:v>183.1349999999059</c:v>
                </c:pt>
                <c:pt idx="36628">
                  <c:v>183.1399999999059</c:v>
                </c:pt>
                <c:pt idx="36629">
                  <c:v>183.1449999999059</c:v>
                </c:pt>
                <c:pt idx="36630">
                  <c:v>183.1499999999059</c:v>
                </c:pt>
                <c:pt idx="36631">
                  <c:v>183.1549999999059</c:v>
                </c:pt>
                <c:pt idx="36632">
                  <c:v>183.1599999999059</c:v>
                </c:pt>
                <c:pt idx="36633">
                  <c:v>183.1649999999059</c:v>
                </c:pt>
                <c:pt idx="36634">
                  <c:v>183.1699999999059</c:v>
                </c:pt>
                <c:pt idx="36635">
                  <c:v>183.1749999999059</c:v>
                </c:pt>
                <c:pt idx="36636">
                  <c:v>183.1799999999059</c:v>
                </c:pt>
                <c:pt idx="36637">
                  <c:v>183.1849999999059</c:v>
                </c:pt>
                <c:pt idx="36638">
                  <c:v>183.1899999999059</c:v>
                </c:pt>
                <c:pt idx="36639">
                  <c:v>183.1949999999059</c:v>
                </c:pt>
                <c:pt idx="36640">
                  <c:v>183.1999999999059</c:v>
                </c:pt>
                <c:pt idx="36641">
                  <c:v>183.2049999999059</c:v>
                </c:pt>
                <c:pt idx="36642">
                  <c:v>183.2099999999058</c:v>
                </c:pt>
                <c:pt idx="36643">
                  <c:v>183.2149999999058</c:v>
                </c:pt>
                <c:pt idx="36644">
                  <c:v>183.2199999999058</c:v>
                </c:pt>
                <c:pt idx="36645">
                  <c:v>183.2249999999058</c:v>
                </c:pt>
                <c:pt idx="36646">
                  <c:v>183.2299999999058</c:v>
                </c:pt>
                <c:pt idx="36647">
                  <c:v>183.2349999999058</c:v>
                </c:pt>
                <c:pt idx="36648">
                  <c:v>183.2399999999058</c:v>
                </c:pt>
                <c:pt idx="36649">
                  <c:v>183.2449999999058</c:v>
                </c:pt>
                <c:pt idx="36650">
                  <c:v>183.2499999999058</c:v>
                </c:pt>
                <c:pt idx="36651">
                  <c:v>183.2549999999058</c:v>
                </c:pt>
                <c:pt idx="36652">
                  <c:v>183.2599999999058</c:v>
                </c:pt>
                <c:pt idx="36653">
                  <c:v>183.2649999999058</c:v>
                </c:pt>
                <c:pt idx="36654">
                  <c:v>183.2699999999058</c:v>
                </c:pt>
                <c:pt idx="36655">
                  <c:v>183.2749999999058</c:v>
                </c:pt>
                <c:pt idx="36656">
                  <c:v>183.2799999999058</c:v>
                </c:pt>
                <c:pt idx="36657">
                  <c:v>183.2849999999058</c:v>
                </c:pt>
                <c:pt idx="36658">
                  <c:v>183.2899999999058</c:v>
                </c:pt>
                <c:pt idx="36659">
                  <c:v>183.2949999999058</c:v>
                </c:pt>
                <c:pt idx="36660">
                  <c:v>183.2999999999058</c:v>
                </c:pt>
                <c:pt idx="36661">
                  <c:v>183.3049999999058</c:v>
                </c:pt>
                <c:pt idx="36662">
                  <c:v>183.3099999999058</c:v>
                </c:pt>
                <c:pt idx="36663">
                  <c:v>183.3149999999058</c:v>
                </c:pt>
                <c:pt idx="36664">
                  <c:v>183.3199999999058</c:v>
                </c:pt>
                <c:pt idx="36665">
                  <c:v>183.3249999999058</c:v>
                </c:pt>
                <c:pt idx="36666">
                  <c:v>183.3299999999058</c:v>
                </c:pt>
                <c:pt idx="36667">
                  <c:v>183.3349999999058</c:v>
                </c:pt>
                <c:pt idx="36668">
                  <c:v>183.3399999999058</c:v>
                </c:pt>
                <c:pt idx="36669">
                  <c:v>183.3449999999058</c:v>
                </c:pt>
                <c:pt idx="36670">
                  <c:v>183.3499999999057</c:v>
                </c:pt>
                <c:pt idx="36671">
                  <c:v>183.3549999999057</c:v>
                </c:pt>
                <c:pt idx="36672">
                  <c:v>183.3599999999057</c:v>
                </c:pt>
                <c:pt idx="36673">
                  <c:v>183.3649999999057</c:v>
                </c:pt>
                <c:pt idx="36674">
                  <c:v>183.3699999999057</c:v>
                </c:pt>
                <c:pt idx="36675">
                  <c:v>183.3749999999057</c:v>
                </c:pt>
                <c:pt idx="36676">
                  <c:v>183.3799999999057</c:v>
                </c:pt>
                <c:pt idx="36677">
                  <c:v>183.3849999999057</c:v>
                </c:pt>
                <c:pt idx="36678">
                  <c:v>183.3899999999057</c:v>
                </c:pt>
                <c:pt idx="36679">
                  <c:v>183.3949999999057</c:v>
                </c:pt>
                <c:pt idx="36680">
                  <c:v>183.3999999999057</c:v>
                </c:pt>
                <c:pt idx="36681">
                  <c:v>183.4049999999057</c:v>
                </c:pt>
                <c:pt idx="36682">
                  <c:v>183.4099999999057</c:v>
                </c:pt>
                <c:pt idx="36683">
                  <c:v>183.4149999999057</c:v>
                </c:pt>
                <c:pt idx="36684">
                  <c:v>183.4199999999057</c:v>
                </c:pt>
                <c:pt idx="36685">
                  <c:v>183.4249999999057</c:v>
                </c:pt>
                <c:pt idx="36686">
                  <c:v>183.4299999999057</c:v>
                </c:pt>
                <c:pt idx="36687">
                  <c:v>183.4349999999056</c:v>
                </c:pt>
                <c:pt idx="36688">
                  <c:v>183.4399999999056</c:v>
                </c:pt>
                <c:pt idx="36689">
                  <c:v>183.4449999999056</c:v>
                </c:pt>
                <c:pt idx="36690">
                  <c:v>183.4499999999056</c:v>
                </c:pt>
                <c:pt idx="36691">
                  <c:v>183.4549999999057</c:v>
                </c:pt>
                <c:pt idx="36692">
                  <c:v>183.4599999999056</c:v>
                </c:pt>
                <c:pt idx="36693">
                  <c:v>183.4649999999056</c:v>
                </c:pt>
                <c:pt idx="36694">
                  <c:v>183.4699999999056</c:v>
                </c:pt>
                <c:pt idx="36695">
                  <c:v>183.4749999999056</c:v>
                </c:pt>
                <c:pt idx="36696">
                  <c:v>183.4799999999056</c:v>
                </c:pt>
                <c:pt idx="36697">
                  <c:v>183.4849999999056</c:v>
                </c:pt>
                <c:pt idx="36698">
                  <c:v>183.4899999999056</c:v>
                </c:pt>
                <c:pt idx="36699">
                  <c:v>183.4949999999056</c:v>
                </c:pt>
                <c:pt idx="36700">
                  <c:v>183.4999999999056</c:v>
                </c:pt>
                <c:pt idx="36701">
                  <c:v>183.5049999999056</c:v>
                </c:pt>
                <c:pt idx="36702">
                  <c:v>183.5099999999056</c:v>
                </c:pt>
                <c:pt idx="36703">
                  <c:v>183.5149999999056</c:v>
                </c:pt>
                <c:pt idx="36704">
                  <c:v>183.5199999999056</c:v>
                </c:pt>
                <c:pt idx="36705">
                  <c:v>183.5249999999056</c:v>
                </c:pt>
                <c:pt idx="36706">
                  <c:v>183.5299999999056</c:v>
                </c:pt>
                <c:pt idx="36707">
                  <c:v>183.5349999999056</c:v>
                </c:pt>
                <c:pt idx="36708">
                  <c:v>183.5399999999056</c:v>
                </c:pt>
                <c:pt idx="36709">
                  <c:v>183.5449999999055</c:v>
                </c:pt>
                <c:pt idx="36710">
                  <c:v>183.5499999999055</c:v>
                </c:pt>
                <c:pt idx="36711">
                  <c:v>183.5549999999056</c:v>
                </c:pt>
                <c:pt idx="36712">
                  <c:v>183.5599999999056</c:v>
                </c:pt>
                <c:pt idx="36713">
                  <c:v>183.5649999999056</c:v>
                </c:pt>
                <c:pt idx="36714">
                  <c:v>183.5699999999055</c:v>
                </c:pt>
                <c:pt idx="36715">
                  <c:v>183.5749999999055</c:v>
                </c:pt>
                <c:pt idx="36716">
                  <c:v>183.5799999999055</c:v>
                </c:pt>
                <c:pt idx="36717">
                  <c:v>183.5849999999055</c:v>
                </c:pt>
                <c:pt idx="36718">
                  <c:v>183.5899999999055</c:v>
                </c:pt>
                <c:pt idx="36719">
                  <c:v>183.5949999999055</c:v>
                </c:pt>
                <c:pt idx="36720">
                  <c:v>183.5999999999055</c:v>
                </c:pt>
                <c:pt idx="36721">
                  <c:v>183.6049999999055</c:v>
                </c:pt>
                <c:pt idx="36722">
                  <c:v>183.6099999999055</c:v>
                </c:pt>
                <c:pt idx="36723">
                  <c:v>183.6149999999055</c:v>
                </c:pt>
                <c:pt idx="36724">
                  <c:v>183.6199999999055</c:v>
                </c:pt>
                <c:pt idx="36725">
                  <c:v>183.6249999999055</c:v>
                </c:pt>
                <c:pt idx="36726">
                  <c:v>183.6299999999055</c:v>
                </c:pt>
                <c:pt idx="36727">
                  <c:v>183.6349999999055</c:v>
                </c:pt>
                <c:pt idx="36728">
                  <c:v>183.6399999999055</c:v>
                </c:pt>
                <c:pt idx="36729">
                  <c:v>183.6449999999055</c:v>
                </c:pt>
                <c:pt idx="36730">
                  <c:v>183.6499999999054</c:v>
                </c:pt>
                <c:pt idx="36731">
                  <c:v>183.6549999999054</c:v>
                </c:pt>
                <c:pt idx="36732">
                  <c:v>183.6599999999054</c:v>
                </c:pt>
                <c:pt idx="36733">
                  <c:v>183.6649999999054</c:v>
                </c:pt>
                <c:pt idx="36734">
                  <c:v>183.6699999999054</c:v>
                </c:pt>
                <c:pt idx="36735">
                  <c:v>183.6749999999054</c:v>
                </c:pt>
                <c:pt idx="36736">
                  <c:v>183.6799999999054</c:v>
                </c:pt>
                <c:pt idx="36737">
                  <c:v>183.6849999999054</c:v>
                </c:pt>
                <c:pt idx="36738">
                  <c:v>183.6899999999054</c:v>
                </c:pt>
                <c:pt idx="36739">
                  <c:v>183.6949999999054</c:v>
                </c:pt>
                <c:pt idx="36740">
                  <c:v>183.6999999999054</c:v>
                </c:pt>
                <c:pt idx="36741">
                  <c:v>183.7049999999054</c:v>
                </c:pt>
                <c:pt idx="36742">
                  <c:v>183.7099999999054</c:v>
                </c:pt>
                <c:pt idx="36743">
                  <c:v>183.7149999999054</c:v>
                </c:pt>
                <c:pt idx="36744">
                  <c:v>183.7199999999054</c:v>
                </c:pt>
                <c:pt idx="36745">
                  <c:v>183.7249999999054</c:v>
                </c:pt>
                <c:pt idx="36746">
                  <c:v>183.7299999999054</c:v>
                </c:pt>
                <c:pt idx="36747">
                  <c:v>183.7349999999054</c:v>
                </c:pt>
                <c:pt idx="36748">
                  <c:v>183.7399999999054</c:v>
                </c:pt>
                <c:pt idx="36749">
                  <c:v>183.7449999999054</c:v>
                </c:pt>
                <c:pt idx="36750">
                  <c:v>183.7499999999054</c:v>
                </c:pt>
                <c:pt idx="36751">
                  <c:v>183.7549999999054</c:v>
                </c:pt>
                <c:pt idx="36752">
                  <c:v>183.7599999999054</c:v>
                </c:pt>
                <c:pt idx="36753">
                  <c:v>183.7649999999053</c:v>
                </c:pt>
                <c:pt idx="36754">
                  <c:v>183.7699999999053</c:v>
                </c:pt>
                <c:pt idx="36755">
                  <c:v>183.7749999999053</c:v>
                </c:pt>
                <c:pt idx="36756">
                  <c:v>183.7799999999053</c:v>
                </c:pt>
                <c:pt idx="36757">
                  <c:v>183.7849999999054</c:v>
                </c:pt>
                <c:pt idx="36758">
                  <c:v>183.7899999999053</c:v>
                </c:pt>
                <c:pt idx="36759">
                  <c:v>183.7949999999053</c:v>
                </c:pt>
                <c:pt idx="36760">
                  <c:v>183.7999999999053</c:v>
                </c:pt>
                <c:pt idx="36761">
                  <c:v>183.8049999999053</c:v>
                </c:pt>
                <c:pt idx="36762">
                  <c:v>183.8099999999053</c:v>
                </c:pt>
                <c:pt idx="36763">
                  <c:v>183.8149999999053</c:v>
                </c:pt>
                <c:pt idx="36764">
                  <c:v>183.8199999999053</c:v>
                </c:pt>
                <c:pt idx="36765">
                  <c:v>183.8249999999053</c:v>
                </c:pt>
                <c:pt idx="36766">
                  <c:v>183.8299999999053</c:v>
                </c:pt>
                <c:pt idx="36767">
                  <c:v>183.8349999999053</c:v>
                </c:pt>
                <c:pt idx="36768">
                  <c:v>183.8399999999053</c:v>
                </c:pt>
                <c:pt idx="36769">
                  <c:v>183.8449999999053</c:v>
                </c:pt>
                <c:pt idx="36770">
                  <c:v>183.8499999999053</c:v>
                </c:pt>
                <c:pt idx="36771">
                  <c:v>183.8549999999053</c:v>
                </c:pt>
                <c:pt idx="36772">
                  <c:v>183.8599999999053</c:v>
                </c:pt>
                <c:pt idx="36773">
                  <c:v>183.8649999999053</c:v>
                </c:pt>
                <c:pt idx="36774">
                  <c:v>183.8699999999052</c:v>
                </c:pt>
                <c:pt idx="36775">
                  <c:v>183.8749999999052</c:v>
                </c:pt>
                <c:pt idx="36776">
                  <c:v>183.8799999999052</c:v>
                </c:pt>
                <c:pt idx="36777">
                  <c:v>183.8849999999053</c:v>
                </c:pt>
                <c:pt idx="36778">
                  <c:v>183.8899999999053</c:v>
                </c:pt>
                <c:pt idx="36779">
                  <c:v>183.8949999999053</c:v>
                </c:pt>
                <c:pt idx="36780">
                  <c:v>183.8999999999052</c:v>
                </c:pt>
                <c:pt idx="36781">
                  <c:v>183.9049999999052</c:v>
                </c:pt>
                <c:pt idx="36782">
                  <c:v>183.9099999999052</c:v>
                </c:pt>
                <c:pt idx="36783">
                  <c:v>183.9149999999052</c:v>
                </c:pt>
                <c:pt idx="36784">
                  <c:v>183.9199999999052</c:v>
                </c:pt>
                <c:pt idx="36785">
                  <c:v>183.9249999999052</c:v>
                </c:pt>
                <c:pt idx="36786">
                  <c:v>183.9299999999052</c:v>
                </c:pt>
                <c:pt idx="36787">
                  <c:v>183.9349999999052</c:v>
                </c:pt>
                <c:pt idx="36788">
                  <c:v>183.9399999999052</c:v>
                </c:pt>
                <c:pt idx="36789">
                  <c:v>183.9449999999052</c:v>
                </c:pt>
                <c:pt idx="36790">
                  <c:v>183.9499999999052</c:v>
                </c:pt>
                <c:pt idx="36791">
                  <c:v>183.9549999999052</c:v>
                </c:pt>
                <c:pt idx="36792">
                  <c:v>183.9599999999052</c:v>
                </c:pt>
                <c:pt idx="36793">
                  <c:v>183.9649999999052</c:v>
                </c:pt>
                <c:pt idx="36794">
                  <c:v>183.9699999999052</c:v>
                </c:pt>
                <c:pt idx="36795">
                  <c:v>183.9749999999052</c:v>
                </c:pt>
                <c:pt idx="36796">
                  <c:v>183.9799999999051</c:v>
                </c:pt>
                <c:pt idx="36797">
                  <c:v>183.9849999999052</c:v>
                </c:pt>
                <c:pt idx="36798">
                  <c:v>183.9899999999052</c:v>
                </c:pt>
                <c:pt idx="36799">
                  <c:v>183.9949999999052</c:v>
                </c:pt>
                <c:pt idx="36800">
                  <c:v>183.9999999999052</c:v>
                </c:pt>
                <c:pt idx="36801">
                  <c:v>184.0049999999052</c:v>
                </c:pt>
                <c:pt idx="36802">
                  <c:v>184.0099999999051</c:v>
                </c:pt>
                <c:pt idx="36803">
                  <c:v>184.0149999999051</c:v>
                </c:pt>
                <c:pt idx="36804">
                  <c:v>184.0199999999051</c:v>
                </c:pt>
                <c:pt idx="36805">
                  <c:v>184.0249999999051</c:v>
                </c:pt>
                <c:pt idx="36806">
                  <c:v>184.0299999999051</c:v>
                </c:pt>
                <c:pt idx="36807">
                  <c:v>184.0349999999051</c:v>
                </c:pt>
                <c:pt idx="36808">
                  <c:v>184.0399999999051</c:v>
                </c:pt>
                <c:pt idx="36809">
                  <c:v>184.0449999999051</c:v>
                </c:pt>
                <c:pt idx="36810">
                  <c:v>184.0499999999051</c:v>
                </c:pt>
                <c:pt idx="36811">
                  <c:v>184.0549999999051</c:v>
                </c:pt>
                <c:pt idx="36812">
                  <c:v>184.0599999999051</c:v>
                </c:pt>
                <c:pt idx="36813">
                  <c:v>184.0649999999051</c:v>
                </c:pt>
                <c:pt idx="36814">
                  <c:v>184.0699999999051</c:v>
                </c:pt>
                <c:pt idx="36815">
                  <c:v>184.0749999999051</c:v>
                </c:pt>
                <c:pt idx="36816">
                  <c:v>184.0799999999051</c:v>
                </c:pt>
                <c:pt idx="36817">
                  <c:v>184.0849999999051</c:v>
                </c:pt>
                <c:pt idx="36818">
                  <c:v>184.089999999905</c:v>
                </c:pt>
                <c:pt idx="36819">
                  <c:v>184.094999999905</c:v>
                </c:pt>
                <c:pt idx="36820">
                  <c:v>184.099999999905</c:v>
                </c:pt>
                <c:pt idx="36821">
                  <c:v>184.104999999905</c:v>
                </c:pt>
                <c:pt idx="36822">
                  <c:v>184.109999999905</c:v>
                </c:pt>
                <c:pt idx="36823">
                  <c:v>184.114999999905</c:v>
                </c:pt>
                <c:pt idx="36824">
                  <c:v>184.119999999905</c:v>
                </c:pt>
                <c:pt idx="36825">
                  <c:v>184.124999999905</c:v>
                </c:pt>
                <c:pt idx="36826">
                  <c:v>184.129999999905</c:v>
                </c:pt>
                <c:pt idx="36827">
                  <c:v>184.134999999905</c:v>
                </c:pt>
                <c:pt idx="36828">
                  <c:v>184.139999999905</c:v>
                </c:pt>
                <c:pt idx="36829">
                  <c:v>184.144999999905</c:v>
                </c:pt>
                <c:pt idx="36830">
                  <c:v>184.149999999905</c:v>
                </c:pt>
                <c:pt idx="36831">
                  <c:v>184.154999999905</c:v>
                </c:pt>
                <c:pt idx="36832">
                  <c:v>184.159999999905</c:v>
                </c:pt>
                <c:pt idx="36833">
                  <c:v>184.164999999905</c:v>
                </c:pt>
                <c:pt idx="36834">
                  <c:v>184.169999999905</c:v>
                </c:pt>
                <c:pt idx="36835">
                  <c:v>184.174999999905</c:v>
                </c:pt>
                <c:pt idx="36836">
                  <c:v>184.179999999905</c:v>
                </c:pt>
                <c:pt idx="36837">
                  <c:v>184.184999999905</c:v>
                </c:pt>
                <c:pt idx="36838">
                  <c:v>184.189999999905</c:v>
                </c:pt>
                <c:pt idx="36839">
                  <c:v>184.194999999905</c:v>
                </c:pt>
                <c:pt idx="36840">
                  <c:v>184.1999999999049</c:v>
                </c:pt>
                <c:pt idx="36841">
                  <c:v>184.2049999999049</c:v>
                </c:pt>
                <c:pt idx="36842">
                  <c:v>184.2099999999049</c:v>
                </c:pt>
                <c:pt idx="36843">
                  <c:v>184.2149999999049</c:v>
                </c:pt>
                <c:pt idx="36844">
                  <c:v>184.2199999999049</c:v>
                </c:pt>
                <c:pt idx="36845">
                  <c:v>184.224999999905</c:v>
                </c:pt>
                <c:pt idx="36846">
                  <c:v>184.2299999999049</c:v>
                </c:pt>
                <c:pt idx="36847">
                  <c:v>184.2349999999049</c:v>
                </c:pt>
                <c:pt idx="36848">
                  <c:v>184.2399999999049</c:v>
                </c:pt>
                <c:pt idx="36849">
                  <c:v>184.2449999999049</c:v>
                </c:pt>
                <c:pt idx="36850">
                  <c:v>184.2499999999049</c:v>
                </c:pt>
                <c:pt idx="36851">
                  <c:v>184.2549999999049</c:v>
                </c:pt>
                <c:pt idx="36852">
                  <c:v>184.2599999999049</c:v>
                </c:pt>
                <c:pt idx="36853">
                  <c:v>184.2649999999049</c:v>
                </c:pt>
                <c:pt idx="36854">
                  <c:v>184.2699999999049</c:v>
                </c:pt>
                <c:pt idx="36855">
                  <c:v>184.2749999999049</c:v>
                </c:pt>
                <c:pt idx="36856">
                  <c:v>184.2799999999049</c:v>
                </c:pt>
                <c:pt idx="36857">
                  <c:v>184.2849999999049</c:v>
                </c:pt>
                <c:pt idx="36858">
                  <c:v>184.2899999999049</c:v>
                </c:pt>
                <c:pt idx="36859">
                  <c:v>184.2949999999049</c:v>
                </c:pt>
                <c:pt idx="36860">
                  <c:v>184.2999999999049</c:v>
                </c:pt>
                <c:pt idx="36861">
                  <c:v>184.304999999905</c:v>
                </c:pt>
                <c:pt idx="36862">
                  <c:v>184.3099999999048</c:v>
                </c:pt>
                <c:pt idx="36863">
                  <c:v>184.3149999999048</c:v>
                </c:pt>
                <c:pt idx="36864">
                  <c:v>184.3199999999048</c:v>
                </c:pt>
                <c:pt idx="36865">
                  <c:v>184.324999999905</c:v>
                </c:pt>
                <c:pt idx="36866">
                  <c:v>184.329999999905</c:v>
                </c:pt>
                <c:pt idx="36867">
                  <c:v>184.334999999905</c:v>
                </c:pt>
                <c:pt idx="36868">
                  <c:v>184.3399999999048</c:v>
                </c:pt>
                <c:pt idx="36869">
                  <c:v>184.3449999999048</c:v>
                </c:pt>
                <c:pt idx="36870">
                  <c:v>184.3499999999048</c:v>
                </c:pt>
                <c:pt idx="36871">
                  <c:v>184.3549999999048</c:v>
                </c:pt>
                <c:pt idx="36872">
                  <c:v>184.3599999999048</c:v>
                </c:pt>
                <c:pt idx="36873">
                  <c:v>184.3649999999048</c:v>
                </c:pt>
                <c:pt idx="36874">
                  <c:v>184.3699999999048</c:v>
                </c:pt>
                <c:pt idx="36875">
                  <c:v>184.3749999999048</c:v>
                </c:pt>
                <c:pt idx="36876">
                  <c:v>184.3799999999048</c:v>
                </c:pt>
                <c:pt idx="36877">
                  <c:v>184.3849999999048</c:v>
                </c:pt>
                <c:pt idx="36878">
                  <c:v>184.3899999999048</c:v>
                </c:pt>
                <c:pt idx="36879">
                  <c:v>184.3949999999048</c:v>
                </c:pt>
                <c:pt idx="36880">
                  <c:v>184.3999999999048</c:v>
                </c:pt>
                <c:pt idx="36881">
                  <c:v>184.4049999999048</c:v>
                </c:pt>
                <c:pt idx="36882">
                  <c:v>184.4099999999048</c:v>
                </c:pt>
                <c:pt idx="36883">
                  <c:v>184.4149999999048</c:v>
                </c:pt>
                <c:pt idx="36884">
                  <c:v>184.4199999999047</c:v>
                </c:pt>
                <c:pt idx="36885">
                  <c:v>184.4249999999048</c:v>
                </c:pt>
                <c:pt idx="36886">
                  <c:v>184.4299999999048</c:v>
                </c:pt>
                <c:pt idx="36887">
                  <c:v>184.4349999999048</c:v>
                </c:pt>
                <c:pt idx="36888">
                  <c:v>184.4399999999048</c:v>
                </c:pt>
                <c:pt idx="36889">
                  <c:v>184.4449999999048</c:v>
                </c:pt>
                <c:pt idx="36890">
                  <c:v>184.4499999999047</c:v>
                </c:pt>
                <c:pt idx="36891">
                  <c:v>184.4549999999047</c:v>
                </c:pt>
                <c:pt idx="36892">
                  <c:v>184.4599999999047</c:v>
                </c:pt>
                <c:pt idx="36893">
                  <c:v>184.4649999999047</c:v>
                </c:pt>
                <c:pt idx="36894">
                  <c:v>184.4699999999047</c:v>
                </c:pt>
                <c:pt idx="36895">
                  <c:v>184.4749999999047</c:v>
                </c:pt>
                <c:pt idx="36896">
                  <c:v>184.4799999999047</c:v>
                </c:pt>
                <c:pt idx="36897">
                  <c:v>184.4849999999047</c:v>
                </c:pt>
                <c:pt idx="36898">
                  <c:v>184.4899999999047</c:v>
                </c:pt>
                <c:pt idx="36899">
                  <c:v>184.4949999999047</c:v>
                </c:pt>
                <c:pt idx="36900">
                  <c:v>184.4999999999047</c:v>
                </c:pt>
                <c:pt idx="36901">
                  <c:v>184.5049999999047</c:v>
                </c:pt>
                <c:pt idx="36902">
                  <c:v>184.5099999999047</c:v>
                </c:pt>
                <c:pt idx="36903">
                  <c:v>184.5149999999047</c:v>
                </c:pt>
                <c:pt idx="36904">
                  <c:v>184.5199999999047</c:v>
                </c:pt>
                <c:pt idx="36905">
                  <c:v>184.5249999999047</c:v>
                </c:pt>
                <c:pt idx="36906">
                  <c:v>184.5299999999046</c:v>
                </c:pt>
                <c:pt idx="36907">
                  <c:v>184.5349999999046</c:v>
                </c:pt>
                <c:pt idx="36908">
                  <c:v>184.5399999999046</c:v>
                </c:pt>
                <c:pt idx="36909">
                  <c:v>184.5449999999046</c:v>
                </c:pt>
                <c:pt idx="36910">
                  <c:v>184.5499999999046</c:v>
                </c:pt>
                <c:pt idx="36911">
                  <c:v>184.5549999999047</c:v>
                </c:pt>
                <c:pt idx="36912">
                  <c:v>184.5599999999046</c:v>
                </c:pt>
                <c:pt idx="36913">
                  <c:v>184.5649999999046</c:v>
                </c:pt>
                <c:pt idx="36914">
                  <c:v>184.5699999999046</c:v>
                </c:pt>
                <c:pt idx="36915">
                  <c:v>184.5749999999046</c:v>
                </c:pt>
                <c:pt idx="36916">
                  <c:v>184.5799999999046</c:v>
                </c:pt>
                <c:pt idx="36917">
                  <c:v>184.5849999999046</c:v>
                </c:pt>
                <c:pt idx="36918">
                  <c:v>184.5899999999046</c:v>
                </c:pt>
                <c:pt idx="36919">
                  <c:v>184.5949999999046</c:v>
                </c:pt>
                <c:pt idx="36920">
                  <c:v>184.5999999999046</c:v>
                </c:pt>
                <c:pt idx="36921">
                  <c:v>184.6049999999046</c:v>
                </c:pt>
                <c:pt idx="36922">
                  <c:v>184.6099999999046</c:v>
                </c:pt>
                <c:pt idx="36923">
                  <c:v>184.6149999999046</c:v>
                </c:pt>
                <c:pt idx="36924">
                  <c:v>184.6199999999046</c:v>
                </c:pt>
                <c:pt idx="36925">
                  <c:v>184.6249999999046</c:v>
                </c:pt>
                <c:pt idx="36926">
                  <c:v>184.6299999999046</c:v>
                </c:pt>
                <c:pt idx="36927">
                  <c:v>184.6349999999046</c:v>
                </c:pt>
                <c:pt idx="36928">
                  <c:v>184.6399999999045</c:v>
                </c:pt>
                <c:pt idx="36929">
                  <c:v>184.6449999999045</c:v>
                </c:pt>
                <c:pt idx="36930">
                  <c:v>184.6499999999045</c:v>
                </c:pt>
                <c:pt idx="36931">
                  <c:v>184.6549999999046</c:v>
                </c:pt>
                <c:pt idx="36932">
                  <c:v>184.6599999999046</c:v>
                </c:pt>
                <c:pt idx="36933">
                  <c:v>184.6649999999046</c:v>
                </c:pt>
                <c:pt idx="36934">
                  <c:v>184.6699999999045</c:v>
                </c:pt>
                <c:pt idx="36935">
                  <c:v>184.6749999999045</c:v>
                </c:pt>
                <c:pt idx="36936">
                  <c:v>184.6799999999045</c:v>
                </c:pt>
                <c:pt idx="36937">
                  <c:v>184.6849999999045</c:v>
                </c:pt>
                <c:pt idx="36938">
                  <c:v>184.6899999999045</c:v>
                </c:pt>
                <c:pt idx="36939">
                  <c:v>184.6949999999045</c:v>
                </c:pt>
                <c:pt idx="36940">
                  <c:v>184.6999999999045</c:v>
                </c:pt>
                <c:pt idx="36941">
                  <c:v>184.7049999999045</c:v>
                </c:pt>
                <c:pt idx="36942">
                  <c:v>184.7099999999045</c:v>
                </c:pt>
                <c:pt idx="36943">
                  <c:v>184.7149999999045</c:v>
                </c:pt>
                <c:pt idx="36944">
                  <c:v>184.7199999999045</c:v>
                </c:pt>
                <c:pt idx="36945">
                  <c:v>184.7249999999045</c:v>
                </c:pt>
                <c:pt idx="36946">
                  <c:v>184.7299999999045</c:v>
                </c:pt>
                <c:pt idx="36947">
                  <c:v>184.7349999999045</c:v>
                </c:pt>
                <c:pt idx="36948">
                  <c:v>184.7399999999045</c:v>
                </c:pt>
                <c:pt idx="36949">
                  <c:v>184.7449999999045</c:v>
                </c:pt>
                <c:pt idx="36950">
                  <c:v>184.7499999999044</c:v>
                </c:pt>
                <c:pt idx="36951">
                  <c:v>184.7549999999044</c:v>
                </c:pt>
                <c:pt idx="36952">
                  <c:v>184.7599999999044</c:v>
                </c:pt>
                <c:pt idx="36953">
                  <c:v>184.7649999999044</c:v>
                </c:pt>
                <c:pt idx="36954">
                  <c:v>184.7699999999044</c:v>
                </c:pt>
                <c:pt idx="36955">
                  <c:v>184.7749999999044</c:v>
                </c:pt>
                <c:pt idx="36956">
                  <c:v>184.7799999999044</c:v>
                </c:pt>
                <c:pt idx="36957">
                  <c:v>184.7849999999044</c:v>
                </c:pt>
                <c:pt idx="36958">
                  <c:v>184.7899999999044</c:v>
                </c:pt>
                <c:pt idx="36959">
                  <c:v>184.7949999999044</c:v>
                </c:pt>
                <c:pt idx="36960">
                  <c:v>184.7999999999044</c:v>
                </c:pt>
                <c:pt idx="36961">
                  <c:v>184.8049999999044</c:v>
                </c:pt>
                <c:pt idx="36962">
                  <c:v>184.8099999999044</c:v>
                </c:pt>
                <c:pt idx="36963">
                  <c:v>184.8149999999044</c:v>
                </c:pt>
                <c:pt idx="36964">
                  <c:v>184.8199999999044</c:v>
                </c:pt>
                <c:pt idx="36965">
                  <c:v>184.8249999999044</c:v>
                </c:pt>
                <c:pt idx="36966">
                  <c:v>184.8299999999044</c:v>
                </c:pt>
                <c:pt idx="36967">
                  <c:v>184.8349999999044</c:v>
                </c:pt>
                <c:pt idx="36968">
                  <c:v>184.8399999999044</c:v>
                </c:pt>
                <c:pt idx="36969">
                  <c:v>184.8449999999044</c:v>
                </c:pt>
                <c:pt idx="36970">
                  <c:v>184.8499999999044</c:v>
                </c:pt>
                <c:pt idx="36971">
                  <c:v>184.8549999999044</c:v>
                </c:pt>
                <c:pt idx="36972">
                  <c:v>184.8599999999044</c:v>
                </c:pt>
                <c:pt idx="36973">
                  <c:v>184.8649999999044</c:v>
                </c:pt>
                <c:pt idx="36974">
                  <c:v>184.8699999999044</c:v>
                </c:pt>
                <c:pt idx="36975">
                  <c:v>184.8749999999044</c:v>
                </c:pt>
                <c:pt idx="36976">
                  <c:v>184.8799999999044</c:v>
                </c:pt>
                <c:pt idx="36977">
                  <c:v>184.8849999999044</c:v>
                </c:pt>
                <c:pt idx="36978">
                  <c:v>184.8899999999044</c:v>
                </c:pt>
                <c:pt idx="36979">
                  <c:v>184.8949999999043</c:v>
                </c:pt>
                <c:pt idx="36980">
                  <c:v>184.8999999999043</c:v>
                </c:pt>
                <c:pt idx="36981">
                  <c:v>184.9049999999043</c:v>
                </c:pt>
                <c:pt idx="36982">
                  <c:v>184.9099999999043</c:v>
                </c:pt>
                <c:pt idx="36983">
                  <c:v>184.9149999999043</c:v>
                </c:pt>
                <c:pt idx="36984">
                  <c:v>184.9199999999043</c:v>
                </c:pt>
                <c:pt idx="36985">
                  <c:v>184.9249999999043</c:v>
                </c:pt>
                <c:pt idx="36986">
                  <c:v>184.9299999999043</c:v>
                </c:pt>
                <c:pt idx="36987">
                  <c:v>184.9349999999043</c:v>
                </c:pt>
                <c:pt idx="36988">
                  <c:v>184.9399999999043</c:v>
                </c:pt>
                <c:pt idx="36989">
                  <c:v>184.9449999999043</c:v>
                </c:pt>
                <c:pt idx="36990">
                  <c:v>184.9499999999043</c:v>
                </c:pt>
                <c:pt idx="36991">
                  <c:v>184.9549999999043</c:v>
                </c:pt>
                <c:pt idx="36992">
                  <c:v>184.9599999999043</c:v>
                </c:pt>
                <c:pt idx="36993">
                  <c:v>184.9649999999043</c:v>
                </c:pt>
                <c:pt idx="36994">
                  <c:v>184.9699999999042</c:v>
                </c:pt>
                <c:pt idx="36995">
                  <c:v>184.9749999999042</c:v>
                </c:pt>
                <c:pt idx="36996">
                  <c:v>184.9799999999042</c:v>
                </c:pt>
                <c:pt idx="36997">
                  <c:v>184.9849999999043</c:v>
                </c:pt>
                <c:pt idx="36998">
                  <c:v>184.9899999999043</c:v>
                </c:pt>
                <c:pt idx="36999">
                  <c:v>184.9949999999043</c:v>
                </c:pt>
                <c:pt idx="37000">
                  <c:v>184.9999999999042</c:v>
                </c:pt>
                <c:pt idx="37001">
                  <c:v>185.0049999999042</c:v>
                </c:pt>
                <c:pt idx="37002">
                  <c:v>185.0099999999042</c:v>
                </c:pt>
                <c:pt idx="37003">
                  <c:v>185.0149999999042</c:v>
                </c:pt>
                <c:pt idx="37004">
                  <c:v>185.0199999999042</c:v>
                </c:pt>
                <c:pt idx="37005">
                  <c:v>185.0249999999042</c:v>
                </c:pt>
                <c:pt idx="37006">
                  <c:v>185.0299999999042</c:v>
                </c:pt>
                <c:pt idx="37007">
                  <c:v>185.0349999999042</c:v>
                </c:pt>
                <c:pt idx="37008">
                  <c:v>185.0399999999042</c:v>
                </c:pt>
                <c:pt idx="37009">
                  <c:v>185.0449999999042</c:v>
                </c:pt>
                <c:pt idx="37010">
                  <c:v>185.0499999999042</c:v>
                </c:pt>
                <c:pt idx="37011">
                  <c:v>185.0549999999042</c:v>
                </c:pt>
                <c:pt idx="37012">
                  <c:v>185.0599999999042</c:v>
                </c:pt>
                <c:pt idx="37013">
                  <c:v>185.0649999999042</c:v>
                </c:pt>
                <c:pt idx="37014">
                  <c:v>185.0699999999042</c:v>
                </c:pt>
                <c:pt idx="37015">
                  <c:v>185.0749999999042</c:v>
                </c:pt>
                <c:pt idx="37016">
                  <c:v>185.0799999999041</c:v>
                </c:pt>
                <c:pt idx="37017">
                  <c:v>185.0849999999042</c:v>
                </c:pt>
                <c:pt idx="37018">
                  <c:v>185.0899999999042</c:v>
                </c:pt>
                <c:pt idx="37019">
                  <c:v>185.0949999999042</c:v>
                </c:pt>
                <c:pt idx="37020">
                  <c:v>185.0999999999042</c:v>
                </c:pt>
                <c:pt idx="37021">
                  <c:v>185.1049999999042</c:v>
                </c:pt>
                <c:pt idx="37022">
                  <c:v>185.1099999999041</c:v>
                </c:pt>
                <c:pt idx="37023">
                  <c:v>185.1149999999041</c:v>
                </c:pt>
                <c:pt idx="37024">
                  <c:v>185.1199999999041</c:v>
                </c:pt>
                <c:pt idx="37025">
                  <c:v>185.1249999999041</c:v>
                </c:pt>
                <c:pt idx="37026">
                  <c:v>185.1299999999041</c:v>
                </c:pt>
                <c:pt idx="37027">
                  <c:v>185.1349999999041</c:v>
                </c:pt>
                <c:pt idx="37028">
                  <c:v>185.1399999999041</c:v>
                </c:pt>
                <c:pt idx="37029">
                  <c:v>185.1449999999041</c:v>
                </c:pt>
                <c:pt idx="37030">
                  <c:v>185.1499999999041</c:v>
                </c:pt>
                <c:pt idx="37031">
                  <c:v>185.1549999999041</c:v>
                </c:pt>
                <c:pt idx="37032">
                  <c:v>185.1599999999041</c:v>
                </c:pt>
                <c:pt idx="37033">
                  <c:v>185.1649999999041</c:v>
                </c:pt>
                <c:pt idx="37034">
                  <c:v>185.1699999999041</c:v>
                </c:pt>
                <c:pt idx="37035">
                  <c:v>185.1749999999041</c:v>
                </c:pt>
                <c:pt idx="37036">
                  <c:v>185.1799999999041</c:v>
                </c:pt>
                <c:pt idx="37037">
                  <c:v>185.1849999999041</c:v>
                </c:pt>
                <c:pt idx="37038">
                  <c:v>185.189999999904</c:v>
                </c:pt>
                <c:pt idx="37039">
                  <c:v>185.194999999904</c:v>
                </c:pt>
                <c:pt idx="37040">
                  <c:v>185.199999999904</c:v>
                </c:pt>
                <c:pt idx="37041">
                  <c:v>185.204999999904</c:v>
                </c:pt>
                <c:pt idx="37042">
                  <c:v>185.209999999904</c:v>
                </c:pt>
                <c:pt idx="37043">
                  <c:v>185.214999999904</c:v>
                </c:pt>
                <c:pt idx="37044">
                  <c:v>185.219999999904</c:v>
                </c:pt>
                <c:pt idx="37045">
                  <c:v>185.224999999904</c:v>
                </c:pt>
                <c:pt idx="37046">
                  <c:v>185.229999999904</c:v>
                </c:pt>
                <c:pt idx="37047">
                  <c:v>185.234999999904</c:v>
                </c:pt>
                <c:pt idx="37048">
                  <c:v>185.239999999904</c:v>
                </c:pt>
                <c:pt idx="37049">
                  <c:v>185.244999999904</c:v>
                </c:pt>
                <c:pt idx="37050">
                  <c:v>185.249999999904</c:v>
                </c:pt>
                <c:pt idx="37051">
                  <c:v>185.254999999904</c:v>
                </c:pt>
                <c:pt idx="37052">
                  <c:v>185.259999999904</c:v>
                </c:pt>
                <c:pt idx="37053">
                  <c:v>185.264999999904</c:v>
                </c:pt>
                <c:pt idx="37054">
                  <c:v>185.269999999904</c:v>
                </c:pt>
                <c:pt idx="37055">
                  <c:v>185.274999999904</c:v>
                </c:pt>
                <c:pt idx="37056">
                  <c:v>185.279999999904</c:v>
                </c:pt>
                <c:pt idx="37057">
                  <c:v>185.284999999904</c:v>
                </c:pt>
                <c:pt idx="37058">
                  <c:v>185.289999999904</c:v>
                </c:pt>
                <c:pt idx="37059">
                  <c:v>185.294999999904</c:v>
                </c:pt>
                <c:pt idx="37060">
                  <c:v>185.2999999999039</c:v>
                </c:pt>
                <c:pt idx="37061">
                  <c:v>185.304999999904</c:v>
                </c:pt>
                <c:pt idx="37062">
                  <c:v>185.309999999904</c:v>
                </c:pt>
                <c:pt idx="37063">
                  <c:v>185.314999999904</c:v>
                </c:pt>
                <c:pt idx="37064">
                  <c:v>185.319999999904</c:v>
                </c:pt>
                <c:pt idx="37065">
                  <c:v>185.324999999904</c:v>
                </c:pt>
                <c:pt idx="37066">
                  <c:v>185.329999999904</c:v>
                </c:pt>
                <c:pt idx="37067">
                  <c:v>185.334999999904</c:v>
                </c:pt>
                <c:pt idx="37068">
                  <c:v>185.339999999904</c:v>
                </c:pt>
                <c:pt idx="37069">
                  <c:v>185.344999999904</c:v>
                </c:pt>
                <c:pt idx="37070">
                  <c:v>185.349999999904</c:v>
                </c:pt>
                <c:pt idx="37071">
                  <c:v>185.354999999904</c:v>
                </c:pt>
                <c:pt idx="37072">
                  <c:v>185.359999999904</c:v>
                </c:pt>
                <c:pt idx="37073">
                  <c:v>185.364999999904</c:v>
                </c:pt>
                <c:pt idx="37074">
                  <c:v>185.369999999904</c:v>
                </c:pt>
                <c:pt idx="37075">
                  <c:v>185.374999999904</c:v>
                </c:pt>
                <c:pt idx="37076">
                  <c:v>185.379999999904</c:v>
                </c:pt>
                <c:pt idx="37077">
                  <c:v>185.384999999904</c:v>
                </c:pt>
                <c:pt idx="37078">
                  <c:v>185.389999999904</c:v>
                </c:pt>
                <c:pt idx="37079">
                  <c:v>185.394999999904</c:v>
                </c:pt>
                <c:pt idx="37080">
                  <c:v>185.399999999904</c:v>
                </c:pt>
                <c:pt idx="37081">
                  <c:v>185.404999999904</c:v>
                </c:pt>
                <c:pt idx="37082">
                  <c:v>185.4099999999038</c:v>
                </c:pt>
                <c:pt idx="37083">
                  <c:v>185.4149999999038</c:v>
                </c:pt>
                <c:pt idx="37084">
                  <c:v>185.4199999999038</c:v>
                </c:pt>
                <c:pt idx="37085">
                  <c:v>185.424999999904</c:v>
                </c:pt>
                <c:pt idx="37086">
                  <c:v>185.429999999904</c:v>
                </c:pt>
                <c:pt idx="37087">
                  <c:v>185.434999999904</c:v>
                </c:pt>
                <c:pt idx="37088">
                  <c:v>185.4399999999038</c:v>
                </c:pt>
                <c:pt idx="37089">
                  <c:v>185.4449999999038</c:v>
                </c:pt>
                <c:pt idx="37090">
                  <c:v>185.4499999999038</c:v>
                </c:pt>
                <c:pt idx="37091">
                  <c:v>185.4549999999038</c:v>
                </c:pt>
                <c:pt idx="37092">
                  <c:v>185.4599999999038</c:v>
                </c:pt>
                <c:pt idx="37093">
                  <c:v>185.4649999999038</c:v>
                </c:pt>
                <c:pt idx="37094">
                  <c:v>185.4699999999038</c:v>
                </c:pt>
                <c:pt idx="37095">
                  <c:v>185.4749999999038</c:v>
                </c:pt>
                <c:pt idx="37096">
                  <c:v>185.4799999999038</c:v>
                </c:pt>
                <c:pt idx="37097">
                  <c:v>185.4849999999038</c:v>
                </c:pt>
                <c:pt idx="37098">
                  <c:v>185.4899999999038</c:v>
                </c:pt>
                <c:pt idx="37099">
                  <c:v>185.4949999999038</c:v>
                </c:pt>
                <c:pt idx="37100">
                  <c:v>185.4999999999038</c:v>
                </c:pt>
                <c:pt idx="37101">
                  <c:v>185.5049999999038</c:v>
                </c:pt>
                <c:pt idx="37102">
                  <c:v>185.5099999999038</c:v>
                </c:pt>
                <c:pt idx="37103">
                  <c:v>185.5149999999038</c:v>
                </c:pt>
                <c:pt idx="37104">
                  <c:v>185.5199999999037</c:v>
                </c:pt>
                <c:pt idx="37105">
                  <c:v>185.5249999999038</c:v>
                </c:pt>
                <c:pt idx="37106">
                  <c:v>185.5299999999038</c:v>
                </c:pt>
                <c:pt idx="37107">
                  <c:v>185.5349999999038</c:v>
                </c:pt>
                <c:pt idx="37108">
                  <c:v>185.5399999999038</c:v>
                </c:pt>
                <c:pt idx="37109">
                  <c:v>185.5449999999038</c:v>
                </c:pt>
                <c:pt idx="37110">
                  <c:v>185.5499999999037</c:v>
                </c:pt>
                <c:pt idx="37111">
                  <c:v>185.5549999999037</c:v>
                </c:pt>
                <c:pt idx="37112">
                  <c:v>185.5599999999037</c:v>
                </c:pt>
                <c:pt idx="37113">
                  <c:v>185.5649999999037</c:v>
                </c:pt>
                <c:pt idx="37114">
                  <c:v>185.5699999999037</c:v>
                </c:pt>
                <c:pt idx="37115">
                  <c:v>185.5749999999037</c:v>
                </c:pt>
                <c:pt idx="37116">
                  <c:v>185.5799999999037</c:v>
                </c:pt>
                <c:pt idx="37117">
                  <c:v>185.5849999999037</c:v>
                </c:pt>
                <c:pt idx="37118">
                  <c:v>185.5899999999037</c:v>
                </c:pt>
                <c:pt idx="37119">
                  <c:v>185.5949999999037</c:v>
                </c:pt>
                <c:pt idx="37120">
                  <c:v>185.5999999999037</c:v>
                </c:pt>
                <c:pt idx="37121">
                  <c:v>185.6049999999037</c:v>
                </c:pt>
                <c:pt idx="37122">
                  <c:v>185.6099999999037</c:v>
                </c:pt>
                <c:pt idx="37123">
                  <c:v>185.6149999999037</c:v>
                </c:pt>
                <c:pt idx="37124">
                  <c:v>185.6199999999037</c:v>
                </c:pt>
                <c:pt idx="37125">
                  <c:v>185.6249999999037</c:v>
                </c:pt>
                <c:pt idx="37126">
                  <c:v>185.6299999999036</c:v>
                </c:pt>
                <c:pt idx="37127">
                  <c:v>185.6349999999036</c:v>
                </c:pt>
                <c:pt idx="37128">
                  <c:v>185.6399999999036</c:v>
                </c:pt>
                <c:pt idx="37129">
                  <c:v>185.6449999999036</c:v>
                </c:pt>
                <c:pt idx="37130">
                  <c:v>185.6499999999036</c:v>
                </c:pt>
                <c:pt idx="37131">
                  <c:v>185.6549999999037</c:v>
                </c:pt>
                <c:pt idx="37132">
                  <c:v>185.6599999999036</c:v>
                </c:pt>
                <c:pt idx="37133">
                  <c:v>185.6649999999036</c:v>
                </c:pt>
                <c:pt idx="37134">
                  <c:v>185.6699999999036</c:v>
                </c:pt>
                <c:pt idx="37135">
                  <c:v>185.6749999999036</c:v>
                </c:pt>
                <c:pt idx="37136">
                  <c:v>185.6799999999036</c:v>
                </c:pt>
                <c:pt idx="37137">
                  <c:v>185.6849999999036</c:v>
                </c:pt>
                <c:pt idx="37138">
                  <c:v>185.6899999999036</c:v>
                </c:pt>
                <c:pt idx="37139">
                  <c:v>185.6949999999036</c:v>
                </c:pt>
                <c:pt idx="37140">
                  <c:v>185.6999999999036</c:v>
                </c:pt>
                <c:pt idx="37141">
                  <c:v>185.7049999999036</c:v>
                </c:pt>
                <c:pt idx="37142">
                  <c:v>185.7099999999036</c:v>
                </c:pt>
                <c:pt idx="37143">
                  <c:v>185.7149999999036</c:v>
                </c:pt>
                <c:pt idx="37144">
                  <c:v>185.7199999999036</c:v>
                </c:pt>
                <c:pt idx="37145">
                  <c:v>185.7249999999036</c:v>
                </c:pt>
                <c:pt idx="37146">
                  <c:v>185.7299999999036</c:v>
                </c:pt>
                <c:pt idx="37147">
                  <c:v>185.7349999999036</c:v>
                </c:pt>
                <c:pt idx="37148">
                  <c:v>185.7399999999035</c:v>
                </c:pt>
                <c:pt idx="37149">
                  <c:v>185.7449999999035</c:v>
                </c:pt>
                <c:pt idx="37150">
                  <c:v>185.7499999999035</c:v>
                </c:pt>
                <c:pt idx="37151">
                  <c:v>185.7549999999036</c:v>
                </c:pt>
                <c:pt idx="37152">
                  <c:v>185.7599999999036</c:v>
                </c:pt>
                <c:pt idx="37153">
                  <c:v>185.7649999999036</c:v>
                </c:pt>
                <c:pt idx="37154">
                  <c:v>185.7699999999035</c:v>
                </c:pt>
                <c:pt idx="37155">
                  <c:v>185.7749999999035</c:v>
                </c:pt>
                <c:pt idx="37156">
                  <c:v>185.7799999999035</c:v>
                </c:pt>
                <c:pt idx="37157">
                  <c:v>185.7849999999035</c:v>
                </c:pt>
                <c:pt idx="37158">
                  <c:v>185.7899999999035</c:v>
                </c:pt>
                <c:pt idx="37159">
                  <c:v>185.7949999999035</c:v>
                </c:pt>
                <c:pt idx="37160">
                  <c:v>185.7999999999035</c:v>
                </c:pt>
                <c:pt idx="37161">
                  <c:v>185.8049999999035</c:v>
                </c:pt>
                <c:pt idx="37162">
                  <c:v>185.8099999999035</c:v>
                </c:pt>
                <c:pt idx="37163">
                  <c:v>185.8149999999035</c:v>
                </c:pt>
                <c:pt idx="37164">
                  <c:v>185.8199999999035</c:v>
                </c:pt>
                <c:pt idx="37165">
                  <c:v>185.8249999999035</c:v>
                </c:pt>
                <c:pt idx="37166">
                  <c:v>185.8299999999035</c:v>
                </c:pt>
                <c:pt idx="37167">
                  <c:v>185.8349999999035</c:v>
                </c:pt>
                <c:pt idx="37168">
                  <c:v>185.8399999999035</c:v>
                </c:pt>
                <c:pt idx="37169">
                  <c:v>185.8449999999035</c:v>
                </c:pt>
                <c:pt idx="37170">
                  <c:v>185.8499999999034</c:v>
                </c:pt>
                <c:pt idx="37171">
                  <c:v>185.8549999999035</c:v>
                </c:pt>
                <c:pt idx="37172">
                  <c:v>185.8599999999035</c:v>
                </c:pt>
                <c:pt idx="37173">
                  <c:v>185.8649999999035</c:v>
                </c:pt>
                <c:pt idx="37174">
                  <c:v>185.8699999999035</c:v>
                </c:pt>
                <c:pt idx="37175">
                  <c:v>185.8749999999035</c:v>
                </c:pt>
                <c:pt idx="37176">
                  <c:v>185.8799999999034</c:v>
                </c:pt>
                <c:pt idx="37177">
                  <c:v>185.8849999999034</c:v>
                </c:pt>
                <c:pt idx="37178">
                  <c:v>185.8899999999034</c:v>
                </c:pt>
                <c:pt idx="37179">
                  <c:v>185.8949999999034</c:v>
                </c:pt>
                <c:pt idx="37180">
                  <c:v>185.8999999999034</c:v>
                </c:pt>
                <c:pt idx="37181">
                  <c:v>185.9049999999034</c:v>
                </c:pt>
                <c:pt idx="37182">
                  <c:v>185.9099999999034</c:v>
                </c:pt>
                <c:pt idx="37183">
                  <c:v>185.9149999999034</c:v>
                </c:pt>
                <c:pt idx="37184">
                  <c:v>185.9199999999034</c:v>
                </c:pt>
                <c:pt idx="37185">
                  <c:v>185.9249999999034</c:v>
                </c:pt>
                <c:pt idx="37186">
                  <c:v>185.9299999999034</c:v>
                </c:pt>
                <c:pt idx="37187">
                  <c:v>185.9349999999034</c:v>
                </c:pt>
                <c:pt idx="37188">
                  <c:v>185.9399999999034</c:v>
                </c:pt>
                <c:pt idx="37189">
                  <c:v>185.9449999999034</c:v>
                </c:pt>
                <c:pt idx="37190">
                  <c:v>185.9499999999034</c:v>
                </c:pt>
                <c:pt idx="37191">
                  <c:v>185.9549999999034</c:v>
                </c:pt>
                <c:pt idx="37192">
                  <c:v>185.9599999999034</c:v>
                </c:pt>
                <c:pt idx="37193">
                  <c:v>185.9649999999034</c:v>
                </c:pt>
                <c:pt idx="37194">
                  <c:v>185.9699999999034</c:v>
                </c:pt>
                <c:pt idx="37195">
                  <c:v>185.9749999999034</c:v>
                </c:pt>
                <c:pt idx="37196">
                  <c:v>185.9799999999034</c:v>
                </c:pt>
                <c:pt idx="37197">
                  <c:v>185.9849999999034</c:v>
                </c:pt>
                <c:pt idx="37198">
                  <c:v>185.9899999999034</c:v>
                </c:pt>
                <c:pt idx="37199">
                  <c:v>185.9949999999033</c:v>
                </c:pt>
                <c:pt idx="37200">
                  <c:v>185.9999999999033</c:v>
                </c:pt>
                <c:pt idx="37201">
                  <c:v>186.0049999999033</c:v>
                </c:pt>
                <c:pt idx="37202">
                  <c:v>186.0099999999033</c:v>
                </c:pt>
                <c:pt idx="37203">
                  <c:v>186.0149999999033</c:v>
                </c:pt>
                <c:pt idx="37204">
                  <c:v>186.0199999999033</c:v>
                </c:pt>
                <c:pt idx="37205">
                  <c:v>186.0249999999033</c:v>
                </c:pt>
                <c:pt idx="37206">
                  <c:v>186.0299999999033</c:v>
                </c:pt>
                <c:pt idx="37207">
                  <c:v>186.0349999999033</c:v>
                </c:pt>
                <c:pt idx="37208">
                  <c:v>186.0399999999033</c:v>
                </c:pt>
                <c:pt idx="37209">
                  <c:v>186.0449999999033</c:v>
                </c:pt>
                <c:pt idx="37210">
                  <c:v>186.0499999999033</c:v>
                </c:pt>
                <c:pt idx="37211">
                  <c:v>186.0549999999033</c:v>
                </c:pt>
                <c:pt idx="37212">
                  <c:v>186.0599999999033</c:v>
                </c:pt>
                <c:pt idx="37213">
                  <c:v>186.0649999999033</c:v>
                </c:pt>
                <c:pt idx="37214">
                  <c:v>186.0699999999032</c:v>
                </c:pt>
                <c:pt idx="37215">
                  <c:v>186.0749999999032</c:v>
                </c:pt>
                <c:pt idx="37216">
                  <c:v>186.0799999999032</c:v>
                </c:pt>
                <c:pt idx="37217">
                  <c:v>186.0849999999033</c:v>
                </c:pt>
                <c:pt idx="37218">
                  <c:v>186.0899999999033</c:v>
                </c:pt>
                <c:pt idx="37219">
                  <c:v>186.0949999999033</c:v>
                </c:pt>
                <c:pt idx="37220">
                  <c:v>186.0999999999032</c:v>
                </c:pt>
                <c:pt idx="37221">
                  <c:v>186.1049999999032</c:v>
                </c:pt>
                <c:pt idx="37222">
                  <c:v>186.1099999999032</c:v>
                </c:pt>
                <c:pt idx="37223">
                  <c:v>186.1149999999032</c:v>
                </c:pt>
                <c:pt idx="37224">
                  <c:v>186.1199999999032</c:v>
                </c:pt>
                <c:pt idx="37225">
                  <c:v>186.1249999999032</c:v>
                </c:pt>
                <c:pt idx="37226">
                  <c:v>186.1299999999032</c:v>
                </c:pt>
                <c:pt idx="37227">
                  <c:v>186.1349999999032</c:v>
                </c:pt>
                <c:pt idx="37228">
                  <c:v>186.1399999999032</c:v>
                </c:pt>
                <c:pt idx="37229">
                  <c:v>186.1449999999032</c:v>
                </c:pt>
                <c:pt idx="37230">
                  <c:v>186.1499999999032</c:v>
                </c:pt>
                <c:pt idx="37231">
                  <c:v>186.1549999999032</c:v>
                </c:pt>
                <c:pt idx="37232">
                  <c:v>186.1599999999032</c:v>
                </c:pt>
                <c:pt idx="37233">
                  <c:v>186.1649999999032</c:v>
                </c:pt>
                <c:pt idx="37234">
                  <c:v>186.1699999999032</c:v>
                </c:pt>
                <c:pt idx="37235">
                  <c:v>186.1749999999032</c:v>
                </c:pt>
                <c:pt idx="37236">
                  <c:v>186.1799999999031</c:v>
                </c:pt>
                <c:pt idx="37237">
                  <c:v>186.1849999999032</c:v>
                </c:pt>
                <c:pt idx="37238">
                  <c:v>186.1899999999032</c:v>
                </c:pt>
                <c:pt idx="37239">
                  <c:v>186.1949999999032</c:v>
                </c:pt>
                <c:pt idx="37240">
                  <c:v>186.1999999999032</c:v>
                </c:pt>
                <c:pt idx="37241">
                  <c:v>186.2049999999032</c:v>
                </c:pt>
                <c:pt idx="37242">
                  <c:v>186.2099999999031</c:v>
                </c:pt>
                <c:pt idx="37243">
                  <c:v>186.2149999999031</c:v>
                </c:pt>
                <c:pt idx="37244">
                  <c:v>186.2199999999031</c:v>
                </c:pt>
                <c:pt idx="37245">
                  <c:v>186.2249999999031</c:v>
                </c:pt>
                <c:pt idx="37246">
                  <c:v>186.2299999999031</c:v>
                </c:pt>
                <c:pt idx="37247">
                  <c:v>186.2349999999031</c:v>
                </c:pt>
                <c:pt idx="37248">
                  <c:v>186.2399999999031</c:v>
                </c:pt>
                <c:pt idx="37249">
                  <c:v>186.2449999999031</c:v>
                </c:pt>
                <c:pt idx="37250">
                  <c:v>186.2499999999031</c:v>
                </c:pt>
                <c:pt idx="37251">
                  <c:v>186.2549999999031</c:v>
                </c:pt>
                <c:pt idx="37252">
                  <c:v>186.2599999999031</c:v>
                </c:pt>
                <c:pt idx="37253">
                  <c:v>186.2649999999031</c:v>
                </c:pt>
                <c:pt idx="37254">
                  <c:v>186.2699999999031</c:v>
                </c:pt>
                <c:pt idx="37255">
                  <c:v>186.2749999999031</c:v>
                </c:pt>
                <c:pt idx="37256">
                  <c:v>186.2799999999031</c:v>
                </c:pt>
                <c:pt idx="37257">
                  <c:v>186.2849999999031</c:v>
                </c:pt>
                <c:pt idx="37258">
                  <c:v>186.289999999903</c:v>
                </c:pt>
                <c:pt idx="37259">
                  <c:v>186.294999999903</c:v>
                </c:pt>
                <c:pt idx="37260">
                  <c:v>186.299999999903</c:v>
                </c:pt>
                <c:pt idx="37261">
                  <c:v>186.3049999999031</c:v>
                </c:pt>
                <c:pt idx="37262">
                  <c:v>186.3099999999031</c:v>
                </c:pt>
                <c:pt idx="37263">
                  <c:v>186.3149999999031</c:v>
                </c:pt>
                <c:pt idx="37264">
                  <c:v>186.319999999903</c:v>
                </c:pt>
                <c:pt idx="37265">
                  <c:v>186.324999999903</c:v>
                </c:pt>
                <c:pt idx="37266">
                  <c:v>186.329999999903</c:v>
                </c:pt>
                <c:pt idx="37267">
                  <c:v>186.334999999903</c:v>
                </c:pt>
                <c:pt idx="37268">
                  <c:v>186.339999999903</c:v>
                </c:pt>
                <c:pt idx="37269">
                  <c:v>186.344999999903</c:v>
                </c:pt>
                <c:pt idx="37270">
                  <c:v>186.349999999903</c:v>
                </c:pt>
                <c:pt idx="37271">
                  <c:v>186.354999999903</c:v>
                </c:pt>
                <c:pt idx="37272">
                  <c:v>186.359999999903</c:v>
                </c:pt>
                <c:pt idx="37273">
                  <c:v>186.364999999903</c:v>
                </c:pt>
                <c:pt idx="37274">
                  <c:v>186.369999999903</c:v>
                </c:pt>
                <c:pt idx="37275">
                  <c:v>186.374999999903</c:v>
                </c:pt>
                <c:pt idx="37276">
                  <c:v>186.379999999903</c:v>
                </c:pt>
                <c:pt idx="37277">
                  <c:v>186.384999999903</c:v>
                </c:pt>
                <c:pt idx="37278">
                  <c:v>186.389999999903</c:v>
                </c:pt>
                <c:pt idx="37279">
                  <c:v>186.394999999903</c:v>
                </c:pt>
                <c:pt idx="37280">
                  <c:v>186.3999999999029</c:v>
                </c:pt>
                <c:pt idx="37281">
                  <c:v>186.4049999999029</c:v>
                </c:pt>
                <c:pt idx="37282">
                  <c:v>186.4099999999029</c:v>
                </c:pt>
                <c:pt idx="37283">
                  <c:v>186.4149999999029</c:v>
                </c:pt>
                <c:pt idx="37284">
                  <c:v>186.4199999999029</c:v>
                </c:pt>
                <c:pt idx="37285">
                  <c:v>186.424999999903</c:v>
                </c:pt>
                <c:pt idx="37286">
                  <c:v>186.4299999999029</c:v>
                </c:pt>
                <c:pt idx="37287">
                  <c:v>186.4349999999029</c:v>
                </c:pt>
                <c:pt idx="37288">
                  <c:v>186.4399999999029</c:v>
                </c:pt>
                <c:pt idx="37289">
                  <c:v>186.4449999999029</c:v>
                </c:pt>
                <c:pt idx="37290">
                  <c:v>186.4499999999029</c:v>
                </c:pt>
                <c:pt idx="37291">
                  <c:v>186.4549999999029</c:v>
                </c:pt>
                <c:pt idx="37292">
                  <c:v>186.4599999999029</c:v>
                </c:pt>
                <c:pt idx="37293">
                  <c:v>186.4649999999029</c:v>
                </c:pt>
                <c:pt idx="37294">
                  <c:v>186.4699999999029</c:v>
                </c:pt>
                <c:pt idx="37295">
                  <c:v>186.4749999999029</c:v>
                </c:pt>
                <c:pt idx="37296">
                  <c:v>186.4799999999029</c:v>
                </c:pt>
                <c:pt idx="37297">
                  <c:v>186.4849999999029</c:v>
                </c:pt>
                <c:pt idx="37298">
                  <c:v>186.4899999999029</c:v>
                </c:pt>
                <c:pt idx="37299">
                  <c:v>186.4949999999029</c:v>
                </c:pt>
                <c:pt idx="37300">
                  <c:v>186.4999999999029</c:v>
                </c:pt>
                <c:pt idx="37301">
                  <c:v>186.5049999999029</c:v>
                </c:pt>
                <c:pt idx="37302">
                  <c:v>186.5099999999028</c:v>
                </c:pt>
                <c:pt idx="37303">
                  <c:v>186.5149999999028</c:v>
                </c:pt>
                <c:pt idx="37304">
                  <c:v>186.5199999999028</c:v>
                </c:pt>
                <c:pt idx="37305">
                  <c:v>186.5249999999028</c:v>
                </c:pt>
                <c:pt idx="37306">
                  <c:v>186.5299999999028</c:v>
                </c:pt>
                <c:pt idx="37307">
                  <c:v>186.5349999999028</c:v>
                </c:pt>
                <c:pt idx="37308">
                  <c:v>186.5399999999028</c:v>
                </c:pt>
                <c:pt idx="37309">
                  <c:v>186.5449999999028</c:v>
                </c:pt>
                <c:pt idx="37310">
                  <c:v>186.5499999999028</c:v>
                </c:pt>
                <c:pt idx="37311">
                  <c:v>186.5549999999028</c:v>
                </c:pt>
                <c:pt idx="37312">
                  <c:v>186.5599999999028</c:v>
                </c:pt>
                <c:pt idx="37313">
                  <c:v>186.5649999999028</c:v>
                </c:pt>
                <c:pt idx="37314">
                  <c:v>186.5699999999028</c:v>
                </c:pt>
                <c:pt idx="37315">
                  <c:v>186.5749999999028</c:v>
                </c:pt>
                <c:pt idx="37316">
                  <c:v>186.5799999999028</c:v>
                </c:pt>
                <c:pt idx="37317">
                  <c:v>186.5849999999028</c:v>
                </c:pt>
                <c:pt idx="37318">
                  <c:v>186.5899999999028</c:v>
                </c:pt>
                <c:pt idx="37319">
                  <c:v>186.5949999999028</c:v>
                </c:pt>
                <c:pt idx="37320">
                  <c:v>186.5999999999028</c:v>
                </c:pt>
                <c:pt idx="37321">
                  <c:v>186.6049999999028</c:v>
                </c:pt>
                <c:pt idx="37322">
                  <c:v>186.6099999999028</c:v>
                </c:pt>
                <c:pt idx="37323">
                  <c:v>186.6149999999027</c:v>
                </c:pt>
                <c:pt idx="37324">
                  <c:v>186.6199999999027</c:v>
                </c:pt>
                <c:pt idx="37325">
                  <c:v>186.6249999999027</c:v>
                </c:pt>
                <c:pt idx="37326">
                  <c:v>186.6299999999027</c:v>
                </c:pt>
                <c:pt idx="37327">
                  <c:v>186.6349999999027</c:v>
                </c:pt>
                <c:pt idx="37328">
                  <c:v>186.6399999999027</c:v>
                </c:pt>
                <c:pt idx="37329">
                  <c:v>186.6449999999027</c:v>
                </c:pt>
                <c:pt idx="37330">
                  <c:v>186.6499999999027</c:v>
                </c:pt>
                <c:pt idx="37331">
                  <c:v>186.6549999999027</c:v>
                </c:pt>
                <c:pt idx="37332">
                  <c:v>186.6599999999027</c:v>
                </c:pt>
                <c:pt idx="37333">
                  <c:v>186.6649999999027</c:v>
                </c:pt>
                <c:pt idx="37334">
                  <c:v>186.6699999999027</c:v>
                </c:pt>
                <c:pt idx="37335">
                  <c:v>186.6749999999027</c:v>
                </c:pt>
                <c:pt idx="37336">
                  <c:v>186.6799999999027</c:v>
                </c:pt>
                <c:pt idx="37337">
                  <c:v>186.6849999999027</c:v>
                </c:pt>
                <c:pt idx="37338">
                  <c:v>186.6899999999027</c:v>
                </c:pt>
                <c:pt idx="37339">
                  <c:v>186.6949999999027</c:v>
                </c:pt>
                <c:pt idx="37340">
                  <c:v>186.6999999999027</c:v>
                </c:pt>
                <c:pt idx="37341">
                  <c:v>186.7049999999027</c:v>
                </c:pt>
                <c:pt idx="37342">
                  <c:v>186.7099999999025</c:v>
                </c:pt>
                <c:pt idx="37343">
                  <c:v>186.7149999999025</c:v>
                </c:pt>
                <c:pt idx="37344">
                  <c:v>186.7199999999025</c:v>
                </c:pt>
                <c:pt idx="37345">
                  <c:v>186.7249999999026</c:v>
                </c:pt>
                <c:pt idx="37346">
                  <c:v>186.7299999999026</c:v>
                </c:pt>
                <c:pt idx="37347">
                  <c:v>186.7349999999026</c:v>
                </c:pt>
                <c:pt idx="37348">
                  <c:v>186.7399999999026</c:v>
                </c:pt>
                <c:pt idx="37349">
                  <c:v>186.7449999999025</c:v>
                </c:pt>
                <c:pt idx="37350">
                  <c:v>186.7499999999025</c:v>
                </c:pt>
                <c:pt idx="37351">
                  <c:v>186.7549999999026</c:v>
                </c:pt>
                <c:pt idx="37352">
                  <c:v>186.7599999999026</c:v>
                </c:pt>
                <c:pt idx="37353">
                  <c:v>186.7649999999026</c:v>
                </c:pt>
                <c:pt idx="37354">
                  <c:v>186.7699999999026</c:v>
                </c:pt>
                <c:pt idx="37355">
                  <c:v>186.7749999999025</c:v>
                </c:pt>
                <c:pt idx="37356">
                  <c:v>186.7799999999025</c:v>
                </c:pt>
                <c:pt idx="37357">
                  <c:v>186.7849999999026</c:v>
                </c:pt>
                <c:pt idx="37358">
                  <c:v>186.7899999999026</c:v>
                </c:pt>
                <c:pt idx="37359">
                  <c:v>186.7949999999026</c:v>
                </c:pt>
                <c:pt idx="37360">
                  <c:v>186.7999999999026</c:v>
                </c:pt>
                <c:pt idx="37361">
                  <c:v>186.8049999999026</c:v>
                </c:pt>
                <c:pt idx="37362">
                  <c:v>186.8099999999026</c:v>
                </c:pt>
                <c:pt idx="37363">
                  <c:v>186.8149999999026</c:v>
                </c:pt>
                <c:pt idx="37364">
                  <c:v>186.8199999999026</c:v>
                </c:pt>
                <c:pt idx="37365">
                  <c:v>186.8249999999026</c:v>
                </c:pt>
                <c:pt idx="37366">
                  <c:v>186.8299999999026</c:v>
                </c:pt>
                <c:pt idx="37367">
                  <c:v>186.8349999999026</c:v>
                </c:pt>
                <c:pt idx="37368">
                  <c:v>186.8399999999025</c:v>
                </c:pt>
                <c:pt idx="37369">
                  <c:v>186.8449999999025</c:v>
                </c:pt>
                <c:pt idx="37370">
                  <c:v>186.8499999999025</c:v>
                </c:pt>
                <c:pt idx="37371">
                  <c:v>186.8549999999026</c:v>
                </c:pt>
                <c:pt idx="37372">
                  <c:v>186.8599999999026</c:v>
                </c:pt>
                <c:pt idx="37373">
                  <c:v>186.8649999999026</c:v>
                </c:pt>
                <c:pt idx="37374">
                  <c:v>186.8699999999025</c:v>
                </c:pt>
                <c:pt idx="37375">
                  <c:v>186.8749999999025</c:v>
                </c:pt>
                <c:pt idx="37376">
                  <c:v>186.8799999999025</c:v>
                </c:pt>
                <c:pt idx="37377">
                  <c:v>186.8849999999025</c:v>
                </c:pt>
                <c:pt idx="37378">
                  <c:v>186.8899999999025</c:v>
                </c:pt>
                <c:pt idx="37379">
                  <c:v>186.8949999999025</c:v>
                </c:pt>
                <c:pt idx="37380">
                  <c:v>186.8999999999025</c:v>
                </c:pt>
                <c:pt idx="37381">
                  <c:v>186.9049999999025</c:v>
                </c:pt>
                <c:pt idx="37382">
                  <c:v>186.9099999999025</c:v>
                </c:pt>
                <c:pt idx="37383">
                  <c:v>186.9149999999025</c:v>
                </c:pt>
                <c:pt idx="37384">
                  <c:v>186.9199999999025</c:v>
                </c:pt>
                <c:pt idx="37385">
                  <c:v>186.9249999999025</c:v>
                </c:pt>
                <c:pt idx="37386">
                  <c:v>186.9299999999025</c:v>
                </c:pt>
                <c:pt idx="37387">
                  <c:v>186.9349999999025</c:v>
                </c:pt>
                <c:pt idx="37388">
                  <c:v>186.9399999999025</c:v>
                </c:pt>
                <c:pt idx="37389">
                  <c:v>186.9449999999024</c:v>
                </c:pt>
                <c:pt idx="37390">
                  <c:v>186.9499999999024</c:v>
                </c:pt>
                <c:pt idx="37391">
                  <c:v>186.9549999999024</c:v>
                </c:pt>
                <c:pt idx="37392">
                  <c:v>186.9599999999024</c:v>
                </c:pt>
                <c:pt idx="37393">
                  <c:v>186.9649999999024</c:v>
                </c:pt>
                <c:pt idx="37394">
                  <c:v>186.9699999999024</c:v>
                </c:pt>
                <c:pt idx="37395">
                  <c:v>186.9749999999024</c:v>
                </c:pt>
                <c:pt idx="37396">
                  <c:v>186.9799999999024</c:v>
                </c:pt>
                <c:pt idx="37397">
                  <c:v>186.9849999999024</c:v>
                </c:pt>
                <c:pt idx="37398">
                  <c:v>186.9899999999024</c:v>
                </c:pt>
                <c:pt idx="37399">
                  <c:v>186.9949999999024</c:v>
                </c:pt>
                <c:pt idx="37400">
                  <c:v>186.9999999999024</c:v>
                </c:pt>
                <c:pt idx="37401">
                  <c:v>187.0049999999024</c:v>
                </c:pt>
                <c:pt idx="37402">
                  <c:v>187.0099999999024</c:v>
                </c:pt>
                <c:pt idx="37403">
                  <c:v>187.0149999999024</c:v>
                </c:pt>
                <c:pt idx="37404">
                  <c:v>187.0199999999024</c:v>
                </c:pt>
                <c:pt idx="37405">
                  <c:v>187.0249999999024</c:v>
                </c:pt>
                <c:pt idx="37406">
                  <c:v>187.0299999999024</c:v>
                </c:pt>
                <c:pt idx="37407">
                  <c:v>187.0349999999024</c:v>
                </c:pt>
                <c:pt idx="37408">
                  <c:v>187.0399999999024</c:v>
                </c:pt>
                <c:pt idx="37409">
                  <c:v>187.0449999999024</c:v>
                </c:pt>
                <c:pt idx="37410">
                  <c:v>187.0499999999024</c:v>
                </c:pt>
                <c:pt idx="37411">
                  <c:v>187.0549999999024</c:v>
                </c:pt>
                <c:pt idx="37412">
                  <c:v>187.0599999999023</c:v>
                </c:pt>
                <c:pt idx="37413">
                  <c:v>187.0649999999023</c:v>
                </c:pt>
                <c:pt idx="37414">
                  <c:v>187.0699999999023</c:v>
                </c:pt>
                <c:pt idx="37415">
                  <c:v>187.0749999999023</c:v>
                </c:pt>
                <c:pt idx="37416">
                  <c:v>187.0799999999023</c:v>
                </c:pt>
                <c:pt idx="37417">
                  <c:v>187.0849999999024</c:v>
                </c:pt>
                <c:pt idx="37418">
                  <c:v>187.0899999999023</c:v>
                </c:pt>
                <c:pt idx="37419">
                  <c:v>187.0949999999023</c:v>
                </c:pt>
                <c:pt idx="37420">
                  <c:v>187.0999999999023</c:v>
                </c:pt>
                <c:pt idx="37421">
                  <c:v>187.1049999999023</c:v>
                </c:pt>
                <c:pt idx="37422">
                  <c:v>187.1099999999023</c:v>
                </c:pt>
                <c:pt idx="37423">
                  <c:v>187.1149999999023</c:v>
                </c:pt>
                <c:pt idx="37424">
                  <c:v>187.1199999999023</c:v>
                </c:pt>
                <c:pt idx="37425">
                  <c:v>187.1249999999023</c:v>
                </c:pt>
                <c:pt idx="37426">
                  <c:v>187.1299999999023</c:v>
                </c:pt>
                <c:pt idx="37427">
                  <c:v>187.1349999999023</c:v>
                </c:pt>
                <c:pt idx="37428">
                  <c:v>187.1399999999023</c:v>
                </c:pt>
                <c:pt idx="37429">
                  <c:v>187.1449999999023</c:v>
                </c:pt>
                <c:pt idx="37430">
                  <c:v>187.1499999999021</c:v>
                </c:pt>
                <c:pt idx="37431">
                  <c:v>187.1549999999023</c:v>
                </c:pt>
                <c:pt idx="37432">
                  <c:v>187.1599999999023</c:v>
                </c:pt>
                <c:pt idx="37433">
                  <c:v>187.1649999999022</c:v>
                </c:pt>
                <c:pt idx="37434">
                  <c:v>187.1699999999022</c:v>
                </c:pt>
                <c:pt idx="37435">
                  <c:v>187.1749999999022</c:v>
                </c:pt>
                <c:pt idx="37436">
                  <c:v>187.1799999999022</c:v>
                </c:pt>
                <c:pt idx="37437">
                  <c:v>187.1849999999022</c:v>
                </c:pt>
                <c:pt idx="37438">
                  <c:v>187.1899999999022</c:v>
                </c:pt>
                <c:pt idx="37439">
                  <c:v>187.1949999999022</c:v>
                </c:pt>
                <c:pt idx="37440">
                  <c:v>187.1999999999022</c:v>
                </c:pt>
                <c:pt idx="37441">
                  <c:v>187.2049999999022</c:v>
                </c:pt>
                <c:pt idx="37442">
                  <c:v>187.2099999999022</c:v>
                </c:pt>
                <c:pt idx="37443">
                  <c:v>187.2149999999021</c:v>
                </c:pt>
                <c:pt idx="37444">
                  <c:v>187.2199999999021</c:v>
                </c:pt>
                <c:pt idx="37445">
                  <c:v>187.2249999999022</c:v>
                </c:pt>
                <c:pt idx="37446">
                  <c:v>187.2299999999022</c:v>
                </c:pt>
                <c:pt idx="37447">
                  <c:v>187.2349999999022</c:v>
                </c:pt>
                <c:pt idx="37448">
                  <c:v>187.2399999999022</c:v>
                </c:pt>
                <c:pt idx="37449">
                  <c:v>187.2449999999021</c:v>
                </c:pt>
                <c:pt idx="37450">
                  <c:v>187.2499999999021</c:v>
                </c:pt>
                <c:pt idx="37451">
                  <c:v>187.2549999999022</c:v>
                </c:pt>
                <c:pt idx="37452">
                  <c:v>187.2599999999022</c:v>
                </c:pt>
                <c:pt idx="37453">
                  <c:v>187.2649999999022</c:v>
                </c:pt>
                <c:pt idx="37454">
                  <c:v>187.2699999999022</c:v>
                </c:pt>
                <c:pt idx="37455">
                  <c:v>187.2749999999021</c:v>
                </c:pt>
                <c:pt idx="37456">
                  <c:v>187.2799999999021</c:v>
                </c:pt>
                <c:pt idx="37457">
                  <c:v>187.2849999999021</c:v>
                </c:pt>
                <c:pt idx="37458">
                  <c:v>187.2899999999021</c:v>
                </c:pt>
                <c:pt idx="37459">
                  <c:v>187.2949999999021</c:v>
                </c:pt>
                <c:pt idx="37460">
                  <c:v>187.2999999999021</c:v>
                </c:pt>
                <c:pt idx="37461">
                  <c:v>187.3049999999022</c:v>
                </c:pt>
                <c:pt idx="37462">
                  <c:v>187.3099999999021</c:v>
                </c:pt>
                <c:pt idx="37463">
                  <c:v>187.3149999999021</c:v>
                </c:pt>
                <c:pt idx="37464">
                  <c:v>187.3199999999021</c:v>
                </c:pt>
                <c:pt idx="37465">
                  <c:v>187.3249999999021</c:v>
                </c:pt>
                <c:pt idx="37466">
                  <c:v>187.3299999999021</c:v>
                </c:pt>
                <c:pt idx="37467">
                  <c:v>187.3349999999021</c:v>
                </c:pt>
                <c:pt idx="37468">
                  <c:v>187.3399999999021</c:v>
                </c:pt>
                <c:pt idx="37469">
                  <c:v>187.3449999999021</c:v>
                </c:pt>
                <c:pt idx="37470">
                  <c:v>187.3499999999021</c:v>
                </c:pt>
                <c:pt idx="37471">
                  <c:v>187.3549999999021</c:v>
                </c:pt>
                <c:pt idx="37472">
                  <c:v>187.3599999999021</c:v>
                </c:pt>
                <c:pt idx="37473">
                  <c:v>187.3649999999021</c:v>
                </c:pt>
                <c:pt idx="37474">
                  <c:v>187.3699999999021</c:v>
                </c:pt>
                <c:pt idx="37475">
                  <c:v>187.3749999999021</c:v>
                </c:pt>
                <c:pt idx="37476">
                  <c:v>187.3799999999021</c:v>
                </c:pt>
                <c:pt idx="37477">
                  <c:v>187.3849999999021</c:v>
                </c:pt>
                <c:pt idx="37478">
                  <c:v>187.389999999902</c:v>
                </c:pt>
                <c:pt idx="37479">
                  <c:v>187.394999999902</c:v>
                </c:pt>
                <c:pt idx="37480">
                  <c:v>187.399999999902</c:v>
                </c:pt>
                <c:pt idx="37481">
                  <c:v>187.404999999902</c:v>
                </c:pt>
                <c:pt idx="37482">
                  <c:v>187.409999999902</c:v>
                </c:pt>
                <c:pt idx="37483">
                  <c:v>187.414999999902</c:v>
                </c:pt>
                <c:pt idx="37484">
                  <c:v>187.419999999902</c:v>
                </c:pt>
                <c:pt idx="37485">
                  <c:v>187.424999999902</c:v>
                </c:pt>
                <c:pt idx="37486">
                  <c:v>187.429999999902</c:v>
                </c:pt>
                <c:pt idx="37487">
                  <c:v>187.434999999902</c:v>
                </c:pt>
                <c:pt idx="37488">
                  <c:v>187.439999999902</c:v>
                </c:pt>
                <c:pt idx="37489">
                  <c:v>187.444999999902</c:v>
                </c:pt>
                <c:pt idx="37490">
                  <c:v>187.449999999902</c:v>
                </c:pt>
                <c:pt idx="37491">
                  <c:v>187.454999999902</c:v>
                </c:pt>
                <c:pt idx="37492">
                  <c:v>187.459999999902</c:v>
                </c:pt>
                <c:pt idx="37493">
                  <c:v>187.464999999902</c:v>
                </c:pt>
                <c:pt idx="37494">
                  <c:v>187.469999999902</c:v>
                </c:pt>
                <c:pt idx="37495">
                  <c:v>187.474999999902</c:v>
                </c:pt>
                <c:pt idx="37496">
                  <c:v>187.479999999902</c:v>
                </c:pt>
                <c:pt idx="37497">
                  <c:v>187.484999999902</c:v>
                </c:pt>
                <c:pt idx="37498">
                  <c:v>187.489999999902</c:v>
                </c:pt>
                <c:pt idx="37499">
                  <c:v>187.494999999902</c:v>
                </c:pt>
                <c:pt idx="37500">
                  <c:v>187.4999999999019</c:v>
                </c:pt>
                <c:pt idx="37501">
                  <c:v>187.5049999999019</c:v>
                </c:pt>
                <c:pt idx="37502">
                  <c:v>187.5099999999019</c:v>
                </c:pt>
                <c:pt idx="37503">
                  <c:v>187.5149999999019</c:v>
                </c:pt>
                <c:pt idx="37504">
                  <c:v>187.5199999999019</c:v>
                </c:pt>
                <c:pt idx="37505">
                  <c:v>187.524999999902</c:v>
                </c:pt>
                <c:pt idx="37506">
                  <c:v>187.5299999999019</c:v>
                </c:pt>
                <c:pt idx="37507">
                  <c:v>187.5349999999019</c:v>
                </c:pt>
                <c:pt idx="37508">
                  <c:v>187.5399999999019</c:v>
                </c:pt>
                <c:pt idx="37509">
                  <c:v>187.5449999999019</c:v>
                </c:pt>
                <c:pt idx="37510">
                  <c:v>187.5499999999019</c:v>
                </c:pt>
                <c:pt idx="37511">
                  <c:v>187.5549999999019</c:v>
                </c:pt>
                <c:pt idx="37512">
                  <c:v>187.5599999999019</c:v>
                </c:pt>
                <c:pt idx="37513">
                  <c:v>187.5649999999019</c:v>
                </c:pt>
                <c:pt idx="37514">
                  <c:v>187.5699999999019</c:v>
                </c:pt>
                <c:pt idx="37515">
                  <c:v>187.5749999999019</c:v>
                </c:pt>
                <c:pt idx="37516">
                  <c:v>187.5799999999019</c:v>
                </c:pt>
                <c:pt idx="37517">
                  <c:v>187.5849999999019</c:v>
                </c:pt>
                <c:pt idx="37518">
                  <c:v>187.5899999999019</c:v>
                </c:pt>
                <c:pt idx="37519">
                  <c:v>187.5949999999019</c:v>
                </c:pt>
                <c:pt idx="37520">
                  <c:v>187.5999999999019</c:v>
                </c:pt>
                <c:pt idx="37521">
                  <c:v>187.6049999999018</c:v>
                </c:pt>
                <c:pt idx="37522">
                  <c:v>187.6099999999018</c:v>
                </c:pt>
                <c:pt idx="37523">
                  <c:v>187.6149999999018</c:v>
                </c:pt>
                <c:pt idx="37524">
                  <c:v>187.6199999999018</c:v>
                </c:pt>
                <c:pt idx="37525">
                  <c:v>187.6249999999018</c:v>
                </c:pt>
                <c:pt idx="37526">
                  <c:v>187.6299999999018</c:v>
                </c:pt>
                <c:pt idx="37527">
                  <c:v>187.6349999999018</c:v>
                </c:pt>
                <c:pt idx="37528">
                  <c:v>187.6399999999018</c:v>
                </c:pt>
                <c:pt idx="37529">
                  <c:v>187.6449999999018</c:v>
                </c:pt>
                <c:pt idx="37530">
                  <c:v>187.6499999999018</c:v>
                </c:pt>
                <c:pt idx="37531">
                  <c:v>187.6549999999018</c:v>
                </c:pt>
                <c:pt idx="37532">
                  <c:v>187.6599999999018</c:v>
                </c:pt>
                <c:pt idx="37533">
                  <c:v>187.6649999999018</c:v>
                </c:pt>
                <c:pt idx="37534">
                  <c:v>187.6699999999018</c:v>
                </c:pt>
                <c:pt idx="37535">
                  <c:v>187.6749999999018</c:v>
                </c:pt>
                <c:pt idx="37536">
                  <c:v>187.6799999999018</c:v>
                </c:pt>
                <c:pt idx="37537">
                  <c:v>187.6849999999018</c:v>
                </c:pt>
                <c:pt idx="37538">
                  <c:v>187.6899999999018</c:v>
                </c:pt>
                <c:pt idx="37539">
                  <c:v>187.6949999999018</c:v>
                </c:pt>
                <c:pt idx="37540">
                  <c:v>187.6999999999018</c:v>
                </c:pt>
                <c:pt idx="37541">
                  <c:v>187.7049999999018</c:v>
                </c:pt>
                <c:pt idx="37542">
                  <c:v>187.7099999999018</c:v>
                </c:pt>
                <c:pt idx="37543">
                  <c:v>187.7149999999017</c:v>
                </c:pt>
                <c:pt idx="37544">
                  <c:v>187.7199999999017</c:v>
                </c:pt>
                <c:pt idx="37545">
                  <c:v>187.7249999999017</c:v>
                </c:pt>
                <c:pt idx="37546">
                  <c:v>187.7299999999017</c:v>
                </c:pt>
                <c:pt idx="37547">
                  <c:v>187.7349999999017</c:v>
                </c:pt>
                <c:pt idx="37548">
                  <c:v>187.7399999999017</c:v>
                </c:pt>
                <c:pt idx="37549">
                  <c:v>187.7449999999017</c:v>
                </c:pt>
                <c:pt idx="37550">
                  <c:v>187.7499999999017</c:v>
                </c:pt>
                <c:pt idx="37551">
                  <c:v>187.7549999999017</c:v>
                </c:pt>
                <c:pt idx="37552">
                  <c:v>187.7599999999017</c:v>
                </c:pt>
                <c:pt idx="37553">
                  <c:v>187.7649999999017</c:v>
                </c:pt>
                <c:pt idx="37554">
                  <c:v>187.7699999999017</c:v>
                </c:pt>
                <c:pt idx="37555">
                  <c:v>187.7749999999017</c:v>
                </c:pt>
                <c:pt idx="37556">
                  <c:v>187.7799999999017</c:v>
                </c:pt>
                <c:pt idx="37557">
                  <c:v>187.7849999999017</c:v>
                </c:pt>
                <c:pt idx="37558">
                  <c:v>187.7899999999017</c:v>
                </c:pt>
                <c:pt idx="37559">
                  <c:v>187.7949999999017</c:v>
                </c:pt>
                <c:pt idx="37560">
                  <c:v>187.7999999999017</c:v>
                </c:pt>
                <c:pt idx="37561">
                  <c:v>187.8049999999017</c:v>
                </c:pt>
                <c:pt idx="37562">
                  <c:v>187.8099999999017</c:v>
                </c:pt>
                <c:pt idx="37563">
                  <c:v>187.8149999999017</c:v>
                </c:pt>
                <c:pt idx="37564">
                  <c:v>187.8199999999017</c:v>
                </c:pt>
                <c:pt idx="37565">
                  <c:v>187.8249999999017</c:v>
                </c:pt>
                <c:pt idx="37566">
                  <c:v>187.8299999999016</c:v>
                </c:pt>
                <c:pt idx="37567">
                  <c:v>187.8349999999016</c:v>
                </c:pt>
                <c:pt idx="37568">
                  <c:v>187.8399999999016</c:v>
                </c:pt>
                <c:pt idx="37569">
                  <c:v>187.8449999999016</c:v>
                </c:pt>
                <c:pt idx="37570">
                  <c:v>187.8499999999016</c:v>
                </c:pt>
                <c:pt idx="37571">
                  <c:v>187.8549999999017</c:v>
                </c:pt>
                <c:pt idx="37572">
                  <c:v>187.8599999999016</c:v>
                </c:pt>
                <c:pt idx="37573">
                  <c:v>187.8649999999016</c:v>
                </c:pt>
                <c:pt idx="37574">
                  <c:v>187.8699999999016</c:v>
                </c:pt>
                <c:pt idx="37575">
                  <c:v>187.8749999999016</c:v>
                </c:pt>
                <c:pt idx="37576">
                  <c:v>187.8799999999016</c:v>
                </c:pt>
                <c:pt idx="37577">
                  <c:v>187.8849999999016</c:v>
                </c:pt>
                <c:pt idx="37578">
                  <c:v>187.8899999999016</c:v>
                </c:pt>
                <c:pt idx="37579">
                  <c:v>187.8949999999016</c:v>
                </c:pt>
                <c:pt idx="37580">
                  <c:v>187.8999999999016</c:v>
                </c:pt>
                <c:pt idx="37581">
                  <c:v>187.9049999999016</c:v>
                </c:pt>
                <c:pt idx="37582">
                  <c:v>187.9099999999016</c:v>
                </c:pt>
                <c:pt idx="37583">
                  <c:v>187.9149999999016</c:v>
                </c:pt>
                <c:pt idx="37584">
                  <c:v>187.9199999999016</c:v>
                </c:pt>
                <c:pt idx="37585">
                  <c:v>187.9249999999016</c:v>
                </c:pt>
                <c:pt idx="37586">
                  <c:v>187.9299999999016</c:v>
                </c:pt>
                <c:pt idx="37587">
                  <c:v>187.9349999999016</c:v>
                </c:pt>
                <c:pt idx="37588">
                  <c:v>187.9399999999015</c:v>
                </c:pt>
                <c:pt idx="37589">
                  <c:v>187.9449999999015</c:v>
                </c:pt>
                <c:pt idx="37590">
                  <c:v>187.9499999999015</c:v>
                </c:pt>
                <c:pt idx="37591">
                  <c:v>187.9549999999016</c:v>
                </c:pt>
                <c:pt idx="37592">
                  <c:v>187.9599999999016</c:v>
                </c:pt>
                <c:pt idx="37593">
                  <c:v>187.9649999999016</c:v>
                </c:pt>
                <c:pt idx="37594">
                  <c:v>187.9699999999015</c:v>
                </c:pt>
                <c:pt idx="37595">
                  <c:v>187.9749999999015</c:v>
                </c:pt>
                <c:pt idx="37596">
                  <c:v>187.9799999999015</c:v>
                </c:pt>
                <c:pt idx="37597">
                  <c:v>187.9849999999015</c:v>
                </c:pt>
                <c:pt idx="37598">
                  <c:v>187.9899999999015</c:v>
                </c:pt>
                <c:pt idx="37599">
                  <c:v>187.9949999999015</c:v>
                </c:pt>
                <c:pt idx="37600">
                  <c:v>187.9999999999015</c:v>
                </c:pt>
                <c:pt idx="37601">
                  <c:v>188.0049999999015</c:v>
                </c:pt>
                <c:pt idx="37602">
                  <c:v>188.0099999999015</c:v>
                </c:pt>
                <c:pt idx="37603">
                  <c:v>188.0149999999015</c:v>
                </c:pt>
                <c:pt idx="37604">
                  <c:v>188.0199999999015</c:v>
                </c:pt>
                <c:pt idx="37605">
                  <c:v>188.0249999999015</c:v>
                </c:pt>
                <c:pt idx="37606">
                  <c:v>188.0299999999015</c:v>
                </c:pt>
                <c:pt idx="37607">
                  <c:v>188.0349999999015</c:v>
                </c:pt>
                <c:pt idx="37608">
                  <c:v>188.0399999999015</c:v>
                </c:pt>
                <c:pt idx="37609">
                  <c:v>188.0449999999014</c:v>
                </c:pt>
                <c:pt idx="37610">
                  <c:v>188.0499999999014</c:v>
                </c:pt>
                <c:pt idx="37611">
                  <c:v>188.0549999999014</c:v>
                </c:pt>
                <c:pt idx="37612">
                  <c:v>188.0599999999014</c:v>
                </c:pt>
                <c:pt idx="37613">
                  <c:v>188.0649999999014</c:v>
                </c:pt>
                <c:pt idx="37614">
                  <c:v>188.0699999999014</c:v>
                </c:pt>
                <c:pt idx="37615">
                  <c:v>188.0749999999014</c:v>
                </c:pt>
                <c:pt idx="37616">
                  <c:v>188.0799999999014</c:v>
                </c:pt>
                <c:pt idx="37617">
                  <c:v>188.0849999999014</c:v>
                </c:pt>
                <c:pt idx="37618">
                  <c:v>188.0899999999014</c:v>
                </c:pt>
                <c:pt idx="37619">
                  <c:v>188.0949999999014</c:v>
                </c:pt>
                <c:pt idx="37620">
                  <c:v>188.0999999999014</c:v>
                </c:pt>
                <c:pt idx="37621">
                  <c:v>188.1049999999014</c:v>
                </c:pt>
                <c:pt idx="37622">
                  <c:v>188.1099999999014</c:v>
                </c:pt>
                <c:pt idx="37623">
                  <c:v>188.1149999999014</c:v>
                </c:pt>
                <c:pt idx="37624">
                  <c:v>188.1199999999014</c:v>
                </c:pt>
                <c:pt idx="37625">
                  <c:v>188.1249999999014</c:v>
                </c:pt>
                <c:pt idx="37626">
                  <c:v>188.1299999999014</c:v>
                </c:pt>
                <c:pt idx="37627">
                  <c:v>188.1349999999014</c:v>
                </c:pt>
                <c:pt idx="37628">
                  <c:v>188.1399999999014</c:v>
                </c:pt>
                <c:pt idx="37629">
                  <c:v>188.1449999999014</c:v>
                </c:pt>
                <c:pt idx="37630">
                  <c:v>188.1499999999014</c:v>
                </c:pt>
                <c:pt idx="37631">
                  <c:v>188.1549999999014</c:v>
                </c:pt>
                <c:pt idx="37632">
                  <c:v>188.1599999999013</c:v>
                </c:pt>
                <c:pt idx="37633">
                  <c:v>188.1649999999013</c:v>
                </c:pt>
                <c:pt idx="37634">
                  <c:v>188.1699999999013</c:v>
                </c:pt>
                <c:pt idx="37635">
                  <c:v>188.1749999999013</c:v>
                </c:pt>
                <c:pt idx="37636">
                  <c:v>188.1799999999013</c:v>
                </c:pt>
                <c:pt idx="37637">
                  <c:v>188.1849999999014</c:v>
                </c:pt>
                <c:pt idx="37638">
                  <c:v>188.1899999999013</c:v>
                </c:pt>
                <c:pt idx="37639">
                  <c:v>188.1949999999013</c:v>
                </c:pt>
                <c:pt idx="37640">
                  <c:v>188.1999999999013</c:v>
                </c:pt>
                <c:pt idx="37641">
                  <c:v>188.2049999999013</c:v>
                </c:pt>
                <c:pt idx="37642">
                  <c:v>188.2099999999013</c:v>
                </c:pt>
                <c:pt idx="37643">
                  <c:v>188.2149999999013</c:v>
                </c:pt>
                <c:pt idx="37644">
                  <c:v>188.2199999999013</c:v>
                </c:pt>
                <c:pt idx="37645">
                  <c:v>188.2249999999013</c:v>
                </c:pt>
                <c:pt idx="37646">
                  <c:v>188.2299999999013</c:v>
                </c:pt>
                <c:pt idx="37647">
                  <c:v>188.2349999999013</c:v>
                </c:pt>
                <c:pt idx="37648">
                  <c:v>188.2399999999013</c:v>
                </c:pt>
                <c:pt idx="37649">
                  <c:v>188.2449999999013</c:v>
                </c:pt>
                <c:pt idx="37650">
                  <c:v>188.2499999999011</c:v>
                </c:pt>
                <c:pt idx="37651">
                  <c:v>188.2549999999013</c:v>
                </c:pt>
                <c:pt idx="37652">
                  <c:v>188.2599999999013</c:v>
                </c:pt>
                <c:pt idx="37653">
                  <c:v>188.2649999999012</c:v>
                </c:pt>
                <c:pt idx="37654">
                  <c:v>188.2699999999012</c:v>
                </c:pt>
                <c:pt idx="37655">
                  <c:v>188.2749999999012</c:v>
                </c:pt>
                <c:pt idx="37656">
                  <c:v>188.2799999999012</c:v>
                </c:pt>
                <c:pt idx="37657">
                  <c:v>188.2849999999012</c:v>
                </c:pt>
                <c:pt idx="37658">
                  <c:v>188.2899999999012</c:v>
                </c:pt>
                <c:pt idx="37659">
                  <c:v>188.2949999999012</c:v>
                </c:pt>
                <c:pt idx="37660">
                  <c:v>188.2999999999012</c:v>
                </c:pt>
                <c:pt idx="37661">
                  <c:v>188.3049999999012</c:v>
                </c:pt>
                <c:pt idx="37662">
                  <c:v>188.3099999999012</c:v>
                </c:pt>
                <c:pt idx="37663">
                  <c:v>188.3149999999012</c:v>
                </c:pt>
                <c:pt idx="37664">
                  <c:v>188.3199999999012</c:v>
                </c:pt>
                <c:pt idx="37665">
                  <c:v>188.3249999999012</c:v>
                </c:pt>
                <c:pt idx="37666">
                  <c:v>188.3299999999012</c:v>
                </c:pt>
                <c:pt idx="37667">
                  <c:v>188.3349999999012</c:v>
                </c:pt>
                <c:pt idx="37668">
                  <c:v>188.3399999999012</c:v>
                </c:pt>
                <c:pt idx="37669">
                  <c:v>188.3449999999012</c:v>
                </c:pt>
                <c:pt idx="37670">
                  <c:v>188.3499999999012</c:v>
                </c:pt>
                <c:pt idx="37671">
                  <c:v>188.3549999999012</c:v>
                </c:pt>
                <c:pt idx="37672">
                  <c:v>188.3599999999012</c:v>
                </c:pt>
                <c:pt idx="37673">
                  <c:v>188.3649999999012</c:v>
                </c:pt>
                <c:pt idx="37674">
                  <c:v>188.3699999999012</c:v>
                </c:pt>
                <c:pt idx="37675">
                  <c:v>188.3749999999012</c:v>
                </c:pt>
                <c:pt idx="37676">
                  <c:v>188.3799999999011</c:v>
                </c:pt>
                <c:pt idx="37677">
                  <c:v>188.3849999999012</c:v>
                </c:pt>
                <c:pt idx="37678">
                  <c:v>188.3899999999012</c:v>
                </c:pt>
                <c:pt idx="37679">
                  <c:v>188.3949999999012</c:v>
                </c:pt>
                <c:pt idx="37680">
                  <c:v>188.3999999999012</c:v>
                </c:pt>
                <c:pt idx="37681">
                  <c:v>188.4049999999012</c:v>
                </c:pt>
                <c:pt idx="37682">
                  <c:v>188.4099999999011</c:v>
                </c:pt>
                <c:pt idx="37683">
                  <c:v>188.4149999999011</c:v>
                </c:pt>
                <c:pt idx="37684">
                  <c:v>188.4199999999011</c:v>
                </c:pt>
                <c:pt idx="37685">
                  <c:v>188.4249999999011</c:v>
                </c:pt>
                <c:pt idx="37686">
                  <c:v>188.4299999999011</c:v>
                </c:pt>
                <c:pt idx="37687">
                  <c:v>188.4349999999011</c:v>
                </c:pt>
                <c:pt idx="37688">
                  <c:v>188.4399999999011</c:v>
                </c:pt>
                <c:pt idx="37689">
                  <c:v>188.4449999999011</c:v>
                </c:pt>
                <c:pt idx="37690">
                  <c:v>188.4499999999011</c:v>
                </c:pt>
                <c:pt idx="37691">
                  <c:v>188.4549999999011</c:v>
                </c:pt>
                <c:pt idx="37692">
                  <c:v>188.4599999999011</c:v>
                </c:pt>
                <c:pt idx="37693">
                  <c:v>188.4649999999011</c:v>
                </c:pt>
                <c:pt idx="37694">
                  <c:v>188.4699999999011</c:v>
                </c:pt>
                <c:pt idx="37695">
                  <c:v>188.4749999999011</c:v>
                </c:pt>
                <c:pt idx="37696">
                  <c:v>188.4799999999011</c:v>
                </c:pt>
                <c:pt idx="37697">
                  <c:v>188.4849999999011</c:v>
                </c:pt>
                <c:pt idx="37698">
                  <c:v>188.489999999901</c:v>
                </c:pt>
                <c:pt idx="37699">
                  <c:v>188.494999999901</c:v>
                </c:pt>
                <c:pt idx="37700">
                  <c:v>188.499999999901</c:v>
                </c:pt>
                <c:pt idx="37701">
                  <c:v>188.504999999901</c:v>
                </c:pt>
                <c:pt idx="37702">
                  <c:v>188.509999999901</c:v>
                </c:pt>
                <c:pt idx="37703">
                  <c:v>188.514999999901</c:v>
                </c:pt>
                <c:pt idx="37704">
                  <c:v>188.519999999901</c:v>
                </c:pt>
                <c:pt idx="37705">
                  <c:v>188.524999999901</c:v>
                </c:pt>
                <c:pt idx="37706">
                  <c:v>188.529999999901</c:v>
                </c:pt>
                <c:pt idx="37707">
                  <c:v>188.534999999901</c:v>
                </c:pt>
                <c:pt idx="37708">
                  <c:v>188.539999999901</c:v>
                </c:pt>
                <c:pt idx="37709">
                  <c:v>188.544999999901</c:v>
                </c:pt>
                <c:pt idx="37710">
                  <c:v>188.549999999901</c:v>
                </c:pt>
                <c:pt idx="37711">
                  <c:v>188.554999999901</c:v>
                </c:pt>
                <c:pt idx="37712">
                  <c:v>188.559999999901</c:v>
                </c:pt>
                <c:pt idx="37713">
                  <c:v>188.564999999901</c:v>
                </c:pt>
                <c:pt idx="37714">
                  <c:v>188.569999999901</c:v>
                </c:pt>
                <c:pt idx="37715">
                  <c:v>188.574999999901</c:v>
                </c:pt>
                <c:pt idx="37716">
                  <c:v>188.579999999901</c:v>
                </c:pt>
                <c:pt idx="37717">
                  <c:v>188.584999999901</c:v>
                </c:pt>
                <c:pt idx="37718">
                  <c:v>188.589999999901</c:v>
                </c:pt>
                <c:pt idx="37719">
                  <c:v>188.594999999901</c:v>
                </c:pt>
                <c:pt idx="37720">
                  <c:v>188.5999999999009</c:v>
                </c:pt>
                <c:pt idx="37721">
                  <c:v>188.6049999999009</c:v>
                </c:pt>
                <c:pt idx="37722">
                  <c:v>188.6099999999009</c:v>
                </c:pt>
                <c:pt idx="37723">
                  <c:v>188.6149999999009</c:v>
                </c:pt>
                <c:pt idx="37724">
                  <c:v>188.6199999999009</c:v>
                </c:pt>
                <c:pt idx="37725">
                  <c:v>188.624999999901</c:v>
                </c:pt>
                <c:pt idx="37726">
                  <c:v>188.6299999999009</c:v>
                </c:pt>
                <c:pt idx="37727">
                  <c:v>188.6349999999009</c:v>
                </c:pt>
                <c:pt idx="37728">
                  <c:v>188.6399999999009</c:v>
                </c:pt>
                <c:pt idx="37729">
                  <c:v>188.6449999999009</c:v>
                </c:pt>
                <c:pt idx="37730">
                  <c:v>188.6499999999009</c:v>
                </c:pt>
                <c:pt idx="37731">
                  <c:v>188.6549999999009</c:v>
                </c:pt>
                <c:pt idx="37732">
                  <c:v>188.6599999999009</c:v>
                </c:pt>
                <c:pt idx="37733">
                  <c:v>188.6649999999009</c:v>
                </c:pt>
                <c:pt idx="37734">
                  <c:v>188.6699999999009</c:v>
                </c:pt>
                <c:pt idx="37735">
                  <c:v>188.6749999999009</c:v>
                </c:pt>
                <c:pt idx="37736">
                  <c:v>188.6799999999009</c:v>
                </c:pt>
                <c:pt idx="37737">
                  <c:v>188.6849999999009</c:v>
                </c:pt>
                <c:pt idx="37738">
                  <c:v>188.6899999999009</c:v>
                </c:pt>
                <c:pt idx="37739">
                  <c:v>188.6949999999009</c:v>
                </c:pt>
                <c:pt idx="37740">
                  <c:v>188.6999999999009</c:v>
                </c:pt>
                <c:pt idx="37741">
                  <c:v>188.7049999999008</c:v>
                </c:pt>
                <c:pt idx="37742">
                  <c:v>188.7099999999008</c:v>
                </c:pt>
                <c:pt idx="37743">
                  <c:v>188.7149999999008</c:v>
                </c:pt>
                <c:pt idx="37744">
                  <c:v>188.7199999999008</c:v>
                </c:pt>
                <c:pt idx="37745">
                  <c:v>188.7249999999008</c:v>
                </c:pt>
                <c:pt idx="37746">
                  <c:v>188.7299999999008</c:v>
                </c:pt>
                <c:pt idx="37747">
                  <c:v>188.7349999999008</c:v>
                </c:pt>
                <c:pt idx="37748">
                  <c:v>188.7399999999008</c:v>
                </c:pt>
                <c:pt idx="37749">
                  <c:v>188.7449999999008</c:v>
                </c:pt>
                <c:pt idx="37750">
                  <c:v>188.7499999999008</c:v>
                </c:pt>
                <c:pt idx="37751">
                  <c:v>188.7549999999008</c:v>
                </c:pt>
                <c:pt idx="37752">
                  <c:v>188.7599999999008</c:v>
                </c:pt>
                <c:pt idx="37753">
                  <c:v>188.7649999999008</c:v>
                </c:pt>
                <c:pt idx="37754">
                  <c:v>188.7699999999008</c:v>
                </c:pt>
                <c:pt idx="37755">
                  <c:v>188.7749999999008</c:v>
                </c:pt>
                <c:pt idx="37756">
                  <c:v>188.7799999999008</c:v>
                </c:pt>
                <c:pt idx="37757">
                  <c:v>188.7849999999008</c:v>
                </c:pt>
                <c:pt idx="37758">
                  <c:v>188.7899999999008</c:v>
                </c:pt>
                <c:pt idx="37759">
                  <c:v>188.7949999999008</c:v>
                </c:pt>
                <c:pt idx="37760">
                  <c:v>188.7999999999008</c:v>
                </c:pt>
                <c:pt idx="37761">
                  <c:v>188.8049999999008</c:v>
                </c:pt>
                <c:pt idx="37762">
                  <c:v>188.8099999999008</c:v>
                </c:pt>
                <c:pt idx="37763">
                  <c:v>188.8149999999008</c:v>
                </c:pt>
                <c:pt idx="37764">
                  <c:v>188.8199999999007</c:v>
                </c:pt>
                <c:pt idx="37765">
                  <c:v>188.8249999999008</c:v>
                </c:pt>
                <c:pt idx="37766">
                  <c:v>188.8299999999008</c:v>
                </c:pt>
                <c:pt idx="37767">
                  <c:v>188.8349999999008</c:v>
                </c:pt>
                <c:pt idx="37768">
                  <c:v>188.8399999999008</c:v>
                </c:pt>
                <c:pt idx="37769">
                  <c:v>188.8449999999008</c:v>
                </c:pt>
                <c:pt idx="37770">
                  <c:v>188.8499999999007</c:v>
                </c:pt>
                <c:pt idx="37771">
                  <c:v>188.8549999999007</c:v>
                </c:pt>
                <c:pt idx="37772">
                  <c:v>188.8599999999007</c:v>
                </c:pt>
                <c:pt idx="37773">
                  <c:v>188.8649999999007</c:v>
                </c:pt>
                <c:pt idx="37774">
                  <c:v>188.8699999999007</c:v>
                </c:pt>
                <c:pt idx="37775">
                  <c:v>188.8749999999007</c:v>
                </c:pt>
                <c:pt idx="37776">
                  <c:v>188.8799999999007</c:v>
                </c:pt>
                <c:pt idx="37777">
                  <c:v>188.8849999999007</c:v>
                </c:pt>
                <c:pt idx="37778">
                  <c:v>188.8899999999007</c:v>
                </c:pt>
                <c:pt idx="37779">
                  <c:v>188.8949999999007</c:v>
                </c:pt>
                <c:pt idx="37780">
                  <c:v>188.8999999999007</c:v>
                </c:pt>
                <c:pt idx="37781">
                  <c:v>188.9049999999007</c:v>
                </c:pt>
                <c:pt idx="37782">
                  <c:v>188.9099999999007</c:v>
                </c:pt>
                <c:pt idx="37783">
                  <c:v>188.9149999999007</c:v>
                </c:pt>
                <c:pt idx="37784">
                  <c:v>188.9199999999007</c:v>
                </c:pt>
                <c:pt idx="37785">
                  <c:v>188.9249999999007</c:v>
                </c:pt>
                <c:pt idx="37786">
                  <c:v>188.9299999999006</c:v>
                </c:pt>
                <c:pt idx="37787">
                  <c:v>188.9349999999006</c:v>
                </c:pt>
                <c:pt idx="37788">
                  <c:v>188.9399999999006</c:v>
                </c:pt>
                <c:pt idx="37789">
                  <c:v>188.9449999999006</c:v>
                </c:pt>
                <c:pt idx="37790">
                  <c:v>188.9499999999006</c:v>
                </c:pt>
                <c:pt idx="37791">
                  <c:v>188.9549999999007</c:v>
                </c:pt>
                <c:pt idx="37792">
                  <c:v>188.9599999999006</c:v>
                </c:pt>
                <c:pt idx="37793">
                  <c:v>188.9649999999006</c:v>
                </c:pt>
                <c:pt idx="37794">
                  <c:v>188.9699999999006</c:v>
                </c:pt>
                <c:pt idx="37795">
                  <c:v>188.9749999999006</c:v>
                </c:pt>
                <c:pt idx="37796">
                  <c:v>188.9799999999006</c:v>
                </c:pt>
                <c:pt idx="37797">
                  <c:v>188.9849999999006</c:v>
                </c:pt>
                <c:pt idx="37798">
                  <c:v>188.9899999999006</c:v>
                </c:pt>
                <c:pt idx="37799">
                  <c:v>188.9949999999006</c:v>
                </c:pt>
                <c:pt idx="37800">
                  <c:v>188.9999999999006</c:v>
                </c:pt>
                <c:pt idx="37801">
                  <c:v>189.0049999999006</c:v>
                </c:pt>
                <c:pt idx="37802">
                  <c:v>189.0099999999006</c:v>
                </c:pt>
                <c:pt idx="37803">
                  <c:v>189.0149999999006</c:v>
                </c:pt>
                <c:pt idx="37804">
                  <c:v>189.0199999999006</c:v>
                </c:pt>
                <c:pt idx="37805">
                  <c:v>189.0249999999006</c:v>
                </c:pt>
                <c:pt idx="37806">
                  <c:v>189.0299999999006</c:v>
                </c:pt>
                <c:pt idx="37807">
                  <c:v>189.0349999999006</c:v>
                </c:pt>
                <c:pt idx="37808">
                  <c:v>189.0399999999005</c:v>
                </c:pt>
                <c:pt idx="37809">
                  <c:v>189.0449999999005</c:v>
                </c:pt>
                <c:pt idx="37810">
                  <c:v>189.0499999999005</c:v>
                </c:pt>
                <c:pt idx="37811">
                  <c:v>189.0549999999006</c:v>
                </c:pt>
                <c:pt idx="37812">
                  <c:v>189.0599999999006</c:v>
                </c:pt>
                <c:pt idx="37813">
                  <c:v>189.0649999999006</c:v>
                </c:pt>
                <c:pt idx="37814">
                  <c:v>189.0699999999005</c:v>
                </c:pt>
                <c:pt idx="37815">
                  <c:v>189.0749999999005</c:v>
                </c:pt>
                <c:pt idx="37816">
                  <c:v>189.0799999999005</c:v>
                </c:pt>
                <c:pt idx="37817">
                  <c:v>189.0849999999005</c:v>
                </c:pt>
                <c:pt idx="37818">
                  <c:v>189.0899999999005</c:v>
                </c:pt>
                <c:pt idx="37819">
                  <c:v>189.0949999999005</c:v>
                </c:pt>
                <c:pt idx="37820">
                  <c:v>189.0999999999005</c:v>
                </c:pt>
                <c:pt idx="37821">
                  <c:v>189.1049999999005</c:v>
                </c:pt>
                <c:pt idx="37822">
                  <c:v>189.1099999999005</c:v>
                </c:pt>
                <c:pt idx="37823">
                  <c:v>189.1149999999005</c:v>
                </c:pt>
                <c:pt idx="37824">
                  <c:v>189.1199999999005</c:v>
                </c:pt>
                <c:pt idx="37825">
                  <c:v>189.1249999999005</c:v>
                </c:pt>
                <c:pt idx="37826">
                  <c:v>189.1299999999005</c:v>
                </c:pt>
                <c:pt idx="37827">
                  <c:v>189.1349999999005</c:v>
                </c:pt>
                <c:pt idx="37828">
                  <c:v>189.1399999999005</c:v>
                </c:pt>
                <c:pt idx="37829">
                  <c:v>189.1449999999004</c:v>
                </c:pt>
                <c:pt idx="37830">
                  <c:v>189.1499999999004</c:v>
                </c:pt>
                <c:pt idx="37831">
                  <c:v>189.1549999999004</c:v>
                </c:pt>
                <c:pt idx="37832">
                  <c:v>189.1599999999004</c:v>
                </c:pt>
                <c:pt idx="37833">
                  <c:v>189.1649999999004</c:v>
                </c:pt>
                <c:pt idx="37834">
                  <c:v>189.1699999999004</c:v>
                </c:pt>
                <c:pt idx="37835">
                  <c:v>189.1749999999004</c:v>
                </c:pt>
                <c:pt idx="37836">
                  <c:v>189.1799999999004</c:v>
                </c:pt>
                <c:pt idx="37837">
                  <c:v>189.1849999999004</c:v>
                </c:pt>
                <c:pt idx="37838">
                  <c:v>189.1899999999004</c:v>
                </c:pt>
                <c:pt idx="37839">
                  <c:v>189.1949999999004</c:v>
                </c:pt>
                <c:pt idx="37840">
                  <c:v>189.1999999999004</c:v>
                </c:pt>
                <c:pt idx="37841">
                  <c:v>189.2049999999004</c:v>
                </c:pt>
                <c:pt idx="37842">
                  <c:v>189.2099999999004</c:v>
                </c:pt>
                <c:pt idx="37843">
                  <c:v>189.2149999999004</c:v>
                </c:pt>
                <c:pt idx="37844">
                  <c:v>189.2199999999004</c:v>
                </c:pt>
                <c:pt idx="37845">
                  <c:v>189.2249999999004</c:v>
                </c:pt>
                <c:pt idx="37846">
                  <c:v>189.2299999999004</c:v>
                </c:pt>
                <c:pt idx="37847">
                  <c:v>189.2349999999004</c:v>
                </c:pt>
                <c:pt idx="37848">
                  <c:v>189.2399999999004</c:v>
                </c:pt>
                <c:pt idx="37849">
                  <c:v>189.2449999999004</c:v>
                </c:pt>
                <c:pt idx="37850">
                  <c:v>189.2499999999004</c:v>
                </c:pt>
                <c:pt idx="37851">
                  <c:v>189.2549999999004</c:v>
                </c:pt>
                <c:pt idx="37852">
                  <c:v>189.2599999999003</c:v>
                </c:pt>
                <c:pt idx="37853">
                  <c:v>189.2649999999003</c:v>
                </c:pt>
                <c:pt idx="37854">
                  <c:v>189.2699999999003</c:v>
                </c:pt>
                <c:pt idx="37855">
                  <c:v>189.2749999999003</c:v>
                </c:pt>
                <c:pt idx="37856">
                  <c:v>189.2799999999003</c:v>
                </c:pt>
                <c:pt idx="37857">
                  <c:v>189.2849999999004</c:v>
                </c:pt>
                <c:pt idx="37858">
                  <c:v>189.2899999999003</c:v>
                </c:pt>
                <c:pt idx="37859">
                  <c:v>189.2949999999003</c:v>
                </c:pt>
                <c:pt idx="37860">
                  <c:v>189.2999999999003</c:v>
                </c:pt>
                <c:pt idx="37861">
                  <c:v>189.3049999999003</c:v>
                </c:pt>
                <c:pt idx="37862">
                  <c:v>189.3099999999003</c:v>
                </c:pt>
                <c:pt idx="37863">
                  <c:v>189.3149999999003</c:v>
                </c:pt>
                <c:pt idx="37864">
                  <c:v>189.3199999999003</c:v>
                </c:pt>
                <c:pt idx="37865">
                  <c:v>189.3249999999003</c:v>
                </c:pt>
                <c:pt idx="37866">
                  <c:v>189.3299999999003</c:v>
                </c:pt>
                <c:pt idx="37867">
                  <c:v>189.3349999999003</c:v>
                </c:pt>
                <c:pt idx="37868">
                  <c:v>189.3399999999003</c:v>
                </c:pt>
                <c:pt idx="37869">
                  <c:v>189.3449999999003</c:v>
                </c:pt>
                <c:pt idx="37870">
                  <c:v>189.3499999999003</c:v>
                </c:pt>
                <c:pt idx="37871">
                  <c:v>189.3549999999003</c:v>
                </c:pt>
                <c:pt idx="37872">
                  <c:v>189.3599999999003</c:v>
                </c:pt>
                <c:pt idx="37873">
                  <c:v>189.3649999999003</c:v>
                </c:pt>
                <c:pt idx="37874">
                  <c:v>189.3699999999002</c:v>
                </c:pt>
                <c:pt idx="37875">
                  <c:v>189.3749999999002</c:v>
                </c:pt>
                <c:pt idx="37876">
                  <c:v>189.3799999999002</c:v>
                </c:pt>
                <c:pt idx="37877">
                  <c:v>189.3849999999003</c:v>
                </c:pt>
                <c:pt idx="37878">
                  <c:v>189.3899999999003</c:v>
                </c:pt>
                <c:pt idx="37879">
                  <c:v>189.3949999999002</c:v>
                </c:pt>
                <c:pt idx="37880">
                  <c:v>189.3999999999002</c:v>
                </c:pt>
                <c:pt idx="37881">
                  <c:v>189.4049999999002</c:v>
                </c:pt>
                <c:pt idx="37882">
                  <c:v>189.4099999999002</c:v>
                </c:pt>
                <c:pt idx="37883">
                  <c:v>189.4149999999002</c:v>
                </c:pt>
                <c:pt idx="37884">
                  <c:v>189.4199999999002</c:v>
                </c:pt>
                <c:pt idx="37885">
                  <c:v>189.4249999999002</c:v>
                </c:pt>
                <c:pt idx="37886">
                  <c:v>189.4299999999002</c:v>
                </c:pt>
                <c:pt idx="37887">
                  <c:v>189.4349999999002</c:v>
                </c:pt>
                <c:pt idx="37888">
                  <c:v>189.4399999999002</c:v>
                </c:pt>
                <c:pt idx="37889">
                  <c:v>189.4449999999002</c:v>
                </c:pt>
                <c:pt idx="37890">
                  <c:v>189.4499999999002</c:v>
                </c:pt>
                <c:pt idx="37891">
                  <c:v>189.4549999999002</c:v>
                </c:pt>
                <c:pt idx="37892">
                  <c:v>189.4599999999002</c:v>
                </c:pt>
                <c:pt idx="37893">
                  <c:v>189.4649999999002</c:v>
                </c:pt>
                <c:pt idx="37894">
                  <c:v>189.4699999999002</c:v>
                </c:pt>
                <c:pt idx="37895">
                  <c:v>189.4749999999002</c:v>
                </c:pt>
                <c:pt idx="37896">
                  <c:v>189.4799999999001</c:v>
                </c:pt>
                <c:pt idx="37897">
                  <c:v>189.4849999999002</c:v>
                </c:pt>
                <c:pt idx="37898">
                  <c:v>189.4899999999002</c:v>
                </c:pt>
                <c:pt idx="37899">
                  <c:v>189.4949999999002</c:v>
                </c:pt>
                <c:pt idx="37900">
                  <c:v>189.4999999999002</c:v>
                </c:pt>
                <c:pt idx="37901">
                  <c:v>189.5049999999001</c:v>
                </c:pt>
                <c:pt idx="37902">
                  <c:v>189.5099999999001</c:v>
                </c:pt>
                <c:pt idx="37903">
                  <c:v>189.5149999999001</c:v>
                </c:pt>
                <c:pt idx="37904">
                  <c:v>189.5199999999001</c:v>
                </c:pt>
                <c:pt idx="37905">
                  <c:v>189.5249999999001</c:v>
                </c:pt>
                <c:pt idx="37906">
                  <c:v>189.5299999999001</c:v>
                </c:pt>
                <c:pt idx="37907">
                  <c:v>189.5349999999001</c:v>
                </c:pt>
                <c:pt idx="37908">
                  <c:v>189.5399999999001</c:v>
                </c:pt>
                <c:pt idx="37909">
                  <c:v>189.5449999999001</c:v>
                </c:pt>
                <c:pt idx="37910">
                  <c:v>189.5499999999001</c:v>
                </c:pt>
                <c:pt idx="37911">
                  <c:v>189.5549999999001</c:v>
                </c:pt>
                <c:pt idx="37912">
                  <c:v>189.5599999999001</c:v>
                </c:pt>
                <c:pt idx="37913">
                  <c:v>189.5649999999001</c:v>
                </c:pt>
                <c:pt idx="37914">
                  <c:v>189.5699999999001</c:v>
                </c:pt>
                <c:pt idx="37915">
                  <c:v>189.5749999999001</c:v>
                </c:pt>
                <c:pt idx="37916">
                  <c:v>189.5799999999001</c:v>
                </c:pt>
                <c:pt idx="37917">
                  <c:v>189.5849999999001</c:v>
                </c:pt>
                <c:pt idx="37918">
                  <c:v>189.5899999999</c:v>
                </c:pt>
                <c:pt idx="37919">
                  <c:v>189.5949999999</c:v>
                </c:pt>
                <c:pt idx="37920">
                  <c:v>189.5999999999</c:v>
                </c:pt>
                <c:pt idx="37921">
                  <c:v>189.6049999999</c:v>
                </c:pt>
                <c:pt idx="37922">
                  <c:v>189.6099999999</c:v>
                </c:pt>
                <c:pt idx="37923">
                  <c:v>189.6149999999</c:v>
                </c:pt>
                <c:pt idx="37924">
                  <c:v>189.6199999999</c:v>
                </c:pt>
                <c:pt idx="37925">
                  <c:v>189.6249999999</c:v>
                </c:pt>
                <c:pt idx="37926">
                  <c:v>189.6299999999</c:v>
                </c:pt>
                <c:pt idx="37927">
                  <c:v>189.6349999999</c:v>
                </c:pt>
                <c:pt idx="37928">
                  <c:v>189.6399999999</c:v>
                </c:pt>
                <c:pt idx="37929">
                  <c:v>189.6449999999</c:v>
                </c:pt>
                <c:pt idx="37930">
                  <c:v>189.6499999999</c:v>
                </c:pt>
                <c:pt idx="37931">
                  <c:v>189.6549999999</c:v>
                </c:pt>
                <c:pt idx="37932">
                  <c:v>189.6599999999</c:v>
                </c:pt>
                <c:pt idx="37933">
                  <c:v>189.6649999999</c:v>
                </c:pt>
                <c:pt idx="37934">
                  <c:v>189.6699999999</c:v>
                </c:pt>
                <c:pt idx="37935">
                  <c:v>189.6749999999</c:v>
                </c:pt>
                <c:pt idx="37936">
                  <c:v>189.6799999999</c:v>
                </c:pt>
                <c:pt idx="37937">
                  <c:v>189.6849999999</c:v>
                </c:pt>
                <c:pt idx="37938">
                  <c:v>189.6899999999</c:v>
                </c:pt>
                <c:pt idx="37939">
                  <c:v>189.6949999999</c:v>
                </c:pt>
                <c:pt idx="37940">
                  <c:v>189.6999999998999</c:v>
                </c:pt>
                <c:pt idx="37941">
                  <c:v>189.7049999998999</c:v>
                </c:pt>
                <c:pt idx="37942">
                  <c:v>189.7099999998999</c:v>
                </c:pt>
                <c:pt idx="37943">
                  <c:v>189.7149999998999</c:v>
                </c:pt>
                <c:pt idx="37944">
                  <c:v>189.7199999998999</c:v>
                </c:pt>
                <c:pt idx="37945">
                  <c:v>189.7249999998999</c:v>
                </c:pt>
                <c:pt idx="37946">
                  <c:v>189.7299999998999</c:v>
                </c:pt>
                <c:pt idx="37947">
                  <c:v>189.7349999998999</c:v>
                </c:pt>
                <c:pt idx="37948">
                  <c:v>189.7399999998999</c:v>
                </c:pt>
                <c:pt idx="37949">
                  <c:v>189.7449999998999</c:v>
                </c:pt>
                <c:pt idx="37950">
                  <c:v>189.7499999998999</c:v>
                </c:pt>
                <c:pt idx="37951">
                  <c:v>189.7549999998999</c:v>
                </c:pt>
                <c:pt idx="37952">
                  <c:v>189.7599999998999</c:v>
                </c:pt>
                <c:pt idx="37953">
                  <c:v>189.7649999998999</c:v>
                </c:pt>
                <c:pt idx="37954">
                  <c:v>189.7699999998999</c:v>
                </c:pt>
                <c:pt idx="37955">
                  <c:v>189.7749999998999</c:v>
                </c:pt>
                <c:pt idx="37956">
                  <c:v>189.7799999998999</c:v>
                </c:pt>
                <c:pt idx="37957">
                  <c:v>189.7849999998999</c:v>
                </c:pt>
                <c:pt idx="37958">
                  <c:v>189.7899999998999</c:v>
                </c:pt>
                <c:pt idx="37959">
                  <c:v>189.7949999998999</c:v>
                </c:pt>
                <c:pt idx="37960">
                  <c:v>189.7999999998999</c:v>
                </c:pt>
                <c:pt idx="37961">
                  <c:v>189.8049999999</c:v>
                </c:pt>
                <c:pt idx="37962">
                  <c:v>189.8099999998998</c:v>
                </c:pt>
                <c:pt idx="37963">
                  <c:v>189.8149999998998</c:v>
                </c:pt>
                <c:pt idx="37964">
                  <c:v>189.8199999998998</c:v>
                </c:pt>
                <c:pt idx="37965">
                  <c:v>189.8249999999</c:v>
                </c:pt>
                <c:pt idx="37966">
                  <c:v>189.8299999999</c:v>
                </c:pt>
                <c:pt idx="37967">
                  <c:v>189.8349999998998</c:v>
                </c:pt>
                <c:pt idx="37968">
                  <c:v>189.8399999998998</c:v>
                </c:pt>
                <c:pt idx="37969">
                  <c:v>189.8449999998998</c:v>
                </c:pt>
                <c:pt idx="37970">
                  <c:v>189.8499999998998</c:v>
                </c:pt>
                <c:pt idx="37971">
                  <c:v>189.8549999998998</c:v>
                </c:pt>
                <c:pt idx="37972">
                  <c:v>189.8599999998998</c:v>
                </c:pt>
                <c:pt idx="37973">
                  <c:v>189.8649999998998</c:v>
                </c:pt>
                <c:pt idx="37974">
                  <c:v>189.8699999998998</c:v>
                </c:pt>
                <c:pt idx="37975">
                  <c:v>189.8749999998998</c:v>
                </c:pt>
                <c:pt idx="37976">
                  <c:v>189.8799999998998</c:v>
                </c:pt>
                <c:pt idx="37977">
                  <c:v>189.8849999998998</c:v>
                </c:pt>
                <c:pt idx="37978">
                  <c:v>189.8899999998998</c:v>
                </c:pt>
                <c:pt idx="37979">
                  <c:v>189.8949999998998</c:v>
                </c:pt>
                <c:pt idx="37980">
                  <c:v>189.8999999998998</c:v>
                </c:pt>
                <c:pt idx="37981">
                  <c:v>189.9049999998998</c:v>
                </c:pt>
                <c:pt idx="37982">
                  <c:v>189.9099999998998</c:v>
                </c:pt>
                <c:pt idx="37983">
                  <c:v>189.9149999998998</c:v>
                </c:pt>
                <c:pt idx="37984">
                  <c:v>189.9199999998997</c:v>
                </c:pt>
                <c:pt idx="37985">
                  <c:v>189.9249999998998</c:v>
                </c:pt>
                <c:pt idx="37986">
                  <c:v>189.9299999998998</c:v>
                </c:pt>
                <c:pt idx="37987">
                  <c:v>189.9349999998998</c:v>
                </c:pt>
                <c:pt idx="37988">
                  <c:v>189.9399999998998</c:v>
                </c:pt>
                <c:pt idx="37989">
                  <c:v>189.9449999998997</c:v>
                </c:pt>
                <c:pt idx="37990">
                  <c:v>189.9499999998997</c:v>
                </c:pt>
                <c:pt idx="37991">
                  <c:v>189.9549999998997</c:v>
                </c:pt>
                <c:pt idx="37992">
                  <c:v>189.9599999998997</c:v>
                </c:pt>
                <c:pt idx="37993">
                  <c:v>189.9649999998997</c:v>
                </c:pt>
                <c:pt idx="37994">
                  <c:v>189.9699999998997</c:v>
                </c:pt>
                <c:pt idx="37995">
                  <c:v>189.9749999998997</c:v>
                </c:pt>
                <c:pt idx="37996">
                  <c:v>189.9799999998997</c:v>
                </c:pt>
                <c:pt idx="37997">
                  <c:v>189.9849999998997</c:v>
                </c:pt>
                <c:pt idx="37998">
                  <c:v>189.9899999998997</c:v>
                </c:pt>
                <c:pt idx="37999">
                  <c:v>189.9949999998997</c:v>
                </c:pt>
                <c:pt idx="38000">
                  <c:v>189.9999999998997</c:v>
                </c:pt>
                <c:pt idx="38001">
                  <c:v>190.0049999998997</c:v>
                </c:pt>
                <c:pt idx="38002">
                  <c:v>190.0099999998997</c:v>
                </c:pt>
                <c:pt idx="38003">
                  <c:v>190.0149999998997</c:v>
                </c:pt>
                <c:pt idx="38004">
                  <c:v>190.0199999998997</c:v>
                </c:pt>
                <c:pt idx="38005">
                  <c:v>190.0249999998997</c:v>
                </c:pt>
                <c:pt idx="38006">
                  <c:v>190.0299999998996</c:v>
                </c:pt>
                <c:pt idx="38007">
                  <c:v>190.0349999998996</c:v>
                </c:pt>
                <c:pt idx="38008">
                  <c:v>190.0399999998996</c:v>
                </c:pt>
                <c:pt idx="38009">
                  <c:v>190.0449999998996</c:v>
                </c:pt>
                <c:pt idx="38010">
                  <c:v>190.0499999998996</c:v>
                </c:pt>
                <c:pt idx="38011">
                  <c:v>190.0549999998996</c:v>
                </c:pt>
                <c:pt idx="38012">
                  <c:v>190.0599999998996</c:v>
                </c:pt>
                <c:pt idx="38013">
                  <c:v>190.0649999998996</c:v>
                </c:pt>
                <c:pt idx="38014">
                  <c:v>190.0699999998996</c:v>
                </c:pt>
                <c:pt idx="38015">
                  <c:v>190.0749999998996</c:v>
                </c:pt>
                <c:pt idx="38016">
                  <c:v>190.0799999998996</c:v>
                </c:pt>
                <c:pt idx="38017">
                  <c:v>190.0849999998996</c:v>
                </c:pt>
                <c:pt idx="38018">
                  <c:v>190.0899999998996</c:v>
                </c:pt>
                <c:pt idx="38019">
                  <c:v>190.0949999998996</c:v>
                </c:pt>
                <c:pt idx="38020">
                  <c:v>190.0999999998996</c:v>
                </c:pt>
                <c:pt idx="38021">
                  <c:v>190.1049999998996</c:v>
                </c:pt>
                <c:pt idx="38022">
                  <c:v>190.1099999998996</c:v>
                </c:pt>
                <c:pt idx="38023">
                  <c:v>190.1149999998996</c:v>
                </c:pt>
                <c:pt idx="38024">
                  <c:v>190.1199999998996</c:v>
                </c:pt>
                <c:pt idx="38025">
                  <c:v>190.1249999998996</c:v>
                </c:pt>
                <c:pt idx="38026">
                  <c:v>190.1299999998996</c:v>
                </c:pt>
                <c:pt idx="38027">
                  <c:v>190.1349999998996</c:v>
                </c:pt>
                <c:pt idx="38028">
                  <c:v>190.1399999998995</c:v>
                </c:pt>
                <c:pt idx="38029">
                  <c:v>190.1449999998995</c:v>
                </c:pt>
                <c:pt idx="38030">
                  <c:v>190.1499999998995</c:v>
                </c:pt>
                <c:pt idx="38031">
                  <c:v>190.1549999998996</c:v>
                </c:pt>
                <c:pt idx="38032">
                  <c:v>190.1599999998996</c:v>
                </c:pt>
                <c:pt idx="38033">
                  <c:v>190.1649999998995</c:v>
                </c:pt>
                <c:pt idx="38034">
                  <c:v>190.1699999998995</c:v>
                </c:pt>
                <c:pt idx="38035">
                  <c:v>190.1749999998995</c:v>
                </c:pt>
                <c:pt idx="38036">
                  <c:v>190.1799999998995</c:v>
                </c:pt>
                <c:pt idx="38037">
                  <c:v>190.1849999998995</c:v>
                </c:pt>
                <c:pt idx="38038">
                  <c:v>190.1899999998995</c:v>
                </c:pt>
                <c:pt idx="38039">
                  <c:v>190.1949999998995</c:v>
                </c:pt>
                <c:pt idx="38040">
                  <c:v>190.1999999998995</c:v>
                </c:pt>
                <c:pt idx="38041">
                  <c:v>190.2049999998995</c:v>
                </c:pt>
                <c:pt idx="38042">
                  <c:v>190.2099999998995</c:v>
                </c:pt>
                <c:pt idx="38043">
                  <c:v>190.2149999998995</c:v>
                </c:pt>
                <c:pt idx="38044">
                  <c:v>190.2199999998995</c:v>
                </c:pt>
                <c:pt idx="38045">
                  <c:v>190.2249999998995</c:v>
                </c:pt>
                <c:pt idx="38046">
                  <c:v>190.2299999998995</c:v>
                </c:pt>
                <c:pt idx="38047">
                  <c:v>190.2349999998995</c:v>
                </c:pt>
                <c:pt idx="38048">
                  <c:v>190.2399999998995</c:v>
                </c:pt>
                <c:pt idx="38049">
                  <c:v>190.2449999998994</c:v>
                </c:pt>
                <c:pt idx="38050">
                  <c:v>190.2499999998994</c:v>
                </c:pt>
                <c:pt idx="38051">
                  <c:v>190.2549999998994</c:v>
                </c:pt>
                <c:pt idx="38052">
                  <c:v>190.2599999998994</c:v>
                </c:pt>
                <c:pt idx="38053">
                  <c:v>190.2649999998994</c:v>
                </c:pt>
                <c:pt idx="38054">
                  <c:v>190.2699999998994</c:v>
                </c:pt>
                <c:pt idx="38055">
                  <c:v>190.2749999998994</c:v>
                </c:pt>
                <c:pt idx="38056">
                  <c:v>190.2799999998994</c:v>
                </c:pt>
                <c:pt idx="38057">
                  <c:v>190.2849999998994</c:v>
                </c:pt>
                <c:pt idx="38058">
                  <c:v>190.2899999998994</c:v>
                </c:pt>
                <c:pt idx="38059">
                  <c:v>190.2949999998994</c:v>
                </c:pt>
                <c:pt idx="38060">
                  <c:v>190.2999999998994</c:v>
                </c:pt>
                <c:pt idx="38061">
                  <c:v>190.3049999998994</c:v>
                </c:pt>
                <c:pt idx="38062">
                  <c:v>190.3099999998994</c:v>
                </c:pt>
                <c:pt idx="38063">
                  <c:v>190.3149999998994</c:v>
                </c:pt>
                <c:pt idx="38064">
                  <c:v>190.3199999998994</c:v>
                </c:pt>
                <c:pt idx="38065">
                  <c:v>190.3249999998994</c:v>
                </c:pt>
                <c:pt idx="38066">
                  <c:v>190.3299999998994</c:v>
                </c:pt>
                <c:pt idx="38067">
                  <c:v>190.3349999998994</c:v>
                </c:pt>
                <c:pt idx="38068">
                  <c:v>190.3399999998994</c:v>
                </c:pt>
                <c:pt idx="38069">
                  <c:v>190.3449999998994</c:v>
                </c:pt>
                <c:pt idx="38070">
                  <c:v>190.3499999998994</c:v>
                </c:pt>
                <c:pt idx="38071">
                  <c:v>190.3549999998994</c:v>
                </c:pt>
                <c:pt idx="38072">
                  <c:v>190.3599999998994</c:v>
                </c:pt>
                <c:pt idx="38073">
                  <c:v>190.3649999998994</c:v>
                </c:pt>
                <c:pt idx="38074">
                  <c:v>190.3699999998994</c:v>
                </c:pt>
                <c:pt idx="38075">
                  <c:v>190.3749999998994</c:v>
                </c:pt>
                <c:pt idx="38076">
                  <c:v>190.3799999998994</c:v>
                </c:pt>
                <c:pt idx="38077">
                  <c:v>190.3849999998994</c:v>
                </c:pt>
                <c:pt idx="38078">
                  <c:v>190.3899999998994</c:v>
                </c:pt>
                <c:pt idx="38079">
                  <c:v>190.3949999998993</c:v>
                </c:pt>
                <c:pt idx="38080">
                  <c:v>190.3999999998993</c:v>
                </c:pt>
                <c:pt idx="38081">
                  <c:v>190.4049999998993</c:v>
                </c:pt>
                <c:pt idx="38082">
                  <c:v>190.4099999998993</c:v>
                </c:pt>
                <c:pt idx="38083">
                  <c:v>190.4149999998993</c:v>
                </c:pt>
                <c:pt idx="38084">
                  <c:v>190.4199999998993</c:v>
                </c:pt>
                <c:pt idx="38085">
                  <c:v>190.4249999998993</c:v>
                </c:pt>
                <c:pt idx="38086">
                  <c:v>190.4299999998993</c:v>
                </c:pt>
                <c:pt idx="38087">
                  <c:v>190.4349999998993</c:v>
                </c:pt>
                <c:pt idx="38088">
                  <c:v>190.4399999998993</c:v>
                </c:pt>
                <c:pt idx="38089">
                  <c:v>190.4449999998993</c:v>
                </c:pt>
                <c:pt idx="38090">
                  <c:v>190.4499999998993</c:v>
                </c:pt>
                <c:pt idx="38091">
                  <c:v>190.4549999998993</c:v>
                </c:pt>
                <c:pt idx="38092">
                  <c:v>190.4599999998993</c:v>
                </c:pt>
                <c:pt idx="38093">
                  <c:v>190.4649999998993</c:v>
                </c:pt>
                <c:pt idx="38094">
                  <c:v>190.4699999998992</c:v>
                </c:pt>
                <c:pt idx="38095">
                  <c:v>190.4749999998992</c:v>
                </c:pt>
                <c:pt idx="38096">
                  <c:v>190.4799999998992</c:v>
                </c:pt>
                <c:pt idx="38097">
                  <c:v>190.4849999998993</c:v>
                </c:pt>
                <c:pt idx="38098">
                  <c:v>190.4899999998993</c:v>
                </c:pt>
                <c:pt idx="38099">
                  <c:v>190.4949999998992</c:v>
                </c:pt>
                <c:pt idx="38100">
                  <c:v>190.4999999998992</c:v>
                </c:pt>
                <c:pt idx="38101">
                  <c:v>190.5049999998992</c:v>
                </c:pt>
                <c:pt idx="38102">
                  <c:v>190.5099999998992</c:v>
                </c:pt>
                <c:pt idx="38103">
                  <c:v>190.5149999998992</c:v>
                </c:pt>
                <c:pt idx="38104">
                  <c:v>190.5199999998992</c:v>
                </c:pt>
                <c:pt idx="38105">
                  <c:v>190.5249999998992</c:v>
                </c:pt>
                <c:pt idx="38106">
                  <c:v>190.5299999998992</c:v>
                </c:pt>
                <c:pt idx="38107">
                  <c:v>190.5349999998992</c:v>
                </c:pt>
                <c:pt idx="38108">
                  <c:v>190.5399999998992</c:v>
                </c:pt>
                <c:pt idx="38109">
                  <c:v>190.5449999998992</c:v>
                </c:pt>
                <c:pt idx="38110">
                  <c:v>190.5499999998992</c:v>
                </c:pt>
                <c:pt idx="38111">
                  <c:v>190.5549999998992</c:v>
                </c:pt>
                <c:pt idx="38112">
                  <c:v>190.5599999998992</c:v>
                </c:pt>
                <c:pt idx="38113">
                  <c:v>190.5649999998992</c:v>
                </c:pt>
                <c:pt idx="38114">
                  <c:v>190.5699999998992</c:v>
                </c:pt>
                <c:pt idx="38115">
                  <c:v>190.5749999998992</c:v>
                </c:pt>
                <c:pt idx="38116">
                  <c:v>190.5799999998991</c:v>
                </c:pt>
                <c:pt idx="38117">
                  <c:v>190.5849999998992</c:v>
                </c:pt>
                <c:pt idx="38118">
                  <c:v>190.5899999998992</c:v>
                </c:pt>
                <c:pt idx="38119">
                  <c:v>190.5949999998992</c:v>
                </c:pt>
                <c:pt idx="38120">
                  <c:v>190.5999999998992</c:v>
                </c:pt>
                <c:pt idx="38121">
                  <c:v>190.6049999998991</c:v>
                </c:pt>
                <c:pt idx="38122">
                  <c:v>190.6099999998991</c:v>
                </c:pt>
                <c:pt idx="38123">
                  <c:v>190.6149999998991</c:v>
                </c:pt>
                <c:pt idx="38124">
                  <c:v>190.6199999998991</c:v>
                </c:pt>
                <c:pt idx="38125">
                  <c:v>190.6249999998991</c:v>
                </c:pt>
                <c:pt idx="38126">
                  <c:v>190.6299999998991</c:v>
                </c:pt>
                <c:pt idx="38127">
                  <c:v>190.6349999998991</c:v>
                </c:pt>
                <c:pt idx="38128">
                  <c:v>190.6399999998991</c:v>
                </c:pt>
                <c:pt idx="38129">
                  <c:v>190.6449999998991</c:v>
                </c:pt>
                <c:pt idx="38130">
                  <c:v>190.6499999998991</c:v>
                </c:pt>
                <c:pt idx="38131">
                  <c:v>190.6549999998991</c:v>
                </c:pt>
                <c:pt idx="38132">
                  <c:v>190.6599999998991</c:v>
                </c:pt>
                <c:pt idx="38133">
                  <c:v>190.6649999998991</c:v>
                </c:pt>
                <c:pt idx="38134">
                  <c:v>190.6699999998991</c:v>
                </c:pt>
                <c:pt idx="38135">
                  <c:v>190.6749999998991</c:v>
                </c:pt>
                <c:pt idx="38136">
                  <c:v>190.6799999998991</c:v>
                </c:pt>
                <c:pt idx="38137">
                  <c:v>190.6849999998991</c:v>
                </c:pt>
                <c:pt idx="38138">
                  <c:v>190.689999999899</c:v>
                </c:pt>
                <c:pt idx="38139">
                  <c:v>190.694999999899</c:v>
                </c:pt>
                <c:pt idx="38140">
                  <c:v>190.699999999899</c:v>
                </c:pt>
                <c:pt idx="38141">
                  <c:v>190.704999999899</c:v>
                </c:pt>
                <c:pt idx="38142">
                  <c:v>190.709999999899</c:v>
                </c:pt>
                <c:pt idx="38143">
                  <c:v>190.714999999899</c:v>
                </c:pt>
                <c:pt idx="38144">
                  <c:v>190.719999999899</c:v>
                </c:pt>
                <c:pt idx="38145">
                  <c:v>190.724999999899</c:v>
                </c:pt>
                <c:pt idx="38146">
                  <c:v>190.729999999899</c:v>
                </c:pt>
                <c:pt idx="38147">
                  <c:v>190.734999999899</c:v>
                </c:pt>
                <c:pt idx="38148">
                  <c:v>190.739999999899</c:v>
                </c:pt>
                <c:pt idx="38149">
                  <c:v>190.744999999899</c:v>
                </c:pt>
                <c:pt idx="38150">
                  <c:v>190.749999999899</c:v>
                </c:pt>
                <c:pt idx="38151">
                  <c:v>190.754999999899</c:v>
                </c:pt>
                <c:pt idx="38152">
                  <c:v>190.759999999899</c:v>
                </c:pt>
                <c:pt idx="38153">
                  <c:v>190.764999999899</c:v>
                </c:pt>
                <c:pt idx="38154">
                  <c:v>190.769999999899</c:v>
                </c:pt>
                <c:pt idx="38155">
                  <c:v>190.7749999998989</c:v>
                </c:pt>
                <c:pt idx="38156">
                  <c:v>190.7799999998985</c:v>
                </c:pt>
                <c:pt idx="38157">
                  <c:v>190.784999999899</c:v>
                </c:pt>
                <c:pt idx="38158">
                  <c:v>190.789999999899</c:v>
                </c:pt>
                <c:pt idx="38159">
                  <c:v>190.7949999998989</c:v>
                </c:pt>
                <c:pt idx="38160">
                  <c:v>190.7999999998989</c:v>
                </c:pt>
                <c:pt idx="38161">
                  <c:v>190.8049999998989</c:v>
                </c:pt>
                <c:pt idx="38162">
                  <c:v>190.8099999998989</c:v>
                </c:pt>
                <c:pt idx="38163">
                  <c:v>190.8149999998989</c:v>
                </c:pt>
                <c:pt idx="38164">
                  <c:v>190.8199999998989</c:v>
                </c:pt>
                <c:pt idx="38165">
                  <c:v>190.8249999998989</c:v>
                </c:pt>
                <c:pt idx="38166">
                  <c:v>190.8299999998989</c:v>
                </c:pt>
                <c:pt idx="38167">
                  <c:v>190.8349999998989</c:v>
                </c:pt>
                <c:pt idx="38168">
                  <c:v>190.8399999998989</c:v>
                </c:pt>
                <c:pt idx="38169">
                  <c:v>190.8449999998989</c:v>
                </c:pt>
                <c:pt idx="38170">
                  <c:v>190.8499999998989</c:v>
                </c:pt>
                <c:pt idx="38171">
                  <c:v>190.8549999998989</c:v>
                </c:pt>
                <c:pt idx="38172">
                  <c:v>190.8599999998989</c:v>
                </c:pt>
                <c:pt idx="38173">
                  <c:v>190.8649999998989</c:v>
                </c:pt>
                <c:pt idx="38174">
                  <c:v>190.8699999998989</c:v>
                </c:pt>
                <c:pt idx="38175">
                  <c:v>190.8749999998989</c:v>
                </c:pt>
                <c:pt idx="38176">
                  <c:v>190.8799999998989</c:v>
                </c:pt>
                <c:pt idx="38177">
                  <c:v>190.8849999998989</c:v>
                </c:pt>
                <c:pt idx="38178">
                  <c:v>190.8899999998989</c:v>
                </c:pt>
                <c:pt idx="38179">
                  <c:v>190.8949999998989</c:v>
                </c:pt>
                <c:pt idx="38180">
                  <c:v>190.8999999998989</c:v>
                </c:pt>
                <c:pt idx="38181">
                  <c:v>190.9049999998988</c:v>
                </c:pt>
                <c:pt idx="38182">
                  <c:v>190.9099999998988</c:v>
                </c:pt>
                <c:pt idx="38183">
                  <c:v>190.9149999998988</c:v>
                </c:pt>
                <c:pt idx="38184">
                  <c:v>190.9199999998987</c:v>
                </c:pt>
                <c:pt idx="38185">
                  <c:v>190.9249999998988</c:v>
                </c:pt>
                <c:pt idx="38186">
                  <c:v>190.9299999998988</c:v>
                </c:pt>
                <c:pt idx="38187">
                  <c:v>190.9349999998988</c:v>
                </c:pt>
                <c:pt idx="38188">
                  <c:v>190.9399999998988</c:v>
                </c:pt>
                <c:pt idx="38189">
                  <c:v>190.9449999998988</c:v>
                </c:pt>
                <c:pt idx="38190">
                  <c:v>190.9499999998988</c:v>
                </c:pt>
                <c:pt idx="38191">
                  <c:v>190.9549999998988</c:v>
                </c:pt>
                <c:pt idx="38192">
                  <c:v>190.9599999998988</c:v>
                </c:pt>
                <c:pt idx="38193">
                  <c:v>190.9649999998988</c:v>
                </c:pt>
                <c:pt idx="38194">
                  <c:v>190.9699999998988</c:v>
                </c:pt>
                <c:pt idx="38195">
                  <c:v>190.9749999998988</c:v>
                </c:pt>
                <c:pt idx="38196">
                  <c:v>190.9799999998988</c:v>
                </c:pt>
                <c:pt idx="38197">
                  <c:v>190.9849999998988</c:v>
                </c:pt>
                <c:pt idx="38198">
                  <c:v>190.9899999998988</c:v>
                </c:pt>
                <c:pt idx="38199">
                  <c:v>190.9949999998988</c:v>
                </c:pt>
                <c:pt idx="38200">
                  <c:v>190.9999999998988</c:v>
                </c:pt>
                <c:pt idx="38201">
                  <c:v>191.0049999998988</c:v>
                </c:pt>
                <c:pt idx="38202">
                  <c:v>191.0099999998988</c:v>
                </c:pt>
                <c:pt idx="38203">
                  <c:v>191.0149999998987</c:v>
                </c:pt>
                <c:pt idx="38204">
                  <c:v>191.0199999998987</c:v>
                </c:pt>
                <c:pt idx="38205">
                  <c:v>191.0249999998987</c:v>
                </c:pt>
                <c:pt idx="38206">
                  <c:v>191.0299999998987</c:v>
                </c:pt>
                <c:pt idx="38207">
                  <c:v>191.0349999998987</c:v>
                </c:pt>
                <c:pt idx="38208">
                  <c:v>191.0399999998987</c:v>
                </c:pt>
                <c:pt idx="38209">
                  <c:v>191.0449999998987</c:v>
                </c:pt>
                <c:pt idx="38210">
                  <c:v>191.0499999998987</c:v>
                </c:pt>
                <c:pt idx="38211">
                  <c:v>191.0549999998987</c:v>
                </c:pt>
                <c:pt idx="38212">
                  <c:v>191.0599999998987</c:v>
                </c:pt>
                <c:pt idx="38213">
                  <c:v>191.0649999998987</c:v>
                </c:pt>
                <c:pt idx="38214">
                  <c:v>191.0699999998987</c:v>
                </c:pt>
                <c:pt idx="38215">
                  <c:v>191.0749999998987</c:v>
                </c:pt>
                <c:pt idx="38216">
                  <c:v>191.0799999998987</c:v>
                </c:pt>
                <c:pt idx="38217">
                  <c:v>191.0849999998987</c:v>
                </c:pt>
                <c:pt idx="38218">
                  <c:v>191.0899999998987</c:v>
                </c:pt>
                <c:pt idx="38219">
                  <c:v>191.0949999998987</c:v>
                </c:pt>
                <c:pt idx="38220">
                  <c:v>191.0999999998987</c:v>
                </c:pt>
                <c:pt idx="38221">
                  <c:v>191.1049999998986</c:v>
                </c:pt>
                <c:pt idx="38222">
                  <c:v>191.1099999998985</c:v>
                </c:pt>
                <c:pt idx="38223">
                  <c:v>191.1149999998985</c:v>
                </c:pt>
                <c:pt idx="38224">
                  <c:v>191.1199999998985</c:v>
                </c:pt>
                <c:pt idx="38225">
                  <c:v>191.1249999998986</c:v>
                </c:pt>
                <c:pt idx="38226">
                  <c:v>191.1299999998986</c:v>
                </c:pt>
                <c:pt idx="38227">
                  <c:v>191.1349999998986</c:v>
                </c:pt>
                <c:pt idx="38228">
                  <c:v>191.1399999998985</c:v>
                </c:pt>
                <c:pt idx="38229">
                  <c:v>191.1449999998985</c:v>
                </c:pt>
                <c:pt idx="38230">
                  <c:v>191.1499999998985</c:v>
                </c:pt>
                <c:pt idx="38231">
                  <c:v>191.1549999998986</c:v>
                </c:pt>
                <c:pt idx="38232">
                  <c:v>191.1599999998986</c:v>
                </c:pt>
                <c:pt idx="38233">
                  <c:v>191.1649999998986</c:v>
                </c:pt>
                <c:pt idx="38234">
                  <c:v>191.1699999998986</c:v>
                </c:pt>
                <c:pt idx="38235">
                  <c:v>191.1749999998985</c:v>
                </c:pt>
                <c:pt idx="38236">
                  <c:v>191.1799999998985</c:v>
                </c:pt>
                <c:pt idx="38237">
                  <c:v>191.1849999998986</c:v>
                </c:pt>
                <c:pt idx="38238">
                  <c:v>191.1899999998986</c:v>
                </c:pt>
                <c:pt idx="38239">
                  <c:v>191.1949999998986</c:v>
                </c:pt>
                <c:pt idx="38240">
                  <c:v>191.1999999998986</c:v>
                </c:pt>
                <c:pt idx="38241">
                  <c:v>191.2049999998985</c:v>
                </c:pt>
                <c:pt idx="38242">
                  <c:v>191.2099999998985</c:v>
                </c:pt>
                <c:pt idx="38243">
                  <c:v>191.2149999998985</c:v>
                </c:pt>
                <c:pt idx="38244">
                  <c:v>191.2199999998981</c:v>
                </c:pt>
                <c:pt idx="38245">
                  <c:v>191.2249999998986</c:v>
                </c:pt>
                <c:pt idx="38246">
                  <c:v>191.2299999998986</c:v>
                </c:pt>
                <c:pt idx="38247">
                  <c:v>191.2349999998985</c:v>
                </c:pt>
                <c:pt idx="38248">
                  <c:v>191.2399999998985</c:v>
                </c:pt>
                <c:pt idx="38249">
                  <c:v>191.2449999998985</c:v>
                </c:pt>
                <c:pt idx="38250">
                  <c:v>191.2499999998983</c:v>
                </c:pt>
                <c:pt idx="38251">
                  <c:v>191.2549999998985</c:v>
                </c:pt>
                <c:pt idx="38252">
                  <c:v>191.2599999998985</c:v>
                </c:pt>
                <c:pt idx="38253">
                  <c:v>191.2649999998985</c:v>
                </c:pt>
                <c:pt idx="38254">
                  <c:v>191.2699999998985</c:v>
                </c:pt>
                <c:pt idx="38255">
                  <c:v>191.2749999998985</c:v>
                </c:pt>
                <c:pt idx="38256">
                  <c:v>191.2799999998985</c:v>
                </c:pt>
                <c:pt idx="38257">
                  <c:v>191.2849999998985</c:v>
                </c:pt>
                <c:pt idx="38258">
                  <c:v>191.2899999998985</c:v>
                </c:pt>
                <c:pt idx="38259">
                  <c:v>191.2949999998985</c:v>
                </c:pt>
                <c:pt idx="38260">
                  <c:v>191.2999999998985</c:v>
                </c:pt>
                <c:pt idx="38261">
                  <c:v>191.3049999998985</c:v>
                </c:pt>
                <c:pt idx="38262">
                  <c:v>191.3099999998985</c:v>
                </c:pt>
                <c:pt idx="38263">
                  <c:v>191.3149999998985</c:v>
                </c:pt>
                <c:pt idx="38264">
                  <c:v>191.3199999998985</c:v>
                </c:pt>
                <c:pt idx="38265">
                  <c:v>191.3249999998985</c:v>
                </c:pt>
                <c:pt idx="38266">
                  <c:v>191.3299999998985</c:v>
                </c:pt>
                <c:pt idx="38267">
                  <c:v>191.3349999998985</c:v>
                </c:pt>
                <c:pt idx="38268">
                  <c:v>191.3399999998985</c:v>
                </c:pt>
                <c:pt idx="38269">
                  <c:v>191.3449999998984</c:v>
                </c:pt>
                <c:pt idx="38270">
                  <c:v>191.3499999998984</c:v>
                </c:pt>
                <c:pt idx="38271">
                  <c:v>191.3549999998984</c:v>
                </c:pt>
                <c:pt idx="38272">
                  <c:v>191.3599999998984</c:v>
                </c:pt>
                <c:pt idx="38273">
                  <c:v>191.3649999998984</c:v>
                </c:pt>
                <c:pt idx="38274">
                  <c:v>191.3699999998984</c:v>
                </c:pt>
                <c:pt idx="38275">
                  <c:v>191.3749999998984</c:v>
                </c:pt>
                <c:pt idx="38276">
                  <c:v>191.3799999998984</c:v>
                </c:pt>
                <c:pt idx="38277">
                  <c:v>191.3849999998984</c:v>
                </c:pt>
                <c:pt idx="38278">
                  <c:v>191.3899999998984</c:v>
                </c:pt>
                <c:pt idx="38279">
                  <c:v>191.3949999998984</c:v>
                </c:pt>
                <c:pt idx="38280">
                  <c:v>191.3999999998984</c:v>
                </c:pt>
                <c:pt idx="38281">
                  <c:v>191.4049999998984</c:v>
                </c:pt>
                <c:pt idx="38282">
                  <c:v>191.4099999998984</c:v>
                </c:pt>
                <c:pt idx="38283">
                  <c:v>191.4149999998984</c:v>
                </c:pt>
                <c:pt idx="38284">
                  <c:v>191.4199999998984</c:v>
                </c:pt>
                <c:pt idx="38285">
                  <c:v>191.4249999998984</c:v>
                </c:pt>
                <c:pt idx="38286">
                  <c:v>191.4299999998984</c:v>
                </c:pt>
                <c:pt idx="38287">
                  <c:v>191.4349999998984</c:v>
                </c:pt>
                <c:pt idx="38288">
                  <c:v>191.4399999998984</c:v>
                </c:pt>
                <c:pt idx="38289">
                  <c:v>191.4449999998984</c:v>
                </c:pt>
                <c:pt idx="38290">
                  <c:v>191.4499999998984</c:v>
                </c:pt>
                <c:pt idx="38291">
                  <c:v>191.4549999998984</c:v>
                </c:pt>
                <c:pt idx="38292">
                  <c:v>191.4599999998983</c:v>
                </c:pt>
                <c:pt idx="38293">
                  <c:v>191.4649999998983</c:v>
                </c:pt>
                <c:pt idx="38294">
                  <c:v>191.4699999998983</c:v>
                </c:pt>
                <c:pt idx="38295">
                  <c:v>191.4749999998983</c:v>
                </c:pt>
                <c:pt idx="38296">
                  <c:v>191.4799999998983</c:v>
                </c:pt>
                <c:pt idx="38297">
                  <c:v>191.4849999998983</c:v>
                </c:pt>
                <c:pt idx="38298">
                  <c:v>191.4899999998983</c:v>
                </c:pt>
                <c:pt idx="38299">
                  <c:v>191.4949999998983</c:v>
                </c:pt>
                <c:pt idx="38300">
                  <c:v>191.4999999998983</c:v>
                </c:pt>
                <c:pt idx="38301">
                  <c:v>191.5049999998983</c:v>
                </c:pt>
                <c:pt idx="38302">
                  <c:v>191.5099999998983</c:v>
                </c:pt>
                <c:pt idx="38303">
                  <c:v>191.5149999998983</c:v>
                </c:pt>
                <c:pt idx="38304">
                  <c:v>191.5199999998983</c:v>
                </c:pt>
                <c:pt idx="38305">
                  <c:v>191.5249999998983</c:v>
                </c:pt>
                <c:pt idx="38306">
                  <c:v>191.5299999998983</c:v>
                </c:pt>
                <c:pt idx="38307">
                  <c:v>191.5349999998983</c:v>
                </c:pt>
                <c:pt idx="38308">
                  <c:v>191.5399999998983</c:v>
                </c:pt>
                <c:pt idx="38309">
                  <c:v>191.5449999998982</c:v>
                </c:pt>
                <c:pt idx="38310">
                  <c:v>191.5499999998981</c:v>
                </c:pt>
                <c:pt idx="38311">
                  <c:v>191.5549999998983</c:v>
                </c:pt>
                <c:pt idx="38312">
                  <c:v>191.5599999998983</c:v>
                </c:pt>
                <c:pt idx="38313">
                  <c:v>191.5649999998982</c:v>
                </c:pt>
                <c:pt idx="38314">
                  <c:v>191.5699999998982</c:v>
                </c:pt>
                <c:pt idx="38315">
                  <c:v>191.5749999998982</c:v>
                </c:pt>
                <c:pt idx="38316">
                  <c:v>191.5799999998981</c:v>
                </c:pt>
                <c:pt idx="38317">
                  <c:v>191.5849999998982</c:v>
                </c:pt>
                <c:pt idx="38318">
                  <c:v>191.5899999998982</c:v>
                </c:pt>
                <c:pt idx="38319">
                  <c:v>191.5949999998982</c:v>
                </c:pt>
                <c:pt idx="38320">
                  <c:v>191.5999999998982</c:v>
                </c:pt>
                <c:pt idx="38321">
                  <c:v>191.6049999998982</c:v>
                </c:pt>
                <c:pt idx="38322">
                  <c:v>191.6099999998982</c:v>
                </c:pt>
                <c:pt idx="38323">
                  <c:v>191.6149999998981</c:v>
                </c:pt>
                <c:pt idx="38324">
                  <c:v>191.6199999998981</c:v>
                </c:pt>
                <c:pt idx="38325">
                  <c:v>191.6249999998982</c:v>
                </c:pt>
                <c:pt idx="38326">
                  <c:v>191.6299999998982</c:v>
                </c:pt>
                <c:pt idx="38327">
                  <c:v>191.6349999998982</c:v>
                </c:pt>
                <c:pt idx="38328">
                  <c:v>191.6399999998982</c:v>
                </c:pt>
                <c:pt idx="38329">
                  <c:v>191.6449999998981</c:v>
                </c:pt>
                <c:pt idx="38330">
                  <c:v>191.6499999998981</c:v>
                </c:pt>
                <c:pt idx="38331">
                  <c:v>191.6549999998982</c:v>
                </c:pt>
                <c:pt idx="38332">
                  <c:v>191.6599999998982</c:v>
                </c:pt>
                <c:pt idx="38333">
                  <c:v>191.6649999998982</c:v>
                </c:pt>
                <c:pt idx="38334">
                  <c:v>191.6699999998982</c:v>
                </c:pt>
                <c:pt idx="38335">
                  <c:v>191.6749999998981</c:v>
                </c:pt>
                <c:pt idx="38336">
                  <c:v>191.6799999998981</c:v>
                </c:pt>
                <c:pt idx="38337">
                  <c:v>191.6849999998981</c:v>
                </c:pt>
                <c:pt idx="38338">
                  <c:v>191.6899999998981</c:v>
                </c:pt>
                <c:pt idx="38339">
                  <c:v>191.6949999998981</c:v>
                </c:pt>
                <c:pt idx="38340">
                  <c:v>191.6999999998981</c:v>
                </c:pt>
                <c:pt idx="38341">
                  <c:v>191.7049999998981</c:v>
                </c:pt>
                <c:pt idx="38342">
                  <c:v>191.7099999998981</c:v>
                </c:pt>
                <c:pt idx="38343">
                  <c:v>191.7149999998981</c:v>
                </c:pt>
                <c:pt idx="38344">
                  <c:v>191.7199999998981</c:v>
                </c:pt>
                <c:pt idx="38345">
                  <c:v>191.7249999998981</c:v>
                </c:pt>
                <c:pt idx="38346">
                  <c:v>191.7299999998981</c:v>
                </c:pt>
                <c:pt idx="38347">
                  <c:v>191.7349999998981</c:v>
                </c:pt>
                <c:pt idx="38348">
                  <c:v>191.7399999998981</c:v>
                </c:pt>
                <c:pt idx="38349">
                  <c:v>191.7449999998981</c:v>
                </c:pt>
                <c:pt idx="38350">
                  <c:v>191.7499999998981</c:v>
                </c:pt>
                <c:pt idx="38351">
                  <c:v>191.7549999998981</c:v>
                </c:pt>
                <c:pt idx="38352">
                  <c:v>191.7599999998981</c:v>
                </c:pt>
                <c:pt idx="38353">
                  <c:v>191.764999999898</c:v>
                </c:pt>
                <c:pt idx="38354">
                  <c:v>191.7699999998979</c:v>
                </c:pt>
                <c:pt idx="38355">
                  <c:v>191.7749999998979</c:v>
                </c:pt>
                <c:pt idx="38356">
                  <c:v>191.7799999998979</c:v>
                </c:pt>
                <c:pt idx="38357">
                  <c:v>191.784999999898</c:v>
                </c:pt>
                <c:pt idx="38358">
                  <c:v>191.789999999898</c:v>
                </c:pt>
                <c:pt idx="38359">
                  <c:v>191.794999999898</c:v>
                </c:pt>
                <c:pt idx="38360">
                  <c:v>191.7999999998979</c:v>
                </c:pt>
                <c:pt idx="38361">
                  <c:v>191.804999999898</c:v>
                </c:pt>
                <c:pt idx="38362">
                  <c:v>191.809999999898</c:v>
                </c:pt>
                <c:pt idx="38363">
                  <c:v>191.814999999898</c:v>
                </c:pt>
                <c:pt idx="38364">
                  <c:v>191.819999999898</c:v>
                </c:pt>
                <c:pt idx="38365">
                  <c:v>191.824999999898</c:v>
                </c:pt>
                <c:pt idx="38366">
                  <c:v>191.829999999898</c:v>
                </c:pt>
                <c:pt idx="38367">
                  <c:v>191.834999999898</c:v>
                </c:pt>
                <c:pt idx="38368">
                  <c:v>191.839999999898</c:v>
                </c:pt>
                <c:pt idx="38369">
                  <c:v>191.844999999898</c:v>
                </c:pt>
                <c:pt idx="38370">
                  <c:v>191.849999999898</c:v>
                </c:pt>
                <c:pt idx="38371">
                  <c:v>191.854999999898</c:v>
                </c:pt>
                <c:pt idx="38372">
                  <c:v>191.859999999898</c:v>
                </c:pt>
                <c:pt idx="38373">
                  <c:v>191.864999999898</c:v>
                </c:pt>
                <c:pt idx="38374">
                  <c:v>191.869999999898</c:v>
                </c:pt>
                <c:pt idx="38375">
                  <c:v>191.874999999898</c:v>
                </c:pt>
                <c:pt idx="38376">
                  <c:v>191.879999999898</c:v>
                </c:pt>
                <c:pt idx="38377">
                  <c:v>191.884999999898</c:v>
                </c:pt>
                <c:pt idx="38378">
                  <c:v>191.889999999898</c:v>
                </c:pt>
                <c:pt idx="38379">
                  <c:v>191.894999999898</c:v>
                </c:pt>
                <c:pt idx="38380">
                  <c:v>191.8999999998979</c:v>
                </c:pt>
                <c:pt idx="38381">
                  <c:v>191.9049999998979</c:v>
                </c:pt>
                <c:pt idx="38382">
                  <c:v>191.9099999998979</c:v>
                </c:pt>
                <c:pt idx="38383">
                  <c:v>191.9149999998979</c:v>
                </c:pt>
                <c:pt idx="38384">
                  <c:v>191.9199999998979</c:v>
                </c:pt>
                <c:pt idx="38385">
                  <c:v>191.9249999998979</c:v>
                </c:pt>
                <c:pt idx="38386">
                  <c:v>191.9299999998979</c:v>
                </c:pt>
                <c:pt idx="38387">
                  <c:v>191.9349999998979</c:v>
                </c:pt>
                <c:pt idx="38388">
                  <c:v>191.9399999998979</c:v>
                </c:pt>
                <c:pt idx="38389">
                  <c:v>191.9449999998979</c:v>
                </c:pt>
                <c:pt idx="38390">
                  <c:v>191.9499999998979</c:v>
                </c:pt>
                <c:pt idx="38391">
                  <c:v>191.9549999998979</c:v>
                </c:pt>
                <c:pt idx="38392">
                  <c:v>191.9599999998979</c:v>
                </c:pt>
                <c:pt idx="38393">
                  <c:v>191.9649999998979</c:v>
                </c:pt>
                <c:pt idx="38394">
                  <c:v>191.9699999998979</c:v>
                </c:pt>
                <c:pt idx="38395">
                  <c:v>191.9749999998979</c:v>
                </c:pt>
                <c:pt idx="38396">
                  <c:v>191.9799999998979</c:v>
                </c:pt>
                <c:pt idx="38397">
                  <c:v>191.9849999998979</c:v>
                </c:pt>
                <c:pt idx="38398">
                  <c:v>191.9899999998979</c:v>
                </c:pt>
                <c:pt idx="38399">
                  <c:v>191.9949999998979</c:v>
                </c:pt>
                <c:pt idx="38400">
                  <c:v>191.9999999998979</c:v>
                </c:pt>
                <c:pt idx="38401">
                  <c:v>192.0049999998978</c:v>
                </c:pt>
                <c:pt idx="38402">
                  <c:v>192.0099999998978</c:v>
                </c:pt>
                <c:pt idx="38403">
                  <c:v>192.0149999998978</c:v>
                </c:pt>
                <c:pt idx="38404">
                  <c:v>192.0199999998977</c:v>
                </c:pt>
                <c:pt idx="38405">
                  <c:v>192.0249999998978</c:v>
                </c:pt>
                <c:pt idx="38406">
                  <c:v>192.0299999998978</c:v>
                </c:pt>
                <c:pt idx="38407">
                  <c:v>192.0349999998978</c:v>
                </c:pt>
                <c:pt idx="38408">
                  <c:v>192.0399999998978</c:v>
                </c:pt>
                <c:pt idx="38409">
                  <c:v>192.0449999998978</c:v>
                </c:pt>
                <c:pt idx="38410">
                  <c:v>192.0499999998978</c:v>
                </c:pt>
                <c:pt idx="38411">
                  <c:v>192.0549999998978</c:v>
                </c:pt>
                <c:pt idx="38412">
                  <c:v>192.0599999998978</c:v>
                </c:pt>
                <c:pt idx="38413">
                  <c:v>192.0649999998978</c:v>
                </c:pt>
                <c:pt idx="38414">
                  <c:v>192.0699999998978</c:v>
                </c:pt>
                <c:pt idx="38415">
                  <c:v>192.0749999998978</c:v>
                </c:pt>
                <c:pt idx="38416">
                  <c:v>192.0799999998978</c:v>
                </c:pt>
                <c:pt idx="38417">
                  <c:v>192.0849999998978</c:v>
                </c:pt>
                <c:pt idx="38418">
                  <c:v>192.0899999998978</c:v>
                </c:pt>
                <c:pt idx="38419">
                  <c:v>192.0949999998978</c:v>
                </c:pt>
                <c:pt idx="38420">
                  <c:v>192.0999999998978</c:v>
                </c:pt>
                <c:pt idx="38421">
                  <c:v>192.1049999998978</c:v>
                </c:pt>
                <c:pt idx="38422">
                  <c:v>192.1099999998978</c:v>
                </c:pt>
                <c:pt idx="38423">
                  <c:v>192.1149999998977</c:v>
                </c:pt>
                <c:pt idx="38424">
                  <c:v>192.1199999998977</c:v>
                </c:pt>
                <c:pt idx="38425">
                  <c:v>192.1249999998977</c:v>
                </c:pt>
                <c:pt idx="38426">
                  <c:v>192.1299999998977</c:v>
                </c:pt>
                <c:pt idx="38427">
                  <c:v>192.1349999998977</c:v>
                </c:pt>
                <c:pt idx="38428">
                  <c:v>192.1399999998977</c:v>
                </c:pt>
                <c:pt idx="38429">
                  <c:v>192.1449999998977</c:v>
                </c:pt>
                <c:pt idx="38430">
                  <c:v>192.1499999998977</c:v>
                </c:pt>
                <c:pt idx="38431">
                  <c:v>192.1549999998977</c:v>
                </c:pt>
                <c:pt idx="38432">
                  <c:v>192.1599999998977</c:v>
                </c:pt>
                <c:pt idx="38433">
                  <c:v>192.1649999998977</c:v>
                </c:pt>
                <c:pt idx="38434">
                  <c:v>192.1699999998977</c:v>
                </c:pt>
                <c:pt idx="38435">
                  <c:v>192.1749999998977</c:v>
                </c:pt>
                <c:pt idx="38436">
                  <c:v>192.1799999998977</c:v>
                </c:pt>
                <c:pt idx="38437">
                  <c:v>192.1849999998977</c:v>
                </c:pt>
                <c:pt idx="38438">
                  <c:v>192.1899999998977</c:v>
                </c:pt>
                <c:pt idx="38439">
                  <c:v>192.1949999998977</c:v>
                </c:pt>
                <c:pt idx="38440">
                  <c:v>192.1999999998977</c:v>
                </c:pt>
                <c:pt idx="38441">
                  <c:v>192.2049999998976</c:v>
                </c:pt>
                <c:pt idx="38442">
                  <c:v>192.2099999998975</c:v>
                </c:pt>
                <c:pt idx="38443">
                  <c:v>192.2149999998975</c:v>
                </c:pt>
                <c:pt idx="38444">
                  <c:v>192.2199999998975</c:v>
                </c:pt>
                <c:pt idx="38445">
                  <c:v>192.2249999998976</c:v>
                </c:pt>
                <c:pt idx="38446">
                  <c:v>192.2299999998976</c:v>
                </c:pt>
                <c:pt idx="38447">
                  <c:v>192.2349999998976</c:v>
                </c:pt>
                <c:pt idx="38448">
                  <c:v>192.2399999998975</c:v>
                </c:pt>
                <c:pt idx="38449">
                  <c:v>192.2449999998975</c:v>
                </c:pt>
                <c:pt idx="38450">
                  <c:v>192.2499999998975</c:v>
                </c:pt>
                <c:pt idx="38451">
                  <c:v>192.2549999998976</c:v>
                </c:pt>
                <c:pt idx="38452">
                  <c:v>192.2599999998976</c:v>
                </c:pt>
                <c:pt idx="38453">
                  <c:v>192.2649999998976</c:v>
                </c:pt>
                <c:pt idx="38454">
                  <c:v>192.2699999998975</c:v>
                </c:pt>
                <c:pt idx="38455">
                  <c:v>192.2749999998975</c:v>
                </c:pt>
                <c:pt idx="38456">
                  <c:v>192.2799999998975</c:v>
                </c:pt>
                <c:pt idx="38457">
                  <c:v>192.2849999998976</c:v>
                </c:pt>
                <c:pt idx="38458">
                  <c:v>192.2899999998976</c:v>
                </c:pt>
                <c:pt idx="38459">
                  <c:v>192.2949999998976</c:v>
                </c:pt>
                <c:pt idx="38460">
                  <c:v>192.2999999998976</c:v>
                </c:pt>
                <c:pt idx="38461">
                  <c:v>192.3049999998976</c:v>
                </c:pt>
                <c:pt idx="38462">
                  <c:v>192.3099999998976</c:v>
                </c:pt>
                <c:pt idx="38463">
                  <c:v>192.3149999998976</c:v>
                </c:pt>
                <c:pt idx="38464">
                  <c:v>192.3199999998976</c:v>
                </c:pt>
                <c:pt idx="38465">
                  <c:v>192.3249999998976</c:v>
                </c:pt>
                <c:pt idx="38466">
                  <c:v>192.3299999998976</c:v>
                </c:pt>
                <c:pt idx="38467">
                  <c:v>192.3349999998976</c:v>
                </c:pt>
                <c:pt idx="38468">
                  <c:v>192.3399999998975</c:v>
                </c:pt>
                <c:pt idx="38469">
                  <c:v>192.3449999998975</c:v>
                </c:pt>
                <c:pt idx="38470">
                  <c:v>192.3499999998975</c:v>
                </c:pt>
                <c:pt idx="38471">
                  <c:v>192.3549999998976</c:v>
                </c:pt>
                <c:pt idx="38472">
                  <c:v>192.3599999998976</c:v>
                </c:pt>
                <c:pt idx="38473">
                  <c:v>192.3649999998975</c:v>
                </c:pt>
                <c:pt idx="38474">
                  <c:v>192.3699999998975</c:v>
                </c:pt>
                <c:pt idx="38475">
                  <c:v>192.3749999998975</c:v>
                </c:pt>
                <c:pt idx="38476">
                  <c:v>192.3799999998975</c:v>
                </c:pt>
                <c:pt idx="38477">
                  <c:v>192.3849999998975</c:v>
                </c:pt>
                <c:pt idx="38478">
                  <c:v>192.3899999998975</c:v>
                </c:pt>
                <c:pt idx="38479">
                  <c:v>192.3949999998975</c:v>
                </c:pt>
                <c:pt idx="38480">
                  <c:v>192.3999999998975</c:v>
                </c:pt>
                <c:pt idx="38481">
                  <c:v>192.4049999998975</c:v>
                </c:pt>
                <c:pt idx="38482">
                  <c:v>192.4099999998975</c:v>
                </c:pt>
                <c:pt idx="38483">
                  <c:v>192.4149999998975</c:v>
                </c:pt>
                <c:pt idx="38484">
                  <c:v>192.4199999998975</c:v>
                </c:pt>
                <c:pt idx="38485">
                  <c:v>192.4249999998975</c:v>
                </c:pt>
                <c:pt idx="38486">
                  <c:v>192.4299999998975</c:v>
                </c:pt>
                <c:pt idx="38487">
                  <c:v>192.4349999998975</c:v>
                </c:pt>
                <c:pt idx="38488">
                  <c:v>192.4399999998975</c:v>
                </c:pt>
                <c:pt idx="38489">
                  <c:v>192.4449999998974</c:v>
                </c:pt>
                <c:pt idx="38490">
                  <c:v>192.4499999998974</c:v>
                </c:pt>
                <c:pt idx="38491">
                  <c:v>192.4549999998974</c:v>
                </c:pt>
                <c:pt idx="38492">
                  <c:v>192.4599999998974</c:v>
                </c:pt>
                <c:pt idx="38493">
                  <c:v>192.4649999998974</c:v>
                </c:pt>
                <c:pt idx="38494">
                  <c:v>192.4699999998974</c:v>
                </c:pt>
                <c:pt idx="38495">
                  <c:v>192.4749999998974</c:v>
                </c:pt>
                <c:pt idx="38496">
                  <c:v>192.4799999998974</c:v>
                </c:pt>
                <c:pt idx="38497">
                  <c:v>192.4849999998974</c:v>
                </c:pt>
                <c:pt idx="38498">
                  <c:v>192.4899999998974</c:v>
                </c:pt>
                <c:pt idx="38499">
                  <c:v>192.4949999998974</c:v>
                </c:pt>
                <c:pt idx="38500">
                  <c:v>192.4999999998974</c:v>
                </c:pt>
                <c:pt idx="38501">
                  <c:v>192.5049999998974</c:v>
                </c:pt>
                <c:pt idx="38502">
                  <c:v>192.5099999998974</c:v>
                </c:pt>
                <c:pt idx="38503">
                  <c:v>192.5149999998974</c:v>
                </c:pt>
                <c:pt idx="38504">
                  <c:v>192.5199999998974</c:v>
                </c:pt>
                <c:pt idx="38505">
                  <c:v>192.5249999998974</c:v>
                </c:pt>
                <c:pt idx="38506">
                  <c:v>192.5299999998974</c:v>
                </c:pt>
                <c:pt idx="38507">
                  <c:v>192.5349999998974</c:v>
                </c:pt>
                <c:pt idx="38508">
                  <c:v>192.5399999998974</c:v>
                </c:pt>
                <c:pt idx="38509">
                  <c:v>192.5449999998974</c:v>
                </c:pt>
                <c:pt idx="38510">
                  <c:v>192.5499999998974</c:v>
                </c:pt>
                <c:pt idx="38511">
                  <c:v>192.5549999998974</c:v>
                </c:pt>
                <c:pt idx="38512">
                  <c:v>192.5599999998973</c:v>
                </c:pt>
                <c:pt idx="38513">
                  <c:v>192.5649999998973</c:v>
                </c:pt>
                <c:pt idx="38514">
                  <c:v>192.5699999998973</c:v>
                </c:pt>
                <c:pt idx="38515">
                  <c:v>192.5749999998973</c:v>
                </c:pt>
                <c:pt idx="38516">
                  <c:v>192.5799999998973</c:v>
                </c:pt>
                <c:pt idx="38517">
                  <c:v>192.5849999998973</c:v>
                </c:pt>
                <c:pt idx="38518">
                  <c:v>192.5899999998973</c:v>
                </c:pt>
                <c:pt idx="38519">
                  <c:v>192.5949999998973</c:v>
                </c:pt>
                <c:pt idx="38520">
                  <c:v>192.5999999998973</c:v>
                </c:pt>
                <c:pt idx="38521">
                  <c:v>192.6049999998973</c:v>
                </c:pt>
                <c:pt idx="38522">
                  <c:v>192.6099999998973</c:v>
                </c:pt>
                <c:pt idx="38523">
                  <c:v>192.6149999998973</c:v>
                </c:pt>
                <c:pt idx="38524">
                  <c:v>192.6199999998973</c:v>
                </c:pt>
                <c:pt idx="38525">
                  <c:v>192.6249999998973</c:v>
                </c:pt>
                <c:pt idx="38526">
                  <c:v>192.6299999998973</c:v>
                </c:pt>
                <c:pt idx="38527">
                  <c:v>192.6349999998973</c:v>
                </c:pt>
                <c:pt idx="38528">
                  <c:v>192.6399999998973</c:v>
                </c:pt>
                <c:pt idx="38529">
                  <c:v>192.6449999998972</c:v>
                </c:pt>
                <c:pt idx="38530">
                  <c:v>192.6499999998971</c:v>
                </c:pt>
                <c:pt idx="38531">
                  <c:v>192.6549999998973</c:v>
                </c:pt>
                <c:pt idx="38532">
                  <c:v>192.6599999998973</c:v>
                </c:pt>
                <c:pt idx="38533">
                  <c:v>192.6649999998972</c:v>
                </c:pt>
                <c:pt idx="38534">
                  <c:v>192.6699999998972</c:v>
                </c:pt>
                <c:pt idx="38535">
                  <c:v>192.6749999998972</c:v>
                </c:pt>
                <c:pt idx="38536">
                  <c:v>192.6799999998971</c:v>
                </c:pt>
                <c:pt idx="38537">
                  <c:v>192.6849999998972</c:v>
                </c:pt>
                <c:pt idx="38538">
                  <c:v>192.6899999998972</c:v>
                </c:pt>
                <c:pt idx="38539">
                  <c:v>192.6949999998972</c:v>
                </c:pt>
                <c:pt idx="38540">
                  <c:v>192.6999999998972</c:v>
                </c:pt>
                <c:pt idx="38541">
                  <c:v>192.7049999998972</c:v>
                </c:pt>
                <c:pt idx="38542">
                  <c:v>192.7099999998971</c:v>
                </c:pt>
                <c:pt idx="38543">
                  <c:v>192.7149999998971</c:v>
                </c:pt>
                <c:pt idx="38544">
                  <c:v>192.7199999998971</c:v>
                </c:pt>
                <c:pt idx="38545">
                  <c:v>192.7249999998972</c:v>
                </c:pt>
                <c:pt idx="38546">
                  <c:v>192.7299999998972</c:v>
                </c:pt>
                <c:pt idx="38547">
                  <c:v>192.7349999998972</c:v>
                </c:pt>
                <c:pt idx="38548">
                  <c:v>192.7399999998972</c:v>
                </c:pt>
                <c:pt idx="38549">
                  <c:v>192.7449999998971</c:v>
                </c:pt>
                <c:pt idx="38550">
                  <c:v>192.7499999998971</c:v>
                </c:pt>
                <c:pt idx="38551">
                  <c:v>192.7549999998972</c:v>
                </c:pt>
                <c:pt idx="38552">
                  <c:v>192.7599999998972</c:v>
                </c:pt>
                <c:pt idx="38553">
                  <c:v>192.7649999998972</c:v>
                </c:pt>
                <c:pt idx="38554">
                  <c:v>192.7699999998972</c:v>
                </c:pt>
                <c:pt idx="38555">
                  <c:v>192.7749999998971</c:v>
                </c:pt>
                <c:pt idx="38556">
                  <c:v>192.7799999998971</c:v>
                </c:pt>
                <c:pt idx="38557">
                  <c:v>192.7849999998971</c:v>
                </c:pt>
                <c:pt idx="38558">
                  <c:v>192.7899999998971</c:v>
                </c:pt>
                <c:pt idx="38559">
                  <c:v>192.7949999998971</c:v>
                </c:pt>
                <c:pt idx="38560">
                  <c:v>192.7999999998971</c:v>
                </c:pt>
                <c:pt idx="38561">
                  <c:v>192.8049999998971</c:v>
                </c:pt>
                <c:pt idx="38562">
                  <c:v>192.8099999998971</c:v>
                </c:pt>
                <c:pt idx="38563">
                  <c:v>192.8149999998971</c:v>
                </c:pt>
                <c:pt idx="38564">
                  <c:v>192.8199999998971</c:v>
                </c:pt>
                <c:pt idx="38565">
                  <c:v>192.8249999998971</c:v>
                </c:pt>
                <c:pt idx="38566">
                  <c:v>192.8299999998971</c:v>
                </c:pt>
                <c:pt idx="38567">
                  <c:v>192.8349999998971</c:v>
                </c:pt>
                <c:pt idx="38568">
                  <c:v>192.8399999998971</c:v>
                </c:pt>
                <c:pt idx="38569">
                  <c:v>192.8449999998971</c:v>
                </c:pt>
                <c:pt idx="38570">
                  <c:v>192.8499999998971</c:v>
                </c:pt>
                <c:pt idx="38571">
                  <c:v>192.8549999998971</c:v>
                </c:pt>
                <c:pt idx="38572">
                  <c:v>192.8599999998971</c:v>
                </c:pt>
                <c:pt idx="38573">
                  <c:v>192.8649999998971</c:v>
                </c:pt>
                <c:pt idx="38574">
                  <c:v>192.8699999998971</c:v>
                </c:pt>
                <c:pt idx="38575">
                  <c:v>192.8749999998971</c:v>
                </c:pt>
                <c:pt idx="38576">
                  <c:v>192.8799999998971</c:v>
                </c:pt>
                <c:pt idx="38577">
                  <c:v>192.8849999998971</c:v>
                </c:pt>
                <c:pt idx="38578">
                  <c:v>192.889999999897</c:v>
                </c:pt>
                <c:pt idx="38579">
                  <c:v>192.894999999897</c:v>
                </c:pt>
                <c:pt idx="38580">
                  <c:v>192.899999999897</c:v>
                </c:pt>
                <c:pt idx="38581">
                  <c:v>192.904999999897</c:v>
                </c:pt>
                <c:pt idx="38582">
                  <c:v>192.909999999897</c:v>
                </c:pt>
                <c:pt idx="38583">
                  <c:v>192.914999999897</c:v>
                </c:pt>
                <c:pt idx="38584">
                  <c:v>192.919999999897</c:v>
                </c:pt>
                <c:pt idx="38585">
                  <c:v>192.924999999897</c:v>
                </c:pt>
                <c:pt idx="38586">
                  <c:v>192.929999999897</c:v>
                </c:pt>
                <c:pt idx="38587">
                  <c:v>192.934999999897</c:v>
                </c:pt>
                <c:pt idx="38588">
                  <c:v>192.939999999897</c:v>
                </c:pt>
                <c:pt idx="38589">
                  <c:v>192.944999999897</c:v>
                </c:pt>
                <c:pt idx="38590">
                  <c:v>192.949999999897</c:v>
                </c:pt>
                <c:pt idx="38591">
                  <c:v>192.954999999897</c:v>
                </c:pt>
                <c:pt idx="38592">
                  <c:v>192.959999999897</c:v>
                </c:pt>
                <c:pt idx="38593">
                  <c:v>192.964999999897</c:v>
                </c:pt>
                <c:pt idx="38594">
                  <c:v>192.969999999897</c:v>
                </c:pt>
                <c:pt idx="38595">
                  <c:v>192.974999999897</c:v>
                </c:pt>
                <c:pt idx="38596">
                  <c:v>192.979999999897</c:v>
                </c:pt>
                <c:pt idx="38597">
                  <c:v>192.984999999897</c:v>
                </c:pt>
                <c:pt idx="38598">
                  <c:v>192.989999999897</c:v>
                </c:pt>
                <c:pt idx="38599">
                  <c:v>192.994999999897</c:v>
                </c:pt>
                <c:pt idx="38600">
                  <c:v>192.9999999998969</c:v>
                </c:pt>
                <c:pt idx="38601">
                  <c:v>193.0049999998969</c:v>
                </c:pt>
                <c:pt idx="38602">
                  <c:v>193.0099999998969</c:v>
                </c:pt>
                <c:pt idx="38603">
                  <c:v>193.0149999998969</c:v>
                </c:pt>
                <c:pt idx="38604">
                  <c:v>193.0199999998969</c:v>
                </c:pt>
                <c:pt idx="38605">
                  <c:v>193.0249999998969</c:v>
                </c:pt>
                <c:pt idx="38606">
                  <c:v>193.0299999998969</c:v>
                </c:pt>
                <c:pt idx="38607">
                  <c:v>193.0349999998969</c:v>
                </c:pt>
                <c:pt idx="38608">
                  <c:v>193.0399999998969</c:v>
                </c:pt>
                <c:pt idx="38609">
                  <c:v>193.0449999998969</c:v>
                </c:pt>
                <c:pt idx="38610">
                  <c:v>193.0499999998969</c:v>
                </c:pt>
                <c:pt idx="38611">
                  <c:v>193.0549999998969</c:v>
                </c:pt>
                <c:pt idx="38612">
                  <c:v>193.0599999998969</c:v>
                </c:pt>
                <c:pt idx="38613">
                  <c:v>193.0649999998969</c:v>
                </c:pt>
                <c:pt idx="38614">
                  <c:v>193.0699999998969</c:v>
                </c:pt>
                <c:pt idx="38615">
                  <c:v>193.0749999998969</c:v>
                </c:pt>
                <c:pt idx="38616">
                  <c:v>193.0799999998969</c:v>
                </c:pt>
                <c:pt idx="38617">
                  <c:v>193.0849999998969</c:v>
                </c:pt>
                <c:pt idx="38618">
                  <c:v>193.0899999998969</c:v>
                </c:pt>
                <c:pt idx="38619">
                  <c:v>193.0949999998969</c:v>
                </c:pt>
                <c:pt idx="38620">
                  <c:v>193.0999999998969</c:v>
                </c:pt>
                <c:pt idx="38621">
                  <c:v>193.1049999998968</c:v>
                </c:pt>
                <c:pt idx="38622">
                  <c:v>193.1099999998968</c:v>
                </c:pt>
                <c:pt idx="38623">
                  <c:v>193.1149999998968</c:v>
                </c:pt>
                <c:pt idx="38624">
                  <c:v>193.1199999998967</c:v>
                </c:pt>
                <c:pt idx="38625">
                  <c:v>193.1249999998968</c:v>
                </c:pt>
                <c:pt idx="38626">
                  <c:v>193.1299999998968</c:v>
                </c:pt>
                <c:pt idx="38627">
                  <c:v>193.1349999998968</c:v>
                </c:pt>
                <c:pt idx="38628">
                  <c:v>193.1399999998968</c:v>
                </c:pt>
                <c:pt idx="38629">
                  <c:v>193.1449999998968</c:v>
                </c:pt>
                <c:pt idx="38630">
                  <c:v>193.1499999998967</c:v>
                </c:pt>
                <c:pt idx="38631">
                  <c:v>193.1549999998968</c:v>
                </c:pt>
                <c:pt idx="38632">
                  <c:v>193.1599999998968</c:v>
                </c:pt>
                <c:pt idx="38633">
                  <c:v>193.1649999998968</c:v>
                </c:pt>
                <c:pt idx="38634">
                  <c:v>193.1699999998968</c:v>
                </c:pt>
                <c:pt idx="38635">
                  <c:v>193.1749999998968</c:v>
                </c:pt>
                <c:pt idx="38636">
                  <c:v>193.1799999998968</c:v>
                </c:pt>
                <c:pt idx="38637">
                  <c:v>193.1849999998968</c:v>
                </c:pt>
                <c:pt idx="38638">
                  <c:v>193.1899999998968</c:v>
                </c:pt>
                <c:pt idx="38639">
                  <c:v>193.1949999998968</c:v>
                </c:pt>
                <c:pt idx="38640">
                  <c:v>193.1999999998968</c:v>
                </c:pt>
                <c:pt idx="38641">
                  <c:v>193.2049999998968</c:v>
                </c:pt>
                <c:pt idx="38642">
                  <c:v>193.2099999998968</c:v>
                </c:pt>
                <c:pt idx="38643">
                  <c:v>193.2149999998967</c:v>
                </c:pt>
                <c:pt idx="38644">
                  <c:v>193.2199999998967</c:v>
                </c:pt>
                <c:pt idx="38645">
                  <c:v>193.2249999998967</c:v>
                </c:pt>
                <c:pt idx="38646">
                  <c:v>193.2299999998967</c:v>
                </c:pt>
                <c:pt idx="38647">
                  <c:v>193.2349999998967</c:v>
                </c:pt>
                <c:pt idx="38648">
                  <c:v>193.2399999998967</c:v>
                </c:pt>
                <c:pt idx="38649">
                  <c:v>193.2449999998967</c:v>
                </c:pt>
                <c:pt idx="38650">
                  <c:v>193.2499999998967</c:v>
                </c:pt>
                <c:pt idx="38651">
                  <c:v>193.2549999998967</c:v>
                </c:pt>
                <c:pt idx="38652">
                  <c:v>193.2599999998967</c:v>
                </c:pt>
                <c:pt idx="38653">
                  <c:v>193.2649999998967</c:v>
                </c:pt>
                <c:pt idx="38654">
                  <c:v>193.2699999998967</c:v>
                </c:pt>
                <c:pt idx="38655">
                  <c:v>193.2749999998967</c:v>
                </c:pt>
                <c:pt idx="38656">
                  <c:v>193.2799999998967</c:v>
                </c:pt>
                <c:pt idx="38657">
                  <c:v>193.2849999998967</c:v>
                </c:pt>
                <c:pt idx="38658">
                  <c:v>193.2899999998967</c:v>
                </c:pt>
                <c:pt idx="38659">
                  <c:v>193.2949999998967</c:v>
                </c:pt>
                <c:pt idx="38660">
                  <c:v>193.2999999998967</c:v>
                </c:pt>
                <c:pt idx="38661">
                  <c:v>193.3049999998967</c:v>
                </c:pt>
                <c:pt idx="38662">
                  <c:v>193.3099999998967</c:v>
                </c:pt>
                <c:pt idx="38663">
                  <c:v>193.3149999998967</c:v>
                </c:pt>
                <c:pt idx="38664">
                  <c:v>193.3199999998967</c:v>
                </c:pt>
                <c:pt idx="38665">
                  <c:v>193.3249999998967</c:v>
                </c:pt>
                <c:pt idx="38666">
                  <c:v>193.3299999998966</c:v>
                </c:pt>
                <c:pt idx="38667">
                  <c:v>193.3349999998966</c:v>
                </c:pt>
                <c:pt idx="38668">
                  <c:v>193.3399999998966</c:v>
                </c:pt>
                <c:pt idx="38669">
                  <c:v>193.3449999998966</c:v>
                </c:pt>
                <c:pt idx="38670">
                  <c:v>193.3499999998966</c:v>
                </c:pt>
                <c:pt idx="38671">
                  <c:v>193.3549999998966</c:v>
                </c:pt>
                <c:pt idx="38672">
                  <c:v>193.3599999998966</c:v>
                </c:pt>
                <c:pt idx="38673">
                  <c:v>193.3649999998966</c:v>
                </c:pt>
                <c:pt idx="38674">
                  <c:v>193.3699999998966</c:v>
                </c:pt>
                <c:pt idx="38675">
                  <c:v>193.3749999998966</c:v>
                </c:pt>
                <c:pt idx="38676">
                  <c:v>193.3799999998966</c:v>
                </c:pt>
                <c:pt idx="38677">
                  <c:v>193.3849999998966</c:v>
                </c:pt>
                <c:pt idx="38678">
                  <c:v>193.3899999998966</c:v>
                </c:pt>
                <c:pt idx="38679">
                  <c:v>193.3949999998966</c:v>
                </c:pt>
                <c:pt idx="38680">
                  <c:v>193.3999999998966</c:v>
                </c:pt>
                <c:pt idx="38681">
                  <c:v>193.4049999998966</c:v>
                </c:pt>
                <c:pt idx="38682">
                  <c:v>193.4099999998966</c:v>
                </c:pt>
                <c:pt idx="38683">
                  <c:v>193.4149999998966</c:v>
                </c:pt>
                <c:pt idx="38684">
                  <c:v>193.4199999998966</c:v>
                </c:pt>
                <c:pt idx="38685">
                  <c:v>193.4249999998966</c:v>
                </c:pt>
                <c:pt idx="38686">
                  <c:v>193.4299999998966</c:v>
                </c:pt>
                <c:pt idx="38687">
                  <c:v>193.4349999998966</c:v>
                </c:pt>
                <c:pt idx="38688">
                  <c:v>193.4399999998965</c:v>
                </c:pt>
                <c:pt idx="38689">
                  <c:v>193.4449999998965</c:v>
                </c:pt>
                <c:pt idx="38690">
                  <c:v>193.4499999998965</c:v>
                </c:pt>
                <c:pt idx="38691">
                  <c:v>193.4549999998966</c:v>
                </c:pt>
                <c:pt idx="38692">
                  <c:v>193.4599999998966</c:v>
                </c:pt>
                <c:pt idx="38693">
                  <c:v>193.4649999998965</c:v>
                </c:pt>
                <c:pt idx="38694">
                  <c:v>193.4699999998965</c:v>
                </c:pt>
                <c:pt idx="38695">
                  <c:v>193.4749999998965</c:v>
                </c:pt>
                <c:pt idx="38696">
                  <c:v>193.4799999998965</c:v>
                </c:pt>
                <c:pt idx="38697">
                  <c:v>193.4849999998965</c:v>
                </c:pt>
                <c:pt idx="38698">
                  <c:v>193.4899999998965</c:v>
                </c:pt>
                <c:pt idx="38699">
                  <c:v>193.4949999998965</c:v>
                </c:pt>
                <c:pt idx="38700">
                  <c:v>193.4999999998965</c:v>
                </c:pt>
                <c:pt idx="38701">
                  <c:v>193.5049999998965</c:v>
                </c:pt>
                <c:pt idx="38702">
                  <c:v>193.5099999998965</c:v>
                </c:pt>
                <c:pt idx="38703">
                  <c:v>193.5149999998965</c:v>
                </c:pt>
                <c:pt idx="38704">
                  <c:v>193.5199999998965</c:v>
                </c:pt>
                <c:pt idx="38705">
                  <c:v>193.5249999998965</c:v>
                </c:pt>
                <c:pt idx="38706">
                  <c:v>193.5299999998965</c:v>
                </c:pt>
                <c:pt idx="38707">
                  <c:v>193.5349999998965</c:v>
                </c:pt>
                <c:pt idx="38708">
                  <c:v>193.5399999998965</c:v>
                </c:pt>
                <c:pt idx="38709">
                  <c:v>193.5449999998964</c:v>
                </c:pt>
                <c:pt idx="38710">
                  <c:v>193.5499999998964</c:v>
                </c:pt>
                <c:pt idx="38711">
                  <c:v>193.5549999998964</c:v>
                </c:pt>
                <c:pt idx="38712">
                  <c:v>193.5599999998964</c:v>
                </c:pt>
                <c:pt idx="38713">
                  <c:v>193.5649999998964</c:v>
                </c:pt>
                <c:pt idx="38714">
                  <c:v>193.5699999998964</c:v>
                </c:pt>
                <c:pt idx="38715">
                  <c:v>193.5749999998964</c:v>
                </c:pt>
                <c:pt idx="38716">
                  <c:v>193.5799999998964</c:v>
                </c:pt>
                <c:pt idx="38717">
                  <c:v>193.5849999998964</c:v>
                </c:pt>
                <c:pt idx="38718">
                  <c:v>193.5899999998964</c:v>
                </c:pt>
                <c:pt idx="38719">
                  <c:v>193.5949999998964</c:v>
                </c:pt>
                <c:pt idx="38720">
                  <c:v>193.5999999998964</c:v>
                </c:pt>
                <c:pt idx="38721">
                  <c:v>193.6049999998964</c:v>
                </c:pt>
                <c:pt idx="38722">
                  <c:v>193.6099999998964</c:v>
                </c:pt>
                <c:pt idx="38723">
                  <c:v>193.6149999998964</c:v>
                </c:pt>
                <c:pt idx="38724">
                  <c:v>193.6199999998964</c:v>
                </c:pt>
                <c:pt idx="38725">
                  <c:v>193.6249999998964</c:v>
                </c:pt>
                <c:pt idx="38726">
                  <c:v>193.6299999998964</c:v>
                </c:pt>
                <c:pt idx="38727">
                  <c:v>193.6349999998964</c:v>
                </c:pt>
                <c:pt idx="38728">
                  <c:v>193.6399999998964</c:v>
                </c:pt>
                <c:pt idx="38729">
                  <c:v>193.6449999998964</c:v>
                </c:pt>
                <c:pt idx="38730">
                  <c:v>193.6499999998964</c:v>
                </c:pt>
                <c:pt idx="38731">
                  <c:v>193.6549999998964</c:v>
                </c:pt>
                <c:pt idx="38732">
                  <c:v>193.6599999998963</c:v>
                </c:pt>
                <c:pt idx="38733">
                  <c:v>193.6649999998963</c:v>
                </c:pt>
                <c:pt idx="38734">
                  <c:v>193.6699999998963</c:v>
                </c:pt>
                <c:pt idx="38735">
                  <c:v>193.6749999998963</c:v>
                </c:pt>
                <c:pt idx="38736">
                  <c:v>193.6799999998963</c:v>
                </c:pt>
                <c:pt idx="38737">
                  <c:v>193.6849999998963</c:v>
                </c:pt>
                <c:pt idx="38738">
                  <c:v>193.6899999998963</c:v>
                </c:pt>
                <c:pt idx="38739">
                  <c:v>193.6949999998963</c:v>
                </c:pt>
                <c:pt idx="38740">
                  <c:v>193.6999999998963</c:v>
                </c:pt>
                <c:pt idx="38741">
                  <c:v>193.7049999998963</c:v>
                </c:pt>
                <c:pt idx="38742">
                  <c:v>193.7099999998963</c:v>
                </c:pt>
                <c:pt idx="38743">
                  <c:v>193.7149999998963</c:v>
                </c:pt>
                <c:pt idx="38744">
                  <c:v>193.7199999998963</c:v>
                </c:pt>
                <c:pt idx="38745">
                  <c:v>193.7249999998963</c:v>
                </c:pt>
                <c:pt idx="38746">
                  <c:v>193.7299999998963</c:v>
                </c:pt>
                <c:pt idx="38747">
                  <c:v>193.7349999998963</c:v>
                </c:pt>
                <c:pt idx="38748">
                  <c:v>193.7399999998963</c:v>
                </c:pt>
                <c:pt idx="38749">
                  <c:v>193.7449999998962</c:v>
                </c:pt>
                <c:pt idx="38750">
                  <c:v>193.7499999998961</c:v>
                </c:pt>
                <c:pt idx="38751">
                  <c:v>193.7549999998963</c:v>
                </c:pt>
                <c:pt idx="38752">
                  <c:v>193.7599999998963</c:v>
                </c:pt>
                <c:pt idx="38753">
                  <c:v>193.7649999998962</c:v>
                </c:pt>
                <c:pt idx="38754">
                  <c:v>193.7699999998962</c:v>
                </c:pt>
                <c:pt idx="38755">
                  <c:v>193.7749999998962</c:v>
                </c:pt>
                <c:pt idx="38756">
                  <c:v>193.7799999998961</c:v>
                </c:pt>
                <c:pt idx="38757">
                  <c:v>193.7849999998962</c:v>
                </c:pt>
                <c:pt idx="38758">
                  <c:v>193.7899999998962</c:v>
                </c:pt>
                <c:pt idx="38759">
                  <c:v>193.7949999998962</c:v>
                </c:pt>
                <c:pt idx="38760">
                  <c:v>193.7999999998962</c:v>
                </c:pt>
                <c:pt idx="38761">
                  <c:v>193.8049999998962</c:v>
                </c:pt>
                <c:pt idx="38762">
                  <c:v>193.8099999998962</c:v>
                </c:pt>
                <c:pt idx="38763">
                  <c:v>193.8149999998962</c:v>
                </c:pt>
                <c:pt idx="38764">
                  <c:v>193.8199999998962</c:v>
                </c:pt>
                <c:pt idx="38765">
                  <c:v>193.8249999998962</c:v>
                </c:pt>
                <c:pt idx="38766">
                  <c:v>193.8299999998962</c:v>
                </c:pt>
                <c:pt idx="38767">
                  <c:v>193.8349999998962</c:v>
                </c:pt>
                <c:pt idx="38768">
                  <c:v>193.8399999998962</c:v>
                </c:pt>
                <c:pt idx="38769">
                  <c:v>193.8449999998962</c:v>
                </c:pt>
                <c:pt idx="38770">
                  <c:v>193.8499999998962</c:v>
                </c:pt>
                <c:pt idx="38771">
                  <c:v>193.8549999998962</c:v>
                </c:pt>
                <c:pt idx="38772">
                  <c:v>193.8599999998962</c:v>
                </c:pt>
                <c:pt idx="38773">
                  <c:v>193.8649999998962</c:v>
                </c:pt>
                <c:pt idx="38774">
                  <c:v>193.8699999998962</c:v>
                </c:pt>
                <c:pt idx="38775">
                  <c:v>193.8749999998962</c:v>
                </c:pt>
                <c:pt idx="38776">
                  <c:v>193.8799999998961</c:v>
                </c:pt>
                <c:pt idx="38777">
                  <c:v>193.8849999998962</c:v>
                </c:pt>
                <c:pt idx="38778">
                  <c:v>193.8899999998962</c:v>
                </c:pt>
                <c:pt idx="38779">
                  <c:v>193.8949999998962</c:v>
                </c:pt>
                <c:pt idx="38780">
                  <c:v>193.8999999998962</c:v>
                </c:pt>
                <c:pt idx="38781">
                  <c:v>193.9049999998961</c:v>
                </c:pt>
                <c:pt idx="38782">
                  <c:v>193.9099999998961</c:v>
                </c:pt>
                <c:pt idx="38783">
                  <c:v>193.9149999998961</c:v>
                </c:pt>
                <c:pt idx="38784">
                  <c:v>193.9199999998961</c:v>
                </c:pt>
                <c:pt idx="38785">
                  <c:v>193.9249999998961</c:v>
                </c:pt>
                <c:pt idx="38786">
                  <c:v>193.9299999998961</c:v>
                </c:pt>
                <c:pt idx="38787">
                  <c:v>193.9349999998961</c:v>
                </c:pt>
                <c:pt idx="38788">
                  <c:v>193.9399999998961</c:v>
                </c:pt>
                <c:pt idx="38789">
                  <c:v>193.9449999998961</c:v>
                </c:pt>
                <c:pt idx="38790">
                  <c:v>193.9499999998961</c:v>
                </c:pt>
                <c:pt idx="38791">
                  <c:v>193.9549999998961</c:v>
                </c:pt>
                <c:pt idx="38792">
                  <c:v>193.9599999998961</c:v>
                </c:pt>
                <c:pt idx="38793">
                  <c:v>193.9649999998961</c:v>
                </c:pt>
                <c:pt idx="38794">
                  <c:v>193.9699999998961</c:v>
                </c:pt>
                <c:pt idx="38795">
                  <c:v>193.9749999998961</c:v>
                </c:pt>
                <c:pt idx="38796">
                  <c:v>193.9799999998961</c:v>
                </c:pt>
                <c:pt idx="38797">
                  <c:v>193.9849999998961</c:v>
                </c:pt>
                <c:pt idx="38798">
                  <c:v>193.989999999896</c:v>
                </c:pt>
                <c:pt idx="38799">
                  <c:v>193.994999999896</c:v>
                </c:pt>
                <c:pt idx="38800">
                  <c:v>193.999999999896</c:v>
                </c:pt>
                <c:pt idx="38801">
                  <c:v>194.004999999896</c:v>
                </c:pt>
                <c:pt idx="38802">
                  <c:v>194.009999999896</c:v>
                </c:pt>
                <c:pt idx="38803">
                  <c:v>194.014999999896</c:v>
                </c:pt>
                <c:pt idx="38804">
                  <c:v>194.019999999896</c:v>
                </c:pt>
                <c:pt idx="38805">
                  <c:v>194.024999999896</c:v>
                </c:pt>
                <c:pt idx="38806">
                  <c:v>194.029999999896</c:v>
                </c:pt>
                <c:pt idx="38807">
                  <c:v>194.034999999896</c:v>
                </c:pt>
                <c:pt idx="38808">
                  <c:v>194.039999999896</c:v>
                </c:pt>
                <c:pt idx="38809">
                  <c:v>194.044999999896</c:v>
                </c:pt>
                <c:pt idx="38810">
                  <c:v>194.049999999896</c:v>
                </c:pt>
                <c:pt idx="38811">
                  <c:v>194.054999999896</c:v>
                </c:pt>
                <c:pt idx="38812">
                  <c:v>194.059999999896</c:v>
                </c:pt>
                <c:pt idx="38813">
                  <c:v>194.064999999896</c:v>
                </c:pt>
                <c:pt idx="38814">
                  <c:v>194.069999999896</c:v>
                </c:pt>
                <c:pt idx="38815">
                  <c:v>194.074999999896</c:v>
                </c:pt>
                <c:pt idx="38816">
                  <c:v>194.079999999896</c:v>
                </c:pt>
                <c:pt idx="38817">
                  <c:v>194.084999999896</c:v>
                </c:pt>
                <c:pt idx="38818">
                  <c:v>194.089999999896</c:v>
                </c:pt>
                <c:pt idx="38819">
                  <c:v>194.094999999896</c:v>
                </c:pt>
                <c:pt idx="38820">
                  <c:v>194.0999999998959</c:v>
                </c:pt>
                <c:pt idx="38821">
                  <c:v>194.1049999998959</c:v>
                </c:pt>
                <c:pt idx="38822">
                  <c:v>194.1099999998959</c:v>
                </c:pt>
                <c:pt idx="38823">
                  <c:v>194.1149999998959</c:v>
                </c:pt>
                <c:pt idx="38824">
                  <c:v>194.1199999998959</c:v>
                </c:pt>
                <c:pt idx="38825">
                  <c:v>194.1249999998959</c:v>
                </c:pt>
                <c:pt idx="38826">
                  <c:v>194.1299999998959</c:v>
                </c:pt>
                <c:pt idx="38827">
                  <c:v>194.1349999998959</c:v>
                </c:pt>
                <c:pt idx="38828">
                  <c:v>194.1399999998959</c:v>
                </c:pt>
                <c:pt idx="38829">
                  <c:v>194.1449999998959</c:v>
                </c:pt>
                <c:pt idx="38830">
                  <c:v>194.1499999998959</c:v>
                </c:pt>
                <c:pt idx="38831">
                  <c:v>194.1549999998959</c:v>
                </c:pt>
                <c:pt idx="38832">
                  <c:v>194.1599999998959</c:v>
                </c:pt>
                <c:pt idx="38833">
                  <c:v>194.1649999998959</c:v>
                </c:pt>
                <c:pt idx="38834">
                  <c:v>194.1699999998959</c:v>
                </c:pt>
                <c:pt idx="38835">
                  <c:v>194.1749999998959</c:v>
                </c:pt>
                <c:pt idx="38836">
                  <c:v>194.1799999998959</c:v>
                </c:pt>
                <c:pt idx="38837">
                  <c:v>194.1849999998959</c:v>
                </c:pt>
                <c:pt idx="38838">
                  <c:v>194.1899999998959</c:v>
                </c:pt>
                <c:pt idx="38839">
                  <c:v>194.1949999998959</c:v>
                </c:pt>
                <c:pt idx="38840">
                  <c:v>194.1999999998959</c:v>
                </c:pt>
                <c:pt idx="38841">
                  <c:v>194.2049999998958</c:v>
                </c:pt>
                <c:pt idx="38842">
                  <c:v>194.2099999998958</c:v>
                </c:pt>
                <c:pt idx="38843">
                  <c:v>194.2149999998958</c:v>
                </c:pt>
                <c:pt idx="38844">
                  <c:v>194.2199999998957</c:v>
                </c:pt>
                <c:pt idx="38845">
                  <c:v>194.2249999998958</c:v>
                </c:pt>
                <c:pt idx="38846">
                  <c:v>194.2299999998958</c:v>
                </c:pt>
                <c:pt idx="38847">
                  <c:v>194.2349999998958</c:v>
                </c:pt>
                <c:pt idx="38848">
                  <c:v>194.2399999998958</c:v>
                </c:pt>
                <c:pt idx="38849">
                  <c:v>194.2449999998958</c:v>
                </c:pt>
                <c:pt idx="38850">
                  <c:v>194.2499999998957</c:v>
                </c:pt>
                <c:pt idx="38851">
                  <c:v>194.2549999998958</c:v>
                </c:pt>
                <c:pt idx="38852">
                  <c:v>194.2599999998958</c:v>
                </c:pt>
                <c:pt idx="38853">
                  <c:v>194.2649999998958</c:v>
                </c:pt>
                <c:pt idx="38854">
                  <c:v>194.2699999998958</c:v>
                </c:pt>
                <c:pt idx="38855">
                  <c:v>194.2749999998958</c:v>
                </c:pt>
                <c:pt idx="38856">
                  <c:v>194.2799999998958</c:v>
                </c:pt>
                <c:pt idx="38857">
                  <c:v>194.2849999998958</c:v>
                </c:pt>
                <c:pt idx="38858">
                  <c:v>194.2899999998958</c:v>
                </c:pt>
                <c:pt idx="38859">
                  <c:v>194.2949999998958</c:v>
                </c:pt>
                <c:pt idx="38860">
                  <c:v>194.2999999998958</c:v>
                </c:pt>
                <c:pt idx="38861">
                  <c:v>194.3049999998958</c:v>
                </c:pt>
                <c:pt idx="38862">
                  <c:v>194.3099999998958</c:v>
                </c:pt>
                <c:pt idx="38863">
                  <c:v>194.3149999998958</c:v>
                </c:pt>
                <c:pt idx="38864">
                  <c:v>194.3199999998957</c:v>
                </c:pt>
                <c:pt idx="38865">
                  <c:v>194.3249999998958</c:v>
                </c:pt>
                <c:pt idx="38866">
                  <c:v>194.3299999998958</c:v>
                </c:pt>
                <c:pt idx="38867">
                  <c:v>194.3349999998958</c:v>
                </c:pt>
                <c:pt idx="38868">
                  <c:v>194.3399999998958</c:v>
                </c:pt>
                <c:pt idx="38869">
                  <c:v>194.3449999998957</c:v>
                </c:pt>
                <c:pt idx="38870">
                  <c:v>194.3499999998957</c:v>
                </c:pt>
                <c:pt idx="38871">
                  <c:v>194.3549999998957</c:v>
                </c:pt>
                <c:pt idx="38872">
                  <c:v>194.3599999998957</c:v>
                </c:pt>
                <c:pt idx="38873">
                  <c:v>194.3649999998957</c:v>
                </c:pt>
                <c:pt idx="38874">
                  <c:v>194.3699999998957</c:v>
                </c:pt>
                <c:pt idx="38875">
                  <c:v>194.3749999998957</c:v>
                </c:pt>
                <c:pt idx="38876">
                  <c:v>194.3799999998957</c:v>
                </c:pt>
                <c:pt idx="38877">
                  <c:v>194.3849999998957</c:v>
                </c:pt>
                <c:pt idx="38878">
                  <c:v>194.3899999998957</c:v>
                </c:pt>
                <c:pt idx="38879">
                  <c:v>194.3949999998957</c:v>
                </c:pt>
                <c:pt idx="38880">
                  <c:v>194.3999999998957</c:v>
                </c:pt>
                <c:pt idx="38881">
                  <c:v>194.4049999998957</c:v>
                </c:pt>
                <c:pt idx="38882">
                  <c:v>194.4099999998957</c:v>
                </c:pt>
                <c:pt idx="38883">
                  <c:v>194.4149999998957</c:v>
                </c:pt>
                <c:pt idx="38884">
                  <c:v>194.4199999998957</c:v>
                </c:pt>
                <c:pt idx="38885">
                  <c:v>194.4249999998957</c:v>
                </c:pt>
                <c:pt idx="38886">
                  <c:v>194.4299999998956</c:v>
                </c:pt>
                <c:pt idx="38887">
                  <c:v>194.4349999998956</c:v>
                </c:pt>
                <c:pt idx="38888">
                  <c:v>194.4399999998956</c:v>
                </c:pt>
                <c:pt idx="38889">
                  <c:v>194.4449999998956</c:v>
                </c:pt>
                <c:pt idx="38890">
                  <c:v>194.4499999998956</c:v>
                </c:pt>
                <c:pt idx="38891">
                  <c:v>194.4549999998956</c:v>
                </c:pt>
                <c:pt idx="38892">
                  <c:v>194.4599999998956</c:v>
                </c:pt>
                <c:pt idx="38893">
                  <c:v>194.4649999998956</c:v>
                </c:pt>
                <c:pt idx="38894">
                  <c:v>194.4699999998956</c:v>
                </c:pt>
                <c:pt idx="38895">
                  <c:v>194.4749999998956</c:v>
                </c:pt>
                <c:pt idx="38896">
                  <c:v>194.4799999998956</c:v>
                </c:pt>
                <c:pt idx="38897">
                  <c:v>194.4849999998956</c:v>
                </c:pt>
                <c:pt idx="38898">
                  <c:v>194.4899999998956</c:v>
                </c:pt>
                <c:pt idx="38899">
                  <c:v>194.4949999998956</c:v>
                </c:pt>
                <c:pt idx="38900">
                  <c:v>194.4999999998956</c:v>
                </c:pt>
                <c:pt idx="38901">
                  <c:v>194.5049999998956</c:v>
                </c:pt>
                <c:pt idx="38902">
                  <c:v>194.5099999998956</c:v>
                </c:pt>
                <c:pt idx="38903">
                  <c:v>194.5149999998956</c:v>
                </c:pt>
                <c:pt idx="38904">
                  <c:v>194.5199999998956</c:v>
                </c:pt>
                <c:pt idx="38905">
                  <c:v>194.5249999998956</c:v>
                </c:pt>
                <c:pt idx="38906">
                  <c:v>194.5299999998956</c:v>
                </c:pt>
                <c:pt idx="38907">
                  <c:v>194.5349999998956</c:v>
                </c:pt>
                <c:pt idx="38908">
                  <c:v>194.5399999998955</c:v>
                </c:pt>
                <c:pt idx="38909">
                  <c:v>194.5449999998955</c:v>
                </c:pt>
                <c:pt idx="38910">
                  <c:v>194.5499999998955</c:v>
                </c:pt>
                <c:pt idx="38911">
                  <c:v>194.5549999998956</c:v>
                </c:pt>
                <c:pt idx="38912">
                  <c:v>194.5599999998956</c:v>
                </c:pt>
                <c:pt idx="38913">
                  <c:v>194.5649999998955</c:v>
                </c:pt>
                <c:pt idx="38914">
                  <c:v>194.5699999998955</c:v>
                </c:pt>
                <c:pt idx="38915">
                  <c:v>194.5749999998955</c:v>
                </c:pt>
                <c:pt idx="38916">
                  <c:v>194.5799999998955</c:v>
                </c:pt>
                <c:pt idx="38917">
                  <c:v>194.5849999998955</c:v>
                </c:pt>
                <c:pt idx="38918">
                  <c:v>194.5899999998955</c:v>
                </c:pt>
                <c:pt idx="38919">
                  <c:v>194.5949999998955</c:v>
                </c:pt>
                <c:pt idx="38920">
                  <c:v>194.5999999998955</c:v>
                </c:pt>
                <c:pt idx="38921">
                  <c:v>194.6049999998955</c:v>
                </c:pt>
                <c:pt idx="38922">
                  <c:v>194.6099999998955</c:v>
                </c:pt>
                <c:pt idx="38923">
                  <c:v>194.6149999998955</c:v>
                </c:pt>
                <c:pt idx="38924">
                  <c:v>194.6199999998955</c:v>
                </c:pt>
                <c:pt idx="38925">
                  <c:v>194.6249999998955</c:v>
                </c:pt>
                <c:pt idx="38926">
                  <c:v>194.6299999998955</c:v>
                </c:pt>
                <c:pt idx="38927">
                  <c:v>194.6349999998955</c:v>
                </c:pt>
                <c:pt idx="38928">
                  <c:v>194.6399999998955</c:v>
                </c:pt>
                <c:pt idx="38929">
                  <c:v>194.6449999998954</c:v>
                </c:pt>
                <c:pt idx="38930">
                  <c:v>194.6499999998954</c:v>
                </c:pt>
                <c:pt idx="38931">
                  <c:v>194.6549999998954</c:v>
                </c:pt>
                <c:pt idx="38932">
                  <c:v>194.6599999998954</c:v>
                </c:pt>
                <c:pt idx="38933">
                  <c:v>194.6649999998954</c:v>
                </c:pt>
                <c:pt idx="38934">
                  <c:v>194.6699999998954</c:v>
                </c:pt>
                <c:pt idx="38935">
                  <c:v>194.6749999998954</c:v>
                </c:pt>
                <c:pt idx="38936">
                  <c:v>194.6799999998954</c:v>
                </c:pt>
                <c:pt idx="38937">
                  <c:v>194.6849999998954</c:v>
                </c:pt>
                <c:pt idx="38938">
                  <c:v>194.6899999998954</c:v>
                </c:pt>
                <c:pt idx="38939">
                  <c:v>194.6949999998954</c:v>
                </c:pt>
                <c:pt idx="38940">
                  <c:v>194.6999999998954</c:v>
                </c:pt>
                <c:pt idx="38941">
                  <c:v>194.7049999998954</c:v>
                </c:pt>
                <c:pt idx="38942">
                  <c:v>194.7099999998954</c:v>
                </c:pt>
                <c:pt idx="38943">
                  <c:v>194.7149999998954</c:v>
                </c:pt>
                <c:pt idx="38944">
                  <c:v>194.7199999998954</c:v>
                </c:pt>
                <c:pt idx="38945">
                  <c:v>194.7249999998954</c:v>
                </c:pt>
                <c:pt idx="38946">
                  <c:v>194.7299999998954</c:v>
                </c:pt>
                <c:pt idx="38947">
                  <c:v>194.7349999998954</c:v>
                </c:pt>
                <c:pt idx="38948">
                  <c:v>194.7399999998954</c:v>
                </c:pt>
                <c:pt idx="38949">
                  <c:v>194.7449999998954</c:v>
                </c:pt>
                <c:pt idx="38950">
                  <c:v>194.7499999998954</c:v>
                </c:pt>
                <c:pt idx="38951">
                  <c:v>194.7549999998954</c:v>
                </c:pt>
                <c:pt idx="38952">
                  <c:v>194.7599999998953</c:v>
                </c:pt>
                <c:pt idx="38953">
                  <c:v>194.7649999998953</c:v>
                </c:pt>
                <c:pt idx="38954">
                  <c:v>194.7699999998953</c:v>
                </c:pt>
                <c:pt idx="38955">
                  <c:v>194.7749999998953</c:v>
                </c:pt>
                <c:pt idx="38956">
                  <c:v>194.7799999998953</c:v>
                </c:pt>
                <c:pt idx="38957">
                  <c:v>194.7849999998953</c:v>
                </c:pt>
                <c:pt idx="38958">
                  <c:v>194.7899999998953</c:v>
                </c:pt>
                <c:pt idx="38959">
                  <c:v>194.7949999998953</c:v>
                </c:pt>
                <c:pt idx="38960">
                  <c:v>194.7999999998953</c:v>
                </c:pt>
                <c:pt idx="38961">
                  <c:v>194.8049999998953</c:v>
                </c:pt>
                <c:pt idx="38962">
                  <c:v>194.8099999998953</c:v>
                </c:pt>
                <c:pt idx="38963">
                  <c:v>194.8149999998953</c:v>
                </c:pt>
                <c:pt idx="38964">
                  <c:v>194.8199999998953</c:v>
                </c:pt>
                <c:pt idx="38965">
                  <c:v>194.8249999998953</c:v>
                </c:pt>
                <c:pt idx="38966">
                  <c:v>194.8299999998953</c:v>
                </c:pt>
                <c:pt idx="38967">
                  <c:v>194.8349999998953</c:v>
                </c:pt>
                <c:pt idx="38968">
                  <c:v>194.8399999998953</c:v>
                </c:pt>
                <c:pt idx="38969">
                  <c:v>194.8449999998953</c:v>
                </c:pt>
                <c:pt idx="38970">
                  <c:v>194.8499999998953</c:v>
                </c:pt>
                <c:pt idx="38971">
                  <c:v>194.8549999998953</c:v>
                </c:pt>
                <c:pt idx="38972">
                  <c:v>194.8599999998953</c:v>
                </c:pt>
                <c:pt idx="38973">
                  <c:v>194.8649999998953</c:v>
                </c:pt>
                <c:pt idx="38974">
                  <c:v>194.8699999998952</c:v>
                </c:pt>
                <c:pt idx="38975">
                  <c:v>194.8749999998952</c:v>
                </c:pt>
                <c:pt idx="38976">
                  <c:v>194.8799999998952</c:v>
                </c:pt>
                <c:pt idx="38977">
                  <c:v>194.8849999998953</c:v>
                </c:pt>
                <c:pt idx="38978">
                  <c:v>194.8899999998953</c:v>
                </c:pt>
                <c:pt idx="38979">
                  <c:v>194.8949999998952</c:v>
                </c:pt>
                <c:pt idx="38980">
                  <c:v>194.8999999998952</c:v>
                </c:pt>
                <c:pt idx="38981">
                  <c:v>194.9049999998952</c:v>
                </c:pt>
                <c:pt idx="38982">
                  <c:v>194.9099999998952</c:v>
                </c:pt>
                <c:pt idx="38983">
                  <c:v>194.9149999998952</c:v>
                </c:pt>
                <c:pt idx="38984">
                  <c:v>194.9199999998952</c:v>
                </c:pt>
                <c:pt idx="38985">
                  <c:v>194.9249999998952</c:v>
                </c:pt>
                <c:pt idx="38986">
                  <c:v>194.9299999998952</c:v>
                </c:pt>
                <c:pt idx="38987">
                  <c:v>194.9349999998952</c:v>
                </c:pt>
                <c:pt idx="38988">
                  <c:v>194.9399999998952</c:v>
                </c:pt>
                <c:pt idx="38989">
                  <c:v>194.9449999998952</c:v>
                </c:pt>
                <c:pt idx="38990">
                  <c:v>194.9499999998952</c:v>
                </c:pt>
                <c:pt idx="38991">
                  <c:v>194.9549999998952</c:v>
                </c:pt>
                <c:pt idx="38992">
                  <c:v>194.9599999998952</c:v>
                </c:pt>
                <c:pt idx="38993">
                  <c:v>194.9649999998952</c:v>
                </c:pt>
                <c:pt idx="38994">
                  <c:v>194.9699999998952</c:v>
                </c:pt>
                <c:pt idx="38995">
                  <c:v>194.9749999998952</c:v>
                </c:pt>
                <c:pt idx="38996">
                  <c:v>194.9799999998951</c:v>
                </c:pt>
                <c:pt idx="38997">
                  <c:v>194.9849999998952</c:v>
                </c:pt>
                <c:pt idx="38998">
                  <c:v>194.9899999998952</c:v>
                </c:pt>
                <c:pt idx="38999">
                  <c:v>194.9949999998952</c:v>
                </c:pt>
                <c:pt idx="39000">
                  <c:v>194.9999999998952</c:v>
                </c:pt>
                <c:pt idx="39001">
                  <c:v>195.0049999998951</c:v>
                </c:pt>
                <c:pt idx="39002">
                  <c:v>195.0099999998951</c:v>
                </c:pt>
                <c:pt idx="39003">
                  <c:v>195.0149999998951</c:v>
                </c:pt>
                <c:pt idx="39004">
                  <c:v>195.0199999998951</c:v>
                </c:pt>
                <c:pt idx="39005">
                  <c:v>195.0249999998951</c:v>
                </c:pt>
                <c:pt idx="39006">
                  <c:v>195.0299999998951</c:v>
                </c:pt>
                <c:pt idx="39007">
                  <c:v>195.0349999998951</c:v>
                </c:pt>
                <c:pt idx="39008">
                  <c:v>195.0399999998951</c:v>
                </c:pt>
                <c:pt idx="39009">
                  <c:v>195.0449999998951</c:v>
                </c:pt>
                <c:pt idx="39010">
                  <c:v>195.0499999998951</c:v>
                </c:pt>
                <c:pt idx="39011">
                  <c:v>195.0549999998951</c:v>
                </c:pt>
                <c:pt idx="39012">
                  <c:v>195.0599999998951</c:v>
                </c:pt>
                <c:pt idx="39013">
                  <c:v>195.0649999998951</c:v>
                </c:pt>
                <c:pt idx="39014">
                  <c:v>195.0699999998951</c:v>
                </c:pt>
                <c:pt idx="39015">
                  <c:v>195.0749999998951</c:v>
                </c:pt>
                <c:pt idx="39016">
                  <c:v>195.0799999998951</c:v>
                </c:pt>
                <c:pt idx="39017">
                  <c:v>195.0849999998951</c:v>
                </c:pt>
                <c:pt idx="39018">
                  <c:v>195.089999999895</c:v>
                </c:pt>
                <c:pt idx="39019">
                  <c:v>195.094999999895</c:v>
                </c:pt>
                <c:pt idx="39020">
                  <c:v>195.099999999895</c:v>
                </c:pt>
                <c:pt idx="39021">
                  <c:v>195.104999999895</c:v>
                </c:pt>
                <c:pt idx="39022">
                  <c:v>195.109999999895</c:v>
                </c:pt>
                <c:pt idx="39023">
                  <c:v>195.114999999895</c:v>
                </c:pt>
                <c:pt idx="39024">
                  <c:v>195.119999999895</c:v>
                </c:pt>
                <c:pt idx="39025">
                  <c:v>195.124999999895</c:v>
                </c:pt>
                <c:pt idx="39026">
                  <c:v>195.129999999895</c:v>
                </c:pt>
                <c:pt idx="39027">
                  <c:v>195.134999999895</c:v>
                </c:pt>
                <c:pt idx="39028">
                  <c:v>195.139999999895</c:v>
                </c:pt>
                <c:pt idx="39029">
                  <c:v>195.144999999895</c:v>
                </c:pt>
                <c:pt idx="39030">
                  <c:v>195.149999999895</c:v>
                </c:pt>
                <c:pt idx="39031">
                  <c:v>195.154999999895</c:v>
                </c:pt>
                <c:pt idx="39032">
                  <c:v>195.159999999895</c:v>
                </c:pt>
                <c:pt idx="39033">
                  <c:v>195.164999999895</c:v>
                </c:pt>
                <c:pt idx="39034">
                  <c:v>195.169999999895</c:v>
                </c:pt>
                <c:pt idx="39035">
                  <c:v>195.174999999895</c:v>
                </c:pt>
                <c:pt idx="39036">
                  <c:v>195.179999999895</c:v>
                </c:pt>
                <c:pt idx="39037">
                  <c:v>195.184999999895</c:v>
                </c:pt>
                <c:pt idx="39038">
                  <c:v>195.189999999895</c:v>
                </c:pt>
                <c:pt idx="39039">
                  <c:v>195.1949999998949</c:v>
                </c:pt>
                <c:pt idx="39040">
                  <c:v>195.1999999998949</c:v>
                </c:pt>
                <c:pt idx="39041">
                  <c:v>195.2049999998949</c:v>
                </c:pt>
                <c:pt idx="39042">
                  <c:v>195.2099999998949</c:v>
                </c:pt>
                <c:pt idx="39043">
                  <c:v>195.2149999998949</c:v>
                </c:pt>
                <c:pt idx="39044">
                  <c:v>195.2199999998949</c:v>
                </c:pt>
                <c:pt idx="39045">
                  <c:v>195.2249999998949</c:v>
                </c:pt>
                <c:pt idx="39046">
                  <c:v>195.2299999998949</c:v>
                </c:pt>
                <c:pt idx="39047">
                  <c:v>195.2349999998949</c:v>
                </c:pt>
                <c:pt idx="39048">
                  <c:v>195.2399999998949</c:v>
                </c:pt>
                <c:pt idx="39049">
                  <c:v>195.2449999998949</c:v>
                </c:pt>
                <c:pt idx="39050">
                  <c:v>195.2499999998949</c:v>
                </c:pt>
                <c:pt idx="39051">
                  <c:v>195.2549999998949</c:v>
                </c:pt>
                <c:pt idx="39052">
                  <c:v>195.2599999998949</c:v>
                </c:pt>
                <c:pt idx="39053">
                  <c:v>195.2649999998949</c:v>
                </c:pt>
                <c:pt idx="39054">
                  <c:v>195.2699999998949</c:v>
                </c:pt>
                <c:pt idx="39055">
                  <c:v>195.2749999998949</c:v>
                </c:pt>
                <c:pt idx="39056">
                  <c:v>195.2799999998949</c:v>
                </c:pt>
                <c:pt idx="39057">
                  <c:v>195.2849999998949</c:v>
                </c:pt>
                <c:pt idx="39058">
                  <c:v>195.2899999998949</c:v>
                </c:pt>
                <c:pt idx="39059">
                  <c:v>195.2949999998949</c:v>
                </c:pt>
                <c:pt idx="39060">
                  <c:v>195.2999999998949</c:v>
                </c:pt>
                <c:pt idx="39061">
                  <c:v>195.3049999998948</c:v>
                </c:pt>
                <c:pt idx="39062">
                  <c:v>195.3099999998948</c:v>
                </c:pt>
                <c:pt idx="39063">
                  <c:v>195.3149999998948</c:v>
                </c:pt>
                <c:pt idx="39064">
                  <c:v>195.3199999998948</c:v>
                </c:pt>
                <c:pt idx="39065">
                  <c:v>195.324999999895</c:v>
                </c:pt>
                <c:pt idx="39066">
                  <c:v>195.329999999895</c:v>
                </c:pt>
                <c:pt idx="39067">
                  <c:v>195.3349999998948</c:v>
                </c:pt>
                <c:pt idx="39068">
                  <c:v>195.3399999998948</c:v>
                </c:pt>
                <c:pt idx="39069">
                  <c:v>195.3449999998948</c:v>
                </c:pt>
                <c:pt idx="39070">
                  <c:v>195.3499999998948</c:v>
                </c:pt>
                <c:pt idx="39071">
                  <c:v>195.3549999998948</c:v>
                </c:pt>
                <c:pt idx="39072">
                  <c:v>195.3599999998948</c:v>
                </c:pt>
                <c:pt idx="39073">
                  <c:v>195.3649999998948</c:v>
                </c:pt>
                <c:pt idx="39074">
                  <c:v>195.3699999998948</c:v>
                </c:pt>
                <c:pt idx="39075">
                  <c:v>195.3749999998948</c:v>
                </c:pt>
                <c:pt idx="39076">
                  <c:v>195.3799999998948</c:v>
                </c:pt>
                <c:pt idx="39077">
                  <c:v>195.3849999998948</c:v>
                </c:pt>
                <c:pt idx="39078">
                  <c:v>195.3899999998948</c:v>
                </c:pt>
                <c:pt idx="39079">
                  <c:v>195.3949999998948</c:v>
                </c:pt>
                <c:pt idx="39080">
                  <c:v>195.3999999998948</c:v>
                </c:pt>
                <c:pt idx="39081">
                  <c:v>195.4049999998948</c:v>
                </c:pt>
                <c:pt idx="39082">
                  <c:v>195.4099999998948</c:v>
                </c:pt>
                <c:pt idx="39083">
                  <c:v>195.4149999998947</c:v>
                </c:pt>
                <c:pt idx="39084">
                  <c:v>195.4199999998947</c:v>
                </c:pt>
                <c:pt idx="39085">
                  <c:v>195.4249999998948</c:v>
                </c:pt>
                <c:pt idx="39086">
                  <c:v>195.4299999998948</c:v>
                </c:pt>
                <c:pt idx="39087">
                  <c:v>195.4349999998948</c:v>
                </c:pt>
                <c:pt idx="39088">
                  <c:v>195.4399999998948</c:v>
                </c:pt>
                <c:pt idx="39089">
                  <c:v>195.4449999998947</c:v>
                </c:pt>
                <c:pt idx="39090">
                  <c:v>195.4499999998947</c:v>
                </c:pt>
                <c:pt idx="39091">
                  <c:v>195.4549999998947</c:v>
                </c:pt>
                <c:pt idx="39092">
                  <c:v>195.4599999998947</c:v>
                </c:pt>
                <c:pt idx="39093">
                  <c:v>195.4649999998947</c:v>
                </c:pt>
                <c:pt idx="39094">
                  <c:v>195.4699999998947</c:v>
                </c:pt>
                <c:pt idx="39095">
                  <c:v>195.4749999998947</c:v>
                </c:pt>
                <c:pt idx="39096">
                  <c:v>195.4799999998947</c:v>
                </c:pt>
                <c:pt idx="39097">
                  <c:v>195.4849999998947</c:v>
                </c:pt>
                <c:pt idx="39098">
                  <c:v>195.4899999998947</c:v>
                </c:pt>
                <c:pt idx="39099">
                  <c:v>195.4949999998947</c:v>
                </c:pt>
                <c:pt idx="39100">
                  <c:v>195.4999999998947</c:v>
                </c:pt>
                <c:pt idx="39101">
                  <c:v>195.5049999998947</c:v>
                </c:pt>
                <c:pt idx="39102">
                  <c:v>195.5099999998947</c:v>
                </c:pt>
                <c:pt idx="39103">
                  <c:v>195.5149999998947</c:v>
                </c:pt>
                <c:pt idx="39104">
                  <c:v>195.5199999998947</c:v>
                </c:pt>
                <c:pt idx="39105">
                  <c:v>195.5249999998946</c:v>
                </c:pt>
                <c:pt idx="39106">
                  <c:v>195.5299999998946</c:v>
                </c:pt>
                <c:pt idx="39107">
                  <c:v>195.5349999998946</c:v>
                </c:pt>
                <c:pt idx="39108">
                  <c:v>195.5399999998946</c:v>
                </c:pt>
                <c:pt idx="39109">
                  <c:v>195.5449999998946</c:v>
                </c:pt>
                <c:pt idx="39110">
                  <c:v>195.5499999998946</c:v>
                </c:pt>
                <c:pt idx="39111">
                  <c:v>195.5549999998946</c:v>
                </c:pt>
                <c:pt idx="39112">
                  <c:v>195.5599999998946</c:v>
                </c:pt>
                <c:pt idx="39113">
                  <c:v>195.5649999998946</c:v>
                </c:pt>
                <c:pt idx="39114">
                  <c:v>195.5699999998946</c:v>
                </c:pt>
                <c:pt idx="39115">
                  <c:v>195.5749999998946</c:v>
                </c:pt>
                <c:pt idx="39116">
                  <c:v>195.5799999998946</c:v>
                </c:pt>
                <c:pt idx="39117">
                  <c:v>195.5849999998946</c:v>
                </c:pt>
                <c:pt idx="39118">
                  <c:v>195.5899999998946</c:v>
                </c:pt>
                <c:pt idx="39119">
                  <c:v>195.5949999998946</c:v>
                </c:pt>
                <c:pt idx="39120">
                  <c:v>195.5999999998946</c:v>
                </c:pt>
                <c:pt idx="39121">
                  <c:v>195.6049999998946</c:v>
                </c:pt>
                <c:pt idx="39122">
                  <c:v>195.6099999998946</c:v>
                </c:pt>
                <c:pt idx="39123">
                  <c:v>195.6149999998946</c:v>
                </c:pt>
                <c:pt idx="39124">
                  <c:v>195.6199999998946</c:v>
                </c:pt>
                <c:pt idx="39125">
                  <c:v>195.6249999998946</c:v>
                </c:pt>
                <c:pt idx="39126">
                  <c:v>195.6299999998946</c:v>
                </c:pt>
                <c:pt idx="39127">
                  <c:v>195.6349999998945</c:v>
                </c:pt>
                <c:pt idx="39128">
                  <c:v>195.6399999998945</c:v>
                </c:pt>
                <c:pt idx="39129">
                  <c:v>195.6449999998945</c:v>
                </c:pt>
                <c:pt idx="39130">
                  <c:v>195.6499999998945</c:v>
                </c:pt>
                <c:pt idx="39131">
                  <c:v>195.6549999998946</c:v>
                </c:pt>
                <c:pt idx="39132">
                  <c:v>195.6599999998946</c:v>
                </c:pt>
                <c:pt idx="39133">
                  <c:v>195.6649999998945</c:v>
                </c:pt>
                <c:pt idx="39134">
                  <c:v>195.6699999998945</c:v>
                </c:pt>
                <c:pt idx="39135">
                  <c:v>195.6749999998945</c:v>
                </c:pt>
                <c:pt idx="39136">
                  <c:v>195.6799999998945</c:v>
                </c:pt>
                <c:pt idx="39137">
                  <c:v>195.6849999998945</c:v>
                </c:pt>
                <c:pt idx="39138">
                  <c:v>195.6899999998945</c:v>
                </c:pt>
                <c:pt idx="39139">
                  <c:v>195.6949999998945</c:v>
                </c:pt>
                <c:pt idx="39140">
                  <c:v>195.6999999998945</c:v>
                </c:pt>
                <c:pt idx="39141">
                  <c:v>195.7049999998945</c:v>
                </c:pt>
                <c:pt idx="39142">
                  <c:v>195.7099999998945</c:v>
                </c:pt>
                <c:pt idx="39143">
                  <c:v>195.7149999998945</c:v>
                </c:pt>
                <c:pt idx="39144">
                  <c:v>195.7199999998945</c:v>
                </c:pt>
                <c:pt idx="39145">
                  <c:v>195.7249999998945</c:v>
                </c:pt>
                <c:pt idx="39146">
                  <c:v>195.7299999998945</c:v>
                </c:pt>
                <c:pt idx="39147">
                  <c:v>195.7349999998945</c:v>
                </c:pt>
                <c:pt idx="39148">
                  <c:v>195.7399999998945</c:v>
                </c:pt>
                <c:pt idx="39149">
                  <c:v>195.7449999998944</c:v>
                </c:pt>
                <c:pt idx="39150">
                  <c:v>195.7499999998944</c:v>
                </c:pt>
                <c:pt idx="39151">
                  <c:v>195.7549999998944</c:v>
                </c:pt>
                <c:pt idx="39152">
                  <c:v>195.7599999998944</c:v>
                </c:pt>
                <c:pt idx="39153">
                  <c:v>195.7649999998944</c:v>
                </c:pt>
                <c:pt idx="39154">
                  <c:v>195.7699999998944</c:v>
                </c:pt>
                <c:pt idx="39155">
                  <c:v>195.7749999998944</c:v>
                </c:pt>
                <c:pt idx="39156">
                  <c:v>195.7799999998944</c:v>
                </c:pt>
                <c:pt idx="39157">
                  <c:v>195.7849999998944</c:v>
                </c:pt>
                <c:pt idx="39158">
                  <c:v>195.7899999998944</c:v>
                </c:pt>
                <c:pt idx="39159">
                  <c:v>195.7949999998944</c:v>
                </c:pt>
                <c:pt idx="39160">
                  <c:v>195.7999999998944</c:v>
                </c:pt>
                <c:pt idx="39161">
                  <c:v>195.8049999998944</c:v>
                </c:pt>
                <c:pt idx="39162">
                  <c:v>195.8099999998944</c:v>
                </c:pt>
                <c:pt idx="39163">
                  <c:v>195.8149999998944</c:v>
                </c:pt>
                <c:pt idx="39164">
                  <c:v>195.8199999998944</c:v>
                </c:pt>
                <c:pt idx="39165">
                  <c:v>195.8249999998944</c:v>
                </c:pt>
                <c:pt idx="39166">
                  <c:v>195.8299999998944</c:v>
                </c:pt>
                <c:pt idx="39167">
                  <c:v>195.8349999998944</c:v>
                </c:pt>
                <c:pt idx="39168">
                  <c:v>195.8399999998944</c:v>
                </c:pt>
                <c:pt idx="39169">
                  <c:v>195.8449999998944</c:v>
                </c:pt>
                <c:pt idx="39170">
                  <c:v>195.8499999998944</c:v>
                </c:pt>
                <c:pt idx="39171">
                  <c:v>195.8549999998944</c:v>
                </c:pt>
                <c:pt idx="39172">
                  <c:v>195.8599999998944</c:v>
                </c:pt>
                <c:pt idx="39173">
                  <c:v>195.8649999998944</c:v>
                </c:pt>
                <c:pt idx="39174">
                  <c:v>195.8699999998944</c:v>
                </c:pt>
                <c:pt idx="39175">
                  <c:v>195.8749999998944</c:v>
                </c:pt>
                <c:pt idx="39176">
                  <c:v>195.8799999998944</c:v>
                </c:pt>
                <c:pt idx="39177">
                  <c:v>195.8849999998944</c:v>
                </c:pt>
                <c:pt idx="39178">
                  <c:v>195.8899999998943</c:v>
                </c:pt>
                <c:pt idx="39179">
                  <c:v>195.8949999998943</c:v>
                </c:pt>
                <c:pt idx="39180">
                  <c:v>195.8999999998943</c:v>
                </c:pt>
                <c:pt idx="39181">
                  <c:v>195.9049999998943</c:v>
                </c:pt>
                <c:pt idx="39182">
                  <c:v>195.9099999998943</c:v>
                </c:pt>
                <c:pt idx="39183">
                  <c:v>195.9149999998943</c:v>
                </c:pt>
                <c:pt idx="39184">
                  <c:v>195.9199999998943</c:v>
                </c:pt>
                <c:pt idx="39185">
                  <c:v>195.9249999998943</c:v>
                </c:pt>
                <c:pt idx="39186">
                  <c:v>195.9299999998943</c:v>
                </c:pt>
                <c:pt idx="39187">
                  <c:v>195.9349999998943</c:v>
                </c:pt>
                <c:pt idx="39188">
                  <c:v>195.9399999998943</c:v>
                </c:pt>
                <c:pt idx="39189">
                  <c:v>195.9449999998943</c:v>
                </c:pt>
                <c:pt idx="39190">
                  <c:v>195.9499999998943</c:v>
                </c:pt>
                <c:pt idx="39191">
                  <c:v>195.9549999998943</c:v>
                </c:pt>
                <c:pt idx="39192">
                  <c:v>195.9599999998943</c:v>
                </c:pt>
                <c:pt idx="39193">
                  <c:v>195.9649999998942</c:v>
                </c:pt>
                <c:pt idx="39194">
                  <c:v>195.9699999998942</c:v>
                </c:pt>
                <c:pt idx="39195">
                  <c:v>195.9749999998942</c:v>
                </c:pt>
                <c:pt idx="39196">
                  <c:v>195.9799999998942</c:v>
                </c:pt>
                <c:pt idx="39197">
                  <c:v>195.9849999998943</c:v>
                </c:pt>
                <c:pt idx="39198">
                  <c:v>195.9899999998943</c:v>
                </c:pt>
                <c:pt idx="39199">
                  <c:v>195.9949999998942</c:v>
                </c:pt>
                <c:pt idx="39200">
                  <c:v>195.9999999998942</c:v>
                </c:pt>
                <c:pt idx="39201">
                  <c:v>196.0049999998942</c:v>
                </c:pt>
                <c:pt idx="39202">
                  <c:v>196.0099999998942</c:v>
                </c:pt>
                <c:pt idx="39203">
                  <c:v>196.0149999998942</c:v>
                </c:pt>
                <c:pt idx="39204">
                  <c:v>196.0199999998942</c:v>
                </c:pt>
                <c:pt idx="39205">
                  <c:v>196.0249999998942</c:v>
                </c:pt>
                <c:pt idx="39206">
                  <c:v>196.0299999998942</c:v>
                </c:pt>
                <c:pt idx="39207">
                  <c:v>196.0349999998942</c:v>
                </c:pt>
                <c:pt idx="39208">
                  <c:v>196.0399999998942</c:v>
                </c:pt>
                <c:pt idx="39209">
                  <c:v>196.0449999998942</c:v>
                </c:pt>
                <c:pt idx="39210">
                  <c:v>196.0499999998942</c:v>
                </c:pt>
                <c:pt idx="39211">
                  <c:v>196.0549999998942</c:v>
                </c:pt>
                <c:pt idx="39212">
                  <c:v>196.0599999998942</c:v>
                </c:pt>
                <c:pt idx="39213">
                  <c:v>196.0649999998942</c:v>
                </c:pt>
                <c:pt idx="39214">
                  <c:v>196.0699999998942</c:v>
                </c:pt>
                <c:pt idx="39215">
                  <c:v>196.0749999998941</c:v>
                </c:pt>
                <c:pt idx="39216">
                  <c:v>196.0799999998941</c:v>
                </c:pt>
                <c:pt idx="39217">
                  <c:v>196.0849999998942</c:v>
                </c:pt>
                <c:pt idx="39218">
                  <c:v>196.0899999998942</c:v>
                </c:pt>
                <c:pt idx="39219">
                  <c:v>196.0949999998942</c:v>
                </c:pt>
                <c:pt idx="39220">
                  <c:v>196.0999999998942</c:v>
                </c:pt>
                <c:pt idx="39221">
                  <c:v>196.1049999998941</c:v>
                </c:pt>
                <c:pt idx="39222">
                  <c:v>196.1099999998941</c:v>
                </c:pt>
                <c:pt idx="39223">
                  <c:v>196.1149999998941</c:v>
                </c:pt>
                <c:pt idx="39224">
                  <c:v>196.1199999998941</c:v>
                </c:pt>
                <c:pt idx="39225">
                  <c:v>196.1249999998941</c:v>
                </c:pt>
                <c:pt idx="39226">
                  <c:v>196.1299999998941</c:v>
                </c:pt>
                <c:pt idx="39227">
                  <c:v>196.1349999998941</c:v>
                </c:pt>
                <c:pt idx="39228">
                  <c:v>196.1399999998941</c:v>
                </c:pt>
                <c:pt idx="39229">
                  <c:v>196.1449999998941</c:v>
                </c:pt>
                <c:pt idx="39230">
                  <c:v>196.1499999998941</c:v>
                </c:pt>
                <c:pt idx="39231">
                  <c:v>196.1549999998941</c:v>
                </c:pt>
                <c:pt idx="39232">
                  <c:v>196.1599999998941</c:v>
                </c:pt>
                <c:pt idx="39233">
                  <c:v>196.1649999998941</c:v>
                </c:pt>
                <c:pt idx="39234">
                  <c:v>196.1699999998941</c:v>
                </c:pt>
                <c:pt idx="39235">
                  <c:v>196.1749999998941</c:v>
                </c:pt>
                <c:pt idx="39236">
                  <c:v>196.1799999998941</c:v>
                </c:pt>
                <c:pt idx="39237">
                  <c:v>196.184999999894</c:v>
                </c:pt>
                <c:pt idx="39238">
                  <c:v>196.189999999894</c:v>
                </c:pt>
                <c:pt idx="39239">
                  <c:v>196.194999999894</c:v>
                </c:pt>
                <c:pt idx="39240">
                  <c:v>196.199999999894</c:v>
                </c:pt>
                <c:pt idx="39241">
                  <c:v>196.204999999894</c:v>
                </c:pt>
                <c:pt idx="39242">
                  <c:v>196.209999999894</c:v>
                </c:pt>
                <c:pt idx="39243">
                  <c:v>196.214999999894</c:v>
                </c:pt>
                <c:pt idx="39244">
                  <c:v>196.219999999894</c:v>
                </c:pt>
                <c:pt idx="39245">
                  <c:v>196.224999999894</c:v>
                </c:pt>
                <c:pt idx="39246">
                  <c:v>196.229999999894</c:v>
                </c:pt>
                <c:pt idx="39247">
                  <c:v>196.234999999894</c:v>
                </c:pt>
                <c:pt idx="39248">
                  <c:v>196.239999999894</c:v>
                </c:pt>
                <c:pt idx="39249">
                  <c:v>196.244999999894</c:v>
                </c:pt>
                <c:pt idx="39250">
                  <c:v>196.249999999894</c:v>
                </c:pt>
                <c:pt idx="39251">
                  <c:v>196.254999999894</c:v>
                </c:pt>
                <c:pt idx="39252">
                  <c:v>196.259999999894</c:v>
                </c:pt>
                <c:pt idx="39253">
                  <c:v>196.264999999894</c:v>
                </c:pt>
                <c:pt idx="39254">
                  <c:v>196.269999999894</c:v>
                </c:pt>
                <c:pt idx="39255">
                  <c:v>196.274999999894</c:v>
                </c:pt>
                <c:pt idx="39256">
                  <c:v>196.279999999894</c:v>
                </c:pt>
                <c:pt idx="39257">
                  <c:v>196.284999999894</c:v>
                </c:pt>
                <c:pt idx="39258">
                  <c:v>196.289999999894</c:v>
                </c:pt>
                <c:pt idx="39259">
                  <c:v>196.2949999998939</c:v>
                </c:pt>
                <c:pt idx="39260">
                  <c:v>196.2999999998939</c:v>
                </c:pt>
                <c:pt idx="39261">
                  <c:v>196.304999999894</c:v>
                </c:pt>
                <c:pt idx="39262">
                  <c:v>196.309999999894</c:v>
                </c:pt>
                <c:pt idx="39263">
                  <c:v>196.314999999894</c:v>
                </c:pt>
                <c:pt idx="39264">
                  <c:v>196.319999999894</c:v>
                </c:pt>
                <c:pt idx="39265">
                  <c:v>196.324999999894</c:v>
                </c:pt>
                <c:pt idx="39266">
                  <c:v>196.329999999894</c:v>
                </c:pt>
                <c:pt idx="39267">
                  <c:v>196.334999999894</c:v>
                </c:pt>
                <c:pt idx="39268">
                  <c:v>196.339999999894</c:v>
                </c:pt>
                <c:pt idx="39269">
                  <c:v>196.344999999894</c:v>
                </c:pt>
                <c:pt idx="39270">
                  <c:v>196.3499999998939</c:v>
                </c:pt>
                <c:pt idx="39271">
                  <c:v>196.354999999894</c:v>
                </c:pt>
                <c:pt idx="39272">
                  <c:v>196.359999999894</c:v>
                </c:pt>
                <c:pt idx="39273">
                  <c:v>196.364999999894</c:v>
                </c:pt>
                <c:pt idx="39274">
                  <c:v>196.369999999894</c:v>
                </c:pt>
                <c:pt idx="39275">
                  <c:v>196.374999999894</c:v>
                </c:pt>
                <c:pt idx="39276">
                  <c:v>196.3799999998939</c:v>
                </c:pt>
                <c:pt idx="39277">
                  <c:v>196.384999999894</c:v>
                </c:pt>
                <c:pt idx="39278">
                  <c:v>196.389999999894</c:v>
                </c:pt>
                <c:pt idx="39279">
                  <c:v>196.394999999894</c:v>
                </c:pt>
                <c:pt idx="39280">
                  <c:v>196.399999999894</c:v>
                </c:pt>
                <c:pt idx="39281">
                  <c:v>196.4049999998938</c:v>
                </c:pt>
                <c:pt idx="39282">
                  <c:v>196.4099999998938</c:v>
                </c:pt>
                <c:pt idx="39283">
                  <c:v>196.4149999998938</c:v>
                </c:pt>
                <c:pt idx="39284">
                  <c:v>196.4199999998938</c:v>
                </c:pt>
                <c:pt idx="39285">
                  <c:v>196.424999999894</c:v>
                </c:pt>
                <c:pt idx="39286">
                  <c:v>196.429999999894</c:v>
                </c:pt>
                <c:pt idx="39287">
                  <c:v>196.4349999998938</c:v>
                </c:pt>
                <c:pt idx="39288">
                  <c:v>196.4399999998938</c:v>
                </c:pt>
                <c:pt idx="39289">
                  <c:v>196.4449999998938</c:v>
                </c:pt>
                <c:pt idx="39290">
                  <c:v>196.4499999998938</c:v>
                </c:pt>
                <c:pt idx="39291">
                  <c:v>196.4549999998938</c:v>
                </c:pt>
                <c:pt idx="39292">
                  <c:v>196.4599999998938</c:v>
                </c:pt>
                <c:pt idx="39293">
                  <c:v>196.4649999998938</c:v>
                </c:pt>
                <c:pt idx="39294">
                  <c:v>196.4699999998938</c:v>
                </c:pt>
                <c:pt idx="39295">
                  <c:v>196.4749999998938</c:v>
                </c:pt>
                <c:pt idx="39296">
                  <c:v>196.4799999998938</c:v>
                </c:pt>
                <c:pt idx="39297">
                  <c:v>196.4849999998938</c:v>
                </c:pt>
                <c:pt idx="39298">
                  <c:v>196.4899999998938</c:v>
                </c:pt>
                <c:pt idx="39299">
                  <c:v>196.4949999998938</c:v>
                </c:pt>
                <c:pt idx="39300">
                  <c:v>196.4999999998938</c:v>
                </c:pt>
                <c:pt idx="39301">
                  <c:v>196.5049999998938</c:v>
                </c:pt>
                <c:pt idx="39302">
                  <c:v>196.5099999998938</c:v>
                </c:pt>
                <c:pt idx="39303">
                  <c:v>196.5149999998937</c:v>
                </c:pt>
                <c:pt idx="39304">
                  <c:v>196.5199999998937</c:v>
                </c:pt>
                <c:pt idx="39305">
                  <c:v>196.5249999998938</c:v>
                </c:pt>
                <c:pt idx="39306">
                  <c:v>196.5299999998938</c:v>
                </c:pt>
                <c:pt idx="39307">
                  <c:v>196.5349999998938</c:v>
                </c:pt>
                <c:pt idx="39308">
                  <c:v>196.5399999998938</c:v>
                </c:pt>
                <c:pt idx="39309">
                  <c:v>196.5449999998937</c:v>
                </c:pt>
                <c:pt idx="39310">
                  <c:v>196.5499999998937</c:v>
                </c:pt>
                <c:pt idx="39311">
                  <c:v>196.5549999998937</c:v>
                </c:pt>
                <c:pt idx="39312">
                  <c:v>196.5599999998937</c:v>
                </c:pt>
                <c:pt idx="39313">
                  <c:v>196.5649999998937</c:v>
                </c:pt>
                <c:pt idx="39314">
                  <c:v>196.5699999998937</c:v>
                </c:pt>
                <c:pt idx="39315">
                  <c:v>196.5749999998937</c:v>
                </c:pt>
                <c:pt idx="39316">
                  <c:v>196.5799999998937</c:v>
                </c:pt>
                <c:pt idx="39317">
                  <c:v>196.5849999998937</c:v>
                </c:pt>
                <c:pt idx="39318">
                  <c:v>196.5899999998937</c:v>
                </c:pt>
                <c:pt idx="39319">
                  <c:v>196.5949999998937</c:v>
                </c:pt>
                <c:pt idx="39320">
                  <c:v>196.5999999998937</c:v>
                </c:pt>
                <c:pt idx="39321">
                  <c:v>196.6049999998937</c:v>
                </c:pt>
                <c:pt idx="39322">
                  <c:v>196.6099999998937</c:v>
                </c:pt>
                <c:pt idx="39323">
                  <c:v>196.6149999998937</c:v>
                </c:pt>
                <c:pt idx="39324">
                  <c:v>196.6199999998937</c:v>
                </c:pt>
                <c:pt idx="39325">
                  <c:v>196.6249999998936</c:v>
                </c:pt>
                <c:pt idx="39326">
                  <c:v>196.6299999998936</c:v>
                </c:pt>
                <c:pt idx="39327">
                  <c:v>196.6349999998936</c:v>
                </c:pt>
                <c:pt idx="39328">
                  <c:v>196.6399999998936</c:v>
                </c:pt>
                <c:pt idx="39329">
                  <c:v>196.6449999998936</c:v>
                </c:pt>
                <c:pt idx="39330">
                  <c:v>196.6499999998936</c:v>
                </c:pt>
                <c:pt idx="39331">
                  <c:v>196.6549999998936</c:v>
                </c:pt>
                <c:pt idx="39332">
                  <c:v>196.6599999998936</c:v>
                </c:pt>
                <c:pt idx="39333">
                  <c:v>196.6649999998936</c:v>
                </c:pt>
                <c:pt idx="39334">
                  <c:v>196.6699999998936</c:v>
                </c:pt>
                <c:pt idx="39335">
                  <c:v>196.6749999998936</c:v>
                </c:pt>
                <c:pt idx="39336">
                  <c:v>196.6799999998936</c:v>
                </c:pt>
                <c:pt idx="39337">
                  <c:v>196.6849999998936</c:v>
                </c:pt>
                <c:pt idx="39338">
                  <c:v>196.6899999998936</c:v>
                </c:pt>
                <c:pt idx="39339">
                  <c:v>196.6949999998936</c:v>
                </c:pt>
                <c:pt idx="39340">
                  <c:v>196.6999999998936</c:v>
                </c:pt>
                <c:pt idx="39341">
                  <c:v>196.7049999998936</c:v>
                </c:pt>
                <c:pt idx="39342">
                  <c:v>196.7099999998936</c:v>
                </c:pt>
                <c:pt idx="39343">
                  <c:v>196.7149999998936</c:v>
                </c:pt>
                <c:pt idx="39344">
                  <c:v>196.7199999998936</c:v>
                </c:pt>
                <c:pt idx="39345">
                  <c:v>196.7249999998936</c:v>
                </c:pt>
                <c:pt idx="39346">
                  <c:v>196.7299999998936</c:v>
                </c:pt>
                <c:pt idx="39347">
                  <c:v>196.7349999998935</c:v>
                </c:pt>
                <c:pt idx="39348">
                  <c:v>196.7399999998935</c:v>
                </c:pt>
                <c:pt idx="39349">
                  <c:v>196.7449999998935</c:v>
                </c:pt>
                <c:pt idx="39350">
                  <c:v>196.7499999998935</c:v>
                </c:pt>
                <c:pt idx="39351">
                  <c:v>196.7549999998936</c:v>
                </c:pt>
                <c:pt idx="39352">
                  <c:v>196.7599999998936</c:v>
                </c:pt>
                <c:pt idx="39353">
                  <c:v>196.7649999998935</c:v>
                </c:pt>
                <c:pt idx="39354">
                  <c:v>196.7699999998935</c:v>
                </c:pt>
                <c:pt idx="39355">
                  <c:v>196.7749999998935</c:v>
                </c:pt>
                <c:pt idx="39356">
                  <c:v>196.7799999998935</c:v>
                </c:pt>
                <c:pt idx="39357">
                  <c:v>196.7849999998935</c:v>
                </c:pt>
                <c:pt idx="39358">
                  <c:v>196.7899999998935</c:v>
                </c:pt>
                <c:pt idx="39359">
                  <c:v>196.7949999998935</c:v>
                </c:pt>
                <c:pt idx="39360">
                  <c:v>196.7999999998935</c:v>
                </c:pt>
                <c:pt idx="39361">
                  <c:v>196.8049999998935</c:v>
                </c:pt>
                <c:pt idx="39362">
                  <c:v>196.8099999998935</c:v>
                </c:pt>
                <c:pt idx="39363">
                  <c:v>196.8149999998935</c:v>
                </c:pt>
                <c:pt idx="39364">
                  <c:v>196.8199999998935</c:v>
                </c:pt>
                <c:pt idx="39365">
                  <c:v>196.8249999998935</c:v>
                </c:pt>
                <c:pt idx="39366">
                  <c:v>196.8299999998935</c:v>
                </c:pt>
                <c:pt idx="39367">
                  <c:v>196.8349999998935</c:v>
                </c:pt>
                <c:pt idx="39368">
                  <c:v>196.8399999998935</c:v>
                </c:pt>
                <c:pt idx="39369">
                  <c:v>196.8449999998934</c:v>
                </c:pt>
                <c:pt idx="39370">
                  <c:v>196.8499999998934</c:v>
                </c:pt>
                <c:pt idx="39371">
                  <c:v>196.8549999998935</c:v>
                </c:pt>
                <c:pt idx="39372">
                  <c:v>196.8599999998935</c:v>
                </c:pt>
                <c:pt idx="39373">
                  <c:v>196.8649999998935</c:v>
                </c:pt>
                <c:pt idx="39374">
                  <c:v>196.8699999998935</c:v>
                </c:pt>
                <c:pt idx="39375">
                  <c:v>196.8749999998934</c:v>
                </c:pt>
                <c:pt idx="39376">
                  <c:v>196.8799999998934</c:v>
                </c:pt>
                <c:pt idx="39377">
                  <c:v>196.8849999998934</c:v>
                </c:pt>
                <c:pt idx="39378">
                  <c:v>196.8899999998934</c:v>
                </c:pt>
                <c:pt idx="39379">
                  <c:v>196.8949999998934</c:v>
                </c:pt>
                <c:pt idx="39380">
                  <c:v>196.8999999998934</c:v>
                </c:pt>
                <c:pt idx="39381">
                  <c:v>196.9049999998934</c:v>
                </c:pt>
                <c:pt idx="39382">
                  <c:v>196.9099999998934</c:v>
                </c:pt>
                <c:pt idx="39383">
                  <c:v>196.9149999998934</c:v>
                </c:pt>
                <c:pt idx="39384">
                  <c:v>196.9199999998934</c:v>
                </c:pt>
                <c:pt idx="39385">
                  <c:v>196.9249999998934</c:v>
                </c:pt>
                <c:pt idx="39386">
                  <c:v>196.9299999998934</c:v>
                </c:pt>
                <c:pt idx="39387">
                  <c:v>196.9349999998934</c:v>
                </c:pt>
                <c:pt idx="39388">
                  <c:v>196.9399999998934</c:v>
                </c:pt>
                <c:pt idx="39389">
                  <c:v>196.9449999998934</c:v>
                </c:pt>
                <c:pt idx="39390">
                  <c:v>196.9499999998934</c:v>
                </c:pt>
                <c:pt idx="39391">
                  <c:v>196.9549999998934</c:v>
                </c:pt>
                <c:pt idx="39392">
                  <c:v>196.9599999998934</c:v>
                </c:pt>
                <c:pt idx="39393">
                  <c:v>196.9649999998934</c:v>
                </c:pt>
                <c:pt idx="39394">
                  <c:v>196.9699999998934</c:v>
                </c:pt>
                <c:pt idx="39395">
                  <c:v>196.9749999998934</c:v>
                </c:pt>
                <c:pt idx="39396">
                  <c:v>196.9799999998934</c:v>
                </c:pt>
                <c:pt idx="39397">
                  <c:v>196.9849999998934</c:v>
                </c:pt>
                <c:pt idx="39398">
                  <c:v>196.9899999998933</c:v>
                </c:pt>
                <c:pt idx="39399">
                  <c:v>196.9949999998933</c:v>
                </c:pt>
                <c:pt idx="39400">
                  <c:v>196.9999999998933</c:v>
                </c:pt>
                <c:pt idx="39401">
                  <c:v>197.0049999998933</c:v>
                </c:pt>
                <c:pt idx="39402">
                  <c:v>197.0099999998933</c:v>
                </c:pt>
                <c:pt idx="39403">
                  <c:v>197.0149999998933</c:v>
                </c:pt>
                <c:pt idx="39404">
                  <c:v>197.0199999998933</c:v>
                </c:pt>
                <c:pt idx="39405">
                  <c:v>197.0249999998933</c:v>
                </c:pt>
                <c:pt idx="39406">
                  <c:v>197.0299999998933</c:v>
                </c:pt>
                <c:pt idx="39407">
                  <c:v>197.0349999998933</c:v>
                </c:pt>
                <c:pt idx="39408">
                  <c:v>197.0399999998933</c:v>
                </c:pt>
                <c:pt idx="39409">
                  <c:v>197.0449999998933</c:v>
                </c:pt>
                <c:pt idx="39410">
                  <c:v>197.0499999998933</c:v>
                </c:pt>
                <c:pt idx="39411">
                  <c:v>197.0549999998933</c:v>
                </c:pt>
                <c:pt idx="39412">
                  <c:v>197.0599999998933</c:v>
                </c:pt>
                <c:pt idx="39413">
                  <c:v>197.0649999998932</c:v>
                </c:pt>
                <c:pt idx="39414">
                  <c:v>197.0699999998932</c:v>
                </c:pt>
                <c:pt idx="39415">
                  <c:v>197.0749999998932</c:v>
                </c:pt>
                <c:pt idx="39416">
                  <c:v>197.0799999998932</c:v>
                </c:pt>
                <c:pt idx="39417">
                  <c:v>197.0849999998933</c:v>
                </c:pt>
                <c:pt idx="39418">
                  <c:v>197.0899999998933</c:v>
                </c:pt>
                <c:pt idx="39419">
                  <c:v>197.0949999998932</c:v>
                </c:pt>
                <c:pt idx="39420">
                  <c:v>197.0999999998932</c:v>
                </c:pt>
                <c:pt idx="39421">
                  <c:v>197.1049999998932</c:v>
                </c:pt>
                <c:pt idx="39422">
                  <c:v>197.1099999998932</c:v>
                </c:pt>
                <c:pt idx="39423">
                  <c:v>197.1149999998932</c:v>
                </c:pt>
                <c:pt idx="39424">
                  <c:v>197.1199999998932</c:v>
                </c:pt>
                <c:pt idx="39425">
                  <c:v>197.1249999998932</c:v>
                </c:pt>
                <c:pt idx="39426">
                  <c:v>197.1299999998932</c:v>
                </c:pt>
                <c:pt idx="39427">
                  <c:v>197.1349999998932</c:v>
                </c:pt>
                <c:pt idx="39428">
                  <c:v>197.1399999998932</c:v>
                </c:pt>
                <c:pt idx="39429">
                  <c:v>197.1449999998932</c:v>
                </c:pt>
                <c:pt idx="39430">
                  <c:v>197.1499999998932</c:v>
                </c:pt>
                <c:pt idx="39431">
                  <c:v>197.1549999998932</c:v>
                </c:pt>
                <c:pt idx="39432">
                  <c:v>197.1599999998932</c:v>
                </c:pt>
                <c:pt idx="39433">
                  <c:v>197.1649999998932</c:v>
                </c:pt>
                <c:pt idx="39434">
                  <c:v>197.1699999998932</c:v>
                </c:pt>
                <c:pt idx="39435">
                  <c:v>197.1749999998931</c:v>
                </c:pt>
                <c:pt idx="39436">
                  <c:v>197.1799999998931</c:v>
                </c:pt>
                <c:pt idx="39437">
                  <c:v>197.1849999998932</c:v>
                </c:pt>
                <c:pt idx="39438">
                  <c:v>197.1899999998932</c:v>
                </c:pt>
                <c:pt idx="39439">
                  <c:v>197.1949999998932</c:v>
                </c:pt>
                <c:pt idx="39440">
                  <c:v>197.1999999998932</c:v>
                </c:pt>
                <c:pt idx="39441">
                  <c:v>197.2049999998931</c:v>
                </c:pt>
                <c:pt idx="39442">
                  <c:v>197.2099999998931</c:v>
                </c:pt>
                <c:pt idx="39443">
                  <c:v>197.2149999998931</c:v>
                </c:pt>
                <c:pt idx="39444">
                  <c:v>197.2199999998931</c:v>
                </c:pt>
                <c:pt idx="39445">
                  <c:v>197.2249999998931</c:v>
                </c:pt>
                <c:pt idx="39446">
                  <c:v>197.2299999998931</c:v>
                </c:pt>
                <c:pt idx="39447">
                  <c:v>197.2349999998931</c:v>
                </c:pt>
                <c:pt idx="39448">
                  <c:v>197.2399999998931</c:v>
                </c:pt>
                <c:pt idx="39449">
                  <c:v>197.2449999998931</c:v>
                </c:pt>
                <c:pt idx="39450">
                  <c:v>197.2499999998931</c:v>
                </c:pt>
                <c:pt idx="39451">
                  <c:v>197.2549999998931</c:v>
                </c:pt>
                <c:pt idx="39452">
                  <c:v>197.2599999998931</c:v>
                </c:pt>
                <c:pt idx="39453">
                  <c:v>197.2649999998931</c:v>
                </c:pt>
                <c:pt idx="39454">
                  <c:v>197.2699999998931</c:v>
                </c:pt>
                <c:pt idx="39455">
                  <c:v>197.2749999998931</c:v>
                </c:pt>
                <c:pt idx="39456">
                  <c:v>197.2799999998931</c:v>
                </c:pt>
                <c:pt idx="39457">
                  <c:v>197.284999999893</c:v>
                </c:pt>
                <c:pt idx="39458">
                  <c:v>197.289999999893</c:v>
                </c:pt>
                <c:pt idx="39459">
                  <c:v>197.294999999893</c:v>
                </c:pt>
                <c:pt idx="39460">
                  <c:v>197.299999999893</c:v>
                </c:pt>
                <c:pt idx="39461">
                  <c:v>197.3049999998931</c:v>
                </c:pt>
                <c:pt idx="39462">
                  <c:v>197.3099999998931</c:v>
                </c:pt>
                <c:pt idx="39463">
                  <c:v>197.314999999893</c:v>
                </c:pt>
                <c:pt idx="39464">
                  <c:v>197.319999999893</c:v>
                </c:pt>
                <c:pt idx="39465">
                  <c:v>197.324999999893</c:v>
                </c:pt>
                <c:pt idx="39466">
                  <c:v>197.329999999893</c:v>
                </c:pt>
                <c:pt idx="39467">
                  <c:v>197.334999999893</c:v>
                </c:pt>
                <c:pt idx="39468">
                  <c:v>197.339999999893</c:v>
                </c:pt>
                <c:pt idx="39469">
                  <c:v>197.344999999893</c:v>
                </c:pt>
                <c:pt idx="39470">
                  <c:v>197.349999999893</c:v>
                </c:pt>
                <c:pt idx="39471">
                  <c:v>197.354999999893</c:v>
                </c:pt>
                <c:pt idx="39472">
                  <c:v>197.359999999893</c:v>
                </c:pt>
                <c:pt idx="39473">
                  <c:v>197.364999999893</c:v>
                </c:pt>
                <c:pt idx="39474">
                  <c:v>197.369999999893</c:v>
                </c:pt>
                <c:pt idx="39475">
                  <c:v>197.374999999893</c:v>
                </c:pt>
                <c:pt idx="39476">
                  <c:v>197.379999999893</c:v>
                </c:pt>
                <c:pt idx="39477">
                  <c:v>197.384999999893</c:v>
                </c:pt>
                <c:pt idx="39478">
                  <c:v>197.389999999893</c:v>
                </c:pt>
                <c:pt idx="39479">
                  <c:v>197.3949999998929</c:v>
                </c:pt>
                <c:pt idx="39480">
                  <c:v>197.3999999998929</c:v>
                </c:pt>
                <c:pt idx="39481">
                  <c:v>197.4049999998929</c:v>
                </c:pt>
                <c:pt idx="39482">
                  <c:v>197.4099999998929</c:v>
                </c:pt>
                <c:pt idx="39483">
                  <c:v>197.4149999998929</c:v>
                </c:pt>
                <c:pt idx="39484">
                  <c:v>197.4199999998929</c:v>
                </c:pt>
                <c:pt idx="39485">
                  <c:v>197.4249999998929</c:v>
                </c:pt>
                <c:pt idx="39486">
                  <c:v>197.4299999998929</c:v>
                </c:pt>
                <c:pt idx="39487">
                  <c:v>197.4349999998929</c:v>
                </c:pt>
                <c:pt idx="39488">
                  <c:v>197.4399999998929</c:v>
                </c:pt>
                <c:pt idx="39489">
                  <c:v>197.4449999998929</c:v>
                </c:pt>
                <c:pt idx="39490">
                  <c:v>197.4499999998929</c:v>
                </c:pt>
                <c:pt idx="39491">
                  <c:v>197.4549999998929</c:v>
                </c:pt>
                <c:pt idx="39492">
                  <c:v>197.4599999998929</c:v>
                </c:pt>
                <c:pt idx="39493">
                  <c:v>197.4649999998929</c:v>
                </c:pt>
                <c:pt idx="39494">
                  <c:v>197.4699999998929</c:v>
                </c:pt>
                <c:pt idx="39495">
                  <c:v>197.4749999998929</c:v>
                </c:pt>
                <c:pt idx="39496">
                  <c:v>197.4799999998929</c:v>
                </c:pt>
                <c:pt idx="39497">
                  <c:v>197.4849999998929</c:v>
                </c:pt>
                <c:pt idx="39498">
                  <c:v>197.4899999998929</c:v>
                </c:pt>
                <c:pt idx="39499">
                  <c:v>197.4949999998929</c:v>
                </c:pt>
                <c:pt idx="39500">
                  <c:v>197.4999999998929</c:v>
                </c:pt>
                <c:pt idx="39501">
                  <c:v>197.5049999998928</c:v>
                </c:pt>
                <c:pt idx="39502">
                  <c:v>197.5099999998928</c:v>
                </c:pt>
                <c:pt idx="39503">
                  <c:v>197.5149999998928</c:v>
                </c:pt>
                <c:pt idx="39504">
                  <c:v>197.5199999998927</c:v>
                </c:pt>
                <c:pt idx="39505">
                  <c:v>197.5249999998928</c:v>
                </c:pt>
                <c:pt idx="39506">
                  <c:v>197.5299999998928</c:v>
                </c:pt>
                <c:pt idx="39507">
                  <c:v>197.5349999998928</c:v>
                </c:pt>
                <c:pt idx="39508">
                  <c:v>197.5399999998928</c:v>
                </c:pt>
                <c:pt idx="39509">
                  <c:v>197.5449999998928</c:v>
                </c:pt>
                <c:pt idx="39510">
                  <c:v>197.5499999998927</c:v>
                </c:pt>
                <c:pt idx="39511">
                  <c:v>197.5549999998928</c:v>
                </c:pt>
                <c:pt idx="39512">
                  <c:v>197.5599999998928</c:v>
                </c:pt>
                <c:pt idx="39513">
                  <c:v>197.5649999998928</c:v>
                </c:pt>
                <c:pt idx="39514">
                  <c:v>197.5699999998928</c:v>
                </c:pt>
                <c:pt idx="39515">
                  <c:v>197.5749999998928</c:v>
                </c:pt>
                <c:pt idx="39516">
                  <c:v>197.5799999998927</c:v>
                </c:pt>
                <c:pt idx="39517">
                  <c:v>197.5849999998928</c:v>
                </c:pt>
                <c:pt idx="39518">
                  <c:v>197.5899999998928</c:v>
                </c:pt>
                <c:pt idx="39519">
                  <c:v>197.5949999998928</c:v>
                </c:pt>
                <c:pt idx="39520">
                  <c:v>197.5999999998928</c:v>
                </c:pt>
                <c:pt idx="39521">
                  <c:v>197.6049999998928</c:v>
                </c:pt>
                <c:pt idx="39522">
                  <c:v>197.6099999998928</c:v>
                </c:pt>
                <c:pt idx="39523">
                  <c:v>197.6149999998927</c:v>
                </c:pt>
                <c:pt idx="39524">
                  <c:v>197.6199999998927</c:v>
                </c:pt>
                <c:pt idx="39525">
                  <c:v>197.6249999998927</c:v>
                </c:pt>
                <c:pt idx="39526">
                  <c:v>197.6299999998927</c:v>
                </c:pt>
                <c:pt idx="39527">
                  <c:v>197.6349999998927</c:v>
                </c:pt>
                <c:pt idx="39528">
                  <c:v>197.6399999998927</c:v>
                </c:pt>
                <c:pt idx="39529">
                  <c:v>197.6449999998927</c:v>
                </c:pt>
                <c:pt idx="39530">
                  <c:v>197.6499999998927</c:v>
                </c:pt>
                <c:pt idx="39531">
                  <c:v>197.6549999998927</c:v>
                </c:pt>
                <c:pt idx="39532">
                  <c:v>197.6599999998927</c:v>
                </c:pt>
                <c:pt idx="39533">
                  <c:v>197.6649999998927</c:v>
                </c:pt>
                <c:pt idx="39534">
                  <c:v>197.6699999998927</c:v>
                </c:pt>
                <c:pt idx="39535">
                  <c:v>197.6749999998927</c:v>
                </c:pt>
                <c:pt idx="39536">
                  <c:v>197.6799999998927</c:v>
                </c:pt>
                <c:pt idx="39537">
                  <c:v>197.6849999998927</c:v>
                </c:pt>
                <c:pt idx="39538">
                  <c:v>197.6899999998927</c:v>
                </c:pt>
                <c:pt idx="39539">
                  <c:v>197.6949999998927</c:v>
                </c:pt>
                <c:pt idx="39540">
                  <c:v>197.6999999998927</c:v>
                </c:pt>
                <c:pt idx="39541">
                  <c:v>197.7049999998925</c:v>
                </c:pt>
                <c:pt idx="39542">
                  <c:v>197.7099999998925</c:v>
                </c:pt>
                <c:pt idx="39543">
                  <c:v>197.7149999998925</c:v>
                </c:pt>
                <c:pt idx="39544">
                  <c:v>197.7199999998925</c:v>
                </c:pt>
                <c:pt idx="39545">
                  <c:v>197.7249999998926</c:v>
                </c:pt>
                <c:pt idx="39546">
                  <c:v>197.7299999998926</c:v>
                </c:pt>
                <c:pt idx="39547">
                  <c:v>197.7349999998926</c:v>
                </c:pt>
                <c:pt idx="39548">
                  <c:v>197.7399999998925</c:v>
                </c:pt>
                <c:pt idx="39549">
                  <c:v>197.7449999998925</c:v>
                </c:pt>
                <c:pt idx="39550">
                  <c:v>197.7499999998925</c:v>
                </c:pt>
                <c:pt idx="39551">
                  <c:v>197.7549999998926</c:v>
                </c:pt>
                <c:pt idx="39552">
                  <c:v>197.7599999998926</c:v>
                </c:pt>
                <c:pt idx="39553">
                  <c:v>197.7649999998926</c:v>
                </c:pt>
                <c:pt idx="39554">
                  <c:v>197.7699999998925</c:v>
                </c:pt>
                <c:pt idx="39555">
                  <c:v>197.7749999998925</c:v>
                </c:pt>
                <c:pt idx="39556">
                  <c:v>197.7799999998925</c:v>
                </c:pt>
                <c:pt idx="39557">
                  <c:v>197.7849999998926</c:v>
                </c:pt>
                <c:pt idx="39558">
                  <c:v>197.7899999998926</c:v>
                </c:pt>
                <c:pt idx="39559">
                  <c:v>197.7949999998926</c:v>
                </c:pt>
                <c:pt idx="39560">
                  <c:v>197.7999999998925</c:v>
                </c:pt>
                <c:pt idx="39561">
                  <c:v>197.8049999998926</c:v>
                </c:pt>
                <c:pt idx="39562">
                  <c:v>197.8099999998926</c:v>
                </c:pt>
                <c:pt idx="39563">
                  <c:v>197.8149999998926</c:v>
                </c:pt>
                <c:pt idx="39564">
                  <c:v>197.8199999998926</c:v>
                </c:pt>
                <c:pt idx="39565">
                  <c:v>197.8249999998926</c:v>
                </c:pt>
                <c:pt idx="39566">
                  <c:v>197.8299999998926</c:v>
                </c:pt>
                <c:pt idx="39567">
                  <c:v>197.8349999998925</c:v>
                </c:pt>
                <c:pt idx="39568">
                  <c:v>197.8399999998925</c:v>
                </c:pt>
                <c:pt idx="39569">
                  <c:v>197.8449999998925</c:v>
                </c:pt>
                <c:pt idx="39570">
                  <c:v>197.8499999998925</c:v>
                </c:pt>
                <c:pt idx="39571">
                  <c:v>197.8549999998926</c:v>
                </c:pt>
                <c:pt idx="39572">
                  <c:v>197.8599999998926</c:v>
                </c:pt>
                <c:pt idx="39573">
                  <c:v>197.8649999998925</c:v>
                </c:pt>
                <c:pt idx="39574">
                  <c:v>197.8699999998925</c:v>
                </c:pt>
                <c:pt idx="39575">
                  <c:v>197.8749999998925</c:v>
                </c:pt>
                <c:pt idx="39576">
                  <c:v>197.8799999998925</c:v>
                </c:pt>
                <c:pt idx="39577">
                  <c:v>197.8849999998925</c:v>
                </c:pt>
                <c:pt idx="39578">
                  <c:v>197.8899999998925</c:v>
                </c:pt>
                <c:pt idx="39579">
                  <c:v>197.8949999998925</c:v>
                </c:pt>
                <c:pt idx="39580">
                  <c:v>197.8999999998925</c:v>
                </c:pt>
                <c:pt idx="39581">
                  <c:v>197.9049999998925</c:v>
                </c:pt>
                <c:pt idx="39582">
                  <c:v>197.9099999998925</c:v>
                </c:pt>
                <c:pt idx="39583">
                  <c:v>197.9149999998925</c:v>
                </c:pt>
                <c:pt idx="39584">
                  <c:v>197.9199999998925</c:v>
                </c:pt>
                <c:pt idx="39585">
                  <c:v>197.9249999998925</c:v>
                </c:pt>
                <c:pt idx="39586">
                  <c:v>197.9299999998925</c:v>
                </c:pt>
                <c:pt idx="39587">
                  <c:v>197.9349999998925</c:v>
                </c:pt>
                <c:pt idx="39588">
                  <c:v>197.9399999998924</c:v>
                </c:pt>
                <c:pt idx="39589">
                  <c:v>197.9449999998924</c:v>
                </c:pt>
                <c:pt idx="39590">
                  <c:v>197.9499999998924</c:v>
                </c:pt>
                <c:pt idx="39591">
                  <c:v>197.9549999998924</c:v>
                </c:pt>
                <c:pt idx="39592">
                  <c:v>197.9599999998924</c:v>
                </c:pt>
                <c:pt idx="39593">
                  <c:v>197.9649999998924</c:v>
                </c:pt>
                <c:pt idx="39594">
                  <c:v>197.9699999998924</c:v>
                </c:pt>
                <c:pt idx="39595">
                  <c:v>197.9749999998924</c:v>
                </c:pt>
                <c:pt idx="39596">
                  <c:v>197.9799999998924</c:v>
                </c:pt>
                <c:pt idx="39597">
                  <c:v>197.9849999998924</c:v>
                </c:pt>
                <c:pt idx="39598">
                  <c:v>197.9899999998924</c:v>
                </c:pt>
                <c:pt idx="39599">
                  <c:v>197.9949999998924</c:v>
                </c:pt>
                <c:pt idx="39600">
                  <c:v>197.9999999998924</c:v>
                </c:pt>
                <c:pt idx="39601">
                  <c:v>198.0049999998924</c:v>
                </c:pt>
                <c:pt idx="39602">
                  <c:v>198.0099999998924</c:v>
                </c:pt>
                <c:pt idx="39603">
                  <c:v>198.0149999998924</c:v>
                </c:pt>
                <c:pt idx="39604">
                  <c:v>198.0199999998923</c:v>
                </c:pt>
                <c:pt idx="39605">
                  <c:v>198.0249999998924</c:v>
                </c:pt>
                <c:pt idx="39606">
                  <c:v>198.0299999998924</c:v>
                </c:pt>
                <c:pt idx="39607">
                  <c:v>198.0349999998924</c:v>
                </c:pt>
                <c:pt idx="39608">
                  <c:v>198.0399999998924</c:v>
                </c:pt>
                <c:pt idx="39609">
                  <c:v>198.0449999998924</c:v>
                </c:pt>
                <c:pt idx="39610">
                  <c:v>198.0499999998923</c:v>
                </c:pt>
                <c:pt idx="39611">
                  <c:v>198.0549999998923</c:v>
                </c:pt>
                <c:pt idx="39612">
                  <c:v>198.0599999998923</c:v>
                </c:pt>
                <c:pt idx="39613">
                  <c:v>198.0649999998923</c:v>
                </c:pt>
                <c:pt idx="39614">
                  <c:v>198.0699999998923</c:v>
                </c:pt>
                <c:pt idx="39615">
                  <c:v>198.0749999998923</c:v>
                </c:pt>
                <c:pt idx="39616">
                  <c:v>198.0799999998923</c:v>
                </c:pt>
                <c:pt idx="39617">
                  <c:v>198.0849999998923</c:v>
                </c:pt>
                <c:pt idx="39618">
                  <c:v>198.0899999998923</c:v>
                </c:pt>
                <c:pt idx="39619">
                  <c:v>198.0949999998923</c:v>
                </c:pt>
                <c:pt idx="39620">
                  <c:v>198.0999999998923</c:v>
                </c:pt>
                <c:pt idx="39621">
                  <c:v>198.1049999998923</c:v>
                </c:pt>
                <c:pt idx="39622">
                  <c:v>198.1099999998923</c:v>
                </c:pt>
                <c:pt idx="39623">
                  <c:v>198.1149999998923</c:v>
                </c:pt>
                <c:pt idx="39624">
                  <c:v>198.1199999998923</c:v>
                </c:pt>
                <c:pt idx="39625">
                  <c:v>198.1249999998923</c:v>
                </c:pt>
                <c:pt idx="39626">
                  <c:v>198.1299999998923</c:v>
                </c:pt>
                <c:pt idx="39627">
                  <c:v>198.1349999998923</c:v>
                </c:pt>
                <c:pt idx="39628">
                  <c:v>198.1399999998923</c:v>
                </c:pt>
                <c:pt idx="39629">
                  <c:v>198.1449999998921</c:v>
                </c:pt>
                <c:pt idx="39630">
                  <c:v>198.1499999998921</c:v>
                </c:pt>
                <c:pt idx="39631">
                  <c:v>198.1549999998923</c:v>
                </c:pt>
                <c:pt idx="39632">
                  <c:v>198.1599999998922</c:v>
                </c:pt>
                <c:pt idx="39633">
                  <c:v>198.1649999998922</c:v>
                </c:pt>
                <c:pt idx="39634">
                  <c:v>198.1699999998922</c:v>
                </c:pt>
                <c:pt idx="39635">
                  <c:v>198.1749999998922</c:v>
                </c:pt>
                <c:pt idx="39636">
                  <c:v>198.1799999998921</c:v>
                </c:pt>
                <c:pt idx="39637">
                  <c:v>198.1849999998922</c:v>
                </c:pt>
                <c:pt idx="39638">
                  <c:v>198.1899999998922</c:v>
                </c:pt>
                <c:pt idx="39639">
                  <c:v>198.1949999998922</c:v>
                </c:pt>
                <c:pt idx="39640">
                  <c:v>198.1999999998922</c:v>
                </c:pt>
                <c:pt idx="39641">
                  <c:v>198.2049999998922</c:v>
                </c:pt>
                <c:pt idx="39642">
                  <c:v>198.2099999998921</c:v>
                </c:pt>
                <c:pt idx="39643">
                  <c:v>198.2149999998921</c:v>
                </c:pt>
                <c:pt idx="39644">
                  <c:v>198.2199999998921</c:v>
                </c:pt>
                <c:pt idx="39645">
                  <c:v>198.2249999998922</c:v>
                </c:pt>
                <c:pt idx="39646">
                  <c:v>198.2299999998922</c:v>
                </c:pt>
                <c:pt idx="39647">
                  <c:v>198.2349999998922</c:v>
                </c:pt>
                <c:pt idx="39648">
                  <c:v>198.2399999998921</c:v>
                </c:pt>
                <c:pt idx="39649">
                  <c:v>198.2449999998921</c:v>
                </c:pt>
                <c:pt idx="39650">
                  <c:v>198.2499999998921</c:v>
                </c:pt>
                <c:pt idx="39651">
                  <c:v>198.2549999998922</c:v>
                </c:pt>
                <c:pt idx="39652">
                  <c:v>198.2599999998922</c:v>
                </c:pt>
                <c:pt idx="39653">
                  <c:v>198.2649999998922</c:v>
                </c:pt>
                <c:pt idx="39654">
                  <c:v>198.2699999998921</c:v>
                </c:pt>
                <c:pt idx="39655">
                  <c:v>198.2749999998921</c:v>
                </c:pt>
                <c:pt idx="39656">
                  <c:v>198.2799999998921</c:v>
                </c:pt>
                <c:pt idx="39657">
                  <c:v>198.2849999998921</c:v>
                </c:pt>
                <c:pt idx="39658">
                  <c:v>198.2899999998921</c:v>
                </c:pt>
                <c:pt idx="39659">
                  <c:v>198.2949999998921</c:v>
                </c:pt>
                <c:pt idx="39660">
                  <c:v>198.2999999998921</c:v>
                </c:pt>
                <c:pt idx="39661">
                  <c:v>198.3049999998921</c:v>
                </c:pt>
                <c:pt idx="39662">
                  <c:v>198.3099999998921</c:v>
                </c:pt>
                <c:pt idx="39663">
                  <c:v>198.3149999998921</c:v>
                </c:pt>
                <c:pt idx="39664">
                  <c:v>198.3199999998921</c:v>
                </c:pt>
                <c:pt idx="39665">
                  <c:v>198.3249999998921</c:v>
                </c:pt>
                <c:pt idx="39666">
                  <c:v>198.3299999998921</c:v>
                </c:pt>
                <c:pt idx="39667">
                  <c:v>198.3349999998921</c:v>
                </c:pt>
                <c:pt idx="39668">
                  <c:v>198.3399999998921</c:v>
                </c:pt>
                <c:pt idx="39669">
                  <c:v>198.3449999998921</c:v>
                </c:pt>
                <c:pt idx="39670">
                  <c:v>198.3499999998921</c:v>
                </c:pt>
                <c:pt idx="39671">
                  <c:v>198.3549999998921</c:v>
                </c:pt>
                <c:pt idx="39672">
                  <c:v>198.3599999998921</c:v>
                </c:pt>
                <c:pt idx="39673">
                  <c:v>198.3649999998921</c:v>
                </c:pt>
                <c:pt idx="39674">
                  <c:v>198.3699999998921</c:v>
                </c:pt>
                <c:pt idx="39675">
                  <c:v>198.3749999998921</c:v>
                </c:pt>
                <c:pt idx="39676">
                  <c:v>198.379999999892</c:v>
                </c:pt>
                <c:pt idx="39677">
                  <c:v>198.384999999892</c:v>
                </c:pt>
                <c:pt idx="39678">
                  <c:v>198.389999999892</c:v>
                </c:pt>
                <c:pt idx="39679">
                  <c:v>198.394999999892</c:v>
                </c:pt>
                <c:pt idx="39680">
                  <c:v>198.399999999892</c:v>
                </c:pt>
                <c:pt idx="39681">
                  <c:v>198.404999999892</c:v>
                </c:pt>
                <c:pt idx="39682">
                  <c:v>198.409999999892</c:v>
                </c:pt>
                <c:pt idx="39683">
                  <c:v>198.414999999892</c:v>
                </c:pt>
                <c:pt idx="39684">
                  <c:v>198.419999999892</c:v>
                </c:pt>
                <c:pt idx="39685">
                  <c:v>198.424999999892</c:v>
                </c:pt>
                <c:pt idx="39686">
                  <c:v>198.429999999892</c:v>
                </c:pt>
                <c:pt idx="39687">
                  <c:v>198.434999999892</c:v>
                </c:pt>
                <c:pt idx="39688">
                  <c:v>198.439999999892</c:v>
                </c:pt>
                <c:pt idx="39689">
                  <c:v>198.444999999892</c:v>
                </c:pt>
                <c:pt idx="39690">
                  <c:v>198.449999999892</c:v>
                </c:pt>
                <c:pt idx="39691">
                  <c:v>198.454999999892</c:v>
                </c:pt>
                <c:pt idx="39692">
                  <c:v>198.459999999892</c:v>
                </c:pt>
                <c:pt idx="39693">
                  <c:v>198.464999999892</c:v>
                </c:pt>
                <c:pt idx="39694">
                  <c:v>198.469999999892</c:v>
                </c:pt>
                <c:pt idx="39695">
                  <c:v>198.474999999892</c:v>
                </c:pt>
                <c:pt idx="39696">
                  <c:v>198.479999999892</c:v>
                </c:pt>
                <c:pt idx="39697">
                  <c:v>198.484999999892</c:v>
                </c:pt>
                <c:pt idx="39698">
                  <c:v>198.489999999892</c:v>
                </c:pt>
                <c:pt idx="39699">
                  <c:v>198.4949999998919</c:v>
                </c:pt>
                <c:pt idx="39700">
                  <c:v>198.4999999998919</c:v>
                </c:pt>
                <c:pt idx="39701">
                  <c:v>198.5049999998919</c:v>
                </c:pt>
                <c:pt idx="39702">
                  <c:v>198.5099999998919</c:v>
                </c:pt>
                <c:pt idx="39703">
                  <c:v>198.5149999998919</c:v>
                </c:pt>
                <c:pt idx="39704">
                  <c:v>198.5199999998919</c:v>
                </c:pt>
                <c:pt idx="39705">
                  <c:v>198.5249999998919</c:v>
                </c:pt>
                <c:pt idx="39706">
                  <c:v>198.5299999998919</c:v>
                </c:pt>
                <c:pt idx="39707">
                  <c:v>198.5349999998919</c:v>
                </c:pt>
                <c:pt idx="39708">
                  <c:v>198.5399999998919</c:v>
                </c:pt>
                <c:pt idx="39709">
                  <c:v>198.5449999998919</c:v>
                </c:pt>
                <c:pt idx="39710">
                  <c:v>198.5499999998919</c:v>
                </c:pt>
                <c:pt idx="39711">
                  <c:v>198.5549999998919</c:v>
                </c:pt>
                <c:pt idx="39712">
                  <c:v>198.5599999998919</c:v>
                </c:pt>
                <c:pt idx="39713">
                  <c:v>198.5649999998919</c:v>
                </c:pt>
                <c:pt idx="39714">
                  <c:v>198.5699999998919</c:v>
                </c:pt>
                <c:pt idx="39715">
                  <c:v>198.5749999998919</c:v>
                </c:pt>
                <c:pt idx="39716">
                  <c:v>198.5799999998919</c:v>
                </c:pt>
                <c:pt idx="39717">
                  <c:v>198.5849999998919</c:v>
                </c:pt>
                <c:pt idx="39718">
                  <c:v>198.5899999998919</c:v>
                </c:pt>
                <c:pt idx="39719">
                  <c:v>198.5949999998919</c:v>
                </c:pt>
                <c:pt idx="39720">
                  <c:v>198.5999999998918</c:v>
                </c:pt>
                <c:pt idx="39721">
                  <c:v>198.6049999998918</c:v>
                </c:pt>
                <c:pt idx="39722">
                  <c:v>198.6099999998918</c:v>
                </c:pt>
                <c:pt idx="39723">
                  <c:v>198.6149999998918</c:v>
                </c:pt>
                <c:pt idx="39724">
                  <c:v>198.6199999998917</c:v>
                </c:pt>
                <c:pt idx="39725">
                  <c:v>198.6249999998918</c:v>
                </c:pt>
                <c:pt idx="39726">
                  <c:v>198.6299999998918</c:v>
                </c:pt>
                <c:pt idx="39727">
                  <c:v>198.6349999998918</c:v>
                </c:pt>
                <c:pt idx="39728">
                  <c:v>198.6399999998918</c:v>
                </c:pt>
                <c:pt idx="39729">
                  <c:v>198.6449999998918</c:v>
                </c:pt>
                <c:pt idx="39730">
                  <c:v>198.6499999998917</c:v>
                </c:pt>
                <c:pt idx="39731">
                  <c:v>198.6549999998918</c:v>
                </c:pt>
                <c:pt idx="39732">
                  <c:v>198.6599999998918</c:v>
                </c:pt>
                <c:pt idx="39733">
                  <c:v>198.6649999998918</c:v>
                </c:pt>
                <c:pt idx="39734">
                  <c:v>198.6699999998918</c:v>
                </c:pt>
                <c:pt idx="39735">
                  <c:v>198.6749999998918</c:v>
                </c:pt>
                <c:pt idx="39736">
                  <c:v>198.6799999998917</c:v>
                </c:pt>
                <c:pt idx="39737">
                  <c:v>198.6849999998918</c:v>
                </c:pt>
                <c:pt idx="39738">
                  <c:v>198.6899999998918</c:v>
                </c:pt>
                <c:pt idx="39739">
                  <c:v>198.6949999998918</c:v>
                </c:pt>
                <c:pt idx="39740">
                  <c:v>198.6999999998918</c:v>
                </c:pt>
                <c:pt idx="39741">
                  <c:v>198.7049999998918</c:v>
                </c:pt>
                <c:pt idx="39742">
                  <c:v>198.7099999998917</c:v>
                </c:pt>
                <c:pt idx="39743">
                  <c:v>198.7149999998917</c:v>
                </c:pt>
                <c:pt idx="39744">
                  <c:v>198.7199999998917</c:v>
                </c:pt>
                <c:pt idx="39745">
                  <c:v>198.7249999998917</c:v>
                </c:pt>
                <c:pt idx="39746">
                  <c:v>198.7299999998917</c:v>
                </c:pt>
                <c:pt idx="39747">
                  <c:v>198.7349999998917</c:v>
                </c:pt>
                <c:pt idx="39748">
                  <c:v>198.7399999998917</c:v>
                </c:pt>
                <c:pt idx="39749">
                  <c:v>198.7449999998917</c:v>
                </c:pt>
                <c:pt idx="39750">
                  <c:v>198.7499999998917</c:v>
                </c:pt>
                <c:pt idx="39751">
                  <c:v>198.7549999998917</c:v>
                </c:pt>
                <c:pt idx="39752">
                  <c:v>198.7599999998917</c:v>
                </c:pt>
                <c:pt idx="39753">
                  <c:v>198.7649999998917</c:v>
                </c:pt>
                <c:pt idx="39754">
                  <c:v>198.7699999998917</c:v>
                </c:pt>
                <c:pt idx="39755">
                  <c:v>198.7749999998917</c:v>
                </c:pt>
                <c:pt idx="39756">
                  <c:v>198.7799999998917</c:v>
                </c:pt>
                <c:pt idx="39757">
                  <c:v>198.7849999998917</c:v>
                </c:pt>
                <c:pt idx="39758">
                  <c:v>198.7899999998917</c:v>
                </c:pt>
                <c:pt idx="39759">
                  <c:v>198.7949999998917</c:v>
                </c:pt>
                <c:pt idx="39760">
                  <c:v>198.7999999998917</c:v>
                </c:pt>
                <c:pt idx="39761">
                  <c:v>198.8049999998917</c:v>
                </c:pt>
                <c:pt idx="39762">
                  <c:v>198.8099999998917</c:v>
                </c:pt>
                <c:pt idx="39763">
                  <c:v>198.8149999998917</c:v>
                </c:pt>
                <c:pt idx="39764">
                  <c:v>198.8199999998916</c:v>
                </c:pt>
                <c:pt idx="39765">
                  <c:v>198.8249999998916</c:v>
                </c:pt>
                <c:pt idx="39766">
                  <c:v>198.8299999998916</c:v>
                </c:pt>
                <c:pt idx="39767">
                  <c:v>198.8349999998916</c:v>
                </c:pt>
                <c:pt idx="39768">
                  <c:v>198.8399999998916</c:v>
                </c:pt>
                <c:pt idx="39769">
                  <c:v>198.8449999998916</c:v>
                </c:pt>
                <c:pt idx="39770">
                  <c:v>198.8499999998916</c:v>
                </c:pt>
                <c:pt idx="39771">
                  <c:v>198.8549999998916</c:v>
                </c:pt>
                <c:pt idx="39772">
                  <c:v>198.8599999998916</c:v>
                </c:pt>
                <c:pt idx="39773">
                  <c:v>198.8649999998916</c:v>
                </c:pt>
                <c:pt idx="39774">
                  <c:v>198.8699999998916</c:v>
                </c:pt>
                <c:pt idx="39775">
                  <c:v>198.8749999998916</c:v>
                </c:pt>
                <c:pt idx="39776">
                  <c:v>198.8799999998916</c:v>
                </c:pt>
                <c:pt idx="39777">
                  <c:v>198.8849999998916</c:v>
                </c:pt>
                <c:pt idx="39778">
                  <c:v>198.8899999998916</c:v>
                </c:pt>
                <c:pt idx="39779">
                  <c:v>198.8949999998916</c:v>
                </c:pt>
                <c:pt idx="39780">
                  <c:v>198.8999999998916</c:v>
                </c:pt>
                <c:pt idx="39781">
                  <c:v>198.9049999998916</c:v>
                </c:pt>
                <c:pt idx="39782">
                  <c:v>198.9099999998916</c:v>
                </c:pt>
                <c:pt idx="39783">
                  <c:v>198.9149999998916</c:v>
                </c:pt>
                <c:pt idx="39784">
                  <c:v>198.9199999998916</c:v>
                </c:pt>
                <c:pt idx="39785">
                  <c:v>198.9249999998916</c:v>
                </c:pt>
                <c:pt idx="39786">
                  <c:v>198.9299999998916</c:v>
                </c:pt>
                <c:pt idx="39787">
                  <c:v>198.9349999998915</c:v>
                </c:pt>
                <c:pt idx="39788">
                  <c:v>198.9399999998915</c:v>
                </c:pt>
                <c:pt idx="39789">
                  <c:v>198.9449999998915</c:v>
                </c:pt>
                <c:pt idx="39790">
                  <c:v>198.9499999998915</c:v>
                </c:pt>
                <c:pt idx="39791">
                  <c:v>198.9549999998916</c:v>
                </c:pt>
                <c:pt idx="39792">
                  <c:v>198.9599999998916</c:v>
                </c:pt>
                <c:pt idx="39793">
                  <c:v>198.9649999998915</c:v>
                </c:pt>
                <c:pt idx="39794">
                  <c:v>198.9699999998915</c:v>
                </c:pt>
                <c:pt idx="39795">
                  <c:v>198.9749999998915</c:v>
                </c:pt>
                <c:pt idx="39796">
                  <c:v>198.9799999998915</c:v>
                </c:pt>
                <c:pt idx="39797">
                  <c:v>198.9849999998915</c:v>
                </c:pt>
                <c:pt idx="39798">
                  <c:v>198.9899999998915</c:v>
                </c:pt>
                <c:pt idx="39799">
                  <c:v>198.9949999998915</c:v>
                </c:pt>
                <c:pt idx="39800">
                  <c:v>198.9999999998915</c:v>
                </c:pt>
                <c:pt idx="39801">
                  <c:v>199.0049999998915</c:v>
                </c:pt>
                <c:pt idx="39802">
                  <c:v>199.0099999998915</c:v>
                </c:pt>
                <c:pt idx="39803">
                  <c:v>199.0149999998915</c:v>
                </c:pt>
                <c:pt idx="39804">
                  <c:v>199.0199999998915</c:v>
                </c:pt>
                <c:pt idx="39805">
                  <c:v>199.0249999998915</c:v>
                </c:pt>
                <c:pt idx="39806">
                  <c:v>199.0299999998915</c:v>
                </c:pt>
                <c:pt idx="39807">
                  <c:v>199.0349999998915</c:v>
                </c:pt>
                <c:pt idx="39808">
                  <c:v>199.0399999998914</c:v>
                </c:pt>
                <c:pt idx="39809">
                  <c:v>199.0449999998914</c:v>
                </c:pt>
                <c:pt idx="39810">
                  <c:v>199.0499999998914</c:v>
                </c:pt>
                <c:pt idx="39811">
                  <c:v>199.0549999998914</c:v>
                </c:pt>
                <c:pt idx="39812">
                  <c:v>199.0599999998914</c:v>
                </c:pt>
                <c:pt idx="39813">
                  <c:v>199.0649999998914</c:v>
                </c:pt>
                <c:pt idx="39814">
                  <c:v>199.0699999998914</c:v>
                </c:pt>
                <c:pt idx="39815">
                  <c:v>199.0749999998914</c:v>
                </c:pt>
                <c:pt idx="39816">
                  <c:v>199.0799999998914</c:v>
                </c:pt>
                <c:pt idx="39817">
                  <c:v>199.0849999998914</c:v>
                </c:pt>
                <c:pt idx="39818">
                  <c:v>199.0899999998914</c:v>
                </c:pt>
                <c:pt idx="39819">
                  <c:v>199.0949999998914</c:v>
                </c:pt>
                <c:pt idx="39820">
                  <c:v>199.0999999998914</c:v>
                </c:pt>
                <c:pt idx="39821">
                  <c:v>199.1049999998914</c:v>
                </c:pt>
                <c:pt idx="39822">
                  <c:v>199.1099999998914</c:v>
                </c:pt>
                <c:pt idx="39823">
                  <c:v>199.1149999998914</c:v>
                </c:pt>
                <c:pt idx="39824">
                  <c:v>199.1199999998913</c:v>
                </c:pt>
                <c:pt idx="39825">
                  <c:v>199.1249999998914</c:v>
                </c:pt>
                <c:pt idx="39826">
                  <c:v>199.1299999998914</c:v>
                </c:pt>
                <c:pt idx="39827">
                  <c:v>199.1349999998914</c:v>
                </c:pt>
                <c:pt idx="39828">
                  <c:v>199.1399999998914</c:v>
                </c:pt>
                <c:pt idx="39829">
                  <c:v>199.1449999998914</c:v>
                </c:pt>
                <c:pt idx="39830">
                  <c:v>199.1499999998913</c:v>
                </c:pt>
                <c:pt idx="39831">
                  <c:v>199.1549999998913</c:v>
                </c:pt>
                <c:pt idx="39832">
                  <c:v>199.1599999998913</c:v>
                </c:pt>
                <c:pt idx="39833">
                  <c:v>199.1649999998913</c:v>
                </c:pt>
                <c:pt idx="39834">
                  <c:v>199.1699999998913</c:v>
                </c:pt>
                <c:pt idx="39835">
                  <c:v>199.1749999998913</c:v>
                </c:pt>
                <c:pt idx="39836">
                  <c:v>199.1799999998913</c:v>
                </c:pt>
                <c:pt idx="39837">
                  <c:v>199.1849999998913</c:v>
                </c:pt>
                <c:pt idx="39838">
                  <c:v>199.1899999998913</c:v>
                </c:pt>
                <c:pt idx="39839">
                  <c:v>199.1949999998913</c:v>
                </c:pt>
                <c:pt idx="39840">
                  <c:v>199.1999999998913</c:v>
                </c:pt>
                <c:pt idx="39841">
                  <c:v>199.2049999998913</c:v>
                </c:pt>
                <c:pt idx="39842">
                  <c:v>199.2099999998913</c:v>
                </c:pt>
                <c:pt idx="39843">
                  <c:v>199.2149999998913</c:v>
                </c:pt>
                <c:pt idx="39844">
                  <c:v>199.2199999998913</c:v>
                </c:pt>
                <c:pt idx="39845">
                  <c:v>199.2249999998913</c:v>
                </c:pt>
                <c:pt idx="39846">
                  <c:v>199.2299999998913</c:v>
                </c:pt>
                <c:pt idx="39847">
                  <c:v>199.2349999998913</c:v>
                </c:pt>
                <c:pt idx="39848">
                  <c:v>199.2399999998913</c:v>
                </c:pt>
                <c:pt idx="39849">
                  <c:v>199.2449999998911</c:v>
                </c:pt>
                <c:pt idx="39850">
                  <c:v>199.2499999998911</c:v>
                </c:pt>
                <c:pt idx="39851">
                  <c:v>199.2549999998913</c:v>
                </c:pt>
                <c:pt idx="39852">
                  <c:v>199.2599999998912</c:v>
                </c:pt>
                <c:pt idx="39853">
                  <c:v>199.2649999998912</c:v>
                </c:pt>
                <c:pt idx="39854">
                  <c:v>199.2699999998912</c:v>
                </c:pt>
                <c:pt idx="39855">
                  <c:v>199.2749999998912</c:v>
                </c:pt>
                <c:pt idx="39856">
                  <c:v>199.2799999998911</c:v>
                </c:pt>
                <c:pt idx="39857">
                  <c:v>199.2849999998912</c:v>
                </c:pt>
                <c:pt idx="39858">
                  <c:v>199.2899999998912</c:v>
                </c:pt>
                <c:pt idx="39859">
                  <c:v>199.2949999998912</c:v>
                </c:pt>
                <c:pt idx="39860">
                  <c:v>199.2999999998912</c:v>
                </c:pt>
                <c:pt idx="39861">
                  <c:v>199.3049999998912</c:v>
                </c:pt>
                <c:pt idx="39862">
                  <c:v>199.3099999998912</c:v>
                </c:pt>
                <c:pt idx="39863">
                  <c:v>199.3149999998912</c:v>
                </c:pt>
                <c:pt idx="39864">
                  <c:v>199.3199999998912</c:v>
                </c:pt>
                <c:pt idx="39865">
                  <c:v>199.3249999998912</c:v>
                </c:pt>
                <c:pt idx="39866">
                  <c:v>199.3299999998912</c:v>
                </c:pt>
                <c:pt idx="39867">
                  <c:v>199.3349999998912</c:v>
                </c:pt>
                <c:pt idx="39868">
                  <c:v>199.3399999998912</c:v>
                </c:pt>
                <c:pt idx="39869">
                  <c:v>199.3449999998912</c:v>
                </c:pt>
                <c:pt idx="39870">
                  <c:v>199.3499999998912</c:v>
                </c:pt>
                <c:pt idx="39871">
                  <c:v>199.3549999998912</c:v>
                </c:pt>
                <c:pt idx="39872">
                  <c:v>199.3599999998912</c:v>
                </c:pt>
                <c:pt idx="39873">
                  <c:v>199.3649999998912</c:v>
                </c:pt>
                <c:pt idx="39874">
                  <c:v>199.3699999998912</c:v>
                </c:pt>
                <c:pt idx="39875">
                  <c:v>199.3749999998911</c:v>
                </c:pt>
                <c:pt idx="39876">
                  <c:v>199.3799999998911</c:v>
                </c:pt>
                <c:pt idx="39877">
                  <c:v>199.3849999998912</c:v>
                </c:pt>
                <c:pt idx="39878">
                  <c:v>199.3899999998912</c:v>
                </c:pt>
                <c:pt idx="39879">
                  <c:v>199.3949999998912</c:v>
                </c:pt>
                <c:pt idx="39880">
                  <c:v>199.3999999998912</c:v>
                </c:pt>
                <c:pt idx="39881">
                  <c:v>199.4049999998911</c:v>
                </c:pt>
                <c:pt idx="39882">
                  <c:v>199.4099999998911</c:v>
                </c:pt>
                <c:pt idx="39883">
                  <c:v>199.4149999998911</c:v>
                </c:pt>
                <c:pt idx="39884">
                  <c:v>199.4199999998911</c:v>
                </c:pt>
                <c:pt idx="39885">
                  <c:v>199.4249999998911</c:v>
                </c:pt>
                <c:pt idx="39886">
                  <c:v>199.4299999998911</c:v>
                </c:pt>
                <c:pt idx="39887">
                  <c:v>199.4349999998911</c:v>
                </c:pt>
                <c:pt idx="39888">
                  <c:v>199.4399999998911</c:v>
                </c:pt>
                <c:pt idx="39889">
                  <c:v>199.4449999998911</c:v>
                </c:pt>
                <c:pt idx="39890">
                  <c:v>199.4499999998911</c:v>
                </c:pt>
                <c:pt idx="39891">
                  <c:v>199.4549999998911</c:v>
                </c:pt>
                <c:pt idx="39892">
                  <c:v>199.4599999998911</c:v>
                </c:pt>
                <c:pt idx="39893">
                  <c:v>199.4649999998911</c:v>
                </c:pt>
                <c:pt idx="39894">
                  <c:v>199.4699999998911</c:v>
                </c:pt>
                <c:pt idx="39895">
                  <c:v>199.4749999998911</c:v>
                </c:pt>
                <c:pt idx="39896">
                  <c:v>199.479999999891</c:v>
                </c:pt>
                <c:pt idx="39897">
                  <c:v>199.484999999891</c:v>
                </c:pt>
                <c:pt idx="39898">
                  <c:v>199.489999999891</c:v>
                </c:pt>
                <c:pt idx="39899">
                  <c:v>199.494999999891</c:v>
                </c:pt>
                <c:pt idx="39900">
                  <c:v>199.499999999891</c:v>
                </c:pt>
                <c:pt idx="39901">
                  <c:v>199.504999999891</c:v>
                </c:pt>
                <c:pt idx="39902">
                  <c:v>199.509999999891</c:v>
                </c:pt>
                <c:pt idx="39903">
                  <c:v>199.514999999891</c:v>
                </c:pt>
                <c:pt idx="39904">
                  <c:v>199.519999999891</c:v>
                </c:pt>
                <c:pt idx="39905">
                  <c:v>199.524999999891</c:v>
                </c:pt>
                <c:pt idx="39906">
                  <c:v>199.529999999891</c:v>
                </c:pt>
                <c:pt idx="39907">
                  <c:v>199.534999999891</c:v>
                </c:pt>
                <c:pt idx="39908">
                  <c:v>199.539999999891</c:v>
                </c:pt>
                <c:pt idx="39909">
                  <c:v>199.544999999891</c:v>
                </c:pt>
                <c:pt idx="39910">
                  <c:v>199.549999999891</c:v>
                </c:pt>
                <c:pt idx="39911">
                  <c:v>199.554999999891</c:v>
                </c:pt>
                <c:pt idx="39912">
                  <c:v>199.559999999891</c:v>
                </c:pt>
                <c:pt idx="39913">
                  <c:v>199.564999999891</c:v>
                </c:pt>
                <c:pt idx="39914">
                  <c:v>199.569999999891</c:v>
                </c:pt>
                <c:pt idx="39915">
                  <c:v>199.574999999891</c:v>
                </c:pt>
                <c:pt idx="39916">
                  <c:v>199.579999999891</c:v>
                </c:pt>
                <c:pt idx="39917">
                  <c:v>199.584999999891</c:v>
                </c:pt>
                <c:pt idx="39918">
                  <c:v>199.589999999891</c:v>
                </c:pt>
                <c:pt idx="39919">
                  <c:v>199.5949999998909</c:v>
                </c:pt>
                <c:pt idx="39920">
                  <c:v>199.5999999998909</c:v>
                </c:pt>
                <c:pt idx="39921">
                  <c:v>199.6049999998909</c:v>
                </c:pt>
                <c:pt idx="39922">
                  <c:v>199.6099999998909</c:v>
                </c:pt>
                <c:pt idx="39923">
                  <c:v>199.6149999998909</c:v>
                </c:pt>
                <c:pt idx="39924">
                  <c:v>199.6199999998909</c:v>
                </c:pt>
                <c:pt idx="39925">
                  <c:v>199.6249999998909</c:v>
                </c:pt>
                <c:pt idx="39926">
                  <c:v>199.6299999998909</c:v>
                </c:pt>
                <c:pt idx="39927">
                  <c:v>199.6349999998909</c:v>
                </c:pt>
                <c:pt idx="39928">
                  <c:v>199.6399999998909</c:v>
                </c:pt>
                <c:pt idx="39929">
                  <c:v>199.6449999998909</c:v>
                </c:pt>
                <c:pt idx="39930">
                  <c:v>199.6499999998909</c:v>
                </c:pt>
                <c:pt idx="39931">
                  <c:v>199.6549999998909</c:v>
                </c:pt>
                <c:pt idx="39932">
                  <c:v>199.6599999998909</c:v>
                </c:pt>
                <c:pt idx="39933">
                  <c:v>199.6649999998909</c:v>
                </c:pt>
                <c:pt idx="39934">
                  <c:v>199.6699999998909</c:v>
                </c:pt>
                <c:pt idx="39935">
                  <c:v>199.6749999998909</c:v>
                </c:pt>
                <c:pt idx="39936">
                  <c:v>199.6799999998909</c:v>
                </c:pt>
                <c:pt idx="39937">
                  <c:v>199.6849999998909</c:v>
                </c:pt>
                <c:pt idx="39938">
                  <c:v>199.6899999998909</c:v>
                </c:pt>
                <c:pt idx="39939">
                  <c:v>199.6949999998909</c:v>
                </c:pt>
                <c:pt idx="39940">
                  <c:v>199.6999999998908</c:v>
                </c:pt>
                <c:pt idx="39941">
                  <c:v>199.7049999998908</c:v>
                </c:pt>
                <c:pt idx="39942">
                  <c:v>199.7099999998908</c:v>
                </c:pt>
                <c:pt idx="39943">
                  <c:v>199.7149999998908</c:v>
                </c:pt>
                <c:pt idx="39944">
                  <c:v>199.7199999998907</c:v>
                </c:pt>
                <c:pt idx="39945">
                  <c:v>199.7249999998908</c:v>
                </c:pt>
                <c:pt idx="39946">
                  <c:v>199.7299999998908</c:v>
                </c:pt>
                <c:pt idx="39947">
                  <c:v>199.7349999998908</c:v>
                </c:pt>
                <c:pt idx="39948">
                  <c:v>199.7399999998908</c:v>
                </c:pt>
                <c:pt idx="39949">
                  <c:v>199.7449999998908</c:v>
                </c:pt>
                <c:pt idx="39950">
                  <c:v>199.7499999998907</c:v>
                </c:pt>
                <c:pt idx="39951">
                  <c:v>199.7549999998908</c:v>
                </c:pt>
                <c:pt idx="39952">
                  <c:v>199.7599999998908</c:v>
                </c:pt>
                <c:pt idx="39953">
                  <c:v>199.7649999998908</c:v>
                </c:pt>
                <c:pt idx="39954">
                  <c:v>199.7699999998908</c:v>
                </c:pt>
                <c:pt idx="39955">
                  <c:v>199.7749999998908</c:v>
                </c:pt>
                <c:pt idx="39956">
                  <c:v>199.7799999998907</c:v>
                </c:pt>
                <c:pt idx="39957">
                  <c:v>199.7849999998908</c:v>
                </c:pt>
                <c:pt idx="39958">
                  <c:v>199.7899999998908</c:v>
                </c:pt>
                <c:pt idx="39959">
                  <c:v>199.7949999998908</c:v>
                </c:pt>
                <c:pt idx="39960">
                  <c:v>199.7999999998908</c:v>
                </c:pt>
                <c:pt idx="39961">
                  <c:v>199.8049999998908</c:v>
                </c:pt>
                <c:pt idx="39962">
                  <c:v>199.8099999998908</c:v>
                </c:pt>
                <c:pt idx="39963">
                  <c:v>199.8149999998907</c:v>
                </c:pt>
                <c:pt idx="39964">
                  <c:v>199.8199999998907</c:v>
                </c:pt>
                <c:pt idx="39965">
                  <c:v>199.8249999998908</c:v>
                </c:pt>
                <c:pt idx="39966">
                  <c:v>199.8299999998908</c:v>
                </c:pt>
                <c:pt idx="39967">
                  <c:v>199.8349999998908</c:v>
                </c:pt>
                <c:pt idx="39968">
                  <c:v>199.8399999998908</c:v>
                </c:pt>
                <c:pt idx="39969">
                  <c:v>199.8449999998907</c:v>
                </c:pt>
                <c:pt idx="39970">
                  <c:v>199.8499999998907</c:v>
                </c:pt>
                <c:pt idx="39971">
                  <c:v>199.8549999998907</c:v>
                </c:pt>
                <c:pt idx="39972">
                  <c:v>199.8599999998907</c:v>
                </c:pt>
                <c:pt idx="39973">
                  <c:v>199.8649999998907</c:v>
                </c:pt>
                <c:pt idx="39974">
                  <c:v>199.8699999998907</c:v>
                </c:pt>
                <c:pt idx="39975">
                  <c:v>199.8749999998907</c:v>
                </c:pt>
                <c:pt idx="39976">
                  <c:v>199.8799999998907</c:v>
                </c:pt>
                <c:pt idx="39977">
                  <c:v>199.8849999998907</c:v>
                </c:pt>
                <c:pt idx="39978">
                  <c:v>199.8899999998907</c:v>
                </c:pt>
                <c:pt idx="39979">
                  <c:v>199.8949999998907</c:v>
                </c:pt>
                <c:pt idx="39980">
                  <c:v>199.8999999998907</c:v>
                </c:pt>
                <c:pt idx="39981">
                  <c:v>199.9049999998907</c:v>
                </c:pt>
                <c:pt idx="39982">
                  <c:v>199.9099999998907</c:v>
                </c:pt>
                <c:pt idx="39983">
                  <c:v>199.9149999998907</c:v>
                </c:pt>
                <c:pt idx="39984">
                  <c:v>199.9199999998906</c:v>
                </c:pt>
                <c:pt idx="39985">
                  <c:v>199.9249999998906</c:v>
                </c:pt>
                <c:pt idx="39986">
                  <c:v>199.9299999998906</c:v>
                </c:pt>
                <c:pt idx="39987">
                  <c:v>199.9349999998906</c:v>
                </c:pt>
                <c:pt idx="39988">
                  <c:v>199.9399999998906</c:v>
                </c:pt>
                <c:pt idx="39989">
                  <c:v>199.9449999998906</c:v>
                </c:pt>
                <c:pt idx="39990">
                  <c:v>199.9499999998906</c:v>
                </c:pt>
                <c:pt idx="39991">
                  <c:v>199.9549999998906</c:v>
                </c:pt>
                <c:pt idx="39992">
                  <c:v>199.9599999998906</c:v>
                </c:pt>
                <c:pt idx="39993">
                  <c:v>199.9649999998906</c:v>
                </c:pt>
                <c:pt idx="39994">
                  <c:v>199.9699999998906</c:v>
                </c:pt>
                <c:pt idx="39995">
                  <c:v>199.9749999998906</c:v>
                </c:pt>
                <c:pt idx="39996">
                  <c:v>199.9799999998906</c:v>
                </c:pt>
                <c:pt idx="39997">
                  <c:v>199.9849999998906</c:v>
                </c:pt>
                <c:pt idx="39998">
                  <c:v>199.9899999998906</c:v>
                </c:pt>
                <c:pt idx="39999">
                  <c:v>199.9949999998906</c:v>
                </c:pt>
                <c:pt idx="40000">
                  <c:v>199.9999999998906</c:v>
                </c:pt>
                <c:pt idx="40001">
                  <c:v>200.0049999998906</c:v>
                </c:pt>
                <c:pt idx="40002">
                  <c:v>200.0099999998906</c:v>
                </c:pt>
                <c:pt idx="40003">
                  <c:v>200.0149999998906</c:v>
                </c:pt>
                <c:pt idx="40004">
                  <c:v>200.0199999998906</c:v>
                </c:pt>
                <c:pt idx="40005">
                  <c:v>200.0249999998906</c:v>
                </c:pt>
                <c:pt idx="40006">
                  <c:v>200.0299999998906</c:v>
                </c:pt>
                <c:pt idx="40007">
                  <c:v>200.0349999998905</c:v>
                </c:pt>
                <c:pt idx="40008">
                  <c:v>200.0399999998905</c:v>
                </c:pt>
                <c:pt idx="40009">
                  <c:v>200.0449999998905</c:v>
                </c:pt>
                <c:pt idx="40010">
                  <c:v>200.0499999998905</c:v>
                </c:pt>
                <c:pt idx="40011">
                  <c:v>200.0549999998906</c:v>
                </c:pt>
                <c:pt idx="40012">
                  <c:v>200.0599999998906</c:v>
                </c:pt>
                <c:pt idx="40013">
                  <c:v>200.0649999998905</c:v>
                </c:pt>
                <c:pt idx="40014">
                  <c:v>200.0699999998905</c:v>
                </c:pt>
                <c:pt idx="40015">
                  <c:v>200.0749999998905</c:v>
                </c:pt>
                <c:pt idx="40016">
                  <c:v>200.0799999998905</c:v>
                </c:pt>
                <c:pt idx="40017">
                  <c:v>200.0849999998905</c:v>
                </c:pt>
                <c:pt idx="40018">
                  <c:v>200.0899999998905</c:v>
                </c:pt>
                <c:pt idx="40019">
                  <c:v>200.0949999998905</c:v>
                </c:pt>
                <c:pt idx="40020">
                  <c:v>200.0999999998905</c:v>
                </c:pt>
                <c:pt idx="40021">
                  <c:v>200.1049999998905</c:v>
                </c:pt>
                <c:pt idx="40022">
                  <c:v>200.1099999998905</c:v>
                </c:pt>
                <c:pt idx="40023">
                  <c:v>200.1149999998905</c:v>
                </c:pt>
                <c:pt idx="40024">
                  <c:v>200.1199999998905</c:v>
                </c:pt>
                <c:pt idx="40025">
                  <c:v>200.1249999998905</c:v>
                </c:pt>
                <c:pt idx="40026">
                  <c:v>200.1299999998905</c:v>
                </c:pt>
                <c:pt idx="40027">
                  <c:v>200.1349999998905</c:v>
                </c:pt>
                <c:pt idx="40028">
                  <c:v>200.1399999998904</c:v>
                </c:pt>
                <c:pt idx="40029">
                  <c:v>200.1449999998904</c:v>
                </c:pt>
                <c:pt idx="40030">
                  <c:v>200.1499999998904</c:v>
                </c:pt>
                <c:pt idx="40031">
                  <c:v>200.1549999998904</c:v>
                </c:pt>
                <c:pt idx="40032">
                  <c:v>200.1599999998904</c:v>
                </c:pt>
                <c:pt idx="40033">
                  <c:v>200.1649999998904</c:v>
                </c:pt>
                <c:pt idx="40034">
                  <c:v>200.1699999998904</c:v>
                </c:pt>
                <c:pt idx="40035">
                  <c:v>200.1749999998904</c:v>
                </c:pt>
                <c:pt idx="40036">
                  <c:v>200.1799999998904</c:v>
                </c:pt>
                <c:pt idx="40037">
                  <c:v>200.1849999998904</c:v>
                </c:pt>
                <c:pt idx="40038">
                  <c:v>200.1899999998904</c:v>
                </c:pt>
                <c:pt idx="40039">
                  <c:v>200.1949999998904</c:v>
                </c:pt>
                <c:pt idx="40040">
                  <c:v>200.1999999998904</c:v>
                </c:pt>
                <c:pt idx="40041">
                  <c:v>200.2049999998904</c:v>
                </c:pt>
                <c:pt idx="40042">
                  <c:v>200.2099999998904</c:v>
                </c:pt>
                <c:pt idx="40043">
                  <c:v>200.2149999998904</c:v>
                </c:pt>
                <c:pt idx="40044">
                  <c:v>200.2199999998903</c:v>
                </c:pt>
                <c:pt idx="40045">
                  <c:v>200.2249999998904</c:v>
                </c:pt>
                <c:pt idx="40046">
                  <c:v>200.2299999998904</c:v>
                </c:pt>
                <c:pt idx="40047">
                  <c:v>200.2349999998904</c:v>
                </c:pt>
                <c:pt idx="40048">
                  <c:v>200.2399999998904</c:v>
                </c:pt>
                <c:pt idx="40049">
                  <c:v>200.2449999998904</c:v>
                </c:pt>
                <c:pt idx="40050">
                  <c:v>200.2499999998903</c:v>
                </c:pt>
                <c:pt idx="40051">
                  <c:v>200.2549999998903</c:v>
                </c:pt>
                <c:pt idx="40052">
                  <c:v>200.2599999998903</c:v>
                </c:pt>
                <c:pt idx="40053">
                  <c:v>200.2649999998903</c:v>
                </c:pt>
                <c:pt idx="40054">
                  <c:v>200.2699999998903</c:v>
                </c:pt>
                <c:pt idx="40055">
                  <c:v>200.2749999998903</c:v>
                </c:pt>
                <c:pt idx="40056">
                  <c:v>200.2799999998903</c:v>
                </c:pt>
                <c:pt idx="40057">
                  <c:v>200.2849999998903</c:v>
                </c:pt>
                <c:pt idx="40058">
                  <c:v>200.2899999998903</c:v>
                </c:pt>
                <c:pt idx="40059">
                  <c:v>200.2949999998903</c:v>
                </c:pt>
                <c:pt idx="40060">
                  <c:v>200.2999999998903</c:v>
                </c:pt>
                <c:pt idx="40061">
                  <c:v>200.3049999998903</c:v>
                </c:pt>
                <c:pt idx="40062">
                  <c:v>200.3099999998903</c:v>
                </c:pt>
                <c:pt idx="40063">
                  <c:v>200.3149999998903</c:v>
                </c:pt>
                <c:pt idx="40064">
                  <c:v>200.3199999998903</c:v>
                </c:pt>
                <c:pt idx="40065">
                  <c:v>200.3249999998903</c:v>
                </c:pt>
                <c:pt idx="40066">
                  <c:v>200.3299999998903</c:v>
                </c:pt>
                <c:pt idx="40067">
                  <c:v>200.3349999998903</c:v>
                </c:pt>
                <c:pt idx="40068">
                  <c:v>200.3399999998903</c:v>
                </c:pt>
                <c:pt idx="40069">
                  <c:v>200.3449999998903</c:v>
                </c:pt>
                <c:pt idx="40070">
                  <c:v>200.3499999998903</c:v>
                </c:pt>
                <c:pt idx="40071">
                  <c:v>200.3549999998903</c:v>
                </c:pt>
                <c:pt idx="40072">
                  <c:v>200.3599999998903</c:v>
                </c:pt>
                <c:pt idx="40073">
                  <c:v>200.3649999998902</c:v>
                </c:pt>
                <c:pt idx="40074">
                  <c:v>200.3699999998902</c:v>
                </c:pt>
                <c:pt idx="40075">
                  <c:v>200.3749999998902</c:v>
                </c:pt>
                <c:pt idx="40076">
                  <c:v>200.3799999998902</c:v>
                </c:pt>
                <c:pt idx="40077">
                  <c:v>200.3849999998903</c:v>
                </c:pt>
                <c:pt idx="40078">
                  <c:v>200.3899999998903</c:v>
                </c:pt>
                <c:pt idx="40079">
                  <c:v>200.3949999998902</c:v>
                </c:pt>
                <c:pt idx="40080">
                  <c:v>200.3999999998902</c:v>
                </c:pt>
                <c:pt idx="40081">
                  <c:v>200.4049999998902</c:v>
                </c:pt>
                <c:pt idx="40082">
                  <c:v>200.4099999998902</c:v>
                </c:pt>
                <c:pt idx="40083">
                  <c:v>200.4149999998902</c:v>
                </c:pt>
                <c:pt idx="40084">
                  <c:v>200.4199999998902</c:v>
                </c:pt>
                <c:pt idx="40085">
                  <c:v>200.4249999998902</c:v>
                </c:pt>
                <c:pt idx="40086">
                  <c:v>200.4299999998902</c:v>
                </c:pt>
                <c:pt idx="40087">
                  <c:v>200.4349999998902</c:v>
                </c:pt>
                <c:pt idx="40088">
                  <c:v>200.4399999998902</c:v>
                </c:pt>
                <c:pt idx="40089">
                  <c:v>200.4449999998902</c:v>
                </c:pt>
                <c:pt idx="40090">
                  <c:v>200.4499999998902</c:v>
                </c:pt>
                <c:pt idx="40091">
                  <c:v>200.4549999998902</c:v>
                </c:pt>
                <c:pt idx="40092">
                  <c:v>200.4599999998902</c:v>
                </c:pt>
                <c:pt idx="40093">
                  <c:v>200.4649999998902</c:v>
                </c:pt>
                <c:pt idx="40094">
                  <c:v>200.4699999998902</c:v>
                </c:pt>
                <c:pt idx="40095">
                  <c:v>200.4749999998901</c:v>
                </c:pt>
                <c:pt idx="40096">
                  <c:v>200.4799999998901</c:v>
                </c:pt>
                <c:pt idx="40097">
                  <c:v>200.4849999998902</c:v>
                </c:pt>
                <c:pt idx="40098">
                  <c:v>200.4899999998902</c:v>
                </c:pt>
                <c:pt idx="40099">
                  <c:v>200.4949999998902</c:v>
                </c:pt>
                <c:pt idx="40100">
                  <c:v>200.4999999998902</c:v>
                </c:pt>
                <c:pt idx="40101">
                  <c:v>200.5049999998901</c:v>
                </c:pt>
                <c:pt idx="40102">
                  <c:v>200.5099999998901</c:v>
                </c:pt>
                <c:pt idx="40103">
                  <c:v>200.5149999998901</c:v>
                </c:pt>
                <c:pt idx="40104">
                  <c:v>200.5199999998901</c:v>
                </c:pt>
                <c:pt idx="40105">
                  <c:v>200.5249999998901</c:v>
                </c:pt>
                <c:pt idx="40106">
                  <c:v>200.5299999998901</c:v>
                </c:pt>
                <c:pt idx="40107">
                  <c:v>200.5349999998901</c:v>
                </c:pt>
                <c:pt idx="40108">
                  <c:v>200.5399999998901</c:v>
                </c:pt>
                <c:pt idx="40109">
                  <c:v>200.5449999998901</c:v>
                </c:pt>
                <c:pt idx="40110">
                  <c:v>200.5499999998901</c:v>
                </c:pt>
                <c:pt idx="40111">
                  <c:v>200.5549999998901</c:v>
                </c:pt>
                <c:pt idx="40112">
                  <c:v>200.5599999998901</c:v>
                </c:pt>
                <c:pt idx="40113">
                  <c:v>200.5649999998901</c:v>
                </c:pt>
                <c:pt idx="40114">
                  <c:v>200.5699999998901</c:v>
                </c:pt>
                <c:pt idx="40115">
                  <c:v>200.5749999998901</c:v>
                </c:pt>
                <c:pt idx="40116">
                  <c:v>200.57999999989</c:v>
                </c:pt>
                <c:pt idx="40117">
                  <c:v>200.58499999989</c:v>
                </c:pt>
                <c:pt idx="40118">
                  <c:v>200.58999999989</c:v>
                </c:pt>
                <c:pt idx="40119">
                  <c:v>200.59499999989</c:v>
                </c:pt>
                <c:pt idx="40120">
                  <c:v>200.59999999989</c:v>
                </c:pt>
                <c:pt idx="40121">
                  <c:v>200.60499999989</c:v>
                </c:pt>
                <c:pt idx="40122">
                  <c:v>200.60999999989</c:v>
                </c:pt>
                <c:pt idx="40123">
                  <c:v>200.61499999989</c:v>
                </c:pt>
                <c:pt idx="40124">
                  <c:v>200.61999999989</c:v>
                </c:pt>
                <c:pt idx="40125">
                  <c:v>200.62499999989</c:v>
                </c:pt>
                <c:pt idx="40126">
                  <c:v>200.62999999989</c:v>
                </c:pt>
                <c:pt idx="40127">
                  <c:v>200.63499999989</c:v>
                </c:pt>
                <c:pt idx="40128">
                  <c:v>200.63999999989</c:v>
                </c:pt>
                <c:pt idx="40129">
                  <c:v>200.64499999989</c:v>
                </c:pt>
                <c:pt idx="40130">
                  <c:v>200.64999999989</c:v>
                </c:pt>
                <c:pt idx="40131">
                  <c:v>200.65499999989</c:v>
                </c:pt>
                <c:pt idx="40132">
                  <c:v>200.65999999989</c:v>
                </c:pt>
                <c:pt idx="40133">
                  <c:v>200.66499999989</c:v>
                </c:pt>
                <c:pt idx="40134">
                  <c:v>200.66999999989</c:v>
                </c:pt>
                <c:pt idx="40135">
                  <c:v>200.67499999989</c:v>
                </c:pt>
                <c:pt idx="40136">
                  <c:v>200.67999999989</c:v>
                </c:pt>
                <c:pt idx="40137">
                  <c:v>200.68499999989</c:v>
                </c:pt>
                <c:pt idx="40138">
                  <c:v>200.68999999989</c:v>
                </c:pt>
                <c:pt idx="40139">
                  <c:v>200.6949999998899</c:v>
                </c:pt>
                <c:pt idx="40140">
                  <c:v>200.6999999998899</c:v>
                </c:pt>
                <c:pt idx="40141">
                  <c:v>200.7049999998899</c:v>
                </c:pt>
                <c:pt idx="40142">
                  <c:v>200.7099999998899</c:v>
                </c:pt>
                <c:pt idx="40143">
                  <c:v>200.7149999998899</c:v>
                </c:pt>
                <c:pt idx="40144">
                  <c:v>200.7199999998899</c:v>
                </c:pt>
                <c:pt idx="40145">
                  <c:v>200.7249999998899</c:v>
                </c:pt>
                <c:pt idx="40146">
                  <c:v>200.7299999998899</c:v>
                </c:pt>
                <c:pt idx="40147">
                  <c:v>200.7349999998899</c:v>
                </c:pt>
                <c:pt idx="40148">
                  <c:v>200.7399999998899</c:v>
                </c:pt>
                <c:pt idx="40149">
                  <c:v>200.7449999998899</c:v>
                </c:pt>
                <c:pt idx="40150">
                  <c:v>200.7499999998899</c:v>
                </c:pt>
                <c:pt idx="40151">
                  <c:v>200.7549999998899</c:v>
                </c:pt>
                <c:pt idx="40152">
                  <c:v>200.7599999998899</c:v>
                </c:pt>
                <c:pt idx="40153">
                  <c:v>200.7649999998899</c:v>
                </c:pt>
                <c:pt idx="40154">
                  <c:v>200.7699999998899</c:v>
                </c:pt>
                <c:pt idx="40155">
                  <c:v>200.7749999998899</c:v>
                </c:pt>
                <c:pt idx="40156">
                  <c:v>200.7799999998899</c:v>
                </c:pt>
                <c:pt idx="40157">
                  <c:v>200.7849999998899</c:v>
                </c:pt>
                <c:pt idx="40158">
                  <c:v>200.7899999998899</c:v>
                </c:pt>
                <c:pt idx="40159">
                  <c:v>200.7949999998899</c:v>
                </c:pt>
                <c:pt idx="40160">
                  <c:v>200.7999999998898</c:v>
                </c:pt>
                <c:pt idx="40161">
                  <c:v>200.8049999998898</c:v>
                </c:pt>
                <c:pt idx="40162">
                  <c:v>200.8099999998898</c:v>
                </c:pt>
                <c:pt idx="40163">
                  <c:v>200.8149999998898</c:v>
                </c:pt>
                <c:pt idx="40164">
                  <c:v>200.8199999998898</c:v>
                </c:pt>
                <c:pt idx="40165">
                  <c:v>200.82499999989</c:v>
                </c:pt>
                <c:pt idx="40166">
                  <c:v>200.8299999998898</c:v>
                </c:pt>
                <c:pt idx="40167">
                  <c:v>200.8349999998898</c:v>
                </c:pt>
                <c:pt idx="40168">
                  <c:v>200.8399999998898</c:v>
                </c:pt>
                <c:pt idx="40169">
                  <c:v>200.8449999998898</c:v>
                </c:pt>
                <c:pt idx="40170">
                  <c:v>200.8499999998898</c:v>
                </c:pt>
                <c:pt idx="40171">
                  <c:v>200.8549999998898</c:v>
                </c:pt>
                <c:pt idx="40172">
                  <c:v>200.8599999998898</c:v>
                </c:pt>
                <c:pt idx="40173">
                  <c:v>200.8649999998898</c:v>
                </c:pt>
                <c:pt idx="40174">
                  <c:v>200.8699999998898</c:v>
                </c:pt>
                <c:pt idx="40175">
                  <c:v>200.8749999998898</c:v>
                </c:pt>
                <c:pt idx="40176">
                  <c:v>200.8799999998898</c:v>
                </c:pt>
                <c:pt idx="40177">
                  <c:v>200.8849999998898</c:v>
                </c:pt>
                <c:pt idx="40178">
                  <c:v>200.8899999998898</c:v>
                </c:pt>
                <c:pt idx="40179">
                  <c:v>200.8949999998898</c:v>
                </c:pt>
                <c:pt idx="40180">
                  <c:v>200.8999999998898</c:v>
                </c:pt>
                <c:pt idx="40181">
                  <c:v>200.9049999998898</c:v>
                </c:pt>
                <c:pt idx="40182">
                  <c:v>200.9099999998898</c:v>
                </c:pt>
                <c:pt idx="40183">
                  <c:v>200.9149999998897</c:v>
                </c:pt>
                <c:pt idx="40184">
                  <c:v>200.9199999998897</c:v>
                </c:pt>
                <c:pt idx="40185">
                  <c:v>200.9249999998898</c:v>
                </c:pt>
                <c:pt idx="40186">
                  <c:v>200.9299999998898</c:v>
                </c:pt>
                <c:pt idx="40187">
                  <c:v>200.9349999998898</c:v>
                </c:pt>
                <c:pt idx="40188">
                  <c:v>200.9399999998897</c:v>
                </c:pt>
                <c:pt idx="40189">
                  <c:v>200.9449999998897</c:v>
                </c:pt>
                <c:pt idx="40190">
                  <c:v>200.9499999998897</c:v>
                </c:pt>
                <c:pt idx="40191">
                  <c:v>200.9549999998897</c:v>
                </c:pt>
                <c:pt idx="40192">
                  <c:v>200.9599999998897</c:v>
                </c:pt>
                <c:pt idx="40193">
                  <c:v>200.9649999998897</c:v>
                </c:pt>
                <c:pt idx="40194">
                  <c:v>200.9699999998897</c:v>
                </c:pt>
                <c:pt idx="40195">
                  <c:v>200.9749999998897</c:v>
                </c:pt>
                <c:pt idx="40196">
                  <c:v>200.9799999998897</c:v>
                </c:pt>
                <c:pt idx="40197">
                  <c:v>200.9849999998897</c:v>
                </c:pt>
                <c:pt idx="40198">
                  <c:v>200.9899999998897</c:v>
                </c:pt>
                <c:pt idx="40199">
                  <c:v>200.9949999998897</c:v>
                </c:pt>
                <c:pt idx="40200">
                  <c:v>200.9999999998897</c:v>
                </c:pt>
                <c:pt idx="40201">
                  <c:v>201.0049999998897</c:v>
                </c:pt>
                <c:pt idx="40202">
                  <c:v>201.0099999998897</c:v>
                </c:pt>
                <c:pt idx="40203">
                  <c:v>201.0149999998897</c:v>
                </c:pt>
                <c:pt idx="40204">
                  <c:v>201.0199999998896</c:v>
                </c:pt>
                <c:pt idx="40205">
                  <c:v>201.0249999998896</c:v>
                </c:pt>
                <c:pt idx="40206">
                  <c:v>201.0299999998896</c:v>
                </c:pt>
                <c:pt idx="40207">
                  <c:v>201.0349999998896</c:v>
                </c:pt>
                <c:pt idx="40208">
                  <c:v>201.0399999998896</c:v>
                </c:pt>
                <c:pt idx="40209">
                  <c:v>201.0449999998896</c:v>
                </c:pt>
                <c:pt idx="40210">
                  <c:v>201.0499999998896</c:v>
                </c:pt>
                <c:pt idx="40211">
                  <c:v>201.0549999998896</c:v>
                </c:pt>
                <c:pt idx="40212">
                  <c:v>201.0599999998896</c:v>
                </c:pt>
                <c:pt idx="40213">
                  <c:v>201.0649999998896</c:v>
                </c:pt>
                <c:pt idx="40214">
                  <c:v>201.0699999998896</c:v>
                </c:pt>
                <c:pt idx="40215">
                  <c:v>201.0749999998896</c:v>
                </c:pt>
                <c:pt idx="40216">
                  <c:v>201.0799999998896</c:v>
                </c:pt>
                <c:pt idx="40217">
                  <c:v>201.0849999998896</c:v>
                </c:pt>
                <c:pt idx="40218">
                  <c:v>201.0899999998896</c:v>
                </c:pt>
                <c:pt idx="40219">
                  <c:v>201.0949999998896</c:v>
                </c:pt>
                <c:pt idx="40220">
                  <c:v>201.0999999998896</c:v>
                </c:pt>
                <c:pt idx="40221">
                  <c:v>201.1049999998896</c:v>
                </c:pt>
                <c:pt idx="40222">
                  <c:v>201.1099999998896</c:v>
                </c:pt>
                <c:pt idx="40223">
                  <c:v>201.1149999998896</c:v>
                </c:pt>
                <c:pt idx="40224">
                  <c:v>201.1199999998896</c:v>
                </c:pt>
                <c:pt idx="40225">
                  <c:v>201.1249999998896</c:v>
                </c:pt>
                <c:pt idx="40226">
                  <c:v>201.1299999998896</c:v>
                </c:pt>
                <c:pt idx="40227">
                  <c:v>201.1349999998895</c:v>
                </c:pt>
                <c:pt idx="40228">
                  <c:v>201.1399999998895</c:v>
                </c:pt>
                <c:pt idx="40229">
                  <c:v>201.1449999998895</c:v>
                </c:pt>
                <c:pt idx="40230">
                  <c:v>201.1499999998895</c:v>
                </c:pt>
                <c:pt idx="40231">
                  <c:v>201.1549999998896</c:v>
                </c:pt>
                <c:pt idx="40232">
                  <c:v>201.1599999998895</c:v>
                </c:pt>
                <c:pt idx="40233">
                  <c:v>201.1649999998895</c:v>
                </c:pt>
                <c:pt idx="40234">
                  <c:v>201.1699999998895</c:v>
                </c:pt>
                <c:pt idx="40235">
                  <c:v>201.1749999998895</c:v>
                </c:pt>
                <c:pt idx="40236">
                  <c:v>201.1799999998895</c:v>
                </c:pt>
                <c:pt idx="40237">
                  <c:v>201.1849999998895</c:v>
                </c:pt>
                <c:pt idx="40238">
                  <c:v>201.1899999998895</c:v>
                </c:pt>
                <c:pt idx="40239">
                  <c:v>201.1949999998895</c:v>
                </c:pt>
                <c:pt idx="40240">
                  <c:v>201.1999999998895</c:v>
                </c:pt>
                <c:pt idx="40241">
                  <c:v>201.2049999998895</c:v>
                </c:pt>
                <c:pt idx="40242">
                  <c:v>201.2099999998895</c:v>
                </c:pt>
                <c:pt idx="40243">
                  <c:v>201.2149999998895</c:v>
                </c:pt>
                <c:pt idx="40244">
                  <c:v>201.2199999998895</c:v>
                </c:pt>
                <c:pt idx="40245">
                  <c:v>201.2249999998895</c:v>
                </c:pt>
                <c:pt idx="40246">
                  <c:v>201.2299999998895</c:v>
                </c:pt>
                <c:pt idx="40247">
                  <c:v>201.2349999998895</c:v>
                </c:pt>
                <c:pt idx="40248">
                  <c:v>201.2399999998894</c:v>
                </c:pt>
                <c:pt idx="40249">
                  <c:v>201.2449999998894</c:v>
                </c:pt>
                <c:pt idx="40250">
                  <c:v>201.2499999998894</c:v>
                </c:pt>
                <c:pt idx="40251">
                  <c:v>201.2549999998894</c:v>
                </c:pt>
                <c:pt idx="40252">
                  <c:v>201.2599999998894</c:v>
                </c:pt>
                <c:pt idx="40253">
                  <c:v>201.2649999998894</c:v>
                </c:pt>
                <c:pt idx="40254">
                  <c:v>201.2699999998894</c:v>
                </c:pt>
                <c:pt idx="40255">
                  <c:v>201.2749999998894</c:v>
                </c:pt>
                <c:pt idx="40256">
                  <c:v>201.2799999998894</c:v>
                </c:pt>
                <c:pt idx="40257">
                  <c:v>201.2849999998894</c:v>
                </c:pt>
                <c:pt idx="40258">
                  <c:v>201.2899999998894</c:v>
                </c:pt>
                <c:pt idx="40259">
                  <c:v>201.2949999998894</c:v>
                </c:pt>
                <c:pt idx="40260">
                  <c:v>201.2999999998894</c:v>
                </c:pt>
                <c:pt idx="40261">
                  <c:v>201.3049999998894</c:v>
                </c:pt>
                <c:pt idx="40262">
                  <c:v>201.3099999998894</c:v>
                </c:pt>
                <c:pt idx="40263">
                  <c:v>201.3149999998894</c:v>
                </c:pt>
                <c:pt idx="40264">
                  <c:v>201.3199999998894</c:v>
                </c:pt>
                <c:pt idx="40265">
                  <c:v>201.3249999998894</c:v>
                </c:pt>
                <c:pt idx="40266">
                  <c:v>201.3299999998894</c:v>
                </c:pt>
                <c:pt idx="40267">
                  <c:v>201.3349999998894</c:v>
                </c:pt>
                <c:pt idx="40268">
                  <c:v>201.3399999998894</c:v>
                </c:pt>
                <c:pt idx="40269">
                  <c:v>201.3449999998894</c:v>
                </c:pt>
                <c:pt idx="40270">
                  <c:v>201.3499999998894</c:v>
                </c:pt>
                <c:pt idx="40271">
                  <c:v>201.3549999998894</c:v>
                </c:pt>
                <c:pt idx="40272">
                  <c:v>201.3599999998894</c:v>
                </c:pt>
                <c:pt idx="40273">
                  <c:v>201.3649999998894</c:v>
                </c:pt>
                <c:pt idx="40274">
                  <c:v>201.3699999998894</c:v>
                </c:pt>
                <c:pt idx="40275">
                  <c:v>201.3749999998894</c:v>
                </c:pt>
                <c:pt idx="40276">
                  <c:v>201.3799999998893</c:v>
                </c:pt>
                <c:pt idx="40277">
                  <c:v>201.3849999998894</c:v>
                </c:pt>
                <c:pt idx="40278">
                  <c:v>201.3899999998893</c:v>
                </c:pt>
                <c:pt idx="40279">
                  <c:v>201.3949999998893</c:v>
                </c:pt>
                <c:pt idx="40280">
                  <c:v>201.3999999998893</c:v>
                </c:pt>
                <c:pt idx="40281">
                  <c:v>201.4049999998893</c:v>
                </c:pt>
                <c:pt idx="40282">
                  <c:v>201.4099999998893</c:v>
                </c:pt>
                <c:pt idx="40283">
                  <c:v>201.4149999998893</c:v>
                </c:pt>
                <c:pt idx="40284">
                  <c:v>201.4199999998893</c:v>
                </c:pt>
                <c:pt idx="40285">
                  <c:v>201.4249999998893</c:v>
                </c:pt>
                <c:pt idx="40286">
                  <c:v>201.4299999998893</c:v>
                </c:pt>
                <c:pt idx="40287">
                  <c:v>201.4349999998893</c:v>
                </c:pt>
                <c:pt idx="40288">
                  <c:v>201.4399999998893</c:v>
                </c:pt>
                <c:pt idx="40289">
                  <c:v>201.4449999998893</c:v>
                </c:pt>
                <c:pt idx="40290">
                  <c:v>201.4499999998893</c:v>
                </c:pt>
                <c:pt idx="40291">
                  <c:v>201.4549999998893</c:v>
                </c:pt>
                <c:pt idx="40292">
                  <c:v>201.4599999998893</c:v>
                </c:pt>
                <c:pt idx="40293">
                  <c:v>201.4649999998892</c:v>
                </c:pt>
                <c:pt idx="40294">
                  <c:v>201.4699999998892</c:v>
                </c:pt>
                <c:pt idx="40295">
                  <c:v>201.4749999998892</c:v>
                </c:pt>
                <c:pt idx="40296">
                  <c:v>201.4799999998892</c:v>
                </c:pt>
                <c:pt idx="40297">
                  <c:v>201.4849999998893</c:v>
                </c:pt>
                <c:pt idx="40298">
                  <c:v>201.4899999998892</c:v>
                </c:pt>
                <c:pt idx="40299">
                  <c:v>201.4949999998892</c:v>
                </c:pt>
                <c:pt idx="40300">
                  <c:v>201.4999999998892</c:v>
                </c:pt>
                <c:pt idx="40301">
                  <c:v>201.5049999998892</c:v>
                </c:pt>
                <c:pt idx="40302">
                  <c:v>201.5099999998892</c:v>
                </c:pt>
                <c:pt idx="40303">
                  <c:v>201.5149999998892</c:v>
                </c:pt>
                <c:pt idx="40304">
                  <c:v>201.5199999998892</c:v>
                </c:pt>
                <c:pt idx="40305">
                  <c:v>201.5249999998892</c:v>
                </c:pt>
                <c:pt idx="40306">
                  <c:v>201.5299999998892</c:v>
                </c:pt>
                <c:pt idx="40307">
                  <c:v>201.5349999998892</c:v>
                </c:pt>
                <c:pt idx="40308">
                  <c:v>201.5399999998892</c:v>
                </c:pt>
                <c:pt idx="40309">
                  <c:v>201.5449999998892</c:v>
                </c:pt>
                <c:pt idx="40310">
                  <c:v>201.5499999998892</c:v>
                </c:pt>
                <c:pt idx="40311">
                  <c:v>201.5549999998892</c:v>
                </c:pt>
                <c:pt idx="40312">
                  <c:v>201.5599999998892</c:v>
                </c:pt>
                <c:pt idx="40313">
                  <c:v>201.5649999998892</c:v>
                </c:pt>
                <c:pt idx="40314">
                  <c:v>201.5699999998892</c:v>
                </c:pt>
                <c:pt idx="40315">
                  <c:v>201.5749999998891</c:v>
                </c:pt>
                <c:pt idx="40316">
                  <c:v>201.5799999998891</c:v>
                </c:pt>
                <c:pt idx="40317">
                  <c:v>201.5849999998892</c:v>
                </c:pt>
                <c:pt idx="40318">
                  <c:v>201.5899999998892</c:v>
                </c:pt>
                <c:pt idx="40319">
                  <c:v>201.5949999998892</c:v>
                </c:pt>
                <c:pt idx="40320">
                  <c:v>201.5999999998891</c:v>
                </c:pt>
                <c:pt idx="40321">
                  <c:v>201.6049999998891</c:v>
                </c:pt>
                <c:pt idx="40322">
                  <c:v>201.6099999998891</c:v>
                </c:pt>
                <c:pt idx="40323">
                  <c:v>201.6149999998891</c:v>
                </c:pt>
                <c:pt idx="40324">
                  <c:v>201.6199999998891</c:v>
                </c:pt>
                <c:pt idx="40325">
                  <c:v>201.6249999998891</c:v>
                </c:pt>
                <c:pt idx="40326">
                  <c:v>201.6299999998891</c:v>
                </c:pt>
                <c:pt idx="40327">
                  <c:v>201.6349999998891</c:v>
                </c:pt>
                <c:pt idx="40328">
                  <c:v>201.6399999998891</c:v>
                </c:pt>
                <c:pt idx="40329">
                  <c:v>201.6449999998891</c:v>
                </c:pt>
                <c:pt idx="40330">
                  <c:v>201.6499999998891</c:v>
                </c:pt>
                <c:pt idx="40331">
                  <c:v>201.6549999998891</c:v>
                </c:pt>
                <c:pt idx="40332">
                  <c:v>201.6599999998891</c:v>
                </c:pt>
                <c:pt idx="40333">
                  <c:v>201.6649999998891</c:v>
                </c:pt>
                <c:pt idx="40334">
                  <c:v>201.6699999998891</c:v>
                </c:pt>
                <c:pt idx="40335">
                  <c:v>201.6749999998891</c:v>
                </c:pt>
                <c:pt idx="40336">
                  <c:v>201.679999999889</c:v>
                </c:pt>
                <c:pt idx="40337">
                  <c:v>201.684999999889</c:v>
                </c:pt>
                <c:pt idx="40338">
                  <c:v>201.689999999889</c:v>
                </c:pt>
                <c:pt idx="40339">
                  <c:v>201.694999999889</c:v>
                </c:pt>
                <c:pt idx="40340">
                  <c:v>201.699999999889</c:v>
                </c:pt>
                <c:pt idx="40341">
                  <c:v>201.704999999889</c:v>
                </c:pt>
                <c:pt idx="40342">
                  <c:v>201.709999999889</c:v>
                </c:pt>
                <c:pt idx="40343">
                  <c:v>201.714999999889</c:v>
                </c:pt>
                <c:pt idx="40344">
                  <c:v>201.719999999889</c:v>
                </c:pt>
                <c:pt idx="40345">
                  <c:v>201.724999999889</c:v>
                </c:pt>
                <c:pt idx="40346">
                  <c:v>201.729999999889</c:v>
                </c:pt>
                <c:pt idx="40347">
                  <c:v>201.734999999889</c:v>
                </c:pt>
                <c:pt idx="40348">
                  <c:v>201.739999999889</c:v>
                </c:pt>
                <c:pt idx="40349">
                  <c:v>201.744999999889</c:v>
                </c:pt>
                <c:pt idx="40350">
                  <c:v>201.749999999889</c:v>
                </c:pt>
                <c:pt idx="40351">
                  <c:v>201.754999999889</c:v>
                </c:pt>
                <c:pt idx="40352">
                  <c:v>201.759999999889</c:v>
                </c:pt>
                <c:pt idx="40353">
                  <c:v>201.764999999889</c:v>
                </c:pt>
                <c:pt idx="40354">
                  <c:v>201.769999999889</c:v>
                </c:pt>
                <c:pt idx="40355">
                  <c:v>201.7749999998885</c:v>
                </c:pt>
                <c:pt idx="40356">
                  <c:v>201.7799999998881</c:v>
                </c:pt>
                <c:pt idx="40357">
                  <c:v>201.784999999889</c:v>
                </c:pt>
                <c:pt idx="40358">
                  <c:v>201.7899999998889</c:v>
                </c:pt>
                <c:pt idx="40359">
                  <c:v>201.7949999998889</c:v>
                </c:pt>
                <c:pt idx="40360">
                  <c:v>201.7999999998889</c:v>
                </c:pt>
                <c:pt idx="40361">
                  <c:v>201.8049999998889</c:v>
                </c:pt>
                <c:pt idx="40362">
                  <c:v>201.8099999998889</c:v>
                </c:pt>
                <c:pt idx="40363">
                  <c:v>201.8149999998889</c:v>
                </c:pt>
                <c:pt idx="40364">
                  <c:v>201.8199999998889</c:v>
                </c:pt>
                <c:pt idx="40365">
                  <c:v>201.8249999998889</c:v>
                </c:pt>
                <c:pt idx="40366">
                  <c:v>201.8299999998889</c:v>
                </c:pt>
                <c:pt idx="40367">
                  <c:v>201.8349999998889</c:v>
                </c:pt>
                <c:pt idx="40368">
                  <c:v>201.8399999998889</c:v>
                </c:pt>
                <c:pt idx="40369">
                  <c:v>201.8449999998889</c:v>
                </c:pt>
                <c:pt idx="40370">
                  <c:v>201.8499999998889</c:v>
                </c:pt>
                <c:pt idx="40371">
                  <c:v>201.8549999998889</c:v>
                </c:pt>
                <c:pt idx="40372">
                  <c:v>201.8599999998889</c:v>
                </c:pt>
                <c:pt idx="40373">
                  <c:v>201.8649999998889</c:v>
                </c:pt>
                <c:pt idx="40374">
                  <c:v>201.8699999998889</c:v>
                </c:pt>
                <c:pt idx="40375">
                  <c:v>201.8749999998889</c:v>
                </c:pt>
                <c:pt idx="40376">
                  <c:v>201.8799999998888</c:v>
                </c:pt>
                <c:pt idx="40377">
                  <c:v>201.8849999998889</c:v>
                </c:pt>
                <c:pt idx="40378">
                  <c:v>201.8899999998889</c:v>
                </c:pt>
                <c:pt idx="40379">
                  <c:v>201.8949999998889</c:v>
                </c:pt>
                <c:pt idx="40380">
                  <c:v>201.8999999998888</c:v>
                </c:pt>
                <c:pt idx="40381">
                  <c:v>201.9049999998888</c:v>
                </c:pt>
                <c:pt idx="40382">
                  <c:v>201.9099999998888</c:v>
                </c:pt>
                <c:pt idx="40383">
                  <c:v>201.9149999998887</c:v>
                </c:pt>
                <c:pt idx="40384">
                  <c:v>201.9199999998887</c:v>
                </c:pt>
                <c:pt idx="40385">
                  <c:v>201.9249999998888</c:v>
                </c:pt>
                <c:pt idx="40386">
                  <c:v>201.9299999998888</c:v>
                </c:pt>
                <c:pt idx="40387">
                  <c:v>201.9349999998888</c:v>
                </c:pt>
                <c:pt idx="40388">
                  <c:v>201.9399999998888</c:v>
                </c:pt>
                <c:pt idx="40389">
                  <c:v>201.9449999998888</c:v>
                </c:pt>
                <c:pt idx="40390">
                  <c:v>201.9499999998887</c:v>
                </c:pt>
                <c:pt idx="40391">
                  <c:v>201.9549999998888</c:v>
                </c:pt>
                <c:pt idx="40392">
                  <c:v>201.9599999998888</c:v>
                </c:pt>
                <c:pt idx="40393">
                  <c:v>201.9649999998888</c:v>
                </c:pt>
                <c:pt idx="40394">
                  <c:v>201.9699999998888</c:v>
                </c:pt>
                <c:pt idx="40395">
                  <c:v>201.9749999998888</c:v>
                </c:pt>
                <c:pt idx="40396">
                  <c:v>201.9799999998887</c:v>
                </c:pt>
                <c:pt idx="40397">
                  <c:v>201.9849999998888</c:v>
                </c:pt>
                <c:pt idx="40398">
                  <c:v>201.9899999998888</c:v>
                </c:pt>
                <c:pt idx="40399">
                  <c:v>201.9949999998888</c:v>
                </c:pt>
                <c:pt idx="40400">
                  <c:v>201.9999999998888</c:v>
                </c:pt>
                <c:pt idx="40401">
                  <c:v>202.0049999998888</c:v>
                </c:pt>
                <c:pt idx="40402">
                  <c:v>202.0099999998887</c:v>
                </c:pt>
                <c:pt idx="40403">
                  <c:v>202.0149999998887</c:v>
                </c:pt>
                <c:pt idx="40404">
                  <c:v>202.0199999998887</c:v>
                </c:pt>
                <c:pt idx="40405">
                  <c:v>202.0249999998887</c:v>
                </c:pt>
                <c:pt idx="40406">
                  <c:v>202.0299999998887</c:v>
                </c:pt>
                <c:pt idx="40407">
                  <c:v>202.0349999998887</c:v>
                </c:pt>
                <c:pt idx="40408">
                  <c:v>202.0399999998887</c:v>
                </c:pt>
                <c:pt idx="40409">
                  <c:v>202.0449999998887</c:v>
                </c:pt>
                <c:pt idx="40410">
                  <c:v>202.0499999998887</c:v>
                </c:pt>
                <c:pt idx="40411">
                  <c:v>202.0549999998887</c:v>
                </c:pt>
                <c:pt idx="40412">
                  <c:v>202.0599999998887</c:v>
                </c:pt>
                <c:pt idx="40413">
                  <c:v>202.0649999998887</c:v>
                </c:pt>
                <c:pt idx="40414">
                  <c:v>202.0699999998887</c:v>
                </c:pt>
                <c:pt idx="40415">
                  <c:v>202.0749999998887</c:v>
                </c:pt>
                <c:pt idx="40416">
                  <c:v>202.0799999998887</c:v>
                </c:pt>
                <c:pt idx="40417">
                  <c:v>202.0849999998887</c:v>
                </c:pt>
                <c:pt idx="40418">
                  <c:v>202.0899999998887</c:v>
                </c:pt>
                <c:pt idx="40419">
                  <c:v>202.0949999998887</c:v>
                </c:pt>
                <c:pt idx="40420">
                  <c:v>202.0999999998886</c:v>
                </c:pt>
                <c:pt idx="40421">
                  <c:v>202.1049999998885</c:v>
                </c:pt>
                <c:pt idx="40422">
                  <c:v>202.1099999998885</c:v>
                </c:pt>
                <c:pt idx="40423">
                  <c:v>202.1149999998885</c:v>
                </c:pt>
                <c:pt idx="40424">
                  <c:v>202.1199999998883</c:v>
                </c:pt>
                <c:pt idx="40425">
                  <c:v>202.1249999998886</c:v>
                </c:pt>
                <c:pt idx="40426">
                  <c:v>202.1299999998886</c:v>
                </c:pt>
                <c:pt idx="40427">
                  <c:v>202.1349999998885</c:v>
                </c:pt>
                <c:pt idx="40428">
                  <c:v>202.1399999998885</c:v>
                </c:pt>
                <c:pt idx="40429">
                  <c:v>202.1449999998885</c:v>
                </c:pt>
                <c:pt idx="40430">
                  <c:v>202.1499999998885</c:v>
                </c:pt>
                <c:pt idx="40431">
                  <c:v>202.1549999998886</c:v>
                </c:pt>
                <c:pt idx="40432">
                  <c:v>202.1599999998886</c:v>
                </c:pt>
                <c:pt idx="40433">
                  <c:v>202.1649999998886</c:v>
                </c:pt>
                <c:pt idx="40434">
                  <c:v>202.1699999998885</c:v>
                </c:pt>
                <c:pt idx="40435">
                  <c:v>202.1749999998885</c:v>
                </c:pt>
                <c:pt idx="40436">
                  <c:v>202.1799999998885</c:v>
                </c:pt>
                <c:pt idx="40437">
                  <c:v>202.1849999998886</c:v>
                </c:pt>
                <c:pt idx="40438">
                  <c:v>202.1899999998886</c:v>
                </c:pt>
                <c:pt idx="40439">
                  <c:v>202.1949999998886</c:v>
                </c:pt>
                <c:pt idx="40440">
                  <c:v>202.1999999998885</c:v>
                </c:pt>
                <c:pt idx="40441">
                  <c:v>202.2049999998885</c:v>
                </c:pt>
                <c:pt idx="40442">
                  <c:v>202.2099999998885</c:v>
                </c:pt>
                <c:pt idx="40443">
                  <c:v>202.2149999998881</c:v>
                </c:pt>
                <c:pt idx="40444">
                  <c:v>202.2199999998877</c:v>
                </c:pt>
                <c:pt idx="40445">
                  <c:v>202.2249999998886</c:v>
                </c:pt>
                <c:pt idx="40446">
                  <c:v>202.2299999998885</c:v>
                </c:pt>
                <c:pt idx="40447">
                  <c:v>202.2349999998885</c:v>
                </c:pt>
                <c:pt idx="40448">
                  <c:v>202.2399999998885</c:v>
                </c:pt>
                <c:pt idx="40449">
                  <c:v>202.2449999998883</c:v>
                </c:pt>
                <c:pt idx="40450">
                  <c:v>202.2499999998877</c:v>
                </c:pt>
                <c:pt idx="40451">
                  <c:v>202.2549999998885</c:v>
                </c:pt>
                <c:pt idx="40452">
                  <c:v>202.2599999998885</c:v>
                </c:pt>
                <c:pt idx="40453">
                  <c:v>202.2649999998885</c:v>
                </c:pt>
                <c:pt idx="40454">
                  <c:v>202.2699999998885</c:v>
                </c:pt>
                <c:pt idx="40455">
                  <c:v>202.2749999998885</c:v>
                </c:pt>
                <c:pt idx="40456">
                  <c:v>202.2799999998877</c:v>
                </c:pt>
                <c:pt idx="40457">
                  <c:v>202.2849999998885</c:v>
                </c:pt>
                <c:pt idx="40458">
                  <c:v>202.2899999998885</c:v>
                </c:pt>
                <c:pt idx="40459">
                  <c:v>202.2949999998885</c:v>
                </c:pt>
                <c:pt idx="40460">
                  <c:v>202.2999999998885</c:v>
                </c:pt>
                <c:pt idx="40461">
                  <c:v>202.3049999998885</c:v>
                </c:pt>
                <c:pt idx="40462">
                  <c:v>202.3099999998885</c:v>
                </c:pt>
                <c:pt idx="40463">
                  <c:v>202.3149999998885</c:v>
                </c:pt>
                <c:pt idx="40464">
                  <c:v>202.3199999998884</c:v>
                </c:pt>
                <c:pt idx="40465">
                  <c:v>202.3249999998885</c:v>
                </c:pt>
                <c:pt idx="40466">
                  <c:v>202.3299999998885</c:v>
                </c:pt>
                <c:pt idx="40467">
                  <c:v>202.3349999998885</c:v>
                </c:pt>
                <c:pt idx="40468">
                  <c:v>202.3399999998884</c:v>
                </c:pt>
                <c:pt idx="40469">
                  <c:v>202.3449999998884</c:v>
                </c:pt>
                <c:pt idx="40470">
                  <c:v>202.3499999998884</c:v>
                </c:pt>
                <c:pt idx="40471">
                  <c:v>202.3549999998884</c:v>
                </c:pt>
                <c:pt idx="40472">
                  <c:v>202.3599999998884</c:v>
                </c:pt>
                <c:pt idx="40473">
                  <c:v>202.3649999998884</c:v>
                </c:pt>
                <c:pt idx="40474">
                  <c:v>202.3699999998884</c:v>
                </c:pt>
                <c:pt idx="40475">
                  <c:v>202.3749999998884</c:v>
                </c:pt>
                <c:pt idx="40476">
                  <c:v>202.3799999998884</c:v>
                </c:pt>
                <c:pt idx="40477">
                  <c:v>202.3849999998884</c:v>
                </c:pt>
                <c:pt idx="40478">
                  <c:v>202.3899999998884</c:v>
                </c:pt>
                <c:pt idx="40479">
                  <c:v>202.3949999998884</c:v>
                </c:pt>
                <c:pt idx="40480">
                  <c:v>202.3999999998884</c:v>
                </c:pt>
                <c:pt idx="40481">
                  <c:v>202.4049999998884</c:v>
                </c:pt>
                <c:pt idx="40482">
                  <c:v>202.4099999998884</c:v>
                </c:pt>
                <c:pt idx="40483">
                  <c:v>202.4149999998884</c:v>
                </c:pt>
                <c:pt idx="40484">
                  <c:v>202.4199999998883</c:v>
                </c:pt>
                <c:pt idx="40485">
                  <c:v>202.4249999998884</c:v>
                </c:pt>
                <c:pt idx="40486">
                  <c:v>202.4299999998884</c:v>
                </c:pt>
                <c:pt idx="40487">
                  <c:v>202.4349999998884</c:v>
                </c:pt>
                <c:pt idx="40488">
                  <c:v>202.4399999998884</c:v>
                </c:pt>
                <c:pt idx="40489">
                  <c:v>202.4449999998884</c:v>
                </c:pt>
                <c:pt idx="40490">
                  <c:v>202.4499999998883</c:v>
                </c:pt>
                <c:pt idx="40491">
                  <c:v>202.4549999998883</c:v>
                </c:pt>
                <c:pt idx="40492">
                  <c:v>202.4599999998883</c:v>
                </c:pt>
                <c:pt idx="40493">
                  <c:v>202.4649999998883</c:v>
                </c:pt>
                <c:pt idx="40494">
                  <c:v>202.4699999998883</c:v>
                </c:pt>
                <c:pt idx="40495">
                  <c:v>202.4749999998883</c:v>
                </c:pt>
                <c:pt idx="40496">
                  <c:v>202.4799999998883</c:v>
                </c:pt>
                <c:pt idx="40497">
                  <c:v>202.4849999998883</c:v>
                </c:pt>
                <c:pt idx="40498">
                  <c:v>202.4899999998883</c:v>
                </c:pt>
                <c:pt idx="40499">
                  <c:v>202.4949999998883</c:v>
                </c:pt>
                <c:pt idx="40500">
                  <c:v>202.4999999998883</c:v>
                </c:pt>
                <c:pt idx="40501">
                  <c:v>202.5049999998883</c:v>
                </c:pt>
                <c:pt idx="40502">
                  <c:v>202.5099999998883</c:v>
                </c:pt>
                <c:pt idx="40503">
                  <c:v>202.5149999998883</c:v>
                </c:pt>
                <c:pt idx="40504">
                  <c:v>202.5199999998883</c:v>
                </c:pt>
                <c:pt idx="40505">
                  <c:v>202.5249999998883</c:v>
                </c:pt>
                <c:pt idx="40506">
                  <c:v>202.5299999998883</c:v>
                </c:pt>
                <c:pt idx="40507">
                  <c:v>202.5349999998883</c:v>
                </c:pt>
                <c:pt idx="40508">
                  <c:v>202.5399999998882</c:v>
                </c:pt>
                <c:pt idx="40509">
                  <c:v>202.5449999998881</c:v>
                </c:pt>
                <c:pt idx="40510">
                  <c:v>202.5499999998881</c:v>
                </c:pt>
                <c:pt idx="40511">
                  <c:v>202.5549999998883</c:v>
                </c:pt>
                <c:pt idx="40512">
                  <c:v>202.5599999998882</c:v>
                </c:pt>
                <c:pt idx="40513">
                  <c:v>202.5649999998882</c:v>
                </c:pt>
                <c:pt idx="40514">
                  <c:v>202.5699999998882</c:v>
                </c:pt>
                <c:pt idx="40515">
                  <c:v>202.5749999998881</c:v>
                </c:pt>
                <c:pt idx="40516">
                  <c:v>202.5799999998881</c:v>
                </c:pt>
                <c:pt idx="40517">
                  <c:v>202.5849999998882</c:v>
                </c:pt>
                <c:pt idx="40518">
                  <c:v>202.5899999998882</c:v>
                </c:pt>
                <c:pt idx="40519">
                  <c:v>202.5949999998882</c:v>
                </c:pt>
                <c:pt idx="40520">
                  <c:v>202.5999999998882</c:v>
                </c:pt>
                <c:pt idx="40521">
                  <c:v>202.6049999998882</c:v>
                </c:pt>
                <c:pt idx="40522">
                  <c:v>202.6099999998881</c:v>
                </c:pt>
                <c:pt idx="40523">
                  <c:v>202.6149999998881</c:v>
                </c:pt>
                <c:pt idx="40524">
                  <c:v>202.6199999998881</c:v>
                </c:pt>
                <c:pt idx="40525">
                  <c:v>202.6249999998882</c:v>
                </c:pt>
                <c:pt idx="40526">
                  <c:v>202.6299999998882</c:v>
                </c:pt>
                <c:pt idx="40527">
                  <c:v>202.6349999998882</c:v>
                </c:pt>
                <c:pt idx="40528">
                  <c:v>202.6399999998881</c:v>
                </c:pt>
                <c:pt idx="40529">
                  <c:v>202.6449999998881</c:v>
                </c:pt>
                <c:pt idx="40530">
                  <c:v>202.6499999998881</c:v>
                </c:pt>
                <c:pt idx="40531">
                  <c:v>202.6549999998882</c:v>
                </c:pt>
                <c:pt idx="40532">
                  <c:v>202.6599999998882</c:v>
                </c:pt>
                <c:pt idx="40533">
                  <c:v>202.6649999998882</c:v>
                </c:pt>
                <c:pt idx="40534">
                  <c:v>202.6699999998881</c:v>
                </c:pt>
                <c:pt idx="40535">
                  <c:v>202.6749999998881</c:v>
                </c:pt>
                <c:pt idx="40536">
                  <c:v>202.6799999998881</c:v>
                </c:pt>
                <c:pt idx="40537">
                  <c:v>202.6849999998881</c:v>
                </c:pt>
                <c:pt idx="40538">
                  <c:v>202.6899999998881</c:v>
                </c:pt>
                <c:pt idx="40539">
                  <c:v>202.6949999998881</c:v>
                </c:pt>
                <c:pt idx="40540">
                  <c:v>202.6999999998881</c:v>
                </c:pt>
                <c:pt idx="40541">
                  <c:v>202.7049999998881</c:v>
                </c:pt>
                <c:pt idx="40542">
                  <c:v>202.7099999998881</c:v>
                </c:pt>
                <c:pt idx="40543">
                  <c:v>202.7149999998881</c:v>
                </c:pt>
                <c:pt idx="40544">
                  <c:v>202.7199999998873</c:v>
                </c:pt>
                <c:pt idx="40545">
                  <c:v>202.7249999998881</c:v>
                </c:pt>
                <c:pt idx="40546">
                  <c:v>202.7299999998881</c:v>
                </c:pt>
                <c:pt idx="40547">
                  <c:v>202.7349999998881</c:v>
                </c:pt>
                <c:pt idx="40548">
                  <c:v>202.7399999998881</c:v>
                </c:pt>
                <c:pt idx="40549">
                  <c:v>202.7449999998881</c:v>
                </c:pt>
                <c:pt idx="40550">
                  <c:v>202.7499999998873</c:v>
                </c:pt>
                <c:pt idx="40551">
                  <c:v>202.7549999998881</c:v>
                </c:pt>
                <c:pt idx="40552">
                  <c:v>202.759999999888</c:v>
                </c:pt>
                <c:pt idx="40553">
                  <c:v>202.7649999998879</c:v>
                </c:pt>
                <c:pt idx="40554">
                  <c:v>202.7699999998879</c:v>
                </c:pt>
                <c:pt idx="40555">
                  <c:v>202.7749999998879</c:v>
                </c:pt>
                <c:pt idx="40556">
                  <c:v>202.7799999998877</c:v>
                </c:pt>
                <c:pt idx="40557">
                  <c:v>202.784999999888</c:v>
                </c:pt>
                <c:pt idx="40558">
                  <c:v>202.789999999888</c:v>
                </c:pt>
                <c:pt idx="40559">
                  <c:v>202.7949999998879</c:v>
                </c:pt>
                <c:pt idx="40560">
                  <c:v>202.7999999998879</c:v>
                </c:pt>
                <c:pt idx="40561">
                  <c:v>202.804999999888</c:v>
                </c:pt>
                <c:pt idx="40562">
                  <c:v>202.809999999888</c:v>
                </c:pt>
                <c:pt idx="40563">
                  <c:v>202.814999999888</c:v>
                </c:pt>
                <c:pt idx="40564">
                  <c:v>202.819999999888</c:v>
                </c:pt>
                <c:pt idx="40565">
                  <c:v>202.824999999888</c:v>
                </c:pt>
                <c:pt idx="40566">
                  <c:v>202.829999999888</c:v>
                </c:pt>
                <c:pt idx="40567">
                  <c:v>202.834999999888</c:v>
                </c:pt>
                <c:pt idx="40568">
                  <c:v>202.839999999888</c:v>
                </c:pt>
                <c:pt idx="40569">
                  <c:v>202.844999999888</c:v>
                </c:pt>
                <c:pt idx="40570">
                  <c:v>202.849999999888</c:v>
                </c:pt>
                <c:pt idx="40571">
                  <c:v>202.854999999888</c:v>
                </c:pt>
                <c:pt idx="40572">
                  <c:v>202.859999999888</c:v>
                </c:pt>
                <c:pt idx="40573">
                  <c:v>202.864999999888</c:v>
                </c:pt>
                <c:pt idx="40574">
                  <c:v>202.869999999888</c:v>
                </c:pt>
                <c:pt idx="40575">
                  <c:v>202.874999999888</c:v>
                </c:pt>
                <c:pt idx="40576">
                  <c:v>202.879999999888</c:v>
                </c:pt>
                <c:pt idx="40577">
                  <c:v>202.884999999888</c:v>
                </c:pt>
                <c:pt idx="40578">
                  <c:v>202.889999999888</c:v>
                </c:pt>
                <c:pt idx="40579">
                  <c:v>202.8949999998879</c:v>
                </c:pt>
                <c:pt idx="40580">
                  <c:v>202.8999999998879</c:v>
                </c:pt>
                <c:pt idx="40581">
                  <c:v>202.9049999998879</c:v>
                </c:pt>
                <c:pt idx="40582">
                  <c:v>202.9099999998879</c:v>
                </c:pt>
                <c:pt idx="40583">
                  <c:v>202.9149999998879</c:v>
                </c:pt>
                <c:pt idx="40584">
                  <c:v>202.9199999998879</c:v>
                </c:pt>
                <c:pt idx="40585">
                  <c:v>202.9249999998879</c:v>
                </c:pt>
                <c:pt idx="40586">
                  <c:v>202.9299999998879</c:v>
                </c:pt>
                <c:pt idx="40587">
                  <c:v>202.9349999998879</c:v>
                </c:pt>
                <c:pt idx="40588">
                  <c:v>202.9399999998879</c:v>
                </c:pt>
                <c:pt idx="40589">
                  <c:v>202.9449999998879</c:v>
                </c:pt>
                <c:pt idx="40590">
                  <c:v>202.9499999998879</c:v>
                </c:pt>
                <c:pt idx="40591">
                  <c:v>202.9549999998879</c:v>
                </c:pt>
                <c:pt idx="40592">
                  <c:v>202.9599999998879</c:v>
                </c:pt>
                <c:pt idx="40593">
                  <c:v>202.9649999998879</c:v>
                </c:pt>
                <c:pt idx="40594">
                  <c:v>202.9699999998879</c:v>
                </c:pt>
                <c:pt idx="40595">
                  <c:v>202.9749999998879</c:v>
                </c:pt>
                <c:pt idx="40596">
                  <c:v>202.9799999998878</c:v>
                </c:pt>
                <c:pt idx="40597">
                  <c:v>202.9849999998879</c:v>
                </c:pt>
                <c:pt idx="40598">
                  <c:v>202.9899999998879</c:v>
                </c:pt>
                <c:pt idx="40599">
                  <c:v>202.9949999998879</c:v>
                </c:pt>
                <c:pt idx="40600">
                  <c:v>202.9999999998878</c:v>
                </c:pt>
                <c:pt idx="40601">
                  <c:v>203.0049999998878</c:v>
                </c:pt>
                <c:pt idx="40602">
                  <c:v>203.0099999998878</c:v>
                </c:pt>
                <c:pt idx="40603">
                  <c:v>203.0149999998877</c:v>
                </c:pt>
                <c:pt idx="40604">
                  <c:v>203.0199999998877</c:v>
                </c:pt>
                <c:pt idx="40605">
                  <c:v>203.0249999998878</c:v>
                </c:pt>
                <c:pt idx="40606">
                  <c:v>203.0299999998878</c:v>
                </c:pt>
                <c:pt idx="40607">
                  <c:v>203.0349999998878</c:v>
                </c:pt>
                <c:pt idx="40608">
                  <c:v>203.0399999998878</c:v>
                </c:pt>
                <c:pt idx="40609">
                  <c:v>203.0449999998878</c:v>
                </c:pt>
                <c:pt idx="40610">
                  <c:v>203.0499999998877</c:v>
                </c:pt>
                <c:pt idx="40611">
                  <c:v>203.0549999998878</c:v>
                </c:pt>
                <c:pt idx="40612">
                  <c:v>203.0599999998878</c:v>
                </c:pt>
                <c:pt idx="40613">
                  <c:v>203.0649999998878</c:v>
                </c:pt>
                <c:pt idx="40614">
                  <c:v>203.0699999998878</c:v>
                </c:pt>
                <c:pt idx="40615">
                  <c:v>203.0749999998878</c:v>
                </c:pt>
                <c:pt idx="40616">
                  <c:v>203.0799999998877</c:v>
                </c:pt>
                <c:pt idx="40617">
                  <c:v>203.0849999998878</c:v>
                </c:pt>
                <c:pt idx="40618">
                  <c:v>203.0899999998878</c:v>
                </c:pt>
                <c:pt idx="40619">
                  <c:v>203.0949999998878</c:v>
                </c:pt>
                <c:pt idx="40620">
                  <c:v>203.0999999998878</c:v>
                </c:pt>
                <c:pt idx="40621">
                  <c:v>203.1049999998878</c:v>
                </c:pt>
                <c:pt idx="40622">
                  <c:v>203.1099999998877</c:v>
                </c:pt>
                <c:pt idx="40623">
                  <c:v>203.1149999998877</c:v>
                </c:pt>
                <c:pt idx="40624">
                  <c:v>203.1199999998877</c:v>
                </c:pt>
                <c:pt idx="40625">
                  <c:v>203.1249999998877</c:v>
                </c:pt>
                <c:pt idx="40626">
                  <c:v>203.1299999998877</c:v>
                </c:pt>
                <c:pt idx="40627">
                  <c:v>203.1349999998877</c:v>
                </c:pt>
                <c:pt idx="40628">
                  <c:v>203.1399999998877</c:v>
                </c:pt>
                <c:pt idx="40629">
                  <c:v>203.1449999998877</c:v>
                </c:pt>
                <c:pt idx="40630">
                  <c:v>203.1499999998877</c:v>
                </c:pt>
                <c:pt idx="40631">
                  <c:v>203.1549999998877</c:v>
                </c:pt>
                <c:pt idx="40632">
                  <c:v>203.1599999998877</c:v>
                </c:pt>
                <c:pt idx="40633">
                  <c:v>203.1649999998877</c:v>
                </c:pt>
                <c:pt idx="40634">
                  <c:v>203.1699999998877</c:v>
                </c:pt>
                <c:pt idx="40635">
                  <c:v>203.1749999998877</c:v>
                </c:pt>
                <c:pt idx="40636">
                  <c:v>203.1799999998877</c:v>
                </c:pt>
                <c:pt idx="40637">
                  <c:v>203.1849999998877</c:v>
                </c:pt>
                <c:pt idx="40638">
                  <c:v>203.1899999998877</c:v>
                </c:pt>
                <c:pt idx="40639">
                  <c:v>203.1949999998877</c:v>
                </c:pt>
                <c:pt idx="40640">
                  <c:v>203.1999999998876</c:v>
                </c:pt>
                <c:pt idx="40641">
                  <c:v>203.2049999998875</c:v>
                </c:pt>
                <c:pt idx="40642">
                  <c:v>203.2099999998875</c:v>
                </c:pt>
                <c:pt idx="40643">
                  <c:v>203.2149999998875</c:v>
                </c:pt>
                <c:pt idx="40644">
                  <c:v>203.2199999998871</c:v>
                </c:pt>
                <c:pt idx="40645">
                  <c:v>203.2249999998876</c:v>
                </c:pt>
                <c:pt idx="40646">
                  <c:v>203.2299999998876</c:v>
                </c:pt>
                <c:pt idx="40647">
                  <c:v>203.2349999998875</c:v>
                </c:pt>
                <c:pt idx="40648">
                  <c:v>203.2399999998875</c:v>
                </c:pt>
                <c:pt idx="40649">
                  <c:v>203.2449999998875</c:v>
                </c:pt>
                <c:pt idx="40650">
                  <c:v>203.2499999998875</c:v>
                </c:pt>
                <c:pt idx="40651">
                  <c:v>203.2549999998876</c:v>
                </c:pt>
                <c:pt idx="40652">
                  <c:v>203.2599999998876</c:v>
                </c:pt>
                <c:pt idx="40653">
                  <c:v>203.2649999998876</c:v>
                </c:pt>
                <c:pt idx="40654">
                  <c:v>203.2699999998875</c:v>
                </c:pt>
                <c:pt idx="40655">
                  <c:v>203.2749999998875</c:v>
                </c:pt>
                <c:pt idx="40656">
                  <c:v>203.2799999998875</c:v>
                </c:pt>
                <c:pt idx="40657">
                  <c:v>203.2849999998876</c:v>
                </c:pt>
                <c:pt idx="40658">
                  <c:v>203.2899999998876</c:v>
                </c:pt>
                <c:pt idx="40659">
                  <c:v>203.2949999998876</c:v>
                </c:pt>
                <c:pt idx="40660">
                  <c:v>203.2999999998875</c:v>
                </c:pt>
                <c:pt idx="40661">
                  <c:v>203.3049999998876</c:v>
                </c:pt>
                <c:pt idx="40662">
                  <c:v>203.3099999998876</c:v>
                </c:pt>
                <c:pt idx="40663">
                  <c:v>203.3149999998876</c:v>
                </c:pt>
                <c:pt idx="40664">
                  <c:v>203.3199999998876</c:v>
                </c:pt>
                <c:pt idx="40665">
                  <c:v>203.3249999998876</c:v>
                </c:pt>
                <c:pt idx="40666">
                  <c:v>203.3299999998876</c:v>
                </c:pt>
                <c:pt idx="40667">
                  <c:v>203.3349999998875</c:v>
                </c:pt>
                <c:pt idx="40668">
                  <c:v>203.3399999998875</c:v>
                </c:pt>
                <c:pt idx="40669">
                  <c:v>203.3449999998875</c:v>
                </c:pt>
                <c:pt idx="40670">
                  <c:v>203.3499999998875</c:v>
                </c:pt>
                <c:pt idx="40671">
                  <c:v>203.3549999998876</c:v>
                </c:pt>
                <c:pt idx="40672">
                  <c:v>203.3599999998875</c:v>
                </c:pt>
                <c:pt idx="40673">
                  <c:v>203.3649999998875</c:v>
                </c:pt>
                <c:pt idx="40674">
                  <c:v>203.3699999998875</c:v>
                </c:pt>
                <c:pt idx="40675">
                  <c:v>203.3749999998875</c:v>
                </c:pt>
                <c:pt idx="40676">
                  <c:v>203.3799999998875</c:v>
                </c:pt>
                <c:pt idx="40677">
                  <c:v>203.3849999998875</c:v>
                </c:pt>
                <c:pt idx="40678">
                  <c:v>203.3899999998875</c:v>
                </c:pt>
                <c:pt idx="40679">
                  <c:v>203.3949999998875</c:v>
                </c:pt>
                <c:pt idx="40680">
                  <c:v>203.3999999998875</c:v>
                </c:pt>
                <c:pt idx="40681">
                  <c:v>203.4049999998875</c:v>
                </c:pt>
                <c:pt idx="40682">
                  <c:v>203.4099999998875</c:v>
                </c:pt>
                <c:pt idx="40683">
                  <c:v>203.4149999998875</c:v>
                </c:pt>
                <c:pt idx="40684">
                  <c:v>203.4199999998874</c:v>
                </c:pt>
                <c:pt idx="40685">
                  <c:v>203.4249999998875</c:v>
                </c:pt>
                <c:pt idx="40686">
                  <c:v>203.4299999998875</c:v>
                </c:pt>
                <c:pt idx="40687">
                  <c:v>203.4349999998875</c:v>
                </c:pt>
                <c:pt idx="40688">
                  <c:v>203.4399999998874</c:v>
                </c:pt>
                <c:pt idx="40689">
                  <c:v>203.4449999998874</c:v>
                </c:pt>
                <c:pt idx="40690">
                  <c:v>203.4499999998874</c:v>
                </c:pt>
                <c:pt idx="40691">
                  <c:v>203.4549999998874</c:v>
                </c:pt>
                <c:pt idx="40692">
                  <c:v>203.4599999998874</c:v>
                </c:pt>
                <c:pt idx="40693">
                  <c:v>203.4649999998874</c:v>
                </c:pt>
                <c:pt idx="40694">
                  <c:v>203.4699999998874</c:v>
                </c:pt>
                <c:pt idx="40695">
                  <c:v>203.4749999998874</c:v>
                </c:pt>
                <c:pt idx="40696">
                  <c:v>203.4799999998874</c:v>
                </c:pt>
                <c:pt idx="40697">
                  <c:v>203.4849999998874</c:v>
                </c:pt>
                <c:pt idx="40698">
                  <c:v>203.4899999998874</c:v>
                </c:pt>
                <c:pt idx="40699">
                  <c:v>203.4949999998874</c:v>
                </c:pt>
                <c:pt idx="40700">
                  <c:v>203.4999999998874</c:v>
                </c:pt>
                <c:pt idx="40701">
                  <c:v>203.5049999998874</c:v>
                </c:pt>
                <c:pt idx="40702">
                  <c:v>203.5099999998874</c:v>
                </c:pt>
                <c:pt idx="40703">
                  <c:v>203.5149999998874</c:v>
                </c:pt>
                <c:pt idx="40704">
                  <c:v>203.5199999998873</c:v>
                </c:pt>
                <c:pt idx="40705">
                  <c:v>203.5249999998874</c:v>
                </c:pt>
                <c:pt idx="40706">
                  <c:v>203.5299999998874</c:v>
                </c:pt>
                <c:pt idx="40707">
                  <c:v>203.5349999998874</c:v>
                </c:pt>
                <c:pt idx="40708">
                  <c:v>203.5399999998874</c:v>
                </c:pt>
                <c:pt idx="40709">
                  <c:v>203.5449999998874</c:v>
                </c:pt>
                <c:pt idx="40710">
                  <c:v>203.5499999998873</c:v>
                </c:pt>
                <c:pt idx="40711">
                  <c:v>203.5549999998873</c:v>
                </c:pt>
                <c:pt idx="40712">
                  <c:v>203.5599999998873</c:v>
                </c:pt>
                <c:pt idx="40713">
                  <c:v>203.5649999998873</c:v>
                </c:pt>
                <c:pt idx="40714">
                  <c:v>203.5699999998873</c:v>
                </c:pt>
                <c:pt idx="40715">
                  <c:v>203.5749999998873</c:v>
                </c:pt>
                <c:pt idx="40716">
                  <c:v>203.5799999998873</c:v>
                </c:pt>
                <c:pt idx="40717">
                  <c:v>203.5849999998873</c:v>
                </c:pt>
                <c:pt idx="40718">
                  <c:v>203.5899999998873</c:v>
                </c:pt>
                <c:pt idx="40719">
                  <c:v>203.5949999998873</c:v>
                </c:pt>
                <c:pt idx="40720">
                  <c:v>203.5999999998873</c:v>
                </c:pt>
                <c:pt idx="40721">
                  <c:v>203.6049999998873</c:v>
                </c:pt>
                <c:pt idx="40722">
                  <c:v>203.6099999998873</c:v>
                </c:pt>
                <c:pt idx="40723">
                  <c:v>203.6149999998873</c:v>
                </c:pt>
                <c:pt idx="40724">
                  <c:v>203.6199999998873</c:v>
                </c:pt>
                <c:pt idx="40725">
                  <c:v>203.6249999998873</c:v>
                </c:pt>
                <c:pt idx="40726">
                  <c:v>203.6299999998873</c:v>
                </c:pt>
                <c:pt idx="40727">
                  <c:v>203.6349999998873</c:v>
                </c:pt>
                <c:pt idx="40728">
                  <c:v>203.6399999998872</c:v>
                </c:pt>
                <c:pt idx="40729">
                  <c:v>203.6449999998871</c:v>
                </c:pt>
                <c:pt idx="40730">
                  <c:v>203.6499999998871</c:v>
                </c:pt>
                <c:pt idx="40731">
                  <c:v>203.6549999998873</c:v>
                </c:pt>
                <c:pt idx="40732">
                  <c:v>203.6599999998872</c:v>
                </c:pt>
                <c:pt idx="40733">
                  <c:v>203.6649999998872</c:v>
                </c:pt>
                <c:pt idx="40734">
                  <c:v>203.6699999998872</c:v>
                </c:pt>
                <c:pt idx="40735">
                  <c:v>203.6749999998871</c:v>
                </c:pt>
                <c:pt idx="40736">
                  <c:v>203.6799999998871</c:v>
                </c:pt>
                <c:pt idx="40737">
                  <c:v>203.6849999998872</c:v>
                </c:pt>
                <c:pt idx="40738">
                  <c:v>203.6899999998872</c:v>
                </c:pt>
                <c:pt idx="40739">
                  <c:v>203.6949999998872</c:v>
                </c:pt>
                <c:pt idx="40740">
                  <c:v>203.6999999998872</c:v>
                </c:pt>
                <c:pt idx="40741">
                  <c:v>203.7049999998871</c:v>
                </c:pt>
                <c:pt idx="40742">
                  <c:v>203.7099999998871</c:v>
                </c:pt>
                <c:pt idx="40743">
                  <c:v>203.7149999998871</c:v>
                </c:pt>
                <c:pt idx="40744">
                  <c:v>203.7199999998871</c:v>
                </c:pt>
                <c:pt idx="40745">
                  <c:v>203.7249999998872</c:v>
                </c:pt>
                <c:pt idx="40746">
                  <c:v>203.7299999998872</c:v>
                </c:pt>
                <c:pt idx="40747">
                  <c:v>203.7349999998872</c:v>
                </c:pt>
                <c:pt idx="40748">
                  <c:v>203.7399999998871</c:v>
                </c:pt>
                <c:pt idx="40749">
                  <c:v>203.7449999998871</c:v>
                </c:pt>
                <c:pt idx="40750">
                  <c:v>203.7499999998871</c:v>
                </c:pt>
                <c:pt idx="40751">
                  <c:v>203.7549999998872</c:v>
                </c:pt>
                <c:pt idx="40752">
                  <c:v>203.7599999998872</c:v>
                </c:pt>
                <c:pt idx="40753">
                  <c:v>203.7649999998872</c:v>
                </c:pt>
                <c:pt idx="40754">
                  <c:v>203.7699999998871</c:v>
                </c:pt>
                <c:pt idx="40755">
                  <c:v>203.7749999998871</c:v>
                </c:pt>
                <c:pt idx="40756">
                  <c:v>203.7799999998871</c:v>
                </c:pt>
                <c:pt idx="40757">
                  <c:v>203.7849999998871</c:v>
                </c:pt>
                <c:pt idx="40758">
                  <c:v>203.7899999998871</c:v>
                </c:pt>
                <c:pt idx="40759">
                  <c:v>203.7949999998871</c:v>
                </c:pt>
                <c:pt idx="40760">
                  <c:v>203.7999999998871</c:v>
                </c:pt>
                <c:pt idx="40761">
                  <c:v>203.8049999998871</c:v>
                </c:pt>
                <c:pt idx="40762">
                  <c:v>203.8099999998871</c:v>
                </c:pt>
                <c:pt idx="40763">
                  <c:v>203.8149999998871</c:v>
                </c:pt>
                <c:pt idx="40764">
                  <c:v>203.8199999998871</c:v>
                </c:pt>
                <c:pt idx="40765">
                  <c:v>203.8249999998871</c:v>
                </c:pt>
                <c:pt idx="40766">
                  <c:v>203.8299999998871</c:v>
                </c:pt>
                <c:pt idx="40767">
                  <c:v>203.8349999998871</c:v>
                </c:pt>
                <c:pt idx="40768">
                  <c:v>203.8399999998871</c:v>
                </c:pt>
                <c:pt idx="40769">
                  <c:v>203.8449999998871</c:v>
                </c:pt>
                <c:pt idx="40770">
                  <c:v>203.8499999998871</c:v>
                </c:pt>
                <c:pt idx="40771">
                  <c:v>203.8549999998871</c:v>
                </c:pt>
                <c:pt idx="40772">
                  <c:v>203.8599999998871</c:v>
                </c:pt>
                <c:pt idx="40773">
                  <c:v>203.8649999998871</c:v>
                </c:pt>
                <c:pt idx="40774">
                  <c:v>203.8699999998871</c:v>
                </c:pt>
                <c:pt idx="40775">
                  <c:v>203.8749999998871</c:v>
                </c:pt>
                <c:pt idx="40776">
                  <c:v>203.879999999887</c:v>
                </c:pt>
                <c:pt idx="40777">
                  <c:v>203.884999999887</c:v>
                </c:pt>
                <c:pt idx="40778">
                  <c:v>203.889999999887</c:v>
                </c:pt>
                <c:pt idx="40779">
                  <c:v>203.894999999887</c:v>
                </c:pt>
                <c:pt idx="40780">
                  <c:v>203.899999999887</c:v>
                </c:pt>
                <c:pt idx="40781">
                  <c:v>203.904999999887</c:v>
                </c:pt>
                <c:pt idx="40782">
                  <c:v>203.909999999887</c:v>
                </c:pt>
                <c:pt idx="40783">
                  <c:v>203.914999999887</c:v>
                </c:pt>
                <c:pt idx="40784">
                  <c:v>203.919999999887</c:v>
                </c:pt>
                <c:pt idx="40785">
                  <c:v>203.924999999887</c:v>
                </c:pt>
                <c:pt idx="40786">
                  <c:v>203.929999999887</c:v>
                </c:pt>
                <c:pt idx="40787">
                  <c:v>203.934999999887</c:v>
                </c:pt>
                <c:pt idx="40788">
                  <c:v>203.939999999887</c:v>
                </c:pt>
                <c:pt idx="40789">
                  <c:v>203.944999999887</c:v>
                </c:pt>
                <c:pt idx="40790">
                  <c:v>203.949999999887</c:v>
                </c:pt>
                <c:pt idx="40791">
                  <c:v>203.954999999887</c:v>
                </c:pt>
                <c:pt idx="40792">
                  <c:v>203.959999999887</c:v>
                </c:pt>
                <c:pt idx="40793">
                  <c:v>203.964999999887</c:v>
                </c:pt>
                <c:pt idx="40794">
                  <c:v>203.969999999887</c:v>
                </c:pt>
                <c:pt idx="40795">
                  <c:v>203.974999999887</c:v>
                </c:pt>
                <c:pt idx="40796">
                  <c:v>203.979999999887</c:v>
                </c:pt>
                <c:pt idx="40797">
                  <c:v>203.984999999887</c:v>
                </c:pt>
                <c:pt idx="40798">
                  <c:v>203.989999999887</c:v>
                </c:pt>
                <c:pt idx="40799">
                  <c:v>203.9949999998869</c:v>
                </c:pt>
                <c:pt idx="40800">
                  <c:v>203.9999999998869</c:v>
                </c:pt>
                <c:pt idx="40801">
                  <c:v>204.0049999998869</c:v>
                </c:pt>
                <c:pt idx="40802">
                  <c:v>204.0099999998869</c:v>
                </c:pt>
                <c:pt idx="40803">
                  <c:v>204.0149999998869</c:v>
                </c:pt>
                <c:pt idx="40804">
                  <c:v>204.0199999998869</c:v>
                </c:pt>
                <c:pt idx="40805">
                  <c:v>204.0249999998869</c:v>
                </c:pt>
                <c:pt idx="40806">
                  <c:v>204.0299999998869</c:v>
                </c:pt>
                <c:pt idx="40807">
                  <c:v>204.0349999998869</c:v>
                </c:pt>
                <c:pt idx="40808">
                  <c:v>204.0399999998869</c:v>
                </c:pt>
                <c:pt idx="40809">
                  <c:v>204.0449999998869</c:v>
                </c:pt>
                <c:pt idx="40810">
                  <c:v>204.0499999998869</c:v>
                </c:pt>
                <c:pt idx="40811">
                  <c:v>204.0549999998869</c:v>
                </c:pt>
                <c:pt idx="40812">
                  <c:v>204.0599999998869</c:v>
                </c:pt>
                <c:pt idx="40813">
                  <c:v>204.0649999998869</c:v>
                </c:pt>
                <c:pt idx="40814">
                  <c:v>204.0699999998869</c:v>
                </c:pt>
                <c:pt idx="40815">
                  <c:v>204.0749999998869</c:v>
                </c:pt>
                <c:pt idx="40816">
                  <c:v>204.0799999998868</c:v>
                </c:pt>
                <c:pt idx="40817">
                  <c:v>204.0849999998869</c:v>
                </c:pt>
                <c:pt idx="40818">
                  <c:v>204.0899999998869</c:v>
                </c:pt>
                <c:pt idx="40819">
                  <c:v>204.0949999998869</c:v>
                </c:pt>
                <c:pt idx="40820">
                  <c:v>204.0999999998868</c:v>
                </c:pt>
                <c:pt idx="40821">
                  <c:v>204.1049999998868</c:v>
                </c:pt>
                <c:pt idx="40822">
                  <c:v>204.1099999998868</c:v>
                </c:pt>
                <c:pt idx="40823">
                  <c:v>204.1149999998867</c:v>
                </c:pt>
                <c:pt idx="40824">
                  <c:v>204.1199999998867</c:v>
                </c:pt>
                <c:pt idx="40825">
                  <c:v>204.1249999998868</c:v>
                </c:pt>
                <c:pt idx="40826">
                  <c:v>204.1299999998868</c:v>
                </c:pt>
                <c:pt idx="40827">
                  <c:v>204.1349999998868</c:v>
                </c:pt>
                <c:pt idx="40828">
                  <c:v>204.1399999998868</c:v>
                </c:pt>
                <c:pt idx="40829">
                  <c:v>204.1449999998867</c:v>
                </c:pt>
                <c:pt idx="40830">
                  <c:v>204.1499999998867</c:v>
                </c:pt>
                <c:pt idx="40831">
                  <c:v>204.1549999998868</c:v>
                </c:pt>
                <c:pt idx="40832">
                  <c:v>204.1599999998868</c:v>
                </c:pt>
                <c:pt idx="40833">
                  <c:v>204.1649999998868</c:v>
                </c:pt>
                <c:pt idx="40834">
                  <c:v>204.1699999998868</c:v>
                </c:pt>
                <c:pt idx="40835">
                  <c:v>204.1749999998868</c:v>
                </c:pt>
                <c:pt idx="40836">
                  <c:v>204.1799999998867</c:v>
                </c:pt>
                <c:pt idx="40837">
                  <c:v>204.1849999998868</c:v>
                </c:pt>
                <c:pt idx="40838">
                  <c:v>204.1899999998868</c:v>
                </c:pt>
                <c:pt idx="40839">
                  <c:v>204.1949999998868</c:v>
                </c:pt>
                <c:pt idx="40840">
                  <c:v>204.1999999998868</c:v>
                </c:pt>
                <c:pt idx="40841">
                  <c:v>204.2049999998868</c:v>
                </c:pt>
                <c:pt idx="40842">
                  <c:v>204.2099999998867</c:v>
                </c:pt>
                <c:pt idx="40843">
                  <c:v>204.2149999998867</c:v>
                </c:pt>
                <c:pt idx="40844">
                  <c:v>204.2199999998867</c:v>
                </c:pt>
                <c:pt idx="40845">
                  <c:v>204.2249999998867</c:v>
                </c:pt>
                <c:pt idx="40846">
                  <c:v>204.2299999998867</c:v>
                </c:pt>
                <c:pt idx="40847">
                  <c:v>204.2349999998867</c:v>
                </c:pt>
                <c:pt idx="40848">
                  <c:v>204.2399999998867</c:v>
                </c:pt>
                <c:pt idx="40849">
                  <c:v>204.2449999998867</c:v>
                </c:pt>
                <c:pt idx="40850">
                  <c:v>204.2499999998867</c:v>
                </c:pt>
                <c:pt idx="40851">
                  <c:v>204.2549999998867</c:v>
                </c:pt>
                <c:pt idx="40852">
                  <c:v>204.2599999998867</c:v>
                </c:pt>
                <c:pt idx="40853">
                  <c:v>204.2649999998867</c:v>
                </c:pt>
                <c:pt idx="40854">
                  <c:v>204.2699999998867</c:v>
                </c:pt>
                <c:pt idx="40855">
                  <c:v>204.2749999998867</c:v>
                </c:pt>
                <c:pt idx="40856">
                  <c:v>204.2799999998867</c:v>
                </c:pt>
                <c:pt idx="40857">
                  <c:v>204.2849999998867</c:v>
                </c:pt>
                <c:pt idx="40858">
                  <c:v>204.2899999998867</c:v>
                </c:pt>
                <c:pt idx="40859">
                  <c:v>204.2949999998867</c:v>
                </c:pt>
                <c:pt idx="40860">
                  <c:v>204.2999999998866</c:v>
                </c:pt>
                <c:pt idx="40861">
                  <c:v>204.3049999998867</c:v>
                </c:pt>
                <c:pt idx="40862">
                  <c:v>204.3099999998867</c:v>
                </c:pt>
                <c:pt idx="40863">
                  <c:v>204.3149999998867</c:v>
                </c:pt>
                <c:pt idx="40864">
                  <c:v>204.3199999998866</c:v>
                </c:pt>
                <c:pt idx="40865">
                  <c:v>204.3249999998866</c:v>
                </c:pt>
                <c:pt idx="40866">
                  <c:v>204.3299999998866</c:v>
                </c:pt>
                <c:pt idx="40867">
                  <c:v>204.3349999998866</c:v>
                </c:pt>
                <c:pt idx="40868">
                  <c:v>204.3399999998866</c:v>
                </c:pt>
                <c:pt idx="40869">
                  <c:v>204.3449999998866</c:v>
                </c:pt>
                <c:pt idx="40870">
                  <c:v>204.3499999998866</c:v>
                </c:pt>
                <c:pt idx="40871">
                  <c:v>204.3549999998866</c:v>
                </c:pt>
                <c:pt idx="40872">
                  <c:v>204.3599999998866</c:v>
                </c:pt>
                <c:pt idx="40873">
                  <c:v>204.3649999998866</c:v>
                </c:pt>
                <c:pt idx="40874">
                  <c:v>204.3699999998866</c:v>
                </c:pt>
                <c:pt idx="40875">
                  <c:v>204.3749999998866</c:v>
                </c:pt>
                <c:pt idx="40876">
                  <c:v>204.3799999998866</c:v>
                </c:pt>
                <c:pt idx="40877">
                  <c:v>204.3849999998866</c:v>
                </c:pt>
                <c:pt idx="40878">
                  <c:v>204.3899999998866</c:v>
                </c:pt>
                <c:pt idx="40879">
                  <c:v>204.3949999998866</c:v>
                </c:pt>
                <c:pt idx="40880">
                  <c:v>204.3999999998866</c:v>
                </c:pt>
                <c:pt idx="40881">
                  <c:v>204.4049999998866</c:v>
                </c:pt>
                <c:pt idx="40882">
                  <c:v>204.4099999998866</c:v>
                </c:pt>
                <c:pt idx="40883">
                  <c:v>204.4149999998866</c:v>
                </c:pt>
                <c:pt idx="40884">
                  <c:v>204.4199999998866</c:v>
                </c:pt>
                <c:pt idx="40885">
                  <c:v>204.4249999998866</c:v>
                </c:pt>
                <c:pt idx="40886">
                  <c:v>204.4299999998866</c:v>
                </c:pt>
                <c:pt idx="40887">
                  <c:v>204.4349999998865</c:v>
                </c:pt>
                <c:pt idx="40888">
                  <c:v>204.4399999998865</c:v>
                </c:pt>
                <c:pt idx="40889">
                  <c:v>204.4449999998865</c:v>
                </c:pt>
                <c:pt idx="40890">
                  <c:v>204.4499999998865</c:v>
                </c:pt>
                <c:pt idx="40891">
                  <c:v>204.4549999998866</c:v>
                </c:pt>
                <c:pt idx="40892">
                  <c:v>204.4599999998865</c:v>
                </c:pt>
                <c:pt idx="40893">
                  <c:v>204.4649999998865</c:v>
                </c:pt>
                <c:pt idx="40894">
                  <c:v>204.4699999998865</c:v>
                </c:pt>
                <c:pt idx="40895">
                  <c:v>204.4749999998865</c:v>
                </c:pt>
                <c:pt idx="40896">
                  <c:v>204.4799999998865</c:v>
                </c:pt>
                <c:pt idx="40897">
                  <c:v>204.4849999998865</c:v>
                </c:pt>
                <c:pt idx="40898">
                  <c:v>204.4899999998865</c:v>
                </c:pt>
                <c:pt idx="40899">
                  <c:v>204.4949999998865</c:v>
                </c:pt>
                <c:pt idx="40900">
                  <c:v>204.4999999998865</c:v>
                </c:pt>
                <c:pt idx="40901">
                  <c:v>204.5049999998865</c:v>
                </c:pt>
                <c:pt idx="40902">
                  <c:v>204.5099999998865</c:v>
                </c:pt>
                <c:pt idx="40903">
                  <c:v>204.5149999998865</c:v>
                </c:pt>
                <c:pt idx="40904">
                  <c:v>204.5199999998864</c:v>
                </c:pt>
                <c:pt idx="40905">
                  <c:v>204.5249999998865</c:v>
                </c:pt>
                <c:pt idx="40906">
                  <c:v>204.5299999998865</c:v>
                </c:pt>
                <c:pt idx="40907">
                  <c:v>204.5349999998865</c:v>
                </c:pt>
                <c:pt idx="40908">
                  <c:v>204.5399999998864</c:v>
                </c:pt>
                <c:pt idx="40909">
                  <c:v>204.5449999998864</c:v>
                </c:pt>
                <c:pt idx="40910">
                  <c:v>204.5499999998864</c:v>
                </c:pt>
                <c:pt idx="40911">
                  <c:v>204.5549999998864</c:v>
                </c:pt>
                <c:pt idx="40912">
                  <c:v>204.5599999998864</c:v>
                </c:pt>
                <c:pt idx="40913">
                  <c:v>204.5649999998864</c:v>
                </c:pt>
                <c:pt idx="40914">
                  <c:v>204.5699999998864</c:v>
                </c:pt>
                <c:pt idx="40915">
                  <c:v>204.5749999998864</c:v>
                </c:pt>
                <c:pt idx="40916">
                  <c:v>204.5799999998864</c:v>
                </c:pt>
                <c:pt idx="40917">
                  <c:v>204.5849999998864</c:v>
                </c:pt>
                <c:pt idx="40918">
                  <c:v>204.5899999998864</c:v>
                </c:pt>
                <c:pt idx="40919">
                  <c:v>204.5949999998864</c:v>
                </c:pt>
                <c:pt idx="40920">
                  <c:v>204.5999999998864</c:v>
                </c:pt>
                <c:pt idx="40921">
                  <c:v>204.6049999998864</c:v>
                </c:pt>
                <c:pt idx="40922">
                  <c:v>204.6099999998864</c:v>
                </c:pt>
                <c:pt idx="40923">
                  <c:v>204.6149999998864</c:v>
                </c:pt>
                <c:pt idx="40924">
                  <c:v>204.6199999998863</c:v>
                </c:pt>
                <c:pt idx="40925">
                  <c:v>204.6249999998864</c:v>
                </c:pt>
                <c:pt idx="40926">
                  <c:v>204.6299999998864</c:v>
                </c:pt>
                <c:pt idx="40927">
                  <c:v>204.6349999998864</c:v>
                </c:pt>
                <c:pt idx="40928">
                  <c:v>204.6399999998864</c:v>
                </c:pt>
                <c:pt idx="40929">
                  <c:v>204.6449999998864</c:v>
                </c:pt>
                <c:pt idx="40930">
                  <c:v>204.6499999998863</c:v>
                </c:pt>
                <c:pt idx="40931">
                  <c:v>204.6549999998863</c:v>
                </c:pt>
                <c:pt idx="40932">
                  <c:v>204.6599999998863</c:v>
                </c:pt>
                <c:pt idx="40933">
                  <c:v>204.6649999998863</c:v>
                </c:pt>
                <c:pt idx="40934">
                  <c:v>204.6699999998863</c:v>
                </c:pt>
                <c:pt idx="40935">
                  <c:v>204.6749999998863</c:v>
                </c:pt>
                <c:pt idx="40936">
                  <c:v>204.6799999998863</c:v>
                </c:pt>
                <c:pt idx="40937">
                  <c:v>204.6849999998863</c:v>
                </c:pt>
                <c:pt idx="40938">
                  <c:v>204.6899999998863</c:v>
                </c:pt>
                <c:pt idx="40939">
                  <c:v>204.6949999998863</c:v>
                </c:pt>
                <c:pt idx="40940">
                  <c:v>204.6999999998863</c:v>
                </c:pt>
                <c:pt idx="40941">
                  <c:v>204.7049999998863</c:v>
                </c:pt>
                <c:pt idx="40942">
                  <c:v>204.7099999998863</c:v>
                </c:pt>
                <c:pt idx="40943">
                  <c:v>204.7149999998863</c:v>
                </c:pt>
                <c:pt idx="40944">
                  <c:v>204.7199999998863</c:v>
                </c:pt>
                <c:pt idx="40945">
                  <c:v>204.7249999998863</c:v>
                </c:pt>
                <c:pt idx="40946">
                  <c:v>204.7299999998863</c:v>
                </c:pt>
                <c:pt idx="40947">
                  <c:v>204.7349999998863</c:v>
                </c:pt>
                <c:pt idx="40948">
                  <c:v>204.7399999998862</c:v>
                </c:pt>
                <c:pt idx="40949">
                  <c:v>204.7449999998861</c:v>
                </c:pt>
                <c:pt idx="40950">
                  <c:v>204.7499999998861</c:v>
                </c:pt>
                <c:pt idx="40951">
                  <c:v>204.7549999998863</c:v>
                </c:pt>
                <c:pt idx="40952">
                  <c:v>204.7599999998862</c:v>
                </c:pt>
                <c:pt idx="40953">
                  <c:v>204.7649999998862</c:v>
                </c:pt>
                <c:pt idx="40954">
                  <c:v>204.7699999998862</c:v>
                </c:pt>
                <c:pt idx="40955">
                  <c:v>204.7749999998861</c:v>
                </c:pt>
                <c:pt idx="40956">
                  <c:v>204.7799999998861</c:v>
                </c:pt>
                <c:pt idx="40957">
                  <c:v>204.7849999998862</c:v>
                </c:pt>
                <c:pt idx="40958">
                  <c:v>204.7899999998862</c:v>
                </c:pt>
                <c:pt idx="40959">
                  <c:v>204.7949999998862</c:v>
                </c:pt>
                <c:pt idx="40960">
                  <c:v>204.7999999998862</c:v>
                </c:pt>
                <c:pt idx="40961">
                  <c:v>204.8049999998862</c:v>
                </c:pt>
                <c:pt idx="40962">
                  <c:v>204.8099999998862</c:v>
                </c:pt>
                <c:pt idx="40963">
                  <c:v>204.8149999998862</c:v>
                </c:pt>
                <c:pt idx="40964">
                  <c:v>204.8199999998862</c:v>
                </c:pt>
                <c:pt idx="40965">
                  <c:v>204.8249999998862</c:v>
                </c:pt>
                <c:pt idx="40966">
                  <c:v>204.8299999998862</c:v>
                </c:pt>
                <c:pt idx="40967">
                  <c:v>204.8349999998862</c:v>
                </c:pt>
                <c:pt idx="40968">
                  <c:v>204.8399999998862</c:v>
                </c:pt>
                <c:pt idx="40969">
                  <c:v>204.8449999998862</c:v>
                </c:pt>
                <c:pt idx="40970">
                  <c:v>204.8499999998862</c:v>
                </c:pt>
                <c:pt idx="40971">
                  <c:v>204.8549999998862</c:v>
                </c:pt>
                <c:pt idx="40972">
                  <c:v>204.8599999998862</c:v>
                </c:pt>
                <c:pt idx="40973">
                  <c:v>204.8649999998862</c:v>
                </c:pt>
                <c:pt idx="40974">
                  <c:v>204.8699999998862</c:v>
                </c:pt>
                <c:pt idx="40975">
                  <c:v>204.8749999998861</c:v>
                </c:pt>
                <c:pt idx="40976">
                  <c:v>204.8799999998861</c:v>
                </c:pt>
                <c:pt idx="40977">
                  <c:v>204.8849999998862</c:v>
                </c:pt>
                <c:pt idx="40978">
                  <c:v>204.8899999998862</c:v>
                </c:pt>
                <c:pt idx="40979">
                  <c:v>204.8949999998862</c:v>
                </c:pt>
                <c:pt idx="40980">
                  <c:v>204.8999999998861</c:v>
                </c:pt>
                <c:pt idx="40981">
                  <c:v>204.9049999998861</c:v>
                </c:pt>
                <c:pt idx="40982">
                  <c:v>204.9099999998861</c:v>
                </c:pt>
                <c:pt idx="40983">
                  <c:v>204.9149999998861</c:v>
                </c:pt>
                <c:pt idx="40984">
                  <c:v>204.9199999998861</c:v>
                </c:pt>
                <c:pt idx="40985">
                  <c:v>204.9249999998861</c:v>
                </c:pt>
                <c:pt idx="40986">
                  <c:v>204.9299999998861</c:v>
                </c:pt>
                <c:pt idx="40987">
                  <c:v>204.9349999998861</c:v>
                </c:pt>
                <c:pt idx="40988">
                  <c:v>204.9399999998861</c:v>
                </c:pt>
                <c:pt idx="40989">
                  <c:v>204.9449999998861</c:v>
                </c:pt>
                <c:pt idx="40990">
                  <c:v>204.9499999998861</c:v>
                </c:pt>
                <c:pt idx="40991">
                  <c:v>204.9549999998861</c:v>
                </c:pt>
                <c:pt idx="40992">
                  <c:v>204.9599999998861</c:v>
                </c:pt>
                <c:pt idx="40993">
                  <c:v>204.9649999998861</c:v>
                </c:pt>
                <c:pt idx="40994">
                  <c:v>204.9699999998861</c:v>
                </c:pt>
                <c:pt idx="40995">
                  <c:v>204.9749999998861</c:v>
                </c:pt>
                <c:pt idx="40996">
                  <c:v>204.979999999886</c:v>
                </c:pt>
                <c:pt idx="40997">
                  <c:v>204.984999999886</c:v>
                </c:pt>
                <c:pt idx="40998">
                  <c:v>204.989999999886</c:v>
                </c:pt>
                <c:pt idx="40999">
                  <c:v>204.994999999886</c:v>
                </c:pt>
                <c:pt idx="41000">
                  <c:v>204.999999999886</c:v>
                </c:pt>
                <c:pt idx="41001">
                  <c:v>205.004999999886</c:v>
                </c:pt>
                <c:pt idx="41002">
                  <c:v>205.009999999886</c:v>
                </c:pt>
                <c:pt idx="41003">
                  <c:v>205.014999999886</c:v>
                </c:pt>
                <c:pt idx="41004">
                  <c:v>205.019999999886</c:v>
                </c:pt>
                <c:pt idx="41005">
                  <c:v>205.024999999886</c:v>
                </c:pt>
                <c:pt idx="41006">
                  <c:v>205.029999999886</c:v>
                </c:pt>
                <c:pt idx="41007">
                  <c:v>205.034999999886</c:v>
                </c:pt>
                <c:pt idx="41008">
                  <c:v>205.039999999886</c:v>
                </c:pt>
                <c:pt idx="41009">
                  <c:v>205.044999999886</c:v>
                </c:pt>
                <c:pt idx="41010">
                  <c:v>205.049999999886</c:v>
                </c:pt>
                <c:pt idx="41011">
                  <c:v>205.054999999886</c:v>
                </c:pt>
                <c:pt idx="41012">
                  <c:v>205.059999999886</c:v>
                </c:pt>
                <c:pt idx="41013">
                  <c:v>205.064999999886</c:v>
                </c:pt>
                <c:pt idx="41014">
                  <c:v>205.069999999886</c:v>
                </c:pt>
                <c:pt idx="41015">
                  <c:v>205.074999999886</c:v>
                </c:pt>
                <c:pt idx="41016">
                  <c:v>205.079999999886</c:v>
                </c:pt>
                <c:pt idx="41017">
                  <c:v>205.084999999886</c:v>
                </c:pt>
                <c:pt idx="41018">
                  <c:v>205.089999999886</c:v>
                </c:pt>
                <c:pt idx="41019">
                  <c:v>205.0949999998859</c:v>
                </c:pt>
                <c:pt idx="41020">
                  <c:v>205.0999999998859</c:v>
                </c:pt>
                <c:pt idx="41021">
                  <c:v>205.1049999998859</c:v>
                </c:pt>
                <c:pt idx="41022">
                  <c:v>205.1099999998859</c:v>
                </c:pt>
                <c:pt idx="41023">
                  <c:v>205.1149999998859</c:v>
                </c:pt>
                <c:pt idx="41024">
                  <c:v>205.1199999998859</c:v>
                </c:pt>
                <c:pt idx="41025">
                  <c:v>205.1249999998859</c:v>
                </c:pt>
                <c:pt idx="41026">
                  <c:v>205.1299999998859</c:v>
                </c:pt>
                <c:pt idx="41027">
                  <c:v>205.1349999998859</c:v>
                </c:pt>
                <c:pt idx="41028">
                  <c:v>205.1399999998859</c:v>
                </c:pt>
                <c:pt idx="41029">
                  <c:v>205.1449999998859</c:v>
                </c:pt>
                <c:pt idx="41030">
                  <c:v>205.1499999998859</c:v>
                </c:pt>
                <c:pt idx="41031">
                  <c:v>205.1549999998859</c:v>
                </c:pt>
                <c:pt idx="41032">
                  <c:v>205.1599999998859</c:v>
                </c:pt>
                <c:pt idx="41033">
                  <c:v>205.1649999998859</c:v>
                </c:pt>
                <c:pt idx="41034">
                  <c:v>205.1699999998859</c:v>
                </c:pt>
                <c:pt idx="41035">
                  <c:v>205.1749999998859</c:v>
                </c:pt>
                <c:pt idx="41036">
                  <c:v>205.1799999998858</c:v>
                </c:pt>
                <c:pt idx="41037">
                  <c:v>205.1849999998859</c:v>
                </c:pt>
                <c:pt idx="41038">
                  <c:v>205.1899999998859</c:v>
                </c:pt>
                <c:pt idx="41039">
                  <c:v>205.1949999998859</c:v>
                </c:pt>
                <c:pt idx="41040">
                  <c:v>205.1999999998858</c:v>
                </c:pt>
                <c:pt idx="41041">
                  <c:v>205.2049999998858</c:v>
                </c:pt>
                <c:pt idx="41042">
                  <c:v>205.2099999998858</c:v>
                </c:pt>
                <c:pt idx="41043">
                  <c:v>205.2149999998857</c:v>
                </c:pt>
                <c:pt idx="41044">
                  <c:v>205.2199999998857</c:v>
                </c:pt>
                <c:pt idx="41045">
                  <c:v>205.2249999998858</c:v>
                </c:pt>
                <c:pt idx="41046">
                  <c:v>205.2299999998858</c:v>
                </c:pt>
                <c:pt idx="41047">
                  <c:v>205.2349999998858</c:v>
                </c:pt>
                <c:pt idx="41048">
                  <c:v>205.2399999998858</c:v>
                </c:pt>
                <c:pt idx="41049">
                  <c:v>205.2449999998857</c:v>
                </c:pt>
                <c:pt idx="41050">
                  <c:v>205.2499999998857</c:v>
                </c:pt>
                <c:pt idx="41051">
                  <c:v>205.2549999998858</c:v>
                </c:pt>
                <c:pt idx="41052">
                  <c:v>205.2599999998858</c:v>
                </c:pt>
                <c:pt idx="41053">
                  <c:v>205.2649999998858</c:v>
                </c:pt>
                <c:pt idx="41054">
                  <c:v>205.2699999998858</c:v>
                </c:pt>
                <c:pt idx="41055">
                  <c:v>205.2749999998858</c:v>
                </c:pt>
                <c:pt idx="41056">
                  <c:v>205.2799999998857</c:v>
                </c:pt>
                <c:pt idx="41057">
                  <c:v>205.2849999998858</c:v>
                </c:pt>
                <c:pt idx="41058">
                  <c:v>205.2899999998858</c:v>
                </c:pt>
                <c:pt idx="41059">
                  <c:v>205.2949999998858</c:v>
                </c:pt>
                <c:pt idx="41060">
                  <c:v>205.2999999998858</c:v>
                </c:pt>
                <c:pt idx="41061">
                  <c:v>205.3049999998858</c:v>
                </c:pt>
                <c:pt idx="41062">
                  <c:v>205.3099999998858</c:v>
                </c:pt>
                <c:pt idx="41063">
                  <c:v>205.3149999998857</c:v>
                </c:pt>
                <c:pt idx="41064">
                  <c:v>205.3199999998857</c:v>
                </c:pt>
                <c:pt idx="41065">
                  <c:v>205.3249999998858</c:v>
                </c:pt>
                <c:pt idx="41066">
                  <c:v>205.3299999998858</c:v>
                </c:pt>
                <c:pt idx="41067">
                  <c:v>205.3349999998858</c:v>
                </c:pt>
                <c:pt idx="41068">
                  <c:v>205.3399999998857</c:v>
                </c:pt>
                <c:pt idx="41069">
                  <c:v>205.3449999998857</c:v>
                </c:pt>
                <c:pt idx="41070">
                  <c:v>205.3499999998857</c:v>
                </c:pt>
                <c:pt idx="41071">
                  <c:v>205.3549999998857</c:v>
                </c:pt>
                <c:pt idx="41072">
                  <c:v>205.3599999998857</c:v>
                </c:pt>
                <c:pt idx="41073">
                  <c:v>205.3649999998857</c:v>
                </c:pt>
                <c:pt idx="41074">
                  <c:v>205.3699999998857</c:v>
                </c:pt>
                <c:pt idx="41075">
                  <c:v>205.3749999998857</c:v>
                </c:pt>
                <c:pt idx="41076">
                  <c:v>205.3799999998857</c:v>
                </c:pt>
                <c:pt idx="41077">
                  <c:v>205.3849999998857</c:v>
                </c:pt>
                <c:pt idx="41078">
                  <c:v>205.3899999998857</c:v>
                </c:pt>
                <c:pt idx="41079">
                  <c:v>205.3949999998857</c:v>
                </c:pt>
                <c:pt idx="41080">
                  <c:v>205.3999999998857</c:v>
                </c:pt>
                <c:pt idx="41081">
                  <c:v>205.4049999998857</c:v>
                </c:pt>
                <c:pt idx="41082">
                  <c:v>205.4099999998857</c:v>
                </c:pt>
                <c:pt idx="41083">
                  <c:v>205.4149999998857</c:v>
                </c:pt>
                <c:pt idx="41084">
                  <c:v>205.4199999998856</c:v>
                </c:pt>
                <c:pt idx="41085">
                  <c:v>205.4249999998856</c:v>
                </c:pt>
                <c:pt idx="41086">
                  <c:v>205.4299999998856</c:v>
                </c:pt>
                <c:pt idx="41087">
                  <c:v>205.4349999998856</c:v>
                </c:pt>
                <c:pt idx="41088">
                  <c:v>205.4399999998856</c:v>
                </c:pt>
                <c:pt idx="41089">
                  <c:v>205.4449999998856</c:v>
                </c:pt>
                <c:pt idx="41090">
                  <c:v>205.4499999998856</c:v>
                </c:pt>
                <c:pt idx="41091">
                  <c:v>205.4549999998856</c:v>
                </c:pt>
                <c:pt idx="41092">
                  <c:v>205.4599999998856</c:v>
                </c:pt>
                <c:pt idx="41093">
                  <c:v>205.4649999998856</c:v>
                </c:pt>
                <c:pt idx="41094">
                  <c:v>205.4699999998856</c:v>
                </c:pt>
                <c:pt idx="41095">
                  <c:v>205.4749999998856</c:v>
                </c:pt>
                <c:pt idx="41096">
                  <c:v>205.4799999998856</c:v>
                </c:pt>
                <c:pt idx="41097">
                  <c:v>205.4849999998856</c:v>
                </c:pt>
                <c:pt idx="41098">
                  <c:v>205.4899999998856</c:v>
                </c:pt>
                <c:pt idx="41099">
                  <c:v>205.4949999998856</c:v>
                </c:pt>
                <c:pt idx="41100">
                  <c:v>205.4999999998856</c:v>
                </c:pt>
                <c:pt idx="41101">
                  <c:v>205.5049999998856</c:v>
                </c:pt>
                <c:pt idx="41102">
                  <c:v>205.5099999998856</c:v>
                </c:pt>
                <c:pt idx="41103">
                  <c:v>205.5149999998856</c:v>
                </c:pt>
                <c:pt idx="41104">
                  <c:v>205.5199999998856</c:v>
                </c:pt>
                <c:pt idx="41105">
                  <c:v>205.5249999998856</c:v>
                </c:pt>
                <c:pt idx="41106">
                  <c:v>205.5299999998856</c:v>
                </c:pt>
                <c:pt idx="41107">
                  <c:v>205.5349999998855</c:v>
                </c:pt>
                <c:pt idx="41108">
                  <c:v>205.5399999998855</c:v>
                </c:pt>
                <c:pt idx="41109">
                  <c:v>205.5449999998855</c:v>
                </c:pt>
                <c:pt idx="41110">
                  <c:v>205.5499999998855</c:v>
                </c:pt>
                <c:pt idx="41111">
                  <c:v>205.5549999998856</c:v>
                </c:pt>
                <c:pt idx="41112">
                  <c:v>205.5599999998855</c:v>
                </c:pt>
                <c:pt idx="41113">
                  <c:v>205.5649999998855</c:v>
                </c:pt>
                <c:pt idx="41114">
                  <c:v>205.5699999998855</c:v>
                </c:pt>
                <c:pt idx="41115">
                  <c:v>205.5749999998855</c:v>
                </c:pt>
                <c:pt idx="41116">
                  <c:v>205.5799999998855</c:v>
                </c:pt>
                <c:pt idx="41117">
                  <c:v>205.5849999998855</c:v>
                </c:pt>
                <c:pt idx="41118">
                  <c:v>205.5899999998855</c:v>
                </c:pt>
                <c:pt idx="41119">
                  <c:v>205.5949999998855</c:v>
                </c:pt>
                <c:pt idx="41120">
                  <c:v>205.5999999998855</c:v>
                </c:pt>
                <c:pt idx="41121">
                  <c:v>205.6049999998855</c:v>
                </c:pt>
                <c:pt idx="41122">
                  <c:v>205.6099999998855</c:v>
                </c:pt>
                <c:pt idx="41123">
                  <c:v>205.6149999998855</c:v>
                </c:pt>
                <c:pt idx="41124">
                  <c:v>205.6199999998854</c:v>
                </c:pt>
                <c:pt idx="41125">
                  <c:v>205.6249999998855</c:v>
                </c:pt>
                <c:pt idx="41126">
                  <c:v>205.6299999998855</c:v>
                </c:pt>
                <c:pt idx="41127">
                  <c:v>205.6349999998855</c:v>
                </c:pt>
                <c:pt idx="41128">
                  <c:v>205.6399999998854</c:v>
                </c:pt>
                <c:pt idx="41129">
                  <c:v>205.6449999998854</c:v>
                </c:pt>
                <c:pt idx="41130">
                  <c:v>205.6499999998854</c:v>
                </c:pt>
                <c:pt idx="41131">
                  <c:v>205.6549999998854</c:v>
                </c:pt>
                <c:pt idx="41132">
                  <c:v>205.6599999998854</c:v>
                </c:pt>
                <c:pt idx="41133">
                  <c:v>205.6649999998854</c:v>
                </c:pt>
                <c:pt idx="41134">
                  <c:v>205.6699999998854</c:v>
                </c:pt>
                <c:pt idx="41135">
                  <c:v>205.6749999998854</c:v>
                </c:pt>
                <c:pt idx="41136">
                  <c:v>205.6799999998854</c:v>
                </c:pt>
                <c:pt idx="41137">
                  <c:v>205.6849999998854</c:v>
                </c:pt>
                <c:pt idx="41138">
                  <c:v>205.6899999998854</c:v>
                </c:pt>
                <c:pt idx="41139">
                  <c:v>205.6949999998854</c:v>
                </c:pt>
                <c:pt idx="41140">
                  <c:v>205.6999999998854</c:v>
                </c:pt>
                <c:pt idx="41141">
                  <c:v>205.7049999998854</c:v>
                </c:pt>
                <c:pt idx="41142">
                  <c:v>205.7099999998854</c:v>
                </c:pt>
                <c:pt idx="41143">
                  <c:v>205.7149999998854</c:v>
                </c:pt>
                <c:pt idx="41144">
                  <c:v>205.7199999998853</c:v>
                </c:pt>
                <c:pt idx="41145">
                  <c:v>205.7249999998854</c:v>
                </c:pt>
                <c:pt idx="41146">
                  <c:v>205.7299999998854</c:v>
                </c:pt>
                <c:pt idx="41147">
                  <c:v>205.7349999998854</c:v>
                </c:pt>
                <c:pt idx="41148">
                  <c:v>205.7399999998854</c:v>
                </c:pt>
                <c:pt idx="41149">
                  <c:v>205.7449999998854</c:v>
                </c:pt>
                <c:pt idx="41150">
                  <c:v>205.7499999998853</c:v>
                </c:pt>
                <c:pt idx="41151">
                  <c:v>205.7549999998853</c:v>
                </c:pt>
                <c:pt idx="41152">
                  <c:v>205.7599999998853</c:v>
                </c:pt>
                <c:pt idx="41153">
                  <c:v>205.7649999998853</c:v>
                </c:pt>
                <c:pt idx="41154">
                  <c:v>205.7699999998853</c:v>
                </c:pt>
                <c:pt idx="41155">
                  <c:v>205.7749999998853</c:v>
                </c:pt>
                <c:pt idx="41156">
                  <c:v>205.7799999998853</c:v>
                </c:pt>
                <c:pt idx="41157">
                  <c:v>205.7849999998853</c:v>
                </c:pt>
                <c:pt idx="41158">
                  <c:v>205.7899999998853</c:v>
                </c:pt>
                <c:pt idx="41159">
                  <c:v>205.7949999998853</c:v>
                </c:pt>
                <c:pt idx="41160">
                  <c:v>205.7999999998853</c:v>
                </c:pt>
                <c:pt idx="41161">
                  <c:v>205.8049999998853</c:v>
                </c:pt>
                <c:pt idx="41162">
                  <c:v>205.8099999998853</c:v>
                </c:pt>
                <c:pt idx="41163">
                  <c:v>205.8149999998853</c:v>
                </c:pt>
                <c:pt idx="41164">
                  <c:v>205.8199999998853</c:v>
                </c:pt>
                <c:pt idx="41165">
                  <c:v>205.8249999998853</c:v>
                </c:pt>
                <c:pt idx="41166">
                  <c:v>205.8299999998853</c:v>
                </c:pt>
                <c:pt idx="41167">
                  <c:v>205.8349999998853</c:v>
                </c:pt>
                <c:pt idx="41168">
                  <c:v>205.8399999998853</c:v>
                </c:pt>
                <c:pt idx="41169">
                  <c:v>205.8449999998853</c:v>
                </c:pt>
                <c:pt idx="41170">
                  <c:v>205.8499999998853</c:v>
                </c:pt>
                <c:pt idx="41171">
                  <c:v>205.8549999998853</c:v>
                </c:pt>
                <c:pt idx="41172">
                  <c:v>205.8599999998853</c:v>
                </c:pt>
                <c:pt idx="41173">
                  <c:v>205.8649999998852</c:v>
                </c:pt>
                <c:pt idx="41174">
                  <c:v>205.8699999998852</c:v>
                </c:pt>
                <c:pt idx="41175">
                  <c:v>205.8749999998852</c:v>
                </c:pt>
                <c:pt idx="41176">
                  <c:v>205.8799999998852</c:v>
                </c:pt>
                <c:pt idx="41177">
                  <c:v>205.8849999998853</c:v>
                </c:pt>
                <c:pt idx="41178">
                  <c:v>205.8899999998852</c:v>
                </c:pt>
                <c:pt idx="41179">
                  <c:v>205.8949999998852</c:v>
                </c:pt>
                <c:pt idx="41180">
                  <c:v>205.8999999998852</c:v>
                </c:pt>
                <c:pt idx="41181">
                  <c:v>205.9049999998852</c:v>
                </c:pt>
                <c:pt idx="41182">
                  <c:v>205.9099999998852</c:v>
                </c:pt>
                <c:pt idx="41183">
                  <c:v>205.9149999998852</c:v>
                </c:pt>
                <c:pt idx="41184">
                  <c:v>205.9199999998852</c:v>
                </c:pt>
                <c:pt idx="41185">
                  <c:v>205.9249999998852</c:v>
                </c:pt>
                <c:pt idx="41186">
                  <c:v>205.9299999998852</c:v>
                </c:pt>
                <c:pt idx="41187">
                  <c:v>205.9349999998852</c:v>
                </c:pt>
                <c:pt idx="41188">
                  <c:v>205.9399999998852</c:v>
                </c:pt>
                <c:pt idx="41189">
                  <c:v>205.9449999998852</c:v>
                </c:pt>
                <c:pt idx="41190">
                  <c:v>205.9499999998852</c:v>
                </c:pt>
                <c:pt idx="41191">
                  <c:v>205.9549999998852</c:v>
                </c:pt>
                <c:pt idx="41192">
                  <c:v>205.9599999998852</c:v>
                </c:pt>
                <c:pt idx="41193">
                  <c:v>205.9649999998852</c:v>
                </c:pt>
                <c:pt idx="41194">
                  <c:v>205.9699999998852</c:v>
                </c:pt>
                <c:pt idx="41195">
                  <c:v>205.9749999998851</c:v>
                </c:pt>
                <c:pt idx="41196">
                  <c:v>205.9799999998851</c:v>
                </c:pt>
                <c:pt idx="41197">
                  <c:v>205.9849999998852</c:v>
                </c:pt>
                <c:pt idx="41198">
                  <c:v>205.9899999998852</c:v>
                </c:pt>
                <c:pt idx="41199">
                  <c:v>205.9949999998852</c:v>
                </c:pt>
                <c:pt idx="41200">
                  <c:v>205.9999999998851</c:v>
                </c:pt>
                <c:pt idx="41201">
                  <c:v>206.0049999998851</c:v>
                </c:pt>
                <c:pt idx="41202">
                  <c:v>206.0099999998851</c:v>
                </c:pt>
                <c:pt idx="41203">
                  <c:v>206.0149999998851</c:v>
                </c:pt>
                <c:pt idx="41204">
                  <c:v>206.0199999998851</c:v>
                </c:pt>
                <c:pt idx="41205">
                  <c:v>206.0249999998851</c:v>
                </c:pt>
                <c:pt idx="41206">
                  <c:v>206.0299999998851</c:v>
                </c:pt>
                <c:pt idx="41207">
                  <c:v>206.0349999998851</c:v>
                </c:pt>
                <c:pt idx="41208">
                  <c:v>206.0399999998851</c:v>
                </c:pt>
                <c:pt idx="41209">
                  <c:v>206.0449999998851</c:v>
                </c:pt>
                <c:pt idx="41210">
                  <c:v>206.0499999998851</c:v>
                </c:pt>
                <c:pt idx="41211">
                  <c:v>206.0549999998851</c:v>
                </c:pt>
                <c:pt idx="41212">
                  <c:v>206.0599999998851</c:v>
                </c:pt>
                <c:pt idx="41213">
                  <c:v>206.0649999998851</c:v>
                </c:pt>
                <c:pt idx="41214">
                  <c:v>206.0699999998851</c:v>
                </c:pt>
                <c:pt idx="41215">
                  <c:v>206.0749999998851</c:v>
                </c:pt>
                <c:pt idx="41216">
                  <c:v>206.079999999885</c:v>
                </c:pt>
                <c:pt idx="41217">
                  <c:v>206.084999999885</c:v>
                </c:pt>
                <c:pt idx="41218">
                  <c:v>206.089999999885</c:v>
                </c:pt>
                <c:pt idx="41219">
                  <c:v>206.094999999885</c:v>
                </c:pt>
                <c:pt idx="41220">
                  <c:v>206.099999999885</c:v>
                </c:pt>
                <c:pt idx="41221">
                  <c:v>206.104999999885</c:v>
                </c:pt>
                <c:pt idx="41222">
                  <c:v>206.109999999885</c:v>
                </c:pt>
                <c:pt idx="41223">
                  <c:v>206.114999999885</c:v>
                </c:pt>
                <c:pt idx="41224">
                  <c:v>206.119999999885</c:v>
                </c:pt>
                <c:pt idx="41225">
                  <c:v>206.124999999885</c:v>
                </c:pt>
                <c:pt idx="41226">
                  <c:v>206.129999999885</c:v>
                </c:pt>
                <c:pt idx="41227">
                  <c:v>206.134999999885</c:v>
                </c:pt>
                <c:pt idx="41228">
                  <c:v>206.139999999885</c:v>
                </c:pt>
                <c:pt idx="41229">
                  <c:v>206.144999999885</c:v>
                </c:pt>
                <c:pt idx="41230">
                  <c:v>206.149999999885</c:v>
                </c:pt>
                <c:pt idx="41231">
                  <c:v>206.154999999885</c:v>
                </c:pt>
                <c:pt idx="41232">
                  <c:v>206.159999999885</c:v>
                </c:pt>
                <c:pt idx="41233">
                  <c:v>206.164999999885</c:v>
                </c:pt>
                <c:pt idx="41234">
                  <c:v>206.169999999885</c:v>
                </c:pt>
                <c:pt idx="41235">
                  <c:v>206.174999999885</c:v>
                </c:pt>
                <c:pt idx="41236">
                  <c:v>206.179999999885</c:v>
                </c:pt>
                <c:pt idx="41237">
                  <c:v>206.184999999885</c:v>
                </c:pt>
                <c:pt idx="41238">
                  <c:v>206.189999999885</c:v>
                </c:pt>
                <c:pt idx="41239">
                  <c:v>206.1949999998849</c:v>
                </c:pt>
                <c:pt idx="41240">
                  <c:v>206.1999999998849</c:v>
                </c:pt>
                <c:pt idx="41241">
                  <c:v>206.2049999998849</c:v>
                </c:pt>
                <c:pt idx="41242">
                  <c:v>206.2099999998849</c:v>
                </c:pt>
                <c:pt idx="41243">
                  <c:v>206.2149999998849</c:v>
                </c:pt>
                <c:pt idx="41244">
                  <c:v>206.2199999998849</c:v>
                </c:pt>
                <c:pt idx="41245">
                  <c:v>206.2249999998849</c:v>
                </c:pt>
                <c:pt idx="41246">
                  <c:v>206.2299999998849</c:v>
                </c:pt>
                <c:pt idx="41247">
                  <c:v>206.2349999998849</c:v>
                </c:pt>
                <c:pt idx="41248">
                  <c:v>206.2399999998849</c:v>
                </c:pt>
                <c:pt idx="41249">
                  <c:v>206.2449999998849</c:v>
                </c:pt>
                <c:pt idx="41250">
                  <c:v>206.2499999998849</c:v>
                </c:pt>
                <c:pt idx="41251">
                  <c:v>206.2549999998849</c:v>
                </c:pt>
                <c:pt idx="41252">
                  <c:v>206.2599999998849</c:v>
                </c:pt>
                <c:pt idx="41253">
                  <c:v>206.2649999998849</c:v>
                </c:pt>
                <c:pt idx="41254">
                  <c:v>206.2699999998849</c:v>
                </c:pt>
                <c:pt idx="41255">
                  <c:v>206.2749999998849</c:v>
                </c:pt>
                <c:pt idx="41256">
                  <c:v>206.2799999998848</c:v>
                </c:pt>
                <c:pt idx="41257">
                  <c:v>206.2849999998849</c:v>
                </c:pt>
                <c:pt idx="41258">
                  <c:v>206.2899999998849</c:v>
                </c:pt>
                <c:pt idx="41259">
                  <c:v>206.2949999998849</c:v>
                </c:pt>
                <c:pt idx="41260">
                  <c:v>206.2999999998848</c:v>
                </c:pt>
                <c:pt idx="41261">
                  <c:v>206.3049999998848</c:v>
                </c:pt>
                <c:pt idx="41262">
                  <c:v>206.3099999998848</c:v>
                </c:pt>
                <c:pt idx="41263">
                  <c:v>206.3149999998848</c:v>
                </c:pt>
                <c:pt idx="41264">
                  <c:v>206.3199999998848</c:v>
                </c:pt>
                <c:pt idx="41265">
                  <c:v>206.324999999885</c:v>
                </c:pt>
                <c:pt idx="41266">
                  <c:v>206.3299999998848</c:v>
                </c:pt>
                <c:pt idx="41267">
                  <c:v>206.3349999998848</c:v>
                </c:pt>
                <c:pt idx="41268">
                  <c:v>206.3399999998848</c:v>
                </c:pt>
                <c:pt idx="41269">
                  <c:v>206.3449999998848</c:v>
                </c:pt>
                <c:pt idx="41270">
                  <c:v>206.3499999998848</c:v>
                </c:pt>
                <c:pt idx="41271">
                  <c:v>206.3549999998848</c:v>
                </c:pt>
                <c:pt idx="41272">
                  <c:v>206.3599999998848</c:v>
                </c:pt>
                <c:pt idx="41273">
                  <c:v>206.3649999998848</c:v>
                </c:pt>
                <c:pt idx="41274">
                  <c:v>206.3699999998848</c:v>
                </c:pt>
                <c:pt idx="41275">
                  <c:v>206.3749999998848</c:v>
                </c:pt>
                <c:pt idx="41276">
                  <c:v>206.3799999998848</c:v>
                </c:pt>
                <c:pt idx="41277">
                  <c:v>206.3849999998848</c:v>
                </c:pt>
                <c:pt idx="41278">
                  <c:v>206.3899999998848</c:v>
                </c:pt>
                <c:pt idx="41279">
                  <c:v>206.3949999998848</c:v>
                </c:pt>
                <c:pt idx="41280">
                  <c:v>206.3999999998848</c:v>
                </c:pt>
                <c:pt idx="41281">
                  <c:v>206.4049999998848</c:v>
                </c:pt>
                <c:pt idx="41282">
                  <c:v>206.4099999998847</c:v>
                </c:pt>
                <c:pt idx="41283">
                  <c:v>206.4149999998847</c:v>
                </c:pt>
                <c:pt idx="41284">
                  <c:v>206.4199999998847</c:v>
                </c:pt>
                <c:pt idx="41285">
                  <c:v>206.4249999998848</c:v>
                </c:pt>
                <c:pt idx="41286">
                  <c:v>206.4299999998848</c:v>
                </c:pt>
                <c:pt idx="41287">
                  <c:v>206.4349999998848</c:v>
                </c:pt>
                <c:pt idx="41288">
                  <c:v>206.4399999998847</c:v>
                </c:pt>
                <c:pt idx="41289">
                  <c:v>206.4449999998847</c:v>
                </c:pt>
                <c:pt idx="41290">
                  <c:v>206.4499999998847</c:v>
                </c:pt>
                <c:pt idx="41291">
                  <c:v>206.4549999998847</c:v>
                </c:pt>
                <c:pt idx="41292">
                  <c:v>206.4599999998847</c:v>
                </c:pt>
                <c:pt idx="41293">
                  <c:v>206.4649999998847</c:v>
                </c:pt>
                <c:pt idx="41294">
                  <c:v>206.4699999998847</c:v>
                </c:pt>
                <c:pt idx="41295">
                  <c:v>206.4749999998847</c:v>
                </c:pt>
                <c:pt idx="41296">
                  <c:v>206.4799999998847</c:v>
                </c:pt>
                <c:pt idx="41297">
                  <c:v>206.4849999998847</c:v>
                </c:pt>
                <c:pt idx="41298">
                  <c:v>206.4899999998847</c:v>
                </c:pt>
                <c:pt idx="41299">
                  <c:v>206.4949999998847</c:v>
                </c:pt>
                <c:pt idx="41300">
                  <c:v>206.4999999998847</c:v>
                </c:pt>
                <c:pt idx="41301">
                  <c:v>206.5049999998847</c:v>
                </c:pt>
                <c:pt idx="41302">
                  <c:v>206.5099999998847</c:v>
                </c:pt>
                <c:pt idx="41303">
                  <c:v>206.5149999998847</c:v>
                </c:pt>
                <c:pt idx="41304">
                  <c:v>206.5199999998846</c:v>
                </c:pt>
                <c:pt idx="41305">
                  <c:v>206.5249999998846</c:v>
                </c:pt>
                <c:pt idx="41306">
                  <c:v>206.5299999998846</c:v>
                </c:pt>
                <c:pt idx="41307">
                  <c:v>206.5349999998846</c:v>
                </c:pt>
                <c:pt idx="41308">
                  <c:v>206.5399999998846</c:v>
                </c:pt>
                <c:pt idx="41309">
                  <c:v>206.5449999998846</c:v>
                </c:pt>
                <c:pt idx="41310">
                  <c:v>206.5499999998846</c:v>
                </c:pt>
                <c:pt idx="41311">
                  <c:v>206.5549999998846</c:v>
                </c:pt>
                <c:pt idx="41312">
                  <c:v>206.5599999998846</c:v>
                </c:pt>
                <c:pt idx="41313">
                  <c:v>206.5649999998846</c:v>
                </c:pt>
                <c:pt idx="41314">
                  <c:v>206.5699999998846</c:v>
                </c:pt>
                <c:pt idx="41315">
                  <c:v>206.5749999998846</c:v>
                </c:pt>
                <c:pt idx="41316">
                  <c:v>206.5799999998846</c:v>
                </c:pt>
                <c:pt idx="41317">
                  <c:v>206.5849999998846</c:v>
                </c:pt>
                <c:pt idx="41318">
                  <c:v>206.5899999998846</c:v>
                </c:pt>
                <c:pt idx="41319">
                  <c:v>206.5949999998846</c:v>
                </c:pt>
                <c:pt idx="41320">
                  <c:v>206.5999999998846</c:v>
                </c:pt>
                <c:pt idx="41321">
                  <c:v>206.6049999998846</c:v>
                </c:pt>
                <c:pt idx="41322">
                  <c:v>206.6099999998846</c:v>
                </c:pt>
                <c:pt idx="41323">
                  <c:v>206.6149999998846</c:v>
                </c:pt>
                <c:pt idx="41324">
                  <c:v>206.6199999998846</c:v>
                </c:pt>
                <c:pt idx="41325">
                  <c:v>206.6249999998846</c:v>
                </c:pt>
                <c:pt idx="41326">
                  <c:v>206.6299999998845</c:v>
                </c:pt>
                <c:pt idx="41327">
                  <c:v>206.6349999998845</c:v>
                </c:pt>
                <c:pt idx="41328">
                  <c:v>206.6399999998845</c:v>
                </c:pt>
                <c:pt idx="41329">
                  <c:v>206.6449999998845</c:v>
                </c:pt>
                <c:pt idx="41330">
                  <c:v>206.6499999998845</c:v>
                </c:pt>
                <c:pt idx="41331">
                  <c:v>206.6549999998846</c:v>
                </c:pt>
                <c:pt idx="41332">
                  <c:v>206.6599999998845</c:v>
                </c:pt>
                <c:pt idx="41333">
                  <c:v>206.6649999998845</c:v>
                </c:pt>
                <c:pt idx="41334">
                  <c:v>206.6699999998845</c:v>
                </c:pt>
                <c:pt idx="41335">
                  <c:v>206.6749999998845</c:v>
                </c:pt>
                <c:pt idx="41336">
                  <c:v>206.6799999998845</c:v>
                </c:pt>
                <c:pt idx="41337">
                  <c:v>206.6849999998845</c:v>
                </c:pt>
                <c:pt idx="41338">
                  <c:v>206.6899999998845</c:v>
                </c:pt>
                <c:pt idx="41339">
                  <c:v>206.6949999998845</c:v>
                </c:pt>
                <c:pt idx="41340">
                  <c:v>206.6999999998845</c:v>
                </c:pt>
                <c:pt idx="41341">
                  <c:v>206.7049999998845</c:v>
                </c:pt>
                <c:pt idx="41342">
                  <c:v>206.7099999998845</c:v>
                </c:pt>
                <c:pt idx="41343">
                  <c:v>206.7149999998845</c:v>
                </c:pt>
                <c:pt idx="41344">
                  <c:v>206.7199999998844</c:v>
                </c:pt>
                <c:pt idx="41345">
                  <c:v>206.7249999998845</c:v>
                </c:pt>
                <c:pt idx="41346">
                  <c:v>206.7299999998845</c:v>
                </c:pt>
                <c:pt idx="41347">
                  <c:v>206.7349999998845</c:v>
                </c:pt>
                <c:pt idx="41348">
                  <c:v>206.7399999998844</c:v>
                </c:pt>
                <c:pt idx="41349">
                  <c:v>206.7449999998844</c:v>
                </c:pt>
                <c:pt idx="41350">
                  <c:v>206.7499999998844</c:v>
                </c:pt>
                <c:pt idx="41351">
                  <c:v>206.7549999998844</c:v>
                </c:pt>
                <c:pt idx="41352">
                  <c:v>206.7599999998844</c:v>
                </c:pt>
                <c:pt idx="41353">
                  <c:v>206.7649999998844</c:v>
                </c:pt>
                <c:pt idx="41354">
                  <c:v>206.7699999998844</c:v>
                </c:pt>
                <c:pt idx="41355">
                  <c:v>206.7749999998844</c:v>
                </c:pt>
                <c:pt idx="41356">
                  <c:v>206.7799999998844</c:v>
                </c:pt>
                <c:pt idx="41357">
                  <c:v>206.7849999998844</c:v>
                </c:pt>
                <c:pt idx="41358">
                  <c:v>206.7899999998844</c:v>
                </c:pt>
                <c:pt idx="41359">
                  <c:v>206.7949999998844</c:v>
                </c:pt>
                <c:pt idx="41360">
                  <c:v>206.7999999998844</c:v>
                </c:pt>
                <c:pt idx="41361">
                  <c:v>206.8049999998844</c:v>
                </c:pt>
                <c:pt idx="41362">
                  <c:v>206.8099999998844</c:v>
                </c:pt>
                <c:pt idx="41363">
                  <c:v>206.8149999998844</c:v>
                </c:pt>
                <c:pt idx="41364">
                  <c:v>206.8199999998844</c:v>
                </c:pt>
                <c:pt idx="41365">
                  <c:v>206.8249999998844</c:v>
                </c:pt>
                <c:pt idx="41366">
                  <c:v>206.8299999998844</c:v>
                </c:pt>
                <c:pt idx="41367">
                  <c:v>206.8349999998844</c:v>
                </c:pt>
                <c:pt idx="41368">
                  <c:v>206.8399999998844</c:v>
                </c:pt>
                <c:pt idx="41369">
                  <c:v>206.8449999998844</c:v>
                </c:pt>
                <c:pt idx="41370">
                  <c:v>206.8499999998843</c:v>
                </c:pt>
                <c:pt idx="41371">
                  <c:v>206.8549999998844</c:v>
                </c:pt>
                <c:pt idx="41372">
                  <c:v>206.8599999998844</c:v>
                </c:pt>
                <c:pt idx="41373">
                  <c:v>206.8649999998844</c:v>
                </c:pt>
                <c:pt idx="41374">
                  <c:v>206.8699999998844</c:v>
                </c:pt>
                <c:pt idx="41375">
                  <c:v>206.8749999998844</c:v>
                </c:pt>
                <c:pt idx="41376">
                  <c:v>206.8799999998843</c:v>
                </c:pt>
                <c:pt idx="41377">
                  <c:v>206.8849999998843</c:v>
                </c:pt>
                <c:pt idx="41378">
                  <c:v>206.8899999998843</c:v>
                </c:pt>
                <c:pt idx="41379">
                  <c:v>206.8949999998843</c:v>
                </c:pt>
                <c:pt idx="41380">
                  <c:v>206.8999999998843</c:v>
                </c:pt>
                <c:pt idx="41381">
                  <c:v>206.9049999998843</c:v>
                </c:pt>
                <c:pt idx="41382">
                  <c:v>206.9099999998843</c:v>
                </c:pt>
                <c:pt idx="41383">
                  <c:v>206.9149999998843</c:v>
                </c:pt>
                <c:pt idx="41384">
                  <c:v>206.9199999998843</c:v>
                </c:pt>
                <c:pt idx="41385">
                  <c:v>206.9249999998843</c:v>
                </c:pt>
                <c:pt idx="41386">
                  <c:v>206.9299999998843</c:v>
                </c:pt>
                <c:pt idx="41387">
                  <c:v>206.9349999998843</c:v>
                </c:pt>
                <c:pt idx="41388">
                  <c:v>206.9399999998843</c:v>
                </c:pt>
                <c:pt idx="41389">
                  <c:v>206.9449999998843</c:v>
                </c:pt>
                <c:pt idx="41390">
                  <c:v>206.9499999998843</c:v>
                </c:pt>
                <c:pt idx="41391">
                  <c:v>206.9549999998843</c:v>
                </c:pt>
                <c:pt idx="41392">
                  <c:v>206.9599999998842</c:v>
                </c:pt>
                <c:pt idx="41393">
                  <c:v>206.9649999998842</c:v>
                </c:pt>
                <c:pt idx="41394">
                  <c:v>206.9699999998842</c:v>
                </c:pt>
                <c:pt idx="41395">
                  <c:v>206.9749999998842</c:v>
                </c:pt>
                <c:pt idx="41396">
                  <c:v>206.9799999998842</c:v>
                </c:pt>
                <c:pt idx="41397">
                  <c:v>206.9849999998843</c:v>
                </c:pt>
                <c:pt idx="41398">
                  <c:v>206.9899999998842</c:v>
                </c:pt>
                <c:pt idx="41399">
                  <c:v>206.9949999998842</c:v>
                </c:pt>
                <c:pt idx="41400">
                  <c:v>206.9999999998842</c:v>
                </c:pt>
                <c:pt idx="41401">
                  <c:v>207.0049999998842</c:v>
                </c:pt>
                <c:pt idx="41402">
                  <c:v>207.0099999998842</c:v>
                </c:pt>
                <c:pt idx="41403">
                  <c:v>207.0149999998842</c:v>
                </c:pt>
                <c:pt idx="41404">
                  <c:v>207.0199999998842</c:v>
                </c:pt>
                <c:pt idx="41405">
                  <c:v>207.0249999998842</c:v>
                </c:pt>
                <c:pt idx="41406">
                  <c:v>207.0299999998842</c:v>
                </c:pt>
                <c:pt idx="41407">
                  <c:v>207.0349999998842</c:v>
                </c:pt>
                <c:pt idx="41408">
                  <c:v>207.0399999998842</c:v>
                </c:pt>
                <c:pt idx="41409">
                  <c:v>207.0449999998842</c:v>
                </c:pt>
                <c:pt idx="41410">
                  <c:v>207.0499999998842</c:v>
                </c:pt>
                <c:pt idx="41411">
                  <c:v>207.0549999998842</c:v>
                </c:pt>
                <c:pt idx="41412">
                  <c:v>207.0599999998842</c:v>
                </c:pt>
                <c:pt idx="41413">
                  <c:v>207.0649999998842</c:v>
                </c:pt>
                <c:pt idx="41414">
                  <c:v>207.0699999998841</c:v>
                </c:pt>
                <c:pt idx="41415">
                  <c:v>207.0749999998841</c:v>
                </c:pt>
                <c:pt idx="41416">
                  <c:v>207.0799999998841</c:v>
                </c:pt>
                <c:pt idx="41417">
                  <c:v>207.0849999998842</c:v>
                </c:pt>
                <c:pt idx="41418">
                  <c:v>207.0899999998842</c:v>
                </c:pt>
                <c:pt idx="41419">
                  <c:v>207.0949999998842</c:v>
                </c:pt>
                <c:pt idx="41420">
                  <c:v>207.0999999998841</c:v>
                </c:pt>
                <c:pt idx="41421">
                  <c:v>207.1049999998841</c:v>
                </c:pt>
                <c:pt idx="41422">
                  <c:v>207.1099999998841</c:v>
                </c:pt>
                <c:pt idx="41423">
                  <c:v>207.1149999998841</c:v>
                </c:pt>
                <c:pt idx="41424">
                  <c:v>207.1199999998841</c:v>
                </c:pt>
                <c:pt idx="41425">
                  <c:v>207.1249999998841</c:v>
                </c:pt>
                <c:pt idx="41426">
                  <c:v>207.1299999998841</c:v>
                </c:pt>
                <c:pt idx="41427">
                  <c:v>207.1349999998841</c:v>
                </c:pt>
                <c:pt idx="41428">
                  <c:v>207.1399999998841</c:v>
                </c:pt>
                <c:pt idx="41429">
                  <c:v>207.1449999998841</c:v>
                </c:pt>
                <c:pt idx="41430">
                  <c:v>207.1499999998841</c:v>
                </c:pt>
                <c:pt idx="41431">
                  <c:v>207.1549999998841</c:v>
                </c:pt>
                <c:pt idx="41432">
                  <c:v>207.1599999998841</c:v>
                </c:pt>
                <c:pt idx="41433">
                  <c:v>207.1649999998841</c:v>
                </c:pt>
                <c:pt idx="41434">
                  <c:v>207.1699999998841</c:v>
                </c:pt>
                <c:pt idx="41435">
                  <c:v>207.1749999998841</c:v>
                </c:pt>
                <c:pt idx="41436">
                  <c:v>207.179999999884</c:v>
                </c:pt>
                <c:pt idx="41437">
                  <c:v>207.184999999884</c:v>
                </c:pt>
                <c:pt idx="41438">
                  <c:v>207.189999999884</c:v>
                </c:pt>
                <c:pt idx="41439">
                  <c:v>207.194999999884</c:v>
                </c:pt>
                <c:pt idx="41440">
                  <c:v>207.199999999884</c:v>
                </c:pt>
                <c:pt idx="41441">
                  <c:v>207.204999999884</c:v>
                </c:pt>
                <c:pt idx="41442">
                  <c:v>207.209999999884</c:v>
                </c:pt>
                <c:pt idx="41443">
                  <c:v>207.214999999884</c:v>
                </c:pt>
                <c:pt idx="41444">
                  <c:v>207.219999999884</c:v>
                </c:pt>
                <c:pt idx="41445">
                  <c:v>207.224999999884</c:v>
                </c:pt>
                <c:pt idx="41446">
                  <c:v>207.229999999884</c:v>
                </c:pt>
                <c:pt idx="41447">
                  <c:v>207.234999999884</c:v>
                </c:pt>
                <c:pt idx="41448">
                  <c:v>207.239999999884</c:v>
                </c:pt>
                <c:pt idx="41449">
                  <c:v>207.244999999884</c:v>
                </c:pt>
                <c:pt idx="41450">
                  <c:v>207.249999999884</c:v>
                </c:pt>
                <c:pt idx="41451">
                  <c:v>207.254999999884</c:v>
                </c:pt>
                <c:pt idx="41452">
                  <c:v>207.259999999884</c:v>
                </c:pt>
                <c:pt idx="41453">
                  <c:v>207.264999999884</c:v>
                </c:pt>
                <c:pt idx="41454">
                  <c:v>207.269999999884</c:v>
                </c:pt>
                <c:pt idx="41455">
                  <c:v>207.274999999884</c:v>
                </c:pt>
                <c:pt idx="41456">
                  <c:v>207.279999999884</c:v>
                </c:pt>
                <c:pt idx="41457">
                  <c:v>207.284999999884</c:v>
                </c:pt>
                <c:pt idx="41458">
                  <c:v>207.2899999998839</c:v>
                </c:pt>
                <c:pt idx="41459">
                  <c:v>207.2949999998839</c:v>
                </c:pt>
                <c:pt idx="41460">
                  <c:v>207.2999999998839</c:v>
                </c:pt>
                <c:pt idx="41461">
                  <c:v>207.304999999884</c:v>
                </c:pt>
                <c:pt idx="41462">
                  <c:v>207.309999999884</c:v>
                </c:pt>
                <c:pt idx="41463">
                  <c:v>207.314999999884</c:v>
                </c:pt>
                <c:pt idx="41464">
                  <c:v>207.3199999998839</c:v>
                </c:pt>
                <c:pt idx="41465">
                  <c:v>207.324999999884</c:v>
                </c:pt>
                <c:pt idx="41466">
                  <c:v>207.329999999884</c:v>
                </c:pt>
                <c:pt idx="41467">
                  <c:v>207.334999999884</c:v>
                </c:pt>
                <c:pt idx="41468">
                  <c:v>207.339999999884</c:v>
                </c:pt>
                <c:pt idx="41469">
                  <c:v>207.3449999998839</c:v>
                </c:pt>
                <c:pt idx="41470">
                  <c:v>207.3499999998839</c:v>
                </c:pt>
                <c:pt idx="41471">
                  <c:v>207.354999999884</c:v>
                </c:pt>
                <c:pt idx="41472">
                  <c:v>207.359999999884</c:v>
                </c:pt>
                <c:pt idx="41473">
                  <c:v>207.364999999884</c:v>
                </c:pt>
                <c:pt idx="41474">
                  <c:v>207.369999999884</c:v>
                </c:pt>
                <c:pt idx="41475">
                  <c:v>207.3749999998839</c:v>
                </c:pt>
                <c:pt idx="41476">
                  <c:v>207.3799999998839</c:v>
                </c:pt>
                <c:pt idx="41477">
                  <c:v>207.384999999884</c:v>
                </c:pt>
                <c:pt idx="41478">
                  <c:v>207.389999999884</c:v>
                </c:pt>
                <c:pt idx="41479">
                  <c:v>207.394999999884</c:v>
                </c:pt>
                <c:pt idx="41480">
                  <c:v>207.3999999998838</c:v>
                </c:pt>
                <c:pt idx="41481">
                  <c:v>207.4049999998838</c:v>
                </c:pt>
                <c:pt idx="41482">
                  <c:v>207.4099999998838</c:v>
                </c:pt>
                <c:pt idx="41483">
                  <c:v>207.4149999998838</c:v>
                </c:pt>
                <c:pt idx="41484">
                  <c:v>207.4199999998838</c:v>
                </c:pt>
                <c:pt idx="41485">
                  <c:v>207.424999999884</c:v>
                </c:pt>
                <c:pt idx="41486">
                  <c:v>207.4299999998838</c:v>
                </c:pt>
                <c:pt idx="41487">
                  <c:v>207.4349999998838</c:v>
                </c:pt>
                <c:pt idx="41488">
                  <c:v>207.4399999998838</c:v>
                </c:pt>
                <c:pt idx="41489">
                  <c:v>207.4449999998838</c:v>
                </c:pt>
                <c:pt idx="41490">
                  <c:v>207.4499999998838</c:v>
                </c:pt>
                <c:pt idx="41491">
                  <c:v>207.4549999998838</c:v>
                </c:pt>
                <c:pt idx="41492">
                  <c:v>207.4599999998838</c:v>
                </c:pt>
                <c:pt idx="41493">
                  <c:v>207.4649999998838</c:v>
                </c:pt>
                <c:pt idx="41494">
                  <c:v>207.4699999998838</c:v>
                </c:pt>
                <c:pt idx="41495">
                  <c:v>207.4749999998838</c:v>
                </c:pt>
                <c:pt idx="41496">
                  <c:v>207.4799999998838</c:v>
                </c:pt>
                <c:pt idx="41497">
                  <c:v>207.4849999998838</c:v>
                </c:pt>
                <c:pt idx="41498">
                  <c:v>207.4899999998838</c:v>
                </c:pt>
                <c:pt idx="41499">
                  <c:v>207.4949999998838</c:v>
                </c:pt>
                <c:pt idx="41500">
                  <c:v>207.4999999998838</c:v>
                </c:pt>
                <c:pt idx="41501">
                  <c:v>207.5049999998838</c:v>
                </c:pt>
                <c:pt idx="41502">
                  <c:v>207.5099999998837</c:v>
                </c:pt>
                <c:pt idx="41503">
                  <c:v>207.5149999998837</c:v>
                </c:pt>
                <c:pt idx="41504">
                  <c:v>207.5199999998837</c:v>
                </c:pt>
                <c:pt idx="41505">
                  <c:v>207.5249999998838</c:v>
                </c:pt>
                <c:pt idx="41506">
                  <c:v>207.5299999998838</c:v>
                </c:pt>
                <c:pt idx="41507">
                  <c:v>207.5349999998838</c:v>
                </c:pt>
                <c:pt idx="41508">
                  <c:v>207.5399999998837</c:v>
                </c:pt>
                <c:pt idx="41509">
                  <c:v>207.5449999998837</c:v>
                </c:pt>
                <c:pt idx="41510">
                  <c:v>207.5499999998837</c:v>
                </c:pt>
                <c:pt idx="41511">
                  <c:v>207.5549999998837</c:v>
                </c:pt>
                <c:pt idx="41512">
                  <c:v>207.5599999998837</c:v>
                </c:pt>
                <c:pt idx="41513">
                  <c:v>207.5649999998837</c:v>
                </c:pt>
                <c:pt idx="41514">
                  <c:v>207.5699999998837</c:v>
                </c:pt>
                <c:pt idx="41515">
                  <c:v>207.5749999998837</c:v>
                </c:pt>
                <c:pt idx="41516">
                  <c:v>207.5799999998837</c:v>
                </c:pt>
                <c:pt idx="41517">
                  <c:v>207.5849999998837</c:v>
                </c:pt>
                <c:pt idx="41518">
                  <c:v>207.5899999998837</c:v>
                </c:pt>
                <c:pt idx="41519">
                  <c:v>207.5949999998837</c:v>
                </c:pt>
                <c:pt idx="41520">
                  <c:v>207.5999999998837</c:v>
                </c:pt>
                <c:pt idx="41521">
                  <c:v>207.6049999998837</c:v>
                </c:pt>
                <c:pt idx="41522">
                  <c:v>207.6099999998837</c:v>
                </c:pt>
                <c:pt idx="41523">
                  <c:v>207.6149999998837</c:v>
                </c:pt>
                <c:pt idx="41524">
                  <c:v>207.6199999998836</c:v>
                </c:pt>
                <c:pt idx="41525">
                  <c:v>207.6249999998836</c:v>
                </c:pt>
                <c:pt idx="41526">
                  <c:v>207.6299999998836</c:v>
                </c:pt>
                <c:pt idx="41527">
                  <c:v>207.6349999998836</c:v>
                </c:pt>
                <c:pt idx="41528">
                  <c:v>207.6399999998836</c:v>
                </c:pt>
                <c:pt idx="41529">
                  <c:v>207.6449999998836</c:v>
                </c:pt>
                <c:pt idx="41530">
                  <c:v>207.6499999998836</c:v>
                </c:pt>
                <c:pt idx="41531">
                  <c:v>207.6549999998836</c:v>
                </c:pt>
                <c:pt idx="41532">
                  <c:v>207.6599999998836</c:v>
                </c:pt>
                <c:pt idx="41533">
                  <c:v>207.6649999998836</c:v>
                </c:pt>
                <c:pt idx="41534">
                  <c:v>207.6699999998836</c:v>
                </c:pt>
                <c:pt idx="41535">
                  <c:v>207.6749999998836</c:v>
                </c:pt>
                <c:pt idx="41536">
                  <c:v>207.6799999998836</c:v>
                </c:pt>
                <c:pt idx="41537">
                  <c:v>207.6849999998836</c:v>
                </c:pt>
                <c:pt idx="41538">
                  <c:v>207.6899999998836</c:v>
                </c:pt>
                <c:pt idx="41539">
                  <c:v>207.6949999998836</c:v>
                </c:pt>
                <c:pt idx="41540">
                  <c:v>207.6999999998836</c:v>
                </c:pt>
                <c:pt idx="41541">
                  <c:v>207.7049999998836</c:v>
                </c:pt>
                <c:pt idx="41542">
                  <c:v>207.7099999998836</c:v>
                </c:pt>
                <c:pt idx="41543">
                  <c:v>207.7149999998836</c:v>
                </c:pt>
                <c:pt idx="41544">
                  <c:v>207.7199999998836</c:v>
                </c:pt>
                <c:pt idx="41545">
                  <c:v>207.7249999998836</c:v>
                </c:pt>
                <c:pt idx="41546">
                  <c:v>207.7299999998835</c:v>
                </c:pt>
                <c:pt idx="41547">
                  <c:v>207.7349999998835</c:v>
                </c:pt>
                <c:pt idx="41548">
                  <c:v>207.7399999998835</c:v>
                </c:pt>
                <c:pt idx="41549">
                  <c:v>207.7449999998835</c:v>
                </c:pt>
                <c:pt idx="41550">
                  <c:v>207.7499999998835</c:v>
                </c:pt>
                <c:pt idx="41551">
                  <c:v>207.7549999998836</c:v>
                </c:pt>
                <c:pt idx="41552">
                  <c:v>207.7599999998835</c:v>
                </c:pt>
                <c:pt idx="41553">
                  <c:v>207.7649999998835</c:v>
                </c:pt>
                <c:pt idx="41554">
                  <c:v>207.7699999998835</c:v>
                </c:pt>
                <c:pt idx="41555">
                  <c:v>207.7749999998835</c:v>
                </c:pt>
                <c:pt idx="41556">
                  <c:v>207.7799999998835</c:v>
                </c:pt>
                <c:pt idx="41557">
                  <c:v>207.7849999998835</c:v>
                </c:pt>
                <c:pt idx="41558">
                  <c:v>207.7899999998835</c:v>
                </c:pt>
                <c:pt idx="41559">
                  <c:v>207.7949999998835</c:v>
                </c:pt>
                <c:pt idx="41560">
                  <c:v>207.7999999998835</c:v>
                </c:pt>
                <c:pt idx="41561">
                  <c:v>207.8049999998835</c:v>
                </c:pt>
                <c:pt idx="41562">
                  <c:v>207.8099999998835</c:v>
                </c:pt>
                <c:pt idx="41563">
                  <c:v>207.8149999998835</c:v>
                </c:pt>
                <c:pt idx="41564">
                  <c:v>207.8199999998835</c:v>
                </c:pt>
                <c:pt idx="41565">
                  <c:v>207.8249999998835</c:v>
                </c:pt>
                <c:pt idx="41566">
                  <c:v>207.8299999998835</c:v>
                </c:pt>
                <c:pt idx="41567">
                  <c:v>207.8349999998835</c:v>
                </c:pt>
                <c:pt idx="41568">
                  <c:v>207.8399999998834</c:v>
                </c:pt>
                <c:pt idx="41569">
                  <c:v>207.8449999998834</c:v>
                </c:pt>
                <c:pt idx="41570">
                  <c:v>207.8499999998834</c:v>
                </c:pt>
                <c:pt idx="41571">
                  <c:v>207.8549999998835</c:v>
                </c:pt>
                <c:pt idx="41572">
                  <c:v>207.8599999998835</c:v>
                </c:pt>
                <c:pt idx="41573">
                  <c:v>207.8649999998835</c:v>
                </c:pt>
                <c:pt idx="41574">
                  <c:v>207.8699999998834</c:v>
                </c:pt>
                <c:pt idx="41575">
                  <c:v>207.8749999998834</c:v>
                </c:pt>
                <c:pt idx="41576">
                  <c:v>207.8799999998834</c:v>
                </c:pt>
                <c:pt idx="41577">
                  <c:v>207.8849999998834</c:v>
                </c:pt>
                <c:pt idx="41578">
                  <c:v>207.8899999998834</c:v>
                </c:pt>
                <c:pt idx="41579">
                  <c:v>207.8949999998834</c:v>
                </c:pt>
                <c:pt idx="41580">
                  <c:v>207.8999999998834</c:v>
                </c:pt>
                <c:pt idx="41581">
                  <c:v>207.9049999998834</c:v>
                </c:pt>
                <c:pt idx="41582">
                  <c:v>207.9099999998834</c:v>
                </c:pt>
                <c:pt idx="41583">
                  <c:v>207.9149999998834</c:v>
                </c:pt>
                <c:pt idx="41584">
                  <c:v>207.9199999998834</c:v>
                </c:pt>
                <c:pt idx="41585">
                  <c:v>207.9249999998834</c:v>
                </c:pt>
                <c:pt idx="41586">
                  <c:v>207.9299999998834</c:v>
                </c:pt>
                <c:pt idx="41587">
                  <c:v>207.9349999998834</c:v>
                </c:pt>
                <c:pt idx="41588">
                  <c:v>207.9399999998834</c:v>
                </c:pt>
                <c:pt idx="41589">
                  <c:v>207.9449999998834</c:v>
                </c:pt>
                <c:pt idx="41590">
                  <c:v>207.9499999998833</c:v>
                </c:pt>
                <c:pt idx="41591">
                  <c:v>207.9549999998834</c:v>
                </c:pt>
                <c:pt idx="41592">
                  <c:v>207.9599999998834</c:v>
                </c:pt>
                <c:pt idx="41593">
                  <c:v>207.9649999998834</c:v>
                </c:pt>
                <c:pt idx="41594">
                  <c:v>207.9699999998834</c:v>
                </c:pt>
                <c:pt idx="41595">
                  <c:v>207.9749999998834</c:v>
                </c:pt>
                <c:pt idx="41596">
                  <c:v>207.9799999998833</c:v>
                </c:pt>
                <c:pt idx="41597">
                  <c:v>207.9849999998833</c:v>
                </c:pt>
                <c:pt idx="41598">
                  <c:v>207.9899999998833</c:v>
                </c:pt>
                <c:pt idx="41599">
                  <c:v>207.9949999998833</c:v>
                </c:pt>
                <c:pt idx="41600">
                  <c:v>207.9999999998833</c:v>
                </c:pt>
                <c:pt idx="41601">
                  <c:v>208.0049999998833</c:v>
                </c:pt>
                <c:pt idx="41602">
                  <c:v>208.0099999998833</c:v>
                </c:pt>
                <c:pt idx="41603">
                  <c:v>208.0149999998833</c:v>
                </c:pt>
                <c:pt idx="41604">
                  <c:v>208.0199999998833</c:v>
                </c:pt>
                <c:pt idx="41605">
                  <c:v>208.0249999998833</c:v>
                </c:pt>
                <c:pt idx="41606">
                  <c:v>208.0299999998833</c:v>
                </c:pt>
                <c:pt idx="41607">
                  <c:v>208.0349999998833</c:v>
                </c:pt>
                <c:pt idx="41608">
                  <c:v>208.0399999998833</c:v>
                </c:pt>
                <c:pt idx="41609">
                  <c:v>208.0449999998833</c:v>
                </c:pt>
                <c:pt idx="41610">
                  <c:v>208.0499999998833</c:v>
                </c:pt>
                <c:pt idx="41611">
                  <c:v>208.0549999998833</c:v>
                </c:pt>
                <c:pt idx="41612">
                  <c:v>208.0599999998832</c:v>
                </c:pt>
                <c:pt idx="41613">
                  <c:v>208.0649999998832</c:v>
                </c:pt>
                <c:pt idx="41614">
                  <c:v>208.0699999998832</c:v>
                </c:pt>
                <c:pt idx="41615">
                  <c:v>208.0749999998832</c:v>
                </c:pt>
                <c:pt idx="41616">
                  <c:v>208.0799999998832</c:v>
                </c:pt>
                <c:pt idx="41617">
                  <c:v>208.0849999998833</c:v>
                </c:pt>
                <c:pt idx="41618">
                  <c:v>208.0899999998832</c:v>
                </c:pt>
                <c:pt idx="41619">
                  <c:v>208.0949999998832</c:v>
                </c:pt>
                <c:pt idx="41620">
                  <c:v>208.0999999998832</c:v>
                </c:pt>
                <c:pt idx="41621">
                  <c:v>208.1049999998832</c:v>
                </c:pt>
                <c:pt idx="41622">
                  <c:v>208.1099999998832</c:v>
                </c:pt>
                <c:pt idx="41623">
                  <c:v>208.1149999998832</c:v>
                </c:pt>
                <c:pt idx="41624">
                  <c:v>208.1199999998832</c:v>
                </c:pt>
                <c:pt idx="41625">
                  <c:v>208.1249999998832</c:v>
                </c:pt>
                <c:pt idx="41626">
                  <c:v>208.1299999998832</c:v>
                </c:pt>
                <c:pt idx="41627">
                  <c:v>208.1349999998832</c:v>
                </c:pt>
                <c:pt idx="41628">
                  <c:v>208.1399999998832</c:v>
                </c:pt>
                <c:pt idx="41629">
                  <c:v>208.1449999998832</c:v>
                </c:pt>
                <c:pt idx="41630">
                  <c:v>208.1499999998832</c:v>
                </c:pt>
                <c:pt idx="41631">
                  <c:v>208.1549999998832</c:v>
                </c:pt>
                <c:pt idx="41632">
                  <c:v>208.1599999998832</c:v>
                </c:pt>
                <c:pt idx="41633">
                  <c:v>208.1649999998832</c:v>
                </c:pt>
                <c:pt idx="41634">
                  <c:v>208.1699999998831</c:v>
                </c:pt>
                <c:pt idx="41635">
                  <c:v>208.1749999998831</c:v>
                </c:pt>
                <c:pt idx="41636">
                  <c:v>208.1799999998831</c:v>
                </c:pt>
                <c:pt idx="41637">
                  <c:v>208.1849999998832</c:v>
                </c:pt>
                <c:pt idx="41638">
                  <c:v>208.1899999998832</c:v>
                </c:pt>
                <c:pt idx="41639">
                  <c:v>208.1949999998832</c:v>
                </c:pt>
                <c:pt idx="41640">
                  <c:v>208.1999999998831</c:v>
                </c:pt>
                <c:pt idx="41641">
                  <c:v>208.2049999998831</c:v>
                </c:pt>
                <c:pt idx="41642">
                  <c:v>208.2099999998831</c:v>
                </c:pt>
                <c:pt idx="41643">
                  <c:v>208.2149999998831</c:v>
                </c:pt>
                <c:pt idx="41644">
                  <c:v>208.2199999998831</c:v>
                </c:pt>
                <c:pt idx="41645">
                  <c:v>208.2249999998831</c:v>
                </c:pt>
                <c:pt idx="41646">
                  <c:v>208.2299999998831</c:v>
                </c:pt>
                <c:pt idx="41647">
                  <c:v>208.2349999998831</c:v>
                </c:pt>
                <c:pt idx="41648">
                  <c:v>208.2399999998831</c:v>
                </c:pt>
                <c:pt idx="41649">
                  <c:v>208.2449999998831</c:v>
                </c:pt>
                <c:pt idx="41650">
                  <c:v>208.2499999998831</c:v>
                </c:pt>
                <c:pt idx="41651">
                  <c:v>208.2549999998831</c:v>
                </c:pt>
                <c:pt idx="41652">
                  <c:v>208.2599999998831</c:v>
                </c:pt>
                <c:pt idx="41653">
                  <c:v>208.2649999998831</c:v>
                </c:pt>
                <c:pt idx="41654">
                  <c:v>208.2699999998831</c:v>
                </c:pt>
                <c:pt idx="41655">
                  <c:v>208.2749999998831</c:v>
                </c:pt>
                <c:pt idx="41656">
                  <c:v>208.279999999883</c:v>
                </c:pt>
                <c:pt idx="41657">
                  <c:v>208.284999999883</c:v>
                </c:pt>
                <c:pt idx="41658">
                  <c:v>208.289999999883</c:v>
                </c:pt>
                <c:pt idx="41659">
                  <c:v>208.294999999883</c:v>
                </c:pt>
                <c:pt idx="41660">
                  <c:v>208.299999999883</c:v>
                </c:pt>
                <c:pt idx="41661">
                  <c:v>208.3049999998831</c:v>
                </c:pt>
                <c:pt idx="41662">
                  <c:v>208.309999999883</c:v>
                </c:pt>
                <c:pt idx="41663">
                  <c:v>208.314999999883</c:v>
                </c:pt>
                <c:pt idx="41664">
                  <c:v>208.319999999883</c:v>
                </c:pt>
                <c:pt idx="41665">
                  <c:v>208.324999999883</c:v>
                </c:pt>
                <c:pt idx="41666">
                  <c:v>208.329999999883</c:v>
                </c:pt>
                <c:pt idx="41667">
                  <c:v>208.334999999883</c:v>
                </c:pt>
                <c:pt idx="41668">
                  <c:v>208.339999999883</c:v>
                </c:pt>
                <c:pt idx="41669">
                  <c:v>208.344999999883</c:v>
                </c:pt>
                <c:pt idx="41670">
                  <c:v>208.349999999883</c:v>
                </c:pt>
                <c:pt idx="41671">
                  <c:v>208.354999999883</c:v>
                </c:pt>
                <c:pt idx="41672">
                  <c:v>208.359999999883</c:v>
                </c:pt>
                <c:pt idx="41673">
                  <c:v>208.364999999883</c:v>
                </c:pt>
                <c:pt idx="41674">
                  <c:v>208.369999999883</c:v>
                </c:pt>
                <c:pt idx="41675">
                  <c:v>208.374999999883</c:v>
                </c:pt>
                <c:pt idx="41676">
                  <c:v>208.379999999883</c:v>
                </c:pt>
                <c:pt idx="41677">
                  <c:v>208.384999999883</c:v>
                </c:pt>
                <c:pt idx="41678">
                  <c:v>208.3899999998829</c:v>
                </c:pt>
                <c:pt idx="41679">
                  <c:v>208.3949999998829</c:v>
                </c:pt>
                <c:pt idx="41680">
                  <c:v>208.3999999998829</c:v>
                </c:pt>
                <c:pt idx="41681">
                  <c:v>208.4049999998829</c:v>
                </c:pt>
                <c:pt idx="41682">
                  <c:v>208.4099999998829</c:v>
                </c:pt>
                <c:pt idx="41683">
                  <c:v>208.4149999998829</c:v>
                </c:pt>
                <c:pt idx="41684">
                  <c:v>208.4199999998829</c:v>
                </c:pt>
                <c:pt idx="41685">
                  <c:v>208.4249999998829</c:v>
                </c:pt>
                <c:pt idx="41686">
                  <c:v>208.4299999998829</c:v>
                </c:pt>
                <c:pt idx="41687">
                  <c:v>208.4349999998829</c:v>
                </c:pt>
                <c:pt idx="41688">
                  <c:v>208.4399999998829</c:v>
                </c:pt>
                <c:pt idx="41689">
                  <c:v>208.4449999998829</c:v>
                </c:pt>
                <c:pt idx="41690">
                  <c:v>208.4499999998829</c:v>
                </c:pt>
                <c:pt idx="41691">
                  <c:v>208.4549999998829</c:v>
                </c:pt>
                <c:pt idx="41692">
                  <c:v>208.4599999998829</c:v>
                </c:pt>
                <c:pt idx="41693">
                  <c:v>208.4649999998829</c:v>
                </c:pt>
                <c:pt idx="41694">
                  <c:v>208.4699999998829</c:v>
                </c:pt>
                <c:pt idx="41695">
                  <c:v>208.4749999998829</c:v>
                </c:pt>
                <c:pt idx="41696">
                  <c:v>208.4799999998828</c:v>
                </c:pt>
                <c:pt idx="41697">
                  <c:v>208.4849999998829</c:v>
                </c:pt>
                <c:pt idx="41698">
                  <c:v>208.4899999998829</c:v>
                </c:pt>
                <c:pt idx="41699">
                  <c:v>208.4949999998829</c:v>
                </c:pt>
                <c:pt idx="41700">
                  <c:v>208.4999999998828</c:v>
                </c:pt>
                <c:pt idx="41701">
                  <c:v>208.5049999998828</c:v>
                </c:pt>
                <c:pt idx="41702">
                  <c:v>208.5099999998828</c:v>
                </c:pt>
                <c:pt idx="41703">
                  <c:v>208.5149999998827</c:v>
                </c:pt>
                <c:pt idx="41704">
                  <c:v>208.5199999998827</c:v>
                </c:pt>
                <c:pt idx="41705">
                  <c:v>208.5249999998828</c:v>
                </c:pt>
                <c:pt idx="41706">
                  <c:v>208.5299999998828</c:v>
                </c:pt>
                <c:pt idx="41707">
                  <c:v>208.5349999998828</c:v>
                </c:pt>
                <c:pt idx="41708">
                  <c:v>208.5399999998828</c:v>
                </c:pt>
                <c:pt idx="41709">
                  <c:v>208.5449999998827</c:v>
                </c:pt>
                <c:pt idx="41710">
                  <c:v>208.5499999998827</c:v>
                </c:pt>
                <c:pt idx="41711">
                  <c:v>208.5549999998828</c:v>
                </c:pt>
                <c:pt idx="41712">
                  <c:v>208.5599999998828</c:v>
                </c:pt>
                <c:pt idx="41713">
                  <c:v>208.5649999998828</c:v>
                </c:pt>
                <c:pt idx="41714">
                  <c:v>208.5699999998828</c:v>
                </c:pt>
                <c:pt idx="41715">
                  <c:v>208.5749999998827</c:v>
                </c:pt>
                <c:pt idx="41716">
                  <c:v>208.5799999998827</c:v>
                </c:pt>
                <c:pt idx="41717">
                  <c:v>208.5849999998828</c:v>
                </c:pt>
                <c:pt idx="41718">
                  <c:v>208.5899999998828</c:v>
                </c:pt>
                <c:pt idx="41719">
                  <c:v>208.5949999998828</c:v>
                </c:pt>
                <c:pt idx="41720">
                  <c:v>208.5999999998828</c:v>
                </c:pt>
                <c:pt idx="41721">
                  <c:v>208.6049999998828</c:v>
                </c:pt>
                <c:pt idx="41722">
                  <c:v>208.6099999998827</c:v>
                </c:pt>
                <c:pt idx="41723">
                  <c:v>208.6149999998827</c:v>
                </c:pt>
                <c:pt idx="41724">
                  <c:v>208.6199999998827</c:v>
                </c:pt>
                <c:pt idx="41725">
                  <c:v>208.6249999998827</c:v>
                </c:pt>
                <c:pt idx="41726">
                  <c:v>208.6299999998827</c:v>
                </c:pt>
                <c:pt idx="41727">
                  <c:v>208.6349999998827</c:v>
                </c:pt>
                <c:pt idx="41728">
                  <c:v>208.6399999998827</c:v>
                </c:pt>
                <c:pt idx="41729">
                  <c:v>208.6449999998827</c:v>
                </c:pt>
                <c:pt idx="41730">
                  <c:v>208.6499999998827</c:v>
                </c:pt>
                <c:pt idx="41731">
                  <c:v>208.6549999998827</c:v>
                </c:pt>
                <c:pt idx="41732">
                  <c:v>208.6599999998827</c:v>
                </c:pt>
                <c:pt idx="41733">
                  <c:v>208.6649999998827</c:v>
                </c:pt>
                <c:pt idx="41734">
                  <c:v>208.6699999998827</c:v>
                </c:pt>
                <c:pt idx="41735">
                  <c:v>208.6749999998827</c:v>
                </c:pt>
                <c:pt idx="41736">
                  <c:v>208.6799999998827</c:v>
                </c:pt>
                <c:pt idx="41737">
                  <c:v>208.6849999998827</c:v>
                </c:pt>
                <c:pt idx="41738">
                  <c:v>208.6899999998827</c:v>
                </c:pt>
                <c:pt idx="41739">
                  <c:v>208.6949999998827</c:v>
                </c:pt>
                <c:pt idx="41740">
                  <c:v>208.6999999998826</c:v>
                </c:pt>
                <c:pt idx="41741">
                  <c:v>208.7049999998825</c:v>
                </c:pt>
                <c:pt idx="41742">
                  <c:v>208.7099999998825</c:v>
                </c:pt>
                <c:pt idx="41743">
                  <c:v>208.7149999998825</c:v>
                </c:pt>
                <c:pt idx="41744">
                  <c:v>208.7199999998818</c:v>
                </c:pt>
                <c:pt idx="41745">
                  <c:v>208.7249999998826</c:v>
                </c:pt>
                <c:pt idx="41746">
                  <c:v>208.7299999998826</c:v>
                </c:pt>
                <c:pt idx="41747">
                  <c:v>208.7349999998825</c:v>
                </c:pt>
                <c:pt idx="41748">
                  <c:v>208.7399999998825</c:v>
                </c:pt>
                <c:pt idx="41749">
                  <c:v>208.7449999998825</c:v>
                </c:pt>
                <c:pt idx="41750">
                  <c:v>208.7499999998819</c:v>
                </c:pt>
                <c:pt idx="41751">
                  <c:v>208.7549999998826</c:v>
                </c:pt>
                <c:pt idx="41752">
                  <c:v>208.7599999998826</c:v>
                </c:pt>
                <c:pt idx="41753">
                  <c:v>208.7649999998825</c:v>
                </c:pt>
                <c:pt idx="41754">
                  <c:v>208.7699999998825</c:v>
                </c:pt>
                <c:pt idx="41755">
                  <c:v>208.7749999998825</c:v>
                </c:pt>
                <c:pt idx="41756">
                  <c:v>208.7799999998821</c:v>
                </c:pt>
                <c:pt idx="41757">
                  <c:v>208.7849999998826</c:v>
                </c:pt>
                <c:pt idx="41758">
                  <c:v>208.7899999998826</c:v>
                </c:pt>
                <c:pt idx="41759">
                  <c:v>208.7949999998825</c:v>
                </c:pt>
                <c:pt idx="41760">
                  <c:v>208.7999999998825</c:v>
                </c:pt>
                <c:pt idx="41761">
                  <c:v>208.8049999998826</c:v>
                </c:pt>
                <c:pt idx="41762">
                  <c:v>208.8099999998826</c:v>
                </c:pt>
                <c:pt idx="41763">
                  <c:v>208.8149999998826</c:v>
                </c:pt>
                <c:pt idx="41764">
                  <c:v>208.8199999998826</c:v>
                </c:pt>
                <c:pt idx="41765">
                  <c:v>208.8249999998826</c:v>
                </c:pt>
                <c:pt idx="41766">
                  <c:v>208.8299999998825</c:v>
                </c:pt>
                <c:pt idx="41767">
                  <c:v>208.8349999998825</c:v>
                </c:pt>
                <c:pt idx="41768">
                  <c:v>208.8399999998825</c:v>
                </c:pt>
                <c:pt idx="41769">
                  <c:v>208.8449999998825</c:v>
                </c:pt>
                <c:pt idx="41770">
                  <c:v>208.8499999998825</c:v>
                </c:pt>
                <c:pt idx="41771">
                  <c:v>208.8549999998826</c:v>
                </c:pt>
                <c:pt idx="41772">
                  <c:v>208.8599999998825</c:v>
                </c:pt>
                <c:pt idx="41773">
                  <c:v>208.8649999998825</c:v>
                </c:pt>
                <c:pt idx="41774">
                  <c:v>208.8699999998825</c:v>
                </c:pt>
                <c:pt idx="41775">
                  <c:v>208.8749999998825</c:v>
                </c:pt>
                <c:pt idx="41776">
                  <c:v>208.8799999998825</c:v>
                </c:pt>
                <c:pt idx="41777">
                  <c:v>208.8849999998825</c:v>
                </c:pt>
                <c:pt idx="41778">
                  <c:v>208.8899999998825</c:v>
                </c:pt>
                <c:pt idx="41779">
                  <c:v>208.8949999998825</c:v>
                </c:pt>
                <c:pt idx="41780">
                  <c:v>208.8999999998825</c:v>
                </c:pt>
                <c:pt idx="41781">
                  <c:v>208.9049999998825</c:v>
                </c:pt>
                <c:pt idx="41782">
                  <c:v>208.9099999998825</c:v>
                </c:pt>
                <c:pt idx="41783">
                  <c:v>208.9149999998825</c:v>
                </c:pt>
                <c:pt idx="41784">
                  <c:v>208.9199999998824</c:v>
                </c:pt>
                <c:pt idx="41785">
                  <c:v>208.9249999998825</c:v>
                </c:pt>
                <c:pt idx="41786">
                  <c:v>208.9299999998825</c:v>
                </c:pt>
                <c:pt idx="41787">
                  <c:v>208.9349999998825</c:v>
                </c:pt>
                <c:pt idx="41788">
                  <c:v>208.9399999998824</c:v>
                </c:pt>
                <c:pt idx="41789">
                  <c:v>208.9449999998824</c:v>
                </c:pt>
                <c:pt idx="41790">
                  <c:v>208.9499999998824</c:v>
                </c:pt>
                <c:pt idx="41791">
                  <c:v>208.9549999998824</c:v>
                </c:pt>
                <c:pt idx="41792">
                  <c:v>208.9599999998824</c:v>
                </c:pt>
                <c:pt idx="41793">
                  <c:v>208.9649999998824</c:v>
                </c:pt>
                <c:pt idx="41794">
                  <c:v>208.9699999998824</c:v>
                </c:pt>
                <c:pt idx="41795">
                  <c:v>208.9749999998824</c:v>
                </c:pt>
                <c:pt idx="41796">
                  <c:v>208.9799999998824</c:v>
                </c:pt>
                <c:pt idx="41797">
                  <c:v>208.9849999998824</c:v>
                </c:pt>
                <c:pt idx="41798">
                  <c:v>208.9899999998824</c:v>
                </c:pt>
                <c:pt idx="41799">
                  <c:v>208.9949999998824</c:v>
                </c:pt>
                <c:pt idx="41800">
                  <c:v>208.9999999998824</c:v>
                </c:pt>
                <c:pt idx="41801">
                  <c:v>209.0049999998824</c:v>
                </c:pt>
                <c:pt idx="41802">
                  <c:v>209.0099999998824</c:v>
                </c:pt>
                <c:pt idx="41803">
                  <c:v>209.0149999998823</c:v>
                </c:pt>
                <c:pt idx="41804">
                  <c:v>209.0199999998823</c:v>
                </c:pt>
                <c:pt idx="41805">
                  <c:v>209.0249999998824</c:v>
                </c:pt>
                <c:pt idx="41806">
                  <c:v>209.0299999998824</c:v>
                </c:pt>
                <c:pt idx="41807">
                  <c:v>209.0349999998824</c:v>
                </c:pt>
                <c:pt idx="41808">
                  <c:v>209.0399999998824</c:v>
                </c:pt>
                <c:pt idx="41809">
                  <c:v>209.0449999998824</c:v>
                </c:pt>
                <c:pt idx="41810">
                  <c:v>209.0499999998823</c:v>
                </c:pt>
                <c:pt idx="41811">
                  <c:v>209.0549999998823</c:v>
                </c:pt>
                <c:pt idx="41812">
                  <c:v>209.0599999998823</c:v>
                </c:pt>
                <c:pt idx="41813">
                  <c:v>209.0649999998823</c:v>
                </c:pt>
                <c:pt idx="41814">
                  <c:v>209.0699999998823</c:v>
                </c:pt>
                <c:pt idx="41815">
                  <c:v>209.0749999998823</c:v>
                </c:pt>
                <c:pt idx="41816">
                  <c:v>209.0799999998823</c:v>
                </c:pt>
                <c:pt idx="41817">
                  <c:v>209.0849999998823</c:v>
                </c:pt>
                <c:pt idx="41818">
                  <c:v>209.0899999998823</c:v>
                </c:pt>
                <c:pt idx="41819">
                  <c:v>209.0949999998823</c:v>
                </c:pt>
                <c:pt idx="41820">
                  <c:v>209.0999999998823</c:v>
                </c:pt>
                <c:pt idx="41821">
                  <c:v>209.1049999998823</c:v>
                </c:pt>
                <c:pt idx="41822">
                  <c:v>209.1099999998823</c:v>
                </c:pt>
                <c:pt idx="41823">
                  <c:v>209.1149999998823</c:v>
                </c:pt>
                <c:pt idx="41824">
                  <c:v>209.1199999998823</c:v>
                </c:pt>
                <c:pt idx="41825">
                  <c:v>209.1249999998823</c:v>
                </c:pt>
                <c:pt idx="41826">
                  <c:v>209.1299999998823</c:v>
                </c:pt>
                <c:pt idx="41827">
                  <c:v>209.1349999998823</c:v>
                </c:pt>
                <c:pt idx="41828">
                  <c:v>209.1399999998821</c:v>
                </c:pt>
                <c:pt idx="41829">
                  <c:v>209.1449999998821</c:v>
                </c:pt>
                <c:pt idx="41830">
                  <c:v>209.1499999998821</c:v>
                </c:pt>
                <c:pt idx="41831">
                  <c:v>209.1549999998822</c:v>
                </c:pt>
                <c:pt idx="41832">
                  <c:v>209.1599999998822</c:v>
                </c:pt>
                <c:pt idx="41833">
                  <c:v>209.1649999998822</c:v>
                </c:pt>
                <c:pt idx="41834">
                  <c:v>209.1699999998822</c:v>
                </c:pt>
                <c:pt idx="41835">
                  <c:v>209.1749999998821</c:v>
                </c:pt>
                <c:pt idx="41836">
                  <c:v>209.1799999998821</c:v>
                </c:pt>
                <c:pt idx="41837">
                  <c:v>209.1849999998822</c:v>
                </c:pt>
                <c:pt idx="41838">
                  <c:v>209.1899999998822</c:v>
                </c:pt>
                <c:pt idx="41839">
                  <c:v>209.1949999998822</c:v>
                </c:pt>
                <c:pt idx="41840">
                  <c:v>209.1999999998822</c:v>
                </c:pt>
                <c:pt idx="41841">
                  <c:v>209.2049999998821</c:v>
                </c:pt>
                <c:pt idx="41842">
                  <c:v>209.2099999998821</c:v>
                </c:pt>
                <c:pt idx="41843">
                  <c:v>209.2149999998821</c:v>
                </c:pt>
                <c:pt idx="41844">
                  <c:v>209.2199999998817</c:v>
                </c:pt>
                <c:pt idx="41845">
                  <c:v>209.2249999998822</c:v>
                </c:pt>
                <c:pt idx="41846">
                  <c:v>209.2299999998822</c:v>
                </c:pt>
                <c:pt idx="41847">
                  <c:v>209.2349999998821</c:v>
                </c:pt>
                <c:pt idx="41848">
                  <c:v>209.2399999998821</c:v>
                </c:pt>
                <c:pt idx="41849">
                  <c:v>209.2449999998821</c:v>
                </c:pt>
                <c:pt idx="41850">
                  <c:v>209.2499999998819</c:v>
                </c:pt>
                <c:pt idx="41851">
                  <c:v>209.2549999998822</c:v>
                </c:pt>
                <c:pt idx="41852">
                  <c:v>209.2599999998822</c:v>
                </c:pt>
                <c:pt idx="41853">
                  <c:v>209.2649999998821</c:v>
                </c:pt>
                <c:pt idx="41854">
                  <c:v>209.2699999998821</c:v>
                </c:pt>
                <c:pt idx="41855">
                  <c:v>209.2749999998821</c:v>
                </c:pt>
                <c:pt idx="41856">
                  <c:v>209.2799999998821</c:v>
                </c:pt>
                <c:pt idx="41857">
                  <c:v>209.2849999998821</c:v>
                </c:pt>
                <c:pt idx="41858">
                  <c:v>209.2899999998821</c:v>
                </c:pt>
                <c:pt idx="41859">
                  <c:v>209.2949999998821</c:v>
                </c:pt>
                <c:pt idx="41860">
                  <c:v>209.2999999998821</c:v>
                </c:pt>
                <c:pt idx="41861">
                  <c:v>209.3049999998821</c:v>
                </c:pt>
                <c:pt idx="41862">
                  <c:v>209.3099999998821</c:v>
                </c:pt>
                <c:pt idx="41863">
                  <c:v>209.3149999998821</c:v>
                </c:pt>
                <c:pt idx="41864">
                  <c:v>209.3199999998821</c:v>
                </c:pt>
                <c:pt idx="41865">
                  <c:v>209.3249999998821</c:v>
                </c:pt>
                <c:pt idx="41866">
                  <c:v>209.3299999998821</c:v>
                </c:pt>
                <c:pt idx="41867">
                  <c:v>209.3349999998821</c:v>
                </c:pt>
                <c:pt idx="41868">
                  <c:v>209.3399999998821</c:v>
                </c:pt>
                <c:pt idx="41869">
                  <c:v>209.3449999998821</c:v>
                </c:pt>
                <c:pt idx="41870">
                  <c:v>209.3499999998821</c:v>
                </c:pt>
                <c:pt idx="41871">
                  <c:v>209.3549999998821</c:v>
                </c:pt>
                <c:pt idx="41872">
                  <c:v>209.3599999998821</c:v>
                </c:pt>
                <c:pt idx="41873">
                  <c:v>209.3649999998821</c:v>
                </c:pt>
                <c:pt idx="41874">
                  <c:v>209.3699999998821</c:v>
                </c:pt>
                <c:pt idx="41875">
                  <c:v>209.374999999882</c:v>
                </c:pt>
                <c:pt idx="41876">
                  <c:v>209.379999999882</c:v>
                </c:pt>
                <c:pt idx="41877">
                  <c:v>209.384999999882</c:v>
                </c:pt>
                <c:pt idx="41878">
                  <c:v>209.389999999882</c:v>
                </c:pt>
                <c:pt idx="41879">
                  <c:v>209.394999999882</c:v>
                </c:pt>
                <c:pt idx="41880">
                  <c:v>209.399999999882</c:v>
                </c:pt>
                <c:pt idx="41881">
                  <c:v>209.404999999882</c:v>
                </c:pt>
                <c:pt idx="41882">
                  <c:v>209.409999999882</c:v>
                </c:pt>
                <c:pt idx="41883">
                  <c:v>209.414999999882</c:v>
                </c:pt>
                <c:pt idx="41884">
                  <c:v>209.419999999882</c:v>
                </c:pt>
                <c:pt idx="41885">
                  <c:v>209.424999999882</c:v>
                </c:pt>
                <c:pt idx="41886">
                  <c:v>209.429999999882</c:v>
                </c:pt>
                <c:pt idx="41887">
                  <c:v>209.434999999882</c:v>
                </c:pt>
                <c:pt idx="41888">
                  <c:v>209.439999999882</c:v>
                </c:pt>
                <c:pt idx="41889">
                  <c:v>209.444999999882</c:v>
                </c:pt>
                <c:pt idx="41890">
                  <c:v>209.449999999882</c:v>
                </c:pt>
                <c:pt idx="41891">
                  <c:v>209.454999999882</c:v>
                </c:pt>
                <c:pt idx="41892">
                  <c:v>209.459999999882</c:v>
                </c:pt>
                <c:pt idx="41893">
                  <c:v>209.464999999882</c:v>
                </c:pt>
                <c:pt idx="41894">
                  <c:v>209.469999999882</c:v>
                </c:pt>
                <c:pt idx="41895">
                  <c:v>209.474999999882</c:v>
                </c:pt>
                <c:pt idx="41896">
                  <c:v>209.479999999882</c:v>
                </c:pt>
                <c:pt idx="41897">
                  <c:v>209.484999999882</c:v>
                </c:pt>
                <c:pt idx="41898">
                  <c:v>209.4899999998819</c:v>
                </c:pt>
                <c:pt idx="41899">
                  <c:v>209.4949999998819</c:v>
                </c:pt>
                <c:pt idx="41900">
                  <c:v>209.4999999998819</c:v>
                </c:pt>
                <c:pt idx="41901">
                  <c:v>209.5049999998819</c:v>
                </c:pt>
                <c:pt idx="41902">
                  <c:v>209.5099999998819</c:v>
                </c:pt>
                <c:pt idx="41903">
                  <c:v>209.5149999998819</c:v>
                </c:pt>
                <c:pt idx="41904">
                  <c:v>209.5199999998819</c:v>
                </c:pt>
                <c:pt idx="41905">
                  <c:v>209.5249999998819</c:v>
                </c:pt>
                <c:pt idx="41906">
                  <c:v>209.5299999998819</c:v>
                </c:pt>
                <c:pt idx="41907">
                  <c:v>209.5349999998819</c:v>
                </c:pt>
                <c:pt idx="41908">
                  <c:v>209.5399999998819</c:v>
                </c:pt>
                <c:pt idx="41909">
                  <c:v>209.5449999998819</c:v>
                </c:pt>
                <c:pt idx="41910">
                  <c:v>209.5499999998819</c:v>
                </c:pt>
                <c:pt idx="41911">
                  <c:v>209.5549999998819</c:v>
                </c:pt>
                <c:pt idx="41912">
                  <c:v>209.5599999998819</c:v>
                </c:pt>
                <c:pt idx="41913">
                  <c:v>209.5649999998819</c:v>
                </c:pt>
                <c:pt idx="41914">
                  <c:v>209.5699999998819</c:v>
                </c:pt>
                <c:pt idx="41915">
                  <c:v>209.5749999998819</c:v>
                </c:pt>
                <c:pt idx="41916">
                  <c:v>209.5799999998817</c:v>
                </c:pt>
                <c:pt idx="41917">
                  <c:v>209.5849999998819</c:v>
                </c:pt>
                <c:pt idx="41918">
                  <c:v>209.5899999998819</c:v>
                </c:pt>
                <c:pt idx="41919">
                  <c:v>209.5949999998818</c:v>
                </c:pt>
                <c:pt idx="41920">
                  <c:v>209.5999999998818</c:v>
                </c:pt>
                <c:pt idx="41921">
                  <c:v>209.6049999998818</c:v>
                </c:pt>
                <c:pt idx="41922">
                  <c:v>209.6099999998818</c:v>
                </c:pt>
                <c:pt idx="41923">
                  <c:v>209.6149999998817</c:v>
                </c:pt>
                <c:pt idx="41924">
                  <c:v>209.6199999998817</c:v>
                </c:pt>
                <c:pt idx="41925">
                  <c:v>209.6249999998818</c:v>
                </c:pt>
                <c:pt idx="41926">
                  <c:v>209.6299999998818</c:v>
                </c:pt>
                <c:pt idx="41927">
                  <c:v>209.6349999998818</c:v>
                </c:pt>
                <c:pt idx="41928">
                  <c:v>209.6399999998818</c:v>
                </c:pt>
                <c:pt idx="41929">
                  <c:v>209.6449999998817</c:v>
                </c:pt>
                <c:pt idx="41930">
                  <c:v>209.6499999998817</c:v>
                </c:pt>
                <c:pt idx="41931">
                  <c:v>209.6549999998818</c:v>
                </c:pt>
                <c:pt idx="41932">
                  <c:v>209.6599999998818</c:v>
                </c:pt>
                <c:pt idx="41933">
                  <c:v>209.6649999998818</c:v>
                </c:pt>
                <c:pt idx="41934">
                  <c:v>209.6699999998818</c:v>
                </c:pt>
                <c:pt idx="41935">
                  <c:v>209.6749999998817</c:v>
                </c:pt>
                <c:pt idx="41936">
                  <c:v>209.6799999998817</c:v>
                </c:pt>
                <c:pt idx="41937">
                  <c:v>209.6849999998818</c:v>
                </c:pt>
                <c:pt idx="41938">
                  <c:v>209.6899999998818</c:v>
                </c:pt>
                <c:pt idx="41939">
                  <c:v>209.6949999998818</c:v>
                </c:pt>
                <c:pt idx="41940">
                  <c:v>209.6999999998818</c:v>
                </c:pt>
                <c:pt idx="41941">
                  <c:v>209.7049999998817</c:v>
                </c:pt>
                <c:pt idx="41942">
                  <c:v>209.7099999998817</c:v>
                </c:pt>
                <c:pt idx="41943">
                  <c:v>209.7149999998817</c:v>
                </c:pt>
                <c:pt idx="41944">
                  <c:v>209.7199999998817</c:v>
                </c:pt>
                <c:pt idx="41945">
                  <c:v>209.7249999998817</c:v>
                </c:pt>
                <c:pt idx="41946">
                  <c:v>209.7299999998817</c:v>
                </c:pt>
                <c:pt idx="41947">
                  <c:v>209.7349999998817</c:v>
                </c:pt>
                <c:pt idx="41948">
                  <c:v>209.7399999998817</c:v>
                </c:pt>
                <c:pt idx="41949">
                  <c:v>209.7449999998817</c:v>
                </c:pt>
                <c:pt idx="41950">
                  <c:v>209.7499999998817</c:v>
                </c:pt>
                <c:pt idx="41951">
                  <c:v>209.7549999998817</c:v>
                </c:pt>
                <c:pt idx="41952">
                  <c:v>209.7599999998817</c:v>
                </c:pt>
                <c:pt idx="41953">
                  <c:v>209.7649999998817</c:v>
                </c:pt>
                <c:pt idx="41954">
                  <c:v>209.7699999998817</c:v>
                </c:pt>
                <c:pt idx="41955">
                  <c:v>209.7749999998817</c:v>
                </c:pt>
                <c:pt idx="41956">
                  <c:v>209.7799999998817</c:v>
                </c:pt>
                <c:pt idx="41957">
                  <c:v>209.7849999998817</c:v>
                </c:pt>
                <c:pt idx="41958">
                  <c:v>209.7899999998817</c:v>
                </c:pt>
                <c:pt idx="41959">
                  <c:v>209.7949999998817</c:v>
                </c:pt>
                <c:pt idx="41960">
                  <c:v>209.7999999998815</c:v>
                </c:pt>
                <c:pt idx="41961">
                  <c:v>209.8049999998817</c:v>
                </c:pt>
                <c:pt idx="41962">
                  <c:v>209.8099999998817</c:v>
                </c:pt>
                <c:pt idx="41963">
                  <c:v>209.8149999998816</c:v>
                </c:pt>
                <c:pt idx="41964">
                  <c:v>209.8199999998816</c:v>
                </c:pt>
                <c:pt idx="41965">
                  <c:v>209.8249999998816</c:v>
                </c:pt>
                <c:pt idx="41966">
                  <c:v>209.8299999998816</c:v>
                </c:pt>
                <c:pt idx="41967">
                  <c:v>209.8349999998816</c:v>
                </c:pt>
                <c:pt idx="41968">
                  <c:v>209.8399999998816</c:v>
                </c:pt>
                <c:pt idx="41969">
                  <c:v>209.8449999998816</c:v>
                </c:pt>
                <c:pt idx="41970">
                  <c:v>209.8499999998816</c:v>
                </c:pt>
                <c:pt idx="41971">
                  <c:v>209.8549999998816</c:v>
                </c:pt>
                <c:pt idx="41972">
                  <c:v>209.8599999998816</c:v>
                </c:pt>
                <c:pt idx="41973">
                  <c:v>209.8649999998816</c:v>
                </c:pt>
                <c:pt idx="41974">
                  <c:v>209.8699999998816</c:v>
                </c:pt>
                <c:pt idx="41975">
                  <c:v>209.8749999998816</c:v>
                </c:pt>
                <c:pt idx="41976">
                  <c:v>209.8799999998816</c:v>
                </c:pt>
                <c:pt idx="41977">
                  <c:v>209.8849999998816</c:v>
                </c:pt>
                <c:pt idx="41978">
                  <c:v>209.8899999998816</c:v>
                </c:pt>
                <c:pt idx="41979">
                  <c:v>209.8949999998816</c:v>
                </c:pt>
                <c:pt idx="41980">
                  <c:v>209.8999999998816</c:v>
                </c:pt>
                <c:pt idx="41981">
                  <c:v>209.9049999998816</c:v>
                </c:pt>
                <c:pt idx="41982">
                  <c:v>209.9099999998816</c:v>
                </c:pt>
                <c:pt idx="41983">
                  <c:v>209.9149999998816</c:v>
                </c:pt>
                <c:pt idx="41984">
                  <c:v>209.9199999998816</c:v>
                </c:pt>
                <c:pt idx="41985">
                  <c:v>209.9249999998816</c:v>
                </c:pt>
                <c:pt idx="41986">
                  <c:v>209.9299999998815</c:v>
                </c:pt>
                <c:pt idx="41987">
                  <c:v>209.9349999998815</c:v>
                </c:pt>
                <c:pt idx="41988">
                  <c:v>209.9399999998815</c:v>
                </c:pt>
                <c:pt idx="41989">
                  <c:v>209.9449999998815</c:v>
                </c:pt>
                <c:pt idx="41990">
                  <c:v>209.9499999998815</c:v>
                </c:pt>
                <c:pt idx="41991">
                  <c:v>209.9549999998816</c:v>
                </c:pt>
                <c:pt idx="41992">
                  <c:v>209.9599999998815</c:v>
                </c:pt>
                <c:pt idx="41993">
                  <c:v>209.9649999998815</c:v>
                </c:pt>
                <c:pt idx="41994">
                  <c:v>209.9699999998815</c:v>
                </c:pt>
                <c:pt idx="41995">
                  <c:v>209.9749999998815</c:v>
                </c:pt>
                <c:pt idx="41996">
                  <c:v>209.9799999998815</c:v>
                </c:pt>
                <c:pt idx="41997">
                  <c:v>209.9849999998815</c:v>
                </c:pt>
                <c:pt idx="41998">
                  <c:v>209.9899999998815</c:v>
                </c:pt>
                <c:pt idx="41999">
                  <c:v>209.9949999998815</c:v>
                </c:pt>
                <c:pt idx="42000">
                  <c:v>209.9999999998815</c:v>
                </c:pt>
                <c:pt idx="42001">
                  <c:v>210.0049999998815</c:v>
                </c:pt>
                <c:pt idx="42002">
                  <c:v>210.0099999998815</c:v>
                </c:pt>
                <c:pt idx="42003">
                  <c:v>210.0149999998815</c:v>
                </c:pt>
                <c:pt idx="42004">
                  <c:v>210.0199999998813</c:v>
                </c:pt>
                <c:pt idx="42005">
                  <c:v>210.0249999998815</c:v>
                </c:pt>
                <c:pt idx="42006">
                  <c:v>210.0299999998815</c:v>
                </c:pt>
                <c:pt idx="42007">
                  <c:v>210.0349999998814</c:v>
                </c:pt>
                <c:pt idx="42008">
                  <c:v>210.0399999998814</c:v>
                </c:pt>
                <c:pt idx="42009">
                  <c:v>210.0449999998814</c:v>
                </c:pt>
                <c:pt idx="42010">
                  <c:v>210.0499999998814</c:v>
                </c:pt>
                <c:pt idx="42011">
                  <c:v>210.0549999998814</c:v>
                </c:pt>
                <c:pt idx="42012">
                  <c:v>210.0599999998814</c:v>
                </c:pt>
                <c:pt idx="42013">
                  <c:v>210.0649999998814</c:v>
                </c:pt>
                <c:pt idx="42014">
                  <c:v>210.0699999998814</c:v>
                </c:pt>
                <c:pt idx="42015">
                  <c:v>210.0749999998814</c:v>
                </c:pt>
                <c:pt idx="42016">
                  <c:v>210.0799999998814</c:v>
                </c:pt>
                <c:pt idx="42017">
                  <c:v>210.0849999998814</c:v>
                </c:pt>
                <c:pt idx="42018">
                  <c:v>210.0899999998814</c:v>
                </c:pt>
                <c:pt idx="42019">
                  <c:v>210.0949999998814</c:v>
                </c:pt>
                <c:pt idx="42020">
                  <c:v>210.0999999998814</c:v>
                </c:pt>
                <c:pt idx="42021">
                  <c:v>210.1049999998814</c:v>
                </c:pt>
                <c:pt idx="42022">
                  <c:v>210.1099999998814</c:v>
                </c:pt>
                <c:pt idx="42023">
                  <c:v>210.1149999998813</c:v>
                </c:pt>
                <c:pt idx="42024">
                  <c:v>210.1199999998813</c:v>
                </c:pt>
                <c:pt idx="42025">
                  <c:v>210.1249999998814</c:v>
                </c:pt>
                <c:pt idx="42026">
                  <c:v>210.1299999998814</c:v>
                </c:pt>
                <c:pt idx="42027">
                  <c:v>210.1349999998814</c:v>
                </c:pt>
                <c:pt idx="42028">
                  <c:v>210.1399999998814</c:v>
                </c:pt>
                <c:pt idx="42029">
                  <c:v>210.1449999998813</c:v>
                </c:pt>
                <c:pt idx="42030">
                  <c:v>210.1499999998813</c:v>
                </c:pt>
                <c:pt idx="42031">
                  <c:v>210.1549999998813</c:v>
                </c:pt>
                <c:pt idx="42032">
                  <c:v>210.1599999998813</c:v>
                </c:pt>
                <c:pt idx="42033">
                  <c:v>210.1649999998813</c:v>
                </c:pt>
                <c:pt idx="42034">
                  <c:v>210.1699999998813</c:v>
                </c:pt>
                <c:pt idx="42035">
                  <c:v>210.1749999998813</c:v>
                </c:pt>
                <c:pt idx="42036">
                  <c:v>210.1799999998813</c:v>
                </c:pt>
                <c:pt idx="42037">
                  <c:v>210.1849999998813</c:v>
                </c:pt>
                <c:pt idx="42038">
                  <c:v>210.1899999998813</c:v>
                </c:pt>
                <c:pt idx="42039">
                  <c:v>210.1949999998813</c:v>
                </c:pt>
                <c:pt idx="42040">
                  <c:v>210.1999999998813</c:v>
                </c:pt>
                <c:pt idx="42041">
                  <c:v>210.2049999998813</c:v>
                </c:pt>
                <c:pt idx="42042">
                  <c:v>210.2099999998813</c:v>
                </c:pt>
                <c:pt idx="42043">
                  <c:v>210.2149999998813</c:v>
                </c:pt>
                <c:pt idx="42044">
                  <c:v>210.2199999998813</c:v>
                </c:pt>
                <c:pt idx="42045">
                  <c:v>210.2249999998813</c:v>
                </c:pt>
                <c:pt idx="42046">
                  <c:v>210.2299999998813</c:v>
                </c:pt>
                <c:pt idx="42047">
                  <c:v>210.2349999998813</c:v>
                </c:pt>
                <c:pt idx="42048">
                  <c:v>210.2399999998811</c:v>
                </c:pt>
                <c:pt idx="42049">
                  <c:v>210.2449999998811</c:v>
                </c:pt>
                <c:pt idx="42050">
                  <c:v>210.2499999998811</c:v>
                </c:pt>
                <c:pt idx="42051">
                  <c:v>210.2549999998812</c:v>
                </c:pt>
                <c:pt idx="42052">
                  <c:v>210.2599999998812</c:v>
                </c:pt>
                <c:pt idx="42053">
                  <c:v>210.2649999998812</c:v>
                </c:pt>
                <c:pt idx="42054">
                  <c:v>210.2699999998812</c:v>
                </c:pt>
                <c:pt idx="42055">
                  <c:v>210.2749999998811</c:v>
                </c:pt>
                <c:pt idx="42056">
                  <c:v>210.2799999998811</c:v>
                </c:pt>
                <c:pt idx="42057">
                  <c:v>210.2849999998812</c:v>
                </c:pt>
                <c:pt idx="42058">
                  <c:v>210.2899999998812</c:v>
                </c:pt>
                <c:pt idx="42059">
                  <c:v>210.2949999998812</c:v>
                </c:pt>
                <c:pt idx="42060">
                  <c:v>210.2999999998812</c:v>
                </c:pt>
                <c:pt idx="42061">
                  <c:v>210.3049999998812</c:v>
                </c:pt>
                <c:pt idx="42062">
                  <c:v>210.3099999998812</c:v>
                </c:pt>
                <c:pt idx="42063">
                  <c:v>210.3149999998812</c:v>
                </c:pt>
                <c:pt idx="42064">
                  <c:v>210.3199999998812</c:v>
                </c:pt>
                <c:pt idx="42065">
                  <c:v>210.3249999998812</c:v>
                </c:pt>
                <c:pt idx="42066">
                  <c:v>210.3299999998812</c:v>
                </c:pt>
                <c:pt idx="42067">
                  <c:v>210.3349999998812</c:v>
                </c:pt>
                <c:pt idx="42068">
                  <c:v>210.3399999998812</c:v>
                </c:pt>
                <c:pt idx="42069">
                  <c:v>210.3449999998812</c:v>
                </c:pt>
                <c:pt idx="42070">
                  <c:v>210.3499999998812</c:v>
                </c:pt>
                <c:pt idx="42071">
                  <c:v>210.3549999998812</c:v>
                </c:pt>
                <c:pt idx="42072">
                  <c:v>210.3599999998812</c:v>
                </c:pt>
                <c:pt idx="42073">
                  <c:v>210.3649999998812</c:v>
                </c:pt>
                <c:pt idx="42074">
                  <c:v>210.3699999998811</c:v>
                </c:pt>
                <c:pt idx="42075">
                  <c:v>210.3749999998811</c:v>
                </c:pt>
                <c:pt idx="42076">
                  <c:v>210.3799999998811</c:v>
                </c:pt>
                <c:pt idx="42077">
                  <c:v>210.3849999998812</c:v>
                </c:pt>
                <c:pt idx="42078">
                  <c:v>210.3899999998812</c:v>
                </c:pt>
                <c:pt idx="42079">
                  <c:v>210.3949999998812</c:v>
                </c:pt>
                <c:pt idx="42080">
                  <c:v>210.3999999998811</c:v>
                </c:pt>
                <c:pt idx="42081">
                  <c:v>210.4049999998811</c:v>
                </c:pt>
                <c:pt idx="42082">
                  <c:v>210.4099999998811</c:v>
                </c:pt>
                <c:pt idx="42083">
                  <c:v>210.4149999998811</c:v>
                </c:pt>
                <c:pt idx="42084">
                  <c:v>210.4199999998811</c:v>
                </c:pt>
                <c:pt idx="42085">
                  <c:v>210.4249999998811</c:v>
                </c:pt>
                <c:pt idx="42086">
                  <c:v>210.4299999998811</c:v>
                </c:pt>
                <c:pt idx="42087">
                  <c:v>210.4349999998811</c:v>
                </c:pt>
                <c:pt idx="42088">
                  <c:v>210.4399999998811</c:v>
                </c:pt>
                <c:pt idx="42089">
                  <c:v>210.4449999998811</c:v>
                </c:pt>
                <c:pt idx="42090">
                  <c:v>210.4499999998811</c:v>
                </c:pt>
                <c:pt idx="42091">
                  <c:v>210.4549999998811</c:v>
                </c:pt>
                <c:pt idx="42092">
                  <c:v>210.4599999998811</c:v>
                </c:pt>
                <c:pt idx="42093">
                  <c:v>210.4649999998811</c:v>
                </c:pt>
                <c:pt idx="42094">
                  <c:v>210.4699999998811</c:v>
                </c:pt>
                <c:pt idx="42095">
                  <c:v>210.474999999881</c:v>
                </c:pt>
                <c:pt idx="42096">
                  <c:v>210.479999999881</c:v>
                </c:pt>
                <c:pt idx="42097">
                  <c:v>210.484999999881</c:v>
                </c:pt>
                <c:pt idx="42098">
                  <c:v>210.489999999881</c:v>
                </c:pt>
                <c:pt idx="42099">
                  <c:v>210.494999999881</c:v>
                </c:pt>
                <c:pt idx="42100">
                  <c:v>210.499999999881</c:v>
                </c:pt>
                <c:pt idx="42101">
                  <c:v>210.504999999881</c:v>
                </c:pt>
                <c:pt idx="42102">
                  <c:v>210.509999999881</c:v>
                </c:pt>
                <c:pt idx="42103">
                  <c:v>210.514999999881</c:v>
                </c:pt>
                <c:pt idx="42104">
                  <c:v>210.519999999881</c:v>
                </c:pt>
                <c:pt idx="42105">
                  <c:v>210.524999999881</c:v>
                </c:pt>
                <c:pt idx="42106">
                  <c:v>210.529999999881</c:v>
                </c:pt>
                <c:pt idx="42107">
                  <c:v>210.534999999881</c:v>
                </c:pt>
                <c:pt idx="42108">
                  <c:v>210.539999999881</c:v>
                </c:pt>
                <c:pt idx="42109">
                  <c:v>210.544999999881</c:v>
                </c:pt>
                <c:pt idx="42110">
                  <c:v>210.549999999881</c:v>
                </c:pt>
                <c:pt idx="42111">
                  <c:v>210.554999999881</c:v>
                </c:pt>
                <c:pt idx="42112">
                  <c:v>210.559999999881</c:v>
                </c:pt>
                <c:pt idx="42113">
                  <c:v>210.564999999881</c:v>
                </c:pt>
                <c:pt idx="42114">
                  <c:v>210.569999999881</c:v>
                </c:pt>
                <c:pt idx="42115">
                  <c:v>210.574999999881</c:v>
                </c:pt>
                <c:pt idx="42116">
                  <c:v>210.579999999881</c:v>
                </c:pt>
                <c:pt idx="42117">
                  <c:v>210.584999999881</c:v>
                </c:pt>
                <c:pt idx="42118">
                  <c:v>210.5899999998809</c:v>
                </c:pt>
                <c:pt idx="42119">
                  <c:v>210.5949999998809</c:v>
                </c:pt>
                <c:pt idx="42120">
                  <c:v>210.5999999998809</c:v>
                </c:pt>
                <c:pt idx="42121">
                  <c:v>210.6049999998809</c:v>
                </c:pt>
                <c:pt idx="42122">
                  <c:v>210.6099999998809</c:v>
                </c:pt>
                <c:pt idx="42123">
                  <c:v>210.6149999998809</c:v>
                </c:pt>
                <c:pt idx="42124">
                  <c:v>210.6199999998809</c:v>
                </c:pt>
                <c:pt idx="42125">
                  <c:v>210.6249999998809</c:v>
                </c:pt>
                <c:pt idx="42126">
                  <c:v>210.6299999998809</c:v>
                </c:pt>
                <c:pt idx="42127">
                  <c:v>210.6349999998809</c:v>
                </c:pt>
                <c:pt idx="42128">
                  <c:v>210.6399999998809</c:v>
                </c:pt>
                <c:pt idx="42129">
                  <c:v>210.6449999998809</c:v>
                </c:pt>
                <c:pt idx="42130">
                  <c:v>210.6499999998809</c:v>
                </c:pt>
                <c:pt idx="42131">
                  <c:v>210.6549999998809</c:v>
                </c:pt>
                <c:pt idx="42132">
                  <c:v>210.6599999998809</c:v>
                </c:pt>
                <c:pt idx="42133">
                  <c:v>210.6649999998809</c:v>
                </c:pt>
                <c:pt idx="42134">
                  <c:v>210.6699999998809</c:v>
                </c:pt>
                <c:pt idx="42135">
                  <c:v>210.6749999998809</c:v>
                </c:pt>
                <c:pt idx="42136">
                  <c:v>210.6799999998807</c:v>
                </c:pt>
                <c:pt idx="42137">
                  <c:v>210.6849999998809</c:v>
                </c:pt>
                <c:pt idx="42138">
                  <c:v>210.6899999998809</c:v>
                </c:pt>
                <c:pt idx="42139">
                  <c:v>210.6949999998808</c:v>
                </c:pt>
                <c:pt idx="42140">
                  <c:v>210.6999999998808</c:v>
                </c:pt>
                <c:pt idx="42141">
                  <c:v>210.7049999998808</c:v>
                </c:pt>
                <c:pt idx="42142">
                  <c:v>210.7099999998808</c:v>
                </c:pt>
                <c:pt idx="42143">
                  <c:v>210.7149999998807</c:v>
                </c:pt>
                <c:pt idx="42144">
                  <c:v>210.7199999998807</c:v>
                </c:pt>
                <c:pt idx="42145">
                  <c:v>210.7249999998808</c:v>
                </c:pt>
                <c:pt idx="42146">
                  <c:v>210.7299999998808</c:v>
                </c:pt>
                <c:pt idx="42147">
                  <c:v>210.7349999998808</c:v>
                </c:pt>
                <c:pt idx="42148">
                  <c:v>210.7399999998808</c:v>
                </c:pt>
                <c:pt idx="42149">
                  <c:v>210.7449999998807</c:v>
                </c:pt>
                <c:pt idx="42150">
                  <c:v>210.7499999998807</c:v>
                </c:pt>
                <c:pt idx="42151">
                  <c:v>210.7549999998808</c:v>
                </c:pt>
                <c:pt idx="42152">
                  <c:v>210.7599999998808</c:v>
                </c:pt>
                <c:pt idx="42153">
                  <c:v>210.7649999998808</c:v>
                </c:pt>
                <c:pt idx="42154">
                  <c:v>210.7699999998808</c:v>
                </c:pt>
                <c:pt idx="42155">
                  <c:v>210.7749999998807</c:v>
                </c:pt>
                <c:pt idx="42156">
                  <c:v>210.7799999998807</c:v>
                </c:pt>
                <c:pt idx="42157">
                  <c:v>210.7849999998808</c:v>
                </c:pt>
                <c:pt idx="42158">
                  <c:v>210.7899999998808</c:v>
                </c:pt>
                <c:pt idx="42159">
                  <c:v>210.7949999998808</c:v>
                </c:pt>
                <c:pt idx="42160">
                  <c:v>210.7999999998808</c:v>
                </c:pt>
                <c:pt idx="42161">
                  <c:v>210.8049999998808</c:v>
                </c:pt>
                <c:pt idx="42162">
                  <c:v>210.8099999998807</c:v>
                </c:pt>
                <c:pt idx="42163">
                  <c:v>210.8149999998807</c:v>
                </c:pt>
                <c:pt idx="42164">
                  <c:v>210.8199999998807</c:v>
                </c:pt>
                <c:pt idx="42165">
                  <c:v>210.8249999998808</c:v>
                </c:pt>
                <c:pt idx="42166">
                  <c:v>210.8299999998808</c:v>
                </c:pt>
                <c:pt idx="42167">
                  <c:v>210.8349999998808</c:v>
                </c:pt>
                <c:pt idx="42168">
                  <c:v>210.8399999998807</c:v>
                </c:pt>
                <c:pt idx="42169">
                  <c:v>210.8449999998807</c:v>
                </c:pt>
                <c:pt idx="42170">
                  <c:v>210.8499999998807</c:v>
                </c:pt>
                <c:pt idx="42171">
                  <c:v>210.8549999998807</c:v>
                </c:pt>
                <c:pt idx="42172">
                  <c:v>210.8599999998807</c:v>
                </c:pt>
                <c:pt idx="42173">
                  <c:v>210.8649999998807</c:v>
                </c:pt>
                <c:pt idx="42174">
                  <c:v>210.8699999998807</c:v>
                </c:pt>
                <c:pt idx="42175">
                  <c:v>210.8749999998807</c:v>
                </c:pt>
                <c:pt idx="42176">
                  <c:v>210.8799999998807</c:v>
                </c:pt>
                <c:pt idx="42177">
                  <c:v>210.8849999998807</c:v>
                </c:pt>
                <c:pt idx="42178">
                  <c:v>210.8899999998807</c:v>
                </c:pt>
                <c:pt idx="42179">
                  <c:v>210.8949999998807</c:v>
                </c:pt>
                <c:pt idx="42180">
                  <c:v>210.8999999998807</c:v>
                </c:pt>
                <c:pt idx="42181">
                  <c:v>210.9049999998807</c:v>
                </c:pt>
                <c:pt idx="42182">
                  <c:v>210.9099999998807</c:v>
                </c:pt>
                <c:pt idx="42183">
                  <c:v>210.9149999998806</c:v>
                </c:pt>
                <c:pt idx="42184">
                  <c:v>210.9199999998806</c:v>
                </c:pt>
                <c:pt idx="42185">
                  <c:v>210.9249999998806</c:v>
                </c:pt>
                <c:pt idx="42186">
                  <c:v>210.9299999998806</c:v>
                </c:pt>
                <c:pt idx="42187">
                  <c:v>210.9349999998806</c:v>
                </c:pt>
                <c:pt idx="42188">
                  <c:v>210.9399999998806</c:v>
                </c:pt>
                <c:pt idx="42189">
                  <c:v>210.9449999998806</c:v>
                </c:pt>
                <c:pt idx="42190">
                  <c:v>210.9499999998806</c:v>
                </c:pt>
                <c:pt idx="42191">
                  <c:v>210.9549999998806</c:v>
                </c:pt>
                <c:pt idx="42192">
                  <c:v>210.9599999998806</c:v>
                </c:pt>
                <c:pt idx="42193">
                  <c:v>210.9649999998806</c:v>
                </c:pt>
                <c:pt idx="42194">
                  <c:v>210.9699999998806</c:v>
                </c:pt>
                <c:pt idx="42195">
                  <c:v>210.9749999998806</c:v>
                </c:pt>
                <c:pt idx="42196">
                  <c:v>210.9799999998806</c:v>
                </c:pt>
                <c:pt idx="42197">
                  <c:v>210.9849999998806</c:v>
                </c:pt>
                <c:pt idx="42198">
                  <c:v>210.9899999998806</c:v>
                </c:pt>
                <c:pt idx="42199">
                  <c:v>210.9949999998806</c:v>
                </c:pt>
                <c:pt idx="42200">
                  <c:v>210.9999999998806</c:v>
                </c:pt>
                <c:pt idx="42201">
                  <c:v>211.0049999998806</c:v>
                </c:pt>
                <c:pt idx="42202">
                  <c:v>211.0099999998806</c:v>
                </c:pt>
                <c:pt idx="42203">
                  <c:v>211.0149999998806</c:v>
                </c:pt>
                <c:pt idx="42204">
                  <c:v>211.0199999998806</c:v>
                </c:pt>
                <c:pt idx="42205">
                  <c:v>211.0249999998806</c:v>
                </c:pt>
                <c:pt idx="42206">
                  <c:v>211.0299999998805</c:v>
                </c:pt>
                <c:pt idx="42207">
                  <c:v>211.0349999998805</c:v>
                </c:pt>
                <c:pt idx="42208">
                  <c:v>211.0399999998805</c:v>
                </c:pt>
                <c:pt idx="42209">
                  <c:v>211.0449999998805</c:v>
                </c:pt>
                <c:pt idx="42210">
                  <c:v>211.0499999998805</c:v>
                </c:pt>
                <c:pt idx="42211">
                  <c:v>211.0549999998806</c:v>
                </c:pt>
                <c:pt idx="42212">
                  <c:v>211.0599999998805</c:v>
                </c:pt>
                <c:pt idx="42213">
                  <c:v>211.0649999998805</c:v>
                </c:pt>
                <c:pt idx="42214">
                  <c:v>211.0699999998805</c:v>
                </c:pt>
                <c:pt idx="42215">
                  <c:v>211.0749999998805</c:v>
                </c:pt>
                <c:pt idx="42216">
                  <c:v>211.0799999998805</c:v>
                </c:pt>
                <c:pt idx="42217">
                  <c:v>211.0849999998805</c:v>
                </c:pt>
                <c:pt idx="42218">
                  <c:v>211.0899999998805</c:v>
                </c:pt>
                <c:pt idx="42219">
                  <c:v>211.0949999998805</c:v>
                </c:pt>
                <c:pt idx="42220">
                  <c:v>211.0999999998805</c:v>
                </c:pt>
                <c:pt idx="42221">
                  <c:v>211.1049999998805</c:v>
                </c:pt>
                <c:pt idx="42222">
                  <c:v>211.1099999998805</c:v>
                </c:pt>
                <c:pt idx="42223">
                  <c:v>211.1149999998805</c:v>
                </c:pt>
                <c:pt idx="42224">
                  <c:v>211.1199999998803</c:v>
                </c:pt>
                <c:pt idx="42225">
                  <c:v>211.1249999998805</c:v>
                </c:pt>
                <c:pt idx="42226">
                  <c:v>211.1299999998805</c:v>
                </c:pt>
                <c:pt idx="42227">
                  <c:v>211.1349999998804</c:v>
                </c:pt>
                <c:pt idx="42228">
                  <c:v>211.1399999998804</c:v>
                </c:pt>
                <c:pt idx="42229">
                  <c:v>211.1449999998804</c:v>
                </c:pt>
                <c:pt idx="42230">
                  <c:v>211.1499999998804</c:v>
                </c:pt>
                <c:pt idx="42231">
                  <c:v>211.1549999998804</c:v>
                </c:pt>
                <c:pt idx="42232">
                  <c:v>211.1599999998804</c:v>
                </c:pt>
                <c:pt idx="42233">
                  <c:v>211.1649999998804</c:v>
                </c:pt>
                <c:pt idx="42234">
                  <c:v>211.1699999998804</c:v>
                </c:pt>
                <c:pt idx="42235">
                  <c:v>211.1749999998804</c:v>
                </c:pt>
                <c:pt idx="42236">
                  <c:v>211.1799999998804</c:v>
                </c:pt>
                <c:pt idx="42237">
                  <c:v>211.1849999998804</c:v>
                </c:pt>
                <c:pt idx="42238">
                  <c:v>211.1899999998804</c:v>
                </c:pt>
                <c:pt idx="42239">
                  <c:v>211.1949999998804</c:v>
                </c:pt>
                <c:pt idx="42240">
                  <c:v>211.1999999998804</c:v>
                </c:pt>
                <c:pt idx="42241">
                  <c:v>211.2049999998804</c:v>
                </c:pt>
                <c:pt idx="42242">
                  <c:v>211.2099999998804</c:v>
                </c:pt>
                <c:pt idx="42243">
                  <c:v>211.2149999998803</c:v>
                </c:pt>
                <c:pt idx="42244">
                  <c:v>211.2199999998803</c:v>
                </c:pt>
                <c:pt idx="42245">
                  <c:v>211.2249999998804</c:v>
                </c:pt>
                <c:pt idx="42246">
                  <c:v>211.2299999998804</c:v>
                </c:pt>
                <c:pt idx="42247">
                  <c:v>211.2349999998804</c:v>
                </c:pt>
                <c:pt idx="42248">
                  <c:v>211.2399999998804</c:v>
                </c:pt>
                <c:pt idx="42249">
                  <c:v>211.2449999998803</c:v>
                </c:pt>
                <c:pt idx="42250">
                  <c:v>211.2499999998803</c:v>
                </c:pt>
                <c:pt idx="42251">
                  <c:v>211.2549999998803</c:v>
                </c:pt>
                <c:pt idx="42252">
                  <c:v>211.2599999998803</c:v>
                </c:pt>
                <c:pt idx="42253">
                  <c:v>211.2649999998803</c:v>
                </c:pt>
                <c:pt idx="42254">
                  <c:v>211.2699999998803</c:v>
                </c:pt>
                <c:pt idx="42255">
                  <c:v>211.2749999998803</c:v>
                </c:pt>
                <c:pt idx="42256">
                  <c:v>211.2799999998803</c:v>
                </c:pt>
                <c:pt idx="42257">
                  <c:v>211.2849999998803</c:v>
                </c:pt>
                <c:pt idx="42258">
                  <c:v>211.2899999998803</c:v>
                </c:pt>
                <c:pt idx="42259">
                  <c:v>211.2949999998803</c:v>
                </c:pt>
                <c:pt idx="42260">
                  <c:v>211.2999999998803</c:v>
                </c:pt>
                <c:pt idx="42261">
                  <c:v>211.3049999998803</c:v>
                </c:pt>
                <c:pt idx="42262">
                  <c:v>211.3099999998803</c:v>
                </c:pt>
                <c:pt idx="42263">
                  <c:v>211.3149999998803</c:v>
                </c:pt>
                <c:pt idx="42264">
                  <c:v>211.3199999998803</c:v>
                </c:pt>
                <c:pt idx="42265">
                  <c:v>211.3249999998803</c:v>
                </c:pt>
                <c:pt idx="42266">
                  <c:v>211.3299999998803</c:v>
                </c:pt>
                <c:pt idx="42267">
                  <c:v>211.3349999998803</c:v>
                </c:pt>
                <c:pt idx="42268">
                  <c:v>211.3399999998803</c:v>
                </c:pt>
                <c:pt idx="42269">
                  <c:v>211.3449999998803</c:v>
                </c:pt>
                <c:pt idx="42270">
                  <c:v>211.3499999998803</c:v>
                </c:pt>
                <c:pt idx="42271">
                  <c:v>211.3549999998803</c:v>
                </c:pt>
                <c:pt idx="42272">
                  <c:v>211.3599999998802</c:v>
                </c:pt>
                <c:pt idx="42273">
                  <c:v>211.3649999998802</c:v>
                </c:pt>
                <c:pt idx="42274">
                  <c:v>211.3699999998802</c:v>
                </c:pt>
                <c:pt idx="42275">
                  <c:v>211.3749999998802</c:v>
                </c:pt>
                <c:pt idx="42276">
                  <c:v>211.3799999998802</c:v>
                </c:pt>
                <c:pt idx="42277">
                  <c:v>211.3849999998803</c:v>
                </c:pt>
                <c:pt idx="42278">
                  <c:v>211.3899999998802</c:v>
                </c:pt>
                <c:pt idx="42279">
                  <c:v>211.3949999998802</c:v>
                </c:pt>
                <c:pt idx="42280">
                  <c:v>211.3999999998802</c:v>
                </c:pt>
                <c:pt idx="42281">
                  <c:v>211.4049999998802</c:v>
                </c:pt>
                <c:pt idx="42282">
                  <c:v>211.4099999998802</c:v>
                </c:pt>
                <c:pt idx="42283">
                  <c:v>211.4149999998802</c:v>
                </c:pt>
                <c:pt idx="42284">
                  <c:v>211.4199999998802</c:v>
                </c:pt>
                <c:pt idx="42285">
                  <c:v>211.4249999998802</c:v>
                </c:pt>
                <c:pt idx="42286">
                  <c:v>211.4299999998802</c:v>
                </c:pt>
                <c:pt idx="42287">
                  <c:v>211.4349999998802</c:v>
                </c:pt>
                <c:pt idx="42288">
                  <c:v>211.4399999998802</c:v>
                </c:pt>
                <c:pt idx="42289">
                  <c:v>211.4449999998802</c:v>
                </c:pt>
                <c:pt idx="42290">
                  <c:v>211.4499999998802</c:v>
                </c:pt>
                <c:pt idx="42291">
                  <c:v>211.4549999998802</c:v>
                </c:pt>
                <c:pt idx="42292">
                  <c:v>211.4599999998802</c:v>
                </c:pt>
                <c:pt idx="42293">
                  <c:v>211.4649999998802</c:v>
                </c:pt>
                <c:pt idx="42294">
                  <c:v>211.4699999998801</c:v>
                </c:pt>
                <c:pt idx="42295">
                  <c:v>211.4749999998801</c:v>
                </c:pt>
                <c:pt idx="42296">
                  <c:v>211.4799999998801</c:v>
                </c:pt>
                <c:pt idx="42297">
                  <c:v>211.4849999998802</c:v>
                </c:pt>
                <c:pt idx="42298">
                  <c:v>211.4899999998802</c:v>
                </c:pt>
                <c:pt idx="42299">
                  <c:v>211.4949999998802</c:v>
                </c:pt>
                <c:pt idx="42300">
                  <c:v>211.4999999998801</c:v>
                </c:pt>
                <c:pt idx="42301">
                  <c:v>211.5049999998801</c:v>
                </c:pt>
                <c:pt idx="42302">
                  <c:v>211.5099999998801</c:v>
                </c:pt>
                <c:pt idx="42303">
                  <c:v>211.5149999998801</c:v>
                </c:pt>
                <c:pt idx="42304">
                  <c:v>211.5199999998801</c:v>
                </c:pt>
                <c:pt idx="42305">
                  <c:v>211.5249999998801</c:v>
                </c:pt>
                <c:pt idx="42306">
                  <c:v>211.5299999998801</c:v>
                </c:pt>
                <c:pt idx="42307">
                  <c:v>211.5349999998801</c:v>
                </c:pt>
                <c:pt idx="42308">
                  <c:v>211.5399999998801</c:v>
                </c:pt>
                <c:pt idx="42309">
                  <c:v>211.5449999998801</c:v>
                </c:pt>
                <c:pt idx="42310">
                  <c:v>211.5499999998801</c:v>
                </c:pt>
                <c:pt idx="42311">
                  <c:v>211.5549999998801</c:v>
                </c:pt>
                <c:pt idx="42312">
                  <c:v>211.5599999998801</c:v>
                </c:pt>
                <c:pt idx="42313">
                  <c:v>211.5649999998801</c:v>
                </c:pt>
                <c:pt idx="42314">
                  <c:v>211.5699999998801</c:v>
                </c:pt>
                <c:pt idx="42315">
                  <c:v>211.57499999988</c:v>
                </c:pt>
                <c:pt idx="42316">
                  <c:v>211.57999999988</c:v>
                </c:pt>
                <c:pt idx="42317">
                  <c:v>211.58499999988</c:v>
                </c:pt>
                <c:pt idx="42318">
                  <c:v>211.58999999988</c:v>
                </c:pt>
                <c:pt idx="42319">
                  <c:v>211.59499999988</c:v>
                </c:pt>
                <c:pt idx="42320">
                  <c:v>211.59999999988</c:v>
                </c:pt>
                <c:pt idx="42321">
                  <c:v>211.60499999988</c:v>
                </c:pt>
                <c:pt idx="42322">
                  <c:v>211.60999999988</c:v>
                </c:pt>
                <c:pt idx="42323">
                  <c:v>211.61499999988</c:v>
                </c:pt>
                <c:pt idx="42324">
                  <c:v>211.61999999988</c:v>
                </c:pt>
                <c:pt idx="42325">
                  <c:v>211.62499999988</c:v>
                </c:pt>
                <c:pt idx="42326">
                  <c:v>211.62999999988</c:v>
                </c:pt>
                <c:pt idx="42327">
                  <c:v>211.63499999988</c:v>
                </c:pt>
                <c:pt idx="42328">
                  <c:v>211.63999999988</c:v>
                </c:pt>
                <c:pt idx="42329">
                  <c:v>211.64499999988</c:v>
                </c:pt>
                <c:pt idx="42330">
                  <c:v>211.64999999988</c:v>
                </c:pt>
                <c:pt idx="42331">
                  <c:v>211.65499999988</c:v>
                </c:pt>
                <c:pt idx="42332">
                  <c:v>211.65999999988</c:v>
                </c:pt>
                <c:pt idx="42333">
                  <c:v>211.66499999988</c:v>
                </c:pt>
                <c:pt idx="42334">
                  <c:v>211.66999999988</c:v>
                </c:pt>
                <c:pt idx="42335">
                  <c:v>211.67499999988</c:v>
                </c:pt>
                <c:pt idx="42336">
                  <c:v>211.67999999988</c:v>
                </c:pt>
                <c:pt idx="42337">
                  <c:v>211.68499999988</c:v>
                </c:pt>
                <c:pt idx="42338">
                  <c:v>211.6899999998799</c:v>
                </c:pt>
                <c:pt idx="42339">
                  <c:v>211.6949999998799</c:v>
                </c:pt>
                <c:pt idx="42340">
                  <c:v>211.6999999998799</c:v>
                </c:pt>
                <c:pt idx="42341">
                  <c:v>211.7049999998799</c:v>
                </c:pt>
                <c:pt idx="42342">
                  <c:v>211.7099999998799</c:v>
                </c:pt>
                <c:pt idx="42343">
                  <c:v>211.7149999998799</c:v>
                </c:pt>
                <c:pt idx="42344">
                  <c:v>211.7199999998799</c:v>
                </c:pt>
                <c:pt idx="42345">
                  <c:v>211.7249999998799</c:v>
                </c:pt>
                <c:pt idx="42346">
                  <c:v>211.7299999998799</c:v>
                </c:pt>
                <c:pt idx="42347">
                  <c:v>211.7349999998799</c:v>
                </c:pt>
                <c:pt idx="42348">
                  <c:v>211.7399999998799</c:v>
                </c:pt>
                <c:pt idx="42349">
                  <c:v>211.7449999998799</c:v>
                </c:pt>
                <c:pt idx="42350">
                  <c:v>211.7499999998799</c:v>
                </c:pt>
                <c:pt idx="42351">
                  <c:v>211.7549999998799</c:v>
                </c:pt>
                <c:pt idx="42352">
                  <c:v>211.7599999998799</c:v>
                </c:pt>
                <c:pt idx="42353">
                  <c:v>211.7649999998799</c:v>
                </c:pt>
                <c:pt idx="42354">
                  <c:v>211.7699999998799</c:v>
                </c:pt>
                <c:pt idx="42355">
                  <c:v>211.7749999998799</c:v>
                </c:pt>
                <c:pt idx="42356">
                  <c:v>211.7799999998797</c:v>
                </c:pt>
                <c:pt idx="42357">
                  <c:v>211.7849999998799</c:v>
                </c:pt>
                <c:pt idx="42358">
                  <c:v>211.7899999998799</c:v>
                </c:pt>
                <c:pt idx="42359">
                  <c:v>211.7949999998798</c:v>
                </c:pt>
                <c:pt idx="42360">
                  <c:v>211.7999999998798</c:v>
                </c:pt>
                <c:pt idx="42361">
                  <c:v>211.8049999998798</c:v>
                </c:pt>
                <c:pt idx="42362">
                  <c:v>211.8099999998798</c:v>
                </c:pt>
                <c:pt idx="42363">
                  <c:v>211.8149999998798</c:v>
                </c:pt>
                <c:pt idx="42364">
                  <c:v>211.8199999998798</c:v>
                </c:pt>
                <c:pt idx="42365">
                  <c:v>211.82499999988</c:v>
                </c:pt>
                <c:pt idx="42366">
                  <c:v>211.8299999998798</c:v>
                </c:pt>
                <c:pt idx="42367">
                  <c:v>211.8349999998798</c:v>
                </c:pt>
                <c:pt idx="42368">
                  <c:v>211.8399999998798</c:v>
                </c:pt>
                <c:pt idx="42369">
                  <c:v>211.8449999998798</c:v>
                </c:pt>
                <c:pt idx="42370">
                  <c:v>211.8499999998798</c:v>
                </c:pt>
                <c:pt idx="42371">
                  <c:v>211.8549999998798</c:v>
                </c:pt>
                <c:pt idx="42372">
                  <c:v>211.8599999998798</c:v>
                </c:pt>
                <c:pt idx="42373">
                  <c:v>211.8649999998798</c:v>
                </c:pt>
                <c:pt idx="42374">
                  <c:v>211.8699999998798</c:v>
                </c:pt>
                <c:pt idx="42375">
                  <c:v>211.8749999998798</c:v>
                </c:pt>
                <c:pt idx="42376">
                  <c:v>211.8799999998798</c:v>
                </c:pt>
                <c:pt idx="42377">
                  <c:v>211.8849999998798</c:v>
                </c:pt>
                <c:pt idx="42378">
                  <c:v>211.8899999998798</c:v>
                </c:pt>
                <c:pt idx="42379">
                  <c:v>211.8949999998798</c:v>
                </c:pt>
                <c:pt idx="42380">
                  <c:v>211.8999999998798</c:v>
                </c:pt>
                <c:pt idx="42381">
                  <c:v>211.9049999998798</c:v>
                </c:pt>
                <c:pt idx="42382">
                  <c:v>211.9099999998797</c:v>
                </c:pt>
                <c:pt idx="42383">
                  <c:v>211.9149999998797</c:v>
                </c:pt>
                <c:pt idx="42384">
                  <c:v>211.9199999998797</c:v>
                </c:pt>
                <c:pt idx="42385">
                  <c:v>211.9249999998798</c:v>
                </c:pt>
                <c:pt idx="42386">
                  <c:v>211.9299999998798</c:v>
                </c:pt>
                <c:pt idx="42387">
                  <c:v>211.9349999998797</c:v>
                </c:pt>
                <c:pt idx="42388">
                  <c:v>211.9399999998797</c:v>
                </c:pt>
                <c:pt idx="42389">
                  <c:v>211.9449999998797</c:v>
                </c:pt>
                <c:pt idx="42390">
                  <c:v>211.9499999998797</c:v>
                </c:pt>
                <c:pt idx="42391">
                  <c:v>211.9549999998797</c:v>
                </c:pt>
                <c:pt idx="42392">
                  <c:v>211.9599999998797</c:v>
                </c:pt>
                <c:pt idx="42393">
                  <c:v>211.9649999998797</c:v>
                </c:pt>
                <c:pt idx="42394">
                  <c:v>211.9699999998797</c:v>
                </c:pt>
                <c:pt idx="42395">
                  <c:v>211.9749999998797</c:v>
                </c:pt>
                <c:pt idx="42396">
                  <c:v>211.9799999998797</c:v>
                </c:pt>
                <c:pt idx="42397">
                  <c:v>211.9849999998797</c:v>
                </c:pt>
                <c:pt idx="42398">
                  <c:v>211.9899999998797</c:v>
                </c:pt>
                <c:pt idx="42399">
                  <c:v>211.9949999998797</c:v>
                </c:pt>
                <c:pt idx="42400">
                  <c:v>211.9999999998797</c:v>
                </c:pt>
                <c:pt idx="42401">
                  <c:v>212.0049999998797</c:v>
                </c:pt>
                <c:pt idx="42402">
                  <c:v>212.0099999998797</c:v>
                </c:pt>
                <c:pt idx="42403">
                  <c:v>212.0149999998796</c:v>
                </c:pt>
                <c:pt idx="42404">
                  <c:v>212.0199999998796</c:v>
                </c:pt>
                <c:pt idx="42405">
                  <c:v>212.0249999998796</c:v>
                </c:pt>
                <c:pt idx="42406">
                  <c:v>212.0299999998796</c:v>
                </c:pt>
                <c:pt idx="42407">
                  <c:v>212.0349999998796</c:v>
                </c:pt>
                <c:pt idx="42408">
                  <c:v>212.0399999998796</c:v>
                </c:pt>
                <c:pt idx="42409">
                  <c:v>212.0449999998796</c:v>
                </c:pt>
                <c:pt idx="42410">
                  <c:v>212.0499999998796</c:v>
                </c:pt>
                <c:pt idx="42411">
                  <c:v>212.0549999998796</c:v>
                </c:pt>
                <c:pt idx="42412">
                  <c:v>212.0599999998796</c:v>
                </c:pt>
                <c:pt idx="42413">
                  <c:v>212.0649999998796</c:v>
                </c:pt>
                <c:pt idx="42414">
                  <c:v>212.0699999998796</c:v>
                </c:pt>
                <c:pt idx="42415">
                  <c:v>212.0749999998796</c:v>
                </c:pt>
                <c:pt idx="42416">
                  <c:v>212.0799999998796</c:v>
                </c:pt>
                <c:pt idx="42417">
                  <c:v>212.0849999998796</c:v>
                </c:pt>
                <c:pt idx="42418">
                  <c:v>212.0899999998796</c:v>
                </c:pt>
                <c:pt idx="42419">
                  <c:v>212.0949999998796</c:v>
                </c:pt>
                <c:pt idx="42420">
                  <c:v>212.0999999998796</c:v>
                </c:pt>
                <c:pt idx="42421">
                  <c:v>212.1049999998796</c:v>
                </c:pt>
                <c:pt idx="42422">
                  <c:v>212.1099999998796</c:v>
                </c:pt>
                <c:pt idx="42423">
                  <c:v>212.1149999998796</c:v>
                </c:pt>
                <c:pt idx="42424">
                  <c:v>212.1199999998796</c:v>
                </c:pt>
                <c:pt idx="42425">
                  <c:v>212.1249999998796</c:v>
                </c:pt>
                <c:pt idx="42426">
                  <c:v>212.1299999998795</c:v>
                </c:pt>
                <c:pt idx="42427">
                  <c:v>212.1349999998795</c:v>
                </c:pt>
                <c:pt idx="42428">
                  <c:v>212.1399999998795</c:v>
                </c:pt>
                <c:pt idx="42429">
                  <c:v>212.1449999998795</c:v>
                </c:pt>
                <c:pt idx="42430">
                  <c:v>212.1499999998795</c:v>
                </c:pt>
                <c:pt idx="42431">
                  <c:v>212.1549999998795</c:v>
                </c:pt>
                <c:pt idx="42432">
                  <c:v>212.1599999998795</c:v>
                </c:pt>
                <c:pt idx="42433">
                  <c:v>212.1649999998795</c:v>
                </c:pt>
                <c:pt idx="42434">
                  <c:v>212.1699999998795</c:v>
                </c:pt>
                <c:pt idx="42435">
                  <c:v>212.1749999998795</c:v>
                </c:pt>
                <c:pt idx="42436">
                  <c:v>212.1799999998795</c:v>
                </c:pt>
                <c:pt idx="42437">
                  <c:v>212.1849999998795</c:v>
                </c:pt>
                <c:pt idx="42438">
                  <c:v>212.1899999998795</c:v>
                </c:pt>
                <c:pt idx="42439">
                  <c:v>212.1949999998795</c:v>
                </c:pt>
                <c:pt idx="42440">
                  <c:v>212.1999999998795</c:v>
                </c:pt>
                <c:pt idx="42441">
                  <c:v>212.2049999998795</c:v>
                </c:pt>
                <c:pt idx="42442">
                  <c:v>212.2099999998795</c:v>
                </c:pt>
                <c:pt idx="42443">
                  <c:v>212.2149999998795</c:v>
                </c:pt>
                <c:pt idx="42444">
                  <c:v>212.2199999998793</c:v>
                </c:pt>
                <c:pt idx="42445">
                  <c:v>212.2249999998795</c:v>
                </c:pt>
                <c:pt idx="42446">
                  <c:v>212.2299999998795</c:v>
                </c:pt>
                <c:pt idx="42447">
                  <c:v>212.2349999998794</c:v>
                </c:pt>
                <c:pt idx="42448">
                  <c:v>212.2399999998794</c:v>
                </c:pt>
                <c:pt idx="42449">
                  <c:v>212.2449999998794</c:v>
                </c:pt>
                <c:pt idx="42450">
                  <c:v>212.2499999998793</c:v>
                </c:pt>
                <c:pt idx="42451">
                  <c:v>212.2549999998794</c:v>
                </c:pt>
                <c:pt idx="42452">
                  <c:v>212.2599999998794</c:v>
                </c:pt>
                <c:pt idx="42453">
                  <c:v>212.2649999998794</c:v>
                </c:pt>
                <c:pt idx="42454">
                  <c:v>212.2699999998794</c:v>
                </c:pt>
                <c:pt idx="42455">
                  <c:v>212.2749999998794</c:v>
                </c:pt>
                <c:pt idx="42456">
                  <c:v>212.2799999998794</c:v>
                </c:pt>
                <c:pt idx="42457">
                  <c:v>212.2849999998794</c:v>
                </c:pt>
                <c:pt idx="42458">
                  <c:v>212.2899999998794</c:v>
                </c:pt>
                <c:pt idx="42459">
                  <c:v>212.2949999998794</c:v>
                </c:pt>
                <c:pt idx="42460">
                  <c:v>212.2999999998794</c:v>
                </c:pt>
                <c:pt idx="42461">
                  <c:v>212.3049999998794</c:v>
                </c:pt>
                <c:pt idx="42462">
                  <c:v>212.3099999998794</c:v>
                </c:pt>
                <c:pt idx="42463">
                  <c:v>212.3149999998794</c:v>
                </c:pt>
                <c:pt idx="42464">
                  <c:v>212.3199999998794</c:v>
                </c:pt>
                <c:pt idx="42465">
                  <c:v>212.3249999998794</c:v>
                </c:pt>
                <c:pt idx="42466">
                  <c:v>212.3299999998794</c:v>
                </c:pt>
                <c:pt idx="42467">
                  <c:v>212.3349999998794</c:v>
                </c:pt>
                <c:pt idx="42468">
                  <c:v>212.3399999998794</c:v>
                </c:pt>
                <c:pt idx="42469">
                  <c:v>212.3449999998794</c:v>
                </c:pt>
                <c:pt idx="42470">
                  <c:v>212.3499999998793</c:v>
                </c:pt>
                <c:pt idx="42471">
                  <c:v>212.3549999998794</c:v>
                </c:pt>
                <c:pt idx="42472">
                  <c:v>212.3599999998794</c:v>
                </c:pt>
                <c:pt idx="42473">
                  <c:v>212.3649999998794</c:v>
                </c:pt>
                <c:pt idx="42474">
                  <c:v>212.3699999998794</c:v>
                </c:pt>
                <c:pt idx="42475">
                  <c:v>212.3749999998793</c:v>
                </c:pt>
                <c:pt idx="42476">
                  <c:v>212.3799999998793</c:v>
                </c:pt>
                <c:pt idx="42477">
                  <c:v>212.3849999998793</c:v>
                </c:pt>
                <c:pt idx="42478">
                  <c:v>212.3899999998793</c:v>
                </c:pt>
                <c:pt idx="42479">
                  <c:v>212.3949999998793</c:v>
                </c:pt>
                <c:pt idx="42480">
                  <c:v>212.3999999998793</c:v>
                </c:pt>
                <c:pt idx="42481">
                  <c:v>212.4049999998793</c:v>
                </c:pt>
                <c:pt idx="42482">
                  <c:v>212.4099999998793</c:v>
                </c:pt>
                <c:pt idx="42483">
                  <c:v>212.4149999998793</c:v>
                </c:pt>
                <c:pt idx="42484">
                  <c:v>212.4199999998793</c:v>
                </c:pt>
                <c:pt idx="42485">
                  <c:v>212.4249999998793</c:v>
                </c:pt>
                <c:pt idx="42486">
                  <c:v>212.4299999998793</c:v>
                </c:pt>
                <c:pt idx="42487">
                  <c:v>212.4349999998793</c:v>
                </c:pt>
                <c:pt idx="42488">
                  <c:v>212.4399999998793</c:v>
                </c:pt>
                <c:pt idx="42489">
                  <c:v>212.4449999998793</c:v>
                </c:pt>
                <c:pt idx="42490">
                  <c:v>212.4499999998793</c:v>
                </c:pt>
                <c:pt idx="42491">
                  <c:v>212.4549999998793</c:v>
                </c:pt>
                <c:pt idx="42492">
                  <c:v>212.4599999998792</c:v>
                </c:pt>
                <c:pt idx="42493">
                  <c:v>212.4649999998792</c:v>
                </c:pt>
                <c:pt idx="42494">
                  <c:v>212.4699999998792</c:v>
                </c:pt>
                <c:pt idx="42495">
                  <c:v>212.4749999998792</c:v>
                </c:pt>
                <c:pt idx="42496">
                  <c:v>212.4799999998792</c:v>
                </c:pt>
                <c:pt idx="42497">
                  <c:v>212.4849999998792</c:v>
                </c:pt>
                <c:pt idx="42498">
                  <c:v>212.4899999998792</c:v>
                </c:pt>
                <c:pt idx="42499">
                  <c:v>212.4949999998792</c:v>
                </c:pt>
                <c:pt idx="42500">
                  <c:v>212.4999999998792</c:v>
                </c:pt>
                <c:pt idx="42501">
                  <c:v>212.5049999998792</c:v>
                </c:pt>
                <c:pt idx="42502">
                  <c:v>212.5099999998792</c:v>
                </c:pt>
                <c:pt idx="42503">
                  <c:v>212.5149999998792</c:v>
                </c:pt>
                <c:pt idx="42504">
                  <c:v>212.5199999998792</c:v>
                </c:pt>
                <c:pt idx="42505">
                  <c:v>212.5249999998792</c:v>
                </c:pt>
                <c:pt idx="42506">
                  <c:v>212.5299999998792</c:v>
                </c:pt>
                <c:pt idx="42507">
                  <c:v>212.5349999998792</c:v>
                </c:pt>
                <c:pt idx="42508">
                  <c:v>212.5399999998792</c:v>
                </c:pt>
                <c:pt idx="42509">
                  <c:v>212.5449999998792</c:v>
                </c:pt>
                <c:pt idx="42510">
                  <c:v>212.5499999998792</c:v>
                </c:pt>
                <c:pt idx="42511">
                  <c:v>212.5549999998792</c:v>
                </c:pt>
                <c:pt idx="42512">
                  <c:v>212.5599999998792</c:v>
                </c:pt>
                <c:pt idx="42513">
                  <c:v>212.5649999998792</c:v>
                </c:pt>
                <c:pt idx="42514">
                  <c:v>212.5699999998791</c:v>
                </c:pt>
                <c:pt idx="42515">
                  <c:v>212.5749999998791</c:v>
                </c:pt>
                <c:pt idx="42516">
                  <c:v>212.5799999998791</c:v>
                </c:pt>
                <c:pt idx="42517">
                  <c:v>212.5849999998792</c:v>
                </c:pt>
                <c:pt idx="42518">
                  <c:v>212.5899999998792</c:v>
                </c:pt>
                <c:pt idx="42519">
                  <c:v>212.5949999998791</c:v>
                </c:pt>
                <c:pt idx="42520">
                  <c:v>212.5999999998791</c:v>
                </c:pt>
                <c:pt idx="42521">
                  <c:v>212.6049999998791</c:v>
                </c:pt>
                <c:pt idx="42522">
                  <c:v>212.6099999998791</c:v>
                </c:pt>
                <c:pt idx="42523">
                  <c:v>212.6149999998791</c:v>
                </c:pt>
                <c:pt idx="42524">
                  <c:v>212.6199999998791</c:v>
                </c:pt>
                <c:pt idx="42525">
                  <c:v>212.6249999998791</c:v>
                </c:pt>
                <c:pt idx="42526">
                  <c:v>212.6299999998791</c:v>
                </c:pt>
                <c:pt idx="42527">
                  <c:v>212.6349999998791</c:v>
                </c:pt>
                <c:pt idx="42528">
                  <c:v>212.6399999998791</c:v>
                </c:pt>
                <c:pt idx="42529">
                  <c:v>212.6449999998791</c:v>
                </c:pt>
                <c:pt idx="42530">
                  <c:v>212.6499999998791</c:v>
                </c:pt>
                <c:pt idx="42531">
                  <c:v>212.6549999998791</c:v>
                </c:pt>
                <c:pt idx="42532">
                  <c:v>212.6599999998791</c:v>
                </c:pt>
                <c:pt idx="42533">
                  <c:v>212.6649999998791</c:v>
                </c:pt>
                <c:pt idx="42534">
                  <c:v>212.6699999998791</c:v>
                </c:pt>
                <c:pt idx="42535">
                  <c:v>212.674999999879</c:v>
                </c:pt>
                <c:pt idx="42536">
                  <c:v>212.679999999879</c:v>
                </c:pt>
                <c:pt idx="42537">
                  <c:v>212.684999999879</c:v>
                </c:pt>
                <c:pt idx="42538">
                  <c:v>212.689999999879</c:v>
                </c:pt>
                <c:pt idx="42539">
                  <c:v>212.694999999879</c:v>
                </c:pt>
                <c:pt idx="42540">
                  <c:v>212.699999999879</c:v>
                </c:pt>
                <c:pt idx="42541">
                  <c:v>212.704999999879</c:v>
                </c:pt>
                <c:pt idx="42542">
                  <c:v>212.709999999879</c:v>
                </c:pt>
                <c:pt idx="42543">
                  <c:v>212.714999999879</c:v>
                </c:pt>
                <c:pt idx="42544">
                  <c:v>212.719999999879</c:v>
                </c:pt>
                <c:pt idx="42545">
                  <c:v>212.724999999879</c:v>
                </c:pt>
                <c:pt idx="42546">
                  <c:v>212.729999999879</c:v>
                </c:pt>
                <c:pt idx="42547">
                  <c:v>212.734999999879</c:v>
                </c:pt>
                <c:pt idx="42548">
                  <c:v>212.739999999879</c:v>
                </c:pt>
                <c:pt idx="42549">
                  <c:v>212.744999999879</c:v>
                </c:pt>
                <c:pt idx="42550">
                  <c:v>212.749999999879</c:v>
                </c:pt>
                <c:pt idx="42551">
                  <c:v>212.754999999879</c:v>
                </c:pt>
                <c:pt idx="42552">
                  <c:v>212.759999999879</c:v>
                </c:pt>
                <c:pt idx="42553">
                  <c:v>212.764999999879</c:v>
                </c:pt>
                <c:pt idx="42554">
                  <c:v>212.7699999998785</c:v>
                </c:pt>
                <c:pt idx="42555">
                  <c:v>212.7749999998781</c:v>
                </c:pt>
                <c:pt idx="42556">
                  <c:v>212.7799999998781</c:v>
                </c:pt>
                <c:pt idx="42557">
                  <c:v>212.7849999998789</c:v>
                </c:pt>
                <c:pt idx="42558">
                  <c:v>212.7899999998789</c:v>
                </c:pt>
                <c:pt idx="42559">
                  <c:v>212.7949999998789</c:v>
                </c:pt>
                <c:pt idx="42560">
                  <c:v>212.7999999998787</c:v>
                </c:pt>
                <c:pt idx="42561">
                  <c:v>212.8049999998789</c:v>
                </c:pt>
                <c:pt idx="42562">
                  <c:v>212.8099999998789</c:v>
                </c:pt>
                <c:pt idx="42563">
                  <c:v>212.8149999998789</c:v>
                </c:pt>
                <c:pt idx="42564">
                  <c:v>212.8199999998789</c:v>
                </c:pt>
                <c:pt idx="42565">
                  <c:v>212.8249999998789</c:v>
                </c:pt>
                <c:pt idx="42566">
                  <c:v>212.8299999998789</c:v>
                </c:pt>
                <c:pt idx="42567">
                  <c:v>212.8349999998789</c:v>
                </c:pt>
                <c:pt idx="42568">
                  <c:v>212.8399999998789</c:v>
                </c:pt>
                <c:pt idx="42569">
                  <c:v>212.8449999998789</c:v>
                </c:pt>
                <c:pt idx="42570">
                  <c:v>212.8499999998789</c:v>
                </c:pt>
                <c:pt idx="42571">
                  <c:v>212.8549999998789</c:v>
                </c:pt>
                <c:pt idx="42572">
                  <c:v>212.8599999998789</c:v>
                </c:pt>
                <c:pt idx="42573">
                  <c:v>212.8649999998789</c:v>
                </c:pt>
                <c:pt idx="42574">
                  <c:v>212.8699999998789</c:v>
                </c:pt>
                <c:pt idx="42575">
                  <c:v>212.8749999998789</c:v>
                </c:pt>
                <c:pt idx="42576">
                  <c:v>212.8799999998787</c:v>
                </c:pt>
                <c:pt idx="42577">
                  <c:v>212.8849999998789</c:v>
                </c:pt>
                <c:pt idx="42578">
                  <c:v>212.8899999998789</c:v>
                </c:pt>
                <c:pt idx="42579">
                  <c:v>212.8949999998788</c:v>
                </c:pt>
                <c:pt idx="42580">
                  <c:v>212.8999999998788</c:v>
                </c:pt>
                <c:pt idx="42581">
                  <c:v>212.9049999998788</c:v>
                </c:pt>
                <c:pt idx="42582">
                  <c:v>212.9099999998787</c:v>
                </c:pt>
                <c:pt idx="42583">
                  <c:v>212.9149999998787</c:v>
                </c:pt>
                <c:pt idx="42584">
                  <c:v>212.9199999998787</c:v>
                </c:pt>
                <c:pt idx="42585">
                  <c:v>212.9249999998788</c:v>
                </c:pt>
                <c:pt idx="42586">
                  <c:v>212.9299999998788</c:v>
                </c:pt>
                <c:pt idx="42587">
                  <c:v>212.9349999998788</c:v>
                </c:pt>
                <c:pt idx="42588">
                  <c:v>212.9399999998788</c:v>
                </c:pt>
                <c:pt idx="42589">
                  <c:v>212.9449999998787</c:v>
                </c:pt>
                <c:pt idx="42590">
                  <c:v>212.9499999998787</c:v>
                </c:pt>
                <c:pt idx="42591">
                  <c:v>212.9549999998788</c:v>
                </c:pt>
                <c:pt idx="42592">
                  <c:v>212.9599999998788</c:v>
                </c:pt>
                <c:pt idx="42593">
                  <c:v>212.9649999998788</c:v>
                </c:pt>
                <c:pt idx="42594">
                  <c:v>212.9699999998788</c:v>
                </c:pt>
                <c:pt idx="42595">
                  <c:v>212.9749999998787</c:v>
                </c:pt>
                <c:pt idx="42596">
                  <c:v>212.9799999998787</c:v>
                </c:pt>
                <c:pt idx="42597">
                  <c:v>212.9849999998788</c:v>
                </c:pt>
                <c:pt idx="42598">
                  <c:v>212.9899999998788</c:v>
                </c:pt>
                <c:pt idx="42599">
                  <c:v>212.9949999998788</c:v>
                </c:pt>
                <c:pt idx="42600">
                  <c:v>212.9999999998788</c:v>
                </c:pt>
                <c:pt idx="42601">
                  <c:v>213.0049999998787</c:v>
                </c:pt>
                <c:pt idx="42602">
                  <c:v>213.0099999998787</c:v>
                </c:pt>
                <c:pt idx="42603">
                  <c:v>213.0149999998787</c:v>
                </c:pt>
                <c:pt idx="42604">
                  <c:v>213.0199999998785</c:v>
                </c:pt>
                <c:pt idx="42605">
                  <c:v>213.0249999998787</c:v>
                </c:pt>
                <c:pt idx="42606">
                  <c:v>213.0299999998787</c:v>
                </c:pt>
                <c:pt idx="42607">
                  <c:v>213.0349999998787</c:v>
                </c:pt>
                <c:pt idx="42608">
                  <c:v>213.0399999998787</c:v>
                </c:pt>
                <c:pt idx="42609">
                  <c:v>213.0449999998787</c:v>
                </c:pt>
                <c:pt idx="42610">
                  <c:v>213.0499999998787</c:v>
                </c:pt>
                <c:pt idx="42611">
                  <c:v>213.0549999998787</c:v>
                </c:pt>
                <c:pt idx="42612">
                  <c:v>213.0599999998787</c:v>
                </c:pt>
                <c:pt idx="42613">
                  <c:v>213.0649999998787</c:v>
                </c:pt>
                <c:pt idx="42614">
                  <c:v>213.0699999998787</c:v>
                </c:pt>
                <c:pt idx="42615">
                  <c:v>213.0749999998787</c:v>
                </c:pt>
                <c:pt idx="42616">
                  <c:v>213.0799999998787</c:v>
                </c:pt>
                <c:pt idx="42617">
                  <c:v>213.0849999998787</c:v>
                </c:pt>
                <c:pt idx="42618">
                  <c:v>213.0899999998787</c:v>
                </c:pt>
                <c:pt idx="42619">
                  <c:v>213.0949999998787</c:v>
                </c:pt>
                <c:pt idx="42620">
                  <c:v>213.0999999998785</c:v>
                </c:pt>
                <c:pt idx="42621">
                  <c:v>213.1049999998785</c:v>
                </c:pt>
                <c:pt idx="42622">
                  <c:v>213.1099999998785</c:v>
                </c:pt>
                <c:pt idx="42623">
                  <c:v>213.1149999998783</c:v>
                </c:pt>
                <c:pt idx="42624">
                  <c:v>213.1199999998778</c:v>
                </c:pt>
                <c:pt idx="42625">
                  <c:v>213.1249999998786</c:v>
                </c:pt>
                <c:pt idx="42626">
                  <c:v>213.1299999998785</c:v>
                </c:pt>
                <c:pt idx="42627">
                  <c:v>213.1349999998785</c:v>
                </c:pt>
                <c:pt idx="42628">
                  <c:v>213.1399999998785</c:v>
                </c:pt>
                <c:pt idx="42629">
                  <c:v>213.1449999998785</c:v>
                </c:pt>
                <c:pt idx="42630">
                  <c:v>213.1499999998778</c:v>
                </c:pt>
                <c:pt idx="42631">
                  <c:v>213.1549999998786</c:v>
                </c:pt>
                <c:pt idx="42632">
                  <c:v>213.1599999998786</c:v>
                </c:pt>
                <c:pt idx="42633">
                  <c:v>213.1649999998785</c:v>
                </c:pt>
                <c:pt idx="42634">
                  <c:v>213.1699999998785</c:v>
                </c:pt>
                <c:pt idx="42635">
                  <c:v>213.1749999998785</c:v>
                </c:pt>
                <c:pt idx="42636">
                  <c:v>213.1799999998779</c:v>
                </c:pt>
                <c:pt idx="42637">
                  <c:v>213.1849999998786</c:v>
                </c:pt>
                <c:pt idx="42638">
                  <c:v>213.1899999998786</c:v>
                </c:pt>
                <c:pt idx="42639">
                  <c:v>213.1949999998785</c:v>
                </c:pt>
                <c:pt idx="42640">
                  <c:v>213.1999999998785</c:v>
                </c:pt>
                <c:pt idx="42641">
                  <c:v>213.2049999998785</c:v>
                </c:pt>
                <c:pt idx="42642">
                  <c:v>213.2099999998781</c:v>
                </c:pt>
                <c:pt idx="42643">
                  <c:v>213.2149999998777</c:v>
                </c:pt>
                <c:pt idx="42644">
                  <c:v>213.2199999998777</c:v>
                </c:pt>
                <c:pt idx="42645">
                  <c:v>213.2249999998785</c:v>
                </c:pt>
                <c:pt idx="42646">
                  <c:v>213.2299999998785</c:v>
                </c:pt>
                <c:pt idx="42647">
                  <c:v>213.2349999998785</c:v>
                </c:pt>
                <c:pt idx="42648">
                  <c:v>213.2399999998783</c:v>
                </c:pt>
                <c:pt idx="42649">
                  <c:v>213.2449999998777</c:v>
                </c:pt>
                <c:pt idx="42650">
                  <c:v>213.2499999998777</c:v>
                </c:pt>
                <c:pt idx="42651">
                  <c:v>213.2549999998785</c:v>
                </c:pt>
                <c:pt idx="42652">
                  <c:v>213.2599999998785</c:v>
                </c:pt>
                <c:pt idx="42653">
                  <c:v>213.2649999998785</c:v>
                </c:pt>
                <c:pt idx="42654">
                  <c:v>213.2699999998785</c:v>
                </c:pt>
                <c:pt idx="42655">
                  <c:v>213.2749999998777</c:v>
                </c:pt>
                <c:pt idx="42656">
                  <c:v>213.2799999998777</c:v>
                </c:pt>
                <c:pt idx="42657">
                  <c:v>213.2849999998785</c:v>
                </c:pt>
                <c:pt idx="42658">
                  <c:v>213.2899999998785</c:v>
                </c:pt>
                <c:pt idx="42659">
                  <c:v>213.2949999998785</c:v>
                </c:pt>
                <c:pt idx="42660">
                  <c:v>213.2999999998785</c:v>
                </c:pt>
                <c:pt idx="42661">
                  <c:v>213.3049999998785</c:v>
                </c:pt>
                <c:pt idx="42662">
                  <c:v>213.3099999998785</c:v>
                </c:pt>
                <c:pt idx="42663">
                  <c:v>213.3149999998784</c:v>
                </c:pt>
                <c:pt idx="42664">
                  <c:v>213.3199999998783</c:v>
                </c:pt>
                <c:pt idx="42665">
                  <c:v>213.3249999998785</c:v>
                </c:pt>
                <c:pt idx="42666">
                  <c:v>213.3299999998785</c:v>
                </c:pt>
                <c:pt idx="42667">
                  <c:v>213.3349999998784</c:v>
                </c:pt>
                <c:pt idx="42668">
                  <c:v>213.3399999998784</c:v>
                </c:pt>
                <c:pt idx="42669">
                  <c:v>213.3449999998784</c:v>
                </c:pt>
                <c:pt idx="42670">
                  <c:v>213.3499999998783</c:v>
                </c:pt>
                <c:pt idx="42671">
                  <c:v>213.3549999998784</c:v>
                </c:pt>
                <c:pt idx="42672">
                  <c:v>213.3599999998784</c:v>
                </c:pt>
                <c:pt idx="42673">
                  <c:v>213.3649999998784</c:v>
                </c:pt>
                <c:pt idx="42674">
                  <c:v>213.3699999998784</c:v>
                </c:pt>
                <c:pt idx="42675">
                  <c:v>213.3749999998784</c:v>
                </c:pt>
                <c:pt idx="42676">
                  <c:v>213.3799999998784</c:v>
                </c:pt>
                <c:pt idx="42677">
                  <c:v>213.3849999998784</c:v>
                </c:pt>
                <c:pt idx="42678">
                  <c:v>213.3899999998784</c:v>
                </c:pt>
                <c:pt idx="42679">
                  <c:v>213.3949999998784</c:v>
                </c:pt>
                <c:pt idx="42680">
                  <c:v>213.3999999998784</c:v>
                </c:pt>
                <c:pt idx="42681">
                  <c:v>213.4049999998784</c:v>
                </c:pt>
                <c:pt idx="42682">
                  <c:v>213.4099999998784</c:v>
                </c:pt>
                <c:pt idx="42683">
                  <c:v>213.4149999998783</c:v>
                </c:pt>
                <c:pt idx="42684">
                  <c:v>213.4199999998783</c:v>
                </c:pt>
                <c:pt idx="42685">
                  <c:v>213.4249999998784</c:v>
                </c:pt>
                <c:pt idx="42686">
                  <c:v>213.4299999998784</c:v>
                </c:pt>
                <c:pt idx="42687">
                  <c:v>213.4349999998784</c:v>
                </c:pt>
                <c:pt idx="42688">
                  <c:v>213.4399999998784</c:v>
                </c:pt>
                <c:pt idx="42689">
                  <c:v>213.4449999998783</c:v>
                </c:pt>
                <c:pt idx="42690">
                  <c:v>213.4499999998783</c:v>
                </c:pt>
                <c:pt idx="42691">
                  <c:v>213.4549999998783</c:v>
                </c:pt>
                <c:pt idx="42692">
                  <c:v>213.4599999998783</c:v>
                </c:pt>
                <c:pt idx="42693">
                  <c:v>213.4649999998783</c:v>
                </c:pt>
                <c:pt idx="42694">
                  <c:v>213.4699999998783</c:v>
                </c:pt>
                <c:pt idx="42695">
                  <c:v>213.4749999998783</c:v>
                </c:pt>
                <c:pt idx="42696">
                  <c:v>213.4799999998783</c:v>
                </c:pt>
                <c:pt idx="42697">
                  <c:v>213.4849999998783</c:v>
                </c:pt>
                <c:pt idx="42698">
                  <c:v>213.4899999998783</c:v>
                </c:pt>
                <c:pt idx="42699">
                  <c:v>213.4949999998783</c:v>
                </c:pt>
                <c:pt idx="42700">
                  <c:v>213.4999999998783</c:v>
                </c:pt>
                <c:pt idx="42701">
                  <c:v>213.5049999998783</c:v>
                </c:pt>
                <c:pt idx="42702">
                  <c:v>213.5099999998783</c:v>
                </c:pt>
                <c:pt idx="42703">
                  <c:v>213.5149999998783</c:v>
                </c:pt>
                <c:pt idx="42704">
                  <c:v>213.5199999998783</c:v>
                </c:pt>
                <c:pt idx="42705">
                  <c:v>213.5249999998783</c:v>
                </c:pt>
                <c:pt idx="42706">
                  <c:v>213.5299999998783</c:v>
                </c:pt>
                <c:pt idx="42707">
                  <c:v>213.5349999998782</c:v>
                </c:pt>
                <c:pt idx="42708">
                  <c:v>213.5399999998781</c:v>
                </c:pt>
                <c:pt idx="42709">
                  <c:v>213.5449999998781</c:v>
                </c:pt>
                <c:pt idx="42710">
                  <c:v>213.5499999998781</c:v>
                </c:pt>
                <c:pt idx="42711">
                  <c:v>213.5549999998782</c:v>
                </c:pt>
                <c:pt idx="42712">
                  <c:v>213.5599999998782</c:v>
                </c:pt>
                <c:pt idx="42713">
                  <c:v>213.5649999998782</c:v>
                </c:pt>
                <c:pt idx="42714">
                  <c:v>213.5699999998781</c:v>
                </c:pt>
                <c:pt idx="42715">
                  <c:v>213.5749999998781</c:v>
                </c:pt>
                <c:pt idx="42716">
                  <c:v>213.5799999998781</c:v>
                </c:pt>
                <c:pt idx="42717">
                  <c:v>213.5849999998782</c:v>
                </c:pt>
                <c:pt idx="42718">
                  <c:v>213.5899999998782</c:v>
                </c:pt>
                <c:pt idx="42719">
                  <c:v>213.5949999998782</c:v>
                </c:pt>
                <c:pt idx="42720">
                  <c:v>213.5999999998782</c:v>
                </c:pt>
                <c:pt idx="42721">
                  <c:v>213.6049999998781</c:v>
                </c:pt>
                <c:pt idx="42722">
                  <c:v>213.6099999998781</c:v>
                </c:pt>
                <c:pt idx="42723">
                  <c:v>213.6149999998781</c:v>
                </c:pt>
                <c:pt idx="42724">
                  <c:v>213.6199999998775</c:v>
                </c:pt>
                <c:pt idx="42725">
                  <c:v>213.6249999998782</c:v>
                </c:pt>
                <c:pt idx="42726">
                  <c:v>213.6299999998782</c:v>
                </c:pt>
                <c:pt idx="42727">
                  <c:v>213.6349999998781</c:v>
                </c:pt>
                <c:pt idx="42728">
                  <c:v>213.6399999998781</c:v>
                </c:pt>
                <c:pt idx="42729">
                  <c:v>213.6449999998781</c:v>
                </c:pt>
                <c:pt idx="42730">
                  <c:v>213.6499999998777</c:v>
                </c:pt>
                <c:pt idx="42731">
                  <c:v>213.6549999998782</c:v>
                </c:pt>
                <c:pt idx="42732">
                  <c:v>213.6599999998782</c:v>
                </c:pt>
                <c:pt idx="42733">
                  <c:v>213.6649999998781</c:v>
                </c:pt>
                <c:pt idx="42734">
                  <c:v>213.6699999998781</c:v>
                </c:pt>
                <c:pt idx="42735">
                  <c:v>213.6749999998781</c:v>
                </c:pt>
                <c:pt idx="42736">
                  <c:v>213.6799999998779</c:v>
                </c:pt>
                <c:pt idx="42737">
                  <c:v>213.6849999998781</c:v>
                </c:pt>
                <c:pt idx="42738">
                  <c:v>213.6899999998781</c:v>
                </c:pt>
                <c:pt idx="42739">
                  <c:v>213.6949999998781</c:v>
                </c:pt>
                <c:pt idx="42740">
                  <c:v>213.6999999998781</c:v>
                </c:pt>
                <c:pt idx="42741">
                  <c:v>213.7049999998781</c:v>
                </c:pt>
                <c:pt idx="42742">
                  <c:v>213.7099999998781</c:v>
                </c:pt>
                <c:pt idx="42743">
                  <c:v>213.7149999998773</c:v>
                </c:pt>
                <c:pt idx="42744">
                  <c:v>213.7199999998773</c:v>
                </c:pt>
                <c:pt idx="42745">
                  <c:v>213.7249999998781</c:v>
                </c:pt>
                <c:pt idx="42746">
                  <c:v>213.7299999998781</c:v>
                </c:pt>
                <c:pt idx="42747">
                  <c:v>213.7349999998781</c:v>
                </c:pt>
                <c:pt idx="42748">
                  <c:v>213.7399999998781</c:v>
                </c:pt>
                <c:pt idx="42749">
                  <c:v>213.7449999998775</c:v>
                </c:pt>
                <c:pt idx="42750">
                  <c:v>213.7499999998772</c:v>
                </c:pt>
                <c:pt idx="42751">
                  <c:v>213.754999999878</c:v>
                </c:pt>
                <c:pt idx="42752">
                  <c:v>213.7599999998779</c:v>
                </c:pt>
                <c:pt idx="42753">
                  <c:v>213.7649999998779</c:v>
                </c:pt>
                <c:pt idx="42754">
                  <c:v>213.7699999998779</c:v>
                </c:pt>
                <c:pt idx="42755">
                  <c:v>213.7749999998777</c:v>
                </c:pt>
                <c:pt idx="42756">
                  <c:v>213.7799999998772</c:v>
                </c:pt>
                <c:pt idx="42757">
                  <c:v>213.784999999878</c:v>
                </c:pt>
                <c:pt idx="42758">
                  <c:v>213.7899999998779</c:v>
                </c:pt>
                <c:pt idx="42759">
                  <c:v>213.7949999998779</c:v>
                </c:pt>
                <c:pt idx="42760">
                  <c:v>213.7999999998779</c:v>
                </c:pt>
                <c:pt idx="42761">
                  <c:v>213.804999999878</c:v>
                </c:pt>
                <c:pt idx="42762">
                  <c:v>213.809999999878</c:v>
                </c:pt>
                <c:pt idx="42763">
                  <c:v>213.814999999878</c:v>
                </c:pt>
                <c:pt idx="42764">
                  <c:v>213.819999999878</c:v>
                </c:pt>
                <c:pt idx="42765">
                  <c:v>213.824999999878</c:v>
                </c:pt>
                <c:pt idx="42766">
                  <c:v>213.829999999878</c:v>
                </c:pt>
                <c:pt idx="42767">
                  <c:v>213.834999999878</c:v>
                </c:pt>
                <c:pt idx="42768">
                  <c:v>213.839999999878</c:v>
                </c:pt>
                <c:pt idx="42769">
                  <c:v>213.844999999878</c:v>
                </c:pt>
                <c:pt idx="42770">
                  <c:v>213.849999999878</c:v>
                </c:pt>
                <c:pt idx="42771">
                  <c:v>213.854999999878</c:v>
                </c:pt>
                <c:pt idx="42772">
                  <c:v>213.859999999878</c:v>
                </c:pt>
                <c:pt idx="42773">
                  <c:v>213.864999999878</c:v>
                </c:pt>
                <c:pt idx="42774">
                  <c:v>213.869999999878</c:v>
                </c:pt>
                <c:pt idx="42775">
                  <c:v>213.874999999878</c:v>
                </c:pt>
                <c:pt idx="42776">
                  <c:v>213.879999999878</c:v>
                </c:pt>
                <c:pt idx="42777">
                  <c:v>213.884999999878</c:v>
                </c:pt>
                <c:pt idx="42778">
                  <c:v>213.8899999998779</c:v>
                </c:pt>
                <c:pt idx="42779">
                  <c:v>213.8949999998779</c:v>
                </c:pt>
                <c:pt idx="42780">
                  <c:v>213.8999999998779</c:v>
                </c:pt>
                <c:pt idx="42781">
                  <c:v>213.9049999998779</c:v>
                </c:pt>
                <c:pt idx="42782">
                  <c:v>213.9099999998779</c:v>
                </c:pt>
                <c:pt idx="42783">
                  <c:v>213.9149999998779</c:v>
                </c:pt>
                <c:pt idx="42784">
                  <c:v>213.9199999998779</c:v>
                </c:pt>
                <c:pt idx="42785">
                  <c:v>213.9249999998779</c:v>
                </c:pt>
                <c:pt idx="42786">
                  <c:v>213.9299999998779</c:v>
                </c:pt>
                <c:pt idx="42787">
                  <c:v>213.9349999998779</c:v>
                </c:pt>
                <c:pt idx="42788">
                  <c:v>213.9399999998779</c:v>
                </c:pt>
                <c:pt idx="42789">
                  <c:v>213.9449999998779</c:v>
                </c:pt>
                <c:pt idx="42790">
                  <c:v>213.9499999998779</c:v>
                </c:pt>
                <c:pt idx="42791">
                  <c:v>213.9549999998779</c:v>
                </c:pt>
                <c:pt idx="42792">
                  <c:v>213.9599999998779</c:v>
                </c:pt>
                <c:pt idx="42793">
                  <c:v>213.9649999998779</c:v>
                </c:pt>
                <c:pt idx="42794">
                  <c:v>213.9699999998779</c:v>
                </c:pt>
                <c:pt idx="42795">
                  <c:v>213.9749999998778</c:v>
                </c:pt>
                <c:pt idx="42796">
                  <c:v>213.9799999998777</c:v>
                </c:pt>
                <c:pt idx="42797">
                  <c:v>213.9849999998779</c:v>
                </c:pt>
                <c:pt idx="42798">
                  <c:v>213.9899999998779</c:v>
                </c:pt>
                <c:pt idx="42799">
                  <c:v>213.9949999998778</c:v>
                </c:pt>
                <c:pt idx="42800">
                  <c:v>213.9999999998778</c:v>
                </c:pt>
                <c:pt idx="42801">
                  <c:v>214.0049999998778</c:v>
                </c:pt>
                <c:pt idx="42802">
                  <c:v>214.0099999998777</c:v>
                </c:pt>
                <c:pt idx="42803">
                  <c:v>214.0149999998777</c:v>
                </c:pt>
                <c:pt idx="42804">
                  <c:v>214.0199999998777</c:v>
                </c:pt>
                <c:pt idx="42805">
                  <c:v>214.0249999998778</c:v>
                </c:pt>
                <c:pt idx="42806">
                  <c:v>214.0299999998778</c:v>
                </c:pt>
                <c:pt idx="42807">
                  <c:v>214.0349999998778</c:v>
                </c:pt>
                <c:pt idx="42808">
                  <c:v>214.0399999998778</c:v>
                </c:pt>
                <c:pt idx="42809">
                  <c:v>214.0449999998777</c:v>
                </c:pt>
                <c:pt idx="42810">
                  <c:v>214.0499999998777</c:v>
                </c:pt>
                <c:pt idx="42811">
                  <c:v>214.0549999998778</c:v>
                </c:pt>
                <c:pt idx="42812">
                  <c:v>214.0599999998778</c:v>
                </c:pt>
                <c:pt idx="42813">
                  <c:v>214.0649999998778</c:v>
                </c:pt>
                <c:pt idx="42814">
                  <c:v>214.0699999998778</c:v>
                </c:pt>
                <c:pt idx="42815">
                  <c:v>214.0749999998777</c:v>
                </c:pt>
                <c:pt idx="42816">
                  <c:v>214.0799999998777</c:v>
                </c:pt>
                <c:pt idx="42817">
                  <c:v>214.0849999998778</c:v>
                </c:pt>
                <c:pt idx="42818">
                  <c:v>214.0899999998778</c:v>
                </c:pt>
                <c:pt idx="42819">
                  <c:v>214.0949999998778</c:v>
                </c:pt>
                <c:pt idx="42820">
                  <c:v>214.0999999998778</c:v>
                </c:pt>
                <c:pt idx="42821">
                  <c:v>214.1049999998777</c:v>
                </c:pt>
                <c:pt idx="42822">
                  <c:v>214.1099999998777</c:v>
                </c:pt>
                <c:pt idx="42823">
                  <c:v>214.1149999998777</c:v>
                </c:pt>
                <c:pt idx="42824">
                  <c:v>214.1199999998775</c:v>
                </c:pt>
                <c:pt idx="42825">
                  <c:v>214.1249999998777</c:v>
                </c:pt>
                <c:pt idx="42826">
                  <c:v>214.1299999998777</c:v>
                </c:pt>
                <c:pt idx="42827">
                  <c:v>214.1349999998777</c:v>
                </c:pt>
                <c:pt idx="42828">
                  <c:v>214.1399999998777</c:v>
                </c:pt>
                <c:pt idx="42829">
                  <c:v>214.1449999998777</c:v>
                </c:pt>
                <c:pt idx="42830">
                  <c:v>214.1499999998777</c:v>
                </c:pt>
                <c:pt idx="42831">
                  <c:v>214.1549999998777</c:v>
                </c:pt>
                <c:pt idx="42832">
                  <c:v>214.1599999998777</c:v>
                </c:pt>
                <c:pt idx="42833">
                  <c:v>214.1649999998777</c:v>
                </c:pt>
                <c:pt idx="42834">
                  <c:v>214.1699999998777</c:v>
                </c:pt>
                <c:pt idx="42835">
                  <c:v>214.1749999998777</c:v>
                </c:pt>
                <c:pt idx="42836">
                  <c:v>214.1799999998777</c:v>
                </c:pt>
                <c:pt idx="42837">
                  <c:v>214.1849999998777</c:v>
                </c:pt>
                <c:pt idx="42838">
                  <c:v>214.1899999998777</c:v>
                </c:pt>
                <c:pt idx="42839">
                  <c:v>214.1949999998776</c:v>
                </c:pt>
                <c:pt idx="42840">
                  <c:v>214.1999999998775</c:v>
                </c:pt>
                <c:pt idx="42841">
                  <c:v>214.2049999998775</c:v>
                </c:pt>
                <c:pt idx="42842">
                  <c:v>214.2099999998775</c:v>
                </c:pt>
                <c:pt idx="42843">
                  <c:v>214.2149999998773</c:v>
                </c:pt>
                <c:pt idx="42844">
                  <c:v>214.2199999998768</c:v>
                </c:pt>
                <c:pt idx="42845">
                  <c:v>214.2249999998776</c:v>
                </c:pt>
                <c:pt idx="42846">
                  <c:v>214.2299999998775</c:v>
                </c:pt>
                <c:pt idx="42847">
                  <c:v>214.2349999998775</c:v>
                </c:pt>
                <c:pt idx="42848">
                  <c:v>214.2399999998775</c:v>
                </c:pt>
                <c:pt idx="42849">
                  <c:v>214.2449999998775</c:v>
                </c:pt>
                <c:pt idx="42850">
                  <c:v>214.2499999998768</c:v>
                </c:pt>
                <c:pt idx="42851">
                  <c:v>214.2549999998776</c:v>
                </c:pt>
                <c:pt idx="42852">
                  <c:v>214.2599999998776</c:v>
                </c:pt>
                <c:pt idx="42853">
                  <c:v>214.2649999998775</c:v>
                </c:pt>
                <c:pt idx="42854">
                  <c:v>214.2699999998775</c:v>
                </c:pt>
                <c:pt idx="42855">
                  <c:v>214.2749999998775</c:v>
                </c:pt>
                <c:pt idx="42856">
                  <c:v>214.2799999998768</c:v>
                </c:pt>
                <c:pt idx="42857">
                  <c:v>214.2849999998776</c:v>
                </c:pt>
                <c:pt idx="42858">
                  <c:v>214.2899999998776</c:v>
                </c:pt>
                <c:pt idx="42859">
                  <c:v>214.2949999998775</c:v>
                </c:pt>
                <c:pt idx="42860">
                  <c:v>214.2999999998775</c:v>
                </c:pt>
                <c:pt idx="42861">
                  <c:v>214.3049999998776</c:v>
                </c:pt>
                <c:pt idx="42862">
                  <c:v>214.3099999998776</c:v>
                </c:pt>
                <c:pt idx="42863">
                  <c:v>214.3149999998776</c:v>
                </c:pt>
                <c:pt idx="42864">
                  <c:v>214.3199999998776</c:v>
                </c:pt>
                <c:pt idx="42865">
                  <c:v>214.3249999998776</c:v>
                </c:pt>
                <c:pt idx="42866">
                  <c:v>214.3299999998775</c:v>
                </c:pt>
                <c:pt idx="42867">
                  <c:v>214.3349999998775</c:v>
                </c:pt>
                <c:pt idx="42868">
                  <c:v>214.3399999998775</c:v>
                </c:pt>
                <c:pt idx="42869">
                  <c:v>214.3449999998775</c:v>
                </c:pt>
                <c:pt idx="42870">
                  <c:v>214.3499999998775</c:v>
                </c:pt>
                <c:pt idx="42871">
                  <c:v>214.3549999998775</c:v>
                </c:pt>
                <c:pt idx="42872">
                  <c:v>214.3599999998775</c:v>
                </c:pt>
                <c:pt idx="42873">
                  <c:v>214.3649999998775</c:v>
                </c:pt>
                <c:pt idx="42874">
                  <c:v>214.3699999998775</c:v>
                </c:pt>
                <c:pt idx="42875">
                  <c:v>214.3749999998775</c:v>
                </c:pt>
                <c:pt idx="42876">
                  <c:v>214.3799999998775</c:v>
                </c:pt>
                <c:pt idx="42877">
                  <c:v>214.3849999998775</c:v>
                </c:pt>
                <c:pt idx="42878">
                  <c:v>214.3899999998775</c:v>
                </c:pt>
                <c:pt idx="42879">
                  <c:v>214.3949999998775</c:v>
                </c:pt>
                <c:pt idx="42880">
                  <c:v>214.3999999998775</c:v>
                </c:pt>
                <c:pt idx="42881">
                  <c:v>214.4049999998775</c:v>
                </c:pt>
                <c:pt idx="42882">
                  <c:v>214.4099999998775</c:v>
                </c:pt>
                <c:pt idx="42883">
                  <c:v>214.4149999998774</c:v>
                </c:pt>
                <c:pt idx="42884">
                  <c:v>214.4199999998773</c:v>
                </c:pt>
                <c:pt idx="42885">
                  <c:v>214.4249999998775</c:v>
                </c:pt>
                <c:pt idx="42886">
                  <c:v>214.4299999998775</c:v>
                </c:pt>
                <c:pt idx="42887">
                  <c:v>214.4349999998774</c:v>
                </c:pt>
                <c:pt idx="42888">
                  <c:v>214.4399999998774</c:v>
                </c:pt>
                <c:pt idx="42889">
                  <c:v>214.4449999998774</c:v>
                </c:pt>
                <c:pt idx="42890">
                  <c:v>214.4499999998773</c:v>
                </c:pt>
                <c:pt idx="42891">
                  <c:v>214.4549999998774</c:v>
                </c:pt>
                <c:pt idx="42892">
                  <c:v>214.4599999998774</c:v>
                </c:pt>
                <c:pt idx="42893">
                  <c:v>214.4649999998774</c:v>
                </c:pt>
                <c:pt idx="42894">
                  <c:v>214.4699999998774</c:v>
                </c:pt>
                <c:pt idx="42895">
                  <c:v>214.4749999998774</c:v>
                </c:pt>
                <c:pt idx="42896">
                  <c:v>214.4799999998774</c:v>
                </c:pt>
                <c:pt idx="42897">
                  <c:v>214.4849999998774</c:v>
                </c:pt>
                <c:pt idx="42898">
                  <c:v>214.4899999998774</c:v>
                </c:pt>
                <c:pt idx="42899">
                  <c:v>214.4949999998774</c:v>
                </c:pt>
                <c:pt idx="42900">
                  <c:v>214.4999999998774</c:v>
                </c:pt>
                <c:pt idx="42901">
                  <c:v>214.5049999998774</c:v>
                </c:pt>
                <c:pt idx="42902">
                  <c:v>214.5099999998774</c:v>
                </c:pt>
                <c:pt idx="42903">
                  <c:v>214.5149999998773</c:v>
                </c:pt>
                <c:pt idx="42904">
                  <c:v>214.5199999998773</c:v>
                </c:pt>
                <c:pt idx="42905">
                  <c:v>214.5249999998774</c:v>
                </c:pt>
                <c:pt idx="42906">
                  <c:v>214.5299999998774</c:v>
                </c:pt>
                <c:pt idx="42907">
                  <c:v>214.5349999998774</c:v>
                </c:pt>
                <c:pt idx="42908">
                  <c:v>214.5399999998774</c:v>
                </c:pt>
                <c:pt idx="42909">
                  <c:v>214.5449999998773</c:v>
                </c:pt>
                <c:pt idx="42910">
                  <c:v>214.5499999998773</c:v>
                </c:pt>
                <c:pt idx="42911">
                  <c:v>214.5549999998773</c:v>
                </c:pt>
                <c:pt idx="42912">
                  <c:v>214.5599999998773</c:v>
                </c:pt>
                <c:pt idx="42913">
                  <c:v>214.5649999998773</c:v>
                </c:pt>
                <c:pt idx="42914">
                  <c:v>214.5699999998773</c:v>
                </c:pt>
                <c:pt idx="42915">
                  <c:v>214.5749999998773</c:v>
                </c:pt>
                <c:pt idx="42916">
                  <c:v>214.5799999998773</c:v>
                </c:pt>
                <c:pt idx="42917">
                  <c:v>214.5849999998773</c:v>
                </c:pt>
                <c:pt idx="42918">
                  <c:v>214.5899999998773</c:v>
                </c:pt>
                <c:pt idx="42919">
                  <c:v>214.5949999998773</c:v>
                </c:pt>
                <c:pt idx="42920">
                  <c:v>214.5999999998773</c:v>
                </c:pt>
                <c:pt idx="42921">
                  <c:v>214.6049999998773</c:v>
                </c:pt>
                <c:pt idx="42922">
                  <c:v>214.6099999998773</c:v>
                </c:pt>
                <c:pt idx="42923">
                  <c:v>214.6149999998773</c:v>
                </c:pt>
                <c:pt idx="42924">
                  <c:v>214.6199999998773</c:v>
                </c:pt>
                <c:pt idx="42925">
                  <c:v>214.6249999998773</c:v>
                </c:pt>
                <c:pt idx="42926">
                  <c:v>214.6299999998773</c:v>
                </c:pt>
                <c:pt idx="42927">
                  <c:v>214.6349999998772</c:v>
                </c:pt>
                <c:pt idx="42928">
                  <c:v>214.6399999998771</c:v>
                </c:pt>
                <c:pt idx="42929">
                  <c:v>214.6449999998771</c:v>
                </c:pt>
                <c:pt idx="42930">
                  <c:v>214.6499999998771</c:v>
                </c:pt>
                <c:pt idx="42931">
                  <c:v>214.6549999998772</c:v>
                </c:pt>
                <c:pt idx="42932">
                  <c:v>214.6599999998772</c:v>
                </c:pt>
                <c:pt idx="42933">
                  <c:v>214.6649999998772</c:v>
                </c:pt>
                <c:pt idx="42934">
                  <c:v>214.6699999998771</c:v>
                </c:pt>
                <c:pt idx="42935">
                  <c:v>214.6749999998771</c:v>
                </c:pt>
                <c:pt idx="42936">
                  <c:v>214.6799999998771</c:v>
                </c:pt>
                <c:pt idx="42937">
                  <c:v>214.6849999998772</c:v>
                </c:pt>
                <c:pt idx="42938">
                  <c:v>214.6899999998772</c:v>
                </c:pt>
                <c:pt idx="42939">
                  <c:v>214.6949999998772</c:v>
                </c:pt>
                <c:pt idx="42940">
                  <c:v>214.6999999998771</c:v>
                </c:pt>
                <c:pt idx="42941">
                  <c:v>214.7049999998771</c:v>
                </c:pt>
                <c:pt idx="42942">
                  <c:v>214.7099999998771</c:v>
                </c:pt>
                <c:pt idx="42943">
                  <c:v>214.7149999998771</c:v>
                </c:pt>
                <c:pt idx="42944">
                  <c:v>214.7199999998764</c:v>
                </c:pt>
                <c:pt idx="42945">
                  <c:v>214.7249999998772</c:v>
                </c:pt>
                <c:pt idx="42946">
                  <c:v>214.7299999998772</c:v>
                </c:pt>
                <c:pt idx="42947">
                  <c:v>214.7349999998771</c:v>
                </c:pt>
                <c:pt idx="42948">
                  <c:v>214.7399999998771</c:v>
                </c:pt>
                <c:pt idx="42949">
                  <c:v>214.7449999998771</c:v>
                </c:pt>
                <c:pt idx="42950">
                  <c:v>214.7499999998765</c:v>
                </c:pt>
                <c:pt idx="42951">
                  <c:v>214.7549999998772</c:v>
                </c:pt>
                <c:pt idx="42952">
                  <c:v>214.7599999998772</c:v>
                </c:pt>
                <c:pt idx="42953">
                  <c:v>214.7649999998771</c:v>
                </c:pt>
                <c:pt idx="42954">
                  <c:v>214.7699999998771</c:v>
                </c:pt>
                <c:pt idx="42955">
                  <c:v>214.7749999998771</c:v>
                </c:pt>
                <c:pt idx="42956">
                  <c:v>214.7799999998767</c:v>
                </c:pt>
                <c:pt idx="42957">
                  <c:v>214.7849999998771</c:v>
                </c:pt>
                <c:pt idx="42958">
                  <c:v>214.7899999998771</c:v>
                </c:pt>
                <c:pt idx="42959">
                  <c:v>214.7949999998771</c:v>
                </c:pt>
                <c:pt idx="42960">
                  <c:v>214.7999999998771</c:v>
                </c:pt>
                <c:pt idx="42961">
                  <c:v>214.8049999998771</c:v>
                </c:pt>
                <c:pt idx="42962">
                  <c:v>214.8099999998771</c:v>
                </c:pt>
                <c:pt idx="42963">
                  <c:v>214.8149999998771</c:v>
                </c:pt>
                <c:pt idx="42964">
                  <c:v>214.8199999998771</c:v>
                </c:pt>
                <c:pt idx="42965">
                  <c:v>214.8249999998771</c:v>
                </c:pt>
                <c:pt idx="42966">
                  <c:v>214.8299999998771</c:v>
                </c:pt>
                <c:pt idx="42967">
                  <c:v>214.8349999998771</c:v>
                </c:pt>
                <c:pt idx="42968">
                  <c:v>214.8399999998771</c:v>
                </c:pt>
                <c:pt idx="42969">
                  <c:v>214.8449999998771</c:v>
                </c:pt>
                <c:pt idx="42970">
                  <c:v>214.8499999998771</c:v>
                </c:pt>
                <c:pt idx="42971">
                  <c:v>214.8549999998771</c:v>
                </c:pt>
                <c:pt idx="42972">
                  <c:v>214.8599999998771</c:v>
                </c:pt>
                <c:pt idx="42973">
                  <c:v>214.8649999998771</c:v>
                </c:pt>
                <c:pt idx="42974">
                  <c:v>214.8699999998771</c:v>
                </c:pt>
                <c:pt idx="42975">
                  <c:v>214.874999999877</c:v>
                </c:pt>
                <c:pt idx="42976">
                  <c:v>214.879999999877</c:v>
                </c:pt>
                <c:pt idx="42977">
                  <c:v>214.884999999877</c:v>
                </c:pt>
                <c:pt idx="42978">
                  <c:v>214.889999999877</c:v>
                </c:pt>
                <c:pt idx="42979">
                  <c:v>214.894999999877</c:v>
                </c:pt>
                <c:pt idx="42980">
                  <c:v>214.899999999877</c:v>
                </c:pt>
                <c:pt idx="42981">
                  <c:v>214.904999999877</c:v>
                </c:pt>
                <c:pt idx="42982">
                  <c:v>214.909999999877</c:v>
                </c:pt>
                <c:pt idx="42983">
                  <c:v>214.914999999877</c:v>
                </c:pt>
                <c:pt idx="42984">
                  <c:v>214.9199999998769</c:v>
                </c:pt>
                <c:pt idx="42985">
                  <c:v>214.924999999877</c:v>
                </c:pt>
                <c:pt idx="42986">
                  <c:v>214.929999999877</c:v>
                </c:pt>
                <c:pt idx="42987">
                  <c:v>214.934999999877</c:v>
                </c:pt>
                <c:pt idx="42988">
                  <c:v>214.939999999877</c:v>
                </c:pt>
                <c:pt idx="42989">
                  <c:v>214.944999999877</c:v>
                </c:pt>
                <c:pt idx="42990">
                  <c:v>214.949999999877</c:v>
                </c:pt>
                <c:pt idx="42991">
                  <c:v>214.954999999877</c:v>
                </c:pt>
                <c:pt idx="42992">
                  <c:v>214.959999999877</c:v>
                </c:pt>
                <c:pt idx="42993">
                  <c:v>214.964999999877</c:v>
                </c:pt>
                <c:pt idx="42994">
                  <c:v>214.969999999877</c:v>
                </c:pt>
                <c:pt idx="42995">
                  <c:v>214.974999999877</c:v>
                </c:pt>
                <c:pt idx="42996">
                  <c:v>214.979999999877</c:v>
                </c:pt>
                <c:pt idx="42997">
                  <c:v>214.984999999877</c:v>
                </c:pt>
                <c:pt idx="42998">
                  <c:v>214.9899999998769</c:v>
                </c:pt>
                <c:pt idx="42999">
                  <c:v>214.9949999998769</c:v>
                </c:pt>
                <c:pt idx="43000">
                  <c:v>214.9999999998769</c:v>
                </c:pt>
                <c:pt idx="43001">
                  <c:v>215.0049999998769</c:v>
                </c:pt>
                <c:pt idx="43002">
                  <c:v>215.0099999998769</c:v>
                </c:pt>
                <c:pt idx="43003">
                  <c:v>215.0149999998769</c:v>
                </c:pt>
                <c:pt idx="43004">
                  <c:v>215.0199999998769</c:v>
                </c:pt>
                <c:pt idx="43005">
                  <c:v>215.0249999998769</c:v>
                </c:pt>
                <c:pt idx="43006">
                  <c:v>215.0299999998769</c:v>
                </c:pt>
                <c:pt idx="43007">
                  <c:v>215.0349999998769</c:v>
                </c:pt>
                <c:pt idx="43008">
                  <c:v>215.0399999998769</c:v>
                </c:pt>
                <c:pt idx="43009">
                  <c:v>215.0449999998769</c:v>
                </c:pt>
                <c:pt idx="43010">
                  <c:v>215.0499999998769</c:v>
                </c:pt>
                <c:pt idx="43011">
                  <c:v>215.0549999998769</c:v>
                </c:pt>
                <c:pt idx="43012">
                  <c:v>215.0599999998769</c:v>
                </c:pt>
                <c:pt idx="43013">
                  <c:v>215.0649999998769</c:v>
                </c:pt>
                <c:pt idx="43014">
                  <c:v>215.0699999998769</c:v>
                </c:pt>
                <c:pt idx="43015">
                  <c:v>215.0749999998768</c:v>
                </c:pt>
                <c:pt idx="43016">
                  <c:v>215.0799999998767</c:v>
                </c:pt>
                <c:pt idx="43017">
                  <c:v>215.0849999998769</c:v>
                </c:pt>
                <c:pt idx="43018">
                  <c:v>215.0899999998769</c:v>
                </c:pt>
                <c:pt idx="43019">
                  <c:v>215.0949999998768</c:v>
                </c:pt>
                <c:pt idx="43020">
                  <c:v>215.0999999998768</c:v>
                </c:pt>
                <c:pt idx="43021">
                  <c:v>215.1049999998768</c:v>
                </c:pt>
                <c:pt idx="43022">
                  <c:v>215.1099999998767</c:v>
                </c:pt>
                <c:pt idx="43023">
                  <c:v>215.1149999998767</c:v>
                </c:pt>
                <c:pt idx="43024">
                  <c:v>215.1199999998767</c:v>
                </c:pt>
                <c:pt idx="43025">
                  <c:v>215.1249999998768</c:v>
                </c:pt>
                <c:pt idx="43026">
                  <c:v>215.1299999998768</c:v>
                </c:pt>
                <c:pt idx="43027">
                  <c:v>215.1349999998768</c:v>
                </c:pt>
                <c:pt idx="43028">
                  <c:v>215.1399999998767</c:v>
                </c:pt>
                <c:pt idx="43029">
                  <c:v>215.1449999998767</c:v>
                </c:pt>
                <c:pt idx="43030">
                  <c:v>215.1499999998767</c:v>
                </c:pt>
                <c:pt idx="43031">
                  <c:v>215.1549999998768</c:v>
                </c:pt>
                <c:pt idx="43032">
                  <c:v>215.1599999998768</c:v>
                </c:pt>
                <c:pt idx="43033">
                  <c:v>215.1649999998768</c:v>
                </c:pt>
                <c:pt idx="43034">
                  <c:v>215.1699999998768</c:v>
                </c:pt>
                <c:pt idx="43035">
                  <c:v>215.1749999998767</c:v>
                </c:pt>
                <c:pt idx="43036">
                  <c:v>215.1799999998767</c:v>
                </c:pt>
                <c:pt idx="43037">
                  <c:v>215.1849999998768</c:v>
                </c:pt>
                <c:pt idx="43038">
                  <c:v>215.1899999998768</c:v>
                </c:pt>
                <c:pt idx="43039">
                  <c:v>215.1949999998768</c:v>
                </c:pt>
                <c:pt idx="43040">
                  <c:v>215.1999999998768</c:v>
                </c:pt>
                <c:pt idx="43041">
                  <c:v>215.2049999998767</c:v>
                </c:pt>
                <c:pt idx="43042">
                  <c:v>215.2099999998767</c:v>
                </c:pt>
                <c:pt idx="43043">
                  <c:v>215.2149999998767</c:v>
                </c:pt>
                <c:pt idx="43044">
                  <c:v>215.2199999998763</c:v>
                </c:pt>
                <c:pt idx="43045">
                  <c:v>215.2249999998767</c:v>
                </c:pt>
                <c:pt idx="43046">
                  <c:v>215.2299999998767</c:v>
                </c:pt>
                <c:pt idx="43047">
                  <c:v>215.2349999998767</c:v>
                </c:pt>
                <c:pt idx="43048">
                  <c:v>215.2399999998767</c:v>
                </c:pt>
                <c:pt idx="43049">
                  <c:v>215.2449999998767</c:v>
                </c:pt>
                <c:pt idx="43050">
                  <c:v>215.2499999998765</c:v>
                </c:pt>
                <c:pt idx="43051">
                  <c:v>215.2549999998767</c:v>
                </c:pt>
                <c:pt idx="43052">
                  <c:v>215.2599999998767</c:v>
                </c:pt>
                <c:pt idx="43053">
                  <c:v>215.2649999998767</c:v>
                </c:pt>
                <c:pt idx="43054">
                  <c:v>215.2699999998767</c:v>
                </c:pt>
                <c:pt idx="43055">
                  <c:v>215.2749999998767</c:v>
                </c:pt>
                <c:pt idx="43056">
                  <c:v>215.2799999998767</c:v>
                </c:pt>
                <c:pt idx="43057">
                  <c:v>215.2849999998767</c:v>
                </c:pt>
                <c:pt idx="43058">
                  <c:v>215.2899999998767</c:v>
                </c:pt>
                <c:pt idx="43059">
                  <c:v>215.2949999998766</c:v>
                </c:pt>
                <c:pt idx="43060">
                  <c:v>215.2999999998765</c:v>
                </c:pt>
                <c:pt idx="43061">
                  <c:v>215.3049999998767</c:v>
                </c:pt>
                <c:pt idx="43062">
                  <c:v>215.3099999998767</c:v>
                </c:pt>
                <c:pt idx="43063">
                  <c:v>215.3149999998766</c:v>
                </c:pt>
                <c:pt idx="43064">
                  <c:v>215.3199999998766</c:v>
                </c:pt>
                <c:pt idx="43065">
                  <c:v>215.3249999998766</c:v>
                </c:pt>
                <c:pt idx="43066">
                  <c:v>215.3299999998766</c:v>
                </c:pt>
                <c:pt idx="43067">
                  <c:v>215.3349999998766</c:v>
                </c:pt>
                <c:pt idx="43068">
                  <c:v>215.3399999998766</c:v>
                </c:pt>
                <c:pt idx="43069">
                  <c:v>215.3449999998766</c:v>
                </c:pt>
                <c:pt idx="43070">
                  <c:v>215.3499999998766</c:v>
                </c:pt>
                <c:pt idx="43071">
                  <c:v>215.3549999998766</c:v>
                </c:pt>
                <c:pt idx="43072">
                  <c:v>215.3599999998766</c:v>
                </c:pt>
                <c:pt idx="43073">
                  <c:v>215.3649999998766</c:v>
                </c:pt>
                <c:pt idx="43074">
                  <c:v>215.3699999998766</c:v>
                </c:pt>
                <c:pt idx="43075">
                  <c:v>215.3749999998766</c:v>
                </c:pt>
                <c:pt idx="43076">
                  <c:v>215.3799999998766</c:v>
                </c:pt>
                <c:pt idx="43077">
                  <c:v>215.3849999998766</c:v>
                </c:pt>
                <c:pt idx="43078">
                  <c:v>215.3899999998766</c:v>
                </c:pt>
                <c:pt idx="43079">
                  <c:v>215.3949999998766</c:v>
                </c:pt>
                <c:pt idx="43080">
                  <c:v>215.3999999998766</c:v>
                </c:pt>
                <c:pt idx="43081">
                  <c:v>215.4049999998766</c:v>
                </c:pt>
                <c:pt idx="43082">
                  <c:v>215.4099999998766</c:v>
                </c:pt>
                <c:pt idx="43083">
                  <c:v>215.4149999998766</c:v>
                </c:pt>
                <c:pt idx="43084">
                  <c:v>215.4199999998766</c:v>
                </c:pt>
                <c:pt idx="43085">
                  <c:v>215.4249999998766</c:v>
                </c:pt>
                <c:pt idx="43086">
                  <c:v>215.4299999998765</c:v>
                </c:pt>
                <c:pt idx="43087">
                  <c:v>215.4349999998765</c:v>
                </c:pt>
                <c:pt idx="43088">
                  <c:v>215.4399999998765</c:v>
                </c:pt>
                <c:pt idx="43089">
                  <c:v>215.4449999998765</c:v>
                </c:pt>
                <c:pt idx="43090">
                  <c:v>215.4499999998765</c:v>
                </c:pt>
                <c:pt idx="43091">
                  <c:v>215.4549999998765</c:v>
                </c:pt>
                <c:pt idx="43092">
                  <c:v>215.4599999998765</c:v>
                </c:pt>
                <c:pt idx="43093">
                  <c:v>215.4649999998765</c:v>
                </c:pt>
                <c:pt idx="43094">
                  <c:v>215.4699999998765</c:v>
                </c:pt>
                <c:pt idx="43095">
                  <c:v>215.4749999998765</c:v>
                </c:pt>
                <c:pt idx="43096">
                  <c:v>215.4799999998765</c:v>
                </c:pt>
                <c:pt idx="43097">
                  <c:v>215.4849999998765</c:v>
                </c:pt>
                <c:pt idx="43098">
                  <c:v>215.4899999998765</c:v>
                </c:pt>
                <c:pt idx="43099">
                  <c:v>215.4949999998765</c:v>
                </c:pt>
                <c:pt idx="43100">
                  <c:v>215.4999999998765</c:v>
                </c:pt>
                <c:pt idx="43101">
                  <c:v>215.5049999998765</c:v>
                </c:pt>
                <c:pt idx="43102">
                  <c:v>215.5099999998765</c:v>
                </c:pt>
                <c:pt idx="43103">
                  <c:v>215.5149999998764</c:v>
                </c:pt>
                <c:pt idx="43104">
                  <c:v>215.5199999998763</c:v>
                </c:pt>
                <c:pt idx="43105">
                  <c:v>215.5249999998765</c:v>
                </c:pt>
                <c:pt idx="43106">
                  <c:v>215.5299999998765</c:v>
                </c:pt>
                <c:pt idx="43107">
                  <c:v>215.5349999998764</c:v>
                </c:pt>
                <c:pt idx="43108">
                  <c:v>215.5399999998764</c:v>
                </c:pt>
                <c:pt idx="43109">
                  <c:v>215.5449999998764</c:v>
                </c:pt>
                <c:pt idx="43110">
                  <c:v>215.5499999998763</c:v>
                </c:pt>
                <c:pt idx="43111">
                  <c:v>215.5549999998764</c:v>
                </c:pt>
                <c:pt idx="43112">
                  <c:v>215.5599999998764</c:v>
                </c:pt>
                <c:pt idx="43113">
                  <c:v>215.5649999998764</c:v>
                </c:pt>
                <c:pt idx="43114">
                  <c:v>215.5699999998764</c:v>
                </c:pt>
                <c:pt idx="43115">
                  <c:v>215.5749999998764</c:v>
                </c:pt>
                <c:pt idx="43116">
                  <c:v>215.5799999998763</c:v>
                </c:pt>
                <c:pt idx="43117">
                  <c:v>215.5849999998764</c:v>
                </c:pt>
                <c:pt idx="43118">
                  <c:v>215.5899999998764</c:v>
                </c:pt>
                <c:pt idx="43119">
                  <c:v>215.5949999998764</c:v>
                </c:pt>
                <c:pt idx="43120">
                  <c:v>215.5999999998764</c:v>
                </c:pt>
                <c:pt idx="43121">
                  <c:v>215.6049999998764</c:v>
                </c:pt>
                <c:pt idx="43122">
                  <c:v>215.6099999998764</c:v>
                </c:pt>
                <c:pt idx="43123">
                  <c:v>215.6149999998763</c:v>
                </c:pt>
                <c:pt idx="43124">
                  <c:v>215.6199999998763</c:v>
                </c:pt>
                <c:pt idx="43125">
                  <c:v>215.6249999998764</c:v>
                </c:pt>
                <c:pt idx="43126">
                  <c:v>215.6299999998764</c:v>
                </c:pt>
                <c:pt idx="43127">
                  <c:v>215.6349999998764</c:v>
                </c:pt>
                <c:pt idx="43128">
                  <c:v>215.6399999998764</c:v>
                </c:pt>
                <c:pt idx="43129">
                  <c:v>215.6449999998763</c:v>
                </c:pt>
                <c:pt idx="43130">
                  <c:v>215.6499999998763</c:v>
                </c:pt>
                <c:pt idx="43131">
                  <c:v>215.6549999998763</c:v>
                </c:pt>
                <c:pt idx="43132">
                  <c:v>215.6599999998763</c:v>
                </c:pt>
                <c:pt idx="43133">
                  <c:v>215.6649999998763</c:v>
                </c:pt>
                <c:pt idx="43134">
                  <c:v>215.6699999998763</c:v>
                </c:pt>
                <c:pt idx="43135">
                  <c:v>215.6749999998763</c:v>
                </c:pt>
                <c:pt idx="43136">
                  <c:v>215.6799999998763</c:v>
                </c:pt>
                <c:pt idx="43137">
                  <c:v>215.6849999998763</c:v>
                </c:pt>
                <c:pt idx="43138">
                  <c:v>215.6899999998763</c:v>
                </c:pt>
                <c:pt idx="43139">
                  <c:v>215.6949999998763</c:v>
                </c:pt>
                <c:pt idx="43140">
                  <c:v>215.6999999998763</c:v>
                </c:pt>
                <c:pt idx="43141">
                  <c:v>215.7049999998763</c:v>
                </c:pt>
                <c:pt idx="43142">
                  <c:v>215.7099999998763</c:v>
                </c:pt>
                <c:pt idx="43143">
                  <c:v>215.7149999998763</c:v>
                </c:pt>
                <c:pt idx="43144">
                  <c:v>215.7199999998763</c:v>
                </c:pt>
                <c:pt idx="43145">
                  <c:v>215.7249999998763</c:v>
                </c:pt>
                <c:pt idx="43146">
                  <c:v>215.7299999998763</c:v>
                </c:pt>
                <c:pt idx="43147">
                  <c:v>215.7349999998762</c:v>
                </c:pt>
                <c:pt idx="43148">
                  <c:v>215.7399999998761</c:v>
                </c:pt>
                <c:pt idx="43149">
                  <c:v>215.7449999998761</c:v>
                </c:pt>
                <c:pt idx="43150">
                  <c:v>215.7499999998761</c:v>
                </c:pt>
                <c:pt idx="43151">
                  <c:v>215.7549999998762</c:v>
                </c:pt>
                <c:pt idx="43152">
                  <c:v>215.7599999998762</c:v>
                </c:pt>
                <c:pt idx="43153">
                  <c:v>215.7649999998762</c:v>
                </c:pt>
                <c:pt idx="43154">
                  <c:v>215.7699999998761</c:v>
                </c:pt>
                <c:pt idx="43155">
                  <c:v>215.7749999998761</c:v>
                </c:pt>
                <c:pt idx="43156">
                  <c:v>215.7799999998761</c:v>
                </c:pt>
                <c:pt idx="43157">
                  <c:v>215.7849999998762</c:v>
                </c:pt>
                <c:pt idx="43158">
                  <c:v>215.7899999998762</c:v>
                </c:pt>
                <c:pt idx="43159">
                  <c:v>215.7949999998762</c:v>
                </c:pt>
                <c:pt idx="43160">
                  <c:v>215.7999999998761</c:v>
                </c:pt>
                <c:pt idx="43161">
                  <c:v>215.8049999998762</c:v>
                </c:pt>
                <c:pt idx="43162">
                  <c:v>215.8099999998762</c:v>
                </c:pt>
                <c:pt idx="43163">
                  <c:v>215.8149999998762</c:v>
                </c:pt>
                <c:pt idx="43164">
                  <c:v>215.8199999998762</c:v>
                </c:pt>
                <c:pt idx="43165">
                  <c:v>215.8249999998762</c:v>
                </c:pt>
                <c:pt idx="43166">
                  <c:v>215.8299999998762</c:v>
                </c:pt>
                <c:pt idx="43167">
                  <c:v>215.8349999998762</c:v>
                </c:pt>
                <c:pt idx="43168">
                  <c:v>215.8399999998762</c:v>
                </c:pt>
                <c:pt idx="43169">
                  <c:v>215.8449999998762</c:v>
                </c:pt>
                <c:pt idx="43170">
                  <c:v>215.8499999998762</c:v>
                </c:pt>
                <c:pt idx="43171">
                  <c:v>215.8549999998762</c:v>
                </c:pt>
                <c:pt idx="43172">
                  <c:v>215.8599999998762</c:v>
                </c:pt>
                <c:pt idx="43173">
                  <c:v>215.8649999998762</c:v>
                </c:pt>
                <c:pt idx="43174">
                  <c:v>215.8699999998761</c:v>
                </c:pt>
                <c:pt idx="43175">
                  <c:v>215.8749999998761</c:v>
                </c:pt>
                <c:pt idx="43176">
                  <c:v>215.8799999998761</c:v>
                </c:pt>
                <c:pt idx="43177">
                  <c:v>215.8849999998762</c:v>
                </c:pt>
                <c:pt idx="43178">
                  <c:v>215.8899999998762</c:v>
                </c:pt>
                <c:pt idx="43179">
                  <c:v>215.8949999998761</c:v>
                </c:pt>
                <c:pt idx="43180">
                  <c:v>215.8999999998761</c:v>
                </c:pt>
                <c:pt idx="43181">
                  <c:v>215.9049999998761</c:v>
                </c:pt>
                <c:pt idx="43182">
                  <c:v>215.9099999998761</c:v>
                </c:pt>
                <c:pt idx="43183">
                  <c:v>215.9149999998761</c:v>
                </c:pt>
                <c:pt idx="43184">
                  <c:v>215.9199999998761</c:v>
                </c:pt>
                <c:pt idx="43185">
                  <c:v>215.9249999998761</c:v>
                </c:pt>
                <c:pt idx="43186">
                  <c:v>215.9299999998761</c:v>
                </c:pt>
                <c:pt idx="43187">
                  <c:v>215.9349999998761</c:v>
                </c:pt>
                <c:pt idx="43188">
                  <c:v>215.9399999998761</c:v>
                </c:pt>
                <c:pt idx="43189">
                  <c:v>215.9449999998761</c:v>
                </c:pt>
                <c:pt idx="43190">
                  <c:v>215.9499999998761</c:v>
                </c:pt>
                <c:pt idx="43191">
                  <c:v>215.9549999998761</c:v>
                </c:pt>
                <c:pt idx="43192">
                  <c:v>215.9599999998761</c:v>
                </c:pt>
                <c:pt idx="43193">
                  <c:v>215.9649999998761</c:v>
                </c:pt>
                <c:pt idx="43194">
                  <c:v>215.9699999998761</c:v>
                </c:pt>
                <c:pt idx="43195">
                  <c:v>215.974999999876</c:v>
                </c:pt>
                <c:pt idx="43196">
                  <c:v>215.979999999876</c:v>
                </c:pt>
                <c:pt idx="43197">
                  <c:v>215.984999999876</c:v>
                </c:pt>
                <c:pt idx="43198">
                  <c:v>215.989999999876</c:v>
                </c:pt>
                <c:pt idx="43199">
                  <c:v>215.994999999876</c:v>
                </c:pt>
                <c:pt idx="43200">
                  <c:v>215.999999999876</c:v>
                </c:pt>
                <c:pt idx="43201">
                  <c:v>216.004999999876</c:v>
                </c:pt>
                <c:pt idx="43202">
                  <c:v>216.009999999876</c:v>
                </c:pt>
                <c:pt idx="43203">
                  <c:v>216.014999999876</c:v>
                </c:pt>
                <c:pt idx="43204">
                  <c:v>216.0199999998759</c:v>
                </c:pt>
                <c:pt idx="43205">
                  <c:v>216.024999999876</c:v>
                </c:pt>
                <c:pt idx="43206">
                  <c:v>216.029999999876</c:v>
                </c:pt>
                <c:pt idx="43207">
                  <c:v>216.034999999876</c:v>
                </c:pt>
                <c:pt idx="43208">
                  <c:v>216.039999999876</c:v>
                </c:pt>
                <c:pt idx="43209">
                  <c:v>216.044999999876</c:v>
                </c:pt>
                <c:pt idx="43210">
                  <c:v>216.049999999876</c:v>
                </c:pt>
                <c:pt idx="43211">
                  <c:v>216.054999999876</c:v>
                </c:pt>
                <c:pt idx="43212">
                  <c:v>216.059999999876</c:v>
                </c:pt>
                <c:pt idx="43213">
                  <c:v>216.064999999876</c:v>
                </c:pt>
                <c:pt idx="43214">
                  <c:v>216.069999999876</c:v>
                </c:pt>
                <c:pt idx="43215">
                  <c:v>216.074999999876</c:v>
                </c:pt>
                <c:pt idx="43216">
                  <c:v>216.079999999876</c:v>
                </c:pt>
                <c:pt idx="43217">
                  <c:v>216.084999999876</c:v>
                </c:pt>
                <c:pt idx="43218">
                  <c:v>216.0899999998759</c:v>
                </c:pt>
                <c:pt idx="43219">
                  <c:v>216.0949999998759</c:v>
                </c:pt>
                <c:pt idx="43220">
                  <c:v>216.0999999998759</c:v>
                </c:pt>
                <c:pt idx="43221">
                  <c:v>216.1049999998759</c:v>
                </c:pt>
                <c:pt idx="43222">
                  <c:v>216.1099999998759</c:v>
                </c:pt>
                <c:pt idx="43223">
                  <c:v>216.1149999998759</c:v>
                </c:pt>
                <c:pt idx="43224">
                  <c:v>216.1199999998759</c:v>
                </c:pt>
                <c:pt idx="43225">
                  <c:v>216.1249999998759</c:v>
                </c:pt>
                <c:pt idx="43226">
                  <c:v>216.1299999998759</c:v>
                </c:pt>
                <c:pt idx="43227">
                  <c:v>216.1349999998759</c:v>
                </c:pt>
                <c:pt idx="43228">
                  <c:v>216.1399999998759</c:v>
                </c:pt>
                <c:pt idx="43229">
                  <c:v>216.1449999998759</c:v>
                </c:pt>
                <c:pt idx="43230">
                  <c:v>216.1499999998759</c:v>
                </c:pt>
                <c:pt idx="43231">
                  <c:v>216.1549999998759</c:v>
                </c:pt>
                <c:pt idx="43232">
                  <c:v>216.1599999998759</c:v>
                </c:pt>
                <c:pt idx="43233">
                  <c:v>216.1649999998759</c:v>
                </c:pt>
                <c:pt idx="43234">
                  <c:v>216.1699999998759</c:v>
                </c:pt>
                <c:pt idx="43235">
                  <c:v>216.1749999998758</c:v>
                </c:pt>
                <c:pt idx="43236">
                  <c:v>216.1799999998757</c:v>
                </c:pt>
                <c:pt idx="43237">
                  <c:v>216.1849999998759</c:v>
                </c:pt>
                <c:pt idx="43238">
                  <c:v>216.1899999998759</c:v>
                </c:pt>
                <c:pt idx="43239">
                  <c:v>216.1949999998758</c:v>
                </c:pt>
                <c:pt idx="43240">
                  <c:v>216.1999999998758</c:v>
                </c:pt>
                <c:pt idx="43241">
                  <c:v>216.2049999998758</c:v>
                </c:pt>
                <c:pt idx="43242">
                  <c:v>216.2099999998757</c:v>
                </c:pt>
                <c:pt idx="43243">
                  <c:v>216.2149999998757</c:v>
                </c:pt>
                <c:pt idx="43244">
                  <c:v>216.2199999998757</c:v>
                </c:pt>
                <c:pt idx="43245">
                  <c:v>216.2249999998758</c:v>
                </c:pt>
                <c:pt idx="43246">
                  <c:v>216.2299999998758</c:v>
                </c:pt>
                <c:pt idx="43247">
                  <c:v>216.2349999998758</c:v>
                </c:pt>
                <c:pt idx="43248">
                  <c:v>216.2399999998757</c:v>
                </c:pt>
                <c:pt idx="43249">
                  <c:v>216.2449999998757</c:v>
                </c:pt>
                <c:pt idx="43250">
                  <c:v>216.2499999998757</c:v>
                </c:pt>
                <c:pt idx="43251">
                  <c:v>216.2549999998758</c:v>
                </c:pt>
                <c:pt idx="43252">
                  <c:v>216.2599999998758</c:v>
                </c:pt>
                <c:pt idx="43253">
                  <c:v>216.2649999998758</c:v>
                </c:pt>
                <c:pt idx="43254">
                  <c:v>216.2699999998758</c:v>
                </c:pt>
                <c:pt idx="43255">
                  <c:v>216.2749999998757</c:v>
                </c:pt>
                <c:pt idx="43256">
                  <c:v>216.2799999998757</c:v>
                </c:pt>
                <c:pt idx="43257">
                  <c:v>216.2849999998758</c:v>
                </c:pt>
                <c:pt idx="43258">
                  <c:v>216.2899999998758</c:v>
                </c:pt>
                <c:pt idx="43259">
                  <c:v>216.2949999998758</c:v>
                </c:pt>
                <c:pt idx="43260">
                  <c:v>216.2999999998758</c:v>
                </c:pt>
                <c:pt idx="43261">
                  <c:v>216.3049999998758</c:v>
                </c:pt>
                <c:pt idx="43262">
                  <c:v>216.3099999998757</c:v>
                </c:pt>
                <c:pt idx="43263">
                  <c:v>216.3149999998757</c:v>
                </c:pt>
                <c:pt idx="43264">
                  <c:v>216.3199999998757</c:v>
                </c:pt>
                <c:pt idx="43265">
                  <c:v>216.3249999998758</c:v>
                </c:pt>
                <c:pt idx="43266">
                  <c:v>216.3299999998758</c:v>
                </c:pt>
                <c:pt idx="43267">
                  <c:v>216.3349999998757</c:v>
                </c:pt>
                <c:pt idx="43268">
                  <c:v>216.3399999998757</c:v>
                </c:pt>
                <c:pt idx="43269">
                  <c:v>216.3449999998757</c:v>
                </c:pt>
                <c:pt idx="43270">
                  <c:v>216.3499999998757</c:v>
                </c:pt>
                <c:pt idx="43271">
                  <c:v>216.3549999998757</c:v>
                </c:pt>
                <c:pt idx="43272">
                  <c:v>216.3599999998757</c:v>
                </c:pt>
                <c:pt idx="43273">
                  <c:v>216.3649999998757</c:v>
                </c:pt>
                <c:pt idx="43274">
                  <c:v>216.3699999998757</c:v>
                </c:pt>
                <c:pt idx="43275">
                  <c:v>216.3749999998757</c:v>
                </c:pt>
                <c:pt idx="43276">
                  <c:v>216.3799999998757</c:v>
                </c:pt>
                <c:pt idx="43277">
                  <c:v>216.3849999998757</c:v>
                </c:pt>
                <c:pt idx="43278">
                  <c:v>216.3899999998757</c:v>
                </c:pt>
                <c:pt idx="43279">
                  <c:v>216.3949999998757</c:v>
                </c:pt>
                <c:pt idx="43280">
                  <c:v>216.3999999998757</c:v>
                </c:pt>
                <c:pt idx="43281">
                  <c:v>216.4049999998757</c:v>
                </c:pt>
                <c:pt idx="43282">
                  <c:v>216.4099999998757</c:v>
                </c:pt>
                <c:pt idx="43283">
                  <c:v>216.4149999998756</c:v>
                </c:pt>
                <c:pt idx="43284">
                  <c:v>216.4199999998756</c:v>
                </c:pt>
                <c:pt idx="43285">
                  <c:v>216.4249999998756</c:v>
                </c:pt>
                <c:pt idx="43286">
                  <c:v>216.4299999998756</c:v>
                </c:pt>
                <c:pt idx="43287">
                  <c:v>216.4349999998756</c:v>
                </c:pt>
                <c:pt idx="43288">
                  <c:v>216.4399999998756</c:v>
                </c:pt>
                <c:pt idx="43289">
                  <c:v>216.4449999998756</c:v>
                </c:pt>
                <c:pt idx="43290">
                  <c:v>216.4499999998756</c:v>
                </c:pt>
                <c:pt idx="43291">
                  <c:v>216.4549999998756</c:v>
                </c:pt>
                <c:pt idx="43292">
                  <c:v>216.4599999998756</c:v>
                </c:pt>
                <c:pt idx="43293">
                  <c:v>216.4649999998756</c:v>
                </c:pt>
                <c:pt idx="43294">
                  <c:v>216.4699999998756</c:v>
                </c:pt>
                <c:pt idx="43295">
                  <c:v>216.4749999998756</c:v>
                </c:pt>
                <c:pt idx="43296">
                  <c:v>216.4799999998756</c:v>
                </c:pt>
                <c:pt idx="43297">
                  <c:v>216.4849999998756</c:v>
                </c:pt>
                <c:pt idx="43298">
                  <c:v>216.4899999998756</c:v>
                </c:pt>
                <c:pt idx="43299">
                  <c:v>216.4949999998756</c:v>
                </c:pt>
                <c:pt idx="43300">
                  <c:v>216.4999999998756</c:v>
                </c:pt>
                <c:pt idx="43301">
                  <c:v>216.5049999998756</c:v>
                </c:pt>
                <c:pt idx="43302">
                  <c:v>216.5099999998756</c:v>
                </c:pt>
                <c:pt idx="43303">
                  <c:v>216.5149999998756</c:v>
                </c:pt>
                <c:pt idx="43304">
                  <c:v>216.5199999998756</c:v>
                </c:pt>
                <c:pt idx="43305">
                  <c:v>216.5249999998756</c:v>
                </c:pt>
                <c:pt idx="43306">
                  <c:v>216.5299999998755</c:v>
                </c:pt>
                <c:pt idx="43307">
                  <c:v>216.5349999998755</c:v>
                </c:pt>
                <c:pt idx="43308">
                  <c:v>216.5399999998755</c:v>
                </c:pt>
                <c:pt idx="43309">
                  <c:v>216.5449999998755</c:v>
                </c:pt>
                <c:pt idx="43310">
                  <c:v>216.5499999998755</c:v>
                </c:pt>
                <c:pt idx="43311">
                  <c:v>216.5549999998755</c:v>
                </c:pt>
                <c:pt idx="43312">
                  <c:v>216.5599999998755</c:v>
                </c:pt>
                <c:pt idx="43313">
                  <c:v>216.5649999998755</c:v>
                </c:pt>
                <c:pt idx="43314">
                  <c:v>216.5699999998755</c:v>
                </c:pt>
                <c:pt idx="43315">
                  <c:v>216.5749999998755</c:v>
                </c:pt>
                <c:pt idx="43316">
                  <c:v>216.5799999998755</c:v>
                </c:pt>
                <c:pt idx="43317">
                  <c:v>216.5849999998755</c:v>
                </c:pt>
                <c:pt idx="43318">
                  <c:v>216.5899999998755</c:v>
                </c:pt>
                <c:pt idx="43319">
                  <c:v>216.5949999998755</c:v>
                </c:pt>
                <c:pt idx="43320">
                  <c:v>216.5999999998755</c:v>
                </c:pt>
                <c:pt idx="43321">
                  <c:v>216.6049999998755</c:v>
                </c:pt>
                <c:pt idx="43322">
                  <c:v>216.6099999998755</c:v>
                </c:pt>
                <c:pt idx="43323">
                  <c:v>216.6149999998754</c:v>
                </c:pt>
                <c:pt idx="43324">
                  <c:v>216.6199999998753</c:v>
                </c:pt>
                <c:pt idx="43325">
                  <c:v>216.6249999998755</c:v>
                </c:pt>
                <c:pt idx="43326">
                  <c:v>216.6299999998755</c:v>
                </c:pt>
                <c:pt idx="43327">
                  <c:v>216.6349999998754</c:v>
                </c:pt>
                <c:pt idx="43328">
                  <c:v>216.6399999998754</c:v>
                </c:pt>
                <c:pt idx="43329">
                  <c:v>216.6449999998754</c:v>
                </c:pt>
                <c:pt idx="43330">
                  <c:v>216.6499999998753</c:v>
                </c:pt>
                <c:pt idx="43331">
                  <c:v>216.6549999998754</c:v>
                </c:pt>
                <c:pt idx="43332">
                  <c:v>216.6599999998754</c:v>
                </c:pt>
                <c:pt idx="43333">
                  <c:v>216.6649999998754</c:v>
                </c:pt>
                <c:pt idx="43334">
                  <c:v>216.6699999998754</c:v>
                </c:pt>
                <c:pt idx="43335">
                  <c:v>216.6749999998754</c:v>
                </c:pt>
                <c:pt idx="43336">
                  <c:v>216.6799999998753</c:v>
                </c:pt>
                <c:pt idx="43337">
                  <c:v>216.6849999998754</c:v>
                </c:pt>
                <c:pt idx="43338">
                  <c:v>216.6899999998754</c:v>
                </c:pt>
                <c:pt idx="43339">
                  <c:v>216.6949999998754</c:v>
                </c:pt>
                <c:pt idx="43340">
                  <c:v>216.6999999998754</c:v>
                </c:pt>
                <c:pt idx="43341">
                  <c:v>216.7049999998754</c:v>
                </c:pt>
                <c:pt idx="43342">
                  <c:v>216.7099999998754</c:v>
                </c:pt>
                <c:pt idx="43343">
                  <c:v>216.7149999998753</c:v>
                </c:pt>
                <c:pt idx="43344">
                  <c:v>216.7199999998753</c:v>
                </c:pt>
                <c:pt idx="43345">
                  <c:v>216.7249999998754</c:v>
                </c:pt>
                <c:pt idx="43346">
                  <c:v>216.7299999998754</c:v>
                </c:pt>
                <c:pt idx="43347">
                  <c:v>216.7349999998754</c:v>
                </c:pt>
                <c:pt idx="43348">
                  <c:v>216.7399999998754</c:v>
                </c:pt>
                <c:pt idx="43349">
                  <c:v>216.7449999998753</c:v>
                </c:pt>
                <c:pt idx="43350">
                  <c:v>216.7499999998753</c:v>
                </c:pt>
                <c:pt idx="43351">
                  <c:v>216.7549999998753</c:v>
                </c:pt>
                <c:pt idx="43352">
                  <c:v>216.7599999998753</c:v>
                </c:pt>
                <c:pt idx="43353">
                  <c:v>216.7649999998753</c:v>
                </c:pt>
                <c:pt idx="43354">
                  <c:v>216.7699999998753</c:v>
                </c:pt>
                <c:pt idx="43355">
                  <c:v>216.7749999998753</c:v>
                </c:pt>
                <c:pt idx="43356">
                  <c:v>216.7799999998753</c:v>
                </c:pt>
                <c:pt idx="43357">
                  <c:v>216.7849999998753</c:v>
                </c:pt>
                <c:pt idx="43358">
                  <c:v>216.7899999998753</c:v>
                </c:pt>
                <c:pt idx="43359">
                  <c:v>216.7949999998753</c:v>
                </c:pt>
                <c:pt idx="43360">
                  <c:v>216.7999999998753</c:v>
                </c:pt>
                <c:pt idx="43361">
                  <c:v>216.8049999998753</c:v>
                </c:pt>
                <c:pt idx="43362">
                  <c:v>216.8099999998753</c:v>
                </c:pt>
                <c:pt idx="43363">
                  <c:v>216.8149999998753</c:v>
                </c:pt>
                <c:pt idx="43364">
                  <c:v>216.8199999998753</c:v>
                </c:pt>
                <c:pt idx="43365">
                  <c:v>216.8249999998753</c:v>
                </c:pt>
                <c:pt idx="43366">
                  <c:v>216.8299999998753</c:v>
                </c:pt>
                <c:pt idx="43367">
                  <c:v>216.8349999998753</c:v>
                </c:pt>
                <c:pt idx="43368">
                  <c:v>216.8399999998753</c:v>
                </c:pt>
                <c:pt idx="43369">
                  <c:v>216.8449999998753</c:v>
                </c:pt>
                <c:pt idx="43370">
                  <c:v>216.8499999998753</c:v>
                </c:pt>
                <c:pt idx="43371">
                  <c:v>216.8549999998753</c:v>
                </c:pt>
                <c:pt idx="43372">
                  <c:v>216.8599999998752</c:v>
                </c:pt>
                <c:pt idx="43373">
                  <c:v>216.8649999998752</c:v>
                </c:pt>
                <c:pt idx="43374">
                  <c:v>216.8699999998752</c:v>
                </c:pt>
                <c:pt idx="43375">
                  <c:v>216.8749999998752</c:v>
                </c:pt>
                <c:pt idx="43376">
                  <c:v>216.8799999998752</c:v>
                </c:pt>
                <c:pt idx="43377">
                  <c:v>216.8849999998752</c:v>
                </c:pt>
                <c:pt idx="43378">
                  <c:v>216.8899999998752</c:v>
                </c:pt>
                <c:pt idx="43379">
                  <c:v>216.8949999998752</c:v>
                </c:pt>
                <c:pt idx="43380">
                  <c:v>216.8999999998752</c:v>
                </c:pt>
                <c:pt idx="43381">
                  <c:v>216.9049999998752</c:v>
                </c:pt>
                <c:pt idx="43382">
                  <c:v>216.9099999998752</c:v>
                </c:pt>
                <c:pt idx="43383">
                  <c:v>216.9149999998752</c:v>
                </c:pt>
                <c:pt idx="43384">
                  <c:v>216.9199999998752</c:v>
                </c:pt>
                <c:pt idx="43385">
                  <c:v>216.9249999998752</c:v>
                </c:pt>
                <c:pt idx="43386">
                  <c:v>216.9299999998752</c:v>
                </c:pt>
                <c:pt idx="43387">
                  <c:v>216.9349999998752</c:v>
                </c:pt>
                <c:pt idx="43388">
                  <c:v>216.9399999998752</c:v>
                </c:pt>
                <c:pt idx="43389">
                  <c:v>216.9449999998752</c:v>
                </c:pt>
                <c:pt idx="43390">
                  <c:v>216.9499999998752</c:v>
                </c:pt>
                <c:pt idx="43391">
                  <c:v>216.9549999998752</c:v>
                </c:pt>
                <c:pt idx="43392">
                  <c:v>216.9599999998752</c:v>
                </c:pt>
                <c:pt idx="43393">
                  <c:v>216.9649999998752</c:v>
                </c:pt>
                <c:pt idx="43394">
                  <c:v>216.9699999998751</c:v>
                </c:pt>
                <c:pt idx="43395">
                  <c:v>216.9749999998751</c:v>
                </c:pt>
                <c:pt idx="43396">
                  <c:v>216.9799999998751</c:v>
                </c:pt>
                <c:pt idx="43397">
                  <c:v>216.9849999998752</c:v>
                </c:pt>
                <c:pt idx="43398">
                  <c:v>216.9899999998752</c:v>
                </c:pt>
                <c:pt idx="43399">
                  <c:v>216.9949999998751</c:v>
                </c:pt>
                <c:pt idx="43400">
                  <c:v>216.9999999998751</c:v>
                </c:pt>
                <c:pt idx="43401">
                  <c:v>217.0049999998751</c:v>
                </c:pt>
                <c:pt idx="43402">
                  <c:v>217.0099999998751</c:v>
                </c:pt>
                <c:pt idx="43403">
                  <c:v>217.0149999998751</c:v>
                </c:pt>
                <c:pt idx="43404">
                  <c:v>217.0199999998751</c:v>
                </c:pt>
                <c:pt idx="43405">
                  <c:v>217.0249999998751</c:v>
                </c:pt>
                <c:pt idx="43406">
                  <c:v>217.0299999998751</c:v>
                </c:pt>
                <c:pt idx="43407">
                  <c:v>217.0349999998751</c:v>
                </c:pt>
                <c:pt idx="43408">
                  <c:v>217.0399999998751</c:v>
                </c:pt>
                <c:pt idx="43409">
                  <c:v>217.0449999998751</c:v>
                </c:pt>
                <c:pt idx="43410">
                  <c:v>217.0499999998751</c:v>
                </c:pt>
                <c:pt idx="43411">
                  <c:v>217.0549999998751</c:v>
                </c:pt>
                <c:pt idx="43412">
                  <c:v>217.0599999998751</c:v>
                </c:pt>
                <c:pt idx="43413">
                  <c:v>217.0649999998751</c:v>
                </c:pt>
                <c:pt idx="43414">
                  <c:v>217.0699999998751</c:v>
                </c:pt>
                <c:pt idx="43415">
                  <c:v>217.074999999875</c:v>
                </c:pt>
                <c:pt idx="43416">
                  <c:v>217.079999999875</c:v>
                </c:pt>
                <c:pt idx="43417">
                  <c:v>217.084999999875</c:v>
                </c:pt>
                <c:pt idx="43418">
                  <c:v>217.089999999875</c:v>
                </c:pt>
                <c:pt idx="43419">
                  <c:v>217.094999999875</c:v>
                </c:pt>
                <c:pt idx="43420">
                  <c:v>217.099999999875</c:v>
                </c:pt>
                <c:pt idx="43421">
                  <c:v>217.104999999875</c:v>
                </c:pt>
                <c:pt idx="43422">
                  <c:v>217.109999999875</c:v>
                </c:pt>
                <c:pt idx="43423">
                  <c:v>217.114999999875</c:v>
                </c:pt>
                <c:pt idx="43424">
                  <c:v>217.1199999998749</c:v>
                </c:pt>
                <c:pt idx="43425">
                  <c:v>217.124999999875</c:v>
                </c:pt>
                <c:pt idx="43426">
                  <c:v>217.129999999875</c:v>
                </c:pt>
                <c:pt idx="43427">
                  <c:v>217.134999999875</c:v>
                </c:pt>
                <c:pt idx="43428">
                  <c:v>217.139999999875</c:v>
                </c:pt>
                <c:pt idx="43429">
                  <c:v>217.144999999875</c:v>
                </c:pt>
                <c:pt idx="43430">
                  <c:v>217.149999999875</c:v>
                </c:pt>
                <c:pt idx="43431">
                  <c:v>217.154999999875</c:v>
                </c:pt>
                <c:pt idx="43432">
                  <c:v>217.159999999875</c:v>
                </c:pt>
                <c:pt idx="43433">
                  <c:v>217.164999999875</c:v>
                </c:pt>
                <c:pt idx="43434">
                  <c:v>217.169999999875</c:v>
                </c:pt>
                <c:pt idx="43435">
                  <c:v>217.174999999875</c:v>
                </c:pt>
                <c:pt idx="43436">
                  <c:v>217.179999999875</c:v>
                </c:pt>
                <c:pt idx="43437">
                  <c:v>217.184999999875</c:v>
                </c:pt>
                <c:pt idx="43438">
                  <c:v>217.1899999998749</c:v>
                </c:pt>
                <c:pt idx="43439">
                  <c:v>217.1949999998749</c:v>
                </c:pt>
                <c:pt idx="43440">
                  <c:v>217.1999999998749</c:v>
                </c:pt>
                <c:pt idx="43441">
                  <c:v>217.2049999998749</c:v>
                </c:pt>
                <c:pt idx="43442">
                  <c:v>217.2099999998749</c:v>
                </c:pt>
                <c:pt idx="43443">
                  <c:v>217.2149999998749</c:v>
                </c:pt>
                <c:pt idx="43444">
                  <c:v>217.2199999998749</c:v>
                </c:pt>
                <c:pt idx="43445">
                  <c:v>217.2249999998749</c:v>
                </c:pt>
                <c:pt idx="43446">
                  <c:v>217.2299999998749</c:v>
                </c:pt>
                <c:pt idx="43447">
                  <c:v>217.2349999998749</c:v>
                </c:pt>
                <c:pt idx="43448">
                  <c:v>217.2399999998749</c:v>
                </c:pt>
                <c:pt idx="43449">
                  <c:v>217.2449999998749</c:v>
                </c:pt>
                <c:pt idx="43450">
                  <c:v>217.2499999998749</c:v>
                </c:pt>
                <c:pt idx="43451">
                  <c:v>217.2549999998749</c:v>
                </c:pt>
                <c:pt idx="43452">
                  <c:v>217.2599999998749</c:v>
                </c:pt>
                <c:pt idx="43453">
                  <c:v>217.2649999998749</c:v>
                </c:pt>
                <c:pt idx="43454">
                  <c:v>217.2699999998749</c:v>
                </c:pt>
                <c:pt idx="43455">
                  <c:v>217.2749999998748</c:v>
                </c:pt>
                <c:pt idx="43456">
                  <c:v>217.2799999998747</c:v>
                </c:pt>
                <c:pt idx="43457">
                  <c:v>217.2849999998749</c:v>
                </c:pt>
                <c:pt idx="43458">
                  <c:v>217.2899999998749</c:v>
                </c:pt>
                <c:pt idx="43459">
                  <c:v>217.2949999998748</c:v>
                </c:pt>
                <c:pt idx="43460">
                  <c:v>217.2999999998748</c:v>
                </c:pt>
                <c:pt idx="43461">
                  <c:v>217.3049999998748</c:v>
                </c:pt>
                <c:pt idx="43462">
                  <c:v>217.3099999998748</c:v>
                </c:pt>
                <c:pt idx="43463">
                  <c:v>217.3149999998748</c:v>
                </c:pt>
                <c:pt idx="43464">
                  <c:v>217.3199999998748</c:v>
                </c:pt>
                <c:pt idx="43465">
                  <c:v>217.3249999998748</c:v>
                </c:pt>
                <c:pt idx="43466">
                  <c:v>217.3299999998748</c:v>
                </c:pt>
                <c:pt idx="43467">
                  <c:v>217.3349999998748</c:v>
                </c:pt>
                <c:pt idx="43468">
                  <c:v>217.3399999998748</c:v>
                </c:pt>
                <c:pt idx="43469">
                  <c:v>217.3449999998748</c:v>
                </c:pt>
                <c:pt idx="43470">
                  <c:v>217.3499999998748</c:v>
                </c:pt>
                <c:pt idx="43471">
                  <c:v>217.3549999998748</c:v>
                </c:pt>
                <c:pt idx="43472">
                  <c:v>217.3599999998748</c:v>
                </c:pt>
                <c:pt idx="43473">
                  <c:v>217.3649999998748</c:v>
                </c:pt>
                <c:pt idx="43474">
                  <c:v>217.3699999998748</c:v>
                </c:pt>
                <c:pt idx="43475">
                  <c:v>217.3749999998748</c:v>
                </c:pt>
                <c:pt idx="43476">
                  <c:v>217.3799999998748</c:v>
                </c:pt>
                <c:pt idx="43477">
                  <c:v>217.3849999998748</c:v>
                </c:pt>
                <c:pt idx="43478">
                  <c:v>217.3899999998748</c:v>
                </c:pt>
                <c:pt idx="43479">
                  <c:v>217.3949999998748</c:v>
                </c:pt>
                <c:pt idx="43480">
                  <c:v>217.3999999998748</c:v>
                </c:pt>
                <c:pt idx="43481">
                  <c:v>217.4049999998748</c:v>
                </c:pt>
                <c:pt idx="43482">
                  <c:v>217.4099999998747</c:v>
                </c:pt>
                <c:pt idx="43483">
                  <c:v>217.4149999998747</c:v>
                </c:pt>
                <c:pt idx="43484">
                  <c:v>217.4199999998747</c:v>
                </c:pt>
                <c:pt idx="43485">
                  <c:v>217.4249999998748</c:v>
                </c:pt>
                <c:pt idx="43486">
                  <c:v>217.4299999998748</c:v>
                </c:pt>
                <c:pt idx="43487">
                  <c:v>217.4349999998747</c:v>
                </c:pt>
                <c:pt idx="43488">
                  <c:v>217.4399999998747</c:v>
                </c:pt>
                <c:pt idx="43489">
                  <c:v>217.4449999998747</c:v>
                </c:pt>
                <c:pt idx="43490">
                  <c:v>217.4499999998747</c:v>
                </c:pt>
                <c:pt idx="43491">
                  <c:v>217.4549999998747</c:v>
                </c:pt>
                <c:pt idx="43492">
                  <c:v>217.4599999998747</c:v>
                </c:pt>
                <c:pt idx="43493">
                  <c:v>217.4649999998747</c:v>
                </c:pt>
                <c:pt idx="43494">
                  <c:v>217.4699999998747</c:v>
                </c:pt>
                <c:pt idx="43495">
                  <c:v>217.4749999998747</c:v>
                </c:pt>
                <c:pt idx="43496">
                  <c:v>217.4799999998747</c:v>
                </c:pt>
                <c:pt idx="43497">
                  <c:v>217.4849999998747</c:v>
                </c:pt>
                <c:pt idx="43498">
                  <c:v>217.4899999998747</c:v>
                </c:pt>
                <c:pt idx="43499">
                  <c:v>217.4949999998747</c:v>
                </c:pt>
                <c:pt idx="43500">
                  <c:v>217.4999999998747</c:v>
                </c:pt>
                <c:pt idx="43501">
                  <c:v>217.5049999998747</c:v>
                </c:pt>
                <c:pt idx="43502">
                  <c:v>217.5099999998747</c:v>
                </c:pt>
                <c:pt idx="43503">
                  <c:v>217.5149999998746</c:v>
                </c:pt>
                <c:pt idx="43504">
                  <c:v>217.5199999998746</c:v>
                </c:pt>
                <c:pt idx="43505">
                  <c:v>217.5249999998746</c:v>
                </c:pt>
                <c:pt idx="43506">
                  <c:v>217.5299999998746</c:v>
                </c:pt>
                <c:pt idx="43507">
                  <c:v>217.5349999998746</c:v>
                </c:pt>
                <c:pt idx="43508">
                  <c:v>217.5399999998746</c:v>
                </c:pt>
                <c:pt idx="43509">
                  <c:v>217.5449999998746</c:v>
                </c:pt>
                <c:pt idx="43510">
                  <c:v>217.5499999998746</c:v>
                </c:pt>
                <c:pt idx="43511">
                  <c:v>217.5549999998746</c:v>
                </c:pt>
                <c:pt idx="43512">
                  <c:v>217.5599999998746</c:v>
                </c:pt>
                <c:pt idx="43513">
                  <c:v>217.5649999998746</c:v>
                </c:pt>
                <c:pt idx="43514">
                  <c:v>217.5699999998746</c:v>
                </c:pt>
                <c:pt idx="43515">
                  <c:v>217.5749999998746</c:v>
                </c:pt>
                <c:pt idx="43516">
                  <c:v>217.5799999998746</c:v>
                </c:pt>
                <c:pt idx="43517">
                  <c:v>217.5849999998746</c:v>
                </c:pt>
                <c:pt idx="43518">
                  <c:v>217.5899999998746</c:v>
                </c:pt>
                <c:pt idx="43519">
                  <c:v>217.5949999998746</c:v>
                </c:pt>
                <c:pt idx="43520">
                  <c:v>217.5999999998746</c:v>
                </c:pt>
                <c:pt idx="43521">
                  <c:v>217.6049999998746</c:v>
                </c:pt>
                <c:pt idx="43522">
                  <c:v>217.6099999998746</c:v>
                </c:pt>
                <c:pt idx="43523">
                  <c:v>217.6149999998746</c:v>
                </c:pt>
                <c:pt idx="43524">
                  <c:v>217.6199999998746</c:v>
                </c:pt>
                <c:pt idx="43525">
                  <c:v>217.6249999998745</c:v>
                </c:pt>
                <c:pt idx="43526">
                  <c:v>217.6299999998745</c:v>
                </c:pt>
                <c:pt idx="43527">
                  <c:v>217.6349999998745</c:v>
                </c:pt>
                <c:pt idx="43528">
                  <c:v>217.6399999998745</c:v>
                </c:pt>
                <c:pt idx="43529">
                  <c:v>217.6449999998745</c:v>
                </c:pt>
                <c:pt idx="43530">
                  <c:v>217.6499999998745</c:v>
                </c:pt>
                <c:pt idx="43531">
                  <c:v>217.6549999998745</c:v>
                </c:pt>
                <c:pt idx="43532">
                  <c:v>217.6599999998745</c:v>
                </c:pt>
                <c:pt idx="43533">
                  <c:v>217.6649999998745</c:v>
                </c:pt>
                <c:pt idx="43534">
                  <c:v>217.6699999998745</c:v>
                </c:pt>
                <c:pt idx="43535">
                  <c:v>217.6749999998745</c:v>
                </c:pt>
                <c:pt idx="43536">
                  <c:v>217.6799999998745</c:v>
                </c:pt>
                <c:pt idx="43537">
                  <c:v>217.6849999998745</c:v>
                </c:pt>
                <c:pt idx="43538">
                  <c:v>217.6899999998745</c:v>
                </c:pt>
                <c:pt idx="43539">
                  <c:v>217.6949999998745</c:v>
                </c:pt>
                <c:pt idx="43540">
                  <c:v>217.6999999998745</c:v>
                </c:pt>
                <c:pt idx="43541">
                  <c:v>217.7049999998745</c:v>
                </c:pt>
                <c:pt idx="43542">
                  <c:v>217.7099999998745</c:v>
                </c:pt>
                <c:pt idx="43543">
                  <c:v>217.7149999998744</c:v>
                </c:pt>
                <c:pt idx="43544">
                  <c:v>217.7199999998743</c:v>
                </c:pt>
                <c:pt idx="43545">
                  <c:v>217.7249999998745</c:v>
                </c:pt>
                <c:pt idx="43546">
                  <c:v>217.7299999998745</c:v>
                </c:pt>
                <c:pt idx="43547">
                  <c:v>217.7349999998744</c:v>
                </c:pt>
                <c:pt idx="43548">
                  <c:v>217.7399999998744</c:v>
                </c:pt>
                <c:pt idx="43549">
                  <c:v>217.7449999998744</c:v>
                </c:pt>
                <c:pt idx="43550">
                  <c:v>217.7499999998743</c:v>
                </c:pt>
                <c:pt idx="43551">
                  <c:v>217.7549999998744</c:v>
                </c:pt>
                <c:pt idx="43552">
                  <c:v>217.7599999998744</c:v>
                </c:pt>
                <c:pt idx="43553">
                  <c:v>217.7649999998744</c:v>
                </c:pt>
                <c:pt idx="43554">
                  <c:v>217.7699999998744</c:v>
                </c:pt>
                <c:pt idx="43555">
                  <c:v>217.7749999998744</c:v>
                </c:pt>
                <c:pt idx="43556">
                  <c:v>217.7799999998743</c:v>
                </c:pt>
                <c:pt idx="43557">
                  <c:v>217.7849999998744</c:v>
                </c:pt>
                <c:pt idx="43558">
                  <c:v>217.7899999998744</c:v>
                </c:pt>
                <c:pt idx="43559">
                  <c:v>217.7949999998744</c:v>
                </c:pt>
                <c:pt idx="43560">
                  <c:v>217.7999999998744</c:v>
                </c:pt>
                <c:pt idx="43561">
                  <c:v>217.8049999998744</c:v>
                </c:pt>
                <c:pt idx="43562">
                  <c:v>217.8099999998744</c:v>
                </c:pt>
                <c:pt idx="43563">
                  <c:v>217.8149999998744</c:v>
                </c:pt>
                <c:pt idx="43564">
                  <c:v>217.8199999998744</c:v>
                </c:pt>
                <c:pt idx="43565">
                  <c:v>217.8249999998744</c:v>
                </c:pt>
                <c:pt idx="43566">
                  <c:v>217.8299999998744</c:v>
                </c:pt>
                <c:pt idx="43567">
                  <c:v>217.8349999998744</c:v>
                </c:pt>
                <c:pt idx="43568">
                  <c:v>217.8399999998744</c:v>
                </c:pt>
                <c:pt idx="43569">
                  <c:v>217.8449999998743</c:v>
                </c:pt>
                <c:pt idx="43570">
                  <c:v>217.8499999998743</c:v>
                </c:pt>
                <c:pt idx="43571">
                  <c:v>217.8549999998744</c:v>
                </c:pt>
                <c:pt idx="43572">
                  <c:v>217.8599999998744</c:v>
                </c:pt>
                <c:pt idx="43573">
                  <c:v>217.8649999998744</c:v>
                </c:pt>
                <c:pt idx="43574">
                  <c:v>217.8699999998744</c:v>
                </c:pt>
                <c:pt idx="43575">
                  <c:v>217.8749999998743</c:v>
                </c:pt>
                <c:pt idx="43576">
                  <c:v>217.8799999998743</c:v>
                </c:pt>
                <c:pt idx="43577">
                  <c:v>217.8849999998743</c:v>
                </c:pt>
                <c:pt idx="43578">
                  <c:v>217.8899999998743</c:v>
                </c:pt>
                <c:pt idx="43579">
                  <c:v>217.8949999998743</c:v>
                </c:pt>
                <c:pt idx="43580">
                  <c:v>217.8999999998743</c:v>
                </c:pt>
                <c:pt idx="43581">
                  <c:v>217.9049999998743</c:v>
                </c:pt>
                <c:pt idx="43582">
                  <c:v>217.9099999998743</c:v>
                </c:pt>
                <c:pt idx="43583">
                  <c:v>217.9149999998743</c:v>
                </c:pt>
                <c:pt idx="43584">
                  <c:v>217.9199999998743</c:v>
                </c:pt>
                <c:pt idx="43585">
                  <c:v>217.9249999998743</c:v>
                </c:pt>
                <c:pt idx="43586">
                  <c:v>217.9299999998743</c:v>
                </c:pt>
                <c:pt idx="43587">
                  <c:v>217.9349999998743</c:v>
                </c:pt>
                <c:pt idx="43588">
                  <c:v>217.9399999998743</c:v>
                </c:pt>
                <c:pt idx="43589">
                  <c:v>217.9449999998743</c:v>
                </c:pt>
                <c:pt idx="43590">
                  <c:v>217.9499999998743</c:v>
                </c:pt>
                <c:pt idx="43591">
                  <c:v>217.9549999998742</c:v>
                </c:pt>
                <c:pt idx="43592">
                  <c:v>217.9599999998742</c:v>
                </c:pt>
                <c:pt idx="43593">
                  <c:v>217.9649999998742</c:v>
                </c:pt>
                <c:pt idx="43594">
                  <c:v>217.9699999998742</c:v>
                </c:pt>
                <c:pt idx="43595">
                  <c:v>217.9749999998742</c:v>
                </c:pt>
                <c:pt idx="43596">
                  <c:v>217.9799999998742</c:v>
                </c:pt>
                <c:pt idx="43597">
                  <c:v>217.9849999998742</c:v>
                </c:pt>
                <c:pt idx="43598">
                  <c:v>217.9899999998742</c:v>
                </c:pt>
                <c:pt idx="43599">
                  <c:v>217.9949999998742</c:v>
                </c:pt>
                <c:pt idx="43600">
                  <c:v>217.9999999998742</c:v>
                </c:pt>
                <c:pt idx="43601">
                  <c:v>218.0049999998742</c:v>
                </c:pt>
                <c:pt idx="43602">
                  <c:v>218.0099999998742</c:v>
                </c:pt>
                <c:pt idx="43603">
                  <c:v>218.0149999998742</c:v>
                </c:pt>
                <c:pt idx="43604">
                  <c:v>218.0199999998742</c:v>
                </c:pt>
                <c:pt idx="43605">
                  <c:v>218.0249999998742</c:v>
                </c:pt>
                <c:pt idx="43606">
                  <c:v>218.0299999998742</c:v>
                </c:pt>
                <c:pt idx="43607">
                  <c:v>218.0349999998742</c:v>
                </c:pt>
                <c:pt idx="43608">
                  <c:v>218.0399999998742</c:v>
                </c:pt>
                <c:pt idx="43609">
                  <c:v>218.0449999998742</c:v>
                </c:pt>
                <c:pt idx="43610">
                  <c:v>218.0499999998742</c:v>
                </c:pt>
                <c:pt idx="43611">
                  <c:v>218.0549999998742</c:v>
                </c:pt>
                <c:pt idx="43612">
                  <c:v>218.0599999998742</c:v>
                </c:pt>
                <c:pt idx="43613">
                  <c:v>218.0649999998741</c:v>
                </c:pt>
                <c:pt idx="43614">
                  <c:v>218.0699999998741</c:v>
                </c:pt>
                <c:pt idx="43615">
                  <c:v>218.0749999998741</c:v>
                </c:pt>
                <c:pt idx="43616">
                  <c:v>218.0799999998741</c:v>
                </c:pt>
                <c:pt idx="43617">
                  <c:v>218.0849999998742</c:v>
                </c:pt>
                <c:pt idx="43618">
                  <c:v>218.0899999998742</c:v>
                </c:pt>
                <c:pt idx="43619">
                  <c:v>218.0949999998741</c:v>
                </c:pt>
                <c:pt idx="43620">
                  <c:v>218.0999999998741</c:v>
                </c:pt>
                <c:pt idx="43621">
                  <c:v>218.1049999998741</c:v>
                </c:pt>
                <c:pt idx="43622">
                  <c:v>218.1099999998741</c:v>
                </c:pt>
                <c:pt idx="43623">
                  <c:v>218.1149999998741</c:v>
                </c:pt>
                <c:pt idx="43624">
                  <c:v>218.1199999998741</c:v>
                </c:pt>
                <c:pt idx="43625">
                  <c:v>218.1249999998741</c:v>
                </c:pt>
                <c:pt idx="43626">
                  <c:v>218.1299999998741</c:v>
                </c:pt>
                <c:pt idx="43627">
                  <c:v>218.1349999998741</c:v>
                </c:pt>
                <c:pt idx="43628">
                  <c:v>218.1399999998741</c:v>
                </c:pt>
                <c:pt idx="43629">
                  <c:v>218.1449999998741</c:v>
                </c:pt>
                <c:pt idx="43630">
                  <c:v>218.1499999998741</c:v>
                </c:pt>
                <c:pt idx="43631">
                  <c:v>218.1549999998741</c:v>
                </c:pt>
                <c:pt idx="43632">
                  <c:v>218.1599999998741</c:v>
                </c:pt>
                <c:pt idx="43633">
                  <c:v>218.1649999998741</c:v>
                </c:pt>
                <c:pt idx="43634">
                  <c:v>218.1699999998741</c:v>
                </c:pt>
                <c:pt idx="43635">
                  <c:v>218.174999999874</c:v>
                </c:pt>
                <c:pt idx="43636">
                  <c:v>218.179999999874</c:v>
                </c:pt>
                <c:pt idx="43637">
                  <c:v>218.184999999874</c:v>
                </c:pt>
                <c:pt idx="43638">
                  <c:v>218.189999999874</c:v>
                </c:pt>
                <c:pt idx="43639">
                  <c:v>218.194999999874</c:v>
                </c:pt>
                <c:pt idx="43640">
                  <c:v>218.199999999874</c:v>
                </c:pt>
                <c:pt idx="43641">
                  <c:v>218.204999999874</c:v>
                </c:pt>
                <c:pt idx="43642">
                  <c:v>218.209999999874</c:v>
                </c:pt>
                <c:pt idx="43643">
                  <c:v>218.214999999874</c:v>
                </c:pt>
                <c:pt idx="43644">
                  <c:v>218.2199999998739</c:v>
                </c:pt>
                <c:pt idx="43645">
                  <c:v>218.224999999874</c:v>
                </c:pt>
                <c:pt idx="43646">
                  <c:v>218.229999999874</c:v>
                </c:pt>
                <c:pt idx="43647">
                  <c:v>218.234999999874</c:v>
                </c:pt>
                <c:pt idx="43648">
                  <c:v>218.239999999874</c:v>
                </c:pt>
                <c:pt idx="43649">
                  <c:v>218.244999999874</c:v>
                </c:pt>
                <c:pt idx="43650">
                  <c:v>218.2499999998739</c:v>
                </c:pt>
                <c:pt idx="43651">
                  <c:v>218.254999999874</c:v>
                </c:pt>
                <c:pt idx="43652">
                  <c:v>218.259999999874</c:v>
                </c:pt>
                <c:pt idx="43653">
                  <c:v>218.264999999874</c:v>
                </c:pt>
                <c:pt idx="43654">
                  <c:v>218.269999999874</c:v>
                </c:pt>
                <c:pt idx="43655">
                  <c:v>218.274999999874</c:v>
                </c:pt>
                <c:pt idx="43656">
                  <c:v>218.279999999874</c:v>
                </c:pt>
                <c:pt idx="43657">
                  <c:v>218.2849999998739</c:v>
                </c:pt>
                <c:pt idx="43658">
                  <c:v>218.2899999998739</c:v>
                </c:pt>
                <c:pt idx="43659">
                  <c:v>218.2949999998739</c:v>
                </c:pt>
                <c:pt idx="43660">
                  <c:v>218.2999999998739</c:v>
                </c:pt>
                <c:pt idx="43661">
                  <c:v>218.304999999874</c:v>
                </c:pt>
                <c:pt idx="43662">
                  <c:v>218.309999999874</c:v>
                </c:pt>
                <c:pt idx="43663">
                  <c:v>218.3149999998739</c:v>
                </c:pt>
                <c:pt idx="43664">
                  <c:v>218.3199999998739</c:v>
                </c:pt>
                <c:pt idx="43665">
                  <c:v>218.324999999874</c:v>
                </c:pt>
                <c:pt idx="43666">
                  <c:v>218.329999999874</c:v>
                </c:pt>
                <c:pt idx="43667">
                  <c:v>218.334999999874</c:v>
                </c:pt>
                <c:pt idx="43668">
                  <c:v>218.3399999998739</c:v>
                </c:pt>
                <c:pt idx="43669">
                  <c:v>218.3449999998739</c:v>
                </c:pt>
                <c:pt idx="43670">
                  <c:v>218.3499999998739</c:v>
                </c:pt>
                <c:pt idx="43671">
                  <c:v>218.354999999874</c:v>
                </c:pt>
                <c:pt idx="43672">
                  <c:v>218.359999999874</c:v>
                </c:pt>
                <c:pt idx="43673">
                  <c:v>218.364999999874</c:v>
                </c:pt>
                <c:pt idx="43674">
                  <c:v>218.3699999998739</c:v>
                </c:pt>
                <c:pt idx="43675">
                  <c:v>218.3749999998739</c:v>
                </c:pt>
                <c:pt idx="43676">
                  <c:v>218.3799999998739</c:v>
                </c:pt>
                <c:pt idx="43677">
                  <c:v>218.384999999874</c:v>
                </c:pt>
                <c:pt idx="43678">
                  <c:v>218.389999999874</c:v>
                </c:pt>
                <c:pt idx="43679">
                  <c:v>218.3949999998738</c:v>
                </c:pt>
                <c:pt idx="43680">
                  <c:v>218.3999999998738</c:v>
                </c:pt>
                <c:pt idx="43681">
                  <c:v>218.4049999998738</c:v>
                </c:pt>
                <c:pt idx="43682">
                  <c:v>218.4099999998738</c:v>
                </c:pt>
                <c:pt idx="43683">
                  <c:v>218.4149999998738</c:v>
                </c:pt>
                <c:pt idx="43684">
                  <c:v>218.4199999998738</c:v>
                </c:pt>
                <c:pt idx="43685">
                  <c:v>218.4249999998738</c:v>
                </c:pt>
                <c:pt idx="43686">
                  <c:v>218.4299999998738</c:v>
                </c:pt>
                <c:pt idx="43687">
                  <c:v>218.4349999998738</c:v>
                </c:pt>
                <c:pt idx="43688">
                  <c:v>218.4399999998738</c:v>
                </c:pt>
                <c:pt idx="43689">
                  <c:v>218.4449999998738</c:v>
                </c:pt>
                <c:pt idx="43690">
                  <c:v>218.4499999998738</c:v>
                </c:pt>
                <c:pt idx="43691">
                  <c:v>218.4549999998738</c:v>
                </c:pt>
                <c:pt idx="43692">
                  <c:v>218.4599999998738</c:v>
                </c:pt>
                <c:pt idx="43693">
                  <c:v>218.4649999998738</c:v>
                </c:pt>
                <c:pt idx="43694">
                  <c:v>218.4699999998738</c:v>
                </c:pt>
                <c:pt idx="43695">
                  <c:v>218.4749999998738</c:v>
                </c:pt>
                <c:pt idx="43696">
                  <c:v>218.4799999998738</c:v>
                </c:pt>
                <c:pt idx="43697">
                  <c:v>218.4849999998738</c:v>
                </c:pt>
                <c:pt idx="43698">
                  <c:v>218.4899999998738</c:v>
                </c:pt>
                <c:pt idx="43699">
                  <c:v>218.4949999998738</c:v>
                </c:pt>
                <c:pt idx="43700">
                  <c:v>218.4999999998738</c:v>
                </c:pt>
                <c:pt idx="43701">
                  <c:v>218.5049999998737</c:v>
                </c:pt>
                <c:pt idx="43702">
                  <c:v>218.5099999998737</c:v>
                </c:pt>
                <c:pt idx="43703">
                  <c:v>218.5149999998737</c:v>
                </c:pt>
                <c:pt idx="43704">
                  <c:v>218.5199999998737</c:v>
                </c:pt>
                <c:pt idx="43705">
                  <c:v>218.5249999998738</c:v>
                </c:pt>
                <c:pt idx="43706">
                  <c:v>218.5299999998738</c:v>
                </c:pt>
                <c:pt idx="43707">
                  <c:v>218.5349999998737</c:v>
                </c:pt>
                <c:pt idx="43708">
                  <c:v>218.5399999998737</c:v>
                </c:pt>
                <c:pt idx="43709">
                  <c:v>218.5449999998737</c:v>
                </c:pt>
                <c:pt idx="43710">
                  <c:v>218.5499999998737</c:v>
                </c:pt>
                <c:pt idx="43711">
                  <c:v>218.5549999998737</c:v>
                </c:pt>
                <c:pt idx="43712">
                  <c:v>218.5599999998737</c:v>
                </c:pt>
                <c:pt idx="43713">
                  <c:v>218.5649999998737</c:v>
                </c:pt>
                <c:pt idx="43714">
                  <c:v>218.5699999998737</c:v>
                </c:pt>
                <c:pt idx="43715">
                  <c:v>218.5749999998737</c:v>
                </c:pt>
                <c:pt idx="43716">
                  <c:v>218.5799999998737</c:v>
                </c:pt>
                <c:pt idx="43717">
                  <c:v>218.5849999998737</c:v>
                </c:pt>
                <c:pt idx="43718">
                  <c:v>218.5899999998737</c:v>
                </c:pt>
                <c:pt idx="43719">
                  <c:v>218.5949999998737</c:v>
                </c:pt>
                <c:pt idx="43720">
                  <c:v>218.5999999998737</c:v>
                </c:pt>
                <c:pt idx="43721">
                  <c:v>218.6049999998737</c:v>
                </c:pt>
                <c:pt idx="43722">
                  <c:v>218.6099999998737</c:v>
                </c:pt>
                <c:pt idx="43723">
                  <c:v>218.6149999998736</c:v>
                </c:pt>
                <c:pt idx="43724">
                  <c:v>218.6199999998736</c:v>
                </c:pt>
                <c:pt idx="43725">
                  <c:v>218.6249999998736</c:v>
                </c:pt>
                <c:pt idx="43726">
                  <c:v>218.6299999998736</c:v>
                </c:pt>
                <c:pt idx="43727">
                  <c:v>218.6349999998736</c:v>
                </c:pt>
                <c:pt idx="43728">
                  <c:v>218.6399999998736</c:v>
                </c:pt>
                <c:pt idx="43729">
                  <c:v>218.6449999998736</c:v>
                </c:pt>
                <c:pt idx="43730">
                  <c:v>218.6499999998736</c:v>
                </c:pt>
                <c:pt idx="43731">
                  <c:v>218.6549999998736</c:v>
                </c:pt>
                <c:pt idx="43732">
                  <c:v>218.6599999998736</c:v>
                </c:pt>
                <c:pt idx="43733">
                  <c:v>218.6649999998736</c:v>
                </c:pt>
                <c:pt idx="43734">
                  <c:v>218.6699999998736</c:v>
                </c:pt>
                <c:pt idx="43735">
                  <c:v>218.6749999998736</c:v>
                </c:pt>
                <c:pt idx="43736">
                  <c:v>218.6799999998736</c:v>
                </c:pt>
                <c:pt idx="43737">
                  <c:v>218.6849999998736</c:v>
                </c:pt>
                <c:pt idx="43738">
                  <c:v>218.6899999998736</c:v>
                </c:pt>
                <c:pt idx="43739">
                  <c:v>218.6949999998736</c:v>
                </c:pt>
                <c:pt idx="43740">
                  <c:v>218.6999999998736</c:v>
                </c:pt>
                <c:pt idx="43741">
                  <c:v>218.7049999998736</c:v>
                </c:pt>
                <c:pt idx="43742">
                  <c:v>218.7099999998736</c:v>
                </c:pt>
                <c:pt idx="43743">
                  <c:v>218.7149999998736</c:v>
                </c:pt>
                <c:pt idx="43744">
                  <c:v>218.7199999998736</c:v>
                </c:pt>
                <c:pt idx="43745">
                  <c:v>218.7249999998735</c:v>
                </c:pt>
                <c:pt idx="43746">
                  <c:v>218.7299999998735</c:v>
                </c:pt>
                <c:pt idx="43747">
                  <c:v>218.7349999998735</c:v>
                </c:pt>
                <c:pt idx="43748">
                  <c:v>218.7399999998735</c:v>
                </c:pt>
                <c:pt idx="43749">
                  <c:v>218.7449999998735</c:v>
                </c:pt>
                <c:pt idx="43750">
                  <c:v>218.7499999998735</c:v>
                </c:pt>
                <c:pt idx="43751">
                  <c:v>218.7549999998735</c:v>
                </c:pt>
                <c:pt idx="43752">
                  <c:v>218.7599999998735</c:v>
                </c:pt>
                <c:pt idx="43753">
                  <c:v>218.7649999998735</c:v>
                </c:pt>
                <c:pt idx="43754">
                  <c:v>218.7699999998735</c:v>
                </c:pt>
                <c:pt idx="43755">
                  <c:v>218.7749999998735</c:v>
                </c:pt>
                <c:pt idx="43756">
                  <c:v>218.7799999998735</c:v>
                </c:pt>
                <c:pt idx="43757">
                  <c:v>218.7849999998735</c:v>
                </c:pt>
                <c:pt idx="43758">
                  <c:v>218.7899999998735</c:v>
                </c:pt>
                <c:pt idx="43759">
                  <c:v>218.7949999998735</c:v>
                </c:pt>
                <c:pt idx="43760">
                  <c:v>218.7999999998735</c:v>
                </c:pt>
                <c:pt idx="43761">
                  <c:v>218.8049999998735</c:v>
                </c:pt>
                <c:pt idx="43762">
                  <c:v>218.8099999998735</c:v>
                </c:pt>
                <c:pt idx="43763">
                  <c:v>218.8149999998735</c:v>
                </c:pt>
                <c:pt idx="43764">
                  <c:v>218.8199999998735</c:v>
                </c:pt>
                <c:pt idx="43765">
                  <c:v>218.8249999998735</c:v>
                </c:pt>
                <c:pt idx="43766">
                  <c:v>218.8299999998735</c:v>
                </c:pt>
                <c:pt idx="43767">
                  <c:v>218.8349999998734</c:v>
                </c:pt>
                <c:pt idx="43768">
                  <c:v>218.8399999998734</c:v>
                </c:pt>
                <c:pt idx="43769">
                  <c:v>218.8449999998734</c:v>
                </c:pt>
                <c:pt idx="43770">
                  <c:v>218.8499999998734</c:v>
                </c:pt>
                <c:pt idx="43771">
                  <c:v>218.8549999998735</c:v>
                </c:pt>
                <c:pt idx="43772">
                  <c:v>218.8599999998735</c:v>
                </c:pt>
                <c:pt idx="43773">
                  <c:v>218.8649999998734</c:v>
                </c:pt>
                <c:pt idx="43774">
                  <c:v>218.8699999998734</c:v>
                </c:pt>
                <c:pt idx="43775">
                  <c:v>218.8749999998734</c:v>
                </c:pt>
                <c:pt idx="43776">
                  <c:v>218.8799999998734</c:v>
                </c:pt>
                <c:pt idx="43777">
                  <c:v>218.8849999998734</c:v>
                </c:pt>
                <c:pt idx="43778">
                  <c:v>218.8899999998734</c:v>
                </c:pt>
                <c:pt idx="43779">
                  <c:v>218.8949999998734</c:v>
                </c:pt>
                <c:pt idx="43780">
                  <c:v>218.8999999998734</c:v>
                </c:pt>
                <c:pt idx="43781">
                  <c:v>218.9049999998734</c:v>
                </c:pt>
                <c:pt idx="43782">
                  <c:v>218.9099999998734</c:v>
                </c:pt>
                <c:pt idx="43783">
                  <c:v>218.9149999998734</c:v>
                </c:pt>
                <c:pt idx="43784">
                  <c:v>218.9199999998734</c:v>
                </c:pt>
                <c:pt idx="43785">
                  <c:v>218.9249999998734</c:v>
                </c:pt>
                <c:pt idx="43786">
                  <c:v>218.9299999998734</c:v>
                </c:pt>
                <c:pt idx="43787">
                  <c:v>218.9349999998734</c:v>
                </c:pt>
                <c:pt idx="43788">
                  <c:v>218.9399999998734</c:v>
                </c:pt>
                <c:pt idx="43789">
                  <c:v>218.9449999998733</c:v>
                </c:pt>
                <c:pt idx="43790">
                  <c:v>218.9499999998733</c:v>
                </c:pt>
                <c:pt idx="43791">
                  <c:v>218.9549999998734</c:v>
                </c:pt>
                <c:pt idx="43792">
                  <c:v>218.9599999998734</c:v>
                </c:pt>
                <c:pt idx="43793">
                  <c:v>218.9649999998734</c:v>
                </c:pt>
                <c:pt idx="43794">
                  <c:v>218.9699999998734</c:v>
                </c:pt>
                <c:pt idx="43795">
                  <c:v>218.9749999998733</c:v>
                </c:pt>
                <c:pt idx="43796">
                  <c:v>218.9799999998733</c:v>
                </c:pt>
                <c:pt idx="43797">
                  <c:v>218.9849999998733</c:v>
                </c:pt>
                <c:pt idx="43798">
                  <c:v>218.9899999998733</c:v>
                </c:pt>
                <c:pt idx="43799">
                  <c:v>218.9949999998733</c:v>
                </c:pt>
                <c:pt idx="43800">
                  <c:v>218.9999999998733</c:v>
                </c:pt>
                <c:pt idx="43801">
                  <c:v>219.0049999998733</c:v>
                </c:pt>
                <c:pt idx="43802">
                  <c:v>219.0099999998733</c:v>
                </c:pt>
                <c:pt idx="43803">
                  <c:v>219.0149999998733</c:v>
                </c:pt>
                <c:pt idx="43804">
                  <c:v>219.0199999998733</c:v>
                </c:pt>
                <c:pt idx="43805">
                  <c:v>219.0249999998733</c:v>
                </c:pt>
                <c:pt idx="43806">
                  <c:v>219.0299999998733</c:v>
                </c:pt>
                <c:pt idx="43807">
                  <c:v>219.0349999998733</c:v>
                </c:pt>
                <c:pt idx="43808">
                  <c:v>219.0399999998733</c:v>
                </c:pt>
                <c:pt idx="43809">
                  <c:v>219.0449999998733</c:v>
                </c:pt>
                <c:pt idx="43810">
                  <c:v>219.0499999998733</c:v>
                </c:pt>
                <c:pt idx="43811">
                  <c:v>219.0549999998732</c:v>
                </c:pt>
                <c:pt idx="43812">
                  <c:v>219.0599999998732</c:v>
                </c:pt>
                <c:pt idx="43813">
                  <c:v>219.0649999998732</c:v>
                </c:pt>
                <c:pt idx="43814">
                  <c:v>219.0699999998732</c:v>
                </c:pt>
                <c:pt idx="43815">
                  <c:v>219.0749999998732</c:v>
                </c:pt>
                <c:pt idx="43816">
                  <c:v>219.0799999998732</c:v>
                </c:pt>
                <c:pt idx="43817">
                  <c:v>219.0849999998732</c:v>
                </c:pt>
                <c:pt idx="43818">
                  <c:v>219.0899999998732</c:v>
                </c:pt>
                <c:pt idx="43819">
                  <c:v>219.0949999998732</c:v>
                </c:pt>
                <c:pt idx="43820">
                  <c:v>219.0999999998732</c:v>
                </c:pt>
                <c:pt idx="43821">
                  <c:v>219.1049999998732</c:v>
                </c:pt>
                <c:pt idx="43822">
                  <c:v>219.1099999998732</c:v>
                </c:pt>
                <c:pt idx="43823">
                  <c:v>219.1149999998732</c:v>
                </c:pt>
                <c:pt idx="43824">
                  <c:v>219.1199999998732</c:v>
                </c:pt>
                <c:pt idx="43825">
                  <c:v>219.1249999998732</c:v>
                </c:pt>
                <c:pt idx="43826">
                  <c:v>219.1299999998732</c:v>
                </c:pt>
                <c:pt idx="43827">
                  <c:v>219.1349999998732</c:v>
                </c:pt>
                <c:pt idx="43828">
                  <c:v>219.1399999998732</c:v>
                </c:pt>
                <c:pt idx="43829">
                  <c:v>219.1449999998732</c:v>
                </c:pt>
                <c:pt idx="43830">
                  <c:v>219.1499999998732</c:v>
                </c:pt>
                <c:pt idx="43831">
                  <c:v>219.1549999998732</c:v>
                </c:pt>
                <c:pt idx="43832">
                  <c:v>219.1599999998732</c:v>
                </c:pt>
                <c:pt idx="43833">
                  <c:v>219.1649999998731</c:v>
                </c:pt>
                <c:pt idx="43834">
                  <c:v>219.1699999998731</c:v>
                </c:pt>
                <c:pt idx="43835">
                  <c:v>219.1749999998731</c:v>
                </c:pt>
                <c:pt idx="43836">
                  <c:v>219.1799999998731</c:v>
                </c:pt>
                <c:pt idx="43837">
                  <c:v>219.1849999998732</c:v>
                </c:pt>
                <c:pt idx="43838">
                  <c:v>219.1899999998732</c:v>
                </c:pt>
                <c:pt idx="43839">
                  <c:v>219.1949999998731</c:v>
                </c:pt>
                <c:pt idx="43840">
                  <c:v>219.1999999998731</c:v>
                </c:pt>
                <c:pt idx="43841">
                  <c:v>219.2049999998731</c:v>
                </c:pt>
                <c:pt idx="43842">
                  <c:v>219.2099999998731</c:v>
                </c:pt>
                <c:pt idx="43843">
                  <c:v>219.2149999998731</c:v>
                </c:pt>
                <c:pt idx="43844">
                  <c:v>219.2199999998731</c:v>
                </c:pt>
                <c:pt idx="43845">
                  <c:v>219.2249999998731</c:v>
                </c:pt>
                <c:pt idx="43846">
                  <c:v>219.2299999998731</c:v>
                </c:pt>
                <c:pt idx="43847">
                  <c:v>219.2349999998731</c:v>
                </c:pt>
                <c:pt idx="43848">
                  <c:v>219.2399999998731</c:v>
                </c:pt>
                <c:pt idx="43849">
                  <c:v>219.2449999998731</c:v>
                </c:pt>
                <c:pt idx="43850">
                  <c:v>219.2499999998731</c:v>
                </c:pt>
                <c:pt idx="43851">
                  <c:v>219.2549999998731</c:v>
                </c:pt>
                <c:pt idx="43852">
                  <c:v>219.2599999998731</c:v>
                </c:pt>
                <c:pt idx="43853">
                  <c:v>219.2649999998731</c:v>
                </c:pt>
                <c:pt idx="43854">
                  <c:v>219.2699999998731</c:v>
                </c:pt>
                <c:pt idx="43855">
                  <c:v>219.274999999873</c:v>
                </c:pt>
                <c:pt idx="43856">
                  <c:v>219.279999999873</c:v>
                </c:pt>
                <c:pt idx="43857">
                  <c:v>219.284999999873</c:v>
                </c:pt>
                <c:pt idx="43858">
                  <c:v>219.289999999873</c:v>
                </c:pt>
                <c:pt idx="43859">
                  <c:v>219.294999999873</c:v>
                </c:pt>
                <c:pt idx="43860">
                  <c:v>219.299999999873</c:v>
                </c:pt>
                <c:pt idx="43861">
                  <c:v>219.304999999873</c:v>
                </c:pt>
                <c:pt idx="43862">
                  <c:v>219.309999999873</c:v>
                </c:pt>
                <c:pt idx="43863">
                  <c:v>219.314999999873</c:v>
                </c:pt>
                <c:pt idx="43864">
                  <c:v>219.319999999873</c:v>
                </c:pt>
                <c:pt idx="43865">
                  <c:v>219.324999999873</c:v>
                </c:pt>
                <c:pt idx="43866">
                  <c:v>219.329999999873</c:v>
                </c:pt>
                <c:pt idx="43867">
                  <c:v>219.334999999873</c:v>
                </c:pt>
                <c:pt idx="43868">
                  <c:v>219.339999999873</c:v>
                </c:pt>
                <c:pt idx="43869">
                  <c:v>219.344999999873</c:v>
                </c:pt>
                <c:pt idx="43870">
                  <c:v>219.349999999873</c:v>
                </c:pt>
                <c:pt idx="43871">
                  <c:v>219.354999999873</c:v>
                </c:pt>
                <c:pt idx="43872">
                  <c:v>219.359999999873</c:v>
                </c:pt>
                <c:pt idx="43873">
                  <c:v>219.364999999873</c:v>
                </c:pt>
                <c:pt idx="43874">
                  <c:v>219.369999999873</c:v>
                </c:pt>
                <c:pt idx="43875">
                  <c:v>219.374999999873</c:v>
                </c:pt>
                <c:pt idx="43876">
                  <c:v>219.379999999873</c:v>
                </c:pt>
                <c:pt idx="43877">
                  <c:v>219.3849999998729</c:v>
                </c:pt>
                <c:pt idx="43878">
                  <c:v>219.3899999998729</c:v>
                </c:pt>
                <c:pt idx="43879">
                  <c:v>219.3949999998729</c:v>
                </c:pt>
                <c:pt idx="43880">
                  <c:v>219.3999999998729</c:v>
                </c:pt>
                <c:pt idx="43881">
                  <c:v>219.4049999998729</c:v>
                </c:pt>
                <c:pt idx="43882">
                  <c:v>219.4099999998729</c:v>
                </c:pt>
                <c:pt idx="43883">
                  <c:v>219.4149999998729</c:v>
                </c:pt>
                <c:pt idx="43884">
                  <c:v>219.4199999998729</c:v>
                </c:pt>
                <c:pt idx="43885">
                  <c:v>219.4249999998729</c:v>
                </c:pt>
                <c:pt idx="43886">
                  <c:v>219.4299999998729</c:v>
                </c:pt>
                <c:pt idx="43887">
                  <c:v>219.4349999998729</c:v>
                </c:pt>
                <c:pt idx="43888">
                  <c:v>219.4399999998729</c:v>
                </c:pt>
                <c:pt idx="43889">
                  <c:v>219.4449999998729</c:v>
                </c:pt>
                <c:pt idx="43890">
                  <c:v>219.4499999998729</c:v>
                </c:pt>
                <c:pt idx="43891">
                  <c:v>219.4549999998729</c:v>
                </c:pt>
                <c:pt idx="43892">
                  <c:v>219.4599999998729</c:v>
                </c:pt>
                <c:pt idx="43893">
                  <c:v>219.4649999998729</c:v>
                </c:pt>
                <c:pt idx="43894">
                  <c:v>219.4699999998729</c:v>
                </c:pt>
                <c:pt idx="43895">
                  <c:v>219.4749999998728</c:v>
                </c:pt>
                <c:pt idx="43896">
                  <c:v>219.4799999998727</c:v>
                </c:pt>
                <c:pt idx="43897">
                  <c:v>219.4849999998729</c:v>
                </c:pt>
                <c:pt idx="43898">
                  <c:v>219.4899999998729</c:v>
                </c:pt>
                <c:pt idx="43899">
                  <c:v>219.4949999998728</c:v>
                </c:pt>
                <c:pt idx="43900">
                  <c:v>219.4999999998728</c:v>
                </c:pt>
                <c:pt idx="43901">
                  <c:v>219.5049999998728</c:v>
                </c:pt>
                <c:pt idx="43902">
                  <c:v>219.5099999998727</c:v>
                </c:pt>
                <c:pt idx="43903">
                  <c:v>219.5149999998727</c:v>
                </c:pt>
                <c:pt idx="43904">
                  <c:v>219.5199999998727</c:v>
                </c:pt>
                <c:pt idx="43905">
                  <c:v>219.5249999998728</c:v>
                </c:pt>
                <c:pt idx="43906">
                  <c:v>219.5299999998728</c:v>
                </c:pt>
                <c:pt idx="43907">
                  <c:v>219.5349999998728</c:v>
                </c:pt>
                <c:pt idx="43908">
                  <c:v>219.5399999998727</c:v>
                </c:pt>
                <c:pt idx="43909">
                  <c:v>219.5449999998727</c:v>
                </c:pt>
                <c:pt idx="43910">
                  <c:v>219.5499999998727</c:v>
                </c:pt>
                <c:pt idx="43911">
                  <c:v>219.5549999998728</c:v>
                </c:pt>
                <c:pt idx="43912">
                  <c:v>219.5599999998728</c:v>
                </c:pt>
                <c:pt idx="43913">
                  <c:v>219.5649999998728</c:v>
                </c:pt>
                <c:pt idx="43914">
                  <c:v>219.5699999998727</c:v>
                </c:pt>
                <c:pt idx="43915">
                  <c:v>219.5749999998727</c:v>
                </c:pt>
                <c:pt idx="43916">
                  <c:v>219.5799999998727</c:v>
                </c:pt>
                <c:pt idx="43917">
                  <c:v>219.5849999998728</c:v>
                </c:pt>
                <c:pt idx="43918">
                  <c:v>219.5899999998728</c:v>
                </c:pt>
                <c:pt idx="43919">
                  <c:v>219.5949999998728</c:v>
                </c:pt>
                <c:pt idx="43920">
                  <c:v>219.5999999998728</c:v>
                </c:pt>
                <c:pt idx="43921">
                  <c:v>219.6049999998727</c:v>
                </c:pt>
                <c:pt idx="43922">
                  <c:v>219.6099999998727</c:v>
                </c:pt>
                <c:pt idx="43923">
                  <c:v>219.6149999998727</c:v>
                </c:pt>
                <c:pt idx="43924">
                  <c:v>219.6199999998719</c:v>
                </c:pt>
                <c:pt idx="43925">
                  <c:v>219.6249999998727</c:v>
                </c:pt>
                <c:pt idx="43926">
                  <c:v>219.6299999998727</c:v>
                </c:pt>
                <c:pt idx="43927">
                  <c:v>219.6349999998727</c:v>
                </c:pt>
                <c:pt idx="43928">
                  <c:v>219.6399999998727</c:v>
                </c:pt>
                <c:pt idx="43929">
                  <c:v>219.6449999998727</c:v>
                </c:pt>
                <c:pt idx="43930">
                  <c:v>219.6499999998723</c:v>
                </c:pt>
                <c:pt idx="43931">
                  <c:v>219.6549999998727</c:v>
                </c:pt>
                <c:pt idx="43932">
                  <c:v>219.6599999998727</c:v>
                </c:pt>
                <c:pt idx="43933">
                  <c:v>219.6649999998727</c:v>
                </c:pt>
                <c:pt idx="43934">
                  <c:v>219.6699999998727</c:v>
                </c:pt>
                <c:pt idx="43935">
                  <c:v>219.6749999998727</c:v>
                </c:pt>
                <c:pt idx="43936">
                  <c:v>219.6799999998725</c:v>
                </c:pt>
                <c:pt idx="43937">
                  <c:v>219.6849999998727</c:v>
                </c:pt>
                <c:pt idx="43938">
                  <c:v>219.6899999998727</c:v>
                </c:pt>
                <c:pt idx="43939">
                  <c:v>219.6949999998726</c:v>
                </c:pt>
                <c:pt idx="43940">
                  <c:v>219.6999999998725</c:v>
                </c:pt>
                <c:pt idx="43941">
                  <c:v>219.7049999998725</c:v>
                </c:pt>
                <c:pt idx="43942">
                  <c:v>219.7099999998725</c:v>
                </c:pt>
                <c:pt idx="43943">
                  <c:v>219.7149999998718</c:v>
                </c:pt>
                <c:pt idx="43944">
                  <c:v>219.7199999998718</c:v>
                </c:pt>
                <c:pt idx="43945">
                  <c:v>219.7249999998726</c:v>
                </c:pt>
                <c:pt idx="43946">
                  <c:v>219.7299999998725</c:v>
                </c:pt>
                <c:pt idx="43947">
                  <c:v>219.7349999998725</c:v>
                </c:pt>
                <c:pt idx="43948">
                  <c:v>219.7399999998725</c:v>
                </c:pt>
                <c:pt idx="43949">
                  <c:v>219.7449999998719</c:v>
                </c:pt>
                <c:pt idx="43950">
                  <c:v>219.7499999998718</c:v>
                </c:pt>
                <c:pt idx="43951">
                  <c:v>219.7549999998726</c:v>
                </c:pt>
                <c:pt idx="43952">
                  <c:v>219.7599999998725</c:v>
                </c:pt>
                <c:pt idx="43953">
                  <c:v>219.7649999998725</c:v>
                </c:pt>
                <c:pt idx="43954">
                  <c:v>219.7699999998725</c:v>
                </c:pt>
                <c:pt idx="43955">
                  <c:v>219.7749999998723</c:v>
                </c:pt>
                <c:pt idx="43956">
                  <c:v>219.7799999998718</c:v>
                </c:pt>
                <c:pt idx="43957">
                  <c:v>219.7849999998726</c:v>
                </c:pt>
                <c:pt idx="43958">
                  <c:v>219.7899999998725</c:v>
                </c:pt>
                <c:pt idx="43959">
                  <c:v>219.7949999998725</c:v>
                </c:pt>
                <c:pt idx="43960">
                  <c:v>219.7999999998725</c:v>
                </c:pt>
                <c:pt idx="43961">
                  <c:v>219.8049999998726</c:v>
                </c:pt>
                <c:pt idx="43962">
                  <c:v>219.8099999998726</c:v>
                </c:pt>
                <c:pt idx="43963">
                  <c:v>219.8149999998726</c:v>
                </c:pt>
                <c:pt idx="43964">
                  <c:v>219.8199999998726</c:v>
                </c:pt>
                <c:pt idx="43965">
                  <c:v>219.8249999998725</c:v>
                </c:pt>
                <c:pt idx="43966">
                  <c:v>219.8299999998725</c:v>
                </c:pt>
                <c:pt idx="43967">
                  <c:v>219.8349999998725</c:v>
                </c:pt>
                <c:pt idx="43968">
                  <c:v>219.8399999998725</c:v>
                </c:pt>
                <c:pt idx="43969">
                  <c:v>219.8449999998725</c:v>
                </c:pt>
                <c:pt idx="43970">
                  <c:v>219.8499999998725</c:v>
                </c:pt>
                <c:pt idx="43971">
                  <c:v>219.8549999998725</c:v>
                </c:pt>
                <c:pt idx="43972">
                  <c:v>219.8599999998725</c:v>
                </c:pt>
                <c:pt idx="43973">
                  <c:v>219.8649999998725</c:v>
                </c:pt>
                <c:pt idx="43974">
                  <c:v>219.8699999998725</c:v>
                </c:pt>
                <c:pt idx="43975">
                  <c:v>219.8749999998725</c:v>
                </c:pt>
                <c:pt idx="43976">
                  <c:v>219.8799999998725</c:v>
                </c:pt>
                <c:pt idx="43977">
                  <c:v>219.8849999998725</c:v>
                </c:pt>
                <c:pt idx="43978">
                  <c:v>219.8899999998725</c:v>
                </c:pt>
                <c:pt idx="43979">
                  <c:v>219.8949999998725</c:v>
                </c:pt>
                <c:pt idx="43980">
                  <c:v>219.8999999998725</c:v>
                </c:pt>
                <c:pt idx="43981">
                  <c:v>219.9049999998725</c:v>
                </c:pt>
                <c:pt idx="43982">
                  <c:v>219.9099999998725</c:v>
                </c:pt>
                <c:pt idx="43983">
                  <c:v>219.9149999998724</c:v>
                </c:pt>
                <c:pt idx="43984">
                  <c:v>219.9199999998723</c:v>
                </c:pt>
                <c:pt idx="43985">
                  <c:v>219.9249999998725</c:v>
                </c:pt>
                <c:pt idx="43986">
                  <c:v>219.9299999998725</c:v>
                </c:pt>
                <c:pt idx="43987">
                  <c:v>219.9349999998724</c:v>
                </c:pt>
                <c:pt idx="43988">
                  <c:v>219.9399999998724</c:v>
                </c:pt>
                <c:pt idx="43989">
                  <c:v>219.9449999998724</c:v>
                </c:pt>
                <c:pt idx="43990">
                  <c:v>219.9499999998723</c:v>
                </c:pt>
                <c:pt idx="43991">
                  <c:v>219.9549999998724</c:v>
                </c:pt>
                <c:pt idx="43992">
                  <c:v>219.9599999998724</c:v>
                </c:pt>
                <c:pt idx="43993">
                  <c:v>219.9649999998724</c:v>
                </c:pt>
                <c:pt idx="43994">
                  <c:v>219.9699999998724</c:v>
                </c:pt>
                <c:pt idx="43995">
                  <c:v>219.9749999998724</c:v>
                </c:pt>
                <c:pt idx="43996">
                  <c:v>219.9799999998723</c:v>
                </c:pt>
                <c:pt idx="43997">
                  <c:v>219.9849999998724</c:v>
                </c:pt>
                <c:pt idx="43998">
                  <c:v>219.9899999998724</c:v>
                </c:pt>
                <c:pt idx="43999">
                  <c:v>219.9949999998724</c:v>
                </c:pt>
                <c:pt idx="44000">
                  <c:v>219.9999999998724</c:v>
                </c:pt>
                <c:pt idx="44001">
                  <c:v>220.0049999998724</c:v>
                </c:pt>
                <c:pt idx="44002">
                  <c:v>220.0099999998723</c:v>
                </c:pt>
                <c:pt idx="44003">
                  <c:v>220.0149999998723</c:v>
                </c:pt>
                <c:pt idx="44004">
                  <c:v>220.0199999998723</c:v>
                </c:pt>
                <c:pt idx="44005">
                  <c:v>220.0249999998724</c:v>
                </c:pt>
                <c:pt idx="44006">
                  <c:v>220.0299999998724</c:v>
                </c:pt>
                <c:pt idx="44007">
                  <c:v>220.0349999998724</c:v>
                </c:pt>
                <c:pt idx="44008">
                  <c:v>220.0399999998724</c:v>
                </c:pt>
                <c:pt idx="44009">
                  <c:v>220.0449999998723</c:v>
                </c:pt>
                <c:pt idx="44010">
                  <c:v>220.0499999998723</c:v>
                </c:pt>
                <c:pt idx="44011">
                  <c:v>220.0549999998723</c:v>
                </c:pt>
                <c:pt idx="44012">
                  <c:v>220.0599999998723</c:v>
                </c:pt>
                <c:pt idx="44013">
                  <c:v>220.0649999998723</c:v>
                </c:pt>
                <c:pt idx="44014">
                  <c:v>220.0699999998723</c:v>
                </c:pt>
                <c:pt idx="44015">
                  <c:v>220.0749999998723</c:v>
                </c:pt>
                <c:pt idx="44016">
                  <c:v>220.0799999998723</c:v>
                </c:pt>
                <c:pt idx="44017">
                  <c:v>220.0849999998723</c:v>
                </c:pt>
                <c:pt idx="44018">
                  <c:v>220.0899999998723</c:v>
                </c:pt>
                <c:pt idx="44019">
                  <c:v>220.0949999998723</c:v>
                </c:pt>
                <c:pt idx="44020">
                  <c:v>220.0999999998723</c:v>
                </c:pt>
                <c:pt idx="44021">
                  <c:v>220.1049999998723</c:v>
                </c:pt>
                <c:pt idx="44022">
                  <c:v>220.1099999998723</c:v>
                </c:pt>
                <c:pt idx="44023">
                  <c:v>220.1149999998723</c:v>
                </c:pt>
                <c:pt idx="44024">
                  <c:v>220.1199999998721</c:v>
                </c:pt>
                <c:pt idx="44025">
                  <c:v>220.1249999998723</c:v>
                </c:pt>
                <c:pt idx="44026">
                  <c:v>220.1299999998723</c:v>
                </c:pt>
                <c:pt idx="44027">
                  <c:v>220.1349999998722</c:v>
                </c:pt>
                <c:pt idx="44028">
                  <c:v>220.1399999998721</c:v>
                </c:pt>
                <c:pt idx="44029">
                  <c:v>220.1449999998721</c:v>
                </c:pt>
                <c:pt idx="44030">
                  <c:v>220.1499999998721</c:v>
                </c:pt>
                <c:pt idx="44031">
                  <c:v>220.1549999998722</c:v>
                </c:pt>
                <c:pt idx="44032">
                  <c:v>220.1599999998722</c:v>
                </c:pt>
                <c:pt idx="44033">
                  <c:v>220.1649999998722</c:v>
                </c:pt>
                <c:pt idx="44034">
                  <c:v>220.1699999998721</c:v>
                </c:pt>
                <c:pt idx="44035">
                  <c:v>220.1749999998721</c:v>
                </c:pt>
                <c:pt idx="44036">
                  <c:v>220.1799999998721</c:v>
                </c:pt>
                <c:pt idx="44037">
                  <c:v>220.1849999998722</c:v>
                </c:pt>
                <c:pt idx="44038">
                  <c:v>220.1899999998722</c:v>
                </c:pt>
                <c:pt idx="44039">
                  <c:v>220.1949999998722</c:v>
                </c:pt>
                <c:pt idx="44040">
                  <c:v>220.1999999998721</c:v>
                </c:pt>
                <c:pt idx="44041">
                  <c:v>220.2049999998721</c:v>
                </c:pt>
                <c:pt idx="44042">
                  <c:v>220.2099999998721</c:v>
                </c:pt>
                <c:pt idx="44043">
                  <c:v>220.2149999998717</c:v>
                </c:pt>
                <c:pt idx="44044">
                  <c:v>220.2199999998713</c:v>
                </c:pt>
                <c:pt idx="44045">
                  <c:v>220.2249999998722</c:v>
                </c:pt>
                <c:pt idx="44046">
                  <c:v>220.2299999998721</c:v>
                </c:pt>
                <c:pt idx="44047">
                  <c:v>220.2349999998721</c:v>
                </c:pt>
                <c:pt idx="44048">
                  <c:v>220.2399999998721</c:v>
                </c:pt>
                <c:pt idx="44049">
                  <c:v>220.2449999998719</c:v>
                </c:pt>
                <c:pt idx="44050">
                  <c:v>220.2499999998713</c:v>
                </c:pt>
                <c:pt idx="44051">
                  <c:v>220.2549999998722</c:v>
                </c:pt>
                <c:pt idx="44052">
                  <c:v>220.2599999998722</c:v>
                </c:pt>
                <c:pt idx="44053">
                  <c:v>220.2649999998721</c:v>
                </c:pt>
                <c:pt idx="44054">
                  <c:v>220.2699999998721</c:v>
                </c:pt>
                <c:pt idx="44055">
                  <c:v>220.2749999998721</c:v>
                </c:pt>
                <c:pt idx="44056">
                  <c:v>220.2799999998713</c:v>
                </c:pt>
                <c:pt idx="44057">
                  <c:v>220.2849999998721</c:v>
                </c:pt>
                <c:pt idx="44058">
                  <c:v>220.2899999998721</c:v>
                </c:pt>
                <c:pt idx="44059">
                  <c:v>220.2949999998721</c:v>
                </c:pt>
                <c:pt idx="44060">
                  <c:v>220.2999999998721</c:v>
                </c:pt>
                <c:pt idx="44061">
                  <c:v>220.3049999998721</c:v>
                </c:pt>
                <c:pt idx="44062">
                  <c:v>220.3099999998721</c:v>
                </c:pt>
                <c:pt idx="44063">
                  <c:v>220.3149999998721</c:v>
                </c:pt>
                <c:pt idx="44064">
                  <c:v>220.3199999998721</c:v>
                </c:pt>
                <c:pt idx="44065">
                  <c:v>220.3249999998721</c:v>
                </c:pt>
                <c:pt idx="44066">
                  <c:v>220.3299999998721</c:v>
                </c:pt>
                <c:pt idx="44067">
                  <c:v>220.3349999998721</c:v>
                </c:pt>
                <c:pt idx="44068">
                  <c:v>220.3399999998721</c:v>
                </c:pt>
                <c:pt idx="44069">
                  <c:v>220.3449999998721</c:v>
                </c:pt>
                <c:pt idx="44070">
                  <c:v>220.3499999998721</c:v>
                </c:pt>
                <c:pt idx="44071">
                  <c:v>220.3549999998721</c:v>
                </c:pt>
                <c:pt idx="44072">
                  <c:v>220.3599999998721</c:v>
                </c:pt>
                <c:pt idx="44073">
                  <c:v>220.3649999998721</c:v>
                </c:pt>
                <c:pt idx="44074">
                  <c:v>220.369999999872</c:v>
                </c:pt>
                <c:pt idx="44075">
                  <c:v>220.374999999872</c:v>
                </c:pt>
                <c:pt idx="44076">
                  <c:v>220.379999999872</c:v>
                </c:pt>
                <c:pt idx="44077">
                  <c:v>220.384999999872</c:v>
                </c:pt>
                <c:pt idx="44078">
                  <c:v>220.389999999872</c:v>
                </c:pt>
                <c:pt idx="44079">
                  <c:v>220.394999999872</c:v>
                </c:pt>
                <c:pt idx="44080">
                  <c:v>220.399999999872</c:v>
                </c:pt>
                <c:pt idx="44081">
                  <c:v>220.404999999872</c:v>
                </c:pt>
                <c:pt idx="44082">
                  <c:v>220.409999999872</c:v>
                </c:pt>
                <c:pt idx="44083">
                  <c:v>220.414999999872</c:v>
                </c:pt>
                <c:pt idx="44084">
                  <c:v>220.4199999998719</c:v>
                </c:pt>
                <c:pt idx="44085">
                  <c:v>220.424999999872</c:v>
                </c:pt>
                <c:pt idx="44086">
                  <c:v>220.429999999872</c:v>
                </c:pt>
                <c:pt idx="44087">
                  <c:v>220.434999999872</c:v>
                </c:pt>
                <c:pt idx="44088">
                  <c:v>220.439999999872</c:v>
                </c:pt>
                <c:pt idx="44089">
                  <c:v>220.444999999872</c:v>
                </c:pt>
                <c:pt idx="44090">
                  <c:v>220.4499999998719</c:v>
                </c:pt>
                <c:pt idx="44091">
                  <c:v>220.454999999872</c:v>
                </c:pt>
                <c:pt idx="44092">
                  <c:v>220.459999999872</c:v>
                </c:pt>
                <c:pt idx="44093">
                  <c:v>220.464999999872</c:v>
                </c:pt>
                <c:pt idx="44094">
                  <c:v>220.469999999872</c:v>
                </c:pt>
                <c:pt idx="44095">
                  <c:v>220.474999999872</c:v>
                </c:pt>
                <c:pt idx="44096">
                  <c:v>220.4799999998719</c:v>
                </c:pt>
                <c:pt idx="44097">
                  <c:v>220.4849999998719</c:v>
                </c:pt>
                <c:pt idx="44098">
                  <c:v>220.4899999998719</c:v>
                </c:pt>
                <c:pt idx="44099">
                  <c:v>220.4949999998719</c:v>
                </c:pt>
                <c:pt idx="44100">
                  <c:v>220.4999999998719</c:v>
                </c:pt>
                <c:pt idx="44101">
                  <c:v>220.5049999998719</c:v>
                </c:pt>
                <c:pt idx="44102">
                  <c:v>220.5099999998719</c:v>
                </c:pt>
                <c:pt idx="44103">
                  <c:v>220.5149999998719</c:v>
                </c:pt>
                <c:pt idx="44104">
                  <c:v>220.5199999998719</c:v>
                </c:pt>
                <c:pt idx="44105">
                  <c:v>220.5249999998719</c:v>
                </c:pt>
                <c:pt idx="44106">
                  <c:v>220.5299999998719</c:v>
                </c:pt>
                <c:pt idx="44107">
                  <c:v>220.5349999998719</c:v>
                </c:pt>
                <c:pt idx="44108">
                  <c:v>220.5399999998719</c:v>
                </c:pt>
                <c:pt idx="44109">
                  <c:v>220.5449999998719</c:v>
                </c:pt>
                <c:pt idx="44110">
                  <c:v>220.5499999998719</c:v>
                </c:pt>
                <c:pt idx="44111">
                  <c:v>220.5549999998719</c:v>
                </c:pt>
                <c:pt idx="44112">
                  <c:v>220.5599999998719</c:v>
                </c:pt>
                <c:pt idx="44113">
                  <c:v>220.5649999998719</c:v>
                </c:pt>
                <c:pt idx="44114">
                  <c:v>220.5699999998719</c:v>
                </c:pt>
                <c:pt idx="44115">
                  <c:v>220.5749999998717</c:v>
                </c:pt>
                <c:pt idx="44116">
                  <c:v>220.5799999998717</c:v>
                </c:pt>
                <c:pt idx="44117">
                  <c:v>220.5849999998719</c:v>
                </c:pt>
                <c:pt idx="44118">
                  <c:v>220.5899999998718</c:v>
                </c:pt>
                <c:pt idx="44119">
                  <c:v>220.5949999998718</c:v>
                </c:pt>
                <c:pt idx="44120">
                  <c:v>220.5999999998718</c:v>
                </c:pt>
                <c:pt idx="44121">
                  <c:v>220.6049999998718</c:v>
                </c:pt>
                <c:pt idx="44122">
                  <c:v>220.6099999998717</c:v>
                </c:pt>
                <c:pt idx="44123">
                  <c:v>220.6149999998717</c:v>
                </c:pt>
                <c:pt idx="44124">
                  <c:v>220.6199999998717</c:v>
                </c:pt>
                <c:pt idx="44125">
                  <c:v>220.6249999998718</c:v>
                </c:pt>
                <c:pt idx="44126">
                  <c:v>220.6299999998718</c:v>
                </c:pt>
                <c:pt idx="44127">
                  <c:v>220.6349999998718</c:v>
                </c:pt>
                <c:pt idx="44128">
                  <c:v>220.6399999998717</c:v>
                </c:pt>
                <c:pt idx="44129">
                  <c:v>220.6449999998717</c:v>
                </c:pt>
                <c:pt idx="44130">
                  <c:v>220.6499999998717</c:v>
                </c:pt>
                <c:pt idx="44131">
                  <c:v>220.6549999998718</c:v>
                </c:pt>
                <c:pt idx="44132">
                  <c:v>220.6599999998718</c:v>
                </c:pt>
                <c:pt idx="44133">
                  <c:v>220.6649999998718</c:v>
                </c:pt>
                <c:pt idx="44134">
                  <c:v>220.6699999998717</c:v>
                </c:pt>
                <c:pt idx="44135">
                  <c:v>220.6749999998717</c:v>
                </c:pt>
                <c:pt idx="44136">
                  <c:v>220.6799999998717</c:v>
                </c:pt>
                <c:pt idx="44137">
                  <c:v>220.6849999998718</c:v>
                </c:pt>
                <c:pt idx="44138">
                  <c:v>220.6899999998718</c:v>
                </c:pt>
                <c:pt idx="44139">
                  <c:v>220.6949999998718</c:v>
                </c:pt>
                <c:pt idx="44140">
                  <c:v>220.6999999998717</c:v>
                </c:pt>
                <c:pt idx="44141">
                  <c:v>220.7049999998717</c:v>
                </c:pt>
                <c:pt idx="44142">
                  <c:v>220.7099999998717</c:v>
                </c:pt>
                <c:pt idx="44143">
                  <c:v>220.7149999998717</c:v>
                </c:pt>
                <c:pt idx="44144">
                  <c:v>220.7199999998709</c:v>
                </c:pt>
                <c:pt idx="44145">
                  <c:v>220.7249999998717</c:v>
                </c:pt>
                <c:pt idx="44146">
                  <c:v>220.7299999998717</c:v>
                </c:pt>
                <c:pt idx="44147">
                  <c:v>220.7349999998717</c:v>
                </c:pt>
                <c:pt idx="44148">
                  <c:v>220.7399999998717</c:v>
                </c:pt>
                <c:pt idx="44149">
                  <c:v>220.7449999998717</c:v>
                </c:pt>
                <c:pt idx="44150">
                  <c:v>220.7499999998711</c:v>
                </c:pt>
                <c:pt idx="44151">
                  <c:v>220.7549999998717</c:v>
                </c:pt>
                <c:pt idx="44152">
                  <c:v>220.7599999998717</c:v>
                </c:pt>
                <c:pt idx="44153">
                  <c:v>220.7649999998717</c:v>
                </c:pt>
                <c:pt idx="44154">
                  <c:v>220.7699999998717</c:v>
                </c:pt>
                <c:pt idx="44155">
                  <c:v>220.7749999998717</c:v>
                </c:pt>
                <c:pt idx="44156">
                  <c:v>220.7799999998713</c:v>
                </c:pt>
                <c:pt idx="44157">
                  <c:v>220.7849999998717</c:v>
                </c:pt>
                <c:pt idx="44158">
                  <c:v>220.7899999998717</c:v>
                </c:pt>
                <c:pt idx="44159">
                  <c:v>220.7949999998715</c:v>
                </c:pt>
                <c:pt idx="44160">
                  <c:v>220.7999999998715</c:v>
                </c:pt>
                <c:pt idx="44161">
                  <c:v>220.8049999998717</c:v>
                </c:pt>
                <c:pt idx="44162">
                  <c:v>220.8099999998716</c:v>
                </c:pt>
                <c:pt idx="44163">
                  <c:v>220.8149999998716</c:v>
                </c:pt>
                <c:pt idx="44164">
                  <c:v>220.8199999998716</c:v>
                </c:pt>
                <c:pt idx="44165">
                  <c:v>220.8249999998716</c:v>
                </c:pt>
                <c:pt idx="44166">
                  <c:v>220.8299999998716</c:v>
                </c:pt>
                <c:pt idx="44167">
                  <c:v>220.8349999998716</c:v>
                </c:pt>
                <c:pt idx="44168">
                  <c:v>220.8399999998716</c:v>
                </c:pt>
                <c:pt idx="44169">
                  <c:v>220.8449999998716</c:v>
                </c:pt>
                <c:pt idx="44170">
                  <c:v>220.8499999998716</c:v>
                </c:pt>
                <c:pt idx="44171">
                  <c:v>220.8549999998716</c:v>
                </c:pt>
                <c:pt idx="44172">
                  <c:v>220.8599999998716</c:v>
                </c:pt>
                <c:pt idx="44173">
                  <c:v>220.8649999998716</c:v>
                </c:pt>
                <c:pt idx="44174">
                  <c:v>220.8699999998716</c:v>
                </c:pt>
                <c:pt idx="44175">
                  <c:v>220.8749999998716</c:v>
                </c:pt>
                <c:pt idx="44176">
                  <c:v>220.8799999998716</c:v>
                </c:pt>
                <c:pt idx="44177">
                  <c:v>220.8849999998716</c:v>
                </c:pt>
                <c:pt idx="44178">
                  <c:v>220.8899999998716</c:v>
                </c:pt>
                <c:pt idx="44179">
                  <c:v>220.8949999998716</c:v>
                </c:pt>
                <c:pt idx="44180">
                  <c:v>220.8999999998716</c:v>
                </c:pt>
                <c:pt idx="44181">
                  <c:v>220.9049999998716</c:v>
                </c:pt>
                <c:pt idx="44182">
                  <c:v>220.9099999998716</c:v>
                </c:pt>
                <c:pt idx="44183">
                  <c:v>220.9149999998716</c:v>
                </c:pt>
                <c:pt idx="44184">
                  <c:v>220.9199999998715</c:v>
                </c:pt>
                <c:pt idx="44185">
                  <c:v>220.9249999998715</c:v>
                </c:pt>
                <c:pt idx="44186">
                  <c:v>220.9299999998715</c:v>
                </c:pt>
                <c:pt idx="44187">
                  <c:v>220.9349999998715</c:v>
                </c:pt>
                <c:pt idx="44188">
                  <c:v>220.9399999998715</c:v>
                </c:pt>
                <c:pt idx="44189">
                  <c:v>220.9449999998715</c:v>
                </c:pt>
                <c:pt idx="44190">
                  <c:v>220.9499999998715</c:v>
                </c:pt>
                <c:pt idx="44191">
                  <c:v>220.9549999998715</c:v>
                </c:pt>
                <c:pt idx="44192">
                  <c:v>220.9599999998715</c:v>
                </c:pt>
                <c:pt idx="44193">
                  <c:v>220.9649999998715</c:v>
                </c:pt>
                <c:pt idx="44194">
                  <c:v>220.9699999998715</c:v>
                </c:pt>
                <c:pt idx="44195">
                  <c:v>220.9749999998715</c:v>
                </c:pt>
                <c:pt idx="44196">
                  <c:v>220.9799999998715</c:v>
                </c:pt>
                <c:pt idx="44197">
                  <c:v>220.9849999998715</c:v>
                </c:pt>
                <c:pt idx="44198">
                  <c:v>220.9899999998715</c:v>
                </c:pt>
                <c:pt idx="44199">
                  <c:v>220.9949999998715</c:v>
                </c:pt>
                <c:pt idx="44200">
                  <c:v>220.9999999998715</c:v>
                </c:pt>
                <c:pt idx="44201">
                  <c:v>221.0049999998715</c:v>
                </c:pt>
                <c:pt idx="44202">
                  <c:v>221.0099999998715</c:v>
                </c:pt>
                <c:pt idx="44203">
                  <c:v>221.0149999998713</c:v>
                </c:pt>
                <c:pt idx="44204">
                  <c:v>221.0199999998713</c:v>
                </c:pt>
                <c:pt idx="44205">
                  <c:v>221.0249999998715</c:v>
                </c:pt>
                <c:pt idx="44206">
                  <c:v>221.0299999998714</c:v>
                </c:pt>
                <c:pt idx="44207">
                  <c:v>221.0349999998714</c:v>
                </c:pt>
                <c:pt idx="44208">
                  <c:v>221.0399999998714</c:v>
                </c:pt>
                <c:pt idx="44209">
                  <c:v>221.0449999998714</c:v>
                </c:pt>
                <c:pt idx="44210">
                  <c:v>221.0499999998713</c:v>
                </c:pt>
                <c:pt idx="44211">
                  <c:v>221.0549999998714</c:v>
                </c:pt>
                <c:pt idx="44212">
                  <c:v>221.0599999998714</c:v>
                </c:pt>
                <c:pt idx="44213">
                  <c:v>221.0649999998714</c:v>
                </c:pt>
                <c:pt idx="44214">
                  <c:v>221.0699999998714</c:v>
                </c:pt>
                <c:pt idx="44215">
                  <c:v>221.0749999998714</c:v>
                </c:pt>
                <c:pt idx="44216">
                  <c:v>221.0799999998713</c:v>
                </c:pt>
                <c:pt idx="44217">
                  <c:v>221.0849999998714</c:v>
                </c:pt>
                <c:pt idx="44218">
                  <c:v>221.0899999998714</c:v>
                </c:pt>
                <c:pt idx="44219">
                  <c:v>221.0949999998714</c:v>
                </c:pt>
                <c:pt idx="44220">
                  <c:v>221.0999999998714</c:v>
                </c:pt>
                <c:pt idx="44221">
                  <c:v>221.1049999998714</c:v>
                </c:pt>
                <c:pt idx="44222">
                  <c:v>221.1099999998713</c:v>
                </c:pt>
                <c:pt idx="44223">
                  <c:v>221.1149999998713</c:v>
                </c:pt>
                <c:pt idx="44224">
                  <c:v>221.1199999998713</c:v>
                </c:pt>
                <c:pt idx="44225">
                  <c:v>221.1249999998714</c:v>
                </c:pt>
                <c:pt idx="44226">
                  <c:v>221.1299999998714</c:v>
                </c:pt>
                <c:pt idx="44227">
                  <c:v>221.1349999998714</c:v>
                </c:pt>
                <c:pt idx="44228">
                  <c:v>221.1399999998713</c:v>
                </c:pt>
                <c:pt idx="44229">
                  <c:v>221.1449999998713</c:v>
                </c:pt>
                <c:pt idx="44230">
                  <c:v>221.1499999998713</c:v>
                </c:pt>
                <c:pt idx="44231">
                  <c:v>221.1549999998713</c:v>
                </c:pt>
                <c:pt idx="44232">
                  <c:v>221.1599999998713</c:v>
                </c:pt>
                <c:pt idx="44233">
                  <c:v>221.1649999998713</c:v>
                </c:pt>
                <c:pt idx="44234">
                  <c:v>221.1699999998713</c:v>
                </c:pt>
                <c:pt idx="44235">
                  <c:v>221.1749999998713</c:v>
                </c:pt>
                <c:pt idx="44236">
                  <c:v>221.1799999998713</c:v>
                </c:pt>
                <c:pt idx="44237">
                  <c:v>221.1849999998713</c:v>
                </c:pt>
                <c:pt idx="44238">
                  <c:v>221.1899999998713</c:v>
                </c:pt>
                <c:pt idx="44239">
                  <c:v>221.1949999998713</c:v>
                </c:pt>
                <c:pt idx="44240">
                  <c:v>221.1999999998713</c:v>
                </c:pt>
                <c:pt idx="44241">
                  <c:v>221.2049999998713</c:v>
                </c:pt>
                <c:pt idx="44242">
                  <c:v>221.2099999998713</c:v>
                </c:pt>
                <c:pt idx="44243">
                  <c:v>221.2149999998713</c:v>
                </c:pt>
                <c:pt idx="44244">
                  <c:v>221.2199999998709</c:v>
                </c:pt>
                <c:pt idx="44245">
                  <c:v>221.2249999998713</c:v>
                </c:pt>
                <c:pt idx="44246">
                  <c:v>221.2299999998713</c:v>
                </c:pt>
                <c:pt idx="44247">
                  <c:v>221.2349999998711</c:v>
                </c:pt>
                <c:pt idx="44248">
                  <c:v>221.2399999998711</c:v>
                </c:pt>
                <c:pt idx="44249">
                  <c:v>221.2449999998711</c:v>
                </c:pt>
                <c:pt idx="44250">
                  <c:v>221.2499999998711</c:v>
                </c:pt>
                <c:pt idx="44251">
                  <c:v>221.2549999998712</c:v>
                </c:pt>
                <c:pt idx="44252">
                  <c:v>221.2599999998712</c:v>
                </c:pt>
                <c:pt idx="44253">
                  <c:v>221.2649999998712</c:v>
                </c:pt>
                <c:pt idx="44254">
                  <c:v>221.2699999998711</c:v>
                </c:pt>
                <c:pt idx="44255">
                  <c:v>221.2749999998711</c:v>
                </c:pt>
                <c:pt idx="44256">
                  <c:v>221.2799999998711</c:v>
                </c:pt>
                <c:pt idx="44257">
                  <c:v>221.2849999998712</c:v>
                </c:pt>
                <c:pt idx="44258">
                  <c:v>221.2899999998712</c:v>
                </c:pt>
                <c:pt idx="44259">
                  <c:v>221.2949999998712</c:v>
                </c:pt>
                <c:pt idx="44260">
                  <c:v>221.2999999998711</c:v>
                </c:pt>
                <c:pt idx="44261">
                  <c:v>221.3049999998712</c:v>
                </c:pt>
                <c:pt idx="44262">
                  <c:v>221.3099999998712</c:v>
                </c:pt>
                <c:pt idx="44263">
                  <c:v>221.3149999998712</c:v>
                </c:pt>
                <c:pt idx="44264">
                  <c:v>221.3199999998712</c:v>
                </c:pt>
                <c:pt idx="44265">
                  <c:v>221.3249999998712</c:v>
                </c:pt>
                <c:pt idx="44266">
                  <c:v>221.3299999998712</c:v>
                </c:pt>
                <c:pt idx="44267">
                  <c:v>221.3349999998712</c:v>
                </c:pt>
                <c:pt idx="44268">
                  <c:v>221.3399999998712</c:v>
                </c:pt>
                <c:pt idx="44269">
                  <c:v>221.3449999998712</c:v>
                </c:pt>
                <c:pt idx="44270">
                  <c:v>221.3499999998712</c:v>
                </c:pt>
                <c:pt idx="44271">
                  <c:v>221.3549999998712</c:v>
                </c:pt>
                <c:pt idx="44272">
                  <c:v>221.3599999998712</c:v>
                </c:pt>
                <c:pt idx="44273">
                  <c:v>221.3649999998711</c:v>
                </c:pt>
                <c:pt idx="44274">
                  <c:v>221.3699999998711</c:v>
                </c:pt>
                <c:pt idx="44275">
                  <c:v>221.3749999998711</c:v>
                </c:pt>
                <c:pt idx="44276">
                  <c:v>221.3799999998711</c:v>
                </c:pt>
                <c:pt idx="44277">
                  <c:v>221.3849999998712</c:v>
                </c:pt>
                <c:pt idx="44278">
                  <c:v>221.3899999998712</c:v>
                </c:pt>
                <c:pt idx="44279">
                  <c:v>221.3949999998711</c:v>
                </c:pt>
                <c:pt idx="44280">
                  <c:v>221.3999999998711</c:v>
                </c:pt>
                <c:pt idx="44281">
                  <c:v>221.4049999998711</c:v>
                </c:pt>
                <c:pt idx="44282">
                  <c:v>221.4099999998711</c:v>
                </c:pt>
                <c:pt idx="44283">
                  <c:v>221.4149999998711</c:v>
                </c:pt>
                <c:pt idx="44284">
                  <c:v>221.4199999998711</c:v>
                </c:pt>
                <c:pt idx="44285">
                  <c:v>221.4249999998711</c:v>
                </c:pt>
                <c:pt idx="44286">
                  <c:v>221.4299999998711</c:v>
                </c:pt>
                <c:pt idx="44287">
                  <c:v>221.4349999998711</c:v>
                </c:pt>
                <c:pt idx="44288">
                  <c:v>221.4399999998711</c:v>
                </c:pt>
                <c:pt idx="44289">
                  <c:v>221.4449999998711</c:v>
                </c:pt>
                <c:pt idx="44290">
                  <c:v>221.4499999998711</c:v>
                </c:pt>
                <c:pt idx="44291">
                  <c:v>221.4549999998711</c:v>
                </c:pt>
                <c:pt idx="44292">
                  <c:v>221.4599999998711</c:v>
                </c:pt>
                <c:pt idx="44293">
                  <c:v>221.4649999998711</c:v>
                </c:pt>
                <c:pt idx="44294">
                  <c:v>221.469999999871</c:v>
                </c:pt>
                <c:pt idx="44295">
                  <c:v>221.474999999871</c:v>
                </c:pt>
                <c:pt idx="44296">
                  <c:v>221.479999999871</c:v>
                </c:pt>
                <c:pt idx="44297">
                  <c:v>221.484999999871</c:v>
                </c:pt>
                <c:pt idx="44298">
                  <c:v>221.489999999871</c:v>
                </c:pt>
                <c:pt idx="44299">
                  <c:v>221.494999999871</c:v>
                </c:pt>
                <c:pt idx="44300">
                  <c:v>221.499999999871</c:v>
                </c:pt>
                <c:pt idx="44301">
                  <c:v>221.504999999871</c:v>
                </c:pt>
                <c:pt idx="44302">
                  <c:v>221.509999999871</c:v>
                </c:pt>
                <c:pt idx="44303">
                  <c:v>221.514999999871</c:v>
                </c:pt>
                <c:pt idx="44304">
                  <c:v>221.5199999998709</c:v>
                </c:pt>
                <c:pt idx="44305">
                  <c:v>221.524999999871</c:v>
                </c:pt>
                <c:pt idx="44306">
                  <c:v>221.529999999871</c:v>
                </c:pt>
                <c:pt idx="44307">
                  <c:v>221.534999999871</c:v>
                </c:pt>
                <c:pt idx="44308">
                  <c:v>221.539999999871</c:v>
                </c:pt>
                <c:pt idx="44309">
                  <c:v>221.544999999871</c:v>
                </c:pt>
                <c:pt idx="44310">
                  <c:v>221.5499999998709</c:v>
                </c:pt>
                <c:pt idx="44311">
                  <c:v>221.554999999871</c:v>
                </c:pt>
                <c:pt idx="44312">
                  <c:v>221.559999999871</c:v>
                </c:pt>
                <c:pt idx="44313">
                  <c:v>221.564999999871</c:v>
                </c:pt>
                <c:pt idx="44314">
                  <c:v>221.569999999871</c:v>
                </c:pt>
                <c:pt idx="44315">
                  <c:v>221.574999999871</c:v>
                </c:pt>
                <c:pt idx="44316">
                  <c:v>221.5799999998709</c:v>
                </c:pt>
                <c:pt idx="44317">
                  <c:v>221.5849999998709</c:v>
                </c:pt>
                <c:pt idx="44318">
                  <c:v>221.5899999998709</c:v>
                </c:pt>
                <c:pt idx="44319">
                  <c:v>221.5949999998709</c:v>
                </c:pt>
                <c:pt idx="44320">
                  <c:v>221.5999999998709</c:v>
                </c:pt>
                <c:pt idx="44321">
                  <c:v>221.6049999998709</c:v>
                </c:pt>
                <c:pt idx="44322">
                  <c:v>221.6099999998709</c:v>
                </c:pt>
                <c:pt idx="44323">
                  <c:v>221.6149999998709</c:v>
                </c:pt>
                <c:pt idx="44324">
                  <c:v>221.6199999998709</c:v>
                </c:pt>
                <c:pt idx="44325">
                  <c:v>221.6249999998709</c:v>
                </c:pt>
                <c:pt idx="44326">
                  <c:v>221.6299999998709</c:v>
                </c:pt>
                <c:pt idx="44327">
                  <c:v>221.6349999998709</c:v>
                </c:pt>
                <c:pt idx="44328">
                  <c:v>221.6399999998709</c:v>
                </c:pt>
                <c:pt idx="44329">
                  <c:v>221.6449999998709</c:v>
                </c:pt>
                <c:pt idx="44330">
                  <c:v>221.6499999998709</c:v>
                </c:pt>
                <c:pt idx="44331">
                  <c:v>221.6549999998709</c:v>
                </c:pt>
                <c:pt idx="44332">
                  <c:v>221.6599999998709</c:v>
                </c:pt>
                <c:pt idx="44333">
                  <c:v>221.6649999998709</c:v>
                </c:pt>
                <c:pt idx="44334">
                  <c:v>221.6699999998709</c:v>
                </c:pt>
                <c:pt idx="44335">
                  <c:v>221.6749999998707</c:v>
                </c:pt>
                <c:pt idx="44336">
                  <c:v>221.6799999998707</c:v>
                </c:pt>
                <c:pt idx="44337">
                  <c:v>221.6849999998709</c:v>
                </c:pt>
                <c:pt idx="44338">
                  <c:v>221.6899999998708</c:v>
                </c:pt>
                <c:pt idx="44339">
                  <c:v>221.6949999998708</c:v>
                </c:pt>
                <c:pt idx="44340">
                  <c:v>221.6999999998708</c:v>
                </c:pt>
                <c:pt idx="44341">
                  <c:v>221.7049999998708</c:v>
                </c:pt>
                <c:pt idx="44342">
                  <c:v>221.7099999998707</c:v>
                </c:pt>
                <c:pt idx="44343">
                  <c:v>221.7149999998707</c:v>
                </c:pt>
                <c:pt idx="44344">
                  <c:v>221.7199999998707</c:v>
                </c:pt>
                <c:pt idx="44345">
                  <c:v>221.7249999998708</c:v>
                </c:pt>
                <c:pt idx="44346">
                  <c:v>221.7299999998708</c:v>
                </c:pt>
                <c:pt idx="44347">
                  <c:v>221.7349999998708</c:v>
                </c:pt>
                <c:pt idx="44348">
                  <c:v>221.7399999998707</c:v>
                </c:pt>
                <c:pt idx="44349">
                  <c:v>221.7449999998707</c:v>
                </c:pt>
                <c:pt idx="44350">
                  <c:v>221.7499999998707</c:v>
                </c:pt>
                <c:pt idx="44351">
                  <c:v>221.7549999998708</c:v>
                </c:pt>
                <c:pt idx="44352">
                  <c:v>221.7599999998708</c:v>
                </c:pt>
                <c:pt idx="44353">
                  <c:v>221.7649999998708</c:v>
                </c:pt>
                <c:pt idx="44354">
                  <c:v>221.7699999998707</c:v>
                </c:pt>
                <c:pt idx="44355">
                  <c:v>221.7749999998707</c:v>
                </c:pt>
                <c:pt idx="44356">
                  <c:v>221.7799999998707</c:v>
                </c:pt>
                <c:pt idx="44357">
                  <c:v>221.7849999998708</c:v>
                </c:pt>
                <c:pt idx="44358">
                  <c:v>221.7899999998708</c:v>
                </c:pt>
                <c:pt idx="44359">
                  <c:v>221.7949999998708</c:v>
                </c:pt>
                <c:pt idx="44360">
                  <c:v>221.7999999998707</c:v>
                </c:pt>
                <c:pt idx="44361">
                  <c:v>221.8049999998707</c:v>
                </c:pt>
                <c:pt idx="44362">
                  <c:v>221.8099999998707</c:v>
                </c:pt>
                <c:pt idx="44363">
                  <c:v>221.8149999998707</c:v>
                </c:pt>
                <c:pt idx="44364">
                  <c:v>221.8199999998707</c:v>
                </c:pt>
                <c:pt idx="44365">
                  <c:v>221.8249999998708</c:v>
                </c:pt>
                <c:pt idx="44366">
                  <c:v>221.8299999998708</c:v>
                </c:pt>
                <c:pt idx="44367">
                  <c:v>221.8349999998707</c:v>
                </c:pt>
                <c:pt idx="44368">
                  <c:v>221.8399999998707</c:v>
                </c:pt>
                <c:pt idx="44369">
                  <c:v>221.8449999998707</c:v>
                </c:pt>
                <c:pt idx="44370">
                  <c:v>221.8499999998707</c:v>
                </c:pt>
                <c:pt idx="44371">
                  <c:v>221.8549999998707</c:v>
                </c:pt>
                <c:pt idx="44372">
                  <c:v>221.8599999998707</c:v>
                </c:pt>
                <c:pt idx="44373">
                  <c:v>221.8649999998707</c:v>
                </c:pt>
                <c:pt idx="44374">
                  <c:v>221.8699999998707</c:v>
                </c:pt>
                <c:pt idx="44375">
                  <c:v>221.8749999998707</c:v>
                </c:pt>
                <c:pt idx="44376">
                  <c:v>221.8799999998707</c:v>
                </c:pt>
                <c:pt idx="44377">
                  <c:v>221.8849999998707</c:v>
                </c:pt>
                <c:pt idx="44378">
                  <c:v>221.8899999998707</c:v>
                </c:pt>
                <c:pt idx="44379">
                  <c:v>221.8949999998707</c:v>
                </c:pt>
                <c:pt idx="44380">
                  <c:v>221.8999999998707</c:v>
                </c:pt>
                <c:pt idx="44381">
                  <c:v>221.9049999998707</c:v>
                </c:pt>
                <c:pt idx="44382">
                  <c:v>221.9099999998706</c:v>
                </c:pt>
                <c:pt idx="44383">
                  <c:v>221.9149999998706</c:v>
                </c:pt>
                <c:pt idx="44384">
                  <c:v>221.9199999998706</c:v>
                </c:pt>
                <c:pt idx="44385">
                  <c:v>221.9249999998706</c:v>
                </c:pt>
                <c:pt idx="44386">
                  <c:v>221.9299999998706</c:v>
                </c:pt>
                <c:pt idx="44387">
                  <c:v>221.9349999998706</c:v>
                </c:pt>
                <c:pt idx="44388">
                  <c:v>221.9399999998706</c:v>
                </c:pt>
                <c:pt idx="44389">
                  <c:v>221.9449999998706</c:v>
                </c:pt>
                <c:pt idx="44390">
                  <c:v>221.9499999998706</c:v>
                </c:pt>
                <c:pt idx="44391">
                  <c:v>221.9549999998706</c:v>
                </c:pt>
                <c:pt idx="44392">
                  <c:v>221.9599999998706</c:v>
                </c:pt>
                <c:pt idx="44393">
                  <c:v>221.9649999998706</c:v>
                </c:pt>
                <c:pt idx="44394">
                  <c:v>221.9699999998706</c:v>
                </c:pt>
                <c:pt idx="44395">
                  <c:v>221.9749999998706</c:v>
                </c:pt>
                <c:pt idx="44396">
                  <c:v>221.9799999998706</c:v>
                </c:pt>
                <c:pt idx="44397">
                  <c:v>221.9849999998706</c:v>
                </c:pt>
                <c:pt idx="44398">
                  <c:v>221.9899999998706</c:v>
                </c:pt>
                <c:pt idx="44399">
                  <c:v>221.9949999998706</c:v>
                </c:pt>
                <c:pt idx="44400">
                  <c:v>221.9999999998706</c:v>
                </c:pt>
                <c:pt idx="44401">
                  <c:v>222.0049999998706</c:v>
                </c:pt>
                <c:pt idx="44402">
                  <c:v>222.0099999998706</c:v>
                </c:pt>
                <c:pt idx="44403">
                  <c:v>222.0149999998706</c:v>
                </c:pt>
                <c:pt idx="44404">
                  <c:v>222.0199999998705</c:v>
                </c:pt>
                <c:pt idx="44405">
                  <c:v>222.0249999998705</c:v>
                </c:pt>
                <c:pt idx="44406">
                  <c:v>222.0299999998705</c:v>
                </c:pt>
                <c:pt idx="44407">
                  <c:v>222.0349999998705</c:v>
                </c:pt>
                <c:pt idx="44408">
                  <c:v>222.0399999998705</c:v>
                </c:pt>
                <c:pt idx="44409">
                  <c:v>222.0449999998705</c:v>
                </c:pt>
                <c:pt idx="44410">
                  <c:v>222.0499999998705</c:v>
                </c:pt>
                <c:pt idx="44411">
                  <c:v>222.0549999998705</c:v>
                </c:pt>
                <c:pt idx="44412">
                  <c:v>222.0599999998705</c:v>
                </c:pt>
                <c:pt idx="44413">
                  <c:v>222.0649999998705</c:v>
                </c:pt>
                <c:pt idx="44414">
                  <c:v>222.0699999998705</c:v>
                </c:pt>
                <c:pt idx="44415">
                  <c:v>222.0749999998705</c:v>
                </c:pt>
                <c:pt idx="44416">
                  <c:v>222.0799999998705</c:v>
                </c:pt>
                <c:pt idx="44417">
                  <c:v>222.0849999998705</c:v>
                </c:pt>
                <c:pt idx="44418">
                  <c:v>222.0899999998705</c:v>
                </c:pt>
                <c:pt idx="44419">
                  <c:v>222.0949999998705</c:v>
                </c:pt>
                <c:pt idx="44420">
                  <c:v>222.0999999998705</c:v>
                </c:pt>
                <c:pt idx="44421">
                  <c:v>222.1049999998705</c:v>
                </c:pt>
                <c:pt idx="44422">
                  <c:v>222.1099999998705</c:v>
                </c:pt>
                <c:pt idx="44423">
                  <c:v>222.1149999998703</c:v>
                </c:pt>
                <c:pt idx="44424">
                  <c:v>222.1199999998703</c:v>
                </c:pt>
                <c:pt idx="44425">
                  <c:v>222.1249999998705</c:v>
                </c:pt>
                <c:pt idx="44426">
                  <c:v>222.1299999998704</c:v>
                </c:pt>
                <c:pt idx="44427">
                  <c:v>222.1349999998704</c:v>
                </c:pt>
                <c:pt idx="44428">
                  <c:v>222.1399999998704</c:v>
                </c:pt>
                <c:pt idx="44429">
                  <c:v>222.1449999998704</c:v>
                </c:pt>
                <c:pt idx="44430">
                  <c:v>222.1499999998703</c:v>
                </c:pt>
                <c:pt idx="44431">
                  <c:v>222.1549999998704</c:v>
                </c:pt>
                <c:pt idx="44432">
                  <c:v>222.1599999998704</c:v>
                </c:pt>
                <c:pt idx="44433">
                  <c:v>222.1649999998704</c:v>
                </c:pt>
                <c:pt idx="44434">
                  <c:v>222.1699999998704</c:v>
                </c:pt>
                <c:pt idx="44435">
                  <c:v>222.1749999998704</c:v>
                </c:pt>
                <c:pt idx="44436">
                  <c:v>222.1799999998703</c:v>
                </c:pt>
                <c:pt idx="44437">
                  <c:v>222.1849999998704</c:v>
                </c:pt>
                <c:pt idx="44438">
                  <c:v>222.1899999998704</c:v>
                </c:pt>
                <c:pt idx="44439">
                  <c:v>222.1949999998704</c:v>
                </c:pt>
                <c:pt idx="44440">
                  <c:v>222.1999999998704</c:v>
                </c:pt>
                <c:pt idx="44441">
                  <c:v>222.2049999998704</c:v>
                </c:pt>
                <c:pt idx="44442">
                  <c:v>222.2099999998703</c:v>
                </c:pt>
                <c:pt idx="44443">
                  <c:v>222.2149999998703</c:v>
                </c:pt>
                <c:pt idx="44444">
                  <c:v>222.2199999998703</c:v>
                </c:pt>
                <c:pt idx="44445">
                  <c:v>222.2249999998704</c:v>
                </c:pt>
                <c:pt idx="44446">
                  <c:v>222.2299999998704</c:v>
                </c:pt>
                <c:pt idx="44447">
                  <c:v>222.2349999998704</c:v>
                </c:pt>
                <c:pt idx="44448">
                  <c:v>222.2399999998703</c:v>
                </c:pt>
                <c:pt idx="44449">
                  <c:v>222.2449999998703</c:v>
                </c:pt>
                <c:pt idx="44450">
                  <c:v>222.2499999998703</c:v>
                </c:pt>
                <c:pt idx="44451">
                  <c:v>222.2549999998703</c:v>
                </c:pt>
                <c:pt idx="44452">
                  <c:v>222.2599999998703</c:v>
                </c:pt>
                <c:pt idx="44453">
                  <c:v>222.2649999998703</c:v>
                </c:pt>
                <c:pt idx="44454">
                  <c:v>222.2699999998703</c:v>
                </c:pt>
                <c:pt idx="44455">
                  <c:v>222.2749999998703</c:v>
                </c:pt>
                <c:pt idx="44456">
                  <c:v>222.2799999998703</c:v>
                </c:pt>
                <c:pt idx="44457">
                  <c:v>222.2849999998703</c:v>
                </c:pt>
                <c:pt idx="44458">
                  <c:v>222.2899999998703</c:v>
                </c:pt>
                <c:pt idx="44459">
                  <c:v>222.2949999998703</c:v>
                </c:pt>
                <c:pt idx="44460">
                  <c:v>222.2999999998703</c:v>
                </c:pt>
                <c:pt idx="44461">
                  <c:v>222.3049999998703</c:v>
                </c:pt>
                <c:pt idx="44462">
                  <c:v>222.3099999998703</c:v>
                </c:pt>
                <c:pt idx="44463">
                  <c:v>222.3149999998703</c:v>
                </c:pt>
                <c:pt idx="44464">
                  <c:v>222.3199999998703</c:v>
                </c:pt>
                <c:pt idx="44465">
                  <c:v>222.3249999998703</c:v>
                </c:pt>
                <c:pt idx="44466">
                  <c:v>222.3299999998703</c:v>
                </c:pt>
                <c:pt idx="44467">
                  <c:v>222.3349999998703</c:v>
                </c:pt>
                <c:pt idx="44468">
                  <c:v>222.3399999998703</c:v>
                </c:pt>
                <c:pt idx="44469">
                  <c:v>222.3449999998703</c:v>
                </c:pt>
                <c:pt idx="44470">
                  <c:v>222.3499999998702</c:v>
                </c:pt>
                <c:pt idx="44471">
                  <c:v>222.3549999998702</c:v>
                </c:pt>
                <c:pt idx="44472">
                  <c:v>222.3599999998702</c:v>
                </c:pt>
                <c:pt idx="44473">
                  <c:v>222.3649999998702</c:v>
                </c:pt>
                <c:pt idx="44474">
                  <c:v>222.3699999998702</c:v>
                </c:pt>
                <c:pt idx="44475">
                  <c:v>222.3749999998702</c:v>
                </c:pt>
                <c:pt idx="44476">
                  <c:v>222.3799999998702</c:v>
                </c:pt>
                <c:pt idx="44477">
                  <c:v>222.3849999998702</c:v>
                </c:pt>
                <c:pt idx="44478">
                  <c:v>222.3899999998702</c:v>
                </c:pt>
                <c:pt idx="44479">
                  <c:v>222.3949999998702</c:v>
                </c:pt>
                <c:pt idx="44480">
                  <c:v>222.3999999998702</c:v>
                </c:pt>
                <c:pt idx="44481">
                  <c:v>222.4049999998702</c:v>
                </c:pt>
                <c:pt idx="44482">
                  <c:v>222.4099999998702</c:v>
                </c:pt>
                <c:pt idx="44483">
                  <c:v>222.4149999998702</c:v>
                </c:pt>
                <c:pt idx="44484">
                  <c:v>222.4199999998702</c:v>
                </c:pt>
                <c:pt idx="44485">
                  <c:v>222.4249999998702</c:v>
                </c:pt>
                <c:pt idx="44486">
                  <c:v>222.4299999998702</c:v>
                </c:pt>
                <c:pt idx="44487">
                  <c:v>222.4349999998702</c:v>
                </c:pt>
                <c:pt idx="44488">
                  <c:v>222.4399999998702</c:v>
                </c:pt>
                <c:pt idx="44489">
                  <c:v>222.4449999998702</c:v>
                </c:pt>
                <c:pt idx="44490">
                  <c:v>222.4499999998702</c:v>
                </c:pt>
                <c:pt idx="44491">
                  <c:v>222.4549999998702</c:v>
                </c:pt>
                <c:pt idx="44492">
                  <c:v>222.4599999998702</c:v>
                </c:pt>
                <c:pt idx="44493">
                  <c:v>222.4649999998701</c:v>
                </c:pt>
                <c:pt idx="44494">
                  <c:v>222.4699999998701</c:v>
                </c:pt>
                <c:pt idx="44495">
                  <c:v>222.4749999998701</c:v>
                </c:pt>
                <c:pt idx="44496">
                  <c:v>222.4799999998701</c:v>
                </c:pt>
                <c:pt idx="44497">
                  <c:v>222.4849999998702</c:v>
                </c:pt>
                <c:pt idx="44498">
                  <c:v>222.4899999998702</c:v>
                </c:pt>
                <c:pt idx="44499">
                  <c:v>222.4949999998701</c:v>
                </c:pt>
                <c:pt idx="44500">
                  <c:v>222.4999999998701</c:v>
                </c:pt>
                <c:pt idx="44501">
                  <c:v>222.5049999998701</c:v>
                </c:pt>
                <c:pt idx="44502">
                  <c:v>222.5099999998701</c:v>
                </c:pt>
                <c:pt idx="44503">
                  <c:v>222.5149999998701</c:v>
                </c:pt>
                <c:pt idx="44504">
                  <c:v>222.5199999998701</c:v>
                </c:pt>
                <c:pt idx="44505">
                  <c:v>222.5249999998701</c:v>
                </c:pt>
                <c:pt idx="44506">
                  <c:v>222.5299999998701</c:v>
                </c:pt>
                <c:pt idx="44507">
                  <c:v>222.5349999998701</c:v>
                </c:pt>
                <c:pt idx="44508">
                  <c:v>222.5399999998701</c:v>
                </c:pt>
                <c:pt idx="44509">
                  <c:v>222.5449999998701</c:v>
                </c:pt>
                <c:pt idx="44510">
                  <c:v>222.5499999998701</c:v>
                </c:pt>
                <c:pt idx="44511">
                  <c:v>222.5549999998701</c:v>
                </c:pt>
                <c:pt idx="44512">
                  <c:v>222.5599999998701</c:v>
                </c:pt>
                <c:pt idx="44513">
                  <c:v>222.5649999998701</c:v>
                </c:pt>
                <c:pt idx="44514">
                  <c:v>222.56999999987</c:v>
                </c:pt>
                <c:pt idx="44515">
                  <c:v>222.57499999987</c:v>
                </c:pt>
                <c:pt idx="44516">
                  <c:v>222.57999999987</c:v>
                </c:pt>
                <c:pt idx="44517">
                  <c:v>222.58499999987</c:v>
                </c:pt>
                <c:pt idx="44518">
                  <c:v>222.58999999987</c:v>
                </c:pt>
                <c:pt idx="44519">
                  <c:v>222.59499999987</c:v>
                </c:pt>
                <c:pt idx="44520">
                  <c:v>222.59999999987</c:v>
                </c:pt>
                <c:pt idx="44521">
                  <c:v>222.60499999987</c:v>
                </c:pt>
                <c:pt idx="44522">
                  <c:v>222.60999999987</c:v>
                </c:pt>
                <c:pt idx="44523">
                  <c:v>222.61499999987</c:v>
                </c:pt>
                <c:pt idx="44524">
                  <c:v>222.6199999998699</c:v>
                </c:pt>
                <c:pt idx="44525">
                  <c:v>222.62499999987</c:v>
                </c:pt>
                <c:pt idx="44526">
                  <c:v>222.62999999987</c:v>
                </c:pt>
                <c:pt idx="44527">
                  <c:v>222.63499999987</c:v>
                </c:pt>
                <c:pt idx="44528">
                  <c:v>222.63999999987</c:v>
                </c:pt>
                <c:pt idx="44529">
                  <c:v>222.64499999987</c:v>
                </c:pt>
                <c:pt idx="44530">
                  <c:v>222.6499999998699</c:v>
                </c:pt>
                <c:pt idx="44531">
                  <c:v>222.65499999987</c:v>
                </c:pt>
                <c:pt idx="44532">
                  <c:v>222.65999999987</c:v>
                </c:pt>
                <c:pt idx="44533">
                  <c:v>222.66499999987</c:v>
                </c:pt>
                <c:pt idx="44534">
                  <c:v>222.66999999987</c:v>
                </c:pt>
                <c:pt idx="44535">
                  <c:v>222.67499999987</c:v>
                </c:pt>
                <c:pt idx="44536">
                  <c:v>222.6799999998699</c:v>
                </c:pt>
                <c:pt idx="44537">
                  <c:v>222.6849999998699</c:v>
                </c:pt>
                <c:pt idx="44538">
                  <c:v>222.6899999998699</c:v>
                </c:pt>
                <c:pt idx="44539">
                  <c:v>222.6949999998699</c:v>
                </c:pt>
                <c:pt idx="44540">
                  <c:v>222.6999999998699</c:v>
                </c:pt>
                <c:pt idx="44541">
                  <c:v>222.7049999998699</c:v>
                </c:pt>
                <c:pt idx="44542">
                  <c:v>222.7099999998699</c:v>
                </c:pt>
                <c:pt idx="44543">
                  <c:v>222.7149999998699</c:v>
                </c:pt>
                <c:pt idx="44544">
                  <c:v>222.7199999998699</c:v>
                </c:pt>
                <c:pt idx="44545">
                  <c:v>222.7249999998699</c:v>
                </c:pt>
                <c:pt idx="44546">
                  <c:v>222.7299999998699</c:v>
                </c:pt>
                <c:pt idx="44547">
                  <c:v>222.7349999998699</c:v>
                </c:pt>
                <c:pt idx="44548">
                  <c:v>222.7399999998699</c:v>
                </c:pt>
                <c:pt idx="44549">
                  <c:v>222.7449999998699</c:v>
                </c:pt>
                <c:pt idx="44550">
                  <c:v>222.7499999998699</c:v>
                </c:pt>
                <c:pt idx="44551">
                  <c:v>222.7549999998699</c:v>
                </c:pt>
                <c:pt idx="44552">
                  <c:v>222.7599999998699</c:v>
                </c:pt>
                <c:pt idx="44553">
                  <c:v>222.7649999998699</c:v>
                </c:pt>
                <c:pt idx="44554">
                  <c:v>222.7699999998699</c:v>
                </c:pt>
                <c:pt idx="44555">
                  <c:v>222.7749999998697</c:v>
                </c:pt>
                <c:pt idx="44556">
                  <c:v>222.7799999998697</c:v>
                </c:pt>
                <c:pt idx="44557">
                  <c:v>222.7849999998699</c:v>
                </c:pt>
                <c:pt idx="44558">
                  <c:v>222.7899999998698</c:v>
                </c:pt>
                <c:pt idx="44559">
                  <c:v>222.7949999998698</c:v>
                </c:pt>
                <c:pt idx="44560">
                  <c:v>222.7999999998698</c:v>
                </c:pt>
                <c:pt idx="44561">
                  <c:v>222.8049999998698</c:v>
                </c:pt>
                <c:pt idx="44562">
                  <c:v>222.8099999998698</c:v>
                </c:pt>
                <c:pt idx="44563">
                  <c:v>222.8149999998698</c:v>
                </c:pt>
                <c:pt idx="44564">
                  <c:v>222.8199999998698</c:v>
                </c:pt>
                <c:pt idx="44565">
                  <c:v>222.8249999998698</c:v>
                </c:pt>
                <c:pt idx="44566">
                  <c:v>222.8299999998698</c:v>
                </c:pt>
                <c:pt idx="44567">
                  <c:v>222.8349999998698</c:v>
                </c:pt>
                <c:pt idx="44568">
                  <c:v>222.8399999998698</c:v>
                </c:pt>
                <c:pt idx="44569">
                  <c:v>222.8449999998698</c:v>
                </c:pt>
                <c:pt idx="44570">
                  <c:v>222.8499999998698</c:v>
                </c:pt>
                <c:pt idx="44571">
                  <c:v>222.8549999998698</c:v>
                </c:pt>
                <c:pt idx="44572">
                  <c:v>222.8599999998698</c:v>
                </c:pt>
                <c:pt idx="44573">
                  <c:v>222.8649999998698</c:v>
                </c:pt>
                <c:pt idx="44574">
                  <c:v>222.8699999998698</c:v>
                </c:pt>
                <c:pt idx="44575">
                  <c:v>222.8749999998698</c:v>
                </c:pt>
                <c:pt idx="44576">
                  <c:v>222.8799999998698</c:v>
                </c:pt>
                <c:pt idx="44577">
                  <c:v>222.8849999998698</c:v>
                </c:pt>
                <c:pt idx="44578">
                  <c:v>222.8899999998698</c:v>
                </c:pt>
                <c:pt idx="44579">
                  <c:v>222.8949999998698</c:v>
                </c:pt>
                <c:pt idx="44580">
                  <c:v>222.8999999998698</c:v>
                </c:pt>
                <c:pt idx="44581">
                  <c:v>222.9049999998697</c:v>
                </c:pt>
                <c:pt idx="44582">
                  <c:v>222.9099999998697</c:v>
                </c:pt>
                <c:pt idx="44583">
                  <c:v>222.9149999998697</c:v>
                </c:pt>
                <c:pt idx="44584">
                  <c:v>222.9199999998697</c:v>
                </c:pt>
                <c:pt idx="44585">
                  <c:v>222.9249999998698</c:v>
                </c:pt>
                <c:pt idx="44586">
                  <c:v>222.9299999998698</c:v>
                </c:pt>
                <c:pt idx="44587">
                  <c:v>222.9349999998697</c:v>
                </c:pt>
                <c:pt idx="44588">
                  <c:v>222.9399999998697</c:v>
                </c:pt>
                <c:pt idx="44589">
                  <c:v>222.9449999998697</c:v>
                </c:pt>
                <c:pt idx="44590">
                  <c:v>222.9499999998697</c:v>
                </c:pt>
                <c:pt idx="44591">
                  <c:v>222.9549999998697</c:v>
                </c:pt>
                <c:pt idx="44592">
                  <c:v>222.9599999998697</c:v>
                </c:pt>
                <c:pt idx="44593">
                  <c:v>222.9649999998697</c:v>
                </c:pt>
                <c:pt idx="44594">
                  <c:v>222.9699999998697</c:v>
                </c:pt>
                <c:pt idx="44595">
                  <c:v>222.9749999998697</c:v>
                </c:pt>
                <c:pt idx="44596">
                  <c:v>222.9799999998697</c:v>
                </c:pt>
                <c:pt idx="44597">
                  <c:v>222.9849999998697</c:v>
                </c:pt>
                <c:pt idx="44598">
                  <c:v>222.9899999998697</c:v>
                </c:pt>
                <c:pt idx="44599">
                  <c:v>222.9949999998697</c:v>
                </c:pt>
                <c:pt idx="44600">
                  <c:v>222.9999999998697</c:v>
                </c:pt>
                <c:pt idx="44601">
                  <c:v>223.0049999998697</c:v>
                </c:pt>
                <c:pt idx="44602">
                  <c:v>223.0099999998696</c:v>
                </c:pt>
                <c:pt idx="44603">
                  <c:v>223.0149999998696</c:v>
                </c:pt>
                <c:pt idx="44604">
                  <c:v>223.0199999998696</c:v>
                </c:pt>
                <c:pt idx="44605">
                  <c:v>223.0249999998696</c:v>
                </c:pt>
                <c:pt idx="44606">
                  <c:v>223.0299999998696</c:v>
                </c:pt>
                <c:pt idx="44607">
                  <c:v>223.0349999998696</c:v>
                </c:pt>
                <c:pt idx="44608">
                  <c:v>223.0399999998696</c:v>
                </c:pt>
                <c:pt idx="44609">
                  <c:v>223.0449999998696</c:v>
                </c:pt>
                <c:pt idx="44610">
                  <c:v>223.0499999998696</c:v>
                </c:pt>
                <c:pt idx="44611">
                  <c:v>223.0549999998696</c:v>
                </c:pt>
                <c:pt idx="44612">
                  <c:v>223.0599999998696</c:v>
                </c:pt>
                <c:pt idx="44613">
                  <c:v>223.0649999998696</c:v>
                </c:pt>
                <c:pt idx="44614">
                  <c:v>223.0699999998696</c:v>
                </c:pt>
                <c:pt idx="44615">
                  <c:v>223.0749999998696</c:v>
                </c:pt>
                <c:pt idx="44616">
                  <c:v>223.0799999998696</c:v>
                </c:pt>
                <c:pt idx="44617">
                  <c:v>223.0849999998696</c:v>
                </c:pt>
                <c:pt idx="44618">
                  <c:v>223.0899999998696</c:v>
                </c:pt>
                <c:pt idx="44619">
                  <c:v>223.0949999998696</c:v>
                </c:pt>
                <c:pt idx="44620">
                  <c:v>223.0999999998696</c:v>
                </c:pt>
                <c:pt idx="44621">
                  <c:v>223.1049999998696</c:v>
                </c:pt>
                <c:pt idx="44622">
                  <c:v>223.1099999998696</c:v>
                </c:pt>
                <c:pt idx="44623">
                  <c:v>223.1149999998696</c:v>
                </c:pt>
                <c:pt idx="44624">
                  <c:v>223.1199999998695</c:v>
                </c:pt>
                <c:pt idx="44625">
                  <c:v>223.1249999998695</c:v>
                </c:pt>
                <c:pt idx="44626">
                  <c:v>223.1299999998695</c:v>
                </c:pt>
                <c:pt idx="44627">
                  <c:v>223.1349999998695</c:v>
                </c:pt>
                <c:pt idx="44628">
                  <c:v>223.1399999998695</c:v>
                </c:pt>
                <c:pt idx="44629">
                  <c:v>223.1449999998695</c:v>
                </c:pt>
                <c:pt idx="44630">
                  <c:v>223.1499999998695</c:v>
                </c:pt>
                <c:pt idx="44631">
                  <c:v>223.1549999998695</c:v>
                </c:pt>
                <c:pt idx="44632">
                  <c:v>223.1599999998695</c:v>
                </c:pt>
                <c:pt idx="44633">
                  <c:v>223.1649999998695</c:v>
                </c:pt>
                <c:pt idx="44634">
                  <c:v>223.1699999998695</c:v>
                </c:pt>
                <c:pt idx="44635">
                  <c:v>223.1749999998695</c:v>
                </c:pt>
                <c:pt idx="44636">
                  <c:v>223.1799999998695</c:v>
                </c:pt>
                <c:pt idx="44637">
                  <c:v>223.1849999998695</c:v>
                </c:pt>
                <c:pt idx="44638">
                  <c:v>223.1899999998695</c:v>
                </c:pt>
                <c:pt idx="44639">
                  <c:v>223.1949999998695</c:v>
                </c:pt>
                <c:pt idx="44640">
                  <c:v>223.1999999998695</c:v>
                </c:pt>
                <c:pt idx="44641">
                  <c:v>223.2049999998695</c:v>
                </c:pt>
                <c:pt idx="44642">
                  <c:v>223.2099999998695</c:v>
                </c:pt>
                <c:pt idx="44643">
                  <c:v>223.2149999998693</c:v>
                </c:pt>
                <c:pt idx="44644">
                  <c:v>223.2199999998693</c:v>
                </c:pt>
                <c:pt idx="44645">
                  <c:v>223.2249999998695</c:v>
                </c:pt>
                <c:pt idx="44646">
                  <c:v>223.2299999998694</c:v>
                </c:pt>
                <c:pt idx="44647">
                  <c:v>223.2349999998694</c:v>
                </c:pt>
                <c:pt idx="44648">
                  <c:v>223.2399999998694</c:v>
                </c:pt>
                <c:pt idx="44649">
                  <c:v>223.2449999998693</c:v>
                </c:pt>
                <c:pt idx="44650">
                  <c:v>223.2499999998693</c:v>
                </c:pt>
                <c:pt idx="44651">
                  <c:v>223.2549999998694</c:v>
                </c:pt>
                <c:pt idx="44652">
                  <c:v>223.2599999998694</c:v>
                </c:pt>
                <c:pt idx="44653">
                  <c:v>223.2649999998694</c:v>
                </c:pt>
                <c:pt idx="44654">
                  <c:v>223.2699999998694</c:v>
                </c:pt>
                <c:pt idx="44655">
                  <c:v>223.2749999998694</c:v>
                </c:pt>
                <c:pt idx="44656">
                  <c:v>223.2799999998693</c:v>
                </c:pt>
                <c:pt idx="44657">
                  <c:v>223.2849999998694</c:v>
                </c:pt>
                <c:pt idx="44658">
                  <c:v>223.2899999998694</c:v>
                </c:pt>
                <c:pt idx="44659">
                  <c:v>223.2949999998694</c:v>
                </c:pt>
                <c:pt idx="44660">
                  <c:v>223.2999999998694</c:v>
                </c:pt>
                <c:pt idx="44661">
                  <c:v>223.3049999998694</c:v>
                </c:pt>
                <c:pt idx="44662">
                  <c:v>223.3099999998694</c:v>
                </c:pt>
                <c:pt idx="44663">
                  <c:v>223.3149999998694</c:v>
                </c:pt>
                <c:pt idx="44664">
                  <c:v>223.3199999998694</c:v>
                </c:pt>
                <c:pt idx="44665">
                  <c:v>223.3249999998694</c:v>
                </c:pt>
                <c:pt idx="44666">
                  <c:v>223.3299999998694</c:v>
                </c:pt>
                <c:pt idx="44667">
                  <c:v>223.3349999998694</c:v>
                </c:pt>
                <c:pt idx="44668">
                  <c:v>223.3399999998694</c:v>
                </c:pt>
                <c:pt idx="44669">
                  <c:v>223.3449999998693</c:v>
                </c:pt>
                <c:pt idx="44670">
                  <c:v>223.3499999998693</c:v>
                </c:pt>
                <c:pt idx="44671">
                  <c:v>223.3549999998694</c:v>
                </c:pt>
                <c:pt idx="44672">
                  <c:v>223.3599999998694</c:v>
                </c:pt>
                <c:pt idx="44673">
                  <c:v>223.3649999998694</c:v>
                </c:pt>
                <c:pt idx="44674">
                  <c:v>223.3699999998693</c:v>
                </c:pt>
                <c:pt idx="44675">
                  <c:v>223.3749999998693</c:v>
                </c:pt>
                <c:pt idx="44676">
                  <c:v>223.3799999998693</c:v>
                </c:pt>
                <c:pt idx="44677">
                  <c:v>223.3849999998693</c:v>
                </c:pt>
                <c:pt idx="44678">
                  <c:v>223.3899999998693</c:v>
                </c:pt>
                <c:pt idx="44679">
                  <c:v>223.3949999998693</c:v>
                </c:pt>
                <c:pt idx="44680">
                  <c:v>223.3999999998693</c:v>
                </c:pt>
                <c:pt idx="44681">
                  <c:v>223.4049999998693</c:v>
                </c:pt>
                <c:pt idx="44682">
                  <c:v>223.4099999998693</c:v>
                </c:pt>
                <c:pt idx="44683">
                  <c:v>223.4149999998693</c:v>
                </c:pt>
                <c:pt idx="44684">
                  <c:v>223.4199999998693</c:v>
                </c:pt>
                <c:pt idx="44685">
                  <c:v>223.4249999998693</c:v>
                </c:pt>
                <c:pt idx="44686">
                  <c:v>223.4299999998693</c:v>
                </c:pt>
                <c:pt idx="44687">
                  <c:v>223.4349999998693</c:v>
                </c:pt>
                <c:pt idx="44688">
                  <c:v>223.4399999998693</c:v>
                </c:pt>
                <c:pt idx="44689">
                  <c:v>223.4449999998693</c:v>
                </c:pt>
                <c:pt idx="44690">
                  <c:v>223.4499999998692</c:v>
                </c:pt>
                <c:pt idx="44691">
                  <c:v>223.4549999998692</c:v>
                </c:pt>
                <c:pt idx="44692">
                  <c:v>223.4599999998692</c:v>
                </c:pt>
                <c:pt idx="44693">
                  <c:v>223.4649999998692</c:v>
                </c:pt>
                <c:pt idx="44694">
                  <c:v>223.4699999998692</c:v>
                </c:pt>
                <c:pt idx="44695">
                  <c:v>223.4749999998692</c:v>
                </c:pt>
                <c:pt idx="44696">
                  <c:v>223.4799999998692</c:v>
                </c:pt>
                <c:pt idx="44697">
                  <c:v>223.4849999998692</c:v>
                </c:pt>
                <c:pt idx="44698">
                  <c:v>223.4899999998692</c:v>
                </c:pt>
                <c:pt idx="44699">
                  <c:v>223.4949999998692</c:v>
                </c:pt>
                <c:pt idx="44700">
                  <c:v>223.4999999998692</c:v>
                </c:pt>
                <c:pt idx="44701">
                  <c:v>223.5049999998692</c:v>
                </c:pt>
                <c:pt idx="44702">
                  <c:v>223.5099999998692</c:v>
                </c:pt>
                <c:pt idx="44703">
                  <c:v>223.5149999998692</c:v>
                </c:pt>
                <c:pt idx="44704">
                  <c:v>223.5199999998692</c:v>
                </c:pt>
                <c:pt idx="44705">
                  <c:v>223.5249999998692</c:v>
                </c:pt>
                <c:pt idx="44706">
                  <c:v>223.5299999998692</c:v>
                </c:pt>
                <c:pt idx="44707">
                  <c:v>223.5349999998692</c:v>
                </c:pt>
                <c:pt idx="44708">
                  <c:v>223.5399999998692</c:v>
                </c:pt>
                <c:pt idx="44709">
                  <c:v>223.5449999998692</c:v>
                </c:pt>
                <c:pt idx="44710">
                  <c:v>223.5499999998692</c:v>
                </c:pt>
                <c:pt idx="44711">
                  <c:v>223.5549999998692</c:v>
                </c:pt>
                <c:pt idx="44712">
                  <c:v>223.5599999998692</c:v>
                </c:pt>
                <c:pt idx="44713">
                  <c:v>223.5649999998691</c:v>
                </c:pt>
                <c:pt idx="44714">
                  <c:v>223.5699999998691</c:v>
                </c:pt>
                <c:pt idx="44715">
                  <c:v>223.5749999998691</c:v>
                </c:pt>
                <c:pt idx="44716">
                  <c:v>223.5799999998691</c:v>
                </c:pt>
                <c:pt idx="44717">
                  <c:v>223.5849999998692</c:v>
                </c:pt>
                <c:pt idx="44718">
                  <c:v>223.5899999998691</c:v>
                </c:pt>
                <c:pt idx="44719">
                  <c:v>223.5949999998691</c:v>
                </c:pt>
                <c:pt idx="44720">
                  <c:v>223.5999999998691</c:v>
                </c:pt>
                <c:pt idx="44721">
                  <c:v>223.6049999998691</c:v>
                </c:pt>
                <c:pt idx="44722">
                  <c:v>223.6099999998691</c:v>
                </c:pt>
                <c:pt idx="44723">
                  <c:v>223.6149999998691</c:v>
                </c:pt>
                <c:pt idx="44724">
                  <c:v>223.6199999998691</c:v>
                </c:pt>
                <c:pt idx="44725">
                  <c:v>223.6249999998691</c:v>
                </c:pt>
                <c:pt idx="44726">
                  <c:v>223.6299999998691</c:v>
                </c:pt>
                <c:pt idx="44727">
                  <c:v>223.6349999998691</c:v>
                </c:pt>
                <c:pt idx="44728">
                  <c:v>223.6399999998691</c:v>
                </c:pt>
                <c:pt idx="44729">
                  <c:v>223.6449999998691</c:v>
                </c:pt>
                <c:pt idx="44730">
                  <c:v>223.6499999998691</c:v>
                </c:pt>
                <c:pt idx="44731">
                  <c:v>223.6549999998691</c:v>
                </c:pt>
                <c:pt idx="44732">
                  <c:v>223.6599999998691</c:v>
                </c:pt>
                <c:pt idx="44733">
                  <c:v>223.6649999998691</c:v>
                </c:pt>
                <c:pt idx="44734">
                  <c:v>223.669999999869</c:v>
                </c:pt>
                <c:pt idx="44735">
                  <c:v>223.674999999869</c:v>
                </c:pt>
                <c:pt idx="44736">
                  <c:v>223.679999999869</c:v>
                </c:pt>
                <c:pt idx="44737">
                  <c:v>223.684999999869</c:v>
                </c:pt>
                <c:pt idx="44738">
                  <c:v>223.689999999869</c:v>
                </c:pt>
                <c:pt idx="44739">
                  <c:v>223.694999999869</c:v>
                </c:pt>
                <c:pt idx="44740">
                  <c:v>223.699999999869</c:v>
                </c:pt>
                <c:pt idx="44741">
                  <c:v>223.704999999869</c:v>
                </c:pt>
                <c:pt idx="44742">
                  <c:v>223.709999999869</c:v>
                </c:pt>
                <c:pt idx="44743">
                  <c:v>223.714999999869</c:v>
                </c:pt>
                <c:pt idx="44744">
                  <c:v>223.7199999998682</c:v>
                </c:pt>
                <c:pt idx="44745">
                  <c:v>223.724999999869</c:v>
                </c:pt>
                <c:pt idx="44746">
                  <c:v>223.729999999869</c:v>
                </c:pt>
                <c:pt idx="44747">
                  <c:v>223.734999999869</c:v>
                </c:pt>
                <c:pt idx="44748">
                  <c:v>223.739999999869</c:v>
                </c:pt>
                <c:pt idx="44749">
                  <c:v>223.744999999869</c:v>
                </c:pt>
                <c:pt idx="44750">
                  <c:v>223.7499999998681</c:v>
                </c:pt>
                <c:pt idx="44751">
                  <c:v>223.754999999869</c:v>
                </c:pt>
                <c:pt idx="44752">
                  <c:v>223.759999999869</c:v>
                </c:pt>
                <c:pt idx="44753">
                  <c:v>223.7649999998685</c:v>
                </c:pt>
                <c:pt idx="44754">
                  <c:v>223.7699999998681</c:v>
                </c:pt>
                <c:pt idx="44755">
                  <c:v>223.7749999998681</c:v>
                </c:pt>
                <c:pt idx="44756">
                  <c:v>223.7799999998681</c:v>
                </c:pt>
                <c:pt idx="44757">
                  <c:v>223.7849999998689</c:v>
                </c:pt>
                <c:pt idx="44758">
                  <c:v>223.7899999998689</c:v>
                </c:pt>
                <c:pt idx="44759">
                  <c:v>223.7949999998687</c:v>
                </c:pt>
                <c:pt idx="44760">
                  <c:v>223.7999999998681</c:v>
                </c:pt>
                <c:pt idx="44761">
                  <c:v>223.8049999998689</c:v>
                </c:pt>
                <c:pt idx="44762">
                  <c:v>223.8099999998689</c:v>
                </c:pt>
                <c:pt idx="44763">
                  <c:v>223.8149999998689</c:v>
                </c:pt>
                <c:pt idx="44764">
                  <c:v>223.8199999998689</c:v>
                </c:pt>
                <c:pt idx="44765">
                  <c:v>223.8249999998689</c:v>
                </c:pt>
                <c:pt idx="44766">
                  <c:v>223.8299999998689</c:v>
                </c:pt>
                <c:pt idx="44767">
                  <c:v>223.8349999998689</c:v>
                </c:pt>
                <c:pt idx="44768">
                  <c:v>223.8399999998689</c:v>
                </c:pt>
                <c:pt idx="44769">
                  <c:v>223.8449999998689</c:v>
                </c:pt>
                <c:pt idx="44770">
                  <c:v>223.8499999998689</c:v>
                </c:pt>
                <c:pt idx="44771">
                  <c:v>223.8549999998689</c:v>
                </c:pt>
                <c:pt idx="44772">
                  <c:v>223.8599999998689</c:v>
                </c:pt>
                <c:pt idx="44773">
                  <c:v>223.8649999998689</c:v>
                </c:pt>
                <c:pt idx="44774">
                  <c:v>223.8699999998689</c:v>
                </c:pt>
                <c:pt idx="44775">
                  <c:v>223.8749999998687</c:v>
                </c:pt>
                <c:pt idx="44776">
                  <c:v>223.8799999998687</c:v>
                </c:pt>
                <c:pt idx="44777">
                  <c:v>223.8849999998689</c:v>
                </c:pt>
                <c:pt idx="44778">
                  <c:v>223.8899999998688</c:v>
                </c:pt>
                <c:pt idx="44779">
                  <c:v>223.8949999998688</c:v>
                </c:pt>
                <c:pt idx="44780">
                  <c:v>223.8999999998688</c:v>
                </c:pt>
                <c:pt idx="44781">
                  <c:v>223.9049999998687</c:v>
                </c:pt>
                <c:pt idx="44782">
                  <c:v>223.9099999998687</c:v>
                </c:pt>
                <c:pt idx="44783">
                  <c:v>223.9149999998687</c:v>
                </c:pt>
                <c:pt idx="44784">
                  <c:v>223.9199999998687</c:v>
                </c:pt>
                <c:pt idx="44785">
                  <c:v>223.9249999998688</c:v>
                </c:pt>
                <c:pt idx="44786">
                  <c:v>223.9299999998688</c:v>
                </c:pt>
                <c:pt idx="44787">
                  <c:v>223.9349999998688</c:v>
                </c:pt>
                <c:pt idx="44788">
                  <c:v>223.9399999998687</c:v>
                </c:pt>
                <c:pt idx="44789">
                  <c:v>223.9449999998687</c:v>
                </c:pt>
                <c:pt idx="44790">
                  <c:v>223.9499999998687</c:v>
                </c:pt>
                <c:pt idx="44791">
                  <c:v>223.9549999998688</c:v>
                </c:pt>
                <c:pt idx="44792">
                  <c:v>223.9599999998688</c:v>
                </c:pt>
                <c:pt idx="44793">
                  <c:v>223.9649999998688</c:v>
                </c:pt>
                <c:pt idx="44794">
                  <c:v>223.9699999998687</c:v>
                </c:pt>
                <c:pt idx="44795">
                  <c:v>223.9749999998687</c:v>
                </c:pt>
                <c:pt idx="44796">
                  <c:v>223.9799999998687</c:v>
                </c:pt>
                <c:pt idx="44797">
                  <c:v>223.9849999998688</c:v>
                </c:pt>
                <c:pt idx="44798">
                  <c:v>223.9899999998688</c:v>
                </c:pt>
                <c:pt idx="44799">
                  <c:v>223.9949999998688</c:v>
                </c:pt>
                <c:pt idx="44800">
                  <c:v>223.9999999998687</c:v>
                </c:pt>
                <c:pt idx="44801">
                  <c:v>224.0049999998687</c:v>
                </c:pt>
                <c:pt idx="44802">
                  <c:v>224.0099999998687</c:v>
                </c:pt>
                <c:pt idx="44803">
                  <c:v>224.0149999998685</c:v>
                </c:pt>
                <c:pt idx="44804">
                  <c:v>224.0199999998679</c:v>
                </c:pt>
                <c:pt idx="44805">
                  <c:v>224.0249999998687</c:v>
                </c:pt>
                <c:pt idx="44806">
                  <c:v>224.0299999998687</c:v>
                </c:pt>
                <c:pt idx="44807">
                  <c:v>224.0349999998687</c:v>
                </c:pt>
                <c:pt idx="44808">
                  <c:v>224.0399999998687</c:v>
                </c:pt>
                <c:pt idx="44809">
                  <c:v>224.0449999998687</c:v>
                </c:pt>
                <c:pt idx="44810">
                  <c:v>224.0499999998679</c:v>
                </c:pt>
                <c:pt idx="44811">
                  <c:v>224.0549999998687</c:v>
                </c:pt>
                <c:pt idx="44812">
                  <c:v>224.0599999998687</c:v>
                </c:pt>
                <c:pt idx="44813">
                  <c:v>224.0649999998687</c:v>
                </c:pt>
                <c:pt idx="44814">
                  <c:v>224.0699999998687</c:v>
                </c:pt>
                <c:pt idx="44815">
                  <c:v>224.0749999998687</c:v>
                </c:pt>
                <c:pt idx="44816">
                  <c:v>224.0799999998681</c:v>
                </c:pt>
                <c:pt idx="44817">
                  <c:v>224.0849999998687</c:v>
                </c:pt>
                <c:pt idx="44818">
                  <c:v>224.0899999998687</c:v>
                </c:pt>
                <c:pt idx="44819">
                  <c:v>224.0949999998685</c:v>
                </c:pt>
                <c:pt idx="44820">
                  <c:v>224.0999999998685</c:v>
                </c:pt>
                <c:pt idx="44821">
                  <c:v>224.1049999998685</c:v>
                </c:pt>
                <c:pt idx="44822">
                  <c:v>224.1099999998683</c:v>
                </c:pt>
                <c:pt idx="44823">
                  <c:v>224.1149999998678</c:v>
                </c:pt>
                <c:pt idx="44824">
                  <c:v>224.1199999998678</c:v>
                </c:pt>
                <c:pt idx="44825">
                  <c:v>224.1249999998685</c:v>
                </c:pt>
                <c:pt idx="44826">
                  <c:v>224.1299999998685</c:v>
                </c:pt>
                <c:pt idx="44827">
                  <c:v>224.1349999998685</c:v>
                </c:pt>
                <c:pt idx="44828">
                  <c:v>224.1399999998685</c:v>
                </c:pt>
                <c:pt idx="44829">
                  <c:v>224.1449999998678</c:v>
                </c:pt>
                <c:pt idx="44830">
                  <c:v>224.1499999998678</c:v>
                </c:pt>
                <c:pt idx="44831">
                  <c:v>224.1549999998686</c:v>
                </c:pt>
                <c:pt idx="44832">
                  <c:v>224.1599999998685</c:v>
                </c:pt>
                <c:pt idx="44833">
                  <c:v>224.1649999998685</c:v>
                </c:pt>
                <c:pt idx="44834">
                  <c:v>224.1699999998685</c:v>
                </c:pt>
                <c:pt idx="44835">
                  <c:v>224.1749999998679</c:v>
                </c:pt>
                <c:pt idx="44836">
                  <c:v>224.1799999998677</c:v>
                </c:pt>
                <c:pt idx="44837">
                  <c:v>224.1849999998686</c:v>
                </c:pt>
                <c:pt idx="44838">
                  <c:v>224.1899999998685</c:v>
                </c:pt>
                <c:pt idx="44839">
                  <c:v>224.1949999998685</c:v>
                </c:pt>
                <c:pt idx="44840">
                  <c:v>224.1999999998685</c:v>
                </c:pt>
                <c:pt idx="44841">
                  <c:v>224.2049999998681</c:v>
                </c:pt>
                <c:pt idx="44842">
                  <c:v>224.2099999998677</c:v>
                </c:pt>
                <c:pt idx="44843">
                  <c:v>224.2149999998677</c:v>
                </c:pt>
                <c:pt idx="44844">
                  <c:v>224.2199999998677</c:v>
                </c:pt>
                <c:pt idx="44845">
                  <c:v>224.2249999998685</c:v>
                </c:pt>
                <c:pt idx="44846">
                  <c:v>224.2299999998685</c:v>
                </c:pt>
                <c:pt idx="44847">
                  <c:v>224.2349999998683</c:v>
                </c:pt>
                <c:pt idx="44848">
                  <c:v>224.2399999998677</c:v>
                </c:pt>
                <c:pt idx="44849">
                  <c:v>224.2449999998677</c:v>
                </c:pt>
                <c:pt idx="44850">
                  <c:v>224.2499999998677</c:v>
                </c:pt>
                <c:pt idx="44851">
                  <c:v>224.2549999998685</c:v>
                </c:pt>
                <c:pt idx="44852">
                  <c:v>224.2599999998685</c:v>
                </c:pt>
                <c:pt idx="44853">
                  <c:v>224.2649999998685</c:v>
                </c:pt>
                <c:pt idx="44854">
                  <c:v>224.2699999998677</c:v>
                </c:pt>
                <c:pt idx="44855">
                  <c:v>224.2749999998677</c:v>
                </c:pt>
                <c:pt idx="44856">
                  <c:v>224.2799999998677</c:v>
                </c:pt>
                <c:pt idx="44857">
                  <c:v>224.2849999998685</c:v>
                </c:pt>
                <c:pt idx="44858">
                  <c:v>224.2899999998685</c:v>
                </c:pt>
                <c:pt idx="44859">
                  <c:v>224.2949999998685</c:v>
                </c:pt>
                <c:pt idx="44860">
                  <c:v>224.2999999998679</c:v>
                </c:pt>
                <c:pt idx="44861">
                  <c:v>224.3049999998685</c:v>
                </c:pt>
                <c:pt idx="44862">
                  <c:v>224.3099999998685</c:v>
                </c:pt>
                <c:pt idx="44863">
                  <c:v>224.3149999998683</c:v>
                </c:pt>
                <c:pt idx="44864">
                  <c:v>224.3199999998683</c:v>
                </c:pt>
                <c:pt idx="44865">
                  <c:v>224.3249999998685</c:v>
                </c:pt>
                <c:pt idx="44866">
                  <c:v>224.3299999998684</c:v>
                </c:pt>
                <c:pt idx="44867">
                  <c:v>224.3349999998684</c:v>
                </c:pt>
                <c:pt idx="44868">
                  <c:v>224.3399999998684</c:v>
                </c:pt>
                <c:pt idx="44869">
                  <c:v>224.3449999998683</c:v>
                </c:pt>
                <c:pt idx="44870">
                  <c:v>224.3499999998683</c:v>
                </c:pt>
                <c:pt idx="44871">
                  <c:v>224.3549999998684</c:v>
                </c:pt>
                <c:pt idx="44872">
                  <c:v>224.3599999998684</c:v>
                </c:pt>
                <c:pt idx="44873">
                  <c:v>224.3649999998684</c:v>
                </c:pt>
                <c:pt idx="44874">
                  <c:v>224.3699999998684</c:v>
                </c:pt>
                <c:pt idx="44875">
                  <c:v>224.3749999998684</c:v>
                </c:pt>
                <c:pt idx="44876">
                  <c:v>224.3799999998683</c:v>
                </c:pt>
                <c:pt idx="44877">
                  <c:v>224.3849999998684</c:v>
                </c:pt>
                <c:pt idx="44878">
                  <c:v>224.3899999998684</c:v>
                </c:pt>
                <c:pt idx="44879">
                  <c:v>224.3949999998684</c:v>
                </c:pt>
                <c:pt idx="44880">
                  <c:v>224.3999999998684</c:v>
                </c:pt>
                <c:pt idx="44881">
                  <c:v>224.4049999998684</c:v>
                </c:pt>
                <c:pt idx="44882">
                  <c:v>224.4099999998683</c:v>
                </c:pt>
                <c:pt idx="44883">
                  <c:v>224.4149999998683</c:v>
                </c:pt>
                <c:pt idx="44884">
                  <c:v>224.4199999998683</c:v>
                </c:pt>
                <c:pt idx="44885">
                  <c:v>224.4249999998684</c:v>
                </c:pt>
                <c:pt idx="44886">
                  <c:v>224.4299999998684</c:v>
                </c:pt>
                <c:pt idx="44887">
                  <c:v>224.4349999998684</c:v>
                </c:pt>
                <c:pt idx="44888">
                  <c:v>224.4399999998683</c:v>
                </c:pt>
                <c:pt idx="44889">
                  <c:v>224.4449999998683</c:v>
                </c:pt>
                <c:pt idx="44890">
                  <c:v>224.4499999998683</c:v>
                </c:pt>
                <c:pt idx="44891">
                  <c:v>224.4549999998683</c:v>
                </c:pt>
                <c:pt idx="44892">
                  <c:v>224.4599999998683</c:v>
                </c:pt>
                <c:pt idx="44893">
                  <c:v>224.4649999998683</c:v>
                </c:pt>
                <c:pt idx="44894">
                  <c:v>224.4699999998683</c:v>
                </c:pt>
                <c:pt idx="44895">
                  <c:v>224.4749999998683</c:v>
                </c:pt>
                <c:pt idx="44896">
                  <c:v>224.4799999998683</c:v>
                </c:pt>
                <c:pt idx="44897">
                  <c:v>224.4849999998683</c:v>
                </c:pt>
                <c:pt idx="44898">
                  <c:v>224.4899999998683</c:v>
                </c:pt>
                <c:pt idx="44899">
                  <c:v>224.4949999998683</c:v>
                </c:pt>
                <c:pt idx="44900">
                  <c:v>224.4999999998683</c:v>
                </c:pt>
                <c:pt idx="44901">
                  <c:v>224.5049999998683</c:v>
                </c:pt>
                <c:pt idx="44902">
                  <c:v>224.5099999998683</c:v>
                </c:pt>
                <c:pt idx="44903">
                  <c:v>224.5149999998683</c:v>
                </c:pt>
                <c:pt idx="44904">
                  <c:v>224.5199999998677</c:v>
                </c:pt>
                <c:pt idx="44905">
                  <c:v>224.5249999998683</c:v>
                </c:pt>
                <c:pt idx="44906">
                  <c:v>224.5299999998682</c:v>
                </c:pt>
                <c:pt idx="44907">
                  <c:v>224.5349999998681</c:v>
                </c:pt>
                <c:pt idx="44908">
                  <c:v>224.5399999998681</c:v>
                </c:pt>
                <c:pt idx="44909">
                  <c:v>224.5449999998681</c:v>
                </c:pt>
                <c:pt idx="44910">
                  <c:v>224.5499999998679</c:v>
                </c:pt>
                <c:pt idx="44911">
                  <c:v>224.5549999998682</c:v>
                </c:pt>
                <c:pt idx="44912">
                  <c:v>224.5599999998682</c:v>
                </c:pt>
                <c:pt idx="44913">
                  <c:v>224.5649999998681</c:v>
                </c:pt>
                <c:pt idx="44914">
                  <c:v>224.5699999998681</c:v>
                </c:pt>
                <c:pt idx="44915">
                  <c:v>224.5749999998681</c:v>
                </c:pt>
                <c:pt idx="44916">
                  <c:v>224.5799999998681</c:v>
                </c:pt>
                <c:pt idx="44917">
                  <c:v>224.5849999998682</c:v>
                </c:pt>
                <c:pt idx="44918">
                  <c:v>224.5899999998682</c:v>
                </c:pt>
                <c:pt idx="44919">
                  <c:v>224.5949999998682</c:v>
                </c:pt>
                <c:pt idx="44920">
                  <c:v>224.5999999998681</c:v>
                </c:pt>
                <c:pt idx="44921">
                  <c:v>224.6049999998681</c:v>
                </c:pt>
                <c:pt idx="44922">
                  <c:v>224.6099999998681</c:v>
                </c:pt>
                <c:pt idx="44923">
                  <c:v>224.6149999998675</c:v>
                </c:pt>
                <c:pt idx="44924">
                  <c:v>224.6199999998673</c:v>
                </c:pt>
                <c:pt idx="44925">
                  <c:v>224.6249999998682</c:v>
                </c:pt>
                <c:pt idx="44926">
                  <c:v>224.6299999998681</c:v>
                </c:pt>
                <c:pt idx="44927">
                  <c:v>224.6349999998681</c:v>
                </c:pt>
                <c:pt idx="44928">
                  <c:v>224.6399999998681</c:v>
                </c:pt>
                <c:pt idx="44929">
                  <c:v>224.6449999998677</c:v>
                </c:pt>
                <c:pt idx="44930">
                  <c:v>224.6499999998673</c:v>
                </c:pt>
                <c:pt idx="44931">
                  <c:v>224.6549999998682</c:v>
                </c:pt>
                <c:pt idx="44932">
                  <c:v>224.6599999998681</c:v>
                </c:pt>
                <c:pt idx="44933">
                  <c:v>224.6649999998681</c:v>
                </c:pt>
                <c:pt idx="44934">
                  <c:v>224.6699999998681</c:v>
                </c:pt>
                <c:pt idx="44935">
                  <c:v>224.6749999998679</c:v>
                </c:pt>
                <c:pt idx="44936">
                  <c:v>224.6799999998673</c:v>
                </c:pt>
                <c:pt idx="44937">
                  <c:v>224.6849999998681</c:v>
                </c:pt>
                <c:pt idx="44938">
                  <c:v>224.6899999998681</c:v>
                </c:pt>
                <c:pt idx="44939">
                  <c:v>224.6949999998681</c:v>
                </c:pt>
                <c:pt idx="44940">
                  <c:v>224.6999999998681</c:v>
                </c:pt>
                <c:pt idx="44941">
                  <c:v>224.7049999998681</c:v>
                </c:pt>
                <c:pt idx="44942">
                  <c:v>224.7099999998673</c:v>
                </c:pt>
                <c:pt idx="44943">
                  <c:v>224.7149999998673</c:v>
                </c:pt>
                <c:pt idx="44944">
                  <c:v>224.7199999998673</c:v>
                </c:pt>
                <c:pt idx="44945">
                  <c:v>224.7249999998681</c:v>
                </c:pt>
                <c:pt idx="44946">
                  <c:v>224.7299999998681</c:v>
                </c:pt>
                <c:pt idx="44947">
                  <c:v>224.7349999998681</c:v>
                </c:pt>
                <c:pt idx="44948">
                  <c:v>224.7399999998675</c:v>
                </c:pt>
                <c:pt idx="44949">
                  <c:v>224.7449999998672</c:v>
                </c:pt>
                <c:pt idx="44950">
                  <c:v>224.7499999998672</c:v>
                </c:pt>
                <c:pt idx="44951">
                  <c:v>224.7549999998679</c:v>
                </c:pt>
                <c:pt idx="44952">
                  <c:v>224.7599999998679</c:v>
                </c:pt>
                <c:pt idx="44953">
                  <c:v>224.7649999998679</c:v>
                </c:pt>
                <c:pt idx="44954">
                  <c:v>224.7699999998677</c:v>
                </c:pt>
                <c:pt idx="44955">
                  <c:v>224.7749999998672</c:v>
                </c:pt>
                <c:pt idx="44956">
                  <c:v>224.7799999998672</c:v>
                </c:pt>
                <c:pt idx="44957">
                  <c:v>224.7849999998679</c:v>
                </c:pt>
                <c:pt idx="44958">
                  <c:v>224.7899999998679</c:v>
                </c:pt>
                <c:pt idx="44959">
                  <c:v>224.7949999998679</c:v>
                </c:pt>
                <c:pt idx="44960">
                  <c:v>224.7999999998679</c:v>
                </c:pt>
                <c:pt idx="44961">
                  <c:v>224.804999999868</c:v>
                </c:pt>
                <c:pt idx="44962">
                  <c:v>224.809999999868</c:v>
                </c:pt>
                <c:pt idx="44963">
                  <c:v>224.814999999868</c:v>
                </c:pt>
                <c:pt idx="44964">
                  <c:v>224.8199999998679</c:v>
                </c:pt>
                <c:pt idx="44965">
                  <c:v>224.824999999868</c:v>
                </c:pt>
                <c:pt idx="44966">
                  <c:v>224.829999999868</c:v>
                </c:pt>
                <c:pt idx="44967">
                  <c:v>224.834999999868</c:v>
                </c:pt>
                <c:pt idx="44968">
                  <c:v>224.839999999868</c:v>
                </c:pt>
                <c:pt idx="44969">
                  <c:v>224.844999999868</c:v>
                </c:pt>
                <c:pt idx="44970">
                  <c:v>224.8499999998679</c:v>
                </c:pt>
                <c:pt idx="44971">
                  <c:v>224.854999999868</c:v>
                </c:pt>
                <c:pt idx="44972">
                  <c:v>224.859999999868</c:v>
                </c:pt>
                <c:pt idx="44973">
                  <c:v>224.864999999868</c:v>
                </c:pt>
                <c:pt idx="44974">
                  <c:v>224.869999999868</c:v>
                </c:pt>
                <c:pt idx="44975">
                  <c:v>224.874999999868</c:v>
                </c:pt>
                <c:pt idx="44976">
                  <c:v>224.8799999998679</c:v>
                </c:pt>
                <c:pt idx="44977">
                  <c:v>224.8849999998679</c:v>
                </c:pt>
                <c:pt idx="44978">
                  <c:v>224.8899999998679</c:v>
                </c:pt>
                <c:pt idx="44979">
                  <c:v>224.8949999998679</c:v>
                </c:pt>
                <c:pt idx="44980">
                  <c:v>224.8999999998679</c:v>
                </c:pt>
                <c:pt idx="44981">
                  <c:v>224.9049999998679</c:v>
                </c:pt>
                <c:pt idx="44982">
                  <c:v>224.9099999998679</c:v>
                </c:pt>
                <c:pt idx="44983">
                  <c:v>224.9149999998679</c:v>
                </c:pt>
                <c:pt idx="44984">
                  <c:v>224.9199999998679</c:v>
                </c:pt>
                <c:pt idx="44985">
                  <c:v>224.9249999998679</c:v>
                </c:pt>
                <c:pt idx="44986">
                  <c:v>224.9299999998679</c:v>
                </c:pt>
                <c:pt idx="44987">
                  <c:v>224.9349999998679</c:v>
                </c:pt>
                <c:pt idx="44988">
                  <c:v>224.9399999998679</c:v>
                </c:pt>
                <c:pt idx="44989">
                  <c:v>224.9449999998679</c:v>
                </c:pt>
                <c:pt idx="44990">
                  <c:v>224.9499999998679</c:v>
                </c:pt>
                <c:pt idx="44991">
                  <c:v>224.9549999998679</c:v>
                </c:pt>
                <c:pt idx="44992">
                  <c:v>224.9599999998679</c:v>
                </c:pt>
                <c:pt idx="44993">
                  <c:v>224.9649999998679</c:v>
                </c:pt>
                <c:pt idx="44994">
                  <c:v>224.9699999998678</c:v>
                </c:pt>
                <c:pt idx="44995">
                  <c:v>224.9749999998677</c:v>
                </c:pt>
                <c:pt idx="44996">
                  <c:v>224.9799999998677</c:v>
                </c:pt>
                <c:pt idx="44997">
                  <c:v>224.9849999998679</c:v>
                </c:pt>
                <c:pt idx="44998">
                  <c:v>224.9899999998678</c:v>
                </c:pt>
                <c:pt idx="44999">
                  <c:v>224.9949999998678</c:v>
                </c:pt>
                <c:pt idx="45000">
                  <c:v>224.9999999998678</c:v>
                </c:pt>
                <c:pt idx="45001">
                  <c:v>225.0049999998677</c:v>
                </c:pt>
                <c:pt idx="45002">
                  <c:v>225.0099999998677</c:v>
                </c:pt>
                <c:pt idx="45003">
                  <c:v>225.0149999998677</c:v>
                </c:pt>
                <c:pt idx="45004">
                  <c:v>225.0199999998677</c:v>
                </c:pt>
                <c:pt idx="45005">
                  <c:v>225.0249999998678</c:v>
                </c:pt>
                <c:pt idx="45006">
                  <c:v>225.0299999998678</c:v>
                </c:pt>
                <c:pt idx="45007">
                  <c:v>225.0349999998678</c:v>
                </c:pt>
                <c:pt idx="45008">
                  <c:v>225.0399999998677</c:v>
                </c:pt>
                <c:pt idx="45009">
                  <c:v>225.0449999998677</c:v>
                </c:pt>
                <c:pt idx="45010">
                  <c:v>225.0499999998677</c:v>
                </c:pt>
                <c:pt idx="45011">
                  <c:v>225.0549999998678</c:v>
                </c:pt>
                <c:pt idx="45012">
                  <c:v>225.0599999998678</c:v>
                </c:pt>
                <c:pt idx="45013">
                  <c:v>225.0649999998678</c:v>
                </c:pt>
                <c:pt idx="45014">
                  <c:v>225.0699999998677</c:v>
                </c:pt>
                <c:pt idx="45015">
                  <c:v>225.0749999998677</c:v>
                </c:pt>
                <c:pt idx="45016">
                  <c:v>225.0799999998677</c:v>
                </c:pt>
                <c:pt idx="45017">
                  <c:v>225.0849999998678</c:v>
                </c:pt>
                <c:pt idx="45018">
                  <c:v>225.0899999998678</c:v>
                </c:pt>
                <c:pt idx="45019">
                  <c:v>225.0949999998678</c:v>
                </c:pt>
                <c:pt idx="45020">
                  <c:v>225.0999999998677</c:v>
                </c:pt>
                <c:pt idx="45021">
                  <c:v>225.1049999998677</c:v>
                </c:pt>
                <c:pt idx="45022">
                  <c:v>225.1099999998677</c:v>
                </c:pt>
                <c:pt idx="45023">
                  <c:v>225.1149999998675</c:v>
                </c:pt>
                <c:pt idx="45024">
                  <c:v>225.1199999998669</c:v>
                </c:pt>
                <c:pt idx="45025">
                  <c:v>225.1249999998677</c:v>
                </c:pt>
                <c:pt idx="45026">
                  <c:v>225.1299999998677</c:v>
                </c:pt>
                <c:pt idx="45027">
                  <c:v>225.1349999998677</c:v>
                </c:pt>
                <c:pt idx="45028">
                  <c:v>225.1399999998677</c:v>
                </c:pt>
                <c:pt idx="45029">
                  <c:v>225.1449999998677</c:v>
                </c:pt>
                <c:pt idx="45030">
                  <c:v>225.1499999998669</c:v>
                </c:pt>
                <c:pt idx="45031">
                  <c:v>225.1549999998677</c:v>
                </c:pt>
                <c:pt idx="45032">
                  <c:v>225.1599999998677</c:v>
                </c:pt>
                <c:pt idx="45033">
                  <c:v>225.1649999998677</c:v>
                </c:pt>
                <c:pt idx="45034">
                  <c:v>225.1699999998677</c:v>
                </c:pt>
                <c:pt idx="45035">
                  <c:v>225.1749999998677</c:v>
                </c:pt>
                <c:pt idx="45036">
                  <c:v>225.1799999998671</c:v>
                </c:pt>
                <c:pt idx="45037">
                  <c:v>225.1849999998677</c:v>
                </c:pt>
                <c:pt idx="45038">
                  <c:v>225.1899999998676</c:v>
                </c:pt>
                <c:pt idx="45039">
                  <c:v>225.1949999998675</c:v>
                </c:pt>
                <c:pt idx="45040">
                  <c:v>225.1999999998675</c:v>
                </c:pt>
                <c:pt idx="45041">
                  <c:v>225.2049999998675</c:v>
                </c:pt>
                <c:pt idx="45042">
                  <c:v>225.2099999998673</c:v>
                </c:pt>
                <c:pt idx="45043">
                  <c:v>225.2149999998668</c:v>
                </c:pt>
                <c:pt idx="45044">
                  <c:v>225.2199999998668</c:v>
                </c:pt>
                <c:pt idx="45045">
                  <c:v>225.2249999998675</c:v>
                </c:pt>
                <c:pt idx="45046">
                  <c:v>225.2299999998675</c:v>
                </c:pt>
                <c:pt idx="45047">
                  <c:v>225.2349999998675</c:v>
                </c:pt>
                <c:pt idx="45048">
                  <c:v>225.2399999998675</c:v>
                </c:pt>
                <c:pt idx="45049">
                  <c:v>225.2449999998668</c:v>
                </c:pt>
                <c:pt idx="45050">
                  <c:v>225.2499999998668</c:v>
                </c:pt>
                <c:pt idx="45051">
                  <c:v>225.2549999998676</c:v>
                </c:pt>
                <c:pt idx="45052">
                  <c:v>225.2599999998675</c:v>
                </c:pt>
                <c:pt idx="45053">
                  <c:v>225.2649999998675</c:v>
                </c:pt>
                <c:pt idx="45054">
                  <c:v>225.2699999998675</c:v>
                </c:pt>
                <c:pt idx="45055">
                  <c:v>225.2749999998668</c:v>
                </c:pt>
                <c:pt idx="45056">
                  <c:v>225.2799999998667</c:v>
                </c:pt>
                <c:pt idx="45057">
                  <c:v>225.2849999998676</c:v>
                </c:pt>
                <c:pt idx="45058">
                  <c:v>225.2899999998675</c:v>
                </c:pt>
                <c:pt idx="45059">
                  <c:v>225.2949999998675</c:v>
                </c:pt>
                <c:pt idx="45060">
                  <c:v>225.2999999998675</c:v>
                </c:pt>
                <c:pt idx="45061">
                  <c:v>225.3049999998676</c:v>
                </c:pt>
                <c:pt idx="45062">
                  <c:v>225.3099999998676</c:v>
                </c:pt>
                <c:pt idx="45063">
                  <c:v>225.3149999998676</c:v>
                </c:pt>
                <c:pt idx="45064">
                  <c:v>225.3199999998675</c:v>
                </c:pt>
                <c:pt idx="45065">
                  <c:v>225.3249999998675</c:v>
                </c:pt>
                <c:pt idx="45066">
                  <c:v>225.3299999998675</c:v>
                </c:pt>
                <c:pt idx="45067">
                  <c:v>225.3349999998675</c:v>
                </c:pt>
                <c:pt idx="45068">
                  <c:v>225.3399999998675</c:v>
                </c:pt>
                <c:pt idx="45069">
                  <c:v>225.3449999998675</c:v>
                </c:pt>
                <c:pt idx="45070">
                  <c:v>225.3499999998675</c:v>
                </c:pt>
                <c:pt idx="45071">
                  <c:v>225.3549999998675</c:v>
                </c:pt>
                <c:pt idx="45072">
                  <c:v>225.3599999998675</c:v>
                </c:pt>
                <c:pt idx="45073">
                  <c:v>225.3649999998675</c:v>
                </c:pt>
                <c:pt idx="45074">
                  <c:v>225.3699999998675</c:v>
                </c:pt>
                <c:pt idx="45075">
                  <c:v>225.3749999998675</c:v>
                </c:pt>
                <c:pt idx="45076">
                  <c:v>225.3799999998675</c:v>
                </c:pt>
                <c:pt idx="45077">
                  <c:v>225.3849999998675</c:v>
                </c:pt>
                <c:pt idx="45078">
                  <c:v>225.3899999998675</c:v>
                </c:pt>
                <c:pt idx="45079">
                  <c:v>225.3949999998675</c:v>
                </c:pt>
                <c:pt idx="45080">
                  <c:v>225.3999999998675</c:v>
                </c:pt>
                <c:pt idx="45081">
                  <c:v>225.4049999998675</c:v>
                </c:pt>
                <c:pt idx="45082">
                  <c:v>225.4099999998674</c:v>
                </c:pt>
                <c:pt idx="45083">
                  <c:v>225.4149999998673</c:v>
                </c:pt>
                <c:pt idx="45084">
                  <c:v>225.4199999998673</c:v>
                </c:pt>
                <c:pt idx="45085">
                  <c:v>225.4249999998675</c:v>
                </c:pt>
                <c:pt idx="45086">
                  <c:v>225.4299999998674</c:v>
                </c:pt>
                <c:pt idx="45087">
                  <c:v>225.4349999998674</c:v>
                </c:pt>
                <c:pt idx="45088">
                  <c:v>225.4399999998674</c:v>
                </c:pt>
                <c:pt idx="45089">
                  <c:v>225.4449999998673</c:v>
                </c:pt>
                <c:pt idx="45090">
                  <c:v>225.4499999998673</c:v>
                </c:pt>
                <c:pt idx="45091">
                  <c:v>225.4549999998674</c:v>
                </c:pt>
                <c:pt idx="45092">
                  <c:v>225.4599999998674</c:v>
                </c:pt>
                <c:pt idx="45093">
                  <c:v>225.4649999998674</c:v>
                </c:pt>
                <c:pt idx="45094">
                  <c:v>225.4699999998674</c:v>
                </c:pt>
                <c:pt idx="45095">
                  <c:v>225.4749999998674</c:v>
                </c:pt>
                <c:pt idx="45096">
                  <c:v>225.4799999998673</c:v>
                </c:pt>
                <c:pt idx="45097">
                  <c:v>225.4849999998674</c:v>
                </c:pt>
                <c:pt idx="45098">
                  <c:v>225.4899999998674</c:v>
                </c:pt>
                <c:pt idx="45099">
                  <c:v>225.4949999998674</c:v>
                </c:pt>
                <c:pt idx="45100">
                  <c:v>225.4999999998674</c:v>
                </c:pt>
                <c:pt idx="45101">
                  <c:v>225.5049999998674</c:v>
                </c:pt>
                <c:pt idx="45102">
                  <c:v>225.5099999998673</c:v>
                </c:pt>
                <c:pt idx="45103">
                  <c:v>225.5149999998673</c:v>
                </c:pt>
                <c:pt idx="45104">
                  <c:v>225.5199999998673</c:v>
                </c:pt>
                <c:pt idx="45105">
                  <c:v>225.5249999998674</c:v>
                </c:pt>
                <c:pt idx="45106">
                  <c:v>225.5299999998674</c:v>
                </c:pt>
                <c:pt idx="45107">
                  <c:v>225.5349999998674</c:v>
                </c:pt>
                <c:pt idx="45108">
                  <c:v>225.5399999998673</c:v>
                </c:pt>
                <c:pt idx="45109">
                  <c:v>225.5449999998673</c:v>
                </c:pt>
                <c:pt idx="45110">
                  <c:v>225.5499999998673</c:v>
                </c:pt>
                <c:pt idx="45111">
                  <c:v>225.5549999998673</c:v>
                </c:pt>
                <c:pt idx="45112">
                  <c:v>225.5599999998673</c:v>
                </c:pt>
                <c:pt idx="45113">
                  <c:v>225.5649999998673</c:v>
                </c:pt>
                <c:pt idx="45114">
                  <c:v>225.5699999998673</c:v>
                </c:pt>
                <c:pt idx="45115">
                  <c:v>225.5749999998673</c:v>
                </c:pt>
                <c:pt idx="45116">
                  <c:v>225.5799999998673</c:v>
                </c:pt>
                <c:pt idx="45117">
                  <c:v>225.5849999998673</c:v>
                </c:pt>
                <c:pt idx="45118">
                  <c:v>225.5899999998673</c:v>
                </c:pt>
                <c:pt idx="45119">
                  <c:v>225.5949999998673</c:v>
                </c:pt>
                <c:pt idx="45120">
                  <c:v>225.5999999998673</c:v>
                </c:pt>
                <c:pt idx="45121">
                  <c:v>225.6049999998673</c:v>
                </c:pt>
                <c:pt idx="45122">
                  <c:v>225.6099999998673</c:v>
                </c:pt>
                <c:pt idx="45123">
                  <c:v>225.6149999998673</c:v>
                </c:pt>
                <c:pt idx="45124">
                  <c:v>225.6199999998665</c:v>
                </c:pt>
                <c:pt idx="45125">
                  <c:v>225.6249999998673</c:v>
                </c:pt>
                <c:pt idx="45126">
                  <c:v>225.6299999998672</c:v>
                </c:pt>
                <c:pt idx="45127">
                  <c:v>225.6349999998671</c:v>
                </c:pt>
                <c:pt idx="45128">
                  <c:v>225.6399999998671</c:v>
                </c:pt>
                <c:pt idx="45129">
                  <c:v>225.6449999998671</c:v>
                </c:pt>
                <c:pt idx="45130">
                  <c:v>225.6499999998667</c:v>
                </c:pt>
                <c:pt idx="45131">
                  <c:v>225.6549999998672</c:v>
                </c:pt>
                <c:pt idx="45132">
                  <c:v>225.6599999998672</c:v>
                </c:pt>
                <c:pt idx="45133">
                  <c:v>225.6649999998671</c:v>
                </c:pt>
                <c:pt idx="45134">
                  <c:v>225.6699999998671</c:v>
                </c:pt>
                <c:pt idx="45135">
                  <c:v>225.6749999998671</c:v>
                </c:pt>
                <c:pt idx="45136">
                  <c:v>225.6799999998669</c:v>
                </c:pt>
                <c:pt idx="45137">
                  <c:v>225.6849999998672</c:v>
                </c:pt>
                <c:pt idx="45138">
                  <c:v>225.6899999998672</c:v>
                </c:pt>
                <c:pt idx="45139">
                  <c:v>225.6949999998671</c:v>
                </c:pt>
                <c:pt idx="45140">
                  <c:v>225.6999999998671</c:v>
                </c:pt>
                <c:pt idx="45141">
                  <c:v>225.7049999998671</c:v>
                </c:pt>
                <c:pt idx="45142">
                  <c:v>225.7099999998671</c:v>
                </c:pt>
                <c:pt idx="45143">
                  <c:v>225.7149999998664</c:v>
                </c:pt>
                <c:pt idx="45144">
                  <c:v>225.7199999998663</c:v>
                </c:pt>
                <c:pt idx="45145">
                  <c:v>225.7249999998672</c:v>
                </c:pt>
                <c:pt idx="45146">
                  <c:v>225.7299999998671</c:v>
                </c:pt>
                <c:pt idx="45147">
                  <c:v>225.7349999998671</c:v>
                </c:pt>
                <c:pt idx="45148">
                  <c:v>225.7399999998671</c:v>
                </c:pt>
                <c:pt idx="45149">
                  <c:v>225.7449999998665</c:v>
                </c:pt>
                <c:pt idx="45150">
                  <c:v>225.7499999998663</c:v>
                </c:pt>
                <c:pt idx="45151">
                  <c:v>225.7549999998672</c:v>
                </c:pt>
                <c:pt idx="45152">
                  <c:v>225.7599999998671</c:v>
                </c:pt>
                <c:pt idx="45153">
                  <c:v>225.7649999998671</c:v>
                </c:pt>
                <c:pt idx="45154">
                  <c:v>225.7699999998671</c:v>
                </c:pt>
                <c:pt idx="45155">
                  <c:v>225.7749999998667</c:v>
                </c:pt>
                <c:pt idx="45156">
                  <c:v>225.7799999998663</c:v>
                </c:pt>
                <c:pt idx="45157">
                  <c:v>225.7849999998671</c:v>
                </c:pt>
                <c:pt idx="45158">
                  <c:v>225.7899999998671</c:v>
                </c:pt>
                <c:pt idx="45159">
                  <c:v>225.7949999998671</c:v>
                </c:pt>
                <c:pt idx="45160">
                  <c:v>225.7999999998671</c:v>
                </c:pt>
                <c:pt idx="45161">
                  <c:v>225.8049999998671</c:v>
                </c:pt>
                <c:pt idx="45162">
                  <c:v>225.8099999998671</c:v>
                </c:pt>
                <c:pt idx="45163">
                  <c:v>225.8149999998671</c:v>
                </c:pt>
                <c:pt idx="45164">
                  <c:v>225.8199999998671</c:v>
                </c:pt>
                <c:pt idx="45165">
                  <c:v>225.8249999998671</c:v>
                </c:pt>
                <c:pt idx="45166">
                  <c:v>225.8299999998671</c:v>
                </c:pt>
                <c:pt idx="45167">
                  <c:v>225.8349999998671</c:v>
                </c:pt>
                <c:pt idx="45168">
                  <c:v>225.8399999998671</c:v>
                </c:pt>
                <c:pt idx="45169">
                  <c:v>225.8449999998671</c:v>
                </c:pt>
                <c:pt idx="45170">
                  <c:v>225.849999999867</c:v>
                </c:pt>
                <c:pt idx="45171">
                  <c:v>225.8549999998671</c:v>
                </c:pt>
                <c:pt idx="45172">
                  <c:v>225.8599999998671</c:v>
                </c:pt>
                <c:pt idx="45173">
                  <c:v>225.8649999998671</c:v>
                </c:pt>
                <c:pt idx="45174">
                  <c:v>225.869999999867</c:v>
                </c:pt>
                <c:pt idx="45175">
                  <c:v>225.874999999867</c:v>
                </c:pt>
                <c:pt idx="45176">
                  <c:v>225.879999999867</c:v>
                </c:pt>
                <c:pt idx="45177">
                  <c:v>225.884999999867</c:v>
                </c:pt>
                <c:pt idx="45178">
                  <c:v>225.889999999867</c:v>
                </c:pt>
                <c:pt idx="45179">
                  <c:v>225.894999999867</c:v>
                </c:pt>
                <c:pt idx="45180">
                  <c:v>225.899999999867</c:v>
                </c:pt>
                <c:pt idx="45181">
                  <c:v>225.904999999867</c:v>
                </c:pt>
                <c:pt idx="45182">
                  <c:v>225.909999999867</c:v>
                </c:pt>
                <c:pt idx="45183">
                  <c:v>225.9149999998669</c:v>
                </c:pt>
                <c:pt idx="45184">
                  <c:v>225.9199999998669</c:v>
                </c:pt>
                <c:pt idx="45185">
                  <c:v>225.924999999867</c:v>
                </c:pt>
                <c:pt idx="45186">
                  <c:v>225.929999999867</c:v>
                </c:pt>
                <c:pt idx="45187">
                  <c:v>225.934999999867</c:v>
                </c:pt>
                <c:pt idx="45188">
                  <c:v>225.939999999867</c:v>
                </c:pt>
                <c:pt idx="45189">
                  <c:v>225.944999999867</c:v>
                </c:pt>
                <c:pt idx="45190">
                  <c:v>225.9499999998669</c:v>
                </c:pt>
                <c:pt idx="45191">
                  <c:v>225.954999999867</c:v>
                </c:pt>
                <c:pt idx="45192">
                  <c:v>225.959999999867</c:v>
                </c:pt>
                <c:pt idx="45193">
                  <c:v>225.964999999867</c:v>
                </c:pt>
                <c:pt idx="45194">
                  <c:v>225.969999999867</c:v>
                </c:pt>
                <c:pt idx="45195">
                  <c:v>225.974999999867</c:v>
                </c:pt>
                <c:pt idx="45196">
                  <c:v>225.9799999998669</c:v>
                </c:pt>
                <c:pt idx="45197">
                  <c:v>225.9849999998669</c:v>
                </c:pt>
                <c:pt idx="45198">
                  <c:v>225.9899999998669</c:v>
                </c:pt>
                <c:pt idx="45199">
                  <c:v>225.9949999998669</c:v>
                </c:pt>
                <c:pt idx="45200">
                  <c:v>225.9999999998669</c:v>
                </c:pt>
                <c:pt idx="45201">
                  <c:v>226.0049999998669</c:v>
                </c:pt>
                <c:pt idx="45202">
                  <c:v>226.0099999998669</c:v>
                </c:pt>
                <c:pt idx="45203">
                  <c:v>226.0149999998669</c:v>
                </c:pt>
                <c:pt idx="45204">
                  <c:v>226.0199999998669</c:v>
                </c:pt>
                <c:pt idx="45205">
                  <c:v>226.0249999998669</c:v>
                </c:pt>
                <c:pt idx="45206">
                  <c:v>226.0299999998669</c:v>
                </c:pt>
                <c:pt idx="45207">
                  <c:v>226.0349999998669</c:v>
                </c:pt>
                <c:pt idx="45208">
                  <c:v>226.0399999998669</c:v>
                </c:pt>
                <c:pt idx="45209">
                  <c:v>226.0449999998669</c:v>
                </c:pt>
                <c:pt idx="45210">
                  <c:v>226.0499999998669</c:v>
                </c:pt>
                <c:pt idx="45211">
                  <c:v>226.0549999998669</c:v>
                </c:pt>
                <c:pt idx="45212">
                  <c:v>226.0599999998669</c:v>
                </c:pt>
                <c:pt idx="45213">
                  <c:v>226.0649999998669</c:v>
                </c:pt>
                <c:pt idx="45214">
                  <c:v>226.0699999998668</c:v>
                </c:pt>
                <c:pt idx="45215">
                  <c:v>226.0749999998667</c:v>
                </c:pt>
                <c:pt idx="45216">
                  <c:v>226.0799999998667</c:v>
                </c:pt>
                <c:pt idx="45217">
                  <c:v>226.0849999998669</c:v>
                </c:pt>
                <c:pt idx="45218">
                  <c:v>226.0899999998668</c:v>
                </c:pt>
                <c:pt idx="45219">
                  <c:v>226.0949999998668</c:v>
                </c:pt>
                <c:pt idx="45220">
                  <c:v>226.0999999998668</c:v>
                </c:pt>
                <c:pt idx="45221">
                  <c:v>226.1049999998667</c:v>
                </c:pt>
                <c:pt idx="45222">
                  <c:v>226.1099999998667</c:v>
                </c:pt>
                <c:pt idx="45223">
                  <c:v>226.1149999998667</c:v>
                </c:pt>
                <c:pt idx="45224">
                  <c:v>226.1199999998665</c:v>
                </c:pt>
                <c:pt idx="45225">
                  <c:v>226.1249999998668</c:v>
                </c:pt>
                <c:pt idx="45226">
                  <c:v>226.1299999998668</c:v>
                </c:pt>
                <c:pt idx="45227">
                  <c:v>226.1349999998667</c:v>
                </c:pt>
                <c:pt idx="45228">
                  <c:v>226.1399999998667</c:v>
                </c:pt>
                <c:pt idx="45229">
                  <c:v>226.1449999998667</c:v>
                </c:pt>
                <c:pt idx="45230">
                  <c:v>226.1499999998667</c:v>
                </c:pt>
                <c:pt idx="45231">
                  <c:v>226.1549999998668</c:v>
                </c:pt>
                <c:pt idx="45232">
                  <c:v>226.1599999998668</c:v>
                </c:pt>
                <c:pt idx="45233">
                  <c:v>226.1649999998668</c:v>
                </c:pt>
                <c:pt idx="45234">
                  <c:v>226.1699999998667</c:v>
                </c:pt>
                <c:pt idx="45235">
                  <c:v>226.1749999998667</c:v>
                </c:pt>
                <c:pt idx="45236">
                  <c:v>226.1799999998667</c:v>
                </c:pt>
                <c:pt idx="45237">
                  <c:v>226.1849999998668</c:v>
                </c:pt>
                <c:pt idx="45238">
                  <c:v>226.1899999998668</c:v>
                </c:pt>
                <c:pt idx="45239">
                  <c:v>226.1949999998668</c:v>
                </c:pt>
                <c:pt idx="45240">
                  <c:v>226.1999999998667</c:v>
                </c:pt>
                <c:pt idx="45241">
                  <c:v>226.2049999998667</c:v>
                </c:pt>
                <c:pt idx="45242">
                  <c:v>226.2099999998667</c:v>
                </c:pt>
                <c:pt idx="45243">
                  <c:v>226.2149999998663</c:v>
                </c:pt>
                <c:pt idx="45244">
                  <c:v>226.2199999998659</c:v>
                </c:pt>
                <c:pt idx="45245">
                  <c:v>226.2249999998667</c:v>
                </c:pt>
                <c:pt idx="45246">
                  <c:v>226.2299999998667</c:v>
                </c:pt>
                <c:pt idx="45247">
                  <c:v>226.2349999998667</c:v>
                </c:pt>
                <c:pt idx="45248">
                  <c:v>226.2399999998667</c:v>
                </c:pt>
                <c:pt idx="45249">
                  <c:v>226.2449999998665</c:v>
                </c:pt>
                <c:pt idx="45250">
                  <c:v>226.2499999998659</c:v>
                </c:pt>
                <c:pt idx="45251">
                  <c:v>226.2549999998667</c:v>
                </c:pt>
                <c:pt idx="45252">
                  <c:v>226.2599999998667</c:v>
                </c:pt>
                <c:pt idx="45253">
                  <c:v>226.2649999998667</c:v>
                </c:pt>
                <c:pt idx="45254">
                  <c:v>226.2699999998667</c:v>
                </c:pt>
                <c:pt idx="45255">
                  <c:v>226.2749999998667</c:v>
                </c:pt>
                <c:pt idx="45256">
                  <c:v>226.2799999998659</c:v>
                </c:pt>
                <c:pt idx="45257">
                  <c:v>226.2849999998667</c:v>
                </c:pt>
                <c:pt idx="45258">
                  <c:v>226.2899999998666</c:v>
                </c:pt>
                <c:pt idx="45259">
                  <c:v>226.2949999998665</c:v>
                </c:pt>
                <c:pt idx="45260">
                  <c:v>226.2999999998665</c:v>
                </c:pt>
                <c:pt idx="45261">
                  <c:v>226.3049999998667</c:v>
                </c:pt>
                <c:pt idx="45262">
                  <c:v>226.3099999998666</c:v>
                </c:pt>
                <c:pt idx="45263">
                  <c:v>226.3149999998666</c:v>
                </c:pt>
                <c:pt idx="45264">
                  <c:v>226.3199999998666</c:v>
                </c:pt>
                <c:pt idx="45265">
                  <c:v>226.3249999998666</c:v>
                </c:pt>
                <c:pt idx="45266">
                  <c:v>226.3299999998666</c:v>
                </c:pt>
                <c:pt idx="45267">
                  <c:v>226.3349999998666</c:v>
                </c:pt>
                <c:pt idx="45268">
                  <c:v>226.3399999998666</c:v>
                </c:pt>
                <c:pt idx="45269">
                  <c:v>226.3449999998666</c:v>
                </c:pt>
                <c:pt idx="45270">
                  <c:v>226.3499999998666</c:v>
                </c:pt>
                <c:pt idx="45271">
                  <c:v>226.3549999998666</c:v>
                </c:pt>
                <c:pt idx="45272">
                  <c:v>226.3599999998666</c:v>
                </c:pt>
                <c:pt idx="45273">
                  <c:v>226.3649999998666</c:v>
                </c:pt>
                <c:pt idx="45274">
                  <c:v>226.3699999998666</c:v>
                </c:pt>
                <c:pt idx="45275">
                  <c:v>226.3749999998666</c:v>
                </c:pt>
                <c:pt idx="45276">
                  <c:v>226.3799999998666</c:v>
                </c:pt>
                <c:pt idx="45277">
                  <c:v>226.3849999998666</c:v>
                </c:pt>
                <c:pt idx="45278">
                  <c:v>226.3899999998666</c:v>
                </c:pt>
                <c:pt idx="45279">
                  <c:v>226.3949999998666</c:v>
                </c:pt>
                <c:pt idx="45280">
                  <c:v>226.3999999998666</c:v>
                </c:pt>
                <c:pt idx="45281">
                  <c:v>226.4049999998666</c:v>
                </c:pt>
                <c:pt idx="45282">
                  <c:v>226.4099999998666</c:v>
                </c:pt>
                <c:pt idx="45283">
                  <c:v>226.4149999998666</c:v>
                </c:pt>
                <c:pt idx="45284">
                  <c:v>226.4199999998665</c:v>
                </c:pt>
                <c:pt idx="45285">
                  <c:v>226.4249999998665</c:v>
                </c:pt>
                <c:pt idx="45286">
                  <c:v>226.4299999998665</c:v>
                </c:pt>
                <c:pt idx="45287">
                  <c:v>226.4349999998665</c:v>
                </c:pt>
                <c:pt idx="45288">
                  <c:v>226.4399999998665</c:v>
                </c:pt>
                <c:pt idx="45289">
                  <c:v>226.4449999998665</c:v>
                </c:pt>
                <c:pt idx="45290">
                  <c:v>226.4499999998665</c:v>
                </c:pt>
                <c:pt idx="45291">
                  <c:v>226.4549999998665</c:v>
                </c:pt>
                <c:pt idx="45292">
                  <c:v>226.4599999998665</c:v>
                </c:pt>
                <c:pt idx="45293">
                  <c:v>226.4649999998665</c:v>
                </c:pt>
                <c:pt idx="45294">
                  <c:v>226.4699999998665</c:v>
                </c:pt>
                <c:pt idx="45295">
                  <c:v>226.4749999998665</c:v>
                </c:pt>
                <c:pt idx="45296">
                  <c:v>226.4799999998665</c:v>
                </c:pt>
                <c:pt idx="45297">
                  <c:v>226.4849999998665</c:v>
                </c:pt>
                <c:pt idx="45298">
                  <c:v>226.4899999998665</c:v>
                </c:pt>
                <c:pt idx="45299">
                  <c:v>226.4949999998665</c:v>
                </c:pt>
                <c:pt idx="45300">
                  <c:v>226.4999999998665</c:v>
                </c:pt>
                <c:pt idx="45301">
                  <c:v>226.5049999998665</c:v>
                </c:pt>
                <c:pt idx="45302">
                  <c:v>226.5099999998664</c:v>
                </c:pt>
                <c:pt idx="45303">
                  <c:v>226.5149999998663</c:v>
                </c:pt>
                <c:pt idx="45304">
                  <c:v>226.5199999998663</c:v>
                </c:pt>
                <c:pt idx="45305">
                  <c:v>226.5249999998665</c:v>
                </c:pt>
                <c:pt idx="45306">
                  <c:v>226.5299999998664</c:v>
                </c:pt>
                <c:pt idx="45307">
                  <c:v>226.5349999998664</c:v>
                </c:pt>
                <c:pt idx="45308">
                  <c:v>226.5399999998664</c:v>
                </c:pt>
                <c:pt idx="45309">
                  <c:v>226.5449999998663</c:v>
                </c:pt>
                <c:pt idx="45310">
                  <c:v>226.5499999998663</c:v>
                </c:pt>
                <c:pt idx="45311">
                  <c:v>226.5549999998664</c:v>
                </c:pt>
                <c:pt idx="45312">
                  <c:v>226.5599999998664</c:v>
                </c:pt>
                <c:pt idx="45313">
                  <c:v>226.5649999998664</c:v>
                </c:pt>
                <c:pt idx="45314">
                  <c:v>226.5699999998664</c:v>
                </c:pt>
                <c:pt idx="45315">
                  <c:v>226.5749999998663</c:v>
                </c:pt>
                <c:pt idx="45316">
                  <c:v>226.5799999998663</c:v>
                </c:pt>
                <c:pt idx="45317">
                  <c:v>226.5849999998664</c:v>
                </c:pt>
                <c:pt idx="45318">
                  <c:v>226.5899999998664</c:v>
                </c:pt>
                <c:pt idx="45319">
                  <c:v>226.5949999998664</c:v>
                </c:pt>
                <c:pt idx="45320">
                  <c:v>226.5999999998664</c:v>
                </c:pt>
                <c:pt idx="45321">
                  <c:v>226.6049999998664</c:v>
                </c:pt>
                <c:pt idx="45322">
                  <c:v>226.6099999998663</c:v>
                </c:pt>
                <c:pt idx="45323">
                  <c:v>226.6149999998663</c:v>
                </c:pt>
                <c:pt idx="45324">
                  <c:v>226.6199999998663</c:v>
                </c:pt>
                <c:pt idx="45325">
                  <c:v>226.6249999998664</c:v>
                </c:pt>
                <c:pt idx="45326">
                  <c:v>226.6299999998664</c:v>
                </c:pt>
                <c:pt idx="45327">
                  <c:v>226.6349999998664</c:v>
                </c:pt>
                <c:pt idx="45328">
                  <c:v>226.6399999998663</c:v>
                </c:pt>
                <c:pt idx="45329">
                  <c:v>226.6449999998663</c:v>
                </c:pt>
                <c:pt idx="45330">
                  <c:v>226.6499999998663</c:v>
                </c:pt>
                <c:pt idx="45331">
                  <c:v>226.6549999998663</c:v>
                </c:pt>
                <c:pt idx="45332">
                  <c:v>226.6599999998663</c:v>
                </c:pt>
                <c:pt idx="45333">
                  <c:v>226.6649999998663</c:v>
                </c:pt>
                <c:pt idx="45334">
                  <c:v>226.6699999998663</c:v>
                </c:pt>
                <c:pt idx="45335">
                  <c:v>226.6749999998663</c:v>
                </c:pt>
                <c:pt idx="45336">
                  <c:v>226.6799999998663</c:v>
                </c:pt>
                <c:pt idx="45337">
                  <c:v>226.6849999998663</c:v>
                </c:pt>
                <c:pt idx="45338">
                  <c:v>226.6899999998663</c:v>
                </c:pt>
                <c:pt idx="45339">
                  <c:v>226.6949999998663</c:v>
                </c:pt>
                <c:pt idx="45340">
                  <c:v>226.6999999998663</c:v>
                </c:pt>
                <c:pt idx="45341">
                  <c:v>226.7049999998663</c:v>
                </c:pt>
                <c:pt idx="45342">
                  <c:v>226.7099999998663</c:v>
                </c:pt>
                <c:pt idx="45343">
                  <c:v>226.7149999998663</c:v>
                </c:pt>
                <c:pt idx="45344">
                  <c:v>226.7199999998655</c:v>
                </c:pt>
                <c:pt idx="45345">
                  <c:v>226.7249999998663</c:v>
                </c:pt>
                <c:pt idx="45346">
                  <c:v>226.7299999998662</c:v>
                </c:pt>
                <c:pt idx="45347">
                  <c:v>226.7349999998661</c:v>
                </c:pt>
                <c:pt idx="45348">
                  <c:v>226.7399999998661</c:v>
                </c:pt>
                <c:pt idx="45349">
                  <c:v>226.7449999998661</c:v>
                </c:pt>
                <c:pt idx="45350">
                  <c:v>226.7499999998657</c:v>
                </c:pt>
                <c:pt idx="45351">
                  <c:v>226.7549999998662</c:v>
                </c:pt>
                <c:pt idx="45352">
                  <c:v>226.7599999998662</c:v>
                </c:pt>
                <c:pt idx="45353">
                  <c:v>226.7649999998661</c:v>
                </c:pt>
                <c:pt idx="45354">
                  <c:v>226.7699999998661</c:v>
                </c:pt>
                <c:pt idx="45355">
                  <c:v>226.7749999998661</c:v>
                </c:pt>
                <c:pt idx="45356">
                  <c:v>226.7799999998659</c:v>
                </c:pt>
                <c:pt idx="45357">
                  <c:v>226.7849999998662</c:v>
                </c:pt>
                <c:pt idx="45358">
                  <c:v>226.7899999998662</c:v>
                </c:pt>
                <c:pt idx="45359">
                  <c:v>226.7949999998661</c:v>
                </c:pt>
                <c:pt idx="45360">
                  <c:v>226.7999999998661</c:v>
                </c:pt>
                <c:pt idx="45361">
                  <c:v>226.8049999998662</c:v>
                </c:pt>
                <c:pt idx="45362">
                  <c:v>226.8099999998662</c:v>
                </c:pt>
                <c:pt idx="45363">
                  <c:v>226.8149999998662</c:v>
                </c:pt>
                <c:pt idx="45364">
                  <c:v>226.8199999998662</c:v>
                </c:pt>
                <c:pt idx="45365">
                  <c:v>226.8249999998662</c:v>
                </c:pt>
                <c:pt idx="45366">
                  <c:v>226.8299999998662</c:v>
                </c:pt>
                <c:pt idx="45367">
                  <c:v>226.8349999998662</c:v>
                </c:pt>
                <c:pt idx="45368">
                  <c:v>226.8399999998662</c:v>
                </c:pt>
                <c:pt idx="45369">
                  <c:v>226.8449999998662</c:v>
                </c:pt>
                <c:pt idx="45370">
                  <c:v>226.8499999998662</c:v>
                </c:pt>
                <c:pt idx="45371">
                  <c:v>226.8549999998662</c:v>
                </c:pt>
                <c:pt idx="45372">
                  <c:v>226.8599999998662</c:v>
                </c:pt>
                <c:pt idx="45373">
                  <c:v>226.8649999998661</c:v>
                </c:pt>
                <c:pt idx="45374">
                  <c:v>226.8699999998661</c:v>
                </c:pt>
                <c:pt idx="45375">
                  <c:v>226.8749999998661</c:v>
                </c:pt>
                <c:pt idx="45376">
                  <c:v>226.8799999998661</c:v>
                </c:pt>
                <c:pt idx="45377">
                  <c:v>226.8849999998662</c:v>
                </c:pt>
                <c:pt idx="45378">
                  <c:v>226.8899999998661</c:v>
                </c:pt>
                <c:pt idx="45379">
                  <c:v>226.8949999998661</c:v>
                </c:pt>
                <c:pt idx="45380">
                  <c:v>226.8999999998661</c:v>
                </c:pt>
                <c:pt idx="45381">
                  <c:v>226.9049999998661</c:v>
                </c:pt>
                <c:pt idx="45382">
                  <c:v>226.9099999998661</c:v>
                </c:pt>
                <c:pt idx="45383">
                  <c:v>226.9149999998661</c:v>
                </c:pt>
                <c:pt idx="45384">
                  <c:v>226.9199999998661</c:v>
                </c:pt>
                <c:pt idx="45385">
                  <c:v>226.9249999998661</c:v>
                </c:pt>
                <c:pt idx="45386">
                  <c:v>226.9299999998661</c:v>
                </c:pt>
                <c:pt idx="45387">
                  <c:v>226.9349999998661</c:v>
                </c:pt>
                <c:pt idx="45388">
                  <c:v>226.9399999998661</c:v>
                </c:pt>
                <c:pt idx="45389">
                  <c:v>226.9449999998661</c:v>
                </c:pt>
                <c:pt idx="45390">
                  <c:v>226.949999999866</c:v>
                </c:pt>
                <c:pt idx="45391">
                  <c:v>226.9549999998661</c:v>
                </c:pt>
                <c:pt idx="45392">
                  <c:v>226.9599999998661</c:v>
                </c:pt>
                <c:pt idx="45393">
                  <c:v>226.9649999998661</c:v>
                </c:pt>
                <c:pt idx="45394">
                  <c:v>226.969999999866</c:v>
                </c:pt>
                <c:pt idx="45395">
                  <c:v>226.974999999866</c:v>
                </c:pt>
                <c:pt idx="45396">
                  <c:v>226.979999999866</c:v>
                </c:pt>
                <c:pt idx="45397">
                  <c:v>226.984999999866</c:v>
                </c:pt>
                <c:pt idx="45398">
                  <c:v>226.989999999866</c:v>
                </c:pt>
                <c:pt idx="45399">
                  <c:v>226.994999999866</c:v>
                </c:pt>
                <c:pt idx="45400">
                  <c:v>226.999999999866</c:v>
                </c:pt>
                <c:pt idx="45401">
                  <c:v>227.004999999866</c:v>
                </c:pt>
                <c:pt idx="45402">
                  <c:v>227.009999999866</c:v>
                </c:pt>
                <c:pt idx="45403">
                  <c:v>227.0149999998659</c:v>
                </c:pt>
                <c:pt idx="45404">
                  <c:v>227.0199999998659</c:v>
                </c:pt>
                <c:pt idx="45405">
                  <c:v>227.024999999866</c:v>
                </c:pt>
                <c:pt idx="45406">
                  <c:v>227.029999999866</c:v>
                </c:pt>
                <c:pt idx="45407">
                  <c:v>227.034999999866</c:v>
                </c:pt>
                <c:pt idx="45408">
                  <c:v>227.039999999866</c:v>
                </c:pt>
                <c:pt idx="45409">
                  <c:v>227.044999999866</c:v>
                </c:pt>
                <c:pt idx="45410">
                  <c:v>227.0499999998659</c:v>
                </c:pt>
                <c:pt idx="45411">
                  <c:v>227.054999999866</c:v>
                </c:pt>
                <c:pt idx="45412">
                  <c:v>227.059999999866</c:v>
                </c:pt>
                <c:pt idx="45413">
                  <c:v>227.064999999866</c:v>
                </c:pt>
                <c:pt idx="45414">
                  <c:v>227.069999999866</c:v>
                </c:pt>
                <c:pt idx="45415">
                  <c:v>227.074999999866</c:v>
                </c:pt>
                <c:pt idx="45416">
                  <c:v>227.0799999998659</c:v>
                </c:pt>
                <c:pt idx="45417">
                  <c:v>227.0849999998659</c:v>
                </c:pt>
                <c:pt idx="45418">
                  <c:v>227.0899999998659</c:v>
                </c:pt>
                <c:pt idx="45419">
                  <c:v>227.0949999998659</c:v>
                </c:pt>
                <c:pt idx="45420">
                  <c:v>227.0999999998659</c:v>
                </c:pt>
                <c:pt idx="45421">
                  <c:v>227.1049999998659</c:v>
                </c:pt>
                <c:pt idx="45422">
                  <c:v>227.1099999998659</c:v>
                </c:pt>
                <c:pt idx="45423">
                  <c:v>227.1149999998659</c:v>
                </c:pt>
                <c:pt idx="45424">
                  <c:v>227.1199999998659</c:v>
                </c:pt>
                <c:pt idx="45425">
                  <c:v>227.1249999998659</c:v>
                </c:pt>
                <c:pt idx="45426">
                  <c:v>227.1299999998659</c:v>
                </c:pt>
                <c:pt idx="45427">
                  <c:v>227.1349999998659</c:v>
                </c:pt>
                <c:pt idx="45428">
                  <c:v>227.1399999998659</c:v>
                </c:pt>
                <c:pt idx="45429">
                  <c:v>227.1449999998659</c:v>
                </c:pt>
                <c:pt idx="45430">
                  <c:v>227.1499999998659</c:v>
                </c:pt>
                <c:pt idx="45431">
                  <c:v>227.1549999998659</c:v>
                </c:pt>
                <c:pt idx="45432">
                  <c:v>227.1599999998659</c:v>
                </c:pt>
                <c:pt idx="45433">
                  <c:v>227.1649999998659</c:v>
                </c:pt>
                <c:pt idx="45434">
                  <c:v>227.1699999998658</c:v>
                </c:pt>
                <c:pt idx="45435">
                  <c:v>227.1749999998657</c:v>
                </c:pt>
                <c:pt idx="45436">
                  <c:v>227.1799999998657</c:v>
                </c:pt>
                <c:pt idx="45437">
                  <c:v>227.1849999998659</c:v>
                </c:pt>
                <c:pt idx="45438">
                  <c:v>227.1899999998658</c:v>
                </c:pt>
                <c:pt idx="45439">
                  <c:v>227.1949999998658</c:v>
                </c:pt>
                <c:pt idx="45440">
                  <c:v>227.1999999998658</c:v>
                </c:pt>
                <c:pt idx="45441">
                  <c:v>227.2049999998657</c:v>
                </c:pt>
                <c:pt idx="45442">
                  <c:v>227.2099999998657</c:v>
                </c:pt>
                <c:pt idx="45443">
                  <c:v>227.2149999998657</c:v>
                </c:pt>
                <c:pt idx="45444">
                  <c:v>227.2199999998655</c:v>
                </c:pt>
                <c:pt idx="45445">
                  <c:v>227.2249999998658</c:v>
                </c:pt>
                <c:pt idx="45446">
                  <c:v>227.2299999998658</c:v>
                </c:pt>
                <c:pt idx="45447">
                  <c:v>227.2349999998657</c:v>
                </c:pt>
                <c:pt idx="45448">
                  <c:v>227.2399999998657</c:v>
                </c:pt>
                <c:pt idx="45449">
                  <c:v>227.2449999998657</c:v>
                </c:pt>
                <c:pt idx="45450">
                  <c:v>227.2499999998657</c:v>
                </c:pt>
                <c:pt idx="45451">
                  <c:v>227.2549999998658</c:v>
                </c:pt>
                <c:pt idx="45452">
                  <c:v>227.2599999998658</c:v>
                </c:pt>
                <c:pt idx="45453">
                  <c:v>227.2649999998658</c:v>
                </c:pt>
                <c:pt idx="45454">
                  <c:v>227.2699999998657</c:v>
                </c:pt>
                <c:pt idx="45455">
                  <c:v>227.2749999998657</c:v>
                </c:pt>
                <c:pt idx="45456">
                  <c:v>227.2799999998657</c:v>
                </c:pt>
                <c:pt idx="45457">
                  <c:v>227.2849999998658</c:v>
                </c:pt>
                <c:pt idx="45458">
                  <c:v>227.2899999998658</c:v>
                </c:pt>
                <c:pt idx="45459">
                  <c:v>227.2949999998658</c:v>
                </c:pt>
                <c:pt idx="45460">
                  <c:v>227.2999999998657</c:v>
                </c:pt>
                <c:pt idx="45461">
                  <c:v>227.3049999998657</c:v>
                </c:pt>
                <c:pt idx="45462">
                  <c:v>227.3099999998657</c:v>
                </c:pt>
                <c:pt idx="45463">
                  <c:v>227.3149999998657</c:v>
                </c:pt>
                <c:pt idx="45464">
                  <c:v>227.3199999998657</c:v>
                </c:pt>
                <c:pt idx="45465">
                  <c:v>227.3249999998658</c:v>
                </c:pt>
                <c:pt idx="45466">
                  <c:v>227.3299999998657</c:v>
                </c:pt>
                <c:pt idx="45467">
                  <c:v>227.3349999998657</c:v>
                </c:pt>
                <c:pt idx="45468">
                  <c:v>227.3399999998657</c:v>
                </c:pt>
                <c:pt idx="45469">
                  <c:v>227.3449999998657</c:v>
                </c:pt>
                <c:pt idx="45470">
                  <c:v>227.3499999998657</c:v>
                </c:pt>
                <c:pt idx="45471">
                  <c:v>227.3549999998657</c:v>
                </c:pt>
                <c:pt idx="45472">
                  <c:v>227.3599999998657</c:v>
                </c:pt>
                <c:pt idx="45473">
                  <c:v>227.3649999998657</c:v>
                </c:pt>
                <c:pt idx="45474">
                  <c:v>227.3699999998657</c:v>
                </c:pt>
                <c:pt idx="45475">
                  <c:v>227.3749999998657</c:v>
                </c:pt>
                <c:pt idx="45476">
                  <c:v>227.3799999998657</c:v>
                </c:pt>
                <c:pt idx="45477">
                  <c:v>227.3849999998657</c:v>
                </c:pt>
                <c:pt idx="45478">
                  <c:v>227.3899999998657</c:v>
                </c:pt>
                <c:pt idx="45479">
                  <c:v>227.3949999998657</c:v>
                </c:pt>
                <c:pt idx="45480">
                  <c:v>227.3999999998657</c:v>
                </c:pt>
                <c:pt idx="45481">
                  <c:v>227.4049999998657</c:v>
                </c:pt>
                <c:pt idx="45482">
                  <c:v>227.4099999998656</c:v>
                </c:pt>
                <c:pt idx="45483">
                  <c:v>227.4149999998656</c:v>
                </c:pt>
                <c:pt idx="45484">
                  <c:v>227.4199999998656</c:v>
                </c:pt>
                <c:pt idx="45485">
                  <c:v>227.4249999998656</c:v>
                </c:pt>
                <c:pt idx="45486">
                  <c:v>227.4299999998656</c:v>
                </c:pt>
                <c:pt idx="45487">
                  <c:v>227.4349999998656</c:v>
                </c:pt>
                <c:pt idx="45488">
                  <c:v>227.4399999998656</c:v>
                </c:pt>
                <c:pt idx="45489">
                  <c:v>227.4449999998656</c:v>
                </c:pt>
                <c:pt idx="45490">
                  <c:v>227.4499999998656</c:v>
                </c:pt>
                <c:pt idx="45491">
                  <c:v>227.4549999998656</c:v>
                </c:pt>
                <c:pt idx="45492">
                  <c:v>227.4599999998656</c:v>
                </c:pt>
                <c:pt idx="45493">
                  <c:v>227.4649999998656</c:v>
                </c:pt>
                <c:pt idx="45494">
                  <c:v>227.4699999998656</c:v>
                </c:pt>
                <c:pt idx="45495">
                  <c:v>227.4749999998656</c:v>
                </c:pt>
                <c:pt idx="45496">
                  <c:v>227.4799999998656</c:v>
                </c:pt>
                <c:pt idx="45497">
                  <c:v>227.4849999998656</c:v>
                </c:pt>
                <c:pt idx="45498">
                  <c:v>227.4899999998656</c:v>
                </c:pt>
                <c:pt idx="45499">
                  <c:v>227.4949999998656</c:v>
                </c:pt>
                <c:pt idx="45500">
                  <c:v>227.4999999998656</c:v>
                </c:pt>
                <c:pt idx="45501">
                  <c:v>227.5049999998656</c:v>
                </c:pt>
                <c:pt idx="45502">
                  <c:v>227.5099999998656</c:v>
                </c:pt>
                <c:pt idx="45503">
                  <c:v>227.5149999998656</c:v>
                </c:pt>
                <c:pt idx="45504">
                  <c:v>227.5199999998655</c:v>
                </c:pt>
                <c:pt idx="45505">
                  <c:v>227.5249999998655</c:v>
                </c:pt>
                <c:pt idx="45506">
                  <c:v>227.5299999998655</c:v>
                </c:pt>
                <c:pt idx="45507">
                  <c:v>227.5349999998655</c:v>
                </c:pt>
                <c:pt idx="45508">
                  <c:v>227.5399999998655</c:v>
                </c:pt>
                <c:pt idx="45509">
                  <c:v>227.5449999998655</c:v>
                </c:pt>
                <c:pt idx="45510">
                  <c:v>227.5499999998655</c:v>
                </c:pt>
                <c:pt idx="45511">
                  <c:v>227.5549999998655</c:v>
                </c:pt>
                <c:pt idx="45512">
                  <c:v>227.5599999998655</c:v>
                </c:pt>
                <c:pt idx="45513">
                  <c:v>227.5649999998655</c:v>
                </c:pt>
                <c:pt idx="45514">
                  <c:v>227.5699999998655</c:v>
                </c:pt>
                <c:pt idx="45515">
                  <c:v>227.5749999998655</c:v>
                </c:pt>
                <c:pt idx="45516">
                  <c:v>227.5799999998655</c:v>
                </c:pt>
                <c:pt idx="45517">
                  <c:v>227.5849999998655</c:v>
                </c:pt>
                <c:pt idx="45518">
                  <c:v>227.5899999998655</c:v>
                </c:pt>
                <c:pt idx="45519">
                  <c:v>227.5949999998655</c:v>
                </c:pt>
                <c:pt idx="45520">
                  <c:v>227.5999999998655</c:v>
                </c:pt>
                <c:pt idx="45521">
                  <c:v>227.6049999998655</c:v>
                </c:pt>
                <c:pt idx="45522">
                  <c:v>227.6099999998654</c:v>
                </c:pt>
                <c:pt idx="45523">
                  <c:v>227.6149999998653</c:v>
                </c:pt>
                <c:pt idx="45524">
                  <c:v>227.6199999998653</c:v>
                </c:pt>
                <c:pt idx="45525">
                  <c:v>227.6249999998655</c:v>
                </c:pt>
                <c:pt idx="45526">
                  <c:v>227.6299999998654</c:v>
                </c:pt>
                <c:pt idx="45527">
                  <c:v>227.6349999998654</c:v>
                </c:pt>
                <c:pt idx="45528">
                  <c:v>227.6399999998654</c:v>
                </c:pt>
                <c:pt idx="45529">
                  <c:v>227.6449999998653</c:v>
                </c:pt>
                <c:pt idx="45530">
                  <c:v>227.6499999998653</c:v>
                </c:pt>
                <c:pt idx="45531">
                  <c:v>227.6549999998654</c:v>
                </c:pt>
                <c:pt idx="45532">
                  <c:v>227.6599999998654</c:v>
                </c:pt>
                <c:pt idx="45533">
                  <c:v>227.6649999998654</c:v>
                </c:pt>
                <c:pt idx="45534">
                  <c:v>227.6699999998654</c:v>
                </c:pt>
                <c:pt idx="45535">
                  <c:v>227.6749999998653</c:v>
                </c:pt>
                <c:pt idx="45536">
                  <c:v>227.6799999998653</c:v>
                </c:pt>
                <c:pt idx="45537">
                  <c:v>227.6849999998654</c:v>
                </c:pt>
                <c:pt idx="45538">
                  <c:v>227.6899999998654</c:v>
                </c:pt>
                <c:pt idx="45539">
                  <c:v>227.6949999998654</c:v>
                </c:pt>
                <c:pt idx="45540">
                  <c:v>227.6999999998654</c:v>
                </c:pt>
                <c:pt idx="45541">
                  <c:v>227.7049999998654</c:v>
                </c:pt>
                <c:pt idx="45542">
                  <c:v>227.7099999998653</c:v>
                </c:pt>
                <c:pt idx="45543">
                  <c:v>227.7149999998653</c:v>
                </c:pt>
                <c:pt idx="45544">
                  <c:v>227.7199999998653</c:v>
                </c:pt>
                <c:pt idx="45545">
                  <c:v>227.7249999998654</c:v>
                </c:pt>
                <c:pt idx="45546">
                  <c:v>227.7299999998654</c:v>
                </c:pt>
                <c:pt idx="45547">
                  <c:v>227.7349999998654</c:v>
                </c:pt>
                <c:pt idx="45548">
                  <c:v>227.7399999998653</c:v>
                </c:pt>
                <c:pt idx="45549">
                  <c:v>227.7449999998653</c:v>
                </c:pt>
                <c:pt idx="45550">
                  <c:v>227.7499999998653</c:v>
                </c:pt>
                <c:pt idx="45551">
                  <c:v>227.7549999998653</c:v>
                </c:pt>
                <c:pt idx="45552">
                  <c:v>227.7599999998653</c:v>
                </c:pt>
                <c:pt idx="45553">
                  <c:v>227.7649999998653</c:v>
                </c:pt>
                <c:pt idx="45554">
                  <c:v>227.7699999998653</c:v>
                </c:pt>
                <c:pt idx="45555">
                  <c:v>227.7749999998653</c:v>
                </c:pt>
                <c:pt idx="45556">
                  <c:v>227.7799999998653</c:v>
                </c:pt>
                <c:pt idx="45557">
                  <c:v>227.7849999998653</c:v>
                </c:pt>
                <c:pt idx="45558">
                  <c:v>227.7899999998653</c:v>
                </c:pt>
                <c:pt idx="45559">
                  <c:v>227.7949999998653</c:v>
                </c:pt>
                <c:pt idx="45560">
                  <c:v>227.7999999998653</c:v>
                </c:pt>
                <c:pt idx="45561">
                  <c:v>227.8049999998653</c:v>
                </c:pt>
                <c:pt idx="45562">
                  <c:v>227.8099999998653</c:v>
                </c:pt>
                <c:pt idx="45563">
                  <c:v>227.8149999998653</c:v>
                </c:pt>
                <c:pt idx="45564">
                  <c:v>227.8199999998653</c:v>
                </c:pt>
                <c:pt idx="45565">
                  <c:v>227.8249999998653</c:v>
                </c:pt>
                <c:pt idx="45566">
                  <c:v>227.8299999998653</c:v>
                </c:pt>
                <c:pt idx="45567">
                  <c:v>227.8349999998653</c:v>
                </c:pt>
                <c:pt idx="45568">
                  <c:v>227.8399999998653</c:v>
                </c:pt>
                <c:pt idx="45569">
                  <c:v>227.8449999998653</c:v>
                </c:pt>
                <c:pt idx="45570">
                  <c:v>227.8499999998652</c:v>
                </c:pt>
                <c:pt idx="45571">
                  <c:v>227.8549999998652</c:v>
                </c:pt>
                <c:pt idx="45572">
                  <c:v>227.8599999998652</c:v>
                </c:pt>
                <c:pt idx="45573">
                  <c:v>227.8649999998652</c:v>
                </c:pt>
                <c:pt idx="45574">
                  <c:v>227.8699999998652</c:v>
                </c:pt>
                <c:pt idx="45575">
                  <c:v>227.8749999998652</c:v>
                </c:pt>
                <c:pt idx="45576">
                  <c:v>227.8799999998652</c:v>
                </c:pt>
                <c:pt idx="45577">
                  <c:v>227.8849999998652</c:v>
                </c:pt>
                <c:pt idx="45578">
                  <c:v>227.8899999998652</c:v>
                </c:pt>
                <c:pt idx="45579">
                  <c:v>227.8949999998652</c:v>
                </c:pt>
                <c:pt idx="45580">
                  <c:v>227.8999999998652</c:v>
                </c:pt>
                <c:pt idx="45581">
                  <c:v>227.9049999998652</c:v>
                </c:pt>
                <c:pt idx="45582">
                  <c:v>227.9099999998652</c:v>
                </c:pt>
                <c:pt idx="45583">
                  <c:v>227.9149999998652</c:v>
                </c:pt>
                <c:pt idx="45584">
                  <c:v>227.9199999998652</c:v>
                </c:pt>
                <c:pt idx="45585">
                  <c:v>227.9249999998652</c:v>
                </c:pt>
                <c:pt idx="45586">
                  <c:v>227.9299999998652</c:v>
                </c:pt>
                <c:pt idx="45587">
                  <c:v>227.9349999998652</c:v>
                </c:pt>
                <c:pt idx="45588">
                  <c:v>227.9399999998652</c:v>
                </c:pt>
                <c:pt idx="45589">
                  <c:v>227.9449999998652</c:v>
                </c:pt>
                <c:pt idx="45590">
                  <c:v>227.9499999998652</c:v>
                </c:pt>
                <c:pt idx="45591">
                  <c:v>227.9549999998652</c:v>
                </c:pt>
                <c:pt idx="45592">
                  <c:v>227.9599999998652</c:v>
                </c:pt>
                <c:pt idx="45593">
                  <c:v>227.9649999998651</c:v>
                </c:pt>
                <c:pt idx="45594">
                  <c:v>227.9699999998651</c:v>
                </c:pt>
                <c:pt idx="45595">
                  <c:v>227.9749999998651</c:v>
                </c:pt>
                <c:pt idx="45596">
                  <c:v>227.9799999998651</c:v>
                </c:pt>
                <c:pt idx="45597">
                  <c:v>227.9849999998652</c:v>
                </c:pt>
                <c:pt idx="45598">
                  <c:v>227.9899999998651</c:v>
                </c:pt>
                <c:pt idx="45599">
                  <c:v>227.9949999998651</c:v>
                </c:pt>
                <c:pt idx="45600">
                  <c:v>227.9999999998651</c:v>
                </c:pt>
                <c:pt idx="45601">
                  <c:v>228.0049999998651</c:v>
                </c:pt>
                <c:pt idx="45602">
                  <c:v>228.0099999998651</c:v>
                </c:pt>
                <c:pt idx="45603">
                  <c:v>228.0149999998651</c:v>
                </c:pt>
                <c:pt idx="45604">
                  <c:v>228.0199999998651</c:v>
                </c:pt>
                <c:pt idx="45605">
                  <c:v>228.0249999998651</c:v>
                </c:pt>
                <c:pt idx="45606">
                  <c:v>228.0299999998651</c:v>
                </c:pt>
                <c:pt idx="45607">
                  <c:v>228.0349999998651</c:v>
                </c:pt>
                <c:pt idx="45608">
                  <c:v>228.0399999998651</c:v>
                </c:pt>
                <c:pt idx="45609">
                  <c:v>228.0449999998651</c:v>
                </c:pt>
                <c:pt idx="45610">
                  <c:v>228.049999999865</c:v>
                </c:pt>
                <c:pt idx="45611">
                  <c:v>228.0549999998651</c:v>
                </c:pt>
                <c:pt idx="45612">
                  <c:v>228.0599999998651</c:v>
                </c:pt>
                <c:pt idx="45613">
                  <c:v>228.0649999998651</c:v>
                </c:pt>
                <c:pt idx="45614">
                  <c:v>228.069999999865</c:v>
                </c:pt>
                <c:pt idx="45615">
                  <c:v>228.074999999865</c:v>
                </c:pt>
                <c:pt idx="45616">
                  <c:v>228.079999999865</c:v>
                </c:pt>
                <c:pt idx="45617">
                  <c:v>228.084999999865</c:v>
                </c:pt>
                <c:pt idx="45618">
                  <c:v>228.089999999865</c:v>
                </c:pt>
                <c:pt idx="45619">
                  <c:v>228.094999999865</c:v>
                </c:pt>
                <c:pt idx="45620">
                  <c:v>228.099999999865</c:v>
                </c:pt>
                <c:pt idx="45621">
                  <c:v>228.104999999865</c:v>
                </c:pt>
                <c:pt idx="45622">
                  <c:v>228.109999999865</c:v>
                </c:pt>
                <c:pt idx="45623">
                  <c:v>228.1149999998649</c:v>
                </c:pt>
                <c:pt idx="45624">
                  <c:v>228.1199999998649</c:v>
                </c:pt>
                <c:pt idx="45625">
                  <c:v>228.124999999865</c:v>
                </c:pt>
                <c:pt idx="45626">
                  <c:v>228.129999999865</c:v>
                </c:pt>
                <c:pt idx="45627">
                  <c:v>228.134999999865</c:v>
                </c:pt>
                <c:pt idx="45628">
                  <c:v>228.139999999865</c:v>
                </c:pt>
                <c:pt idx="45629">
                  <c:v>228.144999999865</c:v>
                </c:pt>
                <c:pt idx="45630">
                  <c:v>228.1499999998649</c:v>
                </c:pt>
                <c:pt idx="45631">
                  <c:v>228.154999999865</c:v>
                </c:pt>
                <c:pt idx="45632">
                  <c:v>228.159999999865</c:v>
                </c:pt>
                <c:pt idx="45633">
                  <c:v>228.164999999865</c:v>
                </c:pt>
                <c:pt idx="45634">
                  <c:v>228.169999999865</c:v>
                </c:pt>
                <c:pt idx="45635">
                  <c:v>228.174999999865</c:v>
                </c:pt>
                <c:pt idx="45636">
                  <c:v>228.1799999998649</c:v>
                </c:pt>
                <c:pt idx="45637">
                  <c:v>228.1849999998649</c:v>
                </c:pt>
                <c:pt idx="45638">
                  <c:v>228.1899999998649</c:v>
                </c:pt>
                <c:pt idx="45639">
                  <c:v>228.1949999998649</c:v>
                </c:pt>
                <c:pt idx="45640">
                  <c:v>228.1999999998649</c:v>
                </c:pt>
                <c:pt idx="45641">
                  <c:v>228.2049999998649</c:v>
                </c:pt>
                <c:pt idx="45642">
                  <c:v>228.2099999998649</c:v>
                </c:pt>
                <c:pt idx="45643">
                  <c:v>228.2149999998649</c:v>
                </c:pt>
                <c:pt idx="45644">
                  <c:v>228.2199999998649</c:v>
                </c:pt>
                <c:pt idx="45645">
                  <c:v>228.2249999998649</c:v>
                </c:pt>
                <c:pt idx="45646">
                  <c:v>228.2299999998649</c:v>
                </c:pt>
                <c:pt idx="45647">
                  <c:v>228.2349999998649</c:v>
                </c:pt>
                <c:pt idx="45648">
                  <c:v>228.2399999998649</c:v>
                </c:pt>
                <c:pt idx="45649">
                  <c:v>228.2449999998649</c:v>
                </c:pt>
                <c:pt idx="45650">
                  <c:v>228.2499999998649</c:v>
                </c:pt>
                <c:pt idx="45651">
                  <c:v>228.2549999998649</c:v>
                </c:pt>
                <c:pt idx="45652">
                  <c:v>228.2599999998649</c:v>
                </c:pt>
                <c:pt idx="45653">
                  <c:v>228.2649999998649</c:v>
                </c:pt>
                <c:pt idx="45654">
                  <c:v>228.2699999998648</c:v>
                </c:pt>
                <c:pt idx="45655">
                  <c:v>228.2749999998647</c:v>
                </c:pt>
                <c:pt idx="45656">
                  <c:v>228.2799999998647</c:v>
                </c:pt>
                <c:pt idx="45657">
                  <c:v>228.2849999998649</c:v>
                </c:pt>
                <c:pt idx="45658">
                  <c:v>228.2899999998648</c:v>
                </c:pt>
                <c:pt idx="45659">
                  <c:v>228.2949999998648</c:v>
                </c:pt>
                <c:pt idx="45660">
                  <c:v>228.2999999998648</c:v>
                </c:pt>
                <c:pt idx="45661">
                  <c:v>228.3049999998648</c:v>
                </c:pt>
                <c:pt idx="45662">
                  <c:v>228.3099999998648</c:v>
                </c:pt>
                <c:pt idx="45663">
                  <c:v>228.3149999998648</c:v>
                </c:pt>
                <c:pt idx="45664">
                  <c:v>228.3199999998648</c:v>
                </c:pt>
                <c:pt idx="45665">
                  <c:v>228.3249999998648</c:v>
                </c:pt>
                <c:pt idx="45666">
                  <c:v>228.3299999998648</c:v>
                </c:pt>
                <c:pt idx="45667">
                  <c:v>228.3349999998648</c:v>
                </c:pt>
                <c:pt idx="45668">
                  <c:v>228.3399999998648</c:v>
                </c:pt>
                <c:pt idx="45669">
                  <c:v>228.3449999998648</c:v>
                </c:pt>
                <c:pt idx="45670">
                  <c:v>228.3499999998648</c:v>
                </c:pt>
                <c:pt idx="45671">
                  <c:v>228.3549999998648</c:v>
                </c:pt>
                <c:pt idx="45672">
                  <c:v>228.3599999998648</c:v>
                </c:pt>
                <c:pt idx="45673">
                  <c:v>228.3649999998648</c:v>
                </c:pt>
                <c:pt idx="45674">
                  <c:v>228.3699999998648</c:v>
                </c:pt>
                <c:pt idx="45675">
                  <c:v>228.3749999998648</c:v>
                </c:pt>
                <c:pt idx="45676">
                  <c:v>228.3799999998648</c:v>
                </c:pt>
                <c:pt idx="45677">
                  <c:v>228.3849999998648</c:v>
                </c:pt>
                <c:pt idx="45678">
                  <c:v>228.3899999998648</c:v>
                </c:pt>
                <c:pt idx="45679">
                  <c:v>228.3949999998648</c:v>
                </c:pt>
                <c:pt idx="45680">
                  <c:v>228.3999999998648</c:v>
                </c:pt>
                <c:pt idx="45681">
                  <c:v>228.4049999998647</c:v>
                </c:pt>
                <c:pt idx="45682">
                  <c:v>228.4099999998647</c:v>
                </c:pt>
                <c:pt idx="45683">
                  <c:v>228.4149999998647</c:v>
                </c:pt>
                <c:pt idx="45684">
                  <c:v>228.4199999998647</c:v>
                </c:pt>
                <c:pt idx="45685">
                  <c:v>228.4249999998648</c:v>
                </c:pt>
                <c:pt idx="45686">
                  <c:v>228.4299999998647</c:v>
                </c:pt>
                <c:pt idx="45687">
                  <c:v>228.4349999998647</c:v>
                </c:pt>
                <c:pt idx="45688">
                  <c:v>228.4399999998647</c:v>
                </c:pt>
                <c:pt idx="45689">
                  <c:v>228.4449999998647</c:v>
                </c:pt>
                <c:pt idx="45690">
                  <c:v>228.4499999998647</c:v>
                </c:pt>
                <c:pt idx="45691">
                  <c:v>228.4549999998647</c:v>
                </c:pt>
                <c:pt idx="45692">
                  <c:v>228.4599999998647</c:v>
                </c:pt>
                <c:pt idx="45693">
                  <c:v>228.4649999998647</c:v>
                </c:pt>
                <c:pt idx="45694">
                  <c:v>228.4699999998647</c:v>
                </c:pt>
                <c:pt idx="45695">
                  <c:v>228.4749999998647</c:v>
                </c:pt>
                <c:pt idx="45696">
                  <c:v>228.4799999998647</c:v>
                </c:pt>
                <c:pt idx="45697">
                  <c:v>228.4849999998647</c:v>
                </c:pt>
                <c:pt idx="45698">
                  <c:v>228.4899999998647</c:v>
                </c:pt>
                <c:pt idx="45699">
                  <c:v>228.4949999998647</c:v>
                </c:pt>
                <c:pt idx="45700">
                  <c:v>228.4999999998647</c:v>
                </c:pt>
                <c:pt idx="45701">
                  <c:v>228.5049999998647</c:v>
                </c:pt>
                <c:pt idx="45702">
                  <c:v>228.5099999998646</c:v>
                </c:pt>
                <c:pt idx="45703">
                  <c:v>228.5149999998646</c:v>
                </c:pt>
                <c:pt idx="45704">
                  <c:v>228.5199999998646</c:v>
                </c:pt>
                <c:pt idx="45705">
                  <c:v>228.5249999998646</c:v>
                </c:pt>
                <c:pt idx="45706">
                  <c:v>228.5299999998646</c:v>
                </c:pt>
                <c:pt idx="45707">
                  <c:v>228.5349999998646</c:v>
                </c:pt>
                <c:pt idx="45708">
                  <c:v>228.5399999998646</c:v>
                </c:pt>
                <c:pt idx="45709">
                  <c:v>228.5449999998646</c:v>
                </c:pt>
                <c:pt idx="45710">
                  <c:v>228.5499999998646</c:v>
                </c:pt>
                <c:pt idx="45711">
                  <c:v>228.5549999998646</c:v>
                </c:pt>
                <c:pt idx="45712">
                  <c:v>228.5599999998646</c:v>
                </c:pt>
                <c:pt idx="45713">
                  <c:v>228.5649999998646</c:v>
                </c:pt>
                <c:pt idx="45714">
                  <c:v>228.5699999998646</c:v>
                </c:pt>
                <c:pt idx="45715">
                  <c:v>228.5749999998646</c:v>
                </c:pt>
                <c:pt idx="45716">
                  <c:v>228.5799999998646</c:v>
                </c:pt>
                <c:pt idx="45717">
                  <c:v>228.5849999998646</c:v>
                </c:pt>
                <c:pt idx="45718">
                  <c:v>228.5899999998646</c:v>
                </c:pt>
                <c:pt idx="45719">
                  <c:v>228.5949999998646</c:v>
                </c:pt>
                <c:pt idx="45720">
                  <c:v>228.5999999998646</c:v>
                </c:pt>
                <c:pt idx="45721">
                  <c:v>228.6049999998646</c:v>
                </c:pt>
                <c:pt idx="45722">
                  <c:v>228.6099999998646</c:v>
                </c:pt>
                <c:pt idx="45723">
                  <c:v>228.6149999998646</c:v>
                </c:pt>
                <c:pt idx="45724">
                  <c:v>228.6199999998645</c:v>
                </c:pt>
                <c:pt idx="45725">
                  <c:v>228.6249999998645</c:v>
                </c:pt>
                <c:pt idx="45726">
                  <c:v>228.6299999998645</c:v>
                </c:pt>
                <c:pt idx="45727">
                  <c:v>228.6349999998645</c:v>
                </c:pt>
                <c:pt idx="45728">
                  <c:v>228.6399999998645</c:v>
                </c:pt>
                <c:pt idx="45729">
                  <c:v>228.6449999998645</c:v>
                </c:pt>
                <c:pt idx="45730">
                  <c:v>228.6499999998645</c:v>
                </c:pt>
                <c:pt idx="45731">
                  <c:v>228.6549999998645</c:v>
                </c:pt>
                <c:pt idx="45732">
                  <c:v>228.6599999998645</c:v>
                </c:pt>
                <c:pt idx="45733">
                  <c:v>228.6649999998645</c:v>
                </c:pt>
                <c:pt idx="45734">
                  <c:v>228.6699999998645</c:v>
                </c:pt>
                <c:pt idx="45735">
                  <c:v>228.6749999998645</c:v>
                </c:pt>
                <c:pt idx="45736">
                  <c:v>228.6799999998645</c:v>
                </c:pt>
                <c:pt idx="45737">
                  <c:v>228.6849999998645</c:v>
                </c:pt>
                <c:pt idx="45738">
                  <c:v>228.6899999998645</c:v>
                </c:pt>
                <c:pt idx="45739">
                  <c:v>228.6949999998645</c:v>
                </c:pt>
                <c:pt idx="45740">
                  <c:v>228.6999999998645</c:v>
                </c:pt>
                <c:pt idx="45741">
                  <c:v>228.7049999998645</c:v>
                </c:pt>
                <c:pt idx="45742">
                  <c:v>228.7099999998644</c:v>
                </c:pt>
                <c:pt idx="45743">
                  <c:v>228.7149999998643</c:v>
                </c:pt>
                <c:pt idx="45744">
                  <c:v>228.7199999998643</c:v>
                </c:pt>
                <c:pt idx="45745">
                  <c:v>228.7249999998645</c:v>
                </c:pt>
                <c:pt idx="45746">
                  <c:v>228.7299999998644</c:v>
                </c:pt>
                <c:pt idx="45747">
                  <c:v>228.7349999998644</c:v>
                </c:pt>
                <c:pt idx="45748">
                  <c:v>228.7399999998644</c:v>
                </c:pt>
                <c:pt idx="45749">
                  <c:v>228.7449999998643</c:v>
                </c:pt>
                <c:pt idx="45750">
                  <c:v>228.7499999998643</c:v>
                </c:pt>
                <c:pt idx="45751">
                  <c:v>228.7549999998644</c:v>
                </c:pt>
                <c:pt idx="45752">
                  <c:v>228.7599999998644</c:v>
                </c:pt>
                <c:pt idx="45753">
                  <c:v>228.7649999998644</c:v>
                </c:pt>
                <c:pt idx="45754">
                  <c:v>228.7699999998644</c:v>
                </c:pt>
                <c:pt idx="45755">
                  <c:v>228.7749999998643</c:v>
                </c:pt>
                <c:pt idx="45756">
                  <c:v>228.7799999998643</c:v>
                </c:pt>
                <c:pt idx="45757">
                  <c:v>228.7849999998644</c:v>
                </c:pt>
                <c:pt idx="45758">
                  <c:v>228.7899999998644</c:v>
                </c:pt>
                <c:pt idx="45759">
                  <c:v>228.7949999998644</c:v>
                </c:pt>
                <c:pt idx="45760">
                  <c:v>228.7999999998644</c:v>
                </c:pt>
                <c:pt idx="45761">
                  <c:v>228.8049999998644</c:v>
                </c:pt>
                <c:pt idx="45762">
                  <c:v>228.8099999998644</c:v>
                </c:pt>
                <c:pt idx="45763">
                  <c:v>228.8149999998644</c:v>
                </c:pt>
                <c:pt idx="45764">
                  <c:v>228.8199999998644</c:v>
                </c:pt>
                <c:pt idx="45765">
                  <c:v>228.8249999998644</c:v>
                </c:pt>
                <c:pt idx="45766">
                  <c:v>228.8299999998644</c:v>
                </c:pt>
                <c:pt idx="45767">
                  <c:v>228.8349999998644</c:v>
                </c:pt>
                <c:pt idx="45768">
                  <c:v>228.8399999998644</c:v>
                </c:pt>
                <c:pt idx="45769">
                  <c:v>228.8449999998643</c:v>
                </c:pt>
                <c:pt idx="45770">
                  <c:v>228.8499999998643</c:v>
                </c:pt>
                <c:pt idx="45771">
                  <c:v>228.8549999998644</c:v>
                </c:pt>
                <c:pt idx="45772">
                  <c:v>228.8599999998644</c:v>
                </c:pt>
                <c:pt idx="45773">
                  <c:v>228.8649999998644</c:v>
                </c:pt>
                <c:pt idx="45774">
                  <c:v>228.8699999998643</c:v>
                </c:pt>
                <c:pt idx="45775">
                  <c:v>228.8749999998643</c:v>
                </c:pt>
                <c:pt idx="45776">
                  <c:v>228.8799999998643</c:v>
                </c:pt>
                <c:pt idx="45777">
                  <c:v>228.8849999998643</c:v>
                </c:pt>
                <c:pt idx="45778">
                  <c:v>228.8899999998643</c:v>
                </c:pt>
                <c:pt idx="45779">
                  <c:v>228.8949999998643</c:v>
                </c:pt>
                <c:pt idx="45780">
                  <c:v>228.8999999998643</c:v>
                </c:pt>
                <c:pt idx="45781">
                  <c:v>228.9049999998643</c:v>
                </c:pt>
                <c:pt idx="45782">
                  <c:v>228.9099999998643</c:v>
                </c:pt>
                <c:pt idx="45783">
                  <c:v>228.9149999998643</c:v>
                </c:pt>
                <c:pt idx="45784">
                  <c:v>228.9199999998643</c:v>
                </c:pt>
                <c:pt idx="45785">
                  <c:v>228.9249999998643</c:v>
                </c:pt>
                <c:pt idx="45786">
                  <c:v>228.9299999998643</c:v>
                </c:pt>
                <c:pt idx="45787">
                  <c:v>228.9349999998643</c:v>
                </c:pt>
                <c:pt idx="45788">
                  <c:v>228.9399999998643</c:v>
                </c:pt>
                <c:pt idx="45789">
                  <c:v>228.9449999998643</c:v>
                </c:pt>
                <c:pt idx="45790">
                  <c:v>228.9499999998642</c:v>
                </c:pt>
                <c:pt idx="45791">
                  <c:v>228.9549999998642</c:v>
                </c:pt>
                <c:pt idx="45792">
                  <c:v>228.9599999998642</c:v>
                </c:pt>
                <c:pt idx="45793">
                  <c:v>228.9649999998642</c:v>
                </c:pt>
                <c:pt idx="45794">
                  <c:v>228.9699999998642</c:v>
                </c:pt>
                <c:pt idx="45795">
                  <c:v>228.9749999998642</c:v>
                </c:pt>
                <c:pt idx="45796">
                  <c:v>228.9799999998642</c:v>
                </c:pt>
                <c:pt idx="45797">
                  <c:v>228.9849999998642</c:v>
                </c:pt>
                <c:pt idx="45798">
                  <c:v>228.9899999998642</c:v>
                </c:pt>
                <c:pt idx="45799">
                  <c:v>228.9949999998642</c:v>
                </c:pt>
                <c:pt idx="45800">
                  <c:v>228.9999999998642</c:v>
                </c:pt>
                <c:pt idx="45801">
                  <c:v>229.0049999998642</c:v>
                </c:pt>
                <c:pt idx="45802">
                  <c:v>229.0099999998642</c:v>
                </c:pt>
                <c:pt idx="45803">
                  <c:v>229.0149999998642</c:v>
                </c:pt>
                <c:pt idx="45804">
                  <c:v>229.0199999998642</c:v>
                </c:pt>
                <c:pt idx="45805">
                  <c:v>229.0249999998642</c:v>
                </c:pt>
                <c:pt idx="45806">
                  <c:v>229.0299999998642</c:v>
                </c:pt>
                <c:pt idx="45807">
                  <c:v>229.0349999998642</c:v>
                </c:pt>
                <c:pt idx="45808">
                  <c:v>229.0399999998642</c:v>
                </c:pt>
                <c:pt idx="45809">
                  <c:v>229.0449999998642</c:v>
                </c:pt>
                <c:pt idx="45810">
                  <c:v>229.0499999998642</c:v>
                </c:pt>
                <c:pt idx="45811">
                  <c:v>229.0549999998642</c:v>
                </c:pt>
                <c:pt idx="45812">
                  <c:v>229.0599999998641</c:v>
                </c:pt>
                <c:pt idx="45813">
                  <c:v>229.0649999998641</c:v>
                </c:pt>
                <c:pt idx="45814">
                  <c:v>229.0699999998641</c:v>
                </c:pt>
                <c:pt idx="45815">
                  <c:v>229.0749999998641</c:v>
                </c:pt>
                <c:pt idx="45816">
                  <c:v>229.0799999998641</c:v>
                </c:pt>
                <c:pt idx="45817">
                  <c:v>229.0849999998642</c:v>
                </c:pt>
                <c:pt idx="45818">
                  <c:v>229.0899999998641</c:v>
                </c:pt>
                <c:pt idx="45819">
                  <c:v>229.0949999998641</c:v>
                </c:pt>
                <c:pt idx="45820">
                  <c:v>229.0999999998641</c:v>
                </c:pt>
                <c:pt idx="45821">
                  <c:v>229.1049999998641</c:v>
                </c:pt>
                <c:pt idx="45822">
                  <c:v>229.1099999998641</c:v>
                </c:pt>
                <c:pt idx="45823">
                  <c:v>229.1149999998641</c:v>
                </c:pt>
                <c:pt idx="45824">
                  <c:v>229.1199999998641</c:v>
                </c:pt>
                <c:pt idx="45825">
                  <c:v>229.1249999998641</c:v>
                </c:pt>
                <c:pt idx="45826">
                  <c:v>229.1299999998641</c:v>
                </c:pt>
                <c:pt idx="45827">
                  <c:v>229.1349999998641</c:v>
                </c:pt>
                <c:pt idx="45828">
                  <c:v>229.1399999998641</c:v>
                </c:pt>
                <c:pt idx="45829">
                  <c:v>229.1449999998641</c:v>
                </c:pt>
                <c:pt idx="45830">
                  <c:v>229.149999999864</c:v>
                </c:pt>
                <c:pt idx="45831">
                  <c:v>229.1549999998641</c:v>
                </c:pt>
                <c:pt idx="45832">
                  <c:v>229.1599999998641</c:v>
                </c:pt>
                <c:pt idx="45833">
                  <c:v>229.1649999998641</c:v>
                </c:pt>
                <c:pt idx="45834">
                  <c:v>229.169999999864</c:v>
                </c:pt>
                <c:pt idx="45835">
                  <c:v>229.174999999864</c:v>
                </c:pt>
                <c:pt idx="45836">
                  <c:v>229.179999999864</c:v>
                </c:pt>
                <c:pt idx="45837">
                  <c:v>229.184999999864</c:v>
                </c:pt>
                <c:pt idx="45838">
                  <c:v>229.189999999864</c:v>
                </c:pt>
                <c:pt idx="45839">
                  <c:v>229.194999999864</c:v>
                </c:pt>
                <c:pt idx="45840">
                  <c:v>229.199999999864</c:v>
                </c:pt>
                <c:pt idx="45841">
                  <c:v>229.204999999864</c:v>
                </c:pt>
                <c:pt idx="45842">
                  <c:v>229.209999999864</c:v>
                </c:pt>
                <c:pt idx="45843">
                  <c:v>229.2149999998639</c:v>
                </c:pt>
                <c:pt idx="45844">
                  <c:v>229.2199999998639</c:v>
                </c:pt>
                <c:pt idx="45845">
                  <c:v>229.224999999864</c:v>
                </c:pt>
                <c:pt idx="45846">
                  <c:v>229.229999999864</c:v>
                </c:pt>
                <c:pt idx="45847">
                  <c:v>229.234999999864</c:v>
                </c:pt>
                <c:pt idx="45848">
                  <c:v>229.239999999864</c:v>
                </c:pt>
                <c:pt idx="45849">
                  <c:v>229.2449999998639</c:v>
                </c:pt>
                <c:pt idx="45850">
                  <c:v>229.2499999998639</c:v>
                </c:pt>
                <c:pt idx="45851">
                  <c:v>229.254999999864</c:v>
                </c:pt>
                <c:pt idx="45852">
                  <c:v>229.259999999864</c:v>
                </c:pt>
                <c:pt idx="45853">
                  <c:v>229.264999999864</c:v>
                </c:pt>
                <c:pt idx="45854">
                  <c:v>229.269999999864</c:v>
                </c:pt>
                <c:pt idx="45855">
                  <c:v>229.274999999864</c:v>
                </c:pt>
                <c:pt idx="45856">
                  <c:v>229.2799999998639</c:v>
                </c:pt>
                <c:pt idx="45857">
                  <c:v>229.2849999998639</c:v>
                </c:pt>
                <c:pt idx="45858">
                  <c:v>229.2899999998639</c:v>
                </c:pt>
                <c:pt idx="45859">
                  <c:v>229.2949999998639</c:v>
                </c:pt>
                <c:pt idx="45860">
                  <c:v>229.2999999998639</c:v>
                </c:pt>
                <c:pt idx="45861">
                  <c:v>229.304999999864</c:v>
                </c:pt>
                <c:pt idx="45862">
                  <c:v>229.3099999998639</c:v>
                </c:pt>
                <c:pt idx="45863">
                  <c:v>229.3149999998639</c:v>
                </c:pt>
                <c:pt idx="45864">
                  <c:v>229.3199999998639</c:v>
                </c:pt>
                <c:pt idx="45865">
                  <c:v>229.324999999864</c:v>
                </c:pt>
                <c:pt idx="45866">
                  <c:v>229.329999999864</c:v>
                </c:pt>
                <c:pt idx="45867">
                  <c:v>229.3349999998639</c:v>
                </c:pt>
                <c:pt idx="45868">
                  <c:v>229.3399999998639</c:v>
                </c:pt>
                <c:pt idx="45869">
                  <c:v>229.3449999998639</c:v>
                </c:pt>
                <c:pt idx="45870">
                  <c:v>229.3499999998639</c:v>
                </c:pt>
                <c:pt idx="45871">
                  <c:v>229.354999999864</c:v>
                </c:pt>
                <c:pt idx="45872">
                  <c:v>229.359999999864</c:v>
                </c:pt>
                <c:pt idx="45873">
                  <c:v>229.3649999998639</c:v>
                </c:pt>
                <c:pt idx="45874">
                  <c:v>229.3699999998639</c:v>
                </c:pt>
                <c:pt idx="45875">
                  <c:v>229.3749999998639</c:v>
                </c:pt>
                <c:pt idx="45876">
                  <c:v>229.3799999998639</c:v>
                </c:pt>
                <c:pt idx="45877">
                  <c:v>229.384999999864</c:v>
                </c:pt>
                <c:pt idx="45878">
                  <c:v>229.3899999998638</c:v>
                </c:pt>
                <c:pt idx="45879">
                  <c:v>229.3949999998638</c:v>
                </c:pt>
                <c:pt idx="45880">
                  <c:v>229.3999999998638</c:v>
                </c:pt>
                <c:pt idx="45881">
                  <c:v>229.4049999998638</c:v>
                </c:pt>
                <c:pt idx="45882">
                  <c:v>229.4099999998638</c:v>
                </c:pt>
                <c:pt idx="45883">
                  <c:v>229.4149999998638</c:v>
                </c:pt>
                <c:pt idx="45884">
                  <c:v>229.4199999998638</c:v>
                </c:pt>
                <c:pt idx="45885">
                  <c:v>229.4249999998638</c:v>
                </c:pt>
                <c:pt idx="45886">
                  <c:v>229.4299999998638</c:v>
                </c:pt>
                <c:pt idx="45887">
                  <c:v>229.4349999998638</c:v>
                </c:pt>
                <c:pt idx="45888">
                  <c:v>229.4399999998638</c:v>
                </c:pt>
                <c:pt idx="45889">
                  <c:v>229.4449999998638</c:v>
                </c:pt>
                <c:pt idx="45890">
                  <c:v>229.4499999998638</c:v>
                </c:pt>
                <c:pt idx="45891">
                  <c:v>229.4549999998638</c:v>
                </c:pt>
                <c:pt idx="45892">
                  <c:v>229.4599999998638</c:v>
                </c:pt>
                <c:pt idx="45893">
                  <c:v>229.4649999998638</c:v>
                </c:pt>
                <c:pt idx="45894">
                  <c:v>229.4699999998638</c:v>
                </c:pt>
                <c:pt idx="45895">
                  <c:v>229.4749999998638</c:v>
                </c:pt>
                <c:pt idx="45896">
                  <c:v>229.4799999998638</c:v>
                </c:pt>
                <c:pt idx="45897">
                  <c:v>229.4849999998638</c:v>
                </c:pt>
                <c:pt idx="45898">
                  <c:v>229.4899999998638</c:v>
                </c:pt>
                <c:pt idx="45899">
                  <c:v>229.4949999998638</c:v>
                </c:pt>
                <c:pt idx="45900">
                  <c:v>229.4999999998637</c:v>
                </c:pt>
                <c:pt idx="45901">
                  <c:v>229.5049999998637</c:v>
                </c:pt>
                <c:pt idx="45902">
                  <c:v>229.5099999998637</c:v>
                </c:pt>
                <c:pt idx="45903">
                  <c:v>229.5149999998637</c:v>
                </c:pt>
                <c:pt idx="45904">
                  <c:v>229.5199999998637</c:v>
                </c:pt>
                <c:pt idx="45905">
                  <c:v>229.5249999998638</c:v>
                </c:pt>
                <c:pt idx="45906">
                  <c:v>229.5299999998637</c:v>
                </c:pt>
                <c:pt idx="45907">
                  <c:v>229.5349999998637</c:v>
                </c:pt>
                <c:pt idx="45908">
                  <c:v>229.5399999998637</c:v>
                </c:pt>
                <c:pt idx="45909">
                  <c:v>229.5449999998637</c:v>
                </c:pt>
                <c:pt idx="45910">
                  <c:v>229.5499999998637</c:v>
                </c:pt>
                <c:pt idx="45911">
                  <c:v>229.5549999998637</c:v>
                </c:pt>
                <c:pt idx="45912">
                  <c:v>229.5599999998637</c:v>
                </c:pt>
                <c:pt idx="45913">
                  <c:v>229.5649999998637</c:v>
                </c:pt>
                <c:pt idx="45914">
                  <c:v>229.5699999998637</c:v>
                </c:pt>
                <c:pt idx="45915">
                  <c:v>229.5749999998637</c:v>
                </c:pt>
                <c:pt idx="45916">
                  <c:v>229.5799999998637</c:v>
                </c:pt>
                <c:pt idx="45917">
                  <c:v>229.5849999998637</c:v>
                </c:pt>
                <c:pt idx="45918">
                  <c:v>229.5899999998637</c:v>
                </c:pt>
                <c:pt idx="45919">
                  <c:v>229.5949999998637</c:v>
                </c:pt>
                <c:pt idx="45920">
                  <c:v>229.5999999998637</c:v>
                </c:pt>
                <c:pt idx="45921">
                  <c:v>229.6049999998637</c:v>
                </c:pt>
                <c:pt idx="45922">
                  <c:v>229.6099999998636</c:v>
                </c:pt>
                <c:pt idx="45923">
                  <c:v>229.6149999998636</c:v>
                </c:pt>
                <c:pt idx="45924">
                  <c:v>229.6199999998636</c:v>
                </c:pt>
                <c:pt idx="45925">
                  <c:v>229.6249999998636</c:v>
                </c:pt>
                <c:pt idx="45926">
                  <c:v>229.6299999998636</c:v>
                </c:pt>
                <c:pt idx="45927">
                  <c:v>229.6349999998636</c:v>
                </c:pt>
                <c:pt idx="45928">
                  <c:v>229.6399999998636</c:v>
                </c:pt>
                <c:pt idx="45929">
                  <c:v>229.6449999998636</c:v>
                </c:pt>
                <c:pt idx="45930">
                  <c:v>229.6499999998636</c:v>
                </c:pt>
                <c:pt idx="45931">
                  <c:v>229.6549999998636</c:v>
                </c:pt>
                <c:pt idx="45932">
                  <c:v>229.6599999998636</c:v>
                </c:pt>
                <c:pt idx="45933">
                  <c:v>229.6649999998636</c:v>
                </c:pt>
                <c:pt idx="45934">
                  <c:v>229.6699999998636</c:v>
                </c:pt>
                <c:pt idx="45935">
                  <c:v>229.6749999998636</c:v>
                </c:pt>
                <c:pt idx="45936">
                  <c:v>229.6799999998636</c:v>
                </c:pt>
                <c:pt idx="45937">
                  <c:v>229.6849999998636</c:v>
                </c:pt>
                <c:pt idx="45938">
                  <c:v>229.6899999998636</c:v>
                </c:pt>
                <c:pt idx="45939">
                  <c:v>229.6949999998636</c:v>
                </c:pt>
                <c:pt idx="45940">
                  <c:v>229.6999999998636</c:v>
                </c:pt>
                <c:pt idx="45941">
                  <c:v>229.7049999998636</c:v>
                </c:pt>
                <c:pt idx="45942">
                  <c:v>229.7099999998636</c:v>
                </c:pt>
                <c:pt idx="45943">
                  <c:v>229.7149999998636</c:v>
                </c:pt>
                <c:pt idx="45944">
                  <c:v>229.7199999998635</c:v>
                </c:pt>
                <c:pt idx="45945">
                  <c:v>229.7249999998635</c:v>
                </c:pt>
                <c:pt idx="45946">
                  <c:v>229.7299999998635</c:v>
                </c:pt>
                <c:pt idx="45947">
                  <c:v>229.7349999998635</c:v>
                </c:pt>
                <c:pt idx="45948">
                  <c:v>229.7399999998635</c:v>
                </c:pt>
                <c:pt idx="45949">
                  <c:v>229.7449999998635</c:v>
                </c:pt>
                <c:pt idx="45950">
                  <c:v>229.7499999998635</c:v>
                </c:pt>
                <c:pt idx="45951">
                  <c:v>229.7549999998635</c:v>
                </c:pt>
                <c:pt idx="45952">
                  <c:v>229.7599999998635</c:v>
                </c:pt>
                <c:pt idx="45953">
                  <c:v>229.7649999998635</c:v>
                </c:pt>
                <c:pt idx="45954">
                  <c:v>229.7699999998635</c:v>
                </c:pt>
                <c:pt idx="45955">
                  <c:v>229.7749999998635</c:v>
                </c:pt>
                <c:pt idx="45956">
                  <c:v>229.7799999998635</c:v>
                </c:pt>
                <c:pt idx="45957">
                  <c:v>229.7849999998635</c:v>
                </c:pt>
                <c:pt idx="45958">
                  <c:v>229.7899999998635</c:v>
                </c:pt>
                <c:pt idx="45959">
                  <c:v>229.7949999998635</c:v>
                </c:pt>
                <c:pt idx="45960">
                  <c:v>229.7999999998635</c:v>
                </c:pt>
                <c:pt idx="45961">
                  <c:v>229.8049999998635</c:v>
                </c:pt>
                <c:pt idx="45962">
                  <c:v>229.8099999998635</c:v>
                </c:pt>
                <c:pt idx="45963">
                  <c:v>229.8149999998635</c:v>
                </c:pt>
                <c:pt idx="45964">
                  <c:v>229.8199999998635</c:v>
                </c:pt>
                <c:pt idx="45965">
                  <c:v>229.8249999998635</c:v>
                </c:pt>
                <c:pt idx="45966">
                  <c:v>229.8299999998634</c:v>
                </c:pt>
                <c:pt idx="45967">
                  <c:v>229.8349999998634</c:v>
                </c:pt>
                <c:pt idx="45968">
                  <c:v>229.8399999998634</c:v>
                </c:pt>
                <c:pt idx="45969">
                  <c:v>229.8449999998634</c:v>
                </c:pt>
                <c:pt idx="45970">
                  <c:v>229.8499999998634</c:v>
                </c:pt>
                <c:pt idx="45971">
                  <c:v>229.8549999998635</c:v>
                </c:pt>
                <c:pt idx="45972">
                  <c:v>229.8599999998634</c:v>
                </c:pt>
                <c:pt idx="45973">
                  <c:v>229.8649999998634</c:v>
                </c:pt>
                <c:pt idx="45974">
                  <c:v>229.8699999998634</c:v>
                </c:pt>
                <c:pt idx="45975">
                  <c:v>229.8749999998634</c:v>
                </c:pt>
                <c:pt idx="45976">
                  <c:v>229.8799999998634</c:v>
                </c:pt>
                <c:pt idx="45977">
                  <c:v>229.8849999998634</c:v>
                </c:pt>
                <c:pt idx="45978">
                  <c:v>229.8899999998634</c:v>
                </c:pt>
                <c:pt idx="45979">
                  <c:v>229.8949999998634</c:v>
                </c:pt>
                <c:pt idx="45980">
                  <c:v>229.8999999998634</c:v>
                </c:pt>
                <c:pt idx="45981">
                  <c:v>229.9049999998634</c:v>
                </c:pt>
                <c:pt idx="45982">
                  <c:v>229.9099999998634</c:v>
                </c:pt>
                <c:pt idx="45983">
                  <c:v>229.9149999998634</c:v>
                </c:pt>
                <c:pt idx="45984">
                  <c:v>229.9199999998634</c:v>
                </c:pt>
                <c:pt idx="45985">
                  <c:v>229.9249999998634</c:v>
                </c:pt>
                <c:pt idx="45986">
                  <c:v>229.9299999998634</c:v>
                </c:pt>
                <c:pt idx="45987">
                  <c:v>229.9349999998634</c:v>
                </c:pt>
                <c:pt idx="45988">
                  <c:v>229.9399999998633</c:v>
                </c:pt>
                <c:pt idx="45989">
                  <c:v>229.9449999998633</c:v>
                </c:pt>
                <c:pt idx="45990">
                  <c:v>229.9499999998633</c:v>
                </c:pt>
                <c:pt idx="45991">
                  <c:v>229.9549999998634</c:v>
                </c:pt>
                <c:pt idx="45992">
                  <c:v>229.9599999998634</c:v>
                </c:pt>
                <c:pt idx="45993">
                  <c:v>229.9649999998634</c:v>
                </c:pt>
                <c:pt idx="45994">
                  <c:v>229.9699999998633</c:v>
                </c:pt>
                <c:pt idx="45995">
                  <c:v>229.9749999998633</c:v>
                </c:pt>
                <c:pt idx="45996">
                  <c:v>229.9799999998633</c:v>
                </c:pt>
                <c:pt idx="45997">
                  <c:v>229.9849999998633</c:v>
                </c:pt>
                <c:pt idx="45998">
                  <c:v>229.9899999998633</c:v>
                </c:pt>
                <c:pt idx="45999">
                  <c:v>229.9949999998633</c:v>
                </c:pt>
                <c:pt idx="46000">
                  <c:v>229.9999999998633</c:v>
                </c:pt>
                <c:pt idx="46001">
                  <c:v>230.0049999998633</c:v>
                </c:pt>
                <c:pt idx="46002">
                  <c:v>230.0099999998633</c:v>
                </c:pt>
                <c:pt idx="46003">
                  <c:v>230.0149999998633</c:v>
                </c:pt>
                <c:pt idx="46004">
                  <c:v>230.0199999998633</c:v>
                </c:pt>
                <c:pt idx="46005">
                  <c:v>230.0249999998633</c:v>
                </c:pt>
                <c:pt idx="46006">
                  <c:v>230.0299999998633</c:v>
                </c:pt>
                <c:pt idx="46007">
                  <c:v>230.0349999998633</c:v>
                </c:pt>
                <c:pt idx="46008">
                  <c:v>230.0399999998633</c:v>
                </c:pt>
                <c:pt idx="46009">
                  <c:v>230.0449999998633</c:v>
                </c:pt>
                <c:pt idx="46010">
                  <c:v>230.0499999998632</c:v>
                </c:pt>
                <c:pt idx="46011">
                  <c:v>230.0549999998632</c:v>
                </c:pt>
                <c:pt idx="46012">
                  <c:v>230.0599999998632</c:v>
                </c:pt>
                <c:pt idx="46013">
                  <c:v>230.0649999998632</c:v>
                </c:pt>
                <c:pt idx="46014">
                  <c:v>230.0699999998632</c:v>
                </c:pt>
                <c:pt idx="46015">
                  <c:v>230.0749999998632</c:v>
                </c:pt>
                <c:pt idx="46016">
                  <c:v>230.0799999998632</c:v>
                </c:pt>
                <c:pt idx="46017">
                  <c:v>230.0849999998632</c:v>
                </c:pt>
                <c:pt idx="46018">
                  <c:v>230.0899999998632</c:v>
                </c:pt>
                <c:pt idx="46019">
                  <c:v>230.0949999998632</c:v>
                </c:pt>
                <c:pt idx="46020">
                  <c:v>230.0999999998632</c:v>
                </c:pt>
                <c:pt idx="46021">
                  <c:v>230.1049999998632</c:v>
                </c:pt>
                <c:pt idx="46022">
                  <c:v>230.1099999998632</c:v>
                </c:pt>
                <c:pt idx="46023">
                  <c:v>230.1149999998632</c:v>
                </c:pt>
                <c:pt idx="46024">
                  <c:v>230.1199999998632</c:v>
                </c:pt>
                <c:pt idx="46025">
                  <c:v>230.1249999998632</c:v>
                </c:pt>
                <c:pt idx="46026">
                  <c:v>230.1299999998632</c:v>
                </c:pt>
                <c:pt idx="46027">
                  <c:v>230.1349999998632</c:v>
                </c:pt>
                <c:pt idx="46028">
                  <c:v>230.1399999998632</c:v>
                </c:pt>
                <c:pt idx="46029">
                  <c:v>230.1449999998632</c:v>
                </c:pt>
                <c:pt idx="46030">
                  <c:v>230.1499999998632</c:v>
                </c:pt>
                <c:pt idx="46031">
                  <c:v>230.1549999998632</c:v>
                </c:pt>
                <c:pt idx="46032">
                  <c:v>230.1599999998631</c:v>
                </c:pt>
                <c:pt idx="46033">
                  <c:v>230.1649999998631</c:v>
                </c:pt>
                <c:pt idx="46034">
                  <c:v>230.1699999998631</c:v>
                </c:pt>
                <c:pt idx="46035">
                  <c:v>230.1749999998631</c:v>
                </c:pt>
                <c:pt idx="46036">
                  <c:v>230.1799999998631</c:v>
                </c:pt>
                <c:pt idx="46037">
                  <c:v>230.1849999998632</c:v>
                </c:pt>
                <c:pt idx="46038">
                  <c:v>230.1899999998631</c:v>
                </c:pt>
                <c:pt idx="46039">
                  <c:v>230.1949999998631</c:v>
                </c:pt>
                <c:pt idx="46040">
                  <c:v>230.1999999998631</c:v>
                </c:pt>
                <c:pt idx="46041">
                  <c:v>230.2049999998631</c:v>
                </c:pt>
                <c:pt idx="46042">
                  <c:v>230.2099999998631</c:v>
                </c:pt>
                <c:pt idx="46043">
                  <c:v>230.2149999998631</c:v>
                </c:pt>
                <c:pt idx="46044">
                  <c:v>230.2199999998631</c:v>
                </c:pt>
                <c:pt idx="46045">
                  <c:v>230.2249999998631</c:v>
                </c:pt>
                <c:pt idx="46046">
                  <c:v>230.2299999998631</c:v>
                </c:pt>
                <c:pt idx="46047">
                  <c:v>230.2349999998631</c:v>
                </c:pt>
                <c:pt idx="46048">
                  <c:v>230.2399999998631</c:v>
                </c:pt>
                <c:pt idx="46049">
                  <c:v>230.2449999998631</c:v>
                </c:pt>
                <c:pt idx="46050">
                  <c:v>230.249999999863</c:v>
                </c:pt>
                <c:pt idx="46051">
                  <c:v>230.2549999998631</c:v>
                </c:pt>
                <c:pt idx="46052">
                  <c:v>230.2599999998631</c:v>
                </c:pt>
                <c:pt idx="46053">
                  <c:v>230.2649999998631</c:v>
                </c:pt>
                <c:pt idx="46054">
                  <c:v>230.269999999863</c:v>
                </c:pt>
                <c:pt idx="46055">
                  <c:v>230.274999999863</c:v>
                </c:pt>
                <c:pt idx="46056">
                  <c:v>230.279999999863</c:v>
                </c:pt>
                <c:pt idx="46057">
                  <c:v>230.284999999863</c:v>
                </c:pt>
                <c:pt idx="46058">
                  <c:v>230.289999999863</c:v>
                </c:pt>
                <c:pt idx="46059">
                  <c:v>230.294999999863</c:v>
                </c:pt>
                <c:pt idx="46060">
                  <c:v>230.299999999863</c:v>
                </c:pt>
                <c:pt idx="46061">
                  <c:v>230.304999999863</c:v>
                </c:pt>
                <c:pt idx="46062">
                  <c:v>230.309999999863</c:v>
                </c:pt>
                <c:pt idx="46063">
                  <c:v>230.314999999863</c:v>
                </c:pt>
                <c:pt idx="46064">
                  <c:v>230.319999999863</c:v>
                </c:pt>
                <c:pt idx="46065">
                  <c:v>230.324999999863</c:v>
                </c:pt>
                <c:pt idx="46066">
                  <c:v>230.329999999863</c:v>
                </c:pt>
                <c:pt idx="46067">
                  <c:v>230.334999999863</c:v>
                </c:pt>
                <c:pt idx="46068">
                  <c:v>230.339999999863</c:v>
                </c:pt>
                <c:pt idx="46069">
                  <c:v>230.344999999863</c:v>
                </c:pt>
                <c:pt idx="46070">
                  <c:v>230.349999999863</c:v>
                </c:pt>
                <c:pt idx="46071">
                  <c:v>230.354999999863</c:v>
                </c:pt>
                <c:pt idx="46072">
                  <c:v>230.359999999863</c:v>
                </c:pt>
                <c:pt idx="46073">
                  <c:v>230.364999999863</c:v>
                </c:pt>
                <c:pt idx="46074">
                  <c:v>230.369999999863</c:v>
                </c:pt>
                <c:pt idx="46075">
                  <c:v>230.374999999863</c:v>
                </c:pt>
                <c:pt idx="46076">
                  <c:v>230.3799999998629</c:v>
                </c:pt>
                <c:pt idx="46077">
                  <c:v>230.3849999998629</c:v>
                </c:pt>
                <c:pt idx="46078">
                  <c:v>230.3899999998629</c:v>
                </c:pt>
                <c:pt idx="46079">
                  <c:v>230.3949999998629</c:v>
                </c:pt>
                <c:pt idx="46080">
                  <c:v>230.3999999998629</c:v>
                </c:pt>
                <c:pt idx="46081">
                  <c:v>230.4049999998629</c:v>
                </c:pt>
                <c:pt idx="46082">
                  <c:v>230.4099999998629</c:v>
                </c:pt>
                <c:pt idx="46083">
                  <c:v>230.4149999998629</c:v>
                </c:pt>
                <c:pt idx="46084">
                  <c:v>230.4199999998629</c:v>
                </c:pt>
                <c:pt idx="46085">
                  <c:v>230.4249999998629</c:v>
                </c:pt>
                <c:pt idx="46086">
                  <c:v>230.4299999998629</c:v>
                </c:pt>
                <c:pt idx="46087">
                  <c:v>230.4349999998629</c:v>
                </c:pt>
                <c:pt idx="46088">
                  <c:v>230.4399999998629</c:v>
                </c:pt>
                <c:pt idx="46089">
                  <c:v>230.4449999998629</c:v>
                </c:pt>
                <c:pt idx="46090">
                  <c:v>230.4499999998629</c:v>
                </c:pt>
                <c:pt idx="46091">
                  <c:v>230.4549999998629</c:v>
                </c:pt>
                <c:pt idx="46092">
                  <c:v>230.4599999998629</c:v>
                </c:pt>
                <c:pt idx="46093">
                  <c:v>230.4649999998629</c:v>
                </c:pt>
                <c:pt idx="46094">
                  <c:v>230.4699999998628</c:v>
                </c:pt>
                <c:pt idx="46095">
                  <c:v>230.4749999998627</c:v>
                </c:pt>
                <c:pt idx="46096">
                  <c:v>230.4799999998627</c:v>
                </c:pt>
                <c:pt idx="46097">
                  <c:v>230.4849999998629</c:v>
                </c:pt>
                <c:pt idx="46098">
                  <c:v>230.4899999998628</c:v>
                </c:pt>
                <c:pt idx="46099">
                  <c:v>230.4949999998628</c:v>
                </c:pt>
                <c:pt idx="46100">
                  <c:v>230.4999999998628</c:v>
                </c:pt>
                <c:pt idx="46101">
                  <c:v>230.5049999998627</c:v>
                </c:pt>
                <c:pt idx="46102">
                  <c:v>230.5099999998627</c:v>
                </c:pt>
                <c:pt idx="46103">
                  <c:v>230.5149999998627</c:v>
                </c:pt>
                <c:pt idx="46104">
                  <c:v>230.5199999998623</c:v>
                </c:pt>
                <c:pt idx="46105">
                  <c:v>230.5249999998628</c:v>
                </c:pt>
                <c:pt idx="46106">
                  <c:v>230.5299999998628</c:v>
                </c:pt>
                <c:pt idx="46107">
                  <c:v>230.5349999998627</c:v>
                </c:pt>
                <c:pt idx="46108">
                  <c:v>230.5399999998627</c:v>
                </c:pt>
                <c:pt idx="46109">
                  <c:v>230.5449999998627</c:v>
                </c:pt>
                <c:pt idx="46110">
                  <c:v>230.5499999998625</c:v>
                </c:pt>
                <c:pt idx="46111">
                  <c:v>230.5549999998628</c:v>
                </c:pt>
                <c:pt idx="46112">
                  <c:v>230.5599999998628</c:v>
                </c:pt>
                <c:pt idx="46113">
                  <c:v>230.5649999998627</c:v>
                </c:pt>
                <c:pt idx="46114">
                  <c:v>230.5699999998627</c:v>
                </c:pt>
                <c:pt idx="46115">
                  <c:v>230.5749999998627</c:v>
                </c:pt>
                <c:pt idx="46116">
                  <c:v>230.5799999998627</c:v>
                </c:pt>
                <c:pt idx="46117">
                  <c:v>230.5849999998628</c:v>
                </c:pt>
                <c:pt idx="46118">
                  <c:v>230.5899999998628</c:v>
                </c:pt>
                <c:pt idx="46119">
                  <c:v>230.5949999998628</c:v>
                </c:pt>
                <c:pt idx="46120">
                  <c:v>230.5999999998627</c:v>
                </c:pt>
                <c:pt idx="46121">
                  <c:v>230.6049999998627</c:v>
                </c:pt>
                <c:pt idx="46122">
                  <c:v>230.6099999998627</c:v>
                </c:pt>
                <c:pt idx="46123">
                  <c:v>230.6149999998621</c:v>
                </c:pt>
                <c:pt idx="46124">
                  <c:v>230.6199999998619</c:v>
                </c:pt>
                <c:pt idx="46125">
                  <c:v>230.6249999998627</c:v>
                </c:pt>
                <c:pt idx="46126">
                  <c:v>230.6299999998627</c:v>
                </c:pt>
                <c:pt idx="46127">
                  <c:v>230.6349999998627</c:v>
                </c:pt>
                <c:pt idx="46128">
                  <c:v>230.6399999998627</c:v>
                </c:pt>
                <c:pt idx="46129">
                  <c:v>230.6449999998623</c:v>
                </c:pt>
                <c:pt idx="46130">
                  <c:v>230.6499999998619</c:v>
                </c:pt>
                <c:pt idx="46131">
                  <c:v>230.6549999998627</c:v>
                </c:pt>
                <c:pt idx="46132">
                  <c:v>230.6599999998627</c:v>
                </c:pt>
                <c:pt idx="46133">
                  <c:v>230.6649999998627</c:v>
                </c:pt>
                <c:pt idx="46134">
                  <c:v>230.6699999998627</c:v>
                </c:pt>
                <c:pt idx="46135">
                  <c:v>230.6749999998625</c:v>
                </c:pt>
                <c:pt idx="46136">
                  <c:v>230.6799999998618</c:v>
                </c:pt>
                <c:pt idx="46137">
                  <c:v>230.6849999998627</c:v>
                </c:pt>
                <c:pt idx="46138">
                  <c:v>230.6899999998626</c:v>
                </c:pt>
                <c:pt idx="46139">
                  <c:v>230.6949999998625</c:v>
                </c:pt>
                <c:pt idx="46140">
                  <c:v>230.6999999998625</c:v>
                </c:pt>
                <c:pt idx="46141">
                  <c:v>230.7049999998625</c:v>
                </c:pt>
                <c:pt idx="46142">
                  <c:v>230.7099999998618</c:v>
                </c:pt>
                <c:pt idx="46143">
                  <c:v>230.7149999998618</c:v>
                </c:pt>
                <c:pt idx="46144">
                  <c:v>230.7199999998618</c:v>
                </c:pt>
                <c:pt idx="46145">
                  <c:v>230.7249999998625</c:v>
                </c:pt>
                <c:pt idx="46146">
                  <c:v>230.7299999998625</c:v>
                </c:pt>
                <c:pt idx="46147">
                  <c:v>230.7349999998625</c:v>
                </c:pt>
                <c:pt idx="46148">
                  <c:v>230.7399999998621</c:v>
                </c:pt>
                <c:pt idx="46149">
                  <c:v>230.7449999998618</c:v>
                </c:pt>
                <c:pt idx="46150">
                  <c:v>230.7499999998618</c:v>
                </c:pt>
                <c:pt idx="46151">
                  <c:v>230.7549999998625</c:v>
                </c:pt>
                <c:pt idx="46152">
                  <c:v>230.7599999998625</c:v>
                </c:pt>
                <c:pt idx="46153">
                  <c:v>230.7649999998625</c:v>
                </c:pt>
                <c:pt idx="46154">
                  <c:v>230.7699999998623</c:v>
                </c:pt>
                <c:pt idx="46155">
                  <c:v>230.7749999998618</c:v>
                </c:pt>
                <c:pt idx="46156">
                  <c:v>230.7799999998617</c:v>
                </c:pt>
                <c:pt idx="46157">
                  <c:v>230.7849999998625</c:v>
                </c:pt>
                <c:pt idx="46158">
                  <c:v>230.7899999998625</c:v>
                </c:pt>
                <c:pt idx="46159">
                  <c:v>230.7949999998625</c:v>
                </c:pt>
                <c:pt idx="46160">
                  <c:v>230.7999999998625</c:v>
                </c:pt>
                <c:pt idx="46161">
                  <c:v>230.8049999998626</c:v>
                </c:pt>
                <c:pt idx="46162">
                  <c:v>230.8099999998626</c:v>
                </c:pt>
                <c:pt idx="46163">
                  <c:v>230.8149999998626</c:v>
                </c:pt>
                <c:pt idx="46164">
                  <c:v>230.8199999998625</c:v>
                </c:pt>
                <c:pt idx="46165">
                  <c:v>230.8249999998625</c:v>
                </c:pt>
                <c:pt idx="46166">
                  <c:v>230.8299999998625</c:v>
                </c:pt>
                <c:pt idx="46167">
                  <c:v>230.8349999998625</c:v>
                </c:pt>
                <c:pt idx="46168">
                  <c:v>230.8399999998625</c:v>
                </c:pt>
                <c:pt idx="46169">
                  <c:v>230.8449999998625</c:v>
                </c:pt>
                <c:pt idx="46170">
                  <c:v>230.8499999998625</c:v>
                </c:pt>
                <c:pt idx="46171">
                  <c:v>230.8549999998625</c:v>
                </c:pt>
                <c:pt idx="46172">
                  <c:v>230.8599999998625</c:v>
                </c:pt>
                <c:pt idx="46173">
                  <c:v>230.8649999998625</c:v>
                </c:pt>
                <c:pt idx="46174">
                  <c:v>230.8699999998625</c:v>
                </c:pt>
                <c:pt idx="46175">
                  <c:v>230.8749999998625</c:v>
                </c:pt>
                <c:pt idx="46176">
                  <c:v>230.8799999998625</c:v>
                </c:pt>
                <c:pt idx="46177">
                  <c:v>230.8849999998625</c:v>
                </c:pt>
                <c:pt idx="46178">
                  <c:v>230.8899999998625</c:v>
                </c:pt>
                <c:pt idx="46179">
                  <c:v>230.8949999998625</c:v>
                </c:pt>
                <c:pt idx="46180">
                  <c:v>230.8999999998625</c:v>
                </c:pt>
                <c:pt idx="46181">
                  <c:v>230.9049999998625</c:v>
                </c:pt>
                <c:pt idx="46182">
                  <c:v>230.9099999998624</c:v>
                </c:pt>
                <c:pt idx="46183">
                  <c:v>230.9149999998623</c:v>
                </c:pt>
                <c:pt idx="46184">
                  <c:v>230.9199999998623</c:v>
                </c:pt>
                <c:pt idx="46185">
                  <c:v>230.9249999998625</c:v>
                </c:pt>
                <c:pt idx="46186">
                  <c:v>230.9299999998624</c:v>
                </c:pt>
                <c:pt idx="46187">
                  <c:v>230.9349999998624</c:v>
                </c:pt>
                <c:pt idx="46188">
                  <c:v>230.9399999998624</c:v>
                </c:pt>
                <c:pt idx="46189">
                  <c:v>230.9449999998623</c:v>
                </c:pt>
                <c:pt idx="46190">
                  <c:v>230.9499999998623</c:v>
                </c:pt>
                <c:pt idx="46191">
                  <c:v>230.9549999998624</c:v>
                </c:pt>
                <c:pt idx="46192">
                  <c:v>230.9599999998624</c:v>
                </c:pt>
                <c:pt idx="46193">
                  <c:v>230.9649999998624</c:v>
                </c:pt>
                <c:pt idx="46194">
                  <c:v>230.9699999998624</c:v>
                </c:pt>
                <c:pt idx="46195">
                  <c:v>230.9749999998623</c:v>
                </c:pt>
                <c:pt idx="46196">
                  <c:v>230.9799999998623</c:v>
                </c:pt>
                <c:pt idx="46197">
                  <c:v>230.9849999998624</c:v>
                </c:pt>
                <c:pt idx="46198">
                  <c:v>230.9899999998624</c:v>
                </c:pt>
                <c:pt idx="46199">
                  <c:v>230.9949999998624</c:v>
                </c:pt>
                <c:pt idx="46200">
                  <c:v>230.9999999998624</c:v>
                </c:pt>
                <c:pt idx="46201">
                  <c:v>231.0049999998623</c:v>
                </c:pt>
                <c:pt idx="46202">
                  <c:v>231.0099999998623</c:v>
                </c:pt>
                <c:pt idx="46203">
                  <c:v>231.0149999998623</c:v>
                </c:pt>
                <c:pt idx="46204">
                  <c:v>231.0199999998623</c:v>
                </c:pt>
                <c:pt idx="46205">
                  <c:v>231.0249999998624</c:v>
                </c:pt>
                <c:pt idx="46206">
                  <c:v>231.0299999998624</c:v>
                </c:pt>
                <c:pt idx="46207">
                  <c:v>231.0349999998624</c:v>
                </c:pt>
                <c:pt idx="46208">
                  <c:v>231.0399999998623</c:v>
                </c:pt>
                <c:pt idx="46209">
                  <c:v>231.0449999998623</c:v>
                </c:pt>
                <c:pt idx="46210">
                  <c:v>231.0499999998623</c:v>
                </c:pt>
                <c:pt idx="46211">
                  <c:v>231.0549999998623</c:v>
                </c:pt>
                <c:pt idx="46212">
                  <c:v>231.0599999998623</c:v>
                </c:pt>
                <c:pt idx="46213">
                  <c:v>231.0649999998623</c:v>
                </c:pt>
                <c:pt idx="46214">
                  <c:v>231.0699999998623</c:v>
                </c:pt>
                <c:pt idx="46215">
                  <c:v>231.0749999998623</c:v>
                </c:pt>
                <c:pt idx="46216">
                  <c:v>231.0799999998623</c:v>
                </c:pt>
                <c:pt idx="46217">
                  <c:v>231.0849999998623</c:v>
                </c:pt>
                <c:pt idx="46218">
                  <c:v>231.0899999998623</c:v>
                </c:pt>
                <c:pt idx="46219">
                  <c:v>231.0949999998623</c:v>
                </c:pt>
                <c:pt idx="46220">
                  <c:v>231.0999999998623</c:v>
                </c:pt>
                <c:pt idx="46221">
                  <c:v>231.1049999998623</c:v>
                </c:pt>
                <c:pt idx="46222">
                  <c:v>231.1099999998623</c:v>
                </c:pt>
                <c:pt idx="46223">
                  <c:v>231.1149999998621</c:v>
                </c:pt>
                <c:pt idx="46224">
                  <c:v>231.1199999998614</c:v>
                </c:pt>
                <c:pt idx="46225">
                  <c:v>231.1249999998623</c:v>
                </c:pt>
                <c:pt idx="46226">
                  <c:v>231.1299999998622</c:v>
                </c:pt>
                <c:pt idx="46227">
                  <c:v>231.1349999998621</c:v>
                </c:pt>
                <c:pt idx="46228">
                  <c:v>231.1399999998621</c:v>
                </c:pt>
                <c:pt idx="46229">
                  <c:v>231.1449999998621</c:v>
                </c:pt>
                <c:pt idx="46230">
                  <c:v>231.1499999998614</c:v>
                </c:pt>
                <c:pt idx="46231">
                  <c:v>231.1549999998622</c:v>
                </c:pt>
                <c:pt idx="46232">
                  <c:v>231.1599999998622</c:v>
                </c:pt>
                <c:pt idx="46233">
                  <c:v>231.1649999998621</c:v>
                </c:pt>
                <c:pt idx="46234">
                  <c:v>231.1699999998621</c:v>
                </c:pt>
                <c:pt idx="46235">
                  <c:v>231.1749999998621</c:v>
                </c:pt>
                <c:pt idx="46236">
                  <c:v>231.1799999998615</c:v>
                </c:pt>
                <c:pt idx="46237">
                  <c:v>231.1849999998622</c:v>
                </c:pt>
                <c:pt idx="46238">
                  <c:v>231.1899999998622</c:v>
                </c:pt>
                <c:pt idx="46239">
                  <c:v>231.1949999998621</c:v>
                </c:pt>
                <c:pt idx="46240">
                  <c:v>231.1999999998621</c:v>
                </c:pt>
                <c:pt idx="46241">
                  <c:v>231.2049999998621</c:v>
                </c:pt>
                <c:pt idx="46242">
                  <c:v>231.2099999998619</c:v>
                </c:pt>
                <c:pt idx="46243">
                  <c:v>231.2149999998613</c:v>
                </c:pt>
                <c:pt idx="46244">
                  <c:v>231.2199999998613</c:v>
                </c:pt>
                <c:pt idx="46245">
                  <c:v>231.2249999998621</c:v>
                </c:pt>
                <c:pt idx="46246">
                  <c:v>231.2299999998621</c:v>
                </c:pt>
                <c:pt idx="46247">
                  <c:v>231.2349999998621</c:v>
                </c:pt>
                <c:pt idx="46248">
                  <c:v>231.2399999998621</c:v>
                </c:pt>
                <c:pt idx="46249">
                  <c:v>231.2449999998613</c:v>
                </c:pt>
                <c:pt idx="46250">
                  <c:v>231.2499999998613</c:v>
                </c:pt>
                <c:pt idx="46251">
                  <c:v>231.2549999998622</c:v>
                </c:pt>
                <c:pt idx="46252">
                  <c:v>231.2599999998621</c:v>
                </c:pt>
                <c:pt idx="46253">
                  <c:v>231.2649999998621</c:v>
                </c:pt>
                <c:pt idx="46254">
                  <c:v>231.2699999998621</c:v>
                </c:pt>
                <c:pt idx="46255">
                  <c:v>231.2749999998613</c:v>
                </c:pt>
                <c:pt idx="46256">
                  <c:v>231.2799999998613</c:v>
                </c:pt>
                <c:pt idx="46257">
                  <c:v>231.2849999998621</c:v>
                </c:pt>
                <c:pt idx="46258">
                  <c:v>231.2899999998621</c:v>
                </c:pt>
                <c:pt idx="46259">
                  <c:v>231.2949999998621</c:v>
                </c:pt>
                <c:pt idx="46260">
                  <c:v>231.2999999998621</c:v>
                </c:pt>
                <c:pt idx="46261">
                  <c:v>231.3049999998621</c:v>
                </c:pt>
                <c:pt idx="46262">
                  <c:v>231.3099999998621</c:v>
                </c:pt>
                <c:pt idx="46263">
                  <c:v>231.3149999998621</c:v>
                </c:pt>
                <c:pt idx="46264">
                  <c:v>231.3199999998621</c:v>
                </c:pt>
                <c:pt idx="46265">
                  <c:v>231.3249999998621</c:v>
                </c:pt>
                <c:pt idx="46266">
                  <c:v>231.3299999998621</c:v>
                </c:pt>
                <c:pt idx="46267">
                  <c:v>231.3349999998621</c:v>
                </c:pt>
                <c:pt idx="46268">
                  <c:v>231.3399999998621</c:v>
                </c:pt>
                <c:pt idx="46269">
                  <c:v>231.3449999998621</c:v>
                </c:pt>
                <c:pt idx="46270">
                  <c:v>231.349999999862</c:v>
                </c:pt>
                <c:pt idx="46271">
                  <c:v>231.3549999998621</c:v>
                </c:pt>
                <c:pt idx="46272">
                  <c:v>231.3599999998621</c:v>
                </c:pt>
                <c:pt idx="46273">
                  <c:v>231.3649999998621</c:v>
                </c:pt>
                <c:pt idx="46274">
                  <c:v>231.369999999862</c:v>
                </c:pt>
                <c:pt idx="46275">
                  <c:v>231.374999999862</c:v>
                </c:pt>
                <c:pt idx="46276">
                  <c:v>231.379999999862</c:v>
                </c:pt>
                <c:pt idx="46277">
                  <c:v>231.384999999862</c:v>
                </c:pt>
                <c:pt idx="46278">
                  <c:v>231.389999999862</c:v>
                </c:pt>
                <c:pt idx="46279">
                  <c:v>231.394999999862</c:v>
                </c:pt>
                <c:pt idx="46280">
                  <c:v>231.399999999862</c:v>
                </c:pt>
                <c:pt idx="46281">
                  <c:v>231.404999999862</c:v>
                </c:pt>
                <c:pt idx="46282">
                  <c:v>231.409999999862</c:v>
                </c:pt>
                <c:pt idx="46283">
                  <c:v>231.4149999998619</c:v>
                </c:pt>
                <c:pt idx="46284">
                  <c:v>231.4199999998619</c:v>
                </c:pt>
                <c:pt idx="46285">
                  <c:v>231.424999999862</c:v>
                </c:pt>
                <c:pt idx="46286">
                  <c:v>231.429999999862</c:v>
                </c:pt>
                <c:pt idx="46287">
                  <c:v>231.434999999862</c:v>
                </c:pt>
                <c:pt idx="46288">
                  <c:v>231.439999999862</c:v>
                </c:pt>
                <c:pt idx="46289">
                  <c:v>231.4449999998619</c:v>
                </c:pt>
                <c:pt idx="46290">
                  <c:v>231.4499999998619</c:v>
                </c:pt>
                <c:pt idx="46291">
                  <c:v>231.454999999862</c:v>
                </c:pt>
                <c:pt idx="46292">
                  <c:v>231.459999999862</c:v>
                </c:pt>
                <c:pt idx="46293">
                  <c:v>231.464999999862</c:v>
                </c:pt>
                <c:pt idx="46294">
                  <c:v>231.469999999862</c:v>
                </c:pt>
                <c:pt idx="46295">
                  <c:v>231.474999999862</c:v>
                </c:pt>
                <c:pt idx="46296">
                  <c:v>231.4799999998619</c:v>
                </c:pt>
                <c:pt idx="46297">
                  <c:v>231.4849999998619</c:v>
                </c:pt>
                <c:pt idx="46298">
                  <c:v>231.4899999998619</c:v>
                </c:pt>
                <c:pt idx="46299">
                  <c:v>231.4949999998619</c:v>
                </c:pt>
                <c:pt idx="46300">
                  <c:v>231.4999999998619</c:v>
                </c:pt>
                <c:pt idx="46301">
                  <c:v>231.5049999998619</c:v>
                </c:pt>
                <c:pt idx="46302">
                  <c:v>231.5099999998619</c:v>
                </c:pt>
                <c:pt idx="46303">
                  <c:v>231.5149999998619</c:v>
                </c:pt>
                <c:pt idx="46304">
                  <c:v>231.5199999998619</c:v>
                </c:pt>
                <c:pt idx="46305">
                  <c:v>231.5249999998619</c:v>
                </c:pt>
                <c:pt idx="46306">
                  <c:v>231.5299999998619</c:v>
                </c:pt>
                <c:pt idx="46307">
                  <c:v>231.5349999998619</c:v>
                </c:pt>
                <c:pt idx="46308">
                  <c:v>231.5399999998619</c:v>
                </c:pt>
                <c:pt idx="46309">
                  <c:v>231.5449999998619</c:v>
                </c:pt>
                <c:pt idx="46310">
                  <c:v>231.5499999998619</c:v>
                </c:pt>
                <c:pt idx="46311">
                  <c:v>231.5549999998619</c:v>
                </c:pt>
                <c:pt idx="46312">
                  <c:v>231.5599999998619</c:v>
                </c:pt>
                <c:pt idx="46313">
                  <c:v>231.5649999998619</c:v>
                </c:pt>
                <c:pt idx="46314">
                  <c:v>231.5699999998617</c:v>
                </c:pt>
                <c:pt idx="46315">
                  <c:v>231.5749999998617</c:v>
                </c:pt>
                <c:pt idx="46316">
                  <c:v>231.5799999998617</c:v>
                </c:pt>
                <c:pt idx="46317">
                  <c:v>231.5849999998619</c:v>
                </c:pt>
                <c:pt idx="46318">
                  <c:v>231.5899999998618</c:v>
                </c:pt>
                <c:pt idx="46319">
                  <c:v>231.5949999998618</c:v>
                </c:pt>
                <c:pt idx="46320">
                  <c:v>231.5999999998618</c:v>
                </c:pt>
                <c:pt idx="46321">
                  <c:v>231.6049999998617</c:v>
                </c:pt>
                <c:pt idx="46322">
                  <c:v>231.6099999998617</c:v>
                </c:pt>
                <c:pt idx="46323">
                  <c:v>231.6149999998617</c:v>
                </c:pt>
                <c:pt idx="46324">
                  <c:v>231.6199999998611</c:v>
                </c:pt>
                <c:pt idx="46325">
                  <c:v>231.6249999998618</c:v>
                </c:pt>
                <c:pt idx="46326">
                  <c:v>231.6299999998618</c:v>
                </c:pt>
                <c:pt idx="46327">
                  <c:v>231.6349999998617</c:v>
                </c:pt>
                <c:pt idx="46328">
                  <c:v>231.6399999998617</c:v>
                </c:pt>
                <c:pt idx="46329">
                  <c:v>231.6449999998617</c:v>
                </c:pt>
                <c:pt idx="46330">
                  <c:v>231.6499999998613</c:v>
                </c:pt>
                <c:pt idx="46331">
                  <c:v>231.6549999998618</c:v>
                </c:pt>
                <c:pt idx="46332">
                  <c:v>231.6599999998618</c:v>
                </c:pt>
                <c:pt idx="46333">
                  <c:v>231.6649999998617</c:v>
                </c:pt>
                <c:pt idx="46334">
                  <c:v>231.6699999998617</c:v>
                </c:pt>
                <c:pt idx="46335">
                  <c:v>231.6749999998617</c:v>
                </c:pt>
                <c:pt idx="46336">
                  <c:v>231.6799999998615</c:v>
                </c:pt>
                <c:pt idx="46337">
                  <c:v>231.6849999998618</c:v>
                </c:pt>
                <c:pt idx="46338">
                  <c:v>231.6899999998618</c:v>
                </c:pt>
                <c:pt idx="46339">
                  <c:v>231.6949999998617</c:v>
                </c:pt>
                <c:pt idx="46340">
                  <c:v>231.6999999998617</c:v>
                </c:pt>
                <c:pt idx="46341">
                  <c:v>231.7049999998617</c:v>
                </c:pt>
                <c:pt idx="46342">
                  <c:v>231.7099999998617</c:v>
                </c:pt>
                <c:pt idx="46343">
                  <c:v>231.7149999998609</c:v>
                </c:pt>
                <c:pt idx="46344">
                  <c:v>231.7199999998609</c:v>
                </c:pt>
                <c:pt idx="46345">
                  <c:v>231.7249999998617</c:v>
                </c:pt>
                <c:pt idx="46346">
                  <c:v>231.7299999998617</c:v>
                </c:pt>
                <c:pt idx="46347">
                  <c:v>231.7349999998617</c:v>
                </c:pt>
                <c:pt idx="46348">
                  <c:v>231.7399999998617</c:v>
                </c:pt>
                <c:pt idx="46349">
                  <c:v>231.7449999998611</c:v>
                </c:pt>
                <c:pt idx="46350">
                  <c:v>231.7499999998609</c:v>
                </c:pt>
                <c:pt idx="46351">
                  <c:v>231.7549999998617</c:v>
                </c:pt>
                <c:pt idx="46352">
                  <c:v>231.7599999998617</c:v>
                </c:pt>
                <c:pt idx="46353">
                  <c:v>231.7649999998617</c:v>
                </c:pt>
                <c:pt idx="46354">
                  <c:v>231.7699999998617</c:v>
                </c:pt>
                <c:pt idx="46355">
                  <c:v>231.7749999998613</c:v>
                </c:pt>
                <c:pt idx="46356">
                  <c:v>231.7799999998608</c:v>
                </c:pt>
                <c:pt idx="46357">
                  <c:v>231.7849999998617</c:v>
                </c:pt>
                <c:pt idx="46358">
                  <c:v>231.7899999998615</c:v>
                </c:pt>
                <c:pt idx="46359">
                  <c:v>231.7949999998615</c:v>
                </c:pt>
                <c:pt idx="46360">
                  <c:v>231.7999999998615</c:v>
                </c:pt>
                <c:pt idx="46361">
                  <c:v>231.8049999998616</c:v>
                </c:pt>
                <c:pt idx="46362">
                  <c:v>231.8099999998616</c:v>
                </c:pt>
                <c:pt idx="46363">
                  <c:v>231.8149999998616</c:v>
                </c:pt>
                <c:pt idx="46364">
                  <c:v>231.8199999998616</c:v>
                </c:pt>
                <c:pt idx="46365">
                  <c:v>231.8249999998616</c:v>
                </c:pt>
                <c:pt idx="46366">
                  <c:v>231.8299999998616</c:v>
                </c:pt>
                <c:pt idx="46367">
                  <c:v>231.8349999998616</c:v>
                </c:pt>
                <c:pt idx="46368">
                  <c:v>231.8399999998616</c:v>
                </c:pt>
                <c:pt idx="46369">
                  <c:v>231.8449999998616</c:v>
                </c:pt>
                <c:pt idx="46370">
                  <c:v>231.8499999998616</c:v>
                </c:pt>
                <c:pt idx="46371">
                  <c:v>231.8549999998616</c:v>
                </c:pt>
                <c:pt idx="46372">
                  <c:v>231.8599999998616</c:v>
                </c:pt>
                <c:pt idx="46373">
                  <c:v>231.8649999998616</c:v>
                </c:pt>
                <c:pt idx="46374">
                  <c:v>231.8699999998616</c:v>
                </c:pt>
                <c:pt idx="46375">
                  <c:v>231.8749999998616</c:v>
                </c:pt>
                <c:pt idx="46376">
                  <c:v>231.8799999998616</c:v>
                </c:pt>
                <c:pt idx="46377">
                  <c:v>231.8849999998616</c:v>
                </c:pt>
                <c:pt idx="46378">
                  <c:v>231.8899999998616</c:v>
                </c:pt>
                <c:pt idx="46379">
                  <c:v>231.8949999998616</c:v>
                </c:pt>
                <c:pt idx="46380">
                  <c:v>231.8999999998616</c:v>
                </c:pt>
                <c:pt idx="46381">
                  <c:v>231.9049999998616</c:v>
                </c:pt>
                <c:pt idx="46382">
                  <c:v>231.9099999998616</c:v>
                </c:pt>
                <c:pt idx="46383">
                  <c:v>231.9149999998615</c:v>
                </c:pt>
                <c:pt idx="46384">
                  <c:v>231.9199999998615</c:v>
                </c:pt>
                <c:pt idx="46385">
                  <c:v>231.9249999998615</c:v>
                </c:pt>
                <c:pt idx="46386">
                  <c:v>231.9299999998615</c:v>
                </c:pt>
                <c:pt idx="46387">
                  <c:v>231.9349999998615</c:v>
                </c:pt>
                <c:pt idx="46388">
                  <c:v>231.9399999998615</c:v>
                </c:pt>
                <c:pt idx="46389">
                  <c:v>231.9449999998615</c:v>
                </c:pt>
                <c:pt idx="46390">
                  <c:v>231.9499999998615</c:v>
                </c:pt>
                <c:pt idx="46391">
                  <c:v>231.9549999998615</c:v>
                </c:pt>
                <c:pt idx="46392">
                  <c:v>231.9599999998615</c:v>
                </c:pt>
                <c:pt idx="46393">
                  <c:v>231.9649999998615</c:v>
                </c:pt>
                <c:pt idx="46394">
                  <c:v>231.9699999998615</c:v>
                </c:pt>
                <c:pt idx="46395">
                  <c:v>231.9749999998615</c:v>
                </c:pt>
                <c:pt idx="46396">
                  <c:v>231.9799999998615</c:v>
                </c:pt>
                <c:pt idx="46397">
                  <c:v>231.9849999998615</c:v>
                </c:pt>
                <c:pt idx="46398">
                  <c:v>231.9899999998615</c:v>
                </c:pt>
                <c:pt idx="46399">
                  <c:v>231.9949999998615</c:v>
                </c:pt>
                <c:pt idx="46400">
                  <c:v>231.9999999998615</c:v>
                </c:pt>
                <c:pt idx="46401">
                  <c:v>232.0049999998615</c:v>
                </c:pt>
                <c:pt idx="46402">
                  <c:v>232.0099999998613</c:v>
                </c:pt>
                <c:pt idx="46403">
                  <c:v>232.0149999998613</c:v>
                </c:pt>
                <c:pt idx="46404">
                  <c:v>232.0199999998613</c:v>
                </c:pt>
                <c:pt idx="46405">
                  <c:v>232.0249999998614</c:v>
                </c:pt>
                <c:pt idx="46406">
                  <c:v>232.0299999998614</c:v>
                </c:pt>
                <c:pt idx="46407">
                  <c:v>232.0349999998614</c:v>
                </c:pt>
                <c:pt idx="46408">
                  <c:v>232.0399999998614</c:v>
                </c:pt>
                <c:pt idx="46409">
                  <c:v>232.0449999998613</c:v>
                </c:pt>
                <c:pt idx="46410">
                  <c:v>232.0499999998613</c:v>
                </c:pt>
                <c:pt idx="46411">
                  <c:v>232.0549999998614</c:v>
                </c:pt>
                <c:pt idx="46412">
                  <c:v>232.0599999998614</c:v>
                </c:pt>
                <c:pt idx="46413">
                  <c:v>232.0649999998614</c:v>
                </c:pt>
                <c:pt idx="46414">
                  <c:v>232.0699999998614</c:v>
                </c:pt>
                <c:pt idx="46415">
                  <c:v>232.0749999998613</c:v>
                </c:pt>
                <c:pt idx="46416">
                  <c:v>232.0799999998613</c:v>
                </c:pt>
                <c:pt idx="46417">
                  <c:v>232.0849999998614</c:v>
                </c:pt>
                <c:pt idx="46418">
                  <c:v>232.0899999998614</c:v>
                </c:pt>
                <c:pt idx="46419">
                  <c:v>232.0949999998614</c:v>
                </c:pt>
                <c:pt idx="46420">
                  <c:v>232.0999999998614</c:v>
                </c:pt>
                <c:pt idx="46421">
                  <c:v>232.1049999998613</c:v>
                </c:pt>
                <c:pt idx="46422">
                  <c:v>232.1099999998613</c:v>
                </c:pt>
                <c:pt idx="46423">
                  <c:v>232.1149999998613</c:v>
                </c:pt>
                <c:pt idx="46424">
                  <c:v>232.1199999998611</c:v>
                </c:pt>
                <c:pt idx="46425">
                  <c:v>232.1249999998614</c:v>
                </c:pt>
                <c:pt idx="46426">
                  <c:v>232.1299999998614</c:v>
                </c:pt>
                <c:pt idx="46427">
                  <c:v>232.1349999998613</c:v>
                </c:pt>
                <c:pt idx="46428">
                  <c:v>232.1399999998613</c:v>
                </c:pt>
                <c:pt idx="46429">
                  <c:v>232.1449999998613</c:v>
                </c:pt>
                <c:pt idx="46430">
                  <c:v>232.1499999998613</c:v>
                </c:pt>
                <c:pt idx="46431">
                  <c:v>232.1549999998613</c:v>
                </c:pt>
                <c:pt idx="46432">
                  <c:v>232.1599999998613</c:v>
                </c:pt>
                <c:pt idx="46433">
                  <c:v>232.1649999998613</c:v>
                </c:pt>
                <c:pt idx="46434">
                  <c:v>232.1699999998613</c:v>
                </c:pt>
                <c:pt idx="46435">
                  <c:v>232.1749999998613</c:v>
                </c:pt>
                <c:pt idx="46436">
                  <c:v>232.1799999998613</c:v>
                </c:pt>
                <c:pt idx="46437">
                  <c:v>232.1849999998613</c:v>
                </c:pt>
                <c:pt idx="46438">
                  <c:v>232.1899999998613</c:v>
                </c:pt>
                <c:pt idx="46439">
                  <c:v>232.1949999998613</c:v>
                </c:pt>
                <c:pt idx="46440">
                  <c:v>232.1999999998613</c:v>
                </c:pt>
                <c:pt idx="46441">
                  <c:v>232.2049999998613</c:v>
                </c:pt>
                <c:pt idx="46442">
                  <c:v>232.2099999998613</c:v>
                </c:pt>
                <c:pt idx="46443">
                  <c:v>232.2149999998609</c:v>
                </c:pt>
                <c:pt idx="46444">
                  <c:v>232.2199999998604</c:v>
                </c:pt>
                <c:pt idx="46445">
                  <c:v>232.2249999998613</c:v>
                </c:pt>
                <c:pt idx="46446">
                  <c:v>232.2299999998611</c:v>
                </c:pt>
                <c:pt idx="46447">
                  <c:v>232.2349999998611</c:v>
                </c:pt>
                <c:pt idx="46448">
                  <c:v>232.2399999998611</c:v>
                </c:pt>
                <c:pt idx="46449">
                  <c:v>232.2449999998611</c:v>
                </c:pt>
                <c:pt idx="46450">
                  <c:v>232.2499999998604</c:v>
                </c:pt>
                <c:pt idx="46451">
                  <c:v>232.2549999998612</c:v>
                </c:pt>
                <c:pt idx="46452">
                  <c:v>232.2599999998612</c:v>
                </c:pt>
                <c:pt idx="46453">
                  <c:v>232.2649999998611</c:v>
                </c:pt>
                <c:pt idx="46454">
                  <c:v>232.2699999998611</c:v>
                </c:pt>
                <c:pt idx="46455">
                  <c:v>232.2749999998611</c:v>
                </c:pt>
                <c:pt idx="46456">
                  <c:v>232.2799999998605</c:v>
                </c:pt>
                <c:pt idx="46457">
                  <c:v>232.2849999998612</c:v>
                </c:pt>
                <c:pt idx="46458">
                  <c:v>232.2899999998612</c:v>
                </c:pt>
                <c:pt idx="46459">
                  <c:v>232.2949999998611</c:v>
                </c:pt>
                <c:pt idx="46460">
                  <c:v>232.2999999998611</c:v>
                </c:pt>
                <c:pt idx="46461">
                  <c:v>232.3049999998612</c:v>
                </c:pt>
                <c:pt idx="46462">
                  <c:v>232.3099999998612</c:v>
                </c:pt>
                <c:pt idx="46463">
                  <c:v>232.3149999998612</c:v>
                </c:pt>
                <c:pt idx="46464">
                  <c:v>232.3199999998612</c:v>
                </c:pt>
                <c:pt idx="46465">
                  <c:v>232.3249999998612</c:v>
                </c:pt>
                <c:pt idx="46466">
                  <c:v>232.3299999998612</c:v>
                </c:pt>
                <c:pt idx="46467">
                  <c:v>232.3349999998612</c:v>
                </c:pt>
                <c:pt idx="46468">
                  <c:v>232.3399999998612</c:v>
                </c:pt>
                <c:pt idx="46469">
                  <c:v>232.3449999998612</c:v>
                </c:pt>
                <c:pt idx="46470">
                  <c:v>232.3499999998612</c:v>
                </c:pt>
                <c:pt idx="46471">
                  <c:v>232.3549999998612</c:v>
                </c:pt>
                <c:pt idx="46472">
                  <c:v>232.3599999998611</c:v>
                </c:pt>
                <c:pt idx="46473">
                  <c:v>232.3649999998611</c:v>
                </c:pt>
                <c:pt idx="46474">
                  <c:v>232.3699999998611</c:v>
                </c:pt>
                <c:pt idx="46475">
                  <c:v>232.3749999998611</c:v>
                </c:pt>
                <c:pt idx="46476">
                  <c:v>232.3799999998611</c:v>
                </c:pt>
                <c:pt idx="46477">
                  <c:v>232.3849999998612</c:v>
                </c:pt>
                <c:pt idx="46478">
                  <c:v>232.3899999998611</c:v>
                </c:pt>
                <c:pt idx="46479">
                  <c:v>232.3949999998611</c:v>
                </c:pt>
                <c:pt idx="46480">
                  <c:v>232.3999999998611</c:v>
                </c:pt>
                <c:pt idx="46481">
                  <c:v>232.4049999998611</c:v>
                </c:pt>
                <c:pt idx="46482">
                  <c:v>232.4099999998611</c:v>
                </c:pt>
                <c:pt idx="46483">
                  <c:v>232.4149999998611</c:v>
                </c:pt>
                <c:pt idx="46484">
                  <c:v>232.4199999998611</c:v>
                </c:pt>
                <c:pt idx="46485">
                  <c:v>232.4249999998611</c:v>
                </c:pt>
                <c:pt idx="46486">
                  <c:v>232.4299999998611</c:v>
                </c:pt>
                <c:pt idx="46487">
                  <c:v>232.4349999998611</c:v>
                </c:pt>
                <c:pt idx="46488">
                  <c:v>232.4399999998611</c:v>
                </c:pt>
                <c:pt idx="46489">
                  <c:v>232.4449999998611</c:v>
                </c:pt>
                <c:pt idx="46490">
                  <c:v>232.4499999998609</c:v>
                </c:pt>
                <c:pt idx="46491">
                  <c:v>232.4549999998611</c:v>
                </c:pt>
                <c:pt idx="46492">
                  <c:v>232.4599999998611</c:v>
                </c:pt>
                <c:pt idx="46493">
                  <c:v>232.464999999861</c:v>
                </c:pt>
                <c:pt idx="46494">
                  <c:v>232.469999999861</c:v>
                </c:pt>
                <c:pt idx="46495">
                  <c:v>232.474999999861</c:v>
                </c:pt>
                <c:pt idx="46496">
                  <c:v>232.479999999861</c:v>
                </c:pt>
                <c:pt idx="46497">
                  <c:v>232.484999999861</c:v>
                </c:pt>
                <c:pt idx="46498">
                  <c:v>232.489999999861</c:v>
                </c:pt>
                <c:pt idx="46499">
                  <c:v>232.494999999861</c:v>
                </c:pt>
                <c:pt idx="46500">
                  <c:v>232.499999999861</c:v>
                </c:pt>
                <c:pt idx="46501">
                  <c:v>232.504999999861</c:v>
                </c:pt>
                <c:pt idx="46502">
                  <c:v>232.509999999861</c:v>
                </c:pt>
                <c:pt idx="46503">
                  <c:v>232.5149999998609</c:v>
                </c:pt>
                <c:pt idx="46504">
                  <c:v>232.5199999998609</c:v>
                </c:pt>
                <c:pt idx="46505">
                  <c:v>232.524999999861</c:v>
                </c:pt>
                <c:pt idx="46506">
                  <c:v>232.529999999861</c:v>
                </c:pt>
                <c:pt idx="46507">
                  <c:v>232.534999999861</c:v>
                </c:pt>
                <c:pt idx="46508">
                  <c:v>232.539999999861</c:v>
                </c:pt>
                <c:pt idx="46509">
                  <c:v>232.5449999998609</c:v>
                </c:pt>
                <c:pt idx="46510">
                  <c:v>232.5499999998609</c:v>
                </c:pt>
                <c:pt idx="46511">
                  <c:v>232.554999999861</c:v>
                </c:pt>
                <c:pt idx="46512">
                  <c:v>232.559999999861</c:v>
                </c:pt>
                <c:pt idx="46513">
                  <c:v>232.564999999861</c:v>
                </c:pt>
                <c:pt idx="46514">
                  <c:v>232.569999999861</c:v>
                </c:pt>
                <c:pt idx="46515">
                  <c:v>232.5749999998609</c:v>
                </c:pt>
                <c:pt idx="46516">
                  <c:v>232.5799999998609</c:v>
                </c:pt>
                <c:pt idx="46517">
                  <c:v>232.5849999998609</c:v>
                </c:pt>
                <c:pt idx="46518">
                  <c:v>232.5899999998609</c:v>
                </c:pt>
                <c:pt idx="46519">
                  <c:v>232.5949999998609</c:v>
                </c:pt>
                <c:pt idx="46520">
                  <c:v>232.5999999998609</c:v>
                </c:pt>
                <c:pt idx="46521">
                  <c:v>232.6049999998609</c:v>
                </c:pt>
                <c:pt idx="46522">
                  <c:v>232.6099999998609</c:v>
                </c:pt>
                <c:pt idx="46523">
                  <c:v>232.6149999998609</c:v>
                </c:pt>
                <c:pt idx="46524">
                  <c:v>232.6199999998609</c:v>
                </c:pt>
                <c:pt idx="46525">
                  <c:v>232.6249999998609</c:v>
                </c:pt>
                <c:pt idx="46526">
                  <c:v>232.6299999998609</c:v>
                </c:pt>
                <c:pt idx="46527">
                  <c:v>232.6349999998609</c:v>
                </c:pt>
                <c:pt idx="46528">
                  <c:v>232.6399999998609</c:v>
                </c:pt>
                <c:pt idx="46529">
                  <c:v>232.6449999998609</c:v>
                </c:pt>
                <c:pt idx="46530">
                  <c:v>232.6499999998609</c:v>
                </c:pt>
                <c:pt idx="46531">
                  <c:v>232.6549999998609</c:v>
                </c:pt>
                <c:pt idx="46532">
                  <c:v>232.6599999998609</c:v>
                </c:pt>
                <c:pt idx="46533">
                  <c:v>232.6649999998609</c:v>
                </c:pt>
                <c:pt idx="46534">
                  <c:v>232.6699999998607</c:v>
                </c:pt>
                <c:pt idx="46535">
                  <c:v>232.6749999998607</c:v>
                </c:pt>
                <c:pt idx="46536">
                  <c:v>232.6799999998607</c:v>
                </c:pt>
                <c:pt idx="46537">
                  <c:v>232.6849999998608</c:v>
                </c:pt>
                <c:pt idx="46538">
                  <c:v>232.6899999998608</c:v>
                </c:pt>
                <c:pt idx="46539">
                  <c:v>232.6949999998608</c:v>
                </c:pt>
                <c:pt idx="46540">
                  <c:v>232.6999999998608</c:v>
                </c:pt>
                <c:pt idx="46541">
                  <c:v>232.7049999998607</c:v>
                </c:pt>
                <c:pt idx="46542">
                  <c:v>232.7099999998607</c:v>
                </c:pt>
                <c:pt idx="46543">
                  <c:v>232.7149999998607</c:v>
                </c:pt>
                <c:pt idx="46544">
                  <c:v>232.7199999998601</c:v>
                </c:pt>
                <c:pt idx="46545">
                  <c:v>232.7249999998608</c:v>
                </c:pt>
                <c:pt idx="46546">
                  <c:v>232.7299999998608</c:v>
                </c:pt>
                <c:pt idx="46547">
                  <c:v>232.7349999998607</c:v>
                </c:pt>
                <c:pt idx="46548">
                  <c:v>232.7399999998607</c:v>
                </c:pt>
                <c:pt idx="46549">
                  <c:v>232.7449999998607</c:v>
                </c:pt>
                <c:pt idx="46550">
                  <c:v>232.7499999998603</c:v>
                </c:pt>
                <c:pt idx="46551">
                  <c:v>232.7549999998608</c:v>
                </c:pt>
                <c:pt idx="46552">
                  <c:v>232.7599999998608</c:v>
                </c:pt>
                <c:pt idx="46553">
                  <c:v>232.7649999998607</c:v>
                </c:pt>
                <c:pt idx="46554">
                  <c:v>232.7699999998607</c:v>
                </c:pt>
                <c:pt idx="46555">
                  <c:v>232.7749999998607</c:v>
                </c:pt>
                <c:pt idx="46556">
                  <c:v>232.7799999998605</c:v>
                </c:pt>
                <c:pt idx="46557">
                  <c:v>232.7849999998608</c:v>
                </c:pt>
                <c:pt idx="46558">
                  <c:v>232.7899999998608</c:v>
                </c:pt>
                <c:pt idx="46559">
                  <c:v>232.7949999998607</c:v>
                </c:pt>
                <c:pt idx="46560">
                  <c:v>232.7999999998607</c:v>
                </c:pt>
                <c:pt idx="46561">
                  <c:v>232.8049999998607</c:v>
                </c:pt>
                <c:pt idx="46562">
                  <c:v>232.8099999998607</c:v>
                </c:pt>
                <c:pt idx="46563">
                  <c:v>232.8149999998607</c:v>
                </c:pt>
                <c:pt idx="46564">
                  <c:v>232.8199999998607</c:v>
                </c:pt>
                <c:pt idx="46565">
                  <c:v>232.8249999998608</c:v>
                </c:pt>
                <c:pt idx="46566">
                  <c:v>232.8299999998607</c:v>
                </c:pt>
                <c:pt idx="46567">
                  <c:v>232.8349999998607</c:v>
                </c:pt>
                <c:pt idx="46568">
                  <c:v>232.8399999998607</c:v>
                </c:pt>
                <c:pt idx="46569">
                  <c:v>232.8449999998607</c:v>
                </c:pt>
                <c:pt idx="46570">
                  <c:v>232.8499999998607</c:v>
                </c:pt>
                <c:pt idx="46571">
                  <c:v>232.8549999998607</c:v>
                </c:pt>
                <c:pt idx="46572">
                  <c:v>232.8599999998607</c:v>
                </c:pt>
                <c:pt idx="46573">
                  <c:v>232.8649999998607</c:v>
                </c:pt>
                <c:pt idx="46574">
                  <c:v>232.8699999998607</c:v>
                </c:pt>
                <c:pt idx="46575">
                  <c:v>232.8749999998607</c:v>
                </c:pt>
                <c:pt idx="46576">
                  <c:v>232.8799999998607</c:v>
                </c:pt>
                <c:pt idx="46577">
                  <c:v>232.8849999998607</c:v>
                </c:pt>
                <c:pt idx="46578">
                  <c:v>232.8899999998607</c:v>
                </c:pt>
                <c:pt idx="46579">
                  <c:v>232.8949999998607</c:v>
                </c:pt>
                <c:pt idx="46580">
                  <c:v>232.8999999998607</c:v>
                </c:pt>
                <c:pt idx="46581">
                  <c:v>232.9049999998606</c:v>
                </c:pt>
                <c:pt idx="46582">
                  <c:v>232.9099999998606</c:v>
                </c:pt>
                <c:pt idx="46583">
                  <c:v>232.9149999998606</c:v>
                </c:pt>
                <c:pt idx="46584">
                  <c:v>232.9199999998606</c:v>
                </c:pt>
                <c:pt idx="46585">
                  <c:v>232.9249999998606</c:v>
                </c:pt>
                <c:pt idx="46586">
                  <c:v>232.9299999998606</c:v>
                </c:pt>
                <c:pt idx="46587">
                  <c:v>232.9349999998606</c:v>
                </c:pt>
                <c:pt idx="46588">
                  <c:v>232.9399999998606</c:v>
                </c:pt>
                <c:pt idx="46589">
                  <c:v>232.9449999998606</c:v>
                </c:pt>
                <c:pt idx="46590">
                  <c:v>232.9499999998606</c:v>
                </c:pt>
                <c:pt idx="46591">
                  <c:v>232.9549999998606</c:v>
                </c:pt>
                <c:pt idx="46592">
                  <c:v>232.9599999998606</c:v>
                </c:pt>
                <c:pt idx="46593">
                  <c:v>232.9649999998606</c:v>
                </c:pt>
                <c:pt idx="46594">
                  <c:v>232.9699999998606</c:v>
                </c:pt>
                <c:pt idx="46595">
                  <c:v>232.9749999998606</c:v>
                </c:pt>
                <c:pt idx="46596">
                  <c:v>232.9799999998606</c:v>
                </c:pt>
                <c:pt idx="46597">
                  <c:v>232.9849999998606</c:v>
                </c:pt>
                <c:pt idx="46598">
                  <c:v>232.9899999998606</c:v>
                </c:pt>
                <c:pt idx="46599">
                  <c:v>232.9949999998606</c:v>
                </c:pt>
                <c:pt idx="46600">
                  <c:v>232.9999999998606</c:v>
                </c:pt>
                <c:pt idx="46601">
                  <c:v>233.0049999998606</c:v>
                </c:pt>
                <c:pt idx="46602">
                  <c:v>233.0099999998606</c:v>
                </c:pt>
                <c:pt idx="46603">
                  <c:v>233.0149999998605</c:v>
                </c:pt>
                <c:pt idx="46604">
                  <c:v>233.0199999998605</c:v>
                </c:pt>
                <c:pt idx="46605">
                  <c:v>233.0249999998605</c:v>
                </c:pt>
                <c:pt idx="46606">
                  <c:v>233.0299999998605</c:v>
                </c:pt>
                <c:pt idx="46607">
                  <c:v>233.0349999998605</c:v>
                </c:pt>
                <c:pt idx="46608">
                  <c:v>233.0399999998605</c:v>
                </c:pt>
                <c:pt idx="46609">
                  <c:v>233.0449999998605</c:v>
                </c:pt>
                <c:pt idx="46610">
                  <c:v>233.0499999998605</c:v>
                </c:pt>
                <c:pt idx="46611">
                  <c:v>233.0549999998605</c:v>
                </c:pt>
                <c:pt idx="46612">
                  <c:v>233.0599999998605</c:v>
                </c:pt>
                <c:pt idx="46613">
                  <c:v>233.0649999998605</c:v>
                </c:pt>
                <c:pt idx="46614">
                  <c:v>233.0699999998605</c:v>
                </c:pt>
                <c:pt idx="46615">
                  <c:v>233.0749999998605</c:v>
                </c:pt>
                <c:pt idx="46616">
                  <c:v>233.0799999998605</c:v>
                </c:pt>
                <c:pt idx="46617">
                  <c:v>233.0849999998605</c:v>
                </c:pt>
                <c:pt idx="46618">
                  <c:v>233.0899999998605</c:v>
                </c:pt>
                <c:pt idx="46619">
                  <c:v>233.0949999998605</c:v>
                </c:pt>
                <c:pt idx="46620">
                  <c:v>233.0999999998605</c:v>
                </c:pt>
                <c:pt idx="46621">
                  <c:v>233.1049999998605</c:v>
                </c:pt>
                <c:pt idx="46622">
                  <c:v>233.1099999998603</c:v>
                </c:pt>
                <c:pt idx="46623">
                  <c:v>233.1149999998603</c:v>
                </c:pt>
                <c:pt idx="46624">
                  <c:v>233.1199999998603</c:v>
                </c:pt>
                <c:pt idx="46625">
                  <c:v>233.1249999998604</c:v>
                </c:pt>
                <c:pt idx="46626">
                  <c:v>233.1299999998604</c:v>
                </c:pt>
                <c:pt idx="46627">
                  <c:v>233.1349999998604</c:v>
                </c:pt>
                <c:pt idx="46628">
                  <c:v>233.1399999998604</c:v>
                </c:pt>
                <c:pt idx="46629">
                  <c:v>233.1449999998603</c:v>
                </c:pt>
                <c:pt idx="46630">
                  <c:v>233.1499999998603</c:v>
                </c:pt>
                <c:pt idx="46631">
                  <c:v>233.1549999998604</c:v>
                </c:pt>
                <c:pt idx="46632">
                  <c:v>233.1599999998604</c:v>
                </c:pt>
                <c:pt idx="46633">
                  <c:v>233.1649999998604</c:v>
                </c:pt>
                <c:pt idx="46634">
                  <c:v>233.1699999998604</c:v>
                </c:pt>
                <c:pt idx="46635">
                  <c:v>233.1749999998603</c:v>
                </c:pt>
                <c:pt idx="46636">
                  <c:v>233.1799999998603</c:v>
                </c:pt>
                <c:pt idx="46637">
                  <c:v>233.1849999998604</c:v>
                </c:pt>
                <c:pt idx="46638">
                  <c:v>233.1899999998604</c:v>
                </c:pt>
                <c:pt idx="46639">
                  <c:v>233.1949999998604</c:v>
                </c:pt>
                <c:pt idx="46640">
                  <c:v>233.1999999998604</c:v>
                </c:pt>
                <c:pt idx="46641">
                  <c:v>233.2049999998603</c:v>
                </c:pt>
                <c:pt idx="46642">
                  <c:v>233.2099999998603</c:v>
                </c:pt>
                <c:pt idx="46643">
                  <c:v>233.2149999998603</c:v>
                </c:pt>
                <c:pt idx="46644">
                  <c:v>233.2199999998601</c:v>
                </c:pt>
                <c:pt idx="46645">
                  <c:v>233.2249999998604</c:v>
                </c:pt>
                <c:pt idx="46646">
                  <c:v>233.2299999998604</c:v>
                </c:pt>
                <c:pt idx="46647">
                  <c:v>233.2349999998603</c:v>
                </c:pt>
                <c:pt idx="46648">
                  <c:v>233.2399999998603</c:v>
                </c:pt>
                <c:pt idx="46649">
                  <c:v>233.2449999998603</c:v>
                </c:pt>
                <c:pt idx="46650">
                  <c:v>233.2499999998603</c:v>
                </c:pt>
                <c:pt idx="46651">
                  <c:v>233.2549999998603</c:v>
                </c:pt>
                <c:pt idx="46652">
                  <c:v>233.2599999998603</c:v>
                </c:pt>
                <c:pt idx="46653">
                  <c:v>233.2649999998603</c:v>
                </c:pt>
                <c:pt idx="46654">
                  <c:v>233.2699999998603</c:v>
                </c:pt>
                <c:pt idx="46655">
                  <c:v>233.2749999998603</c:v>
                </c:pt>
                <c:pt idx="46656">
                  <c:v>233.2799999998603</c:v>
                </c:pt>
                <c:pt idx="46657">
                  <c:v>233.2849999998603</c:v>
                </c:pt>
                <c:pt idx="46658">
                  <c:v>233.2899999998603</c:v>
                </c:pt>
                <c:pt idx="46659">
                  <c:v>233.2949999998603</c:v>
                </c:pt>
                <c:pt idx="46660">
                  <c:v>233.2999999998603</c:v>
                </c:pt>
                <c:pt idx="46661">
                  <c:v>233.3049999998603</c:v>
                </c:pt>
                <c:pt idx="46662">
                  <c:v>233.3099999998603</c:v>
                </c:pt>
                <c:pt idx="46663">
                  <c:v>233.3149999998603</c:v>
                </c:pt>
                <c:pt idx="46664">
                  <c:v>233.3199999998603</c:v>
                </c:pt>
                <c:pt idx="46665">
                  <c:v>233.3249999998603</c:v>
                </c:pt>
                <c:pt idx="46666">
                  <c:v>233.3299999998603</c:v>
                </c:pt>
                <c:pt idx="46667">
                  <c:v>233.3349999998603</c:v>
                </c:pt>
                <c:pt idx="46668">
                  <c:v>233.3399999998603</c:v>
                </c:pt>
                <c:pt idx="46669">
                  <c:v>233.3449999998602</c:v>
                </c:pt>
                <c:pt idx="46670">
                  <c:v>233.3499999998602</c:v>
                </c:pt>
                <c:pt idx="46671">
                  <c:v>233.3549999998602</c:v>
                </c:pt>
                <c:pt idx="46672">
                  <c:v>233.3599999998602</c:v>
                </c:pt>
                <c:pt idx="46673">
                  <c:v>233.3649999998602</c:v>
                </c:pt>
                <c:pt idx="46674">
                  <c:v>233.3699999998602</c:v>
                </c:pt>
                <c:pt idx="46675">
                  <c:v>233.3749999998602</c:v>
                </c:pt>
                <c:pt idx="46676">
                  <c:v>233.3799999998602</c:v>
                </c:pt>
                <c:pt idx="46677">
                  <c:v>233.3849999998602</c:v>
                </c:pt>
                <c:pt idx="46678">
                  <c:v>233.3899999998602</c:v>
                </c:pt>
                <c:pt idx="46679">
                  <c:v>233.3949999998602</c:v>
                </c:pt>
                <c:pt idx="46680">
                  <c:v>233.3999999998602</c:v>
                </c:pt>
                <c:pt idx="46681">
                  <c:v>233.4049999998602</c:v>
                </c:pt>
                <c:pt idx="46682">
                  <c:v>233.4099999998602</c:v>
                </c:pt>
                <c:pt idx="46683">
                  <c:v>233.4149999998602</c:v>
                </c:pt>
                <c:pt idx="46684">
                  <c:v>233.4199999998602</c:v>
                </c:pt>
                <c:pt idx="46685">
                  <c:v>233.4249999998602</c:v>
                </c:pt>
                <c:pt idx="46686">
                  <c:v>233.4299999998602</c:v>
                </c:pt>
                <c:pt idx="46687">
                  <c:v>233.4349999998602</c:v>
                </c:pt>
                <c:pt idx="46688">
                  <c:v>233.4399999998602</c:v>
                </c:pt>
                <c:pt idx="46689">
                  <c:v>233.4449999998602</c:v>
                </c:pt>
                <c:pt idx="46690">
                  <c:v>233.4499999998602</c:v>
                </c:pt>
                <c:pt idx="46691">
                  <c:v>233.4549999998602</c:v>
                </c:pt>
                <c:pt idx="46692">
                  <c:v>233.4599999998601</c:v>
                </c:pt>
                <c:pt idx="46693">
                  <c:v>233.4649999998601</c:v>
                </c:pt>
                <c:pt idx="46694">
                  <c:v>233.4699999998601</c:v>
                </c:pt>
                <c:pt idx="46695">
                  <c:v>233.4749999998601</c:v>
                </c:pt>
                <c:pt idx="46696">
                  <c:v>233.4799999998601</c:v>
                </c:pt>
                <c:pt idx="46697">
                  <c:v>233.4849999998602</c:v>
                </c:pt>
                <c:pt idx="46698">
                  <c:v>233.4899999998601</c:v>
                </c:pt>
                <c:pt idx="46699">
                  <c:v>233.4949999998601</c:v>
                </c:pt>
                <c:pt idx="46700">
                  <c:v>233.4999999998601</c:v>
                </c:pt>
                <c:pt idx="46701">
                  <c:v>233.5049999998601</c:v>
                </c:pt>
                <c:pt idx="46702">
                  <c:v>233.5099999998601</c:v>
                </c:pt>
                <c:pt idx="46703">
                  <c:v>233.5149999998601</c:v>
                </c:pt>
                <c:pt idx="46704">
                  <c:v>233.5199999998601</c:v>
                </c:pt>
                <c:pt idx="46705">
                  <c:v>233.5249999998601</c:v>
                </c:pt>
                <c:pt idx="46706">
                  <c:v>233.5299999998601</c:v>
                </c:pt>
                <c:pt idx="46707">
                  <c:v>233.5349999998601</c:v>
                </c:pt>
                <c:pt idx="46708">
                  <c:v>233.5399999998601</c:v>
                </c:pt>
                <c:pt idx="46709">
                  <c:v>233.5449999998601</c:v>
                </c:pt>
                <c:pt idx="46710">
                  <c:v>233.5499999998599</c:v>
                </c:pt>
                <c:pt idx="46711">
                  <c:v>233.5549999998601</c:v>
                </c:pt>
                <c:pt idx="46712">
                  <c:v>233.5599999998601</c:v>
                </c:pt>
                <c:pt idx="46713">
                  <c:v>233.56499999986</c:v>
                </c:pt>
                <c:pt idx="46714">
                  <c:v>233.56999999986</c:v>
                </c:pt>
                <c:pt idx="46715">
                  <c:v>233.57499999986</c:v>
                </c:pt>
                <c:pt idx="46716">
                  <c:v>233.57999999986</c:v>
                </c:pt>
                <c:pt idx="46717">
                  <c:v>233.58499999986</c:v>
                </c:pt>
                <c:pt idx="46718">
                  <c:v>233.58999999986</c:v>
                </c:pt>
                <c:pt idx="46719">
                  <c:v>233.59499999986</c:v>
                </c:pt>
                <c:pt idx="46720">
                  <c:v>233.59999999986</c:v>
                </c:pt>
                <c:pt idx="46721">
                  <c:v>233.60499999986</c:v>
                </c:pt>
                <c:pt idx="46722">
                  <c:v>233.60999999986</c:v>
                </c:pt>
                <c:pt idx="46723">
                  <c:v>233.6149999998599</c:v>
                </c:pt>
                <c:pt idx="46724">
                  <c:v>233.6199999998599</c:v>
                </c:pt>
                <c:pt idx="46725">
                  <c:v>233.62499999986</c:v>
                </c:pt>
                <c:pt idx="46726">
                  <c:v>233.62999999986</c:v>
                </c:pt>
                <c:pt idx="46727">
                  <c:v>233.63499999986</c:v>
                </c:pt>
                <c:pt idx="46728">
                  <c:v>233.63999999986</c:v>
                </c:pt>
                <c:pt idx="46729">
                  <c:v>233.6449999998599</c:v>
                </c:pt>
                <c:pt idx="46730">
                  <c:v>233.6499999998599</c:v>
                </c:pt>
                <c:pt idx="46731">
                  <c:v>233.65499999986</c:v>
                </c:pt>
                <c:pt idx="46732">
                  <c:v>233.65999999986</c:v>
                </c:pt>
                <c:pt idx="46733">
                  <c:v>233.66499999986</c:v>
                </c:pt>
                <c:pt idx="46734">
                  <c:v>233.66999999986</c:v>
                </c:pt>
                <c:pt idx="46735">
                  <c:v>233.6749999998599</c:v>
                </c:pt>
                <c:pt idx="46736">
                  <c:v>233.6799999998599</c:v>
                </c:pt>
                <c:pt idx="46737">
                  <c:v>233.6849999998599</c:v>
                </c:pt>
                <c:pt idx="46738">
                  <c:v>233.6899999998599</c:v>
                </c:pt>
                <c:pt idx="46739">
                  <c:v>233.6949999998599</c:v>
                </c:pt>
                <c:pt idx="46740">
                  <c:v>233.6999999998599</c:v>
                </c:pt>
                <c:pt idx="46741">
                  <c:v>233.7049999998599</c:v>
                </c:pt>
                <c:pt idx="46742">
                  <c:v>233.7099999998599</c:v>
                </c:pt>
                <c:pt idx="46743">
                  <c:v>233.7149999998599</c:v>
                </c:pt>
                <c:pt idx="46744">
                  <c:v>233.7199999998599</c:v>
                </c:pt>
                <c:pt idx="46745">
                  <c:v>233.7249999998599</c:v>
                </c:pt>
                <c:pt idx="46746">
                  <c:v>233.7299999998599</c:v>
                </c:pt>
                <c:pt idx="46747">
                  <c:v>233.7349999998599</c:v>
                </c:pt>
                <c:pt idx="46748">
                  <c:v>233.7399999998599</c:v>
                </c:pt>
                <c:pt idx="46749">
                  <c:v>233.7449999998599</c:v>
                </c:pt>
                <c:pt idx="46750">
                  <c:v>233.7499999998599</c:v>
                </c:pt>
                <c:pt idx="46751">
                  <c:v>233.7549999998599</c:v>
                </c:pt>
                <c:pt idx="46752">
                  <c:v>233.7599999998599</c:v>
                </c:pt>
                <c:pt idx="46753">
                  <c:v>233.7649999998599</c:v>
                </c:pt>
                <c:pt idx="46754">
                  <c:v>233.7699999998597</c:v>
                </c:pt>
                <c:pt idx="46755">
                  <c:v>233.7749999998597</c:v>
                </c:pt>
                <c:pt idx="46756">
                  <c:v>233.7799999998597</c:v>
                </c:pt>
                <c:pt idx="46757">
                  <c:v>233.7849999998598</c:v>
                </c:pt>
                <c:pt idx="46758">
                  <c:v>233.7899999998598</c:v>
                </c:pt>
                <c:pt idx="46759">
                  <c:v>233.7949999998598</c:v>
                </c:pt>
                <c:pt idx="46760">
                  <c:v>233.7999999998598</c:v>
                </c:pt>
                <c:pt idx="46761">
                  <c:v>233.8049999998598</c:v>
                </c:pt>
                <c:pt idx="46762">
                  <c:v>233.8099999998598</c:v>
                </c:pt>
                <c:pt idx="46763">
                  <c:v>233.8149999998598</c:v>
                </c:pt>
                <c:pt idx="46764">
                  <c:v>233.8199999998598</c:v>
                </c:pt>
                <c:pt idx="46765">
                  <c:v>233.8249999998598</c:v>
                </c:pt>
                <c:pt idx="46766">
                  <c:v>233.8299999998598</c:v>
                </c:pt>
                <c:pt idx="46767">
                  <c:v>233.8349999998598</c:v>
                </c:pt>
                <c:pt idx="46768">
                  <c:v>233.8399999998598</c:v>
                </c:pt>
                <c:pt idx="46769">
                  <c:v>233.8449999998598</c:v>
                </c:pt>
                <c:pt idx="46770">
                  <c:v>233.8499999998598</c:v>
                </c:pt>
                <c:pt idx="46771">
                  <c:v>233.8549999998598</c:v>
                </c:pt>
                <c:pt idx="46772">
                  <c:v>233.8599999998598</c:v>
                </c:pt>
                <c:pt idx="46773">
                  <c:v>233.8649999998598</c:v>
                </c:pt>
                <c:pt idx="46774">
                  <c:v>233.8699999998598</c:v>
                </c:pt>
                <c:pt idx="46775">
                  <c:v>233.8749999998598</c:v>
                </c:pt>
                <c:pt idx="46776">
                  <c:v>233.8799999998598</c:v>
                </c:pt>
                <c:pt idx="46777">
                  <c:v>233.8849999998598</c:v>
                </c:pt>
                <c:pt idx="46778">
                  <c:v>233.8899999998598</c:v>
                </c:pt>
                <c:pt idx="46779">
                  <c:v>233.8949999998598</c:v>
                </c:pt>
                <c:pt idx="46780">
                  <c:v>233.8999999998597</c:v>
                </c:pt>
                <c:pt idx="46781">
                  <c:v>233.9049999998597</c:v>
                </c:pt>
                <c:pt idx="46782">
                  <c:v>233.9099999998597</c:v>
                </c:pt>
                <c:pt idx="46783">
                  <c:v>233.9149999998597</c:v>
                </c:pt>
                <c:pt idx="46784">
                  <c:v>233.9199999998597</c:v>
                </c:pt>
                <c:pt idx="46785">
                  <c:v>233.9249999998598</c:v>
                </c:pt>
                <c:pt idx="46786">
                  <c:v>233.9299999998597</c:v>
                </c:pt>
                <c:pt idx="46787">
                  <c:v>233.9349999998597</c:v>
                </c:pt>
                <c:pt idx="46788">
                  <c:v>233.9399999998597</c:v>
                </c:pt>
                <c:pt idx="46789">
                  <c:v>233.9449999998597</c:v>
                </c:pt>
                <c:pt idx="46790">
                  <c:v>233.9499999998597</c:v>
                </c:pt>
                <c:pt idx="46791">
                  <c:v>233.9549999998597</c:v>
                </c:pt>
                <c:pt idx="46792">
                  <c:v>233.9599999998597</c:v>
                </c:pt>
                <c:pt idx="46793">
                  <c:v>233.9649999998597</c:v>
                </c:pt>
                <c:pt idx="46794">
                  <c:v>233.9699999998597</c:v>
                </c:pt>
                <c:pt idx="46795">
                  <c:v>233.9749999998597</c:v>
                </c:pt>
                <c:pt idx="46796">
                  <c:v>233.9799999998597</c:v>
                </c:pt>
                <c:pt idx="46797">
                  <c:v>233.9849999998597</c:v>
                </c:pt>
                <c:pt idx="46798">
                  <c:v>233.9899999998597</c:v>
                </c:pt>
                <c:pt idx="46799">
                  <c:v>233.9949999998597</c:v>
                </c:pt>
                <c:pt idx="46800">
                  <c:v>233.9999999998597</c:v>
                </c:pt>
                <c:pt idx="46801">
                  <c:v>234.0049999998596</c:v>
                </c:pt>
                <c:pt idx="46802">
                  <c:v>234.0099999998596</c:v>
                </c:pt>
                <c:pt idx="46803">
                  <c:v>234.0149999998596</c:v>
                </c:pt>
                <c:pt idx="46804">
                  <c:v>234.0199999998596</c:v>
                </c:pt>
                <c:pt idx="46805">
                  <c:v>234.0249999998596</c:v>
                </c:pt>
                <c:pt idx="46806">
                  <c:v>234.0299999998596</c:v>
                </c:pt>
                <c:pt idx="46807">
                  <c:v>234.0349999998596</c:v>
                </c:pt>
                <c:pt idx="46808">
                  <c:v>234.0399999998596</c:v>
                </c:pt>
                <c:pt idx="46809">
                  <c:v>234.0449999998596</c:v>
                </c:pt>
                <c:pt idx="46810">
                  <c:v>234.0499999998596</c:v>
                </c:pt>
                <c:pt idx="46811">
                  <c:v>234.0549999998596</c:v>
                </c:pt>
                <c:pt idx="46812">
                  <c:v>234.0599999998596</c:v>
                </c:pt>
                <c:pt idx="46813">
                  <c:v>234.0649999998596</c:v>
                </c:pt>
                <c:pt idx="46814">
                  <c:v>234.0699999998596</c:v>
                </c:pt>
                <c:pt idx="46815">
                  <c:v>234.0749999998596</c:v>
                </c:pt>
                <c:pt idx="46816">
                  <c:v>234.0799999998596</c:v>
                </c:pt>
                <c:pt idx="46817">
                  <c:v>234.0849999998596</c:v>
                </c:pt>
                <c:pt idx="46818">
                  <c:v>234.0899999998596</c:v>
                </c:pt>
                <c:pt idx="46819">
                  <c:v>234.0949999998596</c:v>
                </c:pt>
                <c:pt idx="46820">
                  <c:v>234.0999999998596</c:v>
                </c:pt>
                <c:pt idx="46821">
                  <c:v>234.1049999998596</c:v>
                </c:pt>
                <c:pt idx="46822">
                  <c:v>234.1099999998596</c:v>
                </c:pt>
                <c:pt idx="46823">
                  <c:v>234.1149999998595</c:v>
                </c:pt>
                <c:pt idx="46824">
                  <c:v>234.1199999998595</c:v>
                </c:pt>
                <c:pt idx="46825">
                  <c:v>234.1249999998595</c:v>
                </c:pt>
                <c:pt idx="46826">
                  <c:v>234.1299999998595</c:v>
                </c:pt>
                <c:pt idx="46827">
                  <c:v>234.1349999998595</c:v>
                </c:pt>
                <c:pt idx="46828">
                  <c:v>234.1399999998595</c:v>
                </c:pt>
                <c:pt idx="46829">
                  <c:v>234.1449999998595</c:v>
                </c:pt>
                <c:pt idx="46830">
                  <c:v>234.1499999998595</c:v>
                </c:pt>
                <c:pt idx="46831">
                  <c:v>234.1549999998595</c:v>
                </c:pt>
                <c:pt idx="46832">
                  <c:v>234.1599999998595</c:v>
                </c:pt>
                <c:pt idx="46833">
                  <c:v>234.1649999998595</c:v>
                </c:pt>
                <c:pt idx="46834">
                  <c:v>234.1699999998595</c:v>
                </c:pt>
                <c:pt idx="46835">
                  <c:v>234.1749999998595</c:v>
                </c:pt>
                <c:pt idx="46836">
                  <c:v>234.1799999998595</c:v>
                </c:pt>
                <c:pt idx="46837">
                  <c:v>234.1849999998595</c:v>
                </c:pt>
                <c:pt idx="46838">
                  <c:v>234.1899999998595</c:v>
                </c:pt>
                <c:pt idx="46839">
                  <c:v>234.1949999998595</c:v>
                </c:pt>
                <c:pt idx="46840">
                  <c:v>234.1999999998595</c:v>
                </c:pt>
                <c:pt idx="46841">
                  <c:v>234.2049999998595</c:v>
                </c:pt>
                <c:pt idx="46842">
                  <c:v>234.2099999998593</c:v>
                </c:pt>
                <c:pt idx="46843">
                  <c:v>234.2149999998593</c:v>
                </c:pt>
                <c:pt idx="46844">
                  <c:v>234.2199999998593</c:v>
                </c:pt>
                <c:pt idx="46845">
                  <c:v>234.2249999998594</c:v>
                </c:pt>
                <c:pt idx="46846">
                  <c:v>234.2299999998594</c:v>
                </c:pt>
                <c:pt idx="46847">
                  <c:v>234.2349999998594</c:v>
                </c:pt>
                <c:pt idx="46848">
                  <c:v>234.2399999998594</c:v>
                </c:pt>
                <c:pt idx="46849">
                  <c:v>234.2449999998593</c:v>
                </c:pt>
                <c:pt idx="46850">
                  <c:v>234.2499999998593</c:v>
                </c:pt>
                <c:pt idx="46851">
                  <c:v>234.2549999998594</c:v>
                </c:pt>
                <c:pt idx="46852">
                  <c:v>234.2599999998594</c:v>
                </c:pt>
                <c:pt idx="46853">
                  <c:v>234.2649999998594</c:v>
                </c:pt>
                <c:pt idx="46854">
                  <c:v>234.2699999998594</c:v>
                </c:pt>
                <c:pt idx="46855">
                  <c:v>234.2749999998593</c:v>
                </c:pt>
                <c:pt idx="46856">
                  <c:v>234.2799999998593</c:v>
                </c:pt>
                <c:pt idx="46857">
                  <c:v>234.2849999998594</c:v>
                </c:pt>
                <c:pt idx="46858">
                  <c:v>234.2899999998594</c:v>
                </c:pt>
                <c:pt idx="46859">
                  <c:v>234.2949999998594</c:v>
                </c:pt>
                <c:pt idx="46860">
                  <c:v>234.2999999998594</c:v>
                </c:pt>
                <c:pt idx="46861">
                  <c:v>234.3049999998594</c:v>
                </c:pt>
                <c:pt idx="46862">
                  <c:v>234.3099999998594</c:v>
                </c:pt>
                <c:pt idx="46863">
                  <c:v>234.3149999998594</c:v>
                </c:pt>
                <c:pt idx="46864">
                  <c:v>234.3199999998594</c:v>
                </c:pt>
                <c:pt idx="46865">
                  <c:v>234.3249999998594</c:v>
                </c:pt>
                <c:pt idx="46866">
                  <c:v>234.3299999998594</c:v>
                </c:pt>
                <c:pt idx="46867">
                  <c:v>234.3349999998594</c:v>
                </c:pt>
                <c:pt idx="46868">
                  <c:v>234.3399999998593</c:v>
                </c:pt>
                <c:pt idx="46869">
                  <c:v>234.3449999998593</c:v>
                </c:pt>
                <c:pt idx="46870">
                  <c:v>234.3499999998593</c:v>
                </c:pt>
                <c:pt idx="46871">
                  <c:v>234.3549999998594</c:v>
                </c:pt>
                <c:pt idx="46872">
                  <c:v>234.3599999998594</c:v>
                </c:pt>
                <c:pt idx="46873">
                  <c:v>234.3649999998593</c:v>
                </c:pt>
                <c:pt idx="46874">
                  <c:v>234.3699999998593</c:v>
                </c:pt>
                <c:pt idx="46875">
                  <c:v>234.3749999998593</c:v>
                </c:pt>
                <c:pt idx="46876">
                  <c:v>234.3799999998593</c:v>
                </c:pt>
                <c:pt idx="46877">
                  <c:v>234.3849999998593</c:v>
                </c:pt>
                <c:pt idx="46878">
                  <c:v>234.3899999998593</c:v>
                </c:pt>
                <c:pt idx="46879">
                  <c:v>234.3949999998593</c:v>
                </c:pt>
                <c:pt idx="46880">
                  <c:v>234.3999999998593</c:v>
                </c:pt>
                <c:pt idx="46881">
                  <c:v>234.4049999998593</c:v>
                </c:pt>
                <c:pt idx="46882">
                  <c:v>234.4099999998593</c:v>
                </c:pt>
                <c:pt idx="46883">
                  <c:v>234.4149999998593</c:v>
                </c:pt>
                <c:pt idx="46884">
                  <c:v>234.4199999998593</c:v>
                </c:pt>
                <c:pt idx="46885">
                  <c:v>234.4249999998593</c:v>
                </c:pt>
                <c:pt idx="46886">
                  <c:v>234.4299999998593</c:v>
                </c:pt>
                <c:pt idx="46887">
                  <c:v>234.4349999998593</c:v>
                </c:pt>
                <c:pt idx="46888">
                  <c:v>234.4399999998593</c:v>
                </c:pt>
                <c:pt idx="46889">
                  <c:v>234.4449999998592</c:v>
                </c:pt>
                <c:pt idx="46890">
                  <c:v>234.4499999998592</c:v>
                </c:pt>
                <c:pt idx="46891">
                  <c:v>234.4549999998592</c:v>
                </c:pt>
                <c:pt idx="46892">
                  <c:v>234.4599999998592</c:v>
                </c:pt>
                <c:pt idx="46893">
                  <c:v>234.4649999998592</c:v>
                </c:pt>
                <c:pt idx="46894">
                  <c:v>234.4699999998592</c:v>
                </c:pt>
                <c:pt idx="46895">
                  <c:v>234.4749999998592</c:v>
                </c:pt>
                <c:pt idx="46896">
                  <c:v>234.4799999998592</c:v>
                </c:pt>
                <c:pt idx="46897">
                  <c:v>234.4849999998592</c:v>
                </c:pt>
                <c:pt idx="46898">
                  <c:v>234.4899999998592</c:v>
                </c:pt>
                <c:pt idx="46899">
                  <c:v>234.4949999998592</c:v>
                </c:pt>
                <c:pt idx="46900">
                  <c:v>234.4999999998592</c:v>
                </c:pt>
                <c:pt idx="46901">
                  <c:v>234.5049999998592</c:v>
                </c:pt>
                <c:pt idx="46902">
                  <c:v>234.5099999998592</c:v>
                </c:pt>
                <c:pt idx="46903">
                  <c:v>234.5149999998592</c:v>
                </c:pt>
                <c:pt idx="46904">
                  <c:v>234.5199999998592</c:v>
                </c:pt>
                <c:pt idx="46905">
                  <c:v>234.5249999998592</c:v>
                </c:pt>
                <c:pt idx="46906">
                  <c:v>234.5299999998592</c:v>
                </c:pt>
                <c:pt idx="46907">
                  <c:v>234.5349999998592</c:v>
                </c:pt>
                <c:pt idx="46908">
                  <c:v>234.5399999998592</c:v>
                </c:pt>
                <c:pt idx="46909">
                  <c:v>234.5449999998592</c:v>
                </c:pt>
                <c:pt idx="46910">
                  <c:v>234.5499999998592</c:v>
                </c:pt>
                <c:pt idx="46911">
                  <c:v>234.5549999998592</c:v>
                </c:pt>
                <c:pt idx="46912">
                  <c:v>234.5599999998591</c:v>
                </c:pt>
                <c:pt idx="46913">
                  <c:v>234.5649999998591</c:v>
                </c:pt>
                <c:pt idx="46914">
                  <c:v>234.5699999998591</c:v>
                </c:pt>
                <c:pt idx="46915">
                  <c:v>234.5749999998591</c:v>
                </c:pt>
                <c:pt idx="46916">
                  <c:v>234.5799999998591</c:v>
                </c:pt>
                <c:pt idx="46917">
                  <c:v>234.5849999998591</c:v>
                </c:pt>
                <c:pt idx="46918">
                  <c:v>234.5899999998591</c:v>
                </c:pt>
                <c:pt idx="46919">
                  <c:v>234.5949999998591</c:v>
                </c:pt>
                <c:pt idx="46920">
                  <c:v>234.5999999998591</c:v>
                </c:pt>
                <c:pt idx="46921">
                  <c:v>234.6049999998591</c:v>
                </c:pt>
                <c:pt idx="46922">
                  <c:v>234.6099999998591</c:v>
                </c:pt>
                <c:pt idx="46923">
                  <c:v>234.6149999998591</c:v>
                </c:pt>
                <c:pt idx="46924">
                  <c:v>234.6199999998591</c:v>
                </c:pt>
                <c:pt idx="46925">
                  <c:v>234.6249999998591</c:v>
                </c:pt>
                <c:pt idx="46926">
                  <c:v>234.6299999998591</c:v>
                </c:pt>
                <c:pt idx="46927">
                  <c:v>234.6349999998591</c:v>
                </c:pt>
                <c:pt idx="46928">
                  <c:v>234.6399999998591</c:v>
                </c:pt>
                <c:pt idx="46929">
                  <c:v>234.6449999998591</c:v>
                </c:pt>
                <c:pt idx="46930">
                  <c:v>234.6499999998582</c:v>
                </c:pt>
                <c:pt idx="46931">
                  <c:v>234.6549999998591</c:v>
                </c:pt>
                <c:pt idx="46932">
                  <c:v>234.6599999998591</c:v>
                </c:pt>
                <c:pt idx="46933">
                  <c:v>234.664999999859</c:v>
                </c:pt>
                <c:pt idx="46934">
                  <c:v>234.669999999859</c:v>
                </c:pt>
                <c:pt idx="46935">
                  <c:v>234.674999999859</c:v>
                </c:pt>
                <c:pt idx="46936">
                  <c:v>234.6799999998582</c:v>
                </c:pt>
                <c:pt idx="46937">
                  <c:v>234.684999999859</c:v>
                </c:pt>
                <c:pt idx="46938">
                  <c:v>234.689999999859</c:v>
                </c:pt>
                <c:pt idx="46939">
                  <c:v>234.694999999859</c:v>
                </c:pt>
                <c:pt idx="46940">
                  <c:v>234.699999999859</c:v>
                </c:pt>
                <c:pt idx="46941">
                  <c:v>234.704999999859</c:v>
                </c:pt>
                <c:pt idx="46942">
                  <c:v>234.709999999859</c:v>
                </c:pt>
                <c:pt idx="46943">
                  <c:v>234.7149999998582</c:v>
                </c:pt>
                <c:pt idx="46944">
                  <c:v>234.7199999998582</c:v>
                </c:pt>
                <c:pt idx="46945">
                  <c:v>234.724999999859</c:v>
                </c:pt>
                <c:pt idx="46946">
                  <c:v>234.729999999859</c:v>
                </c:pt>
                <c:pt idx="46947">
                  <c:v>234.734999999859</c:v>
                </c:pt>
                <c:pt idx="46948">
                  <c:v>234.739999999859</c:v>
                </c:pt>
                <c:pt idx="46949">
                  <c:v>234.7449999998581</c:v>
                </c:pt>
                <c:pt idx="46950">
                  <c:v>234.7499999998581</c:v>
                </c:pt>
                <c:pt idx="46951">
                  <c:v>234.754999999859</c:v>
                </c:pt>
                <c:pt idx="46952">
                  <c:v>234.7599999998585</c:v>
                </c:pt>
                <c:pt idx="46953">
                  <c:v>234.7649999998581</c:v>
                </c:pt>
                <c:pt idx="46954">
                  <c:v>234.7699999998581</c:v>
                </c:pt>
                <c:pt idx="46955">
                  <c:v>234.7749999998581</c:v>
                </c:pt>
                <c:pt idx="46956">
                  <c:v>234.7799999998581</c:v>
                </c:pt>
                <c:pt idx="46957">
                  <c:v>234.7849999998589</c:v>
                </c:pt>
                <c:pt idx="46958">
                  <c:v>234.7899999998587</c:v>
                </c:pt>
                <c:pt idx="46959">
                  <c:v>234.7949999998581</c:v>
                </c:pt>
                <c:pt idx="46960">
                  <c:v>234.7999999998581</c:v>
                </c:pt>
                <c:pt idx="46961">
                  <c:v>234.8049999998589</c:v>
                </c:pt>
                <c:pt idx="46962">
                  <c:v>234.8099999998589</c:v>
                </c:pt>
                <c:pt idx="46963">
                  <c:v>234.8149999998589</c:v>
                </c:pt>
                <c:pt idx="46964">
                  <c:v>234.8199999998589</c:v>
                </c:pt>
                <c:pt idx="46965">
                  <c:v>234.8249999998589</c:v>
                </c:pt>
                <c:pt idx="46966">
                  <c:v>234.8299999998589</c:v>
                </c:pt>
                <c:pt idx="46967">
                  <c:v>234.8349999998589</c:v>
                </c:pt>
                <c:pt idx="46968">
                  <c:v>234.8399999998589</c:v>
                </c:pt>
                <c:pt idx="46969">
                  <c:v>234.8449999998589</c:v>
                </c:pt>
                <c:pt idx="46970">
                  <c:v>234.8499999998589</c:v>
                </c:pt>
                <c:pt idx="46971">
                  <c:v>234.8549999998589</c:v>
                </c:pt>
                <c:pt idx="46972">
                  <c:v>234.8599999998589</c:v>
                </c:pt>
                <c:pt idx="46973">
                  <c:v>234.8649999998589</c:v>
                </c:pt>
                <c:pt idx="46974">
                  <c:v>234.8699999998587</c:v>
                </c:pt>
                <c:pt idx="46975">
                  <c:v>234.8749999998587</c:v>
                </c:pt>
                <c:pt idx="46976">
                  <c:v>234.8799999998587</c:v>
                </c:pt>
                <c:pt idx="46977">
                  <c:v>234.8849999998588</c:v>
                </c:pt>
                <c:pt idx="46978">
                  <c:v>234.8899999998588</c:v>
                </c:pt>
                <c:pt idx="46979">
                  <c:v>234.8949999998588</c:v>
                </c:pt>
                <c:pt idx="46980">
                  <c:v>234.8999999998587</c:v>
                </c:pt>
                <c:pt idx="46981">
                  <c:v>234.9049999998587</c:v>
                </c:pt>
                <c:pt idx="46982">
                  <c:v>234.9099999998587</c:v>
                </c:pt>
                <c:pt idx="46983">
                  <c:v>234.9149999998587</c:v>
                </c:pt>
                <c:pt idx="46984">
                  <c:v>234.919999999858</c:v>
                </c:pt>
                <c:pt idx="46985">
                  <c:v>234.9249999998588</c:v>
                </c:pt>
                <c:pt idx="46986">
                  <c:v>234.9299999998588</c:v>
                </c:pt>
                <c:pt idx="46987">
                  <c:v>234.9349999998587</c:v>
                </c:pt>
                <c:pt idx="46988">
                  <c:v>234.9399999998587</c:v>
                </c:pt>
                <c:pt idx="46989">
                  <c:v>234.9449999998587</c:v>
                </c:pt>
                <c:pt idx="46990">
                  <c:v>234.9499999998581</c:v>
                </c:pt>
                <c:pt idx="46991">
                  <c:v>234.9549999998588</c:v>
                </c:pt>
                <c:pt idx="46992">
                  <c:v>234.9599999998588</c:v>
                </c:pt>
                <c:pt idx="46993">
                  <c:v>234.9649999998587</c:v>
                </c:pt>
                <c:pt idx="46994">
                  <c:v>234.9699999998587</c:v>
                </c:pt>
                <c:pt idx="46995">
                  <c:v>234.9749999998587</c:v>
                </c:pt>
                <c:pt idx="46996">
                  <c:v>234.9799999998583</c:v>
                </c:pt>
                <c:pt idx="46997">
                  <c:v>234.9849999998588</c:v>
                </c:pt>
                <c:pt idx="46998">
                  <c:v>234.9899999998588</c:v>
                </c:pt>
                <c:pt idx="46999">
                  <c:v>234.9949999998587</c:v>
                </c:pt>
                <c:pt idx="47000">
                  <c:v>234.9999999998587</c:v>
                </c:pt>
                <c:pt idx="47001">
                  <c:v>235.0049999998587</c:v>
                </c:pt>
                <c:pt idx="47002">
                  <c:v>235.0099999998585</c:v>
                </c:pt>
                <c:pt idx="47003">
                  <c:v>235.0149999998579</c:v>
                </c:pt>
                <c:pt idx="47004">
                  <c:v>235.0199999998579</c:v>
                </c:pt>
                <c:pt idx="47005">
                  <c:v>235.0249999998587</c:v>
                </c:pt>
                <c:pt idx="47006">
                  <c:v>235.0299999998587</c:v>
                </c:pt>
                <c:pt idx="47007">
                  <c:v>235.0349999998587</c:v>
                </c:pt>
                <c:pt idx="47008">
                  <c:v>235.0399999998587</c:v>
                </c:pt>
                <c:pt idx="47009">
                  <c:v>235.0449999998579</c:v>
                </c:pt>
                <c:pt idx="47010">
                  <c:v>235.0499999998579</c:v>
                </c:pt>
                <c:pt idx="47011">
                  <c:v>235.0549999998587</c:v>
                </c:pt>
                <c:pt idx="47012">
                  <c:v>235.0599999998587</c:v>
                </c:pt>
                <c:pt idx="47013">
                  <c:v>235.0649999998587</c:v>
                </c:pt>
                <c:pt idx="47014">
                  <c:v>235.0699999998587</c:v>
                </c:pt>
                <c:pt idx="47015">
                  <c:v>235.0749999998581</c:v>
                </c:pt>
                <c:pt idx="47016">
                  <c:v>235.0799999998578</c:v>
                </c:pt>
                <c:pt idx="47017">
                  <c:v>235.0849999998587</c:v>
                </c:pt>
                <c:pt idx="47018">
                  <c:v>235.0899999998585</c:v>
                </c:pt>
                <c:pt idx="47019">
                  <c:v>235.0949999998585</c:v>
                </c:pt>
                <c:pt idx="47020">
                  <c:v>235.0999999998585</c:v>
                </c:pt>
                <c:pt idx="47021">
                  <c:v>235.1049999998583</c:v>
                </c:pt>
                <c:pt idx="47022">
                  <c:v>235.1099999998578</c:v>
                </c:pt>
                <c:pt idx="47023">
                  <c:v>235.1149999998578</c:v>
                </c:pt>
                <c:pt idx="47024">
                  <c:v>235.1199999998578</c:v>
                </c:pt>
                <c:pt idx="47025">
                  <c:v>235.1249999998585</c:v>
                </c:pt>
                <c:pt idx="47026">
                  <c:v>235.1299999998585</c:v>
                </c:pt>
                <c:pt idx="47027">
                  <c:v>235.1349999998585</c:v>
                </c:pt>
                <c:pt idx="47028">
                  <c:v>235.1399999998578</c:v>
                </c:pt>
                <c:pt idx="47029">
                  <c:v>235.1449999998578</c:v>
                </c:pt>
                <c:pt idx="47030">
                  <c:v>235.1499999998578</c:v>
                </c:pt>
                <c:pt idx="47031">
                  <c:v>235.1549999998585</c:v>
                </c:pt>
                <c:pt idx="47032">
                  <c:v>235.1599999998585</c:v>
                </c:pt>
                <c:pt idx="47033">
                  <c:v>235.1649999998585</c:v>
                </c:pt>
                <c:pt idx="47034">
                  <c:v>235.1699999998579</c:v>
                </c:pt>
                <c:pt idx="47035">
                  <c:v>235.1749999998577</c:v>
                </c:pt>
                <c:pt idx="47036">
                  <c:v>235.1799999998577</c:v>
                </c:pt>
                <c:pt idx="47037">
                  <c:v>235.1849999998585</c:v>
                </c:pt>
                <c:pt idx="47038">
                  <c:v>235.1899999998585</c:v>
                </c:pt>
                <c:pt idx="47039">
                  <c:v>235.1949999998585</c:v>
                </c:pt>
                <c:pt idx="47040">
                  <c:v>235.1999999998581</c:v>
                </c:pt>
                <c:pt idx="47041">
                  <c:v>235.2049999998577</c:v>
                </c:pt>
                <c:pt idx="47042">
                  <c:v>235.2099999998577</c:v>
                </c:pt>
                <c:pt idx="47043">
                  <c:v>235.2149999998577</c:v>
                </c:pt>
                <c:pt idx="47044">
                  <c:v>235.2199999998577</c:v>
                </c:pt>
                <c:pt idx="47045">
                  <c:v>235.2249999998585</c:v>
                </c:pt>
                <c:pt idx="47046">
                  <c:v>235.2299999998583</c:v>
                </c:pt>
                <c:pt idx="47047">
                  <c:v>235.2349999998577</c:v>
                </c:pt>
                <c:pt idx="47048">
                  <c:v>235.2399999998577</c:v>
                </c:pt>
                <c:pt idx="47049">
                  <c:v>235.2449999998577</c:v>
                </c:pt>
                <c:pt idx="47050">
                  <c:v>235.2499999998577</c:v>
                </c:pt>
                <c:pt idx="47051">
                  <c:v>235.2549999998585</c:v>
                </c:pt>
                <c:pt idx="47052">
                  <c:v>235.2599999998585</c:v>
                </c:pt>
                <c:pt idx="47053">
                  <c:v>235.2649999998577</c:v>
                </c:pt>
                <c:pt idx="47054">
                  <c:v>235.2699999998577</c:v>
                </c:pt>
                <c:pt idx="47055">
                  <c:v>235.2749999998577</c:v>
                </c:pt>
                <c:pt idx="47056">
                  <c:v>235.2799999998577</c:v>
                </c:pt>
                <c:pt idx="47057">
                  <c:v>235.2849999998585</c:v>
                </c:pt>
                <c:pt idx="47058">
                  <c:v>235.2899999998585</c:v>
                </c:pt>
                <c:pt idx="47059">
                  <c:v>235.2949999998579</c:v>
                </c:pt>
                <c:pt idx="47060">
                  <c:v>235.2999999998576</c:v>
                </c:pt>
                <c:pt idx="47061">
                  <c:v>235.3049999998585</c:v>
                </c:pt>
                <c:pt idx="47062">
                  <c:v>235.3099999998583</c:v>
                </c:pt>
                <c:pt idx="47063">
                  <c:v>235.3149999998583</c:v>
                </c:pt>
                <c:pt idx="47064">
                  <c:v>235.3199999998583</c:v>
                </c:pt>
                <c:pt idx="47065">
                  <c:v>235.3249999998584</c:v>
                </c:pt>
                <c:pt idx="47066">
                  <c:v>235.3299999998584</c:v>
                </c:pt>
                <c:pt idx="47067">
                  <c:v>235.3349999998584</c:v>
                </c:pt>
                <c:pt idx="47068">
                  <c:v>235.3399999998583</c:v>
                </c:pt>
                <c:pt idx="47069">
                  <c:v>235.3449999998583</c:v>
                </c:pt>
                <c:pt idx="47070">
                  <c:v>235.3499999998583</c:v>
                </c:pt>
                <c:pt idx="47071">
                  <c:v>235.3549999998584</c:v>
                </c:pt>
                <c:pt idx="47072">
                  <c:v>235.3599999998584</c:v>
                </c:pt>
                <c:pt idx="47073">
                  <c:v>235.3649999998584</c:v>
                </c:pt>
                <c:pt idx="47074">
                  <c:v>235.3699999998584</c:v>
                </c:pt>
                <c:pt idx="47075">
                  <c:v>235.3749999998583</c:v>
                </c:pt>
                <c:pt idx="47076">
                  <c:v>235.3799999998583</c:v>
                </c:pt>
                <c:pt idx="47077">
                  <c:v>235.3849999998584</c:v>
                </c:pt>
                <c:pt idx="47078">
                  <c:v>235.3899999998584</c:v>
                </c:pt>
                <c:pt idx="47079">
                  <c:v>235.3949999998584</c:v>
                </c:pt>
                <c:pt idx="47080">
                  <c:v>235.3999999998584</c:v>
                </c:pt>
                <c:pt idx="47081">
                  <c:v>235.4049999998583</c:v>
                </c:pt>
                <c:pt idx="47082">
                  <c:v>235.4099999998583</c:v>
                </c:pt>
                <c:pt idx="47083">
                  <c:v>235.4149999998583</c:v>
                </c:pt>
                <c:pt idx="47084">
                  <c:v>235.4199999998579</c:v>
                </c:pt>
                <c:pt idx="47085">
                  <c:v>235.4249999998584</c:v>
                </c:pt>
                <c:pt idx="47086">
                  <c:v>235.4299999998584</c:v>
                </c:pt>
                <c:pt idx="47087">
                  <c:v>235.4349999998583</c:v>
                </c:pt>
                <c:pt idx="47088">
                  <c:v>235.4399999998583</c:v>
                </c:pt>
                <c:pt idx="47089">
                  <c:v>235.4449999998583</c:v>
                </c:pt>
                <c:pt idx="47090">
                  <c:v>235.4499999998581</c:v>
                </c:pt>
                <c:pt idx="47091">
                  <c:v>235.4549999998583</c:v>
                </c:pt>
                <c:pt idx="47092">
                  <c:v>235.4599999998583</c:v>
                </c:pt>
                <c:pt idx="47093">
                  <c:v>235.4649999998583</c:v>
                </c:pt>
                <c:pt idx="47094">
                  <c:v>235.4699999998583</c:v>
                </c:pt>
                <c:pt idx="47095">
                  <c:v>235.4749999998583</c:v>
                </c:pt>
                <c:pt idx="47096">
                  <c:v>235.4799999998583</c:v>
                </c:pt>
                <c:pt idx="47097">
                  <c:v>235.4849999998583</c:v>
                </c:pt>
                <c:pt idx="47098">
                  <c:v>235.4899999998583</c:v>
                </c:pt>
                <c:pt idx="47099">
                  <c:v>235.4949999998583</c:v>
                </c:pt>
                <c:pt idx="47100">
                  <c:v>235.4999999998583</c:v>
                </c:pt>
                <c:pt idx="47101">
                  <c:v>235.5049999998583</c:v>
                </c:pt>
                <c:pt idx="47102">
                  <c:v>235.5099999998583</c:v>
                </c:pt>
                <c:pt idx="47103">
                  <c:v>235.5149999998577</c:v>
                </c:pt>
                <c:pt idx="47104">
                  <c:v>235.5199999998574</c:v>
                </c:pt>
                <c:pt idx="47105">
                  <c:v>235.5249999998583</c:v>
                </c:pt>
                <c:pt idx="47106">
                  <c:v>235.5299999998581</c:v>
                </c:pt>
                <c:pt idx="47107">
                  <c:v>235.5349999998581</c:v>
                </c:pt>
                <c:pt idx="47108">
                  <c:v>235.5399999998581</c:v>
                </c:pt>
                <c:pt idx="47109">
                  <c:v>235.5449999998579</c:v>
                </c:pt>
                <c:pt idx="47110">
                  <c:v>235.5499999998574</c:v>
                </c:pt>
                <c:pt idx="47111">
                  <c:v>235.5549999998582</c:v>
                </c:pt>
                <c:pt idx="47112">
                  <c:v>235.5599999998581</c:v>
                </c:pt>
                <c:pt idx="47113">
                  <c:v>235.5649999998581</c:v>
                </c:pt>
                <c:pt idx="47114">
                  <c:v>235.5699999998581</c:v>
                </c:pt>
                <c:pt idx="47115">
                  <c:v>235.5749999998581</c:v>
                </c:pt>
                <c:pt idx="47116">
                  <c:v>235.5799999998574</c:v>
                </c:pt>
                <c:pt idx="47117">
                  <c:v>235.5849999998582</c:v>
                </c:pt>
                <c:pt idx="47118">
                  <c:v>235.5899999998582</c:v>
                </c:pt>
                <c:pt idx="47119">
                  <c:v>235.5949999998581</c:v>
                </c:pt>
                <c:pt idx="47120">
                  <c:v>235.5999999998581</c:v>
                </c:pt>
                <c:pt idx="47121">
                  <c:v>235.6049999998581</c:v>
                </c:pt>
                <c:pt idx="47122">
                  <c:v>235.6099999998575</c:v>
                </c:pt>
                <c:pt idx="47123">
                  <c:v>235.6149999998573</c:v>
                </c:pt>
                <c:pt idx="47124">
                  <c:v>235.6199999998573</c:v>
                </c:pt>
                <c:pt idx="47125">
                  <c:v>235.6249999998581</c:v>
                </c:pt>
                <c:pt idx="47126">
                  <c:v>235.6299999998581</c:v>
                </c:pt>
                <c:pt idx="47127">
                  <c:v>235.6349999998581</c:v>
                </c:pt>
                <c:pt idx="47128">
                  <c:v>235.6399999998577</c:v>
                </c:pt>
                <c:pt idx="47129">
                  <c:v>235.6449999998573</c:v>
                </c:pt>
                <c:pt idx="47130">
                  <c:v>235.6499999998573</c:v>
                </c:pt>
                <c:pt idx="47131">
                  <c:v>235.6549999998581</c:v>
                </c:pt>
                <c:pt idx="47132">
                  <c:v>235.6599999998581</c:v>
                </c:pt>
                <c:pt idx="47133">
                  <c:v>235.6649999998581</c:v>
                </c:pt>
                <c:pt idx="47134">
                  <c:v>235.6699999998579</c:v>
                </c:pt>
                <c:pt idx="47135">
                  <c:v>235.6749999998573</c:v>
                </c:pt>
                <c:pt idx="47136">
                  <c:v>235.6799999998573</c:v>
                </c:pt>
                <c:pt idx="47137">
                  <c:v>235.6849999998581</c:v>
                </c:pt>
                <c:pt idx="47138">
                  <c:v>235.6899999998581</c:v>
                </c:pt>
                <c:pt idx="47139">
                  <c:v>235.6949999998581</c:v>
                </c:pt>
                <c:pt idx="47140">
                  <c:v>235.6999999998581</c:v>
                </c:pt>
                <c:pt idx="47141">
                  <c:v>235.7049999998573</c:v>
                </c:pt>
                <c:pt idx="47142">
                  <c:v>235.7099999998573</c:v>
                </c:pt>
                <c:pt idx="47143">
                  <c:v>235.7149999998573</c:v>
                </c:pt>
                <c:pt idx="47144">
                  <c:v>235.7199999998573</c:v>
                </c:pt>
                <c:pt idx="47145">
                  <c:v>235.7249999998581</c:v>
                </c:pt>
                <c:pt idx="47146">
                  <c:v>235.7299999998581</c:v>
                </c:pt>
                <c:pt idx="47147">
                  <c:v>235.7349999998575</c:v>
                </c:pt>
                <c:pt idx="47148">
                  <c:v>235.7399999998572</c:v>
                </c:pt>
                <c:pt idx="47149">
                  <c:v>235.7449999998572</c:v>
                </c:pt>
                <c:pt idx="47150">
                  <c:v>235.7499999998572</c:v>
                </c:pt>
                <c:pt idx="47151">
                  <c:v>235.7549999998579</c:v>
                </c:pt>
                <c:pt idx="47152">
                  <c:v>235.7599999998579</c:v>
                </c:pt>
                <c:pt idx="47153">
                  <c:v>235.7649999998577</c:v>
                </c:pt>
                <c:pt idx="47154">
                  <c:v>235.7699999998572</c:v>
                </c:pt>
                <c:pt idx="47155">
                  <c:v>235.7749999998572</c:v>
                </c:pt>
                <c:pt idx="47156">
                  <c:v>235.7799999998572</c:v>
                </c:pt>
                <c:pt idx="47157">
                  <c:v>235.7849999998579</c:v>
                </c:pt>
                <c:pt idx="47158">
                  <c:v>235.7899999998579</c:v>
                </c:pt>
                <c:pt idx="47159">
                  <c:v>235.7949999998579</c:v>
                </c:pt>
                <c:pt idx="47160">
                  <c:v>235.7999999998572</c:v>
                </c:pt>
                <c:pt idx="47161">
                  <c:v>235.804999999858</c:v>
                </c:pt>
                <c:pt idx="47162">
                  <c:v>235.809999999858</c:v>
                </c:pt>
                <c:pt idx="47163">
                  <c:v>235.8149999998579</c:v>
                </c:pt>
                <c:pt idx="47164">
                  <c:v>235.8199999998579</c:v>
                </c:pt>
                <c:pt idx="47165">
                  <c:v>235.824999999858</c:v>
                </c:pt>
                <c:pt idx="47166">
                  <c:v>235.829999999858</c:v>
                </c:pt>
                <c:pt idx="47167">
                  <c:v>235.834999999858</c:v>
                </c:pt>
                <c:pt idx="47168">
                  <c:v>235.839999999858</c:v>
                </c:pt>
                <c:pt idx="47169">
                  <c:v>235.8449999998579</c:v>
                </c:pt>
                <c:pt idx="47170">
                  <c:v>235.8499999998579</c:v>
                </c:pt>
                <c:pt idx="47171">
                  <c:v>235.854999999858</c:v>
                </c:pt>
                <c:pt idx="47172">
                  <c:v>235.859999999858</c:v>
                </c:pt>
                <c:pt idx="47173">
                  <c:v>235.864999999858</c:v>
                </c:pt>
                <c:pt idx="47174">
                  <c:v>235.869999999858</c:v>
                </c:pt>
                <c:pt idx="47175">
                  <c:v>235.8749999998579</c:v>
                </c:pt>
                <c:pt idx="47176">
                  <c:v>235.8799999998579</c:v>
                </c:pt>
                <c:pt idx="47177">
                  <c:v>235.8849999998579</c:v>
                </c:pt>
                <c:pt idx="47178">
                  <c:v>235.8899999998579</c:v>
                </c:pt>
                <c:pt idx="47179">
                  <c:v>235.8949999998579</c:v>
                </c:pt>
                <c:pt idx="47180">
                  <c:v>235.8999999998579</c:v>
                </c:pt>
                <c:pt idx="47181">
                  <c:v>235.9049999998579</c:v>
                </c:pt>
                <c:pt idx="47182">
                  <c:v>235.9099999998579</c:v>
                </c:pt>
                <c:pt idx="47183">
                  <c:v>235.9149999998579</c:v>
                </c:pt>
                <c:pt idx="47184">
                  <c:v>235.9199999998579</c:v>
                </c:pt>
                <c:pt idx="47185">
                  <c:v>235.9249999998579</c:v>
                </c:pt>
                <c:pt idx="47186">
                  <c:v>235.9299999998579</c:v>
                </c:pt>
                <c:pt idx="47187">
                  <c:v>235.9349999998579</c:v>
                </c:pt>
                <c:pt idx="47188">
                  <c:v>235.9399999998579</c:v>
                </c:pt>
                <c:pt idx="47189">
                  <c:v>235.9449999998579</c:v>
                </c:pt>
                <c:pt idx="47190">
                  <c:v>235.9499999998579</c:v>
                </c:pt>
                <c:pt idx="47191">
                  <c:v>235.9549999998579</c:v>
                </c:pt>
                <c:pt idx="47192">
                  <c:v>235.9599999998579</c:v>
                </c:pt>
                <c:pt idx="47193">
                  <c:v>235.9649999998578</c:v>
                </c:pt>
                <c:pt idx="47194">
                  <c:v>235.9699999998577</c:v>
                </c:pt>
                <c:pt idx="47195">
                  <c:v>235.9749999998577</c:v>
                </c:pt>
                <c:pt idx="47196">
                  <c:v>235.9799999998577</c:v>
                </c:pt>
                <c:pt idx="47197">
                  <c:v>235.9849999998578</c:v>
                </c:pt>
                <c:pt idx="47198">
                  <c:v>235.9899999998578</c:v>
                </c:pt>
                <c:pt idx="47199">
                  <c:v>235.9949999998578</c:v>
                </c:pt>
                <c:pt idx="47200">
                  <c:v>235.9999999998577</c:v>
                </c:pt>
                <c:pt idx="47201">
                  <c:v>236.0049999998577</c:v>
                </c:pt>
                <c:pt idx="47202">
                  <c:v>236.0099999998577</c:v>
                </c:pt>
                <c:pt idx="47203">
                  <c:v>236.0149999998577</c:v>
                </c:pt>
                <c:pt idx="47204">
                  <c:v>236.019999999857</c:v>
                </c:pt>
                <c:pt idx="47205">
                  <c:v>236.0249999998578</c:v>
                </c:pt>
                <c:pt idx="47206">
                  <c:v>236.0299999998578</c:v>
                </c:pt>
                <c:pt idx="47207">
                  <c:v>236.0349999998577</c:v>
                </c:pt>
                <c:pt idx="47208">
                  <c:v>236.0399999998577</c:v>
                </c:pt>
                <c:pt idx="47209">
                  <c:v>236.0449999998577</c:v>
                </c:pt>
                <c:pt idx="47210">
                  <c:v>236.0499999998571</c:v>
                </c:pt>
                <c:pt idx="47211">
                  <c:v>236.0549999998578</c:v>
                </c:pt>
                <c:pt idx="47212">
                  <c:v>236.0599999998578</c:v>
                </c:pt>
                <c:pt idx="47213">
                  <c:v>236.0649999998577</c:v>
                </c:pt>
                <c:pt idx="47214">
                  <c:v>236.0699999998577</c:v>
                </c:pt>
                <c:pt idx="47215">
                  <c:v>236.0749999998577</c:v>
                </c:pt>
                <c:pt idx="47216">
                  <c:v>236.0799999998573</c:v>
                </c:pt>
                <c:pt idx="47217">
                  <c:v>236.0849999998578</c:v>
                </c:pt>
                <c:pt idx="47218">
                  <c:v>236.0899999998578</c:v>
                </c:pt>
                <c:pt idx="47219">
                  <c:v>236.0949999998577</c:v>
                </c:pt>
                <c:pt idx="47220">
                  <c:v>236.0999999998577</c:v>
                </c:pt>
                <c:pt idx="47221">
                  <c:v>236.1049999998577</c:v>
                </c:pt>
                <c:pt idx="47222">
                  <c:v>236.1099999998575</c:v>
                </c:pt>
                <c:pt idx="47223">
                  <c:v>236.1149999998569</c:v>
                </c:pt>
                <c:pt idx="47224">
                  <c:v>236.1199999998569</c:v>
                </c:pt>
                <c:pt idx="47225">
                  <c:v>236.1249999998577</c:v>
                </c:pt>
                <c:pt idx="47226">
                  <c:v>236.1299999998577</c:v>
                </c:pt>
                <c:pt idx="47227">
                  <c:v>236.1349999998577</c:v>
                </c:pt>
                <c:pt idx="47228">
                  <c:v>236.1399999998577</c:v>
                </c:pt>
                <c:pt idx="47229">
                  <c:v>236.1449999998569</c:v>
                </c:pt>
                <c:pt idx="47230">
                  <c:v>236.1499999998569</c:v>
                </c:pt>
                <c:pt idx="47231">
                  <c:v>236.1549999998577</c:v>
                </c:pt>
                <c:pt idx="47232">
                  <c:v>236.1599999998577</c:v>
                </c:pt>
                <c:pt idx="47233">
                  <c:v>236.1649999998577</c:v>
                </c:pt>
                <c:pt idx="47234">
                  <c:v>236.1699999998577</c:v>
                </c:pt>
                <c:pt idx="47235">
                  <c:v>236.1749999998571</c:v>
                </c:pt>
                <c:pt idx="47236">
                  <c:v>236.1799999998568</c:v>
                </c:pt>
                <c:pt idx="47237">
                  <c:v>236.1849999998576</c:v>
                </c:pt>
                <c:pt idx="47238">
                  <c:v>236.1899999998575</c:v>
                </c:pt>
                <c:pt idx="47239">
                  <c:v>236.1949999998575</c:v>
                </c:pt>
                <c:pt idx="47240">
                  <c:v>236.1999999998575</c:v>
                </c:pt>
                <c:pt idx="47241">
                  <c:v>236.2049999998573</c:v>
                </c:pt>
                <c:pt idx="47242">
                  <c:v>236.2099999998568</c:v>
                </c:pt>
                <c:pt idx="47243">
                  <c:v>236.2149999998568</c:v>
                </c:pt>
                <c:pt idx="47244">
                  <c:v>236.2199999998568</c:v>
                </c:pt>
                <c:pt idx="47245">
                  <c:v>236.2249999998575</c:v>
                </c:pt>
                <c:pt idx="47246">
                  <c:v>236.2299999998575</c:v>
                </c:pt>
                <c:pt idx="47247">
                  <c:v>236.2349999998575</c:v>
                </c:pt>
                <c:pt idx="47248">
                  <c:v>236.2399999998568</c:v>
                </c:pt>
                <c:pt idx="47249">
                  <c:v>236.2449999998568</c:v>
                </c:pt>
                <c:pt idx="47250">
                  <c:v>236.2499999998568</c:v>
                </c:pt>
                <c:pt idx="47251">
                  <c:v>236.2549999998575</c:v>
                </c:pt>
                <c:pt idx="47252">
                  <c:v>236.2599999998575</c:v>
                </c:pt>
                <c:pt idx="47253">
                  <c:v>236.2649999998575</c:v>
                </c:pt>
                <c:pt idx="47254">
                  <c:v>236.2699999998569</c:v>
                </c:pt>
                <c:pt idx="47255">
                  <c:v>236.2749999998567</c:v>
                </c:pt>
                <c:pt idx="47256">
                  <c:v>236.2799999998567</c:v>
                </c:pt>
                <c:pt idx="47257">
                  <c:v>236.2849999998575</c:v>
                </c:pt>
                <c:pt idx="47258">
                  <c:v>236.2899999998575</c:v>
                </c:pt>
                <c:pt idx="47259">
                  <c:v>236.2949999998575</c:v>
                </c:pt>
                <c:pt idx="47260">
                  <c:v>236.2999999998571</c:v>
                </c:pt>
                <c:pt idx="47261">
                  <c:v>236.3049999998576</c:v>
                </c:pt>
                <c:pt idx="47262">
                  <c:v>236.3099999998576</c:v>
                </c:pt>
                <c:pt idx="47263">
                  <c:v>236.3149999998575</c:v>
                </c:pt>
                <c:pt idx="47264">
                  <c:v>236.3199999998575</c:v>
                </c:pt>
                <c:pt idx="47265">
                  <c:v>236.3249999998575</c:v>
                </c:pt>
                <c:pt idx="47266">
                  <c:v>236.3299999998575</c:v>
                </c:pt>
                <c:pt idx="47267">
                  <c:v>236.3349999998575</c:v>
                </c:pt>
                <c:pt idx="47268">
                  <c:v>236.3399999998575</c:v>
                </c:pt>
                <c:pt idx="47269">
                  <c:v>236.3449999998575</c:v>
                </c:pt>
                <c:pt idx="47270">
                  <c:v>236.3499999998575</c:v>
                </c:pt>
                <c:pt idx="47271">
                  <c:v>236.3549999998575</c:v>
                </c:pt>
                <c:pt idx="47272">
                  <c:v>236.3599999998575</c:v>
                </c:pt>
                <c:pt idx="47273">
                  <c:v>236.3649999998575</c:v>
                </c:pt>
                <c:pt idx="47274">
                  <c:v>236.3699999998575</c:v>
                </c:pt>
                <c:pt idx="47275">
                  <c:v>236.3749999998575</c:v>
                </c:pt>
                <c:pt idx="47276">
                  <c:v>236.3799999998575</c:v>
                </c:pt>
                <c:pt idx="47277">
                  <c:v>236.3849999998575</c:v>
                </c:pt>
                <c:pt idx="47278">
                  <c:v>236.3899999998575</c:v>
                </c:pt>
                <c:pt idx="47279">
                  <c:v>236.3949999998575</c:v>
                </c:pt>
                <c:pt idx="47280">
                  <c:v>236.3999999998575</c:v>
                </c:pt>
                <c:pt idx="47281">
                  <c:v>236.4049999998574</c:v>
                </c:pt>
                <c:pt idx="47282">
                  <c:v>236.4099999998573</c:v>
                </c:pt>
                <c:pt idx="47283">
                  <c:v>236.4149999998573</c:v>
                </c:pt>
                <c:pt idx="47284">
                  <c:v>236.4199999998573</c:v>
                </c:pt>
                <c:pt idx="47285">
                  <c:v>236.4249999998574</c:v>
                </c:pt>
                <c:pt idx="47286">
                  <c:v>236.4299999998574</c:v>
                </c:pt>
                <c:pt idx="47287">
                  <c:v>236.4349999998574</c:v>
                </c:pt>
                <c:pt idx="47288">
                  <c:v>236.4399999998573</c:v>
                </c:pt>
                <c:pt idx="47289">
                  <c:v>236.4449999998573</c:v>
                </c:pt>
                <c:pt idx="47290">
                  <c:v>236.4499999998573</c:v>
                </c:pt>
                <c:pt idx="47291">
                  <c:v>236.4549999998574</c:v>
                </c:pt>
                <c:pt idx="47292">
                  <c:v>236.4599999998574</c:v>
                </c:pt>
                <c:pt idx="47293">
                  <c:v>236.4649999998574</c:v>
                </c:pt>
                <c:pt idx="47294">
                  <c:v>236.4699999998574</c:v>
                </c:pt>
                <c:pt idx="47295">
                  <c:v>236.4749999998573</c:v>
                </c:pt>
                <c:pt idx="47296">
                  <c:v>236.4799999998573</c:v>
                </c:pt>
                <c:pt idx="47297">
                  <c:v>236.4849999998574</c:v>
                </c:pt>
                <c:pt idx="47298">
                  <c:v>236.4899999998574</c:v>
                </c:pt>
                <c:pt idx="47299">
                  <c:v>236.4949999998574</c:v>
                </c:pt>
                <c:pt idx="47300">
                  <c:v>236.4999999998574</c:v>
                </c:pt>
                <c:pt idx="47301">
                  <c:v>236.5049999998573</c:v>
                </c:pt>
                <c:pt idx="47302">
                  <c:v>236.5099999998573</c:v>
                </c:pt>
                <c:pt idx="47303">
                  <c:v>236.5149999998573</c:v>
                </c:pt>
                <c:pt idx="47304">
                  <c:v>236.5199999998569</c:v>
                </c:pt>
                <c:pt idx="47305">
                  <c:v>236.5249999998574</c:v>
                </c:pt>
                <c:pt idx="47306">
                  <c:v>236.5299999998574</c:v>
                </c:pt>
                <c:pt idx="47307">
                  <c:v>236.5349999998573</c:v>
                </c:pt>
                <c:pt idx="47308">
                  <c:v>236.5399999998573</c:v>
                </c:pt>
                <c:pt idx="47309">
                  <c:v>236.5449999998573</c:v>
                </c:pt>
                <c:pt idx="47310">
                  <c:v>236.5499999998571</c:v>
                </c:pt>
                <c:pt idx="47311">
                  <c:v>236.5549999998573</c:v>
                </c:pt>
                <c:pt idx="47312">
                  <c:v>236.5599999998573</c:v>
                </c:pt>
                <c:pt idx="47313">
                  <c:v>236.5649999998573</c:v>
                </c:pt>
                <c:pt idx="47314">
                  <c:v>236.5699999998573</c:v>
                </c:pt>
                <c:pt idx="47315">
                  <c:v>236.5749999998573</c:v>
                </c:pt>
                <c:pt idx="47316">
                  <c:v>236.5799999998573</c:v>
                </c:pt>
                <c:pt idx="47317">
                  <c:v>236.5849999998573</c:v>
                </c:pt>
                <c:pt idx="47318">
                  <c:v>236.5899999998573</c:v>
                </c:pt>
                <c:pt idx="47319">
                  <c:v>236.5949999998573</c:v>
                </c:pt>
                <c:pt idx="47320">
                  <c:v>236.5999999998573</c:v>
                </c:pt>
                <c:pt idx="47321">
                  <c:v>236.6049999998573</c:v>
                </c:pt>
                <c:pt idx="47322">
                  <c:v>236.6099999998573</c:v>
                </c:pt>
                <c:pt idx="47323">
                  <c:v>236.6149999998565</c:v>
                </c:pt>
                <c:pt idx="47324">
                  <c:v>236.6199999998564</c:v>
                </c:pt>
                <c:pt idx="47325">
                  <c:v>236.6249999998572</c:v>
                </c:pt>
                <c:pt idx="47326">
                  <c:v>236.6299999998571</c:v>
                </c:pt>
                <c:pt idx="47327">
                  <c:v>236.6349999998571</c:v>
                </c:pt>
                <c:pt idx="47328">
                  <c:v>236.6399999998571</c:v>
                </c:pt>
                <c:pt idx="47329">
                  <c:v>236.6449999998567</c:v>
                </c:pt>
                <c:pt idx="47330">
                  <c:v>236.6499999998564</c:v>
                </c:pt>
                <c:pt idx="47331">
                  <c:v>236.6549999998572</c:v>
                </c:pt>
                <c:pt idx="47332">
                  <c:v>236.6599999998571</c:v>
                </c:pt>
                <c:pt idx="47333">
                  <c:v>236.6649999998571</c:v>
                </c:pt>
                <c:pt idx="47334">
                  <c:v>236.6699999998571</c:v>
                </c:pt>
                <c:pt idx="47335">
                  <c:v>236.6749999998571</c:v>
                </c:pt>
                <c:pt idx="47336">
                  <c:v>236.6799999998564</c:v>
                </c:pt>
                <c:pt idx="47337">
                  <c:v>236.6849999998572</c:v>
                </c:pt>
                <c:pt idx="47338">
                  <c:v>236.6899999998572</c:v>
                </c:pt>
                <c:pt idx="47339">
                  <c:v>236.6949999998571</c:v>
                </c:pt>
                <c:pt idx="47340">
                  <c:v>236.6999999998571</c:v>
                </c:pt>
                <c:pt idx="47341">
                  <c:v>236.7049999998571</c:v>
                </c:pt>
                <c:pt idx="47342">
                  <c:v>236.7099999998564</c:v>
                </c:pt>
                <c:pt idx="47343">
                  <c:v>236.7149999998563</c:v>
                </c:pt>
                <c:pt idx="47344">
                  <c:v>236.7199999998563</c:v>
                </c:pt>
                <c:pt idx="47345">
                  <c:v>236.7249999998571</c:v>
                </c:pt>
                <c:pt idx="47346">
                  <c:v>236.7299999998571</c:v>
                </c:pt>
                <c:pt idx="47347">
                  <c:v>236.7349999998571</c:v>
                </c:pt>
                <c:pt idx="47348">
                  <c:v>236.7399999998565</c:v>
                </c:pt>
                <c:pt idx="47349">
                  <c:v>236.7449999998563</c:v>
                </c:pt>
                <c:pt idx="47350">
                  <c:v>236.7499999998563</c:v>
                </c:pt>
                <c:pt idx="47351">
                  <c:v>236.7549999998571</c:v>
                </c:pt>
                <c:pt idx="47352">
                  <c:v>236.7599999998571</c:v>
                </c:pt>
                <c:pt idx="47353">
                  <c:v>236.7649999998571</c:v>
                </c:pt>
                <c:pt idx="47354">
                  <c:v>236.7699999998569</c:v>
                </c:pt>
                <c:pt idx="47355">
                  <c:v>236.7749999998563</c:v>
                </c:pt>
                <c:pt idx="47356">
                  <c:v>236.7799999998563</c:v>
                </c:pt>
                <c:pt idx="47357">
                  <c:v>236.7849999998571</c:v>
                </c:pt>
                <c:pt idx="47358">
                  <c:v>236.7899999998571</c:v>
                </c:pt>
                <c:pt idx="47359">
                  <c:v>236.7949999998571</c:v>
                </c:pt>
                <c:pt idx="47360">
                  <c:v>236.7999999998571</c:v>
                </c:pt>
                <c:pt idx="47361">
                  <c:v>236.8049999998571</c:v>
                </c:pt>
                <c:pt idx="47362">
                  <c:v>236.8099999998571</c:v>
                </c:pt>
                <c:pt idx="47363">
                  <c:v>236.8149999998571</c:v>
                </c:pt>
                <c:pt idx="47364">
                  <c:v>236.8199999998571</c:v>
                </c:pt>
                <c:pt idx="47365">
                  <c:v>236.8249999998571</c:v>
                </c:pt>
                <c:pt idx="47366">
                  <c:v>236.8299999998571</c:v>
                </c:pt>
                <c:pt idx="47367">
                  <c:v>236.8349999998571</c:v>
                </c:pt>
                <c:pt idx="47368">
                  <c:v>236.8399999998571</c:v>
                </c:pt>
                <c:pt idx="47369">
                  <c:v>236.844999999857</c:v>
                </c:pt>
                <c:pt idx="47370">
                  <c:v>236.8499999998569</c:v>
                </c:pt>
                <c:pt idx="47371">
                  <c:v>236.8549999998571</c:v>
                </c:pt>
                <c:pt idx="47372">
                  <c:v>236.8599999998571</c:v>
                </c:pt>
                <c:pt idx="47373">
                  <c:v>236.864999999857</c:v>
                </c:pt>
                <c:pt idx="47374">
                  <c:v>236.869999999857</c:v>
                </c:pt>
                <c:pt idx="47375">
                  <c:v>236.874999999857</c:v>
                </c:pt>
                <c:pt idx="47376">
                  <c:v>236.8799999998569</c:v>
                </c:pt>
                <c:pt idx="47377">
                  <c:v>236.884999999857</c:v>
                </c:pt>
                <c:pt idx="47378">
                  <c:v>236.889999999857</c:v>
                </c:pt>
                <c:pt idx="47379">
                  <c:v>236.894999999857</c:v>
                </c:pt>
                <c:pt idx="47380">
                  <c:v>236.899999999857</c:v>
                </c:pt>
                <c:pt idx="47381">
                  <c:v>236.904999999857</c:v>
                </c:pt>
                <c:pt idx="47382">
                  <c:v>236.909999999857</c:v>
                </c:pt>
                <c:pt idx="47383">
                  <c:v>236.9149999998569</c:v>
                </c:pt>
                <c:pt idx="47384">
                  <c:v>236.9199999998569</c:v>
                </c:pt>
                <c:pt idx="47385">
                  <c:v>236.924999999857</c:v>
                </c:pt>
                <c:pt idx="47386">
                  <c:v>236.929999999857</c:v>
                </c:pt>
                <c:pt idx="47387">
                  <c:v>236.934999999857</c:v>
                </c:pt>
                <c:pt idx="47388">
                  <c:v>236.939999999857</c:v>
                </c:pt>
                <c:pt idx="47389">
                  <c:v>236.9449999998569</c:v>
                </c:pt>
                <c:pt idx="47390">
                  <c:v>236.9499999998569</c:v>
                </c:pt>
                <c:pt idx="47391">
                  <c:v>236.954999999857</c:v>
                </c:pt>
                <c:pt idx="47392">
                  <c:v>236.959999999857</c:v>
                </c:pt>
                <c:pt idx="47393">
                  <c:v>236.964999999857</c:v>
                </c:pt>
                <c:pt idx="47394">
                  <c:v>236.969999999857</c:v>
                </c:pt>
                <c:pt idx="47395">
                  <c:v>236.9749999998569</c:v>
                </c:pt>
                <c:pt idx="47396">
                  <c:v>236.9799999998569</c:v>
                </c:pt>
                <c:pt idx="47397">
                  <c:v>236.9849999998569</c:v>
                </c:pt>
                <c:pt idx="47398">
                  <c:v>236.9899999998569</c:v>
                </c:pt>
                <c:pt idx="47399">
                  <c:v>236.9949999998569</c:v>
                </c:pt>
                <c:pt idx="47400">
                  <c:v>236.9999999998569</c:v>
                </c:pt>
                <c:pt idx="47401">
                  <c:v>237.0049999998569</c:v>
                </c:pt>
                <c:pt idx="47402">
                  <c:v>237.0099999998569</c:v>
                </c:pt>
                <c:pt idx="47403">
                  <c:v>237.0149999998569</c:v>
                </c:pt>
                <c:pt idx="47404">
                  <c:v>237.0199999998569</c:v>
                </c:pt>
                <c:pt idx="47405">
                  <c:v>237.0249999998569</c:v>
                </c:pt>
                <c:pt idx="47406">
                  <c:v>237.0299999998569</c:v>
                </c:pt>
                <c:pt idx="47407">
                  <c:v>237.0349999998569</c:v>
                </c:pt>
                <c:pt idx="47408">
                  <c:v>237.0399999998569</c:v>
                </c:pt>
                <c:pt idx="47409">
                  <c:v>237.0449999998569</c:v>
                </c:pt>
                <c:pt idx="47410">
                  <c:v>237.0499999998569</c:v>
                </c:pt>
                <c:pt idx="47411">
                  <c:v>237.0549999998569</c:v>
                </c:pt>
                <c:pt idx="47412">
                  <c:v>237.0599999998569</c:v>
                </c:pt>
                <c:pt idx="47413">
                  <c:v>237.0649999998568</c:v>
                </c:pt>
                <c:pt idx="47414">
                  <c:v>237.0699999998567</c:v>
                </c:pt>
                <c:pt idx="47415">
                  <c:v>237.0749999998567</c:v>
                </c:pt>
                <c:pt idx="47416">
                  <c:v>237.0799999998567</c:v>
                </c:pt>
                <c:pt idx="47417">
                  <c:v>237.0849999998568</c:v>
                </c:pt>
                <c:pt idx="47418">
                  <c:v>237.0899999998568</c:v>
                </c:pt>
                <c:pt idx="47419">
                  <c:v>237.0949999998568</c:v>
                </c:pt>
                <c:pt idx="47420">
                  <c:v>237.0999999998567</c:v>
                </c:pt>
                <c:pt idx="47421">
                  <c:v>237.1049999998567</c:v>
                </c:pt>
                <c:pt idx="47422">
                  <c:v>237.1099999998567</c:v>
                </c:pt>
                <c:pt idx="47423">
                  <c:v>237.1149999998565</c:v>
                </c:pt>
                <c:pt idx="47424">
                  <c:v>237.119999999856</c:v>
                </c:pt>
                <c:pt idx="47425">
                  <c:v>237.1249999998568</c:v>
                </c:pt>
                <c:pt idx="47426">
                  <c:v>237.1299999998568</c:v>
                </c:pt>
                <c:pt idx="47427">
                  <c:v>237.1349999998567</c:v>
                </c:pt>
                <c:pt idx="47428">
                  <c:v>237.1399999998567</c:v>
                </c:pt>
                <c:pt idx="47429">
                  <c:v>237.1449999998567</c:v>
                </c:pt>
                <c:pt idx="47430">
                  <c:v>237.149999999856</c:v>
                </c:pt>
                <c:pt idx="47431">
                  <c:v>237.1549999998568</c:v>
                </c:pt>
                <c:pt idx="47432">
                  <c:v>237.1599999998568</c:v>
                </c:pt>
                <c:pt idx="47433">
                  <c:v>237.1649999998567</c:v>
                </c:pt>
                <c:pt idx="47434">
                  <c:v>237.1699999998567</c:v>
                </c:pt>
                <c:pt idx="47435">
                  <c:v>237.1749999998567</c:v>
                </c:pt>
                <c:pt idx="47436">
                  <c:v>237.1799999998561</c:v>
                </c:pt>
                <c:pt idx="47437">
                  <c:v>237.1849999998568</c:v>
                </c:pt>
                <c:pt idx="47438">
                  <c:v>237.1899999998568</c:v>
                </c:pt>
                <c:pt idx="47439">
                  <c:v>237.1949999998567</c:v>
                </c:pt>
                <c:pt idx="47440">
                  <c:v>237.1999999998567</c:v>
                </c:pt>
                <c:pt idx="47441">
                  <c:v>237.2049999998567</c:v>
                </c:pt>
                <c:pt idx="47442">
                  <c:v>237.2099999998563</c:v>
                </c:pt>
                <c:pt idx="47443">
                  <c:v>237.2149999998559</c:v>
                </c:pt>
                <c:pt idx="47444">
                  <c:v>237.2199999998559</c:v>
                </c:pt>
                <c:pt idx="47445">
                  <c:v>237.2249999998567</c:v>
                </c:pt>
                <c:pt idx="47446">
                  <c:v>237.2299999998567</c:v>
                </c:pt>
                <c:pt idx="47447">
                  <c:v>237.2349999998567</c:v>
                </c:pt>
                <c:pt idx="47448">
                  <c:v>237.2399999998565</c:v>
                </c:pt>
                <c:pt idx="47449">
                  <c:v>237.2449999998559</c:v>
                </c:pt>
                <c:pt idx="47450">
                  <c:v>237.2499999998559</c:v>
                </c:pt>
                <c:pt idx="47451">
                  <c:v>237.2549999998567</c:v>
                </c:pt>
                <c:pt idx="47452">
                  <c:v>237.2599999998567</c:v>
                </c:pt>
                <c:pt idx="47453">
                  <c:v>237.2649999998567</c:v>
                </c:pt>
                <c:pt idx="47454">
                  <c:v>237.2699999998567</c:v>
                </c:pt>
                <c:pt idx="47455">
                  <c:v>237.2749999998559</c:v>
                </c:pt>
                <c:pt idx="47456">
                  <c:v>237.2799999998558</c:v>
                </c:pt>
                <c:pt idx="47457">
                  <c:v>237.2849999998566</c:v>
                </c:pt>
                <c:pt idx="47458">
                  <c:v>237.2899999998565</c:v>
                </c:pt>
                <c:pt idx="47459">
                  <c:v>237.2949999998565</c:v>
                </c:pt>
                <c:pt idx="47460">
                  <c:v>237.2999999998565</c:v>
                </c:pt>
                <c:pt idx="47461">
                  <c:v>237.3049999998566</c:v>
                </c:pt>
                <c:pt idx="47462">
                  <c:v>237.3099999998566</c:v>
                </c:pt>
                <c:pt idx="47463">
                  <c:v>237.3149999998566</c:v>
                </c:pt>
                <c:pt idx="47464">
                  <c:v>237.3199999998565</c:v>
                </c:pt>
                <c:pt idx="47465">
                  <c:v>237.3249999998566</c:v>
                </c:pt>
                <c:pt idx="47466">
                  <c:v>237.3299999998566</c:v>
                </c:pt>
                <c:pt idx="47467">
                  <c:v>237.3349999998566</c:v>
                </c:pt>
                <c:pt idx="47468">
                  <c:v>237.3399999998566</c:v>
                </c:pt>
                <c:pt idx="47469">
                  <c:v>237.3449999998566</c:v>
                </c:pt>
                <c:pt idx="47470">
                  <c:v>237.3499999998565</c:v>
                </c:pt>
                <c:pt idx="47471">
                  <c:v>237.3549999998566</c:v>
                </c:pt>
                <c:pt idx="47472">
                  <c:v>237.3599999998566</c:v>
                </c:pt>
                <c:pt idx="47473">
                  <c:v>237.3649999998566</c:v>
                </c:pt>
                <c:pt idx="47474">
                  <c:v>237.3699999998566</c:v>
                </c:pt>
                <c:pt idx="47475">
                  <c:v>237.3749999998566</c:v>
                </c:pt>
                <c:pt idx="47476">
                  <c:v>237.3799999998566</c:v>
                </c:pt>
                <c:pt idx="47477">
                  <c:v>237.3849999998566</c:v>
                </c:pt>
                <c:pt idx="47478">
                  <c:v>237.3899999998566</c:v>
                </c:pt>
                <c:pt idx="47479">
                  <c:v>237.3949999998566</c:v>
                </c:pt>
                <c:pt idx="47480">
                  <c:v>237.3999999998566</c:v>
                </c:pt>
                <c:pt idx="47481">
                  <c:v>237.4049999998566</c:v>
                </c:pt>
                <c:pt idx="47482">
                  <c:v>237.4099999998566</c:v>
                </c:pt>
                <c:pt idx="47483">
                  <c:v>237.4149999998565</c:v>
                </c:pt>
                <c:pt idx="47484">
                  <c:v>237.4199999998565</c:v>
                </c:pt>
                <c:pt idx="47485">
                  <c:v>237.4249999998565</c:v>
                </c:pt>
                <c:pt idx="47486">
                  <c:v>237.4299999998565</c:v>
                </c:pt>
                <c:pt idx="47487">
                  <c:v>237.4349999998565</c:v>
                </c:pt>
                <c:pt idx="47488">
                  <c:v>237.4399999998565</c:v>
                </c:pt>
                <c:pt idx="47489">
                  <c:v>237.4449999998565</c:v>
                </c:pt>
                <c:pt idx="47490">
                  <c:v>237.4499999998565</c:v>
                </c:pt>
                <c:pt idx="47491">
                  <c:v>237.4549999998565</c:v>
                </c:pt>
                <c:pt idx="47492">
                  <c:v>237.4599999998565</c:v>
                </c:pt>
                <c:pt idx="47493">
                  <c:v>237.4649999998565</c:v>
                </c:pt>
                <c:pt idx="47494">
                  <c:v>237.4699999998565</c:v>
                </c:pt>
                <c:pt idx="47495">
                  <c:v>237.4749999998565</c:v>
                </c:pt>
                <c:pt idx="47496">
                  <c:v>237.4799999998565</c:v>
                </c:pt>
                <c:pt idx="47497">
                  <c:v>237.4849999998565</c:v>
                </c:pt>
                <c:pt idx="47498">
                  <c:v>237.4899999998565</c:v>
                </c:pt>
                <c:pt idx="47499">
                  <c:v>237.4949999998565</c:v>
                </c:pt>
                <c:pt idx="47500">
                  <c:v>237.4999999998565</c:v>
                </c:pt>
                <c:pt idx="47501">
                  <c:v>237.5049999998564</c:v>
                </c:pt>
                <c:pt idx="47502">
                  <c:v>237.5099999998563</c:v>
                </c:pt>
                <c:pt idx="47503">
                  <c:v>237.5149999998563</c:v>
                </c:pt>
                <c:pt idx="47504">
                  <c:v>237.5199999998563</c:v>
                </c:pt>
                <c:pt idx="47505">
                  <c:v>237.5249999998564</c:v>
                </c:pt>
                <c:pt idx="47506">
                  <c:v>237.5299999998564</c:v>
                </c:pt>
                <c:pt idx="47507">
                  <c:v>237.5349999998564</c:v>
                </c:pt>
                <c:pt idx="47508">
                  <c:v>237.5399999998563</c:v>
                </c:pt>
                <c:pt idx="47509">
                  <c:v>237.5449999998563</c:v>
                </c:pt>
                <c:pt idx="47510">
                  <c:v>237.5499999998563</c:v>
                </c:pt>
                <c:pt idx="47511">
                  <c:v>237.5549999998564</c:v>
                </c:pt>
                <c:pt idx="47512">
                  <c:v>237.5599999998564</c:v>
                </c:pt>
                <c:pt idx="47513">
                  <c:v>237.5649999998564</c:v>
                </c:pt>
                <c:pt idx="47514">
                  <c:v>237.5699999998563</c:v>
                </c:pt>
                <c:pt idx="47515">
                  <c:v>237.5749999998563</c:v>
                </c:pt>
                <c:pt idx="47516">
                  <c:v>237.5799999998563</c:v>
                </c:pt>
                <c:pt idx="47517">
                  <c:v>237.5849999998564</c:v>
                </c:pt>
                <c:pt idx="47518">
                  <c:v>237.5899999998564</c:v>
                </c:pt>
                <c:pt idx="47519">
                  <c:v>237.5949999998564</c:v>
                </c:pt>
                <c:pt idx="47520">
                  <c:v>237.5999999998564</c:v>
                </c:pt>
                <c:pt idx="47521">
                  <c:v>237.6049999998563</c:v>
                </c:pt>
                <c:pt idx="47522">
                  <c:v>237.6099999998563</c:v>
                </c:pt>
                <c:pt idx="47523">
                  <c:v>237.6149999998563</c:v>
                </c:pt>
                <c:pt idx="47524">
                  <c:v>237.6199999998557</c:v>
                </c:pt>
                <c:pt idx="47525">
                  <c:v>237.6249999998564</c:v>
                </c:pt>
                <c:pt idx="47526">
                  <c:v>237.6299999998564</c:v>
                </c:pt>
                <c:pt idx="47527">
                  <c:v>237.6349999998563</c:v>
                </c:pt>
                <c:pt idx="47528">
                  <c:v>237.6399999998563</c:v>
                </c:pt>
                <c:pt idx="47529">
                  <c:v>237.6449999998563</c:v>
                </c:pt>
                <c:pt idx="47530">
                  <c:v>237.6499999998559</c:v>
                </c:pt>
                <c:pt idx="47531">
                  <c:v>237.6549999998563</c:v>
                </c:pt>
                <c:pt idx="47532">
                  <c:v>237.6599999998563</c:v>
                </c:pt>
                <c:pt idx="47533">
                  <c:v>237.6649999998563</c:v>
                </c:pt>
                <c:pt idx="47534">
                  <c:v>237.6699999998563</c:v>
                </c:pt>
                <c:pt idx="47535">
                  <c:v>237.6749999998563</c:v>
                </c:pt>
                <c:pt idx="47536">
                  <c:v>237.6799999998561</c:v>
                </c:pt>
                <c:pt idx="47537">
                  <c:v>237.6849999998563</c:v>
                </c:pt>
                <c:pt idx="47538">
                  <c:v>237.6899999998563</c:v>
                </c:pt>
                <c:pt idx="47539">
                  <c:v>237.6949999998563</c:v>
                </c:pt>
                <c:pt idx="47540">
                  <c:v>237.6999999998563</c:v>
                </c:pt>
                <c:pt idx="47541">
                  <c:v>237.7049999998563</c:v>
                </c:pt>
                <c:pt idx="47542">
                  <c:v>237.7099999998563</c:v>
                </c:pt>
                <c:pt idx="47543">
                  <c:v>237.7149999998555</c:v>
                </c:pt>
                <c:pt idx="47544">
                  <c:v>237.7199999998554</c:v>
                </c:pt>
                <c:pt idx="47545">
                  <c:v>237.7249999998562</c:v>
                </c:pt>
                <c:pt idx="47546">
                  <c:v>237.7299999998561</c:v>
                </c:pt>
                <c:pt idx="47547">
                  <c:v>237.7349999998561</c:v>
                </c:pt>
                <c:pt idx="47548">
                  <c:v>237.7399999998561</c:v>
                </c:pt>
                <c:pt idx="47549">
                  <c:v>237.7449999998557</c:v>
                </c:pt>
                <c:pt idx="47550">
                  <c:v>237.7499999998554</c:v>
                </c:pt>
                <c:pt idx="47551">
                  <c:v>237.7549999998562</c:v>
                </c:pt>
                <c:pt idx="47552">
                  <c:v>237.7599999998561</c:v>
                </c:pt>
                <c:pt idx="47553">
                  <c:v>237.7649999998561</c:v>
                </c:pt>
                <c:pt idx="47554">
                  <c:v>237.7699999998561</c:v>
                </c:pt>
                <c:pt idx="47555">
                  <c:v>237.7749999998559</c:v>
                </c:pt>
                <c:pt idx="47556">
                  <c:v>237.7799999998554</c:v>
                </c:pt>
                <c:pt idx="47557">
                  <c:v>237.7849999998562</c:v>
                </c:pt>
                <c:pt idx="47558">
                  <c:v>237.7899999998561</c:v>
                </c:pt>
                <c:pt idx="47559">
                  <c:v>237.7949999998561</c:v>
                </c:pt>
                <c:pt idx="47560">
                  <c:v>237.7999999998561</c:v>
                </c:pt>
                <c:pt idx="47561">
                  <c:v>237.8049999998562</c:v>
                </c:pt>
                <c:pt idx="47562">
                  <c:v>237.8099999998562</c:v>
                </c:pt>
                <c:pt idx="47563">
                  <c:v>237.8149999998562</c:v>
                </c:pt>
                <c:pt idx="47564">
                  <c:v>237.8199999998562</c:v>
                </c:pt>
                <c:pt idx="47565">
                  <c:v>237.8249999998562</c:v>
                </c:pt>
                <c:pt idx="47566">
                  <c:v>237.8299999998562</c:v>
                </c:pt>
                <c:pt idx="47567">
                  <c:v>237.8349999998562</c:v>
                </c:pt>
                <c:pt idx="47568">
                  <c:v>237.8399999998562</c:v>
                </c:pt>
                <c:pt idx="47569">
                  <c:v>237.8449999998562</c:v>
                </c:pt>
                <c:pt idx="47570">
                  <c:v>237.8499999998562</c:v>
                </c:pt>
                <c:pt idx="47571">
                  <c:v>237.8549999998562</c:v>
                </c:pt>
                <c:pt idx="47572">
                  <c:v>237.8599999998561</c:v>
                </c:pt>
                <c:pt idx="47573">
                  <c:v>237.8649999998561</c:v>
                </c:pt>
                <c:pt idx="47574">
                  <c:v>237.8699999998561</c:v>
                </c:pt>
                <c:pt idx="47575">
                  <c:v>237.8749999998561</c:v>
                </c:pt>
                <c:pt idx="47576">
                  <c:v>237.8799999998561</c:v>
                </c:pt>
                <c:pt idx="47577">
                  <c:v>237.8849999998561</c:v>
                </c:pt>
                <c:pt idx="47578">
                  <c:v>237.8899999998561</c:v>
                </c:pt>
                <c:pt idx="47579">
                  <c:v>237.8949999998561</c:v>
                </c:pt>
                <c:pt idx="47580">
                  <c:v>237.8999999998561</c:v>
                </c:pt>
                <c:pt idx="47581">
                  <c:v>237.9049999998561</c:v>
                </c:pt>
                <c:pt idx="47582">
                  <c:v>237.9099999998561</c:v>
                </c:pt>
                <c:pt idx="47583">
                  <c:v>237.9149999998561</c:v>
                </c:pt>
                <c:pt idx="47584">
                  <c:v>237.9199999998561</c:v>
                </c:pt>
                <c:pt idx="47585">
                  <c:v>237.9249999998561</c:v>
                </c:pt>
                <c:pt idx="47586">
                  <c:v>237.9299999998561</c:v>
                </c:pt>
                <c:pt idx="47587">
                  <c:v>237.9349999998561</c:v>
                </c:pt>
                <c:pt idx="47588">
                  <c:v>237.9399999998561</c:v>
                </c:pt>
                <c:pt idx="47589">
                  <c:v>237.944999999856</c:v>
                </c:pt>
                <c:pt idx="47590">
                  <c:v>237.9499999998559</c:v>
                </c:pt>
                <c:pt idx="47591">
                  <c:v>237.9549999998561</c:v>
                </c:pt>
                <c:pt idx="47592">
                  <c:v>237.9599999998561</c:v>
                </c:pt>
                <c:pt idx="47593">
                  <c:v>237.964999999856</c:v>
                </c:pt>
                <c:pt idx="47594">
                  <c:v>237.969999999856</c:v>
                </c:pt>
                <c:pt idx="47595">
                  <c:v>237.974999999856</c:v>
                </c:pt>
                <c:pt idx="47596">
                  <c:v>237.9799999998559</c:v>
                </c:pt>
                <c:pt idx="47597">
                  <c:v>237.984999999856</c:v>
                </c:pt>
                <c:pt idx="47598">
                  <c:v>237.989999999856</c:v>
                </c:pt>
                <c:pt idx="47599">
                  <c:v>237.994999999856</c:v>
                </c:pt>
                <c:pt idx="47600">
                  <c:v>237.999999999856</c:v>
                </c:pt>
                <c:pt idx="47601">
                  <c:v>238.004999999856</c:v>
                </c:pt>
                <c:pt idx="47602">
                  <c:v>238.0099999998559</c:v>
                </c:pt>
                <c:pt idx="47603">
                  <c:v>238.0149999998559</c:v>
                </c:pt>
                <c:pt idx="47604">
                  <c:v>238.0199999998559</c:v>
                </c:pt>
                <c:pt idx="47605">
                  <c:v>238.024999999856</c:v>
                </c:pt>
                <c:pt idx="47606">
                  <c:v>238.029999999856</c:v>
                </c:pt>
                <c:pt idx="47607">
                  <c:v>238.034999999856</c:v>
                </c:pt>
                <c:pt idx="47608">
                  <c:v>238.039999999856</c:v>
                </c:pt>
                <c:pt idx="47609">
                  <c:v>238.0449999998559</c:v>
                </c:pt>
                <c:pt idx="47610">
                  <c:v>238.0499999998559</c:v>
                </c:pt>
                <c:pt idx="47611">
                  <c:v>238.054999999856</c:v>
                </c:pt>
                <c:pt idx="47612">
                  <c:v>238.059999999856</c:v>
                </c:pt>
                <c:pt idx="47613">
                  <c:v>238.064999999856</c:v>
                </c:pt>
                <c:pt idx="47614">
                  <c:v>238.069999999856</c:v>
                </c:pt>
                <c:pt idx="47615">
                  <c:v>238.0749999998559</c:v>
                </c:pt>
                <c:pt idx="47616">
                  <c:v>238.0799999998559</c:v>
                </c:pt>
                <c:pt idx="47617">
                  <c:v>238.0849999998559</c:v>
                </c:pt>
                <c:pt idx="47618">
                  <c:v>238.0899999998559</c:v>
                </c:pt>
                <c:pt idx="47619">
                  <c:v>238.0949999998559</c:v>
                </c:pt>
                <c:pt idx="47620">
                  <c:v>238.0999999998559</c:v>
                </c:pt>
                <c:pt idx="47621">
                  <c:v>238.1049999998559</c:v>
                </c:pt>
                <c:pt idx="47622">
                  <c:v>238.1099999998559</c:v>
                </c:pt>
                <c:pt idx="47623">
                  <c:v>238.1149999998559</c:v>
                </c:pt>
                <c:pt idx="47624">
                  <c:v>238.1199999998557</c:v>
                </c:pt>
                <c:pt idx="47625">
                  <c:v>238.1249999998559</c:v>
                </c:pt>
                <c:pt idx="47626">
                  <c:v>238.1299999998559</c:v>
                </c:pt>
                <c:pt idx="47627">
                  <c:v>238.1349999998559</c:v>
                </c:pt>
                <c:pt idx="47628">
                  <c:v>238.1399999998559</c:v>
                </c:pt>
                <c:pt idx="47629">
                  <c:v>238.1449999998559</c:v>
                </c:pt>
                <c:pt idx="47630">
                  <c:v>238.1499999998559</c:v>
                </c:pt>
                <c:pt idx="47631">
                  <c:v>238.1549999998559</c:v>
                </c:pt>
                <c:pt idx="47632">
                  <c:v>238.1599999998559</c:v>
                </c:pt>
                <c:pt idx="47633">
                  <c:v>238.1649999998558</c:v>
                </c:pt>
                <c:pt idx="47634">
                  <c:v>238.1699999998557</c:v>
                </c:pt>
                <c:pt idx="47635">
                  <c:v>238.1749999998557</c:v>
                </c:pt>
                <c:pt idx="47636">
                  <c:v>238.1799999998557</c:v>
                </c:pt>
                <c:pt idx="47637">
                  <c:v>238.1849999998558</c:v>
                </c:pt>
                <c:pt idx="47638">
                  <c:v>238.1899999998558</c:v>
                </c:pt>
                <c:pt idx="47639">
                  <c:v>238.1949999998558</c:v>
                </c:pt>
                <c:pt idx="47640">
                  <c:v>238.1999999998557</c:v>
                </c:pt>
                <c:pt idx="47641">
                  <c:v>238.2049999998557</c:v>
                </c:pt>
                <c:pt idx="47642">
                  <c:v>238.2099999998557</c:v>
                </c:pt>
                <c:pt idx="47643">
                  <c:v>238.2149999998555</c:v>
                </c:pt>
                <c:pt idx="47644">
                  <c:v>238.219999999855</c:v>
                </c:pt>
                <c:pt idx="47645">
                  <c:v>238.2249999998558</c:v>
                </c:pt>
                <c:pt idx="47646">
                  <c:v>238.2299999998557</c:v>
                </c:pt>
                <c:pt idx="47647">
                  <c:v>238.2349999998557</c:v>
                </c:pt>
                <c:pt idx="47648">
                  <c:v>238.2399999998557</c:v>
                </c:pt>
                <c:pt idx="47649">
                  <c:v>238.2449999998557</c:v>
                </c:pt>
                <c:pt idx="47650">
                  <c:v>238.249999999855</c:v>
                </c:pt>
                <c:pt idx="47651">
                  <c:v>238.2549999998558</c:v>
                </c:pt>
                <c:pt idx="47652">
                  <c:v>238.2599999998558</c:v>
                </c:pt>
                <c:pt idx="47653">
                  <c:v>238.2649999998557</c:v>
                </c:pt>
                <c:pt idx="47654">
                  <c:v>238.2699999998557</c:v>
                </c:pt>
                <c:pt idx="47655">
                  <c:v>238.2749999998557</c:v>
                </c:pt>
                <c:pt idx="47656">
                  <c:v>238.2799999998551</c:v>
                </c:pt>
                <c:pt idx="47657">
                  <c:v>238.2849999998558</c:v>
                </c:pt>
                <c:pt idx="47658">
                  <c:v>238.2899999998558</c:v>
                </c:pt>
                <c:pt idx="47659">
                  <c:v>238.2949999998557</c:v>
                </c:pt>
                <c:pt idx="47660">
                  <c:v>238.2999999998557</c:v>
                </c:pt>
                <c:pt idx="47661">
                  <c:v>238.3049999998557</c:v>
                </c:pt>
                <c:pt idx="47662">
                  <c:v>238.3099999998557</c:v>
                </c:pt>
                <c:pt idx="47663">
                  <c:v>238.3149999998557</c:v>
                </c:pt>
                <c:pt idx="47664">
                  <c:v>238.3199999998557</c:v>
                </c:pt>
                <c:pt idx="47665">
                  <c:v>238.3249999998557</c:v>
                </c:pt>
                <c:pt idx="47666">
                  <c:v>238.3299999998557</c:v>
                </c:pt>
                <c:pt idx="47667">
                  <c:v>238.3349999998557</c:v>
                </c:pt>
                <c:pt idx="47668">
                  <c:v>238.3399999998557</c:v>
                </c:pt>
                <c:pt idx="47669">
                  <c:v>238.3449999998557</c:v>
                </c:pt>
                <c:pt idx="47670">
                  <c:v>238.3499999998557</c:v>
                </c:pt>
                <c:pt idx="47671">
                  <c:v>238.3549999998557</c:v>
                </c:pt>
                <c:pt idx="47672">
                  <c:v>238.3599999998557</c:v>
                </c:pt>
                <c:pt idx="47673">
                  <c:v>238.3649999998557</c:v>
                </c:pt>
                <c:pt idx="47674">
                  <c:v>238.3699999998557</c:v>
                </c:pt>
                <c:pt idx="47675">
                  <c:v>238.3749999998557</c:v>
                </c:pt>
                <c:pt idx="47676">
                  <c:v>238.3799999998557</c:v>
                </c:pt>
                <c:pt idx="47677">
                  <c:v>238.3849999998557</c:v>
                </c:pt>
                <c:pt idx="47678">
                  <c:v>238.3899999998557</c:v>
                </c:pt>
                <c:pt idx="47679">
                  <c:v>238.3949999998557</c:v>
                </c:pt>
                <c:pt idx="47680">
                  <c:v>238.3999999998557</c:v>
                </c:pt>
                <c:pt idx="47681">
                  <c:v>238.4049999998556</c:v>
                </c:pt>
                <c:pt idx="47682">
                  <c:v>238.4099999998556</c:v>
                </c:pt>
                <c:pt idx="47683">
                  <c:v>238.4149999998556</c:v>
                </c:pt>
                <c:pt idx="47684">
                  <c:v>238.4199999998555</c:v>
                </c:pt>
                <c:pt idx="47685">
                  <c:v>238.4249999998556</c:v>
                </c:pt>
                <c:pt idx="47686">
                  <c:v>238.4299999998556</c:v>
                </c:pt>
                <c:pt idx="47687">
                  <c:v>238.4349999998556</c:v>
                </c:pt>
                <c:pt idx="47688">
                  <c:v>238.4399999998556</c:v>
                </c:pt>
                <c:pt idx="47689">
                  <c:v>238.4449999998556</c:v>
                </c:pt>
                <c:pt idx="47690">
                  <c:v>238.4499999998555</c:v>
                </c:pt>
                <c:pt idx="47691">
                  <c:v>238.4549999998556</c:v>
                </c:pt>
                <c:pt idx="47692">
                  <c:v>238.4599999998556</c:v>
                </c:pt>
                <c:pt idx="47693">
                  <c:v>238.4649999998556</c:v>
                </c:pt>
                <c:pt idx="47694">
                  <c:v>238.4699999998556</c:v>
                </c:pt>
                <c:pt idx="47695">
                  <c:v>238.4749999998556</c:v>
                </c:pt>
                <c:pt idx="47696">
                  <c:v>238.4799999998556</c:v>
                </c:pt>
                <c:pt idx="47697">
                  <c:v>238.4849999998556</c:v>
                </c:pt>
                <c:pt idx="47698">
                  <c:v>238.4899999998556</c:v>
                </c:pt>
                <c:pt idx="47699">
                  <c:v>238.4949999998556</c:v>
                </c:pt>
                <c:pt idx="47700">
                  <c:v>238.4999999998556</c:v>
                </c:pt>
                <c:pt idx="47701">
                  <c:v>238.5049999998556</c:v>
                </c:pt>
                <c:pt idx="47702">
                  <c:v>238.5099999998556</c:v>
                </c:pt>
                <c:pt idx="47703">
                  <c:v>238.5149999998555</c:v>
                </c:pt>
                <c:pt idx="47704">
                  <c:v>238.5199999998555</c:v>
                </c:pt>
                <c:pt idx="47705">
                  <c:v>238.5249999998555</c:v>
                </c:pt>
                <c:pt idx="47706">
                  <c:v>238.5299999998555</c:v>
                </c:pt>
                <c:pt idx="47707">
                  <c:v>238.5349999998555</c:v>
                </c:pt>
                <c:pt idx="47708">
                  <c:v>238.5399999998555</c:v>
                </c:pt>
                <c:pt idx="47709">
                  <c:v>238.5449999998555</c:v>
                </c:pt>
                <c:pt idx="47710">
                  <c:v>238.5499999998555</c:v>
                </c:pt>
                <c:pt idx="47711">
                  <c:v>238.5549999998555</c:v>
                </c:pt>
                <c:pt idx="47712">
                  <c:v>238.5599999998555</c:v>
                </c:pt>
                <c:pt idx="47713">
                  <c:v>238.5649999998555</c:v>
                </c:pt>
                <c:pt idx="47714">
                  <c:v>238.5699999998555</c:v>
                </c:pt>
                <c:pt idx="47715">
                  <c:v>238.5749999998555</c:v>
                </c:pt>
                <c:pt idx="47716">
                  <c:v>238.5799999998555</c:v>
                </c:pt>
                <c:pt idx="47717">
                  <c:v>238.5849999998555</c:v>
                </c:pt>
                <c:pt idx="47718">
                  <c:v>238.5899999998555</c:v>
                </c:pt>
                <c:pt idx="47719">
                  <c:v>238.5949999998555</c:v>
                </c:pt>
                <c:pt idx="47720">
                  <c:v>238.5999999998555</c:v>
                </c:pt>
                <c:pt idx="47721">
                  <c:v>238.6049999998554</c:v>
                </c:pt>
                <c:pt idx="47722">
                  <c:v>238.6099999998553</c:v>
                </c:pt>
                <c:pt idx="47723">
                  <c:v>238.6149999998553</c:v>
                </c:pt>
                <c:pt idx="47724">
                  <c:v>238.6199999998553</c:v>
                </c:pt>
                <c:pt idx="47725">
                  <c:v>238.6249999998554</c:v>
                </c:pt>
                <c:pt idx="47726">
                  <c:v>238.6299999998554</c:v>
                </c:pt>
                <c:pt idx="47727">
                  <c:v>238.6349999998554</c:v>
                </c:pt>
                <c:pt idx="47728">
                  <c:v>238.6399999998553</c:v>
                </c:pt>
                <c:pt idx="47729">
                  <c:v>238.6449999998553</c:v>
                </c:pt>
                <c:pt idx="47730">
                  <c:v>238.6499999998553</c:v>
                </c:pt>
                <c:pt idx="47731">
                  <c:v>238.6549999998554</c:v>
                </c:pt>
                <c:pt idx="47732">
                  <c:v>238.6599999998554</c:v>
                </c:pt>
                <c:pt idx="47733">
                  <c:v>238.6649999998554</c:v>
                </c:pt>
                <c:pt idx="47734">
                  <c:v>238.6699999998553</c:v>
                </c:pt>
                <c:pt idx="47735">
                  <c:v>238.6749999998553</c:v>
                </c:pt>
                <c:pt idx="47736">
                  <c:v>238.6799999998553</c:v>
                </c:pt>
                <c:pt idx="47737">
                  <c:v>238.6849999998554</c:v>
                </c:pt>
                <c:pt idx="47738">
                  <c:v>238.6899999998554</c:v>
                </c:pt>
                <c:pt idx="47739">
                  <c:v>238.6949999998554</c:v>
                </c:pt>
                <c:pt idx="47740">
                  <c:v>238.6999999998554</c:v>
                </c:pt>
                <c:pt idx="47741">
                  <c:v>238.7049999998553</c:v>
                </c:pt>
                <c:pt idx="47742">
                  <c:v>238.7099999998553</c:v>
                </c:pt>
                <c:pt idx="47743">
                  <c:v>238.7149999998553</c:v>
                </c:pt>
                <c:pt idx="47744">
                  <c:v>238.7199999998547</c:v>
                </c:pt>
                <c:pt idx="47745">
                  <c:v>238.7249999998554</c:v>
                </c:pt>
                <c:pt idx="47746">
                  <c:v>238.7299999998554</c:v>
                </c:pt>
                <c:pt idx="47747">
                  <c:v>238.7349999998553</c:v>
                </c:pt>
                <c:pt idx="47748">
                  <c:v>238.7399999998553</c:v>
                </c:pt>
                <c:pt idx="47749">
                  <c:v>238.7449999998553</c:v>
                </c:pt>
                <c:pt idx="47750">
                  <c:v>238.7499999998549</c:v>
                </c:pt>
                <c:pt idx="47751">
                  <c:v>238.7549999998553</c:v>
                </c:pt>
                <c:pt idx="47752">
                  <c:v>238.7599999998553</c:v>
                </c:pt>
                <c:pt idx="47753">
                  <c:v>238.7649999998553</c:v>
                </c:pt>
                <c:pt idx="47754">
                  <c:v>238.7699999998553</c:v>
                </c:pt>
                <c:pt idx="47755">
                  <c:v>238.7749999998553</c:v>
                </c:pt>
                <c:pt idx="47756">
                  <c:v>238.7799999998551</c:v>
                </c:pt>
                <c:pt idx="47757">
                  <c:v>238.7849999998553</c:v>
                </c:pt>
                <c:pt idx="47758">
                  <c:v>238.7899999998553</c:v>
                </c:pt>
                <c:pt idx="47759">
                  <c:v>238.7949999998553</c:v>
                </c:pt>
                <c:pt idx="47760">
                  <c:v>238.7999999998553</c:v>
                </c:pt>
                <c:pt idx="47761">
                  <c:v>238.8049999998553</c:v>
                </c:pt>
                <c:pt idx="47762">
                  <c:v>238.8099999998553</c:v>
                </c:pt>
                <c:pt idx="47763">
                  <c:v>238.8149999998553</c:v>
                </c:pt>
                <c:pt idx="47764">
                  <c:v>238.8199999998553</c:v>
                </c:pt>
                <c:pt idx="47765">
                  <c:v>238.8249999998553</c:v>
                </c:pt>
                <c:pt idx="47766">
                  <c:v>238.8299999998553</c:v>
                </c:pt>
                <c:pt idx="47767">
                  <c:v>238.8349999998553</c:v>
                </c:pt>
                <c:pt idx="47768">
                  <c:v>238.8399999998553</c:v>
                </c:pt>
                <c:pt idx="47769">
                  <c:v>238.8449999998552</c:v>
                </c:pt>
                <c:pt idx="47770">
                  <c:v>238.8499999998552</c:v>
                </c:pt>
                <c:pt idx="47771">
                  <c:v>238.8549999998552</c:v>
                </c:pt>
                <c:pt idx="47772">
                  <c:v>238.8599999998552</c:v>
                </c:pt>
                <c:pt idx="47773">
                  <c:v>238.8649999998552</c:v>
                </c:pt>
                <c:pt idx="47774">
                  <c:v>238.8699999998552</c:v>
                </c:pt>
                <c:pt idx="47775">
                  <c:v>238.8749999998552</c:v>
                </c:pt>
                <c:pt idx="47776">
                  <c:v>238.8799999998552</c:v>
                </c:pt>
                <c:pt idx="47777">
                  <c:v>238.8849999998552</c:v>
                </c:pt>
                <c:pt idx="47778">
                  <c:v>238.8899999998552</c:v>
                </c:pt>
                <c:pt idx="47779">
                  <c:v>238.8949999998552</c:v>
                </c:pt>
                <c:pt idx="47780">
                  <c:v>238.8999999998552</c:v>
                </c:pt>
                <c:pt idx="47781">
                  <c:v>238.9049999998552</c:v>
                </c:pt>
                <c:pt idx="47782">
                  <c:v>238.9099999998552</c:v>
                </c:pt>
                <c:pt idx="47783">
                  <c:v>238.9149999998552</c:v>
                </c:pt>
                <c:pt idx="47784">
                  <c:v>238.9199999998552</c:v>
                </c:pt>
                <c:pt idx="47785">
                  <c:v>238.9249999998552</c:v>
                </c:pt>
                <c:pt idx="47786">
                  <c:v>238.9299999998552</c:v>
                </c:pt>
                <c:pt idx="47787">
                  <c:v>238.9349999998552</c:v>
                </c:pt>
                <c:pt idx="47788">
                  <c:v>238.9399999998552</c:v>
                </c:pt>
                <c:pt idx="47789">
                  <c:v>238.9449999998552</c:v>
                </c:pt>
                <c:pt idx="47790">
                  <c:v>238.9499999998552</c:v>
                </c:pt>
                <c:pt idx="47791">
                  <c:v>238.9549999998552</c:v>
                </c:pt>
                <c:pt idx="47792">
                  <c:v>238.9599999998551</c:v>
                </c:pt>
                <c:pt idx="47793">
                  <c:v>238.9649999998551</c:v>
                </c:pt>
                <c:pt idx="47794">
                  <c:v>238.9699999998551</c:v>
                </c:pt>
                <c:pt idx="47795">
                  <c:v>238.9749999998551</c:v>
                </c:pt>
                <c:pt idx="47796">
                  <c:v>238.9799999998551</c:v>
                </c:pt>
                <c:pt idx="47797">
                  <c:v>238.9849999998551</c:v>
                </c:pt>
                <c:pt idx="47798">
                  <c:v>238.9899999998551</c:v>
                </c:pt>
                <c:pt idx="47799">
                  <c:v>238.9949999998551</c:v>
                </c:pt>
                <c:pt idx="47800">
                  <c:v>238.9999999998551</c:v>
                </c:pt>
                <c:pt idx="47801">
                  <c:v>239.0049999998551</c:v>
                </c:pt>
                <c:pt idx="47802">
                  <c:v>239.0099999998551</c:v>
                </c:pt>
                <c:pt idx="47803">
                  <c:v>239.0149999998551</c:v>
                </c:pt>
                <c:pt idx="47804">
                  <c:v>239.0199999998551</c:v>
                </c:pt>
                <c:pt idx="47805">
                  <c:v>239.0249999998551</c:v>
                </c:pt>
                <c:pt idx="47806">
                  <c:v>239.0299999998551</c:v>
                </c:pt>
                <c:pt idx="47807">
                  <c:v>239.0349999998551</c:v>
                </c:pt>
                <c:pt idx="47808">
                  <c:v>239.0399999998551</c:v>
                </c:pt>
                <c:pt idx="47809">
                  <c:v>239.044999999855</c:v>
                </c:pt>
                <c:pt idx="47810">
                  <c:v>239.0499999998549</c:v>
                </c:pt>
                <c:pt idx="47811">
                  <c:v>239.0549999998551</c:v>
                </c:pt>
                <c:pt idx="47812">
                  <c:v>239.0599999998551</c:v>
                </c:pt>
                <c:pt idx="47813">
                  <c:v>239.064999999855</c:v>
                </c:pt>
                <c:pt idx="47814">
                  <c:v>239.069999999855</c:v>
                </c:pt>
                <c:pt idx="47815">
                  <c:v>239.074999999855</c:v>
                </c:pt>
                <c:pt idx="47816">
                  <c:v>239.0799999998549</c:v>
                </c:pt>
                <c:pt idx="47817">
                  <c:v>239.084999999855</c:v>
                </c:pt>
                <c:pt idx="47818">
                  <c:v>239.089999999855</c:v>
                </c:pt>
                <c:pt idx="47819">
                  <c:v>239.094999999855</c:v>
                </c:pt>
                <c:pt idx="47820">
                  <c:v>239.099999999855</c:v>
                </c:pt>
                <c:pt idx="47821">
                  <c:v>239.104999999855</c:v>
                </c:pt>
                <c:pt idx="47822">
                  <c:v>239.1099999998549</c:v>
                </c:pt>
                <c:pt idx="47823">
                  <c:v>239.1149999998549</c:v>
                </c:pt>
                <c:pt idx="47824">
                  <c:v>239.1199999998549</c:v>
                </c:pt>
                <c:pt idx="47825">
                  <c:v>239.124999999855</c:v>
                </c:pt>
                <c:pt idx="47826">
                  <c:v>239.129999999855</c:v>
                </c:pt>
                <c:pt idx="47827">
                  <c:v>239.134999999855</c:v>
                </c:pt>
                <c:pt idx="47828">
                  <c:v>239.139999999855</c:v>
                </c:pt>
                <c:pt idx="47829">
                  <c:v>239.1449999998549</c:v>
                </c:pt>
                <c:pt idx="47830">
                  <c:v>239.1499999998549</c:v>
                </c:pt>
                <c:pt idx="47831">
                  <c:v>239.154999999855</c:v>
                </c:pt>
                <c:pt idx="47832">
                  <c:v>239.159999999855</c:v>
                </c:pt>
                <c:pt idx="47833">
                  <c:v>239.164999999855</c:v>
                </c:pt>
                <c:pt idx="47834">
                  <c:v>239.169999999855</c:v>
                </c:pt>
                <c:pt idx="47835">
                  <c:v>239.1749999998549</c:v>
                </c:pt>
                <c:pt idx="47836">
                  <c:v>239.1799999998549</c:v>
                </c:pt>
                <c:pt idx="47837">
                  <c:v>239.1849999998549</c:v>
                </c:pt>
                <c:pt idx="47838">
                  <c:v>239.1899999998549</c:v>
                </c:pt>
                <c:pt idx="47839">
                  <c:v>239.1949999998549</c:v>
                </c:pt>
                <c:pt idx="47840">
                  <c:v>239.1999999998549</c:v>
                </c:pt>
                <c:pt idx="47841">
                  <c:v>239.2049999998549</c:v>
                </c:pt>
                <c:pt idx="47842">
                  <c:v>239.2099999998549</c:v>
                </c:pt>
                <c:pt idx="47843">
                  <c:v>239.2149999998549</c:v>
                </c:pt>
                <c:pt idx="47844">
                  <c:v>239.2199999998547</c:v>
                </c:pt>
                <c:pt idx="47845">
                  <c:v>239.2249999998549</c:v>
                </c:pt>
                <c:pt idx="47846">
                  <c:v>239.2299999998549</c:v>
                </c:pt>
                <c:pt idx="47847">
                  <c:v>239.2349999998549</c:v>
                </c:pt>
                <c:pt idx="47848">
                  <c:v>239.2399999998549</c:v>
                </c:pt>
                <c:pt idx="47849">
                  <c:v>239.2449999998549</c:v>
                </c:pt>
                <c:pt idx="47850">
                  <c:v>239.2499999998549</c:v>
                </c:pt>
                <c:pt idx="47851">
                  <c:v>239.2549999998549</c:v>
                </c:pt>
                <c:pt idx="47852">
                  <c:v>239.2599999998549</c:v>
                </c:pt>
                <c:pt idx="47853">
                  <c:v>239.2649999998548</c:v>
                </c:pt>
                <c:pt idx="47854">
                  <c:v>239.2699999998547</c:v>
                </c:pt>
                <c:pt idx="47855">
                  <c:v>239.2749999998547</c:v>
                </c:pt>
                <c:pt idx="47856">
                  <c:v>239.2799999998547</c:v>
                </c:pt>
                <c:pt idx="47857">
                  <c:v>239.2849999998548</c:v>
                </c:pt>
                <c:pt idx="47858">
                  <c:v>239.2899999998548</c:v>
                </c:pt>
                <c:pt idx="47859">
                  <c:v>239.2949999998548</c:v>
                </c:pt>
                <c:pt idx="47860">
                  <c:v>239.2999999998547</c:v>
                </c:pt>
                <c:pt idx="47861">
                  <c:v>239.3049999998548</c:v>
                </c:pt>
                <c:pt idx="47862">
                  <c:v>239.3099999998548</c:v>
                </c:pt>
                <c:pt idx="47863">
                  <c:v>239.3149999998548</c:v>
                </c:pt>
                <c:pt idx="47864">
                  <c:v>239.3199999998548</c:v>
                </c:pt>
                <c:pt idx="47865">
                  <c:v>239.3249999998548</c:v>
                </c:pt>
                <c:pt idx="47866">
                  <c:v>239.3299999998548</c:v>
                </c:pt>
                <c:pt idx="47867">
                  <c:v>239.3349999998548</c:v>
                </c:pt>
                <c:pt idx="47868">
                  <c:v>239.3399999998548</c:v>
                </c:pt>
                <c:pt idx="47869">
                  <c:v>239.3449999998548</c:v>
                </c:pt>
                <c:pt idx="47870">
                  <c:v>239.3499999998548</c:v>
                </c:pt>
                <c:pt idx="47871">
                  <c:v>239.3549999998548</c:v>
                </c:pt>
                <c:pt idx="47872">
                  <c:v>239.3599999998548</c:v>
                </c:pt>
                <c:pt idx="47873">
                  <c:v>239.3649999998548</c:v>
                </c:pt>
                <c:pt idx="47874">
                  <c:v>239.3699999998548</c:v>
                </c:pt>
                <c:pt idx="47875">
                  <c:v>239.3749999998548</c:v>
                </c:pt>
                <c:pt idx="47876">
                  <c:v>239.3799999998548</c:v>
                </c:pt>
                <c:pt idx="47877">
                  <c:v>239.3849999998548</c:v>
                </c:pt>
                <c:pt idx="47878">
                  <c:v>239.3899999998548</c:v>
                </c:pt>
                <c:pt idx="47879">
                  <c:v>239.3949999998548</c:v>
                </c:pt>
                <c:pt idx="47880">
                  <c:v>239.3999999998547</c:v>
                </c:pt>
                <c:pt idx="47881">
                  <c:v>239.4049999998547</c:v>
                </c:pt>
                <c:pt idx="47882">
                  <c:v>239.4099999998547</c:v>
                </c:pt>
                <c:pt idx="47883">
                  <c:v>239.4149999998547</c:v>
                </c:pt>
                <c:pt idx="47884">
                  <c:v>239.4199999998547</c:v>
                </c:pt>
                <c:pt idx="47885">
                  <c:v>239.4249999998547</c:v>
                </c:pt>
                <c:pt idx="47886">
                  <c:v>239.4299999998547</c:v>
                </c:pt>
                <c:pt idx="47887">
                  <c:v>239.4349999998547</c:v>
                </c:pt>
                <c:pt idx="47888">
                  <c:v>239.4399999998547</c:v>
                </c:pt>
                <c:pt idx="47889">
                  <c:v>239.4449999998547</c:v>
                </c:pt>
                <c:pt idx="47890">
                  <c:v>239.4499999998547</c:v>
                </c:pt>
                <c:pt idx="47891">
                  <c:v>239.4549999998547</c:v>
                </c:pt>
                <c:pt idx="47892">
                  <c:v>239.4599999998547</c:v>
                </c:pt>
                <c:pt idx="47893">
                  <c:v>239.4649999998547</c:v>
                </c:pt>
                <c:pt idx="47894">
                  <c:v>239.4699999998547</c:v>
                </c:pt>
                <c:pt idx="47895">
                  <c:v>239.4749999998547</c:v>
                </c:pt>
                <c:pt idx="47896">
                  <c:v>239.4799999998547</c:v>
                </c:pt>
                <c:pt idx="47897">
                  <c:v>239.4849999998547</c:v>
                </c:pt>
                <c:pt idx="47898">
                  <c:v>239.4899999998547</c:v>
                </c:pt>
                <c:pt idx="47899">
                  <c:v>239.4949999998547</c:v>
                </c:pt>
                <c:pt idx="47900">
                  <c:v>239.4999999998547</c:v>
                </c:pt>
                <c:pt idx="47901">
                  <c:v>239.5049999998546</c:v>
                </c:pt>
                <c:pt idx="47902">
                  <c:v>239.5099999998546</c:v>
                </c:pt>
                <c:pt idx="47903">
                  <c:v>239.5149999998546</c:v>
                </c:pt>
                <c:pt idx="47904">
                  <c:v>239.5199999998545</c:v>
                </c:pt>
                <c:pt idx="47905">
                  <c:v>239.5249999998546</c:v>
                </c:pt>
                <c:pt idx="47906">
                  <c:v>239.5299999998546</c:v>
                </c:pt>
                <c:pt idx="47907">
                  <c:v>239.5349999998546</c:v>
                </c:pt>
                <c:pt idx="47908">
                  <c:v>239.5399999998546</c:v>
                </c:pt>
                <c:pt idx="47909">
                  <c:v>239.5449999998546</c:v>
                </c:pt>
                <c:pt idx="47910">
                  <c:v>239.5499999998545</c:v>
                </c:pt>
                <c:pt idx="47911">
                  <c:v>239.5549999998546</c:v>
                </c:pt>
                <c:pt idx="47912">
                  <c:v>239.5599999998546</c:v>
                </c:pt>
                <c:pt idx="47913">
                  <c:v>239.5649999998546</c:v>
                </c:pt>
                <c:pt idx="47914">
                  <c:v>239.5699999998546</c:v>
                </c:pt>
                <c:pt idx="47915">
                  <c:v>239.5749999998546</c:v>
                </c:pt>
                <c:pt idx="47916">
                  <c:v>239.5799999998546</c:v>
                </c:pt>
                <c:pt idx="47917">
                  <c:v>239.5849999998546</c:v>
                </c:pt>
                <c:pt idx="47918">
                  <c:v>239.5899999998546</c:v>
                </c:pt>
                <c:pt idx="47919">
                  <c:v>239.5949999998546</c:v>
                </c:pt>
                <c:pt idx="47920">
                  <c:v>239.5999999998546</c:v>
                </c:pt>
                <c:pt idx="47921">
                  <c:v>239.6049999998546</c:v>
                </c:pt>
                <c:pt idx="47922">
                  <c:v>239.6099999998546</c:v>
                </c:pt>
                <c:pt idx="47923">
                  <c:v>239.6149999998545</c:v>
                </c:pt>
                <c:pt idx="47924">
                  <c:v>239.6199999998545</c:v>
                </c:pt>
                <c:pt idx="47925">
                  <c:v>239.6249999998545</c:v>
                </c:pt>
                <c:pt idx="47926">
                  <c:v>239.6299999998545</c:v>
                </c:pt>
                <c:pt idx="47927">
                  <c:v>239.6349999998545</c:v>
                </c:pt>
                <c:pt idx="47928">
                  <c:v>239.6399999998545</c:v>
                </c:pt>
                <c:pt idx="47929">
                  <c:v>239.6449999998545</c:v>
                </c:pt>
                <c:pt idx="47930">
                  <c:v>239.6499999998545</c:v>
                </c:pt>
                <c:pt idx="47931">
                  <c:v>239.6549999998545</c:v>
                </c:pt>
                <c:pt idx="47932">
                  <c:v>239.6599999998545</c:v>
                </c:pt>
                <c:pt idx="47933">
                  <c:v>239.6649999998545</c:v>
                </c:pt>
                <c:pt idx="47934">
                  <c:v>239.6699999998545</c:v>
                </c:pt>
                <c:pt idx="47935">
                  <c:v>239.6749999998545</c:v>
                </c:pt>
                <c:pt idx="47936">
                  <c:v>239.6799999998545</c:v>
                </c:pt>
                <c:pt idx="47937">
                  <c:v>239.6849999998545</c:v>
                </c:pt>
                <c:pt idx="47938">
                  <c:v>239.6899999998545</c:v>
                </c:pt>
                <c:pt idx="47939">
                  <c:v>239.6949999998545</c:v>
                </c:pt>
                <c:pt idx="47940">
                  <c:v>239.6999999998545</c:v>
                </c:pt>
                <c:pt idx="47941">
                  <c:v>239.7049999998544</c:v>
                </c:pt>
                <c:pt idx="47942">
                  <c:v>239.7099999998543</c:v>
                </c:pt>
                <c:pt idx="47943">
                  <c:v>239.7149999998543</c:v>
                </c:pt>
                <c:pt idx="47944">
                  <c:v>239.7199999998543</c:v>
                </c:pt>
                <c:pt idx="47945">
                  <c:v>239.7249999998544</c:v>
                </c:pt>
                <c:pt idx="47946">
                  <c:v>239.7299999998544</c:v>
                </c:pt>
                <c:pt idx="47947">
                  <c:v>239.7349999998544</c:v>
                </c:pt>
                <c:pt idx="47948">
                  <c:v>239.7399999998543</c:v>
                </c:pt>
                <c:pt idx="47949">
                  <c:v>239.7449999998543</c:v>
                </c:pt>
                <c:pt idx="47950">
                  <c:v>239.7499999998543</c:v>
                </c:pt>
                <c:pt idx="47951">
                  <c:v>239.7549999998544</c:v>
                </c:pt>
                <c:pt idx="47952">
                  <c:v>239.7599999998544</c:v>
                </c:pt>
                <c:pt idx="47953">
                  <c:v>239.7649999998544</c:v>
                </c:pt>
                <c:pt idx="47954">
                  <c:v>239.7699999998543</c:v>
                </c:pt>
                <c:pt idx="47955">
                  <c:v>239.7749999998543</c:v>
                </c:pt>
                <c:pt idx="47956">
                  <c:v>239.7799999998543</c:v>
                </c:pt>
                <c:pt idx="47957">
                  <c:v>239.7849999998544</c:v>
                </c:pt>
                <c:pt idx="47958">
                  <c:v>239.7899999998544</c:v>
                </c:pt>
                <c:pt idx="47959">
                  <c:v>239.7949999998544</c:v>
                </c:pt>
                <c:pt idx="47960">
                  <c:v>239.7999999998544</c:v>
                </c:pt>
                <c:pt idx="47961">
                  <c:v>239.8049999998544</c:v>
                </c:pt>
                <c:pt idx="47962">
                  <c:v>239.8099999998544</c:v>
                </c:pt>
                <c:pt idx="47963">
                  <c:v>239.8149999998544</c:v>
                </c:pt>
                <c:pt idx="47964">
                  <c:v>239.8199999998544</c:v>
                </c:pt>
                <c:pt idx="47965">
                  <c:v>239.8249999998544</c:v>
                </c:pt>
                <c:pt idx="47966">
                  <c:v>239.8299999998544</c:v>
                </c:pt>
                <c:pt idx="47967">
                  <c:v>239.8349999998544</c:v>
                </c:pt>
                <c:pt idx="47968">
                  <c:v>239.8399999998543</c:v>
                </c:pt>
                <c:pt idx="47969">
                  <c:v>239.8449999998543</c:v>
                </c:pt>
                <c:pt idx="47970">
                  <c:v>239.8499999998543</c:v>
                </c:pt>
                <c:pt idx="47971">
                  <c:v>239.8549999998544</c:v>
                </c:pt>
                <c:pt idx="47972">
                  <c:v>239.8599999998544</c:v>
                </c:pt>
                <c:pt idx="47973">
                  <c:v>239.8649999998543</c:v>
                </c:pt>
                <c:pt idx="47974">
                  <c:v>239.8699999998543</c:v>
                </c:pt>
                <c:pt idx="47975">
                  <c:v>239.8749999998543</c:v>
                </c:pt>
                <c:pt idx="47976">
                  <c:v>239.8799999998543</c:v>
                </c:pt>
                <c:pt idx="47977">
                  <c:v>239.8849999998543</c:v>
                </c:pt>
                <c:pt idx="47978">
                  <c:v>239.8899999998543</c:v>
                </c:pt>
                <c:pt idx="47979">
                  <c:v>239.8949999998543</c:v>
                </c:pt>
                <c:pt idx="47980">
                  <c:v>239.8999999998543</c:v>
                </c:pt>
                <c:pt idx="47981">
                  <c:v>239.9049999998543</c:v>
                </c:pt>
                <c:pt idx="47982">
                  <c:v>239.9099999998543</c:v>
                </c:pt>
                <c:pt idx="47983">
                  <c:v>239.9149999998543</c:v>
                </c:pt>
                <c:pt idx="47984">
                  <c:v>239.9199999998543</c:v>
                </c:pt>
                <c:pt idx="47985">
                  <c:v>239.9249999998543</c:v>
                </c:pt>
                <c:pt idx="47986">
                  <c:v>239.9299999998543</c:v>
                </c:pt>
                <c:pt idx="47987">
                  <c:v>239.9349999998543</c:v>
                </c:pt>
                <c:pt idx="47988">
                  <c:v>239.9399999998543</c:v>
                </c:pt>
                <c:pt idx="47989">
                  <c:v>239.9449999998542</c:v>
                </c:pt>
                <c:pt idx="47990">
                  <c:v>239.9499999998542</c:v>
                </c:pt>
                <c:pt idx="47991">
                  <c:v>239.9549999998542</c:v>
                </c:pt>
                <c:pt idx="47992">
                  <c:v>239.9599999998542</c:v>
                </c:pt>
                <c:pt idx="47993">
                  <c:v>239.9649999998542</c:v>
                </c:pt>
                <c:pt idx="47994">
                  <c:v>239.9699999998542</c:v>
                </c:pt>
                <c:pt idx="47995">
                  <c:v>239.9749999998542</c:v>
                </c:pt>
                <c:pt idx="47996">
                  <c:v>239.9799999998542</c:v>
                </c:pt>
                <c:pt idx="47997">
                  <c:v>239.9849999998542</c:v>
                </c:pt>
                <c:pt idx="47998">
                  <c:v>239.9899999998542</c:v>
                </c:pt>
                <c:pt idx="47999">
                  <c:v>239.9949999998542</c:v>
                </c:pt>
              </c:numCache>
            </c:numRef>
          </c:xVal>
          <c:yVal>
            <c:numRef>
              <c:f>Sheet1!$C$3:$C$48002</c:f>
              <c:numCache>
                <c:formatCode>General</c:formatCode>
                <c:ptCount val="48000"/>
                <c:pt idx="0">
                  <c:v>57.79452126954001</c:v>
                </c:pt>
                <c:pt idx="1">
                  <c:v>43.69240722781</c:v>
                </c:pt>
                <c:pt idx="2">
                  <c:v>81.23706406498</c:v>
                </c:pt>
                <c:pt idx="3">
                  <c:v>71.31573713543968</c:v>
                </c:pt>
                <c:pt idx="4">
                  <c:v>71.24816737247987</c:v>
                </c:pt>
                <c:pt idx="5">
                  <c:v>71.18057192735979</c:v>
                </c:pt>
                <c:pt idx="6">
                  <c:v>71.10031517735978</c:v>
                </c:pt>
                <c:pt idx="7">
                  <c:v>71.02005842735987</c:v>
                </c:pt>
                <c:pt idx="8">
                  <c:v>70.71224875259979</c:v>
                </c:pt>
                <c:pt idx="9">
                  <c:v>71.02341723640978</c:v>
                </c:pt>
                <c:pt idx="17">
                  <c:v>72.02114902415998</c:v>
                </c:pt>
                <c:pt idx="18">
                  <c:v>71.991588858</c:v>
                </c:pt>
                <c:pt idx="19">
                  <c:v>71.34614148395998</c:v>
                </c:pt>
                <c:pt idx="20">
                  <c:v>71.96200300968</c:v>
                </c:pt>
                <c:pt idx="21">
                  <c:v>71.45485479216</c:v>
                </c:pt>
                <c:pt idx="22">
                  <c:v>71.63882691419984</c:v>
                </c:pt>
                <c:pt idx="23">
                  <c:v>71.39607865487987</c:v>
                </c:pt>
                <c:pt idx="24">
                  <c:v>71.35407746207987</c:v>
                </c:pt>
                <c:pt idx="25">
                  <c:v>71.11584950147986</c:v>
                </c:pt>
                <c:pt idx="26">
                  <c:v>71.29530132479979</c:v>
                </c:pt>
                <c:pt idx="27">
                  <c:v>71.4745554432</c:v>
                </c:pt>
                <c:pt idx="28">
                  <c:v>70.82768735951987</c:v>
                </c:pt>
                <c:pt idx="29">
                  <c:v>71.01954234143986</c:v>
                </c:pt>
                <c:pt idx="30">
                  <c:v>71.19031110911995</c:v>
                </c:pt>
                <c:pt idx="31">
                  <c:v>70.965113394</c:v>
                </c:pt>
                <c:pt idx="32">
                  <c:v>70.94836210895987</c:v>
                </c:pt>
                <c:pt idx="33">
                  <c:v>71.14412256335998</c:v>
                </c:pt>
                <c:pt idx="34">
                  <c:v>71.03491946208</c:v>
                </c:pt>
                <c:pt idx="35">
                  <c:v>70.79342545128</c:v>
                </c:pt>
                <c:pt idx="36">
                  <c:v>70.53545149896</c:v>
                </c:pt>
                <c:pt idx="37">
                  <c:v>70.47699417359976</c:v>
                </c:pt>
                <c:pt idx="38">
                  <c:v>70.46448029544</c:v>
                </c:pt>
                <c:pt idx="39">
                  <c:v>70.40602297008</c:v>
                </c:pt>
                <c:pt idx="40">
                  <c:v>70.55478328415998</c:v>
                </c:pt>
                <c:pt idx="41">
                  <c:v>70.29748474896</c:v>
                </c:pt>
                <c:pt idx="42">
                  <c:v>70.26826877783998</c:v>
                </c:pt>
                <c:pt idx="43">
                  <c:v>70.23902742359998</c:v>
                </c:pt>
                <c:pt idx="44">
                  <c:v>69.99054797196</c:v>
                </c:pt>
                <c:pt idx="45">
                  <c:v>70.17640726655968</c:v>
                </c:pt>
                <c:pt idx="46">
                  <c:v>69.915609918</c:v>
                </c:pt>
                <c:pt idx="47">
                  <c:v>70.02611381303987</c:v>
                </c:pt>
                <c:pt idx="48">
                  <c:v>70.00106067359998</c:v>
                </c:pt>
                <c:pt idx="49">
                  <c:v>70.20305721407998</c:v>
                </c:pt>
                <c:pt idx="50">
                  <c:v>71.42051012711998</c:v>
                </c:pt>
                <c:pt idx="51">
                  <c:v>70.67739390599998</c:v>
                </c:pt>
                <c:pt idx="52">
                  <c:v>71.59735984379998</c:v>
                </c:pt>
                <c:pt idx="53">
                  <c:v>71.16019913771987</c:v>
                </c:pt>
                <c:pt idx="54">
                  <c:v>71.37459206303986</c:v>
                </c:pt>
                <c:pt idx="55">
                  <c:v>71.18517848903987</c:v>
                </c:pt>
                <c:pt idx="56">
                  <c:v>71.18517848903987</c:v>
                </c:pt>
                <c:pt idx="57">
                  <c:v>71.16852558816002</c:v>
                </c:pt>
                <c:pt idx="58">
                  <c:v>71.16019913771987</c:v>
                </c:pt>
                <c:pt idx="59">
                  <c:v>70.9167870096</c:v>
                </c:pt>
                <c:pt idx="60">
                  <c:v>71.09361284255976</c:v>
                </c:pt>
                <c:pt idx="61">
                  <c:v>71.13106921536</c:v>
                </c:pt>
                <c:pt idx="62">
                  <c:v>70.25565815855971</c:v>
                </c:pt>
                <c:pt idx="63">
                  <c:v>69.33290738387987</c:v>
                </c:pt>
                <c:pt idx="64">
                  <c:v>69.58041555359976</c:v>
                </c:pt>
                <c:pt idx="65">
                  <c:v>69.6136229712</c:v>
                </c:pt>
                <c:pt idx="66">
                  <c:v>69.83652129299998</c:v>
                </c:pt>
                <c:pt idx="67">
                  <c:v>69.67173595199979</c:v>
                </c:pt>
                <c:pt idx="68">
                  <c:v>69.91145934695998</c:v>
                </c:pt>
                <c:pt idx="69">
                  <c:v>69.54806578355998</c:v>
                </c:pt>
                <c:pt idx="70">
                  <c:v>69.59357812511998</c:v>
                </c:pt>
                <c:pt idx="71">
                  <c:v>69.8501879712</c:v>
                </c:pt>
                <c:pt idx="72">
                  <c:v>69.82528240799977</c:v>
                </c:pt>
                <c:pt idx="73">
                  <c:v>69.81698055359979</c:v>
                </c:pt>
                <c:pt idx="74">
                  <c:v>69.61013264183998</c:v>
                </c:pt>
                <c:pt idx="75">
                  <c:v>69.83358426239998</c:v>
                </c:pt>
                <c:pt idx="76">
                  <c:v>69.8460496608</c:v>
                </c:pt>
                <c:pt idx="77">
                  <c:v>69.87095522399987</c:v>
                </c:pt>
                <c:pt idx="78">
                  <c:v>69.46930602864001</c:v>
                </c:pt>
                <c:pt idx="79">
                  <c:v>69.90413740799998</c:v>
                </c:pt>
                <c:pt idx="80">
                  <c:v>69.47755869096002</c:v>
                </c:pt>
                <c:pt idx="81">
                  <c:v>69.69290522543986</c:v>
                </c:pt>
                <c:pt idx="82">
                  <c:v>69.71773700051995</c:v>
                </c:pt>
                <c:pt idx="83">
                  <c:v>69.71358579192</c:v>
                </c:pt>
                <c:pt idx="84">
                  <c:v>69.9415083696</c:v>
                </c:pt>
                <c:pt idx="85">
                  <c:v>69.70530853355963</c:v>
                </c:pt>
                <c:pt idx="86">
                  <c:v>69.81288773339978</c:v>
                </c:pt>
                <c:pt idx="87">
                  <c:v>70.09919313599998</c:v>
                </c:pt>
                <c:pt idx="88">
                  <c:v>69.99083620872</c:v>
                </c:pt>
                <c:pt idx="89">
                  <c:v>70.06945758372001</c:v>
                </c:pt>
                <c:pt idx="90">
                  <c:v>70.17291073379968</c:v>
                </c:pt>
                <c:pt idx="91">
                  <c:v>70.5017699904</c:v>
                </c:pt>
                <c:pt idx="92">
                  <c:v>70.64287628159984</c:v>
                </c:pt>
                <c:pt idx="93">
                  <c:v>70.52875736675968</c:v>
                </c:pt>
                <c:pt idx="94">
                  <c:v>70.63221051683976</c:v>
                </c:pt>
                <c:pt idx="95">
                  <c:v>69.92312720399998</c:v>
                </c:pt>
                <c:pt idx="96">
                  <c:v>69.21352366488</c:v>
                </c:pt>
                <c:pt idx="97">
                  <c:v>69.5067046506</c:v>
                </c:pt>
                <c:pt idx="98">
                  <c:v>69.31253052864001</c:v>
                </c:pt>
                <c:pt idx="99">
                  <c:v>69.59772933371998</c:v>
                </c:pt>
                <c:pt idx="100">
                  <c:v>69.68462796708</c:v>
                </c:pt>
                <c:pt idx="101">
                  <c:v>69.57656555472001</c:v>
                </c:pt>
                <c:pt idx="102">
                  <c:v>69.87082854191998</c:v>
                </c:pt>
                <c:pt idx="103">
                  <c:v>69.52140792239987</c:v>
                </c:pt>
                <c:pt idx="104">
                  <c:v>70.01566798379998</c:v>
                </c:pt>
                <c:pt idx="105">
                  <c:v>70.49836021535998</c:v>
                </c:pt>
                <c:pt idx="106">
                  <c:v>69.95199898008</c:v>
                </c:pt>
                <c:pt idx="107">
                  <c:v>70.22254912511998</c:v>
                </c:pt>
                <c:pt idx="108">
                  <c:v>70.28876719199984</c:v>
                </c:pt>
                <c:pt idx="109">
                  <c:v>70.36323735839987</c:v>
                </c:pt>
                <c:pt idx="110">
                  <c:v>70.23253933080001</c:v>
                </c:pt>
                <c:pt idx="111">
                  <c:v>70.42530421667979</c:v>
                </c:pt>
                <c:pt idx="112">
                  <c:v>70.47084171707976</c:v>
                </c:pt>
                <c:pt idx="113">
                  <c:v>70.93958616359987</c:v>
                </c:pt>
                <c:pt idx="114">
                  <c:v>70.58669817527998</c:v>
                </c:pt>
                <c:pt idx="115">
                  <c:v>70.6404877752</c:v>
                </c:pt>
                <c:pt idx="116">
                  <c:v>70.46358879168001</c:v>
                </c:pt>
                <c:pt idx="117">
                  <c:v>70.73978971667982</c:v>
                </c:pt>
                <c:pt idx="118">
                  <c:v>69.33703343364</c:v>
                </c:pt>
                <c:pt idx="119">
                  <c:v>69.58457909759986</c:v>
                </c:pt>
                <c:pt idx="120">
                  <c:v>69.43220932536</c:v>
                </c:pt>
                <c:pt idx="121">
                  <c:v>69.46531835879979</c:v>
                </c:pt>
                <c:pt idx="122">
                  <c:v>69.52323400847995</c:v>
                </c:pt>
                <c:pt idx="123">
                  <c:v>69.35379384024</c:v>
                </c:pt>
                <c:pt idx="124">
                  <c:v>69.40328473008</c:v>
                </c:pt>
                <c:pt idx="125">
                  <c:v>69.69290522543986</c:v>
                </c:pt>
                <c:pt idx="126">
                  <c:v>69.78392990856</c:v>
                </c:pt>
                <c:pt idx="127">
                  <c:v>69.88325700887998</c:v>
                </c:pt>
                <c:pt idx="128">
                  <c:v>69.96600443363998</c:v>
                </c:pt>
                <c:pt idx="129">
                  <c:v>70.04047460004</c:v>
                </c:pt>
                <c:pt idx="130">
                  <c:v>70.11909597503998</c:v>
                </c:pt>
                <c:pt idx="131">
                  <c:v>70.38143095199995</c:v>
                </c:pt>
                <c:pt idx="132">
                  <c:v>70.23497759207987</c:v>
                </c:pt>
                <c:pt idx="133">
                  <c:v>70.30532170871987</c:v>
                </c:pt>
                <c:pt idx="134">
                  <c:v>70.58478853439976</c:v>
                </c:pt>
                <c:pt idx="135">
                  <c:v>70.446009942</c:v>
                </c:pt>
                <c:pt idx="136">
                  <c:v>70.42945542528</c:v>
                </c:pt>
                <c:pt idx="137">
                  <c:v>70.7175929712</c:v>
                </c:pt>
                <c:pt idx="138">
                  <c:v>70.77154240799995</c:v>
                </c:pt>
                <c:pt idx="139">
                  <c:v>70.62805930823986</c:v>
                </c:pt>
                <c:pt idx="140">
                  <c:v>70.69015132535998</c:v>
                </c:pt>
                <c:pt idx="141">
                  <c:v>69.3494619006</c:v>
                </c:pt>
                <c:pt idx="142">
                  <c:v>69.4280832756</c:v>
                </c:pt>
                <c:pt idx="143">
                  <c:v>69.5067046506</c:v>
                </c:pt>
                <c:pt idx="144">
                  <c:v>69.58117481699976</c:v>
                </c:pt>
                <c:pt idx="145">
                  <c:v>69.6308383671597</c:v>
                </c:pt>
                <c:pt idx="146">
                  <c:v>69.70530853355963</c:v>
                </c:pt>
                <c:pt idx="147">
                  <c:v>69.97055224319998</c:v>
                </c:pt>
                <c:pt idx="148">
                  <c:v>70.24029086844</c:v>
                </c:pt>
                <c:pt idx="149">
                  <c:v>70.01206151519995</c:v>
                </c:pt>
                <c:pt idx="150">
                  <c:v>70.24444143948</c:v>
                </c:pt>
                <c:pt idx="151">
                  <c:v>70.24444143948</c:v>
                </c:pt>
                <c:pt idx="152">
                  <c:v>70.05770909759985</c:v>
                </c:pt>
                <c:pt idx="153">
                  <c:v>70.05770909759985</c:v>
                </c:pt>
                <c:pt idx="154">
                  <c:v>70.05770909759985</c:v>
                </c:pt>
                <c:pt idx="155">
                  <c:v>70.02863999039998</c:v>
                </c:pt>
                <c:pt idx="156">
                  <c:v>70.25276788991998</c:v>
                </c:pt>
                <c:pt idx="157">
                  <c:v>70.25694376932</c:v>
                </c:pt>
                <c:pt idx="158">
                  <c:v>70.26527021975987</c:v>
                </c:pt>
                <c:pt idx="159">
                  <c:v>70.0411053888</c:v>
                </c:pt>
                <c:pt idx="160">
                  <c:v>70.03694184479987</c:v>
                </c:pt>
                <c:pt idx="161">
                  <c:v>70.20698506667998</c:v>
                </c:pt>
                <c:pt idx="162">
                  <c:v>70.17367926491998</c:v>
                </c:pt>
                <c:pt idx="163">
                  <c:v>70.41437401655978</c:v>
                </c:pt>
                <c:pt idx="164">
                  <c:v>70.47699417359976</c:v>
                </c:pt>
                <c:pt idx="165">
                  <c:v>70.53961433063998</c:v>
                </c:pt>
                <c:pt idx="166">
                  <c:v>70.18221167999998</c:v>
                </c:pt>
                <c:pt idx="167">
                  <c:v>70.43592449124</c:v>
                </c:pt>
                <c:pt idx="168">
                  <c:v>70.2652049904</c:v>
                </c:pt>
                <c:pt idx="169">
                  <c:v>70.5108625452</c:v>
                </c:pt>
                <c:pt idx="170">
                  <c:v>70.76506720247988</c:v>
                </c:pt>
                <c:pt idx="171">
                  <c:v>70.81098526655984</c:v>
                </c:pt>
                <c:pt idx="172">
                  <c:v>71.06142055404</c:v>
                </c:pt>
                <c:pt idx="173">
                  <c:v>70.71482261843998</c:v>
                </c:pt>
                <c:pt idx="174">
                  <c:v>70.94041379544</c:v>
                </c:pt>
                <c:pt idx="175">
                  <c:v>70.73562609036</c:v>
                </c:pt>
                <c:pt idx="176">
                  <c:v>71.00719678416</c:v>
                </c:pt>
                <c:pt idx="177">
                  <c:v>71.28751198632</c:v>
                </c:pt>
                <c:pt idx="178">
                  <c:v>71.13662531303986</c:v>
                </c:pt>
                <c:pt idx="179">
                  <c:v>71.18254337711987</c:v>
                </c:pt>
                <c:pt idx="180">
                  <c:v>71.48012630639998</c:v>
                </c:pt>
                <c:pt idx="181">
                  <c:v>71.76561255359979</c:v>
                </c:pt>
                <c:pt idx="182">
                  <c:v>70.15700390915998</c:v>
                </c:pt>
                <c:pt idx="183">
                  <c:v>70.21980849912</c:v>
                </c:pt>
                <c:pt idx="184">
                  <c:v>70.29516382392</c:v>
                </c:pt>
                <c:pt idx="185">
                  <c:v>70.37054460659979</c:v>
                </c:pt>
                <c:pt idx="186">
                  <c:v>70.4501004816</c:v>
                </c:pt>
                <c:pt idx="187">
                  <c:v>70.65698532479979</c:v>
                </c:pt>
                <c:pt idx="188">
                  <c:v>70.28913370247987</c:v>
                </c:pt>
                <c:pt idx="189">
                  <c:v>70.72837458623982</c:v>
                </c:pt>
                <c:pt idx="190">
                  <c:v>70.98179224499998</c:v>
                </c:pt>
                <c:pt idx="191">
                  <c:v>70.59663603887998</c:v>
                </c:pt>
                <c:pt idx="192">
                  <c:v>70.85853998496</c:v>
                </c:pt>
                <c:pt idx="193">
                  <c:v>70.8921409392</c:v>
                </c:pt>
                <c:pt idx="194">
                  <c:v>70.92155454048</c:v>
                </c:pt>
                <c:pt idx="195">
                  <c:v>70.7641234314</c:v>
                </c:pt>
                <c:pt idx="196">
                  <c:v>71.01811898496002</c:v>
                </c:pt>
                <c:pt idx="197">
                  <c:v>71.0517199392</c:v>
                </c:pt>
                <c:pt idx="198">
                  <c:v>71.54384608056</c:v>
                </c:pt>
                <c:pt idx="199">
                  <c:v>71.36505820079979</c:v>
                </c:pt>
                <c:pt idx="200">
                  <c:v>71.11052160912</c:v>
                </c:pt>
                <c:pt idx="201">
                  <c:v>71.37348303539987</c:v>
                </c:pt>
                <c:pt idx="202">
                  <c:v>71.63676413543978</c:v>
                </c:pt>
                <c:pt idx="203">
                  <c:v>71.67056185799974</c:v>
                </c:pt>
                <c:pt idx="204">
                  <c:v>71.52930406439998</c:v>
                </c:pt>
                <c:pt idx="205">
                  <c:v>71.58407829299976</c:v>
                </c:pt>
                <c:pt idx="206">
                  <c:v>71.85218609351976</c:v>
                </c:pt>
                <c:pt idx="207">
                  <c:v>71.90288267735986</c:v>
                </c:pt>
                <c:pt idx="208">
                  <c:v>71.7356997084</c:v>
                </c:pt>
                <c:pt idx="209">
                  <c:v>71.991588858</c:v>
                </c:pt>
                <c:pt idx="210">
                  <c:v>72.26041859607001</c:v>
                </c:pt>
                <c:pt idx="211">
                  <c:v>72.10140577416</c:v>
                </c:pt>
                <c:pt idx="212">
                  <c:v>72.46799353376002</c:v>
                </c:pt>
                <c:pt idx="213">
                  <c:v>72.25346984352001</c:v>
                </c:pt>
                <c:pt idx="214">
                  <c:v>72.32948903711987</c:v>
                </c:pt>
                <c:pt idx="215">
                  <c:v>71.15475172049977</c:v>
                </c:pt>
                <c:pt idx="216">
                  <c:v>71.03274541439986</c:v>
                </c:pt>
                <c:pt idx="217">
                  <c:v>71.32843056462973</c:v>
                </c:pt>
                <c:pt idx="218">
                  <c:v>71.40044688499</c:v>
                </c:pt>
                <c:pt idx="219">
                  <c:v>71.48518711888973</c:v>
                </c:pt>
                <c:pt idx="220">
                  <c:v>71.55295354910002</c:v>
                </c:pt>
                <c:pt idx="221">
                  <c:v>71.60804757958972</c:v>
                </c:pt>
                <c:pt idx="222">
                  <c:v>71.92634773974989</c:v>
                </c:pt>
                <c:pt idx="223">
                  <c:v>72.20267117007984</c:v>
                </c:pt>
                <c:pt idx="224">
                  <c:v>72.27510554836</c:v>
                </c:pt>
                <c:pt idx="225">
                  <c:v>71.87069079086001</c:v>
                </c:pt>
                <c:pt idx="226">
                  <c:v>72.12179015496976</c:v>
                </c:pt>
                <c:pt idx="227">
                  <c:v>72.22374775645964</c:v>
                </c:pt>
                <c:pt idx="228">
                  <c:v>72.53077610602968</c:v>
                </c:pt>
                <c:pt idx="229">
                  <c:v>72.63730334619001</c:v>
                </c:pt>
                <c:pt idx="230">
                  <c:v>72.74380467992</c:v>
                </c:pt>
                <c:pt idx="231">
                  <c:v>72.88015022101</c:v>
                </c:pt>
                <c:pt idx="232">
                  <c:v>72.78031691828001</c:v>
                </c:pt>
                <c:pt idx="233">
                  <c:v>71.60614971289976</c:v>
                </c:pt>
                <c:pt idx="234">
                  <c:v>71.92391014533002</c:v>
                </c:pt>
                <c:pt idx="235">
                  <c:v>72.03500571376979</c:v>
                </c:pt>
                <c:pt idx="236">
                  <c:v>72.3494260852501</c:v>
                </c:pt>
                <c:pt idx="237">
                  <c:v>72.4565420957</c:v>
                </c:pt>
                <c:pt idx="238">
                  <c:v>72.44369651235001</c:v>
                </c:pt>
                <c:pt idx="239">
                  <c:v>72.94130100586002</c:v>
                </c:pt>
                <c:pt idx="240">
                  <c:v>74.90694711251975</c:v>
                </c:pt>
                <c:pt idx="241">
                  <c:v>78.21173000819998</c:v>
                </c:pt>
                <c:pt idx="242">
                  <c:v>80.940800204</c:v>
                </c:pt>
                <c:pt idx="243">
                  <c:v>83.86979808443976</c:v>
                </c:pt>
                <c:pt idx="244">
                  <c:v>87.21694849243985</c:v>
                </c:pt>
                <c:pt idx="245">
                  <c:v>90.60714140667986</c:v>
                </c:pt>
                <c:pt idx="246">
                  <c:v>94.81497852100998</c:v>
                </c:pt>
                <c:pt idx="247">
                  <c:v>97.18887214613963</c:v>
                </c:pt>
                <c:pt idx="248">
                  <c:v>98.35621906278</c:v>
                </c:pt>
                <c:pt idx="249">
                  <c:v>99.95150126555998</c:v>
                </c:pt>
                <c:pt idx="250">
                  <c:v>100.55124654774</c:v>
                </c:pt>
                <c:pt idx="251">
                  <c:v>98.74620090738</c:v>
                </c:pt>
                <c:pt idx="252">
                  <c:v>99.20578291679968</c:v>
                </c:pt>
                <c:pt idx="253">
                  <c:v>100.4923100355</c:v>
                </c:pt>
                <c:pt idx="254">
                  <c:v>99.91633921289987</c:v>
                </c:pt>
                <c:pt idx="255">
                  <c:v>97.87695275399973</c:v>
                </c:pt>
                <c:pt idx="256">
                  <c:v>94.75774358518</c:v>
                </c:pt>
                <c:pt idx="257">
                  <c:v>91.59377608919998</c:v>
                </c:pt>
                <c:pt idx="258">
                  <c:v>88.87126221555982</c:v>
                </c:pt>
                <c:pt idx="259">
                  <c:v>82.28998885481984</c:v>
                </c:pt>
                <c:pt idx="306">
                  <c:v>73.57532191827985</c:v>
                </c:pt>
                <c:pt idx="307">
                  <c:v>78.36749461950002</c:v>
                </c:pt>
                <c:pt idx="308">
                  <c:v>84.45379292729986</c:v>
                </c:pt>
                <c:pt idx="309">
                  <c:v>93.339909414</c:v>
                </c:pt>
                <c:pt idx="310">
                  <c:v>98.88010551299978</c:v>
                </c:pt>
                <c:pt idx="311">
                  <c:v>104.0930522541</c:v>
                </c:pt>
                <c:pt idx="312">
                  <c:v>103.35972856794</c:v>
                </c:pt>
                <c:pt idx="313">
                  <c:v>101.0262238401</c:v>
                </c:pt>
                <c:pt idx="314">
                  <c:v>96.27187850537995</c:v>
                </c:pt>
                <c:pt idx="315">
                  <c:v>93.91551469275002</c:v>
                </c:pt>
                <c:pt idx="316">
                  <c:v>91.41313418635</c:v>
                </c:pt>
                <c:pt idx="317">
                  <c:v>85.85443353486986</c:v>
                </c:pt>
                <c:pt idx="318">
                  <c:v>77.06503449048977</c:v>
                </c:pt>
                <c:pt idx="319">
                  <c:v>66.99786471444</c:v>
                </c:pt>
                <c:pt idx="320">
                  <c:v>84.94433952212</c:v>
                </c:pt>
                <c:pt idx="321">
                  <c:v>83.86390584704</c:v>
                </c:pt>
                <c:pt idx="322">
                  <c:v>82.56656418095998</c:v>
                </c:pt>
                <c:pt idx="323">
                  <c:v>80.67635392675979</c:v>
                </c:pt>
                <c:pt idx="324">
                  <c:v>78.55179124454995</c:v>
                </c:pt>
                <c:pt idx="325">
                  <c:v>77.89615196444998</c:v>
                </c:pt>
                <c:pt idx="326">
                  <c:v>78.50378449061998</c:v>
                </c:pt>
                <c:pt idx="327">
                  <c:v>80.90047917619982</c:v>
                </c:pt>
                <c:pt idx="328">
                  <c:v>80.15673138593976</c:v>
                </c:pt>
                <c:pt idx="329">
                  <c:v>79.93261232803998</c:v>
                </c:pt>
                <c:pt idx="330">
                  <c:v>78.88693049427998</c:v>
                </c:pt>
                <c:pt idx="331">
                  <c:v>78.46221186475998</c:v>
                </c:pt>
                <c:pt idx="332">
                  <c:v>78.66764912329998</c:v>
                </c:pt>
                <c:pt idx="333">
                  <c:v>78.88693049427998</c:v>
                </c:pt>
                <c:pt idx="334">
                  <c:v>78.88693049427998</c:v>
                </c:pt>
                <c:pt idx="335">
                  <c:v>79.33955523461998</c:v>
                </c:pt>
                <c:pt idx="336">
                  <c:v>80.02151314053998</c:v>
                </c:pt>
                <c:pt idx="337">
                  <c:v>81.04451993752002</c:v>
                </c:pt>
                <c:pt idx="338">
                  <c:v>81.03503747977987</c:v>
                </c:pt>
                <c:pt idx="339">
                  <c:v>81.60827735425973</c:v>
                </c:pt>
                <c:pt idx="340">
                  <c:v>82.51813960647</c:v>
                </c:pt>
                <c:pt idx="341">
                  <c:v>82.44556014576</c:v>
                </c:pt>
                <c:pt idx="342">
                  <c:v>82.42137679890001</c:v>
                </c:pt>
                <c:pt idx="343">
                  <c:v>82.2119344161</c:v>
                </c:pt>
                <c:pt idx="344">
                  <c:v>81.56447359920002</c:v>
                </c:pt>
                <c:pt idx="345">
                  <c:v>80.23267700213982</c:v>
                </c:pt>
                <c:pt idx="346">
                  <c:v>78.94964095092</c:v>
                </c:pt>
                <c:pt idx="347">
                  <c:v>78.88001239225974</c:v>
                </c:pt>
                <c:pt idx="348">
                  <c:v>78.34206137459979</c:v>
                </c:pt>
                <c:pt idx="349">
                  <c:v>77.64749939774</c:v>
                </c:pt>
                <c:pt idx="350">
                  <c:v>76.9313355286</c:v>
                </c:pt>
                <c:pt idx="351">
                  <c:v>77.11218318621998</c:v>
                </c:pt>
                <c:pt idx="352">
                  <c:v>77.13041022050001</c:v>
                </c:pt>
                <c:pt idx="353">
                  <c:v>77.12842500577995</c:v>
                </c:pt>
                <c:pt idx="354">
                  <c:v>77.25815388134</c:v>
                </c:pt>
                <c:pt idx="355">
                  <c:v>77.22609832415976</c:v>
                </c:pt>
                <c:pt idx="356">
                  <c:v>77.02793353621998</c:v>
                </c:pt>
                <c:pt idx="357">
                  <c:v>76.80237900477979</c:v>
                </c:pt>
                <c:pt idx="358">
                  <c:v>76.75226851083985</c:v>
                </c:pt>
                <c:pt idx="359">
                  <c:v>76.94113534872</c:v>
                </c:pt>
                <c:pt idx="360">
                  <c:v>76.88630666963998</c:v>
                </c:pt>
                <c:pt idx="361">
                  <c:v>76.62467927087998</c:v>
                </c:pt>
                <c:pt idx="362">
                  <c:v>77.01538386227998</c:v>
                </c:pt>
                <c:pt idx="363">
                  <c:v>76.82236765279973</c:v>
                </c:pt>
                <c:pt idx="364">
                  <c:v>76.60647993725976</c:v>
                </c:pt>
                <c:pt idx="365">
                  <c:v>76.80409142643984</c:v>
                </c:pt>
                <c:pt idx="366">
                  <c:v>76.77209414259973</c:v>
                </c:pt>
                <c:pt idx="367">
                  <c:v>76.76753897372001</c:v>
                </c:pt>
                <c:pt idx="368">
                  <c:v>77.14865061209987</c:v>
                </c:pt>
                <c:pt idx="369">
                  <c:v>77.15783791735973</c:v>
                </c:pt>
                <c:pt idx="370">
                  <c:v>76.95127274791998</c:v>
                </c:pt>
                <c:pt idx="371">
                  <c:v>77.36899503759976</c:v>
                </c:pt>
                <c:pt idx="372">
                  <c:v>77.3597831362997</c:v>
                </c:pt>
                <c:pt idx="373">
                  <c:v>77.58017667912</c:v>
                </c:pt>
                <c:pt idx="374">
                  <c:v>77.9748129057</c:v>
                </c:pt>
                <c:pt idx="375">
                  <c:v>78.78220705213984</c:v>
                </c:pt>
                <c:pt idx="376">
                  <c:v>80.63581216711982</c:v>
                </c:pt>
                <c:pt idx="377">
                  <c:v>82.70057500739998</c:v>
                </c:pt>
                <c:pt idx="378">
                  <c:v>84.5337198303</c:v>
                </c:pt>
                <c:pt idx="379">
                  <c:v>87.68736958072</c:v>
                </c:pt>
                <c:pt idx="380">
                  <c:v>91.69911794421</c:v>
                </c:pt>
                <c:pt idx="381">
                  <c:v>95.55679724581998</c:v>
                </c:pt>
                <c:pt idx="382">
                  <c:v>99.61470072864</c:v>
                </c:pt>
                <c:pt idx="383">
                  <c:v>103.09637098061</c:v>
                </c:pt>
                <c:pt idx="384">
                  <c:v>104.66124067497</c:v>
                </c:pt>
                <c:pt idx="385">
                  <c:v>100.06375347864</c:v>
                </c:pt>
                <c:pt idx="386">
                  <c:v>99.5682036582</c:v>
                </c:pt>
                <c:pt idx="387">
                  <c:v>100.3237011345599</c:v>
                </c:pt>
                <c:pt idx="388">
                  <c:v>101.32565892804</c:v>
                </c:pt>
                <c:pt idx="389">
                  <c:v>104.60987092465</c:v>
                </c:pt>
                <c:pt idx="390">
                  <c:v>105.7810158405</c:v>
                </c:pt>
                <c:pt idx="391">
                  <c:v>105.79342521055</c:v>
                </c:pt>
                <c:pt idx="392">
                  <c:v>106.34984593086</c:v>
                </c:pt>
                <c:pt idx="393">
                  <c:v>106.27042485332</c:v>
                </c:pt>
                <c:pt idx="394">
                  <c:v>104.5000713323</c:v>
                </c:pt>
                <c:pt idx="395">
                  <c:v>104.07504806545</c:v>
                </c:pt>
                <c:pt idx="396">
                  <c:v>104.15569011155</c:v>
                </c:pt>
                <c:pt idx="397">
                  <c:v>103.0825525576</c:v>
                </c:pt>
                <c:pt idx="398">
                  <c:v>103.82004443405</c:v>
                </c:pt>
                <c:pt idx="399">
                  <c:v>105.37409444324</c:v>
                </c:pt>
                <c:pt idx="400">
                  <c:v>104.7512267186</c:v>
                </c:pt>
                <c:pt idx="401">
                  <c:v>102.59481748978</c:v>
                </c:pt>
                <c:pt idx="402">
                  <c:v>99.98101999998</c:v>
                </c:pt>
                <c:pt idx="403">
                  <c:v>98.24757013727998</c:v>
                </c:pt>
                <c:pt idx="404">
                  <c:v>96.55220267219985</c:v>
                </c:pt>
                <c:pt idx="405">
                  <c:v>95.19519745804998</c:v>
                </c:pt>
                <c:pt idx="406">
                  <c:v>94.09362169805</c:v>
                </c:pt>
                <c:pt idx="407">
                  <c:v>93.33509273181987</c:v>
                </c:pt>
                <c:pt idx="408">
                  <c:v>92.60780657044984</c:v>
                </c:pt>
                <c:pt idx="409">
                  <c:v>90.84169633992</c:v>
                </c:pt>
                <c:pt idx="410">
                  <c:v>87.80149475119998</c:v>
                </c:pt>
                <c:pt idx="411">
                  <c:v>84.75892236296986</c:v>
                </c:pt>
                <c:pt idx="412">
                  <c:v>82.72137386450986</c:v>
                </c:pt>
                <c:pt idx="413">
                  <c:v>81.1962104393</c:v>
                </c:pt>
                <c:pt idx="414">
                  <c:v>80.65374697839982</c:v>
                </c:pt>
                <c:pt idx="415">
                  <c:v>78.579216563</c:v>
                </c:pt>
                <c:pt idx="416">
                  <c:v>79.54053911649976</c:v>
                </c:pt>
                <c:pt idx="417">
                  <c:v>77.8866129682</c:v>
                </c:pt>
                <c:pt idx="418">
                  <c:v>77.88195601149982</c:v>
                </c:pt>
                <c:pt idx="419">
                  <c:v>77.94229888073998</c:v>
                </c:pt>
                <c:pt idx="420">
                  <c:v>78.19066376455998</c:v>
                </c:pt>
                <c:pt idx="421">
                  <c:v>78.23254589975987</c:v>
                </c:pt>
                <c:pt idx="422">
                  <c:v>78.30235889133979</c:v>
                </c:pt>
                <c:pt idx="423">
                  <c:v>78.523207274</c:v>
                </c:pt>
                <c:pt idx="424">
                  <c:v>78.54655866449998</c:v>
                </c:pt>
                <c:pt idx="425">
                  <c:v>78.36286159745973</c:v>
                </c:pt>
                <c:pt idx="426">
                  <c:v>78.38612316174</c:v>
                </c:pt>
                <c:pt idx="427">
                  <c:v>78.61187446149998</c:v>
                </c:pt>
                <c:pt idx="428">
                  <c:v>78.40941302476</c:v>
                </c:pt>
                <c:pt idx="429">
                  <c:v>78.57453493549986</c:v>
                </c:pt>
                <c:pt idx="430">
                  <c:v>78.26511774949998</c:v>
                </c:pt>
                <c:pt idx="431">
                  <c:v>78.19994575127998</c:v>
                </c:pt>
                <c:pt idx="432">
                  <c:v>78.359889408</c:v>
                </c:pt>
                <c:pt idx="433">
                  <c:v>78.2945452375</c:v>
                </c:pt>
                <c:pt idx="434">
                  <c:v>78.2292294405</c:v>
                </c:pt>
                <c:pt idx="435">
                  <c:v>78.01843763291987</c:v>
                </c:pt>
                <c:pt idx="436">
                  <c:v>78.7026162699</c:v>
                </c:pt>
                <c:pt idx="437">
                  <c:v>79.74587813599977</c:v>
                </c:pt>
                <c:pt idx="438">
                  <c:v>79.68986884699976</c:v>
                </c:pt>
                <c:pt idx="439">
                  <c:v>79.88581494034</c:v>
                </c:pt>
                <c:pt idx="440">
                  <c:v>79.86709598526</c:v>
                </c:pt>
                <c:pt idx="441">
                  <c:v>79.61521816849979</c:v>
                </c:pt>
                <c:pt idx="442">
                  <c:v>79.70331935243979</c:v>
                </c:pt>
                <c:pt idx="443">
                  <c:v>79.45655355649987</c:v>
                </c:pt>
                <c:pt idx="444">
                  <c:v>79.44253704749985</c:v>
                </c:pt>
                <c:pt idx="445">
                  <c:v>79.83302363196</c:v>
                </c:pt>
                <c:pt idx="446">
                  <c:v>79.79551586066</c:v>
                </c:pt>
                <c:pt idx="447">
                  <c:v>79.80489993424</c:v>
                </c:pt>
                <c:pt idx="448">
                  <c:v>79.57231511513976</c:v>
                </c:pt>
                <c:pt idx="449">
                  <c:v>79.33520009699987</c:v>
                </c:pt>
                <c:pt idx="450">
                  <c:v>79.7298273456</c:v>
                </c:pt>
                <c:pt idx="451">
                  <c:v>79.72044327201998</c:v>
                </c:pt>
                <c:pt idx="452">
                  <c:v>79.70167512486</c:v>
                </c:pt>
                <c:pt idx="453">
                  <c:v>80.10534225199974</c:v>
                </c:pt>
                <c:pt idx="454">
                  <c:v>79.8917591303</c:v>
                </c:pt>
                <c:pt idx="455">
                  <c:v>79.32902559561998</c:v>
                </c:pt>
                <c:pt idx="456">
                  <c:v>79.31497215517987</c:v>
                </c:pt>
                <c:pt idx="457">
                  <c:v>79.48586995553998</c:v>
                </c:pt>
                <c:pt idx="458">
                  <c:v>79.70361433568</c:v>
                </c:pt>
                <c:pt idx="459">
                  <c:v>79.66600825497986</c:v>
                </c:pt>
                <c:pt idx="460">
                  <c:v>79.82237295473972</c:v>
                </c:pt>
                <c:pt idx="461">
                  <c:v>80.45152097472</c:v>
                </c:pt>
                <c:pt idx="462">
                  <c:v>81.50184609349979</c:v>
                </c:pt>
                <c:pt idx="463">
                  <c:v>84.02457947931</c:v>
                </c:pt>
                <c:pt idx="464">
                  <c:v>86.5284059682</c:v>
                </c:pt>
                <c:pt idx="465">
                  <c:v>89.47009736631998</c:v>
                </c:pt>
                <c:pt idx="466">
                  <c:v>90.29797745639998</c:v>
                </c:pt>
                <c:pt idx="467">
                  <c:v>90.30329278167998</c:v>
                </c:pt>
                <c:pt idx="468">
                  <c:v>92.35352640316998</c:v>
                </c:pt>
                <c:pt idx="469">
                  <c:v>96.18669843605974</c:v>
                </c:pt>
                <c:pt idx="470">
                  <c:v>98.49079734401998</c:v>
                </c:pt>
                <c:pt idx="471">
                  <c:v>101.31986106066</c:v>
                </c:pt>
                <c:pt idx="472">
                  <c:v>103.92799139177</c:v>
                </c:pt>
                <c:pt idx="473">
                  <c:v>104.8621948892</c:v>
                </c:pt>
                <c:pt idx="474">
                  <c:v>104.51157980585</c:v>
                </c:pt>
                <c:pt idx="475">
                  <c:v>104.38819134408</c:v>
                </c:pt>
                <c:pt idx="476">
                  <c:v>104.06098091543</c:v>
                </c:pt>
                <c:pt idx="477">
                  <c:v>104.15255686822</c:v>
                </c:pt>
                <c:pt idx="478">
                  <c:v>104.25025768206</c:v>
                </c:pt>
                <c:pt idx="479">
                  <c:v>104.1255778514</c:v>
                </c:pt>
                <c:pt idx="480">
                  <c:v>103.58330421222</c:v>
                </c:pt>
                <c:pt idx="481">
                  <c:v>104.9292797161</c:v>
                </c:pt>
                <c:pt idx="482">
                  <c:v>105.55325246977</c:v>
                </c:pt>
                <c:pt idx="483">
                  <c:v>105.8066252306</c:v>
                </c:pt>
                <c:pt idx="484">
                  <c:v>106.04779843735</c:v>
                </c:pt>
                <c:pt idx="485">
                  <c:v>105.89331864867</c:v>
                </c:pt>
                <c:pt idx="486">
                  <c:v>104.7232604663</c:v>
                </c:pt>
                <c:pt idx="487">
                  <c:v>103.07759459011</c:v>
                </c:pt>
                <c:pt idx="488">
                  <c:v>103.25873372045</c:v>
                </c:pt>
                <c:pt idx="489">
                  <c:v>101.96750589445</c:v>
                </c:pt>
                <c:pt idx="490">
                  <c:v>100.32286334532</c:v>
                </c:pt>
                <c:pt idx="491">
                  <c:v>99.69703131173979</c:v>
                </c:pt>
                <c:pt idx="492">
                  <c:v>99.58516634033998</c:v>
                </c:pt>
                <c:pt idx="493">
                  <c:v>102.7922399084</c:v>
                </c:pt>
                <c:pt idx="494">
                  <c:v>100.87664675053</c:v>
                </c:pt>
                <c:pt idx="495">
                  <c:v>102.82682956812</c:v>
                </c:pt>
                <c:pt idx="496">
                  <c:v>105.79571431472</c:v>
                </c:pt>
                <c:pt idx="497">
                  <c:v>106.47946089768</c:v>
                </c:pt>
                <c:pt idx="498">
                  <c:v>106.9822851242</c:v>
                </c:pt>
                <c:pt idx="499">
                  <c:v>106.9082865792</c:v>
                </c:pt>
                <c:pt idx="500">
                  <c:v>106.5945406584</c:v>
                </c:pt>
                <c:pt idx="501">
                  <c:v>107.1681671936</c:v>
                </c:pt>
                <c:pt idx="502">
                  <c:v>107.307607808</c:v>
                </c:pt>
                <c:pt idx="503">
                  <c:v>107.66821331648</c:v>
                </c:pt>
                <c:pt idx="504">
                  <c:v>107.137585314</c:v>
                </c:pt>
                <c:pt idx="505">
                  <c:v>107.11800816068</c:v>
                </c:pt>
                <c:pt idx="506">
                  <c:v>107.1621104752</c:v>
                </c:pt>
                <c:pt idx="507">
                  <c:v>107.14170954144</c:v>
                </c:pt>
                <c:pt idx="508">
                  <c:v>106.88574882475</c:v>
                </c:pt>
                <c:pt idx="509">
                  <c:v>108.3154882688</c:v>
                </c:pt>
                <c:pt idx="510">
                  <c:v>108.26990119552</c:v>
                </c:pt>
                <c:pt idx="511">
                  <c:v>105.98204617728</c:v>
                </c:pt>
                <c:pt idx="512">
                  <c:v>104.39319831941</c:v>
                </c:pt>
                <c:pt idx="513">
                  <c:v>104.95596555864</c:v>
                </c:pt>
                <c:pt idx="514">
                  <c:v>105.11824661485</c:v>
                </c:pt>
                <c:pt idx="515">
                  <c:v>105.10417905771</c:v>
                </c:pt>
                <c:pt idx="516">
                  <c:v>105.52385439855</c:v>
                </c:pt>
                <c:pt idx="517">
                  <c:v>106.28573376554</c:v>
                </c:pt>
                <c:pt idx="518">
                  <c:v>106.42382200772</c:v>
                </c:pt>
                <c:pt idx="519">
                  <c:v>106.96045063044</c:v>
                </c:pt>
                <c:pt idx="520">
                  <c:v>107.68783307824</c:v>
                </c:pt>
                <c:pt idx="521">
                  <c:v>107.23774728568</c:v>
                </c:pt>
                <c:pt idx="522">
                  <c:v>107.65536850736</c:v>
                </c:pt>
                <c:pt idx="523">
                  <c:v>107.80689888952</c:v>
                </c:pt>
                <c:pt idx="524">
                  <c:v>107.56944362704</c:v>
                </c:pt>
                <c:pt idx="525">
                  <c:v>104.93142785167</c:v>
                </c:pt>
                <c:pt idx="526">
                  <c:v>103.9096493512</c:v>
                </c:pt>
                <c:pt idx="527">
                  <c:v>101.384075674</c:v>
                </c:pt>
                <c:pt idx="528">
                  <c:v>97.84753747703998</c:v>
                </c:pt>
                <c:pt idx="529">
                  <c:v>93.88609124699984</c:v>
                </c:pt>
                <c:pt idx="530">
                  <c:v>89.34083310071998</c:v>
                </c:pt>
                <c:pt idx="531">
                  <c:v>85.9990533768</c:v>
                </c:pt>
                <c:pt idx="532">
                  <c:v>82.84492036302</c:v>
                </c:pt>
                <c:pt idx="533">
                  <c:v>80.99320979222</c:v>
                </c:pt>
                <c:pt idx="534">
                  <c:v>80.22324373647987</c:v>
                </c:pt>
                <c:pt idx="535">
                  <c:v>80.32698098619987</c:v>
                </c:pt>
                <c:pt idx="536">
                  <c:v>80.05353509957995</c:v>
                </c:pt>
                <c:pt idx="537">
                  <c:v>80.41855883567995</c:v>
                </c:pt>
                <c:pt idx="538">
                  <c:v>80.77969172025998</c:v>
                </c:pt>
                <c:pt idx="539">
                  <c:v>79.90588643361986</c:v>
                </c:pt>
                <c:pt idx="540">
                  <c:v>79.10157387112001</c:v>
                </c:pt>
                <c:pt idx="541">
                  <c:v>79.01675184559987</c:v>
                </c:pt>
                <c:pt idx="542">
                  <c:v>79.29440870165998</c:v>
                </c:pt>
                <c:pt idx="543">
                  <c:v>79.45432748742</c:v>
                </c:pt>
                <c:pt idx="544">
                  <c:v>79.75636876765977</c:v>
                </c:pt>
                <c:pt idx="545">
                  <c:v>79.997411494</c:v>
                </c:pt>
                <c:pt idx="546">
                  <c:v>79.90254137657978</c:v>
                </c:pt>
                <c:pt idx="547">
                  <c:v>79.58438846661987</c:v>
                </c:pt>
                <c:pt idx="548">
                  <c:v>79.51618669816</c:v>
                </c:pt>
                <c:pt idx="549">
                  <c:v>80.02817054089977</c:v>
                </c:pt>
                <c:pt idx="550">
                  <c:v>80.15986331779978</c:v>
                </c:pt>
                <c:pt idx="551">
                  <c:v>80.07698102201979</c:v>
                </c:pt>
                <c:pt idx="552">
                  <c:v>80.60992161091998</c:v>
                </c:pt>
                <c:pt idx="553">
                  <c:v>80.51733556780003</c:v>
                </c:pt>
                <c:pt idx="554">
                  <c:v>79.01675184559987</c:v>
                </c:pt>
                <c:pt idx="555">
                  <c:v>78.69266646768</c:v>
                </c:pt>
                <c:pt idx="556">
                  <c:v>79.20975927285987</c:v>
                </c:pt>
                <c:pt idx="557">
                  <c:v>79.25208398725998</c:v>
                </c:pt>
                <c:pt idx="558">
                  <c:v>79.18095887173978</c:v>
                </c:pt>
                <c:pt idx="559">
                  <c:v>79.54841418362001</c:v>
                </c:pt>
                <c:pt idx="560">
                  <c:v>79.53749662174</c:v>
                </c:pt>
                <c:pt idx="561">
                  <c:v>79.68761327600002</c:v>
                </c:pt>
                <c:pt idx="562">
                  <c:v>79.86588215099972</c:v>
                </c:pt>
                <c:pt idx="563">
                  <c:v>79.9972306581</c:v>
                </c:pt>
                <c:pt idx="564">
                  <c:v>80.36682545166</c:v>
                </c:pt>
                <c:pt idx="565">
                  <c:v>80.33029396264002</c:v>
                </c:pt>
                <c:pt idx="566">
                  <c:v>79.07334786225968</c:v>
                </c:pt>
                <c:pt idx="567">
                  <c:v>78.79562072062002</c:v>
                </c:pt>
                <c:pt idx="568">
                  <c:v>79.15748442627998</c:v>
                </c:pt>
                <c:pt idx="569">
                  <c:v>79.51077950514</c:v>
                </c:pt>
                <c:pt idx="570">
                  <c:v>79.34513737485977</c:v>
                </c:pt>
                <c:pt idx="571">
                  <c:v>79.68951563013998</c:v>
                </c:pt>
                <c:pt idx="572">
                  <c:v>79.61724698566</c:v>
                </c:pt>
                <c:pt idx="573">
                  <c:v>79.75327326804</c:v>
                </c:pt>
                <c:pt idx="574">
                  <c:v>80.15517328187998</c:v>
                </c:pt>
                <c:pt idx="575">
                  <c:v>80.38828287671976</c:v>
                </c:pt>
                <c:pt idx="576">
                  <c:v>81.06936388314002</c:v>
                </c:pt>
                <c:pt idx="577">
                  <c:v>82.63429027971</c:v>
                </c:pt>
                <c:pt idx="578">
                  <c:v>85.69431051377984</c:v>
                </c:pt>
                <c:pt idx="579">
                  <c:v>87.53077586759973</c:v>
                </c:pt>
                <c:pt idx="580">
                  <c:v>92.16560746294998</c:v>
                </c:pt>
                <c:pt idx="581">
                  <c:v>97.00528887881985</c:v>
                </c:pt>
                <c:pt idx="582">
                  <c:v>99.78010913496001</c:v>
                </c:pt>
                <c:pt idx="583">
                  <c:v>99.35471714849976</c:v>
                </c:pt>
                <c:pt idx="584">
                  <c:v>96.74154103241995</c:v>
                </c:pt>
                <c:pt idx="585">
                  <c:v>96.40210606182</c:v>
                </c:pt>
                <c:pt idx="586">
                  <c:v>96.70670531225973</c:v>
                </c:pt>
                <c:pt idx="620">
                  <c:v>68.517916716</c:v>
                </c:pt>
                <c:pt idx="621">
                  <c:v>78.19530475791987</c:v>
                </c:pt>
                <c:pt idx="622">
                  <c:v>78.61781909562</c:v>
                </c:pt>
                <c:pt idx="623">
                  <c:v>78.21392532884</c:v>
                </c:pt>
                <c:pt idx="624">
                  <c:v>78.04907019707987</c:v>
                </c:pt>
                <c:pt idx="625">
                  <c:v>78.29304860588</c:v>
                </c:pt>
                <c:pt idx="626">
                  <c:v>78.33493074108</c:v>
                </c:pt>
                <c:pt idx="627">
                  <c:v>78.34891031863982</c:v>
                </c:pt>
                <c:pt idx="628">
                  <c:v>78.33493074108</c:v>
                </c:pt>
                <c:pt idx="629">
                  <c:v>78.579216563</c:v>
                </c:pt>
                <c:pt idx="630">
                  <c:v>78.40941302476</c:v>
                </c:pt>
                <c:pt idx="631">
                  <c:v>78.42336430357986</c:v>
                </c:pt>
                <c:pt idx="632">
                  <c:v>78.04604883525984</c:v>
                </c:pt>
                <c:pt idx="633">
                  <c:v>78.40474373265984</c:v>
                </c:pt>
                <c:pt idx="634">
                  <c:v>78.40941302476</c:v>
                </c:pt>
                <c:pt idx="635">
                  <c:v>78.71455815799995</c:v>
                </c:pt>
                <c:pt idx="636">
                  <c:v>78.60023142857995</c:v>
                </c:pt>
                <c:pt idx="637">
                  <c:v>78.27751987132002</c:v>
                </c:pt>
                <c:pt idx="638">
                  <c:v>78.56435539993998</c:v>
                </c:pt>
                <c:pt idx="639">
                  <c:v>78.63398395859987</c:v>
                </c:pt>
                <c:pt idx="640">
                  <c:v>78.7639553865</c:v>
                </c:pt>
                <c:pt idx="641">
                  <c:v>78.86606974614002</c:v>
                </c:pt>
                <c:pt idx="642">
                  <c:v>78.97749801917998</c:v>
                </c:pt>
                <c:pt idx="643">
                  <c:v>79.08889806823987</c:v>
                </c:pt>
                <c:pt idx="644">
                  <c:v>79.19101242787998</c:v>
                </c:pt>
                <c:pt idx="645">
                  <c:v>79.2931550115</c:v>
                </c:pt>
                <c:pt idx="646">
                  <c:v>78.91924419773998</c:v>
                </c:pt>
                <c:pt idx="647">
                  <c:v>78.68966987114</c:v>
                </c:pt>
                <c:pt idx="648">
                  <c:v>77.85875589993979</c:v>
                </c:pt>
                <c:pt idx="649">
                  <c:v>77.75901123891998</c:v>
                </c:pt>
                <c:pt idx="650">
                  <c:v>78.03978450765977</c:v>
                </c:pt>
                <c:pt idx="651">
                  <c:v>78.14192709128</c:v>
                </c:pt>
                <c:pt idx="652">
                  <c:v>77.82953403283977</c:v>
                </c:pt>
                <c:pt idx="653">
                  <c:v>78.31829874229986</c:v>
                </c:pt>
                <c:pt idx="654">
                  <c:v>78.22659793233986</c:v>
                </c:pt>
                <c:pt idx="655">
                  <c:v>78.32382533821998</c:v>
                </c:pt>
                <c:pt idx="656">
                  <c:v>78.42105274409998</c:v>
                </c:pt>
                <c:pt idx="657">
                  <c:v>78.53215771543982</c:v>
                </c:pt>
                <c:pt idx="658">
                  <c:v>78.59698536910002</c:v>
                </c:pt>
                <c:pt idx="659">
                  <c:v>78.60624646247987</c:v>
                </c:pt>
                <c:pt idx="660">
                  <c:v>78.56831344773998</c:v>
                </c:pt>
                <c:pt idx="661">
                  <c:v>78.77612060065998</c:v>
                </c:pt>
                <c:pt idx="662">
                  <c:v>79.03468637725986</c:v>
                </c:pt>
                <c:pt idx="663">
                  <c:v>77.67254165251974</c:v>
                </c:pt>
                <c:pt idx="664">
                  <c:v>77.2772449608</c:v>
                </c:pt>
                <c:pt idx="665">
                  <c:v>77.81569332406</c:v>
                </c:pt>
                <c:pt idx="666">
                  <c:v>78.18493708673979</c:v>
                </c:pt>
                <c:pt idx="667">
                  <c:v>78.11580930145979</c:v>
                </c:pt>
                <c:pt idx="668">
                  <c:v>78.44883602423998</c:v>
                </c:pt>
                <c:pt idx="669">
                  <c:v>78.17950235349961</c:v>
                </c:pt>
                <c:pt idx="670">
                  <c:v>78.49444954348</c:v>
                </c:pt>
                <c:pt idx="671">
                  <c:v>78.23713684835998</c:v>
                </c:pt>
                <c:pt idx="672">
                  <c:v>78.26011907398</c:v>
                </c:pt>
                <c:pt idx="673">
                  <c:v>78.60316581419985</c:v>
                </c:pt>
                <c:pt idx="674">
                  <c:v>78.65843722199978</c:v>
                </c:pt>
                <c:pt idx="675">
                  <c:v>78.60918082397986</c:v>
                </c:pt>
                <c:pt idx="676">
                  <c:v>78.7515421681</c:v>
                </c:pt>
                <c:pt idx="677">
                  <c:v>77.35071547794</c:v>
                </c:pt>
                <c:pt idx="678">
                  <c:v>77.22609832415976</c:v>
                </c:pt>
                <c:pt idx="679">
                  <c:v>77.75583889279963</c:v>
                </c:pt>
                <c:pt idx="680">
                  <c:v>77.65384070163977</c:v>
                </c:pt>
                <c:pt idx="681">
                  <c:v>77.76408836475987</c:v>
                </c:pt>
                <c:pt idx="682">
                  <c:v>77.69788037335982</c:v>
                </c:pt>
                <c:pt idx="683">
                  <c:v>77.55327783009976</c:v>
                </c:pt>
                <c:pt idx="684">
                  <c:v>77.81240031351973</c:v>
                </c:pt>
                <c:pt idx="685">
                  <c:v>77.71773609192</c:v>
                </c:pt>
                <c:pt idx="686">
                  <c:v>78.35196420163998</c:v>
                </c:pt>
                <c:pt idx="687">
                  <c:v>78.35291660696001</c:v>
                </c:pt>
                <c:pt idx="688">
                  <c:v>76.97416559588</c:v>
                </c:pt>
                <c:pt idx="689">
                  <c:v>77.14363394118</c:v>
                </c:pt>
                <c:pt idx="690">
                  <c:v>77.35434840305973</c:v>
                </c:pt>
                <c:pt idx="691">
                  <c:v>77.54214216679979</c:v>
                </c:pt>
                <c:pt idx="692">
                  <c:v>77.75745190838</c:v>
                </c:pt>
                <c:pt idx="693">
                  <c:v>77.95440838134</c:v>
                </c:pt>
                <c:pt idx="694">
                  <c:v>78.37494642725986</c:v>
                </c:pt>
                <c:pt idx="695">
                  <c:v>78.42162300102</c:v>
                </c:pt>
                <c:pt idx="696">
                  <c:v>77.00622115305985</c:v>
                </c:pt>
                <c:pt idx="697">
                  <c:v>76.97768780143986</c:v>
                </c:pt>
                <c:pt idx="698">
                  <c:v>77.41389208789998</c:v>
                </c:pt>
                <c:pt idx="699">
                  <c:v>77.41623390782</c:v>
                </c:pt>
                <c:pt idx="700">
                  <c:v>77.65835224395971</c:v>
                </c:pt>
                <c:pt idx="701">
                  <c:v>77.88219435373979</c:v>
                </c:pt>
                <c:pt idx="702">
                  <c:v>78.32086104977998</c:v>
                </c:pt>
                <c:pt idx="703">
                  <c:v>76.74470757847995</c:v>
                </c:pt>
                <c:pt idx="704">
                  <c:v>76.53603652549984</c:v>
                </c:pt>
                <c:pt idx="705">
                  <c:v>76.97550812977988</c:v>
                </c:pt>
                <c:pt idx="706">
                  <c:v>77.36140522873998</c:v>
                </c:pt>
                <c:pt idx="707">
                  <c:v>77.79407489507998</c:v>
                </c:pt>
                <c:pt idx="708">
                  <c:v>77.82281050577987</c:v>
                </c:pt>
                <c:pt idx="709">
                  <c:v>77.84569666302</c:v>
                </c:pt>
                <c:pt idx="710">
                  <c:v>78.40329758257998</c:v>
                </c:pt>
                <c:pt idx="711">
                  <c:v>76.79950848214</c:v>
                </c:pt>
                <c:pt idx="712">
                  <c:v>76.98224297032</c:v>
                </c:pt>
                <c:pt idx="713">
                  <c:v>76.96639461263995</c:v>
                </c:pt>
                <c:pt idx="714">
                  <c:v>77.1759778061996</c:v>
                </c:pt>
                <c:pt idx="715">
                  <c:v>77.35364983943984</c:v>
                </c:pt>
                <c:pt idx="716">
                  <c:v>77.77711993988</c:v>
                </c:pt>
                <c:pt idx="717">
                  <c:v>77.5492716598</c:v>
                </c:pt>
                <c:pt idx="718">
                  <c:v>78.13800597193998</c:v>
                </c:pt>
                <c:pt idx="719">
                  <c:v>76.51991537475998</c:v>
                </c:pt>
                <c:pt idx="720">
                  <c:v>76.66570394833998</c:v>
                </c:pt>
                <c:pt idx="721">
                  <c:v>77.06448598894</c:v>
                </c:pt>
                <c:pt idx="722">
                  <c:v>77.03016153196</c:v>
                </c:pt>
                <c:pt idx="723">
                  <c:v>77.251775646</c:v>
                </c:pt>
                <c:pt idx="724">
                  <c:v>77.2124041741</c:v>
                </c:pt>
                <c:pt idx="725">
                  <c:v>77.30202138077998</c:v>
                </c:pt>
                <c:pt idx="726">
                  <c:v>77.25633081487977</c:v>
                </c:pt>
                <c:pt idx="727">
                  <c:v>77.10306966908</c:v>
                </c:pt>
                <c:pt idx="728">
                  <c:v>77.15318016301985</c:v>
                </c:pt>
                <c:pt idx="729">
                  <c:v>77.20329065696</c:v>
                </c:pt>
                <c:pt idx="730">
                  <c:v>77.23063120838</c:v>
                </c:pt>
                <c:pt idx="731">
                  <c:v>77.23520181727987</c:v>
                </c:pt>
                <c:pt idx="732">
                  <c:v>77.24885824265976</c:v>
                </c:pt>
                <c:pt idx="750">
                  <c:v>60.2514525043</c:v>
                </c:pt>
                <c:pt idx="751">
                  <c:v>76.663253795</c:v>
                </c:pt>
                <c:pt idx="752">
                  <c:v>76.98462164692</c:v>
                </c:pt>
                <c:pt idx="753">
                  <c:v>76.89953811769968</c:v>
                </c:pt>
                <c:pt idx="754">
                  <c:v>77.23063120838</c:v>
                </c:pt>
                <c:pt idx="755">
                  <c:v>77.3445363223</c:v>
                </c:pt>
                <c:pt idx="756">
                  <c:v>77.44932791908</c:v>
                </c:pt>
                <c:pt idx="757">
                  <c:v>77.38569870589987</c:v>
                </c:pt>
                <c:pt idx="758">
                  <c:v>77.54872266122</c:v>
                </c:pt>
                <c:pt idx="761">
                  <c:v>74.12344817617968</c:v>
                </c:pt>
                <c:pt idx="762">
                  <c:v>76.3043104763</c:v>
                </c:pt>
                <c:pt idx="763">
                  <c:v>76.62013636263973</c:v>
                </c:pt>
                <c:pt idx="764">
                  <c:v>76.72035735051976</c:v>
                </c:pt>
                <c:pt idx="765">
                  <c:v>76.83883307333987</c:v>
                </c:pt>
                <c:pt idx="766">
                  <c:v>77.14214606326</c:v>
                </c:pt>
                <c:pt idx="767">
                  <c:v>72.93930838595998</c:v>
                </c:pt>
                <c:pt idx="768">
                  <c:v>65.96812237267987</c:v>
                </c:pt>
                <c:pt idx="769">
                  <c:v>64.11852379738</c:v>
                </c:pt>
                <c:pt idx="770">
                  <c:v>63.2802187238</c:v>
                </c:pt>
                <c:pt idx="771">
                  <c:v>59.96999264826001</c:v>
                </c:pt>
                <c:pt idx="775">
                  <c:v>59.53809651450001</c:v>
                </c:pt>
                <c:pt idx="776">
                  <c:v>69.44002209726</c:v>
                </c:pt>
                <c:pt idx="777">
                  <c:v>76.74012463418</c:v>
                </c:pt>
                <c:pt idx="778">
                  <c:v>74.66560549369987</c:v>
                </c:pt>
                <c:pt idx="779">
                  <c:v>70.72369090798</c:v>
                </c:pt>
                <c:pt idx="780">
                  <c:v>63.43969142341999</c:v>
                </c:pt>
                <c:pt idx="824">
                  <c:v>64.81691453994</c:v>
                </c:pt>
                <c:pt idx="825">
                  <c:v>75.21690402902</c:v>
                </c:pt>
                <c:pt idx="826">
                  <c:v>76.72184840781998</c:v>
                </c:pt>
                <c:pt idx="827">
                  <c:v>76.71581444228</c:v>
                </c:pt>
                <c:pt idx="828">
                  <c:v>77.15128417643976</c:v>
                </c:pt>
                <c:pt idx="829">
                  <c:v>77.3842643994</c:v>
                </c:pt>
                <c:pt idx="830">
                  <c:v>77.3855332991</c:v>
                </c:pt>
                <c:pt idx="831">
                  <c:v>77.61788643517998</c:v>
                </c:pt>
                <c:pt idx="832">
                  <c:v>77.6310719497</c:v>
                </c:pt>
                <c:pt idx="833">
                  <c:v>76.68074078621986</c:v>
                </c:pt>
                <c:pt idx="834">
                  <c:v>76.67936037371975</c:v>
                </c:pt>
                <c:pt idx="835">
                  <c:v>77.10559361053987</c:v>
                </c:pt>
                <c:pt idx="836">
                  <c:v>77.36598817303968</c:v>
                </c:pt>
                <c:pt idx="837">
                  <c:v>77.52677896443973</c:v>
                </c:pt>
                <c:pt idx="838">
                  <c:v>77.87763918486</c:v>
                </c:pt>
                <c:pt idx="839">
                  <c:v>77.85481018016</c:v>
                </c:pt>
                <c:pt idx="840">
                  <c:v>77.70375569259987</c:v>
                </c:pt>
                <c:pt idx="841">
                  <c:v>76.44970558799998</c:v>
                </c:pt>
                <c:pt idx="842">
                  <c:v>76.85706010761987</c:v>
                </c:pt>
                <c:pt idx="843">
                  <c:v>77.06207269227986</c:v>
                </c:pt>
                <c:pt idx="844">
                  <c:v>77.24431533441998</c:v>
                </c:pt>
                <c:pt idx="845">
                  <c:v>77.21303683089984</c:v>
                </c:pt>
                <c:pt idx="846">
                  <c:v>77.61788643517998</c:v>
                </c:pt>
                <c:pt idx="847">
                  <c:v>77.39831555639977</c:v>
                </c:pt>
                <c:pt idx="848">
                  <c:v>77.84006188320002</c:v>
                </c:pt>
                <c:pt idx="849">
                  <c:v>76.63836339691987</c:v>
                </c:pt>
                <c:pt idx="850">
                  <c:v>76.80237900477979</c:v>
                </c:pt>
                <c:pt idx="851">
                  <c:v>76.98005103801998</c:v>
                </c:pt>
                <c:pt idx="852">
                  <c:v>76.9813107817</c:v>
                </c:pt>
                <c:pt idx="853">
                  <c:v>77.2085061833</c:v>
                </c:pt>
                <c:pt idx="854">
                  <c:v>77.44932115359985</c:v>
                </c:pt>
                <c:pt idx="855">
                  <c:v>78.09689835033986</c:v>
                </c:pt>
                <c:pt idx="856">
                  <c:v>76.51080185761984</c:v>
                </c:pt>
                <c:pt idx="857">
                  <c:v>76.5951006997</c:v>
                </c:pt>
                <c:pt idx="858">
                  <c:v>77.01650510657987</c:v>
                </c:pt>
                <c:pt idx="859">
                  <c:v>76.85002031925985</c:v>
                </c:pt>
                <c:pt idx="860">
                  <c:v>77.46755495336</c:v>
                </c:pt>
                <c:pt idx="861">
                  <c:v>77.24879551961995</c:v>
                </c:pt>
                <c:pt idx="862">
                  <c:v>77.85023957126</c:v>
                </c:pt>
                <c:pt idx="863">
                  <c:v>77.76737814029985</c:v>
                </c:pt>
                <c:pt idx="864">
                  <c:v>76.36337465049976</c:v>
                </c:pt>
                <c:pt idx="865">
                  <c:v>76.56783393639998</c:v>
                </c:pt>
                <c:pt idx="866">
                  <c:v>76.36517535753978</c:v>
                </c:pt>
                <c:pt idx="867">
                  <c:v>76.74958473249985</c:v>
                </c:pt>
                <c:pt idx="868">
                  <c:v>76.7140829945</c:v>
                </c:pt>
                <c:pt idx="869">
                  <c:v>77.07217236679972</c:v>
                </c:pt>
                <c:pt idx="870">
                  <c:v>77.43567149369987</c:v>
                </c:pt>
                <c:pt idx="871">
                  <c:v>77.4129654692</c:v>
                </c:pt>
                <c:pt idx="872">
                  <c:v>77.60380518639984</c:v>
                </c:pt>
                <c:pt idx="873">
                  <c:v>76.19524342309998</c:v>
                </c:pt>
                <c:pt idx="908">
                  <c:v>77.30353934549987</c:v>
                </c:pt>
                <c:pt idx="909">
                  <c:v>77.45387082731995</c:v>
                </c:pt>
                <c:pt idx="910">
                  <c:v>77.80911722371998</c:v>
                </c:pt>
                <c:pt idx="911">
                  <c:v>77.74547567514</c:v>
                </c:pt>
                <c:pt idx="912">
                  <c:v>76.42878020335976</c:v>
                </c:pt>
                <c:pt idx="913">
                  <c:v>76.49257482333998</c:v>
                </c:pt>
                <c:pt idx="914">
                  <c:v>76.87716855645968</c:v>
                </c:pt>
                <c:pt idx="915">
                  <c:v>76.83883307333987</c:v>
                </c:pt>
                <c:pt idx="916">
                  <c:v>77.2471927017</c:v>
                </c:pt>
                <c:pt idx="917">
                  <c:v>77.23974472551998</c:v>
                </c:pt>
                <c:pt idx="918">
                  <c:v>77.65376929965987</c:v>
                </c:pt>
                <c:pt idx="919">
                  <c:v>77.61334352694</c:v>
                </c:pt>
                <c:pt idx="920">
                  <c:v>78.293353896</c:v>
                </c:pt>
                <c:pt idx="921">
                  <c:v>76.97416559588</c:v>
                </c:pt>
                <c:pt idx="922">
                  <c:v>76.94569051759987</c:v>
                </c:pt>
                <c:pt idx="923">
                  <c:v>77.14670123213978</c:v>
                </c:pt>
                <c:pt idx="924">
                  <c:v>77.35685005985982</c:v>
                </c:pt>
                <c:pt idx="925">
                  <c:v>77.53958454803998</c:v>
                </c:pt>
                <c:pt idx="926">
                  <c:v>77.77711993988</c:v>
                </c:pt>
                <c:pt idx="927">
                  <c:v>77.90960869328</c:v>
                </c:pt>
                <c:pt idx="928">
                  <c:v>77.94157820169998</c:v>
                </c:pt>
                <c:pt idx="929">
                  <c:v>78.48055855034</c:v>
                </c:pt>
                <c:pt idx="930">
                  <c:v>78.21569382168</c:v>
                </c:pt>
                <c:pt idx="931">
                  <c:v>78.17827078697982</c:v>
                </c:pt>
                <c:pt idx="932">
                  <c:v>76.90002772712</c:v>
                </c:pt>
                <c:pt idx="933">
                  <c:v>76.98682591462</c:v>
                </c:pt>
                <c:pt idx="934">
                  <c:v>77.08273443987987</c:v>
                </c:pt>
                <c:pt idx="935">
                  <c:v>77.39556666945998</c:v>
                </c:pt>
                <c:pt idx="936">
                  <c:v>77.36140522873998</c:v>
                </c:pt>
                <c:pt idx="937">
                  <c:v>77.49844915101998</c:v>
                </c:pt>
                <c:pt idx="938">
                  <c:v>77.87653927805982</c:v>
                </c:pt>
                <c:pt idx="939">
                  <c:v>77.90960869328</c:v>
                </c:pt>
                <c:pt idx="940">
                  <c:v>77.75458919227998</c:v>
                </c:pt>
                <c:pt idx="941">
                  <c:v>78.15172702941987</c:v>
                </c:pt>
                <c:pt idx="942">
                  <c:v>76.95584017743975</c:v>
                </c:pt>
                <c:pt idx="943">
                  <c:v>77.14363394118</c:v>
                </c:pt>
                <c:pt idx="944">
                  <c:v>77.14214606326</c:v>
                </c:pt>
                <c:pt idx="945">
                  <c:v>77.59255099259985</c:v>
                </c:pt>
                <c:pt idx="946">
                  <c:v>77.61724462236</c:v>
                </c:pt>
                <c:pt idx="947">
                  <c:v>78.10098387867986</c:v>
                </c:pt>
                <c:pt idx="948">
                  <c:v>76.76804641369976</c:v>
                </c:pt>
                <c:pt idx="949">
                  <c:v>77.19455921345985</c:v>
                </c:pt>
                <c:pt idx="950">
                  <c:v>77.40583930949984</c:v>
                </c:pt>
                <c:pt idx="951">
                  <c:v>77.44594764508002</c:v>
                </c:pt>
                <c:pt idx="952">
                  <c:v>77.44820341624</c:v>
                </c:pt>
                <c:pt idx="953">
                  <c:v>78.07640089371976</c:v>
                </c:pt>
                <c:pt idx="954">
                  <c:v>78.16052756351998</c:v>
                </c:pt>
                <c:pt idx="955">
                  <c:v>77.04301056408</c:v>
                </c:pt>
                <c:pt idx="956">
                  <c:v>77.30480687657978</c:v>
                </c:pt>
                <c:pt idx="957">
                  <c:v>77.36351111227982</c:v>
                </c:pt>
                <c:pt idx="958">
                  <c:v>77.62917397929998</c:v>
                </c:pt>
                <c:pt idx="959">
                  <c:v>78.13152472528</c:v>
                </c:pt>
                <c:pt idx="960">
                  <c:v>78.22466652806</c:v>
                </c:pt>
                <c:pt idx="961">
                  <c:v>76.91462191104</c:v>
                </c:pt>
                <c:pt idx="962">
                  <c:v>77.18944748727998</c:v>
                </c:pt>
                <c:pt idx="963">
                  <c:v>77.64468132132</c:v>
                </c:pt>
                <c:pt idx="964">
                  <c:v>77.95238623517987</c:v>
                </c:pt>
                <c:pt idx="965">
                  <c:v>77.93608296289995</c:v>
                </c:pt>
                <c:pt idx="966">
                  <c:v>78.13763471555986</c:v>
                </c:pt>
                <c:pt idx="967">
                  <c:v>76.99249434761998</c:v>
                </c:pt>
                <c:pt idx="968">
                  <c:v>77.19916682855984</c:v>
                </c:pt>
                <c:pt idx="969">
                  <c:v>77.18944748727998</c:v>
                </c:pt>
                <c:pt idx="970">
                  <c:v>77.39556666945998</c:v>
                </c:pt>
                <c:pt idx="971">
                  <c:v>77.84216649700002</c:v>
                </c:pt>
                <c:pt idx="972">
                  <c:v>78.06721358846</c:v>
                </c:pt>
                <c:pt idx="973">
                  <c:v>78.32440228586</c:v>
                </c:pt>
                <c:pt idx="974">
                  <c:v>77.00626134303998</c:v>
                </c:pt>
                <c:pt idx="975">
                  <c:v>77.25426273518</c:v>
                </c:pt>
                <c:pt idx="976">
                  <c:v>77.26731659056</c:v>
                </c:pt>
                <c:pt idx="977">
                  <c:v>77.51468188932</c:v>
                </c:pt>
                <c:pt idx="978">
                  <c:v>77.66125738665986</c:v>
                </c:pt>
                <c:pt idx="979">
                  <c:v>77.88570198727987</c:v>
                </c:pt>
                <c:pt idx="980">
                  <c:v>78.3703388121595</c:v>
                </c:pt>
                <c:pt idx="981">
                  <c:v>76.81383210961985</c:v>
                </c:pt>
                <c:pt idx="982">
                  <c:v>77.25426273518</c:v>
                </c:pt>
                <c:pt idx="983">
                  <c:v>77.49310474699998</c:v>
                </c:pt>
                <c:pt idx="984">
                  <c:v>77.49635647088</c:v>
                </c:pt>
                <c:pt idx="985">
                  <c:v>77.95238623517987</c:v>
                </c:pt>
                <c:pt idx="986">
                  <c:v>78.17285363647974</c:v>
                </c:pt>
                <c:pt idx="987">
                  <c:v>78.17885298195979</c:v>
                </c:pt>
                <c:pt idx="988">
                  <c:v>77.44165729348</c:v>
                </c:pt>
                <c:pt idx="989">
                  <c:v>77.25887035027979</c:v>
                </c:pt>
                <c:pt idx="990">
                  <c:v>77.69594753449968</c:v>
                </c:pt>
                <c:pt idx="991">
                  <c:v>77.88936946209998</c:v>
                </c:pt>
                <c:pt idx="992">
                  <c:v>77.78491218585998</c:v>
                </c:pt>
                <c:pt idx="993">
                  <c:v>78.34277689637977</c:v>
                </c:pt>
                <c:pt idx="994">
                  <c:v>77.27228407380001</c:v>
                </c:pt>
                <c:pt idx="995">
                  <c:v>77.35071547794</c:v>
                </c:pt>
                <c:pt idx="996">
                  <c:v>77.44138021555995</c:v>
                </c:pt>
                <c:pt idx="997">
                  <c:v>78.15648660009984</c:v>
                </c:pt>
                <c:pt idx="998">
                  <c:v>78.26011907398</c:v>
                </c:pt>
                <c:pt idx="999">
                  <c:v>76.98788673251985</c:v>
                </c:pt>
                <c:pt idx="1000">
                  <c:v>77.53018931049979</c:v>
                </c:pt>
                <c:pt idx="1001">
                  <c:v>77.87556560999998</c:v>
                </c:pt>
                <c:pt idx="1002">
                  <c:v>77.80323760429998</c:v>
                </c:pt>
                <c:pt idx="1003">
                  <c:v>78.28768098976</c:v>
                </c:pt>
                <c:pt idx="1004">
                  <c:v>78.48055855034</c:v>
                </c:pt>
                <c:pt idx="1005">
                  <c:v>77.54325876422</c:v>
                </c:pt>
                <c:pt idx="1006">
                  <c:v>77.44258853053979</c:v>
                </c:pt>
                <c:pt idx="1007">
                  <c:v>78.02292803110001</c:v>
                </c:pt>
                <c:pt idx="1008">
                  <c:v>78.03965167267998</c:v>
                </c:pt>
                <c:pt idx="1009">
                  <c:v>78.4926509983</c:v>
                </c:pt>
                <c:pt idx="1010">
                  <c:v>78.74593628449998</c:v>
                </c:pt>
                <c:pt idx="1011">
                  <c:v>77.08409025634</c:v>
                </c:pt>
                <c:pt idx="1012">
                  <c:v>77.87108423363979</c:v>
                </c:pt>
                <c:pt idx="1013">
                  <c:v>77.48259848195998</c:v>
                </c:pt>
                <c:pt idx="1014">
                  <c:v>77.94780654502</c:v>
                </c:pt>
                <c:pt idx="1015">
                  <c:v>78.20960285751985</c:v>
                </c:pt>
                <c:pt idx="1016">
                  <c:v>78.43922963914</c:v>
                </c:pt>
                <c:pt idx="1017">
                  <c:v>77.94004891909998</c:v>
                </c:pt>
                <c:pt idx="1018">
                  <c:v>77.45177583579976</c:v>
                </c:pt>
                <c:pt idx="1019">
                  <c:v>77.7926584983</c:v>
                </c:pt>
                <c:pt idx="1020">
                  <c:v>77.81460458122</c:v>
                </c:pt>
                <c:pt idx="1021">
                  <c:v>78.51292253815987</c:v>
                </c:pt>
                <c:pt idx="1022">
                  <c:v>78.60316581419985</c:v>
                </c:pt>
                <c:pt idx="1023">
                  <c:v>77.05677755949968</c:v>
                </c:pt>
                <c:pt idx="1024">
                  <c:v>77.29561957132</c:v>
                </c:pt>
                <c:pt idx="1025">
                  <c:v>77.58955748975998</c:v>
                </c:pt>
                <c:pt idx="1026">
                  <c:v>77.86054110751977</c:v>
                </c:pt>
                <c:pt idx="1027">
                  <c:v>78.3360766759</c:v>
                </c:pt>
                <c:pt idx="1028">
                  <c:v>78.84074800757976</c:v>
                </c:pt>
                <c:pt idx="1029">
                  <c:v>78.97466318178</c:v>
                </c:pt>
                <c:pt idx="1030">
                  <c:v>77.15323030225974</c:v>
                </c:pt>
                <c:pt idx="1031">
                  <c:v>77.55779701469973</c:v>
                </c:pt>
                <c:pt idx="1032">
                  <c:v>77.7742626954</c:v>
                </c:pt>
                <c:pt idx="1033">
                  <c:v>78.1712282855</c:v>
                </c:pt>
                <c:pt idx="1034">
                  <c:v>77.95699385028</c:v>
                </c:pt>
                <c:pt idx="1035">
                  <c:v>78.39594003449976</c:v>
                </c:pt>
                <c:pt idx="1036">
                  <c:v>78.43004233387984</c:v>
                </c:pt>
                <c:pt idx="1037">
                  <c:v>77.06596486476</c:v>
                </c:pt>
                <c:pt idx="1038">
                  <c:v>77.67714586395979</c:v>
                </c:pt>
                <c:pt idx="1039">
                  <c:v>77.68214368240001</c:v>
                </c:pt>
                <c:pt idx="1040">
                  <c:v>78.10196859267984</c:v>
                </c:pt>
                <c:pt idx="1041">
                  <c:v>78.31898416847987</c:v>
                </c:pt>
                <c:pt idx="1042">
                  <c:v>78.23936571209985</c:v>
                </c:pt>
                <c:pt idx="1043">
                  <c:v>78.5110748009</c:v>
                </c:pt>
                <c:pt idx="1044">
                  <c:v>77.17557310999977</c:v>
                </c:pt>
                <c:pt idx="1045">
                  <c:v>77.61712266848002</c:v>
                </c:pt>
                <c:pt idx="1046">
                  <c:v>77.87108423363979</c:v>
                </c:pt>
                <c:pt idx="1047">
                  <c:v>78.14815107937998</c:v>
                </c:pt>
                <c:pt idx="1048">
                  <c:v>78.4297940621</c:v>
                </c:pt>
                <c:pt idx="1049">
                  <c:v>78.72993811395965</c:v>
                </c:pt>
                <c:pt idx="1050">
                  <c:v>77.40934359002</c:v>
                </c:pt>
                <c:pt idx="1051">
                  <c:v>77.28182465096</c:v>
                </c:pt>
                <c:pt idx="1052">
                  <c:v>77.94497621235998</c:v>
                </c:pt>
                <c:pt idx="1053">
                  <c:v>78.19430549162</c:v>
                </c:pt>
                <c:pt idx="1054">
                  <c:v>78.46674005145979</c:v>
                </c:pt>
                <c:pt idx="1055">
                  <c:v>78.52487865299975</c:v>
                </c:pt>
                <c:pt idx="1056">
                  <c:v>77.23084451780001</c:v>
                </c:pt>
                <c:pt idx="1057">
                  <c:v>77.91177705586</c:v>
                </c:pt>
                <c:pt idx="1058">
                  <c:v>78.03270889985974</c:v>
                </c:pt>
                <c:pt idx="1059">
                  <c:v>78.53680233673971</c:v>
                </c:pt>
                <c:pt idx="1060">
                  <c:v>78.57294573363973</c:v>
                </c:pt>
                <c:pt idx="1061">
                  <c:v>78.86385328815998</c:v>
                </c:pt>
                <c:pt idx="1062">
                  <c:v>77.52478576954</c:v>
                </c:pt>
                <c:pt idx="1063">
                  <c:v>77.81106103816</c:v>
                </c:pt>
                <c:pt idx="1064">
                  <c:v>77.8801575608</c:v>
                </c:pt>
                <c:pt idx="1065">
                  <c:v>78.37440315251978</c:v>
                </c:pt>
                <c:pt idx="1066">
                  <c:v>78.62373243177973</c:v>
                </c:pt>
                <c:pt idx="1067">
                  <c:v>78.85461679082</c:v>
                </c:pt>
                <c:pt idx="1068">
                  <c:v>77.45089379082</c:v>
                </c:pt>
                <c:pt idx="1069">
                  <c:v>77.67714586395979</c:v>
                </c:pt>
                <c:pt idx="1070">
                  <c:v>77.68214368240001</c:v>
                </c:pt>
                <c:pt idx="1071">
                  <c:v>78.1665959996</c:v>
                </c:pt>
                <c:pt idx="1072">
                  <c:v>78.83821267787998</c:v>
                </c:pt>
                <c:pt idx="1073">
                  <c:v>78.67451912991998</c:v>
                </c:pt>
                <c:pt idx="1074">
                  <c:v>78.7229205311</c:v>
                </c:pt>
                <c:pt idx="1075">
                  <c:v>77.77288880437978</c:v>
                </c:pt>
                <c:pt idx="1076">
                  <c:v>78.20689869324</c:v>
                </c:pt>
                <c:pt idx="1077">
                  <c:v>78.08349559799987</c:v>
                </c:pt>
                <c:pt idx="1078">
                  <c:v>78.30514345969998</c:v>
                </c:pt>
                <c:pt idx="1079">
                  <c:v>78.72199605512</c:v>
                </c:pt>
                <c:pt idx="1080">
                  <c:v>78.88866758673987</c:v>
                </c:pt>
                <c:pt idx="1081">
                  <c:v>79.16182761761998</c:v>
                </c:pt>
                <c:pt idx="1082">
                  <c:v>77.33676738289977</c:v>
                </c:pt>
                <c:pt idx="1083">
                  <c:v>78.20226996052</c:v>
                </c:pt>
                <c:pt idx="1084">
                  <c:v>78.03731311129998</c:v>
                </c:pt>
                <c:pt idx="1085">
                  <c:v>78.27280168177998</c:v>
                </c:pt>
                <c:pt idx="1086">
                  <c:v>78.74513471395987</c:v>
                </c:pt>
                <c:pt idx="1087">
                  <c:v>78.79919780677986</c:v>
                </c:pt>
                <c:pt idx="1088">
                  <c:v>77.44628957938</c:v>
                </c:pt>
                <c:pt idx="1089">
                  <c:v>77.66790936662001</c:v>
                </c:pt>
                <c:pt idx="1090">
                  <c:v>77.69594753449968</c:v>
                </c:pt>
                <c:pt idx="1091">
                  <c:v>78.13428229614</c:v>
                </c:pt>
                <c:pt idx="1092">
                  <c:v>78.78252676534</c:v>
                </c:pt>
                <c:pt idx="1093">
                  <c:v>78.95426968364</c:v>
                </c:pt>
                <c:pt idx="1094">
                  <c:v>79.10164458526</c:v>
                </c:pt>
                <c:pt idx="1095">
                  <c:v>77.59404546236</c:v>
                </c:pt>
                <c:pt idx="1096">
                  <c:v>77.84800702751987</c:v>
                </c:pt>
                <c:pt idx="1097">
                  <c:v>78.13428229614</c:v>
                </c:pt>
                <c:pt idx="1098">
                  <c:v>65.23702026792</c:v>
                </c:pt>
                <c:pt idx="1139">
                  <c:v>61.20694856364</c:v>
                </c:pt>
                <c:pt idx="1140">
                  <c:v>77.85409894323998</c:v>
                </c:pt>
                <c:pt idx="1141">
                  <c:v>77.9812211816</c:v>
                </c:pt>
                <c:pt idx="1142">
                  <c:v>78.33773105289973</c:v>
                </c:pt>
                <c:pt idx="1143">
                  <c:v>79.11685322602</c:v>
                </c:pt>
                <c:pt idx="1144">
                  <c:v>79.16781231631984</c:v>
                </c:pt>
                <c:pt idx="1145">
                  <c:v>57.67894489582</c:v>
                </c:pt>
                <c:pt idx="1444">
                  <c:v>75.46512916075</c:v>
                </c:pt>
                <c:pt idx="1445">
                  <c:v>75.62148989095979</c:v>
                </c:pt>
                <c:pt idx="1446">
                  <c:v>76.00823111042968</c:v>
                </c:pt>
                <c:pt idx="1447">
                  <c:v>75.05501276886986</c:v>
                </c:pt>
                <c:pt idx="1448">
                  <c:v>75.27474985989001</c:v>
                </c:pt>
                <c:pt idx="1449">
                  <c:v>75.71038442382998</c:v>
                </c:pt>
                <c:pt idx="1450">
                  <c:v>76.03488055080986</c:v>
                </c:pt>
                <c:pt idx="1451">
                  <c:v>74.83911529595</c:v>
                </c:pt>
                <c:pt idx="1452">
                  <c:v>75.42054540019998</c:v>
                </c:pt>
                <c:pt idx="1453">
                  <c:v>75.57702911060987</c:v>
                </c:pt>
                <c:pt idx="1454">
                  <c:v>75.95044560989002</c:v>
                </c:pt>
                <c:pt idx="1455">
                  <c:v>74.51682919216</c:v>
                </c:pt>
                <c:pt idx="1512">
                  <c:v>65.52463091867995</c:v>
                </c:pt>
                <c:pt idx="1513">
                  <c:v>75.16804398705</c:v>
                </c:pt>
                <c:pt idx="1514">
                  <c:v>75.63004842089984</c:v>
                </c:pt>
                <c:pt idx="1515">
                  <c:v>76.14261843089986</c:v>
                </c:pt>
                <c:pt idx="1516">
                  <c:v>75.56765825872</c:v>
                </c:pt>
                <c:pt idx="1517">
                  <c:v>75.02381768778001</c:v>
                </c:pt>
                <c:pt idx="1518">
                  <c:v>75.55708242515001</c:v>
                </c:pt>
                <c:pt idx="1519">
                  <c:v>75.88337368925</c:v>
                </c:pt>
                <c:pt idx="1520">
                  <c:v>75.9822194753601</c:v>
                </c:pt>
                <c:pt idx="1521">
                  <c:v>74.98940193834998</c:v>
                </c:pt>
                <c:pt idx="1522">
                  <c:v>75.51390717917998</c:v>
                </c:pt>
                <c:pt idx="1523">
                  <c:v>75.40271189597998</c:v>
                </c:pt>
                <c:pt idx="1524">
                  <c:v>75.94147886354995</c:v>
                </c:pt>
                <c:pt idx="1525">
                  <c:v>76.2543716941</c:v>
                </c:pt>
                <c:pt idx="1526">
                  <c:v>75.00728463465</c:v>
                </c:pt>
                <c:pt idx="1527">
                  <c:v>75.2441895946</c:v>
                </c:pt>
                <c:pt idx="1528">
                  <c:v>75.61964468485</c:v>
                </c:pt>
                <c:pt idx="1529">
                  <c:v>75.98170134154998</c:v>
                </c:pt>
                <c:pt idx="1530">
                  <c:v>76.34824226099998</c:v>
                </c:pt>
                <c:pt idx="1531">
                  <c:v>75.31668365911</c:v>
                </c:pt>
                <c:pt idx="1532">
                  <c:v>75.45872759549982</c:v>
                </c:pt>
                <c:pt idx="1533">
                  <c:v>75.72366076676</c:v>
                </c:pt>
                <c:pt idx="1534">
                  <c:v>76.22738950449984</c:v>
                </c:pt>
                <c:pt idx="1535">
                  <c:v>75.54578795987995</c:v>
                </c:pt>
                <c:pt idx="1536">
                  <c:v>75.90983652201986</c:v>
                </c:pt>
                <c:pt idx="1537">
                  <c:v>76.06521736447998</c:v>
                </c:pt>
                <c:pt idx="1538">
                  <c:v>76.67840474076976</c:v>
                </c:pt>
                <c:pt idx="1539">
                  <c:v>76.88547862336979</c:v>
                </c:pt>
                <c:pt idx="1540">
                  <c:v>75.60803596711995</c:v>
                </c:pt>
                <c:pt idx="1541">
                  <c:v>75.95315668816</c:v>
                </c:pt>
                <c:pt idx="1542">
                  <c:v>76.45817749544001</c:v>
                </c:pt>
                <c:pt idx="1543">
                  <c:v>76.57172508094</c:v>
                </c:pt>
                <c:pt idx="1544">
                  <c:v>75.54578795987995</c:v>
                </c:pt>
                <c:pt idx="1545">
                  <c:v>75.87387436109982</c:v>
                </c:pt>
                <c:pt idx="1546">
                  <c:v>76.20646969587</c:v>
                </c:pt>
                <c:pt idx="1547">
                  <c:v>76.3476037283</c:v>
                </c:pt>
                <c:pt idx="1548">
                  <c:v>76.92109467324</c:v>
                </c:pt>
                <c:pt idx="1549">
                  <c:v>75.93723296521</c:v>
                </c:pt>
                <c:pt idx="1550">
                  <c:v>76.09410160643</c:v>
                </c:pt>
                <c:pt idx="1551">
                  <c:v>76.59974957535</c:v>
                </c:pt>
                <c:pt idx="1552">
                  <c:v>76.91522454154</c:v>
                </c:pt>
                <c:pt idx="1553">
                  <c:v>77.04245330291</c:v>
                </c:pt>
                <c:pt idx="1554">
                  <c:v>75.63493379969</c:v>
                </c:pt>
                <c:pt idx="1555">
                  <c:v>76.60535680476973</c:v>
                </c:pt>
                <c:pt idx="1556">
                  <c:v>76.53007449040986</c:v>
                </c:pt>
                <c:pt idx="1557">
                  <c:v>77.39167613378976</c:v>
                </c:pt>
                <c:pt idx="1558">
                  <c:v>75.85160287145978</c:v>
                </c:pt>
                <c:pt idx="1559">
                  <c:v>76.30710059132002</c:v>
                </c:pt>
                <c:pt idx="1560">
                  <c:v>76.65055546631998</c:v>
                </c:pt>
                <c:pt idx="1561">
                  <c:v>77.0165959339</c:v>
                </c:pt>
                <c:pt idx="1562">
                  <c:v>75.63978827155968</c:v>
                </c:pt>
                <c:pt idx="1563">
                  <c:v>76.18961154767995</c:v>
                </c:pt>
                <c:pt idx="1564">
                  <c:v>76.50594722574998</c:v>
                </c:pt>
                <c:pt idx="1565">
                  <c:v>76.71383359248976</c:v>
                </c:pt>
                <c:pt idx="1566">
                  <c:v>77.0572609911</c:v>
                </c:pt>
                <c:pt idx="1567">
                  <c:v>75.62627926796998</c:v>
                </c:pt>
                <c:pt idx="1568">
                  <c:v>75.93723296521</c:v>
                </c:pt>
                <c:pt idx="1569">
                  <c:v>76.49690749344</c:v>
                </c:pt>
                <c:pt idx="1570">
                  <c:v>76.86294796102</c:v>
                </c:pt>
                <c:pt idx="1571">
                  <c:v>77.25610762552998</c:v>
                </c:pt>
                <c:pt idx="1572">
                  <c:v>76.23827480669976</c:v>
                </c:pt>
                <c:pt idx="1573">
                  <c:v>76.20763225004998</c:v>
                </c:pt>
                <c:pt idx="1574">
                  <c:v>76.80873704354973</c:v>
                </c:pt>
                <c:pt idx="1575">
                  <c:v>77.02787264246973</c:v>
                </c:pt>
                <c:pt idx="1576">
                  <c:v>76.23827480669976</c:v>
                </c:pt>
                <c:pt idx="1577">
                  <c:v>76.28451499874</c:v>
                </c:pt>
                <c:pt idx="1578">
                  <c:v>76.49237388909</c:v>
                </c:pt>
                <c:pt idx="1579">
                  <c:v>76.59522830639995</c:v>
                </c:pt>
                <c:pt idx="1580">
                  <c:v>77.15669804650977</c:v>
                </c:pt>
                <c:pt idx="1581">
                  <c:v>75.93202039143</c:v>
                </c:pt>
                <c:pt idx="1582">
                  <c:v>76.47843809407979</c:v>
                </c:pt>
                <c:pt idx="1583">
                  <c:v>76.81376301902</c:v>
                </c:pt>
                <c:pt idx="1584">
                  <c:v>77.16269820711987</c:v>
                </c:pt>
                <c:pt idx="1585">
                  <c:v>77.37362414556</c:v>
                </c:pt>
                <c:pt idx="1586">
                  <c:v>76.11278756123987</c:v>
                </c:pt>
                <c:pt idx="1587">
                  <c:v>76.61437541883987</c:v>
                </c:pt>
                <c:pt idx="1588">
                  <c:v>76.87721329443998</c:v>
                </c:pt>
                <c:pt idx="1589">
                  <c:v>76.98497060901</c:v>
                </c:pt>
                <c:pt idx="1590">
                  <c:v>77.51612423104</c:v>
                </c:pt>
                <c:pt idx="1591">
                  <c:v>76.4178805512</c:v>
                </c:pt>
                <c:pt idx="1592">
                  <c:v>76.58266405669985</c:v>
                </c:pt>
                <c:pt idx="1593">
                  <c:v>77.15850330429987</c:v>
                </c:pt>
                <c:pt idx="1594">
                  <c:v>77.4856492121</c:v>
                </c:pt>
                <c:pt idx="1595">
                  <c:v>77.62941451871988</c:v>
                </c:pt>
                <c:pt idx="1596">
                  <c:v>76.5496560942</c:v>
                </c:pt>
                <c:pt idx="1597">
                  <c:v>76.48336163316998</c:v>
                </c:pt>
                <c:pt idx="1598">
                  <c:v>77.25848143639978</c:v>
                </c:pt>
                <c:pt idx="1599">
                  <c:v>77.60380518639984</c:v>
                </c:pt>
                <c:pt idx="1600">
                  <c:v>76.57456877693987</c:v>
                </c:pt>
                <c:pt idx="1601">
                  <c:v>76.69505120589986</c:v>
                </c:pt>
                <c:pt idx="1602">
                  <c:v>77.23520181727987</c:v>
                </c:pt>
                <c:pt idx="1603">
                  <c:v>77.49943841301987</c:v>
                </c:pt>
                <c:pt idx="1604">
                  <c:v>77.79558616907998</c:v>
                </c:pt>
                <c:pt idx="1605">
                  <c:v>76.53814240903998</c:v>
                </c:pt>
                <c:pt idx="1606">
                  <c:v>76.65416487389986</c:v>
                </c:pt>
                <c:pt idx="1607">
                  <c:v>77.19874774871984</c:v>
                </c:pt>
                <c:pt idx="1608">
                  <c:v>77.40387654809986</c:v>
                </c:pt>
                <c:pt idx="1609">
                  <c:v>78.11517457669973</c:v>
                </c:pt>
                <c:pt idx="1610">
                  <c:v>76.88175150075978</c:v>
                </c:pt>
                <c:pt idx="1611">
                  <c:v>76.96639461263995</c:v>
                </c:pt>
                <c:pt idx="1612">
                  <c:v>77.09490848249995</c:v>
                </c:pt>
                <c:pt idx="1613">
                  <c:v>77.44932115359985</c:v>
                </c:pt>
                <c:pt idx="1614">
                  <c:v>78.27507766963987</c:v>
                </c:pt>
                <c:pt idx="1615">
                  <c:v>76.99593625237998</c:v>
                </c:pt>
                <c:pt idx="1616">
                  <c:v>77.32229284587986</c:v>
                </c:pt>
                <c:pt idx="1617">
                  <c:v>77.10764027797998</c:v>
                </c:pt>
                <c:pt idx="1618">
                  <c:v>77.61724462236</c:v>
                </c:pt>
                <c:pt idx="1619">
                  <c:v>78.16052756351998</c:v>
                </c:pt>
                <c:pt idx="1620">
                  <c:v>76.68074078621986</c:v>
                </c:pt>
                <c:pt idx="1621">
                  <c:v>76.98224297032</c:v>
                </c:pt>
                <c:pt idx="1622">
                  <c:v>77.28832809871987</c:v>
                </c:pt>
                <c:pt idx="1623">
                  <c:v>77.80323760429998</c:v>
                </c:pt>
                <c:pt idx="1624">
                  <c:v>77.69079457229977</c:v>
                </c:pt>
                <c:pt idx="1625">
                  <c:v>76.62591210713971</c:v>
                </c:pt>
                <c:pt idx="1626">
                  <c:v>77.14822922088</c:v>
                </c:pt>
                <c:pt idx="1627">
                  <c:v>77.46886834322001</c:v>
                </c:pt>
                <c:pt idx="1628">
                  <c:v>77.73912648994</c:v>
                </c:pt>
                <c:pt idx="1629">
                  <c:v>77.97273379977995</c:v>
                </c:pt>
                <c:pt idx="1630">
                  <c:v>78.35291660696001</c:v>
                </c:pt>
                <c:pt idx="1631">
                  <c:v>77.31857387199987</c:v>
                </c:pt>
                <c:pt idx="1632">
                  <c:v>77.25633081487977</c:v>
                </c:pt>
                <c:pt idx="1633">
                  <c:v>77.80783288399977</c:v>
                </c:pt>
                <c:pt idx="1634">
                  <c:v>78.37494642725986</c:v>
                </c:pt>
                <c:pt idx="1635">
                  <c:v>76.90545920182</c:v>
                </c:pt>
                <c:pt idx="1636">
                  <c:v>77.01421247874</c:v>
                </c:pt>
                <c:pt idx="1637">
                  <c:v>77.78246297528</c:v>
                </c:pt>
                <c:pt idx="1638">
                  <c:v>77.90402740572</c:v>
                </c:pt>
                <c:pt idx="1639">
                  <c:v>78.22466652806</c:v>
                </c:pt>
                <c:pt idx="1640">
                  <c:v>77.15783791735973</c:v>
                </c:pt>
                <c:pt idx="1641">
                  <c:v>77.21693561494</c:v>
                </c:pt>
                <c:pt idx="1642">
                  <c:v>77.48719376166</c:v>
                </c:pt>
                <c:pt idx="1643">
                  <c:v>78.03965167267998</c:v>
                </c:pt>
                <c:pt idx="1644">
                  <c:v>78.39329311283986</c:v>
                </c:pt>
                <c:pt idx="1645">
                  <c:v>77.12108869631987</c:v>
                </c:pt>
                <c:pt idx="1646">
                  <c:v>77.44258853053979</c:v>
                </c:pt>
                <c:pt idx="1647">
                  <c:v>77.77785536018</c:v>
                </c:pt>
                <c:pt idx="1648">
                  <c:v>78.11315011475978</c:v>
                </c:pt>
                <c:pt idx="1649">
                  <c:v>78.6814809751</c:v>
                </c:pt>
                <c:pt idx="1650">
                  <c:v>77.20835413381987</c:v>
                </c:pt>
                <c:pt idx="1651">
                  <c:v>77.76505079409998</c:v>
                </c:pt>
                <c:pt idx="1652">
                  <c:v>77.89268271345972</c:v>
                </c:pt>
                <c:pt idx="1653">
                  <c:v>78.45580339309987</c:v>
                </c:pt>
                <c:pt idx="1654">
                  <c:v>78.10583514279972</c:v>
                </c:pt>
                <c:pt idx="1655">
                  <c:v>77.20835413381987</c:v>
                </c:pt>
                <c:pt idx="1656">
                  <c:v>77.76964274489998</c:v>
                </c:pt>
                <c:pt idx="1657">
                  <c:v>77.91105732398</c:v>
                </c:pt>
                <c:pt idx="1658">
                  <c:v>78.26930637923998</c:v>
                </c:pt>
                <c:pt idx="1659">
                  <c:v>77.2354364686</c:v>
                </c:pt>
                <c:pt idx="1660">
                  <c:v>77.5992645704</c:v>
                </c:pt>
                <c:pt idx="1661">
                  <c:v>77.96306467249998</c:v>
                </c:pt>
                <c:pt idx="1662">
                  <c:v>78.52215903549985</c:v>
                </c:pt>
                <c:pt idx="1663">
                  <c:v>78.6814809751</c:v>
                </c:pt>
                <c:pt idx="1664">
                  <c:v>77.18079221803973</c:v>
                </c:pt>
                <c:pt idx="1665">
                  <c:v>77.90803022299986</c:v>
                </c:pt>
                <c:pt idx="1666">
                  <c:v>78.23125148098</c:v>
                </c:pt>
                <c:pt idx="1667">
                  <c:v>78.2900171694</c:v>
                </c:pt>
                <c:pt idx="1668">
                  <c:v>78.92848069508</c:v>
                </c:pt>
                <c:pt idx="1669">
                  <c:v>77.46108605090002</c:v>
                </c:pt>
                <c:pt idx="1670">
                  <c:v>78.02807661395973</c:v>
                </c:pt>
                <c:pt idx="1671">
                  <c:v>77.98452784112</c:v>
                </c:pt>
                <c:pt idx="1672">
                  <c:v>78.77612060065998</c:v>
                </c:pt>
                <c:pt idx="1673">
                  <c:v>77.32293553109976</c:v>
                </c:pt>
                <c:pt idx="1674">
                  <c:v>77.90803022299986</c:v>
                </c:pt>
                <c:pt idx="1675">
                  <c:v>78.26819747034</c:v>
                </c:pt>
                <c:pt idx="1676">
                  <c:v>78.65144192379979</c:v>
                </c:pt>
                <c:pt idx="1677">
                  <c:v>77.40010709267995</c:v>
                </c:pt>
                <c:pt idx="1678">
                  <c:v>77.75103784267979</c:v>
                </c:pt>
                <c:pt idx="1679">
                  <c:v>78.10196859267984</c:v>
                </c:pt>
                <c:pt idx="1680">
                  <c:v>78.12423094569998</c:v>
                </c:pt>
                <c:pt idx="1681">
                  <c:v>75.82094679213976</c:v>
                </c:pt>
                <c:pt idx="1734">
                  <c:v>60.34123350956</c:v>
                </c:pt>
                <c:pt idx="1735">
                  <c:v>69.68873218535971</c:v>
                </c:pt>
                <c:pt idx="1736">
                  <c:v>78.65142384924</c:v>
                </c:pt>
                <c:pt idx="1737">
                  <c:v>78.79181245475998</c:v>
                </c:pt>
                <c:pt idx="1738">
                  <c:v>78.9488506191</c:v>
                </c:pt>
                <c:pt idx="1739">
                  <c:v>77.90515612305984</c:v>
                </c:pt>
                <c:pt idx="1740">
                  <c:v>78.46991573087998</c:v>
                </c:pt>
                <c:pt idx="1741">
                  <c:v>78.43031383747986</c:v>
                </c:pt>
                <c:pt idx="1742">
                  <c:v>79.20064579516</c:v>
                </c:pt>
                <c:pt idx="1743">
                  <c:v>79.36741230287987</c:v>
                </c:pt>
                <c:pt idx="1744">
                  <c:v>78.75818281045962</c:v>
                </c:pt>
                <c:pt idx="1745">
                  <c:v>78.81433969542001</c:v>
                </c:pt>
                <c:pt idx="1746">
                  <c:v>79.531204235</c:v>
                </c:pt>
                <c:pt idx="1747">
                  <c:v>78.33188476349986</c:v>
                </c:pt>
                <c:pt idx="1748">
                  <c:v>78.7845555825</c:v>
                </c:pt>
                <c:pt idx="1749">
                  <c:v>79.23254477399998</c:v>
                </c:pt>
                <c:pt idx="1750">
                  <c:v>79.94197180558001</c:v>
                </c:pt>
                <c:pt idx="1751">
                  <c:v>79.16743455845977</c:v>
                </c:pt>
                <c:pt idx="1752">
                  <c:v>80.02578507909978</c:v>
                </c:pt>
                <c:pt idx="1753">
                  <c:v>80.91727991948</c:v>
                </c:pt>
                <c:pt idx="1754">
                  <c:v>79.53706855540001</c:v>
                </c:pt>
                <c:pt idx="1755">
                  <c:v>79.8035684501</c:v>
                </c:pt>
                <c:pt idx="1756">
                  <c:v>80.85026401649979</c:v>
                </c:pt>
                <c:pt idx="1757">
                  <c:v>81.0456106971</c:v>
                </c:pt>
                <c:pt idx="1758">
                  <c:v>80.45807564689987</c:v>
                </c:pt>
                <c:pt idx="1759">
                  <c:v>81.50245140561</c:v>
                </c:pt>
                <c:pt idx="1760">
                  <c:v>83.00495826909002</c:v>
                </c:pt>
                <c:pt idx="1761">
                  <c:v>85.19398883174979</c:v>
                </c:pt>
                <c:pt idx="1762">
                  <c:v>85.94594003070001</c:v>
                </c:pt>
                <c:pt idx="1763">
                  <c:v>89.12480949775986</c:v>
                </c:pt>
                <c:pt idx="1764">
                  <c:v>91.49694754824</c:v>
                </c:pt>
                <c:pt idx="1765">
                  <c:v>92.32078983642958</c:v>
                </c:pt>
                <c:pt idx="1766">
                  <c:v>93.94505971954</c:v>
                </c:pt>
                <c:pt idx="1767">
                  <c:v>96.32688445554986</c:v>
                </c:pt>
                <c:pt idx="1768">
                  <c:v>98.51363690465998</c:v>
                </c:pt>
                <c:pt idx="1769">
                  <c:v>102.49249542168</c:v>
                </c:pt>
                <c:pt idx="1770">
                  <c:v>103.73984440442</c:v>
                </c:pt>
                <c:pt idx="1771">
                  <c:v>105.83318377275</c:v>
                </c:pt>
                <c:pt idx="1772">
                  <c:v>106.76433985376</c:v>
                </c:pt>
                <c:pt idx="1773">
                  <c:v>107.08922566006</c:v>
                </c:pt>
                <c:pt idx="1774">
                  <c:v>104.96267822845</c:v>
                </c:pt>
                <c:pt idx="1775">
                  <c:v>105.04813446211</c:v>
                </c:pt>
                <c:pt idx="1776">
                  <c:v>104.71291064353</c:v>
                </c:pt>
                <c:pt idx="1777">
                  <c:v>104.81315192817</c:v>
                </c:pt>
                <c:pt idx="1778">
                  <c:v>103.37603847291</c:v>
                </c:pt>
                <c:pt idx="1779">
                  <c:v>104.69157571236</c:v>
                </c:pt>
                <c:pt idx="1780">
                  <c:v>105.98981910475</c:v>
                </c:pt>
                <c:pt idx="1781">
                  <c:v>107.3207117196</c:v>
                </c:pt>
                <c:pt idx="1782">
                  <c:v>107.69322230944</c:v>
                </c:pt>
                <c:pt idx="1783">
                  <c:v>105.77566551552</c:v>
                </c:pt>
                <c:pt idx="1784">
                  <c:v>106.01587212704</c:v>
                </c:pt>
                <c:pt idx="1785">
                  <c:v>106.65798002156</c:v>
                </c:pt>
                <c:pt idx="1786">
                  <c:v>107.51704386064</c:v>
                </c:pt>
                <c:pt idx="1787">
                  <c:v>107.9978308946</c:v>
                </c:pt>
                <c:pt idx="1788">
                  <c:v>106.02627293184</c:v>
                </c:pt>
                <c:pt idx="1789">
                  <c:v>106.44930644616</c:v>
                </c:pt>
                <c:pt idx="1790">
                  <c:v>107.105803427</c:v>
                </c:pt>
                <c:pt idx="1791">
                  <c:v>107.36490008288</c:v>
                </c:pt>
                <c:pt idx="1792">
                  <c:v>95.80247746285973</c:v>
                </c:pt>
                <c:pt idx="1847">
                  <c:v>105.4698218</c:v>
                </c:pt>
                <c:pt idx="1848">
                  <c:v>105.51763179083</c:v>
                </c:pt>
                <c:pt idx="1849">
                  <c:v>105.4088101759</c:v>
                </c:pt>
                <c:pt idx="1850">
                  <c:v>104.8248640747</c:v>
                </c:pt>
                <c:pt idx="1851">
                  <c:v>101.89696484352</c:v>
                </c:pt>
                <c:pt idx="1852">
                  <c:v>102.13865046567</c:v>
                </c:pt>
                <c:pt idx="1853">
                  <c:v>102.59891709067</c:v>
                </c:pt>
                <c:pt idx="1854">
                  <c:v>103.29267013604</c:v>
                </c:pt>
                <c:pt idx="1855">
                  <c:v>105.44804129545</c:v>
                </c:pt>
                <c:pt idx="1856">
                  <c:v>105.78313277568</c:v>
                </c:pt>
                <c:pt idx="1857">
                  <c:v>106.63876741296</c:v>
                </c:pt>
                <c:pt idx="1858">
                  <c:v>106.83442759616</c:v>
                </c:pt>
                <c:pt idx="1859">
                  <c:v>104.93002184273</c:v>
                </c:pt>
                <c:pt idx="1860">
                  <c:v>104.21089389123</c:v>
                </c:pt>
                <c:pt idx="1861">
                  <c:v>103.31545210021</c:v>
                </c:pt>
                <c:pt idx="1862">
                  <c:v>101.77166198927</c:v>
                </c:pt>
                <c:pt idx="1863">
                  <c:v>100.51280622864</c:v>
                </c:pt>
                <c:pt idx="1864">
                  <c:v>100.35499463586</c:v>
                </c:pt>
                <c:pt idx="1865">
                  <c:v>99.19513317485976</c:v>
                </c:pt>
                <c:pt idx="1866">
                  <c:v>98.3964829419</c:v>
                </c:pt>
                <c:pt idx="1867">
                  <c:v>99.69151125096</c:v>
                </c:pt>
                <c:pt idx="1868">
                  <c:v>98.45436386334</c:v>
                </c:pt>
                <c:pt idx="1869">
                  <c:v>97.85144880287974</c:v>
                </c:pt>
                <c:pt idx="1870">
                  <c:v>95.86052355170002</c:v>
                </c:pt>
                <c:pt idx="1871">
                  <c:v>98.31649816926</c:v>
                </c:pt>
                <c:pt idx="1872">
                  <c:v>99.52962788399998</c:v>
                </c:pt>
                <c:pt idx="1873">
                  <c:v>99.99838400243976</c:v>
                </c:pt>
                <c:pt idx="1874">
                  <c:v>101.45023749516</c:v>
                </c:pt>
                <c:pt idx="1875">
                  <c:v>102.07807937782</c:v>
                </c:pt>
                <c:pt idx="1876">
                  <c:v>104.97455766105</c:v>
                </c:pt>
                <c:pt idx="1877">
                  <c:v>107.07390584616</c:v>
                </c:pt>
                <c:pt idx="1878">
                  <c:v>107.70585304056</c:v>
                </c:pt>
                <c:pt idx="1879">
                  <c:v>107.11366979516</c:v>
                </c:pt>
                <c:pt idx="1880">
                  <c:v>103.70535029512</c:v>
                </c:pt>
                <c:pt idx="1881">
                  <c:v>103.73231581986</c:v>
                </c:pt>
                <c:pt idx="1882">
                  <c:v>103.30132413965</c:v>
                </c:pt>
                <c:pt idx="1883">
                  <c:v>101.233736562</c:v>
                </c:pt>
                <c:pt idx="1884">
                  <c:v>98.39143128977998</c:v>
                </c:pt>
                <c:pt idx="1885">
                  <c:v>91.87362907713998</c:v>
                </c:pt>
                <c:pt idx="1886">
                  <c:v>88.54273712855968</c:v>
                </c:pt>
                <c:pt idx="1887">
                  <c:v>84.98417462666998</c:v>
                </c:pt>
                <c:pt idx="1888">
                  <c:v>83.07856337384995</c:v>
                </c:pt>
                <c:pt idx="1889">
                  <c:v>80.80868085417985</c:v>
                </c:pt>
                <c:pt idx="1890">
                  <c:v>79.95486549</c:v>
                </c:pt>
                <c:pt idx="1891">
                  <c:v>79.7345336439</c:v>
                </c:pt>
                <c:pt idx="1892">
                  <c:v>79.89983993251987</c:v>
                </c:pt>
                <c:pt idx="1893">
                  <c:v>80.09586525849987</c:v>
                </c:pt>
                <c:pt idx="1894">
                  <c:v>79.01086025578001</c:v>
                </c:pt>
                <c:pt idx="1895">
                  <c:v>79.15786572200001</c:v>
                </c:pt>
                <c:pt idx="1896">
                  <c:v>79.68929436025998</c:v>
                </c:pt>
                <c:pt idx="1897">
                  <c:v>79.97002178994</c:v>
                </c:pt>
                <c:pt idx="1898">
                  <c:v>78.67864147549976</c:v>
                </c:pt>
                <c:pt idx="1899">
                  <c:v>78.84521812550001</c:v>
                </c:pt>
                <c:pt idx="1900">
                  <c:v>79.2465329095</c:v>
                </c:pt>
                <c:pt idx="1901">
                  <c:v>79.84837703017978</c:v>
                </c:pt>
                <c:pt idx="1902">
                  <c:v>80.044537597</c:v>
                </c:pt>
                <c:pt idx="1903">
                  <c:v>78.99214130070001</c:v>
                </c:pt>
                <c:pt idx="1904">
                  <c:v>79.40856693057998</c:v>
                </c:pt>
                <c:pt idx="1905">
                  <c:v>79.85307099307984</c:v>
                </c:pt>
                <c:pt idx="1906">
                  <c:v>80.24608370498</c:v>
                </c:pt>
                <c:pt idx="1907">
                  <c:v>78.67253700449963</c:v>
                </c:pt>
                <c:pt idx="1908">
                  <c:v>79.15122397062002</c:v>
                </c:pt>
                <c:pt idx="1909">
                  <c:v>79.2418796555</c:v>
                </c:pt>
                <c:pt idx="1910">
                  <c:v>79.5545556255</c:v>
                </c:pt>
                <c:pt idx="1911">
                  <c:v>78.58507514835976</c:v>
                </c:pt>
                <c:pt idx="1912">
                  <c:v>79.23255701491998</c:v>
                </c:pt>
                <c:pt idx="1913">
                  <c:v>80.51358877025986</c:v>
                </c:pt>
                <c:pt idx="1914">
                  <c:v>82.47739263311998</c:v>
                </c:pt>
                <c:pt idx="1915">
                  <c:v>83.36595293159976</c:v>
                </c:pt>
                <c:pt idx="1916">
                  <c:v>87.91772201679987</c:v>
                </c:pt>
                <c:pt idx="1917">
                  <c:v>93.54787623325987</c:v>
                </c:pt>
                <c:pt idx="1918">
                  <c:v>97.8316969833</c:v>
                </c:pt>
                <c:pt idx="1919">
                  <c:v>104.78845482875</c:v>
                </c:pt>
                <c:pt idx="1920">
                  <c:v>107.23859277168</c:v>
                </c:pt>
                <c:pt idx="1921">
                  <c:v>105.10240396747</c:v>
                </c:pt>
                <c:pt idx="1922">
                  <c:v>103.94669231618</c:v>
                </c:pt>
                <c:pt idx="1923">
                  <c:v>106.80292852624</c:v>
                </c:pt>
                <c:pt idx="1924">
                  <c:v>104.53002806295</c:v>
                </c:pt>
                <c:pt idx="1925">
                  <c:v>103.0935238795</c:v>
                </c:pt>
                <c:pt idx="1926">
                  <c:v>99.56660527938002</c:v>
                </c:pt>
                <c:pt idx="1927">
                  <c:v>98.41571921988</c:v>
                </c:pt>
                <c:pt idx="1928">
                  <c:v>99.35719256609985</c:v>
                </c:pt>
                <c:pt idx="1929">
                  <c:v>99.69703131173979</c:v>
                </c:pt>
                <c:pt idx="1930">
                  <c:v>99.4354566777</c:v>
                </c:pt>
                <c:pt idx="1931">
                  <c:v>98.23497723834002</c:v>
                </c:pt>
                <c:pt idx="1932">
                  <c:v>99.96959393982</c:v>
                </c:pt>
                <c:pt idx="1933">
                  <c:v>98.16358042079995</c:v>
                </c:pt>
                <c:pt idx="1934">
                  <c:v>95.87160243224986</c:v>
                </c:pt>
                <c:pt idx="1935">
                  <c:v>93.33970354575995</c:v>
                </c:pt>
                <c:pt idx="1936">
                  <c:v>92.96859470922998</c:v>
                </c:pt>
                <c:pt idx="1937">
                  <c:v>90.66844710299968</c:v>
                </c:pt>
                <c:pt idx="1938">
                  <c:v>90.47952866416</c:v>
                </c:pt>
                <c:pt idx="1939">
                  <c:v>89.20182724959998</c:v>
                </c:pt>
                <c:pt idx="1940">
                  <c:v>87.96103797407998</c:v>
                </c:pt>
                <c:pt idx="1941">
                  <c:v>85.71363052559998</c:v>
                </c:pt>
                <c:pt idx="1942">
                  <c:v>86.52150315839998</c:v>
                </c:pt>
                <c:pt idx="1943">
                  <c:v>87.56249564488</c:v>
                </c:pt>
                <c:pt idx="1944">
                  <c:v>85.84296423956998</c:v>
                </c:pt>
                <c:pt idx="1945">
                  <c:v>84.15945464112</c:v>
                </c:pt>
                <c:pt idx="1946">
                  <c:v>81.76732678205998</c:v>
                </c:pt>
                <c:pt idx="1947">
                  <c:v>82.77035514111</c:v>
                </c:pt>
                <c:pt idx="1948">
                  <c:v>83.81851371315001</c:v>
                </c:pt>
                <c:pt idx="1949">
                  <c:v>83.4600194997301</c:v>
                </c:pt>
                <c:pt idx="1950">
                  <c:v>82.9755195069</c:v>
                </c:pt>
                <c:pt idx="1951">
                  <c:v>81.4112092499</c:v>
                </c:pt>
                <c:pt idx="1952">
                  <c:v>81.49354897882001</c:v>
                </c:pt>
                <c:pt idx="1953">
                  <c:v>80.09031072472</c:v>
                </c:pt>
                <c:pt idx="1954">
                  <c:v>80.13925067219998</c:v>
                </c:pt>
                <c:pt idx="1955">
                  <c:v>80.43544920502</c:v>
                </c:pt>
                <c:pt idx="1956">
                  <c:v>78.87134148963995</c:v>
                </c:pt>
                <c:pt idx="1957">
                  <c:v>79.34984367316002</c:v>
                </c:pt>
                <c:pt idx="1958">
                  <c:v>79.93154214303998</c:v>
                </c:pt>
                <c:pt idx="1959">
                  <c:v>80.40068877599998</c:v>
                </c:pt>
                <c:pt idx="1960">
                  <c:v>79.46869717383987</c:v>
                </c:pt>
                <c:pt idx="1961">
                  <c:v>79.34984367316002</c:v>
                </c:pt>
                <c:pt idx="1962">
                  <c:v>80.00466316574</c:v>
                </c:pt>
                <c:pt idx="1963">
                  <c:v>78.84759698694</c:v>
                </c:pt>
                <c:pt idx="1964">
                  <c:v>79.30853600497987</c:v>
                </c:pt>
                <c:pt idx="1965">
                  <c:v>79.73655897824</c:v>
                </c:pt>
                <c:pt idx="1966">
                  <c:v>80.01129250696</c:v>
                </c:pt>
                <c:pt idx="1967">
                  <c:v>79.03571318377998</c:v>
                </c:pt>
                <c:pt idx="1968">
                  <c:v>79.69033590804001</c:v>
                </c:pt>
                <c:pt idx="1969">
                  <c:v>79.76736363992</c:v>
                </c:pt>
                <c:pt idx="1970">
                  <c:v>78.64147447146</c:v>
                </c:pt>
                <c:pt idx="1971">
                  <c:v>79.11059258139998</c:v>
                </c:pt>
                <c:pt idx="1972">
                  <c:v>79.85884308551998</c:v>
                </c:pt>
                <c:pt idx="1973">
                  <c:v>80.03553813271968</c:v>
                </c:pt>
                <c:pt idx="1974">
                  <c:v>79.53473003345968</c:v>
                </c:pt>
                <c:pt idx="1975">
                  <c:v>79.77888369263982</c:v>
                </c:pt>
                <c:pt idx="1976">
                  <c:v>80.2492313803</c:v>
                </c:pt>
                <c:pt idx="1977">
                  <c:v>78.66461648332</c:v>
                </c:pt>
                <c:pt idx="1978">
                  <c:v>79.33575330128001</c:v>
                </c:pt>
                <c:pt idx="1979">
                  <c:v>80.01876187127998</c:v>
                </c:pt>
                <c:pt idx="1980">
                  <c:v>80.52205420150001</c:v>
                </c:pt>
                <c:pt idx="1981">
                  <c:v>78.92662495792002</c:v>
                </c:pt>
                <c:pt idx="1982">
                  <c:v>79.83061707665979</c:v>
                </c:pt>
                <c:pt idx="1983">
                  <c:v>80.35741678204</c:v>
                </c:pt>
                <c:pt idx="1984">
                  <c:v>78.99798369844</c:v>
                </c:pt>
                <c:pt idx="1985">
                  <c:v>79.50463810269976</c:v>
                </c:pt>
                <c:pt idx="1986">
                  <c:v>79.92215806945985</c:v>
                </c:pt>
                <c:pt idx="1987">
                  <c:v>79.01692444232</c:v>
                </c:pt>
                <c:pt idx="1988">
                  <c:v>79.53900551399984</c:v>
                </c:pt>
                <c:pt idx="1989">
                  <c:v>80.12694727301982</c:v>
                </c:pt>
                <c:pt idx="1990">
                  <c:v>80.11041395303998</c:v>
                </c:pt>
                <c:pt idx="1991">
                  <c:v>79.08244036065977</c:v>
                </c:pt>
                <c:pt idx="1992">
                  <c:v>79.63601513281976</c:v>
                </c:pt>
                <c:pt idx="1993">
                  <c:v>79.42959403707998</c:v>
                </c:pt>
                <c:pt idx="1994">
                  <c:v>79.07773406236001</c:v>
                </c:pt>
                <c:pt idx="1995">
                  <c:v>79.62663105924001</c:v>
                </c:pt>
                <c:pt idx="1996">
                  <c:v>80.18017730837984</c:v>
                </c:pt>
                <c:pt idx="1997">
                  <c:v>78.84241810831998</c:v>
                </c:pt>
                <c:pt idx="1998">
                  <c:v>79.34305058780002</c:v>
                </c:pt>
                <c:pt idx="1999">
                  <c:v>79.96440066208002</c:v>
                </c:pt>
                <c:pt idx="2000">
                  <c:v>78.32720313599998</c:v>
                </c:pt>
                <c:pt idx="2001">
                  <c:v>78.75186931049986</c:v>
                </c:pt>
                <c:pt idx="2002">
                  <c:v>79.41323244522</c:v>
                </c:pt>
                <c:pt idx="2003">
                  <c:v>79.84837703017978</c:v>
                </c:pt>
                <c:pt idx="2004">
                  <c:v>78.65056304287998</c:v>
                </c:pt>
                <c:pt idx="2005">
                  <c:v>79.08570762783982</c:v>
                </c:pt>
                <c:pt idx="2006">
                  <c:v>79.33988172449978</c:v>
                </c:pt>
                <c:pt idx="2007">
                  <c:v>80.02151314053998</c:v>
                </c:pt>
                <c:pt idx="2008">
                  <c:v>78.39079245383977</c:v>
                </c:pt>
                <c:pt idx="2009">
                  <c:v>79.06919853449978</c:v>
                </c:pt>
                <c:pt idx="2010">
                  <c:v>79.54053911649976</c:v>
                </c:pt>
                <c:pt idx="2011">
                  <c:v>78.341219645</c:v>
                </c:pt>
                <c:pt idx="2012">
                  <c:v>78.98278182315973</c:v>
                </c:pt>
                <c:pt idx="2013">
                  <c:v>79.38187450449979</c:v>
                </c:pt>
                <c:pt idx="2014">
                  <c:v>78.31321500049998</c:v>
                </c:pt>
                <c:pt idx="2015">
                  <c:v>78.41578436922</c:v>
                </c:pt>
                <c:pt idx="2016">
                  <c:v>79.35386985999995</c:v>
                </c:pt>
                <c:pt idx="2017">
                  <c:v>79.64745460102</c:v>
                </c:pt>
                <c:pt idx="2018">
                  <c:v>78.08309320878</c:v>
                </c:pt>
                <c:pt idx="2019">
                  <c:v>79.00515809923998</c:v>
                </c:pt>
                <c:pt idx="2020">
                  <c:v>79.825210442</c:v>
                </c:pt>
                <c:pt idx="2021">
                  <c:v>78.31367000957998</c:v>
                </c:pt>
                <c:pt idx="2022">
                  <c:v>78.9914124413201</c:v>
                </c:pt>
                <c:pt idx="2023">
                  <c:v>79.35163780807987</c:v>
                </c:pt>
                <c:pt idx="2024">
                  <c:v>78.2034592735</c:v>
                </c:pt>
                <c:pt idx="2025">
                  <c:v>79.09359166174</c:v>
                </c:pt>
                <c:pt idx="2026">
                  <c:v>79.48809804136</c:v>
                </c:pt>
                <c:pt idx="2027">
                  <c:v>78.15715380659982</c:v>
                </c:pt>
                <c:pt idx="2028">
                  <c:v>78.87072670283978</c:v>
                </c:pt>
                <c:pt idx="2029">
                  <c:v>77.61086189405982</c:v>
                </c:pt>
                <c:pt idx="2030">
                  <c:v>78.41578436922</c:v>
                </c:pt>
                <c:pt idx="2031">
                  <c:v>79.01926950958</c:v>
                </c:pt>
                <c:pt idx="2032">
                  <c:v>77.99335606056</c:v>
                </c:pt>
                <c:pt idx="2033">
                  <c:v>78.15275529081985</c:v>
                </c:pt>
                <c:pt idx="2034">
                  <c:v>78.75301532007998</c:v>
                </c:pt>
                <c:pt idx="2035">
                  <c:v>77.93494386392</c:v>
                </c:pt>
                <c:pt idx="2036">
                  <c:v>77.91563701413995</c:v>
                </c:pt>
                <c:pt idx="2037">
                  <c:v>78.89156278018</c:v>
                </c:pt>
                <c:pt idx="2038">
                  <c:v>77.86648002219982</c:v>
                </c:pt>
                <c:pt idx="2039">
                  <c:v>78.24857761339995</c:v>
                </c:pt>
                <c:pt idx="2040">
                  <c:v>77.64326164628002</c:v>
                </c:pt>
                <c:pt idx="2041">
                  <c:v>77.80187039959979</c:v>
                </c:pt>
                <c:pt idx="2042">
                  <c:v>78.41436383709998</c:v>
                </c:pt>
                <c:pt idx="2043">
                  <c:v>77.4012226923</c:v>
                </c:pt>
                <c:pt idx="2044">
                  <c:v>78.22664726953998</c:v>
                </c:pt>
                <c:pt idx="2045">
                  <c:v>78.63080151809976</c:v>
                </c:pt>
                <c:pt idx="2046">
                  <c:v>77.82029753549978</c:v>
                </c:pt>
                <c:pt idx="2047">
                  <c:v>78.05344659303982</c:v>
                </c:pt>
                <c:pt idx="2048">
                  <c:v>77.27690402429998</c:v>
                </c:pt>
                <c:pt idx="2049">
                  <c:v>77.82950610349968</c:v>
                </c:pt>
                <c:pt idx="2050">
                  <c:v>77.95440838134</c:v>
                </c:pt>
                <c:pt idx="2051">
                  <c:v>77.3459792842</c:v>
                </c:pt>
                <c:pt idx="2052">
                  <c:v>77.73194675881998</c:v>
                </c:pt>
                <c:pt idx="2053">
                  <c:v>78.56172625819998</c:v>
                </c:pt>
                <c:pt idx="2054">
                  <c:v>77.54858511339982</c:v>
                </c:pt>
                <c:pt idx="2055">
                  <c:v>78.19792615610001</c:v>
                </c:pt>
                <c:pt idx="2056">
                  <c:v>77.01544864829998</c:v>
                </c:pt>
                <c:pt idx="2057">
                  <c:v>77.42765007682</c:v>
                </c:pt>
                <c:pt idx="2058">
                  <c:v>78.29686829502</c:v>
                </c:pt>
                <c:pt idx="2059">
                  <c:v>77.71872413922</c:v>
                </c:pt>
                <c:pt idx="2060">
                  <c:v>78.12423094569998</c:v>
                </c:pt>
                <c:pt idx="2061">
                  <c:v>77.76964274489998</c:v>
                </c:pt>
                <c:pt idx="2062">
                  <c:v>77.13756311896</c:v>
                </c:pt>
                <c:pt idx="2063">
                  <c:v>78.13152472528</c:v>
                </c:pt>
                <c:pt idx="2064">
                  <c:v>77.392010791</c:v>
                </c:pt>
                <c:pt idx="2065">
                  <c:v>77.62460654978</c:v>
                </c:pt>
                <c:pt idx="2066">
                  <c:v>78.51730777137998</c:v>
                </c:pt>
                <c:pt idx="2067">
                  <c:v>77.5344336582</c:v>
                </c:pt>
                <c:pt idx="2068">
                  <c:v>78.20960285751985</c:v>
                </c:pt>
                <c:pt idx="2069">
                  <c:v>77.03827671023987</c:v>
                </c:pt>
                <c:pt idx="2070">
                  <c:v>77.72080107149976</c:v>
                </c:pt>
                <c:pt idx="2071">
                  <c:v>76.8092646801</c:v>
                </c:pt>
                <c:pt idx="2072">
                  <c:v>77.47343577273976</c:v>
                </c:pt>
                <c:pt idx="2073">
                  <c:v>78.36575912199986</c:v>
                </c:pt>
                <c:pt idx="2074">
                  <c:v>77.40583930949984</c:v>
                </c:pt>
                <c:pt idx="2075">
                  <c:v>77.83988844118001</c:v>
                </c:pt>
                <c:pt idx="2076">
                  <c:v>76.87337579445968</c:v>
                </c:pt>
                <c:pt idx="2077">
                  <c:v>77.34771194667998</c:v>
                </c:pt>
                <c:pt idx="2078">
                  <c:v>78.26131736494002</c:v>
                </c:pt>
                <c:pt idx="2079">
                  <c:v>77.30853485695968</c:v>
                </c:pt>
                <c:pt idx="2080">
                  <c:v>78.22336985293984</c:v>
                </c:pt>
                <c:pt idx="2081">
                  <c:v>77.10701095447995</c:v>
                </c:pt>
                <c:pt idx="2082">
                  <c:v>77.84448372088</c:v>
                </c:pt>
                <c:pt idx="2083">
                  <c:v>76.91918934055998</c:v>
                </c:pt>
                <c:pt idx="2084">
                  <c:v>77.60171370182</c:v>
                </c:pt>
                <c:pt idx="2085">
                  <c:v>77.31313013665968</c:v>
                </c:pt>
                <c:pt idx="2086">
                  <c:v>77.60793210027984</c:v>
                </c:pt>
                <c:pt idx="2087">
                  <c:v>78.09182116945998</c:v>
                </c:pt>
                <c:pt idx="2088">
                  <c:v>77.08409025634</c:v>
                </c:pt>
                <c:pt idx="2089">
                  <c:v>77.61266167805998</c:v>
                </c:pt>
                <c:pt idx="2090">
                  <c:v>77.14404299699986</c:v>
                </c:pt>
                <c:pt idx="2091">
                  <c:v>77.66125738665986</c:v>
                </c:pt>
                <c:pt idx="2092">
                  <c:v>75.39876217193977</c:v>
                </c:pt>
                <c:pt idx="2109">
                  <c:v>58.10221522356001</c:v>
                </c:pt>
                <c:pt idx="2110">
                  <c:v>68.14201971389987</c:v>
                </c:pt>
                <c:pt idx="2111">
                  <c:v>76.69852850423995</c:v>
                </c:pt>
                <c:pt idx="2112">
                  <c:v>78.10854249965978</c:v>
                </c:pt>
                <c:pt idx="2113">
                  <c:v>76.91918934055998</c:v>
                </c:pt>
                <c:pt idx="2114">
                  <c:v>77.48259848195998</c:v>
                </c:pt>
                <c:pt idx="2115">
                  <c:v>78.38871342267987</c:v>
                </c:pt>
                <c:pt idx="2116">
                  <c:v>77.42879361017998</c:v>
                </c:pt>
                <c:pt idx="2117">
                  <c:v>78.09477550424</c:v>
                </c:pt>
                <c:pt idx="2118">
                  <c:v>77.15323030225974</c:v>
                </c:pt>
                <c:pt idx="2119">
                  <c:v>78.0183360803</c:v>
                </c:pt>
                <c:pt idx="2120">
                  <c:v>78.7183005806</c:v>
                </c:pt>
                <c:pt idx="2121">
                  <c:v>77.55280826871987</c:v>
                </c:pt>
                <c:pt idx="2122">
                  <c:v>78.03227748461998</c:v>
                </c:pt>
                <c:pt idx="2123">
                  <c:v>77.48872175479985</c:v>
                </c:pt>
                <c:pt idx="2124">
                  <c:v>78.16107855089976</c:v>
                </c:pt>
                <c:pt idx="2125">
                  <c:v>76.83675280775972</c:v>
                </c:pt>
                <c:pt idx="2126">
                  <c:v>77.87556560999998</c:v>
                </c:pt>
                <c:pt idx="2127">
                  <c:v>78.37952611741974</c:v>
                </c:pt>
                <c:pt idx="2128">
                  <c:v>77.69135558369987</c:v>
                </c:pt>
                <c:pt idx="2129">
                  <c:v>78.21418254767998</c:v>
                </c:pt>
                <c:pt idx="2130">
                  <c:v>77.53018931049979</c:v>
                </c:pt>
                <c:pt idx="2131">
                  <c:v>78.50368604081998</c:v>
                </c:pt>
                <c:pt idx="2132">
                  <c:v>77.4196464949</c:v>
                </c:pt>
                <c:pt idx="2133">
                  <c:v>78.15186664959998</c:v>
                </c:pt>
                <c:pt idx="2134">
                  <c:v>77.28149597509998</c:v>
                </c:pt>
                <c:pt idx="2135">
                  <c:v>77.83755888189998</c:v>
                </c:pt>
                <c:pt idx="2136">
                  <c:v>77.5155492722</c:v>
                </c:pt>
                <c:pt idx="2137">
                  <c:v>77.917005166</c:v>
                </c:pt>
                <c:pt idx="2138">
                  <c:v>78.791995791</c:v>
                </c:pt>
                <c:pt idx="2139">
                  <c:v>77.82491415269978</c:v>
                </c:pt>
                <c:pt idx="2140">
                  <c:v>78.25551145887998</c:v>
                </c:pt>
                <c:pt idx="2141">
                  <c:v>77.11157838399987</c:v>
                </c:pt>
                <c:pt idx="2142">
                  <c:v>77.78034475634</c:v>
                </c:pt>
                <c:pt idx="2143">
                  <c:v>78.71482087199998</c:v>
                </c:pt>
                <c:pt idx="2144">
                  <c:v>78.18046478283998</c:v>
                </c:pt>
                <c:pt idx="2145">
                  <c:v>78.65843722199978</c:v>
                </c:pt>
                <c:pt idx="2146">
                  <c:v>77.89879372565987</c:v>
                </c:pt>
                <c:pt idx="2147">
                  <c:v>78.3775162319</c:v>
                </c:pt>
                <c:pt idx="2148">
                  <c:v>77.01538386227998</c:v>
                </c:pt>
                <c:pt idx="2149">
                  <c:v>78.17029045219977</c:v>
                </c:pt>
                <c:pt idx="2150">
                  <c:v>78.62620956729998</c:v>
                </c:pt>
                <c:pt idx="2151">
                  <c:v>77.40583930949984</c:v>
                </c:pt>
                <c:pt idx="2152">
                  <c:v>78.17950235349961</c:v>
                </c:pt>
                <c:pt idx="2153">
                  <c:v>77.2262245673</c:v>
                </c:pt>
                <c:pt idx="2154">
                  <c:v>77.667635622</c:v>
                </c:pt>
                <c:pt idx="2155">
                  <c:v>78.33358959112</c:v>
                </c:pt>
                <c:pt idx="2156">
                  <c:v>77.53937321209978</c:v>
                </c:pt>
                <c:pt idx="2157">
                  <c:v>77.96157354043998</c:v>
                </c:pt>
                <c:pt idx="2158">
                  <c:v>76.96493243184</c:v>
                </c:pt>
                <c:pt idx="2159">
                  <c:v>77.60793210027984</c:v>
                </c:pt>
                <c:pt idx="2160">
                  <c:v>74.843027941</c:v>
                </c:pt>
                <c:pt idx="2212">
                  <c:v>73.3872640694</c:v>
                </c:pt>
                <c:pt idx="2213">
                  <c:v>77.8639236973</c:v>
                </c:pt>
                <c:pt idx="2214">
                  <c:v>76.72035735051976</c:v>
                </c:pt>
                <c:pt idx="2215">
                  <c:v>77.3842643994</c:v>
                </c:pt>
                <c:pt idx="2216">
                  <c:v>78.09641644916</c:v>
                </c:pt>
                <c:pt idx="2217">
                  <c:v>76.84519904804</c:v>
                </c:pt>
                <c:pt idx="2218">
                  <c:v>77.19417713981986</c:v>
                </c:pt>
                <c:pt idx="2219">
                  <c:v>78.17885298195979</c:v>
                </c:pt>
                <c:pt idx="2220">
                  <c:v>77.11157838399987</c:v>
                </c:pt>
                <c:pt idx="2221">
                  <c:v>77.85593349241979</c:v>
                </c:pt>
                <c:pt idx="2222">
                  <c:v>79.49387733903986</c:v>
                </c:pt>
                <c:pt idx="2223">
                  <c:v>79.02613591917998</c:v>
                </c:pt>
                <c:pt idx="2224">
                  <c:v>79.16254734949977</c:v>
                </c:pt>
                <c:pt idx="2225">
                  <c:v>79.96066231239998</c:v>
                </c:pt>
                <c:pt idx="2226">
                  <c:v>79.27559136241977</c:v>
                </c:pt>
                <c:pt idx="2227">
                  <c:v>80.2622028743</c:v>
                </c:pt>
                <c:pt idx="2228">
                  <c:v>80.7539254408</c:v>
                </c:pt>
                <c:pt idx="2229">
                  <c:v>79.30365803359977</c:v>
                </c:pt>
                <c:pt idx="2230">
                  <c:v>79.36390552201998</c:v>
                </c:pt>
                <c:pt idx="2231">
                  <c:v>79.42854891199988</c:v>
                </c:pt>
                <c:pt idx="2232">
                  <c:v>78.06031976812</c:v>
                </c:pt>
                <c:pt idx="2233">
                  <c:v>78.29046989802</c:v>
                </c:pt>
                <c:pt idx="2234">
                  <c:v>78.55532452349976</c:v>
                </c:pt>
                <c:pt idx="2235">
                  <c:v>79.26064098653998</c:v>
                </c:pt>
                <c:pt idx="2236">
                  <c:v>78.09084168747998</c:v>
                </c:pt>
                <c:pt idx="2237">
                  <c:v>78.53649833167982</c:v>
                </c:pt>
                <c:pt idx="2238">
                  <c:v>79.531204235</c:v>
                </c:pt>
                <c:pt idx="2239">
                  <c:v>78.69736043057998</c:v>
                </c:pt>
                <c:pt idx="2240">
                  <c:v>79.11845157509985</c:v>
                </c:pt>
                <c:pt idx="2241">
                  <c:v>79.29788894449995</c:v>
                </c:pt>
                <c:pt idx="2242">
                  <c:v>80.28340211775972</c:v>
                </c:pt>
                <c:pt idx="2243">
                  <c:v>80.43570967828</c:v>
                </c:pt>
                <c:pt idx="2244">
                  <c:v>81.99474933272984</c:v>
                </c:pt>
                <c:pt idx="2245">
                  <c:v>83.82140843196001</c:v>
                </c:pt>
                <c:pt idx="2246">
                  <c:v>83.09457092249986</c:v>
                </c:pt>
                <c:pt idx="2247">
                  <c:v>84.88418491377</c:v>
                </c:pt>
                <c:pt idx="2248">
                  <c:v>85.62414554246983</c:v>
                </c:pt>
                <c:pt idx="2249">
                  <c:v>86.71566841983998</c:v>
                </c:pt>
                <c:pt idx="2250">
                  <c:v>88.96583008239998</c:v>
                </c:pt>
                <c:pt idx="2251">
                  <c:v>90.63485992499998</c:v>
                </c:pt>
                <c:pt idx="2252">
                  <c:v>90.02538444975985</c:v>
                </c:pt>
                <c:pt idx="2253">
                  <c:v>91.67194215763972</c:v>
                </c:pt>
                <c:pt idx="2254">
                  <c:v>92.61028646478</c:v>
                </c:pt>
                <c:pt idx="2255">
                  <c:v>92.02065387954998</c:v>
                </c:pt>
                <c:pt idx="2256">
                  <c:v>91.94793609784</c:v>
                </c:pt>
                <c:pt idx="2257">
                  <c:v>92.09891291321998</c:v>
                </c:pt>
                <c:pt idx="2258">
                  <c:v>90.83426588612998</c:v>
                </c:pt>
                <c:pt idx="2259">
                  <c:v>92.49069959282998</c:v>
                </c:pt>
                <c:pt idx="2260">
                  <c:v>94.88969134804998</c:v>
                </c:pt>
                <c:pt idx="2261">
                  <c:v>93.7434649311</c:v>
                </c:pt>
                <c:pt idx="2262">
                  <c:v>92.42988953049976</c:v>
                </c:pt>
                <c:pt idx="2263">
                  <c:v>92.7275352141</c:v>
                </c:pt>
                <c:pt idx="2264">
                  <c:v>90.86669778822</c:v>
                </c:pt>
                <c:pt idx="2265">
                  <c:v>93.25795805274987</c:v>
                </c:pt>
                <c:pt idx="2266">
                  <c:v>94.19435425335998</c:v>
                </c:pt>
                <c:pt idx="2267">
                  <c:v>90.60387843155968</c:v>
                </c:pt>
                <c:pt idx="2268">
                  <c:v>91.01408413679982</c:v>
                </c:pt>
                <c:pt idx="2269">
                  <c:v>93.20973511958968</c:v>
                </c:pt>
                <c:pt idx="2270">
                  <c:v>94.52157384542001</c:v>
                </c:pt>
                <c:pt idx="2271">
                  <c:v>96.40648427764998</c:v>
                </c:pt>
                <c:pt idx="2272">
                  <c:v>98.33108745059984</c:v>
                </c:pt>
                <c:pt idx="2273">
                  <c:v>96.99455839589998</c:v>
                </c:pt>
                <c:pt idx="2274">
                  <c:v>100.59887481174</c:v>
                </c:pt>
                <c:pt idx="2275">
                  <c:v>103.18231075208</c:v>
                </c:pt>
                <c:pt idx="2276">
                  <c:v>102.62063699076</c:v>
                </c:pt>
                <c:pt idx="2277">
                  <c:v>104.50541470033</c:v>
                </c:pt>
                <c:pt idx="2278">
                  <c:v>105.71996945622</c:v>
                </c:pt>
                <c:pt idx="2279">
                  <c:v>103.1377119948</c:v>
                </c:pt>
                <c:pt idx="2280">
                  <c:v>100.4446234995001</c:v>
                </c:pt>
                <c:pt idx="2281">
                  <c:v>103.11583620695</c:v>
                </c:pt>
                <c:pt idx="2282">
                  <c:v>104.05793391791</c:v>
                </c:pt>
                <c:pt idx="2283">
                  <c:v>103.0256900288</c:v>
                </c:pt>
                <c:pt idx="2284">
                  <c:v>101.12071915631</c:v>
                </c:pt>
                <c:pt idx="2285">
                  <c:v>101.94704505104</c:v>
                </c:pt>
                <c:pt idx="2286">
                  <c:v>103.72086934545</c:v>
                </c:pt>
                <c:pt idx="2287">
                  <c:v>103.00475790745</c:v>
                </c:pt>
                <c:pt idx="2288">
                  <c:v>103.34997777825</c:v>
                </c:pt>
                <c:pt idx="2289">
                  <c:v>102.30352285923</c:v>
                </c:pt>
                <c:pt idx="2290">
                  <c:v>101.45545385059</c:v>
                </c:pt>
                <c:pt idx="2291">
                  <c:v>100.4945666712</c:v>
                </c:pt>
                <c:pt idx="2292">
                  <c:v>97.52429446716</c:v>
                </c:pt>
                <c:pt idx="2293">
                  <c:v>96.865676424</c:v>
                </c:pt>
                <c:pt idx="2294">
                  <c:v>96.98058685877987</c:v>
                </c:pt>
                <c:pt idx="2295">
                  <c:v>94.75142371101</c:v>
                </c:pt>
                <c:pt idx="2296">
                  <c:v>94.15009420509998</c:v>
                </c:pt>
                <c:pt idx="2297">
                  <c:v>92.8401062085</c:v>
                </c:pt>
                <c:pt idx="2298">
                  <c:v>93.04336389264998</c:v>
                </c:pt>
                <c:pt idx="2299">
                  <c:v>93.31232467389998</c:v>
                </c:pt>
                <c:pt idx="2300">
                  <c:v>90.43712509468</c:v>
                </c:pt>
                <c:pt idx="2301">
                  <c:v>89.06925690492</c:v>
                </c:pt>
                <c:pt idx="2302">
                  <c:v>87.5048605868</c:v>
                </c:pt>
                <c:pt idx="2303">
                  <c:v>84.07203836099978</c:v>
                </c:pt>
                <c:pt idx="2304">
                  <c:v>82.79615530856998</c:v>
                </c:pt>
                <c:pt idx="2305">
                  <c:v>81.46495402936</c:v>
                </c:pt>
                <c:pt idx="2306">
                  <c:v>79.12936072855977</c:v>
                </c:pt>
                <c:pt idx="2307">
                  <c:v>78.88001239225974</c:v>
                </c:pt>
                <c:pt idx="2308">
                  <c:v>77.63400055289979</c:v>
                </c:pt>
                <c:pt idx="2309">
                  <c:v>77.76964274489998</c:v>
                </c:pt>
                <c:pt idx="2310">
                  <c:v>78.3406966264</c:v>
                </c:pt>
                <c:pt idx="2311">
                  <c:v>76.88253850367971</c:v>
                </c:pt>
                <c:pt idx="2312">
                  <c:v>77.44138021555995</c:v>
                </c:pt>
                <c:pt idx="2313">
                  <c:v>78.00938463665977</c:v>
                </c:pt>
                <c:pt idx="2314">
                  <c:v>76.75840086053979</c:v>
                </c:pt>
                <c:pt idx="2315">
                  <c:v>77.33857383349968</c:v>
                </c:pt>
                <c:pt idx="2316">
                  <c:v>77.91416386216</c:v>
                </c:pt>
                <c:pt idx="2317">
                  <c:v>77.09187255305973</c:v>
                </c:pt>
                <c:pt idx="2318">
                  <c:v>77.44820341624</c:v>
                </c:pt>
                <c:pt idx="2319">
                  <c:v>78.30710306085998</c:v>
                </c:pt>
                <c:pt idx="2320">
                  <c:v>77.09187255305973</c:v>
                </c:pt>
                <c:pt idx="2321">
                  <c:v>77.67662847031998</c:v>
                </c:pt>
                <c:pt idx="2322">
                  <c:v>76.99593625237998</c:v>
                </c:pt>
                <c:pt idx="2323">
                  <c:v>77.07118620941998</c:v>
                </c:pt>
                <c:pt idx="2324">
                  <c:v>77.45841007469987</c:v>
                </c:pt>
                <c:pt idx="2325">
                  <c:v>76.65201982229976</c:v>
                </c:pt>
                <c:pt idx="2326">
                  <c:v>77.59711842212</c:v>
                </c:pt>
                <c:pt idx="2327">
                  <c:v>77.95071631487987</c:v>
                </c:pt>
                <c:pt idx="2328">
                  <c:v>77.08409025634</c:v>
                </c:pt>
                <c:pt idx="2329">
                  <c:v>77.65209467743979</c:v>
                </c:pt>
                <c:pt idx="2330">
                  <c:v>77.98646393852</c:v>
                </c:pt>
                <c:pt idx="2331">
                  <c:v>76.60763588077998</c:v>
                </c:pt>
                <c:pt idx="2332">
                  <c:v>76.92994054408001</c:v>
                </c:pt>
                <c:pt idx="2333">
                  <c:v>77.68576658349973</c:v>
                </c:pt>
                <c:pt idx="2334">
                  <c:v>76.65332644667987</c:v>
                </c:pt>
                <c:pt idx="2335">
                  <c:v>76.97550812977988</c:v>
                </c:pt>
                <c:pt idx="2336">
                  <c:v>77.71773609192</c:v>
                </c:pt>
                <c:pt idx="2343">
                  <c:v>56.70513879404001</c:v>
                </c:pt>
                <c:pt idx="2344">
                  <c:v>77.15583934531998</c:v>
                </c:pt>
                <c:pt idx="2345">
                  <c:v>77.90402740572</c:v>
                </c:pt>
                <c:pt idx="2346">
                  <c:v>76.65790939097998</c:v>
                </c:pt>
                <c:pt idx="2347">
                  <c:v>77.37267382149976</c:v>
                </c:pt>
                <c:pt idx="2348">
                  <c:v>78.14071203053977</c:v>
                </c:pt>
                <c:pt idx="2349">
                  <c:v>76.85964565572</c:v>
                </c:pt>
                <c:pt idx="2350">
                  <c:v>77.37267382149976</c:v>
                </c:pt>
                <c:pt idx="2351">
                  <c:v>77.67204552601974</c:v>
                </c:pt>
                <c:pt idx="2352">
                  <c:v>76.83215752805982</c:v>
                </c:pt>
                <c:pt idx="2353">
                  <c:v>77.5344336582</c:v>
                </c:pt>
                <c:pt idx="2354">
                  <c:v>77.86737656883986</c:v>
                </c:pt>
                <c:pt idx="2355">
                  <c:v>76.79550669118</c:v>
                </c:pt>
                <c:pt idx="2356">
                  <c:v>77.20317762601998</c:v>
                </c:pt>
                <c:pt idx="2357">
                  <c:v>77.77574947663977</c:v>
                </c:pt>
                <c:pt idx="2358">
                  <c:v>76.7355694653</c:v>
                </c:pt>
                <c:pt idx="2359">
                  <c:v>77.08273443987987</c:v>
                </c:pt>
                <c:pt idx="2360">
                  <c:v>78.03965167267998</c:v>
                </c:pt>
                <c:pt idx="2361">
                  <c:v>73.80439735917987</c:v>
                </c:pt>
                <c:pt idx="2362">
                  <c:v>60.79101085166</c:v>
                </c:pt>
                <c:pt idx="2366">
                  <c:v>58.74806089776001</c:v>
                </c:pt>
                <c:pt idx="2367">
                  <c:v>64.46918412425998</c:v>
                </c:pt>
                <c:pt idx="2368">
                  <c:v>58.9287442597</c:v>
                </c:pt>
                <c:pt idx="2430">
                  <c:v>57.76215196626</c:v>
                </c:pt>
                <c:pt idx="2431">
                  <c:v>71.90805075280001</c:v>
                </c:pt>
                <c:pt idx="2432">
                  <c:v>77.5009239004</c:v>
                </c:pt>
                <c:pt idx="2433">
                  <c:v>77.79997911053982</c:v>
                </c:pt>
                <c:pt idx="2434">
                  <c:v>76.74926274736</c:v>
                </c:pt>
                <c:pt idx="2435">
                  <c:v>77.26546892805995</c:v>
                </c:pt>
                <c:pt idx="2436">
                  <c:v>78.03227748461998</c:v>
                </c:pt>
                <c:pt idx="2437">
                  <c:v>76.80409142643984</c:v>
                </c:pt>
                <c:pt idx="2438">
                  <c:v>77.35685005985982</c:v>
                </c:pt>
                <c:pt idx="2439">
                  <c:v>77.94157820169998</c:v>
                </c:pt>
                <c:pt idx="2440">
                  <c:v>77.10701095447995</c:v>
                </c:pt>
                <c:pt idx="2441">
                  <c:v>77.63376925899998</c:v>
                </c:pt>
                <c:pt idx="2442">
                  <c:v>77.9872687676</c:v>
                </c:pt>
                <c:pt idx="2443">
                  <c:v>76.69304449975998</c:v>
                </c:pt>
                <c:pt idx="2444">
                  <c:v>77.23063120838</c:v>
                </c:pt>
                <c:pt idx="2445">
                  <c:v>78.16512284321998</c:v>
                </c:pt>
                <c:pt idx="2446">
                  <c:v>77.12074109321976</c:v>
                </c:pt>
                <c:pt idx="2447">
                  <c:v>77.53500160374</c:v>
                </c:pt>
                <c:pt idx="2448">
                  <c:v>76.79093926165998</c:v>
                </c:pt>
                <c:pt idx="2449">
                  <c:v>77.39340251257973</c:v>
                </c:pt>
                <c:pt idx="2450">
                  <c:v>78.18801569117998</c:v>
                </c:pt>
                <c:pt idx="2451">
                  <c:v>77.18944748727998</c:v>
                </c:pt>
                <c:pt idx="2452">
                  <c:v>77.80783288399977</c:v>
                </c:pt>
                <c:pt idx="2453">
                  <c:v>78.05070924767998</c:v>
                </c:pt>
                <c:pt idx="2454">
                  <c:v>77.04838856623977</c:v>
                </c:pt>
                <c:pt idx="2455">
                  <c:v>77.86391812737995</c:v>
                </c:pt>
                <c:pt idx="2456">
                  <c:v>76.90458289599998</c:v>
                </c:pt>
                <c:pt idx="2457">
                  <c:v>77.47561775577998</c:v>
                </c:pt>
                <c:pt idx="2458">
                  <c:v>77.80469968622</c:v>
                </c:pt>
                <c:pt idx="2459">
                  <c:v>77.02793353621998</c:v>
                </c:pt>
                <c:pt idx="2460">
                  <c:v>77.63552084871998</c:v>
                </c:pt>
                <c:pt idx="2461">
                  <c:v>78.09627683337995</c:v>
                </c:pt>
                <c:pt idx="2462">
                  <c:v>76.86318243329985</c:v>
                </c:pt>
                <c:pt idx="2463">
                  <c:v>77.89588763579982</c:v>
                </c:pt>
                <c:pt idx="2464">
                  <c:v>76.87261338757995</c:v>
                </c:pt>
                <c:pt idx="2465">
                  <c:v>77.25342885155978</c:v>
                </c:pt>
                <c:pt idx="2466">
                  <c:v>78.05123555986</c:v>
                </c:pt>
                <c:pt idx="2467">
                  <c:v>76.80692191301998</c:v>
                </c:pt>
                <c:pt idx="2468">
                  <c:v>77.37641978195998</c:v>
                </c:pt>
                <c:pt idx="2469">
                  <c:v>77.98237171945972</c:v>
                </c:pt>
                <c:pt idx="2470">
                  <c:v>77.12842500577995</c:v>
                </c:pt>
                <c:pt idx="2471">
                  <c:v>77.390103908</c:v>
                </c:pt>
                <c:pt idx="2472">
                  <c:v>77.81735339339998</c:v>
                </c:pt>
                <c:pt idx="2473">
                  <c:v>77.21980613757984</c:v>
                </c:pt>
                <c:pt idx="2474">
                  <c:v>77.49929640669998</c:v>
                </c:pt>
                <c:pt idx="2475">
                  <c:v>76.4269694723</c:v>
                </c:pt>
                <c:pt idx="2476">
                  <c:v>76.9085994129</c:v>
                </c:pt>
                <c:pt idx="2477">
                  <c:v>77.4674989958</c:v>
                </c:pt>
                <c:pt idx="2478">
                  <c:v>76.84519904804</c:v>
                </c:pt>
                <c:pt idx="2479">
                  <c:v>76.92677725509976</c:v>
                </c:pt>
                <c:pt idx="2480">
                  <c:v>77.70445099767998</c:v>
                </c:pt>
                <c:pt idx="2481">
                  <c:v>76.46332515669984</c:v>
                </c:pt>
                <c:pt idx="2482">
                  <c:v>76.82282734407985</c:v>
                </c:pt>
                <c:pt idx="2483">
                  <c:v>77.52656317</c:v>
                </c:pt>
                <c:pt idx="2484">
                  <c:v>76.59279581121986</c:v>
                </c:pt>
                <c:pt idx="2485">
                  <c:v>77.13495312873998</c:v>
                </c:pt>
                <c:pt idx="2486">
                  <c:v>77.47656029099998</c:v>
                </c:pt>
                <c:pt idx="2487">
                  <c:v>76.39064141379986</c:v>
                </c:pt>
                <c:pt idx="2488">
                  <c:v>73.16234698412985</c:v>
                </c:pt>
                <c:pt idx="2856">
                  <c:v>73.60994876289978</c:v>
                </c:pt>
                <c:pt idx="2857">
                  <c:v>73.32279748877986</c:v>
                </c:pt>
                <c:pt idx="2858">
                  <c:v>73.80639658074001</c:v>
                </c:pt>
                <c:pt idx="2859">
                  <c:v>73.15375658291985</c:v>
                </c:pt>
                <c:pt idx="2860">
                  <c:v>73.61620655622986</c:v>
                </c:pt>
                <c:pt idx="2861">
                  <c:v>72.98468932206998</c:v>
                </c:pt>
                <c:pt idx="2862">
                  <c:v>73.64791264542</c:v>
                </c:pt>
                <c:pt idx="2863">
                  <c:v>72.79398461443</c:v>
                </c:pt>
                <c:pt idx="2864">
                  <c:v>73.40950540588</c:v>
                </c:pt>
                <c:pt idx="2865">
                  <c:v>74.09436617601995</c:v>
                </c:pt>
                <c:pt idx="2866">
                  <c:v>72.95489084851</c:v>
                </c:pt>
                <c:pt idx="2867">
                  <c:v>73.71725262411</c:v>
                </c:pt>
                <c:pt idx="2868">
                  <c:v>74.35878579068968</c:v>
                </c:pt>
                <c:pt idx="2869">
                  <c:v>73.44416221772998</c:v>
                </c:pt>
                <c:pt idx="2870">
                  <c:v>73.79775038507</c:v>
                </c:pt>
                <c:pt idx="2871">
                  <c:v>72.83818034707988</c:v>
                </c:pt>
                <c:pt idx="2872">
                  <c:v>73.56555330166998</c:v>
                </c:pt>
                <c:pt idx="2873">
                  <c:v>73.90147845287987</c:v>
                </c:pt>
                <c:pt idx="2874">
                  <c:v>73.10173183265955</c:v>
                </c:pt>
                <c:pt idx="2875">
                  <c:v>73.68256945727</c:v>
                </c:pt>
                <c:pt idx="2876">
                  <c:v>72.77664303100998</c:v>
                </c:pt>
                <c:pt idx="2877">
                  <c:v>73.37047366569</c:v>
                </c:pt>
                <c:pt idx="2878">
                  <c:v>73.75885564467</c:v>
                </c:pt>
                <c:pt idx="2879">
                  <c:v>72.74740843266001</c:v>
                </c:pt>
                <c:pt idx="2880">
                  <c:v>73.33093465957998</c:v>
                </c:pt>
                <c:pt idx="2881">
                  <c:v>73.96631178029</c:v>
                </c:pt>
                <c:pt idx="2882">
                  <c:v>73.43516609399998</c:v>
                </c:pt>
                <c:pt idx="2883">
                  <c:v>73.62485275190001</c:v>
                </c:pt>
                <c:pt idx="2884">
                  <c:v>73.12651947349985</c:v>
                </c:pt>
                <c:pt idx="2885">
                  <c:v>73.51787712475979</c:v>
                </c:pt>
                <c:pt idx="2886">
                  <c:v>74.16373250969973</c:v>
                </c:pt>
                <c:pt idx="2887">
                  <c:v>73.22744513495977</c:v>
                </c:pt>
                <c:pt idx="2888">
                  <c:v>73.84728814477</c:v>
                </c:pt>
                <c:pt idx="2889">
                  <c:v>72.73876223698974</c:v>
                </c:pt>
                <c:pt idx="2890">
                  <c:v>73.74814719349978</c:v>
                </c:pt>
                <c:pt idx="2891">
                  <c:v>74.16373250969973</c:v>
                </c:pt>
                <c:pt idx="2892">
                  <c:v>73.33951682874998</c:v>
                </c:pt>
                <c:pt idx="2893">
                  <c:v>73.82562434298985</c:v>
                </c:pt>
                <c:pt idx="2894">
                  <c:v>72.98036710370984</c:v>
                </c:pt>
                <c:pt idx="2895">
                  <c:v>73.45195511873001</c:v>
                </c:pt>
                <c:pt idx="2896">
                  <c:v>72.80265540613998</c:v>
                </c:pt>
                <c:pt idx="2897">
                  <c:v>73.47017459285976</c:v>
                </c:pt>
                <c:pt idx="2898">
                  <c:v>72.436197949</c:v>
                </c:pt>
                <c:pt idx="2899">
                  <c:v>73.31847527041984</c:v>
                </c:pt>
                <c:pt idx="2900">
                  <c:v>74.02502619732977</c:v>
                </c:pt>
                <c:pt idx="2901">
                  <c:v>72.92030606583</c:v>
                </c:pt>
                <c:pt idx="2902">
                  <c:v>73.61189659851</c:v>
                </c:pt>
                <c:pt idx="2903">
                  <c:v>73.20041705449982</c:v>
                </c:pt>
                <c:pt idx="2904">
                  <c:v>73.64356407206998</c:v>
                </c:pt>
                <c:pt idx="2905">
                  <c:v>72.74628208252986</c:v>
                </c:pt>
                <c:pt idx="2906">
                  <c:v>73.22720659177</c:v>
                </c:pt>
                <c:pt idx="2907">
                  <c:v>73.00637947883995</c:v>
                </c:pt>
                <c:pt idx="2908">
                  <c:v>73.30545590536</c:v>
                </c:pt>
                <c:pt idx="2909">
                  <c:v>73.81935273412977</c:v>
                </c:pt>
                <c:pt idx="2910">
                  <c:v>73.14073721785968</c:v>
                </c:pt>
                <c:pt idx="2911">
                  <c:v>73.60756036056</c:v>
                </c:pt>
                <c:pt idx="2912">
                  <c:v>72.73445227927</c:v>
                </c:pt>
                <c:pt idx="2913">
                  <c:v>73.81768386575</c:v>
                </c:pt>
                <c:pt idx="2914">
                  <c:v>72.991780608</c:v>
                </c:pt>
                <c:pt idx="2915">
                  <c:v>73.66119331600001</c:v>
                </c:pt>
                <c:pt idx="2916">
                  <c:v>72.85268083374973</c:v>
                </c:pt>
                <c:pt idx="2917">
                  <c:v>73.05430895859978</c:v>
                </c:pt>
                <c:pt idx="2918">
                  <c:v>73.70264223269976</c:v>
                </c:pt>
                <c:pt idx="2919">
                  <c:v>72.85547273841968</c:v>
                </c:pt>
                <c:pt idx="2920">
                  <c:v>73.74761357259</c:v>
                </c:pt>
                <c:pt idx="2921">
                  <c:v>72.87634395817986</c:v>
                </c:pt>
                <c:pt idx="2922">
                  <c:v>73.5438631449</c:v>
                </c:pt>
                <c:pt idx="2923">
                  <c:v>72.47078273167978</c:v>
                </c:pt>
                <c:pt idx="2924">
                  <c:v>73.14074463507</c:v>
                </c:pt>
                <c:pt idx="2925">
                  <c:v>73.85393751680972</c:v>
                </c:pt>
                <c:pt idx="2926">
                  <c:v>72.97218323985001</c:v>
                </c:pt>
                <c:pt idx="2927">
                  <c:v>73.65943753457968</c:v>
                </c:pt>
                <c:pt idx="2928">
                  <c:v>72.59219173451987</c:v>
                </c:pt>
                <c:pt idx="2929">
                  <c:v>73.65658343712984</c:v>
                </c:pt>
                <c:pt idx="2930">
                  <c:v>72.55721840815</c:v>
                </c:pt>
                <c:pt idx="2931">
                  <c:v>73.09751365672002</c:v>
                </c:pt>
                <c:pt idx="2932">
                  <c:v>73.48005926358998</c:v>
                </c:pt>
                <c:pt idx="2933">
                  <c:v>72.76039086627998</c:v>
                </c:pt>
                <c:pt idx="2934">
                  <c:v>73.53087013482978</c:v>
                </c:pt>
                <c:pt idx="2935">
                  <c:v>73.91877084421998</c:v>
                </c:pt>
                <c:pt idx="2936">
                  <c:v>73.14073721785968</c:v>
                </c:pt>
                <c:pt idx="2937">
                  <c:v>73.52543464181002</c:v>
                </c:pt>
                <c:pt idx="2938">
                  <c:v>72.58749323311002</c:v>
                </c:pt>
                <c:pt idx="2939">
                  <c:v>73.16234698412985</c:v>
                </c:pt>
                <c:pt idx="2940">
                  <c:v>73.94266685358001</c:v>
                </c:pt>
                <c:pt idx="2941">
                  <c:v>72.77765697738998</c:v>
                </c:pt>
                <c:pt idx="2942">
                  <c:v>73.28339372351</c:v>
                </c:pt>
                <c:pt idx="2943">
                  <c:v>73.99034303048984</c:v>
                </c:pt>
                <c:pt idx="2944">
                  <c:v>72.82088795573979</c:v>
                </c:pt>
                <c:pt idx="2945">
                  <c:v>73.39143174904002</c:v>
                </c:pt>
                <c:pt idx="2946">
                  <c:v>73.96631178029</c:v>
                </c:pt>
                <c:pt idx="2947">
                  <c:v>72.98082943552002</c:v>
                </c:pt>
                <c:pt idx="2948">
                  <c:v>73.53408083747979</c:v>
                </c:pt>
                <c:pt idx="2949">
                  <c:v>72.56586460382</c:v>
                </c:pt>
                <c:pt idx="2950">
                  <c:v>72.71173173736001</c:v>
                </c:pt>
                <c:pt idx="2951">
                  <c:v>73.48005926358998</c:v>
                </c:pt>
                <c:pt idx="2952">
                  <c:v>72.54046213673979</c:v>
                </c:pt>
                <c:pt idx="2953">
                  <c:v>73.31364226824</c:v>
                </c:pt>
                <c:pt idx="2954">
                  <c:v>73.90581469083</c:v>
                </c:pt>
                <c:pt idx="2955">
                  <c:v>72.73440882020998</c:v>
                </c:pt>
                <c:pt idx="2956">
                  <c:v>73.46924751007</c:v>
                </c:pt>
                <c:pt idx="2957">
                  <c:v>72.32497455692977</c:v>
                </c:pt>
                <c:pt idx="2958">
                  <c:v>73.02319309961</c:v>
                </c:pt>
                <c:pt idx="2959">
                  <c:v>73.85393751680972</c:v>
                </c:pt>
                <c:pt idx="2960">
                  <c:v>72.9116598701601</c:v>
                </c:pt>
                <c:pt idx="2961">
                  <c:v>73.69124024898</c:v>
                </c:pt>
                <c:pt idx="2962">
                  <c:v>74.10896086873001</c:v>
                </c:pt>
                <c:pt idx="2963">
                  <c:v>72.94562490841</c:v>
                </c:pt>
                <c:pt idx="2964">
                  <c:v>73.54903206062986</c:v>
                </c:pt>
                <c:pt idx="2965">
                  <c:v>72.18227716599979</c:v>
                </c:pt>
                <c:pt idx="2966">
                  <c:v>73.36982939998</c:v>
                </c:pt>
                <c:pt idx="2967">
                  <c:v>73.9533556269</c:v>
                </c:pt>
                <c:pt idx="2968">
                  <c:v>72.97649319757001</c:v>
                </c:pt>
                <c:pt idx="2969">
                  <c:v>73.68256945727</c:v>
                </c:pt>
                <c:pt idx="2970">
                  <c:v>74.55668610549976</c:v>
                </c:pt>
                <c:pt idx="2971">
                  <c:v>73.78939595327</c:v>
                </c:pt>
                <c:pt idx="2972">
                  <c:v>75.78607803152973</c:v>
                </c:pt>
                <c:pt idx="2973">
                  <c:v>76.65790939097998</c:v>
                </c:pt>
                <c:pt idx="2974">
                  <c:v>79.75636876765977</c:v>
                </c:pt>
                <c:pt idx="2975">
                  <c:v>84.34596059261995</c:v>
                </c:pt>
                <c:pt idx="2976">
                  <c:v>87.60059757303976</c:v>
                </c:pt>
                <c:pt idx="2977">
                  <c:v>92.64373695917995</c:v>
                </c:pt>
                <c:pt idx="2978">
                  <c:v>98.20747712435985</c:v>
                </c:pt>
                <c:pt idx="2979">
                  <c:v>99.56742445512</c:v>
                </c:pt>
                <c:pt idx="2980">
                  <c:v>99.69151125096</c:v>
                </c:pt>
                <c:pt idx="2981">
                  <c:v>99.94637968716</c:v>
                </c:pt>
                <c:pt idx="2982">
                  <c:v>99.20009492639998</c:v>
                </c:pt>
                <c:pt idx="2983">
                  <c:v>100.64497631154</c:v>
                </c:pt>
                <c:pt idx="2984">
                  <c:v>98.13380597303987</c:v>
                </c:pt>
                <c:pt idx="2985">
                  <c:v>98.69179614227987</c:v>
                </c:pt>
                <c:pt idx="2986">
                  <c:v>100.98840658074</c:v>
                </c:pt>
                <c:pt idx="2987">
                  <c:v>98.86359394241998</c:v>
                </c:pt>
                <c:pt idx="2988">
                  <c:v>99.62693005949974</c:v>
                </c:pt>
                <c:pt idx="2989">
                  <c:v>95.20685650429998</c:v>
                </c:pt>
                <c:pt idx="2990">
                  <c:v>96.44065609344</c:v>
                </c:pt>
                <c:pt idx="2991">
                  <c:v>100.56597407424</c:v>
                </c:pt>
                <c:pt idx="2992">
                  <c:v>99.48451319225998</c:v>
                </c:pt>
                <c:pt idx="2993">
                  <c:v>100.22461622208</c:v>
                </c:pt>
                <c:pt idx="2994">
                  <c:v>98.98465678122</c:v>
                </c:pt>
                <c:pt idx="2995">
                  <c:v>99.34289808012001</c:v>
                </c:pt>
                <c:pt idx="2996">
                  <c:v>100.50988089516</c:v>
                </c:pt>
                <c:pt idx="2997">
                  <c:v>99.82358853647965</c:v>
                </c:pt>
                <c:pt idx="2998">
                  <c:v>95.21052321464</c:v>
                </c:pt>
                <c:pt idx="2999">
                  <c:v>97.24356864378</c:v>
                </c:pt>
                <c:pt idx="3000">
                  <c:v>98.05193335577998</c:v>
                </c:pt>
                <c:pt idx="3001">
                  <c:v>99.447226554</c:v>
                </c:pt>
                <c:pt idx="3002">
                  <c:v>99.83429442336</c:v>
                </c:pt>
                <c:pt idx="3003">
                  <c:v>98.74617683975985</c:v>
                </c:pt>
                <c:pt idx="3004">
                  <c:v>100.53361741608</c:v>
                </c:pt>
                <c:pt idx="3005">
                  <c:v>101.35238309286</c:v>
                </c:pt>
                <c:pt idx="3006">
                  <c:v>99.82790746247989</c:v>
                </c:pt>
                <c:pt idx="3007">
                  <c:v>100.68195263496</c:v>
                </c:pt>
                <c:pt idx="3008">
                  <c:v>101.48289788418</c:v>
                </c:pt>
                <c:pt idx="3009">
                  <c:v>100.420894485</c:v>
                </c:pt>
                <c:pt idx="3010">
                  <c:v>100.1885856621</c:v>
                </c:pt>
                <c:pt idx="3011">
                  <c:v>97.93067789969986</c:v>
                </c:pt>
                <c:pt idx="3012">
                  <c:v>99.80611834439998</c:v>
                </c:pt>
                <c:pt idx="3013">
                  <c:v>100.11234828036</c:v>
                </c:pt>
                <c:pt idx="3014">
                  <c:v>100.23694697832</c:v>
                </c:pt>
                <c:pt idx="3015">
                  <c:v>100.05554353914</c:v>
                </c:pt>
                <c:pt idx="3016">
                  <c:v>97.3391599161</c:v>
                </c:pt>
                <c:pt idx="3017">
                  <c:v>96.24345717061</c:v>
                </c:pt>
                <c:pt idx="3018">
                  <c:v>97.29370071354984</c:v>
                </c:pt>
                <c:pt idx="3019">
                  <c:v>95.77810455487995</c:v>
                </c:pt>
                <c:pt idx="3020">
                  <c:v>95.97306401670987</c:v>
                </c:pt>
                <c:pt idx="3021">
                  <c:v>95.26481614873</c:v>
                </c:pt>
                <c:pt idx="3022">
                  <c:v>93.65938616121987</c:v>
                </c:pt>
                <c:pt idx="3023">
                  <c:v>93.40403900975</c:v>
                </c:pt>
                <c:pt idx="3024">
                  <c:v>94.25539486649974</c:v>
                </c:pt>
                <c:pt idx="3025">
                  <c:v>94.26604547693998</c:v>
                </c:pt>
                <c:pt idx="3026">
                  <c:v>92.06448715829985</c:v>
                </c:pt>
                <c:pt idx="3027">
                  <c:v>91.61529073631998</c:v>
                </c:pt>
                <c:pt idx="3028">
                  <c:v>90.3270236924</c:v>
                </c:pt>
                <c:pt idx="3029">
                  <c:v>92.17054602879976</c:v>
                </c:pt>
                <c:pt idx="3030">
                  <c:v>91.52457365317002</c:v>
                </c:pt>
                <c:pt idx="3031">
                  <c:v>92.56723489243987</c:v>
                </c:pt>
                <c:pt idx="3032">
                  <c:v>91.87353271251968</c:v>
                </c:pt>
                <c:pt idx="3033">
                  <c:v>91.09368824378001</c:v>
                </c:pt>
                <c:pt idx="3034">
                  <c:v>92.66438368442</c:v>
                </c:pt>
                <c:pt idx="3035">
                  <c:v>93.37622996885</c:v>
                </c:pt>
                <c:pt idx="3036">
                  <c:v>94.33541615876977</c:v>
                </c:pt>
                <c:pt idx="3037">
                  <c:v>97.17346703459968</c:v>
                </c:pt>
                <c:pt idx="3038">
                  <c:v>100.48406285214</c:v>
                </c:pt>
                <c:pt idx="3039">
                  <c:v>100.2468951522</c:v>
                </c:pt>
                <c:pt idx="3040">
                  <c:v>99.39719544414</c:v>
                </c:pt>
                <c:pt idx="3041">
                  <c:v>94.56657192256976</c:v>
                </c:pt>
                <c:pt idx="3042">
                  <c:v>93.89652382873998</c:v>
                </c:pt>
                <c:pt idx="3043">
                  <c:v>92.09616317970998</c:v>
                </c:pt>
                <c:pt idx="3044">
                  <c:v>93.48290771888979</c:v>
                </c:pt>
                <c:pt idx="3045">
                  <c:v>95.0121255561</c:v>
                </c:pt>
                <c:pt idx="3046">
                  <c:v>94.94239821299976</c:v>
                </c:pt>
                <c:pt idx="3047">
                  <c:v>96.48226107855986</c:v>
                </c:pt>
                <c:pt idx="3048">
                  <c:v>94.9638409628</c:v>
                </c:pt>
                <c:pt idx="3049">
                  <c:v>95.26671339614</c:v>
                </c:pt>
                <c:pt idx="3050">
                  <c:v>92.31385865693987</c:v>
                </c:pt>
                <c:pt idx="3051">
                  <c:v>91.30327424347998</c:v>
                </c:pt>
                <c:pt idx="3052">
                  <c:v>90.04254614079987</c:v>
                </c:pt>
                <c:pt idx="3053">
                  <c:v>92.72614369352998</c:v>
                </c:pt>
                <c:pt idx="3054">
                  <c:v>93.61908794619985</c:v>
                </c:pt>
                <c:pt idx="3055">
                  <c:v>94.17928036421998</c:v>
                </c:pt>
                <c:pt idx="3056">
                  <c:v>97.60990312709986</c:v>
                </c:pt>
                <c:pt idx="3057">
                  <c:v>98.14609237619977</c:v>
                </c:pt>
                <c:pt idx="3058">
                  <c:v>100.9857147975</c:v>
                </c:pt>
                <c:pt idx="3059">
                  <c:v>101.21122518339</c:v>
                </c:pt>
                <c:pt idx="3060">
                  <c:v>99.7611602988</c:v>
                </c:pt>
                <c:pt idx="3061">
                  <c:v>98.48325269412002</c:v>
                </c:pt>
                <c:pt idx="3062">
                  <c:v>95.60786285501995</c:v>
                </c:pt>
                <c:pt idx="3063">
                  <c:v>94.308043622</c:v>
                </c:pt>
                <c:pt idx="3064">
                  <c:v>91.92636088197</c:v>
                </c:pt>
                <c:pt idx="3065">
                  <c:v>92.23899829122998</c:v>
                </c:pt>
                <c:pt idx="3066">
                  <c:v>92.35179460045985</c:v>
                </c:pt>
                <c:pt idx="3067">
                  <c:v>91.18178735587976</c:v>
                </c:pt>
                <c:pt idx="3068">
                  <c:v>91.71518469375998</c:v>
                </c:pt>
                <c:pt idx="3069">
                  <c:v>90.97051683642968</c:v>
                </c:pt>
                <c:pt idx="3070">
                  <c:v>91.06441554624</c:v>
                </c:pt>
                <c:pt idx="3071">
                  <c:v>92.45283549047986</c:v>
                </c:pt>
                <c:pt idx="3072">
                  <c:v>91.38332416588995</c:v>
                </c:pt>
                <c:pt idx="3073">
                  <c:v>92.23025856811</c:v>
                </c:pt>
                <c:pt idx="3074">
                  <c:v>90.74781367296</c:v>
                </c:pt>
                <c:pt idx="3075">
                  <c:v>91.58006819791987</c:v>
                </c:pt>
                <c:pt idx="3076">
                  <c:v>92.43936573748979</c:v>
                </c:pt>
                <c:pt idx="3077">
                  <c:v>91.83392442798</c:v>
                </c:pt>
                <c:pt idx="3078">
                  <c:v>93.88413290014998</c:v>
                </c:pt>
                <c:pt idx="3079">
                  <c:v>92.54538318551998</c:v>
                </c:pt>
                <c:pt idx="3080">
                  <c:v>92.83092068285</c:v>
                </c:pt>
                <c:pt idx="3081">
                  <c:v>91.97724817088979</c:v>
                </c:pt>
                <c:pt idx="3082">
                  <c:v>93.07556487195987</c:v>
                </c:pt>
                <c:pt idx="3083">
                  <c:v>91.80817496799995</c:v>
                </c:pt>
                <c:pt idx="3084">
                  <c:v>92.59349164524</c:v>
                </c:pt>
                <c:pt idx="3085">
                  <c:v>92.61151397372</c:v>
                </c:pt>
                <c:pt idx="3086">
                  <c:v>93.89419395102</c:v>
                </c:pt>
                <c:pt idx="3087">
                  <c:v>95.22356899359986</c:v>
                </c:pt>
                <c:pt idx="3088">
                  <c:v>93.31746127494997</c:v>
                </c:pt>
                <c:pt idx="3089">
                  <c:v>93.34338857128979</c:v>
                </c:pt>
                <c:pt idx="3090">
                  <c:v>93.75839158022985</c:v>
                </c:pt>
                <c:pt idx="3091">
                  <c:v>96.33493847173995</c:v>
                </c:pt>
                <c:pt idx="3092">
                  <c:v>98.14028662859998</c:v>
                </c:pt>
                <c:pt idx="3093">
                  <c:v>102.17413762507</c:v>
                </c:pt>
                <c:pt idx="3094">
                  <c:v>103.27704036615</c:v>
                </c:pt>
                <c:pt idx="3095">
                  <c:v>101.89780997893</c:v>
                </c:pt>
                <c:pt idx="3096">
                  <c:v>98.99963708657998</c:v>
                </c:pt>
                <c:pt idx="3097">
                  <c:v>96.3869064312</c:v>
                </c:pt>
                <c:pt idx="3098">
                  <c:v>97.3330454811</c:v>
                </c:pt>
                <c:pt idx="3099">
                  <c:v>95.35742207315984</c:v>
                </c:pt>
                <c:pt idx="3100">
                  <c:v>97.0936604847</c:v>
                </c:pt>
                <c:pt idx="3101">
                  <c:v>97.22467550381998</c:v>
                </c:pt>
                <c:pt idx="3102">
                  <c:v>98.56067289443978</c:v>
                </c:pt>
                <c:pt idx="3103">
                  <c:v>96.19603856459977</c:v>
                </c:pt>
                <c:pt idx="3104">
                  <c:v>95.87723653252968</c:v>
                </c:pt>
                <c:pt idx="3105">
                  <c:v>96.79824015695979</c:v>
                </c:pt>
                <c:pt idx="3106">
                  <c:v>97.587952497</c:v>
                </c:pt>
                <c:pt idx="3107">
                  <c:v>99.63664727069984</c:v>
                </c:pt>
                <c:pt idx="3108">
                  <c:v>98.25838666896</c:v>
                </c:pt>
                <c:pt idx="3109">
                  <c:v>98.2677234267001</c:v>
                </c:pt>
                <c:pt idx="3110">
                  <c:v>97.78954895693984</c:v>
                </c:pt>
                <c:pt idx="3111">
                  <c:v>99.542953521</c:v>
                </c:pt>
                <c:pt idx="3112">
                  <c:v>98.42617262711998</c:v>
                </c:pt>
                <c:pt idx="3113">
                  <c:v>101.41536115128</c:v>
                </c:pt>
                <c:pt idx="3114">
                  <c:v>102.51636519936</c:v>
                </c:pt>
                <c:pt idx="3115">
                  <c:v>104.52302262738</c:v>
                </c:pt>
                <c:pt idx="3116">
                  <c:v>100.6828489173</c:v>
                </c:pt>
                <c:pt idx="3117">
                  <c:v>96.92874233405972</c:v>
                </c:pt>
                <c:pt idx="3118">
                  <c:v>99.77683973417987</c:v>
                </c:pt>
                <c:pt idx="3119">
                  <c:v>99.06475923629998</c:v>
                </c:pt>
                <c:pt idx="3120">
                  <c:v>99.9826664889001</c:v>
                </c:pt>
                <c:pt idx="3121">
                  <c:v>100.0149564882</c:v>
                </c:pt>
                <c:pt idx="3122">
                  <c:v>101.46143124551</c:v>
                </c:pt>
                <c:pt idx="3123">
                  <c:v>102.81666719625</c:v>
                </c:pt>
                <c:pt idx="3124">
                  <c:v>101.77817136599</c:v>
                </c:pt>
                <c:pt idx="3125">
                  <c:v>103.31694776326</c:v>
                </c:pt>
                <c:pt idx="3126">
                  <c:v>103.72135977861</c:v>
                </c:pt>
                <c:pt idx="3127">
                  <c:v>105.06986292992</c:v>
                </c:pt>
                <c:pt idx="3128">
                  <c:v>102.80056856986</c:v>
                </c:pt>
                <c:pt idx="3129">
                  <c:v>100.42088697858</c:v>
                </c:pt>
                <c:pt idx="3182">
                  <c:v>64.46533329259979</c:v>
                </c:pt>
                <c:pt idx="3183">
                  <c:v>78.35657181673963</c:v>
                </c:pt>
                <c:pt idx="3184">
                  <c:v>77.3645103983</c:v>
                </c:pt>
                <c:pt idx="3185">
                  <c:v>78.17491040269979</c:v>
                </c:pt>
                <c:pt idx="3186">
                  <c:v>78.55405699241986</c:v>
                </c:pt>
                <c:pt idx="3187">
                  <c:v>77.35434840305973</c:v>
                </c:pt>
                <c:pt idx="3188">
                  <c:v>78.400559985</c:v>
                </c:pt>
                <c:pt idx="3189">
                  <c:v>77.4242664454</c:v>
                </c:pt>
                <c:pt idx="3190">
                  <c:v>78.06898753759968</c:v>
                </c:pt>
                <c:pt idx="3191">
                  <c:v>78.91924419773998</c:v>
                </c:pt>
                <c:pt idx="3192">
                  <c:v>77.700567485</c:v>
                </c:pt>
                <c:pt idx="3193">
                  <c:v>78.16824602138</c:v>
                </c:pt>
                <c:pt idx="3194">
                  <c:v>77.59404546236</c:v>
                </c:pt>
                <c:pt idx="3195">
                  <c:v>78.20817427485986</c:v>
                </c:pt>
                <c:pt idx="3196">
                  <c:v>79.07386130511998</c:v>
                </c:pt>
                <c:pt idx="3197">
                  <c:v>77.85261123896001</c:v>
                </c:pt>
                <c:pt idx="3198">
                  <c:v>77.98913545622001</c:v>
                </c:pt>
                <c:pt idx="3199">
                  <c:v>78.88232628283986</c:v>
                </c:pt>
                <c:pt idx="3200">
                  <c:v>77.94497621235998</c:v>
                </c:pt>
                <c:pt idx="3201">
                  <c:v>78.14071203053977</c:v>
                </c:pt>
                <c:pt idx="3202">
                  <c:v>77.34135933369987</c:v>
                </c:pt>
                <c:pt idx="3203">
                  <c:v>78.18970128017995</c:v>
                </c:pt>
                <c:pt idx="3204">
                  <c:v>78.80843430411987</c:v>
                </c:pt>
                <c:pt idx="3205">
                  <c:v>77.39207231407973</c:v>
                </c:pt>
                <c:pt idx="3206">
                  <c:v>78.01208975689985</c:v>
                </c:pt>
                <c:pt idx="3207">
                  <c:v>77.23084451780001</c:v>
                </c:pt>
                <c:pt idx="3208">
                  <c:v>77.61251179043984</c:v>
                </c:pt>
                <c:pt idx="3209">
                  <c:v>78.66528263257977</c:v>
                </c:pt>
                <c:pt idx="3210">
                  <c:v>77.67254165251974</c:v>
                </c:pt>
                <c:pt idx="3211">
                  <c:v>77.99070037639986</c:v>
                </c:pt>
                <c:pt idx="3212">
                  <c:v>78.84538029347976</c:v>
                </c:pt>
                <c:pt idx="3213">
                  <c:v>77.66833983029974</c:v>
                </c:pt>
                <c:pt idx="3214">
                  <c:v>78.2992290707</c:v>
                </c:pt>
                <c:pt idx="3215">
                  <c:v>77.26307217249965</c:v>
                </c:pt>
                <c:pt idx="3216">
                  <c:v>78.07425910066</c:v>
                </c:pt>
                <c:pt idx="3217">
                  <c:v>78.68838791315963</c:v>
                </c:pt>
                <c:pt idx="3218">
                  <c:v>77.66790936662001</c:v>
                </c:pt>
                <c:pt idx="3219">
                  <c:v>77.85135380225982</c:v>
                </c:pt>
                <c:pt idx="3220">
                  <c:v>78.67686102459976</c:v>
                </c:pt>
                <c:pt idx="3221">
                  <c:v>77.65912792899998</c:v>
                </c:pt>
                <c:pt idx="3222">
                  <c:v>78.267001416</c:v>
                </c:pt>
                <c:pt idx="3223">
                  <c:v>77.93573971501998</c:v>
                </c:pt>
                <c:pt idx="3224">
                  <c:v>77.99576291049979</c:v>
                </c:pt>
                <c:pt idx="3225">
                  <c:v>78.400559985</c:v>
                </c:pt>
                <c:pt idx="3226">
                  <c:v>77.4196464949</c:v>
                </c:pt>
                <c:pt idx="3227">
                  <c:v>78.23585569241995</c:v>
                </c:pt>
                <c:pt idx="3228">
                  <c:v>78.84998450492</c:v>
                </c:pt>
                <c:pt idx="3229">
                  <c:v>77.81569332406</c:v>
                </c:pt>
                <c:pt idx="3230">
                  <c:v>78.18871425479976</c:v>
                </c:pt>
                <c:pt idx="3231">
                  <c:v>78.26819747034</c:v>
                </c:pt>
                <c:pt idx="3232">
                  <c:v>77.95881692114</c:v>
                </c:pt>
                <c:pt idx="3233">
                  <c:v>78.36371237979979</c:v>
                </c:pt>
                <c:pt idx="3234">
                  <c:v>77.12566838647975</c:v>
                </c:pt>
                <c:pt idx="3235">
                  <c:v>77.89858136339987</c:v>
                </c:pt>
                <c:pt idx="3236">
                  <c:v>78.4512114423</c:v>
                </c:pt>
                <c:pt idx="3237">
                  <c:v>77.392010791</c:v>
                </c:pt>
                <c:pt idx="3238">
                  <c:v>78.26356518443998</c:v>
                </c:pt>
                <c:pt idx="3239">
                  <c:v>78.93771719241984</c:v>
                </c:pt>
                <c:pt idx="3240">
                  <c:v>77.7374150902</c:v>
                </c:pt>
                <c:pt idx="3241">
                  <c:v>78.58218223097984</c:v>
                </c:pt>
                <c:pt idx="3242">
                  <c:v>77.81919427128002</c:v>
                </c:pt>
                <c:pt idx="3243">
                  <c:v>78.22664726953998</c:v>
                </c:pt>
                <c:pt idx="3244">
                  <c:v>78.88693049427998</c:v>
                </c:pt>
                <c:pt idx="3245">
                  <c:v>77.88032073097995</c:v>
                </c:pt>
                <c:pt idx="3246">
                  <c:v>78.51292253815987</c:v>
                </c:pt>
                <c:pt idx="3247">
                  <c:v>77.50631277485977</c:v>
                </c:pt>
                <c:pt idx="3248">
                  <c:v>79.17930240323976</c:v>
                </c:pt>
                <c:pt idx="3249">
                  <c:v>82.86944680904998</c:v>
                </c:pt>
                <c:pt idx="3250">
                  <c:v>85.82332706774987</c:v>
                </c:pt>
                <c:pt idx="3251">
                  <c:v>92.24446937938</c:v>
                </c:pt>
                <c:pt idx="3252">
                  <c:v>99.37445426765987</c:v>
                </c:pt>
                <c:pt idx="3253">
                  <c:v>101.75103232476</c:v>
                </c:pt>
                <c:pt idx="3254">
                  <c:v>103.92810699425</c:v>
                </c:pt>
                <c:pt idx="3255">
                  <c:v>106.36633477547</c:v>
                </c:pt>
                <c:pt idx="3256">
                  <c:v>104.69937045841</c:v>
                </c:pt>
                <c:pt idx="3257">
                  <c:v>104.79126198023</c:v>
                </c:pt>
                <c:pt idx="3258">
                  <c:v>105.75623481885</c:v>
                </c:pt>
                <c:pt idx="3259">
                  <c:v>103.69668861475</c:v>
                </c:pt>
                <c:pt idx="3260">
                  <c:v>101.47342248288</c:v>
                </c:pt>
                <c:pt idx="3261">
                  <c:v>101.14474264542</c:v>
                </c:pt>
                <c:pt idx="3262">
                  <c:v>99.04772019534</c:v>
                </c:pt>
                <c:pt idx="3263">
                  <c:v>97.09677616697977</c:v>
                </c:pt>
                <c:pt idx="3264">
                  <c:v>97.63851104514</c:v>
                </c:pt>
                <c:pt idx="3265">
                  <c:v>98.41447653894002</c:v>
                </c:pt>
                <c:pt idx="3266">
                  <c:v>102.10639164985</c:v>
                </c:pt>
                <c:pt idx="3267">
                  <c:v>103.13524836685</c:v>
                </c:pt>
                <c:pt idx="3268">
                  <c:v>101.72991126403</c:v>
                </c:pt>
                <c:pt idx="3269">
                  <c:v>103.15309222757</c:v>
                </c:pt>
                <c:pt idx="3270">
                  <c:v>102.18194287714</c:v>
                </c:pt>
                <c:pt idx="3271">
                  <c:v>101.83849649344</c:v>
                </c:pt>
                <c:pt idx="3272">
                  <c:v>99.43768872738</c:v>
                </c:pt>
                <c:pt idx="3273">
                  <c:v>96.03006391602</c:v>
                </c:pt>
                <c:pt idx="3274">
                  <c:v>95.91432551779998</c:v>
                </c:pt>
                <c:pt idx="3275">
                  <c:v>96.31806903448982</c:v>
                </c:pt>
                <c:pt idx="3276">
                  <c:v>93.98967632636995</c:v>
                </c:pt>
                <c:pt idx="3277">
                  <c:v>93.86941568914</c:v>
                </c:pt>
                <c:pt idx="3278">
                  <c:v>93.50530953842973</c:v>
                </c:pt>
                <c:pt idx="3279">
                  <c:v>91.37809845094976</c:v>
                </c:pt>
                <c:pt idx="3280">
                  <c:v>90.97509922799998</c:v>
                </c:pt>
                <c:pt idx="3281">
                  <c:v>91.01381406432</c:v>
                </c:pt>
                <c:pt idx="3282">
                  <c:v>88.49778681391986</c:v>
                </c:pt>
                <c:pt idx="3283">
                  <c:v>88.90104110944</c:v>
                </c:pt>
                <c:pt idx="3284">
                  <c:v>89.11303874043976</c:v>
                </c:pt>
                <c:pt idx="3285">
                  <c:v>87.50165094804</c:v>
                </c:pt>
                <c:pt idx="3286">
                  <c:v>87.46613199408</c:v>
                </c:pt>
                <c:pt idx="3287">
                  <c:v>88.25463177619986</c:v>
                </c:pt>
                <c:pt idx="3288">
                  <c:v>86.09260724524</c:v>
                </c:pt>
                <c:pt idx="3289">
                  <c:v>85.41207248781002</c:v>
                </c:pt>
                <c:pt idx="3290">
                  <c:v>84.8642173632</c:v>
                </c:pt>
                <c:pt idx="3291">
                  <c:v>84.76884754614001</c:v>
                </c:pt>
                <c:pt idx="3292">
                  <c:v>82.68077527397978</c:v>
                </c:pt>
                <c:pt idx="3293">
                  <c:v>82.95404754180002</c:v>
                </c:pt>
                <c:pt idx="3294">
                  <c:v>83.43918210398976</c:v>
                </c:pt>
                <c:pt idx="3295">
                  <c:v>83.44692319989</c:v>
                </c:pt>
                <c:pt idx="3296">
                  <c:v>85.4070268949701</c:v>
                </c:pt>
                <c:pt idx="3297">
                  <c:v>88.01103319419998</c:v>
                </c:pt>
                <c:pt idx="3298">
                  <c:v>90.88211099776001</c:v>
                </c:pt>
                <c:pt idx="3299">
                  <c:v>91.38877058323978</c:v>
                </c:pt>
                <c:pt idx="3300">
                  <c:v>93.77233453727978</c:v>
                </c:pt>
                <c:pt idx="3301">
                  <c:v>96.4030054515</c:v>
                </c:pt>
                <c:pt idx="3302">
                  <c:v>97.96245204833998</c:v>
                </c:pt>
                <c:pt idx="3303">
                  <c:v>101.08584801036</c:v>
                </c:pt>
                <c:pt idx="3304">
                  <c:v>103.04703267677</c:v>
                </c:pt>
                <c:pt idx="3305">
                  <c:v>103.30529938281</c:v>
                </c:pt>
                <c:pt idx="3306">
                  <c:v>104.63029756179</c:v>
                </c:pt>
                <c:pt idx="3307">
                  <c:v>105.35467508846</c:v>
                </c:pt>
                <c:pt idx="3308">
                  <c:v>103.46235005225</c:v>
                </c:pt>
                <c:pt idx="3309">
                  <c:v>102.83387152192</c:v>
                </c:pt>
                <c:pt idx="3310">
                  <c:v>102.82297488372</c:v>
                </c:pt>
                <c:pt idx="3311">
                  <c:v>102.8287076257</c:v>
                </c:pt>
                <c:pt idx="3312">
                  <c:v>100.6491200409</c:v>
                </c:pt>
                <c:pt idx="3313">
                  <c:v>100.1180232423</c:v>
                </c:pt>
                <c:pt idx="3314">
                  <c:v>100.0473829212</c:v>
                </c:pt>
                <c:pt idx="3315">
                  <c:v>101.70278072185</c:v>
                </c:pt>
                <c:pt idx="3316">
                  <c:v>99.18832505009979</c:v>
                </c:pt>
                <c:pt idx="3317">
                  <c:v>97.26314222357998</c:v>
                </c:pt>
                <c:pt idx="3318">
                  <c:v>102.05496436068</c:v>
                </c:pt>
                <c:pt idx="3319">
                  <c:v>101.3619829943</c:v>
                </c:pt>
                <c:pt idx="3320">
                  <c:v>99.88650337715985</c:v>
                </c:pt>
                <c:pt idx="3321">
                  <c:v>105.10219989619</c:v>
                </c:pt>
                <c:pt idx="3322">
                  <c:v>103.35136730905</c:v>
                </c:pt>
                <c:pt idx="3323">
                  <c:v>103.92487813337</c:v>
                </c:pt>
                <c:pt idx="3324">
                  <c:v>101.9980277848</c:v>
                </c:pt>
                <c:pt idx="3325">
                  <c:v>100.03205297862</c:v>
                </c:pt>
                <c:pt idx="3326">
                  <c:v>97.97009628893998</c:v>
                </c:pt>
                <c:pt idx="3327">
                  <c:v>97.66200946410002</c:v>
                </c:pt>
                <c:pt idx="3328">
                  <c:v>97.77889877135976</c:v>
                </c:pt>
                <c:pt idx="3329">
                  <c:v>99.54878378988</c:v>
                </c:pt>
                <c:pt idx="3330">
                  <c:v>100.33806002634</c:v>
                </c:pt>
                <c:pt idx="3331">
                  <c:v>102.73640452201</c:v>
                </c:pt>
                <c:pt idx="3332">
                  <c:v>101.81369914506</c:v>
                </c:pt>
                <c:pt idx="3333">
                  <c:v>101.1210061245</c:v>
                </c:pt>
                <c:pt idx="3334">
                  <c:v>97.93910906406</c:v>
                </c:pt>
                <c:pt idx="3335">
                  <c:v>97.39786808105998</c:v>
                </c:pt>
                <c:pt idx="3336">
                  <c:v>96.26046753908001</c:v>
                </c:pt>
                <c:pt idx="3337">
                  <c:v>97.25895672569995</c:v>
                </c:pt>
                <c:pt idx="3338">
                  <c:v>97.40111400072</c:v>
                </c:pt>
                <c:pt idx="3339">
                  <c:v>99.4309867722</c:v>
                </c:pt>
                <c:pt idx="3340">
                  <c:v>101.9197832919</c:v>
                </c:pt>
                <c:pt idx="3341">
                  <c:v>101.9349940028</c:v>
                </c:pt>
                <c:pt idx="3342">
                  <c:v>102.57657673858</c:v>
                </c:pt>
                <c:pt idx="3343">
                  <c:v>101.4598520299</c:v>
                </c:pt>
                <c:pt idx="3344">
                  <c:v>102.4925867959</c:v>
                </c:pt>
                <c:pt idx="3345">
                  <c:v>104.53370684743</c:v>
                </c:pt>
                <c:pt idx="3346">
                  <c:v>104.96623793852</c:v>
                </c:pt>
                <c:pt idx="3347">
                  <c:v>105.19521810714</c:v>
                </c:pt>
                <c:pt idx="3348">
                  <c:v>103.27454062779</c:v>
                </c:pt>
                <c:pt idx="3349">
                  <c:v>102.84603120533</c:v>
                </c:pt>
                <c:pt idx="3350">
                  <c:v>101.84757731225</c:v>
                </c:pt>
                <c:pt idx="3351">
                  <c:v>101.41536115128</c:v>
                </c:pt>
                <c:pt idx="3352">
                  <c:v>102.30067207129</c:v>
                </c:pt>
                <c:pt idx="3353">
                  <c:v>100.29302637288</c:v>
                </c:pt>
                <c:pt idx="3354">
                  <c:v>101.01404814264</c:v>
                </c:pt>
                <c:pt idx="3355">
                  <c:v>100.68786872832</c:v>
                </c:pt>
                <c:pt idx="3356">
                  <c:v>101.8571443527</c:v>
                </c:pt>
                <c:pt idx="3357">
                  <c:v>101.50821051602</c:v>
                </c:pt>
                <c:pt idx="3358">
                  <c:v>103.7131138442</c:v>
                </c:pt>
                <c:pt idx="3359">
                  <c:v>104.86119521024</c:v>
                </c:pt>
                <c:pt idx="3360">
                  <c:v>105.36788736915</c:v>
                </c:pt>
                <c:pt idx="3361">
                  <c:v>103.1173172981</c:v>
                </c:pt>
                <c:pt idx="3362">
                  <c:v>102.98645756504</c:v>
                </c:pt>
                <c:pt idx="3363">
                  <c:v>104.09391724025</c:v>
                </c:pt>
                <c:pt idx="3364">
                  <c:v>105.13924286117</c:v>
                </c:pt>
                <c:pt idx="3365">
                  <c:v>105.55945134322</c:v>
                </c:pt>
                <c:pt idx="3366">
                  <c:v>104.04211490554</c:v>
                </c:pt>
                <c:pt idx="3367">
                  <c:v>104.26182050102</c:v>
                </c:pt>
                <c:pt idx="3368">
                  <c:v>104.5476937912401</c:v>
                </c:pt>
                <c:pt idx="3369">
                  <c:v>104.99169975238</c:v>
                </c:pt>
                <c:pt idx="3370">
                  <c:v>104.84180317527</c:v>
                </c:pt>
                <c:pt idx="3371">
                  <c:v>102.71172970667</c:v>
                </c:pt>
                <c:pt idx="3372">
                  <c:v>102.12467097434</c:v>
                </c:pt>
                <c:pt idx="3373">
                  <c:v>103.34569366968</c:v>
                </c:pt>
                <c:pt idx="3374">
                  <c:v>105.3060864793</c:v>
                </c:pt>
                <c:pt idx="3375">
                  <c:v>102.34542589551</c:v>
                </c:pt>
                <c:pt idx="3376">
                  <c:v>102.32233603165</c:v>
                </c:pt>
                <c:pt idx="3377">
                  <c:v>102.00983794309</c:v>
                </c:pt>
                <c:pt idx="3378">
                  <c:v>104.40079002997</c:v>
                </c:pt>
                <c:pt idx="3379">
                  <c:v>105.59612171612</c:v>
                </c:pt>
                <c:pt idx="3380">
                  <c:v>103.49317025999</c:v>
                </c:pt>
                <c:pt idx="3381">
                  <c:v>103.34612521968</c:v>
                </c:pt>
                <c:pt idx="3382">
                  <c:v>103.17509863563</c:v>
                </c:pt>
                <c:pt idx="3383">
                  <c:v>104.2349375564</c:v>
                </c:pt>
                <c:pt idx="3384">
                  <c:v>104.910831459</c:v>
                </c:pt>
                <c:pt idx="3385">
                  <c:v>100.34075826918</c:v>
                </c:pt>
                <c:pt idx="3386">
                  <c:v>98.9143810254</c:v>
                </c:pt>
                <c:pt idx="3387">
                  <c:v>100.18783573452</c:v>
                </c:pt>
                <c:pt idx="3388">
                  <c:v>101.06758091556</c:v>
                </c:pt>
                <c:pt idx="3389">
                  <c:v>101.96311585752</c:v>
                </c:pt>
                <c:pt idx="3390">
                  <c:v>98.1199994544</c:v>
                </c:pt>
                <c:pt idx="3391">
                  <c:v>98.5575917205</c:v>
                </c:pt>
                <c:pt idx="3392">
                  <c:v>97.55212074936</c:v>
                </c:pt>
                <c:pt idx="3393">
                  <c:v>98.233151679</c:v>
                </c:pt>
                <c:pt idx="3394">
                  <c:v>97.91576607977998</c:v>
                </c:pt>
                <c:pt idx="3395">
                  <c:v>100.2306449295</c:v>
                </c:pt>
                <c:pt idx="3396">
                  <c:v>103.64657303819</c:v>
                </c:pt>
                <c:pt idx="3397">
                  <c:v>103.70518426912</c:v>
                </c:pt>
                <c:pt idx="3398">
                  <c:v>104.40898438418</c:v>
                </c:pt>
                <c:pt idx="3399">
                  <c:v>102.91858995383</c:v>
                </c:pt>
                <c:pt idx="3400">
                  <c:v>104.21470806747</c:v>
                </c:pt>
                <c:pt idx="3401">
                  <c:v>105.1132284608</c:v>
                </c:pt>
                <c:pt idx="3402">
                  <c:v>104.52918333795</c:v>
                </c:pt>
                <c:pt idx="3403">
                  <c:v>99.73718175600001</c:v>
                </c:pt>
                <c:pt idx="3404">
                  <c:v>98.51970578213998</c:v>
                </c:pt>
                <c:pt idx="3405">
                  <c:v>98.78513260373984</c:v>
                </c:pt>
                <c:pt idx="3406">
                  <c:v>101.33757638058</c:v>
                </c:pt>
                <c:pt idx="3407">
                  <c:v>101.16012171534</c:v>
                </c:pt>
                <c:pt idx="3408">
                  <c:v>102.80235517258</c:v>
                </c:pt>
                <c:pt idx="3409">
                  <c:v>103.90842543319</c:v>
                </c:pt>
                <c:pt idx="3410">
                  <c:v>104.1737974466</c:v>
                </c:pt>
                <c:pt idx="3411">
                  <c:v>104.43723851932</c:v>
                </c:pt>
                <c:pt idx="3412">
                  <c:v>101.76343789381</c:v>
                </c:pt>
                <c:pt idx="3413">
                  <c:v>102.84603120533</c:v>
                </c:pt>
                <c:pt idx="3414">
                  <c:v>104.74172288419</c:v>
                </c:pt>
                <c:pt idx="3415">
                  <c:v>104.83773648054</c:v>
                </c:pt>
                <c:pt idx="3416">
                  <c:v>104.52140249579</c:v>
                </c:pt>
                <c:pt idx="3417">
                  <c:v>102.45611743675</c:v>
                </c:pt>
                <c:pt idx="3418">
                  <c:v>103.20015953513</c:v>
                </c:pt>
                <c:pt idx="3419">
                  <c:v>103.6519515584</c:v>
                </c:pt>
                <c:pt idx="3420">
                  <c:v>104.60275410081</c:v>
                </c:pt>
                <c:pt idx="3421">
                  <c:v>102.17637511585</c:v>
                </c:pt>
                <c:pt idx="3422">
                  <c:v>102.8582475333</c:v>
                </c:pt>
                <c:pt idx="3423">
                  <c:v>102.74425088018</c:v>
                </c:pt>
                <c:pt idx="3424">
                  <c:v>102.9828871166899</c:v>
                </c:pt>
                <c:pt idx="3425">
                  <c:v>104.1282881124499</c:v>
                </c:pt>
                <c:pt idx="3426">
                  <c:v>103.94336275918</c:v>
                </c:pt>
                <c:pt idx="3427">
                  <c:v>105.03038096705</c:v>
                </c:pt>
                <c:pt idx="3428">
                  <c:v>104.95387776055</c:v>
                </c:pt>
                <c:pt idx="3429">
                  <c:v>104.60886636277</c:v>
                </c:pt>
                <c:pt idx="3430">
                  <c:v>102.57130334696</c:v>
                </c:pt>
                <c:pt idx="3431">
                  <c:v>103.2183455065</c:v>
                </c:pt>
                <c:pt idx="3432">
                  <c:v>104.29616535961</c:v>
                </c:pt>
                <c:pt idx="3433">
                  <c:v>105.8228776605</c:v>
                </c:pt>
                <c:pt idx="3434">
                  <c:v>106.0663936332</c:v>
                </c:pt>
                <c:pt idx="3435">
                  <c:v>104.39143042405</c:v>
                </c:pt>
                <c:pt idx="3436">
                  <c:v>104.62408635294</c:v>
                </c:pt>
                <c:pt idx="3437">
                  <c:v>102.98318573312</c:v>
                </c:pt>
                <c:pt idx="3438">
                  <c:v>101.76164426208</c:v>
                </c:pt>
                <c:pt idx="3439">
                  <c:v>100.61335510164</c:v>
                </c:pt>
                <c:pt idx="3440">
                  <c:v>97.27086955157998</c:v>
                </c:pt>
                <c:pt idx="3441">
                  <c:v>95.89162202398</c:v>
                </c:pt>
                <c:pt idx="3442">
                  <c:v>95.01467063891</c:v>
                </c:pt>
                <c:pt idx="3443">
                  <c:v>93.7532242442</c:v>
                </c:pt>
                <c:pt idx="3444">
                  <c:v>93.56747781369972</c:v>
                </c:pt>
                <c:pt idx="3445">
                  <c:v>92.45660175657987</c:v>
                </c:pt>
                <c:pt idx="3446">
                  <c:v>91.99837818009976</c:v>
                </c:pt>
                <c:pt idx="3447">
                  <c:v>89.45677399039998</c:v>
                </c:pt>
                <c:pt idx="3448">
                  <c:v>86.90123275458001</c:v>
                </c:pt>
                <c:pt idx="3449">
                  <c:v>85.34407680908987</c:v>
                </c:pt>
                <c:pt idx="3450">
                  <c:v>82.38110270721</c:v>
                </c:pt>
                <c:pt idx="3451">
                  <c:v>80.62572581959968</c:v>
                </c:pt>
                <c:pt idx="3452">
                  <c:v>79.70450014279986</c:v>
                </c:pt>
                <c:pt idx="3453">
                  <c:v>78.72218389609979</c:v>
                </c:pt>
                <c:pt idx="3454">
                  <c:v>78.91249819324001</c:v>
                </c:pt>
                <c:pt idx="3455">
                  <c:v>78.76688410331998</c:v>
                </c:pt>
                <c:pt idx="3456">
                  <c:v>77.20780076470002</c:v>
                </c:pt>
                <c:pt idx="3457">
                  <c:v>77.44728219879998</c:v>
                </c:pt>
                <c:pt idx="3458">
                  <c:v>77.7051594358</c:v>
                </c:pt>
                <c:pt idx="3459">
                  <c:v>77.76408836475987</c:v>
                </c:pt>
                <c:pt idx="3460">
                  <c:v>77.78950746556</c:v>
                </c:pt>
                <c:pt idx="3461">
                  <c:v>78.02768220492</c:v>
                </c:pt>
                <c:pt idx="3462">
                  <c:v>76.8868542996</c:v>
                </c:pt>
                <c:pt idx="3509">
                  <c:v>70.83067441616001</c:v>
                </c:pt>
                <c:pt idx="3510">
                  <c:v>78.44829839418001</c:v>
                </c:pt>
                <c:pt idx="3511">
                  <c:v>78.82892698845986</c:v>
                </c:pt>
                <c:pt idx="3512">
                  <c:v>79.02755583821998</c:v>
                </c:pt>
                <c:pt idx="3513">
                  <c:v>78.19066376455998</c:v>
                </c:pt>
                <c:pt idx="3514">
                  <c:v>78.36938414609978</c:v>
                </c:pt>
                <c:pt idx="3515">
                  <c:v>78.77324107592</c:v>
                </c:pt>
                <c:pt idx="3516">
                  <c:v>79.16781231631984</c:v>
                </c:pt>
                <c:pt idx="3517">
                  <c:v>78.13013275969978</c:v>
                </c:pt>
                <c:pt idx="3518">
                  <c:v>78.45129515996002</c:v>
                </c:pt>
                <c:pt idx="3519">
                  <c:v>78.61541257975979</c:v>
                </c:pt>
                <c:pt idx="3520">
                  <c:v>79.00069813073976</c:v>
                </c:pt>
                <c:pt idx="3521">
                  <c:v>78.18255503299976</c:v>
                </c:pt>
                <c:pt idx="3522">
                  <c:v>78.36750259081998</c:v>
                </c:pt>
                <c:pt idx="3523">
                  <c:v>78.96654321149998</c:v>
                </c:pt>
                <c:pt idx="3524">
                  <c:v>79.17738423087982</c:v>
                </c:pt>
                <c:pt idx="3525">
                  <c:v>78.05567877475973</c:v>
                </c:pt>
                <c:pt idx="3526">
                  <c:v>78.36286159745973</c:v>
                </c:pt>
                <c:pt idx="3527">
                  <c:v>78.96188995749998</c:v>
                </c:pt>
                <c:pt idx="3528">
                  <c:v>79.3212119615</c:v>
                </c:pt>
                <c:pt idx="3529">
                  <c:v>79.74587813599977</c:v>
                </c:pt>
                <c:pt idx="3530">
                  <c:v>77.98409859512</c:v>
                </c:pt>
                <c:pt idx="3531">
                  <c:v>78.700541649</c:v>
                </c:pt>
                <c:pt idx="3532">
                  <c:v>78.82829097423998</c:v>
                </c:pt>
                <c:pt idx="3533">
                  <c:v>79.18669451633987</c:v>
                </c:pt>
                <c:pt idx="3534">
                  <c:v>79.75521301749986</c:v>
                </c:pt>
                <c:pt idx="3535">
                  <c:v>78.89946518736002</c:v>
                </c:pt>
                <c:pt idx="3536">
                  <c:v>78.919868804</c:v>
                </c:pt>
                <c:pt idx="3537">
                  <c:v>79.32586521549977</c:v>
                </c:pt>
                <c:pt idx="3538">
                  <c:v>79.53109018214</c:v>
                </c:pt>
                <c:pt idx="3539">
                  <c:v>78.76778826811998</c:v>
                </c:pt>
                <c:pt idx="3540">
                  <c:v>78.47455672424</c:v>
                </c:pt>
                <c:pt idx="3541">
                  <c:v>79.01787087299977</c:v>
                </c:pt>
                <c:pt idx="3542">
                  <c:v>79.6050875106596</c:v>
                </c:pt>
                <c:pt idx="3543">
                  <c:v>79.45663619719987</c:v>
                </c:pt>
                <c:pt idx="3544">
                  <c:v>78.21856632219998</c:v>
                </c:pt>
                <c:pt idx="3545">
                  <c:v>78.65142384924</c:v>
                </c:pt>
                <c:pt idx="3546">
                  <c:v>79.06566080535998</c:v>
                </c:pt>
                <c:pt idx="3547">
                  <c:v>79.70853860999998</c:v>
                </c:pt>
                <c:pt idx="3548">
                  <c:v>78.70202594522002</c:v>
                </c:pt>
                <c:pt idx="3549">
                  <c:v>79.08570762783982</c:v>
                </c:pt>
                <c:pt idx="3550">
                  <c:v>79.28387243549976</c:v>
                </c:pt>
                <c:pt idx="3551">
                  <c:v>79.7318900005</c:v>
                </c:pt>
                <c:pt idx="3552">
                  <c:v>78.50453751100001</c:v>
                </c:pt>
                <c:pt idx="3553">
                  <c:v>78.9292036855</c:v>
                </c:pt>
                <c:pt idx="3554">
                  <c:v>79.28387243549976</c:v>
                </c:pt>
                <c:pt idx="3555">
                  <c:v>79.89517441787989</c:v>
                </c:pt>
                <c:pt idx="3556">
                  <c:v>78.78640883903977</c:v>
                </c:pt>
                <c:pt idx="3557">
                  <c:v>78.719211412</c:v>
                </c:pt>
                <c:pt idx="3558">
                  <c:v>79.12988945099985</c:v>
                </c:pt>
                <c:pt idx="3559">
                  <c:v>79.53588586249975</c:v>
                </c:pt>
                <c:pt idx="3560">
                  <c:v>79.97454017249974</c:v>
                </c:pt>
                <c:pt idx="3561">
                  <c:v>78.56299028673995</c:v>
                </c:pt>
                <c:pt idx="3562">
                  <c:v>79.38984797549978</c:v>
                </c:pt>
                <c:pt idx="3563">
                  <c:v>79.79222016494</c:v>
                </c:pt>
                <c:pt idx="3564">
                  <c:v>80.00254481699973</c:v>
                </c:pt>
                <c:pt idx="3565">
                  <c:v>78.74721605649998</c:v>
                </c:pt>
                <c:pt idx="3566">
                  <c:v>79.33369111025979</c:v>
                </c:pt>
                <c:pt idx="3567">
                  <c:v>79.50788121799982</c:v>
                </c:pt>
                <c:pt idx="3568">
                  <c:v>80.05892260243979</c:v>
                </c:pt>
                <c:pt idx="3569">
                  <c:v>78.85257334247974</c:v>
                </c:pt>
                <c:pt idx="3570">
                  <c:v>78.7052232765</c:v>
                </c:pt>
                <c:pt idx="3571">
                  <c:v>79.24012478312</c:v>
                </c:pt>
                <c:pt idx="3572">
                  <c:v>79.33988172449978</c:v>
                </c:pt>
                <c:pt idx="3573">
                  <c:v>79.46594648265986</c:v>
                </c:pt>
                <c:pt idx="3574">
                  <c:v>78.89854652529998</c:v>
                </c:pt>
                <c:pt idx="3575">
                  <c:v>78.9406499501</c:v>
                </c:pt>
                <c:pt idx="3576">
                  <c:v>79.07853341599987</c:v>
                </c:pt>
                <c:pt idx="3577">
                  <c:v>79.53021169034</c:v>
                </c:pt>
                <c:pt idx="3578">
                  <c:v>80.03006065412</c:v>
                </c:pt>
                <c:pt idx="3579">
                  <c:v>79.9372006465</c:v>
                </c:pt>
                <c:pt idx="3580">
                  <c:v>79.04022629106</c:v>
                </c:pt>
                <c:pt idx="3581">
                  <c:v>78.92455043149998</c:v>
                </c:pt>
                <c:pt idx="3582">
                  <c:v>79.27921918149998</c:v>
                </c:pt>
                <c:pt idx="3583">
                  <c:v>79.93261232803998</c:v>
                </c:pt>
                <c:pt idx="3584">
                  <c:v>78.70671990812</c:v>
                </c:pt>
                <c:pt idx="3585">
                  <c:v>79.08104211319974</c:v>
                </c:pt>
                <c:pt idx="3586">
                  <c:v>79.45067035538</c:v>
                </c:pt>
                <c:pt idx="3587">
                  <c:v>66.12971571385972</c:v>
                </c:pt>
                <c:pt idx="3898">
                  <c:v>77.94157820169998</c:v>
                </c:pt>
                <c:pt idx="3899">
                  <c:v>77.13946330683986</c:v>
                </c:pt>
                <c:pt idx="3900">
                  <c:v>77.45177583579976</c:v>
                </c:pt>
                <c:pt idx="3901">
                  <c:v>77.56963029445987</c:v>
                </c:pt>
                <c:pt idx="3902">
                  <c:v>77.93151553338</c:v>
                </c:pt>
                <c:pt idx="3903">
                  <c:v>77.34613578777998</c:v>
                </c:pt>
                <c:pt idx="3904">
                  <c:v>77.2772449608</c:v>
                </c:pt>
                <c:pt idx="3905">
                  <c:v>77.63549401605968</c:v>
                </c:pt>
                <c:pt idx="3906">
                  <c:v>77.82615830243968</c:v>
                </c:pt>
                <c:pt idx="3907">
                  <c:v>78.47597886017977</c:v>
                </c:pt>
                <c:pt idx="3908">
                  <c:v>77.46108605090002</c:v>
                </c:pt>
                <c:pt idx="3909">
                  <c:v>77.85714180739987</c:v>
                </c:pt>
                <c:pt idx="3910">
                  <c:v>78.2716213665</c:v>
                </c:pt>
                <c:pt idx="3911">
                  <c:v>78.49893316085998</c:v>
                </c:pt>
                <c:pt idx="3912">
                  <c:v>77.46570600139998</c:v>
                </c:pt>
                <c:pt idx="3913">
                  <c:v>77.6171194055401</c:v>
                </c:pt>
                <c:pt idx="3914">
                  <c:v>78.00751006673998</c:v>
                </c:pt>
                <c:pt idx="3915">
                  <c:v>78.65843722199978</c:v>
                </c:pt>
                <c:pt idx="3916">
                  <c:v>77.4749179027</c:v>
                </c:pt>
                <c:pt idx="3917">
                  <c:v>77.68601023251976</c:v>
                </c:pt>
                <c:pt idx="3918">
                  <c:v>78.14071203053977</c:v>
                </c:pt>
                <c:pt idx="3919">
                  <c:v>76.98330704236001</c:v>
                </c:pt>
                <c:pt idx="3920">
                  <c:v>77.21693561494</c:v>
                </c:pt>
                <c:pt idx="3921">
                  <c:v>78.1012151923</c:v>
                </c:pt>
                <c:pt idx="3922">
                  <c:v>78.40708803319986</c:v>
                </c:pt>
                <c:pt idx="3923">
                  <c:v>77.484129804</c:v>
                </c:pt>
                <c:pt idx="3924">
                  <c:v>77.79165028054</c:v>
                </c:pt>
                <c:pt idx="3925">
                  <c:v>78.4972709488001</c:v>
                </c:pt>
                <c:pt idx="3926">
                  <c:v>77.33214743239976</c:v>
                </c:pt>
                <c:pt idx="3927">
                  <c:v>78.05118189454001</c:v>
                </c:pt>
                <c:pt idx="3928">
                  <c:v>78.53599974428</c:v>
                </c:pt>
                <c:pt idx="3929">
                  <c:v>77.03840294897998</c:v>
                </c:pt>
                <c:pt idx="3930">
                  <c:v>77.76043084359979</c:v>
                </c:pt>
                <c:pt idx="3931">
                  <c:v>78.09477550424</c:v>
                </c:pt>
                <c:pt idx="3932">
                  <c:v>77.12566838647975</c:v>
                </c:pt>
                <c:pt idx="3933">
                  <c:v>77.8801575608</c:v>
                </c:pt>
                <c:pt idx="3934">
                  <c:v>78.37292428109998</c:v>
                </c:pt>
                <c:pt idx="3935">
                  <c:v>77.33676738289977</c:v>
                </c:pt>
                <c:pt idx="3936">
                  <c:v>77.85714180739987</c:v>
                </c:pt>
                <c:pt idx="3937">
                  <c:v>78.6052594371</c:v>
                </c:pt>
                <c:pt idx="3938">
                  <c:v>77.33676738289977</c:v>
                </c:pt>
                <c:pt idx="3939">
                  <c:v>77.9911306246</c:v>
                </c:pt>
                <c:pt idx="3940">
                  <c:v>78.53139553283982</c:v>
                </c:pt>
                <c:pt idx="3941">
                  <c:v>79.07623657805976</c:v>
                </c:pt>
                <c:pt idx="3942">
                  <c:v>77.74200704099998</c:v>
                </c:pt>
                <c:pt idx="3943">
                  <c:v>78.5175267496</c:v>
                </c:pt>
                <c:pt idx="3944">
                  <c:v>78.49032939508002</c:v>
                </c:pt>
                <c:pt idx="3945">
                  <c:v>77.8202942022</c:v>
                </c:pt>
                <c:pt idx="3946">
                  <c:v>78.57294573363973</c:v>
                </c:pt>
                <c:pt idx="3947">
                  <c:v>77.33214743239976</c:v>
                </c:pt>
                <c:pt idx="3948">
                  <c:v>77.917005166</c:v>
                </c:pt>
                <c:pt idx="3949">
                  <c:v>78.65604613523976</c:v>
                </c:pt>
                <c:pt idx="3950">
                  <c:v>77.55249526155986</c:v>
                </c:pt>
                <c:pt idx="3951">
                  <c:v>77.96805341848001</c:v>
                </c:pt>
                <c:pt idx="3952">
                  <c:v>78.40208457007998</c:v>
                </c:pt>
                <c:pt idx="3953">
                  <c:v>78.69987677799978</c:v>
                </c:pt>
                <c:pt idx="3954">
                  <c:v>77.84800702751987</c:v>
                </c:pt>
                <c:pt idx="3955">
                  <c:v>78.1665959996</c:v>
                </c:pt>
                <c:pt idx="3956">
                  <c:v>78.63760121502</c:v>
                </c:pt>
                <c:pt idx="3957">
                  <c:v>77.48783978018</c:v>
                </c:pt>
                <c:pt idx="3958">
                  <c:v>77.94034392646</c:v>
                </c:pt>
                <c:pt idx="3959">
                  <c:v>78.40671685597998</c:v>
                </c:pt>
                <c:pt idx="3960">
                  <c:v>79.09699996396</c:v>
                </c:pt>
                <c:pt idx="3961">
                  <c:v>77.51176550789998</c:v>
                </c:pt>
                <c:pt idx="3962">
                  <c:v>78.18046478283998</c:v>
                </c:pt>
                <c:pt idx="3972">
                  <c:v>78.48060883469977</c:v>
                </c:pt>
                <c:pt idx="3973">
                  <c:v>77.41394780146001</c:v>
                </c:pt>
                <c:pt idx="3974">
                  <c:v>78.17105952127998</c:v>
                </c:pt>
                <c:pt idx="3975">
                  <c:v>78.76365690072</c:v>
                </c:pt>
                <c:pt idx="3976">
                  <c:v>77.71270577201987</c:v>
                </c:pt>
                <c:pt idx="3977">
                  <c:v>78.2034592735</c:v>
                </c:pt>
                <c:pt idx="3978">
                  <c:v>78.67569058821998</c:v>
                </c:pt>
                <c:pt idx="3979">
                  <c:v>77.59695617938</c:v>
                </c:pt>
                <c:pt idx="3980">
                  <c:v>78.14327624114</c:v>
                </c:pt>
                <c:pt idx="3981">
                  <c:v>78.67569058821998</c:v>
                </c:pt>
                <c:pt idx="3982">
                  <c:v>79.15386967019998</c:v>
                </c:pt>
                <c:pt idx="3983">
                  <c:v>78.06918749409998</c:v>
                </c:pt>
                <c:pt idx="3984">
                  <c:v>78.42055756475995</c:v>
                </c:pt>
                <c:pt idx="3985">
                  <c:v>78.57384671025973</c:v>
                </c:pt>
                <c:pt idx="3986">
                  <c:v>78.06457102201998</c:v>
                </c:pt>
                <c:pt idx="3987">
                  <c:v>78.55532452349976</c:v>
                </c:pt>
                <c:pt idx="3988">
                  <c:v>79.28386932207998</c:v>
                </c:pt>
                <c:pt idx="3989">
                  <c:v>77.96734361614</c:v>
                </c:pt>
                <c:pt idx="3990">
                  <c:v>78.61075562306</c:v>
                </c:pt>
                <c:pt idx="3991">
                  <c:v>79.01829474484</c:v>
                </c:pt>
                <c:pt idx="3992">
                  <c:v>77.97660470952</c:v>
                </c:pt>
                <c:pt idx="3993">
                  <c:v>78.53215771543982</c:v>
                </c:pt>
                <c:pt idx="3994">
                  <c:v>78.95158597565998</c:v>
                </c:pt>
                <c:pt idx="3995">
                  <c:v>78.06457102201998</c:v>
                </c:pt>
                <c:pt idx="3996">
                  <c:v>79.03772994898</c:v>
                </c:pt>
                <c:pt idx="3997">
                  <c:v>78.08770968086</c:v>
                </c:pt>
                <c:pt idx="3998">
                  <c:v>78.32758443172</c:v>
                </c:pt>
                <c:pt idx="3999">
                  <c:v>78.85678405671977</c:v>
                </c:pt>
                <c:pt idx="4000">
                  <c:v>77.59695617938</c:v>
                </c:pt>
                <c:pt idx="4001">
                  <c:v>78.34615581055976</c:v>
                </c:pt>
                <c:pt idx="4002">
                  <c:v>78.42055756475995</c:v>
                </c:pt>
                <c:pt idx="4003">
                  <c:v>79.11552215071985</c:v>
                </c:pt>
                <c:pt idx="4004">
                  <c:v>78.01826555512002</c:v>
                </c:pt>
                <c:pt idx="4005">
                  <c:v>78.33745716315985</c:v>
                </c:pt>
                <c:pt idx="4006">
                  <c:v>79.2931550115</c:v>
                </c:pt>
                <c:pt idx="4007">
                  <c:v>78.17904162497987</c:v>
                </c:pt>
                <c:pt idx="4008">
                  <c:v>78.50440258452001</c:v>
                </c:pt>
                <c:pt idx="4009">
                  <c:v>79.02755583821998</c:v>
                </c:pt>
                <c:pt idx="4010">
                  <c:v>77.92103814924</c:v>
                </c:pt>
                <c:pt idx="4011">
                  <c:v>78.46735821099998</c:v>
                </c:pt>
                <c:pt idx="4012">
                  <c:v>79.03217231029979</c:v>
                </c:pt>
                <c:pt idx="4013">
                  <c:v>78.55589354599998</c:v>
                </c:pt>
                <c:pt idx="4014">
                  <c:v>78.4627135897</c:v>
                </c:pt>
                <c:pt idx="4015">
                  <c:v>79.20958380671998</c:v>
                </c:pt>
                <c:pt idx="4016">
                  <c:v>77.78214989775982</c:v>
                </c:pt>
                <c:pt idx="4017">
                  <c:v>78.24512011909998</c:v>
                </c:pt>
                <c:pt idx="4018">
                  <c:v>78.69421277498</c:v>
                </c:pt>
                <c:pt idx="4019">
                  <c:v>79.59626218036</c:v>
                </c:pt>
                <c:pt idx="4020">
                  <c:v>78.1929842711</c:v>
                </c:pt>
                <c:pt idx="4021">
                  <c:v>78.75466969708</c:v>
                </c:pt>
                <c:pt idx="4022">
                  <c:v>79.49387733903986</c:v>
                </c:pt>
                <c:pt idx="4023">
                  <c:v>77.90716058378</c:v>
                </c:pt>
                <c:pt idx="4024">
                  <c:v>78.291425586</c:v>
                </c:pt>
                <c:pt idx="4025">
                  <c:v>78.72199605512</c:v>
                </c:pt>
                <c:pt idx="4026">
                  <c:v>79.71726759260002</c:v>
                </c:pt>
                <c:pt idx="4027">
                  <c:v>77.92650321767998</c:v>
                </c:pt>
                <c:pt idx="4028">
                  <c:v>78.47197468308</c:v>
                </c:pt>
                <c:pt idx="4029">
                  <c:v>78.65144192379979</c:v>
                </c:pt>
                <c:pt idx="4030">
                  <c:v>77.90981307976</c:v>
                </c:pt>
                <c:pt idx="4031">
                  <c:v>78.40649867979998</c:v>
                </c:pt>
                <c:pt idx="4032">
                  <c:v>78.72661252719998</c:v>
                </c:pt>
                <c:pt idx="4033">
                  <c:v>77.61547836613971</c:v>
                </c:pt>
                <c:pt idx="4034">
                  <c:v>78.32758443172</c:v>
                </c:pt>
                <c:pt idx="4035">
                  <c:v>78.82892698845986</c:v>
                </c:pt>
                <c:pt idx="4036">
                  <c:v>79.37669799229984</c:v>
                </c:pt>
                <c:pt idx="4037">
                  <c:v>78.02291017641974</c:v>
                </c:pt>
                <c:pt idx="4038">
                  <c:v>78.72681262882</c:v>
                </c:pt>
                <c:pt idx="4039">
                  <c:v>79.45663619719987</c:v>
                </c:pt>
                <c:pt idx="4040">
                  <c:v>78.30235889133979</c:v>
                </c:pt>
                <c:pt idx="4041">
                  <c:v>78.49006988458</c:v>
                </c:pt>
                <c:pt idx="4042">
                  <c:v>79.04246962114</c:v>
                </c:pt>
                <c:pt idx="4043">
                  <c:v>77.75901123891998</c:v>
                </c:pt>
                <c:pt idx="4044">
                  <c:v>78.69797527653979</c:v>
                </c:pt>
                <c:pt idx="4045">
                  <c:v>78.81457883969979</c:v>
                </c:pt>
                <c:pt idx="4046">
                  <c:v>77.9237275019</c:v>
                </c:pt>
                <c:pt idx="4047">
                  <c:v>78.4111556365</c:v>
                </c:pt>
                <c:pt idx="4048">
                  <c:v>78.93569830479986</c:v>
                </c:pt>
                <c:pt idx="4049">
                  <c:v>77.83089883167978</c:v>
                </c:pt>
                <c:pt idx="4050">
                  <c:v>78.32295569899998</c:v>
                </c:pt>
                <c:pt idx="4051">
                  <c:v>78.84749836729998</c:v>
                </c:pt>
                <c:pt idx="4052">
                  <c:v>79.38598368172</c:v>
                </c:pt>
                <c:pt idx="4053">
                  <c:v>77.99974336836</c:v>
                </c:pt>
                <c:pt idx="4054">
                  <c:v>78.38400837057979</c:v>
                </c:pt>
                <c:pt idx="4055">
                  <c:v>78.84236211983979</c:v>
                </c:pt>
                <c:pt idx="4056">
                  <c:v>77.88195601149982</c:v>
                </c:pt>
                <c:pt idx="4057">
                  <c:v>78.32758443172</c:v>
                </c:pt>
                <c:pt idx="4058">
                  <c:v>78.76858411921998</c:v>
                </c:pt>
                <c:pt idx="4059">
                  <c:v>79.2467265644</c:v>
                </c:pt>
                <c:pt idx="4060">
                  <c:v>78.26511774949998</c:v>
                </c:pt>
                <c:pt idx="4061">
                  <c:v>78.4946986173</c:v>
                </c:pt>
                <c:pt idx="4062">
                  <c:v>79.04246962114</c:v>
                </c:pt>
                <c:pt idx="4063">
                  <c:v>78.76830152201985</c:v>
                </c:pt>
                <c:pt idx="4064">
                  <c:v>78.60023142857995</c:v>
                </c:pt>
                <c:pt idx="4065">
                  <c:v>78.84286963458</c:v>
                </c:pt>
                <c:pt idx="4066">
                  <c:v>79.10164458526</c:v>
                </c:pt>
                <c:pt idx="4067">
                  <c:v>78.32097946225987</c:v>
                </c:pt>
                <c:pt idx="4068">
                  <c:v>78.64789838074</c:v>
                </c:pt>
                <c:pt idx="4069">
                  <c:v>79.17709800573977</c:v>
                </c:pt>
                <c:pt idx="4070">
                  <c:v>78.31166917679998</c:v>
                </c:pt>
                <c:pt idx="4071">
                  <c:v>78.60146993363998</c:v>
                </c:pt>
                <c:pt idx="4072">
                  <c:v>79.54053911649976</c:v>
                </c:pt>
                <c:pt idx="4073">
                  <c:v>77.86085511687978</c:v>
                </c:pt>
                <c:pt idx="4074">
                  <c:v>78.57826982207995</c:v>
                </c:pt>
                <c:pt idx="4075">
                  <c:v>78.69299212459973</c:v>
                </c:pt>
                <c:pt idx="4076">
                  <c:v>78.21856632219998</c:v>
                </c:pt>
                <c:pt idx="4077">
                  <c:v>78.49935557399998</c:v>
                </c:pt>
                <c:pt idx="4078">
                  <c:v>79.20995608062</c:v>
                </c:pt>
                <c:pt idx="4079">
                  <c:v>79.4184694827</c:v>
                </c:pt>
                <c:pt idx="4080">
                  <c:v>78.25795587305986</c:v>
                </c:pt>
                <c:pt idx="4081">
                  <c:v>78.7639553865</c:v>
                </c:pt>
                <c:pt idx="4082">
                  <c:v>79.54971075305987</c:v>
                </c:pt>
                <c:pt idx="4083">
                  <c:v>78.39079245383977</c:v>
                </c:pt>
                <c:pt idx="4084">
                  <c:v>78.87948339489979</c:v>
                </c:pt>
                <c:pt idx="4085">
                  <c:v>79.15386967019998</c:v>
                </c:pt>
                <c:pt idx="4086">
                  <c:v>78.03515577493998</c:v>
                </c:pt>
                <c:pt idx="4087">
                  <c:v>78.11580930145979</c:v>
                </c:pt>
                <c:pt idx="4088">
                  <c:v>79.03318393172</c:v>
                </c:pt>
                <c:pt idx="4089">
                  <c:v>79.28681015441984</c:v>
                </c:pt>
                <c:pt idx="4090">
                  <c:v>78.18493708673979</c:v>
                </c:pt>
                <c:pt idx="4091">
                  <c:v>79.2045401295</c:v>
                </c:pt>
                <c:pt idx="4092">
                  <c:v>79.19101242787998</c:v>
                </c:pt>
                <c:pt idx="4093">
                  <c:v>78.02587008551988</c:v>
                </c:pt>
                <c:pt idx="4094">
                  <c:v>78.30994777275974</c:v>
                </c:pt>
                <c:pt idx="4095">
                  <c:v>79.02855519899984</c:v>
                </c:pt>
                <c:pt idx="4096">
                  <c:v>79.79639086964</c:v>
                </c:pt>
                <c:pt idx="4097">
                  <c:v>78.66540342679987</c:v>
                </c:pt>
                <c:pt idx="4098">
                  <c:v>79.15876365996</c:v>
                </c:pt>
                <c:pt idx="4099">
                  <c:v>79.4231264394</c:v>
                </c:pt>
                <c:pt idx="4100">
                  <c:v>78.2765272519</c:v>
                </c:pt>
                <c:pt idx="4101">
                  <c:v>78.98189653496</c:v>
                </c:pt>
                <c:pt idx="4102">
                  <c:v>79.38682320562</c:v>
                </c:pt>
                <c:pt idx="4103">
                  <c:v>78.22323561429998</c:v>
                </c:pt>
                <c:pt idx="4104">
                  <c:v>78.8872109055</c:v>
                </c:pt>
                <c:pt idx="4105">
                  <c:v>79.26054941849998</c:v>
                </c:pt>
                <c:pt idx="4106">
                  <c:v>79.58695189489985</c:v>
                </c:pt>
                <c:pt idx="4107">
                  <c:v>78.06457102201998</c:v>
                </c:pt>
                <c:pt idx="4108">
                  <c:v>78.63402974261998</c:v>
                </c:pt>
                <c:pt idx="4109">
                  <c:v>79.47058747601987</c:v>
                </c:pt>
                <c:pt idx="4110">
                  <c:v>78.00729870667998</c:v>
                </c:pt>
                <c:pt idx="4111">
                  <c:v>78.48078419515987</c:v>
                </c:pt>
                <c:pt idx="4112">
                  <c:v>78.74513471395987</c:v>
                </c:pt>
                <c:pt idx="4113">
                  <c:v>78.25255245749977</c:v>
                </c:pt>
                <c:pt idx="4114">
                  <c:v>78.51179786607995</c:v>
                </c:pt>
                <c:pt idx="4115">
                  <c:v>78.77324107592</c:v>
                </c:pt>
                <c:pt idx="4116">
                  <c:v>79.2931550115</c:v>
                </c:pt>
                <c:pt idx="4117">
                  <c:v>78.12335571243965</c:v>
                </c:pt>
                <c:pt idx="4118">
                  <c:v>78.5411270644</c:v>
                </c:pt>
                <c:pt idx="4157">
                  <c:v>75.22586793120001</c:v>
                </c:pt>
                <c:pt idx="4158">
                  <c:v>91.54003035470987</c:v>
                </c:pt>
                <c:pt idx="4159">
                  <c:v>103.38225768675</c:v>
                </c:pt>
                <c:pt idx="4160">
                  <c:v>101.74863793506</c:v>
                </c:pt>
                <c:pt idx="4161">
                  <c:v>97.56922783193998</c:v>
                </c:pt>
                <c:pt idx="4162">
                  <c:v>97.73270472360001</c:v>
                </c:pt>
                <c:pt idx="4163">
                  <c:v>100.42745836236</c:v>
                </c:pt>
                <c:pt idx="4164">
                  <c:v>100.6341816571</c:v>
                </c:pt>
                <c:pt idx="4165">
                  <c:v>102.06422286669</c:v>
                </c:pt>
                <c:pt idx="4166">
                  <c:v>102.48989785447</c:v>
                </c:pt>
                <c:pt idx="4167">
                  <c:v>103.62810920742</c:v>
                </c:pt>
                <c:pt idx="4168">
                  <c:v>103.92487813337</c:v>
                </c:pt>
                <c:pt idx="4169">
                  <c:v>103.78747525706</c:v>
                </c:pt>
                <c:pt idx="4170">
                  <c:v>104.12984936228</c:v>
                </c:pt>
                <c:pt idx="4171">
                  <c:v>103.97626397725</c:v>
                </c:pt>
                <c:pt idx="4172">
                  <c:v>103.46129886925</c:v>
                </c:pt>
                <c:pt idx="4173">
                  <c:v>104.8779553983</c:v>
                </c:pt>
                <c:pt idx="4174">
                  <c:v>106.2415411365</c:v>
                </c:pt>
                <c:pt idx="4175">
                  <c:v>105.100174606</c:v>
                </c:pt>
                <c:pt idx="4176">
                  <c:v>104.5403051462</c:v>
                </c:pt>
                <c:pt idx="4177">
                  <c:v>103.55425074456</c:v>
                </c:pt>
                <c:pt idx="4178">
                  <c:v>102.8347095419</c:v>
                </c:pt>
                <c:pt idx="4179">
                  <c:v>99.90487328172</c:v>
                </c:pt>
                <c:pt idx="4180">
                  <c:v>98.9143810254</c:v>
                </c:pt>
                <c:pt idx="4181">
                  <c:v>100.62261133266</c:v>
                </c:pt>
                <c:pt idx="4182">
                  <c:v>103.22267042087</c:v>
                </c:pt>
                <c:pt idx="4183">
                  <c:v>103.9925758095</c:v>
                </c:pt>
                <c:pt idx="4184">
                  <c:v>106.10997468449</c:v>
                </c:pt>
                <c:pt idx="4185">
                  <c:v>106.17290273793</c:v>
                </c:pt>
                <c:pt idx="4186">
                  <c:v>106.67994102535</c:v>
                </c:pt>
                <c:pt idx="4187">
                  <c:v>104.90291534268</c:v>
                </c:pt>
                <c:pt idx="4188">
                  <c:v>105.97317220721</c:v>
                </c:pt>
                <c:pt idx="4189">
                  <c:v>107.6977754248</c:v>
                </c:pt>
                <c:pt idx="4190">
                  <c:v>103.46129886925</c:v>
                </c:pt>
                <c:pt idx="4191">
                  <c:v>103.45654993072</c:v>
                </c:pt>
                <c:pt idx="4192">
                  <c:v>105.60233292497</c:v>
                </c:pt>
                <c:pt idx="4193">
                  <c:v>105.38209534825</c:v>
                </c:pt>
                <c:pt idx="4194">
                  <c:v>105.98357197575</c:v>
                </c:pt>
                <c:pt idx="4195">
                  <c:v>105.63214111835</c:v>
                </c:pt>
                <c:pt idx="4196">
                  <c:v>105.13912290518</c:v>
                </c:pt>
                <c:pt idx="4197">
                  <c:v>105.4052833673</c:v>
                </c:pt>
                <c:pt idx="4198">
                  <c:v>106.52234875975</c:v>
                </c:pt>
                <c:pt idx="4199">
                  <c:v>107.70149242432</c:v>
                </c:pt>
                <c:pt idx="4200">
                  <c:v>106.122796088</c:v>
                </c:pt>
                <c:pt idx="4201">
                  <c:v>107.23229660176</c:v>
                </c:pt>
                <c:pt idx="4202">
                  <c:v>107.56944362704</c:v>
                </c:pt>
                <c:pt idx="4203">
                  <c:v>105.81490553018</c:v>
                </c:pt>
                <c:pt idx="4204">
                  <c:v>104.99559192955</c:v>
                </c:pt>
                <c:pt idx="4205">
                  <c:v>100.2375775332</c:v>
                </c:pt>
                <c:pt idx="4206">
                  <c:v>93.64887359489984</c:v>
                </c:pt>
                <c:pt idx="4207">
                  <c:v>92.50711663060998</c:v>
                </c:pt>
                <c:pt idx="4208">
                  <c:v>93.57117299389976</c:v>
                </c:pt>
                <c:pt idx="4209">
                  <c:v>92.52611635364985</c:v>
                </c:pt>
                <c:pt idx="4210">
                  <c:v>94.74580459806</c:v>
                </c:pt>
                <c:pt idx="4211">
                  <c:v>94.19983207669968</c:v>
                </c:pt>
                <c:pt idx="4212">
                  <c:v>92.73121999723</c:v>
                </c:pt>
                <c:pt idx="4213">
                  <c:v>88.44854049372</c:v>
                </c:pt>
                <c:pt idx="4214">
                  <c:v>86.29934743737</c:v>
                </c:pt>
                <c:pt idx="4215">
                  <c:v>85.34357414324998</c:v>
                </c:pt>
                <c:pt idx="4216">
                  <c:v>82.84290252329987</c:v>
                </c:pt>
                <c:pt idx="4217">
                  <c:v>82.04880027257987</c:v>
                </c:pt>
                <c:pt idx="4218">
                  <c:v>82.12768121971995</c:v>
                </c:pt>
                <c:pt idx="4219">
                  <c:v>81.75573551144974</c:v>
                </c:pt>
                <c:pt idx="4220">
                  <c:v>83.65797511247965</c:v>
                </c:pt>
                <c:pt idx="4221">
                  <c:v>86.9218112286</c:v>
                </c:pt>
                <c:pt idx="4222">
                  <c:v>91.66536126637995</c:v>
                </c:pt>
                <c:pt idx="4223">
                  <c:v>96.19884297209977</c:v>
                </c:pt>
                <c:pt idx="4224">
                  <c:v>94.32468542366998</c:v>
                </c:pt>
                <c:pt idx="4225">
                  <c:v>92.1425034244</c:v>
                </c:pt>
                <c:pt idx="4226">
                  <c:v>89.669159151</c:v>
                </c:pt>
                <c:pt idx="4227">
                  <c:v>88.33410985695987</c:v>
                </c:pt>
                <c:pt idx="4228">
                  <c:v>85.08337457627984</c:v>
                </c:pt>
                <c:pt idx="4229">
                  <c:v>81.61329408819</c:v>
                </c:pt>
                <c:pt idx="4230">
                  <c:v>81.21176576692002</c:v>
                </c:pt>
                <c:pt idx="4231">
                  <c:v>80.9288527613</c:v>
                </c:pt>
                <c:pt idx="4232">
                  <c:v>79.732648861</c:v>
                </c:pt>
                <c:pt idx="4233">
                  <c:v>80.0825322493</c:v>
                </c:pt>
                <c:pt idx="4234">
                  <c:v>80.97906132064</c:v>
                </c:pt>
                <c:pt idx="4235">
                  <c:v>79.64134676847998</c:v>
                </c:pt>
                <c:pt idx="4236">
                  <c:v>79.9832390751</c:v>
                </c:pt>
                <c:pt idx="4237">
                  <c:v>81.03136456483998</c:v>
                </c:pt>
                <c:pt idx="4238">
                  <c:v>79.62861238229979</c:v>
                </c:pt>
                <c:pt idx="4239">
                  <c:v>80.25286441549987</c:v>
                </c:pt>
                <c:pt idx="4240">
                  <c:v>80.76955748512</c:v>
                </c:pt>
                <c:pt idx="4241">
                  <c:v>80.07831626739987</c:v>
                </c:pt>
                <c:pt idx="4242">
                  <c:v>80.43250686716</c:v>
                </c:pt>
                <c:pt idx="4243">
                  <c:v>80.76483066728002</c:v>
                </c:pt>
                <c:pt idx="4244">
                  <c:v>79.85266327703998</c:v>
                </c:pt>
                <c:pt idx="4245">
                  <c:v>80.17700475357979</c:v>
                </c:pt>
                <c:pt idx="4246">
                  <c:v>81.11234092917998</c:v>
                </c:pt>
                <c:pt idx="4247">
                  <c:v>80.04975028952</c:v>
                </c:pt>
                <c:pt idx="4248">
                  <c:v>80.62153339239985</c:v>
                </c:pt>
                <c:pt idx="4249">
                  <c:v>81.43153037536002</c:v>
                </c:pt>
                <c:pt idx="4250">
                  <c:v>80.14025750544</c:v>
                </c:pt>
                <c:pt idx="4251">
                  <c:v>80.9251364838</c:v>
                </c:pt>
                <c:pt idx="4252">
                  <c:v>81.48407520441998</c:v>
                </c:pt>
                <c:pt idx="4253">
                  <c:v>80.79907541624</c:v>
                </c:pt>
                <c:pt idx="4254">
                  <c:v>80.93945632941998</c:v>
                </c:pt>
                <c:pt idx="4255">
                  <c:v>81.75606131609977</c:v>
                </c:pt>
                <c:pt idx="4256">
                  <c:v>80.6544392242</c:v>
                </c:pt>
                <c:pt idx="4257">
                  <c:v>80.85501535561988</c:v>
                </c:pt>
                <c:pt idx="4258">
                  <c:v>81.57484501691984</c:v>
                </c:pt>
                <c:pt idx="4259">
                  <c:v>80.7119242756001</c:v>
                </c:pt>
                <c:pt idx="4260">
                  <c:v>81.55778823005974</c:v>
                </c:pt>
                <c:pt idx="4261">
                  <c:v>82.21565854344</c:v>
                </c:pt>
                <c:pt idx="4262">
                  <c:v>80.951416202</c:v>
                </c:pt>
                <c:pt idx="4263">
                  <c:v>81.57218178903987</c:v>
                </c:pt>
                <c:pt idx="4264">
                  <c:v>80.32874884179968</c:v>
                </c:pt>
                <c:pt idx="4265">
                  <c:v>81.18323454211998</c:v>
                </c:pt>
                <c:pt idx="4266">
                  <c:v>82.02658049824002</c:v>
                </c:pt>
                <c:pt idx="4267">
                  <c:v>81.00117213839982</c:v>
                </c:pt>
                <c:pt idx="4384">
                  <c:v>83.63583353311976</c:v>
                </c:pt>
                <c:pt idx="4385">
                  <c:v>102.71032783464</c:v>
                </c:pt>
                <c:pt idx="4386">
                  <c:v>107.49038866268</c:v>
                </c:pt>
                <c:pt idx="4387">
                  <c:v>107.74374523392</c:v>
                </c:pt>
                <c:pt idx="4388">
                  <c:v>105.92780135376</c:v>
                </c:pt>
                <c:pt idx="4389">
                  <c:v>105.91701696681</c:v>
                </c:pt>
                <c:pt idx="4390">
                  <c:v>105.74481644384</c:v>
                </c:pt>
                <c:pt idx="4391">
                  <c:v>102.49165602214</c:v>
                </c:pt>
                <c:pt idx="4392">
                  <c:v>101.85156777492</c:v>
                </c:pt>
                <c:pt idx="4393">
                  <c:v>97.65996185735978</c:v>
                </c:pt>
                <c:pt idx="4394">
                  <c:v>95.49383646690998</c:v>
                </c:pt>
                <c:pt idx="4395">
                  <c:v>92.71343830852975</c:v>
                </c:pt>
                <c:pt idx="4396">
                  <c:v>88.43089041519998</c:v>
                </c:pt>
                <c:pt idx="4397">
                  <c:v>87.05414601639986</c:v>
                </c:pt>
                <c:pt idx="4398">
                  <c:v>85.6078496115</c:v>
                </c:pt>
                <c:pt idx="4399">
                  <c:v>82.74102232032</c:v>
                </c:pt>
                <c:pt idx="4400">
                  <c:v>82.59557338863</c:v>
                </c:pt>
                <c:pt idx="4401">
                  <c:v>81.14559337747988</c:v>
                </c:pt>
                <c:pt idx="4402">
                  <c:v>81.60099810285972</c:v>
                </c:pt>
                <c:pt idx="4403">
                  <c:v>82.76216010359984</c:v>
                </c:pt>
                <c:pt idx="4404">
                  <c:v>81.24086716976002</c:v>
                </c:pt>
                <c:pt idx="4405">
                  <c:v>81.89392016624002</c:v>
                </c:pt>
                <c:pt idx="4406">
                  <c:v>80.85670804387979</c:v>
                </c:pt>
                <c:pt idx="4407">
                  <c:v>81.07321472512</c:v>
                </c:pt>
                <c:pt idx="4408">
                  <c:v>81.71336701237998</c:v>
                </c:pt>
                <c:pt idx="4409">
                  <c:v>80.8699936064</c:v>
                </c:pt>
                <c:pt idx="4410">
                  <c:v>81.4686943013</c:v>
                </c:pt>
                <c:pt idx="4411">
                  <c:v>82.0146858052</c:v>
                </c:pt>
                <c:pt idx="4412">
                  <c:v>80.9035119925</c:v>
                </c:pt>
                <c:pt idx="4413">
                  <c:v>81.7450504761</c:v>
                </c:pt>
                <c:pt idx="4414">
                  <c:v>80.5203365586997</c:v>
                </c:pt>
                <c:pt idx="4415">
                  <c:v>80.9251364838</c:v>
                </c:pt>
                <c:pt idx="4416">
                  <c:v>81.8039655256</c:v>
                </c:pt>
                <c:pt idx="4417">
                  <c:v>80.80770357349977</c:v>
                </c:pt>
                <c:pt idx="4418">
                  <c:v>81.48576204343979</c:v>
                </c:pt>
                <c:pt idx="4419">
                  <c:v>82.00915622565998</c:v>
                </c:pt>
                <c:pt idx="4420">
                  <c:v>80.6975675733</c:v>
                </c:pt>
                <c:pt idx="4421">
                  <c:v>81.47133928859998</c:v>
                </c:pt>
                <c:pt idx="4422">
                  <c:v>83.55731876270985</c:v>
                </c:pt>
                <c:pt idx="4423">
                  <c:v>83.8796629893</c:v>
                </c:pt>
                <c:pt idx="4424">
                  <c:v>85.02285336974998</c:v>
                </c:pt>
                <c:pt idx="4425">
                  <c:v>86.264561877</c:v>
                </c:pt>
                <c:pt idx="4426">
                  <c:v>86.4497886596</c:v>
                </c:pt>
                <c:pt idx="4427">
                  <c:v>87.76369493508</c:v>
                </c:pt>
                <c:pt idx="4461">
                  <c:v>62.16416689498001</c:v>
                </c:pt>
                <c:pt idx="4462">
                  <c:v>79.69892429975998</c:v>
                </c:pt>
                <c:pt idx="4463">
                  <c:v>80.58842723469979</c:v>
                </c:pt>
                <c:pt idx="4464">
                  <c:v>78.81035927287998</c:v>
                </c:pt>
                <c:pt idx="4465">
                  <c:v>79.69976917369979</c:v>
                </c:pt>
                <c:pt idx="4466">
                  <c:v>79.9811271928</c:v>
                </c:pt>
                <c:pt idx="4467">
                  <c:v>78.65083002201978</c:v>
                </c:pt>
                <c:pt idx="4468">
                  <c:v>79.34145204976002</c:v>
                </c:pt>
                <c:pt idx="4469">
                  <c:v>79.8494344159</c:v>
                </c:pt>
                <c:pt idx="4470">
                  <c:v>80.40446013014002</c:v>
                </c:pt>
                <c:pt idx="4471">
                  <c:v>79.25208398725998</c:v>
                </c:pt>
                <c:pt idx="4472">
                  <c:v>79.3477445507</c:v>
                </c:pt>
                <c:pt idx="4473">
                  <c:v>80.08165879730002</c:v>
                </c:pt>
                <c:pt idx="4474">
                  <c:v>78.91355555924</c:v>
                </c:pt>
                <c:pt idx="4475">
                  <c:v>79.52487821067976</c:v>
                </c:pt>
                <c:pt idx="4476">
                  <c:v>79.60975302529998</c:v>
                </c:pt>
                <c:pt idx="4477">
                  <c:v>78.69307261463977</c:v>
                </c:pt>
                <c:pt idx="4478">
                  <c:v>79.01086025578001</c:v>
                </c:pt>
                <c:pt idx="4479">
                  <c:v>79.93411244248</c:v>
                </c:pt>
                <c:pt idx="4480">
                  <c:v>78.78688482741985</c:v>
                </c:pt>
                <c:pt idx="4481">
                  <c:v>79.12936072855977</c:v>
                </c:pt>
                <c:pt idx="4482">
                  <c:v>79.65007698167987</c:v>
                </c:pt>
                <c:pt idx="4483">
                  <c:v>79.98407523038</c:v>
                </c:pt>
                <c:pt idx="4484">
                  <c:v>79.06367221349974</c:v>
                </c:pt>
                <c:pt idx="4485">
                  <c:v>79.51149273526</c:v>
                </c:pt>
                <c:pt idx="4486">
                  <c:v>80.66179023577995</c:v>
                </c:pt>
                <c:pt idx="4487">
                  <c:v>79.3179446746</c:v>
                </c:pt>
                <c:pt idx="4488">
                  <c:v>80.12507825329972</c:v>
                </c:pt>
                <c:pt idx="4489">
                  <c:v>82.54235237345972</c:v>
                </c:pt>
                <c:pt idx="4490">
                  <c:v>83.06503989254979</c:v>
                </c:pt>
                <c:pt idx="4491">
                  <c:v>86.45176898325</c:v>
                </c:pt>
                <c:pt idx="4492">
                  <c:v>90.76173958707998</c:v>
                </c:pt>
                <c:pt idx="4493">
                  <c:v>99.39556657835998</c:v>
                </c:pt>
                <c:pt idx="4494">
                  <c:v>105.6129673949</c:v>
                </c:pt>
                <c:pt idx="4495">
                  <c:v>104.95469300659</c:v>
                </c:pt>
                <c:pt idx="4496">
                  <c:v>101.96909269542</c:v>
                </c:pt>
                <c:pt idx="4497">
                  <c:v>97.65041176007998</c:v>
                </c:pt>
                <c:pt idx="4498">
                  <c:v>97.79623909019998</c:v>
                </c:pt>
                <c:pt idx="4499">
                  <c:v>98.00052431922</c:v>
                </c:pt>
                <c:pt idx="4500">
                  <c:v>96.7871629368</c:v>
                </c:pt>
                <c:pt idx="4501">
                  <c:v>97.88233058910001</c:v>
                </c:pt>
                <c:pt idx="4502">
                  <c:v>98.9670746481</c:v>
                </c:pt>
                <c:pt idx="4503">
                  <c:v>99.18242222459978</c:v>
                </c:pt>
                <c:pt idx="4504">
                  <c:v>101.7091306721</c:v>
                </c:pt>
                <c:pt idx="4505">
                  <c:v>103.22592510923</c:v>
                </c:pt>
                <c:pt idx="4506">
                  <c:v>103.94805538271</c:v>
                </c:pt>
                <c:pt idx="4507">
                  <c:v>102.6020205119</c:v>
                </c:pt>
                <c:pt idx="4508">
                  <c:v>102.2207574311</c:v>
                </c:pt>
                <c:pt idx="4509">
                  <c:v>102.71474056165</c:v>
                </c:pt>
                <c:pt idx="4510">
                  <c:v>100.79868491226</c:v>
                </c:pt>
                <c:pt idx="4511">
                  <c:v>101.1765564777</c:v>
                </c:pt>
                <c:pt idx="4512">
                  <c:v>102.52851340494</c:v>
                </c:pt>
                <c:pt idx="4513">
                  <c:v>104.51753798031</c:v>
                </c:pt>
                <c:pt idx="4514">
                  <c:v>103.6035856198</c:v>
                </c:pt>
                <c:pt idx="4515">
                  <c:v>101.94100784525</c:v>
                </c:pt>
                <c:pt idx="4516">
                  <c:v>101.99886821514</c:v>
                </c:pt>
                <c:pt idx="4517">
                  <c:v>101.76005549185</c:v>
                </c:pt>
                <c:pt idx="4518">
                  <c:v>107.02976521512</c:v>
                </c:pt>
                <c:pt idx="4519">
                  <c:v>106.0602078074</c:v>
                </c:pt>
                <c:pt idx="4520">
                  <c:v>102.26105545964</c:v>
                </c:pt>
                <c:pt idx="4521">
                  <c:v>100.8252154575</c:v>
                </c:pt>
                <c:pt idx="4522">
                  <c:v>102.77450739465</c:v>
                </c:pt>
                <c:pt idx="4523">
                  <c:v>103.14997378861</c:v>
                </c:pt>
                <c:pt idx="4524">
                  <c:v>105.28209461861</c:v>
                </c:pt>
                <c:pt idx="4525">
                  <c:v>107.45201326552</c:v>
                </c:pt>
                <c:pt idx="4526">
                  <c:v>108.22363623392</c:v>
                </c:pt>
                <c:pt idx="4527">
                  <c:v>105.99696216788</c:v>
                </c:pt>
                <c:pt idx="4528">
                  <c:v>106.528633981</c:v>
                </c:pt>
                <c:pt idx="4529">
                  <c:v>106.57406218123</c:v>
                </c:pt>
                <c:pt idx="4530">
                  <c:v>105.46291236187</c:v>
                </c:pt>
                <c:pt idx="4531">
                  <c:v>106.11947441417</c:v>
                </c:pt>
                <c:pt idx="4532">
                  <c:v>106.61595999614</c:v>
                </c:pt>
                <c:pt idx="4533">
                  <c:v>105.53873068025</c:v>
                </c:pt>
                <c:pt idx="4534">
                  <c:v>106.83442759616</c:v>
                </c:pt>
                <c:pt idx="4535">
                  <c:v>106.94837248375</c:v>
                </c:pt>
                <c:pt idx="4536">
                  <c:v>105.20028754095</c:v>
                </c:pt>
                <c:pt idx="4537">
                  <c:v>106.84703373124</c:v>
                </c:pt>
                <c:pt idx="4538">
                  <c:v>107.33227414052</c:v>
                </c:pt>
                <c:pt idx="4539">
                  <c:v>107.48137285376</c:v>
                </c:pt>
                <c:pt idx="4540">
                  <c:v>106.32303752624</c:v>
                </c:pt>
                <c:pt idx="4541">
                  <c:v>105.95063874108</c:v>
                </c:pt>
                <c:pt idx="4542">
                  <c:v>105.61471769898</c:v>
                </c:pt>
                <c:pt idx="4543">
                  <c:v>102.7239423084</c:v>
                </c:pt>
                <c:pt idx="4544">
                  <c:v>100.90264369776</c:v>
                </c:pt>
                <c:pt idx="4545">
                  <c:v>99.44448322049998</c:v>
                </c:pt>
                <c:pt idx="4546">
                  <c:v>97.81424433959998</c:v>
                </c:pt>
                <c:pt idx="4547">
                  <c:v>99.09603381822001</c:v>
                </c:pt>
                <c:pt idx="4548">
                  <c:v>99.71124505164</c:v>
                </c:pt>
                <c:pt idx="4549">
                  <c:v>99.95536922549998</c:v>
                </c:pt>
                <c:pt idx="4550">
                  <c:v>101.0439465678</c:v>
                </c:pt>
                <c:pt idx="4551">
                  <c:v>100.66866364038</c:v>
                </c:pt>
                <c:pt idx="4552">
                  <c:v>100.6828489173</c:v>
                </c:pt>
                <c:pt idx="4553">
                  <c:v>104.39158358524</c:v>
                </c:pt>
                <c:pt idx="4554">
                  <c:v>104.49924049768</c:v>
                </c:pt>
                <c:pt idx="4555">
                  <c:v>103.65679764825</c:v>
                </c:pt>
                <c:pt idx="4556">
                  <c:v>105.66426034171</c:v>
                </c:pt>
                <c:pt idx="4557">
                  <c:v>105.2261228746</c:v>
                </c:pt>
                <c:pt idx="4558">
                  <c:v>105.6693692285</c:v>
                </c:pt>
                <c:pt idx="4559">
                  <c:v>105.6207019483</c:v>
                </c:pt>
                <c:pt idx="4560">
                  <c:v>104.99615119175</c:v>
                </c:pt>
                <c:pt idx="4561">
                  <c:v>105.16272991315</c:v>
                </c:pt>
                <c:pt idx="4562">
                  <c:v>106.02916552305</c:v>
                </c:pt>
                <c:pt idx="4563">
                  <c:v>105.13695238074</c:v>
                </c:pt>
                <c:pt idx="4564">
                  <c:v>105.0614232514</c:v>
                </c:pt>
                <c:pt idx="4565">
                  <c:v>104.6160327919</c:v>
                </c:pt>
                <c:pt idx="4566">
                  <c:v>100.61538514998</c:v>
                </c:pt>
                <c:pt idx="4567">
                  <c:v>95.08865772399986</c:v>
                </c:pt>
                <c:pt idx="4568">
                  <c:v>90.48324939816</c:v>
                </c:pt>
                <c:pt idx="4569">
                  <c:v>87.30896936871002</c:v>
                </c:pt>
                <c:pt idx="4570">
                  <c:v>83.57383516835979</c:v>
                </c:pt>
                <c:pt idx="4571">
                  <c:v>83.08805306840998</c:v>
                </c:pt>
                <c:pt idx="4572">
                  <c:v>82.39246324824</c:v>
                </c:pt>
                <c:pt idx="4573">
                  <c:v>80.60504581699968</c:v>
                </c:pt>
                <c:pt idx="4574">
                  <c:v>80.76519595582</c:v>
                </c:pt>
                <c:pt idx="4575">
                  <c:v>81.12035077737985</c:v>
                </c:pt>
                <c:pt idx="4576">
                  <c:v>80.19962739477998</c:v>
                </c:pt>
                <c:pt idx="4577">
                  <c:v>81.55778823005974</c:v>
                </c:pt>
                <c:pt idx="4578">
                  <c:v>83.56709636964</c:v>
                </c:pt>
                <c:pt idx="4579">
                  <c:v>83.22797873642968</c:v>
                </c:pt>
                <c:pt idx="4580">
                  <c:v>85.24654120703998</c:v>
                </c:pt>
                <c:pt idx="4581">
                  <c:v>87.96616938976</c:v>
                </c:pt>
                <c:pt idx="4582">
                  <c:v>88.19738127991998</c:v>
                </c:pt>
                <c:pt idx="4583">
                  <c:v>90.46320628736</c:v>
                </c:pt>
                <c:pt idx="4584">
                  <c:v>92.84916963061</c:v>
                </c:pt>
                <c:pt idx="4585">
                  <c:v>94.0454206211401</c:v>
                </c:pt>
                <c:pt idx="4586">
                  <c:v>94.68314762752976</c:v>
                </c:pt>
                <c:pt idx="4587">
                  <c:v>94.91195211314998</c:v>
                </c:pt>
                <c:pt idx="4588">
                  <c:v>93.19621367712998</c:v>
                </c:pt>
                <c:pt idx="4589">
                  <c:v>93.03859034383987</c:v>
                </c:pt>
                <c:pt idx="4590">
                  <c:v>92.57770698644985</c:v>
                </c:pt>
                <c:pt idx="4591">
                  <c:v>90.16829085171995</c:v>
                </c:pt>
                <c:pt idx="4592">
                  <c:v>88.6165219004</c:v>
                </c:pt>
                <c:pt idx="4593">
                  <c:v>85.44857228582998</c:v>
                </c:pt>
                <c:pt idx="4608">
                  <c:v>68.14210471631998</c:v>
                </c:pt>
                <c:pt idx="4609">
                  <c:v>77.66371987979987</c:v>
                </c:pt>
                <c:pt idx="4610">
                  <c:v>78.56831344773998</c:v>
                </c:pt>
                <c:pt idx="4611">
                  <c:v>77.4150545441</c:v>
                </c:pt>
                <c:pt idx="4612">
                  <c:v>77.86054110751977</c:v>
                </c:pt>
                <c:pt idx="4613">
                  <c:v>77.53478126129998</c:v>
                </c:pt>
                <c:pt idx="4614">
                  <c:v>77.78806654749982</c:v>
                </c:pt>
                <c:pt idx="4615">
                  <c:v>78.4281956889</c:v>
                </c:pt>
                <c:pt idx="4616">
                  <c:v>77.59864967379998</c:v>
                </c:pt>
                <c:pt idx="4617">
                  <c:v>78.05056373499998</c:v>
                </c:pt>
                <c:pt idx="4618">
                  <c:v>78.95619018709998</c:v>
                </c:pt>
                <c:pt idx="4619">
                  <c:v>77.7466269915001</c:v>
                </c:pt>
                <c:pt idx="4620">
                  <c:v>78.64683771235973</c:v>
                </c:pt>
                <c:pt idx="4621">
                  <c:v>77.4749179027</c:v>
                </c:pt>
                <c:pt idx="4622">
                  <c:v>78.15186664959998</c:v>
                </c:pt>
                <c:pt idx="4623">
                  <c:v>62.84186610189991</c:v>
                </c:pt>
                <c:pt idx="4948">
                  <c:v>77.23352203294998</c:v>
                </c:pt>
                <c:pt idx="4949">
                  <c:v>76.22577047691979</c:v>
                </c:pt>
                <c:pt idx="4950">
                  <c:v>77.06299063145985</c:v>
                </c:pt>
                <c:pt idx="4951">
                  <c:v>75.89586146218986</c:v>
                </c:pt>
                <c:pt idx="4952">
                  <c:v>76.49690749344</c:v>
                </c:pt>
                <c:pt idx="4953">
                  <c:v>77.10245965264986</c:v>
                </c:pt>
                <c:pt idx="4954">
                  <c:v>76.28814237009976</c:v>
                </c:pt>
                <c:pt idx="4955">
                  <c:v>76.85908464432</c:v>
                </c:pt>
                <c:pt idx="4956">
                  <c:v>77.45270150675968</c:v>
                </c:pt>
                <c:pt idx="4957">
                  <c:v>76.21673074461</c:v>
                </c:pt>
                <c:pt idx="4958">
                  <c:v>77.24030359419998</c:v>
                </c:pt>
                <c:pt idx="4959">
                  <c:v>76.02078610753972</c:v>
                </c:pt>
                <c:pt idx="4960">
                  <c:v>76.32518005593984</c:v>
                </c:pt>
                <c:pt idx="4961">
                  <c:v>77.02221494426</c:v>
                </c:pt>
                <c:pt idx="4962">
                  <c:v>76.19980169659976</c:v>
                </c:pt>
                <c:pt idx="4963">
                  <c:v>76.5872099948</c:v>
                </c:pt>
                <c:pt idx="4964">
                  <c:v>76.98043700465976</c:v>
                </c:pt>
                <c:pt idx="4965">
                  <c:v>76.18843479443974</c:v>
                </c:pt>
                <c:pt idx="4966">
                  <c:v>77.18509132333978</c:v>
                </c:pt>
                <c:pt idx="4967">
                  <c:v>77.55836058089986</c:v>
                </c:pt>
                <c:pt idx="4968">
                  <c:v>76.52694760439998</c:v>
                </c:pt>
                <c:pt idx="4969">
                  <c:v>76.9315992448</c:v>
                </c:pt>
                <c:pt idx="4970">
                  <c:v>77.83097296209976</c:v>
                </c:pt>
                <c:pt idx="4971">
                  <c:v>76.64156839401998</c:v>
                </c:pt>
                <c:pt idx="4972">
                  <c:v>77.64979759549976</c:v>
                </c:pt>
                <c:pt idx="4973">
                  <c:v>78.21472485554</c:v>
                </c:pt>
                <c:pt idx="4974">
                  <c:v>77.31115949396</c:v>
                </c:pt>
                <c:pt idx="4975">
                  <c:v>77.31221824389998</c:v>
                </c:pt>
                <c:pt idx="4976">
                  <c:v>76.72947086765974</c:v>
                </c:pt>
                <c:pt idx="4977">
                  <c:v>77.15397265669972</c:v>
                </c:pt>
                <c:pt idx="4978">
                  <c:v>78.25680144327998</c:v>
                </c:pt>
                <c:pt idx="4979">
                  <c:v>77.2106680244</c:v>
                </c:pt>
                <c:pt idx="4980">
                  <c:v>77.84108673213986</c:v>
                </c:pt>
                <c:pt idx="4981">
                  <c:v>76.82692282167987</c:v>
                </c:pt>
                <c:pt idx="4982">
                  <c:v>77.46647964259998</c:v>
                </c:pt>
                <c:pt idx="4983">
                  <c:v>78.09234318145984</c:v>
                </c:pt>
                <c:pt idx="4984">
                  <c:v>77.11928689259977</c:v>
                </c:pt>
                <c:pt idx="4985">
                  <c:v>77.96813852007998</c:v>
                </c:pt>
                <c:pt idx="4986">
                  <c:v>78.71940056215998</c:v>
                </c:pt>
                <c:pt idx="4987">
                  <c:v>77.56506286494</c:v>
                </c:pt>
                <c:pt idx="4988">
                  <c:v>78.27504750367974</c:v>
                </c:pt>
                <c:pt idx="4989">
                  <c:v>77.25815388134</c:v>
                </c:pt>
                <c:pt idx="4990">
                  <c:v>77.81699559321998</c:v>
                </c:pt>
                <c:pt idx="4991">
                  <c:v>77.47933775157979</c:v>
                </c:pt>
                <c:pt idx="4992">
                  <c:v>77.58494987465987</c:v>
                </c:pt>
                <c:pt idx="4993">
                  <c:v>78.42357573839998</c:v>
                </c:pt>
                <c:pt idx="4994">
                  <c:v>77.25887035027979</c:v>
                </c:pt>
                <c:pt idx="4995">
                  <c:v>78.15648660009984</c:v>
                </c:pt>
                <c:pt idx="4996">
                  <c:v>77.01544864829998</c:v>
                </c:pt>
                <c:pt idx="4997">
                  <c:v>77.69977722793978</c:v>
                </c:pt>
                <c:pt idx="4998">
                  <c:v>78.39329311283986</c:v>
                </c:pt>
                <c:pt idx="4999">
                  <c:v>77.28643226605976</c:v>
                </c:pt>
                <c:pt idx="5000">
                  <c:v>78.50440258452001</c:v>
                </c:pt>
                <c:pt idx="5001">
                  <c:v>78.7643600871</c:v>
                </c:pt>
                <c:pt idx="5002">
                  <c:v>77.96344920704</c:v>
                </c:pt>
                <c:pt idx="5003">
                  <c:v>78.60065522565998</c:v>
                </c:pt>
                <c:pt idx="5004">
                  <c:v>77.59404546236</c:v>
                </c:pt>
                <c:pt idx="5005">
                  <c:v>78.44883602423998</c:v>
                </c:pt>
                <c:pt idx="5006">
                  <c:v>79.31635512305976</c:v>
                </c:pt>
                <c:pt idx="5007">
                  <c:v>78.11084833969973</c:v>
                </c:pt>
                <c:pt idx="5008">
                  <c:v>78.75904042864</c:v>
                </c:pt>
                <c:pt idx="5009">
                  <c:v>77.97944163841987</c:v>
                </c:pt>
                <c:pt idx="5010">
                  <c:v>78.6200413124796</c:v>
                </c:pt>
                <c:pt idx="5011">
                  <c:v>79.4473259117401</c:v>
                </c:pt>
                <c:pt idx="5012">
                  <c:v>78.5652284275</c:v>
                </c:pt>
                <c:pt idx="5013">
                  <c:v>79.01446838469998</c:v>
                </c:pt>
                <c:pt idx="5014">
                  <c:v>78.02774791837986</c:v>
                </c:pt>
                <c:pt idx="5015">
                  <c:v>78.46221281631998</c:v>
                </c:pt>
                <c:pt idx="5016">
                  <c:v>79.53588586249975</c:v>
                </c:pt>
                <c:pt idx="5017">
                  <c:v>78.56054680000001</c:v>
                </c:pt>
                <c:pt idx="5018">
                  <c:v>79.46002983292</c:v>
                </c:pt>
                <c:pt idx="5019">
                  <c:v>78.49148037295987</c:v>
                </c:pt>
                <c:pt idx="5020">
                  <c:v>79.36390552201998</c:v>
                </c:pt>
                <c:pt idx="5021">
                  <c:v>79.64787606699987</c:v>
                </c:pt>
                <c:pt idx="5022">
                  <c:v>78.82836466787998</c:v>
                </c:pt>
                <c:pt idx="5023">
                  <c:v>79.47874878799979</c:v>
                </c:pt>
                <c:pt idx="5024">
                  <c:v>80.3115543385</c:v>
                </c:pt>
                <c:pt idx="5025">
                  <c:v>79.40259410339998</c:v>
                </c:pt>
                <c:pt idx="5026">
                  <c:v>80.2798146579</c:v>
                </c:pt>
                <c:pt idx="5027">
                  <c:v>79.07334786225968</c:v>
                </c:pt>
                <c:pt idx="5028">
                  <c:v>79.69892429975998</c:v>
                </c:pt>
                <c:pt idx="5029">
                  <c:v>72.60245534749978</c:v>
                </c:pt>
                <c:pt idx="5030">
                  <c:v>61.27975531912</c:v>
                </c:pt>
                <c:pt idx="5043">
                  <c:v>66.74104661334</c:v>
                </c:pt>
                <c:pt idx="5044">
                  <c:v>77.2812550763</c:v>
                </c:pt>
                <c:pt idx="5045">
                  <c:v>80.50117487489995</c:v>
                </c:pt>
                <c:pt idx="5046">
                  <c:v>80.48333895580001</c:v>
                </c:pt>
                <c:pt idx="5047">
                  <c:v>81.331204317</c:v>
                </c:pt>
                <c:pt idx="5048">
                  <c:v>80.50117487489995</c:v>
                </c:pt>
                <c:pt idx="5049">
                  <c:v>81.1430039189</c:v>
                </c:pt>
                <c:pt idx="5050">
                  <c:v>81.9179191631601</c:v>
                </c:pt>
                <c:pt idx="5051">
                  <c:v>81.29007896291998</c:v>
                </c:pt>
                <c:pt idx="5052">
                  <c:v>81.985094706</c:v>
                </c:pt>
                <c:pt idx="5053">
                  <c:v>80.74602014385998</c:v>
                </c:pt>
                <c:pt idx="5054">
                  <c:v>81.40554575369985</c:v>
                </c:pt>
                <c:pt idx="5055">
                  <c:v>82.2987967113</c:v>
                </c:pt>
                <c:pt idx="5056">
                  <c:v>81.50685205784985</c:v>
                </c:pt>
                <c:pt idx="5057">
                  <c:v>82.38825320633998</c:v>
                </c:pt>
                <c:pt idx="5058">
                  <c:v>81.36952920063002</c:v>
                </c:pt>
                <c:pt idx="5059">
                  <c:v>82.03413755699982</c:v>
                </c:pt>
                <c:pt idx="5060">
                  <c:v>82.92293830589979</c:v>
                </c:pt>
                <c:pt idx="5061">
                  <c:v>81.68485906962</c:v>
                </c:pt>
                <c:pt idx="5062">
                  <c:v>82.81079964711</c:v>
                </c:pt>
                <c:pt idx="5063">
                  <c:v>89.08745588479998</c:v>
                </c:pt>
                <c:pt idx="5064">
                  <c:v>99.74348651502001</c:v>
                </c:pt>
                <c:pt idx="5065">
                  <c:v>110.2227025668</c:v>
                </c:pt>
                <c:pt idx="5066">
                  <c:v>104.69157571236</c:v>
                </c:pt>
                <c:pt idx="5067">
                  <c:v>104.10009509438</c:v>
                </c:pt>
                <c:pt idx="5068">
                  <c:v>100.7946448548</c:v>
                </c:pt>
                <c:pt idx="5069">
                  <c:v>98.2642154820601</c:v>
                </c:pt>
                <c:pt idx="5070">
                  <c:v>101.31086221812</c:v>
                </c:pt>
                <c:pt idx="5071">
                  <c:v>101.30914370871</c:v>
                </c:pt>
                <c:pt idx="5072">
                  <c:v>101.092750506</c:v>
                </c:pt>
                <c:pt idx="5073">
                  <c:v>103.18380880185</c:v>
                </c:pt>
                <c:pt idx="5074">
                  <c:v>101.74164066689</c:v>
                </c:pt>
                <c:pt idx="5075">
                  <c:v>104.87397228945</c:v>
                </c:pt>
                <c:pt idx="5076">
                  <c:v>107.1894035924</c:v>
                </c:pt>
                <c:pt idx="5077">
                  <c:v>110.7038634496</c:v>
                </c:pt>
                <c:pt idx="5078">
                  <c:v>111.43931658648</c:v>
                </c:pt>
                <c:pt idx="5079">
                  <c:v>108.5847764786</c:v>
                </c:pt>
                <c:pt idx="5080">
                  <c:v>109.293999218</c:v>
                </c:pt>
                <c:pt idx="5081">
                  <c:v>106.91242957616</c:v>
                </c:pt>
                <c:pt idx="5082">
                  <c:v>106.56820780655</c:v>
                </c:pt>
                <c:pt idx="5083">
                  <c:v>107.15742792615</c:v>
                </c:pt>
                <c:pt idx="5084">
                  <c:v>109.3697514028</c:v>
                </c:pt>
                <c:pt idx="5085">
                  <c:v>110.4583409866</c:v>
                </c:pt>
                <c:pt idx="5086">
                  <c:v>106.88064897028</c:v>
                </c:pt>
                <c:pt idx="5087">
                  <c:v>109.95461679056</c:v>
                </c:pt>
                <c:pt idx="5088">
                  <c:v>111.71053178012</c:v>
                </c:pt>
                <c:pt idx="5089">
                  <c:v>110.41144052016</c:v>
                </c:pt>
                <c:pt idx="5090">
                  <c:v>111.27737600096</c:v>
                </c:pt>
                <c:pt idx="5091">
                  <c:v>111.5388717462</c:v>
                </c:pt>
                <c:pt idx="5092">
                  <c:v>111.12161179257</c:v>
                </c:pt>
                <c:pt idx="5093">
                  <c:v>112.18675944375</c:v>
                </c:pt>
                <c:pt idx="5094">
                  <c:v>110.76178493925</c:v>
                </c:pt>
                <c:pt idx="5095">
                  <c:v>111.6392075955</c:v>
                </c:pt>
                <c:pt idx="5096">
                  <c:v>106.02798141117</c:v>
                </c:pt>
                <c:pt idx="5097">
                  <c:v>104.42243498995</c:v>
                </c:pt>
                <c:pt idx="5098">
                  <c:v>111.49909258444</c:v>
                </c:pt>
                <c:pt idx="5099">
                  <c:v>112.62952731993</c:v>
                </c:pt>
                <c:pt idx="5100">
                  <c:v>111.56305304751</c:v>
                </c:pt>
                <c:pt idx="5145">
                  <c:v>105.39182941049</c:v>
                </c:pt>
                <c:pt idx="5146">
                  <c:v>101.16738454095</c:v>
                </c:pt>
                <c:pt idx="5147">
                  <c:v>100.95031350792</c:v>
                </c:pt>
                <c:pt idx="5148">
                  <c:v>102.46253555202</c:v>
                </c:pt>
                <c:pt idx="5149">
                  <c:v>102.43704980894</c:v>
                </c:pt>
                <c:pt idx="5150">
                  <c:v>104.35140596265</c:v>
                </c:pt>
                <c:pt idx="5151">
                  <c:v>104.13498188877</c:v>
                </c:pt>
                <c:pt idx="5152">
                  <c:v>109.90271648784</c:v>
                </c:pt>
                <c:pt idx="5153">
                  <c:v>117.52572597958</c:v>
                </c:pt>
                <c:pt idx="5154">
                  <c:v>117.90616613278</c:v>
                </c:pt>
                <c:pt idx="5155">
                  <c:v>118.22275731426</c:v>
                </c:pt>
                <c:pt idx="5156">
                  <c:v>117.1125877901</c:v>
                </c:pt>
                <c:pt idx="5157">
                  <c:v>118.46371507434</c:v>
                </c:pt>
                <c:pt idx="5158">
                  <c:v>119.29032078474</c:v>
                </c:pt>
                <c:pt idx="5159">
                  <c:v>116.7791490255</c:v>
                </c:pt>
                <c:pt idx="5160">
                  <c:v>114.63524515215</c:v>
                </c:pt>
                <c:pt idx="5161">
                  <c:v>112.51728711824</c:v>
                </c:pt>
                <c:pt idx="5162">
                  <c:v>112.34967658236</c:v>
                </c:pt>
                <c:pt idx="5163">
                  <c:v>115.26988974978</c:v>
                </c:pt>
                <c:pt idx="5164">
                  <c:v>113.93629083873</c:v>
                </c:pt>
                <c:pt idx="5165">
                  <c:v>115.76341603815</c:v>
                </c:pt>
                <c:pt idx="5166">
                  <c:v>116.76070450362</c:v>
                </c:pt>
                <c:pt idx="5167">
                  <c:v>112.1989942287</c:v>
                </c:pt>
                <c:pt idx="5168">
                  <c:v>111.51410075364</c:v>
                </c:pt>
                <c:pt idx="5169">
                  <c:v>109.31171068196</c:v>
                </c:pt>
                <c:pt idx="5170">
                  <c:v>109.79798461444</c:v>
                </c:pt>
                <c:pt idx="5171">
                  <c:v>110.77556869304</c:v>
                </c:pt>
                <c:pt idx="5172">
                  <c:v>110.43544922752</c:v>
                </c:pt>
                <c:pt idx="5173">
                  <c:v>110.1451865536</c:v>
                </c:pt>
                <c:pt idx="5174">
                  <c:v>109.2540810176</c:v>
                </c:pt>
                <c:pt idx="5175">
                  <c:v>110.801710097</c:v>
                </c:pt>
                <c:pt idx="5176">
                  <c:v>111.98439592832</c:v>
                </c:pt>
                <c:pt idx="5177">
                  <c:v>110.3189814608</c:v>
                </c:pt>
                <c:pt idx="5178">
                  <c:v>111.76283434904</c:v>
                </c:pt>
                <c:pt idx="5179">
                  <c:v>112.46084320143</c:v>
                </c:pt>
                <c:pt idx="5180">
                  <c:v>113.76680311116</c:v>
                </c:pt>
                <c:pt idx="5181">
                  <c:v>112.392985562</c:v>
                </c:pt>
                <c:pt idx="5182">
                  <c:v>110.62355238896</c:v>
                </c:pt>
                <c:pt idx="5183">
                  <c:v>113.24912344143</c:v>
                </c:pt>
                <c:pt idx="5184">
                  <c:v>117.86145181044</c:v>
                </c:pt>
                <c:pt idx="5185">
                  <c:v>117.146005892</c:v>
                </c:pt>
                <c:pt idx="5186">
                  <c:v>117.60481779072</c:v>
                </c:pt>
                <c:pt idx="5187">
                  <c:v>111.53886372015</c:v>
                </c:pt>
                <c:pt idx="5188">
                  <c:v>111.61741781608</c:v>
                </c:pt>
                <c:pt idx="5189">
                  <c:v>114.05789192145</c:v>
                </c:pt>
                <c:pt idx="5190">
                  <c:v>117.5204222209</c:v>
                </c:pt>
                <c:pt idx="5191">
                  <c:v>119.99385121334</c:v>
                </c:pt>
                <c:pt idx="5192">
                  <c:v>120.77155037621</c:v>
                </c:pt>
                <c:pt idx="5193">
                  <c:v>122.33776875203</c:v>
                </c:pt>
                <c:pt idx="5194">
                  <c:v>124.41345728858</c:v>
                </c:pt>
                <c:pt idx="5195">
                  <c:v>121.88263354865</c:v>
                </c:pt>
                <c:pt idx="5196">
                  <c:v>120.24546548072</c:v>
                </c:pt>
                <c:pt idx="5197">
                  <c:v>120.7983551313</c:v>
                </c:pt>
                <c:pt idx="5198">
                  <c:v>119.36621973666</c:v>
                </c:pt>
                <c:pt idx="5199">
                  <c:v>120.6670524462</c:v>
                </c:pt>
                <c:pt idx="5200">
                  <c:v>119.2746467448</c:v>
                </c:pt>
                <c:pt idx="5201">
                  <c:v>118.95233017428</c:v>
                </c:pt>
                <c:pt idx="5202">
                  <c:v>115.44560015829</c:v>
                </c:pt>
                <c:pt idx="5203">
                  <c:v>108.282810831</c:v>
                </c:pt>
                <c:pt idx="5204">
                  <c:v>105.1132284608</c:v>
                </c:pt>
                <c:pt idx="5205">
                  <c:v>101.91491726465</c:v>
                </c:pt>
                <c:pt idx="5206">
                  <c:v>104.42866411915</c:v>
                </c:pt>
                <c:pt idx="5207">
                  <c:v>112.22788626825</c:v>
                </c:pt>
                <c:pt idx="5208">
                  <c:v>114.59796905931</c:v>
                </c:pt>
                <c:pt idx="5209">
                  <c:v>118.84990407702</c:v>
                </c:pt>
                <c:pt idx="5210">
                  <c:v>119.9162869736</c:v>
                </c:pt>
                <c:pt idx="5211">
                  <c:v>124.29511904159</c:v>
                </c:pt>
                <c:pt idx="5212">
                  <c:v>121.1361184278</c:v>
                </c:pt>
                <c:pt idx="5213">
                  <c:v>119.83780421084</c:v>
                </c:pt>
                <c:pt idx="5214">
                  <c:v>124.51986579115</c:v>
                </c:pt>
                <c:pt idx="5215">
                  <c:v>125.48805211545</c:v>
                </c:pt>
                <c:pt idx="5216">
                  <c:v>122.48321990584</c:v>
                </c:pt>
                <c:pt idx="5217">
                  <c:v>123.26890349425</c:v>
                </c:pt>
                <c:pt idx="5218">
                  <c:v>123.13431809525</c:v>
                </c:pt>
                <c:pt idx="5219">
                  <c:v>124.52523952825</c:v>
                </c:pt>
                <c:pt idx="5220">
                  <c:v>125.4746122277</c:v>
                </c:pt>
                <c:pt idx="5221">
                  <c:v>123.01316924969</c:v>
                </c:pt>
                <c:pt idx="5222">
                  <c:v>122.683488349</c:v>
                </c:pt>
                <c:pt idx="5223">
                  <c:v>123.21133570414</c:v>
                </c:pt>
                <c:pt idx="5224">
                  <c:v>118.714620497</c:v>
                </c:pt>
                <c:pt idx="5225">
                  <c:v>121.0354097017</c:v>
                </c:pt>
                <c:pt idx="5226">
                  <c:v>127.01258178405</c:v>
                </c:pt>
                <c:pt idx="5227">
                  <c:v>117.8313656204</c:v>
                </c:pt>
                <c:pt idx="5228">
                  <c:v>110.9974033918</c:v>
                </c:pt>
                <c:pt idx="5229">
                  <c:v>108.18574404056</c:v>
                </c:pt>
                <c:pt idx="5230">
                  <c:v>103.51810105917</c:v>
                </c:pt>
                <c:pt idx="5231">
                  <c:v>101.84520230412</c:v>
                </c:pt>
                <c:pt idx="5232">
                  <c:v>99.10593591599979</c:v>
                </c:pt>
                <c:pt idx="5233">
                  <c:v>99.70325653122</c:v>
                </c:pt>
                <c:pt idx="5234">
                  <c:v>100.26204595962</c:v>
                </c:pt>
                <c:pt idx="5235">
                  <c:v>98.95542123275978</c:v>
                </c:pt>
                <c:pt idx="5236">
                  <c:v>100.02619818846</c:v>
                </c:pt>
                <c:pt idx="5237">
                  <c:v>98.49370686407998</c:v>
                </c:pt>
                <c:pt idx="5238">
                  <c:v>98.95542123275978</c:v>
                </c:pt>
                <c:pt idx="5239">
                  <c:v>100.1415061569</c:v>
                </c:pt>
                <c:pt idx="5240">
                  <c:v>99.24838145729987</c:v>
                </c:pt>
                <c:pt idx="5241">
                  <c:v>100.123963074</c:v>
                </c:pt>
                <c:pt idx="5242">
                  <c:v>100.57779314262</c:v>
                </c:pt>
                <c:pt idx="5243">
                  <c:v>99.23063489261995</c:v>
                </c:pt>
                <c:pt idx="5244">
                  <c:v>99.96920093159998</c:v>
                </c:pt>
                <c:pt idx="5245">
                  <c:v>97.0312239198</c:v>
                </c:pt>
                <c:pt idx="5256">
                  <c:v>84.82043668328987</c:v>
                </c:pt>
                <c:pt idx="5257">
                  <c:v>102.36635443734</c:v>
                </c:pt>
                <c:pt idx="5258">
                  <c:v>100.76007142572</c:v>
                </c:pt>
                <c:pt idx="5259">
                  <c:v>101.85357922845</c:v>
                </c:pt>
                <c:pt idx="5260">
                  <c:v>102.59393754995</c:v>
                </c:pt>
                <c:pt idx="5261">
                  <c:v>101.1553441115</c:v>
                </c:pt>
                <c:pt idx="5262">
                  <c:v>102.2576200646</c:v>
                </c:pt>
                <c:pt idx="5263">
                  <c:v>102.68891576734</c:v>
                </c:pt>
                <c:pt idx="5264">
                  <c:v>101.4598520299</c:v>
                </c:pt>
                <c:pt idx="5265">
                  <c:v>102.11860779029</c:v>
                </c:pt>
                <c:pt idx="5266">
                  <c:v>103.04703267677</c:v>
                </c:pt>
                <c:pt idx="5308">
                  <c:v>95.69607032838982</c:v>
                </c:pt>
                <c:pt idx="5309">
                  <c:v>104.35140596265</c:v>
                </c:pt>
                <c:pt idx="5310">
                  <c:v>102.82509215748</c:v>
                </c:pt>
                <c:pt idx="5311">
                  <c:v>103.2183455065</c:v>
                </c:pt>
                <c:pt idx="5312">
                  <c:v>104.2351920512</c:v>
                </c:pt>
                <c:pt idx="5313">
                  <c:v>104.45407931049</c:v>
                </c:pt>
                <c:pt idx="5314">
                  <c:v>102.9308271516</c:v>
                </c:pt>
                <c:pt idx="5315">
                  <c:v>103.75680213759</c:v>
                </c:pt>
                <c:pt idx="5316">
                  <c:v>104.40045313789</c:v>
                </c:pt>
                <c:pt idx="5317">
                  <c:v>102.66774599711</c:v>
                </c:pt>
                <c:pt idx="5318">
                  <c:v>103.46259362593</c:v>
                </c:pt>
                <c:pt idx="5319">
                  <c:v>104.10620735634</c:v>
                </c:pt>
                <c:pt idx="5320">
                  <c:v>103.26029266301</c:v>
                </c:pt>
                <c:pt idx="5321">
                  <c:v>103.40743418873</c:v>
                </c:pt>
                <c:pt idx="5322">
                  <c:v>103.93409139309</c:v>
                </c:pt>
                <c:pt idx="5323">
                  <c:v>102.09662683731</c:v>
                </c:pt>
                <c:pt idx="5324">
                  <c:v>103.41965871265</c:v>
                </c:pt>
                <c:pt idx="5325">
                  <c:v>103.95856578863</c:v>
                </c:pt>
                <c:pt idx="5326">
                  <c:v>102.56374841363</c:v>
                </c:pt>
                <c:pt idx="5327">
                  <c:v>103.09024611956</c:v>
                </c:pt>
                <c:pt idx="5328">
                  <c:v>103.85952866744</c:v>
                </c:pt>
                <c:pt idx="5329">
                  <c:v>102.61883440116</c:v>
                </c:pt>
                <c:pt idx="5330">
                  <c:v>100.69698450455</c:v>
                </c:pt>
                <c:pt idx="5331">
                  <c:v>97.57565468413</c:v>
                </c:pt>
                <c:pt idx="5332">
                  <c:v>99.7986252543</c:v>
                </c:pt>
                <c:pt idx="5333">
                  <c:v>103.04139571264</c:v>
                </c:pt>
                <c:pt idx="5334">
                  <c:v>103.54677724076</c:v>
                </c:pt>
                <c:pt idx="5335">
                  <c:v>102.13930338003</c:v>
                </c:pt>
                <c:pt idx="5336">
                  <c:v>102.44918862255</c:v>
                </c:pt>
                <c:pt idx="5337">
                  <c:v>103.42902145555</c:v>
                </c:pt>
                <c:pt idx="5338">
                  <c:v>102.25503386567</c:v>
                </c:pt>
                <c:pt idx="5339">
                  <c:v>102.99839107593</c:v>
                </c:pt>
                <c:pt idx="5340">
                  <c:v>103.56278199085</c:v>
                </c:pt>
                <c:pt idx="5341">
                  <c:v>102.3403499055</c:v>
                </c:pt>
                <c:pt idx="5342">
                  <c:v>102.62514607576</c:v>
                </c:pt>
                <c:pt idx="5343">
                  <c:v>103.3655030177</c:v>
                </c:pt>
                <c:pt idx="5344">
                  <c:v>101.99396094195</c:v>
                </c:pt>
                <c:pt idx="5345">
                  <c:v>102.6506741505</c:v>
                </c:pt>
                <c:pt idx="5346">
                  <c:v>103.56504072649</c:v>
                </c:pt>
                <c:pt idx="5347">
                  <c:v>103.8267041427</c:v>
                </c:pt>
                <c:pt idx="5348">
                  <c:v>102.4986500153</c:v>
                </c:pt>
                <c:pt idx="5349">
                  <c:v>102.92857951992</c:v>
                </c:pt>
                <c:pt idx="5350">
                  <c:v>103.57182595298</c:v>
                </c:pt>
                <c:pt idx="5351">
                  <c:v>102.2858458027</c:v>
                </c:pt>
                <c:pt idx="5352">
                  <c:v>102.51411756768</c:v>
                </c:pt>
                <c:pt idx="5353">
                  <c:v>103.37764183131</c:v>
                </c:pt>
                <c:pt idx="5354">
                  <c:v>101.70865097393</c:v>
                </c:pt>
                <c:pt idx="5355">
                  <c:v>102.32032690789</c:v>
                </c:pt>
                <c:pt idx="5356">
                  <c:v>102.93804153997</c:v>
                </c:pt>
                <c:pt idx="5357">
                  <c:v>103.32738621044</c:v>
                </c:pt>
                <c:pt idx="5358">
                  <c:v>102.04173672511</c:v>
                </c:pt>
                <c:pt idx="5359">
                  <c:v>102.49937574863</c:v>
                </c:pt>
                <c:pt idx="5360">
                  <c:v>103.20046355766</c:v>
                </c:pt>
                <c:pt idx="5361">
                  <c:v>101.76201907501</c:v>
                </c:pt>
                <c:pt idx="5362">
                  <c:v>102.39663233891</c:v>
                </c:pt>
                <c:pt idx="5363">
                  <c:v>102.86985447788</c:v>
                </c:pt>
                <c:pt idx="5364">
                  <c:v>101.41629394491</c:v>
                </c:pt>
                <c:pt idx="5365">
                  <c:v>102.11591873609</c:v>
                </c:pt>
                <c:pt idx="5366">
                  <c:v>103.03727204029</c:v>
                </c:pt>
                <c:pt idx="5367">
                  <c:v>101.1794249704</c:v>
                </c:pt>
                <c:pt idx="5368">
                  <c:v>101.84757731225</c:v>
                </c:pt>
                <c:pt idx="5369">
                  <c:v>102.48561028195</c:v>
                </c:pt>
                <c:pt idx="5370">
                  <c:v>101.01689747135</c:v>
                </c:pt>
                <c:pt idx="5371">
                  <c:v>101.6850498132</c:v>
                </c:pt>
                <c:pt idx="5372">
                  <c:v>102.18615345848</c:v>
                </c:pt>
                <c:pt idx="5373">
                  <c:v>101.21122518339</c:v>
                </c:pt>
                <c:pt idx="5374">
                  <c:v>101.3175728446</c:v>
                </c:pt>
                <c:pt idx="5375">
                  <c:v>102.43841291551</c:v>
                </c:pt>
                <c:pt idx="5376">
                  <c:v>100.78405390046</c:v>
                </c:pt>
                <c:pt idx="5377">
                  <c:v>101.25930979818</c:v>
                </c:pt>
                <c:pt idx="5378">
                  <c:v>101.99516751036</c:v>
                </c:pt>
                <c:pt idx="5379">
                  <c:v>100.5354551034</c:v>
                </c:pt>
                <c:pt idx="5380">
                  <c:v>101.04523024134</c:v>
                </c:pt>
                <c:pt idx="5381">
                  <c:v>101.70788689446</c:v>
                </c:pt>
                <c:pt idx="5382">
                  <c:v>102.29297467884</c:v>
                </c:pt>
                <c:pt idx="5383">
                  <c:v>100.81836761634</c:v>
                </c:pt>
                <c:pt idx="5384">
                  <c:v>101.3137414755</c:v>
                </c:pt>
                <c:pt idx="5385">
                  <c:v>101.9869507626</c:v>
                </c:pt>
                <c:pt idx="5386">
                  <c:v>100.74671532486</c:v>
                </c:pt>
                <c:pt idx="5387">
                  <c:v>101.23031930772</c:v>
                </c:pt>
                <c:pt idx="5388">
                  <c:v>101.699177742</c:v>
                </c:pt>
                <c:pt idx="5389">
                  <c:v>100.53921573018</c:v>
                </c:pt>
                <c:pt idx="5390">
                  <c:v>101.039250726</c:v>
                </c:pt>
                <c:pt idx="5391">
                  <c:v>101.54819135358</c:v>
                </c:pt>
                <c:pt idx="5392">
                  <c:v>100.12421654082</c:v>
                </c:pt>
                <c:pt idx="5393">
                  <c:v>100.58579398842</c:v>
                </c:pt>
                <c:pt idx="5394">
                  <c:v>101.06226717354</c:v>
                </c:pt>
                <c:pt idx="5395">
                  <c:v>99.3189572097</c:v>
                </c:pt>
                <c:pt idx="5396">
                  <c:v>100.17008916984</c:v>
                </c:pt>
                <c:pt idx="5397">
                  <c:v>101.0712762327</c:v>
                </c:pt>
                <c:pt idx="5398">
                  <c:v>99.46698033599998</c:v>
                </c:pt>
                <c:pt idx="5399">
                  <c:v>100.09921068378</c:v>
                </c:pt>
                <c:pt idx="5400">
                  <c:v>100.76093481618</c:v>
                </c:pt>
                <c:pt idx="5401">
                  <c:v>99.44334219924</c:v>
                </c:pt>
                <c:pt idx="5402">
                  <c:v>99.93804153443978</c:v>
                </c:pt>
                <c:pt idx="5403">
                  <c:v>100.2827446725</c:v>
                </c:pt>
                <c:pt idx="5404">
                  <c:v>100.00880836848</c:v>
                </c:pt>
                <c:pt idx="5405">
                  <c:v>99.09846384768001</c:v>
                </c:pt>
                <c:pt idx="5406">
                  <c:v>99.70911132138</c:v>
                </c:pt>
                <c:pt idx="5407">
                  <c:v>100.25517760362</c:v>
                </c:pt>
                <c:pt idx="5408">
                  <c:v>98.46322374588</c:v>
                </c:pt>
                <c:pt idx="5409">
                  <c:v>99.03743039711998</c:v>
                </c:pt>
                <c:pt idx="5410">
                  <c:v>99.42016237032</c:v>
                </c:pt>
                <c:pt idx="5411">
                  <c:v>100.0340825733</c:v>
                </c:pt>
                <c:pt idx="5412">
                  <c:v>98.54309795849987</c:v>
                </c:pt>
                <c:pt idx="5413">
                  <c:v>99.11026935918002</c:v>
                </c:pt>
                <c:pt idx="5414">
                  <c:v>99.71249347398</c:v>
                </c:pt>
                <c:pt idx="5415">
                  <c:v>98.29168538826</c:v>
                </c:pt>
                <c:pt idx="5416">
                  <c:v>99.03743039711998</c:v>
                </c:pt>
                <c:pt idx="5417">
                  <c:v>87.92081815571987</c:v>
                </c:pt>
                <c:pt idx="5470">
                  <c:v>72.25693803899976</c:v>
                </c:pt>
                <c:pt idx="5471">
                  <c:v>95.93097296309998</c:v>
                </c:pt>
                <c:pt idx="5472">
                  <c:v>96.68052280385976</c:v>
                </c:pt>
                <c:pt idx="5473">
                  <c:v>96.95815046435</c:v>
                </c:pt>
                <c:pt idx="5474">
                  <c:v>95.84548327199998</c:v>
                </c:pt>
                <c:pt idx="5475">
                  <c:v>96.5692867491</c:v>
                </c:pt>
                <c:pt idx="5476">
                  <c:v>97.3330454811</c:v>
                </c:pt>
                <c:pt idx="5477">
                  <c:v>95.98225984709998</c:v>
                </c:pt>
                <c:pt idx="5478">
                  <c:v>96.67189517039976</c:v>
                </c:pt>
                <c:pt idx="5479">
                  <c:v>97.16859551964987</c:v>
                </c:pt>
                <c:pt idx="5480">
                  <c:v>95.63056634884</c:v>
                </c:pt>
                <c:pt idx="5481">
                  <c:v>96.72889984889986</c:v>
                </c:pt>
                <c:pt idx="5482">
                  <c:v>95.09713775544</c:v>
                </c:pt>
                <c:pt idx="5483">
                  <c:v>95.95720517749986</c:v>
                </c:pt>
                <c:pt idx="5484">
                  <c:v>96.58847118629974</c:v>
                </c:pt>
                <c:pt idx="5485">
                  <c:v>96.96417233612979</c:v>
                </c:pt>
                <c:pt idx="5486">
                  <c:v>95.14834198593998</c:v>
                </c:pt>
                <c:pt idx="5487">
                  <c:v>95.78118199360998</c:v>
                </c:pt>
                <c:pt idx="5488">
                  <c:v>96.85068937081998</c:v>
                </c:pt>
                <c:pt idx="5489">
                  <c:v>95.26481614873</c:v>
                </c:pt>
                <c:pt idx="5490">
                  <c:v>95.88202536953995</c:v>
                </c:pt>
                <c:pt idx="5491">
                  <c:v>96.75421677398</c:v>
                </c:pt>
                <c:pt idx="5492">
                  <c:v>94.96753546292998</c:v>
                </c:pt>
                <c:pt idx="5493">
                  <c:v>95.41489075538</c:v>
                </c:pt>
                <c:pt idx="5494">
                  <c:v>96.30103080724987</c:v>
                </c:pt>
                <c:pt idx="5495">
                  <c:v>95.42336183187987</c:v>
                </c:pt>
                <c:pt idx="5496">
                  <c:v>95.94998827475995</c:v>
                </c:pt>
                <c:pt idx="5497">
                  <c:v>96.25582058792995</c:v>
                </c:pt>
                <c:pt idx="5498">
                  <c:v>95.47128054933</c:v>
                </c:pt>
                <c:pt idx="5499">
                  <c:v>95.17304084224978</c:v>
                </c:pt>
                <c:pt idx="5500">
                  <c:v>96.01251973271998</c:v>
                </c:pt>
                <c:pt idx="5501">
                  <c:v>96.87168958622</c:v>
                </c:pt>
                <c:pt idx="5502">
                  <c:v>95.25137749267979</c:v>
                </c:pt>
                <c:pt idx="5503">
                  <c:v>95.86594054795982</c:v>
                </c:pt>
                <c:pt idx="5504">
                  <c:v>96.29256230974998</c:v>
                </c:pt>
                <c:pt idx="5505">
                  <c:v>94.71802606786002</c:v>
                </c:pt>
                <c:pt idx="5506">
                  <c:v>95.74188300127</c:v>
                </c:pt>
                <c:pt idx="5507">
                  <c:v>96.11818649424998</c:v>
                </c:pt>
                <c:pt idx="5508">
                  <c:v>94.73987188824998</c:v>
                </c:pt>
                <c:pt idx="5509">
                  <c:v>95.35306044149998</c:v>
                </c:pt>
                <c:pt idx="5510">
                  <c:v>95.84249620925</c:v>
                </c:pt>
                <c:pt idx="5511">
                  <c:v>94.68758239170984</c:v>
                </c:pt>
                <c:pt idx="5512">
                  <c:v>95.08865772399986</c:v>
                </c:pt>
                <c:pt idx="5513">
                  <c:v>95.57127581785974</c:v>
                </c:pt>
                <c:pt idx="5514">
                  <c:v>94.26897778942985</c:v>
                </c:pt>
                <c:pt idx="5515">
                  <c:v>94.89768633522</c:v>
                </c:pt>
                <c:pt idx="5516">
                  <c:v>95.73560636549998</c:v>
                </c:pt>
                <c:pt idx="5517">
                  <c:v>94.24088880765973</c:v>
                </c:pt>
                <c:pt idx="5518">
                  <c:v>94.68419868699</c:v>
                </c:pt>
                <c:pt idx="5519">
                  <c:v>95.34514259082982</c:v>
                </c:pt>
                <c:pt idx="5520">
                  <c:v>94.01205061247984</c:v>
                </c:pt>
                <c:pt idx="5521">
                  <c:v>94.63938200430982</c:v>
                </c:pt>
                <c:pt idx="5522">
                  <c:v>95.68498333549979</c:v>
                </c:pt>
                <c:pt idx="5523">
                  <c:v>94.44297247844995</c:v>
                </c:pt>
                <c:pt idx="5524">
                  <c:v>94.50496601149995</c:v>
                </c:pt>
                <c:pt idx="5525">
                  <c:v>95.14908663171998</c:v>
                </c:pt>
                <c:pt idx="5526">
                  <c:v>93.47105789374001</c:v>
                </c:pt>
                <c:pt idx="5527">
                  <c:v>94.3477943691</c:v>
                </c:pt>
                <c:pt idx="5528">
                  <c:v>95.25550922547</c:v>
                </c:pt>
                <c:pt idx="5529">
                  <c:v>93.77773800437987</c:v>
                </c:pt>
                <c:pt idx="5530">
                  <c:v>94.24061579361</c:v>
                </c:pt>
                <c:pt idx="5531">
                  <c:v>95.11347629960986</c:v>
                </c:pt>
                <c:pt idx="5532">
                  <c:v>93.61044426754998</c:v>
                </c:pt>
                <c:pt idx="5533">
                  <c:v>94.26848628723</c:v>
                </c:pt>
                <c:pt idx="5534">
                  <c:v>95.18055374738998</c:v>
                </c:pt>
                <c:pt idx="5535">
                  <c:v>93.65506418190998</c:v>
                </c:pt>
                <c:pt idx="5536">
                  <c:v>94.27964126581998</c:v>
                </c:pt>
                <c:pt idx="5537">
                  <c:v>95.04363862925</c:v>
                </c:pt>
                <c:pt idx="5538">
                  <c:v>93.61548244724995</c:v>
                </c:pt>
                <c:pt idx="5539">
                  <c:v>94.31659505505001</c:v>
                </c:pt>
                <c:pt idx="5540">
                  <c:v>95.09000440299998</c:v>
                </c:pt>
                <c:pt idx="5541">
                  <c:v>94.03986008469998</c:v>
                </c:pt>
                <c:pt idx="5542">
                  <c:v>95.01286012794</c:v>
                </c:pt>
                <c:pt idx="5543">
                  <c:v>93.57701323748982</c:v>
                </c:pt>
                <c:pt idx="5544">
                  <c:v>93.68924244947</c:v>
                </c:pt>
                <c:pt idx="5545">
                  <c:v>94.68000307961</c:v>
                </c:pt>
                <c:pt idx="5546">
                  <c:v>93.6989434009</c:v>
                </c:pt>
                <c:pt idx="5547">
                  <c:v>94.42231677379979</c:v>
                </c:pt>
                <c:pt idx="5548">
                  <c:v>95.12339555064978</c:v>
                </c:pt>
                <c:pt idx="5549">
                  <c:v>93.6989434009</c:v>
                </c:pt>
                <c:pt idx="5550">
                  <c:v>94.10817322101</c:v>
                </c:pt>
                <c:pt idx="5551">
                  <c:v>94.74110178351</c:v>
                </c:pt>
                <c:pt idx="5552">
                  <c:v>93.46413887199998</c:v>
                </c:pt>
                <c:pt idx="5553">
                  <c:v>94.38892562615001</c:v>
                </c:pt>
                <c:pt idx="5554">
                  <c:v>95.03535449173998</c:v>
                </c:pt>
                <c:pt idx="5555">
                  <c:v>93.60848034043973</c:v>
                </c:pt>
                <c:pt idx="5556">
                  <c:v>94.28026227762986</c:v>
                </c:pt>
                <c:pt idx="5557">
                  <c:v>94.53149630292984</c:v>
                </c:pt>
                <c:pt idx="5558">
                  <c:v>93.22150830632982</c:v>
                </c:pt>
                <c:pt idx="5559">
                  <c:v>94.34689699668979</c:v>
                </c:pt>
                <c:pt idx="5560">
                  <c:v>95.05756606475998</c:v>
                </c:pt>
                <c:pt idx="5561">
                  <c:v>93.48425726649</c:v>
                </c:pt>
                <c:pt idx="5562">
                  <c:v>94.02296017248965</c:v>
                </c:pt>
                <c:pt idx="5563">
                  <c:v>92.85116280292976</c:v>
                </c:pt>
                <c:pt idx="5564">
                  <c:v>93.63053508689985</c:v>
                </c:pt>
                <c:pt idx="5565">
                  <c:v>94.63097523226978</c:v>
                </c:pt>
                <c:pt idx="5566">
                  <c:v>93.03619561386998</c:v>
                </c:pt>
                <c:pt idx="5567">
                  <c:v>94.09481123295001</c:v>
                </c:pt>
                <c:pt idx="5568">
                  <c:v>93.16849386023998</c:v>
                </c:pt>
                <c:pt idx="5569">
                  <c:v>93.42224849369985</c:v>
                </c:pt>
                <c:pt idx="5570">
                  <c:v>93.89628701759977</c:v>
                </c:pt>
                <c:pt idx="5571">
                  <c:v>92.64167734974998</c:v>
                </c:pt>
                <c:pt idx="5572">
                  <c:v>93.74661252508</c:v>
                </c:pt>
                <c:pt idx="5573">
                  <c:v>94.52595120237987</c:v>
                </c:pt>
                <c:pt idx="5574">
                  <c:v>92.96447085837998</c:v>
                </c:pt>
                <c:pt idx="5575">
                  <c:v>93.72557815155963</c:v>
                </c:pt>
                <c:pt idx="5576">
                  <c:v>92.09423591312998</c:v>
                </c:pt>
                <c:pt idx="5577">
                  <c:v>93.02134908795</c:v>
                </c:pt>
                <c:pt idx="5578">
                  <c:v>93.7532242442</c:v>
                </c:pt>
                <c:pt idx="5579">
                  <c:v>92.34129898152</c:v>
                </c:pt>
                <c:pt idx="5580">
                  <c:v>93.27448588485001</c:v>
                </c:pt>
                <c:pt idx="5581">
                  <c:v>94.02834238864978</c:v>
                </c:pt>
                <c:pt idx="5582">
                  <c:v>92.57741262598998</c:v>
                </c:pt>
                <c:pt idx="5583">
                  <c:v>93.09868953508</c:v>
                </c:pt>
                <c:pt idx="5584">
                  <c:v>91.92086512302001</c:v>
                </c:pt>
                <c:pt idx="5585">
                  <c:v>93.07086566995</c:v>
                </c:pt>
                <c:pt idx="5586">
                  <c:v>93.57117299389976</c:v>
                </c:pt>
                <c:pt idx="5587">
                  <c:v>92.31936675129</c:v>
                </c:pt>
                <c:pt idx="5588">
                  <c:v>93.04409843819</c:v>
                </c:pt>
                <c:pt idx="5589">
                  <c:v>94.00636104109998</c:v>
                </c:pt>
                <c:pt idx="5590">
                  <c:v>92.15727420811998</c:v>
                </c:pt>
                <c:pt idx="5591">
                  <c:v>93.10964774535</c:v>
                </c:pt>
                <c:pt idx="5592">
                  <c:v>91.72002933752982</c:v>
                </c:pt>
                <c:pt idx="5593">
                  <c:v>92.57268508311998</c:v>
                </c:pt>
                <c:pt idx="5594">
                  <c:v>93.70675362836</c:v>
                </c:pt>
                <c:pt idx="5595">
                  <c:v>92.20649208858985</c:v>
                </c:pt>
                <c:pt idx="5596">
                  <c:v>92.71345768722</c:v>
                </c:pt>
                <c:pt idx="5597">
                  <c:v>92.63828676849984</c:v>
                </c:pt>
                <c:pt idx="5740">
                  <c:v>87.2070429627</c:v>
                </c:pt>
                <c:pt idx="5741">
                  <c:v>85.86785463561</c:v>
                </c:pt>
                <c:pt idx="5742">
                  <c:v>86.81966683770001</c:v>
                </c:pt>
                <c:pt idx="5743">
                  <c:v>85.79008307763</c:v>
                </c:pt>
                <c:pt idx="5744">
                  <c:v>86.40176238471002</c:v>
                </c:pt>
                <c:pt idx="5745">
                  <c:v>85.60659075473986</c:v>
                </c:pt>
                <c:pt idx="5746">
                  <c:v>86.16785699793</c:v>
                </c:pt>
                <c:pt idx="5747">
                  <c:v>86.02452310848001</c:v>
                </c:pt>
                <c:pt idx="5748">
                  <c:v>85.94412275472</c:v>
                </c:pt>
                <c:pt idx="5749">
                  <c:v>86.7119049752701</c:v>
                </c:pt>
                <c:pt idx="5750">
                  <c:v>85.90220522325</c:v>
                </c:pt>
                <c:pt idx="5751">
                  <c:v>73.52728961351998</c:v>
                </c:pt>
                <c:pt idx="5800">
                  <c:v>63.14287147614</c:v>
                </c:pt>
                <c:pt idx="5801">
                  <c:v>84.90926856135</c:v>
                </c:pt>
                <c:pt idx="5802">
                  <c:v>84.01222242675001</c:v>
                </c:pt>
                <c:pt idx="5803">
                  <c:v>84.46657899272977</c:v>
                </c:pt>
                <c:pt idx="5804">
                  <c:v>83.64323117699979</c:v>
                </c:pt>
                <c:pt idx="5805">
                  <c:v>84.00402010818</c:v>
                </c:pt>
                <c:pt idx="5806">
                  <c:v>84.67549411364968</c:v>
                </c:pt>
                <c:pt idx="5807">
                  <c:v>83.39443593506998</c:v>
                </c:pt>
                <c:pt idx="5808">
                  <c:v>84.07420539516</c:v>
                </c:pt>
                <c:pt idx="5809">
                  <c:v>84.97891701581995</c:v>
                </c:pt>
                <c:pt idx="5810">
                  <c:v>83.68223607926987</c:v>
                </c:pt>
                <c:pt idx="5811">
                  <c:v>84.39672859658972</c:v>
                </c:pt>
                <c:pt idx="5812">
                  <c:v>83.12343368636998</c:v>
                </c:pt>
                <c:pt idx="5813">
                  <c:v>83.80151857937998</c:v>
                </c:pt>
                <c:pt idx="5814">
                  <c:v>84.70929644712</c:v>
                </c:pt>
                <c:pt idx="5815">
                  <c:v>83.43029170146</c:v>
                </c:pt>
                <c:pt idx="5816">
                  <c:v>84.27762639855001</c:v>
                </c:pt>
                <c:pt idx="5817">
                  <c:v>82.83795213389978</c:v>
                </c:pt>
                <c:pt idx="5818">
                  <c:v>83.63775732114</c:v>
                </c:pt>
                <c:pt idx="5819">
                  <c:v>84.59341508493</c:v>
                </c:pt>
                <c:pt idx="5820">
                  <c:v>83.49466056429</c:v>
                </c:pt>
                <c:pt idx="5821">
                  <c:v>84.16281477719987</c:v>
                </c:pt>
                <c:pt idx="5822">
                  <c:v>83.11849843929001</c:v>
                </c:pt>
                <c:pt idx="5823">
                  <c:v>83.79161799225</c:v>
                </c:pt>
                <c:pt idx="5824">
                  <c:v>84.70434893939998</c:v>
                </c:pt>
                <c:pt idx="5825">
                  <c:v>83.48475997715998</c:v>
                </c:pt>
                <c:pt idx="5826">
                  <c:v>84.16281477719987</c:v>
                </c:pt>
                <c:pt idx="5827">
                  <c:v>83.40555528012</c:v>
                </c:pt>
                <c:pt idx="5828">
                  <c:v>83.97000605574</c:v>
                </c:pt>
                <c:pt idx="5829">
                  <c:v>84.63985033265975</c:v>
                </c:pt>
                <c:pt idx="5830">
                  <c:v>83.54328351488998</c:v>
                </c:pt>
                <c:pt idx="5831">
                  <c:v>84.22803065042976</c:v>
                </c:pt>
                <c:pt idx="5832">
                  <c:v>84.52644642818987</c:v>
                </c:pt>
                <c:pt idx="5833">
                  <c:v>83.67284103965963</c:v>
                </c:pt>
                <c:pt idx="5834">
                  <c:v>84.54557617640968</c:v>
                </c:pt>
                <c:pt idx="5835">
                  <c:v>83.06503989254979</c:v>
                </c:pt>
                <c:pt idx="5836">
                  <c:v>83.93019611909995</c:v>
                </c:pt>
                <c:pt idx="5837">
                  <c:v>84.82839864515979</c:v>
                </c:pt>
                <c:pt idx="5838">
                  <c:v>83.71198146105</c:v>
                </c:pt>
                <c:pt idx="5839">
                  <c:v>84.18261595145982</c:v>
                </c:pt>
                <c:pt idx="5840">
                  <c:v>84.04403782461</c:v>
                </c:pt>
                <c:pt idx="5841">
                  <c:v>83.9501556894</c:v>
                </c:pt>
                <c:pt idx="5842">
                  <c:v>84.57535172591989</c:v>
                </c:pt>
                <c:pt idx="5843">
                  <c:v>83.30161416174</c:v>
                </c:pt>
                <c:pt idx="5844">
                  <c:v>83.91039494484</c:v>
                </c:pt>
                <c:pt idx="5845">
                  <c:v>84.7489971798</c:v>
                </c:pt>
                <c:pt idx="5846">
                  <c:v>83.41052062017</c:v>
                </c:pt>
                <c:pt idx="5847">
                  <c:v>84.01433606322</c:v>
                </c:pt>
                <c:pt idx="5848">
                  <c:v>85.03362568023</c:v>
                </c:pt>
                <c:pt idx="5849">
                  <c:v>83.48475997715998</c:v>
                </c:pt>
                <c:pt idx="5850">
                  <c:v>84.28260407399998</c:v>
                </c:pt>
                <c:pt idx="5851">
                  <c:v>85.09332435548986</c:v>
                </c:pt>
                <c:pt idx="5852">
                  <c:v>83.73183182738985</c:v>
                </c:pt>
                <c:pt idx="5853">
                  <c:v>84.2172529599301</c:v>
                </c:pt>
                <c:pt idx="5854">
                  <c:v>84.68443226741979</c:v>
                </c:pt>
                <c:pt idx="5855">
                  <c:v>84.07862833101001</c:v>
                </c:pt>
                <c:pt idx="5856">
                  <c:v>84.53067331778979</c:v>
                </c:pt>
                <c:pt idx="5857">
                  <c:v>83.48871009132</c:v>
                </c:pt>
                <c:pt idx="5858">
                  <c:v>84.12383131100968</c:v>
                </c:pt>
                <c:pt idx="5859">
                  <c:v>84.57361391067</c:v>
                </c:pt>
                <c:pt idx="5860">
                  <c:v>83.72688431966979</c:v>
                </c:pt>
                <c:pt idx="5861">
                  <c:v>84.40665377976</c:v>
                </c:pt>
                <c:pt idx="5862">
                  <c:v>85.32213903482977</c:v>
                </c:pt>
                <c:pt idx="5863">
                  <c:v>84.18804565982984</c:v>
                </c:pt>
                <c:pt idx="5864">
                  <c:v>84.81975079094998</c:v>
                </c:pt>
                <c:pt idx="5865">
                  <c:v>83.75031585956982</c:v>
                </c:pt>
                <c:pt idx="5866">
                  <c:v>84.39696078075</c:v>
                </c:pt>
                <c:pt idx="5867">
                  <c:v>85.04357545944</c:v>
                </c:pt>
                <c:pt idx="5868">
                  <c:v>83.8796629893</c:v>
                </c:pt>
                <c:pt idx="5869">
                  <c:v>84.73522820475</c:v>
                </c:pt>
                <c:pt idx="5870">
                  <c:v>85.38344132699976</c:v>
                </c:pt>
                <c:pt idx="5871">
                  <c:v>84.02388942410998</c:v>
                </c:pt>
                <c:pt idx="5872">
                  <c:v>84.69043390371</c:v>
                </c:pt>
                <c:pt idx="5873">
                  <c:v>83.62099897232976</c:v>
                </c:pt>
                <c:pt idx="5874">
                  <c:v>84.32731232627982</c:v>
                </c:pt>
                <c:pt idx="5875">
                  <c:v>85.46403407256001</c:v>
                </c:pt>
                <c:pt idx="5876">
                  <c:v>84.15183336299982</c:v>
                </c:pt>
                <c:pt idx="5877">
                  <c:v>84.64068500766001</c:v>
                </c:pt>
                <c:pt idx="5878">
                  <c:v>83.80279086374979</c:v>
                </c:pt>
                <c:pt idx="5879">
                  <c:v>84.50087586224988</c:v>
                </c:pt>
                <c:pt idx="5880">
                  <c:v>85.38905698389</c:v>
                </c:pt>
                <c:pt idx="5881">
                  <c:v>84.47664511718978</c:v>
                </c:pt>
                <c:pt idx="5882">
                  <c:v>85.03915377276</c:v>
                </c:pt>
                <c:pt idx="5883">
                  <c:v>84.24113698509</c:v>
                </c:pt>
                <c:pt idx="5884">
                  <c:v>84.79920885381</c:v>
                </c:pt>
                <c:pt idx="5885">
                  <c:v>84.0106254032701</c:v>
                </c:pt>
                <c:pt idx="5886">
                  <c:v>84.30639070349976</c:v>
                </c:pt>
                <c:pt idx="5887">
                  <c:v>85.29909663428998</c:v>
                </c:pt>
                <c:pt idx="5888">
                  <c:v>84.27436923312</c:v>
                </c:pt>
                <c:pt idx="5889">
                  <c:v>85.21826723253001</c:v>
                </c:pt>
                <c:pt idx="5890">
                  <c:v>84.19101914844</c:v>
                </c:pt>
                <c:pt idx="5891">
                  <c:v>84.69423485127002</c:v>
                </c:pt>
                <c:pt idx="5892">
                  <c:v>85.40407063682987</c:v>
                </c:pt>
                <c:pt idx="5893">
                  <c:v>84.43155429758998</c:v>
                </c:pt>
                <c:pt idx="5894">
                  <c:v>85.27167688622986</c:v>
                </c:pt>
                <c:pt idx="5895">
                  <c:v>84.02567598764998</c:v>
                </c:pt>
                <c:pt idx="5896">
                  <c:v>84.49930049913</c:v>
                </c:pt>
                <c:pt idx="5897">
                  <c:v>85.17412468917</c:v>
                </c:pt>
                <c:pt idx="5898">
                  <c:v>84.32132552373001</c:v>
                </c:pt>
                <c:pt idx="5899">
                  <c:v>84.81920679639</c:v>
                </c:pt>
                <c:pt idx="5900">
                  <c:v>84.45288900845979</c:v>
                </c:pt>
                <c:pt idx="5901">
                  <c:v>84.81957061764001</c:v>
                </c:pt>
                <c:pt idx="5902">
                  <c:v>85.29845577117</c:v>
                </c:pt>
                <c:pt idx="5903">
                  <c:v>84.4177051659</c:v>
                </c:pt>
                <c:pt idx="5904">
                  <c:v>85.11090627230998</c:v>
                </c:pt>
                <c:pt idx="5905">
                  <c:v>85.86439635893987</c:v>
                </c:pt>
                <c:pt idx="5906">
                  <c:v>84.43658131464001</c:v>
                </c:pt>
                <c:pt idx="5907">
                  <c:v>85.55088483296979</c:v>
                </c:pt>
                <c:pt idx="5908">
                  <c:v>84.27205260933</c:v>
                </c:pt>
                <c:pt idx="5909">
                  <c:v>85.16316013640979</c:v>
                </c:pt>
                <c:pt idx="5910">
                  <c:v>85.84798531113</c:v>
                </c:pt>
                <c:pt idx="5911">
                  <c:v>84.5533401006297</c:v>
                </c:pt>
                <c:pt idx="5912">
                  <c:v>85.46026061457</c:v>
                </c:pt>
                <c:pt idx="5913">
                  <c:v>84.61899984915</c:v>
                </c:pt>
                <c:pt idx="5914">
                  <c:v>85.13796292974</c:v>
                </c:pt>
                <c:pt idx="5915">
                  <c:v>85.87820358936002</c:v>
                </c:pt>
                <c:pt idx="5916">
                  <c:v>84.60358091747977</c:v>
                </c:pt>
                <c:pt idx="5917">
                  <c:v>85.53579100199988</c:v>
                </c:pt>
                <c:pt idx="5918">
                  <c:v>84.48840772110003</c:v>
                </c:pt>
                <c:pt idx="5919">
                  <c:v>85.50317005122001</c:v>
                </c:pt>
                <c:pt idx="5920">
                  <c:v>86.24194944675</c:v>
                </c:pt>
                <c:pt idx="5921">
                  <c:v>84.9571845291</c:v>
                </c:pt>
                <c:pt idx="5922">
                  <c:v>85.47535444553998</c:v>
                </c:pt>
                <c:pt idx="5923">
                  <c:v>84.639163869</c:v>
                </c:pt>
                <c:pt idx="5924">
                  <c:v>85.33072529865001</c:v>
                </c:pt>
                <c:pt idx="5925">
                  <c:v>86.05257879464978</c:v>
                </c:pt>
                <c:pt idx="5926">
                  <c:v>85.18945108664987</c:v>
                </c:pt>
                <c:pt idx="5927">
                  <c:v>86.14714922442</c:v>
                </c:pt>
                <c:pt idx="5928">
                  <c:v>87.37667740279974</c:v>
                </c:pt>
                <c:pt idx="5929">
                  <c:v>105.15775495771</c:v>
                </c:pt>
                <c:pt idx="5930">
                  <c:v>106.30622202942</c:v>
                </c:pt>
                <c:pt idx="5931">
                  <c:v>101.81037756113</c:v>
                </c:pt>
                <c:pt idx="5932">
                  <c:v>102.3330525231</c:v>
                </c:pt>
                <c:pt idx="5933">
                  <c:v>100.8664469988</c:v>
                </c:pt>
                <c:pt idx="5934">
                  <c:v>101.7392134472</c:v>
                </c:pt>
                <c:pt idx="5935">
                  <c:v>103.46261352658</c:v>
                </c:pt>
                <c:pt idx="5936">
                  <c:v>102.61452446511</c:v>
                </c:pt>
                <c:pt idx="5937">
                  <c:v>104.10620735634</c:v>
                </c:pt>
                <c:pt idx="5938">
                  <c:v>103.21912248158</c:v>
                </c:pt>
                <c:pt idx="5939">
                  <c:v>103.65259552515</c:v>
                </c:pt>
                <c:pt idx="5940">
                  <c:v>106.81055472325</c:v>
                </c:pt>
                <c:pt idx="5941">
                  <c:v>106.42883958904</c:v>
                </c:pt>
                <c:pt idx="5942">
                  <c:v>108.72966722136</c:v>
                </c:pt>
                <c:pt idx="5943">
                  <c:v>112.40613280996</c:v>
                </c:pt>
                <c:pt idx="5944">
                  <c:v>112.15248256041</c:v>
                </c:pt>
                <c:pt idx="5945">
                  <c:v>111.15437030784</c:v>
                </c:pt>
                <c:pt idx="5946">
                  <c:v>110.35548181812</c:v>
                </c:pt>
                <c:pt idx="5947">
                  <c:v>113.7804535959</c:v>
                </c:pt>
                <c:pt idx="5948">
                  <c:v>113.25850547832</c:v>
                </c:pt>
                <c:pt idx="5949">
                  <c:v>112.88200321296</c:v>
                </c:pt>
                <c:pt idx="5950">
                  <c:v>112.76758782819</c:v>
                </c:pt>
                <c:pt idx="5951">
                  <c:v>108.66499478016</c:v>
                </c:pt>
                <c:pt idx="5952">
                  <c:v>105.21368890851</c:v>
                </c:pt>
                <c:pt idx="5953">
                  <c:v>101.08905972882</c:v>
                </c:pt>
                <c:pt idx="5954">
                  <c:v>98.77961096945998</c:v>
                </c:pt>
                <c:pt idx="5955">
                  <c:v>98.57227059845968</c:v>
                </c:pt>
                <c:pt idx="5956">
                  <c:v>92.45455150979998</c:v>
                </c:pt>
                <c:pt idx="5957">
                  <c:v>91.69094436767998</c:v>
                </c:pt>
                <c:pt idx="5958">
                  <c:v>92.49261965753998</c:v>
                </c:pt>
                <c:pt idx="6064">
                  <c:v>93.02536890611984</c:v>
                </c:pt>
                <c:pt idx="6065">
                  <c:v>97.26498155054998</c:v>
                </c:pt>
                <c:pt idx="6066">
                  <c:v>102.19805644504</c:v>
                </c:pt>
                <c:pt idx="6067">
                  <c:v>107.38664684376</c:v>
                </c:pt>
                <c:pt idx="6068">
                  <c:v>103.85400976587</c:v>
                </c:pt>
                <c:pt idx="6069">
                  <c:v>103.03779194632</c:v>
                </c:pt>
                <c:pt idx="6070">
                  <c:v>102.57739108764</c:v>
                </c:pt>
                <c:pt idx="6071">
                  <c:v>104.2597648309</c:v>
                </c:pt>
                <c:pt idx="6072">
                  <c:v>104.1184620014</c:v>
                </c:pt>
                <c:pt idx="6073">
                  <c:v>107.4534076544</c:v>
                </c:pt>
                <c:pt idx="6074">
                  <c:v>106.6993906896</c:v>
                </c:pt>
                <c:pt idx="6075">
                  <c:v>104.42437546611</c:v>
                </c:pt>
                <c:pt idx="6076">
                  <c:v>102.4554909098</c:v>
                </c:pt>
                <c:pt idx="6077">
                  <c:v>98.76764310335998</c:v>
                </c:pt>
                <c:pt idx="6078">
                  <c:v>94.46543001186987</c:v>
                </c:pt>
                <c:pt idx="6079">
                  <c:v>92.32627043674982</c:v>
                </c:pt>
                <c:pt idx="6080">
                  <c:v>89.99601003647986</c:v>
                </c:pt>
                <c:pt idx="6081">
                  <c:v>87.91329238944</c:v>
                </c:pt>
                <c:pt idx="6082">
                  <c:v>88.66928509339998</c:v>
                </c:pt>
                <c:pt idx="6083">
                  <c:v>87.52300449383995</c:v>
                </c:pt>
                <c:pt idx="6084">
                  <c:v>87.67296680663968</c:v>
                </c:pt>
                <c:pt idx="6085">
                  <c:v>87.65338761759972</c:v>
                </c:pt>
                <c:pt idx="6086">
                  <c:v>88.61744555039998</c:v>
                </c:pt>
                <c:pt idx="6087">
                  <c:v>88.11616489939997</c:v>
                </c:pt>
                <c:pt idx="6088">
                  <c:v>88.86924487552001</c:v>
                </c:pt>
                <c:pt idx="6089">
                  <c:v>87.89250738015987</c:v>
                </c:pt>
                <c:pt idx="6090">
                  <c:v>88.81728235231998</c:v>
                </c:pt>
                <c:pt idx="6091">
                  <c:v>87.91850443584</c:v>
                </c:pt>
                <c:pt idx="6092">
                  <c:v>88.69002091059987</c:v>
                </c:pt>
                <c:pt idx="6093">
                  <c:v>87.75706670359995</c:v>
                </c:pt>
                <c:pt idx="6094">
                  <c:v>86.66466674455998</c:v>
                </c:pt>
                <c:pt idx="6095">
                  <c:v>87.80890624659978</c:v>
                </c:pt>
                <c:pt idx="6096">
                  <c:v>86.94849588639998</c:v>
                </c:pt>
                <c:pt idx="6097">
                  <c:v>87.87628189579976</c:v>
                </c:pt>
                <c:pt idx="6098">
                  <c:v>88.7211246364</c:v>
                </c:pt>
                <c:pt idx="6099">
                  <c:v>87.741499084</c:v>
                </c:pt>
                <c:pt idx="6100">
                  <c:v>88.90042238943998</c:v>
                </c:pt>
                <c:pt idx="6101">
                  <c:v>87.75706670359995</c:v>
                </c:pt>
                <c:pt idx="6102">
                  <c:v>88.66408538239995</c:v>
                </c:pt>
                <c:pt idx="6103">
                  <c:v>87.51784855687985</c:v>
                </c:pt>
                <c:pt idx="6104">
                  <c:v>88.70555701679976</c:v>
                </c:pt>
                <c:pt idx="6105">
                  <c:v>87.75706670359995</c:v>
                </c:pt>
                <c:pt idx="6106">
                  <c:v>88.48996274432</c:v>
                </c:pt>
                <c:pt idx="6107">
                  <c:v>87.7674346122</c:v>
                </c:pt>
                <c:pt idx="6108">
                  <c:v>88.73666074259998</c:v>
                </c:pt>
                <c:pt idx="6109">
                  <c:v>87.59540768175998</c:v>
                </c:pt>
                <c:pt idx="6110">
                  <c:v>88.76256475739998</c:v>
                </c:pt>
                <c:pt idx="6111">
                  <c:v>88.02757835231976</c:v>
                </c:pt>
                <c:pt idx="6112">
                  <c:v>87.0469752614</c:v>
                </c:pt>
                <c:pt idx="6113">
                  <c:v>87.67082648639995</c:v>
                </c:pt>
                <c:pt idx="6114">
                  <c:v>87.08867968223998</c:v>
                </c:pt>
                <c:pt idx="6115">
                  <c:v>82.47116087087998</c:v>
                </c:pt>
                <c:pt idx="6116">
                  <c:v>72.15029549984</c:v>
                </c:pt>
                <c:pt idx="6117">
                  <c:v>62.94624078808</c:v>
                </c:pt>
                <c:pt idx="6265">
                  <c:v>83.12232645584986</c:v>
                </c:pt>
                <c:pt idx="6266">
                  <c:v>82.78991035496998</c:v>
                </c:pt>
                <c:pt idx="6267">
                  <c:v>82.03224983499001</c:v>
                </c:pt>
                <c:pt idx="6268">
                  <c:v>83.19907282211975</c:v>
                </c:pt>
                <c:pt idx="6269">
                  <c:v>82.23267591746976</c:v>
                </c:pt>
                <c:pt idx="6270">
                  <c:v>83.19070308159</c:v>
                </c:pt>
                <c:pt idx="6271">
                  <c:v>82.42819833689971</c:v>
                </c:pt>
                <c:pt idx="6272">
                  <c:v>83.64988477694995</c:v>
                </c:pt>
                <c:pt idx="6273">
                  <c:v>82.68726034178998</c:v>
                </c:pt>
                <c:pt idx="6274">
                  <c:v>81.93940714790998</c:v>
                </c:pt>
                <c:pt idx="6275">
                  <c:v>82.70840785496979</c:v>
                </c:pt>
                <c:pt idx="6276">
                  <c:v>82.13489984817002</c:v>
                </c:pt>
                <c:pt idx="6277">
                  <c:v>82.81566133034998</c:v>
                </c:pt>
                <c:pt idx="6278">
                  <c:v>82.01606265942</c:v>
                </c:pt>
                <c:pt idx="6279">
                  <c:v>83.14184476611</c:v>
                </c:pt>
                <c:pt idx="6280">
                  <c:v>82.10381011301978</c:v>
                </c:pt>
                <c:pt idx="6281">
                  <c:v>83.25914633009984</c:v>
                </c:pt>
                <c:pt idx="6282">
                  <c:v>82.24035226548</c:v>
                </c:pt>
                <c:pt idx="6283">
                  <c:v>83.42046198486</c:v>
                </c:pt>
                <c:pt idx="6284">
                  <c:v>82.58461032861</c:v>
                </c:pt>
                <c:pt idx="6285">
                  <c:v>83.75770900962</c:v>
                </c:pt>
                <c:pt idx="6286">
                  <c:v>82.51337728157998</c:v>
                </c:pt>
                <c:pt idx="6287">
                  <c:v>81.93450348486</c:v>
                </c:pt>
                <c:pt idx="6288">
                  <c:v>83.27519207366974</c:v>
                </c:pt>
                <c:pt idx="6289">
                  <c:v>82.01759828418</c:v>
                </c:pt>
                <c:pt idx="6290">
                  <c:v>83.11088278932001</c:v>
                </c:pt>
                <c:pt idx="6291">
                  <c:v>81.90391785638984</c:v>
                </c:pt>
                <c:pt idx="6292">
                  <c:v>83.04406869681</c:v>
                </c:pt>
                <c:pt idx="6293">
                  <c:v>82.44442236915</c:v>
                </c:pt>
                <c:pt idx="6294">
                  <c:v>83.59941670361998</c:v>
                </c:pt>
                <c:pt idx="6295">
                  <c:v>82.59634161822001</c:v>
                </c:pt>
                <c:pt idx="6296">
                  <c:v>83.54209033821</c:v>
                </c:pt>
                <c:pt idx="6297">
                  <c:v>82.5161670801</c:v>
                </c:pt>
                <c:pt idx="6298">
                  <c:v>83.49377917724998</c:v>
                </c:pt>
                <c:pt idx="6299">
                  <c:v>82.86094151054976</c:v>
                </c:pt>
                <c:pt idx="6300">
                  <c:v>82.72146710645973</c:v>
                </c:pt>
                <c:pt idx="6301">
                  <c:v>82.97856794618986</c:v>
                </c:pt>
                <c:pt idx="6302">
                  <c:v>83.65019116895976</c:v>
                </c:pt>
                <c:pt idx="6303">
                  <c:v>83.09344109502</c:v>
                </c:pt>
                <c:pt idx="6304">
                  <c:v>83.73810460368</c:v>
                </c:pt>
                <c:pt idx="6305">
                  <c:v>82.81684649415</c:v>
                </c:pt>
                <c:pt idx="6306">
                  <c:v>83.65480077539998</c:v>
                </c:pt>
                <c:pt idx="6307">
                  <c:v>82.9313138457</c:v>
                </c:pt>
                <c:pt idx="6308">
                  <c:v>83.55677874569976</c:v>
                </c:pt>
                <c:pt idx="6309">
                  <c:v>82.67472944804998</c:v>
                </c:pt>
                <c:pt idx="6310">
                  <c:v>83.90717626859998</c:v>
                </c:pt>
                <c:pt idx="6311">
                  <c:v>82.77411493023</c:v>
                </c:pt>
                <c:pt idx="6312">
                  <c:v>83.82345438239987</c:v>
                </c:pt>
                <c:pt idx="6313">
                  <c:v>82.9025136342</c:v>
                </c:pt>
                <c:pt idx="6314">
                  <c:v>83.40294046080002</c:v>
                </c:pt>
                <c:pt idx="6315">
                  <c:v>82.5922396053001</c:v>
                </c:pt>
                <c:pt idx="6316">
                  <c:v>83.2162611483</c:v>
                </c:pt>
                <c:pt idx="6317">
                  <c:v>84.09069691674</c:v>
                </c:pt>
                <c:pt idx="6318">
                  <c:v>83.31618239594998</c:v>
                </c:pt>
                <c:pt idx="6319">
                  <c:v>84.14849053214976</c:v>
                </c:pt>
                <c:pt idx="6320">
                  <c:v>83.01975503678977</c:v>
                </c:pt>
                <c:pt idx="6321">
                  <c:v>80.61737924744995</c:v>
                </c:pt>
                <c:pt idx="6322">
                  <c:v>72.60321341619001</c:v>
                </c:pt>
                <c:pt idx="6323">
                  <c:v>65.54731995765</c:v>
                </c:pt>
                <c:pt idx="6324">
                  <c:v>61.20799482084</c:v>
                </c:pt>
                <c:pt idx="6326">
                  <c:v>61.34158175258999</c:v>
                </c:pt>
                <c:pt idx="6327">
                  <c:v>70.06058097455985</c:v>
                </c:pt>
                <c:pt idx="6328">
                  <c:v>76.59245341593002</c:v>
                </c:pt>
                <c:pt idx="6329">
                  <c:v>81.27730294199998</c:v>
                </c:pt>
                <c:pt idx="6330">
                  <c:v>82.37620424204998</c:v>
                </c:pt>
                <c:pt idx="6331">
                  <c:v>83.4491612574</c:v>
                </c:pt>
                <c:pt idx="6332">
                  <c:v>82.79349516489</c:v>
                </c:pt>
                <c:pt idx="6333">
                  <c:v>83.42945846730002</c:v>
                </c:pt>
                <c:pt idx="6334">
                  <c:v>82.55283402509986</c:v>
                </c:pt>
                <c:pt idx="6335">
                  <c:v>83.39499355635</c:v>
                </c:pt>
                <c:pt idx="6336">
                  <c:v>83.94506204628001</c:v>
                </c:pt>
                <c:pt idx="6337">
                  <c:v>83.57357838815977</c:v>
                </c:pt>
                <c:pt idx="6338">
                  <c:v>84.4721434863</c:v>
                </c:pt>
                <c:pt idx="6339">
                  <c:v>83.71241329521</c:v>
                </c:pt>
                <c:pt idx="6340">
                  <c:v>84.30428165598</c:v>
                </c:pt>
                <c:pt idx="6341">
                  <c:v>83.51443164558</c:v>
                </c:pt>
                <c:pt idx="6342">
                  <c:v>84.37566235400978</c:v>
                </c:pt>
                <c:pt idx="6343">
                  <c:v>83.43525704151</c:v>
                </c:pt>
                <c:pt idx="6344">
                  <c:v>84.49595026056002</c:v>
                </c:pt>
                <c:pt idx="6345">
                  <c:v>83.37091827164987</c:v>
                </c:pt>
                <c:pt idx="6346">
                  <c:v>84.60587590166978</c:v>
                </c:pt>
                <c:pt idx="6347">
                  <c:v>83.49863527448987</c:v>
                </c:pt>
                <c:pt idx="6348">
                  <c:v>84.37190055479977</c:v>
                </c:pt>
                <c:pt idx="6349">
                  <c:v>83.06999289719984</c:v>
                </c:pt>
                <c:pt idx="6350">
                  <c:v>84.38680341341986</c:v>
                </c:pt>
                <c:pt idx="6351">
                  <c:v>83.71054698522</c:v>
                </c:pt>
                <c:pt idx="6352">
                  <c:v>84.58098633239977</c:v>
                </c:pt>
                <c:pt idx="6353">
                  <c:v>83.83768601850001</c:v>
                </c:pt>
                <c:pt idx="6354">
                  <c:v>84.43176988674</c:v>
                </c:pt>
                <c:pt idx="6355">
                  <c:v>83.33491500377998</c:v>
                </c:pt>
                <c:pt idx="6356">
                  <c:v>84.61056367275</c:v>
                </c:pt>
                <c:pt idx="6357">
                  <c:v>83.727998208</c:v>
                </c:pt>
                <c:pt idx="6358">
                  <c:v>84.79920885381</c:v>
                </c:pt>
                <c:pt idx="6359">
                  <c:v>84.11585762684987</c:v>
                </c:pt>
                <c:pt idx="6360">
                  <c:v>84.8092078251</c:v>
                </c:pt>
                <c:pt idx="6361">
                  <c:v>83.71302148650002</c:v>
                </c:pt>
                <c:pt idx="6362">
                  <c:v>85.03787348736</c:v>
                </c:pt>
                <c:pt idx="6363">
                  <c:v>83.95446293585998</c:v>
                </c:pt>
                <c:pt idx="6364">
                  <c:v>85.02784992002998</c:v>
                </c:pt>
                <c:pt idx="6365">
                  <c:v>84.11086107656978</c:v>
                </c:pt>
                <c:pt idx="6366">
                  <c:v>84.88755044418002</c:v>
                </c:pt>
                <c:pt idx="6367">
                  <c:v>85.73940133337989</c:v>
                </c:pt>
                <c:pt idx="6368">
                  <c:v>84.79234178793001</c:v>
                </c:pt>
                <c:pt idx="6369">
                  <c:v>85.45904978292</c:v>
                </c:pt>
                <c:pt idx="6370">
                  <c:v>84.50431518077998</c:v>
                </c:pt>
                <c:pt idx="6371">
                  <c:v>85.57905472286987</c:v>
                </c:pt>
                <c:pt idx="6372">
                  <c:v>84.46431929562</c:v>
                </c:pt>
                <c:pt idx="6373">
                  <c:v>85.52893688621984</c:v>
                </c:pt>
                <c:pt idx="6374">
                  <c:v>84.37432855400979</c:v>
                </c:pt>
                <c:pt idx="6375">
                  <c:v>85.42373512940976</c:v>
                </c:pt>
                <c:pt idx="6376">
                  <c:v>84.48666868452002</c:v>
                </c:pt>
                <c:pt idx="6377">
                  <c:v>85.55800372998</c:v>
                </c:pt>
                <c:pt idx="6378">
                  <c:v>84.39146002827</c:v>
                </c:pt>
                <c:pt idx="6379">
                  <c:v>85.31687835062968</c:v>
                </c:pt>
                <c:pt idx="6380">
                  <c:v>84.19101914844</c:v>
                </c:pt>
                <c:pt idx="6381">
                  <c:v>84.99777921804002</c:v>
                </c:pt>
                <c:pt idx="6382">
                  <c:v>84.10583405951979</c:v>
                </c:pt>
                <c:pt idx="6383">
                  <c:v>84.9276447135</c:v>
                </c:pt>
                <c:pt idx="6384">
                  <c:v>84.48840772110003</c:v>
                </c:pt>
                <c:pt idx="6385">
                  <c:v>85.26890880206979</c:v>
                </c:pt>
                <c:pt idx="6386">
                  <c:v>85.94979047682</c:v>
                </c:pt>
                <c:pt idx="6387">
                  <c:v>84.78231822059976</c:v>
                </c:pt>
                <c:pt idx="6388">
                  <c:v>85.87948387475974</c:v>
                </c:pt>
                <c:pt idx="6389">
                  <c:v>84.92005225133998</c:v>
                </c:pt>
                <c:pt idx="6390">
                  <c:v>85.99402501442998</c:v>
                </c:pt>
                <c:pt idx="6391">
                  <c:v>85.18432899014998</c:v>
                </c:pt>
                <c:pt idx="6392">
                  <c:v>85.51781107649984</c:v>
                </c:pt>
                <c:pt idx="6393">
                  <c:v>84.59353275411</c:v>
                </c:pt>
                <c:pt idx="6394">
                  <c:v>85.44246512198998</c:v>
                </c:pt>
                <c:pt idx="6395">
                  <c:v>69.54799498029</c:v>
                </c:pt>
                <c:pt idx="6512">
                  <c:v>82.77735163977998</c:v>
                </c:pt>
                <c:pt idx="6513">
                  <c:v>91.37625232709976</c:v>
                </c:pt>
                <c:pt idx="6514">
                  <c:v>98.4314236302</c:v>
                </c:pt>
                <c:pt idx="6515">
                  <c:v>98.82156835781987</c:v>
                </c:pt>
                <c:pt idx="6516">
                  <c:v>97.91130722346</c:v>
                </c:pt>
                <c:pt idx="6517">
                  <c:v>98.71994453609986</c:v>
                </c:pt>
                <c:pt idx="6518">
                  <c:v>97.78469057825998</c:v>
                </c:pt>
                <c:pt idx="6519">
                  <c:v>96.83209630157984</c:v>
                </c:pt>
                <c:pt idx="6520">
                  <c:v>96.28041400734</c:v>
                </c:pt>
                <c:pt idx="6521">
                  <c:v>87.53133196667986</c:v>
                </c:pt>
                <c:pt idx="6522">
                  <c:v>73.64147237243968</c:v>
                </c:pt>
                <c:pt idx="6575">
                  <c:v>83.48611743999998</c:v>
                </c:pt>
                <c:pt idx="6576">
                  <c:v>106.33255689056</c:v>
                </c:pt>
                <c:pt idx="6577">
                  <c:v>101.1765564777</c:v>
                </c:pt>
                <c:pt idx="6578">
                  <c:v>96.75837066059982</c:v>
                </c:pt>
                <c:pt idx="6579">
                  <c:v>97.45245772781998</c:v>
                </c:pt>
                <c:pt idx="6580">
                  <c:v>98.62143517025976</c:v>
                </c:pt>
                <c:pt idx="6581">
                  <c:v>103.34122539048</c:v>
                </c:pt>
                <c:pt idx="6582">
                  <c:v>106.30504655584</c:v>
                </c:pt>
                <c:pt idx="6583">
                  <c:v>103.331698379</c:v>
                </c:pt>
                <c:pt idx="6584">
                  <c:v>98.20031049479998</c:v>
                </c:pt>
                <c:pt idx="6585">
                  <c:v>95.70952624626</c:v>
                </c:pt>
                <c:pt idx="6586">
                  <c:v>94.76697744701998</c:v>
                </c:pt>
                <c:pt idx="6587">
                  <c:v>94.15770483118978</c:v>
                </c:pt>
                <c:pt idx="6588">
                  <c:v>94.90421834972998</c:v>
                </c:pt>
                <c:pt idx="6589">
                  <c:v>93.87144741494987</c:v>
                </c:pt>
                <c:pt idx="6590">
                  <c:v>95.03438632119995</c:v>
                </c:pt>
                <c:pt idx="6591">
                  <c:v>94.38559660956986</c:v>
                </c:pt>
                <c:pt idx="6592">
                  <c:v>93.44301226415</c:v>
                </c:pt>
                <c:pt idx="6593">
                  <c:v>94.78955173604987</c:v>
                </c:pt>
                <c:pt idx="6594">
                  <c:v>93.97716913369995</c:v>
                </c:pt>
                <c:pt idx="6595">
                  <c:v>95.07332574464998</c:v>
                </c:pt>
                <c:pt idx="6596">
                  <c:v>93.90830282001987</c:v>
                </c:pt>
                <c:pt idx="6597">
                  <c:v>95.01314291871998</c:v>
                </c:pt>
                <c:pt idx="6598">
                  <c:v>94.55288738270978</c:v>
                </c:pt>
                <c:pt idx="6599">
                  <c:v>93.71083907485998</c:v>
                </c:pt>
                <c:pt idx="6600">
                  <c:v>95.86594054795982</c:v>
                </c:pt>
                <c:pt idx="6601">
                  <c:v>97.06370189129987</c:v>
                </c:pt>
                <c:pt idx="6602">
                  <c:v>98.23893115049968</c:v>
                </c:pt>
                <c:pt idx="6603">
                  <c:v>95.85756678325</c:v>
                </c:pt>
                <c:pt idx="6604">
                  <c:v>97.78162024098</c:v>
                </c:pt>
                <c:pt idx="6605">
                  <c:v>97.69230248273976</c:v>
                </c:pt>
                <c:pt idx="6606">
                  <c:v>99.52500541865976</c:v>
                </c:pt>
                <c:pt idx="6607">
                  <c:v>99.4124210418</c:v>
                </c:pt>
                <c:pt idx="6608">
                  <c:v>100.60725497112</c:v>
                </c:pt>
                <c:pt idx="6609">
                  <c:v>104.74502560795</c:v>
                </c:pt>
                <c:pt idx="6610">
                  <c:v>104.83637677387</c:v>
                </c:pt>
                <c:pt idx="6611">
                  <c:v>103.32303561811</c:v>
                </c:pt>
                <c:pt idx="6612">
                  <c:v>97.61107518869986</c:v>
                </c:pt>
                <c:pt idx="6613">
                  <c:v>92.28804972013998</c:v>
                </c:pt>
                <c:pt idx="6614">
                  <c:v>86.82676899243972</c:v>
                </c:pt>
                <c:pt idx="6615">
                  <c:v>83.46902412675</c:v>
                </c:pt>
                <c:pt idx="6616">
                  <c:v>80.78354246776</c:v>
                </c:pt>
                <c:pt idx="6617">
                  <c:v>78.98869843345977</c:v>
                </c:pt>
                <c:pt idx="6618">
                  <c:v>79.2465329095</c:v>
                </c:pt>
                <c:pt idx="6619">
                  <c:v>77.9442049573</c:v>
                </c:pt>
                <c:pt idx="6620">
                  <c:v>78.19580793715974</c:v>
                </c:pt>
                <c:pt idx="6621">
                  <c:v>76.82060603905984</c:v>
                </c:pt>
                <c:pt idx="6622">
                  <c:v>77.80453427941998</c:v>
                </c:pt>
                <c:pt idx="6623">
                  <c:v>77.09187255305973</c:v>
                </c:pt>
                <c:pt idx="6624">
                  <c:v>77.75458919227998</c:v>
                </c:pt>
                <c:pt idx="6625">
                  <c:v>77.0392750491</c:v>
                </c:pt>
                <c:pt idx="6626">
                  <c:v>77.98237171945972</c:v>
                </c:pt>
                <c:pt idx="6627">
                  <c:v>76.81830895711984</c:v>
                </c:pt>
                <c:pt idx="6628">
                  <c:v>77.4720296434</c:v>
                </c:pt>
                <c:pt idx="6629">
                  <c:v>77.11308632469976</c:v>
                </c:pt>
                <c:pt idx="6630">
                  <c:v>76.35881637699973</c:v>
                </c:pt>
                <c:pt idx="6631">
                  <c:v>77.00408629414002</c:v>
                </c:pt>
                <c:pt idx="6632">
                  <c:v>76.25640345681998</c:v>
                </c:pt>
                <c:pt idx="6633">
                  <c:v>77.32207625819974</c:v>
                </c:pt>
                <c:pt idx="6634">
                  <c:v>76.33343644425995</c:v>
                </c:pt>
                <c:pt idx="6635">
                  <c:v>77.14456955699998</c:v>
                </c:pt>
                <c:pt idx="6636">
                  <c:v>76.26190192977</c:v>
                </c:pt>
                <c:pt idx="6637">
                  <c:v>77.13861858189</c:v>
                </c:pt>
                <c:pt idx="6638">
                  <c:v>76.16707783764974</c:v>
                </c:pt>
                <c:pt idx="6639">
                  <c:v>77.47534854383974</c:v>
                </c:pt>
                <c:pt idx="6640">
                  <c:v>76.52853281832968</c:v>
                </c:pt>
                <c:pt idx="6641">
                  <c:v>77.4007158661</c:v>
                </c:pt>
                <c:pt idx="6642">
                  <c:v>76.63247600169974</c:v>
                </c:pt>
                <c:pt idx="6643">
                  <c:v>75.89586146218986</c:v>
                </c:pt>
                <c:pt idx="6644">
                  <c:v>76.74996504534</c:v>
                </c:pt>
                <c:pt idx="6645">
                  <c:v>75.8020333227897</c:v>
                </c:pt>
                <c:pt idx="6646">
                  <c:v>76.86294796102</c:v>
                </c:pt>
                <c:pt idx="6647">
                  <c:v>75.85612414041</c:v>
                </c:pt>
                <c:pt idx="6648">
                  <c:v>76.39972532051</c:v>
                </c:pt>
                <c:pt idx="6649">
                  <c:v>75.39737715681974</c:v>
                </c:pt>
                <c:pt idx="6650">
                  <c:v>76.46265910212</c:v>
                </c:pt>
                <c:pt idx="6651">
                  <c:v>75.67162819622978</c:v>
                </c:pt>
                <c:pt idx="6652">
                  <c:v>76.42221533451998</c:v>
                </c:pt>
                <c:pt idx="6653">
                  <c:v>75.41977839124</c:v>
                </c:pt>
                <c:pt idx="6654">
                  <c:v>76.35479994623</c:v>
                </c:pt>
                <c:pt idx="6655">
                  <c:v>76.92581174616987</c:v>
                </c:pt>
                <c:pt idx="6656">
                  <c:v>76.05625142028998</c:v>
                </c:pt>
                <c:pt idx="6657">
                  <c:v>76.83168295822998</c:v>
                </c:pt>
                <c:pt idx="6658">
                  <c:v>76.15703538804</c:v>
                </c:pt>
                <c:pt idx="6659">
                  <c:v>76.91210413301</c:v>
                </c:pt>
                <c:pt idx="6660">
                  <c:v>75.86799384440998</c:v>
                </c:pt>
                <c:pt idx="6661">
                  <c:v>76.37060922005</c:v>
                </c:pt>
                <c:pt idx="6662">
                  <c:v>75.50343433624984</c:v>
                </c:pt>
                <c:pt idx="6663">
                  <c:v>76.44620186228</c:v>
                </c:pt>
                <c:pt idx="6664">
                  <c:v>75.61700191131</c:v>
                </c:pt>
                <c:pt idx="6665">
                  <c:v>76.13370426009998</c:v>
                </c:pt>
                <c:pt idx="6666">
                  <c:v>75.4959752908</c:v>
                </c:pt>
                <c:pt idx="6667">
                  <c:v>76.02640808230001</c:v>
                </c:pt>
                <c:pt idx="6668">
                  <c:v>74.97031717511987</c:v>
                </c:pt>
                <c:pt idx="6669">
                  <c:v>75.92359616724998</c:v>
                </c:pt>
                <c:pt idx="6670">
                  <c:v>75.91980221058976</c:v>
                </c:pt>
                <c:pt idx="6671">
                  <c:v>75.8118700814</c:v>
                </c:pt>
                <c:pt idx="6672">
                  <c:v>76.35219693144984</c:v>
                </c:pt>
                <c:pt idx="6673">
                  <c:v>75.16361142293</c:v>
                </c:pt>
                <c:pt idx="6674">
                  <c:v>75.95044560989002</c:v>
                </c:pt>
                <c:pt idx="6675">
                  <c:v>75.13250239059971</c:v>
                </c:pt>
                <c:pt idx="6676">
                  <c:v>75.90152523758998</c:v>
                </c:pt>
                <c:pt idx="6677">
                  <c:v>74.87589799069978</c:v>
                </c:pt>
                <c:pt idx="6678">
                  <c:v>75.62508552441975</c:v>
                </c:pt>
                <c:pt idx="6679">
                  <c:v>74.79611690349998</c:v>
                </c:pt>
                <c:pt idx="6871">
                  <c:v>76.80649976175998</c:v>
                </c:pt>
                <c:pt idx="6872">
                  <c:v>100.0120732923</c:v>
                </c:pt>
                <c:pt idx="6873">
                  <c:v>101.36918635347</c:v>
                </c:pt>
                <c:pt idx="6874">
                  <c:v>100.50882816918</c:v>
                </c:pt>
                <c:pt idx="6875">
                  <c:v>91.75842722988</c:v>
                </c:pt>
                <c:pt idx="6876">
                  <c:v>82.58653941525</c:v>
                </c:pt>
                <c:pt idx="6877">
                  <c:v>80.7964714448</c:v>
                </c:pt>
                <c:pt idx="6878">
                  <c:v>77.72733914371987</c:v>
                </c:pt>
                <c:pt idx="6879">
                  <c:v>75.45588255757973</c:v>
                </c:pt>
                <c:pt idx="6880">
                  <c:v>74.95870071579979</c:v>
                </c:pt>
                <c:pt idx="6881">
                  <c:v>74.14734737376978</c:v>
                </c:pt>
                <c:pt idx="6882">
                  <c:v>75.12329568304002</c:v>
                </c:pt>
                <c:pt idx="6883">
                  <c:v>74.46386970495</c:v>
                </c:pt>
                <c:pt idx="6884">
                  <c:v>74.07260215634973</c:v>
                </c:pt>
                <c:pt idx="6885">
                  <c:v>75.02922085585</c:v>
                </c:pt>
                <c:pt idx="6886">
                  <c:v>74.4032239456</c:v>
                </c:pt>
                <c:pt idx="6887">
                  <c:v>75.38190196674998</c:v>
                </c:pt>
                <c:pt idx="6888">
                  <c:v>74.95116193246986</c:v>
                </c:pt>
                <c:pt idx="6889">
                  <c:v>73.90996898978</c:v>
                </c:pt>
                <c:pt idx="6890">
                  <c:v>75.02922085585</c:v>
                </c:pt>
                <c:pt idx="6891">
                  <c:v>74.46495252125</c:v>
                </c:pt>
                <c:pt idx="6892">
                  <c:v>73.73412028037</c:v>
                </c:pt>
                <c:pt idx="6893">
                  <c:v>75.43889371685982</c:v>
                </c:pt>
                <c:pt idx="6894">
                  <c:v>74.69033481222972</c:v>
                </c:pt>
                <c:pt idx="6895">
                  <c:v>74.19961750655978</c:v>
                </c:pt>
                <c:pt idx="6896">
                  <c:v>75.28714080746984</c:v>
                </c:pt>
                <c:pt idx="6897">
                  <c:v>74.33198985509</c:v>
                </c:pt>
                <c:pt idx="6898">
                  <c:v>74.01529616644987</c:v>
                </c:pt>
                <c:pt idx="6899">
                  <c:v>75.28270588631995</c:v>
                </c:pt>
                <c:pt idx="6900">
                  <c:v>74.51786272895</c:v>
                </c:pt>
                <c:pt idx="6901">
                  <c:v>74.01529616644987</c:v>
                </c:pt>
                <c:pt idx="6902">
                  <c:v>75.28714080746984</c:v>
                </c:pt>
                <c:pt idx="6903">
                  <c:v>74.61959110030998</c:v>
                </c:pt>
                <c:pt idx="6904">
                  <c:v>70.63652121971998</c:v>
                </c:pt>
                <c:pt idx="6905">
                  <c:v>60.65478443194991</c:v>
                </c:pt>
                <c:pt idx="6906">
                  <c:v>55.42194383433001</c:v>
                </c:pt>
                <c:pt idx="6916">
                  <c:v>58.46858982420001</c:v>
                </c:pt>
                <c:pt idx="6917">
                  <c:v>63.45185193807</c:v>
                </c:pt>
                <c:pt idx="6918">
                  <c:v>65.12875274724976</c:v>
                </c:pt>
                <c:pt idx="6919">
                  <c:v>66.83634481719976</c:v>
                </c:pt>
                <c:pt idx="6920">
                  <c:v>68.2796165628</c:v>
                </c:pt>
                <c:pt idx="6921">
                  <c:v>71.95916359925</c:v>
                </c:pt>
                <c:pt idx="6922">
                  <c:v>73.00029169185002</c:v>
                </c:pt>
                <c:pt idx="6923">
                  <c:v>68.48042572138002</c:v>
                </c:pt>
                <c:pt idx="6924">
                  <c:v>61.20382677778</c:v>
                </c:pt>
                <c:pt idx="6960">
                  <c:v>72.80818757485976</c:v>
                </c:pt>
                <c:pt idx="6961">
                  <c:v>72.65501603539987</c:v>
                </c:pt>
                <c:pt idx="6962">
                  <c:v>72.54358776236</c:v>
                </c:pt>
                <c:pt idx="6963">
                  <c:v>72.46467351428</c:v>
                </c:pt>
                <c:pt idx="6964">
                  <c:v>72.56818520513998</c:v>
                </c:pt>
                <c:pt idx="6965">
                  <c:v>72.47511064928</c:v>
                </c:pt>
                <c:pt idx="6966">
                  <c:v>72.33081537401998</c:v>
                </c:pt>
                <c:pt idx="6967">
                  <c:v>78.73319954749998</c:v>
                </c:pt>
                <c:pt idx="6968">
                  <c:v>79.85773650771979</c:v>
                </c:pt>
                <c:pt idx="6969">
                  <c:v>78.93388531299976</c:v>
                </c:pt>
                <c:pt idx="6970">
                  <c:v>78.98189653496</c:v>
                </c:pt>
                <c:pt idx="6971">
                  <c:v>79.34305058780002</c:v>
                </c:pt>
                <c:pt idx="6972">
                  <c:v>79.03102314785998</c:v>
                </c:pt>
                <c:pt idx="6973">
                  <c:v>79.74859549276</c:v>
                </c:pt>
                <c:pt idx="6974">
                  <c:v>79.23326664802</c:v>
                </c:pt>
                <c:pt idx="6975">
                  <c:v>79.98784658452</c:v>
                </c:pt>
                <c:pt idx="6976">
                  <c:v>79.63376498662001</c:v>
                </c:pt>
                <c:pt idx="6977">
                  <c:v>80.58162181394</c:v>
                </c:pt>
                <c:pt idx="6978">
                  <c:v>79.80823739251974</c:v>
                </c:pt>
                <c:pt idx="6979">
                  <c:v>81.18197234165976</c:v>
                </c:pt>
                <c:pt idx="6980">
                  <c:v>80.12033494879982</c:v>
                </c:pt>
                <c:pt idx="6981">
                  <c:v>79.62713749289979</c:v>
                </c:pt>
                <c:pt idx="6982">
                  <c:v>80.3945841908</c:v>
                </c:pt>
                <c:pt idx="6983">
                  <c:v>79.91628039882</c:v>
                </c:pt>
                <c:pt idx="6984">
                  <c:v>81.20246263605979</c:v>
                </c:pt>
                <c:pt idx="6985">
                  <c:v>80.7168498906</c:v>
                </c:pt>
                <c:pt idx="6986">
                  <c:v>81.67937269293968</c:v>
                </c:pt>
                <c:pt idx="6987">
                  <c:v>81.12575955417979</c:v>
                </c:pt>
                <c:pt idx="6988">
                  <c:v>80.18316441542001</c:v>
                </c:pt>
                <c:pt idx="6989">
                  <c:v>81.15046752845974</c:v>
                </c:pt>
                <c:pt idx="6990">
                  <c:v>80.60980941675976</c:v>
                </c:pt>
                <c:pt idx="6991">
                  <c:v>81.57005237081982</c:v>
                </c:pt>
                <c:pt idx="6992">
                  <c:v>80.99929129040002</c:v>
                </c:pt>
                <c:pt idx="6993">
                  <c:v>81.85664559549987</c:v>
                </c:pt>
                <c:pt idx="6994">
                  <c:v>81.29368248050002</c:v>
                </c:pt>
                <c:pt idx="6995">
                  <c:v>82.29247285109976</c:v>
                </c:pt>
                <c:pt idx="6996">
                  <c:v>81.28668742629998</c:v>
                </c:pt>
                <c:pt idx="6997">
                  <c:v>80.72704922962</c:v>
                </c:pt>
                <c:pt idx="6998">
                  <c:v>81.66341885153976</c:v>
                </c:pt>
                <c:pt idx="6999">
                  <c:v>81.09264282590001</c:v>
                </c:pt>
                <c:pt idx="7000">
                  <c:v>82.45523936853</c:v>
                </c:pt>
                <c:pt idx="7001">
                  <c:v>81.49279677887998</c:v>
                </c:pt>
                <c:pt idx="7002">
                  <c:v>82.75041153281987</c:v>
                </c:pt>
                <c:pt idx="7003">
                  <c:v>81.66655071464987</c:v>
                </c:pt>
                <c:pt idx="7004">
                  <c:v>82.80848686943978</c:v>
                </c:pt>
                <c:pt idx="7005">
                  <c:v>82.22331778145985</c:v>
                </c:pt>
                <c:pt idx="7006">
                  <c:v>83.36550725744976</c:v>
                </c:pt>
                <c:pt idx="7007">
                  <c:v>82.64572283714978</c:v>
                </c:pt>
                <c:pt idx="7008">
                  <c:v>81.90163216454998</c:v>
                </c:pt>
                <c:pt idx="7009">
                  <c:v>82.79161949025</c:v>
                </c:pt>
                <c:pt idx="7010">
                  <c:v>82.01834357310001</c:v>
                </c:pt>
                <c:pt idx="7011">
                  <c:v>83.16671043356978</c:v>
                </c:pt>
                <c:pt idx="7012">
                  <c:v>82.80215808665976</c:v>
                </c:pt>
                <c:pt idx="7013">
                  <c:v>83.81160622899</c:v>
                </c:pt>
                <c:pt idx="7014">
                  <c:v>83.06187177446979</c:v>
                </c:pt>
                <c:pt idx="7015">
                  <c:v>84.2822746944</c:v>
                </c:pt>
                <c:pt idx="7016">
                  <c:v>83.47169818518</c:v>
                </c:pt>
                <c:pt idx="7017">
                  <c:v>82.91236502925002</c:v>
                </c:pt>
                <c:pt idx="7018">
                  <c:v>83.78404880219979</c:v>
                </c:pt>
                <c:pt idx="7019">
                  <c:v>83.15884679879979</c:v>
                </c:pt>
                <c:pt idx="7020">
                  <c:v>84.11171483883001</c:v>
                </c:pt>
                <c:pt idx="7021">
                  <c:v>83.08963025324998</c:v>
                </c:pt>
                <c:pt idx="7022">
                  <c:v>84.26477769162001</c:v>
                </c:pt>
                <c:pt idx="7023">
                  <c:v>83.70251270808001</c:v>
                </c:pt>
                <c:pt idx="7024">
                  <c:v>84.92267280140977</c:v>
                </c:pt>
                <c:pt idx="7025">
                  <c:v>84.53577101699963</c:v>
                </c:pt>
                <c:pt idx="7026">
                  <c:v>83.58618986634</c:v>
                </c:pt>
                <c:pt idx="7027">
                  <c:v>84.58098633239977</c:v>
                </c:pt>
                <c:pt idx="7028">
                  <c:v>84.23437334796001</c:v>
                </c:pt>
                <c:pt idx="7029">
                  <c:v>85.00947804824995</c:v>
                </c:pt>
                <c:pt idx="7030">
                  <c:v>84.60695149247982</c:v>
                </c:pt>
                <c:pt idx="7031">
                  <c:v>85.48384606661998</c:v>
                </c:pt>
                <c:pt idx="7032">
                  <c:v>84.68710956435002</c:v>
                </c:pt>
                <c:pt idx="7033">
                  <c:v>85.66423981178986</c:v>
                </c:pt>
                <c:pt idx="7034">
                  <c:v>84.85248319191001</c:v>
                </c:pt>
                <c:pt idx="7035">
                  <c:v>84.83465813345971</c:v>
                </c:pt>
                <c:pt idx="7036">
                  <c:v>85.42499064849002</c:v>
                </c:pt>
                <c:pt idx="7037">
                  <c:v>84.85624166565</c:v>
                </c:pt>
                <c:pt idx="7038">
                  <c:v>85.64656073922</c:v>
                </c:pt>
                <c:pt idx="7039">
                  <c:v>85.32100569021</c:v>
                </c:pt>
                <c:pt idx="7040">
                  <c:v>85.92856738640984</c:v>
                </c:pt>
                <c:pt idx="7041">
                  <c:v>85.37111472045001</c:v>
                </c:pt>
                <c:pt idx="7042">
                  <c:v>86.58603426579</c:v>
                </c:pt>
                <c:pt idx="7043">
                  <c:v>86.15768585435985</c:v>
                </c:pt>
                <c:pt idx="7044">
                  <c:v>87.05259191187001</c:v>
                </c:pt>
                <c:pt idx="7045">
                  <c:v>86.11674042239987</c:v>
                </c:pt>
                <c:pt idx="7046">
                  <c:v>85.36601926746</c:v>
                </c:pt>
                <c:pt idx="7047">
                  <c:v>86.74321428567</c:v>
                </c:pt>
                <c:pt idx="7048">
                  <c:v>85.50295139825984</c:v>
                </c:pt>
                <c:pt idx="7049">
                  <c:v>86.90631512934002</c:v>
                </c:pt>
                <c:pt idx="7050">
                  <c:v>85.85768349204002</c:v>
                </c:pt>
                <c:pt idx="7051">
                  <c:v>87.36631816724987</c:v>
                </c:pt>
                <c:pt idx="7052">
                  <c:v>86.54372093925002</c:v>
                </c:pt>
                <c:pt idx="7053">
                  <c:v>85.75687935359974</c:v>
                </c:pt>
                <c:pt idx="7054">
                  <c:v>86.73787625175001</c:v>
                </c:pt>
                <c:pt idx="7055">
                  <c:v>86.14250308679998</c:v>
                </c:pt>
                <c:pt idx="7056">
                  <c:v>87.53904161263976</c:v>
                </c:pt>
                <c:pt idx="7057">
                  <c:v>86.90736691943998</c:v>
                </c:pt>
                <c:pt idx="7058">
                  <c:v>87.77061238975998</c:v>
                </c:pt>
                <c:pt idx="7059">
                  <c:v>87.18076586139998</c:v>
                </c:pt>
                <c:pt idx="7060">
                  <c:v>86.63882418247979</c:v>
                </c:pt>
                <c:pt idx="7061">
                  <c:v>88.29322394804</c:v>
                </c:pt>
                <c:pt idx="7062">
                  <c:v>87.93053853319977</c:v>
                </c:pt>
                <c:pt idx="7063">
                  <c:v>89.63592332863998</c:v>
                </c:pt>
                <c:pt idx="7064">
                  <c:v>90.71685725179998</c:v>
                </c:pt>
                <c:pt idx="7065">
                  <c:v>94.58665047038998</c:v>
                </c:pt>
                <c:pt idx="7066">
                  <c:v>96.64055080679979</c:v>
                </c:pt>
                <c:pt idx="7067">
                  <c:v>98.87671827113979</c:v>
                </c:pt>
                <c:pt idx="7068">
                  <c:v>103.83623100606</c:v>
                </c:pt>
                <c:pt idx="7069">
                  <c:v>105.7705894784</c:v>
                </c:pt>
                <c:pt idx="7070">
                  <c:v>108.8668234118</c:v>
                </c:pt>
                <c:pt idx="7071">
                  <c:v>110.17401976768</c:v>
                </c:pt>
                <c:pt idx="7072">
                  <c:v>112.29370543581</c:v>
                </c:pt>
                <c:pt idx="7073">
                  <c:v>112.88855742225</c:v>
                </c:pt>
                <c:pt idx="7074">
                  <c:v>115.48610763147</c:v>
                </c:pt>
                <c:pt idx="7075">
                  <c:v>115.19014075701</c:v>
                </c:pt>
                <c:pt idx="7076">
                  <c:v>114.10114072929</c:v>
                </c:pt>
                <c:pt idx="7077">
                  <c:v>114.77565465039</c:v>
                </c:pt>
                <c:pt idx="7078">
                  <c:v>113.0797630305</c:v>
                </c:pt>
                <c:pt idx="7079">
                  <c:v>114.22397098515</c:v>
                </c:pt>
                <c:pt idx="7080">
                  <c:v>113.37599594757</c:v>
                </c:pt>
                <c:pt idx="7081">
                  <c:v>115.79727177249</c:v>
                </c:pt>
                <c:pt idx="7082">
                  <c:v>115.21013752497</c:v>
                </c:pt>
                <c:pt idx="7083">
                  <c:v>113.20546491387</c:v>
                </c:pt>
                <c:pt idx="7084">
                  <c:v>109.2534184504</c:v>
                </c:pt>
                <c:pt idx="7085">
                  <c:v>105.20602721965</c:v>
                </c:pt>
                <c:pt idx="7086">
                  <c:v>103.92846725093</c:v>
                </c:pt>
                <c:pt idx="7087">
                  <c:v>100.30493212344</c:v>
                </c:pt>
                <c:pt idx="7088">
                  <c:v>97.9566477516</c:v>
                </c:pt>
                <c:pt idx="7089">
                  <c:v>94.42095175909</c:v>
                </c:pt>
                <c:pt idx="7090">
                  <c:v>93.70296666962</c:v>
                </c:pt>
                <c:pt idx="7091">
                  <c:v>90.8101166368</c:v>
                </c:pt>
                <c:pt idx="7092">
                  <c:v>89.18555067783987</c:v>
                </c:pt>
                <c:pt idx="7093">
                  <c:v>89.67079411631973</c:v>
                </c:pt>
                <c:pt idx="7094">
                  <c:v>88.43318193895998</c:v>
                </c:pt>
                <c:pt idx="7095">
                  <c:v>89.20182724959998</c:v>
                </c:pt>
                <c:pt idx="7096">
                  <c:v>88.64873339719976</c:v>
                </c:pt>
                <c:pt idx="7097">
                  <c:v>89.81576044267995</c:v>
                </c:pt>
                <c:pt idx="7098">
                  <c:v>88.65258548387995</c:v>
                </c:pt>
                <c:pt idx="7099">
                  <c:v>88.18440235919977</c:v>
                </c:pt>
                <c:pt idx="7100">
                  <c:v>89.06070727663977</c:v>
                </c:pt>
                <c:pt idx="7101">
                  <c:v>88.43089041519998</c:v>
                </c:pt>
                <c:pt idx="7102">
                  <c:v>90.18310066824</c:v>
                </c:pt>
                <c:pt idx="7103">
                  <c:v>90.21802070355986</c:v>
                </c:pt>
                <c:pt idx="7104">
                  <c:v>91.98558949799998</c:v>
                </c:pt>
                <c:pt idx="7105">
                  <c:v>91.99969902393</c:v>
                </c:pt>
                <c:pt idx="7106">
                  <c:v>92.56092172533</c:v>
                </c:pt>
                <c:pt idx="7107">
                  <c:v>95.994399504</c:v>
                </c:pt>
                <c:pt idx="7108">
                  <c:v>98.97882697601995</c:v>
                </c:pt>
                <c:pt idx="7109">
                  <c:v>104.22308189692</c:v>
                </c:pt>
                <c:pt idx="7110">
                  <c:v>108.684790468</c:v>
                </c:pt>
                <c:pt idx="7111">
                  <c:v>115.41868093728</c:v>
                </c:pt>
                <c:pt idx="7112">
                  <c:v>111.15396393452</c:v>
                </c:pt>
                <c:pt idx="7113">
                  <c:v>105.51987454288</c:v>
                </c:pt>
                <c:pt idx="7114">
                  <c:v>108.03656714332</c:v>
                </c:pt>
                <c:pt idx="7115">
                  <c:v>108.46428656096</c:v>
                </c:pt>
                <c:pt idx="7116">
                  <c:v>109.59993576504</c:v>
                </c:pt>
                <c:pt idx="7117">
                  <c:v>108.1947682698</c:v>
                </c:pt>
                <c:pt idx="7118">
                  <c:v>107.05214067224</c:v>
                </c:pt>
                <c:pt idx="7119">
                  <c:v>105.99439687207</c:v>
                </c:pt>
                <c:pt idx="7120">
                  <c:v>105.43201408586</c:v>
                </c:pt>
                <c:pt idx="7121">
                  <c:v>109.7315975668</c:v>
                </c:pt>
                <c:pt idx="7122">
                  <c:v>109.99754792832</c:v>
                </c:pt>
                <c:pt idx="7123">
                  <c:v>109.62945101856</c:v>
                </c:pt>
                <c:pt idx="7124">
                  <c:v>110.3308615488</c:v>
                </c:pt>
                <c:pt idx="7125">
                  <c:v>117.7840034852</c:v>
                </c:pt>
                <c:pt idx="7126">
                  <c:v>112.5113619054</c:v>
                </c:pt>
                <c:pt idx="7127">
                  <c:v>105.9441923752</c:v>
                </c:pt>
                <c:pt idx="7128">
                  <c:v>101.1409565253</c:v>
                </c:pt>
                <c:pt idx="7129">
                  <c:v>94.44297247844995</c:v>
                </c:pt>
                <c:pt idx="7130">
                  <c:v>91.15902774883995</c:v>
                </c:pt>
                <c:pt idx="7131">
                  <c:v>88.66976436687995</c:v>
                </c:pt>
                <c:pt idx="7132">
                  <c:v>89.72636284055973</c:v>
                </c:pt>
                <c:pt idx="7133">
                  <c:v>88.64067630399984</c:v>
                </c:pt>
                <c:pt idx="7134">
                  <c:v>89.87357962831998</c:v>
                </c:pt>
                <c:pt idx="7135">
                  <c:v>89.00092223443986</c:v>
                </c:pt>
                <c:pt idx="7136">
                  <c:v>88.20190519639998</c:v>
                </c:pt>
                <c:pt idx="7137">
                  <c:v>89.24802014719998</c:v>
                </c:pt>
                <c:pt idx="7138">
                  <c:v>88.42266645412</c:v>
                </c:pt>
                <c:pt idx="7139">
                  <c:v>89.45826592008</c:v>
                </c:pt>
                <c:pt idx="7140">
                  <c:v>88.41513813839985</c:v>
                </c:pt>
                <c:pt idx="7141">
                  <c:v>89.83615282863984</c:v>
                </c:pt>
                <c:pt idx="7142">
                  <c:v>88.97199434336002</c:v>
                </c:pt>
                <c:pt idx="7143">
                  <c:v>90.02584224775973</c:v>
                </c:pt>
                <c:pt idx="7144">
                  <c:v>88.97989126475987</c:v>
                </c:pt>
                <c:pt idx="7145">
                  <c:v>88.18611598815998</c:v>
                </c:pt>
                <c:pt idx="7146">
                  <c:v>89.11659256767987</c:v>
                </c:pt>
                <c:pt idx="7147">
                  <c:v>88.68843972015976</c:v>
                </c:pt>
                <c:pt idx="7148">
                  <c:v>89.50944235807982</c:v>
                </c:pt>
                <c:pt idx="7149">
                  <c:v>88.68747623303975</c:v>
                </c:pt>
                <c:pt idx="7150">
                  <c:v>89.92958053363976</c:v>
                </c:pt>
                <c:pt idx="7151">
                  <c:v>89.06343758359976</c:v>
                </c:pt>
                <c:pt idx="7152">
                  <c:v>89.86248701247965</c:v>
                </c:pt>
                <c:pt idx="7153">
                  <c:v>89.00886860807998</c:v>
                </c:pt>
                <c:pt idx="7154">
                  <c:v>90.51482003904</c:v>
                </c:pt>
                <c:pt idx="7155">
                  <c:v>89.24071835071986</c:v>
                </c:pt>
                <c:pt idx="7156">
                  <c:v>88.62508377011986</c:v>
                </c:pt>
                <c:pt idx="7157">
                  <c:v>89.69192347016</c:v>
                </c:pt>
                <c:pt idx="7158">
                  <c:v>88.8627408335996</c:v>
                </c:pt>
                <c:pt idx="7159">
                  <c:v>89.83979683555968</c:v>
                </c:pt>
                <c:pt idx="7160">
                  <c:v>89.467527901</c:v>
                </c:pt>
                <c:pt idx="7161">
                  <c:v>90.17780227403976</c:v>
                </c:pt>
                <c:pt idx="7162">
                  <c:v>89.38561206243978</c:v>
                </c:pt>
                <c:pt idx="7163">
                  <c:v>88.60395441627998</c:v>
                </c:pt>
                <c:pt idx="7164">
                  <c:v>89.68662507595998</c:v>
                </c:pt>
                <c:pt idx="7165">
                  <c:v>88.90499954128</c:v>
                </c:pt>
                <c:pt idx="7166">
                  <c:v>90.417291741</c:v>
                </c:pt>
                <c:pt idx="7167">
                  <c:v>89.39255022271998</c:v>
                </c:pt>
                <c:pt idx="7168">
                  <c:v>90.55527203799973</c:v>
                </c:pt>
                <c:pt idx="7169">
                  <c:v>89.94505522299998</c:v>
                </c:pt>
                <c:pt idx="7170">
                  <c:v>89.14914409199998</c:v>
                </c:pt>
                <c:pt idx="7171">
                  <c:v>90.215660491</c:v>
                </c:pt>
                <c:pt idx="7172">
                  <c:v>89.14902913087998</c:v>
                </c:pt>
                <c:pt idx="7173">
                  <c:v>90.496879628</c:v>
                </c:pt>
                <c:pt idx="7174">
                  <c:v>89.92481082295987</c:v>
                </c:pt>
                <c:pt idx="7175">
                  <c:v>88.94222203799998</c:v>
                </c:pt>
                <c:pt idx="7176">
                  <c:v>90.05119391299995</c:v>
                </c:pt>
                <c:pt idx="7177">
                  <c:v>89.47275689815973</c:v>
                </c:pt>
                <c:pt idx="7178">
                  <c:v>90.58960171279976</c:v>
                </c:pt>
                <c:pt idx="7179">
                  <c:v>89.64793141299984</c:v>
                </c:pt>
                <c:pt idx="7180">
                  <c:v>89.10047529327987</c:v>
                </c:pt>
                <c:pt idx="7181">
                  <c:v>90.23859703799984</c:v>
                </c:pt>
                <c:pt idx="7182">
                  <c:v>89.8971650496</c:v>
                </c:pt>
                <c:pt idx="7183">
                  <c:v>90.64809710263968</c:v>
                </c:pt>
                <c:pt idx="7184">
                  <c:v>89.89289542783995</c:v>
                </c:pt>
                <c:pt idx="7185">
                  <c:v>90.75687102699978</c:v>
                </c:pt>
                <c:pt idx="7186">
                  <c:v>90.38324953451998</c:v>
                </c:pt>
                <c:pt idx="7187">
                  <c:v>89.57298653451974</c:v>
                </c:pt>
                <c:pt idx="7188">
                  <c:v>90.63913058992</c:v>
                </c:pt>
                <c:pt idx="7189">
                  <c:v>89.81288920355976</c:v>
                </c:pt>
                <c:pt idx="7190">
                  <c:v>90.91630535695984</c:v>
                </c:pt>
                <c:pt idx="7191">
                  <c:v>90.0900639706</c:v>
                </c:pt>
                <c:pt idx="7192">
                  <c:v>91.00974024247977</c:v>
                </c:pt>
                <c:pt idx="7193">
                  <c:v>89.93976441900002</c:v>
                </c:pt>
                <c:pt idx="7194">
                  <c:v>89.53036670071998</c:v>
                </c:pt>
                <c:pt idx="7195">
                  <c:v>72.60562556723998</c:v>
                </c:pt>
                <c:pt idx="7244">
                  <c:v>68.14095303343986</c:v>
                </c:pt>
                <c:pt idx="7245">
                  <c:v>89.41842076464</c:v>
                </c:pt>
                <c:pt idx="7246">
                  <c:v>90.114844866</c:v>
                </c:pt>
                <c:pt idx="7247">
                  <c:v>89.32957986499987</c:v>
                </c:pt>
                <c:pt idx="7248">
                  <c:v>90.57366018312</c:v>
                </c:pt>
                <c:pt idx="7249">
                  <c:v>89.33960385791998</c:v>
                </c:pt>
                <c:pt idx="7250">
                  <c:v>90.48833076351985</c:v>
                </c:pt>
                <c:pt idx="7251">
                  <c:v>89.90792281199998</c:v>
                </c:pt>
                <c:pt idx="7252">
                  <c:v>89.17569489499976</c:v>
                </c:pt>
                <c:pt idx="7253">
                  <c:v>90.51513245751985</c:v>
                </c:pt>
                <c:pt idx="7254">
                  <c:v>89.520564985</c:v>
                </c:pt>
                <c:pt idx="7255">
                  <c:v>90.67728314</c:v>
                </c:pt>
                <c:pt idx="7256">
                  <c:v>89.67839622015973</c:v>
                </c:pt>
                <c:pt idx="7257">
                  <c:v>89.11733474599998</c:v>
                </c:pt>
                <c:pt idx="7258">
                  <c:v>90.03836712831998</c:v>
                </c:pt>
                <c:pt idx="7259">
                  <c:v>89.62138060999995</c:v>
                </c:pt>
                <c:pt idx="7260">
                  <c:v>91.02571410791984</c:v>
                </c:pt>
                <c:pt idx="7261">
                  <c:v>89.90792281199998</c:v>
                </c:pt>
                <c:pt idx="7262">
                  <c:v>89.18098569899998</c:v>
                </c:pt>
                <c:pt idx="7263">
                  <c:v>90.37486852599986</c:v>
                </c:pt>
                <c:pt idx="7264">
                  <c:v>89.69567769299979</c:v>
                </c:pt>
                <c:pt idx="7265">
                  <c:v>89.504660312</c:v>
                </c:pt>
                <c:pt idx="7266">
                  <c:v>90.45663706767998</c:v>
                </c:pt>
                <c:pt idx="7267">
                  <c:v>89.79184617783986</c:v>
                </c:pt>
                <c:pt idx="7268">
                  <c:v>91.03101717255973</c:v>
                </c:pt>
                <c:pt idx="7269">
                  <c:v>89.86897094720001</c:v>
                </c:pt>
                <c:pt idx="7270">
                  <c:v>89.3131145824</c:v>
                </c:pt>
                <c:pt idx="7271">
                  <c:v>90.69065096279998</c:v>
                </c:pt>
                <c:pt idx="7272">
                  <c:v>89.669159151</c:v>
                </c:pt>
                <c:pt idx="7273">
                  <c:v>88.51943700091998</c:v>
                </c:pt>
                <c:pt idx="7274">
                  <c:v>89.94505522299998</c:v>
                </c:pt>
                <c:pt idx="7275">
                  <c:v>89.22344117499976</c:v>
                </c:pt>
                <c:pt idx="7276">
                  <c:v>90.19717403647977</c:v>
                </c:pt>
                <c:pt idx="7277">
                  <c:v>89.4613644038401</c:v>
                </c:pt>
                <c:pt idx="7278">
                  <c:v>88.57226038551998</c:v>
                </c:pt>
                <c:pt idx="7279">
                  <c:v>89.74474685475984</c:v>
                </c:pt>
                <c:pt idx="7280">
                  <c:v>89.01588048172</c:v>
                </c:pt>
                <c:pt idx="7281">
                  <c:v>90.37715949055998</c:v>
                </c:pt>
                <c:pt idx="7282">
                  <c:v>68.455253064</c:v>
                </c:pt>
                <c:pt idx="7568">
                  <c:v>79.87837938991987</c:v>
                </c:pt>
                <c:pt idx="7569">
                  <c:v>81.17394147471984</c:v>
                </c:pt>
                <c:pt idx="7570">
                  <c:v>80.33817771309972</c:v>
                </c:pt>
                <c:pt idx="7571">
                  <c:v>79.76458989704002</c:v>
                </c:pt>
                <c:pt idx="7572">
                  <c:v>80.82645223155974</c:v>
                </c:pt>
                <c:pt idx="7573">
                  <c:v>80.60725040346</c:v>
                </c:pt>
                <c:pt idx="7574">
                  <c:v>80.02115534006</c:v>
                </c:pt>
                <c:pt idx="7575">
                  <c:v>81.35031680871987</c:v>
                </c:pt>
                <c:pt idx="7576">
                  <c:v>80.33746522618</c:v>
                </c:pt>
                <c:pt idx="7577">
                  <c:v>79.75288255757972</c:v>
                </c:pt>
                <c:pt idx="7578">
                  <c:v>80.71741837857998</c:v>
                </c:pt>
                <c:pt idx="7579">
                  <c:v>80.49905624362</c:v>
                </c:pt>
                <c:pt idx="7580">
                  <c:v>79.97824843007987</c:v>
                </c:pt>
                <c:pt idx="7581">
                  <c:v>80.96461484276</c:v>
                </c:pt>
                <c:pt idx="7582">
                  <c:v>80.17587420873978</c:v>
                </c:pt>
                <c:pt idx="7583">
                  <c:v>81.53164660652</c:v>
                </c:pt>
                <c:pt idx="7584">
                  <c:v>80.93126855418</c:v>
                </c:pt>
                <c:pt idx="7585">
                  <c:v>80.16636715495973</c:v>
                </c:pt>
                <c:pt idx="7586">
                  <c:v>81.46017371866</c:v>
                </c:pt>
                <c:pt idx="7587">
                  <c:v>81.00635005043979</c:v>
                </c:pt>
                <c:pt idx="7588">
                  <c:v>80.18316441542001</c:v>
                </c:pt>
                <c:pt idx="7589">
                  <c:v>81.26481835471998</c:v>
                </c:pt>
                <c:pt idx="7590">
                  <c:v>80.63584535291974</c:v>
                </c:pt>
                <c:pt idx="7591">
                  <c:v>80.241966567</c:v>
                </c:pt>
                <c:pt idx="7592">
                  <c:v>81.22194041632001</c:v>
                </c:pt>
                <c:pt idx="7593">
                  <c:v>80.71492812122</c:v>
                </c:pt>
                <c:pt idx="7594">
                  <c:v>81.61307000035985</c:v>
                </c:pt>
                <c:pt idx="7595">
                  <c:v>80.68825494114</c:v>
                </c:pt>
                <c:pt idx="7596">
                  <c:v>80.08784791721995</c:v>
                </c:pt>
                <c:pt idx="7597">
                  <c:v>81.17903350633979</c:v>
                </c:pt>
                <c:pt idx="7598">
                  <c:v>80.58340679311998</c:v>
                </c:pt>
                <c:pt idx="7599">
                  <c:v>80.16075300036</c:v>
                </c:pt>
                <c:pt idx="7600">
                  <c:v>81.43995177559998</c:v>
                </c:pt>
                <c:pt idx="7601">
                  <c:v>80.397583079</c:v>
                </c:pt>
                <c:pt idx="7602">
                  <c:v>81.73727215019986</c:v>
                </c:pt>
                <c:pt idx="7603">
                  <c:v>81.04933863363979</c:v>
                </c:pt>
                <c:pt idx="7604">
                  <c:v>80.00951521599998</c:v>
                </c:pt>
                <c:pt idx="7605">
                  <c:v>81.54617627934</c:v>
                </c:pt>
                <c:pt idx="7606">
                  <c:v>80.64059669203998</c:v>
                </c:pt>
                <c:pt idx="7607">
                  <c:v>80.21329782942001</c:v>
                </c:pt>
                <c:pt idx="7608">
                  <c:v>81.28818668745987</c:v>
                </c:pt>
                <c:pt idx="7609">
                  <c:v>80.44046101739998</c:v>
                </c:pt>
                <c:pt idx="7610">
                  <c:v>79.63405883373974</c:v>
                </c:pt>
                <c:pt idx="7611">
                  <c:v>80.91220525454</c:v>
                </c:pt>
                <c:pt idx="7612">
                  <c:v>80.08080367094</c:v>
                </c:pt>
                <c:pt idx="7613">
                  <c:v>81.40301279132</c:v>
                </c:pt>
                <c:pt idx="7614">
                  <c:v>80.968125067</c:v>
                </c:pt>
                <c:pt idx="7615">
                  <c:v>80.16410111577987</c:v>
                </c:pt>
                <c:pt idx="7616">
                  <c:v>80.8359346893</c:v>
                </c:pt>
                <c:pt idx="7617">
                  <c:v>80.4182607349</c:v>
                </c:pt>
                <c:pt idx="7618">
                  <c:v>80.22764672138</c:v>
                </c:pt>
                <c:pt idx="7619">
                  <c:v>81.25475435011998</c:v>
                </c:pt>
                <c:pt idx="7620">
                  <c:v>65.44975432116</c:v>
                </c:pt>
                <c:pt idx="7644">
                  <c:v>59.53712544186001</c:v>
                </c:pt>
                <c:pt idx="7645">
                  <c:v>81.52706378762</c:v>
                </c:pt>
                <c:pt idx="7646">
                  <c:v>80.70731824078</c:v>
                </c:pt>
                <c:pt idx="7647">
                  <c:v>80.13550616631989</c:v>
                </c:pt>
                <c:pt idx="7648">
                  <c:v>81.26956969384</c:v>
                </c:pt>
                <c:pt idx="7649">
                  <c:v>80.65012834185985</c:v>
                </c:pt>
                <c:pt idx="7650">
                  <c:v>80.4628806284</c:v>
                </c:pt>
                <c:pt idx="7651">
                  <c:v>81.12662391812</c:v>
                </c:pt>
                <c:pt idx="7652">
                  <c:v>80.52624586578</c:v>
                </c:pt>
                <c:pt idx="7653">
                  <c:v>80.35749136749978</c:v>
                </c:pt>
                <c:pt idx="7654">
                  <c:v>81.48305100359985</c:v>
                </c:pt>
                <c:pt idx="7655">
                  <c:v>81.49279677887998</c:v>
                </c:pt>
                <c:pt idx="7656">
                  <c:v>82.15530207242956</c:v>
                </c:pt>
                <c:pt idx="7657">
                  <c:v>84.51632788878</c:v>
                </c:pt>
                <c:pt idx="7658">
                  <c:v>84.6387342185097</c:v>
                </c:pt>
                <c:pt idx="7659">
                  <c:v>87.96616938976</c:v>
                </c:pt>
                <c:pt idx="7660">
                  <c:v>90.40992339247998</c:v>
                </c:pt>
                <c:pt idx="7661">
                  <c:v>91.61206390214998</c:v>
                </c:pt>
                <c:pt idx="7662">
                  <c:v>93.90729441995</c:v>
                </c:pt>
                <c:pt idx="7663">
                  <c:v>95.88202536953995</c:v>
                </c:pt>
                <c:pt idx="7664">
                  <c:v>99.09489808469998</c:v>
                </c:pt>
                <c:pt idx="7665">
                  <c:v>103.84532781175</c:v>
                </c:pt>
                <c:pt idx="7666">
                  <c:v>105.56756442351</c:v>
                </c:pt>
                <c:pt idx="7667">
                  <c:v>105.764279588</c:v>
                </c:pt>
                <c:pt idx="7668">
                  <c:v>108.1887275776</c:v>
                </c:pt>
                <c:pt idx="7669">
                  <c:v>105.77347961922</c:v>
                </c:pt>
                <c:pt idx="7670">
                  <c:v>101.53238975908</c:v>
                </c:pt>
                <c:pt idx="7671">
                  <c:v>106.94675304896</c:v>
                </c:pt>
                <c:pt idx="7672">
                  <c:v>105.77056011375</c:v>
                </c:pt>
                <c:pt idx="7673">
                  <c:v>107.03238840154</c:v>
                </c:pt>
                <c:pt idx="7674">
                  <c:v>107.21333130944</c:v>
                </c:pt>
                <c:pt idx="7675">
                  <c:v>104.15677777274</c:v>
                </c:pt>
                <c:pt idx="7676">
                  <c:v>105.51001063134</c:v>
                </c:pt>
                <c:pt idx="7677">
                  <c:v>105.47476440319</c:v>
                </c:pt>
                <c:pt idx="7678">
                  <c:v>103.02258753731</c:v>
                </c:pt>
                <c:pt idx="7679">
                  <c:v>100.79050044924</c:v>
                </c:pt>
                <c:pt idx="7680">
                  <c:v>99.18392113727984</c:v>
                </c:pt>
                <c:pt idx="7681">
                  <c:v>98.82080133569978</c:v>
                </c:pt>
                <c:pt idx="7682">
                  <c:v>98.77549070627984</c:v>
                </c:pt>
                <c:pt idx="7683">
                  <c:v>101.63944190876</c:v>
                </c:pt>
                <c:pt idx="7684">
                  <c:v>101.7069449628</c:v>
                </c:pt>
                <c:pt idx="7685">
                  <c:v>97.40839672727998</c:v>
                </c:pt>
                <c:pt idx="7686">
                  <c:v>96.28189712153987</c:v>
                </c:pt>
                <c:pt idx="7687">
                  <c:v>98.64671005811998</c:v>
                </c:pt>
                <c:pt idx="7688">
                  <c:v>98.94655967508</c:v>
                </c:pt>
                <c:pt idx="7689">
                  <c:v>99.58891040592</c:v>
                </c:pt>
                <c:pt idx="7690">
                  <c:v>98.33430649589998</c:v>
                </c:pt>
                <c:pt idx="7691">
                  <c:v>98.94370054853998</c:v>
                </c:pt>
                <c:pt idx="7692">
                  <c:v>102.62439903275</c:v>
                </c:pt>
                <c:pt idx="7693">
                  <c:v>102.58400309934</c:v>
                </c:pt>
                <c:pt idx="7694">
                  <c:v>103.16223558242</c:v>
                </c:pt>
                <c:pt idx="7695">
                  <c:v>106.58842015332</c:v>
                </c:pt>
                <c:pt idx="7696">
                  <c:v>106.9970075008</c:v>
                </c:pt>
                <c:pt idx="7697">
                  <c:v>108.76115915208</c:v>
                </c:pt>
                <c:pt idx="7698">
                  <c:v>107.56024421072</c:v>
                </c:pt>
                <c:pt idx="7699">
                  <c:v>103.73660685962</c:v>
                </c:pt>
                <c:pt idx="7700">
                  <c:v>102.2689191489</c:v>
                </c:pt>
                <c:pt idx="7701">
                  <c:v>99.38380888283979</c:v>
                </c:pt>
                <c:pt idx="7702">
                  <c:v>99.03610825649976</c:v>
                </c:pt>
                <c:pt idx="7703">
                  <c:v>97.79623909019998</c:v>
                </c:pt>
                <c:pt idx="7704">
                  <c:v>99.51732484488</c:v>
                </c:pt>
                <c:pt idx="7705">
                  <c:v>97.60731418302001</c:v>
                </c:pt>
                <c:pt idx="7706">
                  <c:v>97.9736933067</c:v>
                </c:pt>
                <c:pt idx="7707">
                  <c:v>100.4004076608</c:v>
                </c:pt>
                <c:pt idx="7708">
                  <c:v>100.14171057114</c:v>
                </c:pt>
                <c:pt idx="7709">
                  <c:v>100.18587932478</c:v>
                </c:pt>
                <c:pt idx="7710">
                  <c:v>98.27076554532</c:v>
                </c:pt>
                <c:pt idx="7711">
                  <c:v>101.34588889044</c:v>
                </c:pt>
                <c:pt idx="7712">
                  <c:v>105.63017008271</c:v>
                </c:pt>
                <c:pt idx="7713">
                  <c:v>106.5111184486</c:v>
                </c:pt>
                <c:pt idx="7714">
                  <c:v>107.37637645504</c:v>
                </c:pt>
                <c:pt idx="7715">
                  <c:v>107.64516128372</c:v>
                </c:pt>
                <c:pt idx="7716">
                  <c:v>109.2325834184</c:v>
                </c:pt>
                <c:pt idx="7717">
                  <c:v>107.97671901296</c:v>
                </c:pt>
                <c:pt idx="7718">
                  <c:v>107.90293517392</c:v>
                </c:pt>
                <c:pt idx="7719">
                  <c:v>103.78114501853</c:v>
                </c:pt>
                <c:pt idx="7720">
                  <c:v>100.99676856234</c:v>
                </c:pt>
                <c:pt idx="7721">
                  <c:v>102.16212179166</c:v>
                </c:pt>
                <c:pt idx="7722">
                  <c:v>102.16398184685</c:v>
                </c:pt>
                <c:pt idx="7723">
                  <c:v>103.43833589936</c:v>
                </c:pt>
                <c:pt idx="7724">
                  <c:v>104.01305010355</c:v>
                </c:pt>
                <c:pt idx="7725">
                  <c:v>104.38847904408</c:v>
                </c:pt>
                <c:pt idx="7726">
                  <c:v>105.84215596052</c:v>
                </c:pt>
                <c:pt idx="7727">
                  <c:v>104.4615662363</c:v>
                </c:pt>
                <c:pt idx="7728">
                  <c:v>105.5390897022</c:v>
                </c:pt>
                <c:pt idx="7729">
                  <c:v>102.94373201917</c:v>
                </c:pt>
                <c:pt idx="7730">
                  <c:v>104.590492307</c:v>
                </c:pt>
                <c:pt idx="7731">
                  <c:v>102.13676059587</c:v>
                </c:pt>
                <c:pt idx="7732">
                  <c:v>103.17745762016</c:v>
                </c:pt>
                <c:pt idx="7733">
                  <c:v>102.20638809136</c:v>
                </c:pt>
                <c:pt idx="7734">
                  <c:v>101.3077087155</c:v>
                </c:pt>
                <c:pt idx="7735">
                  <c:v>101.37358213026</c:v>
                </c:pt>
                <c:pt idx="7736">
                  <c:v>99.61475750189986</c:v>
                </c:pt>
                <c:pt idx="7737">
                  <c:v>103.1015650665</c:v>
                </c:pt>
                <c:pt idx="7738">
                  <c:v>105.87143087199</c:v>
                </c:pt>
                <c:pt idx="7739">
                  <c:v>109.03453907424</c:v>
                </c:pt>
                <c:pt idx="7740">
                  <c:v>108.1883862754</c:v>
                </c:pt>
                <c:pt idx="7741">
                  <c:v>109.44925823</c:v>
                </c:pt>
                <c:pt idx="7742">
                  <c:v>108.3931938152</c:v>
                </c:pt>
                <c:pt idx="7743">
                  <c:v>106.75669105352</c:v>
                </c:pt>
                <c:pt idx="7744">
                  <c:v>107.55484704</c:v>
                </c:pt>
                <c:pt idx="7745">
                  <c:v>104.49267004813</c:v>
                </c:pt>
                <c:pt idx="7746">
                  <c:v>106.34457597246</c:v>
                </c:pt>
                <c:pt idx="7747">
                  <c:v>106.12859898124</c:v>
                </c:pt>
                <c:pt idx="7748">
                  <c:v>105.52185071575</c:v>
                </c:pt>
                <c:pt idx="7749">
                  <c:v>101.41724968711</c:v>
                </c:pt>
                <c:pt idx="7750">
                  <c:v>102.45652170957</c:v>
                </c:pt>
                <c:pt idx="7751">
                  <c:v>101.09895131094</c:v>
                </c:pt>
                <c:pt idx="7752">
                  <c:v>98.57588812595968</c:v>
                </c:pt>
                <c:pt idx="7753">
                  <c:v>98.50268437433998</c:v>
                </c:pt>
                <c:pt idx="7754">
                  <c:v>97.74711144474</c:v>
                </c:pt>
                <c:pt idx="7755">
                  <c:v>100.170948735</c:v>
                </c:pt>
                <c:pt idx="7756">
                  <c:v>100.2485022885</c:v>
                </c:pt>
                <c:pt idx="7757">
                  <c:v>100.61021890944</c:v>
                </c:pt>
                <c:pt idx="7758">
                  <c:v>100.24881523878</c:v>
                </c:pt>
                <c:pt idx="7759">
                  <c:v>102.8768327464499</c:v>
                </c:pt>
                <c:pt idx="7760">
                  <c:v>104.42250281463</c:v>
                </c:pt>
                <c:pt idx="7761">
                  <c:v>108.0342136584</c:v>
                </c:pt>
                <c:pt idx="7762">
                  <c:v>108.71683972192</c:v>
                </c:pt>
                <c:pt idx="7763">
                  <c:v>107.916584706</c:v>
                </c:pt>
                <c:pt idx="7764">
                  <c:v>109.1308928762</c:v>
                </c:pt>
                <c:pt idx="7765">
                  <c:v>107.30088860824</c:v>
                </c:pt>
                <c:pt idx="7766">
                  <c:v>108.3284466132</c:v>
                </c:pt>
                <c:pt idx="7767">
                  <c:v>106.27983428568</c:v>
                </c:pt>
                <c:pt idx="7768">
                  <c:v>105.23222485293</c:v>
                </c:pt>
                <c:pt idx="7769">
                  <c:v>102.16093983893</c:v>
                </c:pt>
                <c:pt idx="7770">
                  <c:v>97.07185152989987</c:v>
                </c:pt>
                <c:pt idx="7771">
                  <c:v>89.72603185535976</c:v>
                </c:pt>
                <c:pt idx="7772">
                  <c:v>84.55386534912</c:v>
                </c:pt>
                <c:pt idx="7773">
                  <c:v>83.15986401023986</c:v>
                </c:pt>
                <c:pt idx="7774">
                  <c:v>81.61693233794976</c:v>
                </c:pt>
                <c:pt idx="7775">
                  <c:v>82.8451109871</c:v>
                </c:pt>
                <c:pt idx="7776">
                  <c:v>82.20803287784975</c:v>
                </c:pt>
                <c:pt idx="7777">
                  <c:v>84.24206381340001</c:v>
                </c:pt>
                <c:pt idx="7778">
                  <c:v>85.08079232372968</c:v>
                </c:pt>
                <c:pt idx="7779">
                  <c:v>86.43147033739987</c:v>
                </c:pt>
                <c:pt idx="7780">
                  <c:v>90.29178936319998</c:v>
                </c:pt>
                <c:pt idx="7781">
                  <c:v>95.04098489219001</c:v>
                </c:pt>
                <c:pt idx="7782">
                  <c:v>100.72788196248</c:v>
                </c:pt>
                <c:pt idx="7783">
                  <c:v>103.71148707836</c:v>
                </c:pt>
                <c:pt idx="7784">
                  <c:v>108.3033234318</c:v>
                </c:pt>
                <c:pt idx="7785">
                  <c:v>107.0794077312</c:v>
                </c:pt>
                <c:pt idx="7786">
                  <c:v>107.41419486028</c:v>
                </c:pt>
                <c:pt idx="7787">
                  <c:v>105.76471591203</c:v>
                </c:pt>
                <c:pt idx="7788">
                  <c:v>106.16664218748</c:v>
                </c:pt>
                <c:pt idx="7789">
                  <c:v>104.56723605146</c:v>
                </c:pt>
                <c:pt idx="7790">
                  <c:v>104.42561242155</c:v>
                </c:pt>
                <c:pt idx="7791">
                  <c:v>100.66108668552</c:v>
                </c:pt>
                <c:pt idx="7792">
                  <c:v>99.22857835373972</c:v>
                </c:pt>
                <c:pt idx="7793">
                  <c:v>95.90817109169987</c:v>
                </c:pt>
                <c:pt idx="7794">
                  <c:v>96.09761917458</c:v>
                </c:pt>
                <c:pt idx="7795">
                  <c:v>95.09749766634</c:v>
                </c:pt>
                <c:pt idx="7796">
                  <c:v>95.49830589923998</c:v>
                </c:pt>
                <c:pt idx="7797">
                  <c:v>94.32011422306</c:v>
                </c:pt>
                <c:pt idx="7798">
                  <c:v>94.69496039984998</c:v>
                </c:pt>
                <c:pt idx="7799">
                  <c:v>93.88372429015</c:v>
                </c:pt>
                <c:pt idx="7800">
                  <c:v>95.76375687474987</c:v>
                </c:pt>
                <c:pt idx="7801">
                  <c:v>96.28069864908</c:v>
                </c:pt>
                <c:pt idx="7802">
                  <c:v>98.85636146988</c:v>
                </c:pt>
                <c:pt idx="7803">
                  <c:v>101.83849649344</c:v>
                </c:pt>
                <c:pt idx="7804">
                  <c:v>108.271127808</c:v>
                </c:pt>
                <c:pt idx="7805">
                  <c:v>108.04439503312</c:v>
                </c:pt>
                <c:pt idx="7806">
                  <c:v>107.2180088672</c:v>
                </c:pt>
                <c:pt idx="7807">
                  <c:v>109.28417960688</c:v>
                </c:pt>
                <c:pt idx="7808">
                  <c:v>108.23933216908</c:v>
                </c:pt>
                <c:pt idx="7809">
                  <c:v>109.48412995724</c:v>
                </c:pt>
                <c:pt idx="7810">
                  <c:v>108.8657075329999</c:v>
                </c:pt>
                <c:pt idx="7811">
                  <c:v>109.7962269848</c:v>
                </c:pt>
                <c:pt idx="7812">
                  <c:v>108.723575088</c:v>
                </c:pt>
                <c:pt idx="7813">
                  <c:v>110.00948442</c:v>
                </c:pt>
                <c:pt idx="7814">
                  <c:v>108.90449817</c:v>
                </c:pt>
                <c:pt idx="7815">
                  <c:v>110.1645557348</c:v>
                </c:pt>
                <c:pt idx="7816">
                  <c:v>108.53336809668</c:v>
                </c:pt>
                <c:pt idx="7817">
                  <c:v>110.23871803176</c:v>
                </c:pt>
                <c:pt idx="7818">
                  <c:v>109.15520594492</c:v>
                </c:pt>
                <c:pt idx="7819">
                  <c:v>108.3358378684</c:v>
                </c:pt>
                <c:pt idx="7820">
                  <c:v>109.5442311872</c:v>
                </c:pt>
                <c:pt idx="7821">
                  <c:v>108.31673989444</c:v>
                </c:pt>
                <c:pt idx="7822">
                  <c:v>105.41503372015</c:v>
                </c:pt>
                <c:pt idx="7823">
                  <c:v>102.78500531705</c:v>
                </c:pt>
                <c:pt idx="7824">
                  <c:v>103.62598075494</c:v>
                </c:pt>
                <c:pt idx="7825">
                  <c:v>101.04181083262</c:v>
                </c:pt>
                <c:pt idx="7826">
                  <c:v>101.02984140672</c:v>
                </c:pt>
                <c:pt idx="7827">
                  <c:v>98.4430351254</c:v>
                </c:pt>
                <c:pt idx="7828">
                  <c:v>97.14599976365986</c:v>
                </c:pt>
                <c:pt idx="7829">
                  <c:v>98.55470233127988</c:v>
                </c:pt>
                <c:pt idx="7830">
                  <c:v>97.51123931184</c:v>
                </c:pt>
                <c:pt idx="7831">
                  <c:v>98.30426830998</c:v>
                </c:pt>
                <c:pt idx="7832">
                  <c:v>97.1904299391</c:v>
                </c:pt>
                <c:pt idx="7833">
                  <c:v>98.65065346446</c:v>
                </c:pt>
                <c:pt idx="7834">
                  <c:v>97.96980635946001</c:v>
                </c:pt>
                <c:pt idx="7835">
                  <c:v>97.30833236855965</c:v>
                </c:pt>
                <c:pt idx="7836">
                  <c:v>98.25329474004</c:v>
                </c:pt>
                <c:pt idx="7837">
                  <c:v>97.09188516743986</c:v>
                </c:pt>
                <c:pt idx="7838">
                  <c:v>98.32736533385976</c:v>
                </c:pt>
                <c:pt idx="7839">
                  <c:v>97.47291585773976</c:v>
                </c:pt>
                <c:pt idx="7840">
                  <c:v>99.89963088486</c:v>
                </c:pt>
                <c:pt idx="7841">
                  <c:v>100.58109045792</c:v>
                </c:pt>
                <c:pt idx="7842">
                  <c:v>105.2818746385</c:v>
                </c:pt>
                <c:pt idx="7843">
                  <c:v>110.39569048784</c:v>
                </c:pt>
                <c:pt idx="7844">
                  <c:v>108.612348944</c:v>
                </c:pt>
                <c:pt idx="7845">
                  <c:v>110.00279679488</c:v>
                </c:pt>
                <c:pt idx="7846">
                  <c:v>103.65881023596</c:v>
                </c:pt>
                <c:pt idx="7847">
                  <c:v>104.4615662363</c:v>
                </c:pt>
                <c:pt idx="7848">
                  <c:v>107.24403119496</c:v>
                </c:pt>
                <c:pt idx="7849">
                  <c:v>94.63747890177001</c:v>
                </c:pt>
                <c:pt idx="7889">
                  <c:v>92.27240114644968</c:v>
                </c:pt>
                <c:pt idx="7890">
                  <c:v>104.69435159211</c:v>
                </c:pt>
                <c:pt idx="7891">
                  <c:v>103.46530477997</c:v>
                </c:pt>
                <c:pt idx="7892">
                  <c:v>101.72581811634</c:v>
                </c:pt>
                <c:pt idx="7893">
                  <c:v>101.31155900215</c:v>
                </c:pt>
                <c:pt idx="7894">
                  <c:v>101.15691423278</c:v>
                </c:pt>
                <c:pt idx="7895">
                  <c:v>101.66613934248</c:v>
                </c:pt>
                <c:pt idx="7896">
                  <c:v>101.66958613658</c:v>
                </c:pt>
                <c:pt idx="7897">
                  <c:v>104.08293835429</c:v>
                </c:pt>
                <c:pt idx="7898">
                  <c:v>102.21243894001</c:v>
                </c:pt>
                <c:pt idx="7899">
                  <c:v>100.81999116504</c:v>
                </c:pt>
                <c:pt idx="7900">
                  <c:v>101.70788689446</c:v>
                </c:pt>
                <c:pt idx="7901">
                  <c:v>101.03798143188</c:v>
                </c:pt>
                <c:pt idx="7902">
                  <c:v>100.69644577167</c:v>
                </c:pt>
                <c:pt idx="7903">
                  <c:v>106.06681486485</c:v>
                </c:pt>
                <c:pt idx="7904">
                  <c:v>105.51294337871</c:v>
                </c:pt>
                <c:pt idx="7905">
                  <c:v>105.76736213952</c:v>
                </c:pt>
                <c:pt idx="7906">
                  <c:v>105.96068904904</c:v>
                </c:pt>
                <c:pt idx="7907">
                  <c:v>102.68765249925</c:v>
                </c:pt>
                <c:pt idx="7908">
                  <c:v>102.24639430182</c:v>
                </c:pt>
                <c:pt idx="7909">
                  <c:v>100.6700843745</c:v>
                </c:pt>
                <c:pt idx="7910">
                  <c:v>100.75681984248</c:v>
                </c:pt>
                <c:pt idx="7911">
                  <c:v>106.08395315518</c:v>
                </c:pt>
                <c:pt idx="7912">
                  <c:v>107.3520068096</c:v>
                </c:pt>
                <c:pt idx="7913">
                  <c:v>106.92213086184</c:v>
                </c:pt>
                <c:pt idx="7914">
                  <c:v>108.52501230448</c:v>
                </c:pt>
                <c:pt idx="7915">
                  <c:v>106.24857323664</c:v>
                </c:pt>
                <c:pt idx="7916">
                  <c:v>103.61920395337</c:v>
                </c:pt>
                <c:pt idx="7917">
                  <c:v>104.88071700918</c:v>
                </c:pt>
                <c:pt idx="7918">
                  <c:v>105.54419375549</c:v>
                </c:pt>
                <c:pt idx="7919">
                  <c:v>106.2110064256</c:v>
                </c:pt>
                <c:pt idx="7920">
                  <c:v>108.33374539976</c:v>
                </c:pt>
                <c:pt idx="7921">
                  <c:v>106.77049495632</c:v>
                </c:pt>
                <c:pt idx="7922">
                  <c:v>105.02501859675</c:v>
                </c:pt>
                <c:pt idx="7923">
                  <c:v>106.3257953323999</c:v>
                </c:pt>
                <c:pt idx="7924">
                  <c:v>107.0477271936</c:v>
                </c:pt>
                <c:pt idx="7925">
                  <c:v>104.85638132641</c:v>
                </c:pt>
                <c:pt idx="7926">
                  <c:v>106.33206821825</c:v>
                </c:pt>
                <c:pt idx="7927">
                  <c:v>107.41210507432</c:v>
                </c:pt>
                <c:pt idx="7928">
                  <c:v>106.2617261184</c:v>
                </c:pt>
                <c:pt idx="7929">
                  <c:v>107.09911811632</c:v>
                </c:pt>
                <c:pt idx="7930">
                  <c:v>104.4631219345</c:v>
                </c:pt>
                <c:pt idx="7931">
                  <c:v>103.74491797299</c:v>
                </c:pt>
                <c:pt idx="7932">
                  <c:v>107.3143771584</c:v>
                </c:pt>
                <c:pt idx="7933">
                  <c:v>104.85941535797</c:v>
                </c:pt>
                <c:pt idx="7934">
                  <c:v>103.74491797299</c:v>
                </c:pt>
                <c:pt idx="7935">
                  <c:v>107.33963862064</c:v>
                </c:pt>
                <c:pt idx="7936">
                  <c:v>104.51266103054</c:v>
                </c:pt>
                <c:pt idx="7937">
                  <c:v>99.87198328098</c:v>
                </c:pt>
                <c:pt idx="7938">
                  <c:v>97.70157695519998</c:v>
                </c:pt>
                <c:pt idx="7939">
                  <c:v>95.88894711979972</c:v>
                </c:pt>
                <c:pt idx="7940">
                  <c:v>96.62873618877971</c:v>
                </c:pt>
                <c:pt idx="7941">
                  <c:v>95.49371037349982</c:v>
                </c:pt>
                <c:pt idx="7942">
                  <c:v>94.14354627674986</c:v>
                </c:pt>
                <c:pt idx="7974">
                  <c:v>70.27465051889995</c:v>
                </c:pt>
                <c:pt idx="7975">
                  <c:v>74.0913146888701</c:v>
                </c:pt>
                <c:pt idx="7976">
                  <c:v>84.95855792150998</c:v>
                </c:pt>
                <c:pt idx="7977">
                  <c:v>89.998124568</c:v>
                </c:pt>
                <c:pt idx="7978">
                  <c:v>83.60109941390998</c:v>
                </c:pt>
                <c:pt idx="7979">
                  <c:v>81.76426135198</c:v>
                </c:pt>
                <c:pt idx="7980">
                  <c:v>79.82719873069979</c:v>
                </c:pt>
                <c:pt idx="7981">
                  <c:v>80.45147488045987</c:v>
                </c:pt>
                <c:pt idx="7982">
                  <c:v>79.76947502301998</c:v>
                </c:pt>
                <c:pt idx="7983">
                  <c:v>79.12039121035978</c:v>
                </c:pt>
                <c:pt idx="7984">
                  <c:v>80.3694163454</c:v>
                </c:pt>
                <c:pt idx="7985">
                  <c:v>79.51077950514</c:v>
                </c:pt>
                <c:pt idx="7986">
                  <c:v>79.08199062686</c:v>
                </c:pt>
                <c:pt idx="7987">
                  <c:v>79.8917591303</c:v>
                </c:pt>
                <c:pt idx="7988">
                  <c:v>79.24267531763977</c:v>
                </c:pt>
                <c:pt idx="7989">
                  <c:v>80.27276735323974</c:v>
                </c:pt>
                <c:pt idx="7990">
                  <c:v>79.7422045329</c:v>
                </c:pt>
                <c:pt idx="7991">
                  <c:v>78.89933037095976</c:v>
                </c:pt>
                <c:pt idx="7992">
                  <c:v>80.15721087685976</c:v>
                </c:pt>
                <c:pt idx="7993">
                  <c:v>79.34617068346</c:v>
                </c:pt>
                <c:pt idx="7994">
                  <c:v>80.67122350143998</c:v>
                </c:pt>
                <c:pt idx="7995">
                  <c:v>79.61254068735998</c:v>
                </c:pt>
                <c:pt idx="7996">
                  <c:v>79.42153084553998</c:v>
                </c:pt>
                <c:pt idx="7997">
                  <c:v>80.10513324275979</c:v>
                </c:pt>
                <c:pt idx="7998">
                  <c:v>80.0967046682</c:v>
                </c:pt>
                <c:pt idx="7999">
                  <c:v>79.30836033015974</c:v>
                </c:pt>
                <c:pt idx="8000">
                  <c:v>80.38828287671976</c:v>
                </c:pt>
                <c:pt idx="8001">
                  <c:v>79.77050432988</c:v>
                </c:pt>
                <c:pt idx="8002">
                  <c:v>79.18575654911989</c:v>
                </c:pt>
                <c:pt idx="8003">
                  <c:v>79.93411244248</c:v>
                </c:pt>
                <c:pt idx="8004">
                  <c:v>79.57243442355973</c:v>
                </c:pt>
                <c:pt idx="8005">
                  <c:v>80.84572457988</c:v>
                </c:pt>
                <c:pt idx="8006">
                  <c:v>80.17607740817976</c:v>
                </c:pt>
                <c:pt idx="8007">
                  <c:v>79.99686687857998</c:v>
                </c:pt>
                <c:pt idx="8008">
                  <c:v>80.6806567671</c:v>
                </c:pt>
                <c:pt idx="8009">
                  <c:v>80.30000557379979</c:v>
                </c:pt>
                <c:pt idx="8010">
                  <c:v>79.7941105884</c:v>
                </c:pt>
                <c:pt idx="8011">
                  <c:v>80.91939489959998</c:v>
                </c:pt>
                <c:pt idx="8012">
                  <c:v>80.30474887829978</c:v>
                </c:pt>
                <c:pt idx="8013">
                  <c:v>79.47342814294001</c:v>
                </c:pt>
                <c:pt idx="8014">
                  <c:v>80.55335068949998</c:v>
                </c:pt>
                <c:pt idx="8015">
                  <c:v>80.13453611499978</c:v>
                </c:pt>
                <c:pt idx="8016">
                  <c:v>81.14635483309979</c:v>
                </c:pt>
                <c:pt idx="8017">
                  <c:v>80.44658805649979</c:v>
                </c:pt>
                <c:pt idx="8018">
                  <c:v>80.02531425180001</c:v>
                </c:pt>
                <c:pt idx="8019">
                  <c:v>80.9335960658</c:v>
                </c:pt>
                <c:pt idx="8020">
                  <c:v>80.33783702059979</c:v>
                </c:pt>
                <c:pt idx="8021">
                  <c:v>79.71373313759977</c:v>
                </c:pt>
                <c:pt idx="8022">
                  <c:v>80.99710764882</c:v>
                </c:pt>
                <c:pt idx="8023">
                  <c:v>80.39982809944</c:v>
                </c:pt>
                <c:pt idx="8024">
                  <c:v>79.84044955896</c:v>
                </c:pt>
                <c:pt idx="8025">
                  <c:v>81.16917349942</c:v>
                </c:pt>
                <c:pt idx="8026">
                  <c:v>80.41876419285984</c:v>
                </c:pt>
                <c:pt idx="8027">
                  <c:v>79.78831045241979</c:v>
                </c:pt>
                <c:pt idx="8028">
                  <c:v>80.43544920502</c:v>
                </c:pt>
                <c:pt idx="8029">
                  <c:v>80.17700475357979</c:v>
                </c:pt>
                <c:pt idx="8030">
                  <c:v>79.75288255757972</c:v>
                </c:pt>
                <c:pt idx="8031">
                  <c:v>80.59890206786001</c:v>
                </c:pt>
                <c:pt idx="8032">
                  <c:v>80.1473530474</c:v>
                </c:pt>
                <c:pt idx="8033">
                  <c:v>81.23572287587986</c:v>
                </c:pt>
                <c:pt idx="8034">
                  <c:v>80.39034564169998</c:v>
                </c:pt>
                <c:pt idx="8035">
                  <c:v>79.98576202996</c:v>
                </c:pt>
                <c:pt idx="8036">
                  <c:v>80.8311790494</c:v>
                </c:pt>
                <c:pt idx="8037">
                  <c:v>80.38497159825984</c:v>
                </c:pt>
                <c:pt idx="8038">
                  <c:v>79.75288255757972</c:v>
                </c:pt>
                <c:pt idx="8039">
                  <c:v>80.80796324942002</c:v>
                </c:pt>
                <c:pt idx="8040">
                  <c:v>79.99686687857998</c:v>
                </c:pt>
                <c:pt idx="8041">
                  <c:v>81.05400239526</c:v>
                </c:pt>
                <c:pt idx="8042">
                  <c:v>80.65965999168</c:v>
                </c:pt>
                <c:pt idx="8043">
                  <c:v>79.95443379132</c:v>
                </c:pt>
                <c:pt idx="8044">
                  <c:v>80.91220525454</c:v>
                </c:pt>
                <c:pt idx="8045">
                  <c:v>80.39007385465977</c:v>
                </c:pt>
                <c:pt idx="8046">
                  <c:v>80.94580108082</c:v>
                </c:pt>
                <c:pt idx="8047">
                  <c:v>80.40711472882</c:v>
                </c:pt>
                <c:pt idx="8048">
                  <c:v>80.94969536012</c:v>
                </c:pt>
                <c:pt idx="8049">
                  <c:v>80.42299981337995</c:v>
                </c:pt>
                <c:pt idx="8050">
                  <c:v>81.27375109099982</c:v>
                </c:pt>
                <c:pt idx="8051">
                  <c:v>80.7747030096</c:v>
                </c:pt>
                <c:pt idx="8052">
                  <c:v>80.05228250959979</c:v>
                </c:pt>
                <c:pt idx="8053">
                  <c:v>80.88875875813976</c:v>
                </c:pt>
                <c:pt idx="8054">
                  <c:v>80.09507870001985</c:v>
                </c:pt>
                <c:pt idx="8055">
                  <c:v>81.21716010562</c:v>
                </c:pt>
                <c:pt idx="8056">
                  <c:v>80.46905596686002</c:v>
                </c:pt>
                <c:pt idx="8057">
                  <c:v>81.40776413044</c:v>
                </c:pt>
                <c:pt idx="8058">
                  <c:v>80.84392291716</c:v>
                </c:pt>
                <c:pt idx="8059">
                  <c:v>81.84236180831998</c:v>
                </c:pt>
                <c:pt idx="8060">
                  <c:v>80.64637223197984</c:v>
                </c:pt>
                <c:pt idx="8061">
                  <c:v>80.21175936488</c:v>
                </c:pt>
                <c:pt idx="8062">
                  <c:v>80.80322417093998</c:v>
                </c:pt>
                <c:pt idx="8063">
                  <c:v>80.31362388778</c:v>
                </c:pt>
                <c:pt idx="8064">
                  <c:v>81.20220952106</c:v>
                </c:pt>
                <c:pt idx="8065">
                  <c:v>80.20697905417998</c:v>
                </c:pt>
                <c:pt idx="8066">
                  <c:v>81.11709226830002</c:v>
                </c:pt>
                <c:pt idx="8067">
                  <c:v>80.216510704</c:v>
                </c:pt>
                <c:pt idx="8068">
                  <c:v>81.21240876649979</c:v>
                </c:pt>
                <c:pt idx="8069">
                  <c:v>80.65282704629979</c:v>
                </c:pt>
                <c:pt idx="8070">
                  <c:v>81.44589072972</c:v>
                </c:pt>
                <c:pt idx="8071">
                  <c:v>81.12384223509976</c:v>
                </c:pt>
                <c:pt idx="8072">
                  <c:v>80.19418533769979</c:v>
                </c:pt>
                <c:pt idx="8073">
                  <c:v>42.29856721675</c:v>
                </c:pt>
                <c:pt idx="8074">
                  <c:v>52.68624924000001</c:v>
                </c:pt>
                <c:pt idx="8075">
                  <c:v>81.63631535289974</c:v>
                </c:pt>
                <c:pt idx="8076">
                  <c:v>80.71013547512</c:v>
                </c:pt>
                <c:pt idx="8077">
                  <c:v>81.16002379314</c:v>
                </c:pt>
                <c:pt idx="8078">
                  <c:v>81.44255217063987</c:v>
                </c:pt>
                <c:pt idx="8079">
                  <c:v>80.72226110857987</c:v>
                </c:pt>
                <c:pt idx="8080">
                  <c:v>81.7450504761</c:v>
                </c:pt>
                <c:pt idx="8081">
                  <c:v>81.22260437869987</c:v>
                </c:pt>
                <c:pt idx="8082">
                  <c:v>82.19509145757979</c:v>
                </c:pt>
                <c:pt idx="8083">
                  <c:v>81.47295599155987</c:v>
                </c:pt>
                <c:pt idx="8084">
                  <c:v>82.45987348610002</c:v>
                </c:pt>
                <c:pt idx="8085">
                  <c:v>81.70404753645977</c:v>
                </c:pt>
                <c:pt idx="8086">
                  <c:v>81.31420085706</c:v>
                </c:pt>
                <c:pt idx="8087">
                  <c:v>82.19262516263987</c:v>
                </c:pt>
                <c:pt idx="8088">
                  <c:v>81.57943151855963</c:v>
                </c:pt>
                <c:pt idx="8089">
                  <c:v>82.57139004177</c:v>
                </c:pt>
                <c:pt idx="8090">
                  <c:v>81.60378096822001</c:v>
                </c:pt>
                <c:pt idx="8091">
                  <c:v>81.10523786321988</c:v>
                </c:pt>
                <c:pt idx="8092">
                  <c:v>82.29124451313002</c:v>
                </c:pt>
                <c:pt idx="8093">
                  <c:v>81.28425935427</c:v>
                </c:pt>
                <c:pt idx="8094">
                  <c:v>82.47558757562975</c:v>
                </c:pt>
                <c:pt idx="8095">
                  <c:v>81.7091038692</c:v>
                </c:pt>
                <c:pt idx="8096">
                  <c:v>82.68417543770984</c:v>
                </c:pt>
                <c:pt idx="8097">
                  <c:v>81.91772122617</c:v>
                </c:pt>
                <c:pt idx="8098">
                  <c:v>83.1272054481</c:v>
                </c:pt>
                <c:pt idx="8099">
                  <c:v>82.36850736839995</c:v>
                </c:pt>
                <c:pt idx="8100">
                  <c:v>81.65845136294978</c:v>
                </c:pt>
                <c:pt idx="8101">
                  <c:v>82.85483940195</c:v>
                </c:pt>
                <c:pt idx="8102">
                  <c:v>82.39886551610979</c:v>
                </c:pt>
                <c:pt idx="8103">
                  <c:v>83.40578071487984</c:v>
                </c:pt>
                <c:pt idx="8104">
                  <c:v>82.42562982798</c:v>
                </c:pt>
                <c:pt idx="8426">
                  <c:v>77.99371514638</c:v>
                </c:pt>
                <c:pt idx="8427">
                  <c:v>77.20374651871984</c:v>
                </c:pt>
                <c:pt idx="8428">
                  <c:v>78.03046436742001</c:v>
                </c:pt>
                <c:pt idx="8429">
                  <c:v>77.23591604959998</c:v>
                </c:pt>
                <c:pt idx="8430">
                  <c:v>78.13152472528</c:v>
                </c:pt>
                <c:pt idx="8431">
                  <c:v>77.52556936</c:v>
                </c:pt>
                <c:pt idx="8432">
                  <c:v>78.45750355412</c:v>
                </c:pt>
                <c:pt idx="8433">
                  <c:v>77.15323030225974</c:v>
                </c:pt>
                <c:pt idx="8434">
                  <c:v>77.97536846079987</c:v>
                </c:pt>
                <c:pt idx="8435">
                  <c:v>76.95584017743975</c:v>
                </c:pt>
                <c:pt idx="8436">
                  <c:v>77.98913545622001</c:v>
                </c:pt>
                <c:pt idx="8437">
                  <c:v>77.59864967379998</c:v>
                </c:pt>
                <c:pt idx="8438">
                  <c:v>78.36516665518</c:v>
                </c:pt>
                <c:pt idx="8439">
                  <c:v>77.10271408579995</c:v>
                </c:pt>
                <c:pt idx="8440">
                  <c:v>77.91563701413995</c:v>
                </c:pt>
                <c:pt idx="8441">
                  <c:v>77.13027600157987</c:v>
                </c:pt>
                <c:pt idx="8442">
                  <c:v>78.16569850139987</c:v>
                </c:pt>
                <c:pt idx="8443">
                  <c:v>77.77288880437978</c:v>
                </c:pt>
                <c:pt idx="8444">
                  <c:v>77.95699385028</c:v>
                </c:pt>
                <c:pt idx="8445">
                  <c:v>77.37820693889977</c:v>
                </c:pt>
                <c:pt idx="8446">
                  <c:v>78.00290245163986</c:v>
                </c:pt>
                <c:pt idx="8447">
                  <c:v>77.21293382397998</c:v>
                </c:pt>
                <c:pt idx="8448">
                  <c:v>78.03046436742001</c:v>
                </c:pt>
                <c:pt idx="8449">
                  <c:v>77.47029795219987</c:v>
                </c:pt>
                <c:pt idx="8450">
                  <c:v>78.2900171694</c:v>
                </c:pt>
                <c:pt idx="8451">
                  <c:v>77.4749179027</c:v>
                </c:pt>
                <c:pt idx="8452">
                  <c:v>78.43278763969984</c:v>
                </c:pt>
                <c:pt idx="8453">
                  <c:v>77.46554283121998</c:v>
                </c:pt>
                <c:pt idx="8454">
                  <c:v>78.55251435689979</c:v>
                </c:pt>
                <c:pt idx="8455">
                  <c:v>77.81570225139987</c:v>
                </c:pt>
                <c:pt idx="8456">
                  <c:v>77.36779338922</c:v>
                </c:pt>
                <c:pt idx="8457">
                  <c:v>78.50901905659985</c:v>
                </c:pt>
                <c:pt idx="8458">
                  <c:v>77.58480896502</c:v>
                </c:pt>
                <c:pt idx="8459">
                  <c:v>78.54523624162</c:v>
                </c:pt>
                <c:pt idx="8460">
                  <c:v>77.65450797849979</c:v>
                </c:pt>
                <c:pt idx="8461">
                  <c:v>78.6400134194</c:v>
                </c:pt>
                <c:pt idx="8462">
                  <c:v>78.15275529081985</c:v>
                </c:pt>
                <c:pt idx="8463">
                  <c:v>77.64326164628002</c:v>
                </c:pt>
                <c:pt idx="8464">
                  <c:v>78.23585569241995</c:v>
                </c:pt>
                <c:pt idx="8465">
                  <c:v>77.95881692114</c:v>
                </c:pt>
                <c:pt idx="8466">
                  <c:v>78.43495845878</c:v>
                </c:pt>
                <c:pt idx="8467">
                  <c:v>78.38400837057979</c:v>
                </c:pt>
                <c:pt idx="8468">
                  <c:v>78.66646975957998</c:v>
                </c:pt>
                <c:pt idx="8469">
                  <c:v>77.87732727877987</c:v>
                </c:pt>
                <c:pt idx="8470">
                  <c:v>78.66642949484</c:v>
                </c:pt>
                <c:pt idx="8471">
                  <c:v>78.56458561687998</c:v>
                </c:pt>
                <c:pt idx="8472">
                  <c:v>78.36516665518</c:v>
                </c:pt>
                <c:pt idx="8473">
                  <c:v>78.49444954348</c:v>
                </c:pt>
                <c:pt idx="8474">
                  <c:v>78.57384671025973</c:v>
                </c:pt>
                <c:pt idx="8475">
                  <c:v>78.61541257975979</c:v>
                </c:pt>
                <c:pt idx="8476">
                  <c:v>78.77324107592</c:v>
                </c:pt>
                <c:pt idx="8477">
                  <c:v>79.35625428016</c:v>
                </c:pt>
                <c:pt idx="8478">
                  <c:v>78.76858411921998</c:v>
                </c:pt>
                <c:pt idx="8479">
                  <c:v>78.00264174998</c:v>
                </c:pt>
                <c:pt idx="8480">
                  <c:v>78.62938512131987</c:v>
                </c:pt>
                <c:pt idx="8481">
                  <c:v>78.05835588649971</c:v>
                </c:pt>
                <c:pt idx="8482">
                  <c:v>79.13083280357968</c:v>
                </c:pt>
                <c:pt idx="8483">
                  <c:v>77.96734361614</c:v>
                </c:pt>
                <c:pt idx="8484">
                  <c:v>79.07961237881995</c:v>
                </c:pt>
                <c:pt idx="8485">
                  <c:v>78.29046989802</c:v>
                </c:pt>
                <c:pt idx="8486">
                  <c:v>79.16315535961998</c:v>
                </c:pt>
                <c:pt idx="8487">
                  <c:v>78.64678285587976</c:v>
                </c:pt>
                <c:pt idx="8488">
                  <c:v>79.56369033061998</c:v>
                </c:pt>
                <c:pt idx="8489">
                  <c:v>78.63280327832001</c:v>
                </c:pt>
                <c:pt idx="8490">
                  <c:v>79.70388535599987</c:v>
                </c:pt>
                <c:pt idx="8491">
                  <c:v>78.5875555115</c:v>
                </c:pt>
                <c:pt idx="8492">
                  <c:v>78.14411233725987</c:v>
                </c:pt>
                <c:pt idx="8493">
                  <c:v>79.33988172449978</c:v>
                </c:pt>
                <c:pt idx="8494">
                  <c:v>78.84241810831998</c:v>
                </c:pt>
                <c:pt idx="8495">
                  <c:v>79.82499256045978</c:v>
                </c:pt>
                <c:pt idx="8496">
                  <c:v>78.93853856700001</c:v>
                </c:pt>
                <c:pt idx="8497">
                  <c:v>78.2992268650001</c:v>
                </c:pt>
                <c:pt idx="8498">
                  <c:v>79.07033009745962</c:v>
                </c:pt>
                <c:pt idx="8499">
                  <c:v>78.41872331022</c:v>
                </c:pt>
                <c:pt idx="8500">
                  <c:v>79.40077448443998</c:v>
                </c:pt>
                <c:pt idx="8501">
                  <c:v>78.91521555</c:v>
                </c:pt>
                <c:pt idx="8502">
                  <c:v>79.83454532349984</c:v>
                </c:pt>
                <c:pt idx="8503">
                  <c:v>79.10653806049976</c:v>
                </c:pt>
                <c:pt idx="8504">
                  <c:v>78.64120356534</c:v>
                </c:pt>
                <c:pt idx="8505">
                  <c:v>79.43788379349998</c:v>
                </c:pt>
                <c:pt idx="8506">
                  <c:v>78.77053907349978</c:v>
                </c:pt>
                <c:pt idx="8507">
                  <c:v>79.95130283485977</c:v>
                </c:pt>
                <c:pt idx="8508">
                  <c:v>79.24479029775998</c:v>
                </c:pt>
                <c:pt idx="8509">
                  <c:v>78.56635619327987</c:v>
                </c:pt>
                <c:pt idx="8510">
                  <c:v>79.53957116787987</c:v>
                </c:pt>
                <c:pt idx="8511">
                  <c:v>78.67721863199998</c:v>
                </c:pt>
                <c:pt idx="8512">
                  <c:v>79.8717614999</c:v>
                </c:pt>
                <c:pt idx="8513">
                  <c:v>78.96654321149998</c:v>
                </c:pt>
                <c:pt idx="8514">
                  <c:v>78.48681485832</c:v>
                </c:pt>
                <c:pt idx="8515">
                  <c:v>79.57971069134002</c:v>
                </c:pt>
                <c:pt idx="8516">
                  <c:v>78.68800095303978</c:v>
                </c:pt>
                <c:pt idx="8517">
                  <c:v>80.07990392492</c:v>
                </c:pt>
                <c:pt idx="8518">
                  <c:v>78.95936890517998</c:v>
                </c:pt>
                <c:pt idx="8519">
                  <c:v>79.97471575283986</c:v>
                </c:pt>
                <c:pt idx="8520">
                  <c:v>79.48586995553998</c:v>
                </c:pt>
                <c:pt idx="8558">
                  <c:v>60.8626911626</c:v>
                </c:pt>
                <c:pt idx="8559">
                  <c:v>76.12980724659975</c:v>
                </c:pt>
                <c:pt idx="8560">
                  <c:v>79.8319420352</c:v>
                </c:pt>
                <c:pt idx="8561">
                  <c:v>81.04924675536</c:v>
                </c:pt>
                <c:pt idx="8562">
                  <c:v>80.32396843751984</c:v>
                </c:pt>
                <c:pt idx="8563">
                  <c:v>79.37802216819979</c:v>
                </c:pt>
                <c:pt idx="8564">
                  <c:v>80.54203614347979</c:v>
                </c:pt>
                <c:pt idx="8565">
                  <c:v>79.65227141019976</c:v>
                </c:pt>
                <c:pt idx="8566">
                  <c:v>80.99333634971998</c:v>
                </c:pt>
                <c:pt idx="8567">
                  <c:v>80.05376162502</c:v>
                </c:pt>
                <c:pt idx="8568">
                  <c:v>81.26424403722002</c:v>
                </c:pt>
                <c:pt idx="8569">
                  <c:v>80.53705556192002</c:v>
                </c:pt>
                <c:pt idx="8570">
                  <c:v>79.62713749289979</c:v>
                </c:pt>
                <c:pt idx="8571">
                  <c:v>81.05039969114</c:v>
                </c:pt>
                <c:pt idx="8572">
                  <c:v>80.34039318008</c:v>
                </c:pt>
                <c:pt idx="8573">
                  <c:v>81.34582289239982</c:v>
                </c:pt>
                <c:pt idx="8574">
                  <c:v>80.43250686716</c:v>
                </c:pt>
                <c:pt idx="8575">
                  <c:v>80.14643315473984</c:v>
                </c:pt>
                <c:pt idx="8576">
                  <c:v>81.13531580003976</c:v>
                </c:pt>
                <c:pt idx="8577">
                  <c:v>80.20222771506</c:v>
                </c:pt>
                <c:pt idx="8578">
                  <c:v>80.99807542820002</c:v>
                </c:pt>
                <c:pt idx="8579">
                  <c:v>80.37851977936</c:v>
                </c:pt>
                <c:pt idx="8580">
                  <c:v>81.61307000035985</c:v>
                </c:pt>
                <c:pt idx="8581">
                  <c:v>80.91078759183998</c:v>
                </c:pt>
                <c:pt idx="8582">
                  <c:v>80.0116236902401</c:v>
                </c:pt>
                <c:pt idx="8583">
                  <c:v>80.97414649257998</c:v>
                </c:pt>
                <c:pt idx="8584">
                  <c:v>80.44738228347998</c:v>
                </c:pt>
                <c:pt idx="8585">
                  <c:v>81.88910284934</c:v>
                </c:pt>
                <c:pt idx="8586">
                  <c:v>81.35742485441995</c:v>
                </c:pt>
                <c:pt idx="8587">
                  <c:v>80.05087069614001</c:v>
                </c:pt>
                <c:pt idx="8588">
                  <c:v>81.00155740434</c:v>
                </c:pt>
                <c:pt idx="8589">
                  <c:v>80.52991740059987</c:v>
                </c:pt>
                <c:pt idx="8590">
                  <c:v>81.52137437120001</c:v>
                </c:pt>
                <c:pt idx="8591">
                  <c:v>80.79815185269977</c:v>
                </c:pt>
                <c:pt idx="8592">
                  <c:v>81.89392016624002</c:v>
                </c:pt>
                <c:pt idx="8593">
                  <c:v>81.12560191447976</c:v>
                </c:pt>
                <c:pt idx="8594">
                  <c:v>82.15802591579985</c:v>
                </c:pt>
                <c:pt idx="8595">
                  <c:v>81.1956839888</c:v>
                </c:pt>
                <c:pt idx="8596">
                  <c:v>80.89044138293985</c:v>
                </c:pt>
                <c:pt idx="8597">
                  <c:v>81.5962099818201</c:v>
                </c:pt>
                <c:pt idx="8598">
                  <c:v>80.63530666150001</c:v>
                </c:pt>
                <c:pt idx="8599">
                  <c:v>82.07956032043984</c:v>
                </c:pt>
                <c:pt idx="8600">
                  <c:v>81.32370510017977</c:v>
                </c:pt>
                <c:pt idx="8601">
                  <c:v>82.33951269665984</c:v>
                </c:pt>
                <c:pt idx="8602">
                  <c:v>81.37049678816001</c:v>
                </c:pt>
                <c:pt idx="8603">
                  <c:v>80.87601096727998</c:v>
                </c:pt>
                <c:pt idx="8604">
                  <c:v>81.80994863961998</c:v>
                </c:pt>
                <c:pt idx="8605">
                  <c:v>81.26592772340986</c:v>
                </c:pt>
                <c:pt idx="8606">
                  <c:v>82.07956032043984</c:v>
                </c:pt>
                <c:pt idx="8607">
                  <c:v>81.35742485441995</c:v>
                </c:pt>
                <c:pt idx="8608">
                  <c:v>81.38148530405979</c:v>
                </c:pt>
                <c:pt idx="8609">
                  <c:v>81.62700726461998</c:v>
                </c:pt>
                <c:pt idx="8610">
                  <c:v>80.91450183257986</c:v>
                </c:pt>
                <c:pt idx="8611">
                  <c:v>80.27420702008001</c:v>
                </c:pt>
                <c:pt idx="8612">
                  <c:v>59.38745777453999</c:v>
                </c:pt>
                <c:pt idx="8661">
                  <c:v>82.21108529295998</c:v>
                </c:pt>
                <c:pt idx="8662">
                  <c:v>91.91761477756</c:v>
                </c:pt>
                <c:pt idx="8663">
                  <c:v>104.08123389125</c:v>
                </c:pt>
                <c:pt idx="8664">
                  <c:v>106.78950293184</c:v>
                </c:pt>
                <c:pt idx="8665">
                  <c:v>103.70902419668</c:v>
                </c:pt>
                <c:pt idx="8666">
                  <c:v>102.81366916184</c:v>
                </c:pt>
                <c:pt idx="8667">
                  <c:v>99.78647263649968</c:v>
                </c:pt>
                <c:pt idx="8668">
                  <c:v>101.18031135306</c:v>
                </c:pt>
                <c:pt idx="8669">
                  <c:v>99.53122186236</c:v>
                </c:pt>
                <c:pt idx="8670">
                  <c:v>99.67787758763973</c:v>
                </c:pt>
                <c:pt idx="8671">
                  <c:v>98.36878085645957</c:v>
                </c:pt>
                <c:pt idx="8672">
                  <c:v>98.08119135143987</c:v>
                </c:pt>
                <c:pt idx="8673">
                  <c:v>99.43586241023998</c:v>
                </c:pt>
                <c:pt idx="8674">
                  <c:v>99.986895594</c:v>
                </c:pt>
                <c:pt idx="8675">
                  <c:v>100.97858699898</c:v>
                </c:pt>
                <c:pt idx="8676">
                  <c:v>100.3020020685</c:v>
                </c:pt>
                <c:pt idx="8677">
                  <c:v>105.9112953668</c:v>
                </c:pt>
                <c:pt idx="8678">
                  <c:v>109.2792702176</c:v>
                </c:pt>
                <c:pt idx="8679">
                  <c:v>107.89137163552</c:v>
                </c:pt>
                <c:pt idx="8680">
                  <c:v>109.38091965676</c:v>
                </c:pt>
                <c:pt idx="8681">
                  <c:v>108.5620211872</c:v>
                </c:pt>
                <c:pt idx="8682">
                  <c:v>109.38483301856</c:v>
                </c:pt>
                <c:pt idx="8683">
                  <c:v>109.48718649384</c:v>
                </c:pt>
                <c:pt idx="8684">
                  <c:v>109.1548303664</c:v>
                </c:pt>
                <c:pt idx="8685">
                  <c:v>107.94220741408</c:v>
                </c:pt>
                <c:pt idx="8686">
                  <c:v>108.84387905624</c:v>
                </c:pt>
                <c:pt idx="8687">
                  <c:v>106.38615116885</c:v>
                </c:pt>
                <c:pt idx="8688">
                  <c:v>105.256809938</c:v>
                </c:pt>
                <c:pt idx="8689">
                  <c:v>110.0417794848</c:v>
                </c:pt>
                <c:pt idx="8690">
                  <c:v>109.04552539384</c:v>
                </c:pt>
                <c:pt idx="8691">
                  <c:v>109.1878787625599</c:v>
                </c:pt>
                <c:pt idx="8692">
                  <c:v>107.20700757824</c:v>
                </c:pt>
                <c:pt idx="8693">
                  <c:v>104.2735602678</c:v>
                </c:pt>
                <c:pt idx="8694">
                  <c:v>104.76354772793</c:v>
                </c:pt>
                <c:pt idx="8695">
                  <c:v>105.28784182042</c:v>
                </c:pt>
                <c:pt idx="8696">
                  <c:v>110.1451865536</c:v>
                </c:pt>
                <c:pt idx="8697">
                  <c:v>109.84461819712</c:v>
                </c:pt>
                <c:pt idx="8698">
                  <c:v>110.20878472032</c:v>
                </c:pt>
                <c:pt idx="8699">
                  <c:v>105.12557559112</c:v>
                </c:pt>
                <c:pt idx="8700">
                  <c:v>105.09950290623</c:v>
                </c:pt>
                <c:pt idx="8701">
                  <c:v>103.10980976947</c:v>
                </c:pt>
                <c:pt idx="8702">
                  <c:v>101.16957814992</c:v>
                </c:pt>
                <c:pt idx="8703">
                  <c:v>102.02864373486</c:v>
                </c:pt>
                <c:pt idx="8704">
                  <c:v>101.73719325749</c:v>
                </c:pt>
                <c:pt idx="8705">
                  <c:v>105.98993149536</c:v>
                </c:pt>
                <c:pt idx="8706">
                  <c:v>110.0547053684</c:v>
                </c:pt>
                <c:pt idx="8707">
                  <c:v>108.80691039444</c:v>
                </c:pt>
                <c:pt idx="8708">
                  <c:v>110.4165515324</c:v>
                </c:pt>
                <c:pt idx="8709">
                  <c:v>109.4020464676</c:v>
                </c:pt>
                <c:pt idx="8710">
                  <c:v>101.7914365824</c:v>
                </c:pt>
                <c:pt idx="8711">
                  <c:v>99.86765475492</c:v>
                </c:pt>
                <c:pt idx="8712">
                  <c:v>101.5285608274</c:v>
                </c:pt>
                <c:pt idx="8713">
                  <c:v>101.37020352042</c:v>
                </c:pt>
                <c:pt idx="8714">
                  <c:v>103.78747525706</c:v>
                </c:pt>
                <c:pt idx="8715">
                  <c:v>111.21300194192</c:v>
                </c:pt>
                <c:pt idx="8716">
                  <c:v>108.35289534928</c:v>
                </c:pt>
                <c:pt idx="8717">
                  <c:v>99.54971381466001</c:v>
                </c:pt>
                <c:pt idx="8718">
                  <c:v>99.55534465799984</c:v>
                </c:pt>
                <c:pt idx="8719">
                  <c:v>98.69179614227987</c:v>
                </c:pt>
                <c:pt idx="8720">
                  <c:v>99.80622852552</c:v>
                </c:pt>
                <c:pt idx="8721">
                  <c:v>98.88432254909998</c:v>
                </c:pt>
                <c:pt idx="8722">
                  <c:v>98.20981277099995</c:v>
                </c:pt>
                <c:pt idx="8723">
                  <c:v>100.90146134286</c:v>
                </c:pt>
                <c:pt idx="8724">
                  <c:v>100.40221936086</c:v>
                </c:pt>
                <c:pt idx="8725">
                  <c:v>100.5453672363</c:v>
                </c:pt>
                <c:pt idx="8726">
                  <c:v>98.84716070076</c:v>
                </c:pt>
                <c:pt idx="8727">
                  <c:v>98.42912567262</c:v>
                </c:pt>
                <c:pt idx="8728">
                  <c:v>101.92783130131</c:v>
                </c:pt>
                <c:pt idx="8729">
                  <c:v>98.63315585447984</c:v>
                </c:pt>
                <c:pt idx="8730">
                  <c:v>100.1201247306</c:v>
                </c:pt>
                <c:pt idx="8731">
                  <c:v>99.07259244977998</c:v>
                </c:pt>
                <c:pt idx="8732">
                  <c:v>100.52528334966</c:v>
                </c:pt>
                <c:pt idx="8733">
                  <c:v>99.11609962806</c:v>
                </c:pt>
                <c:pt idx="8734">
                  <c:v>98.23903521623987</c:v>
                </c:pt>
                <c:pt idx="8735">
                  <c:v>100.22695233258</c:v>
                </c:pt>
                <c:pt idx="8736">
                  <c:v>102.22463901881</c:v>
                </c:pt>
                <c:pt idx="8737">
                  <c:v>109.142027463</c:v>
                </c:pt>
                <c:pt idx="8738">
                  <c:v>106.33037236128</c:v>
                </c:pt>
                <c:pt idx="8739">
                  <c:v>99.35111128338</c:v>
                </c:pt>
                <c:pt idx="8740">
                  <c:v>98.94853349369998</c:v>
                </c:pt>
                <c:pt idx="8741">
                  <c:v>98.45734559118001</c:v>
                </c:pt>
                <c:pt idx="8742">
                  <c:v>100.90741350996</c:v>
                </c:pt>
                <c:pt idx="8743">
                  <c:v>103.5349798637</c:v>
                </c:pt>
                <c:pt idx="8744">
                  <c:v>111.30403186</c:v>
                </c:pt>
                <c:pt idx="8745">
                  <c:v>109.2017542044</c:v>
                </c:pt>
                <c:pt idx="8746">
                  <c:v>105.65829519805</c:v>
                </c:pt>
                <c:pt idx="8747">
                  <c:v>105.1730698634</c:v>
                </c:pt>
                <c:pt idx="8748">
                  <c:v>109.634054929</c:v>
                </c:pt>
                <c:pt idx="8749">
                  <c:v>110.59848061884</c:v>
                </c:pt>
                <c:pt idx="8750">
                  <c:v>109.0402003036</c:v>
                </c:pt>
                <c:pt idx="8751">
                  <c:v>109.55690447248</c:v>
                </c:pt>
                <c:pt idx="8752">
                  <c:v>106.108857386</c:v>
                </c:pt>
                <c:pt idx="8753">
                  <c:v>103.76752608901</c:v>
                </c:pt>
                <c:pt idx="8754">
                  <c:v>100.66275980766</c:v>
                </c:pt>
                <c:pt idx="8755">
                  <c:v>95.03713055518</c:v>
                </c:pt>
                <c:pt idx="8756">
                  <c:v>93.08429798946</c:v>
                </c:pt>
                <c:pt idx="8757">
                  <c:v>90.15935766235982</c:v>
                </c:pt>
                <c:pt idx="8758">
                  <c:v>90.56245567424</c:v>
                </c:pt>
                <c:pt idx="8759">
                  <c:v>90.15348931767974</c:v>
                </c:pt>
                <c:pt idx="8760">
                  <c:v>90.40484075896</c:v>
                </c:pt>
                <c:pt idx="8761">
                  <c:v>92.77891179635976</c:v>
                </c:pt>
                <c:pt idx="8762">
                  <c:v>94.87487803649957</c:v>
                </c:pt>
                <c:pt idx="8763">
                  <c:v>97.14013737299977</c:v>
                </c:pt>
                <c:pt idx="8764">
                  <c:v>94.82423379274998</c:v>
                </c:pt>
                <c:pt idx="8765">
                  <c:v>92.56738598015998</c:v>
                </c:pt>
                <c:pt idx="8766">
                  <c:v>94.31914940851</c:v>
                </c:pt>
                <c:pt idx="8767">
                  <c:v>94.93000708642984</c:v>
                </c:pt>
                <c:pt idx="8768">
                  <c:v>97.80238448795986</c:v>
                </c:pt>
                <c:pt idx="8769">
                  <c:v>98.85299096963998</c:v>
                </c:pt>
                <c:pt idx="8770">
                  <c:v>99.23583223841977</c:v>
                </c:pt>
                <c:pt idx="8771">
                  <c:v>102.21845311685</c:v>
                </c:pt>
                <c:pt idx="8772">
                  <c:v>102.45611743675</c:v>
                </c:pt>
                <c:pt idx="8773">
                  <c:v>103.00706635975</c:v>
                </c:pt>
                <c:pt idx="8774">
                  <c:v>102.22948868678</c:v>
                </c:pt>
                <c:pt idx="8775">
                  <c:v>104.92311784885</c:v>
                </c:pt>
                <c:pt idx="8776">
                  <c:v>105.61749705619</c:v>
                </c:pt>
                <c:pt idx="8777">
                  <c:v>108.569048192</c:v>
                </c:pt>
                <c:pt idx="8778">
                  <c:v>108.6236071618</c:v>
                </c:pt>
                <c:pt idx="8779">
                  <c:v>109.04005142576</c:v>
                </c:pt>
                <c:pt idx="8780">
                  <c:v>110.74914915752</c:v>
                </c:pt>
                <c:pt idx="8781">
                  <c:v>109.33193147168</c:v>
                </c:pt>
                <c:pt idx="8782">
                  <c:v>109.31965421688</c:v>
                </c:pt>
                <c:pt idx="8783">
                  <c:v>110.188532485</c:v>
                </c:pt>
                <c:pt idx="8784">
                  <c:v>110.67200421908</c:v>
                </c:pt>
                <c:pt idx="8785">
                  <c:v>110.03893506352</c:v>
                </c:pt>
                <c:pt idx="8786">
                  <c:v>107.31999979268</c:v>
                </c:pt>
                <c:pt idx="8787">
                  <c:v>106.84186655275</c:v>
                </c:pt>
                <c:pt idx="8788">
                  <c:v>105.21368890851</c:v>
                </c:pt>
                <c:pt idx="8789">
                  <c:v>107.28250546825</c:v>
                </c:pt>
                <c:pt idx="8790">
                  <c:v>105.63640596236</c:v>
                </c:pt>
                <c:pt idx="8791">
                  <c:v>104.58371908215</c:v>
                </c:pt>
                <c:pt idx="8792">
                  <c:v>105.71996945622</c:v>
                </c:pt>
                <c:pt idx="8793">
                  <c:v>106.29199315518</c:v>
                </c:pt>
                <c:pt idx="8794">
                  <c:v>107.17335149504</c:v>
                </c:pt>
                <c:pt idx="8795">
                  <c:v>108.70238076256</c:v>
                </c:pt>
                <c:pt idx="8796">
                  <c:v>108.8133414314</c:v>
                </c:pt>
                <c:pt idx="8797">
                  <c:v>110.341826033</c:v>
                </c:pt>
                <c:pt idx="8798">
                  <c:v>108.56084217792</c:v>
                </c:pt>
                <c:pt idx="8799">
                  <c:v>109.1484094574</c:v>
                </c:pt>
                <c:pt idx="8800">
                  <c:v>108.169162463</c:v>
                </c:pt>
                <c:pt idx="8801">
                  <c:v>110.5781054332</c:v>
                </c:pt>
                <c:pt idx="8802">
                  <c:v>109.5571570708</c:v>
                </c:pt>
                <c:pt idx="8803">
                  <c:v>108.19391517792</c:v>
                </c:pt>
                <c:pt idx="8804">
                  <c:v>108.46128251296</c:v>
                </c:pt>
                <c:pt idx="8805">
                  <c:v>106.29876264656</c:v>
                </c:pt>
                <c:pt idx="8806">
                  <c:v>107.92053707832</c:v>
                </c:pt>
                <c:pt idx="8807">
                  <c:v>108.8289272286</c:v>
                </c:pt>
                <c:pt idx="8808">
                  <c:v>108.5038743552</c:v>
                </c:pt>
                <c:pt idx="8809">
                  <c:v>108.713188571</c:v>
                </c:pt>
                <c:pt idx="8810">
                  <c:v>106.4414949162</c:v>
                </c:pt>
                <c:pt idx="8811">
                  <c:v>106.96369436417</c:v>
                </c:pt>
                <c:pt idx="8812">
                  <c:v>107.8974639184</c:v>
                </c:pt>
                <c:pt idx="8813">
                  <c:v>111.36766332008</c:v>
                </c:pt>
                <c:pt idx="8814">
                  <c:v>108.08510617664</c:v>
                </c:pt>
                <c:pt idx="8815">
                  <c:v>104.89358771052</c:v>
                </c:pt>
                <c:pt idx="8816">
                  <c:v>108.9051932074</c:v>
                </c:pt>
                <c:pt idx="8817">
                  <c:v>108.42414481716</c:v>
                </c:pt>
                <c:pt idx="8818">
                  <c:v>110.4488858856</c:v>
                </c:pt>
                <c:pt idx="8819">
                  <c:v>108.86748351504</c:v>
                </c:pt>
                <c:pt idx="8820">
                  <c:v>106.5152475008</c:v>
                </c:pt>
                <c:pt idx="8821">
                  <c:v>105.2803664444</c:v>
                </c:pt>
                <c:pt idx="8822">
                  <c:v>104.9996755836</c:v>
                </c:pt>
                <c:pt idx="8823">
                  <c:v>107.31338409616</c:v>
                </c:pt>
                <c:pt idx="8824">
                  <c:v>108.47555319908</c:v>
                </c:pt>
                <c:pt idx="8825">
                  <c:v>111.97898220808</c:v>
                </c:pt>
                <c:pt idx="8826">
                  <c:v>111.23146666248</c:v>
                </c:pt>
                <c:pt idx="8827">
                  <c:v>109.899516848</c:v>
                </c:pt>
                <c:pt idx="8828">
                  <c:v>109.41359991264</c:v>
                </c:pt>
                <c:pt idx="8829">
                  <c:v>103.10245872129</c:v>
                </c:pt>
                <c:pt idx="8830">
                  <c:v>98.38566415367985</c:v>
                </c:pt>
                <c:pt idx="8831">
                  <c:v>93.52703571244975</c:v>
                </c:pt>
                <c:pt idx="8832">
                  <c:v>89.82771152095982</c:v>
                </c:pt>
                <c:pt idx="8833">
                  <c:v>87.65740835359968</c:v>
                </c:pt>
                <c:pt idx="8834">
                  <c:v>85.29539990010002</c:v>
                </c:pt>
                <c:pt idx="8835">
                  <c:v>84.67755502905</c:v>
                </c:pt>
                <c:pt idx="8836">
                  <c:v>83.90049435771</c:v>
                </c:pt>
                <c:pt idx="8837">
                  <c:v>83.37458556873001</c:v>
                </c:pt>
                <c:pt idx="8838">
                  <c:v>83.98335697286987</c:v>
                </c:pt>
                <c:pt idx="8839">
                  <c:v>83.26252969614</c:v>
                </c:pt>
                <c:pt idx="8840">
                  <c:v>84.49937455367989</c:v>
                </c:pt>
                <c:pt idx="8841">
                  <c:v>83.75201564373</c:v>
                </c:pt>
                <c:pt idx="8842">
                  <c:v>83.21581280574</c:v>
                </c:pt>
                <c:pt idx="8843">
                  <c:v>84.23795583359986</c:v>
                </c:pt>
                <c:pt idx="8844">
                  <c:v>83.33131592312998</c:v>
                </c:pt>
                <c:pt idx="8845">
                  <c:v>84.59022441681</c:v>
                </c:pt>
                <c:pt idx="8846">
                  <c:v>83.67777628673974</c:v>
                </c:pt>
                <c:pt idx="8847">
                  <c:v>85.20773169515998</c:v>
                </c:pt>
                <c:pt idx="8848">
                  <c:v>84.10398094466987</c:v>
                </c:pt>
                <c:pt idx="8849">
                  <c:v>83.38948842734995</c:v>
                </c:pt>
                <c:pt idx="8850">
                  <c:v>84.83466033851998</c:v>
                </c:pt>
                <c:pt idx="8851">
                  <c:v>83.79138292641001</c:v>
                </c:pt>
                <c:pt idx="8852">
                  <c:v>85.05851524949998</c:v>
                </c:pt>
                <c:pt idx="8853">
                  <c:v>84.10892845238978</c:v>
                </c:pt>
                <c:pt idx="8854">
                  <c:v>83.42918916003</c:v>
                </c:pt>
                <c:pt idx="8855">
                  <c:v>84.74514256812</c:v>
                </c:pt>
                <c:pt idx="8856">
                  <c:v>83.77153256007</c:v>
                </c:pt>
                <c:pt idx="8857">
                  <c:v>84.97395724745979</c:v>
                </c:pt>
                <c:pt idx="8858">
                  <c:v>84.15819632219974</c:v>
                </c:pt>
                <c:pt idx="8859">
                  <c:v>84.92762030913</c:v>
                </c:pt>
                <c:pt idx="8860">
                  <c:v>84.08413057833</c:v>
                </c:pt>
                <c:pt idx="8861">
                  <c:v>83.45687297910001</c:v>
                </c:pt>
                <c:pt idx="8862">
                  <c:v>84.72525382949998</c:v>
                </c:pt>
                <c:pt idx="8863">
                  <c:v>83.7801651972</c:v>
                </c:pt>
                <c:pt idx="8864">
                  <c:v>84.85455989694</c:v>
                </c:pt>
                <c:pt idx="8865">
                  <c:v>83.93030532306001</c:v>
                </c:pt>
                <c:pt idx="8866">
                  <c:v>83.41208385141</c:v>
                </c:pt>
                <c:pt idx="8867">
                  <c:v>84.68535632849968</c:v>
                </c:pt>
                <c:pt idx="8868">
                  <c:v>83.97729695475</c:v>
                </c:pt>
                <c:pt idx="8869">
                  <c:v>84.86450967615</c:v>
                </c:pt>
                <c:pt idx="8870">
                  <c:v>84.36623695499998</c:v>
                </c:pt>
                <c:pt idx="8871">
                  <c:v>83.45687297910001</c:v>
                </c:pt>
                <c:pt idx="8872">
                  <c:v>84.50141834121</c:v>
                </c:pt>
                <c:pt idx="8873">
                  <c:v>83.9673225795</c:v>
                </c:pt>
                <c:pt idx="8874">
                  <c:v>85.22910383526</c:v>
                </c:pt>
                <c:pt idx="8875">
                  <c:v>84.361264926</c:v>
                </c:pt>
                <c:pt idx="8876">
                  <c:v>83.52649119107988</c:v>
                </c:pt>
                <c:pt idx="8877">
                  <c:v>84.86486476575</c:v>
                </c:pt>
                <c:pt idx="8878">
                  <c:v>83.97913053890987</c:v>
                </c:pt>
                <c:pt idx="8879">
                  <c:v>83.54848977074998</c:v>
                </c:pt>
                <c:pt idx="8880">
                  <c:v>84.88418491377</c:v>
                </c:pt>
                <c:pt idx="8881">
                  <c:v>84.03714320625</c:v>
                </c:pt>
                <c:pt idx="8882">
                  <c:v>85.23385601549984</c:v>
                </c:pt>
                <c:pt idx="8883">
                  <c:v>84.7642276503</c:v>
                </c:pt>
                <c:pt idx="8884">
                  <c:v>84.07442019932998</c:v>
                </c:pt>
                <c:pt idx="8885">
                  <c:v>84.75010233647974</c:v>
                </c:pt>
                <c:pt idx="8886">
                  <c:v>81.18495696075</c:v>
                </c:pt>
                <c:pt idx="8931">
                  <c:v>73.02439941848976</c:v>
                </c:pt>
                <c:pt idx="8932">
                  <c:v>84.869499687</c:v>
                </c:pt>
                <c:pt idx="8933">
                  <c:v>84.14328677463001</c:v>
                </c:pt>
                <c:pt idx="8934">
                  <c:v>82.99969139373</c:v>
                </c:pt>
                <c:pt idx="8935">
                  <c:v>84.02920199040001</c:v>
                </c:pt>
                <c:pt idx="8936">
                  <c:v>83.30161416174</c:v>
                </c:pt>
                <c:pt idx="8937">
                  <c:v>84.12159082992001</c:v>
                </c:pt>
                <c:pt idx="8938">
                  <c:v>83.55899933414995</c:v>
                </c:pt>
                <c:pt idx="8939">
                  <c:v>84.81847346199002</c:v>
                </c:pt>
                <c:pt idx="8940">
                  <c:v>84.10892845238978</c:v>
                </c:pt>
                <c:pt idx="8941">
                  <c:v>83.42421148458</c:v>
                </c:pt>
                <c:pt idx="8942">
                  <c:v>84.29645765696998</c:v>
                </c:pt>
                <c:pt idx="8943">
                  <c:v>83.36621259347989</c:v>
                </c:pt>
                <c:pt idx="8944">
                  <c:v>84.88791957644995</c:v>
                </c:pt>
                <c:pt idx="8945">
                  <c:v>83.67726128549998</c:v>
                </c:pt>
                <c:pt idx="8946">
                  <c:v>83.17293662201978</c:v>
                </c:pt>
                <c:pt idx="8947">
                  <c:v>84.04261291940998</c:v>
                </c:pt>
                <c:pt idx="8948">
                  <c:v>83.3020336605</c:v>
                </c:pt>
                <c:pt idx="8949">
                  <c:v>84.163252653</c:v>
                </c:pt>
                <c:pt idx="8950">
                  <c:v>83.14257509006985</c:v>
                </c:pt>
                <c:pt idx="8951">
                  <c:v>82.76882019626987</c:v>
                </c:pt>
                <c:pt idx="8952">
                  <c:v>83.56734805454987</c:v>
                </c:pt>
                <c:pt idx="8953">
                  <c:v>83.03541191928001</c:v>
                </c:pt>
                <c:pt idx="8954">
                  <c:v>83.81360298735</c:v>
                </c:pt>
                <c:pt idx="8955">
                  <c:v>83.27240568723</c:v>
                </c:pt>
                <c:pt idx="8956">
                  <c:v>83.25934921481998</c:v>
                </c:pt>
                <c:pt idx="9163">
                  <c:v>79.33311562132</c:v>
                </c:pt>
                <c:pt idx="9164">
                  <c:v>78.3360766759</c:v>
                </c:pt>
                <c:pt idx="9165">
                  <c:v>77.85724352485998</c:v>
                </c:pt>
                <c:pt idx="9166">
                  <c:v>78.82227501289968</c:v>
                </c:pt>
                <c:pt idx="9167">
                  <c:v>78.14815107937998</c:v>
                </c:pt>
                <c:pt idx="9168">
                  <c:v>79.06239586927998</c:v>
                </c:pt>
                <c:pt idx="9169">
                  <c:v>78.55067990219995</c:v>
                </c:pt>
                <c:pt idx="9170">
                  <c:v>77.66330515517987</c:v>
                </c:pt>
                <c:pt idx="9171">
                  <c:v>78.6052594371</c:v>
                </c:pt>
                <c:pt idx="9172">
                  <c:v>77.90339793709984</c:v>
                </c:pt>
                <c:pt idx="9173">
                  <c:v>78.84074800757976</c:v>
                </c:pt>
                <c:pt idx="9174">
                  <c:v>77.89858136339987</c:v>
                </c:pt>
                <c:pt idx="9175">
                  <c:v>79.26367149558</c:v>
                </c:pt>
                <c:pt idx="9176">
                  <c:v>78.31437995704</c:v>
                </c:pt>
                <c:pt idx="9177">
                  <c:v>77.60788617113984</c:v>
                </c:pt>
                <c:pt idx="9178">
                  <c:v>78.54063203017998</c:v>
                </c:pt>
                <c:pt idx="9179">
                  <c:v>77.82953403283977</c:v>
                </c:pt>
                <c:pt idx="9180">
                  <c:v>78.70686090783998</c:v>
                </c:pt>
                <c:pt idx="9181">
                  <c:v>77.92650321767998</c:v>
                </c:pt>
                <c:pt idx="9182">
                  <c:v>78.9146399863</c:v>
                </c:pt>
                <c:pt idx="9183">
                  <c:v>78.62932700190001</c:v>
                </c:pt>
                <c:pt idx="9184">
                  <c:v>77.3137236298</c:v>
                </c:pt>
                <c:pt idx="9185">
                  <c:v>78.43903055943986</c:v>
                </c:pt>
                <c:pt idx="9186">
                  <c:v>77.77874733469963</c:v>
                </c:pt>
                <c:pt idx="9187">
                  <c:v>78.96272818455979</c:v>
                </c:pt>
                <c:pt idx="9188">
                  <c:v>78.27751987132002</c:v>
                </c:pt>
                <c:pt idx="9189">
                  <c:v>79.30533234117976</c:v>
                </c:pt>
                <c:pt idx="9190">
                  <c:v>78.45750355412</c:v>
                </c:pt>
                <c:pt idx="9191">
                  <c:v>78.02291017641974</c:v>
                </c:pt>
                <c:pt idx="9192">
                  <c:v>78.75301532007998</c:v>
                </c:pt>
                <c:pt idx="9193">
                  <c:v>78.03731311129998</c:v>
                </c:pt>
                <c:pt idx="9194">
                  <c:v>79.13404433747976</c:v>
                </c:pt>
                <c:pt idx="9195">
                  <c:v>78.60612689034002</c:v>
                </c:pt>
                <c:pt idx="9196">
                  <c:v>77.64787811835974</c:v>
                </c:pt>
                <c:pt idx="9197">
                  <c:v>78.37900736395976</c:v>
                </c:pt>
                <c:pt idx="9198">
                  <c:v>77.70025114454</c:v>
                </c:pt>
                <c:pt idx="9199">
                  <c:v>78.63296892911998</c:v>
                </c:pt>
                <c:pt idx="9200">
                  <c:v>78.15253733451968</c:v>
                </c:pt>
                <c:pt idx="9201">
                  <c:v>78.94695368976</c:v>
                </c:pt>
                <c:pt idx="9202">
                  <c:v>78.48123577646001</c:v>
                </c:pt>
                <c:pt idx="9203">
                  <c:v>77.64022794906</c:v>
                </c:pt>
                <c:pt idx="9204">
                  <c:v>78.65604613523976</c:v>
                </c:pt>
                <c:pt idx="9205">
                  <c:v>78.19881465219987</c:v>
                </c:pt>
                <c:pt idx="9206">
                  <c:v>78.94234947832</c:v>
                </c:pt>
                <c:pt idx="9207">
                  <c:v>78.63861269132</c:v>
                </c:pt>
                <c:pt idx="9208">
                  <c:v>77.96552721627998</c:v>
                </c:pt>
                <c:pt idx="9209">
                  <c:v>78.9449839942201</c:v>
                </c:pt>
                <c:pt idx="9210">
                  <c:v>78.27189851917987</c:v>
                </c:pt>
                <c:pt idx="9211">
                  <c:v>79.05533911835977</c:v>
                </c:pt>
                <c:pt idx="9212">
                  <c:v>78.5875555115</c:v>
                </c:pt>
                <c:pt idx="9213">
                  <c:v>77.94229888073998</c:v>
                </c:pt>
                <c:pt idx="9214">
                  <c:v>78.48060883469977</c:v>
                </c:pt>
                <c:pt idx="9215">
                  <c:v>78.2115556499401</c:v>
                </c:pt>
                <c:pt idx="9216">
                  <c:v>78.98589499261998</c:v>
                </c:pt>
                <c:pt idx="9217">
                  <c:v>78.49006988458</c:v>
                </c:pt>
                <c:pt idx="9218">
                  <c:v>77.63861702497998</c:v>
                </c:pt>
                <c:pt idx="9219">
                  <c:v>78.51828014998</c:v>
                </c:pt>
                <c:pt idx="9220">
                  <c:v>78.08155599806002</c:v>
                </c:pt>
                <c:pt idx="9221">
                  <c:v>78.90254515219976</c:v>
                </c:pt>
                <c:pt idx="9222">
                  <c:v>78.35160861835998</c:v>
                </c:pt>
                <c:pt idx="9223">
                  <c:v>78.18599447245971</c:v>
                </c:pt>
                <c:pt idx="9224">
                  <c:v>78.95892664034</c:v>
                </c:pt>
                <c:pt idx="9225">
                  <c:v>78.115492961</c:v>
                </c:pt>
                <c:pt idx="9226">
                  <c:v>79.46955488649998</c:v>
                </c:pt>
                <c:pt idx="9227">
                  <c:v>79.11587294199984</c:v>
                </c:pt>
                <c:pt idx="9228">
                  <c:v>78.15342262271987</c:v>
                </c:pt>
                <c:pt idx="9229">
                  <c:v>78.91249819324001</c:v>
                </c:pt>
                <c:pt idx="9230">
                  <c:v>78.26724156247998</c:v>
                </c:pt>
                <c:pt idx="9231">
                  <c:v>79.25135529711998</c:v>
                </c:pt>
                <c:pt idx="9232">
                  <c:v>78.50864126341995</c:v>
                </c:pt>
                <c:pt idx="9233">
                  <c:v>78.13480205179982</c:v>
                </c:pt>
                <c:pt idx="9234">
                  <c:v>79.21926636608</c:v>
                </c:pt>
                <c:pt idx="9235">
                  <c:v>78.63747257041975</c:v>
                </c:pt>
                <c:pt idx="9236">
                  <c:v>78.08825062449998</c:v>
                </c:pt>
                <c:pt idx="9237">
                  <c:v>79.17738423087982</c:v>
                </c:pt>
                <c:pt idx="9238">
                  <c:v>78.59092114312001</c:v>
                </c:pt>
                <c:pt idx="9239">
                  <c:v>78.23388269449985</c:v>
                </c:pt>
                <c:pt idx="9240">
                  <c:v>79.11221223265973</c:v>
                </c:pt>
                <c:pt idx="9241">
                  <c:v>78.47922601633998</c:v>
                </c:pt>
                <c:pt idx="9242">
                  <c:v>79.61021345918</c:v>
                </c:pt>
                <c:pt idx="9243">
                  <c:v>79.190551994</c:v>
                </c:pt>
                <c:pt idx="9244">
                  <c:v>78.39079245383977</c:v>
                </c:pt>
                <c:pt idx="9245">
                  <c:v>79.53588586249975</c:v>
                </c:pt>
                <c:pt idx="9246">
                  <c:v>78.86854114249968</c:v>
                </c:pt>
                <c:pt idx="9247">
                  <c:v>78.23388269449985</c:v>
                </c:pt>
                <c:pt idx="9248">
                  <c:v>79.2185566385</c:v>
                </c:pt>
                <c:pt idx="9249">
                  <c:v>78.52788890149979</c:v>
                </c:pt>
                <c:pt idx="9250">
                  <c:v>79.54053911649976</c:v>
                </c:pt>
                <c:pt idx="9251">
                  <c:v>78.85455300699998</c:v>
                </c:pt>
                <c:pt idx="9252">
                  <c:v>79.4319514003001</c:v>
                </c:pt>
                <c:pt idx="9253">
                  <c:v>79.42259192275976</c:v>
                </c:pt>
                <c:pt idx="9254">
                  <c:v>78.76754228800002</c:v>
                </c:pt>
                <c:pt idx="9255">
                  <c:v>70.87745138141995</c:v>
                </c:pt>
                <c:pt idx="9256">
                  <c:v>62.63922800490001</c:v>
                </c:pt>
                <c:pt idx="9297">
                  <c:v>65.8744954446</c:v>
                </c:pt>
                <c:pt idx="9298">
                  <c:v>78.80708963898</c:v>
                </c:pt>
                <c:pt idx="9299">
                  <c:v>80.53231648343987</c:v>
                </c:pt>
                <c:pt idx="9300">
                  <c:v>79.5009743703</c:v>
                </c:pt>
                <c:pt idx="9301">
                  <c:v>80.74113893396</c:v>
                </c:pt>
                <c:pt idx="9302">
                  <c:v>79.8886604581</c:v>
                </c:pt>
                <c:pt idx="9303">
                  <c:v>79.48965626669998</c:v>
                </c:pt>
                <c:pt idx="9304">
                  <c:v>80.52307122799976</c:v>
                </c:pt>
                <c:pt idx="9305">
                  <c:v>80.09031072472</c:v>
                </c:pt>
                <c:pt idx="9306">
                  <c:v>80.97814273333982</c:v>
                </c:pt>
                <c:pt idx="9307">
                  <c:v>80.55133059100001</c:v>
                </c:pt>
                <c:pt idx="9308">
                  <c:v>80.14503781613972</c:v>
                </c:pt>
                <c:pt idx="9309">
                  <c:v>80.71269156074</c:v>
                </c:pt>
                <c:pt idx="9310">
                  <c:v>80.50718256614</c:v>
                </c:pt>
                <c:pt idx="9311">
                  <c:v>79.65307294129984</c:v>
                </c:pt>
                <c:pt idx="9312">
                  <c:v>80.69390750087987</c:v>
                </c:pt>
                <c:pt idx="9313">
                  <c:v>79.82621146132</c:v>
                </c:pt>
                <c:pt idx="9314">
                  <c:v>81.2791013436598</c:v>
                </c:pt>
                <c:pt idx="9315">
                  <c:v>80.39924662734</c:v>
                </c:pt>
                <c:pt idx="9316">
                  <c:v>79.75762163605998</c:v>
                </c:pt>
                <c:pt idx="9317">
                  <c:v>80.78894914186</c:v>
                </c:pt>
                <c:pt idx="9318">
                  <c:v>80.29751524168</c:v>
                </c:pt>
                <c:pt idx="9319">
                  <c:v>81.51274394199998</c:v>
                </c:pt>
                <c:pt idx="9320">
                  <c:v>80.61200174257979</c:v>
                </c:pt>
                <c:pt idx="9321">
                  <c:v>79.73860752849987</c:v>
                </c:pt>
                <c:pt idx="9322">
                  <c:v>80.65114020727998</c:v>
                </c:pt>
                <c:pt idx="9323">
                  <c:v>80.19269606524</c:v>
                </c:pt>
                <c:pt idx="9324">
                  <c:v>80.99333634971998</c:v>
                </c:pt>
                <c:pt idx="9325">
                  <c:v>80.54052885471998</c:v>
                </c:pt>
                <c:pt idx="9326">
                  <c:v>81.03283879759968</c:v>
                </c:pt>
                <c:pt idx="9327">
                  <c:v>80.86932731613975</c:v>
                </c:pt>
                <c:pt idx="9328">
                  <c:v>80.39007385465977</c:v>
                </c:pt>
                <c:pt idx="9329">
                  <c:v>80.98856837441988</c:v>
                </c:pt>
                <c:pt idx="9330">
                  <c:v>80.73404061294</c:v>
                </c:pt>
                <c:pt idx="9331">
                  <c:v>79.88771224257982</c:v>
                </c:pt>
                <c:pt idx="9332">
                  <c:v>81.32498167279979</c:v>
                </c:pt>
                <c:pt idx="9333">
                  <c:v>80.2212910147</c:v>
                </c:pt>
                <c:pt idx="9334">
                  <c:v>81.15521886757976</c:v>
                </c:pt>
                <c:pt idx="9335">
                  <c:v>80.54052885471998</c:v>
                </c:pt>
                <c:pt idx="9336">
                  <c:v>80.4005905955</c:v>
                </c:pt>
                <c:pt idx="9337">
                  <c:v>81.29297933355974</c:v>
                </c:pt>
                <c:pt idx="9338">
                  <c:v>80.71492812122</c:v>
                </c:pt>
                <c:pt idx="9339">
                  <c:v>80.15598940059979</c:v>
                </c:pt>
                <c:pt idx="9340">
                  <c:v>81.27386684184</c:v>
                </c:pt>
                <c:pt idx="9341">
                  <c:v>80.71969172098</c:v>
                </c:pt>
                <c:pt idx="9342">
                  <c:v>80.13208426277988</c:v>
                </c:pt>
                <c:pt idx="9343">
                  <c:v>81.24519810426001</c:v>
                </c:pt>
                <c:pt idx="9344">
                  <c:v>80.8651886249</c:v>
                </c:pt>
                <c:pt idx="9345">
                  <c:v>80.2856496138</c:v>
                </c:pt>
                <c:pt idx="9346">
                  <c:v>81.41598511029987</c:v>
                </c:pt>
                <c:pt idx="9347">
                  <c:v>80.72150511749976</c:v>
                </c:pt>
                <c:pt idx="9348">
                  <c:v>81.8327080512998</c:v>
                </c:pt>
                <c:pt idx="9349">
                  <c:v>81.39931310198001</c:v>
                </c:pt>
                <c:pt idx="9350">
                  <c:v>80.5778216101</c:v>
                </c:pt>
                <c:pt idx="9351">
                  <c:v>81.89870828727987</c:v>
                </c:pt>
                <c:pt idx="9352">
                  <c:v>81.06635718369979</c:v>
                </c:pt>
                <c:pt idx="9353">
                  <c:v>80.65023492195998</c:v>
                </c:pt>
                <c:pt idx="9354">
                  <c:v>81.75947323094</c:v>
                </c:pt>
                <c:pt idx="9355">
                  <c:v>81.12560191447976</c:v>
                </c:pt>
                <c:pt idx="9356">
                  <c:v>80.53496966668</c:v>
                </c:pt>
                <c:pt idx="9357">
                  <c:v>81.42556595219995</c:v>
                </c:pt>
                <c:pt idx="9358">
                  <c:v>80.80770357349977</c:v>
                </c:pt>
                <c:pt idx="9359">
                  <c:v>81.67515743451978</c:v>
                </c:pt>
                <c:pt idx="9360">
                  <c:v>81.36089135021987</c:v>
                </c:pt>
                <c:pt idx="9361">
                  <c:v>80.88081134896001</c:v>
                </c:pt>
                <c:pt idx="9398">
                  <c:v>91.561274742</c:v>
                </c:pt>
                <c:pt idx="9399">
                  <c:v>104.2940134952</c:v>
                </c:pt>
                <c:pt idx="9400">
                  <c:v>109.142027463</c:v>
                </c:pt>
                <c:pt idx="9401">
                  <c:v>106.73977487064</c:v>
                </c:pt>
                <c:pt idx="9402">
                  <c:v>102.55764841231</c:v>
                </c:pt>
                <c:pt idx="9403">
                  <c:v>101.51057296242</c:v>
                </c:pt>
                <c:pt idx="9404">
                  <c:v>100.84998748223</c:v>
                </c:pt>
                <c:pt idx="9405">
                  <c:v>103.79046326334</c:v>
                </c:pt>
                <c:pt idx="9406">
                  <c:v>102.06422286669</c:v>
                </c:pt>
                <c:pt idx="9407">
                  <c:v>103.80242651548</c:v>
                </c:pt>
                <c:pt idx="9408">
                  <c:v>100.9681715751</c:v>
                </c:pt>
                <c:pt idx="9409">
                  <c:v>98.66395987794</c:v>
                </c:pt>
                <c:pt idx="9410">
                  <c:v>96.95116611510002</c:v>
                </c:pt>
                <c:pt idx="9411">
                  <c:v>93.87256931155973</c:v>
                </c:pt>
                <c:pt idx="9412">
                  <c:v>95.22523806543984</c:v>
                </c:pt>
                <c:pt idx="9413">
                  <c:v>95.5932346659</c:v>
                </c:pt>
                <c:pt idx="9414">
                  <c:v>98.4463266096</c:v>
                </c:pt>
                <c:pt idx="9415">
                  <c:v>98.35715855639985</c:v>
                </c:pt>
                <c:pt idx="9416">
                  <c:v>97.28513696051998</c:v>
                </c:pt>
                <c:pt idx="9417">
                  <c:v>96.99467283461998</c:v>
                </c:pt>
                <c:pt idx="9418">
                  <c:v>95.65007849639974</c:v>
                </c:pt>
                <c:pt idx="9419">
                  <c:v>95.12465587424</c:v>
                </c:pt>
                <c:pt idx="9420">
                  <c:v>92.55544701336974</c:v>
                </c:pt>
                <c:pt idx="9421">
                  <c:v>92.8635739493</c:v>
                </c:pt>
                <c:pt idx="9422">
                  <c:v>91.17761980319995</c:v>
                </c:pt>
                <c:pt idx="9423">
                  <c:v>89.15366761847987</c:v>
                </c:pt>
                <c:pt idx="9424">
                  <c:v>89.28813269631998</c:v>
                </c:pt>
                <c:pt idx="9425">
                  <c:v>86.87665749407998</c:v>
                </c:pt>
                <c:pt idx="9426">
                  <c:v>86.20650723362979</c:v>
                </c:pt>
                <c:pt idx="9427">
                  <c:v>84.95016619992</c:v>
                </c:pt>
                <c:pt idx="9428">
                  <c:v>85.24753081199998</c:v>
                </c:pt>
                <c:pt idx="9429">
                  <c:v>84.07867483307975</c:v>
                </c:pt>
                <c:pt idx="9430">
                  <c:v>82.67094847496978</c:v>
                </c:pt>
                <c:pt idx="9431">
                  <c:v>82.91320989105</c:v>
                </c:pt>
                <c:pt idx="9432">
                  <c:v>81.94196602575</c:v>
                </c:pt>
                <c:pt idx="9433">
                  <c:v>82.54978766091</c:v>
                </c:pt>
                <c:pt idx="9434">
                  <c:v>82.02458750558976</c:v>
                </c:pt>
                <c:pt idx="9435">
                  <c:v>81.80649878417998</c:v>
                </c:pt>
                <c:pt idx="9436">
                  <c:v>82.02852585359977</c:v>
                </c:pt>
                <c:pt idx="9437">
                  <c:v>81.22249657580986</c:v>
                </c:pt>
                <c:pt idx="9438">
                  <c:v>82.41655189757998</c:v>
                </c:pt>
                <c:pt idx="9439">
                  <c:v>81.46864553937</c:v>
                </c:pt>
                <c:pt idx="9440">
                  <c:v>82.67783207210968</c:v>
                </c:pt>
                <c:pt idx="9441">
                  <c:v>81.92782469802</c:v>
                </c:pt>
                <c:pt idx="9442">
                  <c:v>81.70426670724</c:v>
                </c:pt>
                <c:pt idx="9443">
                  <c:v>82.59708076289998</c:v>
                </c:pt>
                <c:pt idx="9444">
                  <c:v>82.46402677509</c:v>
                </c:pt>
                <c:pt idx="9445">
                  <c:v>85.53286805078976</c:v>
                </c:pt>
                <c:pt idx="9446">
                  <c:v>89.34488240128</c:v>
                </c:pt>
                <c:pt idx="9447">
                  <c:v>96.73710475862</c:v>
                </c:pt>
                <c:pt idx="9448">
                  <c:v>106.0274161555</c:v>
                </c:pt>
                <c:pt idx="9449">
                  <c:v>106.30835748995</c:v>
                </c:pt>
                <c:pt idx="9450">
                  <c:v>100.914393807</c:v>
                </c:pt>
                <c:pt idx="9451">
                  <c:v>97.68899994443987</c:v>
                </c:pt>
                <c:pt idx="9452">
                  <c:v>98.25807426221998</c:v>
                </c:pt>
                <c:pt idx="9453">
                  <c:v>99.59015837460001</c:v>
                </c:pt>
                <c:pt idx="9454">
                  <c:v>104.65597447613</c:v>
                </c:pt>
                <c:pt idx="9455">
                  <c:v>102.45101726251</c:v>
                </c:pt>
                <c:pt idx="9456">
                  <c:v>103.2981745831</c:v>
                </c:pt>
                <c:pt idx="9457">
                  <c:v>102.12004811358</c:v>
                </c:pt>
                <c:pt idx="9458">
                  <c:v>102.63282499645</c:v>
                </c:pt>
                <c:pt idx="9459">
                  <c:v>100.329788403</c:v>
                </c:pt>
                <c:pt idx="9460">
                  <c:v>97.34020581869987</c:v>
                </c:pt>
                <c:pt idx="9461">
                  <c:v>100.02825230442</c:v>
                </c:pt>
                <c:pt idx="9462">
                  <c:v>99.02256647304</c:v>
                </c:pt>
                <c:pt idx="9463">
                  <c:v>98.89892892023998</c:v>
                </c:pt>
                <c:pt idx="9464">
                  <c:v>97.58661870893998</c:v>
                </c:pt>
                <c:pt idx="9465">
                  <c:v>98.82250331147979</c:v>
                </c:pt>
                <c:pt idx="9466">
                  <c:v>98.5830755525397</c:v>
                </c:pt>
                <c:pt idx="9467">
                  <c:v>97.27684179479979</c:v>
                </c:pt>
                <c:pt idx="9468">
                  <c:v>98.49242227319998</c:v>
                </c:pt>
                <c:pt idx="9469">
                  <c:v>97.84239803609968</c:v>
                </c:pt>
                <c:pt idx="9470">
                  <c:v>98.35741753523995</c:v>
                </c:pt>
                <c:pt idx="9471">
                  <c:v>98.09067349188</c:v>
                </c:pt>
                <c:pt idx="9472">
                  <c:v>97.16693294411998</c:v>
                </c:pt>
                <c:pt idx="9473">
                  <c:v>98.73460320336</c:v>
                </c:pt>
                <c:pt idx="9474">
                  <c:v>99.41919229986</c:v>
                </c:pt>
                <c:pt idx="9475">
                  <c:v>101.12692221786</c:v>
                </c:pt>
                <c:pt idx="9476">
                  <c:v>101.24562542038</c:v>
                </c:pt>
                <c:pt idx="9477">
                  <c:v>101.645677962</c:v>
                </c:pt>
                <c:pt idx="9478">
                  <c:v>101.20642974816</c:v>
                </c:pt>
                <c:pt idx="9479">
                  <c:v>100.97273689552</c:v>
                </c:pt>
                <c:pt idx="9480">
                  <c:v>101.1640714965</c:v>
                </c:pt>
                <c:pt idx="9481">
                  <c:v>102.19918473219</c:v>
                </c:pt>
                <c:pt idx="9482">
                  <c:v>106.46193512206</c:v>
                </c:pt>
                <c:pt idx="9483">
                  <c:v>109.34868604468</c:v>
                </c:pt>
                <c:pt idx="9484">
                  <c:v>103.3200240583</c:v>
                </c:pt>
                <c:pt idx="9485">
                  <c:v>98.4197534293801</c:v>
                </c:pt>
                <c:pt idx="9486">
                  <c:v>95.0661509985</c:v>
                </c:pt>
                <c:pt idx="9487">
                  <c:v>95.43399506847998</c:v>
                </c:pt>
                <c:pt idx="9488">
                  <c:v>94.86905047542986</c:v>
                </c:pt>
                <c:pt idx="9489">
                  <c:v>91.63910176511</c:v>
                </c:pt>
                <c:pt idx="9490">
                  <c:v>87.34015157136002</c:v>
                </c:pt>
                <c:pt idx="9491">
                  <c:v>83.65740803747975</c:v>
                </c:pt>
                <c:pt idx="9492">
                  <c:v>83.52308227886979</c:v>
                </c:pt>
                <c:pt idx="9493">
                  <c:v>82.41714944265002</c:v>
                </c:pt>
                <c:pt idx="9494">
                  <c:v>82.41587681708972</c:v>
                </c:pt>
                <c:pt idx="9495">
                  <c:v>83.05384630373977</c:v>
                </c:pt>
                <c:pt idx="9496">
                  <c:v>82.11845445155987</c:v>
                </c:pt>
                <c:pt idx="9497">
                  <c:v>82.93751614335</c:v>
                </c:pt>
                <c:pt idx="9498">
                  <c:v>82.22746013789985</c:v>
                </c:pt>
                <c:pt idx="9499">
                  <c:v>83.24879584889995</c:v>
                </c:pt>
                <c:pt idx="9500">
                  <c:v>82.86322754736</c:v>
                </c:pt>
                <c:pt idx="9501">
                  <c:v>82.62626600744987</c:v>
                </c:pt>
                <c:pt idx="9502">
                  <c:v>82.61168817000001</c:v>
                </c:pt>
                <c:pt idx="9503">
                  <c:v>82.13796047333998</c:v>
                </c:pt>
                <c:pt idx="9504">
                  <c:v>83.38622550102</c:v>
                </c:pt>
                <c:pt idx="9505">
                  <c:v>82.25664538244995</c:v>
                </c:pt>
                <c:pt idx="9506">
                  <c:v>83.73328596828</c:v>
                </c:pt>
                <c:pt idx="9507">
                  <c:v>82.60195975515</c:v>
                </c:pt>
                <c:pt idx="9508">
                  <c:v>82.09405710212984</c:v>
                </c:pt>
                <c:pt idx="9509">
                  <c:v>83.60578976054984</c:v>
                </c:pt>
                <c:pt idx="9510">
                  <c:v>82.51337728157998</c:v>
                </c:pt>
                <c:pt idx="9511">
                  <c:v>81.89905617314987</c:v>
                </c:pt>
                <c:pt idx="9512">
                  <c:v>82.90343842835998</c:v>
                </c:pt>
                <c:pt idx="9513">
                  <c:v>82.17694287248955</c:v>
                </c:pt>
                <c:pt idx="9514">
                  <c:v>83.38622550102</c:v>
                </c:pt>
                <c:pt idx="9515">
                  <c:v>82.4938712598</c:v>
                </c:pt>
                <c:pt idx="9516">
                  <c:v>83.61039831803974</c:v>
                </c:pt>
                <c:pt idx="9517">
                  <c:v>82.97657118782978</c:v>
                </c:pt>
                <c:pt idx="9518">
                  <c:v>82.23546093782986</c:v>
                </c:pt>
                <c:pt idx="9519">
                  <c:v>83.49377917724998</c:v>
                </c:pt>
                <c:pt idx="9520">
                  <c:v>82.81921345658998</c:v>
                </c:pt>
                <c:pt idx="9521">
                  <c:v>81.88441183460976</c:v>
                </c:pt>
                <c:pt idx="9522">
                  <c:v>83.07830518064979</c:v>
                </c:pt>
                <c:pt idx="9523">
                  <c:v>82.16721950601</c:v>
                </c:pt>
                <c:pt idx="9524">
                  <c:v>83.21061380478</c:v>
                </c:pt>
                <c:pt idx="9525">
                  <c:v>82.50362427068998</c:v>
                </c:pt>
                <c:pt idx="9526">
                  <c:v>83.94880727663985</c:v>
                </c:pt>
                <c:pt idx="9527">
                  <c:v>83.14517560274986</c:v>
                </c:pt>
                <c:pt idx="9528">
                  <c:v>82.45914057057</c:v>
                </c:pt>
                <c:pt idx="9529">
                  <c:v>83.48819311884001</c:v>
                </c:pt>
                <c:pt idx="9530">
                  <c:v>82.48683425931</c:v>
                </c:pt>
                <c:pt idx="9531">
                  <c:v>83.65968697991998</c:v>
                </c:pt>
                <c:pt idx="9532">
                  <c:v>82.7116894995301</c:v>
                </c:pt>
                <c:pt idx="9533">
                  <c:v>83.75284118213978</c:v>
                </c:pt>
                <c:pt idx="9534">
                  <c:v>83.39801212694979</c:v>
                </c:pt>
                <c:pt idx="9535">
                  <c:v>82.2424535244</c:v>
                </c:pt>
                <c:pt idx="9536">
                  <c:v>83.25427238621998</c:v>
                </c:pt>
                <c:pt idx="9537">
                  <c:v>82.5406259570101</c:v>
                </c:pt>
                <c:pt idx="9538">
                  <c:v>83.8655034483601</c:v>
                </c:pt>
                <c:pt idx="9539">
                  <c:v>82.81433951270979</c:v>
                </c:pt>
                <c:pt idx="9540">
                  <c:v>84.26262109638001</c:v>
                </c:pt>
                <c:pt idx="9541">
                  <c:v>83.08317912452976</c:v>
                </c:pt>
                <c:pt idx="9542">
                  <c:v>82.54244439884998</c:v>
                </c:pt>
                <c:pt idx="9543">
                  <c:v>83.76644241809987</c:v>
                </c:pt>
                <c:pt idx="9544">
                  <c:v>82.79724208821</c:v>
                </c:pt>
                <c:pt idx="9545">
                  <c:v>84.01701085851</c:v>
                </c:pt>
                <c:pt idx="9546">
                  <c:v>82.82899106351979</c:v>
                </c:pt>
                <c:pt idx="9547">
                  <c:v>82.72027779749978</c:v>
                </c:pt>
                <c:pt idx="9548">
                  <c:v>83.5355574444</c:v>
                </c:pt>
                <c:pt idx="9549">
                  <c:v>82.5620488047897</c:v>
                </c:pt>
                <c:pt idx="9550">
                  <c:v>83.61070575899987</c:v>
                </c:pt>
                <c:pt idx="9551">
                  <c:v>83.07868596216001</c:v>
                </c:pt>
                <c:pt idx="9552">
                  <c:v>84.02680778882987</c:v>
                </c:pt>
                <c:pt idx="9553">
                  <c:v>83.47377477329982</c:v>
                </c:pt>
                <c:pt idx="9554">
                  <c:v>82.54812842168998</c:v>
                </c:pt>
                <c:pt idx="9555">
                  <c:v>83.53065897924</c:v>
                </c:pt>
                <c:pt idx="9556">
                  <c:v>82.80359532725987</c:v>
                </c:pt>
                <c:pt idx="9557">
                  <c:v>83.82050474699986</c:v>
                </c:pt>
                <c:pt idx="9558">
                  <c:v>83.08851276116998</c:v>
                </c:pt>
                <c:pt idx="9559">
                  <c:v>82.35165217886987</c:v>
                </c:pt>
                <c:pt idx="9560">
                  <c:v>83.56243732874982</c:v>
                </c:pt>
                <c:pt idx="9561">
                  <c:v>82.60708921574998</c:v>
                </c:pt>
                <c:pt idx="9562">
                  <c:v>83.78898947144998</c:v>
                </c:pt>
                <c:pt idx="9563">
                  <c:v>83.06010601154998</c:v>
                </c:pt>
                <c:pt idx="9564">
                  <c:v>83.84015834502</c:v>
                </c:pt>
                <c:pt idx="9565">
                  <c:v>82.97062104174</c:v>
                </c:pt>
                <c:pt idx="9566">
                  <c:v>83.79200182304987</c:v>
                </c:pt>
                <c:pt idx="9567">
                  <c:v>83.42945846730002</c:v>
                </c:pt>
                <c:pt idx="9568">
                  <c:v>82.48919749632</c:v>
                </c:pt>
                <c:pt idx="9569">
                  <c:v>83.447146122</c:v>
                </c:pt>
                <c:pt idx="9570">
                  <c:v>82.72498093518</c:v>
                </c:pt>
                <c:pt idx="9571">
                  <c:v>83.50288152632979</c:v>
                </c:pt>
                <c:pt idx="9572">
                  <c:v>82.72865646135</c:v>
                </c:pt>
                <c:pt idx="9573">
                  <c:v>83.99242892664</c:v>
                </c:pt>
                <c:pt idx="9574">
                  <c:v>83.20643434928998</c:v>
                </c:pt>
                <c:pt idx="9575">
                  <c:v>82.45478876543986</c:v>
                </c:pt>
                <c:pt idx="9576">
                  <c:v>83.44221778815</c:v>
                </c:pt>
                <c:pt idx="9577">
                  <c:v>82.67094847496978</c:v>
                </c:pt>
                <c:pt idx="9578">
                  <c:v>83.64855069866998</c:v>
                </c:pt>
                <c:pt idx="9579">
                  <c:v>83.0994816483</c:v>
                </c:pt>
                <c:pt idx="9580">
                  <c:v>83.93349800127002</c:v>
                </c:pt>
                <c:pt idx="9581">
                  <c:v>82.95404754180002</c:v>
                </c:pt>
                <c:pt idx="9582">
                  <c:v>82.24352189916</c:v>
                </c:pt>
                <c:pt idx="9583">
                  <c:v>83.27257444742978</c:v>
                </c:pt>
                <c:pt idx="9584">
                  <c:v>82.72990926903</c:v>
                </c:pt>
                <c:pt idx="9585">
                  <c:v>83.57149694711998</c:v>
                </c:pt>
                <c:pt idx="9586">
                  <c:v>82.83156469557</c:v>
                </c:pt>
                <c:pt idx="9587">
                  <c:v>82.14061366494</c:v>
                </c:pt>
                <c:pt idx="9588">
                  <c:v>83.35380646574998</c:v>
                </c:pt>
                <c:pt idx="9589">
                  <c:v>82.60219075058973</c:v>
                </c:pt>
                <c:pt idx="9590">
                  <c:v>83.55521104241987</c:v>
                </c:pt>
                <c:pt idx="9591">
                  <c:v>82.74956286705</c:v>
                </c:pt>
                <c:pt idx="9592">
                  <c:v>83.57638315163977</c:v>
                </c:pt>
                <c:pt idx="9593">
                  <c:v>83.05903236413984</c:v>
                </c:pt>
                <c:pt idx="9594">
                  <c:v>81.92472587793001</c:v>
                </c:pt>
                <c:pt idx="9595">
                  <c:v>83.12557119680964</c:v>
                </c:pt>
                <c:pt idx="9596">
                  <c:v>83.00086095956998</c:v>
                </c:pt>
                <c:pt idx="9597">
                  <c:v>83.59451823845986</c:v>
                </c:pt>
                <c:pt idx="9598">
                  <c:v>82.80359532725987</c:v>
                </c:pt>
                <c:pt idx="9599">
                  <c:v>83.60578976054984</c:v>
                </c:pt>
                <c:pt idx="9600">
                  <c:v>83.04430709997</c:v>
                </c:pt>
                <c:pt idx="9601">
                  <c:v>82.13081146197</c:v>
                </c:pt>
                <c:pt idx="9602">
                  <c:v>83.30467247069987</c:v>
                </c:pt>
                <c:pt idx="9603">
                  <c:v>82.26801250961998</c:v>
                </c:pt>
                <c:pt idx="9604">
                  <c:v>83.16966621321</c:v>
                </c:pt>
                <c:pt idx="9605">
                  <c:v>82.56288355454987</c:v>
                </c:pt>
                <c:pt idx="9606">
                  <c:v>83.48152498419</c:v>
                </c:pt>
                <c:pt idx="9607">
                  <c:v>82.47382897806001</c:v>
                </c:pt>
                <c:pt idx="9608">
                  <c:v>83.39508708758974</c:v>
                </c:pt>
                <c:pt idx="9609">
                  <c:v>82.54244439884998</c:v>
                </c:pt>
                <c:pt idx="9610">
                  <c:v>83.63872389965979</c:v>
                </c:pt>
                <c:pt idx="9611">
                  <c:v>82.60614382119</c:v>
                </c:pt>
                <c:pt idx="9612">
                  <c:v>83.73206355591</c:v>
                </c:pt>
                <c:pt idx="9613">
                  <c:v>82.89693498351002</c:v>
                </c:pt>
                <c:pt idx="9614">
                  <c:v>83.60578976054984</c:v>
                </c:pt>
                <c:pt idx="9615">
                  <c:v>82.76294927478</c:v>
                </c:pt>
                <c:pt idx="9616">
                  <c:v>83.78609601611987</c:v>
                </c:pt>
                <c:pt idx="9617">
                  <c:v>82.82664869711998</c:v>
                </c:pt>
                <c:pt idx="9618">
                  <c:v>82.10140485305978</c:v>
                </c:pt>
                <c:pt idx="9619">
                  <c:v>83.30467247069987</c:v>
                </c:pt>
                <c:pt idx="9620">
                  <c:v>82.57271035355964</c:v>
                </c:pt>
                <c:pt idx="9621">
                  <c:v>83.16627392385</c:v>
                </c:pt>
                <c:pt idx="9622">
                  <c:v>82.79376852825</c:v>
                </c:pt>
                <c:pt idx="9623">
                  <c:v>83.58618535460984</c:v>
                </c:pt>
                <c:pt idx="9624">
                  <c:v>82.80215808665976</c:v>
                </c:pt>
                <c:pt idx="9625">
                  <c:v>82.29758984997</c:v>
                </c:pt>
                <c:pt idx="9626">
                  <c:v>83.24081321148</c:v>
                </c:pt>
                <c:pt idx="9627">
                  <c:v>82.50885109433995</c:v>
                </c:pt>
                <c:pt idx="9628">
                  <c:v>83.28237665039985</c:v>
                </c:pt>
                <c:pt idx="9629">
                  <c:v>82.40032735274985</c:v>
                </c:pt>
                <c:pt idx="9630">
                  <c:v>83.56013937626986</c:v>
                </c:pt>
                <c:pt idx="9631">
                  <c:v>82.73973606804</c:v>
                </c:pt>
                <c:pt idx="9632">
                  <c:v>83.69768469372</c:v>
                </c:pt>
                <c:pt idx="9633">
                  <c:v>83.09457092249986</c:v>
                </c:pt>
                <c:pt idx="9634">
                  <c:v>83.84015834502</c:v>
                </c:pt>
                <c:pt idx="9635">
                  <c:v>82.83645090009</c:v>
                </c:pt>
                <c:pt idx="9636">
                  <c:v>84.04646138685</c:v>
                </c:pt>
                <c:pt idx="9637">
                  <c:v>83.4491612574</c:v>
                </c:pt>
                <c:pt idx="9638">
                  <c:v>82.67596149149979</c:v>
                </c:pt>
                <c:pt idx="9639">
                  <c:v>83.82044814719978</c:v>
                </c:pt>
                <c:pt idx="9640">
                  <c:v>83.02061294175</c:v>
                </c:pt>
                <c:pt idx="9641">
                  <c:v>83.45697292100998</c:v>
                </c:pt>
                <c:pt idx="9642">
                  <c:v>82.61691601475982</c:v>
                </c:pt>
                <c:pt idx="9643">
                  <c:v>83.80375159229978</c:v>
                </c:pt>
                <c:pt idx="9644">
                  <c:v>83.04040322145</c:v>
                </c:pt>
                <c:pt idx="9645">
                  <c:v>84.04015513005001</c:v>
                </c:pt>
                <c:pt idx="9646">
                  <c:v>83.489647473</c:v>
                </c:pt>
                <c:pt idx="9647">
                  <c:v>82.51836911414998</c:v>
                </c:pt>
                <c:pt idx="9648">
                  <c:v>83.51812102274998</c:v>
                </c:pt>
                <c:pt idx="9649">
                  <c:v>82.7399805876</c:v>
                </c:pt>
                <c:pt idx="9650">
                  <c:v>83.94385300851</c:v>
                </c:pt>
                <c:pt idx="9651">
                  <c:v>82.97144345609998</c:v>
                </c:pt>
                <c:pt idx="9652">
                  <c:v>84.40039877535</c:v>
                </c:pt>
                <c:pt idx="9653">
                  <c:v>83.41063954428</c:v>
                </c:pt>
                <c:pt idx="9654">
                  <c:v>84.29932865133</c:v>
                </c:pt>
                <c:pt idx="9655">
                  <c:v>83.62333810400968</c:v>
                </c:pt>
                <c:pt idx="9656">
                  <c:v>84.62808218636968</c:v>
                </c:pt>
                <c:pt idx="9657">
                  <c:v>83.7866526522</c:v>
                </c:pt>
                <c:pt idx="9658">
                  <c:v>79.31730493374</c:v>
                </c:pt>
                <c:pt idx="9659">
                  <c:v>73.92735307703998</c:v>
                </c:pt>
                <c:pt idx="9660">
                  <c:v>70.15934088545973</c:v>
                </c:pt>
                <c:pt idx="9661">
                  <c:v>69.60648407255972</c:v>
                </c:pt>
                <c:pt idx="9662">
                  <c:v>67.20106270155</c:v>
                </c:pt>
                <c:pt idx="9663">
                  <c:v>63.69167739528</c:v>
                </c:pt>
                <c:pt idx="9682">
                  <c:v>61.87479521682001</c:v>
                </c:pt>
                <c:pt idx="9683">
                  <c:v>65.94886412687998</c:v>
                </c:pt>
                <c:pt idx="9684">
                  <c:v>70.40831125820998</c:v>
                </c:pt>
                <c:pt idx="9685">
                  <c:v>76.91830108547998</c:v>
                </c:pt>
                <c:pt idx="9686">
                  <c:v>82.6947652722</c:v>
                </c:pt>
                <c:pt idx="9687">
                  <c:v>84.22527372726</c:v>
                </c:pt>
                <c:pt idx="9688">
                  <c:v>83.41063954428</c:v>
                </c:pt>
                <c:pt idx="9689">
                  <c:v>84.34378562033998</c:v>
                </c:pt>
                <c:pt idx="9690">
                  <c:v>83.54395041489</c:v>
                </c:pt>
                <c:pt idx="9691">
                  <c:v>82.76389720983</c:v>
                </c:pt>
                <c:pt idx="9692">
                  <c:v>83.92029553197</c:v>
                </c:pt>
                <c:pt idx="9693">
                  <c:v>83.05415966943</c:v>
                </c:pt>
                <c:pt idx="9694">
                  <c:v>84.04403782461</c:v>
                </c:pt>
                <c:pt idx="9695">
                  <c:v>83.06503989254979</c:v>
                </c:pt>
                <c:pt idx="9696">
                  <c:v>84.11666784347995</c:v>
                </c:pt>
                <c:pt idx="9697">
                  <c:v>83.14873862354978</c:v>
                </c:pt>
                <c:pt idx="9698">
                  <c:v>84.60331567205979</c:v>
                </c:pt>
                <c:pt idx="9699">
                  <c:v>83.62295834360968</c:v>
                </c:pt>
                <c:pt idx="9700">
                  <c:v>82.67596149149979</c:v>
                </c:pt>
                <c:pt idx="9701">
                  <c:v>83.68062412589998</c:v>
                </c:pt>
                <c:pt idx="9702">
                  <c:v>83.13909481661977</c:v>
                </c:pt>
                <c:pt idx="9703">
                  <c:v>83.94164117955</c:v>
                </c:pt>
                <c:pt idx="9704">
                  <c:v>83.41559254893</c:v>
                </c:pt>
                <c:pt idx="9705">
                  <c:v>84.41288753975979</c:v>
                </c:pt>
                <c:pt idx="9706">
                  <c:v>83.60320636143001</c:v>
                </c:pt>
                <c:pt idx="9707">
                  <c:v>82.68087221729972</c:v>
                </c:pt>
                <c:pt idx="9708">
                  <c:v>83.72002970609998</c:v>
                </c:pt>
                <c:pt idx="9709">
                  <c:v>83.19835076316001</c:v>
                </c:pt>
                <c:pt idx="9710">
                  <c:v>84.24010272299998</c:v>
                </c:pt>
                <c:pt idx="9711">
                  <c:v>83.27186608995002</c:v>
                </c:pt>
                <c:pt idx="9712">
                  <c:v>82.77869618735987</c:v>
                </c:pt>
                <c:pt idx="9713">
                  <c:v>83.59199151389987</c:v>
                </c:pt>
                <c:pt idx="9714">
                  <c:v>82.67587680881968</c:v>
                </c:pt>
                <c:pt idx="9715">
                  <c:v>83.92193838944998</c:v>
                </c:pt>
                <c:pt idx="9716">
                  <c:v>83.42546854001998</c:v>
                </c:pt>
                <c:pt idx="9717">
                  <c:v>82.53313123499987</c:v>
                </c:pt>
                <c:pt idx="9718">
                  <c:v>83.72664124095</c:v>
                </c:pt>
                <c:pt idx="9719">
                  <c:v>82.77938616779979</c:v>
                </c:pt>
                <c:pt idx="9720">
                  <c:v>84.04261291940998</c:v>
                </c:pt>
                <c:pt idx="9721">
                  <c:v>83.14382789774987</c:v>
                </c:pt>
                <c:pt idx="9722">
                  <c:v>84.03663458784</c:v>
                </c:pt>
                <c:pt idx="9723">
                  <c:v>83.7315642273901</c:v>
                </c:pt>
                <c:pt idx="9724">
                  <c:v>82.8039996837</c:v>
                </c:pt>
                <c:pt idx="9725">
                  <c:v>83.99580888059984</c:v>
                </c:pt>
                <c:pt idx="9726">
                  <c:v>83.72664124095</c:v>
                </c:pt>
                <c:pt idx="9727">
                  <c:v>82.75968337770001</c:v>
                </c:pt>
                <c:pt idx="9728">
                  <c:v>83.81851371315001</c:v>
                </c:pt>
                <c:pt idx="9729">
                  <c:v>83.35141361595</c:v>
                </c:pt>
                <c:pt idx="9730">
                  <c:v>84.24697453920002</c:v>
                </c:pt>
                <c:pt idx="9731">
                  <c:v>83.45901265244989</c:v>
                </c:pt>
                <c:pt idx="9732">
                  <c:v>82.58253715256961</c:v>
                </c:pt>
                <c:pt idx="9733">
                  <c:v>83.92193838944998</c:v>
                </c:pt>
                <c:pt idx="9734">
                  <c:v>83.07378749699974</c:v>
                </c:pt>
                <c:pt idx="9735">
                  <c:v>82.78923756284998</c:v>
                </c:pt>
                <c:pt idx="9736">
                  <c:v>83.78404880219979</c:v>
                </c:pt>
                <c:pt idx="9737">
                  <c:v>82.90183344867</c:v>
                </c:pt>
                <c:pt idx="9738">
                  <c:v>84.02190932367</c:v>
                </c:pt>
                <c:pt idx="9739">
                  <c:v>83.58705084464998</c:v>
                </c:pt>
                <c:pt idx="9740">
                  <c:v>82.72498093518</c:v>
                </c:pt>
                <c:pt idx="9741">
                  <c:v>83.88436400621998</c:v>
                </c:pt>
                <c:pt idx="9742">
                  <c:v>83.19660755027998</c:v>
                </c:pt>
                <c:pt idx="9743">
                  <c:v>82.70057500739998</c:v>
                </c:pt>
                <c:pt idx="9744">
                  <c:v>83.71508903684995</c:v>
                </c:pt>
                <c:pt idx="9745">
                  <c:v>83.04531394725</c:v>
                </c:pt>
                <c:pt idx="9746">
                  <c:v>83.96294852960995</c:v>
                </c:pt>
                <c:pt idx="9747">
                  <c:v>83.02266296258979</c:v>
                </c:pt>
                <c:pt idx="9748">
                  <c:v>83.64121854569998</c:v>
                </c:pt>
                <c:pt idx="9749">
                  <c:v>83.238281634</c:v>
                </c:pt>
                <c:pt idx="9750">
                  <c:v>82.69060207298978</c:v>
                </c:pt>
                <c:pt idx="9751">
                  <c:v>84.13146682101002</c:v>
                </c:pt>
                <c:pt idx="9752">
                  <c:v>82.9755195069</c:v>
                </c:pt>
                <c:pt idx="9753">
                  <c:v>83.85081504087</c:v>
                </c:pt>
                <c:pt idx="9754">
                  <c:v>83.31449926971</c:v>
                </c:pt>
                <c:pt idx="9755">
                  <c:v>82.64639641179001</c:v>
                </c:pt>
                <c:pt idx="9756">
                  <c:v>83.45390030541</c:v>
                </c:pt>
                <c:pt idx="9757">
                  <c:v>82.87238292032973</c:v>
                </c:pt>
                <c:pt idx="9758">
                  <c:v>83.98260212762978</c:v>
                </c:pt>
                <c:pt idx="9759">
                  <c:v>83.31449926971</c:v>
                </c:pt>
                <c:pt idx="9760">
                  <c:v>84.51314744714998</c:v>
                </c:pt>
                <c:pt idx="9994">
                  <c:v>78.26930637923998</c:v>
                </c:pt>
                <c:pt idx="9995">
                  <c:v>77.65912792899998</c:v>
                </c:pt>
                <c:pt idx="9996">
                  <c:v>78.13763471555986</c:v>
                </c:pt>
                <c:pt idx="9997">
                  <c:v>77.7972784488</c:v>
                </c:pt>
                <c:pt idx="9998">
                  <c:v>78.51272808121998</c:v>
                </c:pt>
                <c:pt idx="9999">
                  <c:v>77.72733914371987</c:v>
                </c:pt>
                <c:pt idx="10000">
                  <c:v>78.7367243832</c:v>
                </c:pt>
                <c:pt idx="10001">
                  <c:v>77.74571375424</c:v>
                </c:pt>
                <c:pt idx="10002">
                  <c:v>78.65508942533998</c:v>
                </c:pt>
                <c:pt idx="10003">
                  <c:v>77.77785536018</c:v>
                </c:pt>
                <c:pt idx="10004">
                  <c:v>78.81041959359995</c:v>
                </c:pt>
                <c:pt idx="10005">
                  <c:v>77.98148847510002</c:v>
                </c:pt>
                <c:pt idx="10006">
                  <c:v>76.99249434761998</c:v>
                </c:pt>
                <c:pt idx="10007">
                  <c:v>77.8237918864797</c:v>
                </c:pt>
                <c:pt idx="10008">
                  <c:v>77.48783978018</c:v>
                </c:pt>
                <c:pt idx="10009">
                  <c:v>77.71163836228</c:v>
                </c:pt>
                <c:pt idx="10010">
                  <c:v>77.16699729767987</c:v>
                </c:pt>
                <c:pt idx="10011">
                  <c:v>78.21634995869998</c:v>
                </c:pt>
                <c:pt idx="10012">
                  <c:v>77.42885839619974</c:v>
                </c:pt>
                <c:pt idx="10013">
                  <c:v>78.40671685597998</c:v>
                </c:pt>
                <c:pt idx="10014">
                  <c:v>77.19455921345985</c:v>
                </c:pt>
                <c:pt idx="10015">
                  <c:v>78.29463711989995</c:v>
                </c:pt>
                <c:pt idx="10016">
                  <c:v>77.76487855145976</c:v>
                </c:pt>
                <c:pt idx="10017">
                  <c:v>78.70686090783998</c:v>
                </c:pt>
                <c:pt idx="10018">
                  <c:v>77.96805341848001</c:v>
                </c:pt>
                <c:pt idx="10019">
                  <c:v>78.88693049427998</c:v>
                </c:pt>
                <c:pt idx="10020">
                  <c:v>78.33308643159984</c:v>
                </c:pt>
                <c:pt idx="10021">
                  <c:v>77.62935593159978</c:v>
                </c:pt>
                <c:pt idx="10022">
                  <c:v>78.3466936605</c:v>
                </c:pt>
                <c:pt idx="10023">
                  <c:v>77.63099145171998</c:v>
                </c:pt>
                <c:pt idx="10024">
                  <c:v>78.9403552615</c:v>
                </c:pt>
                <c:pt idx="10025">
                  <c:v>77.96734361614</c:v>
                </c:pt>
                <c:pt idx="10026">
                  <c:v>79.00069813073976</c:v>
                </c:pt>
                <c:pt idx="10027">
                  <c:v>78.06457102201998</c:v>
                </c:pt>
                <c:pt idx="10028">
                  <c:v>79.02291121691982</c:v>
                </c:pt>
                <c:pt idx="10029">
                  <c:v>78.2867809647</c:v>
                </c:pt>
                <c:pt idx="10030">
                  <c:v>77.999817062</c:v>
                </c:pt>
                <c:pt idx="10031">
                  <c:v>78.73146958552</c:v>
                </c:pt>
                <c:pt idx="10032">
                  <c:v>78.03515577493998</c:v>
                </c:pt>
                <c:pt idx="10033">
                  <c:v>78.95426968364</c:v>
                </c:pt>
                <c:pt idx="10034">
                  <c:v>78.43734388114</c:v>
                </c:pt>
                <c:pt idx="10035">
                  <c:v>79.17244104903978</c:v>
                </c:pt>
                <c:pt idx="10036">
                  <c:v>78.45292712689982</c:v>
                </c:pt>
                <c:pt idx="10037">
                  <c:v>79.36788636899998</c:v>
                </c:pt>
                <c:pt idx="10038">
                  <c:v>79.055210399</c:v>
                </c:pt>
                <c:pt idx="10039">
                  <c:v>78.35055452649979</c:v>
                </c:pt>
                <c:pt idx="10040">
                  <c:v>79.11221223265973</c:v>
                </c:pt>
                <c:pt idx="10041">
                  <c:v>78.45129515996002</c:v>
                </c:pt>
                <c:pt idx="10042">
                  <c:v>79.67119908399998</c:v>
                </c:pt>
                <c:pt idx="10043">
                  <c:v>78.95720832999998</c:v>
                </c:pt>
                <c:pt idx="10044">
                  <c:v>78.2945452375</c:v>
                </c:pt>
                <c:pt idx="10045">
                  <c:v>79.30254219849968</c:v>
                </c:pt>
                <c:pt idx="10046">
                  <c:v>78.84241810831998</c:v>
                </c:pt>
                <c:pt idx="10047">
                  <c:v>79.85307099307984</c:v>
                </c:pt>
                <c:pt idx="10048">
                  <c:v>79.18866188077995</c:v>
                </c:pt>
                <c:pt idx="10049">
                  <c:v>78.52891828311998</c:v>
                </c:pt>
                <c:pt idx="10050">
                  <c:v>79.94821114802</c:v>
                </c:pt>
                <c:pt idx="10051">
                  <c:v>79.04490406634</c:v>
                </c:pt>
                <c:pt idx="10052">
                  <c:v>79.98316880923998</c:v>
                </c:pt>
                <c:pt idx="10053">
                  <c:v>79.12781105263979</c:v>
                </c:pt>
                <c:pt idx="10054">
                  <c:v>78.66021409559998</c:v>
                </c:pt>
                <c:pt idx="10055">
                  <c:v>79.65475475695978</c:v>
                </c:pt>
                <c:pt idx="10056">
                  <c:v>79.36495992412</c:v>
                </c:pt>
                <c:pt idx="10057">
                  <c:v>79.95031029019998</c:v>
                </c:pt>
                <c:pt idx="10058">
                  <c:v>79.69976917369979</c:v>
                </c:pt>
                <c:pt idx="10059">
                  <c:v>79.0075157727</c:v>
                </c:pt>
                <c:pt idx="10060">
                  <c:v>79.97800750185979</c:v>
                </c:pt>
                <c:pt idx="10061">
                  <c:v>79.08275653187984</c:v>
                </c:pt>
                <c:pt idx="10062">
                  <c:v>80.10812993377998</c:v>
                </c:pt>
                <c:pt idx="10063">
                  <c:v>79.44022878188</c:v>
                </c:pt>
                <c:pt idx="10064">
                  <c:v>80.73972427459998</c:v>
                </c:pt>
                <c:pt idx="10065">
                  <c:v>80.02578507909978</c:v>
                </c:pt>
                <c:pt idx="10066">
                  <c:v>79.2976447174</c:v>
                </c:pt>
                <c:pt idx="10067">
                  <c:v>80.25274501259965</c:v>
                </c:pt>
                <c:pt idx="10068">
                  <c:v>79.5813518211</c:v>
                </c:pt>
                <c:pt idx="10069">
                  <c:v>80.7885224006</c:v>
                </c:pt>
                <c:pt idx="10070">
                  <c:v>79.87920259639979</c:v>
                </c:pt>
                <c:pt idx="10071">
                  <c:v>79.6333556868</c:v>
                </c:pt>
                <c:pt idx="10072">
                  <c:v>80.36662508632</c:v>
                </c:pt>
                <c:pt idx="10073">
                  <c:v>79.76934553693982</c:v>
                </c:pt>
                <c:pt idx="10074">
                  <c:v>80.62151537699982</c:v>
                </c:pt>
                <c:pt idx="10075">
                  <c:v>80.31368314332</c:v>
                </c:pt>
                <c:pt idx="10076">
                  <c:v>81.33553249215974</c:v>
                </c:pt>
                <c:pt idx="10077">
                  <c:v>80.55606966948</c:v>
                </c:pt>
                <c:pt idx="10078">
                  <c:v>80.09737956704002</c:v>
                </c:pt>
                <c:pt idx="10079">
                  <c:v>80.92678697326001</c:v>
                </c:pt>
                <c:pt idx="10080">
                  <c:v>80.21864150233998</c:v>
                </c:pt>
                <c:pt idx="10081">
                  <c:v>81.23095490058</c:v>
                </c:pt>
                <c:pt idx="10082">
                  <c:v>80.30975916193998</c:v>
                </c:pt>
                <c:pt idx="10083">
                  <c:v>80.03543832899977</c:v>
                </c:pt>
                <c:pt idx="10084">
                  <c:v>81.00749278115998</c:v>
                </c:pt>
                <c:pt idx="10085">
                  <c:v>80.42617802845976</c:v>
                </c:pt>
                <c:pt idx="10086">
                  <c:v>81.03976429761998</c:v>
                </c:pt>
                <c:pt idx="10087">
                  <c:v>80.69778659095977</c:v>
                </c:pt>
                <c:pt idx="10088">
                  <c:v>80.82642040616001</c:v>
                </c:pt>
                <c:pt idx="10089">
                  <c:v>80.95033185381978</c:v>
                </c:pt>
                <c:pt idx="10090">
                  <c:v>80.48084366716</c:v>
                </c:pt>
                <c:pt idx="10091">
                  <c:v>81.30769629312</c:v>
                </c:pt>
                <c:pt idx="10092">
                  <c:v>80.71969172098</c:v>
                </c:pt>
                <c:pt idx="10093">
                  <c:v>81.73727215019986</c:v>
                </c:pt>
                <c:pt idx="10094">
                  <c:v>81.03498974168002</c:v>
                </c:pt>
                <c:pt idx="10095">
                  <c:v>80.1545694659601</c:v>
                </c:pt>
                <c:pt idx="10096">
                  <c:v>81.55969773880001</c:v>
                </c:pt>
                <c:pt idx="10097">
                  <c:v>80.61936566262</c:v>
                </c:pt>
                <c:pt idx="10098">
                  <c:v>81.87100229779979</c:v>
                </c:pt>
                <c:pt idx="10099">
                  <c:v>80.74066452936</c:v>
                </c:pt>
                <c:pt idx="10100">
                  <c:v>80.07356492828</c:v>
                </c:pt>
                <c:pt idx="10101">
                  <c:v>81.30729917918</c:v>
                </c:pt>
                <c:pt idx="10102">
                  <c:v>80.78857101079974</c:v>
                </c:pt>
                <c:pt idx="10103">
                  <c:v>81.57005237081982</c:v>
                </c:pt>
                <c:pt idx="10104">
                  <c:v>80.60247009275963</c:v>
                </c:pt>
                <c:pt idx="10105">
                  <c:v>80.11776441716</c:v>
                </c:pt>
                <c:pt idx="10106">
                  <c:v>81.10667610879977</c:v>
                </c:pt>
                <c:pt idx="10107">
                  <c:v>80.39963010051987</c:v>
                </c:pt>
                <c:pt idx="10108">
                  <c:v>81.583635283</c:v>
                </c:pt>
                <c:pt idx="10109">
                  <c:v>80.8364460992</c:v>
                </c:pt>
                <c:pt idx="10110">
                  <c:v>81.81354636750001</c:v>
                </c:pt>
                <c:pt idx="10111">
                  <c:v>80.86300636253979</c:v>
                </c:pt>
                <c:pt idx="10112">
                  <c:v>80.14164050864002</c:v>
                </c:pt>
                <c:pt idx="10113">
                  <c:v>81.5241837952</c:v>
                </c:pt>
                <c:pt idx="10114">
                  <c:v>80.59698329389998</c:v>
                </c:pt>
                <c:pt idx="10115">
                  <c:v>81.52615023159987</c:v>
                </c:pt>
                <c:pt idx="10116">
                  <c:v>80.87110160285982</c:v>
                </c:pt>
                <c:pt idx="10117">
                  <c:v>81.55489275729984</c:v>
                </c:pt>
                <c:pt idx="10118">
                  <c:v>81.13596334349984</c:v>
                </c:pt>
                <c:pt idx="10119">
                  <c:v>81.82668210065972</c:v>
                </c:pt>
                <c:pt idx="10120">
                  <c:v>80.60504581699968</c:v>
                </c:pt>
                <c:pt idx="10121">
                  <c:v>81.94673547698001</c:v>
                </c:pt>
                <c:pt idx="10122">
                  <c:v>81.12560191447976</c:v>
                </c:pt>
                <c:pt idx="10123">
                  <c:v>82.01397354255984</c:v>
                </c:pt>
                <c:pt idx="10124">
                  <c:v>81.18802266316001</c:v>
                </c:pt>
                <c:pt idx="10125">
                  <c:v>82.30099256073987</c:v>
                </c:pt>
                <c:pt idx="10126">
                  <c:v>81.19762810109998</c:v>
                </c:pt>
                <c:pt idx="10127">
                  <c:v>82.08599972918</c:v>
                </c:pt>
                <c:pt idx="10128">
                  <c:v>76.72133916447987</c:v>
                </c:pt>
                <c:pt idx="10167">
                  <c:v>60.55064955059999</c:v>
                </c:pt>
                <c:pt idx="10168">
                  <c:v>81.29964465054</c:v>
                </c:pt>
                <c:pt idx="10169">
                  <c:v>82.13251087201979</c:v>
                </c:pt>
                <c:pt idx="10170">
                  <c:v>81.24186444666</c:v>
                </c:pt>
                <c:pt idx="10171">
                  <c:v>82.27467481715979</c:v>
                </c:pt>
                <c:pt idx="10172">
                  <c:v>80.94794510637998</c:v>
                </c:pt>
                <c:pt idx="10173">
                  <c:v>81.97845959896001</c:v>
                </c:pt>
                <c:pt idx="10174">
                  <c:v>81.46331026545</c:v>
                </c:pt>
                <c:pt idx="10175">
                  <c:v>81.8628991912</c:v>
                </c:pt>
                <c:pt idx="10176">
                  <c:v>80.93859155283984</c:v>
                </c:pt>
                <c:pt idx="10177">
                  <c:v>81.93682157235001</c:v>
                </c:pt>
                <c:pt idx="10178">
                  <c:v>80.82786079738</c:v>
                </c:pt>
                <c:pt idx="10179">
                  <c:v>81.57885709471982</c:v>
                </c:pt>
                <c:pt idx="10180">
                  <c:v>80.63528938840001</c:v>
                </c:pt>
                <c:pt idx="10181">
                  <c:v>81.50184609349979</c:v>
                </c:pt>
                <c:pt idx="10182">
                  <c:v>80.87017606358968</c:v>
                </c:pt>
                <c:pt idx="10183">
                  <c:v>81.72444912966</c:v>
                </c:pt>
                <c:pt idx="10184">
                  <c:v>80.7267600759</c:v>
                </c:pt>
                <c:pt idx="10185">
                  <c:v>81.26486616667998</c:v>
                </c:pt>
                <c:pt idx="10186">
                  <c:v>81.59811716267987</c:v>
                </c:pt>
                <c:pt idx="10187">
                  <c:v>81.4585255759</c:v>
                </c:pt>
                <c:pt idx="10188">
                  <c:v>81.38491954300002</c:v>
                </c:pt>
                <c:pt idx="10189">
                  <c:v>81.39591571972001</c:v>
                </c:pt>
                <c:pt idx="10190">
                  <c:v>82.25287166145979</c:v>
                </c:pt>
                <c:pt idx="10191">
                  <c:v>81.34296516814002</c:v>
                </c:pt>
                <c:pt idx="10192">
                  <c:v>82.10362077008</c:v>
                </c:pt>
                <c:pt idx="10193">
                  <c:v>81.09744320758</c:v>
                </c:pt>
                <c:pt idx="10194">
                  <c:v>81.83883874155978</c:v>
                </c:pt>
                <c:pt idx="10195">
                  <c:v>80.68383935681975</c:v>
                </c:pt>
                <c:pt idx="10196">
                  <c:v>81.63183691691982</c:v>
                </c:pt>
                <c:pt idx="10197">
                  <c:v>80.30481129759985</c:v>
                </c:pt>
                <c:pt idx="10198">
                  <c:v>81.27925972566</c:v>
                </c:pt>
                <c:pt idx="10199">
                  <c:v>82.29619217906</c:v>
                </c:pt>
                <c:pt idx="10200">
                  <c:v>81.63274484840974</c:v>
                </c:pt>
                <c:pt idx="10201">
                  <c:v>82.28173249277982</c:v>
                </c:pt>
                <c:pt idx="10202">
                  <c:v>81.54104056715998</c:v>
                </c:pt>
                <c:pt idx="10203">
                  <c:v>82.06993028645979</c:v>
                </c:pt>
                <c:pt idx="10204">
                  <c:v>80.8423144849</c:v>
                </c:pt>
                <c:pt idx="10205">
                  <c:v>81.43773485374001</c:v>
                </c:pt>
                <c:pt idx="10206">
                  <c:v>82.38283321425978</c:v>
                </c:pt>
                <c:pt idx="10207">
                  <c:v>81.38631495636001</c:v>
                </c:pt>
                <c:pt idx="10208">
                  <c:v>82.35191183099984</c:v>
                </c:pt>
                <c:pt idx="10209">
                  <c:v>81.41074712436</c:v>
                </c:pt>
                <c:pt idx="10210">
                  <c:v>81.95919953100002</c:v>
                </c:pt>
                <c:pt idx="10211">
                  <c:v>81.00117213839982</c:v>
                </c:pt>
                <c:pt idx="10212">
                  <c:v>82.13105895605977</c:v>
                </c:pt>
                <c:pt idx="10213">
                  <c:v>83.97332768103002</c:v>
                </c:pt>
                <c:pt idx="10214">
                  <c:v>84.21290498661002</c:v>
                </c:pt>
                <c:pt idx="10215">
                  <c:v>86.8949546442001</c:v>
                </c:pt>
                <c:pt idx="10216">
                  <c:v>88.1780341135196</c:v>
                </c:pt>
                <c:pt idx="10217">
                  <c:v>92.10430180069973</c:v>
                </c:pt>
                <c:pt idx="10218">
                  <c:v>93.15744635119982</c:v>
                </c:pt>
                <c:pt idx="10219">
                  <c:v>98.39834028953987</c:v>
                </c:pt>
                <c:pt idx="10220">
                  <c:v>104.634898956</c:v>
                </c:pt>
                <c:pt idx="10221">
                  <c:v>108.4059967186</c:v>
                </c:pt>
                <c:pt idx="10222">
                  <c:v>108.3725671936</c:v>
                </c:pt>
                <c:pt idx="10223">
                  <c:v>103.80524309575</c:v>
                </c:pt>
                <c:pt idx="10224">
                  <c:v>103.94890733731</c:v>
                </c:pt>
                <c:pt idx="10225">
                  <c:v>102.98036982436</c:v>
                </c:pt>
                <c:pt idx="10226">
                  <c:v>104.78235575374</c:v>
                </c:pt>
                <c:pt idx="10227">
                  <c:v>103.21124548777</c:v>
                </c:pt>
                <c:pt idx="10228">
                  <c:v>103.25873372045</c:v>
                </c:pt>
                <c:pt idx="10229">
                  <c:v>105.54882071489</c:v>
                </c:pt>
                <c:pt idx="10230">
                  <c:v>104.38736872032</c:v>
                </c:pt>
                <c:pt idx="10231">
                  <c:v>105.76950855226</c:v>
                </c:pt>
                <c:pt idx="10232">
                  <c:v>104.81945939465</c:v>
                </c:pt>
                <c:pt idx="10233">
                  <c:v>107.44572935624</c:v>
                </c:pt>
                <c:pt idx="10234">
                  <c:v>106.19791356592</c:v>
                </c:pt>
                <c:pt idx="10235">
                  <c:v>105.50186159205</c:v>
                </c:pt>
                <c:pt idx="10236">
                  <c:v>97.74784344843</c:v>
                </c:pt>
                <c:pt idx="10237">
                  <c:v>78.79483196992002</c:v>
                </c:pt>
                <c:pt idx="10244">
                  <c:v>84.28719126048001</c:v>
                </c:pt>
                <c:pt idx="10245">
                  <c:v>89.65845066032</c:v>
                </c:pt>
                <c:pt idx="10246">
                  <c:v>90.69976043519998</c:v>
                </c:pt>
                <c:pt idx="10247">
                  <c:v>90.459262593</c:v>
                </c:pt>
                <c:pt idx="10248">
                  <c:v>92.17672097279974</c:v>
                </c:pt>
                <c:pt idx="10249">
                  <c:v>92.98916479775998</c:v>
                </c:pt>
                <c:pt idx="10250">
                  <c:v>94.06415327584</c:v>
                </c:pt>
                <c:pt idx="10251">
                  <c:v>94.80522727479998</c:v>
                </c:pt>
                <c:pt idx="10252">
                  <c:v>94.63587242927989</c:v>
                </c:pt>
                <c:pt idx="10253">
                  <c:v>94.2333695856</c:v>
                </c:pt>
                <c:pt idx="10254">
                  <c:v>94.4211790874</c:v>
                </c:pt>
                <c:pt idx="10255">
                  <c:v>94.9460696588801</c:v>
                </c:pt>
                <c:pt idx="10256">
                  <c:v>93.66385571131998</c:v>
                </c:pt>
                <c:pt idx="10257">
                  <c:v>93.40487050135998</c:v>
                </c:pt>
                <c:pt idx="10258">
                  <c:v>93.06358403335001</c:v>
                </c:pt>
                <c:pt idx="10259">
                  <c:v>93.53712693792</c:v>
                </c:pt>
                <c:pt idx="10260">
                  <c:v>93.53089353563998</c:v>
                </c:pt>
                <c:pt idx="10261">
                  <c:v>93.84801030536</c:v>
                </c:pt>
                <c:pt idx="10262">
                  <c:v>93.95492217488001</c:v>
                </c:pt>
                <c:pt idx="10263">
                  <c:v>94.54051759876</c:v>
                </c:pt>
                <c:pt idx="10264">
                  <c:v>94.99757642496</c:v>
                </c:pt>
                <c:pt idx="10265">
                  <c:v>95.27436658432</c:v>
                </c:pt>
                <c:pt idx="10266">
                  <c:v>94.06277562139998</c:v>
                </c:pt>
                <c:pt idx="10267">
                  <c:v>93.4412754704</c:v>
                </c:pt>
                <c:pt idx="10268">
                  <c:v>91.40463941</c:v>
                </c:pt>
                <c:pt idx="10269">
                  <c:v>88.51919524244998</c:v>
                </c:pt>
                <c:pt idx="10270">
                  <c:v>85.1475219504</c:v>
                </c:pt>
                <c:pt idx="10271">
                  <c:v>86.38852303067998</c:v>
                </c:pt>
                <c:pt idx="10272">
                  <c:v>85.15335221927984</c:v>
                </c:pt>
                <c:pt idx="10273">
                  <c:v>83.51487216144001</c:v>
                </c:pt>
                <c:pt idx="10274">
                  <c:v>80.59169917322</c:v>
                </c:pt>
                <c:pt idx="10275">
                  <c:v>78.58499150164</c:v>
                </c:pt>
                <c:pt idx="10276">
                  <c:v>75.70264174936</c:v>
                </c:pt>
                <c:pt idx="10277">
                  <c:v>73.50368365275001</c:v>
                </c:pt>
                <c:pt idx="10278">
                  <c:v>72.14120895501</c:v>
                </c:pt>
                <c:pt idx="10279">
                  <c:v>70.55042682050987</c:v>
                </c:pt>
                <c:pt idx="10280">
                  <c:v>70.318767249</c:v>
                </c:pt>
                <c:pt idx="10281">
                  <c:v>69.08084827052974</c:v>
                </c:pt>
                <c:pt idx="10282">
                  <c:v>65.81465485805998</c:v>
                </c:pt>
                <c:pt idx="10283">
                  <c:v>61.33517922024</c:v>
                </c:pt>
                <c:pt idx="10284">
                  <c:v>59.22425153676</c:v>
                </c:pt>
                <c:pt idx="10285">
                  <c:v>58.99197961041001</c:v>
                </c:pt>
                <c:pt idx="10286">
                  <c:v>60.50505047886001</c:v>
                </c:pt>
                <c:pt idx="10287">
                  <c:v>62.73654537159001</c:v>
                </c:pt>
                <c:pt idx="10288">
                  <c:v>80.13735067598998</c:v>
                </c:pt>
                <c:pt idx="10289">
                  <c:v>79.56647680382976</c:v>
                </c:pt>
                <c:pt idx="10290">
                  <c:v>77.60022973308</c:v>
                </c:pt>
                <c:pt idx="10291">
                  <c:v>77.08903707665968</c:v>
                </c:pt>
                <c:pt idx="10292">
                  <c:v>77.61698987954998</c:v>
                </c:pt>
                <c:pt idx="10293">
                  <c:v>77.17335019010976</c:v>
                </c:pt>
                <c:pt idx="10294">
                  <c:v>78.13385128296001</c:v>
                </c:pt>
                <c:pt idx="10295">
                  <c:v>82.70409332625</c:v>
                </c:pt>
                <c:pt idx="10296">
                  <c:v>81.784920756</c:v>
                </c:pt>
                <c:pt idx="10297">
                  <c:v>82.5484682583</c:v>
                </c:pt>
                <c:pt idx="10298">
                  <c:v>83.14987025591998</c:v>
                </c:pt>
                <c:pt idx="10299">
                  <c:v>82.63527509549976</c:v>
                </c:pt>
                <c:pt idx="10300">
                  <c:v>83.69904948443998</c:v>
                </c:pt>
                <c:pt idx="10301">
                  <c:v>82.40254203554987</c:v>
                </c:pt>
                <c:pt idx="10302">
                  <c:v>83.21961060435</c:v>
                </c:pt>
                <c:pt idx="10303">
                  <c:v>82.09719763182</c:v>
                </c:pt>
                <c:pt idx="10304">
                  <c:v>83.34223498518</c:v>
                </c:pt>
                <c:pt idx="10305">
                  <c:v>82.44510620535</c:v>
                </c:pt>
                <c:pt idx="10306">
                  <c:v>83.51333439111</c:v>
                </c:pt>
                <c:pt idx="10307">
                  <c:v>82.54549990088998</c:v>
                </c:pt>
                <c:pt idx="10308">
                  <c:v>83.29825675782</c:v>
                </c:pt>
                <c:pt idx="10309">
                  <c:v>82.40864312303998</c:v>
                </c:pt>
                <c:pt idx="10310">
                  <c:v>83.22003590237998</c:v>
                </c:pt>
                <c:pt idx="10311">
                  <c:v>82.15257516746972</c:v>
                </c:pt>
                <c:pt idx="10312">
                  <c:v>83.21025829545</c:v>
                </c:pt>
                <c:pt idx="10313">
                  <c:v>82.55224660182</c:v>
                </c:pt>
                <c:pt idx="10314">
                  <c:v>82.98632419872</c:v>
                </c:pt>
                <c:pt idx="10315">
                  <c:v>83.77520542883998</c:v>
                </c:pt>
                <c:pt idx="10316">
                  <c:v>97.030972665</c:v>
                </c:pt>
                <c:pt idx="10317">
                  <c:v>107.6036405288</c:v>
                </c:pt>
                <c:pt idx="10318">
                  <c:v>110.66347897744</c:v>
                </c:pt>
                <c:pt idx="10319">
                  <c:v>106.66925233904</c:v>
                </c:pt>
                <c:pt idx="10320">
                  <c:v>105.91611350957</c:v>
                </c:pt>
                <c:pt idx="10321">
                  <c:v>101.44730753178</c:v>
                </c:pt>
                <c:pt idx="10322">
                  <c:v>101.3899996215</c:v>
                </c:pt>
                <c:pt idx="10323">
                  <c:v>100.4677472382</c:v>
                </c:pt>
                <c:pt idx="10324">
                  <c:v>102.36032825949</c:v>
                </c:pt>
                <c:pt idx="10325">
                  <c:v>100.260395145</c:v>
                </c:pt>
                <c:pt idx="10326">
                  <c:v>102.83971025006</c:v>
                </c:pt>
                <c:pt idx="10327">
                  <c:v>107.0477271936</c:v>
                </c:pt>
                <c:pt idx="10328">
                  <c:v>110.70705286624</c:v>
                </c:pt>
                <c:pt idx="10329">
                  <c:v>108.55907228764</c:v>
                </c:pt>
                <c:pt idx="10330">
                  <c:v>108.70389747848</c:v>
                </c:pt>
                <c:pt idx="10331">
                  <c:v>108.38979697024</c:v>
                </c:pt>
                <c:pt idx="10332">
                  <c:v>110.23224778116</c:v>
                </c:pt>
                <c:pt idx="10333">
                  <c:v>106.11623407413</c:v>
                </c:pt>
                <c:pt idx="10334">
                  <c:v>108.1180372696</c:v>
                </c:pt>
                <c:pt idx="10335">
                  <c:v>110.73486595808</c:v>
                </c:pt>
                <c:pt idx="10336">
                  <c:v>111.5584252108</c:v>
                </c:pt>
                <c:pt idx="10337">
                  <c:v>110.53999716928</c:v>
                </c:pt>
                <c:pt idx="10338">
                  <c:v>110.7886612332</c:v>
                </c:pt>
                <c:pt idx="10339">
                  <c:v>110.3842257798</c:v>
                </c:pt>
                <c:pt idx="10340">
                  <c:v>108.65734585008</c:v>
                </c:pt>
                <c:pt idx="10341">
                  <c:v>108.58217047248</c:v>
                </c:pt>
                <c:pt idx="10342">
                  <c:v>107.3115235936</c:v>
                </c:pt>
                <c:pt idx="10343">
                  <c:v>110.74261592832</c:v>
                </c:pt>
                <c:pt idx="10344">
                  <c:v>109.01927733728</c:v>
                </c:pt>
                <c:pt idx="10345">
                  <c:v>110.8275735488</c:v>
                </c:pt>
                <c:pt idx="10346">
                  <c:v>109.4187685074</c:v>
                </c:pt>
                <c:pt idx="10347">
                  <c:v>108.89959422168</c:v>
                </c:pt>
                <c:pt idx="10348">
                  <c:v>103.91826716544</c:v>
                </c:pt>
                <c:pt idx="10349">
                  <c:v>102.75636509775</c:v>
                </c:pt>
                <c:pt idx="10350">
                  <c:v>102.53466554177</c:v>
                </c:pt>
                <c:pt idx="10351">
                  <c:v>101.98791046836</c:v>
                </c:pt>
                <c:pt idx="10352">
                  <c:v>100.75405758327</c:v>
                </c:pt>
                <c:pt idx="10353">
                  <c:v>104.35189408245</c:v>
                </c:pt>
                <c:pt idx="10354">
                  <c:v>105.38209534825</c:v>
                </c:pt>
                <c:pt idx="10355">
                  <c:v>104.24108708825</c:v>
                </c:pt>
                <c:pt idx="10356">
                  <c:v>100.70298812808</c:v>
                </c:pt>
                <c:pt idx="10357">
                  <c:v>100.7397256269</c:v>
                </c:pt>
                <c:pt idx="10358">
                  <c:v>99.90470783291988</c:v>
                </c:pt>
                <c:pt idx="10359">
                  <c:v>101.170035999</c:v>
                </c:pt>
                <c:pt idx="10360">
                  <c:v>101.1769695412</c:v>
                </c:pt>
                <c:pt idx="10361">
                  <c:v>105.65695985845</c:v>
                </c:pt>
                <c:pt idx="10362">
                  <c:v>103.76073102192</c:v>
                </c:pt>
                <c:pt idx="10363">
                  <c:v>102.00113264628</c:v>
                </c:pt>
                <c:pt idx="10364">
                  <c:v>101.18566923353</c:v>
                </c:pt>
                <c:pt idx="10365">
                  <c:v>103.58396476659</c:v>
                </c:pt>
                <c:pt idx="10366">
                  <c:v>103.20015953513</c:v>
                </c:pt>
                <c:pt idx="10367">
                  <c:v>104.59478848728</c:v>
                </c:pt>
                <c:pt idx="10368">
                  <c:v>105.83183408483</c:v>
                </c:pt>
                <c:pt idx="10369">
                  <c:v>103.4006721426</c:v>
                </c:pt>
                <c:pt idx="10370">
                  <c:v>104.5476937912401</c:v>
                </c:pt>
                <c:pt idx="10371">
                  <c:v>103.91826716544</c:v>
                </c:pt>
                <c:pt idx="10372">
                  <c:v>106.83442759616</c:v>
                </c:pt>
                <c:pt idx="10373">
                  <c:v>108.4650967044</c:v>
                </c:pt>
                <c:pt idx="10374">
                  <c:v>109.41962351944</c:v>
                </c:pt>
                <c:pt idx="10375">
                  <c:v>106.6710823261599</c:v>
                </c:pt>
                <c:pt idx="10376">
                  <c:v>107.22596204056</c:v>
                </c:pt>
                <c:pt idx="10377">
                  <c:v>108.22612647616</c:v>
                </c:pt>
                <c:pt idx="10378">
                  <c:v>109.15659706716</c:v>
                </c:pt>
                <c:pt idx="10379">
                  <c:v>108.49731870664</c:v>
                </c:pt>
                <c:pt idx="10380">
                  <c:v>110.7816900332</c:v>
                </c:pt>
                <c:pt idx="10381">
                  <c:v>109.29951350144</c:v>
                </c:pt>
                <c:pt idx="10382">
                  <c:v>109.922695307</c:v>
                </c:pt>
                <c:pt idx="10383">
                  <c:v>109.66914238524</c:v>
                </c:pt>
                <c:pt idx="10384">
                  <c:v>111.42231662912</c:v>
                </c:pt>
                <c:pt idx="10385">
                  <c:v>109.57818419588</c:v>
                </c:pt>
                <c:pt idx="10386">
                  <c:v>110.2291851528</c:v>
                </c:pt>
                <c:pt idx="10387">
                  <c:v>106.8084609378</c:v>
                </c:pt>
                <c:pt idx="10388">
                  <c:v>106.954657705</c:v>
                </c:pt>
                <c:pt idx="10389">
                  <c:v>110.07849833648</c:v>
                </c:pt>
                <c:pt idx="10390">
                  <c:v>111.5779786754</c:v>
                </c:pt>
                <c:pt idx="10391">
                  <c:v>109.61671726264</c:v>
                </c:pt>
                <c:pt idx="10392">
                  <c:v>107.75595304456</c:v>
                </c:pt>
                <c:pt idx="10393">
                  <c:v>108.6683978664</c:v>
                </c:pt>
                <c:pt idx="10394">
                  <c:v>108.03709921968</c:v>
                </c:pt>
                <c:pt idx="10395">
                  <c:v>107.6111417528</c:v>
                </c:pt>
                <c:pt idx="10396">
                  <c:v>104.07286762236</c:v>
                </c:pt>
                <c:pt idx="10397">
                  <c:v>103.7573595744</c:v>
                </c:pt>
                <c:pt idx="10398">
                  <c:v>102.37482247629</c:v>
                </c:pt>
                <c:pt idx="10399">
                  <c:v>103.38177113404</c:v>
                </c:pt>
                <c:pt idx="10400">
                  <c:v>99.12196544735998</c:v>
                </c:pt>
                <c:pt idx="10401">
                  <c:v>94.29800701764982</c:v>
                </c:pt>
                <c:pt idx="10402">
                  <c:v>90.64517110687974</c:v>
                </c:pt>
                <c:pt idx="10403">
                  <c:v>89.57910921279979</c:v>
                </c:pt>
                <c:pt idx="10404">
                  <c:v>90.34831772299982</c:v>
                </c:pt>
                <c:pt idx="10405">
                  <c:v>87.41498874659995</c:v>
                </c:pt>
                <c:pt idx="10406">
                  <c:v>86.05257879464978</c:v>
                </c:pt>
                <c:pt idx="10407">
                  <c:v>84.2116796145</c:v>
                </c:pt>
                <c:pt idx="10408">
                  <c:v>84.76390003841998</c:v>
                </c:pt>
                <c:pt idx="10409">
                  <c:v>83.3014202751</c:v>
                </c:pt>
                <c:pt idx="10410">
                  <c:v>84.14357980634998</c:v>
                </c:pt>
                <c:pt idx="10411">
                  <c:v>84.14824654298984</c:v>
                </c:pt>
                <c:pt idx="10412">
                  <c:v>85.70433408111</c:v>
                </c:pt>
                <c:pt idx="10413">
                  <c:v>85.23869052384</c:v>
                </c:pt>
                <c:pt idx="10414">
                  <c:v>87.60214069719986</c:v>
                </c:pt>
                <c:pt idx="10415">
                  <c:v>89.5672249472</c:v>
                </c:pt>
                <c:pt idx="10416">
                  <c:v>93.6793747564996</c:v>
                </c:pt>
                <c:pt idx="10417">
                  <c:v>96.41542609710002</c:v>
                </c:pt>
                <c:pt idx="10418">
                  <c:v>102.49249542168</c:v>
                </c:pt>
                <c:pt idx="10419">
                  <c:v>107.82367447712</c:v>
                </c:pt>
                <c:pt idx="10420">
                  <c:v>109.3660199006</c:v>
                </c:pt>
                <c:pt idx="10421">
                  <c:v>102.63728488937</c:v>
                </c:pt>
                <c:pt idx="10422">
                  <c:v>102.48050418431</c:v>
                </c:pt>
                <c:pt idx="10423">
                  <c:v>101.08584801036</c:v>
                </c:pt>
                <c:pt idx="10424">
                  <c:v>103.45887925282</c:v>
                </c:pt>
                <c:pt idx="10425">
                  <c:v>102.58876653102</c:v>
                </c:pt>
                <c:pt idx="10426">
                  <c:v>104.17432987416</c:v>
                </c:pt>
                <c:pt idx="10427">
                  <c:v>102.0495794318</c:v>
                </c:pt>
                <c:pt idx="10428">
                  <c:v>104.05530765455</c:v>
                </c:pt>
                <c:pt idx="10429">
                  <c:v>104.03864715825</c:v>
                </c:pt>
                <c:pt idx="10430">
                  <c:v>103.21298569834</c:v>
                </c:pt>
                <c:pt idx="10431">
                  <c:v>102.66552687664</c:v>
                </c:pt>
                <c:pt idx="10432">
                  <c:v>101.19310930925</c:v>
                </c:pt>
                <c:pt idx="10433">
                  <c:v>103.78114501853</c:v>
                </c:pt>
                <c:pt idx="10434">
                  <c:v>99.8442174645</c:v>
                </c:pt>
                <c:pt idx="10435">
                  <c:v>100.65821611404</c:v>
                </c:pt>
                <c:pt idx="10436">
                  <c:v>102.26114639132</c:v>
                </c:pt>
                <c:pt idx="10437">
                  <c:v>101.76117573223</c:v>
                </c:pt>
                <c:pt idx="10438">
                  <c:v>99.95121702449998</c:v>
                </c:pt>
                <c:pt idx="10439">
                  <c:v>101.1046433625</c:v>
                </c:pt>
                <c:pt idx="10440">
                  <c:v>99.87505521863976</c:v>
                </c:pt>
                <c:pt idx="10441">
                  <c:v>101.6243288524199</c:v>
                </c:pt>
                <c:pt idx="10442">
                  <c:v>100.43199488058</c:v>
                </c:pt>
                <c:pt idx="10443">
                  <c:v>103.6843791165</c:v>
                </c:pt>
                <c:pt idx="10444">
                  <c:v>102.88873607033</c:v>
                </c:pt>
                <c:pt idx="10445">
                  <c:v>102.01235468622</c:v>
                </c:pt>
                <c:pt idx="10446">
                  <c:v>102.44750778171</c:v>
                </c:pt>
                <c:pt idx="10447">
                  <c:v>102.96032383315</c:v>
                </c:pt>
                <c:pt idx="10448">
                  <c:v>101.4793998778</c:v>
                </c:pt>
                <c:pt idx="10449">
                  <c:v>102.54046037116</c:v>
                </c:pt>
                <c:pt idx="10450">
                  <c:v>105.88186510167</c:v>
                </c:pt>
                <c:pt idx="10451">
                  <c:v>106.2617261184</c:v>
                </c:pt>
                <c:pt idx="10452">
                  <c:v>108.93815050812</c:v>
                </c:pt>
                <c:pt idx="10453">
                  <c:v>108.11669416768</c:v>
                </c:pt>
                <c:pt idx="10454">
                  <c:v>107.08651198124</c:v>
                </c:pt>
                <c:pt idx="10455">
                  <c:v>102.96140154846</c:v>
                </c:pt>
                <c:pt idx="10456">
                  <c:v>105.36084865362</c:v>
                </c:pt>
                <c:pt idx="10457">
                  <c:v>103.07763632971</c:v>
                </c:pt>
                <c:pt idx="10458">
                  <c:v>101.3602855545</c:v>
                </c:pt>
                <c:pt idx="10459">
                  <c:v>100.9901148534</c:v>
                </c:pt>
                <c:pt idx="10460">
                  <c:v>104.2807706262</c:v>
                </c:pt>
                <c:pt idx="10461">
                  <c:v>103.17573433167</c:v>
                </c:pt>
                <c:pt idx="10462">
                  <c:v>103.9823641675</c:v>
                </c:pt>
                <c:pt idx="10463">
                  <c:v>103.42603698658</c:v>
                </c:pt>
                <c:pt idx="10464">
                  <c:v>100.2153849081</c:v>
                </c:pt>
                <c:pt idx="10465">
                  <c:v>100.9916793</c:v>
                </c:pt>
                <c:pt idx="10466">
                  <c:v>101.32991204</c:v>
                </c:pt>
                <c:pt idx="10467">
                  <c:v>108.83653356992</c:v>
                </c:pt>
                <c:pt idx="10468">
                  <c:v>108.8778478692</c:v>
                </c:pt>
                <c:pt idx="10469">
                  <c:v>109.55690447248</c:v>
                </c:pt>
                <c:pt idx="10470">
                  <c:v>108.3227973038</c:v>
                </c:pt>
                <c:pt idx="10471">
                  <c:v>107.91712501856</c:v>
                </c:pt>
                <c:pt idx="10472">
                  <c:v>109.0088175012</c:v>
                </c:pt>
                <c:pt idx="10473">
                  <c:v>104.89981031824</c:v>
                </c:pt>
                <c:pt idx="10474">
                  <c:v>100.77094655154</c:v>
                </c:pt>
                <c:pt idx="10475">
                  <c:v>97.51705578954</c:v>
                </c:pt>
                <c:pt idx="10476">
                  <c:v>98.76386840622</c:v>
                </c:pt>
                <c:pt idx="10477">
                  <c:v>97.16693294411998</c:v>
                </c:pt>
                <c:pt idx="10478">
                  <c:v>98.0142673311</c:v>
                </c:pt>
                <c:pt idx="10479">
                  <c:v>97.65619298639987</c:v>
                </c:pt>
                <c:pt idx="10480">
                  <c:v>100.59550378308</c:v>
                </c:pt>
                <c:pt idx="10481">
                  <c:v>99.20009492639998</c:v>
                </c:pt>
                <c:pt idx="10482">
                  <c:v>99.07180636859982</c:v>
                </c:pt>
                <c:pt idx="10483">
                  <c:v>98.05044442032</c:v>
                </c:pt>
                <c:pt idx="10484">
                  <c:v>97.97447046767998</c:v>
                </c:pt>
                <c:pt idx="10485">
                  <c:v>102.619095117</c:v>
                </c:pt>
                <c:pt idx="10486">
                  <c:v>108.57007972028</c:v>
                </c:pt>
                <c:pt idx="10487">
                  <c:v>107.93579884048</c:v>
                </c:pt>
                <c:pt idx="10488">
                  <c:v>103.860730071</c:v>
                </c:pt>
                <c:pt idx="10489">
                  <c:v>98.86468705781998</c:v>
                </c:pt>
                <c:pt idx="10490">
                  <c:v>102.27032759106</c:v>
                </c:pt>
                <c:pt idx="10491">
                  <c:v>108.52446621968</c:v>
                </c:pt>
                <c:pt idx="10492">
                  <c:v>109.73005622024</c:v>
                </c:pt>
                <c:pt idx="10493">
                  <c:v>108.84822490388</c:v>
                </c:pt>
                <c:pt idx="10494">
                  <c:v>110.08179168524</c:v>
                </c:pt>
                <c:pt idx="10495">
                  <c:v>106.2341808885</c:v>
                </c:pt>
                <c:pt idx="10496">
                  <c:v>97.46646410387998</c:v>
                </c:pt>
                <c:pt idx="10497">
                  <c:v>97.14625995906</c:v>
                </c:pt>
                <c:pt idx="10498">
                  <c:v>97.01104558386002</c:v>
                </c:pt>
                <c:pt idx="10499">
                  <c:v>104.11235688819</c:v>
                </c:pt>
                <c:pt idx="10500">
                  <c:v>107.99369727888</c:v>
                </c:pt>
                <c:pt idx="10501">
                  <c:v>108.49314740872</c:v>
                </c:pt>
                <c:pt idx="10502">
                  <c:v>105.34410770562</c:v>
                </c:pt>
                <c:pt idx="10503">
                  <c:v>107.9985672704</c:v>
                </c:pt>
                <c:pt idx="10504">
                  <c:v>108.12045847136</c:v>
                </c:pt>
                <c:pt idx="10505">
                  <c:v>106.9825107001</c:v>
                </c:pt>
                <c:pt idx="10506">
                  <c:v>104.45073716049</c:v>
                </c:pt>
                <c:pt idx="10507">
                  <c:v>104.5230338061</c:v>
                </c:pt>
                <c:pt idx="10508">
                  <c:v>98.2742082333</c:v>
                </c:pt>
                <c:pt idx="10509">
                  <c:v>93.29417069082</c:v>
                </c:pt>
                <c:pt idx="10510">
                  <c:v>87.38341693223984</c:v>
                </c:pt>
                <c:pt idx="10511">
                  <c:v>84.82839864515979</c:v>
                </c:pt>
                <c:pt idx="10512">
                  <c:v>81.21205085594</c:v>
                </c:pt>
                <c:pt idx="10513">
                  <c:v>82.03797253947985</c:v>
                </c:pt>
                <c:pt idx="10514">
                  <c:v>80.93703037859987</c:v>
                </c:pt>
                <c:pt idx="10515">
                  <c:v>81.59872110839989</c:v>
                </c:pt>
                <c:pt idx="10516">
                  <c:v>80.94183536010002</c:v>
                </c:pt>
                <c:pt idx="10517">
                  <c:v>81.59872110839989</c:v>
                </c:pt>
                <c:pt idx="10518">
                  <c:v>80.73404061294</c:v>
                </c:pt>
                <c:pt idx="10519">
                  <c:v>81.6035137545</c:v>
                </c:pt>
                <c:pt idx="10520">
                  <c:v>80.93225451819998</c:v>
                </c:pt>
                <c:pt idx="10521">
                  <c:v>81.77999886029986</c:v>
                </c:pt>
                <c:pt idx="10522">
                  <c:v>80.72448436708001</c:v>
                </c:pt>
                <c:pt idx="10523">
                  <c:v>81.58916486253995</c:v>
                </c:pt>
                <c:pt idx="10524">
                  <c:v>80.71969172098</c:v>
                </c:pt>
                <c:pt idx="10525">
                  <c:v>81.54617627934</c:v>
                </c:pt>
                <c:pt idx="10526">
                  <c:v>80.8412510807</c:v>
                </c:pt>
                <c:pt idx="10527">
                  <c:v>81.52230018785973</c:v>
                </c:pt>
                <c:pt idx="10528">
                  <c:v>80.68149578387998</c:v>
                </c:pt>
                <c:pt idx="10529">
                  <c:v>81.55573252519976</c:v>
                </c:pt>
                <c:pt idx="10530">
                  <c:v>80.71969172098</c:v>
                </c:pt>
                <c:pt idx="10531">
                  <c:v>81.81832222789987</c:v>
                </c:pt>
                <c:pt idx="10532">
                  <c:v>80.99929129040002</c:v>
                </c:pt>
                <c:pt idx="10533">
                  <c:v>81.49354897882001</c:v>
                </c:pt>
                <c:pt idx="10534">
                  <c:v>81.0902947279</c:v>
                </c:pt>
                <c:pt idx="10535">
                  <c:v>80.09385927934</c:v>
                </c:pt>
                <c:pt idx="10536">
                  <c:v>67.66503081139973</c:v>
                </c:pt>
                <c:pt idx="10587">
                  <c:v>78.09679125339989</c:v>
                </c:pt>
                <c:pt idx="10588">
                  <c:v>80.43413810269978</c:v>
                </c:pt>
                <c:pt idx="10589">
                  <c:v>81.41373585681986</c:v>
                </c:pt>
                <c:pt idx="10590">
                  <c:v>80.5637859805</c:v>
                </c:pt>
                <c:pt idx="10591">
                  <c:v>81.43773485374001</c:v>
                </c:pt>
                <c:pt idx="10592">
                  <c:v>80.63102404608001</c:v>
                </c:pt>
                <c:pt idx="10593">
                  <c:v>81.71367757043987</c:v>
                </c:pt>
                <c:pt idx="10594">
                  <c:v>80.70305023269982</c:v>
                </c:pt>
                <c:pt idx="10595">
                  <c:v>81.6106035408</c:v>
                </c:pt>
                <c:pt idx="10596">
                  <c:v>80.60175915429987</c:v>
                </c:pt>
                <c:pt idx="10597">
                  <c:v>81.69705248226</c:v>
                </c:pt>
                <c:pt idx="10598">
                  <c:v>80.83749716800001</c:v>
                </c:pt>
                <c:pt idx="10599">
                  <c:v>81.94473984472</c:v>
                </c:pt>
                <c:pt idx="10600">
                  <c:v>80.92394610945979</c:v>
                </c:pt>
                <c:pt idx="10601">
                  <c:v>81.84589297653973</c:v>
                </c:pt>
                <c:pt idx="10602">
                  <c:v>81.16485344544</c:v>
                </c:pt>
                <c:pt idx="10603">
                  <c:v>81.63631535289974</c:v>
                </c:pt>
                <c:pt idx="10604">
                  <c:v>80.77899016889984</c:v>
                </c:pt>
                <c:pt idx="10605">
                  <c:v>82.31329332408</c:v>
                </c:pt>
                <c:pt idx="10606">
                  <c:v>81.33816478645987</c:v>
                </c:pt>
                <c:pt idx="10607">
                  <c:v>82.32508228099979</c:v>
                </c:pt>
                <c:pt idx="10608">
                  <c:v>81.45369592359998</c:v>
                </c:pt>
                <c:pt idx="10609">
                  <c:v>82.54013303418</c:v>
                </c:pt>
                <c:pt idx="10610">
                  <c:v>81.88910780693976</c:v>
                </c:pt>
                <c:pt idx="10611">
                  <c:v>82.57390955504998</c:v>
                </c:pt>
                <c:pt idx="10612">
                  <c:v>81.7582549959</c:v>
                </c:pt>
                <c:pt idx="10613">
                  <c:v>82.66080119561984</c:v>
                </c:pt>
                <c:pt idx="10614">
                  <c:v>81.61257684895978</c:v>
                </c:pt>
                <c:pt idx="10615">
                  <c:v>82.81331177075984</c:v>
                </c:pt>
                <c:pt idx="10616">
                  <c:v>81.82099539695976</c:v>
                </c:pt>
                <c:pt idx="10617">
                  <c:v>82.56577458926</c:v>
                </c:pt>
                <c:pt idx="10618">
                  <c:v>82.11652541183998</c:v>
                </c:pt>
                <c:pt idx="10619">
                  <c:v>81.31812192389998</c:v>
                </c:pt>
                <c:pt idx="10620">
                  <c:v>82.20846331809001</c:v>
                </c:pt>
                <c:pt idx="10621">
                  <c:v>81.42459337437</c:v>
                </c:pt>
                <c:pt idx="10622">
                  <c:v>82.13469740226</c:v>
                </c:pt>
                <c:pt idx="10623">
                  <c:v>81.34316473725</c:v>
                </c:pt>
                <c:pt idx="10624">
                  <c:v>82.46977291274978</c:v>
                </c:pt>
                <c:pt idx="10625">
                  <c:v>81.68587354889979</c:v>
                </c:pt>
                <c:pt idx="10626">
                  <c:v>82.86368133824998</c:v>
                </c:pt>
                <c:pt idx="10627">
                  <c:v>81.87460368285</c:v>
                </c:pt>
                <c:pt idx="10628">
                  <c:v>82.50635651330984</c:v>
                </c:pt>
                <c:pt idx="10629">
                  <c:v>81.66655071464987</c:v>
                </c:pt>
                <c:pt idx="10630">
                  <c:v>82.34431307834</c:v>
                </c:pt>
                <c:pt idx="10631">
                  <c:v>81.9132911538</c:v>
                </c:pt>
                <c:pt idx="10632">
                  <c:v>83.04315774389998</c:v>
                </c:pt>
                <c:pt idx="10633">
                  <c:v>81.92782469802</c:v>
                </c:pt>
                <c:pt idx="10634">
                  <c:v>82.81331177075984</c:v>
                </c:pt>
                <c:pt idx="10635">
                  <c:v>81.96168726765</c:v>
                </c:pt>
                <c:pt idx="10636">
                  <c:v>82.87138710737977</c:v>
                </c:pt>
                <c:pt idx="10637">
                  <c:v>82.22331778145985</c:v>
                </c:pt>
                <c:pt idx="10638">
                  <c:v>83.3606282652</c:v>
                </c:pt>
                <c:pt idx="10639">
                  <c:v>82.27670353235978</c:v>
                </c:pt>
                <c:pt idx="10640">
                  <c:v>83.37035668004998</c:v>
                </c:pt>
                <c:pt idx="10641">
                  <c:v>82.03912104981</c:v>
                </c:pt>
                <c:pt idx="10642">
                  <c:v>81.68763660749985</c:v>
                </c:pt>
                <c:pt idx="10643">
                  <c:v>82.40766084396</c:v>
                </c:pt>
                <c:pt idx="10644">
                  <c:v>81.784920756</c:v>
                </c:pt>
                <c:pt idx="10645">
                  <c:v>82.50469903206</c:v>
                </c:pt>
                <c:pt idx="10646">
                  <c:v>81.50199773639987</c:v>
                </c:pt>
                <c:pt idx="10647">
                  <c:v>82.82080473479976</c:v>
                </c:pt>
                <c:pt idx="10776">
                  <c:v>77.80924259445977</c:v>
                </c:pt>
                <c:pt idx="10777">
                  <c:v>80.05887322139998</c:v>
                </c:pt>
                <c:pt idx="10778">
                  <c:v>79.04428623676</c:v>
                </c:pt>
                <c:pt idx="10779">
                  <c:v>80.219628123</c:v>
                </c:pt>
                <c:pt idx="10780">
                  <c:v>79.37439318977998</c:v>
                </c:pt>
                <c:pt idx="10781">
                  <c:v>80.4946238547801</c:v>
                </c:pt>
                <c:pt idx="10782">
                  <c:v>79.25649170529998</c:v>
                </c:pt>
                <c:pt idx="10783">
                  <c:v>80.3236646017</c:v>
                </c:pt>
                <c:pt idx="10784">
                  <c:v>79.5671506549</c:v>
                </c:pt>
                <c:pt idx="10785">
                  <c:v>80.23267700213982</c:v>
                </c:pt>
                <c:pt idx="10786">
                  <c:v>79.6617292719</c:v>
                </c:pt>
                <c:pt idx="10787">
                  <c:v>80.33641425186</c:v>
                </c:pt>
                <c:pt idx="10788">
                  <c:v>79.7373634182</c:v>
                </c:pt>
                <c:pt idx="10789">
                  <c:v>80.39771614237998</c:v>
                </c:pt>
                <c:pt idx="10790">
                  <c:v>79.59603192397998</c:v>
                </c:pt>
                <c:pt idx="10791">
                  <c:v>80.46845129856001</c:v>
                </c:pt>
                <c:pt idx="10792">
                  <c:v>79.44022878188</c:v>
                </c:pt>
                <c:pt idx="10793">
                  <c:v>80.30568339801998</c:v>
                </c:pt>
                <c:pt idx="10794">
                  <c:v>79.68090264237998</c:v>
                </c:pt>
                <c:pt idx="10795">
                  <c:v>80.37623412127998</c:v>
                </c:pt>
                <c:pt idx="10796">
                  <c:v>79.90727234568</c:v>
                </c:pt>
                <c:pt idx="10797">
                  <c:v>80.68197298725985</c:v>
                </c:pt>
                <c:pt idx="10798">
                  <c:v>79.96387193964</c:v>
                </c:pt>
                <c:pt idx="10799">
                  <c:v>78.9557537909</c:v>
                </c:pt>
                <c:pt idx="10800">
                  <c:v>78.61550755585976</c:v>
                </c:pt>
                <c:pt idx="10844">
                  <c:v>57.97456052276</c:v>
                </c:pt>
                <c:pt idx="10845">
                  <c:v>78.82654836249968</c:v>
                </c:pt>
                <c:pt idx="10846">
                  <c:v>79.31172639034</c:v>
                </c:pt>
                <c:pt idx="10847">
                  <c:v>78.78640883903977</c:v>
                </c:pt>
                <c:pt idx="10848">
                  <c:v>78.32254988199998</c:v>
                </c:pt>
                <c:pt idx="10849">
                  <c:v>79.02841966352</c:v>
                </c:pt>
                <c:pt idx="10850">
                  <c:v>78.3582206041</c:v>
                </c:pt>
                <c:pt idx="10851">
                  <c:v>79.33096149285987</c:v>
                </c:pt>
                <c:pt idx="10852">
                  <c:v>78.36938414609978</c:v>
                </c:pt>
                <c:pt idx="10853">
                  <c:v>79.31635512305976</c:v>
                </c:pt>
                <c:pt idx="10854">
                  <c:v>79.00388273749972</c:v>
                </c:pt>
                <c:pt idx="10855">
                  <c:v>78.08825062449998</c:v>
                </c:pt>
                <c:pt idx="10856">
                  <c:v>79.22789152</c:v>
                </c:pt>
                <c:pt idx="10857">
                  <c:v>78.11869875573987</c:v>
                </c:pt>
                <c:pt idx="10858">
                  <c:v>79.29778374422</c:v>
                </c:pt>
                <c:pt idx="10859">
                  <c:v>78.22198146026002</c:v>
                </c:pt>
                <c:pt idx="10860">
                  <c:v>79.40918379328002</c:v>
                </c:pt>
                <c:pt idx="10861">
                  <c:v>78.94001439976</c:v>
                </c:pt>
                <c:pt idx="10862">
                  <c:v>78.29304860588</c:v>
                </c:pt>
                <c:pt idx="10863">
                  <c:v>79.10281249037995</c:v>
                </c:pt>
                <c:pt idx="10864">
                  <c:v>78.20807574557998</c:v>
                </c:pt>
                <c:pt idx="10865">
                  <c:v>79.38598368172</c:v>
                </c:pt>
                <c:pt idx="10866">
                  <c:v>78.88415268699998</c:v>
                </c:pt>
                <c:pt idx="10867">
                  <c:v>78.20461504338</c:v>
                </c:pt>
                <c:pt idx="10868">
                  <c:v>79.16340465332</c:v>
                </c:pt>
                <c:pt idx="10869">
                  <c:v>78.28581294132</c:v>
                </c:pt>
                <c:pt idx="10870">
                  <c:v>79.05069449705998</c:v>
                </c:pt>
                <c:pt idx="10871">
                  <c:v>78.27751987132002</c:v>
                </c:pt>
                <c:pt idx="10872">
                  <c:v>79.24514930882</c:v>
                </c:pt>
                <c:pt idx="10873">
                  <c:v>78.80109814417995</c:v>
                </c:pt>
                <c:pt idx="10874">
                  <c:v>78.146555824</c:v>
                </c:pt>
                <c:pt idx="10875">
                  <c:v>79.12138386921998</c:v>
                </c:pt>
                <c:pt idx="10876">
                  <c:v>78.23585902572</c:v>
                </c:pt>
                <c:pt idx="10877">
                  <c:v>79.46026919708</c:v>
                </c:pt>
                <c:pt idx="10878">
                  <c:v>78.57846318234</c:v>
                </c:pt>
                <c:pt idx="10879">
                  <c:v>78.11869875573987</c:v>
                </c:pt>
                <c:pt idx="10880">
                  <c:v>79.09818375765984</c:v>
                </c:pt>
                <c:pt idx="10881">
                  <c:v>78.4111556365</c:v>
                </c:pt>
                <c:pt idx="10882">
                  <c:v>79.19422736984</c:v>
                </c:pt>
                <c:pt idx="10883">
                  <c:v>78.29127467645998</c:v>
                </c:pt>
                <c:pt idx="10884">
                  <c:v>77.79602746322002</c:v>
                </c:pt>
                <c:pt idx="10885">
                  <c:v>78.82383993307984</c:v>
                </c:pt>
                <c:pt idx="10886">
                  <c:v>78.35544149997995</c:v>
                </c:pt>
                <c:pt idx="10887">
                  <c:v>79.16644408969998</c:v>
                </c:pt>
                <c:pt idx="10888">
                  <c:v>78.68966987114</c:v>
                </c:pt>
                <c:pt idx="10889">
                  <c:v>77.85159402349986</c:v>
                </c:pt>
                <c:pt idx="10890">
                  <c:v>79.01926950958</c:v>
                </c:pt>
                <c:pt idx="10891">
                  <c:v>78.40649867979998</c:v>
                </c:pt>
                <c:pt idx="10892">
                  <c:v>79.45098350765987</c:v>
                </c:pt>
                <c:pt idx="10893">
                  <c:v>78.73609831823985</c:v>
                </c:pt>
                <c:pt idx="10894">
                  <c:v>77.98872732783984</c:v>
                </c:pt>
                <c:pt idx="10895">
                  <c:v>78.88001239225974</c:v>
                </c:pt>
                <c:pt idx="10896">
                  <c:v>77.87937730363961</c:v>
                </c:pt>
                <c:pt idx="10897">
                  <c:v>78.49905375492</c:v>
                </c:pt>
                <c:pt idx="10898">
                  <c:v>78.25795587305986</c:v>
                </c:pt>
                <c:pt idx="10899">
                  <c:v>79.22352645283998</c:v>
                </c:pt>
                <c:pt idx="10900">
                  <c:v>78.51792695283998</c:v>
                </c:pt>
                <c:pt idx="10901">
                  <c:v>78.0416991972</c:v>
                </c:pt>
                <c:pt idx="10902">
                  <c:v>78.75466969708</c:v>
                </c:pt>
                <c:pt idx="10903">
                  <c:v>77.83307183673968</c:v>
                </c:pt>
                <c:pt idx="10904">
                  <c:v>78.77753446618</c:v>
                </c:pt>
                <c:pt idx="10905">
                  <c:v>78.27189851917987</c:v>
                </c:pt>
                <c:pt idx="10906">
                  <c:v>79.2467265644</c:v>
                </c:pt>
                <c:pt idx="10988">
                  <c:v>59.98426575416</c:v>
                </c:pt>
                <c:pt idx="10989">
                  <c:v>81.51457835725979</c:v>
                </c:pt>
                <c:pt idx="10990">
                  <c:v>80.48681817259977</c:v>
                </c:pt>
                <c:pt idx="10991">
                  <c:v>81.36811002190002</c:v>
                </c:pt>
                <c:pt idx="10992">
                  <c:v>80.56343578670001</c:v>
                </c:pt>
                <c:pt idx="10993">
                  <c:v>81.4591134594</c:v>
                </c:pt>
                <c:pt idx="10994">
                  <c:v>80.67360090800001</c:v>
                </c:pt>
                <c:pt idx="10995">
                  <c:v>81.54531191539998</c:v>
                </c:pt>
                <c:pt idx="10996">
                  <c:v>80.7119242756001</c:v>
                </c:pt>
                <c:pt idx="10997">
                  <c:v>81.57885942259979</c:v>
                </c:pt>
                <c:pt idx="10998">
                  <c:v>80.9671559822601</c:v>
                </c:pt>
                <c:pt idx="10999">
                  <c:v>81.78347222785978</c:v>
                </c:pt>
                <c:pt idx="11000">
                  <c:v>80.81349817107987</c:v>
                </c:pt>
                <c:pt idx="11001">
                  <c:v>81.62499709977995</c:v>
                </c:pt>
                <c:pt idx="11002">
                  <c:v>80.52991740059987</c:v>
                </c:pt>
                <c:pt idx="11003">
                  <c:v>81.52897191623978</c:v>
                </c:pt>
                <c:pt idx="11004">
                  <c:v>80.48201319110002</c:v>
                </c:pt>
                <c:pt idx="11005">
                  <c:v>81.80031860563986</c:v>
                </c:pt>
                <c:pt idx="11006">
                  <c:v>81.03969227432</c:v>
                </c:pt>
                <c:pt idx="11007">
                  <c:v>81.64902529255987</c:v>
                </c:pt>
                <c:pt idx="11008">
                  <c:v>82.63318482711998</c:v>
                </c:pt>
                <c:pt idx="11009">
                  <c:v>81.62700726461998</c:v>
                </c:pt>
                <c:pt idx="11010">
                  <c:v>82.41172331619998</c:v>
                </c:pt>
                <c:pt idx="11011">
                  <c:v>81.70513987619979</c:v>
                </c:pt>
                <c:pt idx="11012">
                  <c:v>82.2336115935</c:v>
                </c:pt>
                <c:pt idx="11013">
                  <c:v>81.47778564385995</c:v>
                </c:pt>
                <c:pt idx="11014">
                  <c:v>82.36840279859977</c:v>
                </c:pt>
                <c:pt idx="11015">
                  <c:v>81.78718953072</c:v>
                </c:pt>
                <c:pt idx="11016">
                  <c:v>82.75250547686987</c:v>
                </c:pt>
                <c:pt idx="11017">
                  <c:v>81.89339042474998</c:v>
                </c:pt>
                <c:pt idx="11018">
                  <c:v>81.29876347836</c:v>
                </c:pt>
                <c:pt idx="11019">
                  <c:v>81.97059809321998</c:v>
                </c:pt>
                <c:pt idx="11020">
                  <c:v>81.40523492883</c:v>
                </c:pt>
                <c:pt idx="11021">
                  <c:v>81.89661894544002</c:v>
                </c:pt>
                <c:pt idx="11022">
                  <c:v>81.32869746983998</c:v>
                </c:pt>
                <c:pt idx="11023">
                  <c:v>82.07956032043984</c:v>
                </c:pt>
                <c:pt idx="11024">
                  <c:v>81.47830016609974</c:v>
                </c:pt>
                <c:pt idx="11025">
                  <c:v>82.52299392792001</c:v>
                </c:pt>
                <c:pt idx="11026">
                  <c:v>81.51210603233986</c:v>
                </c:pt>
                <c:pt idx="11027">
                  <c:v>82.44361611225</c:v>
                </c:pt>
                <c:pt idx="11028">
                  <c:v>81.84071169309</c:v>
                </c:pt>
                <c:pt idx="11029">
                  <c:v>82.78427410244987</c:v>
                </c:pt>
                <c:pt idx="11030">
                  <c:v>81.98104571318987</c:v>
                </c:pt>
                <c:pt idx="11031">
                  <c:v>81.40350731390987</c:v>
                </c:pt>
                <c:pt idx="11032">
                  <c:v>82.55819667314998</c:v>
                </c:pt>
                <c:pt idx="11033">
                  <c:v>81.36651803774987</c:v>
                </c:pt>
                <c:pt idx="11034">
                  <c:v>82.3342637939701</c:v>
                </c:pt>
                <c:pt idx="11035">
                  <c:v>81.77216394402</c:v>
                </c:pt>
                <c:pt idx="11036">
                  <c:v>82.74239835056974</c:v>
                </c:pt>
                <c:pt idx="11037">
                  <c:v>81.90315075050998</c:v>
                </c:pt>
                <c:pt idx="11038">
                  <c:v>82.54235237345972</c:v>
                </c:pt>
                <c:pt idx="11039">
                  <c:v>81.69555277166984</c:v>
                </c:pt>
                <c:pt idx="11040">
                  <c:v>82.80059176854</c:v>
                </c:pt>
                <c:pt idx="11041">
                  <c:v>81.9370993689</c:v>
                </c:pt>
                <c:pt idx="11042">
                  <c:v>82.92674141306976</c:v>
                </c:pt>
                <c:pt idx="11043">
                  <c:v>81.91285456932</c:v>
                </c:pt>
                <c:pt idx="11044">
                  <c:v>82.98130879499998</c:v>
                </c:pt>
                <c:pt idx="11045">
                  <c:v>81.95166984456</c:v>
                </c:pt>
                <c:pt idx="11046">
                  <c:v>83.0882917887</c:v>
                </c:pt>
                <c:pt idx="11047">
                  <c:v>81.80684912345973</c:v>
                </c:pt>
                <c:pt idx="11048">
                  <c:v>82.7455866315</c:v>
                </c:pt>
                <c:pt idx="11049">
                  <c:v>82.28583062699984</c:v>
                </c:pt>
                <c:pt idx="11050">
                  <c:v>83.39586172286984</c:v>
                </c:pt>
                <c:pt idx="11051">
                  <c:v>82.03413755699982</c:v>
                </c:pt>
                <c:pt idx="11052">
                  <c:v>82.93644523188</c:v>
                </c:pt>
                <c:pt idx="11053">
                  <c:v>82.30528745669973</c:v>
                </c:pt>
                <c:pt idx="11054">
                  <c:v>81.47852004269987</c:v>
                </c:pt>
                <c:pt idx="11055">
                  <c:v>82.35392953095</c:v>
                </c:pt>
                <c:pt idx="11056">
                  <c:v>81.73814631566982</c:v>
                </c:pt>
                <c:pt idx="11057">
                  <c:v>82.43660627235</c:v>
                </c:pt>
                <c:pt idx="11058">
                  <c:v>81.81617040278982</c:v>
                </c:pt>
                <c:pt idx="11059">
                  <c:v>82.71326953821</c:v>
                </c:pt>
                <c:pt idx="11060">
                  <c:v>81.48110836949998</c:v>
                </c:pt>
                <c:pt idx="11061">
                  <c:v>82.55331768089998</c:v>
                </c:pt>
                <c:pt idx="11062">
                  <c:v>81.68763660749985</c:v>
                </c:pt>
                <c:pt idx="11063">
                  <c:v>82.53873984344978</c:v>
                </c:pt>
                <c:pt idx="11064">
                  <c:v>81.66817977779976</c:v>
                </c:pt>
                <c:pt idx="11065">
                  <c:v>82.74741989852998</c:v>
                </c:pt>
                <c:pt idx="11066">
                  <c:v>81.72167127464998</c:v>
                </c:pt>
                <c:pt idx="11067">
                  <c:v>82.84981169067002</c:v>
                </c:pt>
                <c:pt idx="11068">
                  <c:v>81.8335332606</c:v>
                </c:pt>
                <c:pt idx="11069">
                  <c:v>82.76731323795</c:v>
                </c:pt>
                <c:pt idx="11070">
                  <c:v>82.15746649512</c:v>
                </c:pt>
                <c:pt idx="11071">
                  <c:v>82.88890363874998</c:v>
                </c:pt>
                <c:pt idx="11072">
                  <c:v>82.07183506995</c:v>
                </c:pt>
                <c:pt idx="11073">
                  <c:v>82.76180598819</c:v>
                </c:pt>
                <c:pt idx="11074">
                  <c:v>82.35735875174987</c:v>
                </c:pt>
                <c:pt idx="11075">
                  <c:v>83.07371395125</c:v>
                </c:pt>
                <c:pt idx="11076">
                  <c:v>82.34760574085998</c:v>
                </c:pt>
                <c:pt idx="11077">
                  <c:v>83.09317078095</c:v>
                </c:pt>
                <c:pt idx="11078">
                  <c:v>82.25179595985001</c:v>
                </c:pt>
                <c:pt idx="11079">
                  <c:v>81.47852004269987</c:v>
                </c:pt>
                <c:pt idx="11080">
                  <c:v>82.22331778145985</c:v>
                </c:pt>
                <c:pt idx="11081">
                  <c:v>81.66817977779976</c:v>
                </c:pt>
                <c:pt idx="11082">
                  <c:v>82.80590831945965</c:v>
                </c:pt>
                <c:pt idx="11083">
                  <c:v>82.06968939710998</c:v>
                </c:pt>
                <c:pt idx="11084">
                  <c:v>83.00093889284975</c:v>
                </c:pt>
                <c:pt idx="11085">
                  <c:v>82.01349415049982</c:v>
                </c:pt>
                <c:pt idx="11086">
                  <c:v>82.9618519653001</c:v>
                </c:pt>
                <c:pt idx="11087">
                  <c:v>82.37197344588</c:v>
                </c:pt>
                <c:pt idx="11088">
                  <c:v>83.10286962614998</c:v>
                </c:pt>
                <c:pt idx="11089">
                  <c:v>82.58461032861</c:v>
                </c:pt>
                <c:pt idx="11090">
                  <c:v>83.51820833498977</c:v>
                </c:pt>
                <c:pt idx="11091">
                  <c:v>84.11839720535986</c:v>
                </c:pt>
                <c:pt idx="11092">
                  <c:v>90.68789700899985</c:v>
                </c:pt>
                <c:pt idx="11093">
                  <c:v>96.81998352155998</c:v>
                </c:pt>
                <c:pt idx="11094">
                  <c:v>104.43340958764</c:v>
                </c:pt>
                <c:pt idx="11095">
                  <c:v>106.46873104896</c:v>
                </c:pt>
                <c:pt idx="11096">
                  <c:v>110.0000492744</c:v>
                </c:pt>
                <c:pt idx="11097">
                  <c:v>109.85085562304</c:v>
                </c:pt>
                <c:pt idx="11098">
                  <c:v>105.44350770512</c:v>
                </c:pt>
                <c:pt idx="11099">
                  <c:v>107.1690800628</c:v>
                </c:pt>
                <c:pt idx="11100">
                  <c:v>108.53552934692</c:v>
                </c:pt>
                <c:pt idx="11101">
                  <c:v>110.1370515418</c:v>
                </c:pt>
                <c:pt idx="11102">
                  <c:v>110.1379824864</c:v>
                </c:pt>
                <c:pt idx="11103">
                  <c:v>109.11650208224</c:v>
                </c:pt>
                <c:pt idx="11104">
                  <c:v>111.545376347</c:v>
                </c:pt>
                <c:pt idx="11105">
                  <c:v>109.70812979056</c:v>
                </c:pt>
                <c:pt idx="11106">
                  <c:v>110.67845977732</c:v>
                </c:pt>
                <c:pt idx="11107">
                  <c:v>110.06547406872</c:v>
                </c:pt>
                <c:pt idx="11108">
                  <c:v>109.3340320994</c:v>
                </c:pt>
                <c:pt idx="11109">
                  <c:v>104.41014263666</c:v>
                </c:pt>
                <c:pt idx="11110">
                  <c:v>105.28771622453</c:v>
                </c:pt>
                <c:pt idx="11111">
                  <c:v>107.0350472704</c:v>
                </c:pt>
                <c:pt idx="11112">
                  <c:v>108.15704704</c:v>
                </c:pt>
                <c:pt idx="11113">
                  <c:v>109.66914238524</c:v>
                </c:pt>
                <c:pt idx="11114">
                  <c:v>111.37002278976</c:v>
                </c:pt>
                <c:pt idx="11115">
                  <c:v>109.49370608604</c:v>
                </c:pt>
                <c:pt idx="11116">
                  <c:v>109.65516526272</c:v>
                </c:pt>
                <c:pt idx="11117">
                  <c:v>107.5686390158</c:v>
                </c:pt>
                <c:pt idx="11118">
                  <c:v>108.1126480384</c:v>
                </c:pt>
                <c:pt idx="11119">
                  <c:v>104.34834174681</c:v>
                </c:pt>
                <c:pt idx="11120">
                  <c:v>101.96462278992</c:v>
                </c:pt>
                <c:pt idx="11121">
                  <c:v>98.4314236302</c:v>
                </c:pt>
                <c:pt idx="11122">
                  <c:v>95.73722045382</c:v>
                </c:pt>
                <c:pt idx="11123">
                  <c:v>93.71140483041</c:v>
                </c:pt>
                <c:pt idx="11124">
                  <c:v>93.9860095694</c:v>
                </c:pt>
                <c:pt idx="11125">
                  <c:v>92.53988424042987</c:v>
                </c:pt>
                <c:pt idx="11126">
                  <c:v>89.16427374775998</c:v>
                </c:pt>
                <c:pt idx="11127">
                  <c:v>88.86618258239986</c:v>
                </c:pt>
                <c:pt idx="11128">
                  <c:v>86.27308381743973</c:v>
                </c:pt>
                <c:pt idx="11129">
                  <c:v>87.02185874243978</c:v>
                </c:pt>
                <c:pt idx="11130">
                  <c:v>84.7249760448</c:v>
                </c:pt>
                <c:pt idx="11131">
                  <c:v>83.80561915145979</c:v>
                </c:pt>
                <c:pt idx="11132">
                  <c:v>82.79908895789985</c:v>
                </c:pt>
                <c:pt idx="11133">
                  <c:v>83.744643222</c:v>
                </c:pt>
                <c:pt idx="11134">
                  <c:v>82.93697854515</c:v>
                </c:pt>
                <c:pt idx="11135">
                  <c:v>83.24936872316998</c:v>
                </c:pt>
                <c:pt idx="11136">
                  <c:v>82.43307228078001</c:v>
                </c:pt>
                <c:pt idx="11137">
                  <c:v>83.068834959</c:v>
                </c:pt>
                <c:pt idx="11138">
                  <c:v>82.47925656567</c:v>
                </c:pt>
                <c:pt idx="11139">
                  <c:v>83.24391685664995</c:v>
                </c:pt>
                <c:pt idx="11140">
                  <c:v>82.51826860923</c:v>
                </c:pt>
                <c:pt idx="11141">
                  <c:v>83.49865312113</c:v>
                </c:pt>
                <c:pt idx="11142">
                  <c:v>82.85113930757988</c:v>
                </c:pt>
                <c:pt idx="11143">
                  <c:v>83.03246516555987</c:v>
                </c:pt>
                <c:pt idx="11144">
                  <c:v>83.02754916710998</c:v>
                </c:pt>
                <c:pt idx="11145">
                  <c:v>82.22391749322</c:v>
                </c:pt>
                <c:pt idx="11146">
                  <c:v>83.56243732874982</c:v>
                </c:pt>
                <c:pt idx="11147">
                  <c:v>83.78284211324974</c:v>
                </c:pt>
                <c:pt idx="11148">
                  <c:v>85.61634246099001</c:v>
                </c:pt>
                <c:pt idx="11149">
                  <c:v>84.62367724421998</c:v>
                </c:pt>
                <c:pt idx="11150">
                  <c:v>84.77995167410998</c:v>
                </c:pt>
                <c:pt idx="11151">
                  <c:v>83.54909874701998</c:v>
                </c:pt>
                <c:pt idx="11152">
                  <c:v>84.51917572793998</c:v>
                </c:pt>
                <c:pt idx="11153">
                  <c:v>84.24657476925</c:v>
                </c:pt>
                <c:pt idx="11154">
                  <c:v>87.791948218</c:v>
                </c:pt>
                <c:pt idx="11155">
                  <c:v>95.62864903480984</c:v>
                </c:pt>
                <c:pt idx="11156">
                  <c:v>103.71385902836</c:v>
                </c:pt>
                <c:pt idx="11157">
                  <c:v>106.24671323875</c:v>
                </c:pt>
                <c:pt idx="11158">
                  <c:v>104.95596555864</c:v>
                </c:pt>
                <c:pt idx="11159">
                  <c:v>107.96671159528</c:v>
                </c:pt>
                <c:pt idx="11160">
                  <c:v>109.9583275488</c:v>
                </c:pt>
                <c:pt idx="11161">
                  <c:v>108.25211061184</c:v>
                </c:pt>
                <c:pt idx="11162">
                  <c:v>101.98724115671</c:v>
                </c:pt>
                <c:pt idx="11163">
                  <c:v>101.5341600126</c:v>
                </c:pt>
                <c:pt idx="11164">
                  <c:v>101.39924419814</c:v>
                </c:pt>
                <c:pt idx="11165">
                  <c:v>101.75461477296</c:v>
                </c:pt>
                <c:pt idx="11166">
                  <c:v>100.6345553505</c:v>
                </c:pt>
                <c:pt idx="11167">
                  <c:v>100.5945927324</c:v>
                </c:pt>
                <c:pt idx="11168">
                  <c:v>98.59444477470002</c:v>
                </c:pt>
                <c:pt idx="11169">
                  <c:v>100.29720801228</c:v>
                </c:pt>
                <c:pt idx="11170">
                  <c:v>99.07518109463975</c:v>
                </c:pt>
                <c:pt idx="11171">
                  <c:v>99.77056887539995</c:v>
                </c:pt>
                <c:pt idx="11172">
                  <c:v>98.54890884431998</c:v>
                </c:pt>
                <c:pt idx="11173">
                  <c:v>98.07913149407995</c:v>
                </c:pt>
                <c:pt idx="11174">
                  <c:v>99.49030334898</c:v>
                </c:pt>
                <c:pt idx="11175">
                  <c:v>98.53140187031998</c:v>
                </c:pt>
                <c:pt idx="11176">
                  <c:v>98.97303448115998</c:v>
                </c:pt>
                <c:pt idx="11177">
                  <c:v>97.97952211979984</c:v>
                </c:pt>
                <c:pt idx="11178">
                  <c:v>99.11250208188001</c:v>
                </c:pt>
                <c:pt idx="11179">
                  <c:v>98.2276206489</c:v>
                </c:pt>
                <c:pt idx="11180">
                  <c:v>99.77097391487995</c:v>
                </c:pt>
                <c:pt idx="11181">
                  <c:v>99.3942442233</c:v>
                </c:pt>
                <c:pt idx="11182">
                  <c:v>102.39660197025</c:v>
                </c:pt>
                <c:pt idx="11183">
                  <c:v>100.72985874756</c:v>
                </c:pt>
                <c:pt idx="11184">
                  <c:v>100.5592831035</c:v>
                </c:pt>
                <c:pt idx="11185">
                  <c:v>99.98101999998</c:v>
                </c:pt>
                <c:pt idx="11186">
                  <c:v>101.68321446556</c:v>
                </c:pt>
                <c:pt idx="11187">
                  <c:v>105.10483718735</c:v>
                </c:pt>
                <c:pt idx="11188">
                  <c:v>103.83778495622</c:v>
                </c:pt>
                <c:pt idx="11189">
                  <c:v>105.78596277739</c:v>
                </c:pt>
                <c:pt idx="11190">
                  <c:v>106.77576538128</c:v>
                </c:pt>
                <c:pt idx="11191">
                  <c:v>110.6321145298</c:v>
                </c:pt>
                <c:pt idx="11192">
                  <c:v>109.444866235</c:v>
                </c:pt>
                <c:pt idx="11193">
                  <c:v>110.24752899508</c:v>
                </c:pt>
                <c:pt idx="11194">
                  <c:v>108.5168002388</c:v>
                </c:pt>
                <c:pt idx="11195">
                  <c:v>110.14273566896</c:v>
                </c:pt>
                <c:pt idx="11196">
                  <c:v>107.81267646352</c:v>
                </c:pt>
                <c:pt idx="11197">
                  <c:v>110.68402781872</c:v>
                </c:pt>
                <c:pt idx="11198">
                  <c:v>109.38322863276</c:v>
                </c:pt>
                <c:pt idx="11199">
                  <c:v>110.61796037008</c:v>
                </c:pt>
                <c:pt idx="11200">
                  <c:v>109.06642028584</c:v>
                </c:pt>
                <c:pt idx="11201">
                  <c:v>109.42004549244</c:v>
                </c:pt>
                <c:pt idx="11202">
                  <c:v>108.50291663552</c:v>
                </c:pt>
                <c:pt idx="11203">
                  <c:v>110.35477651264</c:v>
                </c:pt>
                <c:pt idx="11204">
                  <c:v>109.60418353932</c:v>
                </c:pt>
                <c:pt idx="11205">
                  <c:v>109.32604847192</c:v>
                </c:pt>
                <c:pt idx="11206">
                  <c:v>105.33042236101</c:v>
                </c:pt>
                <c:pt idx="11207">
                  <c:v>104.8616858996</c:v>
                </c:pt>
                <c:pt idx="11208">
                  <c:v>103.18182207235</c:v>
                </c:pt>
                <c:pt idx="11209">
                  <c:v>103.92154711925</c:v>
                </c:pt>
                <c:pt idx="11210">
                  <c:v>100.36749784338</c:v>
                </c:pt>
                <c:pt idx="11211">
                  <c:v>100.02238648512</c:v>
                </c:pt>
                <c:pt idx="11212">
                  <c:v>96.73765046255998</c:v>
                </c:pt>
                <c:pt idx="11213">
                  <c:v>93.54910883815984</c:v>
                </c:pt>
                <c:pt idx="11214">
                  <c:v>92.72572244946987</c:v>
                </c:pt>
                <c:pt idx="11215">
                  <c:v>90.99762137852</c:v>
                </c:pt>
                <c:pt idx="11216">
                  <c:v>91.43777595419998</c:v>
                </c:pt>
                <c:pt idx="11217">
                  <c:v>89.03254712831998</c:v>
                </c:pt>
                <c:pt idx="11218">
                  <c:v>88.53275393783987</c:v>
                </c:pt>
                <c:pt idx="11219">
                  <c:v>86.82484855115977</c:v>
                </c:pt>
                <c:pt idx="11220">
                  <c:v>86.52885530633976</c:v>
                </c:pt>
                <c:pt idx="11221">
                  <c:v>85.24510643694</c:v>
                </c:pt>
                <c:pt idx="11222">
                  <c:v>85.55800372998</c:v>
                </c:pt>
                <c:pt idx="11223">
                  <c:v>84.47664511718978</c:v>
                </c:pt>
                <c:pt idx="11224">
                  <c:v>84.96460851825</c:v>
                </c:pt>
                <c:pt idx="11225">
                  <c:v>84.73921585221002</c:v>
                </c:pt>
                <c:pt idx="11226">
                  <c:v>86.10303488084998</c:v>
                </c:pt>
                <c:pt idx="11227">
                  <c:v>86.88034305839986</c:v>
                </c:pt>
                <c:pt idx="11228">
                  <c:v>88.25725393104</c:v>
                </c:pt>
                <c:pt idx="11229">
                  <c:v>88.02763537507998</c:v>
                </c:pt>
                <c:pt idx="11230">
                  <c:v>88.91293061828</c:v>
                </c:pt>
                <c:pt idx="11231">
                  <c:v>88.68786935999998</c:v>
                </c:pt>
                <c:pt idx="11232">
                  <c:v>91.42524013551987</c:v>
                </c:pt>
                <c:pt idx="11233">
                  <c:v>92.61641954003998</c:v>
                </c:pt>
                <c:pt idx="11234">
                  <c:v>93.58813431036984</c:v>
                </c:pt>
                <c:pt idx="11235">
                  <c:v>98.67092533187987</c:v>
                </c:pt>
                <c:pt idx="11236">
                  <c:v>102.29800921235</c:v>
                </c:pt>
                <c:pt idx="11237">
                  <c:v>107.80173102268</c:v>
                </c:pt>
                <c:pt idx="11238">
                  <c:v>103.01665456166</c:v>
                </c:pt>
                <c:pt idx="11239">
                  <c:v>99.73038156443984</c:v>
                </c:pt>
                <c:pt idx="11240">
                  <c:v>97.5015406413</c:v>
                </c:pt>
                <c:pt idx="11241">
                  <c:v>98.25554888489982</c:v>
                </c:pt>
                <c:pt idx="11242">
                  <c:v>95.43183398075</c:v>
                </c:pt>
                <c:pt idx="11243">
                  <c:v>92.41604233014998</c:v>
                </c:pt>
                <c:pt idx="11244">
                  <c:v>91.28244009720001</c:v>
                </c:pt>
                <c:pt idx="11245">
                  <c:v>88.3994177488</c:v>
                </c:pt>
                <c:pt idx="11246">
                  <c:v>87.17216285474974</c:v>
                </c:pt>
                <c:pt idx="11247">
                  <c:v>84.12338721620972</c:v>
                </c:pt>
                <c:pt idx="11248">
                  <c:v>83.68930159667973</c:v>
                </c:pt>
                <c:pt idx="11249">
                  <c:v>82.52413243634987</c:v>
                </c:pt>
                <c:pt idx="11250">
                  <c:v>81.58782088152</c:v>
                </c:pt>
                <c:pt idx="11251">
                  <c:v>82.78189107539998</c:v>
                </c:pt>
                <c:pt idx="11252">
                  <c:v>81.61329408819</c:v>
                </c:pt>
                <c:pt idx="11253">
                  <c:v>83.03964971444998</c:v>
                </c:pt>
                <c:pt idx="11254">
                  <c:v>82.31986529415</c:v>
                </c:pt>
                <c:pt idx="11255">
                  <c:v>83.34605042774998</c:v>
                </c:pt>
                <c:pt idx="11256">
                  <c:v>82.27183687550979</c:v>
                </c:pt>
                <c:pt idx="11257">
                  <c:v>81.55387226312978</c:v>
                </c:pt>
                <c:pt idx="11258">
                  <c:v>82.75270583084976</c:v>
                </c:pt>
                <c:pt idx="11259">
                  <c:v>81.79157158164002</c:v>
                </c:pt>
                <c:pt idx="11260">
                  <c:v>82.75210216938001</c:v>
                </c:pt>
                <c:pt idx="11261">
                  <c:v>81.79234499937</c:v>
                </c:pt>
                <c:pt idx="11262">
                  <c:v>82.96555668831</c:v>
                </c:pt>
                <c:pt idx="11263">
                  <c:v>82.4317272801</c:v>
                </c:pt>
                <c:pt idx="11264">
                  <c:v>81.51021982593</c:v>
                </c:pt>
                <c:pt idx="11265">
                  <c:v>82.48529139443986</c:v>
                </c:pt>
                <c:pt idx="11266">
                  <c:v>82.14282215657974</c:v>
                </c:pt>
                <c:pt idx="11267">
                  <c:v>82.95212355044998</c:v>
                </c:pt>
                <c:pt idx="11268">
                  <c:v>81.76330733105976</c:v>
                </c:pt>
                <c:pt idx="11269">
                  <c:v>82.45327073897998</c:v>
                </c:pt>
                <c:pt idx="11270">
                  <c:v>81.76306763657998</c:v>
                </c:pt>
                <c:pt idx="11271">
                  <c:v>81.25039678464</c:v>
                </c:pt>
                <c:pt idx="11272">
                  <c:v>82.49012855639998</c:v>
                </c:pt>
                <c:pt idx="11273">
                  <c:v>81.57457719710978</c:v>
                </c:pt>
                <c:pt idx="11274">
                  <c:v>82.68265697342979</c:v>
                </c:pt>
                <c:pt idx="11275">
                  <c:v>81.81134077023</c:v>
                </c:pt>
                <c:pt idx="11276">
                  <c:v>81.15845887838968</c:v>
                </c:pt>
                <c:pt idx="11277">
                  <c:v>82.31548931270976</c:v>
                </c:pt>
                <c:pt idx="11278">
                  <c:v>81.19837468167</c:v>
                </c:pt>
                <c:pt idx="11279">
                  <c:v>82.42137679890001</c:v>
                </c:pt>
                <c:pt idx="11280">
                  <c:v>81.69555277166984</c:v>
                </c:pt>
                <c:pt idx="11281">
                  <c:v>82.71654896319</c:v>
                </c:pt>
                <c:pt idx="11282">
                  <c:v>81.95200804487995</c:v>
                </c:pt>
                <c:pt idx="11283">
                  <c:v>81.24554246319</c:v>
                </c:pt>
                <c:pt idx="11284">
                  <c:v>82.04783510705984</c:v>
                </c:pt>
                <c:pt idx="11285">
                  <c:v>81.32869746983998</c:v>
                </c:pt>
                <c:pt idx="11286">
                  <c:v>82.76180598819</c:v>
                </c:pt>
                <c:pt idx="11287">
                  <c:v>81.61343559494998</c:v>
                </c:pt>
                <c:pt idx="11288">
                  <c:v>80.88948531704978</c:v>
                </c:pt>
                <c:pt idx="11289">
                  <c:v>72.32765381733</c:v>
                </c:pt>
                <c:pt idx="11358">
                  <c:v>62.72268745544999</c:v>
                </c:pt>
                <c:pt idx="11359">
                  <c:v>70.23339580953001</c:v>
                </c:pt>
                <c:pt idx="11360">
                  <c:v>76.77399051350976</c:v>
                </c:pt>
                <c:pt idx="11361">
                  <c:v>81.87255063067984</c:v>
                </c:pt>
                <c:pt idx="11362">
                  <c:v>91.17413690059979</c:v>
                </c:pt>
                <c:pt idx="11363">
                  <c:v>94.99299895687987</c:v>
                </c:pt>
                <c:pt idx="11364">
                  <c:v>98.7400132755</c:v>
                </c:pt>
                <c:pt idx="11365">
                  <c:v>97.70942227469995</c:v>
                </c:pt>
                <c:pt idx="11366">
                  <c:v>97.7204249892</c:v>
                </c:pt>
                <c:pt idx="11367">
                  <c:v>93.22541509631998</c:v>
                </c:pt>
                <c:pt idx="11368">
                  <c:v>89.61270444899998</c:v>
                </c:pt>
                <c:pt idx="11369">
                  <c:v>84.1559518961697</c:v>
                </c:pt>
                <c:pt idx="11370">
                  <c:v>82.53873984344978</c:v>
                </c:pt>
                <c:pt idx="11371">
                  <c:v>80.80860072941998</c:v>
                </c:pt>
                <c:pt idx="11372">
                  <c:v>81.32020581239979</c:v>
                </c:pt>
                <c:pt idx="11373">
                  <c:v>79.4867732041</c:v>
                </c:pt>
                <c:pt idx="11374">
                  <c:v>79.96702848726</c:v>
                </c:pt>
                <c:pt idx="11375">
                  <c:v>78.96047592714002</c:v>
                </c:pt>
                <c:pt idx="11376">
                  <c:v>80.04226924643998</c:v>
                </c:pt>
                <c:pt idx="11377">
                  <c:v>79.24739395134</c:v>
                </c:pt>
                <c:pt idx="11378">
                  <c:v>79.94563251491998</c:v>
                </c:pt>
                <c:pt idx="11379">
                  <c:v>78.9406499501</c:v>
                </c:pt>
                <c:pt idx="11380">
                  <c:v>80.044151026</c:v>
                </c:pt>
                <c:pt idx="11381">
                  <c:v>79.47314482665979</c:v>
                </c:pt>
                <c:pt idx="11382">
                  <c:v>79.95599679775982</c:v>
                </c:pt>
                <c:pt idx="11383">
                  <c:v>79.35922774674</c:v>
                </c:pt>
                <c:pt idx="11384">
                  <c:v>79.70638142315985</c:v>
                </c:pt>
                <c:pt idx="11385">
                  <c:v>79.42959403707998</c:v>
                </c:pt>
                <c:pt idx="11386">
                  <c:v>78.27122222049998</c:v>
                </c:pt>
                <c:pt idx="11387">
                  <c:v>79.38515401259973</c:v>
                </c:pt>
                <c:pt idx="11388">
                  <c:v>78.65056304287998</c:v>
                </c:pt>
                <c:pt idx="11389">
                  <c:v>79.58636855557985</c:v>
                </c:pt>
                <c:pt idx="11390">
                  <c:v>78.9032404882</c:v>
                </c:pt>
                <c:pt idx="11391">
                  <c:v>79.87645546280001</c:v>
                </c:pt>
                <c:pt idx="11392">
                  <c:v>78.95720832999998</c:v>
                </c:pt>
                <c:pt idx="11393">
                  <c:v>79.71726759260002</c:v>
                </c:pt>
                <c:pt idx="11394">
                  <c:v>79.31030664054</c:v>
                </c:pt>
                <c:pt idx="11395">
                  <c:v>78.35520778050001</c:v>
                </c:pt>
                <c:pt idx="11396">
                  <c:v>79.23254477399998</c:v>
                </c:pt>
                <c:pt idx="11397">
                  <c:v>78.65992252041985</c:v>
                </c:pt>
                <c:pt idx="11398">
                  <c:v>79.57231511513976</c:v>
                </c:pt>
                <c:pt idx="11399">
                  <c:v>78.59788632599998</c:v>
                </c:pt>
                <c:pt idx="11400">
                  <c:v>79.89871214701976</c:v>
                </c:pt>
                <c:pt idx="11401">
                  <c:v>78.761204192</c:v>
                </c:pt>
                <c:pt idx="11402">
                  <c:v>79.86709598526</c:v>
                </c:pt>
                <c:pt idx="11403">
                  <c:v>79.05296368058</c:v>
                </c:pt>
                <c:pt idx="11404">
                  <c:v>79.98874074501998</c:v>
                </c:pt>
                <c:pt idx="11405">
                  <c:v>79.2588437382</c:v>
                </c:pt>
                <c:pt idx="11406">
                  <c:v>80.21800527236</c:v>
                </c:pt>
                <c:pt idx="11407">
                  <c:v>79.40856693057998</c:v>
                </c:pt>
                <c:pt idx="11408">
                  <c:v>78.90417148565998</c:v>
                </c:pt>
                <c:pt idx="11409">
                  <c:v>79.61441853994</c:v>
                </c:pt>
                <c:pt idx="11410">
                  <c:v>78.96515370241998</c:v>
                </c:pt>
                <c:pt idx="11411">
                  <c:v>79.58636855557985</c:v>
                </c:pt>
                <c:pt idx="11412">
                  <c:v>78.99330592316002</c:v>
                </c:pt>
                <c:pt idx="11413">
                  <c:v>79.42854891199988</c:v>
                </c:pt>
                <c:pt idx="11414">
                  <c:v>78.86580257803978</c:v>
                </c:pt>
                <c:pt idx="11415">
                  <c:v>79.54987399799998</c:v>
                </c:pt>
                <c:pt idx="11416">
                  <c:v>79.19034294532</c:v>
                </c:pt>
                <c:pt idx="11417">
                  <c:v>79.83901755263977</c:v>
                </c:pt>
                <c:pt idx="11418">
                  <c:v>79.27947738281979</c:v>
                </c:pt>
                <c:pt idx="11419">
                  <c:v>79.76920115299986</c:v>
                </c:pt>
                <c:pt idx="11420">
                  <c:v>79.20268687295973</c:v>
                </c:pt>
                <c:pt idx="11421">
                  <c:v>80.12910445985995</c:v>
                </c:pt>
                <c:pt idx="11422">
                  <c:v>79.27753424502</c:v>
                </c:pt>
                <c:pt idx="11423">
                  <c:v>80.37253655525974</c:v>
                </c:pt>
                <c:pt idx="11424">
                  <c:v>79.39451349014</c:v>
                </c:pt>
                <c:pt idx="11425">
                  <c:v>78.64589752823987</c:v>
                </c:pt>
                <c:pt idx="11426">
                  <c:v>79.57700907804</c:v>
                </c:pt>
                <c:pt idx="11427">
                  <c:v>78.67721863199998</c:v>
                </c:pt>
                <c:pt idx="11428">
                  <c:v>79.83901755263977</c:v>
                </c:pt>
                <c:pt idx="11429">
                  <c:v>79.52959684438001</c:v>
                </c:pt>
                <c:pt idx="11721">
                  <c:v>72.85609269619982</c:v>
                </c:pt>
                <c:pt idx="11722">
                  <c:v>77.78676636983998</c:v>
                </c:pt>
                <c:pt idx="11723">
                  <c:v>78.9403552615</c:v>
                </c:pt>
                <c:pt idx="11724">
                  <c:v>78.24867018364</c:v>
                </c:pt>
                <c:pt idx="11725">
                  <c:v>79.4473259117401</c:v>
                </c:pt>
                <c:pt idx="11726">
                  <c:v>78.33773105289973</c:v>
                </c:pt>
                <c:pt idx="11727">
                  <c:v>77.66178383303976</c:v>
                </c:pt>
                <c:pt idx="11728">
                  <c:v>78.40208457007998</c:v>
                </c:pt>
                <c:pt idx="11729">
                  <c:v>78.10012737689976</c:v>
                </c:pt>
                <c:pt idx="11730">
                  <c:v>79.1959765030597</c:v>
                </c:pt>
                <c:pt idx="11731">
                  <c:v>78.52110815153976</c:v>
                </c:pt>
                <c:pt idx="11732">
                  <c:v>79.30706943364002</c:v>
                </c:pt>
                <c:pt idx="11733">
                  <c:v>78.83296026633998</c:v>
                </c:pt>
                <c:pt idx="11734">
                  <c:v>77.96552721627998</c:v>
                </c:pt>
                <c:pt idx="11735">
                  <c:v>78.74051824188</c:v>
                </c:pt>
                <c:pt idx="11736">
                  <c:v>78.47922601633998</c:v>
                </c:pt>
                <c:pt idx="11737">
                  <c:v>79.48456705357998</c:v>
                </c:pt>
                <c:pt idx="11738">
                  <c:v>78.99920111</c:v>
                </c:pt>
                <c:pt idx="11739">
                  <c:v>77.92838445859982</c:v>
                </c:pt>
                <c:pt idx="11740">
                  <c:v>78.95892664034</c:v>
                </c:pt>
                <c:pt idx="11741">
                  <c:v>78.73054712627987</c:v>
                </c:pt>
                <c:pt idx="11742">
                  <c:v>79.7972057975</c:v>
                </c:pt>
                <c:pt idx="11743">
                  <c:v>78.81433969542001</c:v>
                </c:pt>
                <c:pt idx="11744">
                  <c:v>78.12082247424</c:v>
                </c:pt>
                <c:pt idx="11745">
                  <c:v>79.05170952653984</c:v>
                </c:pt>
                <c:pt idx="11746">
                  <c:v>78.57453493549986</c:v>
                </c:pt>
                <c:pt idx="11747">
                  <c:v>79.10746944708</c:v>
                </c:pt>
                <c:pt idx="11748">
                  <c:v>78.817213481</c:v>
                </c:pt>
                <c:pt idx="11749">
                  <c:v>79.75986627149987</c:v>
                </c:pt>
                <c:pt idx="11750">
                  <c:v>78.85158083725977</c:v>
                </c:pt>
                <c:pt idx="11751">
                  <c:v>79.62377801747954</c:v>
                </c:pt>
                <c:pt idx="11752">
                  <c:v>79.02841966352</c:v>
                </c:pt>
                <c:pt idx="11753">
                  <c:v>78.33493074108</c:v>
                </c:pt>
                <c:pt idx="11754">
                  <c:v>79.27976907219985</c:v>
                </c:pt>
                <c:pt idx="11755">
                  <c:v>78.51646715817998</c:v>
                </c:pt>
                <c:pt idx="11756">
                  <c:v>79.83435203799976</c:v>
                </c:pt>
                <c:pt idx="11757">
                  <c:v>78.73054712627987</c:v>
                </c:pt>
                <c:pt idx="11758">
                  <c:v>79.98387505399984</c:v>
                </c:pt>
                <c:pt idx="11759">
                  <c:v>79.255867791</c:v>
                </c:pt>
                <c:pt idx="11760">
                  <c:v>78.37681287627974</c:v>
                </c:pt>
                <c:pt idx="11761">
                  <c:v>79.60588328700001</c:v>
                </c:pt>
                <c:pt idx="11762">
                  <c:v>78.87787602399978</c:v>
                </c:pt>
                <c:pt idx="11763">
                  <c:v>79.85786834049979</c:v>
                </c:pt>
                <c:pt idx="11764">
                  <c:v>79.13454270499986</c:v>
                </c:pt>
                <c:pt idx="11765">
                  <c:v>78.47187961249976</c:v>
                </c:pt>
                <c:pt idx="11766">
                  <c:v>79.20995608062</c:v>
                </c:pt>
                <c:pt idx="11767">
                  <c:v>78.92195944328</c:v>
                </c:pt>
                <c:pt idx="11768">
                  <c:v>79.88112097744</c:v>
                </c:pt>
                <c:pt idx="11769">
                  <c:v>78.69330598444</c:v>
                </c:pt>
                <c:pt idx="11770">
                  <c:v>80.11041395303998</c:v>
                </c:pt>
                <c:pt idx="11771">
                  <c:v>79.22320989250001</c:v>
                </c:pt>
                <c:pt idx="11772">
                  <c:v>78.72543886319973</c:v>
                </c:pt>
                <c:pt idx="11773">
                  <c:v>79.68929436025998</c:v>
                </c:pt>
                <c:pt idx="11774">
                  <c:v>78.9406499501</c:v>
                </c:pt>
                <c:pt idx="11775">
                  <c:v>80.07698102201979</c:v>
                </c:pt>
                <c:pt idx="11776">
                  <c:v>79.37328959559987</c:v>
                </c:pt>
                <c:pt idx="11777">
                  <c:v>79.49277378018</c:v>
                </c:pt>
                <c:pt idx="11778">
                  <c:v>79.38048849795975</c:v>
                </c:pt>
                <c:pt idx="11779">
                  <c:v>78.89478741207979</c:v>
                </c:pt>
                <c:pt idx="11780">
                  <c:v>79.65185645010001</c:v>
                </c:pt>
                <c:pt idx="11781">
                  <c:v>79.3179446746</c:v>
                </c:pt>
                <c:pt idx="11782">
                  <c:v>80.25395001399986</c:v>
                </c:pt>
                <c:pt idx="11783">
                  <c:v>79.5342868803</c:v>
                </c:pt>
                <c:pt idx="11784">
                  <c:v>80.11507946767998</c:v>
                </c:pt>
                <c:pt idx="11785">
                  <c:v>79.60786291207982</c:v>
                </c:pt>
                <c:pt idx="11786">
                  <c:v>78.92293963281998</c:v>
                </c:pt>
                <c:pt idx="11787">
                  <c:v>80.26567909568</c:v>
                </c:pt>
                <c:pt idx="11788">
                  <c:v>79.08244036065977</c:v>
                </c:pt>
                <c:pt idx="11789">
                  <c:v>79.80627360538</c:v>
                </c:pt>
                <c:pt idx="11790">
                  <c:v>79.28886145639987</c:v>
                </c:pt>
                <c:pt idx="11791">
                  <c:v>80.29278619133987</c:v>
                </c:pt>
                <c:pt idx="11792">
                  <c:v>79.76947502301998</c:v>
                </c:pt>
                <c:pt idx="11793">
                  <c:v>78.83848297059974</c:v>
                </c:pt>
                <c:pt idx="11794">
                  <c:v>80.05347362713998</c:v>
                </c:pt>
                <c:pt idx="11795">
                  <c:v>79.18153326399998</c:v>
                </c:pt>
                <c:pt idx="11796">
                  <c:v>80.26804871953976</c:v>
                </c:pt>
                <c:pt idx="11797">
                  <c:v>79.87897254869972</c:v>
                </c:pt>
                <c:pt idx="11798">
                  <c:v>80.17134643907985</c:v>
                </c:pt>
                <c:pt idx="11799">
                  <c:v>79.7298273456</c:v>
                </c:pt>
                <c:pt idx="11800">
                  <c:v>79.44983064252001</c:v>
                </c:pt>
                <c:pt idx="11801">
                  <c:v>80.23513267475984</c:v>
                </c:pt>
                <c:pt idx="11802">
                  <c:v>79.75163779856001</c:v>
                </c:pt>
                <c:pt idx="11803">
                  <c:v>80.78912498592</c:v>
                </c:pt>
                <c:pt idx="11804">
                  <c:v>79.88706909438</c:v>
                </c:pt>
                <c:pt idx="11805">
                  <c:v>79.42153084553998</c:v>
                </c:pt>
                <c:pt idx="11806">
                  <c:v>80.43544920502</c:v>
                </c:pt>
                <c:pt idx="11807">
                  <c:v>79.64790054884</c:v>
                </c:pt>
                <c:pt idx="11808">
                  <c:v>80.64295237699973</c:v>
                </c:pt>
                <c:pt idx="11809">
                  <c:v>80.12033494879982</c:v>
                </c:pt>
                <c:pt idx="11810">
                  <c:v>79.0498404871</c:v>
                </c:pt>
                <c:pt idx="11811">
                  <c:v>80.45130261369982</c:v>
                </c:pt>
                <c:pt idx="11812">
                  <c:v>79.3179446746</c:v>
                </c:pt>
                <c:pt idx="11813">
                  <c:v>80.53918645473998</c:v>
                </c:pt>
                <c:pt idx="11814">
                  <c:v>79.82710392384</c:v>
                </c:pt>
                <c:pt idx="11815">
                  <c:v>79.9119746422401</c:v>
                </c:pt>
                <c:pt idx="11816">
                  <c:v>80.11004454855987</c:v>
                </c:pt>
                <c:pt idx="11817">
                  <c:v>79.68535955249968</c:v>
                </c:pt>
                <c:pt idx="11818">
                  <c:v>80.52031992341998</c:v>
                </c:pt>
                <c:pt idx="11819">
                  <c:v>79.56723152286001</c:v>
                </c:pt>
                <c:pt idx="11820">
                  <c:v>80.74668962672</c:v>
                </c:pt>
                <c:pt idx="11821">
                  <c:v>80.2101702613</c:v>
                </c:pt>
                <c:pt idx="11822">
                  <c:v>79.31306262671998</c:v>
                </c:pt>
                <c:pt idx="11823">
                  <c:v>80.29397889265972</c:v>
                </c:pt>
                <c:pt idx="11824">
                  <c:v>79.61489845530002</c:v>
                </c:pt>
                <c:pt idx="11825">
                  <c:v>80.62878814223961</c:v>
                </c:pt>
                <c:pt idx="11826">
                  <c:v>79.9214079079</c:v>
                </c:pt>
                <c:pt idx="11827">
                  <c:v>79.01692444232</c:v>
                </c:pt>
                <c:pt idx="11828">
                  <c:v>80.08462255862</c:v>
                </c:pt>
                <c:pt idx="11829">
                  <c:v>79.42141144264</c:v>
                </c:pt>
                <c:pt idx="11830">
                  <c:v>80.81538716819979</c:v>
                </c:pt>
                <c:pt idx="11831">
                  <c:v>79.68482559421998</c:v>
                </c:pt>
                <c:pt idx="11832">
                  <c:v>80.15721087685976</c:v>
                </c:pt>
                <c:pt idx="11833">
                  <c:v>80.31420674</c:v>
                </c:pt>
                <c:pt idx="11834">
                  <c:v>80.29751524168</c:v>
                </c:pt>
                <c:pt idx="11835">
                  <c:v>82.2336115935</c:v>
                </c:pt>
                <c:pt idx="11836">
                  <c:v>83.61308235251974</c:v>
                </c:pt>
                <c:pt idx="11837">
                  <c:v>84.17100248054987</c:v>
                </c:pt>
                <c:pt idx="11838">
                  <c:v>87.76369493508</c:v>
                </c:pt>
                <c:pt idx="11839">
                  <c:v>90.52025434320002</c:v>
                </c:pt>
                <c:pt idx="11840">
                  <c:v>96.09567976875</c:v>
                </c:pt>
                <c:pt idx="11841">
                  <c:v>101.31914302128</c:v>
                </c:pt>
                <c:pt idx="11842">
                  <c:v>106.07046129512</c:v>
                </c:pt>
                <c:pt idx="11843">
                  <c:v>105.79800972832</c:v>
                </c:pt>
                <c:pt idx="11844">
                  <c:v>104.21470806747</c:v>
                </c:pt>
                <c:pt idx="11845">
                  <c:v>104.13169037705</c:v>
                </c:pt>
                <c:pt idx="11846">
                  <c:v>101.80541751065</c:v>
                </c:pt>
                <c:pt idx="11847">
                  <c:v>101.33774068266</c:v>
                </c:pt>
                <c:pt idx="11848">
                  <c:v>99.9911345847</c:v>
                </c:pt>
                <c:pt idx="11849">
                  <c:v>100.99077890678</c:v>
                </c:pt>
                <c:pt idx="11850">
                  <c:v>101.79173455182</c:v>
                </c:pt>
                <c:pt idx="11851">
                  <c:v>99.65015793377982</c:v>
                </c:pt>
                <c:pt idx="11852">
                  <c:v>101.10090339324</c:v>
                </c:pt>
                <c:pt idx="11853">
                  <c:v>99.17220045305979</c:v>
                </c:pt>
                <c:pt idx="11854">
                  <c:v>97.50887195657972</c:v>
                </c:pt>
                <c:pt idx="11855">
                  <c:v>98.90884016759976</c:v>
                </c:pt>
                <c:pt idx="11856">
                  <c:v>97.65041176007998</c:v>
                </c:pt>
                <c:pt idx="11857">
                  <c:v>97.44592924626</c:v>
                </c:pt>
                <c:pt idx="11858">
                  <c:v>95.48171582201998</c:v>
                </c:pt>
                <c:pt idx="11859">
                  <c:v>94.7415187206</c:v>
                </c:pt>
                <c:pt idx="11860">
                  <c:v>96.22745182752978</c:v>
                </c:pt>
                <c:pt idx="11861">
                  <c:v>95.72703894567998</c:v>
                </c:pt>
                <c:pt idx="11862">
                  <c:v>97.29937159574995</c:v>
                </c:pt>
                <c:pt idx="11863">
                  <c:v>96.28886415824998</c:v>
                </c:pt>
                <c:pt idx="11864">
                  <c:v>96.37920580625978</c:v>
                </c:pt>
                <c:pt idx="11865">
                  <c:v>97.01523794533</c:v>
                </c:pt>
                <c:pt idx="11866">
                  <c:v>96.72318205439986</c:v>
                </c:pt>
                <c:pt idx="11867">
                  <c:v>95.53978687734985</c:v>
                </c:pt>
                <c:pt idx="11868">
                  <c:v>96.79958925783</c:v>
                </c:pt>
                <c:pt idx="11869">
                  <c:v>95.88770615948972</c:v>
                </c:pt>
                <c:pt idx="11870">
                  <c:v>95.54205510619984</c:v>
                </c:pt>
                <c:pt idx="11871">
                  <c:v>97.98544002779984</c:v>
                </c:pt>
                <c:pt idx="11872">
                  <c:v>97.06348703615974</c:v>
                </c:pt>
                <c:pt idx="11873">
                  <c:v>99.15786652301998</c:v>
                </c:pt>
                <c:pt idx="11874">
                  <c:v>99.34797509118</c:v>
                </c:pt>
                <c:pt idx="11875">
                  <c:v>99.06539397912</c:v>
                </c:pt>
                <c:pt idx="11876">
                  <c:v>97.95086828009998</c:v>
                </c:pt>
                <c:pt idx="11877">
                  <c:v>98.11699283639975</c:v>
                </c:pt>
                <c:pt idx="11878">
                  <c:v>102.7624669652</c:v>
                </c:pt>
                <c:pt idx="11879">
                  <c:v>105.83183408483</c:v>
                </c:pt>
                <c:pt idx="11880">
                  <c:v>106.21373749336</c:v>
                </c:pt>
                <c:pt idx="11881">
                  <c:v>107.60559268472</c:v>
                </c:pt>
                <c:pt idx="11882">
                  <c:v>106.330258826</c:v>
                </c:pt>
                <c:pt idx="11883">
                  <c:v>108.3028468864</c:v>
                </c:pt>
                <c:pt idx="11884">
                  <c:v>105.64868598025</c:v>
                </c:pt>
                <c:pt idx="11885">
                  <c:v>104.80620560333</c:v>
                </c:pt>
                <c:pt idx="11886">
                  <c:v>106.16664218748</c:v>
                </c:pt>
                <c:pt idx="11887">
                  <c:v>106.5313870028</c:v>
                </c:pt>
                <c:pt idx="11888">
                  <c:v>108.187660802</c:v>
                </c:pt>
                <c:pt idx="11889">
                  <c:v>106.62598116608</c:v>
                </c:pt>
                <c:pt idx="11890">
                  <c:v>106.01514376552</c:v>
                </c:pt>
                <c:pt idx="11891">
                  <c:v>102.18677354004</c:v>
                </c:pt>
                <c:pt idx="11892">
                  <c:v>99.04915108134</c:v>
                </c:pt>
                <c:pt idx="11893">
                  <c:v>100.9988551257</c:v>
                </c:pt>
                <c:pt idx="11894">
                  <c:v>104.99715716791</c:v>
                </c:pt>
                <c:pt idx="11895">
                  <c:v>103.94336275918</c:v>
                </c:pt>
                <c:pt idx="11896">
                  <c:v>106.9859695345</c:v>
                </c:pt>
                <c:pt idx="11897">
                  <c:v>107.3836873472</c:v>
                </c:pt>
                <c:pt idx="11898">
                  <c:v>106.46049713996</c:v>
                </c:pt>
                <c:pt idx="11899">
                  <c:v>107.38072054144</c:v>
                </c:pt>
                <c:pt idx="11900">
                  <c:v>106.58823654896</c:v>
                </c:pt>
                <c:pt idx="11901">
                  <c:v>106.47315246712</c:v>
                </c:pt>
                <c:pt idx="11902">
                  <c:v>108.2521271936</c:v>
                </c:pt>
                <c:pt idx="11903">
                  <c:v>107.06180092728</c:v>
                </c:pt>
                <c:pt idx="11904">
                  <c:v>106.28514533288</c:v>
                </c:pt>
                <c:pt idx="11905">
                  <c:v>106.57851052163</c:v>
                </c:pt>
                <c:pt idx="11906">
                  <c:v>105.1420652975</c:v>
                </c:pt>
                <c:pt idx="11907">
                  <c:v>104.20307932398</c:v>
                </c:pt>
                <c:pt idx="11908">
                  <c:v>105.46673122398</c:v>
                </c:pt>
                <c:pt idx="11909">
                  <c:v>105.31316063723</c:v>
                </c:pt>
                <c:pt idx="11910">
                  <c:v>103.80460662292</c:v>
                </c:pt>
                <c:pt idx="11911">
                  <c:v>104.80697772552</c:v>
                </c:pt>
                <c:pt idx="11912">
                  <c:v>104.7698596329</c:v>
                </c:pt>
                <c:pt idx="11913">
                  <c:v>107.35555746336</c:v>
                </c:pt>
                <c:pt idx="11914">
                  <c:v>108.01664132432</c:v>
                </c:pt>
                <c:pt idx="11915">
                  <c:v>106.89972505692</c:v>
                </c:pt>
                <c:pt idx="11916">
                  <c:v>107.48350944496</c:v>
                </c:pt>
                <c:pt idx="11917">
                  <c:v>105.7943108222</c:v>
                </c:pt>
                <c:pt idx="11918">
                  <c:v>105.76938160624</c:v>
                </c:pt>
                <c:pt idx="11919">
                  <c:v>106.5536986815</c:v>
                </c:pt>
                <c:pt idx="11920">
                  <c:v>105.87143087199</c:v>
                </c:pt>
                <c:pt idx="11921">
                  <c:v>108.3091675776</c:v>
                </c:pt>
                <c:pt idx="11922">
                  <c:v>106.6327677514</c:v>
                </c:pt>
                <c:pt idx="11923">
                  <c:v>94.26272404447998</c:v>
                </c:pt>
                <c:pt idx="11924">
                  <c:v>81.8189965952</c:v>
                </c:pt>
                <c:pt idx="12003">
                  <c:v>86.25959918849</c:v>
                </c:pt>
                <c:pt idx="12004">
                  <c:v>104.40045313789</c:v>
                </c:pt>
                <c:pt idx="12005">
                  <c:v>106.36733483292</c:v>
                </c:pt>
                <c:pt idx="12006">
                  <c:v>105.95843531592</c:v>
                </c:pt>
                <c:pt idx="12007">
                  <c:v>104.6713028739</c:v>
                </c:pt>
                <c:pt idx="12008">
                  <c:v>104.67979901414</c:v>
                </c:pt>
                <c:pt idx="12009">
                  <c:v>102.26114639132</c:v>
                </c:pt>
                <c:pt idx="12010">
                  <c:v>101.35543444776</c:v>
                </c:pt>
                <c:pt idx="12011">
                  <c:v>100.361466351</c:v>
                </c:pt>
                <c:pt idx="12012">
                  <c:v>101.621892249</c:v>
                </c:pt>
                <c:pt idx="12013">
                  <c:v>100.93245544074</c:v>
                </c:pt>
                <c:pt idx="12014">
                  <c:v>102.1642117062</c:v>
                </c:pt>
                <c:pt idx="12015">
                  <c:v>106.6100752115</c:v>
                </c:pt>
                <c:pt idx="12016">
                  <c:v>106.95264704</c:v>
                </c:pt>
                <c:pt idx="12017">
                  <c:v>108.6018217106</c:v>
                </c:pt>
                <c:pt idx="12018">
                  <c:v>107.06180092728</c:v>
                </c:pt>
                <c:pt idx="12019">
                  <c:v>104.1164235496</c:v>
                </c:pt>
                <c:pt idx="12020">
                  <c:v>101.4805495878</c:v>
                </c:pt>
                <c:pt idx="12021">
                  <c:v>101.15866155384</c:v>
                </c:pt>
                <c:pt idx="12022">
                  <c:v>101.55050581809</c:v>
                </c:pt>
                <c:pt idx="12023">
                  <c:v>104.16656095559</c:v>
                </c:pt>
                <c:pt idx="12024">
                  <c:v>104.9899153121</c:v>
                </c:pt>
                <c:pt idx="12025">
                  <c:v>107.71670378568</c:v>
                </c:pt>
                <c:pt idx="12026">
                  <c:v>107.02390873392</c:v>
                </c:pt>
                <c:pt idx="12027">
                  <c:v>105.5638429384</c:v>
                </c:pt>
                <c:pt idx="12028">
                  <c:v>106.32266269324</c:v>
                </c:pt>
                <c:pt idx="12029">
                  <c:v>105.05208514255</c:v>
                </c:pt>
                <c:pt idx="12030">
                  <c:v>107.2992401985</c:v>
                </c:pt>
                <c:pt idx="12031">
                  <c:v>106.24451393878</c:v>
                </c:pt>
                <c:pt idx="12032">
                  <c:v>104.76614171569</c:v>
                </c:pt>
                <c:pt idx="12033">
                  <c:v>107.65999533608</c:v>
                </c:pt>
                <c:pt idx="12034">
                  <c:v>107.17538849336</c:v>
                </c:pt>
                <c:pt idx="12035">
                  <c:v>105.13778678739</c:v>
                </c:pt>
                <c:pt idx="12036">
                  <c:v>102.14482243301</c:v>
                </c:pt>
                <c:pt idx="12037">
                  <c:v>101.6669708705</c:v>
                </c:pt>
                <c:pt idx="12038">
                  <c:v>105.99239684075</c:v>
                </c:pt>
                <c:pt idx="12039">
                  <c:v>106.30705270983</c:v>
                </c:pt>
                <c:pt idx="12040">
                  <c:v>105.7642748925</c:v>
                </c:pt>
                <c:pt idx="12041">
                  <c:v>106.92174045721</c:v>
                </c:pt>
                <c:pt idx="12042">
                  <c:v>106.14167587114</c:v>
                </c:pt>
                <c:pt idx="12043">
                  <c:v>104.98371722566</c:v>
                </c:pt>
                <c:pt idx="12044">
                  <c:v>103.09589512145</c:v>
                </c:pt>
                <c:pt idx="12045">
                  <c:v>102.00694142702</c:v>
                </c:pt>
                <c:pt idx="12046">
                  <c:v>102.13676059587</c:v>
                </c:pt>
                <c:pt idx="12047">
                  <c:v>104.36213230079</c:v>
                </c:pt>
                <c:pt idx="12048">
                  <c:v>105.86017955877</c:v>
                </c:pt>
                <c:pt idx="12049">
                  <c:v>104.490465009</c:v>
                </c:pt>
                <c:pt idx="12050">
                  <c:v>106.78581986947</c:v>
                </c:pt>
                <c:pt idx="12051">
                  <c:v>106.14167587114</c:v>
                </c:pt>
                <c:pt idx="12052">
                  <c:v>102.02192756462</c:v>
                </c:pt>
                <c:pt idx="12053">
                  <c:v>100.7635112004</c:v>
                </c:pt>
                <c:pt idx="12054">
                  <c:v>102.52623178525</c:v>
                </c:pt>
                <c:pt idx="12055">
                  <c:v>103.91826716544</c:v>
                </c:pt>
                <c:pt idx="12056">
                  <c:v>105.67990594707</c:v>
                </c:pt>
                <c:pt idx="12057">
                  <c:v>104.43217882132</c:v>
                </c:pt>
                <c:pt idx="12058">
                  <c:v>103.51337482122</c:v>
                </c:pt>
                <c:pt idx="12059">
                  <c:v>98.27076554532</c:v>
                </c:pt>
                <c:pt idx="12060">
                  <c:v>94.14650066052</c:v>
                </c:pt>
                <c:pt idx="12061">
                  <c:v>93.65415762304998</c:v>
                </c:pt>
                <c:pt idx="12062">
                  <c:v>92.63229327515</c:v>
                </c:pt>
                <c:pt idx="12063">
                  <c:v>92.90707855454986</c:v>
                </c:pt>
                <c:pt idx="12064">
                  <c:v>91.00738356372</c:v>
                </c:pt>
                <c:pt idx="12118">
                  <c:v>72.99498094768</c:v>
                </c:pt>
                <c:pt idx="12119">
                  <c:v>78.15584151341962</c:v>
                </c:pt>
                <c:pt idx="12120">
                  <c:v>79.13066955863998</c:v>
                </c:pt>
                <c:pt idx="12121">
                  <c:v>78.42044132591998</c:v>
                </c:pt>
                <c:pt idx="12122">
                  <c:v>78.91712692596</c:v>
                </c:pt>
                <c:pt idx="12123">
                  <c:v>78.90741425128</c:v>
                </c:pt>
                <c:pt idx="12124">
                  <c:v>78.23718689311998</c:v>
                </c:pt>
                <c:pt idx="12125">
                  <c:v>79.01461255287998</c:v>
                </c:pt>
                <c:pt idx="12126">
                  <c:v>78.50715687271995</c:v>
                </c:pt>
                <c:pt idx="12127">
                  <c:v>79.19101242787998</c:v>
                </c:pt>
                <c:pt idx="12128">
                  <c:v>78.4111556365</c:v>
                </c:pt>
                <c:pt idx="12129">
                  <c:v>79.4231264394</c:v>
                </c:pt>
                <c:pt idx="12130">
                  <c:v>78.70361251725986</c:v>
                </c:pt>
                <c:pt idx="12131">
                  <c:v>78.00729870667998</c:v>
                </c:pt>
                <c:pt idx="12132">
                  <c:v>78.73125714849998</c:v>
                </c:pt>
                <c:pt idx="12133">
                  <c:v>78.00900446174</c:v>
                </c:pt>
                <c:pt idx="12134">
                  <c:v>78.97198927793998</c:v>
                </c:pt>
                <c:pt idx="12135">
                  <c:v>78.24512011909998</c:v>
                </c:pt>
                <c:pt idx="12136">
                  <c:v>78.00438798966</c:v>
                </c:pt>
                <c:pt idx="12137">
                  <c:v>78.24509218976</c:v>
                </c:pt>
                <c:pt idx="12138">
                  <c:v>77.72658333747982</c:v>
                </c:pt>
                <c:pt idx="12139">
                  <c:v>78.65716840145987</c:v>
                </c:pt>
                <c:pt idx="12140">
                  <c:v>77.62635916581998</c:v>
                </c:pt>
                <c:pt idx="12141">
                  <c:v>78.78217908747995</c:v>
                </c:pt>
                <c:pt idx="12142">
                  <c:v>78.07383211539968</c:v>
                </c:pt>
                <c:pt idx="12143">
                  <c:v>79.06460021174</c:v>
                </c:pt>
                <c:pt idx="12144">
                  <c:v>78.41643627201998</c:v>
                </c:pt>
                <c:pt idx="12145">
                  <c:v>77.36440308679998</c:v>
                </c:pt>
                <c:pt idx="12146">
                  <c:v>78.5175267496</c:v>
                </c:pt>
                <c:pt idx="12147">
                  <c:v>78.06457102201998</c:v>
                </c:pt>
                <c:pt idx="12148">
                  <c:v>78.85461679082</c:v>
                </c:pt>
                <c:pt idx="12149">
                  <c:v>77.93083701779977</c:v>
                </c:pt>
                <c:pt idx="12150">
                  <c:v>78.70102595164</c:v>
                </c:pt>
                <c:pt idx="12151">
                  <c:v>78.58772427572</c:v>
                </c:pt>
                <c:pt idx="12152">
                  <c:v>77.61712266848002</c:v>
                </c:pt>
                <c:pt idx="12153">
                  <c:v>78.23015381079998</c:v>
                </c:pt>
                <c:pt idx="12154">
                  <c:v>77.40584264279985</c:v>
                </c:pt>
                <c:pt idx="12155">
                  <c:v>78.47137233735968</c:v>
                </c:pt>
                <c:pt idx="12156">
                  <c:v>77.77874733469963</c:v>
                </c:pt>
                <c:pt idx="12157">
                  <c:v>78.57294573363973</c:v>
                </c:pt>
                <c:pt idx="12158">
                  <c:v>77.53018931049979</c:v>
                </c:pt>
                <c:pt idx="12159">
                  <c:v>78.63296892911998</c:v>
                </c:pt>
                <c:pt idx="12160">
                  <c:v>77.67293178109976</c:v>
                </c:pt>
                <c:pt idx="12161">
                  <c:v>78.38413373251987</c:v>
                </c:pt>
                <c:pt idx="12162">
                  <c:v>77.68140261741979</c:v>
                </c:pt>
                <c:pt idx="12163">
                  <c:v>79.03931866316</c:v>
                </c:pt>
                <c:pt idx="12164">
                  <c:v>77.8237918864797</c:v>
                </c:pt>
                <c:pt idx="12165">
                  <c:v>78.64590212007987</c:v>
                </c:pt>
                <c:pt idx="12166">
                  <c:v>77.52841202805978</c:v>
                </c:pt>
                <c:pt idx="12167">
                  <c:v>79.03931866316</c:v>
                </c:pt>
                <c:pt idx="12168">
                  <c:v>77.62001127007987</c:v>
                </c:pt>
                <c:pt idx="12169">
                  <c:v>77.27690402429998</c:v>
                </c:pt>
                <c:pt idx="12170">
                  <c:v>77.93401162466</c:v>
                </c:pt>
                <c:pt idx="12171">
                  <c:v>77.392010791</c:v>
                </c:pt>
                <c:pt idx="12172">
                  <c:v>78.04425928778</c:v>
                </c:pt>
                <c:pt idx="12173">
                  <c:v>77.30938656673978</c:v>
                </c:pt>
                <c:pt idx="12174">
                  <c:v>78.4281956889</c:v>
                </c:pt>
                <c:pt idx="12175">
                  <c:v>77.7374150902</c:v>
                </c:pt>
                <c:pt idx="12176">
                  <c:v>78.50812046612</c:v>
                </c:pt>
                <c:pt idx="12177">
                  <c:v>77.74571375424</c:v>
                </c:pt>
                <c:pt idx="12178">
                  <c:v>78.61836812923985</c:v>
                </c:pt>
                <c:pt idx="12179">
                  <c:v>77.72733914371987</c:v>
                </c:pt>
                <c:pt idx="12180">
                  <c:v>78.8242234457</c:v>
                </c:pt>
                <c:pt idx="12181">
                  <c:v>78.0551556858</c:v>
                </c:pt>
                <c:pt idx="12182">
                  <c:v>78.09935519439998</c:v>
                </c:pt>
                <c:pt idx="12183">
                  <c:v>78.05344659303982</c:v>
                </c:pt>
                <c:pt idx="12184">
                  <c:v>77.34152817267987</c:v>
                </c:pt>
                <c:pt idx="12185">
                  <c:v>78.26930637923998</c:v>
                </c:pt>
                <c:pt idx="12186">
                  <c:v>77.76964274489998</c:v>
                </c:pt>
                <c:pt idx="12187">
                  <c:v>78.67226907379984</c:v>
                </c:pt>
                <c:pt idx="12188">
                  <c:v>77.45054292477998</c:v>
                </c:pt>
                <c:pt idx="12189">
                  <c:v>78.15172702941987</c:v>
                </c:pt>
                <c:pt idx="12190">
                  <c:v>78.00450422849998</c:v>
                </c:pt>
                <c:pt idx="12191">
                  <c:v>78.89329870559995</c:v>
                </c:pt>
                <c:pt idx="12192">
                  <c:v>77.62460654978</c:v>
                </c:pt>
                <c:pt idx="12193">
                  <c:v>78.78829138914</c:v>
                </c:pt>
                <c:pt idx="12194">
                  <c:v>78.00290245163986</c:v>
                </c:pt>
                <c:pt idx="12195">
                  <c:v>77.46108605090002</c:v>
                </c:pt>
                <c:pt idx="12196">
                  <c:v>77.89486469649998</c:v>
                </c:pt>
                <c:pt idx="12197">
                  <c:v>77.5439931626</c:v>
                </c:pt>
                <c:pt idx="12198">
                  <c:v>78.00478935695978</c:v>
                </c:pt>
                <c:pt idx="12199">
                  <c:v>77.4471682207</c:v>
                </c:pt>
                <c:pt idx="12200">
                  <c:v>78.11930929712001</c:v>
                </c:pt>
                <c:pt idx="12201">
                  <c:v>77.55280826871987</c:v>
                </c:pt>
                <c:pt idx="12202">
                  <c:v>78.23382923728</c:v>
                </c:pt>
                <c:pt idx="12203">
                  <c:v>77.47343577273976</c:v>
                </c:pt>
                <c:pt idx="12204">
                  <c:v>78.26588479445977</c:v>
                </c:pt>
                <c:pt idx="12205">
                  <c:v>77.46886834322001</c:v>
                </c:pt>
                <c:pt idx="12206">
                  <c:v>78.5816189082</c:v>
                </c:pt>
                <c:pt idx="12207">
                  <c:v>77.79165028054</c:v>
                </c:pt>
                <c:pt idx="12208">
                  <c:v>78.71482087199998</c:v>
                </c:pt>
                <c:pt idx="12209">
                  <c:v>78.12885089619972</c:v>
                </c:pt>
                <c:pt idx="12210">
                  <c:v>77.18079221803973</c:v>
                </c:pt>
                <c:pt idx="12211">
                  <c:v>78.05344659303982</c:v>
                </c:pt>
                <c:pt idx="12212">
                  <c:v>77.35990278319987</c:v>
                </c:pt>
                <c:pt idx="12213">
                  <c:v>78.0231147754</c:v>
                </c:pt>
                <c:pt idx="12214">
                  <c:v>77.29480471822</c:v>
                </c:pt>
                <c:pt idx="12215">
                  <c:v>78.82690729879984</c:v>
                </c:pt>
                <c:pt idx="12216">
                  <c:v>77.65844831673957</c:v>
                </c:pt>
                <c:pt idx="12217">
                  <c:v>78.27504750367974</c:v>
                </c:pt>
                <c:pt idx="12218">
                  <c:v>77.56046758524</c:v>
                </c:pt>
                <c:pt idx="12219">
                  <c:v>78.49032939508002</c:v>
                </c:pt>
                <c:pt idx="12220">
                  <c:v>78.41132106742</c:v>
                </c:pt>
                <c:pt idx="12221">
                  <c:v>77.5992645704</c:v>
                </c:pt>
                <c:pt idx="12222">
                  <c:v>78.4281956889</c:v>
                </c:pt>
                <c:pt idx="12223">
                  <c:v>77.17112206883998</c:v>
                </c:pt>
                <c:pt idx="12224">
                  <c:v>78.26930637923998</c:v>
                </c:pt>
                <c:pt idx="12225">
                  <c:v>77.5344336582</c:v>
                </c:pt>
                <c:pt idx="12226">
                  <c:v>78.70908867929998</c:v>
                </c:pt>
                <c:pt idx="12227">
                  <c:v>77.78704266544</c:v>
                </c:pt>
                <c:pt idx="12228">
                  <c:v>76.8962964926</c:v>
                </c:pt>
                <c:pt idx="12229">
                  <c:v>77.83072573196</c:v>
                </c:pt>
                <c:pt idx="12230">
                  <c:v>77.27263734569976</c:v>
                </c:pt>
                <c:pt idx="12231">
                  <c:v>78.27849368449998</c:v>
                </c:pt>
                <c:pt idx="12232">
                  <c:v>77.65844831673957</c:v>
                </c:pt>
                <c:pt idx="12233">
                  <c:v>77.03840294897998</c:v>
                </c:pt>
                <c:pt idx="12234">
                  <c:v>78.05802628319998</c:v>
                </c:pt>
                <c:pt idx="12235">
                  <c:v>77.87108423363979</c:v>
                </c:pt>
                <c:pt idx="12236">
                  <c:v>78.7643600871</c:v>
                </c:pt>
                <c:pt idx="12237">
                  <c:v>77.81699559321998</c:v>
                </c:pt>
                <c:pt idx="12238">
                  <c:v>77.46554283121998</c:v>
                </c:pt>
                <c:pt idx="12239">
                  <c:v>78.62158961679982</c:v>
                </c:pt>
                <c:pt idx="12240">
                  <c:v>77.94004891909998</c:v>
                </c:pt>
                <c:pt idx="12241">
                  <c:v>77.37358698839998</c:v>
                </c:pt>
                <c:pt idx="12242">
                  <c:v>78.20041555225986</c:v>
                </c:pt>
                <c:pt idx="12243">
                  <c:v>77.72820318889998</c:v>
                </c:pt>
                <c:pt idx="12244">
                  <c:v>78.59080621345974</c:v>
                </c:pt>
                <c:pt idx="12245">
                  <c:v>78.3466936605</c:v>
                </c:pt>
                <c:pt idx="12246">
                  <c:v>77.52556936</c:v>
                </c:pt>
                <c:pt idx="12247">
                  <c:v>78.55251435689979</c:v>
                </c:pt>
                <c:pt idx="12248">
                  <c:v>77.85254985659968</c:v>
                </c:pt>
                <c:pt idx="12249">
                  <c:v>78.62755543450001</c:v>
                </c:pt>
                <c:pt idx="12250">
                  <c:v>77.90187001871998</c:v>
                </c:pt>
                <c:pt idx="12251">
                  <c:v>77.442690248</c:v>
                </c:pt>
                <c:pt idx="12252">
                  <c:v>78.441999541</c:v>
                </c:pt>
                <c:pt idx="12494">
                  <c:v>57.40848260116</c:v>
                </c:pt>
                <c:pt idx="12495">
                  <c:v>77.46554283121998</c:v>
                </c:pt>
                <c:pt idx="12496">
                  <c:v>77.09352678054</c:v>
                </c:pt>
                <c:pt idx="12497">
                  <c:v>78.3775162319</c:v>
                </c:pt>
                <c:pt idx="12498">
                  <c:v>77.16953262737998</c:v>
                </c:pt>
                <c:pt idx="12499">
                  <c:v>78.42621828072</c:v>
                </c:pt>
                <c:pt idx="12500">
                  <c:v>77.53958454803998</c:v>
                </c:pt>
                <c:pt idx="12501">
                  <c:v>77.32776117725973</c:v>
                </c:pt>
                <c:pt idx="12502">
                  <c:v>77.93244008851998</c:v>
                </c:pt>
                <c:pt idx="12503">
                  <c:v>77.69977722793978</c:v>
                </c:pt>
                <c:pt idx="12504">
                  <c:v>77.08891916544</c:v>
                </c:pt>
                <c:pt idx="12505">
                  <c:v>78.09935519439998</c:v>
                </c:pt>
                <c:pt idx="12506">
                  <c:v>77.49310474699998</c:v>
                </c:pt>
                <c:pt idx="12507">
                  <c:v>78.28421021289998</c:v>
                </c:pt>
                <c:pt idx="12508">
                  <c:v>78.03213993239986</c:v>
                </c:pt>
                <c:pt idx="12509">
                  <c:v>77.18997952329985</c:v>
                </c:pt>
                <c:pt idx="12510">
                  <c:v>78.00938463665977</c:v>
                </c:pt>
                <c:pt idx="12511">
                  <c:v>77.6171194055401</c:v>
                </c:pt>
                <c:pt idx="12512">
                  <c:v>78.33002375899998</c:v>
                </c:pt>
                <c:pt idx="12513">
                  <c:v>77.89729032856</c:v>
                </c:pt>
                <c:pt idx="12514">
                  <c:v>77.06119740838</c:v>
                </c:pt>
                <c:pt idx="12515">
                  <c:v>78.06892832149984</c:v>
                </c:pt>
                <c:pt idx="12516">
                  <c:v>77.42305479712</c:v>
                </c:pt>
                <c:pt idx="12517">
                  <c:v>76.74470757847995</c:v>
                </c:pt>
                <c:pt idx="12518">
                  <c:v>78.33819720621995</c:v>
                </c:pt>
                <c:pt idx="12519">
                  <c:v>77.41848736759982</c:v>
                </c:pt>
                <c:pt idx="12520">
                  <c:v>78.66427673060001</c:v>
                </c:pt>
                <c:pt idx="12521">
                  <c:v>77.78491218585998</c:v>
                </c:pt>
                <c:pt idx="12522">
                  <c:v>77.12990380243974</c:v>
                </c:pt>
                <c:pt idx="12523">
                  <c:v>78.15136485429987</c:v>
                </c:pt>
                <c:pt idx="12524">
                  <c:v>77.53757473727998</c:v>
                </c:pt>
                <c:pt idx="12525">
                  <c:v>78.26135661216</c:v>
                </c:pt>
                <c:pt idx="12526">
                  <c:v>77.85821385961998</c:v>
                </c:pt>
                <c:pt idx="12527">
                  <c:v>77.45635552596</c:v>
                </c:pt>
                <c:pt idx="12528">
                  <c:v>78.48974585559976</c:v>
                </c:pt>
                <c:pt idx="12529">
                  <c:v>77.8834954082</c:v>
                </c:pt>
                <c:pt idx="12530">
                  <c:v>77.09325296556</c:v>
                </c:pt>
                <c:pt idx="12531">
                  <c:v>77.946161146</c:v>
                </c:pt>
                <c:pt idx="12532">
                  <c:v>77.35226711555973</c:v>
                </c:pt>
                <c:pt idx="12533">
                  <c:v>77.8237918864797</c:v>
                </c:pt>
                <c:pt idx="12534">
                  <c:v>78.39134808369984</c:v>
                </c:pt>
                <c:pt idx="12535">
                  <c:v>79.817740869</c:v>
                </c:pt>
                <c:pt idx="12536">
                  <c:v>87.58678887439976</c:v>
                </c:pt>
                <c:pt idx="12537">
                  <c:v>96.65481109349973</c:v>
                </c:pt>
                <c:pt idx="12538">
                  <c:v>102.8330883244</c:v>
                </c:pt>
                <c:pt idx="12539">
                  <c:v>104.73311181018</c:v>
                </c:pt>
                <c:pt idx="12540">
                  <c:v>96.40064936832</c:v>
                </c:pt>
                <c:pt idx="12541">
                  <c:v>94.77499702694998</c:v>
                </c:pt>
                <c:pt idx="12542">
                  <c:v>94.59750729707002</c:v>
                </c:pt>
                <c:pt idx="12543">
                  <c:v>94.66674213274965</c:v>
                </c:pt>
                <c:pt idx="12544">
                  <c:v>98.4197534293801</c:v>
                </c:pt>
                <c:pt idx="12545">
                  <c:v>100.72391813292</c:v>
                </c:pt>
                <c:pt idx="12546">
                  <c:v>105.55906153282</c:v>
                </c:pt>
                <c:pt idx="12547">
                  <c:v>105.10701725195</c:v>
                </c:pt>
                <c:pt idx="12548">
                  <c:v>104.22167530684</c:v>
                </c:pt>
                <c:pt idx="12549">
                  <c:v>105.75623481885</c:v>
                </c:pt>
                <c:pt idx="12550">
                  <c:v>104.39778245869</c:v>
                </c:pt>
                <c:pt idx="12551">
                  <c:v>105.60885448617</c:v>
                </c:pt>
                <c:pt idx="12552">
                  <c:v>104.50453800157</c:v>
                </c:pt>
                <c:pt idx="12553">
                  <c:v>104.04211490554</c:v>
                </c:pt>
                <c:pt idx="12554">
                  <c:v>104.5668872325</c:v>
                </c:pt>
                <c:pt idx="12555">
                  <c:v>100.1598213222</c:v>
                </c:pt>
                <c:pt idx="12556">
                  <c:v>98.33393469047998</c:v>
                </c:pt>
                <c:pt idx="12557">
                  <c:v>95.90551009674</c:v>
                </c:pt>
                <c:pt idx="12558">
                  <c:v>93.68226474254998</c:v>
                </c:pt>
                <c:pt idx="12559">
                  <c:v>94.47587224711984</c:v>
                </c:pt>
                <c:pt idx="12560">
                  <c:v>93.87498546048984</c:v>
                </c:pt>
                <c:pt idx="12561">
                  <c:v>95.0908496681</c:v>
                </c:pt>
                <c:pt idx="12562">
                  <c:v>94.00500585571987</c:v>
                </c:pt>
                <c:pt idx="12563">
                  <c:v>92.95067215279971</c:v>
                </c:pt>
                <c:pt idx="12564">
                  <c:v>94.55233716902973</c:v>
                </c:pt>
                <c:pt idx="12565">
                  <c:v>94.07176046989998</c:v>
                </c:pt>
                <c:pt idx="12566">
                  <c:v>95.21301331971</c:v>
                </c:pt>
                <c:pt idx="12567">
                  <c:v>94.5892386811</c:v>
                </c:pt>
                <c:pt idx="12568">
                  <c:v>94.27514412424</c:v>
                </c:pt>
                <c:pt idx="12569">
                  <c:v>96.43535748856998</c:v>
                </c:pt>
                <c:pt idx="12570">
                  <c:v>97.15196762154002</c:v>
                </c:pt>
                <c:pt idx="12571">
                  <c:v>97.23622401575998</c:v>
                </c:pt>
                <c:pt idx="12572">
                  <c:v>100.0217897457</c:v>
                </c:pt>
                <c:pt idx="12573">
                  <c:v>99.32453372274</c:v>
                </c:pt>
                <c:pt idx="12574">
                  <c:v>98.41447653894002</c:v>
                </c:pt>
                <c:pt idx="12575">
                  <c:v>99.2407236051</c:v>
                </c:pt>
                <c:pt idx="12576">
                  <c:v>98.9671062918</c:v>
                </c:pt>
                <c:pt idx="12577">
                  <c:v>102.33612595008</c:v>
                </c:pt>
                <c:pt idx="12578">
                  <c:v>102.70186952935</c:v>
                </c:pt>
                <c:pt idx="12579">
                  <c:v>103.53299649266</c:v>
                </c:pt>
                <c:pt idx="12580">
                  <c:v>104.02434311024</c:v>
                </c:pt>
                <c:pt idx="12581">
                  <c:v>103.37739188238</c:v>
                </c:pt>
                <c:pt idx="12582">
                  <c:v>105.33627527997</c:v>
                </c:pt>
                <c:pt idx="12583">
                  <c:v>104.62170728282</c:v>
                </c:pt>
                <c:pt idx="12584">
                  <c:v>104.3852068798</c:v>
                </c:pt>
                <c:pt idx="12585">
                  <c:v>105.6631834027</c:v>
                </c:pt>
                <c:pt idx="12586">
                  <c:v>103.52390259498</c:v>
                </c:pt>
                <c:pt idx="12587">
                  <c:v>104.2474579083</c:v>
                </c:pt>
                <c:pt idx="12588">
                  <c:v>102.91644070631</c:v>
                </c:pt>
                <c:pt idx="12589">
                  <c:v>101.7207651915</c:v>
                </c:pt>
                <c:pt idx="12590">
                  <c:v>103.26839250882</c:v>
                </c:pt>
                <c:pt idx="12591">
                  <c:v>102.45523958131</c:v>
                </c:pt>
                <c:pt idx="12592">
                  <c:v>103.26191279859</c:v>
                </c:pt>
                <c:pt idx="12593">
                  <c:v>100.973821941</c:v>
                </c:pt>
                <c:pt idx="12594">
                  <c:v>98.75032707149984</c:v>
                </c:pt>
                <c:pt idx="12595">
                  <c:v>98.20747712435985</c:v>
                </c:pt>
                <c:pt idx="12596">
                  <c:v>95.76987943877998</c:v>
                </c:pt>
                <c:pt idx="12597">
                  <c:v>93.16297010571979</c:v>
                </c:pt>
                <c:pt idx="12598">
                  <c:v>91.89477680319978</c:v>
                </c:pt>
                <c:pt idx="12599">
                  <c:v>88.08491359736</c:v>
                </c:pt>
                <c:pt idx="12600">
                  <c:v>84.75517695524998</c:v>
                </c:pt>
                <c:pt idx="12601">
                  <c:v>82.30525554578998</c:v>
                </c:pt>
                <c:pt idx="12602">
                  <c:v>79.44983064252001</c:v>
                </c:pt>
                <c:pt idx="12603">
                  <c:v>79.47058747601987</c:v>
                </c:pt>
                <c:pt idx="12604">
                  <c:v>79.01787087299977</c:v>
                </c:pt>
                <c:pt idx="12605">
                  <c:v>78.16737390153995</c:v>
                </c:pt>
                <c:pt idx="12606">
                  <c:v>78.98675548462</c:v>
                </c:pt>
                <c:pt idx="12607">
                  <c:v>78.5676595788401</c:v>
                </c:pt>
                <c:pt idx="12608">
                  <c:v>79.44169781824</c:v>
                </c:pt>
                <c:pt idx="12609">
                  <c:v>78.57384671025973</c:v>
                </c:pt>
                <c:pt idx="12610">
                  <c:v>78.37681287627974</c:v>
                </c:pt>
                <c:pt idx="12611">
                  <c:v>79.40544377653985</c:v>
                </c:pt>
                <c:pt idx="12612">
                  <c:v>78.76778826811998</c:v>
                </c:pt>
                <c:pt idx="12613">
                  <c:v>78.66788375050001</c:v>
                </c:pt>
                <c:pt idx="12614">
                  <c:v>79.11685322602</c:v>
                </c:pt>
                <c:pt idx="12615">
                  <c:v>78.20689869324</c:v>
                </c:pt>
                <c:pt idx="12616">
                  <c:v>79.43801562628</c:v>
                </c:pt>
                <c:pt idx="12617">
                  <c:v>78.81898068878</c:v>
                </c:pt>
                <c:pt idx="12618">
                  <c:v>78.443874968</c:v>
                </c:pt>
                <c:pt idx="12619">
                  <c:v>79.28441006555998</c:v>
                </c:pt>
                <c:pt idx="12620">
                  <c:v>78.48541292787998</c:v>
                </c:pt>
                <c:pt idx="12621">
                  <c:v>79.55309786729985</c:v>
                </c:pt>
                <c:pt idx="12622">
                  <c:v>78.84749836729998</c:v>
                </c:pt>
                <c:pt idx="12623">
                  <c:v>78.74415781828</c:v>
                </c:pt>
                <c:pt idx="12624">
                  <c:v>79.531204235</c:v>
                </c:pt>
                <c:pt idx="12625">
                  <c:v>79.09976106828</c:v>
                </c:pt>
                <c:pt idx="12626">
                  <c:v>78.44001747062</c:v>
                </c:pt>
                <c:pt idx="12627">
                  <c:v>79.23254477399998</c:v>
                </c:pt>
                <c:pt idx="12628">
                  <c:v>78.75818281045962</c:v>
                </c:pt>
                <c:pt idx="12629">
                  <c:v>79.41939505536</c:v>
                </c:pt>
                <c:pt idx="12630">
                  <c:v>79.03188738199998</c:v>
                </c:pt>
                <c:pt idx="12631">
                  <c:v>78.457891477</c:v>
                </c:pt>
                <c:pt idx="12632">
                  <c:v>79.73609174796</c:v>
                </c:pt>
                <c:pt idx="12633">
                  <c:v>79.13717053017987</c:v>
                </c:pt>
                <c:pt idx="12634">
                  <c:v>78.3692242895</c:v>
                </c:pt>
                <c:pt idx="12635">
                  <c:v>79.47522331949995</c:v>
                </c:pt>
                <c:pt idx="12636">
                  <c:v>79.07168263565985</c:v>
                </c:pt>
                <c:pt idx="12637">
                  <c:v>78.28055710199995</c:v>
                </c:pt>
                <c:pt idx="12638">
                  <c:v>79.57700907804</c:v>
                </c:pt>
                <c:pt idx="12639">
                  <c:v>79.19972701889979</c:v>
                </c:pt>
                <c:pt idx="12640">
                  <c:v>79.93261232803998</c:v>
                </c:pt>
                <c:pt idx="12641">
                  <c:v>79.27753424502</c:v>
                </c:pt>
                <c:pt idx="12642">
                  <c:v>78.64589752823987</c:v>
                </c:pt>
                <c:pt idx="12643">
                  <c:v>79.69865383780001</c:v>
                </c:pt>
                <c:pt idx="12644">
                  <c:v>79.48255349628</c:v>
                </c:pt>
                <c:pt idx="12645">
                  <c:v>78.44468298526</c:v>
                </c:pt>
                <c:pt idx="12646">
                  <c:v>79.69229105127998</c:v>
                </c:pt>
                <c:pt idx="12647">
                  <c:v>78.83772414542</c:v>
                </c:pt>
                <c:pt idx="12648">
                  <c:v>79.68521559299984</c:v>
                </c:pt>
                <c:pt idx="12649">
                  <c:v>79.45774625781998</c:v>
                </c:pt>
                <c:pt idx="12650">
                  <c:v>78.59910014054</c:v>
                </c:pt>
                <c:pt idx="12651">
                  <c:v>79.84240770554001</c:v>
                </c:pt>
                <c:pt idx="12652">
                  <c:v>79.39790406748</c:v>
                </c:pt>
                <c:pt idx="12653">
                  <c:v>80.20365175383998</c:v>
                </c:pt>
                <c:pt idx="12654">
                  <c:v>79.47651440498</c:v>
                </c:pt>
                <c:pt idx="12655">
                  <c:v>78.81971482343984</c:v>
                </c:pt>
                <c:pt idx="12656">
                  <c:v>79.87994399985998</c:v>
                </c:pt>
                <c:pt idx="12657">
                  <c:v>79.22317294133998</c:v>
                </c:pt>
                <c:pt idx="12658">
                  <c:v>80.50323686226001</c:v>
                </c:pt>
                <c:pt idx="12659">
                  <c:v>79.60315661377987</c:v>
                </c:pt>
                <c:pt idx="12660">
                  <c:v>79.16743455845977</c:v>
                </c:pt>
                <c:pt idx="12661">
                  <c:v>80.19280796035986</c:v>
                </c:pt>
                <c:pt idx="12662">
                  <c:v>79.56723152286001</c:v>
                </c:pt>
                <c:pt idx="12663">
                  <c:v>78.70713446349998</c:v>
                </c:pt>
                <c:pt idx="12664">
                  <c:v>79.72044327201998</c:v>
                </c:pt>
                <c:pt idx="12665">
                  <c:v>79.51113253303987</c:v>
                </c:pt>
                <c:pt idx="12666">
                  <c:v>80.23982271067995</c:v>
                </c:pt>
                <c:pt idx="12667">
                  <c:v>79.40611959162</c:v>
                </c:pt>
                <c:pt idx="12668">
                  <c:v>78.78688482741985</c:v>
                </c:pt>
                <c:pt idx="12669">
                  <c:v>79.87526622457995</c:v>
                </c:pt>
                <c:pt idx="12670">
                  <c:v>79.27947738281979</c:v>
                </c:pt>
                <c:pt idx="12671">
                  <c:v>78.87110436209987</c:v>
                </c:pt>
                <c:pt idx="12672">
                  <c:v>79.94821114802</c:v>
                </c:pt>
                <c:pt idx="12673">
                  <c:v>79.3132260409</c:v>
                </c:pt>
                <c:pt idx="12674">
                  <c:v>80.22241990099998</c:v>
                </c:pt>
                <c:pt idx="12675">
                  <c:v>79.64069290809998</c:v>
                </c:pt>
                <c:pt idx="12676">
                  <c:v>79.27559136241977</c:v>
                </c:pt>
                <c:pt idx="12677">
                  <c:v>80.38092415719987</c:v>
                </c:pt>
                <c:pt idx="12678">
                  <c:v>79.54217439701998</c:v>
                </c:pt>
                <c:pt idx="12679">
                  <c:v>79.31306262671998</c:v>
                </c:pt>
                <c:pt idx="12680">
                  <c:v>80.44488247068</c:v>
                </c:pt>
                <c:pt idx="12681">
                  <c:v>79.46242403309998</c:v>
                </c:pt>
                <c:pt idx="12682">
                  <c:v>79.33666012713998</c:v>
                </c:pt>
                <c:pt idx="12683">
                  <c:v>80.06759694844</c:v>
                </c:pt>
                <c:pt idx="12684">
                  <c:v>79.95443867397998</c:v>
                </c:pt>
                <c:pt idx="12685">
                  <c:v>79.21916794247998</c:v>
                </c:pt>
                <c:pt idx="12686">
                  <c:v>80.17549953309968</c:v>
                </c:pt>
                <c:pt idx="12687">
                  <c:v>80.02987612671974</c:v>
                </c:pt>
                <c:pt idx="12688">
                  <c:v>79.28971866573998</c:v>
                </c:pt>
                <c:pt idx="12689">
                  <c:v>79.48255349628</c:v>
                </c:pt>
                <c:pt idx="12690">
                  <c:v>80.12420878332001</c:v>
                </c:pt>
                <c:pt idx="12691">
                  <c:v>78.49132929418</c:v>
                </c:pt>
                <c:pt idx="12692">
                  <c:v>75.28574633085972</c:v>
                </c:pt>
                <c:pt idx="12693">
                  <c:v>67.11977168057986</c:v>
                </c:pt>
                <c:pt idx="12706">
                  <c:v>57.9451078138</c:v>
                </c:pt>
                <c:pt idx="12707">
                  <c:v>62.52237427094001</c:v>
                </c:pt>
                <c:pt idx="12708">
                  <c:v>70.68696308392</c:v>
                </c:pt>
                <c:pt idx="12709">
                  <c:v>77.38888604815978</c:v>
                </c:pt>
                <c:pt idx="12710">
                  <c:v>79.11527035667974</c:v>
                </c:pt>
                <c:pt idx="12711">
                  <c:v>79.61489845530002</c:v>
                </c:pt>
                <c:pt idx="12712">
                  <c:v>78.90402040688</c:v>
                </c:pt>
                <c:pt idx="12713">
                  <c:v>80.08931259453976</c:v>
                </c:pt>
                <c:pt idx="12714">
                  <c:v>79.55310421954</c:v>
                </c:pt>
                <c:pt idx="12715">
                  <c:v>78.62248461025978</c:v>
                </c:pt>
                <c:pt idx="12716">
                  <c:v>80.42128497026</c:v>
                </c:pt>
                <c:pt idx="12717">
                  <c:v>79.56723152286001</c:v>
                </c:pt>
                <c:pt idx="12718">
                  <c:v>79.14329251737998</c:v>
                </c:pt>
                <c:pt idx="12719">
                  <c:v>80.01876187127998</c:v>
                </c:pt>
                <c:pt idx="12720">
                  <c:v>79.63846728317998</c:v>
                </c:pt>
                <c:pt idx="12721">
                  <c:v>75.47531163699979</c:v>
                </c:pt>
                <c:pt idx="12722">
                  <c:v>69.09680120991002</c:v>
                </c:pt>
                <c:pt idx="12723">
                  <c:v>67.56563128416</c:v>
                </c:pt>
                <c:pt idx="12799">
                  <c:v>79.10854913167979</c:v>
                </c:pt>
                <c:pt idx="12800">
                  <c:v>93.8070022592</c:v>
                </c:pt>
                <c:pt idx="12801">
                  <c:v>101.1801538318</c:v>
                </c:pt>
                <c:pt idx="12802">
                  <c:v>106.71568410672</c:v>
                </c:pt>
                <c:pt idx="12803">
                  <c:v>106.12859898124</c:v>
                </c:pt>
                <c:pt idx="12804">
                  <c:v>108.3725671936</c:v>
                </c:pt>
                <c:pt idx="12805">
                  <c:v>107.24492733288</c:v>
                </c:pt>
                <c:pt idx="12806">
                  <c:v>102.38240669965</c:v>
                </c:pt>
                <c:pt idx="12807">
                  <c:v>107.58829681472</c:v>
                </c:pt>
                <c:pt idx="12808">
                  <c:v>108.54907991408</c:v>
                </c:pt>
                <c:pt idx="12809">
                  <c:v>107.26807888376</c:v>
                </c:pt>
                <c:pt idx="12810">
                  <c:v>103.49935679804</c:v>
                </c:pt>
                <c:pt idx="12811">
                  <c:v>102.34831242608</c:v>
                </c:pt>
                <c:pt idx="12812">
                  <c:v>101.49740495762</c:v>
                </c:pt>
                <c:pt idx="12813">
                  <c:v>101.69554452988</c:v>
                </c:pt>
                <c:pt idx="12814">
                  <c:v>106.2268870754</c:v>
                </c:pt>
                <c:pt idx="12815">
                  <c:v>108.25086565872</c:v>
                </c:pt>
                <c:pt idx="12816">
                  <c:v>106.76414805972</c:v>
                </c:pt>
                <c:pt idx="12817">
                  <c:v>103.41300772453</c:v>
                </c:pt>
                <c:pt idx="12818">
                  <c:v>103.97552982369</c:v>
                </c:pt>
                <c:pt idx="12819">
                  <c:v>104.17305550071</c:v>
                </c:pt>
                <c:pt idx="12820">
                  <c:v>105.13151390154</c:v>
                </c:pt>
                <c:pt idx="12821">
                  <c:v>105.09009298158</c:v>
                </c:pt>
                <c:pt idx="12822">
                  <c:v>103.22834368175</c:v>
                </c:pt>
                <c:pt idx="12823">
                  <c:v>102.60812070215</c:v>
                </c:pt>
                <c:pt idx="12824">
                  <c:v>103.0129016567</c:v>
                </c:pt>
                <c:pt idx="12825">
                  <c:v>105.22576410696</c:v>
                </c:pt>
                <c:pt idx="12826">
                  <c:v>103.12027113283</c:v>
                </c:pt>
                <c:pt idx="12827">
                  <c:v>98.41447653894002</c:v>
                </c:pt>
                <c:pt idx="12828">
                  <c:v>98.4635949699</c:v>
                </c:pt>
                <c:pt idx="12829">
                  <c:v>98.10797870885978</c:v>
                </c:pt>
                <c:pt idx="12830">
                  <c:v>98.13637018139988</c:v>
                </c:pt>
                <c:pt idx="12831">
                  <c:v>97.53211655669978</c:v>
                </c:pt>
                <c:pt idx="12832">
                  <c:v>99.04859709461998</c:v>
                </c:pt>
                <c:pt idx="12833">
                  <c:v>97.32790148825998</c:v>
                </c:pt>
                <c:pt idx="12834">
                  <c:v>97.03487458800002</c:v>
                </c:pt>
                <c:pt idx="12835">
                  <c:v>96.91682941638</c:v>
                </c:pt>
                <c:pt idx="12836">
                  <c:v>97.46108626878</c:v>
                </c:pt>
                <c:pt idx="12837">
                  <c:v>97.73849653049976</c:v>
                </c:pt>
                <c:pt idx="12838">
                  <c:v>98.42030680781987</c:v>
                </c:pt>
                <c:pt idx="12839">
                  <c:v>102.11983312344</c:v>
                </c:pt>
                <c:pt idx="12840">
                  <c:v>104.4624715911</c:v>
                </c:pt>
                <c:pt idx="12841">
                  <c:v>106.55713094092</c:v>
                </c:pt>
                <c:pt idx="12842">
                  <c:v>107.17974773324</c:v>
                </c:pt>
                <c:pt idx="12843">
                  <c:v>107.18968123038</c:v>
                </c:pt>
                <c:pt idx="12844">
                  <c:v>106.75806820512</c:v>
                </c:pt>
                <c:pt idx="12845">
                  <c:v>106.30504655584</c:v>
                </c:pt>
                <c:pt idx="12846">
                  <c:v>106.99486513891</c:v>
                </c:pt>
                <c:pt idx="12847">
                  <c:v>105.21848021804</c:v>
                </c:pt>
                <c:pt idx="12848">
                  <c:v>86.33741481448978</c:v>
                </c:pt>
                <c:pt idx="12899">
                  <c:v>75.90495789125</c:v>
                </c:pt>
                <c:pt idx="12900">
                  <c:v>96.17037687626961</c:v>
                </c:pt>
                <c:pt idx="12901">
                  <c:v>95.29682783249976</c:v>
                </c:pt>
                <c:pt idx="12902">
                  <c:v>94.89620748957</c:v>
                </c:pt>
                <c:pt idx="12903">
                  <c:v>99.81775826759987</c:v>
                </c:pt>
                <c:pt idx="12904">
                  <c:v>99.93216222299998</c:v>
                </c:pt>
                <c:pt idx="12905">
                  <c:v>97.3449640584</c:v>
                </c:pt>
                <c:pt idx="12906">
                  <c:v>99.78267000305976</c:v>
                </c:pt>
                <c:pt idx="12907">
                  <c:v>103.66491023728</c:v>
                </c:pt>
                <c:pt idx="12908">
                  <c:v>102.32839925105</c:v>
                </c:pt>
                <c:pt idx="12909">
                  <c:v>104.86784776685</c:v>
                </c:pt>
                <c:pt idx="12910">
                  <c:v>100.22461622208</c:v>
                </c:pt>
                <c:pt idx="12911">
                  <c:v>99.08310361236</c:v>
                </c:pt>
                <c:pt idx="12912">
                  <c:v>103.19240328761</c:v>
                </c:pt>
                <c:pt idx="12913">
                  <c:v>104.03767207533</c:v>
                </c:pt>
                <c:pt idx="12914">
                  <c:v>103.04976082625</c:v>
                </c:pt>
                <c:pt idx="12915">
                  <c:v>105.24321212237</c:v>
                </c:pt>
                <c:pt idx="12916">
                  <c:v>106.09763300992</c:v>
                </c:pt>
                <c:pt idx="12917">
                  <c:v>107.34032641885</c:v>
                </c:pt>
                <c:pt idx="12918">
                  <c:v>105.84837856824</c:v>
                </c:pt>
                <c:pt idx="12919">
                  <c:v>105.64544400578</c:v>
                </c:pt>
                <c:pt idx="12920">
                  <c:v>107.51504394092</c:v>
                </c:pt>
                <c:pt idx="12921">
                  <c:v>104.97455766105</c:v>
                </c:pt>
                <c:pt idx="12922">
                  <c:v>98.86809373170001</c:v>
                </c:pt>
                <c:pt idx="12923">
                  <c:v>97.69584477143982</c:v>
                </c:pt>
                <c:pt idx="12924">
                  <c:v>98.63343868157995</c:v>
                </c:pt>
                <c:pt idx="12925">
                  <c:v>101.71369733546</c:v>
                </c:pt>
                <c:pt idx="12926">
                  <c:v>105.04698582126</c:v>
                </c:pt>
                <c:pt idx="12927">
                  <c:v>106.809215326</c:v>
                </c:pt>
                <c:pt idx="12928">
                  <c:v>97.63299757835979</c:v>
                </c:pt>
                <c:pt idx="12929">
                  <c:v>87.51507437560001</c:v>
                </c:pt>
                <c:pt idx="12930">
                  <c:v>80.67966136861995</c:v>
                </c:pt>
                <c:pt idx="12931">
                  <c:v>78.93131892082</c:v>
                </c:pt>
                <c:pt idx="12932">
                  <c:v>79.89988949399998</c:v>
                </c:pt>
                <c:pt idx="12933">
                  <c:v>79.15409436785986</c:v>
                </c:pt>
                <c:pt idx="12934">
                  <c:v>78.66540342679987</c:v>
                </c:pt>
                <c:pt idx="12935">
                  <c:v>80.02121458</c:v>
                </c:pt>
                <c:pt idx="12936">
                  <c:v>79.07964038291998</c:v>
                </c:pt>
                <c:pt idx="12937">
                  <c:v>78.22547007207974</c:v>
                </c:pt>
                <c:pt idx="12938">
                  <c:v>79.43337463291998</c:v>
                </c:pt>
                <c:pt idx="12939">
                  <c:v>79.013217619</c:v>
                </c:pt>
                <c:pt idx="12940">
                  <c:v>79.86620386122</c:v>
                </c:pt>
                <c:pt idx="12941">
                  <c:v>78.76830152201985</c:v>
                </c:pt>
                <c:pt idx="12942">
                  <c:v>78.53505943036002</c:v>
                </c:pt>
                <c:pt idx="12943">
                  <c:v>79.3349265019</c:v>
                </c:pt>
                <c:pt idx="12944">
                  <c:v>78.68504113841968</c:v>
                </c:pt>
                <c:pt idx="12945">
                  <c:v>78.10012737689976</c:v>
                </c:pt>
                <c:pt idx="12946">
                  <c:v>79.11209817979976</c:v>
                </c:pt>
                <c:pt idx="12947">
                  <c:v>78.67935470561987</c:v>
                </c:pt>
                <c:pt idx="12948">
                  <c:v>79.45561224038</c:v>
                </c:pt>
                <c:pt idx="12949">
                  <c:v>78.62012402793998</c:v>
                </c:pt>
                <c:pt idx="12950">
                  <c:v>78.25332714034</c:v>
                </c:pt>
                <c:pt idx="12951">
                  <c:v>79.55902103851987</c:v>
                </c:pt>
                <c:pt idx="12952">
                  <c:v>78.72681262882</c:v>
                </c:pt>
                <c:pt idx="12953">
                  <c:v>78.11869875573987</c:v>
                </c:pt>
                <c:pt idx="12954">
                  <c:v>79.60588328700001</c:v>
                </c:pt>
                <c:pt idx="12955">
                  <c:v>78.52721264226002</c:v>
                </c:pt>
                <c:pt idx="12956">
                  <c:v>79.73124717015995</c:v>
                </c:pt>
                <c:pt idx="12957">
                  <c:v>78.97284106247974</c:v>
                </c:pt>
                <c:pt idx="12958">
                  <c:v>78.59559043522</c:v>
                </c:pt>
                <c:pt idx="12959">
                  <c:v>79.67074446403986</c:v>
                </c:pt>
                <c:pt idx="12960">
                  <c:v>79.06566080535998</c:v>
                </c:pt>
                <c:pt idx="12961">
                  <c:v>78.3582206041</c:v>
                </c:pt>
                <c:pt idx="12962">
                  <c:v>79.56833132397976</c:v>
                </c:pt>
                <c:pt idx="12963">
                  <c:v>78.82892698845986</c:v>
                </c:pt>
                <c:pt idx="12964">
                  <c:v>78.51646715817998</c:v>
                </c:pt>
                <c:pt idx="12965">
                  <c:v>79.69864702167995</c:v>
                </c:pt>
                <c:pt idx="12966">
                  <c:v>79.14945337449987</c:v>
                </c:pt>
                <c:pt idx="12967">
                  <c:v>78.85455300699998</c:v>
                </c:pt>
                <c:pt idx="12968">
                  <c:v>78.33653801749972</c:v>
                </c:pt>
                <c:pt idx="12969">
                  <c:v>79.47987657349968</c:v>
                </c:pt>
                <c:pt idx="12970">
                  <c:v>78.9478734485</c:v>
                </c:pt>
                <c:pt idx="12971">
                  <c:v>78.42520520499998</c:v>
                </c:pt>
                <c:pt idx="12972">
                  <c:v>79.55920887949976</c:v>
                </c:pt>
                <c:pt idx="12973">
                  <c:v>79.39676404105998</c:v>
                </c:pt>
                <c:pt idx="12974">
                  <c:v>79.9372006465</c:v>
                </c:pt>
                <c:pt idx="12975">
                  <c:v>79.27453755399976</c:v>
                </c:pt>
                <c:pt idx="12976">
                  <c:v>78.82369915324</c:v>
                </c:pt>
                <c:pt idx="12977">
                  <c:v>79.84371151553982</c:v>
                </c:pt>
                <c:pt idx="12978">
                  <c:v>79.16058344815998</c:v>
                </c:pt>
                <c:pt idx="12979">
                  <c:v>80.17590184755962</c:v>
                </c:pt>
                <c:pt idx="12980">
                  <c:v>79.69699734957987</c:v>
                </c:pt>
                <c:pt idx="12981">
                  <c:v>78.83772414542</c:v>
                </c:pt>
                <c:pt idx="12982">
                  <c:v>79.85307099307984</c:v>
                </c:pt>
                <c:pt idx="12983">
                  <c:v>79.13717053017987</c:v>
                </c:pt>
                <c:pt idx="12984">
                  <c:v>80.33029396264002</c:v>
                </c:pt>
                <c:pt idx="12985">
                  <c:v>79.63130883451974</c:v>
                </c:pt>
                <c:pt idx="12986">
                  <c:v>78.88072556321998</c:v>
                </c:pt>
                <c:pt idx="12987">
                  <c:v>79.80019363594</c:v>
                </c:pt>
                <c:pt idx="12988">
                  <c:v>79.38377676415978</c:v>
                </c:pt>
                <c:pt idx="12989">
                  <c:v>80.24586582344001</c:v>
                </c:pt>
                <c:pt idx="12990">
                  <c:v>79.81179973741995</c:v>
                </c:pt>
                <c:pt idx="12991">
                  <c:v>79.01675184559987</c:v>
                </c:pt>
                <c:pt idx="12992">
                  <c:v>80.23513267475984</c:v>
                </c:pt>
                <c:pt idx="12993">
                  <c:v>79.82237295473972</c:v>
                </c:pt>
                <c:pt idx="12994">
                  <c:v>79.27535823661972</c:v>
                </c:pt>
                <c:pt idx="12995">
                  <c:v>80.14576461225984</c:v>
                </c:pt>
                <c:pt idx="12996">
                  <c:v>79.4919621659</c:v>
                </c:pt>
                <c:pt idx="12997">
                  <c:v>80.52674423741979</c:v>
                </c:pt>
                <c:pt idx="12998">
                  <c:v>79.96387193964</c:v>
                </c:pt>
                <c:pt idx="12999">
                  <c:v>79.25176073619987</c:v>
                </c:pt>
                <c:pt idx="13000">
                  <c:v>80.00935320166</c:v>
                </c:pt>
                <c:pt idx="13001">
                  <c:v>79.34617068346</c:v>
                </c:pt>
                <c:pt idx="13002">
                  <c:v>80.56748625172</c:v>
                </c:pt>
                <c:pt idx="13003">
                  <c:v>79.88370351779976</c:v>
                </c:pt>
                <c:pt idx="13004">
                  <c:v>79.4300547812</c:v>
                </c:pt>
                <c:pt idx="13005">
                  <c:v>80.25151486092</c:v>
                </c:pt>
                <c:pt idx="13006">
                  <c:v>79.35086071937998</c:v>
                </c:pt>
                <c:pt idx="13007">
                  <c:v>80.60048834525979</c:v>
                </c:pt>
                <c:pt idx="13008">
                  <c:v>79.70833296937998</c:v>
                </c:pt>
                <c:pt idx="13009">
                  <c:v>79.04043181747976</c:v>
                </c:pt>
                <c:pt idx="13010">
                  <c:v>80.24681256436</c:v>
                </c:pt>
                <c:pt idx="13011">
                  <c:v>79.7941105884</c:v>
                </c:pt>
                <c:pt idx="13012">
                  <c:v>81.0113169244</c:v>
                </c:pt>
                <c:pt idx="13013">
                  <c:v>79.9119746422401</c:v>
                </c:pt>
                <c:pt idx="13014">
                  <c:v>79.54823493149998</c:v>
                </c:pt>
                <c:pt idx="13015">
                  <c:v>80.41185170459998</c:v>
                </c:pt>
                <c:pt idx="13016">
                  <c:v>79.997411494</c:v>
                </c:pt>
                <c:pt idx="13017">
                  <c:v>79.61765503516</c:v>
                </c:pt>
                <c:pt idx="13018">
                  <c:v>80.5175076456</c:v>
                </c:pt>
                <c:pt idx="13019">
                  <c:v>79.75636876765977</c:v>
                </c:pt>
                <c:pt idx="13020">
                  <c:v>79.415853615</c:v>
                </c:pt>
                <c:pt idx="13021">
                  <c:v>80.47967619879979</c:v>
                </c:pt>
                <c:pt idx="13022">
                  <c:v>79.60073422053976</c:v>
                </c:pt>
                <c:pt idx="13023">
                  <c:v>79.36856430649979</c:v>
                </c:pt>
                <c:pt idx="13024">
                  <c:v>80.52779804584</c:v>
                </c:pt>
                <c:pt idx="13025">
                  <c:v>79.6333556868</c:v>
                </c:pt>
                <c:pt idx="13026">
                  <c:v>80.70189282779984</c:v>
                </c:pt>
                <c:pt idx="13027">
                  <c:v>80.26234687323976</c:v>
                </c:pt>
                <c:pt idx="13028">
                  <c:v>79.4489417573</c:v>
                </c:pt>
                <c:pt idx="13029">
                  <c:v>80.55059578789998</c:v>
                </c:pt>
                <c:pt idx="13030">
                  <c:v>80.33746522618</c:v>
                </c:pt>
                <c:pt idx="13031">
                  <c:v>79.70534728867995</c:v>
                </c:pt>
                <c:pt idx="13032">
                  <c:v>80.75094982355979</c:v>
                </c:pt>
                <c:pt idx="13033">
                  <c:v>79.89731548334</c:v>
                </c:pt>
                <c:pt idx="13034">
                  <c:v>81.20720171454</c:v>
                </c:pt>
                <c:pt idx="13035">
                  <c:v>80.17708211899972</c:v>
                </c:pt>
                <c:pt idx="13036">
                  <c:v>79.97625497618</c:v>
                </c:pt>
                <c:pt idx="13037">
                  <c:v>81.23147206614</c:v>
                </c:pt>
                <c:pt idx="13038">
                  <c:v>80.45477297791987</c:v>
                </c:pt>
                <c:pt idx="13039">
                  <c:v>80.27091584972</c:v>
                </c:pt>
                <c:pt idx="13040">
                  <c:v>80.65114020727998</c:v>
                </c:pt>
                <c:pt idx="13041">
                  <c:v>80.00477613751973</c:v>
                </c:pt>
                <c:pt idx="13042">
                  <c:v>81.093145966</c:v>
                </c:pt>
                <c:pt idx="13043">
                  <c:v>80.45152097472</c:v>
                </c:pt>
                <c:pt idx="13044">
                  <c:v>79.81466395874</c:v>
                </c:pt>
                <c:pt idx="13045">
                  <c:v>81.06946299077998</c:v>
                </c:pt>
                <c:pt idx="13046">
                  <c:v>80.21864150233998</c:v>
                </c:pt>
                <c:pt idx="13047">
                  <c:v>80.62631370309984</c:v>
                </c:pt>
                <c:pt idx="13048">
                  <c:v>80.66064726105998</c:v>
                </c:pt>
                <c:pt idx="13049">
                  <c:v>80.25463730327998</c:v>
                </c:pt>
                <c:pt idx="13050">
                  <c:v>81.33629124257995</c:v>
                </c:pt>
                <c:pt idx="13051">
                  <c:v>80.7817927959</c:v>
                </c:pt>
                <c:pt idx="13052">
                  <c:v>79.97349709096001</c:v>
                </c:pt>
                <c:pt idx="13053">
                  <c:v>80.98845845309982</c:v>
                </c:pt>
                <c:pt idx="13054">
                  <c:v>80.76940932699998</c:v>
                </c:pt>
                <c:pt idx="13055">
                  <c:v>81.44111041902</c:v>
                </c:pt>
                <c:pt idx="13056">
                  <c:v>81.0111136502</c:v>
                </c:pt>
                <c:pt idx="13057">
                  <c:v>80.38051760879998</c:v>
                </c:pt>
                <c:pt idx="13058">
                  <c:v>81.4601700666</c:v>
                </c:pt>
                <c:pt idx="13059">
                  <c:v>80.80569793371987</c:v>
                </c:pt>
                <c:pt idx="13060">
                  <c:v>80.20853422966</c:v>
                </c:pt>
                <c:pt idx="13061">
                  <c:v>81.32164807113998</c:v>
                </c:pt>
                <c:pt idx="13062">
                  <c:v>80.90828785289978</c:v>
                </c:pt>
                <c:pt idx="13063">
                  <c:v>82.0099099448</c:v>
                </c:pt>
                <c:pt idx="13064">
                  <c:v>81.06845112535987</c:v>
                </c:pt>
                <c:pt idx="13065">
                  <c:v>80.43782603762</c:v>
                </c:pt>
                <c:pt idx="13066">
                  <c:v>81.7177379485</c:v>
                </c:pt>
                <c:pt idx="13067">
                  <c:v>80.67872329131998</c:v>
                </c:pt>
                <c:pt idx="13068">
                  <c:v>80.25631545895995</c:v>
                </c:pt>
                <c:pt idx="13352">
                  <c:v>79.69953197139998</c:v>
                </c:pt>
                <c:pt idx="13353">
                  <c:v>80.52975318907998</c:v>
                </c:pt>
                <c:pt idx="13354">
                  <c:v>80.091990111</c:v>
                </c:pt>
                <c:pt idx="13355">
                  <c:v>79.27535823661972</c:v>
                </c:pt>
                <c:pt idx="13356">
                  <c:v>80.35054981407988</c:v>
                </c:pt>
                <c:pt idx="13357">
                  <c:v>79.746935502</c:v>
                </c:pt>
                <c:pt idx="13358">
                  <c:v>80.8174247829</c:v>
                </c:pt>
                <c:pt idx="13359">
                  <c:v>80.02044286105979</c:v>
                </c:pt>
                <c:pt idx="13360">
                  <c:v>79.41209757988001</c:v>
                </c:pt>
                <c:pt idx="13361">
                  <c:v>80.49675109553998</c:v>
                </c:pt>
                <c:pt idx="13362">
                  <c:v>79.84597045516</c:v>
                </c:pt>
                <c:pt idx="13363">
                  <c:v>79.25649170529998</c:v>
                </c:pt>
                <c:pt idx="13364">
                  <c:v>80.71269156074</c:v>
                </c:pt>
                <c:pt idx="13365">
                  <c:v>79.65733381449972</c:v>
                </c:pt>
                <c:pt idx="13366">
                  <c:v>80.70425426752</c:v>
                </c:pt>
                <c:pt idx="13367">
                  <c:v>80.05347362713998</c:v>
                </c:pt>
                <c:pt idx="13368">
                  <c:v>79.45456161162</c:v>
                </c:pt>
                <c:pt idx="13369">
                  <c:v>80.51088665775985</c:v>
                </c:pt>
                <c:pt idx="13370">
                  <c:v>79.87427025214001</c:v>
                </c:pt>
                <c:pt idx="13371">
                  <c:v>81.16998511369968</c:v>
                </c:pt>
                <c:pt idx="13372">
                  <c:v>80.12891107987987</c:v>
                </c:pt>
                <c:pt idx="13373">
                  <c:v>79.4875637051601</c:v>
                </c:pt>
                <c:pt idx="13374">
                  <c:v>80.53448415817998</c:v>
                </c:pt>
                <c:pt idx="13375">
                  <c:v>79.86483698647987</c:v>
                </c:pt>
                <c:pt idx="13376">
                  <c:v>79.12979987997987</c:v>
                </c:pt>
                <c:pt idx="13377">
                  <c:v>80.50333522669978</c:v>
                </c:pt>
                <c:pt idx="13378">
                  <c:v>79.69953197139998</c:v>
                </c:pt>
                <c:pt idx="13379">
                  <c:v>80.716093994</c:v>
                </c:pt>
                <c:pt idx="13380">
                  <c:v>80.0541586642</c:v>
                </c:pt>
                <c:pt idx="13381">
                  <c:v>79.19518981477982</c:v>
                </c:pt>
                <c:pt idx="13382">
                  <c:v>80.6178669833401</c:v>
                </c:pt>
                <c:pt idx="13383">
                  <c:v>79.5252967678</c:v>
                </c:pt>
                <c:pt idx="13384">
                  <c:v>80.52975318907998</c:v>
                </c:pt>
                <c:pt idx="13385">
                  <c:v>80.01632721739998</c:v>
                </c:pt>
                <c:pt idx="13386">
                  <c:v>79.17632328345979</c:v>
                </c:pt>
                <c:pt idx="13387">
                  <c:v>80.20907950172</c:v>
                </c:pt>
                <c:pt idx="13388">
                  <c:v>79.77045156049977</c:v>
                </c:pt>
                <c:pt idx="13389">
                  <c:v>80.81538716819979</c:v>
                </c:pt>
                <c:pt idx="13390">
                  <c:v>80.58935880611978</c:v>
                </c:pt>
                <c:pt idx="13391">
                  <c:v>79.75038062146001</c:v>
                </c:pt>
                <c:pt idx="13392">
                  <c:v>80.61680081979979</c:v>
                </c:pt>
                <c:pt idx="13393">
                  <c:v>79.9501221855</c:v>
                </c:pt>
                <c:pt idx="13394">
                  <c:v>79.33076160699987</c:v>
                </c:pt>
                <c:pt idx="13395">
                  <c:v>80.15250858029982</c:v>
                </c:pt>
                <c:pt idx="13396">
                  <c:v>79.94472777204002</c:v>
                </c:pt>
                <c:pt idx="13397">
                  <c:v>80.84847531049972</c:v>
                </c:pt>
                <c:pt idx="13398">
                  <c:v>80.1676242573</c:v>
                </c:pt>
                <c:pt idx="13399">
                  <c:v>79.76934553693982</c:v>
                </c:pt>
                <c:pt idx="13400">
                  <c:v>80.86438206251984</c:v>
                </c:pt>
                <c:pt idx="13401">
                  <c:v>80.0210705219</c:v>
                </c:pt>
                <c:pt idx="13402">
                  <c:v>79.63661995063998</c:v>
                </c:pt>
                <c:pt idx="13403">
                  <c:v>80.92678697326001</c:v>
                </c:pt>
                <c:pt idx="13404">
                  <c:v>80.06324408275998</c:v>
                </c:pt>
                <c:pt idx="13405">
                  <c:v>79.2409262945</c:v>
                </c:pt>
                <c:pt idx="13406">
                  <c:v>80.3189212972</c:v>
                </c:pt>
                <c:pt idx="13407">
                  <c:v>79.92576285655961</c:v>
                </c:pt>
                <c:pt idx="13408">
                  <c:v>80.853218615</c:v>
                </c:pt>
                <c:pt idx="13409">
                  <c:v>80.4377291083401</c:v>
                </c:pt>
                <c:pt idx="13410">
                  <c:v>79.9952690837401</c:v>
                </c:pt>
                <c:pt idx="13411">
                  <c:v>80.64988896209979</c:v>
                </c:pt>
                <c:pt idx="13412">
                  <c:v>80.25286441549987</c:v>
                </c:pt>
                <c:pt idx="13413">
                  <c:v>79.4867732041</c:v>
                </c:pt>
                <c:pt idx="13414">
                  <c:v>81.02185751105979</c:v>
                </c:pt>
                <c:pt idx="13415">
                  <c:v>80.22441704227998</c:v>
                </c:pt>
                <c:pt idx="13416">
                  <c:v>79.86693830611979</c:v>
                </c:pt>
                <c:pt idx="13417">
                  <c:v>81.02185751105979</c:v>
                </c:pt>
                <c:pt idx="13418">
                  <c:v>80.4562600532</c:v>
                </c:pt>
                <c:pt idx="13419">
                  <c:v>79.68875905717979</c:v>
                </c:pt>
                <c:pt idx="13420">
                  <c:v>80.85014396488</c:v>
                </c:pt>
                <c:pt idx="13421">
                  <c:v>80.48004213605972</c:v>
                </c:pt>
                <c:pt idx="13422">
                  <c:v>79.72666006607998</c:v>
                </c:pt>
                <c:pt idx="13423">
                  <c:v>80.97432224216</c:v>
                </c:pt>
                <c:pt idx="13424">
                  <c:v>80.38497159825984</c:v>
                </c:pt>
                <c:pt idx="13425">
                  <c:v>79.57024274645973</c:v>
                </c:pt>
                <c:pt idx="13426">
                  <c:v>81.05993134095979</c:v>
                </c:pt>
                <c:pt idx="13427">
                  <c:v>80.26617677124</c:v>
                </c:pt>
                <c:pt idx="13428">
                  <c:v>79.47541816905979</c:v>
                </c:pt>
                <c:pt idx="13429">
                  <c:v>80.76996393112</c:v>
                </c:pt>
                <c:pt idx="13430">
                  <c:v>80.18535236569974</c:v>
                </c:pt>
                <c:pt idx="13431">
                  <c:v>80.94580108082</c:v>
                </c:pt>
                <c:pt idx="13432">
                  <c:v>80.88839061577985</c:v>
                </c:pt>
                <c:pt idx="13433">
                  <c:v>80.29276390255986</c:v>
                </c:pt>
                <c:pt idx="13434">
                  <c:v>80.99710764882</c:v>
                </c:pt>
                <c:pt idx="13435">
                  <c:v>80.57508377703977</c:v>
                </c:pt>
                <c:pt idx="13436">
                  <c:v>80.05925296775995</c:v>
                </c:pt>
                <c:pt idx="13437">
                  <c:v>80.93155494856</c:v>
                </c:pt>
                <c:pt idx="13438">
                  <c:v>80.28992995728</c:v>
                </c:pt>
                <c:pt idx="13439">
                  <c:v>81.32602543838</c:v>
                </c:pt>
                <c:pt idx="13440">
                  <c:v>80.87885896595979</c:v>
                </c:pt>
                <c:pt idx="13441">
                  <c:v>80.03803637733979</c:v>
                </c:pt>
                <c:pt idx="13442">
                  <c:v>81.10265301977998</c:v>
                </c:pt>
                <c:pt idx="13443">
                  <c:v>80.26234687323976</c:v>
                </c:pt>
                <c:pt idx="13444">
                  <c:v>80.06403327846</c:v>
                </c:pt>
                <c:pt idx="13445">
                  <c:v>81.14568721775974</c:v>
                </c:pt>
                <c:pt idx="13446">
                  <c:v>80.54052885471998</c:v>
                </c:pt>
                <c:pt idx="13447">
                  <c:v>79.8972438924</c:v>
                </c:pt>
                <c:pt idx="13448">
                  <c:v>80.95508319294001</c:v>
                </c:pt>
                <c:pt idx="13449">
                  <c:v>80.25938864239988</c:v>
                </c:pt>
                <c:pt idx="13450">
                  <c:v>81.15966644564</c:v>
                </c:pt>
                <c:pt idx="13451">
                  <c:v>80.73113287954001</c:v>
                </c:pt>
                <c:pt idx="13452">
                  <c:v>79.91447357502</c:v>
                </c:pt>
                <c:pt idx="13453">
                  <c:v>81.21240876649979</c:v>
                </c:pt>
                <c:pt idx="13454">
                  <c:v>80.578655454</c:v>
                </c:pt>
                <c:pt idx="13455">
                  <c:v>79.75288255757972</c:v>
                </c:pt>
                <c:pt idx="13456">
                  <c:v>80.84125238605998</c:v>
                </c:pt>
                <c:pt idx="13457">
                  <c:v>80.63371455457984</c:v>
                </c:pt>
                <c:pt idx="13458">
                  <c:v>81.21670876832</c:v>
                </c:pt>
                <c:pt idx="13459">
                  <c:v>80.71766068692</c:v>
                </c:pt>
                <c:pt idx="13460">
                  <c:v>80.32132988043998</c:v>
                </c:pt>
                <c:pt idx="13461">
                  <c:v>81.46495402936</c:v>
                </c:pt>
                <c:pt idx="13462">
                  <c:v>80.7168498906</c:v>
                </c:pt>
                <c:pt idx="13463">
                  <c:v>79.92871970728001</c:v>
                </c:pt>
                <c:pt idx="13464">
                  <c:v>81.47928255832001</c:v>
                </c:pt>
                <c:pt idx="13465">
                  <c:v>80.64059669203998</c:v>
                </c:pt>
                <c:pt idx="13466">
                  <c:v>79.85266327703998</c:v>
                </c:pt>
                <c:pt idx="13467">
                  <c:v>81.16475051739985</c:v>
                </c:pt>
                <c:pt idx="13468">
                  <c:v>80.57387514329976</c:v>
                </c:pt>
                <c:pt idx="13469">
                  <c:v>80.17986549207988</c:v>
                </c:pt>
                <c:pt idx="13470">
                  <c:v>81.05993134095979</c:v>
                </c:pt>
                <c:pt idx="13471">
                  <c:v>80.45477297791987</c:v>
                </c:pt>
                <c:pt idx="13472">
                  <c:v>79.66731907356001</c:v>
                </c:pt>
                <c:pt idx="13473">
                  <c:v>80.96939515345974</c:v>
                </c:pt>
                <c:pt idx="13474">
                  <c:v>80.08557164623987</c:v>
                </c:pt>
                <c:pt idx="13475">
                  <c:v>81.42204711937985</c:v>
                </c:pt>
                <c:pt idx="13476">
                  <c:v>81.06365847926</c:v>
                </c:pt>
                <c:pt idx="13477">
                  <c:v>80.53338849621989</c:v>
                </c:pt>
                <c:pt idx="13478">
                  <c:v>80.09385927934</c:v>
                </c:pt>
                <c:pt idx="13479">
                  <c:v>80.97414649257998</c:v>
                </c:pt>
                <c:pt idx="13480">
                  <c:v>80.41664637863998</c:v>
                </c:pt>
                <c:pt idx="13481">
                  <c:v>79.91155585292</c:v>
                </c:pt>
                <c:pt idx="13482">
                  <c:v>81.31685542504</c:v>
                </c:pt>
                <c:pt idx="13483">
                  <c:v>80.76747295027998</c:v>
                </c:pt>
                <c:pt idx="13484">
                  <c:v>80.03543832899977</c:v>
                </c:pt>
                <c:pt idx="13485">
                  <c:v>81.19809680597987</c:v>
                </c:pt>
                <c:pt idx="13486">
                  <c:v>80.65965999168</c:v>
                </c:pt>
                <c:pt idx="13487">
                  <c:v>80.29451139605995</c:v>
                </c:pt>
                <c:pt idx="13488">
                  <c:v>81.14568721775974</c:v>
                </c:pt>
                <c:pt idx="13489">
                  <c:v>80.70537187535973</c:v>
                </c:pt>
                <c:pt idx="13490">
                  <c:v>80.54530916542001</c:v>
                </c:pt>
                <c:pt idx="13491">
                  <c:v>80.72716774069998</c:v>
                </c:pt>
                <c:pt idx="13492">
                  <c:v>80.31657854132</c:v>
                </c:pt>
                <c:pt idx="13493">
                  <c:v>81.62738984597998</c:v>
                </c:pt>
                <c:pt idx="13494">
                  <c:v>80.98723755872001</c:v>
                </c:pt>
                <c:pt idx="13495">
                  <c:v>80.39007385465977</c:v>
                </c:pt>
                <c:pt idx="13496">
                  <c:v>81.26003804401998</c:v>
                </c:pt>
                <c:pt idx="13497">
                  <c:v>80.8343666713</c:v>
                </c:pt>
                <c:pt idx="13498">
                  <c:v>80.03068698988</c:v>
                </c:pt>
                <c:pt idx="13499">
                  <c:v>81.12187257899974</c:v>
                </c:pt>
                <c:pt idx="13500">
                  <c:v>80.8364460992</c:v>
                </c:pt>
                <c:pt idx="13501">
                  <c:v>81.97158657720001</c:v>
                </c:pt>
                <c:pt idx="13502">
                  <c:v>81.32978665430001</c:v>
                </c:pt>
                <c:pt idx="13503">
                  <c:v>80.51903960425998</c:v>
                </c:pt>
                <c:pt idx="13504">
                  <c:v>81.68949092089987</c:v>
                </c:pt>
                <c:pt idx="13505">
                  <c:v>81.08756361708</c:v>
                </c:pt>
                <c:pt idx="13506">
                  <c:v>80.90473523357988</c:v>
                </c:pt>
                <c:pt idx="13507">
                  <c:v>81.84706475360002</c:v>
                </c:pt>
                <c:pt idx="13508">
                  <c:v>81.44734029168</c:v>
                </c:pt>
                <c:pt idx="13509">
                  <c:v>80.64008252189987</c:v>
                </c:pt>
                <c:pt idx="13510">
                  <c:v>81.74648047420002</c:v>
                </c:pt>
                <c:pt idx="13511">
                  <c:v>81.133423077</c:v>
                </c:pt>
                <c:pt idx="13512">
                  <c:v>80.29930404216001</c:v>
                </c:pt>
                <c:pt idx="13513">
                  <c:v>81.68262972741998</c:v>
                </c:pt>
                <c:pt idx="13514">
                  <c:v>80.90828785289978</c:v>
                </c:pt>
                <c:pt idx="13515">
                  <c:v>80.362296349</c:v>
                </c:pt>
                <c:pt idx="13516">
                  <c:v>81.73544503815984</c:v>
                </c:pt>
                <c:pt idx="13517">
                  <c:v>81.17844642107988</c:v>
                </c:pt>
                <c:pt idx="13518">
                  <c:v>80.41017143739998</c:v>
                </c:pt>
                <c:pt idx="13519">
                  <c:v>81.75947323094</c:v>
                </c:pt>
                <c:pt idx="13520">
                  <c:v>81.18802266316001</c:v>
                </c:pt>
                <c:pt idx="13521">
                  <c:v>80.64541760506</c:v>
                </c:pt>
                <c:pt idx="13522">
                  <c:v>81.83628753859979</c:v>
                </c:pt>
                <c:pt idx="13523">
                  <c:v>81.26968348358</c:v>
                </c:pt>
                <c:pt idx="13524">
                  <c:v>80.71744379168</c:v>
                </c:pt>
                <c:pt idx="13525">
                  <c:v>81.86031573138</c:v>
                </c:pt>
                <c:pt idx="13526">
                  <c:v>81.19283998006001</c:v>
                </c:pt>
                <c:pt idx="13527">
                  <c:v>80.83749083136</c:v>
                </c:pt>
                <c:pt idx="13528">
                  <c:v>82.00732043028</c:v>
                </c:pt>
                <c:pt idx="13529">
                  <c:v>81.20244541799985</c:v>
                </c:pt>
                <c:pt idx="13530">
                  <c:v>80.861551281</c:v>
                </c:pt>
                <c:pt idx="13531">
                  <c:v>81.82189397962</c:v>
                </c:pt>
                <c:pt idx="13532">
                  <c:v>81.26007804564</c:v>
                </c:pt>
                <c:pt idx="13533">
                  <c:v>80.90007141691987</c:v>
                </c:pt>
                <c:pt idx="13534">
                  <c:v>82.07956032043984</c:v>
                </c:pt>
                <c:pt idx="13535">
                  <c:v>81.91814547525</c:v>
                </c:pt>
                <c:pt idx="13536">
                  <c:v>80.73665466756</c:v>
                </c:pt>
                <c:pt idx="13537">
                  <c:v>82.17583138961974</c:v>
                </c:pt>
                <c:pt idx="13538">
                  <c:v>81.7582549959</c:v>
                </c:pt>
                <c:pt idx="13539">
                  <c:v>81.20318732234998</c:v>
                </c:pt>
                <c:pt idx="13540">
                  <c:v>82.19026180528</c:v>
                </c:pt>
                <c:pt idx="13541">
                  <c:v>81.84995927715</c:v>
                </c:pt>
                <c:pt idx="13542">
                  <c:v>81.33835209656972</c:v>
                </c:pt>
                <c:pt idx="13543">
                  <c:v>81.67995781619963</c:v>
                </c:pt>
                <c:pt idx="13544">
                  <c:v>81.80031860563986</c:v>
                </c:pt>
                <c:pt idx="13545">
                  <c:v>76.79837943631998</c:v>
                </c:pt>
                <c:pt idx="13546">
                  <c:v>71.22442836245978</c:v>
                </c:pt>
                <c:pt idx="13547">
                  <c:v>66.77198537207984</c:v>
                </c:pt>
                <c:pt idx="13548">
                  <c:v>63.96780050561991</c:v>
                </c:pt>
                <c:pt idx="13549">
                  <c:v>64.61363501334</c:v>
                </c:pt>
                <c:pt idx="13550">
                  <c:v>65.85012991890002</c:v>
                </c:pt>
                <c:pt idx="13551">
                  <c:v>67.07606209601987</c:v>
                </c:pt>
                <c:pt idx="13552">
                  <c:v>68.32130352659979</c:v>
                </c:pt>
                <c:pt idx="13553">
                  <c:v>71.40344985350985</c:v>
                </c:pt>
                <c:pt idx="13554">
                  <c:v>75.19223303517</c:v>
                </c:pt>
                <c:pt idx="13555">
                  <c:v>78.65680638422984</c:v>
                </c:pt>
                <c:pt idx="13556">
                  <c:v>82.32461399133</c:v>
                </c:pt>
                <c:pt idx="13557">
                  <c:v>81.45417827196</c:v>
                </c:pt>
                <c:pt idx="13558">
                  <c:v>82.61737004801998</c:v>
                </c:pt>
                <c:pt idx="13559">
                  <c:v>82.37854938752976</c:v>
                </c:pt>
                <c:pt idx="13560">
                  <c:v>81.75278580128978</c:v>
                </c:pt>
                <c:pt idx="13561">
                  <c:v>82.85397751943968</c:v>
                </c:pt>
                <c:pt idx="13562">
                  <c:v>81.97622081186998</c:v>
                </c:pt>
                <c:pt idx="13563">
                  <c:v>81.34233469088987</c:v>
                </c:pt>
                <c:pt idx="13564">
                  <c:v>82.699214334</c:v>
                </c:pt>
                <c:pt idx="13565">
                  <c:v>81.81097921926</c:v>
                </c:pt>
                <c:pt idx="13566">
                  <c:v>82.72137386450986</c:v>
                </c:pt>
                <c:pt idx="13567">
                  <c:v>82.28154069432</c:v>
                </c:pt>
                <c:pt idx="13568">
                  <c:v>81.45363104267987</c:v>
                </c:pt>
                <c:pt idx="13569">
                  <c:v>82.56653572032</c:v>
                </c:pt>
                <c:pt idx="13570">
                  <c:v>68.74213431384001</c:v>
                </c:pt>
                <c:pt idx="13577">
                  <c:v>62.30749816175997</c:v>
                </c:pt>
                <c:pt idx="13578">
                  <c:v>68.64051718482</c:v>
                </c:pt>
                <c:pt idx="13579">
                  <c:v>70.82814399929998</c:v>
                </c:pt>
                <c:pt idx="13580">
                  <c:v>72.87042917267976</c:v>
                </c:pt>
                <c:pt idx="13581">
                  <c:v>76.28561299089</c:v>
                </c:pt>
                <c:pt idx="13582">
                  <c:v>78.5413526832</c:v>
                </c:pt>
                <c:pt idx="13583">
                  <c:v>80.32101609344988</c:v>
                </c:pt>
                <c:pt idx="13584">
                  <c:v>85.02434774181</c:v>
                </c:pt>
                <c:pt idx="13585">
                  <c:v>89.44174968561</c:v>
                </c:pt>
                <c:pt idx="13586">
                  <c:v>90.52353376613998</c:v>
                </c:pt>
                <c:pt idx="13587">
                  <c:v>91.75970992979998</c:v>
                </c:pt>
                <c:pt idx="13588">
                  <c:v>86.81729437341</c:v>
                </c:pt>
                <c:pt idx="13589">
                  <c:v>73.88431601642968</c:v>
                </c:pt>
                <c:pt idx="13590">
                  <c:v>70.42064259906</c:v>
                </c:pt>
                <c:pt idx="13591">
                  <c:v>69.04285588694998</c:v>
                </c:pt>
                <c:pt idx="13592">
                  <c:v>68.09449807214995</c:v>
                </c:pt>
                <c:pt idx="13593">
                  <c:v>66.995364612</c:v>
                </c:pt>
                <c:pt idx="13594">
                  <c:v>66.71133559784998</c:v>
                </c:pt>
                <c:pt idx="13595">
                  <c:v>66.52346978898</c:v>
                </c:pt>
                <c:pt idx="13596">
                  <c:v>69.49912117095</c:v>
                </c:pt>
                <c:pt idx="13597">
                  <c:v>72.7699255448</c:v>
                </c:pt>
                <c:pt idx="13598">
                  <c:v>79.03885816199985</c:v>
                </c:pt>
                <c:pt idx="13599">
                  <c:v>88.86635338319998</c:v>
                </c:pt>
                <c:pt idx="13600">
                  <c:v>84.12291227591986</c:v>
                </c:pt>
                <c:pt idx="13601">
                  <c:v>83.00818215101984</c:v>
                </c:pt>
                <c:pt idx="13602">
                  <c:v>83.831122011</c:v>
                </c:pt>
                <c:pt idx="13603">
                  <c:v>82.85777480447975</c:v>
                </c:pt>
                <c:pt idx="13604">
                  <c:v>82.47786644159998</c:v>
                </c:pt>
                <c:pt idx="13605">
                  <c:v>84.07852419065979</c:v>
                </c:pt>
                <c:pt idx="13606">
                  <c:v>86.07384917183984</c:v>
                </c:pt>
                <c:pt idx="13607">
                  <c:v>86.65013354471998</c:v>
                </c:pt>
                <c:pt idx="13608">
                  <c:v>87.91279102331998</c:v>
                </c:pt>
                <c:pt idx="13609">
                  <c:v>85.28837045795974</c:v>
                </c:pt>
                <c:pt idx="13610">
                  <c:v>81.21140455055998</c:v>
                </c:pt>
                <c:pt idx="13611">
                  <c:v>78.07683625541979</c:v>
                </c:pt>
                <c:pt idx="13612">
                  <c:v>74.86480101257978</c:v>
                </c:pt>
                <c:pt idx="13613">
                  <c:v>74.98438093409995</c:v>
                </c:pt>
                <c:pt idx="13614">
                  <c:v>75.25375992287998</c:v>
                </c:pt>
                <c:pt idx="13615">
                  <c:v>76.37765957099998</c:v>
                </c:pt>
                <c:pt idx="13616">
                  <c:v>76.199819703</c:v>
                </c:pt>
                <c:pt idx="13617">
                  <c:v>75.16630606572001</c:v>
                </c:pt>
                <c:pt idx="13618">
                  <c:v>75.72383493329986</c:v>
                </c:pt>
                <c:pt idx="13619">
                  <c:v>75.68698638167987</c:v>
                </c:pt>
                <c:pt idx="13620">
                  <c:v>78.96927001301998</c:v>
                </c:pt>
                <c:pt idx="13621">
                  <c:v>101.60310522089</c:v>
                </c:pt>
                <c:pt idx="13622">
                  <c:v>101.89500491184</c:v>
                </c:pt>
                <c:pt idx="13623">
                  <c:v>101.67136528682</c:v>
                </c:pt>
                <c:pt idx="13624">
                  <c:v>101.18818400383</c:v>
                </c:pt>
                <c:pt idx="13625">
                  <c:v>99.11410094635</c:v>
                </c:pt>
                <c:pt idx="13626">
                  <c:v>96.69878026864986</c:v>
                </c:pt>
                <c:pt idx="13627">
                  <c:v>93.65543746089978</c:v>
                </c:pt>
                <c:pt idx="13628">
                  <c:v>95.09199080429998</c:v>
                </c:pt>
                <c:pt idx="13629">
                  <c:v>102.0486815656</c:v>
                </c:pt>
                <c:pt idx="13630">
                  <c:v>86.81190467733</c:v>
                </c:pt>
                <c:pt idx="13708">
                  <c:v>100.54816348626</c:v>
                </c:pt>
                <c:pt idx="13709">
                  <c:v>104.53370684743</c:v>
                </c:pt>
                <c:pt idx="13710">
                  <c:v>104.65644564802</c:v>
                </c:pt>
                <c:pt idx="13711">
                  <c:v>107.79521989332</c:v>
                </c:pt>
                <c:pt idx="13712">
                  <c:v>107.03665420904</c:v>
                </c:pt>
                <c:pt idx="13713">
                  <c:v>106.67898409175</c:v>
                </c:pt>
                <c:pt idx="13714">
                  <c:v>105.34290551918</c:v>
                </c:pt>
                <c:pt idx="13715">
                  <c:v>105.58413413023</c:v>
                </c:pt>
                <c:pt idx="13716">
                  <c:v>105.8505767074</c:v>
                </c:pt>
                <c:pt idx="13717">
                  <c:v>104.28752850425</c:v>
                </c:pt>
                <c:pt idx="13718">
                  <c:v>104.02041206956</c:v>
                </c:pt>
                <c:pt idx="13719">
                  <c:v>102.09114896519</c:v>
                </c:pt>
                <c:pt idx="13720">
                  <c:v>103.04936166182</c:v>
                </c:pt>
                <c:pt idx="13721">
                  <c:v>100.34376132246</c:v>
                </c:pt>
                <c:pt idx="13722">
                  <c:v>96.62586314129987</c:v>
                </c:pt>
                <c:pt idx="13723">
                  <c:v>94.74248811302972</c:v>
                </c:pt>
                <c:pt idx="13724">
                  <c:v>91.47020277477</c:v>
                </c:pt>
                <c:pt idx="13725">
                  <c:v>91.43214136435998</c:v>
                </c:pt>
                <c:pt idx="13726">
                  <c:v>88.80849863759971</c:v>
                </c:pt>
                <c:pt idx="13727">
                  <c:v>86.45321528128</c:v>
                </c:pt>
                <c:pt idx="13728">
                  <c:v>87.1361054436</c:v>
                </c:pt>
                <c:pt idx="13729">
                  <c:v>86.4549266936</c:v>
                </c:pt>
                <c:pt idx="13730">
                  <c:v>86.95756687095</c:v>
                </c:pt>
                <c:pt idx="13731">
                  <c:v>86.19837042863979</c:v>
                </c:pt>
                <c:pt idx="13732">
                  <c:v>85.18945108664987</c:v>
                </c:pt>
                <c:pt idx="13733">
                  <c:v>84.84960012858001</c:v>
                </c:pt>
                <c:pt idx="13734">
                  <c:v>82.98044784074995</c:v>
                </c:pt>
                <c:pt idx="13735">
                  <c:v>82.93644523188</c:v>
                </c:pt>
                <c:pt idx="13736">
                  <c:v>82.24759207592998</c:v>
                </c:pt>
                <c:pt idx="13737">
                  <c:v>81.95268291083985</c:v>
                </c:pt>
                <c:pt idx="13738">
                  <c:v>82.53381048848998</c:v>
                </c:pt>
                <c:pt idx="13739">
                  <c:v>81.46864553937</c:v>
                </c:pt>
                <c:pt idx="13740">
                  <c:v>81.8949689631</c:v>
                </c:pt>
                <c:pt idx="13741">
                  <c:v>81.23878321679977</c:v>
                </c:pt>
                <c:pt idx="13742">
                  <c:v>80.55865992629998</c:v>
                </c:pt>
                <c:pt idx="13743">
                  <c:v>81.33596791675974</c:v>
                </c:pt>
                <c:pt idx="13744">
                  <c:v>80.40233441811998</c:v>
                </c:pt>
                <c:pt idx="13745">
                  <c:v>81.70860341261998</c:v>
                </c:pt>
                <c:pt idx="13746">
                  <c:v>80.61785107064001</c:v>
                </c:pt>
                <c:pt idx="13747">
                  <c:v>80.15932080507987</c:v>
                </c:pt>
                <c:pt idx="13748">
                  <c:v>81.26956969384</c:v>
                </c:pt>
                <c:pt idx="13749">
                  <c:v>80.47053508227998</c:v>
                </c:pt>
                <c:pt idx="13750">
                  <c:v>79.84318512007998</c:v>
                </c:pt>
                <c:pt idx="13751">
                  <c:v>80.66052363214</c:v>
                </c:pt>
                <c:pt idx="13752">
                  <c:v>79.82719873069979</c:v>
                </c:pt>
                <c:pt idx="13753">
                  <c:v>81.34977862441986</c:v>
                </c:pt>
                <c:pt idx="13754">
                  <c:v>80.53255368574</c:v>
                </c:pt>
                <c:pt idx="13755">
                  <c:v>80.14258507209976</c:v>
                </c:pt>
                <c:pt idx="13756">
                  <c:v>80.7444675791</c:v>
                </c:pt>
                <c:pt idx="13757">
                  <c:v>80.19596966906</c:v>
                </c:pt>
                <c:pt idx="13758">
                  <c:v>79.415853615</c:v>
                </c:pt>
                <c:pt idx="13759">
                  <c:v>80.4844195033</c:v>
                </c:pt>
                <c:pt idx="13760">
                  <c:v>80.07745335834002</c:v>
                </c:pt>
                <c:pt idx="13761">
                  <c:v>79.66257999508001</c:v>
                </c:pt>
                <c:pt idx="13762">
                  <c:v>80.51358877025986</c:v>
                </c:pt>
                <c:pt idx="13763">
                  <c:v>79.49226600172002</c:v>
                </c:pt>
                <c:pt idx="13764">
                  <c:v>80.81538716819979</c:v>
                </c:pt>
                <c:pt idx="13765">
                  <c:v>80.2290859847</c:v>
                </c:pt>
                <c:pt idx="13766">
                  <c:v>79.6428135485</c:v>
                </c:pt>
                <c:pt idx="13767">
                  <c:v>80.758639998</c:v>
                </c:pt>
                <c:pt idx="13768">
                  <c:v>80.091990111</c:v>
                </c:pt>
                <c:pt idx="13769">
                  <c:v>79.65082922621998</c:v>
                </c:pt>
                <c:pt idx="13770">
                  <c:v>80.30341215831987</c:v>
                </c:pt>
                <c:pt idx="13771">
                  <c:v>79.9075761815</c:v>
                </c:pt>
                <c:pt idx="13772">
                  <c:v>81.0376037972</c:v>
                </c:pt>
                <c:pt idx="13773">
                  <c:v>80.17607740817976</c:v>
                </c:pt>
                <c:pt idx="13774">
                  <c:v>79.54416329912</c:v>
                </c:pt>
                <c:pt idx="13775">
                  <c:v>80.65708793921998</c:v>
                </c:pt>
                <c:pt idx="13776">
                  <c:v>80.2669174315</c:v>
                </c:pt>
                <c:pt idx="13777">
                  <c:v>79.46399487728</c:v>
                </c:pt>
                <c:pt idx="13778">
                  <c:v>80.7775557214</c:v>
                </c:pt>
                <c:pt idx="13779">
                  <c:v>80.14870853389972</c:v>
                </c:pt>
                <c:pt idx="13780">
                  <c:v>79.13448991589998</c:v>
                </c:pt>
                <c:pt idx="13781">
                  <c:v>80.61208626259977</c:v>
                </c:pt>
                <c:pt idx="13782">
                  <c:v>79.75163779856001</c:v>
                </c:pt>
                <c:pt idx="13783">
                  <c:v>80.71368753317998</c:v>
                </c:pt>
                <c:pt idx="13784">
                  <c:v>80.07231148591998</c:v>
                </c:pt>
                <c:pt idx="13785">
                  <c:v>79.46869717383987</c:v>
                </c:pt>
                <c:pt idx="13786">
                  <c:v>80.55335068949998</c:v>
                </c:pt>
                <c:pt idx="13787">
                  <c:v>79.93557214265972</c:v>
                </c:pt>
                <c:pt idx="13788">
                  <c:v>79.76458989704002</c:v>
                </c:pt>
                <c:pt idx="13789">
                  <c:v>80.18339929073987</c:v>
                </c:pt>
                <c:pt idx="13790">
                  <c:v>79.9832390751</c:v>
                </c:pt>
                <c:pt idx="13791">
                  <c:v>79.39693789159978</c:v>
                </c:pt>
                <c:pt idx="13792">
                  <c:v>80.284545627</c:v>
                </c:pt>
                <c:pt idx="13793">
                  <c:v>79.43553874596</c:v>
                </c:pt>
                <c:pt idx="13794">
                  <c:v>80.97139876529998</c:v>
                </c:pt>
                <c:pt idx="13795">
                  <c:v>80.06290689279976</c:v>
                </c:pt>
                <c:pt idx="13796">
                  <c:v>79.35079568936</c:v>
                </c:pt>
                <c:pt idx="13797">
                  <c:v>80.38358058016</c:v>
                </c:pt>
                <c:pt idx="13798">
                  <c:v>79.69506687713982</c:v>
                </c:pt>
                <c:pt idx="13799">
                  <c:v>80.9525117892</c:v>
                </c:pt>
                <c:pt idx="13800">
                  <c:v>80.04404036148</c:v>
                </c:pt>
                <c:pt idx="13801">
                  <c:v>79.41209757988001</c:v>
                </c:pt>
                <c:pt idx="13802">
                  <c:v>80.6451744049</c:v>
                </c:pt>
                <c:pt idx="13803">
                  <c:v>79.9595800472</c:v>
                </c:pt>
                <c:pt idx="13804">
                  <c:v>81.01868807379977</c:v>
                </c:pt>
                <c:pt idx="13805">
                  <c:v>80.09117801723986</c:v>
                </c:pt>
                <c:pt idx="13806">
                  <c:v>79.44039737685976</c:v>
                </c:pt>
                <c:pt idx="13807">
                  <c:v>80.6640901283</c:v>
                </c:pt>
                <c:pt idx="13808">
                  <c:v>79.71863570502</c:v>
                </c:pt>
                <c:pt idx="13809">
                  <c:v>80.93831062299998</c:v>
                </c:pt>
                <c:pt idx="13810">
                  <c:v>80.271660736</c:v>
                </c:pt>
                <c:pt idx="13811">
                  <c:v>79.4309641112</c:v>
                </c:pt>
                <c:pt idx="13812">
                  <c:v>80.68300585169978</c:v>
                </c:pt>
                <c:pt idx="13813">
                  <c:v>80.47053508227998</c:v>
                </c:pt>
                <c:pt idx="13814">
                  <c:v>79.61765503516</c:v>
                </c:pt>
                <c:pt idx="13815">
                  <c:v>80.65106999646001</c:v>
                </c:pt>
                <c:pt idx="13816">
                  <c:v>80.4213977177598</c:v>
                </c:pt>
                <c:pt idx="13817">
                  <c:v>81.10138586189987</c:v>
                </c:pt>
                <c:pt idx="13818">
                  <c:v>80.46144966372</c:v>
                </c:pt>
                <c:pt idx="13819">
                  <c:v>79.84044955896</c:v>
                </c:pt>
                <c:pt idx="13820">
                  <c:v>81.09788504447998</c:v>
                </c:pt>
                <c:pt idx="13821">
                  <c:v>80.17700475357979</c:v>
                </c:pt>
                <c:pt idx="13822">
                  <c:v>80.34220430466</c:v>
                </c:pt>
                <c:pt idx="13823">
                  <c:v>80.58469279228001</c:v>
                </c:pt>
                <c:pt idx="13824">
                  <c:v>80.37851977936</c:v>
                </c:pt>
                <c:pt idx="13825">
                  <c:v>81.2262158221</c:v>
                </c:pt>
                <c:pt idx="13826">
                  <c:v>80.12507825329972</c:v>
                </c:pt>
                <c:pt idx="13827">
                  <c:v>80.12597451649957</c:v>
                </c:pt>
                <c:pt idx="13828">
                  <c:v>80.98382929594</c:v>
                </c:pt>
                <c:pt idx="13829">
                  <c:v>80.31845111861979</c:v>
                </c:pt>
                <c:pt idx="13830">
                  <c:v>81.4020529718</c:v>
                </c:pt>
                <c:pt idx="13831">
                  <c:v>80.71766068692</c:v>
                </c:pt>
                <c:pt idx="13832">
                  <c:v>79.85941447443986</c:v>
                </c:pt>
                <c:pt idx="13833">
                  <c:v>81.10739209825979</c:v>
                </c:pt>
                <c:pt idx="13834">
                  <c:v>80.28042290349985</c:v>
                </c:pt>
                <c:pt idx="13835">
                  <c:v>81.44111041902</c:v>
                </c:pt>
                <c:pt idx="13836">
                  <c:v>80.67872329131998</c:v>
                </c:pt>
                <c:pt idx="13837">
                  <c:v>81.63171444383998</c:v>
                </c:pt>
                <c:pt idx="13838">
                  <c:v>80.65587928575982</c:v>
                </c:pt>
                <c:pt idx="13839">
                  <c:v>80.13550616631989</c:v>
                </c:pt>
                <c:pt idx="13840">
                  <c:v>81.29297933355974</c:v>
                </c:pt>
                <c:pt idx="13841">
                  <c:v>80.40233441811998</c:v>
                </c:pt>
                <c:pt idx="13842">
                  <c:v>81.20287711667962</c:v>
                </c:pt>
                <c:pt idx="13843">
                  <c:v>80.35470514059978</c:v>
                </c:pt>
                <c:pt idx="13844">
                  <c:v>81.48407520441998</c:v>
                </c:pt>
                <c:pt idx="13845">
                  <c:v>80.49765091632</c:v>
                </c:pt>
                <c:pt idx="13846">
                  <c:v>81.44589072972</c:v>
                </c:pt>
                <c:pt idx="13847">
                  <c:v>80.54530916542001</c:v>
                </c:pt>
                <c:pt idx="13848">
                  <c:v>81.68949092089987</c:v>
                </c:pt>
                <c:pt idx="13849">
                  <c:v>80.65965999168</c:v>
                </c:pt>
                <c:pt idx="13850">
                  <c:v>79.93061915255987</c:v>
                </c:pt>
                <c:pt idx="13851">
                  <c:v>81.05889487949977</c:v>
                </c:pt>
                <c:pt idx="13852">
                  <c:v>80.08309657810001</c:v>
                </c:pt>
                <c:pt idx="13853">
                  <c:v>80.99320979222</c:v>
                </c:pt>
                <c:pt idx="13854">
                  <c:v>80.23557400364001</c:v>
                </c:pt>
                <c:pt idx="13855">
                  <c:v>81.35987305457979</c:v>
                </c:pt>
                <c:pt idx="13856">
                  <c:v>80.39280276829986</c:v>
                </c:pt>
                <c:pt idx="13857">
                  <c:v>81.33151093188</c:v>
                </c:pt>
                <c:pt idx="13858">
                  <c:v>80.77223655003979</c:v>
                </c:pt>
                <c:pt idx="13859">
                  <c:v>81.71336701237998</c:v>
                </c:pt>
                <c:pt idx="13860">
                  <c:v>81.06158132329998</c:v>
                </c:pt>
                <c:pt idx="13861">
                  <c:v>80.12252801691974</c:v>
                </c:pt>
                <c:pt idx="13862">
                  <c:v>81.2914632867001</c:v>
                </c:pt>
                <c:pt idx="13863">
                  <c:v>80.18316441542001</c:v>
                </c:pt>
                <c:pt idx="13864">
                  <c:v>81.37419290020001</c:v>
                </c:pt>
                <c:pt idx="13865">
                  <c:v>80.6480344002</c:v>
                </c:pt>
                <c:pt idx="13866">
                  <c:v>81.88058313969979</c:v>
                </c:pt>
                <c:pt idx="13867">
                  <c:v>81.13819893739979</c:v>
                </c:pt>
                <c:pt idx="13868">
                  <c:v>80.20853422966</c:v>
                </c:pt>
                <c:pt idx="13869">
                  <c:v>81.17354078347979</c:v>
                </c:pt>
                <c:pt idx="13870">
                  <c:v>80.6544392242</c:v>
                </c:pt>
                <c:pt idx="13871">
                  <c:v>81.4649627127</c:v>
                </c:pt>
                <c:pt idx="13872">
                  <c:v>80.89870701099979</c:v>
                </c:pt>
                <c:pt idx="13873">
                  <c:v>81.77522299990002</c:v>
                </c:pt>
                <c:pt idx="13874">
                  <c:v>80.98971044849998</c:v>
                </c:pt>
                <c:pt idx="13875">
                  <c:v>81.11599647653979</c:v>
                </c:pt>
                <c:pt idx="13876">
                  <c:v>80.94421992918</c:v>
                </c:pt>
                <c:pt idx="13877">
                  <c:v>80.17986549207988</c:v>
                </c:pt>
                <c:pt idx="13878">
                  <c:v>81.06845112535987</c:v>
                </c:pt>
                <c:pt idx="13879">
                  <c:v>80.50117487489995</c:v>
                </c:pt>
                <c:pt idx="13880">
                  <c:v>81.63941985461986</c:v>
                </c:pt>
                <c:pt idx="13881">
                  <c:v>80.6448583823</c:v>
                </c:pt>
                <c:pt idx="13882">
                  <c:v>81.55969773880001</c:v>
                </c:pt>
                <c:pt idx="13883">
                  <c:v>80.74544266169998</c:v>
                </c:pt>
                <c:pt idx="13884">
                  <c:v>81.9179191631601</c:v>
                </c:pt>
                <c:pt idx="13885">
                  <c:v>80.8412510807</c:v>
                </c:pt>
                <c:pt idx="13886">
                  <c:v>82.18546142359978</c:v>
                </c:pt>
                <c:pt idx="13887">
                  <c:v>80.9801296066</c:v>
                </c:pt>
                <c:pt idx="13888">
                  <c:v>80.90828785289978</c:v>
                </c:pt>
                <c:pt idx="13889">
                  <c:v>81.19087900729987</c:v>
                </c:pt>
                <c:pt idx="13890">
                  <c:v>80.44849480500002</c:v>
                </c:pt>
                <c:pt idx="13891">
                  <c:v>81.20220952106</c:v>
                </c:pt>
                <c:pt idx="13892">
                  <c:v>80.42350619199998</c:v>
                </c:pt>
                <c:pt idx="13893">
                  <c:v>81.82189397962</c:v>
                </c:pt>
                <c:pt idx="13894">
                  <c:v>81.05357572785979</c:v>
                </c:pt>
                <c:pt idx="13895">
                  <c:v>81.81832222789987</c:v>
                </c:pt>
                <c:pt idx="13896">
                  <c:v>81.037614658</c:v>
                </c:pt>
                <c:pt idx="13897">
                  <c:v>80.32397298139998</c:v>
                </c:pt>
                <c:pt idx="13898">
                  <c:v>81.02066989606001</c:v>
                </c:pt>
                <c:pt idx="13899">
                  <c:v>80.45807564689987</c:v>
                </c:pt>
                <c:pt idx="13900">
                  <c:v>81.41598511029987</c:v>
                </c:pt>
                <c:pt idx="13901">
                  <c:v>80.89031247874</c:v>
                </c:pt>
                <c:pt idx="13902">
                  <c:v>81.6650578785997</c:v>
                </c:pt>
                <c:pt idx="13903">
                  <c:v>80.93703037859987</c:v>
                </c:pt>
                <c:pt idx="13904">
                  <c:v>80.89870701099979</c:v>
                </c:pt>
                <c:pt idx="13905">
                  <c:v>81.02546254215976</c:v>
                </c:pt>
                <c:pt idx="13906">
                  <c:v>80.52514154019985</c:v>
                </c:pt>
                <c:pt idx="13907">
                  <c:v>81.30729917918</c:v>
                </c:pt>
                <c:pt idx="13908">
                  <c:v>80.77418518740001</c:v>
                </c:pt>
                <c:pt idx="13909">
                  <c:v>81.76083717649975</c:v>
                </c:pt>
                <c:pt idx="13910">
                  <c:v>81.02803381609972</c:v>
                </c:pt>
                <c:pt idx="13911">
                  <c:v>81.73727215019986</c:v>
                </c:pt>
                <c:pt idx="13912">
                  <c:v>81.0159062963</c:v>
                </c:pt>
                <c:pt idx="13913">
                  <c:v>80.76065366448</c:v>
                </c:pt>
                <c:pt idx="13914">
                  <c:v>81.55489275729984</c:v>
                </c:pt>
                <c:pt idx="13915">
                  <c:v>80.85083192259968</c:v>
                </c:pt>
                <c:pt idx="13916">
                  <c:v>81.48401732899998</c:v>
                </c:pt>
                <c:pt idx="13917">
                  <c:v>81.17171732349968</c:v>
                </c:pt>
                <c:pt idx="13918">
                  <c:v>80.4628806284</c:v>
                </c:pt>
                <c:pt idx="13919">
                  <c:v>81.4878559851</c:v>
                </c:pt>
                <c:pt idx="13920">
                  <c:v>80.78857101079974</c:v>
                </c:pt>
                <c:pt idx="13921">
                  <c:v>81.8039655256</c:v>
                </c:pt>
                <c:pt idx="13922">
                  <c:v>81.0998755698</c:v>
                </c:pt>
                <c:pt idx="13923">
                  <c:v>80.19418533769979</c:v>
                </c:pt>
                <c:pt idx="13924">
                  <c:v>81.48576204343979</c:v>
                </c:pt>
                <c:pt idx="13925">
                  <c:v>80.50117487489995</c:v>
                </c:pt>
                <c:pt idx="13926">
                  <c:v>81.4351467941</c:v>
                </c:pt>
                <c:pt idx="13927">
                  <c:v>80.6592442057</c:v>
                </c:pt>
                <c:pt idx="13928">
                  <c:v>81.79786578684</c:v>
                </c:pt>
                <c:pt idx="13929">
                  <c:v>80.8364460992</c:v>
                </c:pt>
                <c:pt idx="13930">
                  <c:v>81.96594635285977</c:v>
                </c:pt>
                <c:pt idx="13931">
                  <c:v>80.97057788580001</c:v>
                </c:pt>
                <c:pt idx="13932">
                  <c:v>82.11960416404</c:v>
                </c:pt>
                <c:pt idx="13933">
                  <c:v>81.1430039189</c:v>
                </c:pt>
                <c:pt idx="13934">
                  <c:v>80.3862338932</c:v>
                </c:pt>
                <c:pt idx="13935">
                  <c:v>81.30584911009974</c:v>
                </c:pt>
                <c:pt idx="13936">
                  <c:v>80.28495515019998</c:v>
                </c:pt>
                <c:pt idx="13937">
                  <c:v>81.15922093785987</c:v>
                </c:pt>
                <c:pt idx="13938">
                  <c:v>81.03486262202</c:v>
                </c:pt>
                <c:pt idx="13939">
                  <c:v>82.02658049824002</c:v>
                </c:pt>
                <c:pt idx="13940">
                  <c:v>81.0679984827</c:v>
                </c:pt>
                <c:pt idx="13941">
                  <c:v>81.68472732114</c:v>
                </c:pt>
                <c:pt idx="13942">
                  <c:v>81.13819893739979</c:v>
                </c:pt>
                <c:pt idx="13943">
                  <c:v>80.65984035989977</c:v>
                </c:pt>
                <c:pt idx="13944">
                  <c:v>81.62499709977995</c:v>
                </c:pt>
                <c:pt idx="13945">
                  <c:v>81.09744320758</c:v>
                </c:pt>
                <c:pt idx="13946">
                  <c:v>81.6842195624</c:v>
                </c:pt>
                <c:pt idx="13947">
                  <c:v>80.951416202</c:v>
                </c:pt>
                <c:pt idx="13948">
                  <c:v>81.92368236769985</c:v>
                </c:pt>
                <c:pt idx="13949">
                  <c:v>81.1046805513</c:v>
                </c:pt>
                <c:pt idx="13950">
                  <c:v>80.7219304236</c:v>
                </c:pt>
                <c:pt idx="13951">
                  <c:v>81.70884791814001</c:v>
                </c:pt>
                <c:pt idx="13952">
                  <c:v>80.77025910241989</c:v>
                </c:pt>
                <c:pt idx="13953">
                  <c:v>81.96882956498</c:v>
                </c:pt>
                <c:pt idx="13954">
                  <c:v>81.00076041711998</c:v>
                </c:pt>
                <c:pt idx="13955">
                  <c:v>82.22878194120001</c:v>
                </c:pt>
                <c:pt idx="13956">
                  <c:v>81.48258602554001</c:v>
                </c:pt>
                <c:pt idx="13957">
                  <c:v>80.52536422874</c:v>
                </c:pt>
                <c:pt idx="13958">
                  <c:v>81.89339042474998</c:v>
                </c:pt>
                <c:pt idx="13959">
                  <c:v>81.16459816079985</c:v>
                </c:pt>
                <c:pt idx="13960">
                  <c:v>82.12023013484976</c:v>
                </c:pt>
                <c:pt idx="13961">
                  <c:v>81.16002379314</c:v>
                </c:pt>
                <c:pt idx="13962">
                  <c:v>82.11805118574</c:v>
                </c:pt>
                <c:pt idx="13963">
                  <c:v>81.08239204167987</c:v>
                </c:pt>
                <c:pt idx="13964">
                  <c:v>82.26247242481998</c:v>
                </c:pt>
                <c:pt idx="13965">
                  <c:v>81.90361193102998</c:v>
                </c:pt>
                <c:pt idx="13966">
                  <c:v>80.94738373205998</c:v>
                </c:pt>
                <c:pt idx="13967">
                  <c:v>81.66552740054</c:v>
                </c:pt>
                <c:pt idx="13968">
                  <c:v>81.09217378763998</c:v>
                </c:pt>
                <c:pt idx="13969">
                  <c:v>81.81477829191998</c:v>
                </c:pt>
                <c:pt idx="13970">
                  <c:v>81.27076970945987</c:v>
                </c:pt>
                <c:pt idx="13971">
                  <c:v>82.27951680321</c:v>
                </c:pt>
                <c:pt idx="13972">
                  <c:v>81.71491121721</c:v>
                </c:pt>
                <c:pt idx="13973">
                  <c:v>82.49185990053</c:v>
                </c:pt>
                <c:pt idx="13974">
                  <c:v>81.70998186224998</c:v>
                </c:pt>
                <c:pt idx="13975">
                  <c:v>82.62218268870001</c:v>
                </c:pt>
                <c:pt idx="13976">
                  <c:v>82.02944182703978</c:v>
                </c:pt>
                <c:pt idx="13977">
                  <c:v>81.33748036944</c:v>
                </c:pt>
                <c:pt idx="13978">
                  <c:v>82.14435202898987</c:v>
                </c:pt>
                <c:pt idx="13979">
                  <c:v>81.65201097926995</c:v>
                </c:pt>
                <c:pt idx="13980">
                  <c:v>82.97039385027</c:v>
                </c:pt>
                <c:pt idx="13981">
                  <c:v>82.03426672836</c:v>
                </c:pt>
                <c:pt idx="13982">
                  <c:v>81.51992364474</c:v>
                </c:pt>
                <c:pt idx="13983">
                  <c:v>82.3342637939701</c:v>
                </c:pt>
                <c:pt idx="13984">
                  <c:v>81.61329408819</c:v>
                </c:pt>
                <c:pt idx="13985">
                  <c:v>82.88308897587001</c:v>
                </c:pt>
                <c:pt idx="13986">
                  <c:v>82.14085006902</c:v>
                </c:pt>
                <c:pt idx="13987">
                  <c:v>81.47627120753984</c:v>
                </c:pt>
                <c:pt idx="13988">
                  <c:v>82.41252750080998</c:v>
                </c:pt>
                <c:pt idx="13989">
                  <c:v>81.67031808884984</c:v>
                </c:pt>
                <c:pt idx="13990">
                  <c:v>82.22158904282998</c:v>
                </c:pt>
                <c:pt idx="13991">
                  <c:v>81.85949831330974</c:v>
                </c:pt>
                <c:pt idx="13992">
                  <c:v>82.83456988182</c:v>
                </c:pt>
                <c:pt idx="13993">
                  <c:v>82.03413755699982</c:v>
                </c:pt>
                <c:pt idx="13994">
                  <c:v>81.19717576946998</c:v>
                </c:pt>
                <c:pt idx="13995">
                  <c:v>82.24272541908</c:v>
                </c:pt>
                <c:pt idx="13996">
                  <c:v>81.68763660749985</c:v>
                </c:pt>
                <c:pt idx="13997">
                  <c:v>82.42223131961985</c:v>
                </c:pt>
                <c:pt idx="13998">
                  <c:v>81.66061427004</c:v>
                </c:pt>
                <c:pt idx="13999">
                  <c:v>82.65022681932001</c:v>
                </c:pt>
                <c:pt idx="14000">
                  <c:v>82.07671406219985</c:v>
                </c:pt>
                <c:pt idx="14001">
                  <c:v>82.74723551253001</c:v>
                </c:pt>
                <c:pt idx="14002">
                  <c:v>81.77781145514998</c:v>
                </c:pt>
                <c:pt idx="14003">
                  <c:v>81.92742504498</c:v>
                </c:pt>
                <c:pt idx="14004">
                  <c:v>82.24272541908</c:v>
                </c:pt>
                <c:pt idx="14005">
                  <c:v>81.50051600712001</c:v>
                </c:pt>
                <c:pt idx="14006">
                  <c:v>82.66033024424998</c:v>
                </c:pt>
                <c:pt idx="14007">
                  <c:v>81.90648158714998</c:v>
                </c:pt>
                <c:pt idx="14008">
                  <c:v>82.47459781406984</c:v>
                </c:pt>
                <c:pt idx="14009">
                  <c:v>81.90315075050998</c:v>
                </c:pt>
                <c:pt idx="14010">
                  <c:v>82.90246711859976</c:v>
                </c:pt>
                <c:pt idx="14011">
                  <c:v>82.35877895354962</c:v>
                </c:pt>
                <c:pt idx="14012">
                  <c:v>81.20200067078986</c:v>
                </c:pt>
                <c:pt idx="14013">
                  <c:v>82.19878409531998</c:v>
                </c:pt>
                <c:pt idx="14014">
                  <c:v>81.56357608194</c:v>
                </c:pt>
                <c:pt idx="14015">
                  <c:v>82.34394301673987</c:v>
                </c:pt>
                <c:pt idx="14016">
                  <c:v>81.80127540044998</c:v>
                </c:pt>
                <c:pt idx="14017">
                  <c:v>82.78121362581</c:v>
                </c:pt>
                <c:pt idx="14018">
                  <c:v>82.01472991938</c:v>
                </c:pt>
                <c:pt idx="14019">
                  <c:v>81.5975247003301</c:v>
                </c:pt>
                <c:pt idx="14020">
                  <c:v>82.23788825711998</c:v>
                </c:pt>
                <c:pt idx="14021">
                  <c:v>81.52476080669977</c:v>
                </c:pt>
                <c:pt idx="14022">
                  <c:v>82.29557632301987</c:v>
                </c:pt>
                <c:pt idx="14023">
                  <c:v>81.74308198247998</c:v>
                </c:pt>
                <c:pt idx="14024">
                  <c:v>82.70844973217986</c:v>
                </c:pt>
                <c:pt idx="14025">
                  <c:v>82.14478339649978</c:v>
                </c:pt>
                <c:pt idx="14026">
                  <c:v>82.54978766091</c:v>
                </c:pt>
                <c:pt idx="14276">
                  <c:v>88.46505861487998</c:v>
                </c:pt>
                <c:pt idx="14277">
                  <c:v>78.05992640072</c:v>
                </c:pt>
                <c:pt idx="14278">
                  <c:v>79.50782861786</c:v>
                </c:pt>
                <c:pt idx="14279">
                  <c:v>78.90277325791995</c:v>
                </c:pt>
                <c:pt idx="14280">
                  <c:v>78.34424102654</c:v>
                </c:pt>
                <c:pt idx="14281">
                  <c:v>79.60588328700001</c:v>
                </c:pt>
                <c:pt idx="14282">
                  <c:v>78.59218424422</c:v>
                </c:pt>
                <c:pt idx="14283">
                  <c:v>78.46735821099998</c:v>
                </c:pt>
                <c:pt idx="14284">
                  <c:v>78.99604117403995</c:v>
                </c:pt>
                <c:pt idx="14285">
                  <c:v>78.44829839418001</c:v>
                </c:pt>
                <c:pt idx="14286">
                  <c:v>79.79174987627998</c:v>
                </c:pt>
                <c:pt idx="14287">
                  <c:v>79.15409436785986</c:v>
                </c:pt>
                <c:pt idx="14288">
                  <c:v>78.39258425765976</c:v>
                </c:pt>
                <c:pt idx="14289">
                  <c:v>79.53452648846</c:v>
                </c:pt>
                <c:pt idx="14290">
                  <c:v>78.50829025225985</c:v>
                </c:pt>
                <c:pt idx="14291">
                  <c:v>78.39258425765976</c:v>
                </c:pt>
                <c:pt idx="14292">
                  <c:v>79.58095493556</c:v>
                </c:pt>
                <c:pt idx="14293">
                  <c:v>78.90321250381998</c:v>
                </c:pt>
                <c:pt idx="14294">
                  <c:v>78.82369915324</c:v>
                </c:pt>
                <c:pt idx="14330">
                  <c:v>78.20461504338</c:v>
                </c:pt>
                <c:pt idx="14331">
                  <c:v>79.34494107041998</c:v>
                </c:pt>
                <c:pt idx="14332">
                  <c:v>78.79571912450001</c:v>
                </c:pt>
                <c:pt idx="14333">
                  <c:v>78.05372715377977</c:v>
                </c:pt>
                <c:pt idx="14334">
                  <c:v>79.17244104903978</c:v>
                </c:pt>
                <c:pt idx="14335">
                  <c:v>78.98055972049998</c:v>
                </c:pt>
                <c:pt idx="14336">
                  <c:v>78.33960003317998</c:v>
                </c:pt>
                <c:pt idx="14337">
                  <c:v>79.591621187</c:v>
                </c:pt>
                <c:pt idx="14338">
                  <c:v>79.11685322602</c:v>
                </c:pt>
                <c:pt idx="14339">
                  <c:v>78.66540342679987</c:v>
                </c:pt>
                <c:pt idx="14340">
                  <c:v>78.25580746404</c:v>
                </c:pt>
                <c:pt idx="14341">
                  <c:v>79.30244070091987</c:v>
                </c:pt>
                <c:pt idx="14342">
                  <c:v>78.81038383359976</c:v>
                </c:pt>
                <c:pt idx="14343">
                  <c:v>78.57696986429998</c:v>
                </c:pt>
                <c:pt idx="14344">
                  <c:v>78.12082247424</c:v>
                </c:pt>
                <c:pt idx="14345">
                  <c:v>79.36353334259979</c:v>
                </c:pt>
                <c:pt idx="14346">
                  <c:v>78.49514149114</c:v>
                </c:pt>
                <c:pt idx="14347">
                  <c:v>78.29046989802</c:v>
                </c:pt>
                <c:pt idx="14348">
                  <c:v>77.99050677654</c:v>
                </c:pt>
                <c:pt idx="14349">
                  <c:v>79.21459707398</c:v>
                </c:pt>
                <c:pt idx="14350">
                  <c:v>78.73985741174</c:v>
                </c:pt>
                <c:pt idx="14351">
                  <c:v>78.26511774949998</c:v>
                </c:pt>
                <c:pt idx="14352">
                  <c:v>79.48920804693998</c:v>
                </c:pt>
                <c:pt idx="14353">
                  <c:v>79.2185566385</c:v>
                </c:pt>
                <c:pt idx="14354">
                  <c:v>78.56299028673995</c:v>
                </c:pt>
                <c:pt idx="14355">
                  <c:v>77.91909876918</c:v>
                </c:pt>
                <c:pt idx="14356">
                  <c:v>79.07961237881995</c:v>
                </c:pt>
                <c:pt idx="14357">
                  <c:v>79.036540636</c:v>
                </c:pt>
                <c:pt idx="14358">
                  <c:v>78.34424102654</c:v>
                </c:pt>
                <c:pt idx="14359">
                  <c:v>79.56833132397976</c:v>
                </c:pt>
                <c:pt idx="14360">
                  <c:v>79.06566080535998</c:v>
                </c:pt>
                <c:pt idx="14361">
                  <c:v>78.73788117499987</c:v>
                </c:pt>
                <c:pt idx="14362">
                  <c:v>78.30388011899974</c:v>
                </c:pt>
                <c:pt idx="14363">
                  <c:v>79.34494107041998</c:v>
                </c:pt>
                <c:pt idx="14364">
                  <c:v>79.12520782349972</c:v>
                </c:pt>
                <c:pt idx="14365">
                  <c:v>78.49317729516002</c:v>
                </c:pt>
                <c:pt idx="14366">
                  <c:v>66.26619730084</c:v>
                </c:pt>
                <c:pt idx="14424">
                  <c:v>58.5077441016199</c:v>
                </c:pt>
                <c:pt idx="14425">
                  <c:v>64.54899188797998</c:v>
                </c:pt>
                <c:pt idx="14426">
                  <c:v>69.17924781665963</c:v>
                </c:pt>
                <c:pt idx="14427">
                  <c:v>68.59284304847998</c:v>
                </c:pt>
                <c:pt idx="14428">
                  <c:v>63.76087232236001</c:v>
                </c:pt>
                <c:pt idx="14429">
                  <c:v>58.26494538532</c:v>
                </c:pt>
                <c:pt idx="14480">
                  <c:v>66.30653248888001</c:v>
                </c:pt>
                <c:pt idx="14481">
                  <c:v>78.35080885117979</c:v>
                </c:pt>
                <c:pt idx="14482">
                  <c:v>79.66731907356001</c:v>
                </c:pt>
                <c:pt idx="14483">
                  <c:v>80.71292160844</c:v>
                </c:pt>
                <c:pt idx="14484">
                  <c:v>80.07129661716</c:v>
                </c:pt>
                <c:pt idx="14485">
                  <c:v>81.1311452843</c:v>
                </c:pt>
                <c:pt idx="14486">
                  <c:v>80.23862631785985</c:v>
                </c:pt>
                <c:pt idx="14487">
                  <c:v>79.80989598344</c:v>
                </c:pt>
                <c:pt idx="14488">
                  <c:v>80.85549851831976</c:v>
                </c:pt>
                <c:pt idx="14489">
                  <c:v>80.3499248299</c:v>
                </c:pt>
                <c:pt idx="14490">
                  <c:v>81.45542237953985</c:v>
                </c:pt>
                <c:pt idx="14491">
                  <c:v>80.64637223197984</c:v>
                </c:pt>
                <c:pt idx="14492">
                  <c:v>80.07129661716</c:v>
                </c:pt>
                <c:pt idx="14493">
                  <c:v>81.41254444114</c:v>
                </c:pt>
                <c:pt idx="14494">
                  <c:v>80.79307411757979</c:v>
                </c:pt>
                <c:pt idx="14495">
                  <c:v>80.39483745441987</c:v>
                </c:pt>
                <c:pt idx="14496">
                  <c:v>81.2791013436598</c:v>
                </c:pt>
                <c:pt idx="14497">
                  <c:v>80.48954918984</c:v>
                </c:pt>
                <c:pt idx="14498">
                  <c:v>80.30886028802</c:v>
                </c:pt>
                <c:pt idx="14499">
                  <c:v>81.21716010562</c:v>
                </c:pt>
                <c:pt idx="14500">
                  <c:v>80.63106504222</c:v>
                </c:pt>
                <c:pt idx="14501">
                  <c:v>80.04496997882</c:v>
                </c:pt>
                <c:pt idx="14502">
                  <c:v>81.05993134095979</c:v>
                </c:pt>
                <c:pt idx="14503">
                  <c:v>80.43092936758</c:v>
                </c:pt>
                <c:pt idx="14504">
                  <c:v>79.86867791451979</c:v>
                </c:pt>
                <c:pt idx="14505">
                  <c:v>81.15922093785987</c:v>
                </c:pt>
                <c:pt idx="14506">
                  <c:v>80.49287060562</c:v>
                </c:pt>
                <c:pt idx="14507">
                  <c:v>80.3862338932</c:v>
                </c:pt>
                <c:pt idx="14508">
                  <c:v>81.4926318455</c:v>
                </c:pt>
                <c:pt idx="14509">
                  <c:v>80.71013547512</c:v>
                </c:pt>
                <c:pt idx="14510">
                  <c:v>82.03384748899998</c:v>
                </c:pt>
                <c:pt idx="14511">
                  <c:v>81.41598511029987</c:v>
                </c:pt>
                <c:pt idx="14512">
                  <c:v>80.61936566262</c:v>
                </c:pt>
                <c:pt idx="14513">
                  <c:v>81.74682839605985</c:v>
                </c:pt>
                <c:pt idx="14514">
                  <c:v>81.32498167279979</c:v>
                </c:pt>
                <c:pt idx="14515">
                  <c:v>80.40439370028002</c:v>
                </c:pt>
                <c:pt idx="14516">
                  <c:v>81.51750754175998</c:v>
                </c:pt>
                <c:pt idx="14517">
                  <c:v>81.08551886749979</c:v>
                </c:pt>
                <c:pt idx="14518">
                  <c:v>80.241966567</c:v>
                </c:pt>
                <c:pt idx="14519">
                  <c:v>81.540536055</c:v>
                </c:pt>
                <c:pt idx="14520">
                  <c:v>80.70537187535973</c:v>
                </c:pt>
                <c:pt idx="14521">
                  <c:v>81.98597240059979</c:v>
                </c:pt>
                <c:pt idx="14522">
                  <c:v>81.2914632867001</c:v>
                </c:pt>
                <c:pt idx="14523">
                  <c:v>80.48560726692</c:v>
                </c:pt>
                <c:pt idx="14524">
                  <c:v>81.78480384180002</c:v>
                </c:pt>
                <c:pt idx="14525">
                  <c:v>81.12384223509976</c:v>
                </c:pt>
                <c:pt idx="14526">
                  <c:v>80.4963990145</c:v>
                </c:pt>
                <c:pt idx="14527">
                  <c:v>81.5309552131</c:v>
                </c:pt>
                <c:pt idx="14528">
                  <c:v>81.27075454860001</c:v>
                </c:pt>
                <c:pt idx="14529">
                  <c:v>82.03384748899998</c:v>
                </c:pt>
                <c:pt idx="14530">
                  <c:v>81.18309702934003</c:v>
                </c:pt>
                <c:pt idx="14531">
                  <c:v>81.26595416691998</c:v>
                </c:pt>
                <c:pt idx="14532">
                  <c:v>82.0578141543</c:v>
                </c:pt>
                <c:pt idx="14533">
                  <c:v>81.37769086380001</c:v>
                </c:pt>
                <c:pt idx="14534">
                  <c:v>81.08301279192</c:v>
                </c:pt>
                <c:pt idx="14535">
                  <c:v>82.01397354255984</c:v>
                </c:pt>
                <c:pt idx="14536">
                  <c:v>81.39452498094</c:v>
                </c:pt>
                <c:pt idx="14537">
                  <c:v>80.81828629211998</c:v>
                </c:pt>
                <c:pt idx="14538">
                  <c:v>81.97073447390001</c:v>
                </c:pt>
                <c:pt idx="14539">
                  <c:v>81.36089135021987</c:v>
                </c:pt>
                <c:pt idx="14540">
                  <c:v>80.97708241814001</c:v>
                </c:pt>
                <c:pt idx="14541">
                  <c:v>81.84589297653973</c:v>
                </c:pt>
                <c:pt idx="14542">
                  <c:v>81.26486616667998</c:v>
                </c:pt>
                <c:pt idx="14543">
                  <c:v>80.655023043</c:v>
                </c:pt>
                <c:pt idx="14544">
                  <c:v>81.7930776658</c:v>
                </c:pt>
                <c:pt idx="14545">
                  <c:v>81.17844642107988</c:v>
                </c:pt>
                <c:pt idx="14546">
                  <c:v>80.79897069544</c:v>
                </c:pt>
                <c:pt idx="14547">
                  <c:v>81.73544503815984</c:v>
                </c:pt>
                <c:pt idx="14548">
                  <c:v>81.56034982061998</c:v>
                </c:pt>
                <c:pt idx="14549">
                  <c:v>80.37665305129998</c:v>
                </c:pt>
                <c:pt idx="14550">
                  <c:v>81.7114460412401</c:v>
                </c:pt>
                <c:pt idx="14551">
                  <c:v>81.33816478645987</c:v>
                </c:pt>
                <c:pt idx="14552">
                  <c:v>80.77491024580002</c:v>
                </c:pt>
                <c:pt idx="14553">
                  <c:v>82.08161162793</c:v>
                </c:pt>
                <c:pt idx="14554">
                  <c:v>81.25632413294001</c:v>
                </c:pt>
                <c:pt idx="14555">
                  <c:v>62.28840623116001</c:v>
                </c:pt>
                <c:pt idx="14616">
                  <c:v>60.05651759433</c:v>
                </c:pt>
                <c:pt idx="14617">
                  <c:v>69.62507693108968</c:v>
                </c:pt>
                <c:pt idx="14618">
                  <c:v>78.41003033378976</c:v>
                </c:pt>
                <c:pt idx="14619">
                  <c:v>82.36400840675979</c:v>
                </c:pt>
                <c:pt idx="14620">
                  <c:v>81.52621050339</c:v>
                </c:pt>
                <c:pt idx="14621">
                  <c:v>82.68751129487998</c:v>
                </c:pt>
                <c:pt idx="14622">
                  <c:v>81.89339042474998</c:v>
                </c:pt>
                <c:pt idx="14623">
                  <c:v>81.49231851362973</c:v>
                </c:pt>
                <c:pt idx="14624">
                  <c:v>82.64396950247998</c:v>
                </c:pt>
                <c:pt idx="14625">
                  <c:v>81.79203151676975</c:v>
                </c:pt>
                <c:pt idx="14626">
                  <c:v>81.7946196012</c:v>
                </c:pt>
                <c:pt idx="14627">
                  <c:v>82.72782787491</c:v>
                </c:pt>
                <c:pt idx="14628">
                  <c:v>81.86974936139998</c:v>
                </c:pt>
                <c:pt idx="14629">
                  <c:v>81.06805189349974</c:v>
                </c:pt>
                <c:pt idx="14630">
                  <c:v>82.56289245002976</c:v>
                </c:pt>
                <c:pt idx="14631">
                  <c:v>81.71491121721</c:v>
                </c:pt>
                <c:pt idx="14632">
                  <c:v>81.33558058223987</c:v>
                </c:pt>
                <c:pt idx="14633">
                  <c:v>82.4464761192</c:v>
                </c:pt>
                <c:pt idx="14634">
                  <c:v>81.6326525337297</c:v>
                </c:pt>
                <c:pt idx="14635">
                  <c:v>81.07134587345972</c:v>
                </c:pt>
                <c:pt idx="14636">
                  <c:v>81.985094706</c:v>
                </c:pt>
                <c:pt idx="14637">
                  <c:v>81.78673441967987</c:v>
                </c:pt>
                <c:pt idx="14638">
                  <c:v>82.92187475621998</c:v>
                </c:pt>
                <c:pt idx="14639">
                  <c:v>82.27670353235978</c:v>
                </c:pt>
                <c:pt idx="14640">
                  <c:v>81.67999241276968</c:v>
                </c:pt>
                <c:pt idx="14641">
                  <c:v>82.81999940615998</c:v>
                </c:pt>
                <c:pt idx="14642">
                  <c:v>82.19420632502998</c:v>
                </c:pt>
                <c:pt idx="14643">
                  <c:v>81.5975247003301</c:v>
                </c:pt>
                <c:pt idx="14644">
                  <c:v>82.48427703683987</c:v>
                </c:pt>
                <c:pt idx="14645">
                  <c:v>82.28583062699984</c:v>
                </c:pt>
                <c:pt idx="14646">
                  <c:v>81.7070934372</c:v>
                </c:pt>
                <c:pt idx="14647">
                  <c:v>82.86944680904998</c:v>
                </c:pt>
                <c:pt idx="14648">
                  <c:v>82.03897471895979</c:v>
                </c:pt>
                <c:pt idx="14649">
                  <c:v>81.25039678464</c:v>
                </c:pt>
                <c:pt idx="14650">
                  <c:v>82.43105602167</c:v>
                </c:pt>
                <c:pt idx="14651">
                  <c:v>81.59896832753977</c:v>
                </c:pt>
                <c:pt idx="14652">
                  <c:v>81.82103208602975</c:v>
                </c:pt>
                <c:pt idx="14653">
                  <c:v>82.99118588196</c:v>
                </c:pt>
                <c:pt idx="14654">
                  <c:v>83.42546854001998</c:v>
                </c:pt>
                <c:pt idx="14655">
                  <c:v>86.74741324504</c:v>
                </c:pt>
                <c:pt idx="14656">
                  <c:v>93.34056744378</c:v>
                </c:pt>
                <c:pt idx="14657">
                  <c:v>99.43686608364002</c:v>
                </c:pt>
                <c:pt idx="14658">
                  <c:v>107.167669567</c:v>
                </c:pt>
                <c:pt idx="14659">
                  <c:v>109.88214305052</c:v>
                </c:pt>
                <c:pt idx="14660">
                  <c:v>108.26995873552</c:v>
                </c:pt>
                <c:pt idx="14661">
                  <c:v>109.21980511104</c:v>
                </c:pt>
                <c:pt idx="14662">
                  <c:v>109.17589474244</c:v>
                </c:pt>
                <c:pt idx="14663">
                  <c:v>108.53981367648</c:v>
                </c:pt>
                <c:pt idx="14664">
                  <c:v>108.6653443068</c:v>
                </c:pt>
                <c:pt idx="14665">
                  <c:v>108.85150897136</c:v>
                </c:pt>
                <c:pt idx="14666">
                  <c:v>108.47716325248</c:v>
                </c:pt>
                <c:pt idx="14667">
                  <c:v>109.957747944</c:v>
                </c:pt>
                <c:pt idx="14668">
                  <c:v>109.101584944</c:v>
                </c:pt>
                <c:pt idx="14669">
                  <c:v>108.81390561444</c:v>
                </c:pt>
                <c:pt idx="14670">
                  <c:v>110.36123207088</c:v>
                </c:pt>
                <c:pt idx="14671">
                  <c:v>109.51311342552</c:v>
                </c:pt>
                <c:pt idx="14672">
                  <c:v>108.5297261224</c:v>
                </c:pt>
                <c:pt idx="14673">
                  <c:v>109.86461990616</c:v>
                </c:pt>
                <c:pt idx="14674">
                  <c:v>108.0827299552</c:v>
                </c:pt>
                <c:pt idx="14675">
                  <c:v>108.5620211872</c:v>
                </c:pt>
                <c:pt idx="14676">
                  <c:v>110.0611879544</c:v>
                </c:pt>
                <c:pt idx="14677">
                  <c:v>109.2276059716</c:v>
                </c:pt>
                <c:pt idx="14678">
                  <c:v>110.31179825248</c:v>
                </c:pt>
                <c:pt idx="14679">
                  <c:v>109.06314321744</c:v>
                </c:pt>
                <c:pt idx="14680">
                  <c:v>108.91012069492</c:v>
                </c:pt>
                <c:pt idx="14681">
                  <c:v>111.08325118512</c:v>
                </c:pt>
                <c:pt idx="14682">
                  <c:v>109.92745004768</c:v>
                </c:pt>
                <c:pt idx="14683">
                  <c:v>108.29566292648</c:v>
                </c:pt>
                <c:pt idx="14684">
                  <c:v>108.17500547484</c:v>
                </c:pt>
                <c:pt idx="14685">
                  <c:v>105.11940202596</c:v>
                </c:pt>
                <c:pt idx="14686">
                  <c:v>101.90103134932</c:v>
                </c:pt>
                <c:pt idx="14687">
                  <c:v>103.11111831587</c:v>
                </c:pt>
                <c:pt idx="14688">
                  <c:v>101.90379963449</c:v>
                </c:pt>
                <c:pt idx="14689">
                  <c:v>102.66327648787</c:v>
                </c:pt>
                <c:pt idx="14690">
                  <c:v>106.60973738842</c:v>
                </c:pt>
                <c:pt idx="14691">
                  <c:v>105.44369838457</c:v>
                </c:pt>
                <c:pt idx="14692">
                  <c:v>103.07763632971</c:v>
                </c:pt>
                <c:pt idx="14693">
                  <c:v>104.76212015045</c:v>
                </c:pt>
                <c:pt idx="14694">
                  <c:v>104.40079002997</c:v>
                </c:pt>
                <c:pt idx="14695">
                  <c:v>103.3691696177</c:v>
                </c:pt>
                <c:pt idx="14696">
                  <c:v>103.98547135438</c:v>
                </c:pt>
                <c:pt idx="14697">
                  <c:v>103.40773664417</c:v>
                </c:pt>
                <c:pt idx="14698">
                  <c:v>100.79003129538</c:v>
                </c:pt>
                <c:pt idx="14699">
                  <c:v>100.10841515028</c:v>
                </c:pt>
                <c:pt idx="14700">
                  <c:v>99.11359703195987</c:v>
                </c:pt>
                <c:pt idx="14701">
                  <c:v>99.39485782805986</c:v>
                </c:pt>
                <c:pt idx="14702">
                  <c:v>100.29183985518</c:v>
                </c:pt>
                <c:pt idx="14703">
                  <c:v>99.97003143551987</c:v>
                </c:pt>
                <c:pt idx="14704">
                  <c:v>100.08673274532</c:v>
                </c:pt>
                <c:pt idx="14705">
                  <c:v>98.68254763193985</c:v>
                </c:pt>
                <c:pt idx="14706">
                  <c:v>98.93995611407998</c:v>
                </c:pt>
                <c:pt idx="14707">
                  <c:v>99.4328796903</c:v>
                </c:pt>
                <c:pt idx="14708">
                  <c:v>98.90560559124</c:v>
                </c:pt>
                <c:pt idx="14709">
                  <c:v>100.39093786086</c:v>
                </c:pt>
                <c:pt idx="14710">
                  <c:v>98.9146813161</c:v>
                </c:pt>
                <c:pt idx="14711">
                  <c:v>98.08789329659986</c:v>
                </c:pt>
                <c:pt idx="14712">
                  <c:v>100.17299634174</c:v>
                </c:pt>
                <c:pt idx="14713">
                  <c:v>99.11947518665978</c:v>
                </c:pt>
                <c:pt idx="14714">
                  <c:v>99.89960046263998</c:v>
                </c:pt>
                <c:pt idx="14715">
                  <c:v>99.43001988072002</c:v>
                </c:pt>
                <c:pt idx="14716">
                  <c:v>99.60291383747978</c:v>
                </c:pt>
                <c:pt idx="14717">
                  <c:v>101.199750066</c:v>
                </c:pt>
                <c:pt idx="14718">
                  <c:v>100.2306449295</c:v>
                </c:pt>
                <c:pt idx="14719">
                  <c:v>102.69626290175</c:v>
                </c:pt>
                <c:pt idx="14720">
                  <c:v>104.38542228072</c:v>
                </c:pt>
                <c:pt idx="14721">
                  <c:v>106.0602078074</c:v>
                </c:pt>
                <c:pt idx="14722">
                  <c:v>104.97082238153</c:v>
                </c:pt>
                <c:pt idx="14723">
                  <c:v>106.81712637408</c:v>
                </c:pt>
                <c:pt idx="14724">
                  <c:v>110.0547053684</c:v>
                </c:pt>
                <c:pt idx="14725">
                  <c:v>108.71536247616</c:v>
                </c:pt>
                <c:pt idx="14726">
                  <c:v>109.99827259668</c:v>
                </c:pt>
                <c:pt idx="14727">
                  <c:v>108.21688276256</c:v>
                </c:pt>
                <c:pt idx="14728">
                  <c:v>106.71850370768</c:v>
                </c:pt>
                <c:pt idx="14729">
                  <c:v>108.37659218464</c:v>
                </c:pt>
                <c:pt idx="14730">
                  <c:v>107.85111997248</c:v>
                </c:pt>
                <c:pt idx="14731">
                  <c:v>109.12724172528</c:v>
                </c:pt>
                <c:pt idx="14732">
                  <c:v>107.75057164352</c:v>
                </c:pt>
                <c:pt idx="14733">
                  <c:v>107.72481833288</c:v>
                </c:pt>
                <c:pt idx="14734">
                  <c:v>107.016046656</c:v>
                </c:pt>
                <c:pt idx="14735">
                  <c:v>109.3468350028</c:v>
                </c:pt>
                <c:pt idx="14736">
                  <c:v>108.94710378464</c:v>
                </c:pt>
                <c:pt idx="14737">
                  <c:v>108.20066752004</c:v>
                </c:pt>
                <c:pt idx="14738">
                  <c:v>109.27540071008</c:v>
                </c:pt>
                <c:pt idx="14739">
                  <c:v>107.88320821576</c:v>
                </c:pt>
                <c:pt idx="14740">
                  <c:v>109.3750436262</c:v>
                </c:pt>
                <c:pt idx="14741">
                  <c:v>108.12689171576</c:v>
                </c:pt>
                <c:pt idx="14742">
                  <c:v>109.40301346856</c:v>
                </c:pt>
                <c:pt idx="14743">
                  <c:v>107.29982087408</c:v>
                </c:pt>
                <c:pt idx="14744">
                  <c:v>107.1426048665</c:v>
                </c:pt>
                <c:pt idx="14745">
                  <c:v>105.9193883643</c:v>
                </c:pt>
                <c:pt idx="14746">
                  <c:v>106.48796257008</c:v>
                </c:pt>
                <c:pt idx="14747">
                  <c:v>108.02302522712</c:v>
                </c:pt>
                <c:pt idx="14748">
                  <c:v>107.55252729936</c:v>
                </c:pt>
                <c:pt idx="14749">
                  <c:v>107.8776245196</c:v>
                </c:pt>
                <c:pt idx="14750">
                  <c:v>104.24552827521</c:v>
                </c:pt>
                <c:pt idx="14751">
                  <c:v>102.33321329378</c:v>
                </c:pt>
                <c:pt idx="14752">
                  <c:v>102.81086066615</c:v>
                </c:pt>
                <c:pt idx="14753">
                  <c:v>103.60072562476</c:v>
                </c:pt>
                <c:pt idx="14754">
                  <c:v>103.4747154441</c:v>
                </c:pt>
                <c:pt idx="14755">
                  <c:v>86.79480907944</c:v>
                </c:pt>
                <c:pt idx="14886">
                  <c:v>95.45470657611995</c:v>
                </c:pt>
                <c:pt idx="14887">
                  <c:v>107.5739247414</c:v>
                </c:pt>
                <c:pt idx="14888">
                  <c:v>108.59378456992</c:v>
                </c:pt>
                <c:pt idx="14889">
                  <c:v>107.44114066768</c:v>
                </c:pt>
                <c:pt idx="14890">
                  <c:v>107.77530286608</c:v>
                </c:pt>
                <c:pt idx="14891">
                  <c:v>102.66156251659</c:v>
                </c:pt>
                <c:pt idx="14892">
                  <c:v>102.63107159893</c:v>
                </c:pt>
                <c:pt idx="14893">
                  <c:v>103.3134875493</c:v>
                </c:pt>
                <c:pt idx="14894">
                  <c:v>100.3545495507</c:v>
                </c:pt>
                <c:pt idx="14895">
                  <c:v>104.32560733147</c:v>
                </c:pt>
                <c:pt idx="14896">
                  <c:v>105.71926429694</c:v>
                </c:pt>
                <c:pt idx="14897">
                  <c:v>106.3124072704</c:v>
                </c:pt>
                <c:pt idx="14898">
                  <c:v>108.51711472576</c:v>
                </c:pt>
                <c:pt idx="14899">
                  <c:v>107.3965220606</c:v>
                </c:pt>
                <c:pt idx="14900">
                  <c:v>108.1190072704</c:v>
                </c:pt>
                <c:pt idx="14901">
                  <c:v>107.61573222848</c:v>
                </c:pt>
                <c:pt idx="14902">
                  <c:v>107.07136056956</c:v>
                </c:pt>
                <c:pt idx="14903">
                  <c:v>108.38574697712</c:v>
                </c:pt>
                <c:pt idx="14904">
                  <c:v>107.80456329268</c:v>
                </c:pt>
                <c:pt idx="14905">
                  <c:v>106.8202979396</c:v>
                </c:pt>
                <c:pt idx="14906">
                  <c:v>108.72793737728</c:v>
                </c:pt>
                <c:pt idx="14907">
                  <c:v>107.79816705448</c:v>
                </c:pt>
                <c:pt idx="14908">
                  <c:v>107.05576722712</c:v>
                </c:pt>
                <c:pt idx="14909">
                  <c:v>105.79342521055</c:v>
                </c:pt>
                <c:pt idx="14910">
                  <c:v>101.895702433</c:v>
                </c:pt>
                <c:pt idx="14911">
                  <c:v>98.30921174532002</c:v>
                </c:pt>
                <c:pt idx="14912">
                  <c:v>95.45156518458</c:v>
                </c:pt>
                <c:pt idx="14913">
                  <c:v>89.96202928272</c:v>
                </c:pt>
                <c:pt idx="14914">
                  <c:v>86.4670839543</c:v>
                </c:pt>
                <c:pt idx="14915">
                  <c:v>84.37687823024974</c:v>
                </c:pt>
                <c:pt idx="14916">
                  <c:v>81.24669409896</c:v>
                </c:pt>
                <c:pt idx="14917">
                  <c:v>80.91939489959998</c:v>
                </c:pt>
                <c:pt idx="14918">
                  <c:v>80.3094634355</c:v>
                </c:pt>
                <c:pt idx="14919">
                  <c:v>79.55359656478001</c:v>
                </c:pt>
                <c:pt idx="14920">
                  <c:v>80.6806567671</c:v>
                </c:pt>
                <c:pt idx="14921">
                  <c:v>79.79298239817987</c:v>
                </c:pt>
                <c:pt idx="14922">
                  <c:v>79.35552665846001</c:v>
                </c:pt>
                <c:pt idx="14923">
                  <c:v>80.5647969541</c:v>
                </c:pt>
                <c:pt idx="14924">
                  <c:v>79.45432748742</c:v>
                </c:pt>
                <c:pt idx="14925">
                  <c:v>79.12915695515987</c:v>
                </c:pt>
                <c:pt idx="14926">
                  <c:v>79.75537631747962</c:v>
                </c:pt>
                <c:pt idx="14927">
                  <c:v>78.81971482343984</c:v>
                </c:pt>
                <c:pt idx="14928">
                  <c:v>80.19494393949998</c:v>
                </c:pt>
                <c:pt idx="14929">
                  <c:v>79.49699697082</c:v>
                </c:pt>
                <c:pt idx="14930">
                  <c:v>80.49675109553998</c:v>
                </c:pt>
                <c:pt idx="14931">
                  <c:v>79.9879536323</c:v>
                </c:pt>
                <c:pt idx="14932">
                  <c:v>79.09615486162</c:v>
                </c:pt>
                <c:pt idx="14933">
                  <c:v>80.09117801723986</c:v>
                </c:pt>
                <c:pt idx="14934">
                  <c:v>79.5860663783</c:v>
                </c:pt>
                <c:pt idx="14935">
                  <c:v>80.37884961105976</c:v>
                </c:pt>
                <c:pt idx="14936">
                  <c:v>79.66676708015986</c:v>
                </c:pt>
                <c:pt idx="14937">
                  <c:v>79.41672140672</c:v>
                </c:pt>
                <c:pt idx="14938">
                  <c:v>80.01574056449977</c:v>
                </c:pt>
                <c:pt idx="14939">
                  <c:v>79.24705843964</c:v>
                </c:pt>
                <c:pt idx="14940">
                  <c:v>80.25624583001998</c:v>
                </c:pt>
                <c:pt idx="14941">
                  <c:v>79.58186768922</c:v>
                </c:pt>
                <c:pt idx="14942">
                  <c:v>80.66652120488001</c:v>
                </c:pt>
                <c:pt idx="14943">
                  <c:v>79.76947502301998</c:v>
                </c:pt>
                <c:pt idx="14944">
                  <c:v>79.12508124627976</c:v>
                </c:pt>
                <c:pt idx="14945">
                  <c:v>80.16458195149985</c:v>
                </c:pt>
                <c:pt idx="14946">
                  <c:v>79.52018817475968</c:v>
                </c:pt>
                <c:pt idx="14947">
                  <c:v>78.88051303172</c:v>
                </c:pt>
                <c:pt idx="14948">
                  <c:v>80.13364204897998</c:v>
                </c:pt>
                <c:pt idx="14949">
                  <c:v>79.50643023647973</c:v>
                </c:pt>
                <c:pt idx="14950">
                  <c:v>80.32919077317995</c:v>
                </c:pt>
                <c:pt idx="14951">
                  <c:v>79.84123948606</c:v>
                </c:pt>
                <c:pt idx="14952">
                  <c:v>79.07255736119987</c:v>
                </c:pt>
                <c:pt idx="14953">
                  <c:v>80.1902129704</c:v>
                </c:pt>
                <c:pt idx="14954">
                  <c:v>79.21849516605984</c:v>
                </c:pt>
                <c:pt idx="14955">
                  <c:v>78.65083002201978</c:v>
                </c:pt>
                <c:pt idx="14956">
                  <c:v>79.78613178708001</c:v>
                </c:pt>
                <c:pt idx="14957">
                  <c:v>79.64790054884</c:v>
                </c:pt>
                <c:pt idx="14958">
                  <c:v>78.88051303172</c:v>
                </c:pt>
                <c:pt idx="14959">
                  <c:v>80.20437720516001</c:v>
                </c:pt>
                <c:pt idx="14960">
                  <c:v>79.8413998969</c:v>
                </c:pt>
                <c:pt idx="14961">
                  <c:v>79.07255736119987</c:v>
                </c:pt>
                <c:pt idx="14962">
                  <c:v>80.15721087685976</c:v>
                </c:pt>
                <c:pt idx="14963">
                  <c:v>79.56773212699974</c:v>
                </c:pt>
                <c:pt idx="14964">
                  <c:v>80.80592930649979</c:v>
                </c:pt>
                <c:pt idx="14965">
                  <c:v>79.86483698647987</c:v>
                </c:pt>
                <c:pt idx="14966">
                  <c:v>79.17632328345979</c:v>
                </c:pt>
                <c:pt idx="14967">
                  <c:v>80.16664414251987</c:v>
                </c:pt>
                <c:pt idx="14968">
                  <c:v>79.44512834596</c:v>
                </c:pt>
                <c:pt idx="14969">
                  <c:v>80.40714940804</c:v>
                </c:pt>
                <c:pt idx="14970">
                  <c:v>79.8934037626</c:v>
                </c:pt>
                <c:pt idx="14971">
                  <c:v>80.87210559109984</c:v>
                </c:pt>
                <c:pt idx="14972">
                  <c:v>80.33817771309972</c:v>
                </c:pt>
                <c:pt idx="14973">
                  <c:v>61.28645018838001</c:v>
                </c:pt>
                <c:pt idx="15002">
                  <c:v>65.86905999849998</c:v>
                </c:pt>
                <c:pt idx="15003">
                  <c:v>80.56557672326001</c:v>
                </c:pt>
                <c:pt idx="15004">
                  <c:v>79.97349709096001</c:v>
                </c:pt>
                <c:pt idx="15005">
                  <c:v>80.97414649257998</c:v>
                </c:pt>
                <c:pt idx="15006">
                  <c:v>80.27370060291987</c:v>
                </c:pt>
                <c:pt idx="15007">
                  <c:v>81.5079512959</c:v>
                </c:pt>
                <c:pt idx="15008">
                  <c:v>80.36121841222001</c:v>
                </c:pt>
                <c:pt idx="15009">
                  <c:v>79.87342925364001</c:v>
                </c:pt>
                <c:pt idx="15010">
                  <c:v>81.09232721683976</c:v>
                </c:pt>
                <c:pt idx="15011">
                  <c:v>80.2212910147</c:v>
                </c:pt>
                <c:pt idx="15012">
                  <c:v>81.43153037536002</c:v>
                </c:pt>
                <c:pt idx="15013">
                  <c:v>80.71969172098</c:v>
                </c:pt>
                <c:pt idx="15014">
                  <c:v>80.04610709638</c:v>
                </c:pt>
                <c:pt idx="15015">
                  <c:v>80.85979566631998</c:v>
                </c:pt>
                <c:pt idx="15016">
                  <c:v>80.30886028802</c:v>
                </c:pt>
                <c:pt idx="15017">
                  <c:v>81.26910324208</c:v>
                </c:pt>
                <c:pt idx="15018">
                  <c:v>80.60980941675976</c:v>
                </c:pt>
                <c:pt idx="15019">
                  <c:v>81.67993467504</c:v>
                </c:pt>
                <c:pt idx="15020">
                  <c:v>80.96333242089995</c:v>
                </c:pt>
                <c:pt idx="15021">
                  <c:v>80.28019155043982</c:v>
                </c:pt>
                <c:pt idx="15022">
                  <c:v>81.08849731883974</c:v>
                </c:pt>
                <c:pt idx="15023">
                  <c:v>80.61936566262</c:v>
                </c:pt>
                <c:pt idx="15024">
                  <c:v>81.65605858355973</c:v>
                </c:pt>
                <c:pt idx="15025">
                  <c:v>81.15736062120002</c:v>
                </c:pt>
                <c:pt idx="15026">
                  <c:v>80.27063530457986</c:v>
                </c:pt>
                <c:pt idx="15027">
                  <c:v>81.36942930044</c:v>
                </c:pt>
                <c:pt idx="15028">
                  <c:v>80.86779900863998</c:v>
                </c:pt>
                <c:pt idx="15029">
                  <c:v>81.990748261</c:v>
                </c:pt>
                <c:pt idx="15030">
                  <c:v>81.21962153299998</c:v>
                </c:pt>
                <c:pt idx="15031">
                  <c:v>80.71744379168</c:v>
                </c:pt>
                <c:pt idx="15032">
                  <c:v>81.4974077059</c:v>
                </c:pt>
                <c:pt idx="15033">
                  <c:v>80.80292771309979</c:v>
                </c:pt>
                <c:pt idx="15034">
                  <c:v>81.59395750864</c:v>
                </c:pt>
                <c:pt idx="15035">
                  <c:v>80.88691150036</c:v>
                </c:pt>
                <c:pt idx="15036">
                  <c:v>81.99955078772002</c:v>
                </c:pt>
                <c:pt idx="15037">
                  <c:v>81.41598511029987</c:v>
                </c:pt>
                <c:pt idx="15038">
                  <c:v>80.79815185269977</c:v>
                </c:pt>
                <c:pt idx="15039">
                  <c:v>81.61307000035985</c:v>
                </c:pt>
                <c:pt idx="15040">
                  <c:v>81.11903725359974</c:v>
                </c:pt>
                <c:pt idx="15041">
                  <c:v>81.07800737121985</c:v>
                </c:pt>
                <c:pt idx="15042">
                  <c:v>81.52897191623978</c:v>
                </c:pt>
                <c:pt idx="15043">
                  <c:v>80.56343578670001</c:v>
                </c:pt>
                <c:pt idx="15044">
                  <c:v>81.5692785807</c:v>
                </c:pt>
                <c:pt idx="15045">
                  <c:v>81.12081379343977</c:v>
                </c:pt>
                <c:pt idx="15046">
                  <c:v>82.14842047786</c:v>
                </c:pt>
                <c:pt idx="15047">
                  <c:v>81.41852397786</c:v>
                </c:pt>
                <c:pt idx="15048">
                  <c:v>82.67170496304001</c:v>
                </c:pt>
                <c:pt idx="15049">
                  <c:v>81.87252922518001</c:v>
                </c:pt>
                <c:pt idx="15050">
                  <c:v>81.37212861743973</c:v>
                </c:pt>
                <c:pt idx="15051">
                  <c:v>84.46473754521</c:v>
                </c:pt>
                <c:pt idx="15283">
                  <c:v>60.80344708463991</c:v>
                </c:pt>
                <c:pt idx="15284">
                  <c:v>68.21673230164001</c:v>
                </c:pt>
                <c:pt idx="15285">
                  <c:v>75.14427601850001</c:v>
                </c:pt>
                <c:pt idx="15286">
                  <c:v>80.4134999142</c:v>
                </c:pt>
                <c:pt idx="15287">
                  <c:v>79.61489845530002</c:v>
                </c:pt>
                <c:pt idx="15288">
                  <c:v>79.05842179897998</c:v>
                </c:pt>
                <c:pt idx="15289">
                  <c:v>80.17607740817976</c:v>
                </c:pt>
                <c:pt idx="15290">
                  <c:v>79.59603192397998</c:v>
                </c:pt>
                <c:pt idx="15291">
                  <c:v>79.06312409554</c:v>
                </c:pt>
                <c:pt idx="15292">
                  <c:v>80.19964623605979</c:v>
                </c:pt>
                <c:pt idx="15293">
                  <c:v>79.86028687299979</c:v>
                </c:pt>
                <c:pt idx="15294">
                  <c:v>78.91342907649998</c:v>
                </c:pt>
                <c:pt idx="15295">
                  <c:v>80.22794603303987</c:v>
                </c:pt>
                <c:pt idx="15296">
                  <c:v>79.45904612111998</c:v>
                </c:pt>
                <c:pt idx="15297">
                  <c:v>79.08672159596</c:v>
                </c:pt>
                <c:pt idx="15298">
                  <c:v>80.19964623605979</c:v>
                </c:pt>
                <c:pt idx="15299">
                  <c:v>79.4073127371</c:v>
                </c:pt>
                <c:pt idx="15300">
                  <c:v>79.4919621659</c:v>
                </c:pt>
                <c:pt idx="15301">
                  <c:v>80.11004454855987</c:v>
                </c:pt>
                <c:pt idx="15302">
                  <c:v>79.13874480213978</c:v>
                </c:pt>
                <c:pt idx="15303">
                  <c:v>78.62738409957987</c:v>
                </c:pt>
                <c:pt idx="15304">
                  <c:v>80.11477551765968</c:v>
                </c:pt>
                <c:pt idx="15305">
                  <c:v>79.3555507553</c:v>
                </c:pt>
                <c:pt idx="15306">
                  <c:v>78.80996230845973</c:v>
                </c:pt>
                <c:pt idx="15307">
                  <c:v>79.72514957032001</c:v>
                </c:pt>
                <c:pt idx="15308">
                  <c:v>79.40259410339998</c:v>
                </c:pt>
                <c:pt idx="15309">
                  <c:v>78.45873642569985</c:v>
                </c:pt>
                <c:pt idx="15310">
                  <c:v>79.77674771349962</c:v>
                </c:pt>
                <c:pt idx="15311">
                  <c:v>79.44022878188</c:v>
                </c:pt>
                <c:pt idx="15312">
                  <c:v>78.84786704418</c:v>
                </c:pt>
                <c:pt idx="15313">
                  <c:v>79.79222016494</c:v>
                </c:pt>
                <c:pt idx="15314">
                  <c:v>79.26820321573998</c:v>
                </c:pt>
                <c:pt idx="15315">
                  <c:v>78.74415781828</c:v>
                </c:pt>
                <c:pt idx="15316">
                  <c:v>79.91389337295998</c:v>
                </c:pt>
                <c:pt idx="15317">
                  <c:v>79.5984788384996</c:v>
                </c:pt>
                <c:pt idx="15318">
                  <c:v>79.08711813593995</c:v>
                </c:pt>
                <c:pt idx="15319">
                  <c:v>79.83919857749973</c:v>
                </c:pt>
                <c:pt idx="15320">
                  <c:v>79.51149273526</c:v>
                </c:pt>
                <c:pt idx="15321">
                  <c:v>78.97808786025976</c:v>
                </c:pt>
                <c:pt idx="15322">
                  <c:v>79.946535528</c:v>
                </c:pt>
                <c:pt idx="15323">
                  <c:v>79.3772212505</c:v>
                </c:pt>
                <c:pt idx="15324">
                  <c:v>79.0342447255</c:v>
                </c:pt>
                <c:pt idx="15325">
                  <c:v>79.91853088349986</c:v>
                </c:pt>
                <c:pt idx="15326">
                  <c:v>79.391209386</c:v>
                </c:pt>
                <c:pt idx="15327">
                  <c:v>78.68655351349977</c:v>
                </c:pt>
                <c:pt idx="15328">
                  <c:v>79.68521559299984</c:v>
                </c:pt>
                <c:pt idx="15329">
                  <c:v>78.81433969542001</c:v>
                </c:pt>
                <c:pt idx="15330">
                  <c:v>78.4532098495</c:v>
                </c:pt>
                <c:pt idx="15331">
                  <c:v>79.70801331533998</c:v>
                </c:pt>
                <c:pt idx="15332">
                  <c:v>78.901199041</c:v>
                </c:pt>
                <c:pt idx="15333">
                  <c:v>78.28521035599998</c:v>
                </c:pt>
                <c:pt idx="15334">
                  <c:v>78.92178388265982</c:v>
                </c:pt>
                <c:pt idx="15335">
                  <c:v>78.53041843699982</c:v>
                </c:pt>
                <c:pt idx="15336">
                  <c:v>79.64281360766</c:v>
                </c:pt>
                <c:pt idx="15337">
                  <c:v>78.55067990219995</c:v>
                </c:pt>
                <c:pt idx="15338">
                  <c:v>78.07227030863976</c:v>
                </c:pt>
                <c:pt idx="15339">
                  <c:v>79.18638369516</c:v>
                </c:pt>
                <c:pt idx="15340">
                  <c:v>78.6525271134596</c:v>
                </c:pt>
                <c:pt idx="15341">
                  <c:v>78.10941306632</c:v>
                </c:pt>
                <c:pt idx="15342">
                  <c:v>79.44265661964</c:v>
                </c:pt>
                <c:pt idx="15343">
                  <c:v>79.08786829750001</c:v>
                </c:pt>
                <c:pt idx="15344">
                  <c:v>78.11869875573987</c:v>
                </c:pt>
                <c:pt idx="15345">
                  <c:v>79.22352645283998</c:v>
                </c:pt>
                <c:pt idx="15346">
                  <c:v>78.66646975957998</c:v>
                </c:pt>
                <c:pt idx="15347">
                  <c:v>71.45789278958</c:v>
                </c:pt>
                <c:pt idx="15348">
                  <c:v>65.20310795636</c:v>
                </c:pt>
                <c:pt idx="15349">
                  <c:v>57.18438040105999</c:v>
                </c:pt>
                <c:pt idx="15395">
                  <c:v>67.10725880741984</c:v>
                </c:pt>
                <c:pt idx="15396">
                  <c:v>77.83532101165973</c:v>
                </c:pt>
                <c:pt idx="15397">
                  <c:v>77.04620976258</c:v>
                </c:pt>
                <c:pt idx="15398">
                  <c:v>78.14220214507998</c:v>
                </c:pt>
                <c:pt idx="15399">
                  <c:v>77.75285662867998</c:v>
                </c:pt>
                <c:pt idx="15400">
                  <c:v>76.76138202797998</c:v>
                </c:pt>
                <c:pt idx="15401">
                  <c:v>77.83204023763976</c:v>
                </c:pt>
                <c:pt idx="15402">
                  <c:v>77.57422557415998</c:v>
                </c:pt>
                <c:pt idx="15403">
                  <c:v>76.71729323894</c:v>
                </c:pt>
                <c:pt idx="15404">
                  <c:v>77.94524567212</c:v>
                </c:pt>
                <c:pt idx="15405">
                  <c:v>77.13756311896</c:v>
                </c:pt>
                <c:pt idx="15406">
                  <c:v>77.18509132333978</c:v>
                </c:pt>
                <c:pt idx="15407">
                  <c:v>77.57155405645977</c:v>
                </c:pt>
                <c:pt idx="15408">
                  <c:v>76.99593625237998</c:v>
                </c:pt>
                <c:pt idx="15409">
                  <c:v>77.83204023763976</c:v>
                </c:pt>
                <c:pt idx="15410">
                  <c:v>77.216974783</c:v>
                </c:pt>
                <c:pt idx="15411">
                  <c:v>76.63836339691987</c:v>
                </c:pt>
                <c:pt idx="15412">
                  <c:v>77.47656029099998</c:v>
                </c:pt>
                <c:pt idx="15413">
                  <c:v>77.07572911765972</c:v>
                </c:pt>
                <c:pt idx="15414">
                  <c:v>76.48346130619987</c:v>
                </c:pt>
                <c:pt idx="15415">
                  <c:v>77.50400902192002</c:v>
                </c:pt>
                <c:pt idx="15416">
                  <c:v>76.9117135098</c:v>
                </c:pt>
                <c:pt idx="15417">
                  <c:v>66.464435373</c:v>
                </c:pt>
                <c:pt idx="15445">
                  <c:v>68.8793865177596</c:v>
                </c:pt>
                <c:pt idx="15446">
                  <c:v>76.52375971937998</c:v>
                </c:pt>
                <c:pt idx="15447">
                  <c:v>77.84915080429998</c:v>
                </c:pt>
                <c:pt idx="15448">
                  <c:v>77.48578198763984</c:v>
                </c:pt>
                <c:pt idx="15449">
                  <c:v>77.34518569383998</c:v>
                </c:pt>
                <c:pt idx="15450">
                  <c:v>78.23394227261987</c:v>
                </c:pt>
                <c:pt idx="15451">
                  <c:v>77.8536464301</c:v>
                </c:pt>
                <c:pt idx="15452">
                  <c:v>77.09187255305973</c:v>
                </c:pt>
                <c:pt idx="15453">
                  <c:v>77.97782881121998</c:v>
                </c:pt>
                <c:pt idx="15454">
                  <c:v>77.13579481449965</c:v>
                </c:pt>
                <c:pt idx="15455">
                  <c:v>77.43340122528</c:v>
                </c:pt>
                <c:pt idx="15456">
                  <c:v>78.59080621345974</c:v>
                </c:pt>
                <c:pt idx="15457">
                  <c:v>77.60352356488</c:v>
                </c:pt>
                <c:pt idx="15458">
                  <c:v>77.22609832415976</c:v>
                </c:pt>
                <c:pt idx="15459">
                  <c:v>78.540289997</c:v>
                </c:pt>
                <c:pt idx="15460">
                  <c:v>77.53500160374</c:v>
                </c:pt>
                <c:pt idx="15461">
                  <c:v>76.84794659047998</c:v>
                </c:pt>
                <c:pt idx="15462">
                  <c:v>78.43078571023995</c:v>
                </c:pt>
                <c:pt idx="15463">
                  <c:v>78.3590924293</c:v>
                </c:pt>
                <c:pt idx="15464">
                  <c:v>78.03731311129998</c:v>
                </c:pt>
                <c:pt idx="15465">
                  <c:v>76.91462191104</c:v>
                </c:pt>
                <c:pt idx="15466">
                  <c:v>78.19580793715974</c:v>
                </c:pt>
                <c:pt idx="15467">
                  <c:v>80.08220899823998</c:v>
                </c:pt>
                <c:pt idx="15468">
                  <c:v>78.07844858747973</c:v>
                </c:pt>
                <c:pt idx="15469">
                  <c:v>78.68959630289976</c:v>
                </c:pt>
                <c:pt idx="15470">
                  <c:v>77.52985396803998</c:v>
                </c:pt>
                <c:pt idx="15471">
                  <c:v>78.04209744667995</c:v>
                </c:pt>
                <c:pt idx="15472">
                  <c:v>78.01854734587998</c:v>
                </c:pt>
                <c:pt idx="15473">
                  <c:v>77.64926101147998</c:v>
                </c:pt>
                <c:pt idx="15474">
                  <c:v>77.12566838647975</c:v>
                </c:pt>
                <c:pt idx="15475">
                  <c:v>78.28768098976</c:v>
                </c:pt>
                <c:pt idx="15476">
                  <c:v>77.80541727595985</c:v>
                </c:pt>
                <c:pt idx="15477">
                  <c:v>77.4104345936</c:v>
                </c:pt>
                <c:pt idx="15478">
                  <c:v>47.46141009976</c:v>
                </c:pt>
                <c:pt idx="15482">
                  <c:v>47.56010244160001</c:v>
                </c:pt>
                <c:pt idx="15483">
                  <c:v>85.78244572515001</c:v>
                </c:pt>
                <c:pt idx="15484">
                  <c:v>79.25183821581986</c:v>
                </c:pt>
                <c:pt idx="15485">
                  <c:v>78.06041839187998</c:v>
                </c:pt>
                <c:pt idx="15486">
                  <c:v>77.52478576954</c:v>
                </c:pt>
                <c:pt idx="15487">
                  <c:v>78.66528263257977</c:v>
                </c:pt>
                <c:pt idx="15488">
                  <c:v>77.92162511649984</c:v>
                </c:pt>
                <c:pt idx="15489">
                  <c:v>77.59404546236</c:v>
                </c:pt>
                <c:pt idx="15490">
                  <c:v>78.68375562725987</c:v>
                </c:pt>
                <c:pt idx="15491">
                  <c:v>78.11120509002</c:v>
                </c:pt>
                <c:pt idx="15492">
                  <c:v>78.9992215707</c:v>
                </c:pt>
                <c:pt idx="15493">
                  <c:v>78.54063203017998</c:v>
                </c:pt>
                <c:pt idx="15494">
                  <c:v>77.96805341848001</c:v>
                </c:pt>
                <c:pt idx="15495">
                  <c:v>79.0439228746</c:v>
                </c:pt>
                <c:pt idx="15496">
                  <c:v>78.62012402793998</c:v>
                </c:pt>
                <c:pt idx="15497">
                  <c:v>78.02291017641974</c:v>
                </c:pt>
                <c:pt idx="15498">
                  <c:v>79.11087752941984</c:v>
                </c:pt>
                <c:pt idx="15499">
                  <c:v>78.30974767114</c:v>
                </c:pt>
                <c:pt idx="15500">
                  <c:v>78.3954334472</c:v>
                </c:pt>
                <c:pt idx="15501">
                  <c:v>79.25135529711998</c:v>
                </c:pt>
                <c:pt idx="15502">
                  <c:v>78.65718407016</c:v>
                </c:pt>
                <c:pt idx="15503">
                  <c:v>78.07227030863976</c:v>
                </c:pt>
                <c:pt idx="15504">
                  <c:v>78.91180624558</c:v>
                </c:pt>
                <c:pt idx="15505">
                  <c:v>78.43435574806</c:v>
                </c:pt>
                <c:pt idx="15506">
                  <c:v>79.67538545739976</c:v>
                </c:pt>
                <c:pt idx="15507">
                  <c:v>79.00515809923998</c:v>
                </c:pt>
                <c:pt idx="15508">
                  <c:v>78.37681287627974</c:v>
                </c:pt>
                <c:pt idx="15509">
                  <c:v>79.81563308292</c:v>
                </c:pt>
                <c:pt idx="15510">
                  <c:v>78.77709855357978</c:v>
                </c:pt>
                <c:pt idx="15511">
                  <c:v>80.24141819034</c:v>
                </c:pt>
                <c:pt idx="15512">
                  <c:v>79.20995608062</c:v>
                </c:pt>
                <c:pt idx="15513">
                  <c:v>78.80787859949976</c:v>
                </c:pt>
                <c:pt idx="15514">
                  <c:v>79.49851833239985</c:v>
                </c:pt>
                <c:pt idx="15515">
                  <c:v>79.19332739541987</c:v>
                </c:pt>
                <c:pt idx="15516">
                  <c:v>78.34587289899976</c:v>
                </c:pt>
                <c:pt idx="15517">
                  <c:v>79.58636855557985</c:v>
                </c:pt>
                <c:pt idx="15518">
                  <c:v>78.68187188599984</c:v>
                </c:pt>
                <c:pt idx="15519">
                  <c:v>79.98407523038</c:v>
                </c:pt>
                <c:pt idx="15520">
                  <c:v>79.148559214</c:v>
                </c:pt>
                <c:pt idx="15521">
                  <c:v>78.73946385538</c:v>
                </c:pt>
                <c:pt idx="15522">
                  <c:v>80.05821287485976</c:v>
                </c:pt>
                <c:pt idx="15523">
                  <c:v>79.22607134267973</c:v>
                </c:pt>
                <c:pt idx="15524">
                  <c:v>78.66461648332</c:v>
                </c:pt>
                <c:pt idx="15525">
                  <c:v>79.97846251093979</c:v>
                </c:pt>
                <c:pt idx="15526">
                  <c:v>79.36390552201998</c:v>
                </c:pt>
                <c:pt idx="15527">
                  <c:v>79.01692444232</c:v>
                </c:pt>
                <c:pt idx="15528">
                  <c:v>79.89871214701976</c:v>
                </c:pt>
                <c:pt idx="15529">
                  <c:v>79.34513737485977</c:v>
                </c:pt>
                <c:pt idx="15530">
                  <c:v>78.80097519929987</c:v>
                </c:pt>
                <c:pt idx="15531">
                  <c:v>79.77204141519982</c:v>
                </c:pt>
                <c:pt idx="15532">
                  <c:v>79.3555507553</c:v>
                </c:pt>
                <c:pt idx="15533">
                  <c:v>80.19894545553986</c:v>
                </c:pt>
                <c:pt idx="15534">
                  <c:v>79.75537631747962</c:v>
                </c:pt>
                <c:pt idx="15535">
                  <c:v>79.33666012713998</c:v>
                </c:pt>
                <c:pt idx="15536">
                  <c:v>79.98316880923998</c:v>
                </c:pt>
                <c:pt idx="15537">
                  <c:v>79.32169145241987</c:v>
                </c:pt>
                <c:pt idx="15538">
                  <c:v>78.92755637982</c:v>
                </c:pt>
                <c:pt idx="15539">
                  <c:v>80.15721087685976</c:v>
                </c:pt>
                <c:pt idx="15540">
                  <c:v>79.7231909993</c:v>
                </c:pt>
                <c:pt idx="15541">
                  <c:v>80.61465258002</c:v>
                </c:pt>
                <c:pt idx="15542">
                  <c:v>79.94027443922</c:v>
                </c:pt>
                <c:pt idx="15543">
                  <c:v>79.5246046509</c:v>
                </c:pt>
                <c:pt idx="15544">
                  <c:v>80.33641425186</c:v>
                </c:pt>
                <c:pt idx="15545">
                  <c:v>79.77993759553979</c:v>
                </c:pt>
                <c:pt idx="15546">
                  <c:v>79.42531147669978</c:v>
                </c:pt>
                <c:pt idx="15547">
                  <c:v>80.59788509639998</c:v>
                </c:pt>
                <c:pt idx="15548">
                  <c:v>80.0068693557</c:v>
                </c:pt>
                <c:pt idx="15549">
                  <c:v>79.26119400186</c:v>
                </c:pt>
                <c:pt idx="15550">
                  <c:v>80.61680081979979</c:v>
                </c:pt>
                <c:pt idx="15551">
                  <c:v>79.83653718949977</c:v>
                </c:pt>
                <c:pt idx="15552">
                  <c:v>79.27535823661972</c:v>
                </c:pt>
                <c:pt idx="15553">
                  <c:v>81.06936388314002</c:v>
                </c:pt>
                <c:pt idx="15554">
                  <c:v>80.49905624362</c:v>
                </c:pt>
                <c:pt idx="15555">
                  <c:v>79.7172064304</c:v>
                </c:pt>
                <c:pt idx="15556">
                  <c:v>80.6262586815</c:v>
                </c:pt>
                <c:pt idx="15557">
                  <c:v>80.22917268217998</c:v>
                </c:pt>
                <c:pt idx="15558">
                  <c:v>79.63661995063998</c:v>
                </c:pt>
                <c:pt idx="15559">
                  <c:v>81.00758248198</c:v>
                </c:pt>
                <c:pt idx="15560">
                  <c:v>80.43727484245987</c:v>
                </c:pt>
                <c:pt idx="15561">
                  <c:v>79.65555604405979</c:v>
                </c:pt>
                <c:pt idx="15562">
                  <c:v>80.99807542820002</c:v>
                </c:pt>
                <c:pt idx="15563">
                  <c:v>80.40875368112</c:v>
                </c:pt>
                <c:pt idx="15564">
                  <c:v>79.83841714477984</c:v>
                </c:pt>
                <c:pt idx="15565">
                  <c:v>80.98382929594</c:v>
                </c:pt>
                <c:pt idx="15566">
                  <c:v>80.84868651691986</c:v>
                </c:pt>
                <c:pt idx="15567">
                  <c:v>79.84318512007998</c:v>
                </c:pt>
                <c:pt idx="15568">
                  <c:v>81.39330539192001</c:v>
                </c:pt>
                <c:pt idx="15569">
                  <c:v>80.5309972049</c:v>
                </c:pt>
                <c:pt idx="15570">
                  <c:v>79.93537049167998</c:v>
                </c:pt>
                <c:pt idx="15571">
                  <c:v>81.24999075036</c:v>
                </c:pt>
                <c:pt idx="15572">
                  <c:v>80.66238329215976</c:v>
                </c:pt>
                <c:pt idx="15573">
                  <c:v>80.09865192544002</c:v>
                </c:pt>
                <c:pt idx="15574">
                  <c:v>81.4543084779</c:v>
                </c:pt>
                <c:pt idx="15575">
                  <c:v>80.44999266722</c:v>
                </c:pt>
                <c:pt idx="15576">
                  <c:v>80.2856496138</c:v>
                </c:pt>
                <c:pt idx="15577">
                  <c:v>81.39685254760001</c:v>
                </c:pt>
                <c:pt idx="15578">
                  <c:v>80.57161347966</c:v>
                </c:pt>
                <c:pt idx="15579">
                  <c:v>81.49830031793982</c:v>
                </c:pt>
                <c:pt idx="15580">
                  <c:v>81.09232721683976</c:v>
                </c:pt>
                <c:pt idx="15581">
                  <c:v>80.4712874213</c:v>
                </c:pt>
                <c:pt idx="15582">
                  <c:v>82.0187616636</c:v>
                </c:pt>
                <c:pt idx="15583">
                  <c:v>80.6691916415</c:v>
                </c:pt>
                <c:pt idx="15584">
                  <c:v>80.45329978649998</c:v>
                </c:pt>
                <c:pt idx="15585">
                  <c:v>81.5165693897001</c:v>
                </c:pt>
                <c:pt idx="15586">
                  <c:v>81.06318116580001</c:v>
                </c:pt>
                <c:pt idx="15587">
                  <c:v>81.9380681911</c:v>
                </c:pt>
                <c:pt idx="15588">
                  <c:v>81.64626733257984</c:v>
                </c:pt>
                <c:pt idx="15589">
                  <c:v>80.36616871684001</c:v>
                </c:pt>
                <c:pt idx="15590">
                  <c:v>81.65547703669954</c:v>
                </c:pt>
                <c:pt idx="15591">
                  <c:v>81.16884098314</c:v>
                </c:pt>
                <c:pt idx="15592">
                  <c:v>80.51097066976</c:v>
                </c:pt>
                <c:pt idx="15593">
                  <c:v>81.35372419849978</c:v>
                </c:pt>
                <c:pt idx="15594">
                  <c:v>80.88070704079979</c:v>
                </c:pt>
                <c:pt idx="15595">
                  <c:v>81.90352560418</c:v>
                </c:pt>
                <c:pt idx="15596">
                  <c:v>81.2456552908</c:v>
                </c:pt>
                <c:pt idx="15597">
                  <c:v>80.66944579783987</c:v>
                </c:pt>
                <c:pt idx="15598">
                  <c:v>82.22640168351</c:v>
                </c:pt>
                <c:pt idx="15599">
                  <c:v>81.42480582166</c:v>
                </c:pt>
                <c:pt idx="15600">
                  <c:v>81.04392999936</c:v>
                </c:pt>
                <c:pt idx="15601">
                  <c:v>81.97845959896001</c:v>
                </c:pt>
                <c:pt idx="15602">
                  <c:v>81.37668492238001</c:v>
                </c:pt>
                <c:pt idx="15603">
                  <c:v>81.0246207459</c:v>
                </c:pt>
                <c:pt idx="15604">
                  <c:v>81.78347222785978</c:v>
                </c:pt>
                <c:pt idx="15605">
                  <c:v>81.42480582166</c:v>
                </c:pt>
                <c:pt idx="15606">
                  <c:v>81.26975523017998</c:v>
                </c:pt>
                <c:pt idx="15607">
                  <c:v>82.41169757612998</c:v>
                </c:pt>
                <c:pt idx="15608">
                  <c:v>81.53622792647998</c:v>
                </c:pt>
                <c:pt idx="15609">
                  <c:v>82.58356418178</c:v>
                </c:pt>
                <c:pt idx="15610">
                  <c:v>81.90785769215998</c:v>
                </c:pt>
                <c:pt idx="15611">
                  <c:v>81.26592772340986</c:v>
                </c:pt>
                <c:pt idx="15612">
                  <c:v>82.53749805201001</c:v>
                </c:pt>
                <c:pt idx="15613">
                  <c:v>81.87460368285</c:v>
                </c:pt>
                <c:pt idx="15614">
                  <c:v>81.23586324042</c:v>
                </c:pt>
                <c:pt idx="15615">
                  <c:v>82.31493476855998</c:v>
                </c:pt>
                <c:pt idx="15616">
                  <c:v>81.67619432612975</c:v>
                </c:pt>
                <c:pt idx="15617">
                  <c:v>83.00920912551002</c:v>
                </c:pt>
                <c:pt idx="15618">
                  <c:v>82.08748774352979</c:v>
                </c:pt>
                <c:pt idx="15619">
                  <c:v>81.65091045123</c:v>
                </c:pt>
                <c:pt idx="15620">
                  <c:v>82.75210216938001</c:v>
                </c:pt>
                <c:pt idx="15621">
                  <c:v>81.97107748217998</c:v>
                </c:pt>
                <c:pt idx="15622">
                  <c:v>81.18264222524998</c:v>
                </c:pt>
                <c:pt idx="15623">
                  <c:v>82.51924001283001</c:v>
                </c:pt>
                <c:pt idx="15624">
                  <c:v>81.94680318771</c:v>
                </c:pt>
                <c:pt idx="15625">
                  <c:v>81.59038202864987</c:v>
                </c:pt>
                <c:pt idx="15626">
                  <c:v>82.75270583084976</c:v>
                </c:pt>
                <c:pt idx="15627">
                  <c:v>82.13508455129985</c:v>
                </c:pt>
                <c:pt idx="15628">
                  <c:v>81.78691137012001</c:v>
                </c:pt>
                <c:pt idx="15629">
                  <c:v>82.76243424569998</c:v>
                </c:pt>
                <c:pt idx="15630">
                  <c:v>82.36222043499</c:v>
                </c:pt>
                <c:pt idx="15631">
                  <c:v>81.5611967841</c:v>
                </c:pt>
                <c:pt idx="15632">
                  <c:v>82.92294445014002</c:v>
                </c:pt>
                <c:pt idx="15633">
                  <c:v>82.12535613644957</c:v>
                </c:pt>
                <c:pt idx="15634">
                  <c:v>81.4833694653</c:v>
                </c:pt>
                <c:pt idx="15635">
                  <c:v>82.87904107892976</c:v>
                </c:pt>
                <c:pt idx="15636">
                  <c:v>82.30859369730002</c:v>
                </c:pt>
                <c:pt idx="15637">
                  <c:v>81.77715835923</c:v>
                </c:pt>
                <c:pt idx="15638">
                  <c:v>83.17605153077974</c:v>
                </c:pt>
                <c:pt idx="15639">
                  <c:v>82.37686477352977</c:v>
                </c:pt>
                <c:pt idx="15640">
                  <c:v>82.24840810367976</c:v>
                </c:pt>
                <c:pt idx="15641">
                  <c:v>82.84026156449998</c:v>
                </c:pt>
                <c:pt idx="15642">
                  <c:v>82.45975054388984</c:v>
                </c:pt>
                <c:pt idx="15643">
                  <c:v>82.14958111814984</c:v>
                </c:pt>
                <c:pt idx="15644">
                  <c:v>83.61070575899987</c:v>
                </c:pt>
                <c:pt idx="15645">
                  <c:v>83.04226736853</c:v>
                </c:pt>
                <c:pt idx="15646">
                  <c:v>82.69060207298978</c:v>
                </c:pt>
                <c:pt idx="15647">
                  <c:v>83.59598755757978</c:v>
                </c:pt>
                <c:pt idx="15648">
                  <c:v>83.23588487762974</c:v>
                </c:pt>
                <c:pt idx="15649">
                  <c:v>82.47382897806001</c:v>
                </c:pt>
                <c:pt idx="15650">
                  <c:v>83.90401760424</c:v>
                </c:pt>
                <c:pt idx="15651">
                  <c:v>83.29484567169</c:v>
                </c:pt>
                <c:pt idx="15652">
                  <c:v>82.74956286705</c:v>
                </c:pt>
                <c:pt idx="15653">
                  <c:v>84.20759890244987</c:v>
                </c:pt>
                <c:pt idx="15654">
                  <c:v>83.41273739111998</c:v>
                </c:pt>
                <c:pt idx="15655">
                  <c:v>79.40901870875986</c:v>
                </c:pt>
                <c:pt idx="15656">
                  <c:v>73.64657182181998</c:v>
                </c:pt>
                <c:pt idx="15657">
                  <c:v>70.26182200232998</c:v>
                </c:pt>
                <c:pt idx="15658">
                  <c:v>66.73294232321987</c:v>
                </c:pt>
                <c:pt idx="15659">
                  <c:v>62.59238053785001</c:v>
                </c:pt>
                <c:pt idx="15674">
                  <c:v>60.90537263379</c:v>
                </c:pt>
                <c:pt idx="15675">
                  <c:v>66.35469792030002</c:v>
                </c:pt>
                <c:pt idx="15676">
                  <c:v>71.4130252476</c:v>
                </c:pt>
                <c:pt idx="15677">
                  <c:v>78.74316115911</c:v>
                </c:pt>
                <c:pt idx="15678">
                  <c:v>84.59520209225984</c:v>
                </c:pt>
                <c:pt idx="15679">
                  <c:v>83.99978160525</c:v>
                </c:pt>
                <c:pt idx="15680">
                  <c:v>83.24221063896</c:v>
                </c:pt>
                <c:pt idx="15681">
                  <c:v>84.50927514081</c:v>
                </c:pt>
                <c:pt idx="15682">
                  <c:v>83.93019611909995</c:v>
                </c:pt>
                <c:pt idx="15683">
                  <c:v>83.56811155667984</c:v>
                </c:pt>
                <c:pt idx="15684">
                  <c:v>84.7936454202</c:v>
                </c:pt>
                <c:pt idx="15685">
                  <c:v>84.15360686051989</c:v>
                </c:pt>
                <c:pt idx="15686">
                  <c:v>83.54826119034</c:v>
                </c:pt>
                <c:pt idx="15687">
                  <c:v>84.7936454202</c:v>
                </c:pt>
                <c:pt idx="15688">
                  <c:v>83.98959964188</c:v>
                </c:pt>
                <c:pt idx="15689">
                  <c:v>83.84981365167</c:v>
                </c:pt>
                <c:pt idx="15690">
                  <c:v>84.19173086399982</c:v>
                </c:pt>
                <c:pt idx="15691">
                  <c:v>84.72028180049978</c:v>
                </c:pt>
                <c:pt idx="15692">
                  <c:v>84.12191023724998</c:v>
                </c:pt>
                <c:pt idx="15693">
                  <c:v>84.35220189554984</c:v>
                </c:pt>
                <c:pt idx="15694">
                  <c:v>84.46657899272977</c:v>
                </c:pt>
                <c:pt idx="15695">
                  <c:v>83.67725840381998</c:v>
                </c:pt>
                <c:pt idx="15696">
                  <c:v>84.12338721620972</c:v>
                </c:pt>
                <c:pt idx="15697">
                  <c:v>84.70033305000001</c:v>
                </c:pt>
                <c:pt idx="15698">
                  <c:v>84.0471175815</c:v>
                </c:pt>
                <c:pt idx="15699">
                  <c:v>85.05352523864998</c:v>
                </c:pt>
                <c:pt idx="15700">
                  <c:v>84.64548914474987</c:v>
                </c:pt>
                <c:pt idx="15701">
                  <c:v>83.88462275766001</c:v>
                </c:pt>
                <c:pt idx="15702">
                  <c:v>83.76949716299985</c:v>
                </c:pt>
                <c:pt idx="15703">
                  <c:v>84.79007210999985</c:v>
                </c:pt>
                <c:pt idx="15704">
                  <c:v>84.20667726825</c:v>
                </c:pt>
                <c:pt idx="15705">
                  <c:v>83.87447116553976</c:v>
                </c:pt>
                <c:pt idx="15706">
                  <c:v>84.65559455522984</c:v>
                </c:pt>
                <c:pt idx="15707">
                  <c:v>84.49431620949002</c:v>
                </c:pt>
                <c:pt idx="15708">
                  <c:v>83.74294461225</c:v>
                </c:pt>
                <c:pt idx="15709">
                  <c:v>85.17910897880979</c:v>
                </c:pt>
                <c:pt idx="15710">
                  <c:v>84.36623695499998</c:v>
                </c:pt>
                <c:pt idx="15711">
                  <c:v>84.13590476151</c:v>
                </c:pt>
                <c:pt idx="15712">
                  <c:v>85.2884322038398</c:v>
                </c:pt>
                <c:pt idx="15713">
                  <c:v>84.66206587941001</c:v>
                </c:pt>
                <c:pt idx="15714">
                  <c:v>83.87447116553976</c:v>
                </c:pt>
                <c:pt idx="15715">
                  <c:v>85.27840863650968</c:v>
                </c:pt>
                <c:pt idx="15716">
                  <c:v>84.67208944673978</c:v>
                </c:pt>
                <c:pt idx="15717">
                  <c:v>84.19101914844</c:v>
                </c:pt>
                <c:pt idx="15718">
                  <c:v>85.59816584193</c:v>
                </c:pt>
                <c:pt idx="15719">
                  <c:v>84.79736880497998</c:v>
                </c:pt>
                <c:pt idx="15720">
                  <c:v>84.22611686747987</c:v>
                </c:pt>
                <c:pt idx="15721">
                  <c:v>85.45880238167987</c:v>
                </c:pt>
                <c:pt idx="15722">
                  <c:v>85.02551215442968</c:v>
                </c:pt>
                <c:pt idx="15723">
                  <c:v>84.49305112041001</c:v>
                </c:pt>
                <c:pt idx="15724">
                  <c:v>85.59315703101002</c:v>
                </c:pt>
                <c:pt idx="15725">
                  <c:v>85.23869052384</c:v>
                </c:pt>
                <c:pt idx="15726">
                  <c:v>84.28123125441</c:v>
                </c:pt>
                <c:pt idx="15727">
                  <c:v>85.71370444992</c:v>
                </c:pt>
                <c:pt idx="15728">
                  <c:v>85.10088865046973</c:v>
                </c:pt>
                <c:pt idx="15729">
                  <c:v>84.54833128971</c:v>
                </c:pt>
                <c:pt idx="15730">
                  <c:v>85.78404159350985</c:v>
                </c:pt>
                <c:pt idx="15731">
                  <c:v>85.22143606938</c:v>
                </c:pt>
                <c:pt idx="15732">
                  <c:v>84.49169570157</c:v>
                </c:pt>
                <c:pt idx="15733">
                  <c:v>86.01007945703998</c:v>
                </c:pt>
                <c:pt idx="15734">
                  <c:v>85.63146690825</c:v>
                </c:pt>
                <c:pt idx="15735">
                  <c:v>84.89491657214998</c:v>
                </c:pt>
                <c:pt idx="15736">
                  <c:v>84.39260002824002</c:v>
                </c:pt>
                <c:pt idx="15737">
                  <c:v>85.70699729567998</c:v>
                </c:pt>
                <c:pt idx="15738">
                  <c:v>85.34585598630002</c:v>
                </c:pt>
                <c:pt idx="15739">
                  <c:v>84.37250370149982</c:v>
                </c:pt>
                <c:pt idx="15740">
                  <c:v>85.5630125409</c:v>
                </c:pt>
                <c:pt idx="15741">
                  <c:v>85.19839948619995</c:v>
                </c:pt>
                <c:pt idx="15742">
                  <c:v>84.85117764239995</c:v>
                </c:pt>
                <c:pt idx="15743">
                  <c:v>85.88827634876976</c:v>
                </c:pt>
                <c:pt idx="15744">
                  <c:v>85.62855124784988</c:v>
                </c:pt>
                <c:pt idx="15745">
                  <c:v>85.43195640612002</c:v>
                </c:pt>
                <c:pt idx="15746">
                  <c:v>87.38705948</c:v>
                </c:pt>
                <c:pt idx="15747">
                  <c:v>87.26845926988</c:v>
                </c:pt>
                <c:pt idx="15748">
                  <c:v>87.00033542939998</c:v>
                </c:pt>
                <c:pt idx="15749">
                  <c:v>88.41203784767985</c:v>
                </c:pt>
                <c:pt idx="15750">
                  <c:v>88.28632886215976</c:v>
                </c:pt>
                <c:pt idx="15751">
                  <c:v>89.36510545924</c:v>
                </c:pt>
                <c:pt idx="15752">
                  <c:v>91.83410166808998</c:v>
                </c:pt>
                <c:pt idx="15753">
                  <c:v>93.22701980020998</c:v>
                </c:pt>
                <c:pt idx="15754">
                  <c:v>99.21581979174</c:v>
                </c:pt>
                <c:pt idx="15755">
                  <c:v>102.41750770153</c:v>
                </c:pt>
                <c:pt idx="15756">
                  <c:v>107.7186064552</c:v>
                </c:pt>
                <c:pt idx="15757">
                  <c:v>113.00390450856</c:v>
                </c:pt>
                <c:pt idx="15758">
                  <c:v>112.9459027866</c:v>
                </c:pt>
                <c:pt idx="15759">
                  <c:v>110.644681312</c:v>
                </c:pt>
                <c:pt idx="15760">
                  <c:v>108.1824068864</c:v>
                </c:pt>
                <c:pt idx="15761">
                  <c:v>105.48410840072</c:v>
                </c:pt>
                <c:pt idx="15762">
                  <c:v>107.39281787728</c:v>
                </c:pt>
                <c:pt idx="15763">
                  <c:v>109.15289672416</c:v>
                </c:pt>
                <c:pt idx="15764">
                  <c:v>109.1759024372</c:v>
                </c:pt>
                <c:pt idx="15765">
                  <c:v>106.4995906242</c:v>
                </c:pt>
                <c:pt idx="15766">
                  <c:v>107.57397359984</c:v>
                </c:pt>
                <c:pt idx="15767">
                  <c:v>96.6869038432</c:v>
                </c:pt>
                <c:pt idx="15821">
                  <c:v>80.19530996567998</c:v>
                </c:pt>
                <c:pt idx="15822">
                  <c:v>94.22034220157984</c:v>
                </c:pt>
                <c:pt idx="15823">
                  <c:v>108.59548875876</c:v>
                </c:pt>
                <c:pt idx="15824">
                  <c:v>107.5421671168</c:v>
                </c:pt>
                <c:pt idx="15825">
                  <c:v>105.73960201945</c:v>
                </c:pt>
                <c:pt idx="15826">
                  <c:v>109.13039579936</c:v>
                </c:pt>
                <c:pt idx="15827">
                  <c:v>108.979275944</c:v>
                </c:pt>
                <c:pt idx="15828">
                  <c:v>106.69011979724</c:v>
                </c:pt>
                <c:pt idx="15829">
                  <c:v>109.15289672416</c:v>
                </c:pt>
                <c:pt idx="15830">
                  <c:v>109.72766066432</c:v>
                </c:pt>
                <c:pt idx="15831">
                  <c:v>109.91944078936</c:v>
                </c:pt>
                <c:pt idx="15832">
                  <c:v>109.7510060364</c:v>
                </c:pt>
                <c:pt idx="15833">
                  <c:v>107.453894379</c:v>
                </c:pt>
                <c:pt idx="15834">
                  <c:v>111.4736274272</c:v>
                </c:pt>
                <c:pt idx="15835">
                  <c:v>112.74400106643</c:v>
                </c:pt>
                <c:pt idx="15836">
                  <c:v>111.46603289172</c:v>
                </c:pt>
                <c:pt idx="15837">
                  <c:v>112.772596713</c:v>
                </c:pt>
                <c:pt idx="15838">
                  <c:v>112.04871977943</c:v>
                </c:pt>
                <c:pt idx="15839">
                  <c:v>110.55534275001</c:v>
                </c:pt>
                <c:pt idx="15840">
                  <c:v>111.30453185956</c:v>
                </c:pt>
                <c:pt idx="15841">
                  <c:v>109.234737158</c:v>
                </c:pt>
                <c:pt idx="15842">
                  <c:v>107.64672976504</c:v>
                </c:pt>
                <c:pt idx="15843">
                  <c:v>108.95412896688</c:v>
                </c:pt>
                <c:pt idx="15844">
                  <c:v>108.21025096744</c:v>
                </c:pt>
                <c:pt idx="15845">
                  <c:v>107.65317534484</c:v>
                </c:pt>
                <c:pt idx="15846">
                  <c:v>108.33374539976</c:v>
                </c:pt>
                <c:pt idx="15847">
                  <c:v>106.55664846504</c:v>
                </c:pt>
                <c:pt idx="15848">
                  <c:v>107.2731148834</c:v>
                </c:pt>
                <c:pt idx="15849">
                  <c:v>103.7618278536</c:v>
                </c:pt>
                <c:pt idx="15850">
                  <c:v>100.75865737344</c:v>
                </c:pt>
                <c:pt idx="15851">
                  <c:v>100.2602950227</c:v>
                </c:pt>
                <c:pt idx="15852">
                  <c:v>102.2749210651</c:v>
                </c:pt>
                <c:pt idx="15853">
                  <c:v>100.31879719308</c:v>
                </c:pt>
                <c:pt idx="15854">
                  <c:v>101.419749837</c:v>
                </c:pt>
                <c:pt idx="15855">
                  <c:v>100.59332283</c:v>
                </c:pt>
                <c:pt idx="15856">
                  <c:v>100.40385838536</c:v>
                </c:pt>
                <c:pt idx="15857">
                  <c:v>102.353165558</c:v>
                </c:pt>
                <c:pt idx="15858">
                  <c:v>101.32115954212</c:v>
                </c:pt>
                <c:pt idx="15859">
                  <c:v>104.58868848596</c:v>
                </c:pt>
                <c:pt idx="15860">
                  <c:v>103.71385902836</c:v>
                </c:pt>
                <c:pt idx="15861">
                  <c:v>102.66287929975</c:v>
                </c:pt>
                <c:pt idx="15862">
                  <c:v>106.11938146544</c:v>
                </c:pt>
                <c:pt idx="15863">
                  <c:v>106.5067064006</c:v>
                </c:pt>
                <c:pt idx="15864">
                  <c:v>107.09895564784</c:v>
                </c:pt>
                <c:pt idx="15865">
                  <c:v>110.5408004608</c:v>
                </c:pt>
                <c:pt idx="15866">
                  <c:v>110.72356479976</c:v>
                </c:pt>
                <c:pt idx="15867">
                  <c:v>112.1105247952</c:v>
                </c:pt>
                <c:pt idx="15868">
                  <c:v>111.06227754336</c:v>
                </c:pt>
                <c:pt idx="15869">
                  <c:v>109.7971458954</c:v>
                </c:pt>
                <c:pt idx="15870">
                  <c:v>110.56194482372</c:v>
                </c:pt>
                <c:pt idx="15871">
                  <c:v>109.12088041184</c:v>
                </c:pt>
                <c:pt idx="15872">
                  <c:v>108.13503126504</c:v>
                </c:pt>
                <c:pt idx="15873">
                  <c:v>110.76542098784</c:v>
                </c:pt>
                <c:pt idx="15874">
                  <c:v>109.77208365516</c:v>
                </c:pt>
                <c:pt idx="15875">
                  <c:v>108.78172192</c:v>
                </c:pt>
                <c:pt idx="15876">
                  <c:v>110.5230933848</c:v>
                </c:pt>
                <c:pt idx="15877">
                  <c:v>108.72327296632</c:v>
                </c:pt>
                <c:pt idx="15878">
                  <c:v>106.15887641296</c:v>
                </c:pt>
                <c:pt idx="15879">
                  <c:v>104.97936417045</c:v>
                </c:pt>
                <c:pt idx="15880">
                  <c:v>101.45329718734</c:v>
                </c:pt>
                <c:pt idx="15881">
                  <c:v>100.22918451174</c:v>
                </c:pt>
                <c:pt idx="15882">
                  <c:v>98.41571921988</c:v>
                </c:pt>
                <c:pt idx="15883">
                  <c:v>95.96514111689976</c:v>
                </c:pt>
                <c:pt idx="15884">
                  <c:v>95.77899093699978</c:v>
                </c:pt>
                <c:pt idx="15885">
                  <c:v>92.47431578792</c:v>
                </c:pt>
                <c:pt idx="15886">
                  <c:v>89.45572527315987</c:v>
                </c:pt>
                <c:pt idx="15887">
                  <c:v>87.70178263595986</c:v>
                </c:pt>
                <c:pt idx="15888">
                  <c:v>85.32100569021</c:v>
                </c:pt>
                <c:pt idx="15889">
                  <c:v>84.74404967208</c:v>
                </c:pt>
                <c:pt idx="15890">
                  <c:v>83.64763331222987</c:v>
                </c:pt>
                <c:pt idx="15891">
                  <c:v>82.11537435347968</c:v>
                </c:pt>
                <c:pt idx="15892">
                  <c:v>82.99607720960998</c:v>
                </c:pt>
                <c:pt idx="15893">
                  <c:v>82.84625310305998</c:v>
                </c:pt>
                <c:pt idx="15894">
                  <c:v>81.7703133489</c:v>
                </c:pt>
                <c:pt idx="15895">
                  <c:v>82.62943595825978</c:v>
                </c:pt>
                <c:pt idx="15896">
                  <c:v>82.33932212384985</c:v>
                </c:pt>
                <c:pt idx="15897">
                  <c:v>81.55873891997975</c:v>
                </c:pt>
                <c:pt idx="15898">
                  <c:v>82.72782787491</c:v>
                </c:pt>
                <c:pt idx="15899">
                  <c:v>81.90361193102998</c:v>
                </c:pt>
                <c:pt idx="15900">
                  <c:v>81.74112810435</c:v>
                </c:pt>
                <c:pt idx="15901">
                  <c:v>82.88402464649998</c:v>
                </c:pt>
                <c:pt idx="15902">
                  <c:v>82.08749381300987</c:v>
                </c:pt>
                <c:pt idx="15903">
                  <c:v>81.93750392079</c:v>
                </c:pt>
                <c:pt idx="15904">
                  <c:v>82.47558757562975</c:v>
                </c:pt>
                <c:pt idx="15905">
                  <c:v>81.55521875156984</c:v>
                </c:pt>
                <c:pt idx="15906">
                  <c:v>82.37122108445998</c:v>
                </c:pt>
                <c:pt idx="15907">
                  <c:v>82.09719763182</c:v>
                </c:pt>
                <c:pt idx="15908">
                  <c:v>82.70907432927002</c:v>
                </c:pt>
                <c:pt idx="15909">
                  <c:v>81.95128883975985</c:v>
                </c:pt>
                <c:pt idx="15910">
                  <c:v>81.24664781532</c:v>
                </c:pt>
                <c:pt idx="15911">
                  <c:v>82.26986217647978</c:v>
                </c:pt>
                <c:pt idx="15912">
                  <c:v>81.7294153413</c:v>
                </c:pt>
                <c:pt idx="15913">
                  <c:v>82.54013303418</c:v>
                </c:pt>
                <c:pt idx="15914">
                  <c:v>81.99554983728001</c:v>
                </c:pt>
                <c:pt idx="15915">
                  <c:v>81.32385548378987</c:v>
                </c:pt>
                <c:pt idx="15916">
                  <c:v>82.48042473758987</c:v>
                </c:pt>
                <c:pt idx="15917">
                  <c:v>82.05507470297982</c:v>
                </c:pt>
                <c:pt idx="15918">
                  <c:v>84.00566027565001</c:v>
                </c:pt>
                <c:pt idx="15919">
                  <c:v>84.37621133024987</c:v>
                </c:pt>
                <c:pt idx="15920">
                  <c:v>84.5337198303</c:v>
                </c:pt>
                <c:pt idx="15921">
                  <c:v>87.32476289187987</c:v>
                </c:pt>
                <c:pt idx="15922">
                  <c:v>88.05276549055979</c:v>
                </c:pt>
                <c:pt idx="15923">
                  <c:v>90.84489253799985</c:v>
                </c:pt>
                <c:pt idx="15924">
                  <c:v>92.37534443954976</c:v>
                </c:pt>
                <c:pt idx="15925">
                  <c:v>94.48107874974998</c:v>
                </c:pt>
                <c:pt idx="15926">
                  <c:v>100.45371088674</c:v>
                </c:pt>
                <c:pt idx="15927">
                  <c:v>104.39502449929</c:v>
                </c:pt>
                <c:pt idx="15928">
                  <c:v>108.7484300368</c:v>
                </c:pt>
                <c:pt idx="15929">
                  <c:v>107.1681671936</c:v>
                </c:pt>
                <c:pt idx="15930">
                  <c:v>103.21857961667</c:v>
                </c:pt>
                <c:pt idx="15931">
                  <c:v>101.0631251652</c:v>
                </c:pt>
                <c:pt idx="15932">
                  <c:v>100.60418533991</c:v>
                </c:pt>
                <c:pt idx="15933">
                  <c:v>104.5977283848</c:v>
                </c:pt>
                <c:pt idx="15934">
                  <c:v>105.3190921972</c:v>
                </c:pt>
                <c:pt idx="15935">
                  <c:v>106.86693125325</c:v>
                </c:pt>
                <c:pt idx="15936">
                  <c:v>106.34291565856</c:v>
                </c:pt>
                <c:pt idx="15937">
                  <c:v>105.84314652624</c:v>
                </c:pt>
                <c:pt idx="15938">
                  <c:v>106.94784449536</c:v>
                </c:pt>
                <c:pt idx="15939">
                  <c:v>102.70560484562</c:v>
                </c:pt>
                <c:pt idx="15940">
                  <c:v>103.20451750518</c:v>
                </c:pt>
                <c:pt idx="15941">
                  <c:v>101.31155900215</c:v>
                </c:pt>
                <c:pt idx="15942">
                  <c:v>102.70272472824</c:v>
                </c:pt>
                <c:pt idx="15943">
                  <c:v>102.05822993205</c:v>
                </c:pt>
                <c:pt idx="15944">
                  <c:v>100.83198240241</c:v>
                </c:pt>
                <c:pt idx="15945">
                  <c:v>107.21092712704</c:v>
                </c:pt>
                <c:pt idx="15946">
                  <c:v>108.44750122304</c:v>
                </c:pt>
                <c:pt idx="15947">
                  <c:v>103.48702121611</c:v>
                </c:pt>
                <c:pt idx="15948">
                  <c:v>99.25777482191998</c:v>
                </c:pt>
                <c:pt idx="15949">
                  <c:v>92.88929371689987</c:v>
                </c:pt>
                <c:pt idx="15950">
                  <c:v>88.84849564719998</c:v>
                </c:pt>
                <c:pt idx="15951">
                  <c:v>86.31532312202982</c:v>
                </c:pt>
                <c:pt idx="15952">
                  <c:v>82.12820746244979</c:v>
                </c:pt>
                <c:pt idx="15953">
                  <c:v>81.78480384180002</c:v>
                </c:pt>
                <c:pt idx="15954">
                  <c:v>80.72638154041979</c:v>
                </c:pt>
                <c:pt idx="15955">
                  <c:v>80.09262822792</c:v>
                </c:pt>
                <c:pt idx="15956">
                  <c:v>81.07896566902002</c:v>
                </c:pt>
                <c:pt idx="15957">
                  <c:v>80.43092936758</c:v>
                </c:pt>
                <c:pt idx="15958">
                  <c:v>81.51736361758</c:v>
                </c:pt>
                <c:pt idx="15959">
                  <c:v>80.61311199216</c:v>
                </c:pt>
                <c:pt idx="15960">
                  <c:v>80.19744740436</c:v>
                </c:pt>
                <c:pt idx="15961">
                  <c:v>81.06462480466</c:v>
                </c:pt>
                <c:pt idx="15962">
                  <c:v>80.40875368112</c:v>
                </c:pt>
                <c:pt idx="15963">
                  <c:v>80.00209204041984</c:v>
                </c:pt>
                <c:pt idx="15964">
                  <c:v>81.05993134095979</c:v>
                </c:pt>
                <c:pt idx="15965">
                  <c:v>80.42617802845976</c:v>
                </c:pt>
                <c:pt idx="15966">
                  <c:v>81.53642691722</c:v>
                </c:pt>
                <c:pt idx="15967">
                  <c:v>80.83595205597987</c:v>
                </c:pt>
                <c:pt idx="15968">
                  <c:v>80.13075482720001</c:v>
                </c:pt>
                <c:pt idx="15969">
                  <c:v>80.55533909239979</c:v>
                </c:pt>
                <c:pt idx="15970">
                  <c:v>80.4134927596</c:v>
                </c:pt>
                <c:pt idx="15971">
                  <c:v>79.83841714477984</c:v>
                </c:pt>
                <c:pt idx="15972">
                  <c:v>81.4076252375401</c:v>
                </c:pt>
                <c:pt idx="15973">
                  <c:v>80.63106504222</c:v>
                </c:pt>
                <c:pt idx="15974">
                  <c:v>80.02590667917998</c:v>
                </c:pt>
                <c:pt idx="15975">
                  <c:v>80.94106200234</c:v>
                </c:pt>
                <c:pt idx="15976">
                  <c:v>80.38023251977984</c:v>
                </c:pt>
                <c:pt idx="15977">
                  <c:v>80.0402186397</c:v>
                </c:pt>
                <c:pt idx="15978">
                  <c:v>81.17428216721987</c:v>
                </c:pt>
                <c:pt idx="15979">
                  <c:v>80.61200174257979</c:v>
                </c:pt>
                <c:pt idx="15980">
                  <c:v>79.62238185299955</c:v>
                </c:pt>
                <c:pt idx="15981">
                  <c:v>80.5175076456</c:v>
                </c:pt>
                <c:pt idx="15982">
                  <c:v>80.27091584972</c:v>
                </c:pt>
                <c:pt idx="15983">
                  <c:v>79.65307294129984</c:v>
                </c:pt>
                <c:pt idx="15984">
                  <c:v>80.71766068692</c:v>
                </c:pt>
                <c:pt idx="15985">
                  <c:v>80.27845194203982</c:v>
                </c:pt>
                <c:pt idx="15986">
                  <c:v>81.57484501691984</c:v>
                </c:pt>
                <c:pt idx="15987">
                  <c:v>80.75019617917998</c:v>
                </c:pt>
                <c:pt idx="15988">
                  <c:v>80.10215987773979</c:v>
                </c:pt>
                <c:pt idx="15989">
                  <c:v>81.21716010562</c:v>
                </c:pt>
                <c:pt idx="15990">
                  <c:v>80.37072546599998</c:v>
                </c:pt>
                <c:pt idx="15991">
                  <c:v>80.18942173793984</c:v>
                </c:pt>
                <c:pt idx="15992">
                  <c:v>81.25954699621998</c:v>
                </c:pt>
                <c:pt idx="15993">
                  <c:v>80.61460206286</c:v>
                </c:pt>
                <c:pt idx="15994">
                  <c:v>82.114816043</c:v>
                </c:pt>
                <c:pt idx="15995">
                  <c:v>81.2483640587</c:v>
                </c:pt>
                <c:pt idx="15996">
                  <c:v>81.52135618194</c:v>
                </c:pt>
                <c:pt idx="15997">
                  <c:v>83.97277532861978</c:v>
                </c:pt>
                <c:pt idx="15998">
                  <c:v>85.21639671692979</c:v>
                </c:pt>
                <c:pt idx="15999">
                  <c:v>86.91254195963998</c:v>
                </c:pt>
                <c:pt idx="16000">
                  <c:v>90.51482003904</c:v>
                </c:pt>
                <c:pt idx="16001">
                  <c:v>91.71518469375998</c:v>
                </c:pt>
                <c:pt idx="16002">
                  <c:v>92.74619748635</c:v>
                </c:pt>
                <c:pt idx="16003">
                  <c:v>95.61088241946977</c:v>
                </c:pt>
                <c:pt idx="16004">
                  <c:v>95.90551009674</c:v>
                </c:pt>
                <c:pt idx="16005">
                  <c:v>97.49537928552</c:v>
                </c:pt>
                <c:pt idx="16006">
                  <c:v>100.39612096674</c:v>
                </c:pt>
                <c:pt idx="16007">
                  <c:v>100.43776618266</c:v>
                </c:pt>
                <c:pt idx="16008">
                  <c:v>100.1057880104999</c:v>
                </c:pt>
                <c:pt idx="16009">
                  <c:v>103.24882204378</c:v>
                </c:pt>
                <c:pt idx="16010">
                  <c:v>103.93457951289</c:v>
                </c:pt>
                <c:pt idx="16011">
                  <c:v>104.43484436</c:v>
                </c:pt>
                <c:pt idx="16012">
                  <c:v>107.21479512296</c:v>
                </c:pt>
                <c:pt idx="16013">
                  <c:v>106.41756261808</c:v>
                </c:pt>
                <c:pt idx="16014">
                  <c:v>105.8900949784</c:v>
                </c:pt>
                <c:pt idx="16015">
                  <c:v>106.15232107207</c:v>
                </c:pt>
                <c:pt idx="16016">
                  <c:v>104.53535820931</c:v>
                </c:pt>
                <c:pt idx="16017">
                  <c:v>102.74224265081</c:v>
                </c:pt>
                <c:pt idx="16018">
                  <c:v>101.9168545956</c:v>
                </c:pt>
                <c:pt idx="16019">
                  <c:v>97.62248921759972</c:v>
                </c:pt>
                <c:pt idx="16020">
                  <c:v>92.25346991342984</c:v>
                </c:pt>
                <c:pt idx="16021">
                  <c:v>90.26872983599998</c:v>
                </c:pt>
                <c:pt idx="16022">
                  <c:v>87.23861055639998</c:v>
                </c:pt>
                <c:pt idx="16023">
                  <c:v>86.93563921847998</c:v>
                </c:pt>
                <c:pt idx="16024">
                  <c:v>85.18628276834998</c:v>
                </c:pt>
                <c:pt idx="16025">
                  <c:v>82.63164127893</c:v>
                </c:pt>
                <c:pt idx="16026">
                  <c:v>82.65993063812979</c:v>
                </c:pt>
                <c:pt idx="16027">
                  <c:v>81.14963010726001</c:v>
                </c:pt>
                <c:pt idx="16028">
                  <c:v>80.53496966668</c:v>
                </c:pt>
                <c:pt idx="16029">
                  <c:v>81.60099810285972</c:v>
                </c:pt>
                <c:pt idx="16030">
                  <c:v>80.73586181979979</c:v>
                </c:pt>
                <c:pt idx="16031">
                  <c:v>81.8279030698</c:v>
                </c:pt>
                <c:pt idx="16032">
                  <c:v>81.1430039189</c:v>
                </c:pt>
                <c:pt idx="16033">
                  <c:v>80.17986549207988</c:v>
                </c:pt>
                <c:pt idx="16034">
                  <c:v>81.30729917918</c:v>
                </c:pt>
                <c:pt idx="16035">
                  <c:v>80.6910229834</c:v>
                </c:pt>
                <c:pt idx="16036">
                  <c:v>79.88296090345978</c:v>
                </c:pt>
                <c:pt idx="16037">
                  <c:v>81.56257635109979</c:v>
                </c:pt>
                <c:pt idx="16038">
                  <c:v>80.71672925710002</c:v>
                </c:pt>
                <c:pt idx="16039">
                  <c:v>81.37916918098</c:v>
                </c:pt>
                <c:pt idx="16040">
                  <c:v>80.94421992918</c:v>
                </c:pt>
                <c:pt idx="16041">
                  <c:v>80.10691121685973</c:v>
                </c:pt>
                <c:pt idx="16042">
                  <c:v>81.21716010562</c:v>
                </c:pt>
                <c:pt idx="16043">
                  <c:v>80.58818710381979</c:v>
                </c:pt>
                <c:pt idx="16044">
                  <c:v>79.95443379132</c:v>
                </c:pt>
                <c:pt idx="16045">
                  <c:v>81.26431059598</c:v>
                </c:pt>
                <c:pt idx="16046">
                  <c:v>80.52859585011987</c:v>
                </c:pt>
                <c:pt idx="16047">
                  <c:v>81.46970536847998</c:v>
                </c:pt>
                <c:pt idx="16048">
                  <c:v>80.84073236667975</c:v>
                </c:pt>
                <c:pt idx="16049">
                  <c:v>80.4664947752</c:v>
                </c:pt>
                <c:pt idx="16050">
                  <c:v>75.35713640759984</c:v>
                </c:pt>
                <c:pt idx="16051">
                  <c:v>64.03256939098</c:v>
                </c:pt>
                <c:pt idx="16052">
                  <c:v>58.6510311229</c:v>
                </c:pt>
                <c:pt idx="16087">
                  <c:v>59.1953360465</c:v>
                </c:pt>
                <c:pt idx="16088">
                  <c:v>68.91437507775987</c:v>
                </c:pt>
                <c:pt idx="16089">
                  <c:v>79.48495721810998</c:v>
                </c:pt>
                <c:pt idx="16090">
                  <c:v>81.54104056715998</c:v>
                </c:pt>
                <c:pt idx="16091">
                  <c:v>80.57339141843973</c:v>
                </c:pt>
                <c:pt idx="16092">
                  <c:v>81.98325998064</c:v>
                </c:pt>
                <c:pt idx="16093">
                  <c:v>81.43926550794</c:v>
                </c:pt>
                <c:pt idx="16094">
                  <c:v>80.89044138293985</c:v>
                </c:pt>
                <c:pt idx="16095">
                  <c:v>82.30363869734998</c:v>
                </c:pt>
                <c:pt idx="16096">
                  <c:v>81.77753490398995</c:v>
                </c:pt>
                <c:pt idx="16097">
                  <c:v>80.99154210441998</c:v>
                </c:pt>
                <c:pt idx="16098">
                  <c:v>82.10362077008</c:v>
                </c:pt>
                <c:pt idx="16099">
                  <c:v>81.72929111571001</c:v>
                </c:pt>
                <c:pt idx="16100">
                  <c:v>81.22249657580986</c:v>
                </c:pt>
                <c:pt idx="16101">
                  <c:v>82.42430685878979</c:v>
                </c:pt>
                <c:pt idx="16102">
                  <c:v>82.0971669663</c:v>
                </c:pt>
                <c:pt idx="16103">
                  <c:v>81.56975229578985</c:v>
                </c:pt>
                <c:pt idx="16104">
                  <c:v>80.86533407753974</c:v>
                </c:pt>
                <c:pt idx="16105">
                  <c:v>82.2375009864</c:v>
                </c:pt>
                <c:pt idx="16106">
                  <c:v>81.89831358854998</c:v>
                </c:pt>
                <c:pt idx="16107">
                  <c:v>80.97153497157002</c:v>
                </c:pt>
                <c:pt idx="16108">
                  <c:v>82.35847656095976</c:v>
                </c:pt>
                <c:pt idx="16109">
                  <c:v>81.80684912345973</c:v>
                </c:pt>
                <c:pt idx="16110">
                  <c:v>81.38893683824976</c:v>
                </c:pt>
                <c:pt idx="16111">
                  <c:v>82.55318863121998</c:v>
                </c:pt>
                <c:pt idx="16112">
                  <c:v>82.21288230044979</c:v>
                </c:pt>
                <c:pt idx="16113">
                  <c:v>81.22135911632977</c:v>
                </c:pt>
                <c:pt idx="16114">
                  <c:v>82.60657438211987</c:v>
                </c:pt>
                <c:pt idx="16115">
                  <c:v>82.02443373818987</c:v>
                </c:pt>
                <c:pt idx="16116">
                  <c:v>81.65360194035</c:v>
                </c:pt>
                <c:pt idx="16117">
                  <c:v>82.9034814762</c:v>
                </c:pt>
                <c:pt idx="16118">
                  <c:v>82.13114625020998</c:v>
                </c:pt>
                <c:pt idx="16119">
                  <c:v>81.75573551144974</c:v>
                </c:pt>
                <c:pt idx="16120">
                  <c:v>82.93266672075</c:v>
                </c:pt>
                <c:pt idx="16121">
                  <c:v>82.34420111609984</c:v>
                </c:pt>
                <c:pt idx="16122">
                  <c:v>81.75085651919987</c:v>
                </c:pt>
                <c:pt idx="16123">
                  <c:v>83.21025829545</c:v>
                </c:pt>
                <c:pt idx="16124">
                  <c:v>82.22261071529998</c:v>
                </c:pt>
                <c:pt idx="16125">
                  <c:v>81.86979714047978</c:v>
                </c:pt>
                <c:pt idx="16126">
                  <c:v>83.26892393702998</c:v>
                </c:pt>
                <c:pt idx="16127">
                  <c:v>82.70681555564998</c:v>
                </c:pt>
                <c:pt idx="16128">
                  <c:v>82.36111854086998</c:v>
                </c:pt>
                <c:pt idx="16129">
                  <c:v>83.34224112941995</c:v>
                </c:pt>
                <c:pt idx="16130">
                  <c:v>82.99817235212973</c:v>
                </c:pt>
                <c:pt idx="16131">
                  <c:v>81.95268291083985</c:v>
                </c:pt>
                <c:pt idx="16132">
                  <c:v>83.33246352248977</c:v>
                </c:pt>
                <c:pt idx="16133">
                  <c:v>82.73611865727</c:v>
                </c:pt>
                <c:pt idx="16134">
                  <c:v>82.40524335119998</c:v>
                </c:pt>
                <c:pt idx="16135">
                  <c:v>83.41068437793002</c:v>
                </c:pt>
                <c:pt idx="16136">
                  <c:v>82.93447292978998</c:v>
                </c:pt>
                <c:pt idx="16137">
                  <c:v>82.15935872507988</c:v>
                </c:pt>
                <c:pt idx="16138">
                  <c:v>83.3911291640701</c:v>
                </c:pt>
                <c:pt idx="16139">
                  <c:v>83.00305855664978</c:v>
                </c:pt>
                <c:pt idx="16140">
                  <c:v>82.64146807794</c:v>
                </c:pt>
                <c:pt idx="16141">
                  <c:v>84.0943228311</c:v>
                </c:pt>
                <c:pt idx="16142">
                  <c:v>83.31449926971</c:v>
                </c:pt>
                <c:pt idx="16143">
                  <c:v>82.72990926903</c:v>
                </c:pt>
                <c:pt idx="16144">
                  <c:v>83.99242892664</c:v>
                </c:pt>
                <c:pt idx="16145">
                  <c:v>83.19907282211975</c:v>
                </c:pt>
                <c:pt idx="16146">
                  <c:v>82.85272932230986</c:v>
                </c:pt>
                <c:pt idx="16147">
                  <c:v>82.51836911414998</c:v>
                </c:pt>
                <c:pt idx="16148">
                  <c:v>83.55031257725977</c:v>
                </c:pt>
                <c:pt idx="16149">
                  <c:v>83.08963025324998</c:v>
                </c:pt>
                <c:pt idx="16150">
                  <c:v>82.35655064402998</c:v>
                </c:pt>
                <c:pt idx="16151">
                  <c:v>83.55031257725977</c:v>
                </c:pt>
                <c:pt idx="16152">
                  <c:v>82.8119602896301</c:v>
                </c:pt>
                <c:pt idx="16153">
                  <c:v>82.65625870139998</c:v>
                </c:pt>
                <c:pt idx="16154">
                  <c:v>83.91702766365</c:v>
                </c:pt>
                <c:pt idx="16155">
                  <c:v>83.35067725034995</c:v>
                </c:pt>
                <c:pt idx="16156">
                  <c:v>82.59726241674002</c:v>
                </c:pt>
                <c:pt idx="16157">
                  <c:v>84.01551167069998</c:v>
                </c:pt>
                <c:pt idx="16158">
                  <c:v>83.46392337825</c:v>
                </c:pt>
                <c:pt idx="16159">
                  <c:v>69.86265336959998</c:v>
                </c:pt>
                <c:pt idx="16401">
                  <c:v>78.85455300699998</c:v>
                </c:pt>
                <c:pt idx="16402">
                  <c:v>78.39791404582</c:v>
                </c:pt>
                <c:pt idx="16403">
                  <c:v>79.37112902042</c:v>
                </c:pt>
                <c:pt idx="16404">
                  <c:v>78.69266646768</c:v>
                </c:pt>
                <c:pt idx="16405">
                  <c:v>79.68462884561998</c:v>
                </c:pt>
                <c:pt idx="16406">
                  <c:v>78.97808786025976</c:v>
                </c:pt>
                <c:pt idx="16407">
                  <c:v>79.94663732022</c:v>
                </c:pt>
                <c:pt idx="16408">
                  <c:v>79.45303995952</c:v>
                </c:pt>
                <c:pt idx="16409">
                  <c:v>78.39254730649968</c:v>
                </c:pt>
                <c:pt idx="16410">
                  <c:v>79.61911250283985</c:v>
                </c:pt>
                <c:pt idx="16411">
                  <c:v>78.93598443546</c:v>
                </c:pt>
                <c:pt idx="16412">
                  <c:v>79.95599679775982</c:v>
                </c:pt>
                <c:pt idx="16413">
                  <c:v>79.05055714499987</c:v>
                </c:pt>
                <c:pt idx="16414">
                  <c:v>78.39722893399998</c:v>
                </c:pt>
                <c:pt idx="16415">
                  <c:v>79.60975302529998</c:v>
                </c:pt>
                <c:pt idx="16416">
                  <c:v>78.93598443546</c:v>
                </c:pt>
                <c:pt idx="16417">
                  <c:v>79.783217662</c:v>
                </c:pt>
                <c:pt idx="16418">
                  <c:v>68.25191515350001</c:v>
                </c:pt>
                <c:pt idx="16465">
                  <c:v>63.31299659474</c:v>
                </c:pt>
                <c:pt idx="16466">
                  <c:v>68.56278159861976</c:v>
                </c:pt>
                <c:pt idx="16467">
                  <c:v>79.39589101349972</c:v>
                </c:pt>
                <c:pt idx="16468">
                  <c:v>79.10120850781998</c:v>
                </c:pt>
                <c:pt idx="16469">
                  <c:v>80.14734731235978</c:v>
                </c:pt>
                <c:pt idx="16470">
                  <c:v>79.48119218026002</c:v>
                </c:pt>
                <c:pt idx="16471">
                  <c:v>78.2945452375</c:v>
                </c:pt>
                <c:pt idx="16472">
                  <c:v>79.54893064542</c:v>
                </c:pt>
                <c:pt idx="16473">
                  <c:v>78.89388101065971</c:v>
                </c:pt>
                <c:pt idx="16474">
                  <c:v>80.12390138991998</c:v>
                </c:pt>
                <c:pt idx="16475">
                  <c:v>79.22140582803998</c:v>
                </c:pt>
                <c:pt idx="16476">
                  <c:v>78.57102170792001</c:v>
                </c:pt>
                <c:pt idx="16477">
                  <c:v>79.54893064542</c:v>
                </c:pt>
                <c:pt idx="16478">
                  <c:v>78.87046809267974</c:v>
                </c:pt>
                <c:pt idx="16479">
                  <c:v>79.91389337295998</c:v>
                </c:pt>
                <c:pt idx="16480">
                  <c:v>79.46242403309998</c:v>
                </c:pt>
                <c:pt idx="16481">
                  <c:v>78.63184408779998</c:v>
                </c:pt>
                <c:pt idx="16482">
                  <c:v>79.88465029815998</c:v>
                </c:pt>
                <c:pt idx="16483">
                  <c:v>79.02021973332</c:v>
                </c:pt>
                <c:pt idx="16484">
                  <c:v>80.45619351416</c:v>
                </c:pt>
                <c:pt idx="16485">
                  <c:v>79.3757945350597</c:v>
                </c:pt>
                <c:pt idx="16486">
                  <c:v>78.9323237064</c:v>
                </c:pt>
                <c:pt idx="16487">
                  <c:v>80.15517328187998</c:v>
                </c:pt>
                <c:pt idx="16488">
                  <c:v>79.06698867275979</c:v>
                </c:pt>
                <c:pt idx="16489">
                  <c:v>78.43065799307998</c:v>
                </c:pt>
                <c:pt idx="16490">
                  <c:v>79.45533587001984</c:v>
                </c:pt>
                <c:pt idx="16491">
                  <c:v>79.02145814389979</c:v>
                </c:pt>
                <c:pt idx="16492">
                  <c:v>79.63388793149974</c:v>
                </c:pt>
                <c:pt idx="16493">
                  <c:v>78.96654321149998</c:v>
                </c:pt>
                <c:pt idx="16494">
                  <c:v>78.74934853309979</c:v>
                </c:pt>
                <c:pt idx="16495">
                  <c:v>79.76736363992</c:v>
                </c:pt>
                <c:pt idx="16496">
                  <c:v>78.86580257803978</c:v>
                </c:pt>
                <c:pt idx="16497">
                  <c:v>79.88581494034</c:v>
                </c:pt>
                <c:pt idx="16498">
                  <c:v>79.036540636</c:v>
                </c:pt>
                <c:pt idx="16499">
                  <c:v>78.63184408779998</c:v>
                </c:pt>
                <c:pt idx="16500">
                  <c:v>79.68929436025998</c:v>
                </c:pt>
                <c:pt idx="16501">
                  <c:v>79.06698867275979</c:v>
                </c:pt>
                <c:pt idx="16502">
                  <c:v>78.64147447146</c:v>
                </c:pt>
                <c:pt idx="16503">
                  <c:v>79.49277378018</c:v>
                </c:pt>
                <c:pt idx="16504">
                  <c:v>78.87046809267974</c:v>
                </c:pt>
                <c:pt idx="16505">
                  <c:v>80.14266953707998</c:v>
                </c:pt>
                <c:pt idx="16506">
                  <c:v>79.47180810667973</c:v>
                </c:pt>
                <c:pt idx="16507">
                  <c:v>78.63184408779998</c:v>
                </c:pt>
                <c:pt idx="16508">
                  <c:v>79.70331935243979</c:v>
                </c:pt>
                <c:pt idx="16509">
                  <c:v>79.25600293735984</c:v>
                </c:pt>
                <c:pt idx="16510">
                  <c:v>79.18866188077995</c:v>
                </c:pt>
                <c:pt idx="16511">
                  <c:v>79.18121711249968</c:v>
                </c:pt>
                <c:pt idx="16512">
                  <c:v>78.68333543839979</c:v>
                </c:pt>
                <c:pt idx="16513">
                  <c:v>79.46120681049995</c:v>
                </c:pt>
                <c:pt idx="16514">
                  <c:v>78.96406286808</c:v>
                </c:pt>
                <c:pt idx="16515">
                  <c:v>80.012153663</c:v>
                </c:pt>
                <c:pt idx="16516">
                  <c:v>79.33369111025979</c:v>
                </c:pt>
                <c:pt idx="16517">
                  <c:v>78.66928199795987</c:v>
                </c:pt>
                <c:pt idx="16518">
                  <c:v>79.45187192899998</c:v>
                </c:pt>
                <c:pt idx="16519">
                  <c:v>72.46123737249982</c:v>
                </c:pt>
                <c:pt idx="16520">
                  <c:v>67.10762465136</c:v>
                </c:pt>
                <c:pt idx="16521">
                  <c:v>59.1099734535</c:v>
                </c:pt>
                <c:pt idx="16576">
                  <c:v>75.80794061861998</c:v>
                </c:pt>
                <c:pt idx="16577">
                  <c:v>80.23737929869998</c:v>
                </c:pt>
                <c:pt idx="16578">
                  <c:v>79.55829886133998</c:v>
                </c:pt>
                <c:pt idx="16579">
                  <c:v>80.82010172539998</c:v>
                </c:pt>
                <c:pt idx="16580">
                  <c:v>79.70833296937998</c:v>
                </c:pt>
                <c:pt idx="16581">
                  <c:v>79.23762517398</c:v>
                </c:pt>
                <c:pt idx="16582">
                  <c:v>79.84711400384</c:v>
                </c:pt>
                <c:pt idx="16583">
                  <c:v>79.36495942492</c:v>
                </c:pt>
                <c:pt idx="16584">
                  <c:v>80.39974149643976</c:v>
                </c:pt>
                <c:pt idx="16585">
                  <c:v>79.7130230053</c:v>
                </c:pt>
                <c:pt idx="16586">
                  <c:v>79.03571318377998</c:v>
                </c:pt>
                <c:pt idx="16587">
                  <c:v>80.18077970473976</c:v>
                </c:pt>
                <c:pt idx="16588">
                  <c:v>79.55359656478001</c:v>
                </c:pt>
                <c:pt idx="16589">
                  <c:v>80.61935487657976</c:v>
                </c:pt>
                <c:pt idx="16590">
                  <c:v>79.96387193964</c:v>
                </c:pt>
                <c:pt idx="16591">
                  <c:v>79.35552665846001</c:v>
                </c:pt>
                <c:pt idx="16592">
                  <c:v>80.44488247068</c:v>
                </c:pt>
                <c:pt idx="16593">
                  <c:v>80.0210705219</c:v>
                </c:pt>
                <c:pt idx="16594">
                  <c:v>79.20932537699987</c:v>
                </c:pt>
                <c:pt idx="16595">
                  <c:v>81.18856515615977</c:v>
                </c:pt>
                <c:pt idx="16596">
                  <c:v>83.66243228975979</c:v>
                </c:pt>
                <c:pt idx="16597">
                  <c:v>89.70481970672</c:v>
                </c:pt>
                <c:pt idx="16598">
                  <c:v>99.68196115367977</c:v>
                </c:pt>
                <c:pt idx="16599">
                  <c:v>106.9653269632</c:v>
                </c:pt>
                <c:pt idx="16600">
                  <c:v>103.26091166531</c:v>
                </c:pt>
                <c:pt idx="16601">
                  <c:v>100.6825011795</c:v>
                </c:pt>
                <c:pt idx="16602">
                  <c:v>99.43123470186</c:v>
                </c:pt>
                <c:pt idx="16603">
                  <c:v>100.2682509105</c:v>
                </c:pt>
                <c:pt idx="16604">
                  <c:v>100.68704137998</c:v>
                </c:pt>
                <c:pt idx="16605">
                  <c:v>101.15418188364</c:v>
                </c:pt>
                <c:pt idx="16606">
                  <c:v>99.84372160518</c:v>
                </c:pt>
                <c:pt idx="16607">
                  <c:v>99.85611032099995</c:v>
                </c:pt>
                <c:pt idx="16608">
                  <c:v>101.97096771491</c:v>
                </c:pt>
                <c:pt idx="16609">
                  <c:v>104.68299404255</c:v>
                </c:pt>
                <c:pt idx="16610">
                  <c:v>107.71670378568</c:v>
                </c:pt>
                <c:pt idx="16611">
                  <c:v>107.4090471936</c:v>
                </c:pt>
                <c:pt idx="16612">
                  <c:v>105.06897513049</c:v>
                </c:pt>
                <c:pt idx="16613">
                  <c:v>105.58250363815</c:v>
                </c:pt>
                <c:pt idx="16614">
                  <c:v>105.845716123</c:v>
                </c:pt>
                <c:pt idx="16615">
                  <c:v>108.6704875775999</c:v>
                </c:pt>
                <c:pt idx="16616">
                  <c:v>106.75026444425</c:v>
                </c:pt>
                <c:pt idx="16617">
                  <c:v>103.69470293175</c:v>
                </c:pt>
                <c:pt idx="16618">
                  <c:v>103.48451454376</c:v>
                </c:pt>
                <c:pt idx="16619">
                  <c:v>102.69883613059</c:v>
                </c:pt>
                <c:pt idx="16620">
                  <c:v>101.2971278753</c:v>
                </c:pt>
                <c:pt idx="16621">
                  <c:v>104.6131628815</c:v>
                </c:pt>
                <c:pt idx="16622">
                  <c:v>107.346216177</c:v>
                </c:pt>
                <c:pt idx="16623">
                  <c:v>103.4244396997</c:v>
                </c:pt>
                <c:pt idx="16624">
                  <c:v>101.2871256972</c:v>
                </c:pt>
                <c:pt idx="16625">
                  <c:v>99.79066440438</c:v>
                </c:pt>
                <c:pt idx="16626">
                  <c:v>102.08823099756</c:v>
                </c:pt>
                <c:pt idx="16627">
                  <c:v>103.47972468666</c:v>
                </c:pt>
                <c:pt idx="16628">
                  <c:v>105.7333044628</c:v>
                </c:pt>
                <c:pt idx="16629">
                  <c:v>108.55753199792</c:v>
                </c:pt>
                <c:pt idx="16630">
                  <c:v>106.03994850575</c:v>
                </c:pt>
                <c:pt idx="16631">
                  <c:v>105.65849040257</c:v>
                </c:pt>
                <c:pt idx="16632">
                  <c:v>103.59549221791</c:v>
                </c:pt>
                <c:pt idx="16633">
                  <c:v>101.94938983544</c:v>
                </c:pt>
                <c:pt idx="16634">
                  <c:v>99.7128565884</c:v>
                </c:pt>
                <c:pt idx="16635">
                  <c:v>98.61189741839998</c:v>
                </c:pt>
                <c:pt idx="16636">
                  <c:v>97.63088844413987</c:v>
                </c:pt>
                <c:pt idx="16637">
                  <c:v>98.11952722079998</c:v>
                </c:pt>
                <c:pt idx="16638">
                  <c:v>100.93990353874</c:v>
                </c:pt>
                <c:pt idx="16639">
                  <c:v>103.88189182882</c:v>
                </c:pt>
                <c:pt idx="16640">
                  <c:v>102.01943520398</c:v>
                </c:pt>
                <c:pt idx="16641">
                  <c:v>102.60535726764</c:v>
                </c:pt>
                <c:pt idx="16642">
                  <c:v>101.1046433625</c:v>
                </c:pt>
                <c:pt idx="16643">
                  <c:v>99.21773185349974</c:v>
                </c:pt>
                <c:pt idx="16644">
                  <c:v>98.63334824747974</c:v>
                </c:pt>
                <c:pt idx="16645">
                  <c:v>97.61674477319985</c:v>
                </c:pt>
                <c:pt idx="16646">
                  <c:v>96.81595521299984</c:v>
                </c:pt>
                <c:pt idx="16647">
                  <c:v>100.35669152832</c:v>
                </c:pt>
                <c:pt idx="16648">
                  <c:v>99.57248459081985</c:v>
                </c:pt>
                <c:pt idx="16649">
                  <c:v>101.7407846655</c:v>
                </c:pt>
                <c:pt idx="16650">
                  <c:v>100.4555136798</c:v>
                </c:pt>
                <c:pt idx="16651">
                  <c:v>100.94271557314</c:v>
                </c:pt>
                <c:pt idx="16652">
                  <c:v>103.69299626343</c:v>
                </c:pt>
                <c:pt idx="16653">
                  <c:v>103.64555737235</c:v>
                </c:pt>
                <c:pt idx="16654">
                  <c:v>104.11338984571</c:v>
                </c:pt>
                <c:pt idx="16655">
                  <c:v>105.0862419915</c:v>
                </c:pt>
                <c:pt idx="16656">
                  <c:v>105.67620881472</c:v>
                </c:pt>
                <c:pt idx="16657">
                  <c:v>106.5599458105</c:v>
                </c:pt>
                <c:pt idx="16658">
                  <c:v>103.1632967141</c:v>
                </c:pt>
                <c:pt idx="16659">
                  <c:v>105.11471495336</c:v>
                </c:pt>
                <c:pt idx="16660">
                  <c:v>105.7943108222</c:v>
                </c:pt>
                <c:pt idx="16661">
                  <c:v>109.00935755488</c:v>
                </c:pt>
                <c:pt idx="16662">
                  <c:v>101.32581393594</c:v>
                </c:pt>
                <c:pt idx="16663">
                  <c:v>95.87396828459985</c:v>
                </c:pt>
                <c:pt idx="16664">
                  <c:v>96.66810558694998</c:v>
                </c:pt>
                <c:pt idx="16665">
                  <c:v>96.06203174369976</c:v>
                </c:pt>
                <c:pt idx="16666">
                  <c:v>99.19965166926</c:v>
                </c:pt>
                <c:pt idx="16667">
                  <c:v>97.53033291749972</c:v>
                </c:pt>
                <c:pt idx="16668">
                  <c:v>96.74684674469998</c:v>
                </c:pt>
                <c:pt idx="16669">
                  <c:v>99.43768872738</c:v>
                </c:pt>
                <c:pt idx="16670">
                  <c:v>98.73606563826</c:v>
                </c:pt>
                <c:pt idx="16671">
                  <c:v>99.79436609124</c:v>
                </c:pt>
                <c:pt idx="16672">
                  <c:v>102.33244112546</c:v>
                </c:pt>
                <c:pt idx="16673">
                  <c:v>107.078840088</c:v>
                </c:pt>
                <c:pt idx="16674">
                  <c:v>107.4534076544</c:v>
                </c:pt>
                <c:pt idx="16675">
                  <c:v>106.93485997712</c:v>
                </c:pt>
                <c:pt idx="16676">
                  <c:v>105.74207577752</c:v>
                </c:pt>
                <c:pt idx="16677">
                  <c:v>103.18060963819</c:v>
                </c:pt>
                <c:pt idx="16678">
                  <c:v>104.40045313789</c:v>
                </c:pt>
                <c:pt idx="16679">
                  <c:v>106.71987364768</c:v>
                </c:pt>
                <c:pt idx="16680">
                  <c:v>108.80555518844</c:v>
                </c:pt>
                <c:pt idx="16681">
                  <c:v>106.93497574336</c:v>
                </c:pt>
                <c:pt idx="16682">
                  <c:v>104.00059079655</c:v>
                </c:pt>
                <c:pt idx="16683">
                  <c:v>101.51537358991</c:v>
                </c:pt>
                <c:pt idx="16684">
                  <c:v>102.41866438552</c:v>
                </c:pt>
                <c:pt idx="16685">
                  <c:v>104.22290566135</c:v>
                </c:pt>
                <c:pt idx="16686">
                  <c:v>105.0814828847</c:v>
                </c:pt>
                <c:pt idx="16687">
                  <c:v>107.96034002788</c:v>
                </c:pt>
                <c:pt idx="16688">
                  <c:v>105.47610702125</c:v>
                </c:pt>
                <c:pt idx="16689">
                  <c:v>107.78272879892</c:v>
                </c:pt>
                <c:pt idx="16690">
                  <c:v>107.27846870904</c:v>
                </c:pt>
                <c:pt idx="16691">
                  <c:v>105.1762324634</c:v>
                </c:pt>
                <c:pt idx="16692">
                  <c:v>106.62598116608</c:v>
                </c:pt>
                <c:pt idx="16693">
                  <c:v>106.6293668096</c:v>
                </c:pt>
                <c:pt idx="16694">
                  <c:v>108.90679484048</c:v>
                </c:pt>
                <c:pt idx="16695">
                  <c:v>106.76503633288</c:v>
                </c:pt>
                <c:pt idx="16696">
                  <c:v>103.91826716544</c:v>
                </c:pt>
                <c:pt idx="16697">
                  <c:v>104.90538817304</c:v>
                </c:pt>
                <c:pt idx="16698">
                  <c:v>105.33042236101</c:v>
                </c:pt>
                <c:pt idx="16699">
                  <c:v>105.5487934006</c:v>
                </c:pt>
                <c:pt idx="16700">
                  <c:v>107.97845397848</c:v>
                </c:pt>
                <c:pt idx="16701">
                  <c:v>107.35826092664</c:v>
                </c:pt>
                <c:pt idx="16702">
                  <c:v>108.77369029268</c:v>
                </c:pt>
                <c:pt idx="16703">
                  <c:v>106.17901880558</c:v>
                </c:pt>
                <c:pt idx="16704">
                  <c:v>104.89390458904</c:v>
                </c:pt>
                <c:pt idx="16705">
                  <c:v>107.7069675776</c:v>
                </c:pt>
                <c:pt idx="16706">
                  <c:v>105.58261295225</c:v>
                </c:pt>
                <c:pt idx="16707">
                  <c:v>105.51001063134</c:v>
                </c:pt>
                <c:pt idx="16708">
                  <c:v>104.82220509341</c:v>
                </c:pt>
                <c:pt idx="16709">
                  <c:v>103.56103470769</c:v>
                </c:pt>
                <c:pt idx="16710">
                  <c:v>104.4685961137</c:v>
                </c:pt>
                <c:pt idx="16711">
                  <c:v>102.76685601343</c:v>
                </c:pt>
                <c:pt idx="16712">
                  <c:v>105.1762324634</c:v>
                </c:pt>
                <c:pt idx="16713">
                  <c:v>106.36103727627</c:v>
                </c:pt>
                <c:pt idx="16714">
                  <c:v>106.08938819616</c:v>
                </c:pt>
                <c:pt idx="16715">
                  <c:v>108.01752967224</c:v>
                </c:pt>
                <c:pt idx="16716">
                  <c:v>106.23573197116</c:v>
                </c:pt>
                <c:pt idx="16717">
                  <c:v>105.54709116525</c:v>
                </c:pt>
                <c:pt idx="16718">
                  <c:v>104.67583010962</c:v>
                </c:pt>
                <c:pt idx="16719">
                  <c:v>102.98445820712</c:v>
                </c:pt>
                <c:pt idx="16720">
                  <c:v>103.12579350164</c:v>
                </c:pt>
                <c:pt idx="16721">
                  <c:v>101.36918635347</c:v>
                </c:pt>
                <c:pt idx="16722">
                  <c:v>101.84991817002</c:v>
                </c:pt>
                <c:pt idx="16723">
                  <c:v>100.52174915562</c:v>
                </c:pt>
                <c:pt idx="16724">
                  <c:v>99.885824388</c:v>
                </c:pt>
                <c:pt idx="16725">
                  <c:v>101.55866573424</c:v>
                </c:pt>
                <c:pt idx="16726">
                  <c:v>100.71687835242</c:v>
                </c:pt>
                <c:pt idx="16727">
                  <c:v>82.31316197111</c:v>
                </c:pt>
                <c:pt idx="16756">
                  <c:v>83.35299751679965</c:v>
                </c:pt>
                <c:pt idx="16757">
                  <c:v>93.32626348787</c:v>
                </c:pt>
                <c:pt idx="16758">
                  <c:v>102.10639164985</c:v>
                </c:pt>
                <c:pt idx="16759">
                  <c:v>101.92063137074</c:v>
                </c:pt>
                <c:pt idx="16760">
                  <c:v>102.64209926775</c:v>
                </c:pt>
                <c:pt idx="16761">
                  <c:v>100.32002480154</c:v>
                </c:pt>
                <c:pt idx="16762">
                  <c:v>97.19817180605968</c:v>
                </c:pt>
                <c:pt idx="16763">
                  <c:v>97.61534953241974</c:v>
                </c:pt>
                <c:pt idx="16764">
                  <c:v>96.62641712309974</c:v>
                </c:pt>
                <c:pt idx="16765">
                  <c:v>98.10398324561998</c:v>
                </c:pt>
                <c:pt idx="16766">
                  <c:v>97.24744120158</c:v>
                </c:pt>
                <c:pt idx="16767">
                  <c:v>97.37900599639985</c:v>
                </c:pt>
                <c:pt idx="16768">
                  <c:v>96.61692933294998</c:v>
                </c:pt>
                <c:pt idx="16769">
                  <c:v>95.84347632654978</c:v>
                </c:pt>
                <c:pt idx="16770">
                  <c:v>96.73142396867</c:v>
                </c:pt>
                <c:pt idx="16771">
                  <c:v>96.76623165593998</c:v>
                </c:pt>
                <c:pt idx="16772">
                  <c:v>95.19685324350998</c:v>
                </c:pt>
                <c:pt idx="16773">
                  <c:v>96.5049153803</c:v>
                </c:pt>
                <c:pt idx="16774">
                  <c:v>95.50432093167998</c:v>
                </c:pt>
                <c:pt idx="16775">
                  <c:v>94.97602544509</c:v>
                </c:pt>
                <c:pt idx="16776">
                  <c:v>96.25575249018979</c:v>
                </c:pt>
                <c:pt idx="16777">
                  <c:v>95.27267008907</c:v>
                </c:pt>
                <c:pt idx="16778">
                  <c:v>96.78805972301998</c:v>
                </c:pt>
                <c:pt idx="16779">
                  <c:v>95.57840401807982</c:v>
                </c:pt>
                <c:pt idx="16780">
                  <c:v>94.50358547525</c:v>
                </c:pt>
                <c:pt idx="16781">
                  <c:v>96.14846349418</c:v>
                </c:pt>
                <c:pt idx="16782">
                  <c:v>95.52530618971001</c:v>
                </c:pt>
                <c:pt idx="16783">
                  <c:v>96.58352596946</c:v>
                </c:pt>
                <c:pt idx="16784">
                  <c:v>95.76987943877998</c:v>
                </c:pt>
                <c:pt idx="16785">
                  <c:v>94.95059880781987</c:v>
                </c:pt>
                <c:pt idx="16786">
                  <c:v>95.74125014925</c:v>
                </c:pt>
                <c:pt idx="16787">
                  <c:v>95.16118810187001</c:v>
                </c:pt>
                <c:pt idx="16788">
                  <c:v>90.51388544097</c:v>
                </c:pt>
                <c:pt idx="16789">
                  <c:v>75.29845763889001</c:v>
                </c:pt>
                <c:pt idx="16823">
                  <c:v>60.55206109538</c:v>
                </c:pt>
                <c:pt idx="16824">
                  <c:v>75.30513301165979</c:v>
                </c:pt>
                <c:pt idx="16825">
                  <c:v>79.01675184559987</c:v>
                </c:pt>
                <c:pt idx="16826">
                  <c:v>79.80627360538</c:v>
                </c:pt>
                <c:pt idx="16827">
                  <c:v>79.11378606045976</c:v>
                </c:pt>
                <c:pt idx="16828">
                  <c:v>78.64615224674</c:v>
                </c:pt>
                <c:pt idx="16829">
                  <c:v>79.45067035538</c:v>
                </c:pt>
                <c:pt idx="16830">
                  <c:v>78.96515370241998</c:v>
                </c:pt>
                <c:pt idx="16831">
                  <c:v>79.70801331533998</c:v>
                </c:pt>
                <c:pt idx="16832">
                  <c:v>78.90790600284002</c:v>
                </c:pt>
                <c:pt idx="16833">
                  <c:v>79.83901755263977</c:v>
                </c:pt>
                <c:pt idx="16834">
                  <c:v>79.29353923167998</c:v>
                </c:pt>
                <c:pt idx="16835">
                  <c:v>80.20832952912</c:v>
                </c:pt>
                <c:pt idx="16836">
                  <c:v>79.20268687295973</c:v>
                </c:pt>
                <c:pt idx="16837">
                  <c:v>78.44468298526</c:v>
                </c:pt>
                <c:pt idx="16838">
                  <c:v>79.36643505751982</c:v>
                </c:pt>
                <c:pt idx="16839">
                  <c:v>78.82909889701978</c:v>
                </c:pt>
                <c:pt idx="16840">
                  <c:v>79.76736363992</c:v>
                </c:pt>
                <c:pt idx="16841">
                  <c:v>79.00736777201998</c:v>
                </c:pt>
                <c:pt idx="16842">
                  <c:v>80.06291917315986</c:v>
                </c:pt>
                <c:pt idx="16843">
                  <c:v>79.53900551399984</c:v>
                </c:pt>
                <c:pt idx="16844">
                  <c:v>79.95599679775982</c:v>
                </c:pt>
                <c:pt idx="16845">
                  <c:v>79.10909209755972</c:v>
                </c:pt>
                <c:pt idx="16846">
                  <c:v>80.20832952912</c:v>
                </c:pt>
                <c:pt idx="16847">
                  <c:v>79.44836218423998</c:v>
                </c:pt>
                <c:pt idx="16848">
                  <c:v>80.63492963916</c:v>
                </c:pt>
                <c:pt idx="16849">
                  <c:v>79.84002574628</c:v>
                </c:pt>
                <c:pt idx="16850">
                  <c:v>79.08747516557995</c:v>
                </c:pt>
                <c:pt idx="16851">
                  <c:v>79.77674771349962</c:v>
                </c:pt>
                <c:pt idx="16852">
                  <c:v>78.81900519033998</c:v>
                </c:pt>
                <c:pt idx="16853">
                  <c:v>79.95031029019998</c:v>
                </c:pt>
                <c:pt idx="16854">
                  <c:v>79.20440479418</c:v>
                </c:pt>
                <c:pt idx="16855">
                  <c:v>80.17079323479977</c:v>
                </c:pt>
                <c:pt idx="16856">
                  <c:v>79.59545753171987</c:v>
                </c:pt>
                <c:pt idx="16857">
                  <c:v>80.03084416982</c:v>
                </c:pt>
                <c:pt idx="16858">
                  <c:v>79.67541692459976</c:v>
                </c:pt>
                <c:pt idx="16859">
                  <c:v>80.42413469844</c:v>
                </c:pt>
                <c:pt idx="16860">
                  <c:v>79.65007698167987</c:v>
                </c:pt>
                <c:pt idx="16861">
                  <c:v>79.6144399634</c:v>
                </c:pt>
                <c:pt idx="16862">
                  <c:v>79.77674771349962</c:v>
                </c:pt>
                <c:pt idx="16863">
                  <c:v>78.90884926094</c:v>
                </c:pt>
                <c:pt idx="16864">
                  <c:v>79.80489993424</c:v>
                </c:pt>
                <c:pt idx="16865">
                  <c:v>79.46869717383987</c:v>
                </c:pt>
                <c:pt idx="16866">
                  <c:v>80.22100537144</c:v>
                </c:pt>
                <c:pt idx="16867">
                  <c:v>79.69976917369979</c:v>
                </c:pt>
                <c:pt idx="16868">
                  <c:v>80.69482100185998</c:v>
                </c:pt>
                <c:pt idx="16869">
                  <c:v>79.88370351779976</c:v>
                </c:pt>
                <c:pt idx="16870">
                  <c:v>79.08199062686</c:v>
                </c:pt>
                <c:pt idx="16871">
                  <c:v>79.84474437998</c:v>
                </c:pt>
                <c:pt idx="16872">
                  <c:v>79.35552665846001</c:v>
                </c:pt>
                <c:pt idx="16873">
                  <c:v>80.5647969541</c:v>
                </c:pt>
                <c:pt idx="16874">
                  <c:v>79.65260284539985</c:v>
                </c:pt>
                <c:pt idx="16875">
                  <c:v>69.81678983407987</c:v>
                </c:pt>
                <c:pt idx="17320">
                  <c:v>52.11703419816001</c:v>
                </c:pt>
                <c:pt idx="17321">
                  <c:v>83.23009018215001</c:v>
                </c:pt>
                <c:pt idx="17322">
                  <c:v>82.68453165102001</c:v>
                </c:pt>
                <c:pt idx="17323">
                  <c:v>83.14234272854976</c:v>
                </c:pt>
                <c:pt idx="17324">
                  <c:v>82.23059925459</c:v>
                </c:pt>
                <c:pt idx="17325">
                  <c:v>83.27870154395973</c:v>
                </c:pt>
                <c:pt idx="17326">
                  <c:v>82.37443635836979</c:v>
                </c:pt>
                <c:pt idx="17327">
                  <c:v>84.06728788802998</c:v>
                </c:pt>
                <c:pt idx="17328">
                  <c:v>82.9468299402</c:v>
                </c:pt>
                <c:pt idx="17329">
                  <c:v>83.18092547466</c:v>
                </c:pt>
                <c:pt idx="17330">
                  <c:v>82.28156395212</c:v>
                </c:pt>
                <c:pt idx="17331">
                  <c:v>83.15162237304001</c:v>
                </c:pt>
                <c:pt idx="17332">
                  <c:v>82.27178634518982</c:v>
                </c:pt>
                <c:pt idx="17333">
                  <c:v>83.32158546228</c:v>
                </c:pt>
                <c:pt idx="17334">
                  <c:v>81.96729760497</c:v>
                </c:pt>
                <c:pt idx="17335">
                  <c:v>82.50955459889998</c:v>
                </c:pt>
                <c:pt idx="17336">
                  <c:v>82.22883349167</c:v>
                </c:pt>
                <c:pt idx="17337">
                  <c:v>88.25155554532</c:v>
                </c:pt>
                <c:pt idx="17407">
                  <c:v>83.41469634644998</c:v>
                </c:pt>
                <c:pt idx="17408">
                  <c:v>83.36049870194998</c:v>
                </c:pt>
                <c:pt idx="17409">
                  <c:v>83.40294046080002</c:v>
                </c:pt>
                <c:pt idx="17410">
                  <c:v>83.02061294175</c:v>
                </c:pt>
                <c:pt idx="17411">
                  <c:v>83.54048577824998</c:v>
                </c:pt>
                <c:pt idx="17412">
                  <c:v>82.9025136342</c:v>
                </c:pt>
                <c:pt idx="17413">
                  <c:v>83.42449369649998</c:v>
                </c:pt>
                <c:pt idx="17414">
                  <c:v>82.99608691544998</c:v>
                </c:pt>
                <c:pt idx="17415">
                  <c:v>83.70751149272998</c:v>
                </c:pt>
                <c:pt idx="17416">
                  <c:v>83.33166163376998</c:v>
                </c:pt>
                <c:pt idx="17417">
                  <c:v>84.08938216184985</c:v>
                </c:pt>
                <c:pt idx="17418">
                  <c:v>83.06396069799002</c:v>
                </c:pt>
                <c:pt idx="17419">
                  <c:v>84.21250962825</c:v>
                </c:pt>
                <c:pt idx="17420">
                  <c:v>83.63283433469972</c:v>
                </c:pt>
                <c:pt idx="17421">
                  <c:v>82.98129485115</c:v>
                </c:pt>
                <c:pt idx="17422">
                  <c:v>83.60184290894998</c:v>
                </c:pt>
                <c:pt idx="17423">
                  <c:v>82.59726241674002</c:v>
                </c:pt>
                <c:pt idx="17424">
                  <c:v>83.89942605771</c:v>
                </c:pt>
                <c:pt idx="17425">
                  <c:v>82.75474270844984</c:v>
                </c:pt>
                <c:pt idx="17426">
                  <c:v>83.34397966673998</c:v>
                </c:pt>
                <c:pt idx="17427">
                  <c:v>82.51867789334995</c:v>
                </c:pt>
                <c:pt idx="17428">
                  <c:v>83.5969022397</c:v>
                </c:pt>
                <c:pt idx="17429">
                  <c:v>83.69541619019979</c:v>
                </c:pt>
                <c:pt idx="17430">
                  <c:v>83.53288314359978</c:v>
                </c:pt>
                <c:pt idx="17431">
                  <c:v>84.448913166</c:v>
                </c:pt>
                <c:pt idx="17432">
                  <c:v>83.46392337825</c:v>
                </c:pt>
                <c:pt idx="17433">
                  <c:v>84.13980104309979</c:v>
                </c:pt>
                <c:pt idx="17434">
                  <c:v>83.43439913654987</c:v>
                </c:pt>
                <c:pt idx="17435">
                  <c:v>84.31102357875002</c:v>
                </c:pt>
                <c:pt idx="17436">
                  <c:v>83.62295834360968</c:v>
                </c:pt>
                <c:pt idx="17437">
                  <c:v>84.23712314415</c:v>
                </c:pt>
                <c:pt idx="17438">
                  <c:v>83.53407442379998</c:v>
                </c:pt>
                <c:pt idx="17439">
                  <c:v>84.48694246383</c:v>
                </c:pt>
                <c:pt idx="17440">
                  <c:v>83.20643434928998</c:v>
                </c:pt>
                <c:pt idx="17441">
                  <c:v>84.35039921549979</c:v>
                </c:pt>
                <c:pt idx="17442">
                  <c:v>83.71676524986</c:v>
                </c:pt>
                <c:pt idx="17443">
                  <c:v>82.89225507579</c:v>
                </c:pt>
                <c:pt idx="17444">
                  <c:v>83.64121854569998</c:v>
                </c:pt>
                <c:pt idx="17445">
                  <c:v>82.77374318270977</c:v>
                </c:pt>
                <c:pt idx="17446">
                  <c:v>83.61800533895978</c:v>
                </c:pt>
                <c:pt idx="17447">
                  <c:v>82.9452532110001</c:v>
                </c:pt>
                <c:pt idx="17448">
                  <c:v>83.36543937119986</c:v>
                </c:pt>
                <c:pt idx="17449">
                  <c:v>82.90565086247987</c:v>
                </c:pt>
                <c:pt idx="17450">
                  <c:v>83.66787569960998</c:v>
                </c:pt>
                <c:pt idx="17451">
                  <c:v>84.50927514081</c:v>
                </c:pt>
                <c:pt idx="17452">
                  <c:v>83.59363634261987</c:v>
                </c:pt>
                <c:pt idx="17453">
                  <c:v>84.23514971835</c:v>
                </c:pt>
                <c:pt idx="17465">
                  <c:v>74.17058629903985</c:v>
                </c:pt>
                <c:pt idx="17483">
                  <c:v>109.16695794304</c:v>
                </c:pt>
                <c:pt idx="17484">
                  <c:v>109.64533723128</c:v>
                </c:pt>
                <c:pt idx="17485">
                  <c:v>107.04303811184</c:v>
                </c:pt>
                <c:pt idx="17486">
                  <c:v>106.9530246976</c:v>
                </c:pt>
                <c:pt idx="17487">
                  <c:v>105.40091291975</c:v>
                </c:pt>
                <c:pt idx="17488">
                  <c:v>104.57310641302</c:v>
                </c:pt>
                <c:pt idx="17489">
                  <c:v>102.29771040839</c:v>
                </c:pt>
                <c:pt idx="17490">
                  <c:v>102.67156557476</c:v>
                </c:pt>
                <c:pt idx="17491">
                  <c:v>99.05338479113998</c:v>
                </c:pt>
                <c:pt idx="17492">
                  <c:v>100.04011534188</c:v>
                </c:pt>
                <c:pt idx="17493">
                  <c:v>103.2463057192</c:v>
                </c:pt>
                <c:pt idx="17494">
                  <c:v>106.22294903409</c:v>
                </c:pt>
                <c:pt idx="17495">
                  <c:v>108.15600325108</c:v>
                </c:pt>
                <c:pt idx="17496">
                  <c:v>106.31779082224</c:v>
                </c:pt>
                <c:pt idx="17497">
                  <c:v>105.49145157992</c:v>
                </c:pt>
                <c:pt idx="17498">
                  <c:v>103.05360831437</c:v>
                </c:pt>
                <c:pt idx="17499">
                  <c:v>106.84186655275</c:v>
                </c:pt>
                <c:pt idx="17500">
                  <c:v>106.4809024696</c:v>
                </c:pt>
                <c:pt idx="17501">
                  <c:v>110.25117267552</c:v>
                </c:pt>
                <c:pt idx="17502">
                  <c:v>109.0789766528</c:v>
                </c:pt>
                <c:pt idx="17503">
                  <c:v>105.3343539556</c:v>
                </c:pt>
                <c:pt idx="17504">
                  <c:v>102.1338216675</c:v>
                </c:pt>
                <c:pt idx="17505">
                  <c:v>105.66473861762</c:v>
                </c:pt>
                <c:pt idx="17506">
                  <c:v>102.6983575891</c:v>
                </c:pt>
                <c:pt idx="17507">
                  <c:v>104.5723649551</c:v>
                </c:pt>
                <c:pt idx="17508">
                  <c:v>103.0620472161</c:v>
                </c:pt>
                <c:pt idx="17509">
                  <c:v>103.46267479177</c:v>
                </c:pt>
                <c:pt idx="17510">
                  <c:v>100.666387927</c:v>
                </c:pt>
                <c:pt idx="17511">
                  <c:v>101.44346261322</c:v>
                </c:pt>
                <c:pt idx="17512">
                  <c:v>101.651606316</c:v>
                </c:pt>
                <c:pt idx="17513">
                  <c:v>101.30558160723</c:v>
                </c:pt>
                <c:pt idx="17514">
                  <c:v>103.99154683442</c:v>
                </c:pt>
                <c:pt idx="17515">
                  <c:v>106.66925233904</c:v>
                </c:pt>
                <c:pt idx="17516">
                  <c:v>109.0332222414</c:v>
                </c:pt>
                <c:pt idx="17517">
                  <c:v>103.09601072393</c:v>
                </c:pt>
                <c:pt idx="17518">
                  <c:v>101.49246704034</c:v>
                </c:pt>
                <c:pt idx="17519">
                  <c:v>100.90638471384</c:v>
                </c:pt>
                <c:pt idx="17520">
                  <c:v>102.85275188755</c:v>
                </c:pt>
                <c:pt idx="17521">
                  <c:v>101.62484766595</c:v>
                </c:pt>
                <c:pt idx="17522">
                  <c:v>102.7323841901</c:v>
                </c:pt>
                <c:pt idx="17523">
                  <c:v>101.06787985704</c:v>
                </c:pt>
                <c:pt idx="17524">
                  <c:v>102.20452923204</c:v>
                </c:pt>
                <c:pt idx="17525">
                  <c:v>103.61486007005</c:v>
                </c:pt>
                <c:pt idx="17526">
                  <c:v>106.18167427609</c:v>
                </c:pt>
                <c:pt idx="17527">
                  <c:v>103.76686780516</c:v>
                </c:pt>
                <c:pt idx="17528">
                  <c:v>107.46590754056</c:v>
                </c:pt>
                <c:pt idx="17529">
                  <c:v>108.45140986944</c:v>
                </c:pt>
                <c:pt idx="17530">
                  <c:v>108.77905060672</c:v>
                </c:pt>
                <c:pt idx="17531">
                  <c:v>107.32639603088</c:v>
                </c:pt>
                <c:pt idx="17532">
                  <c:v>107.42845657052</c:v>
                </c:pt>
                <c:pt idx="17533">
                  <c:v>107.1855188164799</c:v>
                </c:pt>
                <c:pt idx="17534">
                  <c:v>107.59198620104</c:v>
                </c:pt>
                <c:pt idx="17535">
                  <c:v>109.0797018342</c:v>
                </c:pt>
                <c:pt idx="17536">
                  <c:v>108.42184622416</c:v>
                </c:pt>
                <c:pt idx="17537">
                  <c:v>110.3907390536</c:v>
                </c:pt>
                <c:pt idx="17538">
                  <c:v>109.36420259124</c:v>
                </c:pt>
                <c:pt idx="17539">
                  <c:v>110.6396083384</c:v>
                </c:pt>
                <c:pt idx="17540">
                  <c:v>109.72110486624</c:v>
                </c:pt>
                <c:pt idx="17541">
                  <c:v>110.07747154408</c:v>
                </c:pt>
                <c:pt idx="17542">
                  <c:v>108.4691466834</c:v>
                </c:pt>
                <c:pt idx="17543">
                  <c:v>107.6410669752</c:v>
                </c:pt>
                <c:pt idx="17544">
                  <c:v>104.48168027367</c:v>
                </c:pt>
                <c:pt idx="17545">
                  <c:v>104.07319351716</c:v>
                </c:pt>
                <c:pt idx="17546">
                  <c:v>101.5345627436</c:v>
                </c:pt>
                <c:pt idx="17547">
                  <c:v>98.4197534293801</c:v>
                </c:pt>
                <c:pt idx="17548">
                  <c:v>95.51397903884</c:v>
                </c:pt>
                <c:pt idx="17549">
                  <c:v>94.01234304587998</c:v>
                </c:pt>
                <c:pt idx="17550">
                  <c:v>89.24961113088</c:v>
                </c:pt>
                <c:pt idx="17551">
                  <c:v>87.86170706007998</c:v>
                </c:pt>
                <c:pt idx="17552">
                  <c:v>85.25015202978001</c:v>
                </c:pt>
                <c:pt idx="17553">
                  <c:v>84.7701233595</c:v>
                </c:pt>
                <c:pt idx="17554">
                  <c:v>82.73012919254998</c:v>
                </c:pt>
                <c:pt idx="17555">
                  <c:v>83.31449926971</c:v>
                </c:pt>
                <c:pt idx="17556">
                  <c:v>82.01272434030002</c:v>
                </c:pt>
                <c:pt idx="17557">
                  <c:v>83.07167397744</c:v>
                </c:pt>
                <c:pt idx="17558">
                  <c:v>81.96871024953</c:v>
                </c:pt>
                <c:pt idx="17559">
                  <c:v>82.80456190578</c:v>
                </c:pt>
                <c:pt idx="17560">
                  <c:v>81.98826546339</c:v>
                </c:pt>
                <c:pt idx="17561">
                  <c:v>82.74589626420002</c:v>
                </c:pt>
                <c:pt idx="17562">
                  <c:v>83.4202590723</c:v>
                </c:pt>
                <c:pt idx="17563">
                  <c:v>82.52313029246976</c:v>
                </c:pt>
                <c:pt idx="17564">
                  <c:v>82.6547811172797</c:v>
                </c:pt>
                <c:pt idx="17565">
                  <c:v>82.51826860923</c:v>
                </c:pt>
                <c:pt idx="17566">
                  <c:v>83.45954269341</c:v>
                </c:pt>
                <c:pt idx="17567">
                  <c:v>82.29397900316998</c:v>
                </c:pt>
                <c:pt idx="17568">
                  <c:v>83.12772803441977</c:v>
                </c:pt>
                <c:pt idx="17569">
                  <c:v>82.23059925459</c:v>
                </c:pt>
                <c:pt idx="17570">
                  <c:v>82.88402464649998</c:v>
                </c:pt>
                <c:pt idx="17571">
                  <c:v>81.9794299137</c:v>
                </c:pt>
                <c:pt idx="17572">
                  <c:v>83.24449477929</c:v>
                </c:pt>
                <c:pt idx="17573">
                  <c:v>82.37931030224979</c:v>
                </c:pt>
                <c:pt idx="17574">
                  <c:v>83.23471717235979</c:v>
                </c:pt>
                <c:pt idx="17575">
                  <c:v>82.33042226759987</c:v>
                </c:pt>
                <c:pt idx="17576">
                  <c:v>82.99118588196</c:v>
                </c:pt>
                <c:pt idx="17577">
                  <c:v>81.8919037497</c:v>
                </c:pt>
                <c:pt idx="17578">
                  <c:v>82.70894274884998</c:v>
                </c:pt>
                <c:pt idx="17579">
                  <c:v>81.72655026689998</c:v>
                </c:pt>
                <c:pt idx="17580">
                  <c:v>82.95609995360998</c:v>
                </c:pt>
                <c:pt idx="17581">
                  <c:v>81.85029111869976</c:v>
                </c:pt>
                <c:pt idx="17582">
                  <c:v>82.48036935435</c:v>
                </c:pt>
                <c:pt idx="17583">
                  <c:v>81.78202004247001</c:v>
                </c:pt>
                <c:pt idx="17584">
                  <c:v>82.37823578324998</c:v>
                </c:pt>
                <c:pt idx="17585">
                  <c:v>81.71682185204995</c:v>
                </c:pt>
                <c:pt idx="17586">
                  <c:v>82.28583062699984</c:v>
                </c:pt>
                <c:pt idx="17587">
                  <c:v>83.14666227779998</c:v>
                </c:pt>
                <c:pt idx="17588">
                  <c:v>81.98078130098978</c:v>
                </c:pt>
                <c:pt idx="17589">
                  <c:v>83.02507187699965</c:v>
                </c:pt>
                <c:pt idx="17590">
                  <c:v>81.91285456932</c:v>
                </c:pt>
                <c:pt idx="17591">
                  <c:v>82.99103720985</c:v>
                </c:pt>
                <c:pt idx="17592">
                  <c:v>81.74308198247998</c:v>
                </c:pt>
                <c:pt idx="17593">
                  <c:v>82.7381279934</c:v>
                </c:pt>
                <c:pt idx="17594">
                  <c:v>81.784920756</c:v>
                </c:pt>
                <c:pt idx="17595">
                  <c:v>82.33489695033</c:v>
                </c:pt>
                <c:pt idx="17596">
                  <c:v>81.41804829467998</c:v>
                </c:pt>
                <c:pt idx="17597">
                  <c:v>82.20877680068972</c:v>
                </c:pt>
                <c:pt idx="17598">
                  <c:v>81.58298371955979</c:v>
                </c:pt>
                <c:pt idx="17599">
                  <c:v>82.10206428866998</c:v>
                </c:pt>
                <c:pt idx="17600">
                  <c:v>82.92187475621998</c:v>
                </c:pt>
                <c:pt idx="17601">
                  <c:v>81.76813223237987</c:v>
                </c:pt>
                <c:pt idx="17602">
                  <c:v>82.58589416585986</c:v>
                </c:pt>
                <c:pt idx="17603">
                  <c:v>81.81584587610978</c:v>
                </c:pt>
                <c:pt idx="17604">
                  <c:v>82.44073524443998</c:v>
                </c:pt>
                <c:pt idx="17605">
                  <c:v>81.60722851913998</c:v>
                </c:pt>
                <c:pt idx="17606">
                  <c:v>82.44163895724</c:v>
                </c:pt>
                <c:pt idx="17607">
                  <c:v>81.74112810435</c:v>
                </c:pt>
                <c:pt idx="17608">
                  <c:v>82.16006720423998</c:v>
                </c:pt>
                <c:pt idx="17609">
                  <c:v>81.24554246319</c:v>
                </c:pt>
                <c:pt idx="17610">
                  <c:v>82.25242923788987</c:v>
                </c:pt>
                <c:pt idx="17611">
                  <c:v>81.35498821985979</c:v>
                </c:pt>
                <c:pt idx="17612">
                  <c:v>81.96654158909998</c:v>
                </c:pt>
                <c:pt idx="17613">
                  <c:v>81.11491708599</c:v>
                </c:pt>
                <c:pt idx="17614">
                  <c:v>81.94232882210987</c:v>
                </c:pt>
                <c:pt idx="17615">
                  <c:v>82.96555668831</c:v>
                </c:pt>
                <c:pt idx="17616">
                  <c:v>81.86007013862972</c:v>
                </c:pt>
                <c:pt idx="17617">
                  <c:v>82.46773800638979</c:v>
                </c:pt>
                <c:pt idx="17618">
                  <c:v>81.63747743504987</c:v>
                </c:pt>
                <c:pt idx="17619">
                  <c:v>82.67933827574974</c:v>
                </c:pt>
                <c:pt idx="17620">
                  <c:v>81.32869746983998</c:v>
                </c:pt>
                <c:pt idx="17621">
                  <c:v>82.38751422927</c:v>
                </c:pt>
                <c:pt idx="17622">
                  <c:v>81.49231851362973</c:v>
                </c:pt>
                <c:pt idx="17623">
                  <c:v>82.36330146227998</c:v>
                </c:pt>
                <c:pt idx="17624">
                  <c:v>81.44395181991</c:v>
                </c:pt>
                <c:pt idx="17625">
                  <c:v>82.07679898724987</c:v>
                </c:pt>
                <c:pt idx="17626">
                  <c:v>81.36169313642979</c:v>
                </c:pt>
                <c:pt idx="17627">
                  <c:v>82.19878409531998</c:v>
                </c:pt>
                <c:pt idx="17628">
                  <c:v>81.10667040041989</c:v>
                </c:pt>
                <c:pt idx="17629">
                  <c:v>82.14073817882968</c:v>
                </c:pt>
                <c:pt idx="17630">
                  <c:v>81.26007600740979</c:v>
                </c:pt>
                <c:pt idx="17631">
                  <c:v>82.22331778145985</c:v>
                </c:pt>
                <c:pt idx="17632">
                  <c:v>81.5611967841</c:v>
                </c:pt>
                <c:pt idx="17633">
                  <c:v>81.96654158909998</c:v>
                </c:pt>
                <c:pt idx="17634">
                  <c:v>81.10523786321988</c:v>
                </c:pt>
                <c:pt idx="17635">
                  <c:v>81.71963648898</c:v>
                </c:pt>
                <c:pt idx="17636">
                  <c:v>81.54588255320979</c:v>
                </c:pt>
                <c:pt idx="17637">
                  <c:v>81.86007013862972</c:v>
                </c:pt>
                <c:pt idx="17638">
                  <c:v>82.04394595113</c:v>
                </c:pt>
                <c:pt idx="17639">
                  <c:v>82.05354519461986</c:v>
                </c:pt>
                <c:pt idx="17640">
                  <c:v>82.50635651330984</c:v>
                </c:pt>
                <c:pt idx="17641">
                  <c:v>81.58931370081002</c:v>
                </c:pt>
                <c:pt idx="17642">
                  <c:v>82.47739263311998</c:v>
                </c:pt>
                <c:pt idx="17643">
                  <c:v>81.76813223237987</c:v>
                </c:pt>
                <c:pt idx="17644">
                  <c:v>82.52299392792001</c:v>
                </c:pt>
                <c:pt idx="17645">
                  <c:v>81.58911074133</c:v>
                </c:pt>
                <c:pt idx="17646">
                  <c:v>82.20712177542</c:v>
                </c:pt>
                <c:pt idx="17647">
                  <c:v>81.27076970945987</c:v>
                </c:pt>
                <c:pt idx="17648">
                  <c:v>82.10092088139002</c:v>
                </c:pt>
                <c:pt idx="17649">
                  <c:v>81.19837468167</c:v>
                </c:pt>
                <c:pt idx="17650">
                  <c:v>82.05264774773985</c:v>
                </c:pt>
                <c:pt idx="17651">
                  <c:v>81.36169313642979</c:v>
                </c:pt>
                <c:pt idx="17652">
                  <c:v>81.97544007926986</c:v>
                </c:pt>
                <c:pt idx="17653">
                  <c:v>81.50051600712001</c:v>
                </c:pt>
                <c:pt idx="17654">
                  <c:v>81.69441750247982</c:v>
                </c:pt>
                <c:pt idx="17655">
                  <c:v>81.04392999936</c:v>
                </c:pt>
                <c:pt idx="17656">
                  <c:v>81.63663729859982</c:v>
                </c:pt>
                <c:pt idx="17657">
                  <c:v>81.14877965561998</c:v>
                </c:pt>
                <c:pt idx="17658">
                  <c:v>81.76790962262998</c:v>
                </c:pt>
                <c:pt idx="17659">
                  <c:v>80.91841985187</c:v>
                </c:pt>
                <c:pt idx="17660">
                  <c:v>81.99554983728001</c:v>
                </c:pt>
                <c:pt idx="17661">
                  <c:v>81.13910043284987</c:v>
                </c:pt>
                <c:pt idx="17662">
                  <c:v>81.78237689003973</c:v>
                </c:pt>
                <c:pt idx="17663">
                  <c:v>80.91360721119</c:v>
                </c:pt>
                <c:pt idx="17664">
                  <c:v>82.19907298187998</c:v>
                </c:pt>
                <c:pt idx="17665">
                  <c:v>81.35498821985979</c:v>
                </c:pt>
                <c:pt idx="17666">
                  <c:v>82.25729589473998</c:v>
                </c:pt>
                <c:pt idx="17667">
                  <c:v>81.25039678464</c:v>
                </c:pt>
                <c:pt idx="17668">
                  <c:v>82.14556308015</c:v>
                </c:pt>
                <c:pt idx="17669">
                  <c:v>81.26007600740979</c:v>
                </c:pt>
                <c:pt idx="17670">
                  <c:v>82.26699971354998</c:v>
                </c:pt>
                <c:pt idx="17671">
                  <c:v>81.19717576946998</c:v>
                </c:pt>
                <c:pt idx="17672">
                  <c:v>82.44145569495</c:v>
                </c:pt>
                <c:pt idx="17673">
                  <c:v>81.15845887838968</c:v>
                </c:pt>
                <c:pt idx="17674">
                  <c:v>81.99072493596</c:v>
                </c:pt>
                <c:pt idx="17675">
                  <c:v>81.32103960146998</c:v>
                </c:pt>
                <c:pt idx="17676">
                  <c:v>82.15055388783</c:v>
                </c:pt>
                <c:pt idx="17677">
                  <c:v>81.36952920063002</c:v>
                </c:pt>
                <c:pt idx="17678">
                  <c:v>82.14571672587001</c:v>
                </c:pt>
                <c:pt idx="17679">
                  <c:v>83.02375010627979</c:v>
                </c:pt>
                <c:pt idx="17680">
                  <c:v>82.29070961925</c:v>
                </c:pt>
                <c:pt idx="17681">
                  <c:v>83.21961060435</c:v>
                </c:pt>
                <c:pt idx="17682">
                  <c:v>82.23233913014987</c:v>
                </c:pt>
                <c:pt idx="17683">
                  <c:v>83.05425712154998</c:v>
                </c:pt>
                <c:pt idx="17684">
                  <c:v>82.36711176263998</c:v>
                </c:pt>
                <c:pt idx="17685">
                  <c:v>83.23984319303995</c:v>
                </c:pt>
                <c:pt idx="17686">
                  <c:v>82.52594468702998</c:v>
                </c:pt>
                <c:pt idx="17687">
                  <c:v>83.18135477210987</c:v>
                </c:pt>
                <c:pt idx="17688">
                  <c:v>82.07183506995</c:v>
                </c:pt>
                <c:pt idx="17689">
                  <c:v>83.17646344445987</c:v>
                </c:pt>
                <c:pt idx="17690">
                  <c:v>82.48683425931</c:v>
                </c:pt>
                <c:pt idx="17691">
                  <c:v>83.54700633665979</c:v>
                </c:pt>
                <c:pt idx="17692">
                  <c:v>82.67472944804998</c:v>
                </c:pt>
                <c:pt idx="17693">
                  <c:v>83.36179634327998</c:v>
                </c:pt>
                <c:pt idx="17694">
                  <c:v>82.52594468702998</c:v>
                </c:pt>
                <c:pt idx="17695">
                  <c:v>83.62050796197</c:v>
                </c:pt>
                <c:pt idx="17696">
                  <c:v>82.94424533882998</c:v>
                </c:pt>
                <c:pt idx="17697">
                  <c:v>83.7186046983</c:v>
                </c:pt>
                <c:pt idx="17698">
                  <c:v>83.31942760356001</c:v>
                </c:pt>
                <c:pt idx="17699">
                  <c:v>82.55305675553987</c:v>
                </c:pt>
                <c:pt idx="17700">
                  <c:v>83.45697292100998</c:v>
                </c:pt>
                <c:pt idx="17701">
                  <c:v>82.49834938244987</c:v>
                </c:pt>
                <c:pt idx="17702">
                  <c:v>83.60924350263001</c:v>
                </c:pt>
                <c:pt idx="17703">
                  <c:v>83.23290172286985</c:v>
                </c:pt>
                <c:pt idx="17704">
                  <c:v>83.76154395294</c:v>
                </c:pt>
                <c:pt idx="17705">
                  <c:v>83.13888722849978</c:v>
                </c:pt>
                <c:pt idx="17706">
                  <c:v>84.1140256212</c:v>
                </c:pt>
                <c:pt idx="17707">
                  <c:v>83.50444645052985</c:v>
                </c:pt>
                <c:pt idx="17708">
                  <c:v>83.93349800127002</c:v>
                </c:pt>
                <c:pt idx="17709">
                  <c:v>83.2866282108</c:v>
                </c:pt>
                <c:pt idx="17710">
                  <c:v>84.42771653549985</c:v>
                </c:pt>
                <c:pt idx="17711">
                  <c:v>83.53407442379998</c:v>
                </c:pt>
                <c:pt idx="17712">
                  <c:v>84.41784054441</c:v>
                </c:pt>
                <c:pt idx="17713">
                  <c:v>83.59333037033987</c:v>
                </c:pt>
                <c:pt idx="17714">
                  <c:v>84.48694246383</c:v>
                </c:pt>
                <c:pt idx="17715">
                  <c:v>83.53407442379998</c:v>
                </c:pt>
                <c:pt idx="17716">
                  <c:v>84.14357980634998</c:v>
                </c:pt>
                <c:pt idx="17717">
                  <c:v>83.61343751687974</c:v>
                </c:pt>
                <c:pt idx="17718">
                  <c:v>84.48947396655001</c:v>
                </c:pt>
                <c:pt idx="17719">
                  <c:v>83.58373575548973</c:v>
                </c:pt>
                <c:pt idx="17720">
                  <c:v>84.50433989372979</c:v>
                </c:pt>
                <c:pt idx="17721">
                  <c:v>83.76658505235001</c:v>
                </c:pt>
                <c:pt idx="17722">
                  <c:v>84.98390702667001</c:v>
                </c:pt>
                <c:pt idx="17723">
                  <c:v>83.97000605574</c:v>
                </c:pt>
                <c:pt idx="17724">
                  <c:v>82.97001972531</c:v>
                </c:pt>
                <c:pt idx="17725">
                  <c:v>84.38202099069001</c:v>
                </c:pt>
                <c:pt idx="17726">
                  <c:v>83.39443593506998</c:v>
                </c:pt>
                <c:pt idx="17727">
                  <c:v>84.60587590166978</c:v>
                </c:pt>
                <c:pt idx="17728">
                  <c:v>83.82991409324998</c:v>
                </c:pt>
                <c:pt idx="17729">
                  <c:v>84.82471055931</c:v>
                </c:pt>
                <c:pt idx="17730">
                  <c:v>84.01892965575</c:v>
                </c:pt>
                <c:pt idx="17882">
                  <c:v>82.23005210241978</c:v>
                </c:pt>
                <c:pt idx="17883">
                  <c:v>81.37049678816001</c:v>
                </c:pt>
                <c:pt idx="17884">
                  <c:v>81.73247950409987</c:v>
                </c:pt>
                <c:pt idx="17885">
                  <c:v>81.18802266316001</c:v>
                </c:pt>
                <c:pt idx="17886">
                  <c:v>81.84706475360002</c:v>
                </c:pt>
                <c:pt idx="17887">
                  <c:v>81.18323454211998</c:v>
                </c:pt>
                <c:pt idx="17888">
                  <c:v>81.6035137545</c:v>
                </c:pt>
                <c:pt idx="17889">
                  <c:v>80.9035119925</c:v>
                </c:pt>
                <c:pt idx="17890">
                  <c:v>81.38394949168</c:v>
                </c:pt>
                <c:pt idx="17891">
                  <c:v>80.54052885471998</c:v>
                </c:pt>
                <c:pt idx="17892">
                  <c:v>81.47923701829986</c:v>
                </c:pt>
                <c:pt idx="17893">
                  <c:v>81.00887213229962</c:v>
                </c:pt>
                <c:pt idx="17894">
                  <c:v>81.70383981285973</c:v>
                </c:pt>
                <c:pt idx="17895">
                  <c:v>80.80090528761998</c:v>
                </c:pt>
                <c:pt idx="17896">
                  <c:v>80.24716266368</c:v>
                </c:pt>
                <c:pt idx="17897">
                  <c:v>80.45152097472</c:v>
                </c:pt>
                <c:pt idx="17898">
                  <c:v>79.63879791221974</c:v>
                </c:pt>
                <c:pt idx="17899">
                  <c:v>80.93945632941998</c:v>
                </c:pt>
                <c:pt idx="17900">
                  <c:v>79.69584023489976</c:v>
                </c:pt>
                <c:pt idx="17901">
                  <c:v>80.58459083081998</c:v>
                </c:pt>
                <c:pt idx="17902">
                  <c:v>79.49438308454</c:v>
                </c:pt>
                <c:pt idx="17903">
                  <c:v>80.11004454855987</c:v>
                </c:pt>
                <c:pt idx="17904">
                  <c:v>79.74089816371998</c:v>
                </c:pt>
                <c:pt idx="17905">
                  <c:v>80.4371301948</c:v>
                </c:pt>
                <c:pt idx="17906">
                  <c:v>79.85465883453978</c:v>
                </c:pt>
                <c:pt idx="17907">
                  <c:v>80.4891340605</c:v>
                </c:pt>
                <c:pt idx="17908">
                  <c:v>79.65227141019976</c:v>
                </c:pt>
                <c:pt idx="17909">
                  <c:v>80.5127930884</c:v>
                </c:pt>
                <c:pt idx="17910">
                  <c:v>79.47813043949979</c:v>
                </c:pt>
                <c:pt idx="17911">
                  <c:v>80.5647969541</c:v>
                </c:pt>
                <c:pt idx="17912">
                  <c:v>79.7562791416</c:v>
                </c:pt>
                <c:pt idx="17913">
                  <c:v>80.32227868964</c:v>
                </c:pt>
                <c:pt idx="17914">
                  <c:v>79.7598630792</c:v>
                </c:pt>
                <c:pt idx="17915">
                  <c:v>79.84474437998</c:v>
                </c:pt>
                <c:pt idx="17916">
                  <c:v>78.94165508536</c:v>
                </c:pt>
                <c:pt idx="17917">
                  <c:v>79.73655897824</c:v>
                </c:pt>
                <c:pt idx="17918">
                  <c:v>79.05371950241985</c:v>
                </c:pt>
                <c:pt idx="17919">
                  <c:v>79.61424627317998</c:v>
                </c:pt>
                <c:pt idx="17920">
                  <c:v>80.43268613899987</c:v>
                </c:pt>
                <c:pt idx="17921">
                  <c:v>79.70920243936</c:v>
                </c:pt>
                <c:pt idx="17922">
                  <c:v>80.0863650956</c:v>
                </c:pt>
                <c:pt idx="17923">
                  <c:v>79.17625257343977</c:v>
                </c:pt>
                <c:pt idx="17924">
                  <c:v>80.18339929073987</c:v>
                </c:pt>
                <c:pt idx="17925">
                  <c:v>79.45926390818</c:v>
                </c:pt>
                <c:pt idx="17926">
                  <c:v>80.00466316574</c:v>
                </c:pt>
                <c:pt idx="17927">
                  <c:v>79.25649170529998</c:v>
                </c:pt>
                <c:pt idx="17928">
                  <c:v>79.77419365672</c:v>
                </c:pt>
                <c:pt idx="17929">
                  <c:v>78.68836631633972</c:v>
                </c:pt>
                <c:pt idx="17930">
                  <c:v>79.67541692459976</c:v>
                </c:pt>
                <c:pt idx="17931">
                  <c:v>79.53749662174</c:v>
                </c:pt>
                <c:pt idx="17932">
                  <c:v>79.76107106422</c:v>
                </c:pt>
                <c:pt idx="17933">
                  <c:v>80.35272674611987</c:v>
                </c:pt>
                <c:pt idx="17934">
                  <c:v>79.04360420304</c:v>
                </c:pt>
                <c:pt idx="17935">
                  <c:v>79.82499256045978</c:v>
                </c:pt>
                <c:pt idx="17936">
                  <c:v>78.91259996574</c:v>
                </c:pt>
                <c:pt idx="17937">
                  <c:v>79.9080962206</c:v>
                </c:pt>
                <c:pt idx="17938">
                  <c:v>79.02145814389979</c:v>
                </c:pt>
                <c:pt idx="17939">
                  <c:v>79.58167459267995</c:v>
                </c:pt>
                <c:pt idx="17940">
                  <c:v>78.66461648332</c:v>
                </c:pt>
                <c:pt idx="17941">
                  <c:v>79.41323244522</c:v>
                </c:pt>
                <c:pt idx="17942">
                  <c:v>78.37855917099976</c:v>
                </c:pt>
                <c:pt idx="17943">
                  <c:v>79.64069290809998</c:v>
                </c:pt>
                <c:pt idx="17944">
                  <c:v>78.62248461025978</c:v>
                </c:pt>
                <c:pt idx="17945">
                  <c:v>79.67352290411998</c:v>
                </c:pt>
                <c:pt idx="17946">
                  <c:v>78.85257334247974</c:v>
                </c:pt>
                <c:pt idx="17947">
                  <c:v>79.70167512486</c:v>
                </c:pt>
                <c:pt idx="17948">
                  <c:v>78.49520262950002</c:v>
                </c:pt>
                <c:pt idx="17949">
                  <c:v>79.35855148749982</c:v>
                </c:pt>
                <c:pt idx="17950">
                  <c:v>78.71138542276</c:v>
                </c:pt>
                <c:pt idx="17951">
                  <c:v>79.54423668252</c:v>
                </c:pt>
                <c:pt idx="17952">
                  <c:v>78.72074490029998</c:v>
                </c:pt>
                <c:pt idx="17953">
                  <c:v>79.31187708</c:v>
                </c:pt>
                <c:pt idx="17954">
                  <c:v>78.21856632219998</c:v>
                </c:pt>
                <c:pt idx="17955">
                  <c:v>78.77324107592</c:v>
                </c:pt>
                <c:pt idx="17956">
                  <c:v>78.17204319363968</c:v>
                </c:pt>
                <c:pt idx="17957">
                  <c:v>79.19520524799998</c:v>
                </c:pt>
                <c:pt idx="17958">
                  <c:v>78.359889408</c:v>
                </c:pt>
                <c:pt idx="17959">
                  <c:v>79.15786572200001</c:v>
                </c:pt>
                <c:pt idx="17960">
                  <c:v>78.35520778050001</c:v>
                </c:pt>
                <c:pt idx="17961">
                  <c:v>79.36176954288</c:v>
                </c:pt>
                <c:pt idx="17962">
                  <c:v>78.52891828311998</c:v>
                </c:pt>
                <c:pt idx="17963">
                  <c:v>78.89810396582</c:v>
                </c:pt>
                <c:pt idx="17964">
                  <c:v>78.2945452375</c:v>
                </c:pt>
                <c:pt idx="17965">
                  <c:v>79.10653806049976</c:v>
                </c:pt>
                <c:pt idx="17966">
                  <c:v>78.2292294405</c:v>
                </c:pt>
                <c:pt idx="17967">
                  <c:v>79.01787087299977</c:v>
                </c:pt>
                <c:pt idx="17968">
                  <c:v>78.00912734746001</c:v>
                </c:pt>
                <c:pt idx="17969">
                  <c:v>78.64789838074</c:v>
                </c:pt>
                <c:pt idx="17970">
                  <c:v>78.0416991972</c:v>
                </c:pt>
                <c:pt idx="17971">
                  <c:v>78.68038418171986</c:v>
                </c:pt>
                <c:pt idx="17972">
                  <c:v>78.2945452375</c:v>
                </c:pt>
                <c:pt idx="17973">
                  <c:v>78.91672453674</c:v>
                </c:pt>
                <c:pt idx="17974">
                  <c:v>78.14411233725987</c:v>
                </c:pt>
                <c:pt idx="17975">
                  <c:v>79.2185566385</c:v>
                </c:pt>
                <c:pt idx="17976">
                  <c:v>78.0119274394</c:v>
                </c:pt>
                <c:pt idx="17977">
                  <c:v>79.29788894449995</c:v>
                </c:pt>
                <c:pt idx="17978">
                  <c:v>78.31166917679998</c:v>
                </c:pt>
                <c:pt idx="17979">
                  <c:v>79.11685322602</c:v>
                </c:pt>
                <c:pt idx="17980">
                  <c:v>78.06301284319987</c:v>
                </c:pt>
                <c:pt idx="17981">
                  <c:v>79.11221223265973</c:v>
                </c:pt>
                <c:pt idx="17982">
                  <c:v>78.07227030863976</c:v>
                </c:pt>
                <c:pt idx="17983">
                  <c:v>79.12616351147987</c:v>
                </c:pt>
                <c:pt idx="17984">
                  <c:v>78.54187703699976</c:v>
                </c:pt>
                <c:pt idx="17985">
                  <c:v>79.40054426749998</c:v>
                </c:pt>
                <c:pt idx="17986">
                  <c:v>78.5932046985</c:v>
                </c:pt>
                <c:pt idx="17987">
                  <c:v>79.26114850128</c:v>
                </c:pt>
                <c:pt idx="17988">
                  <c:v>78.27189851917987</c:v>
                </c:pt>
                <c:pt idx="17989">
                  <c:v>79.35889234923982</c:v>
                </c:pt>
                <c:pt idx="17990">
                  <c:v>78.73319954749998</c:v>
                </c:pt>
                <c:pt idx="17991">
                  <c:v>79.40544377653985</c:v>
                </c:pt>
                <c:pt idx="17992">
                  <c:v>78.52110815153976</c:v>
                </c:pt>
                <c:pt idx="17993">
                  <c:v>79.13066955863998</c:v>
                </c:pt>
                <c:pt idx="17994">
                  <c:v>78.31367000957998</c:v>
                </c:pt>
                <c:pt idx="17995">
                  <c:v>79.14924093747995</c:v>
                </c:pt>
                <c:pt idx="17996">
                  <c:v>78.12010943307995</c:v>
                </c:pt>
                <c:pt idx="17997">
                  <c:v>79.15386967019998</c:v>
                </c:pt>
                <c:pt idx="17998">
                  <c:v>78.53041843699982</c:v>
                </c:pt>
                <c:pt idx="17999">
                  <c:v>79.18172673845979</c:v>
                </c:pt>
                <c:pt idx="18000">
                  <c:v>78.59092114312001</c:v>
                </c:pt>
                <c:pt idx="18001">
                  <c:v>79.07386130511998</c:v>
                </c:pt>
                <c:pt idx="18002">
                  <c:v>78.44829839418001</c:v>
                </c:pt>
                <c:pt idx="18003">
                  <c:v>79.53109018214</c:v>
                </c:pt>
                <c:pt idx="18004">
                  <c:v>78.72590613291977</c:v>
                </c:pt>
                <c:pt idx="18005">
                  <c:v>79.51713890332</c:v>
                </c:pt>
                <c:pt idx="18006">
                  <c:v>78.77709855357978</c:v>
                </c:pt>
                <c:pt idx="18007">
                  <c:v>78.02774791837986</c:v>
                </c:pt>
                <c:pt idx="18008">
                  <c:v>78.68504113841968</c:v>
                </c:pt>
                <c:pt idx="18009">
                  <c:v>78.11618148088</c:v>
                </c:pt>
                <c:pt idx="18010">
                  <c:v>78.80572687689978</c:v>
                </c:pt>
                <c:pt idx="18011">
                  <c:v>78.03049881823976</c:v>
                </c:pt>
                <c:pt idx="18012">
                  <c:v>78.90321250381998</c:v>
                </c:pt>
                <c:pt idx="18013">
                  <c:v>78.33028974772</c:v>
                </c:pt>
                <c:pt idx="18014">
                  <c:v>79.03784088841998</c:v>
                </c:pt>
                <c:pt idx="18015">
                  <c:v>78.02291017641974</c:v>
                </c:pt>
                <c:pt idx="18016">
                  <c:v>79.34958206377998</c:v>
                </c:pt>
                <c:pt idx="18017">
                  <c:v>78.35544149997995</c:v>
                </c:pt>
                <c:pt idx="18018">
                  <c:v>79.5545556255</c:v>
                </c:pt>
                <c:pt idx="18019">
                  <c:v>78.29975558744</c:v>
                </c:pt>
                <c:pt idx="18020">
                  <c:v>79.34958206377998</c:v>
                </c:pt>
                <c:pt idx="18021">
                  <c:v>78.10161539554002</c:v>
                </c:pt>
                <c:pt idx="18022">
                  <c:v>79.15386967019998</c:v>
                </c:pt>
                <c:pt idx="18023">
                  <c:v>78.52110815153976</c:v>
                </c:pt>
                <c:pt idx="18024">
                  <c:v>79.37284362806001</c:v>
                </c:pt>
                <c:pt idx="18025">
                  <c:v>78.32758443172</c:v>
                </c:pt>
                <c:pt idx="18026">
                  <c:v>78.97198927793998</c:v>
                </c:pt>
                <c:pt idx="18027">
                  <c:v>78.13863161983987</c:v>
                </c:pt>
                <c:pt idx="18028">
                  <c:v>79.19101242787998</c:v>
                </c:pt>
                <c:pt idx="18029">
                  <c:v>78.54903900792</c:v>
                </c:pt>
                <c:pt idx="18030">
                  <c:v>79.17244104903978</c:v>
                </c:pt>
                <c:pt idx="18031">
                  <c:v>78.35544149997995</c:v>
                </c:pt>
                <c:pt idx="18032">
                  <c:v>79.62419303673984</c:v>
                </c:pt>
                <c:pt idx="18033">
                  <c:v>78.43495845878</c:v>
                </c:pt>
                <c:pt idx="18034">
                  <c:v>77.74510552424</c:v>
                </c:pt>
                <c:pt idx="18035">
                  <c:v>78.83358394516</c:v>
                </c:pt>
                <c:pt idx="18036">
                  <c:v>78.06764157592</c:v>
                </c:pt>
                <c:pt idx="18037">
                  <c:v>79.00532686345974</c:v>
                </c:pt>
                <c:pt idx="18038">
                  <c:v>78.04604883525984</c:v>
                </c:pt>
                <c:pt idx="18039">
                  <c:v>79.15852662689987</c:v>
                </c:pt>
                <c:pt idx="18040">
                  <c:v>78.45292712689982</c:v>
                </c:pt>
                <c:pt idx="18041">
                  <c:v>79.13404433747976</c:v>
                </c:pt>
                <c:pt idx="18042">
                  <c:v>78.55506971051987</c:v>
                </c:pt>
                <c:pt idx="18043">
                  <c:v>79.21274955659977</c:v>
                </c:pt>
                <c:pt idx="18044">
                  <c:v>78.4946986173</c:v>
                </c:pt>
                <c:pt idx="18045">
                  <c:v>79.33955523461998</c:v>
                </c:pt>
                <c:pt idx="18046">
                  <c:v>78.05578610597979</c:v>
                </c:pt>
                <c:pt idx="18047">
                  <c:v>79.30244070091987</c:v>
                </c:pt>
                <c:pt idx="18048">
                  <c:v>78.23124255364</c:v>
                </c:pt>
                <c:pt idx="18049">
                  <c:v>79.27921236538</c:v>
                </c:pt>
                <c:pt idx="18050">
                  <c:v>78.40186994708</c:v>
                </c:pt>
                <c:pt idx="18051">
                  <c:v>79.00441717938</c:v>
                </c:pt>
                <c:pt idx="18052">
                  <c:v>78.13401514775984</c:v>
                </c:pt>
                <c:pt idx="18053">
                  <c:v>78.92571196025995</c:v>
                </c:pt>
                <c:pt idx="18054">
                  <c:v>78.08309320878</c:v>
                </c:pt>
                <c:pt idx="18055">
                  <c:v>79.14461220475998</c:v>
                </c:pt>
                <c:pt idx="18056">
                  <c:v>78.10161539554002</c:v>
                </c:pt>
                <c:pt idx="18057">
                  <c:v>78.89392681439998</c:v>
                </c:pt>
                <c:pt idx="18058">
                  <c:v>77.64326164628002</c:v>
                </c:pt>
                <c:pt idx="18059">
                  <c:v>78.77709855357978</c:v>
                </c:pt>
                <c:pt idx="18060">
                  <c:v>79.16182761761998</c:v>
                </c:pt>
                <c:pt idx="18061">
                  <c:v>78.27290339923998</c:v>
                </c:pt>
                <c:pt idx="18062">
                  <c:v>79.26529794324</c:v>
                </c:pt>
                <c:pt idx="18063">
                  <c:v>78.38329856824002</c:v>
                </c:pt>
                <c:pt idx="18064">
                  <c:v>79.20029811729982</c:v>
                </c:pt>
                <c:pt idx="18065">
                  <c:v>78.30438432015985</c:v>
                </c:pt>
                <c:pt idx="18066">
                  <c:v>78.84700674114</c:v>
                </c:pt>
                <c:pt idx="18067">
                  <c:v>77.75564205411995</c:v>
                </c:pt>
                <c:pt idx="18068">
                  <c:v>79.10290194719984</c:v>
                </c:pt>
                <c:pt idx="18069">
                  <c:v>77.96087025957998</c:v>
                </c:pt>
                <c:pt idx="18153">
                  <c:v>73.05778521359974</c:v>
                </c:pt>
                <c:pt idx="18154">
                  <c:v>100.46369160846</c:v>
                </c:pt>
                <c:pt idx="18155">
                  <c:v>101.8617624787</c:v>
                </c:pt>
                <c:pt idx="18156">
                  <c:v>98.70583167119995</c:v>
                </c:pt>
                <c:pt idx="18157">
                  <c:v>98.21859350291998</c:v>
                </c:pt>
                <c:pt idx="18158">
                  <c:v>96.64628093669984</c:v>
                </c:pt>
                <c:pt idx="18159">
                  <c:v>96.81998352155998</c:v>
                </c:pt>
                <c:pt idx="18160">
                  <c:v>97.42421831339998</c:v>
                </c:pt>
                <c:pt idx="18161">
                  <c:v>96.60057880973976</c:v>
                </c:pt>
                <c:pt idx="18162">
                  <c:v>96.66913200017986</c:v>
                </c:pt>
                <c:pt idx="18163">
                  <c:v>96.45531204539998</c:v>
                </c:pt>
                <c:pt idx="18164">
                  <c:v>95.25768111099985</c:v>
                </c:pt>
                <c:pt idx="18165">
                  <c:v>96.26429728005</c:v>
                </c:pt>
                <c:pt idx="18166">
                  <c:v>95.88121225487998</c:v>
                </c:pt>
                <c:pt idx="18167">
                  <c:v>96.72052952898</c:v>
                </c:pt>
                <c:pt idx="18168">
                  <c:v>95.88695472018</c:v>
                </c:pt>
                <c:pt idx="18169">
                  <c:v>96.70910399724</c:v>
                </c:pt>
                <c:pt idx="18170">
                  <c:v>95.94420535908</c:v>
                </c:pt>
                <c:pt idx="18171">
                  <c:v>97.18285403441978</c:v>
                </c:pt>
                <c:pt idx="18172">
                  <c:v>96.17897264927987</c:v>
                </c:pt>
                <c:pt idx="18173">
                  <c:v>97.29917066478</c:v>
                </c:pt>
                <c:pt idx="18174">
                  <c:v>96.98595817013984</c:v>
                </c:pt>
                <c:pt idx="18175">
                  <c:v>97.10253096767985</c:v>
                </c:pt>
                <c:pt idx="18176">
                  <c:v>96.69554375297987</c:v>
                </c:pt>
                <c:pt idx="18177">
                  <c:v>96.91729220628</c:v>
                </c:pt>
                <c:pt idx="18178">
                  <c:v>96.12735383087985</c:v>
                </c:pt>
                <c:pt idx="18179">
                  <c:v>96.96309271739995</c:v>
                </c:pt>
                <c:pt idx="18180">
                  <c:v>96.60281530949977</c:v>
                </c:pt>
                <c:pt idx="18181">
                  <c:v>98.24757013727998</c:v>
                </c:pt>
                <c:pt idx="18182">
                  <c:v>99.68368197599995</c:v>
                </c:pt>
                <c:pt idx="18183">
                  <c:v>105.95687360944</c:v>
                </c:pt>
                <c:pt idx="18184">
                  <c:v>107.95575509312</c:v>
                </c:pt>
                <c:pt idx="18185">
                  <c:v>108.21688276256</c:v>
                </c:pt>
                <c:pt idx="18186">
                  <c:v>106.01763762144</c:v>
                </c:pt>
                <c:pt idx="18187">
                  <c:v>105.91311547845</c:v>
                </c:pt>
                <c:pt idx="18188">
                  <c:v>105.0124862465</c:v>
                </c:pt>
                <c:pt idx="18189">
                  <c:v>106.52532885376</c:v>
                </c:pt>
                <c:pt idx="18190">
                  <c:v>104.61277356579</c:v>
                </c:pt>
                <c:pt idx="18191">
                  <c:v>104.67583010962</c:v>
                </c:pt>
                <c:pt idx="18192">
                  <c:v>101.96357090325</c:v>
                </c:pt>
                <c:pt idx="18193">
                  <c:v>102.05822993205</c:v>
                </c:pt>
                <c:pt idx="18194">
                  <c:v>100.17360588708</c:v>
                </c:pt>
                <c:pt idx="18195">
                  <c:v>100.837108314</c:v>
                </c:pt>
                <c:pt idx="18196">
                  <c:v>99.79068153599998</c:v>
                </c:pt>
                <c:pt idx="18197">
                  <c:v>101.34374515782</c:v>
                </c:pt>
                <c:pt idx="18198">
                  <c:v>100.25121105384</c:v>
                </c:pt>
                <c:pt idx="18199">
                  <c:v>100.18190823822</c:v>
                </c:pt>
                <c:pt idx="18200">
                  <c:v>98.74114130009998</c:v>
                </c:pt>
                <c:pt idx="18201">
                  <c:v>99.7649416647</c:v>
                </c:pt>
                <c:pt idx="18202">
                  <c:v>97.87493359512001</c:v>
                </c:pt>
                <c:pt idx="18203">
                  <c:v>97.46589332657986</c:v>
                </c:pt>
                <c:pt idx="18204">
                  <c:v>96.67195880489976</c:v>
                </c:pt>
                <c:pt idx="18205">
                  <c:v>98.32875406541987</c:v>
                </c:pt>
                <c:pt idx="18206">
                  <c:v>99.55464825996</c:v>
                </c:pt>
                <c:pt idx="18207">
                  <c:v>101.84974664529</c:v>
                </c:pt>
                <c:pt idx="18208">
                  <c:v>104.52495058859</c:v>
                </c:pt>
                <c:pt idx="18209">
                  <c:v>108.77454397472</c:v>
                </c:pt>
                <c:pt idx="18210">
                  <c:v>106.18211840848</c:v>
                </c:pt>
                <c:pt idx="18211">
                  <c:v>103.49931259696</c:v>
                </c:pt>
                <c:pt idx="18212">
                  <c:v>103.0374744364</c:v>
                </c:pt>
                <c:pt idx="18213">
                  <c:v>106.04442788891</c:v>
                </c:pt>
                <c:pt idx="18214">
                  <c:v>106.3821275776</c:v>
                </c:pt>
                <c:pt idx="18215">
                  <c:v>106.47404979288</c:v>
                </c:pt>
                <c:pt idx="18216">
                  <c:v>108.29093731932</c:v>
                </c:pt>
                <c:pt idx="18217">
                  <c:v>110.35152636884</c:v>
                </c:pt>
                <c:pt idx="18218">
                  <c:v>108.76859861728</c:v>
                </c:pt>
                <c:pt idx="18219">
                  <c:v>109.95335100696</c:v>
                </c:pt>
                <c:pt idx="18220">
                  <c:v>109.24023224384</c:v>
                </c:pt>
                <c:pt idx="18221">
                  <c:v>110.19463597168</c:v>
                </c:pt>
                <c:pt idx="18222">
                  <c:v>108.83335101548</c:v>
                </c:pt>
                <c:pt idx="18223">
                  <c:v>108.31463421532</c:v>
                </c:pt>
                <c:pt idx="18224">
                  <c:v>106.86486918824</c:v>
                </c:pt>
                <c:pt idx="18225">
                  <c:v>106.00066975792</c:v>
                </c:pt>
                <c:pt idx="18226">
                  <c:v>102.99449074425</c:v>
                </c:pt>
                <c:pt idx="18227">
                  <c:v>101.9378622346</c:v>
                </c:pt>
                <c:pt idx="18228">
                  <c:v>101.7407846655</c:v>
                </c:pt>
                <c:pt idx="18229">
                  <c:v>97.49576116979998</c:v>
                </c:pt>
                <c:pt idx="18230">
                  <c:v>100.85195181822</c:v>
                </c:pt>
                <c:pt idx="18231">
                  <c:v>108.2715856902</c:v>
                </c:pt>
                <c:pt idx="18232">
                  <c:v>103.89722029995</c:v>
                </c:pt>
                <c:pt idx="18233">
                  <c:v>101.28757652741</c:v>
                </c:pt>
                <c:pt idx="18234">
                  <c:v>105.0654710098</c:v>
                </c:pt>
                <c:pt idx="18235">
                  <c:v>101.48331850972</c:v>
                </c:pt>
                <c:pt idx="18236">
                  <c:v>100.9587794202</c:v>
                </c:pt>
                <c:pt idx="18237">
                  <c:v>101.90103134932</c:v>
                </c:pt>
                <c:pt idx="18238">
                  <c:v>102.56985669105</c:v>
                </c:pt>
                <c:pt idx="18239">
                  <c:v>101.82853036671</c:v>
                </c:pt>
                <c:pt idx="18240">
                  <c:v>100.42745836236</c:v>
                </c:pt>
                <c:pt idx="18241">
                  <c:v>99.79237646922</c:v>
                </c:pt>
                <c:pt idx="18242">
                  <c:v>101.90539948932</c:v>
                </c:pt>
                <c:pt idx="18243">
                  <c:v>101.4021546167</c:v>
                </c:pt>
                <c:pt idx="18244">
                  <c:v>101.82166934976</c:v>
                </c:pt>
                <c:pt idx="18245">
                  <c:v>99.50832911321987</c:v>
                </c:pt>
                <c:pt idx="18246">
                  <c:v>99.79916799588</c:v>
                </c:pt>
                <c:pt idx="18247">
                  <c:v>99.40148266662</c:v>
                </c:pt>
                <c:pt idx="18248">
                  <c:v>101.3602855545</c:v>
                </c:pt>
                <c:pt idx="18249">
                  <c:v>101.3511808645</c:v>
                </c:pt>
                <c:pt idx="18250">
                  <c:v>102.73116169246</c:v>
                </c:pt>
                <c:pt idx="18251">
                  <c:v>103.2480308692</c:v>
                </c:pt>
                <c:pt idx="18252">
                  <c:v>105.58250363815</c:v>
                </c:pt>
                <c:pt idx="18253">
                  <c:v>107.7787322812</c:v>
                </c:pt>
                <c:pt idx="18254">
                  <c:v>110.60496069836</c:v>
                </c:pt>
                <c:pt idx="18255">
                  <c:v>109.8493016884</c:v>
                </c:pt>
                <c:pt idx="18256">
                  <c:v>108.68323272144</c:v>
                </c:pt>
                <c:pt idx="18257">
                  <c:v>106.0971028018</c:v>
                </c:pt>
                <c:pt idx="18258">
                  <c:v>105.76690591649</c:v>
                </c:pt>
                <c:pt idx="18259">
                  <c:v>105.51366597975</c:v>
                </c:pt>
                <c:pt idx="18260">
                  <c:v>104.53615258555</c:v>
                </c:pt>
                <c:pt idx="18261">
                  <c:v>101.56103757898</c:v>
                </c:pt>
                <c:pt idx="18262">
                  <c:v>101.35543444776</c:v>
                </c:pt>
                <c:pt idx="18263">
                  <c:v>97.9015783599</c:v>
                </c:pt>
                <c:pt idx="18264">
                  <c:v>99.16440288479987</c:v>
                </c:pt>
                <c:pt idx="18265">
                  <c:v>95.90817109169987</c:v>
                </c:pt>
                <c:pt idx="18266">
                  <c:v>94.70050867565</c:v>
                </c:pt>
                <c:pt idx="18267">
                  <c:v>91.05044570765978</c:v>
                </c:pt>
                <c:pt idx="18268">
                  <c:v>89.11828779303985</c:v>
                </c:pt>
                <c:pt idx="18269">
                  <c:v>88.00579372415986</c:v>
                </c:pt>
                <c:pt idx="18270">
                  <c:v>90.47036108599998</c:v>
                </c:pt>
                <c:pt idx="18271">
                  <c:v>91.15313030140975</c:v>
                </c:pt>
                <c:pt idx="18272">
                  <c:v>92.17997623890973</c:v>
                </c:pt>
                <c:pt idx="18273">
                  <c:v>89.3660609472</c:v>
                </c:pt>
                <c:pt idx="18274">
                  <c:v>87.00824153535001</c:v>
                </c:pt>
                <c:pt idx="18275">
                  <c:v>85.91871035345976</c:v>
                </c:pt>
                <c:pt idx="18276">
                  <c:v>87.66359476968001</c:v>
                </c:pt>
                <c:pt idx="18277">
                  <c:v>88.10052341692</c:v>
                </c:pt>
                <c:pt idx="18278">
                  <c:v>88.75197967424</c:v>
                </c:pt>
                <c:pt idx="18279">
                  <c:v>91.47959617471987</c:v>
                </c:pt>
                <c:pt idx="18280">
                  <c:v>93.54315187614998</c:v>
                </c:pt>
                <c:pt idx="18281">
                  <c:v>101.55866573424</c:v>
                </c:pt>
                <c:pt idx="18282">
                  <c:v>103.75455681927</c:v>
                </c:pt>
                <c:pt idx="18283">
                  <c:v>108.1380078848</c:v>
                </c:pt>
                <c:pt idx="18284">
                  <c:v>106.7145134084</c:v>
                </c:pt>
                <c:pt idx="18285">
                  <c:v>107.98725169908</c:v>
                </c:pt>
                <c:pt idx="18286">
                  <c:v>109.511896834</c:v>
                </c:pt>
                <c:pt idx="18287">
                  <c:v>109.29066869304</c:v>
                </c:pt>
                <c:pt idx="18288">
                  <c:v>110.56680940888</c:v>
                </c:pt>
                <c:pt idx="18289">
                  <c:v>109.575354873</c:v>
                </c:pt>
                <c:pt idx="18290">
                  <c:v>109.7315975668</c:v>
                </c:pt>
                <c:pt idx="18291">
                  <c:v>108.99461894192</c:v>
                </c:pt>
                <c:pt idx="18292">
                  <c:v>107.99756699656</c:v>
                </c:pt>
                <c:pt idx="18293">
                  <c:v>101.74499362664</c:v>
                </c:pt>
                <c:pt idx="18294">
                  <c:v>98.03868763721998</c:v>
                </c:pt>
                <c:pt idx="18295">
                  <c:v>95.33548993675974</c:v>
                </c:pt>
                <c:pt idx="18296">
                  <c:v>94.46683830399979</c:v>
                </c:pt>
                <c:pt idx="18297">
                  <c:v>89.55700814815982</c:v>
                </c:pt>
                <c:pt idx="18298">
                  <c:v>86.75831692304995</c:v>
                </c:pt>
                <c:pt idx="18299">
                  <c:v>84.59917745832</c:v>
                </c:pt>
                <c:pt idx="18300">
                  <c:v>84.45662921352</c:v>
                </c:pt>
                <c:pt idx="18301">
                  <c:v>83.35971287783973</c:v>
                </c:pt>
                <c:pt idx="18302">
                  <c:v>83.31942760356001</c:v>
                </c:pt>
                <c:pt idx="18303">
                  <c:v>82.42040990324998</c:v>
                </c:pt>
                <c:pt idx="18304">
                  <c:v>83.28012040752</c:v>
                </c:pt>
                <c:pt idx="18305">
                  <c:v>82.42533823709972</c:v>
                </c:pt>
                <c:pt idx="18306">
                  <c:v>83.29977400554</c:v>
                </c:pt>
                <c:pt idx="18307">
                  <c:v>82.01272434030002</c:v>
                </c:pt>
                <c:pt idx="18308">
                  <c:v>82.87787909816987</c:v>
                </c:pt>
                <c:pt idx="18309">
                  <c:v>82.02737589110986</c:v>
                </c:pt>
                <c:pt idx="18310">
                  <c:v>82.88278276121987</c:v>
                </c:pt>
                <c:pt idx="18311">
                  <c:v>82.24840810367976</c:v>
                </c:pt>
                <c:pt idx="18312">
                  <c:v>83.14517560274986</c:v>
                </c:pt>
                <c:pt idx="18313">
                  <c:v>82.6956642816</c:v>
                </c:pt>
                <c:pt idx="18314">
                  <c:v>83.98463430183002</c:v>
                </c:pt>
                <c:pt idx="18315">
                  <c:v>83.70804945749984</c:v>
                </c:pt>
                <c:pt idx="18316">
                  <c:v>85.28673386051987</c:v>
                </c:pt>
                <c:pt idx="18317">
                  <c:v>84.68478060516</c:v>
                </c:pt>
                <c:pt idx="18318">
                  <c:v>85.0341694831201</c:v>
                </c:pt>
                <c:pt idx="18319">
                  <c:v>83.79510498725998</c:v>
                </c:pt>
                <c:pt idx="18320">
                  <c:v>84.57037405046968</c:v>
                </c:pt>
                <c:pt idx="18321">
                  <c:v>83.0994816483</c:v>
                </c:pt>
                <c:pt idx="18322">
                  <c:v>84.05982797669979</c:v>
                </c:pt>
                <c:pt idx="18323">
                  <c:v>82.59926187942</c:v>
                </c:pt>
                <c:pt idx="18324">
                  <c:v>83.60617707818973</c:v>
                </c:pt>
                <c:pt idx="18325">
                  <c:v>82.77035514111</c:v>
                </c:pt>
                <c:pt idx="18326">
                  <c:v>81.99804307032</c:v>
                </c:pt>
                <c:pt idx="18327">
                  <c:v>82.4463346872</c:v>
                </c:pt>
                <c:pt idx="18328">
                  <c:v>81.55146836925</c:v>
                </c:pt>
                <c:pt idx="18329">
                  <c:v>82.4074210278</c:v>
                </c:pt>
                <c:pt idx="18330">
                  <c:v>81.75276100979985</c:v>
                </c:pt>
                <c:pt idx="18331">
                  <c:v>82.41714944265002</c:v>
                </c:pt>
                <c:pt idx="18332">
                  <c:v>81.34528440105</c:v>
                </c:pt>
                <c:pt idx="18333">
                  <c:v>82.63038376784998</c:v>
                </c:pt>
                <c:pt idx="18334">
                  <c:v>81.58550303639987</c:v>
                </c:pt>
                <c:pt idx="18335">
                  <c:v>82.25729589473998</c:v>
                </c:pt>
                <c:pt idx="18336">
                  <c:v>81.20200067078986</c:v>
                </c:pt>
                <c:pt idx="18337">
                  <c:v>82.29608167509002</c:v>
                </c:pt>
                <c:pt idx="18338">
                  <c:v>81.49081218831</c:v>
                </c:pt>
                <c:pt idx="18339">
                  <c:v>82.22782176363</c:v>
                </c:pt>
                <c:pt idx="18340">
                  <c:v>81.66545143199988</c:v>
                </c:pt>
                <c:pt idx="18341">
                  <c:v>82.53381048848998</c:v>
                </c:pt>
                <c:pt idx="18342">
                  <c:v>81.72851150681988</c:v>
                </c:pt>
                <c:pt idx="18343">
                  <c:v>82.61141154408</c:v>
                </c:pt>
                <c:pt idx="18344">
                  <c:v>81.66061427004</c:v>
                </c:pt>
                <c:pt idx="18345">
                  <c:v>82.50953619401987</c:v>
                </c:pt>
                <c:pt idx="18346">
                  <c:v>81.51653128061998</c:v>
                </c:pt>
                <c:pt idx="18347">
                  <c:v>81.96882956498</c:v>
                </c:pt>
                <c:pt idx="18348">
                  <c:v>81.51167695917</c:v>
                </c:pt>
                <c:pt idx="18349">
                  <c:v>82.13953938831</c:v>
                </c:pt>
                <c:pt idx="18350">
                  <c:v>81.48263929085998</c:v>
                </c:pt>
                <c:pt idx="18351">
                  <c:v>82.17331590917998</c:v>
                </c:pt>
                <c:pt idx="18352">
                  <c:v>81.32869746983998</c:v>
                </c:pt>
                <c:pt idx="18353">
                  <c:v>82.26502019042979</c:v>
                </c:pt>
                <c:pt idx="18354">
                  <c:v>81.15522341146</c:v>
                </c:pt>
                <c:pt idx="18355">
                  <c:v>82.01695046426</c:v>
                </c:pt>
                <c:pt idx="18356">
                  <c:v>81.47830016609974</c:v>
                </c:pt>
                <c:pt idx="18357">
                  <c:v>82.16620135564001</c:v>
                </c:pt>
                <c:pt idx="18358">
                  <c:v>81.30447430283979</c:v>
                </c:pt>
                <c:pt idx="18359">
                  <c:v>82.19509145757979</c:v>
                </c:pt>
                <c:pt idx="18360">
                  <c:v>81.1544182283</c:v>
                </c:pt>
                <c:pt idx="18361">
                  <c:v>82.26730207711998</c:v>
                </c:pt>
                <c:pt idx="18362">
                  <c:v>81.42480582166</c:v>
                </c:pt>
                <c:pt idx="18363">
                  <c:v>82.114816043</c:v>
                </c:pt>
                <c:pt idx="18364">
                  <c:v>81.67620534138</c:v>
                </c:pt>
                <c:pt idx="18365">
                  <c:v>82.16763135373979</c:v>
                </c:pt>
                <c:pt idx="18366">
                  <c:v>81.27447160461998</c:v>
                </c:pt>
                <c:pt idx="18367">
                  <c:v>81.97639155869977</c:v>
                </c:pt>
                <c:pt idx="18368">
                  <c:v>81.60294681497976</c:v>
                </c:pt>
                <c:pt idx="18369">
                  <c:v>80.65023492195998</c:v>
                </c:pt>
                <c:pt idx="18370">
                  <c:v>81.64420797566002</c:v>
                </c:pt>
                <c:pt idx="18371">
                  <c:v>80.91912879256001</c:v>
                </c:pt>
                <c:pt idx="18372">
                  <c:v>81.9275246011</c:v>
                </c:pt>
                <c:pt idx="18373">
                  <c:v>80.98971044849998</c:v>
                </c:pt>
                <c:pt idx="18374">
                  <c:v>81.89974482349976</c:v>
                </c:pt>
                <c:pt idx="18375">
                  <c:v>81.1430039189</c:v>
                </c:pt>
                <c:pt idx="18376">
                  <c:v>82.11049422419998</c:v>
                </c:pt>
                <c:pt idx="18377">
                  <c:v>81.32498167279979</c:v>
                </c:pt>
                <c:pt idx="18378">
                  <c:v>80.544303224</c:v>
                </c:pt>
                <c:pt idx="18379">
                  <c:v>81.17354078347979</c:v>
                </c:pt>
                <c:pt idx="18380">
                  <c:v>80.58740245199998</c:v>
                </c:pt>
                <c:pt idx="18381">
                  <c:v>81.15046752845974</c:v>
                </c:pt>
                <c:pt idx="18382">
                  <c:v>80.44524132810002</c:v>
                </c:pt>
                <c:pt idx="18383">
                  <c:v>81.44111041902</c:v>
                </c:pt>
                <c:pt idx="18384">
                  <c:v>81.30807603947974</c:v>
                </c:pt>
                <c:pt idx="18385">
                  <c:v>80.17507284597976</c:v>
                </c:pt>
                <c:pt idx="18386">
                  <c:v>80.72242866221998</c:v>
                </c:pt>
                <c:pt idx="18387">
                  <c:v>79.98099405466</c:v>
                </c:pt>
                <c:pt idx="18388">
                  <c:v>80.75534820953978</c:v>
                </c:pt>
                <c:pt idx="18389">
                  <c:v>80.41186606794</c:v>
                </c:pt>
                <c:pt idx="18390">
                  <c:v>81.40301279132</c:v>
                </c:pt>
                <c:pt idx="18391">
                  <c:v>80.4562600532</c:v>
                </c:pt>
                <c:pt idx="18392">
                  <c:v>81.39254591801998</c:v>
                </c:pt>
                <c:pt idx="18393">
                  <c:v>80.59409788459998</c:v>
                </c:pt>
                <c:pt idx="18394">
                  <c:v>79.86693830611979</c:v>
                </c:pt>
                <c:pt idx="18395">
                  <c:v>80.80796324942002</c:v>
                </c:pt>
                <c:pt idx="18396">
                  <c:v>80.03326840204002</c:v>
                </c:pt>
                <c:pt idx="18397">
                  <c:v>80.98856837441988</c:v>
                </c:pt>
                <c:pt idx="18398">
                  <c:v>80.19962739477998</c:v>
                </c:pt>
                <c:pt idx="18399">
                  <c:v>81.37441784186001</c:v>
                </c:pt>
                <c:pt idx="18400">
                  <c:v>80.38497159825984</c:v>
                </c:pt>
                <c:pt idx="18401">
                  <c:v>79.65781201977987</c:v>
                </c:pt>
                <c:pt idx="18402">
                  <c:v>80.38086318396</c:v>
                </c:pt>
                <c:pt idx="18403">
                  <c:v>80.03068698988</c:v>
                </c:pt>
                <c:pt idx="18404">
                  <c:v>80.78421006338</c:v>
                </c:pt>
                <c:pt idx="18405">
                  <c:v>79.98099405466</c:v>
                </c:pt>
                <c:pt idx="18406">
                  <c:v>80.95056905612</c:v>
                </c:pt>
                <c:pt idx="18407">
                  <c:v>80.21864150233998</c:v>
                </c:pt>
                <c:pt idx="18408">
                  <c:v>81.23572287587986</c:v>
                </c:pt>
                <c:pt idx="18409">
                  <c:v>80.47527416075982</c:v>
                </c:pt>
                <c:pt idx="18410">
                  <c:v>80.16554564645978</c:v>
                </c:pt>
                <c:pt idx="18411">
                  <c:v>80.91220525454</c:v>
                </c:pt>
                <c:pt idx="18412">
                  <c:v>79.9619799471</c:v>
                </c:pt>
                <c:pt idx="18413">
                  <c:v>80.95530813459968</c:v>
                </c:pt>
                <c:pt idx="18414">
                  <c:v>80.63847815433968</c:v>
                </c:pt>
                <c:pt idx="18415">
                  <c:v>81.40301279132</c:v>
                </c:pt>
                <c:pt idx="18416">
                  <c:v>80.62153339239985</c:v>
                </c:pt>
                <c:pt idx="18417">
                  <c:v>79.91155585292</c:v>
                </c:pt>
                <c:pt idx="18418">
                  <c:v>80.968125067</c:v>
                </c:pt>
                <c:pt idx="18419">
                  <c:v>80.00209204041984</c:v>
                </c:pt>
                <c:pt idx="18420">
                  <c:v>80.97414649257998</c:v>
                </c:pt>
                <c:pt idx="18421">
                  <c:v>80.48560726692</c:v>
                </c:pt>
                <c:pt idx="18422">
                  <c:v>81.63153949249985</c:v>
                </c:pt>
                <c:pt idx="18423">
                  <c:v>80.63371455457984</c:v>
                </c:pt>
                <c:pt idx="18424">
                  <c:v>81.8039655256</c:v>
                </c:pt>
                <c:pt idx="18425">
                  <c:v>80.84868651691986</c:v>
                </c:pt>
                <c:pt idx="18426">
                  <c:v>79.86456747138</c:v>
                </c:pt>
                <c:pt idx="18427">
                  <c:v>78.71322864646002</c:v>
                </c:pt>
                <c:pt idx="18428">
                  <c:v>78.17340241755961</c:v>
                </c:pt>
                <c:pt idx="18429">
                  <c:v>81.444727636</c:v>
                </c:pt>
                <c:pt idx="18430">
                  <c:v>80.67840588949974</c:v>
                </c:pt>
                <c:pt idx="18431">
                  <c:v>81.30729917918</c:v>
                </c:pt>
                <c:pt idx="18432">
                  <c:v>80.90952335462</c:v>
                </c:pt>
                <c:pt idx="18433">
                  <c:v>81.62195865059979</c:v>
                </c:pt>
                <c:pt idx="18434">
                  <c:v>80.58116972552</c:v>
                </c:pt>
                <c:pt idx="18435">
                  <c:v>81.69380040429998</c:v>
                </c:pt>
                <c:pt idx="18436">
                  <c:v>80.41664637863998</c:v>
                </c:pt>
                <c:pt idx="18437">
                  <c:v>81.73689963229998</c:v>
                </c:pt>
                <c:pt idx="18438">
                  <c:v>80.8699936064</c:v>
                </c:pt>
                <c:pt idx="18439">
                  <c:v>81.98033991184</c:v>
                </c:pt>
                <c:pt idx="18440">
                  <c:v>80.92744953669984</c:v>
                </c:pt>
                <c:pt idx="18441">
                  <c:v>82.05718341536</c:v>
                </c:pt>
                <c:pt idx="18442">
                  <c:v>81.40554575369985</c:v>
                </c:pt>
                <c:pt idx="18443">
                  <c:v>82.12920960198002</c:v>
                </c:pt>
                <c:pt idx="18444">
                  <c:v>81.25526072874002</c:v>
                </c:pt>
                <c:pt idx="18445">
                  <c:v>80.50136523182</c:v>
                </c:pt>
                <c:pt idx="18446">
                  <c:v>81.21962153299998</c:v>
                </c:pt>
                <c:pt idx="18447">
                  <c:v>80.87601096727998</c:v>
                </c:pt>
                <c:pt idx="18448">
                  <c:v>81.83400908926</c:v>
                </c:pt>
                <c:pt idx="18449">
                  <c:v>81.26592772340986</c:v>
                </c:pt>
                <c:pt idx="18450">
                  <c:v>82.0217801165596</c:v>
                </c:pt>
                <c:pt idx="18451">
                  <c:v>81.21780399702</c:v>
                </c:pt>
                <c:pt idx="18452">
                  <c:v>82.60525261139998</c:v>
                </c:pt>
                <c:pt idx="18453">
                  <c:v>81.59896832753977</c:v>
                </c:pt>
                <c:pt idx="18454">
                  <c:v>82.20846331809001</c:v>
                </c:pt>
                <c:pt idx="18455">
                  <c:v>81.75341300985</c:v>
                </c:pt>
                <c:pt idx="18456">
                  <c:v>81.18387806888977</c:v>
                </c:pt>
                <c:pt idx="18457">
                  <c:v>82.14073817882968</c:v>
                </c:pt>
                <c:pt idx="18458">
                  <c:v>81.38178324417002</c:v>
                </c:pt>
                <c:pt idx="18459">
                  <c:v>81.92716694562</c:v>
                </c:pt>
                <c:pt idx="18460">
                  <c:v>82.2810427788</c:v>
                </c:pt>
                <c:pt idx="18461">
                  <c:v>82.29608167509002</c:v>
                </c:pt>
                <c:pt idx="18462">
                  <c:v>82.27670353235978</c:v>
                </c:pt>
                <c:pt idx="18463">
                  <c:v>82.33976360718</c:v>
                </c:pt>
                <c:pt idx="18464">
                  <c:v>81.70224401459987</c:v>
                </c:pt>
                <c:pt idx="18465">
                  <c:v>82.31065215074995</c:v>
                </c:pt>
                <c:pt idx="18466">
                  <c:v>82.08749381300987</c:v>
                </c:pt>
                <c:pt idx="18467">
                  <c:v>82.48036935435</c:v>
                </c:pt>
                <c:pt idx="18468">
                  <c:v>83.16927789353974</c:v>
                </c:pt>
                <c:pt idx="18469">
                  <c:v>82.62552208461001</c:v>
                </c:pt>
                <c:pt idx="18470">
                  <c:v>83.20500319724998</c:v>
                </c:pt>
                <c:pt idx="18471">
                  <c:v>82.12144243139987</c:v>
                </c:pt>
                <c:pt idx="18472">
                  <c:v>83.22446002695</c:v>
                </c:pt>
                <c:pt idx="18473">
                  <c:v>82.55238932513987</c:v>
                </c:pt>
                <c:pt idx="18474">
                  <c:v>83.72350836135001</c:v>
                </c:pt>
                <c:pt idx="18577">
                  <c:v>89.68662507595998</c:v>
                </c:pt>
                <c:pt idx="18578">
                  <c:v>89.37170764816001</c:v>
                </c:pt>
                <c:pt idx="18579">
                  <c:v>90.27051243311998</c:v>
                </c:pt>
                <c:pt idx="18580">
                  <c:v>89.5410297618</c:v>
                </c:pt>
                <c:pt idx="18581">
                  <c:v>90.47386934844</c:v>
                </c:pt>
                <c:pt idx="18582">
                  <c:v>89.32385072335984</c:v>
                </c:pt>
                <c:pt idx="18583">
                  <c:v>90.48453240952</c:v>
                </c:pt>
                <c:pt idx="18584">
                  <c:v>89.75825799231998</c:v>
                </c:pt>
                <c:pt idx="18585">
                  <c:v>90.68792173535998</c:v>
                </c:pt>
                <c:pt idx="18586">
                  <c:v>91.33209991803986</c:v>
                </c:pt>
                <c:pt idx="18587">
                  <c:v>90.57035750703976</c:v>
                </c:pt>
                <c:pt idx="18588">
                  <c:v>91.38006748763998</c:v>
                </c:pt>
                <c:pt idx="18589">
                  <c:v>90.42590177884</c:v>
                </c:pt>
                <c:pt idx="18590">
                  <c:v>89.77960082128</c:v>
                </c:pt>
                <c:pt idx="18591">
                  <c:v>91.00908876464001</c:v>
                </c:pt>
                <c:pt idx="18592">
                  <c:v>90.09333763963986</c:v>
                </c:pt>
                <c:pt idx="18593">
                  <c:v>91.05190521723998</c:v>
                </c:pt>
                <c:pt idx="18594">
                  <c:v>90.12010199251976</c:v>
                </c:pt>
                <c:pt idx="18595">
                  <c:v>91.10012663647987</c:v>
                </c:pt>
                <c:pt idx="18596">
                  <c:v>90.18971535803976</c:v>
                </c:pt>
                <c:pt idx="18597">
                  <c:v>91.57764203275973</c:v>
                </c:pt>
                <c:pt idx="18598">
                  <c:v>90.412918486</c:v>
                </c:pt>
                <c:pt idx="18599">
                  <c:v>91.63056796832002</c:v>
                </c:pt>
                <c:pt idx="18600">
                  <c:v>90.45325090776002</c:v>
                </c:pt>
                <c:pt idx="18601">
                  <c:v>91.15898264879976</c:v>
                </c:pt>
                <c:pt idx="18602">
                  <c:v>90.3377605416</c:v>
                </c:pt>
                <c:pt idx="18603">
                  <c:v>91.2073147876</c:v>
                </c:pt>
                <c:pt idx="18604">
                  <c:v>92.37385814227974</c:v>
                </c:pt>
                <c:pt idx="18605">
                  <c:v>91.59283321599995</c:v>
                </c:pt>
                <c:pt idx="18606">
                  <c:v>92.82309395694998</c:v>
                </c:pt>
                <c:pt idx="18607">
                  <c:v>91.61978192703984</c:v>
                </c:pt>
                <c:pt idx="18608">
                  <c:v>90.91341096832</c:v>
                </c:pt>
                <c:pt idx="18609">
                  <c:v>91.61978192703984</c:v>
                </c:pt>
                <c:pt idx="18610">
                  <c:v>91.83546996832</c:v>
                </c:pt>
                <c:pt idx="18611">
                  <c:v>91.74222770837</c:v>
                </c:pt>
                <c:pt idx="18612">
                  <c:v>92.68258857362962</c:v>
                </c:pt>
                <c:pt idx="18613">
                  <c:v>91.69898517224976</c:v>
                </c:pt>
                <c:pt idx="18614">
                  <c:v>92.67716682707986</c:v>
                </c:pt>
                <c:pt idx="18615">
                  <c:v>91.83176942475998</c:v>
                </c:pt>
                <c:pt idx="18616">
                  <c:v>92.81761069198</c:v>
                </c:pt>
                <c:pt idx="18617">
                  <c:v>91.81553304656985</c:v>
                </c:pt>
                <c:pt idx="18618">
                  <c:v>92.78510500176998</c:v>
                </c:pt>
                <c:pt idx="18619">
                  <c:v>91.94252268908</c:v>
                </c:pt>
                <c:pt idx="18620">
                  <c:v>92.90343575256976</c:v>
                </c:pt>
                <c:pt idx="18621">
                  <c:v>91.86109049754998</c:v>
                </c:pt>
                <c:pt idx="18622">
                  <c:v>92.87085627423987</c:v>
                </c:pt>
                <c:pt idx="18623">
                  <c:v>91.87195032365977</c:v>
                </c:pt>
                <c:pt idx="18624">
                  <c:v>92.58470264621998</c:v>
                </c:pt>
                <c:pt idx="18625">
                  <c:v>91.90045146409998</c:v>
                </c:pt>
                <c:pt idx="18626">
                  <c:v>92.69171865630987</c:v>
                </c:pt>
                <c:pt idx="18627">
                  <c:v>91.88414137254976</c:v>
                </c:pt>
                <c:pt idx="18628">
                  <c:v>92.85811519654978</c:v>
                </c:pt>
                <c:pt idx="18629">
                  <c:v>91.68191987103</c:v>
                </c:pt>
                <c:pt idx="18630">
                  <c:v>92.88530971024987</c:v>
                </c:pt>
                <c:pt idx="18631">
                  <c:v>92.09721421287</c:v>
                </c:pt>
                <c:pt idx="18632">
                  <c:v>46.93457610802</c:v>
                </c:pt>
                <c:pt idx="18839">
                  <c:v>83.9093020488</c:v>
                </c:pt>
                <c:pt idx="18840">
                  <c:v>83.54328351488998</c:v>
                </c:pt>
                <c:pt idx="18841">
                  <c:v>84.35089583969977</c:v>
                </c:pt>
                <c:pt idx="18842">
                  <c:v>83.97417077054995</c:v>
                </c:pt>
                <c:pt idx="18843">
                  <c:v>84.54394224225001</c:v>
                </c:pt>
                <c:pt idx="18844">
                  <c:v>83.83603116680978</c:v>
                </c:pt>
                <c:pt idx="18845">
                  <c:v>84.55384282937995</c:v>
                </c:pt>
                <c:pt idx="18846">
                  <c:v>84.08857811021974</c:v>
                </c:pt>
                <c:pt idx="18847">
                  <c:v>84.81847346199002</c:v>
                </c:pt>
                <c:pt idx="18848">
                  <c:v>83.93030532306001</c:v>
                </c:pt>
                <c:pt idx="18849">
                  <c:v>84.85817419466979</c:v>
                </c:pt>
                <c:pt idx="18850">
                  <c:v>83.75201564373</c:v>
                </c:pt>
                <c:pt idx="18851">
                  <c:v>85.05851524949998</c:v>
                </c:pt>
                <c:pt idx="18852">
                  <c:v>83.71737863525998</c:v>
                </c:pt>
                <c:pt idx="18853">
                  <c:v>84.85319651921998</c:v>
                </c:pt>
                <c:pt idx="18854">
                  <c:v>83.97993123891001</c:v>
                </c:pt>
                <c:pt idx="18855">
                  <c:v>84.19825510092001</c:v>
                </c:pt>
                <c:pt idx="18856">
                  <c:v>84.00970678841998</c:v>
                </c:pt>
                <c:pt idx="18857">
                  <c:v>84.62311684631995</c:v>
                </c:pt>
                <c:pt idx="18858">
                  <c:v>83.71737863525998</c:v>
                </c:pt>
                <c:pt idx="18859">
                  <c:v>84.83832382833</c:v>
                </c:pt>
                <c:pt idx="18860">
                  <c:v>84.11343743699975</c:v>
                </c:pt>
                <c:pt idx="18861">
                  <c:v>84.82342096971</c:v>
                </c:pt>
                <c:pt idx="18862">
                  <c:v>83.90052977355</c:v>
                </c:pt>
                <c:pt idx="18863">
                  <c:v>84.8482490115</c:v>
                </c:pt>
                <c:pt idx="18864">
                  <c:v>83.92535781533977</c:v>
                </c:pt>
                <c:pt idx="18865">
                  <c:v>85.04856547029002</c:v>
                </c:pt>
                <c:pt idx="18866">
                  <c:v>83.89558226583</c:v>
                </c:pt>
                <c:pt idx="18867">
                  <c:v>84.80357060337</c:v>
                </c:pt>
                <c:pt idx="18868">
                  <c:v>83.90052977355</c:v>
                </c:pt>
                <c:pt idx="18869">
                  <c:v>84.76884754614001</c:v>
                </c:pt>
                <c:pt idx="18870">
                  <c:v>83.81123329275</c:v>
                </c:pt>
                <c:pt idx="18871">
                  <c:v>85.12813346147998</c:v>
                </c:pt>
                <c:pt idx="18872">
                  <c:v>84.26764389351</c:v>
                </c:pt>
                <c:pt idx="18873">
                  <c:v>85.43331320325</c:v>
                </c:pt>
                <c:pt idx="18874">
                  <c:v>84.73924541808</c:v>
                </c:pt>
                <c:pt idx="18875">
                  <c:v>84.3919707699</c:v>
                </c:pt>
                <c:pt idx="18876">
                  <c:v>84.36711144312</c:v>
                </c:pt>
                <c:pt idx="18877">
                  <c:v>83.53148120193</c:v>
                </c:pt>
                <c:pt idx="18878">
                  <c:v>84.64548914474987</c:v>
                </c:pt>
                <c:pt idx="18879">
                  <c:v>83.96944619678978</c:v>
                </c:pt>
                <c:pt idx="18880">
                  <c:v>84.46657899272977</c:v>
                </c:pt>
                <c:pt idx="18881">
                  <c:v>83.87758351949979</c:v>
                </c:pt>
                <c:pt idx="18882">
                  <c:v>84.79507445624998</c:v>
                </c:pt>
                <c:pt idx="18883">
                  <c:v>83.68069764758982</c:v>
                </c:pt>
                <c:pt idx="18884">
                  <c:v>84.76014898425002</c:v>
                </c:pt>
                <c:pt idx="18885">
                  <c:v>83.83768601850001</c:v>
                </c:pt>
                <c:pt idx="18886">
                  <c:v>84.67538195324971</c:v>
                </c:pt>
                <c:pt idx="18887">
                  <c:v>84.18102604787998</c:v>
                </c:pt>
                <c:pt idx="18888">
                  <c:v>84.85920268155</c:v>
                </c:pt>
                <c:pt idx="18889">
                  <c:v>84.17100248054987</c:v>
                </c:pt>
                <c:pt idx="18890">
                  <c:v>85.23649304367002</c:v>
                </c:pt>
                <c:pt idx="18891">
                  <c:v>84.77732167032</c:v>
                </c:pt>
                <c:pt idx="18892">
                  <c:v>85.01782635269987</c:v>
                </c:pt>
                <c:pt idx="18893">
                  <c:v>85.90477496094</c:v>
                </c:pt>
                <c:pt idx="18894">
                  <c:v>84.9426648311101</c:v>
                </c:pt>
                <c:pt idx="18895">
                  <c:v>86.05027211051974</c:v>
                </c:pt>
                <c:pt idx="18896">
                  <c:v>84.92261769644998</c:v>
                </c:pt>
                <c:pt idx="18897">
                  <c:v>85.81958987201995</c:v>
                </c:pt>
                <c:pt idx="18898">
                  <c:v>84.83743260752979</c:v>
                </c:pt>
                <c:pt idx="18899">
                  <c:v>85.96487799263987</c:v>
                </c:pt>
                <c:pt idx="18900">
                  <c:v>85.07074416035982</c:v>
                </c:pt>
                <c:pt idx="18901">
                  <c:v>86.22563724827998</c:v>
                </c:pt>
                <c:pt idx="18902">
                  <c:v>85.23148423274998</c:v>
                </c:pt>
                <c:pt idx="18903">
                  <c:v>86.21054341731</c:v>
                </c:pt>
                <c:pt idx="18904">
                  <c:v>85.2437115954</c:v>
                </c:pt>
                <c:pt idx="18905">
                  <c:v>85.18939301339979</c:v>
                </c:pt>
                <c:pt idx="18906">
                  <c:v>85.51751102895</c:v>
                </c:pt>
                <c:pt idx="18907">
                  <c:v>84.66945593535001</c:v>
                </c:pt>
                <c:pt idx="18908">
                  <c:v>85.49731631804998</c:v>
                </c:pt>
                <c:pt idx="18909">
                  <c:v>86.36553543149977</c:v>
                </c:pt>
                <c:pt idx="18910">
                  <c:v>85.24876328325002</c:v>
                </c:pt>
                <c:pt idx="18911">
                  <c:v>84.38265905544001</c:v>
                </c:pt>
                <c:pt idx="18912">
                  <c:v>85.51751102895</c:v>
                </c:pt>
                <c:pt idx="18913">
                  <c:v>84.82512236462979</c:v>
                </c:pt>
                <c:pt idx="18914">
                  <c:v>85.93413340742998</c:v>
                </c:pt>
                <c:pt idx="18915">
                  <c:v>84.86557940477998</c:v>
                </c:pt>
                <c:pt idx="18916">
                  <c:v>85.9797774510298</c:v>
                </c:pt>
                <c:pt idx="18917">
                  <c:v>85.10732856629987</c:v>
                </c:pt>
                <c:pt idx="18918">
                  <c:v>86.05586113721976</c:v>
                </c:pt>
                <c:pt idx="18919">
                  <c:v>85.21890974855998</c:v>
                </c:pt>
                <c:pt idx="18920">
                  <c:v>86.13700267688979</c:v>
                </c:pt>
                <c:pt idx="18921">
                  <c:v>85.21385189508</c:v>
                </c:pt>
                <c:pt idx="18922">
                  <c:v>86.27463854774987</c:v>
                </c:pt>
                <c:pt idx="18923">
                  <c:v>85.21385189508</c:v>
                </c:pt>
                <c:pt idx="18924">
                  <c:v>86.39666135526002</c:v>
                </c:pt>
                <c:pt idx="18925">
                  <c:v>85.31019783575982</c:v>
                </c:pt>
                <c:pt idx="18926">
                  <c:v>86.68203984800979</c:v>
                </c:pt>
                <c:pt idx="19015">
                  <c:v>95.22190942656</c:v>
                </c:pt>
                <c:pt idx="19016">
                  <c:v>105.61471769898</c:v>
                </c:pt>
                <c:pt idx="19017">
                  <c:v>104.49406504768</c:v>
                </c:pt>
                <c:pt idx="19018">
                  <c:v>106.10258520771</c:v>
                </c:pt>
                <c:pt idx="19019">
                  <c:v>104.55598891773</c:v>
                </c:pt>
                <c:pt idx="19020">
                  <c:v>104.855561377</c:v>
                </c:pt>
                <c:pt idx="19021">
                  <c:v>103.7376866239</c:v>
                </c:pt>
                <c:pt idx="19022">
                  <c:v>105.71375824737</c:v>
                </c:pt>
                <c:pt idx="19023">
                  <c:v>104.17770132168</c:v>
                </c:pt>
                <c:pt idx="19024">
                  <c:v>105.50381175789</c:v>
                </c:pt>
                <c:pt idx="19025">
                  <c:v>104.49406504768</c:v>
                </c:pt>
                <c:pt idx="19026">
                  <c:v>105.64566081216</c:v>
                </c:pt>
                <c:pt idx="19027">
                  <c:v>103.92073641908</c:v>
                </c:pt>
                <c:pt idx="19028">
                  <c:v>105.46056991946</c:v>
                </c:pt>
                <c:pt idx="19029">
                  <c:v>104.11602341203</c:v>
                </c:pt>
                <c:pt idx="19030">
                  <c:v>105.6951999082</c:v>
                </c:pt>
                <c:pt idx="19031">
                  <c:v>104.36070192478</c:v>
                </c:pt>
                <c:pt idx="19032">
                  <c:v>105.11471495336</c:v>
                </c:pt>
                <c:pt idx="19033">
                  <c:v>103.98842813177</c:v>
                </c:pt>
                <c:pt idx="19034">
                  <c:v>104.91699332625</c:v>
                </c:pt>
                <c:pt idx="19035">
                  <c:v>103.7683839262</c:v>
                </c:pt>
                <c:pt idx="19036">
                  <c:v>105.36787875999</c:v>
                </c:pt>
                <c:pt idx="19037">
                  <c:v>104.19618594749</c:v>
                </c:pt>
                <c:pt idx="19038">
                  <c:v>105.62710247299</c:v>
                </c:pt>
                <c:pt idx="19039">
                  <c:v>104.12220995008</c:v>
                </c:pt>
                <c:pt idx="19040">
                  <c:v>105.25070947874</c:v>
                </c:pt>
                <c:pt idx="19041">
                  <c:v>104.40394376321</c:v>
                </c:pt>
                <c:pt idx="19042">
                  <c:v>105.33705855225</c:v>
                </c:pt>
                <c:pt idx="19043">
                  <c:v>104.42250281463</c:v>
                </c:pt>
                <c:pt idx="19044">
                  <c:v>105.5964943082</c:v>
                </c:pt>
                <c:pt idx="19045">
                  <c:v>104.94355309515</c:v>
                </c:pt>
                <c:pt idx="19046">
                  <c:v>107.81438634984</c:v>
                </c:pt>
                <c:pt idx="19047">
                  <c:v>107.3836873472</c:v>
                </c:pt>
                <c:pt idx="19048">
                  <c:v>106.86486918824</c:v>
                </c:pt>
                <c:pt idx="19049">
                  <c:v>106.52234875975</c:v>
                </c:pt>
                <c:pt idx="19050">
                  <c:v>105.82907574694</c:v>
                </c:pt>
                <c:pt idx="19051">
                  <c:v>105.60530215053</c:v>
                </c:pt>
                <c:pt idx="19052">
                  <c:v>106.33566825736</c:v>
                </c:pt>
                <c:pt idx="19053">
                  <c:v>106.54466202233</c:v>
                </c:pt>
                <c:pt idx="19054">
                  <c:v>105.56920926391</c:v>
                </c:pt>
                <c:pt idx="19055">
                  <c:v>106.0105703272</c:v>
                </c:pt>
                <c:pt idx="19056">
                  <c:v>105.84434183904</c:v>
                </c:pt>
                <c:pt idx="19057">
                  <c:v>104.71260088842</c:v>
                </c:pt>
                <c:pt idx="19058">
                  <c:v>105.56800025226</c:v>
                </c:pt>
                <c:pt idx="19059">
                  <c:v>105.07453658989</c:v>
                </c:pt>
                <c:pt idx="19060">
                  <c:v>108.27158144148</c:v>
                </c:pt>
                <c:pt idx="19061">
                  <c:v>107.28711635484</c:v>
                </c:pt>
                <c:pt idx="19062">
                  <c:v>108.59548875876</c:v>
                </c:pt>
                <c:pt idx="19063">
                  <c:v>108.8289272286</c:v>
                </c:pt>
                <c:pt idx="19064">
                  <c:v>111.6823695858</c:v>
                </c:pt>
                <c:pt idx="19065">
                  <c:v>112.61105285733</c:v>
                </c:pt>
                <c:pt idx="19066">
                  <c:v>113.4127779873</c:v>
                </c:pt>
                <c:pt idx="19067">
                  <c:v>113.04776057751</c:v>
                </c:pt>
                <c:pt idx="19068">
                  <c:v>115.61992612659</c:v>
                </c:pt>
                <c:pt idx="19069">
                  <c:v>113.52475492983</c:v>
                </c:pt>
                <c:pt idx="19070">
                  <c:v>112.92587371791</c:v>
                </c:pt>
                <c:pt idx="19071">
                  <c:v>109.02811517648</c:v>
                </c:pt>
                <c:pt idx="19072">
                  <c:v>107.25229533616</c:v>
                </c:pt>
                <c:pt idx="19073">
                  <c:v>107.83333345104</c:v>
                </c:pt>
                <c:pt idx="19074">
                  <c:v>106.35294609212</c:v>
                </c:pt>
                <c:pt idx="19075">
                  <c:v>107.07390584616</c:v>
                </c:pt>
                <c:pt idx="19076">
                  <c:v>105.21279529516</c:v>
                </c:pt>
                <c:pt idx="19077">
                  <c:v>106.82556795498</c:v>
                </c:pt>
                <c:pt idx="19078">
                  <c:v>106.04103520512</c:v>
                </c:pt>
                <c:pt idx="19079">
                  <c:v>107.80056432832</c:v>
                </c:pt>
                <c:pt idx="19080">
                  <c:v>108.0891385288</c:v>
                </c:pt>
                <c:pt idx="19081">
                  <c:v>109.17533528656</c:v>
                </c:pt>
                <c:pt idx="19082">
                  <c:v>108.76814971968</c:v>
                </c:pt>
                <c:pt idx="19083">
                  <c:v>107.567542747</c:v>
                </c:pt>
                <c:pt idx="19084">
                  <c:v>108.61293261104</c:v>
                </c:pt>
                <c:pt idx="19085">
                  <c:v>108.08840921744</c:v>
                </c:pt>
                <c:pt idx="19086">
                  <c:v>112.57599416175</c:v>
                </c:pt>
                <c:pt idx="19087">
                  <c:v>112.80091661685</c:v>
                </c:pt>
                <c:pt idx="19088">
                  <c:v>114.39226181667</c:v>
                </c:pt>
                <c:pt idx="19089">
                  <c:v>112.67752696188</c:v>
                </c:pt>
                <c:pt idx="19090">
                  <c:v>114.61282354863</c:v>
                </c:pt>
                <c:pt idx="19091">
                  <c:v>113.44995773337</c:v>
                </c:pt>
                <c:pt idx="19092">
                  <c:v>110.69362705947</c:v>
                </c:pt>
                <c:pt idx="19093">
                  <c:v>115.316427834</c:v>
                </c:pt>
                <c:pt idx="19094">
                  <c:v>113.1621850437</c:v>
                </c:pt>
                <c:pt idx="19095">
                  <c:v>114.92525280879</c:v>
                </c:pt>
                <c:pt idx="19096">
                  <c:v>114.41447455275</c:v>
                </c:pt>
                <c:pt idx="19097">
                  <c:v>115.54735571289</c:v>
                </c:pt>
                <c:pt idx="19098">
                  <c:v>114.50488018158</c:v>
                </c:pt>
                <c:pt idx="19099">
                  <c:v>116.21161904265</c:v>
                </c:pt>
                <c:pt idx="19100">
                  <c:v>114.35773211589</c:v>
                </c:pt>
                <c:pt idx="19101">
                  <c:v>114.2833725555899</c:v>
                </c:pt>
                <c:pt idx="19102">
                  <c:v>113.80059676245</c:v>
                </c:pt>
                <c:pt idx="19103">
                  <c:v>112.10663601324</c:v>
                </c:pt>
                <c:pt idx="19104">
                  <c:v>114.75635687478</c:v>
                </c:pt>
                <c:pt idx="19105">
                  <c:v>112.70121529893</c:v>
                </c:pt>
                <c:pt idx="19106">
                  <c:v>112.24105810896</c:v>
                </c:pt>
                <c:pt idx="19107">
                  <c:v>110.37008192832</c:v>
                </c:pt>
                <c:pt idx="19108">
                  <c:v>111.93968804044</c:v>
                </c:pt>
                <c:pt idx="19109">
                  <c:v>108.4794089626</c:v>
                </c:pt>
                <c:pt idx="19136">
                  <c:v>82.3495937703601</c:v>
                </c:pt>
                <c:pt idx="19137">
                  <c:v>84.38335186541988</c:v>
                </c:pt>
                <c:pt idx="19138">
                  <c:v>101.16027296892</c:v>
                </c:pt>
                <c:pt idx="19139">
                  <c:v>111.39781023039</c:v>
                </c:pt>
                <c:pt idx="19140">
                  <c:v>110.371330584</c:v>
                </c:pt>
                <c:pt idx="19141">
                  <c:v>109.05199564444</c:v>
                </c:pt>
                <c:pt idx="19142">
                  <c:v>111.87329138816</c:v>
                </c:pt>
                <c:pt idx="19143">
                  <c:v>106.59278861418</c:v>
                </c:pt>
                <c:pt idx="19179">
                  <c:v>85.58404694856</c:v>
                </c:pt>
                <c:pt idx="19180">
                  <c:v>109.68986136928</c:v>
                </c:pt>
                <c:pt idx="19181">
                  <c:v>108.11469514352</c:v>
                </c:pt>
                <c:pt idx="19182">
                  <c:v>107.82021352196</c:v>
                </c:pt>
                <c:pt idx="19183">
                  <c:v>110.00515292552</c:v>
                </c:pt>
                <c:pt idx="19184">
                  <c:v>109.9210902704</c:v>
                </c:pt>
                <c:pt idx="19185">
                  <c:v>110.73947083648</c:v>
                </c:pt>
                <c:pt idx="19186">
                  <c:v>110.6380282496</c:v>
                </c:pt>
                <c:pt idx="19187">
                  <c:v>108.471540002</c:v>
                </c:pt>
                <c:pt idx="19188">
                  <c:v>109.69694238152</c:v>
                </c:pt>
                <c:pt idx="19189">
                  <c:v>109.81156022856</c:v>
                </c:pt>
                <c:pt idx="19190">
                  <c:v>111.421431972</c:v>
                </c:pt>
                <c:pt idx="19191">
                  <c:v>110.27382276544</c:v>
                </c:pt>
                <c:pt idx="19192">
                  <c:v>109.4709639626</c:v>
                </c:pt>
                <c:pt idx="19193">
                  <c:v>110.6973588488</c:v>
                </c:pt>
                <c:pt idx="19194">
                  <c:v>109.7123084496</c:v>
                </c:pt>
                <c:pt idx="19195">
                  <c:v>110.0224103036</c:v>
                </c:pt>
                <c:pt idx="19196">
                  <c:v>109.45517497168</c:v>
                </c:pt>
                <c:pt idx="19197">
                  <c:v>111.22443596216</c:v>
                </c:pt>
                <c:pt idx="19198">
                  <c:v>109.3568255192</c:v>
                </c:pt>
                <c:pt idx="19199">
                  <c:v>108.57438078584</c:v>
                </c:pt>
                <c:pt idx="19200">
                  <c:v>110.28652801024</c:v>
                </c:pt>
                <c:pt idx="19201">
                  <c:v>93.08937763691979</c:v>
                </c:pt>
                <c:pt idx="19251">
                  <c:v>83.35027434197998</c:v>
                </c:pt>
                <c:pt idx="19252">
                  <c:v>100.6864471364999</c:v>
                </c:pt>
                <c:pt idx="19253">
                  <c:v>100.2247165755</c:v>
                </c:pt>
                <c:pt idx="19254">
                  <c:v>101.26930526964</c:v>
                </c:pt>
                <c:pt idx="19255">
                  <c:v>99.75528098735998</c:v>
                </c:pt>
                <c:pt idx="19256">
                  <c:v>98.68229191859973</c:v>
                </c:pt>
                <c:pt idx="19257">
                  <c:v>100.22325701544</c:v>
                </c:pt>
                <c:pt idx="19258">
                  <c:v>100.57735654596</c:v>
                </c:pt>
                <c:pt idx="19259">
                  <c:v>102.73116169246</c:v>
                </c:pt>
                <c:pt idx="19260">
                  <c:v>105.12909618197</c:v>
                </c:pt>
                <c:pt idx="19261">
                  <c:v>105.99197513135</c:v>
                </c:pt>
                <c:pt idx="19262">
                  <c:v>102.30597855072</c:v>
                </c:pt>
                <c:pt idx="19263">
                  <c:v>100.56223423288</c:v>
                </c:pt>
                <c:pt idx="19264">
                  <c:v>104.6957207744</c:v>
                </c:pt>
                <c:pt idx="19265">
                  <c:v>102.49268145382</c:v>
                </c:pt>
                <c:pt idx="19266">
                  <c:v>102.95870787363</c:v>
                </c:pt>
                <c:pt idx="19267">
                  <c:v>104.11602341203</c:v>
                </c:pt>
                <c:pt idx="19268">
                  <c:v>108.97771090872</c:v>
                </c:pt>
                <c:pt idx="19269">
                  <c:v>109.62966774228</c:v>
                </c:pt>
                <c:pt idx="19270">
                  <c:v>109.30594511444</c:v>
                </c:pt>
                <c:pt idx="19271">
                  <c:v>109.8432916116</c:v>
                </c:pt>
                <c:pt idx="19272">
                  <c:v>108.46508509456</c:v>
                </c:pt>
                <c:pt idx="19273">
                  <c:v>108.1443671168</c:v>
                </c:pt>
                <c:pt idx="19274">
                  <c:v>104.8753204191</c:v>
                </c:pt>
                <c:pt idx="19275">
                  <c:v>103.21970354528</c:v>
                </c:pt>
                <c:pt idx="19276">
                  <c:v>101.87980448996</c:v>
                </c:pt>
                <c:pt idx="19277">
                  <c:v>98.69919571871998</c:v>
                </c:pt>
                <c:pt idx="19278">
                  <c:v>95.04639885182979</c:v>
                </c:pt>
                <c:pt idx="19279">
                  <c:v>89.7862153456</c:v>
                </c:pt>
                <c:pt idx="19280">
                  <c:v>88.35831086219973</c:v>
                </c:pt>
                <c:pt idx="19281">
                  <c:v>85.67541186569974</c:v>
                </c:pt>
                <c:pt idx="19282">
                  <c:v>86.12996134202973</c:v>
                </c:pt>
                <c:pt idx="19283">
                  <c:v>84.41610883125</c:v>
                </c:pt>
                <c:pt idx="19284">
                  <c:v>84.30740194805998</c:v>
                </c:pt>
                <c:pt idx="19285">
                  <c:v>83.73973249619979</c:v>
                </c:pt>
                <c:pt idx="19286">
                  <c:v>82.92218648084998</c:v>
                </c:pt>
                <c:pt idx="19287">
                  <c:v>83.01558323138998</c:v>
                </c:pt>
                <c:pt idx="19288">
                  <c:v>82.14771348423</c:v>
                </c:pt>
                <c:pt idx="19289">
                  <c:v>83.06431864143</c:v>
                </c:pt>
                <c:pt idx="19290">
                  <c:v>82.43307228078001</c:v>
                </c:pt>
                <c:pt idx="19291">
                  <c:v>83.22033717125974</c:v>
                </c:pt>
                <c:pt idx="19292">
                  <c:v>82.60416554247</c:v>
                </c:pt>
                <c:pt idx="19293">
                  <c:v>83.59152552738</c:v>
                </c:pt>
                <c:pt idx="19294">
                  <c:v>82.74102232032</c:v>
                </c:pt>
                <c:pt idx="19295">
                  <c:v>81.94915503567</c:v>
                </c:pt>
                <c:pt idx="19296">
                  <c:v>82.91486852385</c:v>
                </c:pt>
                <c:pt idx="19297">
                  <c:v>84.04156292169</c:v>
                </c:pt>
                <c:pt idx="19298">
                  <c:v>82.9099525254</c:v>
                </c:pt>
                <c:pt idx="19299">
                  <c:v>84.02190932367</c:v>
                </c:pt>
                <c:pt idx="19300">
                  <c:v>83.11309469303998</c:v>
                </c:pt>
                <c:pt idx="19301">
                  <c:v>83.80672002446985</c:v>
                </c:pt>
                <c:pt idx="19302">
                  <c:v>83.18185241741978</c:v>
                </c:pt>
                <c:pt idx="19303">
                  <c:v>82.44496196643</c:v>
                </c:pt>
                <c:pt idx="19304">
                  <c:v>83.19660755027998</c:v>
                </c:pt>
                <c:pt idx="19305">
                  <c:v>82.75894420518</c:v>
                </c:pt>
                <c:pt idx="19306">
                  <c:v>83.61308235251974</c:v>
                </c:pt>
                <c:pt idx="19307">
                  <c:v>82.76389720983</c:v>
                </c:pt>
                <c:pt idx="19308">
                  <c:v>83.00305855664978</c:v>
                </c:pt>
                <c:pt idx="19309">
                  <c:v>84.25191520845</c:v>
                </c:pt>
                <c:pt idx="19310">
                  <c:v>83.58345437925001</c:v>
                </c:pt>
                <c:pt idx="19311">
                  <c:v>82.75402121874</c:v>
                </c:pt>
                <c:pt idx="19312">
                  <c:v>83.65750930332</c:v>
                </c:pt>
                <c:pt idx="19313">
                  <c:v>82.99969139373</c:v>
                </c:pt>
                <c:pt idx="19314">
                  <c:v>83.92029553197</c:v>
                </c:pt>
                <c:pt idx="19315">
                  <c:v>83.07393075071987</c:v>
                </c:pt>
                <c:pt idx="19316">
                  <c:v>84.17840473457976</c:v>
                </c:pt>
                <c:pt idx="19317">
                  <c:v>83.30016177882001</c:v>
                </c:pt>
                <c:pt idx="19318">
                  <c:v>84.20320260863998</c:v>
                </c:pt>
                <c:pt idx="19319">
                  <c:v>83.28528908792998</c:v>
                </c:pt>
                <c:pt idx="19320">
                  <c:v>84.15855436824</c:v>
                </c:pt>
                <c:pt idx="19321">
                  <c:v>83.48669207424002</c:v>
                </c:pt>
                <c:pt idx="19322">
                  <c:v>84.07420539516</c:v>
                </c:pt>
                <c:pt idx="19323">
                  <c:v>83.39717430384</c:v>
                </c:pt>
                <c:pt idx="19324">
                  <c:v>84.28751320944</c:v>
                </c:pt>
                <c:pt idx="19325">
                  <c:v>83.39717430384</c:v>
                </c:pt>
                <c:pt idx="19326">
                  <c:v>84.48092711174998</c:v>
                </c:pt>
                <c:pt idx="19327">
                  <c:v>83.58838727174982</c:v>
                </c:pt>
                <c:pt idx="19328">
                  <c:v>84.26265388265998</c:v>
                </c:pt>
                <c:pt idx="19329">
                  <c:v>83.77949613428976</c:v>
                </c:pt>
                <c:pt idx="19330">
                  <c:v>84.451003986</c:v>
                </c:pt>
                <c:pt idx="19331">
                  <c:v>83.80447836650978</c:v>
                </c:pt>
                <c:pt idx="19332">
                  <c:v>84.47595508274998</c:v>
                </c:pt>
                <c:pt idx="19333">
                  <c:v>83.60333367599998</c:v>
                </c:pt>
                <c:pt idx="19334">
                  <c:v>84.86250675924</c:v>
                </c:pt>
                <c:pt idx="19335">
                  <c:v>85.00450601925</c:v>
                </c:pt>
                <c:pt idx="19336">
                  <c:v>84.81238892258968</c:v>
                </c:pt>
                <c:pt idx="19337">
                  <c:v>84.18665849144998</c:v>
                </c:pt>
                <c:pt idx="19338">
                  <c:v>85.11090627230998</c:v>
                </c:pt>
                <c:pt idx="19339">
                  <c:v>84.26701325688</c:v>
                </c:pt>
                <c:pt idx="19340">
                  <c:v>85.19129157927002</c:v>
                </c:pt>
                <c:pt idx="19341">
                  <c:v>84.32226288464987</c:v>
                </c:pt>
                <c:pt idx="19342">
                  <c:v>85.06294763907</c:v>
                </c:pt>
                <c:pt idx="19343">
                  <c:v>84.20104271577</c:v>
                </c:pt>
                <c:pt idx="19344">
                  <c:v>85.54586376141</c:v>
                </c:pt>
                <c:pt idx="19345">
                  <c:v>84.50309928378</c:v>
                </c:pt>
                <c:pt idx="19346">
                  <c:v>85.48262723393998</c:v>
                </c:pt>
                <c:pt idx="19347">
                  <c:v>84.61362908085</c:v>
                </c:pt>
                <c:pt idx="19348">
                  <c:v>85.8556957089</c:v>
                </c:pt>
                <c:pt idx="19349">
                  <c:v>84.71499888338998</c:v>
                </c:pt>
                <c:pt idx="19350">
                  <c:v>85.8304676658</c:v>
                </c:pt>
                <c:pt idx="19351">
                  <c:v>84.90166441965</c:v>
                </c:pt>
                <c:pt idx="19352">
                  <c:v>85.75978617764976</c:v>
                </c:pt>
                <c:pt idx="19353">
                  <c:v>84.85117764239995</c:v>
                </c:pt>
                <c:pt idx="19354">
                  <c:v>85.68913538054987</c:v>
                </c:pt>
                <c:pt idx="19355">
                  <c:v>84.7401374235</c:v>
                </c:pt>
                <c:pt idx="19356">
                  <c:v>85.77640120982987</c:v>
                </c:pt>
                <c:pt idx="19357">
                  <c:v>64.7364636618901</c:v>
                </c:pt>
                <c:pt idx="19404">
                  <c:v>85.01935543507998</c:v>
                </c:pt>
                <c:pt idx="19405">
                  <c:v>88.19003811871973</c:v>
                </c:pt>
                <c:pt idx="19406">
                  <c:v>87.03116015379995</c:v>
                </c:pt>
                <c:pt idx="19407">
                  <c:v>87.9648628614</c:v>
                </c:pt>
                <c:pt idx="19408">
                  <c:v>87.02601647747987</c:v>
                </c:pt>
                <c:pt idx="19409">
                  <c:v>88.14350893151995</c:v>
                </c:pt>
                <c:pt idx="19410">
                  <c:v>87.01569776095998</c:v>
                </c:pt>
                <c:pt idx="19411">
                  <c:v>87.98032525423998</c:v>
                </c:pt>
                <c:pt idx="19685">
                  <c:v>77.75745190838</c:v>
                </c:pt>
                <c:pt idx="19686">
                  <c:v>82.71042640244998</c:v>
                </c:pt>
                <c:pt idx="19687">
                  <c:v>84.02920199040001</c:v>
                </c:pt>
                <c:pt idx="19688">
                  <c:v>83.12343368636998</c:v>
                </c:pt>
                <c:pt idx="19689">
                  <c:v>83.75623919601</c:v>
                </c:pt>
                <c:pt idx="19690">
                  <c:v>83.60781228936</c:v>
                </c:pt>
                <c:pt idx="19691">
                  <c:v>84.13870400190001</c:v>
                </c:pt>
                <c:pt idx="19692">
                  <c:v>84.05248891049968</c:v>
                </c:pt>
                <c:pt idx="19693">
                  <c:v>83.95989788048979</c:v>
                </c:pt>
                <c:pt idx="19694">
                  <c:v>82.88237908469979</c:v>
                </c:pt>
                <c:pt idx="19695">
                  <c:v>83.99453488896</c:v>
                </c:pt>
                <c:pt idx="19696">
                  <c:v>84.64988130770978</c:v>
                </c:pt>
                <c:pt idx="19697">
                  <c:v>83.89059377057998</c:v>
                </c:pt>
                <c:pt idx="19698">
                  <c:v>83.08879667789979</c:v>
                </c:pt>
                <c:pt idx="19699">
                  <c:v>83.75623919601</c:v>
                </c:pt>
                <c:pt idx="19700">
                  <c:v>82.94163503124</c:v>
                </c:pt>
                <c:pt idx="19701">
                  <c:v>83.83029412007998</c:v>
                </c:pt>
                <c:pt idx="19702">
                  <c:v>83.00581396422</c:v>
                </c:pt>
                <c:pt idx="19703">
                  <c:v>83.89942605771</c:v>
                </c:pt>
                <c:pt idx="19704">
                  <c:v>83.11441984799998</c:v>
                </c:pt>
                <c:pt idx="19705">
                  <c:v>84.06236490159</c:v>
                </c:pt>
                <c:pt idx="19706">
                  <c:v>83.20330376781</c:v>
                </c:pt>
                <c:pt idx="19707">
                  <c:v>84.18084677645963</c:v>
                </c:pt>
                <c:pt idx="19708">
                  <c:v>83.20290632460001</c:v>
                </c:pt>
                <c:pt idx="19709">
                  <c:v>84.45980229813</c:v>
                </c:pt>
                <c:pt idx="19710">
                  <c:v>83.19342777671987</c:v>
                </c:pt>
                <c:pt idx="19711">
                  <c:v>84.02778392367001</c:v>
                </c:pt>
                <c:pt idx="19712">
                  <c:v>82.91236502925002</c:v>
                </c:pt>
                <c:pt idx="19713">
                  <c:v>83.74958389125</c:v>
                </c:pt>
                <c:pt idx="19714">
                  <c:v>82.85816738474998</c:v>
                </c:pt>
                <c:pt idx="19715">
                  <c:v>83.91917803988986</c:v>
                </c:pt>
                <c:pt idx="19716">
                  <c:v>83.26201181321987</c:v>
                </c:pt>
                <c:pt idx="19717">
                  <c:v>83.90437906236</c:v>
                </c:pt>
                <c:pt idx="19718">
                  <c:v>82.82861319959987</c:v>
                </c:pt>
                <c:pt idx="19719">
                  <c:v>83.72494043189998</c:v>
                </c:pt>
                <c:pt idx="19720">
                  <c:v>82.82861319959987</c:v>
                </c:pt>
                <c:pt idx="19721">
                  <c:v>83.72988110114987</c:v>
                </c:pt>
                <c:pt idx="19722">
                  <c:v>83.02061294175</c:v>
                </c:pt>
                <c:pt idx="19723">
                  <c:v>83.68556479514998</c:v>
                </c:pt>
                <c:pt idx="19724">
                  <c:v>82.89266223915</c:v>
                </c:pt>
                <c:pt idx="19725">
                  <c:v>83.87762208344998</c:v>
                </c:pt>
                <c:pt idx="19726">
                  <c:v>82.84780098846002</c:v>
                </c:pt>
                <c:pt idx="19727">
                  <c:v>83.80574961413987</c:v>
                </c:pt>
                <c:pt idx="19728">
                  <c:v>83.19305492955</c:v>
                </c:pt>
                <c:pt idx="19729">
                  <c:v>83.94822326544</c:v>
                </c:pt>
                <c:pt idx="19730">
                  <c:v>83.54395041489</c:v>
                </c:pt>
                <c:pt idx="19731">
                  <c:v>82.55777469435</c:v>
                </c:pt>
                <c:pt idx="19732">
                  <c:v>83.70193625412</c:v>
                </c:pt>
                <c:pt idx="19733">
                  <c:v>82.71536707169986</c:v>
                </c:pt>
                <c:pt idx="19734">
                  <c:v>83.65106994075</c:v>
                </c:pt>
                <c:pt idx="19735">
                  <c:v>82.81879174799984</c:v>
                </c:pt>
                <c:pt idx="19736">
                  <c:v>83.72988110114987</c:v>
                </c:pt>
                <c:pt idx="19737">
                  <c:v>83.13909481661977</c:v>
                </c:pt>
                <c:pt idx="19738">
                  <c:v>83.65837749767968</c:v>
                </c:pt>
                <c:pt idx="19739">
                  <c:v>83.25265370505</c:v>
                </c:pt>
                <c:pt idx="19740">
                  <c:v>84.00566027565001</c:v>
                </c:pt>
                <c:pt idx="19741">
                  <c:v>83.40571655783984</c:v>
                </c:pt>
                <c:pt idx="19742">
                  <c:v>84.40796455332</c:v>
                </c:pt>
                <c:pt idx="19743">
                  <c:v>68.86406040969002</c:v>
                </c:pt>
                <c:pt idx="19793">
                  <c:v>68.62971935534998</c:v>
                </c:pt>
                <c:pt idx="19794">
                  <c:v>85.20345117404995</c:v>
                </c:pt>
                <c:pt idx="19795">
                  <c:v>86.12996134202973</c:v>
                </c:pt>
                <c:pt idx="19796">
                  <c:v>85.22861776443001</c:v>
                </c:pt>
                <c:pt idx="19797">
                  <c:v>86.18537682692964</c:v>
                </c:pt>
                <c:pt idx="19798">
                  <c:v>85.2437115954</c:v>
                </c:pt>
                <c:pt idx="19799">
                  <c:v>86.22563724827998</c:v>
                </c:pt>
                <c:pt idx="19800">
                  <c:v>85.17825396738</c:v>
                </c:pt>
                <c:pt idx="19801">
                  <c:v>86.15010686084995</c:v>
                </c:pt>
                <c:pt idx="19802">
                  <c:v>85.22359669286998</c:v>
                </c:pt>
                <c:pt idx="19803">
                  <c:v>85.55283642749973</c:v>
                </c:pt>
                <c:pt idx="19804">
                  <c:v>85.55786975969998</c:v>
                </c:pt>
                <c:pt idx="19805">
                  <c:v>84.7451707557</c:v>
                </c:pt>
                <c:pt idx="19806">
                  <c:v>85.71436342365</c:v>
                </c:pt>
                <c:pt idx="19807">
                  <c:v>85.11859742621998</c:v>
                </c:pt>
                <c:pt idx="19808">
                  <c:v>86.29934743737</c:v>
                </c:pt>
                <c:pt idx="19809">
                  <c:v>85.01270463854998</c:v>
                </c:pt>
                <c:pt idx="19810">
                  <c:v>86.14580629049979</c:v>
                </c:pt>
                <c:pt idx="19811">
                  <c:v>85.09348348215</c:v>
                </c:pt>
                <c:pt idx="19812">
                  <c:v>86.51013501251984</c:v>
                </c:pt>
                <c:pt idx="19813">
                  <c:v>85.46268224526</c:v>
                </c:pt>
                <c:pt idx="19814">
                  <c:v>86.16865234574998</c:v>
                </c:pt>
                <c:pt idx="19815">
                  <c:v>85.47784978958998</c:v>
                </c:pt>
                <c:pt idx="19816">
                  <c:v>86.22420314625</c:v>
                </c:pt>
                <c:pt idx="19817">
                  <c:v>85.33072529865001</c:v>
                </c:pt>
                <c:pt idx="19818">
                  <c:v>86.4746927994</c:v>
                </c:pt>
                <c:pt idx="19819">
                  <c:v>85.57906930448979</c:v>
                </c:pt>
                <c:pt idx="19820">
                  <c:v>86.52025696401</c:v>
                </c:pt>
                <c:pt idx="19821">
                  <c:v>85.64989219910987</c:v>
                </c:pt>
                <c:pt idx="19822">
                  <c:v>86.58603426579</c:v>
                </c:pt>
                <c:pt idx="19823">
                  <c:v>85.70050195655978</c:v>
                </c:pt>
                <c:pt idx="19824">
                  <c:v>86.68722301488</c:v>
                </c:pt>
                <c:pt idx="19825">
                  <c:v>85.50741367350002</c:v>
                </c:pt>
                <c:pt idx="19826">
                  <c:v>86.65181156756979</c:v>
                </c:pt>
                <c:pt idx="19827">
                  <c:v>85.72582221818978</c:v>
                </c:pt>
                <c:pt idx="19828">
                  <c:v>86.93339871599987</c:v>
                </c:pt>
                <c:pt idx="19829">
                  <c:v>85.84725487026</c:v>
                </c:pt>
                <c:pt idx="19830">
                  <c:v>85.20876320103002</c:v>
                </c:pt>
                <c:pt idx="19831">
                  <c:v>85.96364192948998</c:v>
                </c:pt>
                <c:pt idx="19832">
                  <c:v>85.35078402587995</c:v>
                </c:pt>
                <c:pt idx="19833">
                  <c:v>86.33990278691998</c:v>
                </c:pt>
                <c:pt idx="19834">
                  <c:v>85.31088373871998</c:v>
                </c:pt>
                <c:pt idx="19835">
                  <c:v>86.55294944447998</c:v>
                </c:pt>
                <c:pt idx="19836">
                  <c:v>85.54870345002</c:v>
                </c:pt>
                <c:pt idx="19837">
                  <c:v>86.52530255684968</c:v>
                </c:pt>
                <c:pt idx="19838">
                  <c:v>85.43673218534998</c:v>
                </c:pt>
                <c:pt idx="19839">
                  <c:v>86.79643574463</c:v>
                </c:pt>
                <c:pt idx="19840">
                  <c:v>85.99498185203987</c:v>
                </c:pt>
                <c:pt idx="19841">
                  <c:v>85.26964248621</c:v>
                </c:pt>
                <c:pt idx="19842">
                  <c:v>86.07495263007</c:v>
                </c:pt>
                <c:pt idx="19843">
                  <c:v>85.32100569021</c:v>
                </c:pt>
                <c:pt idx="19844">
                  <c:v>86.39879354612982</c:v>
                </c:pt>
                <c:pt idx="19845">
                  <c:v>85.63472465478</c:v>
                </c:pt>
                <c:pt idx="19846">
                  <c:v>86.93845656947998</c:v>
                </c:pt>
                <c:pt idx="19847">
                  <c:v>86.38649021168978</c:v>
                </c:pt>
                <c:pt idx="19848">
                  <c:v>87.07833636967977</c:v>
                </c:pt>
                <c:pt idx="19849">
                  <c:v>92.8036930858</c:v>
                </c:pt>
                <c:pt idx="19850">
                  <c:v>99.9101055897</c:v>
                </c:pt>
                <c:pt idx="19851">
                  <c:v>112.26799661824</c:v>
                </c:pt>
                <c:pt idx="19852">
                  <c:v>107.7239103632</c:v>
                </c:pt>
                <c:pt idx="19853">
                  <c:v>106.69239958748</c:v>
                </c:pt>
                <c:pt idx="19854">
                  <c:v>105.84837856824</c:v>
                </c:pt>
                <c:pt idx="19855">
                  <c:v>108.05070889052</c:v>
                </c:pt>
                <c:pt idx="19856">
                  <c:v>107.10598929056</c:v>
                </c:pt>
                <c:pt idx="19857">
                  <c:v>110.2770736348</c:v>
                </c:pt>
                <c:pt idx="19858">
                  <c:v>111.41514390288</c:v>
                </c:pt>
                <c:pt idx="19859">
                  <c:v>110.11937676688</c:v>
                </c:pt>
                <c:pt idx="19860">
                  <c:v>110.23356119872</c:v>
                </c:pt>
                <c:pt idx="19861">
                  <c:v>108.13503126504</c:v>
                </c:pt>
                <c:pt idx="19862">
                  <c:v>110.38271541216</c:v>
                </c:pt>
                <c:pt idx="19863">
                  <c:v>111.164216094</c:v>
                </c:pt>
                <c:pt idx="19864">
                  <c:v>113.17602213132</c:v>
                </c:pt>
                <c:pt idx="19865">
                  <c:v>112.08030262305</c:v>
                </c:pt>
                <c:pt idx="19866">
                  <c:v>112.62480398286</c:v>
                </c:pt>
                <c:pt idx="19867">
                  <c:v>108.95636089048</c:v>
                </c:pt>
                <c:pt idx="19868">
                  <c:v>109.9900759504</c:v>
                </c:pt>
                <c:pt idx="19869">
                  <c:v>110.10865246848</c:v>
                </c:pt>
                <c:pt idx="19870">
                  <c:v>111.56645316544</c:v>
                </c:pt>
                <c:pt idx="19871">
                  <c:v>109.83760876408</c:v>
                </c:pt>
                <c:pt idx="19872">
                  <c:v>110.2744061012</c:v>
                </c:pt>
                <c:pt idx="19873">
                  <c:v>110.43544922752</c:v>
                </c:pt>
                <c:pt idx="19874">
                  <c:v>110.37781317</c:v>
                </c:pt>
                <c:pt idx="19875">
                  <c:v>110.09152260424</c:v>
                </c:pt>
                <c:pt idx="19876">
                  <c:v>111.5975718022</c:v>
                </c:pt>
                <c:pt idx="19877">
                  <c:v>107.52846360484</c:v>
                </c:pt>
                <c:pt idx="19878">
                  <c:v>105.86207342728</c:v>
                </c:pt>
                <c:pt idx="19879">
                  <c:v>107.5675269632</c:v>
                </c:pt>
                <c:pt idx="19880">
                  <c:v>107.84472571744</c:v>
                </c:pt>
                <c:pt idx="19881">
                  <c:v>108.35390484376</c:v>
                </c:pt>
                <c:pt idx="19882">
                  <c:v>105.31167865239</c:v>
                </c:pt>
                <c:pt idx="19883">
                  <c:v>108.7484300368</c:v>
                </c:pt>
                <c:pt idx="19884">
                  <c:v>109.603766783</c:v>
                </c:pt>
                <c:pt idx="19885">
                  <c:v>109.67730776768</c:v>
                </c:pt>
                <c:pt idx="19886">
                  <c:v>112.51887921249</c:v>
                </c:pt>
                <c:pt idx="19887">
                  <c:v>111.69951623379</c:v>
                </c:pt>
                <c:pt idx="19888">
                  <c:v>112.64701699425</c:v>
                </c:pt>
                <c:pt idx="19889">
                  <c:v>111.62915821146</c:v>
                </c:pt>
                <c:pt idx="19890">
                  <c:v>112.96424141019</c:v>
                </c:pt>
                <c:pt idx="19891">
                  <c:v>107.83642818844</c:v>
                </c:pt>
                <c:pt idx="19892">
                  <c:v>104.64373727836</c:v>
                </c:pt>
                <c:pt idx="19893">
                  <c:v>106.49389412704</c:v>
                </c:pt>
                <c:pt idx="19894">
                  <c:v>110.69052015888</c:v>
                </c:pt>
                <c:pt idx="19895">
                  <c:v>111.784328289</c:v>
                </c:pt>
                <c:pt idx="19896">
                  <c:v>110.1227820644</c:v>
                </c:pt>
                <c:pt idx="19897">
                  <c:v>111.25240138816</c:v>
                </c:pt>
                <c:pt idx="19898">
                  <c:v>112.07366315685</c:v>
                </c:pt>
                <c:pt idx="19899">
                  <c:v>113.34544481055</c:v>
                </c:pt>
                <c:pt idx="19900">
                  <c:v>112.43401709859</c:v>
                </c:pt>
                <c:pt idx="19901">
                  <c:v>113.2690454679</c:v>
                </c:pt>
                <c:pt idx="19902">
                  <c:v>111.95826545124</c:v>
                </c:pt>
                <c:pt idx="19903">
                  <c:v>112.98899838528</c:v>
                </c:pt>
                <c:pt idx="19904">
                  <c:v>111.33892714629</c:v>
                </c:pt>
                <c:pt idx="19905">
                  <c:v>112.55071257628</c:v>
                </c:pt>
                <c:pt idx="19906">
                  <c:v>111.93606725625</c:v>
                </c:pt>
                <c:pt idx="19907">
                  <c:v>111.72605668353</c:v>
                </c:pt>
                <c:pt idx="19908">
                  <c:v>113.06303635848</c:v>
                </c:pt>
                <c:pt idx="19909">
                  <c:v>111.86670452553</c:v>
                </c:pt>
                <c:pt idx="19910">
                  <c:v>113.01968176569</c:v>
                </c:pt>
                <c:pt idx="19911">
                  <c:v>112.15910976597</c:v>
                </c:pt>
                <c:pt idx="19912">
                  <c:v>113.7516263007</c:v>
                </c:pt>
                <c:pt idx="19913">
                  <c:v>112.89432470778</c:v>
                </c:pt>
                <c:pt idx="19914">
                  <c:v>111.22186880853</c:v>
                </c:pt>
                <c:pt idx="19915">
                  <c:v>112.08522356445</c:v>
                </c:pt>
                <c:pt idx="19916">
                  <c:v>111.56759125995</c:v>
                </c:pt>
                <c:pt idx="19917">
                  <c:v>113.0790969561</c:v>
                </c:pt>
                <c:pt idx="19918">
                  <c:v>111.60666499473</c:v>
                </c:pt>
                <c:pt idx="19919">
                  <c:v>113.3654036937</c:v>
                </c:pt>
                <c:pt idx="19920">
                  <c:v>112.3200116436</c:v>
                </c:pt>
                <c:pt idx="19921">
                  <c:v>113.7249874668</c:v>
                </c:pt>
                <c:pt idx="19922">
                  <c:v>112.87432896795</c:v>
                </c:pt>
                <c:pt idx="19923">
                  <c:v>111.44797828155</c:v>
                </c:pt>
                <c:pt idx="19924">
                  <c:v>112.9991804544</c:v>
                </c:pt>
                <c:pt idx="19925">
                  <c:v>111.9537884043</c:v>
                </c:pt>
                <c:pt idx="19926">
                  <c:v>113.55475195251</c:v>
                </c:pt>
                <c:pt idx="19927">
                  <c:v>112.09267607121</c:v>
                </c:pt>
                <c:pt idx="19928">
                  <c:v>113.4618001662</c:v>
                </c:pt>
                <c:pt idx="19929">
                  <c:v>111.26650204038</c:v>
                </c:pt>
                <c:pt idx="19930">
                  <c:v>111.09551987008</c:v>
                </c:pt>
                <c:pt idx="19931">
                  <c:v>110.5799190746</c:v>
                </c:pt>
                <c:pt idx="19932">
                  <c:v>111.26734845927</c:v>
                </c:pt>
                <c:pt idx="19933">
                  <c:v>112.89363479694</c:v>
                </c:pt>
                <c:pt idx="19934">
                  <c:v>112.13252012415</c:v>
                </c:pt>
                <c:pt idx="19935">
                  <c:v>113.1015661002</c:v>
                </c:pt>
                <c:pt idx="19936">
                  <c:v>110.8461795272</c:v>
                </c:pt>
                <c:pt idx="19937">
                  <c:v>109.32974149632</c:v>
                </c:pt>
                <c:pt idx="19938">
                  <c:v>111.56603445672</c:v>
                </c:pt>
                <c:pt idx="19939">
                  <c:v>112.2867333435</c:v>
                </c:pt>
                <c:pt idx="19940">
                  <c:v>113.34478210749</c:v>
                </c:pt>
                <c:pt idx="19941">
                  <c:v>112.18777875201</c:v>
                </c:pt>
                <c:pt idx="19942">
                  <c:v>108.49134726555</c:v>
                </c:pt>
                <c:pt idx="19943">
                  <c:v>108.21005211843</c:v>
                </c:pt>
                <c:pt idx="19944">
                  <c:v>109.22147967213</c:v>
                </c:pt>
                <c:pt idx="19945">
                  <c:v>105.69895827783</c:v>
                </c:pt>
                <c:pt idx="19946">
                  <c:v>98.59197634110002</c:v>
                </c:pt>
                <c:pt idx="19947">
                  <c:v>89.54627678766</c:v>
                </c:pt>
                <c:pt idx="19948">
                  <c:v>83.71595709377998</c:v>
                </c:pt>
                <c:pt idx="20006">
                  <c:v>82.06347835559973</c:v>
                </c:pt>
                <c:pt idx="20007">
                  <c:v>92.81041439872001</c:v>
                </c:pt>
                <c:pt idx="20008">
                  <c:v>96.37930431191985</c:v>
                </c:pt>
                <c:pt idx="20009">
                  <c:v>94.85568971528001</c:v>
                </c:pt>
                <c:pt idx="20010">
                  <c:v>96.48120589452001</c:v>
                </c:pt>
                <c:pt idx="20011">
                  <c:v>94.93190557549998</c:v>
                </c:pt>
                <c:pt idx="20012">
                  <c:v>94.3141693669</c:v>
                </c:pt>
                <c:pt idx="20013">
                  <c:v>90.66716696708998</c:v>
                </c:pt>
                <c:pt idx="20014">
                  <c:v>86.59993007113</c:v>
                </c:pt>
                <c:pt idx="20015">
                  <c:v>88.3549906148</c:v>
                </c:pt>
                <c:pt idx="20016">
                  <c:v>88.56249927580998</c:v>
                </c:pt>
                <c:pt idx="20017">
                  <c:v>87.07717999981</c:v>
                </c:pt>
                <c:pt idx="20018">
                  <c:v>80.4904963698</c:v>
                </c:pt>
                <c:pt idx="20019">
                  <c:v>73.749808215</c:v>
                </c:pt>
                <c:pt idx="20060">
                  <c:v>83.43838590440001</c:v>
                </c:pt>
                <c:pt idx="20061">
                  <c:v>104.2108170472</c:v>
                </c:pt>
                <c:pt idx="20062">
                  <c:v>109.37530663976</c:v>
                </c:pt>
                <c:pt idx="20063">
                  <c:v>111.33072797132</c:v>
                </c:pt>
                <c:pt idx="20064">
                  <c:v>109.28003116896</c:v>
                </c:pt>
                <c:pt idx="20065">
                  <c:v>108.7162792092</c:v>
                </c:pt>
                <c:pt idx="20066">
                  <c:v>106.48781635624</c:v>
                </c:pt>
                <c:pt idx="20067">
                  <c:v>105.48860127925</c:v>
                </c:pt>
                <c:pt idx="20068">
                  <c:v>105.3504625355</c:v>
                </c:pt>
                <c:pt idx="20069">
                  <c:v>104.1742853074</c:v>
                </c:pt>
                <c:pt idx="20070">
                  <c:v>106.30077982398</c:v>
                </c:pt>
                <c:pt idx="20071">
                  <c:v>106.11599284616</c:v>
                </c:pt>
                <c:pt idx="20072">
                  <c:v>107.08511173664</c:v>
                </c:pt>
                <c:pt idx="20073">
                  <c:v>105.626457132</c:v>
                </c:pt>
                <c:pt idx="20074">
                  <c:v>108.1380078848</c:v>
                </c:pt>
                <c:pt idx="20075">
                  <c:v>107.93579884048</c:v>
                </c:pt>
                <c:pt idx="20076">
                  <c:v>108.99046462004</c:v>
                </c:pt>
                <c:pt idx="20077">
                  <c:v>107.48401709528</c:v>
                </c:pt>
                <c:pt idx="20078">
                  <c:v>107.2731148834</c:v>
                </c:pt>
                <c:pt idx="20079">
                  <c:v>109.33578475712</c:v>
                </c:pt>
                <c:pt idx="20080">
                  <c:v>108.27759410336</c:v>
                </c:pt>
                <c:pt idx="20081">
                  <c:v>110.11521232088</c:v>
                </c:pt>
                <c:pt idx="20082">
                  <c:v>109.881943679</c:v>
                </c:pt>
                <c:pt idx="20083">
                  <c:v>111.71038362784</c:v>
                </c:pt>
                <c:pt idx="20084">
                  <c:v>110.47705377976</c:v>
                </c:pt>
                <c:pt idx="20085">
                  <c:v>111.57955122132</c:v>
                </c:pt>
                <c:pt idx="20086">
                  <c:v>110.1102393022</c:v>
                </c:pt>
                <c:pt idx="20087">
                  <c:v>111.4410250988</c:v>
                </c:pt>
                <c:pt idx="20088">
                  <c:v>110.3907700428</c:v>
                </c:pt>
                <c:pt idx="20089">
                  <c:v>111.91902862912</c:v>
                </c:pt>
                <c:pt idx="20090">
                  <c:v>110.84720360704</c:v>
                </c:pt>
                <c:pt idx="20091">
                  <c:v>110.09318065512</c:v>
                </c:pt>
                <c:pt idx="20092">
                  <c:v>110.54000185244</c:v>
                </c:pt>
                <c:pt idx="20093">
                  <c:v>105.5450159015</c:v>
                </c:pt>
                <c:pt idx="20094">
                  <c:v>106.13184002757</c:v>
                </c:pt>
                <c:pt idx="20095">
                  <c:v>106.77680338688</c:v>
                </c:pt>
                <c:pt idx="20096">
                  <c:v>107.5780362998</c:v>
                </c:pt>
                <c:pt idx="20097">
                  <c:v>106.5130286264</c:v>
                </c:pt>
                <c:pt idx="20098">
                  <c:v>104.90546561264</c:v>
                </c:pt>
                <c:pt idx="20099">
                  <c:v>101.66958613658</c:v>
                </c:pt>
                <c:pt idx="20100">
                  <c:v>102.18677354004</c:v>
                </c:pt>
                <c:pt idx="20101">
                  <c:v>100.91835135846</c:v>
                </c:pt>
                <c:pt idx="20102">
                  <c:v>102.6601416134</c:v>
                </c:pt>
                <c:pt idx="20103">
                  <c:v>103.43807003831</c:v>
                </c:pt>
                <c:pt idx="20104">
                  <c:v>106.26263599595</c:v>
                </c:pt>
                <c:pt idx="20105">
                  <c:v>105.59422477233</c:v>
                </c:pt>
                <c:pt idx="20106">
                  <c:v>105.05929680715</c:v>
                </c:pt>
                <c:pt idx="20107">
                  <c:v>103.74997301375</c:v>
                </c:pt>
                <c:pt idx="20108">
                  <c:v>105.31238738839</c:v>
                </c:pt>
                <c:pt idx="20109">
                  <c:v>104.2270436494</c:v>
                </c:pt>
                <c:pt idx="20110">
                  <c:v>98.23657214021</c:v>
                </c:pt>
                <c:pt idx="20174">
                  <c:v>82.99520645472</c:v>
                </c:pt>
                <c:pt idx="20175">
                  <c:v>104.03937486649</c:v>
                </c:pt>
                <c:pt idx="20176">
                  <c:v>104.81928871141</c:v>
                </c:pt>
                <c:pt idx="20177">
                  <c:v>102.75466800774</c:v>
                </c:pt>
                <c:pt idx="20178">
                  <c:v>105.61471769898</c:v>
                </c:pt>
                <c:pt idx="20179">
                  <c:v>104.91534930877</c:v>
                </c:pt>
                <c:pt idx="20180">
                  <c:v>106.10258520771</c:v>
                </c:pt>
                <c:pt idx="20181">
                  <c:v>104.61791278778</c:v>
                </c:pt>
                <c:pt idx="20182">
                  <c:v>105.62121466414</c:v>
                </c:pt>
                <c:pt idx="20183">
                  <c:v>106.36807873664</c:v>
                </c:pt>
                <c:pt idx="20184">
                  <c:v>108.19396923256</c:v>
                </c:pt>
                <c:pt idx="20185">
                  <c:v>107.12476718472</c:v>
                </c:pt>
                <c:pt idx="20186">
                  <c:v>106.07456736064</c:v>
                </c:pt>
                <c:pt idx="20187">
                  <c:v>107.18173538996</c:v>
                </c:pt>
                <c:pt idx="20188">
                  <c:v>105.83685035632</c:v>
                </c:pt>
                <c:pt idx="20189">
                  <c:v>107.226009802</c:v>
                </c:pt>
                <c:pt idx="20190">
                  <c:v>105.96311927624</c:v>
                </c:pt>
                <c:pt idx="20191">
                  <c:v>105.63361114628</c:v>
                </c:pt>
                <c:pt idx="20192">
                  <c:v>100.65215028939</c:v>
                </c:pt>
                <c:pt idx="20193">
                  <c:v>99.894410304</c:v>
                </c:pt>
                <c:pt idx="20194">
                  <c:v>100.15792969542</c:v>
                </c:pt>
                <c:pt idx="20195">
                  <c:v>100.23874680492</c:v>
                </c:pt>
                <c:pt idx="20196">
                  <c:v>97.604020944</c:v>
                </c:pt>
                <c:pt idx="20197">
                  <c:v>98.7172242730201</c:v>
                </c:pt>
                <c:pt idx="20198">
                  <c:v>99.78056880377987</c:v>
                </c:pt>
                <c:pt idx="20199">
                  <c:v>101.76164426208</c:v>
                </c:pt>
                <c:pt idx="20200">
                  <c:v>102.97424496331</c:v>
                </c:pt>
                <c:pt idx="20201">
                  <c:v>104.0487683137</c:v>
                </c:pt>
                <c:pt idx="20202">
                  <c:v>101.72991126403</c:v>
                </c:pt>
                <c:pt idx="20203">
                  <c:v>103.14607863406</c:v>
                </c:pt>
                <c:pt idx="20204">
                  <c:v>102.52807246297</c:v>
                </c:pt>
                <c:pt idx="20205">
                  <c:v>103.0749232394</c:v>
                </c:pt>
                <c:pt idx="20206">
                  <c:v>102.26368324865</c:v>
                </c:pt>
                <c:pt idx="20207">
                  <c:v>102.82541805228</c:v>
                </c:pt>
                <c:pt idx="20208">
                  <c:v>101.97589463495</c:v>
                </c:pt>
                <c:pt idx="20209">
                  <c:v>103.65968186896</c:v>
                </c:pt>
                <c:pt idx="20210">
                  <c:v>105.8142034952101</c:v>
                </c:pt>
                <c:pt idx="20211">
                  <c:v>103.58224043622</c:v>
                </c:pt>
                <c:pt idx="20212">
                  <c:v>103.82289086225</c:v>
                </c:pt>
                <c:pt idx="20213">
                  <c:v>102.50486945951</c:v>
                </c:pt>
                <c:pt idx="20214">
                  <c:v>99.98853353970001</c:v>
                </c:pt>
                <c:pt idx="20215">
                  <c:v>98.17250343119986</c:v>
                </c:pt>
                <c:pt idx="20216">
                  <c:v>101.38520996748</c:v>
                </c:pt>
                <c:pt idx="20217">
                  <c:v>101.83455680419</c:v>
                </c:pt>
                <c:pt idx="20218">
                  <c:v>105.54662026377</c:v>
                </c:pt>
                <c:pt idx="20219">
                  <c:v>102.46737839492</c:v>
                </c:pt>
                <c:pt idx="20220">
                  <c:v>103.05684403707</c:v>
                </c:pt>
                <c:pt idx="20221">
                  <c:v>103.32224843206</c:v>
                </c:pt>
                <c:pt idx="20222">
                  <c:v>107.89947358608</c:v>
                </c:pt>
                <c:pt idx="20223">
                  <c:v>107.90211797712</c:v>
                </c:pt>
                <c:pt idx="20224">
                  <c:v>105.24427758775</c:v>
                </c:pt>
                <c:pt idx="20225">
                  <c:v>106.46597222975</c:v>
                </c:pt>
                <c:pt idx="20226">
                  <c:v>104.95596555864</c:v>
                </c:pt>
                <c:pt idx="20227">
                  <c:v>105.19371067002</c:v>
                </c:pt>
                <c:pt idx="20228">
                  <c:v>104.22167530684</c:v>
                </c:pt>
                <c:pt idx="20229">
                  <c:v>106.00729227424</c:v>
                </c:pt>
                <c:pt idx="20230">
                  <c:v>104.74131157672</c:v>
                </c:pt>
                <c:pt idx="20231">
                  <c:v>108.03660704</c:v>
                </c:pt>
                <c:pt idx="20232">
                  <c:v>107.34849818824</c:v>
                </c:pt>
                <c:pt idx="20233">
                  <c:v>108.43662474792</c:v>
                </c:pt>
                <c:pt idx="20234">
                  <c:v>107.56228154268</c:v>
                </c:pt>
                <c:pt idx="20235">
                  <c:v>108.1126480384</c:v>
                </c:pt>
                <c:pt idx="20236">
                  <c:v>107.19822333572</c:v>
                </c:pt>
                <c:pt idx="20237">
                  <c:v>108.5702611132</c:v>
                </c:pt>
                <c:pt idx="20238">
                  <c:v>106.85273534984</c:v>
                </c:pt>
                <c:pt idx="20239">
                  <c:v>107.04529543155</c:v>
                </c:pt>
                <c:pt idx="20240">
                  <c:v>105.682833662</c:v>
                </c:pt>
                <c:pt idx="20241">
                  <c:v>106.4100068577</c:v>
                </c:pt>
                <c:pt idx="20242">
                  <c:v>103.01697050918</c:v>
                </c:pt>
                <c:pt idx="20243">
                  <c:v>104.59660456896</c:v>
                </c:pt>
                <c:pt idx="20244">
                  <c:v>105.83318377275</c:v>
                </c:pt>
                <c:pt idx="20245">
                  <c:v>108.2901669632</c:v>
                </c:pt>
                <c:pt idx="20246">
                  <c:v>108.2075711732</c:v>
                </c:pt>
                <c:pt idx="20247">
                  <c:v>108.3218475008</c:v>
                </c:pt>
                <c:pt idx="20248">
                  <c:v>103.74457761367</c:v>
                </c:pt>
                <c:pt idx="20249">
                  <c:v>103.85098176992</c:v>
                </c:pt>
                <c:pt idx="20250">
                  <c:v>99.86731054985998</c:v>
                </c:pt>
                <c:pt idx="20251">
                  <c:v>99.47855154455976</c:v>
                </c:pt>
                <c:pt idx="20252">
                  <c:v>98.5536629379</c:v>
                </c:pt>
                <c:pt idx="20253">
                  <c:v>99.02278330253968</c:v>
                </c:pt>
                <c:pt idx="20254">
                  <c:v>98.46175925694002</c:v>
                </c:pt>
                <c:pt idx="20255">
                  <c:v>99.60636151907985</c:v>
                </c:pt>
                <c:pt idx="20256">
                  <c:v>97.32623576579998</c:v>
                </c:pt>
                <c:pt idx="20257">
                  <c:v>96.7871629368</c:v>
                </c:pt>
                <c:pt idx="20258">
                  <c:v>97.60385021255968</c:v>
                </c:pt>
                <c:pt idx="20259">
                  <c:v>96.8332586004</c:v>
                </c:pt>
                <c:pt idx="20260">
                  <c:v>97.75907355449976</c:v>
                </c:pt>
                <c:pt idx="20261">
                  <c:v>96.79327049562</c:v>
                </c:pt>
                <c:pt idx="20262">
                  <c:v>97.89703044047998</c:v>
                </c:pt>
                <c:pt idx="20263">
                  <c:v>96.71818003607987</c:v>
                </c:pt>
                <c:pt idx="20264">
                  <c:v>98.00052431922</c:v>
                </c:pt>
                <c:pt idx="20265">
                  <c:v>96.97149247727998</c:v>
                </c:pt>
                <c:pt idx="20266">
                  <c:v>97.98325786325998</c:v>
                </c:pt>
                <c:pt idx="20267">
                  <c:v>97.61687933099977</c:v>
                </c:pt>
                <c:pt idx="20268">
                  <c:v>99.73588565033998</c:v>
                </c:pt>
                <c:pt idx="20269">
                  <c:v>99.11609961803998</c:v>
                </c:pt>
                <c:pt idx="20270">
                  <c:v>104.63950221235</c:v>
                </c:pt>
                <c:pt idx="20271">
                  <c:v>90.24691926916</c:v>
                </c:pt>
                <c:pt idx="20278">
                  <c:v>65.80189195449982</c:v>
                </c:pt>
                <c:pt idx="20279">
                  <c:v>74.79392904698</c:v>
                </c:pt>
                <c:pt idx="20280">
                  <c:v>76.35207856253962</c:v>
                </c:pt>
                <c:pt idx="20281">
                  <c:v>76.90262504256</c:v>
                </c:pt>
                <c:pt idx="20282">
                  <c:v>74.90986221603985</c:v>
                </c:pt>
                <c:pt idx="20283">
                  <c:v>74.7719598182</c:v>
                </c:pt>
                <c:pt idx="20284">
                  <c:v>74.36031140912</c:v>
                </c:pt>
                <c:pt idx="20285">
                  <c:v>73.79771030469998</c:v>
                </c:pt>
                <c:pt idx="20286">
                  <c:v>72.68904677679978</c:v>
                </c:pt>
                <c:pt idx="20287">
                  <c:v>71.24398340642</c:v>
                </c:pt>
                <c:pt idx="20288">
                  <c:v>71.01528175389987</c:v>
                </c:pt>
                <c:pt idx="20289">
                  <c:v>70.76748783015979</c:v>
                </c:pt>
                <c:pt idx="20290">
                  <c:v>70.30922840066</c:v>
                </c:pt>
                <c:pt idx="20291">
                  <c:v>71.3274995893</c:v>
                </c:pt>
                <c:pt idx="20292">
                  <c:v>71.80046114351988</c:v>
                </c:pt>
                <c:pt idx="20293">
                  <c:v>71.87691111039975</c:v>
                </c:pt>
                <c:pt idx="20294">
                  <c:v>72.08262373267998</c:v>
                </c:pt>
                <c:pt idx="20295">
                  <c:v>72.48289508195998</c:v>
                </c:pt>
                <c:pt idx="20296">
                  <c:v>72.07722253871998</c:v>
                </c:pt>
                <c:pt idx="20297">
                  <c:v>72.76070409757995</c:v>
                </c:pt>
                <c:pt idx="20298">
                  <c:v>76.37592217287971</c:v>
                </c:pt>
                <c:pt idx="20299">
                  <c:v>81.89857166721998</c:v>
                </c:pt>
                <c:pt idx="20300">
                  <c:v>88.75927003425987</c:v>
                </c:pt>
                <c:pt idx="20301">
                  <c:v>97.48906155876</c:v>
                </c:pt>
                <c:pt idx="20302">
                  <c:v>100.764656181</c:v>
                </c:pt>
                <c:pt idx="20303">
                  <c:v>102.43580043972</c:v>
                </c:pt>
                <c:pt idx="20304">
                  <c:v>102.49299033864</c:v>
                </c:pt>
                <c:pt idx="20305">
                  <c:v>100.22961462272</c:v>
                </c:pt>
                <c:pt idx="20306">
                  <c:v>93.99695861732</c:v>
                </c:pt>
                <c:pt idx="20307">
                  <c:v>84.20140351247987</c:v>
                </c:pt>
                <c:pt idx="20308">
                  <c:v>77.44304414769998</c:v>
                </c:pt>
                <c:pt idx="20309">
                  <c:v>70.16525870374001</c:v>
                </c:pt>
                <c:pt idx="20310">
                  <c:v>63.10575877426</c:v>
                </c:pt>
                <c:pt idx="20311">
                  <c:v>58.35464335073991</c:v>
                </c:pt>
                <c:pt idx="20323">
                  <c:v>60.97541247754</c:v>
                </c:pt>
                <c:pt idx="20671">
                  <c:v>44.15729511268</c:v>
                </c:pt>
                <c:pt idx="20672">
                  <c:v>82.96587756053982</c:v>
                </c:pt>
                <c:pt idx="20673">
                  <c:v>91.08054563999998</c:v>
                </c:pt>
                <c:pt idx="20674">
                  <c:v>57.10680309904</c:v>
                </c:pt>
                <c:pt idx="20707">
                  <c:v>69.56241203015979</c:v>
                </c:pt>
                <c:pt idx="20708">
                  <c:v>80.72448436708001</c:v>
                </c:pt>
                <c:pt idx="20709">
                  <c:v>82.10521060505998</c:v>
                </c:pt>
                <c:pt idx="20710">
                  <c:v>81.51627650915998</c:v>
                </c:pt>
                <c:pt idx="20711">
                  <c:v>80.95703835878976</c:v>
                </c:pt>
                <c:pt idx="20712">
                  <c:v>81.67515743451978</c:v>
                </c:pt>
                <c:pt idx="20713">
                  <c:v>81.10182841437</c:v>
                </c:pt>
                <c:pt idx="20714">
                  <c:v>81.85326915722001</c:v>
                </c:pt>
                <c:pt idx="20715">
                  <c:v>81.27558235013974</c:v>
                </c:pt>
                <c:pt idx="20716">
                  <c:v>82.25055292301998</c:v>
                </c:pt>
                <c:pt idx="20717">
                  <c:v>81.46383289868976</c:v>
                </c:pt>
                <c:pt idx="20718">
                  <c:v>82.38568835186975</c:v>
                </c:pt>
                <c:pt idx="20719">
                  <c:v>81.39111533803998</c:v>
                </c:pt>
                <c:pt idx="20720">
                  <c:v>81.62700726461998</c:v>
                </c:pt>
                <c:pt idx="20721">
                  <c:v>82.01490828282</c:v>
                </c:pt>
                <c:pt idx="20722">
                  <c:v>81.05358462609</c:v>
                </c:pt>
                <c:pt idx="20723">
                  <c:v>81.99956197341002</c:v>
                </c:pt>
                <c:pt idx="20724">
                  <c:v>81.03006224034</c:v>
                </c:pt>
                <c:pt idx="20725">
                  <c:v>82.20712177542</c:v>
                </c:pt>
                <c:pt idx="20726">
                  <c:v>81.03436485198</c:v>
                </c:pt>
                <c:pt idx="20727">
                  <c:v>82.19509145757979</c:v>
                </c:pt>
                <c:pt idx="20728">
                  <c:v>81.63274484840974</c:v>
                </c:pt>
                <c:pt idx="20729">
                  <c:v>80.93291646465</c:v>
                </c:pt>
                <c:pt idx="20730">
                  <c:v>82.01008338149998</c:v>
                </c:pt>
                <c:pt idx="20731">
                  <c:v>80.99084422503</c:v>
                </c:pt>
                <c:pt idx="20732">
                  <c:v>82.00921660014</c:v>
                </c:pt>
                <c:pt idx="20733">
                  <c:v>81.31420085706</c:v>
                </c:pt>
                <c:pt idx="20734">
                  <c:v>82.35672447167998</c:v>
                </c:pt>
                <c:pt idx="20735">
                  <c:v>81.85039091585978</c:v>
                </c:pt>
                <c:pt idx="20736">
                  <c:v>80.92807447859984</c:v>
                </c:pt>
                <c:pt idx="20737">
                  <c:v>81.9416635584001</c:v>
                </c:pt>
                <c:pt idx="20738">
                  <c:v>81.21768393513</c:v>
                </c:pt>
                <c:pt idx="20739">
                  <c:v>82.02658049824002</c:v>
                </c:pt>
                <c:pt idx="20740">
                  <c:v>81.49760941956</c:v>
                </c:pt>
                <c:pt idx="20741">
                  <c:v>81.36651803774987</c:v>
                </c:pt>
                <c:pt idx="20742">
                  <c:v>81.78237689003973</c:v>
                </c:pt>
                <c:pt idx="20743">
                  <c:v>81.06323925281998</c:v>
                </c:pt>
                <c:pt idx="20744">
                  <c:v>81.98990734667986</c:v>
                </c:pt>
                <c:pt idx="20745">
                  <c:v>81.46813516676985</c:v>
                </c:pt>
                <c:pt idx="20746">
                  <c:v>82.05067021849977</c:v>
                </c:pt>
                <c:pt idx="20747">
                  <c:v>81.50726404628998</c:v>
                </c:pt>
                <c:pt idx="20748">
                  <c:v>81.82099539695976</c:v>
                </c:pt>
                <c:pt idx="20749">
                  <c:v>82.24272541908</c:v>
                </c:pt>
                <c:pt idx="20750">
                  <c:v>81.29876347836</c:v>
                </c:pt>
                <c:pt idx="20751">
                  <c:v>82.10092088139002</c:v>
                </c:pt>
                <c:pt idx="20752">
                  <c:v>81.37212861743973</c:v>
                </c:pt>
                <c:pt idx="20753">
                  <c:v>82.57139004177</c:v>
                </c:pt>
                <c:pt idx="20754">
                  <c:v>82.02443373818987</c:v>
                </c:pt>
                <c:pt idx="20755">
                  <c:v>81.08587941767979</c:v>
                </c:pt>
                <c:pt idx="20756">
                  <c:v>82.26213305669982</c:v>
                </c:pt>
                <c:pt idx="20757">
                  <c:v>81.20682557210998</c:v>
                </c:pt>
                <c:pt idx="20758">
                  <c:v>81.97059809321998</c:v>
                </c:pt>
                <c:pt idx="20759">
                  <c:v>81.60239135717975</c:v>
                </c:pt>
                <c:pt idx="20760">
                  <c:v>82.76243424569998</c:v>
                </c:pt>
                <c:pt idx="20761">
                  <c:v>81.74791914444</c:v>
                </c:pt>
                <c:pt idx="20762">
                  <c:v>82.69874591336976</c:v>
                </c:pt>
                <c:pt idx="20763">
                  <c:v>81.92255838813</c:v>
                </c:pt>
                <c:pt idx="20764">
                  <c:v>82.68751129487998</c:v>
                </c:pt>
                <c:pt idx="20765">
                  <c:v>82.31986529415</c:v>
                </c:pt>
                <c:pt idx="20766">
                  <c:v>81.5417399544</c:v>
                </c:pt>
                <c:pt idx="20767">
                  <c:v>82.24759207592998</c:v>
                </c:pt>
                <c:pt idx="20768">
                  <c:v>81.43745593230002</c:v>
                </c:pt>
                <c:pt idx="20769">
                  <c:v>82.74741989852998</c:v>
                </c:pt>
                <c:pt idx="20770">
                  <c:v>81.86004412958982</c:v>
                </c:pt>
                <c:pt idx="20771">
                  <c:v>82.58250292544989</c:v>
                </c:pt>
                <c:pt idx="20772">
                  <c:v>81.76546392629998</c:v>
                </c:pt>
                <c:pt idx="20773">
                  <c:v>82.84981169067002</c:v>
                </c:pt>
                <c:pt idx="20774">
                  <c:v>81.74112810435</c:v>
                </c:pt>
                <c:pt idx="20775">
                  <c:v>82.77178760354984</c:v>
                </c:pt>
                <c:pt idx="20776">
                  <c:v>81.87465882371986</c:v>
                </c:pt>
                <c:pt idx="20777">
                  <c:v>82.4900977692</c:v>
                </c:pt>
                <c:pt idx="20778">
                  <c:v>81.82589376927002</c:v>
                </c:pt>
                <c:pt idx="20779">
                  <c:v>82.46091252465</c:v>
                </c:pt>
                <c:pt idx="20780">
                  <c:v>81.80641739189987</c:v>
                </c:pt>
                <c:pt idx="20781">
                  <c:v>82.88278276121987</c:v>
                </c:pt>
                <c:pt idx="20782">
                  <c:v>83.48363882087995</c:v>
                </c:pt>
                <c:pt idx="20783">
                  <c:v>82.57189534691987</c:v>
                </c:pt>
                <c:pt idx="20784">
                  <c:v>81.75765233744985</c:v>
                </c:pt>
                <c:pt idx="20785">
                  <c:v>82.70840785496979</c:v>
                </c:pt>
                <c:pt idx="20786">
                  <c:v>82.13002590428998</c:v>
                </c:pt>
                <c:pt idx="20787">
                  <c:v>83.10760828226998</c:v>
                </c:pt>
                <c:pt idx="20788">
                  <c:v>82.54244439884998</c:v>
                </c:pt>
                <c:pt idx="20789">
                  <c:v>83.53720413368985</c:v>
                </c:pt>
                <c:pt idx="20790">
                  <c:v>82.73845866432</c:v>
                </c:pt>
                <c:pt idx="20791">
                  <c:v>83.52308227886979</c:v>
                </c:pt>
                <c:pt idx="20792">
                  <c:v>82.69703794871998</c:v>
                </c:pt>
                <c:pt idx="20793">
                  <c:v>82.31234498282987</c:v>
                </c:pt>
                <c:pt idx="20794">
                  <c:v>82.82899106351979</c:v>
                </c:pt>
                <c:pt idx="20795">
                  <c:v>81.98339151950979</c:v>
                </c:pt>
                <c:pt idx="20796">
                  <c:v>83.04226736853</c:v>
                </c:pt>
                <c:pt idx="20797">
                  <c:v>82.61194239539998</c:v>
                </c:pt>
                <c:pt idx="20798">
                  <c:v>83.29977400554</c:v>
                </c:pt>
                <c:pt idx="20799">
                  <c:v>82.29253291400985</c:v>
                </c:pt>
                <c:pt idx="20800">
                  <c:v>83.40294046080002</c:v>
                </c:pt>
                <c:pt idx="20801">
                  <c:v>82.58253715256961</c:v>
                </c:pt>
                <c:pt idx="20802">
                  <c:v>83.72988110114987</c:v>
                </c:pt>
                <c:pt idx="20803">
                  <c:v>82.70042887199995</c:v>
                </c:pt>
                <c:pt idx="20804">
                  <c:v>83.40977549508</c:v>
                </c:pt>
                <c:pt idx="20805">
                  <c:v>82.79376852825</c:v>
                </c:pt>
                <c:pt idx="20806">
                  <c:v>83.99580888059984</c:v>
                </c:pt>
                <c:pt idx="20807">
                  <c:v>83.14257509006985</c:v>
                </c:pt>
                <c:pt idx="20808">
                  <c:v>84.0992335569</c:v>
                </c:pt>
                <c:pt idx="20809">
                  <c:v>83.237401179</c:v>
                </c:pt>
                <c:pt idx="20810">
                  <c:v>84.17804471729973</c:v>
                </c:pt>
                <c:pt idx="20811">
                  <c:v>83.54395041489</c:v>
                </c:pt>
                <c:pt idx="20812">
                  <c:v>84.31593430454988</c:v>
                </c:pt>
                <c:pt idx="20813">
                  <c:v>83.46886404749998</c:v>
                </c:pt>
                <c:pt idx="20814">
                  <c:v>84.43412110170002</c:v>
                </c:pt>
                <c:pt idx="20815">
                  <c:v>83.86487509799987</c:v>
                </c:pt>
                <c:pt idx="20816">
                  <c:v>82.94655801767998</c:v>
                </c:pt>
                <c:pt idx="20817">
                  <c:v>83.99950022901</c:v>
                </c:pt>
                <c:pt idx="20818">
                  <c:v>82.93668202658976</c:v>
                </c:pt>
                <c:pt idx="20819">
                  <c:v>83.85499910691</c:v>
                </c:pt>
                <c:pt idx="20820">
                  <c:v>83.22737480474987</c:v>
                </c:pt>
                <c:pt idx="20821">
                  <c:v>84.34710268074</c:v>
                </c:pt>
                <c:pt idx="20822">
                  <c:v>83.29667891465979</c:v>
                </c:pt>
                <c:pt idx="20823">
                  <c:v>84.18261595145982</c:v>
                </c:pt>
                <c:pt idx="20824">
                  <c:v>83.32638067604979</c:v>
                </c:pt>
                <c:pt idx="20825">
                  <c:v>84.30635824409985</c:v>
                </c:pt>
                <c:pt idx="20826">
                  <c:v>83.71695913649982</c:v>
                </c:pt>
                <c:pt idx="20827">
                  <c:v>84.42513519668972</c:v>
                </c:pt>
                <c:pt idx="20828">
                  <c:v>83.79138292641001</c:v>
                </c:pt>
                <c:pt idx="20829">
                  <c:v>84.49937455367989</c:v>
                </c:pt>
                <c:pt idx="20830">
                  <c:v>83.65303986539998</c:v>
                </c:pt>
                <c:pt idx="20831">
                  <c:v>84.82839864515979</c:v>
                </c:pt>
                <c:pt idx="20832">
                  <c:v>83.97000605574</c:v>
                </c:pt>
                <c:pt idx="20833">
                  <c:v>84.9176951259601</c:v>
                </c:pt>
                <c:pt idx="20834">
                  <c:v>83.96505854801998</c:v>
                </c:pt>
                <c:pt idx="20835">
                  <c:v>84.01892965575</c:v>
                </c:pt>
                <c:pt idx="20836">
                  <c:v>83.89059377057998</c:v>
                </c:pt>
                <c:pt idx="20837">
                  <c:v>83.30016177882001</c:v>
                </c:pt>
                <c:pt idx="20838">
                  <c:v>84.50637810956968</c:v>
                </c:pt>
                <c:pt idx="20839">
                  <c:v>83.75031585956982</c:v>
                </c:pt>
                <c:pt idx="20840">
                  <c:v>84.994531644</c:v>
                </c:pt>
                <c:pt idx="20841">
                  <c:v>83.79138292641001</c:v>
                </c:pt>
                <c:pt idx="20842">
                  <c:v>85.00876635344974</c:v>
                </c:pt>
                <c:pt idx="20843">
                  <c:v>84.21789499746</c:v>
                </c:pt>
                <c:pt idx="20844">
                  <c:v>83.44193318904</c:v>
                </c:pt>
                <c:pt idx="20845">
                  <c:v>84.19825510092001</c:v>
                </c:pt>
                <c:pt idx="20846">
                  <c:v>83.64089853074979</c:v>
                </c:pt>
                <c:pt idx="20847">
                  <c:v>84.54121745805</c:v>
                </c:pt>
                <c:pt idx="20848">
                  <c:v>83.74535609121</c:v>
                </c:pt>
                <c:pt idx="20849">
                  <c:v>84.994531644</c:v>
                </c:pt>
                <c:pt idx="20850">
                  <c:v>84.00402010818</c:v>
                </c:pt>
                <c:pt idx="20851">
                  <c:v>85.09332435548986</c:v>
                </c:pt>
                <c:pt idx="20852">
                  <c:v>84.47595508274998</c:v>
                </c:pt>
                <c:pt idx="20853">
                  <c:v>83.51158164351</c:v>
                </c:pt>
                <c:pt idx="20854">
                  <c:v>84.95919239444987</c:v>
                </c:pt>
                <c:pt idx="20855">
                  <c:v>83.94240180000001</c:v>
                </c:pt>
                <c:pt idx="20856">
                  <c:v>84.73519278891</c:v>
                </c:pt>
                <c:pt idx="20857">
                  <c:v>84.36934426437002</c:v>
                </c:pt>
                <c:pt idx="20858">
                  <c:v>84.97395724745979</c:v>
                </c:pt>
                <c:pt idx="20859">
                  <c:v>84.20295520740001</c:v>
                </c:pt>
                <c:pt idx="20860">
                  <c:v>85.34854617224985</c:v>
                </c:pt>
                <c:pt idx="20861">
                  <c:v>84.28255344108</c:v>
                </c:pt>
                <c:pt idx="20862">
                  <c:v>83.88447013682968</c:v>
                </c:pt>
                <c:pt idx="20863">
                  <c:v>84.36711144312</c:v>
                </c:pt>
                <c:pt idx="20864">
                  <c:v>83.57125007627998</c:v>
                </c:pt>
                <c:pt idx="20865">
                  <c:v>84.71030742525</c:v>
                </c:pt>
                <c:pt idx="20866">
                  <c:v>84.08441917062001</c:v>
                </c:pt>
                <c:pt idx="20867">
                  <c:v>84.84491601525</c:v>
                </c:pt>
                <c:pt idx="20868">
                  <c:v>84.0471175815</c:v>
                </c:pt>
                <c:pt idx="20869">
                  <c:v>84.80484124337998</c:v>
                </c:pt>
                <c:pt idx="20870">
                  <c:v>84.35433061142976</c:v>
                </c:pt>
                <c:pt idx="20871">
                  <c:v>84.71427412257</c:v>
                </c:pt>
                <c:pt idx="20872">
                  <c:v>84.54428067392998</c:v>
                </c:pt>
                <c:pt idx="20873">
                  <c:v>83.7245169882001</c:v>
                </c:pt>
                <c:pt idx="20874">
                  <c:v>84.61556601899987</c:v>
                </c:pt>
                <c:pt idx="20875">
                  <c:v>83.91748102049998</c:v>
                </c:pt>
                <c:pt idx="20876">
                  <c:v>85.02942679874998</c:v>
                </c:pt>
                <c:pt idx="20877">
                  <c:v>84.31636507874998</c:v>
                </c:pt>
                <c:pt idx="20878">
                  <c:v>83.83948996203</c:v>
                </c:pt>
                <c:pt idx="20879">
                  <c:v>85.13810916066001</c:v>
                </c:pt>
                <c:pt idx="20880">
                  <c:v>83.99724570525</c:v>
                </c:pt>
                <c:pt idx="20881">
                  <c:v>84.87445945535998</c:v>
                </c:pt>
                <c:pt idx="20882">
                  <c:v>84.37123930125</c:v>
                </c:pt>
                <c:pt idx="20883">
                  <c:v>83.41707386226002</c:v>
                </c:pt>
                <c:pt idx="20884">
                  <c:v>84.89418388506</c:v>
                </c:pt>
                <c:pt idx="20885">
                  <c:v>83.9673225795</c:v>
                </c:pt>
                <c:pt idx="20886">
                  <c:v>85.13412880401</c:v>
                </c:pt>
                <c:pt idx="20887">
                  <c:v>84.16677976724998</c:v>
                </c:pt>
                <c:pt idx="20888">
                  <c:v>85.42905286904998</c:v>
                </c:pt>
                <c:pt idx="20889">
                  <c:v>84.20295520740001</c:v>
                </c:pt>
                <c:pt idx="20890">
                  <c:v>83.85447322295984</c:v>
                </c:pt>
                <c:pt idx="20891">
                  <c:v>84.9991578876</c:v>
                </c:pt>
                <c:pt idx="20892">
                  <c:v>84.20170523925</c:v>
                </c:pt>
                <c:pt idx="20893">
                  <c:v>85.15906335974998</c:v>
                </c:pt>
                <c:pt idx="20894">
                  <c:v>84.361264926</c:v>
                </c:pt>
                <c:pt idx="20895">
                  <c:v>85.42834117424984</c:v>
                </c:pt>
                <c:pt idx="20896">
                  <c:v>84.6355147695</c:v>
                </c:pt>
                <c:pt idx="20897">
                  <c:v>83.88755789474995</c:v>
                </c:pt>
                <c:pt idx="20898">
                  <c:v>85.10413189013985</c:v>
                </c:pt>
                <c:pt idx="20899">
                  <c:v>84.21437540538</c:v>
                </c:pt>
                <c:pt idx="20900">
                  <c:v>85.22910383526</c:v>
                </c:pt>
                <c:pt idx="20901">
                  <c:v>84.19670289299972</c:v>
                </c:pt>
                <c:pt idx="20902">
                  <c:v>85.44403612998</c:v>
                </c:pt>
                <c:pt idx="20903">
                  <c:v>84.25270410344976</c:v>
                </c:pt>
                <c:pt idx="20904">
                  <c:v>85.27734990714</c:v>
                </c:pt>
                <c:pt idx="20905">
                  <c:v>84.85920268155</c:v>
                </c:pt>
                <c:pt idx="20906">
                  <c:v>84.28123125441</c:v>
                </c:pt>
                <c:pt idx="20907">
                  <c:v>85.03915377276</c:v>
                </c:pt>
                <c:pt idx="20908">
                  <c:v>83.87467297844979</c:v>
                </c:pt>
                <c:pt idx="20909">
                  <c:v>85.09424507925</c:v>
                </c:pt>
                <c:pt idx="20910">
                  <c:v>84.28647227024987</c:v>
                </c:pt>
                <c:pt idx="20911">
                  <c:v>85.48403201514</c:v>
                </c:pt>
                <c:pt idx="20912">
                  <c:v>84.90759757884002</c:v>
                </c:pt>
                <c:pt idx="20913">
                  <c:v>84.10940140283977</c:v>
                </c:pt>
                <c:pt idx="20914">
                  <c:v>84.94465976775</c:v>
                </c:pt>
                <c:pt idx="20915">
                  <c:v>84.37934323565977</c:v>
                </c:pt>
                <c:pt idx="20916">
                  <c:v>85.213907265</c:v>
                </c:pt>
                <c:pt idx="20917">
                  <c:v>84.58929124074002</c:v>
                </c:pt>
                <c:pt idx="20918">
                  <c:v>83.83948996203</c:v>
                </c:pt>
                <c:pt idx="20919">
                  <c:v>85.25658937040987</c:v>
                </c:pt>
                <c:pt idx="20920">
                  <c:v>84.31629850667987</c:v>
                </c:pt>
                <c:pt idx="20921">
                  <c:v>85.2041216030401</c:v>
                </c:pt>
                <c:pt idx="20922">
                  <c:v>84.66206587941001</c:v>
                </c:pt>
                <c:pt idx="20923">
                  <c:v>83.96053803338982</c:v>
                </c:pt>
                <c:pt idx="20924">
                  <c:v>84.75924336065998</c:v>
                </c:pt>
                <c:pt idx="20925">
                  <c:v>84.13590476151</c:v>
                </c:pt>
                <c:pt idx="20926">
                  <c:v>84.89919856670987</c:v>
                </c:pt>
                <c:pt idx="20927">
                  <c:v>82.162294149</c:v>
                </c:pt>
                <c:pt idx="21010">
                  <c:v>103.6782599904</c:v>
                </c:pt>
                <c:pt idx="21011">
                  <c:v>110.8779142918</c:v>
                </c:pt>
                <c:pt idx="21012">
                  <c:v>109.9743041944</c:v>
                </c:pt>
                <c:pt idx="21013">
                  <c:v>111.25048449768</c:v>
                </c:pt>
                <c:pt idx="21014">
                  <c:v>109.2017542044</c:v>
                </c:pt>
                <c:pt idx="21015">
                  <c:v>110.3325529332</c:v>
                </c:pt>
                <c:pt idx="21016">
                  <c:v>108.78616471008</c:v>
                </c:pt>
                <c:pt idx="21017">
                  <c:v>110.2838529314</c:v>
                </c:pt>
                <c:pt idx="21018">
                  <c:v>109.3826772864</c:v>
                </c:pt>
                <c:pt idx="21019">
                  <c:v>108.96079857088</c:v>
                </c:pt>
                <c:pt idx="21020">
                  <c:v>110.40406544304</c:v>
                </c:pt>
                <c:pt idx="21021">
                  <c:v>109.32974149632</c:v>
                </c:pt>
                <c:pt idx="21022">
                  <c:v>110.8474009514</c:v>
                </c:pt>
                <c:pt idx="21023">
                  <c:v>108.367730944</c:v>
                </c:pt>
                <c:pt idx="21024">
                  <c:v>110.637479634</c:v>
                </c:pt>
                <c:pt idx="21025">
                  <c:v>110.40092525072</c:v>
                </c:pt>
                <c:pt idx="21026">
                  <c:v>112.49681554125</c:v>
                </c:pt>
                <c:pt idx="21027">
                  <c:v>113.0292877599</c:v>
                </c:pt>
                <c:pt idx="21028">
                  <c:v>114.6674883744</c:v>
                </c:pt>
                <c:pt idx="21029">
                  <c:v>113.31063865701</c:v>
                </c:pt>
                <c:pt idx="21030">
                  <c:v>114.44204699622</c:v>
                </c:pt>
                <c:pt idx="21031">
                  <c:v>112.6795954167</c:v>
                </c:pt>
                <c:pt idx="21032">
                  <c:v>108.3164686872</c:v>
                </c:pt>
                <c:pt idx="21033">
                  <c:v>110.80798322752</c:v>
                </c:pt>
                <c:pt idx="21034">
                  <c:v>112.26035470005</c:v>
                </c:pt>
                <c:pt idx="21035">
                  <c:v>113.95461154311</c:v>
                </c:pt>
                <c:pt idx="21036">
                  <c:v>113.08157151915</c:v>
                </c:pt>
                <c:pt idx="21037">
                  <c:v>113.83090213962</c:v>
                </c:pt>
                <c:pt idx="21038">
                  <c:v>111.9914208459</c:v>
                </c:pt>
                <c:pt idx="21039">
                  <c:v>114.40854362913</c:v>
                </c:pt>
                <c:pt idx="21040">
                  <c:v>113.15588896878</c:v>
                </c:pt>
                <c:pt idx="21041">
                  <c:v>113.74095099552</c:v>
                </c:pt>
                <c:pt idx="21042">
                  <c:v>111.8172993255</c:v>
                </c:pt>
                <c:pt idx="21043">
                  <c:v>113.95362772029</c:v>
                </c:pt>
                <c:pt idx="21044">
                  <c:v>111.955841856</c:v>
                </c:pt>
                <c:pt idx="21045">
                  <c:v>110.28679527016</c:v>
                </c:pt>
                <c:pt idx="21046">
                  <c:v>111.36349301688</c:v>
                </c:pt>
                <c:pt idx="21047">
                  <c:v>110.69727030384</c:v>
                </c:pt>
                <c:pt idx="21048">
                  <c:v>113.85093473613</c:v>
                </c:pt>
                <c:pt idx="21049">
                  <c:v>112.95564548643</c:v>
                </c:pt>
                <c:pt idx="21050">
                  <c:v>114.6137187858</c:v>
                </c:pt>
                <c:pt idx="21051">
                  <c:v>110.97332254976</c:v>
                </c:pt>
                <c:pt idx="21052">
                  <c:v>109.64489856716</c:v>
                </c:pt>
                <c:pt idx="21053">
                  <c:v>108.32565947304</c:v>
                </c:pt>
                <c:pt idx="21054">
                  <c:v>109.63849205148</c:v>
                </c:pt>
                <c:pt idx="21055">
                  <c:v>108.05080360672</c:v>
                </c:pt>
                <c:pt idx="21056">
                  <c:v>105.4623608928</c:v>
                </c:pt>
                <c:pt idx="21057">
                  <c:v>106.56820780655</c:v>
                </c:pt>
                <c:pt idx="21058">
                  <c:v>108.367730944</c:v>
                </c:pt>
                <c:pt idx="21059">
                  <c:v>111.00306299768</c:v>
                </c:pt>
                <c:pt idx="21060">
                  <c:v>108.77328801856</c:v>
                </c:pt>
                <c:pt idx="21061">
                  <c:v>105.39949143936</c:v>
                </c:pt>
                <c:pt idx="21062">
                  <c:v>105.49343424893</c:v>
                </c:pt>
                <c:pt idx="21063">
                  <c:v>104.39761624985</c:v>
                </c:pt>
                <c:pt idx="21064">
                  <c:v>105.75623481885</c:v>
                </c:pt>
                <c:pt idx="21065">
                  <c:v>104.03153529209</c:v>
                </c:pt>
                <c:pt idx="21066">
                  <c:v>103.15143076889</c:v>
                </c:pt>
                <c:pt idx="21067">
                  <c:v>102.61099448691</c:v>
                </c:pt>
                <c:pt idx="21068">
                  <c:v>101.56935588254</c:v>
                </c:pt>
                <c:pt idx="21069">
                  <c:v>104.34540930317</c:v>
                </c:pt>
                <c:pt idx="21070">
                  <c:v>102.72283198464</c:v>
                </c:pt>
                <c:pt idx="21071">
                  <c:v>103.83623100606</c:v>
                </c:pt>
                <c:pt idx="21072">
                  <c:v>103.40992405317</c:v>
                </c:pt>
                <c:pt idx="21073">
                  <c:v>104.99715716791</c:v>
                </c:pt>
                <c:pt idx="21074">
                  <c:v>103.14997378861</c:v>
                </c:pt>
                <c:pt idx="21075">
                  <c:v>105.1948824465</c:v>
                </c:pt>
                <c:pt idx="21076">
                  <c:v>106.417748814</c:v>
                </c:pt>
                <c:pt idx="21077">
                  <c:v>108.91320341408</c:v>
                </c:pt>
                <c:pt idx="21078">
                  <c:v>108.85851554468</c:v>
                </c:pt>
                <c:pt idx="21079">
                  <c:v>110.65515256352</c:v>
                </c:pt>
                <c:pt idx="21080">
                  <c:v>108.9367932348</c:v>
                </c:pt>
                <c:pt idx="21081">
                  <c:v>108.0746468096</c:v>
                </c:pt>
                <c:pt idx="21082">
                  <c:v>107.19822333572</c:v>
                </c:pt>
                <c:pt idx="21083">
                  <c:v>108.60844845904</c:v>
                </c:pt>
                <c:pt idx="21084">
                  <c:v>107.50120888128</c:v>
                </c:pt>
                <c:pt idx="21085">
                  <c:v>108.93309230164</c:v>
                </c:pt>
                <c:pt idx="21086">
                  <c:v>106.985597052</c:v>
                </c:pt>
                <c:pt idx="21087">
                  <c:v>109.2964749552</c:v>
                </c:pt>
                <c:pt idx="21088">
                  <c:v>110.26079849768</c:v>
                </c:pt>
                <c:pt idx="21089">
                  <c:v>108.94779889916</c:v>
                </c:pt>
                <c:pt idx="21090">
                  <c:v>109.96759186624</c:v>
                </c:pt>
                <c:pt idx="21091">
                  <c:v>109.11675511884</c:v>
                </c:pt>
                <c:pt idx="21092">
                  <c:v>110.3255270254</c:v>
                </c:pt>
                <c:pt idx="21093">
                  <c:v>109.7165281472</c:v>
                </c:pt>
                <c:pt idx="21094">
                  <c:v>112.00204944</c:v>
                </c:pt>
                <c:pt idx="21095">
                  <c:v>110.96626954275</c:v>
                </c:pt>
                <c:pt idx="21096">
                  <c:v>112.89363479694</c:v>
                </c:pt>
                <c:pt idx="21097">
                  <c:v>112.42071364491</c:v>
                </c:pt>
                <c:pt idx="21098">
                  <c:v>113.34881439336</c:v>
                </c:pt>
                <c:pt idx="21099">
                  <c:v>112.27876315416</c:v>
                </c:pt>
                <c:pt idx="21100">
                  <c:v>113.35139705241</c:v>
                </c:pt>
                <c:pt idx="21101">
                  <c:v>112.21035938874</c:v>
                </c:pt>
                <c:pt idx="21102">
                  <c:v>111.84548870736</c:v>
                </c:pt>
                <c:pt idx="21103">
                  <c:v>112.98773279871</c:v>
                </c:pt>
                <c:pt idx="21104">
                  <c:v>111.26167948314</c:v>
                </c:pt>
                <c:pt idx="21105">
                  <c:v>112.09181398809</c:v>
                </c:pt>
                <c:pt idx="21106">
                  <c:v>110.78976327858</c:v>
                </c:pt>
                <c:pt idx="21107">
                  <c:v>111.54963656166</c:v>
                </c:pt>
                <c:pt idx="21108">
                  <c:v>108.96079857088</c:v>
                </c:pt>
                <c:pt idx="21109">
                  <c:v>109.29708089444</c:v>
                </c:pt>
                <c:pt idx="21110">
                  <c:v>108.17486494492</c:v>
                </c:pt>
                <c:pt idx="21111">
                  <c:v>110.143571134</c:v>
                </c:pt>
                <c:pt idx="21112">
                  <c:v>109.451410498</c:v>
                </c:pt>
                <c:pt idx="21113">
                  <c:v>109.96112404736</c:v>
                </c:pt>
                <c:pt idx="21114">
                  <c:v>108.41339317</c:v>
                </c:pt>
                <c:pt idx="21115">
                  <c:v>109.5377486012</c:v>
                </c:pt>
                <c:pt idx="21116">
                  <c:v>108.000803944</c:v>
                </c:pt>
                <c:pt idx="21117">
                  <c:v>109.5636003684</c:v>
                </c:pt>
                <c:pt idx="21118">
                  <c:v>109.26462015752</c:v>
                </c:pt>
                <c:pt idx="21119">
                  <c:v>110.99678726396</c:v>
                </c:pt>
                <c:pt idx="21120">
                  <c:v>111.14817806007</c:v>
                </c:pt>
                <c:pt idx="21121">
                  <c:v>87.96977272431</c:v>
                </c:pt>
                <c:pt idx="21184">
                  <c:v>61.71162133941</c:v>
                </c:pt>
                <c:pt idx="21185">
                  <c:v>69.71988660975</c:v>
                </c:pt>
                <c:pt idx="21186">
                  <c:v>79.11453529494</c:v>
                </c:pt>
                <c:pt idx="21187">
                  <c:v>84.11193586200001</c:v>
                </c:pt>
                <c:pt idx="21188">
                  <c:v>80.96053156059001</c:v>
                </c:pt>
                <c:pt idx="21189">
                  <c:v>79.67810344409995</c:v>
                </c:pt>
                <c:pt idx="21190">
                  <c:v>82.41202380762</c:v>
                </c:pt>
                <c:pt idx="21191">
                  <c:v>85.09424507925</c:v>
                </c:pt>
                <c:pt idx="21192">
                  <c:v>85.77687734099977</c:v>
                </c:pt>
                <c:pt idx="21193">
                  <c:v>87.34069028552</c:v>
                </c:pt>
                <c:pt idx="21194">
                  <c:v>89.76311040384</c:v>
                </c:pt>
                <c:pt idx="21195">
                  <c:v>93.37913416292976</c:v>
                </c:pt>
                <c:pt idx="21196">
                  <c:v>103.28306053975</c:v>
                </c:pt>
                <c:pt idx="21197">
                  <c:v>109.823243623</c:v>
                </c:pt>
                <c:pt idx="21198">
                  <c:v>110.13226067</c:v>
                </c:pt>
                <c:pt idx="21199">
                  <c:v>109.1629765535999</c:v>
                </c:pt>
                <c:pt idx="21200">
                  <c:v>108.67032092576</c:v>
                </c:pt>
                <c:pt idx="21201">
                  <c:v>107.35887150416</c:v>
                </c:pt>
                <c:pt idx="21202">
                  <c:v>103.94669231618</c:v>
                </c:pt>
                <c:pt idx="21203">
                  <c:v>105.73760190455</c:v>
                </c:pt>
                <c:pt idx="21204">
                  <c:v>106.07230384562</c:v>
                </c:pt>
                <c:pt idx="21205">
                  <c:v>105.77999287064</c:v>
                </c:pt>
                <c:pt idx="21206">
                  <c:v>107.5738476544</c:v>
                </c:pt>
                <c:pt idx="21207">
                  <c:v>106.6800865024</c:v>
                </c:pt>
                <c:pt idx="21208">
                  <c:v>107.8776245196</c:v>
                </c:pt>
                <c:pt idx="21209">
                  <c:v>104.58075846575</c:v>
                </c:pt>
                <c:pt idx="21210">
                  <c:v>105.97967163996</c:v>
                </c:pt>
                <c:pt idx="21211">
                  <c:v>109.849786533</c:v>
                </c:pt>
                <c:pt idx="21212">
                  <c:v>108.94341041084</c:v>
                </c:pt>
                <c:pt idx="21213">
                  <c:v>107.02647909562</c:v>
                </c:pt>
                <c:pt idx="21214">
                  <c:v>104.67979901414</c:v>
                </c:pt>
                <c:pt idx="21215">
                  <c:v>105.70635093084</c:v>
                </c:pt>
                <c:pt idx="21216">
                  <c:v>107.1054020256</c:v>
                </c:pt>
                <c:pt idx="21217">
                  <c:v>105.40664647667</c:v>
                </c:pt>
                <c:pt idx="21218">
                  <c:v>107.4939543928</c:v>
                </c:pt>
                <c:pt idx="21219">
                  <c:v>108.29992234048</c:v>
                </c:pt>
                <c:pt idx="21220">
                  <c:v>106.77905143192</c:v>
                </c:pt>
                <c:pt idx="21221">
                  <c:v>108.0112471936</c:v>
                </c:pt>
                <c:pt idx="21222">
                  <c:v>109.52005035008</c:v>
                </c:pt>
                <c:pt idx="21223">
                  <c:v>109.8800728336</c:v>
                </c:pt>
                <c:pt idx="21224">
                  <c:v>111.15396393452</c:v>
                </c:pt>
                <c:pt idx="21225">
                  <c:v>110.25031751396</c:v>
                </c:pt>
                <c:pt idx="21226">
                  <c:v>111.55956808896</c:v>
                </c:pt>
                <c:pt idx="21227">
                  <c:v>110.87894457276</c:v>
                </c:pt>
                <c:pt idx="21228">
                  <c:v>110.26713123552</c:v>
                </c:pt>
                <c:pt idx="21229">
                  <c:v>111.81532495672</c:v>
                </c:pt>
                <c:pt idx="21230">
                  <c:v>110.53999716928</c:v>
                </c:pt>
                <c:pt idx="21231">
                  <c:v>109.69689808896</c:v>
                </c:pt>
                <c:pt idx="21232">
                  <c:v>110.12816280052</c:v>
                </c:pt>
                <c:pt idx="21233">
                  <c:v>108.43059039696</c:v>
                </c:pt>
                <c:pt idx="21234">
                  <c:v>105.77999287064</c:v>
                </c:pt>
                <c:pt idx="21235">
                  <c:v>108.5659746392</c:v>
                </c:pt>
                <c:pt idx="21236">
                  <c:v>109.10488736624</c:v>
                </c:pt>
                <c:pt idx="21237">
                  <c:v>111.83502887784</c:v>
                </c:pt>
                <c:pt idx="21238">
                  <c:v>110.68251354628</c:v>
                </c:pt>
                <c:pt idx="21239">
                  <c:v>109.54005630784</c:v>
                </c:pt>
                <c:pt idx="21240">
                  <c:v>110.06488521488</c:v>
                </c:pt>
                <c:pt idx="21241">
                  <c:v>109.51853399768</c:v>
                </c:pt>
                <c:pt idx="21242">
                  <c:v>111.54682598748</c:v>
                </c:pt>
                <c:pt idx="21243">
                  <c:v>109.565443396</c:v>
                </c:pt>
                <c:pt idx="21244">
                  <c:v>110.99246509328</c:v>
                </c:pt>
                <c:pt idx="21245">
                  <c:v>110.23452932336</c:v>
                </c:pt>
                <c:pt idx="21246">
                  <c:v>109.4925250496</c:v>
                </c:pt>
                <c:pt idx="21247">
                  <c:v>111.30469522752</c:v>
                </c:pt>
                <c:pt idx="21248">
                  <c:v>110.005888054</c:v>
                </c:pt>
                <c:pt idx="21249">
                  <c:v>111.25697683784</c:v>
                </c:pt>
                <c:pt idx="21250">
                  <c:v>110.2868470332</c:v>
                </c:pt>
                <c:pt idx="21251">
                  <c:v>109.5623060092</c:v>
                </c:pt>
                <c:pt idx="21252">
                  <c:v>110.990898791</c:v>
                </c:pt>
                <c:pt idx="21253">
                  <c:v>110.23283046848</c:v>
                </c:pt>
                <c:pt idx="21254">
                  <c:v>111.66415576768</c:v>
                </c:pt>
                <c:pt idx="21255">
                  <c:v>109.86383069872</c:v>
                </c:pt>
                <c:pt idx="21256">
                  <c:v>107.87162190388</c:v>
                </c:pt>
                <c:pt idx="21257">
                  <c:v>107.7703671936</c:v>
                </c:pt>
                <c:pt idx="21258">
                  <c:v>106.00956223664</c:v>
                </c:pt>
                <c:pt idx="21259">
                  <c:v>106.77599844898</c:v>
                </c:pt>
                <c:pt idx="21260">
                  <c:v>104.41203988418</c:v>
                </c:pt>
                <c:pt idx="21261">
                  <c:v>102.59436000562</c:v>
                </c:pt>
                <c:pt idx="21262">
                  <c:v>103.51628870373</c:v>
                </c:pt>
                <c:pt idx="21263">
                  <c:v>102.47436016685</c:v>
                </c:pt>
                <c:pt idx="21264">
                  <c:v>103.54754832576</c:v>
                </c:pt>
                <c:pt idx="21265">
                  <c:v>101.24137801764</c:v>
                </c:pt>
                <c:pt idx="21266">
                  <c:v>99.54873216659975</c:v>
                </c:pt>
                <c:pt idx="21267">
                  <c:v>100.82433568674</c:v>
                </c:pt>
                <c:pt idx="21268">
                  <c:v>99.74503781051978</c:v>
                </c:pt>
                <c:pt idx="21269">
                  <c:v>101.02984140672</c:v>
                </c:pt>
                <c:pt idx="21270">
                  <c:v>99.35096952329998</c:v>
                </c:pt>
                <c:pt idx="21271">
                  <c:v>97.30833236855965</c:v>
                </c:pt>
                <c:pt idx="21272">
                  <c:v>97.30652694516</c:v>
                </c:pt>
                <c:pt idx="21273">
                  <c:v>95.04840851396978</c:v>
                </c:pt>
                <c:pt idx="21274">
                  <c:v>95.13284455225973</c:v>
                </c:pt>
                <c:pt idx="21275">
                  <c:v>93.91940860652987</c:v>
                </c:pt>
                <c:pt idx="21276">
                  <c:v>92.57291874530998</c:v>
                </c:pt>
                <c:pt idx="21277">
                  <c:v>93.56613186140001</c:v>
                </c:pt>
                <c:pt idx="21278">
                  <c:v>92.78474012314987</c:v>
                </c:pt>
                <c:pt idx="21279">
                  <c:v>92.97238508744979</c:v>
                </c:pt>
                <c:pt idx="21280">
                  <c:v>91.57467931043976</c:v>
                </c:pt>
                <c:pt idx="21281">
                  <c:v>89.61032345356</c:v>
                </c:pt>
                <c:pt idx="21282">
                  <c:v>89.97183924132</c:v>
                </c:pt>
                <c:pt idx="21283">
                  <c:v>88.59871274879985</c:v>
                </c:pt>
                <c:pt idx="21284">
                  <c:v>87.49424579792</c:v>
                </c:pt>
                <c:pt idx="21285">
                  <c:v>88.23021639872</c:v>
                </c:pt>
                <c:pt idx="21286">
                  <c:v>86.86094837703978</c:v>
                </c:pt>
                <c:pt idx="21287">
                  <c:v>87.6419828174397</c:v>
                </c:pt>
                <c:pt idx="21288">
                  <c:v>86.84946069695998</c:v>
                </c:pt>
                <c:pt idx="21289">
                  <c:v>88.14539335467984</c:v>
                </c:pt>
                <c:pt idx="21290">
                  <c:v>87.34069028552</c:v>
                </c:pt>
                <c:pt idx="21291">
                  <c:v>85.92739073</c:v>
                </c:pt>
                <c:pt idx="21292">
                  <c:v>86.36614792454998</c:v>
                </c:pt>
                <c:pt idx="21293">
                  <c:v>84.76536268043998</c:v>
                </c:pt>
                <c:pt idx="21294">
                  <c:v>85.41870811235972</c:v>
                </c:pt>
                <c:pt idx="21295">
                  <c:v>84.83966694438</c:v>
                </c:pt>
                <c:pt idx="21296">
                  <c:v>86.75584955450982</c:v>
                </c:pt>
                <c:pt idx="21297">
                  <c:v>86.80319197999998</c:v>
                </c:pt>
                <c:pt idx="21298">
                  <c:v>86.63914301767986</c:v>
                </c:pt>
                <c:pt idx="21299">
                  <c:v>88.33932190336</c:v>
                </c:pt>
                <c:pt idx="21300">
                  <c:v>86.87641076987998</c:v>
                </c:pt>
                <c:pt idx="21301">
                  <c:v>86.74241840598</c:v>
                </c:pt>
                <c:pt idx="21302">
                  <c:v>85.55374904285979</c:v>
                </c:pt>
                <c:pt idx="21303">
                  <c:v>84.38768012699984</c:v>
                </c:pt>
                <c:pt idx="21304">
                  <c:v>85.84217851160979</c:v>
                </c:pt>
                <c:pt idx="21305">
                  <c:v>85.10339911607974</c:v>
                </c:pt>
                <c:pt idx="21306">
                  <c:v>85.99199466195</c:v>
                </c:pt>
                <c:pt idx="21307">
                  <c:v>85.01209936155</c:v>
                </c:pt>
                <c:pt idx="21308">
                  <c:v>85.68428694644987</c:v>
                </c:pt>
                <c:pt idx="21309">
                  <c:v>84.26764389351</c:v>
                </c:pt>
                <c:pt idx="21310">
                  <c:v>82.68581288654973</c:v>
                </c:pt>
                <c:pt idx="21311">
                  <c:v>83.50607704736987</c:v>
                </c:pt>
                <c:pt idx="21312">
                  <c:v>82.10870144066978</c:v>
                </c:pt>
                <c:pt idx="21313">
                  <c:v>83.41469149353</c:v>
                </c:pt>
                <c:pt idx="21314">
                  <c:v>82.55713280633979</c:v>
                </c:pt>
                <c:pt idx="21315">
                  <c:v>82.90836046845</c:v>
                </c:pt>
                <c:pt idx="21316">
                  <c:v>82.56505511474984</c:v>
                </c:pt>
                <c:pt idx="21317">
                  <c:v>83.40075305051998</c:v>
                </c:pt>
                <c:pt idx="21318">
                  <c:v>82.70351652732</c:v>
                </c:pt>
                <c:pt idx="21319">
                  <c:v>83.66891638337998</c:v>
                </c:pt>
                <c:pt idx="21320">
                  <c:v>82.62626600744987</c:v>
                </c:pt>
                <c:pt idx="21321">
                  <c:v>81.78004176374998</c:v>
                </c:pt>
                <c:pt idx="21322">
                  <c:v>83.06362391067</c:v>
                </c:pt>
                <c:pt idx="21323">
                  <c:v>82.40524335119998</c:v>
                </c:pt>
                <c:pt idx="21324">
                  <c:v>83.26768824290998</c:v>
                </c:pt>
                <c:pt idx="21325">
                  <c:v>82.57760881871985</c:v>
                </c:pt>
                <c:pt idx="21326">
                  <c:v>84.00940081613976</c:v>
                </c:pt>
                <c:pt idx="21327">
                  <c:v>83.57125007627998</c:v>
                </c:pt>
                <c:pt idx="21328">
                  <c:v>84.08857542021</c:v>
                </c:pt>
                <c:pt idx="21329">
                  <c:v>82.85816738474998</c:v>
                </c:pt>
                <c:pt idx="21330">
                  <c:v>84.18261595145982</c:v>
                </c:pt>
                <c:pt idx="21331">
                  <c:v>83.38575410585977</c:v>
                </c:pt>
                <c:pt idx="21332">
                  <c:v>83.8923842043</c:v>
                </c:pt>
                <c:pt idx="21333">
                  <c:v>83.0157597621</c:v>
                </c:pt>
                <c:pt idx="21334">
                  <c:v>83.56169474415</c:v>
                </c:pt>
                <c:pt idx="21335">
                  <c:v>82.74334486884002</c:v>
                </c:pt>
                <c:pt idx="21336">
                  <c:v>83.46932030034</c:v>
                </c:pt>
                <c:pt idx="21337">
                  <c:v>82.6237207563298</c:v>
                </c:pt>
                <c:pt idx="21338">
                  <c:v>83.50843072805979</c:v>
                </c:pt>
                <c:pt idx="21339">
                  <c:v>82.60416554247</c:v>
                </c:pt>
                <c:pt idx="21340">
                  <c:v>83.56219270658973</c:v>
                </c:pt>
                <c:pt idx="21341">
                  <c:v>82.50362427068998</c:v>
                </c:pt>
                <c:pt idx="21342">
                  <c:v>81.60983885834978</c:v>
                </c:pt>
                <c:pt idx="21343">
                  <c:v>82.84854627737998</c:v>
                </c:pt>
                <c:pt idx="21344">
                  <c:v>82.06648631882977</c:v>
                </c:pt>
                <c:pt idx="21345">
                  <c:v>83.01473587601987</c:v>
                </c:pt>
                <c:pt idx="21346">
                  <c:v>81.95268291083985</c:v>
                </c:pt>
                <c:pt idx="21347">
                  <c:v>83.07830518064979</c:v>
                </c:pt>
                <c:pt idx="21348">
                  <c:v>82.26200873825979</c:v>
                </c:pt>
                <c:pt idx="21349">
                  <c:v>83.21516195849998</c:v>
                </c:pt>
                <c:pt idx="21350">
                  <c:v>82.39886551610979</c:v>
                </c:pt>
                <c:pt idx="21351">
                  <c:v>83.32758957861</c:v>
                </c:pt>
                <c:pt idx="21352">
                  <c:v>82.25496695961</c:v>
                </c:pt>
                <c:pt idx="21353">
                  <c:v>83.45954269341</c:v>
                </c:pt>
                <c:pt idx="21354">
                  <c:v>82.66280146487998</c:v>
                </c:pt>
                <c:pt idx="21355">
                  <c:v>82.15041586790987</c:v>
                </c:pt>
                <c:pt idx="21356">
                  <c:v>83.36363326475998</c:v>
                </c:pt>
                <c:pt idx="21357">
                  <c:v>82.59236395158</c:v>
                </c:pt>
                <c:pt idx="21358">
                  <c:v>83.18092547466</c:v>
                </c:pt>
                <c:pt idx="21359">
                  <c:v>82.6502388375896</c:v>
                </c:pt>
                <c:pt idx="21360">
                  <c:v>83.48887551419978</c:v>
                </c:pt>
                <c:pt idx="21361">
                  <c:v>83.12292149204985</c:v>
                </c:pt>
                <c:pt idx="21362">
                  <c:v>82.21903128870002</c:v>
                </c:pt>
                <c:pt idx="21363">
                  <c:v>83.41766572497</c:v>
                </c:pt>
                <c:pt idx="21364">
                  <c:v>82.20821704056</c:v>
                </c:pt>
                <c:pt idx="21365">
                  <c:v>83.56503784142974</c:v>
                </c:pt>
                <c:pt idx="21366">
                  <c:v>82.62083222867975</c:v>
                </c:pt>
                <c:pt idx="21367">
                  <c:v>83.70869799477</c:v>
                </c:pt>
                <c:pt idx="21368">
                  <c:v>82.97365194773998</c:v>
                </c:pt>
                <c:pt idx="21369">
                  <c:v>82.48426916247002</c:v>
                </c:pt>
                <c:pt idx="21370">
                  <c:v>83.50607704736987</c:v>
                </c:pt>
                <c:pt idx="21371">
                  <c:v>82.79376852825</c:v>
                </c:pt>
                <c:pt idx="21400">
                  <c:v>65.59743842322</c:v>
                </c:pt>
                <c:pt idx="21401">
                  <c:v>83.87079259631975</c:v>
                </c:pt>
                <c:pt idx="21402">
                  <c:v>82.99593797312987</c:v>
                </c:pt>
                <c:pt idx="21403">
                  <c:v>84.04261291940998</c:v>
                </c:pt>
                <c:pt idx="21404">
                  <c:v>83.53919815988979</c:v>
                </c:pt>
                <c:pt idx="21405">
                  <c:v>84.32895662460001</c:v>
                </c:pt>
                <c:pt idx="21406">
                  <c:v>83.71181224521</c:v>
                </c:pt>
                <c:pt idx="21407">
                  <c:v>83.4391143432</c:v>
                </c:pt>
                <c:pt idx="21408">
                  <c:v>84.54557617640968</c:v>
                </c:pt>
                <c:pt idx="21409">
                  <c:v>83.83108365909002</c:v>
                </c:pt>
                <c:pt idx="21410">
                  <c:v>82.96011913818</c:v>
                </c:pt>
                <c:pt idx="21411">
                  <c:v>84.24290334132</c:v>
                </c:pt>
                <c:pt idx="21412">
                  <c:v>82.90742436</c:v>
                </c:pt>
                <c:pt idx="21413">
                  <c:v>84.40039877535</c:v>
                </c:pt>
                <c:pt idx="21414">
                  <c:v>83.66787569960998</c:v>
                </c:pt>
                <c:pt idx="21415">
                  <c:v>83.14636669128002</c:v>
                </c:pt>
                <c:pt idx="21416">
                  <c:v>84.15855436824</c:v>
                </c:pt>
                <c:pt idx="21417">
                  <c:v>83.23234014479976</c:v>
                </c:pt>
                <c:pt idx="21418">
                  <c:v>84.34596059261995</c:v>
                </c:pt>
                <c:pt idx="21419">
                  <c:v>83.39088756209979</c:v>
                </c:pt>
                <c:pt idx="21420">
                  <c:v>84.10892845238978</c:v>
                </c:pt>
                <c:pt idx="21421">
                  <c:v>84.37207121147968</c:v>
                </c:pt>
                <c:pt idx="21422">
                  <c:v>83.47383740042976</c:v>
                </c:pt>
                <c:pt idx="21423">
                  <c:v>84.42513519668972</c:v>
                </c:pt>
                <c:pt idx="21424">
                  <c:v>83.9501556894</c:v>
                </c:pt>
                <c:pt idx="21425">
                  <c:v>83.27038622931</c:v>
                </c:pt>
                <c:pt idx="21426">
                  <c:v>84.57103655318978</c:v>
                </c:pt>
                <c:pt idx="21427">
                  <c:v>83.85477342002986</c:v>
                </c:pt>
                <c:pt idx="21428">
                  <c:v>84.54394224225001</c:v>
                </c:pt>
                <c:pt idx="21429">
                  <c:v>84.16814610140977</c:v>
                </c:pt>
                <c:pt idx="21430">
                  <c:v>83.26543872158975</c:v>
                </c:pt>
                <c:pt idx="21431">
                  <c:v>84.35205018845974</c:v>
                </c:pt>
                <c:pt idx="21432">
                  <c:v>83.44019228859</c:v>
                </c:pt>
                <c:pt idx="21433">
                  <c:v>84.72914681345972</c:v>
                </c:pt>
                <c:pt idx="21434">
                  <c:v>84.18804565982984</c:v>
                </c:pt>
                <c:pt idx="21435">
                  <c:v>83.71802383274998</c:v>
                </c:pt>
                <c:pt idx="21436">
                  <c:v>84.55052368413</c:v>
                </c:pt>
                <c:pt idx="21437">
                  <c:v>83.82115847591998</c:v>
                </c:pt>
                <c:pt idx="21438">
                  <c:v>84.86806921010998</c:v>
                </c:pt>
                <c:pt idx="21439">
                  <c:v>84.10892845238978</c:v>
                </c:pt>
                <c:pt idx="21440">
                  <c:v>83.60109941390998</c:v>
                </c:pt>
                <c:pt idx="21441">
                  <c:v>84.65559455522984</c:v>
                </c:pt>
                <c:pt idx="21442">
                  <c:v>84.01719445575</c:v>
                </c:pt>
                <c:pt idx="21443">
                  <c:v>84.83466033851998</c:v>
                </c:pt>
                <c:pt idx="21444">
                  <c:v>83.85093402542979</c:v>
                </c:pt>
                <c:pt idx="21445">
                  <c:v>84.86312170238998</c:v>
                </c:pt>
                <c:pt idx="21446">
                  <c:v>84.27756343023</c:v>
                </c:pt>
                <c:pt idx="21447">
                  <c:v>83.74294461225</c:v>
                </c:pt>
                <c:pt idx="21448">
                  <c:v>84.57103655318978</c:v>
                </c:pt>
                <c:pt idx="21449">
                  <c:v>83.8448236408201</c:v>
                </c:pt>
                <c:pt idx="21450">
                  <c:v>85.06932429975002</c:v>
                </c:pt>
                <c:pt idx="21451">
                  <c:v>84.30639070349976</c:v>
                </c:pt>
                <c:pt idx="21452">
                  <c:v>84.9176951259601</c:v>
                </c:pt>
                <c:pt idx="21453">
                  <c:v>84.24774433508998</c:v>
                </c:pt>
                <c:pt idx="21454">
                  <c:v>85.24254080115</c:v>
                </c:pt>
                <c:pt idx="21455">
                  <c:v>84.53577101699963</c:v>
                </c:pt>
                <c:pt idx="21456">
                  <c:v>83.87758351949979</c:v>
                </c:pt>
                <c:pt idx="21457">
                  <c:v>84.47609989422</c:v>
                </c:pt>
                <c:pt idx="21458">
                  <c:v>83.94928120128</c:v>
                </c:pt>
                <c:pt idx="21459">
                  <c:v>85.16903773499978</c:v>
                </c:pt>
                <c:pt idx="21460">
                  <c:v>84.21290498661002</c:v>
                </c:pt>
                <c:pt idx="21461">
                  <c:v>85.26740012792995</c:v>
                </c:pt>
                <c:pt idx="21462">
                  <c:v>84.48151878278998</c:v>
                </c:pt>
                <c:pt idx="21463">
                  <c:v>83.76525564963</c:v>
                </c:pt>
                <c:pt idx="21464">
                  <c:v>84.62494747403987</c:v>
                </c:pt>
                <c:pt idx="21465">
                  <c:v>84.06867855179979</c:v>
                </c:pt>
                <c:pt idx="21466">
                  <c:v>85.15302303074998</c:v>
                </c:pt>
                <c:pt idx="21467">
                  <c:v>84.53577101699963</c:v>
                </c:pt>
                <c:pt idx="21468">
                  <c:v>85.01196928221</c:v>
                </c:pt>
                <c:pt idx="21469">
                  <c:v>84.16847955140977</c:v>
                </c:pt>
                <c:pt idx="21470">
                  <c:v>83.38451075189998</c:v>
                </c:pt>
                <c:pt idx="21471">
                  <c:v>84.10344134738978</c:v>
                </c:pt>
                <c:pt idx="21472">
                  <c:v>83.70059720601</c:v>
                </c:pt>
                <c:pt idx="21473">
                  <c:v>84.49595026056002</c:v>
                </c:pt>
                <c:pt idx="21474">
                  <c:v>84.09698945775</c:v>
                </c:pt>
                <c:pt idx="21475">
                  <c:v>84.85954990778986</c:v>
                </c:pt>
                <c:pt idx="21476">
                  <c:v>83.87573189948957</c:v>
                </c:pt>
                <c:pt idx="21477">
                  <c:v>84.87304688555976</c:v>
                </c:pt>
                <c:pt idx="21478">
                  <c:v>84.06428021198998</c:v>
                </c:pt>
                <c:pt idx="21479">
                  <c:v>85.0814455644</c:v>
                </c:pt>
                <c:pt idx="21480">
                  <c:v>84.23297815814979</c:v>
                </c:pt>
                <c:pt idx="21481">
                  <c:v>83.62598898317982</c:v>
                </c:pt>
                <c:pt idx="21482">
                  <c:v>84.45130202016</c:v>
                </c:pt>
                <c:pt idx="21483">
                  <c:v>83.69216126243984</c:v>
                </c:pt>
                <c:pt idx="21484">
                  <c:v>84.78372023703001</c:v>
                </c:pt>
                <c:pt idx="21485">
                  <c:v>83.80151857937998</c:v>
                </c:pt>
                <c:pt idx="21486">
                  <c:v>83.05415966943</c:v>
                </c:pt>
                <c:pt idx="21487">
                  <c:v>84.31732713123001</c:v>
                </c:pt>
                <c:pt idx="21488">
                  <c:v>83.60283461390976</c:v>
                </c:pt>
                <c:pt idx="21489">
                  <c:v>84.42513519668972</c:v>
                </c:pt>
                <c:pt idx="21490">
                  <c:v>83.94023050623002</c:v>
                </c:pt>
                <c:pt idx="21491">
                  <c:v>83.92038013988976</c:v>
                </c:pt>
                <c:pt idx="21492">
                  <c:v>84.25282852448979</c:v>
                </c:pt>
                <c:pt idx="21493">
                  <c:v>83.50856045765985</c:v>
                </c:pt>
                <c:pt idx="21494">
                  <c:v>84.19251653858974</c:v>
                </c:pt>
                <c:pt idx="21495">
                  <c:v>83.78515520805001</c:v>
                </c:pt>
                <c:pt idx="21496">
                  <c:v>84.07716387912</c:v>
                </c:pt>
                <c:pt idx="21497">
                  <c:v>83.47979463711</c:v>
                </c:pt>
                <c:pt idx="21498">
                  <c:v>84.26970067806</c:v>
                </c:pt>
                <c:pt idx="21499">
                  <c:v>83.68271153381976</c:v>
                </c:pt>
                <c:pt idx="21500">
                  <c:v>84.64788336063</c:v>
                </c:pt>
                <c:pt idx="21501">
                  <c:v>84.01963197159</c:v>
                </c:pt>
                <c:pt idx="21502">
                  <c:v>84.81119790882</c:v>
                </c:pt>
                <c:pt idx="21503">
                  <c:v>83.96483312757</c:v>
                </c:pt>
                <c:pt idx="21504">
                  <c:v>82.95148100412</c:v>
                </c:pt>
                <c:pt idx="21505">
                  <c:v>84.28755158172</c:v>
                </c:pt>
                <c:pt idx="21506">
                  <c:v>83.23727539188</c:v>
                </c:pt>
                <c:pt idx="21507">
                  <c:v>83.85499910691</c:v>
                </c:pt>
                <c:pt idx="21508">
                  <c:v>83.25707656614001</c:v>
                </c:pt>
                <c:pt idx="21509">
                  <c:v>84.20241712571998</c:v>
                </c:pt>
                <c:pt idx="21510">
                  <c:v>83.40555528012</c:v>
                </c:pt>
                <c:pt idx="21511">
                  <c:v>84.42513519668972</c:v>
                </c:pt>
                <c:pt idx="21512">
                  <c:v>83.63817393821998</c:v>
                </c:pt>
                <c:pt idx="21513">
                  <c:v>84.7936454202</c:v>
                </c:pt>
                <c:pt idx="21514">
                  <c:v>83.36543937119986</c:v>
                </c:pt>
                <c:pt idx="21515">
                  <c:v>84.75675972608984</c:v>
                </c:pt>
                <c:pt idx="21516">
                  <c:v>83.95493254044001</c:v>
                </c:pt>
                <c:pt idx="21517">
                  <c:v>82.98110897738998</c:v>
                </c:pt>
                <c:pt idx="21518">
                  <c:v>83.92905403098</c:v>
                </c:pt>
                <c:pt idx="21519">
                  <c:v>83.08479187472977</c:v>
                </c:pt>
                <c:pt idx="21520">
                  <c:v>83.92905403098</c:v>
                </c:pt>
                <c:pt idx="21521">
                  <c:v>83.30161416174</c:v>
                </c:pt>
                <c:pt idx="21522">
                  <c:v>83.99323296395998</c:v>
                </c:pt>
                <c:pt idx="21523">
                  <c:v>83.10454385690986</c:v>
                </c:pt>
                <c:pt idx="21524">
                  <c:v>84.15787953011989</c:v>
                </c:pt>
                <c:pt idx="21525">
                  <c:v>83.07986888828982</c:v>
                </c:pt>
                <c:pt idx="21526">
                  <c:v>83.94880601315984</c:v>
                </c:pt>
                <c:pt idx="21527">
                  <c:v>83.05024091502</c:v>
                </c:pt>
                <c:pt idx="21528">
                  <c:v>83.88462708018002</c:v>
                </c:pt>
                <c:pt idx="21529">
                  <c:v>82.98606198204</c:v>
                </c:pt>
                <c:pt idx="21530">
                  <c:v>83.84017011116985</c:v>
                </c:pt>
                <c:pt idx="21531">
                  <c:v>83.39584056674987</c:v>
                </c:pt>
                <c:pt idx="21532">
                  <c:v>83.71181224521</c:v>
                </c:pt>
                <c:pt idx="21533">
                  <c:v>83.97969905475</c:v>
                </c:pt>
                <c:pt idx="21534">
                  <c:v>83.99950022901</c:v>
                </c:pt>
                <c:pt idx="21535">
                  <c:v>82.95148100412</c:v>
                </c:pt>
                <c:pt idx="21536">
                  <c:v>83.89942605771</c:v>
                </c:pt>
                <c:pt idx="21537">
                  <c:v>82.93203787590001</c:v>
                </c:pt>
                <c:pt idx="21538">
                  <c:v>84.07716387912</c:v>
                </c:pt>
                <c:pt idx="21539">
                  <c:v>83.27240568723</c:v>
                </c:pt>
                <c:pt idx="21540">
                  <c:v>84.65472302354998</c:v>
                </c:pt>
                <c:pt idx="21541">
                  <c:v>83.40076355319</c:v>
                </c:pt>
                <c:pt idx="21542">
                  <c:v>84.5587780764595</c:v>
                </c:pt>
                <c:pt idx="21543">
                  <c:v>83.53407442379998</c:v>
                </c:pt>
                <c:pt idx="21544">
                  <c:v>84.48694246383</c:v>
                </c:pt>
                <c:pt idx="21545">
                  <c:v>83.61308235251974</c:v>
                </c:pt>
                <c:pt idx="21546">
                  <c:v>84.49681845492</c:v>
                </c:pt>
                <c:pt idx="21547">
                  <c:v>83.43439913654987</c:v>
                </c:pt>
                <c:pt idx="21548">
                  <c:v>82.84287512033985</c:v>
                </c:pt>
                <c:pt idx="21549">
                  <c:v>83.64121854569998</c:v>
                </c:pt>
                <c:pt idx="21550">
                  <c:v>82.88281084409977</c:v>
                </c:pt>
                <c:pt idx="21551">
                  <c:v>84.10183884773974</c:v>
                </c:pt>
                <c:pt idx="21552">
                  <c:v>83.33658462021</c:v>
                </c:pt>
                <c:pt idx="21553">
                  <c:v>84.0943228311</c:v>
                </c:pt>
                <c:pt idx="21554">
                  <c:v>83.4452205222</c:v>
                </c:pt>
                <c:pt idx="21555">
                  <c:v>83.94822326544</c:v>
                </c:pt>
                <c:pt idx="21556">
                  <c:v>83.31618239594998</c:v>
                </c:pt>
                <c:pt idx="21557">
                  <c:v>84.02190932367</c:v>
                </c:pt>
                <c:pt idx="21558">
                  <c:v>83.41960707225</c:v>
                </c:pt>
                <c:pt idx="21559">
                  <c:v>84.0746200410001</c:v>
                </c:pt>
                <c:pt idx="21560">
                  <c:v>83.17829280869968</c:v>
                </c:pt>
                <c:pt idx="21561">
                  <c:v>84.14849053214976</c:v>
                </c:pt>
                <c:pt idx="21562">
                  <c:v>83.07868596216001</c:v>
                </c:pt>
                <c:pt idx="21563">
                  <c:v>83.63136715064979</c:v>
                </c:pt>
                <c:pt idx="21564">
                  <c:v>83.40484495140002</c:v>
                </c:pt>
                <c:pt idx="21565">
                  <c:v>82.60700172614995</c:v>
                </c:pt>
                <c:pt idx="21566">
                  <c:v>83.53288314359978</c:v>
                </c:pt>
                <c:pt idx="21567">
                  <c:v>83.10859785215968</c:v>
                </c:pt>
                <c:pt idx="21568">
                  <c:v>83.6166050298</c:v>
                </c:pt>
                <c:pt idx="21569">
                  <c:v>82.81879174799984</c:v>
                </c:pt>
                <c:pt idx="21570">
                  <c:v>83.54538424340987</c:v>
                </c:pt>
                <c:pt idx="21571">
                  <c:v>83.07491588364</c:v>
                </c:pt>
                <c:pt idx="21572">
                  <c:v>83.77419740715</c:v>
                </c:pt>
                <c:pt idx="21573">
                  <c:v>83.15392381235976</c:v>
                </c:pt>
                <c:pt idx="21574">
                  <c:v>83.49799532181</c:v>
                </c:pt>
                <c:pt idx="21844">
                  <c:v>80.14777761119987</c:v>
                </c:pt>
                <c:pt idx="21845">
                  <c:v>80.30229555237995</c:v>
                </c:pt>
                <c:pt idx="21846">
                  <c:v>81.53662003347998</c:v>
                </c:pt>
                <c:pt idx="21847">
                  <c:v>81.00887213229962</c:v>
                </c:pt>
                <c:pt idx="21848">
                  <c:v>79.8972438924</c:v>
                </c:pt>
                <c:pt idx="21849">
                  <c:v>81.13055220027998</c:v>
                </c:pt>
                <c:pt idx="21850">
                  <c:v>80.20697905417998</c:v>
                </c:pt>
                <c:pt idx="21851">
                  <c:v>81.24575505507998</c:v>
                </c:pt>
                <c:pt idx="21852">
                  <c:v>80.5309972049</c:v>
                </c:pt>
                <c:pt idx="21853">
                  <c:v>80.04277545581998</c:v>
                </c:pt>
                <c:pt idx="21854">
                  <c:v>80.8931419549</c:v>
                </c:pt>
                <c:pt idx="21855">
                  <c:v>79.9952690837401</c:v>
                </c:pt>
                <c:pt idx="21856">
                  <c:v>81.12187257899974</c:v>
                </c:pt>
                <c:pt idx="21857">
                  <c:v>80.36898812953976</c:v>
                </c:pt>
                <c:pt idx="21858">
                  <c:v>81.10739209825979</c:v>
                </c:pt>
                <c:pt idx="21859">
                  <c:v>80.56912380418002</c:v>
                </c:pt>
                <c:pt idx="21860">
                  <c:v>81.60311949438</c:v>
                </c:pt>
                <c:pt idx="21861">
                  <c:v>80.85979566631998</c:v>
                </c:pt>
                <c:pt idx="21862">
                  <c:v>80.12597451649957</c:v>
                </c:pt>
                <c:pt idx="21863">
                  <c:v>81.08374597971998</c:v>
                </c:pt>
                <c:pt idx="21864">
                  <c:v>80.28798359186</c:v>
                </c:pt>
                <c:pt idx="21865">
                  <c:v>81.26003804401998</c:v>
                </c:pt>
                <c:pt idx="21866">
                  <c:v>80.6958156295</c:v>
                </c:pt>
                <c:pt idx="21867">
                  <c:v>81.17394147471984</c:v>
                </c:pt>
                <c:pt idx="21868">
                  <c:v>80.81046153347984</c:v>
                </c:pt>
                <c:pt idx="21869">
                  <c:v>81.70860341261998</c:v>
                </c:pt>
                <c:pt idx="21870">
                  <c:v>80.73113287954001</c:v>
                </c:pt>
                <c:pt idx="21871">
                  <c:v>81.23886708810002</c:v>
                </c:pt>
                <c:pt idx="21872">
                  <c:v>80.77401081793984</c:v>
                </c:pt>
                <c:pt idx="21873">
                  <c:v>79.94968245220002</c:v>
                </c:pt>
                <c:pt idx="21874">
                  <c:v>80.84548370579998</c:v>
                </c:pt>
                <c:pt idx="21875">
                  <c:v>79.66031168396003</c:v>
                </c:pt>
                <c:pt idx="21876">
                  <c:v>81.03133639149976</c:v>
                </c:pt>
                <c:pt idx="21877">
                  <c:v>80.07129661716</c:v>
                </c:pt>
                <c:pt idx="21878">
                  <c:v>81.23147206614</c:v>
                </c:pt>
                <c:pt idx="21879">
                  <c:v>80.6767031377797</c:v>
                </c:pt>
                <c:pt idx="21880">
                  <c:v>81.67037842917979</c:v>
                </c:pt>
                <c:pt idx="21881">
                  <c:v>80.91078759183998</c:v>
                </c:pt>
                <c:pt idx="21882">
                  <c:v>79.68156520582</c:v>
                </c:pt>
                <c:pt idx="21883">
                  <c:v>81.1018834627</c:v>
                </c:pt>
                <c:pt idx="21884">
                  <c:v>80.41394994614</c:v>
                </c:pt>
                <c:pt idx="21885">
                  <c:v>81.21240876649979</c:v>
                </c:pt>
                <c:pt idx="21886">
                  <c:v>80.71492812122</c:v>
                </c:pt>
                <c:pt idx="21887">
                  <c:v>80.2569070881</c:v>
                </c:pt>
                <c:pt idx="21888">
                  <c:v>81.315429952</c:v>
                </c:pt>
                <c:pt idx="21889">
                  <c:v>80.20222771506</c:v>
                </c:pt>
                <c:pt idx="21890">
                  <c:v>81.23622340526</c:v>
                </c:pt>
                <c:pt idx="21891">
                  <c:v>80.72448436708001</c:v>
                </c:pt>
                <c:pt idx="21892">
                  <c:v>80.44373260418</c:v>
                </c:pt>
                <c:pt idx="21893">
                  <c:v>81.45694572962</c:v>
                </c:pt>
                <c:pt idx="21894">
                  <c:v>80.59698329389998</c:v>
                </c:pt>
                <c:pt idx="21895">
                  <c:v>81.27865948793998</c:v>
                </c:pt>
                <c:pt idx="21896">
                  <c:v>80.72150511749976</c:v>
                </c:pt>
                <c:pt idx="21897">
                  <c:v>81.90831372522002</c:v>
                </c:pt>
                <c:pt idx="21898">
                  <c:v>81.13520735241973</c:v>
                </c:pt>
                <c:pt idx="21899">
                  <c:v>82.11960416404</c:v>
                </c:pt>
                <c:pt idx="21900">
                  <c:v>81.14777977930002</c:v>
                </c:pt>
                <c:pt idx="21901">
                  <c:v>80.62620672918001</c:v>
                </c:pt>
                <c:pt idx="21902">
                  <c:v>81.42556595219995</c:v>
                </c:pt>
                <c:pt idx="21903">
                  <c:v>81.11670327554</c:v>
                </c:pt>
                <c:pt idx="21904">
                  <c:v>82.11805118574</c:v>
                </c:pt>
                <c:pt idx="21905">
                  <c:v>81.61827758099986</c:v>
                </c:pt>
                <c:pt idx="21906">
                  <c:v>81.12456688863</c:v>
                </c:pt>
                <c:pt idx="21907">
                  <c:v>81.9416635584001</c:v>
                </c:pt>
                <c:pt idx="21908">
                  <c:v>81.22733856185984</c:v>
                </c:pt>
                <c:pt idx="21909">
                  <c:v>82.64879440380001</c:v>
                </c:pt>
                <c:pt idx="21910">
                  <c:v>81.83546266437</c:v>
                </c:pt>
                <c:pt idx="21911">
                  <c:v>81.49231851362973</c:v>
                </c:pt>
                <c:pt idx="21912">
                  <c:v>82.64879440380001</c:v>
                </c:pt>
                <c:pt idx="21913">
                  <c:v>81.98587061450979</c:v>
                </c:pt>
                <c:pt idx="21914">
                  <c:v>81.43427259713998</c:v>
                </c:pt>
                <c:pt idx="21915">
                  <c:v>82.59071906717998</c:v>
                </c:pt>
                <c:pt idx="21916">
                  <c:v>82.18936916306987</c:v>
                </c:pt>
                <c:pt idx="21917">
                  <c:v>81.63633997556984</c:v>
                </c:pt>
                <c:pt idx="21918">
                  <c:v>83.00561504729998</c:v>
                </c:pt>
                <c:pt idx="21919">
                  <c:v>82.37823578324998</c:v>
                </c:pt>
                <c:pt idx="21920">
                  <c:v>81.784920756</c:v>
                </c:pt>
                <c:pt idx="21921">
                  <c:v>82.87429623164998</c:v>
                </c:pt>
                <c:pt idx="21922">
                  <c:v>82.47925656567</c:v>
                </c:pt>
                <c:pt idx="21923">
                  <c:v>81.69251559974998</c:v>
                </c:pt>
                <c:pt idx="21924">
                  <c:v>83.06920996908</c:v>
                </c:pt>
                <c:pt idx="21925">
                  <c:v>82.72637076950986</c:v>
                </c:pt>
                <c:pt idx="21926">
                  <c:v>82.17401027588987</c:v>
                </c:pt>
                <c:pt idx="21927">
                  <c:v>83.11308369588</c:v>
                </c:pt>
                <c:pt idx="21928">
                  <c:v>82.85832388430998</c:v>
                </c:pt>
                <c:pt idx="21929">
                  <c:v>82.12331613479972</c:v>
                </c:pt>
                <c:pt idx="21930">
                  <c:v>83.42533592874001</c:v>
                </c:pt>
                <c:pt idx="21931">
                  <c:v>82.92955693134</c:v>
                </c:pt>
                <c:pt idx="21932">
                  <c:v>82.47444236345976</c:v>
                </c:pt>
                <c:pt idx="21933">
                  <c:v>83.84315717249976</c:v>
                </c:pt>
                <c:pt idx="21934">
                  <c:v>82.68944764947001</c:v>
                </c:pt>
                <c:pt idx="21935">
                  <c:v>83.84101283789984</c:v>
                </c:pt>
                <c:pt idx="21936">
                  <c:v>83.13537339977982</c:v>
                </c:pt>
                <c:pt idx="21937">
                  <c:v>82.49834938244987</c:v>
                </c:pt>
                <c:pt idx="21938">
                  <c:v>84.03030373499998</c:v>
                </c:pt>
                <c:pt idx="21939">
                  <c:v>83.17695395225979</c:v>
                </c:pt>
                <c:pt idx="21940">
                  <c:v>82.31702352447</c:v>
                </c:pt>
                <c:pt idx="21941">
                  <c:v>83.85791929335</c:v>
                </c:pt>
                <c:pt idx="21942">
                  <c:v>83.18320353449984</c:v>
                </c:pt>
                <c:pt idx="21943">
                  <c:v>82.74414522765</c:v>
                </c:pt>
                <c:pt idx="21944">
                  <c:v>83.85992209334998</c:v>
                </c:pt>
                <c:pt idx="21945">
                  <c:v>83.22797873642968</c:v>
                </c:pt>
                <c:pt idx="21946">
                  <c:v>84.31908063350987</c:v>
                </c:pt>
                <c:pt idx="21947">
                  <c:v>83.8411209279</c:v>
                </c:pt>
                <c:pt idx="21948">
                  <c:v>83.13417183017982</c:v>
                </c:pt>
                <c:pt idx="21949">
                  <c:v>84.63301743344979</c:v>
                </c:pt>
                <c:pt idx="21950">
                  <c:v>84.28260407399998</c:v>
                </c:pt>
                <c:pt idx="21951">
                  <c:v>83.72190664422002</c:v>
                </c:pt>
                <c:pt idx="21952">
                  <c:v>83.18108974850998</c:v>
                </c:pt>
                <c:pt idx="21953">
                  <c:v>84.67053434528982</c:v>
                </c:pt>
                <c:pt idx="21954">
                  <c:v>84.13829676377998</c:v>
                </c:pt>
                <c:pt idx="21955">
                  <c:v>83.80776289274976</c:v>
                </c:pt>
                <c:pt idx="21956">
                  <c:v>84.90926856135</c:v>
                </c:pt>
                <c:pt idx="21957">
                  <c:v>84.53577101699963</c:v>
                </c:pt>
                <c:pt idx="21958">
                  <c:v>83.81500454567998</c:v>
                </c:pt>
                <c:pt idx="21959">
                  <c:v>85.28869992075</c:v>
                </c:pt>
                <c:pt idx="21960">
                  <c:v>84.44171966595</c:v>
                </c:pt>
                <c:pt idx="21961">
                  <c:v>84.09698945775</c:v>
                </c:pt>
                <c:pt idx="21962">
                  <c:v>83.75451390207</c:v>
                </c:pt>
                <c:pt idx="21963">
                  <c:v>84.7701233595</c:v>
                </c:pt>
                <c:pt idx="21964">
                  <c:v>84.42432341045998</c:v>
                </c:pt>
                <c:pt idx="21965">
                  <c:v>83.648203206</c:v>
                </c:pt>
                <c:pt idx="21966">
                  <c:v>85.06915068662998</c:v>
                </c:pt>
                <c:pt idx="21967">
                  <c:v>84.71218371605985</c:v>
                </c:pt>
                <c:pt idx="21968">
                  <c:v>83.9594472255</c:v>
                </c:pt>
                <c:pt idx="21969">
                  <c:v>85.43875524702001</c:v>
                </c:pt>
                <c:pt idx="21970">
                  <c:v>84.88255389390001</c:v>
                </c:pt>
                <c:pt idx="21971">
                  <c:v>84.32132552373001</c:v>
                </c:pt>
                <c:pt idx="21972">
                  <c:v>85.80914673117</c:v>
                </c:pt>
                <c:pt idx="21973">
                  <c:v>84.96773898282001</c:v>
                </c:pt>
                <c:pt idx="21974">
                  <c:v>84.42655774731</c:v>
                </c:pt>
                <c:pt idx="21975">
                  <c:v>85.79408975688</c:v>
                </c:pt>
                <c:pt idx="21976">
                  <c:v>85.37716733084987</c:v>
                </c:pt>
                <c:pt idx="21977">
                  <c:v>84.86981143448978</c:v>
                </c:pt>
                <c:pt idx="21978">
                  <c:v>84.77042948985</c:v>
                </c:pt>
                <c:pt idx="21979">
                  <c:v>85.85303699897995</c:v>
                </c:pt>
                <c:pt idx="21980">
                  <c:v>84.90257056179</c:v>
                </c:pt>
                <c:pt idx="21981">
                  <c:v>84.58849340166</c:v>
                </c:pt>
                <c:pt idx="21982">
                  <c:v>85.49731631804998</c:v>
                </c:pt>
                <c:pt idx="21983">
                  <c:v>85.57103035178976</c:v>
                </c:pt>
                <c:pt idx="21984">
                  <c:v>85.27520518919998</c:v>
                </c:pt>
                <c:pt idx="21985">
                  <c:v>84.71487868935</c:v>
                </c:pt>
                <c:pt idx="21986">
                  <c:v>85.71707005508998</c:v>
                </c:pt>
                <c:pt idx="21987">
                  <c:v>85.13294185817979</c:v>
                </c:pt>
                <c:pt idx="21988">
                  <c:v>84.77042948985</c:v>
                </c:pt>
                <c:pt idx="21989">
                  <c:v>86.0273200605</c:v>
                </c:pt>
                <c:pt idx="21990">
                  <c:v>85.86310757471998</c:v>
                </c:pt>
                <c:pt idx="21991">
                  <c:v>85.07810962026002</c:v>
                </c:pt>
                <c:pt idx="21992">
                  <c:v>86.1535216581</c:v>
                </c:pt>
                <c:pt idx="21993">
                  <c:v>85.37967853928974</c:v>
                </c:pt>
                <c:pt idx="21994">
                  <c:v>85.05309406035</c:v>
                </c:pt>
                <c:pt idx="21995">
                  <c:v>84.75023477895</c:v>
                </c:pt>
                <c:pt idx="21996">
                  <c:v>86.22832160465984</c:v>
                </c:pt>
                <c:pt idx="21997">
                  <c:v>85.45763665241998</c:v>
                </c:pt>
                <c:pt idx="21998">
                  <c:v>84.85041186044987</c:v>
                </c:pt>
                <c:pt idx="21999">
                  <c:v>86.07495263007</c:v>
                </c:pt>
                <c:pt idx="22000">
                  <c:v>85.77178864694987</c:v>
                </c:pt>
                <c:pt idx="22001">
                  <c:v>85.26964248621</c:v>
                </c:pt>
                <c:pt idx="22002">
                  <c:v>86.35326014732998</c:v>
                </c:pt>
                <c:pt idx="22003">
                  <c:v>85.98483530451001</c:v>
                </c:pt>
                <c:pt idx="22004">
                  <c:v>85.65429153597</c:v>
                </c:pt>
                <c:pt idx="22005">
                  <c:v>85.28484688722</c:v>
                </c:pt>
                <c:pt idx="22006">
                  <c:v>86.05978508574003</c:v>
                </c:pt>
                <c:pt idx="22007">
                  <c:v>85.56387099435001</c:v>
                </c:pt>
                <c:pt idx="22008">
                  <c:v>85.28993558127</c:v>
                </c:pt>
                <c:pt idx="22009">
                  <c:v>86.6848237218</c:v>
                </c:pt>
                <c:pt idx="22010">
                  <c:v>86.15223791846972</c:v>
                </c:pt>
                <c:pt idx="22011">
                  <c:v>85.56891937748979</c:v>
                </c:pt>
                <c:pt idx="22012">
                  <c:v>85.20175293543001</c:v>
                </c:pt>
                <c:pt idx="22013">
                  <c:v>86.50854393452984</c:v>
                </c:pt>
                <c:pt idx="22014">
                  <c:v>85.95429389829</c:v>
                </c:pt>
                <c:pt idx="22015">
                  <c:v>85.36956134666985</c:v>
                </c:pt>
                <c:pt idx="22016">
                  <c:v>86.43122171469002</c:v>
                </c:pt>
                <c:pt idx="22017">
                  <c:v>85.85801888066977</c:v>
                </c:pt>
                <c:pt idx="22018">
                  <c:v>85.36601926746</c:v>
                </c:pt>
                <c:pt idx="22019">
                  <c:v>87.42112250442</c:v>
                </c:pt>
                <c:pt idx="22020">
                  <c:v>86.10531848453979</c:v>
                </c:pt>
                <c:pt idx="22021">
                  <c:v>85.78193519447987</c:v>
                </c:pt>
                <c:pt idx="22022">
                  <c:v>85.27978903373977</c:v>
                </c:pt>
                <c:pt idx="22023">
                  <c:v>86.72717714829001</c:v>
                </c:pt>
                <c:pt idx="22024">
                  <c:v>85.70557831520979</c:v>
                </c:pt>
                <c:pt idx="22025">
                  <c:v>85.31019783575982</c:v>
                </c:pt>
                <c:pt idx="22026">
                  <c:v>86.36338209881988</c:v>
                </c:pt>
                <c:pt idx="22027">
                  <c:v>85.98483530451001</c:v>
                </c:pt>
                <c:pt idx="22028">
                  <c:v>85.60853684756968</c:v>
                </c:pt>
                <c:pt idx="22029">
                  <c:v>86.6848237218</c:v>
                </c:pt>
                <c:pt idx="22030">
                  <c:v>86.38649021168978</c:v>
                </c:pt>
                <c:pt idx="22031">
                  <c:v>85.80682777419001</c:v>
                </c:pt>
                <c:pt idx="22032">
                  <c:v>86.72266522799998</c:v>
                </c:pt>
                <c:pt idx="22033">
                  <c:v>86.53395633579001</c:v>
                </c:pt>
                <c:pt idx="22034">
                  <c:v>85.57906930448979</c:v>
                </c:pt>
                <c:pt idx="22035">
                  <c:v>85.22905629608979</c:v>
                </c:pt>
                <c:pt idx="22036">
                  <c:v>86.45657266322998</c:v>
                </c:pt>
                <c:pt idx="22037">
                  <c:v>85.83266793212979</c:v>
                </c:pt>
                <c:pt idx="22038">
                  <c:v>85.26964248621</c:v>
                </c:pt>
                <c:pt idx="22039">
                  <c:v>86.53265634942001</c:v>
                </c:pt>
                <c:pt idx="22040">
                  <c:v>85.76627925834</c:v>
                </c:pt>
                <c:pt idx="22041">
                  <c:v>85.21978617530998</c:v>
                </c:pt>
                <c:pt idx="22042">
                  <c:v>86.67467717426977</c:v>
                </c:pt>
                <c:pt idx="22043">
                  <c:v>86.08630077981</c:v>
                </c:pt>
                <c:pt idx="22044">
                  <c:v>85.93279244207986</c:v>
                </c:pt>
                <c:pt idx="22045">
                  <c:v>90.23657979192</c:v>
                </c:pt>
                <c:pt idx="22046">
                  <c:v>94.62817810454965</c:v>
                </c:pt>
                <c:pt idx="22047">
                  <c:v>99.06911849699998</c:v>
                </c:pt>
                <c:pt idx="22048">
                  <c:v>106.2276777254</c:v>
                </c:pt>
                <c:pt idx="22049">
                  <c:v>110.003001834</c:v>
                </c:pt>
                <c:pt idx="22050">
                  <c:v>112.28005339275</c:v>
                </c:pt>
                <c:pt idx="22051">
                  <c:v>108.27620962608</c:v>
                </c:pt>
                <c:pt idx="22052">
                  <c:v>103.75574011292</c:v>
                </c:pt>
                <c:pt idx="22053">
                  <c:v>103.05360831437</c:v>
                </c:pt>
                <c:pt idx="22054">
                  <c:v>107.324304899</c:v>
                </c:pt>
                <c:pt idx="22055">
                  <c:v>106.77537833683</c:v>
                </c:pt>
                <c:pt idx="22056">
                  <c:v>106.87169910756</c:v>
                </c:pt>
                <c:pt idx="22057">
                  <c:v>107.15888251971</c:v>
                </c:pt>
                <c:pt idx="22058">
                  <c:v>106.85697940421</c:v>
                </c:pt>
                <c:pt idx="22059">
                  <c:v>105.53168600128</c:v>
                </c:pt>
                <c:pt idx="22060">
                  <c:v>107.75077338376</c:v>
                </c:pt>
                <c:pt idx="22061">
                  <c:v>108.54267134048</c:v>
                </c:pt>
                <c:pt idx="22062">
                  <c:v>107.19822333572</c:v>
                </c:pt>
                <c:pt idx="22063">
                  <c:v>110.89517174464</c:v>
                </c:pt>
                <c:pt idx="22064">
                  <c:v>111.34957052976</c:v>
                </c:pt>
                <c:pt idx="22065">
                  <c:v>111.164216094</c:v>
                </c:pt>
                <c:pt idx="22066">
                  <c:v>112.1761380548</c:v>
                </c:pt>
                <c:pt idx="22067">
                  <c:v>111.93606725625</c:v>
                </c:pt>
                <c:pt idx="22068">
                  <c:v>111.71944173861</c:v>
                </c:pt>
                <c:pt idx="22069">
                  <c:v>112.88495539896</c:v>
                </c:pt>
                <c:pt idx="22134">
                  <c:v>84.95047855519979</c:v>
                </c:pt>
                <c:pt idx="22135">
                  <c:v>109.7768578036</c:v>
                </c:pt>
                <c:pt idx="22136">
                  <c:v>108.50378895724</c:v>
                </c:pt>
                <c:pt idx="22137">
                  <c:v>106.39456897181</c:v>
                </c:pt>
                <c:pt idx="22138">
                  <c:v>107.38376834928</c:v>
                </c:pt>
                <c:pt idx="22139">
                  <c:v>109.61657432704</c:v>
                </c:pt>
                <c:pt idx="22140">
                  <c:v>108.9174240536</c:v>
                </c:pt>
                <c:pt idx="22141">
                  <c:v>111.31121208896</c:v>
                </c:pt>
                <c:pt idx="22142">
                  <c:v>109.76595549768</c:v>
                </c:pt>
                <c:pt idx="22143">
                  <c:v>110.40653906804</c:v>
                </c:pt>
                <c:pt idx="22144">
                  <c:v>110.3374181472</c:v>
                </c:pt>
                <c:pt idx="22145">
                  <c:v>111.82837447132</c:v>
                </c:pt>
                <c:pt idx="22146">
                  <c:v>110.73486595808</c:v>
                </c:pt>
                <c:pt idx="22147">
                  <c:v>111.15734796476</c:v>
                </c:pt>
                <c:pt idx="22148">
                  <c:v>110.0135744168</c:v>
                </c:pt>
                <c:pt idx="22149">
                  <c:v>109.3470195876</c:v>
                </c:pt>
                <c:pt idx="22150">
                  <c:v>110.75568938816</c:v>
                </c:pt>
                <c:pt idx="22151">
                  <c:v>109.89674962864</c:v>
                </c:pt>
                <c:pt idx="22152">
                  <c:v>111.12776782276</c:v>
                </c:pt>
                <c:pt idx="22153">
                  <c:v>109.8640243948</c:v>
                </c:pt>
                <c:pt idx="22154">
                  <c:v>110.9705911522</c:v>
                </c:pt>
                <c:pt idx="22155">
                  <c:v>109.4905174272</c:v>
                </c:pt>
                <c:pt idx="22156">
                  <c:v>109.04737378764</c:v>
                </c:pt>
                <c:pt idx="22157">
                  <c:v>106.3212885412</c:v>
                </c:pt>
                <c:pt idx="22158">
                  <c:v>107.36490008288</c:v>
                </c:pt>
                <c:pt idx="22159">
                  <c:v>106.78315028348</c:v>
                </c:pt>
                <c:pt idx="22160">
                  <c:v>106.84186655275</c:v>
                </c:pt>
                <c:pt idx="22161">
                  <c:v>105.98440522159</c:v>
                </c:pt>
                <c:pt idx="22162">
                  <c:v>108.2330880384</c:v>
                </c:pt>
                <c:pt idx="22163">
                  <c:v>108.3035734914</c:v>
                </c:pt>
                <c:pt idx="22164">
                  <c:v>110.00471817648</c:v>
                </c:pt>
                <c:pt idx="22165">
                  <c:v>109.33578475712</c:v>
                </c:pt>
                <c:pt idx="22166">
                  <c:v>110.9126056082</c:v>
                </c:pt>
                <c:pt idx="22167">
                  <c:v>111.10810083308</c:v>
                </c:pt>
                <c:pt idx="22168">
                  <c:v>110.2474273144</c:v>
                </c:pt>
                <c:pt idx="22169">
                  <c:v>111.31762991544</c:v>
                </c:pt>
                <c:pt idx="22170">
                  <c:v>110.437685824</c:v>
                </c:pt>
                <c:pt idx="22171">
                  <c:v>109.55860964576</c:v>
                </c:pt>
                <c:pt idx="22172">
                  <c:v>107.66749322576</c:v>
                </c:pt>
                <c:pt idx="22173">
                  <c:v>108.7226754474</c:v>
                </c:pt>
                <c:pt idx="22174">
                  <c:v>103.26729429758</c:v>
                </c:pt>
                <c:pt idx="22175">
                  <c:v>103.97935882873</c:v>
                </c:pt>
                <c:pt idx="22176">
                  <c:v>102.47951720853</c:v>
                </c:pt>
                <c:pt idx="22177">
                  <c:v>104.71307297521</c:v>
                </c:pt>
                <c:pt idx="22178">
                  <c:v>104.05611984446</c:v>
                </c:pt>
                <c:pt idx="22179">
                  <c:v>106.88856823687</c:v>
                </c:pt>
                <c:pt idx="22180">
                  <c:v>108.66188905148</c:v>
                </c:pt>
                <c:pt idx="22181">
                  <c:v>108.4359282688</c:v>
                </c:pt>
                <c:pt idx="22182">
                  <c:v>105.4342741522</c:v>
                </c:pt>
                <c:pt idx="22183">
                  <c:v>106.4630946379</c:v>
                </c:pt>
                <c:pt idx="22184">
                  <c:v>106.58823654896</c:v>
                </c:pt>
                <c:pt idx="22185">
                  <c:v>110.8930521436</c:v>
                </c:pt>
                <c:pt idx="22186">
                  <c:v>111.32332522592</c:v>
                </c:pt>
                <c:pt idx="22187">
                  <c:v>109.76882198656</c:v>
                </c:pt>
                <c:pt idx="22188">
                  <c:v>110.7952054962</c:v>
                </c:pt>
                <c:pt idx="22189">
                  <c:v>110.07355347716</c:v>
                </c:pt>
                <c:pt idx="22190">
                  <c:v>111.26527750364</c:v>
                </c:pt>
                <c:pt idx="22191">
                  <c:v>110.98608425325</c:v>
                </c:pt>
                <c:pt idx="22192">
                  <c:v>112.18675944375</c:v>
                </c:pt>
                <c:pt idx="22193">
                  <c:v>110.14557287864</c:v>
                </c:pt>
                <c:pt idx="22194">
                  <c:v>111.59886102976</c:v>
                </c:pt>
                <c:pt idx="22195">
                  <c:v>111.07841919975</c:v>
                </c:pt>
                <c:pt idx="22196">
                  <c:v>110.4216406392</c:v>
                </c:pt>
                <c:pt idx="22197">
                  <c:v>106.19791356592</c:v>
                </c:pt>
                <c:pt idx="22198">
                  <c:v>107.1920356976</c:v>
                </c:pt>
                <c:pt idx="22199">
                  <c:v>109.45517497168</c:v>
                </c:pt>
                <c:pt idx="22200">
                  <c:v>112.99564132983</c:v>
                </c:pt>
                <c:pt idx="22201">
                  <c:v>110.85753091248</c:v>
                </c:pt>
                <c:pt idx="22202">
                  <c:v>112.97746244298</c:v>
                </c:pt>
                <c:pt idx="22203">
                  <c:v>107.8810855606</c:v>
                </c:pt>
                <c:pt idx="22204">
                  <c:v>106.58027252831</c:v>
                </c:pt>
                <c:pt idx="22205">
                  <c:v>103.33446103379</c:v>
                </c:pt>
                <c:pt idx="22206">
                  <c:v>102.49850926413</c:v>
                </c:pt>
                <c:pt idx="22207">
                  <c:v>101.371515189</c:v>
                </c:pt>
                <c:pt idx="22208">
                  <c:v>102.41457060254</c:v>
                </c:pt>
                <c:pt idx="22209">
                  <c:v>101.46531302075</c:v>
                </c:pt>
                <c:pt idx="22210">
                  <c:v>107.69955687064</c:v>
                </c:pt>
                <c:pt idx="22211">
                  <c:v>106.54401773392</c:v>
                </c:pt>
                <c:pt idx="22212">
                  <c:v>108.0556076544</c:v>
                </c:pt>
                <c:pt idx="22213">
                  <c:v>108.79400910688</c:v>
                </c:pt>
                <c:pt idx="22214">
                  <c:v>106.73536062175</c:v>
                </c:pt>
                <c:pt idx="22215">
                  <c:v>103.93102717725</c:v>
                </c:pt>
                <c:pt idx="22216">
                  <c:v>105.83531162659</c:v>
                </c:pt>
                <c:pt idx="22217">
                  <c:v>106.90605800876</c:v>
                </c:pt>
                <c:pt idx="22218">
                  <c:v>111.7094485518</c:v>
                </c:pt>
                <c:pt idx="22219">
                  <c:v>108.6266506052</c:v>
                </c:pt>
                <c:pt idx="22220">
                  <c:v>110.22058612304</c:v>
                </c:pt>
                <c:pt idx="22221">
                  <c:v>108.6460197864</c:v>
                </c:pt>
                <c:pt idx="22222">
                  <c:v>109.17589474244</c:v>
                </c:pt>
                <c:pt idx="22223">
                  <c:v>106.43518648564</c:v>
                </c:pt>
                <c:pt idx="22224">
                  <c:v>101.09867886</c:v>
                </c:pt>
                <c:pt idx="22225">
                  <c:v>99.63254099801998</c:v>
                </c:pt>
                <c:pt idx="22226">
                  <c:v>102.2642381145</c:v>
                </c:pt>
                <c:pt idx="22227">
                  <c:v>100.00557000996</c:v>
                </c:pt>
                <c:pt idx="22228">
                  <c:v>96.86146883854984</c:v>
                </c:pt>
                <c:pt idx="22229">
                  <c:v>92.31529407747998</c:v>
                </c:pt>
                <c:pt idx="22230">
                  <c:v>92.2651127599</c:v>
                </c:pt>
                <c:pt idx="22231">
                  <c:v>92.08622233205978</c:v>
                </c:pt>
                <c:pt idx="22232">
                  <c:v>94.23767717415987</c:v>
                </c:pt>
                <c:pt idx="22233">
                  <c:v>93.60993417144977</c:v>
                </c:pt>
                <c:pt idx="22234">
                  <c:v>92.477226588</c:v>
                </c:pt>
                <c:pt idx="22235">
                  <c:v>88.79935277207987</c:v>
                </c:pt>
                <c:pt idx="22236">
                  <c:v>87.61408922747998</c:v>
                </c:pt>
                <c:pt idx="22237">
                  <c:v>87.39376192192</c:v>
                </c:pt>
                <c:pt idx="22238">
                  <c:v>87.80224249432</c:v>
                </c:pt>
                <c:pt idx="22239">
                  <c:v>84.48335603324998</c:v>
                </c:pt>
                <c:pt idx="22240">
                  <c:v>83.80645382645976</c:v>
                </c:pt>
                <c:pt idx="22241">
                  <c:v>84.64291802057988</c:v>
                </c:pt>
                <c:pt idx="22242">
                  <c:v>83.86085920859998</c:v>
                </c:pt>
                <c:pt idx="22243">
                  <c:v>84.26970067806</c:v>
                </c:pt>
                <c:pt idx="22244">
                  <c:v>83.47979463711</c:v>
                </c:pt>
                <c:pt idx="22245">
                  <c:v>84.22715354706</c:v>
                </c:pt>
                <c:pt idx="22246">
                  <c:v>83.04036492393</c:v>
                </c:pt>
                <c:pt idx="22247">
                  <c:v>83.79082017393</c:v>
                </c:pt>
                <c:pt idx="22248">
                  <c:v>82.81324714707</c:v>
                </c:pt>
                <c:pt idx="22249">
                  <c:v>83.57357838815977</c:v>
                </c:pt>
                <c:pt idx="22250">
                  <c:v>84.37338357539987</c:v>
                </c:pt>
                <c:pt idx="22251">
                  <c:v>83.33658462021</c:v>
                </c:pt>
                <c:pt idx="22252">
                  <c:v>83.87271135764968</c:v>
                </c:pt>
                <c:pt idx="22253">
                  <c:v>83.06011690610998</c:v>
                </c:pt>
                <c:pt idx="22254">
                  <c:v>83.5969022397</c:v>
                </c:pt>
                <c:pt idx="22255">
                  <c:v>82.5922396053001</c:v>
                </c:pt>
                <c:pt idx="22256">
                  <c:v>83.33097446025</c:v>
                </c:pt>
                <c:pt idx="22257">
                  <c:v>84.22527372726</c:v>
                </c:pt>
                <c:pt idx="22258">
                  <c:v>83.03546255219977</c:v>
                </c:pt>
                <c:pt idx="22259">
                  <c:v>83.63872389965979</c:v>
                </c:pt>
                <c:pt idx="22260">
                  <c:v>82.92218648084998</c:v>
                </c:pt>
                <c:pt idx="22261">
                  <c:v>83.55031257725977</c:v>
                </c:pt>
                <c:pt idx="22262">
                  <c:v>82.62674281376957</c:v>
                </c:pt>
                <c:pt idx="22263">
                  <c:v>83.46187138617</c:v>
                </c:pt>
                <c:pt idx="22264">
                  <c:v>82.54322995653</c:v>
                </c:pt>
                <c:pt idx="22265">
                  <c:v>78.38721082386</c:v>
                </c:pt>
                <c:pt idx="22356">
                  <c:v>65.39408753213976</c:v>
                </c:pt>
                <c:pt idx="22357">
                  <c:v>80.61936566262</c:v>
                </c:pt>
                <c:pt idx="22358">
                  <c:v>81.24575505507998</c:v>
                </c:pt>
                <c:pt idx="22359">
                  <c:v>80.32611019114</c:v>
                </c:pt>
                <c:pt idx="22360">
                  <c:v>81.07896566902002</c:v>
                </c:pt>
                <c:pt idx="22361">
                  <c:v>80.52514154019985</c:v>
                </c:pt>
                <c:pt idx="22362">
                  <c:v>81.11620330832</c:v>
                </c:pt>
                <c:pt idx="22363">
                  <c:v>80.4389139631</c:v>
                </c:pt>
                <c:pt idx="22364">
                  <c:v>81.2483640587</c:v>
                </c:pt>
                <c:pt idx="22365">
                  <c:v>80.13687690887988</c:v>
                </c:pt>
                <c:pt idx="22366">
                  <c:v>81.1669414631</c:v>
                </c:pt>
                <c:pt idx="22367">
                  <c:v>80.29523045570002</c:v>
                </c:pt>
                <c:pt idx="22368">
                  <c:v>80.89167510011998</c:v>
                </c:pt>
                <c:pt idx="22369">
                  <c:v>80.5203365586997</c:v>
                </c:pt>
                <c:pt idx="22370">
                  <c:v>81.50184609349979</c:v>
                </c:pt>
                <c:pt idx="22371">
                  <c:v>85.14105076241998</c:v>
                </c:pt>
                <c:pt idx="22372">
                  <c:v>95.21244471424998</c:v>
                </c:pt>
                <c:pt idx="22373">
                  <c:v>109.84408651504</c:v>
                </c:pt>
                <c:pt idx="22374">
                  <c:v>96.79274830211978</c:v>
                </c:pt>
                <c:pt idx="22375">
                  <c:v>97.55265248819998</c:v>
                </c:pt>
                <c:pt idx="22376">
                  <c:v>96.62641712309974</c:v>
                </c:pt>
                <c:pt idx="22377">
                  <c:v>97.52702599385998</c:v>
                </c:pt>
                <c:pt idx="22378">
                  <c:v>96.23038894793986</c:v>
                </c:pt>
                <c:pt idx="22379">
                  <c:v>97.15771008683987</c:v>
                </c:pt>
                <c:pt idx="22380">
                  <c:v>96.21323115767987</c:v>
                </c:pt>
                <c:pt idx="22381">
                  <c:v>97.42375347947998</c:v>
                </c:pt>
                <c:pt idx="22382">
                  <c:v>97.46679393125998</c:v>
                </c:pt>
                <c:pt idx="22383">
                  <c:v>96.82905471647975</c:v>
                </c:pt>
                <c:pt idx="22384">
                  <c:v>97.79435587223998</c:v>
                </c:pt>
                <c:pt idx="22385">
                  <c:v>96.87149169515995</c:v>
                </c:pt>
                <c:pt idx="22386">
                  <c:v>97.34444641679985</c:v>
                </c:pt>
                <c:pt idx="22387">
                  <c:v>96.56811551321998</c:v>
                </c:pt>
                <c:pt idx="22388">
                  <c:v>97.77943504032001</c:v>
                </c:pt>
                <c:pt idx="22389">
                  <c:v>96.50515721183986</c:v>
                </c:pt>
                <c:pt idx="22390">
                  <c:v>97.68191732663979</c:v>
                </c:pt>
                <c:pt idx="22391">
                  <c:v>96.17217346157986</c:v>
                </c:pt>
                <c:pt idx="22392">
                  <c:v>97.1717512125596</c:v>
                </c:pt>
                <c:pt idx="22393">
                  <c:v>96.36204801599978</c:v>
                </c:pt>
                <c:pt idx="22394">
                  <c:v>97.35803511875963</c:v>
                </c:pt>
                <c:pt idx="22395">
                  <c:v>96.74154103241995</c:v>
                </c:pt>
                <c:pt idx="22396">
                  <c:v>97.9335999198</c:v>
                </c:pt>
                <c:pt idx="22397">
                  <c:v>96.68404443311998</c:v>
                </c:pt>
                <c:pt idx="22398">
                  <c:v>97.8644564244</c:v>
                </c:pt>
                <c:pt idx="22399">
                  <c:v>98.4219149415</c:v>
                </c:pt>
                <c:pt idx="22400">
                  <c:v>97.57064910959987</c:v>
                </c:pt>
                <c:pt idx="22401">
                  <c:v>98.78923560773998</c:v>
                </c:pt>
                <c:pt idx="22402">
                  <c:v>97.62880321799975</c:v>
                </c:pt>
                <c:pt idx="22403">
                  <c:v>98.33108745059984</c:v>
                </c:pt>
                <c:pt idx="22404">
                  <c:v>96.67231601837975</c:v>
                </c:pt>
                <c:pt idx="22405">
                  <c:v>97.96817166749987</c:v>
                </c:pt>
                <c:pt idx="22406">
                  <c:v>97.19454883127995</c:v>
                </c:pt>
                <c:pt idx="22407">
                  <c:v>99.78848141729979</c:v>
                </c:pt>
                <c:pt idx="22408">
                  <c:v>100.73245674961</c:v>
                </c:pt>
                <c:pt idx="22409">
                  <c:v>104.63258827119</c:v>
                </c:pt>
                <c:pt idx="22410">
                  <c:v>107.58198692432</c:v>
                </c:pt>
                <c:pt idx="22411">
                  <c:v>106.14760735635</c:v>
                </c:pt>
                <c:pt idx="22412">
                  <c:v>107.97886713688</c:v>
                </c:pt>
                <c:pt idx="22413">
                  <c:v>104.65817530245</c:v>
                </c:pt>
                <c:pt idx="22414">
                  <c:v>105.65804558617</c:v>
                </c:pt>
                <c:pt idx="22415">
                  <c:v>106.73347870072</c:v>
                </c:pt>
                <c:pt idx="22416">
                  <c:v>110.03496895424</c:v>
                </c:pt>
                <c:pt idx="22417">
                  <c:v>107.77269839692</c:v>
                </c:pt>
                <c:pt idx="22418">
                  <c:v>106.25175500758</c:v>
                </c:pt>
                <c:pt idx="22419">
                  <c:v>100.98551999844</c:v>
                </c:pt>
                <c:pt idx="22420">
                  <c:v>97.52682673469984</c:v>
                </c:pt>
                <c:pt idx="22421">
                  <c:v>93.36708850174998</c:v>
                </c:pt>
                <c:pt idx="22422">
                  <c:v>90.32040935671979</c:v>
                </c:pt>
                <c:pt idx="22423">
                  <c:v>85.36605069720002</c:v>
                </c:pt>
                <c:pt idx="22424">
                  <c:v>83.69889579179987</c:v>
                </c:pt>
                <c:pt idx="22425">
                  <c:v>81.95650700651987</c:v>
                </c:pt>
                <c:pt idx="22426">
                  <c:v>82.17583138961974</c:v>
                </c:pt>
                <c:pt idx="22427">
                  <c:v>81.31890471850001</c:v>
                </c:pt>
                <c:pt idx="22428">
                  <c:v>82.04278985637985</c:v>
                </c:pt>
                <c:pt idx="22429">
                  <c:v>81.40554575369985</c:v>
                </c:pt>
                <c:pt idx="22430">
                  <c:v>80.94794510637998</c:v>
                </c:pt>
                <c:pt idx="22431">
                  <c:v>81.0902947279</c:v>
                </c:pt>
                <c:pt idx="22432">
                  <c:v>80.70750000794</c:v>
                </c:pt>
                <c:pt idx="22433">
                  <c:v>81.46173385065985</c:v>
                </c:pt>
                <c:pt idx="22434">
                  <c:v>80.491594033</c:v>
                </c:pt>
                <c:pt idx="22435">
                  <c:v>81.84846877553987</c:v>
                </c:pt>
                <c:pt idx="22436">
                  <c:v>80.6496633638</c:v>
                </c:pt>
                <c:pt idx="22437">
                  <c:v>82.05547060017987</c:v>
                </c:pt>
                <c:pt idx="22438">
                  <c:v>81.26595416691998</c:v>
                </c:pt>
                <c:pt idx="22439">
                  <c:v>81.9611290359601</c:v>
                </c:pt>
                <c:pt idx="22440">
                  <c:v>81.55553717993978</c:v>
                </c:pt>
                <c:pt idx="22441">
                  <c:v>82.50151452726</c:v>
                </c:pt>
                <c:pt idx="22442">
                  <c:v>82.27610221214979</c:v>
                </c:pt>
                <c:pt idx="22443">
                  <c:v>82.4122704504</c:v>
                </c:pt>
                <c:pt idx="22444">
                  <c:v>82.76545147806</c:v>
                </c:pt>
                <c:pt idx="22445">
                  <c:v>85.06165368213</c:v>
                </c:pt>
                <c:pt idx="22446">
                  <c:v>91.43645200959998</c:v>
                </c:pt>
                <c:pt idx="22447">
                  <c:v>98.79408785609979</c:v>
                </c:pt>
                <c:pt idx="22448">
                  <c:v>78.28459217071995</c:v>
                </c:pt>
                <c:pt idx="22478">
                  <c:v>72.54787815844979</c:v>
                </c:pt>
                <c:pt idx="22479">
                  <c:v>87.52087703441973</c:v>
                </c:pt>
                <c:pt idx="22480">
                  <c:v>90.33528196492</c:v>
                </c:pt>
                <c:pt idx="22481">
                  <c:v>85.86592115959976</c:v>
                </c:pt>
                <c:pt idx="22482">
                  <c:v>84.00472911296986</c:v>
                </c:pt>
                <c:pt idx="22483">
                  <c:v>83.36663233460978</c:v>
                </c:pt>
                <c:pt idx="22484">
                  <c:v>81.98561846295</c:v>
                </c:pt>
                <c:pt idx="22485">
                  <c:v>83.02507187699965</c:v>
                </c:pt>
                <c:pt idx="22486">
                  <c:v>82.07183506995</c:v>
                </c:pt>
                <c:pt idx="22487">
                  <c:v>83.27870154395973</c:v>
                </c:pt>
                <c:pt idx="22488">
                  <c:v>81.916210002</c:v>
                </c:pt>
                <c:pt idx="22489">
                  <c:v>82.67490808169985</c:v>
                </c:pt>
                <c:pt idx="22490">
                  <c:v>81.62441669580002</c:v>
                </c:pt>
                <c:pt idx="22491">
                  <c:v>82.4074210278</c:v>
                </c:pt>
                <c:pt idx="22492">
                  <c:v>83.73318860523002</c:v>
                </c:pt>
                <c:pt idx="22493">
                  <c:v>82.49876258744995</c:v>
                </c:pt>
                <c:pt idx="22494">
                  <c:v>83.32272896339984</c:v>
                </c:pt>
                <c:pt idx="22495">
                  <c:v>82.38661778441998</c:v>
                </c:pt>
                <c:pt idx="22496">
                  <c:v>83.23984319303995</c:v>
                </c:pt>
                <c:pt idx="22497">
                  <c:v>82.11074872934998</c:v>
                </c:pt>
                <c:pt idx="22498">
                  <c:v>83.57149694711998</c:v>
                </c:pt>
                <c:pt idx="22499">
                  <c:v>82.40864312303998</c:v>
                </c:pt>
                <c:pt idx="22500">
                  <c:v>83.27870154395973</c:v>
                </c:pt>
                <c:pt idx="22501">
                  <c:v>82.52772619742974</c:v>
                </c:pt>
                <c:pt idx="22502">
                  <c:v>83.13206715917988</c:v>
                </c:pt>
                <c:pt idx="22503">
                  <c:v>82.09091547656998</c:v>
                </c:pt>
                <c:pt idx="22504">
                  <c:v>83.12065519836001</c:v>
                </c:pt>
                <c:pt idx="22505">
                  <c:v>82.41058310424</c:v>
                </c:pt>
                <c:pt idx="22506">
                  <c:v>82.80946556882998</c:v>
                </c:pt>
                <c:pt idx="22507">
                  <c:v>82.30251818381988</c:v>
                </c:pt>
                <c:pt idx="22508">
                  <c:v>83.11799315819998</c:v>
                </c:pt>
                <c:pt idx="22509">
                  <c:v>83.57687397656974</c:v>
                </c:pt>
                <c:pt idx="22510">
                  <c:v>82.64324625102</c:v>
                </c:pt>
                <c:pt idx="22511">
                  <c:v>83.72341619618977</c:v>
                </c:pt>
                <c:pt idx="22512">
                  <c:v>83.00499990393</c:v>
                </c:pt>
                <c:pt idx="22513">
                  <c:v>83.60578976054984</c:v>
                </c:pt>
                <c:pt idx="22514">
                  <c:v>82.66495703901</c:v>
                </c:pt>
                <c:pt idx="22515">
                  <c:v>83.29335309477</c:v>
                </c:pt>
                <c:pt idx="22516">
                  <c:v>82.71025567101</c:v>
                </c:pt>
                <c:pt idx="22517">
                  <c:v>83.29217885336976</c:v>
                </c:pt>
                <c:pt idx="22518">
                  <c:v>82.34151413493002</c:v>
                </c:pt>
                <c:pt idx="22549">
                  <c:v>81.24071756187</c:v>
                </c:pt>
                <c:pt idx="22550">
                  <c:v>81.76790962262998</c:v>
                </c:pt>
                <c:pt idx="22551">
                  <c:v>82.53047840744976</c:v>
                </c:pt>
                <c:pt idx="22552">
                  <c:v>81.32370510017977</c:v>
                </c:pt>
                <c:pt idx="22553">
                  <c:v>82.2987967113</c:v>
                </c:pt>
                <c:pt idx="22554">
                  <c:v>80.87591891975973</c:v>
                </c:pt>
                <c:pt idx="22555">
                  <c:v>81.54818279211995</c:v>
                </c:pt>
                <c:pt idx="22556">
                  <c:v>81.59139266492002</c:v>
                </c:pt>
                <c:pt idx="22557">
                  <c:v>81.0471954999</c:v>
                </c:pt>
                <c:pt idx="22558">
                  <c:v>81.76564215799979</c:v>
                </c:pt>
                <c:pt idx="22559">
                  <c:v>80.9671559822601</c:v>
                </c:pt>
                <c:pt idx="22560">
                  <c:v>81.44953261749986</c:v>
                </c:pt>
                <c:pt idx="22561">
                  <c:v>80.03068698988</c:v>
                </c:pt>
                <c:pt idx="22562">
                  <c:v>81.0998755698</c:v>
                </c:pt>
                <c:pt idx="22563">
                  <c:v>81.56528877105985</c:v>
                </c:pt>
                <c:pt idx="22564">
                  <c:v>80.7406668013</c:v>
                </c:pt>
                <c:pt idx="22565">
                  <c:v>81.43037093369976</c:v>
                </c:pt>
                <c:pt idx="22566">
                  <c:v>80.49039991302</c:v>
                </c:pt>
                <c:pt idx="22567">
                  <c:v>81.00409627189998</c:v>
                </c:pt>
                <c:pt idx="22568">
                  <c:v>81.36463665434</c:v>
                </c:pt>
                <c:pt idx="22569">
                  <c:v>80.16410111577987</c:v>
                </c:pt>
                <c:pt idx="22570">
                  <c:v>80.33746522618</c:v>
                </c:pt>
                <c:pt idx="22571">
                  <c:v>81.15999917827995</c:v>
                </c:pt>
                <c:pt idx="22572">
                  <c:v>79.84318512007998</c:v>
                </c:pt>
                <c:pt idx="22573">
                  <c:v>80.63584535291974</c:v>
                </c:pt>
                <c:pt idx="22610">
                  <c:v>62.74218225784001</c:v>
                </c:pt>
                <c:pt idx="22611">
                  <c:v>79.190551994</c:v>
                </c:pt>
                <c:pt idx="22612">
                  <c:v>79.56369033061998</c:v>
                </c:pt>
                <c:pt idx="22613">
                  <c:v>78.42336430357986</c:v>
                </c:pt>
                <c:pt idx="22614">
                  <c:v>78.7639553865</c:v>
                </c:pt>
                <c:pt idx="22615">
                  <c:v>79.78787091599995</c:v>
                </c:pt>
                <c:pt idx="22616">
                  <c:v>78.26261282975995</c:v>
                </c:pt>
                <c:pt idx="22617">
                  <c:v>79.05170952653984</c:v>
                </c:pt>
                <c:pt idx="22618">
                  <c:v>78.28373832041974</c:v>
                </c:pt>
                <c:pt idx="22619">
                  <c:v>78.31367000957998</c:v>
                </c:pt>
                <c:pt idx="22620">
                  <c:v>79.12152251811995</c:v>
                </c:pt>
                <c:pt idx="22621">
                  <c:v>77.72658333747982</c:v>
                </c:pt>
                <c:pt idx="22622">
                  <c:v>78.5875555115</c:v>
                </c:pt>
                <c:pt idx="22623">
                  <c:v>79.65721094849998</c:v>
                </c:pt>
                <c:pt idx="22624">
                  <c:v>78.43734388114</c:v>
                </c:pt>
                <c:pt idx="22625">
                  <c:v>79.08895066838</c:v>
                </c:pt>
                <c:pt idx="22626">
                  <c:v>77.87267032207974</c:v>
                </c:pt>
                <c:pt idx="22627">
                  <c:v>78.51792695283998</c:v>
                </c:pt>
                <c:pt idx="22628">
                  <c:v>78.97198927793998</c:v>
                </c:pt>
                <c:pt idx="22629">
                  <c:v>78.18832731439974</c:v>
                </c:pt>
                <c:pt idx="22630">
                  <c:v>79.05635051989979</c:v>
                </c:pt>
                <c:pt idx="22631">
                  <c:v>77.85409894323998</c:v>
                </c:pt>
                <c:pt idx="22632">
                  <c:v>78.48541292787998</c:v>
                </c:pt>
                <c:pt idx="22633">
                  <c:v>79.07961237881995</c:v>
                </c:pt>
                <c:pt idx="22634">
                  <c:v>77.65406865784</c:v>
                </c:pt>
                <c:pt idx="22635">
                  <c:v>78.92139382883998</c:v>
                </c:pt>
                <c:pt idx="22636">
                  <c:v>78.2867809647</c:v>
                </c:pt>
                <c:pt idx="22637">
                  <c:v>78.31829874229986</c:v>
                </c:pt>
                <c:pt idx="22638">
                  <c:v>79.16807394541998</c:v>
                </c:pt>
                <c:pt idx="22639">
                  <c:v>77.7173222441</c:v>
                </c:pt>
                <c:pt idx="22640">
                  <c:v>78.36086971173998</c:v>
                </c:pt>
                <c:pt idx="22641">
                  <c:v>79.03217231029979</c:v>
                </c:pt>
                <c:pt idx="22642">
                  <c:v>78.21618438265995</c:v>
                </c:pt>
                <c:pt idx="22643">
                  <c:v>78.88001239225974</c:v>
                </c:pt>
                <c:pt idx="22644">
                  <c:v>77.70344467863998</c:v>
                </c:pt>
                <c:pt idx="22645">
                  <c:v>78.51326999614</c:v>
                </c:pt>
                <c:pt idx="22646">
                  <c:v>78.73917461129998</c:v>
                </c:pt>
                <c:pt idx="22647">
                  <c:v>77.99048227497998</c:v>
                </c:pt>
                <c:pt idx="22648">
                  <c:v>78.66181302276</c:v>
                </c:pt>
                <c:pt idx="22649">
                  <c:v>77.50168048896</c:v>
                </c:pt>
                <c:pt idx="22650">
                  <c:v>78.60612689034002</c:v>
                </c:pt>
                <c:pt idx="22651">
                  <c:v>78.91924419773998</c:v>
                </c:pt>
                <c:pt idx="22652">
                  <c:v>77.92187093177998</c:v>
                </c:pt>
                <c:pt idx="22653">
                  <c:v>78.58678644241976</c:v>
                </c:pt>
                <c:pt idx="22654">
                  <c:v>77.81919427128002</c:v>
                </c:pt>
                <c:pt idx="22655">
                  <c:v>78.29127467645998</c:v>
                </c:pt>
                <c:pt idx="22656">
                  <c:v>77.5413896191</c:v>
                </c:pt>
                <c:pt idx="22657">
                  <c:v>78.01423590518</c:v>
                </c:pt>
                <c:pt idx="22658">
                  <c:v>78.71146511928</c:v>
                </c:pt>
                <c:pt idx="22659">
                  <c:v>77.68177814985968</c:v>
                </c:pt>
                <c:pt idx="22660">
                  <c:v>78.15186664959998</c:v>
                </c:pt>
                <c:pt idx="22661">
                  <c:v>77.39550288124</c:v>
                </c:pt>
                <c:pt idx="22662">
                  <c:v>78.10657280411979</c:v>
                </c:pt>
                <c:pt idx="22663">
                  <c:v>78.79919780677986</c:v>
                </c:pt>
                <c:pt idx="22664">
                  <c:v>77.84800702751987</c:v>
                </c:pt>
                <c:pt idx="22665">
                  <c:v>78.50368604081998</c:v>
                </c:pt>
                <c:pt idx="22666">
                  <c:v>77.53402226688</c:v>
                </c:pt>
                <c:pt idx="22667">
                  <c:v>78.23585569241995</c:v>
                </c:pt>
                <c:pt idx="22668">
                  <c:v>78.95619018709998</c:v>
                </c:pt>
                <c:pt idx="22669">
                  <c:v>77.7512189423</c:v>
                </c:pt>
                <c:pt idx="22670">
                  <c:v>78.64683771235973</c:v>
                </c:pt>
                <c:pt idx="22671">
                  <c:v>77.44728219879998</c:v>
                </c:pt>
                <c:pt idx="22672">
                  <c:v>78.27280168177998</c:v>
                </c:pt>
                <c:pt idx="22673">
                  <c:v>78.8242234457</c:v>
                </c:pt>
                <c:pt idx="22674">
                  <c:v>78.13428229614</c:v>
                </c:pt>
                <c:pt idx="22675">
                  <c:v>78.87308978549987</c:v>
                </c:pt>
                <c:pt idx="22676">
                  <c:v>77.88495301687998</c:v>
                </c:pt>
                <c:pt idx="22677">
                  <c:v>78.2900171694</c:v>
                </c:pt>
                <c:pt idx="22678">
                  <c:v>78.06436758710002</c:v>
                </c:pt>
                <c:pt idx="22679">
                  <c:v>77.97686852459979</c:v>
                </c:pt>
                <c:pt idx="22680">
                  <c:v>78.66764912329998</c:v>
                </c:pt>
                <c:pt idx="22681">
                  <c:v>77.49310474699998</c:v>
                </c:pt>
                <c:pt idx="22682">
                  <c:v>78.58678644241976</c:v>
                </c:pt>
                <c:pt idx="22683">
                  <c:v>77.43347834669974</c:v>
                </c:pt>
                <c:pt idx="22684">
                  <c:v>77.86512079767998</c:v>
                </c:pt>
                <c:pt idx="22685">
                  <c:v>78.66305717249968</c:v>
                </c:pt>
                <c:pt idx="22686">
                  <c:v>77.64991602769986</c:v>
                </c:pt>
                <c:pt idx="22687">
                  <c:v>78.30844097199987</c:v>
                </c:pt>
                <c:pt idx="22688">
                  <c:v>79.15012855677978</c:v>
                </c:pt>
                <c:pt idx="22689">
                  <c:v>77.68601023251976</c:v>
                </c:pt>
                <c:pt idx="22690">
                  <c:v>78.33819720621995</c:v>
                </c:pt>
                <c:pt idx="22691">
                  <c:v>77.33694848251987</c:v>
                </c:pt>
                <c:pt idx="22692">
                  <c:v>77.7620193379</c:v>
                </c:pt>
                <c:pt idx="22693">
                  <c:v>78.90251060689998</c:v>
                </c:pt>
                <c:pt idx="22694">
                  <c:v>77.43681278603998</c:v>
                </c:pt>
                <c:pt idx="22695">
                  <c:v>78.30605560027998</c:v>
                </c:pt>
                <c:pt idx="22696">
                  <c:v>77.48872175479985</c:v>
                </c:pt>
                <c:pt idx="22697">
                  <c:v>77.50551918009998</c:v>
                </c:pt>
                <c:pt idx="22698">
                  <c:v>78.28768098976</c:v>
                </c:pt>
                <c:pt idx="22699">
                  <c:v>77.30480687657978</c:v>
                </c:pt>
                <c:pt idx="22700">
                  <c:v>77.92024462924</c:v>
                </c:pt>
                <c:pt idx="22701">
                  <c:v>78.79658774179998</c:v>
                </c:pt>
                <c:pt idx="22702">
                  <c:v>77.58955748975998</c:v>
                </c:pt>
                <c:pt idx="22703">
                  <c:v>78.43740759019998</c:v>
                </c:pt>
                <c:pt idx="22704">
                  <c:v>77.45187414959987</c:v>
                </c:pt>
                <c:pt idx="22705">
                  <c:v>77.86054110751977</c:v>
                </c:pt>
                <c:pt idx="22706">
                  <c:v>78.30253563134</c:v>
                </c:pt>
                <c:pt idx="22707">
                  <c:v>77.45635552596</c:v>
                </c:pt>
                <c:pt idx="22708">
                  <c:v>78.3176528733</c:v>
                </c:pt>
                <c:pt idx="22709">
                  <c:v>77.13485569173998</c:v>
                </c:pt>
                <c:pt idx="22710">
                  <c:v>77.90320131390001</c:v>
                </c:pt>
                <c:pt idx="22711">
                  <c:v>78.30144798518</c:v>
                </c:pt>
                <c:pt idx="22712">
                  <c:v>77.30480687657978</c:v>
                </c:pt>
                <c:pt idx="22713">
                  <c:v>77.74369391946</c:v>
                </c:pt>
                <c:pt idx="22714">
                  <c:v>78.59999351871998</c:v>
                </c:pt>
                <c:pt idx="22715">
                  <c:v>78.06502260332</c:v>
                </c:pt>
                <c:pt idx="22716">
                  <c:v>78.09477550424</c:v>
                </c:pt>
                <c:pt idx="22717">
                  <c:v>77.0016537279401</c:v>
                </c:pt>
                <c:pt idx="22718">
                  <c:v>77.56660318908</c:v>
                </c:pt>
                <c:pt idx="22719">
                  <c:v>78.3360766759</c:v>
                </c:pt>
                <c:pt idx="22720">
                  <c:v>77.2446483699</c:v>
                </c:pt>
                <c:pt idx="22721">
                  <c:v>77.78344659699982</c:v>
                </c:pt>
                <c:pt idx="22722">
                  <c:v>78.12233742001978</c:v>
                </c:pt>
                <c:pt idx="22723">
                  <c:v>77.46108605090002</c:v>
                </c:pt>
                <c:pt idx="22724">
                  <c:v>77.26731659056</c:v>
                </c:pt>
                <c:pt idx="22756">
                  <c:v>59.69587702828</c:v>
                </c:pt>
                <c:pt idx="22757">
                  <c:v>69.70871088999998</c:v>
                </c:pt>
                <c:pt idx="22758">
                  <c:v>74.29608210211985</c:v>
                </c:pt>
                <c:pt idx="22759">
                  <c:v>77.2106680244</c:v>
                </c:pt>
                <c:pt idx="22760">
                  <c:v>77.72231903621987</c:v>
                </c:pt>
                <c:pt idx="22761">
                  <c:v>76.38321261765977</c:v>
                </c:pt>
                <c:pt idx="22762">
                  <c:v>76.98682591462</c:v>
                </c:pt>
                <c:pt idx="22763">
                  <c:v>77.28074170231989</c:v>
                </c:pt>
                <c:pt idx="22764">
                  <c:v>77.84115375478</c:v>
                </c:pt>
                <c:pt idx="22765">
                  <c:v>76.73858438479998</c:v>
                </c:pt>
                <c:pt idx="22766">
                  <c:v>77.26708527693998</c:v>
                </c:pt>
                <c:pt idx="22767">
                  <c:v>77.567449502</c:v>
                </c:pt>
                <c:pt idx="22768">
                  <c:v>76.82692282167987</c:v>
                </c:pt>
                <c:pt idx="22769">
                  <c:v>77.32943572031998</c:v>
                </c:pt>
                <c:pt idx="22770">
                  <c:v>77.64979759549976</c:v>
                </c:pt>
                <c:pt idx="22771">
                  <c:v>76.12501207015973</c:v>
                </c:pt>
                <c:pt idx="22772">
                  <c:v>77.03016153196</c:v>
                </c:pt>
                <c:pt idx="22773">
                  <c:v>77.3311651793</c:v>
                </c:pt>
                <c:pt idx="22774">
                  <c:v>76.19071277549978</c:v>
                </c:pt>
                <c:pt idx="22775">
                  <c:v>76.79780839587998</c:v>
                </c:pt>
                <c:pt idx="22776">
                  <c:v>77.30353934549987</c:v>
                </c:pt>
                <c:pt idx="22777">
                  <c:v>77.649222166</c:v>
                </c:pt>
                <c:pt idx="22778">
                  <c:v>76.32891805729973</c:v>
                </c:pt>
                <c:pt idx="22779">
                  <c:v>77.23974472551998</c:v>
                </c:pt>
                <c:pt idx="22780">
                  <c:v>77.33489283211976</c:v>
                </c:pt>
                <c:pt idx="22781">
                  <c:v>76.68393098261987</c:v>
                </c:pt>
                <c:pt idx="22782">
                  <c:v>77.20786126586</c:v>
                </c:pt>
                <c:pt idx="22783">
                  <c:v>77.5492716598</c:v>
                </c:pt>
                <c:pt idx="22784">
                  <c:v>76.78869487873995</c:v>
                </c:pt>
                <c:pt idx="22785">
                  <c:v>76.85908464432</c:v>
                </c:pt>
                <c:pt idx="22786">
                  <c:v>77.567449502</c:v>
                </c:pt>
                <c:pt idx="22787">
                  <c:v>76.45879450909995</c:v>
                </c:pt>
                <c:pt idx="22788">
                  <c:v>76.87680200199976</c:v>
                </c:pt>
                <c:pt idx="22789">
                  <c:v>77.22160254443995</c:v>
                </c:pt>
                <c:pt idx="22790">
                  <c:v>75.97268544862995</c:v>
                </c:pt>
                <c:pt idx="22791">
                  <c:v>76.51045335370998</c:v>
                </c:pt>
                <c:pt idx="22792">
                  <c:v>77.07987406006986</c:v>
                </c:pt>
                <c:pt idx="22793">
                  <c:v>76.25188506985998</c:v>
                </c:pt>
                <c:pt idx="22794">
                  <c:v>77.02219711369965</c:v>
                </c:pt>
                <c:pt idx="22795">
                  <c:v>77.59924691289986</c:v>
                </c:pt>
                <c:pt idx="22796">
                  <c:v>76.54512544659998</c:v>
                </c:pt>
                <c:pt idx="22797">
                  <c:v>77.14488373559998</c:v>
                </c:pt>
                <c:pt idx="22798">
                  <c:v>77.33746521632</c:v>
                </c:pt>
                <c:pt idx="22799">
                  <c:v>76.51017700735987</c:v>
                </c:pt>
                <c:pt idx="22800">
                  <c:v>77.08111928158</c:v>
                </c:pt>
                <c:pt idx="22801">
                  <c:v>77.75828921919998</c:v>
                </c:pt>
                <c:pt idx="22802">
                  <c:v>76.64963422629998</c:v>
                </c:pt>
                <c:pt idx="22803">
                  <c:v>76.75449864969</c:v>
                </c:pt>
                <c:pt idx="22804">
                  <c:v>77.49347719395979</c:v>
                </c:pt>
                <c:pt idx="22805">
                  <c:v>76.4150153698</c:v>
                </c:pt>
                <c:pt idx="22806">
                  <c:v>76.90892465658</c:v>
                </c:pt>
                <c:pt idx="22807">
                  <c:v>77.6310719497</c:v>
                </c:pt>
                <c:pt idx="22808">
                  <c:v>76.72947086765974</c:v>
                </c:pt>
                <c:pt idx="22809">
                  <c:v>76.9994886239</c:v>
                </c:pt>
                <c:pt idx="22810">
                  <c:v>77.5129159754</c:v>
                </c:pt>
                <c:pt idx="22811">
                  <c:v>76.4042609825</c:v>
                </c:pt>
                <c:pt idx="22812">
                  <c:v>76.9313355286</c:v>
                </c:pt>
                <c:pt idx="22813">
                  <c:v>77.47656029099998</c:v>
                </c:pt>
                <c:pt idx="22814">
                  <c:v>77.10764027797998</c:v>
                </c:pt>
                <c:pt idx="22815">
                  <c:v>77.01196219834</c:v>
                </c:pt>
                <c:pt idx="22816">
                  <c:v>77.51312253905998</c:v>
                </c:pt>
                <c:pt idx="22817">
                  <c:v>78.03705282229987</c:v>
                </c:pt>
                <c:pt idx="22818">
                  <c:v>76.89348647551998</c:v>
                </c:pt>
                <c:pt idx="22819">
                  <c:v>77.40376033337998</c:v>
                </c:pt>
                <c:pt idx="22820">
                  <c:v>77.52973449419986</c:v>
                </c:pt>
                <c:pt idx="22821">
                  <c:v>76.82971955619976</c:v>
                </c:pt>
                <c:pt idx="22822">
                  <c:v>77.16306157779982</c:v>
                </c:pt>
                <c:pt idx="22823">
                  <c:v>77.66286936059986</c:v>
                </c:pt>
                <c:pt idx="22824">
                  <c:v>76.72035735051976</c:v>
                </c:pt>
                <c:pt idx="22825">
                  <c:v>77.60628113133987</c:v>
                </c:pt>
                <c:pt idx="22826">
                  <c:v>77.6862239634</c:v>
                </c:pt>
                <c:pt idx="22827">
                  <c:v>76.49257482333998</c:v>
                </c:pt>
                <c:pt idx="22828">
                  <c:v>77.04838856623977</c:v>
                </c:pt>
                <c:pt idx="22829">
                  <c:v>77.62699995231998</c:v>
                </c:pt>
                <c:pt idx="22830">
                  <c:v>76.79950848214</c:v>
                </c:pt>
                <c:pt idx="22831">
                  <c:v>77.15318016301985</c:v>
                </c:pt>
                <c:pt idx="22832">
                  <c:v>77.76367500876</c:v>
                </c:pt>
                <c:pt idx="22833">
                  <c:v>76.94113534872</c:v>
                </c:pt>
                <c:pt idx="22834">
                  <c:v>77.56697111215968</c:v>
                </c:pt>
                <c:pt idx="22835">
                  <c:v>77.95048825979985</c:v>
                </c:pt>
                <c:pt idx="22836">
                  <c:v>76.86614592409998</c:v>
                </c:pt>
                <c:pt idx="22837">
                  <c:v>77.65376929965987</c:v>
                </c:pt>
                <c:pt idx="22838">
                  <c:v>78.2430803858</c:v>
                </c:pt>
                <c:pt idx="22839">
                  <c:v>77.15128417643976</c:v>
                </c:pt>
                <c:pt idx="22840">
                  <c:v>77.66749035713985</c:v>
                </c:pt>
                <c:pt idx="22841">
                  <c:v>76.67160267303987</c:v>
                </c:pt>
                <c:pt idx="22842">
                  <c:v>77.27918998554</c:v>
                </c:pt>
                <c:pt idx="22843">
                  <c:v>77.70445099767998</c:v>
                </c:pt>
                <c:pt idx="22844">
                  <c:v>76.93199723553998</c:v>
                </c:pt>
                <c:pt idx="22845">
                  <c:v>77.56697111215968</c:v>
                </c:pt>
                <c:pt idx="23005">
                  <c:v>64.67751432433998</c:v>
                </c:pt>
                <c:pt idx="23006">
                  <c:v>76.09000164986</c:v>
                </c:pt>
                <c:pt idx="23007">
                  <c:v>81.09711986294</c:v>
                </c:pt>
                <c:pt idx="23008">
                  <c:v>81.34977862441986</c:v>
                </c:pt>
                <c:pt idx="23009">
                  <c:v>80.50240225543978</c:v>
                </c:pt>
                <c:pt idx="23010">
                  <c:v>81.37895649995986</c:v>
                </c:pt>
                <c:pt idx="23011">
                  <c:v>80.14025750544</c:v>
                </c:pt>
                <c:pt idx="23012">
                  <c:v>80.63686517819986</c:v>
                </c:pt>
                <c:pt idx="23013">
                  <c:v>79.62929085843976</c:v>
                </c:pt>
                <c:pt idx="23014">
                  <c:v>80.30417608954</c:v>
                </c:pt>
                <c:pt idx="23015">
                  <c:v>81.4171814834</c:v>
                </c:pt>
                <c:pt idx="23016">
                  <c:v>80.18791575454</c:v>
                </c:pt>
                <c:pt idx="23017">
                  <c:v>80.87407865525979</c:v>
                </c:pt>
                <c:pt idx="23018">
                  <c:v>79.8972438924</c:v>
                </c:pt>
                <c:pt idx="23019">
                  <c:v>80.60247009275963</c:v>
                </c:pt>
                <c:pt idx="23020">
                  <c:v>81.2981646433</c:v>
                </c:pt>
                <c:pt idx="23021">
                  <c:v>80.5778216101</c:v>
                </c:pt>
                <c:pt idx="23022">
                  <c:v>80.85979566631998</c:v>
                </c:pt>
                <c:pt idx="23023">
                  <c:v>80.05087069614001</c:v>
                </c:pt>
                <c:pt idx="23024">
                  <c:v>80.76747295027998</c:v>
                </c:pt>
                <c:pt idx="23025">
                  <c:v>81.24100371596</c:v>
                </c:pt>
                <c:pt idx="23026">
                  <c:v>80.45693852933998</c:v>
                </c:pt>
                <c:pt idx="23027">
                  <c:v>80.91220525454</c:v>
                </c:pt>
                <c:pt idx="23028">
                  <c:v>79.91155585292</c:v>
                </c:pt>
                <c:pt idx="23029">
                  <c:v>80.79134904176002</c:v>
                </c:pt>
                <c:pt idx="23030">
                  <c:v>81.29341330418</c:v>
                </c:pt>
                <c:pt idx="23031">
                  <c:v>80.65282704629979</c:v>
                </c:pt>
                <c:pt idx="23032">
                  <c:v>81.31685542504</c:v>
                </c:pt>
                <c:pt idx="23033">
                  <c:v>80.09737956704002</c:v>
                </c:pt>
                <c:pt idx="23034">
                  <c:v>80.8343666713</c:v>
                </c:pt>
                <c:pt idx="23035">
                  <c:v>81.67463872049974</c:v>
                </c:pt>
                <c:pt idx="23036">
                  <c:v>80.39007385465977</c:v>
                </c:pt>
                <c:pt idx="23037">
                  <c:v>81.02066989606001</c:v>
                </c:pt>
                <c:pt idx="23038">
                  <c:v>81.66082218332001</c:v>
                </c:pt>
                <c:pt idx="23039">
                  <c:v>81.80127540044998</c:v>
                </c:pt>
                <c:pt idx="23040">
                  <c:v>89.13891380399987</c:v>
                </c:pt>
                <c:pt idx="23041">
                  <c:v>99.37815239663968</c:v>
                </c:pt>
                <c:pt idx="23042">
                  <c:v>104.490465009</c:v>
                </c:pt>
                <c:pt idx="23043">
                  <c:v>108.0809675008</c:v>
                </c:pt>
                <c:pt idx="23044">
                  <c:v>107.31364231956</c:v>
                </c:pt>
                <c:pt idx="23045">
                  <c:v>107.90211797712</c:v>
                </c:pt>
                <c:pt idx="23046">
                  <c:v>107.4939543928</c:v>
                </c:pt>
                <c:pt idx="23047">
                  <c:v>105.7207475165099</c:v>
                </c:pt>
                <c:pt idx="23048">
                  <c:v>106.38453099925</c:v>
                </c:pt>
                <c:pt idx="23049">
                  <c:v>105.86838065461</c:v>
                </c:pt>
                <c:pt idx="23050">
                  <c:v>105.51137124038</c:v>
                </c:pt>
                <c:pt idx="23051">
                  <c:v>106.18167427609</c:v>
                </c:pt>
                <c:pt idx="23052">
                  <c:v>104.32692706408</c:v>
                </c:pt>
                <c:pt idx="23053">
                  <c:v>103.1857902334</c:v>
                </c:pt>
                <c:pt idx="23054">
                  <c:v>100.96775055072</c:v>
                </c:pt>
                <c:pt idx="23055">
                  <c:v>99.41919229986</c:v>
                </c:pt>
                <c:pt idx="23056">
                  <c:v>101.27201227998</c:v>
                </c:pt>
                <c:pt idx="23057">
                  <c:v>102.38202658033</c:v>
                </c:pt>
                <c:pt idx="23058">
                  <c:v>103.37739188238</c:v>
                </c:pt>
                <c:pt idx="23059">
                  <c:v>102.30028561473</c:v>
                </c:pt>
                <c:pt idx="23060">
                  <c:v>101.8180810031</c:v>
                </c:pt>
                <c:pt idx="23061">
                  <c:v>105.70679456022</c:v>
                </c:pt>
                <c:pt idx="23062">
                  <c:v>108.62704199504</c:v>
                </c:pt>
                <c:pt idx="23063">
                  <c:v>78.8032728789598</c:v>
                </c:pt>
                <c:pt idx="23115">
                  <c:v>79.76914373559998</c:v>
                </c:pt>
                <c:pt idx="23116">
                  <c:v>90.81630076779986</c:v>
                </c:pt>
                <c:pt idx="23117">
                  <c:v>89.73989840544</c:v>
                </c:pt>
                <c:pt idx="23118">
                  <c:v>89.89823082824</c:v>
                </c:pt>
                <c:pt idx="23119">
                  <c:v>86.88592365012</c:v>
                </c:pt>
                <c:pt idx="23120">
                  <c:v>84.37141289360976</c:v>
                </c:pt>
                <c:pt idx="23121">
                  <c:v>84.45166944516</c:v>
                </c:pt>
                <c:pt idx="23122">
                  <c:v>83.86447219424987</c:v>
                </c:pt>
                <c:pt idx="23123">
                  <c:v>84.58929124074002</c:v>
                </c:pt>
                <c:pt idx="23124">
                  <c:v>84.29932865133</c:v>
                </c:pt>
                <c:pt idx="23125">
                  <c:v>83.00099764125002</c:v>
                </c:pt>
                <c:pt idx="23126">
                  <c:v>83.92905403098</c:v>
                </c:pt>
                <c:pt idx="23127">
                  <c:v>82.71536707169986</c:v>
                </c:pt>
                <c:pt idx="23128">
                  <c:v>82.99325635367998</c:v>
                </c:pt>
                <c:pt idx="23129">
                  <c:v>83.1272054481</c:v>
                </c:pt>
                <c:pt idx="23130">
                  <c:v>81.44933628591</c:v>
                </c:pt>
                <c:pt idx="23131">
                  <c:v>81.92547977675976</c:v>
                </c:pt>
                <c:pt idx="23132">
                  <c:v>80.33273637949972</c:v>
                </c:pt>
                <c:pt idx="23133">
                  <c:v>80.74618184826002</c:v>
                </c:pt>
                <c:pt idx="23134">
                  <c:v>79.22348961176</c:v>
                </c:pt>
                <c:pt idx="23135">
                  <c:v>79.76006635339998</c:v>
                </c:pt>
                <c:pt idx="23136">
                  <c:v>80.10571999014</c:v>
                </c:pt>
                <c:pt idx="23137">
                  <c:v>78.901199041</c:v>
                </c:pt>
                <c:pt idx="23138">
                  <c:v>79.73139778505998</c:v>
                </c:pt>
                <c:pt idx="23139">
                  <c:v>78.71607938565998</c:v>
                </c:pt>
                <c:pt idx="23140">
                  <c:v>79.5984788384996</c:v>
                </c:pt>
                <c:pt idx="23141">
                  <c:v>79.89988949399998</c:v>
                </c:pt>
                <c:pt idx="23142">
                  <c:v>78.92455043149998</c:v>
                </c:pt>
                <c:pt idx="23143">
                  <c:v>79.86240202235976</c:v>
                </c:pt>
                <c:pt idx="23144">
                  <c:v>78.39079245383977</c:v>
                </c:pt>
                <c:pt idx="23145">
                  <c:v>79.00515809923998</c:v>
                </c:pt>
                <c:pt idx="23146">
                  <c:v>80.14315790029998</c:v>
                </c:pt>
                <c:pt idx="23147">
                  <c:v>79.11378606045976</c:v>
                </c:pt>
                <c:pt idx="23148">
                  <c:v>79.79691412783998</c:v>
                </c:pt>
                <c:pt idx="23149">
                  <c:v>78.39079245383977</c:v>
                </c:pt>
                <c:pt idx="23150">
                  <c:v>79.03772994898</c:v>
                </c:pt>
                <c:pt idx="23151">
                  <c:v>79.65676488647979</c:v>
                </c:pt>
                <c:pt idx="23152">
                  <c:v>78.65142384924</c:v>
                </c:pt>
                <c:pt idx="23153">
                  <c:v>79.54987399799998</c:v>
                </c:pt>
                <c:pt idx="23154">
                  <c:v>78.59788632599998</c:v>
                </c:pt>
                <c:pt idx="23155">
                  <c:v>79.07497109081987</c:v>
                </c:pt>
                <c:pt idx="23156">
                  <c:v>79.79174987627998</c:v>
                </c:pt>
                <c:pt idx="23157">
                  <c:v>78.78173954694</c:v>
                </c:pt>
                <c:pt idx="23158">
                  <c:v>79.26064098653998</c:v>
                </c:pt>
                <c:pt idx="23159">
                  <c:v>78.50715687271995</c:v>
                </c:pt>
                <c:pt idx="23160">
                  <c:v>79.14478408239998</c:v>
                </c:pt>
                <c:pt idx="23161">
                  <c:v>78.19530475791987</c:v>
                </c:pt>
                <c:pt idx="23162">
                  <c:v>78.84227055179987</c:v>
                </c:pt>
                <c:pt idx="23163">
                  <c:v>79.54040046759998</c:v>
                </c:pt>
                <c:pt idx="23164">
                  <c:v>78.37401287881985</c:v>
                </c:pt>
                <c:pt idx="23165">
                  <c:v>79.36353334259979</c:v>
                </c:pt>
                <c:pt idx="23166">
                  <c:v>78.49784658726</c:v>
                </c:pt>
                <c:pt idx="23167">
                  <c:v>79.545220744</c:v>
                </c:pt>
                <c:pt idx="23168">
                  <c:v>78.54903900792</c:v>
                </c:pt>
                <c:pt idx="23169">
                  <c:v>78.95346709118</c:v>
                </c:pt>
                <c:pt idx="23170">
                  <c:v>78.26261282975995</c:v>
                </c:pt>
                <c:pt idx="23171">
                  <c:v>79.45187192899998</c:v>
                </c:pt>
                <c:pt idx="23172">
                  <c:v>79.42153084553998</c:v>
                </c:pt>
                <c:pt idx="23173">
                  <c:v>81.92067939508</c:v>
                </c:pt>
                <c:pt idx="23174">
                  <c:v>82.73480773418987</c:v>
                </c:pt>
                <c:pt idx="23175">
                  <c:v>87.34015157136002</c:v>
                </c:pt>
                <c:pt idx="23176">
                  <c:v>90.04514878044</c:v>
                </c:pt>
                <c:pt idx="23177">
                  <c:v>95.91114419702002</c:v>
                </c:pt>
                <c:pt idx="23178">
                  <c:v>102.50415259763</c:v>
                </c:pt>
                <c:pt idx="23179">
                  <c:v>94.59750729707002</c:v>
                </c:pt>
                <c:pt idx="23180">
                  <c:v>95.55110539082</c:v>
                </c:pt>
                <c:pt idx="23181">
                  <c:v>94.87463553314987</c:v>
                </c:pt>
                <c:pt idx="23182">
                  <c:v>94.99093134569995</c:v>
                </c:pt>
                <c:pt idx="23183">
                  <c:v>94.32426118018</c:v>
                </c:pt>
                <c:pt idx="23184">
                  <c:v>95.52144582242971</c:v>
                </c:pt>
                <c:pt idx="23185">
                  <c:v>96.14489754689987</c:v>
                </c:pt>
                <c:pt idx="23186">
                  <c:v>96.09567976875</c:v>
                </c:pt>
                <c:pt idx="23187">
                  <c:v>94.22946081501998</c:v>
                </c:pt>
                <c:pt idx="23188">
                  <c:v>95.16630948802998</c:v>
                </c:pt>
                <c:pt idx="23189">
                  <c:v>93.66400927299</c:v>
                </c:pt>
                <c:pt idx="23190">
                  <c:v>94.81736077695001</c:v>
                </c:pt>
                <c:pt idx="23191">
                  <c:v>94.46014932882002</c:v>
                </c:pt>
                <c:pt idx="23192">
                  <c:v>95.81437990474998</c:v>
                </c:pt>
                <c:pt idx="23193">
                  <c:v>95.40070753013985</c:v>
                </c:pt>
                <c:pt idx="23194">
                  <c:v>94.92093386476</c:v>
                </c:pt>
                <c:pt idx="23195">
                  <c:v>94.52717116377985</c:v>
                </c:pt>
                <c:pt idx="23196">
                  <c:v>94.87634785610965</c:v>
                </c:pt>
                <c:pt idx="23197">
                  <c:v>94.28091665332998</c:v>
                </c:pt>
                <c:pt idx="23198">
                  <c:v>94.88746892899</c:v>
                </c:pt>
                <c:pt idx="23199">
                  <c:v>93.86697486941</c:v>
                </c:pt>
                <c:pt idx="23200">
                  <c:v>94.84844345677998</c:v>
                </c:pt>
                <c:pt idx="23201">
                  <c:v>93.63774321234995</c:v>
                </c:pt>
                <c:pt idx="23202">
                  <c:v>94.72577259799968</c:v>
                </c:pt>
                <c:pt idx="23203">
                  <c:v>93.88392697312995</c:v>
                </c:pt>
                <c:pt idx="23204">
                  <c:v>95.02025569663</c:v>
                </c:pt>
                <c:pt idx="23205">
                  <c:v>98.72286556409998</c:v>
                </c:pt>
                <c:pt idx="23206">
                  <c:v>101.20044057486</c:v>
                </c:pt>
                <c:pt idx="23207">
                  <c:v>105.23024025045</c:v>
                </c:pt>
                <c:pt idx="23208">
                  <c:v>104.43671104804</c:v>
                </c:pt>
                <c:pt idx="23209">
                  <c:v>107.02611551569</c:v>
                </c:pt>
                <c:pt idx="23210">
                  <c:v>105.85684959325</c:v>
                </c:pt>
                <c:pt idx="23211">
                  <c:v>104.71102326853</c:v>
                </c:pt>
                <c:pt idx="23212">
                  <c:v>100.25420738364</c:v>
                </c:pt>
                <c:pt idx="23213">
                  <c:v>97.5610295418</c:v>
                </c:pt>
                <c:pt idx="23214">
                  <c:v>91.46118408265998</c:v>
                </c:pt>
                <c:pt idx="23215">
                  <c:v>88.34518780711987</c:v>
                </c:pt>
                <c:pt idx="23216">
                  <c:v>84.68211301407001</c:v>
                </c:pt>
                <c:pt idx="23217">
                  <c:v>83.0445287067</c:v>
                </c:pt>
                <c:pt idx="23218">
                  <c:v>79.63376498662001</c:v>
                </c:pt>
                <c:pt idx="23219">
                  <c:v>79.6012016595</c:v>
                </c:pt>
                <c:pt idx="23220">
                  <c:v>78.49784658726</c:v>
                </c:pt>
                <c:pt idx="23221">
                  <c:v>79.02389824229979</c:v>
                </c:pt>
                <c:pt idx="23222">
                  <c:v>78.15584151341962</c:v>
                </c:pt>
                <c:pt idx="23223">
                  <c:v>79.11221223265973</c:v>
                </c:pt>
                <c:pt idx="23224">
                  <c:v>78.23718689311998</c:v>
                </c:pt>
                <c:pt idx="23225">
                  <c:v>78.99584781377978</c:v>
                </c:pt>
                <c:pt idx="23226">
                  <c:v>78.49317729516002</c:v>
                </c:pt>
                <c:pt idx="23227">
                  <c:v>78.87017310943978</c:v>
                </c:pt>
                <c:pt idx="23228">
                  <c:v>79.61488275127998</c:v>
                </c:pt>
                <c:pt idx="23229">
                  <c:v>78.92455043149998</c:v>
                </c:pt>
                <c:pt idx="23230">
                  <c:v>79.34958206377998</c:v>
                </c:pt>
                <c:pt idx="23231">
                  <c:v>78.53254215549973</c:v>
                </c:pt>
                <c:pt idx="23232">
                  <c:v>79.29788894449995</c:v>
                </c:pt>
                <c:pt idx="23233">
                  <c:v>78.37855917099976</c:v>
                </c:pt>
                <c:pt idx="23234">
                  <c:v>79.09254992499998</c:v>
                </c:pt>
                <c:pt idx="23235">
                  <c:v>78.1965431685</c:v>
                </c:pt>
                <c:pt idx="23236">
                  <c:v>79.09976106828</c:v>
                </c:pt>
                <c:pt idx="23237">
                  <c:v>79.86240202235976</c:v>
                </c:pt>
                <c:pt idx="23238">
                  <c:v>66.4993724043</c:v>
                </c:pt>
                <c:pt idx="23255">
                  <c:v>68.67887630135972</c:v>
                </c:pt>
                <c:pt idx="23256">
                  <c:v>79.85540372081998</c:v>
                </c:pt>
                <c:pt idx="23257">
                  <c:v>80.77284116419978</c:v>
                </c:pt>
                <c:pt idx="23258">
                  <c:v>79.7515645844</c:v>
                </c:pt>
                <c:pt idx="23259">
                  <c:v>80.493877365</c:v>
                </c:pt>
                <c:pt idx="23260">
                  <c:v>79.28006053317998</c:v>
                </c:pt>
                <c:pt idx="23261">
                  <c:v>80.0110095954</c:v>
                </c:pt>
                <c:pt idx="23262">
                  <c:v>78.84287835323973</c:v>
                </c:pt>
                <c:pt idx="23263">
                  <c:v>79.9690379089</c:v>
                </c:pt>
                <c:pt idx="23264">
                  <c:v>80.70189282779984</c:v>
                </c:pt>
                <c:pt idx="23265">
                  <c:v>79.71373313759977</c:v>
                </c:pt>
                <c:pt idx="23266">
                  <c:v>80.62262262324</c:v>
                </c:pt>
                <c:pt idx="23267">
                  <c:v>79.16689001779976</c:v>
                </c:pt>
                <c:pt idx="23268">
                  <c:v>80.31921279761998</c:v>
                </c:pt>
                <c:pt idx="23269">
                  <c:v>79.50862118217998</c:v>
                </c:pt>
                <c:pt idx="23270">
                  <c:v>80.38497159825984</c:v>
                </c:pt>
                <c:pt idx="23271">
                  <c:v>81.15966644564</c:v>
                </c:pt>
                <c:pt idx="23272">
                  <c:v>80.19012034099998</c:v>
                </c:pt>
                <c:pt idx="23273">
                  <c:v>80.98382929594</c:v>
                </c:pt>
                <c:pt idx="23274">
                  <c:v>79.6144399634</c:v>
                </c:pt>
                <c:pt idx="23275">
                  <c:v>80.57521033453978</c:v>
                </c:pt>
                <c:pt idx="23276">
                  <c:v>76.06618701109986</c:v>
                </c:pt>
                <c:pt idx="23277">
                  <c:v>70.07657359032001</c:v>
                </c:pt>
                <c:pt idx="23278">
                  <c:v>61.30418196737999</c:v>
                </c:pt>
                <c:pt idx="23279">
                  <c:v>60.96410426934</c:v>
                </c:pt>
                <c:pt idx="23280">
                  <c:v>65.14568323245975</c:v>
                </c:pt>
                <c:pt idx="23281">
                  <c:v>66.54093991028</c:v>
                </c:pt>
                <c:pt idx="23314">
                  <c:v>67.57918787863974</c:v>
                </c:pt>
                <c:pt idx="23315">
                  <c:v>78.91180601218001</c:v>
                </c:pt>
                <c:pt idx="23316">
                  <c:v>81.10707324156001</c:v>
                </c:pt>
                <c:pt idx="23317">
                  <c:v>81.65863073049972</c:v>
                </c:pt>
                <c:pt idx="23318">
                  <c:v>80.93376190053998</c:v>
                </c:pt>
                <c:pt idx="23319">
                  <c:v>81.56922706074</c:v>
                </c:pt>
                <c:pt idx="23320">
                  <c:v>82.27210245879976</c:v>
                </c:pt>
                <c:pt idx="23321">
                  <c:v>81.22260437869987</c:v>
                </c:pt>
                <c:pt idx="23322">
                  <c:v>81.9543698787</c:v>
                </c:pt>
                <c:pt idx="23323">
                  <c:v>80.76065366448</c:v>
                </c:pt>
                <c:pt idx="23324">
                  <c:v>81.46173385065985</c:v>
                </c:pt>
                <c:pt idx="23325">
                  <c:v>80.83749716800001</c:v>
                </c:pt>
                <c:pt idx="23326">
                  <c:v>81.14963010726001</c:v>
                </c:pt>
                <c:pt idx="23327">
                  <c:v>81.87470929036</c:v>
                </c:pt>
                <c:pt idx="23328">
                  <c:v>80.85189072697995</c:v>
                </c:pt>
                <c:pt idx="23329">
                  <c:v>81.58178722697988</c:v>
                </c:pt>
                <c:pt idx="23330">
                  <c:v>80.58299685637976</c:v>
                </c:pt>
                <c:pt idx="23331">
                  <c:v>81.4970164412001</c:v>
                </c:pt>
                <c:pt idx="23332">
                  <c:v>82.21435152554002</c:v>
                </c:pt>
                <c:pt idx="23333">
                  <c:v>81.28038458257987</c:v>
                </c:pt>
                <c:pt idx="23334">
                  <c:v>81.89392016624002</c:v>
                </c:pt>
                <c:pt idx="23335">
                  <c:v>80.95755054432</c:v>
                </c:pt>
                <c:pt idx="23336">
                  <c:v>81.7930776658</c:v>
                </c:pt>
                <c:pt idx="23337">
                  <c:v>81.06375272396001</c:v>
                </c:pt>
                <c:pt idx="23338">
                  <c:v>81.8628991912</c:v>
                </c:pt>
                <c:pt idx="23339">
                  <c:v>80.50117487489995</c:v>
                </c:pt>
                <c:pt idx="23340">
                  <c:v>81.2914632867001</c:v>
                </c:pt>
                <c:pt idx="23341">
                  <c:v>80.60220773225974</c:v>
                </c:pt>
                <c:pt idx="23342">
                  <c:v>81.37531410505979</c:v>
                </c:pt>
                <c:pt idx="23343">
                  <c:v>80.66417949033998</c:v>
                </c:pt>
                <c:pt idx="23344">
                  <c:v>81.0232579557</c:v>
                </c:pt>
                <c:pt idx="23345">
                  <c:v>81.70815710659974</c:v>
                </c:pt>
                <c:pt idx="23346">
                  <c:v>80.7119242756001</c:v>
                </c:pt>
                <c:pt idx="23347">
                  <c:v>81.63460253771987</c:v>
                </c:pt>
                <c:pt idx="23348">
                  <c:v>80.4389139631</c:v>
                </c:pt>
                <c:pt idx="23349">
                  <c:v>81.56442667906</c:v>
                </c:pt>
                <c:pt idx="23350">
                  <c:v>82.3202526287</c:v>
                </c:pt>
                <c:pt idx="23351">
                  <c:v>80.88435030869982</c:v>
                </c:pt>
                <c:pt idx="23352">
                  <c:v>81.58841114339984</c:v>
                </c:pt>
                <c:pt idx="23353">
                  <c:v>80.81349817107987</c:v>
                </c:pt>
                <c:pt idx="23354">
                  <c:v>81.2914632867001</c:v>
                </c:pt>
                <c:pt idx="23355">
                  <c:v>80.52536422874</c:v>
                </c:pt>
                <c:pt idx="23356">
                  <c:v>81.0232579557</c:v>
                </c:pt>
                <c:pt idx="23357">
                  <c:v>81.75606131609977</c:v>
                </c:pt>
                <c:pt idx="23358">
                  <c:v>80.6975675733</c:v>
                </c:pt>
                <c:pt idx="23359">
                  <c:v>81.47827514320001</c:v>
                </c:pt>
                <c:pt idx="23360">
                  <c:v>80.59698329389998</c:v>
                </c:pt>
                <c:pt idx="23361">
                  <c:v>81.59139266492002</c:v>
                </c:pt>
                <c:pt idx="23362">
                  <c:v>80.4293331212</c:v>
                </c:pt>
                <c:pt idx="23363">
                  <c:v>81.42812941579998</c:v>
                </c:pt>
                <c:pt idx="23571">
                  <c:v>77.67498752539986</c:v>
                </c:pt>
                <c:pt idx="23572">
                  <c:v>78.38413373251987</c:v>
                </c:pt>
                <c:pt idx="23573">
                  <c:v>77.05660212867987</c:v>
                </c:pt>
                <c:pt idx="23574">
                  <c:v>77.37512628621998</c:v>
                </c:pt>
                <c:pt idx="23575">
                  <c:v>78.06892832149984</c:v>
                </c:pt>
                <c:pt idx="23576">
                  <c:v>76.99705844384</c:v>
                </c:pt>
                <c:pt idx="23577">
                  <c:v>77.71815183845978</c:v>
                </c:pt>
                <c:pt idx="23578">
                  <c:v>78.11772980492</c:v>
                </c:pt>
                <c:pt idx="23579">
                  <c:v>78.65050973517998</c:v>
                </c:pt>
                <c:pt idx="23580">
                  <c:v>77.29937214773975</c:v>
                </c:pt>
                <c:pt idx="23581">
                  <c:v>77.97994815095974</c:v>
                </c:pt>
                <c:pt idx="23582">
                  <c:v>78.31626577008</c:v>
                </c:pt>
                <c:pt idx="23583">
                  <c:v>77.41960630492</c:v>
                </c:pt>
                <c:pt idx="23584">
                  <c:v>77.72996378072</c:v>
                </c:pt>
                <c:pt idx="23585">
                  <c:v>78.32542847929986</c:v>
                </c:pt>
                <c:pt idx="23586">
                  <c:v>76.78581520007998</c:v>
                </c:pt>
                <c:pt idx="23587">
                  <c:v>77.43221750633998</c:v>
                </c:pt>
                <c:pt idx="23588">
                  <c:v>77.72231903621987</c:v>
                </c:pt>
                <c:pt idx="23589">
                  <c:v>77.05219786933998</c:v>
                </c:pt>
                <c:pt idx="23590">
                  <c:v>77.15128417643976</c:v>
                </c:pt>
                <c:pt idx="23591">
                  <c:v>77.75285662867998</c:v>
                </c:pt>
                <c:pt idx="23592">
                  <c:v>78.46221186475998</c:v>
                </c:pt>
                <c:pt idx="23593">
                  <c:v>77.12530852273962</c:v>
                </c:pt>
                <c:pt idx="23594">
                  <c:v>77.83755888189998</c:v>
                </c:pt>
                <c:pt idx="23595">
                  <c:v>78.34277689637977</c:v>
                </c:pt>
                <c:pt idx="23596">
                  <c:v>77.21293382397998</c:v>
                </c:pt>
                <c:pt idx="23597">
                  <c:v>77.47803105243965</c:v>
                </c:pt>
                <c:pt idx="23598">
                  <c:v>78.20499524241998</c:v>
                </c:pt>
                <c:pt idx="23599">
                  <c:v>76.84591551697987</c:v>
                </c:pt>
                <c:pt idx="23600">
                  <c:v>77.52985396803998</c:v>
                </c:pt>
                <c:pt idx="23601">
                  <c:v>77.83988844118001</c:v>
                </c:pt>
                <c:pt idx="23602">
                  <c:v>76.969512122</c:v>
                </c:pt>
                <c:pt idx="23603">
                  <c:v>77.41502661476002</c:v>
                </c:pt>
                <c:pt idx="23604">
                  <c:v>78.04135183369979</c:v>
                </c:pt>
                <c:pt idx="23605">
                  <c:v>78.60316581419985</c:v>
                </c:pt>
                <c:pt idx="23606">
                  <c:v>77.09784824525998</c:v>
                </c:pt>
                <c:pt idx="23607">
                  <c:v>58.68071494262001</c:v>
                </c:pt>
                <c:pt idx="23629">
                  <c:v>77.58480896502</c:v>
                </c:pt>
                <c:pt idx="23630">
                  <c:v>78.45758408359998</c:v>
                </c:pt>
                <c:pt idx="23631">
                  <c:v>78.92178388265982</c:v>
                </c:pt>
                <c:pt idx="23632">
                  <c:v>79.4231264394</c:v>
                </c:pt>
                <c:pt idx="23633">
                  <c:v>77.76951083735995</c:v>
                </c:pt>
                <c:pt idx="23634">
                  <c:v>78.41643627201998</c:v>
                </c:pt>
                <c:pt idx="23635">
                  <c:v>77.47809908167998</c:v>
                </c:pt>
                <c:pt idx="23636">
                  <c:v>59.13576378304001</c:v>
                </c:pt>
                <c:pt idx="23687">
                  <c:v>64.59150811159977</c:v>
                </c:pt>
                <c:pt idx="23688">
                  <c:v>74.39932432234</c:v>
                </c:pt>
                <c:pt idx="23689">
                  <c:v>74.16017573447979</c:v>
                </c:pt>
                <c:pt idx="23690">
                  <c:v>74.27512217249972</c:v>
                </c:pt>
                <c:pt idx="23691">
                  <c:v>74.16523986827998</c:v>
                </c:pt>
                <c:pt idx="23692">
                  <c:v>74.07923365553998</c:v>
                </c:pt>
                <c:pt idx="23693">
                  <c:v>74.19805838539995</c:v>
                </c:pt>
                <c:pt idx="23694">
                  <c:v>75.65888924579987</c:v>
                </c:pt>
                <c:pt idx="23695">
                  <c:v>80.35271550709976</c:v>
                </c:pt>
                <c:pt idx="23696">
                  <c:v>81.17844642107988</c:v>
                </c:pt>
                <c:pt idx="23697">
                  <c:v>81.61237780869968</c:v>
                </c:pt>
                <c:pt idx="23698">
                  <c:v>80.55385494479998</c:v>
                </c:pt>
                <c:pt idx="23699">
                  <c:v>81.56922706074</c:v>
                </c:pt>
                <c:pt idx="23700">
                  <c:v>82.00915622565998</c:v>
                </c:pt>
                <c:pt idx="23701">
                  <c:v>81.12153292783982</c:v>
                </c:pt>
                <c:pt idx="23702">
                  <c:v>81.78588818997986</c:v>
                </c:pt>
                <c:pt idx="23703">
                  <c:v>80.95222571810998</c:v>
                </c:pt>
                <c:pt idx="23704">
                  <c:v>81.1544182283</c:v>
                </c:pt>
                <c:pt idx="23705">
                  <c:v>82.01695046426</c:v>
                </c:pt>
                <c:pt idx="23706">
                  <c:v>80.93376190053998</c:v>
                </c:pt>
                <c:pt idx="23707">
                  <c:v>81.75341300985</c:v>
                </c:pt>
                <c:pt idx="23708">
                  <c:v>82.36637909840979</c:v>
                </c:pt>
                <c:pt idx="23709">
                  <c:v>81.33835209656972</c:v>
                </c:pt>
                <c:pt idx="23710">
                  <c:v>81.98990734667986</c:v>
                </c:pt>
                <c:pt idx="23711">
                  <c:v>80.7219304236</c:v>
                </c:pt>
                <c:pt idx="23712">
                  <c:v>81.37185527007998</c:v>
                </c:pt>
                <c:pt idx="23713">
                  <c:v>82.27951680321</c:v>
                </c:pt>
                <c:pt idx="23714">
                  <c:v>81.23699318858998</c:v>
                </c:pt>
                <c:pt idx="23715">
                  <c:v>82.17460074846001</c:v>
                </c:pt>
                <c:pt idx="23716">
                  <c:v>81.01012413311998</c:v>
                </c:pt>
                <c:pt idx="23717">
                  <c:v>81.95200804487995</c:v>
                </c:pt>
                <c:pt idx="23718">
                  <c:v>82.73105308728</c:v>
                </c:pt>
                <c:pt idx="23719">
                  <c:v>81.92255838813</c:v>
                </c:pt>
                <c:pt idx="23720">
                  <c:v>82.60170772526995</c:v>
                </c:pt>
                <c:pt idx="23721">
                  <c:v>81.54903510116998</c:v>
                </c:pt>
                <c:pt idx="23722">
                  <c:v>82.21361396265</c:v>
                </c:pt>
                <c:pt idx="23723">
                  <c:v>82.90733377545</c:v>
                </c:pt>
                <c:pt idx="23724">
                  <c:v>81.9745804911</c:v>
                </c:pt>
                <c:pt idx="23725">
                  <c:v>82.39795702515</c:v>
                </c:pt>
                <c:pt idx="23726">
                  <c:v>82.31348502495001</c:v>
                </c:pt>
                <c:pt idx="23727">
                  <c:v>82.17884763329968</c:v>
                </c:pt>
                <c:pt idx="23728">
                  <c:v>83.09846900175</c:v>
                </c:pt>
                <c:pt idx="23729">
                  <c:v>81.85786908254998</c:v>
                </c:pt>
                <c:pt idx="23730">
                  <c:v>82.58735234804998</c:v>
                </c:pt>
                <c:pt idx="23731">
                  <c:v>81.78202004247001</c:v>
                </c:pt>
                <c:pt idx="23732">
                  <c:v>82.5377449866</c:v>
                </c:pt>
                <c:pt idx="23733">
                  <c:v>83.23984319303995</c:v>
                </c:pt>
                <c:pt idx="23734">
                  <c:v>82.36953269532</c:v>
                </c:pt>
                <c:pt idx="23735">
                  <c:v>83.07830518064979</c:v>
                </c:pt>
                <c:pt idx="23736">
                  <c:v>81.83078509691985</c:v>
                </c:pt>
                <c:pt idx="23737">
                  <c:v>82.52799197570998</c:v>
                </c:pt>
                <c:pt idx="23738">
                  <c:v>83.4644463564598</c:v>
                </c:pt>
                <c:pt idx="23739">
                  <c:v>82.43797594382998</c:v>
                </c:pt>
                <c:pt idx="23740">
                  <c:v>83.57979297428976</c:v>
                </c:pt>
                <c:pt idx="23741">
                  <c:v>82.55795522070002</c:v>
                </c:pt>
                <c:pt idx="23742">
                  <c:v>83.28501887267974</c:v>
                </c:pt>
                <c:pt idx="23743">
                  <c:v>82.29758984997</c:v>
                </c:pt>
                <c:pt idx="23744">
                  <c:v>82.6139431494</c:v>
                </c:pt>
                <c:pt idx="23745">
                  <c:v>83.56658094867002</c:v>
                </c:pt>
                <c:pt idx="23746">
                  <c:v>82.70535720584998</c:v>
                </c:pt>
                <c:pt idx="23747">
                  <c:v>83.39311366179</c:v>
                </c:pt>
                <c:pt idx="23748">
                  <c:v>82.41058310424</c:v>
                </c:pt>
                <c:pt idx="23749">
                  <c:v>83.15730035423982</c:v>
                </c:pt>
                <c:pt idx="23750">
                  <c:v>84.26667732930002</c:v>
                </c:pt>
                <c:pt idx="23751">
                  <c:v>83.33097446025</c:v>
                </c:pt>
                <c:pt idx="23752">
                  <c:v>83.9089160694</c:v>
                </c:pt>
                <c:pt idx="23753">
                  <c:v>83.44019228859</c:v>
                </c:pt>
                <c:pt idx="23754">
                  <c:v>83.7594352863</c:v>
                </c:pt>
                <c:pt idx="23755">
                  <c:v>83.22243955766976</c:v>
                </c:pt>
                <c:pt idx="23756">
                  <c:v>83.7315642273901</c:v>
                </c:pt>
                <c:pt idx="23757">
                  <c:v>84.28638011939979</c:v>
                </c:pt>
                <c:pt idx="23758">
                  <c:v>83.47977148191</c:v>
                </c:pt>
                <c:pt idx="23759">
                  <c:v>84.11171483883001</c:v>
                </c:pt>
                <c:pt idx="23760">
                  <c:v>83.22737480474987</c:v>
                </c:pt>
                <c:pt idx="23761">
                  <c:v>84.10892845238978</c:v>
                </c:pt>
                <c:pt idx="23762">
                  <c:v>84.58351449779998</c:v>
                </c:pt>
                <c:pt idx="23763">
                  <c:v>83.46989404998002</c:v>
                </c:pt>
                <c:pt idx="23764">
                  <c:v>84.17271536432978</c:v>
                </c:pt>
                <c:pt idx="23765">
                  <c:v>83.08383133784976</c:v>
                </c:pt>
                <c:pt idx="23766">
                  <c:v>83.78171740512</c:v>
                </c:pt>
                <c:pt idx="23767">
                  <c:v>84.68449857305973</c:v>
                </c:pt>
                <c:pt idx="23768">
                  <c:v>83.61275979707995</c:v>
                </c:pt>
                <c:pt idx="23769">
                  <c:v>84.71030742525</c:v>
                </c:pt>
                <c:pt idx="23770">
                  <c:v>85.22763125357987</c:v>
                </c:pt>
                <c:pt idx="23771">
                  <c:v>83.89558226583</c:v>
                </c:pt>
                <c:pt idx="23772">
                  <c:v>84.75509234732979</c:v>
                </c:pt>
                <c:pt idx="23773">
                  <c:v>83.82771164325</c:v>
                </c:pt>
                <c:pt idx="23774">
                  <c:v>84.52082461274998</c:v>
                </c:pt>
                <c:pt idx="23775">
                  <c:v>85.43403715868978</c:v>
                </c:pt>
                <c:pt idx="23776">
                  <c:v>84.33433266884998</c:v>
                </c:pt>
                <c:pt idx="23777">
                  <c:v>84.83994398625</c:v>
                </c:pt>
                <c:pt idx="23778">
                  <c:v>84.22108985042976</c:v>
                </c:pt>
                <c:pt idx="23779">
                  <c:v>84.51085023750001</c:v>
                </c:pt>
                <c:pt idx="23780">
                  <c:v>85.67929039616978</c:v>
                </c:pt>
                <c:pt idx="23781">
                  <c:v>84.61194804275979</c:v>
                </c:pt>
                <c:pt idx="23782">
                  <c:v>85.32852647316001</c:v>
                </c:pt>
                <c:pt idx="23783">
                  <c:v>84.07442019932998</c:v>
                </c:pt>
                <c:pt idx="23784">
                  <c:v>84.96773898282001</c:v>
                </c:pt>
                <c:pt idx="23785">
                  <c:v>85.7990985678</c:v>
                </c:pt>
                <c:pt idx="23786">
                  <c:v>84.9415900456801</c:v>
                </c:pt>
                <c:pt idx="23787">
                  <c:v>86.7279051812101</c:v>
                </c:pt>
                <c:pt idx="23788">
                  <c:v>87.50165094804</c:v>
                </c:pt>
                <c:pt idx="23789">
                  <c:v>92.40260040597</c:v>
                </c:pt>
                <c:pt idx="23790">
                  <c:v>99.07668259487988</c:v>
                </c:pt>
                <c:pt idx="23791">
                  <c:v>105.92162049014</c:v>
                </c:pt>
                <c:pt idx="23792">
                  <c:v>113.1494324895</c:v>
                </c:pt>
                <c:pt idx="23793">
                  <c:v>109.03354416896</c:v>
                </c:pt>
                <c:pt idx="23794">
                  <c:v>109.33578475712</c:v>
                </c:pt>
                <c:pt idx="23795">
                  <c:v>110.3483593692</c:v>
                </c:pt>
                <c:pt idx="23796">
                  <c:v>106.5945406584</c:v>
                </c:pt>
                <c:pt idx="23797">
                  <c:v>108.26361937004</c:v>
                </c:pt>
                <c:pt idx="23798">
                  <c:v>108.9649571974</c:v>
                </c:pt>
                <c:pt idx="23799">
                  <c:v>109.37085669872</c:v>
                </c:pt>
                <c:pt idx="23800">
                  <c:v>114.01497125631</c:v>
                </c:pt>
                <c:pt idx="23801">
                  <c:v>112.06653018615</c:v>
                </c:pt>
                <c:pt idx="23802">
                  <c:v>112.50644299635</c:v>
                </c:pt>
                <c:pt idx="23803">
                  <c:v>113.80416492156</c:v>
                </c:pt>
                <c:pt idx="23804">
                  <c:v>112.72037775894</c:v>
                </c:pt>
                <c:pt idx="23805">
                  <c:v>113.57226538686</c:v>
                </c:pt>
                <c:pt idx="23806">
                  <c:v>114.90423360942</c:v>
                </c:pt>
                <c:pt idx="23807">
                  <c:v>112.153539174</c:v>
                </c:pt>
                <c:pt idx="23808">
                  <c:v>113.83385133312</c:v>
                </c:pt>
                <c:pt idx="23890">
                  <c:v>105.92469050565</c:v>
                </c:pt>
                <c:pt idx="23891">
                  <c:v>113.96580382569</c:v>
                </c:pt>
                <c:pt idx="23892">
                  <c:v>113.35463231697</c:v>
                </c:pt>
                <c:pt idx="23893">
                  <c:v>111.2351390334</c:v>
                </c:pt>
                <c:pt idx="23894">
                  <c:v>112.02461657559</c:v>
                </c:pt>
                <c:pt idx="23895">
                  <c:v>115.3435585887</c:v>
                </c:pt>
                <c:pt idx="23896">
                  <c:v>116.23867274896</c:v>
                </c:pt>
                <c:pt idx="23897">
                  <c:v>116.855493406</c:v>
                </c:pt>
                <c:pt idx="23898">
                  <c:v>119.17097524236</c:v>
                </c:pt>
                <c:pt idx="23899">
                  <c:v>116.7276950959</c:v>
                </c:pt>
                <c:pt idx="23900">
                  <c:v>116.77894687382</c:v>
                </c:pt>
                <c:pt idx="23901">
                  <c:v>119.33204713542</c:v>
                </c:pt>
                <c:pt idx="23902">
                  <c:v>116.51436837882</c:v>
                </c:pt>
                <c:pt idx="23903">
                  <c:v>117.9709547274</c:v>
                </c:pt>
                <c:pt idx="23904">
                  <c:v>118.8222785669</c:v>
                </c:pt>
                <c:pt idx="23905">
                  <c:v>115.7715168207</c:v>
                </c:pt>
                <c:pt idx="23906">
                  <c:v>115.7460054501</c:v>
                </c:pt>
                <c:pt idx="23907">
                  <c:v>120.17723554356</c:v>
                </c:pt>
                <c:pt idx="23908">
                  <c:v>115.24787172207</c:v>
                </c:pt>
                <c:pt idx="23909">
                  <c:v>115.03635718338</c:v>
                </c:pt>
                <c:pt idx="23910">
                  <c:v>120.0732875573</c:v>
                </c:pt>
                <c:pt idx="23911">
                  <c:v>118.4611892629</c:v>
                </c:pt>
                <c:pt idx="23912">
                  <c:v>116.5969277747</c:v>
                </c:pt>
                <c:pt idx="23913">
                  <c:v>119.95491341034</c:v>
                </c:pt>
                <c:pt idx="23914">
                  <c:v>117.04757634538</c:v>
                </c:pt>
                <c:pt idx="23915">
                  <c:v>119.47203982714</c:v>
                </c:pt>
                <c:pt idx="23916">
                  <c:v>120.06737176922</c:v>
                </c:pt>
                <c:pt idx="23917">
                  <c:v>118.7005386061</c:v>
                </c:pt>
                <c:pt idx="23918">
                  <c:v>118.02062985262</c:v>
                </c:pt>
                <c:pt idx="23919">
                  <c:v>114.9043170816</c:v>
                </c:pt>
                <c:pt idx="23920">
                  <c:v>113.32389756261</c:v>
                </c:pt>
                <c:pt idx="23921">
                  <c:v>114.06479184654</c:v>
                </c:pt>
                <c:pt idx="23922">
                  <c:v>118.3737454663</c:v>
                </c:pt>
                <c:pt idx="23923">
                  <c:v>120.23541180204</c:v>
                </c:pt>
                <c:pt idx="23924">
                  <c:v>117.9099401906</c:v>
                </c:pt>
                <c:pt idx="23925">
                  <c:v>118.0756253435</c:v>
                </c:pt>
                <c:pt idx="23926">
                  <c:v>119.66083218066</c:v>
                </c:pt>
                <c:pt idx="23927">
                  <c:v>119.35261670706</c:v>
                </c:pt>
                <c:pt idx="23928">
                  <c:v>118.93829747546</c:v>
                </c:pt>
                <c:pt idx="23929">
                  <c:v>118.01487239916</c:v>
                </c:pt>
                <c:pt idx="23930">
                  <c:v>117.0488400881</c:v>
                </c:pt>
                <c:pt idx="23931">
                  <c:v>117.33824294984</c:v>
                </c:pt>
                <c:pt idx="23932">
                  <c:v>118.29105710862</c:v>
                </c:pt>
                <c:pt idx="23933">
                  <c:v>119.46838477168</c:v>
                </c:pt>
                <c:pt idx="23934">
                  <c:v>119.63980445872</c:v>
                </c:pt>
                <c:pt idx="23935">
                  <c:v>116.48812009742</c:v>
                </c:pt>
                <c:pt idx="23936">
                  <c:v>119.65208885042</c:v>
                </c:pt>
                <c:pt idx="23937">
                  <c:v>120.36760880196</c:v>
                </c:pt>
                <c:pt idx="23938">
                  <c:v>116.530412121</c:v>
                </c:pt>
                <c:pt idx="23939">
                  <c:v>115.06553020125</c:v>
                </c:pt>
                <c:pt idx="23940">
                  <c:v>115.27595211303</c:v>
                </c:pt>
                <c:pt idx="23941">
                  <c:v>115.3490846871</c:v>
                </c:pt>
                <c:pt idx="23942">
                  <c:v>116.91341521922</c:v>
                </c:pt>
                <c:pt idx="23943">
                  <c:v>119.6038502812</c:v>
                </c:pt>
                <c:pt idx="23944">
                  <c:v>119.63390300964</c:v>
                </c:pt>
                <c:pt idx="23945">
                  <c:v>119.15048571734</c:v>
                </c:pt>
                <c:pt idx="23946">
                  <c:v>117.84046094518</c:v>
                </c:pt>
                <c:pt idx="23947">
                  <c:v>120.0726430065</c:v>
                </c:pt>
                <c:pt idx="23948">
                  <c:v>121.2879009942</c:v>
                </c:pt>
                <c:pt idx="23949">
                  <c:v>119.72832934444</c:v>
                </c:pt>
                <c:pt idx="23950">
                  <c:v>120.72077619408</c:v>
                </c:pt>
                <c:pt idx="23951">
                  <c:v>119.4247121036</c:v>
                </c:pt>
                <c:pt idx="23952">
                  <c:v>120.24580163128</c:v>
                </c:pt>
                <c:pt idx="23953">
                  <c:v>121.03505707434</c:v>
                </c:pt>
                <c:pt idx="23954">
                  <c:v>119.3932564663</c:v>
                </c:pt>
                <c:pt idx="23955">
                  <c:v>120.8804739239</c:v>
                </c:pt>
                <c:pt idx="23956">
                  <c:v>119.19667678254</c:v>
                </c:pt>
                <c:pt idx="23957">
                  <c:v>119.98065260606</c:v>
                </c:pt>
                <c:pt idx="23958">
                  <c:v>120.8671472286</c:v>
                </c:pt>
                <c:pt idx="23959">
                  <c:v>118.12985973756</c:v>
                </c:pt>
                <c:pt idx="23960">
                  <c:v>119.36708868128</c:v>
                </c:pt>
                <c:pt idx="23961">
                  <c:v>117.889468016</c:v>
                </c:pt>
                <c:pt idx="23962">
                  <c:v>119.39975708172</c:v>
                </c:pt>
                <c:pt idx="23963">
                  <c:v>116.90623172438</c:v>
                </c:pt>
                <c:pt idx="23964">
                  <c:v>114.41175577434</c:v>
                </c:pt>
                <c:pt idx="23965">
                  <c:v>114.15837210975</c:v>
                </c:pt>
                <c:pt idx="23966">
                  <c:v>111.6646770639</c:v>
                </c:pt>
                <c:pt idx="23967">
                  <c:v>113.59697179863</c:v>
                </c:pt>
                <c:pt idx="23968">
                  <c:v>113.41172239488</c:v>
                </c:pt>
                <c:pt idx="23969">
                  <c:v>117.049196433</c:v>
                </c:pt>
                <c:pt idx="23970">
                  <c:v>116.10215138214</c:v>
                </c:pt>
                <c:pt idx="23971">
                  <c:v>113.58979051437</c:v>
                </c:pt>
                <c:pt idx="23972">
                  <c:v>117.88874229012</c:v>
                </c:pt>
                <c:pt idx="23973">
                  <c:v>120.3624895066</c:v>
                </c:pt>
                <c:pt idx="23974">
                  <c:v>119.0525002744</c:v>
                </c:pt>
                <c:pt idx="23975">
                  <c:v>115.4045821707</c:v>
                </c:pt>
                <c:pt idx="23976">
                  <c:v>111.58088608086</c:v>
                </c:pt>
                <c:pt idx="23977">
                  <c:v>113.49848787255</c:v>
                </c:pt>
                <c:pt idx="23978">
                  <c:v>113.80155535386</c:v>
                </c:pt>
                <c:pt idx="23979">
                  <c:v>110.83847727129</c:v>
                </c:pt>
                <c:pt idx="23980">
                  <c:v>112.18777875201</c:v>
                </c:pt>
                <c:pt idx="23981">
                  <c:v>112.42542384291</c:v>
                </c:pt>
                <c:pt idx="23982">
                  <c:v>109.4092279762</c:v>
                </c:pt>
                <c:pt idx="23983">
                  <c:v>110.22156916432</c:v>
                </c:pt>
                <c:pt idx="23984">
                  <c:v>112.53736447095</c:v>
                </c:pt>
                <c:pt idx="23985">
                  <c:v>110.54266703936</c:v>
                </c:pt>
                <c:pt idx="23986">
                  <c:v>110.475679122</c:v>
                </c:pt>
                <c:pt idx="23987">
                  <c:v>111.11186887008</c:v>
                </c:pt>
                <c:pt idx="23988">
                  <c:v>109.57818419588</c:v>
                </c:pt>
                <c:pt idx="23989">
                  <c:v>110.8278078246</c:v>
                </c:pt>
                <c:pt idx="23990">
                  <c:v>108.2841736224</c:v>
                </c:pt>
                <c:pt idx="23991">
                  <c:v>108.26795522024</c:v>
                </c:pt>
                <c:pt idx="23992">
                  <c:v>109.50068410336</c:v>
                </c:pt>
                <c:pt idx="23993">
                  <c:v>109.25812781736</c:v>
                </c:pt>
                <c:pt idx="23994">
                  <c:v>110.97563477976</c:v>
                </c:pt>
                <c:pt idx="23995">
                  <c:v>111.10072521216</c:v>
                </c:pt>
                <c:pt idx="23996">
                  <c:v>107.8299438948</c:v>
                </c:pt>
                <c:pt idx="23997">
                  <c:v>109.16944916264</c:v>
                </c:pt>
                <c:pt idx="23998">
                  <c:v>105.16984609984</c:v>
                </c:pt>
                <c:pt idx="23999">
                  <c:v>81.60335743155974</c:v>
                </c:pt>
                <c:pt idx="24059">
                  <c:v>67.79187818719987</c:v>
                </c:pt>
                <c:pt idx="24060">
                  <c:v>77.2316297328</c:v>
                </c:pt>
                <c:pt idx="24061">
                  <c:v>85.97407004499998</c:v>
                </c:pt>
                <c:pt idx="24062">
                  <c:v>87.54974004499998</c:v>
                </c:pt>
                <c:pt idx="24063">
                  <c:v>88.34794295359985</c:v>
                </c:pt>
                <c:pt idx="24064">
                  <c:v>86.85577333683965</c:v>
                </c:pt>
                <c:pt idx="24065">
                  <c:v>87.85911499408</c:v>
                </c:pt>
                <c:pt idx="24066">
                  <c:v>86.77841174407995</c:v>
                </c:pt>
                <c:pt idx="24067">
                  <c:v>87.56956511967998</c:v>
                </c:pt>
                <c:pt idx="24068">
                  <c:v>88.35549968103998</c:v>
                </c:pt>
                <c:pt idx="24069">
                  <c:v>87.25414124455995</c:v>
                </c:pt>
                <c:pt idx="24070">
                  <c:v>87.95736074408</c:v>
                </c:pt>
                <c:pt idx="24071">
                  <c:v>87.0262394442</c:v>
                </c:pt>
                <c:pt idx="24072">
                  <c:v>87.35100900204</c:v>
                </c:pt>
                <c:pt idx="24073">
                  <c:v>88.32965711895973</c:v>
                </c:pt>
                <c:pt idx="24074">
                  <c:v>86.78769597408</c:v>
                </c:pt>
                <c:pt idx="24075">
                  <c:v>87.5081592512</c:v>
                </c:pt>
                <c:pt idx="24076">
                  <c:v>86.21069116912</c:v>
                </c:pt>
                <c:pt idx="24077">
                  <c:v>87.36647139487982</c:v>
                </c:pt>
                <c:pt idx="24078">
                  <c:v>87.94558114879995</c:v>
                </c:pt>
                <c:pt idx="24079">
                  <c:v>87.04147887031998</c:v>
                </c:pt>
                <c:pt idx="24080">
                  <c:v>87.79979476095998</c:v>
                </c:pt>
                <c:pt idx="24081">
                  <c:v>86.29284736464001</c:v>
                </c:pt>
                <c:pt idx="24082">
                  <c:v>87.24057469695998</c:v>
                </c:pt>
                <c:pt idx="24083">
                  <c:v>87.72518070195987</c:v>
                </c:pt>
                <c:pt idx="24084">
                  <c:v>86.63679839747968</c:v>
                </c:pt>
                <c:pt idx="24085">
                  <c:v>87.41715739747998</c:v>
                </c:pt>
                <c:pt idx="24086">
                  <c:v>86.35958366632</c:v>
                </c:pt>
                <c:pt idx="24087">
                  <c:v>87.36923555839998</c:v>
                </c:pt>
                <c:pt idx="24088">
                  <c:v>86.32455441984</c:v>
                </c:pt>
                <c:pt idx="24089">
                  <c:v>86.9088939736</c:v>
                </c:pt>
                <c:pt idx="24090">
                  <c:v>87.51507437560001</c:v>
                </c:pt>
                <c:pt idx="24091">
                  <c:v>86.4549266936</c:v>
                </c:pt>
                <c:pt idx="24092">
                  <c:v>87.4479659708</c:v>
                </c:pt>
                <c:pt idx="24093">
                  <c:v>86.19372772879986</c:v>
                </c:pt>
                <c:pt idx="24094">
                  <c:v>86.98243151759968</c:v>
                </c:pt>
                <c:pt idx="24095">
                  <c:v>85.95812551520002</c:v>
                </c:pt>
                <c:pt idx="24096">
                  <c:v>86.47730428995002</c:v>
                </c:pt>
                <c:pt idx="24097">
                  <c:v>87.2896811823</c:v>
                </c:pt>
                <c:pt idx="24098">
                  <c:v>86.32912495545</c:v>
                </c:pt>
                <c:pt idx="24099">
                  <c:v>87.10065157004998</c:v>
                </c:pt>
                <c:pt idx="24100">
                  <c:v>85.98169567305</c:v>
                </c:pt>
                <c:pt idx="24101">
                  <c:v>86.8646615504</c:v>
                </c:pt>
                <c:pt idx="24102">
                  <c:v>87.2070429627</c:v>
                </c:pt>
                <c:pt idx="24103">
                  <c:v>86.3802266337</c:v>
                </c:pt>
                <c:pt idx="24104">
                  <c:v>86.90123275458001</c:v>
                </c:pt>
                <c:pt idx="24105">
                  <c:v>85.72379527511998</c:v>
                </c:pt>
                <c:pt idx="24106">
                  <c:v>86.44759981716002</c:v>
                </c:pt>
                <c:pt idx="24107">
                  <c:v>87.4174198455</c:v>
                </c:pt>
                <c:pt idx="24108">
                  <c:v>86.11628476497</c:v>
                </c:pt>
                <c:pt idx="24109">
                  <c:v>86.50854393452984</c:v>
                </c:pt>
                <c:pt idx="24110">
                  <c:v>85.47124186703998</c:v>
                </c:pt>
                <c:pt idx="24111">
                  <c:v>85.96454220945</c:v>
                </c:pt>
                <c:pt idx="24112">
                  <c:v>87.11019893144987</c:v>
                </c:pt>
                <c:pt idx="24113">
                  <c:v>86.03471884808982</c:v>
                </c:pt>
                <c:pt idx="24114">
                  <c:v>86.79927535847995</c:v>
                </c:pt>
                <c:pt idx="24115">
                  <c:v>85.31528652981002</c:v>
                </c:pt>
                <c:pt idx="24116">
                  <c:v>86.26446740418002</c:v>
                </c:pt>
                <c:pt idx="24117">
                  <c:v>86.81164014564002</c:v>
                </c:pt>
                <c:pt idx="24118">
                  <c:v>85.48292614824002</c:v>
                </c:pt>
                <c:pt idx="24119">
                  <c:v>86.62039559846973</c:v>
                </c:pt>
                <c:pt idx="24120">
                  <c:v>85.13884132919976</c:v>
                </c:pt>
                <c:pt idx="24121">
                  <c:v>85.88774267621987</c:v>
                </c:pt>
                <c:pt idx="24122">
                  <c:v>86.52025696401</c:v>
                </c:pt>
                <c:pt idx="24123">
                  <c:v>85.41714884645984</c:v>
                </c:pt>
                <c:pt idx="24124">
                  <c:v>85.9011184629</c:v>
                </c:pt>
                <c:pt idx="24125">
                  <c:v>85.03257622145979</c:v>
                </c:pt>
                <c:pt idx="24126">
                  <c:v>85.94933780843976</c:v>
                </c:pt>
                <c:pt idx="24127">
                  <c:v>86.52530255684968</c:v>
                </c:pt>
                <c:pt idx="24128">
                  <c:v>84.99697491428998</c:v>
                </c:pt>
                <c:pt idx="24129">
                  <c:v>85.93647455249977</c:v>
                </c:pt>
                <c:pt idx="24130">
                  <c:v>84.87643637654968</c:v>
                </c:pt>
                <c:pt idx="24131">
                  <c:v>85.40989681751977</c:v>
                </c:pt>
                <c:pt idx="24132">
                  <c:v>85.57806447059987</c:v>
                </c:pt>
                <c:pt idx="24133">
                  <c:v>85.45256029377</c:v>
                </c:pt>
                <c:pt idx="24134">
                  <c:v>85.9768639743</c:v>
                </c:pt>
                <c:pt idx="24135">
                  <c:v>84.63441680811</c:v>
                </c:pt>
                <c:pt idx="24136">
                  <c:v>85.58816182604987</c:v>
                </c:pt>
                <c:pt idx="24137">
                  <c:v>84.87108072980998</c:v>
                </c:pt>
                <c:pt idx="24138">
                  <c:v>85.09770250839001</c:v>
                </c:pt>
                <c:pt idx="24139">
                  <c:v>85.88322466092</c:v>
                </c:pt>
                <c:pt idx="24140">
                  <c:v>84.84089306787</c:v>
                </c:pt>
                <c:pt idx="24141">
                  <c:v>85.62641522039998</c:v>
                </c:pt>
                <c:pt idx="24142">
                  <c:v>84.85976327112</c:v>
                </c:pt>
                <c:pt idx="24143">
                  <c:v>85.29407539244986</c:v>
                </c:pt>
                <c:pt idx="24144">
                  <c:v>85.99904608599</c:v>
                </c:pt>
                <c:pt idx="24145">
                  <c:v>84.9164234553</c:v>
                </c:pt>
                <c:pt idx="24146">
                  <c:v>85.39723311605982</c:v>
                </c:pt>
                <c:pt idx="24147">
                  <c:v>84.52364707088979</c:v>
                </c:pt>
                <c:pt idx="24148">
                  <c:v>84.89995592460002</c:v>
                </c:pt>
                <c:pt idx="24149">
                  <c:v>85.65341546969998</c:v>
                </c:pt>
                <c:pt idx="24150">
                  <c:v>84.58849340166</c:v>
                </c:pt>
                <c:pt idx="24151">
                  <c:v>85.30179083480979</c:v>
                </c:pt>
                <c:pt idx="24152">
                  <c:v>86.07537724817981</c:v>
                </c:pt>
                <c:pt idx="24153">
                  <c:v>84.78231822059976</c:v>
                </c:pt>
                <c:pt idx="24154">
                  <c:v>85.49889665099998</c:v>
                </c:pt>
                <c:pt idx="24155">
                  <c:v>84.26935455147</c:v>
                </c:pt>
                <c:pt idx="24156">
                  <c:v>85.22329424958</c:v>
                </c:pt>
                <c:pt idx="24157">
                  <c:v>84.20606973282001</c:v>
                </c:pt>
                <c:pt idx="24158">
                  <c:v>85.11594562476</c:v>
                </c:pt>
                <c:pt idx="24159">
                  <c:v>85.64419267712998</c:v>
                </c:pt>
                <c:pt idx="24160">
                  <c:v>84.56183020610995</c:v>
                </c:pt>
                <c:pt idx="24161">
                  <c:v>85.14813272798978</c:v>
                </c:pt>
                <c:pt idx="24162">
                  <c:v>84.82422147804</c:v>
                </c:pt>
                <c:pt idx="24163">
                  <c:v>84.20295520740001</c:v>
                </c:pt>
                <c:pt idx="24164">
                  <c:v>75.69602600466001</c:v>
                </c:pt>
                <c:pt idx="24378">
                  <c:v>78.74934853309979</c:v>
                </c:pt>
                <c:pt idx="24379">
                  <c:v>78.25902583377987</c:v>
                </c:pt>
                <c:pt idx="24380">
                  <c:v>79.25183821581986</c:v>
                </c:pt>
                <c:pt idx="24381">
                  <c:v>78.32254988199998</c:v>
                </c:pt>
                <c:pt idx="24382">
                  <c:v>78.98055972049998</c:v>
                </c:pt>
                <c:pt idx="24383">
                  <c:v>79.6805339655</c:v>
                </c:pt>
                <c:pt idx="24384">
                  <c:v>78.42803359567998</c:v>
                </c:pt>
                <c:pt idx="24385">
                  <c:v>78.84286963458</c:v>
                </c:pt>
                <c:pt idx="24386">
                  <c:v>78.26654059299995</c:v>
                </c:pt>
                <c:pt idx="24387">
                  <c:v>78.91521555</c:v>
                </c:pt>
                <c:pt idx="24388">
                  <c:v>79.38215391351987</c:v>
                </c:pt>
                <c:pt idx="24389">
                  <c:v>78.57453493549986</c:v>
                </c:pt>
                <c:pt idx="24390">
                  <c:v>79.23719802799998</c:v>
                </c:pt>
                <c:pt idx="24391">
                  <c:v>78.2572057115</c:v>
                </c:pt>
                <c:pt idx="24392">
                  <c:v>78.89654578699998</c:v>
                </c:pt>
                <c:pt idx="24393">
                  <c:v>79.15852662689987</c:v>
                </c:pt>
                <c:pt idx="24394">
                  <c:v>78.32562045562</c:v>
                </c:pt>
                <c:pt idx="24395">
                  <c:v>79.0832150435</c:v>
                </c:pt>
                <c:pt idx="24396">
                  <c:v>79.43337463291998</c:v>
                </c:pt>
                <c:pt idx="24397">
                  <c:v>78.54187703699976</c:v>
                </c:pt>
                <c:pt idx="24398">
                  <c:v>78.88415268699998</c:v>
                </c:pt>
                <c:pt idx="24399">
                  <c:v>79.4519669051001</c:v>
                </c:pt>
                <c:pt idx="24400">
                  <c:v>78.55589354599998</c:v>
                </c:pt>
                <c:pt idx="24401">
                  <c:v>78.89810396582</c:v>
                </c:pt>
                <c:pt idx="24402">
                  <c:v>79.4473259117401</c:v>
                </c:pt>
                <c:pt idx="24403">
                  <c:v>78.53254215549973</c:v>
                </c:pt>
                <c:pt idx="24404">
                  <c:v>78.87484240153979</c:v>
                </c:pt>
                <c:pt idx="24405">
                  <c:v>79.42406434745995</c:v>
                </c:pt>
                <c:pt idx="24406">
                  <c:v>78.72074490029998</c:v>
                </c:pt>
                <c:pt idx="24407">
                  <c:v>79.20268687295973</c:v>
                </c:pt>
                <c:pt idx="24408">
                  <c:v>79.5031995905</c:v>
                </c:pt>
                <c:pt idx="24409">
                  <c:v>78.39254730649968</c:v>
                </c:pt>
                <c:pt idx="24410">
                  <c:v>79.09506710537998</c:v>
                </c:pt>
                <c:pt idx="24411">
                  <c:v>79.42854891199988</c:v>
                </c:pt>
                <c:pt idx="24412">
                  <c:v>78.26654059299995</c:v>
                </c:pt>
                <c:pt idx="24413">
                  <c:v>78.97808786025976</c:v>
                </c:pt>
                <c:pt idx="24414">
                  <c:v>79.288554063</c:v>
                </c:pt>
                <c:pt idx="24415">
                  <c:v>79.88581494034</c:v>
                </c:pt>
                <c:pt idx="24416">
                  <c:v>78.68655351349977</c:v>
                </c:pt>
                <c:pt idx="24417">
                  <c:v>79.21387501099987</c:v>
                </c:pt>
                <c:pt idx="24418">
                  <c:v>79.97002178994</c:v>
                </c:pt>
                <c:pt idx="24419">
                  <c:v>78.579216563</c:v>
                </c:pt>
                <c:pt idx="24420">
                  <c:v>79.22607134267973</c:v>
                </c:pt>
                <c:pt idx="24421">
                  <c:v>72.04390983003998</c:v>
                </c:pt>
                <c:pt idx="24447">
                  <c:v>63.48908763471999</c:v>
                </c:pt>
                <c:pt idx="24448">
                  <c:v>79.311148829</c:v>
                </c:pt>
                <c:pt idx="24449">
                  <c:v>79.9925603906</c:v>
                </c:pt>
                <c:pt idx="24450">
                  <c:v>80.18176039347979</c:v>
                </c:pt>
                <c:pt idx="24451">
                  <c:v>81.00284340350001</c:v>
                </c:pt>
                <c:pt idx="24452">
                  <c:v>79.95724086862</c:v>
                </c:pt>
                <c:pt idx="24453">
                  <c:v>80.77401081793984</c:v>
                </c:pt>
                <c:pt idx="24454">
                  <c:v>81.45542237953985</c:v>
                </c:pt>
                <c:pt idx="24455">
                  <c:v>80.32132988043998</c:v>
                </c:pt>
                <c:pt idx="24456">
                  <c:v>81.13531580003976</c:v>
                </c:pt>
                <c:pt idx="24457">
                  <c:v>80.08433207981987</c:v>
                </c:pt>
                <c:pt idx="24458">
                  <c:v>80.71969172098</c:v>
                </c:pt>
                <c:pt idx="24459">
                  <c:v>81.5165693897001</c:v>
                </c:pt>
                <c:pt idx="24460">
                  <c:v>77.99186279255987</c:v>
                </c:pt>
                <c:pt idx="24461">
                  <c:v>70.4478140063</c:v>
                </c:pt>
                <c:pt idx="24462">
                  <c:v>65.06908859410001</c:v>
                </c:pt>
                <c:pt idx="24463">
                  <c:v>61.7442406331</c:v>
                </c:pt>
                <c:pt idx="24464">
                  <c:v>58.8904939282</c:v>
                </c:pt>
                <c:pt idx="24470">
                  <c:v>61.63365173238</c:v>
                </c:pt>
                <c:pt idx="24471">
                  <c:v>73.89542312489998</c:v>
                </c:pt>
                <c:pt idx="24472">
                  <c:v>81.06855310563998</c:v>
                </c:pt>
                <c:pt idx="24473">
                  <c:v>82.25685943194</c:v>
                </c:pt>
                <c:pt idx="24474">
                  <c:v>81.26975523017998</c:v>
                </c:pt>
                <c:pt idx="24475">
                  <c:v>82.0536251739</c:v>
                </c:pt>
                <c:pt idx="24476">
                  <c:v>80.92807447859984</c:v>
                </c:pt>
                <c:pt idx="24477">
                  <c:v>81.67136335533</c:v>
                </c:pt>
                <c:pt idx="24478">
                  <c:v>82.72137386450986</c:v>
                </c:pt>
                <c:pt idx="24479">
                  <c:v>81.93226220693998</c:v>
                </c:pt>
                <c:pt idx="24480">
                  <c:v>82.91320989105</c:v>
                </c:pt>
                <c:pt idx="24481">
                  <c:v>81.94539524654998</c:v>
                </c:pt>
                <c:pt idx="24482">
                  <c:v>82.11541749416998</c:v>
                </c:pt>
                <c:pt idx="24483">
                  <c:v>81.36651803774987</c:v>
                </c:pt>
                <c:pt idx="24484">
                  <c:v>82.5922313403</c:v>
                </c:pt>
                <c:pt idx="24485">
                  <c:v>81.53201153954986</c:v>
                </c:pt>
                <c:pt idx="24486">
                  <c:v>82.04384137581</c:v>
                </c:pt>
                <c:pt idx="24487">
                  <c:v>83.24959620392998</c:v>
                </c:pt>
                <c:pt idx="24488">
                  <c:v>82.01834357310001</c:v>
                </c:pt>
                <c:pt idx="24489">
                  <c:v>81.54658937699998</c:v>
                </c:pt>
                <c:pt idx="24490">
                  <c:v>64.81173466845</c:v>
                </c:pt>
                <c:pt idx="24532">
                  <c:v>66.42020070059998</c:v>
                </c:pt>
                <c:pt idx="24533">
                  <c:v>77.03698104405001</c:v>
                </c:pt>
                <c:pt idx="24534">
                  <c:v>82.60614382119</c:v>
                </c:pt>
                <c:pt idx="24535">
                  <c:v>83.49307932336</c:v>
                </c:pt>
                <c:pt idx="24536">
                  <c:v>82.57185100775978</c:v>
                </c:pt>
                <c:pt idx="24537">
                  <c:v>83.75449461705001</c:v>
                </c:pt>
                <c:pt idx="24538">
                  <c:v>82.69553040683977</c:v>
                </c:pt>
                <c:pt idx="24539">
                  <c:v>83.79881092305</c:v>
                </c:pt>
                <c:pt idx="24540">
                  <c:v>83.09466786582002</c:v>
                </c:pt>
                <c:pt idx="24541">
                  <c:v>83.56013937626986</c:v>
                </c:pt>
                <c:pt idx="24542">
                  <c:v>82.67094847496978</c:v>
                </c:pt>
                <c:pt idx="24543">
                  <c:v>83.54538424340987</c:v>
                </c:pt>
                <c:pt idx="24544">
                  <c:v>83.06999289719984</c:v>
                </c:pt>
                <c:pt idx="24545">
                  <c:v>83.73479182694987</c:v>
                </c:pt>
                <c:pt idx="24546">
                  <c:v>82.63164127893</c:v>
                </c:pt>
                <c:pt idx="24547">
                  <c:v>83.69047552094995</c:v>
                </c:pt>
                <c:pt idx="24548">
                  <c:v>82.81385107874998</c:v>
                </c:pt>
                <c:pt idx="24549">
                  <c:v>83.65106994075</c:v>
                </c:pt>
                <c:pt idx="24550">
                  <c:v>82.70057500739998</c:v>
                </c:pt>
                <c:pt idx="24551">
                  <c:v>83.80069616502</c:v>
                </c:pt>
                <c:pt idx="24552">
                  <c:v>82.70057500739998</c:v>
                </c:pt>
                <c:pt idx="24553">
                  <c:v>83.58214011884976</c:v>
                </c:pt>
                <c:pt idx="24554">
                  <c:v>82.74489131339998</c:v>
                </c:pt>
                <c:pt idx="24555">
                  <c:v>83.85004610225968</c:v>
                </c:pt>
                <c:pt idx="24556">
                  <c:v>82.99593797312987</c:v>
                </c:pt>
                <c:pt idx="24557">
                  <c:v>84.06383899886985</c:v>
                </c:pt>
                <c:pt idx="24558">
                  <c:v>83.00086095956998</c:v>
                </c:pt>
                <c:pt idx="24559">
                  <c:v>84.09847600733985</c:v>
                </c:pt>
                <c:pt idx="24560">
                  <c:v>83.01073695065978</c:v>
                </c:pt>
                <c:pt idx="24561">
                  <c:v>83.63630781989973</c:v>
                </c:pt>
                <c:pt idx="24562">
                  <c:v>82.91200705797</c:v>
                </c:pt>
                <c:pt idx="24563">
                  <c:v>83.69206026303</c:v>
                </c:pt>
                <c:pt idx="24564">
                  <c:v>82.99475614664998</c:v>
                </c:pt>
                <c:pt idx="24565">
                  <c:v>83.66243228975979</c:v>
                </c:pt>
                <c:pt idx="24566">
                  <c:v>82.96011913818</c:v>
                </c:pt>
                <c:pt idx="24567">
                  <c:v>85.89354721731</c:v>
                </c:pt>
                <c:pt idx="24568">
                  <c:v>92.19044076769985</c:v>
                </c:pt>
                <c:pt idx="24569">
                  <c:v>100.688465682</c:v>
                </c:pt>
                <c:pt idx="24570">
                  <c:v>108.49022234976</c:v>
                </c:pt>
                <c:pt idx="24571">
                  <c:v>107.522130653</c:v>
                </c:pt>
                <c:pt idx="24572">
                  <c:v>104.33189967753</c:v>
                </c:pt>
                <c:pt idx="24573">
                  <c:v>105.40939489591</c:v>
                </c:pt>
                <c:pt idx="24574">
                  <c:v>105.9080107756</c:v>
                </c:pt>
                <c:pt idx="24575">
                  <c:v>104.97455766105</c:v>
                </c:pt>
                <c:pt idx="24576">
                  <c:v>105.18240666605</c:v>
                </c:pt>
                <c:pt idx="24577">
                  <c:v>104.22085711135</c:v>
                </c:pt>
                <c:pt idx="24578">
                  <c:v>104.67017533182</c:v>
                </c:pt>
                <c:pt idx="24579">
                  <c:v>105.97814583195</c:v>
                </c:pt>
                <c:pt idx="24580">
                  <c:v>110.0387676814</c:v>
                </c:pt>
                <c:pt idx="24581">
                  <c:v>109.47461786624</c:v>
                </c:pt>
                <c:pt idx="24582">
                  <c:v>108.9323514552</c:v>
                </c:pt>
                <c:pt idx="24583">
                  <c:v>106.49353320072</c:v>
                </c:pt>
                <c:pt idx="24584">
                  <c:v>107.9922080384</c:v>
                </c:pt>
                <c:pt idx="24585">
                  <c:v>108.47074447616</c:v>
                </c:pt>
                <c:pt idx="24586">
                  <c:v>109.82595525712</c:v>
                </c:pt>
                <c:pt idx="24587">
                  <c:v>107.8235619004</c:v>
                </c:pt>
                <c:pt idx="24588">
                  <c:v>109.08879821632</c:v>
                </c:pt>
                <c:pt idx="24589">
                  <c:v>108.1810384864</c:v>
                </c:pt>
                <c:pt idx="24590">
                  <c:v>109.26894279488</c:v>
                </c:pt>
                <c:pt idx="24591">
                  <c:v>109.12327471104</c:v>
                </c:pt>
                <c:pt idx="24592">
                  <c:v>110.6582122574</c:v>
                </c:pt>
                <c:pt idx="24593">
                  <c:v>108.87137544192</c:v>
                </c:pt>
                <c:pt idx="24594">
                  <c:v>110.977160086</c:v>
                </c:pt>
                <c:pt idx="24595">
                  <c:v>109.77886712572</c:v>
                </c:pt>
                <c:pt idx="24596">
                  <c:v>111.07403472592</c:v>
                </c:pt>
                <c:pt idx="24597">
                  <c:v>108.05080360672</c:v>
                </c:pt>
                <c:pt idx="24598">
                  <c:v>105.61123650574</c:v>
                </c:pt>
                <c:pt idx="24599">
                  <c:v>106.33255689056</c:v>
                </c:pt>
                <c:pt idx="24600">
                  <c:v>106.16646185929</c:v>
                </c:pt>
                <c:pt idx="24601">
                  <c:v>106.81979459746</c:v>
                </c:pt>
                <c:pt idx="24602">
                  <c:v>104.32362139087</c:v>
                </c:pt>
                <c:pt idx="24603">
                  <c:v>105.65804558617</c:v>
                </c:pt>
                <c:pt idx="24604">
                  <c:v>105.51294337871</c:v>
                </c:pt>
                <c:pt idx="24605">
                  <c:v>108.95149949632</c:v>
                </c:pt>
                <c:pt idx="24606">
                  <c:v>106.9272871936</c:v>
                </c:pt>
                <c:pt idx="24607">
                  <c:v>108.0619668864</c:v>
                </c:pt>
                <c:pt idx="24608">
                  <c:v>109.55866493196</c:v>
                </c:pt>
                <c:pt idx="24609">
                  <c:v>112.60735389588</c:v>
                </c:pt>
                <c:pt idx="24610">
                  <c:v>110.54920842208</c:v>
                </c:pt>
                <c:pt idx="24611">
                  <c:v>111.4682376522</c:v>
                </c:pt>
                <c:pt idx="24648">
                  <c:v>94.70183371242977</c:v>
                </c:pt>
                <c:pt idx="24649">
                  <c:v>108.0492869632</c:v>
                </c:pt>
                <c:pt idx="24650">
                  <c:v>106.417748814</c:v>
                </c:pt>
                <c:pt idx="24651">
                  <c:v>107.26924346512</c:v>
                </c:pt>
                <c:pt idx="24652">
                  <c:v>106.88702053768</c:v>
                </c:pt>
                <c:pt idx="24653">
                  <c:v>107.8270004992</c:v>
                </c:pt>
                <c:pt idx="24654">
                  <c:v>107.1117339552</c:v>
                </c:pt>
                <c:pt idx="24655">
                  <c:v>109.94861557088</c:v>
                </c:pt>
                <c:pt idx="24656">
                  <c:v>113.50168462893</c:v>
                </c:pt>
                <c:pt idx="24657">
                  <c:v>110.2654942496</c:v>
                </c:pt>
                <c:pt idx="24658">
                  <c:v>110.46707312304</c:v>
                </c:pt>
                <c:pt idx="24659">
                  <c:v>109.36370936884</c:v>
                </c:pt>
                <c:pt idx="24660">
                  <c:v>111.02363570944</c:v>
                </c:pt>
                <c:pt idx="24661">
                  <c:v>110.22776327976</c:v>
                </c:pt>
                <c:pt idx="24662">
                  <c:v>112.74400106643</c:v>
                </c:pt>
                <c:pt idx="24663">
                  <c:v>109.59886700864</c:v>
                </c:pt>
                <c:pt idx="24664">
                  <c:v>107.9320616408</c:v>
                </c:pt>
                <c:pt idx="24665">
                  <c:v>108.52559459516</c:v>
                </c:pt>
                <c:pt idx="24666">
                  <c:v>107.81442434048</c:v>
                </c:pt>
                <c:pt idx="24667">
                  <c:v>107.9605275008</c:v>
                </c:pt>
                <c:pt idx="24668">
                  <c:v>106.718126272</c:v>
                </c:pt>
                <c:pt idx="24669">
                  <c:v>109.09519247136</c:v>
                </c:pt>
                <c:pt idx="24670">
                  <c:v>108.7946478036</c:v>
                </c:pt>
                <c:pt idx="24671">
                  <c:v>111.65131175096</c:v>
                </c:pt>
                <c:pt idx="24672">
                  <c:v>111.10481207325</c:v>
                </c:pt>
                <c:pt idx="24673">
                  <c:v>110.75564149768</c:v>
                </c:pt>
                <c:pt idx="24674">
                  <c:v>107.03030899656</c:v>
                </c:pt>
                <c:pt idx="24675">
                  <c:v>107.8777799606</c:v>
                </c:pt>
                <c:pt idx="24676">
                  <c:v>106.5617012912</c:v>
                </c:pt>
                <c:pt idx="24677">
                  <c:v>107.3646867328</c:v>
                </c:pt>
                <c:pt idx="24678">
                  <c:v>109.73005622024</c:v>
                </c:pt>
                <c:pt idx="24679">
                  <c:v>109.2340492692</c:v>
                </c:pt>
                <c:pt idx="24680">
                  <c:v>109.1100396618</c:v>
                </c:pt>
                <c:pt idx="24681">
                  <c:v>107.1830196896</c:v>
                </c:pt>
                <c:pt idx="24682">
                  <c:v>109.03105497416</c:v>
                </c:pt>
                <c:pt idx="24683">
                  <c:v>107.95514099244</c:v>
                </c:pt>
                <c:pt idx="24684">
                  <c:v>107.9148470924</c:v>
                </c:pt>
                <c:pt idx="24685">
                  <c:v>110.6104397864</c:v>
                </c:pt>
                <c:pt idx="24686">
                  <c:v>110.50733338816</c:v>
                </c:pt>
                <c:pt idx="24687">
                  <c:v>112.79240816943</c:v>
                </c:pt>
                <c:pt idx="24688">
                  <c:v>111.65143143507</c:v>
                </c:pt>
                <c:pt idx="24689">
                  <c:v>112.63804961169</c:v>
                </c:pt>
                <c:pt idx="24690">
                  <c:v>110.65411153734</c:v>
                </c:pt>
                <c:pt idx="24691">
                  <c:v>108.09146364976</c:v>
                </c:pt>
                <c:pt idx="24692">
                  <c:v>107.77973446108</c:v>
                </c:pt>
                <c:pt idx="24693">
                  <c:v>108.33848697248</c:v>
                </c:pt>
                <c:pt idx="24694">
                  <c:v>111.11374947992</c:v>
                </c:pt>
                <c:pt idx="24695">
                  <c:v>111.26974747725</c:v>
                </c:pt>
                <c:pt idx="24696">
                  <c:v>112.345076574</c:v>
                </c:pt>
                <c:pt idx="24697">
                  <c:v>110.80556768751</c:v>
                </c:pt>
                <c:pt idx="24698">
                  <c:v>111.24561051396</c:v>
                </c:pt>
                <c:pt idx="24699">
                  <c:v>108.30383860688</c:v>
                </c:pt>
                <c:pt idx="24700">
                  <c:v>111.21834401056</c:v>
                </c:pt>
                <c:pt idx="24701">
                  <c:v>112.55071257628</c:v>
                </c:pt>
                <c:pt idx="24702">
                  <c:v>111.0018800836</c:v>
                </c:pt>
                <c:pt idx="24703">
                  <c:v>111.67718949056</c:v>
                </c:pt>
                <c:pt idx="24704">
                  <c:v>110.5384349316</c:v>
                </c:pt>
                <c:pt idx="24705">
                  <c:v>111.37657938816</c:v>
                </c:pt>
                <c:pt idx="24706">
                  <c:v>110.21759228012</c:v>
                </c:pt>
                <c:pt idx="24707">
                  <c:v>110.8800032798</c:v>
                </c:pt>
                <c:pt idx="24708">
                  <c:v>105.35706874</c:v>
                </c:pt>
                <c:pt idx="24709">
                  <c:v>106.66866337687</c:v>
                </c:pt>
                <c:pt idx="24710">
                  <c:v>110.025049718</c:v>
                </c:pt>
                <c:pt idx="24711">
                  <c:v>109.5442311872</c:v>
                </c:pt>
                <c:pt idx="24712">
                  <c:v>111.86021792832</c:v>
                </c:pt>
                <c:pt idx="24713">
                  <c:v>110.07849833648</c:v>
                </c:pt>
                <c:pt idx="24714">
                  <c:v>110.63570966896</c:v>
                </c:pt>
                <c:pt idx="24715">
                  <c:v>109.50670575776</c:v>
                </c:pt>
                <c:pt idx="24716">
                  <c:v>110.38271541216</c:v>
                </c:pt>
                <c:pt idx="24717">
                  <c:v>108.788204506</c:v>
                </c:pt>
                <c:pt idx="24718">
                  <c:v>110.1232927744</c:v>
                </c:pt>
                <c:pt idx="24719">
                  <c:v>109.05827635244</c:v>
                </c:pt>
                <c:pt idx="24720">
                  <c:v>109.13375710336</c:v>
                </c:pt>
                <c:pt idx="24721">
                  <c:v>110.73671725412</c:v>
                </c:pt>
                <c:pt idx="24722">
                  <c:v>110.0850923676</c:v>
                </c:pt>
                <c:pt idx="24723">
                  <c:v>109.7107954764</c:v>
                </c:pt>
                <c:pt idx="24724">
                  <c:v>109.2921961012</c:v>
                </c:pt>
                <c:pt idx="24725">
                  <c:v>110.18711288152</c:v>
                </c:pt>
                <c:pt idx="24726">
                  <c:v>107.91665079936</c:v>
                </c:pt>
                <c:pt idx="24727">
                  <c:v>106.52235528123</c:v>
                </c:pt>
                <c:pt idx="24728">
                  <c:v>105.5004356245</c:v>
                </c:pt>
                <c:pt idx="24729">
                  <c:v>106.95739680752</c:v>
                </c:pt>
                <c:pt idx="24730">
                  <c:v>105.52619833</c:v>
                </c:pt>
                <c:pt idx="24731">
                  <c:v>105.57423613191</c:v>
                </c:pt>
                <c:pt idx="24732">
                  <c:v>106.952967324</c:v>
                </c:pt>
                <c:pt idx="24733">
                  <c:v>105.61123650574</c:v>
                </c:pt>
                <c:pt idx="24734">
                  <c:v>105.76950855226</c:v>
                </c:pt>
                <c:pt idx="24735">
                  <c:v>102.2355273849</c:v>
                </c:pt>
                <c:pt idx="24736">
                  <c:v>100.1768157858</c:v>
                </c:pt>
                <c:pt idx="24737">
                  <c:v>94.61047531899978</c:v>
                </c:pt>
                <c:pt idx="24738">
                  <c:v>92.28679882539987</c:v>
                </c:pt>
                <c:pt idx="24739">
                  <c:v>89.53162682596</c:v>
                </c:pt>
                <c:pt idx="24740">
                  <c:v>87.62231540519986</c:v>
                </c:pt>
                <c:pt idx="24741">
                  <c:v>88.61985635231987</c:v>
                </c:pt>
                <c:pt idx="24742">
                  <c:v>88.18169774699986</c:v>
                </c:pt>
                <c:pt idx="24743">
                  <c:v>89.38468948816</c:v>
                </c:pt>
                <c:pt idx="24744">
                  <c:v>90.52637238943974</c:v>
                </c:pt>
                <c:pt idx="24745">
                  <c:v>89.99394467784</c:v>
                </c:pt>
                <c:pt idx="24746">
                  <c:v>91.00692517087998</c:v>
                </c:pt>
                <c:pt idx="24747">
                  <c:v>91.34968402122</c:v>
                </c:pt>
                <c:pt idx="24748">
                  <c:v>92.14595816295976</c:v>
                </c:pt>
                <c:pt idx="24749">
                  <c:v>90.82345525209976</c:v>
                </c:pt>
                <c:pt idx="24750">
                  <c:v>91.79926373455</c:v>
                </c:pt>
                <c:pt idx="24751">
                  <c:v>93.08665497835</c:v>
                </c:pt>
                <c:pt idx="24752">
                  <c:v>91.25581489515986</c:v>
                </c:pt>
                <c:pt idx="24753">
                  <c:v>89.56866252992</c:v>
                </c:pt>
                <c:pt idx="24754">
                  <c:v>87.81787492087998</c:v>
                </c:pt>
                <c:pt idx="24755">
                  <c:v>88.15746886623984</c:v>
                </c:pt>
                <c:pt idx="24756">
                  <c:v>89.76823958319998</c:v>
                </c:pt>
                <c:pt idx="24757">
                  <c:v>88.5515196928</c:v>
                </c:pt>
                <c:pt idx="24758">
                  <c:v>89.19152002992</c:v>
                </c:pt>
                <c:pt idx="24759">
                  <c:v>86.92800435247977</c:v>
                </c:pt>
                <c:pt idx="24760">
                  <c:v>85.21826723253001</c:v>
                </c:pt>
                <c:pt idx="24761">
                  <c:v>82.37092074384</c:v>
                </c:pt>
                <c:pt idx="24762">
                  <c:v>82.0971669663</c:v>
                </c:pt>
                <c:pt idx="24763">
                  <c:v>81.75699808804</c:v>
                </c:pt>
                <c:pt idx="24764">
                  <c:v>81.06158132329998</c:v>
                </c:pt>
                <c:pt idx="24765">
                  <c:v>81.97555179079986</c:v>
                </c:pt>
                <c:pt idx="24766">
                  <c:v>80.397583079</c:v>
                </c:pt>
                <c:pt idx="24767">
                  <c:v>81.15999917827995</c:v>
                </c:pt>
                <c:pt idx="24768">
                  <c:v>80.01902226978</c:v>
                </c:pt>
                <c:pt idx="24769">
                  <c:v>80.72242866221998</c:v>
                </c:pt>
                <c:pt idx="24770">
                  <c:v>80.07953943371987</c:v>
                </c:pt>
                <c:pt idx="24771">
                  <c:v>80.64059669203998</c:v>
                </c:pt>
                <c:pt idx="24772">
                  <c:v>81.85664559549987</c:v>
                </c:pt>
                <c:pt idx="24773">
                  <c:v>80.44524132810002</c:v>
                </c:pt>
                <c:pt idx="24774">
                  <c:v>81.21716010562</c:v>
                </c:pt>
                <c:pt idx="24775">
                  <c:v>61.17551918060001</c:v>
                </c:pt>
                <c:pt idx="24785">
                  <c:v>80.00466316574</c:v>
                </c:pt>
                <c:pt idx="24786">
                  <c:v>79.4915165086</c:v>
                </c:pt>
                <c:pt idx="24787">
                  <c:v>79.83061707665979</c:v>
                </c:pt>
                <c:pt idx="24788">
                  <c:v>78.74934853309979</c:v>
                </c:pt>
                <c:pt idx="24789">
                  <c:v>79.70361433568</c:v>
                </c:pt>
                <c:pt idx="24790">
                  <c:v>78.80055363884</c:v>
                </c:pt>
                <c:pt idx="24791">
                  <c:v>79.77050432988</c:v>
                </c:pt>
                <c:pt idx="24792">
                  <c:v>80.37623412127998</c:v>
                </c:pt>
                <c:pt idx="24793">
                  <c:v>79.05296368058</c:v>
                </c:pt>
                <c:pt idx="24794">
                  <c:v>79.8717614999</c:v>
                </c:pt>
                <c:pt idx="24795">
                  <c:v>79.23255701491998</c:v>
                </c:pt>
                <c:pt idx="24796">
                  <c:v>79.74075726259987</c:v>
                </c:pt>
                <c:pt idx="24797">
                  <c:v>78.82836466787998</c:v>
                </c:pt>
                <c:pt idx="24798">
                  <c:v>79.63783145791987</c:v>
                </c:pt>
                <c:pt idx="24799">
                  <c:v>79.14861721922</c:v>
                </c:pt>
                <c:pt idx="24800">
                  <c:v>79.53021169034</c:v>
                </c:pt>
                <c:pt idx="24801">
                  <c:v>78.83380519531998</c:v>
                </c:pt>
                <c:pt idx="24802">
                  <c:v>79.61724698566</c:v>
                </c:pt>
                <c:pt idx="24803">
                  <c:v>78.72122483538</c:v>
                </c:pt>
                <c:pt idx="24804">
                  <c:v>79.49996032742</c:v>
                </c:pt>
                <c:pt idx="24805">
                  <c:v>78.62738409957987</c:v>
                </c:pt>
                <c:pt idx="24806">
                  <c:v>79.18866188077995</c:v>
                </c:pt>
                <c:pt idx="24807">
                  <c:v>80.18488360667995</c:v>
                </c:pt>
                <c:pt idx="24808">
                  <c:v>79.2841551581</c:v>
                </c:pt>
                <c:pt idx="24809">
                  <c:v>79.7454512255</c:v>
                </c:pt>
                <c:pt idx="24810">
                  <c:v>78.8143396757</c:v>
                </c:pt>
                <c:pt idx="24811">
                  <c:v>79.82363955837998</c:v>
                </c:pt>
                <c:pt idx="24812">
                  <c:v>78.90884926094</c:v>
                </c:pt>
                <c:pt idx="24813">
                  <c:v>79.68761327600002</c:v>
                </c:pt>
                <c:pt idx="24814">
                  <c:v>78.589740663</c:v>
                </c:pt>
                <c:pt idx="24815">
                  <c:v>60.31748777889991</c:v>
                </c:pt>
                <c:pt idx="24833">
                  <c:v>64.84046153849982</c:v>
                </c:pt>
                <c:pt idx="24834">
                  <c:v>79.79880412685976</c:v>
                </c:pt>
                <c:pt idx="24835">
                  <c:v>80.56748625172</c:v>
                </c:pt>
                <c:pt idx="24836">
                  <c:v>79.44963745150002</c:v>
                </c:pt>
                <c:pt idx="24837">
                  <c:v>80.49202012643985</c:v>
                </c:pt>
                <c:pt idx="24838">
                  <c:v>79.8319420352</c:v>
                </c:pt>
                <c:pt idx="24839">
                  <c:v>80.6688046855</c:v>
                </c:pt>
                <c:pt idx="24840">
                  <c:v>79.3555507553</c:v>
                </c:pt>
                <c:pt idx="24841">
                  <c:v>80.15517328187998</c:v>
                </c:pt>
                <c:pt idx="24842">
                  <c:v>79.46399487728</c:v>
                </c:pt>
                <c:pt idx="24843">
                  <c:v>80.27038139223973</c:v>
                </c:pt>
                <c:pt idx="24844">
                  <c:v>77.58592307032</c:v>
                </c:pt>
                <c:pt idx="24845">
                  <c:v>66.0116200656</c:v>
                </c:pt>
                <c:pt idx="24924">
                  <c:v>71.05790600595</c:v>
                </c:pt>
                <c:pt idx="24925">
                  <c:v>82.0719570012</c:v>
                </c:pt>
                <c:pt idx="24926">
                  <c:v>80.92896151885979</c:v>
                </c:pt>
                <c:pt idx="24927">
                  <c:v>81.80031860563986</c:v>
                </c:pt>
                <c:pt idx="24928">
                  <c:v>80.93859155283984</c:v>
                </c:pt>
                <c:pt idx="24929">
                  <c:v>81.78105853767985</c:v>
                </c:pt>
                <c:pt idx="24930">
                  <c:v>81.1114830411</c:v>
                </c:pt>
                <c:pt idx="24931">
                  <c:v>81.96094346648998</c:v>
                </c:pt>
                <c:pt idx="24932">
                  <c:v>81.05358462609</c:v>
                </c:pt>
                <c:pt idx="24933">
                  <c:v>81.49536748138</c:v>
                </c:pt>
                <c:pt idx="24934">
                  <c:v>80.84229121303987</c:v>
                </c:pt>
                <c:pt idx="24935">
                  <c:v>81.86442654456</c:v>
                </c:pt>
                <c:pt idx="24936">
                  <c:v>80.76528021182</c:v>
                </c:pt>
                <c:pt idx="24937">
                  <c:v>81.98587061450979</c:v>
                </c:pt>
                <c:pt idx="24938">
                  <c:v>82.60287343523987</c:v>
                </c:pt>
                <c:pt idx="24939">
                  <c:v>81.39591571972001</c:v>
                </c:pt>
                <c:pt idx="24940">
                  <c:v>82.25767204313998</c:v>
                </c:pt>
                <c:pt idx="24941">
                  <c:v>81.57000444734998</c:v>
                </c:pt>
                <c:pt idx="24942">
                  <c:v>82.42911949947</c:v>
                </c:pt>
                <c:pt idx="24943">
                  <c:v>81.74877378684</c:v>
                </c:pt>
                <c:pt idx="24944">
                  <c:v>82.39050099254995</c:v>
                </c:pt>
                <c:pt idx="24945">
                  <c:v>81.49279677887998</c:v>
                </c:pt>
                <c:pt idx="24946">
                  <c:v>82.17100173731986</c:v>
                </c:pt>
                <c:pt idx="24947">
                  <c:v>81.49279677887998</c:v>
                </c:pt>
                <c:pt idx="24948">
                  <c:v>82.15657132165971</c:v>
                </c:pt>
                <c:pt idx="24949">
                  <c:v>81.68587354889979</c:v>
                </c:pt>
                <c:pt idx="24950">
                  <c:v>82.55203159622968</c:v>
                </c:pt>
                <c:pt idx="24951">
                  <c:v>81.62297331095972</c:v>
                </c:pt>
                <c:pt idx="24952">
                  <c:v>82.23605631024</c:v>
                </c:pt>
                <c:pt idx="24953">
                  <c:v>81.15522341146</c:v>
                </c:pt>
                <c:pt idx="24954">
                  <c:v>82.24089829628987</c:v>
                </c:pt>
                <c:pt idx="24955">
                  <c:v>81.56975229578985</c:v>
                </c:pt>
                <c:pt idx="24956">
                  <c:v>82.44073524443998</c:v>
                </c:pt>
                <c:pt idx="24957">
                  <c:v>81.56007307301998</c:v>
                </c:pt>
                <c:pt idx="24958">
                  <c:v>82.36156645773</c:v>
                </c:pt>
                <c:pt idx="24959">
                  <c:v>81.64724146119</c:v>
                </c:pt>
                <c:pt idx="24960">
                  <c:v>82.79880764666987</c:v>
                </c:pt>
                <c:pt idx="24961">
                  <c:v>82.09236046985998</c:v>
                </c:pt>
                <c:pt idx="24962">
                  <c:v>82.54013303418</c:v>
                </c:pt>
                <c:pt idx="24963">
                  <c:v>82.0777899942</c:v>
                </c:pt>
                <c:pt idx="24964">
                  <c:v>82.76976997836</c:v>
                </c:pt>
                <c:pt idx="24965">
                  <c:v>81.66170872859976</c:v>
                </c:pt>
                <c:pt idx="24966">
                  <c:v>82.33741521822</c:v>
                </c:pt>
                <c:pt idx="24967">
                  <c:v>81.14076372518</c:v>
                </c:pt>
                <c:pt idx="24968">
                  <c:v>82.59200390646001</c:v>
                </c:pt>
                <c:pt idx="24969">
                  <c:v>81.25630244204987</c:v>
                </c:pt>
                <c:pt idx="24970">
                  <c:v>82.31975966988</c:v>
                </c:pt>
                <c:pt idx="24971">
                  <c:v>81.21768393513</c:v>
                </c:pt>
                <c:pt idx="24972">
                  <c:v>82.22782176363</c:v>
                </c:pt>
                <c:pt idx="24973">
                  <c:v>81.15010154801998</c:v>
                </c:pt>
                <c:pt idx="24974">
                  <c:v>82.01887122686979</c:v>
                </c:pt>
                <c:pt idx="24975">
                  <c:v>81.34715959221</c:v>
                </c:pt>
                <c:pt idx="24976">
                  <c:v>82.38341604438</c:v>
                </c:pt>
                <c:pt idx="24977">
                  <c:v>81.42775211348963</c:v>
                </c:pt>
                <c:pt idx="24978">
                  <c:v>81.99072493596</c:v>
                </c:pt>
                <c:pt idx="24979">
                  <c:v>81.33071392539</c:v>
                </c:pt>
                <c:pt idx="24980">
                  <c:v>81.79203151676975</c:v>
                </c:pt>
                <c:pt idx="25202">
                  <c:v>80.81349817107987</c:v>
                </c:pt>
                <c:pt idx="25203">
                  <c:v>81.66341885153976</c:v>
                </c:pt>
                <c:pt idx="25204">
                  <c:v>80.59698329389998</c:v>
                </c:pt>
                <c:pt idx="25205">
                  <c:v>81.68744704431998</c:v>
                </c:pt>
                <c:pt idx="25206">
                  <c:v>80.80868085417985</c:v>
                </c:pt>
                <c:pt idx="25207">
                  <c:v>81.48305100359985</c:v>
                </c:pt>
                <c:pt idx="25208">
                  <c:v>80.60656413579987</c:v>
                </c:pt>
                <c:pt idx="25209">
                  <c:v>81.4686943013</c:v>
                </c:pt>
                <c:pt idx="25210">
                  <c:v>80.82789173005978</c:v>
                </c:pt>
                <c:pt idx="25211">
                  <c:v>81.81477829191998</c:v>
                </c:pt>
                <c:pt idx="25212">
                  <c:v>80.93859155283984</c:v>
                </c:pt>
                <c:pt idx="25213">
                  <c:v>81.78105853767985</c:v>
                </c:pt>
                <c:pt idx="25214">
                  <c:v>80.91450183257986</c:v>
                </c:pt>
                <c:pt idx="25215">
                  <c:v>81.55778823005974</c:v>
                </c:pt>
                <c:pt idx="25216">
                  <c:v>80.69344479476001</c:v>
                </c:pt>
                <c:pt idx="25217">
                  <c:v>81.5241837952</c:v>
                </c:pt>
                <c:pt idx="25218">
                  <c:v>80.87601096727998</c:v>
                </c:pt>
                <c:pt idx="25219">
                  <c:v>81.49536748138</c:v>
                </c:pt>
                <c:pt idx="25220">
                  <c:v>80.84712086534</c:v>
                </c:pt>
                <c:pt idx="25221">
                  <c:v>81.2675257425</c:v>
                </c:pt>
                <c:pt idx="25222">
                  <c:v>80.40539557699982</c:v>
                </c:pt>
                <c:pt idx="25223">
                  <c:v>78.79144522273998</c:v>
                </c:pt>
                <c:pt idx="25224">
                  <c:v>64.40663318869998</c:v>
                </c:pt>
                <c:pt idx="25305">
                  <c:v>67.81536721049976</c:v>
                </c:pt>
                <c:pt idx="25306">
                  <c:v>76.38770372124</c:v>
                </c:pt>
                <c:pt idx="25307">
                  <c:v>83.19907282211975</c:v>
                </c:pt>
                <c:pt idx="25308">
                  <c:v>82.48919749632</c:v>
                </c:pt>
                <c:pt idx="25309">
                  <c:v>83.12557119680964</c:v>
                </c:pt>
                <c:pt idx="25310">
                  <c:v>82.45971709928995</c:v>
                </c:pt>
                <c:pt idx="25311">
                  <c:v>83.32432606872</c:v>
                </c:pt>
                <c:pt idx="25312">
                  <c:v>82.23371969618998</c:v>
                </c:pt>
                <c:pt idx="25313">
                  <c:v>83.06187177446979</c:v>
                </c:pt>
                <c:pt idx="25314">
                  <c:v>84.08576858288973</c:v>
                </c:pt>
                <c:pt idx="25315">
                  <c:v>83.326033791</c:v>
                </c:pt>
                <c:pt idx="25316">
                  <c:v>84.24206381340001</c:v>
                </c:pt>
                <c:pt idx="25317">
                  <c:v>83.08361429601002</c:v>
                </c:pt>
                <c:pt idx="25318">
                  <c:v>84.17310404804998</c:v>
                </c:pt>
                <c:pt idx="25319">
                  <c:v>83.2423119048</c:v>
                </c:pt>
                <c:pt idx="25320">
                  <c:v>84.34870860677984</c:v>
                </c:pt>
                <c:pt idx="25321">
                  <c:v>83.2176983889</c:v>
                </c:pt>
                <c:pt idx="25322">
                  <c:v>84.08938216184985</c:v>
                </c:pt>
                <c:pt idx="25323">
                  <c:v>83.37608858456974</c:v>
                </c:pt>
                <c:pt idx="25324">
                  <c:v>84.2746536827101</c:v>
                </c:pt>
                <c:pt idx="25325">
                  <c:v>83.18814420374989</c:v>
                </c:pt>
                <c:pt idx="25326">
                  <c:v>83.89419080522998</c:v>
                </c:pt>
                <c:pt idx="25327">
                  <c:v>83.16844141364975</c:v>
                </c:pt>
                <c:pt idx="25328">
                  <c:v>84.01551167069998</c:v>
                </c:pt>
                <c:pt idx="25329">
                  <c:v>83.34153762485998</c:v>
                </c:pt>
                <c:pt idx="25330">
                  <c:v>84.46970288525998</c:v>
                </c:pt>
                <c:pt idx="25331">
                  <c:v>83.13888722849978</c:v>
                </c:pt>
                <c:pt idx="25332">
                  <c:v>84.06476864595</c:v>
                </c:pt>
                <c:pt idx="25333">
                  <c:v>83.57880050840974</c:v>
                </c:pt>
                <c:pt idx="25334">
                  <c:v>84.48947396655001</c:v>
                </c:pt>
                <c:pt idx="25335">
                  <c:v>83.60353692974998</c:v>
                </c:pt>
                <c:pt idx="25336">
                  <c:v>84.51917572793998</c:v>
                </c:pt>
                <c:pt idx="25337">
                  <c:v>83.61343751687974</c:v>
                </c:pt>
                <c:pt idx="25338">
                  <c:v>84.31415764707</c:v>
                </c:pt>
                <c:pt idx="25339">
                  <c:v>83.79655323933</c:v>
                </c:pt>
                <c:pt idx="25340">
                  <c:v>84.44251551303</c:v>
                </c:pt>
                <c:pt idx="25341">
                  <c:v>83.93528299851</c:v>
                </c:pt>
                <c:pt idx="25342">
                  <c:v>84.83832382833</c:v>
                </c:pt>
                <c:pt idx="25343">
                  <c:v>83.7322144694701</c:v>
                </c:pt>
                <c:pt idx="25344">
                  <c:v>84.89289725189984</c:v>
                </c:pt>
                <c:pt idx="25345">
                  <c:v>83.7322144694701</c:v>
                </c:pt>
                <c:pt idx="25346">
                  <c:v>84.66765444192</c:v>
                </c:pt>
                <c:pt idx="25347">
                  <c:v>83.98985642207998</c:v>
                </c:pt>
                <c:pt idx="25348">
                  <c:v>84.64291802057988</c:v>
                </c:pt>
                <c:pt idx="25349">
                  <c:v>83.95513336485</c:v>
                </c:pt>
                <c:pt idx="25350">
                  <c:v>84.8482490115</c:v>
                </c:pt>
                <c:pt idx="25351">
                  <c:v>83.92535781533977</c:v>
                </c:pt>
                <c:pt idx="25352">
                  <c:v>84.80357060337</c:v>
                </c:pt>
                <c:pt idx="25353">
                  <c:v>83.85588153314973</c:v>
                </c:pt>
                <c:pt idx="25354">
                  <c:v>84.50927514081</c:v>
                </c:pt>
                <c:pt idx="25355">
                  <c:v>83.82115847591998</c:v>
                </c:pt>
                <c:pt idx="25356">
                  <c:v>84.72914681345972</c:v>
                </c:pt>
                <c:pt idx="25357">
                  <c:v>83.64313927827002</c:v>
                </c:pt>
                <c:pt idx="25358">
                  <c:v>84.75397485524998</c:v>
                </c:pt>
                <c:pt idx="25359">
                  <c:v>84.00897987653973</c:v>
                </c:pt>
                <c:pt idx="25360">
                  <c:v>84.44493637095</c:v>
                </c:pt>
                <c:pt idx="25361">
                  <c:v>84.05373876173982</c:v>
                </c:pt>
                <c:pt idx="25362">
                  <c:v>84.82471055931</c:v>
                </c:pt>
                <c:pt idx="25363">
                  <c:v>84.16939523057984</c:v>
                </c:pt>
                <c:pt idx="25364">
                  <c:v>86.80429290105</c:v>
                </c:pt>
                <c:pt idx="25365">
                  <c:v>89.54634508708</c:v>
                </c:pt>
                <c:pt idx="25366">
                  <c:v>95.98961608829</c:v>
                </c:pt>
                <c:pt idx="25367">
                  <c:v>102.08443883162</c:v>
                </c:pt>
                <c:pt idx="25368">
                  <c:v>110.03957376024</c:v>
                </c:pt>
                <c:pt idx="25369">
                  <c:v>108.2551277208</c:v>
                </c:pt>
                <c:pt idx="25370">
                  <c:v>106.002351455</c:v>
                </c:pt>
                <c:pt idx="25371">
                  <c:v>106.40589052646</c:v>
                </c:pt>
                <c:pt idx="25372">
                  <c:v>104.13454553201</c:v>
                </c:pt>
                <c:pt idx="25373">
                  <c:v>106.07151918909</c:v>
                </c:pt>
                <c:pt idx="25374">
                  <c:v>103.6639682848</c:v>
                </c:pt>
                <c:pt idx="25375">
                  <c:v>103.86970382313</c:v>
                </c:pt>
                <c:pt idx="25376">
                  <c:v>102.72421651632</c:v>
                </c:pt>
                <c:pt idx="25429">
                  <c:v>88.76077061425001</c:v>
                </c:pt>
                <c:pt idx="25430">
                  <c:v>107.53393398528</c:v>
                </c:pt>
                <c:pt idx="25431">
                  <c:v>106.8702468096</c:v>
                </c:pt>
                <c:pt idx="25432">
                  <c:v>104.60987092465</c:v>
                </c:pt>
                <c:pt idx="25433">
                  <c:v>103.46742339185</c:v>
                </c:pt>
                <c:pt idx="25434">
                  <c:v>103.3108968045</c:v>
                </c:pt>
                <c:pt idx="25435">
                  <c:v>103.6622431348</c:v>
                </c:pt>
                <c:pt idx="25436">
                  <c:v>106.06958508489</c:v>
                </c:pt>
                <c:pt idx="25437">
                  <c:v>104.77237759534</c:v>
                </c:pt>
                <c:pt idx="25438">
                  <c:v>106.48212325128</c:v>
                </c:pt>
                <c:pt idx="25439">
                  <c:v>104.25879198518</c:v>
                </c:pt>
                <c:pt idx="25440">
                  <c:v>108.898811213</c:v>
                </c:pt>
                <c:pt idx="25441">
                  <c:v>110.01717798656</c:v>
                </c:pt>
                <c:pt idx="25442">
                  <c:v>110.31787947168</c:v>
                </c:pt>
                <c:pt idx="25443">
                  <c:v>106.00253763044</c:v>
                </c:pt>
                <c:pt idx="25444">
                  <c:v>108.42770541408</c:v>
                </c:pt>
                <c:pt idx="25445">
                  <c:v>107.00759201296</c:v>
                </c:pt>
                <c:pt idx="25446">
                  <c:v>108.533986838</c:v>
                </c:pt>
                <c:pt idx="25447">
                  <c:v>107.3499323038</c:v>
                </c:pt>
                <c:pt idx="25448">
                  <c:v>110.32591983648</c:v>
                </c:pt>
                <c:pt idx="25449">
                  <c:v>108.53552934692</c:v>
                </c:pt>
                <c:pt idx="25450">
                  <c:v>109.82490547168</c:v>
                </c:pt>
                <c:pt idx="25451">
                  <c:v>108.2453959716</c:v>
                </c:pt>
                <c:pt idx="25452">
                  <c:v>108.09550826256</c:v>
                </c:pt>
                <c:pt idx="25453">
                  <c:v>109.89545583284</c:v>
                </c:pt>
                <c:pt idx="25454">
                  <c:v>109.87061754056</c:v>
                </c:pt>
                <c:pt idx="25455">
                  <c:v>111.23096788976</c:v>
                </c:pt>
                <c:pt idx="25456">
                  <c:v>108.50125739004</c:v>
                </c:pt>
                <c:pt idx="25457">
                  <c:v>110.341826033</c:v>
                </c:pt>
                <c:pt idx="25458">
                  <c:v>108.60696004408</c:v>
                </c:pt>
                <c:pt idx="25459">
                  <c:v>108.60015430368</c:v>
                </c:pt>
                <c:pt idx="25460">
                  <c:v>103.0150940567</c:v>
                </c:pt>
                <c:pt idx="25461">
                  <c:v>100.8608578785</c:v>
                </c:pt>
                <c:pt idx="25462">
                  <c:v>98.27572842353977</c:v>
                </c:pt>
                <c:pt idx="25463">
                  <c:v>98.99330847738</c:v>
                </c:pt>
                <c:pt idx="25464">
                  <c:v>96.62310208849976</c:v>
                </c:pt>
                <c:pt idx="25465">
                  <c:v>91.34768885487995</c:v>
                </c:pt>
                <c:pt idx="25466">
                  <c:v>89.52175152719984</c:v>
                </c:pt>
                <c:pt idx="25467">
                  <c:v>86.23717299945001</c:v>
                </c:pt>
                <c:pt idx="25468">
                  <c:v>84.81975079094998</c:v>
                </c:pt>
                <c:pt idx="25469">
                  <c:v>83.07980880164978</c:v>
                </c:pt>
                <c:pt idx="25470">
                  <c:v>84.07224089267974</c:v>
                </c:pt>
                <c:pt idx="25471">
                  <c:v>82.92218648084998</c:v>
                </c:pt>
                <c:pt idx="25472">
                  <c:v>84.59093611160979</c:v>
                </c:pt>
                <c:pt idx="25473">
                  <c:v>84.28622780469001</c:v>
                </c:pt>
                <c:pt idx="25474">
                  <c:v>85.74465549</c:v>
                </c:pt>
                <c:pt idx="25475">
                  <c:v>84.59917745832</c:v>
                </c:pt>
                <c:pt idx="25476">
                  <c:v>86.46796030629002</c:v>
                </c:pt>
                <c:pt idx="25477">
                  <c:v>88.80403639179985</c:v>
                </c:pt>
                <c:pt idx="25478">
                  <c:v>89.07453062832</c:v>
                </c:pt>
                <c:pt idx="25479">
                  <c:v>93.19004044709995</c:v>
                </c:pt>
                <c:pt idx="25480">
                  <c:v>95.24617059774998</c:v>
                </c:pt>
                <c:pt idx="25481">
                  <c:v>102.22846252128</c:v>
                </c:pt>
                <c:pt idx="25482">
                  <c:v>108.95525559456</c:v>
                </c:pt>
                <c:pt idx="25483">
                  <c:v>108.41116651736</c:v>
                </c:pt>
                <c:pt idx="25484">
                  <c:v>102.76666785427</c:v>
                </c:pt>
                <c:pt idx="25485">
                  <c:v>101.86906042103</c:v>
                </c:pt>
                <c:pt idx="25486">
                  <c:v>100.140559461</c:v>
                </c:pt>
                <c:pt idx="25487">
                  <c:v>101.26610369304</c:v>
                </c:pt>
                <c:pt idx="25488">
                  <c:v>104.90311214432</c:v>
                </c:pt>
                <c:pt idx="25489">
                  <c:v>105.31593674595</c:v>
                </c:pt>
                <c:pt idx="25490">
                  <c:v>110.96239240164</c:v>
                </c:pt>
                <c:pt idx="25491">
                  <c:v>108.80047935748</c:v>
                </c:pt>
                <c:pt idx="25492">
                  <c:v>111.28506516928</c:v>
                </c:pt>
                <c:pt idx="25493">
                  <c:v>106.90605800876</c:v>
                </c:pt>
                <c:pt idx="25494">
                  <c:v>103.49191269235</c:v>
                </c:pt>
                <c:pt idx="25495">
                  <c:v>105.01270924529</c:v>
                </c:pt>
                <c:pt idx="25496">
                  <c:v>110.4755678264</c:v>
                </c:pt>
                <c:pt idx="25497">
                  <c:v>108.91390853544</c:v>
                </c:pt>
                <c:pt idx="25498">
                  <c:v>102.47173621685</c:v>
                </c:pt>
                <c:pt idx="25499">
                  <c:v>104.14387838274</c:v>
                </c:pt>
                <c:pt idx="25500">
                  <c:v>107.1998477312</c:v>
                </c:pt>
                <c:pt idx="25501">
                  <c:v>111.217943622</c:v>
                </c:pt>
                <c:pt idx="25502">
                  <c:v>107.74079473608</c:v>
                </c:pt>
                <c:pt idx="25503">
                  <c:v>109.63849205148</c:v>
                </c:pt>
                <c:pt idx="25504">
                  <c:v>110.0971904384</c:v>
                </c:pt>
                <c:pt idx="25505">
                  <c:v>109.33887597136</c:v>
                </c:pt>
                <c:pt idx="25506">
                  <c:v>107.70582814784</c:v>
                </c:pt>
                <c:pt idx="25507">
                  <c:v>110.25117267552</c:v>
                </c:pt>
                <c:pt idx="25508">
                  <c:v>109.64224474768</c:v>
                </c:pt>
                <c:pt idx="25509">
                  <c:v>110.58636560424</c:v>
                </c:pt>
                <c:pt idx="25510">
                  <c:v>110.46200382212</c:v>
                </c:pt>
                <c:pt idx="25511">
                  <c:v>105.71732437882</c:v>
                </c:pt>
                <c:pt idx="25512">
                  <c:v>105.20702863783</c:v>
                </c:pt>
                <c:pt idx="25513">
                  <c:v>106.20455697088</c:v>
                </c:pt>
                <c:pt idx="25514">
                  <c:v>108.0112471936</c:v>
                </c:pt>
                <c:pt idx="25515">
                  <c:v>108.839868752</c:v>
                </c:pt>
                <c:pt idx="25516">
                  <c:v>110.6579792832</c:v>
                </c:pt>
                <c:pt idx="25517">
                  <c:v>108.98164386624</c:v>
                </c:pt>
                <c:pt idx="25518">
                  <c:v>110.40406544304</c:v>
                </c:pt>
                <c:pt idx="25519">
                  <c:v>110.21524263552</c:v>
                </c:pt>
                <c:pt idx="25520">
                  <c:v>108.40262446968</c:v>
                </c:pt>
                <c:pt idx="25521">
                  <c:v>108.58299022848</c:v>
                </c:pt>
                <c:pt idx="25522">
                  <c:v>109.18924507712</c:v>
                </c:pt>
                <c:pt idx="25523">
                  <c:v>110.20110379056</c:v>
                </c:pt>
                <c:pt idx="25524">
                  <c:v>109.12975479056</c:v>
                </c:pt>
                <c:pt idx="25525">
                  <c:v>109.94164171488</c:v>
                </c:pt>
                <c:pt idx="25526">
                  <c:v>111.21586624384</c:v>
                </c:pt>
                <c:pt idx="25527">
                  <c:v>109.50665786728</c:v>
                </c:pt>
                <c:pt idx="25528">
                  <c:v>110.5813508616</c:v>
                </c:pt>
                <c:pt idx="25529">
                  <c:v>109.48112512304</c:v>
                </c:pt>
                <c:pt idx="25530">
                  <c:v>110.51893398784</c:v>
                </c:pt>
                <c:pt idx="25531">
                  <c:v>109.21515579056</c:v>
                </c:pt>
                <c:pt idx="25532">
                  <c:v>109.8091528684</c:v>
                </c:pt>
                <c:pt idx="25533">
                  <c:v>106.83302705488</c:v>
                </c:pt>
                <c:pt idx="25534">
                  <c:v>107.972108766</c:v>
                </c:pt>
                <c:pt idx="25535">
                  <c:v>109.77341952196</c:v>
                </c:pt>
                <c:pt idx="25536">
                  <c:v>108.24425454456</c:v>
                </c:pt>
                <c:pt idx="25537">
                  <c:v>109.4105864016</c:v>
                </c:pt>
                <c:pt idx="25538">
                  <c:v>106.71552883572</c:v>
                </c:pt>
                <c:pt idx="25539">
                  <c:v>106.48660673917</c:v>
                </c:pt>
                <c:pt idx="25540">
                  <c:v>104.23779263989</c:v>
                </c:pt>
                <c:pt idx="25541">
                  <c:v>106.65165779576</c:v>
                </c:pt>
                <c:pt idx="25542">
                  <c:v>108.7548139396</c:v>
                </c:pt>
                <c:pt idx="25543">
                  <c:v>108.47555319908</c:v>
                </c:pt>
                <c:pt idx="25544">
                  <c:v>110.1193347864</c:v>
                </c:pt>
                <c:pt idx="25545">
                  <c:v>108.61343029468</c:v>
                </c:pt>
                <c:pt idx="25546">
                  <c:v>108.7708210936</c:v>
                </c:pt>
                <c:pt idx="25704">
                  <c:v>65.53314227002001</c:v>
                </c:pt>
                <c:pt idx="25705">
                  <c:v>80.2694066384</c:v>
                </c:pt>
                <c:pt idx="25706">
                  <c:v>81.28038458257987</c:v>
                </c:pt>
                <c:pt idx="25707">
                  <c:v>82.34225720427</c:v>
                </c:pt>
                <c:pt idx="25708">
                  <c:v>81.47348752541987</c:v>
                </c:pt>
                <c:pt idx="25709">
                  <c:v>82.13251087201979</c:v>
                </c:pt>
                <c:pt idx="25710">
                  <c:v>81.45417827196</c:v>
                </c:pt>
                <c:pt idx="25711">
                  <c:v>82.10362077008</c:v>
                </c:pt>
                <c:pt idx="25712">
                  <c:v>81.20337358136</c:v>
                </c:pt>
                <c:pt idx="25713">
                  <c:v>82.27467481715979</c:v>
                </c:pt>
                <c:pt idx="25714">
                  <c:v>81.37694125811988</c:v>
                </c:pt>
                <c:pt idx="25715">
                  <c:v>82.45041446721</c:v>
                </c:pt>
                <c:pt idx="25716">
                  <c:v>81.10227285987978</c:v>
                </c:pt>
                <c:pt idx="25717">
                  <c:v>81.90624897942</c:v>
                </c:pt>
                <c:pt idx="25718">
                  <c:v>81.28042433618984</c:v>
                </c:pt>
                <c:pt idx="25719">
                  <c:v>82.37298068504998</c:v>
                </c:pt>
                <c:pt idx="25720">
                  <c:v>81.10707324156001</c:v>
                </c:pt>
                <c:pt idx="25721">
                  <c:v>82.39719345204002</c:v>
                </c:pt>
                <c:pt idx="25722">
                  <c:v>81.51167695917</c:v>
                </c:pt>
                <c:pt idx="25723">
                  <c:v>82.41169757612998</c:v>
                </c:pt>
                <c:pt idx="25724">
                  <c:v>81.73821532562998</c:v>
                </c:pt>
                <c:pt idx="25725">
                  <c:v>82.20227978937</c:v>
                </c:pt>
                <c:pt idx="25726">
                  <c:v>81.53588972615982</c:v>
                </c:pt>
                <c:pt idx="25727">
                  <c:v>82.19746714868984</c:v>
                </c:pt>
                <c:pt idx="25728">
                  <c:v>81.9551236614001</c:v>
                </c:pt>
                <c:pt idx="25729">
                  <c:v>82.18297053590975</c:v>
                </c:pt>
                <c:pt idx="25730">
                  <c:v>81.67031808884984</c:v>
                </c:pt>
                <c:pt idx="25731">
                  <c:v>82.38751422927</c:v>
                </c:pt>
                <c:pt idx="25732">
                  <c:v>81.58911074133</c:v>
                </c:pt>
                <c:pt idx="25733">
                  <c:v>82.65847362656976</c:v>
                </c:pt>
                <c:pt idx="25734">
                  <c:v>82.19830446299987</c:v>
                </c:pt>
                <c:pt idx="25735">
                  <c:v>82.70201541896998</c:v>
                </c:pt>
                <c:pt idx="25736">
                  <c:v>82.03413755699982</c:v>
                </c:pt>
                <c:pt idx="25737">
                  <c:v>82.95098621264982</c:v>
                </c:pt>
                <c:pt idx="25738">
                  <c:v>81.88910780693976</c:v>
                </c:pt>
                <c:pt idx="25739">
                  <c:v>82.77944920112998</c:v>
                </c:pt>
                <c:pt idx="25740">
                  <c:v>82.11660526943998</c:v>
                </c:pt>
                <c:pt idx="25741">
                  <c:v>83.30228734574995</c:v>
                </c:pt>
                <c:pt idx="25742">
                  <c:v>82.15055388783</c:v>
                </c:pt>
                <c:pt idx="25743">
                  <c:v>82.98493483103998</c:v>
                </c:pt>
                <c:pt idx="25744">
                  <c:v>82.14085006902</c:v>
                </c:pt>
                <c:pt idx="25745">
                  <c:v>83.05772821955976</c:v>
                </c:pt>
                <c:pt idx="25746">
                  <c:v>82.17482818229979</c:v>
                </c:pt>
                <c:pt idx="25747">
                  <c:v>83.32659359804998</c:v>
                </c:pt>
                <c:pt idx="25748">
                  <c:v>82.44145569495</c:v>
                </c:pt>
                <c:pt idx="25749">
                  <c:v>81.55387226312978</c:v>
                </c:pt>
                <c:pt idx="25750">
                  <c:v>82.53873984344978</c:v>
                </c:pt>
                <c:pt idx="25751">
                  <c:v>81.61209517598976</c:v>
                </c:pt>
                <c:pt idx="25752">
                  <c:v>82.29557632301987</c:v>
                </c:pt>
                <c:pt idx="25753">
                  <c:v>81.66545143199988</c:v>
                </c:pt>
                <c:pt idx="25754">
                  <c:v>82.78189107539998</c:v>
                </c:pt>
                <c:pt idx="25755">
                  <c:v>81.8675974974</c:v>
                </c:pt>
                <c:pt idx="25756">
                  <c:v>82.16006720423998</c:v>
                </c:pt>
                <c:pt idx="25757">
                  <c:v>82.07295283223972</c:v>
                </c:pt>
                <c:pt idx="25758">
                  <c:v>82.35392953095</c:v>
                </c:pt>
                <c:pt idx="25759">
                  <c:v>83.10774861839987</c:v>
                </c:pt>
                <c:pt idx="25760">
                  <c:v>82.16911921844998</c:v>
                </c:pt>
                <c:pt idx="25761">
                  <c:v>83.18135477210987</c:v>
                </c:pt>
                <c:pt idx="25762">
                  <c:v>82.03780040280001</c:v>
                </c:pt>
                <c:pt idx="25763">
                  <c:v>82.83053314964998</c:v>
                </c:pt>
                <c:pt idx="25764">
                  <c:v>81.8675974974</c:v>
                </c:pt>
                <c:pt idx="25765">
                  <c:v>82.6943649114</c:v>
                </c:pt>
                <c:pt idx="25766">
                  <c:v>82.20334309667989</c:v>
                </c:pt>
                <c:pt idx="25767">
                  <c:v>82.81079964711</c:v>
                </c:pt>
                <c:pt idx="25768">
                  <c:v>81.83078509691985</c:v>
                </c:pt>
                <c:pt idx="25769">
                  <c:v>82.34420111609984</c:v>
                </c:pt>
                <c:pt idx="25770">
                  <c:v>81.86271850514987</c:v>
                </c:pt>
                <c:pt idx="25771">
                  <c:v>82.46461222713</c:v>
                </c:pt>
                <c:pt idx="25772">
                  <c:v>83.56219270658973</c:v>
                </c:pt>
                <c:pt idx="25773">
                  <c:v>73.34634689576986</c:v>
                </c:pt>
                <c:pt idx="25827">
                  <c:v>67.53424316877</c:v>
                </c:pt>
                <c:pt idx="25828">
                  <c:v>82.08749381300987</c:v>
                </c:pt>
                <c:pt idx="25829">
                  <c:v>82.61975673548973</c:v>
                </c:pt>
                <c:pt idx="25830">
                  <c:v>82.0329509802</c:v>
                </c:pt>
                <c:pt idx="25831">
                  <c:v>82.76243424569998</c:v>
                </c:pt>
                <c:pt idx="25832">
                  <c:v>81.77519234114995</c:v>
                </c:pt>
                <c:pt idx="25833">
                  <c:v>82.41714944265002</c:v>
                </c:pt>
                <c:pt idx="25834">
                  <c:v>82.92674141306976</c:v>
                </c:pt>
                <c:pt idx="25835">
                  <c:v>81.68104864757987</c:v>
                </c:pt>
                <c:pt idx="25836">
                  <c:v>82.41169757612998</c:v>
                </c:pt>
                <c:pt idx="25900">
                  <c:v>81.99474933272984</c:v>
                </c:pt>
                <c:pt idx="25901">
                  <c:v>81.39143787089976</c:v>
                </c:pt>
                <c:pt idx="25902">
                  <c:v>81.76790962262998</c:v>
                </c:pt>
                <c:pt idx="25903">
                  <c:v>82.72137386450986</c:v>
                </c:pt>
                <c:pt idx="25904">
                  <c:v>81.35259520211987</c:v>
                </c:pt>
                <c:pt idx="25905">
                  <c:v>82.26986217647978</c:v>
                </c:pt>
                <c:pt idx="25906">
                  <c:v>81.06375272396001</c:v>
                </c:pt>
                <c:pt idx="25907">
                  <c:v>81.79551822396</c:v>
                </c:pt>
                <c:pt idx="25908">
                  <c:v>81.39625051157998</c:v>
                </c:pt>
                <c:pt idx="25909">
                  <c:v>81.5451666111</c:v>
                </c:pt>
                <c:pt idx="25910">
                  <c:v>82.69233619619965</c:v>
                </c:pt>
                <c:pt idx="25911">
                  <c:v>81.41074712436</c:v>
                </c:pt>
                <c:pt idx="25912">
                  <c:v>82.25685943194</c:v>
                </c:pt>
                <c:pt idx="25913">
                  <c:v>81.06805189349974</c:v>
                </c:pt>
                <c:pt idx="25914">
                  <c:v>81.56442667906</c:v>
                </c:pt>
                <c:pt idx="25915">
                  <c:v>82.72137386450986</c:v>
                </c:pt>
                <c:pt idx="25916">
                  <c:v>81.70040709311998</c:v>
                </c:pt>
                <c:pt idx="25917">
                  <c:v>82.60657438211987</c:v>
                </c:pt>
                <c:pt idx="25918">
                  <c:v>81.41973905291998</c:v>
                </c:pt>
                <c:pt idx="25919">
                  <c:v>82.16974642700985</c:v>
                </c:pt>
                <c:pt idx="25920">
                  <c:v>82.47430390176002</c:v>
                </c:pt>
                <c:pt idx="25921">
                  <c:v>81.65205410186982</c:v>
                </c:pt>
                <c:pt idx="25922">
                  <c:v>80.08165879730002</c:v>
                </c:pt>
                <c:pt idx="26036">
                  <c:v>69.08871429746979</c:v>
                </c:pt>
                <c:pt idx="26037">
                  <c:v>78.50740312625986</c:v>
                </c:pt>
                <c:pt idx="26038">
                  <c:v>81.56442667906</c:v>
                </c:pt>
                <c:pt idx="26039">
                  <c:v>80.87498870426984</c:v>
                </c:pt>
                <c:pt idx="26040">
                  <c:v>81.69067260878984</c:v>
                </c:pt>
                <c:pt idx="26041">
                  <c:v>82.44361611225</c:v>
                </c:pt>
                <c:pt idx="26042">
                  <c:v>81.44452364523</c:v>
                </c:pt>
                <c:pt idx="26043">
                  <c:v>56.03180465789992</c:v>
                </c:pt>
                <c:pt idx="26044">
                  <c:v>72.55340763891998</c:v>
                </c:pt>
                <c:pt idx="26045">
                  <c:v>82.20363841676976</c:v>
                </c:pt>
                <c:pt idx="26046">
                  <c:v>81.23586324042</c:v>
                </c:pt>
                <c:pt idx="26047">
                  <c:v>81.77753490398995</c:v>
                </c:pt>
                <c:pt idx="26048">
                  <c:v>83.00920912551002</c:v>
                </c:pt>
                <c:pt idx="26049">
                  <c:v>81.98561846295</c:v>
                </c:pt>
                <c:pt idx="26050">
                  <c:v>82.79091744462</c:v>
                </c:pt>
                <c:pt idx="26051">
                  <c:v>81.60361486542</c:v>
                </c:pt>
                <c:pt idx="26052">
                  <c:v>82.58230008764988</c:v>
                </c:pt>
                <c:pt idx="26053">
                  <c:v>81.7946196012</c:v>
                </c:pt>
                <c:pt idx="26054">
                  <c:v>82.49494719180002</c:v>
                </c:pt>
                <c:pt idx="26055">
                  <c:v>81.61953770354984</c:v>
                </c:pt>
                <c:pt idx="26056">
                  <c:v>82.4463346872</c:v>
                </c:pt>
                <c:pt idx="26057">
                  <c:v>81.5611967841</c:v>
                </c:pt>
                <c:pt idx="26058">
                  <c:v>82.4074210278</c:v>
                </c:pt>
                <c:pt idx="26059">
                  <c:v>81.86004412958982</c:v>
                </c:pt>
                <c:pt idx="26060">
                  <c:v>82.76692592031</c:v>
                </c:pt>
                <c:pt idx="26061">
                  <c:v>81.86004412958982</c:v>
                </c:pt>
                <c:pt idx="26062">
                  <c:v>82.86322754736</c:v>
                </c:pt>
                <c:pt idx="26063">
                  <c:v>83.5080065259</c:v>
                </c:pt>
                <c:pt idx="26064">
                  <c:v>82.76057753417986</c:v>
                </c:pt>
                <c:pt idx="26065">
                  <c:v>83.63063595509998</c:v>
                </c:pt>
                <c:pt idx="26066">
                  <c:v>82.84625310305998</c:v>
                </c:pt>
                <c:pt idx="26067">
                  <c:v>83.64008257397984</c:v>
                </c:pt>
                <c:pt idx="26068">
                  <c:v>82.50638947317</c:v>
                </c:pt>
                <c:pt idx="26069">
                  <c:v>83.35689268023</c:v>
                </c:pt>
                <c:pt idx="26070">
                  <c:v>82.63063443165001</c:v>
                </c:pt>
                <c:pt idx="26071">
                  <c:v>83.45390030541</c:v>
                </c:pt>
                <c:pt idx="26072">
                  <c:v>82.32554832371974</c:v>
                </c:pt>
                <c:pt idx="26073">
                  <c:v>83.56013937626986</c:v>
                </c:pt>
                <c:pt idx="26074">
                  <c:v>82.41993175868987</c:v>
                </c:pt>
                <c:pt idx="26075">
                  <c:v>83.447146122</c:v>
                </c:pt>
                <c:pt idx="26076">
                  <c:v>82.30233511697968</c:v>
                </c:pt>
                <c:pt idx="26077">
                  <c:v>83.10108058634998</c:v>
                </c:pt>
                <c:pt idx="26078">
                  <c:v>84.13980104309979</c:v>
                </c:pt>
                <c:pt idx="26079">
                  <c:v>83.33097446025</c:v>
                </c:pt>
                <c:pt idx="26080">
                  <c:v>84.0943228311</c:v>
                </c:pt>
                <c:pt idx="26081">
                  <c:v>83.08963025324998</c:v>
                </c:pt>
                <c:pt idx="26082">
                  <c:v>83.68292956086</c:v>
                </c:pt>
                <c:pt idx="26083">
                  <c:v>82.92218648084998</c:v>
                </c:pt>
                <c:pt idx="26084">
                  <c:v>83.41273739111998</c:v>
                </c:pt>
                <c:pt idx="26085">
                  <c:v>84.16819332224998</c:v>
                </c:pt>
                <c:pt idx="26086">
                  <c:v>83.25760670969998</c:v>
                </c:pt>
                <c:pt idx="26087">
                  <c:v>84.00803194148978</c:v>
                </c:pt>
                <c:pt idx="26088">
                  <c:v>82.56778201970984</c:v>
                </c:pt>
                <c:pt idx="26089">
                  <c:v>83.68218427193995</c:v>
                </c:pt>
                <c:pt idx="26090">
                  <c:v>83.14873862354978</c:v>
                </c:pt>
                <c:pt idx="26091">
                  <c:v>83.21275771964987</c:v>
                </c:pt>
                <c:pt idx="26092">
                  <c:v>84.12654383456976</c:v>
                </c:pt>
                <c:pt idx="26093">
                  <c:v>82.98110897738998</c:v>
                </c:pt>
                <c:pt idx="26094">
                  <c:v>83.69206026303</c:v>
                </c:pt>
                <c:pt idx="26095">
                  <c:v>84.42771653549985</c:v>
                </c:pt>
                <c:pt idx="26096">
                  <c:v>83.15859001859968</c:v>
                </c:pt>
                <c:pt idx="26097">
                  <c:v>83.86285996260001</c:v>
                </c:pt>
                <c:pt idx="26098">
                  <c:v>82.80894035294978</c:v>
                </c:pt>
                <c:pt idx="26099">
                  <c:v>73.40797160807998</c:v>
                </c:pt>
                <c:pt idx="26160">
                  <c:v>65.86460155439998</c:v>
                </c:pt>
                <c:pt idx="26161">
                  <c:v>77.77651680986995</c:v>
                </c:pt>
                <c:pt idx="26162">
                  <c:v>83.92038013988976</c:v>
                </c:pt>
                <c:pt idx="26163">
                  <c:v>84.9441079098301</c:v>
                </c:pt>
                <c:pt idx="26164">
                  <c:v>83.91447209529002</c:v>
                </c:pt>
                <c:pt idx="26165">
                  <c:v>84.46122720333</c:v>
                </c:pt>
                <c:pt idx="26166">
                  <c:v>83.67074786837979</c:v>
                </c:pt>
                <c:pt idx="26167">
                  <c:v>84.43176988674</c:v>
                </c:pt>
                <c:pt idx="26168">
                  <c:v>83.42203363061998</c:v>
                </c:pt>
                <c:pt idx="26169">
                  <c:v>83.96505854801998</c:v>
                </c:pt>
                <c:pt idx="26170">
                  <c:v>84.4944393066</c:v>
                </c:pt>
                <c:pt idx="26171">
                  <c:v>83.81001453483</c:v>
                </c:pt>
                <c:pt idx="26172">
                  <c:v>84.5362274472</c:v>
                </c:pt>
                <c:pt idx="26173">
                  <c:v>83.28031141247978</c:v>
                </c:pt>
                <c:pt idx="26174">
                  <c:v>84.02955715475974</c:v>
                </c:pt>
                <c:pt idx="26175">
                  <c:v>84.78869791247978</c:v>
                </c:pt>
                <c:pt idx="26176">
                  <c:v>83.94432143292</c:v>
                </c:pt>
                <c:pt idx="26177">
                  <c:v>84.47609989422</c:v>
                </c:pt>
                <c:pt idx="26178">
                  <c:v>83.46391221726</c:v>
                </c:pt>
                <c:pt idx="26179">
                  <c:v>84.41686033917</c:v>
                </c:pt>
                <c:pt idx="26180">
                  <c:v>83.38226475627</c:v>
                </c:pt>
                <c:pt idx="26181">
                  <c:v>83.93030532306001</c:v>
                </c:pt>
                <c:pt idx="26182">
                  <c:v>84.9142585722</c:v>
                </c:pt>
                <c:pt idx="26183">
                  <c:v>83.56313388122998</c:v>
                </c:pt>
                <c:pt idx="26184">
                  <c:v>84.48151878278998</c:v>
                </c:pt>
                <c:pt idx="26185">
                  <c:v>83.67812633174979</c:v>
                </c:pt>
                <c:pt idx="26186">
                  <c:v>84.24275432423998</c:v>
                </c:pt>
                <c:pt idx="26187">
                  <c:v>84.99881657424002</c:v>
                </c:pt>
                <c:pt idx="26188">
                  <c:v>83.75168219372979</c:v>
                </c:pt>
                <c:pt idx="26189">
                  <c:v>84.54059850096</c:v>
                </c:pt>
                <c:pt idx="26190">
                  <c:v>83.53833600716978</c:v>
                </c:pt>
                <c:pt idx="26191">
                  <c:v>84.49146856200002</c:v>
                </c:pt>
                <c:pt idx="26192">
                  <c:v>83.50163186429998</c:v>
                </c:pt>
                <c:pt idx="26193">
                  <c:v>84.28751320944</c:v>
                </c:pt>
                <c:pt idx="26194">
                  <c:v>84.84327133604984</c:v>
                </c:pt>
                <c:pt idx="26195">
                  <c:v>84.0139396449</c:v>
                </c:pt>
                <c:pt idx="26196">
                  <c:v>84.73020277805998</c:v>
                </c:pt>
                <c:pt idx="26197">
                  <c:v>83.68069764758982</c:v>
                </c:pt>
                <c:pt idx="26198">
                  <c:v>84.66540757799976</c:v>
                </c:pt>
                <c:pt idx="26199">
                  <c:v>83.43697342068</c:v>
                </c:pt>
                <c:pt idx="26200">
                  <c:v>83.98985642207998</c:v>
                </c:pt>
                <c:pt idx="26201">
                  <c:v>84.76390003841998</c:v>
                </c:pt>
                <c:pt idx="26202">
                  <c:v>83.72190664422002</c:v>
                </c:pt>
                <c:pt idx="26203">
                  <c:v>84.49100275284</c:v>
                </c:pt>
                <c:pt idx="26204">
                  <c:v>83.70555697437</c:v>
                </c:pt>
                <c:pt idx="26205">
                  <c:v>84.28755158172</c:v>
                </c:pt>
                <c:pt idx="26206">
                  <c:v>83.31008696199002</c:v>
                </c:pt>
                <c:pt idx="26207">
                  <c:v>83.88069318344998</c:v>
                </c:pt>
                <c:pt idx="26208">
                  <c:v>84.88791957644995</c:v>
                </c:pt>
                <c:pt idx="26209">
                  <c:v>83.58870109553978</c:v>
                </c:pt>
                <c:pt idx="26210">
                  <c:v>84.52572581006976</c:v>
                </c:pt>
                <c:pt idx="26211">
                  <c:v>83.09962087047</c:v>
                </c:pt>
                <c:pt idx="26212">
                  <c:v>84.26770121537998</c:v>
                </c:pt>
                <c:pt idx="26213">
                  <c:v>83.50856045765985</c:v>
                </c:pt>
                <c:pt idx="26214">
                  <c:v>84.03450466248</c:v>
                </c:pt>
                <c:pt idx="26215">
                  <c:v>84.59838042497998</c:v>
                </c:pt>
                <c:pt idx="26216">
                  <c:v>83.82115847591998</c:v>
                </c:pt>
                <c:pt idx="26217">
                  <c:v>84.39049818822001</c:v>
                </c:pt>
                <c:pt idx="26218">
                  <c:v>83.53833600716978</c:v>
                </c:pt>
                <c:pt idx="26219">
                  <c:v>84.28260407399998</c:v>
                </c:pt>
                <c:pt idx="26220">
                  <c:v>84.89040260586</c:v>
                </c:pt>
                <c:pt idx="26221">
                  <c:v>83.95989788048979</c:v>
                </c:pt>
                <c:pt idx="26222">
                  <c:v>84.62808218636968</c:v>
                </c:pt>
                <c:pt idx="26223">
                  <c:v>83.61837276395973</c:v>
                </c:pt>
                <c:pt idx="26224">
                  <c:v>84.63985033265975</c:v>
                </c:pt>
                <c:pt idx="26225">
                  <c:v>83.25265370505</c:v>
                </c:pt>
                <c:pt idx="26226">
                  <c:v>84.28655706984</c:v>
                </c:pt>
                <c:pt idx="26227">
                  <c:v>83.55818637350978</c:v>
                </c:pt>
                <c:pt idx="26228">
                  <c:v>83.92905403098</c:v>
                </c:pt>
                <c:pt idx="26229">
                  <c:v>83.38948842734995</c:v>
                </c:pt>
                <c:pt idx="26230">
                  <c:v>84.40691055995998</c:v>
                </c:pt>
                <c:pt idx="26231">
                  <c:v>83.68309836074984</c:v>
                </c:pt>
                <c:pt idx="26232">
                  <c:v>83.91039494484</c:v>
                </c:pt>
                <c:pt idx="26233">
                  <c:v>84.80626266174</c:v>
                </c:pt>
                <c:pt idx="26234">
                  <c:v>83.98487874662977</c:v>
                </c:pt>
                <c:pt idx="26235">
                  <c:v>84.78372023703001</c:v>
                </c:pt>
                <c:pt idx="26236">
                  <c:v>83.52929757275976</c:v>
                </c:pt>
                <c:pt idx="26237">
                  <c:v>84.58527690908987</c:v>
                </c:pt>
                <c:pt idx="26238">
                  <c:v>83.59290943074002</c:v>
                </c:pt>
                <c:pt idx="26239">
                  <c:v>84.39175092114</c:v>
                </c:pt>
                <c:pt idx="26240">
                  <c:v>83.44406185092002</c:v>
                </c:pt>
                <c:pt idx="26241">
                  <c:v>84.44171966595</c:v>
                </c:pt>
                <c:pt idx="26242">
                  <c:v>83.51158164351</c:v>
                </c:pt>
                <c:pt idx="26243">
                  <c:v>84.27756343023</c:v>
                </c:pt>
                <c:pt idx="26244">
                  <c:v>85.12317369312001</c:v>
                </c:pt>
                <c:pt idx="26245">
                  <c:v>83.94023050623002</c:v>
                </c:pt>
                <c:pt idx="26246">
                  <c:v>84.76884754614001</c:v>
                </c:pt>
                <c:pt idx="26247">
                  <c:v>83.78145774323998</c:v>
                </c:pt>
                <c:pt idx="26248">
                  <c:v>84.49595026056002</c:v>
                </c:pt>
                <c:pt idx="26249">
                  <c:v>83.71054698522</c:v>
                </c:pt>
                <c:pt idx="26250">
                  <c:v>84.50637810956968</c:v>
                </c:pt>
                <c:pt idx="26251">
                  <c:v>83.52649119107988</c:v>
                </c:pt>
                <c:pt idx="26252">
                  <c:v>84.49587351599995</c:v>
                </c:pt>
                <c:pt idx="26253">
                  <c:v>85.09828412384998</c:v>
                </c:pt>
                <c:pt idx="26254">
                  <c:v>84.50929947041998</c:v>
                </c:pt>
                <c:pt idx="26255">
                  <c:v>84.96400746825</c:v>
                </c:pt>
                <c:pt idx="26256">
                  <c:v>84.18672851774974</c:v>
                </c:pt>
                <c:pt idx="26257">
                  <c:v>85.02942679874998</c:v>
                </c:pt>
                <c:pt idx="26258">
                  <c:v>83.85976343088001</c:v>
                </c:pt>
                <c:pt idx="26259">
                  <c:v>84.909764613</c:v>
                </c:pt>
                <c:pt idx="26260">
                  <c:v>83.72049676442984</c:v>
                </c:pt>
                <c:pt idx="26261">
                  <c:v>84.87920062413</c:v>
                </c:pt>
                <c:pt idx="26262">
                  <c:v>85.57292413949978</c:v>
                </c:pt>
                <c:pt idx="26263">
                  <c:v>85.03055150687995</c:v>
                </c:pt>
                <c:pt idx="26264">
                  <c:v>85.52893688621984</c:v>
                </c:pt>
                <c:pt idx="26265">
                  <c:v>84.0471175815</c:v>
                </c:pt>
                <c:pt idx="26266">
                  <c:v>85.03915377276</c:v>
                </c:pt>
                <c:pt idx="26267">
                  <c:v>84.03442431416998</c:v>
                </c:pt>
                <c:pt idx="26268">
                  <c:v>85.01782635269987</c:v>
                </c:pt>
                <c:pt idx="26269">
                  <c:v>83.83447528038</c:v>
                </c:pt>
                <c:pt idx="26270">
                  <c:v>84.41610883125</c:v>
                </c:pt>
                <c:pt idx="26271">
                  <c:v>85.61914899218979</c:v>
                </c:pt>
                <c:pt idx="26272">
                  <c:v>84.20170523925</c:v>
                </c:pt>
                <c:pt idx="26273">
                  <c:v>85.00450601925</c:v>
                </c:pt>
                <c:pt idx="26274">
                  <c:v>84.30127838907</c:v>
                </c:pt>
                <c:pt idx="26275">
                  <c:v>85.01282980241987</c:v>
                </c:pt>
                <c:pt idx="26276">
                  <c:v>85.74442835042987</c:v>
                </c:pt>
                <c:pt idx="26277">
                  <c:v>84.81957061764001</c:v>
                </c:pt>
                <c:pt idx="26278">
                  <c:v>85.32852647316001</c:v>
                </c:pt>
                <c:pt idx="26279">
                  <c:v>84.23111341776</c:v>
                </c:pt>
                <c:pt idx="26280">
                  <c:v>84.93264126378</c:v>
                </c:pt>
                <c:pt idx="26281">
                  <c:v>85.67929039616978</c:v>
                </c:pt>
                <c:pt idx="26282">
                  <c:v>84.78942612752979</c:v>
                </c:pt>
                <c:pt idx="26283">
                  <c:v>85.72714281449974</c:v>
                </c:pt>
                <c:pt idx="26284">
                  <c:v>84.23614043481002</c:v>
                </c:pt>
                <c:pt idx="26285">
                  <c:v>85.15613827823982</c:v>
                </c:pt>
                <c:pt idx="26286">
                  <c:v>85.67929039616978</c:v>
                </c:pt>
                <c:pt idx="26287">
                  <c:v>84.69902319873</c:v>
                </c:pt>
                <c:pt idx="26288">
                  <c:v>85.67677901744965</c:v>
                </c:pt>
                <c:pt idx="26289">
                  <c:v>84.64448956752001</c:v>
                </c:pt>
                <c:pt idx="26290">
                  <c:v>85.22143606938</c:v>
                </c:pt>
                <c:pt idx="26291">
                  <c:v>84.22181179247988</c:v>
                </c:pt>
                <c:pt idx="26292">
                  <c:v>85.00040701676974</c:v>
                </c:pt>
                <c:pt idx="26293">
                  <c:v>85.7990985678</c:v>
                </c:pt>
                <c:pt idx="26294">
                  <c:v>84.94664173353</c:v>
                </c:pt>
                <c:pt idx="26295">
                  <c:v>85.73216388606</c:v>
                </c:pt>
                <c:pt idx="26296">
                  <c:v>84.90669775185</c:v>
                </c:pt>
                <c:pt idx="26297">
                  <c:v>85.47535444553998</c:v>
                </c:pt>
                <c:pt idx="26298">
                  <c:v>84.48335603324998</c:v>
                </c:pt>
                <c:pt idx="26299">
                  <c:v>85.2437115954</c:v>
                </c:pt>
                <c:pt idx="26300">
                  <c:v>86.11313223629978</c:v>
                </c:pt>
                <c:pt idx="26301">
                  <c:v>84.82576862060979</c:v>
                </c:pt>
                <c:pt idx="26302">
                  <c:v>85.56095759237998</c:v>
                </c:pt>
                <c:pt idx="26303">
                  <c:v>84.7451707557</c:v>
                </c:pt>
                <c:pt idx="26304">
                  <c:v>85.26890880206979</c:v>
                </c:pt>
                <c:pt idx="26305">
                  <c:v>86.03933712362972</c:v>
                </c:pt>
                <c:pt idx="26306">
                  <c:v>84.95166280509002</c:v>
                </c:pt>
                <c:pt idx="26307">
                  <c:v>85.70194560783002</c:v>
                </c:pt>
                <c:pt idx="26308">
                  <c:v>84.83098293149978</c:v>
                </c:pt>
                <c:pt idx="26309">
                  <c:v>85.55786975969998</c:v>
                </c:pt>
                <c:pt idx="26310">
                  <c:v>86.54050086699001</c:v>
                </c:pt>
                <c:pt idx="26311">
                  <c:v>85.00202660213998</c:v>
                </c:pt>
                <c:pt idx="26312">
                  <c:v>85.73216388606</c:v>
                </c:pt>
                <c:pt idx="26313">
                  <c:v>84.75526811114995</c:v>
                </c:pt>
                <c:pt idx="26314">
                  <c:v>85.23869052384</c:v>
                </c:pt>
                <c:pt idx="26315">
                  <c:v>86.20904176754998</c:v>
                </c:pt>
                <c:pt idx="26316">
                  <c:v>85.14397025939998</c:v>
                </c:pt>
                <c:pt idx="26317">
                  <c:v>85.88095444305001</c:v>
                </c:pt>
                <c:pt idx="26318">
                  <c:v>84.60925021772979</c:v>
                </c:pt>
                <c:pt idx="26319">
                  <c:v>85.11594562476</c:v>
                </c:pt>
                <c:pt idx="26320">
                  <c:v>86.264561877</c:v>
                </c:pt>
                <c:pt idx="26321">
                  <c:v>84.75427282649974</c:v>
                </c:pt>
                <c:pt idx="26322">
                  <c:v>86.08507458156001</c:v>
                </c:pt>
                <c:pt idx="26323">
                  <c:v>84.58408362735002</c:v>
                </c:pt>
                <c:pt idx="26324">
                  <c:v>85.32931474224001</c:v>
                </c:pt>
                <c:pt idx="26325">
                  <c:v>86.25446452155001</c:v>
                </c:pt>
                <c:pt idx="26326">
                  <c:v>84.60358091747977</c:v>
                </c:pt>
                <c:pt idx="26327">
                  <c:v>85.96868752233</c:v>
                </c:pt>
                <c:pt idx="26328">
                  <c:v>84.95667696818998</c:v>
                </c:pt>
                <c:pt idx="26329">
                  <c:v>85.32429367068</c:v>
                </c:pt>
                <c:pt idx="26330">
                  <c:v>85.9096283648701</c:v>
                </c:pt>
                <c:pt idx="26331">
                  <c:v>84.85976327112</c:v>
                </c:pt>
                <c:pt idx="26332">
                  <c:v>85.66850298551998</c:v>
                </c:pt>
                <c:pt idx="26333">
                  <c:v>84.65382173433001</c:v>
                </c:pt>
                <c:pt idx="26334">
                  <c:v>85.41232063188</c:v>
                </c:pt>
                <c:pt idx="26335">
                  <c:v>84.56393810852971</c:v>
                </c:pt>
                <c:pt idx="26336">
                  <c:v>85.14609011486979</c:v>
                </c:pt>
                <c:pt idx="26337">
                  <c:v>84.15651400134</c:v>
                </c:pt>
                <c:pt idx="26338">
                  <c:v>84.96021436329</c:v>
                </c:pt>
                <c:pt idx="26339">
                  <c:v>85.64840665877998</c:v>
                </c:pt>
                <c:pt idx="26340">
                  <c:v>84.41653417998</c:v>
                </c:pt>
                <c:pt idx="26341">
                  <c:v>85.4173294428001</c:v>
                </c:pt>
                <c:pt idx="26342">
                  <c:v>84.20606973282001</c:v>
                </c:pt>
                <c:pt idx="26343">
                  <c:v>84.94769184816</c:v>
                </c:pt>
                <c:pt idx="26344">
                  <c:v>84.76227108594</c:v>
                </c:pt>
                <c:pt idx="26345">
                  <c:v>84.69713313167998</c:v>
                </c:pt>
                <c:pt idx="26346">
                  <c:v>85.49386963395</c:v>
                </c:pt>
                <c:pt idx="26347">
                  <c:v>84.48167213424</c:v>
                </c:pt>
                <c:pt idx="26348">
                  <c:v>85.07914965792</c:v>
                </c:pt>
                <c:pt idx="26349">
                  <c:v>84.0444232854601</c:v>
                </c:pt>
                <c:pt idx="26350">
                  <c:v>84.60058929749982</c:v>
                </c:pt>
                <c:pt idx="26351">
                  <c:v>85.40339007749979</c:v>
                </c:pt>
                <c:pt idx="26352">
                  <c:v>84.46431929562</c:v>
                </c:pt>
                <c:pt idx="26353">
                  <c:v>85.00450601925</c:v>
                </c:pt>
                <c:pt idx="26354">
                  <c:v>83.9673225795</c:v>
                </c:pt>
                <c:pt idx="26355">
                  <c:v>84.50637810956968</c:v>
                </c:pt>
                <c:pt idx="26356">
                  <c:v>83.68810070699978</c:v>
                </c:pt>
                <c:pt idx="26357">
                  <c:v>84.82241248992</c:v>
                </c:pt>
                <c:pt idx="26358">
                  <c:v>84.97891701581995</c:v>
                </c:pt>
                <c:pt idx="26359">
                  <c:v>84.17675414249965</c:v>
                </c:pt>
                <c:pt idx="26360">
                  <c:v>84.53067331778979</c:v>
                </c:pt>
                <c:pt idx="26361">
                  <c:v>83.95734820424998</c:v>
                </c:pt>
                <c:pt idx="26362">
                  <c:v>84.72028180049978</c:v>
                </c:pt>
                <c:pt idx="26363">
                  <c:v>83.67812633174979</c:v>
                </c:pt>
                <c:pt idx="26364">
                  <c:v>84.00472911296986</c:v>
                </c:pt>
                <c:pt idx="26365">
                  <c:v>84.97395724745979</c:v>
                </c:pt>
                <c:pt idx="26366">
                  <c:v>84.00897987653973</c:v>
                </c:pt>
                <c:pt idx="26367">
                  <c:v>84.88440923457</c:v>
                </c:pt>
                <c:pt idx="26368">
                  <c:v>83.94432143292</c:v>
                </c:pt>
                <c:pt idx="26369">
                  <c:v>84.61999996632002</c:v>
                </c:pt>
                <c:pt idx="26370">
                  <c:v>83.68718358699</c:v>
                </c:pt>
                <c:pt idx="26371">
                  <c:v>84.59022441681</c:v>
                </c:pt>
                <c:pt idx="26372">
                  <c:v>83.66238571292968</c:v>
                </c:pt>
                <c:pt idx="26373">
                  <c:v>84.35586117974982</c:v>
                </c:pt>
                <c:pt idx="26374">
                  <c:v>83.41052062017</c:v>
                </c:pt>
                <c:pt idx="26375">
                  <c:v>84.49595026056002</c:v>
                </c:pt>
                <c:pt idx="26376">
                  <c:v>83.58796192302</c:v>
                </c:pt>
                <c:pt idx="26377">
                  <c:v>84.2420194742401</c:v>
                </c:pt>
                <c:pt idx="26378">
                  <c:v>83.18777245622968</c:v>
                </c:pt>
                <c:pt idx="26379">
                  <c:v>84.18335224229978</c:v>
                </c:pt>
                <c:pt idx="26380">
                  <c:v>83.20094011484986</c:v>
                </c:pt>
                <c:pt idx="26381">
                  <c:v>83.76191623085998</c:v>
                </c:pt>
                <c:pt idx="26382">
                  <c:v>84.53404165512</c:v>
                </c:pt>
                <c:pt idx="26383">
                  <c:v>83.29215766941</c:v>
                </c:pt>
                <c:pt idx="26384">
                  <c:v>84.31129349118</c:v>
                </c:pt>
                <c:pt idx="26385">
                  <c:v>82.83355386885</c:v>
                </c:pt>
                <c:pt idx="26386">
                  <c:v>83.95989788048979</c:v>
                </c:pt>
                <c:pt idx="26387">
                  <c:v>83.19835076316001</c:v>
                </c:pt>
                <c:pt idx="26388">
                  <c:v>83.71241329521</c:v>
                </c:pt>
                <c:pt idx="26389">
                  <c:v>84.26970067806</c:v>
                </c:pt>
                <c:pt idx="26390">
                  <c:v>83.23785472752</c:v>
                </c:pt>
                <c:pt idx="26391">
                  <c:v>84.18758129151</c:v>
                </c:pt>
                <c:pt idx="26392">
                  <c:v>83.04528791037</c:v>
                </c:pt>
                <c:pt idx="26393">
                  <c:v>84.08857542021</c:v>
                </c:pt>
                <c:pt idx="26394">
                  <c:v>82.94163503124</c:v>
                </c:pt>
                <c:pt idx="26395">
                  <c:v>83.52797241779979</c:v>
                </c:pt>
                <c:pt idx="26396">
                  <c:v>82.39092950622</c:v>
                </c:pt>
                <c:pt idx="26397">
                  <c:v>83.41960707225</c:v>
                </c:pt>
                <c:pt idx="26398">
                  <c:v>82.71944024082</c:v>
                </c:pt>
                <c:pt idx="26399">
                  <c:v>83.33097446025</c:v>
                </c:pt>
                <c:pt idx="26400">
                  <c:v>84.18295544309987</c:v>
                </c:pt>
                <c:pt idx="26401">
                  <c:v>83.41559254893</c:v>
                </c:pt>
                <c:pt idx="26402">
                  <c:v>84.0352144608</c:v>
                </c:pt>
                <c:pt idx="26403">
                  <c:v>82.84780098846002</c:v>
                </c:pt>
                <c:pt idx="26404">
                  <c:v>83.744643222</c:v>
                </c:pt>
                <c:pt idx="26405">
                  <c:v>82.52357635850974</c:v>
                </c:pt>
                <c:pt idx="26406">
                  <c:v>83.28501887267974</c:v>
                </c:pt>
                <c:pt idx="26407">
                  <c:v>82.56759614595</c:v>
                </c:pt>
                <c:pt idx="26408">
                  <c:v>83.46497250438</c:v>
                </c:pt>
                <c:pt idx="26409">
                  <c:v>83.6253941664896</c:v>
                </c:pt>
                <c:pt idx="26410">
                  <c:v>82.85762778746998</c:v>
                </c:pt>
                <c:pt idx="26411">
                  <c:v>83.85791929335</c:v>
                </c:pt>
                <c:pt idx="26412">
                  <c:v>83.06011690610998</c:v>
                </c:pt>
                <c:pt idx="26413">
                  <c:v>83.42749252397998</c:v>
                </c:pt>
                <c:pt idx="26414">
                  <c:v>82.44496196643</c:v>
                </c:pt>
                <c:pt idx="26415">
                  <c:v>83.39005288709987</c:v>
                </c:pt>
                <c:pt idx="26416">
                  <c:v>83.95805006444998</c:v>
                </c:pt>
                <c:pt idx="26417">
                  <c:v>83.07486813239974</c:v>
                </c:pt>
                <c:pt idx="26418">
                  <c:v>83.57486464044002</c:v>
                </c:pt>
                <c:pt idx="26419">
                  <c:v>82.55795522070002</c:v>
                </c:pt>
                <c:pt idx="26420">
                  <c:v>83.48362616835</c:v>
                </c:pt>
                <c:pt idx="26421">
                  <c:v>84.24697453920002</c:v>
                </c:pt>
                <c:pt idx="26422">
                  <c:v>82.98534630590987</c:v>
                </c:pt>
                <c:pt idx="26423">
                  <c:v>83.76154395294</c:v>
                </c:pt>
                <c:pt idx="26424">
                  <c:v>82.93697854515</c:v>
                </c:pt>
                <c:pt idx="26425">
                  <c:v>83.66092133579987</c:v>
                </c:pt>
                <c:pt idx="26426">
                  <c:v>82.63655591129998</c:v>
                </c:pt>
                <c:pt idx="26427">
                  <c:v>83.76688157091</c:v>
                </c:pt>
                <c:pt idx="26428">
                  <c:v>83.85978207434984</c:v>
                </c:pt>
                <c:pt idx="26429">
                  <c:v>82.76921646507</c:v>
                </c:pt>
                <c:pt idx="26430">
                  <c:v>83.40294046080002</c:v>
                </c:pt>
                <c:pt idx="26431">
                  <c:v>82.56759614595</c:v>
                </c:pt>
                <c:pt idx="26432">
                  <c:v>83.46989549082</c:v>
                </c:pt>
                <c:pt idx="26433">
                  <c:v>84.21539773616979</c:v>
                </c:pt>
                <c:pt idx="26434">
                  <c:v>82.76428813122</c:v>
                </c:pt>
                <c:pt idx="26435">
                  <c:v>83.94385300851</c:v>
                </c:pt>
                <c:pt idx="26436">
                  <c:v>82.98110897738998</c:v>
                </c:pt>
                <c:pt idx="26437">
                  <c:v>83.52303174854985</c:v>
                </c:pt>
                <c:pt idx="26438">
                  <c:v>84.25191520845</c:v>
                </c:pt>
                <c:pt idx="26439">
                  <c:v>83.81123329275</c:v>
                </c:pt>
                <c:pt idx="26440">
                  <c:v>83.92193838944998</c:v>
                </c:pt>
                <c:pt idx="26441">
                  <c:v>82.89266223915</c:v>
                </c:pt>
                <c:pt idx="26442">
                  <c:v>83.74636320492</c:v>
                </c:pt>
                <c:pt idx="26443">
                  <c:v>84.18295544309987</c:v>
                </c:pt>
                <c:pt idx="26444">
                  <c:v>83.56393458123</c:v>
                </c:pt>
                <c:pt idx="26445">
                  <c:v>84.09199287485986</c:v>
                </c:pt>
                <c:pt idx="26446">
                  <c:v>83.53338849944988</c:v>
                </c:pt>
                <c:pt idx="26447">
                  <c:v>84.04897307169</c:v>
                </c:pt>
                <c:pt idx="26448">
                  <c:v>84.79636207461</c:v>
                </c:pt>
                <c:pt idx="26449">
                  <c:v>83.75698098377998</c:v>
                </c:pt>
                <c:pt idx="26450">
                  <c:v>84.25985470517998</c:v>
                </c:pt>
                <c:pt idx="26451">
                  <c:v>83.59788710618976</c:v>
                </c:pt>
                <c:pt idx="26452">
                  <c:v>84.39672859658972</c:v>
                </c:pt>
                <c:pt idx="26453">
                  <c:v>83.37956324418</c:v>
                </c:pt>
                <c:pt idx="26454">
                  <c:v>84.0940557615</c:v>
                </c:pt>
                <c:pt idx="26455">
                  <c:v>84.64788336063</c:v>
                </c:pt>
                <c:pt idx="26456">
                  <c:v>83.79138292641001</c:v>
                </c:pt>
                <c:pt idx="26457">
                  <c:v>84.56542654274998</c:v>
                </c:pt>
                <c:pt idx="26458">
                  <c:v>83.74039632284995</c:v>
                </c:pt>
                <c:pt idx="26459">
                  <c:v>84.48647855114987</c:v>
                </c:pt>
                <c:pt idx="26460">
                  <c:v>84.73025617575</c:v>
                </c:pt>
                <c:pt idx="26461">
                  <c:v>84.22285476582</c:v>
                </c:pt>
                <c:pt idx="26462">
                  <c:v>84.73907199662978</c:v>
                </c:pt>
                <c:pt idx="26463">
                  <c:v>83.88462275766001</c:v>
                </c:pt>
                <c:pt idx="26464">
                  <c:v>84.84491601525</c:v>
                </c:pt>
                <c:pt idx="26465">
                  <c:v>83.82771164325</c:v>
                </c:pt>
                <c:pt idx="26466">
                  <c:v>84.36711144312</c:v>
                </c:pt>
                <c:pt idx="26467">
                  <c:v>85.13312347233</c:v>
                </c:pt>
                <c:pt idx="26468">
                  <c:v>84.07363832015973</c:v>
                </c:pt>
                <c:pt idx="26469">
                  <c:v>84.98952929775</c:v>
                </c:pt>
                <c:pt idx="26470">
                  <c:v>84.38646347799</c:v>
                </c:pt>
                <c:pt idx="26471">
                  <c:v>84.909197538</c:v>
                </c:pt>
                <c:pt idx="26472">
                  <c:v>83.777839767</c:v>
                </c:pt>
                <c:pt idx="26473">
                  <c:v>84.43105523549998</c:v>
                </c:pt>
                <c:pt idx="26474">
                  <c:v>85.58408173991998</c:v>
                </c:pt>
                <c:pt idx="26475">
                  <c:v>84.12688226624977</c:v>
                </c:pt>
                <c:pt idx="26476">
                  <c:v>84.85489039049978</c:v>
                </c:pt>
                <c:pt idx="26477">
                  <c:v>84.24113698509</c:v>
                </c:pt>
                <c:pt idx="26478">
                  <c:v>84.96773898282001</c:v>
                </c:pt>
                <c:pt idx="26479">
                  <c:v>85.97993496693</c:v>
                </c:pt>
                <c:pt idx="26480">
                  <c:v>84.30141867449987</c:v>
                </c:pt>
                <c:pt idx="26481">
                  <c:v>85.41870811235972</c:v>
                </c:pt>
                <c:pt idx="26482">
                  <c:v>84.10441711319973</c:v>
                </c:pt>
                <c:pt idx="26483">
                  <c:v>85.05792062202</c:v>
                </c:pt>
                <c:pt idx="26484">
                  <c:v>85.76947203537</c:v>
                </c:pt>
                <c:pt idx="26485">
                  <c:v>84.87985959785979</c:v>
                </c:pt>
                <c:pt idx="26486">
                  <c:v>85.36859027571</c:v>
                </c:pt>
                <c:pt idx="26487">
                  <c:v>84.29625137201998</c:v>
                </c:pt>
                <c:pt idx="26488">
                  <c:v>84.99777921804002</c:v>
                </c:pt>
                <c:pt idx="26489">
                  <c:v>85.70933063139</c:v>
                </c:pt>
                <c:pt idx="26490">
                  <c:v>84.60695149247982</c:v>
                </c:pt>
                <c:pt idx="26491">
                  <c:v>85.48766658639</c:v>
                </c:pt>
                <c:pt idx="26492">
                  <c:v>84.59415638676</c:v>
                </c:pt>
                <c:pt idx="26493">
                  <c:v>85.09584929802</c:v>
                </c:pt>
                <c:pt idx="26494">
                  <c:v>85.75389710339979</c:v>
                </c:pt>
                <c:pt idx="26495">
                  <c:v>84.65883054524987</c:v>
                </c:pt>
                <c:pt idx="26496">
                  <c:v>85.66168518647989</c:v>
                </c:pt>
                <c:pt idx="26497">
                  <c:v>84.66463508634002</c:v>
                </c:pt>
                <c:pt idx="26498">
                  <c:v>85.48040613338979</c:v>
                </c:pt>
                <c:pt idx="26499">
                  <c:v>86.28105273317998</c:v>
                </c:pt>
                <c:pt idx="26500">
                  <c:v>85.10272357994998</c:v>
                </c:pt>
                <c:pt idx="26501">
                  <c:v>86.08284016994995</c:v>
                </c:pt>
                <c:pt idx="26502">
                  <c:v>84.86605965825002</c:v>
                </c:pt>
                <c:pt idx="26503">
                  <c:v>85.64656073922</c:v>
                </c:pt>
                <c:pt idx="26504">
                  <c:v>84.80575488839995</c:v>
                </c:pt>
                <c:pt idx="26505">
                  <c:v>85.35953302046985</c:v>
                </c:pt>
                <c:pt idx="26506">
                  <c:v>85.26510783374984</c:v>
                </c:pt>
                <c:pt idx="26507">
                  <c:v>85.21462105650002</c:v>
                </c:pt>
                <c:pt idx="26508">
                  <c:v>85.88095444305001</c:v>
                </c:pt>
                <c:pt idx="26509">
                  <c:v>84.8259495993</c:v>
                </c:pt>
                <c:pt idx="26510">
                  <c:v>85.54777240424998</c:v>
                </c:pt>
                <c:pt idx="26511">
                  <c:v>86.28982061115</c:v>
                </c:pt>
                <c:pt idx="26512">
                  <c:v>85.39690494347998</c:v>
                </c:pt>
                <c:pt idx="26513">
                  <c:v>86.16097383482978</c:v>
                </c:pt>
                <c:pt idx="26514">
                  <c:v>84.44784965601</c:v>
                </c:pt>
                <c:pt idx="26515">
                  <c:v>85.80172147146001</c:v>
                </c:pt>
                <c:pt idx="26516">
                  <c:v>85.09330793039987</c:v>
                </c:pt>
                <c:pt idx="26517">
                  <c:v>85.48797174108001</c:v>
                </c:pt>
                <c:pt idx="26518">
                  <c:v>86.23182749526</c:v>
                </c:pt>
                <c:pt idx="26519">
                  <c:v>85.19449667949</c:v>
                </c:pt>
                <c:pt idx="26520">
                  <c:v>85.87254436607977</c:v>
                </c:pt>
                <c:pt idx="26521">
                  <c:v>84.88653373199998</c:v>
                </c:pt>
                <c:pt idx="26522">
                  <c:v>85.50317005122001</c:v>
                </c:pt>
                <c:pt idx="26523">
                  <c:v>86.47686575829</c:v>
                </c:pt>
                <c:pt idx="26524">
                  <c:v>75.97810239927001</c:v>
                </c:pt>
                <c:pt idx="26868">
                  <c:v>81.40286163777998</c:v>
                </c:pt>
                <c:pt idx="26869">
                  <c:v>80.59698329389998</c:v>
                </c:pt>
                <c:pt idx="26870">
                  <c:v>81.5193664783</c:v>
                </c:pt>
                <c:pt idx="26871">
                  <c:v>82.2492629783</c:v>
                </c:pt>
                <c:pt idx="26872">
                  <c:v>81.0950997094</c:v>
                </c:pt>
                <c:pt idx="26873">
                  <c:v>82.16763135373979</c:v>
                </c:pt>
                <c:pt idx="26874">
                  <c:v>81.0184529742</c:v>
                </c:pt>
                <c:pt idx="26875">
                  <c:v>81.65126593745985</c:v>
                </c:pt>
                <c:pt idx="26876">
                  <c:v>80.95619206239998</c:v>
                </c:pt>
                <c:pt idx="26877">
                  <c:v>81.80874138599982</c:v>
                </c:pt>
                <c:pt idx="26878">
                  <c:v>80.88915529020002</c:v>
                </c:pt>
                <c:pt idx="26879">
                  <c:v>81.5079512959</c:v>
                </c:pt>
                <c:pt idx="26880">
                  <c:v>80.8412510807</c:v>
                </c:pt>
                <c:pt idx="26881">
                  <c:v>81.66983373899987</c:v>
                </c:pt>
                <c:pt idx="26882">
                  <c:v>80.99597229607987</c:v>
                </c:pt>
                <c:pt idx="26883">
                  <c:v>81.80747122477995</c:v>
                </c:pt>
                <c:pt idx="26884">
                  <c:v>80.59698329389998</c:v>
                </c:pt>
                <c:pt idx="26885">
                  <c:v>81.35372419849978</c:v>
                </c:pt>
                <c:pt idx="26886">
                  <c:v>82.02357898049979</c:v>
                </c:pt>
                <c:pt idx="26887">
                  <c:v>80.90602399208</c:v>
                </c:pt>
                <c:pt idx="26888">
                  <c:v>81.92368236769985</c:v>
                </c:pt>
                <c:pt idx="26889">
                  <c:v>81.35742485441995</c:v>
                </c:pt>
                <c:pt idx="26890">
                  <c:v>81.94673547698001</c:v>
                </c:pt>
                <c:pt idx="26891">
                  <c:v>80.99115497918</c:v>
                </c:pt>
                <c:pt idx="26892">
                  <c:v>81.77386678992</c:v>
                </c:pt>
                <c:pt idx="26893">
                  <c:v>80.81349817107987</c:v>
                </c:pt>
                <c:pt idx="26894">
                  <c:v>81.3824667242</c:v>
                </c:pt>
                <c:pt idx="26895">
                  <c:v>80.47723733069979</c:v>
                </c:pt>
                <c:pt idx="26896">
                  <c:v>81.41373585681986</c:v>
                </c:pt>
                <c:pt idx="26897">
                  <c:v>82.18202491271987</c:v>
                </c:pt>
                <c:pt idx="26898">
                  <c:v>81.30328791843979</c:v>
                </c:pt>
                <c:pt idx="26899">
                  <c:v>81.75638464192</c:v>
                </c:pt>
                <c:pt idx="26900">
                  <c:v>80.8295740252</c:v>
                </c:pt>
                <c:pt idx="26901">
                  <c:v>81.77041801839984</c:v>
                </c:pt>
                <c:pt idx="26902">
                  <c:v>80.95755054432</c:v>
                </c:pt>
                <c:pt idx="26903">
                  <c:v>81.540536055</c:v>
                </c:pt>
                <c:pt idx="26904">
                  <c:v>80.82789173005978</c:v>
                </c:pt>
                <c:pt idx="26905">
                  <c:v>81.4351467941</c:v>
                </c:pt>
                <c:pt idx="26906">
                  <c:v>80.544303224</c:v>
                </c:pt>
                <c:pt idx="26907">
                  <c:v>81.56257635109979</c:v>
                </c:pt>
                <c:pt idx="26908">
                  <c:v>80.63581216711982</c:v>
                </c:pt>
                <c:pt idx="26909">
                  <c:v>81.20045984919998</c:v>
                </c:pt>
                <c:pt idx="26910">
                  <c:v>82.12442148094</c:v>
                </c:pt>
                <c:pt idx="26911">
                  <c:v>81.31890471850001</c:v>
                </c:pt>
                <c:pt idx="26912">
                  <c:v>81.85549841447974</c:v>
                </c:pt>
                <c:pt idx="26913">
                  <c:v>80.68798673139995</c:v>
                </c:pt>
                <c:pt idx="26914">
                  <c:v>81.64420797566002</c:v>
                </c:pt>
                <c:pt idx="26915">
                  <c:v>80.68862747785984</c:v>
                </c:pt>
                <c:pt idx="26916">
                  <c:v>81.63663729859982</c:v>
                </c:pt>
                <c:pt idx="26917">
                  <c:v>82.38766286655976</c:v>
                </c:pt>
                <c:pt idx="26918">
                  <c:v>81.16402366624</c:v>
                </c:pt>
                <c:pt idx="26919">
                  <c:v>81.9275246011</c:v>
                </c:pt>
                <c:pt idx="26920">
                  <c:v>80.77899016889984</c:v>
                </c:pt>
                <c:pt idx="26921">
                  <c:v>81.96882956498</c:v>
                </c:pt>
                <c:pt idx="26922">
                  <c:v>80.96745238416</c:v>
                </c:pt>
                <c:pt idx="26923">
                  <c:v>81.74253840175986</c:v>
                </c:pt>
                <c:pt idx="26924">
                  <c:v>64.86398662619995</c:v>
                </c:pt>
                <c:pt idx="26986">
                  <c:v>66.0242154617601</c:v>
                </c:pt>
                <c:pt idx="26987">
                  <c:v>75.50815977734</c:v>
                </c:pt>
                <c:pt idx="26988">
                  <c:v>81.44933628591</c:v>
                </c:pt>
                <c:pt idx="26989">
                  <c:v>82.2119344161</c:v>
                </c:pt>
                <c:pt idx="26990">
                  <c:v>81.20318732234998</c:v>
                </c:pt>
                <c:pt idx="26991">
                  <c:v>81.75216843574</c:v>
                </c:pt>
                <c:pt idx="26992">
                  <c:v>80.76528021182</c:v>
                </c:pt>
                <c:pt idx="26993">
                  <c:v>81.49221605951998</c:v>
                </c:pt>
                <c:pt idx="26994">
                  <c:v>82.21915190722</c:v>
                </c:pt>
                <c:pt idx="26995">
                  <c:v>81.21780399702</c:v>
                </c:pt>
                <c:pt idx="26996">
                  <c:v>82.18781252195987</c:v>
                </c:pt>
                <c:pt idx="26997">
                  <c:v>81.17906542820998</c:v>
                </c:pt>
                <c:pt idx="26998">
                  <c:v>81.70404753645977</c:v>
                </c:pt>
                <c:pt idx="26999">
                  <c:v>80.7219304236</c:v>
                </c:pt>
                <c:pt idx="27000">
                  <c:v>81.60862295427</c:v>
                </c:pt>
                <c:pt idx="27001">
                  <c:v>82.21915190722</c:v>
                </c:pt>
                <c:pt idx="27002">
                  <c:v>81.50726404628998</c:v>
                </c:pt>
                <c:pt idx="27003">
                  <c:v>82.14694128768001</c:v>
                </c:pt>
                <c:pt idx="27004">
                  <c:v>81.21300361534</c:v>
                </c:pt>
                <c:pt idx="27005">
                  <c:v>82.03621053221998</c:v>
                </c:pt>
                <c:pt idx="27006">
                  <c:v>67.17478499271979</c:v>
                </c:pt>
                <c:pt idx="27018">
                  <c:v>58.88069258001</c:v>
                </c:pt>
                <c:pt idx="27019">
                  <c:v>59.80254803319</c:v>
                </c:pt>
                <c:pt idx="27020">
                  <c:v>59.9569927155</c:v>
                </c:pt>
                <c:pt idx="27021">
                  <c:v>59.86528843425</c:v>
                </c:pt>
                <c:pt idx="27022">
                  <c:v>59.36817786645</c:v>
                </c:pt>
                <c:pt idx="27030">
                  <c:v>68.62213983074975</c:v>
                </c:pt>
                <c:pt idx="27031">
                  <c:v>77.62940831939974</c:v>
                </c:pt>
                <c:pt idx="27032">
                  <c:v>80.91430071504</c:v>
                </c:pt>
                <c:pt idx="27033">
                  <c:v>81.32633421989979</c:v>
                </c:pt>
                <c:pt idx="27034">
                  <c:v>81.13573736638972</c:v>
                </c:pt>
                <c:pt idx="27035">
                  <c:v>80.68146388357998</c:v>
                </c:pt>
                <c:pt idx="27036">
                  <c:v>82.23674417664976</c:v>
                </c:pt>
                <c:pt idx="27037">
                  <c:v>83.9525347885</c:v>
                </c:pt>
                <c:pt idx="27038">
                  <c:v>82.0589895855</c:v>
                </c:pt>
                <c:pt idx="27039">
                  <c:v>81.55900458552</c:v>
                </c:pt>
                <c:pt idx="27040">
                  <c:v>83.21043255221988</c:v>
                </c:pt>
                <c:pt idx="27041">
                  <c:v>84.14340198227998</c:v>
                </c:pt>
                <c:pt idx="27042">
                  <c:v>85.93425377244</c:v>
                </c:pt>
                <c:pt idx="27043">
                  <c:v>90.07024897387987</c:v>
                </c:pt>
                <c:pt idx="27044">
                  <c:v>93.54162486298</c:v>
                </c:pt>
                <c:pt idx="27045">
                  <c:v>93.68754826262978</c:v>
                </c:pt>
                <c:pt idx="27046">
                  <c:v>94.04669652244998</c:v>
                </c:pt>
                <c:pt idx="27047">
                  <c:v>95.97096219563987</c:v>
                </c:pt>
                <c:pt idx="27048">
                  <c:v>97.99573983011987</c:v>
                </c:pt>
                <c:pt idx="27049">
                  <c:v>101.22773413086</c:v>
                </c:pt>
                <c:pt idx="27050">
                  <c:v>103.38510630198</c:v>
                </c:pt>
                <c:pt idx="27051">
                  <c:v>107.93405698812</c:v>
                </c:pt>
                <c:pt idx="27052">
                  <c:v>109.2446723952</c:v>
                </c:pt>
                <c:pt idx="27053">
                  <c:v>108.71624188332</c:v>
                </c:pt>
                <c:pt idx="27054">
                  <c:v>108.43021692288</c:v>
                </c:pt>
                <c:pt idx="27055">
                  <c:v>107.03908128132</c:v>
                </c:pt>
                <c:pt idx="27056">
                  <c:v>107.64264616525</c:v>
                </c:pt>
                <c:pt idx="27057">
                  <c:v>106.29546141627</c:v>
                </c:pt>
                <c:pt idx="27058">
                  <c:v>106.17718900425</c:v>
                </c:pt>
                <c:pt idx="27059">
                  <c:v>105.46364431295</c:v>
                </c:pt>
                <c:pt idx="27060">
                  <c:v>102.35631934482</c:v>
                </c:pt>
                <c:pt idx="27061">
                  <c:v>102.77423482858</c:v>
                </c:pt>
                <c:pt idx="27062">
                  <c:v>103.35843300251</c:v>
                </c:pt>
                <c:pt idx="27063">
                  <c:v>101.7110705985</c:v>
                </c:pt>
                <c:pt idx="27064">
                  <c:v>101.20100120802</c:v>
                </c:pt>
                <c:pt idx="27065">
                  <c:v>100.9747742668</c:v>
                </c:pt>
                <c:pt idx="27066">
                  <c:v>103.13853461856</c:v>
                </c:pt>
                <c:pt idx="27067">
                  <c:v>103.4951850842</c:v>
                </c:pt>
                <c:pt idx="27068">
                  <c:v>102.32032690789</c:v>
                </c:pt>
                <c:pt idx="27069">
                  <c:v>104.8248640747</c:v>
                </c:pt>
                <c:pt idx="27070">
                  <c:v>102.11442203053</c:v>
                </c:pt>
                <c:pt idx="27071">
                  <c:v>102.90432295003</c:v>
                </c:pt>
                <c:pt idx="27072">
                  <c:v>102.74224265081</c:v>
                </c:pt>
                <c:pt idx="27073">
                  <c:v>102.68674650906</c:v>
                </c:pt>
                <c:pt idx="27074">
                  <c:v>101.73895492852</c:v>
                </c:pt>
                <c:pt idx="27075">
                  <c:v>101.47467302856</c:v>
                </c:pt>
                <c:pt idx="27076">
                  <c:v>100.73245674961</c:v>
                </c:pt>
                <c:pt idx="27077">
                  <c:v>103.40161178312</c:v>
                </c:pt>
                <c:pt idx="27078">
                  <c:v>104.14387838274</c:v>
                </c:pt>
                <c:pt idx="27079">
                  <c:v>102.00131932984</c:v>
                </c:pt>
                <c:pt idx="27080">
                  <c:v>104.1926304055</c:v>
                </c:pt>
                <c:pt idx="27081">
                  <c:v>103.8727995676</c:v>
                </c:pt>
                <c:pt idx="27082">
                  <c:v>107.5505521976</c:v>
                </c:pt>
                <c:pt idx="27083">
                  <c:v>108.226756071</c:v>
                </c:pt>
                <c:pt idx="27084">
                  <c:v>107.12382538725</c:v>
                </c:pt>
                <c:pt idx="27085">
                  <c:v>104.72316454502</c:v>
                </c:pt>
                <c:pt idx="27086">
                  <c:v>104.98320715554</c:v>
                </c:pt>
                <c:pt idx="27087">
                  <c:v>107.47131257604</c:v>
                </c:pt>
                <c:pt idx="27088">
                  <c:v>107.2155212754</c:v>
                </c:pt>
                <c:pt idx="27089">
                  <c:v>109.4278982348</c:v>
                </c:pt>
                <c:pt idx="27090">
                  <c:v>107.07343787296</c:v>
                </c:pt>
                <c:pt idx="27091">
                  <c:v>109.2405318552</c:v>
                </c:pt>
                <c:pt idx="27092">
                  <c:v>108.07376285756</c:v>
                </c:pt>
                <c:pt idx="27093">
                  <c:v>107.32522991256</c:v>
                </c:pt>
                <c:pt idx="27094">
                  <c:v>110.15487926944</c:v>
                </c:pt>
                <c:pt idx="27095">
                  <c:v>109.214680088</c:v>
                </c:pt>
                <c:pt idx="27096">
                  <c:v>109.99633887968</c:v>
                </c:pt>
                <c:pt idx="27097">
                  <c:v>103.40800347437</c:v>
                </c:pt>
                <c:pt idx="27098">
                  <c:v>100.7635112004</c:v>
                </c:pt>
                <c:pt idx="27099">
                  <c:v>100.5338585475</c:v>
                </c:pt>
                <c:pt idx="27100">
                  <c:v>105.68917685851</c:v>
                </c:pt>
                <c:pt idx="27101">
                  <c:v>106.85345145072</c:v>
                </c:pt>
                <c:pt idx="27102">
                  <c:v>102.22135120001</c:v>
                </c:pt>
                <c:pt idx="27103">
                  <c:v>97.69230248273976</c:v>
                </c:pt>
                <c:pt idx="27104">
                  <c:v>98.63334824747974</c:v>
                </c:pt>
                <c:pt idx="27105">
                  <c:v>97.80781802435995</c:v>
                </c:pt>
                <c:pt idx="27106">
                  <c:v>99.2984235567</c:v>
                </c:pt>
                <c:pt idx="27107">
                  <c:v>98.4430351254</c:v>
                </c:pt>
                <c:pt idx="27108">
                  <c:v>99.32746164378</c:v>
                </c:pt>
                <c:pt idx="27109">
                  <c:v>98.89390950306</c:v>
                </c:pt>
                <c:pt idx="27110">
                  <c:v>99.39136663103998</c:v>
                </c:pt>
                <c:pt idx="27111">
                  <c:v>98.5245633981</c:v>
                </c:pt>
                <c:pt idx="27112">
                  <c:v>98.05504940711998</c:v>
                </c:pt>
                <c:pt idx="27113">
                  <c:v>99.1897636668</c:v>
                </c:pt>
                <c:pt idx="27114">
                  <c:v>100.04227965072</c:v>
                </c:pt>
                <c:pt idx="27115">
                  <c:v>103.40773664417</c:v>
                </c:pt>
                <c:pt idx="27116">
                  <c:v>106.76976358062</c:v>
                </c:pt>
                <c:pt idx="27117">
                  <c:v>104.74172288419</c:v>
                </c:pt>
                <c:pt idx="27118">
                  <c:v>105.2439615955</c:v>
                </c:pt>
                <c:pt idx="27119">
                  <c:v>105.18885876954</c:v>
                </c:pt>
                <c:pt idx="27120">
                  <c:v>108.6589727394</c:v>
                </c:pt>
                <c:pt idx="27121">
                  <c:v>108.95994133728</c:v>
                </c:pt>
                <c:pt idx="27122">
                  <c:v>108.74887420724</c:v>
                </c:pt>
                <c:pt idx="27123">
                  <c:v>109.16163698188</c:v>
                </c:pt>
                <c:pt idx="27124">
                  <c:v>108.5565154736</c:v>
                </c:pt>
                <c:pt idx="27125">
                  <c:v>108.15939979936</c:v>
                </c:pt>
                <c:pt idx="27126">
                  <c:v>107.2923386958</c:v>
                </c:pt>
                <c:pt idx="27127">
                  <c:v>106.58823654896</c:v>
                </c:pt>
                <c:pt idx="27128">
                  <c:v>107.07308704</c:v>
                </c:pt>
                <c:pt idx="27129">
                  <c:v>106.897639814</c:v>
                </c:pt>
                <c:pt idx="27130">
                  <c:v>109.20065706992</c:v>
                </c:pt>
                <c:pt idx="27131">
                  <c:v>108.03802529936</c:v>
                </c:pt>
                <c:pt idx="27132">
                  <c:v>109.28369664784</c:v>
                </c:pt>
                <c:pt idx="27133">
                  <c:v>107.76848161184</c:v>
                </c:pt>
                <c:pt idx="27134">
                  <c:v>105.13194913165</c:v>
                </c:pt>
                <c:pt idx="27135">
                  <c:v>103.21773813274</c:v>
                </c:pt>
                <c:pt idx="27136">
                  <c:v>104.32666142248</c:v>
                </c:pt>
                <c:pt idx="27137">
                  <c:v>102.89390537265</c:v>
                </c:pt>
                <c:pt idx="27138">
                  <c:v>103.4951850842</c:v>
                </c:pt>
                <c:pt idx="27139">
                  <c:v>101.77533473555</c:v>
                </c:pt>
                <c:pt idx="27140">
                  <c:v>101.16012171534</c:v>
                </c:pt>
                <c:pt idx="27141">
                  <c:v>101.98324012751</c:v>
                </c:pt>
                <c:pt idx="27142">
                  <c:v>102.41457060254</c:v>
                </c:pt>
                <c:pt idx="27143">
                  <c:v>100.3971449205</c:v>
                </c:pt>
                <c:pt idx="27144">
                  <c:v>102.25836094644</c:v>
                </c:pt>
                <c:pt idx="27145">
                  <c:v>102.26970968613</c:v>
                </c:pt>
                <c:pt idx="27146">
                  <c:v>104.55807689397</c:v>
                </c:pt>
                <c:pt idx="27147">
                  <c:v>106.9223204162</c:v>
                </c:pt>
                <c:pt idx="27148">
                  <c:v>105.9857515871</c:v>
                </c:pt>
                <c:pt idx="27149">
                  <c:v>103.95766937675</c:v>
                </c:pt>
                <c:pt idx="27150">
                  <c:v>108.7800477658</c:v>
                </c:pt>
                <c:pt idx="27151">
                  <c:v>108.37918201504</c:v>
                </c:pt>
                <c:pt idx="27152">
                  <c:v>108.44300865072</c:v>
                </c:pt>
                <c:pt idx="27153">
                  <c:v>107.03310320116</c:v>
                </c:pt>
                <c:pt idx="27154">
                  <c:v>108.81734668896</c:v>
                </c:pt>
                <c:pt idx="27155">
                  <c:v>108.27640431532</c:v>
                </c:pt>
                <c:pt idx="27156">
                  <c:v>108.24572670904</c:v>
                </c:pt>
                <c:pt idx="27157">
                  <c:v>105.4447570995</c:v>
                </c:pt>
                <c:pt idx="27158">
                  <c:v>107.39016154512</c:v>
                </c:pt>
                <c:pt idx="27159">
                  <c:v>107.90242997024</c:v>
                </c:pt>
                <c:pt idx="27160">
                  <c:v>108.9861782208</c:v>
                </c:pt>
                <c:pt idx="27161">
                  <c:v>107.8383314624</c:v>
                </c:pt>
                <c:pt idx="27162">
                  <c:v>108.3592528224</c:v>
                </c:pt>
                <c:pt idx="27163">
                  <c:v>108.05151217648</c:v>
                </c:pt>
                <c:pt idx="27164">
                  <c:v>107.54866294552</c:v>
                </c:pt>
                <c:pt idx="27165">
                  <c:v>105.18777978674</c:v>
                </c:pt>
                <c:pt idx="27166">
                  <c:v>106.0605543144</c:v>
                </c:pt>
                <c:pt idx="27167">
                  <c:v>106.59132704</c:v>
                </c:pt>
                <c:pt idx="27168">
                  <c:v>107.24492733288</c:v>
                </c:pt>
                <c:pt idx="27169">
                  <c:v>104.84365507784</c:v>
                </c:pt>
                <c:pt idx="27170">
                  <c:v>105.1132284608</c:v>
                </c:pt>
                <c:pt idx="27171">
                  <c:v>101.5142369535</c:v>
                </c:pt>
                <c:pt idx="27172">
                  <c:v>103.57255108697</c:v>
                </c:pt>
                <c:pt idx="27173">
                  <c:v>100.19150081094</c:v>
                </c:pt>
                <c:pt idx="27174">
                  <c:v>100.18190823822</c:v>
                </c:pt>
                <c:pt idx="27175">
                  <c:v>102.40645178379</c:v>
                </c:pt>
                <c:pt idx="27176">
                  <c:v>104.86557062429</c:v>
                </c:pt>
                <c:pt idx="27177">
                  <c:v>102.68117964216</c:v>
                </c:pt>
                <c:pt idx="27178">
                  <c:v>102.14609963572</c:v>
                </c:pt>
                <c:pt idx="27179">
                  <c:v>102.6446109311</c:v>
                </c:pt>
                <c:pt idx="27180">
                  <c:v>103.54867545603</c:v>
                </c:pt>
                <c:pt idx="27181">
                  <c:v>107.13007251625</c:v>
                </c:pt>
                <c:pt idx="27182">
                  <c:v>106.50042249132</c:v>
                </c:pt>
                <c:pt idx="27183">
                  <c:v>106.61595999614</c:v>
                </c:pt>
                <c:pt idx="27184">
                  <c:v>104.61170157893</c:v>
                </c:pt>
                <c:pt idx="27185">
                  <c:v>105.51617193586</c:v>
                </c:pt>
                <c:pt idx="27186">
                  <c:v>101.84451067028</c:v>
                </c:pt>
                <c:pt idx="27187">
                  <c:v>100.62792854268</c:v>
                </c:pt>
                <c:pt idx="27188">
                  <c:v>100.5809449257</c:v>
                </c:pt>
                <c:pt idx="27189">
                  <c:v>102.69626290175</c:v>
                </c:pt>
                <c:pt idx="27190">
                  <c:v>105.74549541325</c:v>
                </c:pt>
                <c:pt idx="27191">
                  <c:v>103.10980976947</c:v>
                </c:pt>
                <c:pt idx="27192">
                  <c:v>100.17168958266</c:v>
                </c:pt>
                <c:pt idx="27193">
                  <c:v>101.2811735301</c:v>
                </c:pt>
                <c:pt idx="27194">
                  <c:v>98.86749828851998</c:v>
                </c:pt>
                <c:pt idx="27195">
                  <c:v>100.86406610382</c:v>
                </c:pt>
                <c:pt idx="27196">
                  <c:v>100.212823719</c:v>
                </c:pt>
                <c:pt idx="27197">
                  <c:v>98.75201738507998</c:v>
                </c:pt>
                <c:pt idx="27198">
                  <c:v>96.48796461876</c:v>
                </c:pt>
                <c:pt idx="27199">
                  <c:v>97.55265248819998</c:v>
                </c:pt>
                <c:pt idx="27200">
                  <c:v>99.02802786605976</c:v>
                </c:pt>
                <c:pt idx="27201">
                  <c:v>105.10271998975</c:v>
                </c:pt>
                <c:pt idx="27202">
                  <c:v>106.44930644616</c:v>
                </c:pt>
                <c:pt idx="27203">
                  <c:v>108.22076336452</c:v>
                </c:pt>
                <c:pt idx="27204">
                  <c:v>104.55271451625</c:v>
                </c:pt>
                <c:pt idx="27205">
                  <c:v>101.48649020244</c:v>
                </c:pt>
                <c:pt idx="27206">
                  <c:v>94.78488533924998</c:v>
                </c:pt>
                <c:pt idx="27207">
                  <c:v>90.31118531199998</c:v>
                </c:pt>
                <c:pt idx="27208">
                  <c:v>84.28622780469001</c:v>
                </c:pt>
                <c:pt idx="27209">
                  <c:v>80.96461484276</c:v>
                </c:pt>
                <c:pt idx="27210">
                  <c:v>78.83848297059974</c:v>
                </c:pt>
                <c:pt idx="27211">
                  <c:v>79.85884308551998</c:v>
                </c:pt>
                <c:pt idx="27212">
                  <c:v>78.61312513271987</c:v>
                </c:pt>
                <c:pt idx="27213">
                  <c:v>79.85884308551998</c:v>
                </c:pt>
                <c:pt idx="27214">
                  <c:v>78.59910014054</c:v>
                </c:pt>
                <c:pt idx="27215">
                  <c:v>79.61724698566</c:v>
                </c:pt>
                <c:pt idx="27216">
                  <c:v>78.53358379776</c:v>
                </c:pt>
                <c:pt idx="27217">
                  <c:v>79.33838507315974</c:v>
                </c:pt>
                <c:pt idx="27218">
                  <c:v>78.69775038992</c:v>
                </c:pt>
                <c:pt idx="27219">
                  <c:v>79.52340624986</c:v>
                </c:pt>
                <c:pt idx="27220">
                  <c:v>78.62270632429974</c:v>
                </c:pt>
                <c:pt idx="27221">
                  <c:v>78.98055972049998</c:v>
                </c:pt>
                <c:pt idx="27222">
                  <c:v>78.70245668822</c:v>
                </c:pt>
                <c:pt idx="27223">
                  <c:v>79.43427181235984</c:v>
                </c:pt>
                <c:pt idx="27224">
                  <c:v>78.62270632429974</c:v>
                </c:pt>
                <c:pt idx="27225">
                  <c:v>79.69892429975998</c:v>
                </c:pt>
                <c:pt idx="27226">
                  <c:v>78.45873642569985</c:v>
                </c:pt>
                <c:pt idx="27227">
                  <c:v>79.31497215517987</c:v>
                </c:pt>
                <c:pt idx="27228">
                  <c:v>78.54763723820002</c:v>
                </c:pt>
                <c:pt idx="27229">
                  <c:v>79.62663105924001</c:v>
                </c:pt>
                <c:pt idx="27230">
                  <c:v>78.81503704816001</c:v>
                </c:pt>
                <c:pt idx="27231">
                  <c:v>79.54423668252</c:v>
                </c:pt>
                <c:pt idx="27232">
                  <c:v>79.22385797839998</c:v>
                </c:pt>
                <c:pt idx="27233">
                  <c:v>79.68462884561998</c:v>
                </c:pt>
                <c:pt idx="27234">
                  <c:v>78.77690176554</c:v>
                </c:pt>
                <c:pt idx="27235">
                  <c:v>79.5676496005</c:v>
                </c:pt>
                <c:pt idx="27236">
                  <c:v>79.13874480213978</c:v>
                </c:pt>
                <c:pt idx="27237">
                  <c:v>79.38984797549978</c:v>
                </c:pt>
                <c:pt idx="27238">
                  <c:v>80.00254481699973</c:v>
                </c:pt>
                <c:pt idx="27239">
                  <c:v>79.31030664054</c:v>
                </c:pt>
                <c:pt idx="27240">
                  <c:v>80.3490621098</c:v>
                </c:pt>
                <c:pt idx="27241">
                  <c:v>79.43427181235984</c:v>
                </c:pt>
                <c:pt idx="27242">
                  <c:v>80.0495631249</c:v>
                </c:pt>
                <c:pt idx="27243">
                  <c:v>79.36861182032</c:v>
                </c:pt>
                <c:pt idx="27244">
                  <c:v>80.17549953309968</c:v>
                </c:pt>
                <c:pt idx="27245">
                  <c:v>79.30292330525998</c:v>
                </c:pt>
                <c:pt idx="27246">
                  <c:v>79.91855888760001</c:v>
                </c:pt>
                <c:pt idx="27247">
                  <c:v>79.20440479418</c:v>
                </c:pt>
                <c:pt idx="27248">
                  <c:v>80.27745738916</c:v>
                </c:pt>
                <c:pt idx="27249">
                  <c:v>79.23255701491998</c:v>
                </c:pt>
                <c:pt idx="27250">
                  <c:v>80.01599880525985</c:v>
                </c:pt>
                <c:pt idx="27251">
                  <c:v>79.12936072855977</c:v>
                </c:pt>
                <c:pt idx="27252">
                  <c:v>80.2069066659</c:v>
                </c:pt>
                <c:pt idx="27253">
                  <c:v>79.11059258139998</c:v>
                </c:pt>
                <c:pt idx="27254">
                  <c:v>79.87055992628001</c:v>
                </c:pt>
                <c:pt idx="27255">
                  <c:v>78.99330592316002</c:v>
                </c:pt>
                <c:pt idx="27256">
                  <c:v>79.9811271928</c:v>
                </c:pt>
                <c:pt idx="27257">
                  <c:v>79.08747516557995</c:v>
                </c:pt>
                <c:pt idx="27258">
                  <c:v>79.88235046067987</c:v>
                </c:pt>
                <c:pt idx="27259">
                  <c:v>80.57847762143976</c:v>
                </c:pt>
                <c:pt idx="27260">
                  <c:v>79.47651440498</c:v>
                </c:pt>
                <c:pt idx="27261">
                  <c:v>80.59260492475998</c:v>
                </c:pt>
                <c:pt idx="27262">
                  <c:v>79.93557214265972</c:v>
                </c:pt>
                <c:pt idx="27263">
                  <c:v>79.14329251737998</c:v>
                </c:pt>
                <c:pt idx="27264">
                  <c:v>80.271660736</c:v>
                </c:pt>
                <c:pt idx="27265">
                  <c:v>79.11098254073985</c:v>
                </c:pt>
                <c:pt idx="27266">
                  <c:v>80.16664414251987</c:v>
                </c:pt>
                <c:pt idx="27267">
                  <c:v>79.35552665846001</c:v>
                </c:pt>
                <c:pt idx="27268">
                  <c:v>80.24208159526</c:v>
                </c:pt>
                <c:pt idx="27269">
                  <c:v>79.81200218573987</c:v>
                </c:pt>
                <c:pt idx="27270">
                  <c:v>80.68897100535978</c:v>
                </c:pt>
                <c:pt idx="27271">
                  <c:v>79.4875637051601</c:v>
                </c:pt>
                <c:pt idx="27272">
                  <c:v>80.29397889265972</c:v>
                </c:pt>
                <c:pt idx="27273">
                  <c:v>79.3932597211001</c:v>
                </c:pt>
                <c:pt idx="27274">
                  <c:v>80.4087566097</c:v>
                </c:pt>
                <c:pt idx="27275">
                  <c:v>79.76934553693982</c:v>
                </c:pt>
                <c:pt idx="27276">
                  <c:v>80.35203818679965</c:v>
                </c:pt>
                <c:pt idx="27277">
                  <c:v>79.5151467892</c:v>
                </c:pt>
                <c:pt idx="27278">
                  <c:v>80.30000557379979</c:v>
                </c:pt>
                <c:pt idx="27279">
                  <c:v>79.66031168396003</c:v>
                </c:pt>
                <c:pt idx="27280">
                  <c:v>80.2432871509</c:v>
                </c:pt>
                <c:pt idx="27281">
                  <c:v>81.25307636367984</c:v>
                </c:pt>
                <c:pt idx="27282">
                  <c:v>80.32869525536</c:v>
                </c:pt>
                <c:pt idx="27283">
                  <c:v>81.37356070727998</c:v>
                </c:pt>
                <c:pt idx="27284">
                  <c:v>80.4562600532</c:v>
                </c:pt>
                <c:pt idx="27285">
                  <c:v>81.00183446666001</c:v>
                </c:pt>
                <c:pt idx="27286">
                  <c:v>80.35171135843973</c:v>
                </c:pt>
                <c:pt idx="27287">
                  <c:v>81.45542237953985</c:v>
                </c:pt>
                <c:pt idx="27288">
                  <c:v>80.58340679311998</c:v>
                </c:pt>
                <c:pt idx="27289">
                  <c:v>81.25947606192001</c:v>
                </c:pt>
                <c:pt idx="27290">
                  <c:v>80.63106504222</c:v>
                </c:pt>
                <c:pt idx="27291">
                  <c:v>81.35928567819998</c:v>
                </c:pt>
                <c:pt idx="27292">
                  <c:v>80.52280942966</c:v>
                </c:pt>
                <c:pt idx="27293">
                  <c:v>81.64124609366</c:v>
                </c:pt>
                <c:pt idx="27294">
                  <c:v>80.79307411757979</c:v>
                </c:pt>
                <c:pt idx="27295">
                  <c:v>80.19418533769979</c:v>
                </c:pt>
                <c:pt idx="27296">
                  <c:v>80.86932731613975</c:v>
                </c:pt>
                <c:pt idx="27297">
                  <c:v>80.26107905872</c:v>
                </c:pt>
                <c:pt idx="27298">
                  <c:v>80.85026401649979</c:v>
                </c:pt>
                <c:pt idx="27299">
                  <c:v>81.66508970399984</c:v>
                </c:pt>
                <c:pt idx="27300">
                  <c:v>80.76447916812</c:v>
                </c:pt>
                <c:pt idx="27301">
                  <c:v>82.04823331239986</c:v>
                </c:pt>
                <c:pt idx="27302">
                  <c:v>80.72638154041979</c:v>
                </c:pt>
                <c:pt idx="27303">
                  <c:v>81.75159199582</c:v>
                </c:pt>
                <c:pt idx="27304">
                  <c:v>80.83913027106</c:v>
                </c:pt>
                <c:pt idx="27305">
                  <c:v>81.51736361758</c:v>
                </c:pt>
                <c:pt idx="27306">
                  <c:v>80.82481042544</c:v>
                </c:pt>
                <c:pt idx="27307">
                  <c:v>81.65605858355973</c:v>
                </c:pt>
                <c:pt idx="27308">
                  <c:v>80.96099704390002</c:v>
                </c:pt>
                <c:pt idx="27309">
                  <c:v>81.58916486253995</c:v>
                </c:pt>
                <c:pt idx="27310">
                  <c:v>80.88435030869982</c:v>
                </c:pt>
                <c:pt idx="27311">
                  <c:v>81.88910284934</c:v>
                </c:pt>
                <c:pt idx="27312">
                  <c:v>80.5778216101</c:v>
                </c:pt>
                <c:pt idx="27313">
                  <c:v>81.2675257425</c:v>
                </c:pt>
                <c:pt idx="27314">
                  <c:v>80.57339141843973</c:v>
                </c:pt>
                <c:pt idx="27315">
                  <c:v>81.36570866711995</c:v>
                </c:pt>
                <c:pt idx="27316">
                  <c:v>80.48697167284001</c:v>
                </c:pt>
                <c:pt idx="27317">
                  <c:v>81.46815560988002</c:v>
                </c:pt>
                <c:pt idx="27318">
                  <c:v>82.08118241227987</c:v>
                </c:pt>
                <c:pt idx="27319">
                  <c:v>81.34779482044</c:v>
                </c:pt>
                <c:pt idx="27320">
                  <c:v>82.15177093997988</c:v>
                </c:pt>
                <c:pt idx="27321">
                  <c:v>81.20817396303998</c:v>
                </c:pt>
                <c:pt idx="27322">
                  <c:v>82.20712177542</c:v>
                </c:pt>
                <c:pt idx="27323">
                  <c:v>81.27076970945987</c:v>
                </c:pt>
                <c:pt idx="27324">
                  <c:v>81.82920870757982</c:v>
                </c:pt>
                <c:pt idx="27325">
                  <c:v>80.90487179859987</c:v>
                </c:pt>
                <c:pt idx="27392">
                  <c:v>62.97159162189</c:v>
                </c:pt>
                <c:pt idx="27666">
                  <c:v>67.46711880809998</c:v>
                </c:pt>
                <c:pt idx="27667">
                  <c:v>78.37117500185984</c:v>
                </c:pt>
                <c:pt idx="27668">
                  <c:v>81.74300799891</c:v>
                </c:pt>
                <c:pt idx="27669">
                  <c:v>82.49982618405002</c:v>
                </c:pt>
                <c:pt idx="27670">
                  <c:v>82.14958111814984</c:v>
                </c:pt>
                <c:pt idx="27671">
                  <c:v>82.92294445014002</c:v>
                </c:pt>
                <c:pt idx="27672">
                  <c:v>82.17694287248955</c:v>
                </c:pt>
                <c:pt idx="27673">
                  <c:v>83.55189254118001</c:v>
                </c:pt>
                <c:pt idx="27674">
                  <c:v>82.26958165374</c:v>
                </c:pt>
                <c:pt idx="27675">
                  <c:v>83.46932030034</c:v>
                </c:pt>
                <c:pt idx="27676">
                  <c:v>82.68726034178998</c:v>
                </c:pt>
                <c:pt idx="27677">
                  <c:v>82.16510427539998</c:v>
                </c:pt>
                <c:pt idx="27678">
                  <c:v>83.19418661759985</c:v>
                </c:pt>
                <c:pt idx="27679">
                  <c:v>82.2424535244</c:v>
                </c:pt>
                <c:pt idx="27680">
                  <c:v>83.47839091586982</c:v>
                </c:pt>
                <c:pt idx="27681">
                  <c:v>82.88710818449982</c:v>
                </c:pt>
                <c:pt idx="27682">
                  <c:v>83.88926247138</c:v>
                </c:pt>
                <c:pt idx="27683">
                  <c:v>82.92955693134</c:v>
                </c:pt>
                <c:pt idx="27684">
                  <c:v>82.20922908573</c:v>
                </c:pt>
                <c:pt idx="27685">
                  <c:v>83.42256419013</c:v>
                </c:pt>
                <c:pt idx="27686">
                  <c:v>82.69553040683977</c:v>
                </c:pt>
                <c:pt idx="27687">
                  <c:v>83.66330583152978</c:v>
                </c:pt>
                <c:pt idx="27688">
                  <c:v>82.84780098846002</c:v>
                </c:pt>
                <c:pt idx="27689">
                  <c:v>83.84015834502</c:v>
                </c:pt>
                <c:pt idx="27690">
                  <c:v>82.80704429118</c:v>
                </c:pt>
                <c:pt idx="27691">
                  <c:v>84.0071840595</c:v>
                </c:pt>
                <c:pt idx="27692">
                  <c:v>83.24081321148</c:v>
                </c:pt>
                <c:pt idx="27693">
                  <c:v>82.25821030664989</c:v>
                </c:pt>
                <c:pt idx="27694">
                  <c:v>83.66586200504987</c:v>
                </c:pt>
                <c:pt idx="27695">
                  <c:v>82.66112167596</c:v>
                </c:pt>
                <c:pt idx="27696">
                  <c:v>83.87762208344998</c:v>
                </c:pt>
                <c:pt idx="27697">
                  <c:v>82.87238292032973</c:v>
                </c:pt>
                <c:pt idx="27698">
                  <c:v>83.90401760424</c:v>
                </c:pt>
                <c:pt idx="27699">
                  <c:v>83.3014202751</c:v>
                </c:pt>
                <c:pt idx="27700">
                  <c:v>84.08087011772965</c:v>
                </c:pt>
                <c:pt idx="27701">
                  <c:v>83.73651723204001</c:v>
                </c:pt>
                <c:pt idx="27702">
                  <c:v>82.80894035294978</c:v>
                </c:pt>
                <c:pt idx="27703">
                  <c:v>84.07716387912</c:v>
                </c:pt>
                <c:pt idx="27704">
                  <c:v>82.9313138457</c:v>
                </c:pt>
                <c:pt idx="27705">
                  <c:v>84.20265823319987</c:v>
                </c:pt>
                <c:pt idx="27706">
                  <c:v>83.4491612574</c:v>
                </c:pt>
                <c:pt idx="27707">
                  <c:v>82.71042640244998</c:v>
                </c:pt>
                <c:pt idx="27708">
                  <c:v>83.97348098178</c:v>
                </c:pt>
                <c:pt idx="27709">
                  <c:v>83.05025461649987</c:v>
                </c:pt>
                <c:pt idx="27710">
                  <c:v>84.13863913709976</c:v>
                </c:pt>
                <c:pt idx="27711">
                  <c:v>83.18185241741978</c:v>
                </c:pt>
                <c:pt idx="27712">
                  <c:v>82.86755008896</c:v>
                </c:pt>
                <c:pt idx="27713">
                  <c:v>84.03907248455984</c:v>
                </c:pt>
                <c:pt idx="27714">
                  <c:v>83.06011690610998</c:v>
                </c:pt>
                <c:pt idx="27715">
                  <c:v>84.0969158613</c:v>
                </c:pt>
                <c:pt idx="27716">
                  <c:v>83.37608858456974</c:v>
                </c:pt>
                <c:pt idx="27717">
                  <c:v>83.92029553197</c:v>
                </c:pt>
                <c:pt idx="27718">
                  <c:v>83.46392337825</c:v>
                </c:pt>
                <c:pt idx="27719">
                  <c:v>83.13333427349973</c:v>
                </c:pt>
                <c:pt idx="27720">
                  <c:v>84.41160128748</c:v>
                </c:pt>
                <c:pt idx="27721">
                  <c:v>83.27735869187998</c:v>
                </c:pt>
                <c:pt idx="27722">
                  <c:v>84.35366161142987</c:v>
                </c:pt>
                <c:pt idx="27723">
                  <c:v>83.60320636143001</c:v>
                </c:pt>
                <c:pt idx="27724">
                  <c:v>82.88237908469979</c:v>
                </c:pt>
                <c:pt idx="27725">
                  <c:v>84.11827718159979</c:v>
                </c:pt>
                <c:pt idx="27726">
                  <c:v>83.27687774039985</c:v>
                </c:pt>
                <c:pt idx="27727">
                  <c:v>84.47115238650001</c:v>
                </c:pt>
                <c:pt idx="27728">
                  <c:v>83.85976343088001</c:v>
                </c:pt>
                <c:pt idx="27729">
                  <c:v>84.67549411364968</c:v>
                </c:pt>
                <c:pt idx="27730">
                  <c:v>65.49846264489002</c:v>
                </c:pt>
                <c:pt idx="27776">
                  <c:v>68.03382124142998</c:v>
                </c:pt>
                <c:pt idx="27777">
                  <c:v>82.85475844601987</c:v>
                </c:pt>
                <c:pt idx="27778">
                  <c:v>85.71935419872</c:v>
                </c:pt>
                <c:pt idx="27779">
                  <c:v>85.05565664453998</c:v>
                </c:pt>
                <c:pt idx="27780">
                  <c:v>84.27205260933</c:v>
                </c:pt>
                <c:pt idx="27781">
                  <c:v>85.02285336974998</c:v>
                </c:pt>
                <c:pt idx="27782">
                  <c:v>84.20104271577</c:v>
                </c:pt>
                <c:pt idx="27783">
                  <c:v>85.15815629532</c:v>
                </c:pt>
                <c:pt idx="27784">
                  <c:v>84.31629850667987</c:v>
                </c:pt>
                <c:pt idx="27785">
                  <c:v>85.32349945611</c:v>
                </c:pt>
                <c:pt idx="27786">
                  <c:v>84.47664511718978</c:v>
                </c:pt>
                <c:pt idx="27787">
                  <c:v>85.24408709619001</c:v>
                </c:pt>
                <c:pt idx="27788">
                  <c:v>84.22162367250002</c:v>
                </c:pt>
                <c:pt idx="27789">
                  <c:v>85.46904875421</c:v>
                </c:pt>
                <c:pt idx="27790">
                  <c:v>84.82241248992</c:v>
                </c:pt>
                <c:pt idx="27791">
                  <c:v>84.63427141553987</c:v>
                </c:pt>
                <c:pt idx="27792">
                  <c:v>84.86250675924</c:v>
                </c:pt>
                <c:pt idx="27793">
                  <c:v>84.01565242032</c:v>
                </c:pt>
                <c:pt idx="27794">
                  <c:v>84.72924644679</c:v>
                </c:pt>
                <c:pt idx="27795">
                  <c:v>84.19604616548978</c:v>
                </c:pt>
                <c:pt idx="27796">
                  <c:v>85.00915685889001</c:v>
                </c:pt>
                <c:pt idx="27797">
                  <c:v>84.34137265839</c:v>
                </c:pt>
                <c:pt idx="27798">
                  <c:v>84.8100208605</c:v>
                </c:pt>
                <c:pt idx="27799">
                  <c:v>84.17437952021987</c:v>
                </c:pt>
                <c:pt idx="27800">
                  <c:v>85.34354659076998</c:v>
                </c:pt>
                <c:pt idx="27801">
                  <c:v>84.03217117724979</c:v>
                </c:pt>
                <c:pt idx="27802">
                  <c:v>84.76005211568977</c:v>
                </c:pt>
                <c:pt idx="27803">
                  <c:v>84.53178997089</c:v>
                </c:pt>
                <c:pt idx="27804">
                  <c:v>85.00450601925</c:v>
                </c:pt>
                <c:pt idx="27805">
                  <c:v>84.83966694438</c:v>
                </c:pt>
                <c:pt idx="27806">
                  <c:v>85.20893523599995</c:v>
                </c:pt>
                <c:pt idx="27807">
                  <c:v>84.40613445599998</c:v>
                </c:pt>
                <c:pt idx="27808">
                  <c:v>85.62900190283977</c:v>
                </c:pt>
                <c:pt idx="27809">
                  <c:v>84.64548914474987</c:v>
                </c:pt>
                <c:pt idx="27810">
                  <c:v>84.06940551767985</c:v>
                </c:pt>
                <c:pt idx="27811">
                  <c:v>84.88981586249979</c:v>
                </c:pt>
                <c:pt idx="27812">
                  <c:v>84.11693820824998</c:v>
                </c:pt>
                <c:pt idx="27813">
                  <c:v>85.09924742549998</c:v>
                </c:pt>
                <c:pt idx="27814">
                  <c:v>84.49431620949002</c:v>
                </c:pt>
                <c:pt idx="27815">
                  <c:v>85.26377914125</c:v>
                </c:pt>
                <c:pt idx="27816">
                  <c:v>84.6192577626</c:v>
                </c:pt>
                <c:pt idx="27817">
                  <c:v>85.65421624446</c:v>
                </c:pt>
                <c:pt idx="27818">
                  <c:v>84.321367425</c:v>
                </c:pt>
                <c:pt idx="27819">
                  <c:v>85.20393288974998</c:v>
                </c:pt>
                <c:pt idx="27820">
                  <c:v>84.07862833101001</c:v>
                </c:pt>
                <c:pt idx="27821">
                  <c:v>84.95901745740001</c:v>
                </c:pt>
                <c:pt idx="27822">
                  <c:v>84.26652351975002</c:v>
                </c:pt>
                <c:pt idx="27823">
                  <c:v>84.97891701581995</c:v>
                </c:pt>
                <c:pt idx="27824">
                  <c:v>84.30141867449987</c:v>
                </c:pt>
                <c:pt idx="27825">
                  <c:v>85.40407063682987</c:v>
                </c:pt>
                <c:pt idx="27826">
                  <c:v>84.04877899337986</c:v>
                </c:pt>
                <c:pt idx="27827">
                  <c:v>84.76390003841998</c:v>
                </c:pt>
                <c:pt idx="27828">
                  <c:v>83.92038013988976</c:v>
                </c:pt>
                <c:pt idx="27829">
                  <c:v>85.08337457627984</c:v>
                </c:pt>
                <c:pt idx="27830">
                  <c:v>84.11839720535986</c:v>
                </c:pt>
                <c:pt idx="27831">
                  <c:v>84.97395724745979</c:v>
                </c:pt>
                <c:pt idx="27832">
                  <c:v>83.85588153314973</c:v>
                </c:pt>
                <c:pt idx="27833">
                  <c:v>84.77382522159</c:v>
                </c:pt>
                <c:pt idx="27834">
                  <c:v>84.09353787857982</c:v>
                </c:pt>
                <c:pt idx="27835">
                  <c:v>84.79862309565</c:v>
                </c:pt>
                <c:pt idx="27836">
                  <c:v>83.66787569960998</c:v>
                </c:pt>
                <c:pt idx="27837">
                  <c:v>84.48947396655001</c:v>
                </c:pt>
                <c:pt idx="27838">
                  <c:v>83.74673468601</c:v>
                </c:pt>
                <c:pt idx="27839">
                  <c:v>85.00450601925</c:v>
                </c:pt>
                <c:pt idx="27840">
                  <c:v>84.44660488197</c:v>
                </c:pt>
                <c:pt idx="27841">
                  <c:v>89.01887391803986</c:v>
                </c:pt>
                <c:pt idx="27842">
                  <c:v>97.09764187247985</c:v>
                </c:pt>
                <c:pt idx="27843">
                  <c:v>108.85150897136</c:v>
                </c:pt>
                <c:pt idx="27844">
                  <c:v>106.28427219725</c:v>
                </c:pt>
                <c:pt idx="27845">
                  <c:v>101.18849852628</c:v>
                </c:pt>
                <c:pt idx="27846">
                  <c:v>102.45579239628</c:v>
                </c:pt>
                <c:pt idx="27847">
                  <c:v>105.23235875425</c:v>
                </c:pt>
                <c:pt idx="27848">
                  <c:v>110.11222910336</c:v>
                </c:pt>
                <c:pt idx="27849">
                  <c:v>109.480756908</c:v>
                </c:pt>
                <c:pt idx="27850">
                  <c:v>111.04039043196</c:v>
                </c:pt>
                <c:pt idx="27851">
                  <c:v>110.64974850072</c:v>
                </c:pt>
                <c:pt idx="27852">
                  <c:v>111.96621551056</c:v>
                </c:pt>
                <c:pt idx="27853">
                  <c:v>109.90269051544</c:v>
                </c:pt>
                <c:pt idx="27854">
                  <c:v>108.0999681152</c:v>
                </c:pt>
                <c:pt idx="27855">
                  <c:v>104.82831154614</c:v>
                </c:pt>
                <c:pt idx="27856">
                  <c:v>105.4042141845</c:v>
                </c:pt>
                <c:pt idx="27857">
                  <c:v>106.003290588</c:v>
                </c:pt>
                <c:pt idx="27858">
                  <c:v>108.60789204552</c:v>
                </c:pt>
                <c:pt idx="27859">
                  <c:v>108.9303499372</c:v>
                </c:pt>
                <c:pt idx="27860">
                  <c:v>111.389652848</c:v>
                </c:pt>
                <c:pt idx="27861">
                  <c:v>110.43369029628</c:v>
                </c:pt>
                <c:pt idx="27862">
                  <c:v>111.63851237864</c:v>
                </c:pt>
                <c:pt idx="27863">
                  <c:v>109.6431430418</c:v>
                </c:pt>
                <c:pt idx="27864">
                  <c:v>110.1968507996</c:v>
                </c:pt>
                <c:pt idx="27865">
                  <c:v>106.15423081472</c:v>
                </c:pt>
                <c:pt idx="27866">
                  <c:v>106.27509455808</c:v>
                </c:pt>
                <c:pt idx="27867">
                  <c:v>104.19003690361</c:v>
                </c:pt>
                <c:pt idx="27868">
                  <c:v>104.69469891944</c:v>
                </c:pt>
                <c:pt idx="27869">
                  <c:v>103.07194577715</c:v>
                </c:pt>
                <c:pt idx="27870">
                  <c:v>105.8058345806</c:v>
                </c:pt>
                <c:pt idx="27871">
                  <c:v>105.72667784175</c:v>
                </c:pt>
                <c:pt idx="27872">
                  <c:v>105.36788736915</c:v>
                </c:pt>
                <c:pt idx="27873">
                  <c:v>107.9707758322</c:v>
                </c:pt>
                <c:pt idx="27874">
                  <c:v>106.81055472325</c:v>
                </c:pt>
                <c:pt idx="27875">
                  <c:v>105.68911888325</c:v>
                </c:pt>
                <c:pt idx="27876">
                  <c:v>107.43312322116</c:v>
                </c:pt>
                <c:pt idx="27877">
                  <c:v>107.9195642186</c:v>
                </c:pt>
                <c:pt idx="27878">
                  <c:v>110.98354638976</c:v>
                </c:pt>
                <c:pt idx="27879">
                  <c:v>109.1699847598</c:v>
                </c:pt>
                <c:pt idx="27880">
                  <c:v>106.75417819325</c:v>
                </c:pt>
                <c:pt idx="27881">
                  <c:v>102.24891664603</c:v>
                </c:pt>
                <c:pt idx="27882">
                  <c:v>104.21041396878</c:v>
                </c:pt>
                <c:pt idx="27883">
                  <c:v>102.69339224389</c:v>
                </c:pt>
                <c:pt idx="27884">
                  <c:v>103.49191269235</c:v>
                </c:pt>
                <c:pt idx="27885">
                  <c:v>103.02735585051</c:v>
                </c:pt>
                <c:pt idx="27886">
                  <c:v>104.67104961054</c:v>
                </c:pt>
                <c:pt idx="27887">
                  <c:v>105.23055709565</c:v>
                </c:pt>
                <c:pt idx="27888">
                  <c:v>107.08706238952</c:v>
                </c:pt>
                <c:pt idx="27889">
                  <c:v>110.6879557996</c:v>
                </c:pt>
                <c:pt idx="27890">
                  <c:v>110.4690235634</c:v>
                </c:pt>
                <c:pt idx="27891">
                  <c:v>111.24186558728</c:v>
                </c:pt>
                <c:pt idx="27892">
                  <c:v>109.5455093062</c:v>
                </c:pt>
                <c:pt idx="27893">
                  <c:v>110.06072233728</c:v>
                </c:pt>
                <c:pt idx="27894">
                  <c:v>104.6426823358</c:v>
                </c:pt>
                <c:pt idx="27895">
                  <c:v>104.8309885973</c:v>
                </c:pt>
                <c:pt idx="27896">
                  <c:v>102.88262354468</c:v>
                </c:pt>
                <c:pt idx="27897">
                  <c:v>105.28771622453</c:v>
                </c:pt>
                <c:pt idx="27898">
                  <c:v>104.7822312845</c:v>
                </c:pt>
                <c:pt idx="27899">
                  <c:v>105.91751891105</c:v>
                </c:pt>
                <c:pt idx="27900">
                  <c:v>103.97611714588</c:v>
                </c:pt>
                <c:pt idx="27901">
                  <c:v>107.857421814</c:v>
                </c:pt>
                <c:pt idx="27902">
                  <c:v>109.91609663524</c:v>
                </c:pt>
                <c:pt idx="27903">
                  <c:v>111.6171252668</c:v>
                </c:pt>
                <c:pt idx="27904">
                  <c:v>109.65626892576</c:v>
                </c:pt>
                <c:pt idx="27905">
                  <c:v>109.48637272024</c:v>
                </c:pt>
                <c:pt idx="27906">
                  <c:v>109.53949324464</c:v>
                </c:pt>
                <c:pt idx="27907">
                  <c:v>110.464835908</c:v>
                </c:pt>
                <c:pt idx="27908">
                  <c:v>109.60418353932</c:v>
                </c:pt>
                <c:pt idx="27909">
                  <c:v>109.0716309516</c:v>
                </c:pt>
                <c:pt idx="27910">
                  <c:v>108.5479654864</c:v>
                </c:pt>
                <c:pt idx="27911">
                  <c:v>110.6032522608</c:v>
                </c:pt>
                <c:pt idx="27912">
                  <c:v>107.53677412004</c:v>
                </c:pt>
                <c:pt idx="27913">
                  <c:v>107.18576404896</c:v>
                </c:pt>
                <c:pt idx="27914">
                  <c:v>104.79724552752</c:v>
                </c:pt>
                <c:pt idx="27915">
                  <c:v>105.32464553072</c:v>
                </c:pt>
                <c:pt idx="27916">
                  <c:v>102.96815722263</c:v>
                </c:pt>
                <c:pt idx="27917">
                  <c:v>106.6196705301</c:v>
                </c:pt>
                <c:pt idx="27918">
                  <c:v>108.84561425712</c:v>
                </c:pt>
                <c:pt idx="27919">
                  <c:v>108.74178663184</c:v>
                </c:pt>
                <c:pt idx="27920">
                  <c:v>107.14107230692</c:v>
                </c:pt>
                <c:pt idx="27921">
                  <c:v>109.45215619908</c:v>
                </c:pt>
                <c:pt idx="27922">
                  <c:v>109.13762824228</c:v>
                </c:pt>
                <c:pt idx="27923">
                  <c:v>110.1774816184</c:v>
                </c:pt>
                <c:pt idx="27924">
                  <c:v>108.83914400652</c:v>
                </c:pt>
                <c:pt idx="27925">
                  <c:v>109.00261272576</c:v>
                </c:pt>
                <c:pt idx="27926">
                  <c:v>108.29361021912</c:v>
                </c:pt>
                <c:pt idx="27927">
                  <c:v>110.3648872864</c:v>
                </c:pt>
                <c:pt idx="27928">
                  <c:v>109.266344334</c:v>
                </c:pt>
                <c:pt idx="27929">
                  <c:v>110.12510579488</c:v>
                </c:pt>
                <c:pt idx="27930">
                  <c:v>107.5856532492</c:v>
                </c:pt>
                <c:pt idx="27931">
                  <c:v>105.70635093084</c:v>
                </c:pt>
                <c:pt idx="27932">
                  <c:v>106.27802506825</c:v>
                </c:pt>
                <c:pt idx="27933">
                  <c:v>106.02627293184</c:v>
                </c:pt>
                <c:pt idx="27934">
                  <c:v>107.85874248952</c:v>
                </c:pt>
                <c:pt idx="27935">
                  <c:v>107.53337925824</c:v>
                </c:pt>
                <c:pt idx="27936">
                  <c:v>107.37009254576</c:v>
                </c:pt>
                <c:pt idx="27937">
                  <c:v>103.47485541974</c:v>
                </c:pt>
                <c:pt idx="27938">
                  <c:v>102.27032759106</c:v>
                </c:pt>
                <c:pt idx="27939">
                  <c:v>98.84349006443998</c:v>
                </c:pt>
                <c:pt idx="27940">
                  <c:v>96.90135227135998</c:v>
                </c:pt>
                <c:pt idx="27941">
                  <c:v>97.02894942983998</c:v>
                </c:pt>
                <c:pt idx="27942">
                  <c:v>93.90600034162</c:v>
                </c:pt>
                <c:pt idx="27943">
                  <c:v>93.02431496846998</c:v>
                </c:pt>
                <c:pt idx="27944">
                  <c:v>90.28718332128</c:v>
                </c:pt>
                <c:pt idx="27945">
                  <c:v>88.03893116235973</c:v>
                </c:pt>
                <c:pt idx="27946">
                  <c:v>87.21998645599998</c:v>
                </c:pt>
                <c:pt idx="27947">
                  <c:v>85.59128165028</c:v>
                </c:pt>
                <c:pt idx="27948">
                  <c:v>85.66168518647989</c:v>
                </c:pt>
                <c:pt idx="27949">
                  <c:v>83.67231089609963</c:v>
                </c:pt>
                <c:pt idx="27950">
                  <c:v>83.68909358882998</c:v>
                </c:pt>
                <c:pt idx="27951">
                  <c:v>82.49876258744995</c:v>
                </c:pt>
                <c:pt idx="27952">
                  <c:v>80.92807447859984</c:v>
                </c:pt>
                <c:pt idx="27953">
                  <c:v>81.72810798609987</c:v>
                </c:pt>
                <c:pt idx="27954">
                  <c:v>80.59698329389998</c:v>
                </c:pt>
                <c:pt idx="27955">
                  <c:v>81.82189397962</c:v>
                </c:pt>
                <c:pt idx="27956">
                  <c:v>81.07278660373974</c:v>
                </c:pt>
                <c:pt idx="27957">
                  <c:v>76.21449071270001</c:v>
                </c:pt>
                <c:pt idx="28007">
                  <c:v>87.69212488770998</c:v>
                </c:pt>
                <c:pt idx="28008">
                  <c:v>102.80668083182</c:v>
                </c:pt>
                <c:pt idx="28009">
                  <c:v>106.88574882475</c:v>
                </c:pt>
                <c:pt idx="28010">
                  <c:v>102.7966350663</c:v>
                </c:pt>
                <c:pt idx="28011">
                  <c:v>103.15937841783</c:v>
                </c:pt>
                <c:pt idx="28012">
                  <c:v>100.89670308312</c:v>
                </c:pt>
                <c:pt idx="28013">
                  <c:v>99.37201637975978</c:v>
                </c:pt>
                <c:pt idx="28014">
                  <c:v>98.53169626008</c:v>
                </c:pt>
                <c:pt idx="28015">
                  <c:v>97.65041176007998</c:v>
                </c:pt>
                <c:pt idx="28016">
                  <c:v>98.65247902379974</c:v>
                </c:pt>
                <c:pt idx="28017">
                  <c:v>99.42368680139998</c:v>
                </c:pt>
                <c:pt idx="28018">
                  <c:v>99.5947684704</c:v>
                </c:pt>
                <c:pt idx="28019">
                  <c:v>95.86429100095998</c:v>
                </c:pt>
                <c:pt idx="28020">
                  <c:v>87.53600862420002</c:v>
                </c:pt>
                <c:pt idx="28021">
                  <c:v>78.05189106112</c:v>
                </c:pt>
                <c:pt idx="28022">
                  <c:v>74.75289793894987</c:v>
                </c:pt>
                <c:pt idx="28024">
                  <c:v>80.69699682559984</c:v>
                </c:pt>
                <c:pt idx="28025">
                  <c:v>80.26532274249979</c:v>
                </c:pt>
                <c:pt idx="28026">
                  <c:v>75.66791628659998</c:v>
                </c:pt>
                <c:pt idx="28027">
                  <c:v>73.84118994359998</c:v>
                </c:pt>
                <c:pt idx="28028">
                  <c:v>79.07685553948978</c:v>
                </c:pt>
                <c:pt idx="28029">
                  <c:v>87.20502945</c:v>
                </c:pt>
                <c:pt idx="28030">
                  <c:v>93.89498051465976</c:v>
                </c:pt>
                <c:pt idx="28031">
                  <c:v>98.02597599389976</c:v>
                </c:pt>
                <c:pt idx="28032">
                  <c:v>102.36062825814</c:v>
                </c:pt>
                <c:pt idx="28033">
                  <c:v>103.54257545471</c:v>
                </c:pt>
                <c:pt idx="28034">
                  <c:v>104.65018509757</c:v>
                </c:pt>
                <c:pt idx="28035">
                  <c:v>107.35252460756</c:v>
                </c:pt>
                <c:pt idx="28036">
                  <c:v>105.92061691068</c:v>
                </c:pt>
                <c:pt idx="28037">
                  <c:v>106.66236582022</c:v>
                </c:pt>
                <c:pt idx="28038">
                  <c:v>104.63564176156</c:v>
                </c:pt>
                <c:pt idx="28039">
                  <c:v>102.36032825949</c:v>
                </c:pt>
                <c:pt idx="28040">
                  <c:v>101.88070574675</c:v>
                </c:pt>
                <c:pt idx="28041">
                  <c:v>103.9641005676</c:v>
                </c:pt>
                <c:pt idx="28042">
                  <c:v>106.5442202832</c:v>
                </c:pt>
                <c:pt idx="28043">
                  <c:v>106.58215069148</c:v>
                </c:pt>
                <c:pt idx="28044">
                  <c:v>106.79577458048</c:v>
                </c:pt>
                <c:pt idx="28045">
                  <c:v>104.39143042405</c:v>
                </c:pt>
                <c:pt idx="28046">
                  <c:v>104.99169975238</c:v>
                </c:pt>
                <c:pt idx="28047">
                  <c:v>99.62651979702001</c:v>
                </c:pt>
                <c:pt idx="28048">
                  <c:v>94.9175342199</c:v>
                </c:pt>
                <c:pt idx="28049">
                  <c:v>95.46477916691</c:v>
                </c:pt>
                <c:pt idx="28050">
                  <c:v>96.07317304324998</c:v>
                </c:pt>
                <c:pt idx="28051">
                  <c:v>90.62351277095976</c:v>
                </c:pt>
                <c:pt idx="28052">
                  <c:v>83.45188296825</c:v>
                </c:pt>
                <c:pt idx="28053">
                  <c:v>81.80514825793976</c:v>
                </c:pt>
                <c:pt idx="28054">
                  <c:v>80.49995615888001</c:v>
                </c:pt>
                <c:pt idx="28055">
                  <c:v>81.30769629312</c:v>
                </c:pt>
                <c:pt idx="28056">
                  <c:v>80.36121841222001</c:v>
                </c:pt>
                <c:pt idx="28057">
                  <c:v>79.4469996179</c:v>
                </c:pt>
                <c:pt idx="28058">
                  <c:v>80.83120071686001</c:v>
                </c:pt>
                <c:pt idx="28059">
                  <c:v>79.89069149216</c:v>
                </c:pt>
                <c:pt idx="28060">
                  <c:v>80.87925170436</c:v>
                </c:pt>
                <c:pt idx="28061">
                  <c:v>80.17110623343979</c:v>
                </c:pt>
                <c:pt idx="28062">
                  <c:v>80.96393345775998</c:v>
                </c:pt>
                <c:pt idx="28063">
                  <c:v>80.13434810477978</c:v>
                </c:pt>
                <c:pt idx="28064">
                  <c:v>81.28799722325998</c:v>
                </c:pt>
                <c:pt idx="28065">
                  <c:v>80.22441704227998</c:v>
                </c:pt>
                <c:pt idx="28066">
                  <c:v>79.63405883373974</c:v>
                </c:pt>
                <c:pt idx="28067">
                  <c:v>80.49905624362</c:v>
                </c:pt>
                <c:pt idx="28068">
                  <c:v>79.47541816905979</c:v>
                </c:pt>
                <c:pt idx="28069">
                  <c:v>80.36189826847998</c:v>
                </c:pt>
                <c:pt idx="28070">
                  <c:v>79.36856430649979</c:v>
                </c:pt>
                <c:pt idx="28071">
                  <c:v>80.86932731613975</c:v>
                </c:pt>
                <c:pt idx="28072">
                  <c:v>79.63186431073987</c:v>
                </c:pt>
                <c:pt idx="28073">
                  <c:v>80.75568890203979</c:v>
                </c:pt>
                <c:pt idx="28074">
                  <c:v>79.93822676106</c:v>
                </c:pt>
                <c:pt idx="28075">
                  <c:v>81.03133639149976</c:v>
                </c:pt>
                <c:pt idx="28076">
                  <c:v>79.75038062146001</c:v>
                </c:pt>
                <c:pt idx="28077">
                  <c:v>80.95056905612</c:v>
                </c:pt>
                <c:pt idx="28078">
                  <c:v>80.18061328722</c:v>
                </c:pt>
                <c:pt idx="28079">
                  <c:v>81.18344852849968</c:v>
                </c:pt>
                <c:pt idx="28080">
                  <c:v>80.22441704227998</c:v>
                </c:pt>
                <c:pt idx="28081">
                  <c:v>79.47069135122</c:v>
                </c:pt>
                <c:pt idx="28082">
                  <c:v>80.36662508632</c:v>
                </c:pt>
                <c:pt idx="28083">
                  <c:v>79.58920766194</c:v>
                </c:pt>
                <c:pt idx="28084">
                  <c:v>80.51831558810002</c:v>
                </c:pt>
                <c:pt idx="28085">
                  <c:v>79.95247289331977</c:v>
                </c:pt>
                <c:pt idx="28086">
                  <c:v>80.68897100535978</c:v>
                </c:pt>
                <c:pt idx="28087">
                  <c:v>79.92576285655961</c:v>
                </c:pt>
                <c:pt idx="28088">
                  <c:v>80.8359346893</c:v>
                </c:pt>
                <c:pt idx="28089">
                  <c:v>79.90679794108</c:v>
                </c:pt>
                <c:pt idx="28090">
                  <c:v>80.77431312502</c:v>
                </c:pt>
                <c:pt idx="28091">
                  <c:v>79.87837938991987</c:v>
                </c:pt>
                <c:pt idx="28092">
                  <c:v>81.14568721775974</c:v>
                </c:pt>
                <c:pt idx="28093">
                  <c:v>80.0570504849</c:v>
                </c:pt>
                <c:pt idx="28094">
                  <c:v>80.87451262588</c:v>
                </c:pt>
                <c:pt idx="28095">
                  <c:v>79.77882799467987</c:v>
                </c:pt>
                <c:pt idx="28096">
                  <c:v>80.57048351669968</c:v>
                </c:pt>
                <c:pt idx="28097">
                  <c:v>79.9400009542</c:v>
                </c:pt>
                <c:pt idx="28098">
                  <c:v>80.4182144714</c:v>
                </c:pt>
                <c:pt idx="28099">
                  <c:v>79.93822676106</c:v>
                </c:pt>
                <c:pt idx="28100">
                  <c:v>80.54676296132</c:v>
                </c:pt>
                <c:pt idx="28101">
                  <c:v>80.35470514059978</c:v>
                </c:pt>
                <c:pt idx="28102">
                  <c:v>80.05887322139998</c:v>
                </c:pt>
                <c:pt idx="28103">
                  <c:v>81.08717658632</c:v>
                </c:pt>
                <c:pt idx="28104">
                  <c:v>80.40398570582</c:v>
                </c:pt>
                <c:pt idx="28105">
                  <c:v>81.19769466076</c:v>
                </c:pt>
                <c:pt idx="28106">
                  <c:v>80.09169145598</c:v>
                </c:pt>
                <c:pt idx="28107">
                  <c:v>80.93073044463998</c:v>
                </c:pt>
                <c:pt idx="28108">
                  <c:v>80.23288763459979</c:v>
                </c:pt>
                <c:pt idx="28109">
                  <c:v>80.63097323869982</c:v>
                </c:pt>
                <c:pt idx="28110">
                  <c:v>80.16159917966</c:v>
                </c:pt>
                <c:pt idx="28111">
                  <c:v>81.00284340350001</c:v>
                </c:pt>
                <c:pt idx="28112">
                  <c:v>80.0570504849</c:v>
                </c:pt>
                <c:pt idx="28113">
                  <c:v>80.86026649362</c:v>
                </c:pt>
                <c:pt idx="28114">
                  <c:v>79.73614252381998</c:v>
                </c:pt>
                <c:pt idx="28115">
                  <c:v>80.60360493838</c:v>
                </c:pt>
                <c:pt idx="28116">
                  <c:v>81.6126511442</c:v>
                </c:pt>
                <c:pt idx="28117">
                  <c:v>80.46576710697984</c:v>
                </c:pt>
                <c:pt idx="28118">
                  <c:v>81.04924675536</c:v>
                </c:pt>
                <c:pt idx="28119">
                  <c:v>80.07745335834002</c:v>
                </c:pt>
                <c:pt idx="28120">
                  <c:v>80.8311790494</c:v>
                </c:pt>
                <c:pt idx="28121">
                  <c:v>80.30704689150001</c:v>
                </c:pt>
                <c:pt idx="28122">
                  <c:v>80.84599146454</c:v>
                </c:pt>
                <c:pt idx="28123">
                  <c:v>79.72193324824</c:v>
                </c:pt>
                <c:pt idx="28124">
                  <c:v>80.66064726105998</c:v>
                </c:pt>
                <c:pt idx="28125">
                  <c:v>81.22938463036</c:v>
                </c:pt>
                <c:pt idx="28126">
                  <c:v>80.65487968098</c:v>
                </c:pt>
                <c:pt idx="28127">
                  <c:v>81.18344852849968</c:v>
                </c:pt>
                <c:pt idx="28128">
                  <c:v>79.88310620775982</c:v>
                </c:pt>
                <c:pt idx="28129">
                  <c:v>80.8222382784997</c:v>
                </c:pt>
                <c:pt idx="28130">
                  <c:v>79.84318512007998</c:v>
                </c:pt>
                <c:pt idx="28131">
                  <c:v>80.78354246776</c:v>
                </c:pt>
                <c:pt idx="28132">
                  <c:v>81.50783196775987</c:v>
                </c:pt>
                <c:pt idx="28133">
                  <c:v>80.28516198198</c:v>
                </c:pt>
                <c:pt idx="28134">
                  <c:v>81.19809680597987</c:v>
                </c:pt>
                <c:pt idx="28135">
                  <c:v>79.97625497618</c:v>
                </c:pt>
                <c:pt idx="28457">
                  <c:v>61.89342560410001</c:v>
                </c:pt>
                <c:pt idx="28458">
                  <c:v>69.13055600967998</c:v>
                </c:pt>
                <c:pt idx="28459">
                  <c:v>79.22417627203987</c:v>
                </c:pt>
                <c:pt idx="28460">
                  <c:v>80.74113893396</c:v>
                </c:pt>
                <c:pt idx="28461">
                  <c:v>79.65698596739998</c:v>
                </c:pt>
                <c:pt idx="28462">
                  <c:v>80.46076047540002</c:v>
                </c:pt>
                <c:pt idx="28463">
                  <c:v>79.5908096828</c:v>
                </c:pt>
                <c:pt idx="28464">
                  <c:v>80.83174533227984</c:v>
                </c:pt>
                <c:pt idx="28465">
                  <c:v>79.85743125233979</c:v>
                </c:pt>
                <c:pt idx="28466">
                  <c:v>80.4804145792</c:v>
                </c:pt>
                <c:pt idx="28467">
                  <c:v>79.80989598344</c:v>
                </c:pt>
                <c:pt idx="28468">
                  <c:v>80.41403737502001</c:v>
                </c:pt>
                <c:pt idx="28469">
                  <c:v>79.74811458228</c:v>
                </c:pt>
                <c:pt idx="28470">
                  <c:v>80.76925947882</c:v>
                </c:pt>
                <c:pt idx="28471">
                  <c:v>79.8972438924</c:v>
                </c:pt>
                <c:pt idx="28472">
                  <c:v>80.54656261570002</c:v>
                </c:pt>
                <c:pt idx="28473">
                  <c:v>79.49438308454</c:v>
                </c:pt>
                <c:pt idx="28474">
                  <c:v>80.74066452936</c:v>
                </c:pt>
                <c:pt idx="28475">
                  <c:v>79.67682612733977</c:v>
                </c:pt>
                <c:pt idx="28476">
                  <c:v>80.48478121453979</c:v>
                </c:pt>
                <c:pt idx="28477">
                  <c:v>79.84483430417998</c:v>
                </c:pt>
                <c:pt idx="28478">
                  <c:v>80.35645043691989</c:v>
                </c:pt>
                <c:pt idx="28479">
                  <c:v>81.04924675536</c:v>
                </c:pt>
                <c:pt idx="28480">
                  <c:v>80.55959215435976</c:v>
                </c:pt>
                <c:pt idx="28481">
                  <c:v>81.18344852849968</c:v>
                </c:pt>
                <c:pt idx="28482">
                  <c:v>80.29943701105982</c:v>
                </c:pt>
                <c:pt idx="28483">
                  <c:v>81.36488619203978</c:v>
                </c:pt>
                <c:pt idx="28484">
                  <c:v>80.45952431704</c:v>
                </c:pt>
                <c:pt idx="28485">
                  <c:v>81.2981646433</c:v>
                </c:pt>
                <c:pt idx="28486">
                  <c:v>80.24239468838</c:v>
                </c:pt>
                <c:pt idx="28487">
                  <c:v>81.12163823051979</c:v>
                </c:pt>
                <c:pt idx="28488">
                  <c:v>80.43092936758</c:v>
                </c:pt>
                <c:pt idx="28489">
                  <c:v>81.47928255832001</c:v>
                </c:pt>
                <c:pt idx="28490">
                  <c:v>80.37851977936</c:v>
                </c:pt>
                <c:pt idx="28491">
                  <c:v>81.10756061847998</c:v>
                </c:pt>
                <c:pt idx="28492">
                  <c:v>80.20222771506</c:v>
                </c:pt>
                <c:pt idx="28493">
                  <c:v>81.23087825863979</c:v>
                </c:pt>
                <c:pt idx="28494">
                  <c:v>80.11644286667978</c:v>
                </c:pt>
                <c:pt idx="28495">
                  <c:v>81.1448720459</c:v>
                </c:pt>
                <c:pt idx="28496">
                  <c:v>80.241966567</c:v>
                </c:pt>
                <c:pt idx="28497">
                  <c:v>80.84073236667975</c:v>
                </c:pt>
                <c:pt idx="28498">
                  <c:v>80.14643315473984</c:v>
                </c:pt>
                <c:pt idx="28499">
                  <c:v>80.968125067</c:v>
                </c:pt>
                <c:pt idx="28500">
                  <c:v>80.09385927934</c:v>
                </c:pt>
                <c:pt idx="28501">
                  <c:v>80.90123134598</c:v>
                </c:pt>
                <c:pt idx="28502">
                  <c:v>80.64537700273968</c:v>
                </c:pt>
                <c:pt idx="28503">
                  <c:v>80.79134904176002</c:v>
                </c:pt>
                <c:pt idx="28504">
                  <c:v>81.58440126277998</c:v>
                </c:pt>
                <c:pt idx="28505">
                  <c:v>80.6767031377797</c:v>
                </c:pt>
                <c:pt idx="28506">
                  <c:v>81.53662003347998</c:v>
                </c:pt>
                <c:pt idx="28507">
                  <c:v>80.44524132810002</c:v>
                </c:pt>
                <c:pt idx="28508">
                  <c:v>81.48407520441998</c:v>
                </c:pt>
                <c:pt idx="28509">
                  <c:v>80.58593332528001</c:v>
                </c:pt>
                <c:pt idx="28510">
                  <c:v>81.43153037536002</c:v>
                </c:pt>
                <c:pt idx="28511">
                  <c:v>80.74544266169998</c:v>
                </c:pt>
                <c:pt idx="28512">
                  <c:v>81.37419290020001</c:v>
                </c:pt>
                <c:pt idx="28513">
                  <c:v>80.67360090800001</c:v>
                </c:pt>
                <c:pt idx="28514">
                  <c:v>81.31209182527998</c:v>
                </c:pt>
                <c:pt idx="28515">
                  <c:v>80.7894699783</c:v>
                </c:pt>
                <c:pt idx="28516">
                  <c:v>81.401628408</c:v>
                </c:pt>
                <c:pt idx="28517">
                  <c:v>80.57820873533987</c:v>
                </c:pt>
                <c:pt idx="28518">
                  <c:v>81.0998755698</c:v>
                </c:pt>
                <c:pt idx="28519">
                  <c:v>81.87100229779979</c:v>
                </c:pt>
                <c:pt idx="28520">
                  <c:v>81.11120835550001</c:v>
                </c:pt>
                <c:pt idx="28521">
                  <c:v>81.93713003904</c:v>
                </c:pt>
                <c:pt idx="28522">
                  <c:v>81.12081379343977</c:v>
                </c:pt>
                <c:pt idx="28523">
                  <c:v>81.73544503815984</c:v>
                </c:pt>
                <c:pt idx="28524">
                  <c:v>80.76065366448</c:v>
                </c:pt>
                <c:pt idx="28525">
                  <c:v>81.47133928859998</c:v>
                </c:pt>
                <c:pt idx="28526">
                  <c:v>81.990748261</c:v>
                </c:pt>
                <c:pt idx="28527">
                  <c:v>81.23604985285976</c:v>
                </c:pt>
                <c:pt idx="28528">
                  <c:v>82.22398155951987</c:v>
                </c:pt>
                <c:pt idx="28529">
                  <c:v>81.227434031</c:v>
                </c:pt>
                <c:pt idx="28530">
                  <c:v>81.88698891145968</c:v>
                </c:pt>
                <c:pt idx="28531">
                  <c:v>80.93376190053998</c:v>
                </c:pt>
                <c:pt idx="28532">
                  <c:v>81.66552740054</c:v>
                </c:pt>
                <c:pt idx="28533">
                  <c:v>82.47430390176002</c:v>
                </c:pt>
                <c:pt idx="28534">
                  <c:v>81.48738640722</c:v>
                </c:pt>
                <c:pt idx="28535">
                  <c:v>82.29136252675985</c:v>
                </c:pt>
                <c:pt idx="28536">
                  <c:v>81.12081379343977</c:v>
                </c:pt>
                <c:pt idx="28537">
                  <c:v>82.27951680321</c:v>
                </c:pt>
                <c:pt idx="28538">
                  <c:v>81.10227285987978</c:v>
                </c:pt>
                <c:pt idx="28539">
                  <c:v>82.03818048032998</c:v>
                </c:pt>
                <c:pt idx="28540">
                  <c:v>81.07770652022984</c:v>
                </c:pt>
                <c:pt idx="28541">
                  <c:v>81.82099539695976</c:v>
                </c:pt>
                <c:pt idx="28542">
                  <c:v>82.54978766091</c:v>
                </c:pt>
                <c:pt idx="28543">
                  <c:v>81.52657329975</c:v>
                </c:pt>
                <c:pt idx="28544">
                  <c:v>82.59071906717998</c:v>
                </c:pt>
                <c:pt idx="28545">
                  <c:v>81.49279677887998</c:v>
                </c:pt>
                <c:pt idx="28546">
                  <c:v>82.56171081899986</c:v>
                </c:pt>
                <c:pt idx="28547">
                  <c:v>81.59393564264998</c:v>
                </c:pt>
                <c:pt idx="28548">
                  <c:v>82.19262516263987</c:v>
                </c:pt>
                <c:pt idx="28549">
                  <c:v>81.48749361231</c:v>
                </c:pt>
                <c:pt idx="28550">
                  <c:v>82.54835146926</c:v>
                </c:pt>
                <c:pt idx="28551">
                  <c:v>82.23267591746976</c:v>
                </c:pt>
                <c:pt idx="28552">
                  <c:v>83.87475108908986</c:v>
                </c:pt>
                <c:pt idx="28553">
                  <c:v>84.18102604787998</c:v>
                </c:pt>
                <c:pt idx="28554">
                  <c:v>86.87487533919978</c:v>
                </c:pt>
                <c:pt idx="28555">
                  <c:v>90.74771967168</c:v>
                </c:pt>
                <c:pt idx="28556">
                  <c:v>93.13142311144998</c:v>
                </c:pt>
                <c:pt idx="28557">
                  <c:v>97.13446649079998</c:v>
                </c:pt>
                <c:pt idx="28558">
                  <c:v>97.42672180997998</c:v>
                </c:pt>
                <c:pt idx="28559">
                  <c:v>99.56047987805982</c:v>
                </c:pt>
                <c:pt idx="28560">
                  <c:v>99.33075168203995</c:v>
                </c:pt>
                <c:pt idx="28561">
                  <c:v>101.69603776764</c:v>
                </c:pt>
                <c:pt idx="28562">
                  <c:v>105.11763763116</c:v>
                </c:pt>
                <c:pt idx="28563">
                  <c:v>106.90393598392</c:v>
                </c:pt>
                <c:pt idx="28564">
                  <c:v>109.63849205148</c:v>
                </c:pt>
                <c:pt idx="28565">
                  <c:v>108.25710664004</c:v>
                </c:pt>
                <c:pt idx="28566">
                  <c:v>108.5682279552</c:v>
                </c:pt>
                <c:pt idx="28567">
                  <c:v>106.82349794148</c:v>
                </c:pt>
                <c:pt idx="28568">
                  <c:v>106.81549923528</c:v>
                </c:pt>
                <c:pt idx="28569">
                  <c:v>107.08296627042</c:v>
                </c:pt>
                <c:pt idx="28570">
                  <c:v>104.71644364454</c:v>
                </c:pt>
                <c:pt idx="28571">
                  <c:v>104.19203991301</c:v>
                </c:pt>
                <c:pt idx="28572">
                  <c:v>102.95382235754</c:v>
                </c:pt>
                <c:pt idx="28573">
                  <c:v>104.11849001995</c:v>
                </c:pt>
                <c:pt idx="28574">
                  <c:v>103.06414123194</c:v>
                </c:pt>
                <c:pt idx="28575">
                  <c:v>104.8753204191</c:v>
                </c:pt>
                <c:pt idx="28576">
                  <c:v>107.108080163</c:v>
                </c:pt>
                <c:pt idx="28577">
                  <c:v>105.21807393748</c:v>
                </c:pt>
                <c:pt idx="28578">
                  <c:v>105.37944463648</c:v>
                </c:pt>
                <c:pt idx="28579">
                  <c:v>104.9435203432</c:v>
                </c:pt>
                <c:pt idx="28580">
                  <c:v>104.86739408369</c:v>
                </c:pt>
                <c:pt idx="28581">
                  <c:v>103.65012318276</c:v>
                </c:pt>
                <c:pt idx="28682">
                  <c:v>90.48559661386001</c:v>
                </c:pt>
                <c:pt idx="28683">
                  <c:v>102.81086066615</c:v>
                </c:pt>
                <c:pt idx="28684">
                  <c:v>102.03569802699</c:v>
                </c:pt>
                <c:pt idx="28685">
                  <c:v>104.96623793852</c:v>
                </c:pt>
                <c:pt idx="28686">
                  <c:v>106.763036266</c:v>
                </c:pt>
                <c:pt idx="28687">
                  <c:v>109.20677188152</c:v>
                </c:pt>
                <c:pt idx="28688">
                  <c:v>110.4488858856</c:v>
                </c:pt>
                <c:pt idx="28689">
                  <c:v>107.43756330488</c:v>
                </c:pt>
                <c:pt idx="28690">
                  <c:v>108.03660704</c:v>
                </c:pt>
                <c:pt idx="28691">
                  <c:v>106.1474890256</c:v>
                </c:pt>
                <c:pt idx="28692">
                  <c:v>109.88670817</c:v>
                </c:pt>
                <c:pt idx="28693">
                  <c:v>108.81390561444</c:v>
                </c:pt>
                <c:pt idx="28694">
                  <c:v>105.00797670356</c:v>
                </c:pt>
                <c:pt idx="28695">
                  <c:v>99.65989626299979</c:v>
                </c:pt>
                <c:pt idx="28696">
                  <c:v>101.82349645335</c:v>
                </c:pt>
                <c:pt idx="28697">
                  <c:v>102.36660565306</c:v>
                </c:pt>
                <c:pt idx="28698">
                  <c:v>100.96618156416</c:v>
                </c:pt>
                <c:pt idx="28699">
                  <c:v>100.0144529082</c:v>
                </c:pt>
                <c:pt idx="28700">
                  <c:v>95.54544549891</c:v>
                </c:pt>
                <c:pt idx="28701">
                  <c:v>94.4079619444</c:v>
                </c:pt>
                <c:pt idx="28702">
                  <c:v>90.63303946367998</c:v>
                </c:pt>
                <c:pt idx="28703">
                  <c:v>89.26901915492</c:v>
                </c:pt>
                <c:pt idx="28704">
                  <c:v>87.46520692712</c:v>
                </c:pt>
                <c:pt idx="28705">
                  <c:v>87.89181800199998</c:v>
                </c:pt>
                <c:pt idx="28706">
                  <c:v>86.51531841943977</c:v>
                </c:pt>
                <c:pt idx="28707">
                  <c:v>86.12210230952968</c:v>
                </c:pt>
                <c:pt idx="28708">
                  <c:v>84.32222249897998</c:v>
                </c:pt>
                <c:pt idx="28709">
                  <c:v>83.905507449</c:v>
                </c:pt>
                <c:pt idx="28710">
                  <c:v>83.93349800127002</c:v>
                </c:pt>
                <c:pt idx="28711">
                  <c:v>82.72374046289985</c:v>
                </c:pt>
                <c:pt idx="28712">
                  <c:v>83.01558323138998</c:v>
                </c:pt>
                <c:pt idx="28713">
                  <c:v>82.02092434265984</c:v>
                </c:pt>
                <c:pt idx="28714">
                  <c:v>83.19907282211975</c:v>
                </c:pt>
                <c:pt idx="28715">
                  <c:v>81.75765233744985</c:v>
                </c:pt>
                <c:pt idx="28716">
                  <c:v>82.48411824891</c:v>
                </c:pt>
                <c:pt idx="28717">
                  <c:v>83.49377917724998</c:v>
                </c:pt>
                <c:pt idx="28718">
                  <c:v>82.30373201405968</c:v>
                </c:pt>
                <c:pt idx="28719">
                  <c:v>83.27379788091001</c:v>
                </c:pt>
                <c:pt idx="28720">
                  <c:v>81.87244691999977</c:v>
                </c:pt>
                <c:pt idx="28721">
                  <c:v>82.61653759259973</c:v>
                </c:pt>
                <c:pt idx="28722">
                  <c:v>81.83078509691985</c:v>
                </c:pt>
                <c:pt idx="28723">
                  <c:v>82.59626305194</c:v>
                </c:pt>
                <c:pt idx="28724">
                  <c:v>83.53776354885</c:v>
                </c:pt>
                <c:pt idx="28725">
                  <c:v>82.23546093782986</c:v>
                </c:pt>
                <c:pt idx="28726">
                  <c:v>82.9619268492901</c:v>
                </c:pt>
                <c:pt idx="28727">
                  <c:v>81.74600709659984</c:v>
                </c:pt>
                <c:pt idx="28728">
                  <c:v>82.66939581140974</c:v>
                </c:pt>
                <c:pt idx="28729">
                  <c:v>83.37638534549973</c:v>
                </c:pt>
                <c:pt idx="28730">
                  <c:v>82.30373201405968</c:v>
                </c:pt>
                <c:pt idx="28731">
                  <c:v>83.01069190373998</c:v>
                </c:pt>
                <c:pt idx="28732">
                  <c:v>81.97705061585998</c:v>
                </c:pt>
                <c:pt idx="28733">
                  <c:v>82.88278276121987</c:v>
                </c:pt>
                <c:pt idx="28734">
                  <c:v>83.01069190373998</c:v>
                </c:pt>
                <c:pt idx="28735">
                  <c:v>82.14966238875</c:v>
                </c:pt>
                <c:pt idx="28736">
                  <c:v>82.89375306135</c:v>
                </c:pt>
                <c:pt idx="28737">
                  <c:v>81.83841225284979</c:v>
                </c:pt>
                <c:pt idx="28738">
                  <c:v>82.82541434123998</c:v>
                </c:pt>
                <c:pt idx="28739">
                  <c:v>83.61528964569</c:v>
                </c:pt>
                <c:pt idx="28740">
                  <c:v>82.45975054388984</c:v>
                </c:pt>
                <c:pt idx="28741">
                  <c:v>83.17160176122</c:v>
                </c:pt>
                <c:pt idx="28742">
                  <c:v>82.11845445155987</c:v>
                </c:pt>
                <c:pt idx="28743">
                  <c:v>82.39795702515</c:v>
                </c:pt>
                <c:pt idx="28744">
                  <c:v>83.38008509489985</c:v>
                </c:pt>
                <c:pt idx="28745">
                  <c:v>82.70191189259984</c:v>
                </c:pt>
                <c:pt idx="28746">
                  <c:v>83.22522849891</c:v>
                </c:pt>
                <c:pt idx="28747">
                  <c:v>82.20134022192</c:v>
                </c:pt>
                <c:pt idx="28748">
                  <c:v>82.68463649654986</c:v>
                </c:pt>
                <c:pt idx="28749">
                  <c:v>81.86979714047978</c:v>
                </c:pt>
                <c:pt idx="28750">
                  <c:v>82.31016644895</c:v>
                </c:pt>
                <c:pt idx="28751">
                  <c:v>83.23984319303995</c:v>
                </c:pt>
                <c:pt idx="28752">
                  <c:v>82.25010527636998</c:v>
                </c:pt>
                <c:pt idx="28753">
                  <c:v>83.03995093640982</c:v>
                </c:pt>
                <c:pt idx="28754">
                  <c:v>82.09894842978001</c:v>
                </c:pt>
                <c:pt idx="28755">
                  <c:v>82.68463649654986</c:v>
                </c:pt>
                <c:pt idx="28756">
                  <c:v>82.64572283714978</c:v>
                </c:pt>
                <c:pt idx="28757">
                  <c:v>82.34420111609984</c:v>
                </c:pt>
                <c:pt idx="28758">
                  <c:v>83.73810460368</c:v>
                </c:pt>
                <c:pt idx="28759">
                  <c:v>82.26958165374</c:v>
                </c:pt>
                <c:pt idx="28760">
                  <c:v>82.97657118782978</c:v>
                </c:pt>
                <c:pt idx="28761">
                  <c:v>81.78004176374998</c:v>
                </c:pt>
                <c:pt idx="28762">
                  <c:v>82.76692592031</c:v>
                </c:pt>
                <c:pt idx="28763">
                  <c:v>83.34120100515002</c:v>
                </c:pt>
                <c:pt idx="28764">
                  <c:v>82.5377449866</c:v>
                </c:pt>
                <c:pt idx="28765">
                  <c:v>83.14666227779998</c:v>
                </c:pt>
                <c:pt idx="28766">
                  <c:v>82.18369705590001</c:v>
                </c:pt>
                <c:pt idx="28767">
                  <c:v>83.0058302204998</c:v>
                </c:pt>
                <c:pt idx="28768">
                  <c:v>81.52476080669977</c:v>
                </c:pt>
                <c:pt idx="28769">
                  <c:v>82.4074210278</c:v>
                </c:pt>
                <c:pt idx="28770">
                  <c:v>83.12232645584986</c:v>
                </c:pt>
                <c:pt idx="28771">
                  <c:v>82.09129189965</c:v>
                </c:pt>
                <c:pt idx="28772">
                  <c:v>82.84026156449998</c:v>
                </c:pt>
                <c:pt idx="28773">
                  <c:v>81.82868383799978</c:v>
                </c:pt>
                <c:pt idx="28774">
                  <c:v>82.50955459889998</c:v>
                </c:pt>
                <c:pt idx="28775">
                  <c:v>83.01404628746998</c:v>
                </c:pt>
                <c:pt idx="28776">
                  <c:v>82.05725723249977</c:v>
                </c:pt>
                <c:pt idx="28777">
                  <c:v>82.77216266054998</c:v>
                </c:pt>
                <c:pt idx="28778">
                  <c:v>81.54416844432</c:v>
                </c:pt>
                <c:pt idx="28779">
                  <c:v>82.64013677873986</c:v>
                </c:pt>
                <c:pt idx="28780">
                  <c:v>82.93157857502995</c:v>
                </c:pt>
                <c:pt idx="28781">
                  <c:v>81.92742504498</c:v>
                </c:pt>
                <c:pt idx="28782">
                  <c:v>82.42137679890001</c:v>
                </c:pt>
                <c:pt idx="28783">
                  <c:v>81.63633997556984</c:v>
                </c:pt>
                <c:pt idx="28784">
                  <c:v>82.61168817000001</c:v>
                </c:pt>
                <c:pt idx="28785">
                  <c:v>83.33632201289974</c:v>
                </c:pt>
                <c:pt idx="28786">
                  <c:v>82.28583062699984</c:v>
                </c:pt>
                <c:pt idx="28787">
                  <c:v>82.73269453176</c:v>
                </c:pt>
                <c:pt idx="28788">
                  <c:v>81.46813516676985</c:v>
                </c:pt>
                <c:pt idx="28789">
                  <c:v>82.30094833193979</c:v>
                </c:pt>
                <c:pt idx="28790">
                  <c:v>83.04315774389998</c:v>
                </c:pt>
                <c:pt idx="28791">
                  <c:v>81.826207569</c:v>
                </c:pt>
                <c:pt idx="28792">
                  <c:v>82.57621494308998</c:v>
                </c:pt>
                <c:pt idx="28793">
                  <c:v>81.87890595092979</c:v>
                </c:pt>
                <c:pt idx="28794">
                  <c:v>82.50846038369986</c:v>
                </c:pt>
                <c:pt idx="28795">
                  <c:v>81.41005983015</c:v>
                </c:pt>
                <c:pt idx="28796">
                  <c:v>82.34460076914</c:v>
                </c:pt>
                <c:pt idx="28797">
                  <c:v>83.12562545634</c:v>
                </c:pt>
                <c:pt idx="28798">
                  <c:v>81.99072493596</c:v>
                </c:pt>
                <c:pt idx="28799">
                  <c:v>82.69719051764987</c:v>
                </c:pt>
                <c:pt idx="28800">
                  <c:v>81.56007307301998</c:v>
                </c:pt>
                <c:pt idx="28801">
                  <c:v>82.42706848158</c:v>
                </c:pt>
                <c:pt idx="28802">
                  <c:v>81.89820306542998</c:v>
                </c:pt>
                <c:pt idx="28803">
                  <c:v>81.99048511979986</c:v>
                </c:pt>
                <c:pt idx="28804">
                  <c:v>82.73269453176</c:v>
                </c:pt>
                <c:pt idx="28805">
                  <c:v>81.48749361231</c:v>
                </c:pt>
                <c:pt idx="28806">
                  <c:v>82.16492152569</c:v>
                </c:pt>
                <c:pt idx="28807">
                  <c:v>81.11491708599</c:v>
                </c:pt>
                <c:pt idx="28808">
                  <c:v>81.77298655382968</c:v>
                </c:pt>
                <c:pt idx="28809">
                  <c:v>82.70844973217986</c:v>
                </c:pt>
                <c:pt idx="28810">
                  <c:v>81.44395181991</c:v>
                </c:pt>
                <c:pt idx="28811">
                  <c:v>82.53873984344978</c:v>
                </c:pt>
                <c:pt idx="28812">
                  <c:v>81.10038354177</c:v>
                </c:pt>
                <c:pt idx="28813">
                  <c:v>81.60378096822001</c:v>
                </c:pt>
                <c:pt idx="28814">
                  <c:v>82.32294795080976</c:v>
                </c:pt>
                <c:pt idx="28815">
                  <c:v>81.18872005493979</c:v>
                </c:pt>
                <c:pt idx="28816">
                  <c:v>81.85961390388</c:v>
                </c:pt>
                <c:pt idx="28817">
                  <c:v>81.20817396303998</c:v>
                </c:pt>
                <c:pt idx="28818">
                  <c:v>81.37185527007998</c:v>
                </c:pt>
                <c:pt idx="28819">
                  <c:v>82.09879111777974</c:v>
                </c:pt>
                <c:pt idx="28820">
                  <c:v>81.10227285987978</c:v>
                </c:pt>
                <c:pt idx="28821">
                  <c:v>81.99474933272984</c:v>
                </c:pt>
                <c:pt idx="28822">
                  <c:v>80.78934066146</c:v>
                </c:pt>
                <c:pt idx="28823">
                  <c:v>81.69548524946985</c:v>
                </c:pt>
                <c:pt idx="28824">
                  <c:v>82.19509145757979</c:v>
                </c:pt>
                <c:pt idx="28825">
                  <c:v>80.95755054432</c:v>
                </c:pt>
                <c:pt idx="28826">
                  <c:v>81.86772884349978</c:v>
                </c:pt>
                <c:pt idx="28827">
                  <c:v>80.63102404608001</c:v>
                </c:pt>
                <c:pt idx="28828">
                  <c:v>81.23604985285976</c:v>
                </c:pt>
                <c:pt idx="28829">
                  <c:v>81.7512563346</c:v>
                </c:pt>
                <c:pt idx="28830">
                  <c:v>80.94794510637998</c:v>
                </c:pt>
                <c:pt idx="28831">
                  <c:v>81.8628991912</c:v>
                </c:pt>
                <c:pt idx="28832">
                  <c:v>80.4293331212</c:v>
                </c:pt>
                <c:pt idx="28833">
                  <c:v>81.15736062120002</c:v>
                </c:pt>
                <c:pt idx="28834">
                  <c:v>82.28173249277982</c:v>
                </c:pt>
                <c:pt idx="28835">
                  <c:v>80.80770357349977</c:v>
                </c:pt>
                <c:pt idx="28836">
                  <c:v>81.52137437120001</c:v>
                </c:pt>
                <c:pt idx="28837">
                  <c:v>80.74147198446</c:v>
                </c:pt>
                <c:pt idx="28838">
                  <c:v>81.61737723063978</c:v>
                </c:pt>
                <c:pt idx="28839">
                  <c:v>82.10521060505998</c:v>
                </c:pt>
                <c:pt idx="28840">
                  <c:v>80.8268652573</c:v>
                </c:pt>
                <c:pt idx="28841">
                  <c:v>81.37288588229973</c:v>
                </c:pt>
                <c:pt idx="28842">
                  <c:v>80.15598940059979</c:v>
                </c:pt>
                <c:pt idx="28843">
                  <c:v>80.87735525449978</c:v>
                </c:pt>
                <c:pt idx="28844">
                  <c:v>81.8614214559</c:v>
                </c:pt>
                <c:pt idx="28845">
                  <c:v>80.85560778300001</c:v>
                </c:pt>
                <c:pt idx="28846">
                  <c:v>81.35508040847976</c:v>
                </c:pt>
                <c:pt idx="28847">
                  <c:v>80.38051760879998</c:v>
                </c:pt>
                <c:pt idx="28848">
                  <c:v>81.07800737121985</c:v>
                </c:pt>
                <c:pt idx="28849">
                  <c:v>80.08909567958</c:v>
                </c:pt>
                <c:pt idx="28850">
                  <c:v>80.79614168786</c:v>
                </c:pt>
                <c:pt idx="28851">
                  <c:v>81.7177379485</c:v>
                </c:pt>
                <c:pt idx="28852">
                  <c:v>80.47605102105987</c:v>
                </c:pt>
                <c:pt idx="28853">
                  <c:v>80.92648824347982</c:v>
                </c:pt>
                <c:pt idx="28854">
                  <c:v>80.04610709638</c:v>
                </c:pt>
                <c:pt idx="28855">
                  <c:v>80.76270935051987</c:v>
                </c:pt>
                <c:pt idx="28856">
                  <c:v>81.69857626470001</c:v>
                </c:pt>
                <c:pt idx="28857">
                  <c:v>80.7119242756001</c:v>
                </c:pt>
                <c:pt idx="28858">
                  <c:v>81.03133639149976</c:v>
                </c:pt>
                <c:pt idx="28859">
                  <c:v>80.05925296775995</c:v>
                </c:pt>
                <c:pt idx="28860">
                  <c:v>80.95856882114</c:v>
                </c:pt>
                <c:pt idx="28861">
                  <c:v>81.49354897882001</c:v>
                </c:pt>
                <c:pt idx="28862">
                  <c:v>80.8747694668</c:v>
                </c:pt>
                <c:pt idx="28863">
                  <c:v>81.5979919853</c:v>
                </c:pt>
                <c:pt idx="28864">
                  <c:v>80.39007385465977</c:v>
                </c:pt>
                <c:pt idx="28865">
                  <c:v>80.93126855418</c:v>
                </c:pt>
                <c:pt idx="28866">
                  <c:v>80.16075300036</c:v>
                </c:pt>
                <c:pt idx="28867">
                  <c:v>80.72924796684</c:v>
                </c:pt>
                <c:pt idx="28868">
                  <c:v>81.4601700666</c:v>
                </c:pt>
                <c:pt idx="28869">
                  <c:v>80.21175936488</c:v>
                </c:pt>
                <c:pt idx="28870">
                  <c:v>81.09711986294</c:v>
                </c:pt>
                <c:pt idx="28871">
                  <c:v>80.07953943371987</c:v>
                </c:pt>
                <c:pt idx="28872">
                  <c:v>80.52624586578</c:v>
                </c:pt>
                <c:pt idx="28873">
                  <c:v>81.45064286707998</c:v>
                </c:pt>
                <c:pt idx="28874">
                  <c:v>80.46173117543982</c:v>
                </c:pt>
                <c:pt idx="28875">
                  <c:v>80.9360198933</c:v>
                </c:pt>
                <c:pt idx="28876">
                  <c:v>80.14164050864002</c:v>
                </c:pt>
                <c:pt idx="28877">
                  <c:v>80.63106504222</c:v>
                </c:pt>
                <c:pt idx="28878">
                  <c:v>81.53662003347998</c:v>
                </c:pt>
                <c:pt idx="28879">
                  <c:v>80.48560726692</c:v>
                </c:pt>
                <c:pt idx="28880">
                  <c:v>80.90742494384</c:v>
                </c:pt>
                <c:pt idx="28881">
                  <c:v>79.91630719203982</c:v>
                </c:pt>
                <c:pt idx="28882">
                  <c:v>80.85824276277984</c:v>
                </c:pt>
                <c:pt idx="28883">
                  <c:v>81.35535454221987</c:v>
                </c:pt>
                <c:pt idx="28884">
                  <c:v>80.54294474207998</c:v>
                </c:pt>
                <c:pt idx="28885">
                  <c:v>81.28818668745987</c:v>
                </c:pt>
                <c:pt idx="28886">
                  <c:v>80.26584265847985</c:v>
                </c:pt>
                <c:pt idx="28887">
                  <c:v>80.94901257528002</c:v>
                </c:pt>
                <c:pt idx="28888">
                  <c:v>81.694283567</c:v>
                </c:pt>
                <c:pt idx="28889">
                  <c:v>80.68149578387998</c:v>
                </c:pt>
                <c:pt idx="28890">
                  <c:v>81.6171536691</c:v>
                </c:pt>
                <c:pt idx="28891">
                  <c:v>80.43306243786</c:v>
                </c:pt>
                <c:pt idx="28892">
                  <c:v>81.37769086380001</c:v>
                </c:pt>
                <c:pt idx="28893">
                  <c:v>80.2904545953</c:v>
                </c:pt>
                <c:pt idx="28894">
                  <c:v>80.81525417958001</c:v>
                </c:pt>
                <c:pt idx="28895">
                  <c:v>81.56049612495985</c:v>
                </c:pt>
                <c:pt idx="28896">
                  <c:v>80.80770357349977</c:v>
                </c:pt>
                <c:pt idx="28897">
                  <c:v>81.583635283</c:v>
                </c:pt>
                <c:pt idx="28898">
                  <c:v>80.83270904695976</c:v>
                </c:pt>
                <c:pt idx="28899">
                  <c:v>81.36330504039998</c:v>
                </c:pt>
                <c:pt idx="28900">
                  <c:v>80.40539557699982</c:v>
                </c:pt>
                <c:pt idx="28901">
                  <c:v>81.59811716267987</c:v>
                </c:pt>
                <c:pt idx="28902">
                  <c:v>80.43894448314</c:v>
                </c:pt>
                <c:pt idx="28903">
                  <c:v>81.20723353904</c:v>
                </c:pt>
                <c:pt idx="28904">
                  <c:v>81.6035137545</c:v>
                </c:pt>
                <c:pt idx="28905">
                  <c:v>81.04878760681989</c:v>
                </c:pt>
                <c:pt idx="28906">
                  <c:v>81.7114460412401</c:v>
                </c:pt>
                <c:pt idx="28907">
                  <c:v>81.19353269561998</c:v>
                </c:pt>
                <c:pt idx="28908">
                  <c:v>81.74253840175986</c:v>
                </c:pt>
                <c:pt idx="28909">
                  <c:v>80.78454027978</c:v>
                </c:pt>
                <c:pt idx="28910">
                  <c:v>81.57405671303982</c:v>
                </c:pt>
                <c:pt idx="28911">
                  <c:v>80.65934983803976</c:v>
                </c:pt>
                <c:pt idx="28912">
                  <c:v>81.25047260769976</c:v>
                </c:pt>
                <c:pt idx="28913">
                  <c:v>82.06678885329973</c:v>
                </c:pt>
                <c:pt idx="28914">
                  <c:v>81.32370510017977</c:v>
                </c:pt>
                <c:pt idx="28915">
                  <c:v>82.32776059148979</c:v>
                </c:pt>
                <c:pt idx="28916">
                  <c:v>81.37694125811988</c:v>
                </c:pt>
                <c:pt idx="28917">
                  <c:v>82.18781252195987</c:v>
                </c:pt>
                <c:pt idx="28918">
                  <c:v>81.03006224034</c:v>
                </c:pt>
                <c:pt idx="28919">
                  <c:v>81.69921788416</c:v>
                </c:pt>
                <c:pt idx="28920">
                  <c:v>80.71230038962</c:v>
                </c:pt>
                <c:pt idx="28921">
                  <c:v>81.63758683445968</c:v>
                </c:pt>
                <c:pt idx="28922">
                  <c:v>82.38568835186975</c:v>
                </c:pt>
                <c:pt idx="28923">
                  <c:v>81.57457719710978</c:v>
                </c:pt>
                <c:pt idx="28924">
                  <c:v>82.12988476157986</c:v>
                </c:pt>
                <c:pt idx="28925">
                  <c:v>81.36651803774987</c:v>
                </c:pt>
                <c:pt idx="28926">
                  <c:v>82.12620463460998</c:v>
                </c:pt>
                <c:pt idx="28927">
                  <c:v>80.93772910533</c:v>
                </c:pt>
                <c:pt idx="28928">
                  <c:v>81.86974936139998</c:v>
                </c:pt>
                <c:pt idx="28929">
                  <c:v>82.63429027971</c:v>
                </c:pt>
                <c:pt idx="28930">
                  <c:v>81.84492783764998</c:v>
                </c:pt>
                <c:pt idx="28931">
                  <c:v>82.40201835335979</c:v>
                </c:pt>
                <c:pt idx="28932">
                  <c:v>81.31812192389998</c:v>
                </c:pt>
                <c:pt idx="28933">
                  <c:v>82.01490828282</c:v>
                </c:pt>
                <c:pt idx="28934">
                  <c:v>83.16611910749984</c:v>
                </c:pt>
                <c:pt idx="28935">
                  <c:v>81.89344693169987</c:v>
                </c:pt>
                <c:pt idx="28936">
                  <c:v>82.57746292569</c:v>
                </c:pt>
                <c:pt idx="28937">
                  <c:v>81.75085651919987</c:v>
                </c:pt>
                <c:pt idx="28938">
                  <c:v>82.23302160027</c:v>
                </c:pt>
                <c:pt idx="28939">
                  <c:v>82.92674141306976</c:v>
                </c:pt>
                <c:pt idx="28940">
                  <c:v>81.86920213211982</c:v>
                </c:pt>
                <c:pt idx="28941">
                  <c:v>82.79649848250001</c:v>
                </c:pt>
                <c:pt idx="28942">
                  <c:v>81.7703133489</c:v>
                </c:pt>
                <c:pt idx="28943">
                  <c:v>82.47551993175</c:v>
                </c:pt>
                <c:pt idx="28944">
                  <c:v>83.38124702874</c:v>
                </c:pt>
                <c:pt idx="28945">
                  <c:v>81.83525351372984</c:v>
                </c:pt>
                <c:pt idx="28946">
                  <c:v>82.79161949025</c:v>
                </c:pt>
                <c:pt idx="28947">
                  <c:v>81.58298371955979</c:v>
                </c:pt>
                <c:pt idx="28948">
                  <c:v>82.93164107669998</c:v>
                </c:pt>
                <c:pt idx="28949">
                  <c:v>81.73328463242987</c:v>
                </c:pt>
                <c:pt idx="28950">
                  <c:v>82.43535319445979</c:v>
                </c:pt>
                <c:pt idx="28951">
                  <c:v>83.16184875033001</c:v>
                </c:pt>
                <c:pt idx="28952">
                  <c:v>82.16232817835974</c:v>
                </c:pt>
                <c:pt idx="28953">
                  <c:v>83.07340151759968</c:v>
                </c:pt>
                <c:pt idx="28954">
                  <c:v>82.05670871189976</c:v>
                </c:pt>
                <c:pt idx="28955">
                  <c:v>82.95404754180002</c:v>
                </c:pt>
                <c:pt idx="28956">
                  <c:v>83.50843072805979</c:v>
                </c:pt>
                <c:pt idx="28957">
                  <c:v>82.25010527636998</c:v>
                </c:pt>
                <c:pt idx="28958">
                  <c:v>83.11251194532002</c:v>
                </c:pt>
                <c:pt idx="28959">
                  <c:v>82.1006930835</c:v>
                </c:pt>
                <c:pt idx="28960">
                  <c:v>82.82899106351979</c:v>
                </c:pt>
                <c:pt idx="28961">
                  <c:v>83.39586172286984</c:v>
                </c:pt>
                <c:pt idx="28962">
                  <c:v>82.75806307025998</c:v>
                </c:pt>
                <c:pt idx="28963">
                  <c:v>83.29335309477</c:v>
                </c:pt>
                <c:pt idx="28964">
                  <c:v>82.26200873825979</c:v>
                </c:pt>
                <c:pt idx="28965">
                  <c:v>83.18438441462978</c:v>
                </c:pt>
                <c:pt idx="28966">
                  <c:v>81.92962954098</c:v>
                </c:pt>
                <c:pt idx="28967">
                  <c:v>82.63349836325978</c:v>
                </c:pt>
                <c:pt idx="28968">
                  <c:v>83.53720413368985</c:v>
                </c:pt>
                <c:pt idx="28969">
                  <c:v>82.46894277353979</c:v>
                </c:pt>
                <c:pt idx="28970">
                  <c:v>82.92186346977</c:v>
                </c:pt>
                <c:pt idx="28971">
                  <c:v>83.81160622899</c:v>
                </c:pt>
                <c:pt idx="28972">
                  <c:v>82.54549990088998</c:v>
                </c:pt>
                <c:pt idx="28973">
                  <c:v>83.70258315887995</c:v>
                </c:pt>
                <c:pt idx="28974">
                  <c:v>82.68570360782979</c:v>
                </c:pt>
                <c:pt idx="28975">
                  <c:v>83.4913517832</c:v>
                </c:pt>
                <c:pt idx="28976">
                  <c:v>82.75446133220987</c:v>
                </c:pt>
                <c:pt idx="28977">
                  <c:v>82.88278276121987</c:v>
                </c:pt>
                <c:pt idx="28978">
                  <c:v>83.69889579179987</c:v>
                </c:pt>
                <c:pt idx="28979">
                  <c:v>82.63063443165001</c:v>
                </c:pt>
                <c:pt idx="28980">
                  <c:v>83.56013937626986</c:v>
                </c:pt>
                <c:pt idx="28981">
                  <c:v>83.53065897924</c:v>
                </c:pt>
                <c:pt idx="28982">
                  <c:v>83.14257509006985</c:v>
                </c:pt>
                <c:pt idx="28983">
                  <c:v>83.79102434997</c:v>
                </c:pt>
                <c:pt idx="28984">
                  <c:v>82.44442236915</c:v>
                </c:pt>
                <c:pt idx="28985">
                  <c:v>83.37835852892968</c:v>
                </c:pt>
                <c:pt idx="28986">
                  <c:v>84.08576858288973</c:v>
                </c:pt>
                <c:pt idx="28987">
                  <c:v>83.24725257405002</c:v>
                </c:pt>
                <c:pt idx="28988">
                  <c:v>83.96134396965</c:v>
                </c:pt>
                <c:pt idx="28989">
                  <c:v>82.71025567101</c:v>
                </c:pt>
                <c:pt idx="28990">
                  <c:v>83.21376122961</c:v>
                </c:pt>
                <c:pt idx="28991">
                  <c:v>83.93900507367</c:v>
                </c:pt>
                <c:pt idx="28992">
                  <c:v>83.07868596216001</c:v>
                </c:pt>
                <c:pt idx="28993">
                  <c:v>83.76644241809987</c:v>
                </c:pt>
                <c:pt idx="28994">
                  <c:v>82.71515413616986</c:v>
                </c:pt>
                <c:pt idx="28995">
                  <c:v>83.37835852892968</c:v>
                </c:pt>
                <c:pt idx="28996">
                  <c:v>84.01208252465977</c:v>
                </c:pt>
                <c:pt idx="28997">
                  <c:v>82.90183344867</c:v>
                </c:pt>
                <c:pt idx="28998">
                  <c:v>83.48327712038987</c:v>
                </c:pt>
                <c:pt idx="28999">
                  <c:v>83.12921882552978</c:v>
                </c:pt>
                <c:pt idx="29000">
                  <c:v>83.85992209334998</c:v>
                </c:pt>
                <c:pt idx="29001">
                  <c:v>84.30608290949979</c:v>
                </c:pt>
                <c:pt idx="29002">
                  <c:v>83.2604668095</c:v>
                </c:pt>
                <c:pt idx="29003">
                  <c:v>83.79200182304987</c:v>
                </c:pt>
                <c:pt idx="29004">
                  <c:v>83.01482670294002</c:v>
                </c:pt>
                <c:pt idx="29005">
                  <c:v>83.99089815479979</c:v>
                </c:pt>
                <c:pt idx="29006">
                  <c:v>82.9911462462</c:v>
                </c:pt>
                <c:pt idx="29007">
                  <c:v>83.20395902663998</c:v>
                </c:pt>
                <c:pt idx="29008">
                  <c:v>84.16438297497001</c:v>
                </c:pt>
                <c:pt idx="29009">
                  <c:v>82.86094151054976</c:v>
                </c:pt>
                <c:pt idx="29010">
                  <c:v>83.9120869944</c:v>
                </c:pt>
                <c:pt idx="29011">
                  <c:v>82.60708921574998</c:v>
                </c:pt>
                <c:pt idx="29012">
                  <c:v>83.28012040752</c:v>
                </c:pt>
                <c:pt idx="29013">
                  <c:v>84.18295544309987</c:v>
                </c:pt>
                <c:pt idx="29014">
                  <c:v>83.0994816483</c:v>
                </c:pt>
                <c:pt idx="29015">
                  <c:v>83.57979297428976</c:v>
                </c:pt>
                <c:pt idx="29016">
                  <c:v>82.51374955949987</c:v>
                </c:pt>
                <c:pt idx="29017">
                  <c:v>83.16712715324998</c:v>
                </c:pt>
                <c:pt idx="29018">
                  <c:v>83.82540321215974</c:v>
                </c:pt>
                <c:pt idx="29019">
                  <c:v>82.91727575505</c:v>
                </c:pt>
                <c:pt idx="29020">
                  <c:v>83.60675363474998</c:v>
                </c:pt>
                <c:pt idx="29021">
                  <c:v>84.26667732930002</c:v>
                </c:pt>
                <c:pt idx="29022">
                  <c:v>83.36128960704</c:v>
                </c:pt>
                <c:pt idx="29023">
                  <c:v>83.744643222</c:v>
                </c:pt>
                <c:pt idx="29024">
                  <c:v>82.51374955949987</c:v>
                </c:pt>
                <c:pt idx="29025">
                  <c:v>83.61800533895978</c:v>
                </c:pt>
                <c:pt idx="29026">
                  <c:v>84.15340125794984</c:v>
                </c:pt>
                <c:pt idx="29027">
                  <c:v>83.14382789774987</c:v>
                </c:pt>
                <c:pt idx="29028">
                  <c:v>84.05741189693985</c:v>
                </c:pt>
                <c:pt idx="29029">
                  <c:v>82.77444549854998</c:v>
                </c:pt>
                <c:pt idx="29030">
                  <c:v>83.45901265244989</c:v>
                </c:pt>
                <c:pt idx="29031">
                  <c:v>84.15834192719979</c:v>
                </c:pt>
                <c:pt idx="29032">
                  <c:v>83.10442231754978</c:v>
                </c:pt>
                <c:pt idx="29033">
                  <c:v>83.79390019724998</c:v>
                </c:pt>
                <c:pt idx="29034">
                  <c:v>82.92188304906</c:v>
                </c:pt>
                <c:pt idx="29035">
                  <c:v>83.60320636143001</c:v>
                </c:pt>
                <c:pt idx="29036">
                  <c:v>84.12878774204972</c:v>
                </c:pt>
                <c:pt idx="29037">
                  <c:v>83.11427371259984</c:v>
                </c:pt>
                <c:pt idx="29038">
                  <c:v>84.06728788802998</c:v>
                </c:pt>
                <c:pt idx="29039">
                  <c:v>83.25211122609001</c:v>
                </c:pt>
                <c:pt idx="29040">
                  <c:v>83.78586716927998</c:v>
                </c:pt>
                <c:pt idx="29041">
                  <c:v>84.56595039254982</c:v>
                </c:pt>
                <c:pt idx="29042">
                  <c:v>83.28171748499998</c:v>
                </c:pt>
                <c:pt idx="29043">
                  <c:v>83.80574961413987</c:v>
                </c:pt>
                <c:pt idx="29044">
                  <c:v>83.3907194459101</c:v>
                </c:pt>
                <c:pt idx="29045">
                  <c:v>83.93397701741979</c:v>
                </c:pt>
                <c:pt idx="29046">
                  <c:v>82.95643400876995</c:v>
                </c:pt>
                <c:pt idx="29047">
                  <c:v>83.5082696277</c:v>
                </c:pt>
                <c:pt idx="29048">
                  <c:v>84.17804471729973</c:v>
                </c:pt>
                <c:pt idx="29049">
                  <c:v>83.07486813239974</c:v>
                </c:pt>
                <c:pt idx="29050">
                  <c:v>83.79390019724998</c:v>
                </c:pt>
                <c:pt idx="29051">
                  <c:v>82.81385107874998</c:v>
                </c:pt>
                <c:pt idx="29052">
                  <c:v>83.48856683759979</c:v>
                </c:pt>
                <c:pt idx="29053">
                  <c:v>83.99242892664</c:v>
                </c:pt>
                <c:pt idx="29054">
                  <c:v>83.31683263802979</c:v>
                </c:pt>
                <c:pt idx="29055">
                  <c:v>83.98830997751998</c:v>
                </c:pt>
                <c:pt idx="29056">
                  <c:v>82.71042640244998</c:v>
                </c:pt>
                <c:pt idx="29057">
                  <c:v>83.40975567719998</c:v>
                </c:pt>
                <c:pt idx="29058">
                  <c:v>84.29440566489</c:v>
                </c:pt>
                <c:pt idx="29059">
                  <c:v>83.03546255219977</c:v>
                </c:pt>
                <c:pt idx="29060">
                  <c:v>83.91917803988986</c:v>
                </c:pt>
                <c:pt idx="29061">
                  <c:v>84.69430825850979</c:v>
                </c:pt>
                <c:pt idx="29062">
                  <c:v>83.56862538350998</c:v>
                </c:pt>
                <c:pt idx="29063">
                  <c:v>84.04015513005001</c:v>
                </c:pt>
                <c:pt idx="29064">
                  <c:v>82.93697854515</c:v>
                </c:pt>
                <c:pt idx="29065">
                  <c:v>84.02423665035</c:v>
                </c:pt>
                <c:pt idx="29066">
                  <c:v>84.69242095623001</c:v>
                </c:pt>
                <c:pt idx="29067">
                  <c:v>83.3464606113</c:v>
                </c:pt>
                <c:pt idx="29068">
                  <c:v>84.2618206485</c:v>
                </c:pt>
                <c:pt idx="29069">
                  <c:v>82.98606198204</c:v>
                </c:pt>
                <c:pt idx="29070">
                  <c:v>83.48362616835</c:v>
                </c:pt>
                <c:pt idx="29071">
                  <c:v>84.40301154866998</c:v>
                </c:pt>
                <c:pt idx="29072">
                  <c:v>83.3020336605</c:v>
                </c:pt>
                <c:pt idx="29073">
                  <c:v>84.01790793257987</c:v>
                </c:pt>
                <c:pt idx="29074">
                  <c:v>82.90213106687995</c:v>
                </c:pt>
                <c:pt idx="29075">
                  <c:v>83.46497250438</c:v>
                </c:pt>
                <c:pt idx="29076">
                  <c:v>83.90223559935</c:v>
                </c:pt>
                <c:pt idx="29077">
                  <c:v>83.39443593506998</c:v>
                </c:pt>
                <c:pt idx="29078">
                  <c:v>83.61308235251974</c:v>
                </c:pt>
                <c:pt idx="29079">
                  <c:v>84.25490170052987</c:v>
                </c:pt>
                <c:pt idx="29080">
                  <c:v>83.33131592312998</c:v>
                </c:pt>
                <c:pt idx="29081">
                  <c:v>83.94009670623002</c:v>
                </c:pt>
                <c:pt idx="29082">
                  <c:v>84.54887748932998</c:v>
                </c:pt>
                <c:pt idx="29083">
                  <c:v>83.13417183017982</c:v>
                </c:pt>
                <c:pt idx="29084">
                  <c:v>83.74636320492</c:v>
                </c:pt>
                <c:pt idx="29085">
                  <c:v>84.53897690219976</c:v>
                </c:pt>
                <c:pt idx="29086">
                  <c:v>83.31151474887</c:v>
                </c:pt>
                <c:pt idx="29087">
                  <c:v>83.8411209279</c:v>
                </c:pt>
                <c:pt idx="29088">
                  <c:v>84.15121880318979</c:v>
                </c:pt>
                <c:pt idx="29089">
                  <c:v>82.97618599095</c:v>
                </c:pt>
                <c:pt idx="29090">
                  <c:v>83.74211505659987</c:v>
                </c:pt>
                <c:pt idx="29136">
                  <c:v>71.55134760074998</c:v>
                </c:pt>
                <c:pt idx="29137">
                  <c:v>84.54617722640984</c:v>
                </c:pt>
                <c:pt idx="29138">
                  <c:v>83.63325680175001</c:v>
                </c:pt>
                <c:pt idx="29139">
                  <c:v>83.95427121213001</c:v>
                </c:pt>
                <c:pt idx="29140">
                  <c:v>84.63073522844977</c:v>
                </c:pt>
                <c:pt idx="29141">
                  <c:v>83.73297023699978</c:v>
                </c:pt>
                <c:pt idx="29142">
                  <c:v>84.34131617549987</c:v>
                </c:pt>
                <c:pt idx="29143">
                  <c:v>84.79489146417</c:v>
                </c:pt>
                <c:pt idx="29144">
                  <c:v>83.86760914425</c:v>
                </c:pt>
                <c:pt idx="29145">
                  <c:v>84.30245299949976</c:v>
                </c:pt>
                <c:pt idx="29146">
                  <c:v>84.97395724745979</c:v>
                </c:pt>
                <c:pt idx="29147">
                  <c:v>84.02219680199985</c:v>
                </c:pt>
                <c:pt idx="29148">
                  <c:v>84.45166944516</c:v>
                </c:pt>
                <c:pt idx="29149">
                  <c:v>83.32752584937</c:v>
                </c:pt>
                <c:pt idx="29150">
                  <c:v>84.18672851774974</c:v>
                </c:pt>
                <c:pt idx="29151">
                  <c:v>84.63569499681</c:v>
                </c:pt>
                <c:pt idx="29152">
                  <c:v>83.62328242649978</c:v>
                </c:pt>
                <c:pt idx="29153">
                  <c:v>84.38934220694979</c:v>
                </c:pt>
                <c:pt idx="29154">
                  <c:v>84.5362274472</c:v>
                </c:pt>
                <c:pt idx="29407">
                  <c:v>81.40286163777998</c:v>
                </c:pt>
                <c:pt idx="29408">
                  <c:v>78.9276174081</c:v>
                </c:pt>
                <c:pt idx="29409">
                  <c:v>79.42259192275976</c:v>
                </c:pt>
                <c:pt idx="29410">
                  <c:v>78.45873642569985</c:v>
                </c:pt>
                <c:pt idx="29411">
                  <c:v>79.28886145639987</c:v>
                </c:pt>
                <c:pt idx="29412">
                  <c:v>79.92686436776</c:v>
                </c:pt>
                <c:pt idx="29413">
                  <c:v>76.73211498964</c:v>
                </c:pt>
                <c:pt idx="29414">
                  <c:v>72.53987679487987</c:v>
                </c:pt>
                <c:pt idx="29415">
                  <c:v>67.2999274815</c:v>
                </c:pt>
                <c:pt idx="29416">
                  <c:v>63.81832303712</c:v>
                </c:pt>
                <c:pt idx="29417">
                  <c:v>58.39543037114</c:v>
                </c:pt>
                <c:pt idx="29426">
                  <c:v>57.9249768613</c:v>
                </c:pt>
                <c:pt idx="29427">
                  <c:v>65.18231702405974</c:v>
                </c:pt>
                <c:pt idx="29428">
                  <c:v>70.97596989249978</c:v>
                </c:pt>
                <c:pt idx="29429">
                  <c:v>78.10911651399982</c:v>
                </c:pt>
                <c:pt idx="29430">
                  <c:v>78.76343890497998</c:v>
                </c:pt>
                <c:pt idx="29431">
                  <c:v>79.6283735764996</c:v>
                </c:pt>
                <c:pt idx="29432">
                  <c:v>80.31037343394</c:v>
                </c:pt>
                <c:pt idx="29433">
                  <c:v>79.30381737127998</c:v>
                </c:pt>
                <c:pt idx="29434">
                  <c:v>79.76736363992</c:v>
                </c:pt>
                <c:pt idx="29435">
                  <c:v>78.99338846938</c:v>
                </c:pt>
                <c:pt idx="29436">
                  <c:v>79.67541692459976</c:v>
                </c:pt>
                <c:pt idx="29437">
                  <c:v>80.35272674611987</c:v>
                </c:pt>
                <c:pt idx="29438">
                  <c:v>79.29440870165998</c:v>
                </c:pt>
                <c:pt idx="29439">
                  <c:v>80.3662106057</c:v>
                </c:pt>
                <c:pt idx="29440">
                  <c:v>78.93693645166</c:v>
                </c:pt>
                <c:pt idx="29441">
                  <c:v>79.40611959162</c:v>
                </c:pt>
                <c:pt idx="29442">
                  <c:v>80.463749002</c:v>
                </c:pt>
                <c:pt idx="29443">
                  <c:v>79.42153084553998</c:v>
                </c:pt>
                <c:pt idx="29444">
                  <c:v>80.30000557379979</c:v>
                </c:pt>
                <c:pt idx="29445">
                  <c:v>78.86638572839998</c:v>
                </c:pt>
                <c:pt idx="29446">
                  <c:v>79.70450014279986</c:v>
                </c:pt>
                <c:pt idx="29447">
                  <c:v>80.37884961105976</c:v>
                </c:pt>
                <c:pt idx="29448">
                  <c:v>79.32722686148</c:v>
                </c:pt>
                <c:pt idx="29449">
                  <c:v>80.15816639559979</c:v>
                </c:pt>
                <c:pt idx="29450">
                  <c:v>80.94021290238</c:v>
                </c:pt>
                <c:pt idx="29451">
                  <c:v>79.62389782509977</c:v>
                </c:pt>
                <c:pt idx="29452">
                  <c:v>80.2480017081</c:v>
                </c:pt>
                <c:pt idx="29453">
                  <c:v>79.2220105711</c:v>
                </c:pt>
                <c:pt idx="29454">
                  <c:v>80.00162251847998</c:v>
                </c:pt>
                <c:pt idx="29455">
                  <c:v>80.399298748</c:v>
                </c:pt>
                <c:pt idx="29456">
                  <c:v>79.3449340259</c:v>
                </c:pt>
                <c:pt idx="29457">
                  <c:v>80.40875368112</c:v>
                </c:pt>
                <c:pt idx="29458">
                  <c:v>81.05985682936</c:v>
                </c:pt>
                <c:pt idx="29459">
                  <c:v>80.00477613751973</c:v>
                </c:pt>
                <c:pt idx="29460">
                  <c:v>80.40928173512</c:v>
                </c:pt>
                <c:pt idx="29461">
                  <c:v>80.58459083081998</c:v>
                </c:pt>
                <c:pt idx="29462">
                  <c:v>80.2376556099001</c:v>
                </c:pt>
                <c:pt idx="29463">
                  <c:v>80.7794709849</c:v>
                </c:pt>
                <c:pt idx="29464">
                  <c:v>79.73860752849987</c:v>
                </c:pt>
                <c:pt idx="29465">
                  <c:v>80.63106504222</c:v>
                </c:pt>
                <c:pt idx="29466">
                  <c:v>81.35535454221987</c:v>
                </c:pt>
                <c:pt idx="29467">
                  <c:v>80.31179823061987</c:v>
                </c:pt>
                <c:pt idx="29468">
                  <c:v>80.76519595582</c:v>
                </c:pt>
                <c:pt idx="29469">
                  <c:v>79.94968245220002</c:v>
                </c:pt>
                <c:pt idx="29470">
                  <c:v>80.82481042544</c:v>
                </c:pt>
                <c:pt idx="29471">
                  <c:v>81.28388165436001</c:v>
                </c:pt>
                <c:pt idx="29472">
                  <c:v>80.27370060291987</c:v>
                </c:pt>
                <c:pt idx="29473">
                  <c:v>80.88875875813976</c:v>
                </c:pt>
                <c:pt idx="29474">
                  <c:v>80.09737956704002</c:v>
                </c:pt>
                <c:pt idx="29475">
                  <c:v>80.31448597978</c:v>
                </c:pt>
                <c:pt idx="29476">
                  <c:v>80.72080855119982</c:v>
                </c:pt>
                <c:pt idx="29477">
                  <c:v>80.41874259223982</c:v>
                </c:pt>
                <c:pt idx="29478">
                  <c:v>81.22920237489987</c:v>
                </c:pt>
                <c:pt idx="29479">
                  <c:v>81.8279030698</c:v>
                </c:pt>
                <c:pt idx="29480">
                  <c:v>80.70714841519998</c:v>
                </c:pt>
                <c:pt idx="29481">
                  <c:v>81.06365847926</c:v>
                </c:pt>
                <c:pt idx="29482">
                  <c:v>81.8422597721</c:v>
                </c:pt>
                <c:pt idx="29483">
                  <c:v>80.7310859594</c:v>
                </c:pt>
                <c:pt idx="29484">
                  <c:v>81.70884791814001</c:v>
                </c:pt>
                <c:pt idx="29485">
                  <c:v>82.07639429124</c:v>
                </c:pt>
                <c:pt idx="29486">
                  <c:v>80.72150511749976</c:v>
                </c:pt>
                <c:pt idx="29487">
                  <c:v>81.51457835725979</c:v>
                </c:pt>
                <c:pt idx="29488">
                  <c:v>82.11960416404</c:v>
                </c:pt>
                <c:pt idx="29489">
                  <c:v>80.6975675733</c:v>
                </c:pt>
                <c:pt idx="29490">
                  <c:v>81.5673936680001</c:v>
                </c:pt>
                <c:pt idx="29491">
                  <c:v>82.46950352008</c:v>
                </c:pt>
                <c:pt idx="29492">
                  <c:v>81.17362910418001</c:v>
                </c:pt>
                <c:pt idx="29493">
                  <c:v>81.90352560418</c:v>
                </c:pt>
                <c:pt idx="29494">
                  <c:v>80.87110160285982</c:v>
                </c:pt>
                <c:pt idx="29495">
                  <c:v>81.71847795211988</c:v>
                </c:pt>
                <c:pt idx="29496">
                  <c:v>82.64630458284</c:v>
                </c:pt>
                <c:pt idx="29497">
                  <c:v>81.38631495636001</c:v>
                </c:pt>
                <c:pt idx="29498">
                  <c:v>82.29398407062</c:v>
                </c:pt>
                <c:pt idx="29499">
                  <c:v>81.05892307166</c:v>
                </c:pt>
                <c:pt idx="29500">
                  <c:v>81.52897191623978</c:v>
                </c:pt>
                <c:pt idx="29501">
                  <c:v>82.67526846302982</c:v>
                </c:pt>
                <c:pt idx="29502">
                  <c:v>81.72459043998</c:v>
                </c:pt>
                <c:pt idx="29503">
                  <c:v>82.26653865470998</c:v>
                </c:pt>
                <c:pt idx="29504">
                  <c:v>81.91269967821</c:v>
                </c:pt>
                <c:pt idx="29505">
                  <c:v>81.67619432612975</c:v>
                </c:pt>
                <c:pt idx="29506">
                  <c:v>82.31975966988</c:v>
                </c:pt>
                <c:pt idx="29507">
                  <c:v>81.07770652022984</c:v>
                </c:pt>
                <c:pt idx="29508">
                  <c:v>81.7582549959</c:v>
                </c:pt>
                <c:pt idx="29509">
                  <c:v>82.45327073897998</c:v>
                </c:pt>
                <c:pt idx="29510">
                  <c:v>81.56975229578985</c:v>
                </c:pt>
                <c:pt idx="29511">
                  <c:v>82.01887122686979</c:v>
                </c:pt>
                <c:pt idx="29512">
                  <c:v>81.3938034951</c:v>
                </c:pt>
                <c:pt idx="29513">
                  <c:v>81.59415568686</c:v>
                </c:pt>
                <c:pt idx="29514">
                  <c:v>82.42137679890001</c:v>
                </c:pt>
                <c:pt idx="29515">
                  <c:v>81.46656738873</c:v>
                </c:pt>
                <c:pt idx="29516">
                  <c:v>82.3636579458</c:v>
                </c:pt>
                <c:pt idx="29517">
                  <c:v>83.10774861839987</c:v>
                </c:pt>
                <c:pt idx="29518">
                  <c:v>82.07183506995</c:v>
                </c:pt>
                <c:pt idx="29519">
                  <c:v>82.59200390646001</c:v>
                </c:pt>
                <c:pt idx="29520">
                  <c:v>81.35201391365977</c:v>
                </c:pt>
                <c:pt idx="29521">
                  <c:v>82.31548931270976</c:v>
                </c:pt>
                <c:pt idx="29522">
                  <c:v>81.30163196385</c:v>
                </c:pt>
                <c:pt idx="29523">
                  <c:v>82.01472991938</c:v>
                </c:pt>
                <c:pt idx="29524">
                  <c:v>82.73753169372</c:v>
                </c:pt>
                <c:pt idx="29525">
                  <c:v>81.92108899425</c:v>
                </c:pt>
                <c:pt idx="29526">
                  <c:v>82.66517966684998</c:v>
                </c:pt>
                <c:pt idx="29527">
                  <c:v>81.46170073188</c:v>
                </c:pt>
                <c:pt idx="29528">
                  <c:v>82.28583062699984</c:v>
                </c:pt>
                <c:pt idx="29529">
                  <c:v>83.05910654415</c:v>
                </c:pt>
                <c:pt idx="29530">
                  <c:v>82.24521394872</c:v>
                </c:pt>
                <c:pt idx="29531">
                  <c:v>83.0058302204998</c:v>
                </c:pt>
                <c:pt idx="29532">
                  <c:v>81.79949859344985</c:v>
                </c:pt>
                <c:pt idx="29533">
                  <c:v>82.74741989852998</c:v>
                </c:pt>
                <c:pt idx="29534">
                  <c:v>81.75276100979985</c:v>
                </c:pt>
                <c:pt idx="29535">
                  <c:v>82.86585750899982</c:v>
                </c:pt>
                <c:pt idx="29536">
                  <c:v>83.18135477210987</c:v>
                </c:pt>
                <c:pt idx="29537">
                  <c:v>81.9551236614001</c:v>
                </c:pt>
                <c:pt idx="29538">
                  <c:v>82.88879408981998</c:v>
                </c:pt>
                <c:pt idx="29539">
                  <c:v>81.86004412958982</c:v>
                </c:pt>
                <c:pt idx="29540">
                  <c:v>82.76545147806</c:v>
                </c:pt>
                <c:pt idx="29541">
                  <c:v>83.40578071487984</c:v>
                </c:pt>
                <c:pt idx="29542">
                  <c:v>82.5620488047897</c:v>
                </c:pt>
                <c:pt idx="29543">
                  <c:v>83.30686726085995</c:v>
                </c:pt>
                <c:pt idx="29544">
                  <c:v>65.94034299102</c:v>
                </c:pt>
                <c:pt idx="29597">
                  <c:v>64.48088996121</c:v>
                </c:pt>
                <c:pt idx="29598">
                  <c:v>77.30058962175</c:v>
                </c:pt>
                <c:pt idx="29599">
                  <c:v>85.00377634259972</c:v>
                </c:pt>
                <c:pt idx="29600">
                  <c:v>84.26437026183002</c:v>
                </c:pt>
                <c:pt idx="29601">
                  <c:v>84.67040992425001</c:v>
                </c:pt>
                <c:pt idx="29602">
                  <c:v>85.22829079985998</c:v>
                </c:pt>
                <c:pt idx="29603">
                  <c:v>84.51673938650985</c:v>
                </c:pt>
                <c:pt idx="29604">
                  <c:v>84.72028180049978</c:v>
                </c:pt>
                <c:pt idx="29605">
                  <c:v>85.35354851849968</c:v>
                </c:pt>
                <c:pt idx="29606">
                  <c:v>84.32436408956998</c:v>
                </c:pt>
                <c:pt idx="29607">
                  <c:v>85.26335805212977</c:v>
                </c:pt>
                <c:pt idx="29608">
                  <c:v>84.18102604787998</c:v>
                </c:pt>
                <c:pt idx="29609">
                  <c:v>84.88255389390001</c:v>
                </c:pt>
                <c:pt idx="29610">
                  <c:v>85.55900758820998</c:v>
                </c:pt>
                <c:pt idx="29611">
                  <c:v>84.37934323565977</c:v>
                </c:pt>
                <c:pt idx="29612">
                  <c:v>85.32349945611</c:v>
                </c:pt>
                <c:pt idx="29613">
                  <c:v>84.24113698509</c:v>
                </c:pt>
                <c:pt idx="29614">
                  <c:v>84.9426648311101</c:v>
                </c:pt>
                <c:pt idx="29615">
                  <c:v>84.14142648552</c:v>
                </c:pt>
                <c:pt idx="29616">
                  <c:v>84.80451364335</c:v>
                </c:pt>
                <c:pt idx="29617">
                  <c:v>85.30847933849972</c:v>
                </c:pt>
                <c:pt idx="29618">
                  <c:v>84.43780149264</c:v>
                </c:pt>
                <c:pt idx="29619">
                  <c:v>84.78734523764987</c:v>
                </c:pt>
                <c:pt idx="29620">
                  <c:v>85.58310886763982</c:v>
                </c:pt>
                <c:pt idx="29621">
                  <c:v>84.40264819160987</c:v>
                </c:pt>
                <c:pt idx="29622">
                  <c:v>85.42160149770002</c:v>
                </c:pt>
                <c:pt idx="29623">
                  <c:v>85.82281872074977</c:v>
                </c:pt>
                <c:pt idx="29624">
                  <c:v>84.45288900845979</c:v>
                </c:pt>
                <c:pt idx="29625">
                  <c:v>85.26890880206979</c:v>
                </c:pt>
                <c:pt idx="29626">
                  <c:v>85.69360812317987</c:v>
                </c:pt>
                <c:pt idx="29627">
                  <c:v>84.9167951073</c:v>
                </c:pt>
                <c:pt idx="29628">
                  <c:v>85.29407539244986</c:v>
                </c:pt>
                <c:pt idx="29629">
                  <c:v>85.92351569856002</c:v>
                </c:pt>
                <c:pt idx="29630">
                  <c:v>84.70492612398</c:v>
                </c:pt>
                <c:pt idx="29631">
                  <c:v>85.06069599699</c:v>
                </c:pt>
                <c:pt idx="29632">
                  <c:v>85.81776703290001</c:v>
                </c:pt>
                <c:pt idx="29633">
                  <c:v>84.65961401477998</c:v>
                </c:pt>
                <c:pt idx="29634">
                  <c:v>85.51751102895</c:v>
                </c:pt>
                <c:pt idx="29635">
                  <c:v>86.20400843535</c:v>
                </c:pt>
                <c:pt idx="29636">
                  <c:v>84.82576862060979</c:v>
                </c:pt>
                <c:pt idx="29637">
                  <c:v>85.64874595874987</c:v>
                </c:pt>
                <c:pt idx="29638">
                  <c:v>86.4746927994</c:v>
                </c:pt>
                <c:pt idx="29639">
                  <c:v>85.07832210344968</c:v>
                </c:pt>
                <c:pt idx="29640">
                  <c:v>85.50557272376976</c:v>
                </c:pt>
                <c:pt idx="29641">
                  <c:v>86.15515854869976</c:v>
                </c:pt>
                <c:pt idx="29642">
                  <c:v>85.18432899014998</c:v>
                </c:pt>
                <c:pt idx="29643">
                  <c:v>85.62139414883985</c:v>
                </c:pt>
                <c:pt idx="29644">
                  <c:v>86.31124039512002</c:v>
                </c:pt>
                <c:pt idx="29645">
                  <c:v>85.38121207590002</c:v>
                </c:pt>
                <c:pt idx="29646">
                  <c:v>86.31277234136979</c:v>
                </c:pt>
                <c:pt idx="29647">
                  <c:v>85.08318597890998</c:v>
                </c:pt>
                <c:pt idx="29648">
                  <c:v>85.52254436115001</c:v>
                </c:pt>
                <c:pt idx="29649">
                  <c:v>86.39374795328978</c:v>
                </c:pt>
                <c:pt idx="29650">
                  <c:v>85.30076178723</c:v>
                </c:pt>
                <c:pt idx="29651">
                  <c:v>86.00917532828987</c:v>
                </c:pt>
                <c:pt idx="29652">
                  <c:v>85.30580738006982</c:v>
                </c:pt>
                <c:pt idx="29653">
                  <c:v>85.37614805264973</c:v>
                </c:pt>
                <c:pt idx="29654">
                  <c:v>86.2824064869</c:v>
                </c:pt>
                <c:pt idx="29655">
                  <c:v>85.34572617239976</c:v>
                </c:pt>
                <c:pt idx="29656">
                  <c:v>85.82196537444001</c:v>
                </c:pt>
                <c:pt idx="29657">
                  <c:v>86.2343005017</c:v>
                </c:pt>
                <c:pt idx="29658">
                  <c:v>85.03289934944998</c:v>
                </c:pt>
                <c:pt idx="29659">
                  <c:v>85.89786462771</c:v>
                </c:pt>
                <c:pt idx="29660">
                  <c:v>86.83702193475001</c:v>
                </c:pt>
                <c:pt idx="29661">
                  <c:v>85.66529615873979</c:v>
                </c:pt>
                <c:pt idx="29662">
                  <c:v>86.15592824198986</c:v>
                </c:pt>
                <c:pt idx="29663">
                  <c:v>85.01233231847968</c:v>
                </c:pt>
                <c:pt idx="29664">
                  <c:v>85.66509050924998</c:v>
                </c:pt>
                <c:pt idx="29665">
                  <c:v>86.34821455448987</c:v>
                </c:pt>
                <c:pt idx="29666">
                  <c:v>85.22486253395977</c:v>
                </c:pt>
                <c:pt idx="29667">
                  <c:v>85.90291022055001</c:v>
                </c:pt>
                <c:pt idx="29668">
                  <c:v>86.61640012026001</c:v>
                </c:pt>
                <c:pt idx="29669">
                  <c:v>85.49809369256998</c:v>
                </c:pt>
                <c:pt idx="29670">
                  <c:v>86.14580629049979</c:v>
                </c:pt>
                <c:pt idx="29671">
                  <c:v>84.97184451251984</c:v>
                </c:pt>
                <c:pt idx="29672">
                  <c:v>85.64989219910987</c:v>
                </c:pt>
                <c:pt idx="29673">
                  <c:v>86.38362600180002</c:v>
                </c:pt>
                <c:pt idx="29674">
                  <c:v>85.07328877124998</c:v>
                </c:pt>
                <c:pt idx="29675">
                  <c:v>85.98893142531002</c:v>
                </c:pt>
                <c:pt idx="29676">
                  <c:v>85.10732856629987</c:v>
                </c:pt>
                <c:pt idx="29677">
                  <c:v>85.39634276354984</c:v>
                </c:pt>
                <c:pt idx="29678">
                  <c:v>86.11819625954998</c:v>
                </c:pt>
                <c:pt idx="29679">
                  <c:v>85.22486253395977</c:v>
                </c:pt>
                <c:pt idx="29680">
                  <c:v>85.94844361935</c:v>
                </c:pt>
                <c:pt idx="29681">
                  <c:v>84.85117764239995</c:v>
                </c:pt>
                <c:pt idx="29682">
                  <c:v>85.40644011899984</c:v>
                </c:pt>
                <c:pt idx="29683">
                  <c:v>86.05761212684995</c:v>
                </c:pt>
                <c:pt idx="29684">
                  <c:v>84.85117764239995</c:v>
                </c:pt>
                <c:pt idx="29685">
                  <c:v>85.68025805357976</c:v>
                </c:pt>
                <c:pt idx="29686">
                  <c:v>86.14342430264998</c:v>
                </c:pt>
                <c:pt idx="29687">
                  <c:v>84.73009271436001</c:v>
                </c:pt>
                <c:pt idx="29688">
                  <c:v>85.78147756847989</c:v>
                </c:pt>
                <c:pt idx="29689">
                  <c:v>85.97890056717</c:v>
                </c:pt>
                <c:pt idx="29690">
                  <c:v>85.02786601724998</c:v>
                </c:pt>
                <c:pt idx="29691">
                  <c:v>85.64874595874987</c:v>
                </c:pt>
                <c:pt idx="29692">
                  <c:v>86.10479475164998</c:v>
                </c:pt>
                <c:pt idx="29693">
                  <c:v>84.9164234553</c:v>
                </c:pt>
                <c:pt idx="29694">
                  <c:v>85.75475284544987</c:v>
                </c:pt>
                <c:pt idx="29695">
                  <c:v>85.95983864019</c:v>
                </c:pt>
                <c:pt idx="29696">
                  <c:v>84.9164234553</c:v>
                </c:pt>
                <c:pt idx="29697">
                  <c:v>85.36711916748001</c:v>
                </c:pt>
                <c:pt idx="29698">
                  <c:v>86.3918224704</c:v>
                </c:pt>
                <c:pt idx="29699">
                  <c:v>84.78734523764987</c:v>
                </c:pt>
                <c:pt idx="29700">
                  <c:v>85.91344293915</c:v>
                </c:pt>
                <c:pt idx="29701">
                  <c:v>84.4014835956</c:v>
                </c:pt>
                <c:pt idx="29702">
                  <c:v>85.29174267143998</c:v>
                </c:pt>
                <c:pt idx="29703">
                  <c:v>85.93974231344973</c:v>
                </c:pt>
                <c:pt idx="29704">
                  <c:v>84.82961878101</c:v>
                </c:pt>
                <c:pt idx="29705">
                  <c:v>85.26838506918</c:v>
                </c:pt>
                <c:pt idx="29706">
                  <c:v>84.17100248054987</c:v>
                </c:pt>
                <c:pt idx="29707">
                  <c:v>85.06069599699</c:v>
                </c:pt>
                <c:pt idx="29708">
                  <c:v>85.74885775095001</c:v>
                </c:pt>
                <c:pt idx="29709">
                  <c:v>84.37141289360976</c:v>
                </c:pt>
                <c:pt idx="29710">
                  <c:v>84.97273553309972</c:v>
                </c:pt>
                <c:pt idx="29711">
                  <c:v>85.80914673117</c:v>
                </c:pt>
                <c:pt idx="29712">
                  <c:v>84.71911952547</c:v>
                </c:pt>
                <c:pt idx="29713">
                  <c:v>85.47257907056979</c:v>
                </c:pt>
                <c:pt idx="29714">
                  <c:v>85.72438121576984</c:v>
                </c:pt>
                <c:pt idx="29715">
                  <c:v>84.08201273624982</c:v>
                </c:pt>
                <c:pt idx="29716">
                  <c:v>84.91919650929</c:v>
                </c:pt>
                <c:pt idx="29717">
                  <c:v>83.96553458367</c:v>
                </c:pt>
                <c:pt idx="29718">
                  <c:v>84.79947429090002</c:v>
                </c:pt>
                <c:pt idx="29719">
                  <c:v>85.40728127943002</c:v>
                </c:pt>
                <c:pt idx="29720">
                  <c:v>84.05071967258979</c:v>
                </c:pt>
                <c:pt idx="29721">
                  <c:v>84.64701529503</c:v>
                </c:pt>
                <c:pt idx="29722">
                  <c:v>85.01417154054</c:v>
                </c:pt>
                <c:pt idx="29723">
                  <c:v>84.75924336065998</c:v>
                </c:pt>
                <c:pt idx="29724">
                  <c:v>84.09698945775</c:v>
                </c:pt>
                <c:pt idx="29725">
                  <c:v>85.07297120639976</c:v>
                </c:pt>
                <c:pt idx="29726">
                  <c:v>85.65924326151</c:v>
                </c:pt>
                <c:pt idx="29727">
                  <c:v>84.44157786492</c:v>
                </c:pt>
                <c:pt idx="29728">
                  <c:v>85.03787348736</c:v>
                </c:pt>
                <c:pt idx="29729">
                  <c:v>85.44403612998</c:v>
                </c:pt>
                <c:pt idx="29730">
                  <c:v>84.22437437666974</c:v>
                </c:pt>
                <c:pt idx="29731">
                  <c:v>85.21138790601</c:v>
                </c:pt>
                <c:pt idx="29732">
                  <c:v>86.65441491977998</c:v>
                </c:pt>
                <c:pt idx="29733">
                  <c:v>86.43147033739987</c:v>
                </c:pt>
                <c:pt idx="29734">
                  <c:v>88.44424977336</c:v>
                </c:pt>
                <c:pt idx="29735">
                  <c:v>91.73903100179986</c:v>
                </c:pt>
                <c:pt idx="29736">
                  <c:v>92.90644577508</c:v>
                </c:pt>
                <c:pt idx="29737">
                  <c:v>98.82600056405984</c:v>
                </c:pt>
                <c:pt idx="29738">
                  <c:v>108.214087424</c:v>
                </c:pt>
                <c:pt idx="29739">
                  <c:v>106.96320903756</c:v>
                </c:pt>
                <c:pt idx="29740">
                  <c:v>101.2899877902</c:v>
                </c:pt>
                <c:pt idx="29741">
                  <c:v>102.27032759106</c:v>
                </c:pt>
                <c:pt idx="29742">
                  <c:v>100.43793549522</c:v>
                </c:pt>
                <c:pt idx="29743">
                  <c:v>101.58833796606</c:v>
                </c:pt>
                <c:pt idx="29744">
                  <c:v>103.15608605057</c:v>
                </c:pt>
                <c:pt idx="29745">
                  <c:v>105.13534439702</c:v>
                </c:pt>
                <c:pt idx="29746">
                  <c:v>104.88686605306</c:v>
                </c:pt>
                <c:pt idx="29747">
                  <c:v>103.27454062779</c:v>
                </c:pt>
                <c:pt idx="29748">
                  <c:v>109.2405318552</c:v>
                </c:pt>
                <c:pt idx="29749">
                  <c:v>112.86047940228</c:v>
                </c:pt>
                <c:pt idx="29750">
                  <c:v>109.67730776768</c:v>
                </c:pt>
                <c:pt idx="29751">
                  <c:v>106.68295577624</c:v>
                </c:pt>
                <c:pt idx="29752">
                  <c:v>107.23774728568</c:v>
                </c:pt>
                <c:pt idx="29753">
                  <c:v>105.56301320512</c:v>
                </c:pt>
                <c:pt idx="29754">
                  <c:v>107.19352704</c:v>
                </c:pt>
                <c:pt idx="29755">
                  <c:v>108.38574697712</c:v>
                </c:pt>
                <c:pt idx="29756">
                  <c:v>107.69722896856</c:v>
                </c:pt>
                <c:pt idx="29757">
                  <c:v>111.0018800836</c:v>
                </c:pt>
                <c:pt idx="29758">
                  <c:v>111.84157026056</c:v>
                </c:pt>
                <c:pt idx="29759">
                  <c:v>108.84630149512</c:v>
                </c:pt>
                <c:pt idx="29760">
                  <c:v>110.83308147132</c:v>
                </c:pt>
                <c:pt idx="29761">
                  <c:v>111.79566092208</c:v>
                </c:pt>
                <c:pt idx="29762">
                  <c:v>110.18185394128</c:v>
                </c:pt>
                <c:pt idx="29763">
                  <c:v>111.5864218485</c:v>
                </c:pt>
                <c:pt idx="29764">
                  <c:v>112.4242551945</c:v>
                </c:pt>
                <c:pt idx="29765">
                  <c:v>111.6938718537</c:v>
                </c:pt>
                <c:pt idx="29766">
                  <c:v>112.28994040293</c:v>
                </c:pt>
                <c:pt idx="29767">
                  <c:v>113.54519558025</c:v>
                </c:pt>
                <c:pt idx="29768">
                  <c:v>108.90455897192</c:v>
                </c:pt>
                <c:pt idx="29769">
                  <c:v>107.371007424</c:v>
                </c:pt>
                <c:pt idx="29770">
                  <c:v>108.996242992</c:v>
                </c:pt>
                <c:pt idx="29771">
                  <c:v>106.87431601844</c:v>
                </c:pt>
                <c:pt idx="29772">
                  <c:v>109.68146966084</c:v>
                </c:pt>
                <c:pt idx="29773">
                  <c:v>112.37934241842</c:v>
                </c:pt>
                <c:pt idx="29774">
                  <c:v>111.15328140204</c:v>
                </c:pt>
                <c:pt idx="29775">
                  <c:v>111.86709661617</c:v>
                </c:pt>
                <c:pt idx="29776">
                  <c:v>103.3145350794</c:v>
                </c:pt>
                <c:pt idx="29804">
                  <c:v>84.2561715904998</c:v>
                </c:pt>
                <c:pt idx="29805">
                  <c:v>99.90189178508002</c:v>
                </c:pt>
                <c:pt idx="29806">
                  <c:v>103.96717082304</c:v>
                </c:pt>
                <c:pt idx="29807">
                  <c:v>101.86609898101</c:v>
                </c:pt>
                <c:pt idx="29808">
                  <c:v>102.56257443796</c:v>
                </c:pt>
                <c:pt idx="29809">
                  <c:v>105.38640885164</c:v>
                </c:pt>
                <c:pt idx="29810">
                  <c:v>106.40352893472</c:v>
                </c:pt>
                <c:pt idx="29811">
                  <c:v>108.3611670994</c:v>
                </c:pt>
                <c:pt idx="29812">
                  <c:v>108.0619668864</c:v>
                </c:pt>
                <c:pt idx="29813">
                  <c:v>103.53636354383</c:v>
                </c:pt>
                <c:pt idx="29814">
                  <c:v>100.11211940958</c:v>
                </c:pt>
                <c:pt idx="29815">
                  <c:v>97.94875990367998</c:v>
                </c:pt>
                <c:pt idx="29816">
                  <c:v>95.34680717987995</c:v>
                </c:pt>
                <c:pt idx="29817">
                  <c:v>91.18893443959976</c:v>
                </c:pt>
                <c:pt idx="29818">
                  <c:v>75.990204802</c:v>
                </c:pt>
                <c:pt idx="29892">
                  <c:v>67.87593544739985</c:v>
                </c:pt>
                <c:pt idx="29893">
                  <c:v>77.54415511418998</c:v>
                </c:pt>
                <c:pt idx="29894">
                  <c:v>82.17982247681979</c:v>
                </c:pt>
                <c:pt idx="29895">
                  <c:v>82.67257907180976</c:v>
                </c:pt>
                <c:pt idx="29896">
                  <c:v>83.84505681017988</c:v>
                </c:pt>
                <c:pt idx="29897">
                  <c:v>82.40373945998998</c:v>
                </c:pt>
                <c:pt idx="29898">
                  <c:v>83.16139997997</c:v>
                </c:pt>
                <c:pt idx="29899">
                  <c:v>82.13980351122001</c:v>
                </c:pt>
                <c:pt idx="29900">
                  <c:v>82.82899106351979</c:v>
                </c:pt>
                <c:pt idx="29901">
                  <c:v>83.98260212762978</c:v>
                </c:pt>
                <c:pt idx="29902">
                  <c:v>82.73354266587</c:v>
                </c:pt>
                <c:pt idx="29903">
                  <c:v>83.25427238621998</c:v>
                </c:pt>
                <c:pt idx="29904">
                  <c:v>82.32193952291998</c:v>
                </c:pt>
                <c:pt idx="29905">
                  <c:v>82.82411711963979</c:v>
                </c:pt>
                <c:pt idx="29906">
                  <c:v>83.35198799606982</c:v>
                </c:pt>
                <c:pt idx="29907">
                  <c:v>82.49661186624</c:v>
                </c:pt>
                <c:pt idx="29908">
                  <c:v>83.43918210398976</c:v>
                </c:pt>
                <c:pt idx="29909">
                  <c:v>82.16913633200974</c:v>
                </c:pt>
                <c:pt idx="29910">
                  <c:v>83.10108058634998</c:v>
                </c:pt>
                <c:pt idx="29911">
                  <c:v>81.66501355619984</c:v>
                </c:pt>
                <c:pt idx="29912">
                  <c:v>82.56992905862998</c:v>
                </c:pt>
                <c:pt idx="29913">
                  <c:v>83.30313070169987</c:v>
                </c:pt>
                <c:pt idx="29914">
                  <c:v>82.45914057057</c:v>
                </c:pt>
                <c:pt idx="29915">
                  <c:v>82.95609995360998</c:v>
                </c:pt>
                <c:pt idx="29916">
                  <c:v>82.15530207242956</c:v>
                </c:pt>
                <c:pt idx="29917">
                  <c:v>82.56992905862998</c:v>
                </c:pt>
                <c:pt idx="29918">
                  <c:v>83.08871599085984</c:v>
                </c:pt>
                <c:pt idx="29919">
                  <c:v>82.26200873825979</c:v>
                </c:pt>
                <c:pt idx="29920">
                  <c:v>82.98052911135002</c:v>
                </c:pt>
                <c:pt idx="29921">
                  <c:v>81.74300799891</c:v>
                </c:pt>
                <c:pt idx="29922">
                  <c:v>82.657927521</c:v>
                </c:pt>
                <c:pt idx="29923">
                  <c:v>83.39600310794998</c:v>
                </c:pt>
                <c:pt idx="29924">
                  <c:v>82.16721950601</c:v>
                </c:pt>
                <c:pt idx="29925">
                  <c:v>82.87904107892976</c:v>
                </c:pt>
                <c:pt idx="29926">
                  <c:v>81.86979714047978</c:v>
                </c:pt>
                <c:pt idx="29927">
                  <c:v>82.36850736839995</c:v>
                </c:pt>
                <c:pt idx="29928">
                  <c:v>83.33737330193998</c:v>
                </c:pt>
                <c:pt idx="29929">
                  <c:v>82.90015032243001</c:v>
                </c:pt>
                <c:pt idx="29930">
                  <c:v>82.83541214189982</c:v>
                </c:pt>
                <c:pt idx="29931">
                  <c:v>82.0355686812</c:v>
                </c:pt>
                <c:pt idx="29932">
                  <c:v>82.11170051051984</c:v>
                </c:pt>
                <c:pt idx="29933">
                  <c:v>83.69417554055985</c:v>
                </c:pt>
                <c:pt idx="29934">
                  <c:v>82.44999753299986</c:v>
                </c:pt>
                <c:pt idx="29935">
                  <c:v>83.20086079389</c:v>
                </c:pt>
                <c:pt idx="29936">
                  <c:v>82.19644889426976</c:v>
                </c:pt>
                <c:pt idx="29937">
                  <c:v>82.89854710070979</c:v>
                </c:pt>
                <c:pt idx="29938">
                  <c:v>81.87465882371986</c:v>
                </c:pt>
                <c:pt idx="29939">
                  <c:v>82.81921345658998</c:v>
                </c:pt>
                <c:pt idx="29940">
                  <c:v>83.32272896339984</c:v>
                </c:pt>
                <c:pt idx="29941">
                  <c:v>82.09129189965</c:v>
                </c:pt>
                <c:pt idx="29942">
                  <c:v>83.07896297997</c:v>
                </c:pt>
                <c:pt idx="29943">
                  <c:v>82.01606265942</c:v>
                </c:pt>
                <c:pt idx="29944">
                  <c:v>82.39769261295001</c:v>
                </c:pt>
                <c:pt idx="29945">
                  <c:v>83.21547548802</c:v>
                </c:pt>
                <c:pt idx="29946">
                  <c:v>82.29621550292998</c:v>
                </c:pt>
                <c:pt idx="29947">
                  <c:v>82.58735234804998</c:v>
                </c:pt>
                <c:pt idx="29948">
                  <c:v>81.98826546339</c:v>
                </c:pt>
                <c:pt idx="29949">
                  <c:v>82.68726034178998</c:v>
                </c:pt>
                <c:pt idx="29950">
                  <c:v>82.9618519653001</c:v>
                </c:pt>
                <c:pt idx="29951">
                  <c:v>82.31086705373986</c:v>
                </c:pt>
                <c:pt idx="29952">
                  <c:v>82.61168817000001</c:v>
                </c:pt>
                <c:pt idx="29953">
                  <c:v>81.98339151950979</c:v>
                </c:pt>
                <c:pt idx="29954">
                  <c:v>82.70191189259984</c:v>
                </c:pt>
                <c:pt idx="29955">
                  <c:v>83.19596946624</c:v>
                </c:pt>
                <c:pt idx="29956">
                  <c:v>82.26200873825979</c:v>
                </c:pt>
                <c:pt idx="29957">
                  <c:v>82.5290114286</c:v>
                </c:pt>
                <c:pt idx="29958">
                  <c:v>81.89051911326001</c:v>
                </c:pt>
                <c:pt idx="29959">
                  <c:v>82.33299104672976</c:v>
                </c:pt>
                <c:pt idx="29960">
                  <c:v>83.23959111623979</c:v>
                </c:pt>
                <c:pt idx="29961">
                  <c:v>82.20821704056</c:v>
                </c:pt>
                <c:pt idx="29962">
                  <c:v>82.92186346977</c:v>
                </c:pt>
                <c:pt idx="29963">
                  <c:v>82.25223113132976</c:v>
                </c:pt>
                <c:pt idx="29964">
                  <c:v>82.52107074314998</c:v>
                </c:pt>
                <c:pt idx="29965">
                  <c:v>83.44898430696</c:v>
                </c:pt>
                <c:pt idx="29966">
                  <c:v>82.19846915279973</c:v>
                </c:pt>
                <c:pt idx="29967">
                  <c:v>82.69379316084</c:v>
                </c:pt>
                <c:pt idx="29968">
                  <c:v>83.60617707818973</c:v>
                </c:pt>
                <c:pt idx="29969">
                  <c:v>82.62083222867975</c:v>
                </c:pt>
                <c:pt idx="29970">
                  <c:v>82.80590831945965</c:v>
                </c:pt>
                <c:pt idx="29971">
                  <c:v>83.84101283789984</c:v>
                </c:pt>
                <c:pt idx="29972">
                  <c:v>82.4184207299701</c:v>
                </c:pt>
                <c:pt idx="29973">
                  <c:v>83.44221778815</c:v>
                </c:pt>
                <c:pt idx="29974">
                  <c:v>83.41766572497</c:v>
                </c:pt>
                <c:pt idx="29975">
                  <c:v>82.89200664965998</c:v>
                </c:pt>
                <c:pt idx="29976">
                  <c:v>83.06852757371998</c:v>
                </c:pt>
                <c:pt idx="29977">
                  <c:v>82.35165217886987</c:v>
                </c:pt>
                <c:pt idx="29978">
                  <c:v>82.95096744372</c:v>
                </c:pt>
                <c:pt idx="29979">
                  <c:v>83.73973249619979</c:v>
                </c:pt>
                <c:pt idx="29980">
                  <c:v>82.80832416062982</c:v>
                </c:pt>
                <c:pt idx="30030">
                  <c:v>66.80874514397979</c:v>
                </c:pt>
                <c:pt idx="30031">
                  <c:v>80.092959933</c:v>
                </c:pt>
                <c:pt idx="30032">
                  <c:v>83.55846414599998</c:v>
                </c:pt>
                <c:pt idx="30033">
                  <c:v>84.11193586200001</c:v>
                </c:pt>
                <c:pt idx="30034">
                  <c:v>84.63051242325001</c:v>
                </c:pt>
                <c:pt idx="30035">
                  <c:v>85.27375351649972</c:v>
                </c:pt>
                <c:pt idx="30036">
                  <c:v>83.85976343088001</c:v>
                </c:pt>
                <c:pt idx="30037">
                  <c:v>84.68038429949979</c:v>
                </c:pt>
                <c:pt idx="30038">
                  <c:v>84.01719445575</c:v>
                </c:pt>
                <c:pt idx="30039">
                  <c:v>84.11693820824998</c:v>
                </c:pt>
                <c:pt idx="30040">
                  <c:v>84.92418079893002</c:v>
                </c:pt>
                <c:pt idx="30041">
                  <c:v>83.55346179975001</c:v>
                </c:pt>
                <c:pt idx="30042">
                  <c:v>84.32934837920978</c:v>
                </c:pt>
                <c:pt idx="30043">
                  <c:v>84.73025617575</c:v>
                </c:pt>
                <c:pt idx="30044">
                  <c:v>83.7945097872301</c:v>
                </c:pt>
                <c:pt idx="30045">
                  <c:v>84.15680539199987</c:v>
                </c:pt>
                <c:pt idx="30046">
                  <c:v>84.90418285634998</c:v>
                </c:pt>
                <c:pt idx="30047">
                  <c:v>85.22888398649982</c:v>
                </c:pt>
                <c:pt idx="30048">
                  <c:v>84.23938802961001</c:v>
                </c:pt>
                <c:pt idx="30049">
                  <c:v>84.8642173632</c:v>
                </c:pt>
                <c:pt idx="30050">
                  <c:v>84.09940243154998</c:v>
                </c:pt>
                <c:pt idx="30051">
                  <c:v>84.30436614698979</c:v>
                </c:pt>
                <c:pt idx="30052">
                  <c:v>85.26838506918</c:v>
                </c:pt>
                <c:pt idx="30053">
                  <c:v>84.02442534288001</c:v>
                </c:pt>
                <c:pt idx="30054">
                  <c:v>84.71718026634</c:v>
                </c:pt>
                <c:pt idx="30055">
                  <c:v>85.36359372542998</c:v>
                </c:pt>
                <c:pt idx="30056">
                  <c:v>84.02442534288001</c:v>
                </c:pt>
                <c:pt idx="30057">
                  <c:v>84.85747974219001</c:v>
                </c:pt>
                <c:pt idx="30058">
                  <c:v>85.29408195263987</c:v>
                </c:pt>
                <c:pt idx="30059">
                  <c:v>84.10441711319973</c:v>
                </c:pt>
                <c:pt idx="30060">
                  <c:v>84.84245962458</c:v>
                </c:pt>
                <c:pt idx="30061">
                  <c:v>85.06932429975002</c:v>
                </c:pt>
                <c:pt idx="30062">
                  <c:v>84.30627493935</c:v>
                </c:pt>
                <c:pt idx="30063">
                  <c:v>84.91259412912002</c:v>
                </c:pt>
                <c:pt idx="30064">
                  <c:v>85.73380077665979</c:v>
                </c:pt>
                <c:pt idx="30065">
                  <c:v>84.37643991065973</c:v>
                </c:pt>
                <c:pt idx="30066">
                  <c:v>85.02784992002998</c:v>
                </c:pt>
                <c:pt idx="30067">
                  <c:v>85.86439635893987</c:v>
                </c:pt>
                <c:pt idx="30068">
                  <c:v>84.28436820441</c:v>
                </c:pt>
                <c:pt idx="30069">
                  <c:v>85.09298787428978</c:v>
                </c:pt>
                <c:pt idx="30070">
                  <c:v>85.72438121576984</c:v>
                </c:pt>
                <c:pt idx="30071">
                  <c:v>84.74923347405</c:v>
                </c:pt>
                <c:pt idx="30072">
                  <c:v>85.16315284559984</c:v>
                </c:pt>
                <c:pt idx="30073">
                  <c:v>85.70433408111</c:v>
                </c:pt>
                <c:pt idx="30074">
                  <c:v>84.48167213424</c:v>
                </c:pt>
                <c:pt idx="30075">
                  <c:v>85.26162872285998</c:v>
                </c:pt>
                <c:pt idx="30076">
                  <c:v>86.06450371400998</c:v>
                </c:pt>
                <c:pt idx="30077">
                  <c:v>84.44157786492</c:v>
                </c:pt>
                <c:pt idx="30078">
                  <c:v>85.26663753377987</c:v>
                </c:pt>
                <c:pt idx="30079">
                  <c:v>86.09977368008998</c:v>
                </c:pt>
                <c:pt idx="30080">
                  <c:v>84.68393568290998</c:v>
                </c:pt>
                <c:pt idx="30081">
                  <c:v>85.01782635269987</c:v>
                </c:pt>
                <c:pt idx="30082">
                  <c:v>85.81418608362</c:v>
                </c:pt>
                <c:pt idx="30083">
                  <c:v>84.60858972839998</c:v>
                </c:pt>
                <c:pt idx="30084">
                  <c:v>85.21639671692979</c:v>
                </c:pt>
                <c:pt idx="30085">
                  <c:v>85.79408975688</c:v>
                </c:pt>
                <c:pt idx="30086">
                  <c:v>84.78045651141001</c:v>
                </c:pt>
                <c:pt idx="30087">
                  <c:v>84.95771541548986</c:v>
                </c:pt>
                <c:pt idx="30088">
                  <c:v>85.37407372295976</c:v>
                </c:pt>
                <c:pt idx="30089">
                  <c:v>84.64377357095979</c:v>
                </c:pt>
                <c:pt idx="30090">
                  <c:v>85.24654120703998</c:v>
                </c:pt>
                <c:pt idx="30091">
                  <c:v>85.87444452231</c:v>
                </c:pt>
                <c:pt idx="30092">
                  <c:v>84.48167213424</c:v>
                </c:pt>
                <c:pt idx="30093">
                  <c:v>85.30179083480979</c:v>
                </c:pt>
                <c:pt idx="30094">
                  <c:v>85.7344047831</c:v>
                </c:pt>
                <c:pt idx="30095">
                  <c:v>84.51673938650985</c:v>
                </c:pt>
                <c:pt idx="30096">
                  <c:v>85.11303500894998</c:v>
                </c:pt>
                <c:pt idx="30097">
                  <c:v>85.5640237854601</c:v>
                </c:pt>
                <c:pt idx="30098">
                  <c:v>84.9315172862701</c:v>
                </c:pt>
                <c:pt idx="30099">
                  <c:v>85.04789705468986</c:v>
                </c:pt>
                <c:pt idx="30100">
                  <c:v>85.86943571138985</c:v>
                </c:pt>
                <c:pt idx="30101">
                  <c:v>84.42655774731</c:v>
                </c:pt>
                <c:pt idx="30102">
                  <c:v>85.03287693707979</c:v>
                </c:pt>
                <c:pt idx="30103">
                  <c:v>85.66423981178986</c:v>
                </c:pt>
                <c:pt idx="30104">
                  <c:v>84.27436923312</c:v>
                </c:pt>
                <c:pt idx="30105">
                  <c:v>85.32692651399982</c:v>
                </c:pt>
                <c:pt idx="30106">
                  <c:v>85.77449905241987</c:v>
                </c:pt>
                <c:pt idx="30107">
                  <c:v>84.58187734076976</c:v>
                </c:pt>
                <c:pt idx="30108">
                  <c:v>84.98915891631</c:v>
                </c:pt>
                <c:pt idx="30109">
                  <c:v>85.63398619247968</c:v>
                </c:pt>
                <c:pt idx="30110">
                  <c:v>84.64201874474998</c:v>
                </c:pt>
                <c:pt idx="30111">
                  <c:v>85.04416845441</c:v>
                </c:pt>
                <c:pt idx="30112">
                  <c:v>85.85465712429</c:v>
                </c:pt>
                <c:pt idx="30113">
                  <c:v>84.62197161008976</c:v>
                </c:pt>
                <c:pt idx="30114">
                  <c:v>85.23831436719001</c:v>
                </c:pt>
                <c:pt idx="30115">
                  <c:v>85.46323632899998</c:v>
                </c:pt>
                <c:pt idx="30116">
                  <c:v>84.67708599701987</c:v>
                </c:pt>
                <c:pt idx="30117">
                  <c:v>85.04416845441</c:v>
                </c:pt>
                <c:pt idx="30118">
                  <c:v>84.44157786492</c:v>
                </c:pt>
                <c:pt idx="30119">
                  <c:v>84.50431518077998</c:v>
                </c:pt>
                <c:pt idx="30120">
                  <c:v>84.88481351624998</c:v>
                </c:pt>
                <c:pt idx="30121">
                  <c:v>83.84981365167</c:v>
                </c:pt>
                <c:pt idx="30122">
                  <c:v>84.4843172382</c:v>
                </c:pt>
                <c:pt idx="30123">
                  <c:v>84.83497195724998</c:v>
                </c:pt>
                <c:pt idx="30124">
                  <c:v>85.76947203537</c:v>
                </c:pt>
                <c:pt idx="30125">
                  <c:v>84.10696383299984</c:v>
                </c:pt>
                <c:pt idx="30126">
                  <c:v>85.13810916066001</c:v>
                </c:pt>
                <c:pt idx="30127">
                  <c:v>85.32859742174998</c:v>
                </c:pt>
                <c:pt idx="30128">
                  <c:v>84.34433164014</c:v>
                </c:pt>
                <c:pt idx="30129">
                  <c:v>84.73522820475</c:v>
                </c:pt>
                <c:pt idx="30130">
                  <c:v>85.76947203537</c:v>
                </c:pt>
                <c:pt idx="30131">
                  <c:v>83.94432143292</c:v>
                </c:pt>
                <c:pt idx="30132">
                  <c:v>84.5362274472</c:v>
                </c:pt>
                <c:pt idx="30133">
                  <c:v>85.13312347233</c:v>
                </c:pt>
                <c:pt idx="30134">
                  <c:v>83.91943186364998</c:v>
                </c:pt>
                <c:pt idx="30135">
                  <c:v>84.27762639855001</c:v>
                </c:pt>
                <c:pt idx="30136">
                  <c:v>85.04856547029002</c:v>
                </c:pt>
                <c:pt idx="30137">
                  <c:v>83.79510498725998</c:v>
                </c:pt>
                <c:pt idx="30138">
                  <c:v>84.35220189554984</c:v>
                </c:pt>
                <c:pt idx="30139">
                  <c:v>84.76884754614001</c:v>
                </c:pt>
                <c:pt idx="30140">
                  <c:v>83.6177374725297</c:v>
                </c:pt>
                <c:pt idx="30141">
                  <c:v>84.03907248455984</c:v>
                </c:pt>
                <c:pt idx="30142">
                  <c:v>85.12813346147998</c:v>
                </c:pt>
                <c:pt idx="30143">
                  <c:v>83.80130810957976</c:v>
                </c:pt>
                <c:pt idx="30144">
                  <c:v>84.46657899272977</c:v>
                </c:pt>
                <c:pt idx="30145">
                  <c:v>84.73412448891</c:v>
                </c:pt>
                <c:pt idx="30146">
                  <c:v>83.32638067604979</c:v>
                </c:pt>
                <c:pt idx="30147">
                  <c:v>83.92526087201998</c:v>
                </c:pt>
                <c:pt idx="30148">
                  <c:v>84.57361391067</c:v>
                </c:pt>
                <c:pt idx="30149">
                  <c:v>83.18847477206972</c:v>
                </c:pt>
                <c:pt idx="30150">
                  <c:v>83.92029553197</c:v>
                </c:pt>
                <c:pt idx="30151">
                  <c:v>84.68449857305973</c:v>
                </c:pt>
                <c:pt idx="30152">
                  <c:v>83.28181298747998</c:v>
                </c:pt>
                <c:pt idx="30153">
                  <c:v>83.8411209279</c:v>
                </c:pt>
                <c:pt idx="30154">
                  <c:v>84.21539773616979</c:v>
                </c:pt>
                <c:pt idx="30155">
                  <c:v>83.04528791037</c:v>
                </c:pt>
                <c:pt idx="30156">
                  <c:v>83.62295834360968</c:v>
                </c:pt>
                <c:pt idx="30157">
                  <c:v>84.21047474972998</c:v>
                </c:pt>
                <c:pt idx="30158">
                  <c:v>83.00581396422</c:v>
                </c:pt>
                <c:pt idx="30159">
                  <c:v>83.5587794106297</c:v>
                </c:pt>
                <c:pt idx="30160">
                  <c:v>84.39965619075001</c:v>
                </c:pt>
                <c:pt idx="30161">
                  <c:v>82.77938616779979</c:v>
                </c:pt>
                <c:pt idx="30162">
                  <c:v>41.1158913276</c:v>
                </c:pt>
                <c:pt idx="30370">
                  <c:v>81.70662872434</c:v>
                </c:pt>
                <c:pt idx="30371">
                  <c:v>81.66508970399984</c:v>
                </c:pt>
                <c:pt idx="30372">
                  <c:v>80.73880421269978</c:v>
                </c:pt>
                <c:pt idx="30373">
                  <c:v>81.331204317</c:v>
                </c:pt>
                <c:pt idx="30374">
                  <c:v>80.80738607809984</c:v>
                </c:pt>
                <c:pt idx="30375">
                  <c:v>80.88691150036</c:v>
                </c:pt>
                <c:pt idx="30376">
                  <c:v>73.85522088340001</c:v>
                </c:pt>
                <c:pt idx="30384">
                  <c:v>65.71658257295979</c:v>
                </c:pt>
                <c:pt idx="30385">
                  <c:v>73.85470544734002</c:v>
                </c:pt>
                <c:pt idx="30386">
                  <c:v>76.09048937616001</c:v>
                </c:pt>
                <c:pt idx="30387">
                  <c:v>80.71492812122</c:v>
                </c:pt>
                <c:pt idx="30388">
                  <c:v>86.37324084219979</c:v>
                </c:pt>
                <c:pt idx="30389">
                  <c:v>91.20591424875998</c:v>
                </c:pt>
                <c:pt idx="30390">
                  <c:v>94.20905906689998</c:v>
                </c:pt>
                <c:pt idx="30391">
                  <c:v>94.55481201906001</c:v>
                </c:pt>
                <c:pt idx="30392">
                  <c:v>95.2148727398</c:v>
                </c:pt>
                <c:pt idx="30393">
                  <c:v>95.1231774453</c:v>
                </c:pt>
                <c:pt idx="30394">
                  <c:v>92.9639730236</c:v>
                </c:pt>
                <c:pt idx="30395">
                  <c:v>90.15966508196002</c:v>
                </c:pt>
                <c:pt idx="30396">
                  <c:v>84.57021978308</c:v>
                </c:pt>
                <c:pt idx="30397">
                  <c:v>80.127580283</c:v>
                </c:pt>
                <c:pt idx="30398">
                  <c:v>75.86963864649982</c:v>
                </c:pt>
                <c:pt idx="30399">
                  <c:v>72.95755776760002</c:v>
                </c:pt>
                <c:pt idx="30400">
                  <c:v>69.74852903200002</c:v>
                </c:pt>
                <c:pt idx="30401">
                  <c:v>67.25314197299987</c:v>
                </c:pt>
                <c:pt idx="30402">
                  <c:v>66.91197701966001</c:v>
                </c:pt>
                <c:pt idx="30403">
                  <c:v>68.0003020356998</c:v>
                </c:pt>
                <c:pt idx="30404">
                  <c:v>71.63082957270001</c:v>
                </c:pt>
                <c:pt idx="30405">
                  <c:v>77.519387679</c:v>
                </c:pt>
                <c:pt idx="30406">
                  <c:v>83.37771216315974</c:v>
                </c:pt>
                <c:pt idx="30407">
                  <c:v>89.10637783305957</c:v>
                </c:pt>
                <c:pt idx="30408">
                  <c:v>92.27564682777982</c:v>
                </c:pt>
                <c:pt idx="30409">
                  <c:v>93.64865261850001</c:v>
                </c:pt>
                <c:pt idx="30410">
                  <c:v>94.51812244266</c:v>
                </c:pt>
                <c:pt idx="30411">
                  <c:v>94.11805562939998</c:v>
                </c:pt>
                <c:pt idx="30412">
                  <c:v>93.41217845397998</c:v>
                </c:pt>
                <c:pt idx="30413">
                  <c:v>92.17346505579982</c:v>
                </c:pt>
                <c:pt idx="30414">
                  <c:v>89.95632770938</c:v>
                </c:pt>
                <c:pt idx="30415">
                  <c:v>86.28235302251987</c:v>
                </c:pt>
                <c:pt idx="30416">
                  <c:v>87.4353235901</c:v>
                </c:pt>
                <c:pt idx="30417">
                  <c:v>89.00074721157976</c:v>
                </c:pt>
                <c:pt idx="30418">
                  <c:v>88.81461289995998</c:v>
                </c:pt>
                <c:pt idx="30419">
                  <c:v>89.97502585349976</c:v>
                </c:pt>
                <c:pt idx="30420">
                  <c:v>88.46318983624</c:v>
                </c:pt>
                <c:pt idx="30421">
                  <c:v>84.9555092098</c:v>
                </c:pt>
                <c:pt idx="30422">
                  <c:v>79.96130409228</c:v>
                </c:pt>
                <c:pt idx="30423">
                  <c:v>74.4231644884</c:v>
                </c:pt>
                <c:pt idx="30424">
                  <c:v>70.71322243266003</c:v>
                </c:pt>
                <c:pt idx="30425">
                  <c:v>68.21465303884</c:v>
                </c:pt>
                <c:pt idx="30426">
                  <c:v>67.80995408568</c:v>
                </c:pt>
                <c:pt idx="30427">
                  <c:v>64.05521012497998</c:v>
                </c:pt>
                <c:pt idx="30428">
                  <c:v>77.84304786411998</c:v>
                </c:pt>
                <c:pt idx="30429">
                  <c:v>77.11128236412</c:v>
                </c:pt>
                <c:pt idx="30430">
                  <c:v>76.6539581972398</c:v>
                </c:pt>
                <c:pt idx="30431">
                  <c:v>76.22549486167998</c:v>
                </c:pt>
                <c:pt idx="30432">
                  <c:v>65.59916831465979</c:v>
                </c:pt>
                <c:pt idx="30481">
                  <c:v>66.68045458794</c:v>
                </c:pt>
                <c:pt idx="30482">
                  <c:v>79.81522723019998</c:v>
                </c:pt>
                <c:pt idx="30483">
                  <c:v>82.4317272801</c:v>
                </c:pt>
                <c:pt idx="30484">
                  <c:v>83.25448753157988</c:v>
                </c:pt>
                <c:pt idx="30485">
                  <c:v>81.68969623157987</c:v>
                </c:pt>
                <c:pt idx="30486">
                  <c:v>82.28637785627974</c:v>
                </c:pt>
                <c:pt idx="30487">
                  <c:v>83.0445287067</c:v>
                </c:pt>
                <c:pt idx="30488">
                  <c:v>81.9113605794</c:v>
                </c:pt>
                <c:pt idx="30489">
                  <c:v>82.70351652732</c:v>
                </c:pt>
                <c:pt idx="30490">
                  <c:v>83.37149401784986</c:v>
                </c:pt>
                <c:pt idx="30491">
                  <c:v>82.01349415049982</c:v>
                </c:pt>
                <c:pt idx="30492">
                  <c:v>83.04406869681</c:v>
                </c:pt>
                <c:pt idx="30493">
                  <c:v>81.52228312469984</c:v>
                </c:pt>
                <c:pt idx="30494">
                  <c:v>82.13508455129985</c:v>
                </c:pt>
                <c:pt idx="30495">
                  <c:v>82.99118588196</c:v>
                </c:pt>
                <c:pt idx="30496">
                  <c:v>81.47627120753984</c:v>
                </c:pt>
                <c:pt idx="30497">
                  <c:v>82.71659316257998</c:v>
                </c:pt>
                <c:pt idx="30498">
                  <c:v>82.93751614335</c:v>
                </c:pt>
                <c:pt idx="30499">
                  <c:v>81.8140764309</c:v>
                </c:pt>
                <c:pt idx="30500">
                  <c:v>82.32474428639998</c:v>
                </c:pt>
                <c:pt idx="30501">
                  <c:v>83.08871599085984</c:v>
                </c:pt>
                <c:pt idx="30502">
                  <c:v>81.69736502234998</c:v>
                </c:pt>
                <c:pt idx="30503">
                  <c:v>82.48411824891</c:v>
                </c:pt>
                <c:pt idx="30504">
                  <c:v>83.07407165231987</c:v>
                </c:pt>
                <c:pt idx="30505">
                  <c:v>82.15445506202984</c:v>
                </c:pt>
                <c:pt idx="30506">
                  <c:v>82.31016644895</c:v>
                </c:pt>
                <c:pt idx="30507">
                  <c:v>83.01534346214998</c:v>
                </c:pt>
                <c:pt idx="30508">
                  <c:v>82.05725723249977</c:v>
                </c:pt>
                <c:pt idx="30509">
                  <c:v>82.75228158177</c:v>
                </c:pt>
                <c:pt idx="30510">
                  <c:v>83.33737330193998</c:v>
                </c:pt>
                <c:pt idx="30511">
                  <c:v>82.18183420014001</c:v>
                </c:pt>
                <c:pt idx="30512">
                  <c:v>82.37371222556978</c:v>
                </c:pt>
                <c:pt idx="30513">
                  <c:v>83.06398553639985</c:v>
                </c:pt>
                <c:pt idx="30514">
                  <c:v>82.42329467385</c:v>
                </c:pt>
                <c:pt idx="30515">
                  <c:v>82.82541434123998</c:v>
                </c:pt>
                <c:pt idx="30516">
                  <c:v>83.45437978821</c:v>
                </c:pt>
                <c:pt idx="30517">
                  <c:v>82.32323803583976</c:v>
                </c:pt>
                <c:pt idx="30518">
                  <c:v>82.72839957854988</c:v>
                </c:pt>
                <c:pt idx="30519">
                  <c:v>83.35092942</c:v>
                </c:pt>
                <c:pt idx="30520">
                  <c:v>82.25664538244995</c:v>
                </c:pt>
                <c:pt idx="30521">
                  <c:v>82.87429623164998</c:v>
                </c:pt>
                <c:pt idx="30522">
                  <c:v>81.8092270083</c:v>
                </c:pt>
                <c:pt idx="30523">
                  <c:v>82.65964280051976</c:v>
                </c:pt>
                <c:pt idx="30524">
                  <c:v>83.27399355335986</c:v>
                </c:pt>
                <c:pt idx="30525">
                  <c:v>81.74308198247998</c:v>
                </c:pt>
                <c:pt idx="30526">
                  <c:v>82.45606310204998</c:v>
                </c:pt>
                <c:pt idx="30527">
                  <c:v>82.99588663244984</c:v>
                </c:pt>
                <c:pt idx="30528">
                  <c:v>81.83841225284979</c:v>
                </c:pt>
                <c:pt idx="30529">
                  <c:v>82.38796419809998</c:v>
                </c:pt>
                <c:pt idx="30530">
                  <c:v>82.9472445582</c:v>
                </c:pt>
                <c:pt idx="30531">
                  <c:v>81.78977017859972</c:v>
                </c:pt>
                <c:pt idx="30532">
                  <c:v>82.36850736839995</c:v>
                </c:pt>
                <c:pt idx="30533">
                  <c:v>82.51331470515</c:v>
                </c:pt>
                <c:pt idx="30534">
                  <c:v>81.79949859344985</c:v>
                </c:pt>
                <c:pt idx="30535">
                  <c:v>82.40254203554987</c:v>
                </c:pt>
                <c:pt idx="30536">
                  <c:v>83.00561504729998</c:v>
                </c:pt>
                <c:pt idx="30537">
                  <c:v>82.25710507521</c:v>
                </c:pt>
                <c:pt idx="30538">
                  <c:v>82.60115437959</c:v>
                </c:pt>
                <c:pt idx="30539">
                  <c:v>83.08871599085984</c:v>
                </c:pt>
                <c:pt idx="30540">
                  <c:v>82.12512224123998</c:v>
                </c:pt>
                <c:pt idx="30541">
                  <c:v>83.7322144694701</c:v>
                </c:pt>
                <c:pt idx="30542">
                  <c:v>85.12412983271987</c:v>
                </c:pt>
                <c:pt idx="30543">
                  <c:v>85.00728672564</c:v>
                </c:pt>
                <c:pt idx="30544">
                  <c:v>87.70005896299998</c:v>
                </c:pt>
                <c:pt idx="30545">
                  <c:v>92.28678322003998</c:v>
                </c:pt>
                <c:pt idx="30546">
                  <c:v>95.33548993675974</c:v>
                </c:pt>
                <c:pt idx="30547">
                  <c:v>100.8013634628</c:v>
                </c:pt>
                <c:pt idx="30548">
                  <c:v>104.85004746643</c:v>
                </c:pt>
                <c:pt idx="30549">
                  <c:v>108.79449957656</c:v>
                </c:pt>
                <c:pt idx="30550">
                  <c:v>102.48385043442</c:v>
                </c:pt>
                <c:pt idx="30551">
                  <c:v>103.64182566815</c:v>
                </c:pt>
                <c:pt idx="30552">
                  <c:v>100.60943621322</c:v>
                </c:pt>
                <c:pt idx="30553">
                  <c:v>101.371515189</c:v>
                </c:pt>
                <c:pt idx="30554">
                  <c:v>101.67804992202</c:v>
                </c:pt>
                <c:pt idx="30555">
                  <c:v>102.34646243115</c:v>
                </c:pt>
                <c:pt idx="30556">
                  <c:v>103.25509768273</c:v>
                </c:pt>
                <c:pt idx="30557">
                  <c:v>103.77219977761</c:v>
                </c:pt>
                <c:pt idx="30558">
                  <c:v>104.63707764776</c:v>
                </c:pt>
                <c:pt idx="30559">
                  <c:v>105.5862701894</c:v>
                </c:pt>
                <c:pt idx="30560">
                  <c:v>106.80430759425</c:v>
                </c:pt>
                <c:pt idx="30561">
                  <c:v>105.92061691068</c:v>
                </c:pt>
                <c:pt idx="30562">
                  <c:v>105.86935734746</c:v>
                </c:pt>
                <c:pt idx="30563">
                  <c:v>108.28428596072</c:v>
                </c:pt>
                <c:pt idx="30564">
                  <c:v>107.625136355</c:v>
                </c:pt>
                <c:pt idx="30565">
                  <c:v>107.49672161452</c:v>
                </c:pt>
                <c:pt idx="30566">
                  <c:v>106.05284934335</c:v>
                </c:pt>
                <c:pt idx="30567">
                  <c:v>104.49689121025</c:v>
                </c:pt>
                <c:pt idx="30568">
                  <c:v>103.68246450254</c:v>
                </c:pt>
                <c:pt idx="30569">
                  <c:v>107.65120450992</c:v>
                </c:pt>
                <c:pt idx="30570">
                  <c:v>107.24904141268</c:v>
                </c:pt>
                <c:pt idx="30571">
                  <c:v>109.11441422584</c:v>
                </c:pt>
                <c:pt idx="30572">
                  <c:v>108.4909484716</c:v>
                </c:pt>
                <c:pt idx="30573">
                  <c:v>109.08422925652</c:v>
                </c:pt>
                <c:pt idx="30574">
                  <c:v>109.66804195424</c:v>
                </c:pt>
                <c:pt idx="30575">
                  <c:v>108.3941476198</c:v>
                </c:pt>
                <c:pt idx="30576">
                  <c:v>109.39560317</c:v>
                </c:pt>
                <c:pt idx="30577">
                  <c:v>109.75817879488</c:v>
                </c:pt>
                <c:pt idx="30578">
                  <c:v>108.5878729544</c:v>
                </c:pt>
                <c:pt idx="30579">
                  <c:v>109.0436594016</c:v>
                </c:pt>
                <c:pt idx="30580">
                  <c:v>110.14197798188</c:v>
                </c:pt>
                <c:pt idx="30581">
                  <c:v>108.72307163212</c:v>
                </c:pt>
                <c:pt idx="30582">
                  <c:v>109.37195632704</c:v>
                </c:pt>
                <c:pt idx="30583">
                  <c:v>109.03481578544</c:v>
                </c:pt>
                <c:pt idx="30584">
                  <c:v>106.7208479696</c:v>
                </c:pt>
                <c:pt idx="30585">
                  <c:v>107.827041677</c:v>
                </c:pt>
                <c:pt idx="30586">
                  <c:v>107.43752253312</c:v>
                </c:pt>
                <c:pt idx="30587">
                  <c:v>108.87389003072</c:v>
                </c:pt>
                <c:pt idx="30588">
                  <c:v>108.907584879</c:v>
                </c:pt>
                <c:pt idx="30589">
                  <c:v>108.51579332704</c:v>
                </c:pt>
                <c:pt idx="30590">
                  <c:v>109.3397450288</c:v>
                </c:pt>
                <c:pt idx="30591">
                  <c:v>109.97704341184</c:v>
                </c:pt>
                <c:pt idx="30592">
                  <c:v>106.7307676544</c:v>
                </c:pt>
                <c:pt idx="30593">
                  <c:v>104.09391724025</c:v>
                </c:pt>
                <c:pt idx="30594">
                  <c:v>104.15255686822</c:v>
                </c:pt>
                <c:pt idx="30595">
                  <c:v>104.56723605146</c:v>
                </c:pt>
                <c:pt idx="30596">
                  <c:v>107.5521253424</c:v>
                </c:pt>
                <c:pt idx="30597">
                  <c:v>109.15659706716</c:v>
                </c:pt>
                <c:pt idx="30598">
                  <c:v>109.4364553266</c:v>
                </c:pt>
                <c:pt idx="30599">
                  <c:v>106.9759135568</c:v>
                </c:pt>
                <c:pt idx="30600">
                  <c:v>107.24497355972</c:v>
                </c:pt>
                <c:pt idx="30601">
                  <c:v>109.63849205148</c:v>
                </c:pt>
                <c:pt idx="30602">
                  <c:v>107.6059514572</c:v>
                </c:pt>
                <c:pt idx="30603">
                  <c:v>108.3419822016</c:v>
                </c:pt>
                <c:pt idx="30604">
                  <c:v>109.53931417792</c:v>
                </c:pt>
                <c:pt idx="30605">
                  <c:v>106.62659720104</c:v>
                </c:pt>
                <c:pt idx="30606">
                  <c:v>107.8109207658</c:v>
                </c:pt>
                <c:pt idx="30607">
                  <c:v>108.78542034048</c:v>
                </c:pt>
                <c:pt idx="30608">
                  <c:v>104.79998299561</c:v>
                </c:pt>
                <c:pt idx="30609">
                  <c:v>104.04998306122</c:v>
                </c:pt>
                <c:pt idx="30610">
                  <c:v>103.96940496264</c:v>
                </c:pt>
                <c:pt idx="30611">
                  <c:v>102.32816189981</c:v>
                </c:pt>
                <c:pt idx="30612">
                  <c:v>104.10536378802</c:v>
                </c:pt>
                <c:pt idx="30613">
                  <c:v>105.05952670591</c:v>
                </c:pt>
                <c:pt idx="30614">
                  <c:v>104.03590369669</c:v>
                </c:pt>
                <c:pt idx="30615">
                  <c:v>103.11415860718</c:v>
                </c:pt>
                <c:pt idx="30616">
                  <c:v>102.86985447788</c:v>
                </c:pt>
                <c:pt idx="30617">
                  <c:v>101.60489074169</c:v>
                </c:pt>
                <c:pt idx="30618">
                  <c:v>100.83711582042</c:v>
                </c:pt>
                <c:pt idx="30619">
                  <c:v>101.3602855545</c:v>
                </c:pt>
                <c:pt idx="30620">
                  <c:v>99.32518743965974</c:v>
                </c:pt>
                <c:pt idx="30621">
                  <c:v>102.7283075434</c:v>
                </c:pt>
                <c:pt idx="30622">
                  <c:v>103.4747154441</c:v>
                </c:pt>
                <c:pt idx="30623">
                  <c:v>102.01831608353</c:v>
                </c:pt>
                <c:pt idx="30624">
                  <c:v>104.3935177642</c:v>
                </c:pt>
                <c:pt idx="30625">
                  <c:v>106.6196705301</c:v>
                </c:pt>
                <c:pt idx="30626">
                  <c:v>107.16699402192</c:v>
                </c:pt>
                <c:pt idx="30627">
                  <c:v>108.75181465572</c:v>
                </c:pt>
                <c:pt idx="30628">
                  <c:v>109.1164216562</c:v>
                </c:pt>
                <c:pt idx="30629">
                  <c:v>105.95843531592</c:v>
                </c:pt>
                <c:pt idx="30630">
                  <c:v>102.40508960955</c:v>
                </c:pt>
                <c:pt idx="30631">
                  <c:v>104.8315996973</c:v>
                </c:pt>
                <c:pt idx="30632">
                  <c:v>104.45536814986</c:v>
                </c:pt>
                <c:pt idx="30633">
                  <c:v>89.48016685908</c:v>
                </c:pt>
                <c:pt idx="30634">
                  <c:v>79.15473481823975</c:v>
                </c:pt>
                <c:pt idx="30742">
                  <c:v>82.93933229295978</c:v>
                </c:pt>
                <c:pt idx="30743">
                  <c:v>90.45169530592002</c:v>
                </c:pt>
                <c:pt idx="30744">
                  <c:v>100.8166048128</c:v>
                </c:pt>
                <c:pt idx="30745">
                  <c:v>109.1878787625599</c:v>
                </c:pt>
                <c:pt idx="30746">
                  <c:v>107.57167534048</c:v>
                </c:pt>
                <c:pt idx="30747">
                  <c:v>108.23603080368</c:v>
                </c:pt>
                <c:pt idx="30748">
                  <c:v>109.2380297812</c:v>
                </c:pt>
                <c:pt idx="30749">
                  <c:v>106.89972505692</c:v>
                </c:pt>
                <c:pt idx="30750">
                  <c:v>106.17776626625</c:v>
                </c:pt>
                <c:pt idx="30751">
                  <c:v>106.91081352525</c:v>
                </c:pt>
                <c:pt idx="30752">
                  <c:v>105.6203301131999</c:v>
                </c:pt>
                <c:pt idx="30753">
                  <c:v>106.55049193184</c:v>
                </c:pt>
                <c:pt idx="30754">
                  <c:v>107.10178260635</c:v>
                </c:pt>
                <c:pt idx="30755">
                  <c:v>103.75217998635</c:v>
                </c:pt>
                <c:pt idx="30756">
                  <c:v>105.31935872367</c:v>
                </c:pt>
                <c:pt idx="30757">
                  <c:v>107.69955687064</c:v>
                </c:pt>
                <c:pt idx="30758">
                  <c:v>106.597686272</c:v>
                </c:pt>
                <c:pt idx="30759">
                  <c:v>107.49672161452</c:v>
                </c:pt>
                <c:pt idx="30760">
                  <c:v>107.81438634984</c:v>
                </c:pt>
                <c:pt idx="30761">
                  <c:v>104.03590369669</c:v>
                </c:pt>
                <c:pt idx="30762">
                  <c:v>105.61123650574</c:v>
                </c:pt>
                <c:pt idx="30763">
                  <c:v>107.22350866608</c:v>
                </c:pt>
                <c:pt idx="30764">
                  <c:v>106.36560141928</c:v>
                </c:pt>
                <c:pt idx="30765">
                  <c:v>107.5157590856</c:v>
                </c:pt>
                <c:pt idx="30766">
                  <c:v>108.91957314784</c:v>
                </c:pt>
                <c:pt idx="30767">
                  <c:v>107.7741939652</c:v>
                </c:pt>
                <c:pt idx="30768">
                  <c:v>108.56934297304</c:v>
                </c:pt>
                <c:pt idx="30769">
                  <c:v>108.2969518644</c:v>
                </c:pt>
                <c:pt idx="30770">
                  <c:v>106.19673021504</c:v>
                </c:pt>
                <c:pt idx="30771">
                  <c:v>106.73990074132</c:v>
                </c:pt>
                <c:pt idx="30772">
                  <c:v>106.8293342025</c:v>
                </c:pt>
                <c:pt idx="30773">
                  <c:v>104.88732716007</c:v>
                </c:pt>
                <c:pt idx="30774">
                  <c:v>105.42181559007</c:v>
                </c:pt>
                <c:pt idx="30775">
                  <c:v>106.01554744508</c:v>
                </c:pt>
                <c:pt idx="30776">
                  <c:v>104.31697420375</c:v>
                </c:pt>
                <c:pt idx="30777">
                  <c:v>106.11514260725</c:v>
                </c:pt>
                <c:pt idx="30778">
                  <c:v>106.49116635717</c:v>
                </c:pt>
                <c:pt idx="30779">
                  <c:v>105.25031855779</c:v>
                </c:pt>
                <c:pt idx="30780">
                  <c:v>106.85331764052</c:v>
                </c:pt>
                <c:pt idx="30781">
                  <c:v>109.378822804</c:v>
                </c:pt>
                <c:pt idx="30782">
                  <c:v>106.22312583608</c:v>
                </c:pt>
                <c:pt idx="30783">
                  <c:v>103.2708971301</c:v>
                </c:pt>
                <c:pt idx="30784">
                  <c:v>100.21516322274</c:v>
                </c:pt>
                <c:pt idx="30785">
                  <c:v>93.78240435454984</c:v>
                </c:pt>
                <c:pt idx="30786">
                  <c:v>88.90899375027998</c:v>
                </c:pt>
                <c:pt idx="30787">
                  <c:v>84.08079037457979</c:v>
                </c:pt>
                <c:pt idx="30788">
                  <c:v>82.31501587154995</c:v>
                </c:pt>
                <c:pt idx="30789">
                  <c:v>81.57960861667976</c:v>
                </c:pt>
                <c:pt idx="30790">
                  <c:v>80.53338849621989</c:v>
                </c:pt>
                <c:pt idx="30791">
                  <c:v>81.02180474168</c:v>
                </c:pt>
                <c:pt idx="30792">
                  <c:v>79.77186776832</c:v>
                </c:pt>
                <c:pt idx="30793">
                  <c:v>80.66441133079982</c:v>
                </c:pt>
                <c:pt idx="30794">
                  <c:v>81.15015939185986</c:v>
                </c:pt>
                <c:pt idx="30795">
                  <c:v>80.34039318008</c:v>
                </c:pt>
                <c:pt idx="30796">
                  <c:v>81.03608773061985</c:v>
                </c:pt>
                <c:pt idx="30797">
                  <c:v>80.25152281285978</c:v>
                </c:pt>
                <c:pt idx="30798">
                  <c:v>80.64059669203998</c:v>
                </c:pt>
                <c:pt idx="30799">
                  <c:v>81.30769629312</c:v>
                </c:pt>
                <c:pt idx="30800">
                  <c:v>80.25463730327998</c:v>
                </c:pt>
                <c:pt idx="30801">
                  <c:v>81.14010844614</c:v>
                </c:pt>
                <c:pt idx="30802">
                  <c:v>79.8972438924</c:v>
                </c:pt>
                <c:pt idx="30803">
                  <c:v>80.77223655003979</c:v>
                </c:pt>
                <c:pt idx="30804">
                  <c:v>81.44108662122</c:v>
                </c:pt>
                <c:pt idx="30805">
                  <c:v>80.37096136294001</c:v>
                </c:pt>
                <c:pt idx="30806">
                  <c:v>81.02546254215976</c:v>
                </c:pt>
                <c:pt idx="30807">
                  <c:v>80.0652195881</c:v>
                </c:pt>
                <c:pt idx="30808">
                  <c:v>80.66714689192</c:v>
                </c:pt>
                <c:pt idx="30809">
                  <c:v>81.36463665434</c:v>
                </c:pt>
                <c:pt idx="30810">
                  <c:v>80.53949824249977</c:v>
                </c:pt>
                <c:pt idx="30811">
                  <c:v>81.1621364816</c:v>
                </c:pt>
                <c:pt idx="30812">
                  <c:v>81.35057423151987</c:v>
                </c:pt>
                <c:pt idx="30813">
                  <c:v>80.6544392242</c:v>
                </c:pt>
                <c:pt idx="30814">
                  <c:v>81.2435590772</c:v>
                </c:pt>
                <c:pt idx="30815">
                  <c:v>81.87100229779979</c:v>
                </c:pt>
                <c:pt idx="30816">
                  <c:v>80.95755054432</c:v>
                </c:pt>
                <c:pt idx="30817">
                  <c:v>81.55778823005974</c:v>
                </c:pt>
                <c:pt idx="30818">
                  <c:v>80.68823993998001</c:v>
                </c:pt>
                <c:pt idx="30819">
                  <c:v>81.10160291755976</c:v>
                </c:pt>
                <c:pt idx="30820">
                  <c:v>81.67784160637987</c:v>
                </c:pt>
                <c:pt idx="30821">
                  <c:v>80.76528021182</c:v>
                </c:pt>
                <c:pt idx="30822">
                  <c:v>81.34779482044</c:v>
                </c:pt>
                <c:pt idx="30823">
                  <c:v>81.93993946304</c:v>
                </c:pt>
                <c:pt idx="30824">
                  <c:v>80.93291646465</c:v>
                </c:pt>
                <c:pt idx="30825">
                  <c:v>80.951416202</c:v>
                </c:pt>
                <c:pt idx="30826">
                  <c:v>82.0025200486</c:v>
                </c:pt>
                <c:pt idx="30827">
                  <c:v>80.95302196849998</c:v>
                </c:pt>
                <c:pt idx="30828">
                  <c:v>81.57405671303982</c:v>
                </c:pt>
                <c:pt idx="30829">
                  <c:v>82.49670188657987</c:v>
                </c:pt>
                <c:pt idx="30830">
                  <c:v>81.43486901849998</c:v>
                </c:pt>
                <c:pt idx="30831">
                  <c:v>82.06230237446968</c:v>
                </c:pt>
                <c:pt idx="30832">
                  <c:v>81.01977875984987</c:v>
                </c:pt>
                <c:pt idx="30833">
                  <c:v>81.65689608791995</c:v>
                </c:pt>
                <c:pt idx="30834">
                  <c:v>82.33260257753976</c:v>
                </c:pt>
                <c:pt idx="30835">
                  <c:v>81.25630244204987</c:v>
                </c:pt>
                <c:pt idx="30836">
                  <c:v>81.93682157235001</c:v>
                </c:pt>
                <c:pt idx="30837">
                  <c:v>82.75041153281987</c:v>
                </c:pt>
                <c:pt idx="30838">
                  <c:v>81.64715665782</c:v>
                </c:pt>
                <c:pt idx="30839">
                  <c:v>82.41655189757998</c:v>
                </c:pt>
                <c:pt idx="30840">
                  <c:v>81.51021982593</c:v>
                </c:pt>
                <c:pt idx="30841">
                  <c:v>82.11660526943998</c:v>
                </c:pt>
                <c:pt idx="30842">
                  <c:v>82.95697297304987</c:v>
                </c:pt>
                <c:pt idx="30843">
                  <c:v>81.43909749846</c:v>
                </c:pt>
                <c:pt idx="30844">
                  <c:v>82.06330439666979</c:v>
                </c:pt>
                <c:pt idx="30845">
                  <c:v>82.67783207210968</c:v>
                </c:pt>
                <c:pt idx="30846">
                  <c:v>81.56007307301998</c:v>
                </c:pt>
                <c:pt idx="30847">
                  <c:v>82.34946742598998</c:v>
                </c:pt>
                <c:pt idx="30848">
                  <c:v>83.00920912551002</c:v>
                </c:pt>
                <c:pt idx="30849">
                  <c:v>81.90315075050998</c:v>
                </c:pt>
                <c:pt idx="30850">
                  <c:v>82.62141658484998</c:v>
                </c:pt>
                <c:pt idx="30851">
                  <c:v>83.51775953678984</c:v>
                </c:pt>
                <c:pt idx="30852">
                  <c:v>81.77781145514998</c:v>
                </c:pt>
                <c:pt idx="30853">
                  <c:v>82.83541214189982</c:v>
                </c:pt>
                <c:pt idx="30854">
                  <c:v>81.76058493404998</c:v>
                </c:pt>
                <c:pt idx="30855">
                  <c:v>82.60601606282982</c:v>
                </c:pt>
                <c:pt idx="30856">
                  <c:v>83.08344236609975</c:v>
                </c:pt>
                <c:pt idx="30857">
                  <c:v>82.19644889426976</c:v>
                </c:pt>
                <c:pt idx="30858">
                  <c:v>82.65060182939995</c:v>
                </c:pt>
                <c:pt idx="30859">
                  <c:v>83.11592163752979</c:v>
                </c:pt>
                <c:pt idx="30860">
                  <c:v>82.21288230044979</c:v>
                </c:pt>
                <c:pt idx="30861">
                  <c:v>82.89863205359973</c:v>
                </c:pt>
                <c:pt idx="30862">
                  <c:v>82.28643789599984</c:v>
                </c:pt>
                <c:pt idx="30863">
                  <c:v>82.78991035496998</c:v>
                </c:pt>
                <c:pt idx="30864">
                  <c:v>83.21025829545</c:v>
                </c:pt>
                <c:pt idx="30865">
                  <c:v>81.74789932656</c:v>
                </c:pt>
                <c:pt idx="30866">
                  <c:v>82.25496695961</c:v>
                </c:pt>
                <c:pt idx="30867">
                  <c:v>83.25788603994</c:v>
                </c:pt>
                <c:pt idx="30868">
                  <c:v>83.83121063493</c:v>
                </c:pt>
                <c:pt idx="30869">
                  <c:v>82.42329467385</c:v>
                </c:pt>
                <c:pt idx="30870">
                  <c:v>82.92676713281978</c:v>
                </c:pt>
                <c:pt idx="30871">
                  <c:v>83.47909790727</c:v>
                </c:pt>
                <c:pt idx="30872">
                  <c:v>82.26688268213998</c:v>
                </c:pt>
                <c:pt idx="30873">
                  <c:v>82.81433951270979</c:v>
                </c:pt>
                <c:pt idx="30874">
                  <c:v>83.35689268023</c:v>
                </c:pt>
                <c:pt idx="30875">
                  <c:v>82.33662793040995</c:v>
                </c:pt>
                <c:pt idx="30876">
                  <c:v>82.73845866432</c:v>
                </c:pt>
                <c:pt idx="30877">
                  <c:v>83.30198105633986</c:v>
                </c:pt>
                <c:pt idx="30878">
                  <c:v>82.16021807087998</c:v>
                </c:pt>
                <c:pt idx="30879">
                  <c:v>82.73845866432</c:v>
                </c:pt>
                <c:pt idx="30880">
                  <c:v>83.32158546228</c:v>
                </c:pt>
                <c:pt idx="30881">
                  <c:v>82.38603104106001</c:v>
                </c:pt>
                <c:pt idx="30882">
                  <c:v>82.98534630590987</c:v>
                </c:pt>
                <c:pt idx="30883">
                  <c:v>83.62889710064972</c:v>
                </c:pt>
                <c:pt idx="30884">
                  <c:v>82.48426916247002</c:v>
                </c:pt>
                <c:pt idx="30885">
                  <c:v>82.90506632087998</c:v>
                </c:pt>
                <c:pt idx="30886">
                  <c:v>83.72716509075</c:v>
                </c:pt>
                <c:pt idx="30887">
                  <c:v>82.79908895789985</c:v>
                </c:pt>
                <c:pt idx="30888">
                  <c:v>83.21133281444978</c:v>
                </c:pt>
                <c:pt idx="30889">
                  <c:v>83.93673045374987</c:v>
                </c:pt>
                <c:pt idx="30890">
                  <c:v>82.75968337770001</c:v>
                </c:pt>
                <c:pt idx="30891">
                  <c:v>83.52419843270982</c:v>
                </c:pt>
                <c:pt idx="30892">
                  <c:v>83.65837749767968</c:v>
                </c:pt>
                <c:pt idx="30893">
                  <c:v>82.67102082224987</c:v>
                </c:pt>
                <c:pt idx="30894">
                  <c:v>83.63817393821998</c:v>
                </c:pt>
                <c:pt idx="30895">
                  <c:v>83.99818596861</c:v>
                </c:pt>
                <c:pt idx="30896">
                  <c:v>82.78857217844973</c:v>
                </c:pt>
                <c:pt idx="30897">
                  <c:v>83.3020336605</c:v>
                </c:pt>
                <c:pt idx="30898">
                  <c:v>83.83524712472978</c:v>
                </c:pt>
                <c:pt idx="30899">
                  <c:v>82.67596149149979</c:v>
                </c:pt>
                <c:pt idx="30949">
                  <c:v>68.82677096309978</c:v>
                </c:pt>
                <c:pt idx="30950">
                  <c:v>81.64355170067998</c:v>
                </c:pt>
                <c:pt idx="30951">
                  <c:v>82.92051678966</c:v>
                </c:pt>
                <c:pt idx="30952">
                  <c:v>83.75665986918</c:v>
                </c:pt>
                <c:pt idx="30953">
                  <c:v>84.35702786391</c:v>
                </c:pt>
                <c:pt idx="30954">
                  <c:v>84.87799439327998</c:v>
                </c:pt>
                <c:pt idx="30955">
                  <c:v>83.46989404998002</c:v>
                </c:pt>
                <c:pt idx="30956">
                  <c:v>84.26770121537998</c:v>
                </c:pt>
                <c:pt idx="30957">
                  <c:v>83.47481847726</c:v>
                </c:pt>
                <c:pt idx="30958">
                  <c:v>83.25265370505</c:v>
                </c:pt>
                <c:pt idx="30959">
                  <c:v>83.6166050298</c:v>
                </c:pt>
                <c:pt idx="30960">
                  <c:v>84.62311684631995</c:v>
                </c:pt>
                <c:pt idx="30961">
                  <c:v>83.20822675425</c:v>
                </c:pt>
                <c:pt idx="30962">
                  <c:v>83.82537113363956</c:v>
                </c:pt>
                <c:pt idx="30963">
                  <c:v>84.35366161142987</c:v>
                </c:pt>
                <c:pt idx="30964">
                  <c:v>83.27240568723</c:v>
                </c:pt>
                <c:pt idx="30965">
                  <c:v>84.08364017312979</c:v>
                </c:pt>
                <c:pt idx="30966">
                  <c:v>84.86806921010998</c:v>
                </c:pt>
                <c:pt idx="31250">
                  <c:v>57.28189669782</c:v>
                </c:pt>
                <c:pt idx="31251">
                  <c:v>65.57422337773998</c:v>
                </c:pt>
                <c:pt idx="31252">
                  <c:v>76.46943479968</c:v>
                </c:pt>
                <c:pt idx="31253">
                  <c:v>80.4749616416</c:v>
                </c:pt>
                <c:pt idx="31254">
                  <c:v>79.4726007852</c:v>
                </c:pt>
                <c:pt idx="31255">
                  <c:v>80.14870853389972</c:v>
                </c:pt>
                <c:pt idx="31256">
                  <c:v>80.42327746938002</c:v>
                </c:pt>
                <c:pt idx="31257">
                  <c:v>79.58659865831998</c:v>
                </c:pt>
                <c:pt idx="31258">
                  <c:v>80.46076047540002</c:v>
                </c:pt>
                <c:pt idx="31259">
                  <c:v>79.25176073619987</c:v>
                </c:pt>
                <c:pt idx="31260">
                  <c:v>80.10144797269976</c:v>
                </c:pt>
                <c:pt idx="31261">
                  <c:v>80.60048834525979</c:v>
                </c:pt>
                <c:pt idx="31262">
                  <c:v>79.7610224461</c:v>
                </c:pt>
                <c:pt idx="31263">
                  <c:v>80.23267700213982</c:v>
                </c:pt>
                <c:pt idx="31264">
                  <c:v>79.23289420487998</c:v>
                </c:pt>
                <c:pt idx="31265">
                  <c:v>80.0068693557</c:v>
                </c:pt>
                <c:pt idx="31266">
                  <c:v>80.47318226765979</c:v>
                </c:pt>
                <c:pt idx="31267">
                  <c:v>79.62389782509977</c:v>
                </c:pt>
                <c:pt idx="31268">
                  <c:v>80.30474887829978</c:v>
                </c:pt>
                <c:pt idx="31269">
                  <c:v>79.25984201789974</c:v>
                </c:pt>
                <c:pt idx="31270">
                  <c:v>79.71863570502</c:v>
                </c:pt>
                <c:pt idx="31271">
                  <c:v>80.36471404884</c:v>
                </c:pt>
                <c:pt idx="31272">
                  <c:v>79.57660851659972</c:v>
                </c:pt>
                <c:pt idx="31273">
                  <c:v>80.2054557041</c:v>
                </c:pt>
                <c:pt idx="31274">
                  <c:v>81.09665904406</c:v>
                </c:pt>
                <c:pt idx="31275">
                  <c:v>79.7846527267</c:v>
                </c:pt>
                <c:pt idx="31276">
                  <c:v>80.46076047540002</c:v>
                </c:pt>
                <c:pt idx="31277">
                  <c:v>79.15745675213977</c:v>
                </c:pt>
                <c:pt idx="31278">
                  <c:v>79.9501221855</c:v>
                </c:pt>
                <c:pt idx="31279">
                  <c:v>80.58842723469979</c:v>
                </c:pt>
                <c:pt idx="31280">
                  <c:v>79.5246046509</c:v>
                </c:pt>
                <c:pt idx="31281">
                  <c:v>80.38086318396</c:v>
                </c:pt>
                <c:pt idx="31282">
                  <c:v>80.41386879975998</c:v>
                </c:pt>
                <c:pt idx="31283">
                  <c:v>79.55359656478001</c:v>
                </c:pt>
                <c:pt idx="31284">
                  <c:v>80.59417525002</c:v>
                </c:pt>
                <c:pt idx="31285">
                  <c:v>79.2976447174</c:v>
                </c:pt>
                <c:pt idx="31286">
                  <c:v>79.9264919049</c:v>
                </c:pt>
                <c:pt idx="31287">
                  <c:v>80.5742548158</c:v>
                </c:pt>
                <c:pt idx="31288">
                  <c:v>79.55297823599973</c:v>
                </c:pt>
                <c:pt idx="31289">
                  <c:v>80.25274501259965</c:v>
                </c:pt>
                <c:pt idx="31290">
                  <c:v>80.74668962672</c:v>
                </c:pt>
                <c:pt idx="31291">
                  <c:v>79.64319825227987</c:v>
                </c:pt>
                <c:pt idx="31292">
                  <c:v>80.50804978389998</c:v>
                </c:pt>
                <c:pt idx="31293">
                  <c:v>81.32420920775998</c:v>
                </c:pt>
                <c:pt idx="31294">
                  <c:v>79.9028616243</c:v>
                </c:pt>
                <c:pt idx="31295">
                  <c:v>80.67948854761973</c:v>
                </c:pt>
                <c:pt idx="31296">
                  <c:v>79.23762517398</c:v>
                </c:pt>
                <c:pt idx="31297">
                  <c:v>79.88370351779976</c:v>
                </c:pt>
                <c:pt idx="31298">
                  <c:v>80.6688046855</c:v>
                </c:pt>
                <c:pt idx="31299">
                  <c:v>79.5718939594</c:v>
                </c:pt>
                <c:pt idx="31300">
                  <c:v>80.1676242573</c:v>
                </c:pt>
                <c:pt idx="31301">
                  <c:v>80.83901744879998</c:v>
                </c:pt>
                <c:pt idx="31302">
                  <c:v>79.95421022978</c:v>
                </c:pt>
                <c:pt idx="31303">
                  <c:v>79.90588643361986</c:v>
                </c:pt>
                <c:pt idx="31304">
                  <c:v>79.2409262945</c:v>
                </c:pt>
                <c:pt idx="31305">
                  <c:v>79.86974473469979</c:v>
                </c:pt>
                <c:pt idx="31306">
                  <c:v>80.32698098619987</c:v>
                </c:pt>
                <c:pt idx="31307">
                  <c:v>79.458399619</c:v>
                </c:pt>
                <c:pt idx="31308">
                  <c:v>79.86483698647987</c:v>
                </c:pt>
                <c:pt idx="31309">
                  <c:v>80.52031992341998</c:v>
                </c:pt>
                <c:pt idx="31310">
                  <c:v>79.47342814294001</c:v>
                </c:pt>
                <c:pt idx="31311">
                  <c:v>80.3189212972</c:v>
                </c:pt>
                <c:pt idx="31312">
                  <c:v>79.9020242031</c:v>
                </c:pt>
                <c:pt idx="31313">
                  <c:v>87.20657833463973</c:v>
                </c:pt>
                <c:pt idx="31314">
                  <c:v>106.39130109181</c:v>
                </c:pt>
                <c:pt idx="31315">
                  <c:v>95.11446867572</c:v>
                </c:pt>
                <c:pt idx="31316">
                  <c:v>95.36431380425</c:v>
                </c:pt>
                <c:pt idx="31317">
                  <c:v>96.00565286674986</c:v>
                </c:pt>
                <c:pt idx="31318">
                  <c:v>94.91876340715</c:v>
                </c:pt>
                <c:pt idx="31319">
                  <c:v>95.82639221292968</c:v>
                </c:pt>
                <c:pt idx="31320">
                  <c:v>96.11818649424998</c:v>
                </c:pt>
                <c:pt idx="31321">
                  <c:v>94.60577253074965</c:v>
                </c:pt>
                <c:pt idx="31322">
                  <c:v>95.30745099515998</c:v>
                </c:pt>
                <c:pt idx="31323">
                  <c:v>94.99871110561998</c:v>
                </c:pt>
                <c:pt idx="31324">
                  <c:v>94.1402209863</c:v>
                </c:pt>
                <c:pt idx="31325">
                  <c:v>95.48707713252972</c:v>
                </c:pt>
                <c:pt idx="31326">
                  <c:v>94.03445895381998</c:v>
                </c:pt>
                <c:pt idx="31327">
                  <c:v>94.77383205234977</c:v>
                </c:pt>
                <c:pt idx="31328">
                  <c:v>95.32585423710982</c:v>
                </c:pt>
                <c:pt idx="31329">
                  <c:v>94.61608489799985</c:v>
                </c:pt>
                <c:pt idx="31330">
                  <c:v>95.11659609107998</c:v>
                </c:pt>
                <c:pt idx="31331">
                  <c:v>95.99790069286</c:v>
                </c:pt>
                <c:pt idx="31332">
                  <c:v>95.13863218428978</c:v>
                </c:pt>
                <c:pt idx="31333">
                  <c:v>95.72435300274998</c:v>
                </c:pt>
                <c:pt idx="31334">
                  <c:v>94.29703264121</c:v>
                </c:pt>
                <c:pt idx="31335">
                  <c:v>95.30243741149968</c:v>
                </c:pt>
                <c:pt idx="31336">
                  <c:v>95.89687592245973</c:v>
                </c:pt>
                <c:pt idx="31337">
                  <c:v>94.85237131099962</c:v>
                </c:pt>
                <c:pt idx="31338">
                  <c:v>95.39728112884</c:v>
                </c:pt>
                <c:pt idx="31339">
                  <c:v>95.04395392128</c:v>
                </c:pt>
                <c:pt idx="31340">
                  <c:v>95.62298058025976</c:v>
                </c:pt>
                <c:pt idx="31341">
                  <c:v>94.96205575009998</c:v>
                </c:pt>
                <c:pt idx="31342">
                  <c:v>94.35372673506986</c:v>
                </c:pt>
                <c:pt idx="31343">
                  <c:v>94.42231677379979</c:v>
                </c:pt>
                <c:pt idx="31344">
                  <c:v>93.86643044899998</c:v>
                </c:pt>
                <c:pt idx="31397">
                  <c:v>79.42523092458985</c:v>
                </c:pt>
                <c:pt idx="31398">
                  <c:v>93.20873953845968</c:v>
                </c:pt>
                <c:pt idx="31399">
                  <c:v>93.62831274259965</c:v>
                </c:pt>
                <c:pt idx="31400">
                  <c:v>94.48013267861998</c:v>
                </c:pt>
                <c:pt idx="31401">
                  <c:v>92.75719855360984</c:v>
                </c:pt>
                <c:pt idx="31402">
                  <c:v>93.40389170441998</c:v>
                </c:pt>
                <c:pt idx="31403">
                  <c:v>94.07824314463987</c:v>
                </c:pt>
                <c:pt idx="31404">
                  <c:v>92.98014730367987</c:v>
                </c:pt>
                <c:pt idx="31405">
                  <c:v>93.88052147564998</c:v>
                </c:pt>
                <c:pt idx="31406">
                  <c:v>94.13352611678968</c:v>
                </c:pt>
                <c:pt idx="31407">
                  <c:v>92.95246116821998</c:v>
                </c:pt>
                <c:pt idx="31408">
                  <c:v>93.55074440931</c:v>
                </c:pt>
                <c:pt idx="31409">
                  <c:v>94.15458508634998</c:v>
                </c:pt>
                <c:pt idx="31410">
                  <c:v>95.03803469399998</c:v>
                </c:pt>
                <c:pt idx="31411">
                  <c:v>98.80893049259974</c:v>
                </c:pt>
                <c:pt idx="31412">
                  <c:v>102.39337765055</c:v>
                </c:pt>
                <c:pt idx="31413">
                  <c:v>101.3998561347</c:v>
                </c:pt>
                <c:pt idx="31414">
                  <c:v>94.52157384542001</c:v>
                </c:pt>
                <c:pt idx="31415">
                  <c:v>95.12782485778978</c:v>
                </c:pt>
                <c:pt idx="31416">
                  <c:v>95.15515450943984</c:v>
                </c:pt>
                <c:pt idx="31417">
                  <c:v>93.32533341871977</c:v>
                </c:pt>
                <c:pt idx="31418">
                  <c:v>94.03600248678985</c:v>
                </c:pt>
                <c:pt idx="31419">
                  <c:v>95.19977442379982</c:v>
                </c:pt>
                <c:pt idx="31420">
                  <c:v>97.56669836579998</c:v>
                </c:pt>
                <c:pt idx="31421">
                  <c:v>95.99375324238002</c:v>
                </c:pt>
                <c:pt idx="31422">
                  <c:v>94.60229633022979</c:v>
                </c:pt>
                <c:pt idx="31423">
                  <c:v>93.30869161704987</c:v>
                </c:pt>
                <c:pt idx="31424">
                  <c:v>94.21087333629985</c:v>
                </c:pt>
                <c:pt idx="31425">
                  <c:v>94.72442622565</c:v>
                </c:pt>
                <c:pt idx="31426">
                  <c:v>94.27533159560974</c:v>
                </c:pt>
                <c:pt idx="31427">
                  <c:v>97.03750114655978</c:v>
                </c:pt>
                <c:pt idx="31428">
                  <c:v>102.13873087302</c:v>
                </c:pt>
                <c:pt idx="31429">
                  <c:v>103.49199617155</c:v>
                </c:pt>
                <c:pt idx="31430">
                  <c:v>105.10084368679</c:v>
                </c:pt>
                <c:pt idx="31431">
                  <c:v>100.01655621624</c:v>
                </c:pt>
                <c:pt idx="31432">
                  <c:v>95.54792606242</c:v>
                </c:pt>
                <c:pt idx="31433">
                  <c:v>94.95699623525998</c:v>
                </c:pt>
                <c:pt idx="31434">
                  <c:v>91.82456939479998</c:v>
                </c:pt>
                <c:pt idx="31435">
                  <c:v>87.40462083799998</c:v>
                </c:pt>
                <c:pt idx="31436">
                  <c:v>85.5105937953301</c:v>
                </c:pt>
                <c:pt idx="31437">
                  <c:v>85.28372789174998</c:v>
                </c:pt>
                <c:pt idx="31438">
                  <c:v>83.27240568723</c:v>
                </c:pt>
                <c:pt idx="31439">
                  <c:v>84.50637810956968</c:v>
                </c:pt>
                <c:pt idx="31440">
                  <c:v>86.76090740799</c:v>
                </c:pt>
                <c:pt idx="31441">
                  <c:v>87.04665391052</c:v>
                </c:pt>
                <c:pt idx="31442">
                  <c:v>87.043901088</c:v>
                </c:pt>
                <c:pt idx="31443">
                  <c:v>86.98139390688</c:v>
                </c:pt>
                <c:pt idx="31444">
                  <c:v>86.96927921855998</c:v>
                </c:pt>
                <c:pt idx="31445">
                  <c:v>88.45464151419998</c:v>
                </c:pt>
                <c:pt idx="31446">
                  <c:v>89.39559683251973</c:v>
                </c:pt>
                <c:pt idx="31447">
                  <c:v>89.57910921279979</c:v>
                </c:pt>
                <c:pt idx="31448">
                  <c:v>92.91789571943998</c:v>
                </c:pt>
                <c:pt idx="31449">
                  <c:v>93.61908794619985</c:v>
                </c:pt>
                <c:pt idx="31450">
                  <c:v>92.92037639672968</c:v>
                </c:pt>
                <c:pt idx="31451">
                  <c:v>96.24915029596</c:v>
                </c:pt>
                <c:pt idx="31452">
                  <c:v>99.43868543789998</c:v>
                </c:pt>
                <c:pt idx="31453">
                  <c:v>99.68581948841998</c:v>
                </c:pt>
                <c:pt idx="31454">
                  <c:v>102.07630887475</c:v>
                </c:pt>
                <c:pt idx="31455">
                  <c:v>104.72533476902</c:v>
                </c:pt>
                <c:pt idx="31456">
                  <c:v>103.4981580388</c:v>
                </c:pt>
                <c:pt idx="31457">
                  <c:v>103.2101170527</c:v>
                </c:pt>
                <c:pt idx="31458">
                  <c:v>101.05637560146</c:v>
                </c:pt>
                <c:pt idx="31459">
                  <c:v>101.36603332835</c:v>
                </c:pt>
                <c:pt idx="31460">
                  <c:v>104.1062036301</c:v>
                </c:pt>
                <c:pt idx="31461">
                  <c:v>106.27509455808</c:v>
                </c:pt>
                <c:pt idx="31462">
                  <c:v>104.93103718503</c:v>
                </c:pt>
                <c:pt idx="31463">
                  <c:v>102.26368324865</c:v>
                </c:pt>
                <c:pt idx="31464">
                  <c:v>102.4735698525</c:v>
                </c:pt>
                <c:pt idx="31465">
                  <c:v>102.47372417682</c:v>
                </c:pt>
                <c:pt idx="31466">
                  <c:v>103.05973317542</c:v>
                </c:pt>
                <c:pt idx="31467">
                  <c:v>102.2930000078</c:v>
                </c:pt>
                <c:pt idx="31468">
                  <c:v>98.84118636053998</c:v>
                </c:pt>
                <c:pt idx="31469">
                  <c:v>99.25894430789984</c:v>
                </c:pt>
                <c:pt idx="31470">
                  <c:v>104.27205122075</c:v>
                </c:pt>
                <c:pt idx="31471">
                  <c:v>106.69085894516</c:v>
                </c:pt>
                <c:pt idx="31472">
                  <c:v>105.00589819132</c:v>
                </c:pt>
                <c:pt idx="31473">
                  <c:v>105.28209461861</c:v>
                </c:pt>
                <c:pt idx="31474">
                  <c:v>105.41732808103</c:v>
                </c:pt>
                <c:pt idx="31475">
                  <c:v>105.18154491838</c:v>
                </c:pt>
                <c:pt idx="31476">
                  <c:v>105.51527374003</c:v>
                </c:pt>
                <c:pt idx="31477">
                  <c:v>104.39903051809</c:v>
                </c:pt>
                <c:pt idx="31478">
                  <c:v>105.02464189994</c:v>
                </c:pt>
                <c:pt idx="31479">
                  <c:v>105.80470648601</c:v>
                </c:pt>
                <c:pt idx="31480">
                  <c:v>106.39968017938</c:v>
                </c:pt>
                <c:pt idx="31481">
                  <c:v>105.13072977302</c:v>
                </c:pt>
                <c:pt idx="31482">
                  <c:v>103.33961818964</c:v>
                </c:pt>
                <c:pt idx="31483">
                  <c:v>102.76850547845</c:v>
                </c:pt>
                <c:pt idx="31484">
                  <c:v>101.57310260447</c:v>
                </c:pt>
                <c:pt idx="31485">
                  <c:v>104.85318585028</c:v>
                </c:pt>
                <c:pt idx="31486">
                  <c:v>98.233151679</c:v>
                </c:pt>
                <c:pt idx="31487">
                  <c:v>92.28641833235976</c:v>
                </c:pt>
                <c:pt idx="31488">
                  <c:v>91.65843867746965</c:v>
                </c:pt>
                <c:pt idx="31489">
                  <c:v>90.83103327883998</c:v>
                </c:pt>
                <c:pt idx="31490">
                  <c:v>84.17599903082974</c:v>
                </c:pt>
                <c:pt idx="31491">
                  <c:v>80.36121841222001</c:v>
                </c:pt>
                <c:pt idx="31492">
                  <c:v>79.87994399985998</c:v>
                </c:pt>
                <c:pt idx="31493">
                  <c:v>78.88866758673987</c:v>
                </c:pt>
                <c:pt idx="31494">
                  <c:v>77.78806654749982</c:v>
                </c:pt>
                <c:pt idx="31495">
                  <c:v>78.70809034043984</c:v>
                </c:pt>
                <c:pt idx="31496">
                  <c:v>79.03468637725986</c:v>
                </c:pt>
                <c:pt idx="31497">
                  <c:v>77.89418951422</c:v>
                </c:pt>
                <c:pt idx="31498">
                  <c:v>78.29127467645998</c:v>
                </c:pt>
                <c:pt idx="31499">
                  <c:v>78.86385328815998</c:v>
                </c:pt>
                <c:pt idx="31500">
                  <c:v>77.37827739371974</c:v>
                </c:pt>
                <c:pt idx="31501">
                  <c:v>78.33282487725984</c:v>
                </c:pt>
                <c:pt idx="31502">
                  <c:v>78.91924419773998</c:v>
                </c:pt>
                <c:pt idx="31503">
                  <c:v>77.5992645704</c:v>
                </c:pt>
                <c:pt idx="31504">
                  <c:v>78.1426547483</c:v>
                </c:pt>
                <c:pt idx="31505">
                  <c:v>78.89616699162</c:v>
                </c:pt>
                <c:pt idx="31506">
                  <c:v>77.77874733469963</c:v>
                </c:pt>
                <c:pt idx="31507">
                  <c:v>78.1012151923</c:v>
                </c:pt>
                <c:pt idx="31508">
                  <c:v>78.70908867929998</c:v>
                </c:pt>
                <c:pt idx="31509">
                  <c:v>77.43347834669974</c:v>
                </c:pt>
                <c:pt idx="31510">
                  <c:v>77.83871800479976</c:v>
                </c:pt>
                <c:pt idx="31511">
                  <c:v>78.01208975689985</c:v>
                </c:pt>
                <c:pt idx="31512">
                  <c:v>78.95158597565998</c:v>
                </c:pt>
                <c:pt idx="31513">
                  <c:v>77.56700891599998</c:v>
                </c:pt>
                <c:pt idx="31514">
                  <c:v>78.28203817911982</c:v>
                </c:pt>
                <c:pt idx="31515">
                  <c:v>78.77148831475968</c:v>
                </c:pt>
                <c:pt idx="31516">
                  <c:v>77.63099145171998</c:v>
                </c:pt>
                <c:pt idx="31517">
                  <c:v>77.9124132152</c:v>
                </c:pt>
                <c:pt idx="31518">
                  <c:v>78.42357573839998</c:v>
                </c:pt>
                <c:pt idx="31519">
                  <c:v>77.3045117285</c:v>
                </c:pt>
                <c:pt idx="31520">
                  <c:v>78.01884011661974</c:v>
                </c:pt>
                <c:pt idx="31521">
                  <c:v>78.52676324693998</c:v>
                </c:pt>
                <c:pt idx="31522">
                  <c:v>77.37239760065972</c:v>
                </c:pt>
                <c:pt idx="31523">
                  <c:v>77.61306842249979</c:v>
                </c:pt>
                <c:pt idx="32010">
                  <c:v>66.85028169139998</c:v>
                </c:pt>
                <c:pt idx="32011">
                  <c:v>69.27875071059968</c:v>
                </c:pt>
                <c:pt idx="32012">
                  <c:v>74.3851336096</c:v>
                </c:pt>
                <c:pt idx="32013">
                  <c:v>79.1621590487</c:v>
                </c:pt>
                <c:pt idx="32014">
                  <c:v>79.52487821067976</c:v>
                </c:pt>
                <c:pt idx="32015">
                  <c:v>80.35528078317998</c:v>
                </c:pt>
                <c:pt idx="32016">
                  <c:v>79.09142389252</c:v>
                </c:pt>
                <c:pt idx="32017">
                  <c:v>79.61489845530002</c:v>
                </c:pt>
                <c:pt idx="32018">
                  <c:v>80.3425803251</c:v>
                </c:pt>
                <c:pt idx="32019">
                  <c:v>80.13925067219998</c:v>
                </c:pt>
                <c:pt idx="32020">
                  <c:v>79.30381737127998</c:v>
                </c:pt>
                <c:pt idx="32021">
                  <c:v>80.09117801723986</c:v>
                </c:pt>
                <c:pt idx="32022">
                  <c:v>80.4279675053</c:v>
                </c:pt>
                <c:pt idx="32023">
                  <c:v>79.26149265687998</c:v>
                </c:pt>
                <c:pt idx="32024">
                  <c:v>80.00630729883987</c:v>
                </c:pt>
                <c:pt idx="32025">
                  <c:v>80.57221722082001</c:v>
                </c:pt>
                <c:pt idx="32026">
                  <c:v>79.42153084553998</c:v>
                </c:pt>
                <c:pt idx="32027">
                  <c:v>79.76006635339998</c:v>
                </c:pt>
                <c:pt idx="32028">
                  <c:v>80.31509206764001</c:v>
                </c:pt>
                <c:pt idx="32029">
                  <c:v>79.04043181747976</c:v>
                </c:pt>
                <c:pt idx="32030">
                  <c:v>79.56723152286001</c:v>
                </c:pt>
                <c:pt idx="32031">
                  <c:v>80.09872126415998</c:v>
                </c:pt>
                <c:pt idx="32032">
                  <c:v>79.14329251737998</c:v>
                </c:pt>
                <c:pt idx="32033">
                  <c:v>79.4449188178</c:v>
                </c:pt>
                <c:pt idx="32034">
                  <c:v>79.76265734162</c:v>
                </c:pt>
                <c:pt idx="32035">
                  <c:v>78.82877964769978</c:v>
                </c:pt>
                <c:pt idx="32036">
                  <c:v>79.35086071937998</c:v>
                </c:pt>
                <c:pt idx="32037">
                  <c:v>79.8494344159</c:v>
                </c:pt>
                <c:pt idx="32038">
                  <c:v>80.40446013014002</c:v>
                </c:pt>
                <c:pt idx="32039">
                  <c:v>79.23326664802</c:v>
                </c:pt>
                <c:pt idx="32040">
                  <c:v>79.5562647689</c:v>
                </c:pt>
                <c:pt idx="32041">
                  <c:v>71.00882841153982</c:v>
                </c:pt>
                <c:pt idx="32092">
                  <c:v>57.58291693010001</c:v>
                </c:pt>
                <c:pt idx="32093">
                  <c:v>58.63889969496</c:v>
                </c:pt>
                <c:pt idx="32094">
                  <c:v>58.32372868090001</c:v>
                </c:pt>
                <c:pt idx="32115">
                  <c:v>63.83862410954</c:v>
                </c:pt>
                <c:pt idx="32116">
                  <c:v>73.38679370038001</c:v>
                </c:pt>
                <c:pt idx="32117">
                  <c:v>80.12222863932</c:v>
                </c:pt>
                <c:pt idx="32118">
                  <c:v>79.20932537699987</c:v>
                </c:pt>
                <c:pt idx="32119">
                  <c:v>79.75163779856001</c:v>
                </c:pt>
                <c:pt idx="32120">
                  <c:v>80.00466316574</c:v>
                </c:pt>
                <c:pt idx="32121">
                  <c:v>78.93224641573998</c:v>
                </c:pt>
                <c:pt idx="32122">
                  <c:v>79.69033590804001</c:v>
                </c:pt>
                <c:pt idx="32123">
                  <c:v>80.06108658568</c:v>
                </c:pt>
                <c:pt idx="32124">
                  <c:v>78.95106375498</c:v>
                </c:pt>
                <c:pt idx="32125">
                  <c:v>79.56723152286001</c:v>
                </c:pt>
                <c:pt idx="32126">
                  <c:v>80.15986331779978</c:v>
                </c:pt>
                <c:pt idx="32127">
                  <c:v>78.85257334247974</c:v>
                </c:pt>
                <c:pt idx="32128">
                  <c:v>79.84123948606</c:v>
                </c:pt>
                <c:pt idx="32129">
                  <c:v>80.45901803289976</c:v>
                </c:pt>
                <c:pt idx="32130">
                  <c:v>79.17212459437998</c:v>
                </c:pt>
                <c:pt idx="32131">
                  <c:v>79.98273847095976</c:v>
                </c:pt>
                <c:pt idx="32132">
                  <c:v>80.52505089251974</c:v>
                </c:pt>
                <c:pt idx="32133">
                  <c:v>79.14389858551998</c:v>
                </c:pt>
                <c:pt idx="32134">
                  <c:v>79.68482559421998</c:v>
                </c:pt>
                <c:pt idx="32135">
                  <c:v>80.25864004992</c:v>
                </c:pt>
                <c:pt idx="32136">
                  <c:v>79.33192915804</c:v>
                </c:pt>
                <c:pt idx="32137">
                  <c:v>79.67069829089976</c:v>
                </c:pt>
                <c:pt idx="32138">
                  <c:v>80.42128497026</c:v>
                </c:pt>
                <c:pt idx="32139">
                  <c:v>79.06865782634</c:v>
                </c:pt>
                <c:pt idx="32140">
                  <c:v>79.79880412685976</c:v>
                </c:pt>
                <c:pt idx="32141">
                  <c:v>80.34111654842</c:v>
                </c:pt>
                <c:pt idx="32142">
                  <c:v>79.19045884567987</c:v>
                </c:pt>
                <c:pt idx="32143">
                  <c:v>79.9690379089</c:v>
                </c:pt>
                <c:pt idx="32144">
                  <c:v>80.34111654842</c:v>
                </c:pt>
                <c:pt idx="32145">
                  <c:v>79.16689001779976</c:v>
                </c:pt>
                <c:pt idx="32146">
                  <c:v>79.57243442355973</c:v>
                </c:pt>
                <c:pt idx="32147">
                  <c:v>80.05817592369979</c:v>
                </c:pt>
                <c:pt idx="32148">
                  <c:v>81.42204711937985</c:v>
                </c:pt>
                <c:pt idx="32149">
                  <c:v>80.82310360902002</c:v>
                </c:pt>
                <c:pt idx="32150">
                  <c:v>81.92297037656968</c:v>
                </c:pt>
                <c:pt idx="32151">
                  <c:v>83.25914633009984</c:v>
                </c:pt>
                <c:pt idx="32152">
                  <c:v>82.65625870139998</c:v>
                </c:pt>
                <c:pt idx="32153">
                  <c:v>83.56889992128</c:v>
                </c:pt>
                <c:pt idx="32154">
                  <c:v>85.34198348829</c:v>
                </c:pt>
                <c:pt idx="32155">
                  <c:v>86.74570300698001</c:v>
                </c:pt>
                <c:pt idx="32156">
                  <c:v>84.83584138001989</c:v>
                </c:pt>
                <c:pt idx="32157">
                  <c:v>85.99498185203987</c:v>
                </c:pt>
                <c:pt idx="32158">
                  <c:v>87.49931359300002</c:v>
                </c:pt>
                <c:pt idx="32159">
                  <c:v>87.04180706379998</c:v>
                </c:pt>
                <c:pt idx="32160">
                  <c:v>87.90289988479998</c:v>
                </c:pt>
                <c:pt idx="32161">
                  <c:v>88.35311115119985</c:v>
                </c:pt>
                <c:pt idx="32162">
                  <c:v>87.56934627099986</c:v>
                </c:pt>
                <c:pt idx="32163">
                  <c:v>87.5850643692</c:v>
                </c:pt>
                <c:pt idx="32164">
                  <c:v>87.23857950404998</c:v>
                </c:pt>
                <c:pt idx="32165">
                  <c:v>85.00767130634998</c:v>
                </c:pt>
                <c:pt idx="32166">
                  <c:v>85.43004233634001</c:v>
                </c:pt>
                <c:pt idx="32167">
                  <c:v>86.94074024793002</c:v>
                </c:pt>
                <c:pt idx="32168">
                  <c:v>85.34124959319</c:v>
                </c:pt>
                <c:pt idx="32169">
                  <c:v>85.15815629532</c:v>
                </c:pt>
                <c:pt idx="32170">
                  <c:v>84.38265905544001</c:v>
                </c:pt>
                <c:pt idx="32171">
                  <c:v>85.56387099435001</c:v>
                </c:pt>
                <c:pt idx="32172">
                  <c:v>86.4170036424</c:v>
                </c:pt>
                <c:pt idx="32173">
                  <c:v>87.04752179775002</c:v>
                </c:pt>
                <c:pt idx="32174">
                  <c:v>86.87004893791978</c:v>
                </c:pt>
                <c:pt idx="32175">
                  <c:v>88.70526045368</c:v>
                </c:pt>
                <c:pt idx="32176">
                  <c:v>90.38906370096002</c:v>
                </c:pt>
                <c:pt idx="32177">
                  <c:v>90.32897464911998</c:v>
                </c:pt>
                <c:pt idx="32178">
                  <c:v>90.53784771491998</c:v>
                </c:pt>
                <c:pt idx="32179">
                  <c:v>90.11541691687982</c:v>
                </c:pt>
                <c:pt idx="32180">
                  <c:v>89.45691403199998</c:v>
                </c:pt>
                <c:pt idx="32181">
                  <c:v>90.87520188015979</c:v>
                </c:pt>
                <c:pt idx="32182">
                  <c:v>91.69575983919982</c:v>
                </c:pt>
                <c:pt idx="32183">
                  <c:v>90.16295100515985</c:v>
                </c:pt>
                <c:pt idx="32184">
                  <c:v>91.08268097083995</c:v>
                </c:pt>
                <c:pt idx="32185">
                  <c:v>92.64045983689977</c:v>
                </c:pt>
                <c:pt idx="32186">
                  <c:v>94.09362169805</c:v>
                </c:pt>
                <c:pt idx="32187">
                  <c:v>94.38133309298979</c:v>
                </c:pt>
                <c:pt idx="32188">
                  <c:v>95.20510748507</c:v>
                </c:pt>
                <c:pt idx="32189">
                  <c:v>94.96871977267998</c:v>
                </c:pt>
                <c:pt idx="32190">
                  <c:v>93.36239785274968</c:v>
                </c:pt>
                <c:pt idx="32191">
                  <c:v>94.08039187663968</c:v>
                </c:pt>
                <c:pt idx="32192">
                  <c:v>94.8452036488001</c:v>
                </c:pt>
                <c:pt idx="32193">
                  <c:v>94.69323851085974</c:v>
                </c:pt>
                <c:pt idx="32194">
                  <c:v>96.05388680329978</c:v>
                </c:pt>
                <c:pt idx="32195">
                  <c:v>94.78710802738998</c:v>
                </c:pt>
                <c:pt idx="32196">
                  <c:v>94.74178713696978</c:v>
                </c:pt>
                <c:pt idx="32197">
                  <c:v>93.53077359105986</c:v>
                </c:pt>
                <c:pt idx="32198">
                  <c:v>94.99311378726</c:v>
                </c:pt>
                <c:pt idx="32199">
                  <c:v>96.916963308</c:v>
                </c:pt>
                <c:pt idx="32200">
                  <c:v>99.0882802989</c:v>
                </c:pt>
                <c:pt idx="32201">
                  <c:v>98.48666511432</c:v>
                </c:pt>
                <c:pt idx="32202">
                  <c:v>100.23694697832</c:v>
                </c:pt>
                <c:pt idx="32203">
                  <c:v>101.41536115128</c:v>
                </c:pt>
                <c:pt idx="32204">
                  <c:v>101.62352279502</c:v>
                </c:pt>
                <c:pt idx="32205">
                  <c:v>102.17954336634</c:v>
                </c:pt>
                <c:pt idx="32206">
                  <c:v>101.2516675471</c:v>
                </c:pt>
                <c:pt idx="32207">
                  <c:v>104.02536108944</c:v>
                </c:pt>
                <c:pt idx="32208">
                  <c:v>105.54313232008</c:v>
                </c:pt>
                <c:pt idx="32209">
                  <c:v>105.81205812485</c:v>
                </c:pt>
                <c:pt idx="32210">
                  <c:v>105.61455290442</c:v>
                </c:pt>
                <c:pt idx="32211">
                  <c:v>104.21546409799</c:v>
                </c:pt>
                <c:pt idx="32212">
                  <c:v>105.18885876954</c:v>
                </c:pt>
                <c:pt idx="32213">
                  <c:v>105.76690591649</c:v>
                </c:pt>
                <c:pt idx="32214">
                  <c:v>105.18777978674</c:v>
                </c:pt>
                <c:pt idx="32215">
                  <c:v>105.4948865005</c:v>
                </c:pt>
                <c:pt idx="32216">
                  <c:v>105.86935734746</c:v>
                </c:pt>
                <c:pt idx="32217">
                  <c:v>107.26295955584</c:v>
                </c:pt>
                <c:pt idx="32218">
                  <c:v>106.2173271168</c:v>
                </c:pt>
                <c:pt idx="32219">
                  <c:v>106.775166656</c:v>
                </c:pt>
                <c:pt idx="32220">
                  <c:v>106.1339220865</c:v>
                </c:pt>
                <c:pt idx="32221">
                  <c:v>105.08419786977</c:v>
                </c:pt>
                <c:pt idx="32222">
                  <c:v>102.45530219071</c:v>
                </c:pt>
                <c:pt idx="32223">
                  <c:v>102.73029199636</c:v>
                </c:pt>
                <c:pt idx="32224">
                  <c:v>103.45046219004</c:v>
                </c:pt>
                <c:pt idx="32225">
                  <c:v>103.5992722198</c:v>
                </c:pt>
                <c:pt idx="32226">
                  <c:v>101.39940392225</c:v>
                </c:pt>
                <c:pt idx="32227">
                  <c:v>101.76005549185</c:v>
                </c:pt>
                <c:pt idx="32228">
                  <c:v>101.68922830801</c:v>
                </c:pt>
                <c:pt idx="32229">
                  <c:v>101.21000004108</c:v>
                </c:pt>
                <c:pt idx="32230">
                  <c:v>99.20110518378</c:v>
                </c:pt>
                <c:pt idx="32231">
                  <c:v>98.47589127551987</c:v>
                </c:pt>
                <c:pt idx="32232">
                  <c:v>97.37788946177998</c:v>
                </c:pt>
                <c:pt idx="32233">
                  <c:v>95.98314614125</c:v>
                </c:pt>
                <c:pt idx="32234">
                  <c:v>92.20406397623</c:v>
                </c:pt>
                <c:pt idx="32235">
                  <c:v>91.2341936271</c:v>
                </c:pt>
                <c:pt idx="32236">
                  <c:v>90.60242047839998</c:v>
                </c:pt>
                <c:pt idx="32309">
                  <c:v>80.78162613168</c:v>
                </c:pt>
                <c:pt idx="32310">
                  <c:v>96.06387718108977</c:v>
                </c:pt>
                <c:pt idx="32311">
                  <c:v>103.16291062994</c:v>
                </c:pt>
                <c:pt idx="32312">
                  <c:v>104.1482237565</c:v>
                </c:pt>
                <c:pt idx="32313">
                  <c:v>103.78828350387</c:v>
                </c:pt>
                <c:pt idx="32314">
                  <c:v>104.68533983271</c:v>
                </c:pt>
                <c:pt idx="32315">
                  <c:v>106.34222094034</c:v>
                </c:pt>
                <c:pt idx="32316">
                  <c:v>108.44300865072</c:v>
                </c:pt>
                <c:pt idx="32317">
                  <c:v>107.68440146912</c:v>
                </c:pt>
                <c:pt idx="32318">
                  <c:v>108.1179508494</c:v>
                </c:pt>
                <c:pt idx="32319">
                  <c:v>107.6942876544</c:v>
                </c:pt>
                <c:pt idx="32320">
                  <c:v>108.57007972028</c:v>
                </c:pt>
                <c:pt idx="32321">
                  <c:v>106.6737272704</c:v>
                </c:pt>
                <c:pt idx="32322">
                  <c:v>106.51274731472</c:v>
                </c:pt>
                <c:pt idx="32323">
                  <c:v>106.93858047159</c:v>
                </c:pt>
                <c:pt idx="32324">
                  <c:v>104.53740915072</c:v>
                </c:pt>
                <c:pt idx="32325">
                  <c:v>104.7760454587</c:v>
                </c:pt>
                <c:pt idx="32326">
                  <c:v>104.16140406343</c:v>
                </c:pt>
                <c:pt idx="32327">
                  <c:v>104.9047069364</c:v>
                </c:pt>
                <c:pt idx="32328">
                  <c:v>101.60489074169</c:v>
                </c:pt>
                <c:pt idx="32329">
                  <c:v>99.42955385220001</c:v>
                </c:pt>
                <c:pt idx="32330">
                  <c:v>97.45245772781998</c:v>
                </c:pt>
                <c:pt idx="32331">
                  <c:v>96.29443442295998</c:v>
                </c:pt>
                <c:pt idx="32332">
                  <c:v>92.90090067452998</c:v>
                </c:pt>
                <c:pt idx="32333">
                  <c:v>91.28824679724998</c:v>
                </c:pt>
                <c:pt idx="32334">
                  <c:v>88.63740529383998</c:v>
                </c:pt>
                <c:pt idx="32335">
                  <c:v>86.80851538151998</c:v>
                </c:pt>
                <c:pt idx="32336">
                  <c:v>85.21385189508</c:v>
                </c:pt>
                <c:pt idx="32337">
                  <c:v>84.97682939546998</c:v>
                </c:pt>
                <c:pt idx="32338">
                  <c:v>84.12877881872949</c:v>
                </c:pt>
                <c:pt idx="32339">
                  <c:v>83.33246352248977</c:v>
                </c:pt>
                <c:pt idx="32340">
                  <c:v>81.71864029389</c:v>
                </c:pt>
                <c:pt idx="32341">
                  <c:v>81.57943151855963</c:v>
                </c:pt>
                <c:pt idx="32342">
                  <c:v>82.03426672836</c:v>
                </c:pt>
                <c:pt idx="32343">
                  <c:v>82.71812405609998</c:v>
                </c:pt>
                <c:pt idx="32344">
                  <c:v>81.22618401764987</c:v>
                </c:pt>
                <c:pt idx="32345">
                  <c:v>81.68587354889979</c:v>
                </c:pt>
                <c:pt idx="32346">
                  <c:v>81.51457835725979</c:v>
                </c:pt>
                <c:pt idx="32347">
                  <c:v>82.20952187324</c:v>
                </c:pt>
                <c:pt idx="32348">
                  <c:v>80.7462601055</c:v>
                </c:pt>
                <c:pt idx="32349">
                  <c:v>81.19762810109998</c:v>
                </c:pt>
                <c:pt idx="32350">
                  <c:v>81.86772884349978</c:v>
                </c:pt>
                <c:pt idx="32351">
                  <c:v>81.71847795211988</c:v>
                </c:pt>
                <c:pt idx="32352">
                  <c:v>81.07818313961984</c:v>
                </c:pt>
                <c:pt idx="32353">
                  <c:v>81.44406588962</c:v>
                </c:pt>
                <c:pt idx="32354">
                  <c:v>81.83883874155978</c:v>
                </c:pt>
                <c:pt idx="32355">
                  <c:v>82.25287166145979</c:v>
                </c:pt>
                <c:pt idx="32356">
                  <c:v>80.73186654651998</c:v>
                </c:pt>
                <c:pt idx="32357">
                  <c:v>81.3140750662</c:v>
                </c:pt>
                <c:pt idx="32358">
                  <c:v>81.92716694562</c:v>
                </c:pt>
                <c:pt idx="32359">
                  <c:v>82.31810596475998</c:v>
                </c:pt>
                <c:pt idx="32360">
                  <c:v>80.62141860813998</c:v>
                </c:pt>
                <c:pt idx="32361">
                  <c:v>81.19854392905998</c:v>
                </c:pt>
                <c:pt idx="32362">
                  <c:v>81.19087900729987</c:v>
                </c:pt>
                <c:pt idx="32363">
                  <c:v>82.24089829628987</c:v>
                </c:pt>
                <c:pt idx="32364">
                  <c:v>80.73639010987998</c:v>
                </c:pt>
                <c:pt idx="32365">
                  <c:v>81.11190289385979</c:v>
                </c:pt>
                <c:pt idx="32366">
                  <c:v>81.40554575369985</c:v>
                </c:pt>
                <c:pt idx="32367">
                  <c:v>81.87735887747968</c:v>
                </c:pt>
                <c:pt idx="32368">
                  <c:v>81.62700726461998</c:v>
                </c:pt>
                <c:pt idx="32369">
                  <c:v>81.07338275793971</c:v>
                </c:pt>
                <c:pt idx="32370">
                  <c:v>81.74860036917</c:v>
                </c:pt>
                <c:pt idx="32371">
                  <c:v>82.0217801165596</c:v>
                </c:pt>
                <c:pt idx="32372">
                  <c:v>80.77008059349974</c:v>
                </c:pt>
                <c:pt idx="32373">
                  <c:v>81.20817396303998</c:v>
                </c:pt>
                <c:pt idx="32374">
                  <c:v>81.66069774823998</c:v>
                </c:pt>
                <c:pt idx="32375">
                  <c:v>82.11325080406</c:v>
                </c:pt>
                <c:pt idx="32376">
                  <c:v>81.08736114695976</c:v>
                </c:pt>
                <c:pt idx="32377">
                  <c:v>81.30927468452</c:v>
                </c:pt>
                <c:pt idx="32378">
                  <c:v>81.99956197341002</c:v>
                </c:pt>
                <c:pt idx="32379">
                  <c:v>82.12768121971995</c:v>
                </c:pt>
                <c:pt idx="32380">
                  <c:v>81.06323925281998</c:v>
                </c:pt>
                <c:pt idx="32381">
                  <c:v>81.55069519388979</c:v>
                </c:pt>
                <c:pt idx="32382">
                  <c:v>81.89661894544002</c:v>
                </c:pt>
                <c:pt idx="32383">
                  <c:v>82.63667930147987</c:v>
                </c:pt>
                <c:pt idx="32384">
                  <c:v>81.05412268998</c:v>
                </c:pt>
                <c:pt idx="32385">
                  <c:v>81.70998186224998</c:v>
                </c:pt>
                <c:pt idx="32386">
                  <c:v>81.90624897942</c:v>
                </c:pt>
                <c:pt idx="32387">
                  <c:v>82.54497502023</c:v>
                </c:pt>
                <c:pt idx="32388">
                  <c:v>81.29489160359998</c:v>
                </c:pt>
                <c:pt idx="32389">
                  <c:v>81.71963648898</c:v>
                </c:pt>
                <c:pt idx="32390">
                  <c:v>82.32461399133</c:v>
                </c:pt>
                <c:pt idx="32391">
                  <c:v>82.55944228764001</c:v>
                </c:pt>
                <c:pt idx="32392">
                  <c:v>81.18872005493979</c:v>
                </c:pt>
                <c:pt idx="32393">
                  <c:v>81.65689608791995</c:v>
                </c:pt>
                <c:pt idx="32394">
                  <c:v>82.31008044711002</c:v>
                </c:pt>
                <c:pt idx="32395">
                  <c:v>82.56425492832</c:v>
                </c:pt>
                <c:pt idx="32396">
                  <c:v>81.27558235013974</c:v>
                </c:pt>
                <c:pt idx="32397">
                  <c:v>81.52110616146001</c:v>
                </c:pt>
                <c:pt idx="32398">
                  <c:v>82.18781252195987</c:v>
                </c:pt>
                <c:pt idx="32399">
                  <c:v>82.69457771648965</c:v>
                </c:pt>
                <c:pt idx="32400">
                  <c:v>81.38178324417002</c:v>
                </c:pt>
                <c:pt idx="32401">
                  <c:v>81.62309022167987</c:v>
                </c:pt>
                <c:pt idx="32402">
                  <c:v>82.29072200157</c:v>
                </c:pt>
                <c:pt idx="32403">
                  <c:v>81.07620019490986</c:v>
                </c:pt>
                <c:pt idx="32404">
                  <c:v>81.27076970945987</c:v>
                </c:pt>
                <c:pt idx="32405">
                  <c:v>81.77781145514998</c:v>
                </c:pt>
                <c:pt idx="32406">
                  <c:v>82.21814254085986</c:v>
                </c:pt>
                <c:pt idx="32407">
                  <c:v>82.50635651330984</c:v>
                </c:pt>
                <c:pt idx="32408">
                  <c:v>81.42459337437</c:v>
                </c:pt>
                <c:pt idx="32409">
                  <c:v>82.27125278955</c:v>
                </c:pt>
                <c:pt idx="32410">
                  <c:v>82.68948591914987</c:v>
                </c:pt>
                <c:pt idx="32411">
                  <c:v>83.59152552738</c:v>
                </c:pt>
                <c:pt idx="32412">
                  <c:v>83.27687774039985</c:v>
                </c:pt>
                <c:pt idx="32413">
                  <c:v>85.81237483706977</c:v>
                </c:pt>
                <c:pt idx="32414">
                  <c:v>89.83453055283979</c:v>
                </c:pt>
                <c:pt idx="32415">
                  <c:v>96.38462381376998</c:v>
                </c:pt>
                <c:pt idx="32416">
                  <c:v>101.11692689644</c:v>
                </c:pt>
                <c:pt idx="32417">
                  <c:v>107.7239103632</c:v>
                </c:pt>
                <c:pt idx="32418">
                  <c:v>109.64533723128</c:v>
                </c:pt>
                <c:pt idx="32419">
                  <c:v>106.43637895401</c:v>
                </c:pt>
                <c:pt idx="32420">
                  <c:v>103.63762116302</c:v>
                </c:pt>
                <c:pt idx="32421">
                  <c:v>104.90889851148</c:v>
                </c:pt>
                <c:pt idx="32422">
                  <c:v>105.29992517478</c:v>
                </c:pt>
                <c:pt idx="32423">
                  <c:v>105.3817863007</c:v>
                </c:pt>
                <c:pt idx="32424">
                  <c:v>104.71399860845</c:v>
                </c:pt>
                <c:pt idx="32425">
                  <c:v>105.50586821502</c:v>
                </c:pt>
                <c:pt idx="32426">
                  <c:v>108.64025190208</c:v>
                </c:pt>
                <c:pt idx="32427">
                  <c:v>107.36726126256</c:v>
                </c:pt>
                <c:pt idx="32428">
                  <c:v>106.7208479696</c:v>
                </c:pt>
                <c:pt idx="32429">
                  <c:v>108.16300680488</c:v>
                </c:pt>
                <c:pt idx="32430">
                  <c:v>109.4300344176</c:v>
                </c:pt>
                <c:pt idx="32431">
                  <c:v>108.12862474936</c:v>
                </c:pt>
                <c:pt idx="32432">
                  <c:v>106.8028931002</c:v>
                </c:pt>
                <c:pt idx="32433">
                  <c:v>106.79477908904</c:v>
                </c:pt>
                <c:pt idx="32434">
                  <c:v>104.227848872</c:v>
                </c:pt>
                <c:pt idx="32435">
                  <c:v>104.79323301587</c:v>
                </c:pt>
                <c:pt idx="32436">
                  <c:v>104.31132069071</c:v>
                </c:pt>
                <c:pt idx="32437">
                  <c:v>102.23072687366</c:v>
                </c:pt>
                <c:pt idx="32438">
                  <c:v>101.51657447112</c:v>
                </c:pt>
                <c:pt idx="32439">
                  <c:v>98.93523003156001</c:v>
                </c:pt>
                <c:pt idx="32440">
                  <c:v>99.47224950065987</c:v>
                </c:pt>
                <c:pt idx="32441">
                  <c:v>98.93797510829998</c:v>
                </c:pt>
                <c:pt idx="32442">
                  <c:v>97.79323315014002</c:v>
                </c:pt>
                <c:pt idx="32443">
                  <c:v>97.84172099934</c:v>
                </c:pt>
                <c:pt idx="32444">
                  <c:v>98.4331334016</c:v>
                </c:pt>
                <c:pt idx="32445">
                  <c:v>99.85551607751982</c:v>
                </c:pt>
                <c:pt idx="32446">
                  <c:v>100.60943621322</c:v>
                </c:pt>
                <c:pt idx="32447">
                  <c:v>101.71321078275</c:v>
                </c:pt>
                <c:pt idx="32448">
                  <c:v>106.02297969725</c:v>
                </c:pt>
                <c:pt idx="32449">
                  <c:v>102.67546449356</c:v>
                </c:pt>
                <c:pt idx="32450">
                  <c:v>102.59609272087</c:v>
                </c:pt>
                <c:pt idx="32451">
                  <c:v>104.80501779384</c:v>
                </c:pt>
                <c:pt idx="32452">
                  <c:v>102.88266901052</c:v>
                </c:pt>
                <c:pt idx="32453">
                  <c:v>100.62856349976</c:v>
                </c:pt>
                <c:pt idx="32454">
                  <c:v>100.0217897457</c:v>
                </c:pt>
                <c:pt idx="32455">
                  <c:v>98.62727769977998</c:v>
                </c:pt>
                <c:pt idx="32456">
                  <c:v>99.68258830529976</c:v>
                </c:pt>
                <c:pt idx="32457">
                  <c:v>102.38435992631</c:v>
                </c:pt>
                <c:pt idx="32458">
                  <c:v>104.47400020239</c:v>
                </c:pt>
                <c:pt idx="32459">
                  <c:v>109.00502932704</c:v>
                </c:pt>
                <c:pt idx="32460">
                  <c:v>108.54480288264</c:v>
                </c:pt>
                <c:pt idx="32461">
                  <c:v>101.47056822371</c:v>
                </c:pt>
                <c:pt idx="32462">
                  <c:v>93.63604658077998</c:v>
                </c:pt>
                <c:pt idx="32463">
                  <c:v>86.1535216581</c:v>
                </c:pt>
                <c:pt idx="32464">
                  <c:v>82.05507470297982</c:v>
                </c:pt>
                <c:pt idx="32465">
                  <c:v>81.99554983728001</c:v>
                </c:pt>
                <c:pt idx="32466">
                  <c:v>82.19989183925976</c:v>
                </c:pt>
                <c:pt idx="32467">
                  <c:v>81.28042433618984</c:v>
                </c:pt>
                <c:pt idx="32468">
                  <c:v>81.64146695089998</c:v>
                </c:pt>
                <c:pt idx="32469">
                  <c:v>82.38084636581998</c:v>
                </c:pt>
                <c:pt idx="32470">
                  <c:v>81.15010154801998</c:v>
                </c:pt>
                <c:pt idx="32471">
                  <c:v>81.42480582166</c:v>
                </c:pt>
                <c:pt idx="32472">
                  <c:v>81.73544503815984</c:v>
                </c:pt>
                <c:pt idx="32473">
                  <c:v>81.17296300247978</c:v>
                </c:pt>
                <c:pt idx="32474">
                  <c:v>81.68587354889979</c:v>
                </c:pt>
                <c:pt idx="32475">
                  <c:v>82.22299686230987</c:v>
                </c:pt>
                <c:pt idx="32476">
                  <c:v>81.459063213</c:v>
                </c:pt>
                <c:pt idx="32477">
                  <c:v>81.74791914444</c:v>
                </c:pt>
                <c:pt idx="32478">
                  <c:v>82.71326953821</c:v>
                </c:pt>
                <c:pt idx="32479">
                  <c:v>83.65968697991998</c:v>
                </c:pt>
                <c:pt idx="32480">
                  <c:v>82.83355386885</c:v>
                </c:pt>
                <c:pt idx="32481">
                  <c:v>84.19799543904</c:v>
                </c:pt>
                <c:pt idx="32482">
                  <c:v>84.737227401</c:v>
                </c:pt>
                <c:pt idx="32483">
                  <c:v>67.46935500606001</c:v>
                </c:pt>
                <c:pt idx="32571">
                  <c:v>61.4385610571</c:v>
                </c:pt>
                <c:pt idx="32572">
                  <c:v>73.31678406909998</c:v>
                </c:pt>
                <c:pt idx="32573">
                  <c:v>80.66402006609998</c:v>
                </c:pt>
                <c:pt idx="32574">
                  <c:v>81.07593802559971</c:v>
                </c:pt>
                <c:pt idx="32575">
                  <c:v>81.331204317</c:v>
                </c:pt>
                <c:pt idx="32576">
                  <c:v>80.05566334223998</c:v>
                </c:pt>
                <c:pt idx="32577">
                  <c:v>80.49039991302</c:v>
                </c:pt>
                <c:pt idx="32578">
                  <c:v>81.1046805513</c:v>
                </c:pt>
                <c:pt idx="32579">
                  <c:v>81.52615023159987</c:v>
                </c:pt>
                <c:pt idx="32580">
                  <c:v>80.44738228347998</c:v>
                </c:pt>
                <c:pt idx="32581">
                  <c:v>80.4712874213</c:v>
                </c:pt>
                <c:pt idx="32582">
                  <c:v>81.0902947279</c:v>
                </c:pt>
                <c:pt idx="32583">
                  <c:v>81.32164807113998</c:v>
                </c:pt>
                <c:pt idx="32584">
                  <c:v>80.06998318786</c:v>
                </c:pt>
                <c:pt idx="32585">
                  <c:v>80.49516351277998</c:v>
                </c:pt>
                <c:pt idx="32586">
                  <c:v>81.1046805513</c:v>
                </c:pt>
                <c:pt idx="32587">
                  <c:v>81.68262972741998</c:v>
                </c:pt>
                <c:pt idx="32588">
                  <c:v>81.88058313969979</c:v>
                </c:pt>
                <c:pt idx="32589">
                  <c:v>80.544303224</c:v>
                </c:pt>
                <c:pt idx="32590">
                  <c:v>80.92744953669984</c:v>
                </c:pt>
                <c:pt idx="32591">
                  <c:v>81.11620330832</c:v>
                </c:pt>
                <c:pt idx="32592">
                  <c:v>81.53662003347998</c:v>
                </c:pt>
                <c:pt idx="32593">
                  <c:v>80.22285407527998</c:v>
                </c:pt>
                <c:pt idx="32594">
                  <c:v>80.80569793371987</c:v>
                </c:pt>
                <c:pt idx="32595">
                  <c:v>81.21176576692002</c:v>
                </c:pt>
                <c:pt idx="32596">
                  <c:v>81.44589072972</c:v>
                </c:pt>
                <c:pt idx="32597">
                  <c:v>80.36140511707988</c:v>
                </c:pt>
                <c:pt idx="32598">
                  <c:v>80.73880421269978</c:v>
                </c:pt>
                <c:pt idx="32599">
                  <c:v>81.05889487949977</c:v>
                </c:pt>
                <c:pt idx="32600">
                  <c:v>81.4601700666</c:v>
                </c:pt>
                <c:pt idx="32826">
                  <c:v>79.90588643361986</c:v>
                </c:pt>
                <c:pt idx="32827">
                  <c:v>79.93727784267998</c:v>
                </c:pt>
                <c:pt idx="32828">
                  <c:v>78.65992252041985</c:v>
                </c:pt>
                <c:pt idx="32829">
                  <c:v>79.44022878188</c:v>
                </c:pt>
                <c:pt idx="32830">
                  <c:v>79.80710970149998</c:v>
                </c:pt>
                <c:pt idx="32831">
                  <c:v>80.02067658053987</c:v>
                </c:pt>
                <c:pt idx="32832">
                  <c:v>80.611422264</c:v>
                </c:pt>
                <c:pt idx="32833">
                  <c:v>79.30381737127998</c:v>
                </c:pt>
                <c:pt idx="32834">
                  <c:v>79.52811254815984</c:v>
                </c:pt>
                <c:pt idx="32835">
                  <c:v>79.82834585667965</c:v>
                </c:pt>
                <c:pt idx="32836">
                  <c:v>80.2962747284</c:v>
                </c:pt>
                <c:pt idx="32837">
                  <c:v>78.71651853707998</c:v>
                </c:pt>
                <c:pt idx="32838">
                  <c:v>79.28971866573998</c:v>
                </c:pt>
                <c:pt idx="32839">
                  <c:v>79.67541692459976</c:v>
                </c:pt>
                <c:pt idx="32840">
                  <c:v>80.00935320166</c:v>
                </c:pt>
                <c:pt idx="32841">
                  <c:v>80.37623412127998</c:v>
                </c:pt>
                <c:pt idx="32842">
                  <c:v>79.25649170529998</c:v>
                </c:pt>
                <c:pt idx="32843">
                  <c:v>79.41672140672</c:v>
                </c:pt>
                <c:pt idx="32844">
                  <c:v>79.78829236226001</c:v>
                </c:pt>
                <c:pt idx="32845">
                  <c:v>80.14104597855986</c:v>
                </c:pt>
                <c:pt idx="32846">
                  <c:v>78.80996230845973</c:v>
                </c:pt>
                <c:pt idx="32847">
                  <c:v>79.19563196953995</c:v>
                </c:pt>
                <c:pt idx="32848">
                  <c:v>79.59545753171987</c:v>
                </c:pt>
                <c:pt idx="32849">
                  <c:v>80.15721087685976</c:v>
                </c:pt>
                <c:pt idx="32850">
                  <c:v>80.34800811241968</c:v>
                </c:pt>
                <c:pt idx="32851">
                  <c:v>79.03102314785998</c:v>
                </c:pt>
                <c:pt idx="32852">
                  <c:v>79.63376498662001</c:v>
                </c:pt>
                <c:pt idx="32853">
                  <c:v>79.91057646954</c:v>
                </c:pt>
                <c:pt idx="32854">
                  <c:v>80.31037343394</c:v>
                </c:pt>
                <c:pt idx="32855">
                  <c:v>79.19518981477982</c:v>
                </c:pt>
                <c:pt idx="32856">
                  <c:v>79.54886559568</c:v>
                </c:pt>
                <c:pt idx="32857">
                  <c:v>79.9214079079</c:v>
                </c:pt>
                <c:pt idx="32858">
                  <c:v>80.02817054089977</c:v>
                </c:pt>
                <c:pt idx="32859">
                  <c:v>80.52031992341998</c:v>
                </c:pt>
                <c:pt idx="32860">
                  <c:v>79.36966222068</c:v>
                </c:pt>
                <c:pt idx="32861">
                  <c:v>79.28030999611998</c:v>
                </c:pt>
                <c:pt idx="32862">
                  <c:v>79.9406643238</c:v>
                </c:pt>
                <c:pt idx="32863">
                  <c:v>80.2101702613</c:v>
                </c:pt>
                <c:pt idx="32864">
                  <c:v>79.82834585667965</c:v>
                </c:pt>
                <c:pt idx="32865">
                  <c:v>80.51088665775985</c:v>
                </c:pt>
                <c:pt idx="32866">
                  <c:v>80.75139192327998</c:v>
                </c:pt>
                <c:pt idx="32867">
                  <c:v>79.53406251259977</c:v>
                </c:pt>
                <c:pt idx="32868">
                  <c:v>80.04427916728002</c:v>
                </c:pt>
                <c:pt idx="32869">
                  <c:v>80.07778894479979</c:v>
                </c:pt>
                <c:pt idx="32870">
                  <c:v>80.57521033453978</c:v>
                </c:pt>
                <c:pt idx="32871">
                  <c:v>80.59788509639998</c:v>
                </c:pt>
                <c:pt idx="32872">
                  <c:v>80.9572263464</c:v>
                </c:pt>
                <c:pt idx="32873">
                  <c:v>79.76458989704002</c:v>
                </c:pt>
                <c:pt idx="32874">
                  <c:v>80.01110497622002</c:v>
                </c:pt>
                <c:pt idx="32875">
                  <c:v>80.0068693557</c:v>
                </c:pt>
                <c:pt idx="32876">
                  <c:v>80.1865399807</c:v>
                </c:pt>
                <c:pt idx="32877">
                  <c:v>80.40404205249978</c:v>
                </c:pt>
                <c:pt idx="32878">
                  <c:v>80.87386452026</c:v>
                </c:pt>
                <c:pt idx="32879">
                  <c:v>79.912319486</c:v>
                </c:pt>
                <c:pt idx="32880">
                  <c:v>79.94773381484</c:v>
                </c:pt>
                <c:pt idx="32881">
                  <c:v>80.20436647325998</c:v>
                </c:pt>
                <c:pt idx="32882">
                  <c:v>80.29079424645984</c:v>
                </c:pt>
                <c:pt idx="32883">
                  <c:v>80.60365770775977</c:v>
                </c:pt>
                <c:pt idx="32884">
                  <c:v>80.6262586815</c:v>
                </c:pt>
                <c:pt idx="32885">
                  <c:v>81.37829978576</c:v>
                </c:pt>
                <c:pt idx="32886">
                  <c:v>79.97148700087995</c:v>
                </c:pt>
                <c:pt idx="32887">
                  <c:v>80.28516198198</c:v>
                </c:pt>
                <c:pt idx="32888">
                  <c:v>80.54656261570002</c:v>
                </c:pt>
                <c:pt idx="32889">
                  <c:v>80.75568890203979</c:v>
                </c:pt>
                <c:pt idx="32890">
                  <c:v>80.75534820953978</c:v>
                </c:pt>
                <c:pt idx="32891">
                  <c:v>81.20720171454</c:v>
                </c:pt>
                <c:pt idx="32892">
                  <c:v>79.79088187587998</c:v>
                </c:pt>
                <c:pt idx="32893">
                  <c:v>80.04277545581998</c:v>
                </c:pt>
                <c:pt idx="32894">
                  <c:v>80.33269725087995</c:v>
                </c:pt>
                <c:pt idx="32895">
                  <c:v>80.63212609971998</c:v>
                </c:pt>
                <c:pt idx="32896">
                  <c:v>80.72217401847979</c:v>
                </c:pt>
                <c:pt idx="32897">
                  <c:v>81.31247660381995</c:v>
                </c:pt>
                <c:pt idx="32898">
                  <c:v>79.7195934209401</c:v>
                </c:pt>
                <c:pt idx="32899">
                  <c:v>79.9952690837401</c:v>
                </c:pt>
                <c:pt idx="32900">
                  <c:v>80.27091584972</c:v>
                </c:pt>
                <c:pt idx="32901">
                  <c:v>80.55606966948</c:v>
                </c:pt>
                <c:pt idx="32902">
                  <c:v>81.02180474168</c:v>
                </c:pt>
                <c:pt idx="32903">
                  <c:v>81.27435000453985</c:v>
                </c:pt>
                <c:pt idx="32904">
                  <c:v>80.08433207981987</c:v>
                </c:pt>
                <c:pt idx="32905">
                  <c:v>79.96674792239995</c:v>
                </c:pt>
                <c:pt idx="32906">
                  <c:v>80.68149578387998</c:v>
                </c:pt>
                <c:pt idx="32907">
                  <c:v>80.77879112863972</c:v>
                </c:pt>
                <c:pt idx="32908">
                  <c:v>81.06946299077998</c:v>
                </c:pt>
                <c:pt idx="32909">
                  <c:v>81.36963753115984</c:v>
                </c:pt>
                <c:pt idx="32910">
                  <c:v>81.71336701237998</c:v>
                </c:pt>
                <c:pt idx="32911">
                  <c:v>80.08784791721995</c:v>
                </c:pt>
                <c:pt idx="32912">
                  <c:v>80.57637707941974</c:v>
                </c:pt>
                <c:pt idx="32913">
                  <c:v>80.83913027106</c:v>
                </c:pt>
                <c:pt idx="32914">
                  <c:v>81.11620330832</c:v>
                </c:pt>
                <c:pt idx="32915">
                  <c:v>81.19334546685984</c:v>
                </c:pt>
                <c:pt idx="32916">
                  <c:v>81.694283567</c:v>
                </c:pt>
                <c:pt idx="32917">
                  <c:v>80.241966567</c:v>
                </c:pt>
                <c:pt idx="32918">
                  <c:v>80.50471975864</c:v>
                </c:pt>
                <c:pt idx="32919">
                  <c:v>80.77223655003979</c:v>
                </c:pt>
                <c:pt idx="32920">
                  <c:v>80.82166906704</c:v>
                </c:pt>
                <c:pt idx="32921">
                  <c:v>81.5022126874</c:v>
                </c:pt>
                <c:pt idx="32922">
                  <c:v>81.72731879039998</c:v>
                </c:pt>
                <c:pt idx="32923">
                  <c:v>81.46495402936</c:v>
                </c:pt>
                <c:pt idx="32924">
                  <c:v>80.4389139631</c:v>
                </c:pt>
                <c:pt idx="32925">
                  <c:v>80.69276259179979</c:v>
                </c:pt>
                <c:pt idx="32926">
                  <c:v>80.71492812122</c:v>
                </c:pt>
                <c:pt idx="32927">
                  <c:v>80.968125067</c:v>
                </c:pt>
                <c:pt idx="32928">
                  <c:v>81.24519810426001</c:v>
                </c:pt>
                <c:pt idx="32929">
                  <c:v>81.5509398791</c:v>
                </c:pt>
                <c:pt idx="32930">
                  <c:v>80.12732066302</c:v>
                </c:pt>
                <c:pt idx="32931">
                  <c:v>80.58259747049976</c:v>
                </c:pt>
                <c:pt idx="32932">
                  <c:v>80.63371455457984</c:v>
                </c:pt>
                <c:pt idx="32933">
                  <c:v>80.87256260839995</c:v>
                </c:pt>
                <c:pt idx="32934">
                  <c:v>81.13055220027998</c:v>
                </c:pt>
                <c:pt idx="32935">
                  <c:v>81.39330539192001</c:v>
                </c:pt>
                <c:pt idx="32936">
                  <c:v>81.7512563346</c:v>
                </c:pt>
                <c:pt idx="32937">
                  <c:v>80.2856496138</c:v>
                </c:pt>
                <c:pt idx="32938">
                  <c:v>80.31362388778</c:v>
                </c:pt>
                <c:pt idx="32939">
                  <c:v>80.53338849621989</c:v>
                </c:pt>
                <c:pt idx="32940">
                  <c:v>80.74836045856</c:v>
                </c:pt>
                <c:pt idx="32941">
                  <c:v>81.36570866711995</c:v>
                </c:pt>
                <c:pt idx="32942">
                  <c:v>81.3872717057</c:v>
                </c:pt>
                <c:pt idx="32943">
                  <c:v>81.82189397962</c:v>
                </c:pt>
                <c:pt idx="32944">
                  <c:v>81.87580727929979</c:v>
                </c:pt>
                <c:pt idx="32945">
                  <c:v>80.3910097536</c:v>
                </c:pt>
                <c:pt idx="32946">
                  <c:v>80.5490790844</c:v>
                </c:pt>
                <c:pt idx="32947">
                  <c:v>80.73586181979979</c:v>
                </c:pt>
                <c:pt idx="32948">
                  <c:v>80.951416202</c:v>
                </c:pt>
                <c:pt idx="32949">
                  <c:v>81.037614658</c:v>
                </c:pt>
                <c:pt idx="32950">
                  <c:v>81.19087900729987</c:v>
                </c:pt>
                <c:pt idx="32951">
                  <c:v>81.5193664783</c:v>
                </c:pt>
                <c:pt idx="32952">
                  <c:v>81.63460253771987</c:v>
                </c:pt>
                <c:pt idx="32953">
                  <c:v>81.57885942259979</c:v>
                </c:pt>
                <c:pt idx="32954">
                  <c:v>81.98033991184</c:v>
                </c:pt>
                <c:pt idx="32955">
                  <c:v>77.01913582680001</c:v>
                </c:pt>
                <c:pt idx="32989">
                  <c:v>64.05521012497998</c:v>
                </c:pt>
                <c:pt idx="32990">
                  <c:v>80.04483753233986</c:v>
                </c:pt>
                <c:pt idx="32991">
                  <c:v>81.74253840175986</c:v>
                </c:pt>
                <c:pt idx="32992">
                  <c:v>82.34394301673987</c:v>
                </c:pt>
                <c:pt idx="32993">
                  <c:v>82.31329332408</c:v>
                </c:pt>
                <c:pt idx="32994">
                  <c:v>82.50151452726</c:v>
                </c:pt>
                <c:pt idx="32995">
                  <c:v>81.18264222524998</c:v>
                </c:pt>
                <c:pt idx="32996">
                  <c:v>81.35201391365977</c:v>
                </c:pt>
                <c:pt idx="32997">
                  <c:v>81.27558235013974</c:v>
                </c:pt>
                <c:pt idx="32998">
                  <c:v>81.66651510335987</c:v>
                </c:pt>
                <c:pt idx="32999">
                  <c:v>81.88428290561998</c:v>
                </c:pt>
                <c:pt idx="33000">
                  <c:v>81.86442654456</c:v>
                </c:pt>
                <c:pt idx="33001">
                  <c:v>81.99474933272984</c:v>
                </c:pt>
                <c:pt idx="33002">
                  <c:v>82.37298068504998</c:v>
                </c:pt>
                <c:pt idx="33003">
                  <c:v>82.52781882924</c:v>
                </c:pt>
                <c:pt idx="33004">
                  <c:v>82.88308897587001</c:v>
                </c:pt>
                <c:pt idx="33005">
                  <c:v>81.50685205784985</c:v>
                </c:pt>
                <c:pt idx="33006">
                  <c:v>81.04392999936</c:v>
                </c:pt>
                <c:pt idx="33007">
                  <c:v>81.43427259713998</c:v>
                </c:pt>
                <c:pt idx="33008">
                  <c:v>81.59878996409998</c:v>
                </c:pt>
                <c:pt idx="33009">
                  <c:v>81.78266577659987</c:v>
                </c:pt>
                <c:pt idx="33010">
                  <c:v>81.94718314356002</c:v>
                </c:pt>
                <c:pt idx="33011">
                  <c:v>82.12137973328974</c:v>
                </c:pt>
                <c:pt idx="33012">
                  <c:v>82.30040122434</c:v>
                </c:pt>
                <c:pt idx="33013">
                  <c:v>82.72299071294984</c:v>
                </c:pt>
                <c:pt idx="33014">
                  <c:v>82.94128239384002</c:v>
                </c:pt>
                <c:pt idx="33015">
                  <c:v>81.51021982593</c:v>
                </c:pt>
                <c:pt idx="33016">
                  <c:v>81.57943151855963</c:v>
                </c:pt>
                <c:pt idx="33017">
                  <c:v>82.29070961925</c:v>
                </c:pt>
                <c:pt idx="33018">
                  <c:v>82.76243424569998</c:v>
                </c:pt>
                <c:pt idx="33019">
                  <c:v>83.00561504729998</c:v>
                </c:pt>
                <c:pt idx="33020">
                  <c:v>83.11108447556998</c:v>
                </c:pt>
                <c:pt idx="33021">
                  <c:v>81.83841225284979</c:v>
                </c:pt>
                <c:pt idx="33022">
                  <c:v>82.13020555905</c:v>
                </c:pt>
                <c:pt idx="33023">
                  <c:v>82.4074210278</c:v>
                </c:pt>
                <c:pt idx="33024">
                  <c:v>82.46101709997</c:v>
                </c:pt>
                <c:pt idx="33025">
                  <c:v>83.00561504729998</c:v>
                </c:pt>
                <c:pt idx="33026">
                  <c:v>83.33632201289974</c:v>
                </c:pt>
                <c:pt idx="33027">
                  <c:v>81.80434801604976</c:v>
                </c:pt>
                <c:pt idx="33028">
                  <c:v>81.83525351372984</c:v>
                </c:pt>
                <c:pt idx="33029">
                  <c:v>82.31016644895</c:v>
                </c:pt>
                <c:pt idx="33030">
                  <c:v>82.99518066215998</c:v>
                </c:pt>
                <c:pt idx="33031">
                  <c:v>82.63565634365978</c:v>
                </c:pt>
                <c:pt idx="33032">
                  <c:v>83.38124702874</c:v>
                </c:pt>
                <c:pt idx="33033">
                  <c:v>81.74600709659984</c:v>
                </c:pt>
                <c:pt idx="33034">
                  <c:v>82.04267939505</c:v>
                </c:pt>
                <c:pt idx="33035">
                  <c:v>82.49876258744995</c:v>
                </c:pt>
                <c:pt idx="33036">
                  <c:v>82.79129362533</c:v>
                </c:pt>
                <c:pt idx="33037">
                  <c:v>84.08703987020998</c:v>
                </c:pt>
                <c:pt idx="33038">
                  <c:v>85.02367590102</c:v>
                </c:pt>
                <c:pt idx="33039">
                  <c:v>85.70397899150987</c:v>
                </c:pt>
                <c:pt idx="33040">
                  <c:v>85.17932913515978</c:v>
                </c:pt>
                <c:pt idx="33041">
                  <c:v>88.13699910075982</c:v>
                </c:pt>
                <c:pt idx="33042">
                  <c:v>91.6935634257</c:v>
                </c:pt>
                <c:pt idx="33043">
                  <c:v>96.53856808647988</c:v>
                </c:pt>
                <c:pt idx="33044">
                  <c:v>100.3768679082</c:v>
                </c:pt>
                <c:pt idx="33045">
                  <c:v>99.89578196279976</c:v>
                </c:pt>
                <c:pt idx="33046">
                  <c:v>100.27710422082</c:v>
                </c:pt>
                <c:pt idx="33047">
                  <c:v>105.03345309002</c:v>
                </c:pt>
                <c:pt idx="33048">
                  <c:v>107.36517993472</c:v>
                </c:pt>
                <c:pt idx="33049">
                  <c:v>105.47848518487</c:v>
                </c:pt>
                <c:pt idx="33050">
                  <c:v>109.28369664784</c:v>
                </c:pt>
                <c:pt idx="33051">
                  <c:v>109.24023224384</c:v>
                </c:pt>
                <c:pt idx="33052">
                  <c:v>108.819811682</c:v>
                </c:pt>
                <c:pt idx="33053">
                  <c:v>105.5028151779</c:v>
                </c:pt>
                <c:pt idx="33054">
                  <c:v>101.64821294958</c:v>
                </c:pt>
                <c:pt idx="33055">
                  <c:v>100.07810579646</c:v>
                </c:pt>
                <c:pt idx="33056">
                  <c:v>102.4621967572</c:v>
                </c:pt>
                <c:pt idx="33057">
                  <c:v>104.63874957571</c:v>
                </c:pt>
                <c:pt idx="33058">
                  <c:v>103.90225421331</c:v>
                </c:pt>
                <c:pt idx="33059">
                  <c:v>101.86020040665</c:v>
                </c:pt>
                <c:pt idx="33060">
                  <c:v>100.082038446</c:v>
                </c:pt>
                <c:pt idx="33061">
                  <c:v>100.5755016195</c:v>
                </c:pt>
                <c:pt idx="33062">
                  <c:v>101.092750506</c:v>
                </c:pt>
                <c:pt idx="33063">
                  <c:v>104.58868848596</c:v>
                </c:pt>
                <c:pt idx="33064">
                  <c:v>104.56103796502</c:v>
                </c:pt>
                <c:pt idx="33065">
                  <c:v>101.25761665775</c:v>
                </c:pt>
                <c:pt idx="33066">
                  <c:v>98.54311535736002</c:v>
                </c:pt>
                <c:pt idx="33067">
                  <c:v>100.81078761342</c:v>
                </c:pt>
                <c:pt idx="33068">
                  <c:v>102.09594902628</c:v>
                </c:pt>
                <c:pt idx="33069">
                  <c:v>100.74808018835</c:v>
                </c:pt>
                <c:pt idx="33070">
                  <c:v>101.96750589445</c:v>
                </c:pt>
                <c:pt idx="33071">
                  <c:v>101.74164066689</c:v>
                </c:pt>
                <c:pt idx="33072">
                  <c:v>104.20430170682</c:v>
                </c:pt>
                <c:pt idx="33073">
                  <c:v>106.3249288066</c:v>
                </c:pt>
                <c:pt idx="33074">
                  <c:v>105.3817863007</c:v>
                </c:pt>
                <c:pt idx="33075">
                  <c:v>107.02673163376</c:v>
                </c:pt>
                <c:pt idx="33076">
                  <c:v>107.01721613688</c:v>
                </c:pt>
                <c:pt idx="33077">
                  <c:v>107.2512235028</c:v>
                </c:pt>
                <c:pt idx="33078">
                  <c:v>108.94512976256</c:v>
                </c:pt>
                <c:pt idx="33079">
                  <c:v>108.58733126548</c:v>
                </c:pt>
                <c:pt idx="33080">
                  <c:v>108.3213671174399</c:v>
                </c:pt>
                <c:pt idx="33081">
                  <c:v>109.35511708164</c:v>
                </c:pt>
                <c:pt idx="33082">
                  <c:v>110.2033333856</c:v>
                </c:pt>
                <c:pt idx="33083">
                  <c:v>105.200433408</c:v>
                </c:pt>
                <c:pt idx="33084">
                  <c:v>102.84605952761</c:v>
                </c:pt>
                <c:pt idx="33085">
                  <c:v>99.33611792489</c:v>
                </c:pt>
                <c:pt idx="33086">
                  <c:v>83.4619630530601</c:v>
                </c:pt>
                <c:pt idx="33150">
                  <c:v>77.3871535068</c:v>
                </c:pt>
                <c:pt idx="33151">
                  <c:v>83.51618427744</c:v>
                </c:pt>
                <c:pt idx="33152">
                  <c:v>86.84900060202</c:v>
                </c:pt>
                <c:pt idx="33153">
                  <c:v>87.81569089193998</c:v>
                </c:pt>
                <c:pt idx="33154">
                  <c:v>85.84155553866</c:v>
                </c:pt>
                <c:pt idx="33155">
                  <c:v>89.18228909687987</c:v>
                </c:pt>
                <c:pt idx="33156">
                  <c:v>101.7142764617</c:v>
                </c:pt>
                <c:pt idx="33157">
                  <c:v>101.43280795878</c:v>
                </c:pt>
                <c:pt idx="33158">
                  <c:v>102.18677354004</c:v>
                </c:pt>
                <c:pt idx="33159">
                  <c:v>103.0866199958</c:v>
                </c:pt>
                <c:pt idx="33160">
                  <c:v>106.9716476544</c:v>
                </c:pt>
                <c:pt idx="33161">
                  <c:v>104.22290566135</c:v>
                </c:pt>
                <c:pt idx="33162">
                  <c:v>103.121899391</c:v>
                </c:pt>
                <c:pt idx="33163">
                  <c:v>102.1520852674</c:v>
                </c:pt>
                <c:pt idx="33164">
                  <c:v>101.00208149802</c:v>
                </c:pt>
                <c:pt idx="33165">
                  <c:v>100.11492277008</c:v>
                </c:pt>
                <c:pt idx="33166">
                  <c:v>101.33459873904</c:v>
                </c:pt>
                <c:pt idx="33167">
                  <c:v>101.82979314963</c:v>
                </c:pt>
                <c:pt idx="33168">
                  <c:v>105.75678755957</c:v>
                </c:pt>
                <c:pt idx="33169">
                  <c:v>107.7703671936</c:v>
                </c:pt>
                <c:pt idx="33170">
                  <c:v>108.51292869148</c:v>
                </c:pt>
                <c:pt idx="33171">
                  <c:v>109.89299998656</c:v>
                </c:pt>
                <c:pt idx="33172">
                  <c:v>110.43544922752</c:v>
                </c:pt>
                <c:pt idx="33173">
                  <c:v>107.6562478848</c:v>
                </c:pt>
                <c:pt idx="33174">
                  <c:v>104.65176400616</c:v>
                </c:pt>
                <c:pt idx="33175">
                  <c:v>103.40374985052</c:v>
                </c:pt>
                <c:pt idx="33176">
                  <c:v>102.0279540021</c:v>
                </c:pt>
                <c:pt idx="33177">
                  <c:v>102.97713477436</c:v>
                </c:pt>
                <c:pt idx="33178">
                  <c:v>102.28868083392</c:v>
                </c:pt>
                <c:pt idx="33179">
                  <c:v>100.26914227572</c:v>
                </c:pt>
                <c:pt idx="33180">
                  <c:v>102.38693669386</c:v>
                </c:pt>
                <c:pt idx="33181">
                  <c:v>105.79177384867</c:v>
                </c:pt>
                <c:pt idx="33182">
                  <c:v>111.87423757276</c:v>
                </c:pt>
                <c:pt idx="33183">
                  <c:v>110.92672034325</c:v>
                </c:pt>
                <c:pt idx="33184">
                  <c:v>108.06358191408</c:v>
                </c:pt>
                <c:pt idx="33185">
                  <c:v>104.36366775646</c:v>
                </c:pt>
                <c:pt idx="33186">
                  <c:v>107.74554693184</c:v>
                </c:pt>
                <c:pt idx="33187">
                  <c:v>106.5313870028</c:v>
                </c:pt>
                <c:pt idx="33188">
                  <c:v>105.51830218111</c:v>
                </c:pt>
                <c:pt idx="33189">
                  <c:v>109.08565230368</c:v>
                </c:pt>
                <c:pt idx="33190">
                  <c:v>110.14557287864</c:v>
                </c:pt>
                <c:pt idx="33191">
                  <c:v>110.371176916</c:v>
                </c:pt>
                <c:pt idx="33192">
                  <c:v>111.63818909904</c:v>
                </c:pt>
                <c:pt idx="33193">
                  <c:v>109.19448523608</c:v>
                </c:pt>
                <c:pt idx="33194">
                  <c:v>105.70161314125</c:v>
                </c:pt>
                <c:pt idx="33195">
                  <c:v>108.2105130288</c:v>
                </c:pt>
                <c:pt idx="33196">
                  <c:v>108.5129994396</c:v>
                </c:pt>
                <c:pt idx="33197">
                  <c:v>107.12873288796</c:v>
                </c:pt>
                <c:pt idx="33198">
                  <c:v>107.35063895104</c:v>
                </c:pt>
                <c:pt idx="33199">
                  <c:v>104.28398473164</c:v>
                </c:pt>
                <c:pt idx="33200">
                  <c:v>104.77220925738</c:v>
                </c:pt>
                <c:pt idx="33201">
                  <c:v>105.94673438272</c:v>
                </c:pt>
                <c:pt idx="33202">
                  <c:v>106.21949843036</c:v>
                </c:pt>
                <c:pt idx="33203">
                  <c:v>107.95842927168</c:v>
                </c:pt>
                <c:pt idx="33204">
                  <c:v>105.53248355125</c:v>
                </c:pt>
                <c:pt idx="33205">
                  <c:v>107.08706238952</c:v>
                </c:pt>
                <c:pt idx="33206">
                  <c:v>108.81195142664</c:v>
                </c:pt>
                <c:pt idx="33207">
                  <c:v>107.25623123608</c:v>
                </c:pt>
                <c:pt idx="33208">
                  <c:v>109.064896932</c:v>
                </c:pt>
                <c:pt idx="33209">
                  <c:v>109.7936824314</c:v>
                </c:pt>
                <c:pt idx="33210">
                  <c:v>108.20066752004</c:v>
                </c:pt>
                <c:pt idx="33211">
                  <c:v>107.65155752192</c:v>
                </c:pt>
                <c:pt idx="33212">
                  <c:v>106.93417150992</c:v>
                </c:pt>
                <c:pt idx="33213">
                  <c:v>104.25022660598</c:v>
                </c:pt>
                <c:pt idx="33214">
                  <c:v>107.0287265792</c:v>
                </c:pt>
                <c:pt idx="33215">
                  <c:v>107.9413025568</c:v>
                </c:pt>
                <c:pt idx="33216">
                  <c:v>109.13711291768</c:v>
                </c:pt>
                <c:pt idx="33217">
                  <c:v>107.4248341896</c:v>
                </c:pt>
                <c:pt idx="33218">
                  <c:v>107.61193958132</c:v>
                </c:pt>
                <c:pt idx="33219">
                  <c:v>108.11373956592</c:v>
                </c:pt>
                <c:pt idx="33220">
                  <c:v>107.72804102476</c:v>
                </c:pt>
                <c:pt idx="33221">
                  <c:v>106.3970633495</c:v>
                </c:pt>
                <c:pt idx="33222">
                  <c:v>107.09876068675</c:v>
                </c:pt>
                <c:pt idx="33223">
                  <c:v>106.40511808288</c:v>
                </c:pt>
                <c:pt idx="33224">
                  <c:v>107.137585314</c:v>
                </c:pt>
                <c:pt idx="33225">
                  <c:v>106.6471489202</c:v>
                </c:pt>
                <c:pt idx="33226">
                  <c:v>104.32692706408</c:v>
                </c:pt>
                <c:pt idx="33227">
                  <c:v>107.3398692804</c:v>
                </c:pt>
                <c:pt idx="33228">
                  <c:v>109.20065706992</c:v>
                </c:pt>
                <c:pt idx="33229">
                  <c:v>107.22759093824</c:v>
                </c:pt>
                <c:pt idx="33230">
                  <c:v>107.7571063356</c:v>
                </c:pt>
                <c:pt idx="33231">
                  <c:v>106.81352171161</c:v>
                </c:pt>
                <c:pt idx="33232">
                  <c:v>107.3391497422</c:v>
                </c:pt>
                <c:pt idx="33233">
                  <c:v>109.35511708164</c:v>
                </c:pt>
                <c:pt idx="33234">
                  <c:v>111.46805387008</c:v>
                </c:pt>
                <c:pt idx="33235">
                  <c:v>111.55358409525</c:v>
                </c:pt>
                <c:pt idx="33236">
                  <c:v>112.20762706512</c:v>
                </c:pt>
                <c:pt idx="33237">
                  <c:v>113.2518905334</c:v>
                </c:pt>
                <c:pt idx="33238">
                  <c:v>111.45278726289</c:v>
                </c:pt>
                <c:pt idx="33239">
                  <c:v>112.36294680723</c:v>
                </c:pt>
                <c:pt idx="33240">
                  <c:v>107.06411176748</c:v>
                </c:pt>
                <c:pt idx="33241">
                  <c:v>104.93103718503</c:v>
                </c:pt>
                <c:pt idx="33242">
                  <c:v>110.4168281082</c:v>
                </c:pt>
                <c:pt idx="33243">
                  <c:v>110.59031662304</c:v>
                </c:pt>
                <c:pt idx="33244">
                  <c:v>109.04651924464</c:v>
                </c:pt>
                <c:pt idx="33245">
                  <c:v>107.08680120324</c:v>
                </c:pt>
                <c:pt idx="33246">
                  <c:v>109.084433855</c:v>
                </c:pt>
                <c:pt idx="33247">
                  <c:v>105.54416001744</c:v>
                </c:pt>
                <c:pt idx="33248">
                  <c:v>105.80058370805</c:v>
                </c:pt>
                <c:pt idx="33249">
                  <c:v>107.32700788952</c:v>
                </c:pt>
                <c:pt idx="33250">
                  <c:v>105.54640121137</c:v>
                </c:pt>
                <c:pt idx="33251">
                  <c:v>107.25939438128</c:v>
                </c:pt>
                <c:pt idx="33252">
                  <c:v>107.11862002168</c:v>
                </c:pt>
                <c:pt idx="33253">
                  <c:v>105.75712377825</c:v>
                </c:pt>
                <c:pt idx="33254">
                  <c:v>101.3058311811</c:v>
                </c:pt>
                <c:pt idx="33255">
                  <c:v>102.38454271738</c:v>
                </c:pt>
                <c:pt idx="33256">
                  <c:v>102.21075601478</c:v>
                </c:pt>
                <c:pt idx="33257">
                  <c:v>106.3212885412</c:v>
                </c:pt>
                <c:pt idx="33258">
                  <c:v>110.52692370944</c:v>
                </c:pt>
                <c:pt idx="33259">
                  <c:v>113.5680959655</c:v>
                </c:pt>
                <c:pt idx="33260">
                  <c:v>86.77106231414987</c:v>
                </c:pt>
                <c:pt idx="33382">
                  <c:v>62.76525871137001</c:v>
                </c:pt>
                <c:pt idx="33383">
                  <c:v>73.89867767021998</c:v>
                </c:pt>
                <c:pt idx="33384">
                  <c:v>83.56219270658973</c:v>
                </c:pt>
                <c:pt idx="33385">
                  <c:v>82.28156395212</c:v>
                </c:pt>
                <c:pt idx="33386">
                  <c:v>82.28098120439998</c:v>
                </c:pt>
                <c:pt idx="33387">
                  <c:v>82.91805312249001</c:v>
                </c:pt>
                <c:pt idx="33388">
                  <c:v>83.34224112941995</c:v>
                </c:pt>
                <c:pt idx="33389">
                  <c:v>82.42481796321</c:v>
                </c:pt>
                <c:pt idx="33390">
                  <c:v>82.59438793553987</c:v>
                </c:pt>
                <c:pt idx="33391">
                  <c:v>83.20395902663998</c:v>
                </c:pt>
                <c:pt idx="33392">
                  <c:v>83.19596946624</c:v>
                </c:pt>
                <c:pt idx="33393">
                  <c:v>81.85515280193982</c:v>
                </c:pt>
                <c:pt idx="33394">
                  <c:v>82.05237824024979</c:v>
                </c:pt>
                <c:pt idx="33395">
                  <c:v>82.87787909816987</c:v>
                </c:pt>
                <c:pt idx="33396">
                  <c:v>83.27870154395973</c:v>
                </c:pt>
                <c:pt idx="33397">
                  <c:v>81.96383630564998</c:v>
                </c:pt>
                <c:pt idx="33398">
                  <c:v>82.14282215657974</c:v>
                </c:pt>
                <c:pt idx="33399">
                  <c:v>82.56214233602972</c:v>
                </c:pt>
                <c:pt idx="33400">
                  <c:v>82.76243424569998</c:v>
                </c:pt>
                <c:pt idx="33401">
                  <c:v>81.47364105044987</c:v>
                </c:pt>
                <c:pt idx="33402">
                  <c:v>81.99655663764002</c:v>
                </c:pt>
                <c:pt idx="33403">
                  <c:v>82.38172645676985</c:v>
                </c:pt>
                <c:pt idx="33404">
                  <c:v>82.81566133034998</c:v>
                </c:pt>
                <c:pt idx="33405">
                  <c:v>83.69889579179987</c:v>
                </c:pt>
                <c:pt idx="33406">
                  <c:v>81.7703133489</c:v>
                </c:pt>
                <c:pt idx="33407">
                  <c:v>82.17396864104998</c:v>
                </c:pt>
                <c:pt idx="33408">
                  <c:v>82.84005867978</c:v>
                </c:pt>
                <c:pt idx="33409">
                  <c:v>83.32272896339984</c:v>
                </c:pt>
                <c:pt idx="33410">
                  <c:v>81.83841225284979</c:v>
                </c:pt>
                <c:pt idx="33411">
                  <c:v>82.91486852385</c:v>
                </c:pt>
                <c:pt idx="33412">
                  <c:v>82.95220348281</c:v>
                </c:pt>
                <c:pt idx="33413">
                  <c:v>81.69427258886998</c:v>
                </c:pt>
                <c:pt idx="33414">
                  <c:v>82.32554832371974</c:v>
                </c:pt>
                <c:pt idx="33415">
                  <c:v>82.68235667873979</c:v>
                </c:pt>
                <c:pt idx="33416">
                  <c:v>83.10273433838968</c:v>
                </c:pt>
                <c:pt idx="33417">
                  <c:v>83.52798594192</c:v>
                </c:pt>
                <c:pt idx="33418">
                  <c:v>81.96729760497</c:v>
                </c:pt>
                <c:pt idx="33419">
                  <c:v>82.59926187942</c:v>
                </c:pt>
                <c:pt idx="33420">
                  <c:v>83.24316783851998</c:v>
                </c:pt>
                <c:pt idx="33421">
                  <c:v>83.70381179025</c:v>
                </c:pt>
                <c:pt idx="33422">
                  <c:v>82.39544114822976</c:v>
                </c:pt>
                <c:pt idx="33423">
                  <c:v>82.80704429118</c:v>
                </c:pt>
                <c:pt idx="33424">
                  <c:v>83.04406869681</c:v>
                </c:pt>
                <c:pt idx="33425">
                  <c:v>83.72341619618977</c:v>
                </c:pt>
                <c:pt idx="33426">
                  <c:v>82.21312070361</c:v>
                </c:pt>
                <c:pt idx="33427">
                  <c:v>82.60903948635</c:v>
                </c:pt>
                <c:pt idx="33428">
                  <c:v>82.95609995360998</c:v>
                </c:pt>
                <c:pt idx="33429">
                  <c:v>83.17160176122</c:v>
                </c:pt>
                <c:pt idx="33430">
                  <c:v>82.30233511697968</c:v>
                </c:pt>
                <c:pt idx="33431">
                  <c:v>82.54549990088998</c:v>
                </c:pt>
                <c:pt idx="33432">
                  <c:v>83.02451348295002</c:v>
                </c:pt>
                <c:pt idx="33433">
                  <c:v>83.51333439111</c:v>
                </c:pt>
                <c:pt idx="33434">
                  <c:v>82.25223113132976</c:v>
                </c:pt>
                <c:pt idx="33435">
                  <c:v>82.72637076950986</c:v>
                </c:pt>
                <c:pt idx="33436">
                  <c:v>83.47347491741976</c:v>
                </c:pt>
                <c:pt idx="33437">
                  <c:v>82.22883349167</c:v>
                </c:pt>
                <c:pt idx="33438">
                  <c:v>82.51129313622</c:v>
                </c:pt>
                <c:pt idx="33439">
                  <c:v>83.02941714599987</c:v>
                </c:pt>
                <c:pt idx="33440">
                  <c:v>83.79200182304987</c:v>
                </c:pt>
                <c:pt idx="33441">
                  <c:v>82.44442236915</c:v>
                </c:pt>
                <c:pt idx="33442">
                  <c:v>82.96384974477</c:v>
                </c:pt>
                <c:pt idx="33443">
                  <c:v>83.30313070169987</c:v>
                </c:pt>
                <c:pt idx="33444">
                  <c:v>82.55305675553987</c:v>
                </c:pt>
                <c:pt idx="33445">
                  <c:v>82.81921345658998</c:v>
                </c:pt>
                <c:pt idx="33446">
                  <c:v>83.35689268023</c:v>
                </c:pt>
                <c:pt idx="33447">
                  <c:v>82.33171193196</c:v>
                </c:pt>
                <c:pt idx="33448">
                  <c:v>82.69213428567002</c:v>
                </c:pt>
                <c:pt idx="33449">
                  <c:v>83.69768469372</c:v>
                </c:pt>
                <c:pt idx="33450">
                  <c:v>81.91853255051987</c:v>
                </c:pt>
                <c:pt idx="33451">
                  <c:v>82.43049151122</c:v>
                </c:pt>
                <c:pt idx="33452">
                  <c:v>83.37059647712979</c:v>
                </c:pt>
                <c:pt idx="33453">
                  <c:v>83.93411886915</c:v>
                </c:pt>
                <c:pt idx="33454">
                  <c:v>82.64535263306979</c:v>
                </c:pt>
                <c:pt idx="33455">
                  <c:v>83.37346006376985</c:v>
                </c:pt>
                <c:pt idx="33456">
                  <c:v>83.72830240070977</c:v>
                </c:pt>
                <c:pt idx="33457">
                  <c:v>82.55713280633979</c:v>
                </c:pt>
                <c:pt idx="33458">
                  <c:v>83.32432606872</c:v>
                </c:pt>
                <c:pt idx="33459">
                  <c:v>83.48400157031998</c:v>
                </c:pt>
                <c:pt idx="33460">
                  <c:v>82.72498093518</c:v>
                </c:pt>
                <c:pt idx="33461">
                  <c:v>82.98837014915976</c:v>
                </c:pt>
                <c:pt idx="33462">
                  <c:v>83.41957769805</c:v>
                </c:pt>
                <c:pt idx="33463">
                  <c:v>82.16021807087998</c:v>
                </c:pt>
                <c:pt idx="33464">
                  <c:v>82.64535263306979</c:v>
                </c:pt>
                <c:pt idx="33465">
                  <c:v>83.38328686277985</c:v>
                </c:pt>
                <c:pt idx="33466">
                  <c:v>83.31290830862973</c:v>
                </c:pt>
                <c:pt idx="33467">
                  <c:v>82.48363118102998</c:v>
                </c:pt>
                <c:pt idx="33468">
                  <c:v>82.86322754736</c:v>
                </c:pt>
                <c:pt idx="33469">
                  <c:v>83.67440518134</c:v>
                </c:pt>
                <c:pt idx="33470">
                  <c:v>82.25710507521</c:v>
                </c:pt>
                <c:pt idx="33471">
                  <c:v>83.05695577601998</c:v>
                </c:pt>
                <c:pt idx="33472">
                  <c:v>83.43020987261998</c:v>
                </c:pt>
                <c:pt idx="33473">
                  <c:v>82.45914057057</c:v>
                </c:pt>
                <c:pt idx="33474">
                  <c:v>83.02754916710998</c:v>
                </c:pt>
                <c:pt idx="33475">
                  <c:v>83.79102434997</c:v>
                </c:pt>
                <c:pt idx="33476">
                  <c:v>82.40524335119998</c:v>
                </c:pt>
                <c:pt idx="33477">
                  <c:v>83.00305855664978</c:v>
                </c:pt>
                <c:pt idx="33478">
                  <c:v>83.57149694711998</c:v>
                </c:pt>
                <c:pt idx="33479">
                  <c:v>82.42481796321</c:v>
                </c:pt>
                <c:pt idx="33480">
                  <c:v>82.84625310305998</c:v>
                </c:pt>
                <c:pt idx="33481">
                  <c:v>83.35587827570978</c:v>
                </c:pt>
                <c:pt idx="33482">
                  <c:v>82.32217178184001</c:v>
                </c:pt>
                <c:pt idx="33483">
                  <c:v>82.44284988770998</c:v>
                </c:pt>
                <c:pt idx="33484">
                  <c:v>83.1402596043</c:v>
                </c:pt>
                <c:pt idx="33485">
                  <c:v>83.41555832180998</c:v>
                </c:pt>
                <c:pt idx="33486">
                  <c:v>82.40524335119998</c:v>
                </c:pt>
                <c:pt idx="33487">
                  <c:v>83.15237202038972</c:v>
                </c:pt>
                <c:pt idx="33488">
                  <c:v>83.68785789470976</c:v>
                </c:pt>
                <c:pt idx="33489">
                  <c:v>82.43516503610998</c:v>
                </c:pt>
                <c:pt idx="33490">
                  <c:v>82.74334486884002</c:v>
                </c:pt>
                <c:pt idx="33491">
                  <c:v>83.29217885336976</c:v>
                </c:pt>
                <c:pt idx="33492">
                  <c:v>82.83876867044982</c:v>
                </c:pt>
                <c:pt idx="33493">
                  <c:v>82.38072294680985</c:v>
                </c:pt>
                <c:pt idx="33494">
                  <c:v>82.84136689854</c:v>
                </c:pt>
                <c:pt idx="33495">
                  <c:v>83.30198105633986</c:v>
                </c:pt>
                <c:pt idx="33496">
                  <c:v>84.02680778882987</c:v>
                </c:pt>
                <c:pt idx="33497">
                  <c:v>82.52283999291001</c:v>
                </c:pt>
                <c:pt idx="33498">
                  <c:v>82.81921345658998</c:v>
                </c:pt>
                <c:pt idx="33499">
                  <c:v>83.92193838944998</c:v>
                </c:pt>
                <c:pt idx="33500">
                  <c:v>82.41058310424</c:v>
                </c:pt>
                <c:pt idx="33501">
                  <c:v>82.45753115768974</c:v>
                </c:pt>
                <c:pt idx="33502">
                  <c:v>82.92186346977</c:v>
                </c:pt>
                <c:pt idx="33503">
                  <c:v>83.82050474699986</c:v>
                </c:pt>
                <c:pt idx="33504">
                  <c:v>82.55795522070002</c:v>
                </c:pt>
                <c:pt idx="33736">
                  <c:v>66.13486139254979</c:v>
                </c:pt>
                <c:pt idx="33737">
                  <c:v>80.52514154019985</c:v>
                </c:pt>
                <c:pt idx="33738">
                  <c:v>81.55297091315971</c:v>
                </c:pt>
                <c:pt idx="33739">
                  <c:v>80.76528021182</c:v>
                </c:pt>
                <c:pt idx="33740">
                  <c:v>81.46655116755987</c:v>
                </c:pt>
                <c:pt idx="33741">
                  <c:v>80.4628806284</c:v>
                </c:pt>
                <c:pt idx="33742">
                  <c:v>81.54818279211995</c:v>
                </c:pt>
                <c:pt idx="33743">
                  <c:v>80.71265567064</c:v>
                </c:pt>
                <c:pt idx="33744">
                  <c:v>81.61542085769977</c:v>
                </c:pt>
                <c:pt idx="33745">
                  <c:v>65.01523877889987</c:v>
                </c:pt>
                <c:pt idx="33771">
                  <c:v>59.00029113346</c:v>
                </c:pt>
                <c:pt idx="33772">
                  <c:v>59.60894058630001</c:v>
                </c:pt>
                <c:pt idx="33773">
                  <c:v>60.4678376046</c:v>
                </c:pt>
                <c:pt idx="33774">
                  <c:v>60.7751532269601</c:v>
                </c:pt>
                <c:pt idx="33775">
                  <c:v>62.98162232462</c:v>
                </c:pt>
                <c:pt idx="33776">
                  <c:v>63.4258161605</c:v>
                </c:pt>
                <c:pt idx="33777">
                  <c:v>64.66178518323987</c:v>
                </c:pt>
                <c:pt idx="33778">
                  <c:v>62.8275501638</c:v>
                </c:pt>
                <c:pt idx="33779">
                  <c:v>61.1032898328</c:v>
                </c:pt>
                <c:pt idx="33780">
                  <c:v>61.1895174099</c:v>
                </c:pt>
                <c:pt idx="33781">
                  <c:v>61.37369935616</c:v>
                </c:pt>
                <c:pt idx="33782">
                  <c:v>59.86281179782001</c:v>
                </c:pt>
                <c:pt idx="33783">
                  <c:v>59.63095591198001</c:v>
                </c:pt>
                <c:pt idx="33784">
                  <c:v>59.6185214282</c:v>
                </c:pt>
                <c:pt idx="33785">
                  <c:v>59.62329728860001</c:v>
                </c:pt>
                <c:pt idx="33786">
                  <c:v>59.80039104914</c:v>
                </c:pt>
                <c:pt idx="33787">
                  <c:v>60.17495038468001</c:v>
                </c:pt>
                <c:pt idx="33788">
                  <c:v>61.34660379474</c:v>
                </c:pt>
                <c:pt idx="33789">
                  <c:v>62.50503808978</c:v>
                </c:pt>
                <c:pt idx="33790">
                  <c:v>63.6315471711</c:v>
                </c:pt>
                <c:pt idx="33791">
                  <c:v>64.08243660499987</c:v>
                </c:pt>
                <c:pt idx="33792">
                  <c:v>65.27025715289976</c:v>
                </c:pt>
                <c:pt idx="33793">
                  <c:v>66.4436918774</c:v>
                </c:pt>
                <c:pt idx="33794">
                  <c:v>67.21004274500002</c:v>
                </c:pt>
                <c:pt idx="33795">
                  <c:v>68.32374282995978</c:v>
                </c:pt>
                <c:pt idx="33796">
                  <c:v>62.6455432888</c:v>
                </c:pt>
                <c:pt idx="33797">
                  <c:v>59.3455111157</c:v>
                </c:pt>
                <c:pt idx="34210">
                  <c:v>58.7899096488</c:v>
                </c:pt>
                <c:pt idx="34211">
                  <c:v>59.80999648708</c:v>
                </c:pt>
                <c:pt idx="34212">
                  <c:v>60.7415487921</c:v>
                </c:pt>
                <c:pt idx="34213">
                  <c:v>60.82550365990001</c:v>
                </c:pt>
                <c:pt idx="34214">
                  <c:v>61.79299396520001</c:v>
                </c:pt>
                <c:pt idx="34215">
                  <c:v>61.58181349981999</c:v>
                </c:pt>
                <c:pt idx="34216">
                  <c:v>61.97500084020001</c:v>
                </c:pt>
                <c:pt idx="34217">
                  <c:v>63.83813969710001</c:v>
                </c:pt>
                <c:pt idx="34218">
                  <c:v>64.66197561609982</c:v>
                </c:pt>
                <c:pt idx="34219">
                  <c:v>64.92540508669985</c:v>
                </c:pt>
                <c:pt idx="34220">
                  <c:v>64.92400171639986</c:v>
                </c:pt>
                <c:pt idx="34221">
                  <c:v>65.31335638089998</c:v>
                </c:pt>
                <c:pt idx="34222">
                  <c:v>65.48964999074</c:v>
                </c:pt>
                <c:pt idx="34223">
                  <c:v>65.73805429041998</c:v>
                </c:pt>
                <c:pt idx="34224">
                  <c:v>65.92624989741998</c:v>
                </c:pt>
                <c:pt idx="34225">
                  <c:v>66.30000836999987</c:v>
                </c:pt>
                <c:pt idx="34226">
                  <c:v>65.9455754619</c:v>
                </c:pt>
                <c:pt idx="34227">
                  <c:v>65.84999669886002</c:v>
                </c:pt>
                <c:pt idx="34228">
                  <c:v>66.3973190694</c:v>
                </c:pt>
                <c:pt idx="34229">
                  <c:v>67.16513260138001</c:v>
                </c:pt>
                <c:pt idx="34230">
                  <c:v>67.95951837361987</c:v>
                </c:pt>
                <c:pt idx="34231">
                  <c:v>68.15149901406001</c:v>
                </c:pt>
                <c:pt idx="34232">
                  <c:v>68.38469869854</c:v>
                </c:pt>
                <c:pt idx="34233">
                  <c:v>68.85763120641987</c:v>
                </c:pt>
                <c:pt idx="34234">
                  <c:v>69.00445130084</c:v>
                </c:pt>
                <c:pt idx="34235">
                  <c:v>68.72181049078</c:v>
                </c:pt>
                <c:pt idx="34236">
                  <c:v>69.13055600967998</c:v>
                </c:pt>
                <c:pt idx="34237">
                  <c:v>69.70964852961998</c:v>
                </c:pt>
                <c:pt idx="34238">
                  <c:v>69.14006306346</c:v>
                </c:pt>
                <c:pt idx="34239">
                  <c:v>69.60482935318001</c:v>
                </c:pt>
                <c:pt idx="34240">
                  <c:v>69.43946301548001</c:v>
                </c:pt>
                <c:pt idx="34241">
                  <c:v>69.71513867828</c:v>
                </c:pt>
                <c:pt idx="34242">
                  <c:v>69.85771558816</c:v>
                </c:pt>
                <c:pt idx="34243">
                  <c:v>70.06684187449976</c:v>
                </c:pt>
                <c:pt idx="34244">
                  <c:v>70.88661896712</c:v>
                </c:pt>
                <c:pt idx="34245">
                  <c:v>70.96983860267987</c:v>
                </c:pt>
                <c:pt idx="34246">
                  <c:v>71.06964821895987</c:v>
                </c:pt>
                <c:pt idx="34247">
                  <c:v>71.40599248178</c:v>
                </c:pt>
                <c:pt idx="34248">
                  <c:v>70.82891545729987</c:v>
                </c:pt>
                <c:pt idx="34249">
                  <c:v>71.28828155907998</c:v>
                </c:pt>
                <c:pt idx="34250">
                  <c:v>71.10857590547987</c:v>
                </c:pt>
                <c:pt idx="34251">
                  <c:v>71.78730074365987</c:v>
                </c:pt>
                <c:pt idx="34252">
                  <c:v>72.06771548494</c:v>
                </c:pt>
                <c:pt idx="34253">
                  <c:v>71.92990655036</c:v>
                </c:pt>
                <c:pt idx="34254">
                  <c:v>71.84336550312</c:v>
                </c:pt>
                <c:pt idx="34255">
                  <c:v>71.57343537883978</c:v>
                </c:pt>
                <c:pt idx="34256">
                  <c:v>71.91089244279998</c:v>
                </c:pt>
                <c:pt idx="34257">
                  <c:v>72.16571142215979</c:v>
                </c:pt>
                <c:pt idx="34258">
                  <c:v>72.34339114773979</c:v>
                </c:pt>
                <c:pt idx="34259">
                  <c:v>72.56676356634</c:v>
                </c:pt>
                <c:pt idx="34260">
                  <c:v>71.69956084360001</c:v>
                </c:pt>
                <c:pt idx="34261">
                  <c:v>71.83860986322</c:v>
                </c:pt>
                <c:pt idx="34262">
                  <c:v>71.26974886499985</c:v>
                </c:pt>
                <c:pt idx="34263">
                  <c:v>69.75630085819979</c:v>
                </c:pt>
                <c:pt idx="34264">
                  <c:v>69.65801926980002</c:v>
                </c:pt>
                <c:pt idx="34265">
                  <c:v>70.35199569426</c:v>
                </c:pt>
                <c:pt idx="34266">
                  <c:v>70.26478127691998</c:v>
                </c:pt>
                <c:pt idx="34267">
                  <c:v>69.55354766083998</c:v>
                </c:pt>
                <c:pt idx="34268">
                  <c:v>68.99436251624</c:v>
                </c:pt>
                <c:pt idx="34269">
                  <c:v>67.64768679456</c:v>
                </c:pt>
                <c:pt idx="34270">
                  <c:v>65.65235819305964</c:v>
                </c:pt>
                <c:pt idx="34271">
                  <c:v>64.48916305759998</c:v>
                </c:pt>
                <c:pt idx="34272">
                  <c:v>63.26321117348001</c:v>
                </c:pt>
                <c:pt idx="34273">
                  <c:v>62.54265967348</c:v>
                </c:pt>
                <c:pt idx="34274">
                  <c:v>61.92638638656</c:v>
                </c:pt>
                <c:pt idx="34275">
                  <c:v>61.22482862410001</c:v>
                </c:pt>
                <c:pt idx="34276">
                  <c:v>60.7161374272</c:v>
                </c:pt>
                <c:pt idx="34277">
                  <c:v>60.70337991458001</c:v>
                </c:pt>
                <c:pt idx="34278">
                  <c:v>60.44258259258</c:v>
                </c:pt>
                <c:pt idx="34279">
                  <c:v>60.87984927282</c:v>
                </c:pt>
                <c:pt idx="34280">
                  <c:v>62.55686894906</c:v>
                </c:pt>
                <c:pt idx="34281">
                  <c:v>64.54783920974</c:v>
                </c:pt>
                <c:pt idx="34282">
                  <c:v>66.10745852045976</c:v>
                </c:pt>
                <c:pt idx="34283">
                  <c:v>66.70949370974</c:v>
                </c:pt>
                <c:pt idx="34284">
                  <c:v>67.06310412595998</c:v>
                </c:pt>
                <c:pt idx="34285">
                  <c:v>67.23185415012</c:v>
                </c:pt>
                <c:pt idx="34286">
                  <c:v>67.50510988468001</c:v>
                </c:pt>
                <c:pt idx="34287">
                  <c:v>68.31350808942001</c:v>
                </c:pt>
                <c:pt idx="34288">
                  <c:v>68.46040985706</c:v>
                </c:pt>
                <c:pt idx="34289">
                  <c:v>69.91475791083998</c:v>
                </c:pt>
                <c:pt idx="34290">
                  <c:v>70.7844943992</c:v>
                </c:pt>
                <c:pt idx="34291">
                  <c:v>71.99208754518</c:v>
                </c:pt>
                <c:pt idx="34292">
                  <c:v>73.05470715641968</c:v>
                </c:pt>
                <c:pt idx="34293">
                  <c:v>74.29358986038</c:v>
                </c:pt>
                <c:pt idx="34294">
                  <c:v>75.32283421145968</c:v>
                </c:pt>
                <c:pt idx="34295">
                  <c:v>75.71781730323998</c:v>
                </c:pt>
                <c:pt idx="34296">
                  <c:v>77.00489517467987</c:v>
                </c:pt>
                <c:pt idx="34297">
                  <c:v>77.74822209264</c:v>
                </c:pt>
                <c:pt idx="34298">
                  <c:v>78.28328472178</c:v>
                </c:pt>
                <c:pt idx="34299">
                  <c:v>78.2294948897</c:v>
                </c:pt>
                <c:pt idx="34300">
                  <c:v>78.26417223006001</c:v>
                </c:pt>
                <c:pt idx="34301">
                  <c:v>77.6664165663</c:v>
                </c:pt>
                <c:pt idx="34302">
                  <c:v>77.22917878287988</c:v>
                </c:pt>
                <c:pt idx="34303">
                  <c:v>77.74824797432</c:v>
                </c:pt>
                <c:pt idx="34304">
                  <c:v>78.58210798988</c:v>
                </c:pt>
                <c:pt idx="34305">
                  <c:v>79.43459450036</c:v>
                </c:pt>
                <c:pt idx="34306">
                  <c:v>80.33564184095982</c:v>
                </c:pt>
                <c:pt idx="34307">
                  <c:v>80.35271550709976</c:v>
                </c:pt>
                <c:pt idx="34308">
                  <c:v>80.55959215435976</c:v>
                </c:pt>
                <c:pt idx="34309">
                  <c:v>81.23147206614</c:v>
                </c:pt>
                <c:pt idx="34310">
                  <c:v>80.43782603762</c:v>
                </c:pt>
                <c:pt idx="34311">
                  <c:v>81.11620330832</c:v>
                </c:pt>
                <c:pt idx="34312">
                  <c:v>80.0652195881</c:v>
                </c:pt>
                <c:pt idx="34313">
                  <c:v>80.94183536010002</c:v>
                </c:pt>
                <c:pt idx="34314">
                  <c:v>81.39806899167998</c:v>
                </c:pt>
                <c:pt idx="34315">
                  <c:v>80.13075482720001</c:v>
                </c:pt>
                <c:pt idx="34316">
                  <c:v>81.19087900729987</c:v>
                </c:pt>
                <c:pt idx="34317">
                  <c:v>81.65605858355973</c:v>
                </c:pt>
                <c:pt idx="34318">
                  <c:v>80.60980941675976</c:v>
                </c:pt>
                <c:pt idx="34319">
                  <c:v>81.27386684184</c:v>
                </c:pt>
                <c:pt idx="34320">
                  <c:v>80.44371894459998</c:v>
                </c:pt>
                <c:pt idx="34321">
                  <c:v>80.89646774621998</c:v>
                </c:pt>
                <c:pt idx="34322">
                  <c:v>81.7129620881</c:v>
                </c:pt>
                <c:pt idx="34323">
                  <c:v>80.90473523357988</c:v>
                </c:pt>
                <c:pt idx="34324">
                  <c:v>81.41598511029987</c:v>
                </c:pt>
                <c:pt idx="34325">
                  <c:v>80.64062948402</c:v>
                </c:pt>
                <c:pt idx="34326">
                  <c:v>80.93469272966</c:v>
                </c:pt>
                <c:pt idx="34327">
                  <c:v>81.8949689631</c:v>
                </c:pt>
                <c:pt idx="34328">
                  <c:v>80.4213977177598</c:v>
                </c:pt>
                <c:pt idx="34329">
                  <c:v>81.33596791675974</c:v>
                </c:pt>
                <c:pt idx="34330">
                  <c:v>80.77507641931989</c:v>
                </c:pt>
                <c:pt idx="34331">
                  <c:v>81.05410223339995</c:v>
                </c:pt>
                <c:pt idx="34332">
                  <c:v>80.27606877190001</c:v>
                </c:pt>
                <c:pt idx="34333">
                  <c:v>81.00887213229962</c:v>
                </c:pt>
                <c:pt idx="34334">
                  <c:v>81.7177379485</c:v>
                </c:pt>
                <c:pt idx="34335">
                  <c:v>80.64008252189987</c:v>
                </c:pt>
                <c:pt idx="34336">
                  <c:v>81.36811002190002</c:v>
                </c:pt>
                <c:pt idx="34337">
                  <c:v>80.78454027978</c:v>
                </c:pt>
                <c:pt idx="34338">
                  <c:v>81.04241963949998</c:v>
                </c:pt>
                <c:pt idx="34339">
                  <c:v>81.93713003904</c:v>
                </c:pt>
                <c:pt idx="34340">
                  <c:v>80.6975675733</c:v>
                </c:pt>
                <c:pt idx="34341">
                  <c:v>81.35372419849978</c:v>
                </c:pt>
                <c:pt idx="34342">
                  <c:v>80.3191679999</c:v>
                </c:pt>
                <c:pt idx="34343">
                  <c:v>81.00409627189998</c:v>
                </c:pt>
                <c:pt idx="34344">
                  <c:v>81.90352560418</c:v>
                </c:pt>
                <c:pt idx="34345">
                  <c:v>80.63530666150001</c:v>
                </c:pt>
                <c:pt idx="34346">
                  <c:v>81.70884791814001</c:v>
                </c:pt>
                <c:pt idx="34347">
                  <c:v>80.26648793000001</c:v>
                </c:pt>
                <c:pt idx="34348">
                  <c:v>80.82208939689973</c:v>
                </c:pt>
                <c:pt idx="34349">
                  <c:v>81.5022126874</c:v>
                </c:pt>
                <c:pt idx="34350">
                  <c:v>80.67423391887998</c:v>
                </c:pt>
                <c:pt idx="34351">
                  <c:v>81.56922706074</c:v>
                </c:pt>
                <c:pt idx="34352">
                  <c:v>82.07639429124</c:v>
                </c:pt>
                <c:pt idx="34353">
                  <c:v>80.8268652573</c:v>
                </c:pt>
                <c:pt idx="34354">
                  <c:v>81.7114460412401</c:v>
                </c:pt>
                <c:pt idx="34355">
                  <c:v>80.45807564689987</c:v>
                </c:pt>
                <c:pt idx="34356">
                  <c:v>81.35610322918</c:v>
                </c:pt>
                <c:pt idx="34357">
                  <c:v>82.06678885329973</c:v>
                </c:pt>
                <c:pt idx="34358">
                  <c:v>80.82208939689973</c:v>
                </c:pt>
                <c:pt idx="34359">
                  <c:v>81.50698854779979</c:v>
                </c:pt>
                <c:pt idx="34360">
                  <c:v>80.83749083136</c:v>
                </c:pt>
                <c:pt idx="34361">
                  <c:v>81.19762810109998</c:v>
                </c:pt>
                <c:pt idx="34362">
                  <c:v>81.90352560418</c:v>
                </c:pt>
                <c:pt idx="34363">
                  <c:v>80.87110160285982</c:v>
                </c:pt>
                <c:pt idx="34364">
                  <c:v>81.34894833809976</c:v>
                </c:pt>
                <c:pt idx="34365">
                  <c:v>80.362296349</c:v>
                </c:pt>
                <c:pt idx="34366">
                  <c:v>81.0471954999</c:v>
                </c:pt>
                <c:pt idx="34367">
                  <c:v>82.24324162748</c:v>
                </c:pt>
                <c:pt idx="34368">
                  <c:v>80.99115497918</c:v>
                </c:pt>
                <c:pt idx="34369">
                  <c:v>81.72105147918</c:v>
                </c:pt>
                <c:pt idx="34370">
                  <c:v>80.92413186655978</c:v>
                </c:pt>
                <c:pt idx="34371">
                  <c:v>81.41373585681986</c:v>
                </c:pt>
                <c:pt idx="34372">
                  <c:v>80.41973360726</c:v>
                </c:pt>
                <c:pt idx="34373">
                  <c:v>80.88435030869982</c:v>
                </c:pt>
                <c:pt idx="34374">
                  <c:v>81.47827514320001</c:v>
                </c:pt>
                <c:pt idx="34375">
                  <c:v>80.4628806284</c:v>
                </c:pt>
                <c:pt idx="34376">
                  <c:v>81.36570866711995</c:v>
                </c:pt>
                <c:pt idx="34377">
                  <c:v>81.89974482349976</c:v>
                </c:pt>
                <c:pt idx="34378">
                  <c:v>80.8460269411</c:v>
                </c:pt>
                <c:pt idx="34379">
                  <c:v>81.75947323094</c:v>
                </c:pt>
                <c:pt idx="34380">
                  <c:v>80.30886028802</c:v>
                </c:pt>
                <c:pt idx="34381">
                  <c:v>80.68862747785984</c:v>
                </c:pt>
                <c:pt idx="34382">
                  <c:v>79.22715587100002</c:v>
                </c:pt>
                <c:pt idx="34383">
                  <c:v>77.8867440881</c:v>
                </c:pt>
                <c:pt idx="34384">
                  <c:v>76.52043330084001</c:v>
                </c:pt>
                <c:pt idx="34385">
                  <c:v>74.66703974458001</c:v>
                </c:pt>
                <c:pt idx="34386">
                  <c:v>73.3119906757</c:v>
                </c:pt>
                <c:pt idx="34387">
                  <c:v>72.62228654329979</c:v>
                </c:pt>
                <c:pt idx="34388">
                  <c:v>71.7266379917</c:v>
                </c:pt>
                <c:pt idx="34389">
                  <c:v>71.51701082159998</c:v>
                </c:pt>
                <c:pt idx="34390">
                  <c:v>70.63459674169998</c:v>
                </c:pt>
                <c:pt idx="34391">
                  <c:v>70.55664220275978</c:v>
                </c:pt>
                <c:pt idx="34392">
                  <c:v>70.337648885</c:v>
                </c:pt>
                <c:pt idx="34393">
                  <c:v>70.02413503051986</c:v>
                </c:pt>
                <c:pt idx="34394">
                  <c:v>70.75900462282</c:v>
                </c:pt>
                <c:pt idx="34395">
                  <c:v>71.13271315719973</c:v>
                </c:pt>
                <c:pt idx="34396">
                  <c:v>71.5206644514</c:v>
                </c:pt>
                <c:pt idx="34397">
                  <c:v>71.4632085211</c:v>
                </c:pt>
                <c:pt idx="34398">
                  <c:v>71.90383988520002</c:v>
                </c:pt>
                <c:pt idx="34399">
                  <c:v>72.11575916421998</c:v>
                </c:pt>
                <c:pt idx="34400">
                  <c:v>72.2103685838</c:v>
                </c:pt>
                <c:pt idx="34401">
                  <c:v>72.52647812429979</c:v>
                </c:pt>
                <c:pt idx="34402">
                  <c:v>72.22953026760001</c:v>
                </c:pt>
                <c:pt idx="34403">
                  <c:v>72.13010805617979</c:v>
                </c:pt>
                <c:pt idx="34404">
                  <c:v>72.43105718492</c:v>
                </c:pt>
                <c:pt idx="34405">
                  <c:v>72.40241749367998</c:v>
                </c:pt>
                <c:pt idx="34406">
                  <c:v>72.62215305577998</c:v>
                </c:pt>
                <c:pt idx="34407">
                  <c:v>72.65561443946001</c:v>
                </c:pt>
                <c:pt idx="34408">
                  <c:v>72.68904677679978</c:v>
                </c:pt>
                <c:pt idx="34409">
                  <c:v>72.38806860171998</c:v>
                </c:pt>
                <c:pt idx="34410">
                  <c:v>71.4057234697</c:v>
                </c:pt>
                <c:pt idx="34411">
                  <c:v>70.90231926438</c:v>
                </c:pt>
                <c:pt idx="34412">
                  <c:v>70.37674813069957</c:v>
                </c:pt>
                <c:pt idx="34413">
                  <c:v>69.68583389085971</c:v>
                </c:pt>
                <c:pt idx="34414">
                  <c:v>69.19502635407989</c:v>
                </c:pt>
                <c:pt idx="34415">
                  <c:v>68.60443426064</c:v>
                </c:pt>
                <c:pt idx="34416">
                  <c:v>68.41336743612</c:v>
                </c:pt>
                <c:pt idx="34417">
                  <c:v>68.46111961908</c:v>
                </c:pt>
                <c:pt idx="34418">
                  <c:v>68.25091125649978</c:v>
                </c:pt>
                <c:pt idx="34419">
                  <c:v>67.95662269718002</c:v>
                </c:pt>
                <c:pt idx="34420">
                  <c:v>67.79413457475998</c:v>
                </c:pt>
                <c:pt idx="34421">
                  <c:v>68.21747891916001</c:v>
                </c:pt>
                <c:pt idx="34422">
                  <c:v>68.19836642743979</c:v>
                </c:pt>
                <c:pt idx="34423">
                  <c:v>67.88786105283984</c:v>
                </c:pt>
                <c:pt idx="34424">
                  <c:v>67.88786105283984</c:v>
                </c:pt>
                <c:pt idx="34425">
                  <c:v>67.03171847547998</c:v>
                </c:pt>
                <c:pt idx="34426">
                  <c:v>66.37893083491974</c:v>
                </c:pt>
                <c:pt idx="34427">
                  <c:v>65.73805429041998</c:v>
                </c:pt>
                <c:pt idx="34428">
                  <c:v>64.5491437852801</c:v>
                </c:pt>
                <c:pt idx="34429">
                  <c:v>64.40041224073998</c:v>
                </c:pt>
                <c:pt idx="34430">
                  <c:v>63.73434706936</c:v>
                </c:pt>
                <c:pt idx="34431">
                  <c:v>64.03452160974</c:v>
                </c:pt>
                <c:pt idx="34432">
                  <c:v>64.35408504459987</c:v>
                </c:pt>
                <c:pt idx="34433">
                  <c:v>64.67780657205972</c:v>
                </c:pt>
                <c:pt idx="34434">
                  <c:v>65.040564528</c:v>
                </c:pt>
                <c:pt idx="34435">
                  <c:v>65.10976578441998</c:v>
                </c:pt>
                <c:pt idx="34436">
                  <c:v>66.06532142510002</c:v>
                </c:pt>
                <c:pt idx="34437">
                  <c:v>65.84166444138</c:v>
                </c:pt>
                <c:pt idx="34438">
                  <c:v>65.59453883673973</c:v>
                </c:pt>
                <c:pt idx="34439">
                  <c:v>65.59270009687982</c:v>
                </c:pt>
                <c:pt idx="34440">
                  <c:v>65.25708177277987</c:v>
                </c:pt>
                <c:pt idx="34441">
                  <c:v>65.00182472278</c:v>
                </c:pt>
                <c:pt idx="34442">
                  <c:v>64.91128853528</c:v>
                </c:pt>
                <c:pt idx="34443">
                  <c:v>64.61108502332001</c:v>
                </c:pt>
                <c:pt idx="34444">
                  <c:v>64.98754173384</c:v>
                </c:pt>
                <c:pt idx="34445">
                  <c:v>65.5116955592</c:v>
                </c:pt>
                <c:pt idx="34446">
                  <c:v>65.97473429747987</c:v>
                </c:pt>
                <c:pt idx="34447">
                  <c:v>66.82071759979979</c:v>
                </c:pt>
                <c:pt idx="34448">
                  <c:v>67.29857569885998</c:v>
                </c:pt>
                <c:pt idx="34449">
                  <c:v>67.76075931460001</c:v>
                </c:pt>
                <c:pt idx="34450">
                  <c:v>68.18881018157987</c:v>
                </c:pt>
                <c:pt idx="34451">
                  <c:v>67.87108810997982</c:v>
                </c:pt>
                <c:pt idx="34452">
                  <c:v>68.28016180083998</c:v>
                </c:pt>
                <c:pt idx="34453">
                  <c:v>68.32779107836001</c:v>
                </c:pt>
                <c:pt idx="34454">
                  <c:v>68.02761653798001</c:v>
                </c:pt>
                <c:pt idx="34455">
                  <c:v>68.07049447637998</c:v>
                </c:pt>
                <c:pt idx="34456">
                  <c:v>67.82270055263963</c:v>
                </c:pt>
                <c:pt idx="34457">
                  <c:v>67.67177582695963</c:v>
                </c:pt>
                <c:pt idx="34458">
                  <c:v>67.69999003875976</c:v>
                </c:pt>
                <c:pt idx="34459">
                  <c:v>68.38438232363973</c:v>
                </c:pt>
                <c:pt idx="34460">
                  <c:v>69.19027501496001</c:v>
                </c:pt>
                <c:pt idx="34461">
                  <c:v>69.60582200821995</c:v>
                </c:pt>
                <c:pt idx="34462">
                  <c:v>70.52783284395974</c:v>
                </c:pt>
                <c:pt idx="34463">
                  <c:v>71.38692918213998</c:v>
                </c:pt>
                <c:pt idx="34464">
                  <c:v>72.06771548494</c:v>
                </c:pt>
                <c:pt idx="34465">
                  <c:v>71.83483601255968</c:v>
                </c:pt>
                <c:pt idx="34466">
                  <c:v>70.72083026779985</c:v>
                </c:pt>
                <c:pt idx="34467">
                  <c:v>71.2312392364</c:v>
                </c:pt>
                <c:pt idx="34468">
                  <c:v>71.19321102128</c:v>
                </c:pt>
                <c:pt idx="34469">
                  <c:v>70.94267612812</c:v>
                </c:pt>
                <c:pt idx="34470">
                  <c:v>70.34064093883998</c:v>
                </c:pt>
                <c:pt idx="34471">
                  <c:v>69.29301670196</c:v>
                </c:pt>
                <c:pt idx="34472">
                  <c:v>69.10339636921998</c:v>
                </c:pt>
                <c:pt idx="34473">
                  <c:v>69.68184954164</c:v>
                </c:pt>
                <c:pt idx="34474">
                  <c:v>68.89577917999976</c:v>
                </c:pt>
                <c:pt idx="34475">
                  <c:v>69.27403615339979</c:v>
                </c:pt>
                <c:pt idx="34476">
                  <c:v>68.76811242069998</c:v>
                </c:pt>
                <c:pt idx="34477">
                  <c:v>68.83903200979982</c:v>
                </c:pt>
                <c:pt idx="34478">
                  <c:v>68.27803419215968</c:v>
                </c:pt>
                <c:pt idx="34479">
                  <c:v>67.59895375479998</c:v>
                </c:pt>
                <c:pt idx="34480">
                  <c:v>67.63387481805972</c:v>
                </c:pt>
                <c:pt idx="34481">
                  <c:v>67.1841936853</c:v>
                </c:pt>
                <c:pt idx="34482">
                  <c:v>67.64754266669998</c:v>
                </c:pt>
                <c:pt idx="34483">
                  <c:v>67.89605861427998</c:v>
                </c:pt>
                <c:pt idx="34484">
                  <c:v>68.50136117993998</c:v>
                </c:pt>
                <c:pt idx="34485">
                  <c:v>68.7491966973</c:v>
                </c:pt>
                <c:pt idx="34486">
                  <c:v>68.47497620259979</c:v>
                </c:pt>
                <c:pt idx="34487">
                  <c:v>68.64990352309998</c:v>
                </c:pt>
                <c:pt idx="34488">
                  <c:v>69.06124863880002</c:v>
                </c:pt>
                <c:pt idx="34489">
                  <c:v>68.84864641069987</c:v>
                </c:pt>
                <c:pt idx="34490">
                  <c:v>68.9806834574</c:v>
                </c:pt>
                <c:pt idx="34491">
                  <c:v>68.07209827233976</c:v>
                </c:pt>
                <c:pt idx="34492">
                  <c:v>68.08469525494</c:v>
                </c:pt>
                <c:pt idx="34493">
                  <c:v>67.71212427018</c:v>
                </c:pt>
                <c:pt idx="34494">
                  <c:v>66.72653438022</c:v>
                </c:pt>
                <c:pt idx="34495">
                  <c:v>66.51432891168001</c:v>
                </c:pt>
                <c:pt idx="34496">
                  <c:v>66.59449733351988</c:v>
                </c:pt>
                <c:pt idx="34497">
                  <c:v>65.60451476609998</c:v>
                </c:pt>
                <c:pt idx="34498">
                  <c:v>65.72204928640001</c:v>
                </c:pt>
                <c:pt idx="34499">
                  <c:v>65.34950697418</c:v>
                </c:pt>
                <c:pt idx="34500">
                  <c:v>64.9675313963</c:v>
                </c:pt>
                <c:pt idx="34501">
                  <c:v>63.47643322584</c:v>
                </c:pt>
                <c:pt idx="34502">
                  <c:v>62.96329217776</c:v>
                </c:pt>
                <c:pt idx="34503">
                  <c:v>62.91671747567999</c:v>
                </c:pt>
                <c:pt idx="34504">
                  <c:v>63.05781892220001</c:v>
                </c:pt>
                <c:pt idx="34505">
                  <c:v>63.05289386525999</c:v>
                </c:pt>
                <c:pt idx="34506">
                  <c:v>63.41130061525999</c:v>
                </c:pt>
                <c:pt idx="34507">
                  <c:v>63.96777727158</c:v>
                </c:pt>
                <c:pt idx="34508">
                  <c:v>63.92799217204</c:v>
                </c:pt>
                <c:pt idx="34509">
                  <c:v>64.36539521713979</c:v>
                </c:pt>
                <c:pt idx="34510">
                  <c:v>65.22615979736</c:v>
                </c:pt>
                <c:pt idx="34511">
                  <c:v>65.64205106041987</c:v>
                </c:pt>
                <c:pt idx="34512">
                  <c:v>67.24396195860002</c:v>
                </c:pt>
                <c:pt idx="34513">
                  <c:v>68.72558434261987</c:v>
                </c:pt>
                <c:pt idx="34514">
                  <c:v>69.78856382522</c:v>
                </c:pt>
                <c:pt idx="34515">
                  <c:v>70.86098057521998</c:v>
                </c:pt>
                <c:pt idx="34516">
                  <c:v>71.5576968854</c:v>
                </c:pt>
                <c:pt idx="34517">
                  <c:v>72.10257828513987</c:v>
                </c:pt>
                <c:pt idx="34518">
                  <c:v>71.98927870102</c:v>
                </c:pt>
                <c:pt idx="34519">
                  <c:v>71.9142346354</c:v>
                </c:pt>
                <c:pt idx="34520">
                  <c:v>72.60383568994</c:v>
                </c:pt>
                <c:pt idx="34521">
                  <c:v>73.31220489164002</c:v>
                </c:pt>
                <c:pt idx="34522">
                  <c:v>72.98381936237998</c:v>
                </c:pt>
                <c:pt idx="34523">
                  <c:v>72.27783987201984</c:v>
                </c:pt>
                <c:pt idx="34524">
                  <c:v>71.7359657604</c:v>
                </c:pt>
                <c:pt idx="34525">
                  <c:v>71.60884111999972</c:v>
                </c:pt>
                <c:pt idx="34526">
                  <c:v>71.92867869151998</c:v>
                </c:pt>
                <c:pt idx="34527">
                  <c:v>71.52016059108</c:v>
                </c:pt>
                <c:pt idx="34528">
                  <c:v>70.92907804761984</c:v>
                </c:pt>
                <c:pt idx="34529">
                  <c:v>69.52169519478001</c:v>
                </c:pt>
                <c:pt idx="34530">
                  <c:v>68.07148014841984</c:v>
                </c:pt>
                <c:pt idx="34531">
                  <c:v>67.38717499307998</c:v>
                </c:pt>
                <c:pt idx="34532">
                  <c:v>67.70617644875998</c:v>
                </c:pt>
                <c:pt idx="34695">
                  <c:v>81.15255563969986</c:v>
                </c:pt>
                <c:pt idx="34696">
                  <c:v>78.19717840039998</c:v>
                </c:pt>
                <c:pt idx="34697">
                  <c:v>77.29561957132</c:v>
                </c:pt>
                <c:pt idx="34698">
                  <c:v>77.59255099259985</c:v>
                </c:pt>
                <c:pt idx="34699">
                  <c:v>78.13763471555986</c:v>
                </c:pt>
                <c:pt idx="34700">
                  <c:v>77.24507542992</c:v>
                </c:pt>
                <c:pt idx="34701">
                  <c:v>77.77327567002</c:v>
                </c:pt>
                <c:pt idx="34702">
                  <c:v>78.10555130819976</c:v>
                </c:pt>
                <c:pt idx="34703">
                  <c:v>77.21754143908</c:v>
                </c:pt>
                <c:pt idx="34704">
                  <c:v>77.57422557415998</c:v>
                </c:pt>
                <c:pt idx="34705">
                  <c:v>78.12387672663968</c:v>
                </c:pt>
                <c:pt idx="34706">
                  <c:v>77.03370928072</c:v>
                </c:pt>
                <c:pt idx="34707">
                  <c:v>77.75948074965986</c:v>
                </c:pt>
                <c:pt idx="34708">
                  <c:v>78.33358959112</c:v>
                </c:pt>
                <c:pt idx="34709">
                  <c:v>77.21293382397998</c:v>
                </c:pt>
                <c:pt idx="34710">
                  <c:v>77.54214216679979</c:v>
                </c:pt>
                <c:pt idx="34711">
                  <c:v>78.3152149806</c:v>
                </c:pt>
                <c:pt idx="34712">
                  <c:v>77.28643226605976</c:v>
                </c:pt>
                <c:pt idx="34713">
                  <c:v>77.67498752539986</c:v>
                </c:pt>
                <c:pt idx="34714">
                  <c:v>78.51730777137998</c:v>
                </c:pt>
                <c:pt idx="34715">
                  <c:v>77.01879542303998</c:v>
                </c:pt>
                <c:pt idx="34716">
                  <c:v>78.05802628319998</c:v>
                </c:pt>
                <c:pt idx="34717">
                  <c:v>76.82759009854</c:v>
                </c:pt>
                <c:pt idx="34718">
                  <c:v>77.45970563399995</c:v>
                </c:pt>
                <c:pt idx="34719">
                  <c:v>78.10098387867986</c:v>
                </c:pt>
                <c:pt idx="34720">
                  <c:v>77.08409025634</c:v>
                </c:pt>
                <c:pt idx="34721">
                  <c:v>77.87891571803976</c:v>
                </c:pt>
                <c:pt idx="34722">
                  <c:v>78.32086104977998</c:v>
                </c:pt>
                <c:pt idx="34723">
                  <c:v>77.24899117211987</c:v>
                </c:pt>
                <c:pt idx="34724">
                  <c:v>77.92943193449977</c:v>
                </c:pt>
                <c:pt idx="34725">
                  <c:v>78.08776023715987</c:v>
                </c:pt>
                <c:pt idx="34726">
                  <c:v>77.19861019649974</c:v>
                </c:pt>
                <c:pt idx="34727">
                  <c:v>77.74369391946</c:v>
                </c:pt>
                <c:pt idx="34728">
                  <c:v>78.31626577008</c:v>
                </c:pt>
                <c:pt idx="34729">
                  <c:v>77.21693561494</c:v>
                </c:pt>
                <c:pt idx="34730">
                  <c:v>77.99832276147998</c:v>
                </c:pt>
                <c:pt idx="34731">
                  <c:v>77.46554283121998</c:v>
                </c:pt>
                <c:pt idx="34732">
                  <c:v>77.10559361053987</c:v>
                </c:pt>
                <c:pt idx="34733">
                  <c:v>77.66749035713985</c:v>
                </c:pt>
                <c:pt idx="34734">
                  <c:v>76.80010197087998</c:v>
                </c:pt>
                <c:pt idx="34735">
                  <c:v>77.15128417643976</c:v>
                </c:pt>
                <c:pt idx="34736">
                  <c:v>78.11315011475978</c:v>
                </c:pt>
                <c:pt idx="34737">
                  <c:v>76.79093926165998</c:v>
                </c:pt>
                <c:pt idx="34738">
                  <c:v>77.09645549735998</c:v>
                </c:pt>
                <c:pt idx="34739">
                  <c:v>77.83072573196</c:v>
                </c:pt>
                <c:pt idx="34740">
                  <c:v>78.38040473461987</c:v>
                </c:pt>
                <c:pt idx="34741">
                  <c:v>77.23982846289998</c:v>
                </c:pt>
                <c:pt idx="34742">
                  <c:v>77.74828919916</c:v>
                </c:pt>
                <c:pt idx="34743">
                  <c:v>78.29794035163998</c:v>
                </c:pt>
                <c:pt idx="34744">
                  <c:v>76.98682591462</c:v>
                </c:pt>
                <c:pt idx="34745">
                  <c:v>77.55327783009976</c:v>
                </c:pt>
                <c:pt idx="34746">
                  <c:v>78.12431268988</c:v>
                </c:pt>
                <c:pt idx="34747">
                  <c:v>77.21693561494</c:v>
                </c:pt>
                <c:pt idx="34748">
                  <c:v>77.97076084569987</c:v>
                </c:pt>
                <c:pt idx="34749">
                  <c:v>78.27045222397987</c:v>
                </c:pt>
                <c:pt idx="34750">
                  <c:v>76.90458289599998</c:v>
                </c:pt>
                <c:pt idx="34751">
                  <c:v>77.23974472551998</c:v>
                </c:pt>
                <c:pt idx="34752">
                  <c:v>78.23382923728</c:v>
                </c:pt>
                <c:pt idx="34753">
                  <c:v>76.75226851083985</c:v>
                </c:pt>
                <c:pt idx="34754">
                  <c:v>77.48020070008</c:v>
                </c:pt>
                <c:pt idx="34755">
                  <c:v>78.27961493319998</c:v>
                </c:pt>
                <c:pt idx="34756">
                  <c:v>77.18028477805987</c:v>
                </c:pt>
                <c:pt idx="34757">
                  <c:v>77.1176169723</c:v>
                </c:pt>
                <c:pt idx="34758">
                  <c:v>78.11517457669973</c:v>
                </c:pt>
                <c:pt idx="34759">
                  <c:v>77.01879542303998</c:v>
                </c:pt>
                <c:pt idx="34760">
                  <c:v>77.58524733851976</c:v>
                </c:pt>
                <c:pt idx="34761">
                  <c:v>78.59080621345974</c:v>
                </c:pt>
                <c:pt idx="34762">
                  <c:v>77.05534787575968</c:v>
                </c:pt>
                <c:pt idx="34763">
                  <c:v>77.79867017477987</c:v>
                </c:pt>
                <c:pt idx="34764">
                  <c:v>76.40601026084</c:v>
                </c:pt>
                <c:pt idx="34765">
                  <c:v>77.42765007682</c:v>
                </c:pt>
                <c:pt idx="34766">
                  <c:v>77.64522698659998</c:v>
                </c:pt>
                <c:pt idx="34767">
                  <c:v>76.82236765279973</c:v>
                </c:pt>
                <c:pt idx="34768">
                  <c:v>77.67042009587998</c:v>
                </c:pt>
                <c:pt idx="34769">
                  <c:v>78.34832132725984</c:v>
                </c:pt>
                <c:pt idx="34770">
                  <c:v>77.07817927099985</c:v>
                </c:pt>
                <c:pt idx="34771">
                  <c:v>77.69945986556</c:v>
                </c:pt>
                <c:pt idx="34772">
                  <c:v>76.8962964926</c:v>
                </c:pt>
                <c:pt idx="34773">
                  <c:v>77.33399088919998</c:v>
                </c:pt>
                <c:pt idx="34774">
                  <c:v>78.18801569117998</c:v>
                </c:pt>
                <c:pt idx="34775">
                  <c:v>77.17112206883998</c:v>
                </c:pt>
                <c:pt idx="34776">
                  <c:v>77.70704308258</c:v>
                </c:pt>
                <c:pt idx="34777">
                  <c:v>78.09234318145984</c:v>
                </c:pt>
                <c:pt idx="34778">
                  <c:v>77.01421247874</c:v>
                </c:pt>
                <c:pt idx="34779">
                  <c:v>77.58524733851976</c:v>
                </c:pt>
                <c:pt idx="34780">
                  <c:v>76.94569051759987</c:v>
                </c:pt>
                <c:pt idx="34781">
                  <c:v>77.31769756618</c:v>
                </c:pt>
                <c:pt idx="34782">
                  <c:v>77.70404280985987</c:v>
                </c:pt>
                <c:pt idx="34783">
                  <c:v>76.86880836493982</c:v>
                </c:pt>
                <c:pt idx="34784">
                  <c:v>77.45970563399995</c:v>
                </c:pt>
                <c:pt idx="34785">
                  <c:v>78.08725373994</c:v>
                </c:pt>
                <c:pt idx="34786">
                  <c:v>77.06119740838</c:v>
                </c:pt>
                <c:pt idx="34787">
                  <c:v>77.68415023461998</c:v>
                </c:pt>
                <c:pt idx="34788">
                  <c:v>78.00554499396</c:v>
                </c:pt>
                <c:pt idx="34789">
                  <c:v>77.17112206883998</c:v>
                </c:pt>
                <c:pt idx="34790">
                  <c:v>77.59896839599998</c:v>
                </c:pt>
                <c:pt idx="34791">
                  <c:v>76.85048294649968</c:v>
                </c:pt>
                <c:pt idx="34792">
                  <c:v>77.29288326759998</c:v>
                </c:pt>
                <c:pt idx="34793">
                  <c:v>78.12847200633968</c:v>
                </c:pt>
                <c:pt idx="34794">
                  <c:v>77.12530852273962</c:v>
                </c:pt>
                <c:pt idx="34795">
                  <c:v>77.55327783009976</c:v>
                </c:pt>
                <c:pt idx="34796">
                  <c:v>76.78177655243968</c:v>
                </c:pt>
                <c:pt idx="34797">
                  <c:v>77.40016194916</c:v>
                </c:pt>
                <c:pt idx="34798">
                  <c:v>78.08725373994</c:v>
                </c:pt>
                <c:pt idx="34799">
                  <c:v>77.12074109321976</c:v>
                </c:pt>
                <c:pt idx="34800">
                  <c:v>77.96618115553987</c:v>
                </c:pt>
                <c:pt idx="34801">
                  <c:v>78.39413487336</c:v>
                </c:pt>
                <c:pt idx="34802">
                  <c:v>77.59413717991998</c:v>
                </c:pt>
                <c:pt idx="34803">
                  <c:v>78.26930637923998</c:v>
                </c:pt>
                <c:pt idx="34804">
                  <c:v>77.08409025634</c:v>
                </c:pt>
                <c:pt idx="34805">
                  <c:v>77.73912648994</c:v>
                </c:pt>
                <c:pt idx="34806">
                  <c:v>76.96493243184</c:v>
                </c:pt>
                <c:pt idx="34807">
                  <c:v>77.58037018449974</c:v>
                </c:pt>
                <c:pt idx="34808">
                  <c:v>78.21879016277984</c:v>
                </c:pt>
                <c:pt idx="34809">
                  <c:v>77.23130843449982</c:v>
                </c:pt>
                <c:pt idx="34810">
                  <c:v>77.88810302329998</c:v>
                </c:pt>
                <c:pt idx="34811">
                  <c:v>77.47950985349976</c:v>
                </c:pt>
                <c:pt idx="34812">
                  <c:v>77.60793210027984</c:v>
                </c:pt>
                <c:pt idx="34813">
                  <c:v>78.26011907398</c:v>
                </c:pt>
                <c:pt idx="34814">
                  <c:v>77.4242664454</c:v>
                </c:pt>
                <c:pt idx="34815">
                  <c:v>77.67042009587998</c:v>
                </c:pt>
                <c:pt idx="34816">
                  <c:v>76.94655782132</c:v>
                </c:pt>
                <c:pt idx="34817">
                  <c:v>77.81108230089986</c:v>
                </c:pt>
                <c:pt idx="34818">
                  <c:v>78.47884714619973</c:v>
                </c:pt>
                <c:pt idx="34819">
                  <c:v>77.29101195622</c:v>
                </c:pt>
                <c:pt idx="34820">
                  <c:v>78.36977086661975</c:v>
                </c:pt>
                <c:pt idx="34821">
                  <c:v>77.43242079614002</c:v>
                </c:pt>
                <c:pt idx="34822">
                  <c:v>77.67221531215968</c:v>
                </c:pt>
                <c:pt idx="34823">
                  <c:v>78.60316581419985</c:v>
                </c:pt>
                <c:pt idx="34824">
                  <c:v>77.41960630492</c:v>
                </c:pt>
                <c:pt idx="34825">
                  <c:v>78.32227282379972</c:v>
                </c:pt>
                <c:pt idx="34826">
                  <c:v>77.71270577201987</c:v>
                </c:pt>
                <c:pt idx="34827">
                  <c:v>77.87556560999998</c:v>
                </c:pt>
                <c:pt idx="34828">
                  <c:v>78.96272818455979</c:v>
                </c:pt>
                <c:pt idx="34829">
                  <c:v>77.58543271859968</c:v>
                </c:pt>
                <c:pt idx="34830">
                  <c:v>78.07179327861998</c:v>
                </c:pt>
                <c:pt idx="34831">
                  <c:v>77.54786297565998</c:v>
                </c:pt>
                <c:pt idx="34832">
                  <c:v>78.23585569241995</c:v>
                </c:pt>
                <c:pt idx="34833">
                  <c:v>79.12939971617978</c:v>
                </c:pt>
                <c:pt idx="34834">
                  <c:v>77.97728991582</c:v>
                </c:pt>
                <c:pt idx="34835">
                  <c:v>78.70222862194</c:v>
                </c:pt>
                <c:pt idx="34836">
                  <c:v>77.72332835065973</c:v>
                </c:pt>
                <c:pt idx="34837">
                  <c:v>78.16569850139987</c:v>
                </c:pt>
                <c:pt idx="34838">
                  <c:v>77.62473945951987</c:v>
                </c:pt>
                <c:pt idx="34839">
                  <c:v>78.07425910066</c:v>
                </c:pt>
                <c:pt idx="34840">
                  <c:v>78.88402296543998</c:v>
                </c:pt>
                <c:pt idx="34841">
                  <c:v>77.83771645803998</c:v>
                </c:pt>
                <c:pt idx="34842">
                  <c:v>78.24509218976</c:v>
                </c:pt>
                <c:pt idx="34843">
                  <c:v>78.86845749959987</c:v>
                </c:pt>
                <c:pt idx="34844">
                  <c:v>77.63608417589984</c:v>
                </c:pt>
                <c:pt idx="34845">
                  <c:v>78.48521304613998</c:v>
                </c:pt>
                <c:pt idx="34846">
                  <c:v>77.88195601149982</c:v>
                </c:pt>
                <c:pt idx="34847">
                  <c:v>78.08809980943984</c:v>
                </c:pt>
                <c:pt idx="34848">
                  <c:v>78.72533390251976</c:v>
                </c:pt>
                <c:pt idx="34849">
                  <c:v>77.67254165251974</c:v>
                </c:pt>
                <c:pt idx="34850">
                  <c:v>78.08279138969976</c:v>
                </c:pt>
                <c:pt idx="34851">
                  <c:v>79.15718299631995</c:v>
                </c:pt>
                <c:pt idx="34852">
                  <c:v>77.88495301687998</c:v>
                </c:pt>
                <c:pt idx="34853">
                  <c:v>78.40671685597998</c:v>
                </c:pt>
                <c:pt idx="34854">
                  <c:v>77.63861702497998</c:v>
                </c:pt>
                <c:pt idx="34855">
                  <c:v>78.08349559799987</c:v>
                </c:pt>
                <c:pt idx="34856">
                  <c:v>78.75764760598</c:v>
                </c:pt>
                <c:pt idx="34857">
                  <c:v>77.55320506389998</c:v>
                </c:pt>
                <c:pt idx="34858">
                  <c:v>78.3882438613</c:v>
                </c:pt>
                <c:pt idx="34859">
                  <c:v>77.59233970729987</c:v>
                </c:pt>
                <c:pt idx="34860">
                  <c:v>78.02347240251974</c:v>
                </c:pt>
                <c:pt idx="34861">
                  <c:v>78.73454232539998</c:v>
                </c:pt>
                <c:pt idx="34862">
                  <c:v>77.7741150488</c:v>
                </c:pt>
                <c:pt idx="34863">
                  <c:v>78.4297940621</c:v>
                </c:pt>
                <c:pt idx="34864">
                  <c:v>77.65713921174</c:v>
                </c:pt>
                <c:pt idx="34865">
                  <c:v>78.29604205807998</c:v>
                </c:pt>
                <c:pt idx="34866">
                  <c:v>78.88866758673987</c:v>
                </c:pt>
                <c:pt idx="34867">
                  <c:v>77.68638236129976</c:v>
                </c:pt>
                <c:pt idx="34868">
                  <c:v>78.13806279749973</c:v>
                </c:pt>
                <c:pt idx="34869">
                  <c:v>77.38626638389998</c:v>
                </c:pt>
                <c:pt idx="34870">
                  <c:v>78.291425586</c:v>
                </c:pt>
                <c:pt idx="34871">
                  <c:v>78.79919780677986</c:v>
                </c:pt>
                <c:pt idx="34872">
                  <c:v>78.0275266485</c:v>
                </c:pt>
                <c:pt idx="34873">
                  <c:v>78.49444954348</c:v>
                </c:pt>
                <c:pt idx="34874">
                  <c:v>77.74975014554</c:v>
                </c:pt>
                <c:pt idx="34875">
                  <c:v>78.22201498363998</c:v>
                </c:pt>
                <c:pt idx="34876">
                  <c:v>78.93771719241984</c:v>
                </c:pt>
                <c:pt idx="34877">
                  <c:v>77.92650321767998</c:v>
                </c:pt>
                <c:pt idx="34878">
                  <c:v>79.04246962114</c:v>
                </c:pt>
                <c:pt idx="34879">
                  <c:v>77.55709947300002</c:v>
                </c:pt>
                <c:pt idx="34880">
                  <c:v>78.22664726953998</c:v>
                </c:pt>
                <c:pt idx="34881">
                  <c:v>78.94234947832</c:v>
                </c:pt>
                <c:pt idx="34882">
                  <c:v>77.96344920704</c:v>
                </c:pt>
                <c:pt idx="34883">
                  <c:v>78.62373243177973</c:v>
                </c:pt>
                <c:pt idx="34884">
                  <c:v>77.65867286927985</c:v>
                </c:pt>
                <c:pt idx="34885">
                  <c:v>78.50901905659985</c:v>
                </c:pt>
                <c:pt idx="34886">
                  <c:v>77.7173222441</c:v>
                </c:pt>
                <c:pt idx="34887">
                  <c:v>78.22198146026002</c:v>
                </c:pt>
                <c:pt idx="34888">
                  <c:v>78.73454232539998</c:v>
                </c:pt>
                <c:pt idx="34889">
                  <c:v>77.73256484800002</c:v>
                </c:pt>
                <c:pt idx="34890">
                  <c:v>78.17029045219977</c:v>
                </c:pt>
                <c:pt idx="34891">
                  <c:v>77.58307861391982</c:v>
                </c:pt>
                <c:pt idx="34892">
                  <c:v>77.91263443443998</c:v>
                </c:pt>
                <c:pt idx="34893">
                  <c:v>78.57294573363973</c:v>
                </c:pt>
                <c:pt idx="34894">
                  <c:v>78.03049881823976</c:v>
                </c:pt>
                <c:pt idx="34895">
                  <c:v>78.28667046502</c:v>
                </c:pt>
                <c:pt idx="34896">
                  <c:v>77.94034392646</c:v>
                </c:pt>
                <c:pt idx="34897">
                  <c:v>78.00036712194</c:v>
                </c:pt>
                <c:pt idx="34898">
                  <c:v>78.93032843233998</c:v>
                </c:pt>
                <c:pt idx="34899">
                  <c:v>77.52556936</c:v>
                </c:pt>
                <c:pt idx="34900">
                  <c:v>78.3882438613</c:v>
                </c:pt>
                <c:pt idx="34901">
                  <c:v>77.61547836613971</c:v>
                </c:pt>
                <c:pt idx="34902">
                  <c:v>74.93898763123998</c:v>
                </c:pt>
                <c:pt idx="34903">
                  <c:v>72.70396502060002</c:v>
                </c:pt>
                <c:pt idx="34904">
                  <c:v>69.99953799982</c:v>
                </c:pt>
                <c:pt idx="34905">
                  <c:v>68.10132349834</c:v>
                </c:pt>
                <c:pt idx="34906">
                  <c:v>65.87905517621979</c:v>
                </c:pt>
                <c:pt idx="34907">
                  <c:v>64.91142573872</c:v>
                </c:pt>
                <c:pt idx="34908">
                  <c:v>62.94847884962</c:v>
                </c:pt>
                <c:pt idx="34909">
                  <c:v>59.22579659262</c:v>
                </c:pt>
                <c:pt idx="34910">
                  <c:v>57.65584471496</c:v>
                </c:pt>
                <c:pt idx="35004">
                  <c:v>79.15702380804002</c:v>
                </c:pt>
                <c:pt idx="35005">
                  <c:v>87.82742207304001</c:v>
                </c:pt>
                <c:pt idx="35006">
                  <c:v>94.14350389588</c:v>
                </c:pt>
                <c:pt idx="35007">
                  <c:v>90.75384516885985</c:v>
                </c:pt>
                <c:pt idx="35008">
                  <c:v>90.32897464911998</c:v>
                </c:pt>
                <c:pt idx="35009">
                  <c:v>91.29787716607987</c:v>
                </c:pt>
                <c:pt idx="35010">
                  <c:v>90.02055618896</c:v>
                </c:pt>
                <c:pt idx="35011">
                  <c:v>87.09383561919998</c:v>
                </c:pt>
                <c:pt idx="35012">
                  <c:v>86.39150775425998</c:v>
                </c:pt>
                <c:pt idx="35013">
                  <c:v>86.31277234136979</c:v>
                </c:pt>
                <c:pt idx="35014">
                  <c:v>85.04269817294985</c:v>
                </c:pt>
                <c:pt idx="35015">
                  <c:v>83.69757746099998</c:v>
                </c:pt>
                <c:pt idx="35016">
                  <c:v>82.99118588196</c:v>
                </c:pt>
                <c:pt idx="35017">
                  <c:v>80.77971062747987</c:v>
                </c:pt>
                <c:pt idx="35018">
                  <c:v>80.64327080043977</c:v>
                </c:pt>
                <c:pt idx="35019">
                  <c:v>80.75568890203979</c:v>
                </c:pt>
                <c:pt idx="35020">
                  <c:v>80.17236756179977</c:v>
                </c:pt>
                <c:pt idx="35021">
                  <c:v>79.23798528172</c:v>
                </c:pt>
                <c:pt idx="35022">
                  <c:v>79.47180810667973</c:v>
                </c:pt>
                <c:pt idx="35023">
                  <c:v>80.87859133809968</c:v>
                </c:pt>
                <c:pt idx="35024">
                  <c:v>79.5435203743</c:v>
                </c:pt>
                <c:pt idx="35025">
                  <c:v>80.1061625299</c:v>
                </c:pt>
                <c:pt idx="35026">
                  <c:v>80.47318226765979</c:v>
                </c:pt>
                <c:pt idx="35027">
                  <c:v>79.13920854959987</c:v>
                </c:pt>
                <c:pt idx="35028">
                  <c:v>79.92613887699976</c:v>
                </c:pt>
                <c:pt idx="35029">
                  <c:v>80.26335868362</c:v>
                </c:pt>
                <c:pt idx="35030">
                  <c:v>79.53406251259977</c:v>
                </c:pt>
                <c:pt idx="35031">
                  <c:v>79.86953928304</c:v>
                </c:pt>
                <c:pt idx="35032">
                  <c:v>80.40244711147974</c:v>
                </c:pt>
                <c:pt idx="35033">
                  <c:v>78.82442112174</c:v>
                </c:pt>
                <c:pt idx="35034">
                  <c:v>79.912319486</c:v>
                </c:pt>
                <c:pt idx="35035">
                  <c:v>80.16191317341998</c:v>
                </c:pt>
                <c:pt idx="35036">
                  <c:v>79.15272578303987</c:v>
                </c:pt>
                <c:pt idx="35037">
                  <c:v>79.51586350214</c:v>
                </c:pt>
                <c:pt idx="35038">
                  <c:v>80.04874265803987</c:v>
                </c:pt>
                <c:pt idx="35039">
                  <c:v>80.59105507959998</c:v>
                </c:pt>
                <c:pt idx="35040">
                  <c:v>79.19563196953995</c:v>
                </c:pt>
                <c:pt idx="35041">
                  <c:v>79.90254137657978</c:v>
                </c:pt>
                <c:pt idx="35042">
                  <c:v>80.85962642262001</c:v>
                </c:pt>
                <c:pt idx="35043">
                  <c:v>79.47731534239998</c:v>
                </c:pt>
                <c:pt idx="35044">
                  <c:v>80.21020776669998</c:v>
                </c:pt>
                <c:pt idx="35045">
                  <c:v>80.35054981407988</c:v>
                </c:pt>
                <c:pt idx="35046">
                  <c:v>79.4016811961</c:v>
                </c:pt>
                <c:pt idx="35047">
                  <c:v>79.66203611105972</c:v>
                </c:pt>
                <c:pt idx="35048">
                  <c:v>80.3662106057</c:v>
                </c:pt>
                <c:pt idx="35049">
                  <c:v>79.4469996179</c:v>
                </c:pt>
                <c:pt idx="35050">
                  <c:v>79.99686687857998</c:v>
                </c:pt>
                <c:pt idx="35051">
                  <c:v>80.54203614347979</c:v>
                </c:pt>
                <c:pt idx="35052">
                  <c:v>79.2030948477</c:v>
                </c:pt>
                <c:pt idx="35053">
                  <c:v>79.54886559568</c:v>
                </c:pt>
                <c:pt idx="35054">
                  <c:v>80.3094634355</c:v>
                </c:pt>
                <c:pt idx="35055">
                  <c:v>79.88310620775982</c:v>
                </c:pt>
                <c:pt idx="35056">
                  <c:v>79.94948341194</c:v>
                </c:pt>
                <c:pt idx="35057">
                  <c:v>80.71292160844</c:v>
                </c:pt>
                <c:pt idx="35058">
                  <c:v>79.19835154319979</c:v>
                </c:pt>
                <c:pt idx="35059">
                  <c:v>79.5252967678</c:v>
                </c:pt>
                <c:pt idx="35060">
                  <c:v>80.19599784239979</c:v>
                </c:pt>
                <c:pt idx="35061">
                  <c:v>80.72555185569979</c:v>
                </c:pt>
                <c:pt idx="35062">
                  <c:v>80.00477613751973</c:v>
                </c:pt>
                <c:pt idx="35063">
                  <c:v>80.58935880611978</c:v>
                </c:pt>
                <c:pt idx="35064">
                  <c:v>81.20720171454</c:v>
                </c:pt>
                <c:pt idx="35065">
                  <c:v>79.86414129228001</c:v>
                </c:pt>
                <c:pt idx="35066">
                  <c:v>80.46617648156</c:v>
                </c:pt>
                <c:pt idx="35067">
                  <c:v>80.81064386369998</c:v>
                </c:pt>
                <c:pt idx="35068">
                  <c:v>79.93524531429998</c:v>
                </c:pt>
                <c:pt idx="35069">
                  <c:v>80.70341455466001</c:v>
                </c:pt>
                <c:pt idx="35070">
                  <c:v>79.40431414703998</c:v>
                </c:pt>
                <c:pt idx="35071">
                  <c:v>79.97790196309998</c:v>
                </c:pt>
                <c:pt idx="35072">
                  <c:v>80.55151860122</c:v>
                </c:pt>
                <c:pt idx="35073">
                  <c:v>81.32602543838</c:v>
                </c:pt>
                <c:pt idx="35074">
                  <c:v>79.86414129228001</c:v>
                </c:pt>
                <c:pt idx="35075">
                  <c:v>80.79785442828</c:v>
                </c:pt>
                <c:pt idx="35076">
                  <c:v>81.12640620581998</c:v>
                </c:pt>
                <c:pt idx="35077">
                  <c:v>80.14025750544</c:v>
                </c:pt>
                <c:pt idx="35078">
                  <c:v>80.26234687323976</c:v>
                </c:pt>
                <c:pt idx="35079">
                  <c:v>81.23622340526</c:v>
                </c:pt>
                <c:pt idx="35080">
                  <c:v>79.85743125233979</c:v>
                </c:pt>
                <c:pt idx="35081">
                  <c:v>80.80090528761998</c:v>
                </c:pt>
                <c:pt idx="35082">
                  <c:v>81.12662391812</c:v>
                </c:pt>
                <c:pt idx="35083">
                  <c:v>79.94968245220002</c:v>
                </c:pt>
                <c:pt idx="35084">
                  <c:v>80.47383627755973</c:v>
                </c:pt>
                <c:pt idx="35085">
                  <c:v>80.98845845309982</c:v>
                </c:pt>
                <c:pt idx="35086">
                  <c:v>81.23095490058</c:v>
                </c:pt>
                <c:pt idx="35087">
                  <c:v>80.24510565346</c:v>
                </c:pt>
                <c:pt idx="35088">
                  <c:v>80.76447916812</c:v>
                </c:pt>
                <c:pt idx="35089">
                  <c:v>81.12640620581998</c:v>
                </c:pt>
                <c:pt idx="35090">
                  <c:v>79.97625497618</c:v>
                </c:pt>
                <c:pt idx="35091">
                  <c:v>80.51807035117987</c:v>
                </c:pt>
                <c:pt idx="35092">
                  <c:v>81.2981646433</c:v>
                </c:pt>
                <c:pt idx="35093">
                  <c:v>79.92398062879998</c:v>
                </c:pt>
                <c:pt idx="35094">
                  <c:v>80.66441133079982</c:v>
                </c:pt>
                <c:pt idx="35095">
                  <c:v>81.45064286707998</c:v>
                </c:pt>
                <c:pt idx="35096">
                  <c:v>80.06878461757982</c:v>
                </c:pt>
                <c:pt idx="35097">
                  <c:v>80.43250686716</c:v>
                </c:pt>
                <c:pt idx="35098">
                  <c:v>81.21240876649979</c:v>
                </c:pt>
                <c:pt idx="35099">
                  <c:v>80.01637502936</c:v>
                </c:pt>
                <c:pt idx="35100">
                  <c:v>80.36121841222001</c:v>
                </c:pt>
                <c:pt idx="35101">
                  <c:v>80.96481518838</c:v>
                </c:pt>
                <c:pt idx="35102">
                  <c:v>79.86693830611979</c:v>
                </c:pt>
                <c:pt idx="35103">
                  <c:v>80.64059669203998</c:v>
                </c:pt>
                <c:pt idx="35104">
                  <c:v>81.00758248198</c:v>
                </c:pt>
                <c:pt idx="35105">
                  <c:v>79.67927659943976</c:v>
                </c:pt>
                <c:pt idx="35106">
                  <c:v>80.6691916415</c:v>
                </c:pt>
                <c:pt idx="35107">
                  <c:v>81.27435000453985</c:v>
                </c:pt>
                <c:pt idx="35108">
                  <c:v>79.91921265349998</c:v>
                </c:pt>
                <c:pt idx="35109">
                  <c:v>80.49428826832</c:v>
                </c:pt>
                <c:pt idx="35110">
                  <c:v>81.2981646433</c:v>
                </c:pt>
                <c:pt idx="35111">
                  <c:v>79.9952690837401</c:v>
                </c:pt>
                <c:pt idx="35112">
                  <c:v>80.94421992918</c:v>
                </c:pt>
                <c:pt idx="35113">
                  <c:v>82.06993028645979</c:v>
                </c:pt>
                <c:pt idx="35114">
                  <c:v>82.29741911852986</c:v>
                </c:pt>
                <c:pt idx="35115">
                  <c:v>84.95016619992</c:v>
                </c:pt>
                <c:pt idx="35116">
                  <c:v>87.3863488241597</c:v>
                </c:pt>
                <c:pt idx="35117">
                  <c:v>88.98996831799984</c:v>
                </c:pt>
                <c:pt idx="35118">
                  <c:v>93.90483856259976</c:v>
                </c:pt>
                <c:pt idx="35119">
                  <c:v>100.12083793098</c:v>
                </c:pt>
                <c:pt idx="35120">
                  <c:v>107.47506296336</c:v>
                </c:pt>
                <c:pt idx="35121">
                  <c:v>103.64379536567</c:v>
                </c:pt>
                <c:pt idx="35122">
                  <c:v>99.70022523239998</c:v>
                </c:pt>
                <c:pt idx="35123">
                  <c:v>99.06601288164</c:v>
                </c:pt>
                <c:pt idx="35124">
                  <c:v>96.80443129710001</c:v>
                </c:pt>
                <c:pt idx="35125">
                  <c:v>97.28836571069979</c:v>
                </c:pt>
                <c:pt idx="35126">
                  <c:v>97.77630505811995</c:v>
                </c:pt>
                <c:pt idx="35127">
                  <c:v>96.46562726045998</c:v>
                </c:pt>
                <c:pt idx="35128">
                  <c:v>97.14394732283979</c:v>
                </c:pt>
                <c:pt idx="35129">
                  <c:v>98.29271979803998</c:v>
                </c:pt>
                <c:pt idx="35130">
                  <c:v>96.54035536338</c:v>
                </c:pt>
                <c:pt idx="35131">
                  <c:v>97.05091214927998</c:v>
                </c:pt>
                <c:pt idx="35132">
                  <c:v>97.34309946059998</c:v>
                </c:pt>
                <c:pt idx="35133">
                  <c:v>96.19603856459977</c:v>
                </c:pt>
                <c:pt idx="35134">
                  <c:v>96.73765046255998</c:v>
                </c:pt>
                <c:pt idx="35135">
                  <c:v>97.45735477799998</c:v>
                </c:pt>
                <c:pt idx="35136">
                  <c:v>95.91385423289998</c:v>
                </c:pt>
                <c:pt idx="35137">
                  <c:v>97.02605101877987</c:v>
                </c:pt>
                <c:pt idx="35138">
                  <c:v>97.40592252114</c:v>
                </c:pt>
                <c:pt idx="35139">
                  <c:v>96.71281020894</c:v>
                </c:pt>
                <c:pt idx="35140">
                  <c:v>97.03750114655978</c:v>
                </c:pt>
                <c:pt idx="35141">
                  <c:v>98.27070590741984</c:v>
                </c:pt>
                <c:pt idx="35142">
                  <c:v>96.70670531225973</c:v>
                </c:pt>
                <c:pt idx="35143">
                  <c:v>97.22066838822</c:v>
                </c:pt>
                <c:pt idx="35144">
                  <c:v>95.73237730973977</c:v>
                </c:pt>
                <c:pt idx="35145">
                  <c:v>96.63107381459976</c:v>
                </c:pt>
                <c:pt idx="35146">
                  <c:v>97.59011953607998</c:v>
                </c:pt>
                <c:pt idx="35147">
                  <c:v>95.86944896255973</c:v>
                </c:pt>
                <c:pt idx="35148">
                  <c:v>96.75702522018</c:v>
                </c:pt>
                <c:pt idx="35149">
                  <c:v>97.32024839711985</c:v>
                </c:pt>
                <c:pt idx="35150">
                  <c:v>95.83408233629976</c:v>
                </c:pt>
                <c:pt idx="35151">
                  <c:v>96.39830736689974</c:v>
                </c:pt>
                <c:pt idx="35152">
                  <c:v>97.13354643299976</c:v>
                </c:pt>
                <c:pt idx="35153">
                  <c:v>95.9893996818</c:v>
                </c:pt>
                <c:pt idx="35154">
                  <c:v>96.68052280385976</c:v>
                </c:pt>
                <c:pt idx="35155">
                  <c:v>97.4002271193</c:v>
                </c:pt>
                <c:pt idx="35156">
                  <c:v>95.66145483935</c:v>
                </c:pt>
                <c:pt idx="35157">
                  <c:v>96.36097890584998</c:v>
                </c:pt>
                <c:pt idx="35158">
                  <c:v>97.2646398669</c:v>
                </c:pt>
                <c:pt idx="35159">
                  <c:v>95.9366561043</c:v>
                </c:pt>
                <c:pt idx="35160">
                  <c:v>96.649093299</c:v>
                </c:pt>
                <c:pt idx="35161">
                  <c:v>97.40713423649987</c:v>
                </c:pt>
                <c:pt idx="35162">
                  <c:v>96.0677495382</c:v>
                </c:pt>
                <c:pt idx="35163">
                  <c:v>96.81438953999998</c:v>
                </c:pt>
                <c:pt idx="35164">
                  <c:v>97.24819534175</c:v>
                </c:pt>
                <c:pt idx="35165">
                  <c:v>96.32640077603978</c:v>
                </c:pt>
                <c:pt idx="35166">
                  <c:v>97.08607708853982</c:v>
                </c:pt>
                <c:pt idx="35167">
                  <c:v>95.80662590202</c:v>
                </c:pt>
                <c:pt idx="35168">
                  <c:v>96.74557509239995</c:v>
                </c:pt>
                <c:pt idx="35169">
                  <c:v>97.52404457015986</c:v>
                </c:pt>
                <c:pt idx="35170">
                  <c:v>95.59323136020002</c:v>
                </c:pt>
                <c:pt idx="35171">
                  <c:v>96.72052952898</c:v>
                </c:pt>
                <c:pt idx="35172">
                  <c:v>97.27604080259968</c:v>
                </c:pt>
                <c:pt idx="35173">
                  <c:v>96.18359899331998</c:v>
                </c:pt>
                <c:pt idx="35174">
                  <c:v>97.14625995906</c:v>
                </c:pt>
                <c:pt idx="35175">
                  <c:v>95.91556263822</c:v>
                </c:pt>
                <c:pt idx="35176">
                  <c:v>97.3344613743</c:v>
                </c:pt>
                <c:pt idx="35177">
                  <c:v>97.12035368376</c:v>
                </c:pt>
                <c:pt idx="35178">
                  <c:v>95.54909359709998</c:v>
                </c:pt>
                <c:pt idx="35179">
                  <c:v>96.1817242419</c:v>
                </c:pt>
                <c:pt idx="35180">
                  <c:v>96.84859234709984</c:v>
                </c:pt>
                <c:pt idx="35181">
                  <c:v>97.32212428165</c:v>
                </c:pt>
                <c:pt idx="35182">
                  <c:v>96.32640077603978</c:v>
                </c:pt>
                <c:pt idx="35183">
                  <c:v>96.94900543572</c:v>
                </c:pt>
                <c:pt idx="35184">
                  <c:v>97.42993610789976</c:v>
                </c:pt>
                <c:pt idx="35185">
                  <c:v>96.45935670072001</c:v>
                </c:pt>
                <c:pt idx="35186">
                  <c:v>96.67189517039976</c:v>
                </c:pt>
                <c:pt idx="35187">
                  <c:v>97.3102436097</c:v>
                </c:pt>
                <c:pt idx="35188">
                  <c:v>96.53461933253998</c:v>
                </c:pt>
                <c:pt idx="35189">
                  <c:v>99.43904127528</c:v>
                </c:pt>
                <c:pt idx="35190">
                  <c:v>103.34122539048</c:v>
                </c:pt>
                <c:pt idx="35191">
                  <c:v>105.13152452775</c:v>
                </c:pt>
                <c:pt idx="35192">
                  <c:v>107.24904141268</c:v>
                </c:pt>
                <c:pt idx="35193">
                  <c:v>107.1117242514</c:v>
                </c:pt>
                <c:pt idx="35194">
                  <c:v>105.9304729707</c:v>
                </c:pt>
                <c:pt idx="35195">
                  <c:v>104.5713097121</c:v>
                </c:pt>
                <c:pt idx="35196">
                  <c:v>105.84837856824</c:v>
                </c:pt>
                <c:pt idx="35197">
                  <c:v>107.76900669616</c:v>
                </c:pt>
                <c:pt idx="35198">
                  <c:v>106.59132704</c:v>
                </c:pt>
                <c:pt idx="35199">
                  <c:v>107.4586080568</c:v>
                </c:pt>
                <c:pt idx="35200">
                  <c:v>105.42898373252</c:v>
                </c:pt>
                <c:pt idx="35201">
                  <c:v>99.77878867949978</c:v>
                </c:pt>
                <c:pt idx="35202">
                  <c:v>99.75649362498</c:v>
                </c:pt>
                <c:pt idx="35203">
                  <c:v>105.94198328315</c:v>
                </c:pt>
                <c:pt idx="35204">
                  <c:v>108.8120756132</c:v>
                </c:pt>
                <c:pt idx="35205">
                  <c:v>106.003290588</c:v>
                </c:pt>
                <c:pt idx="35206">
                  <c:v>105.89831120092</c:v>
                </c:pt>
                <c:pt idx="35207">
                  <c:v>107.6977754248</c:v>
                </c:pt>
                <c:pt idx="35208">
                  <c:v>106.17270129576</c:v>
                </c:pt>
                <c:pt idx="35209">
                  <c:v>106.05070077476</c:v>
                </c:pt>
                <c:pt idx="35210">
                  <c:v>107.39330208048</c:v>
                </c:pt>
                <c:pt idx="35211">
                  <c:v>106.05296217076</c:v>
                </c:pt>
                <c:pt idx="35212">
                  <c:v>106.98601654056</c:v>
                </c:pt>
                <c:pt idx="35213">
                  <c:v>104.78800490515</c:v>
                </c:pt>
                <c:pt idx="35214">
                  <c:v>98.52182716697995</c:v>
                </c:pt>
                <c:pt idx="35215">
                  <c:v>98.72681061869986</c:v>
                </c:pt>
                <c:pt idx="35216">
                  <c:v>100.73382179418</c:v>
                </c:pt>
                <c:pt idx="35217">
                  <c:v>104.21292470771</c:v>
                </c:pt>
                <c:pt idx="35218">
                  <c:v>106.55664846504</c:v>
                </c:pt>
                <c:pt idx="35219">
                  <c:v>106.46597222975</c:v>
                </c:pt>
                <c:pt idx="35220">
                  <c:v>104.84791543723</c:v>
                </c:pt>
                <c:pt idx="35221">
                  <c:v>100.01148610332</c:v>
                </c:pt>
                <c:pt idx="35222">
                  <c:v>99.4124210418</c:v>
                </c:pt>
                <c:pt idx="35223">
                  <c:v>99.00131514444001</c:v>
                </c:pt>
                <c:pt idx="35224">
                  <c:v>97.35073302407987</c:v>
                </c:pt>
                <c:pt idx="35225">
                  <c:v>98.55950408639998</c:v>
                </c:pt>
                <c:pt idx="35226">
                  <c:v>100.85812627212</c:v>
                </c:pt>
                <c:pt idx="35227">
                  <c:v>102.27940987705</c:v>
                </c:pt>
                <c:pt idx="35228">
                  <c:v>104.50644982169</c:v>
                </c:pt>
                <c:pt idx="35229">
                  <c:v>106.30308976875</c:v>
                </c:pt>
                <c:pt idx="35230">
                  <c:v>106.58477107208</c:v>
                </c:pt>
                <c:pt idx="35231">
                  <c:v>104.84262498892</c:v>
                </c:pt>
                <c:pt idx="35232">
                  <c:v>104.90268730263</c:v>
                </c:pt>
                <c:pt idx="35233">
                  <c:v>106.69471705536</c:v>
                </c:pt>
                <c:pt idx="35234">
                  <c:v>104.96844871681</c:v>
                </c:pt>
                <c:pt idx="35235">
                  <c:v>107.105803427</c:v>
                </c:pt>
                <c:pt idx="35236">
                  <c:v>106.7729576725</c:v>
                </c:pt>
                <c:pt idx="35237">
                  <c:v>104.81246615378</c:v>
                </c:pt>
                <c:pt idx="35238">
                  <c:v>105.70679456022</c:v>
                </c:pt>
                <c:pt idx="35239">
                  <c:v>107.45327680944</c:v>
                </c:pt>
                <c:pt idx="35240">
                  <c:v>106.35044704</c:v>
                </c:pt>
                <c:pt idx="35241">
                  <c:v>106.71987364768</c:v>
                </c:pt>
                <c:pt idx="35242">
                  <c:v>107.346216177</c:v>
                </c:pt>
                <c:pt idx="35243">
                  <c:v>106.88856823687</c:v>
                </c:pt>
                <c:pt idx="35244">
                  <c:v>102.83994346465</c:v>
                </c:pt>
                <c:pt idx="35245">
                  <c:v>104.5723649551</c:v>
                </c:pt>
                <c:pt idx="35246">
                  <c:v>107.38703043184</c:v>
                </c:pt>
                <c:pt idx="35247">
                  <c:v>106.45415024336</c:v>
                </c:pt>
                <c:pt idx="35248">
                  <c:v>107.15642473564</c:v>
                </c:pt>
                <c:pt idx="35249">
                  <c:v>108.0809675008</c:v>
                </c:pt>
                <c:pt idx="35250">
                  <c:v>106.5089268096</c:v>
                </c:pt>
                <c:pt idx="35251">
                  <c:v>107.00456080972</c:v>
                </c:pt>
                <c:pt idx="35252">
                  <c:v>107.71314373256</c:v>
                </c:pt>
                <c:pt idx="35253">
                  <c:v>105.95682310632</c:v>
                </c:pt>
                <c:pt idx="35254">
                  <c:v>106.57561375736</c:v>
                </c:pt>
                <c:pt idx="35255">
                  <c:v>107.618246656</c:v>
                </c:pt>
                <c:pt idx="35256">
                  <c:v>106.64483435376</c:v>
                </c:pt>
                <c:pt idx="35257">
                  <c:v>106.39248735176</c:v>
                </c:pt>
                <c:pt idx="35258">
                  <c:v>107.09339695072</c:v>
                </c:pt>
                <c:pt idx="35259">
                  <c:v>105.71375824737</c:v>
                </c:pt>
                <c:pt idx="35260">
                  <c:v>103.14382425676</c:v>
                </c:pt>
                <c:pt idx="35261">
                  <c:v>102.56861313608</c:v>
                </c:pt>
                <c:pt idx="35262">
                  <c:v>102.4263970821</c:v>
                </c:pt>
                <c:pt idx="35263">
                  <c:v>99.75637261403978</c:v>
                </c:pt>
                <c:pt idx="35264">
                  <c:v>100.3852821972</c:v>
                </c:pt>
                <c:pt idx="35265">
                  <c:v>100.45101145758</c:v>
                </c:pt>
                <c:pt idx="35266">
                  <c:v>99.03004641155982</c:v>
                </c:pt>
                <c:pt idx="35267">
                  <c:v>101.163613014</c:v>
                </c:pt>
                <c:pt idx="35268">
                  <c:v>102.31230144814</c:v>
                </c:pt>
                <c:pt idx="35269">
                  <c:v>102.03150022947</c:v>
                </c:pt>
                <c:pt idx="35270">
                  <c:v>102.68716437945</c:v>
                </c:pt>
                <c:pt idx="35271">
                  <c:v>103.92799139177</c:v>
                </c:pt>
                <c:pt idx="35272">
                  <c:v>105.0398198801</c:v>
                </c:pt>
                <c:pt idx="35273">
                  <c:v>103.48587164895</c:v>
                </c:pt>
                <c:pt idx="35274">
                  <c:v>103.52373780042</c:v>
                </c:pt>
                <c:pt idx="35275">
                  <c:v>105.51001063134</c:v>
                </c:pt>
                <c:pt idx="35276">
                  <c:v>105.262826312</c:v>
                </c:pt>
                <c:pt idx="35277">
                  <c:v>106.28573376554</c:v>
                </c:pt>
                <c:pt idx="35278">
                  <c:v>106.5071387597</c:v>
                </c:pt>
                <c:pt idx="35279">
                  <c:v>102.47972739417</c:v>
                </c:pt>
                <c:pt idx="35280">
                  <c:v>99.3942442233</c:v>
                </c:pt>
                <c:pt idx="35281">
                  <c:v>96.03547230014979</c:v>
                </c:pt>
                <c:pt idx="35282">
                  <c:v>92.12637761131987</c:v>
                </c:pt>
                <c:pt idx="35283">
                  <c:v>89.10566417979986</c:v>
                </c:pt>
                <c:pt idx="35284">
                  <c:v>89.02877541519977</c:v>
                </c:pt>
                <c:pt idx="35285">
                  <c:v>87.76625879972</c:v>
                </c:pt>
                <c:pt idx="35286">
                  <c:v>83.63755767114</c:v>
                </c:pt>
                <c:pt idx="35287">
                  <c:v>82.12137973328974</c:v>
                </c:pt>
                <c:pt idx="35288">
                  <c:v>80.7822990259</c:v>
                </c:pt>
                <c:pt idx="35289">
                  <c:v>78.53254215549973</c:v>
                </c:pt>
                <c:pt idx="35290">
                  <c:v>78.90741425128</c:v>
                </c:pt>
                <c:pt idx="35291">
                  <c:v>79.26529794324</c:v>
                </c:pt>
                <c:pt idx="35292">
                  <c:v>78.52788890149979</c:v>
                </c:pt>
                <c:pt idx="35293">
                  <c:v>78.53649833167982</c:v>
                </c:pt>
                <c:pt idx="35294">
                  <c:v>78.77291799409987</c:v>
                </c:pt>
                <c:pt idx="35295">
                  <c:v>79.32385452794</c:v>
                </c:pt>
                <c:pt idx="35296">
                  <c:v>78.62349299285968</c:v>
                </c:pt>
                <c:pt idx="35297">
                  <c:v>79.1075712393</c:v>
                </c:pt>
                <c:pt idx="35298">
                  <c:v>79.16182761761998</c:v>
                </c:pt>
                <c:pt idx="35299">
                  <c:v>77.99048227497998</c:v>
                </c:pt>
                <c:pt idx="35300">
                  <c:v>78.4256973654</c:v>
                </c:pt>
                <c:pt idx="35301">
                  <c:v>78.90718977350002</c:v>
                </c:pt>
                <c:pt idx="35302">
                  <c:v>77.54325876422</c:v>
                </c:pt>
                <c:pt idx="35303">
                  <c:v>78.25438121247973</c:v>
                </c:pt>
                <c:pt idx="35304">
                  <c:v>78.76365690072</c:v>
                </c:pt>
                <c:pt idx="35305">
                  <c:v>77.62473945951987</c:v>
                </c:pt>
                <c:pt idx="35306">
                  <c:v>77.68214368240001</c:v>
                </c:pt>
                <c:pt idx="35307">
                  <c:v>78.31437995704</c:v>
                </c:pt>
                <c:pt idx="35308">
                  <c:v>78.6354214686</c:v>
                </c:pt>
                <c:pt idx="35309">
                  <c:v>77.28643226605976</c:v>
                </c:pt>
                <c:pt idx="35310">
                  <c:v>78.23585569241995</c:v>
                </c:pt>
                <c:pt idx="35311">
                  <c:v>78.76688410331998</c:v>
                </c:pt>
                <c:pt idx="35312">
                  <c:v>77.6494644464</c:v>
                </c:pt>
                <c:pt idx="35313">
                  <c:v>77.9860804259</c:v>
                </c:pt>
                <c:pt idx="35314">
                  <c:v>78.53409055429998</c:v>
                </c:pt>
                <c:pt idx="35315">
                  <c:v>77.22672874433998</c:v>
                </c:pt>
                <c:pt idx="35316">
                  <c:v>77.7549010595</c:v>
                </c:pt>
                <c:pt idx="35317">
                  <c:v>78.50186289959987</c:v>
                </c:pt>
                <c:pt idx="35318">
                  <c:v>77.19916682855984</c:v>
                </c:pt>
                <c:pt idx="35319">
                  <c:v>77.47343577273976</c:v>
                </c:pt>
                <c:pt idx="35320">
                  <c:v>78.15905871611974</c:v>
                </c:pt>
                <c:pt idx="35321">
                  <c:v>76.84132023727998</c:v>
                </c:pt>
                <c:pt idx="35322">
                  <c:v>77.35434840305973</c:v>
                </c:pt>
                <c:pt idx="35323">
                  <c:v>77.86737656883986</c:v>
                </c:pt>
                <c:pt idx="35324">
                  <c:v>76.94655782132</c:v>
                </c:pt>
                <c:pt idx="35325">
                  <c:v>77.41502661476002</c:v>
                </c:pt>
                <c:pt idx="35326">
                  <c:v>77.72536850101986</c:v>
                </c:pt>
                <c:pt idx="35327">
                  <c:v>78.23382923728</c:v>
                </c:pt>
                <c:pt idx="35328">
                  <c:v>76.87261338757995</c:v>
                </c:pt>
                <c:pt idx="35329">
                  <c:v>77.56963029445987</c:v>
                </c:pt>
                <c:pt idx="35330">
                  <c:v>77.86391812737995</c:v>
                </c:pt>
                <c:pt idx="35331">
                  <c:v>77.13485569173998</c:v>
                </c:pt>
                <c:pt idx="35332">
                  <c:v>77.40016194916</c:v>
                </c:pt>
                <c:pt idx="35333">
                  <c:v>77.87194399835998</c:v>
                </c:pt>
                <c:pt idx="35334">
                  <c:v>76.34221564086</c:v>
                </c:pt>
                <c:pt idx="35335">
                  <c:v>77.2444237426</c:v>
                </c:pt>
                <c:pt idx="35336">
                  <c:v>77.56697111215968</c:v>
                </c:pt>
                <c:pt idx="35337">
                  <c:v>77.49844915101998</c:v>
                </c:pt>
                <c:pt idx="35338">
                  <c:v>77.00051919667995</c:v>
                </c:pt>
                <c:pt idx="35502">
                  <c:v>76.37412680117998</c:v>
                </c:pt>
                <c:pt idx="35503">
                  <c:v>76.56783393639998</c:v>
                </c:pt>
                <c:pt idx="35504">
                  <c:v>77.19417713981986</c:v>
                </c:pt>
                <c:pt idx="35505">
                  <c:v>77.83650378783998</c:v>
                </c:pt>
                <c:pt idx="35506">
                  <c:v>76.2406880286</c:v>
                </c:pt>
                <c:pt idx="35507">
                  <c:v>77.05534787575968</c:v>
                </c:pt>
                <c:pt idx="35508">
                  <c:v>77.07217236679972</c:v>
                </c:pt>
                <c:pt idx="35509">
                  <c:v>77.75458919227998</c:v>
                </c:pt>
                <c:pt idx="35510">
                  <c:v>76.57913938584002</c:v>
                </c:pt>
                <c:pt idx="35511">
                  <c:v>77.2106680244</c:v>
                </c:pt>
                <c:pt idx="35512">
                  <c:v>77.21303683089984</c:v>
                </c:pt>
                <c:pt idx="35513">
                  <c:v>77.82292672049977</c:v>
                </c:pt>
                <c:pt idx="35514">
                  <c:v>76.12046613205965</c:v>
                </c:pt>
                <c:pt idx="35515">
                  <c:v>76.704140127</c:v>
                </c:pt>
                <c:pt idx="35516">
                  <c:v>77.07217236679972</c:v>
                </c:pt>
                <c:pt idx="35517">
                  <c:v>77.66802462978</c:v>
                </c:pt>
                <c:pt idx="35518">
                  <c:v>76.2406880286</c:v>
                </c:pt>
                <c:pt idx="35519">
                  <c:v>76.84337598157998</c:v>
                </c:pt>
                <c:pt idx="35520">
                  <c:v>77.20329065696</c:v>
                </c:pt>
                <c:pt idx="35521">
                  <c:v>77.59968710155982</c:v>
                </c:pt>
                <c:pt idx="35522">
                  <c:v>76.39232613479973</c:v>
                </c:pt>
                <c:pt idx="35523">
                  <c:v>76.79326548764</c:v>
                </c:pt>
                <c:pt idx="35524">
                  <c:v>76.93586617619982</c:v>
                </c:pt>
                <c:pt idx="35525">
                  <c:v>77.75884371351982</c:v>
                </c:pt>
                <c:pt idx="35526">
                  <c:v>77.80469968622</c:v>
                </c:pt>
                <c:pt idx="35527">
                  <c:v>76.65659043119986</c:v>
                </c:pt>
                <c:pt idx="35528">
                  <c:v>76.7995599856</c:v>
                </c:pt>
                <c:pt idx="35529">
                  <c:v>77.37641978195998</c:v>
                </c:pt>
                <c:pt idx="35530">
                  <c:v>77.75001858337998</c:v>
                </c:pt>
                <c:pt idx="35531">
                  <c:v>76.50168834047987</c:v>
                </c:pt>
                <c:pt idx="35532">
                  <c:v>76.65416487389986</c:v>
                </c:pt>
                <c:pt idx="35533">
                  <c:v>77.43906530305998</c:v>
                </c:pt>
                <c:pt idx="35534">
                  <c:v>77.40387654809986</c:v>
                </c:pt>
                <c:pt idx="35535">
                  <c:v>76.39232613479973</c:v>
                </c:pt>
                <c:pt idx="35536">
                  <c:v>76.51017700735987</c:v>
                </c:pt>
                <c:pt idx="35537">
                  <c:v>77.61724462236</c:v>
                </c:pt>
                <c:pt idx="35538">
                  <c:v>77.5901579918</c:v>
                </c:pt>
                <c:pt idx="35539">
                  <c:v>77.96274850509984</c:v>
                </c:pt>
                <c:pt idx="35540">
                  <c:v>76.44220834498</c:v>
                </c:pt>
                <c:pt idx="35541">
                  <c:v>77.26708527693998</c:v>
                </c:pt>
                <c:pt idx="35542">
                  <c:v>77.4538518012</c:v>
                </c:pt>
                <c:pt idx="35543">
                  <c:v>77.14035308800002</c:v>
                </c:pt>
                <c:pt idx="35544">
                  <c:v>77.08273443987987</c:v>
                </c:pt>
                <c:pt idx="35545">
                  <c:v>77.30808225373973</c:v>
                </c:pt>
                <c:pt idx="35546">
                  <c:v>77.93702303282</c:v>
                </c:pt>
                <c:pt idx="35547">
                  <c:v>77.07817927099985</c:v>
                </c:pt>
                <c:pt idx="35548">
                  <c:v>77.07359632669974</c:v>
                </c:pt>
                <c:pt idx="35549">
                  <c:v>77.04946387699998</c:v>
                </c:pt>
                <c:pt idx="35550">
                  <c:v>77.67256753801976</c:v>
                </c:pt>
                <c:pt idx="35551">
                  <c:v>78.05579072873977</c:v>
                </c:pt>
                <c:pt idx="35552">
                  <c:v>77.26274916103998</c:v>
                </c:pt>
                <c:pt idx="35553">
                  <c:v>77.58338828337995</c:v>
                </c:pt>
                <c:pt idx="35554">
                  <c:v>77.94065039241998</c:v>
                </c:pt>
                <c:pt idx="35555">
                  <c:v>78.09234318145984</c:v>
                </c:pt>
                <c:pt idx="35556">
                  <c:v>76.64747691405982</c:v>
                </c:pt>
                <c:pt idx="35557">
                  <c:v>77.64468132132</c:v>
                </c:pt>
                <c:pt idx="35558">
                  <c:v>77.81240031351973</c:v>
                </c:pt>
                <c:pt idx="35559">
                  <c:v>78.16512284321998</c:v>
                </c:pt>
                <c:pt idx="35560">
                  <c:v>78.0643330418</c:v>
                </c:pt>
                <c:pt idx="35561">
                  <c:v>77.24899117211987</c:v>
                </c:pt>
                <c:pt idx="35562">
                  <c:v>77.62917397929998</c:v>
                </c:pt>
                <c:pt idx="35563">
                  <c:v>77.76342665782</c:v>
                </c:pt>
                <c:pt idx="35564">
                  <c:v>78.56324429768</c:v>
                </c:pt>
                <c:pt idx="35565">
                  <c:v>77.29101195622</c:v>
                </c:pt>
                <c:pt idx="35566">
                  <c:v>77.68601023251976</c:v>
                </c:pt>
                <c:pt idx="35567">
                  <c:v>77.82156302273998</c:v>
                </c:pt>
                <c:pt idx="35568">
                  <c:v>78.41166772336</c:v>
                </c:pt>
                <c:pt idx="35569">
                  <c:v>77.14865061209987</c:v>
                </c:pt>
                <c:pt idx="35570">
                  <c:v>77.45177583579976</c:v>
                </c:pt>
                <c:pt idx="35571">
                  <c:v>77.78246297528</c:v>
                </c:pt>
                <c:pt idx="35572">
                  <c:v>78.16366633121998</c:v>
                </c:pt>
                <c:pt idx="35573">
                  <c:v>78.56782398784</c:v>
                </c:pt>
                <c:pt idx="35574">
                  <c:v>77.2772449608</c:v>
                </c:pt>
                <c:pt idx="35575">
                  <c:v>77.65844831673957</c:v>
                </c:pt>
                <c:pt idx="35576">
                  <c:v>78.04425928778</c:v>
                </c:pt>
                <c:pt idx="35577">
                  <c:v>78.43004233387984</c:v>
                </c:pt>
                <c:pt idx="35578">
                  <c:v>77.29070787639976</c:v>
                </c:pt>
                <c:pt idx="35579">
                  <c:v>77.39665200424002</c:v>
                </c:pt>
                <c:pt idx="35580">
                  <c:v>77.76866805491998</c:v>
                </c:pt>
                <c:pt idx="35581">
                  <c:v>78.3406966264</c:v>
                </c:pt>
                <c:pt idx="35582">
                  <c:v>78.74134433369987</c:v>
                </c:pt>
                <c:pt idx="35583">
                  <c:v>77.4564941001</c:v>
                </c:pt>
                <c:pt idx="35584">
                  <c:v>78.03731311129998</c:v>
                </c:pt>
                <c:pt idx="35585">
                  <c:v>77.99371514638</c:v>
                </c:pt>
                <c:pt idx="35586">
                  <c:v>78.61237771549968</c:v>
                </c:pt>
                <c:pt idx="35587">
                  <c:v>77.3459792842</c:v>
                </c:pt>
                <c:pt idx="35588">
                  <c:v>77.49768443716</c:v>
                </c:pt>
                <c:pt idx="35589">
                  <c:v>67.53721240116</c:v>
                </c:pt>
                <c:pt idx="35646">
                  <c:v>81.48646921212001</c:v>
                </c:pt>
                <c:pt idx="35647">
                  <c:v>93.6966589605</c:v>
                </c:pt>
                <c:pt idx="35648">
                  <c:v>100.5755016195</c:v>
                </c:pt>
                <c:pt idx="35649">
                  <c:v>100.66866364038</c:v>
                </c:pt>
                <c:pt idx="35650">
                  <c:v>98.93754539802</c:v>
                </c:pt>
                <c:pt idx="35651">
                  <c:v>96.13220146451998</c:v>
                </c:pt>
                <c:pt idx="35652">
                  <c:v>94.31310620159</c:v>
                </c:pt>
                <c:pt idx="35653">
                  <c:v>92.526189946</c:v>
                </c:pt>
                <c:pt idx="35654">
                  <c:v>90.73567554999998</c:v>
                </c:pt>
                <c:pt idx="35655">
                  <c:v>86.82484855115977</c:v>
                </c:pt>
                <c:pt idx="35656">
                  <c:v>84.04877899337986</c:v>
                </c:pt>
                <c:pt idx="35657">
                  <c:v>81.79068857166001</c:v>
                </c:pt>
                <c:pt idx="35658">
                  <c:v>80.7444675791</c:v>
                </c:pt>
                <c:pt idx="35659">
                  <c:v>78.63653805069973</c:v>
                </c:pt>
                <c:pt idx="35660">
                  <c:v>78.83120161649984</c:v>
                </c:pt>
                <c:pt idx="35661">
                  <c:v>79.00982739133998</c:v>
                </c:pt>
                <c:pt idx="35662">
                  <c:v>79.85773650771979</c:v>
                </c:pt>
                <c:pt idx="35663">
                  <c:v>78.406535442</c:v>
                </c:pt>
                <c:pt idx="35664">
                  <c:v>78.7845555825</c:v>
                </c:pt>
                <c:pt idx="35665">
                  <c:v>78.99584781377978</c:v>
                </c:pt>
                <c:pt idx="35666">
                  <c:v>79.65721094849998</c:v>
                </c:pt>
                <c:pt idx="35667">
                  <c:v>78.42520520499998</c:v>
                </c:pt>
                <c:pt idx="35668">
                  <c:v>78.835883244</c:v>
                </c:pt>
                <c:pt idx="35669">
                  <c:v>78.96327596404</c:v>
                </c:pt>
                <c:pt idx="35670">
                  <c:v>79.61987142249973</c:v>
                </c:pt>
                <c:pt idx="35671">
                  <c:v>78.58038118545974</c:v>
                </c:pt>
                <c:pt idx="35672">
                  <c:v>79.20440479418</c:v>
                </c:pt>
                <c:pt idx="35673">
                  <c:v>79.41323244522</c:v>
                </c:pt>
                <c:pt idx="35674">
                  <c:v>79.63388793149974</c:v>
                </c:pt>
                <c:pt idx="35675">
                  <c:v>78.81971482343984</c:v>
                </c:pt>
                <c:pt idx="35676">
                  <c:v>78.99214130070001</c:v>
                </c:pt>
                <c:pt idx="35677">
                  <c:v>79.80710970149998</c:v>
                </c:pt>
                <c:pt idx="35678">
                  <c:v>79.64322281299982</c:v>
                </c:pt>
                <c:pt idx="35679">
                  <c:v>78.81035927287998</c:v>
                </c:pt>
                <c:pt idx="35680">
                  <c:v>79.24661886378</c:v>
                </c:pt>
                <c:pt idx="35681">
                  <c:v>79.66413883053973</c:v>
                </c:pt>
                <c:pt idx="35682">
                  <c:v>80.044151026</c:v>
                </c:pt>
                <c:pt idx="35683">
                  <c:v>78.82909889701978</c:v>
                </c:pt>
                <c:pt idx="35684">
                  <c:v>79.47314482665979</c:v>
                </c:pt>
                <c:pt idx="35685">
                  <c:v>79.48341430264</c:v>
                </c:pt>
                <c:pt idx="35686">
                  <c:v>79.96066231239998</c:v>
                </c:pt>
                <c:pt idx="35687">
                  <c:v>78.74882333292001</c:v>
                </c:pt>
                <c:pt idx="35688">
                  <c:v>79.65188095165976</c:v>
                </c:pt>
                <c:pt idx="35689">
                  <c:v>80.13163730894</c:v>
                </c:pt>
                <c:pt idx="35690">
                  <c:v>79.14329251737998</c:v>
                </c:pt>
                <c:pt idx="35691">
                  <c:v>79.37908672823986</c:v>
                </c:pt>
                <c:pt idx="35692">
                  <c:v>79.85884308551998</c:v>
                </c:pt>
                <c:pt idx="35693">
                  <c:v>80.57221722082001</c:v>
                </c:pt>
                <c:pt idx="35694">
                  <c:v>78.9276174081</c:v>
                </c:pt>
                <c:pt idx="35695">
                  <c:v>79.45904612111998</c:v>
                </c:pt>
                <c:pt idx="35696">
                  <c:v>79.84002574628</c:v>
                </c:pt>
                <c:pt idx="35697">
                  <c:v>80.716093994</c:v>
                </c:pt>
                <c:pt idx="35698">
                  <c:v>79.25176073619987</c:v>
                </c:pt>
                <c:pt idx="35699">
                  <c:v>79.64790054884</c:v>
                </c:pt>
                <c:pt idx="35700">
                  <c:v>79.85884308551998</c:v>
                </c:pt>
                <c:pt idx="35701">
                  <c:v>80.49675109553998</c:v>
                </c:pt>
                <c:pt idx="35702">
                  <c:v>79.22348961176</c:v>
                </c:pt>
                <c:pt idx="35703">
                  <c:v>79.82719873069979</c:v>
                </c:pt>
                <c:pt idx="35704">
                  <c:v>80.02517383015976</c:v>
                </c:pt>
                <c:pt idx="35705">
                  <c:v>80.39771614237998</c:v>
                </c:pt>
                <c:pt idx="35706">
                  <c:v>78.94165508536</c:v>
                </c:pt>
                <c:pt idx="35707">
                  <c:v>79.52056579869998</c:v>
                </c:pt>
                <c:pt idx="35708">
                  <c:v>80.26707369108</c:v>
                </c:pt>
                <c:pt idx="35709">
                  <c:v>80.25624583001998</c:v>
                </c:pt>
                <c:pt idx="35710">
                  <c:v>81.11086831963976</c:v>
                </c:pt>
                <c:pt idx="35711">
                  <c:v>79.79303727025986</c:v>
                </c:pt>
                <c:pt idx="35712">
                  <c:v>80.16279547799977</c:v>
                </c:pt>
                <c:pt idx="35713">
                  <c:v>80.52779804584</c:v>
                </c:pt>
                <c:pt idx="35714">
                  <c:v>80.72555185569979</c:v>
                </c:pt>
                <c:pt idx="35715">
                  <c:v>79.63661995063998</c:v>
                </c:pt>
                <c:pt idx="35716">
                  <c:v>80.21864150233998</c:v>
                </c:pt>
                <c:pt idx="35717">
                  <c:v>80.38086318396</c:v>
                </c:pt>
                <c:pt idx="35718">
                  <c:v>80.78379558275977</c:v>
                </c:pt>
                <c:pt idx="35719">
                  <c:v>79.49438308454</c:v>
                </c:pt>
                <c:pt idx="35720">
                  <c:v>79.62389782509977</c:v>
                </c:pt>
                <c:pt idx="35721">
                  <c:v>80.17227793573974</c:v>
                </c:pt>
                <c:pt idx="35722">
                  <c:v>80.81273122471988</c:v>
                </c:pt>
                <c:pt idx="35723">
                  <c:v>81.02079938213986</c:v>
                </c:pt>
                <c:pt idx="35724">
                  <c:v>79.69824151491987</c:v>
                </c:pt>
                <c:pt idx="35725">
                  <c:v>80.28042290349985</c:v>
                </c:pt>
                <c:pt idx="35726">
                  <c:v>80.69390750087987</c:v>
                </c:pt>
                <c:pt idx="35727">
                  <c:v>81.11216007355976</c:v>
                </c:pt>
                <c:pt idx="35728">
                  <c:v>80.03543832899977</c:v>
                </c:pt>
                <c:pt idx="35729">
                  <c:v>80.44524132810002</c:v>
                </c:pt>
                <c:pt idx="35730">
                  <c:v>80.82642040616001</c:v>
                </c:pt>
                <c:pt idx="35731">
                  <c:v>81.06462480466</c:v>
                </c:pt>
                <c:pt idx="35732">
                  <c:v>80.00477613751973</c:v>
                </c:pt>
                <c:pt idx="35733">
                  <c:v>80.0679709006</c:v>
                </c:pt>
                <c:pt idx="35734">
                  <c:v>80.82642040616001</c:v>
                </c:pt>
                <c:pt idx="35735">
                  <c:v>81.25050639419995</c:v>
                </c:pt>
                <c:pt idx="35736">
                  <c:v>80.86932731613975</c:v>
                </c:pt>
                <c:pt idx="35737">
                  <c:v>80.37376844023987</c:v>
                </c:pt>
                <c:pt idx="35738">
                  <c:v>80.74066452936</c:v>
                </c:pt>
                <c:pt idx="35739">
                  <c:v>81.11709226830002</c:v>
                </c:pt>
                <c:pt idx="35740">
                  <c:v>81.51258330687995</c:v>
                </c:pt>
                <c:pt idx="35741">
                  <c:v>80.38051760879998</c:v>
                </c:pt>
                <c:pt idx="35742">
                  <c:v>80.7435968588</c:v>
                </c:pt>
                <c:pt idx="35743">
                  <c:v>80.90742494384</c:v>
                </c:pt>
                <c:pt idx="35744">
                  <c:v>81.4601700666</c:v>
                </c:pt>
                <c:pt idx="35745">
                  <c:v>81.87582319199987</c:v>
                </c:pt>
                <c:pt idx="35746">
                  <c:v>80.26892029222</c:v>
                </c:pt>
                <c:pt idx="35747">
                  <c:v>80.80090528761998</c:v>
                </c:pt>
                <c:pt idx="35748">
                  <c:v>81.4112092499</c:v>
                </c:pt>
                <c:pt idx="35749">
                  <c:v>81.8039655256</c:v>
                </c:pt>
                <c:pt idx="35750">
                  <c:v>80.55865992629998</c:v>
                </c:pt>
                <c:pt idx="35751">
                  <c:v>80.7435968588</c:v>
                </c:pt>
                <c:pt idx="35752">
                  <c:v>81.12099595441985</c:v>
                </c:pt>
                <c:pt idx="35753">
                  <c:v>81.76564215799979</c:v>
                </c:pt>
                <c:pt idx="35754">
                  <c:v>80.48681817259977</c:v>
                </c:pt>
                <c:pt idx="35755">
                  <c:v>81.28521423488</c:v>
                </c:pt>
                <c:pt idx="35756">
                  <c:v>81.50497291932001</c:v>
                </c:pt>
                <c:pt idx="35757">
                  <c:v>81.65070117629972</c:v>
                </c:pt>
                <c:pt idx="35758">
                  <c:v>82.297290168</c:v>
                </c:pt>
                <c:pt idx="35759">
                  <c:v>80.51903960425998</c:v>
                </c:pt>
                <c:pt idx="35760">
                  <c:v>81.28886516360001</c:v>
                </c:pt>
                <c:pt idx="35761">
                  <c:v>81.50976104035998</c:v>
                </c:pt>
                <c:pt idx="35762">
                  <c:v>81.97362994665998</c:v>
                </c:pt>
                <c:pt idx="35763">
                  <c:v>82.114816043</c:v>
                </c:pt>
                <c:pt idx="35764">
                  <c:v>80.76065366448</c:v>
                </c:pt>
                <c:pt idx="35765">
                  <c:v>81.09199747962</c:v>
                </c:pt>
                <c:pt idx="35766">
                  <c:v>81.43773485374001</c:v>
                </c:pt>
                <c:pt idx="35767">
                  <c:v>82.01695046426</c:v>
                </c:pt>
                <c:pt idx="35768">
                  <c:v>81.26486616667998</c:v>
                </c:pt>
                <c:pt idx="35769">
                  <c:v>80.7942872952</c:v>
                </c:pt>
                <c:pt idx="35770">
                  <c:v>81.10639103859968</c:v>
                </c:pt>
                <c:pt idx="35771">
                  <c:v>81.45212841271989</c:v>
                </c:pt>
                <c:pt idx="35772">
                  <c:v>81.90141932712</c:v>
                </c:pt>
                <c:pt idx="35773">
                  <c:v>82.25287166145979</c:v>
                </c:pt>
                <c:pt idx="35774">
                  <c:v>80.92413186655978</c:v>
                </c:pt>
                <c:pt idx="35775">
                  <c:v>81.52173131369965</c:v>
                </c:pt>
                <c:pt idx="35776">
                  <c:v>81.50015560242001</c:v>
                </c:pt>
                <c:pt idx="35777">
                  <c:v>82.11325080406</c:v>
                </c:pt>
                <c:pt idx="35778">
                  <c:v>80.78934066146</c:v>
                </c:pt>
                <c:pt idx="35779">
                  <c:v>81.37694125811988</c:v>
                </c:pt>
                <c:pt idx="35780">
                  <c:v>81.56922706074</c:v>
                </c:pt>
                <c:pt idx="35781">
                  <c:v>82.19746714868984</c:v>
                </c:pt>
                <c:pt idx="35782">
                  <c:v>80.69786997395998</c:v>
                </c:pt>
                <c:pt idx="35783">
                  <c:v>81.05892307166</c:v>
                </c:pt>
                <c:pt idx="35784">
                  <c:v>81.43443585564</c:v>
                </c:pt>
                <c:pt idx="35785">
                  <c:v>82.02371321291987</c:v>
                </c:pt>
                <c:pt idx="35786">
                  <c:v>82.43396148552</c:v>
                </c:pt>
                <c:pt idx="35787">
                  <c:v>69.49412058402</c:v>
                </c:pt>
                <c:pt idx="35837">
                  <c:v>63.50299958313001</c:v>
                </c:pt>
                <c:pt idx="35838">
                  <c:v>81.31617294461998</c:v>
                </c:pt>
                <c:pt idx="35839">
                  <c:v>81.47852004269987</c:v>
                </c:pt>
                <c:pt idx="35840">
                  <c:v>81.69456288842987</c:v>
                </c:pt>
                <c:pt idx="35841">
                  <c:v>82.12630908824998</c:v>
                </c:pt>
                <c:pt idx="35842">
                  <c:v>82.57746292569</c:v>
                </c:pt>
                <c:pt idx="35843">
                  <c:v>81.30163196385</c:v>
                </c:pt>
                <c:pt idx="35844">
                  <c:v>81.69940005038985</c:v>
                </c:pt>
                <c:pt idx="35845">
                  <c:v>82.3636579458</c:v>
                </c:pt>
                <c:pt idx="35846">
                  <c:v>83.43918210398976</c:v>
                </c:pt>
                <c:pt idx="35847">
                  <c:v>85.6444867263</c:v>
                </c:pt>
                <c:pt idx="35848">
                  <c:v>91.48647600964</c:v>
                </c:pt>
                <c:pt idx="35849">
                  <c:v>99.02839674191998</c:v>
                </c:pt>
                <c:pt idx="35850">
                  <c:v>106.76282139054</c:v>
                </c:pt>
                <c:pt idx="35851">
                  <c:v>108.4296075776</c:v>
                </c:pt>
                <c:pt idx="35852">
                  <c:v>98.18417492333998</c:v>
                </c:pt>
                <c:pt idx="35853">
                  <c:v>98.4430351254</c:v>
                </c:pt>
                <c:pt idx="35854">
                  <c:v>98.92048706370001</c:v>
                </c:pt>
                <c:pt idx="35855">
                  <c:v>99.64868111945968</c:v>
                </c:pt>
                <c:pt idx="35856">
                  <c:v>97.68899994443987</c:v>
                </c:pt>
                <c:pt idx="35857">
                  <c:v>98.45468202149998</c:v>
                </c:pt>
                <c:pt idx="35858">
                  <c:v>98.97288039569978</c:v>
                </c:pt>
                <c:pt idx="35859">
                  <c:v>99.68954907978001</c:v>
                </c:pt>
                <c:pt idx="35860">
                  <c:v>98.44369898418</c:v>
                </c:pt>
                <c:pt idx="35861">
                  <c:v>98.56530983399979</c:v>
                </c:pt>
                <c:pt idx="35862">
                  <c:v>99.07770246059982</c:v>
                </c:pt>
                <c:pt idx="35863">
                  <c:v>99.46782037859998</c:v>
                </c:pt>
                <c:pt idx="35864">
                  <c:v>97.65996185735978</c:v>
                </c:pt>
                <c:pt idx="35865">
                  <c:v>98.79451052874</c:v>
                </c:pt>
                <c:pt idx="35866">
                  <c:v>99.0194679801</c:v>
                </c:pt>
                <c:pt idx="35867">
                  <c:v>99.65994106289978</c:v>
                </c:pt>
                <c:pt idx="35868">
                  <c:v>98.33005083725978</c:v>
                </c:pt>
                <c:pt idx="35869">
                  <c:v>98.36878085645957</c:v>
                </c:pt>
                <c:pt idx="35870">
                  <c:v>98.65923575291986</c:v>
                </c:pt>
                <c:pt idx="35871">
                  <c:v>100.05747474966</c:v>
                </c:pt>
                <c:pt idx="35872">
                  <c:v>100.00557000996</c:v>
                </c:pt>
                <c:pt idx="35873">
                  <c:v>100.93245544074</c:v>
                </c:pt>
                <c:pt idx="35874">
                  <c:v>101.06758091556</c:v>
                </c:pt>
                <c:pt idx="35875">
                  <c:v>101.21591506248</c:v>
                </c:pt>
                <c:pt idx="35876">
                  <c:v>99.11183874149982</c:v>
                </c:pt>
                <c:pt idx="35877">
                  <c:v>99.5472526152001</c:v>
                </c:pt>
                <c:pt idx="35878">
                  <c:v>99.77958300294</c:v>
                </c:pt>
                <c:pt idx="35879">
                  <c:v>99.77097391487995</c:v>
                </c:pt>
                <c:pt idx="35880">
                  <c:v>99.18220055609976</c:v>
                </c:pt>
                <c:pt idx="35881">
                  <c:v>98.17522731689968</c:v>
                </c:pt>
                <c:pt idx="35882">
                  <c:v>99.43904127528</c:v>
                </c:pt>
                <c:pt idx="35883">
                  <c:v>102.19214311404</c:v>
                </c:pt>
                <c:pt idx="35884">
                  <c:v>101.46511353036</c:v>
                </c:pt>
                <c:pt idx="35885">
                  <c:v>97.15538443217974</c:v>
                </c:pt>
                <c:pt idx="35886">
                  <c:v>97.64035172993998</c:v>
                </c:pt>
                <c:pt idx="35887">
                  <c:v>98.09067349188</c:v>
                </c:pt>
                <c:pt idx="35888">
                  <c:v>98.37718311420001</c:v>
                </c:pt>
                <c:pt idx="35889">
                  <c:v>97.28241806351986</c:v>
                </c:pt>
                <c:pt idx="35890">
                  <c:v>97.22500168679987</c:v>
                </c:pt>
                <c:pt idx="35891">
                  <c:v>97.91748091464002</c:v>
                </c:pt>
                <c:pt idx="35892">
                  <c:v>98.233151679</c:v>
                </c:pt>
                <c:pt idx="35893">
                  <c:v>96.97643514989987</c:v>
                </c:pt>
                <c:pt idx="35894">
                  <c:v>97.13244800297973</c:v>
                </c:pt>
                <c:pt idx="35895">
                  <c:v>98.08488168498</c:v>
                </c:pt>
                <c:pt idx="35896">
                  <c:v>98.59870271165973</c:v>
                </c:pt>
                <c:pt idx="35897">
                  <c:v>96.95333812601974</c:v>
                </c:pt>
                <c:pt idx="35898">
                  <c:v>97.64002554695998</c:v>
                </c:pt>
                <c:pt idx="35899">
                  <c:v>98.53728654426</c:v>
                </c:pt>
                <c:pt idx="35900">
                  <c:v>98.86795917389998</c:v>
                </c:pt>
                <c:pt idx="35901">
                  <c:v>100.8829010397</c:v>
                </c:pt>
                <c:pt idx="35902">
                  <c:v>102.3952795187</c:v>
                </c:pt>
                <c:pt idx="35903">
                  <c:v>107.2759272704</c:v>
                </c:pt>
                <c:pt idx="35904">
                  <c:v>108.61934118464</c:v>
                </c:pt>
                <c:pt idx="35905">
                  <c:v>107.061163636</c:v>
                </c:pt>
                <c:pt idx="35906">
                  <c:v>100.79003129538</c:v>
                </c:pt>
                <c:pt idx="35907">
                  <c:v>101.25761665775</c:v>
                </c:pt>
                <c:pt idx="35908">
                  <c:v>103.03779194632</c:v>
                </c:pt>
                <c:pt idx="35909">
                  <c:v>104.1037064613</c:v>
                </c:pt>
                <c:pt idx="35910">
                  <c:v>104.62877409495</c:v>
                </c:pt>
                <c:pt idx="35911">
                  <c:v>101.85270960977</c:v>
                </c:pt>
                <c:pt idx="35912">
                  <c:v>101.51537358991</c:v>
                </c:pt>
                <c:pt idx="35913">
                  <c:v>100.51869780072</c:v>
                </c:pt>
                <c:pt idx="35914">
                  <c:v>99.4736261262</c:v>
                </c:pt>
                <c:pt idx="35915">
                  <c:v>97.36632088865987</c:v>
                </c:pt>
                <c:pt idx="35916">
                  <c:v>97.8185255913</c:v>
                </c:pt>
                <c:pt idx="35917">
                  <c:v>98.08550226263976</c:v>
                </c:pt>
                <c:pt idx="35918">
                  <c:v>98.60041762619986</c:v>
                </c:pt>
                <c:pt idx="35919">
                  <c:v>98.06816018898</c:v>
                </c:pt>
                <c:pt idx="35920">
                  <c:v>97.7663535489</c:v>
                </c:pt>
                <c:pt idx="35921">
                  <c:v>98.25338661497995</c:v>
                </c:pt>
                <c:pt idx="35922">
                  <c:v>98.96144750723998</c:v>
                </c:pt>
                <c:pt idx="35923">
                  <c:v>100.12765127874</c:v>
                </c:pt>
                <c:pt idx="35924">
                  <c:v>98.91646555356</c:v>
                </c:pt>
                <c:pt idx="35925">
                  <c:v>101.46143124551</c:v>
                </c:pt>
                <c:pt idx="35926">
                  <c:v>104.06256337211</c:v>
                </c:pt>
                <c:pt idx="35927">
                  <c:v>104.99683618795</c:v>
                </c:pt>
                <c:pt idx="35928">
                  <c:v>103.64734628703</c:v>
                </c:pt>
                <c:pt idx="35929">
                  <c:v>105.99696216788</c:v>
                </c:pt>
                <c:pt idx="35930">
                  <c:v>108.88999146968</c:v>
                </c:pt>
                <c:pt idx="35931">
                  <c:v>105.02853805213</c:v>
                </c:pt>
                <c:pt idx="35932">
                  <c:v>92.85116280292976</c:v>
                </c:pt>
                <c:pt idx="35933">
                  <c:v>85.8169989177598</c:v>
                </c:pt>
                <c:pt idx="35934">
                  <c:v>84.12877881872949</c:v>
                </c:pt>
                <c:pt idx="35935">
                  <c:v>83.71733829174</c:v>
                </c:pt>
                <c:pt idx="35936">
                  <c:v>85.10624343845987</c:v>
                </c:pt>
                <c:pt idx="35937">
                  <c:v>84.88115348922</c:v>
                </c:pt>
                <c:pt idx="35938">
                  <c:v>84.10348765778978</c:v>
                </c:pt>
                <c:pt idx="35939">
                  <c:v>82.58735234804998</c:v>
                </c:pt>
                <c:pt idx="35940">
                  <c:v>82.33260257753976</c:v>
                </c:pt>
                <c:pt idx="35941">
                  <c:v>80.08433207981987</c:v>
                </c:pt>
                <c:pt idx="35942">
                  <c:v>80.24032534276</c:v>
                </c:pt>
                <c:pt idx="35943">
                  <c:v>80.38973957355968</c:v>
                </c:pt>
                <c:pt idx="35944">
                  <c:v>80.95033185381978</c:v>
                </c:pt>
                <c:pt idx="35945">
                  <c:v>80.89282943574</c:v>
                </c:pt>
                <c:pt idx="35946">
                  <c:v>79.59393447978001</c:v>
                </c:pt>
                <c:pt idx="35947">
                  <c:v>79.7373634182</c:v>
                </c:pt>
                <c:pt idx="35948">
                  <c:v>80.091990111</c:v>
                </c:pt>
                <c:pt idx="35949">
                  <c:v>80.67476172977987</c:v>
                </c:pt>
                <c:pt idx="35950">
                  <c:v>80.87210559109984</c:v>
                </c:pt>
                <c:pt idx="35951">
                  <c:v>79.5293192081</c:v>
                </c:pt>
                <c:pt idx="35952">
                  <c:v>79.9075761815</c:v>
                </c:pt>
                <c:pt idx="35953">
                  <c:v>80.38559000179985</c:v>
                </c:pt>
                <c:pt idx="35954">
                  <c:v>80.4985919222</c:v>
                </c:pt>
                <c:pt idx="35955">
                  <c:v>79.05842179897998</c:v>
                </c:pt>
                <c:pt idx="35956">
                  <c:v>79.37439318977998</c:v>
                </c:pt>
                <c:pt idx="35957">
                  <c:v>79.73277126723985</c:v>
                </c:pt>
                <c:pt idx="35958">
                  <c:v>80.10534225199974</c:v>
                </c:pt>
                <c:pt idx="35959">
                  <c:v>80.47318226765979</c:v>
                </c:pt>
                <c:pt idx="35960">
                  <c:v>79.18102558002</c:v>
                </c:pt>
                <c:pt idx="35961">
                  <c:v>79.33676201383977</c:v>
                </c:pt>
                <c:pt idx="35962">
                  <c:v>79.87427025214001</c:v>
                </c:pt>
                <c:pt idx="35963">
                  <c:v>66.33618262806</c:v>
                </c:pt>
                <c:pt idx="36220">
                  <c:v>57.85486663983991</c:v>
                </c:pt>
                <c:pt idx="36221">
                  <c:v>71.71789516112</c:v>
                </c:pt>
                <c:pt idx="36222">
                  <c:v>77.31313013665968</c:v>
                </c:pt>
                <c:pt idx="36223">
                  <c:v>77.45734152941998</c:v>
                </c:pt>
                <c:pt idx="36224">
                  <c:v>78.03227748461998</c:v>
                </c:pt>
                <c:pt idx="36225">
                  <c:v>78.18369653783979</c:v>
                </c:pt>
                <c:pt idx="36226">
                  <c:v>76.85433716121995</c:v>
                </c:pt>
                <c:pt idx="36227">
                  <c:v>77.4551103543</c:v>
                </c:pt>
                <c:pt idx="36228">
                  <c:v>77.61724462236</c:v>
                </c:pt>
                <c:pt idx="36229">
                  <c:v>77.97813065441987</c:v>
                </c:pt>
                <c:pt idx="36230">
                  <c:v>76.91918934055998</c:v>
                </c:pt>
                <c:pt idx="36231">
                  <c:v>77.30396742743986</c:v>
                </c:pt>
                <c:pt idx="36232">
                  <c:v>77.46192447372</c:v>
                </c:pt>
                <c:pt idx="36233">
                  <c:v>78.07349575101998</c:v>
                </c:pt>
                <c:pt idx="36234">
                  <c:v>77.07057247985979</c:v>
                </c:pt>
                <c:pt idx="36235">
                  <c:v>77.04162681828002</c:v>
                </c:pt>
                <c:pt idx="36236">
                  <c:v>77.63833668851987</c:v>
                </c:pt>
                <c:pt idx="36237">
                  <c:v>78.43740759019998</c:v>
                </c:pt>
                <c:pt idx="36238">
                  <c:v>78.62755543450001</c:v>
                </c:pt>
                <c:pt idx="36239">
                  <c:v>77.4979336561</c:v>
                </c:pt>
                <c:pt idx="36240">
                  <c:v>77.65844831673957</c:v>
                </c:pt>
                <c:pt idx="36241">
                  <c:v>78.38213618239978</c:v>
                </c:pt>
                <c:pt idx="36242">
                  <c:v>78.92555435999998</c:v>
                </c:pt>
                <c:pt idx="36243">
                  <c:v>77.62228032379974</c:v>
                </c:pt>
                <c:pt idx="36244">
                  <c:v>77.89729032856</c:v>
                </c:pt>
                <c:pt idx="36245">
                  <c:v>78.29686829502</c:v>
                </c:pt>
                <c:pt idx="36246">
                  <c:v>79.14089205943976</c:v>
                </c:pt>
                <c:pt idx="36247">
                  <c:v>77.45635552596</c:v>
                </c:pt>
                <c:pt idx="36248">
                  <c:v>78.04594378449998</c:v>
                </c:pt>
                <c:pt idx="36249">
                  <c:v>78.66067842113998</c:v>
                </c:pt>
                <c:pt idx="36250">
                  <c:v>79.30533234117976</c:v>
                </c:pt>
                <c:pt idx="36251">
                  <c:v>77.74640555677998</c:v>
                </c:pt>
                <c:pt idx="36252">
                  <c:v>78.08809980943984</c:v>
                </c:pt>
                <c:pt idx="36253">
                  <c:v>78.25319756389995</c:v>
                </c:pt>
                <c:pt idx="36254">
                  <c:v>78.65843722199978</c:v>
                </c:pt>
                <c:pt idx="36255">
                  <c:v>77.64483216049977</c:v>
                </c:pt>
                <c:pt idx="36256">
                  <c:v>78.06962681475987</c:v>
                </c:pt>
                <c:pt idx="36257">
                  <c:v>78.47597654879976</c:v>
                </c:pt>
                <c:pt idx="36258">
                  <c:v>78.92387648363986</c:v>
                </c:pt>
                <c:pt idx="36259">
                  <c:v>77.8978994904</c:v>
                </c:pt>
                <c:pt idx="36260">
                  <c:v>78.09273209533985</c:v>
                </c:pt>
                <c:pt idx="36261">
                  <c:v>78.48981725757987</c:v>
                </c:pt>
                <c:pt idx="36262">
                  <c:v>79.12013862279974</c:v>
                </c:pt>
                <c:pt idx="36263">
                  <c:v>77.68638236129976</c:v>
                </c:pt>
                <c:pt idx="36264">
                  <c:v>78.41578436922</c:v>
                </c:pt>
                <c:pt idx="36265">
                  <c:v>78.55532452349976</c:v>
                </c:pt>
                <c:pt idx="36266">
                  <c:v>78.99977255807985</c:v>
                </c:pt>
                <c:pt idx="36267">
                  <c:v>79.17570518307976</c:v>
                </c:pt>
                <c:pt idx="36268">
                  <c:v>77.94034392646</c:v>
                </c:pt>
                <c:pt idx="36269">
                  <c:v>78.59698536910002</c:v>
                </c:pt>
                <c:pt idx="36270">
                  <c:v>79.02291121691982</c:v>
                </c:pt>
                <c:pt idx="36271">
                  <c:v>78.2497647404</c:v>
                </c:pt>
                <c:pt idx="36272">
                  <c:v>78.42507005863978</c:v>
                </c:pt>
                <c:pt idx="36273">
                  <c:v>78.61086293455978</c:v>
                </c:pt>
                <c:pt idx="36274">
                  <c:v>78.9905114647</c:v>
                </c:pt>
                <c:pt idx="36275">
                  <c:v>77.89124170092</c:v>
                </c:pt>
                <c:pt idx="36276">
                  <c:v>78.24867018364</c:v>
                </c:pt>
                <c:pt idx="36277">
                  <c:v>78.35625323965998</c:v>
                </c:pt>
                <c:pt idx="36278">
                  <c:v>79.10290194719984</c:v>
                </c:pt>
                <c:pt idx="36279">
                  <c:v>79.06921668382</c:v>
                </c:pt>
                <c:pt idx="36280">
                  <c:v>77.763627711</c:v>
                </c:pt>
                <c:pt idx="36281">
                  <c:v>78.14327624114</c:v>
                </c:pt>
                <c:pt idx="36282">
                  <c:v>78.31898416847987</c:v>
                </c:pt>
                <c:pt idx="36283">
                  <c:v>78.93958952572</c:v>
                </c:pt>
                <c:pt idx="36284">
                  <c:v>77.88195601149982</c:v>
                </c:pt>
                <c:pt idx="36285">
                  <c:v>78.31829874229986</c:v>
                </c:pt>
                <c:pt idx="36286">
                  <c:v>78.258960973</c:v>
                </c:pt>
                <c:pt idx="36287">
                  <c:v>78.86550077867987</c:v>
                </c:pt>
                <c:pt idx="36288">
                  <c:v>77.60160080067998</c:v>
                </c:pt>
                <c:pt idx="36289">
                  <c:v>78.19761300382</c:v>
                </c:pt>
                <c:pt idx="36290">
                  <c:v>78.08809980943984</c:v>
                </c:pt>
                <c:pt idx="36291">
                  <c:v>78.82892698845986</c:v>
                </c:pt>
                <c:pt idx="36292">
                  <c:v>78.98125037132</c:v>
                </c:pt>
                <c:pt idx="36293">
                  <c:v>77.67566139849973</c:v>
                </c:pt>
                <c:pt idx="36294">
                  <c:v>78.23012702878</c:v>
                </c:pt>
                <c:pt idx="36295">
                  <c:v>78.60612689034002</c:v>
                </c:pt>
                <c:pt idx="36296">
                  <c:v>79.22857665153984</c:v>
                </c:pt>
                <c:pt idx="36297">
                  <c:v>79.17709800573977</c:v>
                </c:pt>
                <c:pt idx="36298">
                  <c:v>78.11869875573987</c:v>
                </c:pt>
                <c:pt idx="36299">
                  <c:v>78.06962681475987</c:v>
                </c:pt>
                <c:pt idx="36300">
                  <c:v>78.84749836729998</c:v>
                </c:pt>
                <c:pt idx="36301">
                  <c:v>79.05533911835977</c:v>
                </c:pt>
                <c:pt idx="36302">
                  <c:v>77.99335606056</c:v>
                </c:pt>
                <c:pt idx="36303">
                  <c:v>78.24867018364</c:v>
                </c:pt>
                <c:pt idx="36304">
                  <c:v>78.42105274409998</c:v>
                </c:pt>
                <c:pt idx="36305">
                  <c:v>79.25183821581986</c:v>
                </c:pt>
                <c:pt idx="36306">
                  <c:v>77.98586578318</c:v>
                </c:pt>
                <c:pt idx="36307">
                  <c:v>77.9442049573</c:v>
                </c:pt>
                <c:pt idx="36308">
                  <c:v>78.32382533821998</c:v>
                </c:pt>
                <c:pt idx="36309">
                  <c:v>79.3212119615</c:v>
                </c:pt>
                <c:pt idx="36310">
                  <c:v>78.87308978549987</c:v>
                </c:pt>
                <c:pt idx="36311">
                  <c:v>78.42988683249968</c:v>
                </c:pt>
                <c:pt idx="36312">
                  <c:v>78.58161085765984</c:v>
                </c:pt>
                <c:pt idx="36313">
                  <c:v>78.77786980863998</c:v>
                </c:pt>
                <c:pt idx="36314">
                  <c:v>79.17244104903978</c:v>
                </c:pt>
                <c:pt idx="36315">
                  <c:v>78.11618148088</c:v>
                </c:pt>
                <c:pt idx="36316">
                  <c:v>78.42803359567998</c:v>
                </c:pt>
                <c:pt idx="36317">
                  <c:v>78.83760125970002</c:v>
                </c:pt>
                <c:pt idx="36318">
                  <c:v>79.27512807883986</c:v>
                </c:pt>
                <c:pt idx="36319">
                  <c:v>77.84481325382</c:v>
                </c:pt>
                <c:pt idx="36320">
                  <c:v>78.47455672424</c:v>
                </c:pt>
                <c:pt idx="36321">
                  <c:v>79.111219688</c:v>
                </c:pt>
                <c:pt idx="36322">
                  <c:v>79.12138386921998</c:v>
                </c:pt>
                <c:pt idx="36323">
                  <c:v>78.2992268650001</c:v>
                </c:pt>
                <c:pt idx="36324">
                  <c:v>78.69120676749998</c:v>
                </c:pt>
                <c:pt idx="36325">
                  <c:v>78.91672453674</c:v>
                </c:pt>
                <c:pt idx="36326">
                  <c:v>79.5545556255</c:v>
                </c:pt>
                <c:pt idx="36327">
                  <c:v>78.10223020205974</c:v>
                </c:pt>
                <c:pt idx="36328">
                  <c:v>78.73319954749998</c:v>
                </c:pt>
                <c:pt idx="36329">
                  <c:v>79.09254992499998</c:v>
                </c:pt>
                <c:pt idx="36330">
                  <c:v>79.58253189649963</c:v>
                </c:pt>
                <c:pt idx="36331">
                  <c:v>78.58507514835976</c:v>
                </c:pt>
                <c:pt idx="36332">
                  <c:v>78.86388788849978</c:v>
                </c:pt>
                <c:pt idx="36333">
                  <c:v>79.53957116787987</c:v>
                </c:pt>
                <c:pt idx="36334">
                  <c:v>79.67588071149963</c:v>
                </c:pt>
                <c:pt idx="36335">
                  <c:v>78.58386981699979</c:v>
                </c:pt>
                <c:pt idx="36336">
                  <c:v>79.45303995952</c:v>
                </c:pt>
                <c:pt idx="36337">
                  <c:v>79.50788121799982</c:v>
                </c:pt>
                <c:pt idx="36338">
                  <c:v>78.52891828311998</c:v>
                </c:pt>
                <c:pt idx="36339">
                  <c:v>78.80322534550002</c:v>
                </c:pt>
                <c:pt idx="36340">
                  <c:v>79.7345336439</c:v>
                </c:pt>
                <c:pt idx="36341">
                  <c:v>80.01681917764</c:v>
                </c:pt>
                <c:pt idx="36342">
                  <c:v>78.68800095303978</c:v>
                </c:pt>
                <c:pt idx="36343">
                  <c:v>79.39205774275977</c:v>
                </c:pt>
                <c:pt idx="36344">
                  <c:v>79.68462884561998</c:v>
                </c:pt>
                <c:pt idx="36345">
                  <c:v>78.94165508536</c:v>
                </c:pt>
                <c:pt idx="36346">
                  <c:v>79.20911109247987</c:v>
                </c:pt>
                <c:pt idx="36347">
                  <c:v>79.48341430264</c:v>
                </c:pt>
                <c:pt idx="36348">
                  <c:v>80.44678484454</c:v>
                </c:pt>
                <c:pt idx="36349">
                  <c:v>79.21444930878</c:v>
                </c:pt>
                <c:pt idx="36350">
                  <c:v>79.69892429975998</c:v>
                </c:pt>
                <c:pt idx="36351">
                  <c:v>79.77819517275968</c:v>
                </c:pt>
                <c:pt idx="36352">
                  <c:v>78.81035927287998</c:v>
                </c:pt>
                <c:pt idx="36353">
                  <c:v>79.48727212998001</c:v>
                </c:pt>
                <c:pt idx="36354">
                  <c:v>80.18077970473976</c:v>
                </c:pt>
                <c:pt idx="36355">
                  <c:v>80.61935487657976</c:v>
                </c:pt>
                <c:pt idx="36356">
                  <c:v>79.3932597211001</c:v>
                </c:pt>
                <c:pt idx="36357">
                  <c:v>79.90254137657978</c:v>
                </c:pt>
                <c:pt idx="36358">
                  <c:v>80.61208626259977</c:v>
                </c:pt>
                <c:pt idx="36359">
                  <c:v>79.03571318377998</c:v>
                </c:pt>
                <c:pt idx="36360">
                  <c:v>79.9264919049</c:v>
                </c:pt>
                <c:pt idx="36361">
                  <c:v>80.21851276738</c:v>
                </c:pt>
                <c:pt idx="36362">
                  <c:v>79.25984201789974</c:v>
                </c:pt>
                <c:pt idx="36363">
                  <c:v>79.52056579869998</c:v>
                </c:pt>
                <c:pt idx="36364">
                  <c:v>80.03460709582</c:v>
                </c:pt>
                <c:pt idx="36365">
                  <c:v>80.54861972040002</c:v>
                </c:pt>
                <c:pt idx="36366">
                  <c:v>79.5435203743</c:v>
                </c:pt>
                <c:pt idx="36367">
                  <c:v>80.01632721739998</c:v>
                </c:pt>
                <c:pt idx="36368">
                  <c:v>80.65106999646001</c:v>
                </c:pt>
                <c:pt idx="36369">
                  <c:v>79.68156520582</c:v>
                </c:pt>
                <c:pt idx="36370">
                  <c:v>79.94948341194</c:v>
                </c:pt>
                <c:pt idx="36371">
                  <c:v>80.46144966372</c:v>
                </c:pt>
                <c:pt idx="36372">
                  <c:v>80.99238083097988</c:v>
                </c:pt>
                <c:pt idx="36373">
                  <c:v>80.19269606524</c:v>
                </c:pt>
                <c:pt idx="36374">
                  <c:v>80.68347463043978</c:v>
                </c:pt>
                <c:pt idx="36375">
                  <c:v>81.19809680597987</c:v>
                </c:pt>
                <c:pt idx="36376">
                  <c:v>80.0116236902401</c:v>
                </c:pt>
                <c:pt idx="36377">
                  <c:v>80.29943701105982</c:v>
                </c:pt>
                <c:pt idx="36378">
                  <c:v>80.99320979222</c:v>
                </c:pt>
                <c:pt idx="36379">
                  <c:v>80.92648824347982</c:v>
                </c:pt>
                <c:pt idx="36380">
                  <c:v>80.25938864239988</c:v>
                </c:pt>
                <c:pt idx="36381">
                  <c:v>80.4562600532</c:v>
                </c:pt>
                <c:pt idx="36382">
                  <c:v>81.16475051739985</c:v>
                </c:pt>
                <c:pt idx="36383">
                  <c:v>79.98302874077998</c:v>
                </c:pt>
                <c:pt idx="36384">
                  <c:v>80.50718256614</c:v>
                </c:pt>
                <c:pt idx="36385">
                  <c:v>81.1974459213</c:v>
                </c:pt>
                <c:pt idx="36386">
                  <c:v>80.03655085051987</c:v>
                </c:pt>
                <c:pt idx="36387">
                  <c:v>80.54294474207998</c:v>
                </c:pt>
                <c:pt idx="36388">
                  <c:v>81.2483640587</c:v>
                </c:pt>
                <c:pt idx="36389">
                  <c:v>81.81832222789987</c:v>
                </c:pt>
                <c:pt idx="36390">
                  <c:v>80.5778216101</c:v>
                </c:pt>
                <c:pt idx="36391">
                  <c:v>80.64059669203998</c:v>
                </c:pt>
                <c:pt idx="36392">
                  <c:v>81.5740544411</c:v>
                </c:pt>
                <c:pt idx="36393">
                  <c:v>79.69652976079998</c:v>
                </c:pt>
                <c:pt idx="36394">
                  <c:v>63.1675972485</c:v>
                </c:pt>
                <c:pt idx="36432">
                  <c:v>78.96648267260987</c:v>
                </c:pt>
                <c:pt idx="36433">
                  <c:v>80.68343955829984</c:v>
                </c:pt>
                <c:pt idx="36434">
                  <c:v>81.26111508273</c:v>
                </c:pt>
                <c:pt idx="36435">
                  <c:v>81.71479450292998</c:v>
                </c:pt>
                <c:pt idx="36436">
                  <c:v>82.13953938831</c:v>
                </c:pt>
                <c:pt idx="36437">
                  <c:v>82.51116915398998</c:v>
                </c:pt>
                <c:pt idx="36438">
                  <c:v>81.251460456</c:v>
                </c:pt>
                <c:pt idx="36439">
                  <c:v>81.88428290561998</c:v>
                </c:pt>
                <c:pt idx="36440">
                  <c:v>82.31975966988</c:v>
                </c:pt>
                <c:pt idx="36441">
                  <c:v>82.56909691436998</c:v>
                </c:pt>
                <c:pt idx="36442">
                  <c:v>81.42459337437</c:v>
                </c:pt>
                <c:pt idx="36443">
                  <c:v>81.84071169309</c:v>
                </c:pt>
                <c:pt idx="36444">
                  <c:v>81.82920870757982</c:v>
                </c:pt>
                <c:pt idx="36445">
                  <c:v>82.62943595825978</c:v>
                </c:pt>
                <c:pt idx="36446">
                  <c:v>81.26975523017998</c:v>
                </c:pt>
                <c:pt idx="36447">
                  <c:v>81.50726404628998</c:v>
                </c:pt>
                <c:pt idx="36448">
                  <c:v>82.16492152569</c:v>
                </c:pt>
                <c:pt idx="36449">
                  <c:v>82.40981024600998</c:v>
                </c:pt>
                <c:pt idx="36450">
                  <c:v>81.33748036944</c:v>
                </c:pt>
                <c:pt idx="36451">
                  <c:v>81.76813223237987</c:v>
                </c:pt>
                <c:pt idx="36452">
                  <c:v>82.25685943194</c:v>
                </c:pt>
                <c:pt idx="36453">
                  <c:v>82.97523101222973</c:v>
                </c:pt>
                <c:pt idx="36454">
                  <c:v>81.47781438954</c:v>
                </c:pt>
                <c:pt idx="36455">
                  <c:v>81.93264959934</c:v>
                </c:pt>
                <c:pt idx="36456">
                  <c:v>82.37783500649972</c:v>
                </c:pt>
                <c:pt idx="36457">
                  <c:v>81.10038354177</c:v>
                </c:pt>
                <c:pt idx="36458">
                  <c:v>81.49231851362973</c:v>
                </c:pt>
                <c:pt idx="36459">
                  <c:v>82.11173861258968</c:v>
                </c:pt>
                <c:pt idx="36460">
                  <c:v>82.60657438211987</c:v>
                </c:pt>
                <c:pt idx="36461">
                  <c:v>81.17781732392976</c:v>
                </c:pt>
                <c:pt idx="36462">
                  <c:v>81.88374311288965</c:v>
                </c:pt>
                <c:pt idx="36463">
                  <c:v>81.96094346648998</c:v>
                </c:pt>
                <c:pt idx="36464">
                  <c:v>82.71169464174</c:v>
                </c:pt>
                <c:pt idx="36465">
                  <c:v>81.23215120253984</c:v>
                </c:pt>
                <c:pt idx="36466">
                  <c:v>81.89878702970979</c:v>
                </c:pt>
                <c:pt idx="36467">
                  <c:v>82.62111536288984</c:v>
                </c:pt>
                <c:pt idx="36468">
                  <c:v>81.15845887838968</c:v>
                </c:pt>
                <c:pt idx="36469">
                  <c:v>81.83038685687973</c:v>
                </c:pt>
                <c:pt idx="36470">
                  <c:v>82.31065215074995</c:v>
                </c:pt>
                <c:pt idx="36471">
                  <c:v>82.74239835056974</c:v>
                </c:pt>
                <c:pt idx="36472">
                  <c:v>81.41804829467998</c:v>
                </c:pt>
                <c:pt idx="36473">
                  <c:v>81.87890595092979</c:v>
                </c:pt>
                <c:pt idx="36474">
                  <c:v>82.33976360718</c:v>
                </c:pt>
                <c:pt idx="36475">
                  <c:v>82.81029558735002</c:v>
                </c:pt>
                <c:pt idx="36476">
                  <c:v>81.30361779980998</c:v>
                </c:pt>
                <c:pt idx="36477">
                  <c:v>81.7342696627501</c:v>
                </c:pt>
                <c:pt idx="36478">
                  <c:v>81.97544007926986</c:v>
                </c:pt>
                <c:pt idx="36479">
                  <c:v>82.88792613782979</c:v>
                </c:pt>
                <c:pt idx="36480">
                  <c:v>81.59268753837</c:v>
                </c:pt>
                <c:pt idx="36481">
                  <c:v>82.02443373818987</c:v>
                </c:pt>
                <c:pt idx="36482">
                  <c:v>82.0719570012</c:v>
                </c:pt>
                <c:pt idx="36483">
                  <c:v>81.23370523217987</c:v>
                </c:pt>
                <c:pt idx="36484">
                  <c:v>81.35683881497968</c:v>
                </c:pt>
                <c:pt idx="36485">
                  <c:v>82.15451181134998</c:v>
                </c:pt>
                <c:pt idx="36486">
                  <c:v>82.16492152569</c:v>
                </c:pt>
                <c:pt idx="36487">
                  <c:v>82.62461105694001</c:v>
                </c:pt>
                <c:pt idx="36488">
                  <c:v>81.57327990074998</c:v>
                </c:pt>
                <c:pt idx="36489">
                  <c:v>81.80684912345973</c:v>
                </c:pt>
                <c:pt idx="36490">
                  <c:v>82.47558757562975</c:v>
                </c:pt>
                <c:pt idx="36491">
                  <c:v>82.94128239384002</c:v>
                </c:pt>
                <c:pt idx="36492">
                  <c:v>81.82380484574998</c:v>
                </c:pt>
                <c:pt idx="36493">
                  <c:v>81.85524523731</c:v>
                </c:pt>
                <c:pt idx="36494">
                  <c:v>82.49012855639998</c:v>
                </c:pt>
                <c:pt idx="36495">
                  <c:v>82.72137386450986</c:v>
                </c:pt>
                <c:pt idx="36496">
                  <c:v>81.63633997556984</c:v>
                </c:pt>
                <c:pt idx="36497">
                  <c:v>81.83588679177001</c:v>
                </c:pt>
                <c:pt idx="36498">
                  <c:v>82.18427997123</c:v>
                </c:pt>
                <c:pt idx="36499">
                  <c:v>83.02507187699965</c:v>
                </c:pt>
                <c:pt idx="36500">
                  <c:v>81.7070934372</c:v>
                </c:pt>
                <c:pt idx="36501">
                  <c:v>82.09129189965</c:v>
                </c:pt>
                <c:pt idx="36502">
                  <c:v>82.28154069432</c:v>
                </c:pt>
                <c:pt idx="36503">
                  <c:v>82.50363548238</c:v>
                </c:pt>
                <c:pt idx="36504">
                  <c:v>81.40350731390987</c:v>
                </c:pt>
                <c:pt idx="36505">
                  <c:v>82.04752881764998</c:v>
                </c:pt>
                <c:pt idx="36506">
                  <c:v>82.75228158177</c:v>
                </c:pt>
                <c:pt idx="36507">
                  <c:v>83.10774861839987</c:v>
                </c:pt>
                <c:pt idx="36508">
                  <c:v>82.11660526943998</c:v>
                </c:pt>
                <c:pt idx="36509">
                  <c:v>81.84492783764998</c:v>
                </c:pt>
                <c:pt idx="36510">
                  <c:v>82.14571672587001</c:v>
                </c:pt>
                <c:pt idx="36511">
                  <c:v>82.55318863121998</c:v>
                </c:pt>
                <c:pt idx="36512">
                  <c:v>82.98980148788998</c:v>
                </c:pt>
                <c:pt idx="36513">
                  <c:v>81.66545143199988</c:v>
                </c:pt>
                <c:pt idx="36514">
                  <c:v>82.10206428866998</c:v>
                </c:pt>
                <c:pt idx="36515">
                  <c:v>82.52410666968002</c:v>
                </c:pt>
                <c:pt idx="36516">
                  <c:v>82.95098621264982</c:v>
                </c:pt>
                <c:pt idx="36517">
                  <c:v>81.62663615675963</c:v>
                </c:pt>
                <c:pt idx="36518">
                  <c:v>82.2177612927</c:v>
                </c:pt>
                <c:pt idx="36519">
                  <c:v>82.42706848158</c:v>
                </c:pt>
                <c:pt idx="36520">
                  <c:v>83.06398553639985</c:v>
                </c:pt>
                <c:pt idx="36521">
                  <c:v>81.35201391365977</c:v>
                </c:pt>
                <c:pt idx="36522">
                  <c:v>82.16911921844998</c:v>
                </c:pt>
                <c:pt idx="36523">
                  <c:v>82.08748774352979</c:v>
                </c:pt>
                <c:pt idx="36524">
                  <c:v>82.65506398128002</c:v>
                </c:pt>
                <c:pt idx="36525">
                  <c:v>83.03832058194</c:v>
                </c:pt>
                <c:pt idx="36526">
                  <c:v>81.89675317229984</c:v>
                </c:pt>
                <c:pt idx="36527">
                  <c:v>81.84556601453986</c:v>
                </c:pt>
                <c:pt idx="36528">
                  <c:v>82.23267608508</c:v>
                </c:pt>
                <c:pt idx="36529">
                  <c:v>82.8588146814</c:v>
                </c:pt>
                <c:pt idx="36530">
                  <c:v>81.50051600712001</c:v>
                </c:pt>
                <c:pt idx="36531">
                  <c:v>81.64715665782</c:v>
                </c:pt>
                <c:pt idx="36532">
                  <c:v>81.97622081186998</c:v>
                </c:pt>
                <c:pt idx="36533">
                  <c:v>82.57746292569</c:v>
                </c:pt>
                <c:pt idx="36534">
                  <c:v>82.70686974041998</c:v>
                </c:pt>
                <c:pt idx="36535">
                  <c:v>81.33748036944</c:v>
                </c:pt>
                <c:pt idx="36536">
                  <c:v>81.58425641988</c:v>
                </c:pt>
                <c:pt idx="36537">
                  <c:v>82.13114625020998</c:v>
                </c:pt>
                <c:pt idx="36538">
                  <c:v>82.29072200157</c:v>
                </c:pt>
                <c:pt idx="36539">
                  <c:v>83.07371395125</c:v>
                </c:pt>
                <c:pt idx="36540">
                  <c:v>81.31812192389998</c:v>
                </c:pt>
                <c:pt idx="36541">
                  <c:v>81.45417827196</c:v>
                </c:pt>
                <c:pt idx="36542">
                  <c:v>82.06815871811995</c:v>
                </c:pt>
                <c:pt idx="36543">
                  <c:v>82.64052300050998</c:v>
                </c:pt>
                <c:pt idx="36544">
                  <c:v>82.97039385027</c:v>
                </c:pt>
                <c:pt idx="36545">
                  <c:v>81.20318732234998</c:v>
                </c:pt>
                <c:pt idx="36546">
                  <c:v>81.56519180666976</c:v>
                </c:pt>
                <c:pt idx="36547">
                  <c:v>82.16492152569</c:v>
                </c:pt>
                <c:pt idx="36548">
                  <c:v>82.40499760533</c:v>
                </c:pt>
                <c:pt idx="36549">
                  <c:v>82.61252806196998</c:v>
                </c:pt>
                <c:pt idx="36550">
                  <c:v>81.24180582927</c:v>
                </c:pt>
                <c:pt idx="36551">
                  <c:v>81.75845300961002</c:v>
                </c:pt>
                <c:pt idx="36552">
                  <c:v>82.17942564978</c:v>
                </c:pt>
                <c:pt idx="36553">
                  <c:v>82.61493183416982</c:v>
                </c:pt>
                <c:pt idx="36554">
                  <c:v>81.29393857703984</c:v>
                </c:pt>
                <c:pt idx="36555">
                  <c:v>81.51691867302</c:v>
                </c:pt>
                <c:pt idx="36556">
                  <c:v>82.13588385737982</c:v>
                </c:pt>
                <c:pt idx="36557">
                  <c:v>82.55685649754987</c:v>
                </c:pt>
                <c:pt idx="36558">
                  <c:v>81.26975523017998</c:v>
                </c:pt>
                <c:pt idx="36559">
                  <c:v>81.69555277166984</c:v>
                </c:pt>
                <c:pt idx="36560">
                  <c:v>81.70404753645977</c:v>
                </c:pt>
                <c:pt idx="36561">
                  <c:v>82.15657132165971</c:v>
                </c:pt>
                <c:pt idx="36562">
                  <c:v>80.94257109138</c:v>
                </c:pt>
                <c:pt idx="36563">
                  <c:v>81.28523697686984</c:v>
                </c:pt>
                <c:pt idx="36564">
                  <c:v>81.65205410186982</c:v>
                </c:pt>
                <c:pt idx="36565">
                  <c:v>82.05748973378977</c:v>
                </c:pt>
                <c:pt idx="36566">
                  <c:v>82.45808337965985</c:v>
                </c:pt>
                <c:pt idx="36567">
                  <c:v>80.92896151885979</c:v>
                </c:pt>
                <c:pt idx="36568">
                  <c:v>81.34779482044</c:v>
                </c:pt>
                <c:pt idx="36569">
                  <c:v>81.76662812201998</c:v>
                </c:pt>
                <c:pt idx="36570">
                  <c:v>82.61975673548973</c:v>
                </c:pt>
                <c:pt idx="36571">
                  <c:v>80.9097014509</c:v>
                </c:pt>
                <c:pt idx="36572">
                  <c:v>81.49760941956</c:v>
                </c:pt>
                <c:pt idx="36573">
                  <c:v>81.91751231888998</c:v>
                </c:pt>
                <c:pt idx="36574">
                  <c:v>82.31810596475998</c:v>
                </c:pt>
                <c:pt idx="36575">
                  <c:v>81.49279677887998</c:v>
                </c:pt>
                <c:pt idx="36576">
                  <c:v>81.25630244204987</c:v>
                </c:pt>
                <c:pt idx="36577">
                  <c:v>81.82135324754998</c:v>
                </c:pt>
                <c:pt idx="36578">
                  <c:v>81.79068857166001</c:v>
                </c:pt>
                <c:pt idx="36579">
                  <c:v>82.62461105694001</c:v>
                </c:pt>
                <c:pt idx="36580">
                  <c:v>81.12597965387985</c:v>
                </c:pt>
                <c:pt idx="36581">
                  <c:v>81.3670548884</c:v>
                </c:pt>
                <c:pt idx="36582">
                  <c:v>81.99956197341002</c:v>
                </c:pt>
                <c:pt idx="36583">
                  <c:v>82.66332794801998</c:v>
                </c:pt>
                <c:pt idx="36584">
                  <c:v>81.15494353407</c:v>
                </c:pt>
                <c:pt idx="36585">
                  <c:v>81.77298655382968</c:v>
                </c:pt>
                <c:pt idx="36586">
                  <c:v>82.20363841676976</c:v>
                </c:pt>
                <c:pt idx="36587">
                  <c:v>82.67300717078963</c:v>
                </c:pt>
                <c:pt idx="36588">
                  <c:v>81.24554246319</c:v>
                </c:pt>
                <c:pt idx="36589">
                  <c:v>81.42040175108986</c:v>
                </c:pt>
                <c:pt idx="36590">
                  <c:v>81.78718953072</c:v>
                </c:pt>
                <c:pt idx="36591">
                  <c:v>82.39233913058965</c:v>
                </c:pt>
                <c:pt idx="36592">
                  <c:v>81.44395181991</c:v>
                </c:pt>
                <c:pt idx="36593">
                  <c:v>81.45363104267987</c:v>
                </c:pt>
                <c:pt idx="36594">
                  <c:v>81.62793220772974</c:v>
                </c:pt>
                <c:pt idx="36595">
                  <c:v>82.2375009864</c:v>
                </c:pt>
                <c:pt idx="36596">
                  <c:v>83.068834959</c:v>
                </c:pt>
                <c:pt idx="36597">
                  <c:v>81.10667040041989</c:v>
                </c:pt>
                <c:pt idx="36598">
                  <c:v>81.70040709311998</c:v>
                </c:pt>
                <c:pt idx="36599">
                  <c:v>82.08266284220987</c:v>
                </c:pt>
                <c:pt idx="36600">
                  <c:v>82.50363548238</c:v>
                </c:pt>
                <c:pt idx="36601">
                  <c:v>80.90395258446</c:v>
                </c:pt>
                <c:pt idx="36602">
                  <c:v>81.51167695917</c:v>
                </c:pt>
                <c:pt idx="36645">
                  <c:v>62.51466812375999</c:v>
                </c:pt>
                <c:pt idx="36646">
                  <c:v>81.02043220635974</c:v>
                </c:pt>
                <c:pt idx="36647">
                  <c:v>81.62309022167987</c:v>
                </c:pt>
                <c:pt idx="36648">
                  <c:v>81.81477829191998</c:v>
                </c:pt>
                <c:pt idx="36649">
                  <c:v>82.0187616636</c:v>
                </c:pt>
                <c:pt idx="36650">
                  <c:v>80.9097014509</c:v>
                </c:pt>
                <c:pt idx="36651">
                  <c:v>81.07278660373974</c:v>
                </c:pt>
                <c:pt idx="36652">
                  <c:v>81.63183691691982</c:v>
                </c:pt>
                <c:pt idx="36653">
                  <c:v>81.50698854779979</c:v>
                </c:pt>
                <c:pt idx="36654">
                  <c:v>82.34914273064001</c:v>
                </c:pt>
                <c:pt idx="36655">
                  <c:v>81.03006224034</c:v>
                </c:pt>
                <c:pt idx="36656">
                  <c:v>81.42480582166</c:v>
                </c:pt>
                <c:pt idx="36657">
                  <c:v>81.63460253771987</c:v>
                </c:pt>
                <c:pt idx="36658">
                  <c:v>82.05718341536</c:v>
                </c:pt>
                <c:pt idx="36659">
                  <c:v>80.5155606983</c:v>
                </c:pt>
                <c:pt idx="36660">
                  <c:v>81.34779482044</c:v>
                </c:pt>
                <c:pt idx="36661">
                  <c:v>81.53857735417979</c:v>
                </c:pt>
                <c:pt idx="36662">
                  <c:v>81.74648047420002</c:v>
                </c:pt>
                <c:pt idx="36663">
                  <c:v>80.96745238416</c:v>
                </c:pt>
                <c:pt idx="36664">
                  <c:v>81.20723353904</c:v>
                </c:pt>
                <c:pt idx="36665">
                  <c:v>81.56257635109979</c:v>
                </c:pt>
                <c:pt idx="36666">
                  <c:v>81.6842195624</c:v>
                </c:pt>
                <c:pt idx="36667">
                  <c:v>80.19418533769979</c:v>
                </c:pt>
                <c:pt idx="36668">
                  <c:v>80.80770357349977</c:v>
                </c:pt>
                <c:pt idx="36669">
                  <c:v>81.43773485374001</c:v>
                </c:pt>
                <c:pt idx="36670">
                  <c:v>81.8843147283</c:v>
                </c:pt>
                <c:pt idx="36671">
                  <c:v>82.2062735221</c:v>
                </c:pt>
                <c:pt idx="36672">
                  <c:v>80.88435030869982</c:v>
                </c:pt>
                <c:pt idx="36673">
                  <c:v>81.05889487949977</c:v>
                </c:pt>
                <c:pt idx="36674">
                  <c:v>81.6842195624</c:v>
                </c:pt>
                <c:pt idx="36675">
                  <c:v>82.33089460285987</c:v>
                </c:pt>
                <c:pt idx="36676">
                  <c:v>80.64327080043977</c:v>
                </c:pt>
                <c:pt idx="36677">
                  <c:v>81.09711986294</c:v>
                </c:pt>
                <c:pt idx="36678">
                  <c:v>81.7321237719</c:v>
                </c:pt>
                <c:pt idx="36679">
                  <c:v>80.4628806284</c:v>
                </c:pt>
                <c:pt idx="36680">
                  <c:v>80.73404061294</c:v>
                </c:pt>
                <c:pt idx="36681">
                  <c:v>81.42556595219995</c:v>
                </c:pt>
                <c:pt idx="36682">
                  <c:v>81.70860341261998</c:v>
                </c:pt>
                <c:pt idx="36683">
                  <c:v>80.86631348182</c:v>
                </c:pt>
                <c:pt idx="36684">
                  <c:v>82.18936916306987</c:v>
                </c:pt>
                <c:pt idx="36685">
                  <c:v>85.6082140053</c:v>
                </c:pt>
                <c:pt idx="36686">
                  <c:v>88.25445065863998</c:v>
                </c:pt>
                <c:pt idx="36687">
                  <c:v>94.20715085783998</c:v>
                </c:pt>
                <c:pt idx="36688">
                  <c:v>100.0356130449</c:v>
                </c:pt>
                <c:pt idx="36689">
                  <c:v>108.00895219616</c:v>
                </c:pt>
                <c:pt idx="36690">
                  <c:v>103.27870398867</c:v>
                </c:pt>
                <c:pt idx="36691">
                  <c:v>97.77889877135976</c:v>
                </c:pt>
                <c:pt idx="36692">
                  <c:v>97.81080301769984</c:v>
                </c:pt>
                <c:pt idx="36693">
                  <c:v>98.5096906335</c:v>
                </c:pt>
                <c:pt idx="36694">
                  <c:v>96.91967045609998</c:v>
                </c:pt>
                <c:pt idx="36695">
                  <c:v>97.61146289916</c:v>
                </c:pt>
                <c:pt idx="36696">
                  <c:v>97.67284613171968</c:v>
                </c:pt>
                <c:pt idx="36697">
                  <c:v>98.16147984492001</c:v>
                </c:pt>
                <c:pt idx="36698">
                  <c:v>96.60358414643974</c:v>
                </c:pt>
                <c:pt idx="36699">
                  <c:v>97.27684179479979</c:v>
                </c:pt>
                <c:pt idx="36700">
                  <c:v>97.3893641856</c:v>
                </c:pt>
                <c:pt idx="36701">
                  <c:v>98.09825106185998</c:v>
                </c:pt>
                <c:pt idx="36702">
                  <c:v>96.5633540031</c:v>
                </c:pt>
                <c:pt idx="36703">
                  <c:v>97.08648567587998</c:v>
                </c:pt>
                <c:pt idx="36704">
                  <c:v>97.98673688441986</c:v>
                </c:pt>
                <c:pt idx="36705">
                  <c:v>97.88842747781995</c:v>
                </c:pt>
                <c:pt idx="36706">
                  <c:v>96.58631769047987</c:v>
                </c:pt>
                <c:pt idx="36707">
                  <c:v>97.17271309865978</c:v>
                </c:pt>
                <c:pt idx="36708">
                  <c:v>98.12531902769977</c:v>
                </c:pt>
                <c:pt idx="36709">
                  <c:v>98.91285636503998</c:v>
                </c:pt>
                <c:pt idx="36710">
                  <c:v>96.74154103241995</c:v>
                </c:pt>
                <c:pt idx="36711">
                  <c:v>97.27043984129998</c:v>
                </c:pt>
                <c:pt idx="36712">
                  <c:v>97.82230233755956</c:v>
                </c:pt>
                <c:pt idx="36713">
                  <c:v>96.75259118909995</c:v>
                </c:pt>
                <c:pt idx="36714">
                  <c:v>96.89099723825986</c:v>
                </c:pt>
                <c:pt idx="36715">
                  <c:v>98.056587081</c:v>
                </c:pt>
                <c:pt idx="36716">
                  <c:v>98.55992933657986</c:v>
                </c:pt>
                <c:pt idx="36717">
                  <c:v>96.76859703683979</c:v>
                </c:pt>
                <c:pt idx="36718">
                  <c:v>97.08097025159982</c:v>
                </c:pt>
                <c:pt idx="36719">
                  <c:v>97.88859208385979</c:v>
                </c:pt>
                <c:pt idx="36720">
                  <c:v>98.68719834774001</c:v>
                </c:pt>
                <c:pt idx="36721">
                  <c:v>98.65810508777987</c:v>
                </c:pt>
                <c:pt idx="36722">
                  <c:v>100.29628828062</c:v>
                </c:pt>
                <c:pt idx="36723">
                  <c:v>104.27787246968</c:v>
                </c:pt>
                <c:pt idx="36724">
                  <c:v>106.65485813128</c:v>
                </c:pt>
                <c:pt idx="36725">
                  <c:v>105.83376003312</c:v>
                </c:pt>
                <c:pt idx="36726">
                  <c:v>102.05822993205</c:v>
                </c:pt>
                <c:pt idx="36727">
                  <c:v>100.19059641216</c:v>
                </c:pt>
                <c:pt idx="36728">
                  <c:v>98.69919571871998</c:v>
                </c:pt>
                <c:pt idx="36729">
                  <c:v>100.10617957788</c:v>
                </c:pt>
                <c:pt idx="36730">
                  <c:v>99.56478993665979</c:v>
                </c:pt>
                <c:pt idx="36731">
                  <c:v>98.5096906335</c:v>
                </c:pt>
                <c:pt idx="36732">
                  <c:v>95.37805322839998</c:v>
                </c:pt>
                <c:pt idx="36733">
                  <c:v>96.42923696355001</c:v>
                </c:pt>
                <c:pt idx="36734">
                  <c:v>97.51444770863998</c:v>
                </c:pt>
                <c:pt idx="36735">
                  <c:v>96.05225747039998</c:v>
                </c:pt>
                <c:pt idx="36736">
                  <c:v>98.5071107544</c:v>
                </c:pt>
                <c:pt idx="36737">
                  <c:v>100.39207494534</c:v>
                </c:pt>
                <c:pt idx="36738">
                  <c:v>99.95536922549998</c:v>
                </c:pt>
                <c:pt idx="36739">
                  <c:v>102.05213324516</c:v>
                </c:pt>
                <c:pt idx="36740">
                  <c:v>105.19371067002</c:v>
                </c:pt>
                <c:pt idx="36741">
                  <c:v>107.11597917664</c:v>
                </c:pt>
                <c:pt idx="36742">
                  <c:v>104.55271451625</c:v>
                </c:pt>
                <c:pt idx="36743">
                  <c:v>103.64047303687</c:v>
                </c:pt>
                <c:pt idx="36744">
                  <c:v>100.67230976544</c:v>
                </c:pt>
                <c:pt idx="36745">
                  <c:v>97.52632306974</c:v>
                </c:pt>
                <c:pt idx="36746">
                  <c:v>97.65736762061998</c:v>
                </c:pt>
                <c:pt idx="36747">
                  <c:v>98.63026494474</c:v>
                </c:pt>
                <c:pt idx="36748">
                  <c:v>99.01869407477998</c:v>
                </c:pt>
                <c:pt idx="36749">
                  <c:v>97.53443471987998</c:v>
                </c:pt>
                <c:pt idx="36750">
                  <c:v>98.32812046932</c:v>
                </c:pt>
                <c:pt idx="36751">
                  <c:v>98.46157550705998</c:v>
                </c:pt>
                <c:pt idx="36752">
                  <c:v>97.18079287571975</c:v>
                </c:pt>
                <c:pt idx="36753">
                  <c:v>97.90978831943973</c:v>
                </c:pt>
                <c:pt idx="36754">
                  <c:v>98.87850454085979</c:v>
                </c:pt>
                <c:pt idx="36755">
                  <c:v>100.2592049199</c:v>
                </c:pt>
                <c:pt idx="36756">
                  <c:v>98.84725001502</c:v>
                </c:pt>
                <c:pt idx="36757">
                  <c:v>100.08269566608</c:v>
                </c:pt>
                <c:pt idx="36758">
                  <c:v>99.28567513145973</c:v>
                </c:pt>
                <c:pt idx="36759">
                  <c:v>98.84922185946</c:v>
                </c:pt>
                <c:pt idx="36760">
                  <c:v>98.21918939975998</c:v>
                </c:pt>
                <c:pt idx="36761">
                  <c:v>99.42140550492</c:v>
                </c:pt>
                <c:pt idx="36762">
                  <c:v>102.13880859056</c:v>
                </c:pt>
                <c:pt idx="36763">
                  <c:v>100.03879139328</c:v>
                </c:pt>
                <c:pt idx="36764">
                  <c:v>102.06422286669</c:v>
                </c:pt>
                <c:pt idx="36765">
                  <c:v>104.16751632539</c:v>
                </c:pt>
                <c:pt idx="36766">
                  <c:v>102.71172970667</c:v>
                </c:pt>
                <c:pt idx="36767">
                  <c:v>106.9759135568</c:v>
                </c:pt>
                <c:pt idx="36768">
                  <c:v>107.8448176132</c:v>
                </c:pt>
                <c:pt idx="36769">
                  <c:v>106.34762900958</c:v>
                </c:pt>
                <c:pt idx="36770">
                  <c:v>104.78123928699</c:v>
                </c:pt>
                <c:pt idx="36771">
                  <c:v>106.87804600416</c:v>
                </c:pt>
                <c:pt idx="36772">
                  <c:v>102.91988862428</c:v>
                </c:pt>
                <c:pt idx="36773">
                  <c:v>95.47500484169986</c:v>
                </c:pt>
                <c:pt idx="36774">
                  <c:v>96.0335467311</c:v>
                </c:pt>
                <c:pt idx="36775">
                  <c:v>96.82332458657987</c:v>
                </c:pt>
                <c:pt idx="36776">
                  <c:v>97.02640852204976</c:v>
                </c:pt>
                <c:pt idx="36777">
                  <c:v>95.63303127124998</c:v>
                </c:pt>
                <c:pt idx="36778">
                  <c:v>96.22449736899998</c:v>
                </c:pt>
                <c:pt idx="36779">
                  <c:v>96.61799581105987</c:v>
                </c:pt>
                <c:pt idx="36780">
                  <c:v>95.41124445155</c:v>
                </c:pt>
                <c:pt idx="36781">
                  <c:v>95.8292046678701</c:v>
                </c:pt>
                <c:pt idx="36782">
                  <c:v>96.50316590344998</c:v>
                </c:pt>
                <c:pt idx="36783">
                  <c:v>97.56587996549995</c:v>
                </c:pt>
                <c:pt idx="36784">
                  <c:v>96.9484627323</c:v>
                </c:pt>
                <c:pt idx="36785">
                  <c:v>102.14004878707</c:v>
                </c:pt>
                <c:pt idx="36786">
                  <c:v>107.57958412064</c:v>
                </c:pt>
                <c:pt idx="36787">
                  <c:v>105.97575000736</c:v>
                </c:pt>
                <c:pt idx="36788">
                  <c:v>105.58171701812</c:v>
                </c:pt>
                <c:pt idx="36789">
                  <c:v>105.56180216582</c:v>
                </c:pt>
                <c:pt idx="36790">
                  <c:v>104.74370882479</c:v>
                </c:pt>
                <c:pt idx="36791">
                  <c:v>101.10491106303</c:v>
                </c:pt>
                <c:pt idx="36792">
                  <c:v>100.48614437424</c:v>
                </c:pt>
                <c:pt idx="36793">
                  <c:v>102.19278738249</c:v>
                </c:pt>
                <c:pt idx="36794">
                  <c:v>101.94552009796</c:v>
                </c:pt>
                <c:pt idx="36795">
                  <c:v>104.59931680492</c:v>
                </c:pt>
                <c:pt idx="36796">
                  <c:v>106.31956046404</c:v>
                </c:pt>
                <c:pt idx="36797">
                  <c:v>105.83051579512</c:v>
                </c:pt>
                <c:pt idx="36798">
                  <c:v>106.9082865792</c:v>
                </c:pt>
                <c:pt idx="36799">
                  <c:v>106.73290512704</c:v>
                </c:pt>
                <c:pt idx="36800">
                  <c:v>107.62217693084</c:v>
                </c:pt>
                <c:pt idx="36801">
                  <c:v>105.63288705949</c:v>
                </c:pt>
                <c:pt idx="36802">
                  <c:v>102.55649891851</c:v>
                </c:pt>
                <c:pt idx="36803">
                  <c:v>101.1210061245</c:v>
                </c:pt>
                <c:pt idx="36804">
                  <c:v>100.50555667824</c:v>
                </c:pt>
                <c:pt idx="36805">
                  <c:v>102.8513519243</c:v>
                </c:pt>
                <c:pt idx="36806">
                  <c:v>105.00403533431</c:v>
                </c:pt>
                <c:pt idx="36807">
                  <c:v>104.30619834999</c:v>
                </c:pt>
                <c:pt idx="36808">
                  <c:v>104.83454742579</c:v>
                </c:pt>
                <c:pt idx="36809">
                  <c:v>104.87975426166</c:v>
                </c:pt>
                <c:pt idx="36810">
                  <c:v>106.64092631248</c:v>
                </c:pt>
                <c:pt idx="36811">
                  <c:v>103.85086464179</c:v>
                </c:pt>
                <c:pt idx="36812">
                  <c:v>104.26540660459</c:v>
                </c:pt>
                <c:pt idx="36813">
                  <c:v>106.4100068577</c:v>
                </c:pt>
                <c:pt idx="36814">
                  <c:v>105.46964675772</c:v>
                </c:pt>
                <c:pt idx="36815">
                  <c:v>106.985597052</c:v>
                </c:pt>
                <c:pt idx="36816">
                  <c:v>107.8908071936</c:v>
                </c:pt>
                <c:pt idx="36817">
                  <c:v>105.24995744816</c:v>
                </c:pt>
                <c:pt idx="36818">
                  <c:v>104.6767704983</c:v>
                </c:pt>
                <c:pt idx="36819">
                  <c:v>103.69467710427</c:v>
                </c:pt>
                <c:pt idx="36820">
                  <c:v>102.43855307728</c:v>
                </c:pt>
                <c:pt idx="36821">
                  <c:v>97.9015783599</c:v>
                </c:pt>
                <c:pt idx="36822">
                  <c:v>95.45911071236</c:v>
                </c:pt>
                <c:pt idx="36823">
                  <c:v>93.4340430332</c:v>
                </c:pt>
                <c:pt idx="36824">
                  <c:v>92.26642845207998</c:v>
                </c:pt>
                <c:pt idx="36825">
                  <c:v>88.32805905251976</c:v>
                </c:pt>
                <c:pt idx="36826">
                  <c:v>85.85768349204002</c:v>
                </c:pt>
                <c:pt idx="36827">
                  <c:v>84.36215167476001</c:v>
                </c:pt>
                <c:pt idx="36828">
                  <c:v>77.67646995731998</c:v>
                </c:pt>
                <c:pt idx="36829">
                  <c:v>67.73081734509</c:v>
                </c:pt>
                <c:pt idx="36830">
                  <c:v>59.09762527132</c:v>
                </c:pt>
                <c:pt idx="36832">
                  <c:v>58.50686264826</c:v>
                </c:pt>
                <c:pt idx="36833">
                  <c:v>59.93482261626</c:v>
                </c:pt>
                <c:pt idx="36834">
                  <c:v>63.5199530645</c:v>
                </c:pt>
                <c:pt idx="36835">
                  <c:v>69.47303881637973</c:v>
                </c:pt>
                <c:pt idx="36836">
                  <c:v>73.595241047</c:v>
                </c:pt>
                <c:pt idx="36837">
                  <c:v>76.09585239835984</c:v>
                </c:pt>
                <c:pt idx="36838">
                  <c:v>78.77223625090001</c:v>
                </c:pt>
                <c:pt idx="36839">
                  <c:v>79.7454512255</c:v>
                </c:pt>
                <c:pt idx="36840">
                  <c:v>78.57102170792001</c:v>
                </c:pt>
                <c:pt idx="36841">
                  <c:v>78.84987137949977</c:v>
                </c:pt>
                <c:pt idx="36842">
                  <c:v>79.37253962299982</c:v>
                </c:pt>
                <c:pt idx="36843">
                  <c:v>78.42599247844001</c:v>
                </c:pt>
                <c:pt idx="36844">
                  <c:v>78.53505943036002</c:v>
                </c:pt>
                <c:pt idx="36845">
                  <c:v>78.83120161649984</c:v>
                </c:pt>
                <c:pt idx="36846">
                  <c:v>78.31367874795986</c:v>
                </c:pt>
                <c:pt idx="36847">
                  <c:v>78.37681287627974</c:v>
                </c:pt>
                <c:pt idx="36848">
                  <c:v>79.0832150435</c:v>
                </c:pt>
                <c:pt idx="36849">
                  <c:v>79.60588328700001</c:v>
                </c:pt>
                <c:pt idx="36850">
                  <c:v>78.406535442</c:v>
                </c:pt>
                <c:pt idx="36851">
                  <c:v>78.69330598444</c:v>
                </c:pt>
                <c:pt idx="36852">
                  <c:v>79.41921403049998</c:v>
                </c:pt>
                <c:pt idx="36853">
                  <c:v>78.25255245749977</c:v>
                </c:pt>
                <c:pt idx="36854">
                  <c:v>78.95000942764</c:v>
                </c:pt>
                <c:pt idx="36855">
                  <c:v>79.26054941849998</c:v>
                </c:pt>
                <c:pt idx="36856">
                  <c:v>79.56833132397976</c:v>
                </c:pt>
                <c:pt idx="36857">
                  <c:v>78.80028623525995</c:v>
                </c:pt>
                <c:pt idx="36858">
                  <c:v>79.11587294199984</c:v>
                </c:pt>
                <c:pt idx="36859">
                  <c:v>79.59186677799998</c:v>
                </c:pt>
                <c:pt idx="36860">
                  <c:v>78.39254730649968</c:v>
                </c:pt>
                <c:pt idx="36861">
                  <c:v>78.71659584745987</c:v>
                </c:pt>
                <c:pt idx="36862">
                  <c:v>79.27512807883986</c:v>
                </c:pt>
                <c:pt idx="36863">
                  <c:v>78.18135347910002</c:v>
                </c:pt>
                <c:pt idx="36864">
                  <c:v>78.93388531299976</c:v>
                </c:pt>
                <c:pt idx="36865">
                  <c:v>79.493864709</c:v>
                </c:pt>
                <c:pt idx="36866">
                  <c:v>78.359889408</c:v>
                </c:pt>
                <c:pt idx="36867">
                  <c:v>78.9058806685</c:v>
                </c:pt>
                <c:pt idx="36868">
                  <c:v>79.02389824229979</c:v>
                </c:pt>
                <c:pt idx="36869">
                  <c:v>78.14411233725987</c:v>
                </c:pt>
                <c:pt idx="36870">
                  <c:v>78.67004442015985</c:v>
                </c:pt>
                <c:pt idx="36871">
                  <c:v>79.22390735943979</c:v>
                </c:pt>
                <c:pt idx="36872">
                  <c:v>77.85875589993979</c:v>
                </c:pt>
                <c:pt idx="36873">
                  <c:v>78.50248758061987</c:v>
                </c:pt>
                <c:pt idx="36874">
                  <c:v>78.80109814417995</c:v>
                </c:pt>
                <c:pt idx="36875">
                  <c:v>79.55902103851987</c:v>
                </c:pt>
                <c:pt idx="36876">
                  <c:v>78.39079245383977</c:v>
                </c:pt>
                <c:pt idx="36877">
                  <c:v>78.68504113841968</c:v>
                </c:pt>
                <c:pt idx="36878">
                  <c:v>79.39613349108002</c:v>
                </c:pt>
                <c:pt idx="36879">
                  <c:v>78.04444146436</c:v>
                </c:pt>
                <c:pt idx="36880">
                  <c:v>78.7491676972</c:v>
                </c:pt>
                <c:pt idx="36881">
                  <c:v>79.05641226726</c:v>
                </c:pt>
                <c:pt idx="36882">
                  <c:v>77.7173222441</c:v>
                </c:pt>
                <c:pt idx="36883">
                  <c:v>78.85455300699998</c:v>
                </c:pt>
                <c:pt idx="36884">
                  <c:v>78.95892664034</c:v>
                </c:pt>
                <c:pt idx="36885">
                  <c:v>79.39526937114</c:v>
                </c:pt>
                <c:pt idx="36886">
                  <c:v>78.17904162497987</c:v>
                </c:pt>
                <c:pt idx="36887">
                  <c:v>78.50440258452001</c:v>
                </c:pt>
                <c:pt idx="36888">
                  <c:v>79.46127719055985</c:v>
                </c:pt>
                <c:pt idx="36889">
                  <c:v>78.13264140186001</c:v>
                </c:pt>
                <c:pt idx="36890">
                  <c:v>78.44883602423998</c:v>
                </c:pt>
                <c:pt idx="36891">
                  <c:v>79.18172673845979</c:v>
                </c:pt>
                <c:pt idx="36892">
                  <c:v>78.05372715377977</c:v>
                </c:pt>
                <c:pt idx="36893">
                  <c:v>78.36086971173998</c:v>
                </c:pt>
                <c:pt idx="36894">
                  <c:v>78.88866758673987</c:v>
                </c:pt>
                <c:pt idx="36895">
                  <c:v>78.05372715377977</c:v>
                </c:pt>
                <c:pt idx="36896">
                  <c:v>78.5136636779</c:v>
                </c:pt>
                <c:pt idx="36897">
                  <c:v>79.25135529711998</c:v>
                </c:pt>
                <c:pt idx="36898">
                  <c:v>78.45758408359998</c:v>
                </c:pt>
                <c:pt idx="36899">
                  <c:v>78.46686977302002</c:v>
                </c:pt>
                <c:pt idx="36900">
                  <c:v>78.73125714849998</c:v>
                </c:pt>
                <c:pt idx="36901">
                  <c:v>79.30997696247979</c:v>
                </c:pt>
                <c:pt idx="36902">
                  <c:v>78.23124255364</c:v>
                </c:pt>
                <c:pt idx="36903">
                  <c:v>78.52676324693998</c:v>
                </c:pt>
                <c:pt idx="36904">
                  <c:v>79.22662712205984</c:v>
                </c:pt>
                <c:pt idx="36905">
                  <c:v>77.84337474161998</c:v>
                </c:pt>
                <c:pt idx="36906">
                  <c:v>78.75001274038</c:v>
                </c:pt>
                <c:pt idx="36907">
                  <c:v>78.87308978549987</c:v>
                </c:pt>
                <c:pt idx="36908">
                  <c:v>77.94882142938</c:v>
                </c:pt>
                <c:pt idx="36909">
                  <c:v>78.15735950225979</c:v>
                </c:pt>
                <c:pt idx="36910">
                  <c:v>78.65144192379979</c:v>
                </c:pt>
                <c:pt idx="36911">
                  <c:v>79.32849914923995</c:v>
                </c:pt>
                <c:pt idx="36912">
                  <c:v>78.18958170803984</c:v>
                </c:pt>
                <c:pt idx="36913">
                  <c:v>78.65716840145987</c:v>
                </c:pt>
                <c:pt idx="36914">
                  <c:v>78.93311298098</c:v>
                </c:pt>
                <c:pt idx="36915">
                  <c:v>77.74640555677998</c:v>
                </c:pt>
                <c:pt idx="36916">
                  <c:v>78.26356518443998</c:v>
                </c:pt>
                <c:pt idx="36917">
                  <c:v>78.77612060065998</c:v>
                </c:pt>
                <c:pt idx="36918">
                  <c:v>77.62635916581998</c:v>
                </c:pt>
                <c:pt idx="36919">
                  <c:v>78.32382533821998</c:v>
                </c:pt>
                <c:pt idx="36920">
                  <c:v>78.43740759019998</c:v>
                </c:pt>
                <c:pt idx="36921">
                  <c:v>77.5109169863</c:v>
                </c:pt>
                <c:pt idx="36922">
                  <c:v>78.00036712194</c:v>
                </c:pt>
                <c:pt idx="36923">
                  <c:v>78.29463711989995</c:v>
                </c:pt>
                <c:pt idx="36924">
                  <c:v>78.95158597565998</c:v>
                </c:pt>
                <c:pt idx="36925">
                  <c:v>77.70485535598</c:v>
                </c:pt>
                <c:pt idx="36926">
                  <c:v>78.18970128017995</c:v>
                </c:pt>
                <c:pt idx="36927">
                  <c:v>78.24174446345998</c:v>
                </c:pt>
                <c:pt idx="36928">
                  <c:v>77.2492683204</c:v>
                </c:pt>
                <c:pt idx="36929">
                  <c:v>77.90339793709984</c:v>
                </c:pt>
                <c:pt idx="36930">
                  <c:v>78.36053436928</c:v>
                </c:pt>
                <c:pt idx="36931">
                  <c:v>78.84998450492</c:v>
                </c:pt>
                <c:pt idx="36932">
                  <c:v>77.72332835065973</c:v>
                </c:pt>
                <c:pt idx="36933">
                  <c:v>78.06436758710002</c:v>
                </c:pt>
                <c:pt idx="36934">
                  <c:v>78.61237771549968</c:v>
                </c:pt>
                <c:pt idx="36935">
                  <c:v>77.85159402349986</c:v>
                </c:pt>
                <c:pt idx="36936">
                  <c:v>77.93083701779977</c:v>
                </c:pt>
                <c:pt idx="36937">
                  <c:v>78.54063203017998</c:v>
                </c:pt>
                <c:pt idx="36938">
                  <c:v>78.80120769229998</c:v>
                </c:pt>
                <c:pt idx="36939">
                  <c:v>77.86184773629977</c:v>
                </c:pt>
                <c:pt idx="36940">
                  <c:v>78.12885089619972</c:v>
                </c:pt>
                <c:pt idx="36941">
                  <c:v>78.43922963914</c:v>
                </c:pt>
                <c:pt idx="36942">
                  <c:v>77.4979336561</c:v>
                </c:pt>
                <c:pt idx="36943">
                  <c:v>77.99070037639986</c:v>
                </c:pt>
                <c:pt idx="36944">
                  <c:v>78.6976244105</c:v>
                </c:pt>
                <c:pt idx="36945">
                  <c:v>78.9946296199</c:v>
                </c:pt>
                <c:pt idx="36946">
                  <c:v>77.38183653071982</c:v>
                </c:pt>
                <c:pt idx="36947">
                  <c:v>78.09016788914</c:v>
                </c:pt>
                <c:pt idx="36948">
                  <c:v>78.60918082397986</c:v>
                </c:pt>
                <c:pt idx="37168">
                  <c:v>71.61374271138978</c:v>
                </c:pt>
                <c:pt idx="37169">
                  <c:v>72.13974977811</c:v>
                </c:pt>
                <c:pt idx="37170">
                  <c:v>75.63004842089984</c:v>
                </c:pt>
                <c:pt idx="37171">
                  <c:v>75.99933895435987</c:v>
                </c:pt>
                <c:pt idx="37172">
                  <c:v>75.23332070848001</c:v>
                </c:pt>
                <c:pt idx="37173">
                  <c:v>75.9861856043</c:v>
                </c:pt>
                <c:pt idx="37174">
                  <c:v>76.25411265824</c:v>
                </c:pt>
                <c:pt idx="37175">
                  <c:v>75.19768080262978</c:v>
                </c:pt>
                <c:pt idx="37176">
                  <c:v>75.49699970598</c:v>
                </c:pt>
                <c:pt idx="37177">
                  <c:v>76.0171232665</c:v>
                </c:pt>
                <c:pt idx="37178">
                  <c:v>75.35591568044998</c:v>
                </c:pt>
                <c:pt idx="37179">
                  <c:v>75.86103390754998</c:v>
                </c:pt>
                <c:pt idx="37180">
                  <c:v>75.94155345382</c:v>
                </c:pt>
                <c:pt idx="37181">
                  <c:v>75.27098646169998</c:v>
                </c:pt>
                <c:pt idx="37182">
                  <c:v>75.59440851504998</c:v>
                </c:pt>
                <c:pt idx="37183">
                  <c:v>76.07583182121977</c:v>
                </c:pt>
                <c:pt idx="37184">
                  <c:v>75.05948469622001</c:v>
                </c:pt>
                <c:pt idx="37185">
                  <c:v>75.43478164132</c:v>
                </c:pt>
                <c:pt idx="37186">
                  <c:v>75.50789142165</c:v>
                </c:pt>
                <c:pt idx="37187">
                  <c:v>75.41850511749976</c:v>
                </c:pt>
                <c:pt idx="37188">
                  <c:v>75.79499478364</c:v>
                </c:pt>
                <c:pt idx="37189">
                  <c:v>74.80539791496976</c:v>
                </c:pt>
                <c:pt idx="37190">
                  <c:v>75.5749379441</c:v>
                </c:pt>
                <c:pt idx="37191">
                  <c:v>76.39243344925</c:v>
                </c:pt>
                <c:pt idx="37192">
                  <c:v>75.15477611309962</c:v>
                </c:pt>
                <c:pt idx="37193">
                  <c:v>75.93075545373998</c:v>
                </c:pt>
                <c:pt idx="37194">
                  <c:v>76.09363822284998</c:v>
                </c:pt>
                <c:pt idx="37195">
                  <c:v>75.31569320244998</c:v>
                </c:pt>
                <c:pt idx="37196">
                  <c:v>76.00695235329982</c:v>
                </c:pt>
                <c:pt idx="37197">
                  <c:v>75.88592573278976</c:v>
                </c:pt>
                <c:pt idx="37198">
                  <c:v>75.41402085475</c:v>
                </c:pt>
                <c:pt idx="37259">
                  <c:v>64.75287168173998</c:v>
                </c:pt>
                <c:pt idx="37260">
                  <c:v>74.77739103947982</c:v>
                </c:pt>
                <c:pt idx="37261">
                  <c:v>77.46013028816</c:v>
                </c:pt>
                <c:pt idx="37262">
                  <c:v>78.19893777751975</c:v>
                </c:pt>
                <c:pt idx="37263">
                  <c:v>78.37866983551987</c:v>
                </c:pt>
                <c:pt idx="37264">
                  <c:v>78.26828692715998</c:v>
                </c:pt>
                <c:pt idx="37265">
                  <c:v>79.05533911835977</c:v>
                </c:pt>
                <c:pt idx="37266">
                  <c:v>77.9542127097</c:v>
                </c:pt>
                <c:pt idx="37267">
                  <c:v>78.96272818455979</c:v>
                </c:pt>
                <c:pt idx="37268">
                  <c:v>77.84800702751987</c:v>
                </c:pt>
                <c:pt idx="37269">
                  <c:v>78.83310102645973</c:v>
                </c:pt>
                <c:pt idx="37270">
                  <c:v>77.96269899483998</c:v>
                </c:pt>
                <c:pt idx="37271">
                  <c:v>78.74977933525986</c:v>
                </c:pt>
                <c:pt idx="37272">
                  <c:v>77.87937730363961</c:v>
                </c:pt>
                <c:pt idx="37273">
                  <c:v>78.6016299904</c:v>
                </c:pt>
                <c:pt idx="37274">
                  <c:v>77.70344467863998</c:v>
                </c:pt>
                <c:pt idx="37275">
                  <c:v>78.67575544900001</c:v>
                </c:pt>
                <c:pt idx="37276">
                  <c:v>77.80769872012</c:v>
                </c:pt>
                <c:pt idx="37277">
                  <c:v>78.58289855479978</c:v>
                </c:pt>
                <c:pt idx="37278">
                  <c:v>78.93106957208</c:v>
                </c:pt>
                <c:pt idx="37279">
                  <c:v>78.24050364702</c:v>
                </c:pt>
                <c:pt idx="37280">
                  <c:v>79.20958380671998</c:v>
                </c:pt>
                <c:pt idx="37281">
                  <c:v>78.50715687271995</c:v>
                </c:pt>
                <c:pt idx="37282">
                  <c:v>79.08889806823987</c:v>
                </c:pt>
                <c:pt idx="37283">
                  <c:v>78.42336430357986</c:v>
                </c:pt>
                <c:pt idx="37284">
                  <c:v>78.9914124413201</c:v>
                </c:pt>
                <c:pt idx="37285">
                  <c:v>78.11407002301998</c:v>
                </c:pt>
                <c:pt idx="37286">
                  <c:v>78.81964129904</c:v>
                </c:pt>
                <c:pt idx="37287">
                  <c:v>77.88195601149982</c:v>
                </c:pt>
                <c:pt idx="37288">
                  <c:v>78.85158083725977</c:v>
                </c:pt>
                <c:pt idx="37289">
                  <c:v>78.91672453674</c:v>
                </c:pt>
                <c:pt idx="37290">
                  <c:v>78.7026162699</c:v>
                </c:pt>
                <c:pt idx="37291">
                  <c:v>79.49851833239985</c:v>
                </c:pt>
                <c:pt idx="37292">
                  <c:v>78.56299028673995</c:v>
                </c:pt>
                <c:pt idx="37293">
                  <c:v>79.33096149285987</c:v>
                </c:pt>
                <c:pt idx="37294">
                  <c:v>78.63054422449987</c:v>
                </c:pt>
                <c:pt idx="37295">
                  <c:v>79.1959765030597</c:v>
                </c:pt>
                <c:pt idx="37296">
                  <c:v>78.32097946225987</c:v>
                </c:pt>
                <c:pt idx="37297">
                  <c:v>79.07964038291998</c:v>
                </c:pt>
                <c:pt idx="37298">
                  <c:v>78.19530475791987</c:v>
                </c:pt>
                <c:pt idx="37299">
                  <c:v>78.72218389609979</c:v>
                </c:pt>
                <c:pt idx="37300">
                  <c:v>77.99517606863998</c:v>
                </c:pt>
                <c:pt idx="37301">
                  <c:v>78.77245756021998</c:v>
                </c:pt>
                <c:pt idx="37302">
                  <c:v>79.79255254349982</c:v>
                </c:pt>
                <c:pt idx="37303">
                  <c:v>78.85455300699998</c:v>
                </c:pt>
                <c:pt idx="37304">
                  <c:v>79.64787606699987</c:v>
                </c:pt>
                <c:pt idx="37305">
                  <c:v>78.52110815153976</c:v>
                </c:pt>
                <c:pt idx="37306">
                  <c:v>79.10281249037995</c:v>
                </c:pt>
                <c:pt idx="37307">
                  <c:v>78.62589097049972</c:v>
                </c:pt>
                <c:pt idx="37308">
                  <c:v>79.40987914899998</c:v>
                </c:pt>
                <c:pt idx="37309">
                  <c:v>78.31166917679998</c:v>
                </c:pt>
                <c:pt idx="37310">
                  <c:v>79.28387243549976</c:v>
                </c:pt>
                <c:pt idx="37311">
                  <c:v>78.35520778050001</c:v>
                </c:pt>
                <c:pt idx="37312">
                  <c:v>79.02255250049974</c:v>
                </c:pt>
                <c:pt idx="37313">
                  <c:v>79.30244070091987</c:v>
                </c:pt>
                <c:pt idx="37314">
                  <c:v>78.53505943036002</c:v>
                </c:pt>
                <c:pt idx="37315">
                  <c:v>79.489211455</c:v>
                </c:pt>
                <c:pt idx="37316">
                  <c:v>78.74882333292001</c:v>
                </c:pt>
                <c:pt idx="37317">
                  <c:v>79.2698843</c:v>
                </c:pt>
                <c:pt idx="37318">
                  <c:v>78.341219645</c:v>
                </c:pt>
                <c:pt idx="37319">
                  <c:v>78.88879368035998</c:v>
                </c:pt>
                <c:pt idx="37320">
                  <c:v>77.78447038457998</c:v>
                </c:pt>
                <c:pt idx="37321">
                  <c:v>78.92455043149998</c:v>
                </c:pt>
                <c:pt idx="37322">
                  <c:v>79.89048045497998</c:v>
                </c:pt>
                <c:pt idx="37323">
                  <c:v>78.73788117499987</c:v>
                </c:pt>
                <c:pt idx="37324">
                  <c:v>79.470541692</c:v>
                </c:pt>
                <c:pt idx="37325">
                  <c:v>78.47187961249976</c:v>
                </c:pt>
                <c:pt idx="37326">
                  <c:v>79.17188223099974</c:v>
                </c:pt>
                <c:pt idx="37327">
                  <c:v>78.21989455899998</c:v>
                </c:pt>
                <c:pt idx="37328">
                  <c:v>78.91053392249998</c:v>
                </c:pt>
                <c:pt idx="37329">
                  <c:v>79.88112097744</c:v>
                </c:pt>
                <c:pt idx="37330">
                  <c:v>78.72854629349978</c:v>
                </c:pt>
                <c:pt idx="37331">
                  <c:v>79.44253704749985</c:v>
                </c:pt>
                <c:pt idx="37332">
                  <c:v>78.51387239249968</c:v>
                </c:pt>
                <c:pt idx="37333">
                  <c:v>79.2418796555</c:v>
                </c:pt>
                <c:pt idx="37334">
                  <c:v>78.30388011899974</c:v>
                </c:pt>
                <c:pt idx="37335">
                  <c:v>78.84227055179987</c:v>
                </c:pt>
                <c:pt idx="37336">
                  <c:v>79.98407523038</c:v>
                </c:pt>
                <c:pt idx="37337">
                  <c:v>78.798543718</c:v>
                </c:pt>
                <c:pt idx="37338">
                  <c:v>79.27045878673982</c:v>
                </c:pt>
                <c:pt idx="37339">
                  <c:v>78.72543886319973</c:v>
                </c:pt>
                <c:pt idx="37340">
                  <c:v>79.09826095383998</c:v>
                </c:pt>
                <c:pt idx="37341">
                  <c:v>78.60845961807998</c:v>
                </c:pt>
                <c:pt idx="37342">
                  <c:v>79.255867791</c:v>
                </c:pt>
                <c:pt idx="37343">
                  <c:v>78.16273290817979</c:v>
                </c:pt>
                <c:pt idx="37344">
                  <c:v>79.0832150435</c:v>
                </c:pt>
                <c:pt idx="37345">
                  <c:v>80.03553813271968</c:v>
                </c:pt>
                <c:pt idx="37346">
                  <c:v>78.66540342679987</c:v>
                </c:pt>
                <c:pt idx="37347">
                  <c:v>79.57319701499979</c:v>
                </c:pt>
                <c:pt idx="37348">
                  <c:v>78.65386724149984</c:v>
                </c:pt>
                <c:pt idx="37349">
                  <c:v>79.349216606</c:v>
                </c:pt>
                <c:pt idx="37350">
                  <c:v>78.22787660765982</c:v>
                </c:pt>
                <c:pt idx="37351">
                  <c:v>79.07388016199984</c:v>
                </c:pt>
                <c:pt idx="37352">
                  <c:v>79.41939505536</c:v>
                </c:pt>
                <c:pt idx="37353">
                  <c:v>78.73946385538</c:v>
                </c:pt>
                <c:pt idx="37354">
                  <c:v>79.111219688</c:v>
                </c:pt>
                <c:pt idx="37355">
                  <c:v>79.54040046759998</c:v>
                </c:pt>
                <c:pt idx="37356">
                  <c:v>78.6445607335</c:v>
                </c:pt>
                <c:pt idx="37357">
                  <c:v>78.98653752832</c:v>
                </c:pt>
                <c:pt idx="37358">
                  <c:v>79.783217662</c:v>
                </c:pt>
                <c:pt idx="37359">
                  <c:v>78.48386700969998</c:v>
                </c:pt>
                <c:pt idx="37360">
                  <c:v>79.288554063</c:v>
                </c:pt>
                <c:pt idx="37361">
                  <c:v>79.867203222</c:v>
                </c:pt>
                <c:pt idx="37362">
                  <c:v>78.77053907349978</c:v>
                </c:pt>
                <c:pt idx="37363">
                  <c:v>79.31655870749979</c:v>
                </c:pt>
                <c:pt idx="37364">
                  <c:v>79.76454789899998</c:v>
                </c:pt>
                <c:pt idx="37365">
                  <c:v>78.74721605649998</c:v>
                </c:pt>
                <c:pt idx="37366">
                  <c:v>79.4238672845</c:v>
                </c:pt>
                <c:pt idx="37367">
                  <c:v>78.439221714</c:v>
                </c:pt>
                <c:pt idx="37368">
                  <c:v>79.13454270499986</c:v>
                </c:pt>
                <c:pt idx="37369">
                  <c:v>80.01681917764</c:v>
                </c:pt>
                <c:pt idx="37370">
                  <c:v>78.78920883649968</c:v>
                </c:pt>
                <c:pt idx="37371">
                  <c:v>79.45655355649987</c:v>
                </c:pt>
                <c:pt idx="37372">
                  <c:v>78.25580746404</c:v>
                </c:pt>
                <c:pt idx="37373">
                  <c:v>79.05055714499987</c:v>
                </c:pt>
                <c:pt idx="37374">
                  <c:v>79.91855888760001</c:v>
                </c:pt>
                <c:pt idx="37375">
                  <c:v>78.6445607335</c:v>
                </c:pt>
                <c:pt idx="37376">
                  <c:v>79.21387501099987</c:v>
                </c:pt>
                <c:pt idx="37377">
                  <c:v>79.73654325449998</c:v>
                </c:pt>
                <c:pt idx="37378">
                  <c:v>78.46060544542</c:v>
                </c:pt>
                <c:pt idx="37379">
                  <c:v>79.47874878799979</c:v>
                </c:pt>
                <c:pt idx="37380">
                  <c:v>79.909196002</c:v>
                </c:pt>
                <c:pt idx="37381">
                  <c:v>78.81256022699998</c:v>
                </c:pt>
                <c:pt idx="37382">
                  <c:v>79.391209386</c:v>
                </c:pt>
                <c:pt idx="37383">
                  <c:v>79.49746774308002</c:v>
                </c:pt>
                <c:pt idx="37384">
                  <c:v>78.86388788849978</c:v>
                </c:pt>
                <c:pt idx="37385">
                  <c:v>79.40987914899998</c:v>
                </c:pt>
                <c:pt idx="37386">
                  <c:v>79.98387505399984</c:v>
                </c:pt>
                <c:pt idx="37387">
                  <c:v>78.86388788849978</c:v>
                </c:pt>
                <c:pt idx="37388">
                  <c:v>79.63783145791987</c:v>
                </c:pt>
                <c:pt idx="37389">
                  <c:v>78.53358379776</c:v>
                </c:pt>
                <c:pt idx="37390">
                  <c:v>78.74721605649998</c:v>
                </c:pt>
                <c:pt idx="37391">
                  <c:v>79.61911250283985</c:v>
                </c:pt>
                <c:pt idx="37392">
                  <c:v>80.08700103505987</c:v>
                </c:pt>
                <c:pt idx="37393">
                  <c:v>78.8143396757</c:v>
                </c:pt>
                <c:pt idx="37394">
                  <c:v>79.07853341599987</c:v>
                </c:pt>
                <c:pt idx="37395">
                  <c:v>80.02538287883972</c:v>
                </c:pt>
                <c:pt idx="37396">
                  <c:v>78.420551951</c:v>
                </c:pt>
                <c:pt idx="37397">
                  <c:v>79.11378606045976</c:v>
                </c:pt>
                <c:pt idx="37398">
                  <c:v>79.83772993025998</c:v>
                </c:pt>
                <c:pt idx="37399">
                  <c:v>78.50083985049973</c:v>
                </c:pt>
                <c:pt idx="37400">
                  <c:v>79.00616629287998</c:v>
                </c:pt>
                <c:pt idx="37401">
                  <c:v>79.7345336439</c:v>
                </c:pt>
                <c:pt idx="37402">
                  <c:v>78.3651416503</c:v>
                </c:pt>
                <c:pt idx="37403">
                  <c:v>78.36286159745973</c:v>
                </c:pt>
                <c:pt idx="37404">
                  <c:v>79.50463810269976</c:v>
                </c:pt>
                <c:pt idx="37405">
                  <c:v>79.82499256045978</c:v>
                </c:pt>
                <c:pt idx="37406">
                  <c:v>72.93723120849998</c:v>
                </c:pt>
                <c:pt idx="37460">
                  <c:v>81.7175572096</c:v>
                </c:pt>
                <c:pt idx="37461">
                  <c:v>107.63009975876</c:v>
                </c:pt>
                <c:pt idx="37462">
                  <c:v>107.73214595632</c:v>
                </c:pt>
                <c:pt idx="37463">
                  <c:v>108.85026295904</c:v>
                </c:pt>
                <c:pt idx="37464">
                  <c:v>106.82983089332</c:v>
                </c:pt>
                <c:pt idx="37465">
                  <c:v>107.52666711184</c:v>
                </c:pt>
                <c:pt idx="37466">
                  <c:v>107.81429597996</c:v>
                </c:pt>
                <c:pt idx="37467">
                  <c:v>107.8776245196</c:v>
                </c:pt>
                <c:pt idx="37468">
                  <c:v>106.48688610496</c:v>
                </c:pt>
                <c:pt idx="37469">
                  <c:v>107.23393615072</c:v>
                </c:pt>
                <c:pt idx="37470">
                  <c:v>106.52532885376</c:v>
                </c:pt>
                <c:pt idx="37471">
                  <c:v>105.79800972832</c:v>
                </c:pt>
                <c:pt idx="37472">
                  <c:v>103.11318840718</c:v>
                </c:pt>
                <c:pt idx="37473">
                  <c:v>100.7687864871</c:v>
                </c:pt>
                <c:pt idx="37474">
                  <c:v>98.19539809487976</c:v>
                </c:pt>
                <c:pt idx="37475">
                  <c:v>94.75061231259974</c:v>
                </c:pt>
                <c:pt idx="37476">
                  <c:v>90.16812167324002</c:v>
                </c:pt>
                <c:pt idx="37477">
                  <c:v>87.94838026104</c:v>
                </c:pt>
                <c:pt idx="37478">
                  <c:v>86.55394127489987</c:v>
                </c:pt>
                <c:pt idx="37479">
                  <c:v>84.08211688376987</c:v>
                </c:pt>
                <c:pt idx="37480">
                  <c:v>81.61209517598976</c:v>
                </c:pt>
                <c:pt idx="37481">
                  <c:v>80.58593332528001</c:v>
                </c:pt>
                <c:pt idx="37482">
                  <c:v>80.97892680327998</c:v>
                </c:pt>
                <c:pt idx="37483">
                  <c:v>81.12035077737985</c:v>
                </c:pt>
                <c:pt idx="37484">
                  <c:v>80.16159917966</c:v>
                </c:pt>
                <c:pt idx="37485">
                  <c:v>80.81691772792</c:v>
                </c:pt>
                <c:pt idx="37486">
                  <c:v>81.50318769614</c:v>
                </c:pt>
                <c:pt idx="37487">
                  <c:v>79.92398062879998</c:v>
                </c:pt>
                <c:pt idx="37488">
                  <c:v>80.4562600532</c:v>
                </c:pt>
                <c:pt idx="37489">
                  <c:v>80.97432224216</c:v>
                </c:pt>
                <c:pt idx="37490">
                  <c:v>79.58920766194</c:v>
                </c:pt>
                <c:pt idx="37491">
                  <c:v>80.50718256614</c:v>
                </c:pt>
                <c:pt idx="37492">
                  <c:v>81.00274144203979</c:v>
                </c:pt>
                <c:pt idx="37493">
                  <c:v>81.52689526739998</c:v>
                </c:pt>
                <c:pt idx="37494">
                  <c:v>80.08080367094</c:v>
                </c:pt>
                <c:pt idx="37495">
                  <c:v>80.84548370579998</c:v>
                </c:pt>
                <c:pt idx="37496">
                  <c:v>80.98289837323976</c:v>
                </c:pt>
                <c:pt idx="37497">
                  <c:v>80.03803637733979</c:v>
                </c:pt>
                <c:pt idx="37498">
                  <c:v>80.51807035117987</c:v>
                </c:pt>
                <c:pt idx="37499">
                  <c:v>81.28863299347982</c:v>
                </c:pt>
                <c:pt idx="37500">
                  <c:v>80.16410111577987</c:v>
                </c:pt>
                <c:pt idx="37501">
                  <c:v>80.47053508227998</c:v>
                </c:pt>
                <c:pt idx="37502">
                  <c:v>80.80276049824</c:v>
                </c:pt>
                <c:pt idx="37503">
                  <c:v>79.88118443838</c:v>
                </c:pt>
                <c:pt idx="37504">
                  <c:v>80.19596966906</c:v>
                </c:pt>
                <c:pt idx="37505">
                  <c:v>81.12187257899974</c:v>
                </c:pt>
                <c:pt idx="37506">
                  <c:v>81.32125746308</c:v>
                </c:pt>
                <c:pt idx="37507">
                  <c:v>80.28798359186</c:v>
                </c:pt>
                <c:pt idx="37508">
                  <c:v>80.81691772792</c:v>
                </c:pt>
                <c:pt idx="37509">
                  <c:v>81.07887093691974</c:v>
                </c:pt>
                <c:pt idx="37510">
                  <c:v>79.91447357502</c:v>
                </c:pt>
                <c:pt idx="37511">
                  <c:v>80.61678205327979</c:v>
                </c:pt>
                <c:pt idx="37512">
                  <c:v>81.30729917918</c:v>
                </c:pt>
                <c:pt idx="37513">
                  <c:v>81.57930485561984</c:v>
                </c:pt>
                <c:pt idx="37514">
                  <c:v>80.37851977936</c:v>
                </c:pt>
                <c:pt idx="37515">
                  <c:v>80.62735812441974</c:v>
                </c:pt>
                <c:pt idx="37516">
                  <c:v>81.13591325960001</c:v>
                </c:pt>
                <c:pt idx="37517">
                  <c:v>79.93345878575998</c:v>
                </c:pt>
                <c:pt idx="37518">
                  <c:v>80.84392291716</c:v>
                </c:pt>
                <c:pt idx="37519">
                  <c:v>81.12662391812</c:v>
                </c:pt>
                <c:pt idx="37520">
                  <c:v>81.59358784455979</c:v>
                </c:pt>
                <c:pt idx="37521">
                  <c:v>80.19485941947998</c:v>
                </c:pt>
                <c:pt idx="37522">
                  <c:v>80.54676296132</c:v>
                </c:pt>
                <c:pt idx="37523">
                  <c:v>81.65126593745985</c:v>
                </c:pt>
                <c:pt idx="37524">
                  <c:v>80.23557400364001</c:v>
                </c:pt>
                <c:pt idx="37525">
                  <c:v>80.55133059100001</c:v>
                </c:pt>
                <c:pt idx="37526">
                  <c:v>81.33629124257995</c:v>
                </c:pt>
                <c:pt idx="37527">
                  <c:v>80.20697905417998</c:v>
                </c:pt>
                <c:pt idx="37528">
                  <c:v>80.68347463043978</c:v>
                </c:pt>
                <c:pt idx="37529">
                  <c:v>81.16950185651974</c:v>
                </c:pt>
                <c:pt idx="37530">
                  <c:v>80.21329782942001</c:v>
                </c:pt>
                <c:pt idx="37531">
                  <c:v>80.6767031377797</c:v>
                </c:pt>
                <c:pt idx="37532">
                  <c:v>80.92648824347982</c:v>
                </c:pt>
                <c:pt idx="37533">
                  <c:v>81.49830031793982</c:v>
                </c:pt>
                <c:pt idx="37534">
                  <c:v>80.54770834184</c:v>
                </c:pt>
                <c:pt idx="37535">
                  <c:v>80.91220525454</c:v>
                </c:pt>
                <c:pt idx="37536">
                  <c:v>81.46970536847998</c:v>
                </c:pt>
                <c:pt idx="37537">
                  <c:v>80.34517349078</c:v>
                </c:pt>
                <c:pt idx="37538">
                  <c:v>81.11143970855987</c:v>
                </c:pt>
                <c:pt idx="37539">
                  <c:v>81.49830031793982</c:v>
                </c:pt>
                <c:pt idx="37540">
                  <c:v>80.13307801831979</c:v>
                </c:pt>
                <c:pt idx="37541">
                  <c:v>80.91220525454</c:v>
                </c:pt>
                <c:pt idx="37542">
                  <c:v>81.48876866812</c:v>
                </c:pt>
                <c:pt idx="37543">
                  <c:v>80.32132988043998</c:v>
                </c:pt>
                <c:pt idx="37544">
                  <c:v>80.88839061577985</c:v>
                </c:pt>
                <c:pt idx="37545">
                  <c:v>81.16443442093998</c:v>
                </c:pt>
                <c:pt idx="37546">
                  <c:v>80.14503781613972</c:v>
                </c:pt>
                <c:pt idx="37547">
                  <c:v>80.60725040346</c:v>
                </c:pt>
                <c:pt idx="37548">
                  <c:v>81.10280927936</c:v>
                </c:pt>
                <c:pt idx="37549">
                  <c:v>82.04823331239986</c:v>
                </c:pt>
                <c:pt idx="37550">
                  <c:v>80.8651886249</c:v>
                </c:pt>
                <c:pt idx="37551">
                  <c:v>81.17354078347979</c:v>
                </c:pt>
                <c:pt idx="37552">
                  <c:v>81.69904716675978</c:v>
                </c:pt>
                <c:pt idx="37553">
                  <c:v>80.49516351277998</c:v>
                </c:pt>
                <c:pt idx="37554">
                  <c:v>80.78354246776</c:v>
                </c:pt>
                <c:pt idx="37555">
                  <c:v>81.26956969384</c:v>
                </c:pt>
                <c:pt idx="37556">
                  <c:v>80.10215987773979</c:v>
                </c:pt>
                <c:pt idx="37557">
                  <c:v>80.79134904176002</c:v>
                </c:pt>
                <c:pt idx="37558">
                  <c:v>81.18788967544</c:v>
                </c:pt>
                <c:pt idx="37559">
                  <c:v>81.72771590434</c:v>
                </c:pt>
                <c:pt idx="37560">
                  <c:v>80.49995615888001</c:v>
                </c:pt>
                <c:pt idx="37561">
                  <c:v>80.99200115847984</c:v>
                </c:pt>
                <c:pt idx="37562">
                  <c:v>81.48883880417979</c:v>
                </c:pt>
                <c:pt idx="37563">
                  <c:v>80.10215987773979</c:v>
                </c:pt>
                <c:pt idx="37564">
                  <c:v>80.83913027106</c:v>
                </c:pt>
                <c:pt idx="37565">
                  <c:v>81.33596791675974</c:v>
                </c:pt>
                <c:pt idx="37566">
                  <c:v>80.578655454</c:v>
                </c:pt>
                <c:pt idx="37567">
                  <c:v>80.50718256614</c:v>
                </c:pt>
                <c:pt idx="37568">
                  <c:v>81.12187257899974</c:v>
                </c:pt>
                <c:pt idx="37569">
                  <c:v>81.79937322512</c:v>
                </c:pt>
                <c:pt idx="37570">
                  <c:v>80.26892029222</c:v>
                </c:pt>
                <c:pt idx="37571">
                  <c:v>80.80569793371987</c:v>
                </c:pt>
                <c:pt idx="37572">
                  <c:v>81.09802896866</c:v>
                </c:pt>
                <c:pt idx="37573">
                  <c:v>80.11776441716</c:v>
                </c:pt>
                <c:pt idx="37574">
                  <c:v>80.4213977177598</c:v>
                </c:pt>
                <c:pt idx="37575">
                  <c:v>80.92648824347982</c:v>
                </c:pt>
                <c:pt idx="37576">
                  <c:v>81.45064206884002</c:v>
                </c:pt>
                <c:pt idx="37577">
                  <c:v>80.67360090800001</c:v>
                </c:pt>
                <c:pt idx="37578">
                  <c:v>80.95856882114</c:v>
                </c:pt>
                <c:pt idx="37579">
                  <c:v>81.2791013436598</c:v>
                </c:pt>
                <c:pt idx="37580">
                  <c:v>80.29451139605995</c:v>
                </c:pt>
                <c:pt idx="37581">
                  <c:v>80.60247009275963</c:v>
                </c:pt>
                <c:pt idx="37582">
                  <c:v>77.25266012683987</c:v>
                </c:pt>
                <c:pt idx="37698">
                  <c:v>57.75482553246</c:v>
                </c:pt>
                <c:pt idx="37699">
                  <c:v>73.27016995878</c:v>
                </c:pt>
                <c:pt idx="37700">
                  <c:v>80.578655454</c:v>
                </c:pt>
                <c:pt idx="37701">
                  <c:v>81.17428216721987</c:v>
                </c:pt>
                <c:pt idx="37702">
                  <c:v>79.51986134639998</c:v>
                </c:pt>
                <c:pt idx="37703">
                  <c:v>80.58935880611978</c:v>
                </c:pt>
                <c:pt idx="37704">
                  <c:v>81.06821167084002</c:v>
                </c:pt>
                <c:pt idx="37705">
                  <c:v>80.03006989169998</c:v>
                </c:pt>
                <c:pt idx="37706">
                  <c:v>80.71269156074</c:v>
                </c:pt>
                <c:pt idx="37707">
                  <c:v>79.458399619</c:v>
                </c:pt>
                <c:pt idx="37708">
                  <c:v>80.31921279761998</c:v>
                </c:pt>
                <c:pt idx="37709">
                  <c:v>81.18344852849968</c:v>
                </c:pt>
                <c:pt idx="37710">
                  <c:v>79.69007410969976</c:v>
                </c:pt>
                <c:pt idx="37711">
                  <c:v>80.57048351669968</c:v>
                </c:pt>
                <c:pt idx="37712">
                  <c:v>79.54655101313998</c:v>
                </c:pt>
                <c:pt idx="37713">
                  <c:v>80.1153831893</c:v>
                </c:pt>
                <c:pt idx="37714">
                  <c:v>80.96955426686</c:v>
                </c:pt>
                <c:pt idx="37715">
                  <c:v>79.74562498156</c:v>
                </c:pt>
                <c:pt idx="37716">
                  <c:v>80.42351983275979</c:v>
                </c:pt>
                <c:pt idx="37717">
                  <c:v>79.76934553693982</c:v>
                </c:pt>
                <c:pt idx="37718">
                  <c:v>79.65260284539985</c:v>
                </c:pt>
                <c:pt idx="37719">
                  <c:v>80.54113792619998</c:v>
                </c:pt>
                <c:pt idx="37720">
                  <c:v>79.51986134639998</c:v>
                </c:pt>
                <c:pt idx="37721">
                  <c:v>80.37610754405979</c:v>
                </c:pt>
                <c:pt idx="37722">
                  <c:v>80.8437607533</c:v>
                </c:pt>
                <c:pt idx="37723">
                  <c:v>79.7562791416</c:v>
                </c:pt>
                <c:pt idx="37724">
                  <c:v>80.19964623605979</c:v>
                </c:pt>
                <c:pt idx="37725">
                  <c:v>81.80641739189987</c:v>
                </c:pt>
                <c:pt idx="37726">
                  <c:v>88.18847581023972</c:v>
                </c:pt>
                <c:pt idx="37727">
                  <c:v>96.00124177392998</c:v>
                </c:pt>
                <c:pt idx="37728">
                  <c:v>102.61402889283</c:v>
                </c:pt>
                <c:pt idx="37729">
                  <c:v>107.377366656</c:v>
                </c:pt>
                <c:pt idx="37730">
                  <c:v>98.3829625857</c:v>
                </c:pt>
                <c:pt idx="37731">
                  <c:v>96.01074485969986</c:v>
                </c:pt>
                <c:pt idx="37732">
                  <c:v>96.9718564992</c:v>
                </c:pt>
                <c:pt idx="37733">
                  <c:v>95.94420535908</c:v>
                </c:pt>
                <c:pt idx="37734">
                  <c:v>96.69403211597982</c:v>
                </c:pt>
                <c:pt idx="37735">
                  <c:v>97.69911197357995</c:v>
                </c:pt>
                <c:pt idx="37736">
                  <c:v>95.9893996818</c:v>
                </c:pt>
                <c:pt idx="37737">
                  <c:v>96.77192705777998</c:v>
                </c:pt>
                <c:pt idx="37738">
                  <c:v>97.95152102004</c:v>
                </c:pt>
                <c:pt idx="37739">
                  <c:v>96.60346767545984</c:v>
                </c:pt>
                <c:pt idx="37740">
                  <c:v>96.70609797749982</c:v>
                </c:pt>
                <c:pt idx="37741">
                  <c:v>97.08900932016</c:v>
                </c:pt>
                <c:pt idx="37742">
                  <c:v>96.15892237049968</c:v>
                </c:pt>
                <c:pt idx="37743">
                  <c:v>96.92836424369995</c:v>
                </c:pt>
                <c:pt idx="37744">
                  <c:v>95.65166736509998</c:v>
                </c:pt>
                <c:pt idx="37745">
                  <c:v>96.36982235429987</c:v>
                </c:pt>
                <c:pt idx="37746">
                  <c:v>97.58700287153982</c:v>
                </c:pt>
                <c:pt idx="37747">
                  <c:v>96.47152579032</c:v>
                </c:pt>
                <c:pt idx="37748">
                  <c:v>97.02030855347968</c:v>
                </c:pt>
                <c:pt idx="37749">
                  <c:v>97.75871998541998</c:v>
                </c:pt>
                <c:pt idx="37750">
                  <c:v>96.44219891045979</c:v>
                </c:pt>
                <c:pt idx="37751">
                  <c:v>97.1176172382</c:v>
                </c:pt>
                <c:pt idx="37752">
                  <c:v>97.71866193960002</c:v>
                </c:pt>
                <c:pt idx="37753">
                  <c:v>96.63789184691987</c:v>
                </c:pt>
                <c:pt idx="37754">
                  <c:v>97.63258103603968</c:v>
                </c:pt>
                <c:pt idx="37755">
                  <c:v>98.25228705509986</c:v>
                </c:pt>
                <c:pt idx="37756">
                  <c:v>100.67624832276</c:v>
                </c:pt>
                <c:pt idx="37757">
                  <c:v>102.0728750087899</c:v>
                </c:pt>
                <c:pt idx="37758">
                  <c:v>103.2401811966</c:v>
                </c:pt>
                <c:pt idx="37759">
                  <c:v>104.90889851148</c:v>
                </c:pt>
                <c:pt idx="37760">
                  <c:v>105.7509125694</c:v>
                </c:pt>
                <c:pt idx="37761">
                  <c:v>103.72379806425</c:v>
                </c:pt>
                <c:pt idx="37762">
                  <c:v>104.57928061567</c:v>
                </c:pt>
                <c:pt idx="37763">
                  <c:v>103.22529668423</c:v>
                </c:pt>
                <c:pt idx="37764">
                  <c:v>101.97117510202</c:v>
                </c:pt>
                <c:pt idx="37765">
                  <c:v>101.39118680538</c:v>
                </c:pt>
                <c:pt idx="37766">
                  <c:v>98.41049847948</c:v>
                </c:pt>
                <c:pt idx="37767">
                  <c:v>97.31066998464</c:v>
                </c:pt>
                <c:pt idx="37768">
                  <c:v>97.83105385871998</c:v>
                </c:pt>
                <c:pt idx="37769">
                  <c:v>96.29908971461998</c:v>
                </c:pt>
                <c:pt idx="37770">
                  <c:v>96.82332458657987</c:v>
                </c:pt>
                <c:pt idx="37771">
                  <c:v>97.79307036875987</c:v>
                </c:pt>
                <c:pt idx="37772">
                  <c:v>97.49537928552</c:v>
                </c:pt>
                <c:pt idx="37773">
                  <c:v>97.99252869132</c:v>
                </c:pt>
                <c:pt idx="37774">
                  <c:v>96.85760118179998</c:v>
                </c:pt>
                <c:pt idx="37775">
                  <c:v>96.75835900823998</c:v>
                </c:pt>
                <c:pt idx="37776">
                  <c:v>97.44670292711998</c:v>
                </c:pt>
                <c:pt idx="37777">
                  <c:v>97.37526849509995</c:v>
                </c:pt>
                <c:pt idx="37778">
                  <c:v>99.21773185349974</c:v>
                </c:pt>
                <c:pt idx="37779">
                  <c:v>99.40260046284</c:v>
                </c:pt>
                <c:pt idx="37780">
                  <c:v>97.46821156944</c:v>
                </c:pt>
                <c:pt idx="37781">
                  <c:v>98.84716070076</c:v>
                </c:pt>
                <c:pt idx="37782">
                  <c:v>100.02030769836</c:v>
                </c:pt>
                <c:pt idx="37783">
                  <c:v>98.30921174532002</c:v>
                </c:pt>
                <c:pt idx="37784">
                  <c:v>100.7300726055</c:v>
                </c:pt>
                <c:pt idx="37785">
                  <c:v>105.73852779539</c:v>
                </c:pt>
                <c:pt idx="37786">
                  <c:v>105.16817924753</c:v>
                </c:pt>
                <c:pt idx="37787">
                  <c:v>106.01062168172</c:v>
                </c:pt>
                <c:pt idx="37788">
                  <c:v>104.75627297065</c:v>
                </c:pt>
                <c:pt idx="37789">
                  <c:v>100.57513829082</c:v>
                </c:pt>
                <c:pt idx="37790">
                  <c:v>97.46878030973987</c:v>
                </c:pt>
                <c:pt idx="37791">
                  <c:v>96.31053984239998</c:v>
                </c:pt>
                <c:pt idx="37792">
                  <c:v>96.5864054793</c:v>
                </c:pt>
                <c:pt idx="37793">
                  <c:v>97.52017783853968</c:v>
                </c:pt>
                <c:pt idx="37794">
                  <c:v>96.40784852711998</c:v>
                </c:pt>
                <c:pt idx="37795">
                  <c:v>97.32051584267984</c:v>
                </c:pt>
                <c:pt idx="37796">
                  <c:v>97.87892892569984</c:v>
                </c:pt>
                <c:pt idx="37797">
                  <c:v>96.55095772295977</c:v>
                </c:pt>
                <c:pt idx="37798">
                  <c:v>97.08038168669982</c:v>
                </c:pt>
                <c:pt idx="37799">
                  <c:v>98.27274353183977</c:v>
                </c:pt>
                <c:pt idx="37800">
                  <c:v>96.9132154634401</c:v>
                </c:pt>
                <c:pt idx="37801">
                  <c:v>100.1297362806</c:v>
                </c:pt>
                <c:pt idx="37802">
                  <c:v>101.68442253879</c:v>
                </c:pt>
                <c:pt idx="37803">
                  <c:v>104.25786385714</c:v>
                </c:pt>
                <c:pt idx="37804">
                  <c:v>103.58330421222</c:v>
                </c:pt>
                <c:pt idx="37805">
                  <c:v>103.20158767114</c:v>
                </c:pt>
                <c:pt idx="37806">
                  <c:v>100.2544306425</c:v>
                </c:pt>
                <c:pt idx="37807">
                  <c:v>103.17362682375</c:v>
                </c:pt>
                <c:pt idx="37808">
                  <c:v>107.1645673378</c:v>
                </c:pt>
                <c:pt idx="37809">
                  <c:v>105.3883805695</c:v>
                </c:pt>
                <c:pt idx="37810">
                  <c:v>103.60376144356</c:v>
                </c:pt>
                <c:pt idx="37811">
                  <c:v>102.2689191489</c:v>
                </c:pt>
                <c:pt idx="37812">
                  <c:v>102.68471923927</c:v>
                </c:pt>
                <c:pt idx="37813">
                  <c:v>98.0413057122</c:v>
                </c:pt>
                <c:pt idx="37814">
                  <c:v>98.61773856689977</c:v>
                </c:pt>
                <c:pt idx="37815">
                  <c:v>99.21742981290002</c:v>
                </c:pt>
                <c:pt idx="37816">
                  <c:v>98.32845368994</c:v>
                </c:pt>
                <c:pt idx="37817">
                  <c:v>98.96341097465998</c:v>
                </c:pt>
                <c:pt idx="37818">
                  <c:v>99.7708444902</c:v>
                </c:pt>
                <c:pt idx="37819">
                  <c:v>100.8082110897</c:v>
                </c:pt>
                <c:pt idx="37820">
                  <c:v>99.69703131173979</c:v>
                </c:pt>
                <c:pt idx="37821">
                  <c:v>100.91390400498</c:v>
                </c:pt>
                <c:pt idx="37822">
                  <c:v>102.11405845802</c:v>
                </c:pt>
                <c:pt idx="37823">
                  <c:v>104.43340958764</c:v>
                </c:pt>
                <c:pt idx="37824">
                  <c:v>104.08881557837</c:v>
                </c:pt>
                <c:pt idx="37825">
                  <c:v>105.0924278173</c:v>
                </c:pt>
                <c:pt idx="37826">
                  <c:v>105.10271998975</c:v>
                </c:pt>
                <c:pt idx="37827">
                  <c:v>105.01270924529</c:v>
                </c:pt>
                <c:pt idx="37828">
                  <c:v>106.22344840032</c:v>
                </c:pt>
                <c:pt idx="37829">
                  <c:v>107.84603797028</c:v>
                </c:pt>
                <c:pt idx="37830">
                  <c:v>107.947248052</c:v>
                </c:pt>
                <c:pt idx="37831">
                  <c:v>104.64328799484</c:v>
                </c:pt>
                <c:pt idx="37832">
                  <c:v>103.57291250033</c:v>
                </c:pt>
                <c:pt idx="37833">
                  <c:v>102.71092575212</c:v>
                </c:pt>
                <c:pt idx="37834">
                  <c:v>100.77530567274</c:v>
                </c:pt>
                <c:pt idx="37835">
                  <c:v>99.23051659188</c:v>
                </c:pt>
                <c:pt idx="37836">
                  <c:v>99.61783609829995</c:v>
                </c:pt>
                <c:pt idx="37837">
                  <c:v>99.57804178553984</c:v>
                </c:pt>
                <c:pt idx="37838">
                  <c:v>97.04409842753998</c:v>
                </c:pt>
                <c:pt idx="37839">
                  <c:v>97.38056286407998</c:v>
                </c:pt>
                <c:pt idx="37840">
                  <c:v>98.12602572888001</c:v>
                </c:pt>
                <c:pt idx="37841">
                  <c:v>98.09248392576</c:v>
                </c:pt>
                <c:pt idx="37842">
                  <c:v>95.73719170949998</c:v>
                </c:pt>
                <c:pt idx="37843">
                  <c:v>95.58758830497995</c:v>
                </c:pt>
                <c:pt idx="37844">
                  <c:v>97.6440803559</c:v>
                </c:pt>
                <c:pt idx="37845">
                  <c:v>87.57988168679982</c:v>
                </c:pt>
                <c:pt idx="37894">
                  <c:v>63.22409578224001</c:v>
                </c:pt>
                <c:pt idx="37895">
                  <c:v>72.33399673725982</c:v>
                </c:pt>
                <c:pt idx="37896">
                  <c:v>79.37328959559987</c:v>
                </c:pt>
                <c:pt idx="37897">
                  <c:v>79.53487720497998</c:v>
                </c:pt>
                <c:pt idx="37898">
                  <c:v>79.93261232803998</c:v>
                </c:pt>
                <c:pt idx="37899">
                  <c:v>78.4112170695</c:v>
                </c:pt>
                <c:pt idx="37900">
                  <c:v>78.95936890517998</c:v>
                </c:pt>
                <c:pt idx="37901">
                  <c:v>79.11587294199984</c:v>
                </c:pt>
                <c:pt idx="37902">
                  <c:v>79.470541692</c:v>
                </c:pt>
                <c:pt idx="37903">
                  <c:v>78.2105596775</c:v>
                </c:pt>
                <c:pt idx="37904">
                  <c:v>78.56054680000001</c:v>
                </c:pt>
                <c:pt idx="37905">
                  <c:v>78.919868804</c:v>
                </c:pt>
                <c:pt idx="37906">
                  <c:v>79.29320731699985</c:v>
                </c:pt>
                <c:pt idx="37907">
                  <c:v>79.61521816849979</c:v>
                </c:pt>
                <c:pt idx="37908">
                  <c:v>78.71651853707998</c:v>
                </c:pt>
                <c:pt idx="37909">
                  <c:v>78.89388101065971</c:v>
                </c:pt>
                <c:pt idx="37910">
                  <c:v>79.28222820792</c:v>
                </c:pt>
                <c:pt idx="37911">
                  <c:v>79.489211455</c:v>
                </c:pt>
                <c:pt idx="37912">
                  <c:v>78.02310692502</c:v>
                </c:pt>
                <c:pt idx="37913">
                  <c:v>78.3582206041</c:v>
                </c:pt>
                <c:pt idx="37914">
                  <c:v>78.73985741174</c:v>
                </c:pt>
                <c:pt idx="37915">
                  <c:v>79.12616351147987</c:v>
                </c:pt>
                <c:pt idx="37916">
                  <c:v>79.56833132397976</c:v>
                </c:pt>
                <c:pt idx="37917">
                  <c:v>78.49988425699998</c:v>
                </c:pt>
                <c:pt idx="37918">
                  <c:v>78.86854114249968</c:v>
                </c:pt>
                <c:pt idx="37919">
                  <c:v>79.26520267250001</c:v>
                </c:pt>
                <c:pt idx="37920">
                  <c:v>79.38215391351987</c:v>
                </c:pt>
                <c:pt idx="37921">
                  <c:v>78.15342262271987</c:v>
                </c:pt>
                <c:pt idx="37922">
                  <c:v>78.60023142857995</c:v>
                </c:pt>
                <c:pt idx="37923">
                  <c:v>79.27921918149998</c:v>
                </c:pt>
                <c:pt idx="37924">
                  <c:v>79.75521301749986</c:v>
                </c:pt>
                <c:pt idx="37925">
                  <c:v>78.12798444516002</c:v>
                </c:pt>
                <c:pt idx="37926">
                  <c:v>78.79571912450001</c:v>
                </c:pt>
                <c:pt idx="37927">
                  <c:v>79.06569795667986</c:v>
                </c:pt>
                <c:pt idx="37928">
                  <c:v>78.08825062449998</c:v>
                </c:pt>
                <c:pt idx="37929">
                  <c:v>78.54436971582</c:v>
                </c:pt>
                <c:pt idx="37930">
                  <c:v>78.81501256631998</c:v>
                </c:pt>
                <c:pt idx="37931">
                  <c:v>79.71322023749998</c:v>
                </c:pt>
                <c:pt idx="37932">
                  <c:v>78.13264140186001</c:v>
                </c:pt>
                <c:pt idx="37933">
                  <c:v>78.4627135897</c:v>
                </c:pt>
                <c:pt idx="37934">
                  <c:v>79.15852662689987</c:v>
                </c:pt>
                <c:pt idx="37935">
                  <c:v>79.39794327498</c:v>
                </c:pt>
                <c:pt idx="37936">
                  <c:v>78.25332714034</c:v>
                </c:pt>
                <c:pt idx="37937">
                  <c:v>78.65718407016</c:v>
                </c:pt>
                <c:pt idx="37938">
                  <c:v>78.87940649336001</c:v>
                </c:pt>
                <c:pt idx="37939">
                  <c:v>79.66143417857984</c:v>
                </c:pt>
                <c:pt idx="37940">
                  <c:v>78.16512720284001</c:v>
                </c:pt>
                <c:pt idx="37941">
                  <c:v>78.75847798265973</c:v>
                </c:pt>
                <c:pt idx="37942">
                  <c:v>79.33054684300001</c:v>
                </c:pt>
                <c:pt idx="37943">
                  <c:v>79.29778374422</c:v>
                </c:pt>
                <c:pt idx="37944">
                  <c:v>79.6877262519</c:v>
                </c:pt>
                <c:pt idx="37945">
                  <c:v>78.53041843699982</c:v>
                </c:pt>
                <c:pt idx="37946">
                  <c:v>78.40253055733986</c:v>
                </c:pt>
                <c:pt idx="37947">
                  <c:v>79.12138386921998</c:v>
                </c:pt>
                <c:pt idx="37948">
                  <c:v>79.39329865367998</c:v>
                </c:pt>
                <c:pt idx="37949">
                  <c:v>78.28581294132</c:v>
                </c:pt>
                <c:pt idx="37950">
                  <c:v>78.6525271134596</c:v>
                </c:pt>
                <c:pt idx="37951">
                  <c:v>79.05641226726</c:v>
                </c:pt>
                <c:pt idx="37952">
                  <c:v>77.63400055289979</c:v>
                </c:pt>
                <c:pt idx="37953">
                  <c:v>78.04604883525984</c:v>
                </c:pt>
                <c:pt idx="37954">
                  <c:v>78.27280168177998</c:v>
                </c:pt>
                <c:pt idx="37955">
                  <c:v>78.88866758673987</c:v>
                </c:pt>
                <c:pt idx="37956">
                  <c:v>77.70344467863998</c:v>
                </c:pt>
                <c:pt idx="37957">
                  <c:v>78.16179842789984</c:v>
                </c:pt>
                <c:pt idx="37958">
                  <c:v>78.63402974261998</c:v>
                </c:pt>
                <c:pt idx="37959">
                  <c:v>78.97663389924</c:v>
                </c:pt>
                <c:pt idx="37960">
                  <c:v>77.33214743239976</c:v>
                </c:pt>
                <c:pt idx="37961">
                  <c:v>78.17567599335977</c:v>
                </c:pt>
                <c:pt idx="37962">
                  <c:v>78.62012402793998</c:v>
                </c:pt>
                <c:pt idx="37963">
                  <c:v>79.22815518556001</c:v>
                </c:pt>
                <c:pt idx="37964">
                  <c:v>77.91909876918</c:v>
                </c:pt>
                <c:pt idx="37965">
                  <c:v>78.12475405437998</c:v>
                </c:pt>
                <c:pt idx="37966">
                  <c:v>78.53215771543982</c:v>
                </c:pt>
                <c:pt idx="37967">
                  <c:v>79.13995524805998</c:v>
                </c:pt>
                <c:pt idx="37968">
                  <c:v>78.88929808168001</c:v>
                </c:pt>
                <c:pt idx="37969">
                  <c:v>78.07383211539968</c:v>
                </c:pt>
                <c:pt idx="37970">
                  <c:v>78.46735821099998</c:v>
                </c:pt>
                <c:pt idx="37971">
                  <c:v>78.85162321322</c:v>
                </c:pt>
                <c:pt idx="37972">
                  <c:v>79.20348846322</c:v>
                </c:pt>
                <c:pt idx="37973">
                  <c:v>77.79258804347985</c:v>
                </c:pt>
                <c:pt idx="37974">
                  <c:v>78.66646975957998</c:v>
                </c:pt>
                <c:pt idx="37975">
                  <c:v>78.89792868012</c:v>
                </c:pt>
                <c:pt idx="37976">
                  <c:v>77.7219668654</c:v>
                </c:pt>
                <c:pt idx="37977">
                  <c:v>77.94497621235998</c:v>
                </c:pt>
                <c:pt idx="37978">
                  <c:v>78.39748035863984</c:v>
                </c:pt>
                <c:pt idx="37979">
                  <c:v>78.90077120305978</c:v>
                </c:pt>
                <c:pt idx="37980">
                  <c:v>77.72332835065973</c:v>
                </c:pt>
                <c:pt idx="37981">
                  <c:v>78.43495845878</c:v>
                </c:pt>
                <c:pt idx="37982">
                  <c:v>78.91180624558</c:v>
                </c:pt>
                <c:pt idx="37983">
                  <c:v>79.17320576289985</c:v>
                </c:pt>
                <c:pt idx="37984">
                  <c:v>77.9495804238</c:v>
                </c:pt>
                <c:pt idx="37985">
                  <c:v>78.22664726953998</c:v>
                </c:pt>
                <c:pt idx="37986">
                  <c:v>78.53599974428</c:v>
                </c:pt>
                <c:pt idx="37987">
                  <c:v>78.67686102459976</c:v>
                </c:pt>
                <c:pt idx="37988">
                  <c:v>77.62175495437998</c:v>
                </c:pt>
                <c:pt idx="37989">
                  <c:v>77.95881692114</c:v>
                </c:pt>
                <c:pt idx="37990">
                  <c:v>78.52754124335998</c:v>
                </c:pt>
                <c:pt idx="37991">
                  <c:v>78.34277689637977</c:v>
                </c:pt>
                <c:pt idx="37992">
                  <c:v>78.83805529749979</c:v>
                </c:pt>
                <c:pt idx="37993">
                  <c:v>77.70485535598</c:v>
                </c:pt>
                <c:pt idx="37994">
                  <c:v>77.8801575608</c:v>
                </c:pt>
                <c:pt idx="37995">
                  <c:v>78.48060883469977</c:v>
                </c:pt>
                <c:pt idx="37996">
                  <c:v>78.83614379613998</c:v>
                </c:pt>
                <c:pt idx="37997">
                  <c:v>79.16860155145976</c:v>
                </c:pt>
                <c:pt idx="37998">
                  <c:v>77.5439931626</c:v>
                </c:pt>
                <c:pt idx="37999">
                  <c:v>77.67221531215968</c:v>
                </c:pt>
                <c:pt idx="38000">
                  <c:v>78.41132106742</c:v>
                </c:pt>
                <c:pt idx="38001">
                  <c:v>78.56172625819998</c:v>
                </c:pt>
                <c:pt idx="38002">
                  <c:v>77.10729377596</c:v>
                </c:pt>
                <c:pt idx="38003">
                  <c:v>77.47015044632</c:v>
                </c:pt>
                <c:pt idx="38004">
                  <c:v>77.87891571803976</c:v>
                </c:pt>
                <c:pt idx="38005">
                  <c:v>78.29226067992</c:v>
                </c:pt>
                <c:pt idx="38006">
                  <c:v>79.00384152119987</c:v>
                </c:pt>
                <c:pt idx="38007">
                  <c:v>77.47933775157979</c:v>
                </c:pt>
                <c:pt idx="38008">
                  <c:v>77.70896453319995</c:v>
                </c:pt>
                <c:pt idx="38009">
                  <c:v>78.23015381079998</c:v>
                </c:pt>
                <c:pt idx="38010">
                  <c:v>78.59857386339998</c:v>
                </c:pt>
                <c:pt idx="38011">
                  <c:v>77.29529982719998</c:v>
                </c:pt>
                <c:pt idx="38012">
                  <c:v>76.9913810835</c:v>
                </c:pt>
                <c:pt idx="38132">
                  <c:v>60.3952661758</c:v>
                </c:pt>
                <c:pt idx="38133">
                  <c:v>81.69857626470001</c:v>
                </c:pt>
                <c:pt idx="38134">
                  <c:v>76.52238933089973</c:v>
                </c:pt>
                <c:pt idx="38135">
                  <c:v>76.16384275056973</c:v>
                </c:pt>
                <c:pt idx="38136">
                  <c:v>75.44689201734998</c:v>
                </c:pt>
                <c:pt idx="38137">
                  <c:v>76.07612052597</c:v>
                </c:pt>
                <c:pt idx="38138">
                  <c:v>76.78178228997998</c:v>
                </c:pt>
                <c:pt idx="38139">
                  <c:v>75.59907002292979</c:v>
                </c:pt>
                <c:pt idx="38140">
                  <c:v>76.18624398499</c:v>
                </c:pt>
                <c:pt idx="38141">
                  <c:v>75.50534419227979</c:v>
                </c:pt>
                <c:pt idx="38142">
                  <c:v>76.20198808918998</c:v>
                </c:pt>
                <c:pt idx="38143">
                  <c:v>75.13292268138</c:v>
                </c:pt>
                <c:pt idx="38144">
                  <c:v>75.65986716284979</c:v>
                </c:pt>
                <c:pt idx="38145">
                  <c:v>76.61652754978</c:v>
                </c:pt>
                <c:pt idx="38146">
                  <c:v>75.69319881086976</c:v>
                </c:pt>
                <c:pt idx="38147">
                  <c:v>76.4282699739</c:v>
                </c:pt>
                <c:pt idx="38148">
                  <c:v>75.54080501174998</c:v>
                </c:pt>
                <c:pt idx="38149">
                  <c:v>76.26691023059</c:v>
                </c:pt>
                <c:pt idx="38150">
                  <c:v>75.36151338006</c:v>
                </c:pt>
                <c:pt idx="38151">
                  <c:v>75.87443234109978</c:v>
                </c:pt>
                <c:pt idx="38152">
                  <c:v>75.22255487117</c:v>
                </c:pt>
                <c:pt idx="38153">
                  <c:v>75.61964468485</c:v>
                </c:pt>
                <c:pt idx="38154">
                  <c:v>76.35272652374979</c:v>
                </c:pt>
                <c:pt idx="38155">
                  <c:v>75.65286568807002</c:v>
                </c:pt>
                <c:pt idx="38156">
                  <c:v>76.40139939344001</c:v>
                </c:pt>
                <c:pt idx="38157">
                  <c:v>75.51840377733002</c:v>
                </c:pt>
                <c:pt idx="38158">
                  <c:v>76.03983369319998</c:v>
                </c:pt>
                <c:pt idx="38159">
                  <c:v>75.35704403401998</c:v>
                </c:pt>
                <c:pt idx="38160">
                  <c:v>76.06971396263</c:v>
                </c:pt>
                <c:pt idx="38161">
                  <c:v>75.46039149112998</c:v>
                </c:pt>
                <c:pt idx="38162">
                  <c:v>76.00695235329982</c:v>
                </c:pt>
                <c:pt idx="38163">
                  <c:v>75.15532391579985</c:v>
                </c:pt>
                <c:pt idx="38164">
                  <c:v>75.88592573278976</c:v>
                </c:pt>
                <c:pt idx="38165">
                  <c:v>76.6479219805</c:v>
                </c:pt>
                <c:pt idx="38166">
                  <c:v>75.63043720153979</c:v>
                </c:pt>
                <c:pt idx="38167">
                  <c:v>76.17838382349962</c:v>
                </c:pt>
                <c:pt idx="38168">
                  <c:v>75.31123611704987</c:v>
                </c:pt>
                <c:pt idx="38169">
                  <c:v>75.81727311261987</c:v>
                </c:pt>
                <c:pt idx="38170">
                  <c:v>74.94359402138</c:v>
                </c:pt>
                <c:pt idx="38171">
                  <c:v>75.88785795199998</c:v>
                </c:pt>
                <c:pt idx="38172">
                  <c:v>75.05644846080001</c:v>
                </c:pt>
                <c:pt idx="38173">
                  <c:v>76.01591829748978</c:v>
                </c:pt>
                <c:pt idx="38174">
                  <c:v>74.76973090652976</c:v>
                </c:pt>
                <c:pt idx="38175">
                  <c:v>75.71351525175002</c:v>
                </c:pt>
                <c:pt idx="38176">
                  <c:v>74.67611856066976</c:v>
                </c:pt>
                <c:pt idx="38177">
                  <c:v>75.63752738115</c:v>
                </c:pt>
                <c:pt idx="38178">
                  <c:v>76.42423013159987</c:v>
                </c:pt>
                <c:pt idx="38179">
                  <c:v>75.46766894365</c:v>
                </c:pt>
                <c:pt idx="38180">
                  <c:v>76.02677613331974</c:v>
                </c:pt>
                <c:pt idx="38181">
                  <c:v>75.39168107304998</c:v>
                </c:pt>
                <c:pt idx="38182">
                  <c:v>75.75927776829998</c:v>
                </c:pt>
                <c:pt idx="38183">
                  <c:v>75.30675185429978</c:v>
                </c:pt>
                <c:pt idx="38184">
                  <c:v>76.05768921215001</c:v>
                </c:pt>
                <c:pt idx="38185">
                  <c:v>75.01937286301984</c:v>
                </c:pt>
                <c:pt idx="38186">
                  <c:v>75.77716127942</c:v>
                </c:pt>
                <c:pt idx="38187">
                  <c:v>74.51682919216</c:v>
                </c:pt>
                <c:pt idx="38188">
                  <c:v>75.46589067365001</c:v>
                </c:pt>
                <c:pt idx="38189">
                  <c:v>74.76351845543998</c:v>
                </c:pt>
                <c:pt idx="38190">
                  <c:v>75.96384582259979</c:v>
                </c:pt>
                <c:pt idx="38191">
                  <c:v>74.70130039077998</c:v>
                </c:pt>
                <c:pt idx="38192">
                  <c:v>75.56318633137</c:v>
                </c:pt>
                <c:pt idx="38193">
                  <c:v>76.06601661096998</c:v>
                </c:pt>
                <c:pt idx="38194">
                  <c:v>75.35815523801998</c:v>
                </c:pt>
                <c:pt idx="38195">
                  <c:v>75.83930717292968</c:v>
                </c:pt>
                <c:pt idx="38196">
                  <c:v>75.12190196099</c:v>
                </c:pt>
                <c:pt idx="38197">
                  <c:v>75.77716127942</c:v>
                </c:pt>
                <c:pt idx="38198">
                  <c:v>74.87226000449976</c:v>
                </c:pt>
                <c:pt idx="38199">
                  <c:v>75.12416271846978</c:v>
                </c:pt>
                <c:pt idx="38200">
                  <c:v>76.06155701902</c:v>
                </c:pt>
                <c:pt idx="38201">
                  <c:v>75.30465472536</c:v>
                </c:pt>
                <c:pt idx="38202">
                  <c:v>75.76816992437</c:v>
                </c:pt>
                <c:pt idx="38203">
                  <c:v>74.87022432828</c:v>
                </c:pt>
                <c:pt idx="38204">
                  <c:v>75.74149427098</c:v>
                </c:pt>
                <c:pt idx="38205">
                  <c:v>76.12823467562986</c:v>
                </c:pt>
                <c:pt idx="38206">
                  <c:v>75.21696435935</c:v>
                </c:pt>
                <c:pt idx="38207">
                  <c:v>75.69157874810998</c:v>
                </c:pt>
                <c:pt idx="38208">
                  <c:v>74.77396147996002</c:v>
                </c:pt>
                <c:pt idx="38209">
                  <c:v>75.67927539149974</c:v>
                </c:pt>
                <c:pt idx="38210">
                  <c:v>74.86133217220974</c:v>
                </c:pt>
                <c:pt idx="38211">
                  <c:v>75.31922208605998</c:v>
                </c:pt>
                <c:pt idx="38212">
                  <c:v>75.93984347588</c:v>
                </c:pt>
                <c:pt idx="38213">
                  <c:v>75.30465472536</c:v>
                </c:pt>
                <c:pt idx="38214">
                  <c:v>75.50983419709979</c:v>
                </c:pt>
                <c:pt idx="38215">
                  <c:v>74.79019492365</c:v>
                </c:pt>
                <c:pt idx="38216">
                  <c:v>75.45699851757976</c:v>
                </c:pt>
                <c:pt idx="38217">
                  <c:v>74.52791686133002</c:v>
                </c:pt>
                <c:pt idx="38218">
                  <c:v>74.67264888424984</c:v>
                </c:pt>
                <c:pt idx="38219">
                  <c:v>75.71484401578</c:v>
                </c:pt>
                <c:pt idx="38220">
                  <c:v>74.55671973575987</c:v>
                </c:pt>
                <c:pt idx="38221">
                  <c:v>75.18623563867995</c:v>
                </c:pt>
                <c:pt idx="38222">
                  <c:v>76.03044798668977</c:v>
                </c:pt>
                <c:pt idx="38223">
                  <c:v>75.03914826578</c:v>
                </c:pt>
                <c:pt idx="38224">
                  <c:v>75.66592364348</c:v>
                </c:pt>
                <c:pt idx="38225">
                  <c:v>74.70573295489976</c:v>
                </c:pt>
                <c:pt idx="38226">
                  <c:v>75.32364320435998</c:v>
                </c:pt>
                <c:pt idx="38227">
                  <c:v>75.53909808541</c:v>
                </c:pt>
                <c:pt idx="38228">
                  <c:v>74.95022670508</c:v>
                </c:pt>
                <c:pt idx="38229">
                  <c:v>75.33250994956998</c:v>
                </c:pt>
                <c:pt idx="38230">
                  <c:v>76.3477250041</c:v>
                </c:pt>
                <c:pt idx="38231">
                  <c:v>75.34476655855985</c:v>
                </c:pt>
                <c:pt idx="38232">
                  <c:v>75.64282064447998</c:v>
                </c:pt>
                <c:pt idx="38233">
                  <c:v>74.95468629703002</c:v>
                </c:pt>
                <c:pt idx="38234">
                  <c:v>75.42560585334998</c:v>
                </c:pt>
                <c:pt idx="38235">
                  <c:v>74.50796163213</c:v>
                </c:pt>
                <c:pt idx="38236">
                  <c:v>75.41253773722985</c:v>
                </c:pt>
                <c:pt idx="38237">
                  <c:v>74.51459214114</c:v>
                </c:pt>
                <c:pt idx="38238">
                  <c:v>75.38935031910982</c:v>
                </c:pt>
                <c:pt idx="38239">
                  <c:v>75.63395308445</c:v>
                </c:pt>
                <c:pt idx="38240">
                  <c:v>74.72962367981</c:v>
                </c:pt>
                <c:pt idx="38241">
                  <c:v>75.37684774971987</c:v>
                </c:pt>
                <c:pt idx="38242">
                  <c:v>74.71019254684998</c:v>
                </c:pt>
                <c:pt idx="38243">
                  <c:v>75.54982475449998</c:v>
                </c:pt>
                <c:pt idx="38244">
                  <c:v>72.22525385664986</c:v>
                </c:pt>
                <c:pt idx="38245">
                  <c:v>54.27507192394001</c:v>
                </c:pt>
                <c:pt idx="38309">
                  <c:v>74.31681649377998</c:v>
                </c:pt>
                <c:pt idx="38310">
                  <c:v>80.67529385306977</c:v>
                </c:pt>
                <c:pt idx="38311">
                  <c:v>86.02950123298976</c:v>
                </c:pt>
                <c:pt idx="38312">
                  <c:v>89.95240758048978</c:v>
                </c:pt>
                <c:pt idx="38313">
                  <c:v>98.44314887014998</c:v>
                </c:pt>
                <c:pt idx="38314">
                  <c:v>103.59448359743</c:v>
                </c:pt>
                <c:pt idx="38315">
                  <c:v>104.67979901414</c:v>
                </c:pt>
                <c:pt idx="38316">
                  <c:v>105.5713521681</c:v>
                </c:pt>
                <c:pt idx="38317">
                  <c:v>104.04557373994</c:v>
                </c:pt>
                <c:pt idx="38318">
                  <c:v>104.68338519247</c:v>
                </c:pt>
                <c:pt idx="38319">
                  <c:v>103.38218751679</c:v>
                </c:pt>
                <c:pt idx="38320">
                  <c:v>104.23937923133</c:v>
                </c:pt>
                <c:pt idx="38321">
                  <c:v>105.6755550543</c:v>
                </c:pt>
                <c:pt idx="38322">
                  <c:v>104.379021054</c:v>
                </c:pt>
                <c:pt idx="38323">
                  <c:v>104.92915740461</c:v>
                </c:pt>
                <c:pt idx="38324">
                  <c:v>102.46751479244</c:v>
                </c:pt>
                <c:pt idx="38325">
                  <c:v>102.31806817225</c:v>
                </c:pt>
                <c:pt idx="38326">
                  <c:v>102.3785968904299</c:v>
                </c:pt>
                <c:pt idx="38327">
                  <c:v>101.57668594815</c:v>
                </c:pt>
                <c:pt idx="38328">
                  <c:v>102.0728750087899</c:v>
                </c:pt>
                <c:pt idx="38329">
                  <c:v>100.25326931574</c:v>
                </c:pt>
                <c:pt idx="38330">
                  <c:v>101.15287397784</c:v>
                </c:pt>
                <c:pt idx="38331">
                  <c:v>99.13611826980002</c:v>
                </c:pt>
                <c:pt idx="38332">
                  <c:v>99.04009283009982</c:v>
                </c:pt>
                <c:pt idx="38333">
                  <c:v>99.7712140491</c:v>
                </c:pt>
                <c:pt idx="38334">
                  <c:v>98.82065117681979</c:v>
                </c:pt>
                <c:pt idx="38335">
                  <c:v>98.88588489377975</c:v>
                </c:pt>
                <c:pt idx="38336">
                  <c:v>96.00082521353985</c:v>
                </c:pt>
                <c:pt idx="38337">
                  <c:v>96.4178606206</c:v>
                </c:pt>
                <c:pt idx="38338">
                  <c:v>97.5382276704</c:v>
                </c:pt>
                <c:pt idx="38339">
                  <c:v>95.8972806455401</c:v>
                </c:pt>
                <c:pt idx="38340">
                  <c:v>96.78257888936001</c:v>
                </c:pt>
                <c:pt idx="38341">
                  <c:v>99.10593591599979</c:v>
                </c:pt>
                <c:pt idx="38342">
                  <c:v>103.51628870373</c:v>
                </c:pt>
                <c:pt idx="38343">
                  <c:v>99.21292425216002</c:v>
                </c:pt>
                <c:pt idx="38344">
                  <c:v>98.8726510569597</c:v>
                </c:pt>
                <c:pt idx="38345">
                  <c:v>99.61919462699998</c:v>
                </c:pt>
                <c:pt idx="38346">
                  <c:v>97.79044077407998</c:v>
                </c:pt>
                <c:pt idx="38347">
                  <c:v>98.57727141023986</c:v>
                </c:pt>
                <c:pt idx="38348">
                  <c:v>97.24777252769979</c:v>
                </c:pt>
                <c:pt idx="38349">
                  <c:v>95.89411830517998</c:v>
                </c:pt>
                <c:pt idx="38350">
                  <c:v>94.80598381924995</c:v>
                </c:pt>
                <c:pt idx="38351">
                  <c:v>95.26816737666979</c:v>
                </c:pt>
                <c:pt idx="38352">
                  <c:v>94.37983268974995</c:v>
                </c:pt>
                <c:pt idx="38353">
                  <c:v>95.06045225752977</c:v>
                </c:pt>
                <c:pt idx="38354">
                  <c:v>95.95298562602001</c:v>
                </c:pt>
                <c:pt idx="38355">
                  <c:v>95.24575565303998</c:v>
                </c:pt>
                <c:pt idx="38356">
                  <c:v>96.78823751091987</c:v>
                </c:pt>
                <c:pt idx="38357">
                  <c:v>96.91399587798</c:v>
                </c:pt>
                <c:pt idx="38358">
                  <c:v>98.07763135499982</c:v>
                </c:pt>
                <c:pt idx="38359">
                  <c:v>96.55756878018</c:v>
                </c:pt>
                <c:pt idx="38360">
                  <c:v>95.91114419702002</c:v>
                </c:pt>
                <c:pt idx="38361">
                  <c:v>94.83193915923998</c:v>
                </c:pt>
                <c:pt idx="38362">
                  <c:v>95.8207581126496</c:v>
                </c:pt>
                <c:pt idx="38363">
                  <c:v>94.98735259596</c:v>
                </c:pt>
                <c:pt idx="38364">
                  <c:v>96.99740829792</c:v>
                </c:pt>
                <c:pt idx="38365">
                  <c:v>96.5567196459</c:v>
                </c:pt>
                <c:pt idx="38366">
                  <c:v>98.35715855639985</c:v>
                </c:pt>
                <c:pt idx="38367">
                  <c:v>102.44382575166</c:v>
                </c:pt>
                <c:pt idx="38368">
                  <c:v>99.80611834439998</c:v>
                </c:pt>
                <c:pt idx="38369">
                  <c:v>99.64248841919976</c:v>
                </c:pt>
                <c:pt idx="38370">
                  <c:v>97.88879460359976</c:v>
                </c:pt>
                <c:pt idx="38371">
                  <c:v>100.5769200306</c:v>
                </c:pt>
                <c:pt idx="38372">
                  <c:v>98.02724901228001</c:v>
                </c:pt>
                <c:pt idx="38373">
                  <c:v>99.08342866866</c:v>
                </c:pt>
                <c:pt idx="38374">
                  <c:v>98.80893049259974</c:v>
                </c:pt>
                <c:pt idx="38375">
                  <c:v>98.0948997153</c:v>
                </c:pt>
                <c:pt idx="38376">
                  <c:v>95.3724068674797</c:v>
                </c:pt>
                <c:pt idx="38377">
                  <c:v>96.95688390959998</c:v>
                </c:pt>
                <c:pt idx="38378">
                  <c:v>97.10343367938</c:v>
                </c:pt>
                <c:pt idx="38379">
                  <c:v>99.9296841582</c:v>
                </c:pt>
                <c:pt idx="38380">
                  <c:v>99.83232460800002</c:v>
                </c:pt>
                <c:pt idx="38381">
                  <c:v>104.3084763455</c:v>
                </c:pt>
                <c:pt idx="38382">
                  <c:v>106.81565258413</c:v>
                </c:pt>
                <c:pt idx="38383">
                  <c:v>105.81309146226</c:v>
                </c:pt>
                <c:pt idx="38384">
                  <c:v>106.65340947065</c:v>
                </c:pt>
                <c:pt idx="38385">
                  <c:v>106.04718995304</c:v>
                </c:pt>
                <c:pt idx="38386">
                  <c:v>107.03273848526</c:v>
                </c:pt>
                <c:pt idx="38387">
                  <c:v>105.09796871063</c:v>
                </c:pt>
                <c:pt idx="38388">
                  <c:v>104.80697772552</c:v>
                </c:pt>
                <c:pt idx="38389">
                  <c:v>103.44285061215</c:v>
                </c:pt>
                <c:pt idx="38390">
                  <c:v>103.67469573209</c:v>
                </c:pt>
                <c:pt idx="38391">
                  <c:v>101.08686905177</c:v>
                </c:pt>
                <c:pt idx="38392">
                  <c:v>102.3290846991</c:v>
                </c:pt>
                <c:pt idx="38393">
                  <c:v>100.80202253275</c:v>
                </c:pt>
                <c:pt idx="38394">
                  <c:v>102.66859370348</c:v>
                </c:pt>
                <c:pt idx="38395">
                  <c:v>100.72409771361</c:v>
                </c:pt>
                <c:pt idx="38396">
                  <c:v>100.3059904941</c:v>
                </c:pt>
                <c:pt idx="38397">
                  <c:v>99.67924695791987</c:v>
                </c:pt>
                <c:pt idx="38398">
                  <c:v>102.1725957133</c:v>
                </c:pt>
                <c:pt idx="38399">
                  <c:v>106.87606048266</c:v>
                </c:pt>
                <c:pt idx="38400">
                  <c:v>106.36575152</c:v>
                </c:pt>
                <c:pt idx="38401">
                  <c:v>104.86236084373</c:v>
                </c:pt>
                <c:pt idx="38402">
                  <c:v>105.96068904904</c:v>
                </c:pt>
                <c:pt idx="38403">
                  <c:v>103.29298839692</c:v>
                </c:pt>
                <c:pt idx="38404">
                  <c:v>104.92745685065</c:v>
                </c:pt>
                <c:pt idx="38405">
                  <c:v>104.61899617351</c:v>
                </c:pt>
                <c:pt idx="38406">
                  <c:v>106.11514260725</c:v>
                </c:pt>
                <c:pt idx="38407">
                  <c:v>103.80063063419</c:v>
                </c:pt>
                <c:pt idx="38408">
                  <c:v>102.39060590143</c:v>
                </c:pt>
                <c:pt idx="38409">
                  <c:v>99.7015031865</c:v>
                </c:pt>
                <c:pt idx="38410">
                  <c:v>100.60482697884</c:v>
                </c:pt>
                <c:pt idx="38411">
                  <c:v>98.51130693449987</c:v>
                </c:pt>
                <c:pt idx="38412">
                  <c:v>99.80242302726</c:v>
                </c:pt>
                <c:pt idx="38413">
                  <c:v>103.13524836685</c:v>
                </c:pt>
                <c:pt idx="38414">
                  <c:v>104.05611984446</c:v>
                </c:pt>
                <c:pt idx="38415">
                  <c:v>101.5624279665</c:v>
                </c:pt>
                <c:pt idx="38416">
                  <c:v>98.76528808350001</c:v>
                </c:pt>
                <c:pt idx="38417">
                  <c:v>100.61613407034</c:v>
                </c:pt>
                <c:pt idx="38418">
                  <c:v>100.3079304225</c:v>
                </c:pt>
                <c:pt idx="38419">
                  <c:v>105.10271998975</c:v>
                </c:pt>
                <c:pt idx="38420">
                  <c:v>105.16191869708</c:v>
                </c:pt>
                <c:pt idx="38421">
                  <c:v>104.8145454784</c:v>
                </c:pt>
                <c:pt idx="38497">
                  <c:v>74.88788770769978</c:v>
                </c:pt>
                <c:pt idx="38498">
                  <c:v>82.24684650665976</c:v>
                </c:pt>
                <c:pt idx="38499">
                  <c:v>87.06637827324984</c:v>
                </c:pt>
                <c:pt idx="38500">
                  <c:v>91.98661438464</c:v>
                </c:pt>
                <c:pt idx="38501">
                  <c:v>91.07870213015964</c:v>
                </c:pt>
                <c:pt idx="38502">
                  <c:v>88.38369735919987</c:v>
                </c:pt>
                <c:pt idx="38503">
                  <c:v>89.13330654383977</c:v>
                </c:pt>
                <c:pt idx="38504">
                  <c:v>88.37118963399998</c:v>
                </c:pt>
                <c:pt idx="38505">
                  <c:v>87.62995611759965</c:v>
                </c:pt>
                <c:pt idx="38506">
                  <c:v>89.43726691236</c:v>
                </c:pt>
                <c:pt idx="38507">
                  <c:v>87.88702034735998</c:v>
                </c:pt>
                <c:pt idx="38508">
                  <c:v>88.64854927619986</c:v>
                </c:pt>
                <c:pt idx="38509">
                  <c:v>86.71743558045</c:v>
                </c:pt>
                <c:pt idx="38510">
                  <c:v>85.16920718367001</c:v>
                </c:pt>
                <c:pt idx="38511">
                  <c:v>85.26408503877</c:v>
                </c:pt>
                <c:pt idx="38512">
                  <c:v>83.52915143735987</c:v>
                </c:pt>
                <c:pt idx="38513">
                  <c:v>81.42288545663978</c:v>
                </c:pt>
                <c:pt idx="38514">
                  <c:v>82.49012855639998</c:v>
                </c:pt>
                <c:pt idx="38515">
                  <c:v>81.28042433618984</c:v>
                </c:pt>
                <c:pt idx="38516">
                  <c:v>82.14214090599998</c:v>
                </c:pt>
                <c:pt idx="38517">
                  <c:v>81.01367711379976</c:v>
                </c:pt>
                <c:pt idx="38518">
                  <c:v>80.76528021182</c:v>
                </c:pt>
                <c:pt idx="38519">
                  <c:v>81.39204756609978</c:v>
                </c:pt>
                <c:pt idx="38520">
                  <c:v>80.72628097789998</c:v>
                </c:pt>
                <c:pt idx="38521">
                  <c:v>81.59872110839989</c:v>
                </c:pt>
                <c:pt idx="38522">
                  <c:v>81.31289335637987</c:v>
                </c:pt>
                <c:pt idx="38523">
                  <c:v>80.64062948402</c:v>
                </c:pt>
                <c:pt idx="38524">
                  <c:v>81.4878559851</c:v>
                </c:pt>
                <c:pt idx="38525">
                  <c:v>80.85560778300001</c:v>
                </c:pt>
                <c:pt idx="38526">
                  <c:v>80.22604235381976</c:v>
                </c:pt>
                <c:pt idx="38527">
                  <c:v>80.85979566631998</c:v>
                </c:pt>
                <c:pt idx="38528">
                  <c:v>79.68400341728001</c:v>
                </c:pt>
                <c:pt idx="38529">
                  <c:v>80.91254084100002</c:v>
                </c:pt>
                <c:pt idx="38530">
                  <c:v>80.20436647325998</c:v>
                </c:pt>
                <c:pt idx="38531">
                  <c:v>81.05400239526</c:v>
                </c:pt>
                <c:pt idx="38532">
                  <c:v>80.15345183839977</c:v>
                </c:pt>
                <c:pt idx="38533">
                  <c:v>79.50568892749978</c:v>
                </c:pt>
                <c:pt idx="38534">
                  <c:v>80.31754772053998</c:v>
                </c:pt>
                <c:pt idx="38535">
                  <c:v>79.83665659239998</c:v>
                </c:pt>
                <c:pt idx="38536">
                  <c:v>80.15250858029982</c:v>
                </c:pt>
                <c:pt idx="38537">
                  <c:v>79.97330520529998</c:v>
                </c:pt>
                <c:pt idx="38538">
                  <c:v>79.28006053317998</c:v>
                </c:pt>
                <c:pt idx="38539">
                  <c:v>80.31284542397998</c:v>
                </c:pt>
                <c:pt idx="38540">
                  <c:v>79.62903401751974</c:v>
                </c:pt>
                <c:pt idx="38541">
                  <c:v>80.54391742384</c:v>
                </c:pt>
                <c:pt idx="38542">
                  <c:v>79.89313678345982</c:v>
                </c:pt>
                <c:pt idx="38543">
                  <c:v>79.4394838956</c:v>
                </c:pt>
                <c:pt idx="38544">
                  <c:v>80.4560459182</c:v>
                </c:pt>
                <c:pt idx="38545">
                  <c:v>79.7799094222</c:v>
                </c:pt>
                <c:pt idx="38546">
                  <c:v>80.6806567671</c:v>
                </c:pt>
                <c:pt idx="38547">
                  <c:v>79.98744076752</c:v>
                </c:pt>
                <c:pt idx="38548">
                  <c:v>79.33666012713998</c:v>
                </c:pt>
                <c:pt idx="38549">
                  <c:v>80.56951151129998</c:v>
                </c:pt>
                <c:pt idx="38550">
                  <c:v>79.86974473469979</c:v>
                </c:pt>
                <c:pt idx="38551">
                  <c:v>79.2125527094</c:v>
                </c:pt>
                <c:pt idx="38552">
                  <c:v>80.44248474824</c:v>
                </c:pt>
                <c:pt idx="38553">
                  <c:v>79.57660851659972</c:v>
                </c:pt>
                <c:pt idx="38554">
                  <c:v>80.28924792355987</c:v>
                </c:pt>
                <c:pt idx="38555">
                  <c:v>79.7846527267</c:v>
                </c:pt>
                <c:pt idx="38556">
                  <c:v>80.79172814029998</c:v>
                </c:pt>
                <c:pt idx="38557">
                  <c:v>80.07778894479979</c:v>
                </c:pt>
                <c:pt idx="38558">
                  <c:v>79.37802216819979</c:v>
                </c:pt>
                <c:pt idx="38559">
                  <c:v>80.17134643907985</c:v>
                </c:pt>
                <c:pt idx="38560">
                  <c:v>79.84044955896</c:v>
                </c:pt>
                <c:pt idx="38561">
                  <c:v>80.43544920502</c:v>
                </c:pt>
                <c:pt idx="38562">
                  <c:v>79.71863570502</c:v>
                </c:pt>
                <c:pt idx="38563">
                  <c:v>79.66257999508001</c:v>
                </c:pt>
                <c:pt idx="38564">
                  <c:v>80.2338292892</c:v>
                </c:pt>
                <c:pt idx="38565">
                  <c:v>79.29892706449998</c:v>
                </c:pt>
                <c:pt idx="38566">
                  <c:v>80.50333522669978</c:v>
                </c:pt>
                <c:pt idx="38567">
                  <c:v>79.50643023647973</c:v>
                </c:pt>
                <c:pt idx="38568">
                  <c:v>80.53918645473998</c:v>
                </c:pt>
                <c:pt idx="38569">
                  <c:v>80.25286441549987</c:v>
                </c:pt>
                <c:pt idx="38570">
                  <c:v>79.3496485831</c:v>
                </c:pt>
                <c:pt idx="38571">
                  <c:v>80.35203818679965</c:v>
                </c:pt>
                <c:pt idx="38572">
                  <c:v>79.39796201765979</c:v>
                </c:pt>
                <c:pt idx="38573">
                  <c:v>80.61680081979979</c:v>
                </c:pt>
                <c:pt idx="38574">
                  <c:v>79.86028687299979</c:v>
                </c:pt>
                <c:pt idx="38575">
                  <c:v>80.853218615</c:v>
                </c:pt>
                <c:pt idx="38576">
                  <c:v>80.52280942966</c:v>
                </c:pt>
                <c:pt idx="38577">
                  <c:v>79.3874800299</c:v>
                </c:pt>
                <c:pt idx="38578">
                  <c:v>80.3614960485</c:v>
                </c:pt>
                <c:pt idx="38579">
                  <c:v>79.38852875199987</c:v>
                </c:pt>
                <c:pt idx="38580">
                  <c:v>80.42767233309979</c:v>
                </c:pt>
                <c:pt idx="38581">
                  <c:v>79.62389782509977</c:v>
                </c:pt>
                <c:pt idx="38582">
                  <c:v>80.75059256963998</c:v>
                </c:pt>
                <c:pt idx="38583">
                  <c:v>79.7231909993</c:v>
                </c:pt>
                <c:pt idx="38584">
                  <c:v>80.85489960478</c:v>
                </c:pt>
                <c:pt idx="38585">
                  <c:v>79.86974473469979</c:v>
                </c:pt>
                <c:pt idx="38586">
                  <c:v>81.00659010655973</c:v>
                </c:pt>
                <c:pt idx="38587">
                  <c:v>79.9690379089</c:v>
                </c:pt>
                <c:pt idx="38588">
                  <c:v>81.11562395954</c:v>
                </c:pt>
                <c:pt idx="38589">
                  <c:v>80.3002767042</c:v>
                </c:pt>
                <c:pt idx="38590">
                  <c:v>79.4849006268</c:v>
                </c:pt>
                <c:pt idx="38591">
                  <c:v>80.1865399807</c:v>
                </c:pt>
                <c:pt idx="38592">
                  <c:v>79.37330761099976</c:v>
                </c:pt>
                <c:pt idx="38593">
                  <c:v>80.17236756179977</c:v>
                </c:pt>
                <c:pt idx="38594">
                  <c:v>79.37330761099976</c:v>
                </c:pt>
                <c:pt idx="38595">
                  <c:v>80.2432871509</c:v>
                </c:pt>
                <c:pt idx="38596">
                  <c:v>79.65555604405979</c:v>
                </c:pt>
                <c:pt idx="38597">
                  <c:v>80.76996393112</c:v>
                </c:pt>
                <c:pt idx="38598">
                  <c:v>79.56243609769976</c:v>
                </c:pt>
                <c:pt idx="38599">
                  <c:v>80.65579681429968</c:v>
                </c:pt>
                <c:pt idx="38600">
                  <c:v>79.63807024399979</c:v>
                </c:pt>
                <c:pt idx="38601">
                  <c:v>80.75534820953978</c:v>
                </c:pt>
                <c:pt idx="38602">
                  <c:v>79.9400009542</c:v>
                </c:pt>
                <c:pt idx="38603">
                  <c:v>80.85014396488</c:v>
                </c:pt>
                <c:pt idx="38604">
                  <c:v>79.8461144541</c:v>
                </c:pt>
                <c:pt idx="38605">
                  <c:v>80.89755625357998</c:v>
                </c:pt>
                <c:pt idx="38606">
                  <c:v>79.8082830073</c:v>
                </c:pt>
                <c:pt idx="38607">
                  <c:v>81.13591325960001</c:v>
                </c:pt>
                <c:pt idx="38608">
                  <c:v>79.92177734769976</c:v>
                </c:pt>
                <c:pt idx="38609">
                  <c:v>80.8295595871</c:v>
                </c:pt>
                <c:pt idx="38610">
                  <c:v>80.23862631785985</c:v>
                </c:pt>
                <c:pt idx="38611">
                  <c:v>79.87644535989978</c:v>
                </c:pt>
                <c:pt idx="38612">
                  <c:v>80.27182933098001</c:v>
                </c:pt>
                <c:pt idx="38613">
                  <c:v>79.45648207563985</c:v>
                </c:pt>
                <c:pt idx="38614">
                  <c:v>80.0967046682</c:v>
                </c:pt>
                <c:pt idx="38615">
                  <c:v>79.47069135122</c:v>
                </c:pt>
                <c:pt idx="38616">
                  <c:v>80.13925067219998</c:v>
                </c:pt>
                <c:pt idx="38617">
                  <c:v>79.52283045775968</c:v>
                </c:pt>
                <c:pt idx="38618">
                  <c:v>80.60360493838</c:v>
                </c:pt>
                <c:pt idx="38619">
                  <c:v>80.68424418752001</c:v>
                </c:pt>
                <c:pt idx="38620">
                  <c:v>80.85026401649979</c:v>
                </c:pt>
                <c:pt idx="38621">
                  <c:v>79.82891009099986</c:v>
                </c:pt>
                <c:pt idx="38622">
                  <c:v>80.67489339331998</c:v>
                </c:pt>
                <c:pt idx="38623">
                  <c:v>80.05450162863998</c:v>
                </c:pt>
                <c:pt idx="38624">
                  <c:v>80.70341455466001</c:v>
                </c:pt>
                <c:pt idx="38625">
                  <c:v>79.83841714477984</c:v>
                </c:pt>
                <c:pt idx="38626">
                  <c:v>80.66538633953968</c:v>
                </c:pt>
                <c:pt idx="38627">
                  <c:v>79.80989598344</c:v>
                </c:pt>
                <c:pt idx="38628">
                  <c:v>80.60360493838</c:v>
                </c:pt>
                <c:pt idx="38629">
                  <c:v>80.65965999168</c:v>
                </c:pt>
                <c:pt idx="38630">
                  <c:v>80.78832277845976</c:v>
                </c:pt>
                <c:pt idx="38631">
                  <c:v>81.41156002558</c:v>
                </c:pt>
                <c:pt idx="38632">
                  <c:v>80.59409788459998</c:v>
                </c:pt>
                <c:pt idx="38633">
                  <c:v>81.53164660652</c:v>
                </c:pt>
                <c:pt idx="38634">
                  <c:v>80.25666971746001</c:v>
                </c:pt>
                <c:pt idx="38635">
                  <c:v>81.34104258170002</c:v>
                </c:pt>
                <c:pt idx="38636">
                  <c:v>80.25666971746001</c:v>
                </c:pt>
                <c:pt idx="38637">
                  <c:v>81.32675959275979</c:v>
                </c:pt>
                <c:pt idx="38638">
                  <c:v>80.21864150233998</c:v>
                </c:pt>
                <c:pt idx="38639">
                  <c:v>81.2981646433</c:v>
                </c:pt>
                <c:pt idx="38640">
                  <c:v>80.41186606794</c:v>
                </c:pt>
                <c:pt idx="38641">
                  <c:v>81.45540646684</c:v>
                </c:pt>
                <c:pt idx="38642">
                  <c:v>80.1473530474</c:v>
                </c:pt>
                <c:pt idx="38643">
                  <c:v>81.16950185651974</c:v>
                </c:pt>
                <c:pt idx="38644">
                  <c:v>80.16885245489976</c:v>
                </c:pt>
                <c:pt idx="38645">
                  <c:v>80.83595205597987</c:v>
                </c:pt>
                <c:pt idx="38646">
                  <c:v>79.8591462647</c:v>
                </c:pt>
                <c:pt idx="38647">
                  <c:v>80.79134904176002</c:v>
                </c:pt>
                <c:pt idx="38648">
                  <c:v>81.33151093188</c:v>
                </c:pt>
                <c:pt idx="38649">
                  <c:v>80.5238322503598</c:v>
                </c:pt>
                <c:pt idx="38650">
                  <c:v>81.07896566902002</c:v>
                </c:pt>
                <c:pt idx="38651">
                  <c:v>80.07831626739987</c:v>
                </c:pt>
                <c:pt idx="38652">
                  <c:v>80.77401081793984</c:v>
                </c:pt>
                <c:pt idx="38653">
                  <c:v>81.70860341261998</c:v>
                </c:pt>
                <c:pt idx="38654">
                  <c:v>80.90828785289978</c:v>
                </c:pt>
                <c:pt idx="38655">
                  <c:v>81.22669175544</c:v>
                </c:pt>
                <c:pt idx="38656">
                  <c:v>80.01902226978</c:v>
                </c:pt>
                <c:pt idx="38657">
                  <c:v>81.08756361708</c:v>
                </c:pt>
                <c:pt idx="38658">
                  <c:v>80.3191679999</c:v>
                </c:pt>
                <c:pt idx="38659">
                  <c:v>80.66441133079982</c:v>
                </c:pt>
                <c:pt idx="38660">
                  <c:v>81.65605858355973</c:v>
                </c:pt>
                <c:pt idx="38661">
                  <c:v>80.88435030869982</c:v>
                </c:pt>
                <c:pt idx="38662">
                  <c:v>81.6650578785997</c:v>
                </c:pt>
                <c:pt idx="38663">
                  <c:v>80.86149616492</c:v>
                </c:pt>
                <c:pt idx="38664">
                  <c:v>81.3872717057</c:v>
                </c:pt>
                <c:pt idx="38665">
                  <c:v>80.23241032113998</c:v>
                </c:pt>
                <c:pt idx="38666">
                  <c:v>81.1669414631</c:v>
                </c:pt>
                <c:pt idx="38667">
                  <c:v>80.41973360726</c:v>
                </c:pt>
                <c:pt idx="38668">
                  <c:v>81.3622252361</c:v>
                </c:pt>
                <c:pt idx="38669">
                  <c:v>74.43656762574</c:v>
                </c:pt>
                <c:pt idx="38775">
                  <c:v>80.56912380418002</c:v>
                </c:pt>
                <c:pt idx="38776">
                  <c:v>81.06936388314002</c:v>
                </c:pt>
                <c:pt idx="38777">
                  <c:v>80.11406391076002</c:v>
                </c:pt>
                <c:pt idx="38778">
                  <c:v>80.63683189881979</c:v>
                </c:pt>
                <c:pt idx="38779">
                  <c:v>79.89069149216</c:v>
                </c:pt>
                <c:pt idx="38780">
                  <c:v>80.22437142749978</c:v>
                </c:pt>
                <c:pt idx="38781">
                  <c:v>81.35454659971998</c:v>
                </c:pt>
                <c:pt idx="38782">
                  <c:v>79.9501221855</c:v>
                </c:pt>
                <c:pt idx="38783">
                  <c:v>81.12163823051979</c:v>
                </c:pt>
                <c:pt idx="38784">
                  <c:v>79.99214006074</c:v>
                </c:pt>
                <c:pt idx="38785">
                  <c:v>80.75059256963998</c:v>
                </c:pt>
                <c:pt idx="38786">
                  <c:v>79.77407235477978</c:v>
                </c:pt>
                <c:pt idx="38787">
                  <c:v>80.1818254235</c:v>
                </c:pt>
                <c:pt idx="38788">
                  <c:v>80.43737617491998</c:v>
                </c:pt>
                <c:pt idx="38789">
                  <c:v>79.65733381449972</c:v>
                </c:pt>
                <c:pt idx="38790">
                  <c:v>80.35998307974</c:v>
                </c:pt>
                <c:pt idx="38791">
                  <c:v>79.59552424</c:v>
                </c:pt>
                <c:pt idx="38792">
                  <c:v>79.88235046067987</c:v>
                </c:pt>
                <c:pt idx="38793">
                  <c:v>80.62080233583973</c:v>
                </c:pt>
                <c:pt idx="38794">
                  <c:v>79.60014756763979</c:v>
                </c:pt>
                <c:pt idx="38795">
                  <c:v>80.2915560947</c:v>
                </c:pt>
                <c:pt idx="38796">
                  <c:v>79.53473003345968</c:v>
                </c:pt>
                <c:pt idx="38797">
                  <c:v>80.01407183536001</c:v>
                </c:pt>
                <c:pt idx="38798">
                  <c:v>79.07806649596</c:v>
                </c:pt>
                <c:pt idx="38799">
                  <c:v>79.88840581435974</c:v>
                </c:pt>
                <c:pt idx="38800">
                  <c:v>80.14266953707998</c:v>
                </c:pt>
                <c:pt idx="38801">
                  <c:v>78.97342234562001</c:v>
                </c:pt>
                <c:pt idx="38802">
                  <c:v>79.71267882997998</c:v>
                </c:pt>
                <c:pt idx="38803">
                  <c:v>78.96515370241998</c:v>
                </c:pt>
                <c:pt idx="38804">
                  <c:v>79.68761327600002</c:v>
                </c:pt>
                <c:pt idx="38805">
                  <c:v>80.18995528799998</c:v>
                </c:pt>
                <c:pt idx="38806">
                  <c:v>79.20268687295973</c:v>
                </c:pt>
                <c:pt idx="38807">
                  <c:v>79.67119908399998</c:v>
                </c:pt>
                <c:pt idx="38808">
                  <c:v>78.89854652529998</c:v>
                </c:pt>
                <c:pt idx="38809">
                  <c:v>79.38655613199987</c:v>
                </c:pt>
                <c:pt idx="38810">
                  <c:v>78.42988683249968</c:v>
                </c:pt>
                <c:pt idx="38811">
                  <c:v>79.15786572200001</c:v>
                </c:pt>
                <c:pt idx="38812">
                  <c:v>79.93254739249974</c:v>
                </c:pt>
                <c:pt idx="38813">
                  <c:v>78.41578436922</c:v>
                </c:pt>
                <c:pt idx="38814">
                  <c:v>79.35855148749982</c:v>
                </c:pt>
                <c:pt idx="38815">
                  <c:v>79.57166924614</c:v>
                </c:pt>
                <c:pt idx="38816">
                  <c:v>78.47615546243998</c:v>
                </c:pt>
                <c:pt idx="38817">
                  <c:v>79.33096149285987</c:v>
                </c:pt>
                <c:pt idx="38818">
                  <c:v>78.30699988469998</c:v>
                </c:pt>
                <c:pt idx="38819">
                  <c:v>78.71289820667984</c:v>
                </c:pt>
                <c:pt idx="38820">
                  <c:v>79.82052881449968</c:v>
                </c:pt>
                <c:pt idx="38821">
                  <c:v>82.72865646135</c:v>
                </c:pt>
                <c:pt idx="38822">
                  <c:v>91.55611914227998</c:v>
                </c:pt>
                <c:pt idx="38823">
                  <c:v>106.01670279025</c:v>
                </c:pt>
                <c:pt idx="38824">
                  <c:v>95.36977892021987</c:v>
                </c:pt>
                <c:pt idx="38825">
                  <c:v>95.31711513653985</c:v>
                </c:pt>
                <c:pt idx="38826">
                  <c:v>93.91124713168</c:v>
                </c:pt>
                <c:pt idx="38827">
                  <c:v>94.41487181687984</c:v>
                </c:pt>
                <c:pt idx="38828">
                  <c:v>95.16376739520986</c:v>
                </c:pt>
                <c:pt idx="38829">
                  <c:v>93.46527302925</c:v>
                </c:pt>
                <c:pt idx="38830">
                  <c:v>94.61607017974985</c:v>
                </c:pt>
                <c:pt idx="38831">
                  <c:v>95.1384389944097</c:v>
                </c:pt>
                <c:pt idx="38832">
                  <c:v>93.90600034162</c:v>
                </c:pt>
                <c:pt idx="38833">
                  <c:v>94.4501258147</c:v>
                </c:pt>
                <c:pt idx="38834">
                  <c:v>94.67196805289974</c:v>
                </c:pt>
                <c:pt idx="38835">
                  <c:v>94.16812538563</c:v>
                </c:pt>
                <c:pt idx="38836">
                  <c:v>94.88746892899</c:v>
                </c:pt>
                <c:pt idx="38837">
                  <c:v>93.61044426754998</c:v>
                </c:pt>
                <c:pt idx="38838">
                  <c:v>94.26848628723</c:v>
                </c:pt>
                <c:pt idx="38839">
                  <c:v>94.53566161116998</c:v>
                </c:pt>
                <c:pt idx="38840">
                  <c:v>93.70524463271</c:v>
                </c:pt>
                <c:pt idx="38841">
                  <c:v>94.04153850195</c:v>
                </c:pt>
                <c:pt idx="38842">
                  <c:v>94.98428268425</c:v>
                </c:pt>
                <c:pt idx="38843">
                  <c:v>93.95621469813</c:v>
                </c:pt>
                <c:pt idx="38844">
                  <c:v>94.91785073382</c:v>
                </c:pt>
                <c:pt idx="38845">
                  <c:v>93.49892838735998</c:v>
                </c:pt>
                <c:pt idx="38846">
                  <c:v>94.00497817459974</c:v>
                </c:pt>
                <c:pt idx="38847">
                  <c:v>70.17052006174998</c:v>
                </c:pt>
                <c:pt idx="38896">
                  <c:v>70.63778808954987</c:v>
                </c:pt>
                <c:pt idx="38897">
                  <c:v>82.03558876919998</c:v>
                </c:pt>
                <c:pt idx="38898">
                  <c:v>92.62394506481998</c:v>
                </c:pt>
                <c:pt idx="38899">
                  <c:v>97.89129825671998</c:v>
                </c:pt>
                <c:pt idx="38900">
                  <c:v>97.14962772714</c:v>
                </c:pt>
                <c:pt idx="38901">
                  <c:v>99.31489757669979</c:v>
                </c:pt>
                <c:pt idx="38902">
                  <c:v>99.3424252182</c:v>
                </c:pt>
                <c:pt idx="38903">
                  <c:v>104.28868406488</c:v>
                </c:pt>
                <c:pt idx="38904">
                  <c:v>103.72086934545</c:v>
                </c:pt>
                <c:pt idx="38905">
                  <c:v>99.4965100448401</c:v>
                </c:pt>
                <c:pt idx="38906">
                  <c:v>103.68855224322</c:v>
                </c:pt>
                <c:pt idx="38907">
                  <c:v>103.85638093908</c:v>
                </c:pt>
                <c:pt idx="38908">
                  <c:v>101.59146101041</c:v>
                </c:pt>
                <c:pt idx="38909">
                  <c:v>103.73913294535</c:v>
                </c:pt>
                <c:pt idx="38910">
                  <c:v>104.28977274205</c:v>
                </c:pt>
                <c:pt idx="38911">
                  <c:v>105.19371067002</c:v>
                </c:pt>
                <c:pt idx="38912">
                  <c:v>104.67515141391</c:v>
                </c:pt>
                <c:pt idx="38913">
                  <c:v>104.52754554291</c:v>
                </c:pt>
                <c:pt idx="38914">
                  <c:v>99.14154016896</c:v>
                </c:pt>
                <c:pt idx="38915">
                  <c:v>98.53726768962</c:v>
                </c:pt>
                <c:pt idx="38916">
                  <c:v>99.30906730781986</c:v>
                </c:pt>
                <c:pt idx="38917">
                  <c:v>97.35472318464002</c:v>
                </c:pt>
                <c:pt idx="38918">
                  <c:v>97.22871805211975</c:v>
                </c:pt>
                <c:pt idx="38919">
                  <c:v>95.09713775544</c:v>
                </c:pt>
                <c:pt idx="38920">
                  <c:v>96.2188264868</c:v>
                </c:pt>
                <c:pt idx="38921">
                  <c:v>97.20268996995</c:v>
                </c:pt>
                <c:pt idx="38922">
                  <c:v>95.84621503634</c:v>
                </c:pt>
                <c:pt idx="38923">
                  <c:v>97.83105385871998</c:v>
                </c:pt>
                <c:pt idx="38924">
                  <c:v>97.29972328049998</c:v>
                </c:pt>
                <c:pt idx="38925">
                  <c:v>98.02575621989978</c:v>
                </c:pt>
                <c:pt idx="38926">
                  <c:v>99.986895594</c:v>
                </c:pt>
                <c:pt idx="38927">
                  <c:v>104.0694592448</c:v>
                </c:pt>
                <c:pt idx="38928">
                  <c:v>104.50628167938</c:v>
                </c:pt>
                <c:pt idx="38929">
                  <c:v>105.18262288989</c:v>
                </c:pt>
                <c:pt idx="38930">
                  <c:v>106.56602736346</c:v>
                </c:pt>
                <c:pt idx="38931">
                  <c:v>104.90911342912</c:v>
                </c:pt>
                <c:pt idx="38932">
                  <c:v>105.7251925345</c:v>
                </c:pt>
                <c:pt idx="38933">
                  <c:v>104.29594630721</c:v>
                </c:pt>
                <c:pt idx="38934">
                  <c:v>105.26798167039</c:v>
                </c:pt>
                <c:pt idx="38935">
                  <c:v>103.61652607929</c:v>
                </c:pt>
                <c:pt idx="38936">
                  <c:v>105.00176549471</c:v>
                </c:pt>
                <c:pt idx="38937">
                  <c:v>104.59402985717</c:v>
                </c:pt>
                <c:pt idx="38938">
                  <c:v>105.30972639887</c:v>
                </c:pt>
                <c:pt idx="38939">
                  <c:v>106.5348384394</c:v>
                </c:pt>
                <c:pt idx="38940">
                  <c:v>105.26178396244</c:v>
                </c:pt>
                <c:pt idx="38941">
                  <c:v>106.29147376918</c:v>
                </c:pt>
                <c:pt idx="38942">
                  <c:v>104.31697420375</c:v>
                </c:pt>
                <c:pt idx="38943">
                  <c:v>104.9044746176</c:v>
                </c:pt>
                <c:pt idx="38944">
                  <c:v>104.51252989443</c:v>
                </c:pt>
                <c:pt idx="38945">
                  <c:v>105.0676090772</c:v>
                </c:pt>
                <c:pt idx="38946">
                  <c:v>102.87162684575</c:v>
                </c:pt>
                <c:pt idx="38947">
                  <c:v>103.658745057</c:v>
                </c:pt>
                <c:pt idx="38948">
                  <c:v>105.13933692514</c:v>
                </c:pt>
                <c:pt idx="38949">
                  <c:v>104.7450408928</c:v>
                </c:pt>
                <c:pt idx="38950">
                  <c:v>105.38640885164</c:v>
                </c:pt>
                <c:pt idx="38951">
                  <c:v>103.99885413078</c:v>
                </c:pt>
                <c:pt idx="38952">
                  <c:v>104.5914600122</c:v>
                </c:pt>
                <c:pt idx="38953">
                  <c:v>102.34666285095</c:v>
                </c:pt>
                <c:pt idx="38954">
                  <c:v>102.93804153997</c:v>
                </c:pt>
                <c:pt idx="38955">
                  <c:v>101.44169922432</c:v>
                </c:pt>
                <c:pt idx="38956">
                  <c:v>100.95625412256</c:v>
                </c:pt>
                <c:pt idx="38957">
                  <c:v>99.66146260409998</c:v>
                </c:pt>
                <c:pt idx="38958">
                  <c:v>100.0706845836</c:v>
                </c:pt>
                <c:pt idx="38959">
                  <c:v>101.25747308292</c:v>
                </c:pt>
                <c:pt idx="38960">
                  <c:v>100.260395145</c:v>
                </c:pt>
                <c:pt idx="38961">
                  <c:v>102.4494889936</c:v>
                </c:pt>
                <c:pt idx="38962">
                  <c:v>102.68730450321</c:v>
                </c:pt>
                <c:pt idx="38963">
                  <c:v>104.47465594531</c:v>
                </c:pt>
                <c:pt idx="38964">
                  <c:v>103.87493927825</c:v>
                </c:pt>
                <c:pt idx="38965">
                  <c:v>105.21992478816</c:v>
                </c:pt>
                <c:pt idx="38966">
                  <c:v>106.43080765072</c:v>
                </c:pt>
                <c:pt idx="38967">
                  <c:v>104.94021724095</c:v>
                </c:pt>
                <c:pt idx="38968">
                  <c:v>105.34846387961</c:v>
                </c:pt>
                <c:pt idx="38969">
                  <c:v>102.65066669802</c:v>
                </c:pt>
                <c:pt idx="38970">
                  <c:v>102.11239356605</c:v>
                </c:pt>
                <c:pt idx="38971">
                  <c:v>100.04227965072</c:v>
                </c:pt>
                <c:pt idx="38972">
                  <c:v>102.33847982358</c:v>
                </c:pt>
                <c:pt idx="38973">
                  <c:v>102.8457244269</c:v>
                </c:pt>
                <c:pt idx="38974">
                  <c:v>102.61452446511</c:v>
                </c:pt>
                <c:pt idx="38975">
                  <c:v>105.21226900919</c:v>
                </c:pt>
                <c:pt idx="38976">
                  <c:v>104.37456626688</c:v>
                </c:pt>
                <c:pt idx="38977">
                  <c:v>102.99121264985</c:v>
                </c:pt>
                <c:pt idx="38978">
                  <c:v>102.69673507268</c:v>
                </c:pt>
                <c:pt idx="38979">
                  <c:v>101.6308861792</c:v>
                </c:pt>
                <c:pt idx="38980">
                  <c:v>105.7003737944</c:v>
                </c:pt>
                <c:pt idx="38981">
                  <c:v>104.88732716007</c:v>
                </c:pt>
                <c:pt idx="38982">
                  <c:v>105.2227073436</c:v>
                </c:pt>
                <c:pt idx="38983">
                  <c:v>101.91491726465</c:v>
                </c:pt>
                <c:pt idx="38984">
                  <c:v>102.55046022039</c:v>
                </c:pt>
                <c:pt idx="38985">
                  <c:v>104.65597447613</c:v>
                </c:pt>
                <c:pt idx="38986">
                  <c:v>103.8961144473</c:v>
                </c:pt>
                <c:pt idx="38987">
                  <c:v>105.6693692285</c:v>
                </c:pt>
                <c:pt idx="38988">
                  <c:v>104.83637677387</c:v>
                </c:pt>
                <c:pt idx="38989">
                  <c:v>105.18132589601</c:v>
                </c:pt>
                <c:pt idx="38990">
                  <c:v>103.10821072657</c:v>
                </c:pt>
                <c:pt idx="38991">
                  <c:v>100.86689134014</c:v>
                </c:pt>
                <c:pt idx="38992">
                  <c:v>99.09406152522</c:v>
                </c:pt>
                <c:pt idx="38993">
                  <c:v>93.69175686116998</c:v>
                </c:pt>
                <c:pt idx="38994">
                  <c:v>91.34686119239986</c:v>
                </c:pt>
                <c:pt idx="38995">
                  <c:v>87.40415442656</c:v>
                </c:pt>
                <c:pt idx="38996">
                  <c:v>84.65046117374978</c:v>
                </c:pt>
                <c:pt idx="38997">
                  <c:v>81.58425641988</c:v>
                </c:pt>
                <c:pt idx="38998">
                  <c:v>80.65487968098</c:v>
                </c:pt>
                <c:pt idx="38999">
                  <c:v>80.56278395515986</c:v>
                </c:pt>
                <c:pt idx="39000">
                  <c:v>78.7845555825</c:v>
                </c:pt>
                <c:pt idx="39001">
                  <c:v>78.87014539997998</c:v>
                </c:pt>
                <c:pt idx="39002">
                  <c:v>77.08409025634</c:v>
                </c:pt>
                <c:pt idx="39003">
                  <c:v>77.5578607744</c:v>
                </c:pt>
                <c:pt idx="39004">
                  <c:v>78.47200397663985</c:v>
                </c:pt>
                <c:pt idx="39005">
                  <c:v>77.27460704124</c:v>
                </c:pt>
                <c:pt idx="39006">
                  <c:v>77.93702303282</c:v>
                </c:pt>
                <c:pt idx="39007">
                  <c:v>76.88630666963998</c:v>
                </c:pt>
                <c:pt idx="39008">
                  <c:v>77.51217020849984</c:v>
                </c:pt>
                <c:pt idx="39009">
                  <c:v>78.17000325577995</c:v>
                </c:pt>
                <c:pt idx="39010">
                  <c:v>76.94362467012</c:v>
                </c:pt>
                <c:pt idx="39011">
                  <c:v>77.58146006728</c:v>
                </c:pt>
                <c:pt idx="39012">
                  <c:v>76.58825290297995</c:v>
                </c:pt>
                <c:pt idx="39013">
                  <c:v>77.18963423157987</c:v>
                </c:pt>
                <c:pt idx="39014">
                  <c:v>78.04209744667995</c:v>
                </c:pt>
                <c:pt idx="39015">
                  <c:v>76.82514894729982</c:v>
                </c:pt>
                <c:pt idx="39016">
                  <c:v>77.63093790441982</c:v>
                </c:pt>
                <c:pt idx="39017">
                  <c:v>78.25221849898</c:v>
                </c:pt>
                <c:pt idx="39018">
                  <c:v>77.18325368486</c:v>
                </c:pt>
                <c:pt idx="39019">
                  <c:v>77.70404280985987</c:v>
                </c:pt>
                <c:pt idx="39020">
                  <c:v>78.26135661216</c:v>
                </c:pt>
                <c:pt idx="39021">
                  <c:v>76.745026459</c:v>
                </c:pt>
                <c:pt idx="39022">
                  <c:v>77.74515043145998</c:v>
                </c:pt>
                <c:pt idx="39023">
                  <c:v>76.58825290297995</c:v>
                </c:pt>
                <c:pt idx="39024">
                  <c:v>77.31313013665968</c:v>
                </c:pt>
                <c:pt idx="39025">
                  <c:v>77.64007601759968</c:v>
                </c:pt>
                <c:pt idx="39026">
                  <c:v>76.78177655243968</c:v>
                </c:pt>
                <c:pt idx="39027">
                  <c:v>76.86614592409998</c:v>
                </c:pt>
                <c:pt idx="39028">
                  <c:v>77.60352356488</c:v>
                </c:pt>
                <c:pt idx="39029">
                  <c:v>76.38321261765977</c:v>
                </c:pt>
                <c:pt idx="39030">
                  <c:v>77.08273443987987</c:v>
                </c:pt>
                <c:pt idx="39031">
                  <c:v>77.62638273553968</c:v>
                </c:pt>
                <c:pt idx="39032">
                  <c:v>77.93226122552002</c:v>
                </c:pt>
                <c:pt idx="39033">
                  <c:v>76.97310485714</c:v>
                </c:pt>
                <c:pt idx="39034">
                  <c:v>77.51672537738</c:v>
                </c:pt>
                <c:pt idx="39035">
                  <c:v>63.87130036604</c:v>
                </c:pt>
                <c:pt idx="39235">
                  <c:v>76.3076131709</c:v>
                </c:pt>
                <c:pt idx="39236">
                  <c:v>76.50058307637998</c:v>
                </c:pt>
                <c:pt idx="39237">
                  <c:v>75.70759035714998</c:v>
                </c:pt>
                <c:pt idx="39238">
                  <c:v>76.96479409021</c:v>
                </c:pt>
                <c:pt idx="39239">
                  <c:v>76.11659162044</c:v>
                </c:pt>
                <c:pt idx="39240">
                  <c:v>75.33911214564</c:v>
                </c:pt>
                <c:pt idx="39241">
                  <c:v>75.08735238876001</c:v>
                </c:pt>
                <c:pt idx="39335">
                  <c:v>59.371013724</c:v>
                </c:pt>
                <c:pt idx="39336">
                  <c:v>72.67921886575976</c:v>
                </c:pt>
                <c:pt idx="39337">
                  <c:v>77.94157820169998</c:v>
                </c:pt>
                <c:pt idx="39338">
                  <c:v>77.33542280515979</c:v>
                </c:pt>
                <c:pt idx="39339">
                  <c:v>77.40932465838</c:v>
                </c:pt>
                <c:pt idx="39340">
                  <c:v>76.83147799055978</c:v>
                </c:pt>
                <c:pt idx="39341">
                  <c:v>78.16086514259977</c:v>
                </c:pt>
                <c:pt idx="39342">
                  <c:v>77.78170288417998</c:v>
                </c:pt>
                <c:pt idx="39343">
                  <c:v>77.53757473727998</c:v>
                </c:pt>
                <c:pt idx="39344">
                  <c:v>76.73858438479998</c:v>
                </c:pt>
                <c:pt idx="39345">
                  <c:v>76.58480448554</c:v>
                </c:pt>
                <c:pt idx="39346">
                  <c:v>78.05060290305985</c:v>
                </c:pt>
                <c:pt idx="39347">
                  <c:v>77.63833668851987</c:v>
                </c:pt>
                <c:pt idx="39348">
                  <c:v>77.08273443987987</c:v>
                </c:pt>
                <c:pt idx="39349">
                  <c:v>76.70815512576</c:v>
                </c:pt>
                <c:pt idx="39350">
                  <c:v>78.00096204965998</c:v>
                </c:pt>
                <c:pt idx="39351">
                  <c:v>77.39464681623986</c:v>
                </c:pt>
                <c:pt idx="39352">
                  <c:v>77.22436130645973</c:v>
                </c:pt>
                <c:pt idx="39353">
                  <c:v>76.82236765279973</c:v>
                </c:pt>
                <c:pt idx="39354">
                  <c:v>78.15628219829976</c:v>
                </c:pt>
                <c:pt idx="39355">
                  <c:v>77.72231903621987</c:v>
                </c:pt>
                <c:pt idx="39356">
                  <c:v>77.45970563399995</c:v>
                </c:pt>
                <c:pt idx="39357">
                  <c:v>77.23130843449982</c:v>
                </c:pt>
                <c:pt idx="39358">
                  <c:v>78.12889563417986</c:v>
                </c:pt>
                <c:pt idx="39359">
                  <c:v>78.14071203053977</c:v>
                </c:pt>
                <c:pt idx="39360">
                  <c:v>77.53297945757986</c:v>
                </c:pt>
                <c:pt idx="39361">
                  <c:v>77.35990278319987</c:v>
                </c:pt>
                <c:pt idx="39362">
                  <c:v>76.57111120347987</c:v>
                </c:pt>
                <c:pt idx="39363">
                  <c:v>78.0231147754</c:v>
                </c:pt>
                <c:pt idx="39364">
                  <c:v>77.62460654978</c:v>
                </c:pt>
                <c:pt idx="39365">
                  <c:v>77.27191187025987</c:v>
                </c:pt>
                <c:pt idx="39366">
                  <c:v>76.91002663134</c:v>
                </c:pt>
                <c:pt idx="39367">
                  <c:v>77.99182393648</c:v>
                </c:pt>
                <c:pt idx="39368">
                  <c:v>77.72996378072</c:v>
                </c:pt>
                <c:pt idx="39369">
                  <c:v>77.32229284587986</c:v>
                </c:pt>
                <c:pt idx="39370">
                  <c:v>76.99249101431998</c:v>
                </c:pt>
                <c:pt idx="39371">
                  <c:v>77.0016537279401</c:v>
                </c:pt>
                <c:pt idx="39372">
                  <c:v>78.26469876414</c:v>
                </c:pt>
                <c:pt idx="39373">
                  <c:v>77.73912648994</c:v>
                </c:pt>
                <c:pt idx="39374">
                  <c:v>77.63088640095982</c:v>
                </c:pt>
                <c:pt idx="39375">
                  <c:v>77.12990380243974</c:v>
                </c:pt>
                <c:pt idx="39376">
                  <c:v>77.03840294897998</c:v>
                </c:pt>
                <c:pt idx="39377">
                  <c:v>78.19258312069982</c:v>
                </c:pt>
                <c:pt idx="39378">
                  <c:v>78.06721358846</c:v>
                </c:pt>
                <c:pt idx="39379">
                  <c:v>77.77327567002</c:v>
                </c:pt>
                <c:pt idx="39380">
                  <c:v>77.66833983029974</c:v>
                </c:pt>
                <c:pt idx="39381">
                  <c:v>77.0981064707</c:v>
                </c:pt>
                <c:pt idx="39382">
                  <c:v>78.12387672663968</c:v>
                </c:pt>
                <c:pt idx="39383">
                  <c:v>77.9248243194</c:v>
                </c:pt>
                <c:pt idx="39384">
                  <c:v>77.5390412733</c:v>
                </c:pt>
                <c:pt idx="39385">
                  <c:v>77.34135933369987</c:v>
                </c:pt>
                <c:pt idx="39386">
                  <c:v>71.9767571468597</c:v>
                </c:pt>
                <c:pt idx="39387">
                  <c:v>64.10150519079986</c:v>
                </c:pt>
                <c:pt idx="39396">
                  <c:v>72.73185780941998</c:v>
                </c:pt>
                <c:pt idx="39397">
                  <c:v>77.61251845704001</c:v>
                </c:pt>
                <c:pt idx="39398">
                  <c:v>78.71370862979998</c:v>
                </c:pt>
                <c:pt idx="39399">
                  <c:v>78.70347386836</c:v>
                </c:pt>
                <c:pt idx="39400">
                  <c:v>78.06962681475987</c:v>
                </c:pt>
                <c:pt idx="39401">
                  <c:v>77.6494644464</c:v>
                </c:pt>
                <c:pt idx="39402">
                  <c:v>78.94234947832</c:v>
                </c:pt>
                <c:pt idx="39403">
                  <c:v>78.72661252719998</c:v>
                </c:pt>
                <c:pt idx="39404">
                  <c:v>78.08809980943984</c:v>
                </c:pt>
                <c:pt idx="39405">
                  <c:v>77.69561885863978</c:v>
                </c:pt>
                <c:pt idx="39406">
                  <c:v>78.95158597565998</c:v>
                </c:pt>
                <c:pt idx="39407">
                  <c:v>78.46674005145979</c:v>
                </c:pt>
                <c:pt idx="39408">
                  <c:v>78.19881465219987</c:v>
                </c:pt>
                <c:pt idx="39409">
                  <c:v>77.57557246767979</c:v>
                </c:pt>
                <c:pt idx="39410">
                  <c:v>78.61237771549968</c:v>
                </c:pt>
                <c:pt idx="39411">
                  <c:v>78.40208457007998</c:v>
                </c:pt>
                <c:pt idx="39412">
                  <c:v>78.18958170803984</c:v>
                </c:pt>
                <c:pt idx="39413">
                  <c:v>77.95624152685987</c:v>
                </c:pt>
                <c:pt idx="39414">
                  <c:v>78.79919780677986</c:v>
                </c:pt>
                <c:pt idx="39415">
                  <c:v>78.3466936605</c:v>
                </c:pt>
                <c:pt idx="39416">
                  <c:v>77.90339793709984</c:v>
                </c:pt>
                <c:pt idx="39417">
                  <c:v>77.47860328284</c:v>
                </c:pt>
                <c:pt idx="39418">
                  <c:v>78.91645086688</c:v>
                </c:pt>
                <c:pt idx="39419">
                  <c:v>78.68038418171986</c:v>
                </c:pt>
                <c:pt idx="39420">
                  <c:v>78.17904162497987</c:v>
                </c:pt>
                <c:pt idx="39421">
                  <c:v>78.95619018709998</c:v>
                </c:pt>
                <c:pt idx="39422">
                  <c:v>78.74051824188</c:v>
                </c:pt>
                <c:pt idx="39423">
                  <c:v>78.47149850573986</c:v>
                </c:pt>
                <c:pt idx="39424">
                  <c:v>77.81454964998</c:v>
                </c:pt>
                <c:pt idx="39425">
                  <c:v>79.26992667596</c:v>
                </c:pt>
                <c:pt idx="39426">
                  <c:v>78.59698536910002</c:v>
                </c:pt>
                <c:pt idx="39427">
                  <c:v>78.10623186761985</c:v>
                </c:pt>
                <c:pt idx="39428">
                  <c:v>77.81698440954</c:v>
                </c:pt>
                <c:pt idx="39429">
                  <c:v>78.98212675189998</c:v>
                </c:pt>
                <c:pt idx="39430">
                  <c:v>78.48541292787998</c:v>
                </c:pt>
                <c:pt idx="39431">
                  <c:v>77.9748129057</c:v>
                </c:pt>
                <c:pt idx="39432">
                  <c:v>79.35425135587998</c:v>
                </c:pt>
                <c:pt idx="39433">
                  <c:v>78.7538369893</c:v>
                </c:pt>
                <c:pt idx="39434">
                  <c:v>78.11151218877998</c:v>
                </c:pt>
                <c:pt idx="39435">
                  <c:v>79.20528678852</c:v>
                </c:pt>
                <c:pt idx="39436">
                  <c:v>78.58628014975986</c:v>
                </c:pt>
                <c:pt idx="39437">
                  <c:v>78.52788890149979</c:v>
                </c:pt>
                <c:pt idx="39438">
                  <c:v>79.29320731699985</c:v>
                </c:pt>
                <c:pt idx="39439">
                  <c:v>78.70987653049973</c:v>
                </c:pt>
                <c:pt idx="39440">
                  <c:v>79.60557246581995</c:v>
                </c:pt>
                <c:pt idx="39441">
                  <c:v>79.17188223099974</c:v>
                </c:pt>
                <c:pt idx="39442">
                  <c:v>78.1512127807</c:v>
                </c:pt>
                <c:pt idx="39443">
                  <c:v>79.64322281299982</c:v>
                </c:pt>
                <c:pt idx="39444">
                  <c:v>79.22607134267973</c:v>
                </c:pt>
                <c:pt idx="39445">
                  <c:v>78.4112170695</c:v>
                </c:pt>
                <c:pt idx="39446">
                  <c:v>79.18669451633987</c:v>
                </c:pt>
                <c:pt idx="39447">
                  <c:v>78.61418270739998</c:v>
                </c:pt>
                <c:pt idx="39448">
                  <c:v>78.28521035599998</c:v>
                </c:pt>
                <c:pt idx="39449">
                  <c:v>79.23788693699987</c:v>
                </c:pt>
                <c:pt idx="39450">
                  <c:v>78.9058806685</c:v>
                </c:pt>
                <c:pt idx="39451">
                  <c:v>78.57102170792001</c:v>
                </c:pt>
                <c:pt idx="39452">
                  <c:v>79.49854633649974</c:v>
                </c:pt>
                <c:pt idx="39453">
                  <c:v>78.901199041</c:v>
                </c:pt>
                <c:pt idx="39454">
                  <c:v>78.50083985049973</c:v>
                </c:pt>
                <c:pt idx="39455">
                  <c:v>79.41453240299998</c:v>
                </c:pt>
                <c:pt idx="39456">
                  <c:v>78.798543718</c:v>
                </c:pt>
                <c:pt idx="39457">
                  <c:v>78.4166330009</c:v>
                </c:pt>
                <c:pt idx="39458">
                  <c:v>79.27921918149998</c:v>
                </c:pt>
                <c:pt idx="39459">
                  <c:v>78.81900519033998</c:v>
                </c:pt>
                <c:pt idx="39460">
                  <c:v>80.12857916519982</c:v>
                </c:pt>
                <c:pt idx="39461">
                  <c:v>79.32902559561998</c:v>
                </c:pt>
                <c:pt idx="39462">
                  <c:v>78.53254215549973</c:v>
                </c:pt>
                <c:pt idx="39463">
                  <c:v>80.03476695241987</c:v>
                </c:pt>
                <c:pt idx="39464">
                  <c:v>79.18396791787985</c:v>
                </c:pt>
                <c:pt idx="39465">
                  <c:v>74.47694726653984</c:v>
                </c:pt>
                <c:pt idx="39509">
                  <c:v>59.66996495328</c:v>
                </c:pt>
                <c:pt idx="39510">
                  <c:v>62.99003955332</c:v>
                </c:pt>
                <c:pt idx="39511">
                  <c:v>68.78835986724</c:v>
                </c:pt>
                <c:pt idx="39512">
                  <c:v>80.25938864239988</c:v>
                </c:pt>
                <c:pt idx="39513">
                  <c:v>80.39507245953978</c:v>
                </c:pt>
                <c:pt idx="39514">
                  <c:v>79.80515690496001</c:v>
                </c:pt>
                <c:pt idx="39515">
                  <c:v>80.90742494384</c:v>
                </c:pt>
                <c:pt idx="39516">
                  <c:v>79.89069149216</c:v>
                </c:pt>
                <c:pt idx="39517">
                  <c:v>80.76996393112</c:v>
                </c:pt>
                <c:pt idx="39518">
                  <c:v>79.93822676106</c:v>
                </c:pt>
                <c:pt idx="39519">
                  <c:v>80.81273122471988</c:v>
                </c:pt>
                <c:pt idx="39520">
                  <c:v>79.97625497618</c:v>
                </c:pt>
                <c:pt idx="39521">
                  <c:v>80.84599146454</c:v>
                </c:pt>
                <c:pt idx="39522">
                  <c:v>80.00477613751973</c:v>
                </c:pt>
                <c:pt idx="39523">
                  <c:v>81.29297933355974</c:v>
                </c:pt>
                <c:pt idx="39524">
                  <c:v>80.35661247098001</c:v>
                </c:pt>
                <c:pt idx="39525">
                  <c:v>81.03608773061985</c:v>
                </c:pt>
                <c:pt idx="39526">
                  <c:v>80.18791575454</c:v>
                </c:pt>
                <c:pt idx="39527">
                  <c:v>81.23087825863979</c:v>
                </c:pt>
                <c:pt idx="39528">
                  <c:v>80.39483745441987</c:v>
                </c:pt>
                <c:pt idx="39529">
                  <c:v>81.52615023159987</c:v>
                </c:pt>
                <c:pt idx="39530">
                  <c:v>80.46173117543982</c:v>
                </c:pt>
                <c:pt idx="39531">
                  <c:v>81.13615556793998</c:v>
                </c:pt>
                <c:pt idx="39532">
                  <c:v>80.70714841519998</c:v>
                </c:pt>
                <c:pt idx="39533">
                  <c:v>81.17428216721987</c:v>
                </c:pt>
                <c:pt idx="39534">
                  <c:v>80.73586181979979</c:v>
                </c:pt>
                <c:pt idx="39535">
                  <c:v>81.60279696679976</c:v>
                </c:pt>
                <c:pt idx="39536">
                  <c:v>80.95273322741987</c:v>
                </c:pt>
                <c:pt idx="39537">
                  <c:v>81.55011689690001</c:v>
                </c:pt>
                <c:pt idx="39538">
                  <c:v>80.6831817499</c:v>
                </c:pt>
                <c:pt idx="39539">
                  <c:v>81.749867793</c:v>
                </c:pt>
                <c:pt idx="39540">
                  <c:v>80.66402006609998</c:v>
                </c:pt>
                <c:pt idx="39541">
                  <c:v>81.35508040847976</c:v>
                </c:pt>
                <c:pt idx="39542">
                  <c:v>80.90952335462</c:v>
                </c:pt>
                <c:pt idx="39543">
                  <c:v>81.77386678992</c:v>
                </c:pt>
                <c:pt idx="39544">
                  <c:v>80.6975675733</c:v>
                </c:pt>
                <c:pt idx="39545">
                  <c:v>81.5692785807</c:v>
                </c:pt>
                <c:pt idx="39546">
                  <c:v>80.71672925710002</c:v>
                </c:pt>
                <c:pt idx="39547">
                  <c:v>81.40286163777998</c:v>
                </c:pt>
                <c:pt idx="39548">
                  <c:v>81.01036585506</c:v>
                </c:pt>
                <c:pt idx="39549">
                  <c:v>81.85549841447974</c:v>
                </c:pt>
                <c:pt idx="39550">
                  <c:v>81.30454623032998</c:v>
                </c:pt>
                <c:pt idx="39551">
                  <c:v>81.4878559851</c:v>
                </c:pt>
                <c:pt idx="39552">
                  <c:v>80.7894699783</c:v>
                </c:pt>
                <c:pt idx="39553">
                  <c:v>81.37288588229973</c:v>
                </c:pt>
                <c:pt idx="39554">
                  <c:v>80.45807564689987</c:v>
                </c:pt>
                <c:pt idx="39555">
                  <c:v>81.48576204343979</c:v>
                </c:pt>
                <c:pt idx="39556">
                  <c:v>80.80377107711978</c:v>
                </c:pt>
                <c:pt idx="39557">
                  <c:v>81.60294681497976</c:v>
                </c:pt>
                <c:pt idx="39558">
                  <c:v>80.50136523182</c:v>
                </c:pt>
                <c:pt idx="39559">
                  <c:v>81.29847060153998</c:v>
                </c:pt>
                <c:pt idx="39560">
                  <c:v>82.32988266267979</c:v>
                </c:pt>
                <c:pt idx="39561">
                  <c:v>81.3622252361</c:v>
                </c:pt>
                <c:pt idx="39562">
                  <c:v>81.90352560418</c:v>
                </c:pt>
                <c:pt idx="39563">
                  <c:v>80.9671559822601</c:v>
                </c:pt>
                <c:pt idx="39564">
                  <c:v>81.80268310374001</c:v>
                </c:pt>
                <c:pt idx="39565">
                  <c:v>81.13596334349984</c:v>
                </c:pt>
                <c:pt idx="39566">
                  <c:v>81.98808963294</c:v>
                </c:pt>
                <c:pt idx="39567">
                  <c:v>80.89991791667988</c:v>
                </c:pt>
                <c:pt idx="39568">
                  <c:v>81.94956949702</c:v>
                </c:pt>
                <c:pt idx="39569">
                  <c:v>81.0493223083</c:v>
                </c:pt>
                <c:pt idx="39570">
                  <c:v>81.89661894544002</c:v>
                </c:pt>
                <c:pt idx="39571">
                  <c:v>80.81828629211998</c:v>
                </c:pt>
                <c:pt idx="39572">
                  <c:v>82.06714436052</c:v>
                </c:pt>
                <c:pt idx="39573">
                  <c:v>80.96745238416</c:v>
                </c:pt>
                <c:pt idx="39574">
                  <c:v>82.24235530784998</c:v>
                </c:pt>
                <c:pt idx="39575">
                  <c:v>81.12113766782987</c:v>
                </c:pt>
                <c:pt idx="39576">
                  <c:v>81.64626733257984</c:v>
                </c:pt>
                <c:pt idx="39577">
                  <c:v>80.52057610769968</c:v>
                </c:pt>
                <c:pt idx="39578">
                  <c:v>81.32249879431988</c:v>
                </c:pt>
                <c:pt idx="39579">
                  <c:v>80.66417949033998</c:v>
                </c:pt>
                <c:pt idx="39580">
                  <c:v>81.46332595758001</c:v>
                </c:pt>
                <c:pt idx="39581">
                  <c:v>82.51116915398998</c:v>
                </c:pt>
                <c:pt idx="39582">
                  <c:v>81.59896832753977</c:v>
                </c:pt>
                <c:pt idx="39583">
                  <c:v>82.44842875292987</c:v>
                </c:pt>
                <c:pt idx="39584">
                  <c:v>81.30927468452</c:v>
                </c:pt>
                <c:pt idx="39585">
                  <c:v>82.14694128768001</c:v>
                </c:pt>
                <c:pt idx="39586">
                  <c:v>81.227434031</c:v>
                </c:pt>
                <c:pt idx="39587">
                  <c:v>82.05067021849977</c:v>
                </c:pt>
                <c:pt idx="39588">
                  <c:v>81.35763200465976</c:v>
                </c:pt>
                <c:pt idx="39589">
                  <c:v>81.93993946304</c:v>
                </c:pt>
                <c:pt idx="39590">
                  <c:v>81.12633330951979</c:v>
                </c:pt>
                <c:pt idx="39591">
                  <c:v>82.16620135564001</c:v>
                </c:pt>
                <c:pt idx="39592">
                  <c:v>81.44406588962</c:v>
                </c:pt>
                <c:pt idx="39593">
                  <c:v>82.2336115935</c:v>
                </c:pt>
                <c:pt idx="39594">
                  <c:v>81.37668492238001</c:v>
                </c:pt>
                <c:pt idx="39595">
                  <c:v>82.41946487274002</c:v>
                </c:pt>
                <c:pt idx="39596">
                  <c:v>81.32370510017977</c:v>
                </c:pt>
                <c:pt idx="39597">
                  <c:v>82.64396950247998</c:v>
                </c:pt>
                <c:pt idx="39598">
                  <c:v>81.12081379343977</c:v>
                </c:pt>
                <c:pt idx="39599">
                  <c:v>82.15177093997988</c:v>
                </c:pt>
                <c:pt idx="39600">
                  <c:v>81.05357572785979</c:v>
                </c:pt>
                <c:pt idx="39601">
                  <c:v>82.03621053221998</c:v>
                </c:pt>
                <c:pt idx="39602">
                  <c:v>81.044492656</c:v>
                </c:pt>
                <c:pt idx="39603">
                  <c:v>81.80994863961998</c:v>
                </c:pt>
                <c:pt idx="39604">
                  <c:v>80.65023492195998</c:v>
                </c:pt>
                <c:pt idx="39605">
                  <c:v>81.39931310198001</c:v>
                </c:pt>
                <c:pt idx="39606">
                  <c:v>82.40692293451998</c:v>
                </c:pt>
                <c:pt idx="39607">
                  <c:v>81.42963547395998</c:v>
                </c:pt>
                <c:pt idx="39608">
                  <c:v>82.37122108445998</c:v>
                </c:pt>
                <c:pt idx="39609">
                  <c:v>81.19374354737998</c:v>
                </c:pt>
                <c:pt idx="39610">
                  <c:v>81.749867793</c:v>
                </c:pt>
                <c:pt idx="39611">
                  <c:v>81.08301279192</c:v>
                </c:pt>
                <c:pt idx="39612">
                  <c:v>81.74253840175986</c:v>
                </c:pt>
                <c:pt idx="39613">
                  <c:v>82.12442148094</c:v>
                </c:pt>
                <c:pt idx="39614">
                  <c:v>81.01515397609998</c:v>
                </c:pt>
                <c:pt idx="39615">
                  <c:v>81.70662872434</c:v>
                </c:pt>
                <c:pt idx="39616">
                  <c:v>80.95302196849998</c:v>
                </c:pt>
                <c:pt idx="39617">
                  <c:v>81.5193664783</c:v>
                </c:pt>
                <c:pt idx="39618">
                  <c:v>80.37665305129998</c:v>
                </c:pt>
                <c:pt idx="39619">
                  <c:v>81.30328791843979</c:v>
                </c:pt>
                <c:pt idx="39620">
                  <c:v>82.07639429124</c:v>
                </c:pt>
                <c:pt idx="39621">
                  <c:v>81.28038458257987</c:v>
                </c:pt>
                <c:pt idx="39622">
                  <c:v>81.83628753859979</c:v>
                </c:pt>
                <c:pt idx="39623">
                  <c:v>81.08781317359986</c:v>
                </c:pt>
                <c:pt idx="39624">
                  <c:v>81.64902529255987</c:v>
                </c:pt>
                <c:pt idx="39625">
                  <c:v>80.30406764192</c:v>
                </c:pt>
                <c:pt idx="39626">
                  <c:v>81.23878321679977</c:v>
                </c:pt>
                <c:pt idx="39627">
                  <c:v>81.9428440515</c:v>
                </c:pt>
                <c:pt idx="39628">
                  <c:v>81.13041923138</c:v>
                </c:pt>
                <c:pt idx="39629">
                  <c:v>81.7177379485</c:v>
                </c:pt>
                <c:pt idx="39630">
                  <c:v>80.95273322741987</c:v>
                </c:pt>
                <c:pt idx="39631">
                  <c:v>81.53573107349968</c:v>
                </c:pt>
                <c:pt idx="39632">
                  <c:v>80.37096136294001</c:v>
                </c:pt>
                <c:pt idx="39633">
                  <c:v>81.5241837952</c:v>
                </c:pt>
                <c:pt idx="39634">
                  <c:v>80.36707220939998</c:v>
                </c:pt>
                <c:pt idx="39635">
                  <c:v>81.30328791843979</c:v>
                </c:pt>
                <c:pt idx="39636">
                  <c:v>81.65126593745985</c:v>
                </c:pt>
                <c:pt idx="39637">
                  <c:v>80.66238329215976</c:v>
                </c:pt>
                <c:pt idx="39638">
                  <c:v>81.4362939751201</c:v>
                </c:pt>
                <c:pt idx="39639">
                  <c:v>80.48084366716</c:v>
                </c:pt>
                <c:pt idx="39640">
                  <c:v>80.99796113134</c:v>
                </c:pt>
                <c:pt idx="39641">
                  <c:v>80.43413810269978</c:v>
                </c:pt>
                <c:pt idx="39642">
                  <c:v>80.93469272966</c:v>
                </c:pt>
                <c:pt idx="39643">
                  <c:v>81.33076451685976</c:v>
                </c:pt>
                <c:pt idx="39644">
                  <c:v>80.52146555508001</c:v>
                </c:pt>
                <c:pt idx="39645">
                  <c:v>80.87386452026</c:v>
                </c:pt>
                <c:pt idx="39646">
                  <c:v>80.11406391076002</c:v>
                </c:pt>
                <c:pt idx="39647">
                  <c:v>81.05039969114</c:v>
                </c:pt>
                <c:pt idx="39648">
                  <c:v>79.56369409186</c:v>
                </c:pt>
                <c:pt idx="39649">
                  <c:v>71.45936919774</c:v>
                </c:pt>
                <c:pt idx="39650">
                  <c:v>65.945443781</c:v>
                </c:pt>
                <c:pt idx="39651">
                  <c:v>60.54239220886</c:v>
                </c:pt>
                <c:pt idx="39658">
                  <c:v>68.23115436744</c:v>
                </c:pt>
                <c:pt idx="39659">
                  <c:v>81.70624979594</c:v>
                </c:pt>
                <c:pt idx="39660">
                  <c:v>79.6617292719</c:v>
                </c:pt>
                <c:pt idx="39661">
                  <c:v>80.37566846739998</c:v>
                </c:pt>
                <c:pt idx="39662">
                  <c:v>79.21875864265976</c:v>
                </c:pt>
                <c:pt idx="39663">
                  <c:v>79.94970770488</c:v>
                </c:pt>
                <c:pt idx="39664">
                  <c:v>79.20932537699987</c:v>
                </c:pt>
                <c:pt idx="39665">
                  <c:v>79.52959684438001</c:v>
                </c:pt>
                <c:pt idx="39666">
                  <c:v>80.35528078317998</c:v>
                </c:pt>
                <c:pt idx="39667">
                  <c:v>79.22857661209974</c:v>
                </c:pt>
                <c:pt idx="39668">
                  <c:v>79.97643715687974</c:v>
                </c:pt>
                <c:pt idx="39669">
                  <c:v>78.83848297059974</c:v>
                </c:pt>
                <c:pt idx="39670">
                  <c:v>79.77888369263982</c:v>
                </c:pt>
                <c:pt idx="39671">
                  <c:v>78.63676817315968</c:v>
                </c:pt>
                <c:pt idx="39672">
                  <c:v>79.61424627317998</c:v>
                </c:pt>
                <c:pt idx="39673">
                  <c:v>80.1332854635</c:v>
                </c:pt>
                <c:pt idx="39674">
                  <c:v>79.43082011226001</c:v>
                </c:pt>
                <c:pt idx="39675">
                  <c:v>80.18808932665968</c:v>
                </c:pt>
                <c:pt idx="39676">
                  <c:v>79.04961036464</c:v>
                </c:pt>
                <c:pt idx="39677">
                  <c:v>79.57700907804</c:v>
                </c:pt>
                <c:pt idx="39678">
                  <c:v>78.63184408779998</c:v>
                </c:pt>
                <c:pt idx="39679">
                  <c:v>79.10909209755972</c:v>
                </c:pt>
                <c:pt idx="39680">
                  <c:v>76.08943430299979</c:v>
                </c:pt>
                <c:pt idx="39681">
                  <c:v>73.04012380386</c:v>
                </c:pt>
                <c:pt idx="39682">
                  <c:v>73.76324054049998</c:v>
                </c:pt>
                <c:pt idx="39683">
                  <c:v>78.835883244</c:v>
                </c:pt>
                <c:pt idx="39684">
                  <c:v>79.62920630399979</c:v>
                </c:pt>
                <c:pt idx="39685">
                  <c:v>78.69120676749998</c:v>
                </c:pt>
                <c:pt idx="39686">
                  <c:v>79.22390735943979</c:v>
                </c:pt>
                <c:pt idx="39687">
                  <c:v>78.74882333292001</c:v>
                </c:pt>
                <c:pt idx="39688">
                  <c:v>78.89392681439998</c:v>
                </c:pt>
                <c:pt idx="39689">
                  <c:v>77.98409859512</c:v>
                </c:pt>
                <c:pt idx="39690">
                  <c:v>78.54606343012</c:v>
                </c:pt>
                <c:pt idx="39691">
                  <c:v>78.06963005357987</c:v>
                </c:pt>
                <c:pt idx="39692">
                  <c:v>78.7026162699</c:v>
                </c:pt>
                <c:pt idx="39693">
                  <c:v>79.28849805479977</c:v>
                </c:pt>
                <c:pt idx="39694">
                  <c:v>78.36009845667976</c:v>
                </c:pt>
                <c:pt idx="39695">
                  <c:v>79.12138386921998</c:v>
                </c:pt>
                <c:pt idx="39696">
                  <c:v>78.3954334472</c:v>
                </c:pt>
                <c:pt idx="39697">
                  <c:v>78.71273496173998</c:v>
                </c:pt>
                <c:pt idx="39698">
                  <c:v>77.80528855659972</c:v>
                </c:pt>
                <c:pt idx="39699">
                  <c:v>78.55067990219995</c:v>
                </c:pt>
                <c:pt idx="39700">
                  <c:v>77.65252273965976</c:v>
                </c:pt>
                <c:pt idx="39701">
                  <c:v>78.16199178815998</c:v>
                </c:pt>
                <c:pt idx="39702">
                  <c:v>78.95158597565998</c:v>
                </c:pt>
                <c:pt idx="39703">
                  <c:v>78.01423590518</c:v>
                </c:pt>
                <c:pt idx="39704">
                  <c:v>78.75301532007998</c:v>
                </c:pt>
                <c:pt idx="39705">
                  <c:v>74.81894124027998</c:v>
                </c:pt>
                <c:pt idx="39706">
                  <c:v>65.59788485327998</c:v>
                </c:pt>
                <c:pt idx="39707">
                  <c:v>62.00087274024001</c:v>
                </c:pt>
                <c:pt idx="39708">
                  <c:v>67.4310335169</c:v>
                </c:pt>
                <c:pt idx="39709">
                  <c:v>69.88100726689987</c:v>
                </c:pt>
                <c:pt idx="39710">
                  <c:v>71.7460952836</c:v>
                </c:pt>
                <c:pt idx="39711">
                  <c:v>76.60127640783998</c:v>
                </c:pt>
                <c:pt idx="39712">
                  <c:v>77.76027434002</c:v>
                </c:pt>
                <c:pt idx="39713">
                  <c:v>78.44826705677998</c:v>
                </c:pt>
                <c:pt idx="39714">
                  <c:v>77.27228407380001</c:v>
                </c:pt>
                <c:pt idx="39715">
                  <c:v>77.76866805491998</c:v>
                </c:pt>
                <c:pt idx="39716">
                  <c:v>78.48974585559976</c:v>
                </c:pt>
                <c:pt idx="39717">
                  <c:v>77.49768443716</c:v>
                </c:pt>
                <c:pt idx="39718">
                  <c:v>78.34528857719982</c:v>
                </c:pt>
                <c:pt idx="39719">
                  <c:v>77.20374651871984</c:v>
                </c:pt>
                <c:pt idx="39720">
                  <c:v>78.12885089619972</c:v>
                </c:pt>
                <c:pt idx="39721">
                  <c:v>76.8092646801</c:v>
                </c:pt>
                <c:pt idx="39722">
                  <c:v>77.51008660962</c:v>
                </c:pt>
                <c:pt idx="39723">
                  <c:v>78.43004233387984</c:v>
                </c:pt>
                <c:pt idx="39724">
                  <c:v>77.26274916103998</c:v>
                </c:pt>
                <c:pt idx="39725">
                  <c:v>77.97273379977995</c:v>
                </c:pt>
                <c:pt idx="39726">
                  <c:v>77.02914185119984</c:v>
                </c:pt>
                <c:pt idx="39727">
                  <c:v>77.75285662867998</c:v>
                </c:pt>
                <c:pt idx="39728">
                  <c:v>76.44700723764002</c:v>
                </c:pt>
                <c:pt idx="39729">
                  <c:v>77.36598817303968</c:v>
                </c:pt>
                <c:pt idx="39730">
                  <c:v>78.06948401079985</c:v>
                </c:pt>
                <c:pt idx="39731">
                  <c:v>77.07817927099985</c:v>
                </c:pt>
                <c:pt idx="39732">
                  <c:v>78.07809103071978</c:v>
                </c:pt>
                <c:pt idx="39733">
                  <c:v>76.97310485714</c:v>
                </c:pt>
                <c:pt idx="39734">
                  <c:v>78.16824602138</c:v>
                </c:pt>
                <c:pt idx="39735">
                  <c:v>77.70025114454</c:v>
                </c:pt>
                <c:pt idx="39736">
                  <c:v>79.93880247839998</c:v>
                </c:pt>
                <c:pt idx="39737">
                  <c:v>81.12113766782987</c:v>
                </c:pt>
                <c:pt idx="39738">
                  <c:v>85.24654120703998</c:v>
                </c:pt>
                <c:pt idx="39739">
                  <c:v>88.63561633555977</c:v>
                </c:pt>
                <c:pt idx="39740">
                  <c:v>93.69684104680982</c:v>
                </c:pt>
                <c:pt idx="39741">
                  <c:v>98.23468821617998</c:v>
                </c:pt>
                <c:pt idx="39742">
                  <c:v>104.85935941544</c:v>
                </c:pt>
                <c:pt idx="39743">
                  <c:v>100.6239995358</c:v>
                </c:pt>
                <c:pt idx="39744">
                  <c:v>93.32098404952985</c:v>
                </c:pt>
                <c:pt idx="39745">
                  <c:v>94.32076926197</c:v>
                </c:pt>
                <c:pt idx="39746">
                  <c:v>92.90090067452998</c:v>
                </c:pt>
                <c:pt idx="39747">
                  <c:v>93.71895423566998</c:v>
                </c:pt>
                <c:pt idx="39748">
                  <c:v>94.76947327242979</c:v>
                </c:pt>
                <c:pt idx="39749">
                  <c:v>93.98829951624998</c:v>
                </c:pt>
                <c:pt idx="39750">
                  <c:v>94.15560569897998</c:v>
                </c:pt>
                <c:pt idx="39751">
                  <c:v>93.20173743164995</c:v>
                </c:pt>
                <c:pt idx="39752">
                  <c:v>94.43344715634987</c:v>
                </c:pt>
                <c:pt idx="39753">
                  <c:v>93.48221287232984</c:v>
                </c:pt>
                <c:pt idx="39754">
                  <c:v>94.30751175944</c:v>
                </c:pt>
                <c:pt idx="39755">
                  <c:v>95.56357283604973</c:v>
                </c:pt>
                <c:pt idx="39756">
                  <c:v>94.33131839372973</c:v>
                </c:pt>
                <c:pt idx="39757">
                  <c:v>95.27376469502998</c:v>
                </c:pt>
                <c:pt idx="39758">
                  <c:v>95.3771154227</c:v>
                </c:pt>
                <c:pt idx="39759">
                  <c:v>98.5245633981</c:v>
                </c:pt>
                <c:pt idx="39760">
                  <c:v>102.38461073288</c:v>
                </c:pt>
                <c:pt idx="39761">
                  <c:v>102.37030478213</c:v>
                </c:pt>
                <c:pt idx="39762">
                  <c:v>105.38561820164</c:v>
                </c:pt>
                <c:pt idx="39763">
                  <c:v>104.07926922757</c:v>
                </c:pt>
                <c:pt idx="39764">
                  <c:v>105.20411214775</c:v>
                </c:pt>
                <c:pt idx="39765">
                  <c:v>103.95095436495</c:v>
                </c:pt>
                <c:pt idx="39766">
                  <c:v>104.45338447509</c:v>
                </c:pt>
                <c:pt idx="39767">
                  <c:v>103.31350864198</c:v>
                </c:pt>
                <c:pt idx="39768">
                  <c:v>98.51970578213998</c:v>
                </c:pt>
                <c:pt idx="39769">
                  <c:v>97.07465155679976</c:v>
                </c:pt>
                <c:pt idx="39770">
                  <c:v>96.5000902677</c:v>
                </c:pt>
                <c:pt idx="39771">
                  <c:v>98.47338155699973</c:v>
                </c:pt>
                <c:pt idx="39772">
                  <c:v>97.12280435561976</c:v>
                </c:pt>
                <c:pt idx="39773">
                  <c:v>96.56630221451979</c:v>
                </c:pt>
                <c:pt idx="39774">
                  <c:v>98.50055791109995</c:v>
                </c:pt>
                <c:pt idx="39775">
                  <c:v>97.75475584487998</c:v>
                </c:pt>
                <c:pt idx="39776">
                  <c:v>98.47891758071998</c:v>
                </c:pt>
                <c:pt idx="39777">
                  <c:v>96.69554375297987</c:v>
                </c:pt>
                <c:pt idx="39778">
                  <c:v>98.19542920014</c:v>
                </c:pt>
                <c:pt idx="39779">
                  <c:v>99.29505056051998</c:v>
                </c:pt>
                <c:pt idx="39780">
                  <c:v>101.44346261322</c:v>
                </c:pt>
                <c:pt idx="39781">
                  <c:v>103.87289348065</c:v>
                </c:pt>
                <c:pt idx="39782">
                  <c:v>104.43217882132</c:v>
                </c:pt>
                <c:pt idx="39783">
                  <c:v>104.67159430014</c:v>
                </c:pt>
                <c:pt idx="39784">
                  <c:v>101.58071149863</c:v>
                </c:pt>
                <c:pt idx="39785">
                  <c:v>101.05753435752</c:v>
                </c:pt>
                <c:pt idx="39786">
                  <c:v>98.67052204229979</c:v>
                </c:pt>
                <c:pt idx="39787">
                  <c:v>98.2823632493401</c:v>
                </c:pt>
                <c:pt idx="39788">
                  <c:v>102.78080938426</c:v>
                </c:pt>
                <c:pt idx="39789">
                  <c:v>103.56680023837</c:v>
                </c:pt>
                <c:pt idx="39790">
                  <c:v>103.64182566815</c:v>
                </c:pt>
                <c:pt idx="39791">
                  <c:v>101.39011418725</c:v>
                </c:pt>
                <c:pt idx="39792">
                  <c:v>98.50268437433998</c:v>
                </c:pt>
                <c:pt idx="39793">
                  <c:v>97.33730900291998</c:v>
                </c:pt>
                <c:pt idx="39794">
                  <c:v>97.5936969414</c:v>
                </c:pt>
                <c:pt idx="39795">
                  <c:v>98.18447848463984</c:v>
                </c:pt>
                <c:pt idx="39796">
                  <c:v>96.80476981547987</c:v>
                </c:pt>
                <c:pt idx="39797">
                  <c:v>97.93478613161987</c:v>
                </c:pt>
                <c:pt idx="39798">
                  <c:v>98.67954229523986</c:v>
                </c:pt>
                <c:pt idx="39799">
                  <c:v>96.67803594149974</c:v>
                </c:pt>
                <c:pt idx="39800">
                  <c:v>99.27397904328001</c:v>
                </c:pt>
                <c:pt idx="39801">
                  <c:v>101.15681972058</c:v>
                </c:pt>
                <c:pt idx="39802">
                  <c:v>96.41780502996</c:v>
                </c:pt>
                <c:pt idx="39803">
                  <c:v>96.14846349418</c:v>
                </c:pt>
                <c:pt idx="39804">
                  <c:v>96.96211002485998</c:v>
                </c:pt>
                <c:pt idx="39805">
                  <c:v>94.76262788167998</c:v>
                </c:pt>
                <c:pt idx="39806">
                  <c:v>93.68169285749973</c:v>
                </c:pt>
                <c:pt idx="39807">
                  <c:v>94.42454195894998</c:v>
                </c:pt>
                <c:pt idx="39808">
                  <c:v>93.11338607068973</c:v>
                </c:pt>
                <c:pt idx="39809">
                  <c:v>93.98427889532</c:v>
                </c:pt>
                <c:pt idx="39810">
                  <c:v>95.74500333455985</c:v>
                </c:pt>
                <c:pt idx="39811">
                  <c:v>94.80225888317995</c:v>
                </c:pt>
                <c:pt idx="39812">
                  <c:v>97.80109240049985</c:v>
                </c:pt>
                <c:pt idx="39813">
                  <c:v>97.99741991532</c:v>
                </c:pt>
                <c:pt idx="39814">
                  <c:v>93.29038695540986</c:v>
                </c:pt>
                <c:pt idx="39815">
                  <c:v>93.70789764124</c:v>
                </c:pt>
                <c:pt idx="39816">
                  <c:v>94.1502262598</c:v>
                </c:pt>
                <c:pt idx="39817">
                  <c:v>93.24053843900998</c:v>
                </c:pt>
                <c:pt idx="39818">
                  <c:v>94.29433428995</c:v>
                </c:pt>
                <c:pt idx="39819">
                  <c:v>97.2532389312</c:v>
                </c:pt>
                <c:pt idx="39820">
                  <c:v>96.26473933128001</c:v>
                </c:pt>
                <c:pt idx="39821">
                  <c:v>94.71219208604998</c:v>
                </c:pt>
                <c:pt idx="39822">
                  <c:v>94.58562077236998</c:v>
                </c:pt>
                <c:pt idx="39823">
                  <c:v>93.45969092249987</c:v>
                </c:pt>
                <c:pt idx="39824">
                  <c:v>93.67816125899976</c:v>
                </c:pt>
                <c:pt idx="39825">
                  <c:v>94.53012559600998</c:v>
                </c:pt>
                <c:pt idx="39826">
                  <c:v>93.44301226415</c:v>
                </c:pt>
                <c:pt idx="39827">
                  <c:v>94.29079624441</c:v>
                </c:pt>
                <c:pt idx="39828">
                  <c:v>94.59672655887998</c:v>
                </c:pt>
                <c:pt idx="39829">
                  <c:v>92.69976996084</c:v>
                </c:pt>
                <c:pt idx="39830">
                  <c:v>93.36708850174998</c:v>
                </c:pt>
                <c:pt idx="39831">
                  <c:v>93.61510421914002</c:v>
                </c:pt>
                <c:pt idx="39832">
                  <c:v>92.26445271974</c:v>
                </c:pt>
                <c:pt idx="39833">
                  <c:v>92.68234416007976</c:v>
                </c:pt>
                <c:pt idx="39834">
                  <c:v>93.62116887314986</c:v>
                </c:pt>
                <c:pt idx="39835">
                  <c:v>92.05581278223985</c:v>
                </c:pt>
                <c:pt idx="39836">
                  <c:v>89.12390423331998</c:v>
                </c:pt>
                <c:pt idx="39837">
                  <c:v>70.37945857158968</c:v>
                </c:pt>
                <c:pt idx="39915">
                  <c:v>55.58482058857</c:v>
                </c:pt>
                <c:pt idx="39916">
                  <c:v>67.55269329081</c:v>
                </c:pt>
                <c:pt idx="39917">
                  <c:v>74.18546869421998</c:v>
                </c:pt>
                <c:pt idx="39918">
                  <c:v>74.83315466758998</c:v>
                </c:pt>
                <c:pt idx="39919">
                  <c:v>73.51034876835</c:v>
                </c:pt>
                <c:pt idx="39920">
                  <c:v>73.96186803654986</c:v>
                </c:pt>
                <c:pt idx="39921">
                  <c:v>74.39150434611998</c:v>
                </c:pt>
                <c:pt idx="39922">
                  <c:v>74.62874272059963</c:v>
                </c:pt>
                <c:pt idx="39923">
                  <c:v>73.74269194785998</c:v>
                </c:pt>
                <c:pt idx="39924">
                  <c:v>74.14599407578986</c:v>
                </c:pt>
                <c:pt idx="39925">
                  <c:v>74.55369411866984</c:v>
                </c:pt>
                <c:pt idx="39926">
                  <c:v>73.25169732117</c:v>
                </c:pt>
                <c:pt idx="39927">
                  <c:v>74.12096605803985</c:v>
                </c:pt>
                <c:pt idx="39928">
                  <c:v>74.38710643116998</c:v>
                </c:pt>
                <c:pt idx="39929">
                  <c:v>74.64623188026</c:v>
                </c:pt>
                <c:pt idx="39930">
                  <c:v>73.56209003622978</c:v>
                </c:pt>
                <c:pt idx="39931">
                  <c:v>74.20737830687978</c:v>
                </c:pt>
                <c:pt idx="39932">
                  <c:v>74.23139319308001</c:v>
                </c:pt>
                <c:pt idx="39933">
                  <c:v>73.73412028037</c:v>
                </c:pt>
                <c:pt idx="39934">
                  <c:v>74.19131623331998</c:v>
                </c:pt>
                <c:pt idx="39935">
                  <c:v>74.69248104581995</c:v>
                </c:pt>
                <c:pt idx="39936">
                  <c:v>73.45773371312985</c:v>
                </c:pt>
                <c:pt idx="39937">
                  <c:v>73.69759115468977</c:v>
                </c:pt>
                <c:pt idx="39938">
                  <c:v>74.31697967824</c:v>
                </c:pt>
                <c:pt idx="39939">
                  <c:v>74.799204389</c:v>
                </c:pt>
                <c:pt idx="39940">
                  <c:v>73.49213339758984</c:v>
                </c:pt>
                <c:pt idx="39941">
                  <c:v>73.96864655015</c:v>
                </c:pt>
                <c:pt idx="39942">
                  <c:v>74.45387770326984</c:v>
                </c:pt>
                <c:pt idx="40064">
                  <c:v>71.92399341287998</c:v>
                </c:pt>
                <c:pt idx="40065">
                  <c:v>70.90179208056</c:v>
                </c:pt>
                <c:pt idx="40066">
                  <c:v>71.5148333223</c:v>
                </c:pt>
                <c:pt idx="40067">
                  <c:v>71.87069079086001</c:v>
                </c:pt>
                <c:pt idx="40068">
                  <c:v>72.04649731607977</c:v>
                </c:pt>
                <c:pt idx="40069">
                  <c:v>71.14205356387</c:v>
                </c:pt>
                <c:pt idx="40070">
                  <c:v>71.5148333223</c:v>
                </c:pt>
                <c:pt idx="40071">
                  <c:v>71.9172850410501</c:v>
                </c:pt>
                <c:pt idx="40072">
                  <c:v>72.33668480657987</c:v>
                </c:pt>
                <c:pt idx="40073">
                  <c:v>71.03274541439986</c:v>
                </c:pt>
                <c:pt idx="40074">
                  <c:v>71.64191791624</c:v>
                </c:pt>
                <c:pt idx="40075">
                  <c:v>71.81838837095968</c:v>
                </c:pt>
                <c:pt idx="40076">
                  <c:v>72.22812155159986</c:v>
                </c:pt>
                <c:pt idx="40077">
                  <c:v>71.11721403863998</c:v>
                </c:pt>
                <c:pt idx="40078">
                  <c:v>71.27661024119998</c:v>
                </c:pt>
                <c:pt idx="40079">
                  <c:v>72.05284365838</c:v>
                </c:pt>
                <c:pt idx="40080">
                  <c:v>72.45529537713</c:v>
                </c:pt>
                <c:pt idx="40081">
                  <c:v>71.18902135799976</c:v>
                </c:pt>
                <c:pt idx="40082">
                  <c:v>71.64942544032</c:v>
                </c:pt>
                <c:pt idx="40083">
                  <c:v>72.29856457978</c:v>
                </c:pt>
                <c:pt idx="40084">
                  <c:v>71.02850785799974</c:v>
                </c:pt>
                <c:pt idx="40085">
                  <c:v>71.48470006607998</c:v>
                </c:pt>
                <c:pt idx="40086">
                  <c:v>71.92399341287998</c:v>
                </c:pt>
                <c:pt idx="40087">
                  <c:v>70.90179208056</c:v>
                </c:pt>
                <c:pt idx="40088">
                  <c:v>71.37064559351984</c:v>
                </c:pt>
                <c:pt idx="40089">
                  <c:v>71.61355241039998</c:v>
                </c:pt>
                <c:pt idx="40090">
                  <c:v>70.99802092315</c:v>
                </c:pt>
                <c:pt idx="40091">
                  <c:v>71.23548038543987</c:v>
                </c:pt>
                <c:pt idx="40092">
                  <c:v>71.86221676747001</c:v>
                </c:pt>
                <c:pt idx="40093">
                  <c:v>72.06339617735979</c:v>
                </c:pt>
                <c:pt idx="40094">
                  <c:v>70.98204883055972</c:v>
                </c:pt>
                <c:pt idx="40095">
                  <c:v>71.40868087247976</c:v>
                </c:pt>
                <c:pt idx="40096">
                  <c:v>72.0486195251401</c:v>
                </c:pt>
                <c:pt idx="40097">
                  <c:v>71.02341723640978</c:v>
                </c:pt>
                <c:pt idx="40098">
                  <c:v>71.25237924671985</c:v>
                </c:pt>
                <c:pt idx="40099">
                  <c:v>71.71280901120002</c:v>
                </c:pt>
                <c:pt idx="40100">
                  <c:v>72.18166252416</c:v>
                </c:pt>
                <c:pt idx="40101">
                  <c:v>71.11721403863998</c:v>
                </c:pt>
                <c:pt idx="40102">
                  <c:v>71.56916869032</c:v>
                </c:pt>
                <c:pt idx="40103">
                  <c:v>72.02959845479984</c:v>
                </c:pt>
                <c:pt idx="40104">
                  <c:v>71.16747563403995</c:v>
                </c:pt>
                <c:pt idx="40105">
                  <c:v>71.80313067384998</c:v>
                </c:pt>
                <c:pt idx="40106">
                  <c:v>72.01894756481998</c:v>
                </c:pt>
                <c:pt idx="40107">
                  <c:v>71.0149689699301</c:v>
                </c:pt>
                <c:pt idx="40108">
                  <c:v>71.29883827415976</c:v>
                </c:pt>
                <c:pt idx="40109">
                  <c:v>71.77616689991998</c:v>
                </c:pt>
                <c:pt idx="40110">
                  <c:v>71.3612799585</c:v>
                </c:pt>
                <c:pt idx="40111">
                  <c:v>71.44706689209</c:v>
                </c:pt>
                <c:pt idx="40112">
                  <c:v>71.959655158</c:v>
                </c:pt>
                <c:pt idx="40113">
                  <c:v>70.96834896282979</c:v>
                </c:pt>
                <c:pt idx="40114">
                  <c:v>71.24816737247987</c:v>
                </c:pt>
                <c:pt idx="40115">
                  <c:v>71.97660320478</c:v>
                </c:pt>
                <c:pt idx="40116">
                  <c:v>70.75817744183998</c:v>
                </c:pt>
                <c:pt idx="40117">
                  <c:v>71.43434297854998</c:v>
                </c:pt>
                <c:pt idx="40118">
                  <c:v>72.35181448759</c:v>
                </c:pt>
                <c:pt idx="40119">
                  <c:v>72.38327905676979</c:v>
                </c:pt>
                <c:pt idx="40120">
                  <c:v>71.34537861140974</c:v>
                </c:pt>
                <c:pt idx="40121">
                  <c:v>71.78172642372</c:v>
                </c:pt>
                <c:pt idx="40122">
                  <c:v>72.26041859607001</c:v>
                </c:pt>
                <c:pt idx="40123">
                  <c:v>71.41227167508</c:v>
                </c:pt>
                <c:pt idx="40124">
                  <c:v>72.09616983634998</c:v>
                </c:pt>
                <c:pt idx="40125">
                  <c:v>72.60321048431</c:v>
                </c:pt>
                <c:pt idx="40126">
                  <c:v>71.35704356462</c:v>
                </c:pt>
                <c:pt idx="40127">
                  <c:v>71.60379768944</c:v>
                </c:pt>
                <c:pt idx="40128">
                  <c:v>72.26197862805998</c:v>
                </c:pt>
                <c:pt idx="40129">
                  <c:v>71.01919310316998</c:v>
                </c:pt>
                <c:pt idx="40130">
                  <c:v>71.68417583349968</c:v>
                </c:pt>
                <c:pt idx="40131">
                  <c:v>72.33051940213002</c:v>
                </c:pt>
                <c:pt idx="40132">
                  <c:v>72.40445123678984</c:v>
                </c:pt>
                <c:pt idx="40133">
                  <c:v>71.35810252494988</c:v>
                </c:pt>
                <c:pt idx="40134">
                  <c:v>71.84104458745</c:v>
                </c:pt>
                <c:pt idx="40135">
                  <c:v>72.5678772642</c:v>
                </c:pt>
                <c:pt idx="40136">
                  <c:v>71.33690458802</c:v>
                </c:pt>
                <c:pt idx="40137">
                  <c:v>72.04106618622</c:v>
                </c:pt>
                <c:pt idx="40138">
                  <c:v>72.74380467992</c:v>
                </c:pt>
                <c:pt idx="40139">
                  <c:v>71.49299564383002</c:v>
                </c:pt>
                <c:pt idx="40140">
                  <c:v>71.60720396928</c:v>
                </c:pt>
                <c:pt idx="40141">
                  <c:v>72.33243491642968</c:v>
                </c:pt>
                <c:pt idx="40142">
                  <c:v>71.54396152874</c:v>
                </c:pt>
                <c:pt idx="40143">
                  <c:v>72.24528724743001</c:v>
                </c:pt>
                <c:pt idx="40144">
                  <c:v>72.46591966271</c:v>
                </c:pt>
                <c:pt idx="40145">
                  <c:v>71.39101221067001</c:v>
                </c:pt>
                <c:pt idx="40146">
                  <c:v>71.84986016488</c:v>
                </c:pt>
                <c:pt idx="40147">
                  <c:v>72.29597310577998</c:v>
                </c:pt>
                <c:pt idx="40148">
                  <c:v>71.45275774087001</c:v>
                </c:pt>
                <c:pt idx="40149">
                  <c:v>72.12900565919</c:v>
                </c:pt>
                <c:pt idx="40150">
                  <c:v>72.39867921945977</c:v>
                </c:pt>
                <c:pt idx="40151">
                  <c:v>72.87590156648963</c:v>
                </c:pt>
                <c:pt idx="40152">
                  <c:v>71.81068097775001</c:v>
                </c:pt>
                <c:pt idx="40153">
                  <c:v>72.2921519793</c:v>
                </c:pt>
                <c:pt idx="40154">
                  <c:v>72.79494397274</c:v>
                </c:pt>
                <c:pt idx="40155">
                  <c:v>71.92817106048976</c:v>
                </c:pt>
                <c:pt idx="40156">
                  <c:v>72.61511860739998</c:v>
                </c:pt>
                <c:pt idx="40157">
                  <c:v>72.82553538190001</c:v>
                </c:pt>
                <c:pt idx="40158">
                  <c:v>71.59762649743002</c:v>
                </c:pt>
                <c:pt idx="40159">
                  <c:v>72.10894170633976</c:v>
                </c:pt>
                <c:pt idx="40160">
                  <c:v>72.61598235429977</c:v>
                </c:pt>
                <c:pt idx="40161">
                  <c:v>71.42500668839</c:v>
                </c:pt>
                <c:pt idx="40162">
                  <c:v>72.13876000726982</c:v>
                </c:pt>
                <c:pt idx="40163">
                  <c:v>72.86398754309984</c:v>
                </c:pt>
                <c:pt idx="40164">
                  <c:v>71.84697984174002</c:v>
                </c:pt>
                <c:pt idx="40165">
                  <c:v>72.34267496575</c:v>
                </c:pt>
                <c:pt idx="40166">
                  <c:v>72.82553538190001</c:v>
                </c:pt>
                <c:pt idx="40167">
                  <c:v>71.9980094876</c:v>
                </c:pt>
                <c:pt idx="40168">
                  <c:v>72.07060018994002</c:v>
                </c:pt>
                <c:pt idx="40169">
                  <c:v>72.7870832207</c:v>
                </c:pt>
                <c:pt idx="40170">
                  <c:v>72.06919695981002</c:v>
                </c:pt>
                <c:pt idx="40171">
                  <c:v>72.10336222465978</c:v>
                </c:pt>
                <c:pt idx="40172">
                  <c:v>72.53924864929</c:v>
                </c:pt>
                <c:pt idx="40173">
                  <c:v>73.16794769855001</c:v>
                </c:pt>
                <c:pt idx="40174">
                  <c:v>71.84271892657976</c:v>
                </c:pt>
                <c:pt idx="40175">
                  <c:v>72.27003155850974</c:v>
                </c:pt>
                <c:pt idx="40176">
                  <c:v>73.12859495398978</c:v>
                </c:pt>
                <c:pt idx="40177">
                  <c:v>71.64185834668979</c:v>
                </c:pt>
                <c:pt idx="40178">
                  <c:v>72.26370200974998</c:v>
                </c:pt>
                <c:pt idx="40179">
                  <c:v>72.27938010931001</c:v>
                </c:pt>
                <c:pt idx="40180">
                  <c:v>73.09509526235</c:v>
                </c:pt>
                <c:pt idx="40181">
                  <c:v>71.9980094876</c:v>
                </c:pt>
                <c:pt idx="40182">
                  <c:v>72.37941648369987</c:v>
                </c:pt>
                <c:pt idx="40183">
                  <c:v>72.71796144205002</c:v>
                </c:pt>
                <c:pt idx="40184">
                  <c:v>73.18509251364968</c:v>
                </c:pt>
                <c:pt idx="40185">
                  <c:v>72.12229636909987</c:v>
                </c:pt>
                <c:pt idx="40186">
                  <c:v>72.59370061649977</c:v>
                </c:pt>
                <c:pt idx="40187">
                  <c:v>73.08222362305</c:v>
                </c:pt>
                <c:pt idx="40188">
                  <c:v>72.24326036848</c:v>
                </c:pt>
                <c:pt idx="40189">
                  <c:v>72.52084818029979</c:v>
                </c:pt>
                <c:pt idx="40190">
                  <c:v>73.22744742992</c:v>
                </c:pt>
                <c:pt idx="40191">
                  <c:v>72.07086192380001</c:v>
                </c:pt>
                <c:pt idx="40192">
                  <c:v>72.62369101494987</c:v>
                </c:pt>
                <c:pt idx="40193">
                  <c:v>72.81272665523002</c:v>
                </c:pt>
                <c:pt idx="40194">
                  <c:v>71.78717114235984</c:v>
                </c:pt>
                <c:pt idx="40195">
                  <c:v>73.33146828048986</c:v>
                </c:pt>
                <c:pt idx="40196">
                  <c:v>75.38571530974986</c:v>
                </c:pt>
                <c:pt idx="40197">
                  <c:v>79.81587556049978</c:v>
                </c:pt>
                <c:pt idx="40198">
                  <c:v>83.98727133</c:v>
                </c:pt>
                <c:pt idx="40199">
                  <c:v>92.35352640316998</c:v>
                </c:pt>
                <c:pt idx="40200">
                  <c:v>100.81078761342</c:v>
                </c:pt>
                <c:pt idx="40201">
                  <c:v>93.62214588484987</c:v>
                </c:pt>
                <c:pt idx="40202">
                  <c:v>89.03700983555986</c:v>
                </c:pt>
                <c:pt idx="40203">
                  <c:v>88.67351806939998</c:v>
                </c:pt>
                <c:pt idx="40204">
                  <c:v>89.56342076847998</c:v>
                </c:pt>
                <c:pt idx="40205">
                  <c:v>89.84690530559998</c:v>
                </c:pt>
                <c:pt idx="40206">
                  <c:v>88.62242870411985</c:v>
                </c:pt>
                <c:pt idx="40207">
                  <c:v>88.85046219279968</c:v>
                </c:pt>
                <c:pt idx="40208">
                  <c:v>89.47929688975998</c:v>
                </c:pt>
                <c:pt idx="40209">
                  <c:v>89.83675945039998</c:v>
                </c:pt>
                <c:pt idx="40210">
                  <c:v>88.49103308655998</c:v>
                </c:pt>
                <c:pt idx="40211">
                  <c:v>89.19855802720001</c:v>
                </c:pt>
                <c:pt idx="40212">
                  <c:v>89.08163986215995</c:v>
                </c:pt>
                <c:pt idx="40213">
                  <c:v>89.81543263919986</c:v>
                </c:pt>
                <c:pt idx="40214">
                  <c:v>91.32801356108</c:v>
                </c:pt>
                <c:pt idx="40215">
                  <c:v>92.88502108862986</c:v>
                </c:pt>
                <c:pt idx="40216">
                  <c:v>92.59398022132</c:v>
                </c:pt>
                <c:pt idx="40217">
                  <c:v>90.95968160635998</c:v>
                </c:pt>
                <c:pt idx="40218">
                  <c:v>92.27754396465002</c:v>
                </c:pt>
                <c:pt idx="40219">
                  <c:v>93.23624747503</c:v>
                </c:pt>
                <c:pt idx="40220">
                  <c:v>97.78736270627998</c:v>
                </c:pt>
                <c:pt idx="40221">
                  <c:v>98.55111106494</c:v>
                </c:pt>
                <c:pt idx="40222">
                  <c:v>98.53424873621998</c:v>
                </c:pt>
                <c:pt idx="40223">
                  <c:v>99.72674709173984</c:v>
                </c:pt>
                <c:pt idx="40224">
                  <c:v>101.5624279665</c:v>
                </c:pt>
                <c:pt idx="40225">
                  <c:v>99.76232478114</c:v>
                </c:pt>
                <c:pt idx="40226">
                  <c:v>100.5041444805</c:v>
                </c:pt>
                <c:pt idx="40227">
                  <c:v>101.021393367</c:v>
                </c:pt>
                <c:pt idx="40228">
                  <c:v>101.11274705766</c:v>
                </c:pt>
                <c:pt idx="40229">
                  <c:v>99.64438466243998</c:v>
                </c:pt>
                <c:pt idx="40230">
                  <c:v>99.38031487397987</c:v>
                </c:pt>
                <c:pt idx="40231">
                  <c:v>99.15273139265955</c:v>
                </c:pt>
                <c:pt idx="40232">
                  <c:v>98.15571270881976</c:v>
                </c:pt>
                <c:pt idx="40233">
                  <c:v>95.17987973171977</c:v>
                </c:pt>
                <c:pt idx="40234">
                  <c:v>97.27684179479979</c:v>
                </c:pt>
                <c:pt idx="40235">
                  <c:v>100.28383454418</c:v>
                </c:pt>
                <c:pt idx="40236">
                  <c:v>95.66247660999986</c:v>
                </c:pt>
                <c:pt idx="40237">
                  <c:v>93.37618941397986</c:v>
                </c:pt>
                <c:pt idx="40238">
                  <c:v>91.4161773868</c:v>
                </c:pt>
                <c:pt idx="40239">
                  <c:v>91.58962785338986</c:v>
                </c:pt>
                <c:pt idx="40240">
                  <c:v>90.70917823619978</c:v>
                </c:pt>
                <c:pt idx="40241">
                  <c:v>97.20029767788</c:v>
                </c:pt>
                <c:pt idx="40242">
                  <c:v>101.00025024516</c:v>
                </c:pt>
                <c:pt idx="40243">
                  <c:v>97.07765530144</c:v>
                </c:pt>
                <c:pt idx="40244">
                  <c:v>96.40267744739998</c:v>
                </c:pt>
                <c:pt idx="40245">
                  <c:v>99.66786857424</c:v>
                </c:pt>
                <c:pt idx="40246">
                  <c:v>99.39206015423987</c:v>
                </c:pt>
                <c:pt idx="40247">
                  <c:v>99.32659366488</c:v>
                </c:pt>
                <c:pt idx="40248">
                  <c:v>100.67230976544</c:v>
                </c:pt>
                <c:pt idx="40249">
                  <c:v>95.96514111689976</c:v>
                </c:pt>
                <c:pt idx="40250">
                  <c:v>91.90586754656982</c:v>
                </c:pt>
                <c:pt idx="40251">
                  <c:v>89.11096257399986</c:v>
                </c:pt>
                <c:pt idx="40252">
                  <c:v>84.69423485127002</c:v>
                </c:pt>
                <c:pt idx="40253">
                  <c:v>83.95372899959995</c:v>
                </c:pt>
                <c:pt idx="40254">
                  <c:v>83.22522849891</c:v>
                </c:pt>
                <c:pt idx="40255">
                  <c:v>80.14643315473984</c:v>
                </c:pt>
                <c:pt idx="40256">
                  <c:v>77.95808252275968</c:v>
                </c:pt>
                <c:pt idx="40257">
                  <c:v>75.55708242515001</c:v>
                </c:pt>
                <c:pt idx="40258">
                  <c:v>73.56555330166998</c:v>
                </c:pt>
                <c:pt idx="40259">
                  <c:v>73.62054279417985</c:v>
                </c:pt>
                <c:pt idx="40260">
                  <c:v>73.42515238178001</c:v>
                </c:pt>
                <c:pt idx="40261">
                  <c:v>71.87802183784974</c:v>
                </c:pt>
                <c:pt idx="40262">
                  <c:v>72.06228951624998</c:v>
                </c:pt>
                <c:pt idx="40263">
                  <c:v>72.4409653203401</c:v>
                </c:pt>
                <c:pt idx="40264">
                  <c:v>72.20164906643002</c:v>
                </c:pt>
                <c:pt idx="40265">
                  <c:v>72.79339020611</c:v>
                </c:pt>
                <c:pt idx="40266">
                  <c:v>72.7608234798001</c:v>
                </c:pt>
                <c:pt idx="40267">
                  <c:v>72.9279463431</c:v>
                </c:pt>
                <c:pt idx="40268">
                  <c:v>73.06937803969979</c:v>
                </c:pt>
                <c:pt idx="40269">
                  <c:v>73.4466318254</c:v>
                </c:pt>
                <c:pt idx="40270">
                  <c:v>71.86944943030002</c:v>
                </c:pt>
                <c:pt idx="40271">
                  <c:v>72.18273126576977</c:v>
                </c:pt>
                <c:pt idx="40272">
                  <c:v>54.98897194305</c:v>
                </c:pt>
                <c:pt idx="40329">
                  <c:v>60.168277346</c:v>
                </c:pt>
                <c:pt idx="40330">
                  <c:v>68.09088393894998</c:v>
                </c:pt>
                <c:pt idx="40331">
                  <c:v>74.02634674199987</c:v>
                </c:pt>
                <c:pt idx="40332">
                  <c:v>74.30984654267976</c:v>
                </c:pt>
                <c:pt idx="40333">
                  <c:v>74.62874272059963</c:v>
                </c:pt>
                <c:pt idx="40334">
                  <c:v>74.76862941860998</c:v>
                </c:pt>
                <c:pt idx="40335">
                  <c:v>72.9396082815</c:v>
                </c:pt>
                <c:pt idx="40336">
                  <c:v>71.79456854367998</c:v>
                </c:pt>
                <c:pt idx="40337">
                  <c:v>70.01163666049</c:v>
                </c:pt>
                <c:pt idx="40338">
                  <c:v>69.66267191379973</c:v>
                </c:pt>
                <c:pt idx="40339">
                  <c:v>71.05100807427998</c:v>
                </c:pt>
                <c:pt idx="40340">
                  <c:v>70.10856574732</c:v>
                </c:pt>
                <c:pt idx="40341">
                  <c:v>72.58285657088975</c:v>
                </c:pt>
                <c:pt idx="40342">
                  <c:v>74.22654520695986</c:v>
                </c:pt>
                <c:pt idx="40343">
                  <c:v>72.27021118085995</c:v>
                </c:pt>
                <c:pt idx="40344">
                  <c:v>66.62332057276974</c:v>
                </c:pt>
                <c:pt idx="40345">
                  <c:v>62.09314420199001</c:v>
                </c:pt>
                <c:pt idx="40346">
                  <c:v>56.91011107551</c:v>
                </c:pt>
                <c:pt idx="40347">
                  <c:v>53.46354052017</c:v>
                </c:pt>
                <c:pt idx="40353">
                  <c:v>62.04638534235</c:v>
                </c:pt>
                <c:pt idx="40354">
                  <c:v>73.22177706869977</c:v>
                </c:pt>
                <c:pt idx="40355">
                  <c:v>74.61923375505</c:v>
                </c:pt>
                <c:pt idx="40356">
                  <c:v>74.64851218626985</c:v>
                </c:pt>
                <c:pt idx="40357">
                  <c:v>75.09534521369976</c:v>
                </c:pt>
                <c:pt idx="40358">
                  <c:v>75.12329568304002</c:v>
                </c:pt>
                <c:pt idx="40359">
                  <c:v>73.99765943055</c:v>
                </c:pt>
                <c:pt idx="40360">
                  <c:v>74.43835065598</c:v>
                </c:pt>
                <c:pt idx="40361">
                  <c:v>74.89363311075977</c:v>
                </c:pt>
                <c:pt idx="40362">
                  <c:v>74.52101585796987</c:v>
                </c:pt>
                <c:pt idx="40363">
                  <c:v>74.9454597621</c:v>
                </c:pt>
                <c:pt idx="40364">
                  <c:v>75.28714080746984</c:v>
                </c:pt>
                <c:pt idx="40365">
                  <c:v>75.51700411458982</c:v>
                </c:pt>
                <c:pt idx="40366">
                  <c:v>74.14658660093</c:v>
                </c:pt>
                <c:pt idx="40367">
                  <c:v>73.94511734863</c:v>
                </c:pt>
                <c:pt idx="40368">
                  <c:v>74.35473632364975</c:v>
                </c:pt>
                <c:pt idx="40369">
                  <c:v>74.55753198294998</c:v>
                </c:pt>
                <c:pt idx="40370">
                  <c:v>75.00419283809985</c:v>
                </c:pt>
                <c:pt idx="40371">
                  <c:v>75.44776127689</c:v>
                </c:pt>
                <c:pt idx="40372">
                  <c:v>75.49047522261998</c:v>
                </c:pt>
                <c:pt idx="40373">
                  <c:v>73.96680854449986</c:v>
                </c:pt>
                <c:pt idx="40374">
                  <c:v>74.20927345779998</c:v>
                </c:pt>
                <c:pt idx="40375">
                  <c:v>74.42528326725</c:v>
                </c:pt>
                <c:pt idx="40376">
                  <c:v>74.63687049094995</c:v>
                </c:pt>
                <c:pt idx="40377">
                  <c:v>74.76472342445</c:v>
                </c:pt>
                <c:pt idx="40378">
                  <c:v>75.18546016073979</c:v>
                </c:pt>
                <c:pt idx="40379">
                  <c:v>75.42860135299976</c:v>
                </c:pt>
                <c:pt idx="40380">
                  <c:v>73.8962616009</c:v>
                </c:pt>
                <c:pt idx="40381">
                  <c:v>74.11669399609998</c:v>
                </c:pt>
                <c:pt idx="40382">
                  <c:v>74.35034054144984</c:v>
                </c:pt>
                <c:pt idx="40383">
                  <c:v>74.35837117081968</c:v>
                </c:pt>
                <c:pt idx="40384">
                  <c:v>75.01747072323998</c:v>
                </c:pt>
                <c:pt idx="40385">
                  <c:v>75.06449432764998</c:v>
                </c:pt>
                <c:pt idx="40386">
                  <c:v>75.32020019464987</c:v>
                </c:pt>
                <c:pt idx="40387">
                  <c:v>73.76929536801</c:v>
                </c:pt>
                <c:pt idx="40388">
                  <c:v>74.41625668516</c:v>
                </c:pt>
                <c:pt idx="40389">
                  <c:v>74.21328729869998</c:v>
                </c:pt>
                <c:pt idx="40390">
                  <c:v>74.58838286899973</c:v>
                </c:pt>
                <c:pt idx="40391">
                  <c:v>75.03956469406</c:v>
                </c:pt>
                <c:pt idx="40392">
                  <c:v>74.83315466758998</c:v>
                </c:pt>
                <c:pt idx="40393">
                  <c:v>75.28492672285</c:v>
                </c:pt>
                <c:pt idx="40394">
                  <c:v>73.74291405228</c:v>
                </c:pt>
                <c:pt idx="40395">
                  <c:v>73.96270489244976</c:v>
                </c:pt>
                <c:pt idx="40396">
                  <c:v>74.00571391589995</c:v>
                </c:pt>
                <c:pt idx="40397">
                  <c:v>74.67214396274987</c:v>
                </c:pt>
                <c:pt idx="40398">
                  <c:v>74.71006858964</c:v>
                </c:pt>
                <c:pt idx="40399">
                  <c:v>74.96503451744979</c:v>
                </c:pt>
                <c:pt idx="40400">
                  <c:v>73.47527206487001</c:v>
                </c:pt>
                <c:pt idx="40401">
                  <c:v>73.72078233519973</c:v>
                </c:pt>
                <c:pt idx="40402">
                  <c:v>74.17811221105973</c:v>
                </c:pt>
                <c:pt idx="40403">
                  <c:v>74.12845572404987</c:v>
                </c:pt>
                <c:pt idx="40404">
                  <c:v>74.33451802998</c:v>
                </c:pt>
                <c:pt idx="40405">
                  <c:v>74.5449249428</c:v>
                </c:pt>
                <c:pt idx="40406">
                  <c:v>74.72028180616977</c:v>
                </c:pt>
                <c:pt idx="40407">
                  <c:v>74.75114025895</c:v>
                </c:pt>
                <c:pt idx="40408">
                  <c:v>73.18952740948986</c:v>
                </c:pt>
                <c:pt idx="40409">
                  <c:v>73.60578635610965</c:v>
                </c:pt>
                <c:pt idx="40410">
                  <c:v>73.82437427258968</c:v>
                </c:pt>
                <c:pt idx="40411">
                  <c:v>74.25122418623</c:v>
                </c:pt>
                <c:pt idx="40412">
                  <c:v>74.00907336319995</c:v>
                </c:pt>
                <c:pt idx="40413">
                  <c:v>74.02634674199987</c:v>
                </c:pt>
                <c:pt idx="40414">
                  <c:v>74.25240039374982</c:v>
                </c:pt>
                <c:pt idx="40415">
                  <c:v>74.35779320127</c:v>
                </c:pt>
                <c:pt idx="40416">
                  <c:v>73.45715507827</c:v>
                </c:pt>
                <c:pt idx="40417">
                  <c:v>73.30040079874998</c:v>
                </c:pt>
                <c:pt idx="40418">
                  <c:v>73.54817970499998</c:v>
                </c:pt>
                <c:pt idx="40419">
                  <c:v>73.88291248874998</c:v>
                </c:pt>
                <c:pt idx="40420">
                  <c:v>74.49293969775998</c:v>
                </c:pt>
                <c:pt idx="40421">
                  <c:v>74.24609185344985</c:v>
                </c:pt>
                <c:pt idx="40422">
                  <c:v>72.96737409363998</c:v>
                </c:pt>
                <c:pt idx="40423">
                  <c:v>73.65595377646976</c:v>
                </c:pt>
                <c:pt idx="40424">
                  <c:v>73.48751617627998</c:v>
                </c:pt>
                <c:pt idx="40425">
                  <c:v>73.948114682</c:v>
                </c:pt>
                <c:pt idx="40426">
                  <c:v>73.99034303048984</c:v>
                </c:pt>
                <c:pt idx="40427">
                  <c:v>74.46973222799987</c:v>
                </c:pt>
                <c:pt idx="40428">
                  <c:v>72.88066617653978</c:v>
                </c:pt>
                <c:pt idx="40429">
                  <c:v>73.11475119771985</c:v>
                </c:pt>
                <c:pt idx="40430">
                  <c:v>73.39648604081998</c:v>
                </c:pt>
                <c:pt idx="40431">
                  <c:v>73.69991104068986</c:v>
                </c:pt>
                <c:pt idx="40432">
                  <c:v>74.00768461391</c:v>
                </c:pt>
                <c:pt idx="40433">
                  <c:v>72.58315699516002</c:v>
                </c:pt>
                <c:pt idx="40434">
                  <c:v>72.85547273841968</c:v>
                </c:pt>
                <c:pt idx="40435">
                  <c:v>73.16668322208001</c:v>
                </c:pt>
                <c:pt idx="40436">
                  <c:v>73.46924751007</c:v>
                </c:pt>
                <c:pt idx="40437">
                  <c:v>73.75451940672</c:v>
                </c:pt>
                <c:pt idx="40438">
                  <c:v>72.53130610137</c:v>
                </c:pt>
                <c:pt idx="40439">
                  <c:v>72.86842889180987</c:v>
                </c:pt>
                <c:pt idx="40440">
                  <c:v>73.17963937546978</c:v>
                </c:pt>
                <c:pt idx="40441">
                  <c:v>73.26886938086002</c:v>
                </c:pt>
                <c:pt idx="40442">
                  <c:v>73.37357036024001</c:v>
                </c:pt>
                <c:pt idx="40443">
                  <c:v>72.39824505105001</c:v>
                </c:pt>
                <c:pt idx="40444">
                  <c:v>72.68270542789978</c:v>
                </c:pt>
                <c:pt idx="40445">
                  <c:v>73.04043629887</c:v>
                </c:pt>
                <c:pt idx="40446">
                  <c:v>73.39386947276001</c:v>
                </c:pt>
                <c:pt idx="40447">
                  <c:v>73.28366217249977</c:v>
                </c:pt>
                <c:pt idx="40448">
                  <c:v>72.72580608359976</c:v>
                </c:pt>
                <c:pt idx="40449">
                  <c:v>72.84216571284998</c:v>
                </c:pt>
                <c:pt idx="40450">
                  <c:v>72.96530414720001</c:v>
                </c:pt>
                <c:pt idx="40451">
                  <c:v>73.31770290225984</c:v>
                </c:pt>
                <c:pt idx="40452">
                  <c:v>72.12229636909987</c:v>
                </c:pt>
                <c:pt idx="40453">
                  <c:v>72.20372121284987</c:v>
                </c:pt>
                <c:pt idx="40454">
                  <c:v>72.69882316661995</c:v>
                </c:pt>
                <c:pt idx="40455">
                  <c:v>72.92231912925</c:v>
                </c:pt>
                <c:pt idx="40456">
                  <c:v>72.83837008975979</c:v>
                </c:pt>
                <c:pt idx="40457">
                  <c:v>73.39507741469974</c:v>
                </c:pt>
                <c:pt idx="40458">
                  <c:v>72.17370475844974</c:v>
                </c:pt>
                <c:pt idx="40459">
                  <c:v>72.73321118098</c:v>
                </c:pt>
                <c:pt idx="40460">
                  <c:v>72.90225517639998</c:v>
                </c:pt>
                <c:pt idx="40461">
                  <c:v>73.29650775585</c:v>
                </c:pt>
                <c:pt idx="40462">
                  <c:v>72.31632183363978</c:v>
                </c:pt>
                <c:pt idx="40463">
                  <c:v>72.40940688214998</c:v>
                </c:pt>
                <c:pt idx="40464">
                  <c:v>72.67512546025</c:v>
                </c:pt>
                <c:pt idx="40465">
                  <c:v>73.12859495398978</c:v>
                </c:pt>
                <c:pt idx="40466">
                  <c:v>73.16364846679987</c:v>
                </c:pt>
                <c:pt idx="40467">
                  <c:v>72.97815424570002</c:v>
                </c:pt>
                <c:pt idx="40468">
                  <c:v>72.07943433134987</c:v>
                </c:pt>
                <c:pt idx="40469">
                  <c:v>72.16319690522998</c:v>
                </c:pt>
                <c:pt idx="40470">
                  <c:v>72.92660456569</c:v>
                </c:pt>
                <c:pt idx="40471">
                  <c:v>73.05653245634988</c:v>
                </c:pt>
                <c:pt idx="40472">
                  <c:v>71.46555551728987</c:v>
                </c:pt>
                <c:pt idx="40473">
                  <c:v>63.49719696192001</c:v>
                </c:pt>
                <c:pt idx="40484">
                  <c:v>52.84623483885</c:v>
                </c:pt>
                <c:pt idx="40485">
                  <c:v>53.55761438574999</c:v>
                </c:pt>
                <c:pt idx="40486">
                  <c:v>56.77172004205</c:v>
                </c:pt>
                <c:pt idx="40487">
                  <c:v>60.62435280905001</c:v>
                </c:pt>
                <c:pt idx="40488">
                  <c:v>64.47271240024995</c:v>
                </c:pt>
                <c:pt idx="40489">
                  <c:v>67.62683725964978</c:v>
                </c:pt>
                <c:pt idx="40490">
                  <c:v>70.12526413729979</c:v>
                </c:pt>
                <c:pt idx="40491">
                  <c:v>72.54350956445</c:v>
                </c:pt>
                <c:pt idx="40492">
                  <c:v>74.10218378580002</c:v>
                </c:pt>
                <c:pt idx="40493">
                  <c:v>73.23149147565</c:v>
                </c:pt>
                <c:pt idx="40494">
                  <c:v>73.30482046223</c:v>
                </c:pt>
                <c:pt idx="40495">
                  <c:v>71.83515980010001</c:v>
                </c:pt>
                <c:pt idx="40496">
                  <c:v>69.99123738855</c:v>
                </c:pt>
                <c:pt idx="40497">
                  <c:v>70.80155052144998</c:v>
                </c:pt>
                <c:pt idx="40498">
                  <c:v>74.54131886947998</c:v>
                </c:pt>
                <c:pt idx="40499">
                  <c:v>85.11703301887998</c:v>
                </c:pt>
                <c:pt idx="40500">
                  <c:v>90.51446735076</c:v>
                </c:pt>
                <c:pt idx="40501">
                  <c:v>78.51771472379998</c:v>
                </c:pt>
                <c:pt idx="40502">
                  <c:v>75.36268417435986</c:v>
                </c:pt>
                <c:pt idx="40503">
                  <c:v>69.31833036335979</c:v>
                </c:pt>
                <c:pt idx="40504">
                  <c:v>66.33704957219986</c:v>
                </c:pt>
                <c:pt idx="40505">
                  <c:v>63.74865316248001</c:v>
                </c:pt>
                <c:pt idx="40516">
                  <c:v>64.19123901944</c:v>
                </c:pt>
                <c:pt idx="40517">
                  <c:v>63.89359968068</c:v>
                </c:pt>
                <c:pt idx="40518">
                  <c:v>64.83040840239985</c:v>
                </c:pt>
                <c:pt idx="40519">
                  <c:v>66.48609805447984</c:v>
                </c:pt>
                <c:pt idx="40520">
                  <c:v>68.00757299731</c:v>
                </c:pt>
                <c:pt idx="40523">
                  <c:v>67.55456947955002</c:v>
                </c:pt>
                <c:pt idx="40524">
                  <c:v>67.65618996016998</c:v>
                </c:pt>
                <c:pt idx="40525">
                  <c:v>88.37596429397998</c:v>
                </c:pt>
                <c:pt idx="40526">
                  <c:v>90.41903011493001</c:v>
                </c:pt>
                <c:pt idx="40527">
                  <c:v>90.49420612992</c:v>
                </c:pt>
                <c:pt idx="40528">
                  <c:v>89.17237498924995</c:v>
                </c:pt>
                <c:pt idx="40529">
                  <c:v>90.04272964224</c:v>
                </c:pt>
                <c:pt idx="40530">
                  <c:v>87.65145052199998</c:v>
                </c:pt>
                <c:pt idx="40531">
                  <c:v>84.72338259844975</c:v>
                </c:pt>
                <c:pt idx="40532">
                  <c:v>91.85200982203978</c:v>
                </c:pt>
                <c:pt idx="40533">
                  <c:v>88.51886697567998</c:v>
                </c:pt>
                <c:pt idx="40534">
                  <c:v>88.89821377719998</c:v>
                </c:pt>
                <c:pt idx="40535">
                  <c:v>89.52292075091998</c:v>
                </c:pt>
                <c:pt idx="40536">
                  <c:v>89.34343830479978</c:v>
                </c:pt>
                <c:pt idx="40537">
                  <c:v>88.12829680251973</c:v>
                </c:pt>
                <c:pt idx="40538">
                  <c:v>88.58564048816002</c:v>
                </c:pt>
                <c:pt idx="40539">
                  <c:v>89.26179851247974</c:v>
                </c:pt>
                <c:pt idx="40540">
                  <c:v>89.95070988747995</c:v>
                </c:pt>
                <c:pt idx="40541">
                  <c:v>88.34497165952</c:v>
                </c:pt>
                <c:pt idx="40542">
                  <c:v>89.63230153799968</c:v>
                </c:pt>
                <c:pt idx="40543">
                  <c:v>90.53829453568001</c:v>
                </c:pt>
                <c:pt idx="40544">
                  <c:v>91.67985940775976</c:v>
                </c:pt>
                <c:pt idx="40545">
                  <c:v>89.99959874399998</c:v>
                </c:pt>
                <c:pt idx="40546">
                  <c:v>94.44894515814998</c:v>
                </c:pt>
                <c:pt idx="40547">
                  <c:v>96.04060548172</c:v>
                </c:pt>
                <c:pt idx="40548">
                  <c:v>95.16074895158968</c:v>
                </c:pt>
                <c:pt idx="40549">
                  <c:v>97.9015783599</c:v>
                </c:pt>
                <c:pt idx="40550">
                  <c:v>100.8013634628</c:v>
                </c:pt>
                <c:pt idx="40551">
                  <c:v>102.09685748353</c:v>
                </c:pt>
                <c:pt idx="40552">
                  <c:v>97.54956766986</c:v>
                </c:pt>
                <c:pt idx="40553">
                  <c:v>94.39808546469995</c:v>
                </c:pt>
                <c:pt idx="40554">
                  <c:v>92.24111839422</c:v>
                </c:pt>
                <c:pt idx="40555">
                  <c:v>93.45817490426998</c:v>
                </c:pt>
                <c:pt idx="40556">
                  <c:v>95.34975256574</c:v>
                </c:pt>
                <c:pt idx="40557">
                  <c:v>95.51639238448976</c:v>
                </c:pt>
                <c:pt idx="40558">
                  <c:v>96.61233718949978</c:v>
                </c:pt>
                <c:pt idx="40559">
                  <c:v>94.97602544509</c:v>
                </c:pt>
                <c:pt idx="40560">
                  <c:v>92.22832608417998</c:v>
                </c:pt>
                <c:pt idx="40561">
                  <c:v>90.67723407823998</c:v>
                </c:pt>
                <c:pt idx="40562">
                  <c:v>91.7225856448</c:v>
                </c:pt>
                <c:pt idx="40563">
                  <c:v>91.97691942262998</c:v>
                </c:pt>
                <c:pt idx="40564">
                  <c:v>92.72068124221</c:v>
                </c:pt>
                <c:pt idx="40565">
                  <c:v>93.92961982391</c:v>
                </c:pt>
                <c:pt idx="40566">
                  <c:v>96.4541279406</c:v>
                </c:pt>
                <c:pt idx="40567">
                  <c:v>101.6308861792</c:v>
                </c:pt>
                <c:pt idx="40568">
                  <c:v>99.9826664889001</c:v>
                </c:pt>
                <c:pt idx="40569">
                  <c:v>98.16721202868</c:v>
                </c:pt>
                <c:pt idx="40570">
                  <c:v>92.51702388247998</c:v>
                </c:pt>
                <c:pt idx="40571">
                  <c:v>87.72596297779984</c:v>
                </c:pt>
                <c:pt idx="40572">
                  <c:v>85.55296437752978</c:v>
                </c:pt>
                <c:pt idx="40573">
                  <c:v>82.20431308728</c:v>
                </c:pt>
                <c:pt idx="40574">
                  <c:v>80.40711472882</c:v>
                </c:pt>
                <c:pt idx="40575">
                  <c:v>78.39287614719974</c:v>
                </c:pt>
                <c:pt idx="40576">
                  <c:v>76.76828281619974</c:v>
                </c:pt>
                <c:pt idx="40577">
                  <c:v>74.16518161804987</c:v>
                </c:pt>
                <c:pt idx="40578">
                  <c:v>73.99049471009</c:v>
                </c:pt>
                <c:pt idx="40579">
                  <c:v>74.03940303849986</c:v>
                </c:pt>
                <c:pt idx="40580">
                  <c:v>73.16336745811998</c:v>
                </c:pt>
                <c:pt idx="40581">
                  <c:v>73.81127069247998</c:v>
                </c:pt>
                <c:pt idx="40582">
                  <c:v>74.27026810610984</c:v>
                </c:pt>
                <c:pt idx="40583">
                  <c:v>74.74239567912</c:v>
                </c:pt>
                <c:pt idx="40584">
                  <c:v>73.33336738526</c:v>
                </c:pt>
                <c:pt idx="40585">
                  <c:v>73.97739112997998</c:v>
                </c:pt>
                <c:pt idx="40586">
                  <c:v>74.23573993271982</c:v>
                </c:pt>
                <c:pt idx="40587">
                  <c:v>73.30852380042984</c:v>
                </c:pt>
                <c:pt idx="40588">
                  <c:v>73.50339381690976</c:v>
                </c:pt>
                <c:pt idx="40589">
                  <c:v>74.35205638171998</c:v>
                </c:pt>
                <c:pt idx="40590">
                  <c:v>74.39704638057998</c:v>
                </c:pt>
                <c:pt idx="40591">
                  <c:v>73.69447480758973</c:v>
                </c:pt>
                <c:pt idx="40592">
                  <c:v>73.92928265128</c:v>
                </c:pt>
                <c:pt idx="40593">
                  <c:v>74.35332832485977</c:v>
                </c:pt>
                <c:pt idx="40594">
                  <c:v>73.24295274134</c:v>
                </c:pt>
                <c:pt idx="40595">
                  <c:v>73.88297210774968</c:v>
                </c:pt>
                <c:pt idx="40596">
                  <c:v>74.33012011502987</c:v>
                </c:pt>
                <c:pt idx="40597">
                  <c:v>74.72467972112</c:v>
                </c:pt>
                <c:pt idx="40598">
                  <c:v>73.42656233849976</c:v>
                </c:pt>
                <c:pt idx="40599">
                  <c:v>73.90307549105998</c:v>
                </c:pt>
                <c:pt idx="40600">
                  <c:v>74.57563038536</c:v>
                </c:pt>
                <c:pt idx="40601">
                  <c:v>73.47966997982</c:v>
                </c:pt>
                <c:pt idx="40602">
                  <c:v>73.95312551471002</c:v>
                </c:pt>
                <c:pt idx="40603">
                  <c:v>74.43532357143998</c:v>
                </c:pt>
                <c:pt idx="40604">
                  <c:v>74.90440784540998</c:v>
                </c:pt>
                <c:pt idx="40605">
                  <c:v>73.79967826399998</c:v>
                </c:pt>
                <c:pt idx="40606">
                  <c:v>74.48145724877</c:v>
                </c:pt>
                <c:pt idx="40607">
                  <c:v>74.76849894643979</c:v>
                </c:pt>
                <c:pt idx="40608">
                  <c:v>73.87038365178979</c:v>
                </c:pt>
                <c:pt idx="40609">
                  <c:v>74.30122501779998</c:v>
                </c:pt>
                <c:pt idx="40610">
                  <c:v>74.48793862665985</c:v>
                </c:pt>
                <c:pt idx="40611">
                  <c:v>75.14088322685987</c:v>
                </c:pt>
                <c:pt idx="40612">
                  <c:v>73.79967826399998</c:v>
                </c:pt>
                <c:pt idx="40613">
                  <c:v>74.41110707349</c:v>
                </c:pt>
                <c:pt idx="40614">
                  <c:v>75.05128017749979</c:v>
                </c:pt>
                <c:pt idx="40615">
                  <c:v>73.49281041660986</c:v>
                </c:pt>
                <c:pt idx="40616">
                  <c:v>74.10337851421973</c:v>
                </c:pt>
                <c:pt idx="40617">
                  <c:v>74.52542610831998</c:v>
                </c:pt>
                <c:pt idx="40618">
                  <c:v>74.96503451744979</c:v>
                </c:pt>
                <c:pt idx="40619">
                  <c:v>73.80885397721</c:v>
                </c:pt>
                <c:pt idx="40620">
                  <c:v>74.18252246140995</c:v>
                </c:pt>
                <c:pt idx="40621">
                  <c:v>74.77793757459978</c:v>
                </c:pt>
                <c:pt idx="40622">
                  <c:v>74.75972977057</c:v>
                </c:pt>
                <c:pt idx="40623">
                  <c:v>73.9315350727</c:v>
                </c:pt>
                <c:pt idx="40624">
                  <c:v>74.09458474231</c:v>
                </c:pt>
                <c:pt idx="40625">
                  <c:v>74.26436462302</c:v>
                </c:pt>
                <c:pt idx="40626">
                  <c:v>74.82874441723978</c:v>
                </c:pt>
                <c:pt idx="40627">
                  <c:v>75.22441069560998</c:v>
                </c:pt>
                <c:pt idx="40628">
                  <c:v>74.06381990502002</c:v>
                </c:pt>
                <c:pt idx="40629">
                  <c:v>74.66774818054976</c:v>
                </c:pt>
                <c:pt idx="40630">
                  <c:v>74.76280449230998</c:v>
                </c:pt>
                <c:pt idx="40631">
                  <c:v>75.11888543268972</c:v>
                </c:pt>
                <c:pt idx="40632">
                  <c:v>73.88797119560977</c:v>
                </c:pt>
                <c:pt idx="40633">
                  <c:v>74.24407886478001</c:v>
                </c:pt>
                <c:pt idx="40634">
                  <c:v>74.82645200009979</c:v>
                </c:pt>
                <c:pt idx="40635">
                  <c:v>75.1879246754</c:v>
                </c:pt>
                <c:pt idx="40636">
                  <c:v>74.26604993015998</c:v>
                </c:pt>
                <c:pt idx="40637">
                  <c:v>74.16493491758978</c:v>
                </c:pt>
                <c:pt idx="40638">
                  <c:v>74.60454332671998</c:v>
                </c:pt>
                <c:pt idx="40639">
                  <c:v>75.02218067046979</c:v>
                </c:pt>
                <c:pt idx="40640">
                  <c:v>73.87917742369976</c:v>
                </c:pt>
                <c:pt idx="40641">
                  <c:v>74.28802099554002</c:v>
                </c:pt>
                <c:pt idx="40807">
                  <c:v>72.44682135374</c:v>
                </c:pt>
                <c:pt idx="40808">
                  <c:v>70.92290281607976</c:v>
                </c:pt>
                <c:pt idx="40809">
                  <c:v>71.50149426326</c:v>
                </c:pt>
                <c:pt idx="40810">
                  <c:v>71.50213516566987</c:v>
                </c:pt>
                <c:pt idx="40811">
                  <c:v>71.46358933055986</c:v>
                </c:pt>
                <c:pt idx="40812">
                  <c:v>71.65787487095976</c:v>
                </c:pt>
                <c:pt idx="40813">
                  <c:v>71.84373666287998</c:v>
                </c:pt>
                <c:pt idx="40814">
                  <c:v>72.25194457267995</c:v>
                </c:pt>
                <c:pt idx="40815">
                  <c:v>72.44682135374</c:v>
                </c:pt>
                <c:pt idx="40816">
                  <c:v>71.31878686134998</c:v>
                </c:pt>
                <c:pt idx="40817">
                  <c:v>71.26066413442001</c:v>
                </c:pt>
                <c:pt idx="40818">
                  <c:v>71.46823907210998</c:v>
                </c:pt>
                <c:pt idx="40819">
                  <c:v>71.45513989992</c:v>
                </c:pt>
                <c:pt idx="40820">
                  <c:v>71.6663243016</c:v>
                </c:pt>
                <c:pt idx="40821">
                  <c:v>71.86908495479986</c:v>
                </c:pt>
                <c:pt idx="40822">
                  <c:v>72.27314250961001</c:v>
                </c:pt>
                <c:pt idx="40823">
                  <c:v>71.32418656607987</c:v>
                </c:pt>
                <c:pt idx="40824">
                  <c:v>70.96936184351998</c:v>
                </c:pt>
                <c:pt idx="40825">
                  <c:v>71.38774872836001</c:v>
                </c:pt>
                <c:pt idx="40826">
                  <c:v>71.54872941586002</c:v>
                </c:pt>
                <c:pt idx="40827">
                  <c:v>71.3271592488</c:v>
                </c:pt>
                <c:pt idx="40828">
                  <c:v>71.70012202415998</c:v>
                </c:pt>
                <c:pt idx="40829">
                  <c:v>71.85218609351976</c:v>
                </c:pt>
                <c:pt idx="40830">
                  <c:v>72.04225975968</c:v>
                </c:pt>
                <c:pt idx="40831">
                  <c:v>70.75817744183998</c:v>
                </c:pt>
                <c:pt idx="40832">
                  <c:v>70.75014770459985</c:v>
                </c:pt>
                <c:pt idx="40833">
                  <c:v>71.17212249671979</c:v>
                </c:pt>
                <c:pt idx="40834">
                  <c:v>71.40023144184</c:v>
                </c:pt>
                <c:pt idx="40835">
                  <c:v>71.67901128863987</c:v>
                </c:pt>
                <c:pt idx="40836">
                  <c:v>72.00425016288</c:v>
                </c:pt>
                <c:pt idx="40837">
                  <c:v>72.26613114839998</c:v>
                </c:pt>
                <c:pt idx="40838">
                  <c:v>72.38863505159976</c:v>
                </c:pt>
                <c:pt idx="40839">
                  <c:v>70.65277243919968</c:v>
                </c:pt>
                <c:pt idx="40840">
                  <c:v>71.05759014899998</c:v>
                </c:pt>
                <c:pt idx="40841">
                  <c:v>71.69276205657968</c:v>
                </c:pt>
                <c:pt idx="40842">
                  <c:v>71.64100169184</c:v>
                </c:pt>
                <c:pt idx="40843">
                  <c:v>71.80148950967998</c:v>
                </c:pt>
                <c:pt idx="40844">
                  <c:v>72.2349965259</c:v>
                </c:pt>
                <c:pt idx="40845">
                  <c:v>72.24502041287998</c:v>
                </c:pt>
                <c:pt idx="40846">
                  <c:v>70.95670053863977</c:v>
                </c:pt>
                <c:pt idx="40847">
                  <c:v>70.71576146207998</c:v>
                </c:pt>
                <c:pt idx="40848">
                  <c:v>71.56142757248976</c:v>
                </c:pt>
                <c:pt idx="40849">
                  <c:v>71.33558408339998</c:v>
                </c:pt>
                <c:pt idx="40850">
                  <c:v>71.75503048224</c:v>
                </c:pt>
                <c:pt idx="40851">
                  <c:v>71.94089227415998</c:v>
                </c:pt>
                <c:pt idx="40852">
                  <c:v>71.74043737055977</c:v>
                </c:pt>
                <c:pt idx="40853">
                  <c:v>72.15686461619985</c:v>
                </c:pt>
                <c:pt idx="40854">
                  <c:v>71.07075501119976</c:v>
                </c:pt>
                <c:pt idx="40855">
                  <c:v>71.18480948376</c:v>
                </c:pt>
                <c:pt idx="40856">
                  <c:v>71.38333258055968</c:v>
                </c:pt>
                <c:pt idx="40857">
                  <c:v>71.33135886239984</c:v>
                </c:pt>
                <c:pt idx="40858">
                  <c:v>71.51245439519998</c:v>
                </c:pt>
                <c:pt idx="40859">
                  <c:v>71.72304965279986</c:v>
                </c:pt>
                <c:pt idx="40860">
                  <c:v>71.91257002019998</c:v>
                </c:pt>
                <c:pt idx="40861">
                  <c:v>72.32948903711987</c:v>
                </c:pt>
                <c:pt idx="40862">
                  <c:v>71.02429598376</c:v>
                </c:pt>
                <c:pt idx="40863">
                  <c:v>70.99864191419998</c:v>
                </c:pt>
                <c:pt idx="40864">
                  <c:v>71.40023144184</c:v>
                </c:pt>
                <c:pt idx="40865">
                  <c:v>71.20711158624</c:v>
                </c:pt>
                <c:pt idx="40866">
                  <c:v>71.60932718939998</c:v>
                </c:pt>
                <c:pt idx="40867">
                  <c:v>72.00003828863987</c:v>
                </c:pt>
                <c:pt idx="40868">
                  <c:v>72.11406707904</c:v>
                </c:pt>
                <c:pt idx="40869">
                  <c:v>72.30837830159963</c:v>
                </c:pt>
                <c:pt idx="40870">
                  <c:v>70.80489632579986</c:v>
                </c:pt>
                <c:pt idx="40871">
                  <c:v>70.76197554047998</c:v>
                </c:pt>
                <c:pt idx="40872">
                  <c:v>71.12498882579978</c:v>
                </c:pt>
                <c:pt idx="40873">
                  <c:v>71.2892346894</c:v>
                </c:pt>
                <c:pt idx="40874">
                  <c:v>71.26170037055977</c:v>
                </c:pt>
                <c:pt idx="40875">
                  <c:v>71.6430265278</c:v>
                </c:pt>
                <c:pt idx="40876">
                  <c:v>71.83254689519985</c:v>
                </c:pt>
                <c:pt idx="40877">
                  <c:v>72.20277325967987</c:v>
                </c:pt>
                <c:pt idx="40878">
                  <c:v>72.38863505159976</c:v>
                </c:pt>
                <c:pt idx="40879">
                  <c:v>70.84279527780001</c:v>
                </c:pt>
                <c:pt idx="40880">
                  <c:v>70.82915191631987</c:v>
                </c:pt>
                <c:pt idx="40881">
                  <c:v>71.141838495</c:v>
                </c:pt>
                <c:pt idx="40882">
                  <c:v>71.36505820079979</c:v>
                </c:pt>
                <c:pt idx="40883">
                  <c:v>71.41287913199986</c:v>
                </c:pt>
                <c:pt idx="40884">
                  <c:v>71.66064787055974</c:v>
                </c:pt>
                <c:pt idx="40885">
                  <c:v>72.16528945079995</c:v>
                </c:pt>
                <c:pt idx="40886">
                  <c:v>71.07920444184</c:v>
                </c:pt>
                <c:pt idx="40887">
                  <c:v>70.90894141631998</c:v>
                </c:pt>
                <c:pt idx="40888">
                  <c:v>71.3103095796</c:v>
                </c:pt>
                <c:pt idx="40889">
                  <c:v>71.31207626928</c:v>
                </c:pt>
                <c:pt idx="40890">
                  <c:v>71.782023495</c:v>
                </c:pt>
                <c:pt idx="40891">
                  <c:v>71.79081326928</c:v>
                </c:pt>
                <c:pt idx="40892">
                  <c:v>71.65366299671987</c:v>
                </c:pt>
                <c:pt idx="40893">
                  <c:v>70.9902170796</c:v>
                </c:pt>
                <c:pt idx="40894">
                  <c:v>71.20592021928</c:v>
                </c:pt>
                <c:pt idx="40895">
                  <c:v>71.07443981819976</c:v>
                </c:pt>
                <c:pt idx="40896">
                  <c:v>71.40444331607998</c:v>
                </c:pt>
                <c:pt idx="40897">
                  <c:v>71.56495681607987</c:v>
                </c:pt>
                <c:pt idx="40898">
                  <c:v>71.51667961620002</c:v>
                </c:pt>
                <c:pt idx="40899">
                  <c:v>71.88598381607974</c:v>
                </c:pt>
                <c:pt idx="40900">
                  <c:v>72.05494674671998</c:v>
                </c:pt>
                <c:pt idx="40901">
                  <c:v>72.22812155159986</c:v>
                </c:pt>
                <c:pt idx="40902">
                  <c:v>70.67012457959987</c:v>
                </c:pt>
                <c:pt idx="40903">
                  <c:v>70.8175463814</c:v>
                </c:pt>
                <c:pt idx="40904">
                  <c:v>71.16791062247998</c:v>
                </c:pt>
                <c:pt idx="40905">
                  <c:v>71.12921404679986</c:v>
                </c:pt>
                <c:pt idx="40906">
                  <c:v>71.50159892735998</c:v>
                </c:pt>
                <c:pt idx="40907">
                  <c:v>71.38190786999998</c:v>
                </c:pt>
                <c:pt idx="40908">
                  <c:v>71.80572706607984</c:v>
                </c:pt>
                <c:pt idx="40909">
                  <c:v>72.02114902415998</c:v>
                </c:pt>
                <c:pt idx="40910">
                  <c:v>71.56916869032</c:v>
                </c:pt>
                <c:pt idx="40911">
                  <c:v>70.3328669442</c:v>
                </c:pt>
                <c:pt idx="40912">
                  <c:v>71.15522363543998</c:v>
                </c:pt>
                <c:pt idx="40913">
                  <c:v>71.56990159588</c:v>
                </c:pt>
                <c:pt idx="40914">
                  <c:v>71.56916869032</c:v>
                </c:pt>
                <c:pt idx="40915">
                  <c:v>71.77192934352</c:v>
                </c:pt>
                <c:pt idx="40916">
                  <c:v>71.97890187095977</c:v>
                </c:pt>
                <c:pt idx="40917">
                  <c:v>72.21546024671998</c:v>
                </c:pt>
                <c:pt idx="40918">
                  <c:v>70.92714037247988</c:v>
                </c:pt>
                <c:pt idx="40919">
                  <c:v>71.35810252494988</c:v>
                </c:pt>
                <c:pt idx="40920">
                  <c:v>71.49366114227998</c:v>
                </c:pt>
                <c:pt idx="40921">
                  <c:v>71.94758137248979</c:v>
                </c:pt>
                <c:pt idx="40922">
                  <c:v>72.17275603987976</c:v>
                </c:pt>
                <c:pt idx="40923">
                  <c:v>72.2349965259</c:v>
                </c:pt>
                <c:pt idx="40924">
                  <c:v>63.23523072384</c:v>
                </c:pt>
                <c:pt idx="40981">
                  <c:v>64.5576579452</c:v>
                </c:pt>
                <c:pt idx="40982">
                  <c:v>79.32340447151998</c:v>
                </c:pt>
                <c:pt idx="40983">
                  <c:v>97.09188516743986</c:v>
                </c:pt>
                <c:pt idx="40984">
                  <c:v>98.98237010219968</c:v>
                </c:pt>
                <c:pt idx="40985">
                  <c:v>99.86875681247962</c:v>
                </c:pt>
                <c:pt idx="40986">
                  <c:v>100.0238431686</c:v>
                </c:pt>
                <c:pt idx="40987">
                  <c:v>99.74787106482</c:v>
                </c:pt>
                <c:pt idx="40988">
                  <c:v>97.84588333217982</c:v>
                </c:pt>
                <c:pt idx="40989">
                  <c:v>98.64103235909984</c:v>
                </c:pt>
                <c:pt idx="40990">
                  <c:v>98.83898253953974</c:v>
                </c:pt>
                <c:pt idx="40991">
                  <c:v>97.38951629669984</c:v>
                </c:pt>
                <c:pt idx="40992">
                  <c:v>98.78868025986</c:v>
                </c:pt>
                <c:pt idx="40993">
                  <c:v>100.0473829212</c:v>
                </c:pt>
                <c:pt idx="40994">
                  <c:v>98.77648318098001</c:v>
                </c:pt>
                <c:pt idx="40995">
                  <c:v>99.36613509906</c:v>
                </c:pt>
                <c:pt idx="40996">
                  <c:v>99.38313714383978</c:v>
                </c:pt>
                <c:pt idx="40997">
                  <c:v>99.09505096872</c:v>
                </c:pt>
                <c:pt idx="40998">
                  <c:v>93.68852911767976</c:v>
                </c:pt>
                <c:pt idx="40999">
                  <c:v>89.87695389815985</c:v>
                </c:pt>
                <c:pt idx="41000">
                  <c:v>89.42675142751995</c:v>
                </c:pt>
                <c:pt idx="41001">
                  <c:v>87.89595074799998</c:v>
                </c:pt>
                <c:pt idx="41002">
                  <c:v>88.4623630816</c:v>
                </c:pt>
                <c:pt idx="41003">
                  <c:v>88.82004616803982</c:v>
                </c:pt>
                <c:pt idx="41004">
                  <c:v>89.01187724327998</c:v>
                </c:pt>
                <c:pt idx="41005">
                  <c:v>87.68912709736</c:v>
                </c:pt>
                <c:pt idx="41006">
                  <c:v>88.43383981431998</c:v>
                </c:pt>
                <c:pt idx="41007">
                  <c:v>89.03412629384</c:v>
                </c:pt>
                <c:pt idx="41008">
                  <c:v>87.97240370423998</c:v>
                </c:pt>
                <c:pt idx="41009">
                  <c:v>88.97464950332</c:v>
                </c:pt>
                <c:pt idx="41010">
                  <c:v>89.90845117979985</c:v>
                </c:pt>
                <c:pt idx="41011">
                  <c:v>88.15456953364</c:v>
                </c:pt>
                <c:pt idx="41012">
                  <c:v>88.91929393896</c:v>
                </c:pt>
                <c:pt idx="41013">
                  <c:v>91.18045634719977</c:v>
                </c:pt>
                <c:pt idx="41014">
                  <c:v>93.44315349441</c:v>
                </c:pt>
                <c:pt idx="41015">
                  <c:v>92.15182401743976</c:v>
                </c:pt>
                <c:pt idx="41016">
                  <c:v>91.32479713395968</c:v>
                </c:pt>
                <c:pt idx="41017">
                  <c:v>92.81114373492998</c:v>
                </c:pt>
                <c:pt idx="41018">
                  <c:v>94.15777558085979</c:v>
                </c:pt>
                <c:pt idx="41019">
                  <c:v>98.3171563614</c:v>
                </c:pt>
                <c:pt idx="41020">
                  <c:v>100.19648690226</c:v>
                </c:pt>
                <c:pt idx="41021">
                  <c:v>97.26975644483998</c:v>
                </c:pt>
                <c:pt idx="41022">
                  <c:v>95.77443465078987</c:v>
                </c:pt>
                <c:pt idx="41023">
                  <c:v>93.61564844339998</c:v>
                </c:pt>
                <c:pt idx="41024">
                  <c:v>88.50360604128</c:v>
                </c:pt>
                <c:pt idx="41025">
                  <c:v>87.14555218199995</c:v>
                </c:pt>
                <c:pt idx="41026">
                  <c:v>86.66633390220001</c:v>
                </c:pt>
                <c:pt idx="41027">
                  <c:v>86.1333269472</c:v>
                </c:pt>
                <c:pt idx="41028">
                  <c:v>85.66265182754982</c:v>
                </c:pt>
                <c:pt idx="41029">
                  <c:v>86.78569089467987</c:v>
                </c:pt>
                <c:pt idx="41030">
                  <c:v>86.25876124724998</c:v>
                </c:pt>
                <c:pt idx="41031">
                  <c:v>83.76949716299985</c:v>
                </c:pt>
                <c:pt idx="41032">
                  <c:v>84.4616249995801</c:v>
                </c:pt>
                <c:pt idx="41033">
                  <c:v>84.51582226649984</c:v>
                </c:pt>
                <c:pt idx="41034">
                  <c:v>84.18576976289982</c:v>
                </c:pt>
                <c:pt idx="41035">
                  <c:v>81.48110836949998</c:v>
                </c:pt>
                <c:pt idx="41036">
                  <c:v>81.69072787034995</c:v>
                </c:pt>
                <c:pt idx="41037">
                  <c:v>80.94555154312</c:v>
                </c:pt>
                <c:pt idx="41038">
                  <c:v>80.80592930649979</c:v>
                </c:pt>
                <c:pt idx="41039">
                  <c:v>78.38148216837995</c:v>
                </c:pt>
                <c:pt idx="41040">
                  <c:v>77.81918427138</c:v>
                </c:pt>
                <c:pt idx="41041">
                  <c:v>76.42380062786</c:v>
                </c:pt>
                <c:pt idx="41042">
                  <c:v>73.88358767404998</c:v>
                </c:pt>
                <c:pt idx="41043">
                  <c:v>74.57516871884984</c:v>
                </c:pt>
                <c:pt idx="41044">
                  <c:v>75.0336434416</c:v>
                </c:pt>
                <c:pt idx="41045">
                  <c:v>73.29977922059986</c:v>
                </c:pt>
                <c:pt idx="41046">
                  <c:v>73.14508579120998</c:v>
                </c:pt>
                <c:pt idx="41047">
                  <c:v>73.41737033604987</c:v>
                </c:pt>
                <c:pt idx="41048">
                  <c:v>73.26221812564998</c:v>
                </c:pt>
                <c:pt idx="41049">
                  <c:v>72.29053082287001</c:v>
                </c:pt>
                <c:pt idx="41050">
                  <c:v>72.48225931835</c:v>
                </c:pt>
                <c:pt idx="41051">
                  <c:v>72.88511036130002</c:v>
                </c:pt>
                <c:pt idx="41052">
                  <c:v>73.31792574675</c:v>
                </c:pt>
                <c:pt idx="41053">
                  <c:v>72.16513235089975</c:v>
                </c:pt>
                <c:pt idx="41054">
                  <c:v>72.8019872097</c:v>
                </c:pt>
                <c:pt idx="41055">
                  <c:v>73.0136704186</c:v>
                </c:pt>
                <c:pt idx="41056">
                  <c:v>71.92515705139998</c:v>
                </c:pt>
                <c:pt idx="41057">
                  <c:v>72.3494260852501</c:v>
                </c:pt>
                <c:pt idx="41058">
                  <c:v>72.75655030400001</c:v>
                </c:pt>
                <c:pt idx="41059">
                  <c:v>73.19793809699979</c:v>
                </c:pt>
                <c:pt idx="41060">
                  <c:v>72.06228951624998</c:v>
                </c:pt>
                <c:pt idx="41061">
                  <c:v>72.27003155850974</c:v>
                </c:pt>
                <c:pt idx="41062">
                  <c:v>73.00826303443998</c:v>
                </c:pt>
                <c:pt idx="41063">
                  <c:v>73.29650775585</c:v>
                </c:pt>
                <c:pt idx="41064">
                  <c:v>72.2165667962</c:v>
                </c:pt>
                <c:pt idx="41065">
                  <c:v>72.88793111488972</c:v>
                </c:pt>
                <c:pt idx="41066">
                  <c:v>72.94091784668987</c:v>
                </c:pt>
                <c:pt idx="41067">
                  <c:v>72.0922799147</c:v>
                </c:pt>
                <c:pt idx="41068">
                  <c:v>72.54226617120002</c:v>
                </c:pt>
                <c:pt idx="41069">
                  <c:v>73.0093711868498</c:v>
                </c:pt>
                <c:pt idx="41070">
                  <c:v>72.1272138853701</c:v>
                </c:pt>
                <c:pt idx="41071">
                  <c:v>72.53981779627</c:v>
                </c:pt>
                <c:pt idx="41072">
                  <c:v>72.76939588735001</c:v>
                </c:pt>
                <c:pt idx="41073">
                  <c:v>73.27079053319976</c:v>
                </c:pt>
                <c:pt idx="41074">
                  <c:v>71.95381449502</c:v>
                </c:pt>
                <c:pt idx="41075">
                  <c:v>72.47368691080001</c:v>
                </c:pt>
                <c:pt idx="41076">
                  <c:v>73.12002408111</c:v>
                </c:pt>
                <c:pt idx="41077">
                  <c:v>71.82231421674975</c:v>
                </c:pt>
                <c:pt idx="41078">
                  <c:v>72.22941237954987</c:v>
                </c:pt>
                <c:pt idx="41079">
                  <c:v>72.43667491117</c:v>
                </c:pt>
                <c:pt idx="41080">
                  <c:v>72.65859843164976</c:v>
                </c:pt>
                <c:pt idx="41081">
                  <c:v>71.76152770783002</c:v>
                </c:pt>
                <c:pt idx="41082">
                  <c:v>72.3836896595</c:v>
                </c:pt>
                <c:pt idx="41083">
                  <c:v>72.35606314211</c:v>
                </c:pt>
                <c:pt idx="41084">
                  <c:v>72.96227438487</c:v>
                </c:pt>
                <c:pt idx="41085">
                  <c:v>72.0494439329</c:v>
                </c:pt>
                <c:pt idx="41086">
                  <c:v>72.2230315858</c:v>
                </c:pt>
                <c:pt idx="41087">
                  <c:v>72.42424886587</c:v>
                </c:pt>
                <c:pt idx="41088">
                  <c:v>72.98791781940001</c:v>
                </c:pt>
                <c:pt idx="41089">
                  <c:v>71.87262327627</c:v>
                </c:pt>
                <c:pt idx="41090">
                  <c:v>72.28284028518</c:v>
                </c:pt>
                <c:pt idx="41091">
                  <c:v>72.52225289055978</c:v>
                </c:pt>
                <c:pt idx="41092">
                  <c:v>71.84373220764979</c:v>
                </c:pt>
                <c:pt idx="41093">
                  <c:v>71.65444358133002</c:v>
                </c:pt>
                <c:pt idx="41094">
                  <c:v>72.48367488388001</c:v>
                </c:pt>
                <c:pt idx="41095">
                  <c:v>72.701214509</c:v>
                </c:pt>
                <c:pt idx="41096">
                  <c:v>71.58060597291998</c:v>
                </c:pt>
                <c:pt idx="41097">
                  <c:v>72.20593596277998</c:v>
                </c:pt>
                <c:pt idx="41098">
                  <c:v>72.63324859470985</c:v>
                </c:pt>
                <c:pt idx="41099">
                  <c:v>71.81492963227</c:v>
                </c:pt>
                <c:pt idx="41100">
                  <c:v>71.75529303041</c:v>
                </c:pt>
                <c:pt idx="41101">
                  <c:v>71.89235326202987</c:v>
                </c:pt>
                <c:pt idx="41102">
                  <c:v>55.26021407332001</c:v>
                </c:pt>
                <c:pt idx="41199">
                  <c:v>60.50151738792</c:v>
                </c:pt>
                <c:pt idx="41200">
                  <c:v>70.80180109379984</c:v>
                </c:pt>
                <c:pt idx="41201">
                  <c:v>71.81417649671998</c:v>
                </c:pt>
                <c:pt idx="41202">
                  <c:v>71.97574347599998</c:v>
                </c:pt>
                <c:pt idx="41203">
                  <c:v>70.38729589163998</c:v>
                </c:pt>
                <c:pt idx="41204">
                  <c:v>71.05339053539987</c:v>
                </c:pt>
                <c:pt idx="41205">
                  <c:v>70.91485953888</c:v>
                </c:pt>
                <c:pt idx="41206">
                  <c:v>71.23728358908</c:v>
                </c:pt>
                <c:pt idx="41207">
                  <c:v>71.56385727371998</c:v>
                </c:pt>
                <c:pt idx="41208">
                  <c:v>70.58978341631995</c:v>
                </c:pt>
                <c:pt idx="41209">
                  <c:v>71.3072877048</c:v>
                </c:pt>
                <c:pt idx="41210">
                  <c:v>70.99441541388</c:v>
                </c:pt>
                <c:pt idx="41211">
                  <c:v>71.49685598496</c:v>
                </c:pt>
                <c:pt idx="41212">
                  <c:v>71.61411112883998</c:v>
                </c:pt>
                <c:pt idx="41213">
                  <c:v>70.63178460911998</c:v>
                </c:pt>
                <c:pt idx="41214">
                  <c:v>70.71389503415998</c:v>
                </c:pt>
                <c:pt idx="41215">
                  <c:v>71.24068700784002</c:v>
                </c:pt>
                <c:pt idx="41216">
                  <c:v>71.53464429215998</c:v>
                </c:pt>
                <c:pt idx="41217">
                  <c:v>71.56805782391986</c:v>
                </c:pt>
                <c:pt idx="41218">
                  <c:v>70.54359487055986</c:v>
                </c:pt>
                <c:pt idx="41219">
                  <c:v>70.62176296643977</c:v>
                </c:pt>
                <c:pt idx="41220">
                  <c:v>71.11892184767987</c:v>
                </c:pt>
                <c:pt idx="41221">
                  <c:v>71.40447889343976</c:v>
                </c:pt>
                <c:pt idx="41222">
                  <c:v>71.71523665488</c:v>
                </c:pt>
                <c:pt idx="41223">
                  <c:v>70.53100727903998</c:v>
                </c:pt>
                <c:pt idx="41224">
                  <c:v>70.82915191631987</c:v>
                </c:pt>
                <c:pt idx="41225">
                  <c:v>71.16089750783979</c:v>
                </c:pt>
                <c:pt idx="41226">
                  <c:v>71.24983432392</c:v>
                </c:pt>
                <c:pt idx="41227">
                  <c:v>72.0262924836</c:v>
                </c:pt>
                <c:pt idx="41228">
                  <c:v>70.83859566419998</c:v>
                </c:pt>
                <c:pt idx="41229">
                  <c:v>70.95512996208</c:v>
                </c:pt>
                <c:pt idx="41230">
                  <c:v>71.17351063199995</c:v>
                </c:pt>
                <c:pt idx="41231">
                  <c:v>71.92399341287998</c:v>
                </c:pt>
                <c:pt idx="41232">
                  <c:v>71.82022687055979</c:v>
                </c:pt>
                <c:pt idx="41233">
                  <c:v>70.80489632579986</c:v>
                </c:pt>
                <c:pt idx="41234">
                  <c:v>71.28193941287998</c:v>
                </c:pt>
                <c:pt idx="41235">
                  <c:v>71.3861074836</c:v>
                </c:pt>
                <c:pt idx="41236">
                  <c:v>71.492668632</c:v>
                </c:pt>
                <c:pt idx="41237">
                  <c:v>72.017867649</c:v>
                </c:pt>
                <c:pt idx="41238">
                  <c:v>70.8091215468</c:v>
                </c:pt>
                <c:pt idx="41239">
                  <c:v>71.35798428863998</c:v>
                </c:pt>
                <c:pt idx="41240">
                  <c:v>71.64942544032</c:v>
                </c:pt>
                <c:pt idx="41241">
                  <c:v>71.73989932199998</c:v>
                </c:pt>
                <c:pt idx="41242">
                  <c:v>70.56905217179984</c:v>
                </c:pt>
                <c:pt idx="41243">
                  <c:v>70.75857253919978</c:v>
                </c:pt>
                <c:pt idx="41244">
                  <c:v>71.04076608719998</c:v>
                </c:pt>
                <c:pt idx="41245">
                  <c:v>71.3271592488</c:v>
                </c:pt>
                <c:pt idx="41246">
                  <c:v>71.83952478864</c:v>
                </c:pt>
                <c:pt idx="41247">
                  <c:v>72.37480503337989</c:v>
                </c:pt>
                <c:pt idx="41248">
                  <c:v>70.97359939992</c:v>
                </c:pt>
                <c:pt idx="41249">
                  <c:v>71.27772753863982</c:v>
                </c:pt>
                <c:pt idx="41250">
                  <c:v>71.36925781439987</c:v>
                </c:pt>
                <c:pt idx="41251">
                  <c:v>71.88598381607974</c:v>
                </c:pt>
                <c:pt idx="41252">
                  <c:v>72.17321309351998</c:v>
                </c:pt>
                <c:pt idx="41253">
                  <c:v>71.16747563403995</c:v>
                </c:pt>
                <c:pt idx="41254">
                  <c:v>71.44706689209</c:v>
                </c:pt>
                <c:pt idx="41255">
                  <c:v>71.96457861135</c:v>
                </c:pt>
                <c:pt idx="41256">
                  <c:v>71.97235331462974</c:v>
                </c:pt>
                <c:pt idx="41257">
                  <c:v>72.32396089303984</c:v>
                </c:pt>
                <c:pt idx="41258">
                  <c:v>70.97359939992</c:v>
                </c:pt>
                <c:pt idx="41259">
                  <c:v>71.56990159588</c:v>
                </c:pt>
                <c:pt idx="41260">
                  <c:v>71.98082733801998</c:v>
                </c:pt>
                <c:pt idx="41261">
                  <c:v>72.37905492352979</c:v>
                </c:pt>
                <c:pt idx="41262">
                  <c:v>71.03695728863998</c:v>
                </c:pt>
                <c:pt idx="41263">
                  <c:v>71.64616780639001</c:v>
                </c:pt>
                <c:pt idx="41264">
                  <c:v>72.11638595535001</c:v>
                </c:pt>
                <c:pt idx="41265">
                  <c:v>72.45529537713</c:v>
                </c:pt>
                <c:pt idx="41266">
                  <c:v>71.29456022798</c:v>
                </c:pt>
                <c:pt idx="41267">
                  <c:v>71.61227171282972</c:v>
                </c:pt>
                <c:pt idx="41268">
                  <c:v>71.959655158</c:v>
                </c:pt>
                <c:pt idx="41269">
                  <c:v>72.18417814246968</c:v>
                </c:pt>
                <c:pt idx="41270">
                  <c:v>72.45529537713</c:v>
                </c:pt>
                <c:pt idx="41271">
                  <c:v>71.47599840496987</c:v>
                </c:pt>
                <c:pt idx="41272">
                  <c:v>71.44245291287987</c:v>
                </c:pt>
                <c:pt idx="41273">
                  <c:v>72.07929705781987</c:v>
                </c:pt>
                <c:pt idx="41274">
                  <c:v>72.31720673852</c:v>
                </c:pt>
                <c:pt idx="41275">
                  <c:v>72.34938296321</c:v>
                </c:pt>
                <c:pt idx="41276">
                  <c:v>71.16322574388998</c:v>
                </c:pt>
                <c:pt idx="41277">
                  <c:v>71.65444358133002</c:v>
                </c:pt>
                <c:pt idx="41278">
                  <c:v>71.93484635918</c:v>
                </c:pt>
                <c:pt idx="41279">
                  <c:v>72.24074499532</c:v>
                </c:pt>
                <c:pt idx="41280">
                  <c:v>72.7395560254</c:v>
                </c:pt>
                <c:pt idx="41281">
                  <c:v>72.97815424570002</c:v>
                </c:pt>
                <c:pt idx="41282">
                  <c:v>71.56945738702987</c:v>
                </c:pt>
                <c:pt idx="41283">
                  <c:v>71.87961824871998</c:v>
                </c:pt>
                <c:pt idx="41284">
                  <c:v>72.11329153554001</c:v>
                </c:pt>
                <c:pt idx="41285">
                  <c:v>72.31297034463982</c:v>
                </c:pt>
                <c:pt idx="41286">
                  <c:v>73.03920468846</c:v>
                </c:pt>
                <c:pt idx="41287">
                  <c:v>71.8384320302297</c:v>
                </c:pt>
                <c:pt idx="41288">
                  <c:v>71.70540946624</c:v>
                </c:pt>
                <c:pt idx="41289">
                  <c:v>71.97733945633</c:v>
                </c:pt>
                <c:pt idx="41290">
                  <c:v>72.50093189866978</c:v>
                </c:pt>
                <c:pt idx="41291">
                  <c:v>72.57213948975</c:v>
                </c:pt>
                <c:pt idx="41292">
                  <c:v>71.53798989557</c:v>
                </c:pt>
                <c:pt idx="41293">
                  <c:v>72.01364917559003</c:v>
                </c:pt>
                <c:pt idx="41294">
                  <c:v>56.73995210884</c:v>
                </c:pt>
                <c:pt idx="41359">
                  <c:v>54.03363088291</c:v>
                </c:pt>
                <c:pt idx="41360">
                  <c:v>68.48469395578</c:v>
                </c:pt>
                <c:pt idx="41361">
                  <c:v>72.85354310052979</c:v>
                </c:pt>
                <c:pt idx="41362">
                  <c:v>73.37230237094973</c:v>
                </c:pt>
                <c:pt idx="41363">
                  <c:v>73.68695144924002</c:v>
                </c:pt>
                <c:pt idx="41364">
                  <c:v>72.66961895186</c:v>
                </c:pt>
                <c:pt idx="41365">
                  <c:v>72.93759845716998</c:v>
                </c:pt>
                <c:pt idx="41366">
                  <c:v>73.26610133217001</c:v>
                </c:pt>
                <c:pt idx="41367">
                  <c:v>73.35938307424</c:v>
                </c:pt>
                <c:pt idx="41368">
                  <c:v>73.68262754668976</c:v>
                </c:pt>
                <c:pt idx="41369">
                  <c:v>72.66528271390978</c:v>
                </c:pt>
                <c:pt idx="41370">
                  <c:v>72.76889521873001</c:v>
                </c:pt>
                <c:pt idx="41371">
                  <c:v>73.06630109775978</c:v>
                </c:pt>
                <c:pt idx="41372">
                  <c:v>73.32489667572001</c:v>
                </c:pt>
                <c:pt idx="41373">
                  <c:v>73.64384345108998</c:v>
                </c:pt>
                <c:pt idx="41374">
                  <c:v>72.63934412689974</c:v>
                </c:pt>
                <c:pt idx="41375">
                  <c:v>73.16674959298975</c:v>
                </c:pt>
                <c:pt idx="41376">
                  <c:v>73.27905748556</c:v>
                </c:pt>
                <c:pt idx="41377">
                  <c:v>73.63349894756979</c:v>
                </c:pt>
                <c:pt idx="41378">
                  <c:v>71.27348173310978</c:v>
                </c:pt>
                <c:pt idx="41379">
                  <c:v>65.16595461856987</c:v>
                </c:pt>
                <c:pt idx="41380">
                  <c:v>65.66307311178974</c:v>
                </c:pt>
                <c:pt idx="41381">
                  <c:v>62.68494488773</c:v>
                </c:pt>
                <c:pt idx="41382">
                  <c:v>59.78834488479001</c:v>
                </c:pt>
                <c:pt idx="41383">
                  <c:v>56.96820226035001</c:v>
                </c:pt>
                <c:pt idx="41384">
                  <c:v>52.71848739592</c:v>
                </c:pt>
                <c:pt idx="41389">
                  <c:v>56.87139008851</c:v>
                </c:pt>
                <c:pt idx="41390">
                  <c:v>64.85562944283002</c:v>
                </c:pt>
                <c:pt idx="41391">
                  <c:v>66.67877019619957</c:v>
                </c:pt>
                <c:pt idx="41392">
                  <c:v>62.9128200102</c:v>
                </c:pt>
                <c:pt idx="41393">
                  <c:v>60.62318200354001</c:v>
                </c:pt>
                <c:pt idx="41394">
                  <c:v>56.73547148128</c:v>
                </c:pt>
                <c:pt idx="41395">
                  <c:v>52.77153818136</c:v>
                </c:pt>
                <c:pt idx="41558">
                  <c:v>59.6892950892</c:v>
                </c:pt>
                <c:pt idx="41559">
                  <c:v>70.55215359192</c:v>
                </c:pt>
                <c:pt idx="41560">
                  <c:v>71.18609822351976</c:v>
                </c:pt>
                <c:pt idx="41561">
                  <c:v>71.00719678416</c:v>
                </c:pt>
                <c:pt idx="41562">
                  <c:v>71.46755011367998</c:v>
                </c:pt>
                <c:pt idx="41563">
                  <c:v>70.43860465488</c:v>
                </c:pt>
                <c:pt idx="41564">
                  <c:v>70.47102685895995</c:v>
                </c:pt>
                <c:pt idx="41565">
                  <c:v>70.44358998768</c:v>
                </c:pt>
                <c:pt idx="41566">
                  <c:v>70.81017673631995</c:v>
                </c:pt>
                <c:pt idx="41567">
                  <c:v>71.08654748159998</c:v>
                </c:pt>
                <c:pt idx="41568">
                  <c:v>71.35031657627984</c:v>
                </c:pt>
                <c:pt idx="41569">
                  <c:v>69.94262873136</c:v>
                </c:pt>
                <c:pt idx="41570">
                  <c:v>70.39984662647987</c:v>
                </c:pt>
                <c:pt idx="41571">
                  <c:v>70.25276788991998</c:v>
                </c:pt>
                <c:pt idx="41572">
                  <c:v>70.68990778415987</c:v>
                </c:pt>
                <c:pt idx="41573">
                  <c:v>70.96962976656</c:v>
                </c:pt>
                <c:pt idx="41574">
                  <c:v>71.49687759144001</c:v>
                </c:pt>
                <c:pt idx="41575">
                  <c:v>70.29516382392</c:v>
                </c:pt>
                <c:pt idx="41576">
                  <c:v>70.35175385951995</c:v>
                </c:pt>
                <c:pt idx="41577">
                  <c:v>70.62312479544</c:v>
                </c:pt>
                <c:pt idx="41578">
                  <c:v>70.93206274895998</c:v>
                </c:pt>
                <c:pt idx="41579">
                  <c:v>71.37544350383978</c:v>
                </c:pt>
                <c:pt idx="41580">
                  <c:v>70.20305721407998</c:v>
                </c:pt>
                <c:pt idx="41581">
                  <c:v>70.50870452136</c:v>
                </c:pt>
                <c:pt idx="41582">
                  <c:v>70.63982688839998</c:v>
                </c:pt>
                <c:pt idx="41583">
                  <c:v>70.76060544168</c:v>
                </c:pt>
                <c:pt idx="41584">
                  <c:v>71.50105268376002</c:v>
                </c:pt>
                <c:pt idx="41585">
                  <c:v>70.13467741727995</c:v>
                </c:pt>
                <c:pt idx="41586">
                  <c:v>70.85013974639998</c:v>
                </c:pt>
                <c:pt idx="41587">
                  <c:v>70.9609128438</c:v>
                </c:pt>
                <c:pt idx="41588">
                  <c:v>71.28333689399977</c:v>
                </c:pt>
                <c:pt idx="41589">
                  <c:v>70.13605207391987</c:v>
                </c:pt>
                <c:pt idx="41590">
                  <c:v>70.45427557391998</c:v>
                </c:pt>
                <c:pt idx="41591">
                  <c:v>70.95934284767976</c:v>
                </c:pt>
                <c:pt idx="41592">
                  <c:v>71.20289870063979</c:v>
                </c:pt>
                <c:pt idx="41593">
                  <c:v>71.54304453071998</c:v>
                </c:pt>
                <c:pt idx="41594">
                  <c:v>70.39241610911998</c:v>
                </c:pt>
                <c:pt idx="41595">
                  <c:v>70.70736122351998</c:v>
                </c:pt>
                <c:pt idx="41596">
                  <c:v>70.81855237883985</c:v>
                </c:pt>
                <c:pt idx="41597">
                  <c:v>71.36669058623998</c:v>
                </c:pt>
                <c:pt idx="41598">
                  <c:v>71.9209948548</c:v>
                </c:pt>
                <c:pt idx="41599">
                  <c:v>70.53940751759973</c:v>
                </c:pt>
                <c:pt idx="41600">
                  <c:v>70.88374070063976</c:v>
                </c:pt>
                <c:pt idx="41601">
                  <c:v>71.21551182479998</c:v>
                </c:pt>
                <c:pt idx="41602">
                  <c:v>71.7946479432</c:v>
                </c:pt>
                <c:pt idx="41603">
                  <c:v>70.40500370063998</c:v>
                </c:pt>
                <c:pt idx="41604">
                  <c:v>70.72416170063998</c:v>
                </c:pt>
                <c:pt idx="41605">
                  <c:v>71.40023144184</c:v>
                </c:pt>
                <c:pt idx="41606">
                  <c:v>71.5335292854</c:v>
                </c:pt>
                <c:pt idx="41607">
                  <c:v>71.66064787055974</c:v>
                </c:pt>
                <c:pt idx="41608">
                  <c:v>70.48479320064</c:v>
                </c:pt>
                <c:pt idx="41609">
                  <c:v>70.77456313199998</c:v>
                </c:pt>
                <c:pt idx="41610">
                  <c:v>71.08110800784</c:v>
                </c:pt>
                <c:pt idx="41611">
                  <c:v>71.41287913199986</c:v>
                </c:pt>
                <c:pt idx="41612">
                  <c:v>71.74043737055977</c:v>
                </c:pt>
                <c:pt idx="41613">
                  <c:v>70.75857253919978</c:v>
                </c:pt>
                <c:pt idx="41614">
                  <c:v>71.08708987379985</c:v>
                </c:pt>
                <c:pt idx="41615">
                  <c:v>71.4156072084</c:v>
                </c:pt>
                <c:pt idx="41616">
                  <c:v>71.77359866040001</c:v>
                </c:pt>
                <c:pt idx="41617">
                  <c:v>70.99294380192</c:v>
                </c:pt>
                <c:pt idx="41618">
                  <c:v>70.8680697816</c:v>
                </c:pt>
                <c:pt idx="41619">
                  <c:v>70.95512996208</c:v>
                </c:pt>
                <c:pt idx="41620">
                  <c:v>71.29108843919998</c:v>
                </c:pt>
                <c:pt idx="41621">
                  <c:v>71.62704691631987</c:v>
                </c:pt>
                <c:pt idx="41622">
                  <c:v>70.87644378864</c:v>
                </c:pt>
                <c:pt idx="41623">
                  <c:v>71.79790910776</c:v>
                </c:pt>
                <c:pt idx="41624">
                  <c:v>73.20991420042998</c:v>
                </c:pt>
                <c:pt idx="41625">
                  <c:v>75.46394633064995</c:v>
                </c:pt>
                <c:pt idx="41626">
                  <c:v>76.57174878739986</c:v>
                </c:pt>
                <c:pt idx="41627">
                  <c:v>73.88734336866995</c:v>
                </c:pt>
                <c:pt idx="41628">
                  <c:v>73.18397561341978</c:v>
                </c:pt>
                <c:pt idx="41629">
                  <c:v>73.08563606674987</c:v>
                </c:pt>
                <c:pt idx="41630">
                  <c:v>73.03065687694998</c:v>
                </c:pt>
                <c:pt idx="41631">
                  <c:v>71.77862333084998</c:v>
                </c:pt>
                <c:pt idx="41632">
                  <c:v>73.14073721785968</c:v>
                </c:pt>
                <c:pt idx="41633">
                  <c:v>73.92624676945</c:v>
                </c:pt>
                <c:pt idx="41634">
                  <c:v>75.1438596392</c:v>
                </c:pt>
                <c:pt idx="41635">
                  <c:v>77.08438018802985</c:v>
                </c:pt>
                <c:pt idx="41636">
                  <c:v>79.09650220951998</c:v>
                </c:pt>
                <c:pt idx="41637">
                  <c:v>85.34946026106</c:v>
                </c:pt>
                <c:pt idx="41638">
                  <c:v>93.93515258905998</c:v>
                </c:pt>
                <c:pt idx="41639">
                  <c:v>99.31438265021998</c:v>
                </c:pt>
                <c:pt idx="41640">
                  <c:v>94.40412847547</c:v>
                </c:pt>
                <c:pt idx="41641">
                  <c:v>92.15076009019984</c:v>
                </c:pt>
                <c:pt idx="41642">
                  <c:v>93.68717983009977</c:v>
                </c:pt>
                <c:pt idx="41643">
                  <c:v>97.4983070688</c:v>
                </c:pt>
                <c:pt idx="41644">
                  <c:v>98.16083193905978</c:v>
                </c:pt>
                <c:pt idx="41645">
                  <c:v>97.91712370116</c:v>
                </c:pt>
                <c:pt idx="41646">
                  <c:v>97.44289468686</c:v>
                </c:pt>
                <c:pt idx="41647">
                  <c:v>97.18887214613963</c:v>
                </c:pt>
                <c:pt idx="41648">
                  <c:v>96.94716196766</c:v>
                </c:pt>
                <c:pt idx="41649">
                  <c:v>95.13457112823987</c:v>
                </c:pt>
                <c:pt idx="41650">
                  <c:v>96.34925183952001</c:v>
                </c:pt>
                <c:pt idx="41651">
                  <c:v>98.39785426968</c:v>
                </c:pt>
                <c:pt idx="41652">
                  <c:v>97.26646889933998</c:v>
                </c:pt>
                <c:pt idx="41653">
                  <c:v>92.17455449235995</c:v>
                </c:pt>
                <c:pt idx="41654">
                  <c:v>89.16810209055973</c:v>
                </c:pt>
                <c:pt idx="41655">
                  <c:v>86.80421111811998</c:v>
                </c:pt>
                <c:pt idx="41656">
                  <c:v>87.06211630336</c:v>
                </c:pt>
                <c:pt idx="41657">
                  <c:v>87.33037156899979</c:v>
                </c:pt>
                <c:pt idx="41658">
                  <c:v>87.69660759576</c:v>
                </c:pt>
                <c:pt idx="41659">
                  <c:v>88.14539335467984</c:v>
                </c:pt>
                <c:pt idx="41660">
                  <c:v>88.41879229663977</c:v>
                </c:pt>
                <c:pt idx="41661">
                  <c:v>86.54583107647974</c:v>
                </c:pt>
                <c:pt idx="41662">
                  <c:v>87.27482786967998</c:v>
                </c:pt>
                <c:pt idx="41663">
                  <c:v>87.21998645599998</c:v>
                </c:pt>
                <c:pt idx="41664">
                  <c:v>87.98839068175998</c:v>
                </c:pt>
                <c:pt idx="41665">
                  <c:v>89.18027831023974</c:v>
                </c:pt>
                <c:pt idx="41666">
                  <c:v>88.29127083655978</c:v>
                </c:pt>
                <c:pt idx="41667">
                  <c:v>89.435686294</c:v>
                </c:pt>
                <c:pt idx="41668">
                  <c:v>89.807107187</c:v>
                </c:pt>
                <c:pt idx="41669">
                  <c:v>91.12680473599985</c:v>
                </c:pt>
                <c:pt idx="41670">
                  <c:v>90.80435942088</c:v>
                </c:pt>
                <c:pt idx="41671">
                  <c:v>89.12705528799998</c:v>
                </c:pt>
                <c:pt idx="41672">
                  <c:v>89.71692165384</c:v>
                </c:pt>
                <c:pt idx="41673">
                  <c:v>90.77252134719987</c:v>
                </c:pt>
                <c:pt idx="41674">
                  <c:v>92.43914765214998</c:v>
                </c:pt>
                <c:pt idx="41675">
                  <c:v>93.04613300485</c:v>
                </c:pt>
                <c:pt idx="41676">
                  <c:v>91.1064481129696</c:v>
                </c:pt>
                <c:pt idx="41677">
                  <c:v>90.43439218439998</c:v>
                </c:pt>
                <c:pt idx="41678">
                  <c:v>89.97266774775987</c:v>
                </c:pt>
                <c:pt idx="41679">
                  <c:v>90.18385114499976</c:v>
                </c:pt>
                <c:pt idx="41680">
                  <c:v>93.03522398665998</c:v>
                </c:pt>
                <c:pt idx="41681">
                  <c:v>95.566177674</c:v>
                </c:pt>
                <c:pt idx="41682">
                  <c:v>97.68899994443987</c:v>
                </c:pt>
                <c:pt idx="41683">
                  <c:v>95.23128973235998</c:v>
                </c:pt>
                <c:pt idx="41684">
                  <c:v>76.15193465051998</c:v>
                </c:pt>
                <c:pt idx="41747">
                  <c:v>69.56630611127987</c:v>
                </c:pt>
                <c:pt idx="41748">
                  <c:v>84.11885363556</c:v>
                </c:pt>
                <c:pt idx="41749">
                  <c:v>82.13489984817002</c:v>
                </c:pt>
                <c:pt idx="41750">
                  <c:v>83.25265370505</c:v>
                </c:pt>
                <c:pt idx="41751">
                  <c:v>83.74211505659987</c:v>
                </c:pt>
                <c:pt idx="41752">
                  <c:v>83.61169430400002</c:v>
                </c:pt>
                <c:pt idx="41753">
                  <c:v>81.17428216721987</c:v>
                </c:pt>
                <c:pt idx="41754">
                  <c:v>80.19426768026</c:v>
                </c:pt>
                <c:pt idx="41755">
                  <c:v>76.7355694653</c:v>
                </c:pt>
                <c:pt idx="41756">
                  <c:v>74.12975982994998</c:v>
                </c:pt>
                <c:pt idx="41757">
                  <c:v>73.13643467734998</c:v>
                </c:pt>
                <c:pt idx="41758">
                  <c:v>72.78654070244986</c:v>
                </c:pt>
                <c:pt idx="41759">
                  <c:v>72.85117881642954</c:v>
                </c:pt>
                <c:pt idx="41760">
                  <c:v>73.08194374601</c:v>
                </c:pt>
                <c:pt idx="41761">
                  <c:v>69.84511445823</c:v>
                </c:pt>
                <c:pt idx="41762">
                  <c:v>68.66139743998986</c:v>
                </c:pt>
                <c:pt idx="41763">
                  <c:v>67.52355593258976</c:v>
                </c:pt>
                <c:pt idx="41764">
                  <c:v>67.58417446875</c:v>
                </c:pt>
                <c:pt idx="41765">
                  <c:v>69.80738443764986</c:v>
                </c:pt>
                <c:pt idx="41766">
                  <c:v>72.68700312498001</c:v>
                </c:pt>
                <c:pt idx="41767">
                  <c:v>72.61081937565001</c:v>
                </c:pt>
                <c:pt idx="41768">
                  <c:v>72.76143978617</c:v>
                </c:pt>
                <c:pt idx="41769">
                  <c:v>71.818014985</c:v>
                </c:pt>
                <c:pt idx="41770">
                  <c:v>71.9410057683501</c:v>
                </c:pt>
                <c:pt idx="41771">
                  <c:v>72.49513095764998</c:v>
                </c:pt>
                <c:pt idx="41772">
                  <c:v>72.84652149935</c:v>
                </c:pt>
                <c:pt idx="41773">
                  <c:v>73.09936843815001</c:v>
                </c:pt>
                <c:pt idx="41774">
                  <c:v>72.10144900531</c:v>
                </c:pt>
                <c:pt idx="41775">
                  <c:v>72.20799438865</c:v>
                </c:pt>
                <c:pt idx="41776">
                  <c:v>72.52084818029979</c:v>
                </c:pt>
                <c:pt idx="41777">
                  <c:v>72.82940274020001</c:v>
                </c:pt>
                <c:pt idx="41778">
                  <c:v>73.38216736382977</c:v>
                </c:pt>
                <c:pt idx="41779">
                  <c:v>72.15731646329</c:v>
                </c:pt>
                <c:pt idx="41780">
                  <c:v>72.46675633111</c:v>
                </c:pt>
                <c:pt idx="41781">
                  <c:v>72.59370061649977</c:v>
                </c:pt>
                <c:pt idx="41782">
                  <c:v>73.15438596475984</c:v>
                </c:pt>
                <c:pt idx="41783">
                  <c:v>73.44127516799</c:v>
                </c:pt>
                <c:pt idx="41784">
                  <c:v>72.52754284003001</c:v>
                </c:pt>
                <c:pt idx="41785">
                  <c:v>73.04132652498002</c:v>
                </c:pt>
                <c:pt idx="41786">
                  <c:v>73.13094999225001</c:v>
                </c:pt>
                <c:pt idx="41787">
                  <c:v>73.73291705765983</c:v>
                </c:pt>
                <c:pt idx="41788">
                  <c:v>72.16591346688</c:v>
                </c:pt>
                <c:pt idx="41789">
                  <c:v>72.73873272275972</c:v>
                </c:pt>
                <c:pt idx="41790">
                  <c:v>73.13094999225001</c:v>
                </c:pt>
                <c:pt idx="41791">
                  <c:v>73.96000843699986</c:v>
                </c:pt>
                <c:pt idx="41792">
                  <c:v>72.61343182011987</c:v>
                </c:pt>
                <c:pt idx="41793">
                  <c:v>73.01107798025</c:v>
                </c:pt>
                <c:pt idx="41794">
                  <c:v>73.41306037833</c:v>
                </c:pt>
                <c:pt idx="41795">
                  <c:v>73.85393751680972</c:v>
                </c:pt>
                <c:pt idx="41796">
                  <c:v>72.90232997832</c:v>
                </c:pt>
                <c:pt idx="41797">
                  <c:v>73.08022126538</c:v>
                </c:pt>
                <c:pt idx="41798">
                  <c:v>73.43466272739</c:v>
                </c:pt>
                <c:pt idx="41799">
                  <c:v>73.94698907194</c:v>
                </c:pt>
                <c:pt idx="41800">
                  <c:v>72.78963604107998</c:v>
                </c:pt>
                <c:pt idx="41801">
                  <c:v>72.96784700190002</c:v>
                </c:pt>
                <c:pt idx="41802">
                  <c:v>73.79595861125</c:v>
                </c:pt>
                <c:pt idx="41803">
                  <c:v>73.95565986365</c:v>
                </c:pt>
                <c:pt idx="41804">
                  <c:v>72.78963604107998</c:v>
                </c:pt>
                <c:pt idx="41805">
                  <c:v>73.14508579120998</c:v>
                </c:pt>
                <c:pt idx="41806">
                  <c:v>73.31795222596002</c:v>
                </c:pt>
                <c:pt idx="41807">
                  <c:v>73.93399606187</c:v>
                </c:pt>
                <c:pt idx="41808">
                  <c:v>72.56586460382</c:v>
                </c:pt>
                <c:pt idx="41809">
                  <c:v>73.12774420778977</c:v>
                </c:pt>
                <c:pt idx="41810">
                  <c:v>73.26176509422</c:v>
                </c:pt>
                <c:pt idx="41811">
                  <c:v>73.86897830153973</c:v>
                </c:pt>
                <c:pt idx="41812">
                  <c:v>72.68993511390978</c:v>
                </c:pt>
                <c:pt idx="41813">
                  <c:v>72.86411893409</c:v>
                </c:pt>
                <c:pt idx="41814">
                  <c:v>73.66988870374976</c:v>
                </c:pt>
                <c:pt idx="41815">
                  <c:v>73.89931289502979</c:v>
                </c:pt>
                <c:pt idx="41816">
                  <c:v>72.96569444475</c:v>
                </c:pt>
                <c:pt idx="41817">
                  <c:v>73.14073721785968</c:v>
                </c:pt>
                <c:pt idx="41818">
                  <c:v>73.30068611484984</c:v>
                </c:pt>
                <c:pt idx="41819">
                  <c:v>73.9123059051</c:v>
                </c:pt>
                <c:pt idx="41820">
                  <c:v>72.96569444475</c:v>
                </c:pt>
                <c:pt idx="41821">
                  <c:v>73.36126851299987</c:v>
                </c:pt>
                <c:pt idx="41822">
                  <c:v>73.96547344425</c:v>
                </c:pt>
                <c:pt idx="41823">
                  <c:v>73.93399606187</c:v>
                </c:pt>
                <c:pt idx="41824">
                  <c:v>72.75495287424</c:v>
                </c:pt>
                <c:pt idx="41825">
                  <c:v>72.83387038936</c:v>
                </c:pt>
                <c:pt idx="41826">
                  <c:v>73.37047366569</c:v>
                </c:pt>
                <c:pt idx="41827">
                  <c:v>73.69124024898</c:v>
                </c:pt>
                <c:pt idx="41828">
                  <c:v>74.01635540562</c:v>
                </c:pt>
                <c:pt idx="41829">
                  <c:v>72.96569444475</c:v>
                </c:pt>
                <c:pt idx="41830">
                  <c:v>73.05405565575</c:v>
                </c:pt>
                <c:pt idx="41831">
                  <c:v>73.34880986391</c:v>
                </c:pt>
                <c:pt idx="41832">
                  <c:v>73.43899896534</c:v>
                </c:pt>
                <c:pt idx="41833">
                  <c:v>73.94698907194</c:v>
                </c:pt>
                <c:pt idx="41834">
                  <c:v>72.69428368726</c:v>
                </c:pt>
                <c:pt idx="41835">
                  <c:v>73.16999641224987</c:v>
                </c:pt>
                <c:pt idx="41836">
                  <c:v>73.22309656160998</c:v>
                </c:pt>
                <c:pt idx="41837">
                  <c:v>73.26176509422</c:v>
                </c:pt>
                <c:pt idx="41838">
                  <c:v>73.51678844613987</c:v>
                </c:pt>
                <c:pt idx="41839">
                  <c:v>74.02067762397998</c:v>
                </c:pt>
                <c:pt idx="41840">
                  <c:v>72.95699905699998</c:v>
                </c:pt>
                <c:pt idx="41841">
                  <c:v>73.24389399325</c:v>
                </c:pt>
                <c:pt idx="41842">
                  <c:v>73.31847527041984</c:v>
                </c:pt>
                <c:pt idx="41843">
                  <c:v>73.79595861125</c:v>
                </c:pt>
                <c:pt idx="41844">
                  <c:v>73.86897830153973</c:v>
                </c:pt>
                <c:pt idx="41845">
                  <c:v>73.55137322882001</c:v>
                </c:pt>
                <c:pt idx="41846">
                  <c:v>72.84682654274998</c:v>
                </c:pt>
                <c:pt idx="41847">
                  <c:v>73.34013907219995</c:v>
                </c:pt>
                <c:pt idx="41848">
                  <c:v>73.60455868687</c:v>
                </c:pt>
                <c:pt idx="41849">
                  <c:v>73.83861735305975</c:v>
                </c:pt>
                <c:pt idx="41850">
                  <c:v>73.81935273412977</c:v>
                </c:pt>
                <c:pt idx="41851">
                  <c:v>74.07437608604984</c:v>
                </c:pt>
                <c:pt idx="41852">
                  <c:v>72.80793180234988</c:v>
                </c:pt>
                <c:pt idx="41853">
                  <c:v>73.14508087301979</c:v>
                </c:pt>
                <c:pt idx="41854">
                  <c:v>73.70858183239973</c:v>
                </c:pt>
                <c:pt idx="41855">
                  <c:v>73.98599445713998</c:v>
                </c:pt>
                <c:pt idx="41856">
                  <c:v>74.23742106174</c:v>
                </c:pt>
                <c:pt idx="41857">
                  <c:v>72.67392890957989</c:v>
                </c:pt>
                <c:pt idx="41858">
                  <c:v>72.88141132543001</c:v>
                </c:pt>
                <c:pt idx="41859">
                  <c:v>73.16668322208001</c:v>
                </c:pt>
                <c:pt idx="41860">
                  <c:v>73.43035276966998</c:v>
                </c:pt>
                <c:pt idx="41861">
                  <c:v>73.70697847064987</c:v>
                </c:pt>
                <c:pt idx="41862">
                  <c:v>72.45782657828998</c:v>
                </c:pt>
                <c:pt idx="41863">
                  <c:v>72.40254274813</c:v>
                </c:pt>
                <c:pt idx="41864">
                  <c:v>72.63959742975</c:v>
                </c:pt>
                <c:pt idx="41865">
                  <c:v>72.9068146073401</c:v>
                </c:pt>
                <c:pt idx="41866">
                  <c:v>73.17835568747979</c:v>
                </c:pt>
                <c:pt idx="41867">
                  <c:v>73.66808373024998</c:v>
                </c:pt>
                <c:pt idx="41868">
                  <c:v>72.42324179561002</c:v>
                </c:pt>
                <c:pt idx="41869">
                  <c:v>72.27336294639987</c:v>
                </c:pt>
                <c:pt idx="41870">
                  <c:v>72.52690922552998</c:v>
                </c:pt>
                <c:pt idx="41871">
                  <c:v>72.78907863895979</c:v>
                </c:pt>
                <c:pt idx="41872">
                  <c:v>73.05124805238982</c:v>
                </c:pt>
                <c:pt idx="41873">
                  <c:v>73.53608655844984</c:v>
                </c:pt>
                <c:pt idx="41874">
                  <c:v>72.08425499813</c:v>
                </c:pt>
                <c:pt idx="41875">
                  <c:v>72.33351584082001</c:v>
                </c:pt>
                <c:pt idx="41876">
                  <c:v>72.54410323271</c:v>
                </c:pt>
                <c:pt idx="41877">
                  <c:v>72.72461417739002</c:v>
                </c:pt>
                <c:pt idx="41878">
                  <c:v>72.47515305355979</c:v>
                </c:pt>
                <c:pt idx="41879">
                  <c:v>72.88511036130002</c:v>
                </c:pt>
                <c:pt idx="41880">
                  <c:v>73.09079603059978</c:v>
                </c:pt>
                <c:pt idx="41881">
                  <c:v>73.22365531964998</c:v>
                </c:pt>
                <c:pt idx="41882">
                  <c:v>71.9808646725</c:v>
                </c:pt>
                <c:pt idx="41883">
                  <c:v>72.18227716599979</c:v>
                </c:pt>
                <c:pt idx="41884">
                  <c:v>72.3836896595</c:v>
                </c:pt>
                <c:pt idx="41885">
                  <c:v>72.14728322274</c:v>
                </c:pt>
                <c:pt idx="41886">
                  <c:v>72.53496175293998</c:v>
                </c:pt>
                <c:pt idx="41887">
                  <c:v>73.12430951754978</c:v>
                </c:pt>
                <c:pt idx="41888">
                  <c:v>72.88537006246968</c:v>
                </c:pt>
                <c:pt idx="41889">
                  <c:v>72.99220471575</c:v>
                </c:pt>
                <c:pt idx="41890">
                  <c:v>71.43146265541</c:v>
                </c:pt>
                <c:pt idx="41891">
                  <c:v>71.77862333084998</c:v>
                </c:pt>
                <c:pt idx="41892">
                  <c:v>71.93245795683985</c:v>
                </c:pt>
                <c:pt idx="41893">
                  <c:v>72.08629258282987</c:v>
                </c:pt>
                <c:pt idx="41894">
                  <c:v>72.24438812397995</c:v>
                </c:pt>
                <c:pt idx="41895">
                  <c:v>72.18137608461987</c:v>
                </c:pt>
                <c:pt idx="41896">
                  <c:v>72.32199618665977</c:v>
                </c:pt>
                <c:pt idx="41897">
                  <c:v>72.06131768177</c:v>
                </c:pt>
                <c:pt idx="41898">
                  <c:v>72.62878013071965</c:v>
                </c:pt>
                <c:pt idx="41899">
                  <c:v>72.99220471575</c:v>
                </c:pt>
                <c:pt idx="41900">
                  <c:v>71.41869078542002</c:v>
                </c:pt>
                <c:pt idx="41901">
                  <c:v>71.35704356462</c:v>
                </c:pt>
                <c:pt idx="41902">
                  <c:v>71.61894748932</c:v>
                </c:pt>
                <c:pt idx="41903">
                  <c:v>70.51963403870003</c:v>
                </c:pt>
                <c:pt idx="41904">
                  <c:v>54.16301904256</c:v>
                </c:pt>
                <c:pt idx="41955">
                  <c:v>59.00246426646</c:v>
                </c:pt>
                <c:pt idx="41956">
                  <c:v>67.73728345670002</c:v>
                </c:pt>
                <c:pt idx="41957">
                  <c:v>71.43998587088001</c:v>
                </c:pt>
                <c:pt idx="41958">
                  <c:v>71.76152770783002</c:v>
                </c:pt>
                <c:pt idx="41959">
                  <c:v>71.90681452231</c:v>
                </c:pt>
                <c:pt idx="41960">
                  <c:v>71.81068097775001</c:v>
                </c:pt>
                <c:pt idx="41961">
                  <c:v>71.91720821791</c:v>
                </c:pt>
                <c:pt idx="41962">
                  <c:v>72.24012720882</c:v>
                </c:pt>
                <c:pt idx="41963">
                  <c:v>72.35122277726</c:v>
                </c:pt>
                <c:pt idx="41964">
                  <c:v>72.45377053418979</c:v>
                </c:pt>
                <c:pt idx="41965">
                  <c:v>72.586248622</c:v>
                </c:pt>
                <c:pt idx="41966">
                  <c:v>72.87653795374978</c:v>
                </c:pt>
                <c:pt idx="41967">
                  <c:v>72.77427449402998</c:v>
                </c:pt>
                <c:pt idx="41968">
                  <c:v>73.15937529099983</c:v>
                </c:pt>
                <c:pt idx="41969">
                  <c:v>72.01119353296998</c:v>
                </c:pt>
                <c:pt idx="41970">
                  <c:v>71.99373631179979</c:v>
                </c:pt>
                <c:pt idx="41971">
                  <c:v>72.35070984800001</c:v>
                </c:pt>
                <c:pt idx="41972">
                  <c:v>72.5140267855</c:v>
                </c:pt>
                <c:pt idx="41973">
                  <c:v>73.10184989466985</c:v>
                </c:pt>
                <c:pt idx="41974">
                  <c:v>72.85354310052979</c:v>
                </c:pt>
                <c:pt idx="41975">
                  <c:v>73.01686003803003</c:v>
                </c:pt>
                <c:pt idx="41976">
                  <c:v>73.4326535683601</c:v>
                </c:pt>
                <c:pt idx="41977">
                  <c:v>73.41226994175</c:v>
                </c:pt>
                <c:pt idx="41978">
                  <c:v>72.50967747207989</c:v>
                </c:pt>
                <c:pt idx="41979">
                  <c:v>72.66961895186</c:v>
                </c:pt>
                <c:pt idx="41980">
                  <c:v>72.61805653340978</c:v>
                </c:pt>
                <c:pt idx="41981">
                  <c:v>73.04566276293</c:v>
                </c:pt>
                <c:pt idx="41982">
                  <c:v>73.26176509422</c:v>
                </c:pt>
                <c:pt idx="41983">
                  <c:v>73.26024778123</c:v>
                </c:pt>
                <c:pt idx="41984">
                  <c:v>73.69402231725977</c:v>
                </c:pt>
                <c:pt idx="41985">
                  <c:v>72.80920389499998</c:v>
                </c:pt>
                <c:pt idx="41986">
                  <c:v>72.61774177784001</c:v>
                </c:pt>
                <c:pt idx="41987">
                  <c:v>72.85547273841968</c:v>
                </c:pt>
                <c:pt idx="41988">
                  <c:v>72.94130100586002</c:v>
                </c:pt>
                <c:pt idx="41989">
                  <c:v>73.79961196786</c:v>
                </c:pt>
                <c:pt idx="41990">
                  <c:v>73.94266685358001</c:v>
                </c:pt>
                <c:pt idx="41991">
                  <c:v>74.58883301494001</c:v>
                </c:pt>
                <c:pt idx="41992">
                  <c:v>73.00047599574998</c:v>
                </c:pt>
                <c:pt idx="41993">
                  <c:v>73.32030066183</c:v>
                </c:pt>
                <c:pt idx="41994">
                  <c:v>73.30040079874998</c:v>
                </c:pt>
                <c:pt idx="41995">
                  <c:v>73.06295515427001</c:v>
                </c:pt>
                <c:pt idx="41996">
                  <c:v>73.68727947925</c:v>
                </c:pt>
                <c:pt idx="41997">
                  <c:v>73.88724696775</c:v>
                </c:pt>
                <c:pt idx="41998">
                  <c:v>74.31421978683</c:v>
                </c:pt>
                <c:pt idx="41999">
                  <c:v>74.53216637255974</c:v>
                </c:pt>
                <c:pt idx="42000">
                  <c:v>73.21568736086</c:v>
                </c:pt>
                <c:pt idx="42001">
                  <c:v>73.61891651548973</c:v>
                </c:pt>
                <c:pt idx="42002">
                  <c:v>73.85060801207977</c:v>
                </c:pt>
                <c:pt idx="42003">
                  <c:v>73.89571357392984</c:v>
                </c:pt>
                <c:pt idx="42004">
                  <c:v>74.31835000553986</c:v>
                </c:pt>
                <c:pt idx="42005">
                  <c:v>74.49321502287</c:v>
                </c:pt>
                <c:pt idx="42006">
                  <c:v>74.41883308780002</c:v>
                </c:pt>
                <c:pt idx="42007">
                  <c:v>74.84294505752977</c:v>
                </c:pt>
                <c:pt idx="42008">
                  <c:v>73.69007689263968</c:v>
                </c:pt>
                <c:pt idx="42009">
                  <c:v>73.68884657485968</c:v>
                </c:pt>
                <c:pt idx="42010">
                  <c:v>74.10217485046972</c:v>
                </c:pt>
                <c:pt idx="42011">
                  <c:v>74.27313379889</c:v>
                </c:pt>
                <c:pt idx="42012">
                  <c:v>74.64410193592</c:v>
                </c:pt>
                <c:pt idx="42013">
                  <c:v>74.83753818914998</c:v>
                </c:pt>
                <c:pt idx="42014">
                  <c:v>74.80357564992</c:v>
                </c:pt>
                <c:pt idx="42015">
                  <c:v>74.99207295007987</c:v>
                </c:pt>
                <c:pt idx="42016">
                  <c:v>74.06817957059984</c:v>
                </c:pt>
                <c:pt idx="42017">
                  <c:v>74.01985104546998</c:v>
                </c:pt>
                <c:pt idx="42018">
                  <c:v>74.33270380554985</c:v>
                </c:pt>
                <c:pt idx="42019">
                  <c:v>74.27922722362995</c:v>
                </c:pt>
                <c:pt idx="42020">
                  <c:v>74.69417648085</c:v>
                </c:pt>
                <c:pt idx="42021">
                  <c:v>74.44409274731</c:v>
                </c:pt>
                <c:pt idx="42022">
                  <c:v>75.25617699435</c:v>
                </c:pt>
                <c:pt idx="42023">
                  <c:v>75.22762073295</c:v>
                </c:pt>
                <c:pt idx="42024">
                  <c:v>75.63193576815</c:v>
                </c:pt>
                <c:pt idx="42025">
                  <c:v>74.5354726613</c:v>
                </c:pt>
                <c:pt idx="42026">
                  <c:v>73.95391112053986</c:v>
                </c:pt>
                <c:pt idx="42027">
                  <c:v>74.55328230954001</c:v>
                </c:pt>
                <c:pt idx="42028">
                  <c:v>74.31001878971</c:v>
                </c:pt>
                <c:pt idx="42029">
                  <c:v>74.90694711251975</c:v>
                </c:pt>
                <c:pt idx="42030">
                  <c:v>75.10146544198998</c:v>
                </c:pt>
                <c:pt idx="42031">
                  <c:v>75.19430312472987</c:v>
                </c:pt>
                <c:pt idx="42032">
                  <c:v>74.94744697362998</c:v>
                </c:pt>
                <c:pt idx="42033">
                  <c:v>75.36426523085</c:v>
                </c:pt>
                <c:pt idx="42034">
                  <c:v>74.39000979545</c:v>
                </c:pt>
                <c:pt idx="42035">
                  <c:v>74.19603250409978</c:v>
                </c:pt>
                <c:pt idx="42036">
                  <c:v>74.56656019467998</c:v>
                </c:pt>
                <c:pt idx="42037">
                  <c:v>74.56635035089984</c:v>
                </c:pt>
                <c:pt idx="42038">
                  <c:v>74.92904108333998</c:v>
                </c:pt>
                <c:pt idx="42039">
                  <c:v>75.09703052083998</c:v>
                </c:pt>
                <c:pt idx="42040">
                  <c:v>75.08213106354982</c:v>
                </c:pt>
                <c:pt idx="42041">
                  <c:v>75.69602600466001</c:v>
                </c:pt>
                <c:pt idx="42042">
                  <c:v>75.88663811569968</c:v>
                </c:pt>
                <c:pt idx="42043">
                  <c:v>74.49467376862</c:v>
                </c:pt>
                <c:pt idx="42044">
                  <c:v>74.40297880001984</c:v>
                </c:pt>
                <c:pt idx="42045">
                  <c:v>74.81827232703976</c:v>
                </c:pt>
                <c:pt idx="42046">
                  <c:v>74.84948128574</c:v>
                </c:pt>
                <c:pt idx="42047">
                  <c:v>75.01303580208977</c:v>
                </c:pt>
                <c:pt idx="42048">
                  <c:v>74.78480228647987</c:v>
                </c:pt>
                <c:pt idx="42049">
                  <c:v>75.39322949704</c:v>
                </c:pt>
                <c:pt idx="42050">
                  <c:v>75.81127733197998</c:v>
                </c:pt>
                <c:pt idx="42051">
                  <c:v>74.44591566499</c:v>
                </c:pt>
                <c:pt idx="42052">
                  <c:v>74.23570175809979</c:v>
                </c:pt>
                <c:pt idx="42053">
                  <c:v>74.8360074471</c:v>
                </c:pt>
                <c:pt idx="42054">
                  <c:v>74.85388932857984</c:v>
                </c:pt>
                <c:pt idx="42055">
                  <c:v>75.07050162886998</c:v>
                </c:pt>
                <c:pt idx="42056">
                  <c:v>75.49209907703998</c:v>
                </c:pt>
                <c:pt idx="42057">
                  <c:v>75.5896152843</c:v>
                </c:pt>
                <c:pt idx="42058">
                  <c:v>75.78467465189</c:v>
                </c:pt>
                <c:pt idx="42059">
                  <c:v>75.70267948007</c:v>
                </c:pt>
                <c:pt idx="42060">
                  <c:v>74.55671973575987</c:v>
                </c:pt>
                <c:pt idx="42061">
                  <c:v>74.56212527353</c:v>
                </c:pt>
                <c:pt idx="42062">
                  <c:v>74.61959110030998</c:v>
                </c:pt>
                <c:pt idx="42063">
                  <c:v>74.74336571786</c:v>
                </c:pt>
                <c:pt idx="42064">
                  <c:v>75.0931397349</c:v>
                </c:pt>
                <c:pt idx="42065">
                  <c:v>75.28375184593995</c:v>
                </c:pt>
                <c:pt idx="42066">
                  <c:v>75.24292598752</c:v>
                </c:pt>
                <c:pt idx="42242">
                  <c:v>72.33051940213002</c:v>
                </c:pt>
                <c:pt idx="42243">
                  <c:v>72.69308327528001</c:v>
                </c:pt>
                <c:pt idx="42244">
                  <c:v>72.83408319341001</c:v>
                </c:pt>
                <c:pt idx="42245">
                  <c:v>72.99646563091</c:v>
                </c:pt>
                <c:pt idx="42246">
                  <c:v>71.83945903185</c:v>
                </c:pt>
                <c:pt idx="42247">
                  <c:v>71.79569297267987</c:v>
                </c:pt>
                <c:pt idx="42248">
                  <c:v>71.94952759867</c:v>
                </c:pt>
                <c:pt idx="42249">
                  <c:v>72.28514605659974</c:v>
                </c:pt>
                <c:pt idx="42250">
                  <c:v>72.19738815126979</c:v>
                </c:pt>
                <c:pt idx="42251">
                  <c:v>72.4522689199</c:v>
                </c:pt>
                <c:pt idx="42252">
                  <c:v>72.42812709966</c:v>
                </c:pt>
                <c:pt idx="42253">
                  <c:v>72.83367591599998</c:v>
                </c:pt>
                <c:pt idx="42254">
                  <c:v>72.82982227824998</c:v>
                </c:pt>
                <c:pt idx="42255">
                  <c:v>72.84608326555998</c:v>
                </c:pt>
                <c:pt idx="42256">
                  <c:v>71.5294666801</c:v>
                </c:pt>
                <c:pt idx="42257">
                  <c:v>71.72120016852998</c:v>
                </c:pt>
                <c:pt idx="42258">
                  <c:v>72.35799849279982</c:v>
                </c:pt>
                <c:pt idx="42259">
                  <c:v>72.37257931543972</c:v>
                </c:pt>
                <c:pt idx="42260">
                  <c:v>72.7822414707</c:v>
                </c:pt>
                <c:pt idx="42261">
                  <c:v>72.7870832207</c:v>
                </c:pt>
                <c:pt idx="42262">
                  <c:v>72.9665612812201</c:v>
                </c:pt>
                <c:pt idx="42263">
                  <c:v>73.06910903815</c:v>
                </c:pt>
                <c:pt idx="42264">
                  <c:v>71.72304956543998</c:v>
                </c:pt>
                <c:pt idx="42265">
                  <c:v>71.88543200293972</c:v>
                </c:pt>
                <c:pt idx="42266">
                  <c:v>71.81492963227</c:v>
                </c:pt>
                <c:pt idx="42267">
                  <c:v>72.16319690522998</c:v>
                </c:pt>
                <c:pt idx="42268">
                  <c:v>72.29567499303998</c:v>
                </c:pt>
                <c:pt idx="42269">
                  <c:v>72.64510900585</c:v>
                </c:pt>
                <c:pt idx="42270">
                  <c:v>72.56486610262979</c:v>
                </c:pt>
                <c:pt idx="42271">
                  <c:v>72.69734419043979</c:v>
                </c:pt>
                <c:pt idx="42272">
                  <c:v>72.82982227824998</c:v>
                </c:pt>
                <c:pt idx="42273">
                  <c:v>72.9665612812201</c:v>
                </c:pt>
                <c:pt idx="42274">
                  <c:v>71.39736979353</c:v>
                </c:pt>
                <c:pt idx="42275">
                  <c:v>71.54223855008979</c:v>
                </c:pt>
                <c:pt idx="42276">
                  <c:v>71.39101221067001</c:v>
                </c:pt>
                <c:pt idx="42277">
                  <c:v>71.88971889928978</c:v>
                </c:pt>
                <c:pt idx="42278">
                  <c:v>72.06919695981002</c:v>
                </c:pt>
                <c:pt idx="42279">
                  <c:v>72.24864903914</c:v>
                </c:pt>
                <c:pt idx="42280">
                  <c:v>72.46660524205</c:v>
                </c:pt>
                <c:pt idx="42281">
                  <c:v>72.49668324415</c:v>
                </c:pt>
                <c:pt idx="42282">
                  <c:v>72.71398637899</c:v>
                </c:pt>
                <c:pt idx="42283">
                  <c:v>73.10756119935</c:v>
                </c:pt>
                <c:pt idx="42284">
                  <c:v>73.49792024935</c:v>
                </c:pt>
                <c:pt idx="42285">
                  <c:v>71.93245795683985</c:v>
                </c:pt>
                <c:pt idx="42286">
                  <c:v>71.99655355257</c:v>
                </c:pt>
                <c:pt idx="42287">
                  <c:v>72.18029252824998</c:v>
                </c:pt>
                <c:pt idx="42288">
                  <c:v>72.34267496575</c:v>
                </c:pt>
                <c:pt idx="42289">
                  <c:v>72.43667491117</c:v>
                </c:pt>
                <c:pt idx="42290">
                  <c:v>72.45377053418979</c:v>
                </c:pt>
                <c:pt idx="42291">
                  <c:v>72.31772162571</c:v>
                </c:pt>
                <c:pt idx="42292">
                  <c:v>72.57770081048963</c:v>
                </c:pt>
                <c:pt idx="42293">
                  <c:v>72.39015600399</c:v>
                </c:pt>
                <c:pt idx="42294">
                  <c:v>72.82940274020001</c:v>
                </c:pt>
                <c:pt idx="42295">
                  <c:v>72.67170075591001</c:v>
                </c:pt>
                <c:pt idx="42296">
                  <c:v>72.73579635163979</c:v>
                </c:pt>
                <c:pt idx="42297">
                  <c:v>72.94939038995002</c:v>
                </c:pt>
                <c:pt idx="42298">
                  <c:v>72.79563103220985</c:v>
                </c:pt>
                <c:pt idx="42299">
                  <c:v>72.83408319341001</c:v>
                </c:pt>
                <c:pt idx="42300">
                  <c:v>73.11651325325</c:v>
                </c:pt>
                <c:pt idx="42301">
                  <c:v>72.91527441216</c:v>
                </c:pt>
                <c:pt idx="42302">
                  <c:v>72.7870832207</c:v>
                </c:pt>
                <c:pt idx="42303">
                  <c:v>72.71870072861998</c:v>
                </c:pt>
                <c:pt idx="42304">
                  <c:v>72.76998759767989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Sheet1!$D$2</c:f>
              <c:strCache>
                <c:ptCount val="1"/>
                <c:pt idx="0">
                  <c:v>Chest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2"/>
            <c:spPr>
              <a:noFill/>
              <a:ln>
                <a:noFill/>
              </a:ln>
            </c:spPr>
          </c:marker>
          <c:trendline>
            <c:name>Chest</c:name>
            <c:spPr>
              <a:ln w="15875">
                <a:solidFill>
                  <a:schemeClr val="accent3"/>
                </a:solidFill>
              </a:ln>
            </c:spPr>
            <c:trendlineType val="movingAvg"/>
            <c:period val="255"/>
            <c:dispRSqr val="0"/>
            <c:dispEq val="0"/>
          </c:trendline>
          <c:xVal>
            <c:numRef>
              <c:f>Sheet1!$A$3:$A$48002</c:f>
              <c:numCache>
                <c:formatCode>General</c:formatCode>
                <c:ptCount val="48000"/>
                <c:pt idx="0">
                  <c:v>0.0</c:v>
                </c:pt>
                <c:pt idx="1">
                  <c:v>0.005</c:v>
                </c:pt>
                <c:pt idx="2">
                  <c:v>0.01</c:v>
                </c:pt>
                <c:pt idx="3">
                  <c:v>0.015</c:v>
                </c:pt>
                <c:pt idx="4">
                  <c:v>0.02</c:v>
                </c:pt>
                <c:pt idx="5">
                  <c:v>0.025</c:v>
                </c:pt>
                <c:pt idx="6">
                  <c:v>0.03</c:v>
                </c:pt>
                <c:pt idx="7">
                  <c:v>0.035</c:v>
                </c:pt>
                <c:pt idx="8">
                  <c:v>0.04</c:v>
                </c:pt>
                <c:pt idx="9">
                  <c:v>0.045</c:v>
                </c:pt>
                <c:pt idx="10">
                  <c:v>0.05</c:v>
                </c:pt>
                <c:pt idx="11">
                  <c:v>0.055</c:v>
                </c:pt>
                <c:pt idx="12">
                  <c:v>0.06</c:v>
                </c:pt>
                <c:pt idx="13">
                  <c:v>0.065</c:v>
                </c:pt>
                <c:pt idx="14">
                  <c:v>0.07</c:v>
                </c:pt>
                <c:pt idx="15">
                  <c:v>0.075</c:v>
                </c:pt>
                <c:pt idx="16">
                  <c:v>0.08</c:v>
                </c:pt>
                <c:pt idx="17">
                  <c:v>0.085</c:v>
                </c:pt>
                <c:pt idx="18">
                  <c:v>0.09</c:v>
                </c:pt>
                <c:pt idx="19">
                  <c:v>0.095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</c:v>
                </c:pt>
                <c:pt idx="28">
                  <c:v>0.14</c:v>
                </c:pt>
                <c:pt idx="29">
                  <c:v>0.145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</c:v>
                </c:pt>
                <c:pt idx="34">
                  <c:v>0.17</c:v>
                </c:pt>
                <c:pt idx="35">
                  <c:v>0.175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</c:v>
                </c:pt>
                <c:pt idx="40">
                  <c:v>0.2</c:v>
                </c:pt>
                <c:pt idx="41">
                  <c:v>0.205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</c:v>
                </c:pt>
                <c:pt idx="46">
                  <c:v>0.23</c:v>
                </c:pt>
                <c:pt idx="47">
                  <c:v>0.235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</c:v>
                </c:pt>
                <c:pt idx="54">
                  <c:v>0.27</c:v>
                </c:pt>
                <c:pt idx="55">
                  <c:v>0.275</c:v>
                </c:pt>
                <c:pt idx="56">
                  <c:v>0.28</c:v>
                </c:pt>
                <c:pt idx="57">
                  <c:v>0.285</c:v>
                </c:pt>
                <c:pt idx="58">
                  <c:v>0.29</c:v>
                </c:pt>
                <c:pt idx="59">
                  <c:v>0.295</c:v>
                </c:pt>
                <c:pt idx="60">
                  <c:v>0.3</c:v>
                </c:pt>
                <c:pt idx="61">
                  <c:v>0.305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</c:v>
                </c:pt>
                <c:pt idx="66">
                  <c:v>0.33</c:v>
                </c:pt>
                <c:pt idx="67">
                  <c:v>0.335</c:v>
                </c:pt>
                <c:pt idx="68">
                  <c:v>0.34</c:v>
                </c:pt>
                <c:pt idx="69">
                  <c:v>0.345</c:v>
                </c:pt>
                <c:pt idx="70">
                  <c:v>0.35</c:v>
                </c:pt>
                <c:pt idx="71">
                  <c:v>0.355</c:v>
                </c:pt>
                <c:pt idx="72">
                  <c:v>0.36</c:v>
                </c:pt>
                <c:pt idx="73">
                  <c:v>0.365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</c:v>
                </c:pt>
                <c:pt idx="78">
                  <c:v>0.39</c:v>
                </c:pt>
                <c:pt idx="79">
                  <c:v>0.395</c:v>
                </c:pt>
                <c:pt idx="80">
                  <c:v>0.4</c:v>
                </c:pt>
                <c:pt idx="81">
                  <c:v>0.405</c:v>
                </c:pt>
                <c:pt idx="82">
                  <c:v>0.41</c:v>
                </c:pt>
                <c:pt idx="83">
                  <c:v>0.415</c:v>
                </c:pt>
                <c:pt idx="84">
                  <c:v>0.42</c:v>
                </c:pt>
                <c:pt idx="85">
                  <c:v>0.425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</c:v>
                </c:pt>
                <c:pt idx="90">
                  <c:v>0.45</c:v>
                </c:pt>
                <c:pt idx="91">
                  <c:v>0.455</c:v>
                </c:pt>
                <c:pt idx="92">
                  <c:v>0.46</c:v>
                </c:pt>
                <c:pt idx="93">
                  <c:v>0.465</c:v>
                </c:pt>
                <c:pt idx="94">
                  <c:v>0.47</c:v>
                </c:pt>
                <c:pt idx="95">
                  <c:v>0.475</c:v>
                </c:pt>
                <c:pt idx="96">
                  <c:v>0.48</c:v>
                </c:pt>
                <c:pt idx="97">
                  <c:v>0.485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</c:v>
                </c:pt>
                <c:pt idx="104">
                  <c:v>0.52</c:v>
                </c:pt>
                <c:pt idx="105">
                  <c:v>0.525</c:v>
                </c:pt>
                <c:pt idx="106">
                  <c:v>0.53</c:v>
                </c:pt>
                <c:pt idx="107">
                  <c:v>0.535</c:v>
                </c:pt>
                <c:pt idx="108">
                  <c:v>0.54</c:v>
                </c:pt>
                <c:pt idx="109">
                  <c:v>0.545</c:v>
                </c:pt>
                <c:pt idx="110">
                  <c:v>0.55</c:v>
                </c:pt>
                <c:pt idx="111">
                  <c:v>0.555</c:v>
                </c:pt>
                <c:pt idx="112">
                  <c:v>0.56</c:v>
                </c:pt>
                <c:pt idx="113">
                  <c:v>0.565</c:v>
                </c:pt>
                <c:pt idx="114">
                  <c:v>0.57</c:v>
                </c:pt>
                <c:pt idx="115">
                  <c:v>0.575000000000001</c:v>
                </c:pt>
                <c:pt idx="116">
                  <c:v>0.58</c:v>
                </c:pt>
                <c:pt idx="117">
                  <c:v>0.585000000000001</c:v>
                </c:pt>
                <c:pt idx="118">
                  <c:v>0.59</c:v>
                </c:pt>
                <c:pt idx="119">
                  <c:v>0.595000000000001</c:v>
                </c:pt>
                <c:pt idx="120">
                  <c:v>0.6</c:v>
                </c:pt>
                <c:pt idx="121">
                  <c:v>0.605</c:v>
                </c:pt>
                <c:pt idx="122">
                  <c:v>0.61</c:v>
                </c:pt>
                <c:pt idx="123">
                  <c:v>0.615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</c:v>
                </c:pt>
                <c:pt idx="128">
                  <c:v>0.640000000000001</c:v>
                </c:pt>
                <c:pt idx="129">
                  <c:v>0.645000000000001</c:v>
                </c:pt>
                <c:pt idx="130">
                  <c:v>0.650000000000001</c:v>
                </c:pt>
                <c:pt idx="131">
                  <c:v>0.655000000000001</c:v>
                </c:pt>
                <c:pt idx="132">
                  <c:v>0.660000000000001</c:v>
                </c:pt>
                <c:pt idx="133">
                  <c:v>0.665000000000001</c:v>
                </c:pt>
                <c:pt idx="134">
                  <c:v>0.670000000000001</c:v>
                </c:pt>
                <c:pt idx="135">
                  <c:v>0.675000000000001</c:v>
                </c:pt>
                <c:pt idx="136">
                  <c:v>0.680000000000001</c:v>
                </c:pt>
                <c:pt idx="137">
                  <c:v>0.685000000000001</c:v>
                </c:pt>
                <c:pt idx="138">
                  <c:v>0.690000000000001</c:v>
                </c:pt>
                <c:pt idx="139">
                  <c:v>0.695000000000001</c:v>
                </c:pt>
                <c:pt idx="140">
                  <c:v>0.700000000000001</c:v>
                </c:pt>
                <c:pt idx="141">
                  <c:v>0.705000000000001</c:v>
                </c:pt>
                <c:pt idx="142">
                  <c:v>0.710000000000001</c:v>
                </c:pt>
                <c:pt idx="143">
                  <c:v>0.715000000000001</c:v>
                </c:pt>
                <c:pt idx="144">
                  <c:v>0.720000000000001</c:v>
                </c:pt>
                <c:pt idx="145">
                  <c:v>0.725000000000001</c:v>
                </c:pt>
                <c:pt idx="146">
                  <c:v>0.730000000000001</c:v>
                </c:pt>
                <c:pt idx="147">
                  <c:v>0.735000000000001</c:v>
                </c:pt>
                <c:pt idx="148">
                  <c:v>0.740000000000001</c:v>
                </c:pt>
                <c:pt idx="149">
                  <c:v>0.745000000000001</c:v>
                </c:pt>
                <c:pt idx="150">
                  <c:v>0.750000000000001</c:v>
                </c:pt>
                <c:pt idx="151">
                  <c:v>0.755000000000001</c:v>
                </c:pt>
                <c:pt idx="152">
                  <c:v>0.760000000000001</c:v>
                </c:pt>
                <c:pt idx="153">
                  <c:v>0.765000000000001</c:v>
                </c:pt>
                <c:pt idx="154">
                  <c:v>0.770000000000001</c:v>
                </c:pt>
                <c:pt idx="155">
                  <c:v>0.775000000000001</c:v>
                </c:pt>
                <c:pt idx="156">
                  <c:v>0.780000000000001</c:v>
                </c:pt>
                <c:pt idx="157">
                  <c:v>0.785000000000001</c:v>
                </c:pt>
                <c:pt idx="158">
                  <c:v>0.790000000000001</c:v>
                </c:pt>
                <c:pt idx="159">
                  <c:v>0.795000000000001</c:v>
                </c:pt>
                <c:pt idx="160">
                  <c:v>0.800000000000001</c:v>
                </c:pt>
                <c:pt idx="161">
                  <c:v>0.805000000000001</c:v>
                </c:pt>
                <c:pt idx="162">
                  <c:v>0.810000000000001</c:v>
                </c:pt>
                <c:pt idx="163">
                  <c:v>0.815000000000001</c:v>
                </c:pt>
                <c:pt idx="164">
                  <c:v>0.820000000000001</c:v>
                </c:pt>
                <c:pt idx="165">
                  <c:v>0.825000000000001</c:v>
                </c:pt>
                <c:pt idx="166">
                  <c:v>0.830000000000001</c:v>
                </c:pt>
                <c:pt idx="167">
                  <c:v>0.835000000000001</c:v>
                </c:pt>
                <c:pt idx="168">
                  <c:v>0.840000000000001</c:v>
                </c:pt>
                <c:pt idx="169">
                  <c:v>0.845000000000001</c:v>
                </c:pt>
                <c:pt idx="170">
                  <c:v>0.850000000000001</c:v>
                </c:pt>
                <c:pt idx="171">
                  <c:v>0.855000000000001</c:v>
                </c:pt>
                <c:pt idx="172">
                  <c:v>0.860000000000001</c:v>
                </c:pt>
                <c:pt idx="173">
                  <c:v>0.865000000000001</c:v>
                </c:pt>
                <c:pt idx="174">
                  <c:v>0.870000000000001</c:v>
                </c:pt>
                <c:pt idx="175">
                  <c:v>0.875000000000001</c:v>
                </c:pt>
                <c:pt idx="176">
                  <c:v>0.880000000000001</c:v>
                </c:pt>
                <c:pt idx="177">
                  <c:v>0.885000000000001</c:v>
                </c:pt>
                <c:pt idx="178">
                  <c:v>0.890000000000001</c:v>
                </c:pt>
                <c:pt idx="179">
                  <c:v>0.895000000000001</c:v>
                </c:pt>
                <c:pt idx="180">
                  <c:v>0.900000000000001</c:v>
                </c:pt>
                <c:pt idx="181">
                  <c:v>0.905000000000001</c:v>
                </c:pt>
                <c:pt idx="182">
                  <c:v>0.910000000000001</c:v>
                </c:pt>
                <c:pt idx="183">
                  <c:v>0.915000000000001</c:v>
                </c:pt>
                <c:pt idx="184">
                  <c:v>0.920000000000001</c:v>
                </c:pt>
                <c:pt idx="185">
                  <c:v>0.925000000000001</c:v>
                </c:pt>
                <c:pt idx="186">
                  <c:v>0.930000000000001</c:v>
                </c:pt>
                <c:pt idx="187">
                  <c:v>0.935000000000001</c:v>
                </c:pt>
                <c:pt idx="188">
                  <c:v>0.940000000000001</c:v>
                </c:pt>
                <c:pt idx="189">
                  <c:v>0.945000000000001</c:v>
                </c:pt>
                <c:pt idx="190">
                  <c:v>0.950000000000001</c:v>
                </c:pt>
                <c:pt idx="191">
                  <c:v>0.955000000000001</c:v>
                </c:pt>
                <c:pt idx="192">
                  <c:v>0.960000000000001</c:v>
                </c:pt>
                <c:pt idx="193">
                  <c:v>0.965000000000001</c:v>
                </c:pt>
                <c:pt idx="194">
                  <c:v>0.970000000000001</c:v>
                </c:pt>
                <c:pt idx="195">
                  <c:v>0.975000000000001</c:v>
                </c:pt>
                <c:pt idx="196">
                  <c:v>0.980000000000001</c:v>
                </c:pt>
                <c:pt idx="197">
                  <c:v>0.985000000000001</c:v>
                </c:pt>
                <c:pt idx="198">
                  <c:v>0.990000000000001</c:v>
                </c:pt>
                <c:pt idx="199">
                  <c:v>0.995000000000001</c:v>
                </c:pt>
                <c:pt idx="200">
                  <c:v>1.000000000000001</c:v>
                </c:pt>
                <c:pt idx="201">
                  <c:v>1.005000000000001</c:v>
                </c:pt>
                <c:pt idx="202">
                  <c:v>1.01</c:v>
                </c:pt>
                <c:pt idx="203">
                  <c:v>1.015</c:v>
                </c:pt>
                <c:pt idx="204">
                  <c:v>1.02</c:v>
                </c:pt>
                <c:pt idx="205">
                  <c:v>1.025</c:v>
                </c:pt>
                <c:pt idx="206">
                  <c:v>1.03</c:v>
                </c:pt>
                <c:pt idx="207">
                  <c:v>1.035</c:v>
                </c:pt>
                <c:pt idx="208">
                  <c:v>1.04</c:v>
                </c:pt>
                <c:pt idx="209">
                  <c:v>1.044999999999999</c:v>
                </c:pt>
                <c:pt idx="210">
                  <c:v>1.049999999999999</c:v>
                </c:pt>
                <c:pt idx="211">
                  <c:v>1.054999999999999</c:v>
                </c:pt>
                <c:pt idx="212">
                  <c:v>1.059999999999999</c:v>
                </c:pt>
                <c:pt idx="213">
                  <c:v>1.064999999999999</c:v>
                </c:pt>
                <c:pt idx="214">
                  <c:v>1.069999999999999</c:v>
                </c:pt>
                <c:pt idx="215">
                  <c:v>1.074999999999999</c:v>
                </c:pt>
                <c:pt idx="216">
                  <c:v>1.079999999999999</c:v>
                </c:pt>
                <c:pt idx="217">
                  <c:v>1.084999999999999</c:v>
                </c:pt>
                <c:pt idx="218">
                  <c:v>1.089999999999998</c:v>
                </c:pt>
                <c:pt idx="219">
                  <c:v>1.094999999999998</c:v>
                </c:pt>
                <c:pt idx="220">
                  <c:v>1.099999999999998</c:v>
                </c:pt>
                <c:pt idx="221">
                  <c:v>1.104999999999998</c:v>
                </c:pt>
                <c:pt idx="222">
                  <c:v>1.109999999999998</c:v>
                </c:pt>
                <c:pt idx="223">
                  <c:v>1.114999999999998</c:v>
                </c:pt>
                <c:pt idx="224">
                  <c:v>1.119999999999998</c:v>
                </c:pt>
                <c:pt idx="225">
                  <c:v>1.124999999999998</c:v>
                </c:pt>
                <c:pt idx="226">
                  <c:v>1.129999999999998</c:v>
                </c:pt>
                <c:pt idx="227">
                  <c:v>1.134999999999998</c:v>
                </c:pt>
                <c:pt idx="228">
                  <c:v>1.139999999999997</c:v>
                </c:pt>
                <c:pt idx="229">
                  <c:v>1.144999999999998</c:v>
                </c:pt>
                <c:pt idx="230">
                  <c:v>1.149999999999997</c:v>
                </c:pt>
                <c:pt idx="231">
                  <c:v>1.154999999999997</c:v>
                </c:pt>
                <c:pt idx="232">
                  <c:v>1.159999999999997</c:v>
                </c:pt>
                <c:pt idx="233">
                  <c:v>1.164999999999997</c:v>
                </c:pt>
                <c:pt idx="234">
                  <c:v>1.169999999999997</c:v>
                </c:pt>
                <c:pt idx="235">
                  <c:v>1.174999999999997</c:v>
                </c:pt>
                <c:pt idx="236">
                  <c:v>1.179999999999997</c:v>
                </c:pt>
                <c:pt idx="237">
                  <c:v>1.184999999999996</c:v>
                </c:pt>
                <c:pt idx="238">
                  <c:v>1.189999999999996</c:v>
                </c:pt>
                <c:pt idx="239">
                  <c:v>1.194999999999996</c:v>
                </c:pt>
                <c:pt idx="240">
                  <c:v>1.199999999999996</c:v>
                </c:pt>
                <c:pt idx="241">
                  <c:v>1.204999999999996</c:v>
                </c:pt>
                <c:pt idx="242">
                  <c:v>1.209999999999996</c:v>
                </c:pt>
                <c:pt idx="243">
                  <c:v>1.214999999999996</c:v>
                </c:pt>
                <c:pt idx="244">
                  <c:v>1.219999999999996</c:v>
                </c:pt>
                <c:pt idx="245">
                  <c:v>1.224999999999996</c:v>
                </c:pt>
                <c:pt idx="246">
                  <c:v>1.229999999999996</c:v>
                </c:pt>
                <c:pt idx="247">
                  <c:v>1.234999999999995</c:v>
                </c:pt>
                <c:pt idx="248">
                  <c:v>1.239999999999995</c:v>
                </c:pt>
                <c:pt idx="249">
                  <c:v>1.244999999999995</c:v>
                </c:pt>
                <c:pt idx="250">
                  <c:v>1.249999999999995</c:v>
                </c:pt>
                <c:pt idx="251">
                  <c:v>1.254999999999995</c:v>
                </c:pt>
                <c:pt idx="252">
                  <c:v>1.259999999999995</c:v>
                </c:pt>
                <c:pt idx="253">
                  <c:v>1.264999999999995</c:v>
                </c:pt>
                <c:pt idx="254">
                  <c:v>1.269999999999994</c:v>
                </c:pt>
                <c:pt idx="255">
                  <c:v>1.274999999999995</c:v>
                </c:pt>
                <c:pt idx="256">
                  <c:v>1.279999999999994</c:v>
                </c:pt>
                <c:pt idx="257">
                  <c:v>1.284999999999994</c:v>
                </c:pt>
                <c:pt idx="258">
                  <c:v>1.289999999999994</c:v>
                </c:pt>
                <c:pt idx="259">
                  <c:v>1.294999999999994</c:v>
                </c:pt>
                <c:pt idx="260">
                  <c:v>1.299999999999994</c:v>
                </c:pt>
                <c:pt idx="261">
                  <c:v>1.304999999999994</c:v>
                </c:pt>
                <c:pt idx="262">
                  <c:v>1.309999999999994</c:v>
                </c:pt>
                <c:pt idx="263">
                  <c:v>1.314999999999994</c:v>
                </c:pt>
                <c:pt idx="264">
                  <c:v>1.319999999999994</c:v>
                </c:pt>
                <c:pt idx="265">
                  <c:v>1.324999999999993</c:v>
                </c:pt>
                <c:pt idx="266">
                  <c:v>1.329999999999993</c:v>
                </c:pt>
                <c:pt idx="267">
                  <c:v>1.334999999999993</c:v>
                </c:pt>
                <c:pt idx="268">
                  <c:v>1.339999999999993</c:v>
                </c:pt>
                <c:pt idx="269">
                  <c:v>1.344999999999993</c:v>
                </c:pt>
                <c:pt idx="270">
                  <c:v>1.349999999999993</c:v>
                </c:pt>
                <c:pt idx="271">
                  <c:v>1.354999999999993</c:v>
                </c:pt>
                <c:pt idx="272">
                  <c:v>1.359999999999993</c:v>
                </c:pt>
                <c:pt idx="273">
                  <c:v>1.364999999999993</c:v>
                </c:pt>
                <c:pt idx="274">
                  <c:v>1.369999999999992</c:v>
                </c:pt>
                <c:pt idx="275">
                  <c:v>1.374999999999992</c:v>
                </c:pt>
                <c:pt idx="276">
                  <c:v>1.379999999999992</c:v>
                </c:pt>
                <c:pt idx="277">
                  <c:v>1.384999999999992</c:v>
                </c:pt>
                <c:pt idx="278">
                  <c:v>1.389999999999992</c:v>
                </c:pt>
                <c:pt idx="279">
                  <c:v>1.394999999999992</c:v>
                </c:pt>
                <c:pt idx="280">
                  <c:v>1.399999999999992</c:v>
                </c:pt>
                <c:pt idx="281">
                  <c:v>1.404999999999992</c:v>
                </c:pt>
                <c:pt idx="282">
                  <c:v>1.409999999999991</c:v>
                </c:pt>
                <c:pt idx="283">
                  <c:v>1.414999999999992</c:v>
                </c:pt>
                <c:pt idx="284">
                  <c:v>1.419999999999991</c:v>
                </c:pt>
                <c:pt idx="285">
                  <c:v>1.424999999999991</c:v>
                </c:pt>
                <c:pt idx="286">
                  <c:v>1.429999999999991</c:v>
                </c:pt>
                <c:pt idx="287">
                  <c:v>1.434999999999991</c:v>
                </c:pt>
                <c:pt idx="288">
                  <c:v>1.439999999999991</c:v>
                </c:pt>
                <c:pt idx="289">
                  <c:v>1.444999999999991</c:v>
                </c:pt>
                <c:pt idx="290">
                  <c:v>1.449999999999991</c:v>
                </c:pt>
                <c:pt idx="291">
                  <c:v>1.454999999999991</c:v>
                </c:pt>
                <c:pt idx="292">
                  <c:v>1.459999999999989</c:v>
                </c:pt>
                <c:pt idx="293">
                  <c:v>1.46499999999999</c:v>
                </c:pt>
                <c:pt idx="294">
                  <c:v>1.46999999999999</c:v>
                </c:pt>
                <c:pt idx="295">
                  <c:v>1.47499999999999</c:v>
                </c:pt>
                <c:pt idx="296">
                  <c:v>1.47999999999999</c:v>
                </c:pt>
                <c:pt idx="297">
                  <c:v>1.48499999999999</c:v>
                </c:pt>
                <c:pt idx="298">
                  <c:v>1.48999999999999</c:v>
                </c:pt>
                <c:pt idx="299">
                  <c:v>1.49499999999999</c:v>
                </c:pt>
                <c:pt idx="300">
                  <c:v>1.49999999999999</c:v>
                </c:pt>
                <c:pt idx="301">
                  <c:v>1.50499999999999</c:v>
                </c:pt>
                <c:pt idx="302">
                  <c:v>1.50999999999999</c:v>
                </c:pt>
                <c:pt idx="303">
                  <c:v>1.514999999999989</c:v>
                </c:pt>
                <c:pt idx="304">
                  <c:v>1.519999999999989</c:v>
                </c:pt>
                <c:pt idx="305">
                  <c:v>1.524999999999989</c:v>
                </c:pt>
                <c:pt idx="306">
                  <c:v>1.529999999999989</c:v>
                </c:pt>
                <c:pt idx="307">
                  <c:v>1.534999999999989</c:v>
                </c:pt>
                <c:pt idx="308">
                  <c:v>1.539999999999989</c:v>
                </c:pt>
                <c:pt idx="309">
                  <c:v>1.544999999999989</c:v>
                </c:pt>
                <c:pt idx="310">
                  <c:v>1.549999999999988</c:v>
                </c:pt>
                <c:pt idx="311">
                  <c:v>1.554999999999989</c:v>
                </c:pt>
                <c:pt idx="312">
                  <c:v>1.559999999999988</c:v>
                </c:pt>
                <c:pt idx="313">
                  <c:v>1.564999999999988</c:v>
                </c:pt>
                <c:pt idx="314">
                  <c:v>1.569999999999988</c:v>
                </c:pt>
                <c:pt idx="315">
                  <c:v>1.574999999999988</c:v>
                </c:pt>
                <c:pt idx="316">
                  <c:v>1.579999999999988</c:v>
                </c:pt>
                <c:pt idx="317">
                  <c:v>1.584999999999988</c:v>
                </c:pt>
                <c:pt idx="318">
                  <c:v>1.589999999999988</c:v>
                </c:pt>
                <c:pt idx="319">
                  <c:v>1.594999999999988</c:v>
                </c:pt>
                <c:pt idx="320">
                  <c:v>1.599999999999988</c:v>
                </c:pt>
                <c:pt idx="321">
                  <c:v>1.604999999999988</c:v>
                </c:pt>
                <c:pt idx="322">
                  <c:v>1.609999999999987</c:v>
                </c:pt>
                <c:pt idx="323">
                  <c:v>1.614999999999987</c:v>
                </c:pt>
                <c:pt idx="324">
                  <c:v>1.619999999999987</c:v>
                </c:pt>
                <c:pt idx="325">
                  <c:v>1.624999999999987</c:v>
                </c:pt>
                <c:pt idx="326">
                  <c:v>1.629999999999987</c:v>
                </c:pt>
                <c:pt idx="327">
                  <c:v>1.634999999999987</c:v>
                </c:pt>
                <c:pt idx="328">
                  <c:v>1.639999999999987</c:v>
                </c:pt>
                <c:pt idx="329">
                  <c:v>1.644999999999987</c:v>
                </c:pt>
                <c:pt idx="330">
                  <c:v>1.649999999999986</c:v>
                </c:pt>
                <c:pt idx="331">
                  <c:v>1.654999999999986</c:v>
                </c:pt>
                <c:pt idx="332">
                  <c:v>1.659999999999986</c:v>
                </c:pt>
                <c:pt idx="333">
                  <c:v>1.664999999999986</c:v>
                </c:pt>
                <c:pt idx="334">
                  <c:v>1.669999999999986</c:v>
                </c:pt>
                <c:pt idx="335">
                  <c:v>1.674999999999986</c:v>
                </c:pt>
                <c:pt idx="336">
                  <c:v>1.679999999999986</c:v>
                </c:pt>
                <c:pt idx="337">
                  <c:v>1.684999999999986</c:v>
                </c:pt>
                <c:pt idx="338">
                  <c:v>1.689999999999986</c:v>
                </c:pt>
                <c:pt idx="339">
                  <c:v>1.694999999999986</c:v>
                </c:pt>
                <c:pt idx="340">
                  <c:v>1.699999999999985</c:v>
                </c:pt>
                <c:pt idx="341">
                  <c:v>1.704999999999986</c:v>
                </c:pt>
                <c:pt idx="342">
                  <c:v>1.709999999999985</c:v>
                </c:pt>
                <c:pt idx="343">
                  <c:v>1.714999999999985</c:v>
                </c:pt>
                <c:pt idx="344">
                  <c:v>1.719999999999985</c:v>
                </c:pt>
                <c:pt idx="345">
                  <c:v>1.724999999999985</c:v>
                </c:pt>
                <c:pt idx="346">
                  <c:v>1.729999999999985</c:v>
                </c:pt>
                <c:pt idx="347">
                  <c:v>1.734999999999985</c:v>
                </c:pt>
                <c:pt idx="348">
                  <c:v>1.739999999999985</c:v>
                </c:pt>
                <c:pt idx="349">
                  <c:v>1.744999999999985</c:v>
                </c:pt>
                <c:pt idx="350">
                  <c:v>1.749999999999984</c:v>
                </c:pt>
                <c:pt idx="351">
                  <c:v>1.754999999999984</c:v>
                </c:pt>
                <c:pt idx="352">
                  <c:v>1.759999999999984</c:v>
                </c:pt>
                <c:pt idx="353">
                  <c:v>1.764999999999984</c:v>
                </c:pt>
                <c:pt idx="354">
                  <c:v>1.769999999999984</c:v>
                </c:pt>
                <c:pt idx="355">
                  <c:v>1.774999999999984</c:v>
                </c:pt>
                <c:pt idx="356">
                  <c:v>1.779999999999984</c:v>
                </c:pt>
                <c:pt idx="357">
                  <c:v>1.784999999999984</c:v>
                </c:pt>
                <c:pt idx="358">
                  <c:v>1.789999999999984</c:v>
                </c:pt>
                <c:pt idx="359">
                  <c:v>1.794999999999984</c:v>
                </c:pt>
                <c:pt idx="360">
                  <c:v>1.799999999999984</c:v>
                </c:pt>
                <c:pt idx="361">
                  <c:v>1.804999999999983</c:v>
                </c:pt>
                <c:pt idx="362">
                  <c:v>1.809999999999983</c:v>
                </c:pt>
                <c:pt idx="363">
                  <c:v>1.814999999999983</c:v>
                </c:pt>
                <c:pt idx="364">
                  <c:v>1.819999999999983</c:v>
                </c:pt>
                <c:pt idx="365">
                  <c:v>1.824999999999983</c:v>
                </c:pt>
                <c:pt idx="366">
                  <c:v>1.829999999999983</c:v>
                </c:pt>
                <c:pt idx="367">
                  <c:v>1.834999999999983</c:v>
                </c:pt>
                <c:pt idx="368">
                  <c:v>1.839999999999982</c:v>
                </c:pt>
                <c:pt idx="369">
                  <c:v>1.844999999999982</c:v>
                </c:pt>
                <c:pt idx="370">
                  <c:v>1.849999999999982</c:v>
                </c:pt>
                <c:pt idx="371">
                  <c:v>1.854999999999982</c:v>
                </c:pt>
                <c:pt idx="372">
                  <c:v>1.859999999999982</c:v>
                </c:pt>
                <c:pt idx="373">
                  <c:v>1.864999999999982</c:v>
                </c:pt>
                <c:pt idx="374">
                  <c:v>1.869999999999982</c:v>
                </c:pt>
                <c:pt idx="375">
                  <c:v>1.874999999999982</c:v>
                </c:pt>
                <c:pt idx="376">
                  <c:v>1.879999999999982</c:v>
                </c:pt>
                <c:pt idx="377">
                  <c:v>1.884999999999982</c:v>
                </c:pt>
                <c:pt idx="378">
                  <c:v>1.889999999999981</c:v>
                </c:pt>
                <c:pt idx="379">
                  <c:v>1.894999999999982</c:v>
                </c:pt>
                <c:pt idx="380">
                  <c:v>1.899999999999981</c:v>
                </c:pt>
                <c:pt idx="381">
                  <c:v>1.904999999999981</c:v>
                </c:pt>
                <c:pt idx="382">
                  <c:v>1.909999999999981</c:v>
                </c:pt>
                <c:pt idx="383">
                  <c:v>1.914999999999981</c:v>
                </c:pt>
                <c:pt idx="384">
                  <c:v>1.919999999999981</c:v>
                </c:pt>
                <c:pt idx="385">
                  <c:v>1.92499999999998</c:v>
                </c:pt>
                <c:pt idx="386">
                  <c:v>1.929999999999979</c:v>
                </c:pt>
                <c:pt idx="387">
                  <c:v>1.93499999999998</c:v>
                </c:pt>
                <c:pt idx="388">
                  <c:v>1.939999999999979</c:v>
                </c:pt>
                <c:pt idx="389">
                  <c:v>1.94499999999998</c:v>
                </c:pt>
                <c:pt idx="390">
                  <c:v>1.949999999999979</c:v>
                </c:pt>
                <c:pt idx="391">
                  <c:v>1.95499999999998</c:v>
                </c:pt>
                <c:pt idx="392">
                  <c:v>1.95999999999998</c:v>
                </c:pt>
                <c:pt idx="393">
                  <c:v>1.96499999999998</c:v>
                </c:pt>
                <c:pt idx="394">
                  <c:v>1.96999999999998</c:v>
                </c:pt>
                <c:pt idx="395">
                  <c:v>1.97499999999998</c:v>
                </c:pt>
                <c:pt idx="396">
                  <c:v>1.97999999999998</c:v>
                </c:pt>
                <c:pt idx="397">
                  <c:v>1.984999999999979</c:v>
                </c:pt>
                <c:pt idx="398">
                  <c:v>1.989999999999979</c:v>
                </c:pt>
                <c:pt idx="399">
                  <c:v>1.994999999999979</c:v>
                </c:pt>
                <c:pt idx="400">
                  <c:v>1.999999999999979</c:v>
                </c:pt>
                <c:pt idx="401">
                  <c:v>2.00499999999998</c:v>
                </c:pt>
                <c:pt idx="402">
                  <c:v>2.009999999999979</c:v>
                </c:pt>
                <c:pt idx="403">
                  <c:v>2.014999999999979</c:v>
                </c:pt>
                <c:pt idx="404">
                  <c:v>2.019999999999979</c:v>
                </c:pt>
                <c:pt idx="405">
                  <c:v>2.02499999999998</c:v>
                </c:pt>
                <c:pt idx="406">
                  <c:v>2.029999999999979</c:v>
                </c:pt>
                <c:pt idx="407">
                  <c:v>2.034999999999979</c:v>
                </c:pt>
                <c:pt idx="408">
                  <c:v>2.039999999999979</c:v>
                </c:pt>
                <c:pt idx="409">
                  <c:v>2.04499999999998</c:v>
                </c:pt>
                <c:pt idx="410">
                  <c:v>2.049999999999978</c:v>
                </c:pt>
                <c:pt idx="411">
                  <c:v>2.054999999999978</c:v>
                </c:pt>
                <c:pt idx="412">
                  <c:v>2.059999999999978</c:v>
                </c:pt>
                <c:pt idx="413">
                  <c:v>2.064999999999978</c:v>
                </c:pt>
                <c:pt idx="414">
                  <c:v>2.069999999999978</c:v>
                </c:pt>
                <c:pt idx="415">
                  <c:v>2.074999999999978</c:v>
                </c:pt>
                <c:pt idx="416">
                  <c:v>2.079999999999978</c:v>
                </c:pt>
                <c:pt idx="417">
                  <c:v>2.084999999999978</c:v>
                </c:pt>
                <c:pt idx="418">
                  <c:v>2.089999999999978</c:v>
                </c:pt>
                <c:pt idx="419">
                  <c:v>2.094999999999978</c:v>
                </c:pt>
                <c:pt idx="420">
                  <c:v>2.099999999999977</c:v>
                </c:pt>
                <c:pt idx="421">
                  <c:v>2.104999999999978</c:v>
                </c:pt>
                <c:pt idx="422">
                  <c:v>2.109999999999977</c:v>
                </c:pt>
                <c:pt idx="423">
                  <c:v>2.114999999999977</c:v>
                </c:pt>
                <c:pt idx="424">
                  <c:v>2.119999999999977</c:v>
                </c:pt>
                <c:pt idx="425">
                  <c:v>2.124999999999977</c:v>
                </c:pt>
                <c:pt idx="426">
                  <c:v>2.129999999999977</c:v>
                </c:pt>
                <c:pt idx="427">
                  <c:v>2.134999999999977</c:v>
                </c:pt>
                <c:pt idx="428">
                  <c:v>2.139999999999977</c:v>
                </c:pt>
                <c:pt idx="429">
                  <c:v>2.144999999999977</c:v>
                </c:pt>
                <c:pt idx="430">
                  <c:v>2.149999999999977</c:v>
                </c:pt>
                <c:pt idx="431">
                  <c:v>2.154999999999977</c:v>
                </c:pt>
                <c:pt idx="432">
                  <c:v>2.159999999999976</c:v>
                </c:pt>
                <c:pt idx="433">
                  <c:v>2.164999999999976</c:v>
                </c:pt>
                <c:pt idx="434">
                  <c:v>2.169999999999976</c:v>
                </c:pt>
                <c:pt idx="435">
                  <c:v>2.174999999999976</c:v>
                </c:pt>
                <c:pt idx="436">
                  <c:v>2.179999999999976</c:v>
                </c:pt>
                <c:pt idx="437">
                  <c:v>2.184999999999976</c:v>
                </c:pt>
                <c:pt idx="438">
                  <c:v>2.189999999999975</c:v>
                </c:pt>
                <c:pt idx="439">
                  <c:v>2.194999999999975</c:v>
                </c:pt>
                <c:pt idx="440">
                  <c:v>2.199999999999975</c:v>
                </c:pt>
                <c:pt idx="441">
                  <c:v>2.204999999999975</c:v>
                </c:pt>
                <c:pt idx="442">
                  <c:v>2.209999999999975</c:v>
                </c:pt>
                <c:pt idx="443">
                  <c:v>2.214999999999975</c:v>
                </c:pt>
                <c:pt idx="444">
                  <c:v>2.219999999999975</c:v>
                </c:pt>
                <c:pt idx="445">
                  <c:v>2.224999999999975</c:v>
                </c:pt>
                <c:pt idx="446">
                  <c:v>2.229999999999975</c:v>
                </c:pt>
                <c:pt idx="447">
                  <c:v>2.234999999999975</c:v>
                </c:pt>
                <c:pt idx="448">
                  <c:v>2.239999999999974</c:v>
                </c:pt>
                <c:pt idx="449">
                  <c:v>2.244999999999975</c:v>
                </c:pt>
                <c:pt idx="450">
                  <c:v>2.249999999999974</c:v>
                </c:pt>
                <c:pt idx="451">
                  <c:v>2.254999999999974</c:v>
                </c:pt>
                <c:pt idx="452">
                  <c:v>2.259999999999974</c:v>
                </c:pt>
                <c:pt idx="453">
                  <c:v>2.264999999999974</c:v>
                </c:pt>
                <c:pt idx="454">
                  <c:v>2.269999999999974</c:v>
                </c:pt>
                <c:pt idx="455">
                  <c:v>2.274999999999974</c:v>
                </c:pt>
                <c:pt idx="456">
                  <c:v>2.279999999999974</c:v>
                </c:pt>
                <c:pt idx="457">
                  <c:v>2.284999999999974</c:v>
                </c:pt>
                <c:pt idx="458">
                  <c:v>2.289999999999974</c:v>
                </c:pt>
                <c:pt idx="459">
                  <c:v>2.294999999999974</c:v>
                </c:pt>
                <c:pt idx="460">
                  <c:v>2.299999999999973</c:v>
                </c:pt>
                <c:pt idx="461">
                  <c:v>2.304999999999973</c:v>
                </c:pt>
                <c:pt idx="462">
                  <c:v>2.309999999999973</c:v>
                </c:pt>
                <c:pt idx="463">
                  <c:v>2.314999999999973</c:v>
                </c:pt>
                <c:pt idx="464">
                  <c:v>2.319999999999973</c:v>
                </c:pt>
                <c:pt idx="465">
                  <c:v>2.324999999999973</c:v>
                </c:pt>
                <c:pt idx="466">
                  <c:v>2.329999999999972</c:v>
                </c:pt>
                <c:pt idx="467">
                  <c:v>2.334999999999972</c:v>
                </c:pt>
                <c:pt idx="468">
                  <c:v>2.339999999999972</c:v>
                </c:pt>
                <c:pt idx="469">
                  <c:v>2.344999999999972</c:v>
                </c:pt>
                <c:pt idx="470">
                  <c:v>2.349999999999972</c:v>
                </c:pt>
                <c:pt idx="471">
                  <c:v>2.354999999999972</c:v>
                </c:pt>
                <c:pt idx="472">
                  <c:v>2.359999999999971</c:v>
                </c:pt>
                <c:pt idx="473">
                  <c:v>2.364999999999972</c:v>
                </c:pt>
                <c:pt idx="474">
                  <c:v>2.369999999999972</c:v>
                </c:pt>
                <c:pt idx="475">
                  <c:v>2.374999999999971</c:v>
                </c:pt>
                <c:pt idx="476">
                  <c:v>2.379999999999971</c:v>
                </c:pt>
                <c:pt idx="477">
                  <c:v>2.384999999999971</c:v>
                </c:pt>
                <c:pt idx="478">
                  <c:v>2.389999999999971</c:v>
                </c:pt>
                <c:pt idx="479">
                  <c:v>2.394999999999971</c:v>
                </c:pt>
                <c:pt idx="480">
                  <c:v>2.399999999999971</c:v>
                </c:pt>
                <c:pt idx="481">
                  <c:v>2.404999999999971</c:v>
                </c:pt>
                <c:pt idx="482">
                  <c:v>2.409999999999971</c:v>
                </c:pt>
                <c:pt idx="483">
                  <c:v>2.414999999999971</c:v>
                </c:pt>
                <c:pt idx="484">
                  <c:v>2.41999999999997</c:v>
                </c:pt>
                <c:pt idx="485">
                  <c:v>2.42499999999997</c:v>
                </c:pt>
                <c:pt idx="486">
                  <c:v>2.42999999999997</c:v>
                </c:pt>
                <c:pt idx="487">
                  <c:v>2.43499999999997</c:v>
                </c:pt>
                <c:pt idx="488">
                  <c:v>2.43999999999997</c:v>
                </c:pt>
                <c:pt idx="489">
                  <c:v>2.44499999999997</c:v>
                </c:pt>
                <c:pt idx="490">
                  <c:v>2.44999999999997</c:v>
                </c:pt>
                <c:pt idx="491">
                  <c:v>2.454999999999969</c:v>
                </c:pt>
                <c:pt idx="492">
                  <c:v>2.459999999999968</c:v>
                </c:pt>
                <c:pt idx="493">
                  <c:v>2.46499999999997</c:v>
                </c:pt>
                <c:pt idx="494">
                  <c:v>2.469999999999969</c:v>
                </c:pt>
                <c:pt idx="495">
                  <c:v>2.474999999999969</c:v>
                </c:pt>
                <c:pt idx="496">
                  <c:v>2.479999999999968</c:v>
                </c:pt>
                <c:pt idx="497">
                  <c:v>2.484999999999969</c:v>
                </c:pt>
                <c:pt idx="498">
                  <c:v>2.489999999999969</c:v>
                </c:pt>
                <c:pt idx="499">
                  <c:v>2.494999999999969</c:v>
                </c:pt>
                <c:pt idx="500">
                  <c:v>2.499999999999968</c:v>
                </c:pt>
                <c:pt idx="501">
                  <c:v>2.504999999999969</c:v>
                </c:pt>
                <c:pt idx="502">
                  <c:v>2.509999999999969</c:v>
                </c:pt>
                <c:pt idx="503">
                  <c:v>2.514999999999968</c:v>
                </c:pt>
                <c:pt idx="504">
                  <c:v>2.519999999999968</c:v>
                </c:pt>
                <c:pt idx="505">
                  <c:v>2.524999999999968</c:v>
                </c:pt>
                <c:pt idx="506">
                  <c:v>2.529999999999968</c:v>
                </c:pt>
                <c:pt idx="507">
                  <c:v>2.534999999999968</c:v>
                </c:pt>
                <c:pt idx="508">
                  <c:v>2.539999999999968</c:v>
                </c:pt>
                <c:pt idx="509">
                  <c:v>2.544999999999968</c:v>
                </c:pt>
                <c:pt idx="510">
                  <c:v>2.549999999999968</c:v>
                </c:pt>
                <c:pt idx="511">
                  <c:v>2.554999999999968</c:v>
                </c:pt>
                <c:pt idx="512">
                  <c:v>2.559999999999967</c:v>
                </c:pt>
                <c:pt idx="513">
                  <c:v>2.564999999999968</c:v>
                </c:pt>
                <c:pt idx="514">
                  <c:v>2.569999999999967</c:v>
                </c:pt>
                <c:pt idx="515">
                  <c:v>2.574999999999967</c:v>
                </c:pt>
                <c:pt idx="516">
                  <c:v>2.579999999999967</c:v>
                </c:pt>
                <c:pt idx="517">
                  <c:v>2.584999999999967</c:v>
                </c:pt>
                <c:pt idx="518">
                  <c:v>2.589999999999967</c:v>
                </c:pt>
                <c:pt idx="519">
                  <c:v>2.594999999999967</c:v>
                </c:pt>
                <c:pt idx="520">
                  <c:v>2.599999999999967</c:v>
                </c:pt>
                <c:pt idx="521">
                  <c:v>2.604999999999967</c:v>
                </c:pt>
                <c:pt idx="522">
                  <c:v>2.609999999999966</c:v>
                </c:pt>
                <c:pt idx="523">
                  <c:v>2.614999999999966</c:v>
                </c:pt>
                <c:pt idx="524">
                  <c:v>2.619999999999966</c:v>
                </c:pt>
                <c:pt idx="525">
                  <c:v>2.624999999999966</c:v>
                </c:pt>
                <c:pt idx="526">
                  <c:v>2.629999999999966</c:v>
                </c:pt>
                <c:pt idx="527">
                  <c:v>2.634999999999966</c:v>
                </c:pt>
                <c:pt idx="528">
                  <c:v>2.639999999999964</c:v>
                </c:pt>
                <c:pt idx="529">
                  <c:v>2.644999999999966</c:v>
                </c:pt>
                <c:pt idx="530">
                  <c:v>2.649999999999966</c:v>
                </c:pt>
                <c:pt idx="531">
                  <c:v>2.654999999999965</c:v>
                </c:pt>
                <c:pt idx="532">
                  <c:v>2.659999999999965</c:v>
                </c:pt>
                <c:pt idx="533">
                  <c:v>2.664999999999965</c:v>
                </c:pt>
                <c:pt idx="534">
                  <c:v>2.669999999999965</c:v>
                </c:pt>
                <c:pt idx="535">
                  <c:v>2.674999999999965</c:v>
                </c:pt>
                <c:pt idx="536">
                  <c:v>2.679999999999965</c:v>
                </c:pt>
                <c:pt idx="537">
                  <c:v>2.684999999999965</c:v>
                </c:pt>
                <c:pt idx="538">
                  <c:v>2.689999999999965</c:v>
                </c:pt>
                <c:pt idx="539">
                  <c:v>2.694999999999965</c:v>
                </c:pt>
                <c:pt idx="540">
                  <c:v>2.699999999999965</c:v>
                </c:pt>
                <c:pt idx="541">
                  <c:v>2.704999999999964</c:v>
                </c:pt>
                <c:pt idx="542">
                  <c:v>2.709999999999964</c:v>
                </c:pt>
                <c:pt idx="543">
                  <c:v>2.714999999999964</c:v>
                </c:pt>
                <c:pt idx="544">
                  <c:v>2.719999999999964</c:v>
                </c:pt>
                <c:pt idx="545">
                  <c:v>2.724999999999964</c:v>
                </c:pt>
                <c:pt idx="546">
                  <c:v>2.729999999999964</c:v>
                </c:pt>
                <c:pt idx="547">
                  <c:v>2.734999999999964</c:v>
                </c:pt>
                <c:pt idx="548">
                  <c:v>2.739999999999964</c:v>
                </c:pt>
                <c:pt idx="549">
                  <c:v>2.744999999999964</c:v>
                </c:pt>
                <c:pt idx="550">
                  <c:v>2.749999999999964</c:v>
                </c:pt>
                <c:pt idx="551">
                  <c:v>2.754999999999963</c:v>
                </c:pt>
                <c:pt idx="552">
                  <c:v>2.759999999999963</c:v>
                </c:pt>
                <c:pt idx="553">
                  <c:v>2.764999999999964</c:v>
                </c:pt>
                <c:pt idx="554">
                  <c:v>2.769999999999963</c:v>
                </c:pt>
                <c:pt idx="555">
                  <c:v>2.774999999999963</c:v>
                </c:pt>
                <c:pt idx="556">
                  <c:v>2.779999999999963</c:v>
                </c:pt>
                <c:pt idx="557">
                  <c:v>2.784999999999963</c:v>
                </c:pt>
                <c:pt idx="558">
                  <c:v>2.789999999999963</c:v>
                </c:pt>
                <c:pt idx="559">
                  <c:v>2.794999999999963</c:v>
                </c:pt>
                <c:pt idx="560">
                  <c:v>2.799999999999962</c:v>
                </c:pt>
                <c:pt idx="561">
                  <c:v>2.804999999999962</c:v>
                </c:pt>
                <c:pt idx="562">
                  <c:v>2.809999999999962</c:v>
                </c:pt>
                <c:pt idx="563">
                  <c:v>2.814999999999962</c:v>
                </c:pt>
                <c:pt idx="564">
                  <c:v>2.819999999999962</c:v>
                </c:pt>
                <c:pt idx="565">
                  <c:v>2.824999999999962</c:v>
                </c:pt>
                <c:pt idx="566">
                  <c:v>2.82999999999996</c:v>
                </c:pt>
                <c:pt idx="567">
                  <c:v>2.83499999999996</c:v>
                </c:pt>
                <c:pt idx="568">
                  <c:v>2.839999999999959</c:v>
                </c:pt>
                <c:pt idx="569">
                  <c:v>2.844999999999961</c:v>
                </c:pt>
                <c:pt idx="570">
                  <c:v>2.849999999999961</c:v>
                </c:pt>
                <c:pt idx="571">
                  <c:v>2.85499999999996</c:v>
                </c:pt>
                <c:pt idx="572">
                  <c:v>2.859999999999959</c:v>
                </c:pt>
                <c:pt idx="573">
                  <c:v>2.864999999999961</c:v>
                </c:pt>
                <c:pt idx="574">
                  <c:v>2.869999999999961</c:v>
                </c:pt>
                <c:pt idx="575">
                  <c:v>2.87499999999996</c:v>
                </c:pt>
                <c:pt idx="576">
                  <c:v>2.879999999999959</c:v>
                </c:pt>
                <c:pt idx="577">
                  <c:v>2.884999999999961</c:v>
                </c:pt>
                <c:pt idx="578">
                  <c:v>2.88999999999996</c:v>
                </c:pt>
                <c:pt idx="579">
                  <c:v>2.89499999999996</c:v>
                </c:pt>
                <c:pt idx="580">
                  <c:v>2.899999999999959</c:v>
                </c:pt>
                <c:pt idx="581">
                  <c:v>2.90499999999996</c:v>
                </c:pt>
                <c:pt idx="582">
                  <c:v>2.90999999999996</c:v>
                </c:pt>
                <c:pt idx="583">
                  <c:v>2.91499999999996</c:v>
                </c:pt>
                <c:pt idx="584">
                  <c:v>2.919999999999959</c:v>
                </c:pt>
                <c:pt idx="585">
                  <c:v>2.92499999999996</c:v>
                </c:pt>
                <c:pt idx="586">
                  <c:v>2.92999999999996</c:v>
                </c:pt>
                <c:pt idx="587">
                  <c:v>2.934999999999959</c:v>
                </c:pt>
                <c:pt idx="588">
                  <c:v>2.939999999999959</c:v>
                </c:pt>
                <c:pt idx="589">
                  <c:v>2.944999999999959</c:v>
                </c:pt>
                <c:pt idx="590">
                  <c:v>2.949999999999959</c:v>
                </c:pt>
                <c:pt idx="591">
                  <c:v>2.954999999999959</c:v>
                </c:pt>
                <c:pt idx="592">
                  <c:v>2.959999999999959</c:v>
                </c:pt>
                <c:pt idx="593">
                  <c:v>2.964999999999959</c:v>
                </c:pt>
                <c:pt idx="594">
                  <c:v>2.969999999999959</c:v>
                </c:pt>
                <c:pt idx="595">
                  <c:v>2.974999999999959</c:v>
                </c:pt>
                <c:pt idx="596">
                  <c:v>2.979999999999959</c:v>
                </c:pt>
                <c:pt idx="597">
                  <c:v>2.984999999999959</c:v>
                </c:pt>
                <c:pt idx="598">
                  <c:v>2.989999999999958</c:v>
                </c:pt>
                <c:pt idx="599">
                  <c:v>2.994999999999958</c:v>
                </c:pt>
                <c:pt idx="600">
                  <c:v>2.999999999999958</c:v>
                </c:pt>
                <c:pt idx="601">
                  <c:v>3.004999999999958</c:v>
                </c:pt>
                <c:pt idx="602">
                  <c:v>3.009999999999958</c:v>
                </c:pt>
                <c:pt idx="603">
                  <c:v>3.014999999999958</c:v>
                </c:pt>
                <c:pt idx="604">
                  <c:v>3.019999999999958</c:v>
                </c:pt>
                <c:pt idx="605">
                  <c:v>3.024999999999958</c:v>
                </c:pt>
                <c:pt idx="606">
                  <c:v>3.029999999999958</c:v>
                </c:pt>
                <c:pt idx="607">
                  <c:v>3.034999999999958</c:v>
                </c:pt>
                <c:pt idx="608">
                  <c:v>3.039999999999957</c:v>
                </c:pt>
                <c:pt idx="609">
                  <c:v>3.044999999999958</c:v>
                </c:pt>
                <c:pt idx="610">
                  <c:v>3.049999999999957</c:v>
                </c:pt>
                <c:pt idx="611">
                  <c:v>3.054999999999957</c:v>
                </c:pt>
                <c:pt idx="612">
                  <c:v>3.059999999999957</c:v>
                </c:pt>
                <c:pt idx="613">
                  <c:v>3.064999999999957</c:v>
                </c:pt>
                <c:pt idx="614">
                  <c:v>3.069999999999957</c:v>
                </c:pt>
                <c:pt idx="615">
                  <c:v>3.074999999999957</c:v>
                </c:pt>
                <c:pt idx="616">
                  <c:v>3.079999999999957</c:v>
                </c:pt>
                <c:pt idx="617">
                  <c:v>3.084999999999957</c:v>
                </c:pt>
                <c:pt idx="618">
                  <c:v>3.089999999999957</c:v>
                </c:pt>
                <c:pt idx="619">
                  <c:v>3.094999999999956</c:v>
                </c:pt>
                <c:pt idx="620">
                  <c:v>3.099999999999956</c:v>
                </c:pt>
                <c:pt idx="621">
                  <c:v>3.104999999999956</c:v>
                </c:pt>
                <c:pt idx="622">
                  <c:v>3.109999999999956</c:v>
                </c:pt>
                <c:pt idx="623">
                  <c:v>3.114999999999956</c:v>
                </c:pt>
                <c:pt idx="624">
                  <c:v>3.119999999999956</c:v>
                </c:pt>
                <c:pt idx="625">
                  <c:v>3.124999999999956</c:v>
                </c:pt>
                <c:pt idx="626">
                  <c:v>3.129999999999955</c:v>
                </c:pt>
                <c:pt idx="627">
                  <c:v>3.134999999999955</c:v>
                </c:pt>
                <c:pt idx="628">
                  <c:v>3.139999999999955</c:v>
                </c:pt>
                <c:pt idx="629">
                  <c:v>3.144999999999955</c:v>
                </c:pt>
                <c:pt idx="630">
                  <c:v>3.149999999999955</c:v>
                </c:pt>
                <c:pt idx="631">
                  <c:v>3.154999999999955</c:v>
                </c:pt>
                <c:pt idx="632">
                  <c:v>3.159999999999955</c:v>
                </c:pt>
                <c:pt idx="633">
                  <c:v>3.164999999999955</c:v>
                </c:pt>
                <c:pt idx="634">
                  <c:v>3.169999999999955</c:v>
                </c:pt>
                <c:pt idx="635">
                  <c:v>3.174999999999955</c:v>
                </c:pt>
                <c:pt idx="636">
                  <c:v>3.179999999999954</c:v>
                </c:pt>
                <c:pt idx="637">
                  <c:v>3.184999999999955</c:v>
                </c:pt>
                <c:pt idx="638">
                  <c:v>3.189999999999954</c:v>
                </c:pt>
                <c:pt idx="639">
                  <c:v>3.194999999999954</c:v>
                </c:pt>
                <c:pt idx="640">
                  <c:v>3.199999999999954</c:v>
                </c:pt>
                <c:pt idx="641">
                  <c:v>3.204999999999954</c:v>
                </c:pt>
                <c:pt idx="642">
                  <c:v>3.209999999999954</c:v>
                </c:pt>
                <c:pt idx="643">
                  <c:v>3.214999999999954</c:v>
                </c:pt>
                <c:pt idx="644">
                  <c:v>3.219999999999954</c:v>
                </c:pt>
                <c:pt idx="645">
                  <c:v>3.224999999999954</c:v>
                </c:pt>
                <c:pt idx="646">
                  <c:v>3.229999999999954</c:v>
                </c:pt>
                <c:pt idx="647">
                  <c:v>3.234999999999953</c:v>
                </c:pt>
                <c:pt idx="648">
                  <c:v>3.239999999999953</c:v>
                </c:pt>
                <c:pt idx="649">
                  <c:v>3.244999999999953</c:v>
                </c:pt>
                <c:pt idx="650">
                  <c:v>3.249999999999953</c:v>
                </c:pt>
                <c:pt idx="651">
                  <c:v>3.254999999999953</c:v>
                </c:pt>
                <c:pt idx="652">
                  <c:v>3.259999999999953</c:v>
                </c:pt>
                <c:pt idx="653">
                  <c:v>3.264999999999953</c:v>
                </c:pt>
                <c:pt idx="654">
                  <c:v>3.269999999999953</c:v>
                </c:pt>
                <c:pt idx="655">
                  <c:v>3.274999999999953</c:v>
                </c:pt>
                <c:pt idx="656">
                  <c:v>3.279999999999953</c:v>
                </c:pt>
                <c:pt idx="657">
                  <c:v>3.284999999999952</c:v>
                </c:pt>
                <c:pt idx="658">
                  <c:v>3.289999999999952</c:v>
                </c:pt>
                <c:pt idx="659">
                  <c:v>3.294999999999952</c:v>
                </c:pt>
                <c:pt idx="660">
                  <c:v>3.299999999999952</c:v>
                </c:pt>
                <c:pt idx="661">
                  <c:v>3.304999999999952</c:v>
                </c:pt>
                <c:pt idx="662">
                  <c:v>3.309999999999951</c:v>
                </c:pt>
                <c:pt idx="663">
                  <c:v>3.314999999999951</c:v>
                </c:pt>
                <c:pt idx="664">
                  <c:v>3.31999999999995</c:v>
                </c:pt>
                <c:pt idx="665">
                  <c:v>3.324999999999951</c:v>
                </c:pt>
                <c:pt idx="666">
                  <c:v>3.329999999999951</c:v>
                </c:pt>
                <c:pt idx="667">
                  <c:v>3.334999999999951</c:v>
                </c:pt>
                <c:pt idx="668">
                  <c:v>3.339999999999951</c:v>
                </c:pt>
                <c:pt idx="669">
                  <c:v>3.344999999999951</c:v>
                </c:pt>
                <c:pt idx="670">
                  <c:v>3.349999999999951</c:v>
                </c:pt>
                <c:pt idx="671">
                  <c:v>3.354999999999951</c:v>
                </c:pt>
                <c:pt idx="672">
                  <c:v>3.35999999999995</c:v>
                </c:pt>
                <c:pt idx="673">
                  <c:v>3.36499999999995</c:v>
                </c:pt>
                <c:pt idx="674">
                  <c:v>3.36999999999995</c:v>
                </c:pt>
                <c:pt idx="675">
                  <c:v>3.37499999999995</c:v>
                </c:pt>
                <c:pt idx="676">
                  <c:v>3.37999999999995</c:v>
                </c:pt>
                <c:pt idx="677">
                  <c:v>3.38499999999995</c:v>
                </c:pt>
                <c:pt idx="678">
                  <c:v>3.389999999999949</c:v>
                </c:pt>
                <c:pt idx="679">
                  <c:v>3.394999999999948</c:v>
                </c:pt>
                <c:pt idx="680">
                  <c:v>3.399999999999947</c:v>
                </c:pt>
                <c:pt idx="681">
                  <c:v>3.404999999999949</c:v>
                </c:pt>
                <c:pt idx="682">
                  <c:v>3.409999999999949</c:v>
                </c:pt>
                <c:pt idx="683">
                  <c:v>3.414999999999948</c:v>
                </c:pt>
                <c:pt idx="684">
                  <c:v>3.419999999999947</c:v>
                </c:pt>
                <c:pt idx="685">
                  <c:v>3.424999999999949</c:v>
                </c:pt>
                <c:pt idx="686">
                  <c:v>3.429999999999949</c:v>
                </c:pt>
                <c:pt idx="687">
                  <c:v>3.434999999999949</c:v>
                </c:pt>
                <c:pt idx="688">
                  <c:v>3.439999999999948</c:v>
                </c:pt>
                <c:pt idx="689">
                  <c:v>3.444999999999949</c:v>
                </c:pt>
                <c:pt idx="690">
                  <c:v>3.449999999999949</c:v>
                </c:pt>
                <c:pt idx="691">
                  <c:v>3.454999999999948</c:v>
                </c:pt>
                <c:pt idx="692">
                  <c:v>3.459999999999948</c:v>
                </c:pt>
                <c:pt idx="693">
                  <c:v>3.464999999999948</c:v>
                </c:pt>
                <c:pt idx="694">
                  <c:v>3.469999999999948</c:v>
                </c:pt>
                <c:pt idx="695">
                  <c:v>3.474999999999948</c:v>
                </c:pt>
                <c:pt idx="696">
                  <c:v>3.479999999999948</c:v>
                </c:pt>
                <c:pt idx="697">
                  <c:v>3.484999999999948</c:v>
                </c:pt>
                <c:pt idx="698">
                  <c:v>3.489999999999948</c:v>
                </c:pt>
                <c:pt idx="699">
                  <c:v>3.494999999999948</c:v>
                </c:pt>
                <c:pt idx="700">
                  <c:v>3.499999999999947</c:v>
                </c:pt>
                <c:pt idx="701">
                  <c:v>3.504999999999947</c:v>
                </c:pt>
                <c:pt idx="702">
                  <c:v>3.509999999999947</c:v>
                </c:pt>
                <c:pt idx="703">
                  <c:v>3.514999999999947</c:v>
                </c:pt>
                <c:pt idx="704">
                  <c:v>3.519999999999947</c:v>
                </c:pt>
                <c:pt idx="705">
                  <c:v>3.524999999999947</c:v>
                </c:pt>
                <c:pt idx="706">
                  <c:v>3.529999999999947</c:v>
                </c:pt>
                <c:pt idx="707">
                  <c:v>3.534999999999947</c:v>
                </c:pt>
                <c:pt idx="708">
                  <c:v>3.539999999999947</c:v>
                </c:pt>
                <c:pt idx="709">
                  <c:v>3.544999999999947</c:v>
                </c:pt>
                <c:pt idx="710">
                  <c:v>3.549999999999947</c:v>
                </c:pt>
                <c:pt idx="711">
                  <c:v>3.554999999999946</c:v>
                </c:pt>
                <c:pt idx="712">
                  <c:v>3.559999999999946</c:v>
                </c:pt>
                <c:pt idx="713">
                  <c:v>3.564999999999946</c:v>
                </c:pt>
                <c:pt idx="714">
                  <c:v>3.569999999999946</c:v>
                </c:pt>
                <c:pt idx="715">
                  <c:v>3.574999999999946</c:v>
                </c:pt>
                <c:pt idx="716">
                  <c:v>3.579999999999945</c:v>
                </c:pt>
                <c:pt idx="717">
                  <c:v>3.584999999999946</c:v>
                </c:pt>
                <c:pt idx="718">
                  <c:v>3.589999999999946</c:v>
                </c:pt>
                <c:pt idx="719">
                  <c:v>3.594999999999945</c:v>
                </c:pt>
                <c:pt idx="720">
                  <c:v>3.599999999999945</c:v>
                </c:pt>
                <c:pt idx="721">
                  <c:v>3.604999999999945</c:v>
                </c:pt>
                <c:pt idx="722">
                  <c:v>3.609999999999945</c:v>
                </c:pt>
                <c:pt idx="723">
                  <c:v>3.614999999999945</c:v>
                </c:pt>
                <c:pt idx="724">
                  <c:v>3.619999999999945</c:v>
                </c:pt>
                <c:pt idx="725">
                  <c:v>3.624999999999945</c:v>
                </c:pt>
                <c:pt idx="726">
                  <c:v>3.629999999999945</c:v>
                </c:pt>
                <c:pt idx="727">
                  <c:v>3.634999999999945</c:v>
                </c:pt>
                <c:pt idx="728">
                  <c:v>3.639999999999944</c:v>
                </c:pt>
                <c:pt idx="729">
                  <c:v>3.644999999999944</c:v>
                </c:pt>
                <c:pt idx="730">
                  <c:v>3.649999999999944</c:v>
                </c:pt>
                <c:pt idx="731">
                  <c:v>3.654999999999944</c:v>
                </c:pt>
                <c:pt idx="732">
                  <c:v>3.659999999999944</c:v>
                </c:pt>
                <c:pt idx="733">
                  <c:v>3.664999999999944</c:v>
                </c:pt>
                <c:pt idx="734">
                  <c:v>3.669999999999944</c:v>
                </c:pt>
                <c:pt idx="735">
                  <c:v>3.674999999999944</c:v>
                </c:pt>
                <c:pt idx="736">
                  <c:v>3.679999999999944</c:v>
                </c:pt>
                <c:pt idx="737">
                  <c:v>3.684999999999944</c:v>
                </c:pt>
                <c:pt idx="738">
                  <c:v>3.689999999999943</c:v>
                </c:pt>
                <c:pt idx="739">
                  <c:v>3.694999999999943</c:v>
                </c:pt>
                <c:pt idx="740">
                  <c:v>3.699999999999943</c:v>
                </c:pt>
                <c:pt idx="741">
                  <c:v>3.704999999999943</c:v>
                </c:pt>
                <c:pt idx="742">
                  <c:v>3.709999999999943</c:v>
                </c:pt>
                <c:pt idx="743">
                  <c:v>3.714999999999943</c:v>
                </c:pt>
                <c:pt idx="744">
                  <c:v>3.719999999999943</c:v>
                </c:pt>
                <c:pt idx="745">
                  <c:v>3.724999999999943</c:v>
                </c:pt>
                <c:pt idx="746">
                  <c:v>3.729999999999943</c:v>
                </c:pt>
                <c:pt idx="747">
                  <c:v>3.734999999999943</c:v>
                </c:pt>
                <c:pt idx="748">
                  <c:v>3.739999999999942</c:v>
                </c:pt>
                <c:pt idx="749">
                  <c:v>3.744999999999943</c:v>
                </c:pt>
                <c:pt idx="750">
                  <c:v>3.749999999999943</c:v>
                </c:pt>
                <c:pt idx="751">
                  <c:v>3.754999999999942</c:v>
                </c:pt>
                <c:pt idx="752">
                  <c:v>3.759999999999942</c:v>
                </c:pt>
                <c:pt idx="753">
                  <c:v>3.764999999999942</c:v>
                </c:pt>
                <c:pt idx="754">
                  <c:v>3.769999999999942</c:v>
                </c:pt>
                <c:pt idx="755">
                  <c:v>3.774999999999942</c:v>
                </c:pt>
                <c:pt idx="756">
                  <c:v>3.779999999999941</c:v>
                </c:pt>
                <c:pt idx="757">
                  <c:v>3.784999999999941</c:v>
                </c:pt>
                <c:pt idx="758">
                  <c:v>3.789999999999941</c:v>
                </c:pt>
                <c:pt idx="759">
                  <c:v>3.794999999999941</c:v>
                </c:pt>
                <c:pt idx="760">
                  <c:v>3.799999999999941</c:v>
                </c:pt>
                <c:pt idx="761">
                  <c:v>3.804999999999941</c:v>
                </c:pt>
                <c:pt idx="762">
                  <c:v>3.80999999999994</c:v>
                </c:pt>
                <c:pt idx="763">
                  <c:v>3.81499999999994</c:v>
                </c:pt>
                <c:pt idx="764">
                  <c:v>3.819999999999939</c:v>
                </c:pt>
                <c:pt idx="765">
                  <c:v>3.824999999999941</c:v>
                </c:pt>
                <c:pt idx="766">
                  <c:v>3.82999999999994</c:v>
                </c:pt>
                <c:pt idx="767">
                  <c:v>3.83499999999994</c:v>
                </c:pt>
                <c:pt idx="768">
                  <c:v>3.839999999999939</c:v>
                </c:pt>
                <c:pt idx="769">
                  <c:v>3.84499999999994</c:v>
                </c:pt>
                <c:pt idx="770">
                  <c:v>3.84999999999994</c:v>
                </c:pt>
                <c:pt idx="771">
                  <c:v>3.85499999999994</c:v>
                </c:pt>
                <c:pt idx="772">
                  <c:v>3.859999999999939</c:v>
                </c:pt>
                <c:pt idx="773">
                  <c:v>3.86499999999994</c:v>
                </c:pt>
                <c:pt idx="774">
                  <c:v>3.86999999999994</c:v>
                </c:pt>
                <c:pt idx="775">
                  <c:v>3.874999999999939</c:v>
                </c:pt>
                <c:pt idx="776">
                  <c:v>3.879999999999939</c:v>
                </c:pt>
                <c:pt idx="777">
                  <c:v>3.884999999999939</c:v>
                </c:pt>
                <c:pt idx="778">
                  <c:v>3.889999999999939</c:v>
                </c:pt>
                <c:pt idx="779">
                  <c:v>3.894999999999939</c:v>
                </c:pt>
                <c:pt idx="780">
                  <c:v>3.899999999999939</c:v>
                </c:pt>
                <c:pt idx="781">
                  <c:v>3.904999999999939</c:v>
                </c:pt>
                <c:pt idx="782">
                  <c:v>3.909999999999939</c:v>
                </c:pt>
                <c:pt idx="783">
                  <c:v>3.914999999999939</c:v>
                </c:pt>
                <c:pt idx="784">
                  <c:v>3.919999999999938</c:v>
                </c:pt>
                <c:pt idx="785">
                  <c:v>3.924999999999939</c:v>
                </c:pt>
                <c:pt idx="786">
                  <c:v>3.929999999999938</c:v>
                </c:pt>
                <c:pt idx="787">
                  <c:v>3.934999999999938</c:v>
                </c:pt>
                <c:pt idx="788">
                  <c:v>3.939999999999938</c:v>
                </c:pt>
                <c:pt idx="789">
                  <c:v>3.944999999999938</c:v>
                </c:pt>
                <c:pt idx="790">
                  <c:v>3.949999999999938</c:v>
                </c:pt>
                <c:pt idx="791">
                  <c:v>3.954999999999938</c:v>
                </c:pt>
                <c:pt idx="792">
                  <c:v>3.959999999999938</c:v>
                </c:pt>
                <c:pt idx="793">
                  <c:v>3.964999999999938</c:v>
                </c:pt>
                <c:pt idx="794">
                  <c:v>3.969999999999938</c:v>
                </c:pt>
                <c:pt idx="795">
                  <c:v>3.974999999999937</c:v>
                </c:pt>
                <c:pt idx="796">
                  <c:v>3.979999999999937</c:v>
                </c:pt>
                <c:pt idx="797">
                  <c:v>3.984999999999938</c:v>
                </c:pt>
                <c:pt idx="798">
                  <c:v>3.989999999999937</c:v>
                </c:pt>
                <c:pt idx="799">
                  <c:v>3.994999999999937</c:v>
                </c:pt>
                <c:pt idx="800">
                  <c:v>3.999999999999937</c:v>
                </c:pt>
                <c:pt idx="801">
                  <c:v>4.004999999999937</c:v>
                </c:pt>
                <c:pt idx="802">
                  <c:v>4.009999999999937</c:v>
                </c:pt>
                <c:pt idx="803">
                  <c:v>4.014999999999937</c:v>
                </c:pt>
                <c:pt idx="804">
                  <c:v>4.019999999999937</c:v>
                </c:pt>
                <c:pt idx="805">
                  <c:v>4.024999999999936</c:v>
                </c:pt>
                <c:pt idx="806">
                  <c:v>4.029999999999936</c:v>
                </c:pt>
                <c:pt idx="807">
                  <c:v>4.034999999999936</c:v>
                </c:pt>
                <c:pt idx="808">
                  <c:v>4.039999999999936</c:v>
                </c:pt>
                <c:pt idx="809">
                  <c:v>4.044999999999936</c:v>
                </c:pt>
                <c:pt idx="810">
                  <c:v>4.049999999999936</c:v>
                </c:pt>
                <c:pt idx="811">
                  <c:v>4.054999999999936</c:v>
                </c:pt>
                <c:pt idx="812">
                  <c:v>4.059999999999936</c:v>
                </c:pt>
                <c:pt idx="813">
                  <c:v>4.064999999999936</c:v>
                </c:pt>
                <c:pt idx="814">
                  <c:v>4.069999999999935</c:v>
                </c:pt>
                <c:pt idx="815">
                  <c:v>4.074999999999935</c:v>
                </c:pt>
                <c:pt idx="816">
                  <c:v>4.079999999999937</c:v>
                </c:pt>
                <c:pt idx="817">
                  <c:v>4.084999999999935</c:v>
                </c:pt>
                <c:pt idx="818">
                  <c:v>4.089999999999935</c:v>
                </c:pt>
                <c:pt idx="819">
                  <c:v>4.094999999999935</c:v>
                </c:pt>
                <c:pt idx="820">
                  <c:v>4.099999999999935</c:v>
                </c:pt>
                <c:pt idx="821">
                  <c:v>4.104999999999935</c:v>
                </c:pt>
                <c:pt idx="822">
                  <c:v>4.109999999999935</c:v>
                </c:pt>
                <c:pt idx="823">
                  <c:v>4.114999999999934</c:v>
                </c:pt>
                <c:pt idx="824">
                  <c:v>4.119999999999934</c:v>
                </c:pt>
                <c:pt idx="825">
                  <c:v>4.124999999999925</c:v>
                </c:pt>
                <c:pt idx="826">
                  <c:v>4.129999999999934</c:v>
                </c:pt>
                <c:pt idx="827">
                  <c:v>4.134999999999934</c:v>
                </c:pt>
                <c:pt idx="828">
                  <c:v>4.139999999999934</c:v>
                </c:pt>
                <c:pt idx="829">
                  <c:v>4.144999999999929</c:v>
                </c:pt>
                <c:pt idx="830">
                  <c:v>4.149999999999934</c:v>
                </c:pt>
                <c:pt idx="831">
                  <c:v>4.154999999999927</c:v>
                </c:pt>
                <c:pt idx="832">
                  <c:v>4.159999999999934</c:v>
                </c:pt>
                <c:pt idx="833">
                  <c:v>4.164999999999925</c:v>
                </c:pt>
                <c:pt idx="834">
                  <c:v>4.169999999999932</c:v>
                </c:pt>
                <c:pt idx="835">
                  <c:v>4.174999999999931</c:v>
                </c:pt>
                <c:pt idx="836">
                  <c:v>4.179999999999933</c:v>
                </c:pt>
                <c:pt idx="837">
                  <c:v>4.184999999999929</c:v>
                </c:pt>
                <c:pt idx="838">
                  <c:v>4.189999999999933</c:v>
                </c:pt>
                <c:pt idx="839">
                  <c:v>4.194999999999927</c:v>
                </c:pt>
                <c:pt idx="840">
                  <c:v>4.199999999999933</c:v>
                </c:pt>
                <c:pt idx="841">
                  <c:v>4.204999999999933</c:v>
                </c:pt>
                <c:pt idx="842">
                  <c:v>4.209999999999933</c:v>
                </c:pt>
                <c:pt idx="843">
                  <c:v>4.214999999999931</c:v>
                </c:pt>
                <c:pt idx="844">
                  <c:v>4.219999999999932</c:v>
                </c:pt>
                <c:pt idx="845">
                  <c:v>4.224999999999929</c:v>
                </c:pt>
                <c:pt idx="846">
                  <c:v>4.229999999999932</c:v>
                </c:pt>
                <c:pt idx="847">
                  <c:v>4.234999999999932</c:v>
                </c:pt>
                <c:pt idx="848">
                  <c:v>4.239999999999932</c:v>
                </c:pt>
                <c:pt idx="849">
                  <c:v>4.244999999999932</c:v>
                </c:pt>
                <c:pt idx="850">
                  <c:v>4.249999999999932</c:v>
                </c:pt>
                <c:pt idx="851">
                  <c:v>4.254999999999931</c:v>
                </c:pt>
                <c:pt idx="852">
                  <c:v>4.259999999999931</c:v>
                </c:pt>
                <c:pt idx="853">
                  <c:v>4.264999999999929</c:v>
                </c:pt>
                <c:pt idx="854">
                  <c:v>4.269999999999931</c:v>
                </c:pt>
                <c:pt idx="855">
                  <c:v>4.274999999999931</c:v>
                </c:pt>
                <c:pt idx="856">
                  <c:v>4.279999999999931</c:v>
                </c:pt>
                <c:pt idx="857">
                  <c:v>4.284999999999931</c:v>
                </c:pt>
                <c:pt idx="858">
                  <c:v>4.289999999999931</c:v>
                </c:pt>
                <c:pt idx="859">
                  <c:v>4.294999999999931</c:v>
                </c:pt>
                <c:pt idx="860">
                  <c:v>4.299999999999931</c:v>
                </c:pt>
                <c:pt idx="861">
                  <c:v>4.30499999999993</c:v>
                </c:pt>
                <c:pt idx="862">
                  <c:v>4.30999999999993</c:v>
                </c:pt>
                <c:pt idx="863">
                  <c:v>4.314999999999928</c:v>
                </c:pt>
                <c:pt idx="864">
                  <c:v>4.31999999999993</c:v>
                </c:pt>
                <c:pt idx="865">
                  <c:v>4.324999999999926</c:v>
                </c:pt>
                <c:pt idx="866">
                  <c:v>4.32999999999993</c:v>
                </c:pt>
                <c:pt idx="867">
                  <c:v>4.33499999999993</c:v>
                </c:pt>
                <c:pt idx="868">
                  <c:v>4.33999999999993</c:v>
                </c:pt>
                <c:pt idx="869">
                  <c:v>4.34499999999993</c:v>
                </c:pt>
                <c:pt idx="870">
                  <c:v>4.34999999999993</c:v>
                </c:pt>
                <c:pt idx="871">
                  <c:v>4.354999999999928</c:v>
                </c:pt>
                <c:pt idx="872">
                  <c:v>4.35999999999993</c:v>
                </c:pt>
                <c:pt idx="873">
                  <c:v>4.364999999999926</c:v>
                </c:pt>
                <c:pt idx="874">
                  <c:v>4.369999999999929</c:v>
                </c:pt>
                <c:pt idx="875">
                  <c:v>4.374999999999929</c:v>
                </c:pt>
                <c:pt idx="876">
                  <c:v>4.37999999999993</c:v>
                </c:pt>
                <c:pt idx="877">
                  <c:v>4.384999999999929</c:v>
                </c:pt>
                <c:pt idx="878">
                  <c:v>4.38999999999993</c:v>
                </c:pt>
                <c:pt idx="879">
                  <c:v>4.394999999999928</c:v>
                </c:pt>
                <c:pt idx="880">
                  <c:v>4.399999999999928</c:v>
                </c:pt>
                <c:pt idx="881">
                  <c:v>4.404999999999928</c:v>
                </c:pt>
                <c:pt idx="882">
                  <c:v>4.40999999999993</c:v>
                </c:pt>
                <c:pt idx="883">
                  <c:v>4.414999999999928</c:v>
                </c:pt>
                <c:pt idx="884">
                  <c:v>4.419999999999928</c:v>
                </c:pt>
                <c:pt idx="885">
                  <c:v>4.424999999999928</c:v>
                </c:pt>
                <c:pt idx="886">
                  <c:v>4.429999999999928</c:v>
                </c:pt>
                <c:pt idx="887">
                  <c:v>4.434999999999928</c:v>
                </c:pt>
                <c:pt idx="888">
                  <c:v>4.43999999999993</c:v>
                </c:pt>
                <c:pt idx="889">
                  <c:v>4.444999999999928</c:v>
                </c:pt>
                <c:pt idx="890">
                  <c:v>4.44999999999993</c:v>
                </c:pt>
                <c:pt idx="891">
                  <c:v>4.454999999999927</c:v>
                </c:pt>
                <c:pt idx="892">
                  <c:v>4.459999999999927</c:v>
                </c:pt>
                <c:pt idx="893">
                  <c:v>4.464999999999927</c:v>
                </c:pt>
                <c:pt idx="894">
                  <c:v>4.469999999999927</c:v>
                </c:pt>
                <c:pt idx="895">
                  <c:v>4.474999999999927</c:v>
                </c:pt>
                <c:pt idx="896">
                  <c:v>4.47999999999993</c:v>
                </c:pt>
                <c:pt idx="897">
                  <c:v>4.484999999999927</c:v>
                </c:pt>
                <c:pt idx="898">
                  <c:v>4.48999999999993</c:v>
                </c:pt>
                <c:pt idx="899">
                  <c:v>4.494999999999926</c:v>
                </c:pt>
                <c:pt idx="900">
                  <c:v>4.499999999999928</c:v>
                </c:pt>
                <c:pt idx="901">
                  <c:v>4.504999999999926</c:v>
                </c:pt>
                <c:pt idx="902">
                  <c:v>4.509999999999926</c:v>
                </c:pt>
                <c:pt idx="903">
                  <c:v>4.514999999999926</c:v>
                </c:pt>
                <c:pt idx="904">
                  <c:v>4.519999999999926</c:v>
                </c:pt>
                <c:pt idx="905">
                  <c:v>4.524999999999926</c:v>
                </c:pt>
                <c:pt idx="906">
                  <c:v>4.529999999999926</c:v>
                </c:pt>
                <c:pt idx="907">
                  <c:v>4.534999999999926</c:v>
                </c:pt>
                <c:pt idx="908">
                  <c:v>4.539999999999928</c:v>
                </c:pt>
                <c:pt idx="909">
                  <c:v>4.544999999999925</c:v>
                </c:pt>
                <c:pt idx="910">
                  <c:v>4.549999999999926</c:v>
                </c:pt>
                <c:pt idx="911">
                  <c:v>4.554999999999925</c:v>
                </c:pt>
                <c:pt idx="912">
                  <c:v>4.559999999999925</c:v>
                </c:pt>
                <c:pt idx="913">
                  <c:v>4.564999999999925</c:v>
                </c:pt>
                <c:pt idx="914">
                  <c:v>4.569999999999925</c:v>
                </c:pt>
                <c:pt idx="915">
                  <c:v>4.574999999999925</c:v>
                </c:pt>
                <c:pt idx="916">
                  <c:v>4.57999999999993</c:v>
                </c:pt>
                <c:pt idx="917">
                  <c:v>4.584999999999925</c:v>
                </c:pt>
                <c:pt idx="918">
                  <c:v>4.589999999999927</c:v>
                </c:pt>
                <c:pt idx="919">
                  <c:v>4.594999999999924</c:v>
                </c:pt>
                <c:pt idx="920">
                  <c:v>4.599999999999925</c:v>
                </c:pt>
                <c:pt idx="921">
                  <c:v>4.604999999999924</c:v>
                </c:pt>
                <c:pt idx="922">
                  <c:v>4.609999999999924</c:v>
                </c:pt>
                <c:pt idx="923">
                  <c:v>4.614999999999915</c:v>
                </c:pt>
                <c:pt idx="924">
                  <c:v>4.619999999999924</c:v>
                </c:pt>
                <c:pt idx="925">
                  <c:v>4.624999999999914</c:v>
                </c:pt>
                <c:pt idx="926">
                  <c:v>4.629999999999923</c:v>
                </c:pt>
                <c:pt idx="927">
                  <c:v>4.634999999999922</c:v>
                </c:pt>
                <c:pt idx="928">
                  <c:v>4.639999999999923</c:v>
                </c:pt>
                <c:pt idx="929">
                  <c:v>4.64499999999992</c:v>
                </c:pt>
                <c:pt idx="930">
                  <c:v>4.649999999999923</c:v>
                </c:pt>
                <c:pt idx="931">
                  <c:v>4.654999999999914</c:v>
                </c:pt>
                <c:pt idx="932">
                  <c:v>4.659999999999923</c:v>
                </c:pt>
                <c:pt idx="933">
                  <c:v>4.664999999999913</c:v>
                </c:pt>
                <c:pt idx="934">
                  <c:v>4.669999999999923</c:v>
                </c:pt>
                <c:pt idx="935">
                  <c:v>4.674999999999922</c:v>
                </c:pt>
                <c:pt idx="936">
                  <c:v>4.679999999999922</c:v>
                </c:pt>
                <c:pt idx="937">
                  <c:v>4.68499999999992</c:v>
                </c:pt>
                <c:pt idx="938">
                  <c:v>4.689999999999922</c:v>
                </c:pt>
                <c:pt idx="939">
                  <c:v>4.694999999999913</c:v>
                </c:pt>
                <c:pt idx="940">
                  <c:v>4.699999999999922</c:v>
                </c:pt>
                <c:pt idx="941">
                  <c:v>4.704999999999922</c:v>
                </c:pt>
                <c:pt idx="942">
                  <c:v>4.709999999999922</c:v>
                </c:pt>
                <c:pt idx="943">
                  <c:v>4.714999999999922</c:v>
                </c:pt>
                <c:pt idx="944">
                  <c:v>4.719999999999922</c:v>
                </c:pt>
                <c:pt idx="945">
                  <c:v>4.724999999999921</c:v>
                </c:pt>
                <c:pt idx="946">
                  <c:v>4.729999999999921</c:v>
                </c:pt>
                <c:pt idx="947">
                  <c:v>4.734999999999921</c:v>
                </c:pt>
                <c:pt idx="948">
                  <c:v>4.739999999999921</c:v>
                </c:pt>
                <c:pt idx="949">
                  <c:v>4.744999999999921</c:v>
                </c:pt>
                <c:pt idx="950">
                  <c:v>4.749999999999921</c:v>
                </c:pt>
                <c:pt idx="951">
                  <c:v>4.754999999999921</c:v>
                </c:pt>
                <c:pt idx="952">
                  <c:v>4.759999999999921</c:v>
                </c:pt>
                <c:pt idx="953">
                  <c:v>4.764999999999921</c:v>
                </c:pt>
                <c:pt idx="954">
                  <c:v>4.769999999999921</c:v>
                </c:pt>
                <c:pt idx="955">
                  <c:v>4.77499999999992</c:v>
                </c:pt>
                <c:pt idx="956">
                  <c:v>4.77999999999992</c:v>
                </c:pt>
                <c:pt idx="957">
                  <c:v>4.78499999999992</c:v>
                </c:pt>
                <c:pt idx="958">
                  <c:v>4.78999999999992</c:v>
                </c:pt>
                <c:pt idx="959">
                  <c:v>4.79499999999992</c:v>
                </c:pt>
                <c:pt idx="960">
                  <c:v>4.79999999999992</c:v>
                </c:pt>
                <c:pt idx="961">
                  <c:v>4.804999999999914</c:v>
                </c:pt>
                <c:pt idx="962">
                  <c:v>4.80999999999992</c:v>
                </c:pt>
                <c:pt idx="963">
                  <c:v>4.814999999999911</c:v>
                </c:pt>
                <c:pt idx="964">
                  <c:v>4.819999999999919</c:v>
                </c:pt>
                <c:pt idx="965">
                  <c:v>4.824999999999909</c:v>
                </c:pt>
                <c:pt idx="966">
                  <c:v>4.829999999999917</c:v>
                </c:pt>
                <c:pt idx="967">
                  <c:v>4.834999999999916</c:v>
                </c:pt>
                <c:pt idx="968">
                  <c:v>4.839999999999919</c:v>
                </c:pt>
                <c:pt idx="969">
                  <c:v>4.844999999999914</c:v>
                </c:pt>
                <c:pt idx="970">
                  <c:v>4.849999999999919</c:v>
                </c:pt>
                <c:pt idx="971">
                  <c:v>4.85499999999991</c:v>
                </c:pt>
                <c:pt idx="972">
                  <c:v>4.859999999999919</c:v>
                </c:pt>
                <c:pt idx="973">
                  <c:v>4.864999999999909</c:v>
                </c:pt>
                <c:pt idx="974">
                  <c:v>4.869999999999917</c:v>
                </c:pt>
                <c:pt idx="975">
                  <c:v>4.874999999999916</c:v>
                </c:pt>
                <c:pt idx="976">
                  <c:v>4.879999999999918</c:v>
                </c:pt>
                <c:pt idx="977">
                  <c:v>4.884999999999914</c:v>
                </c:pt>
                <c:pt idx="978">
                  <c:v>4.889999999999918</c:v>
                </c:pt>
                <c:pt idx="979">
                  <c:v>4.894999999999909</c:v>
                </c:pt>
                <c:pt idx="980">
                  <c:v>4.899999999999918</c:v>
                </c:pt>
                <c:pt idx="981">
                  <c:v>4.904999999999918</c:v>
                </c:pt>
                <c:pt idx="982">
                  <c:v>4.909999999999918</c:v>
                </c:pt>
                <c:pt idx="983">
                  <c:v>4.914999999999917</c:v>
                </c:pt>
                <c:pt idx="984">
                  <c:v>4.919999999999917</c:v>
                </c:pt>
                <c:pt idx="985">
                  <c:v>4.924999999999915</c:v>
                </c:pt>
                <c:pt idx="986">
                  <c:v>4.929999999999917</c:v>
                </c:pt>
                <c:pt idx="987">
                  <c:v>4.934999999999917</c:v>
                </c:pt>
                <c:pt idx="988">
                  <c:v>4.939999999999917</c:v>
                </c:pt>
                <c:pt idx="989">
                  <c:v>4.944999999999917</c:v>
                </c:pt>
                <c:pt idx="990">
                  <c:v>4.949999999999917</c:v>
                </c:pt>
                <c:pt idx="991">
                  <c:v>4.954999999999917</c:v>
                </c:pt>
                <c:pt idx="992">
                  <c:v>4.959999999999917</c:v>
                </c:pt>
                <c:pt idx="993">
                  <c:v>4.964999999999915</c:v>
                </c:pt>
                <c:pt idx="994">
                  <c:v>4.969999999999916</c:v>
                </c:pt>
                <c:pt idx="995">
                  <c:v>4.974999999999916</c:v>
                </c:pt>
                <c:pt idx="996">
                  <c:v>4.979999999999916</c:v>
                </c:pt>
                <c:pt idx="997">
                  <c:v>4.984999999999916</c:v>
                </c:pt>
                <c:pt idx="998">
                  <c:v>4.989999999999916</c:v>
                </c:pt>
                <c:pt idx="999">
                  <c:v>4.994999999999916</c:v>
                </c:pt>
                <c:pt idx="1000">
                  <c:v>4.999999999999916</c:v>
                </c:pt>
                <c:pt idx="1001">
                  <c:v>5.004999999999916</c:v>
                </c:pt>
                <c:pt idx="1002">
                  <c:v>5.009999999999915</c:v>
                </c:pt>
                <c:pt idx="1003">
                  <c:v>5.014999999999914</c:v>
                </c:pt>
                <c:pt idx="1004">
                  <c:v>5.019999999999915</c:v>
                </c:pt>
                <c:pt idx="1005">
                  <c:v>5.024999999999906</c:v>
                </c:pt>
                <c:pt idx="1006">
                  <c:v>5.029999999999915</c:v>
                </c:pt>
                <c:pt idx="1007">
                  <c:v>5.034999999999915</c:v>
                </c:pt>
                <c:pt idx="1008">
                  <c:v>5.039999999999915</c:v>
                </c:pt>
                <c:pt idx="1009">
                  <c:v>5.044999999999915</c:v>
                </c:pt>
                <c:pt idx="1010">
                  <c:v>5.049999999999915</c:v>
                </c:pt>
                <c:pt idx="1011">
                  <c:v>5.054999999999914</c:v>
                </c:pt>
                <c:pt idx="1012">
                  <c:v>5.059999999999914</c:v>
                </c:pt>
                <c:pt idx="1013">
                  <c:v>5.064999999999905</c:v>
                </c:pt>
                <c:pt idx="1014">
                  <c:v>5.069999999999914</c:v>
                </c:pt>
                <c:pt idx="1015">
                  <c:v>5.074999999999914</c:v>
                </c:pt>
                <c:pt idx="1016">
                  <c:v>5.079999999999914</c:v>
                </c:pt>
                <c:pt idx="1017">
                  <c:v>5.084999999999908</c:v>
                </c:pt>
                <c:pt idx="1018">
                  <c:v>5.089999999999914</c:v>
                </c:pt>
                <c:pt idx="1019">
                  <c:v>5.094999999999906</c:v>
                </c:pt>
                <c:pt idx="1020">
                  <c:v>5.099999999999913</c:v>
                </c:pt>
                <c:pt idx="1021">
                  <c:v>5.104999999999904</c:v>
                </c:pt>
                <c:pt idx="1022">
                  <c:v>5.109999999999911</c:v>
                </c:pt>
                <c:pt idx="1023">
                  <c:v>5.114999999999903</c:v>
                </c:pt>
                <c:pt idx="1024">
                  <c:v>5.11999999999991</c:v>
                </c:pt>
                <c:pt idx="1025">
                  <c:v>5.124999999999901</c:v>
                </c:pt>
                <c:pt idx="1026">
                  <c:v>5.129999999999908</c:v>
                </c:pt>
                <c:pt idx="1027">
                  <c:v>5.134999999999907</c:v>
                </c:pt>
                <c:pt idx="1028">
                  <c:v>5.139999999999913</c:v>
                </c:pt>
                <c:pt idx="1029">
                  <c:v>5.144999999999905</c:v>
                </c:pt>
                <c:pt idx="1030">
                  <c:v>5.149999999999912</c:v>
                </c:pt>
                <c:pt idx="1031">
                  <c:v>5.154999999999903</c:v>
                </c:pt>
                <c:pt idx="1032">
                  <c:v>5.15999999999991</c:v>
                </c:pt>
                <c:pt idx="1033">
                  <c:v>5.164999999999901</c:v>
                </c:pt>
                <c:pt idx="1034">
                  <c:v>5.169999999999908</c:v>
                </c:pt>
                <c:pt idx="1035">
                  <c:v>5.174999999999907</c:v>
                </c:pt>
                <c:pt idx="1036">
                  <c:v>5.179999999999912</c:v>
                </c:pt>
                <c:pt idx="1037">
                  <c:v>5.184999999999905</c:v>
                </c:pt>
                <c:pt idx="1038">
                  <c:v>5.189999999999912</c:v>
                </c:pt>
                <c:pt idx="1039">
                  <c:v>5.194999999999903</c:v>
                </c:pt>
                <c:pt idx="1040">
                  <c:v>5.19999999999991</c:v>
                </c:pt>
                <c:pt idx="1041">
                  <c:v>5.204999999999909</c:v>
                </c:pt>
                <c:pt idx="1042">
                  <c:v>5.209999999999911</c:v>
                </c:pt>
                <c:pt idx="1043">
                  <c:v>5.214999999999907</c:v>
                </c:pt>
                <c:pt idx="1044">
                  <c:v>5.219999999999911</c:v>
                </c:pt>
                <c:pt idx="1045">
                  <c:v>5.224999999999905</c:v>
                </c:pt>
                <c:pt idx="1046">
                  <c:v>5.229999999999911</c:v>
                </c:pt>
                <c:pt idx="1047">
                  <c:v>5.234999999999911</c:v>
                </c:pt>
                <c:pt idx="1048">
                  <c:v>5.239999999999911</c:v>
                </c:pt>
                <c:pt idx="1049">
                  <c:v>5.244999999999909</c:v>
                </c:pt>
                <c:pt idx="1050">
                  <c:v>5.24999999999991</c:v>
                </c:pt>
                <c:pt idx="1051">
                  <c:v>5.254999999999908</c:v>
                </c:pt>
                <c:pt idx="1052">
                  <c:v>5.25999999999991</c:v>
                </c:pt>
                <c:pt idx="1053">
                  <c:v>5.264999999999906</c:v>
                </c:pt>
                <c:pt idx="1054">
                  <c:v>5.26999999999991</c:v>
                </c:pt>
                <c:pt idx="1055">
                  <c:v>5.27499999999991</c:v>
                </c:pt>
                <c:pt idx="1056">
                  <c:v>5.27999999999991</c:v>
                </c:pt>
                <c:pt idx="1057">
                  <c:v>5.28499999999991</c:v>
                </c:pt>
                <c:pt idx="1058">
                  <c:v>5.28999999999991</c:v>
                </c:pt>
                <c:pt idx="1059">
                  <c:v>5.294999999999908</c:v>
                </c:pt>
                <c:pt idx="1060">
                  <c:v>5.29999999999991</c:v>
                </c:pt>
                <c:pt idx="1061">
                  <c:v>5.304999999999906</c:v>
                </c:pt>
                <c:pt idx="1062">
                  <c:v>5.309999999999909</c:v>
                </c:pt>
                <c:pt idx="1063">
                  <c:v>5.314999999999904</c:v>
                </c:pt>
                <c:pt idx="1064">
                  <c:v>5.319999999999909</c:v>
                </c:pt>
                <c:pt idx="1065">
                  <c:v>5.3249999999999</c:v>
                </c:pt>
                <c:pt idx="1066">
                  <c:v>5.329999999999909</c:v>
                </c:pt>
                <c:pt idx="1067">
                  <c:v>5.334999999999908</c:v>
                </c:pt>
                <c:pt idx="1068">
                  <c:v>5.339999999999908</c:v>
                </c:pt>
                <c:pt idx="1069">
                  <c:v>5.344999999999906</c:v>
                </c:pt>
                <c:pt idx="1070">
                  <c:v>5.349999999999908</c:v>
                </c:pt>
                <c:pt idx="1071">
                  <c:v>5.354999999999904</c:v>
                </c:pt>
                <c:pt idx="1072">
                  <c:v>5.359999999999908</c:v>
                </c:pt>
                <c:pt idx="1073">
                  <c:v>5.364999999999899</c:v>
                </c:pt>
                <c:pt idx="1074">
                  <c:v>5.369999999999908</c:v>
                </c:pt>
                <c:pt idx="1075">
                  <c:v>5.374999999999908</c:v>
                </c:pt>
                <c:pt idx="1076">
                  <c:v>5.379999999999908</c:v>
                </c:pt>
                <c:pt idx="1077">
                  <c:v>5.384999999999906</c:v>
                </c:pt>
                <c:pt idx="1078">
                  <c:v>5.389999999999907</c:v>
                </c:pt>
                <c:pt idx="1079">
                  <c:v>5.394999999999904</c:v>
                </c:pt>
                <c:pt idx="1080">
                  <c:v>5.399999999999907</c:v>
                </c:pt>
                <c:pt idx="1081">
                  <c:v>5.404999999999907</c:v>
                </c:pt>
                <c:pt idx="1082">
                  <c:v>5.409999999999907</c:v>
                </c:pt>
                <c:pt idx="1083">
                  <c:v>5.414999999999907</c:v>
                </c:pt>
                <c:pt idx="1084">
                  <c:v>5.419999999999907</c:v>
                </c:pt>
                <c:pt idx="1085">
                  <c:v>5.424999999999907</c:v>
                </c:pt>
                <c:pt idx="1086">
                  <c:v>5.429999999999907</c:v>
                </c:pt>
                <c:pt idx="1087">
                  <c:v>5.434999999999906</c:v>
                </c:pt>
                <c:pt idx="1088">
                  <c:v>5.439999999999907</c:v>
                </c:pt>
                <c:pt idx="1089">
                  <c:v>5.444999999999906</c:v>
                </c:pt>
                <c:pt idx="1090">
                  <c:v>5.449999999999906</c:v>
                </c:pt>
                <c:pt idx="1091">
                  <c:v>5.454999999999906</c:v>
                </c:pt>
                <c:pt idx="1092">
                  <c:v>5.459999999999906</c:v>
                </c:pt>
                <c:pt idx="1093">
                  <c:v>5.464999999999906</c:v>
                </c:pt>
                <c:pt idx="1094">
                  <c:v>5.469999999999906</c:v>
                </c:pt>
                <c:pt idx="1095">
                  <c:v>5.474999999999906</c:v>
                </c:pt>
                <c:pt idx="1096">
                  <c:v>5.479999999999908</c:v>
                </c:pt>
                <c:pt idx="1097">
                  <c:v>5.484999999999905</c:v>
                </c:pt>
                <c:pt idx="1098">
                  <c:v>5.489999999999906</c:v>
                </c:pt>
                <c:pt idx="1099">
                  <c:v>5.494999999999905</c:v>
                </c:pt>
                <c:pt idx="1100">
                  <c:v>5.499999999999905</c:v>
                </c:pt>
                <c:pt idx="1101">
                  <c:v>5.504999999999905</c:v>
                </c:pt>
                <c:pt idx="1102">
                  <c:v>5.509999999999905</c:v>
                </c:pt>
                <c:pt idx="1103">
                  <c:v>5.514999999999905</c:v>
                </c:pt>
                <c:pt idx="1104">
                  <c:v>5.519999999999905</c:v>
                </c:pt>
                <c:pt idx="1105">
                  <c:v>5.524999999999904</c:v>
                </c:pt>
                <c:pt idx="1106">
                  <c:v>5.529999999999904</c:v>
                </c:pt>
                <c:pt idx="1107">
                  <c:v>5.534999999999904</c:v>
                </c:pt>
                <c:pt idx="1108">
                  <c:v>5.539999999999904</c:v>
                </c:pt>
                <c:pt idx="1109">
                  <c:v>5.544999999999904</c:v>
                </c:pt>
                <c:pt idx="1110">
                  <c:v>5.549999999999904</c:v>
                </c:pt>
                <c:pt idx="1111">
                  <c:v>5.554999999999898</c:v>
                </c:pt>
                <c:pt idx="1112">
                  <c:v>5.559999999999904</c:v>
                </c:pt>
                <c:pt idx="1113">
                  <c:v>5.564999999999896</c:v>
                </c:pt>
                <c:pt idx="1114">
                  <c:v>5.569999999999903</c:v>
                </c:pt>
                <c:pt idx="1115">
                  <c:v>5.574999999999902</c:v>
                </c:pt>
                <c:pt idx="1116">
                  <c:v>5.579999999999903</c:v>
                </c:pt>
                <c:pt idx="1117">
                  <c:v>5.5849999999999</c:v>
                </c:pt>
                <c:pt idx="1118">
                  <c:v>5.589999999999903</c:v>
                </c:pt>
                <c:pt idx="1119">
                  <c:v>5.594999999999898</c:v>
                </c:pt>
                <c:pt idx="1120">
                  <c:v>5.599999999999903</c:v>
                </c:pt>
                <c:pt idx="1121">
                  <c:v>5.604999999999896</c:v>
                </c:pt>
                <c:pt idx="1122">
                  <c:v>5.609999999999903</c:v>
                </c:pt>
                <c:pt idx="1123">
                  <c:v>5.614999999999894</c:v>
                </c:pt>
                <c:pt idx="1124">
                  <c:v>5.619999999999901</c:v>
                </c:pt>
                <c:pt idx="1125">
                  <c:v>5.624999999999892</c:v>
                </c:pt>
                <c:pt idx="1126">
                  <c:v>5.629999999999899</c:v>
                </c:pt>
                <c:pt idx="1127">
                  <c:v>5.634999999999898</c:v>
                </c:pt>
                <c:pt idx="1128">
                  <c:v>5.639999999999902</c:v>
                </c:pt>
                <c:pt idx="1129">
                  <c:v>5.644999999999896</c:v>
                </c:pt>
                <c:pt idx="1130">
                  <c:v>5.649999999999902</c:v>
                </c:pt>
                <c:pt idx="1131">
                  <c:v>5.654999999999894</c:v>
                </c:pt>
                <c:pt idx="1132">
                  <c:v>5.659999999999901</c:v>
                </c:pt>
                <c:pt idx="1133">
                  <c:v>5.664999999999892</c:v>
                </c:pt>
                <c:pt idx="1134">
                  <c:v>5.669999999999899</c:v>
                </c:pt>
                <c:pt idx="1135">
                  <c:v>5.674999999999898</c:v>
                </c:pt>
                <c:pt idx="1136">
                  <c:v>5.679999999999901</c:v>
                </c:pt>
                <c:pt idx="1137">
                  <c:v>5.684999999999896</c:v>
                </c:pt>
                <c:pt idx="1138">
                  <c:v>5.689999999999901</c:v>
                </c:pt>
                <c:pt idx="1139">
                  <c:v>5.694999999999894</c:v>
                </c:pt>
                <c:pt idx="1140">
                  <c:v>5.699999999999901</c:v>
                </c:pt>
                <c:pt idx="1141">
                  <c:v>5.704999999999901</c:v>
                </c:pt>
                <c:pt idx="1142">
                  <c:v>5.709999999999901</c:v>
                </c:pt>
                <c:pt idx="1143">
                  <c:v>5.714999999999899</c:v>
                </c:pt>
                <c:pt idx="1144">
                  <c:v>5.7199999999999</c:v>
                </c:pt>
                <c:pt idx="1145">
                  <c:v>5.724999999999897</c:v>
                </c:pt>
                <c:pt idx="1146">
                  <c:v>5.7299999999999</c:v>
                </c:pt>
                <c:pt idx="1147">
                  <c:v>5.7349999999999</c:v>
                </c:pt>
                <c:pt idx="1148">
                  <c:v>5.7399999999999</c:v>
                </c:pt>
                <c:pt idx="1149">
                  <c:v>5.7449999999999</c:v>
                </c:pt>
                <c:pt idx="1150">
                  <c:v>5.7499999999999</c:v>
                </c:pt>
                <c:pt idx="1151">
                  <c:v>5.754999999999899</c:v>
                </c:pt>
                <c:pt idx="1152">
                  <c:v>5.7599999999999</c:v>
                </c:pt>
                <c:pt idx="1153">
                  <c:v>5.764999999999897</c:v>
                </c:pt>
                <c:pt idx="1154">
                  <c:v>5.7699999999999</c:v>
                </c:pt>
                <c:pt idx="1155">
                  <c:v>5.7749999999999</c:v>
                </c:pt>
                <c:pt idx="1156">
                  <c:v>5.7799999999999</c:v>
                </c:pt>
                <c:pt idx="1157">
                  <c:v>5.784999999999899</c:v>
                </c:pt>
                <c:pt idx="1158">
                  <c:v>5.7899999999999</c:v>
                </c:pt>
                <c:pt idx="1159">
                  <c:v>5.794999999999899</c:v>
                </c:pt>
                <c:pt idx="1160">
                  <c:v>5.7999999999999</c:v>
                </c:pt>
                <c:pt idx="1161">
                  <c:v>5.804999999999898</c:v>
                </c:pt>
                <c:pt idx="1162">
                  <c:v>5.809999999999898</c:v>
                </c:pt>
                <c:pt idx="1163">
                  <c:v>5.814999999999896</c:v>
                </c:pt>
                <c:pt idx="1164">
                  <c:v>5.819999999999898</c:v>
                </c:pt>
                <c:pt idx="1165">
                  <c:v>5.824999999999894</c:v>
                </c:pt>
                <c:pt idx="1166">
                  <c:v>5.829999999999898</c:v>
                </c:pt>
                <c:pt idx="1167">
                  <c:v>5.834999999999898</c:v>
                </c:pt>
                <c:pt idx="1168">
                  <c:v>5.839999999999898</c:v>
                </c:pt>
                <c:pt idx="1169">
                  <c:v>5.844999999999898</c:v>
                </c:pt>
                <c:pt idx="1170">
                  <c:v>5.849999999999898</c:v>
                </c:pt>
                <c:pt idx="1171">
                  <c:v>5.854999999999896</c:v>
                </c:pt>
                <c:pt idx="1172">
                  <c:v>5.859999999999897</c:v>
                </c:pt>
                <c:pt idx="1173">
                  <c:v>5.864999999999894</c:v>
                </c:pt>
                <c:pt idx="1174">
                  <c:v>5.869999999999897</c:v>
                </c:pt>
                <c:pt idx="1175">
                  <c:v>5.874999999999897</c:v>
                </c:pt>
                <c:pt idx="1176">
                  <c:v>5.879999999999897</c:v>
                </c:pt>
                <c:pt idx="1177">
                  <c:v>5.884999999999897</c:v>
                </c:pt>
                <c:pt idx="1178">
                  <c:v>5.889999999999897</c:v>
                </c:pt>
                <c:pt idx="1179">
                  <c:v>5.894999999999896</c:v>
                </c:pt>
                <c:pt idx="1180">
                  <c:v>5.899999999999896</c:v>
                </c:pt>
                <c:pt idx="1181">
                  <c:v>5.904999999999896</c:v>
                </c:pt>
                <c:pt idx="1182">
                  <c:v>5.909999999999897</c:v>
                </c:pt>
                <c:pt idx="1183">
                  <c:v>5.914999999999896</c:v>
                </c:pt>
                <c:pt idx="1184">
                  <c:v>5.919999999999896</c:v>
                </c:pt>
                <c:pt idx="1185">
                  <c:v>5.924999999999896</c:v>
                </c:pt>
                <c:pt idx="1186">
                  <c:v>5.929999999999896</c:v>
                </c:pt>
                <c:pt idx="1187">
                  <c:v>5.934999999999896</c:v>
                </c:pt>
                <c:pt idx="1188">
                  <c:v>5.9399999999999</c:v>
                </c:pt>
                <c:pt idx="1189">
                  <c:v>5.944999999999896</c:v>
                </c:pt>
                <c:pt idx="1190">
                  <c:v>5.949999999999898</c:v>
                </c:pt>
                <c:pt idx="1191">
                  <c:v>5.954999999999895</c:v>
                </c:pt>
                <c:pt idx="1192">
                  <c:v>5.959999999999896</c:v>
                </c:pt>
                <c:pt idx="1193">
                  <c:v>5.964999999999895</c:v>
                </c:pt>
                <c:pt idx="1194">
                  <c:v>5.969999999999895</c:v>
                </c:pt>
                <c:pt idx="1195">
                  <c:v>5.974999999999895</c:v>
                </c:pt>
                <c:pt idx="1196">
                  <c:v>5.9799999999999</c:v>
                </c:pt>
                <c:pt idx="1197">
                  <c:v>5.984999999999895</c:v>
                </c:pt>
                <c:pt idx="1198">
                  <c:v>5.989999999999898</c:v>
                </c:pt>
                <c:pt idx="1199">
                  <c:v>5.994999999999894</c:v>
                </c:pt>
                <c:pt idx="1200">
                  <c:v>5.999999999999896</c:v>
                </c:pt>
                <c:pt idx="1201">
                  <c:v>6.004999999999894</c:v>
                </c:pt>
                <c:pt idx="1202">
                  <c:v>6.009999999999894</c:v>
                </c:pt>
                <c:pt idx="1203">
                  <c:v>6.014999999999894</c:v>
                </c:pt>
                <c:pt idx="1204">
                  <c:v>6.019999999999894</c:v>
                </c:pt>
                <c:pt idx="1205">
                  <c:v>6.024999999999888</c:v>
                </c:pt>
                <c:pt idx="1206">
                  <c:v>6.029999999999894</c:v>
                </c:pt>
                <c:pt idx="1207">
                  <c:v>6.034999999999894</c:v>
                </c:pt>
                <c:pt idx="1208">
                  <c:v>6.039999999999896</c:v>
                </c:pt>
                <c:pt idx="1209">
                  <c:v>6.044999999999892</c:v>
                </c:pt>
                <c:pt idx="1210">
                  <c:v>6.049999999999893</c:v>
                </c:pt>
                <c:pt idx="1211">
                  <c:v>6.05499999999989</c:v>
                </c:pt>
                <c:pt idx="1212">
                  <c:v>6.059999999999893</c:v>
                </c:pt>
                <c:pt idx="1213">
                  <c:v>6.064999999999888</c:v>
                </c:pt>
                <c:pt idx="1214">
                  <c:v>6.069999999999893</c:v>
                </c:pt>
                <c:pt idx="1215">
                  <c:v>6.074999999999893</c:v>
                </c:pt>
                <c:pt idx="1216">
                  <c:v>6.079999999999893</c:v>
                </c:pt>
                <c:pt idx="1217">
                  <c:v>6.084999999999892</c:v>
                </c:pt>
                <c:pt idx="1218">
                  <c:v>6.089999999999892</c:v>
                </c:pt>
                <c:pt idx="1219">
                  <c:v>6.09499999999989</c:v>
                </c:pt>
                <c:pt idx="1220">
                  <c:v>6.099999999999892</c:v>
                </c:pt>
                <c:pt idx="1221">
                  <c:v>6.104999999999889</c:v>
                </c:pt>
                <c:pt idx="1222">
                  <c:v>6.109999999999892</c:v>
                </c:pt>
                <c:pt idx="1223">
                  <c:v>6.114999999999887</c:v>
                </c:pt>
                <c:pt idx="1224">
                  <c:v>6.119999999999892</c:v>
                </c:pt>
                <c:pt idx="1225">
                  <c:v>6.124999999999885</c:v>
                </c:pt>
                <c:pt idx="1226">
                  <c:v>6.129999999999892</c:v>
                </c:pt>
                <c:pt idx="1227">
                  <c:v>6.134999999999891</c:v>
                </c:pt>
                <c:pt idx="1228">
                  <c:v>6.139999999999891</c:v>
                </c:pt>
                <c:pt idx="1229">
                  <c:v>6.144999999999889</c:v>
                </c:pt>
                <c:pt idx="1230">
                  <c:v>6.149999999999891</c:v>
                </c:pt>
                <c:pt idx="1231">
                  <c:v>6.154999999999887</c:v>
                </c:pt>
                <c:pt idx="1232">
                  <c:v>6.159999999999891</c:v>
                </c:pt>
                <c:pt idx="1233">
                  <c:v>6.164999999999885</c:v>
                </c:pt>
                <c:pt idx="1234">
                  <c:v>6.169999999999891</c:v>
                </c:pt>
                <c:pt idx="1235">
                  <c:v>6.174999999999891</c:v>
                </c:pt>
                <c:pt idx="1236">
                  <c:v>6.179999999999891</c:v>
                </c:pt>
                <c:pt idx="1237">
                  <c:v>6.184999999999889</c:v>
                </c:pt>
                <c:pt idx="1238">
                  <c:v>6.18999999999989</c:v>
                </c:pt>
                <c:pt idx="1239">
                  <c:v>6.194999999999887</c:v>
                </c:pt>
                <c:pt idx="1240">
                  <c:v>6.19999999999989</c:v>
                </c:pt>
                <c:pt idx="1241">
                  <c:v>6.20499999999989</c:v>
                </c:pt>
                <c:pt idx="1242">
                  <c:v>6.20999999999989</c:v>
                </c:pt>
                <c:pt idx="1243">
                  <c:v>6.21499999999989</c:v>
                </c:pt>
                <c:pt idx="1244">
                  <c:v>6.21999999999989</c:v>
                </c:pt>
                <c:pt idx="1245">
                  <c:v>6.224999999999889</c:v>
                </c:pt>
                <c:pt idx="1246">
                  <c:v>6.22999999999989</c:v>
                </c:pt>
                <c:pt idx="1247">
                  <c:v>6.23499999999989</c:v>
                </c:pt>
                <c:pt idx="1248">
                  <c:v>6.23999999999989</c:v>
                </c:pt>
                <c:pt idx="1249">
                  <c:v>6.24499999999989</c:v>
                </c:pt>
                <c:pt idx="1250">
                  <c:v>6.24999999999989</c:v>
                </c:pt>
                <c:pt idx="1251">
                  <c:v>6.254999999999889</c:v>
                </c:pt>
                <c:pt idx="1252">
                  <c:v>6.25999999999989</c:v>
                </c:pt>
                <c:pt idx="1253">
                  <c:v>6.264999999999889</c:v>
                </c:pt>
                <c:pt idx="1254">
                  <c:v>6.26999999999989</c:v>
                </c:pt>
                <c:pt idx="1255">
                  <c:v>6.274999999999888</c:v>
                </c:pt>
                <c:pt idx="1256">
                  <c:v>6.27999999999989</c:v>
                </c:pt>
                <c:pt idx="1257">
                  <c:v>6.284999999999888</c:v>
                </c:pt>
                <c:pt idx="1258">
                  <c:v>6.289999999999888</c:v>
                </c:pt>
                <c:pt idx="1259">
                  <c:v>6.294999999999888</c:v>
                </c:pt>
                <c:pt idx="1260">
                  <c:v>6.299999999999888</c:v>
                </c:pt>
                <c:pt idx="1261">
                  <c:v>6.304999999999888</c:v>
                </c:pt>
                <c:pt idx="1262">
                  <c:v>6.309999999999888</c:v>
                </c:pt>
                <c:pt idx="1263">
                  <c:v>6.314999999999888</c:v>
                </c:pt>
                <c:pt idx="1264">
                  <c:v>6.319999999999888</c:v>
                </c:pt>
                <c:pt idx="1265">
                  <c:v>6.324999999999886</c:v>
                </c:pt>
                <c:pt idx="1266">
                  <c:v>6.329999999999887</c:v>
                </c:pt>
                <c:pt idx="1267">
                  <c:v>6.334999999999887</c:v>
                </c:pt>
                <c:pt idx="1268">
                  <c:v>6.339999999999887</c:v>
                </c:pt>
                <c:pt idx="1269">
                  <c:v>6.344999999999887</c:v>
                </c:pt>
                <c:pt idx="1270">
                  <c:v>6.349999999999887</c:v>
                </c:pt>
                <c:pt idx="1271">
                  <c:v>6.354999999999887</c:v>
                </c:pt>
                <c:pt idx="1272">
                  <c:v>6.359999999999887</c:v>
                </c:pt>
                <c:pt idx="1273">
                  <c:v>6.364999999999886</c:v>
                </c:pt>
                <c:pt idx="1274">
                  <c:v>6.369999999999886</c:v>
                </c:pt>
                <c:pt idx="1275">
                  <c:v>6.374999999999886</c:v>
                </c:pt>
                <c:pt idx="1276">
                  <c:v>6.379999999999887</c:v>
                </c:pt>
                <c:pt idx="1277">
                  <c:v>6.384999999999886</c:v>
                </c:pt>
                <c:pt idx="1278">
                  <c:v>6.389999999999886</c:v>
                </c:pt>
                <c:pt idx="1279">
                  <c:v>6.394999999999886</c:v>
                </c:pt>
                <c:pt idx="1280">
                  <c:v>6.399999999999886</c:v>
                </c:pt>
                <c:pt idx="1281">
                  <c:v>6.404999999999886</c:v>
                </c:pt>
                <c:pt idx="1282">
                  <c:v>6.40999999999989</c:v>
                </c:pt>
                <c:pt idx="1283">
                  <c:v>6.414999999999886</c:v>
                </c:pt>
                <c:pt idx="1284">
                  <c:v>6.419999999999887</c:v>
                </c:pt>
                <c:pt idx="1285">
                  <c:v>6.424999999999885</c:v>
                </c:pt>
                <c:pt idx="1286">
                  <c:v>6.429999999999885</c:v>
                </c:pt>
                <c:pt idx="1287">
                  <c:v>6.434999999999885</c:v>
                </c:pt>
                <c:pt idx="1288">
                  <c:v>6.43999999999989</c:v>
                </c:pt>
                <c:pt idx="1289">
                  <c:v>6.444999999999885</c:v>
                </c:pt>
                <c:pt idx="1290">
                  <c:v>6.44999999999989</c:v>
                </c:pt>
                <c:pt idx="1291">
                  <c:v>6.454999999999885</c:v>
                </c:pt>
                <c:pt idx="1292">
                  <c:v>6.459999999999888</c:v>
                </c:pt>
                <c:pt idx="1293">
                  <c:v>6.464999999999884</c:v>
                </c:pt>
                <c:pt idx="1294">
                  <c:v>6.469999999999886</c:v>
                </c:pt>
                <c:pt idx="1295">
                  <c:v>6.474999999999885</c:v>
                </c:pt>
                <c:pt idx="1296">
                  <c:v>6.47999999999989</c:v>
                </c:pt>
                <c:pt idx="1297">
                  <c:v>6.484999999999884</c:v>
                </c:pt>
                <c:pt idx="1298">
                  <c:v>6.48999999999989</c:v>
                </c:pt>
                <c:pt idx="1299">
                  <c:v>6.494999999999884</c:v>
                </c:pt>
                <c:pt idx="1300">
                  <c:v>6.499999999999888</c:v>
                </c:pt>
                <c:pt idx="1301">
                  <c:v>6.504999999999884</c:v>
                </c:pt>
                <c:pt idx="1302">
                  <c:v>6.509999999999883</c:v>
                </c:pt>
                <c:pt idx="1303">
                  <c:v>6.514999999999882</c:v>
                </c:pt>
                <c:pt idx="1304">
                  <c:v>6.519999999999883</c:v>
                </c:pt>
                <c:pt idx="1305">
                  <c:v>6.52499999999988</c:v>
                </c:pt>
                <c:pt idx="1306">
                  <c:v>6.529999999999883</c:v>
                </c:pt>
                <c:pt idx="1307">
                  <c:v>6.534999999999883</c:v>
                </c:pt>
                <c:pt idx="1308">
                  <c:v>6.539999999999883</c:v>
                </c:pt>
                <c:pt idx="1309">
                  <c:v>6.544999999999883</c:v>
                </c:pt>
                <c:pt idx="1310">
                  <c:v>6.549999999999883</c:v>
                </c:pt>
                <c:pt idx="1311">
                  <c:v>6.554999999999882</c:v>
                </c:pt>
                <c:pt idx="1312">
                  <c:v>6.559999999999882</c:v>
                </c:pt>
                <c:pt idx="1313">
                  <c:v>6.56499999999988</c:v>
                </c:pt>
                <c:pt idx="1314">
                  <c:v>6.569999999999882</c:v>
                </c:pt>
                <c:pt idx="1315">
                  <c:v>6.574999999999882</c:v>
                </c:pt>
                <c:pt idx="1316">
                  <c:v>6.579999999999882</c:v>
                </c:pt>
                <c:pt idx="1317">
                  <c:v>6.584999999999882</c:v>
                </c:pt>
                <c:pt idx="1318">
                  <c:v>6.589999999999882</c:v>
                </c:pt>
                <c:pt idx="1319">
                  <c:v>6.594999999999882</c:v>
                </c:pt>
                <c:pt idx="1320">
                  <c:v>6.599999999999882</c:v>
                </c:pt>
                <c:pt idx="1321">
                  <c:v>6.60499999999988</c:v>
                </c:pt>
                <c:pt idx="1322">
                  <c:v>6.609999999999881</c:v>
                </c:pt>
                <c:pt idx="1323">
                  <c:v>6.614999999999878</c:v>
                </c:pt>
                <c:pt idx="1324">
                  <c:v>6.619999999999881</c:v>
                </c:pt>
                <c:pt idx="1325">
                  <c:v>6.624999999999876</c:v>
                </c:pt>
                <c:pt idx="1326">
                  <c:v>6.629999999999881</c:v>
                </c:pt>
                <c:pt idx="1327">
                  <c:v>6.634999999999881</c:v>
                </c:pt>
                <c:pt idx="1328">
                  <c:v>6.639999999999881</c:v>
                </c:pt>
                <c:pt idx="1329">
                  <c:v>6.64499999999988</c:v>
                </c:pt>
                <c:pt idx="1330">
                  <c:v>6.649999999999881</c:v>
                </c:pt>
                <c:pt idx="1331">
                  <c:v>6.654999999999878</c:v>
                </c:pt>
                <c:pt idx="1332">
                  <c:v>6.65999999999988</c:v>
                </c:pt>
                <c:pt idx="1333">
                  <c:v>6.664999999999876</c:v>
                </c:pt>
                <c:pt idx="1334">
                  <c:v>6.66999999999988</c:v>
                </c:pt>
                <c:pt idx="1335">
                  <c:v>6.67499999999988</c:v>
                </c:pt>
                <c:pt idx="1336">
                  <c:v>6.67999999999988</c:v>
                </c:pt>
                <c:pt idx="1337">
                  <c:v>6.68499999999988</c:v>
                </c:pt>
                <c:pt idx="1338">
                  <c:v>6.68999999999988</c:v>
                </c:pt>
                <c:pt idx="1339">
                  <c:v>6.694999999999878</c:v>
                </c:pt>
                <c:pt idx="1340">
                  <c:v>6.69999999999988</c:v>
                </c:pt>
                <c:pt idx="1341">
                  <c:v>6.70499999999988</c:v>
                </c:pt>
                <c:pt idx="1342">
                  <c:v>6.70999999999988</c:v>
                </c:pt>
                <c:pt idx="1343">
                  <c:v>6.714999999999879</c:v>
                </c:pt>
                <c:pt idx="1344">
                  <c:v>6.71999999999988</c:v>
                </c:pt>
                <c:pt idx="1345">
                  <c:v>6.724999999999879</c:v>
                </c:pt>
                <c:pt idx="1346">
                  <c:v>6.72999999999988</c:v>
                </c:pt>
                <c:pt idx="1347">
                  <c:v>6.73499999999988</c:v>
                </c:pt>
                <c:pt idx="1348">
                  <c:v>6.73999999999988</c:v>
                </c:pt>
                <c:pt idx="1349">
                  <c:v>6.744999999999878</c:v>
                </c:pt>
                <c:pt idx="1350">
                  <c:v>6.74999999999988</c:v>
                </c:pt>
                <c:pt idx="1351">
                  <c:v>6.754999999999878</c:v>
                </c:pt>
                <c:pt idx="1352">
                  <c:v>6.759999999999878</c:v>
                </c:pt>
                <c:pt idx="1353">
                  <c:v>6.764999999999878</c:v>
                </c:pt>
                <c:pt idx="1354">
                  <c:v>6.769999999999878</c:v>
                </c:pt>
                <c:pt idx="1355">
                  <c:v>6.774999999999878</c:v>
                </c:pt>
                <c:pt idx="1356">
                  <c:v>6.77999999999988</c:v>
                </c:pt>
                <c:pt idx="1357">
                  <c:v>6.784999999999878</c:v>
                </c:pt>
                <c:pt idx="1358">
                  <c:v>6.78999999999988</c:v>
                </c:pt>
                <c:pt idx="1359">
                  <c:v>6.794999999999877</c:v>
                </c:pt>
                <c:pt idx="1360">
                  <c:v>6.799999999999878</c:v>
                </c:pt>
                <c:pt idx="1361">
                  <c:v>6.804999999999877</c:v>
                </c:pt>
                <c:pt idx="1362">
                  <c:v>6.809999999999877</c:v>
                </c:pt>
                <c:pt idx="1363">
                  <c:v>6.814999999999877</c:v>
                </c:pt>
                <c:pt idx="1364">
                  <c:v>6.819999999999877</c:v>
                </c:pt>
                <c:pt idx="1365">
                  <c:v>6.824999999999877</c:v>
                </c:pt>
                <c:pt idx="1366">
                  <c:v>6.829999999999877</c:v>
                </c:pt>
                <c:pt idx="1367">
                  <c:v>6.834999999999877</c:v>
                </c:pt>
                <c:pt idx="1368">
                  <c:v>6.83999999999988</c:v>
                </c:pt>
                <c:pt idx="1369">
                  <c:v>6.844999999999876</c:v>
                </c:pt>
                <c:pt idx="1370">
                  <c:v>6.849999999999877</c:v>
                </c:pt>
                <c:pt idx="1371">
                  <c:v>6.854999999999876</c:v>
                </c:pt>
                <c:pt idx="1372">
                  <c:v>6.859999999999876</c:v>
                </c:pt>
                <c:pt idx="1373">
                  <c:v>6.864999999999876</c:v>
                </c:pt>
                <c:pt idx="1374">
                  <c:v>6.869999999999876</c:v>
                </c:pt>
                <c:pt idx="1375">
                  <c:v>6.874999999999876</c:v>
                </c:pt>
                <c:pt idx="1376">
                  <c:v>6.87999999999988</c:v>
                </c:pt>
                <c:pt idx="1377">
                  <c:v>6.884999999999875</c:v>
                </c:pt>
                <c:pt idx="1378">
                  <c:v>6.889999999999877</c:v>
                </c:pt>
                <c:pt idx="1379">
                  <c:v>6.894999999999875</c:v>
                </c:pt>
                <c:pt idx="1380">
                  <c:v>6.899999999999875</c:v>
                </c:pt>
                <c:pt idx="1381">
                  <c:v>6.904999999999875</c:v>
                </c:pt>
                <c:pt idx="1382">
                  <c:v>6.90999999999988</c:v>
                </c:pt>
                <c:pt idx="1383">
                  <c:v>6.914999999999875</c:v>
                </c:pt>
                <c:pt idx="1384">
                  <c:v>6.91999999999988</c:v>
                </c:pt>
                <c:pt idx="1385">
                  <c:v>6.924999999999875</c:v>
                </c:pt>
                <c:pt idx="1386">
                  <c:v>6.929999999999878</c:v>
                </c:pt>
                <c:pt idx="1387">
                  <c:v>6.934999999999877</c:v>
                </c:pt>
                <c:pt idx="1388">
                  <c:v>6.93999999999988</c:v>
                </c:pt>
                <c:pt idx="1389">
                  <c:v>6.944999999999875</c:v>
                </c:pt>
                <c:pt idx="1390">
                  <c:v>6.94999999999988</c:v>
                </c:pt>
                <c:pt idx="1391">
                  <c:v>6.954999999999874</c:v>
                </c:pt>
                <c:pt idx="1392">
                  <c:v>6.95999999999988</c:v>
                </c:pt>
                <c:pt idx="1393">
                  <c:v>6.964999999999874</c:v>
                </c:pt>
                <c:pt idx="1394">
                  <c:v>6.969999999999878</c:v>
                </c:pt>
                <c:pt idx="1395">
                  <c:v>6.974999999999877</c:v>
                </c:pt>
                <c:pt idx="1396">
                  <c:v>6.97999999999988</c:v>
                </c:pt>
                <c:pt idx="1397">
                  <c:v>6.984999999999873</c:v>
                </c:pt>
                <c:pt idx="1398">
                  <c:v>6.98999999999988</c:v>
                </c:pt>
                <c:pt idx="1399">
                  <c:v>6.994999999999873</c:v>
                </c:pt>
                <c:pt idx="1400">
                  <c:v>6.999999999999873</c:v>
                </c:pt>
                <c:pt idx="1401">
                  <c:v>7.004999999999873</c:v>
                </c:pt>
                <c:pt idx="1402">
                  <c:v>7.009999999999873</c:v>
                </c:pt>
                <c:pt idx="1403">
                  <c:v>7.014999999999873</c:v>
                </c:pt>
                <c:pt idx="1404">
                  <c:v>7.019999999999873</c:v>
                </c:pt>
                <c:pt idx="1405">
                  <c:v>7.024999999999872</c:v>
                </c:pt>
                <c:pt idx="1406">
                  <c:v>7.029999999999872</c:v>
                </c:pt>
                <c:pt idx="1407">
                  <c:v>7.034999999999872</c:v>
                </c:pt>
                <c:pt idx="1408">
                  <c:v>7.039999999999873</c:v>
                </c:pt>
                <c:pt idx="1409">
                  <c:v>7.044999999999872</c:v>
                </c:pt>
                <c:pt idx="1410">
                  <c:v>7.049999999999872</c:v>
                </c:pt>
                <c:pt idx="1411">
                  <c:v>7.054999999999872</c:v>
                </c:pt>
                <c:pt idx="1412">
                  <c:v>7.059999999999872</c:v>
                </c:pt>
                <c:pt idx="1413">
                  <c:v>7.064999999999872</c:v>
                </c:pt>
                <c:pt idx="1414">
                  <c:v>7.069999999999872</c:v>
                </c:pt>
                <c:pt idx="1415">
                  <c:v>7.074999999999871</c:v>
                </c:pt>
                <c:pt idx="1416">
                  <c:v>7.079999999999873</c:v>
                </c:pt>
                <c:pt idx="1417">
                  <c:v>7.084999999999871</c:v>
                </c:pt>
                <c:pt idx="1418">
                  <c:v>7.089999999999871</c:v>
                </c:pt>
                <c:pt idx="1419">
                  <c:v>7.094999999999871</c:v>
                </c:pt>
                <c:pt idx="1420">
                  <c:v>7.099999999999871</c:v>
                </c:pt>
                <c:pt idx="1421">
                  <c:v>7.104999999999871</c:v>
                </c:pt>
                <c:pt idx="1422">
                  <c:v>7.109999999999871</c:v>
                </c:pt>
                <c:pt idx="1423">
                  <c:v>7.114999999999871</c:v>
                </c:pt>
                <c:pt idx="1424">
                  <c:v>7.11999999999987</c:v>
                </c:pt>
                <c:pt idx="1425">
                  <c:v>7.124999999999869</c:v>
                </c:pt>
                <c:pt idx="1426">
                  <c:v>7.12999999999987</c:v>
                </c:pt>
                <c:pt idx="1427">
                  <c:v>7.13499999999987</c:v>
                </c:pt>
                <c:pt idx="1428">
                  <c:v>7.13999999999987</c:v>
                </c:pt>
                <c:pt idx="1429">
                  <c:v>7.14499999999987</c:v>
                </c:pt>
                <c:pt idx="1430">
                  <c:v>7.14999999999987</c:v>
                </c:pt>
                <c:pt idx="1431">
                  <c:v>7.15499999999987</c:v>
                </c:pt>
                <c:pt idx="1432">
                  <c:v>7.15999999999987</c:v>
                </c:pt>
                <c:pt idx="1433">
                  <c:v>7.164999999999869</c:v>
                </c:pt>
                <c:pt idx="1434">
                  <c:v>7.16999999999987</c:v>
                </c:pt>
                <c:pt idx="1435">
                  <c:v>7.17499999999987</c:v>
                </c:pt>
                <c:pt idx="1436">
                  <c:v>7.17999999999987</c:v>
                </c:pt>
                <c:pt idx="1437">
                  <c:v>7.18499999999987</c:v>
                </c:pt>
                <c:pt idx="1438">
                  <c:v>7.18999999999987</c:v>
                </c:pt>
                <c:pt idx="1439">
                  <c:v>7.194999999999869</c:v>
                </c:pt>
                <c:pt idx="1440">
                  <c:v>7.19999999999987</c:v>
                </c:pt>
                <c:pt idx="1441">
                  <c:v>7.20499999999987</c:v>
                </c:pt>
                <c:pt idx="1442">
                  <c:v>7.20999999999987</c:v>
                </c:pt>
                <c:pt idx="1443">
                  <c:v>7.214999999999868</c:v>
                </c:pt>
                <c:pt idx="1444">
                  <c:v>7.21999999999987</c:v>
                </c:pt>
                <c:pt idx="1445">
                  <c:v>7.224999999999868</c:v>
                </c:pt>
                <c:pt idx="1446">
                  <c:v>7.229999999999868</c:v>
                </c:pt>
                <c:pt idx="1447">
                  <c:v>7.234999999999868</c:v>
                </c:pt>
                <c:pt idx="1448">
                  <c:v>7.23999999999987</c:v>
                </c:pt>
                <c:pt idx="1449">
                  <c:v>7.244999999999868</c:v>
                </c:pt>
                <c:pt idx="1450">
                  <c:v>7.24999999999987</c:v>
                </c:pt>
                <c:pt idx="1451">
                  <c:v>7.254999999999868</c:v>
                </c:pt>
                <c:pt idx="1452">
                  <c:v>7.25999999999987</c:v>
                </c:pt>
                <c:pt idx="1453">
                  <c:v>7.264999999999867</c:v>
                </c:pt>
                <c:pt idx="1454">
                  <c:v>7.269999999999868</c:v>
                </c:pt>
                <c:pt idx="1455">
                  <c:v>7.274999999999867</c:v>
                </c:pt>
                <c:pt idx="1456">
                  <c:v>7.27999999999987</c:v>
                </c:pt>
                <c:pt idx="1457">
                  <c:v>7.284999999999867</c:v>
                </c:pt>
                <c:pt idx="1458">
                  <c:v>7.28999999999987</c:v>
                </c:pt>
                <c:pt idx="1459">
                  <c:v>7.294999999999867</c:v>
                </c:pt>
                <c:pt idx="1460">
                  <c:v>7.29999999999987</c:v>
                </c:pt>
                <c:pt idx="1461">
                  <c:v>7.304999999999867</c:v>
                </c:pt>
                <c:pt idx="1462">
                  <c:v>7.309999999999868</c:v>
                </c:pt>
                <c:pt idx="1463">
                  <c:v>7.314999999999866</c:v>
                </c:pt>
                <c:pt idx="1464">
                  <c:v>7.319999999999867</c:v>
                </c:pt>
                <c:pt idx="1465">
                  <c:v>7.324999999999866</c:v>
                </c:pt>
                <c:pt idx="1466">
                  <c:v>7.329999999999866</c:v>
                </c:pt>
                <c:pt idx="1467">
                  <c:v>7.334999999999866</c:v>
                </c:pt>
                <c:pt idx="1468">
                  <c:v>7.33999999999987</c:v>
                </c:pt>
                <c:pt idx="1469">
                  <c:v>7.344999999999866</c:v>
                </c:pt>
                <c:pt idx="1470">
                  <c:v>7.34999999999987</c:v>
                </c:pt>
                <c:pt idx="1471">
                  <c:v>7.354999999999865</c:v>
                </c:pt>
                <c:pt idx="1472">
                  <c:v>7.359999999999867</c:v>
                </c:pt>
                <c:pt idx="1473">
                  <c:v>7.364999999999865</c:v>
                </c:pt>
                <c:pt idx="1474">
                  <c:v>7.369999999999865</c:v>
                </c:pt>
                <c:pt idx="1475">
                  <c:v>7.374999999999865</c:v>
                </c:pt>
                <c:pt idx="1476">
                  <c:v>7.37999999999987</c:v>
                </c:pt>
                <c:pt idx="1477">
                  <c:v>7.384999999999865</c:v>
                </c:pt>
                <c:pt idx="1478">
                  <c:v>7.38999999999987</c:v>
                </c:pt>
                <c:pt idx="1479">
                  <c:v>7.394999999999865</c:v>
                </c:pt>
                <c:pt idx="1480">
                  <c:v>7.399999999999867</c:v>
                </c:pt>
                <c:pt idx="1481">
                  <c:v>7.404999999999866</c:v>
                </c:pt>
                <c:pt idx="1482">
                  <c:v>7.40999999999987</c:v>
                </c:pt>
                <c:pt idx="1483">
                  <c:v>7.414999999999865</c:v>
                </c:pt>
                <c:pt idx="1484">
                  <c:v>7.41999999999987</c:v>
                </c:pt>
                <c:pt idx="1485">
                  <c:v>7.424999999999864</c:v>
                </c:pt>
                <c:pt idx="1486">
                  <c:v>7.42999999999987</c:v>
                </c:pt>
                <c:pt idx="1487">
                  <c:v>7.43499999999987</c:v>
                </c:pt>
                <c:pt idx="1488">
                  <c:v>7.43999999999987</c:v>
                </c:pt>
                <c:pt idx="1489">
                  <c:v>7.444999999999867</c:v>
                </c:pt>
                <c:pt idx="1490">
                  <c:v>7.44999999999987</c:v>
                </c:pt>
                <c:pt idx="1491">
                  <c:v>7.454999999999863</c:v>
                </c:pt>
                <c:pt idx="1492">
                  <c:v>7.45999999999987</c:v>
                </c:pt>
                <c:pt idx="1493">
                  <c:v>7.464999999999863</c:v>
                </c:pt>
                <c:pt idx="1494">
                  <c:v>7.469999999999863</c:v>
                </c:pt>
                <c:pt idx="1495">
                  <c:v>7.474999999999863</c:v>
                </c:pt>
                <c:pt idx="1496">
                  <c:v>7.47999999999987</c:v>
                </c:pt>
                <c:pt idx="1497">
                  <c:v>7.484999999999863</c:v>
                </c:pt>
                <c:pt idx="1498">
                  <c:v>7.48999999999987</c:v>
                </c:pt>
                <c:pt idx="1499">
                  <c:v>7.494999999999862</c:v>
                </c:pt>
                <c:pt idx="1500">
                  <c:v>7.49999999999987</c:v>
                </c:pt>
                <c:pt idx="1501">
                  <c:v>7.504999999999862</c:v>
                </c:pt>
                <c:pt idx="1502">
                  <c:v>7.509999999999863</c:v>
                </c:pt>
                <c:pt idx="1503">
                  <c:v>7.514999999999862</c:v>
                </c:pt>
                <c:pt idx="1504">
                  <c:v>7.519999999999862</c:v>
                </c:pt>
                <c:pt idx="1505">
                  <c:v>7.524999999999862</c:v>
                </c:pt>
                <c:pt idx="1506">
                  <c:v>7.529999999999862</c:v>
                </c:pt>
                <c:pt idx="1507">
                  <c:v>7.534999999999862</c:v>
                </c:pt>
                <c:pt idx="1508">
                  <c:v>7.53999999999987</c:v>
                </c:pt>
                <c:pt idx="1509">
                  <c:v>7.544999999999861</c:v>
                </c:pt>
                <c:pt idx="1510">
                  <c:v>7.549999999999863</c:v>
                </c:pt>
                <c:pt idx="1511">
                  <c:v>7.554999999999861</c:v>
                </c:pt>
                <c:pt idx="1512">
                  <c:v>7.559999999999861</c:v>
                </c:pt>
                <c:pt idx="1513">
                  <c:v>7.564999999999861</c:v>
                </c:pt>
                <c:pt idx="1514">
                  <c:v>7.569999999999861</c:v>
                </c:pt>
                <c:pt idx="1515">
                  <c:v>7.574999999999861</c:v>
                </c:pt>
                <c:pt idx="1516">
                  <c:v>7.57999999999987</c:v>
                </c:pt>
                <c:pt idx="1517">
                  <c:v>7.584999999999861</c:v>
                </c:pt>
                <c:pt idx="1518">
                  <c:v>7.58999999999986</c:v>
                </c:pt>
                <c:pt idx="1519">
                  <c:v>7.59499999999986</c:v>
                </c:pt>
                <c:pt idx="1520">
                  <c:v>7.59999999999986</c:v>
                </c:pt>
                <c:pt idx="1521">
                  <c:v>7.60499999999986</c:v>
                </c:pt>
                <c:pt idx="1522">
                  <c:v>7.60999999999986</c:v>
                </c:pt>
                <c:pt idx="1523">
                  <c:v>7.614999999999854</c:v>
                </c:pt>
                <c:pt idx="1524">
                  <c:v>7.61999999999986</c:v>
                </c:pt>
                <c:pt idx="1525">
                  <c:v>7.624999999999851</c:v>
                </c:pt>
                <c:pt idx="1526">
                  <c:v>7.629999999999859</c:v>
                </c:pt>
                <c:pt idx="1527">
                  <c:v>7.634999999999858</c:v>
                </c:pt>
                <c:pt idx="1528">
                  <c:v>7.63999999999986</c:v>
                </c:pt>
                <c:pt idx="1529">
                  <c:v>7.644999999999856</c:v>
                </c:pt>
                <c:pt idx="1530">
                  <c:v>7.64999999999986</c:v>
                </c:pt>
                <c:pt idx="1531">
                  <c:v>7.654999999999854</c:v>
                </c:pt>
                <c:pt idx="1532">
                  <c:v>7.659999999999859</c:v>
                </c:pt>
                <c:pt idx="1533">
                  <c:v>7.66499999999985</c:v>
                </c:pt>
                <c:pt idx="1534">
                  <c:v>7.669999999999859</c:v>
                </c:pt>
                <c:pt idx="1535">
                  <c:v>7.674999999999859</c:v>
                </c:pt>
                <c:pt idx="1536">
                  <c:v>7.67999999999986</c:v>
                </c:pt>
                <c:pt idx="1537">
                  <c:v>7.684999999999857</c:v>
                </c:pt>
                <c:pt idx="1538">
                  <c:v>7.689999999999858</c:v>
                </c:pt>
                <c:pt idx="1539">
                  <c:v>7.694999999999855</c:v>
                </c:pt>
                <c:pt idx="1540">
                  <c:v>7.699999999999858</c:v>
                </c:pt>
                <c:pt idx="1541">
                  <c:v>7.704999999999858</c:v>
                </c:pt>
                <c:pt idx="1542">
                  <c:v>7.709999999999858</c:v>
                </c:pt>
                <c:pt idx="1543">
                  <c:v>7.714999999999858</c:v>
                </c:pt>
                <c:pt idx="1544">
                  <c:v>7.719999999999858</c:v>
                </c:pt>
                <c:pt idx="1545">
                  <c:v>7.724999999999857</c:v>
                </c:pt>
                <c:pt idx="1546">
                  <c:v>7.729999999999857</c:v>
                </c:pt>
                <c:pt idx="1547">
                  <c:v>7.734999999999857</c:v>
                </c:pt>
                <c:pt idx="1548">
                  <c:v>7.739999999999858</c:v>
                </c:pt>
                <c:pt idx="1549">
                  <c:v>7.744999999999857</c:v>
                </c:pt>
                <c:pt idx="1550">
                  <c:v>7.749999999999857</c:v>
                </c:pt>
                <c:pt idx="1551">
                  <c:v>7.754999999999857</c:v>
                </c:pt>
                <c:pt idx="1552">
                  <c:v>7.759999999999857</c:v>
                </c:pt>
                <c:pt idx="1553">
                  <c:v>7.764999999999857</c:v>
                </c:pt>
                <c:pt idx="1554">
                  <c:v>7.769999999999857</c:v>
                </c:pt>
                <c:pt idx="1555">
                  <c:v>7.774999999999857</c:v>
                </c:pt>
                <c:pt idx="1556">
                  <c:v>7.779999999999858</c:v>
                </c:pt>
                <c:pt idx="1557">
                  <c:v>7.784999999999856</c:v>
                </c:pt>
                <c:pt idx="1558">
                  <c:v>7.789999999999856</c:v>
                </c:pt>
                <c:pt idx="1559">
                  <c:v>7.794999999999856</c:v>
                </c:pt>
                <c:pt idx="1560">
                  <c:v>7.799999999999856</c:v>
                </c:pt>
                <c:pt idx="1561">
                  <c:v>7.804999999999856</c:v>
                </c:pt>
                <c:pt idx="1562">
                  <c:v>7.809999999999856</c:v>
                </c:pt>
                <c:pt idx="1563">
                  <c:v>7.814999999999856</c:v>
                </c:pt>
                <c:pt idx="1564">
                  <c:v>7.819999999999856</c:v>
                </c:pt>
                <c:pt idx="1565">
                  <c:v>7.824999999999854</c:v>
                </c:pt>
                <c:pt idx="1566">
                  <c:v>7.829999999999855</c:v>
                </c:pt>
                <c:pt idx="1567">
                  <c:v>7.834999999999855</c:v>
                </c:pt>
                <c:pt idx="1568">
                  <c:v>7.839999999999855</c:v>
                </c:pt>
                <c:pt idx="1569">
                  <c:v>7.844999999999855</c:v>
                </c:pt>
                <c:pt idx="1570">
                  <c:v>7.849999999999855</c:v>
                </c:pt>
                <c:pt idx="1571">
                  <c:v>7.854999999999855</c:v>
                </c:pt>
                <c:pt idx="1572">
                  <c:v>7.859999999999855</c:v>
                </c:pt>
                <c:pt idx="1573">
                  <c:v>7.864999999999854</c:v>
                </c:pt>
                <c:pt idx="1574">
                  <c:v>7.869999999999854</c:v>
                </c:pt>
                <c:pt idx="1575">
                  <c:v>7.874999999999854</c:v>
                </c:pt>
                <c:pt idx="1576">
                  <c:v>7.879999999999855</c:v>
                </c:pt>
                <c:pt idx="1577">
                  <c:v>7.884999999999854</c:v>
                </c:pt>
                <c:pt idx="1578">
                  <c:v>7.889999999999854</c:v>
                </c:pt>
                <c:pt idx="1579">
                  <c:v>7.894999999999849</c:v>
                </c:pt>
                <c:pt idx="1580">
                  <c:v>7.899999999999854</c:v>
                </c:pt>
                <c:pt idx="1581">
                  <c:v>7.904999999999854</c:v>
                </c:pt>
                <c:pt idx="1582">
                  <c:v>7.909999999999858</c:v>
                </c:pt>
                <c:pt idx="1583">
                  <c:v>7.914999999999853</c:v>
                </c:pt>
                <c:pt idx="1584">
                  <c:v>7.919999999999853</c:v>
                </c:pt>
                <c:pt idx="1585">
                  <c:v>7.924999999999851</c:v>
                </c:pt>
                <c:pt idx="1586">
                  <c:v>7.929999999999853</c:v>
                </c:pt>
                <c:pt idx="1587">
                  <c:v>7.934999999999853</c:v>
                </c:pt>
                <c:pt idx="1588">
                  <c:v>7.939999999999853</c:v>
                </c:pt>
                <c:pt idx="1589">
                  <c:v>7.944999999999853</c:v>
                </c:pt>
                <c:pt idx="1590">
                  <c:v>7.949999999999853</c:v>
                </c:pt>
                <c:pt idx="1591">
                  <c:v>7.954999999999853</c:v>
                </c:pt>
                <c:pt idx="1592">
                  <c:v>7.959999999999853</c:v>
                </c:pt>
                <c:pt idx="1593">
                  <c:v>7.964999999999851</c:v>
                </c:pt>
                <c:pt idx="1594">
                  <c:v>7.969999999999852</c:v>
                </c:pt>
                <c:pt idx="1595">
                  <c:v>7.974999999999852</c:v>
                </c:pt>
                <c:pt idx="1596">
                  <c:v>7.979999999999852</c:v>
                </c:pt>
                <c:pt idx="1597">
                  <c:v>7.984999999999852</c:v>
                </c:pt>
                <c:pt idx="1598">
                  <c:v>7.989999999999852</c:v>
                </c:pt>
                <c:pt idx="1599">
                  <c:v>7.994999999999852</c:v>
                </c:pt>
                <c:pt idx="1600">
                  <c:v>7.999999999999852</c:v>
                </c:pt>
                <c:pt idx="1601">
                  <c:v>8.004999999999851</c:v>
                </c:pt>
                <c:pt idx="1602">
                  <c:v>8.009999999999852</c:v>
                </c:pt>
                <c:pt idx="1603">
                  <c:v>8.014999999999853</c:v>
                </c:pt>
                <c:pt idx="1604">
                  <c:v>8.019999999999855</c:v>
                </c:pt>
                <c:pt idx="1605">
                  <c:v>8.024999999999853</c:v>
                </c:pt>
                <c:pt idx="1606">
                  <c:v>8.029999999999855</c:v>
                </c:pt>
                <c:pt idx="1607">
                  <c:v>8.034999999999853</c:v>
                </c:pt>
                <c:pt idx="1608">
                  <c:v>8.039999999999857</c:v>
                </c:pt>
                <c:pt idx="1609">
                  <c:v>8.044999999999851</c:v>
                </c:pt>
                <c:pt idx="1610">
                  <c:v>8.049999999999858</c:v>
                </c:pt>
                <c:pt idx="1611">
                  <c:v>8.05499999999986</c:v>
                </c:pt>
                <c:pt idx="1612">
                  <c:v>8.05999999999986</c:v>
                </c:pt>
                <c:pt idx="1613">
                  <c:v>8.064999999999862</c:v>
                </c:pt>
                <c:pt idx="1614">
                  <c:v>8.06999999999987</c:v>
                </c:pt>
                <c:pt idx="1615">
                  <c:v>8.074999999999862</c:v>
                </c:pt>
                <c:pt idx="1616">
                  <c:v>8.079999999999866</c:v>
                </c:pt>
                <c:pt idx="1617">
                  <c:v>8.084999999999864</c:v>
                </c:pt>
                <c:pt idx="1618">
                  <c:v>8.089999999999866</c:v>
                </c:pt>
                <c:pt idx="1619">
                  <c:v>8.094999999999865</c:v>
                </c:pt>
                <c:pt idx="1620">
                  <c:v>8.099999999999866</c:v>
                </c:pt>
                <c:pt idx="1621">
                  <c:v>8.104999999999867</c:v>
                </c:pt>
                <c:pt idx="1622">
                  <c:v>8.10999999999987</c:v>
                </c:pt>
                <c:pt idx="1623">
                  <c:v>8.114999999999868</c:v>
                </c:pt>
                <c:pt idx="1624">
                  <c:v>8.11999999999987</c:v>
                </c:pt>
                <c:pt idx="1625">
                  <c:v>8.124999999999868</c:v>
                </c:pt>
                <c:pt idx="1626">
                  <c:v>8.129999999999871</c:v>
                </c:pt>
                <c:pt idx="1627">
                  <c:v>8.134999999999868</c:v>
                </c:pt>
                <c:pt idx="1628">
                  <c:v>8.139999999999871</c:v>
                </c:pt>
                <c:pt idx="1629">
                  <c:v>8.144999999999868</c:v>
                </c:pt>
                <c:pt idx="1630">
                  <c:v>8.149999999999871</c:v>
                </c:pt>
                <c:pt idx="1631">
                  <c:v>8.154999999999875</c:v>
                </c:pt>
                <c:pt idx="1632">
                  <c:v>8.159999999999875</c:v>
                </c:pt>
                <c:pt idx="1633">
                  <c:v>8.164999999999875</c:v>
                </c:pt>
                <c:pt idx="1634">
                  <c:v>8.169999999999877</c:v>
                </c:pt>
                <c:pt idx="1635">
                  <c:v>8.174999999999878</c:v>
                </c:pt>
                <c:pt idx="1636">
                  <c:v>8.17999999999988</c:v>
                </c:pt>
                <c:pt idx="1637">
                  <c:v>8.184999999999878</c:v>
                </c:pt>
                <c:pt idx="1638">
                  <c:v>8.18999999999988</c:v>
                </c:pt>
                <c:pt idx="1639">
                  <c:v>8.194999999999881</c:v>
                </c:pt>
                <c:pt idx="1640">
                  <c:v>8.199999999999882</c:v>
                </c:pt>
                <c:pt idx="1641">
                  <c:v>8.204999999999881</c:v>
                </c:pt>
                <c:pt idx="1642">
                  <c:v>8.209999999999883</c:v>
                </c:pt>
                <c:pt idx="1643">
                  <c:v>8.214999999999883</c:v>
                </c:pt>
                <c:pt idx="1644">
                  <c:v>8.219999999999885</c:v>
                </c:pt>
                <c:pt idx="1645">
                  <c:v>8.224999999999881</c:v>
                </c:pt>
                <c:pt idx="1646">
                  <c:v>8.229999999999885</c:v>
                </c:pt>
                <c:pt idx="1647">
                  <c:v>8.234999999999872</c:v>
                </c:pt>
                <c:pt idx="1648">
                  <c:v>8.239999999999888</c:v>
                </c:pt>
                <c:pt idx="1649">
                  <c:v>8.244999999999873</c:v>
                </c:pt>
                <c:pt idx="1650">
                  <c:v>8.24999999999989</c:v>
                </c:pt>
                <c:pt idx="1651">
                  <c:v>8.25499999999989</c:v>
                </c:pt>
                <c:pt idx="1652">
                  <c:v>8.259999999999894</c:v>
                </c:pt>
                <c:pt idx="1653">
                  <c:v>8.264999999999892</c:v>
                </c:pt>
                <c:pt idx="1654">
                  <c:v>8.269999999999894</c:v>
                </c:pt>
                <c:pt idx="1655">
                  <c:v>8.274999999999893</c:v>
                </c:pt>
                <c:pt idx="1656">
                  <c:v>8.279999999999894</c:v>
                </c:pt>
                <c:pt idx="1657">
                  <c:v>8.284999999999895</c:v>
                </c:pt>
                <c:pt idx="1658">
                  <c:v>8.289999999999896</c:v>
                </c:pt>
                <c:pt idx="1659">
                  <c:v>8.294999999999897</c:v>
                </c:pt>
                <c:pt idx="1660">
                  <c:v>8.299999999999897</c:v>
                </c:pt>
                <c:pt idx="1661">
                  <c:v>8.3049999999999</c:v>
                </c:pt>
                <c:pt idx="1662">
                  <c:v>8.3099999999999</c:v>
                </c:pt>
                <c:pt idx="1663">
                  <c:v>8.3149999999999</c:v>
                </c:pt>
                <c:pt idx="1664">
                  <c:v>8.3199999999999</c:v>
                </c:pt>
                <c:pt idx="1665">
                  <c:v>8.324999999999906</c:v>
                </c:pt>
                <c:pt idx="1666">
                  <c:v>8.32999999999991</c:v>
                </c:pt>
                <c:pt idx="1667">
                  <c:v>8.334999999999904</c:v>
                </c:pt>
                <c:pt idx="1668">
                  <c:v>8.33999999999991</c:v>
                </c:pt>
                <c:pt idx="1669">
                  <c:v>8.344999999999904</c:v>
                </c:pt>
                <c:pt idx="1670">
                  <c:v>8.34999999999991</c:v>
                </c:pt>
                <c:pt idx="1671">
                  <c:v>8.35499999999991</c:v>
                </c:pt>
                <c:pt idx="1672">
                  <c:v>8.35999999999991</c:v>
                </c:pt>
                <c:pt idx="1673">
                  <c:v>8.36499999999991</c:v>
                </c:pt>
                <c:pt idx="1674">
                  <c:v>8.36999999999991</c:v>
                </c:pt>
                <c:pt idx="1675">
                  <c:v>8.37499999999991</c:v>
                </c:pt>
                <c:pt idx="1676">
                  <c:v>8.37999999999991</c:v>
                </c:pt>
                <c:pt idx="1677">
                  <c:v>8.38499999999992</c:v>
                </c:pt>
                <c:pt idx="1678">
                  <c:v>8.38999999999992</c:v>
                </c:pt>
                <c:pt idx="1679">
                  <c:v>8.39499999999992</c:v>
                </c:pt>
                <c:pt idx="1680">
                  <c:v>8.39999999999992</c:v>
                </c:pt>
                <c:pt idx="1681">
                  <c:v>8.40499999999992</c:v>
                </c:pt>
                <c:pt idx="1682">
                  <c:v>8.40999999999992</c:v>
                </c:pt>
                <c:pt idx="1683">
                  <c:v>8.41499999999992</c:v>
                </c:pt>
                <c:pt idx="1684">
                  <c:v>8.41999999999992</c:v>
                </c:pt>
                <c:pt idx="1685">
                  <c:v>8.42499999999992</c:v>
                </c:pt>
                <c:pt idx="1686">
                  <c:v>8.42999999999992</c:v>
                </c:pt>
                <c:pt idx="1687">
                  <c:v>8.43499999999992</c:v>
                </c:pt>
                <c:pt idx="1688">
                  <c:v>8.43999999999992</c:v>
                </c:pt>
                <c:pt idx="1689">
                  <c:v>8.44499999999992</c:v>
                </c:pt>
                <c:pt idx="1690">
                  <c:v>8.449999999999922</c:v>
                </c:pt>
                <c:pt idx="1691">
                  <c:v>8.45499999999993</c:v>
                </c:pt>
                <c:pt idx="1692">
                  <c:v>8.45999999999993</c:v>
                </c:pt>
                <c:pt idx="1693">
                  <c:v>8.464999999999926</c:v>
                </c:pt>
                <c:pt idx="1694">
                  <c:v>8.46999999999993</c:v>
                </c:pt>
                <c:pt idx="1695">
                  <c:v>8.474999999999926</c:v>
                </c:pt>
                <c:pt idx="1696">
                  <c:v>8.47999999999993</c:v>
                </c:pt>
                <c:pt idx="1697">
                  <c:v>8.484999999999926</c:v>
                </c:pt>
                <c:pt idx="1698">
                  <c:v>8.48999999999993</c:v>
                </c:pt>
                <c:pt idx="1699">
                  <c:v>8.49499999999993</c:v>
                </c:pt>
                <c:pt idx="1700">
                  <c:v>8.49999999999993</c:v>
                </c:pt>
                <c:pt idx="1701">
                  <c:v>8.50499999999993</c:v>
                </c:pt>
                <c:pt idx="1702">
                  <c:v>8.50999999999993</c:v>
                </c:pt>
                <c:pt idx="1703">
                  <c:v>8.514999999999934</c:v>
                </c:pt>
                <c:pt idx="1704">
                  <c:v>8.51999999999994</c:v>
                </c:pt>
                <c:pt idx="1705">
                  <c:v>8.524999999999934</c:v>
                </c:pt>
                <c:pt idx="1706">
                  <c:v>8.52999999999994</c:v>
                </c:pt>
                <c:pt idx="1707">
                  <c:v>8.534999999999934</c:v>
                </c:pt>
                <c:pt idx="1708">
                  <c:v>8.539999999999936</c:v>
                </c:pt>
                <c:pt idx="1709">
                  <c:v>8.544999999999935</c:v>
                </c:pt>
                <c:pt idx="1710">
                  <c:v>8.549999999999936</c:v>
                </c:pt>
                <c:pt idx="1711">
                  <c:v>8.55499999999994</c:v>
                </c:pt>
                <c:pt idx="1712">
                  <c:v>8.55999999999994</c:v>
                </c:pt>
                <c:pt idx="1713">
                  <c:v>8.56499999999994</c:v>
                </c:pt>
                <c:pt idx="1714">
                  <c:v>8.56999999999994</c:v>
                </c:pt>
                <c:pt idx="1715">
                  <c:v>8.57499999999994</c:v>
                </c:pt>
                <c:pt idx="1716">
                  <c:v>8.57999999999995</c:v>
                </c:pt>
                <c:pt idx="1717">
                  <c:v>8.58499999999995</c:v>
                </c:pt>
                <c:pt idx="1718">
                  <c:v>8.58999999999995</c:v>
                </c:pt>
                <c:pt idx="1719">
                  <c:v>8.59499999999995</c:v>
                </c:pt>
                <c:pt idx="1720">
                  <c:v>8.59999999999995</c:v>
                </c:pt>
                <c:pt idx="1721">
                  <c:v>8.60499999999995</c:v>
                </c:pt>
                <c:pt idx="1722">
                  <c:v>8.60999999999995</c:v>
                </c:pt>
                <c:pt idx="1723">
                  <c:v>8.61499999999995</c:v>
                </c:pt>
                <c:pt idx="1724">
                  <c:v>8.61999999999995</c:v>
                </c:pt>
                <c:pt idx="1725">
                  <c:v>8.62499999999995</c:v>
                </c:pt>
                <c:pt idx="1726">
                  <c:v>8.62999999999995</c:v>
                </c:pt>
                <c:pt idx="1727">
                  <c:v>8.63499999999995</c:v>
                </c:pt>
                <c:pt idx="1728">
                  <c:v>8.63999999999995</c:v>
                </c:pt>
                <c:pt idx="1729">
                  <c:v>8.644999999999951</c:v>
                </c:pt>
                <c:pt idx="1730">
                  <c:v>8.649999999999952</c:v>
                </c:pt>
                <c:pt idx="1731">
                  <c:v>8.654999999999954</c:v>
                </c:pt>
                <c:pt idx="1732">
                  <c:v>8.65999999999996</c:v>
                </c:pt>
                <c:pt idx="1733">
                  <c:v>8.664999999999954</c:v>
                </c:pt>
                <c:pt idx="1734">
                  <c:v>8.66999999999996</c:v>
                </c:pt>
                <c:pt idx="1735">
                  <c:v>8.674999999999956</c:v>
                </c:pt>
                <c:pt idx="1736">
                  <c:v>8.67999999999996</c:v>
                </c:pt>
                <c:pt idx="1737">
                  <c:v>8.68499999999996</c:v>
                </c:pt>
                <c:pt idx="1738">
                  <c:v>8.68999999999996</c:v>
                </c:pt>
                <c:pt idx="1739">
                  <c:v>8.69499999999996</c:v>
                </c:pt>
                <c:pt idx="1740">
                  <c:v>8.69999999999996</c:v>
                </c:pt>
                <c:pt idx="1741">
                  <c:v>8.704999999999962</c:v>
                </c:pt>
                <c:pt idx="1742">
                  <c:v>8.70999999999997</c:v>
                </c:pt>
                <c:pt idx="1743">
                  <c:v>8.714999999999962</c:v>
                </c:pt>
                <c:pt idx="1744">
                  <c:v>8.719999999999966</c:v>
                </c:pt>
                <c:pt idx="1745">
                  <c:v>8.724999999999964</c:v>
                </c:pt>
                <c:pt idx="1746">
                  <c:v>8.729999999999966</c:v>
                </c:pt>
                <c:pt idx="1747">
                  <c:v>8.734999999999965</c:v>
                </c:pt>
                <c:pt idx="1748">
                  <c:v>8.739999999999966</c:v>
                </c:pt>
                <c:pt idx="1749">
                  <c:v>8.744999999999967</c:v>
                </c:pt>
                <c:pt idx="1750">
                  <c:v>8.74999999999997</c:v>
                </c:pt>
                <c:pt idx="1751">
                  <c:v>8.75499999999997</c:v>
                </c:pt>
                <c:pt idx="1752">
                  <c:v>8.75999999999997</c:v>
                </c:pt>
                <c:pt idx="1753">
                  <c:v>8.76499999999997</c:v>
                </c:pt>
                <c:pt idx="1754">
                  <c:v>8.769999999999972</c:v>
                </c:pt>
                <c:pt idx="1755">
                  <c:v>8.774999999999973</c:v>
                </c:pt>
                <c:pt idx="1756">
                  <c:v>8.779999999999972</c:v>
                </c:pt>
                <c:pt idx="1757">
                  <c:v>8.784999999999973</c:v>
                </c:pt>
                <c:pt idx="1758">
                  <c:v>8.789999999999974</c:v>
                </c:pt>
                <c:pt idx="1759">
                  <c:v>8.794999999999975</c:v>
                </c:pt>
                <c:pt idx="1760">
                  <c:v>8.799999999999975</c:v>
                </c:pt>
                <c:pt idx="1761">
                  <c:v>8.804999999999976</c:v>
                </c:pt>
                <c:pt idx="1762">
                  <c:v>8.80999999999998</c:v>
                </c:pt>
                <c:pt idx="1763">
                  <c:v>8.81499999999998</c:v>
                </c:pt>
                <c:pt idx="1764">
                  <c:v>8.81999999999998</c:v>
                </c:pt>
                <c:pt idx="1765">
                  <c:v>8.82499999999998</c:v>
                </c:pt>
                <c:pt idx="1766">
                  <c:v>8.82999999999998</c:v>
                </c:pt>
                <c:pt idx="1767">
                  <c:v>8.834999999999984</c:v>
                </c:pt>
                <c:pt idx="1768">
                  <c:v>8.83999999999999</c:v>
                </c:pt>
                <c:pt idx="1769">
                  <c:v>8.844999999999984</c:v>
                </c:pt>
                <c:pt idx="1770">
                  <c:v>8.84999999999999</c:v>
                </c:pt>
                <c:pt idx="1771">
                  <c:v>8.85499999999999</c:v>
                </c:pt>
                <c:pt idx="1772">
                  <c:v>8.85999999999999</c:v>
                </c:pt>
                <c:pt idx="1773">
                  <c:v>8.86499999999999</c:v>
                </c:pt>
                <c:pt idx="1774">
                  <c:v>8.86999999999999</c:v>
                </c:pt>
                <c:pt idx="1775">
                  <c:v>8.87499999999999</c:v>
                </c:pt>
                <c:pt idx="1776">
                  <c:v>8.87999999999999</c:v>
                </c:pt>
                <c:pt idx="1777">
                  <c:v>8.88499999999999</c:v>
                </c:pt>
                <c:pt idx="1778">
                  <c:v>8.88999999999999</c:v>
                </c:pt>
                <c:pt idx="1779">
                  <c:v>8.89499999999999</c:v>
                </c:pt>
                <c:pt idx="1780">
                  <c:v>8.900000000000002</c:v>
                </c:pt>
                <c:pt idx="1781">
                  <c:v>8.905</c:v>
                </c:pt>
                <c:pt idx="1782">
                  <c:v>8.910000000000001</c:v>
                </c:pt>
                <c:pt idx="1783">
                  <c:v>8.915</c:v>
                </c:pt>
                <c:pt idx="1784">
                  <c:v>8.920000000000001</c:v>
                </c:pt>
                <c:pt idx="1785">
                  <c:v>8.925</c:v>
                </c:pt>
                <c:pt idx="1786">
                  <c:v>8.93</c:v>
                </c:pt>
                <c:pt idx="1787">
                  <c:v>8.935</c:v>
                </c:pt>
                <c:pt idx="1788">
                  <c:v>8.94</c:v>
                </c:pt>
                <c:pt idx="1789">
                  <c:v>8.945</c:v>
                </c:pt>
                <c:pt idx="1790">
                  <c:v>8.95</c:v>
                </c:pt>
                <c:pt idx="1791">
                  <c:v>8.955</c:v>
                </c:pt>
                <c:pt idx="1792">
                  <c:v>8.960000000000002</c:v>
                </c:pt>
                <c:pt idx="1793">
                  <c:v>8.965000000000006</c:v>
                </c:pt>
                <c:pt idx="1794">
                  <c:v>8.970000000000002</c:v>
                </c:pt>
                <c:pt idx="1795">
                  <c:v>8.975000000000004</c:v>
                </c:pt>
                <c:pt idx="1796">
                  <c:v>8.980000000000003</c:v>
                </c:pt>
                <c:pt idx="1797">
                  <c:v>8.985000000000004</c:v>
                </c:pt>
                <c:pt idx="1798">
                  <c:v>8.990000000000005</c:v>
                </c:pt>
                <c:pt idx="1799">
                  <c:v>8.995000000000006</c:v>
                </c:pt>
                <c:pt idx="1800">
                  <c:v>9.000000000000007</c:v>
                </c:pt>
                <c:pt idx="1801">
                  <c:v>9.00500000000001</c:v>
                </c:pt>
                <c:pt idx="1802">
                  <c:v>9.010000000000008</c:v>
                </c:pt>
                <c:pt idx="1803">
                  <c:v>9.01500000000001</c:v>
                </c:pt>
                <c:pt idx="1804">
                  <c:v>9.02000000000001</c:v>
                </c:pt>
                <c:pt idx="1805">
                  <c:v>9.025000000000012</c:v>
                </c:pt>
                <c:pt idx="1806">
                  <c:v>9.030000000000011</c:v>
                </c:pt>
                <c:pt idx="1807">
                  <c:v>9.035000000000012</c:v>
                </c:pt>
                <c:pt idx="1808">
                  <c:v>9.040000000000013</c:v>
                </c:pt>
                <c:pt idx="1809">
                  <c:v>9.045000000000014</c:v>
                </c:pt>
                <c:pt idx="1810">
                  <c:v>9.050000000000016</c:v>
                </c:pt>
                <c:pt idx="1811">
                  <c:v>9.05500000000002</c:v>
                </c:pt>
                <c:pt idx="1812">
                  <c:v>9.060000000000016</c:v>
                </c:pt>
                <c:pt idx="1813">
                  <c:v>9.06500000000002</c:v>
                </c:pt>
                <c:pt idx="1814">
                  <c:v>9.07000000000002</c:v>
                </c:pt>
                <c:pt idx="1815">
                  <c:v>9.07500000000002</c:v>
                </c:pt>
                <c:pt idx="1816">
                  <c:v>9.08000000000002</c:v>
                </c:pt>
                <c:pt idx="1817">
                  <c:v>9.08500000000002</c:v>
                </c:pt>
                <c:pt idx="1818">
                  <c:v>9.090000000000021</c:v>
                </c:pt>
                <c:pt idx="1819">
                  <c:v>9.095000000000021</c:v>
                </c:pt>
                <c:pt idx="1820">
                  <c:v>9.100000000000021</c:v>
                </c:pt>
                <c:pt idx="1821">
                  <c:v>9.105000000000023</c:v>
                </c:pt>
                <c:pt idx="1822">
                  <c:v>9.110000000000023</c:v>
                </c:pt>
                <c:pt idx="1823">
                  <c:v>9.115000000000025</c:v>
                </c:pt>
                <c:pt idx="1824">
                  <c:v>9.120000000000021</c:v>
                </c:pt>
                <c:pt idx="1825">
                  <c:v>9.125000000000025</c:v>
                </c:pt>
                <c:pt idx="1826">
                  <c:v>9.130000000000018</c:v>
                </c:pt>
                <c:pt idx="1827">
                  <c:v>9.135000000000028</c:v>
                </c:pt>
                <c:pt idx="1828">
                  <c:v>9.140000000000018</c:v>
                </c:pt>
                <c:pt idx="1829">
                  <c:v>9.145000000000028</c:v>
                </c:pt>
                <c:pt idx="1830">
                  <c:v>9.15000000000003</c:v>
                </c:pt>
                <c:pt idx="1831">
                  <c:v>9.155000000000034</c:v>
                </c:pt>
                <c:pt idx="1832">
                  <c:v>9.160000000000032</c:v>
                </c:pt>
                <c:pt idx="1833">
                  <c:v>9.165000000000034</c:v>
                </c:pt>
                <c:pt idx="1834">
                  <c:v>9.170000000000033</c:v>
                </c:pt>
                <c:pt idx="1835">
                  <c:v>9.175000000000034</c:v>
                </c:pt>
                <c:pt idx="1836">
                  <c:v>9.180000000000035</c:v>
                </c:pt>
                <c:pt idx="1837">
                  <c:v>9.185000000000036</c:v>
                </c:pt>
                <c:pt idx="1838">
                  <c:v>9.190000000000035</c:v>
                </c:pt>
                <c:pt idx="1839">
                  <c:v>9.195000000000037</c:v>
                </c:pt>
                <c:pt idx="1840">
                  <c:v>9.200000000000038</c:v>
                </c:pt>
                <c:pt idx="1841">
                  <c:v>9.20500000000004</c:v>
                </c:pt>
                <c:pt idx="1842">
                  <c:v>9.21000000000004</c:v>
                </c:pt>
                <c:pt idx="1843">
                  <c:v>9.21500000000004</c:v>
                </c:pt>
                <c:pt idx="1844">
                  <c:v>9.220000000000041</c:v>
                </c:pt>
                <c:pt idx="1845">
                  <c:v>9.225000000000042</c:v>
                </c:pt>
                <c:pt idx="1846">
                  <c:v>9.230000000000043</c:v>
                </c:pt>
                <c:pt idx="1847">
                  <c:v>9.235000000000043</c:v>
                </c:pt>
                <c:pt idx="1848">
                  <c:v>9.240000000000043</c:v>
                </c:pt>
                <c:pt idx="1849">
                  <c:v>9.245000000000045</c:v>
                </c:pt>
                <c:pt idx="1850">
                  <c:v>9.250000000000046</c:v>
                </c:pt>
                <c:pt idx="1851">
                  <c:v>9.25500000000005</c:v>
                </c:pt>
                <c:pt idx="1852">
                  <c:v>9.260000000000047</c:v>
                </c:pt>
                <c:pt idx="1853">
                  <c:v>9.26500000000005</c:v>
                </c:pt>
                <c:pt idx="1854">
                  <c:v>9.27000000000005</c:v>
                </c:pt>
                <c:pt idx="1855">
                  <c:v>9.27500000000005</c:v>
                </c:pt>
                <c:pt idx="1856">
                  <c:v>9.280000000000051</c:v>
                </c:pt>
                <c:pt idx="1857">
                  <c:v>9.285000000000051</c:v>
                </c:pt>
                <c:pt idx="1858">
                  <c:v>9.290000000000051</c:v>
                </c:pt>
                <c:pt idx="1859">
                  <c:v>9.295000000000053</c:v>
                </c:pt>
                <c:pt idx="1860">
                  <c:v>9.300000000000053</c:v>
                </c:pt>
                <c:pt idx="1861">
                  <c:v>9.305000000000054</c:v>
                </c:pt>
                <c:pt idx="1862">
                  <c:v>9.310000000000055</c:v>
                </c:pt>
                <c:pt idx="1863">
                  <c:v>9.315000000000056</c:v>
                </c:pt>
                <c:pt idx="1864">
                  <c:v>9.320000000000057</c:v>
                </c:pt>
                <c:pt idx="1865">
                  <c:v>9.32500000000006</c:v>
                </c:pt>
                <c:pt idx="1866">
                  <c:v>9.330000000000058</c:v>
                </c:pt>
                <c:pt idx="1867">
                  <c:v>9.33500000000006</c:v>
                </c:pt>
                <c:pt idx="1868">
                  <c:v>9.34000000000006</c:v>
                </c:pt>
                <c:pt idx="1869">
                  <c:v>9.345000000000062</c:v>
                </c:pt>
                <c:pt idx="1870">
                  <c:v>9.35000000000007</c:v>
                </c:pt>
                <c:pt idx="1871">
                  <c:v>9.35500000000007</c:v>
                </c:pt>
                <c:pt idx="1872">
                  <c:v>9.360000000000066</c:v>
                </c:pt>
                <c:pt idx="1873">
                  <c:v>9.36500000000007</c:v>
                </c:pt>
                <c:pt idx="1874">
                  <c:v>9.370000000000066</c:v>
                </c:pt>
                <c:pt idx="1875">
                  <c:v>9.37500000000007</c:v>
                </c:pt>
                <c:pt idx="1876">
                  <c:v>9.380000000000066</c:v>
                </c:pt>
                <c:pt idx="1877">
                  <c:v>9.38500000000007</c:v>
                </c:pt>
                <c:pt idx="1878">
                  <c:v>9.39000000000007</c:v>
                </c:pt>
                <c:pt idx="1879">
                  <c:v>9.395000000000072</c:v>
                </c:pt>
                <c:pt idx="1880">
                  <c:v>9.40000000000007</c:v>
                </c:pt>
                <c:pt idx="1881">
                  <c:v>9.40500000000007</c:v>
                </c:pt>
                <c:pt idx="1882">
                  <c:v>9.410000000000071</c:v>
                </c:pt>
                <c:pt idx="1883">
                  <c:v>9.415000000000071</c:v>
                </c:pt>
                <c:pt idx="1884">
                  <c:v>9.420000000000071</c:v>
                </c:pt>
                <c:pt idx="1885">
                  <c:v>9.425000000000073</c:v>
                </c:pt>
                <c:pt idx="1886">
                  <c:v>9.430000000000073</c:v>
                </c:pt>
                <c:pt idx="1887">
                  <c:v>9.435000000000075</c:v>
                </c:pt>
                <c:pt idx="1888">
                  <c:v>9.440000000000071</c:v>
                </c:pt>
                <c:pt idx="1889">
                  <c:v>9.445000000000075</c:v>
                </c:pt>
                <c:pt idx="1890">
                  <c:v>9.450000000000077</c:v>
                </c:pt>
                <c:pt idx="1891">
                  <c:v>9.45500000000008</c:v>
                </c:pt>
                <c:pt idx="1892">
                  <c:v>9.460000000000078</c:v>
                </c:pt>
                <c:pt idx="1893">
                  <c:v>9.46500000000008</c:v>
                </c:pt>
                <c:pt idx="1894">
                  <c:v>9.47000000000008</c:v>
                </c:pt>
                <c:pt idx="1895">
                  <c:v>9.475000000000084</c:v>
                </c:pt>
                <c:pt idx="1896">
                  <c:v>9.480000000000082</c:v>
                </c:pt>
                <c:pt idx="1897">
                  <c:v>9.485000000000084</c:v>
                </c:pt>
                <c:pt idx="1898">
                  <c:v>9.490000000000083</c:v>
                </c:pt>
                <c:pt idx="1899">
                  <c:v>9.495000000000084</c:v>
                </c:pt>
                <c:pt idx="1900">
                  <c:v>9.500000000000085</c:v>
                </c:pt>
                <c:pt idx="1901">
                  <c:v>9.505000000000086</c:v>
                </c:pt>
                <c:pt idx="1902">
                  <c:v>9.510000000000085</c:v>
                </c:pt>
                <c:pt idx="1903">
                  <c:v>9.515000000000087</c:v>
                </c:pt>
                <c:pt idx="1904">
                  <c:v>9.520000000000088</c:v>
                </c:pt>
                <c:pt idx="1905">
                  <c:v>9.52500000000009</c:v>
                </c:pt>
                <c:pt idx="1906">
                  <c:v>9.53000000000009</c:v>
                </c:pt>
                <c:pt idx="1907">
                  <c:v>9.53500000000009</c:v>
                </c:pt>
                <c:pt idx="1908">
                  <c:v>9.540000000000091</c:v>
                </c:pt>
                <c:pt idx="1909">
                  <c:v>9.545000000000092</c:v>
                </c:pt>
                <c:pt idx="1910">
                  <c:v>9.550000000000094</c:v>
                </c:pt>
                <c:pt idx="1911">
                  <c:v>9.5550000000001</c:v>
                </c:pt>
                <c:pt idx="1912">
                  <c:v>9.560000000000094</c:v>
                </c:pt>
                <c:pt idx="1913">
                  <c:v>9.5650000000001</c:v>
                </c:pt>
                <c:pt idx="1914">
                  <c:v>9.570000000000096</c:v>
                </c:pt>
                <c:pt idx="1915">
                  <c:v>9.5750000000001</c:v>
                </c:pt>
                <c:pt idx="1916">
                  <c:v>9.580000000000097</c:v>
                </c:pt>
                <c:pt idx="1917">
                  <c:v>9.5850000000001</c:v>
                </c:pt>
                <c:pt idx="1918">
                  <c:v>9.5900000000001</c:v>
                </c:pt>
                <c:pt idx="1919">
                  <c:v>9.5950000000001</c:v>
                </c:pt>
                <c:pt idx="1920">
                  <c:v>9.600000000000101</c:v>
                </c:pt>
                <c:pt idx="1921">
                  <c:v>9.605000000000101</c:v>
                </c:pt>
                <c:pt idx="1922">
                  <c:v>9.610000000000101</c:v>
                </c:pt>
                <c:pt idx="1923">
                  <c:v>9.615000000000103</c:v>
                </c:pt>
                <c:pt idx="1924">
                  <c:v>9.620000000000098</c:v>
                </c:pt>
                <c:pt idx="1925">
                  <c:v>9.625000000000103</c:v>
                </c:pt>
                <c:pt idx="1926">
                  <c:v>9.630000000000098</c:v>
                </c:pt>
                <c:pt idx="1927">
                  <c:v>9.635000000000103</c:v>
                </c:pt>
                <c:pt idx="1928">
                  <c:v>9.640000000000098</c:v>
                </c:pt>
                <c:pt idx="1929">
                  <c:v>9.645000000000108</c:v>
                </c:pt>
                <c:pt idx="1930">
                  <c:v>9.650000000000108</c:v>
                </c:pt>
                <c:pt idx="1931">
                  <c:v>9.65500000000011</c:v>
                </c:pt>
                <c:pt idx="1932">
                  <c:v>9.66000000000011</c:v>
                </c:pt>
                <c:pt idx="1933">
                  <c:v>9.665000000000112</c:v>
                </c:pt>
                <c:pt idx="1934">
                  <c:v>9.670000000000111</c:v>
                </c:pt>
                <c:pt idx="1935">
                  <c:v>9.675000000000112</c:v>
                </c:pt>
                <c:pt idx="1936">
                  <c:v>9.680000000000113</c:v>
                </c:pt>
                <c:pt idx="1937">
                  <c:v>9.685000000000114</c:v>
                </c:pt>
                <c:pt idx="1938">
                  <c:v>9.690000000000115</c:v>
                </c:pt>
                <c:pt idx="1939">
                  <c:v>9.695000000000115</c:v>
                </c:pt>
                <c:pt idx="1940">
                  <c:v>9.700000000000115</c:v>
                </c:pt>
                <c:pt idx="1941">
                  <c:v>9.705000000000117</c:v>
                </c:pt>
                <c:pt idx="1942">
                  <c:v>9.710000000000118</c:v>
                </c:pt>
                <c:pt idx="1943">
                  <c:v>9.715000000000121</c:v>
                </c:pt>
                <c:pt idx="1944">
                  <c:v>9.720000000000118</c:v>
                </c:pt>
                <c:pt idx="1945">
                  <c:v>9.725000000000118</c:v>
                </c:pt>
                <c:pt idx="1946">
                  <c:v>9.730000000000118</c:v>
                </c:pt>
                <c:pt idx="1947">
                  <c:v>9.735000000000118</c:v>
                </c:pt>
                <c:pt idx="1948">
                  <c:v>9.740000000000105</c:v>
                </c:pt>
                <c:pt idx="1949">
                  <c:v>9.745000000000118</c:v>
                </c:pt>
                <c:pt idx="1950">
                  <c:v>9.750000000000121</c:v>
                </c:pt>
                <c:pt idx="1951">
                  <c:v>9.755000000000125</c:v>
                </c:pt>
                <c:pt idx="1952">
                  <c:v>9.760000000000121</c:v>
                </c:pt>
                <c:pt idx="1953">
                  <c:v>9.765000000000125</c:v>
                </c:pt>
                <c:pt idx="1954">
                  <c:v>9.770000000000118</c:v>
                </c:pt>
                <c:pt idx="1955">
                  <c:v>9.775000000000128</c:v>
                </c:pt>
                <c:pt idx="1956">
                  <c:v>9.780000000000118</c:v>
                </c:pt>
                <c:pt idx="1957">
                  <c:v>9.785000000000128</c:v>
                </c:pt>
                <c:pt idx="1958">
                  <c:v>9.790000000000118</c:v>
                </c:pt>
                <c:pt idx="1959">
                  <c:v>9.795000000000131</c:v>
                </c:pt>
                <c:pt idx="1960">
                  <c:v>9.800000000000132</c:v>
                </c:pt>
                <c:pt idx="1961">
                  <c:v>9.805000000000134</c:v>
                </c:pt>
                <c:pt idx="1962">
                  <c:v>9.810000000000133</c:v>
                </c:pt>
                <c:pt idx="1963">
                  <c:v>9.815000000000134</c:v>
                </c:pt>
                <c:pt idx="1964">
                  <c:v>9.820000000000135</c:v>
                </c:pt>
                <c:pt idx="1965">
                  <c:v>9.825000000000136</c:v>
                </c:pt>
                <c:pt idx="1966">
                  <c:v>9.830000000000137</c:v>
                </c:pt>
                <c:pt idx="1967">
                  <c:v>9.835000000000137</c:v>
                </c:pt>
                <c:pt idx="1968">
                  <c:v>9.840000000000138</c:v>
                </c:pt>
                <c:pt idx="1969">
                  <c:v>9.84500000000014</c:v>
                </c:pt>
                <c:pt idx="1970">
                  <c:v>9.85000000000014</c:v>
                </c:pt>
                <c:pt idx="1971">
                  <c:v>9.85500000000014</c:v>
                </c:pt>
                <c:pt idx="1972">
                  <c:v>9.860000000000146</c:v>
                </c:pt>
                <c:pt idx="1973">
                  <c:v>9.86500000000015</c:v>
                </c:pt>
                <c:pt idx="1974">
                  <c:v>9.870000000000144</c:v>
                </c:pt>
                <c:pt idx="1975">
                  <c:v>9.87500000000015</c:v>
                </c:pt>
                <c:pt idx="1976">
                  <c:v>9.880000000000144</c:v>
                </c:pt>
                <c:pt idx="1977">
                  <c:v>9.88500000000015</c:v>
                </c:pt>
                <c:pt idx="1978">
                  <c:v>9.890000000000146</c:v>
                </c:pt>
                <c:pt idx="1979">
                  <c:v>9.89500000000015</c:v>
                </c:pt>
                <c:pt idx="1980">
                  <c:v>9.900000000000147</c:v>
                </c:pt>
                <c:pt idx="1981">
                  <c:v>9.90500000000015</c:v>
                </c:pt>
                <c:pt idx="1982">
                  <c:v>9.91000000000015</c:v>
                </c:pt>
                <c:pt idx="1983">
                  <c:v>9.91500000000015</c:v>
                </c:pt>
                <c:pt idx="1984">
                  <c:v>9.920000000000151</c:v>
                </c:pt>
                <c:pt idx="1985">
                  <c:v>9.925000000000151</c:v>
                </c:pt>
                <c:pt idx="1986">
                  <c:v>9.930000000000151</c:v>
                </c:pt>
                <c:pt idx="1987">
                  <c:v>9.935000000000153</c:v>
                </c:pt>
                <c:pt idx="1988">
                  <c:v>9.940000000000148</c:v>
                </c:pt>
                <c:pt idx="1989">
                  <c:v>9.945000000000153</c:v>
                </c:pt>
                <c:pt idx="1990">
                  <c:v>9.950000000000155</c:v>
                </c:pt>
                <c:pt idx="1991">
                  <c:v>9.955000000000156</c:v>
                </c:pt>
                <c:pt idx="1992">
                  <c:v>9.960000000000157</c:v>
                </c:pt>
                <c:pt idx="1993">
                  <c:v>9.96500000000016</c:v>
                </c:pt>
                <c:pt idx="1994">
                  <c:v>9.970000000000158</c:v>
                </c:pt>
                <c:pt idx="1995">
                  <c:v>9.97500000000016</c:v>
                </c:pt>
                <c:pt idx="1996">
                  <c:v>9.98000000000016</c:v>
                </c:pt>
                <c:pt idx="1997">
                  <c:v>9.985000000000162</c:v>
                </c:pt>
                <c:pt idx="1998">
                  <c:v>9.990000000000163</c:v>
                </c:pt>
                <c:pt idx="1999">
                  <c:v>9.995000000000162</c:v>
                </c:pt>
                <c:pt idx="2000">
                  <c:v>10.00000000000016</c:v>
                </c:pt>
                <c:pt idx="2001">
                  <c:v>10.00500000000016</c:v>
                </c:pt>
                <c:pt idx="2002">
                  <c:v>10.01000000000016</c:v>
                </c:pt>
                <c:pt idx="2003">
                  <c:v>10.01500000000017</c:v>
                </c:pt>
                <c:pt idx="2004">
                  <c:v>10.02000000000017</c:v>
                </c:pt>
                <c:pt idx="2005">
                  <c:v>10.02500000000017</c:v>
                </c:pt>
                <c:pt idx="2006">
                  <c:v>10.03000000000017</c:v>
                </c:pt>
                <c:pt idx="2007">
                  <c:v>10.03500000000017</c:v>
                </c:pt>
                <c:pt idx="2008">
                  <c:v>10.04000000000017</c:v>
                </c:pt>
                <c:pt idx="2009">
                  <c:v>10.04500000000017</c:v>
                </c:pt>
                <c:pt idx="2010">
                  <c:v>10.05000000000017</c:v>
                </c:pt>
                <c:pt idx="2011">
                  <c:v>10.05500000000017</c:v>
                </c:pt>
                <c:pt idx="2012">
                  <c:v>10.06000000000017</c:v>
                </c:pt>
                <c:pt idx="2013">
                  <c:v>10.06500000000017</c:v>
                </c:pt>
                <c:pt idx="2014">
                  <c:v>10.07000000000017</c:v>
                </c:pt>
                <c:pt idx="2015">
                  <c:v>10.07500000000018</c:v>
                </c:pt>
                <c:pt idx="2016">
                  <c:v>10.08000000000017</c:v>
                </c:pt>
                <c:pt idx="2017">
                  <c:v>10.08500000000018</c:v>
                </c:pt>
                <c:pt idx="2018">
                  <c:v>10.09000000000018</c:v>
                </c:pt>
                <c:pt idx="2019">
                  <c:v>10.09500000000018</c:v>
                </c:pt>
                <c:pt idx="2020">
                  <c:v>10.10000000000018</c:v>
                </c:pt>
                <c:pt idx="2021">
                  <c:v>10.10500000000018</c:v>
                </c:pt>
                <c:pt idx="2022">
                  <c:v>10.11000000000018</c:v>
                </c:pt>
                <c:pt idx="2023">
                  <c:v>10.11500000000018</c:v>
                </c:pt>
                <c:pt idx="2024">
                  <c:v>10.12000000000018</c:v>
                </c:pt>
                <c:pt idx="2025">
                  <c:v>10.12500000000018</c:v>
                </c:pt>
                <c:pt idx="2026">
                  <c:v>10.13000000000018</c:v>
                </c:pt>
                <c:pt idx="2027">
                  <c:v>10.13500000000018</c:v>
                </c:pt>
                <c:pt idx="2028">
                  <c:v>10.14000000000018</c:v>
                </c:pt>
                <c:pt idx="2029">
                  <c:v>10.14500000000018</c:v>
                </c:pt>
                <c:pt idx="2030">
                  <c:v>10.1500000000002</c:v>
                </c:pt>
                <c:pt idx="2031">
                  <c:v>10.1550000000002</c:v>
                </c:pt>
                <c:pt idx="2032">
                  <c:v>10.1600000000002</c:v>
                </c:pt>
                <c:pt idx="2033">
                  <c:v>10.1650000000002</c:v>
                </c:pt>
                <c:pt idx="2034">
                  <c:v>10.17000000000019</c:v>
                </c:pt>
                <c:pt idx="2035">
                  <c:v>10.1750000000002</c:v>
                </c:pt>
                <c:pt idx="2036">
                  <c:v>10.18000000000019</c:v>
                </c:pt>
                <c:pt idx="2037">
                  <c:v>10.1850000000002</c:v>
                </c:pt>
                <c:pt idx="2038">
                  <c:v>10.19000000000019</c:v>
                </c:pt>
                <c:pt idx="2039">
                  <c:v>10.1950000000002</c:v>
                </c:pt>
                <c:pt idx="2040">
                  <c:v>10.20000000000019</c:v>
                </c:pt>
                <c:pt idx="2041">
                  <c:v>10.2050000000002</c:v>
                </c:pt>
                <c:pt idx="2042">
                  <c:v>10.21000000000019</c:v>
                </c:pt>
                <c:pt idx="2043">
                  <c:v>10.2150000000002</c:v>
                </c:pt>
                <c:pt idx="2044">
                  <c:v>10.2200000000002</c:v>
                </c:pt>
                <c:pt idx="2045">
                  <c:v>10.2250000000002</c:v>
                </c:pt>
                <c:pt idx="2046">
                  <c:v>10.2300000000002</c:v>
                </c:pt>
                <c:pt idx="2047">
                  <c:v>10.2350000000002</c:v>
                </c:pt>
                <c:pt idx="2048">
                  <c:v>10.2400000000002</c:v>
                </c:pt>
                <c:pt idx="2049">
                  <c:v>10.2450000000002</c:v>
                </c:pt>
                <c:pt idx="2050">
                  <c:v>10.2500000000002</c:v>
                </c:pt>
                <c:pt idx="2051">
                  <c:v>10.25500000000021</c:v>
                </c:pt>
                <c:pt idx="2052">
                  <c:v>10.2600000000002</c:v>
                </c:pt>
                <c:pt idx="2053">
                  <c:v>10.26500000000021</c:v>
                </c:pt>
                <c:pt idx="2054">
                  <c:v>10.27000000000021</c:v>
                </c:pt>
                <c:pt idx="2055">
                  <c:v>10.27500000000021</c:v>
                </c:pt>
                <c:pt idx="2056">
                  <c:v>10.28000000000021</c:v>
                </c:pt>
                <c:pt idx="2057">
                  <c:v>10.28500000000021</c:v>
                </c:pt>
                <c:pt idx="2058">
                  <c:v>10.29000000000021</c:v>
                </c:pt>
                <c:pt idx="2059">
                  <c:v>10.29500000000021</c:v>
                </c:pt>
                <c:pt idx="2060">
                  <c:v>10.30000000000021</c:v>
                </c:pt>
                <c:pt idx="2061">
                  <c:v>10.30500000000021</c:v>
                </c:pt>
                <c:pt idx="2062">
                  <c:v>10.31000000000021</c:v>
                </c:pt>
                <c:pt idx="2063">
                  <c:v>10.31500000000022</c:v>
                </c:pt>
                <c:pt idx="2064">
                  <c:v>10.32000000000022</c:v>
                </c:pt>
                <c:pt idx="2065">
                  <c:v>10.32500000000022</c:v>
                </c:pt>
                <c:pt idx="2066">
                  <c:v>10.33000000000022</c:v>
                </c:pt>
                <c:pt idx="2067">
                  <c:v>10.33500000000022</c:v>
                </c:pt>
                <c:pt idx="2068">
                  <c:v>10.34000000000022</c:v>
                </c:pt>
                <c:pt idx="2069">
                  <c:v>10.34500000000022</c:v>
                </c:pt>
                <c:pt idx="2070">
                  <c:v>10.35000000000022</c:v>
                </c:pt>
                <c:pt idx="2071">
                  <c:v>10.35500000000022</c:v>
                </c:pt>
                <c:pt idx="2072">
                  <c:v>10.36000000000022</c:v>
                </c:pt>
                <c:pt idx="2073">
                  <c:v>10.36500000000022</c:v>
                </c:pt>
                <c:pt idx="2074">
                  <c:v>10.37000000000022</c:v>
                </c:pt>
                <c:pt idx="2075">
                  <c:v>10.37500000000022</c:v>
                </c:pt>
                <c:pt idx="2076">
                  <c:v>10.38000000000022</c:v>
                </c:pt>
                <c:pt idx="2077">
                  <c:v>10.38500000000023</c:v>
                </c:pt>
                <c:pt idx="2078">
                  <c:v>10.39000000000022</c:v>
                </c:pt>
                <c:pt idx="2079">
                  <c:v>10.39500000000023</c:v>
                </c:pt>
                <c:pt idx="2080">
                  <c:v>10.40000000000023</c:v>
                </c:pt>
                <c:pt idx="2081">
                  <c:v>10.40500000000023</c:v>
                </c:pt>
                <c:pt idx="2082">
                  <c:v>10.41000000000023</c:v>
                </c:pt>
                <c:pt idx="2083">
                  <c:v>10.41500000000023</c:v>
                </c:pt>
                <c:pt idx="2084">
                  <c:v>10.42000000000023</c:v>
                </c:pt>
                <c:pt idx="2085">
                  <c:v>10.42500000000023</c:v>
                </c:pt>
                <c:pt idx="2086">
                  <c:v>10.43000000000023</c:v>
                </c:pt>
                <c:pt idx="2087">
                  <c:v>10.43500000000023</c:v>
                </c:pt>
                <c:pt idx="2088">
                  <c:v>10.44000000000023</c:v>
                </c:pt>
                <c:pt idx="2089">
                  <c:v>10.44500000000023</c:v>
                </c:pt>
                <c:pt idx="2090">
                  <c:v>10.45000000000024</c:v>
                </c:pt>
                <c:pt idx="2091">
                  <c:v>10.45500000000024</c:v>
                </c:pt>
                <c:pt idx="2092">
                  <c:v>10.46000000000024</c:v>
                </c:pt>
                <c:pt idx="2093">
                  <c:v>10.46500000000024</c:v>
                </c:pt>
                <c:pt idx="2094">
                  <c:v>10.47000000000024</c:v>
                </c:pt>
                <c:pt idx="2095">
                  <c:v>10.47500000000024</c:v>
                </c:pt>
                <c:pt idx="2096">
                  <c:v>10.48000000000024</c:v>
                </c:pt>
                <c:pt idx="2097">
                  <c:v>10.48500000000024</c:v>
                </c:pt>
                <c:pt idx="2098">
                  <c:v>10.49000000000024</c:v>
                </c:pt>
                <c:pt idx="2099">
                  <c:v>10.49500000000024</c:v>
                </c:pt>
                <c:pt idx="2100">
                  <c:v>10.50000000000024</c:v>
                </c:pt>
                <c:pt idx="2101">
                  <c:v>10.50500000000024</c:v>
                </c:pt>
                <c:pt idx="2102">
                  <c:v>10.51000000000024</c:v>
                </c:pt>
                <c:pt idx="2103">
                  <c:v>10.51500000000025</c:v>
                </c:pt>
                <c:pt idx="2104">
                  <c:v>10.52000000000025</c:v>
                </c:pt>
                <c:pt idx="2105">
                  <c:v>10.52500000000025</c:v>
                </c:pt>
                <c:pt idx="2106">
                  <c:v>10.53000000000025</c:v>
                </c:pt>
                <c:pt idx="2107">
                  <c:v>10.53500000000025</c:v>
                </c:pt>
                <c:pt idx="2108">
                  <c:v>10.54000000000025</c:v>
                </c:pt>
                <c:pt idx="2109">
                  <c:v>10.54500000000025</c:v>
                </c:pt>
                <c:pt idx="2110">
                  <c:v>10.55000000000025</c:v>
                </c:pt>
                <c:pt idx="2111">
                  <c:v>10.55500000000025</c:v>
                </c:pt>
                <c:pt idx="2112">
                  <c:v>10.56000000000025</c:v>
                </c:pt>
                <c:pt idx="2113">
                  <c:v>10.56500000000025</c:v>
                </c:pt>
                <c:pt idx="2114">
                  <c:v>10.57000000000025</c:v>
                </c:pt>
                <c:pt idx="2115">
                  <c:v>10.57500000000026</c:v>
                </c:pt>
                <c:pt idx="2116">
                  <c:v>10.58000000000025</c:v>
                </c:pt>
                <c:pt idx="2117">
                  <c:v>10.58500000000026</c:v>
                </c:pt>
                <c:pt idx="2118">
                  <c:v>10.59000000000026</c:v>
                </c:pt>
                <c:pt idx="2119">
                  <c:v>10.59500000000026</c:v>
                </c:pt>
                <c:pt idx="2120">
                  <c:v>10.60000000000026</c:v>
                </c:pt>
                <c:pt idx="2121">
                  <c:v>10.60500000000026</c:v>
                </c:pt>
                <c:pt idx="2122">
                  <c:v>10.61000000000026</c:v>
                </c:pt>
                <c:pt idx="2123">
                  <c:v>10.61500000000026</c:v>
                </c:pt>
                <c:pt idx="2124">
                  <c:v>10.62000000000026</c:v>
                </c:pt>
                <c:pt idx="2125">
                  <c:v>10.62500000000026</c:v>
                </c:pt>
                <c:pt idx="2126">
                  <c:v>10.63000000000026</c:v>
                </c:pt>
                <c:pt idx="2127">
                  <c:v>10.63500000000026</c:v>
                </c:pt>
                <c:pt idx="2128">
                  <c:v>10.64000000000026</c:v>
                </c:pt>
                <c:pt idx="2129">
                  <c:v>10.64500000000026</c:v>
                </c:pt>
                <c:pt idx="2130">
                  <c:v>10.65000000000027</c:v>
                </c:pt>
                <c:pt idx="2131">
                  <c:v>10.65500000000027</c:v>
                </c:pt>
                <c:pt idx="2132">
                  <c:v>10.66000000000027</c:v>
                </c:pt>
                <c:pt idx="2133">
                  <c:v>10.66500000000027</c:v>
                </c:pt>
                <c:pt idx="2134">
                  <c:v>10.67000000000027</c:v>
                </c:pt>
                <c:pt idx="2135">
                  <c:v>10.67500000000027</c:v>
                </c:pt>
                <c:pt idx="2136">
                  <c:v>10.68000000000027</c:v>
                </c:pt>
                <c:pt idx="2137">
                  <c:v>10.68500000000027</c:v>
                </c:pt>
                <c:pt idx="2138">
                  <c:v>10.69000000000027</c:v>
                </c:pt>
                <c:pt idx="2139">
                  <c:v>10.69500000000027</c:v>
                </c:pt>
                <c:pt idx="2140">
                  <c:v>10.70000000000027</c:v>
                </c:pt>
                <c:pt idx="2141">
                  <c:v>10.70500000000027</c:v>
                </c:pt>
                <c:pt idx="2142">
                  <c:v>10.71000000000027</c:v>
                </c:pt>
                <c:pt idx="2143">
                  <c:v>10.71500000000028</c:v>
                </c:pt>
                <c:pt idx="2144">
                  <c:v>10.72000000000027</c:v>
                </c:pt>
                <c:pt idx="2145">
                  <c:v>10.72500000000028</c:v>
                </c:pt>
                <c:pt idx="2146">
                  <c:v>10.73000000000028</c:v>
                </c:pt>
                <c:pt idx="2147">
                  <c:v>10.73500000000028</c:v>
                </c:pt>
                <c:pt idx="2148">
                  <c:v>10.74000000000028</c:v>
                </c:pt>
                <c:pt idx="2149">
                  <c:v>10.74500000000028</c:v>
                </c:pt>
                <c:pt idx="2150">
                  <c:v>10.75000000000028</c:v>
                </c:pt>
                <c:pt idx="2151">
                  <c:v>10.75500000000028</c:v>
                </c:pt>
                <c:pt idx="2152">
                  <c:v>10.76000000000028</c:v>
                </c:pt>
                <c:pt idx="2153">
                  <c:v>10.76500000000028</c:v>
                </c:pt>
                <c:pt idx="2154">
                  <c:v>10.77000000000028</c:v>
                </c:pt>
                <c:pt idx="2155">
                  <c:v>10.7750000000003</c:v>
                </c:pt>
                <c:pt idx="2156">
                  <c:v>10.7800000000003</c:v>
                </c:pt>
                <c:pt idx="2157">
                  <c:v>10.7850000000003</c:v>
                </c:pt>
                <c:pt idx="2158">
                  <c:v>10.7900000000003</c:v>
                </c:pt>
                <c:pt idx="2159">
                  <c:v>10.7950000000003</c:v>
                </c:pt>
                <c:pt idx="2160">
                  <c:v>10.8000000000003</c:v>
                </c:pt>
                <c:pt idx="2161">
                  <c:v>10.8050000000003</c:v>
                </c:pt>
                <c:pt idx="2162">
                  <c:v>10.8100000000003</c:v>
                </c:pt>
                <c:pt idx="2163">
                  <c:v>10.8150000000003</c:v>
                </c:pt>
                <c:pt idx="2164">
                  <c:v>10.8200000000003</c:v>
                </c:pt>
                <c:pt idx="2165">
                  <c:v>10.8250000000003</c:v>
                </c:pt>
                <c:pt idx="2166">
                  <c:v>10.8300000000003</c:v>
                </c:pt>
                <c:pt idx="2167">
                  <c:v>10.8350000000003</c:v>
                </c:pt>
                <c:pt idx="2168">
                  <c:v>10.8400000000003</c:v>
                </c:pt>
                <c:pt idx="2169">
                  <c:v>10.8450000000003</c:v>
                </c:pt>
                <c:pt idx="2170">
                  <c:v>10.8500000000003</c:v>
                </c:pt>
                <c:pt idx="2171">
                  <c:v>10.8550000000003</c:v>
                </c:pt>
                <c:pt idx="2172">
                  <c:v>10.8600000000003</c:v>
                </c:pt>
                <c:pt idx="2173">
                  <c:v>10.8650000000003</c:v>
                </c:pt>
                <c:pt idx="2174">
                  <c:v>10.8700000000003</c:v>
                </c:pt>
                <c:pt idx="2175">
                  <c:v>10.8750000000003</c:v>
                </c:pt>
                <c:pt idx="2176">
                  <c:v>10.8800000000003</c:v>
                </c:pt>
                <c:pt idx="2177">
                  <c:v>10.8850000000003</c:v>
                </c:pt>
                <c:pt idx="2178">
                  <c:v>10.8900000000003</c:v>
                </c:pt>
                <c:pt idx="2179">
                  <c:v>10.89500000000031</c:v>
                </c:pt>
                <c:pt idx="2180">
                  <c:v>10.9000000000003</c:v>
                </c:pt>
                <c:pt idx="2181">
                  <c:v>10.90500000000031</c:v>
                </c:pt>
                <c:pt idx="2182">
                  <c:v>10.91000000000031</c:v>
                </c:pt>
                <c:pt idx="2183">
                  <c:v>10.91500000000031</c:v>
                </c:pt>
                <c:pt idx="2184">
                  <c:v>10.92000000000031</c:v>
                </c:pt>
                <c:pt idx="2185">
                  <c:v>10.92500000000031</c:v>
                </c:pt>
                <c:pt idx="2186">
                  <c:v>10.93000000000031</c:v>
                </c:pt>
                <c:pt idx="2187">
                  <c:v>10.93500000000031</c:v>
                </c:pt>
                <c:pt idx="2188">
                  <c:v>10.94000000000031</c:v>
                </c:pt>
                <c:pt idx="2189">
                  <c:v>10.94500000000031</c:v>
                </c:pt>
                <c:pt idx="2190">
                  <c:v>10.95000000000031</c:v>
                </c:pt>
                <c:pt idx="2191">
                  <c:v>10.95500000000032</c:v>
                </c:pt>
                <c:pt idx="2192">
                  <c:v>10.96000000000032</c:v>
                </c:pt>
                <c:pt idx="2193">
                  <c:v>10.96500000000032</c:v>
                </c:pt>
                <c:pt idx="2194">
                  <c:v>10.97000000000032</c:v>
                </c:pt>
                <c:pt idx="2195">
                  <c:v>10.97500000000032</c:v>
                </c:pt>
                <c:pt idx="2196">
                  <c:v>10.98000000000032</c:v>
                </c:pt>
                <c:pt idx="2197">
                  <c:v>10.98500000000032</c:v>
                </c:pt>
                <c:pt idx="2198">
                  <c:v>10.99000000000032</c:v>
                </c:pt>
                <c:pt idx="2199">
                  <c:v>10.99500000000032</c:v>
                </c:pt>
                <c:pt idx="2200">
                  <c:v>11.00000000000032</c:v>
                </c:pt>
                <c:pt idx="2201">
                  <c:v>11.00500000000032</c:v>
                </c:pt>
                <c:pt idx="2202">
                  <c:v>11.01000000000032</c:v>
                </c:pt>
                <c:pt idx="2203">
                  <c:v>11.01500000000032</c:v>
                </c:pt>
                <c:pt idx="2204">
                  <c:v>11.02000000000032</c:v>
                </c:pt>
                <c:pt idx="2205">
                  <c:v>11.02500000000032</c:v>
                </c:pt>
                <c:pt idx="2206">
                  <c:v>11.03000000000032</c:v>
                </c:pt>
                <c:pt idx="2207">
                  <c:v>11.03500000000033</c:v>
                </c:pt>
                <c:pt idx="2208">
                  <c:v>11.04000000000032</c:v>
                </c:pt>
                <c:pt idx="2209">
                  <c:v>11.04500000000033</c:v>
                </c:pt>
                <c:pt idx="2210">
                  <c:v>11.05000000000033</c:v>
                </c:pt>
                <c:pt idx="2211">
                  <c:v>11.05500000000033</c:v>
                </c:pt>
                <c:pt idx="2212">
                  <c:v>11.06000000000033</c:v>
                </c:pt>
                <c:pt idx="2213">
                  <c:v>11.06500000000033</c:v>
                </c:pt>
                <c:pt idx="2214">
                  <c:v>11.07000000000033</c:v>
                </c:pt>
                <c:pt idx="2215">
                  <c:v>11.07500000000033</c:v>
                </c:pt>
                <c:pt idx="2216">
                  <c:v>11.08000000000033</c:v>
                </c:pt>
                <c:pt idx="2217">
                  <c:v>11.08500000000033</c:v>
                </c:pt>
                <c:pt idx="2218">
                  <c:v>11.09000000000033</c:v>
                </c:pt>
                <c:pt idx="2219">
                  <c:v>11.09500000000034</c:v>
                </c:pt>
                <c:pt idx="2220">
                  <c:v>11.10000000000034</c:v>
                </c:pt>
                <c:pt idx="2221">
                  <c:v>11.10500000000034</c:v>
                </c:pt>
                <c:pt idx="2222">
                  <c:v>11.11000000000034</c:v>
                </c:pt>
                <c:pt idx="2223">
                  <c:v>11.11500000000034</c:v>
                </c:pt>
                <c:pt idx="2224">
                  <c:v>11.12000000000034</c:v>
                </c:pt>
                <c:pt idx="2225">
                  <c:v>11.12500000000034</c:v>
                </c:pt>
                <c:pt idx="2226">
                  <c:v>11.13000000000034</c:v>
                </c:pt>
                <c:pt idx="2227">
                  <c:v>11.13500000000034</c:v>
                </c:pt>
                <c:pt idx="2228">
                  <c:v>11.14000000000034</c:v>
                </c:pt>
                <c:pt idx="2229">
                  <c:v>11.14500000000034</c:v>
                </c:pt>
                <c:pt idx="2230">
                  <c:v>11.15000000000034</c:v>
                </c:pt>
                <c:pt idx="2231">
                  <c:v>11.15500000000035</c:v>
                </c:pt>
                <c:pt idx="2232">
                  <c:v>11.16000000000035</c:v>
                </c:pt>
                <c:pt idx="2233">
                  <c:v>11.16500000000035</c:v>
                </c:pt>
                <c:pt idx="2234">
                  <c:v>11.17000000000035</c:v>
                </c:pt>
                <c:pt idx="2235">
                  <c:v>11.17500000000035</c:v>
                </c:pt>
                <c:pt idx="2236">
                  <c:v>11.18000000000035</c:v>
                </c:pt>
                <c:pt idx="2237">
                  <c:v>11.18500000000035</c:v>
                </c:pt>
                <c:pt idx="2238">
                  <c:v>11.19000000000035</c:v>
                </c:pt>
                <c:pt idx="2239">
                  <c:v>11.19500000000035</c:v>
                </c:pt>
                <c:pt idx="2240">
                  <c:v>11.20000000000035</c:v>
                </c:pt>
                <c:pt idx="2241">
                  <c:v>11.20500000000035</c:v>
                </c:pt>
                <c:pt idx="2242">
                  <c:v>11.21000000000035</c:v>
                </c:pt>
                <c:pt idx="2243">
                  <c:v>11.21500000000035</c:v>
                </c:pt>
                <c:pt idx="2244">
                  <c:v>11.22000000000035</c:v>
                </c:pt>
                <c:pt idx="2245">
                  <c:v>11.22500000000035</c:v>
                </c:pt>
                <c:pt idx="2246">
                  <c:v>11.23000000000035</c:v>
                </c:pt>
                <c:pt idx="2247">
                  <c:v>11.23500000000035</c:v>
                </c:pt>
                <c:pt idx="2248">
                  <c:v>11.24000000000036</c:v>
                </c:pt>
                <c:pt idx="2249">
                  <c:v>11.24500000000036</c:v>
                </c:pt>
                <c:pt idx="2250">
                  <c:v>11.25000000000036</c:v>
                </c:pt>
                <c:pt idx="2251">
                  <c:v>11.25500000000036</c:v>
                </c:pt>
                <c:pt idx="2252">
                  <c:v>11.26000000000036</c:v>
                </c:pt>
                <c:pt idx="2253">
                  <c:v>11.26500000000036</c:v>
                </c:pt>
                <c:pt idx="2254">
                  <c:v>11.27000000000036</c:v>
                </c:pt>
                <c:pt idx="2255">
                  <c:v>11.27500000000036</c:v>
                </c:pt>
                <c:pt idx="2256">
                  <c:v>11.28000000000036</c:v>
                </c:pt>
                <c:pt idx="2257">
                  <c:v>11.28500000000036</c:v>
                </c:pt>
                <c:pt idx="2258">
                  <c:v>11.29000000000037</c:v>
                </c:pt>
                <c:pt idx="2259">
                  <c:v>11.29500000000037</c:v>
                </c:pt>
                <c:pt idx="2260">
                  <c:v>11.30000000000037</c:v>
                </c:pt>
                <c:pt idx="2261">
                  <c:v>11.30500000000037</c:v>
                </c:pt>
                <c:pt idx="2262">
                  <c:v>11.31000000000037</c:v>
                </c:pt>
                <c:pt idx="2263">
                  <c:v>11.31500000000037</c:v>
                </c:pt>
                <c:pt idx="2264">
                  <c:v>11.32000000000037</c:v>
                </c:pt>
                <c:pt idx="2265">
                  <c:v>11.32500000000037</c:v>
                </c:pt>
                <c:pt idx="2266">
                  <c:v>11.33000000000037</c:v>
                </c:pt>
                <c:pt idx="2267">
                  <c:v>11.33500000000037</c:v>
                </c:pt>
                <c:pt idx="2268">
                  <c:v>11.34000000000037</c:v>
                </c:pt>
                <c:pt idx="2269">
                  <c:v>11.34500000000037</c:v>
                </c:pt>
                <c:pt idx="2270">
                  <c:v>11.35000000000037</c:v>
                </c:pt>
                <c:pt idx="2271">
                  <c:v>11.35500000000038</c:v>
                </c:pt>
                <c:pt idx="2272">
                  <c:v>11.36000000000038</c:v>
                </c:pt>
                <c:pt idx="2273">
                  <c:v>11.36500000000038</c:v>
                </c:pt>
                <c:pt idx="2274">
                  <c:v>11.37000000000038</c:v>
                </c:pt>
                <c:pt idx="2275">
                  <c:v>11.37500000000038</c:v>
                </c:pt>
                <c:pt idx="2276">
                  <c:v>11.38000000000038</c:v>
                </c:pt>
                <c:pt idx="2277">
                  <c:v>11.38500000000038</c:v>
                </c:pt>
                <c:pt idx="2278">
                  <c:v>11.39000000000038</c:v>
                </c:pt>
                <c:pt idx="2279">
                  <c:v>11.39500000000038</c:v>
                </c:pt>
                <c:pt idx="2280">
                  <c:v>11.40000000000038</c:v>
                </c:pt>
                <c:pt idx="2281">
                  <c:v>11.40500000000038</c:v>
                </c:pt>
                <c:pt idx="2282">
                  <c:v>11.41000000000038</c:v>
                </c:pt>
                <c:pt idx="2283">
                  <c:v>11.4150000000004</c:v>
                </c:pt>
                <c:pt idx="2284">
                  <c:v>11.4200000000004</c:v>
                </c:pt>
                <c:pt idx="2285">
                  <c:v>11.4250000000004</c:v>
                </c:pt>
                <c:pt idx="2286">
                  <c:v>11.4300000000004</c:v>
                </c:pt>
                <c:pt idx="2287">
                  <c:v>11.4350000000004</c:v>
                </c:pt>
                <c:pt idx="2288">
                  <c:v>11.4400000000004</c:v>
                </c:pt>
                <c:pt idx="2289">
                  <c:v>11.4450000000004</c:v>
                </c:pt>
                <c:pt idx="2290">
                  <c:v>11.4500000000004</c:v>
                </c:pt>
                <c:pt idx="2291">
                  <c:v>11.4550000000004</c:v>
                </c:pt>
                <c:pt idx="2292">
                  <c:v>11.4600000000004</c:v>
                </c:pt>
                <c:pt idx="2293">
                  <c:v>11.4650000000004</c:v>
                </c:pt>
                <c:pt idx="2294">
                  <c:v>11.4700000000004</c:v>
                </c:pt>
                <c:pt idx="2295">
                  <c:v>11.4750000000004</c:v>
                </c:pt>
                <c:pt idx="2296">
                  <c:v>11.4800000000004</c:v>
                </c:pt>
                <c:pt idx="2297">
                  <c:v>11.4850000000004</c:v>
                </c:pt>
                <c:pt idx="2298">
                  <c:v>11.4900000000004</c:v>
                </c:pt>
                <c:pt idx="2299">
                  <c:v>11.4950000000004</c:v>
                </c:pt>
                <c:pt idx="2300">
                  <c:v>11.5000000000004</c:v>
                </c:pt>
                <c:pt idx="2301">
                  <c:v>11.5050000000004</c:v>
                </c:pt>
                <c:pt idx="2302">
                  <c:v>11.5100000000004</c:v>
                </c:pt>
                <c:pt idx="2303">
                  <c:v>11.5150000000004</c:v>
                </c:pt>
                <c:pt idx="2304">
                  <c:v>11.5200000000004</c:v>
                </c:pt>
                <c:pt idx="2305">
                  <c:v>11.5250000000004</c:v>
                </c:pt>
                <c:pt idx="2306">
                  <c:v>11.5300000000004</c:v>
                </c:pt>
                <c:pt idx="2307">
                  <c:v>11.5350000000004</c:v>
                </c:pt>
                <c:pt idx="2308">
                  <c:v>11.5400000000004</c:v>
                </c:pt>
                <c:pt idx="2309">
                  <c:v>11.5450000000004</c:v>
                </c:pt>
                <c:pt idx="2310">
                  <c:v>11.55000000000041</c:v>
                </c:pt>
                <c:pt idx="2311">
                  <c:v>11.55500000000041</c:v>
                </c:pt>
                <c:pt idx="2312">
                  <c:v>11.56000000000041</c:v>
                </c:pt>
                <c:pt idx="2313">
                  <c:v>11.56500000000041</c:v>
                </c:pt>
                <c:pt idx="2314">
                  <c:v>11.57000000000041</c:v>
                </c:pt>
                <c:pt idx="2315">
                  <c:v>11.57500000000041</c:v>
                </c:pt>
                <c:pt idx="2316">
                  <c:v>11.58000000000041</c:v>
                </c:pt>
                <c:pt idx="2317">
                  <c:v>11.58500000000041</c:v>
                </c:pt>
                <c:pt idx="2318">
                  <c:v>11.59000000000041</c:v>
                </c:pt>
                <c:pt idx="2319">
                  <c:v>11.59500000000041</c:v>
                </c:pt>
                <c:pt idx="2320">
                  <c:v>11.60000000000041</c:v>
                </c:pt>
                <c:pt idx="2321">
                  <c:v>11.60500000000041</c:v>
                </c:pt>
                <c:pt idx="2322">
                  <c:v>11.61000000000042</c:v>
                </c:pt>
                <c:pt idx="2323">
                  <c:v>11.61500000000042</c:v>
                </c:pt>
                <c:pt idx="2324">
                  <c:v>11.62000000000042</c:v>
                </c:pt>
                <c:pt idx="2325">
                  <c:v>11.62500000000042</c:v>
                </c:pt>
                <c:pt idx="2326">
                  <c:v>11.63000000000042</c:v>
                </c:pt>
                <c:pt idx="2327">
                  <c:v>11.63500000000042</c:v>
                </c:pt>
                <c:pt idx="2328">
                  <c:v>11.64000000000042</c:v>
                </c:pt>
                <c:pt idx="2329">
                  <c:v>11.64500000000042</c:v>
                </c:pt>
                <c:pt idx="2330">
                  <c:v>11.65000000000042</c:v>
                </c:pt>
                <c:pt idx="2331">
                  <c:v>11.65500000000042</c:v>
                </c:pt>
                <c:pt idx="2332">
                  <c:v>11.66000000000042</c:v>
                </c:pt>
                <c:pt idx="2333">
                  <c:v>11.66500000000042</c:v>
                </c:pt>
                <c:pt idx="2334">
                  <c:v>11.67000000000042</c:v>
                </c:pt>
                <c:pt idx="2335">
                  <c:v>11.67500000000043</c:v>
                </c:pt>
                <c:pt idx="2336">
                  <c:v>11.68000000000042</c:v>
                </c:pt>
                <c:pt idx="2337">
                  <c:v>11.68500000000043</c:v>
                </c:pt>
                <c:pt idx="2338">
                  <c:v>11.69000000000043</c:v>
                </c:pt>
                <c:pt idx="2339">
                  <c:v>11.69500000000043</c:v>
                </c:pt>
                <c:pt idx="2340">
                  <c:v>11.70000000000043</c:v>
                </c:pt>
                <c:pt idx="2341">
                  <c:v>11.70500000000043</c:v>
                </c:pt>
                <c:pt idx="2342">
                  <c:v>11.71000000000043</c:v>
                </c:pt>
                <c:pt idx="2343">
                  <c:v>11.71500000000043</c:v>
                </c:pt>
                <c:pt idx="2344">
                  <c:v>11.72000000000043</c:v>
                </c:pt>
                <c:pt idx="2345">
                  <c:v>11.72500000000043</c:v>
                </c:pt>
                <c:pt idx="2346">
                  <c:v>11.73000000000043</c:v>
                </c:pt>
                <c:pt idx="2347">
                  <c:v>11.73500000000043</c:v>
                </c:pt>
                <c:pt idx="2348">
                  <c:v>11.74000000000043</c:v>
                </c:pt>
                <c:pt idx="2349">
                  <c:v>11.74500000000043</c:v>
                </c:pt>
                <c:pt idx="2350">
                  <c:v>11.75000000000044</c:v>
                </c:pt>
                <c:pt idx="2351">
                  <c:v>11.75500000000044</c:v>
                </c:pt>
                <c:pt idx="2352">
                  <c:v>11.76000000000044</c:v>
                </c:pt>
                <c:pt idx="2353">
                  <c:v>11.76500000000044</c:v>
                </c:pt>
                <c:pt idx="2354">
                  <c:v>11.77000000000044</c:v>
                </c:pt>
                <c:pt idx="2355">
                  <c:v>11.77500000000044</c:v>
                </c:pt>
                <c:pt idx="2356">
                  <c:v>11.78000000000044</c:v>
                </c:pt>
                <c:pt idx="2357">
                  <c:v>11.78500000000044</c:v>
                </c:pt>
                <c:pt idx="2358">
                  <c:v>11.79000000000044</c:v>
                </c:pt>
                <c:pt idx="2359">
                  <c:v>11.79500000000044</c:v>
                </c:pt>
                <c:pt idx="2360">
                  <c:v>11.80000000000045</c:v>
                </c:pt>
                <c:pt idx="2361">
                  <c:v>11.80500000000045</c:v>
                </c:pt>
                <c:pt idx="2362">
                  <c:v>11.81000000000045</c:v>
                </c:pt>
                <c:pt idx="2363">
                  <c:v>11.81500000000045</c:v>
                </c:pt>
                <c:pt idx="2364">
                  <c:v>11.82000000000045</c:v>
                </c:pt>
                <c:pt idx="2365">
                  <c:v>11.82500000000045</c:v>
                </c:pt>
                <c:pt idx="2366">
                  <c:v>11.83000000000045</c:v>
                </c:pt>
                <c:pt idx="2367">
                  <c:v>11.83500000000045</c:v>
                </c:pt>
                <c:pt idx="2368">
                  <c:v>11.84000000000045</c:v>
                </c:pt>
                <c:pt idx="2369">
                  <c:v>11.84500000000045</c:v>
                </c:pt>
                <c:pt idx="2370">
                  <c:v>11.85000000000045</c:v>
                </c:pt>
                <c:pt idx="2371">
                  <c:v>11.85500000000046</c:v>
                </c:pt>
                <c:pt idx="2372">
                  <c:v>11.86000000000045</c:v>
                </c:pt>
                <c:pt idx="2373">
                  <c:v>11.86500000000046</c:v>
                </c:pt>
                <c:pt idx="2374">
                  <c:v>11.87000000000046</c:v>
                </c:pt>
                <c:pt idx="2375">
                  <c:v>11.87500000000046</c:v>
                </c:pt>
                <c:pt idx="2376">
                  <c:v>11.88000000000046</c:v>
                </c:pt>
                <c:pt idx="2377">
                  <c:v>11.88500000000046</c:v>
                </c:pt>
                <c:pt idx="2378">
                  <c:v>11.89000000000046</c:v>
                </c:pt>
                <c:pt idx="2379">
                  <c:v>11.89500000000046</c:v>
                </c:pt>
                <c:pt idx="2380">
                  <c:v>11.90000000000046</c:v>
                </c:pt>
                <c:pt idx="2381">
                  <c:v>11.90500000000046</c:v>
                </c:pt>
                <c:pt idx="2382">
                  <c:v>11.91000000000046</c:v>
                </c:pt>
                <c:pt idx="2383">
                  <c:v>11.91500000000046</c:v>
                </c:pt>
                <c:pt idx="2384">
                  <c:v>11.92000000000046</c:v>
                </c:pt>
                <c:pt idx="2385">
                  <c:v>11.92500000000046</c:v>
                </c:pt>
                <c:pt idx="2386">
                  <c:v>11.93000000000047</c:v>
                </c:pt>
                <c:pt idx="2387">
                  <c:v>11.93500000000047</c:v>
                </c:pt>
                <c:pt idx="2388">
                  <c:v>11.94000000000047</c:v>
                </c:pt>
                <c:pt idx="2389">
                  <c:v>11.94500000000047</c:v>
                </c:pt>
                <c:pt idx="2390">
                  <c:v>11.95000000000047</c:v>
                </c:pt>
                <c:pt idx="2391">
                  <c:v>11.95500000000047</c:v>
                </c:pt>
                <c:pt idx="2392">
                  <c:v>11.96000000000047</c:v>
                </c:pt>
                <c:pt idx="2393">
                  <c:v>11.96500000000047</c:v>
                </c:pt>
                <c:pt idx="2394">
                  <c:v>11.97000000000047</c:v>
                </c:pt>
                <c:pt idx="2395">
                  <c:v>11.97500000000047</c:v>
                </c:pt>
                <c:pt idx="2396">
                  <c:v>11.98000000000047</c:v>
                </c:pt>
                <c:pt idx="2397">
                  <c:v>11.98500000000047</c:v>
                </c:pt>
                <c:pt idx="2398">
                  <c:v>11.99000000000047</c:v>
                </c:pt>
                <c:pt idx="2399">
                  <c:v>11.99500000000048</c:v>
                </c:pt>
                <c:pt idx="2400">
                  <c:v>12.00000000000047</c:v>
                </c:pt>
                <c:pt idx="2401">
                  <c:v>12.00500000000048</c:v>
                </c:pt>
                <c:pt idx="2402">
                  <c:v>12.01000000000048</c:v>
                </c:pt>
                <c:pt idx="2403">
                  <c:v>12.01500000000048</c:v>
                </c:pt>
                <c:pt idx="2404">
                  <c:v>12.02000000000048</c:v>
                </c:pt>
                <c:pt idx="2405">
                  <c:v>12.02500000000048</c:v>
                </c:pt>
                <c:pt idx="2406">
                  <c:v>12.03000000000048</c:v>
                </c:pt>
                <c:pt idx="2407">
                  <c:v>12.03500000000048</c:v>
                </c:pt>
                <c:pt idx="2408">
                  <c:v>12.04000000000048</c:v>
                </c:pt>
                <c:pt idx="2409">
                  <c:v>12.04500000000048</c:v>
                </c:pt>
                <c:pt idx="2410">
                  <c:v>12.05000000000048</c:v>
                </c:pt>
                <c:pt idx="2411">
                  <c:v>12.0550000000005</c:v>
                </c:pt>
                <c:pt idx="2412">
                  <c:v>12.0600000000005</c:v>
                </c:pt>
                <c:pt idx="2413">
                  <c:v>12.0650000000005</c:v>
                </c:pt>
                <c:pt idx="2414">
                  <c:v>12.0700000000005</c:v>
                </c:pt>
                <c:pt idx="2415">
                  <c:v>12.0750000000005</c:v>
                </c:pt>
                <c:pt idx="2416">
                  <c:v>12.0800000000005</c:v>
                </c:pt>
                <c:pt idx="2417">
                  <c:v>12.0850000000005</c:v>
                </c:pt>
                <c:pt idx="2418">
                  <c:v>12.0900000000005</c:v>
                </c:pt>
                <c:pt idx="2419">
                  <c:v>12.0950000000005</c:v>
                </c:pt>
                <c:pt idx="2420">
                  <c:v>12.10000000000049</c:v>
                </c:pt>
                <c:pt idx="2421">
                  <c:v>12.1050000000005</c:v>
                </c:pt>
                <c:pt idx="2422">
                  <c:v>12.11000000000049</c:v>
                </c:pt>
                <c:pt idx="2423">
                  <c:v>12.1150000000005</c:v>
                </c:pt>
                <c:pt idx="2424">
                  <c:v>12.12000000000049</c:v>
                </c:pt>
                <c:pt idx="2425">
                  <c:v>12.1250000000005</c:v>
                </c:pt>
                <c:pt idx="2426">
                  <c:v>12.13000000000049</c:v>
                </c:pt>
                <c:pt idx="2427">
                  <c:v>12.1350000000005</c:v>
                </c:pt>
                <c:pt idx="2428">
                  <c:v>12.1400000000005</c:v>
                </c:pt>
                <c:pt idx="2429">
                  <c:v>12.1450000000005</c:v>
                </c:pt>
                <c:pt idx="2430">
                  <c:v>12.1500000000005</c:v>
                </c:pt>
                <c:pt idx="2431">
                  <c:v>12.1550000000005</c:v>
                </c:pt>
                <c:pt idx="2432">
                  <c:v>12.1600000000005</c:v>
                </c:pt>
                <c:pt idx="2433">
                  <c:v>12.1650000000005</c:v>
                </c:pt>
                <c:pt idx="2434">
                  <c:v>12.1700000000005</c:v>
                </c:pt>
                <c:pt idx="2435">
                  <c:v>12.1750000000005</c:v>
                </c:pt>
                <c:pt idx="2436">
                  <c:v>12.1800000000005</c:v>
                </c:pt>
                <c:pt idx="2437">
                  <c:v>12.1850000000005</c:v>
                </c:pt>
                <c:pt idx="2438">
                  <c:v>12.1900000000005</c:v>
                </c:pt>
                <c:pt idx="2439">
                  <c:v>12.19500000000051</c:v>
                </c:pt>
                <c:pt idx="2440">
                  <c:v>12.20000000000051</c:v>
                </c:pt>
                <c:pt idx="2441">
                  <c:v>12.20500000000051</c:v>
                </c:pt>
                <c:pt idx="2442">
                  <c:v>12.21000000000051</c:v>
                </c:pt>
                <c:pt idx="2443">
                  <c:v>12.21500000000051</c:v>
                </c:pt>
                <c:pt idx="2444">
                  <c:v>12.22000000000051</c:v>
                </c:pt>
                <c:pt idx="2445">
                  <c:v>12.22500000000051</c:v>
                </c:pt>
                <c:pt idx="2446">
                  <c:v>12.23000000000051</c:v>
                </c:pt>
                <c:pt idx="2447">
                  <c:v>12.23500000000051</c:v>
                </c:pt>
                <c:pt idx="2448">
                  <c:v>12.24000000000051</c:v>
                </c:pt>
                <c:pt idx="2449">
                  <c:v>12.24500000000051</c:v>
                </c:pt>
                <c:pt idx="2450">
                  <c:v>12.25000000000052</c:v>
                </c:pt>
                <c:pt idx="2451">
                  <c:v>12.25500000000052</c:v>
                </c:pt>
                <c:pt idx="2452">
                  <c:v>12.26000000000052</c:v>
                </c:pt>
                <c:pt idx="2453">
                  <c:v>12.26500000000052</c:v>
                </c:pt>
                <c:pt idx="2454">
                  <c:v>12.27000000000052</c:v>
                </c:pt>
                <c:pt idx="2455">
                  <c:v>12.27500000000052</c:v>
                </c:pt>
                <c:pt idx="2456">
                  <c:v>12.28000000000052</c:v>
                </c:pt>
                <c:pt idx="2457">
                  <c:v>12.28500000000052</c:v>
                </c:pt>
                <c:pt idx="2458">
                  <c:v>12.29000000000052</c:v>
                </c:pt>
                <c:pt idx="2459">
                  <c:v>12.29500000000052</c:v>
                </c:pt>
                <c:pt idx="2460">
                  <c:v>12.30000000000052</c:v>
                </c:pt>
                <c:pt idx="2461">
                  <c:v>12.30500000000052</c:v>
                </c:pt>
                <c:pt idx="2462">
                  <c:v>12.31000000000052</c:v>
                </c:pt>
                <c:pt idx="2463">
                  <c:v>12.31500000000053</c:v>
                </c:pt>
                <c:pt idx="2464">
                  <c:v>12.32000000000052</c:v>
                </c:pt>
                <c:pt idx="2465">
                  <c:v>12.32500000000053</c:v>
                </c:pt>
                <c:pt idx="2466">
                  <c:v>12.33000000000053</c:v>
                </c:pt>
                <c:pt idx="2467">
                  <c:v>12.33500000000053</c:v>
                </c:pt>
                <c:pt idx="2468">
                  <c:v>12.34000000000053</c:v>
                </c:pt>
                <c:pt idx="2469">
                  <c:v>12.34500000000053</c:v>
                </c:pt>
                <c:pt idx="2470">
                  <c:v>12.35000000000053</c:v>
                </c:pt>
                <c:pt idx="2471">
                  <c:v>12.35500000000053</c:v>
                </c:pt>
                <c:pt idx="2472">
                  <c:v>12.36000000000053</c:v>
                </c:pt>
                <c:pt idx="2473">
                  <c:v>12.36500000000053</c:v>
                </c:pt>
                <c:pt idx="2474">
                  <c:v>12.37000000000053</c:v>
                </c:pt>
                <c:pt idx="2475">
                  <c:v>12.37500000000054</c:v>
                </c:pt>
                <c:pt idx="2476">
                  <c:v>12.38000000000054</c:v>
                </c:pt>
                <c:pt idx="2477">
                  <c:v>12.38500000000054</c:v>
                </c:pt>
                <c:pt idx="2478">
                  <c:v>12.39000000000054</c:v>
                </c:pt>
                <c:pt idx="2479">
                  <c:v>12.39500000000054</c:v>
                </c:pt>
                <c:pt idx="2480">
                  <c:v>12.40000000000054</c:v>
                </c:pt>
                <c:pt idx="2481">
                  <c:v>12.40500000000054</c:v>
                </c:pt>
                <c:pt idx="2482">
                  <c:v>12.41000000000054</c:v>
                </c:pt>
                <c:pt idx="2483">
                  <c:v>12.41500000000054</c:v>
                </c:pt>
                <c:pt idx="2484">
                  <c:v>12.42000000000054</c:v>
                </c:pt>
                <c:pt idx="2485">
                  <c:v>12.42500000000054</c:v>
                </c:pt>
                <c:pt idx="2486">
                  <c:v>12.43000000000054</c:v>
                </c:pt>
                <c:pt idx="2487">
                  <c:v>12.43500000000054</c:v>
                </c:pt>
                <c:pt idx="2488">
                  <c:v>12.44000000000054</c:v>
                </c:pt>
                <c:pt idx="2489">
                  <c:v>12.44500000000055</c:v>
                </c:pt>
                <c:pt idx="2490">
                  <c:v>12.45000000000055</c:v>
                </c:pt>
                <c:pt idx="2491">
                  <c:v>12.45500000000055</c:v>
                </c:pt>
                <c:pt idx="2492">
                  <c:v>12.46000000000055</c:v>
                </c:pt>
                <c:pt idx="2493">
                  <c:v>12.46500000000055</c:v>
                </c:pt>
                <c:pt idx="2494">
                  <c:v>12.47000000000055</c:v>
                </c:pt>
                <c:pt idx="2495">
                  <c:v>12.47500000000055</c:v>
                </c:pt>
                <c:pt idx="2496">
                  <c:v>12.48000000000055</c:v>
                </c:pt>
                <c:pt idx="2497">
                  <c:v>12.48500000000055</c:v>
                </c:pt>
                <c:pt idx="2498">
                  <c:v>12.49000000000055</c:v>
                </c:pt>
                <c:pt idx="2499">
                  <c:v>12.49500000000055</c:v>
                </c:pt>
                <c:pt idx="2500">
                  <c:v>12.50000000000055</c:v>
                </c:pt>
                <c:pt idx="2501">
                  <c:v>12.50500000000056</c:v>
                </c:pt>
                <c:pt idx="2502">
                  <c:v>12.51000000000055</c:v>
                </c:pt>
                <c:pt idx="2503">
                  <c:v>12.51500000000056</c:v>
                </c:pt>
                <c:pt idx="2504">
                  <c:v>12.52000000000056</c:v>
                </c:pt>
                <c:pt idx="2505">
                  <c:v>12.52500000000056</c:v>
                </c:pt>
                <c:pt idx="2506">
                  <c:v>12.53000000000056</c:v>
                </c:pt>
                <c:pt idx="2507">
                  <c:v>12.53500000000056</c:v>
                </c:pt>
                <c:pt idx="2508">
                  <c:v>12.54000000000056</c:v>
                </c:pt>
                <c:pt idx="2509">
                  <c:v>12.54500000000056</c:v>
                </c:pt>
                <c:pt idx="2510">
                  <c:v>12.55000000000056</c:v>
                </c:pt>
                <c:pt idx="2511">
                  <c:v>12.55500000000056</c:v>
                </c:pt>
                <c:pt idx="2512">
                  <c:v>12.56000000000056</c:v>
                </c:pt>
                <c:pt idx="2513">
                  <c:v>12.56500000000056</c:v>
                </c:pt>
                <c:pt idx="2514">
                  <c:v>12.57000000000057</c:v>
                </c:pt>
                <c:pt idx="2515">
                  <c:v>12.57500000000057</c:v>
                </c:pt>
                <c:pt idx="2516">
                  <c:v>12.58000000000057</c:v>
                </c:pt>
                <c:pt idx="2517">
                  <c:v>12.58500000000057</c:v>
                </c:pt>
                <c:pt idx="2518">
                  <c:v>12.59000000000057</c:v>
                </c:pt>
                <c:pt idx="2519">
                  <c:v>12.59500000000057</c:v>
                </c:pt>
                <c:pt idx="2520">
                  <c:v>12.60000000000057</c:v>
                </c:pt>
                <c:pt idx="2521">
                  <c:v>12.60500000000057</c:v>
                </c:pt>
                <c:pt idx="2522">
                  <c:v>12.61000000000057</c:v>
                </c:pt>
                <c:pt idx="2523">
                  <c:v>12.61500000000057</c:v>
                </c:pt>
                <c:pt idx="2524">
                  <c:v>12.62000000000057</c:v>
                </c:pt>
                <c:pt idx="2525">
                  <c:v>12.62500000000057</c:v>
                </c:pt>
                <c:pt idx="2526">
                  <c:v>12.63000000000057</c:v>
                </c:pt>
                <c:pt idx="2527">
                  <c:v>12.63500000000057</c:v>
                </c:pt>
                <c:pt idx="2528">
                  <c:v>12.64000000000057</c:v>
                </c:pt>
                <c:pt idx="2529">
                  <c:v>12.64500000000058</c:v>
                </c:pt>
                <c:pt idx="2530">
                  <c:v>12.65000000000058</c:v>
                </c:pt>
                <c:pt idx="2531">
                  <c:v>12.65500000000058</c:v>
                </c:pt>
                <c:pt idx="2532">
                  <c:v>12.66000000000058</c:v>
                </c:pt>
                <c:pt idx="2533">
                  <c:v>12.66500000000058</c:v>
                </c:pt>
                <c:pt idx="2534">
                  <c:v>12.67000000000058</c:v>
                </c:pt>
                <c:pt idx="2535">
                  <c:v>12.67500000000058</c:v>
                </c:pt>
                <c:pt idx="2536">
                  <c:v>12.68000000000058</c:v>
                </c:pt>
                <c:pt idx="2537">
                  <c:v>12.68500000000058</c:v>
                </c:pt>
                <c:pt idx="2538">
                  <c:v>12.69000000000058</c:v>
                </c:pt>
                <c:pt idx="2539">
                  <c:v>12.69500000000058</c:v>
                </c:pt>
                <c:pt idx="2540">
                  <c:v>12.70000000000058</c:v>
                </c:pt>
                <c:pt idx="2541">
                  <c:v>12.70500000000058</c:v>
                </c:pt>
                <c:pt idx="2542">
                  <c:v>12.71000000000059</c:v>
                </c:pt>
                <c:pt idx="2543">
                  <c:v>12.71500000000059</c:v>
                </c:pt>
                <c:pt idx="2544">
                  <c:v>12.72000000000059</c:v>
                </c:pt>
                <c:pt idx="2545">
                  <c:v>12.72500000000059</c:v>
                </c:pt>
                <c:pt idx="2546">
                  <c:v>12.73000000000059</c:v>
                </c:pt>
                <c:pt idx="2547">
                  <c:v>12.73500000000059</c:v>
                </c:pt>
                <c:pt idx="2548">
                  <c:v>12.74000000000059</c:v>
                </c:pt>
                <c:pt idx="2549">
                  <c:v>12.74500000000059</c:v>
                </c:pt>
                <c:pt idx="2550">
                  <c:v>12.75000000000059</c:v>
                </c:pt>
                <c:pt idx="2551">
                  <c:v>12.7550000000006</c:v>
                </c:pt>
                <c:pt idx="2552">
                  <c:v>12.76000000000059</c:v>
                </c:pt>
                <c:pt idx="2553">
                  <c:v>12.7650000000006</c:v>
                </c:pt>
                <c:pt idx="2554">
                  <c:v>12.77000000000059</c:v>
                </c:pt>
                <c:pt idx="2555">
                  <c:v>12.7750000000006</c:v>
                </c:pt>
                <c:pt idx="2556">
                  <c:v>12.7800000000006</c:v>
                </c:pt>
                <c:pt idx="2557">
                  <c:v>12.7850000000006</c:v>
                </c:pt>
                <c:pt idx="2558">
                  <c:v>12.7900000000006</c:v>
                </c:pt>
                <c:pt idx="2559">
                  <c:v>12.7950000000006</c:v>
                </c:pt>
                <c:pt idx="2560">
                  <c:v>12.8000000000006</c:v>
                </c:pt>
                <c:pt idx="2561">
                  <c:v>12.8050000000006</c:v>
                </c:pt>
                <c:pt idx="2562">
                  <c:v>12.8100000000006</c:v>
                </c:pt>
                <c:pt idx="2563">
                  <c:v>12.81500000000061</c:v>
                </c:pt>
                <c:pt idx="2564">
                  <c:v>12.8200000000006</c:v>
                </c:pt>
                <c:pt idx="2565">
                  <c:v>12.82500000000061</c:v>
                </c:pt>
                <c:pt idx="2566">
                  <c:v>12.83000000000061</c:v>
                </c:pt>
                <c:pt idx="2567">
                  <c:v>12.83500000000061</c:v>
                </c:pt>
                <c:pt idx="2568">
                  <c:v>12.84000000000061</c:v>
                </c:pt>
                <c:pt idx="2569">
                  <c:v>12.84500000000061</c:v>
                </c:pt>
                <c:pt idx="2570">
                  <c:v>12.85000000000061</c:v>
                </c:pt>
                <c:pt idx="2571">
                  <c:v>12.85500000000061</c:v>
                </c:pt>
                <c:pt idx="2572">
                  <c:v>12.86000000000061</c:v>
                </c:pt>
                <c:pt idx="2573">
                  <c:v>12.86500000000061</c:v>
                </c:pt>
                <c:pt idx="2574">
                  <c:v>12.87000000000061</c:v>
                </c:pt>
                <c:pt idx="2575">
                  <c:v>12.87500000000062</c:v>
                </c:pt>
                <c:pt idx="2576">
                  <c:v>12.88000000000062</c:v>
                </c:pt>
                <c:pt idx="2577">
                  <c:v>12.88500000000062</c:v>
                </c:pt>
                <c:pt idx="2578">
                  <c:v>12.89000000000062</c:v>
                </c:pt>
                <c:pt idx="2579">
                  <c:v>12.89500000000062</c:v>
                </c:pt>
                <c:pt idx="2580">
                  <c:v>12.90000000000062</c:v>
                </c:pt>
                <c:pt idx="2581">
                  <c:v>12.90500000000062</c:v>
                </c:pt>
                <c:pt idx="2582">
                  <c:v>12.91000000000062</c:v>
                </c:pt>
                <c:pt idx="2583">
                  <c:v>12.91500000000062</c:v>
                </c:pt>
                <c:pt idx="2584">
                  <c:v>12.92000000000062</c:v>
                </c:pt>
                <c:pt idx="2585">
                  <c:v>12.92500000000062</c:v>
                </c:pt>
                <c:pt idx="2586">
                  <c:v>12.93000000000062</c:v>
                </c:pt>
                <c:pt idx="2587">
                  <c:v>12.93500000000062</c:v>
                </c:pt>
                <c:pt idx="2588">
                  <c:v>12.94000000000062</c:v>
                </c:pt>
                <c:pt idx="2589">
                  <c:v>12.94500000000062</c:v>
                </c:pt>
                <c:pt idx="2590">
                  <c:v>12.95000000000063</c:v>
                </c:pt>
                <c:pt idx="2591">
                  <c:v>12.95500000000063</c:v>
                </c:pt>
                <c:pt idx="2592">
                  <c:v>12.96000000000063</c:v>
                </c:pt>
                <c:pt idx="2593">
                  <c:v>12.96500000000063</c:v>
                </c:pt>
                <c:pt idx="2594">
                  <c:v>12.97000000000063</c:v>
                </c:pt>
                <c:pt idx="2595">
                  <c:v>12.97500000000063</c:v>
                </c:pt>
                <c:pt idx="2596">
                  <c:v>12.98000000000063</c:v>
                </c:pt>
                <c:pt idx="2597">
                  <c:v>12.98500000000063</c:v>
                </c:pt>
                <c:pt idx="2598">
                  <c:v>12.99000000000063</c:v>
                </c:pt>
                <c:pt idx="2599">
                  <c:v>12.99500000000063</c:v>
                </c:pt>
                <c:pt idx="2600">
                  <c:v>13.00000000000063</c:v>
                </c:pt>
                <c:pt idx="2601">
                  <c:v>13.00500000000063</c:v>
                </c:pt>
                <c:pt idx="2602">
                  <c:v>13.01000000000063</c:v>
                </c:pt>
                <c:pt idx="2603">
                  <c:v>13.01500000000064</c:v>
                </c:pt>
                <c:pt idx="2604">
                  <c:v>13.02000000000064</c:v>
                </c:pt>
                <c:pt idx="2605">
                  <c:v>13.02500000000064</c:v>
                </c:pt>
                <c:pt idx="2606">
                  <c:v>13.03000000000064</c:v>
                </c:pt>
                <c:pt idx="2607">
                  <c:v>13.03500000000064</c:v>
                </c:pt>
                <c:pt idx="2608">
                  <c:v>13.04000000000064</c:v>
                </c:pt>
                <c:pt idx="2609">
                  <c:v>13.04500000000064</c:v>
                </c:pt>
                <c:pt idx="2610">
                  <c:v>13.05000000000064</c:v>
                </c:pt>
                <c:pt idx="2611">
                  <c:v>13.05500000000064</c:v>
                </c:pt>
                <c:pt idx="2612">
                  <c:v>13.06000000000064</c:v>
                </c:pt>
                <c:pt idx="2613">
                  <c:v>13.06500000000065</c:v>
                </c:pt>
                <c:pt idx="2614">
                  <c:v>13.07000000000065</c:v>
                </c:pt>
                <c:pt idx="2615">
                  <c:v>13.07500000000065</c:v>
                </c:pt>
                <c:pt idx="2616">
                  <c:v>13.08000000000065</c:v>
                </c:pt>
                <c:pt idx="2617">
                  <c:v>13.08500000000065</c:v>
                </c:pt>
                <c:pt idx="2618">
                  <c:v>13.09000000000065</c:v>
                </c:pt>
                <c:pt idx="2619">
                  <c:v>13.09500000000065</c:v>
                </c:pt>
                <c:pt idx="2620">
                  <c:v>13.10000000000065</c:v>
                </c:pt>
                <c:pt idx="2621">
                  <c:v>13.10500000000065</c:v>
                </c:pt>
                <c:pt idx="2622">
                  <c:v>13.11000000000065</c:v>
                </c:pt>
                <c:pt idx="2623">
                  <c:v>13.11500000000065</c:v>
                </c:pt>
                <c:pt idx="2624">
                  <c:v>13.12000000000065</c:v>
                </c:pt>
                <c:pt idx="2625">
                  <c:v>13.12500000000065</c:v>
                </c:pt>
                <c:pt idx="2626">
                  <c:v>13.13000000000065</c:v>
                </c:pt>
                <c:pt idx="2627">
                  <c:v>13.13500000000065</c:v>
                </c:pt>
                <c:pt idx="2628">
                  <c:v>13.14000000000065</c:v>
                </c:pt>
                <c:pt idx="2629">
                  <c:v>13.14500000000066</c:v>
                </c:pt>
                <c:pt idx="2630">
                  <c:v>13.15000000000066</c:v>
                </c:pt>
                <c:pt idx="2631">
                  <c:v>13.15500000000066</c:v>
                </c:pt>
                <c:pt idx="2632">
                  <c:v>13.16000000000066</c:v>
                </c:pt>
                <c:pt idx="2633">
                  <c:v>13.16500000000066</c:v>
                </c:pt>
                <c:pt idx="2634">
                  <c:v>13.17000000000066</c:v>
                </c:pt>
                <c:pt idx="2635">
                  <c:v>13.17500000000066</c:v>
                </c:pt>
                <c:pt idx="2636">
                  <c:v>13.18000000000066</c:v>
                </c:pt>
                <c:pt idx="2637">
                  <c:v>13.18500000000066</c:v>
                </c:pt>
                <c:pt idx="2638">
                  <c:v>13.19000000000066</c:v>
                </c:pt>
                <c:pt idx="2639">
                  <c:v>13.19500000000066</c:v>
                </c:pt>
                <c:pt idx="2640">
                  <c:v>13.20000000000066</c:v>
                </c:pt>
                <c:pt idx="2641">
                  <c:v>13.20500000000066</c:v>
                </c:pt>
                <c:pt idx="2642">
                  <c:v>13.21000000000067</c:v>
                </c:pt>
                <c:pt idx="2643">
                  <c:v>13.21500000000067</c:v>
                </c:pt>
                <c:pt idx="2644">
                  <c:v>13.22000000000067</c:v>
                </c:pt>
                <c:pt idx="2645">
                  <c:v>13.22500000000067</c:v>
                </c:pt>
                <c:pt idx="2646">
                  <c:v>13.23000000000067</c:v>
                </c:pt>
                <c:pt idx="2647">
                  <c:v>13.23500000000067</c:v>
                </c:pt>
                <c:pt idx="2648">
                  <c:v>13.24000000000067</c:v>
                </c:pt>
                <c:pt idx="2649">
                  <c:v>13.24500000000067</c:v>
                </c:pt>
                <c:pt idx="2650">
                  <c:v>13.25000000000067</c:v>
                </c:pt>
                <c:pt idx="2651">
                  <c:v>13.25500000000067</c:v>
                </c:pt>
                <c:pt idx="2652">
                  <c:v>13.26000000000067</c:v>
                </c:pt>
                <c:pt idx="2653">
                  <c:v>13.26500000000067</c:v>
                </c:pt>
                <c:pt idx="2654">
                  <c:v>13.27000000000067</c:v>
                </c:pt>
                <c:pt idx="2655">
                  <c:v>13.27500000000068</c:v>
                </c:pt>
                <c:pt idx="2656">
                  <c:v>13.28000000000067</c:v>
                </c:pt>
                <c:pt idx="2657">
                  <c:v>13.28500000000068</c:v>
                </c:pt>
                <c:pt idx="2658">
                  <c:v>13.29000000000068</c:v>
                </c:pt>
                <c:pt idx="2659">
                  <c:v>13.29500000000068</c:v>
                </c:pt>
                <c:pt idx="2660">
                  <c:v>13.30000000000068</c:v>
                </c:pt>
                <c:pt idx="2661">
                  <c:v>13.30500000000068</c:v>
                </c:pt>
                <c:pt idx="2662">
                  <c:v>13.31000000000068</c:v>
                </c:pt>
                <c:pt idx="2663">
                  <c:v>13.31500000000068</c:v>
                </c:pt>
                <c:pt idx="2664">
                  <c:v>13.32000000000068</c:v>
                </c:pt>
                <c:pt idx="2665">
                  <c:v>13.32500000000068</c:v>
                </c:pt>
                <c:pt idx="2666">
                  <c:v>13.33000000000068</c:v>
                </c:pt>
                <c:pt idx="2667">
                  <c:v>13.3350000000007</c:v>
                </c:pt>
                <c:pt idx="2668">
                  <c:v>13.3400000000007</c:v>
                </c:pt>
                <c:pt idx="2669">
                  <c:v>13.3450000000007</c:v>
                </c:pt>
                <c:pt idx="2670">
                  <c:v>13.3500000000007</c:v>
                </c:pt>
                <c:pt idx="2671">
                  <c:v>13.3550000000007</c:v>
                </c:pt>
                <c:pt idx="2672">
                  <c:v>13.3600000000007</c:v>
                </c:pt>
                <c:pt idx="2673">
                  <c:v>13.3650000000007</c:v>
                </c:pt>
                <c:pt idx="2674">
                  <c:v>13.3700000000007</c:v>
                </c:pt>
                <c:pt idx="2675">
                  <c:v>13.3750000000007</c:v>
                </c:pt>
                <c:pt idx="2676">
                  <c:v>13.3800000000007</c:v>
                </c:pt>
                <c:pt idx="2677">
                  <c:v>13.3850000000007</c:v>
                </c:pt>
                <c:pt idx="2678">
                  <c:v>13.3900000000007</c:v>
                </c:pt>
                <c:pt idx="2679">
                  <c:v>13.3950000000007</c:v>
                </c:pt>
                <c:pt idx="2680">
                  <c:v>13.4000000000007</c:v>
                </c:pt>
                <c:pt idx="2681">
                  <c:v>13.4050000000007</c:v>
                </c:pt>
                <c:pt idx="2682">
                  <c:v>13.4100000000007</c:v>
                </c:pt>
                <c:pt idx="2683">
                  <c:v>13.4150000000007</c:v>
                </c:pt>
                <c:pt idx="2684">
                  <c:v>13.4200000000007</c:v>
                </c:pt>
                <c:pt idx="2685">
                  <c:v>13.4250000000007</c:v>
                </c:pt>
                <c:pt idx="2686">
                  <c:v>13.4300000000007</c:v>
                </c:pt>
                <c:pt idx="2687">
                  <c:v>13.4350000000007</c:v>
                </c:pt>
                <c:pt idx="2688">
                  <c:v>13.4400000000007</c:v>
                </c:pt>
                <c:pt idx="2689">
                  <c:v>13.4450000000007</c:v>
                </c:pt>
                <c:pt idx="2690">
                  <c:v>13.4500000000007</c:v>
                </c:pt>
                <c:pt idx="2691">
                  <c:v>13.45500000000071</c:v>
                </c:pt>
                <c:pt idx="2692">
                  <c:v>13.4600000000007</c:v>
                </c:pt>
                <c:pt idx="2693">
                  <c:v>13.46500000000071</c:v>
                </c:pt>
                <c:pt idx="2694">
                  <c:v>13.47000000000071</c:v>
                </c:pt>
                <c:pt idx="2695">
                  <c:v>13.47500000000071</c:v>
                </c:pt>
                <c:pt idx="2696">
                  <c:v>13.48000000000071</c:v>
                </c:pt>
                <c:pt idx="2697">
                  <c:v>13.48500000000071</c:v>
                </c:pt>
                <c:pt idx="2698">
                  <c:v>13.49000000000071</c:v>
                </c:pt>
                <c:pt idx="2699">
                  <c:v>13.49500000000071</c:v>
                </c:pt>
                <c:pt idx="2700">
                  <c:v>13.50000000000071</c:v>
                </c:pt>
                <c:pt idx="2701">
                  <c:v>13.50500000000071</c:v>
                </c:pt>
                <c:pt idx="2702">
                  <c:v>13.51000000000071</c:v>
                </c:pt>
                <c:pt idx="2703">
                  <c:v>13.51500000000071</c:v>
                </c:pt>
                <c:pt idx="2704">
                  <c:v>13.52000000000071</c:v>
                </c:pt>
                <c:pt idx="2705">
                  <c:v>13.52500000000071</c:v>
                </c:pt>
                <c:pt idx="2706">
                  <c:v>13.53000000000072</c:v>
                </c:pt>
                <c:pt idx="2707">
                  <c:v>13.53500000000072</c:v>
                </c:pt>
                <c:pt idx="2708">
                  <c:v>13.54000000000072</c:v>
                </c:pt>
                <c:pt idx="2709">
                  <c:v>13.54500000000072</c:v>
                </c:pt>
                <c:pt idx="2710">
                  <c:v>13.55000000000072</c:v>
                </c:pt>
                <c:pt idx="2711">
                  <c:v>13.55500000000072</c:v>
                </c:pt>
                <c:pt idx="2712">
                  <c:v>13.56000000000072</c:v>
                </c:pt>
                <c:pt idx="2713">
                  <c:v>13.56500000000072</c:v>
                </c:pt>
                <c:pt idx="2714">
                  <c:v>13.57000000000072</c:v>
                </c:pt>
                <c:pt idx="2715">
                  <c:v>13.57500000000072</c:v>
                </c:pt>
                <c:pt idx="2716">
                  <c:v>13.58000000000072</c:v>
                </c:pt>
                <c:pt idx="2717">
                  <c:v>13.58500000000072</c:v>
                </c:pt>
                <c:pt idx="2718">
                  <c:v>13.59000000000072</c:v>
                </c:pt>
                <c:pt idx="2719">
                  <c:v>13.59500000000073</c:v>
                </c:pt>
                <c:pt idx="2720">
                  <c:v>13.60000000000072</c:v>
                </c:pt>
                <c:pt idx="2721">
                  <c:v>13.60500000000073</c:v>
                </c:pt>
                <c:pt idx="2722">
                  <c:v>13.61000000000073</c:v>
                </c:pt>
                <c:pt idx="2723">
                  <c:v>13.61500000000073</c:v>
                </c:pt>
                <c:pt idx="2724">
                  <c:v>13.62000000000073</c:v>
                </c:pt>
                <c:pt idx="2725">
                  <c:v>13.62500000000073</c:v>
                </c:pt>
                <c:pt idx="2726">
                  <c:v>13.63000000000073</c:v>
                </c:pt>
                <c:pt idx="2727">
                  <c:v>13.63500000000073</c:v>
                </c:pt>
                <c:pt idx="2728">
                  <c:v>13.64000000000073</c:v>
                </c:pt>
                <c:pt idx="2729">
                  <c:v>13.64500000000073</c:v>
                </c:pt>
                <c:pt idx="2730">
                  <c:v>13.65000000000073</c:v>
                </c:pt>
                <c:pt idx="2731">
                  <c:v>13.65500000000074</c:v>
                </c:pt>
                <c:pt idx="2732">
                  <c:v>13.66000000000074</c:v>
                </c:pt>
                <c:pt idx="2733">
                  <c:v>13.66500000000074</c:v>
                </c:pt>
                <c:pt idx="2734">
                  <c:v>13.67000000000074</c:v>
                </c:pt>
                <c:pt idx="2735">
                  <c:v>13.67500000000074</c:v>
                </c:pt>
                <c:pt idx="2736">
                  <c:v>13.68000000000074</c:v>
                </c:pt>
                <c:pt idx="2737">
                  <c:v>13.68500000000074</c:v>
                </c:pt>
                <c:pt idx="2738">
                  <c:v>13.69000000000074</c:v>
                </c:pt>
                <c:pt idx="2739">
                  <c:v>13.69500000000074</c:v>
                </c:pt>
                <c:pt idx="2740">
                  <c:v>13.70000000000074</c:v>
                </c:pt>
                <c:pt idx="2741">
                  <c:v>13.70500000000074</c:v>
                </c:pt>
                <c:pt idx="2742">
                  <c:v>13.71000000000074</c:v>
                </c:pt>
                <c:pt idx="2743">
                  <c:v>13.71500000000074</c:v>
                </c:pt>
                <c:pt idx="2744">
                  <c:v>13.72000000000074</c:v>
                </c:pt>
                <c:pt idx="2745">
                  <c:v>13.72500000000075</c:v>
                </c:pt>
                <c:pt idx="2746">
                  <c:v>13.73000000000074</c:v>
                </c:pt>
                <c:pt idx="2747">
                  <c:v>13.73500000000075</c:v>
                </c:pt>
                <c:pt idx="2748">
                  <c:v>13.74000000000075</c:v>
                </c:pt>
                <c:pt idx="2749">
                  <c:v>13.74500000000075</c:v>
                </c:pt>
                <c:pt idx="2750">
                  <c:v>13.75000000000075</c:v>
                </c:pt>
                <c:pt idx="2751">
                  <c:v>13.75500000000075</c:v>
                </c:pt>
                <c:pt idx="2752">
                  <c:v>13.76000000000075</c:v>
                </c:pt>
                <c:pt idx="2753">
                  <c:v>13.76500000000075</c:v>
                </c:pt>
                <c:pt idx="2754">
                  <c:v>13.77000000000075</c:v>
                </c:pt>
                <c:pt idx="2755">
                  <c:v>13.77500000000075</c:v>
                </c:pt>
                <c:pt idx="2756">
                  <c:v>13.78000000000075</c:v>
                </c:pt>
                <c:pt idx="2757">
                  <c:v>13.78500000000076</c:v>
                </c:pt>
                <c:pt idx="2758">
                  <c:v>13.79000000000075</c:v>
                </c:pt>
                <c:pt idx="2759">
                  <c:v>13.79500000000076</c:v>
                </c:pt>
                <c:pt idx="2760">
                  <c:v>13.80000000000076</c:v>
                </c:pt>
                <c:pt idx="2761">
                  <c:v>13.80500000000076</c:v>
                </c:pt>
                <c:pt idx="2762">
                  <c:v>13.81000000000076</c:v>
                </c:pt>
                <c:pt idx="2763">
                  <c:v>13.81500000000076</c:v>
                </c:pt>
                <c:pt idx="2764">
                  <c:v>13.82000000000076</c:v>
                </c:pt>
                <c:pt idx="2765">
                  <c:v>13.82500000000076</c:v>
                </c:pt>
                <c:pt idx="2766">
                  <c:v>13.83000000000076</c:v>
                </c:pt>
                <c:pt idx="2767">
                  <c:v>13.83500000000076</c:v>
                </c:pt>
                <c:pt idx="2768">
                  <c:v>13.84000000000076</c:v>
                </c:pt>
                <c:pt idx="2769">
                  <c:v>13.84500000000076</c:v>
                </c:pt>
                <c:pt idx="2770">
                  <c:v>13.85000000000077</c:v>
                </c:pt>
                <c:pt idx="2771">
                  <c:v>13.85500000000077</c:v>
                </c:pt>
                <c:pt idx="2772">
                  <c:v>13.86000000000077</c:v>
                </c:pt>
                <c:pt idx="2773">
                  <c:v>13.86500000000077</c:v>
                </c:pt>
                <c:pt idx="2774">
                  <c:v>13.87000000000077</c:v>
                </c:pt>
                <c:pt idx="2775">
                  <c:v>13.87500000000077</c:v>
                </c:pt>
                <c:pt idx="2776">
                  <c:v>13.88000000000077</c:v>
                </c:pt>
                <c:pt idx="2777">
                  <c:v>13.88500000000077</c:v>
                </c:pt>
                <c:pt idx="2778">
                  <c:v>13.89000000000077</c:v>
                </c:pt>
                <c:pt idx="2779">
                  <c:v>13.89500000000077</c:v>
                </c:pt>
                <c:pt idx="2780">
                  <c:v>13.90000000000077</c:v>
                </c:pt>
                <c:pt idx="2781">
                  <c:v>13.90500000000077</c:v>
                </c:pt>
                <c:pt idx="2782">
                  <c:v>13.91000000000077</c:v>
                </c:pt>
                <c:pt idx="2783">
                  <c:v>13.91500000000078</c:v>
                </c:pt>
                <c:pt idx="2784">
                  <c:v>13.92000000000077</c:v>
                </c:pt>
                <c:pt idx="2785">
                  <c:v>13.92500000000078</c:v>
                </c:pt>
                <c:pt idx="2786">
                  <c:v>13.93000000000078</c:v>
                </c:pt>
                <c:pt idx="2787">
                  <c:v>13.93500000000078</c:v>
                </c:pt>
                <c:pt idx="2788">
                  <c:v>13.94000000000078</c:v>
                </c:pt>
                <c:pt idx="2789">
                  <c:v>13.94500000000078</c:v>
                </c:pt>
                <c:pt idx="2790">
                  <c:v>13.95000000000078</c:v>
                </c:pt>
                <c:pt idx="2791">
                  <c:v>13.95500000000078</c:v>
                </c:pt>
                <c:pt idx="2792">
                  <c:v>13.96000000000078</c:v>
                </c:pt>
                <c:pt idx="2793">
                  <c:v>13.96500000000078</c:v>
                </c:pt>
                <c:pt idx="2794">
                  <c:v>13.97000000000078</c:v>
                </c:pt>
                <c:pt idx="2795">
                  <c:v>13.9750000000008</c:v>
                </c:pt>
                <c:pt idx="2796">
                  <c:v>13.9800000000008</c:v>
                </c:pt>
                <c:pt idx="2797">
                  <c:v>13.9850000000008</c:v>
                </c:pt>
                <c:pt idx="2798">
                  <c:v>13.9900000000008</c:v>
                </c:pt>
                <c:pt idx="2799">
                  <c:v>13.9950000000008</c:v>
                </c:pt>
                <c:pt idx="2800">
                  <c:v>14.0000000000008</c:v>
                </c:pt>
                <c:pt idx="2801">
                  <c:v>14.0050000000008</c:v>
                </c:pt>
                <c:pt idx="2802">
                  <c:v>14.0100000000008</c:v>
                </c:pt>
                <c:pt idx="2803">
                  <c:v>14.0150000000008</c:v>
                </c:pt>
                <c:pt idx="2804">
                  <c:v>14.0200000000008</c:v>
                </c:pt>
                <c:pt idx="2805">
                  <c:v>14.0250000000008</c:v>
                </c:pt>
                <c:pt idx="2806">
                  <c:v>14.03000000000079</c:v>
                </c:pt>
                <c:pt idx="2807">
                  <c:v>14.0350000000008</c:v>
                </c:pt>
                <c:pt idx="2808">
                  <c:v>14.04000000000079</c:v>
                </c:pt>
                <c:pt idx="2809">
                  <c:v>14.0450000000008</c:v>
                </c:pt>
                <c:pt idx="2810">
                  <c:v>14.0500000000008</c:v>
                </c:pt>
                <c:pt idx="2811">
                  <c:v>14.0550000000008</c:v>
                </c:pt>
                <c:pt idx="2812">
                  <c:v>14.0600000000008</c:v>
                </c:pt>
                <c:pt idx="2813">
                  <c:v>14.0650000000008</c:v>
                </c:pt>
                <c:pt idx="2814">
                  <c:v>14.0700000000008</c:v>
                </c:pt>
                <c:pt idx="2815">
                  <c:v>14.0750000000008</c:v>
                </c:pt>
                <c:pt idx="2816">
                  <c:v>14.0800000000008</c:v>
                </c:pt>
                <c:pt idx="2817">
                  <c:v>14.0850000000008</c:v>
                </c:pt>
                <c:pt idx="2818">
                  <c:v>14.0900000000008</c:v>
                </c:pt>
                <c:pt idx="2819">
                  <c:v>14.0950000000008</c:v>
                </c:pt>
                <c:pt idx="2820">
                  <c:v>14.1000000000008</c:v>
                </c:pt>
                <c:pt idx="2821">
                  <c:v>14.10500000000081</c:v>
                </c:pt>
                <c:pt idx="2822">
                  <c:v>14.1100000000008</c:v>
                </c:pt>
                <c:pt idx="2823">
                  <c:v>14.11500000000081</c:v>
                </c:pt>
                <c:pt idx="2824">
                  <c:v>14.12000000000081</c:v>
                </c:pt>
                <c:pt idx="2825">
                  <c:v>14.12500000000081</c:v>
                </c:pt>
                <c:pt idx="2826">
                  <c:v>14.13000000000081</c:v>
                </c:pt>
                <c:pt idx="2827">
                  <c:v>14.13500000000081</c:v>
                </c:pt>
                <c:pt idx="2828">
                  <c:v>14.14000000000081</c:v>
                </c:pt>
                <c:pt idx="2829">
                  <c:v>14.14500000000081</c:v>
                </c:pt>
                <c:pt idx="2830">
                  <c:v>14.15000000000081</c:v>
                </c:pt>
                <c:pt idx="2831">
                  <c:v>14.15500000000081</c:v>
                </c:pt>
                <c:pt idx="2832">
                  <c:v>14.16000000000081</c:v>
                </c:pt>
                <c:pt idx="2833">
                  <c:v>14.16500000000081</c:v>
                </c:pt>
                <c:pt idx="2834">
                  <c:v>14.17000000000082</c:v>
                </c:pt>
                <c:pt idx="2835">
                  <c:v>14.17500000000082</c:v>
                </c:pt>
                <c:pt idx="2836">
                  <c:v>14.18000000000082</c:v>
                </c:pt>
                <c:pt idx="2837">
                  <c:v>14.18500000000082</c:v>
                </c:pt>
                <c:pt idx="2838">
                  <c:v>14.19000000000082</c:v>
                </c:pt>
                <c:pt idx="2839">
                  <c:v>14.19500000000082</c:v>
                </c:pt>
                <c:pt idx="2840">
                  <c:v>14.20000000000082</c:v>
                </c:pt>
                <c:pt idx="2841">
                  <c:v>14.20500000000082</c:v>
                </c:pt>
                <c:pt idx="2842">
                  <c:v>14.21000000000082</c:v>
                </c:pt>
                <c:pt idx="2843">
                  <c:v>14.21500000000082</c:v>
                </c:pt>
                <c:pt idx="2844">
                  <c:v>14.22000000000082</c:v>
                </c:pt>
                <c:pt idx="2845">
                  <c:v>14.22500000000082</c:v>
                </c:pt>
                <c:pt idx="2846">
                  <c:v>14.23000000000082</c:v>
                </c:pt>
                <c:pt idx="2847">
                  <c:v>14.23500000000082</c:v>
                </c:pt>
                <c:pt idx="2848">
                  <c:v>14.24000000000082</c:v>
                </c:pt>
                <c:pt idx="2849">
                  <c:v>14.24500000000083</c:v>
                </c:pt>
                <c:pt idx="2850">
                  <c:v>14.25000000000083</c:v>
                </c:pt>
                <c:pt idx="2851">
                  <c:v>14.25500000000083</c:v>
                </c:pt>
                <c:pt idx="2852">
                  <c:v>14.26000000000083</c:v>
                </c:pt>
                <c:pt idx="2853">
                  <c:v>14.26500000000083</c:v>
                </c:pt>
                <c:pt idx="2854">
                  <c:v>14.27000000000083</c:v>
                </c:pt>
                <c:pt idx="2855">
                  <c:v>14.27500000000083</c:v>
                </c:pt>
                <c:pt idx="2856">
                  <c:v>14.28000000000083</c:v>
                </c:pt>
                <c:pt idx="2857">
                  <c:v>14.28500000000083</c:v>
                </c:pt>
                <c:pt idx="2858">
                  <c:v>14.29000000000083</c:v>
                </c:pt>
                <c:pt idx="2859">
                  <c:v>14.29500000000083</c:v>
                </c:pt>
                <c:pt idx="2860">
                  <c:v>14.30000000000084</c:v>
                </c:pt>
                <c:pt idx="2861">
                  <c:v>14.30500000000084</c:v>
                </c:pt>
                <c:pt idx="2862">
                  <c:v>14.31000000000084</c:v>
                </c:pt>
                <c:pt idx="2863">
                  <c:v>14.31500000000084</c:v>
                </c:pt>
                <c:pt idx="2864">
                  <c:v>14.32000000000084</c:v>
                </c:pt>
                <c:pt idx="2865">
                  <c:v>14.32500000000084</c:v>
                </c:pt>
                <c:pt idx="2866">
                  <c:v>14.33000000000084</c:v>
                </c:pt>
                <c:pt idx="2867">
                  <c:v>14.33500000000084</c:v>
                </c:pt>
                <c:pt idx="2868">
                  <c:v>14.34000000000084</c:v>
                </c:pt>
                <c:pt idx="2869">
                  <c:v>14.34500000000084</c:v>
                </c:pt>
                <c:pt idx="2870">
                  <c:v>14.35000000000085</c:v>
                </c:pt>
                <c:pt idx="2871">
                  <c:v>14.35500000000085</c:v>
                </c:pt>
                <c:pt idx="2872">
                  <c:v>14.36000000000085</c:v>
                </c:pt>
                <c:pt idx="2873">
                  <c:v>14.36500000000085</c:v>
                </c:pt>
                <c:pt idx="2874">
                  <c:v>14.37000000000085</c:v>
                </c:pt>
                <c:pt idx="2875">
                  <c:v>14.37500000000085</c:v>
                </c:pt>
                <c:pt idx="2876">
                  <c:v>14.38000000000085</c:v>
                </c:pt>
                <c:pt idx="2877">
                  <c:v>14.38500000000085</c:v>
                </c:pt>
                <c:pt idx="2878">
                  <c:v>14.39000000000085</c:v>
                </c:pt>
                <c:pt idx="2879">
                  <c:v>14.39500000000085</c:v>
                </c:pt>
                <c:pt idx="2880">
                  <c:v>14.40000000000085</c:v>
                </c:pt>
                <c:pt idx="2881">
                  <c:v>14.40500000000085</c:v>
                </c:pt>
                <c:pt idx="2882">
                  <c:v>14.41000000000085</c:v>
                </c:pt>
                <c:pt idx="2883">
                  <c:v>14.41500000000085</c:v>
                </c:pt>
                <c:pt idx="2884">
                  <c:v>14.42000000000085</c:v>
                </c:pt>
                <c:pt idx="2885">
                  <c:v>14.42500000000086</c:v>
                </c:pt>
                <c:pt idx="2886">
                  <c:v>14.43000000000085</c:v>
                </c:pt>
                <c:pt idx="2887">
                  <c:v>14.43500000000086</c:v>
                </c:pt>
                <c:pt idx="2888">
                  <c:v>14.44000000000086</c:v>
                </c:pt>
                <c:pt idx="2889">
                  <c:v>14.44500000000086</c:v>
                </c:pt>
                <c:pt idx="2890">
                  <c:v>14.45000000000086</c:v>
                </c:pt>
                <c:pt idx="2891">
                  <c:v>14.45500000000086</c:v>
                </c:pt>
                <c:pt idx="2892">
                  <c:v>14.46000000000086</c:v>
                </c:pt>
                <c:pt idx="2893">
                  <c:v>14.46500000000086</c:v>
                </c:pt>
                <c:pt idx="2894">
                  <c:v>14.47000000000086</c:v>
                </c:pt>
                <c:pt idx="2895">
                  <c:v>14.47500000000086</c:v>
                </c:pt>
                <c:pt idx="2896">
                  <c:v>14.48000000000086</c:v>
                </c:pt>
                <c:pt idx="2897">
                  <c:v>14.48500000000087</c:v>
                </c:pt>
                <c:pt idx="2898">
                  <c:v>14.49000000000087</c:v>
                </c:pt>
                <c:pt idx="2899">
                  <c:v>14.49500000000087</c:v>
                </c:pt>
                <c:pt idx="2900">
                  <c:v>14.50000000000087</c:v>
                </c:pt>
                <c:pt idx="2901">
                  <c:v>14.50500000000087</c:v>
                </c:pt>
                <c:pt idx="2902">
                  <c:v>14.51000000000087</c:v>
                </c:pt>
                <c:pt idx="2903">
                  <c:v>14.51500000000087</c:v>
                </c:pt>
                <c:pt idx="2904">
                  <c:v>14.52000000000087</c:v>
                </c:pt>
                <c:pt idx="2905">
                  <c:v>14.52500000000087</c:v>
                </c:pt>
                <c:pt idx="2906">
                  <c:v>14.53000000000087</c:v>
                </c:pt>
                <c:pt idx="2907">
                  <c:v>14.53500000000087</c:v>
                </c:pt>
                <c:pt idx="2908">
                  <c:v>14.54000000000087</c:v>
                </c:pt>
                <c:pt idx="2909">
                  <c:v>14.54500000000087</c:v>
                </c:pt>
                <c:pt idx="2910">
                  <c:v>14.55000000000087</c:v>
                </c:pt>
                <c:pt idx="2911">
                  <c:v>14.55500000000088</c:v>
                </c:pt>
                <c:pt idx="2912">
                  <c:v>14.56000000000087</c:v>
                </c:pt>
                <c:pt idx="2913">
                  <c:v>14.56500000000088</c:v>
                </c:pt>
                <c:pt idx="2914">
                  <c:v>14.57000000000088</c:v>
                </c:pt>
                <c:pt idx="2915">
                  <c:v>14.57500000000088</c:v>
                </c:pt>
                <c:pt idx="2916">
                  <c:v>14.58000000000088</c:v>
                </c:pt>
                <c:pt idx="2917">
                  <c:v>14.58500000000088</c:v>
                </c:pt>
                <c:pt idx="2918">
                  <c:v>14.59000000000088</c:v>
                </c:pt>
                <c:pt idx="2919">
                  <c:v>14.59500000000088</c:v>
                </c:pt>
                <c:pt idx="2920">
                  <c:v>14.60000000000088</c:v>
                </c:pt>
                <c:pt idx="2921">
                  <c:v>14.60500000000088</c:v>
                </c:pt>
                <c:pt idx="2922">
                  <c:v>14.61000000000088</c:v>
                </c:pt>
                <c:pt idx="2923">
                  <c:v>14.61500000000088</c:v>
                </c:pt>
                <c:pt idx="2924">
                  <c:v>14.62000000000088</c:v>
                </c:pt>
                <c:pt idx="2925">
                  <c:v>14.62500000000088</c:v>
                </c:pt>
                <c:pt idx="2926">
                  <c:v>14.63000000000089</c:v>
                </c:pt>
                <c:pt idx="2927">
                  <c:v>14.63500000000089</c:v>
                </c:pt>
                <c:pt idx="2928">
                  <c:v>14.64000000000089</c:v>
                </c:pt>
                <c:pt idx="2929">
                  <c:v>14.64500000000089</c:v>
                </c:pt>
                <c:pt idx="2930">
                  <c:v>14.6500000000009</c:v>
                </c:pt>
                <c:pt idx="2931">
                  <c:v>14.6550000000009</c:v>
                </c:pt>
                <c:pt idx="2932">
                  <c:v>14.66000000000089</c:v>
                </c:pt>
                <c:pt idx="2933">
                  <c:v>14.6650000000009</c:v>
                </c:pt>
                <c:pt idx="2934">
                  <c:v>14.67000000000089</c:v>
                </c:pt>
                <c:pt idx="2935">
                  <c:v>14.6750000000009</c:v>
                </c:pt>
                <c:pt idx="2936">
                  <c:v>14.68000000000089</c:v>
                </c:pt>
                <c:pt idx="2937">
                  <c:v>14.6850000000009</c:v>
                </c:pt>
                <c:pt idx="2938">
                  <c:v>14.6900000000009</c:v>
                </c:pt>
                <c:pt idx="2939">
                  <c:v>14.6950000000009</c:v>
                </c:pt>
                <c:pt idx="2940">
                  <c:v>14.7000000000009</c:v>
                </c:pt>
                <c:pt idx="2941">
                  <c:v>14.7050000000009</c:v>
                </c:pt>
                <c:pt idx="2942">
                  <c:v>14.7100000000009</c:v>
                </c:pt>
                <c:pt idx="2943">
                  <c:v>14.7150000000009</c:v>
                </c:pt>
                <c:pt idx="2944">
                  <c:v>14.7200000000009</c:v>
                </c:pt>
                <c:pt idx="2945">
                  <c:v>14.7250000000009</c:v>
                </c:pt>
                <c:pt idx="2946">
                  <c:v>14.7300000000009</c:v>
                </c:pt>
                <c:pt idx="2947">
                  <c:v>14.7350000000009</c:v>
                </c:pt>
                <c:pt idx="2948">
                  <c:v>14.7400000000009</c:v>
                </c:pt>
                <c:pt idx="2949">
                  <c:v>14.74500000000091</c:v>
                </c:pt>
                <c:pt idx="2950">
                  <c:v>14.75000000000091</c:v>
                </c:pt>
                <c:pt idx="2951">
                  <c:v>14.75500000000091</c:v>
                </c:pt>
                <c:pt idx="2952">
                  <c:v>14.76000000000091</c:v>
                </c:pt>
                <c:pt idx="2953">
                  <c:v>14.76500000000091</c:v>
                </c:pt>
                <c:pt idx="2954">
                  <c:v>14.77000000000091</c:v>
                </c:pt>
                <c:pt idx="2955">
                  <c:v>14.77500000000091</c:v>
                </c:pt>
                <c:pt idx="2956">
                  <c:v>14.78000000000091</c:v>
                </c:pt>
                <c:pt idx="2957">
                  <c:v>14.78500000000091</c:v>
                </c:pt>
                <c:pt idx="2958">
                  <c:v>14.79000000000091</c:v>
                </c:pt>
                <c:pt idx="2959">
                  <c:v>14.79500000000091</c:v>
                </c:pt>
                <c:pt idx="2960">
                  <c:v>14.80000000000092</c:v>
                </c:pt>
                <c:pt idx="2961">
                  <c:v>14.80500000000092</c:v>
                </c:pt>
                <c:pt idx="2962">
                  <c:v>14.81000000000092</c:v>
                </c:pt>
                <c:pt idx="2963">
                  <c:v>14.81500000000092</c:v>
                </c:pt>
                <c:pt idx="2964">
                  <c:v>14.82000000000092</c:v>
                </c:pt>
                <c:pt idx="2965">
                  <c:v>14.82500000000092</c:v>
                </c:pt>
                <c:pt idx="2966">
                  <c:v>14.83000000000092</c:v>
                </c:pt>
                <c:pt idx="2967">
                  <c:v>14.83500000000092</c:v>
                </c:pt>
                <c:pt idx="2968">
                  <c:v>14.84000000000092</c:v>
                </c:pt>
                <c:pt idx="2969">
                  <c:v>14.84500000000092</c:v>
                </c:pt>
                <c:pt idx="2970">
                  <c:v>14.85000000000092</c:v>
                </c:pt>
                <c:pt idx="2971">
                  <c:v>14.85500000000092</c:v>
                </c:pt>
                <c:pt idx="2972">
                  <c:v>14.86000000000092</c:v>
                </c:pt>
                <c:pt idx="2973">
                  <c:v>14.86500000000093</c:v>
                </c:pt>
                <c:pt idx="2974">
                  <c:v>14.87000000000093</c:v>
                </c:pt>
                <c:pt idx="2975">
                  <c:v>14.87500000000093</c:v>
                </c:pt>
                <c:pt idx="2976">
                  <c:v>14.88000000000093</c:v>
                </c:pt>
                <c:pt idx="2977">
                  <c:v>14.88500000000093</c:v>
                </c:pt>
                <c:pt idx="2978">
                  <c:v>14.89000000000093</c:v>
                </c:pt>
                <c:pt idx="2979">
                  <c:v>14.89500000000093</c:v>
                </c:pt>
                <c:pt idx="2980">
                  <c:v>14.90000000000093</c:v>
                </c:pt>
                <c:pt idx="2981">
                  <c:v>14.90500000000093</c:v>
                </c:pt>
                <c:pt idx="2982">
                  <c:v>14.91000000000093</c:v>
                </c:pt>
                <c:pt idx="2983">
                  <c:v>14.91500000000093</c:v>
                </c:pt>
                <c:pt idx="2984">
                  <c:v>14.92000000000093</c:v>
                </c:pt>
                <c:pt idx="2985">
                  <c:v>14.92500000000094</c:v>
                </c:pt>
                <c:pt idx="2986">
                  <c:v>14.93000000000093</c:v>
                </c:pt>
                <c:pt idx="2987">
                  <c:v>14.93500000000094</c:v>
                </c:pt>
                <c:pt idx="2988">
                  <c:v>14.94000000000094</c:v>
                </c:pt>
                <c:pt idx="2989">
                  <c:v>14.94500000000094</c:v>
                </c:pt>
                <c:pt idx="2990">
                  <c:v>14.95000000000094</c:v>
                </c:pt>
                <c:pt idx="2991">
                  <c:v>14.95500000000094</c:v>
                </c:pt>
                <c:pt idx="2992">
                  <c:v>14.96000000000094</c:v>
                </c:pt>
                <c:pt idx="2993">
                  <c:v>14.96500000000094</c:v>
                </c:pt>
                <c:pt idx="2994">
                  <c:v>14.97000000000094</c:v>
                </c:pt>
                <c:pt idx="2995">
                  <c:v>14.97500000000094</c:v>
                </c:pt>
                <c:pt idx="2996">
                  <c:v>14.98000000000094</c:v>
                </c:pt>
                <c:pt idx="2997">
                  <c:v>14.98500000000095</c:v>
                </c:pt>
                <c:pt idx="2998">
                  <c:v>14.99000000000095</c:v>
                </c:pt>
                <c:pt idx="2999">
                  <c:v>14.99500000000095</c:v>
                </c:pt>
                <c:pt idx="3000">
                  <c:v>15.00000000000095</c:v>
                </c:pt>
                <c:pt idx="3001">
                  <c:v>15.00500000000095</c:v>
                </c:pt>
                <c:pt idx="3002">
                  <c:v>15.01000000000095</c:v>
                </c:pt>
                <c:pt idx="3003">
                  <c:v>15.01500000000095</c:v>
                </c:pt>
                <c:pt idx="3004">
                  <c:v>15.02000000000095</c:v>
                </c:pt>
                <c:pt idx="3005">
                  <c:v>15.02500000000095</c:v>
                </c:pt>
                <c:pt idx="3006">
                  <c:v>15.03000000000095</c:v>
                </c:pt>
                <c:pt idx="3007">
                  <c:v>15.03500000000095</c:v>
                </c:pt>
                <c:pt idx="3008">
                  <c:v>15.04000000000095</c:v>
                </c:pt>
                <c:pt idx="3009">
                  <c:v>15.04500000000095</c:v>
                </c:pt>
                <c:pt idx="3010">
                  <c:v>15.05000000000095</c:v>
                </c:pt>
                <c:pt idx="3011">
                  <c:v>15.05500000000096</c:v>
                </c:pt>
                <c:pt idx="3012">
                  <c:v>15.06000000000095</c:v>
                </c:pt>
                <c:pt idx="3013">
                  <c:v>15.06500000000096</c:v>
                </c:pt>
                <c:pt idx="3014">
                  <c:v>15.07000000000096</c:v>
                </c:pt>
                <c:pt idx="3015">
                  <c:v>15.07500000000096</c:v>
                </c:pt>
                <c:pt idx="3016">
                  <c:v>15.08000000000096</c:v>
                </c:pt>
                <c:pt idx="3017">
                  <c:v>15.08500000000096</c:v>
                </c:pt>
                <c:pt idx="3018">
                  <c:v>15.09000000000096</c:v>
                </c:pt>
                <c:pt idx="3019">
                  <c:v>15.09500000000096</c:v>
                </c:pt>
                <c:pt idx="3020">
                  <c:v>15.10000000000096</c:v>
                </c:pt>
                <c:pt idx="3021">
                  <c:v>15.10500000000096</c:v>
                </c:pt>
                <c:pt idx="3022">
                  <c:v>15.11000000000096</c:v>
                </c:pt>
                <c:pt idx="3023">
                  <c:v>15.11500000000096</c:v>
                </c:pt>
                <c:pt idx="3024">
                  <c:v>15.12000000000096</c:v>
                </c:pt>
                <c:pt idx="3025">
                  <c:v>15.12500000000097</c:v>
                </c:pt>
                <c:pt idx="3026">
                  <c:v>15.13000000000097</c:v>
                </c:pt>
                <c:pt idx="3027">
                  <c:v>15.13500000000097</c:v>
                </c:pt>
                <c:pt idx="3028">
                  <c:v>15.14000000000097</c:v>
                </c:pt>
                <c:pt idx="3029">
                  <c:v>15.14500000000097</c:v>
                </c:pt>
                <c:pt idx="3030">
                  <c:v>15.15000000000097</c:v>
                </c:pt>
                <c:pt idx="3031">
                  <c:v>15.15500000000097</c:v>
                </c:pt>
                <c:pt idx="3032">
                  <c:v>15.16000000000097</c:v>
                </c:pt>
                <c:pt idx="3033">
                  <c:v>15.16500000000097</c:v>
                </c:pt>
                <c:pt idx="3034">
                  <c:v>15.17000000000097</c:v>
                </c:pt>
                <c:pt idx="3035">
                  <c:v>15.17500000000097</c:v>
                </c:pt>
                <c:pt idx="3036">
                  <c:v>15.18000000000097</c:v>
                </c:pt>
                <c:pt idx="3037">
                  <c:v>15.18500000000097</c:v>
                </c:pt>
                <c:pt idx="3038">
                  <c:v>15.19000000000097</c:v>
                </c:pt>
                <c:pt idx="3039">
                  <c:v>15.19500000000098</c:v>
                </c:pt>
                <c:pt idx="3040">
                  <c:v>15.20000000000097</c:v>
                </c:pt>
                <c:pt idx="3041">
                  <c:v>15.20500000000098</c:v>
                </c:pt>
                <c:pt idx="3042">
                  <c:v>15.21000000000098</c:v>
                </c:pt>
                <c:pt idx="3043">
                  <c:v>15.21500000000098</c:v>
                </c:pt>
                <c:pt idx="3044">
                  <c:v>15.22000000000098</c:v>
                </c:pt>
                <c:pt idx="3045">
                  <c:v>15.22500000000098</c:v>
                </c:pt>
                <c:pt idx="3046">
                  <c:v>15.23000000000098</c:v>
                </c:pt>
                <c:pt idx="3047">
                  <c:v>15.23500000000098</c:v>
                </c:pt>
                <c:pt idx="3048">
                  <c:v>15.24000000000098</c:v>
                </c:pt>
                <c:pt idx="3049">
                  <c:v>15.24500000000098</c:v>
                </c:pt>
                <c:pt idx="3050">
                  <c:v>15.25000000000098</c:v>
                </c:pt>
                <c:pt idx="3051">
                  <c:v>15.255000000001</c:v>
                </c:pt>
                <c:pt idx="3052">
                  <c:v>15.260000000001</c:v>
                </c:pt>
                <c:pt idx="3053">
                  <c:v>15.265000000001</c:v>
                </c:pt>
                <c:pt idx="3054">
                  <c:v>15.270000000001</c:v>
                </c:pt>
                <c:pt idx="3055">
                  <c:v>15.275000000001</c:v>
                </c:pt>
                <c:pt idx="3056">
                  <c:v>15.280000000001</c:v>
                </c:pt>
                <c:pt idx="3057">
                  <c:v>15.285000000001</c:v>
                </c:pt>
                <c:pt idx="3058">
                  <c:v>15.290000000001</c:v>
                </c:pt>
                <c:pt idx="3059">
                  <c:v>15.295000000001</c:v>
                </c:pt>
                <c:pt idx="3060">
                  <c:v>15.300000000001</c:v>
                </c:pt>
                <c:pt idx="3061">
                  <c:v>15.305000000001</c:v>
                </c:pt>
                <c:pt idx="3062">
                  <c:v>15.310000000001</c:v>
                </c:pt>
                <c:pt idx="3063">
                  <c:v>15.315000000001</c:v>
                </c:pt>
                <c:pt idx="3064">
                  <c:v>15.320000000001</c:v>
                </c:pt>
                <c:pt idx="3065">
                  <c:v>15.325000000001</c:v>
                </c:pt>
                <c:pt idx="3066">
                  <c:v>15.330000000001</c:v>
                </c:pt>
                <c:pt idx="3067">
                  <c:v>15.335000000001</c:v>
                </c:pt>
                <c:pt idx="3068">
                  <c:v>15.340000000001</c:v>
                </c:pt>
                <c:pt idx="3069">
                  <c:v>15.345000000001</c:v>
                </c:pt>
                <c:pt idx="3070">
                  <c:v>15.350000000001</c:v>
                </c:pt>
                <c:pt idx="3071">
                  <c:v>15.355000000001</c:v>
                </c:pt>
                <c:pt idx="3072">
                  <c:v>15.360000000001</c:v>
                </c:pt>
                <c:pt idx="3073">
                  <c:v>15.365000000001</c:v>
                </c:pt>
                <c:pt idx="3074">
                  <c:v>15.370000000001</c:v>
                </c:pt>
                <c:pt idx="3075">
                  <c:v>15.37500000000101</c:v>
                </c:pt>
                <c:pt idx="3076">
                  <c:v>15.380000000001</c:v>
                </c:pt>
                <c:pt idx="3077">
                  <c:v>15.38500000000101</c:v>
                </c:pt>
                <c:pt idx="3078">
                  <c:v>15.39000000000101</c:v>
                </c:pt>
                <c:pt idx="3079">
                  <c:v>15.39500000000101</c:v>
                </c:pt>
                <c:pt idx="3080">
                  <c:v>15.40000000000101</c:v>
                </c:pt>
                <c:pt idx="3081">
                  <c:v>15.40500000000101</c:v>
                </c:pt>
                <c:pt idx="3082">
                  <c:v>15.41000000000101</c:v>
                </c:pt>
                <c:pt idx="3083">
                  <c:v>15.41500000000101</c:v>
                </c:pt>
                <c:pt idx="3084">
                  <c:v>15.42000000000101</c:v>
                </c:pt>
                <c:pt idx="3085">
                  <c:v>15.42500000000101</c:v>
                </c:pt>
                <c:pt idx="3086">
                  <c:v>15.43000000000101</c:v>
                </c:pt>
                <c:pt idx="3087">
                  <c:v>15.43500000000101</c:v>
                </c:pt>
                <c:pt idx="3088">
                  <c:v>15.44000000000101</c:v>
                </c:pt>
                <c:pt idx="3089">
                  <c:v>15.44500000000102</c:v>
                </c:pt>
                <c:pt idx="3090">
                  <c:v>15.45000000000102</c:v>
                </c:pt>
                <c:pt idx="3091">
                  <c:v>15.45500000000102</c:v>
                </c:pt>
                <c:pt idx="3092">
                  <c:v>15.46000000000102</c:v>
                </c:pt>
                <c:pt idx="3093">
                  <c:v>15.46500000000102</c:v>
                </c:pt>
                <c:pt idx="3094">
                  <c:v>15.47000000000102</c:v>
                </c:pt>
                <c:pt idx="3095">
                  <c:v>15.47500000000102</c:v>
                </c:pt>
                <c:pt idx="3096">
                  <c:v>15.48000000000102</c:v>
                </c:pt>
                <c:pt idx="3097">
                  <c:v>15.48500000000102</c:v>
                </c:pt>
                <c:pt idx="3098">
                  <c:v>15.49000000000102</c:v>
                </c:pt>
                <c:pt idx="3099">
                  <c:v>15.49500000000102</c:v>
                </c:pt>
                <c:pt idx="3100">
                  <c:v>15.50000000000102</c:v>
                </c:pt>
                <c:pt idx="3101">
                  <c:v>15.50500000000102</c:v>
                </c:pt>
                <c:pt idx="3102">
                  <c:v>15.51000000000102</c:v>
                </c:pt>
                <c:pt idx="3103">
                  <c:v>15.51500000000103</c:v>
                </c:pt>
                <c:pt idx="3104">
                  <c:v>15.52000000000102</c:v>
                </c:pt>
                <c:pt idx="3105">
                  <c:v>15.52500000000103</c:v>
                </c:pt>
                <c:pt idx="3106">
                  <c:v>15.53000000000103</c:v>
                </c:pt>
                <c:pt idx="3107">
                  <c:v>15.53500000000103</c:v>
                </c:pt>
                <c:pt idx="3108">
                  <c:v>15.54000000000103</c:v>
                </c:pt>
                <c:pt idx="3109">
                  <c:v>15.54500000000103</c:v>
                </c:pt>
                <c:pt idx="3110">
                  <c:v>15.55000000000103</c:v>
                </c:pt>
                <c:pt idx="3111">
                  <c:v>15.55500000000103</c:v>
                </c:pt>
                <c:pt idx="3112">
                  <c:v>15.56000000000103</c:v>
                </c:pt>
                <c:pt idx="3113">
                  <c:v>15.56500000000104</c:v>
                </c:pt>
                <c:pt idx="3114">
                  <c:v>15.57000000000103</c:v>
                </c:pt>
                <c:pt idx="3115">
                  <c:v>15.57500000000104</c:v>
                </c:pt>
                <c:pt idx="3116">
                  <c:v>15.58000000000104</c:v>
                </c:pt>
                <c:pt idx="3117">
                  <c:v>15.58500000000104</c:v>
                </c:pt>
                <c:pt idx="3118">
                  <c:v>15.59000000000104</c:v>
                </c:pt>
                <c:pt idx="3119">
                  <c:v>15.59500000000104</c:v>
                </c:pt>
                <c:pt idx="3120">
                  <c:v>15.60000000000104</c:v>
                </c:pt>
                <c:pt idx="3121">
                  <c:v>15.60500000000104</c:v>
                </c:pt>
                <c:pt idx="3122">
                  <c:v>15.61000000000104</c:v>
                </c:pt>
                <c:pt idx="3123">
                  <c:v>15.61500000000104</c:v>
                </c:pt>
                <c:pt idx="3124">
                  <c:v>15.62000000000104</c:v>
                </c:pt>
                <c:pt idx="3125">
                  <c:v>15.62500000000104</c:v>
                </c:pt>
                <c:pt idx="3126">
                  <c:v>15.63000000000104</c:v>
                </c:pt>
                <c:pt idx="3127">
                  <c:v>15.63500000000104</c:v>
                </c:pt>
                <c:pt idx="3128">
                  <c:v>15.64000000000104</c:v>
                </c:pt>
                <c:pt idx="3129">
                  <c:v>15.64500000000105</c:v>
                </c:pt>
                <c:pt idx="3130">
                  <c:v>15.65000000000105</c:v>
                </c:pt>
                <c:pt idx="3131">
                  <c:v>15.65500000000105</c:v>
                </c:pt>
                <c:pt idx="3132">
                  <c:v>15.66000000000105</c:v>
                </c:pt>
                <c:pt idx="3133">
                  <c:v>15.66500000000105</c:v>
                </c:pt>
                <c:pt idx="3134">
                  <c:v>15.67000000000105</c:v>
                </c:pt>
                <c:pt idx="3135">
                  <c:v>15.67500000000105</c:v>
                </c:pt>
                <c:pt idx="3136">
                  <c:v>15.68000000000105</c:v>
                </c:pt>
                <c:pt idx="3137">
                  <c:v>15.68500000000105</c:v>
                </c:pt>
                <c:pt idx="3138">
                  <c:v>15.69000000000105</c:v>
                </c:pt>
                <c:pt idx="3139">
                  <c:v>15.69500000000105</c:v>
                </c:pt>
                <c:pt idx="3140">
                  <c:v>15.70000000000105</c:v>
                </c:pt>
                <c:pt idx="3141">
                  <c:v>15.70500000000106</c:v>
                </c:pt>
                <c:pt idx="3142">
                  <c:v>15.71000000000105</c:v>
                </c:pt>
                <c:pt idx="3143">
                  <c:v>15.71500000000106</c:v>
                </c:pt>
                <c:pt idx="3144">
                  <c:v>15.72000000000106</c:v>
                </c:pt>
                <c:pt idx="3145">
                  <c:v>15.72500000000106</c:v>
                </c:pt>
                <c:pt idx="3146">
                  <c:v>15.73000000000106</c:v>
                </c:pt>
                <c:pt idx="3147">
                  <c:v>15.73500000000106</c:v>
                </c:pt>
                <c:pt idx="3148">
                  <c:v>15.74000000000106</c:v>
                </c:pt>
                <c:pt idx="3149">
                  <c:v>15.74500000000106</c:v>
                </c:pt>
                <c:pt idx="3150">
                  <c:v>15.75000000000106</c:v>
                </c:pt>
                <c:pt idx="3151">
                  <c:v>15.75500000000106</c:v>
                </c:pt>
                <c:pt idx="3152">
                  <c:v>15.76000000000106</c:v>
                </c:pt>
                <c:pt idx="3153">
                  <c:v>15.76500000000107</c:v>
                </c:pt>
                <c:pt idx="3154">
                  <c:v>15.77000000000107</c:v>
                </c:pt>
                <c:pt idx="3155">
                  <c:v>15.77500000000107</c:v>
                </c:pt>
                <c:pt idx="3156">
                  <c:v>15.78000000000107</c:v>
                </c:pt>
                <c:pt idx="3157">
                  <c:v>15.78500000000107</c:v>
                </c:pt>
                <c:pt idx="3158">
                  <c:v>15.79000000000107</c:v>
                </c:pt>
                <c:pt idx="3159">
                  <c:v>15.79500000000107</c:v>
                </c:pt>
                <c:pt idx="3160">
                  <c:v>15.80000000000107</c:v>
                </c:pt>
                <c:pt idx="3161">
                  <c:v>15.80500000000107</c:v>
                </c:pt>
                <c:pt idx="3162">
                  <c:v>15.81000000000107</c:v>
                </c:pt>
                <c:pt idx="3163">
                  <c:v>15.81500000000107</c:v>
                </c:pt>
                <c:pt idx="3164">
                  <c:v>15.82000000000107</c:v>
                </c:pt>
                <c:pt idx="3165">
                  <c:v>15.82500000000107</c:v>
                </c:pt>
                <c:pt idx="3166">
                  <c:v>15.83000000000107</c:v>
                </c:pt>
                <c:pt idx="3167">
                  <c:v>15.83500000000108</c:v>
                </c:pt>
                <c:pt idx="3168">
                  <c:v>15.84000000000107</c:v>
                </c:pt>
                <c:pt idx="3169">
                  <c:v>15.84500000000108</c:v>
                </c:pt>
                <c:pt idx="3170">
                  <c:v>15.85000000000108</c:v>
                </c:pt>
                <c:pt idx="3171">
                  <c:v>15.85500000000108</c:v>
                </c:pt>
                <c:pt idx="3172">
                  <c:v>15.86000000000108</c:v>
                </c:pt>
                <c:pt idx="3173">
                  <c:v>15.86500000000108</c:v>
                </c:pt>
                <c:pt idx="3174">
                  <c:v>15.87000000000108</c:v>
                </c:pt>
                <c:pt idx="3175">
                  <c:v>15.87500000000108</c:v>
                </c:pt>
                <c:pt idx="3176">
                  <c:v>15.88000000000108</c:v>
                </c:pt>
                <c:pt idx="3177">
                  <c:v>15.8850000000011</c:v>
                </c:pt>
                <c:pt idx="3178">
                  <c:v>15.89000000000108</c:v>
                </c:pt>
                <c:pt idx="3179">
                  <c:v>15.8950000000011</c:v>
                </c:pt>
                <c:pt idx="3180">
                  <c:v>15.9000000000011</c:v>
                </c:pt>
                <c:pt idx="3181">
                  <c:v>15.9050000000011</c:v>
                </c:pt>
                <c:pt idx="3182">
                  <c:v>15.9100000000011</c:v>
                </c:pt>
                <c:pt idx="3183">
                  <c:v>15.9150000000011</c:v>
                </c:pt>
                <c:pt idx="3184">
                  <c:v>15.9200000000011</c:v>
                </c:pt>
                <c:pt idx="3185">
                  <c:v>15.9250000000011</c:v>
                </c:pt>
                <c:pt idx="3186">
                  <c:v>15.9300000000011</c:v>
                </c:pt>
                <c:pt idx="3187">
                  <c:v>15.9350000000011</c:v>
                </c:pt>
                <c:pt idx="3188">
                  <c:v>15.9400000000011</c:v>
                </c:pt>
                <c:pt idx="3189">
                  <c:v>15.9450000000011</c:v>
                </c:pt>
                <c:pt idx="3190">
                  <c:v>15.9500000000011</c:v>
                </c:pt>
                <c:pt idx="3191">
                  <c:v>15.9550000000011</c:v>
                </c:pt>
                <c:pt idx="3192">
                  <c:v>15.9600000000011</c:v>
                </c:pt>
                <c:pt idx="3193">
                  <c:v>15.9650000000011</c:v>
                </c:pt>
                <c:pt idx="3194">
                  <c:v>15.9700000000011</c:v>
                </c:pt>
                <c:pt idx="3195">
                  <c:v>15.9750000000011</c:v>
                </c:pt>
                <c:pt idx="3196">
                  <c:v>15.9800000000011</c:v>
                </c:pt>
                <c:pt idx="3197">
                  <c:v>15.9850000000011</c:v>
                </c:pt>
                <c:pt idx="3198">
                  <c:v>15.9900000000011</c:v>
                </c:pt>
                <c:pt idx="3199">
                  <c:v>15.9950000000011</c:v>
                </c:pt>
                <c:pt idx="3200">
                  <c:v>16.0000000000011</c:v>
                </c:pt>
                <c:pt idx="3201">
                  <c:v>16.0050000000011</c:v>
                </c:pt>
                <c:pt idx="3202">
                  <c:v>16.0100000000011</c:v>
                </c:pt>
                <c:pt idx="3203">
                  <c:v>16.01500000000109</c:v>
                </c:pt>
                <c:pt idx="3204">
                  <c:v>16.02000000000109</c:v>
                </c:pt>
                <c:pt idx="3205">
                  <c:v>16.02500000000109</c:v>
                </c:pt>
                <c:pt idx="3206">
                  <c:v>16.03000000000109</c:v>
                </c:pt>
                <c:pt idx="3207">
                  <c:v>16.03500000000109</c:v>
                </c:pt>
                <c:pt idx="3208">
                  <c:v>16.04000000000109</c:v>
                </c:pt>
                <c:pt idx="3209">
                  <c:v>16.04500000000109</c:v>
                </c:pt>
                <c:pt idx="3210">
                  <c:v>16.05000000000109</c:v>
                </c:pt>
                <c:pt idx="3211">
                  <c:v>16.05500000000109</c:v>
                </c:pt>
                <c:pt idx="3212">
                  <c:v>16.06000000000109</c:v>
                </c:pt>
                <c:pt idx="3213">
                  <c:v>16.06500000000108</c:v>
                </c:pt>
                <c:pt idx="3214">
                  <c:v>16.07000000000109</c:v>
                </c:pt>
                <c:pt idx="3215">
                  <c:v>16.07500000000109</c:v>
                </c:pt>
                <c:pt idx="3216">
                  <c:v>16.08000000000108</c:v>
                </c:pt>
                <c:pt idx="3217">
                  <c:v>16.08500000000108</c:v>
                </c:pt>
                <c:pt idx="3218">
                  <c:v>16.09000000000108</c:v>
                </c:pt>
                <c:pt idx="3219">
                  <c:v>16.09500000000108</c:v>
                </c:pt>
                <c:pt idx="3220">
                  <c:v>16.10000000000108</c:v>
                </c:pt>
                <c:pt idx="3221">
                  <c:v>16.10500000000108</c:v>
                </c:pt>
                <c:pt idx="3222">
                  <c:v>16.11000000000108</c:v>
                </c:pt>
                <c:pt idx="3223">
                  <c:v>16.11500000000108</c:v>
                </c:pt>
                <c:pt idx="3224">
                  <c:v>16.12000000000108</c:v>
                </c:pt>
                <c:pt idx="3225">
                  <c:v>16.12500000000108</c:v>
                </c:pt>
                <c:pt idx="3226">
                  <c:v>16.13000000000108</c:v>
                </c:pt>
                <c:pt idx="3227">
                  <c:v>16.13500000000107</c:v>
                </c:pt>
                <c:pt idx="3228">
                  <c:v>16.14000000000107</c:v>
                </c:pt>
                <c:pt idx="3229">
                  <c:v>16.14500000000107</c:v>
                </c:pt>
                <c:pt idx="3230">
                  <c:v>16.15000000000107</c:v>
                </c:pt>
                <c:pt idx="3231">
                  <c:v>16.15500000000107</c:v>
                </c:pt>
                <c:pt idx="3232">
                  <c:v>16.16000000000107</c:v>
                </c:pt>
                <c:pt idx="3233">
                  <c:v>16.16500000000107</c:v>
                </c:pt>
                <c:pt idx="3234">
                  <c:v>16.17000000000107</c:v>
                </c:pt>
                <c:pt idx="3235">
                  <c:v>16.17500000000107</c:v>
                </c:pt>
                <c:pt idx="3236">
                  <c:v>16.18000000000107</c:v>
                </c:pt>
                <c:pt idx="3237">
                  <c:v>16.18500000000106</c:v>
                </c:pt>
                <c:pt idx="3238">
                  <c:v>16.19000000000106</c:v>
                </c:pt>
                <c:pt idx="3239">
                  <c:v>16.19500000000106</c:v>
                </c:pt>
                <c:pt idx="3240">
                  <c:v>16.20000000000106</c:v>
                </c:pt>
                <c:pt idx="3241">
                  <c:v>16.20500000000106</c:v>
                </c:pt>
                <c:pt idx="3242">
                  <c:v>16.21000000000106</c:v>
                </c:pt>
                <c:pt idx="3243">
                  <c:v>16.21500000000106</c:v>
                </c:pt>
                <c:pt idx="3244">
                  <c:v>16.22000000000105</c:v>
                </c:pt>
                <c:pt idx="3245">
                  <c:v>16.22500000000105</c:v>
                </c:pt>
                <c:pt idx="3246">
                  <c:v>16.23000000000106</c:v>
                </c:pt>
                <c:pt idx="3247">
                  <c:v>16.23500000000105</c:v>
                </c:pt>
                <c:pt idx="3248">
                  <c:v>16.24000000000105</c:v>
                </c:pt>
                <c:pt idx="3249">
                  <c:v>16.24500000000105</c:v>
                </c:pt>
                <c:pt idx="3250">
                  <c:v>16.25000000000105</c:v>
                </c:pt>
                <c:pt idx="3251">
                  <c:v>16.25500000000105</c:v>
                </c:pt>
                <c:pt idx="3252">
                  <c:v>16.26000000000105</c:v>
                </c:pt>
                <c:pt idx="3253">
                  <c:v>16.26500000000105</c:v>
                </c:pt>
                <c:pt idx="3254">
                  <c:v>16.27000000000104</c:v>
                </c:pt>
                <c:pt idx="3255">
                  <c:v>16.27500000000104</c:v>
                </c:pt>
                <c:pt idx="3256">
                  <c:v>16.28000000000102</c:v>
                </c:pt>
                <c:pt idx="3257">
                  <c:v>16.28500000000102</c:v>
                </c:pt>
                <c:pt idx="3258">
                  <c:v>16.29000000000104</c:v>
                </c:pt>
                <c:pt idx="3259">
                  <c:v>16.29500000000104</c:v>
                </c:pt>
                <c:pt idx="3260">
                  <c:v>16.30000000000104</c:v>
                </c:pt>
                <c:pt idx="3261">
                  <c:v>16.30500000000104</c:v>
                </c:pt>
                <c:pt idx="3262">
                  <c:v>16.31000000000104</c:v>
                </c:pt>
                <c:pt idx="3263">
                  <c:v>16.31500000000104</c:v>
                </c:pt>
                <c:pt idx="3264">
                  <c:v>16.32000000000103</c:v>
                </c:pt>
                <c:pt idx="3265">
                  <c:v>16.32500000000103</c:v>
                </c:pt>
                <c:pt idx="3266">
                  <c:v>16.33000000000104</c:v>
                </c:pt>
                <c:pt idx="3267">
                  <c:v>16.33500000000103</c:v>
                </c:pt>
                <c:pt idx="3268">
                  <c:v>16.34000000000103</c:v>
                </c:pt>
                <c:pt idx="3269">
                  <c:v>16.34500000000103</c:v>
                </c:pt>
                <c:pt idx="3270">
                  <c:v>16.35000000000103</c:v>
                </c:pt>
                <c:pt idx="3271">
                  <c:v>16.35500000000103</c:v>
                </c:pt>
                <c:pt idx="3272">
                  <c:v>16.36000000000103</c:v>
                </c:pt>
                <c:pt idx="3273">
                  <c:v>16.36500000000103</c:v>
                </c:pt>
                <c:pt idx="3274">
                  <c:v>16.37000000000103</c:v>
                </c:pt>
                <c:pt idx="3275">
                  <c:v>16.37500000000103</c:v>
                </c:pt>
                <c:pt idx="3276">
                  <c:v>16.38000000000103</c:v>
                </c:pt>
                <c:pt idx="3277">
                  <c:v>16.38500000000102</c:v>
                </c:pt>
                <c:pt idx="3278">
                  <c:v>16.39000000000102</c:v>
                </c:pt>
                <c:pt idx="3279">
                  <c:v>16.39500000000102</c:v>
                </c:pt>
                <c:pt idx="3280">
                  <c:v>16.40000000000102</c:v>
                </c:pt>
                <c:pt idx="3281">
                  <c:v>16.40500000000102</c:v>
                </c:pt>
                <c:pt idx="3282">
                  <c:v>16.41000000000102</c:v>
                </c:pt>
                <c:pt idx="3283">
                  <c:v>16.41500000000102</c:v>
                </c:pt>
                <c:pt idx="3284">
                  <c:v>16.42000000000101</c:v>
                </c:pt>
                <c:pt idx="3285">
                  <c:v>16.42500000000101</c:v>
                </c:pt>
                <c:pt idx="3286">
                  <c:v>16.43000000000102</c:v>
                </c:pt>
                <c:pt idx="3287">
                  <c:v>16.43500000000101</c:v>
                </c:pt>
                <c:pt idx="3288">
                  <c:v>16.44000000000101</c:v>
                </c:pt>
                <c:pt idx="3289">
                  <c:v>16.44500000000101</c:v>
                </c:pt>
                <c:pt idx="3290">
                  <c:v>16.45000000000101</c:v>
                </c:pt>
                <c:pt idx="3291">
                  <c:v>16.45500000000101</c:v>
                </c:pt>
                <c:pt idx="3292">
                  <c:v>16.46000000000101</c:v>
                </c:pt>
                <c:pt idx="3293">
                  <c:v>16.46500000000101</c:v>
                </c:pt>
                <c:pt idx="3294">
                  <c:v>16.470000000001</c:v>
                </c:pt>
                <c:pt idx="3295">
                  <c:v>16.475000000001</c:v>
                </c:pt>
                <c:pt idx="3296">
                  <c:v>16.480000000001</c:v>
                </c:pt>
                <c:pt idx="3297">
                  <c:v>16.48500000000098</c:v>
                </c:pt>
                <c:pt idx="3298">
                  <c:v>16.490000000001</c:v>
                </c:pt>
                <c:pt idx="3299">
                  <c:v>16.495000000001</c:v>
                </c:pt>
                <c:pt idx="3300">
                  <c:v>16.500000000001</c:v>
                </c:pt>
                <c:pt idx="3301">
                  <c:v>16.505000000001</c:v>
                </c:pt>
                <c:pt idx="3302">
                  <c:v>16.510000000001</c:v>
                </c:pt>
                <c:pt idx="3303">
                  <c:v>16.515000000001</c:v>
                </c:pt>
                <c:pt idx="3304">
                  <c:v>16.52000000000099</c:v>
                </c:pt>
                <c:pt idx="3305">
                  <c:v>16.52500000000099</c:v>
                </c:pt>
                <c:pt idx="3306">
                  <c:v>16.530000000001</c:v>
                </c:pt>
                <c:pt idx="3307">
                  <c:v>16.53500000000099</c:v>
                </c:pt>
                <c:pt idx="3308">
                  <c:v>16.54000000000099</c:v>
                </c:pt>
                <c:pt idx="3309">
                  <c:v>16.54500000000099</c:v>
                </c:pt>
                <c:pt idx="3310">
                  <c:v>16.55000000000099</c:v>
                </c:pt>
                <c:pt idx="3311">
                  <c:v>16.55500000000099</c:v>
                </c:pt>
                <c:pt idx="3312">
                  <c:v>16.56000000000099</c:v>
                </c:pt>
                <c:pt idx="3313">
                  <c:v>16.56500000000099</c:v>
                </c:pt>
                <c:pt idx="3314">
                  <c:v>16.57000000000099</c:v>
                </c:pt>
                <c:pt idx="3315">
                  <c:v>16.57500000000099</c:v>
                </c:pt>
                <c:pt idx="3316">
                  <c:v>16.58000000000099</c:v>
                </c:pt>
                <c:pt idx="3317">
                  <c:v>16.58500000000098</c:v>
                </c:pt>
                <c:pt idx="3318">
                  <c:v>16.59000000000098</c:v>
                </c:pt>
                <c:pt idx="3319">
                  <c:v>16.59500000000098</c:v>
                </c:pt>
                <c:pt idx="3320">
                  <c:v>16.60000000000099</c:v>
                </c:pt>
                <c:pt idx="3321">
                  <c:v>16.60500000000098</c:v>
                </c:pt>
                <c:pt idx="3322">
                  <c:v>16.61000000000098</c:v>
                </c:pt>
                <c:pt idx="3323">
                  <c:v>16.61500000000098</c:v>
                </c:pt>
                <c:pt idx="3324">
                  <c:v>16.62000000000098</c:v>
                </c:pt>
                <c:pt idx="3325">
                  <c:v>16.62500000000098</c:v>
                </c:pt>
                <c:pt idx="3326">
                  <c:v>16.63000000000098</c:v>
                </c:pt>
                <c:pt idx="3327">
                  <c:v>16.63500000000097</c:v>
                </c:pt>
                <c:pt idx="3328">
                  <c:v>16.64000000000097</c:v>
                </c:pt>
                <c:pt idx="3329">
                  <c:v>16.64500000000097</c:v>
                </c:pt>
                <c:pt idx="3330">
                  <c:v>16.65000000000098</c:v>
                </c:pt>
                <c:pt idx="3331">
                  <c:v>16.65500000000097</c:v>
                </c:pt>
                <c:pt idx="3332">
                  <c:v>16.66000000000097</c:v>
                </c:pt>
                <c:pt idx="3333">
                  <c:v>16.66500000000097</c:v>
                </c:pt>
                <c:pt idx="3334">
                  <c:v>16.67000000000097</c:v>
                </c:pt>
                <c:pt idx="3335">
                  <c:v>16.67500000000097</c:v>
                </c:pt>
                <c:pt idx="3336">
                  <c:v>16.68000000000097</c:v>
                </c:pt>
                <c:pt idx="3337">
                  <c:v>16.68500000000096</c:v>
                </c:pt>
                <c:pt idx="3338">
                  <c:v>16.69000000000096</c:v>
                </c:pt>
                <c:pt idx="3339">
                  <c:v>16.69500000000096</c:v>
                </c:pt>
                <c:pt idx="3340">
                  <c:v>16.70000000000096</c:v>
                </c:pt>
                <c:pt idx="3341">
                  <c:v>16.70500000000096</c:v>
                </c:pt>
                <c:pt idx="3342">
                  <c:v>16.71000000000096</c:v>
                </c:pt>
                <c:pt idx="3343">
                  <c:v>16.71500000000096</c:v>
                </c:pt>
                <c:pt idx="3344">
                  <c:v>16.72000000000095</c:v>
                </c:pt>
                <c:pt idx="3345">
                  <c:v>16.72500000000095</c:v>
                </c:pt>
                <c:pt idx="3346">
                  <c:v>16.73000000000096</c:v>
                </c:pt>
                <c:pt idx="3347">
                  <c:v>16.73500000000095</c:v>
                </c:pt>
                <c:pt idx="3348">
                  <c:v>16.74000000000095</c:v>
                </c:pt>
                <c:pt idx="3349">
                  <c:v>16.74500000000095</c:v>
                </c:pt>
                <c:pt idx="3350">
                  <c:v>16.75000000000095</c:v>
                </c:pt>
                <c:pt idx="3351">
                  <c:v>16.75500000000095</c:v>
                </c:pt>
                <c:pt idx="3352">
                  <c:v>16.76000000000095</c:v>
                </c:pt>
                <c:pt idx="3353">
                  <c:v>16.76500000000095</c:v>
                </c:pt>
                <c:pt idx="3354">
                  <c:v>16.77000000000094</c:v>
                </c:pt>
                <c:pt idx="3355">
                  <c:v>16.77500000000094</c:v>
                </c:pt>
                <c:pt idx="3356">
                  <c:v>16.78000000000094</c:v>
                </c:pt>
                <c:pt idx="3357">
                  <c:v>16.78500000000092</c:v>
                </c:pt>
                <c:pt idx="3358">
                  <c:v>16.79000000000094</c:v>
                </c:pt>
                <c:pt idx="3359">
                  <c:v>16.79500000000094</c:v>
                </c:pt>
                <c:pt idx="3360">
                  <c:v>16.80000000000094</c:v>
                </c:pt>
                <c:pt idx="3361">
                  <c:v>16.80500000000094</c:v>
                </c:pt>
                <c:pt idx="3362">
                  <c:v>16.81000000000094</c:v>
                </c:pt>
                <c:pt idx="3363">
                  <c:v>16.81500000000094</c:v>
                </c:pt>
                <c:pt idx="3364">
                  <c:v>16.82000000000093</c:v>
                </c:pt>
                <c:pt idx="3365">
                  <c:v>16.82500000000093</c:v>
                </c:pt>
                <c:pt idx="3366">
                  <c:v>16.83000000000094</c:v>
                </c:pt>
                <c:pt idx="3367">
                  <c:v>16.83500000000093</c:v>
                </c:pt>
                <c:pt idx="3368">
                  <c:v>16.84000000000093</c:v>
                </c:pt>
                <c:pt idx="3369">
                  <c:v>16.84500000000093</c:v>
                </c:pt>
                <c:pt idx="3370">
                  <c:v>16.85000000000093</c:v>
                </c:pt>
                <c:pt idx="3371">
                  <c:v>16.85500000000093</c:v>
                </c:pt>
                <c:pt idx="3372">
                  <c:v>16.86000000000093</c:v>
                </c:pt>
                <c:pt idx="3373">
                  <c:v>16.86500000000093</c:v>
                </c:pt>
                <c:pt idx="3374">
                  <c:v>16.87000000000093</c:v>
                </c:pt>
                <c:pt idx="3375">
                  <c:v>16.87500000000093</c:v>
                </c:pt>
                <c:pt idx="3376">
                  <c:v>16.88000000000093</c:v>
                </c:pt>
                <c:pt idx="3377">
                  <c:v>16.88500000000092</c:v>
                </c:pt>
                <c:pt idx="3378">
                  <c:v>16.89000000000092</c:v>
                </c:pt>
                <c:pt idx="3379">
                  <c:v>16.89500000000092</c:v>
                </c:pt>
                <c:pt idx="3380">
                  <c:v>16.90000000000092</c:v>
                </c:pt>
                <c:pt idx="3381">
                  <c:v>16.90500000000092</c:v>
                </c:pt>
                <c:pt idx="3382">
                  <c:v>16.91000000000092</c:v>
                </c:pt>
                <c:pt idx="3383">
                  <c:v>16.91500000000092</c:v>
                </c:pt>
                <c:pt idx="3384">
                  <c:v>16.92000000000091</c:v>
                </c:pt>
                <c:pt idx="3385">
                  <c:v>16.92500000000091</c:v>
                </c:pt>
                <c:pt idx="3386">
                  <c:v>16.93000000000092</c:v>
                </c:pt>
                <c:pt idx="3387">
                  <c:v>16.93500000000091</c:v>
                </c:pt>
                <c:pt idx="3388">
                  <c:v>16.94000000000091</c:v>
                </c:pt>
                <c:pt idx="3389">
                  <c:v>16.94500000000091</c:v>
                </c:pt>
                <c:pt idx="3390">
                  <c:v>16.95000000000091</c:v>
                </c:pt>
                <c:pt idx="3391">
                  <c:v>16.95500000000091</c:v>
                </c:pt>
                <c:pt idx="3392">
                  <c:v>16.96000000000091</c:v>
                </c:pt>
                <c:pt idx="3393">
                  <c:v>16.96500000000091</c:v>
                </c:pt>
                <c:pt idx="3394">
                  <c:v>16.9700000000009</c:v>
                </c:pt>
                <c:pt idx="3395">
                  <c:v>16.9750000000009</c:v>
                </c:pt>
                <c:pt idx="3396">
                  <c:v>16.9800000000009</c:v>
                </c:pt>
                <c:pt idx="3397">
                  <c:v>16.98500000000088</c:v>
                </c:pt>
                <c:pt idx="3398">
                  <c:v>16.9900000000009</c:v>
                </c:pt>
                <c:pt idx="3399">
                  <c:v>16.9950000000009</c:v>
                </c:pt>
                <c:pt idx="3400">
                  <c:v>17.0000000000009</c:v>
                </c:pt>
                <c:pt idx="3401">
                  <c:v>17.0050000000009</c:v>
                </c:pt>
                <c:pt idx="3402">
                  <c:v>17.0100000000009</c:v>
                </c:pt>
                <c:pt idx="3403">
                  <c:v>17.0150000000009</c:v>
                </c:pt>
                <c:pt idx="3404">
                  <c:v>17.02000000000089</c:v>
                </c:pt>
                <c:pt idx="3405">
                  <c:v>17.02500000000089</c:v>
                </c:pt>
                <c:pt idx="3406">
                  <c:v>17.0300000000009</c:v>
                </c:pt>
                <c:pt idx="3407">
                  <c:v>17.03500000000089</c:v>
                </c:pt>
                <c:pt idx="3408">
                  <c:v>17.04000000000089</c:v>
                </c:pt>
                <c:pt idx="3409">
                  <c:v>17.04500000000089</c:v>
                </c:pt>
                <c:pt idx="3410">
                  <c:v>17.05000000000089</c:v>
                </c:pt>
                <c:pt idx="3411">
                  <c:v>17.05500000000089</c:v>
                </c:pt>
                <c:pt idx="3412">
                  <c:v>17.06000000000089</c:v>
                </c:pt>
                <c:pt idx="3413">
                  <c:v>17.06500000000089</c:v>
                </c:pt>
                <c:pt idx="3414">
                  <c:v>17.07000000000089</c:v>
                </c:pt>
                <c:pt idx="3415">
                  <c:v>17.07500000000089</c:v>
                </c:pt>
                <c:pt idx="3416">
                  <c:v>17.08000000000089</c:v>
                </c:pt>
                <c:pt idx="3417">
                  <c:v>17.08500000000088</c:v>
                </c:pt>
                <c:pt idx="3418">
                  <c:v>17.09000000000088</c:v>
                </c:pt>
                <c:pt idx="3419">
                  <c:v>17.09500000000088</c:v>
                </c:pt>
                <c:pt idx="3420">
                  <c:v>17.10000000000089</c:v>
                </c:pt>
                <c:pt idx="3421">
                  <c:v>17.10500000000088</c:v>
                </c:pt>
                <c:pt idx="3422">
                  <c:v>17.11000000000088</c:v>
                </c:pt>
                <c:pt idx="3423">
                  <c:v>17.11500000000088</c:v>
                </c:pt>
                <c:pt idx="3424">
                  <c:v>17.12000000000088</c:v>
                </c:pt>
                <c:pt idx="3425">
                  <c:v>17.12500000000088</c:v>
                </c:pt>
                <c:pt idx="3426">
                  <c:v>17.13000000000088</c:v>
                </c:pt>
                <c:pt idx="3427">
                  <c:v>17.13500000000088</c:v>
                </c:pt>
                <c:pt idx="3428">
                  <c:v>17.14000000000087</c:v>
                </c:pt>
                <c:pt idx="3429">
                  <c:v>17.14500000000087</c:v>
                </c:pt>
                <c:pt idx="3430">
                  <c:v>17.15000000000088</c:v>
                </c:pt>
                <c:pt idx="3431">
                  <c:v>17.15500000000088</c:v>
                </c:pt>
                <c:pt idx="3432">
                  <c:v>17.16000000000087</c:v>
                </c:pt>
                <c:pt idx="3433">
                  <c:v>17.16500000000087</c:v>
                </c:pt>
                <c:pt idx="3434">
                  <c:v>17.17000000000087</c:v>
                </c:pt>
                <c:pt idx="3435">
                  <c:v>17.17500000000087</c:v>
                </c:pt>
                <c:pt idx="3436">
                  <c:v>17.18000000000087</c:v>
                </c:pt>
                <c:pt idx="3437">
                  <c:v>17.18500000000087</c:v>
                </c:pt>
                <c:pt idx="3438">
                  <c:v>17.19000000000086</c:v>
                </c:pt>
                <c:pt idx="3439">
                  <c:v>17.19500000000086</c:v>
                </c:pt>
                <c:pt idx="3440">
                  <c:v>17.20000000000086</c:v>
                </c:pt>
                <c:pt idx="3441">
                  <c:v>17.20500000000086</c:v>
                </c:pt>
                <c:pt idx="3442">
                  <c:v>17.21000000000086</c:v>
                </c:pt>
                <c:pt idx="3443">
                  <c:v>17.21500000000086</c:v>
                </c:pt>
                <c:pt idx="3444">
                  <c:v>17.22000000000086</c:v>
                </c:pt>
                <c:pt idx="3445">
                  <c:v>17.22500000000085</c:v>
                </c:pt>
                <c:pt idx="3446">
                  <c:v>17.23000000000086</c:v>
                </c:pt>
                <c:pt idx="3447">
                  <c:v>17.23500000000086</c:v>
                </c:pt>
                <c:pt idx="3448">
                  <c:v>17.24000000000085</c:v>
                </c:pt>
                <c:pt idx="3449">
                  <c:v>17.24500000000085</c:v>
                </c:pt>
                <c:pt idx="3450">
                  <c:v>17.25000000000085</c:v>
                </c:pt>
                <c:pt idx="3451">
                  <c:v>17.25500000000085</c:v>
                </c:pt>
                <c:pt idx="3452">
                  <c:v>17.26000000000085</c:v>
                </c:pt>
                <c:pt idx="3453">
                  <c:v>17.26500000000085</c:v>
                </c:pt>
                <c:pt idx="3454">
                  <c:v>17.27000000000085</c:v>
                </c:pt>
                <c:pt idx="3455">
                  <c:v>17.27500000000084</c:v>
                </c:pt>
                <c:pt idx="3456">
                  <c:v>17.28000000000084</c:v>
                </c:pt>
                <c:pt idx="3457">
                  <c:v>17.28500000000084</c:v>
                </c:pt>
                <c:pt idx="3458">
                  <c:v>17.29000000000084</c:v>
                </c:pt>
                <c:pt idx="3459">
                  <c:v>17.29500000000084</c:v>
                </c:pt>
                <c:pt idx="3460">
                  <c:v>17.30000000000084</c:v>
                </c:pt>
                <c:pt idx="3461">
                  <c:v>17.30500000000084</c:v>
                </c:pt>
                <c:pt idx="3462">
                  <c:v>17.31000000000084</c:v>
                </c:pt>
                <c:pt idx="3463">
                  <c:v>17.31500000000084</c:v>
                </c:pt>
                <c:pt idx="3464">
                  <c:v>17.32000000000084</c:v>
                </c:pt>
                <c:pt idx="3465">
                  <c:v>17.32500000000083</c:v>
                </c:pt>
                <c:pt idx="3466">
                  <c:v>17.33000000000084</c:v>
                </c:pt>
                <c:pt idx="3467">
                  <c:v>17.33500000000084</c:v>
                </c:pt>
                <c:pt idx="3468">
                  <c:v>17.34000000000083</c:v>
                </c:pt>
                <c:pt idx="3469">
                  <c:v>17.34500000000083</c:v>
                </c:pt>
                <c:pt idx="3470">
                  <c:v>17.35000000000083</c:v>
                </c:pt>
                <c:pt idx="3471">
                  <c:v>17.35500000000083</c:v>
                </c:pt>
                <c:pt idx="3472">
                  <c:v>17.36000000000083</c:v>
                </c:pt>
                <c:pt idx="3473">
                  <c:v>17.36500000000083</c:v>
                </c:pt>
                <c:pt idx="3474">
                  <c:v>17.37000000000083</c:v>
                </c:pt>
                <c:pt idx="3475">
                  <c:v>17.37500000000083</c:v>
                </c:pt>
                <c:pt idx="3476">
                  <c:v>17.38000000000083</c:v>
                </c:pt>
                <c:pt idx="3477">
                  <c:v>17.38500000000083</c:v>
                </c:pt>
                <c:pt idx="3478">
                  <c:v>17.39000000000082</c:v>
                </c:pt>
                <c:pt idx="3479">
                  <c:v>17.39500000000082</c:v>
                </c:pt>
                <c:pt idx="3480">
                  <c:v>17.40000000000082</c:v>
                </c:pt>
                <c:pt idx="3481">
                  <c:v>17.40500000000082</c:v>
                </c:pt>
                <c:pt idx="3482">
                  <c:v>17.41000000000082</c:v>
                </c:pt>
                <c:pt idx="3483">
                  <c:v>17.41500000000082</c:v>
                </c:pt>
                <c:pt idx="3484">
                  <c:v>17.42000000000082</c:v>
                </c:pt>
                <c:pt idx="3485">
                  <c:v>17.42500000000081</c:v>
                </c:pt>
                <c:pt idx="3486">
                  <c:v>17.43000000000082</c:v>
                </c:pt>
                <c:pt idx="3487">
                  <c:v>17.43500000000082</c:v>
                </c:pt>
                <c:pt idx="3488">
                  <c:v>17.44000000000081</c:v>
                </c:pt>
                <c:pt idx="3489">
                  <c:v>17.44500000000081</c:v>
                </c:pt>
                <c:pt idx="3490">
                  <c:v>17.45000000000081</c:v>
                </c:pt>
                <c:pt idx="3491">
                  <c:v>17.45500000000081</c:v>
                </c:pt>
                <c:pt idx="3492">
                  <c:v>17.46000000000081</c:v>
                </c:pt>
                <c:pt idx="3493">
                  <c:v>17.46500000000081</c:v>
                </c:pt>
                <c:pt idx="3494">
                  <c:v>17.47000000000081</c:v>
                </c:pt>
                <c:pt idx="3495">
                  <c:v>17.4750000000008</c:v>
                </c:pt>
                <c:pt idx="3496">
                  <c:v>17.4800000000008</c:v>
                </c:pt>
                <c:pt idx="3497">
                  <c:v>17.4850000000008</c:v>
                </c:pt>
                <c:pt idx="3498">
                  <c:v>17.4900000000008</c:v>
                </c:pt>
                <c:pt idx="3499">
                  <c:v>17.4950000000008</c:v>
                </c:pt>
                <c:pt idx="3500">
                  <c:v>17.5000000000008</c:v>
                </c:pt>
                <c:pt idx="3501">
                  <c:v>17.5050000000008</c:v>
                </c:pt>
                <c:pt idx="3502">
                  <c:v>17.5100000000008</c:v>
                </c:pt>
                <c:pt idx="3503">
                  <c:v>17.5150000000008</c:v>
                </c:pt>
                <c:pt idx="3504">
                  <c:v>17.5200000000008</c:v>
                </c:pt>
                <c:pt idx="3505">
                  <c:v>17.52500000000079</c:v>
                </c:pt>
                <c:pt idx="3506">
                  <c:v>17.5300000000008</c:v>
                </c:pt>
                <c:pt idx="3507">
                  <c:v>17.5350000000008</c:v>
                </c:pt>
                <c:pt idx="3508">
                  <c:v>17.54000000000079</c:v>
                </c:pt>
                <c:pt idx="3509">
                  <c:v>17.54500000000079</c:v>
                </c:pt>
                <c:pt idx="3510">
                  <c:v>17.55000000000079</c:v>
                </c:pt>
                <c:pt idx="3511">
                  <c:v>17.55500000000079</c:v>
                </c:pt>
                <c:pt idx="3512">
                  <c:v>17.56000000000079</c:v>
                </c:pt>
                <c:pt idx="3513">
                  <c:v>17.56500000000079</c:v>
                </c:pt>
                <c:pt idx="3514">
                  <c:v>17.57000000000079</c:v>
                </c:pt>
                <c:pt idx="3515">
                  <c:v>17.57500000000079</c:v>
                </c:pt>
                <c:pt idx="3516">
                  <c:v>17.58000000000079</c:v>
                </c:pt>
                <c:pt idx="3517">
                  <c:v>17.58500000000079</c:v>
                </c:pt>
                <c:pt idx="3518">
                  <c:v>17.59000000000078</c:v>
                </c:pt>
                <c:pt idx="3519">
                  <c:v>17.59500000000078</c:v>
                </c:pt>
                <c:pt idx="3520">
                  <c:v>17.6000000000008</c:v>
                </c:pt>
                <c:pt idx="3521">
                  <c:v>17.60500000000079</c:v>
                </c:pt>
                <c:pt idx="3522">
                  <c:v>17.61000000000078</c:v>
                </c:pt>
                <c:pt idx="3523">
                  <c:v>17.61500000000078</c:v>
                </c:pt>
                <c:pt idx="3524">
                  <c:v>17.62000000000078</c:v>
                </c:pt>
                <c:pt idx="3525">
                  <c:v>17.62500000000078</c:v>
                </c:pt>
                <c:pt idx="3526">
                  <c:v>17.63000000000078</c:v>
                </c:pt>
                <c:pt idx="3527">
                  <c:v>17.63500000000078</c:v>
                </c:pt>
                <c:pt idx="3528">
                  <c:v>17.64000000000077</c:v>
                </c:pt>
                <c:pt idx="3529">
                  <c:v>17.64500000000077</c:v>
                </c:pt>
                <c:pt idx="3530">
                  <c:v>17.65000000000078</c:v>
                </c:pt>
                <c:pt idx="3531">
                  <c:v>17.65500000000078</c:v>
                </c:pt>
                <c:pt idx="3532">
                  <c:v>17.66000000000077</c:v>
                </c:pt>
                <c:pt idx="3533">
                  <c:v>17.66500000000077</c:v>
                </c:pt>
                <c:pt idx="3534">
                  <c:v>17.67000000000077</c:v>
                </c:pt>
                <c:pt idx="3535">
                  <c:v>17.67500000000077</c:v>
                </c:pt>
                <c:pt idx="3536">
                  <c:v>17.68000000000077</c:v>
                </c:pt>
                <c:pt idx="3537">
                  <c:v>17.68500000000077</c:v>
                </c:pt>
                <c:pt idx="3538">
                  <c:v>17.69000000000076</c:v>
                </c:pt>
                <c:pt idx="3539">
                  <c:v>17.69500000000076</c:v>
                </c:pt>
                <c:pt idx="3540">
                  <c:v>17.70000000000076</c:v>
                </c:pt>
                <c:pt idx="3541">
                  <c:v>17.70500000000076</c:v>
                </c:pt>
                <c:pt idx="3542">
                  <c:v>17.71000000000076</c:v>
                </c:pt>
                <c:pt idx="3543">
                  <c:v>17.71500000000076</c:v>
                </c:pt>
                <c:pt idx="3544">
                  <c:v>17.72000000000076</c:v>
                </c:pt>
                <c:pt idx="3545">
                  <c:v>17.72500000000075</c:v>
                </c:pt>
                <c:pt idx="3546">
                  <c:v>17.73000000000076</c:v>
                </c:pt>
                <c:pt idx="3547">
                  <c:v>17.73500000000076</c:v>
                </c:pt>
                <c:pt idx="3548">
                  <c:v>17.74000000000075</c:v>
                </c:pt>
                <c:pt idx="3549">
                  <c:v>17.74500000000075</c:v>
                </c:pt>
                <c:pt idx="3550">
                  <c:v>17.75000000000075</c:v>
                </c:pt>
                <c:pt idx="3551">
                  <c:v>17.75500000000075</c:v>
                </c:pt>
                <c:pt idx="3552">
                  <c:v>17.76000000000075</c:v>
                </c:pt>
                <c:pt idx="3553">
                  <c:v>17.76500000000075</c:v>
                </c:pt>
                <c:pt idx="3554">
                  <c:v>17.77000000000075</c:v>
                </c:pt>
                <c:pt idx="3555">
                  <c:v>17.77500000000074</c:v>
                </c:pt>
                <c:pt idx="3556">
                  <c:v>17.78000000000074</c:v>
                </c:pt>
                <c:pt idx="3557">
                  <c:v>17.78500000000074</c:v>
                </c:pt>
                <c:pt idx="3558">
                  <c:v>17.79000000000074</c:v>
                </c:pt>
                <c:pt idx="3559">
                  <c:v>17.79500000000074</c:v>
                </c:pt>
                <c:pt idx="3560">
                  <c:v>17.80000000000074</c:v>
                </c:pt>
                <c:pt idx="3561">
                  <c:v>17.80500000000074</c:v>
                </c:pt>
                <c:pt idx="3562">
                  <c:v>17.81000000000074</c:v>
                </c:pt>
                <c:pt idx="3563">
                  <c:v>17.81500000000074</c:v>
                </c:pt>
                <c:pt idx="3564">
                  <c:v>17.82000000000074</c:v>
                </c:pt>
                <c:pt idx="3565">
                  <c:v>17.82500000000073</c:v>
                </c:pt>
                <c:pt idx="3566">
                  <c:v>17.83000000000074</c:v>
                </c:pt>
                <c:pt idx="3567">
                  <c:v>17.83500000000074</c:v>
                </c:pt>
                <c:pt idx="3568">
                  <c:v>17.84000000000073</c:v>
                </c:pt>
                <c:pt idx="3569">
                  <c:v>17.84500000000073</c:v>
                </c:pt>
                <c:pt idx="3570">
                  <c:v>17.85000000000073</c:v>
                </c:pt>
                <c:pt idx="3571">
                  <c:v>17.85500000000073</c:v>
                </c:pt>
                <c:pt idx="3572">
                  <c:v>17.86000000000073</c:v>
                </c:pt>
                <c:pt idx="3573">
                  <c:v>17.86500000000073</c:v>
                </c:pt>
                <c:pt idx="3574">
                  <c:v>17.87000000000073</c:v>
                </c:pt>
                <c:pt idx="3575">
                  <c:v>17.87500000000073</c:v>
                </c:pt>
                <c:pt idx="3576">
                  <c:v>17.88000000000073</c:v>
                </c:pt>
                <c:pt idx="3577">
                  <c:v>17.88500000000073</c:v>
                </c:pt>
                <c:pt idx="3578">
                  <c:v>17.89000000000073</c:v>
                </c:pt>
                <c:pt idx="3579">
                  <c:v>17.89500000000072</c:v>
                </c:pt>
                <c:pt idx="3580">
                  <c:v>17.90000000000072</c:v>
                </c:pt>
                <c:pt idx="3581">
                  <c:v>17.90500000000072</c:v>
                </c:pt>
                <c:pt idx="3582">
                  <c:v>17.91000000000072</c:v>
                </c:pt>
                <c:pt idx="3583">
                  <c:v>17.91500000000072</c:v>
                </c:pt>
                <c:pt idx="3584">
                  <c:v>17.92000000000072</c:v>
                </c:pt>
                <c:pt idx="3585">
                  <c:v>17.92500000000071</c:v>
                </c:pt>
                <c:pt idx="3586">
                  <c:v>17.93000000000072</c:v>
                </c:pt>
                <c:pt idx="3587">
                  <c:v>17.93500000000072</c:v>
                </c:pt>
                <c:pt idx="3588">
                  <c:v>17.94000000000071</c:v>
                </c:pt>
                <c:pt idx="3589">
                  <c:v>17.94500000000071</c:v>
                </c:pt>
                <c:pt idx="3590">
                  <c:v>17.95000000000071</c:v>
                </c:pt>
                <c:pt idx="3591">
                  <c:v>17.95500000000071</c:v>
                </c:pt>
                <c:pt idx="3592">
                  <c:v>17.96000000000071</c:v>
                </c:pt>
                <c:pt idx="3593">
                  <c:v>17.96500000000071</c:v>
                </c:pt>
                <c:pt idx="3594">
                  <c:v>17.97000000000071</c:v>
                </c:pt>
                <c:pt idx="3595">
                  <c:v>17.9750000000007</c:v>
                </c:pt>
                <c:pt idx="3596">
                  <c:v>17.9800000000007</c:v>
                </c:pt>
                <c:pt idx="3597">
                  <c:v>17.9850000000007</c:v>
                </c:pt>
                <c:pt idx="3598">
                  <c:v>17.9900000000007</c:v>
                </c:pt>
                <c:pt idx="3599">
                  <c:v>17.9950000000007</c:v>
                </c:pt>
                <c:pt idx="3600">
                  <c:v>18.0000000000007</c:v>
                </c:pt>
                <c:pt idx="3601">
                  <c:v>18.0050000000007</c:v>
                </c:pt>
                <c:pt idx="3602">
                  <c:v>18.0100000000007</c:v>
                </c:pt>
                <c:pt idx="3603">
                  <c:v>18.0150000000007</c:v>
                </c:pt>
                <c:pt idx="3604">
                  <c:v>18.0200000000007</c:v>
                </c:pt>
                <c:pt idx="3605">
                  <c:v>18.02500000000069</c:v>
                </c:pt>
                <c:pt idx="3606">
                  <c:v>18.0300000000007</c:v>
                </c:pt>
                <c:pt idx="3607">
                  <c:v>18.0350000000007</c:v>
                </c:pt>
                <c:pt idx="3608">
                  <c:v>18.04000000000069</c:v>
                </c:pt>
                <c:pt idx="3609">
                  <c:v>18.04500000000069</c:v>
                </c:pt>
                <c:pt idx="3610">
                  <c:v>18.05000000000069</c:v>
                </c:pt>
                <c:pt idx="3611">
                  <c:v>18.05500000000069</c:v>
                </c:pt>
                <c:pt idx="3612">
                  <c:v>18.06000000000069</c:v>
                </c:pt>
                <c:pt idx="3613">
                  <c:v>18.06500000000069</c:v>
                </c:pt>
                <c:pt idx="3614">
                  <c:v>18.07000000000069</c:v>
                </c:pt>
                <c:pt idx="3615">
                  <c:v>18.07500000000069</c:v>
                </c:pt>
                <c:pt idx="3616">
                  <c:v>18.08000000000069</c:v>
                </c:pt>
                <c:pt idx="3617">
                  <c:v>18.08500000000069</c:v>
                </c:pt>
                <c:pt idx="3618">
                  <c:v>18.09000000000069</c:v>
                </c:pt>
                <c:pt idx="3619">
                  <c:v>18.09500000000068</c:v>
                </c:pt>
                <c:pt idx="3620">
                  <c:v>18.1000000000007</c:v>
                </c:pt>
                <c:pt idx="3621">
                  <c:v>18.10500000000069</c:v>
                </c:pt>
                <c:pt idx="3622">
                  <c:v>18.1100000000007</c:v>
                </c:pt>
                <c:pt idx="3623">
                  <c:v>18.11500000000068</c:v>
                </c:pt>
                <c:pt idx="3624">
                  <c:v>18.12000000000068</c:v>
                </c:pt>
                <c:pt idx="3625">
                  <c:v>18.12500000000068</c:v>
                </c:pt>
                <c:pt idx="3626">
                  <c:v>18.13000000000068</c:v>
                </c:pt>
                <c:pt idx="3627">
                  <c:v>18.13500000000068</c:v>
                </c:pt>
                <c:pt idx="3628">
                  <c:v>18.14000000000068</c:v>
                </c:pt>
                <c:pt idx="3629">
                  <c:v>18.14500000000067</c:v>
                </c:pt>
                <c:pt idx="3630">
                  <c:v>18.15000000000068</c:v>
                </c:pt>
                <c:pt idx="3631">
                  <c:v>18.15500000000068</c:v>
                </c:pt>
                <c:pt idx="3632">
                  <c:v>18.16000000000068</c:v>
                </c:pt>
                <c:pt idx="3633">
                  <c:v>18.16500000000067</c:v>
                </c:pt>
                <c:pt idx="3634">
                  <c:v>18.17000000000067</c:v>
                </c:pt>
                <c:pt idx="3635">
                  <c:v>18.17500000000067</c:v>
                </c:pt>
                <c:pt idx="3636">
                  <c:v>18.18000000000067</c:v>
                </c:pt>
                <c:pt idx="3637">
                  <c:v>18.18500000000067</c:v>
                </c:pt>
                <c:pt idx="3638">
                  <c:v>18.19000000000067</c:v>
                </c:pt>
                <c:pt idx="3639">
                  <c:v>18.19500000000066</c:v>
                </c:pt>
                <c:pt idx="3640">
                  <c:v>18.20000000000066</c:v>
                </c:pt>
                <c:pt idx="3641">
                  <c:v>18.20500000000066</c:v>
                </c:pt>
                <c:pt idx="3642">
                  <c:v>18.21000000000067</c:v>
                </c:pt>
                <c:pt idx="3643">
                  <c:v>18.21500000000066</c:v>
                </c:pt>
                <c:pt idx="3644">
                  <c:v>18.22000000000066</c:v>
                </c:pt>
                <c:pt idx="3645">
                  <c:v>18.22500000000066</c:v>
                </c:pt>
                <c:pt idx="3646">
                  <c:v>18.23000000000066</c:v>
                </c:pt>
                <c:pt idx="3647">
                  <c:v>18.23500000000066</c:v>
                </c:pt>
                <c:pt idx="3648">
                  <c:v>18.24000000000066</c:v>
                </c:pt>
                <c:pt idx="3649">
                  <c:v>18.24500000000065</c:v>
                </c:pt>
                <c:pt idx="3650">
                  <c:v>18.25000000000065</c:v>
                </c:pt>
                <c:pt idx="3651">
                  <c:v>18.25500000000065</c:v>
                </c:pt>
                <c:pt idx="3652">
                  <c:v>18.26000000000065</c:v>
                </c:pt>
                <c:pt idx="3653">
                  <c:v>18.26500000000065</c:v>
                </c:pt>
                <c:pt idx="3654">
                  <c:v>18.27000000000065</c:v>
                </c:pt>
                <c:pt idx="3655">
                  <c:v>18.27500000000065</c:v>
                </c:pt>
                <c:pt idx="3656">
                  <c:v>18.28000000000064</c:v>
                </c:pt>
                <c:pt idx="3657">
                  <c:v>18.28500000000064</c:v>
                </c:pt>
                <c:pt idx="3658">
                  <c:v>18.29000000000065</c:v>
                </c:pt>
                <c:pt idx="3659">
                  <c:v>18.29500000000064</c:v>
                </c:pt>
                <c:pt idx="3660">
                  <c:v>18.30000000000064</c:v>
                </c:pt>
                <c:pt idx="3661">
                  <c:v>18.30500000000064</c:v>
                </c:pt>
                <c:pt idx="3662">
                  <c:v>18.31000000000065</c:v>
                </c:pt>
                <c:pt idx="3663">
                  <c:v>18.31500000000064</c:v>
                </c:pt>
                <c:pt idx="3664">
                  <c:v>18.32000000000064</c:v>
                </c:pt>
                <c:pt idx="3665">
                  <c:v>18.32500000000064</c:v>
                </c:pt>
                <c:pt idx="3666">
                  <c:v>18.33000000000064</c:v>
                </c:pt>
                <c:pt idx="3667">
                  <c:v>18.33500000000064</c:v>
                </c:pt>
                <c:pt idx="3668">
                  <c:v>18.34000000000064</c:v>
                </c:pt>
                <c:pt idx="3669">
                  <c:v>18.34500000000063</c:v>
                </c:pt>
                <c:pt idx="3670">
                  <c:v>18.35000000000063</c:v>
                </c:pt>
                <c:pt idx="3671">
                  <c:v>18.35500000000063</c:v>
                </c:pt>
                <c:pt idx="3672">
                  <c:v>18.36000000000063</c:v>
                </c:pt>
                <c:pt idx="3673">
                  <c:v>18.36500000000063</c:v>
                </c:pt>
                <c:pt idx="3674">
                  <c:v>18.37000000000063</c:v>
                </c:pt>
                <c:pt idx="3675">
                  <c:v>18.37500000000063</c:v>
                </c:pt>
                <c:pt idx="3676">
                  <c:v>18.38000000000063</c:v>
                </c:pt>
                <c:pt idx="3677">
                  <c:v>18.38500000000063</c:v>
                </c:pt>
                <c:pt idx="3678">
                  <c:v>18.39000000000063</c:v>
                </c:pt>
                <c:pt idx="3679">
                  <c:v>18.39500000000062</c:v>
                </c:pt>
                <c:pt idx="3680">
                  <c:v>18.40000000000062</c:v>
                </c:pt>
                <c:pt idx="3681">
                  <c:v>18.40500000000062</c:v>
                </c:pt>
                <c:pt idx="3682">
                  <c:v>18.41000000000063</c:v>
                </c:pt>
                <c:pt idx="3683">
                  <c:v>18.41500000000062</c:v>
                </c:pt>
                <c:pt idx="3684">
                  <c:v>18.42000000000062</c:v>
                </c:pt>
                <c:pt idx="3685">
                  <c:v>18.42500000000062</c:v>
                </c:pt>
                <c:pt idx="3686">
                  <c:v>18.43000000000062</c:v>
                </c:pt>
                <c:pt idx="3687">
                  <c:v>18.43500000000062</c:v>
                </c:pt>
                <c:pt idx="3688">
                  <c:v>18.44000000000062</c:v>
                </c:pt>
                <c:pt idx="3689">
                  <c:v>18.44500000000061</c:v>
                </c:pt>
                <c:pt idx="3690">
                  <c:v>18.45000000000061</c:v>
                </c:pt>
                <c:pt idx="3691">
                  <c:v>18.45500000000061</c:v>
                </c:pt>
                <c:pt idx="3692">
                  <c:v>18.46000000000061</c:v>
                </c:pt>
                <c:pt idx="3693">
                  <c:v>18.46500000000061</c:v>
                </c:pt>
                <c:pt idx="3694">
                  <c:v>18.47000000000061</c:v>
                </c:pt>
                <c:pt idx="3695">
                  <c:v>18.47500000000061</c:v>
                </c:pt>
                <c:pt idx="3696">
                  <c:v>18.4800000000006</c:v>
                </c:pt>
                <c:pt idx="3697">
                  <c:v>18.4850000000006</c:v>
                </c:pt>
                <c:pt idx="3698">
                  <c:v>18.49000000000061</c:v>
                </c:pt>
                <c:pt idx="3699">
                  <c:v>18.4950000000006</c:v>
                </c:pt>
                <c:pt idx="3700">
                  <c:v>18.5000000000006</c:v>
                </c:pt>
                <c:pt idx="3701">
                  <c:v>18.5050000000006</c:v>
                </c:pt>
                <c:pt idx="3702">
                  <c:v>18.51000000000061</c:v>
                </c:pt>
                <c:pt idx="3703">
                  <c:v>18.5150000000006</c:v>
                </c:pt>
                <c:pt idx="3704">
                  <c:v>18.5200000000006</c:v>
                </c:pt>
                <c:pt idx="3705">
                  <c:v>18.5250000000006</c:v>
                </c:pt>
                <c:pt idx="3706">
                  <c:v>18.5300000000006</c:v>
                </c:pt>
                <c:pt idx="3707">
                  <c:v>18.5350000000006</c:v>
                </c:pt>
                <c:pt idx="3708">
                  <c:v>18.5400000000006</c:v>
                </c:pt>
                <c:pt idx="3709">
                  <c:v>18.54500000000059</c:v>
                </c:pt>
                <c:pt idx="3710">
                  <c:v>18.5500000000006</c:v>
                </c:pt>
                <c:pt idx="3711">
                  <c:v>18.55500000000059</c:v>
                </c:pt>
                <c:pt idx="3712">
                  <c:v>18.56000000000059</c:v>
                </c:pt>
                <c:pt idx="3713">
                  <c:v>18.56500000000059</c:v>
                </c:pt>
                <c:pt idx="3714">
                  <c:v>18.5700000000006</c:v>
                </c:pt>
                <c:pt idx="3715">
                  <c:v>18.57500000000059</c:v>
                </c:pt>
                <c:pt idx="3716">
                  <c:v>18.58000000000059</c:v>
                </c:pt>
                <c:pt idx="3717">
                  <c:v>18.58500000000059</c:v>
                </c:pt>
                <c:pt idx="3718">
                  <c:v>18.59000000000059</c:v>
                </c:pt>
                <c:pt idx="3719">
                  <c:v>18.59500000000059</c:v>
                </c:pt>
                <c:pt idx="3720">
                  <c:v>18.6000000000006</c:v>
                </c:pt>
                <c:pt idx="3721">
                  <c:v>18.6050000000006</c:v>
                </c:pt>
                <c:pt idx="3722">
                  <c:v>18.6100000000006</c:v>
                </c:pt>
                <c:pt idx="3723">
                  <c:v>18.61500000000058</c:v>
                </c:pt>
                <c:pt idx="3724">
                  <c:v>18.62000000000058</c:v>
                </c:pt>
                <c:pt idx="3725">
                  <c:v>18.62500000000058</c:v>
                </c:pt>
                <c:pt idx="3726">
                  <c:v>18.63000000000058</c:v>
                </c:pt>
                <c:pt idx="3727">
                  <c:v>18.63500000000058</c:v>
                </c:pt>
                <c:pt idx="3728">
                  <c:v>18.64000000000058</c:v>
                </c:pt>
                <c:pt idx="3729">
                  <c:v>18.64500000000058</c:v>
                </c:pt>
                <c:pt idx="3730">
                  <c:v>18.65000000000058</c:v>
                </c:pt>
                <c:pt idx="3731">
                  <c:v>18.65500000000058</c:v>
                </c:pt>
                <c:pt idx="3732">
                  <c:v>18.66000000000058</c:v>
                </c:pt>
                <c:pt idx="3733">
                  <c:v>18.66500000000057</c:v>
                </c:pt>
                <c:pt idx="3734">
                  <c:v>18.67000000000057</c:v>
                </c:pt>
                <c:pt idx="3735">
                  <c:v>18.67500000000057</c:v>
                </c:pt>
                <c:pt idx="3736">
                  <c:v>18.68000000000057</c:v>
                </c:pt>
                <c:pt idx="3737">
                  <c:v>18.68500000000057</c:v>
                </c:pt>
                <c:pt idx="3738">
                  <c:v>18.69000000000057</c:v>
                </c:pt>
                <c:pt idx="3739">
                  <c:v>18.69500000000057</c:v>
                </c:pt>
                <c:pt idx="3740">
                  <c:v>18.70000000000056</c:v>
                </c:pt>
                <c:pt idx="3741">
                  <c:v>18.70500000000056</c:v>
                </c:pt>
                <c:pt idx="3742">
                  <c:v>18.71000000000057</c:v>
                </c:pt>
                <c:pt idx="3743">
                  <c:v>18.71500000000056</c:v>
                </c:pt>
                <c:pt idx="3744">
                  <c:v>18.72000000000056</c:v>
                </c:pt>
                <c:pt idx="3745">
                  <c:v>18.72500000000056</c:v>
                </c:pt>
                <c:pt idx="3746">
                  <c:v>18.73000000000056</c:v>
                </c:pt>
                <c:pt idx="3747">
                  <c:v>18.73500000000056</c:v>
                </c:pt>
                <c:pt idx="3748">
                  <c:v>18.74000000000056</c:v>
                </c:pt>
                <c:pt idx="3749">
                  <c:v>18.74500000000055</c:v>
                </c:pt>
                <c:pt idx="3750">
                  <c:v>18.75000000000055</c:v>
                </c:pt>
                <c:pt idx="3751">
                  <c:v>18.75500000000055</c:v>
                </c:pt>
                <c:pt idx="3752">
                  <c:v>18.76000000000055</c:v>
                </c:pt>
                <c:pt idx="3753">
                  <c:v>18.76500000000055</c:v>
                </c:pt>
                <c:pt idx="3754">
                  <c:v>18.77000000000055</c:v>
                </c:pt>
                <c:pt idx="3755">
                  <c:v>18.77500000000055</c:v>
                </c:pt>
                <c:pt idx="3756">
                  <c:v>18.78000000000054</c:v>
                </c:pt>
                <c:pt idx="3757">
                  <c:v>18.78500000000054</c:v>
                </c:pt>
                <c:pt idx="3758">
                  <c:v>18.79000000000055</c:v>
                </c:pt>
                <c:pt idx="3759">
                  <c:v>18.79500000000054</c:v>
                </c:pt>
                <c:pt idx="3760">
                  <c:v>18.80000000000054</c:v>
                </c:pt>
                <c:pt idx="3761">
                  <c:v>18.80500000000054</c:v>
                </c:pt>
                <c:pt idx="3762">
                  <c:v>18.81000000000055</c:v>
                </c:pt>
                <c:pt idx="3763">
                  <c:v>18.81500000000054</c:v>
                </c:pt>
                <c:pt idx="3764">
                  <c:v>18.82000000000054</c:v>
                </c:pt>
                <c:pt idx="3765">
                  <c:v>18.82500000000054</c:v>
                </c:pt>
                <c:pt idx="3766">
                  <c:v>18.83000000000054</c:v>
                </c:pt>
                <c:pt idx="3767">
                  <c:v>18.83500000000054</c:v>
                </c:pt>
                <c:pt idx="3768">
                  <c:v>18.84000000000054</c:v>
                </c:pt>
                <c:pt idx="3769">
                  <c:v>18.84500000000053</c:v>
                </c:pt>
                <c:pt idx="3770">
                  <c:v>18.85000000000053</c:v>
                </c:pt>
                <c:pt idx="3771">
                  <c:v>18.85500000000053</c:v>
                </c:pt>
                <c:pt idx="3772">
                  <c:v>18.86000000000053</c:v>
                </c:pt>
                <c:pt idx="3773">
                  <c:v>18.86500000000053</c:v>
                </c:pt>
                <c:pt idx="3774">
                  <c:v>18.87000000000053</c:v>
                </c:pt>
                <c:pt idx="3775">
                  <c:v>18.87500000000053</c:v>
                </c:pt>
                <c:pt idx="3776">
                  <c:v>18.88000000000053</c:v>
                </c:pt>
                <c:pt idx="3777">
                  <c:v>18.88500000000053</c:v>
                </c:pt>
                <c:pt idx="3778">
                  <c:v>18.89000000000053</c:v>
                </c:pt>
                <c:pt idx="3779">
                  <c:v>18.89500000000053</c:v>
                </c:pt>
                <c:pt idx="3780">
                  <c:v>18.90000000000052</c:v>
                </c:pt>
                <c:pt idx="3781">
                  <c:v>18.90500000000052</c:v>
                </c:pt>
                <c:pt idx="3782">
                  <c:v>18.91000000000053</c:v>
                </c:pt>
                <c:pt idx="3783">
                  <c:v>18.91500000000052</c:v>
                </c:pt>
                <c:pt idx="3784">
                  <c:v>18.92000000000052</c:v>
                </c:pt>
                <c:pt idx="3785">
                  <c:v>18.92500000000052</c:v>
                </c:pt>
                <c:pt idx="3786">
                  <c:v>18.93000000000052</c:v>
                </c:pt>
                <c:pt idx="3787">
                  <c:v>18.93500000000052</c:v>
                </c:pt>
                <c:pt idx="3788">
                  <c:v>18.94000000000052</c:v>
                </c:pt>
                <c:pt idx="3789">
                  <c:v>18.94500000000051</c:v>
                </c:pt>
                <c:pt idx="3790">
                  <c:v>18.95000000000051</c:v>
                </c:pt>
                <c:pt idx="3791">
                  <c:v>18.95500000000051</c:v>
                </c:pt>
                <c:pt idx="3792">
                  <c:v>18.96000000000051</c:v>
                </c:pt>
                <c:pt idx="3793">
                  <c:v>18.96500000000051</c:v>
                </c:pt>
                <c:pt idx="3794">
                  <c:v>18.97000000000051</c:v>
                </c:pt>
                <c:pt idx="3795">
                  <c:v>18.97500000000051</c:v>
                </c:pt>
                <c:pt idx="3796">
                  <c:v>18.9800000000005</c:v>
                </c:pt>
                <c:pt idx="3797">
                  <c:v>18.9850000000005</c:v>
                </c:pt>
                <c:pt idx="3798">
                  <c:v>18.99000000000051</c:v>
                </c:pt>
                <c:pt idx="3799">
                  <c:v>18.9950000000005</c:v>
                </c:pt>
                <c:pt idx="3800">
                  <c:v>19.0000000000005</c:v>
                </c:pt>
                <c:pt idx="3801">
                  <c:v>19.0050000000005</c:v>
                </c:pt>
                <c:pt idx="3802">
                  <c:v>19.01000000000051</c:v>
                </c:pt>
                <c:pt idx="3803">
                  <c:v>19.01500000000051</c:v>
                </c:pt>
                <c:pt idx="3804">
                  <c:v>19.0200000000005</c:v>
                </c:pt>
                <c:pt idx="3805">
                  <c:v>19.0250000000005</c:v>
                </c:pt>
                <c:pt idx="3806">
                  <c:v>19.0300000000005</c:v>
                </c:pt>
                <c:pt idx="3807">
                  <c:v>19.0350000000005</c:v>
                </c:pt>
                <c:pt idx="3808">
                  <c:v>19.0400000000005</c:v>
                </c:pt>
                <c:pt idx="3809">
                  <c:v>19.0450000000005</c:v>
                </c:pt>
                <c:pt idx="3810">
                  <c:v>19.0500000000005</c:v>
                </c:pt>
                <c:pt idx="3811">
                  <c:v>19.05500000000049</c:v>
                </c:pt>
                <c:pt idx="3812">
                  <c:v>19.06000000000049</c:v>
                </c:pt>
                <c:pt idx="3813">
                  <c:v>19.06500000000049</c:v>
                </c:pt>
                <c:pt idx="3814">
                  <c:v>19.0700000000005</c:v>
                </c:pt>
                <c:pt idx="3815">
                  <c:v>19.07500000000049</c:v>
                </c:pt>
                <c:pt idx="3816">
                  <c:v>19.08000000000049</c:v>
                </c:pt>
                <c:pt idx="3817">
                  <c:v>19.08500000000049</c:v>
                </c:pt>
                <c:pt idx="3818">
                  <c:v>19.0900000000005</c:v>
                </c:pt>
                <c:pt idx="3819">
                  <c:v>19.09500000000049</c:v>
                </c:pt>
                <c:pt idx="3820">
                  <c:v>19.1000000000005</c:v>
                </c:pt>
                <c:pt idx="3821">
                  <c:v>19.1050000000005</c:v>
                </c:pt>
                <c:pt idx="3822">
                  <c:v>19.1100000000005</c:v>
                </c:pt>
                <c:pt idx="3823">
                  <c:v>19.1150000000005</c:v>
                </c:pt>
                <c:pt idx="3824">
                  <c:v>19.12000000000048</c:v>
                </c:pt>
                <c:pt idx="3825">
                  <c:v>19.12500000000048</c:v>
                </c:pt>
                <c:pt idx="3826">
                  <c:v>19.13000000000048</c:v>
                </c:pt>
                <c:pt idx="3827">
                  <c:v>19.13500000000048</c:v>
                </c:pt>
                <c:pt idx="3828">
                  <c:v>19.14000000000048</c:v>
                </c:pt>
                <c:pt idx="3829">
                  <c:v>19.14500000000048</c:v>
                </c:pt>
                <c:pt idx="3830">
                  <c:v>19.15000000000048</c:v>
                </c:pt>
                <c:pt idx="3831">
                  <c:v>19.15500000000048</c:v>
                </c:pt>
                <c:pt idx="3832">
                  <c:v>19.16000000000048</c:v>
                </c:pt>
                <c:pt idx="3833">
                  <c:v>19.16500000000048</c:v>
                </c:pt>
                <c:pt idx="3834">
                  <c:v>19.17000000000047</c:v>
                </c:pt>
                <c:pt idx="3835">
                  <c:v>19.17500000000047</c:v>
                </c:pt>
                <c:pt idx="3836">
                  <c:v>19.18000000000047</c:v>
                </c:pt>
                <c:pt idx="3837">
                  <c:v>19.18500000000047</c:v>
                </c:pt>
                <c:pt idx="3838">
                  <c:v>19.19000000000047</c:v>
                </c:pt>
                <c:pt idx="3839">
                  <c:v>19.19500000000047</c:v>
                </c:pt>
                <c:pt idx="3840">
                  <c:v>19.20000000000046</c:v>
                </c:pt>
                <c:pt idx="3841">
                  <c:v>19.20500000000046</c:v>
                </c:pt>
                <c:pt idx="3842">
                  <c:v>19.21000000000047</c:v>
                </c:pt>
                <c:pt idx="3843">
                  <c:v>19.21500000000047</c:v>
                </c:pt>
                <c:pt idx="3844">
                  <c:v>19.22000000000046</c:v>
                </c:pt>
                <c:pt idx="3845">
                  <c:v>19.22500000000046</c:v>
                </c:pt>
                <c:pt idx="3846">
                  <c:v>19.23000000000046</c:v>
                </c:pt>
                <c:pt idx="3847">
                  <c:v>19.23500000000046</c:v>
                </c:pt>
                <c:pt idx="3848">
                  <c:v>19.24000000000046</c:v>
                </c:pt>
                <c:pt idx="3849">
                  <c:v>19.24500000000046</c:v>
                </c:pt>
                <c:pt idx="3850">
                  <c:v>19.25000000000045</c:v>
                </c:pt>
                <c:pt idx="3851">
                  <c:v>19.25500000000045</c:v>
                </c:pt>
                <c:pt idx="3852">
                  <c:v>19.26000000000045</c:v>
                </c:pt>
                <c:pt idx="3853">
                  <c:v>19.26500000000045</c:v>
                </c:pt>
                <c:pt idx="3854">
                  <c:v>19.27000000000045</c:v>
                </c:pt>
                <c:pt idx="3855">
                  <c:v>19.27500000000045</c:v>
                </c:pt>
                <c:pt idx="3856">
                  <c:v>19.28000000000045</c:v>
                </c:pt>
                <c:pt idx="3857">
                  <c:v>19.28500000000044</c:v>
                </c:pt>
                <c:pt idx="3858">
                  <c:v>19.29000000000045</c:v>
                </c:pt>
                <c:pt idx="3859">
                  <c:v>19.29500000000045</c:v>
                </c:pt>
                <c:pt idx="3860">
                  <c:v>19.30000000000044</c:v>
                </c:pt>
                <c:pt idx="3861">
                  <c:v>19.30500000000044</c:v>
                </c:pt>
                <c:pt idx="3862">
                  <c:v>19.31000000000045</c:v>
                </c:pt>
                <c:pt idx="3863">
                  <c:v>19.31500000000045</c:v>
                </c:pt>
                <c:pt idx="3864">
                  <c:v>19.32000000000044</c:v>
                </c:pt>
                <c:pt idx="3865">
                  <c:v>19.32500000000044</c:v>
                </c:pt>
                <c:pt idx="3866">
                  <c:v>19.33000000000044</c:v>
                </c:pt>
                <c:pt idx="3867">
                  <c:v>19.33500000000044</c:v>
                </c:pt>
                <c:pt idx="3868">
                  <c:v>19.34000000000044</c:v>
                </c:pt>
                <c:pt idx="3869">
                  <c:v>19.34500000000044</c:v>
                </c:pt>
                <c:pt idx="3870">
                  <c:v>19.35000000000043</c:v>
                </c:pt>
                <c:pt idx="3871">
                  <c:v>19.35500000000043</c:v>
                </c:pt>
                <c:pt idx="3872">
                  <c:v>19.36000000000043</c:v>
                </c:pt>
                <c:pt idx="3873">
                  <c:v>19.36500000000043</c:v>
                </c:pt>
                <c:pt idx="3874">
                  <c:v>19.37000000000043</c:v>
                </c:pt>
                <c:pt idx="3875">
                  <c:v>19.37500000000043</c:v>
                </c:pt>
                <c:pt idx="3876">
                  <c:v>19.38000000000043</c:v>
                </c:pt>
                <c:pt idx="3877">
                  <c:v>19.38500000000043</c:v>
                </c:pt>
                <c:pt idx="3878">
                  <c:v>19.39000000000043</c:v>
                </c:pt>
                <c:pt idx="3879">
                  <c:v>19.39500000000043</c:v>
                </c:pt>
                <c:pt idx="3880">
                  <c:v>19.40000000000042</c:v>
                </c:pt>
                <c:pt idx="3881">
                  <c:v>19.40500000000042</c:v>
                </c:pt>
                <c:pt idx="3882">
                  <c:v>19.41000000000043</c:v>
                </c:pt>
                <c:pt idx="3883">
                  <c:v>19.41500000000043</c:v>
                </c:pt>
                <c:pt idx="3884">
                  <c:v>19.42000000000042</c:v>
                </c:pt>
                <c:pt idx="3885">
                  <c:v>19.42500000000042</c:v>
                </c:pt>
                <c:pt idx="3886">
                  <c:v>19.43000000000042</c:v>
                </c:pt>
                <c:pt idx="3887">
                  <c:v>19.43500000000042</c:v>
                </c:pt>
                <c:pt idx="3888">
                  <c:v>19.44000000000042</c:v>
                </c:pt>
                <c:pt idx="3889">
                  <c:v>19.44500000000042</c:v>
                </c:pt>
                <c:pt idx="3890">
                  <c:v>19.45000000000041</c:v>
                </c:pt>
                <c:pt idx="3891">
                  <c:v>19.45500000000041</c:v>
                </c:pt>
                <c:pt idx="3892">
                  <c:v>19.46000000000041</c:v>
                </c:pt>
                <c:pt idx="3893">
                  <c:v>19.46500000000041</c:v>
                </c:pt>
                <c:pt idx="3894">
                  <c:v>19.47000000000041</c:v>
                </c:pt>
                <c:pt idx="3895">
                  <c:v>19.47500000000041</c:v>
                </c:pt>
                <c:pt idx="3896">
                  <c:v>19.48000000000041</c:v>
                </c:pt>
                <c:pt idx="3897">
                  <c:v>19.4850000000004</c:v>
                </c:pt>
                <c:pt idx="3898">
                  <c:v>19.49000000000041</c:v>
                </c:pt>
                <c:pt idx="3899">
                  <c:v>19.49500000000041</c:v>
                </c:pt>
                <c:pt idx="3900">
                  <c:v>19.50000000000041</c:v>
                </c:pt>
                <c:pt idx="3901">
                  <c:v>19.5050000000004</c:v>
                </c:pt>
                <c:pt idx="3902">
                  <c:v>19.51000000000041</c:v>
                </c:pt>
                <c:pt idx="3903">
                  <c:v>19.51500000000041</c:v>
                </c:pt>
                <c:pt idx="3904">
                  <c:v>19.5200000000004</c:v>
                </c:pt>
                <c:pt idx="3905">
                  <c:v>19.5250000000004</c:v>
                </c:pt>
                <c:pt idx="3906">
                  <c:v>19.5300000000004</c:v>
                </c:pt>
                <c:pt idx="3907">
                  <c:v>19.53500000000039</c:v>
                </c:pt>
                <c:pt idx="3908">
                  <c:v>19.54000000000039</c:v>
                </c:pt>
                <c:pt idx="3909">
                  <c:v>19.54500000000039</c:v>
                </c:pt>
                <c:pt idx="3910">
                  <c:v>19.55000000000039</c:v>
                </c:pt>
                <c:pt idx="3911">
                  <c:v>19.55500000000039</c:v>
                </c:pt>
                <c:pt idx="3912">
                  <c:v>19.56000000000039</c:v>
                </c:pt>
                <c:pt idx="3913">
                  <c:v>19.56500000000038</c:v>
                </c:pt>
                <c:pt idx="3914">
                  <c:v>19.57000000000039</c:v>
                </c:pt>
                <c:pt idx="3915">
                  <c:v>19.57500000000039</c:v>
                </c:pt>
                <c:pt idx="3916">
                  <c:v>19.58000000000039</c:v>
                </c:pt>
                <c:pt idx="3917">
                  <c:v>19.58500000000038</c:v>
                </c:pt>
                <c:pt idx="3918">
                  <c:v>19.59000000000039</c:v>
                </c:pt>
                <c:pt idx="3919">
                  <c:v>19.59500000000039</c:v>
                </c:pt>
                <c:pt idx="3920">
                  <c:v>19.60000000000039</c:v>
                </c:pt>
                <c:pt idx="3921">
                  <c:v>19.60500000000038</c:v>
                </c:pt>
                <c:pt idx="3922">
                  <c:v>19.6100000000004</c:v>
                </c:pt>
                <c:pt idx="3923">
                  <c:v>19.61500000000039</c:v>
                </c:pt>
                <c:pt idx="3924">
                  <c:v>19.62000000000038</c:v>
                </c:pt>
                <c:pt idx="3925">
                  <c:v>19.62500000000038</c:v>
                </c:pt>
                <c:pt idx="3926">
                  <c:v>19.63000000000038</c:v>
                </c:pt>
                <c:pt idx="3927">
                  <c:v>19.63500000000038</c:v>
                </c:pt>
                <c:pt idx="3928">
                  <c:v>19.64000000000038</c:v>
                </c:pt>
                <c:pt idx="3929">
                  <c:v>19.64500000000038</c:v>
                </c:pt>
                <c:pt idx="3930">
                  <c:v>19.65000000000038</c:v>
                </c:pt>
                <c:pt idx="3931">
                  <c:v>19.65500000000037</c:v>
                </c:pt>
                <c:pt idx="3932">
                  <c:v>19.66000000000037</c:v>
                </c:pt>
                <c:pt idx="3933">
                  <c:v>19.66500000000037</c:v>
                </c:pt>
                <c:pt idx="3934">
                  <c:v>19.67000000000037</c:v>
                </c:pt>
                <c:pt idx="3935">
                  <c:v>19.67500000000037</c:v>
                </c:pt>
                <c:pt idx="3936">
                  <c:v>19.68000000000037</c:v>
                </c:pt>
                <c:pt idx="3937">
                  <c:v>19.68500000000036</c:v>
                </c:pt>
                <c:pt idx="3938">
                  <c:v>19.69000000000037</c:v>
                </c:pt>
                <c:pt idx="3939">
                  <c:v>19.69500000000037</c:v>
                </c:pt>
                <c:pt idx="3940">
                  <c:v>19.70000000000036</c:v>
                </c:pt>
                <c:pt idx="3941">
                  <c:v>19.70500000000036</c:v>
                </c:pt>
                <c:pt idx="3942">
                  <c:v>19.71000000000036</c:v>
                </c:pt>
                <c:pt idx="3943">
                  <c:v>19.71500000000036</c:v>
                </c:pt>
                <c:pt idx="3944">
                  <c:v>19.72000000000036</c:v>
                </c:pt>
                <c:pt idx="3945">
                  <c:v>19.72500000000036</c:v>
                </c:pt>
                <c:pt idx="3946">
                  <c:v>19.73000000000036</c:v>
                </c:pt>
                <c:pt idx="3947">
                  <c:v>19.73500000000035</c:v>
                </c:pt>
                <c:pt idx="3948">
                  <c:v>19.74000000000035</c:v>
                </c:pt>
                <c:pt idx="3949">
                  <c:v>19.74500000000035</c:v>
                </c:pt>
                <c:pt idx="3950">
                  <c:v>19.75000000000035</c:v>
                </c:pt>
                <c:pt idx="3951">
                  <c:v>19.75500000000035</c:v>
                </c:pt>
                <c:pt idx="3952">
                  <c:v>19.76000000000035</c:v>
                </c:pt>
                <c:pt idx="3953">
                  <c:v>19.76500000000035</c:v>
                </c:pt>
                <c:pt idx="3954">
                  <c:v>19.77000000000035</c:v>
                </c:pt>
                <c:pt idx="3955">
                  <c:v>19.77500000000035</c:v>
                </c:pt>
                <c:pt idx="3956">
                  <c:v>19.78000000000035</c:v>
                </c:pt>
                <c:pt idx="3957">
                  <c:v>19.78500000000032</c:v>
                </c:pt>
                <c:pt idx="3958">
                  <c:v>19.79000000000034</c:v>
                </c:pt>
                <c:pt idx="3959">
                  <c:v>19.79500000000034</c:v>
                </c:pt>
                <c:pt idx="3960">
                  <c:v>19.80000000000034</c:v>
                </c:pt>
                <c:pt idx="3961">
                  <c:v>19.80500000000034</c:v>
                </c:pt>
                <c:pt idx="3962">
                  <c:v>19.81000000000034</c:v>
                </c:pt>
                <c:pt idx="3963">
                  <c:v>19.81500000000034</c:v>
                </c:pt>
                <c:pt idx="3964">
                  <c:v>19.82000000000034</c:v>
                </c:pt>
                <c:pt idx="3965">
                  <c:v>19.82500000000034</c:v>
                </c:pt>
                <c:pt idx="3966">
                  <c:v>19.83000000000034</c:v>
                </c:pt>
                <c:pt idx="3967">
                  <c:v>19.83500000000033</c:v>
                </c:pt>
                <c:pt idx="3968">
                  <c:v>19.84000000000033</c:v>
                </c:pt>
                <c:pt idx="3969">
                  <c:v>19.84500000000033</c:v>
                </c:pt>
                <c:pt idx="3970">
                  <c:v>19.85000000000033</c:v>
                </c:pt>
                <c:pt idx="3971">
                  <c:v>19.85500000000033</c:v>
                </c:pt>
                <c:pt idx="3972">
                  <c:v>19.86000000000033</c:v>
                </c:pt>
                <c:pt idx="3973">
                  <c:v>19.86500000000033</c:v>
                </c:pt>
                <c:pt idx="3974">
                  <c:v>19.87000000000033</c:v>
                </c:pt>
                <c:pt idx="3975">
                  <c:v>19.87500000000033</c:v>
                </c:pt>
                <c:pt idx="3976">
                  <c:v>19.88000000000033</c:v>
                </c:pt>
                <c:pt idx="3977">
                  <c:v>19.88500000000032</c:v>
                </c:pt>
                <c:pt idx="3978">
                  <c:v>19.89000000000033</c:v>
                </c:pt>
                <c:pt idx="3979">
                  <c:v>19.89500000000033</c:v>
                </c:pt>
                <c:pt idx="3980">
                  <c:v>19.90000000000032</c:v>
                </c:pt>
                <c:pt idx="3981">
                  <c:v>19.90500000000032</c:v>
                </c:pt>
                <c:pt idx="3982">
                  <c:v>19.91000000000032</c:v>
                </c:pt>
                <c:pt idx="3983">
                  <c:v>19.91500000000032</c:v>
                </c:pt>
                <c:pt idx="3984">
                  <c:v>19.92000000000032</c:v>
                </c:pt>
                <c:pt idx="3985">
                  <c:v>19.92500000000032</c:v>
                </c:pt>
                <c:pt idx="3986">
                  <c:v>19.93000000000032</c:v>
                </c:pt>
                <c:pt idx="3987">
                  <c:v>19.93500000000031</c:v>
                </c:pt>
                <c:pt idx="3988">
                  <c:v>19.94000000000031</c:v>
                </c:pt>
                <c:pt idx="3989">
                  <c:v>19.94500000000031</c:v>
                </c:pt>
                <c:pt idx="3990">
                  <c:v>19.95000000000031</c:v>
                </c:pt>
                <c:pt idx="3991">
                  <c:v>19.95500000000031</c:v>
                </c:pt>
                <c:pt idx="3992">
                  <c:v>19.96000000000031</c:v>
                </c:pt>
                <c:pt idx="3993">
                  <c:v>19.96500000000031</c:v>
                </c:pt>
                <c:pt idx="3994">
                  <c:v>19.97000000000031</c:v>
                </c:pt>
                <c:pt idx="3995">
                  <c:v>19.97500000000031</c:v>
                </c:pt>
                <c:pt idx="3996">
                  <c:v>19.98000000000031</c:v>
                </c:pt>
                <c:pt idx="3997">
                  <c:v>19.98500000000028</c:v>
                </c:pt>
                <c:pt idx="3998">
                  <c:v>19.9900000000003</c:v>
                </c:pt>
                <c:pt idx="3999">
                  <c:v>19.9950000000003</c:v>
                </c:pt>
                <c:pt idx="4000">
                  <c:v>20.00000000000031</c:v>
                </c:pt>
                <c:pt idx="4001">
                  <c:v>20.0050000000003</c:v>
                </c:pt>
                <c:pt idx="4002">
                  <c:v>20.0100000000003</c:v>
                </c:pt>
                <c:pt idx="4003">
                  <c:v>20.0150000000003</c:v>
                </c:pt>
                <c:pt idx="4004">
                  <c:v>20.0200000000003</c:v>
                </c:pt>
                <c:pt idx="4005">
                  <c:v>20.0250000000003</c:v>
                </c:pt>
                <c:pt idx="4006">
                  <c:v>20.0300000000003</c:v>
                </c:pt>
                <c:pt idx="4007">
                  <c:v>20.0350000000003</c:v>
                </c:pt>
                <c:pt idx="4008">
                  <c:v>20.04000000000029</c:v>
                </c:pt>
                <c:pt idx="4009">
                  <c:v>20.04500000000029</c:v>
                </c:pt>
                <c:pt idx="4010">
                  <c:v>20.0500000000003</c:v>
                </c:pt>
                <c:pt idx="4011">
                  <c:v>20.05500000000029</c:v>
                </c:pt>
                <c:pt idx="4012">
                  <c:v>20.06000000000029</c:v>
                </c:pt>
                <c:pt idx="4013">
                  <c:v>20.06500000000029</c:v>
                </c:pt>
                <c:pt idx="4014">
                  <c:v>20.07000000000029</c:v>
                </c:pt>
                <c:pt idx="4015">
                  <c:v>20.07500000000029</c:v>
                </c:pt>
                <c:pt idx="4016">
                  <c:v>20.08000000000029</c:v>
                </c:pt>
                <c:pt idx="4017">
                  <c:v>20.08500000000029</c:v>
                </c:pt>
                <c:pt idx="4018">
                  <c:v>20.09000000000029</c:v>
                </c:pt>
                <c:pt idx="4019">
                  <c:v>20.09500000000029</c:v>
                </c:pt>
                <c:pt idx="4020">
                  <c:v>20.10000000000029</c:v>
                </c:pt>
                <c:pt idx="4021">
                  <c:v>20.10500000000028</c:v>
                </c:pt>
                <c:pt idx="4022">
                  <c:v>20.1100000000003</c:v>
                </c:pt>
                <c:pt idx="4023">
                  <c:v>20.11500000000029</c:v>
                </c:pt>
                <c:pt idx="4024">
                  <c:v>20.12000000000029</c:v>
                </c:pt>
                <c:pt idx="4025">
                  <c:v>20.12500000000028</c:v>
                </c:pt>
                <c:pt idx="4026">
                  <c:v>20.13000000000028</c:v>
                </c:pt>
                <c:pt idx="4027">
                  <c:v>20.13500000000028</c:v>
                </c:pt>
                <c:pt idx="4028">
                  <c:v>20.14000000000028</c:v>
                </c:pt>
                <c:pt idx="4029">
                  <c:v>20.14500000000028</c:v>
                </c:pt>
                <c:pt idx="4030">
                  <c:v>20.15000000000028</c:v>
                </c:pt>
                <c:pt idx="4031">
                  <c:v>20.15500000000027</c:v>
                </c:pt>
                <c:pt idx="4032">
                  <c:v>20.16000000000027</c:v>
                </c:pt>
                <c:pt idx="4033">
                  <c:v>20.16500000000027</c:v>
                </c:pt>
                <c:pt idx="4034">
                  <c:v>20.17000000000028</c:v>
                </c:pt>
                <c:pt idx="4035">
                  <c:v>20.17500000000027</c:v>
                </c:pt>
                <c:pt idx="4036">
                  <c:v>20.18000000000027</c:v>
                </c:pt>
                <c:pt idx="4037">
                  <c:v>20.18500000000027</c:v>
                </c:pt>
                <c:pt idx="4038">
                  <c:v>20.19000000000027</c:v>
                </c:pt>
                <c:pt idx="4039">
                  <c:v>20.19500000000027</c:v>
                </c:pt>
                <c:pt idx="4040">
                  <c:v>20.20000000000027</c:v>
                </c:pt>
                <c:pt idx="4041">
                  <c:v>20.20500000000026</c:v>
                </c:pt>
                <c:pt idx="4042">
                  <c:v>20.21000000000026</c:v>
                </c:pt>
                <c:pt idx="4043">
                  <c:v>20.21500000000026</c:v>
                </c:pt>
                <c:pt idx="4044">
                  <c:v>20.22000000000026</c:v>
                </c:pt>
                <c:pt idx="4045">
                  <c:v>20.22500000000026</c:v>
                </c:pt>
                <c:pt idx="4046">
                  <c:v>20.23000000000026</c:v>
                </c:pt>
                <c:pt idx="4047">
                  <c:v>20.23500000000026</c:v>
                </c:pt>
                <c:pt idx="4048">
                  <c:v>20.24000000000025</c:v>
                </c:pt>
                <c:pt idx="4049">
                  <c:v>20.24500000000025</c:v>
                </c:pt>
                <c:pt idx="4050">
                  <c:v>20.25000000000026</c:v>
                </c:pt>
                <c:pt idx="4051">
                  <c:v>20.25500000000025</c:v>
                </c:pt>
                <c:pt idx="4052">
                  <c:v>20.26000000000025</c:v>
                </c:pt>
                <c:pt idx="4053">
                  <c:v>20.26500000000025</c:v>
                </c:pt>
                <c:pt idx="4054">
                  <c:v>20.27000000000025</c:v>
                </c:pt>
                <c:pt idx="4055">
                  <c:v>20.27500000000025</c:v>
                </c:pt>
                <c:pt idx="4056">
                  <c:v>20.28000000000025</c:v>
                </c:pt>
                <c:pt idx="4057">
                  <c:v>20.28500000000025</c:v>
                </c:pt>
                <c:pt idx="4058">
                  <c:v>20.29000000000024</c:v>
                </c:pt>
                <c:pt idx="4059">
                  <c:v>20.29500000000024</c:v>
                </c:pt>
                <c:pt idx="4060">
                  <c:v>20.30000000000025</c:v>
                </c:pt>
                <c:pt idx="4061">
                  <c:v>20.30500000000024</c:v>
                </c:pt>
                <c:pt idx="4062">
                  <c:v>20.31000000000024</c:v>
                </c:pt>
                <c:pt idx="4063">
                  <c:v>20.31500000000024</c:v>
                </c:pt>
                <c:pt idx="4064">
                  <c:v>20.32000000000024</c:v>
                </c:pt>
                <c:pt idx="4065">
                  <c:v>20.32500000000024</c:v>
                </c:pt>
                <c:pt idx="4066">
                  <c:v>20.33000000000024</c:v>
                </c:pt>
                <c:pt idx="4067">
                  <c:v>20.33500000000024</c:v>
                </c:pt>
                <c:pt idx="4068">
                  <c:v>20.34000000000023</c:v>
                </c:pt>
                <c:pt idx="4069">
                  <c:v>20.34500000000023</c:v>
                </c:pt>
                <c:pt idx="4070">
                  <c:v>20.35000000000024</c:v>
                </c:pt>
                <c:pt idx="4071">
                  <c:v>20.35500000000023</c:v>
                </c:pt>
                <c:pt idx="4072">
                  <c:v>20.36000000000023</c:v>
                </c:pt>
                <c:pt idx="4073">
                  <c:v>20.36500000000023</c:v>
                </c:pt>
                <c:pt idx="4074">
                  <c:v>20.37000000000023</c:v>
                </c:pt>
                <c:pt idx="4075">
                  <c:v>20.37500000000023</c:v>
                </c:pt>
                <c:pt idx="4076">
                  <c:v>20.38000000000023</c:v>
                </c:pt>
                <c:pt idx="4077">
                  <c:v>20.38500000000023</c:v>
                </c:pt>
                <c:pt idx="4078">
                  <c:v>20.39000000000023</c:v>
                </c:pt>
                <c:pt idx="4079">
                  <c:v>20.39500000000023</c:v>
                </c:pt>
                <c:pt idx="4080">
                  <c:v>20.40000000000023</c:v>
                </c:pt>
                <c:pt idx="4081">
                  <c:v>20.40500000000022</c:v>
                </c:pt>
                <c:pt idx="4082">
                  <c:v>20.41000000000022</c:v>
                </c:pt>
                <c:pt idx="4083">
                  <c:v>20.41500000000022</c:v>
                </c:pt>
                <c:pt idx="4084">
                  <c:v>20.42000000000022</c:v>
                </c:pt>
                <c:pt idx="4085">
                  <c:v>20.42500000000022</c:v>
                </c:pt>
                <c:pt idx="4086">
                  <c:v>20.43000000000022</c:v>
                </c:pt>
                <c:pt idx="4087">
                  <c:v>20.43500000000022</c:v>
                </c:pt>
                <c:pt idx="4088">
                  <c:v>20.44000000000021</c:v>
                </c:pt>
                <c:pt idx="4089">
                  <c:v>20.44500000000021</c:v>
                </c:pt>
                <c:pt idx="4090">
                  <c:v>20.45000000000022</c:v>
                </c:pt>
                <c:pt idx="4091">
                  <c:v>20.45500000000021</c:v>
                </c:pt>
                <c:pt idx="4092">
                  <c:v>20.46000000000021</c:v>
                </c:pt>
                <c:pt idx="4093">
                  <c:v>20.46500000000021</c:v>
                </c:pt>
                <c:pt idx="4094">
                  <c:v>20.47000000000021</c:v>
                </c:pt>
                <c:pt idx="4095">
                  <c:v>20.47500000000021</c:v>
                </c:pt>
                <c:pt idx="4096">
                  <c:v>20.48000000000021</c:v>
                </c:pt>
                <c:pt idx="4097">
                  <c:v>20.48500000000021</c:v>
                </c:pt>
                <c:pt idx="4098">
                  <c:v>20.4900000000002</c:v>
                </c:pt>
                <c:pt idx="4099">
                  <c:v>20.4950000000002</c:v>
                </c:pt>
                <c:pt idx="4100">
                  <c:v>20.50000000000021</c:v>
                </c:pt>
                <c:pt idx="4101">
                  <c:v>20.5050000000002</c:v>
                </c:pt>
                <c:pt idx="4102">
                  <c:v>20.5100000000002</c:v>
                </c:pt>
                <c:pt idx="4103">
                  <c:v>20.5150000000002</c:v>
                </c:pt>
                <c:pt idx="4104">
                  <c:v>20.5200000000002</c:v>
                </c:pt>
                <c:pt idx="4105">
                  <c:v>20.5250000000002</c:v>
                </c:pt>
                <c:pt idx="4106">
                  <c:v>20.5300000000002</c:v>
                </c:pt>
                <c:pt idx="4107">
                  <c:v>20.5350000000002</c:v>
                </c:pt>
                <c:pt idx="4108">
                  <c:v>20.54000000000019</c:v>
                </c:pt>
                <c:pt idx="4109">
                  <c:v>20.54500000000019</c:v>
                </c:pt>
                <c:pt idx="4110">
                  <c:v>20.5500000000002</c:v>
                </c:pt>
                <c:pt idx="4111">
                  <c:v>20.55500000000019</c:v>
                </c:pt>
                <c:pt idx="4112">
                  <c:v>20.56000000000019</c:v>
                </c:pt>
                <c:pt idx="4113">
                  <c:v>20.56500000000019</c:v>
                </c:pt>
                <c:pt idx="4114">
                  <c:v>20.57000000000019</c:v>
                </c:pt>
                <c:pt idx="4115">
                  <c:v>20.57500000000019</c:v>
                </c:pt>
                <c:pt idx="4116">
                  <c:v>20.58000000000019</c:v>
                </c:pt>
                <c:pt idx="4117">
                  <c:v>20.58500000000019</c:v>
                </c:pt>
                <c:pt idx="4118">
                  <c:v>20.59000000000019</c:v>
                </c:pt>
                <c:pt idx="4119">
                  <c:v>20.59500000000019</c:v>
                </c:pt>
                <c:pt idx="4120">
                  <c:v>20.60000000000019</c:v>
                </c:pt>
                <c:pt idx="4121">
                  <c:v>20.60500000000019</c:v>
                </c:pt>
                <c:pt idx="4122">
                  <c:v>20.6100000000002</c:v>
                </c:pt>
                <c:pt idx="4123">
                  <c:v>20.6150000000002</c:v>
                </c:pt>
                <c:pt idx="4124">
                  <c:v>20.62000000000019</c:v>
                </c:pt>
                <c:pt idx="4125">
                  <c:v>20.62500000000018</c:v>
                </c:pt>
                <c:pt idx="4126">
                  <c:v>20.63000000000018</c:v>
                </c:pt>
                <c:pt idx="4127">
                  <c:v>20.63500000000018</c:v>
                </c:pt>
                <c:pt idx="4128">
                  <c:v>20.64000000000018</c:v>
                </c:pt>
                <c:pt idx="4129">
                  <c:v>20.64500000000018</c:v>
                </c:pt>
                <c:pt idx="4130">
                  <c:v>20.65000000000018</c:v>
                </c:pt>
                <c:pt idx="4131">
                  <c:v>20.65500000000018</c:v>
                </c:pt>
                <c:pt idx="4132">
                  <c:v>20.66000000000017</c:v>
                </c:pt>
                <c:pt idx="4133">
                  <c:v>20.66500000000017</c:v>
                </c:pt>
                <c:pt idx="4134">
                  <c:v>20.67000000000018</c:v>
                </c:pt>
                <c:pt idx="4135">
                  <c:v>20.67500000000017</c:v>
                </c:pt>
                <c:pt idx="4136">
                  <c:v>20.68000000000017</c:v>
                </c:pt>
                <c:pt idx="4137">
                  <c:v>20.68500000000017</c:v>
                </c:pt>
                <c:pt idx="4138">
                  <c:v>20.69000000000017</c:v>
                </c:pt>
                <c:pt idx="4139">
                  <c:v>20.69500000000017</c:v>
                </c:pt>
                <c:pt idx="4140">
                  <c:v>20.70000000000017</c:v>
                </c:pt>
                <c:pt idx="4141">
                  <c:v>20.70500000000016</c:v>
                </c:pt>
                <c:pt idx="4142">
                  <c:v>20.71000000000016</c:v>
                </c:pt>
                <c:pt idx="4143">
                  <c:v>20.71500000000016</c:v>
                </c:pt>
                <c:pt idx="4144">
                  <c:v>20.72000000000016</c:v>
                </c:pt>
                <c:pt idx="4145">
                  <c:v>20.72500000000016</c:v>
                </c:pt>
                <c:pt idx="4146">
                  <c:v>20.73000000000016</c:v>
                </c:pt>
                <c:pt idx="4147">
                  <c:v>20.73500000000016</c:v>
                </c:pt>
                <c:pt idx="4148">
                  <c:v>20.74000000000015</c:v>
                </c:pt>
                <c:pt idx="4149">
                  <c:v>20.74500000000015</c:v>
                </c:pt>
                <c:pt idx="4150">
                  <c:v>20.75000000000016</c:v>
                </c:pt>
                <c:pt idx="4151">
                  <c:v>20.75500000000015</c:v>
                </c:pt>
                <c:pt idx="4152">
                  <c:v>20.76000000000015</c:v>
                </c:pt>
                <c:pt idx="4153">
                  <c:v>20.76500000000015</c:v>
                </c:pt>
                <c:pt idx="4154">
                  <c:v>20.77000000000015</c:v>
                </c:pt>
                <c:pt idx="4155">
                  <c:v>20.77500000000015</c:v>
                </c:pt>
                <c:pt idx="4156">
                  <c:v>20.78000000000015</c:v>
                </c:pt>
                <c:pt idx="4157">
                  <c:v>20.78500000000015</c:v>
                </c:pt>
                <c:pt idx="4158">
                  <c:v>20.79000000000014</c:v>
                </c:pt>
                <c:pt idx="4159">
                  <c:v>20.79500000000014</c:v>
                </c:pt>
                <c:pt idx="4160">
                  <c:v>20.80000000000015</c:v>
                </c:pt>
                <c:pt idx="4161">
                  <c:v>20.80500000000014</c:v>
                </c:pt>
                <c:pt idx="4162">
                  <c:v>20.81000000000014</c:v>
                </c:pt>
                <c:pt idx="4163">
                  <c:v>20.81500000000014</c:v>
                </c:pt>
                <c:pt idx="4164">
                  <c:v>20.82000000000014</c:v>
                </c:pt>
                <c:pt idx="4165">
                  <c:v>20.82500000000014</c:v>
                </c:pt>
                <c:pt idx="4166">
                  <c:v>20.83000000000014</c:v>
                </c:pt>
                <c:pt idx="4167">
                  <c:v>20.83500000000014</c:v>
                </c:pt>
                <c:pt idx="4168">
                  <c:v>20.84000000000013</c:v>
                </c:pt>
                <c:pt idx="4169">
                  <c:v>20.84500000000013</c:v>
                </c:pt>
                <c:pt idx="4170">
                  <c:v>20.85000000000014</c:v>
                </c:pt>
                <c:pt idx="4171">
                  <c:v>20.85500000000013</c:v>
                </c:pt>
                <c:pt idx="4172">
                  <c:v>20.86000000000013</c:v>
                </c:pt>
                <c:pt idx="4173">
                  <c:v>20.86500000000013</c:v>
                </c:pt>
                <c:pt idx="4174">
                  <c:v>20.87000000000013</c:v>
                </c:pt>
                <c:pt idx="4175">
                  <c:v>20.87500000000013</c:v>
                </c:pt>
                <c:pt idx="4176">
                  <c:v>20.88000000000013</c:v>
                </c:pt>
                <c:pt idx="4177">
                  <c:v>20.88500000000013</c:v>
                </c:pt>
                <c:pt idx="4178">
                  <c:v>20.89000000000013</c:v>
                </c:pt>
                <c:pt idx="4179">
                  <c:v>20.89500000000013</c:v>
                </c:pt>
                <c:pt idx="4180">
                  <c:v>20.90000000000013</c:v>
                </c:pt>
                <c:pt idx="4181">
                  <c:v>20.90500000000012</c:v>
                </c:pt>
                <c:pt idx="4182">
                  <c:v>20.91000000000012</c:v>
                </c:pt>
                <c:pt idx="4183">
                  <c:v>20.91500000000012</c:v>
                </c:pt>
                <c:pt idx="4184">
                  <c:v>20.92000000000012</c:v>
                </c:pt>
                <c:pt idx="4185">
                  <c:v>20.92500000000012</c:v>
                </c:pt>
                <c:pt idx="4186">
                  <c:v>20.93000000000012</c:v>
                </c:pt>
                <c:pt idx="4187">
                  <c:v>20.93500000000012</c:v>
                </c:pt>
                <c:pt idx="4188">
                  <c:v>20.94000000000012</c:v>
                </c:pt>
                <c:pt idx="4189">
                  <c:v>20.94500000000011</c:v>
                </c:pt>
                <c:pt idx="4190">
                  <c:v>20.95000000000012</c:v>
                </c:pt>
                <c:pt idx="4191">
                  <c:v>20.95500000000012</c:v>
                </c:pt>
                <c:pt idx="4192">
                  <c:v>20.96000000000011</c:v>
                </c:pt>
                <c:pt idx="4193">
                  <c:v>20.96500000000011</c:v>
                </c:pt>
                <c:pt idx="4194">
                  <c:v>20.97000000000011</c:v>
                </c:pt>
                <c:pt idx="4195">
                  <c:v>20.97500000000011</c:v>
                </c:pt>
                <c:pt idx="4196">
                  <c:v>20.98000000000011</c:v>
                </c:pt>
                <c:pt idx="4197">
                  <c:v>20.98500000000011</c:v>
                </c:pt>
                <c:pt idx="4198">
                  <c:v>20.99000000000011</c:v>
                </c:pt>
                <c:pt idx="4199">
                  <c:v>20.9950000000001</c:v>
                </c:pt>
                <c:pt idx="4200">
                  <c:v>21.00000000000011</c:v>
                </c:pt>
                <c:pt idx="4201">
                  <c:v>21.00500000000011</c:v>
                </c:pt>
                <c:pt idx="4202">
                  <c:v>21.0100000000001</c:v>
                </c:pt>
                <c:pt idx="4203">
                  <c:v>21.0150000000001</c:v>
                </c:pt>
                <c:pt idx="4204">
                  <c:v>21.0200000000001</c:v>
                </c:pt>
                <c:pt idx="4205">
                  <c:v>21.0250000000001</c:v>
                </c:pt>
                <c:pt idx="4206">
                  <c:v>21.0300000000001</c:v>
                </c:pt>
                <c:pt idx="4207">
                  <c:v>21.0350000000001</c:v>
                </c:pt>
                <c:pt idx="4208">
                  <c:v>21.0400000000001</c:v>
                </c:pt>
                <c:pt idx="4209">
                  <c:v>21.04500000000009</c:v>
                </c:pt>
                <c:pt idx="4210">
                  <c:v>21.0500000000001</c:v>
                </c:pt>
                <c:pt idx="4211">
                  <c:v>21.0550000000001</c:v>
                </c:pt>
                <c:pt idx="4212">
                  <c:v>21.06000000000009</c:v>
                </c:pt>
                <c:pt idx="4213">
                  <c:v>21.06500000000009</c:v>
                </c:pt>
                <c:pt idx="4214">
                  <c:v>21.07000000000009</c:v>
                </c:pt>
                <c:pt idx="4215">
                  <c:v>21.07500000000009</c:v>
                </c:pt>
                <c:pt idx="4216">
                  <c:v>21.08000000000009</c:v>
                </c:pt>
                <c:pt idx="4217">
                  <c:v>21.08500000000009</c:v>
                </c:pt>
                <c:pt idx="4218">
                  <c:v>21.09000000000009</c:v>
                </c:pt>
                <c:pt idx="4219">
                  <c:v>21.09500000000009</c:v>
                </c:pt>
                <c:pt idx="4220">
                  <c:v>21.1000000000001</c:v>
                </c:pt>
                <c:pt idx="4221">
                  <c:v>21.10500000000009</c:v>
                </c:pt>
                <c:pt idx="4222">
                  <c:v>21.1100000000001</c:v>
                </c:pt>
                <c:pt idx="4223">
                  <c:v>21.1150000000001</c:v>
                </c:pt>
                <c:pt idx="4224">
                  <c:v>21.12000000000009</c:v>
                </c:pt>
                <c:pt idx="4225">
                  <c:v>21.12500000000009</c:v>
                </c:pt>
                <c:pt idx="4226">
                  <c:v>21.13000000000008</c:v>
                </c:pt>
                <c:pt idx="4227">
                  <c:v>21.13500000000008</c:v>
                </c:pt>
                <c:pt idx="4228">
                  <c:v>21.14000000000008</c:v>
                </c:pt>
                <c:pt idx="4229">
                  <c:v>21.14500000000008</c:v>
                </c:pt>
                <c:pt idx="4230">
                  <c:v>21.15000000000008</c:v>
                </c:pt>
                <c:pt idx="4231">
                  <c:v>21.15500000000008</c:v>
                </c:pt>
                <c:pt idx="4232">
                  <c:v>21.16000000000007</c:v>
                </c:pt>
                <c:pt idx="4233">
                  <c:v>21.16500000000007</c:v>
                </c:pt>
                <c:pt idx="4234">
                  <c:v>21.17000000000008</c:v>
                </c:pt>
                <c:pt idx="4235">
                  <c:v>21.17500000000008</c:v>
                </c:pt>
                <c:pt idx="4236">
                  <c:v>21.18000000000007</c:v>
                </c:pt>
                <c:pt idx="4237">
                  <c:v>21.18500000000007</c:v>
                </c:pt>
                <c:pt idx="4238">
                  <c:v>21.19000000000007</c:v>
                </c:pt>
                <c:pt idx="4239">
                  <c:v>21.19500000000007</c:v>
                </c:pt>
                <c:pt idx="4240">
                  <c:v>21.20000000000007</c:v>
                </c:pt>
                <c:pt idx="4241">
                  <c:v>21.20500000000007</c:v>
                </c:pt>
                <c:pt idx="4242">
                  <c:v>21.21000000000006</c:v>
                </c:pt>
                <c:pt idx="4243">
                  <c:v>21.21500000000006</c:v>
                </c:pt>
                <c:pt idx="4244">
                  <c:v>21.22000000000006</c:v>
                </c:pt>
                <c:pt idx="4245">
                  <c:v>21.22500000000006</c:v>
                </c:pt>
                <c:pt idx="4246">
                  <c:v>21.23000000000006</c:v>
                </c:pt>
                <c:pt idx="4247">
                  <c:v>21.23500000000006</c:v>
                </c:pt>
                <c:pt idx="4248">
                  <c:v>21.24000000000006</c:v>
                </c:pt>
                <c:pt idx="4249">
                  <c:v>21.24500000000005</c:v>
                </c:pt>
                <c:pt idx="4250">
                  <c:v>21.25000000000006</c:v>
                </c:pt>
                <c:pt idx="4251">
                  <c:v>21.25500000000006</c:v>
                </c:pt>
                <c:pt idx="4252">
                  <c:v>21.26000000000005</c:v>
                </c:pt>
                <c:pt idx="4253">
                  <c:v>21.26500000000005</c:v>
                </c:pt>
                <c:pt idx="4254">
                  <c:v>21.27000000000005</c:v>
                </c:pt>
                <c:pt idx="4255">
                  <c:v>21.27500000000005</c:v>
                </c:pt>
                <c:pt idx="4256">
                  <c:v>21.28000000000005</c:v>
                </c:pt>
                <c:pt idx="4257">
                  <c:v>21.28500000000005</c:v>
                </c:pt>
                <c:pt idx="4258">
                  <c:v>21.29000000000005</c:v>
                </c:pt>
                <c:pt idx="4259">
                  <c:v>21.29500000000004</c:v>
                </c:pt>
                <c:pt idx="4260">
                  <c:v>21.30000000000005</c:v>
                </c:pt>
                <c:pt idx="4261">
                  <c:v>21.30500000000005</c:v>
                </c:pt>
                <c:pt idx="4262">
                  <c:v>21.31000000000004</c:v>
                </c:pt>
                <c:pt idx="4263">
                  <c:v>21.31500000000004</c:v>
                </c:pt>
                <c:pt idx="4264">
                  <c:v>21.32000000000004</c:v>
                </c:pt>
                <c:pt idx="4265">
                  <c:v>21.32500000000004</c:v>
                </c:pt>
                <c:pt idx="4266">
                  <c:v>21.33000000000004</c:v>
                </c:pt>
                <c:pt idx="4267">
                  <c:v>21.33500000000004</c:v>
                </c:pt>
                <c:pt idx="4268">
                  <c:v>21.34000000000004</c:v>
                </c:pt>
                <c:pt idx="4269">
                  <c:v>21.34500000000003</c:v>
                </c:pt>
                <c:pt idx="4270">
                  <c:v>21.35000000000004</c:v>
                </c:pt>
                <c:pt idx="4271">
                  <c:v>21.35500000000004</c:v>
                </c:pt>
                <c:pt idx="4272">
                  <c:v>21.36000000000003</c:v>
                </c:pt>
                <c:pt idx="4273">
                  <c:v>21.36500000000003</c:v>
                </c:pt>
                <c:pt idx="4274">
                  <c:v>21.37000000000003</c:v>
                </c:pt>
                <c:pt idx="4275">
                  <c:v>21.37500000000003</c:v>
                </c:pt>
                <c:pt idx="4276">
                  <c:v>21.38000000000003</c:v>
                </c:pt>
                <c:pt idx="4277">
                  <c:v>21.38500000000003</c:v>
                </c:pt>
                <c:pt idx="4278">
                  <c:v>21.39000000000003</c:v>
                </c:pt>
                <c:pt idx="4279">
                  <c:v>21.39500000000003</c:v>
                </c:pt>
                <c:pt idx="4280">
                  <c:v>21.40000000000003</c:v>
                </c:pt>
                <c:pt idx="4281">
                  <c:v>21.40500000000003</c:v>
                </c:pt>
                <c:pt idx="4282">
                  <c:v>21.41000000000002</c:v>
                </c:pt>
                <c:pt idx="4283">
                  <c:v>21.41500000000002</c:v>
                </c:pt>
                <c:pt idx="4284">
                  <c:v>21.42000000000002</c:v>
                </c:pt>
                <c:pt idx="4285">
                  <c:v>21.42500000000002</c:v>
                </c:pt>
                <c:pt idx="4286">
                  <c:v>21.43000000000002</c:v>
                </c:pt>
                <c:pt idx="4287">
                  <c:v>21.43500000000002</c:v>
                </c:pt>
                <c:pt idx="4288">
                  <c:v>21.44000000000002</c:v>
                </c:pt>
                <c:pt idx="4289">
                  <c:v>21.44500000000001</c:v>
                </c:pt>
                <c:pt idx="4290">
                  <c:v>21.45000000000002</c:v>
                </c:pt>
                <c:pt idx="4291">
                  <c:v>21.45500000000002</c:v>
                </c:pt>
                <c:pt idx="4292">
                  <c:v>21.46000000000001</c:v>
                </c:pt>
                <c:pt idx="4293">
                  <c:v>21.46500000000001</c:v>
                </c:pt>
                <c:pt idx="4294">
                  <c:v>21.47000000000001</c:v>
                </c:pt>
                <c:pt idx="4295">
                  <c:v>21.47500000000001</c:v>
                </c:pt>
                <c:pt idx="4296">
                  <c:v>21.48000000000001</c:v>
                </c:pt>
                <c:pt idx="4297">
                  <c:v>21.48500000000001</c:v>
                </c:pt>
                <c:pt idx="4298">
                  <c:v>21.49000000000001</c:v>
                </c:pt>
                <c:pt idx="4299">
                  <c:v>21.495</c:v>
                </c:pt>
                <c:pt idx="4300">
                  <c:v>21.50000000000001</c:v>
                </c:pt>
                <c:pt idx="4301">
                  <c:v>21.50500000000001</c:v>
                </c:pt>
                <c:pt idx="4302">
                  <c:v>21.51000000000001</c:v>
                </c:pt>
                <c:pt idx="4303">
                  <c:v>21.515</c:v>
                </c:pt>
                <c:pt idx="4304">
                  <c:v>21.52</c:v>
                </c:pt>
                <c:pt idx="4305">
                  <c:v>21.525</c:v>
                </c:pt>
                <c:pt idx="4306">
                  <c:v>21.53</c:v>
                </c:pt>
                <c:pt idx="4307">
                  <c:v>21.535</c:v>
                </c:pt>
                <c:pt idx="4308">
                  <c:v>21.54</c:v>
                </c:pt>
                <c:pt idx="4309">
                  <c:v>21.54499999999999</c:v>
                </c:pt>
                <c:pt idx="4310">
                  <c:v>21.54999999999999</c:v>
                </c:pt>
                <c:pt idx="4311">
                  <c:v>21.555</c:v>
                </c:pt>
                <c:pt idx="4312">
                  <c:v>21.55999999999999</c:v>
                </c:pt>
                <c:pt idx="4313">
                  <c:v>21.56499999999999</c:v>
                </c:pt>
                <c:pt idx="4314">
                  <c:v>21.56999999999999</c:v>
                </c:pt>
                <c:pt idx="4315">
                  <c:v>21.57499999999999</c:v>
                </c:pt>
                <c:pt idx="4316">
                  <c:v>21.57999999999999</c:v>
                </c:pt>
                <c:pt idx="4317">
                  <c:v>21.58499999999999</c:v>
                </c:pt>
                <c:pt idx="4318">
                  <c:v>21.58999999999999</c:v>
                </c:pt>
                <c:pt idx="4319">
                  <c:v>21.59499999999999</c:v>
                </c:pt>
                <c:pt idx="4320">
                  <c:v>21.59999999999999</c:v>
                </c:pt>
                <c:pt idx="4321">
                  <c:v>21.60499999999999</c:v>
                </c:pt>
                <c:pt idx="4322">
                  <c:v>21.60999999999999</c:v>
                </c:pt>
                <c:pt idx="4323">
                  <c:v>21.615</c:v>
                </c:pt>
                <c:pt idx="4324">
                  <c:v>21.62</c:v>
                </c:pt>
                <c:pt idx="4325">
                  <c:v>21.62499999999999</c:v>
                </c:pt>
                <c:pt idx="4326">
                  <c:v>21.62999999999998</c:v>
                </c:pt>
                <c:pt idx="4327">
                  <c:v>21.63499999999998</c:v>
                </c:pt>
                <c:pt idx="4328">
                  <c:v>21.63999999999998</c:v>
                </c:pt>
                <c:pt idx="4329">
                  <c:v>21.64499999999998</c:v>
                </c:pt>
                <c:pt idx="4330">
                  <c:v>21.64999999999998</c:v>
                </c:pt>
                <c:pt idx="4331">
                  <c:v>21.65499999999998</c:v>
                </c:pt>
                <c:pt idx="4332">
                  <c:v>21.65999999999998</c:v>
                </c:pt>
                <c:pt idx="4333">
                  <c:v>21.66499999999997</c:v>
                </c:pt>
                <c:pt idx="4334">
                  <c:v>21.66999999999997</c:v>
                </c:pt>
                <c:pt idx="4335">
                  <c:v>21.67499999999998</c:v>
                </c:pt>
                <c:pt idx="4336">
                  <c:v>21.67999999999997</c:v>
                </c:pt>
                <c:pt idx="4337">
                  <c:v>21.68499999999997</c:v>
                </c:pt>
                <c:pt idx="4338">
                  <c:v>21.68999999999997</c:v>
                </c:pt>
                <c:pt idx="4339">
                  <c:v>21.69499999999997</c:v>
                </c:pt>
                <c:pt idx="4340">
                  <c:v>21.69999999999997</c:v>
                </c:pt>
                <c:pt idx="4341">
                  <c:v>21.70499999999997</c:v>
                </c:pt>
                <c:pt idx="4342">
                  <c:v>21.70999999999996</c:v>
                </c:pt>
                <c:pt idx="4343">
                  <c:v>21.71499999999996</c:v>
                </c:pt>
                <c:pt idx="4344">
                  <c:v>21.71999999999996</c:v>
                </c:pt>
                <c:pt idx="4345">
                  <c:v>21.72499999999996</c:v>
                </c:pt>
                <c:pt idx="4346">
                  <c:v>21.72999999999996</c:v>
                </c:pt>
                <c:pt idx="4347">
                  <c:v>21.73499999999996</c:v>
                </c:pt>
                <c:pt idx="4348">
                  <c:v>21.73999999999996</c:v>
                </c:pt>
                <c:pt idx="4349">
                  <c:v>21.74499999999995</c:v>
                </c:pt>
                <c:pt idx="4350">
                  <c:v>21.74999999999995</c:v>
                </c:pt>
                <c:pt idx="4351">
                  <c:v>21.75499999999996</c:v>
                </c:pt>
                <c:pt idx="4352">
                  <c:v>21.75999999999995</c:v>
                </c:pt>
                <c:pt idx="4353">
                  <c:v>21.76499999999995</c:v>
                </c:pt>
                <c:pt idx="4354">
                  <c:v>21.76999999999995</c:v>
                </c:pt>
                <c:pt idx="4355">
                  <c:v>21.77499999999995</c:v>
                </c:pt>
                <c:pt idx="4356">
                  <c:v>21.77999999999995</c:v>
                </c:pt>
                <c:pt idx="4357">
                  <c:v>21.78499999999995</c:v>
                </c:pt>
                <c:pt idx="4358">
                  <c:v>21.78999999999995</c:v>
                </c:pt>
                <c:pt idx="4359">
                  <c:v>21.79499999999994</c:v>
                </c:pt>
                <c:pt idx="4360">
                  <c:v>21.79999999999994</c:v>
                </c:pt>
                <c:pt idx="4361">
                  <c:v>21.80499999999995</c:v>
                </c:pt>
                <c:pt idx="4362">
                  <c:v>21.80999999999994</c:v>
                </c:pt>
                <c:pt idx="4363">
                  <c:v>21.81499999999994</c:v>
                </c:pt>
                <c:pt idx="4364">
                  <c:v>21.81999999999994</c:v>
                </c:pt>
                <c:pt idx="4365">
                  <c:v>21.82499999999994</c:v>
                </c:pt>
                <c:pt idx="4366">
                  <c:v>21.82999999999994</c:v>
                </c:pt>
                <c:pt idx="4367">
                  <c:v>21.83499999999994</c:v>
                </c:pt>
                <c:pt idx="4368">
                  <c:v>21.83999999999994</c:v>
                </c:pt>
                <c:pt idx="4369">
                  <c:v>21.84499999999993</c:v>
                </c:pt>
                <c:pt idx="4370">
                  <c:v>21.84999999999993</c:v>
                </c:pt>
                <c:pt idx="4371">
                  <c:v>21.85499999999994</c:v>
                </c:pt>
                <c:pt idx="4372">
                  <c:v>21.85999999999993</c:v>
                </c:pt>
                <c:pt idx="4373">
                  <c:v>21.86499999999993</c:v>
                </c:pt>
                <c:pt idx="4374">
                  <c:v>21.86999999999993</c:v>
                </c:pt>
                <c:pt idx="4375">
                  <c:v>21.87499999999993</c:v>
                </c:pt>
                <c:pt idx="4376">
                  <c:v>21.87999999999993</c:v>
                </c:pt>
                <c:pt idx="4377">
                  <c:v>21.88499999999993</c:v>
                </c:pt>
                <c:pt idx="4378">
                  <c:v>21.88999999999993</c:v>
                </c:pt>
                <c:pt idx="4379">
                  <c:v>21.89499999999993</c:v>
                </c:pt>
                <c:pt idx="4380">
                  <c:v>21.89999999999993</c:v>
                </c:pt>
                <c:pt idx="4381">
                  <c:v>21.90499999999993</c:v>
                </c:pt>
                <c:pt idx="4382">
                  <c:v>21.90999999999993</c:v>
                </c:pt>
                <c:pt idx="4383">
                  <c:v>21.91499999999992</c:v>
                </c:pt>
                <c:pt idx="4384">
                  <c:v>21.91999999999992</c:v>
                </c:pt>
                <c:pt idx="4385">
                  <c:v>21.92499999999992</c:v>
                </c:pt>
                <c:pt idx="4386">
                  <c:v>21.92999999999992</c:v>
                </c:pt>
                <c:pt idx="4387">
                  <c:v>21.93499999999992</c:v>
                </c:pt>
                <c:pt idx="4388">
                  <c:v>21.93999999999992</c:v>
                </c:pt>
                <c:pt idx="4389">
                  <c:v>21.94499999999992</c:v>
                </c:pt>
                <c:pt idx="4390">
                  <c:v>21.94999999999991</c:v>
                </c:pt>
                <c:pt idx="4391">
                  <c:v>21.95499999999992</c:v>
                </c:pt>
                <c:pt idx="4392">
                  <c:v>21.95999999999992</c:v>
                </c:pt>
                <c:pt idx="4393">
                  <c:v>21.96499999999991</c:v>
                </c:pt>
                <c:pt idx="4394">
                  <c:v>21.96999999999991</c:v>
                </c:pt>
                <c:pt idx="4395">
                  <c:v>21.97499999999991</c:v>
                </c:pt>
                <c:pt idx="4396">
                  <c:v>21.97999999999991</c:v>
                </c:pt>
                <c:pt idx="4397">
                  <c:v>21.98499999999991</c:v>
                </c:pt>
                <c:pt idx="4398">
                  <c:v>21.98999999999991</c:v>
                </c:pt>
                <c:pt idx="4399">
                  <c:v>21.99499999999991</c:v>
                </c:pt>
                <c:pt idx="4400">
                  <c:v>21.9999999999999</c:v>
                </c:pt>
                <c:pt idx="4401">
                  <c:v>22.00499999999991</c:v>
                </c:pt>
                <c:pt idx="4402">
                  <c:v>22.00999999999991</c:v>
                </c:pt>
                <c:pt idx="4403">
                  <c:v>22.0149999999999</c:v>
                </c:pt>
                <c:pt idx="4404">
                  <c:v>22.0199999999999</c:v>
                </c:pt>
                <c:pt idx="4405">
                  <c:v>22.0249999999999</c:v>
                </c:pt>
                <c:pt idx="4406">
                  <c:v>22.0299999999999</c:v>
                </c:pt>
                <c:pt idx="4407">
                  <c:v>22.0349999999999</c:v>
                </c:pt>
                <c:pt idx="4408">
                  <c:v>22.0399999999999</c:v>
                </c:pt>
                <c:pt idx="4409">
                  <c:v>22.0449999999999</c:v>
                </c:pt>
                <c:pt idx="4410">
                  <c:v>22.04999999999989</c:v>
                </c:pt>
                <c:pt idx="4411">
                  <c:v>22.0549999999999</c:v>
                </c:pt>
                <c:pt idx="4412">
                  <c:v>22.0599999999999</c:v>
                </c:pt>
                <c:pt idx="4413">
                  <c:v>22.06499999999989</c:v>
                </c:pt>
                <c:pt idx="4414">
                  <c:v>22.06999999999989</c:v>
                </c:pt>
                <c:pt idx="4415">
                  <c:v>22.07499999999989</c:v>
                </c:pt>
                <c:pt idx="4416">
                  <c:v>22.07999999999989</c:v>
                </c:pt>
                <c:pt idx="4417">
                  <c:v>22.08499999999989</c:v>
                </c:pt>
                <c:pt idx="4418">
                  <c:v>22.08999999999989</c:v>
                </c:pt>
                <c:pt idx="4419">
                  <c:v>22.09499999999989</c:v>
                </c:pt>
                <c:pt idx="4420">
                  <c:v>22.09999999999989</c:v>
                </c:pt>
                <c:pt idx="4421">
                  <c:v>22.1049999999999</c:v>
                </c:pt>
                <c:pt idx="4422">
                  <c:v>22.10999999999989</c:v>
                </c:pt>
                <c:pt idx="4423">
                  <c:v>22.1149999999999</c:v>
                </c:pt>
                <c:pt idx="4424">
                  <c:v>22.1199999999999</c:v>
                </c:pt>
                <c:pt idx="4425">
                  <c:v>22.12499999999989</c:v>
                </c:pt>
                <c:pt idx="4426">
                  <c:v>22.12999999999989</c:v>
                </c:pt>
                <c:pt idx="4427">
                  <c:v>22.13499999999988</c:v>
                </c:pt>
                <c:pt idx="4428">
                  <c:v>22.13999999999988</c:v>
                </c:pt>
                <c:pt idx="4429">
                  <c:v>22.14499999999988</c:v>
                </c:pt>
                <c:pt idx="4430">
                  <c:v>22.14999999999988</c:v>
                </c:pt>
                <c:pt idx="4431">
                  <c:v>22.15499999999988</c:v>
                </c:pt>
                <c:pt idx="4432">
                  <c:v>22.15999999999988</c:v>
                </c:pt>
                <c:pt idx="4433">
                  <c:v>22.16499999999987</c:v>
                </c:pt>
                <c:pt idx="4434">
                  <c:v>22.16999999999987</c:v>
                </c:pt>
                <c:pt idx="4435">
                  <c:v>22.17499999999988</c:v>
                </c:pt>
                <c:pt idx="4436">
                  <c:v>22.17999999999988</c:v>
                </c:pt>
                <c:pt idx="4437">
                  <c:v>22.18499999999987</c:v>
                </c:pt>
                <c:pt idx="4438">
                  <c:v>22.18999999999987</c:v>
                </c:pt>
                <c:pt idx="4439">
                  <c:v>22.19499999999987</c:v>
                </c:pt>
                <c:pt idx="4440">
                  <c:v>22.19999999999987</c:v>
                </c:pt>
                <c:pt idx="4441">
                  <c:v>22.20499999999987</c:v>
                </c:pt>
                <c:pt idx="4442">
                  <c:v>22.20999999999987</c:v>
                </c:pt>
                <c:pt idx="4443">
                  <c:v>22.21499999999986</c:v>
                </c:pt>
                <c:pt idx="4444">
                  <c:v>22.21999999999986</c:v>
                </c:pt>
                <c:pt idx="4445">
                  <c:v>22.22499999999986</c:v>
                </c:pt>
                <c:pt idx="4446">
                  <c:v>22.22999999999986</c:v>
                </c:pt>
                <c:pt idx="4447">
                  <c:v>22.23499999999986</c:v>
                </c:pt>
                <c:pt idx="4448">
                  <c:v>22.23999999999986</c:v>
                </c:pt>
                <c:pt idx="4449">
                  <c:v>22.24499999999986</c:v>
                </c:pt>
                <c:pt idx="4450">
                  <c:v>22.24999999999985</c:v>
                </c:pt>
                <c:pt idx="4451">
                  <c:v>22.25499999999986</c:v>
                </c:pt>
                <c:pt idx="4452">
                  <c:v>22.25999999999986</c:v>
                </c:pt>
                <c:pt idx="4453">
                  <c:v>22.26499999999985</c:v>
                </c:pt>
                <c:pt idx="4454">
                  <c:v>22.26999999999985</c:v>
                </c:pt>
                <c:pt idx="4455">
                  <c:v>22.27499999999985</c:v>
                </c:pt>
                <c:pt idx="4456">
                  <c:v>22.27999999999985</c:v>
                </c:pt>
                <c:pt idx="4457">
                  <c:v>22.28499999999985</c:v>
                </c:pt>
                <c:pt idx="4458">
                  <c:v>22.28999999999985</c:v>
                </c:pt>
                <c:pt idx="4459">
                  <c:v>22.29499999999985</c:v>
                </c:pt>
                <c:pt idx="4460">
                  <c:v>22.29999999999984</c:v>
                </c:pt>
                <c:pt idx="4461">
                  <c:v>22.30499999999985</c:v>
                </c:pt>
                <c:pt idx="4462">
                  <c:v>22.30999999999985</c:v>
                </c:pt>
                <c:pt idx="4463">
                  <c:v>22.31499999999984</c:v>
                </c:pt>
                <c:pt idx="4464">
                  <c:v>22.31999999999984</c:v>
                </c:pt>
                <c:pt idx="4465">
                  <c:v>22.32499999999984</c:v>
                </c:pt>
                <c:pt idx="4466">
                  <c:v>22.32999999999984</c:v>
                </c:pt>
                <c:pt idx="4467">
                  <c:v>22.33499999999984</c:v>
                </c:pt>
                <c:pt idx="4468">
                  <c:v>22.33999999999984</c:v>
                </c:pt>
                <c:pt idx="4469">
                  <c:v>22.34499999999984</c:v>
                </c:pt>
                <c:pt idx="4470">
                  <c:v>22.34999999999983</c:v>
                </c:pt>
                <c:pt idx="4471">
                  <c:v>22.35499999999984</c:v>
                </c:pt>
                <c:pt idx="4472">
                  <c:v>22.35999999999984</c:v>
                </c:pt>
                <c:pt idx="4473">
                  <c:v>22.36499999999983</c:v>
                </c:pt>
                <c:pt idx="4474">
                  <c:v>22.36999999999983</c:v>
                </c:pt>
                <c:pt idx="4475">
                  <c:v>22.37499999999983</c:v>
                </c:pt>
                <c:pt idx="4476">
                  <c:v>22.37999999999983</c:v>
                </c:pt>
                <c:pt idx="4477">
                  <c:v>22.38499999999983</c:v>
                </c:pt>
                <c:pt idx="4478">
                  <c:v>22.38999999999983</c:v>
                </c:pt>
                <c:pt idx="4479">
                  <c:v>22.39499999999983</c:v>
                </c:pt>
                <c:pt idx="4480">
                  <c:v>22.39999999999983</c:v>
                </c:pt>
                <c:pt idx="4481">
                  <c:v>22.40499999999983</c:v>
                </c:pt>
                <c:pt idx="4482">
                  <c:v>22.40999999999983</c:v>
                </c:pt>
                <c:pt idx="4483">
                  <c:v>22.41499999999983</c:v>
                </c:pt>
                <c:pt idx="4484">
                  <c:v>22.41999999999982</c:v>
                </c:pt>
                <c:pt idx="4485">
                  <c:v>22.42499999999982</c:v>
                </c:pt>
                <c:pt idx="4486">
                  <c:v>22.42999999999982</c:v>
                </c:pt>
                <c:pt idx="4487">
                  <c:v>22.43499999999982</c:v>
                </c:pt>
                <c:pt idx="4488">
                  <c:v>22.43999999999982</c:v>
                </c:pt>
                <c:pt idx="4489">
                  <c:v>22.44499999999982</c:v>
                </c:pt>
                <c:pt idx="4490">
                  <c:v>22.44999999999981</c:v>
                </c:pt>
                <c:pt idx="4491">
                  <c:v>22.45499999999982</c:v>
                </c:pt>
                <c:pt idx="4492">
                  <c:v>22.45999999999982</c:v>
                </c:pt>
                <c:pt idx="4493">
                  <c:v>22.46499999999981</c:v>
                </c:pt>
                <c:pt idx="4494">
                  <c:v>22.46999999999981</c:v>
                </c:pt>
                <c:pt idx="4495">
                  <c:v>22.47499999999981</c:v>
                </c:pt>
                <c:pt idx="4496">
                  <c:v>22.47999999999981</c:v>
                </c:pt>
                <c:pt idx="4497">
                  <c:v>22.48499999999981</c:v>
                </c:pt>
                <c:pt idx="4498">
                  <c:v>22.48999999999981</c:v>
                </c:pt>
                <c:pt idx="4499">
                  <c:v>22.49499999999981</c:v>
                </c:pt>
                <c:pt idx="4500">
                  <c:v>22.4999999999998</c:v>
                </c:pt>
                <c:pt idx="4501">
                  <c:v>22.50499999999981</c:v>
                </c:pt>
                <c:pt idx="4502">
                  <c:v>22.50999999999981</c:v>
                </c:pt>
                <c:pt idx="4503">
                  <c:v>22.51499999999981</c:v>
                </c:pt>
                <c:pt idx="4504">
                  <c:v>22.5199999999998</c:v>
                </c:pt>
                <c:pt idx="4505">
                  <c:v>22.5249999999998</c:v>
                </c:pt>
                <c:pt idx="4506">
                  <c:v>22.5299999999998</c:v>
                </c:pt>
                <c:pt idx="4507">
                  <c:v>22.5349999999998</c:v>
                </c:pt>
                <c:pt idx="4508">
                  <c:v>22.5399999999998</c:v>
                </c:pt>
                <c:pt idx="4509">
                  <c:v>22.5449999999998</c:v>
                </c:pt>
                <c:pt idx="4510">
                  <c:v>22.54999999999979</c:v>
                </c:pt>
                <c:pt idx="4511">
                  <c:v>22.5549999999998</c:v>
                </c:pt>
                <c:pt idx="4512">
                  <c:v>22.5599999999998</c:v>
                </c:pt>
                <c:pt idx="4513">
                  <c:v>22.56499999999979</c:v>
                </c:pt>
                <c:pt idx="4514">
                  <c:v>22.56999999999979</c:v>
                </c:pt>
                <c:pt idx="4515">
                  <c:v>22.57499999999979</c:v>
                </c:pt>
                <c:pt idx="4516">
                  <c:v>22.57999999999979</c:v>
                </c:pt>
                <c:pt idx="4517">
                  <c:v>22.58499999999979</c:v>
                </c:pt>
                <c:pt idx="4518">
                  <c:v>22.58999999999979</c:v>
                </c:pt>
                <c:pt idx="4519">
                  <c:v>22.59499999999979</c:v>
                </c:pt>
                <c:pt idx="4520">
                  <c:v>22.59999999999979</c:v>
                </c:pt>
                <c:pt idx="4521">
                  <c:v>22.6049999999998</c:v>
                </c:pt>
                <c:pt idx="4522">
                  <c:v>22.60999999999979</c:v>
                </c:pt>
                <c:pt idx="4523">
                  <c:v>22.6149999999998</c:v>
                </c:pt>
                <c:pt idx="4524">
                  <c:v>22.6199999999998</c:v>
                </c:pt>
                <c:pt idx="4525">
                  <c:v>22.6249999999998</c:v>
                </c:pt>
                <c:pt idx="4526">
                  <c:v>22.62999999999979</c:v>
                </c:pt>
                <c:pt idx="4527">
                  <c:v>22.63499999999978</c:v>
                </c:pt>
                <c:pt idx="4528">
                  <c:v>22.63999999999978</c:v>
                </c:pt>
                <c:pt idx="4529">
                  <c:v>22.64499999999978</c:v>
                </c:pt>
                <c:pt idx="4530">
                  <c:v>22.64999999999978</c:v>
                </c:pt>
                <c:pt idx="4531">
                  <c:v>22.65499999999978</c:v>
                </c:pt>
                <c:pt idx="4532">
                  <c:v>22.65999999999978</c:v>
                </c:pt>
                <c:pt idx="4533">
                  <c:v>22.66499999999978</c:v>
                </c:pt>
                <c:pt idx="4534">
                  <c:v>22.66999999999977</c:v>
                </c:pt>
                <c:pt idx="4535">
                  <c:v>22.67499999999978</c:v>
                </c:pt>
                <c:pt idx="4536">
                  <c:v>22.67999999999978</c:v>
                </c:pt>
                <c:pt idx="4537">
                  <c:v>22.68499999999977</c:v>
                </c:pt>
                <c:pt idx="4538">
                  <c:v>22.68999999999977</c:v>
                </c:pt>
                <c:pt idx="4539">
                  <c:v>22.69499999999977</c:v>
                </c:pt>
                <c:pt idx="4540">
                  <c:v>22.69999999999977</c:v>
                </c:pt>
                <c:pt idx="4541">
                  <c:v>22.70499999999977</c:v>
                </c:pt>
                <c:pt idx="4542">
                  <c:v>22.70999999999977</c:v>
                </c:pt>
                <c:pt idx="4543">
                  <c:v>22.71499999999977</c:v>
                </c:pt>
                <c:pt idx="4544">
                  <c:v>22.71999999999976</c:v>
                </c:pt>
                <c:pt idx="4545">
                  <c:v>22.72499999999976</c:v>
                </c:pt>
                <c:pt idx="4546">
                  <c:v>22.72999999999976</c:v>
                </c:pt>
                <c:pt idx="4547">
                  <c:v>22.73499999999976</c:v>
                </c:pt>
                <c:pt idx="4548">
                  <c:v>22.73999999999976</c:v>
                </c:pt>
                <c:pt idx="4549">
                  <c:v>22.74499999999976</c:v>
                </c:pt>
                <c:pt idx="4550">
                  <c:v>22.74999999999975</c:v>
                </c:pt>
                <c:pt idx="4551">
                  <c:v>22.75499999999976</c:v>
                </c:pt>
                <c:pt idx="4552">
                  <c:v>22.75999999999976</c:v>
                </c:pt>
                <c:pt idx="4553">
                  <c:v>22.76499999999975</c:v>
                </c:pt>
                <c:pt idx="4554">
                  <c:v>22.76999999999975</c:v>
                </c:pt>
                <c:pt idx="4555">
                  <c:v>22.77499999999975</c:v>
                </c:pt>
                <c:pt idx="4556">
                  <c:v>22.77999999999975</c:v>
                </c:pt>
                <c:pt idx="4557">
                  <c:v>22.78499999999975</c:v>
                </c:pt>
                <c:pt idx="4558">
                  <c:v>22.78999999999975</c:v>
                </c:pt>
                <c:pt idx="4559">
                  <c:v>22.79499999999975</c:v>
                </c:pt>
                <c:pt idx="4560">
                  <c:v>22.79999999999974</c:v>
                </c:pt>
                <c:pt idx="4561">
                  <c:v>22.80499999999975</c:v>
                </c:pt>
                <c:pt idx="4562">
                  <c:v>22.80999999999975</c:v>
                </c:pt>
                <c:pt idx="4563">
                  <c:v>22.81499999999975</c:v>
                </c:pt>
                <c:pt idx="4564">
                  <c:v>22.81999999999974</c:v>
                </c:pt>
                <c:pt idx="4565">
                  <c:v>22.82499999999974</c:v>
                </c:pt>
                <c:pt idx="4566">
                  <c:v>22.82999999999974</c:v>
                </c:pt>
                <c:pt idx="4567">
                  <c:v>22.83499999999975</c:v>
                </c:pt>
                <c:pt idx="4568">
                  <c:v>22.83999999999974</c:v>
                </c:pt>
                <c:pt idx="4569">
                  <c:v>22.84499999999974</c:v>
                </c:pt>
                <c:pt idx="4570">
                  <c:v>22.84999999999974</c:v>
                </c:pt>
                <c:pt idx="4571">
                  <c:v>22.85499999999974</c:v>
                </c:pt>
                <c:pt idx="4572">
                  <c:v>22.85999999999974</c:v>
                </c:pt>
                <c:pt idx="4573">
                  <c:v>22.86499999999974</c:v>
                </c:pt>
                <c:pt idx="4574">
                  <c:v>22.86999999999973</c:v>
                </c:pt>
                <c:pt idx="4575">
                  <c:v>22.87499999999973</c:v>
                </c:pt>
                <c:pt idx="4576">
                  <c:v>22.87999999999973</c:v>
                </c:pt>
                <c:pt idx="4577">
                  <c:v>22.88499999999973</c:v>
                </c:pt>
                <c:pt idx="4578">
                  <c:v>22.88999999999973</c:v>
                </c:pt>
                <c:pt idx="4579">
                  <c:v>22.89499999999973</c:v>
                </c:pt>
                <c:pt idx="4580">
                  <c:v>22.89999999999973</c:v>
                </c:pt>
                <c:pt idx="4581">
                  <c:v>22.90499999999973</c:v>
                </c:pt>
                <c:pt idx="4582">
                  <c:v>22.90999999999973</c:v>
                </c:pt>
                <c:pt idx="4583">
                  <c:v>22.91499999999973</c:v>
                </c:pt>
                <c:pt idx="4584">
                  <c:v>22.91999999999972</c:v>
                </c:pt>
                <c:pt idx="4585">
                  <c:v>22.92499999999972</c:v>
                </c:pt>
                <c:pt idx="4586">
                  <c:v>22.92999999999972</c:v>
                </c:pt>
                <c:pt idx="4587">
                  <c:v>22.93499999999973</c:v>
                </c:pt>
                <c:pt idx="4588">
                  <c:v>22.93999999999972</c:v>
                </c:pt>
                <c:pt idx="4589">
                  <c:v>22.94499999999972</c:v>
                </c:pt>
                <c:pt idx="4590">
                  <c:v>22.94999999999972</c:v>
                </c:pt>
                <c:pt idx="4591">
                  <c:v>22.95499999999972</c:v>
                </c:pt>
                <c:pt idx="4592">
                  <c:v>22.95999999999972</c:v>
                </c:pt>
                <c:pt idx="4593">
                  <c:v>22.96499999999972</c:v>
                </c:pt>
                <c:pt idx="4594">
                  <c:v>22.96999999999971</c:v>
                </c:pt>
                <c:pt idx="4595">
                  <c:v>22.97499999999971</c:v>
                </c:pt>
                <c:pt idx="4596">
                  <c:v>22.97999999999971</c:v>
                </c:pt>
                <c:pt idx="4597">
                  <c:v>22.98499999999971</c:v>
                </c:pt>
                <c:pt idx="4598">
                  <c:v>22.98999999999971</c:v>
                </c:pt>
                <c:pt idx="4599">
                  <c:v>22.99499999999971</c:v>
                </c:pt>
                <c:pt idx="4600">
                  <c:v>22.99999999999971</c:v>
                </c:pt>
                <c:pt idx="4601">
                  <c:v>23.00499999999971</c:v>
                </c:pt>
                <c:pt idx="4602">
                  <c:v>23.00999999999971</c:v>
                </c:pt>
                <c:pt idx="4603">
                  <c:v>23.01499999999971</c:v>
                </c:pt>
                <c:pt idx="4604">
                  <c:v>23.0199999999997</c:v>
                </c:pt>
                <c:pt idx="4605">
                  <c:v>23.0249999999997</c:v>
                </c:pt>
                <c:pt idx="4606">
                  <c:v>23.0299999999997</c:v>
                </c:pt>
                <c:pt idx="4607">
                  <c:v>23.03499999999971</c:v>
                </c:pt>
                <c:pt idx="4608">
                  <c:v>23.0399999999997</c:v>
                </c:pt>
                <c:pt idx="4609">
                  <c:v>23.0449999999997</c:v>
                </c:pt>
                <c:pt idx="4610">
                  <c:v>23.0499999999997</c:v>
                </c:pt>
                <c:pt idx="4611">
                  <c:v>23.0549999999997</c:v>
                </c:pt>
                <c:pt idx="4612">
                  <c:v>23.0599999999997</c:v>
                </c:pt>
                <c:pt idx="4613">
                  <c:v>23.0649999999997</c:v>
                </c:pt>
                <c:pt idx="4614">
                  <c:v>23.06999999999969</c:v>
                </c:pt>
                <c:pt idx="4615">
                  <c:v>23.0749999999997</c:v>
                </c:pt>
                <c:pt idx="4616">
                  <c:v>23.07999999999969</c:v>
                </c:pt>
                <c:pt idx="4617">
                  <c:v>23.08499999999969</c:v>
                </c:pt>
                <c:pt idx="4618">
                  <c:v>23.08999999999969</c:v>
                </c:pt>
                <c:pt idx="4619">
                  <c:v>23.09499999999969</c:v>
                </c:pt>
                <c:pt idx="4620">
                  <c:v>23.09999999999969</c:v>
                </c:pt>
                <c:pt idx="4621">
                  <c:v>23.1049999999997</c:v>
                </c:pt>
                <c:pt idx="4622">
                  <c:v>23.1099999999997</c:v>
                </c:pt>
                <c:pt idx="4623">
                  <c:v>23.1149999999997</c:v>
                </c:pt>
                <c:pt idx="4624">
                  <c:v>23.1199999999997</c:v>
                </c:pt>
                <c:pt idx="4625">
                  <c:v>23.1249999999997</c:v>
                </c:pt>
                <c:pt idx="4626">
                  <c:v>23.12999999999969</c:v>
                </c:pt>
                <c:pt idx="4627">
                  <c:v>23.1349999999997</c:v>
                </c:pt>
                <c:pt idx="4628">
                  <c:v>23.13999999999968</c:v>
                </c:pt>
                <c:pt idx="4629">
                  <c:v>23.14499999999968</c:v>
                </c:pt>
                <c:pt idx="4630">
                  <c:v>23.14999999999968</c:v>
                </c:pt>
                <c:pt idx="4631">
                  <c:v>23.15499999999968</c:v>
                </c:pt>
                <c:pt idx="4632">
                  <c:v>23.15999999999968</c:v>
                </c:pt>
                <c:pt idx="4633">
                  <c:v>23.16499999999968</c:v>
                </c:pt>
                <c:pt idx="4634">
                  <c:v>23.16999999999967</c:v>
                </c:pt>
                <c:pt idx="4635">
                  <c:v>23.17499999999968</c:v>
                </c:pt>
                <c:pt idx="4636">
                  <c:v>23.17999999999968</c:v>
                </c:pt>
                <c:pt idx="4637">
                  <c:v>23.18499999999968</c:v>
                </c:pt>
                <c:pt idx="4638">
                  <c:v>23.18999999999967</c:v>
                </c:pt>
                <c:pt idx="4639">
                  <c:v>23.19499999999967</c:v>
                </c:pt>
                <c:pt idx="4640">
                  <c:v>23.19999999999967</c:v>
                </c:pt>
                <c:pt idx="4641">
                  <c:v>23.20499999999967</c:v>
                </c:pt>
                <c:pt idx="4642">
                  <c:v>23.20999999999967</c:v>
                </c:pt>
                <c:pt idx="4643">
                  <c:v>23.21499999999967</c:v>
                </c:pt>
                <c:pt idx="4644">
                  <c:v>23.21999999999966</c:v>
                </c:pt>
                <c:pt idx="4645">
                  <c:v>23.22499999999966</c:v>
                </c:pt>
                <c:pt idx="4646">
                  <c:v>23.22999999999966</c:v>
                </c:pt>
                <c:pt idx="4647">
                  <c:v>23.23499999999967</c:v>
                </c:pt>
                <c:pt idx="4648">
                  <c:v>23.23999999999966</c:v>
                </c:pt>
                <c:pt idx="4649">
                  <c:v>23.24499999999966</c:v>
                </c:pt>
                <c:pt idx="4650">
                  <c:v>23.24999999999966</c:v>
                </c:pt>
                <c:pt idx="4651">
                  <c:v>23.25499999999966</c:v>
                </c:pt>
                <c:pt idx="4652">
                  <c:v>23.25999999999966</c:v>
                </c:pt>
                <c:pt idx="4653">
                  <c:v>23.26499999999966</c:v>
                </c:pt>
                <c:pt idx="4654">
                  <c:v>23.26999999999965</c:v>
                </c:pt>
                <c:pt idx="4655">
                  <c:v>23.27499999999965</c:v>
                </c:pt>
                <c:pt idx="4656">
                  <c:v>23.27999999999965</c:v>
                </c:pt>
                <c:pt idx="4657">
                  <c:v>23.28499999999965</c:v>
                </c:pt>
                <c:pt idx="4658">
                  <c:v>23.28999999999965</c:v>
                </c:pt>
                <c:pt idx="4659">
                  <c:v>23.29499999999965</c:v>
                </c:pt>
                <c:pt idx="4660">
                  <c:v>23.29999999999965</c:v>
                </c:pt>
                <c:pt idx="4661">
                  <c:v>23.30499999999965</c:v>
                </c:pt>
                <c:pt idx="4662">
                  <c:v>23.30999999999965</c:v>
                </c:pt>
                <c:pt idx="4663">
                  <c:v>23.31499999999965</c:v>
                </c:pt>
                <c:pt idx="4664">
                  <c:v>23.31999999999964</c:v>
                </c:pt>
                <c:pt idx="4665">
                  <c:v>23.32499999999964</c:v>
                </c:pt>
                <c:pt idx="4666">
                  <c:v>23.32999999999964</c:v>
                </c:pt>
                <c:pt idx="4667">
                  <c:v>23.33499999999965</c:v>
                </c:pt>
                <c:pt idx="4668">
                  <c:v>23.33999999999964</c:v>
                </c:pt>
                <c:pt idx="4669">
                  <c:v>23.34499999999964</c:v>
                </c:pt>
                <c:pt idx="4670">
                  <c:v>23.34999999999964</c:v>
                </c:pt>
                <c:pt idx="4671">
                  <c:v>23.35499999999964</c:v>
                </c:pt>
                <c:pt idx="4672">
                  <c:v>23.35999999999964</c:v>
                </c:pt>
                <c:pt idx="4673">
                  <c:v>23.36499999999964</c:v>
                </c:pt>
                <c:pt idx="4674">
                  <c:v>23.36999999999963</c:v>
                </c:pt>
                <c:pt idx="4675">
                  <c:v>23.37499999999963</c:v>
                </c:pt>
                <c:pt idx="4676">
                  <c:v>23.37999999999963</c:v>
                </c:pt>
                <c:pt idx="4677">
                  <c:v>23.38499999999963</c:v>
                </c:pt>
                <c:pt idx="4678">
                  <c:v>23.38999999999963</c:v>
                </c:pt>
                <c:pt idx="4679">
                  <c:v>23.39499999999963</c:v>
                </c:pt>
                <c:pt idx="4680">
                  <c:v>23.39999999999963</c:v>
                </c:pt>
                <c:pt idx="4681">
                  <c:v>23.40499999999963</c:v>
                </c:pt>
                <c:pt idx="4682">
                  <c:v>23.40999999999963</c:v>
                </c:pt>
                <c:pt idx="4683">
                  <c:v>23.41499999999963</c:v>
                </c:pt>
                <c:pt idx="4684">
                  <c:v>23.41999999999963</c:v>
                </c:pt>
                <c:pt idx="4685">
                  <c:v>23.42499999999962</c:v>
                </c:pt>
                <c:pt idx="4686">
                  <c:v>23.42999999999962</c:v>
                </c:pt>
                <c:pt idx="4687">
                  <c:v>23.43499999999963</c:v>
                </c:pt>
                <c:pt idx="4688">
                  <c:v>23.43999999999962</c:v>
                </c:pt>
                <c:pt idx="4689">
                  <c:v>23.44499999999962</c:v>
                </c:pt>
                <c:pt idx="4690">
                  <c:v>23.44999999999962</c:v>
                </c:pt>
                <c:pt idx="4691">
                  <c:v>23.45499999999962</c:v>
                </c:pt>
                <c:pt idx="4692">
                  <c:v>23.45999999999962</c:v>
                </c:pt>
                <c:pt idx="4693">
                  <c:v>23.46499999999962</c:v>
                </c:pt>
                <c:pt idx="4694">
                  <c:v>23.46999999999961</c:v>
                </c:pt>
                <c:pt idx="4695">
                  <c:v>23.47499999999961</c:v>
                </c:pt>
                <c:pt idx="4696">
                  <c:v>23.47999999999961</c:v>
                </c:pt>
                <c:pt idx="4697">
                  <c:v>23.48499999999961</c:v>
                </c:pt>
                <c:pt idx="4698">
                  <c:v>23.48999999999961</c:v>
                </c:pt>
                <c:pt idx="4699">
                  <c:v>23.49499999999961</c:v>
                </c:pt>
                <c:pt idx="4700">
                  <c:v>23.49999999999961</c:v>
                </c:pt>
                <c:pt idx="4701">
                  <c:v>23.50499999999961</c:v>
                </c:pt>
                <c:pt idx="4702">
                  <c:v>23.50999999999961</c:v>
                </c:pt>
                <c:pt idx="4703">
                  <c:v>23.51499999999961</c:v>
                </c:pt>
                <c:pt idx="4704">
                  <c:v>23.51999999999961</c:v>
                </c:pt>
                <c:pt idx="4705">
                  <c:v>23.5249999999996</c:v>
                </c:pt>
                <c:pt idx="4706">
                  <c:v>23.5299999999996</c:v>
                </c:pt>
                <c:pt idx="4707">
                  <c:v>23.53499999999961</c:v>
                </c:pt>
                <c:pt idx="4708">
                  <c:v>23.5399999999996</c:v>
                </c:pt>
                <c:pt idx="4709">
                  <c:v>23.5449999999996</c:v>
                </c:pt>
                <c:pt idx="4710">
                  <c:v>23.5499999999996</c:v>
                </c:pt>
                <c:pt idx="4711">
                  <c:v>23.5549999999996</c:v>
                </c:pt>
                <c:pt idx="4712">
                  <c:v>23.5599999999996</c:v>
                </c:pt>
                <c:pt idx="4713">
                  <c:v>23.5649999999996</c:v>
                </c:pt>
                <c:pt idx="4714">
                  <c:v>23.56999999999959</c:v>
                </c:pt>
                <c:pt idx="4715">
                  <c:v>23.5749999999996</c:v>
                </c:pt>
                <c:pt idx="4716">
                  <c:v>23.57999999999959</c:v>
                </c:pt>
                <c:pt idx="4717">
                  <c:v>23.58499999999959</c:v>
                </c:pt>
                <c:pt idx="4718">
                  <c:v>23.58999999999959</c:v>
                </c:pt>
                <c:pt idx="4719">
                  <c:v>23.5949999999996</c:v>
                </c:pt>
                <c:pt idx="4720">
                  <c:v>23.59999999999959</c:v>
                </c:pt>
                <c:pt idx="4721">
                  <c:v>23.6049999999996</c:v>
                </c:pt>
                <c:pt idx="4722">
                  <c:v>23.6099999999996</c:v>
                </c:pt>
                <c:pt idx="4723">
                  <c:v>23.6149999999996</c:v>
                </c:pt>
                <c:pt idx="4724">
                  <c:v>23.6199999999996</c:v>
                </c:pt>
                <c:pt idx="4725">
                  <c:v>23.6249999999996</c:v>
                </c:pt>
                <c:pt idx="4726">
                  <c:v>23.6299999999996</c:v>
                </c:pt>
                <c:pt idx="4727">
                  <c:v>23.6349999999996</c:v>
                </c:pt>
                <c:pt idx="4728">
                  <c:v>23.63999999999958</c:v>
                </c:pt>
                <c:pt idx="4729">
                  <c:v>23.64499999999958</c:v>
                </c:pt>
                <c:pt idx="4730">
                  <c:v>23.64999999999958</c:v>
                </c:pt>
                <c:pt idx="4731">
                  <c:v>23.65499999999958</c:v>
                </c:pt>
                <c:pt idx="4732">
                  <c:v>23.65999999999958</c:v>
                </c:pt>
                <c:pt idx="4733">
                  <c:v>23.66499999999958</c:v>
                </c:pt>
                <c:pt idx="4734">
                  <c:v>23.66999999999958</c:v>
                </c:pt>
                <c:pt idx="4735">
                  <c:v>23.67499999999958</c:v>
                </c:pt>
                <c:pt idx="4736">
                  <c:v>23.67999999999958</c:v>
                </c:pt>
                <c:pt idx="4737">
                  <c:v>23.68499999999958</c:v>
                </c:pt>
                <c:pt idx="4738">
                  <c:v>23.68999999999957</c:v>
                </c:pt>
                <c:pt idx="4739">
                  <c:v>23.69499999999957</c:v>
                </c:pt>
                <c:pt idx="4740">
                  <c:v>23.69999999999957</c:v>
                </c:pt>
                <c:pt idx="4741">
                  <c:v>23.70499999999957</c:v>
                </c:pt>
                <c:pt idx="4742">
                  <c:v>23.70999999999957</c:v>
                </c:pt>
                <c:pt idx="4743">
                  <c:v>23.71499999999957</c:v>
                </c:pt>
                <c:pt idx="4744">
                  <c:v>23.71999999999957</c:v>
                </c:pt>
                <c:pt idx="4745">
                  <c:v>23.72499999999956</c:v>
                </c:pt>
                <c:pt idx="4746">
                  <c:v>23.72999999999956</c:v>
                </c:pt>
                <c:pt idx="4747">
                  <c:v>23.73499999999957</c:v>
                </c:pt>
                <c:pt idx="4748">
                  <c:v>23.73999999999956</c:v>
                </c:pt>
                <c:pt idx="4749">
                  <c:v>23.74499999999956</c:v>
                </c:pt>
                <c:pt idx="4750">
                  <c:v>23.74999999999956</c:v>
                </c:pt>
                <c:pt idx="4751">
                  <c:v>23.75499999999956</c:v>
                </c:pt>
                <c:pt idx="4752">
                  <c:v>23.75999999999956</c:v>
                </c:pt>
                <c:pt idx="4753">
                  <c:v>23.76499999999956</c:v>
                </c:pt>
                <c:pt idx="4754">
                  <c:v>23.76999999999955</c:v>
                </c:pt>
                <c:pt idx="4755">
                  <c:v>23.77499999999955</c:v>
                </c:pt>
                <c:pt idx="4756">
                  <c:v>23.77999999999955</c:v>
                </c:pt>
                <c:pt idx="4757">
                  <c:v>23.78499999999955</c:v>
                </c:pt>
                <c:pt idx="4758">
                  <c:v>23.78999999999955</c:v>
                </c:pt>
                <c:pt idx="4759">
                  <c:v>23.79499999999955</c:v>
                </c:pt>
                <c:pt idx="4760">
                  <c:v>23.79999999999955</c:v>
                </c:pt>
                <c:pt idx="4761">
                  <c:v>23.80499999999955</c:v>
                </c:pt>
                <c:pt idx="4762">
                  <c:v>23.80999999999955</c:v>
                </c:pt>
                <c:pt idx="4763">
                  <c:v>23.81499999999955</c:v>
                </c:pt>
                <c:pt idx="4764">
                  <c:v>23.81999999999955</c:v>
                </c:pt>
                <c:pt idx="4765">
                  <c:v>23.82499999999954</c:v>
                </c:pt>
                <c:pt idx="4766">
                  <c:v>23.82999999999954</c:v>
                </c:pt>
                <c:pt idx="4767">
                  <c:v>23.83499999999955</c:v>
                </c:pt>
                <c:pt idx="4768">
                  <c:v>23.83999999999955</c:v>
                </c:pt>
                <c:pt idx="4769">
                  <c:v>23.84499999999954</c:v>
                </c:pt>
                <c:pt idx="4770">
                  <c:v>23.84999999999954</c:v>
                </c:pt>
                <c:pt idx="4771">
                  <c:v>23.85499999999954</c:v>
                </c:pt>
                <c:pt idx="4772">
                  <c:v>23.85999999999954</c:v>
                </c:pt>
                <c:pt idx="4773">
                  <c:v>23.86499999999954</c:v>
                </c:pt>
                <c:pt idx="4774">
                  <c:v>23.86999999999954</c:v>
                </c:pt>
                <c:pt idx="4775">
                  <c:v>23.87499999999953</c:v>
                </c:pt>
                <c:pt idx="4776">
                  <c:v>23.87999999999953</c:v>
                </c:pt>
                <c:pt idx="4777">
                  <c:v>23.88499999999953</c:v>
                </c:pt>
                <c:pt idx="4778">
                  <c:v>23.88999999999953</c:v>
                </c:pt>
                <c:pt idx="4779">
                  <c:v>23.89499999999953</c:v>
                </c:pt>
                <c:pt idx="4780">
                  <c:v>23.89999999999953</c:v>
                </c:pt>
                <c:pt idx="4781">
                  <c:v>23.90499999999953</c:v>
                </c:pt>
                <c:pt idx="4782">
                  <c:v>23.90999999999953</c:v>
                </c:pt>
                <c:pt idx="4783">
                  <c:v>23.91499999999953</c:v>
                </c:pt>
                <c:pt idx="4784">
                  <c:v>23.91999999999953</c:v>
                </c:pt>
                <c:pt idx="4785">
                  <c:v>23.92499999999952</c:v>
                </c:pt>
                <c:pt idx="4786">
                  <c:v>23.92999999999952</c:v>
                </c:pt>
                <c:pt idx="4787">
                  <c:v>23.93499999999953</c:v>
                </c:pt>
                <c:pt idx="4788">
                  <c:v>23.93999999999953</c:v>
                </c:pt>
                <c:pt idx="4789">
                  <c:v>23.94499999999952</c:v>
                </c:pt>
                <c:pt idx="4790">
                  <c:v>23.94999999999952</c:v>
                </c:pt>
                <c:pt idx="4791">
                  <c:v>23.95499999999952</c:v>
                </c:pt>
                <c:pt idx="4792">
                  <c:v>23.95999999999952</c:v>
                </c:pt>
                <c:pt idx="4793">
                  <c:v>23.96499999999952</c:v>
                </c:pt>
                <c:pt idx="4794">
                  <c:v>23.96999999999952</c:v>
                </c:pt>
                <c:pt idx="4795">
                  <c:v>23.97499999999951</c:v>
                </c:pt>
                <c:pt idx="4796">
                  <c:v>23.97999999999951</c:v>
                </c:pt>
                <c:pt idx="4797">
                  <c:v>23.98499999999951</c:v>
                </c:pt>
                <c:pt idx="4798">
                  <c:v>23.98999999999951</c:v>
                </c:pt>
                <c:pt idx="4799">
                  <c:v>23.99499999999951</c:v>
                </c:pt>
                <c:pt idx="4800">
                  <c:v>23.99999999999951</c:v>
                </c:pt>
                <c:pt idx="4801">
                  <c:v>24.00499999999951</c:v>
                </c:pt>
                <c:pt idx="4802">
                  <c:v>24.00999999999951</c:v>
                </c:pt>
                <c:pt idx="4803">
                  <c:v>24.01499999999951</c:v>
                </c:pt>
                <c:pt idx="4804">
                  <c:v>24.01999999999951</c:v>
                </c:pt>
                <c:pt idx="4805">
                  <c:v>24.0249999999995</c:v>
                </c:pt>
                <c:pt idx="4806">
                  <c:v>24.0299999999995</c:v>
                </c:pt>
                <c:pt idx="4807">
                  <c:v>24.03499999999951</c:v>
                </c:pt>
                <c:pt idx="4808">
                  <c:v>24.03999999999951</c:v>
                </c:pt>
                <c:pt idx="4809">
                  <c:v>24.0449999999995</c:v>
                </c:pt>
                <c:pt idx="4810">
                  <c:v>24.0499999999995</c:v>
                </c:pt>
                <c:pt idx="4811">
                  <c:v>24.0549999999995</c:v>
                </c:pt>
                <c:pt idx="4812">
                  <c:v>24.0599999999995</c:v>
                </c:pt>
                <c:pt idx="4813">
                  <c:v>24.0649999999995</c:v>
                </c:pt>
                <c:pt idx="4814">
                  <c:v>24.0699999999995</c:v>
                </c:pt>
                <c:pt idx="4815">
                  <c:v>24.0749999999995</c:v>
                </c:pt>
                <c:pt idx="4816">
                  <c:v>24.0799999999995</c:v>
                </c:pt>
                <c:pt idx="4817">
                  <c:v>24.08499999999949</c:v>
                </c:pt>
                <c:pt idx="4818">
                  <c:v>24.08999999999949</c:v>
                </c:pt>
                <c:pt idx="4819">
                  <c:v>24.0949999999995</c:v>
                </c:pt>
                <c:pt idx="4820">
                  <c:v>24.09999999999949</c:v>
                </c:pt>
                <c:pt idx="4821">
                  <c:v>24.1049999999995</c:v>
                </c:pt>
                <c:pt idx="4822">
                  <c:v>24.1099999999995</c:v>
                </c:pt>
                <c:pt idx="4823">
                  <c:v>24.1149999999995</c:v>
                </c:pt>
                <c:pt idx="4824">
                  <c:v>24.1199999999995</c:v>
                </c:pt>
                <c:pt idx="4825">
                  <c:v>24.1249999999995</c:v>
                </c:pt>
                <c:pt idx="4826">
                  <c:v>24.1299999999995</c:v>
                </c:pt>
                <c:pt idx="4827">
                  <c:v>24.1349999999995</c:v>
                </c:pt>
                <c:pt idx="4828">
                  <c:v>24.1399999999995</c:v>
                </c:pt>
                <c:pt idx="4829">
                  <c:v>24.14499999999948</c:v>
                </c:pt>
                <c:pt idx="4830">
                  <c:v>24.14999999999948</c:v>
                </c:pt>
                <c:pt idx="4831">
                  <c:v>24.15499999999948</c:v>
                </c:pt>
                <c:pt idx="4832">
                  <c:v>24.15999999999948</c:v>
                </c:pt>
                <c:pt idx="4833">
                  <c:v>24.16499999999948</c:v>
                </c:pt>
                <c:pt idx="4834">
                  <c:v>24.16999999999948</c:v>
                </c:pt>
                <c:pt idx="4835">
                  <c:v>24.17499999999948</c:v>
                </c:pt>
                <c:pt idx="4836">
                  <c:v>24.17999999999948</c:v>
                </c:pt>
                <c:pt idx="4837">
                  <c:v>24.18499999999948</c:v>
                </c:pt>
                <c:pt idx="4838">
                  <c:v>24.18999999999948</c:v>
                </c:pt>
                <c:pt idx="4839">
                  <c:v>24.19499999999947</c:v>
                </c:pt>
                <c:pt idx="4840">
                  <c:v>24.19999999999947</c:v>
                </c:pt>
                <c:pt idx="4841">
                  <c:v>24.20499999999947</c:v>
                </c:pt>
                <c:pt idx="4842">
                  <c:v>24.20999999999947</c:v>
                </c:pt>
                <c:pt idx="4843">
                  <c:v>24.21499999999947</c:v>
                </c:pt>
                <c:pt idx="4844">
                  <c:v>24.21999999999947</c:v>
                </c:pt>
                <c:pt idx="4845">
                  <c:v>24.22499999999946</c:v>
                </c:pt>
                <c:pt idx="4846">
                  <c:v>24.22999999999946</c:v>
                </c:pt>
                <c:pt idx="4847">
                  <c:v>24.23499999999947</c:v>
                </c:pt>
                <c:pt idx="4848">
                  <c:v>24.23999999999947</c:v>
                </c:pt>
                <c:pt idx="4849">
                  <c:v>24.24499999999946</c:v>
                </c:pt>
                <c:pt idx="4850">
                  <c:v>24.24999999999946</c:v>
                </c:pt>
                <c:pt idx="4851">
                  <c:v>24.25499999999946</c:v>
                </c:pt>
                <c:pt idx="4852">
                  <c:v>24.25999999999946</c:v>
                </c:pt>
                <c:pt idx="4853">
                  <c:v>24.26499999999946</c:v>
                </c:pt>
                <c:pt idx="4854">
                  <c:v>24.26999999999946</c:v>
                </c:pt>
                <c:pt idx="4855">
                  <c:v>24.27499999999945</c:v>
                </c:pt>
                <c:pt idx="4856">
                  <c:v>24.27999999999945</c:v>
                </c:pt>
                <c:pt idx="4857">
                  <c:v>24.28499999999945</c:v>
                </c:pt>
                <c:pt idx="4858">
                  <c:v>24.28999999999945</c:v>
                </c:pt>
                <c:pt idx="4859">
                  <c:v>24.29499999999945</c:v>
                </c:pt>
                <c:pt idx="4860">
                  <c:v>24.29999999999945</c:v>
                </c:pt>
                <c:pt idx="4861">
                  <c:v>24.30499999999945</c:v>
                </c:pt>
                <c:pt idx="4862">
                  <c:v>24.30999999999945</c:v>
                </c:pt>
                <c:pt idx="4863">
                  <c:v>24.31499999999945</c:v>
                </c:pt>
                <c:pt idx="4864">
                  <c:v>24.31999999999945</c:v>
                </c:pt>
                <c:pt idx="4865">
                  <c:v>24.32499999999945</c:v>
                </c:pt>
                <c:pt idx="4866">
                  <c:v>24.32999999999944</c:v>
                </c:pt>
                <c:pt idx="4867">
                  <c:v>24.33499999999945</c:v>
                </c:pt>
                <c:pt idx="4868">
                  <c:v>24.33999999999945</c:v>
                </c:pt>
                <c:pt idx="4869">
                  <c:v>24.34499999999944</c:v>
                </c:pt>
                <c:pt idx="4870">
                  <c:v>24.34999999999944</c:v>
                </c:pt>
                <c:pt idx="4871">
                  <c:v>24.35499999999944</c:v>
                </c:pt>
                <c:pt idx="4872">
                  <c:v>24.35999999999944</c:v>
                </c:pt>
                <c:pt idx="4873">
                  <c:v>24.36499999999944</c:v>
                </c:pt>
                <c:pt idx="4874">
                  <c:v>24.36999999999944</c:v>
                </c:pt>
                <c:pt idx="4875">
                  <c:v>24.37499999999944</c:v>
                </c:pt>
                <c:pt idx="4876">
                  <c:v>24.37999999999943</c:v>
                </c:pt>
                <c:pt idx="4877">
                  <c:v>24.38499999999943</c:v>
                </c:pt>
                <c:pt idx="4878">
                  <c:v>24.38999999999943</c:v>
                </c:pt>
                <c:pt idx="4879">
                  <c:v>24.39499999999943</c:v>
                </c:pt>
                <c:pt idx="4880">
                  <c:v>24.39999999999943</c:v>
                </c:pt>
                <c:pt idx="4881">
                  <c:v>24.40499999999943</c:v>
                </c:pt>
                <c:pt idx="4882">
                  <c:v>24.40999999999943</c:v>
                </c:pt>
                <c:pt idx="4883">
                  <c:v>24.41499999999943</c:v>
                </c:pt>
                <c:pt idx="4884">
                  <c:v>24.41999999999943</c:v>
                </c:pt>
                <c:pt idx="4885">
                  <c:v>24.42499999999943</c:v>
                </c:pt>
                <c:pt idx="4886">
                  <c:v>24.42999999999942</c:v>
                </c:pt>
                <c:pt idx="4887">
                  <c:v>24.43499999999943</c:v>
                </c:pt>
                <c:pt idx="4888">
                  <c:v>24.43999999999943</c:v>
                </c:pt>
                <c:pt idx="4889">
                  <c:v>24.44499999999942</c:v>
                </c:pt>
                <c:pt idx="4890">
                  <c:v>24.44999999999942</c:v>
                </c:pt>
                <c:pt idx="4891">
                  <c:v>24.45499999999942</c:v>
                </c:pt>
                <c:pt idx="4892">
                  <c:v>24.45999999999942</c:v>
                </c:pt>
                <c:pt idx="4893">
                  <c:v>24.46499999999942</c:v>
                </c:pt>
                <c:pt idx="4894">
                  <c:v>24.46999999999942</c:v>
                </c:pt>
                <c:pt idx="4895">
                  <c:v>24.47499999999942</c:v>
                </c:pt>
                <c:pt idx="4896">
                  <c:v>24.47999999999941</c:v>
                </c:pt>
                <c:pt idx="4897">
                  <c:v>24.48499999999941</c:v>
                </c:pt>
                <c:pt idx="4898">
                  <c:v>24.48999999999941</c:v>
                </c:pt>
                <c:pt idx="4899">
                  <c:v>24.49499999999941</c:v>
                </c:pt>
                <c:pt idx="4900">
                  <c:v>24.49999999999941</c:v>
                </c:pt>
                <c:pt idx="4901">
                  <c:v>24.50499999999941</c:v>
                </c:pt>
                <c:pt idx="4902">
                  <c:v>24.50999999999941</c:v>
                </c:pt>
                <c:pt idx="4903">
                  <c:v>24.51499999999941</c:v>
                </c:pt>
                <c:pt idx="4904">
                  <c:v>24.51999999999941</c:v>
                </c:pt>
                <c:pt idx="4905">
                  <c:v>24.52499999999941</c:v>
                </c:pt>
                <c:pt idx="4906">
                  <c:v>24.5299999999994</c:v>
                </c:pt>
                <c:pt idx="4907">
                  <c:v>24.53499999999941</c:v>
                </c:pt>
                <c:pt idx="4908">
                  <c:v>24.53999999999941</c:v>
                </c:pt>
                <c:pt idx="4909">
                  <c:v>24.5449999999994</c:v>
                </c:pt>
                <c:pt idx="4910">
                  <c:v>24.5499999999994</c:v>
                </c:pt>
                <c:pt idx="4911">
                  <c:v>24.5549999999994</c:v>
                </c:pt>
                <c:pt idx="4912">
                  <c:v>24.55999999999939</c:v>
                </c:pt>
                <c:pt idx="4913">
                  <c:v>24.56499999999939</c:v>
                </c:pt>
                <c:pt idx="4914">
                  <c:v>24.56999999999939</c:v>
                </c:pt>
                <c:pt idx="4915">
                  <c:v>24.57499999999939</c:v>
                </c:pt>
                <c:pt idx="4916">
                  <c:v>24.57999999999939</c:v>
                </c:pt>
                <c:pt idx="4917">
                  <c:v>24.58499999999939</c:v>
                </c:pt>
                <c:pt idx="4918">
                  <c:v>24.58999999999939</c:v>
                </c:pt>
                <c:pt idx="4919">
                  <c:v>24.59499999999939</c:v>
                </c:pt>
                <c:pt idx="4920">
                  <c:v>24.59999999999939</c:v>
                </c:pt>
                <c:pt idx="4921">
                  <c:v>24.60499999999939</c:v>
                </c:pt>
                <c:pt idx="4922">
                  <c:v>24.60999999999939</c:v>
                </c:pt>
                <c:pt idx="4923">
                  <c:v>24.6149999999994</c:v>
                </c:pt>
                <c:pt idx="4924">
                  <c:v>24.61999999999939</c:v>
                </c:pt>
                <c:pt idx="4925">
                  <c:v>24.62499999999939</c:v>
                </c:pt>
                <c:pt idx="4926">
                  <c:v>24.62999999999938</c:v>
                </c:pt>
                <c:pt idx="4927">
                  <c:v>24.6349999999994</c:v>
                </c:pt>
                <c:pt idx="4928">
                  <c:v>24.63999999999939</c:v>
                </c:pt>
                <c:pt idx="4929">
                  <c:v>24.64499999999938</c:v>
                </c:pt>
                <c:pt idx="4930">
                  <c:v>24.64999999999938</c:v>
                </c:pt>
                <c:pt idx="4931">
                  <c:v>24.65499999999938</c:v>
                </c:pt>
                <c:pt idx="4932">
                  <c:v>24.65999999999938</c:v>
                </c:pt>
                <c:pt idx="4933">
                  <c:v>24.66499999999938</c:v>
                </c:pt>
                <c:pt idx="4934">
                  <c:v>24.66999999999938</c:v>
                </c:pt>
                <c:pt idx="4935">
                  <c:v>24.67499999999938</c:v>
                </c:pt>
                <c:pt idx="4936">
                  <c:v>24.67999999999937</c:v>
                </c:pt>
                <c:pt idx="4937">
                  <c:v>24.68499999999937</c:v>
                </c:pt>
                <c:pt idx="4938">
                  <c:v>24.68999999999937</c:v>
                </c:pt>
                <c:pt idx="4939">
                  <c:v>24.69499999999937</c:v>
                </c:pt>
                <c:pt idx="4940">
                  <c:v>24.69999999999937</c:v>
                </c:pt>
                <c:pt idx="4941">
                  <c:v>24.70499999999937</c:v>
                </c:pt>
                <c:pt idx="4942">
                  <c:v>24.70999999999936</c:v>
                </c:pt>
                <c:pt idx="4943">
                  <c:v>24.71499999999937</c:v>
                </c:pt>
                <c:pt idx="4944">
                  <c:v>24.71999999999937</c:v>
                </c:pt>
                <c:pt idx="4945">
                  <c:v>24.72499999999936</c:v>
                </c:pt>
                <c:pt idx="4946">
                  <c:v>24.72999999999936</c:v>
                </c:pt>
                <c:pt idx="4947">
                  <c:v>24.73499999999936</c:v>
                </c:pt>
                <c:pt idx="4948">
                  <c:v>24.73999999999936</c:v>
                </c:pt>
                <c:pt idx="4949">
                  <c:v>24.74499999999936</c:v>
                </c:pt>
                <c:pt idx="4950">
                  <c:v>24.74999999999936</c:v>
                </c:pt>
                <c:pt idx="4951">
                  <c:v>24.75499999999936</c:v>
                </c:pt>
                <c:pt idx="4952">
                  <c:v>24.75999999999936</c:v>
                </c:pt>
                <c:pt idx="4953">
                  <c:v>24.76499999999935</c:v>
                </c:pt>
                <c:pt idx="4954">
                  <c:v>24.76999999999935</c:v>
                </c:pt>
                <c:pt idx="4955">
                  <c:v>24.77499999999936</c:v>
                </c:pt>
                <c:pt idx="4956">
                  <c:v>24.77999999999935</c:v>
                </c:pt>
                <c:pt idx="4957">
                  <c:v>24.78499999999935</c:v>
                </c:pt>
                <c:pt idx="4958">
                  <c:v>24.78999999999935</c:v>
                </c:pt>
                <c:pt idx="4959">
                  <c:v>24.79499999999935</c:v>
                </c:pt>
                <c:pt idx="4960">
                  <c:v>24.79999999999935</c:v>
                </c:pt>
                <c:pt idx="4961">
                  <c:v>24.80499999999935</c:v>
                </c:pt>
                <c:pt idx="4962">
                  <c:v>24.80999999999935</c:v>
                </c:pt>
                <c:pt idx="4963">
                  <c:v>24.81499999999935</c:v>
                </c:pt>
                <c:pt idx="4964">
                  <c:v>24.81999999999935</c:v>
                </c:pt>
                <c:pt idx="4965">
                  <c:v>24.82499999999935</c:v>
                </c:pt>
                <c:pt idx="4966">
                  <c:v>24.82999999999934</c:v>
                </c:pt>
                <c:pt idx="4967">
                  <c:v>24.83499999999934</c:v>
                </c:pt>
                <c:pt idx="4968">
                  <c:v>24.83999999999934</c:v>
                </c:pt>
                <c:pt idx="4969">
                  <c:v>24.84499999999934</c:v>
                </c:pt>
                <c:pt idx="4970">
                  <c:v>24.84999999999934</c:v>
                </c:pt>
                <c:pt idx="4971">
                  <c:v>24.85499999999934</c:v>
                </c:pt>
                <c:pt idx="4972">
                  <c:v>24.85999999999934</c:v>
                </c:pt>
                <c:pt idx="4973">
                  <c:v>24.86499999999933</c:v>
                </c:pt>
                <c:pt idx="4974">
                  <c:v>24.86999999999933</c:v>
                </c:pt>
                <c:pt idx="4975">
                  <c:v>24.87499999999934</c:v>
                </c:pt>
                <c:pt idx="4976">
                  <c:v>24.87999999999933</c:v>
                </c:pt>
                <c:pt idx="4977">
                  <c:v>24.88499999999933</c:v>
                </c:pt>
                <c:pt idx="4978">
                  <c:v>24.88999999999933</c:v>
                </c:pt>
                <c:pt idx="4979">
                  <c:v>24.89499999999933</c:v>
                </c:pt>
                <c:pt idx="4980">
                  <c:v>24.89999999999933</c:v>
                </c:pt>
                <c:pt idx="4981">
                  <c:v>24.90499999999933</c:v>
                </c:pt>
                <c:pt idx="4982">
                  <c:v>24.90999999999933</c:v>
                </c:pt>
                <c:pt idx="4983">
                  <c:v>24.91499999999933</c:v>
                </c:pt>
                <c:pt idx="4984">
                  <c:v>24.91999999999933</c:v>
                </c:pt>
                <c:pt idx="4985">
                  <c:v>24.92499999999933</c:v>
                </c:pt>
                <c:pt idx="4986">
                  <c:v>24.92999999999932</c:v>
                </c:pt>
                <c:pt idx="4987">
                  <c:v>24.93499999999932</c:v>
                </c:pt>
                <c:pt idx="4988">
                  <c:v>24.93999999999932</c:v>
                </c:pt>
                <c:pt idx="4989">
                  <c:v>24.94499999999932</c:v>
                </c:pt>
                <c:pt idx="4990">
                  <c:v>24.94999999999932</c:v>
                </c:pt>
                <c:pt idx="4991">
                  <c:v>24.95499999999932</c:v>
                </c:pt>
                <c:pt idx="4992">
                  <c:v>24.95999999999932</c:v>
                </c:pt>
                <c:pt idx="4993">
                  <c:v>24.96499999999931</c:v>
                </c:pt>
                <c:pt idx="4994">
                  <c:v>24.96999999999931</c:v>
                </c:pt>
                <c:pt idx="4995">
                  <c:v>24.97499999999932</c:v>
                </c:pt>
                <c:pt idx="4996">
                  <c:v>24.97999999999931</c:v>
                </c:pt>
                <c:pt idx="4997">
                  <c:v>24.98499999999931</c:v>
                </c:pt>
                <c:pt idx="4998">
                  <c:v>24.98999999999931</c:v>
                </c:pt>
                <c:pt idx="4999">
                  <c:v>24.99499999999931</c:v>
                </c:pt>
                <c:pt idx="5000">
                  <c:v>24.99999999999931</c:v>
                </c:pt>
                <c:pt idx="5001">
                  <c:v>25.00499999999931</c:v>
                </c:pt>
                <c:pt idx="5002">
                  <c:v>25.00999999999931</c:v>
                </c:pt>
                <c:pt idx="5003">
                  <c:v>25.01499999999931</c:v>
                </c:pt>
                <c:pt idx="5004">
                  <c:v>25.01999999999931</c:v>
                </c:pt>
                <c:pt idx="5005">
                  <c:v>25.02499999999931</c:v>
                </c:pt>
                <c:pt idx="5006">
                  <c:v>25.0299999999993</c:v>
                </c:pt>
                <c:pt idx="5007">
                  <c:v>25.0349999999993</c:v>
                </c:pt>
                <c:pt idx="5008">
                  <c:v>25.0399999999993</c:v>
                </c:pt>
                <c:pt idx="5009">
                  <c:v>25.0449999999993</c:v>
                </c:pt>
                <c:pt idx="5010">
                  <c:v>25.0499999999993</c:v>
                </c:pt>
                <c:pt idx="5011">
                  <c:v>25.0549999999993</c:v>
                </c:pt>
                <c:pt idx="5012">
                  <c:v>25.0599999999993</c:v>
                </c:pt>
                <c:pt idx="5013">
                  <c:v>25.06499999999929</c:v>
                </c:pt>
                <c:pt idx="5014">
                  <c:v>25.06999999999929</c:v>
                </c:pt>
                <c:pt idx="5015">
                  <c:v>25.0749999999993</c:v>
                </c:pt>
                <c:pt idx="5016">
                  <c:v>25.07999999999929</c:v>
                </c:pt>
                <c:pt idx="5017">
                  <c:v>25.08499999999929</c:v>
                </c:pt>
                <c:pt idx="5018">
                  <c:v>25.08999999999929</c:v>
                </c:pt>
                <c:pt idx="5019">
                  <c:v>25.09499999999929</c:v>
                </c:pt>
                <c:pt idx="5020">
                  <c:v>25.09999999999929</c:v>
                </c:pt>
                <c:pt idx="5021">
                  <c:v>25.10499999999929</c:v>
                </c:pt>
                <c:pt idx="5022">
                  <c:v>25.10999999999929</c:v>
                </c:pt>
                <c:pt idx="5023">
                  <c:v>25.1149999999993</c:v>
                </c:pt>
                <c:pt idx="5024">
                  <c:v>25.1199999999993</c:v>
                </c:pt>
                <c:pt idx="5025">
                  <c:v>25.12499999999929</c:v>
                </c:pt>
                <c:pt idx="5026">
                  <c:v>25.12999999999928</c:v>
                </c:pt>
                <c:pt idx="5027">
                  <c:v>25.1349999999993</c:v>
                </c:pt>
                <c:pt idx="5028">
                  <c:v>25.1399999999993</c:v>
                </c:pt>
                <c:pt idx="5029">
                  <c:v>25.14499999999929</c:v>
                </c:pt>
                <c:pt idx="5030">
                  <c:v>25.14999999999928</c:v>
                </c:pt>
                <c:pt idx="5031">
                  <c:v>25.15499999999928</c:v>
                </c:pt>
                <c:pt idx="5032">
                  <c:v>25.15999999999928</c:v>
                </c:pt>
                <c:pt idx="5033">
                  <c:v>25.16499999999928</c:v>
                </c:pt>
                <c:pt idx="5034">
                  <c:v>25.16999999999928</c:v>
                </c:pt>
                <c:pt idx="5035">
                  <c:v>25.17499999999928</c:v>
                </c:pt>
                <c:pt idx="5036">
                  <c:v>25.17999999999927</c:v>
                </c:pt>
                <c:pt idx="5037">
                  <c:v>25.18499999999927</c:v>
                </c:pt>
                <c:pt idx="5038">
                  <c:v>25.18999999999927</c:v>
                </c:pt>
                <c:pt idx="5039">
                  <c:v>25.19499999999928</c:v>
                </c:pt>
                <c:pt idx="5040">
                  <c:v>25.19999999999927</c:v>
                </c:pt>
                <c:pt idx="5041">
                  <c:v>25.20499999999927</c:v>
                </c:pt>
                <c:pt idx="5042">
                  <c:v>25.20999999999927</c:v>
                </c:pt>
                <c:pt idx="5043">
                  <c:v>25.21499999999927</c:v>
                </c:pt>
                <c:pt idx="5044">
                  <c:v>25.21999999999927</c:v>
                </c:pt>
                <c:pt idx="5045">
                  <c:v>25.22499999999927</c:v>
                </c:pt>
                <c:pt idx="5046">
                  <c:v>25.22999999999926</c:v>
                </c:pt>
                <c:pt idx="5047">
                  <c:v>25.23499999999926</c:v>
                </c:pt>
                <c:pt idx="5048">
                  <c:v>25.23999999999926</c:v>
                </c:pt>
                <c:pt idx="5049">
                  <c:v>25.24499999999926</c:v>
                </c:pt>
                <c:pt idx="5050">
                  <c:v>25.24999999999926</c:v>
                </c:pt>
                <c:pt idx="5051">
                  <c:v>25.25499999999926</c:v>
                </c:pt>
                <c:pt idx="5052">
                  <c:v>25.25999999999926</c:v>
                </c:pt>
                <c:pt idx="5053">
                  <c:v>25.26499999999925</c:v>
                </c:pt>
                <c:pt idx="5054">
                  <c:v>25.26999999999925</c:v>
                </c:pt>
                <c:pt idx="5055">
                  <c:v>25.27499999999926</c:v>
                </c:pt>
                <c:pt idx="5056">
                  <c:v>25.27999999999925</c:v>
                </c:pt>
                <c:pt idx="5057">
                  <c:v>25.28499999999925</c:v>
                </c:pt>
                <c:pt idx="5058">
                  <c:v>25.28999999999925</c:v>
                </c:pt>
                <c:pt idx="5059">
                  <c:v>25.29499999999925</c:v>
                </c:pt>
                <c:pt idx="5060">
                  <c:v>25.29999999999925</c:v>
                </c:pt>
                <c:pt idx="5061">
                  <c:v>25.30499999999925</c:v>
                </c:pt>
                <c:pt idx="5062">
                  <c:v>25.30999999999925</c:v>
                </c:pt>
                <c:pt idx="5063">
                  <c:v>25.31499999999925</c:v>
                </c:pt>
                <c:pt idx="5064">
                  <c:v>25.31999999999925</c:v>
                </c:pt>
                <c:pt idx="5065">
                  <c:v>25.32499999999925</c:v>
                </c:pt>
                <c:pt idx="5066">
                  <c:v>25.32999999999924</c:v>
                </c:pt>
                <c:pt idx="5067">
                  <c:v>25.33499999999924</c:v>
                </c:pt>
                <c:pt idx="5068">
                  <c:v>25.33999999999924</c:v>
                </c:pt>
                <c:pt idx="5069">
                  <c:v>25.34499999999924</c:v>
                </c:pt>
                <c:pt idx="5070">
                  <c:v>25.34999999999924</c:v>
                </c:pt>
                <c:pt idx="5071">
                  <c:v>25.35499999999924</c:v>
                </c:pt>
                <c:pt idx="5072">
                  <c:v>25.35999999999924</c:v>
                </c:pt>
                <c:pt idx="5073">
                  <c:v>25.36499999999923</c:v>
                </c:pt>
                <c:pt idx="5074">
                  <c:v>25.36999999999923</c:v>
                </c:pt>
                <c:pt idx="5075">
                  <c:v>25.37499999999924</c:v>
                </c:pt>
                <c:pt idx="5076">
                  <c:v>25.37999999999923</c:v>
                </c:pt>
                <c:pt idx="5077">
                  <c:v>25.38499999999923</c:v>
                </c:pt>
                <c:pt idx="5078">
                  <c:v>25.38999999999923</c:v>
                </c:pt>
                <c:pt idx="5079">
                  <c:v>25.39499999999923</c:v>
                </c:pt>
                <c:pt idx="5080">
                  <c:v>25.39999999999923</c:v>
                </c:pt>
                <c:pt idx="5081">
                  <c:v>25.40499999999923</c:v>
                </c:pt>
                <c:pt idx="5082">
                  <c:v>25.40999999999923</c:v>
                </c:pt>
                <c:pt idx="5083">
                  <c:v>25.41499999999923</c:v>
                </c:pt>
                <c:pt idx="5084">
                  <c:v>25.41999999999923</c:v>
                </c:pt>
                <c:pt idx="5085">
                  <c:v>25.42499999999923</c:v>
                </c:pt>
                <c:pt idx="5086">
                  <c:v>25.42999999999922</c:v>
                </c:pt>
                <c:pt idx="5087">
                  <c:v>25.43499999999922</c:v>
                </c:pt>
                <c:pt idx="5088">
                  <c:v>25.43999999999922</c:v>
                </c:pt>
                <c:pt idx="5089">
                  <c:v>25.44499999999922</c:v>
                </c:pt>
                <c:pt idx="5090">
                  <c:v>25.44999999999922</c:v>
                </c:pt>
                <c:pt idx="5091">
                  <c:v>25.45499999999922</c:v>
                </c:pt>
                <c:pt idx="5092">
                  <c:v>25.45999999999922</c:v>
                </c:pt>
                <c:pt idx="5093">
                  <c:v>25.46499999999921</c:v>
                </c:pt>
                <c:pt idx="5094">
                  <c:v>25.46999999999921</c:v>
                </c:pt>
                <c:pt idx="5095">
                  <c:v>25.47499999999922</c:v>
                </c:pt>
                <c:pt idx="5096">
                  <c:v>25.47999999999921</c:v>
                </c:pt>
                <c:pt idx="5097">
                  <c:v>25.48499999999921</c:v>
                </c:pt>
                <c:pt idx="5098">
                  <c:v>25.48999999999921</c:v>
                </c:pt>
                <c:pt idx="5099">
                  <c:v>25.49499999999921</c:v>
                </c:pt>
                <c:pt idx="5100">
                  <c:v>25.49999999999921</c:v>
                </c:pt>
                <c:pt idx="5101">
                  <c:v>25.50499999999921</c:v>
                </c:pt>
                <c:pt idx="5102">
                  <c:v>25.50999999999921</c:v>
                </c:pt>
                <c:pt idx="5103">
                  <c:v>25.51499999999921</c:v>
                </c:pt>
                <c:pt idx="5104">
                  <c:v>25.51999999999921</c:v>
                </c:pt>
                <c:pt idx="5105">
                  <c:v>25.52499999999921</c:v>
                </c:pt>
                <c:pt idx="5106">
                  <c:v>25.5299999999992</c:v>
                </c:pt>
                <c:pt idx="5107">
                  <c:v>25.5349999999992</c:v>
                </c:pt>
                <c:pt idx="5108">
                  <c:v>25.5399999999992</c:v>
                </c:pt>
                <c:pt idx="5109">
                  <c:v>25.5449999999992</c:v>
                </c:pt>
                <c:pt idx="5110">
                  <c:v>25.5499999999992</c:v>
                </c:pt>
                <c:pt idx="5111">
                  <c:v>25.5549999999992</c:v>
                </c:pt>
                <c:pt idx="5112">
                  <c:v>25.5599999999992</c:v>
                </c:pt>
                <c:pt idx="5113">
                  <c:v>25.56499999999919</c:v>
                </c:pt>
                <c:pt idx="5114">
                  <c:v>25.56999999999919</c:v>
                </c:pt>
                <c:pt idx="5115">
                  <c:v>25.5749999999992</c:v>
                </c:pt>
                <c:pt idx="5116">
                  <c:v>25.57999999999919</c:v>
                </c:pt>
                <c:pt idx="5117">
                  <c:v>25.58499999999919</c:v>
                </c:pt>
                <c:pt idx="5118">
                  <c:v>25.58999999999919</c:v>
                </c:pt>
                <c:pt idx="5119">
                  <c:v>25.59499999999919</c:v>
                </c:pt>
                <c:pt idx="5120">
                  <c:v>25.59999999999919</c:v>
                </c:pt>
                <c:pt idx="5121">
                  <c:v>25.6049999999992</c:v>
                </c:pt>
                <c:pt idx="5122">
                  <c:v>25.60999999999919</c:v>
                </c:pt>
                <c:pt idx="5123">
                  <c:v>25.6149999999992</c:v>
                </c:pt>
                <c:pt idx="5124">
                  <c:v>25.6199999999992</c:v>
                </c:pt>
                <c:pt idx="5125">
                  <c:v>25.62499999999919</c:v>
                </c:pt>
                <c:pt idx="5126">
                  <c:v>25.62999999999919</c:v>
                </c:pt>
                <c:pt idx="5127">
                  <c:v>25.6349999999992</c:v>
                </c:pt>
                <c:pt idx="5128">
                  <c:v>25.6399999999992</c:v>
                </c:pt>
                <c:pt idx="5129">
                  <c:v>25.64499999999919</c:v>
                </c:pt>
                <c:pt idx="5130">
                  <c:v>25.64999999999918</c:v>
                </c:pt>
                <c:pt idx="5131">
                  <c:v>25.65499999999918</c:v>
                </c:pt>
                <c:pt idx="5132">
                  <c:v>25.65999999999918</c:v>
                </c:pt>
                <c:pt idx="5133">
                  <c:v>25.66499999999918</c:v>
                </c:pt>
                <c:pt idx="5134">
                  <c:v>25.66999999999918</c:v>
                </c:pt>
                <c:pt idx="5135">
                  <c:v>25.67499999999918</c:v>
                </c:pt>
                <c:pt idx="5136">
                  <c:v>25.67999999999918</c:v>
                </c:pt>
                <c:pt idx="5137">
                  <c:v>25.68499999999917</c:v>
                </c:pt>
                <c:pt idx="5138">
                  <c:v>25.68999999999917</c:v>
                </c:pt>
                <c:pt idx="5139">
                  <c:v>25.69499999999918</c:v>
                </c:pt>
                <c:pt idx="5140">
                  <c:v>25.69999999999917</c:v>
                </c:pt>
                <c:pt idx="5141">
                  <c:v>25.70499999999917</c:v>
                </c:pt>
                <c:pt idx="5142">
                  <c:v>25.70999999999917</c:v>
                </c:pt>
                <c:pt idx="5143">
                  <c:v>25.71499999999917</c:v>
                </c:pt>
                <c:pt idx="5144">
                  <c:v>25.71999999999917</c:v>
                </c:pt>
                <c:pt idx="5145">
                  <c:v>25.72499999999917</c:v>
                </c:pt>
                <c:pt idx="5146">
                  <c:v>25.72999999999917</c:v>
                </c:pt>
                <c:pt idx="5147">
                  <c:v>25.73499999999916</c:v>
                </c:pt>
                <c:pt idx="5148">
                  <c:v>25.73999999999916</c:v>
                </c:pt>
                <c:pt idx="5149">
                  <c:v>25.74499999999916</c:v>
                </c:pt>
                <c:pt idx="5150">
                  <c:v>25.74999999999916</c:v>
                </c:pt>
                <c:pt idx="5151">
                  <c:v>25.75499999999916</c:v>
                </c:pt>
                <c:pt idx="5152">
                  <c:v>25.75999999999916</c:v>
                </c:pt>
                <c:pt idx="5153">
                  <c:v>25.76499999999916</c:v>
                </c:pt>
                <c:pt idx="5154">
                  <c:v>25.76999999999915</c:v>
                </c:pt>
                <c:pt idx="5155">
                  <c:v>25.77499999999916</c:v>
                </c:pt>
                <c:pt idx="5156">
                  <c:v>25.77999999999916</c:v>
                </c:pt>
                <c:pt idx="5157">
                  <c:v>25.78499999999915</c:v>
                </c:pt>
                <c:pt idx="5158">
                  <c:v>25.78999999999915</c:v>
                </c:pt>
                <c:pt idx="5159">
                  <c:v>25.79499999999915</c:v>
                </c:pt>
                <c:pt idx="5160">
                  <c:v>25.79999999999915</c:v>
                </c:pt>
                <c:pt idx="5161">
                  <c:v>25.80499999999915</c:v>
                </c:pt>
                <c:pt idx="5162">
                  <c:v>25.80999999999915</c:v>
                </c:pt>
                <c:pt idx="5163">
                  <c:v>25.81499999999915</c:v>
                </c:pt>
                <c:pt idx="5164">
                  <c:v>25.81999999999915</c:v>
                </c:pt>
                <c:pt idx="5165">
                  <c:v>25.82499999999915</c:v>
                </c:pt>
                <c:pt idx="5166">
                  <c:v>25.82999999999915</c:v>
                </c:pt>
                <c:pt idx="5167">
                  <c:v>25.83499999999914</c:v>
                </c:pt>
                <c:pt idx="5168">
                  <c:v>25.83999999999914</c:v>
                </c:pt>
                <c:pt idx="5169">
                  <c:v>25.84499999999914</c:v>
                </c:pt>
                <c:pt idx="5170">
                  <c:v>25.84999999999914</c:v>
                </c:pt>
                <c:pt idx="5171">
                  <c:v>25.85499999999914</c:v>
                </c:pt>
                <c:pt idx="5172">
                  <c:v>25.85999999999914</c:v>
                </c:pt>
                <c:pt idx="5173">
                  <c:v>25.86499999999914</c:v>
                </c:pt>
                <c:pt idx="5174">
                  <c:v>25.86999999999913</c:v>
                </c:pt>
                <c:pt idx="5175">
                  <c:v>25.87499999999914</c:v>
                </c:pt>
                <c:pt idx="5176">
                  <c:v>25.87999999999914</c:v>
                </c:pt>
                <c:pt idx="5177">
                  <c:v>25.88499999999913</c:v>
                </c:pt>
                <c:pt idx="5178">
                  <c:v>25.88999999999913</c:v>
                </c:pt>
                <c:pt idx="5179">
                  <c:v>25.89499999999913</c:v>
                </c:pt>
                <c:pt idx="5180">
                  <c:v>25.89999999999913</c:v>
                </c:pt>
                <c:pt idx="5181">
                  <c:v>25.90499999999913</c:v>
                </c:pt>
                <c:pt idx="5182">
                  <c:v>25.90999999999913</c:v>
                </c:pt>
                <c:pt idx="5183">
                  <c:v>25.91499999999913</c:v>
                </c:pt>
                <c:pt idx="5184">
                  <c:v>25.91999999999913</c:v>
                </c:pt>
                <c:pt idx="5185">
                  <c:v>25.92499999999913</c:v>
                </c:pt>
                <c:pt idx="5186">
                  <c:v>25.92999999999913</c:v>
                </c:pt>
                <c:pt idx="5187">
                  <c:v>25.93499999999912</c:v>
                </c:pt>
                <c:pt idx="5188">
                  <c:v>25.93999999999912</c:v>
                </c:pt>
                <c:pt idx="5189">
                  <c:v>25.94499999999912</c:v>
                </c:pt>
                <c:pt idx="5190">
                  <c:v>25.94999999999912</c:v>
                </c:pt>
                <c:pt idx="5191">
                  <c:v>25.95499999999912</c:v>
                </c:pt>
                <c:pt idx="5192">
                  <c:v>25.95999999999912</c:v>
                </c:pt>
                <c:pt idx="5193">
                  <c:v>25.96499999999912</c:v>
                </c:pt>
                <c:pt idx="5194">
                  <c:v>25.96999999999911</c:v>
                </c:pt>
                <c:pt idx="5195">
                  <c:v>25.97499999999912</c:v>
                </c:pt>
                <c:pt idx="5196">
                  <c:v>25.97999999999912</c:v>
                </c:pt>
                <c:pt idx="5197">
                  <c:v>25.98499999999911</c:v>
                </c:pt>
                <c:pt idx="5198">
                  <c:v>25.98999999999911</c:v>
                </c:pt>
                <c:pt idx="5199">
                  <c:v>25.99499999999911</c:v>
                </c:pt>
                <c:pt idx="5200">
                  <c:v>25.99999999999911</c:v>
                </c:pt>
                <c:pt idx="5201">
                  <c:v>26.00499999999911</c:v>
                </c:pt>
                <c:pt idx="5202">
                  <c:v>26.00999999999911</c:v>
                </c:pt>
                <c:pt idx="5203">
                  <c:v>26.01499999999911</c:v>
                </c:pt>
                <c:pt idx="5204">
                  <c:v>26.01999999999911</c:v>
                </c:pt>
                <c:pt idx="5205">
                  <c:v>26.02499999999911</c:v>
                </c:pt>
                <c:pt idx="5206">
                  <c:v>26.02999999999911</c:v>
                </c:pt>
                <c:pt idx="5207">
                  <c:v>26.0349999999991</c:v>
                </c:pt>
                <c:pt idx="5208">
                  <c:v>26.0399999999991</c:v>
                </c:pt>
                <c:pt idx="5209">
                  <c:v>26.0449999999991</c:v>
                </c:pt>
                <c:pt idx="5210">
                  <c:v>26.0499999999991</c:v>
                </c:pt>
                <c:pt idx="5211">
                  <c:v>26.0549999999991</c:v>
                </c:pt>
                <c:pt idx="5212">
                  <c:v>26.0599999999991</c:v>
                </c:pt>
                <c:pt idx="5213">
                  <c:v>26.0649999999991</c:v>
                </c:pt>
                <c:pt idx="5214">
                  <c:v>26.06999999999909</c:v>
                </c:pt>
                <c:pt idx="5215">
                  <c:v>26.0749999999991</c:v>
                </c:pt>
                <c:pt idx="5216">
                  <c:v>26.0799999999991</c:v>
                </c:pt>
                <c:pt idx="5217">
                  <c:v>26.08499999999909</c:v>
                </c:pt>
                <c:pt idx="5218">
                  <c:v>26.08999999999909</c:v>
                </c:pt>
                <c:pt idx="5219">
                  <c:v>26.09499999999909</c:v>
                </c:pt>
                <c:pt idx="5220">
                  <c:v>26.09999999999909</c:v>
                </c:pt>
                <c:pt idx="5221">
                  <c:v>26.1049999999991</c:v>
                </c:pt>
                <c:pt idx="5222">
                  <c:v>26.10999999999909</c:v>
                </c:pt>
                <c:pt idx="5223">
                  <c:v>26.1149999999991</c:v>
                </c:pt>
                <c:pt idx="5224">
                  <c:v>26.1199999999991</c:v>
                </c:pt>
                <c:pt idx="5225">
                  <c:v>26.1249999999991</c:v>
                </c:pt>
                <c:pt idx="5226">
                  <c:v>26.12999999999909</c:v>
                </c:pt>
                <c:pt idx="5227">
                  <c:v>26.1349999999991</c:v>
                </c:pt>
                <c:pt idx="5228">
                  <c:v>26.1399999999991</c:v>
                </c:pt>
                <c:pt idx="5229">
                  <c:v>26.1449999999991</c:v>
                </c:pt>
                <c:pt idx="5230">
                  <c:v>26.14999999999909</c:v>
                </c:pt>
                <c:pt idx="5231">
                  <c:v>26.15499999999908</c:v>
                </c:pt>
                <c:pt idx="5232">
                  <c:v>26.15999999999908</c:v>
                </c:pt>
                <c:pt idx="5233">
                  <c:v>26.16499999999908</c:v>
                </c:pt>
                <c:pt idx="5234">
                  <c:v>26.16999999999908</c:v>
                </c:pt>
                <c:pt idx="5235">
                  <c:v>26.17499999999908</c:v>
                </c:pt>
                <c:pt idx="5236">
                  <c:v>26.17999999999908</c:v>
                </c:pt>
                <c:pt idx="5237">
                  <c:v>26.18499999999907</c:v>
                </c:pt>
                <c:pt idx="5238">
                  <c:v>26.18999999999907</c:v>
                </c:pt>
                <c:pt idx="5239">
                  <c:v>26.19499999999908</c:v>
                </c:pt>
                <c:pt idx="5240">
                  <c:v>26.19999999999908</c:v>
                </c:pt>
                <c:pt idx="5241">
                  <c:v>26.20499999999907</c:v>
                </c:pt>
                <c:pt idx="5242">
                  <c:v>26.20999999999907</c:v>
                </c:pt>
                <c:pt idx="5243">
                  <c:v>26.21499999999907</c:v>
                </c:pt>
                <c:pt idx="5244">
                  <c:v>26.21999999999907</c:v>
                </c:pt>
                <c:pt idx="5245">
                  <c:v>26.22499999999907</c:v>
                </c:pt>
                <c:pt idx="5246">
                  <c:v>26.22999999999907</c:v>
                </c:pt>
                <c:pt idx="5247">
                  <c:v>26.23499999999907</c:v>
                </c:pt>
                <c:pt idx="5248">
                  <c:v>26.23999999999906</c:v>
                </c:pt>
                <c:pt idx="5249">
                  <c:v>26.24499999999906</c:v>
                </c:pt>
                <c:pt idx="5250">
                  <c:v>26.24999999999906</c:v>
                </c:pt>
                <c:pt idx="5251">
                  <c:v>26.25499999999906</c:v>
                </c:pt>
                <c:pt idx="5252">
                  <c:v>26.25999999999906</c:v>
                </c:pt>
                <c:pt idx="5253">
                  <c:v>26.26499999999906</c:v>
                </c:pt>
                <c:pt idx="5254">
                  <c:v>26.26999999999905</c:v>
                </c:pt>
                <c:pt idx="5255">
                  <c:v>26.27499999999906</c:v>
                </c:pt>
                <c:pt idx="5256">
                  <c:v>26.27999999999906</c:v>
                </c:pt>
                <c:pt idx="5257">
                  <c:v>26.28499999999905</c:v>
                </c:pt>
                <c:pt idx="5258">
                  <c:v>26.28999999999905</c:v>
                </c:pt>
                <c:pt idx="5259">
                  <c:v>26.29499999999905</c:v>
                </c:pt>
                <c:pt idx="5260">
                  <c:v>26.29999999999905</c:v>
                </c:pt>
                <c:pt idx="5261">
                  <c:v>26.30499999999905</c:v>
                </c:pt>
                <c:pt idx="5262">
                  <c:v>26.30999999999905</c:v>
                </c:pt>
                <c:pt idx="5263">
                  <c:v>26.31499999999905</c:v>
                </c:pt>
                <c:pt idx="5264">
                  <c:v>26.31999999999905</c:v>
                </c:pt>
                <c:pt idx="5265">
                  <c:v>26.32499999999905</c:v>
                </c:pt>
                <c:pt idx="5266">
                  <c:v>26.32999999999905</c:v>
                </c:pt>
                <c:pt idx="5267">
                  <c:v>26.33499999999905</c:v>
                </c:pt>
                <c:pt idx="5268">
                  <c:v>26.33999999999904</c:v>
                </c:pt>
                <c:pt idx="5269">
                  <c:v>26.34499999999904</c:v>
                </c:pt>
                <c:pt idx="5270">
                  <c:v>26.34999999999904</c:v>
                </c:pt>
                <c:pt idx="5271">
                  <c:v>26.35499999999904</c:v>
                </c:pt>
                <c:pt idx="5272">
                  <c:v>26.35999999999904</c:v>
                </c:pt>
                <c:pt idx="5273">
                  <c:v>26.36499999999904</c:v>
                </c:pt>
                <c:pt idx="5274">
                  <c:v>26.36999999999903</c:v>
                </c:pt>
                <c:pt idx="5275">
                  <c:v>26.37499999999904</c:v>
                </c:pt>
                <c:pt idx="5276">
                  <c:v>26.37999999999904</c:v>
                </c:pt>
                <c:pt idx="5277">
                  <c:v>26.38499999999903</c:v>
                </c:pt>
                <c:pt idx="5278">
                  <c:v>26.38999999999903</c:v>
                </c:pt>
                <c:pt idx="5279">
                  <c:v>26.39499999999903</c:v>
                </c:pt>
                <c:pt idx="5280">
                  <c:v>26.39999999999903</c:v>
                </c:pt>
                <c:pt idx="5281">
                  <c:v>26.40499999999903</c:v>
                </c:pt>
                <c:pt idx="5282">
                  <c:v>26.40999999999903</c:v>
                </c:pt>
                <c:pt idx="5283">
                  <c:v>26.41499999999903</c:v>
                </c:pt>
                <c:pt idx="5284">
                  <c:v>26.41999999999903</c:v>
                </c:pt>
                <c:pt idx="5285">
                  <c:v>26.42499999999903</c:v>
                </c:pt>
                <c:pt idx="5286">
                  <c:v>26.42999999999903</c:v>
                </c:pt>
                <c:pt idx="5287">
                  <c:v>26.43499999999903</c:v>
                </c:pt>
                <c:pt idx="5288">
                  <c:v>26.43999999999902</c:v>
                </c:pt>
                <c:pt idx="5289">
                  <c:v>26.44499999999902</c:v>
                </c:pt>
                <c:pt idx="5290">
                  <c:v>26.44999999999902</c:v>
                </c:pt>
                <c:pt idx="5291">
                  <c:v>26.45499999999902</c:v>
                </c:pt>
                <c:pt idx="5292">
                  <c:v>26.45999999999902</c:v>
                </c:pt>
                <c:pt idx="5293">
                  <c:v>26.46499999999902</c:v>
                </c:pt>
                <c:pt idx="5294">
                  <c:v>26.46999999999901</c:v>
                </c:pt>
                <c:pt idx="5295">
                  <c:v>26.47499999999902</c:v>
                </c:pt>
                <c:pt idx="5296">
                  <c:v>26.47999999999902</c:v>
                </c:pt>
                <c:pt idx="5297">
                  <c:v>26.48499999999901</c:v>
                </c:pt>
                <c:pt idx="5298">
                  <c:v>26.48999999999901</c:v>
                </c:pt>
                <c:pt idx="5299">
                  <c:v>26.49499999999901</c:v>
                </c:pt>
                <c:pt idx="5300">
                  <c:v>26.49999999999901</c:v>
                </c:pt>
                <c:pt idx="5301">
                  <c:v>26.50499999999901</c:v>
                </c:pt>
                <c:pt idx="5302">
                  <c:v>26.50999999999901</c:v>
                </c:pt>
                <c:pt idx="5303">
                  <c:v>26.51499999999901</c:v>
                </c:pt>
                <c:pt idx="5304">
                  <c:v>26.51999999999901</c:v>
                </c:pt>
                <c:pt idx="5305">
                  <c:v>26.52499999999901</c:v>
                </c:pt>
                <c:pt idx="5306">
                  <c:v>26.52999999999901</c:v>
                </c:pt>
                <c:pt idx="5307">
                  <c:v>26.53499999999901</c:v>
                </c:pt>
                <c:pt idx="5308">
                  <c:v>26.539999999999</c:v>
                </c:pt>
                <c:pt idx="5309">
                  <c:v>26.544999999999</c:v>
                </c:pt>
                <c:pt idx="5310">
                  <c:v>26.549999999999</c:v>
                </c:pt>
                <c:pt idx="5311">
                  <c:v>26.554999999999</c:v>
                </c:pt>
                <c:pt idx="5312">
                  <c:v>26.559999999999</c:v>
                </c:pt>
                <c:pt idx="5313">
                  <c:v>26.564999999999</c:v>
                </c:pt>
                <c:pt idx="5314">
                  <c:v>26.56999999999899</c:v>
                </c:pt>
                <c:pt idx="5315">
                  <c:v>26.574999999999</c:v>
                </c:pt>
                <c:pt idx="5316">
                  <c:v>26.579999999999</c:v>
                </c:pt>
                <c:pt idx="5317">
                  <c:v>26.58499999999899</c:v>
                </c:pt>
                <c:pt idx="5318">
                  <c:v>26.58999999999899</c:v>
                </c:pt>
                <c:pt idx="5319">
                  <c:v>26.59499999999899</c:v>
                </c:pt>
                <c:pt idx="5320">
                  <c:v>26.59999999999899</c:v>
                </c:pt>
                <c:pt idx="5321">
                  <c:v>26.604999999999</c:v>
                </c:pt>
                <c:pt idx="5322">
                  <c:v>26.609999999999</c:v>
                </c:pt>
                <c:pt idx="5323">
                  <c:v>26.614999999999</c:v>
                </c:pt>
                <c:pt idx="5324">
                  <c:v>26.619999999999</c:v>
                </c:pt>
                <c:pt idx="5325">
                  <c:v>26.624999999999</c:v>
                </c:pt>
                <c:pt idx="5326">
                  <c:v>26.62999999999899</c:v>
                </c:pt>
                <c:pt idx="5327">
                  <c:v>26.634999999999</c:v>
                </c:pt>
                <c:pt idx="5328">
                  <c:v>26.639999999999</c:v>
                </c:pt>
                <c:pt idx="5329">
                  <c:v>26.644999999999</c:v>
                </c:pt>
                <c:pt idx="5330">
                  <c:v>26.64999999999899</c:v>
                </c:pt>
                <c:pt idx="5331">
                  <c:v>26.654999999999</c:v>
                </c:pt>
                <c:pt idx="5332">
                  <c:v>26.65999999999898</c:v>
                </c:pt>
                <c:pt idx="5333">
                  <c:v>26.66499999999898</c:v>
                </c:pt>
                <c:pt idx="5334">
                  <c:v>26.66999999999898</c:v>
                </c:pt>
                <c:pt idx="5335">
                  <c:v>26.67499999999898</c:v>
                </c:pt>
                <c:pt idx="5336">
                  <c:v>26.67999999999898</c:v>
                </c:pt>
                <c:pt idx="5337">
                  <c:v>26.68499999999898</c:v>
                </c:pt>
                <c:pt idx="5338">
                  <c:v>26.68999999999897</c:v>
                </c:pt>
                <c:pt idx="5339">
                  <c:v>26.69499999999898</c:v>
                </c:pt>
                <c:pt idx="5340">
                  <c:v>26.69999999999898</c:v>
                </c:pt>
                <c:pt idx="5341">
                  <c:v>26.70499999999898</c:v>
                </c:pt>
                <c:pt idx="5342">
                  <c:v>26.70999999999897</c:v>
                </c:pt>
                <c:pt idx="5343">
                  <c:v>26.71499999999897</c:v>
                </c:pt>
                <c:pt idx="5344">
                  <c:v>26.71999999999897</c:v>
                </c:pt>
                <c:pt idx="5345">
                  <c:v>26.72499999999897</c:v>
                </c:pt>
                <c:pt idx="5346">
                  <c:v>26.72999999999897</c:v>
                </c:pt>
                <c:pt idx="5347">
                  <c:v>26.73499999999897</c:v>
                </c:pt>
                <c:pt idx="5348">
                  <c:v>26.73999999999896</c:v>
                </c:pt>
                <c:pt idx="5349">
                  <c:v>26.74499999999896</c:v>
                </c:pt>
                <c:pt idx="5350">
                  <c:v>26.74999999999896</c:v>
                </c:pt>
                <c:pt idx="5351">
                  <c:v>26.75499999999897</c:v>
                </c:pt>
                <c:pt idx="5352">
                  <c:v>26.75999999999896</c:v>
                </c:pt>
                <c:pt idx="5353">
                  <c:v>26.76499999999896</c:v>
                </c:pt>
                <c:pt idx="5354">
                  <c:v>26.76999999999896</c:v>
                </c:pt>
                <c:pt idx="5355">
                  <c:v>26.77499999999896</c:v>
                </c:pt>
                <c:pt idx="5356">
                  <c:v>26.77999999999896</c:v>
                </c:pt>
                <c:pt idx="5357">
                  <c:v>26.78499999999896</c:v>
                </c:pt>
                <c:pt idx="5358">
                  <c:v>26.78999999999895</c:v>
                </c:pt>
                <c:pt idx="5359">
                  <c:v>26.79499999999895</c:v>
                </c:pt>
                <c:pt idx="5360">
                  <c:v>26.79999999999895</c:v>
                </c:pt>
                <c:pt idx="5361">
                  <c:v>26.80499999999896</c:v>
                </c:pt>
                <c:pt idx="5362">
                  <c:v>26.80999999999895</c:v>
                </c:pt>
                <c:pt idx="5363">
                  <c:v>26.81499999999895</c:v>
                </c:pt>
                <c:pt idx="5364">
                  <c:v>26.81999999999895</c:v>
                </c:pt>
                <c:pt idx="5365">
                  <c:v>26.82499999999895</c:v>
                </c:pt>
                <c:pt idx="5366">
                  <c:v>26.82999999999895</c:v>
                </c:pt>
                <c:pt idx="5367">
                  <c:v>26.83499999999895</c:v>
                </c:pt>
                <c:pt idx="5368">
                  <c:v>26.83999999999894</c:v>
                </c:pt>
                <c:pt idx="5369">
                  <c:v>26.84499999999894</c:v>
                </c:pt>
                <c:pt idx="5370">
                  <c:v>26.84999999999894</c:v>
                </c:pt>
                <c:pt idx="5371">
                  <c:v>26.85499999999895</c:v>
                </c:pt>
                <c:pt idx="5372">
                  <c:v>26.85999999999894</c:v>
                </c:pt>
                <c:pt idx="5373">
                  <c:v>26.86499999999894</c:v>
                </c:pt>
                <c:pt idx="5374">
                  <c:v>26.86999999999894</c:v>
                </c:pt>
                <c:pt idx="5375">
                  <c:v>26.87499999999894</c:v>
                </c:pt>
                <c:pt idx="5376">
                  <c:v>26.87999999999894</c:v>
                </c:pt>
                <c:pt idx="5377">
                  <c:v>26.88499999999894</c:v>
                </c:pt>
                <c:pt idx="5378">
                  <c:v>26.88999999999893</c:v>
                </c:pt>
                <c:pt idx="5379">
                  <c:v>26.89499999999893</c:v>
                </c:pt>
                <c:pt idx="5380">
                  <c:v>26.89999999999893</c:v>
                </c:pt>
                <c:pt idx="5381">
                  <c:v>26.90499999999893</c:v>
                </c:pt>
                <c:pt idx="5382">
                  <c:v>26.90999999999893</c:v>
                </c:pt>
                <c:pt idx="5383">
                  <c:v>26.91499999999893</c:v>
                </c:pt>
                <c:pt idx="5384">
                  <c:v>26.91999999999893</c:v>
                </c:pt>
                <c:pt idx="5385">
                  <c:v>26.92499999999893</c:v>
                </c:pt>
                <c:pt idx="5386">
                  <c:v>26.92999999999893</c:v>
                </c:pt>
                <c:pt idx="5387">
                  <c:v>26.93499999999893</c:v>
                </c:pt>
                <c:pt idx="5388">
                  <c:v>26.93999999999892</c:v>
                </c:pt>
                <c:pt idx="5389">
                  <c:v>26.94499999999892</c:v>
                </c:pt>
                <c:pt idx="5390">
                  <c:v>26.94999999999892</c:v>
                </c:pt>
                <c:pt idx="5391">
                  <c:v>26.95499999999893</c:v>
                </c:pt>
                <c:pt idx="5392">
                  <c:v>26.95999999999892</c:v>
                </c:pt>
                <c:pt idx="5393">
                  <c:v>26.96499999999892</c:v>
                </c:pt>
                <c:pt idx="5394">
                  <c:v>26.96999999999892</c:v>
                </c:pt>
                <c:pt idx="5395">
                  <c:v>26.97499999999892</c:v>
                </c:pt>
                <c:pt idx="5396">
                  <c:v>26.97999999999892</c:v>
                </c:pt>
                <c:pt idx="5397">
                  <c:v>26.98499999999892</c:v>
                </c:pt>
                <c:pt idx="5398">
                  <c:v>26.98999999999891</c:v>
                </c:pt>
                <c:pt idx="5399">
                  <c:v>26.99499999999891</c:v>
                </c:pt>
                <c:pt idx="5400">
                  <c:v>26.99999999999891</c:v>
                </c:pt>
                <c:pt idx="5401">
                  <c:v>27.00499999999892</c:v>
                </c:pt>
                <c:pt idx="5402">
                  <c:v>27.00999999999891</c:v>
                </c:pt>
                <c:pt idx="5403">
                  <c:v>27.01499999999891</c:v>
                </c:pt>
                <c:pt idx="5404">
                  <c:v>27.01999999999891</c:v>
                </c:pt>
                <c:pt idx="5405">
                  <c:v>27.02499999999891</c:v>
                </c:pt>
                <c:pt idx="5406">
                  <c:v>27.02999999999891</c:v>
                </c:pt>
                <c:pt idx="5407">
                  <c:v>27.03499999999891</c:v>
                </c:pt>
                <c:pt idx="5408">
                  <c:v>27.0399999999989</c:v>
                </c:pt>
                <c:pt idx="5409">
                  <c:v>27.0449999999989</c:v>
                </c:pt>
                <c:pt idx="5410">
                  <c:v>27.0499999999989</c:v>
                </c:pt>
                <c:pt idx="5411">
                  <c:v>27.05499999999891</c:v>
                </c:pt>
                <c:pt idx="5412">
                  <c:v>27.0599999999989</c:v>
                </c:pt>
                <c:pt idx="5413">
                  <c:v>27.0649999999989</c:v>
                </c:pt>
                <c:pt idx="5414">
                  <c:v>27.0699999999989</c:v>
                </c:pt>
                <c:pt idx="5415">
                  <c:v>27.0749999999989</c:v>
                </c:pt>
                <c:pt idx="5416">
                  <c:v>27.0799999999989</c:v>
                </c:pt>
                <c:pt idx="5417">
                  <c:v>27.0849999999989</c:v>
                </c:pt>
                <c:pt idx="5418">
                  <c:v>27.08999999999889</c:v>
                </c:pt>
                <c:pt idx="5419">
                  <c:v>27.0949999999989</c:v>
                </c:pt>
                <c:pt idx="5420">
                  <c:v>27.09999999999889</c:v>
                </c:pt>
                <c:pt idx="5421">
                  <c:v>27.1049999999989</c:v>
                </c:pt>
                <c:pt idx="5422">
                  <c:v>27.1099999999989</c:v>
                </c:pt>
                <c:pt idx="5423">
                  <c:v>27.1149999999989</c:v>
                </c:pt>
                <c:pt idx="5424">
                  <c:v>27.1199999999989</c:v>
                </c:pt>
                <c:pt idx="5425">
                  <c:v>27.1249999999989</c:v>
                </c:pt>
                <c:pt idx="5426">
                  <c:v>27.1299999999989</c:v>
                </c:pt>
                <c:pt idx="5427">
                  <c:v>27.1349999999989</c:v>
                </c:pt>
                <c:pt idx="5428">
                  <c:v>27.1399999999989</c:v>
                </c:pt>
                <c:pt idx="5429">
                  <c:v>27.1449999999989</c:v>
                </c:pt>
                <c:pt idx="5430">
                  <c:v>27.1499999999989</c:v>
                </c:pt>
                <c:pt idx="5431">
                  <c:v>27.1549999999989</c:v>
                </c:pt>
                <c:pt idx="5432">
                  <c:v>27.15999999999888</c:v>
                </c:pt>
                <c:pt idx="5433">
                  <c:v>27.16499999999888</c:v>
                </c:pt>
                <c:pt idx="5434">
                  <c:v>27.16999999999888</c:v>
                </c:pt>
                <c:pt idx="5435">
                  <c:v>27.17499999999888</c:v>
                </c:pt>
                <c:pt idx="5436">
                  <c:v>27.17999999999888</c:v>
                </c:pt>
                <c:pt idx="5437">
                  <c:v>27.18499999999888</c:v>
                </c:pt>
                <c:pt idx="5438">
                  <c:v>27.18999999999888</c:v>
                </c:pt>
                <c:pt idx="5439">
                  <c:v>27.19499999999888</c:v>
                </c:pt>
                <c:pt idx="5440">
                  <c:v>27.19999999999888</c:v>
                </c:pt>
                <c:pt idx="5441">
                  <c:v>27.20499999999888</c:v>
                </c:pt>
                <c:pt idx="5442">
                  <c:v>27.20999999999887</c:v>
                </c:pt>
                <c:pt idx="5443">
                  <c:v>27.21499999999887</c:v>
                </c:pt>
                <c:pt idx="5444">
                  <c:v>27.21999999999887</c:v>
                </c:pt>
                <c:pt idx="5445">
                  <c:v>27.22499999999887</c:v>
                </c:pt>
                <c:pt idx="5446">
                  <c:v>27.22999999999887</c:v>
                </c:pt>
                <c:pt idx="5447">
                  <c:v>27.23499999999887</c:v>
                </c:pt>
                <c:pt idx="5448">
                  <c:v>27.23999999999887</c:v>
                </c:pt>
                <c:pt idx="5449">
                  <c:v>27.24499999999886</c:v>
                </c:pt>
                <c:pt idx="5450">
                  <c:v>27.24999999999886</c:v>
                </c:pt>
                <c:pt idx="5451">
                  <c:v>27.25499999999887</c:v>
                </c:pt>
                <c:pt idx="5452">
                  <c:v>27.25999999999886</c:v>
                </c:pt>
                <c:pt idx="5453">
                  <c:v>27.26499999999886</c:v>
                </c:pt>
                <c:pt idx="5454">
                  <c:v>27.26999999999886</c:v>
                </c:pt>
                <c:pt idx="5455">
                  <c:v>27.27499999999886</c:v>
                </c:pt>
                <c:pt idx="5456">
                  <c:v>27.27999999999886</c:v>
                </c:pt>
                <c:pt idx="5457">
                  <c:v>27.28499999999886</c:v>
                </c:pt>
                <c:pt idx="5458">
                  <c:v>27.28999999999885</c:v>
                </c:pt>
                <c:pt idx="5459">
                  <c:v>27.29499999999885</c:v>
                </c:pt>
                <c:pt idx="5460">
                  <c:v>27.29999999999885</c:v>
                </c:pt>
                <c:pt idx="5461">
                  <c:v>27.30499999999886</c:v>
                </c:pt>
                <c:pt idx="5462">
                  <c:v>27.30999999999885</c:v>
                </c:pt>
                <c:pt idx="5463">
                  <c:v>27.31499999999885</c:v>
                </c:pt>
                <c:pt idx="5464">
                  <c:v>27.31999999999885</c:v>
                </c:pt>
                <c:pt idx="5465">
                  <c:v>27.32499999999885</c:v>
                </c:pt>
                <c:pt idx="5466">
                  <c:v>27.32999999999885</c:v>
                </c:pt>
                <c:pt idx="5467">
                  <c:v>27.33499999999885</c:v>
                </c:pt>
                <c:pt idx="5468">
                  <c:v>27.33999999999885</c:v>
                </c:pt>
                <c:pt idx="5469">
                  <c:v>27.34499999999884</c:v>
                </c:pt>
                <c:pt idx="5470">
                  <c:v>27.34999999999884</c:v>
                </c:pt>
                <c:pt idx="5471">
                  <c:v>27.35499999999885</c:v>
                </c:pt>
                <c:pt idx="5472">
                  <c:v>27.35999999999884</c:v>
                </c:pt>
                <c:pt idx="5473">
                  <c:v>27.36499999999884</c:v>
                </c:pt>
                <c:pt idx="5474">
                  <c:v>27.36999999999884</c:v>
                </c:pt>
                <c:pt idx="5475">
                  <c:v>27.37499999999884</c:v>
                </c:pt>
                <c:pt idx="5476">
                  <c:v>27.37999999999884</c:v>
                </c:pt>
                <c:pt idx="5477">
                  <c:v>27.38499999999884</c:v>
                </c:pt>
                <c:pt idx="5478">
                  <c:v>27.38999999999883</c:v>
                </c:pt>
                <c:pt idx="5479">
                  <c:v>27.39499999999883</c:v>
                </c:pt>
                <c:pt idx="5480">
                  <c:v>27.39999999999883</c:v>
                </c:pt>
                <c:pt idx="5481">
                  <c:v>27.40499999999883</c:v>
                </c:pt>
                <c:pt idx="5482">
                  <c:v>27.40999999999883</c:v>
                </c:pt>
                <c:pt idx="5483">
                  <c:v>27.41499999999883</c:v>
                </c:pt>
                <c:pt idx="5484">
                  <c:v>27.41999999999883</c:v>
                </c:pt>
                <c:pt idx="5485">
                  <c:v>27.42499999999883</c:v>
                </c:pt>
                <c:pt idx="5486">
                  <c:v>27.42999999999883</c:v>
                </c:pt>
                <c:pt idx="5487">
                  <c:v>27.43499999999883</c:v>
                </c:pt>
                <c:pt idx="5488">
                  <c:v>27.43999999999883</c:v>
                </c:pt>
                <c:pt idx="5489">
                  <c:v>27.44499999999882</c:v>
                </c:pt>
                <c:pt idx="5490">
                  <c:v>27.44999999999882</c:v>
                </c:pt>
                <c:pt idx="5491">
                  <c:v>27.45499999999883</c:v>
                </c:pt>
                <c:pt idx="5492">
                  <c:v>27.45999999999882</c:v>
                </c:pt>
                <c:pt idx="5493">
                  <c:v>27.46499999999882</c:v>
                </c:pt>
                <c:pt idx="5494">
                  <c:v>27.46999999999882</c:v>
                </c:pt>
                <c:pt idx="5495">
                  <c:v>27.47499999999882</c:v>
                </c:pt>
                <c:pt idx="5496">
                  <c:v>27.47999999999882</c:v>
                </c:pt>
                <c:pt idx="5497">
                  <c:v>27.48499999999882</c:v>
                </c:pt>
                <c:pt idx="5498">
                  <c:v>27.48999999999881</c:v>
                </c:pt>
                <c:pt idx="5499">
                  <c:v>27.49499999999881</c:v>
                </c:pt>
                <c:pt idx="5500">
                  <c:v>27.49999999999881</c:v>
                </c:pt>
                <c:pt idx="5501">
                  <c:v>27.50499999999882</c:v>
                </c:pt>
                <c:pt idx="5502">
                  <c:v>27.50999999999881</c:v>
                </c:pt>
                <c:pt idx="5503">
                  <c:v>27.51499999999881</c:v>
                </c:pt>
                <c:pt idx="5504">
                  <c:v>27.51999999999881</c:v>
                </c:pt>
                <c:pt idx="5505">
                  <c:v>27.52499999999881</c:v>
                </c:pt>
                <c:pt idx="5506">
                  <c:v>27.52999999999881</c:v>
                </c:pt>
                <c:pt idx="5507">
                  <c:v>27.53499999999881</c:v>
                </c:pt>
                <c:pt idx="5508">
                  <c:v>27.53999999999881</c:v>
                </c:pt>
                <c:pt idx="5509">
                  <c:v>27.5449999999988</c:v>
                </c:pt>
                <c:pt idx="5510">
                  <c:v>27.5499999999988</c:v>
                </c:pt>
                <c:pt idx="5511">
                  <c:v>27.55499999999881</c:v>
                </c:pt>
                <c:pt idx="5512">
                  <c:v>27.5599999999988</c:v>
                </c:pt>
                <c:pt idx="5513">
                  <c:v>27.5649999999988</c:v>
                </c:pt>
                <c:pt idx="5514">
                  <c:v>27.5699999999988</c:v>
                </c:pt>
                <c:pt idx="5515">
                  <c:v>27.5749999999988</c:v>
                </c:pt>
                <c:pt idx="5516">
                  <c:v>27.5799999999988</c:v>
                </c:pt>
                <c:pt idx="5517">
                  <c:v>27.5849999999988</c:v>
                </c:pt>
                <c:pt idx="5518">
                  <c:v>27.58999999999879</c:v>
                </c:pt>
                <c:pt idx="5519">
                  <c:v>27.5949999999988</c:v>
                </c:pt>
                <c:pt idx="5520">
                  <c:v>27.59999999999879</c:v>
                </c:pt>
                <c:pt idx="5521">
                  <c:v>27.6049999999988</c:v>
                </c:pt>
                <c:pt idx="5522">
                  <c:v>27.6099999999988</c:v>
                </c:pt>
                <c:pt idx="5523">
                  <c:v>27.6149999999988</c:v>
                </c:pt>
                <c:pt idx="5524">
                  <c:v>27.6199999999988</c:v>
                </c:pt>
                <c:pt idx="5525">
                  <c:v>27.6249999999988</c:v>
                </c:pt>
                <c:pt idx="5526">
                  <c:v>27.6299999999988</c:v>
                </c:pt>
                <c:pt idx="5527">
                  <c:v>27.6349999999988</c:v>
                </c:pt>
                <c:pt idx="5528">
                  <c:v>27.6399999999988</c:v>
                </c:pt>
                <c:pt idx="5529">
                  <c:v>27.6449999999988</c:v>
                </c:pt>
                <c:pt idx="5530">
                  <c:v>27.6499999999988</c:v>
                </c:pt>
                <c:pt idx="5531">
                  <c:v>27.6549999999988</c:v>
                </c:pt>
                <c:pt idx="5532">
                  <c:v>27.6599999999988</c:v>
                </c:pt>
                <c:pt idx="5533">
                  <c:v>27.66499999999878</c:v>
                </c:pt>
                <c:pt idx="5534">
                  <c:v>27.66999999999878</c:v>
                </c:pt>
                <c:pt idx="5535">
                  <c:v>27.67499999999878</c:v>
                </c:pt>
                <c:pt idx="5536">
                  <c:v>27.67999999999878</c:v>
                </c:pt>
                <c:pt idx="5537">
                  <c:v>27.68499999999878</c:v>
                </c:pt>
                <c:pt idx="5538">
                  <c:v>27.68999999999878</c:v>
                </c:pt>
                <c:pt idx="5539">
                  <c:v>27.69499999999878</c:v>
                </c:pt>
                <c:pt idx="5540">
                  <c:v>27.69999999999878</c:v>
                </c:pt>
                <c:pt idx="5541">
                  <c:v>27.70499999999878</c:v>
                </c:pt>
                <c:pt idx="5542">
                  <c:v>27.70999999999878</c:v>
                </c:pt>
                <c:pt idx="5543">
                  <c:v>27.71499999999877</c:v>
                </c:pt>
                <c:pt idx="5544">
                  <c:v>27.71999999999877</c:v>
                </c:pt>
                <c:pt idx="5545">
                  <c:v>27.72499999999877</c:v>
                </c:pt>
                <c:pt idx="5546">
                  <c:v>27.72999999999877</c:v>
                </c:pt>
                <c:pt idx="5547">
                  <c:v>27.73499999999877</c:v>
                </c:pt>
                <c:pt idx="5548">
                  <c:v>27.73999999999877</c:v>
                </c:pt>
                <c:pt idx="5549">
                  <c:v>27.74499999999876</c:v>
                </c:pt>
                <c:pt idx="5550">
                  <c:v>27.74999999999876</c:v>
                </c:pt>
                <c:pt idx="5551">
                  <c:v>27.75499999999877</c:v>
                </c:pt>
                <c:pt idx="5552">
                  <c:v>27.75999999999877</c:v>
                </c:pt>
                <c:pt idx="5553">
                  <c:v>27.76499999999876</c:v>
                </c:pt>
                <c:pt idx="5554">
                  <c:v>27.76999999999876</c:v>
                </c:pt>
                <c:pt idx="5555">
                  <c:v>27.77499999999876</c:v>
                </c:pt>
                <c:pt idx="5556">
                  <c:v>27.77999999999876</c:v>
                </c:pt>
                <c:pt idx="5557">
                  <c:v>27.78499999999876</c:v>
                </c:pt>
                <c:pt idx="5558">
                  <c:v>27.78999999999876</c:v>
                </c:pt>
                <c:pt idx="5559">
                  <c:v>27.79499999999875</c:v>
                </c:pt>
                <c:pt idx="5560">
                  <c:v>27.79999999999875</c:v>
                </c:pt>
                <c:pt idx="5561">
                  <c:v>27.80499999999876</c:v>
                </c:pt>
                <c:pt idx="5562">
                  <c:v>27.80999999999876</c:v>
                </c:pt>
                <c:pt idx="5563">
                  <c:v>27.81499999999875</c:v>
                </c:pt>
                <c:pt idx="5564">
                  <c:v>27.81999999999875</c:v>
                </c:pt>
                <c:pt idx="5565">
                  <c:v>27.82499999999875</c:v>
                </c:pt>
                <c:pt idx="5566">
                  <c:v>27.82999999999875</c:v>
                </c:pt>
                <c:pt idx="5567">
                  <c:v>27.83499999999875</c:v>
                </c:pt>
                <c:pt idx="5568">
                  <c:v>27.83999999999875</c:v>
                </c:pt>
                <c:pt idx="5569">
                  <c:v>27.84499999999874</c:v>
                </c:pt>
                <c:pt idx="5570">
                  <c:v>27.84999999999874</c:v>
                </c:pt>
                <c:pt idx="5571">
                  <c:v>27.85499999999875</c:v>
                </c:pt>
                <c:pt idx="5572">
                  <c:v>27.85999999999875</c:v>
                </c:pt>
                <c:pt idx="5573">
                  <c:v>27.86499999999874</c:v>
                </c:pt>
                <c:pt idx="5574">
                  <c:v>27.86999999999874</c:v>
                </c:pt>
                <c:pt idx="5575">
                  <c:v>27.87499999999874</c:v>
                </c:pt>
                <c:pt idx="5576">
                  <c:v>27.87999999999874</c:v>
                </c:pt>
                <c:pt idx="5577">
                  <c:v>27.88499999999874</c:v>
                </c:pt>
                <c:pt idx="5578">
                  <c:v>27.88999999999874</c:v>
                </c:pt>
                <c:pt idx="5579">
                  <c:v>27.89499999999873</c:v>
                </c:pt>
                <c:pt idx="5580">
                  <c:v>27.89999999999873</c:v>
                </c:pt>
                <c:pt idx="5581">
                  <c:v>27.90499999999873</c:v>
                </c:pt>
                <c:pt idx="5582">
                  <c:v>27.90999999999873</c:v>
                </c:pt>
                <c:pt idx="5583">
                  <c:v>27.91499999999873</c:v>
                </c:pt>
                <c:pt idx="5584">
                  <c:v>27.91999999999873</c:v>
                </c:pt>
                <c:pt idx="5585">
                  <c:v>27.92499999999873</c:v>
                </c:pt>
                <c:pt idx="5586">
                  <c:v>27.92999999999873</c:v>
                </c:pt>
                <c:pt idx="5587">
                  <c:v>27.93499999999873</c:v>
                </c:pt>
                <c:pt idx="5588">
                  <c:v>27.93999999999873</c:v>
                </c:pt>
                <c:pt idx="5589">
                  <c:v>27.94499999999872</c:v>
                </c:pt>
                <c:pt idx="5590">
                  <c:v>27.94999999999872</c:v>
                </c:pt>
                <c:pt idx="5591">
                  <c:v>27.95499999999873</c:v>
                </c:pt>
                <c:pt idx="5592">
                  <c:v>27.95999999999873</c:v>
                </c:pt>
                <c:pt idx="5593">
                  <c:v>27.96499999999872</c:v>
                </c:pt>
                <c:pt idx="5594">
                  <c:v>27.96999999999872</c:v>
                </c:pt>
                <c:pt idx="5595">
                  <c:v>27.97499999999872</c:v>
                </c:pt>
                <c:pt idx="5596">
                  <c:v>27.97999999999872</c:v>
                </c:pt>
                <c:pt idx="5597">
                  <c:v>27.98499999999872</c:v>
                </c:pt>
                <c:pt idx="5598">
                  <c:v>27.98999999999872</c:v>
                </c:pt>
                <c:pt idx="5599">
                  <c:v>27.99499999999871</c:v>
                </c:pt>
                <c:pt idx="5600">
                  <c:v>27.99999999999871</c:v>
                </c:pt>
                <c:pt idx="5601">
                  <c:v>28.00499999999872</c:v>
                </c:pt>
                <c:pt idx="5602">
                  <c:v>28.00999999999872</c:v>
                </c:pt>
                <c:pt idx="5603">
                  <c:v>28.01499999999871</c:v>
                </c:pt>
                <c:pt idx="5604">
                  <c:v>28.01999999999871</c:v>
                </c:pt>
                <c:pt idx="5605">
                  <c:v>28.02499999999871</c:v>
                </c:pt>
                <c:pt idx="5606">
                  <c:v>28.02999999999871</c:v>
                </c:pt>
                <c:pt idx="5607">
                  <c:v>28.03499999999871</c:v>
                </c:pt>
                <c:pt idx="5608">
                  <c:v>28.03999999999871</c:v>
                </c:pt>
                <c:pt idx="5609">
                  <c:v>28.0449999999987</c:v>
                </c:pt>
                <c:pt idx="5610">
                  <c:v>28.0499999999987</c:v>
                </c:pt>
                <c:pt idx="5611">
                  <c:v>28.05499999999871</c:v>
                </c:pt>
                <c:pt idx="5612">
                  <c:v>28.05999999999871</c:v>
                </c:pt>
                <c:pt idx="5613">
                  <c:v>28.0649999999987</c:v>
                </c:pt>
                <c:pt idx="5614">
                  <c:v>28.0699999999987</c:v>
                </c:pt>
                <c:pt idx="5615">
                  <c:v>28.0749999999987</c:v>
                </c:pt>
                <c:pt idx="5616">
                  <c:v>28.0799999999987</c:v>
                </c:pt>
                <c:pt idx="5617">
                  <c:v>28.0849999999987</c:v>
                </c:pt>
                <c:pt idx="5618">
                  <c:v>28.0899999999987</c:v>
                </c:pt>
                <c:pt idx="5619">
                  <c:v>28.0949999999987</c:v>
                </c:pt>
                <c:pt idx="5620">
                  <c:v>28.0999999999987</c:v>
                </c:pt>
                <c:pt idx="5621">
                  <c:v>28.1049999999987</c:v>
                </c:pt>
                <c:pt idx="5622">
                  <c:v>28.1099999999987</c:v>
                </c:pt>
                <c:pt idx="5623">
                  <c:v>28.1149999999987</c:v>
                </c:pt>
                <c:pt idx="5624">
                  <c:v>28.1199999999987</c:v>
                </c:pt>
                <c:pt idx="5625">
                  <c:v>28.1249999999987</c:v>
                </c:pt>
                <c:pt idx="5626">
                  <c:v>28.1299999999987</c:v>
                </c:pt>
                <c:pt idx="5627">
                  <c:v>28.1349999999987</c:v>
                </c:pt>
                <c:pt idx="5628">
                  <c:v>28.1399999999987</c:v>
                </c:pt>
                <c:pt idx="5629">
                  <c:v>28.1449999999987</c:v>
                </c:pt>
                <c:pt idx="5630">
                  <c:v>28.1499999999987</c:v>
                </c:pt>
                <c:pt idx="5631">
                  <c:v>28.1549999999987</c:v>
                </c:pt>
                <c:pt idx="5632">
                  <c:v>28.1599999999987</c:v>
                </c:pt>
                <c:pt idx="5633">
                  <c:v>28.16499999999868</c:v>
                </c:pt>
                <c:pt idx="5634">
                  <c:v>28.16999999999868</c:v>
                </c:pt>
                <c:pt idx="5635">
                  <c:v>28.17499999999868</c:v>
                </c:pt>
                <c:pt idx="5636">
                  <c:v>28.17999999999868</c:v>
                </c:pt>
                <c:pt idx="5637">
                  <c:v>28.18499999999868</c:v>
                </c:pt>
                <c:pt idx="5638">
                  <c:v>28.18999999999868</c:v>
                </c:pt>
                <c:pt idx="5639">
                  <c:v>28.19499999999868</c:v>
                </c:pt>
                <c:pt idx="5640">
                  <c:v>28.19999999999868</c:v>
                </c:pt>
                <c:pt idx="5641">
                  <c:v>28.20499999999868</c:v>
                </c:pt>
                <c:pt idx="5642">
                  <c:v>28.20999999999868</c:v>
                </c:pt>
                <c:pt idx="5643">
                  <c:v>28.21499999999867</c:v>
                </c:pt>
                <c:pt idx="5644">
                  <c:v>28.21999999999867</c:v>
                </c:pt>
                <c:pt idx="5645">
                  <c:v>28.22499999999867</c:v>
                </c:pt>
                <c:pt idx="5646">
                  <c:v>28.22999999999867</c:v>
                </c:pt>
                <c:pt idx="5647">
                  <c:v>28.23499999999867</c:v>
                </c:pt>
                <c:pt idx="5648">
                  <c:v>28.23999999999867</c:v>
                </c:pt>
                <c:pt idx="5649">
                  <c:v>28.24499999999867</c:v>
                </c:pt>
                <c:pt idx="5650">
                  <c:v>28.24999999999866</c:v>
                </c:pt>
                <c:pt idx="5651">
                  <c:v>28.25499999999867</c:v>
                </c:pt>
                <c:pt idx="5652">
                  <c:v>28.25999999999867</c:v>
                </c:pt>
                <c:pt idx="5653">
                  <c:v>28.26499999999866</c:v>
                </c:pt>
                <c:pt idx="5654">
                  <c:v>28.26999999999866</c:v>
                </c:pt>
                <c:pt idx="5655">
                  <c:v>28.27499999999866</c:v>
                </c:pt>
                <c:pt idx="5656">
                  <c:v>28.27999999999866</c:v>
                </c:pt>
                <c:pt idx="5657">
                  <c:v>28.28499999999866</c:v>
                </c:pt>
                <c:pt idx="5658">
                  <c:v>28.28999999999866</c:v>
                </c:pt>
                <c:pt idx="5659">
                  <c:v>28.29499999999866</c:v>
                </c:pt>
                <c:pt idx="5660">
                  <c:v>28.29999999999865</c:v>
                </c:pt>
                <c:pt idx="5661">
                  <c:v>28.30499999999866</c:v>
                </c:pt>
                <c:pt idx="5662">
                  <c:v>28.30999999999866</c:v>
                </c:pt>
                <c:pt idx="5663">
                  <c:v>28.31499999999865</c:v>
                </c:pt>
                <c:pt idx="5664">
                  <c:v>28.31999999999865</c:v>
                </c:pt>
                <c:pt idx="5665">
                  <c:v>28.32499999999865</c:v>
                </c:pt>
                <c:pt idx="5666">
                  <c:v>28.32999999999865</c:v>
                </c:pt>
                <c:pt idx="5667">
                  <c:v>28.33499999999865</c:v>
                </c:pt>
                <c:pt idx="5668">
                  <c:v>28.33999999999865</c:v>
                </c:pt>
                <c:pt idx="5669">
                  <c:v>28.34499999999865</c:v>
                </c:pt>
                <c:pt idx="5670">
                  <c:v>28.34999999999864</c:v>
                </c:pt>
                <c:pt idx="5671">
                  <c:v>28.35499999999865</c:v>
                </c:pt>
                <c:pt idx="5672">
                  <c:v>28.35999999999865</c:v>
                </c:pt>
                <c:pt idx="5673">
                  <c:v>28.36499999999864</c:v>
                </c:pt>
                <c:pt idx="5674">
                  <c:v>28.36999999999864</c:v>
                </c:pt>
                <c:pt idx="5675">
                  <c:v>28.37499999999864</c:v>
                </c:pt>
                <c:pt idx="5676">
                  <c:v>28.37999999999864</c:v>
                </c:pt>
                <c:pt idx="5677">
                  <c:v>28.38499999999864</c:v>
                </c:pt>
                <c:pt idx="5678">
                  <c:v>28.38999999999864</c:v>
                </c:pt>
                <c:pt idx="5679">
                  <c:v>28.39499999999864</c:v>
                </c:pt>
                <c:pt idx="5680">
                  <c:v>28.39999999999863</c:v>
                </c:pt>
                <c:pt idx="5681">
                  <c:v>28.40499999999863</c:v>
                </c:pt>
                <c:pt idx="5682">
                  <c:v>28.40999999999863</c:v>
                </c:pt>
                <c:pt idx="5683">
                  <c:v>28.41499999999863</c:v>
                </c:pt>
                <c:pt idx="5684">
                  <c:v>28.41999999999863</c:v>
                </c:pt>
                <c:pt idx="5685">
                  <c:v>28.42499999999863</c:v>
                </c:pt>
                <c:pt idx="5686">
                  <c:v>28.42999999999863</c:v>
                </c:pt>
                <c:pt idx="5687">
                  <c:v>28.43499999999863</c:v>
                </c:pt>
                <c:pt idx="5688">
                  <c:v>28.43999999999863</c:v>
                </c:pt>
                <c:pt idx="5689">
                  <c:v>28.44499999999863</c:v>
                </c:pt>
                <c:pt idx="5690">
                  <c:v>28.44999999999862</c:v>
                </c:pt>
                <c:pt idx="5691">
                  <c:v>28.45499999999863</c:v>
                </c:pt>
                <c:pt idx="5692">
                  <c:v>28.45999999999863</c:v>
                </c:pt>
                <c:pt idx="5693">
                  <c:v>28.46499999999862</c:v>
                </c:pt>
                <c:pt idx="5694">
                  <c:v>28.46999999999862</c:v>
                </c:pt>
                <c:pt idx="5695">
                  <c:v>28.47499999999862</c:v>
                </c:pt>
                <c:pt idx="5696">
                  <c:v>28.47999999999862</c:v>
                </c:pt>
                <c:pt idx="5697">
                  <c:v>28.48499999999862</c:v>
                </c:pt>
                <c:pt idx="5698">
                  <c:v>28.48999999999862</c:v>
                </c:pt>
                <c:pt idx="5699">
                  <c:v>28.49499999999862</c:v>
                </c:pt>
                <c:pt idx="5700">
                  <c:v>28.49999999999861</c:v>
                </c:pt>
                <c:pt idx="5701">
                  <c:v>28.50499999999862</c:v>
                </c:pt>
                <c:pt idx="5702">
                  <c:v>28.50999999999862</c:v>
                </c:pt>
                <c:pt idx="5703">
                  <c:v>28.51499999999861</c:v>
                </c:pt>
                <c:pt idx="5704">
                  <c:v>28.51999999999861</c:v>
                </c:pt>
                <c:pt idx="5705">
                  <c:v>28.52499999999861</c:v>
                </c:pt>
                <c:pt idx="5706">
                  <c:v>28.52999999999861</c:v>
                </c:pt>
                <c:pt idx="5707">
                  <c:v>28.53499999999861</c:v>
                </c:pt>
                <c:pt idx="5708">
                  <c:v>28.53999999999861</c:v>
                </c:pt>
                <c:pt idx="5709">
                  <c:v>28.54499999999861</c:v>
                </c:pt>
                <c:pt idx="5710">
                  <c:v>28.5499999999986</c:v>
                </c:pt>
                <c:pt idx="5711">
                  <c:v>28.55499999999861</c:v>
                </c:pt>
                <c:pt idx="5712">
                  <c:v>28.55999999999861</c:v>
                </c:pt>
                <c:pt idx="5713">
                  <c:v>28.56499999999861</c:v>
                </c:pt>
                <c:pt idx="5714">
                  <c:v>28.5699999999986</c:v>
                </c:pt>
                <c:pt idx="5715">
                  <c:v>28.5749999999986</c:v>
                </c:pt>
                <c:pt idx="5716">
                  <c:v>28.5799999999986</c:v>
                </c:pt>
                <c:pt idx="5717">
                  <c:v>28.5849999999986</c:v>
                </c:pt>
                <c:pt idx="5718">
                  <c:v>28.5899999999986</c:v>
                </c:pt>
                <c:pt idx="5719">
                  <c:v>28.5949999999986</c:v>
                </c:pt>
                <c:pt idx="5720">
                  <c:v>28.5999999999986</c:v>
                </c:pt>
                <c:pt idx="5721">
                  <c:v>28.6049999999986</c:v>
                </c:pt>
                <c:pt idx="5722">
                  <c:v>28.6099999999986</c:v>
                </c:pt>
                <c:pt idx="5723">
                  <c:v>28.6149999999986</c:v>
                </c:pt>
                <c:pt idx="5724">
                  <c:v>28.6199999999986</c:v>
                </c:pt>
                <c:pt idx="5725">
                  <c:v>28.6249999999986</c:v>
                </c:pt>
                <c:pt idx="5726">
                  <c:v>28.6299999999986</c:v>
                </c:pt>
                <c:pt idx="5727">
                  <c:v>28.6349999999986</c:v>
                </c:pt>
                <c:pt idx="5728">
                  <c:v>28.6399999999986</c:v>
                </c:pt>
                <c:pt idx="5729">
                  <c:v>28.6449999999986</c:v>
                </c:pt>
                <c:pt idx="5730">
                  <c:v>28.6499999999986</c:v>
                </c:pt>
                <c:pt idx="5731">
                  <c:v>28.6549999999986</c:v>
                </c:pt>
                <c:pt idx="5732">
                  <c:v>28.6599999999986</c:v>
                </c:pt>
                <c:pt idx="5733">
                  <c:v>28.6649999999986</c:v>
                </c:pt>
                <c:pt idx="5734">
                  <c:v>28.66999999999858</c:v>
                </c:pt>
                <c:pt idx="5735">
                  <c:v>28.67499999999858</c:v>
                </c:pt>
                <c:pt idx="5736">
                  <c:v>28.67999999999858</c:v>
                </c:pt>
                <c:pt idx="5737">
                  <c:v>28.68499999999858</c:v>
                </c:pt>
                <c:pt idx="5738">
                  <c:v>28.68999999999858</c:v>
                </c:pt>
                <c:pt idx="5739">
                  <c:v>28.69499999999858</c:v>
                </c:pt>
                <c:pt idx="5740">
                  <c:v>28.69999999999858</c:v>
                </c:pt>
                <c:pt idx="5741">
                  <c:v>28.70499999999858</c:v>
                </c:pt>
                <c:pt idx="5742">
                  <c:v>28.70999999999858</c:v>
                </c:pt>
                <c:pt idx="5743">
                  <c:v>28.71499999999858</c:v>
                </c:pt>
                <c:pt idx="5744">
                  <c:v>28.71999999999857</c:v>
                </c:pt>
                <c:pt idx="5745">
                  <c:v>28.72499999999857</c:v>
                </c:pt>
                <c:pt idx="5746">
                  <c:v>28.72999999999857</c:v>
                </c:pt>
                <c:pt idx="5747">
                  <c:v>28.73499999999857</c:v>
                </c:pt>
                <c:pt idx="5748">
                  <c:v>28.73999999999857</c:v>
                </c:pt>
                <c:pt idx="5749">
                  <c:v>28.74499999999857</c:v>
                </c:pt>
                <c:pt idx="5750">
                  <c:v>28.74999999999856</c:v>
                </c:pt>
                <c:pt idx="5751">
                  <c:v>28.75499999999857</c:v>
                </c:pt>
                <c:pt idx="5752">
                  <c:v>28.75999999999857</c:v>
                </c:pt>
                <c:pt idx="5753">
                  <c:v>28.76499999999857</c:v>
                </c:pt>
                <c:pt idx="5754">
                  <c:v>28.76999999999856</c:v>
                </c:pt>
                <c:pt idx="5755">
                  <c:v>28.77499999999856</c:v>
                </c:pt>
                <c:pt idx="5756">
                  <c:v>28.77999999999856</c:v>
                </c:pt>
                <c:pt idx="5757">
                  <c:v>28.78499999999856</c:v>
                </c:pt>
                <c:pt idx="5758">
                  <c:v>28.78999999999856</c:v>
                </c:pt>
                <c:pt idx="5759">
                  <c:v>28.79499999999856</c:v>
                </c:pt>
                <c:pt idx="5760">
                  <c:v>28.79999999999855</c:v>
                </c:pt>
                <c:pt idx="5761">
                  <c:v>28.80499999999856</c:v>
                </c:pt>
                <c:pt idx="5762">
                  <c:v>28.80999999999856</c:v>
                </c:pt>
                <c:pt idx="5763">
                  <c:v>28.81499999999856</c:v>
                </c:pt>
                <c:pt idx="5764">
                  <c:v>28.81999999999855</c:v>
                </c:pt>
                <c:pt idx="5765">
                  <c:v>28.82499999999855</c:v>
                </c:pt>
                <c:pt idx="5766">
                  <c:v>28.82999999999855</c:v>
                </c:pt>
                <c:pt idx="5767">
                  <c:v>28.83499999999855</c:v>
                </c:pt>
                <c:pt idx="5768">
                  <c:v>28.83999999999855</c:v>
                </c:pt>
                <c:pt idx="5769">
                  <c:v>28.84499999999855</c:v>
                </c:pt>
                <c:pt idx="5770">
                  <c:v>28.84999999999854</c:v>
                </c:pt>
                <c:pt idx="5771">
                  <c:v>28.85499999999855</c:v>
                </c:pt>
                <c:pt idx="5772">
                  <c:v>28.85999999999855</c:v>
                </c:pt>
                <c:pt idx="5773">
                  <c:v>28.86499999999855</c:v>
                </c:pt>
                <c:pt idx="5774">
                  <c:v>28.86999999999854</c:v>
                </c:pt>
                <c:pt idx="5775">
                  <c:v>28.87499999999854</c:v>
                </c:pt>
                <c:pt idx="5776">
                  <c:v>28.87999999999854</c:v>
                </c:pt>
                <c:pt idx="5777">
                  <c:v>28.88499999999854</c:v>
                </c:pt>
                <c:pt idx="5778">
                  <c:v>28.88999999999854</c:v>
                </c:pt>
                <c:pt idx="5779">
                  <c:v>28.89499999999854</c:v>
                </c:pt>
                <c:pt idx="5780">
                  <c:v>28.89999999999853</c:v>
                </c:pt>
                <c:pt idx="5781">
                  <c:v>28.90499999999853</c:v>
                </c:pt>
                <c:pt idx="5782">
                  <c:v>28.90999999999853</c:v>
                </c:pt>
                <c:pt idx="5783">
                  <c:v>28.91499999999854</c:v>
                </c:pt>
                <c:pt idx="5784">
                  <c:v>28.91999999999853</c:v>
                </c:pt>
                <c:pt idx="5785">
                  <c:v>28.92499999999853</c:v>
                </c:pt>
                <c:pt idx="5786">
                  <c:v>28.92999999999853</c:v>
                </c:pt>
                <c:pt idx="5787">
                  <c:v>28.93499999999853</c:v>
                </c:pt>
                <c:pt idx="5788">
                  <c:v>28.93999999999853</c:v>
                </c:pt>
                <c:pt idx="5789">
                  <c:v>28.94499999999853</c:v>
                </c:pt>
                <c:pt idx="5790">
                  <c:v>28.94999999999852</c:v>
                </c:pt>
                <c:pt idx="5791">
                  <c:v>28.95499999999853</c:v>
                </c:pt>
                <c:pt idx="5792">
                  <c:v>28.95999999999853</c:v>
                </c:pt>
                <c:pt idx="5793">
                  <c:v>28.96499999999853</c:v>
                </c:pt>
                <c:pt idx="5794">
                  <c:v>28.96999999999852</c:v>
                </c:pt>
                <c:pt idx="5795">
                  <c:v>28.97499999999852</c:v>
                </c:pt>
                <c:pt idx="5796">
                  <c:v>28.97999999999852</c:v>
                </c:pt>
                <c:pt idx="5797">
                  <c:v>28.98499999999852</c:v>
                </c:pt>
                <c:pt idx="5798">
                  <c:v>28.98999999999852</c:v>
                </c:pt>
                <c:pt idx="5799">
                  <c:v>28.99499999999852</c:v>
                </c:pt>
                <c:pt idx="5800">
                  <c:v>28.99999999999851</c:v>
                </c:pt>
                <c:pt idx="5801">
                  <c:v>29.00499999999852</c:v>
                </c:pt>
                <c:pt idx="5802">
                  <c:v>29.00999999999852</c:v>
                </c:pt>
                <c:pt idx="5803">
                  <c:v>29.01499999999852</c:v>
                </c:pt>
                <c:pt idx="5804">
                  <c:v>29.01999999999851</c:v>
                </c:pt>
                <c:pt idx="5805">
                  <c:v>29.02499999999851</c:v>
                </c:pt>
                <c:pt idx="5806">
                  <c:v>29.02999999999851</c:v>
                </c:pt>
                <c:pt idx="5807">
                  <c:v>29.03499999999851</c:v>
                </c:pt>
                <c:pt idx="5808">
                  <c:v>29.03999999999851</c:v>
                </c:pt>
                <c:pt idx="5809">
                  <c:v>29.04499999999851</c:v>
                </c:pt>
                <c:pt idx="5810">
                  <c:v>29.04999999999851</c:v>
                </c:pt>
                <c:pt idx="5811">
                  <c:v>29.05499999999851</c:v>
                </c:pt>
                <c:pt idx="5812">
                  <c:v>29.05999999999851</c:v>
                </c:pt>
                <c:pt idx="5813">
                  <c:v>29.06499999999851</c:v>
                </c:pt>
                <c:pt idx="5814">
                  <c:v>29.0699999999985</c:v>
                </c:pt>
                <c:pt idx="5815">
                  <c:v>29.0749999999985</c:v>
                </c:pt>
                <c:pt idx="5816">
                  <c:v>29.0799999999985</c:v>
                </c:pt>
                <c:pt idx="5817">
                  <c:v>29.0849999999985</c:v>
                </c:pt>
                <c:pt idx="5818">
                  <c:v>29.0899999999985</c:v>
                </c:pt>
                <c:pt idx="5819">
                  <c:v>29.0949999999985</c:v>
                </c:pt>
                <c:pt idx="5820">
                  <c:v>29.0999999999985</c:v>
                </c:pt>
                <c:pt idx="5821">
                  <c:v>29.1049999999985</c:v>
                </c:pt>
                <c:pt idx="5822">
                  <c:v>29.1099999999985</c:v>
                </c:pt>
                <c:pt idx="5823">
                  <c:v>29.1149999999985</c:v>
                </c:pt>
                <c:pt idx="5824">
                  <c:v>29.1199999999985</c:v>
                </c:pt>
                <c:pt idx="5825">
                  <c:v>29.1249999999985</c:v>
                </c:pt>
                <c:pt idx="5826">
                  <c:v>29.1299999999985</c:v>
                </c:pt>
                <c:pt idx="5827">
                  <c:v>29.1349999999985</c:v>
                </c:pt>
                <c:pt idx="5828">
                  <c:v>29.1399999999985</c:v>
                </c:pt>
                <c:pt idx="5829">
                  <c:v>29.1449999999985</c:v>
                </c:pt>
                <c:pt idx="5830">
                  <c:v>29.1499999999985</c:v>
                </c:pt>
                <c:pt idx="5831">
                  <c:v>29.1549999999985</c:v>
                </c:pt>
                <c:pt idx="5832">
                  <c:v>29.1599999999985</c:v>
                </c:pt>
                <c:pt idx="5833">
                  <c:v>29.1649999999985</c:v>
                </c:pt>
                <c:pt idx="5834">
                  <c:v>29.16999999999848</c:v>
                </c:pt>
                <c:pt idx="5835">
                  <c:v>29.17499999999848</c:v>
                </c:pt>
                <c:pt idx="5836">
                  <c:v>29.17999999999848</c:v>
                </c:pt>
                <c:pt idx="5837">
                  <c:v>29.18499999999848</c:v>
                </c:pt>
                <c:pt idx="5838">
                  <c:v>29.18999999999848</c:v>
                </c:pt>
                <c:pt idx="5839">
                  <c:v>29.19499999999848</c:v>
                </c:pt>
                <c:pt idx="5840">
                  <c:v>29.19999999999848</c:v>
                </c:pt>
                <c:pt idx="5841">
                  <c:v>29.20499999999848</c:v>
                </c:pt>
                <c:pt idx="5842">
                  <c:v>29.20999999999848</c:v>
                </c:pt>
                <c:pt idx="5843">
                  <c:v>29.21499999999848</c:v>
                </c:pt>
                <c:pt idx="5844">
                  <c:v>29.21999999999847</c:v>
                </c:pt>
                <c:pt idx="5845">
                  <c:v>29.22499999999847</c:v>
                </c:pt>
                <c:pt idx="5846">
                  <c:v>29.22999999999847</c:v>
                </c:pt>
                <c:pt idx="5847">
                  <c:v>29.23499999999847</c:v>
                </c:pt>
                <c:pt idx="5848">
                  <c:v>29.23999999999847</c:v>
                </c:pt>
                <c:pt idx="5849">
                  <c:v>29.24499999999847</c:v>
                </c:pt>
                <c:pt idx="5850">
                  <c:v>29.24999999999847</c:v>
                </c:pt>
                <c:pt idx="5851">
                  <c:v>29.25499999999847</c:v>
                </c:pt>
                <c:pt idx="5852">
                  <c:v>29.25999999999847</c:v>
                </c:pt>
                <c:pt idx="5853">
                  <c:v>29.26499999999847</c:v>
                </c:pt>
                <c:pt idx="5854">
                  <c:v>29.26999999999846</c:v>
                </c:pt>
                <c:pt idx="5855">
                  <c:v>29.27499999999846</c:v>
                </c:pt>
                <c:pt idx="5856">
                  <c:v>29.27999999999846</c:v>
                </c:pt>
                <c:pt idx="5857">
                  <c:v>29.28499999999846</c:v>
                </c:pt>
                <c:pt idx="5858">
                  <c:v>29.28999999999846</c:v>
                </c:pt>
                <c:pt idx="5859">
                  <c:v>29.29499999999846</c:v>
                </c:pt>
                <c:pt idx="5860">
                  <c:v>29.29999999999846</c:v>
                </c:pt>
                <c:pt idx="5861">
                  <c:v>29.30499999999846</c:v>
                </c:pt>
                <c:pt idx="5862">
                  <c:v>29.30999999999846</c:v>
                </c:pt>
                <c:pt idx="5863">
                  <c:v>29.31499999999846</c:v>
                </c:pt>
                <c:pt idx="5864">
                  <c:v>29.31999999999845</c:v>
                </c:pt>
                <c:pt idx="5865">
                  <c:v>29.32499999999845</c:v>
                </c:pt>
                <c:pt idx="5866">
                  <c:v>29.32999999999845</c:v>
                </c:pt>
                <c:pt idx="5867">
                  <c:v>29.33499999999845</c:v>
                </c:pt>
                <c:pt idx="5868">
                  <c:v>29.33999999999845</c:v>
                </c:pt>
                <c:pt idx="5869">
                  <c:v>29.34499999999845</c:v>
                </c:pt>
                <c:pt idx="5870">
                  <c:v>29.34999999999845</c:v>
                </c:pt>
                <c:pt idx="5871">
                  <c:v>29.35499999999845</c:v>
                </c:pt>
                <c:pt idx="5872">
                  <c:v>29.35999999999845</c:v>
                </c:pt>
                <c:pt idx="5873">
                  <c:v>29.36499999999845</c:v>
                </c:pt>
                <c:pt idx="5874">
                  <c:v>29.36999999999844</c:v>
                </c:pt>
                <c:pt idx="5875">
                  <c:v>29.37499999999844</c:v>
                </c:pt>
                <c:pt idx="5876">
                  <c:v>29.37999999999844</c:v>
                </c:pt>
                <c:pt idx="5877">
                  <c:v>29.38499999999844</c:v>
                </c:pt>
                <c:pt idx="5878">
                  <c:v>29.38999999999844</c:v>
                </c:pt>
                <c:pt idx="5879">
                  <c:v>29.39499999999844</c:v>
                </c:pt>
                <c:pt idx="5880">
                  <c:v>29.39999999999844</c:v>
                </c:pt>
                <c:pt idx="5881">
                  <c:v>29.40499999999843</c:v>
                </c:pt>
                <c:pt idx="5882">
                  <c:v>29.40999999999843</c:v>
                </c:pt>
                <c:pt idx="5883">
                  <c:v>29.41499999999844</c:v>
                </c:pt>
                <c:pt idx="5884">
                  <c:v>29.41999999999843</c:v>
                </c:pt>
                <c:pt idx="5885">
                  <c:v>29.42499999999843</c:v>
                </c:pt>
                <c:pt idx="5886">
                  <c:v>29.42999999999843</c:v>
                </c:pt>
                <c:pt idx="5887">
                  <c:v>29.43499999999843</c:v>
                </c:pt>
                <c:pt idx="5888">
                  <c:v>29.43999999999843</c:v>
                </c:pt>
                <c:pt idx="5889">
                  <c:v>29.44499999999843</c:v>
                </c:pt>
                <c:pt idx="5890">
                  <c:v>29.44999999999843</c:v>
                </c:pt>
                <c:pt idx="5891">
                  <c:v>29.45499999999843</c:v>
                </c:pt>
                <c:pt idx="5892">
                  <c:v>29.45999999999843</c:v>
                </c:pt>
                <c:pt idx="5893">
                  <c:v>29.46499999999843</c:v>
                </c:pt>
                <c:pt idx="5894">
                  <c:v>29.46999999999842</c:v>
                </c:pt>
                <c:pt idx="5895">
                  <c:v>29.47499999999842</c:v>
                </c:pt>
                <c:pt idx="5896">
                  <c:v>29.47999999999842</c:v>
                </c:pt>
                <c:pt idx="5897">
                  <c:v>29.48499999999842</c:v>
                </c:pt>
                <c:pt idx="5898">
                  <c:v>29.48999999999842</c:v>
                </c:pt>
                <c:pt idx="5899">
                  <c:v>29.49499999999842</c:v>
                </c:pt>
                <c:pt idx="5900">
                  <c:v>29.49999999999842</c:v>
                </c:pt>
                <c:pt idx="5901">
                  <c:v>29.50499999999842</c:v>
                </c:pt>
                <c:pt idx="5902">
                  <c:v>29.50999999999842</c:v>
                </c:pt>
                <c:pt idx="5903">
                  <c:v>29.51499999999842</c:v>
                </c:pt>
                <c:pt idx="5904">
                  <c:v>29.51999999999842</c:v>
                </c:pt>
                <c:pt idx="5905">
                  <c:v>29.52499999999841</c:v>
                </c:pt>
                <c:pt idx="5906">
                  <c:v>29.52999999999841</c:v>
                </c:pt>
                <c:pt idx="5907">
                  <c:v>29.53499999999841</c:v>
                </c:pt>
                <c:pt idx="5908">
                  <c:v>29.53999999999841</c:v>
                </c:pt>
                <c:pt idx="5909">
                  <c:v>29.54499999999841</c:v>
                </c:pt>
                <c:pt idx="5910">
                  <c:v>29.54999999999841</c:v>
                </c:pt>
                <c:pt idx="5911">
                  <c:v>29.55499999999841</c:v>
                </c:pt>
                <c:pt idx="5912">
                  <c:v>29.55999999999841</c:v>
                </c:pt>
                <c:pt idx="5913">
                  <c:v>29.56499999999841</c:v>
                </c:pt>
                <c:pt idx="5914">
                  <c:v>29.56999999999841</c:v>
                </c:pt>
                <c:pt idx="5915">
                  <c:v>29.5749999999984</c:v>
                </c:pt>
                <c:pt idx="5916">
                  <c:v>29.5799999999984</c:v>
                </c:pt>
                <c:pt idx="5917">
                  <c:v>29.5849999999984</c:v>
                </c:pt>
                <c:pt idx="5918">
                  <c:v>29.58999999999839</c:v>
                </c:pt>
                <c:pt idx="5919">
                  <c:v>29.5949999999984</c:v>
                </c:pt>
                <c:pt idx="5920">
                  <c:v>29.5999999999984</c:v>
                </c:pt>
                <c:pt idx="5921">
                  <c:v>29.6049999999984</c:v>
                </c:pt>
                <c:pt idx="5922">
                  <c:v>29.60999999999839</c:v>
                </c:pt>
                <c:pt idx="5923">
                  <c:v>29.6149999999984</c:v>
                </c:pt>
                <c:pt idx="5924">
                  <c:v>29.6199999999984</c:v>
                </c:pt>
                <c:pt idx="5925">
                  <c:v>29.6249999999984</c:v>
                </c:pt>
                <c:pt idx="5926">
                  <c:v>29.62999999999839</c:v>
                </c:pt>
                <c:pt idx="5927">
                  <c:v>29.6349999999984</c:v>
                </c:pt>
                <c:pt idx="5928">
                  <c:v>29.6399999999984</c:v>
                </c:pt>
                <c:pt idx="5929">
                  <c:v>29.6449999999984</c:v>
                </c:pt>
                <c:pt idx="5930">
                  <c:v>29.64999999999839</c:v>
                </c:pt>
                <c:pt idx="5931">
                  <c:v>29.6549999999984</c:v>
                </c:pt>
                <c:pt idx="5932">
                  <c:v>29.6599999999984</c:v>
                </c:pt>
                <c:pt idx="5933">
                  <c:v>29.66499999999839</c:v>
                </c:pt>
                <c:pt idx="5934">
                  <c:v>29.66999999999839</c:v>
                </c:pt>
                <c:pt idx="5935">
                  <c:v>29.67499999999838</c:v>
                </c:pt>
                <c:pt idx="5936">
                  <c:v>29.67999999999838</c:v>
                </c:pt>
                <c:pt idx="5937">
                  <c:v>29.68499999999838</c:v>
                </c:pt>
                <c:pt idx="5938">
                  <c:v>29.68999999999838</c:v>
                </c:pt>
                <c:pt idx="5939">
                  <c:v>29.69499999999838</c:v>
                </c:pt>
                <c:pt idx="5940">
                  <c:v>29.69999999999838</c:v>
                </c:pt>
                <c:pt idx="5941">
                  <c:v>29.70499999999837</c:v>
                </c:pt>
                <c:pt idx="5942">
                  <c:v>29.70999999999837</c:v>
                </c:pt>
                <c:pt idx="5943">
                  <c:v>29.71499999999838</c:v>
                </c:pt>
                <c:pt idx="5944">
                  <c:v>29.71999999999838</c:v>
                </c:pt>
                <c:pt idx="5945">
                  <c:v>29.72499999999837</c:v>
                </c:pt>
                <c:pt idx="5946">
                  <c:v>29.72999999999837</c:v>
                </c:pt>
                <c:pt idx="5947">
                  <c:v>29.73499999999837</c:v>
                </c:pt>
                <c:pt idx="5948">
                  <c:v>29.73999999999837</c:v>
                </c:pt>
                <c:pt idx="5949">
                  <c:v>29.74499999999837</c:v>
                </c:pt>
                <c:pt idx="5950">
                  <c:v>29.74999999999837</c:v>
                </c:pt>
                <c:pt idx="5951">
                  <c:v>29.75499999999836</c:v>
                </c:pt>
                <c:pt idx="5952">
                  <c:v>29.75999999999836</c:v>
                </c:pt>
                <c:pt idx="5953">
                  <c:v>29.76499999999836</c:v>
                </c:pt>
                <c:pt idx="5954">
                  <c:v>29.76999999999836</c:v>
                </c:pt>
                <c:pt idx="5955">
                  <c:v>29.77499999999836</c:v>
                </c:pt>
                <c:pt idx="5956">
                  <c:v>29.77999999999836</c:v>
                </c:pt>
                <c:pt idx="5957">
                  <c:v>29.78499999999836</c:v>
                </c:pt>
                <c:pt idx="5958">
                  <c:v>29.78999999999835</c:v>
                </c:pt>
                <c:pt idx="5959">
                  <c:v>29.79499999999836</c:v>
                </c:pt>
                <c:pt idx="5960">
                  <c:v>29.79999999999836</c:v>
                </c:pt>
                <c:pt idx="5961">
                  <c:v>29.80499999999835</c:v>
                </c:pt>
                <c:pt idx="5962">
                  <c:v>29.80999999999835</c:v>
                </c:pt>
                <c:pt idx="5963">
                  <c:v>29.81499999999836</c:v>
                </c:pt>
                <c:pt idx="5964">
                  <c:v>29.81999999999836</c:v>
                </c:pt>
                <c:pt idx="5965">
                  <c:v>29.82499999999835</c:v>
                </c:pt>
                <c:pt idx="5966">
                  <c:v>29.82999999999835</c:v>
                </c:pt>
                <c:pt idx="5967">
                  <c:v>29.83499999999835</c:v>
                </c:pt>
                <c:pt idx="5968">
                  <c:v>29.83999999999835</c:v>
                </c:pt>
                <c:pt idx="5969">
                  <c:v>29.84499999999835</c:v>
                </c:pt>
                <c:pt idx="5970">
                  <c:v>29.84999999999835</c:v>
                </c:pt>
                <c:pt idx="5971">
                  <c:v>29.85499999999834</c:v>
                </c:pt>
                <c:pt idx="5972">
                  <c:v>29.85999999999834</c:v>
                </c:pt>
                <c:pt idx="5973">
                  <c:v>29.86499999999834</c:v>
                </c:pt>
                <c:pt idx="5974">
                  <c:v>29.86999999999834</c:v>
                </c:pt>
                <c:pt idx="5975">
                  <c:v>29.87499999999834</c:v>
                </c:pt>
                <c:pt idx="5976">
                  <c:v>29.87999999999834</c:v>
                </c:pt>
                <c:pt idx="5977">
                  <c:v>29.88499999999834</c:v>
                </c:pt>
                <c:pt idx="5978">
                  <c:v>29.88999999999833</c:v>
                </c:pt>
                <c:pt idx="5979">
                  <c:v>29.89499999999834</c:v>
                </c:pt>
                <c:pt idx="5980">
                  <c:v>29.89999999999834</c:v>
                </c:pt>
                <c:pt idx="5981">
                  <c:v>29.90499999999833</c:v>
                </c:pt>
                <c:pt idx="5982">
                  <c:v>29.90999999999833</c:v>
                </c:pt>
                <c:pt idx="5983">
                  <c:v>29.91499999999833</c:v>
                </c:pt>
                <c:pt idx="5984">
                  <c:v>29.91999999999833</c:v>
                </c:pt>
                <c:pt idx="5985">
                  <c:v>29.92499999999833</c:v>
                </c:pt>
                <c:pt idx="5986">
                  <c:v>29.92999999999833</c:v>
                </c:pt>
                <c:pt idx="5987">
                  <c:v>29.93499999999833</c:v>
                </c:pt>
                <c:pt idx="5988">
                  <c:v>29.93999999999833</c:v>
                </c:pt>
                <c:pt idx="5989">
                  <c:v>29.94499999999833</c:v>
                </c:pt>
                <c:pt idx="5990">
                  <c:v>29.94999999999833</c:v>
                </c:pt>
                <c:pt idx="5991">
                  <c:v>29.95499999999832</c:v>
                </c:pt>
                <c:pt idx="5992">
                  <c:v>29.95999999999832</c:v>
                </c:pt>
                <c:pt idx="5993">
                  <c:v>29.96499999999832</c:v>
                </c:pt>
                <c:pt idx="5994">
                  <c:v>29.96999999999832</c:v>
                </c:pt>
                <c:pt idx="5995">
                  <c:v>29.97499999999832</c:v>
                </c:pt>
                <c:pt idx="5996">
                  <c:v>29.97999999999832</c:v>
                </c:pt>
                <c:pt idx="5997">
                  <c:v>29.98499999999832</c:v>
                </c:pt>
                <c:pt idx="5998">
                  <c:v>29.98999999999831</c:v>
                </c:pt>
                <c:pt idx="5999">
                  <c:v>29.99499999999832</c:v>
                </c:pt>
                <c:pt idx="6000">
                  <c:v>29.99999999999832</c:v>
                </c:pt>
                <c:pt idx="6001">
                  <c:v>30.00499999999832</c:v>
                </c:pt>
                <c:pt idx="6002">
                  <c:v>30.00999999999831</c:v>
                </c:pt>
                <c:pt idx="6003">
                  <c:v>30.01499999999832</c:v>
                </c:pt>
                <c:pt idx="6004">
                  <c:v>30.01999999999832</c:v>
                </c:pt>
                <c:pt idx="6005">
                  <c:v>30.02499999999831</c:v>
                </c:pt>
                <c:pt idx="6006">
                  <c:v>30.02999999999831</c:v>
                </c:pt>
                <c:pt idx="6007">
                  <c:v>30.03499999999831</c:v>
                </c:pt>
                <c:pt idx="6008">
                  <c:v>30.03999999999831</c:v>
                </c:pt>
                <c:pt idx="6009">
                  <c:v>30.04499999999831</c:v>
                </c:pt>
                <c:pt idx="6010">
                  <c:v>30.04999999999831</c:v>
                </c:pt>
                <c:pt idx="6011">
                  <c:v>30.05499999999831</c:v>
                </c:pt>
                <c:pt idx="6012">
                  <c:v>30.0599999999983</c:v>
                </c:pt>
                <c:pt idx="6013">
                  <c:v>30.0649999999983</c:v>
                </c:pt>
                <c:pt idx="6014">
                  <c:v>30.0699999999983</c:v>
                </c:pt>
                <c:pt idx="6015">
                  <c:v>30.0749999999983</c:v>
                </c:pt>
                <c:pt idx="6016">
                  <c:v>30.0799999999983</c:v>
                </c:pt>
                <c:pt idx="6017">
                  <c:v>30.0849999999983</c:v>
                </c:pt>
                <c:pt idx="6018">
                  <c:v>30.08999999999829</c:v>
                </c:pt>
                <c:pt idx="6019">
                  <c:v>30.0949999999983</c:v>
                </c:pt>
                <c:pt idx="6020">
                  <c:v>30.0999999999983</c:v>
                </c:pt>
                <c:pt idx="6021">
                  <c:v>30.1049999999983</c:v>
                </c:pt>
                <c:pt idx="6022">
                  <c:v>30.1099999999983</c:v>
                </c:pt>
                <c:pt idx="6023">
                  <c:v>30.1149999999983</c:v>
                </c:pt>
                <c:pt idx="6024">
                  <c:v>30.1199999999983</c:v>
                </c:pt>
                <c:pt idx="6025">
                  <c:v>30.1249999999983</c:v>
                </c:pt>
                <c:pt idx="6026">
                  <c:v>30.1299999999983</c:v>
                </c:pt>
                <c:pt idx="6027">
                  <c:v>30.1349999999983</c:v>
                </c:pt>
                <c:pt idx="6028">
                  <c:v>30.1399999999983</c:v>
                </c:pt>
                <c:pt idx="6029">
                  <c:v>30.1449999999983</c:v>
                </c:pt>
                <c:pt idx="6030">
                  <c:v>30.14999999999829</c:v>
                </c:pt>
                <c:pt idx="6031">
                  <c:v>30.1549999999983</c:v>
                </c:pt>
                <c:pt idx="6032">
                  <c:v>30.1599999999983</c:v>
                </c:pt>
                <c:pt idx="6033">
                  <c:v>30.1649999999983</c:v>
                </c:pt>
                <c:pt idx="6034">
                  <c:v>30.16999999999829</c:v>
                </c:pt>
                <c:pt idx="6035">
                  <c:v>30.17499999999828</c:v>
                </c:pt>
                <c:pt idx="6036">
                  <c:v>30.17999999999828</c:v>
                </c:pt>
                <c:pt idx="6037">
                  <c:v>30.18499999999828</c:v>
                </c:pt>
                <c:pt idx="6038">
                  <c:v>30.18999999999828</c:v>
                </c:pt>
                <c:pt idx="6039">
                  <c:v>30.19499999999828</c:v>
                </c:pt>
                <c:pt idx="6040">
                  <c:v>30.19999999999828</c:v>
                </c:pt>
                <c:pt idx="6041">
                  <c:v>30.20499999999828</c:v>
                </c:pt>
                <c:pt idx="6042">
                  <c:v>30.20999999999827</c:v>
                </c:pt>
                <c:pt idx="6043">
                  <c:v>30.21499999999828</c:v>
                </c:pt>
                <c:pt idx="6044">
                  <c:v>30.21999999999828</c:v>
                </c:pt>
                <c:pt idx="6045">
                  <c:v>30.22499999999827</c:v>
                </c:pt>
                <c:pt idx="6046">
                  <c:v>30.22999999999827</c:v>
                </c:pt>
                <c:pt idx="6047">
                  <c:v>30.23499999999827</c:v>
                </c:pt>
                <c:pt idx="6048">
                  <c:v>30.23999999999827</c:v>
                </c:pt>
                <c:pt idx="6049">
                  <c:v>30.24499999999827</c:v>
                </c:pt>
                <c:pt idx="6050">
                  <c:v>30.24999999999827</c:v>
                </c:pt>
                <c:pt idx="6051">
                  <c:v>30.25499999999827</c:v>
                </c:pt>
                <c:pt idx="6052">
                  <c:v>30.25999999999826</c:v>
                </c:pt>
                <c:pt idx="6053">
                  <c:v>30.26499999999826</c:v>
                </c:pt>
                <c:pt idx="6054">
                  <c:v>30.26999999999826</c:v>
                </c:pt>
                <c:pt idx="6055">
                  <c:v>30.27499999999826</c:v>
                </c:pt>
                <c:pt idx="6056">
                  <c:v>30.27999999999826</c:v>
                </c:pt>
                <c:pt idx="6057">
                  <c:v>30.28499999999826</c:v>
                </c:pt>
                <c:pt idx="6058">
                  <c:v>30.28999999999825</c:v>
                </c:pt>
                <c:pt idx="6059">
                  <c:v>30.29499999999826</c:v>
                </c:pt>
                <c:pt idx="6060">
                  <c:v>30.29999999999826</c:v>
                </c:pt>
                <c:pt idx="6061">
                  <c:v>30.30499999999826</c:v>
                </c:pt>
                <c:pt idx="6062">
                  <c:v>30.30999999999825</c:v>
                </c:pt>
                <c:pt idx="6063">
                  <c:v>30.31499999999826</c:v>
                </c:pt>
                <c:pt idx="6064">
                  <c:v>30.31999999999826</c:v>
                </c:pt>
                <c:pt idx="6065">
                  <c:v>30.32499999999825</c:v>
                </c:pt>
                <c:pt idx="6066">
                  <c:v>30.32999999999825</c:v>
                </c:pt>
                <c:pt idx="6067">
                  <c:v>30.33499999999825</c:v>
                </c:pt>
                <c:pt idx="6068">
                  <c:v>30.33999999999825</c:v>
                </c:pt>
                <c:pt idx="6069">
                  <c:v>30.34499999999825</c:v>
                </c:pt>
                <c:pt idx="6070">
                  <c:v>30.34999999999825</c:v>
                </c:pt>
                <c:pt idx="6071">
                  <c:v>30.35499999999825</c:v>
                </c:pt>
                <c:pt idx="6072">
                  <c:v>30.35999999999824</c:v>
                </c:pt>
                <c:pt idx="6073">
                  <c:v>30.36499999999824</c:v>
                </c:pt>
                <c:pt idx="6074">
                  <c:v>30.36999999999824</c:v>
                </c:pt>
                <c:pt idx="6075">
                  <c:v>30.37499999999824</c:v>
                </c:pt>
                <c:pt idx="6076">
                  <c:v>30.37999999999824</c:v>
                </c:pt>
                <c:pt idx="6077">
                  <c:v>30.38499999999824</c:v>
                </c:pt>
                <c:pt idx="6078">
                  <c:v>30.38999999999823</c:v>
                </c:pt>
                <c:pt idx="6079">
                  <c:v>30.39499999999824</c:v>
                </c:pt>
                <c:pt idx="6080">
                  <c:v>30.39999999999824</c:v>
                </c:pt>
                <c:pt idx="6081">
                  <c:v>30.40499999999823</c:v>
                </c:pt>
                <c:pt idx="6082">
                  <c:v>30.40999999999823</c:v>
                </c:pt>
                <c:pt idx="6083">
                  <c:v>30.41499999999823</c:v>
                </c:pt>
                <c:pt idx="6084">
                  <c:v>30.41999999999823</c:v>
                </c:pt>
                <c:pt idx="6085">
                  <c:v>30.42499999999823</c:v>
                </c:pt>
                <c:pt idx="6086">
                  <c:v>30.42999999999823</c:v>
                </c:pt>
                <c:pt idx="6087">
                  <c:v>30.43499999999823</c:v>
                </c:pt>
                <c:pt idx="6088">
                  <c:v>30.43999999999823</c:v>
                </c:pt>
                <c:pt idx="6089">
                  <c:v>30.44499999999823</c:v>
                </c:pt>
                <c:pt idx="6090">
                  <c:v>30.44999999999823</c:v>
                </c:pt>
                <c:pt idx="6091">
                  <c:v>30.45499999999823</c:v>
                </c:pt>
                <c:pt idx="6092">
                  <c:v>30.45999999999822</c:v>
                </c:pt>
                <c:pt idx="6093">
                  <c:v>30.46499999999822</c:v>
                </c:pt>
                <c:pt idx="6094">
                  <c:v>30.46999999999822</c:v>
                </c:pt>
                <c:pt idx="6095">
                  <c:v>30.47499999999823</c:v>
                </c:pt>
                <c:pt idx="6096">
                  <c:v>30.47999999999822</c:v>
                </c:pt>
                <c:pt idx="6097">
                  <c:v>30.48499999999822</c:v>
                </c:pt>
                <c:pt idx="6098">
                  <c:v>30.48999999999822</c:v>
                </c:pt>
                <c:pt idx="6099">
                  <c:v>30.49499999999822</c:v>
                </c:pt>
                <c:pt idx="6100">
                  <c:v>30.49999999999822</c:v>
                </c:pt>
                <c:pt idx="6101">
                  <c:v>30.50499999999822</c:v>
                </c:pt>
                <c:pt idx="6102">
                  <c:v>30.50999999999821</c:v>
                </c:pt>
                <c:pt idx="6103">
                  <c:v>30.51499999999822</c:v>
                </c:pt>
                <c:pt idx="6104">
                  <c:v>30.51999999999822</c:v>
                </c:pt>
                <c:pt idx="6105">
                  <c:v>30.52499999999822</c:v>
                </c:pt>
                <c:pt idx="6106">
                  <c:v>30.52999999999821</c:v>
                </c:pt>
                <c:pt idx="6107">
                  <c:v>30.53499999999821</c:v>
                </c:pt>
                <c:pt idx="6108">
                  <c:v>30.53999999999821</c:v>
                </c:pt>
                <c:pt idx="6109">
                  <c:v>30.54499999999821</c:v>
                </c:pt>
                <c:pt idx="6110">
                  <c:v>30.54999999999821</c:v>
                </c:pt>
                <c:pt idx="6111">
                  <c:v>30.55499999999821</c:v>
                </c:pt>
                <c:pt idx="6112">
                  <c:v>30.5599999999982</c:v>
                </c:pt>
                <c:pt idx="6113">
                  <c:v>30.5649999999982</c:v>
                </c:pt>
                <c:pt idx="6114">
                  <c:v>30.5699999999982</c:v>
                </c:pt>
                <c:pt idx="6115">
                  <c:v>30.57499999999821</c:v>
                </c:pt>
                <c:pt idx="6116">
                  <c:v>30.5799999999982</c:v>
                </c:pt>
                <c:pt idx="6117">
                  <c:v>30.5849999999982</c:v>
                </c:pt>
                <c:pt idx="6118">
                  <c:v>30.5899999999982</c:v>
                </c:pt>
                <c:pt idx="6119">
                  <c:v>30.5949999999982</c:v>
                </c:pt>
                <c:pt idx="6120">
                  <c:v>30.5999999999982</c:v>
                </c:pt>
                <c:pt idx="6121">
                  <c:v>30.6049999999982</c:v>
                </c:pt>
                <c:pt idx="6122">
                  <c:v>30.6099999999982</c:v>
                </c:pt>
                <c:pt idx="6123">
                  <c:v>30.6149999999982</c:v>
                </c:pt>
                <c:pt idx="6124">
                  <c:v>30.6199999999982</c:v>
                </c:pt>
                <c:pt idx="6125">
                  <c:v>30.6249999999982</c:v>
                </c:pt>
                <c:pt idx="6126">
                  <c:v>30.6299999999982</c:v>
                </c:pt>
                <c:pt idx="6127">
                  <c:v>30.6349999999982</c:v>
                </c:pt>
                <c:pt idx="6128">
                  <c:v>30.6399999999982</c:v>
                </c:pt>
                <c:pt idx="6129">
                  <c:v>30.6449999999982</c:v>
                </c:pt>
                <c:pt idx="6130">
                  <c:v>30.6499999999982</c:v>
                </c:pt>
                <c:pt idx="6131">
                  <c:v>30.6549999999982</c:v>
                </c:pt>
                <c:pt idx="6132">
                  <c:v>30.6599999999982</c:v>
                </c:pt>
                <c:pt idx="6133">
                  <c:v>30.6649999999982</c:v>
                </c:pt>
                <c:pt idx="6134">
                  <c:v>30.66999999999819</c:v>
                </c:pt>
                <c:pt idx="6135">
                  <c:v>30.6749999999982</c:v>
                </c:pt>
                <c:pt idx="6136">
                  <c:v>30.67999999999818</c:v>
                </c:pt>
                <c:pt idx="6137">
                  <c:v>30.68499999999818</c:v>
                </c:pt>
                <c:pt idx="6138">
                  <c:v>30.68999999999818</c:v>
                </c:pt>
                <c:pt idx="6139">
                  <c:v>30.69499999999818</c:v>
                </c:pt>
                <c:pt idx="6140">
                  <c:v>30.69999999999818</c:v>
                </c:pt>
                <c:pt idx="6141">
                  <c:v>30.70499999999818</c:v>
                </c:pt>
                <c:pt idx="6142">
                  <c:v>30.70999999999817</c:v>
                </c:pt>
                <c:pt idx="6143">
                  <c:v>30.71499999999818</c:v>
                </c:pt>
                <c:pt idx="6144">
                  <c:v>30.71999999999818</c:v>
                </c:pt>
                <c:pt idx="6145">
                  <c:v>30.72499999999818</c:v>
                </c:pt>
                <c:pt idx="6146">
                  <c:v>30.72999999999817</c:v>
                </c:pt>
                <c:pt idx="6147">
                  <c:v>30.73499999999817</c:v>
                </c:pt>
                <c:pt idx="6148">
                  <c:v>30.73999999999817</c:v>
                </c:pt>
                <c:pt idx="6149">
                  <c:v>30.74499999999817</c:v>
                </c:pt>
                <c:pt idx="6150">
                  <c:v>30.74999999999817</c:v>
                </c:pt>
                <c:pt idx="6151">
                  <c:v>30.75499999999817</c:v>
                </c:pt>
                <c:pt idx="6152">
                  <c:v>30.75999999999816</c:v>
                </c:pt>
                <c:pt idx="6153">
                  <c:v>30.76499999999816</c:v>
                </c:pt>
                <c:pt idx="6154">
                  <c:v>30.76999999999816</c:v>
                </c:pt>
                <c:pt idx="6155">
                  <c:v>30.77499999999817</c:v>
                </c:pt>
                <c:pt idx="6156">
                  <c:v>30.77999999999816</c:v>
                </c:pt>
                <c:pt idx="6157">
                  <c:v>30.78499999999816</c:v>
                </c:pt>
                <c:pt idx="6158">
                  <c:v>30.78999999999816</c:v>
                </c:pt>
                <c:pt idx="6159">
                  <c:v>30.79499999999816</c:v>
                </c:pt>
                <c:pt idx="6160">
                  <c:v>30.79999999999816</c:v>
                </c:pt>
                <c:pt idx="6161">
                  <c:v>30.80499999999816</c:v>
                </c:pt>
                <c:pt idx="6162">
                  <c:v>30.80999999999815</c:v>
                </c:pt>
                <c:pt idx="6163">
                  <c:v>30.81499999999816</c:v>
                </c:pt>
                <c:pt idx="6164">
                  <c:v>30.81999999999816</c:v>
                </c:pt>
                <c:pt idx="6165">
                  <c:v>30.82499999999816</c:v>
                </c:pt>
                <c:pt idx="6166">
                  <c:v>30.82999999999815</c:v>
                </c:pt>
                <c:pt idx="6167">
                  <c:v>30.83499999999815</c:v>
                </c:pt>
                <c:pt idx="6168">
                  <c:v>30.83999999999815</c:v>
                </c:pt>
                <c:pt idx="6169">
                  <c:v>30.84499999999815</c:v>
                </c:pt>
                <c:pt idx="6170">
                  <c:v>30.84999999999815</c:v>
                </c:pt>
                <c:pt idx="6171">
                  <c:v>30.85499999999815</c:v>
                </c:pt>
                <c:pt idx="6172">
                  <c:v>30.85999999999814</c:v>
                </c:pt>
                <c:pt idx="6173">
                  <c:v>30.86499999999814</c:v>
                </c:pt>
                <c:pt idx="6174">
                  <c:v>30.86999999999814</c:v>
                </c:pt>
                <c:pt idx="6175">
                  <c:v>30.87499999999815</c:v>
                </c:pt>
                <c:pt idx="6176">
                  <c:v>30.87999999999814</c:v>
                </c:pt>
                <c:pt idx="6177">
                  <c:v>30.88499999999814</c:v>
                </c:pt>
                <c:pt idx="6178">
                  <c:v>30.88999999999814</c:v>
                </c:pt>
                <c:pt idx="6179">
                  <c:v>30.89499999999814</c:v>
                </c:pt>
                <c:pt idx="6180">
                  <c:v>30.89999999999814</c:v>
                </c:pt>
                <c:pt idx="6181">
                  <c:v>30.90499999999814</c:v>
                </c:pt>
                <c:pt idx="6182">
                  <c:v>30.90999999999813</c:v>
                </c:pt>
                <c:pt idx="6183">
                  <c:v>30.91499999999813</c:v>
                </c:pt>
                <c:pt idx="6184">
                  <c:v>30.91999999999813</c:v>
                </c:pt>
                <c:pt idx="6185">
                  <c:v>30.92499999999813</c:v>
                </c:pt>
                <c:pt idx="6186">
                  <c:v>30.92999999999813</c:v>
                </c:pt>
                <c:pt idx="6187">
                  <c:v>30.93499999999813</c:v>
                </c:pt>
                <c:pt idx="6188">
                  <c:v>30.93999999999813</c:v>
                </c:pt>
                <c:pt idx="6189">
                  <c:v>30.94499999999813</c:v>
                </c:pt>
                <c:pt idx="6190">
                  <c:v>30.94999999999813</c:v>
                </c:pt>
                <c:pt idx="6191">
                  <c:v>30.95499999999813</c:v>
                </c:pt>
                <c:pt idx="6192">
                  <c:v>30.95999999999812</c:v>
                </c:pt>
                <c:pt idx="6193">
                  <c:v>30.96499999999812</c:v>
                </c:pt>
                <c:pt idx="6194">
                  <c:v>30.96999999999812</c:v>
                </c:pt>
                <c:pt idx="6195">
                  <c:v>30.97499999999813</c:v>
                </c:pt>
                <c:pt idx="6196">
                  <c:v>30.97999999999812</c:v>
                </c:pt>
                <c:pt idx="6197">
                  <c:v>30.98499999999812</c:v>
                </c:pt>
                <c:pt idx="6198">
                  <c:v>30.98999999999812</c:v>
                </c:pt>
                <c:pt idx="6199">
                  <c:v>30.99499999999812</c:v>
                </c:pt>
                <c:pt idx="6200">
                  <c:v>30.99999999999812</c:v>
                </c:pt>
                <c:pt idx="6201">
                  <c:v>31.00499999999812</c:v>
                </c:pt>
                <c:pt idx="6202">
                  <c:v>31.00999999999812</c:v>
                </c:pt>
                <c:pt idx="6203">
                  <c:v>31.01499999999812</c:v>
                </c:pt>
                <c:pt idx="6204">
                  <c:v>31.01999999999812</c:v>
                </c:pt>
                <c:pt idx="6205">
                  <c:v>31.02499999999812</c:v>
                </c:pt>
                <c:pt idx="6206">
                  <c:v>31.02999999999811</c:v>
                </c:pt>
                <c:pt idx="6207">
                  <c:v>31.03499999999811</c:v>
                </c:pt>
                <c:pt idx="6208">
                  <c:v>31.03999999999811</c:v>
                </c:pt>
                <c:pt idx="6209">
                  <c:v>31.04499999999811</c:v>
                </c:pt>
                <c:pt idx="6210">
                  <c:v>31.04999999999811</c:v>
                </c:pt>
                <c:pt idx="6211">
                  <c:v>31.05499999999811</c:v>
                </c:pt>
                <c:pt idx="6212">
                  <c:v>31.05999999999811</c:v>
                </c:pt>
                <c:pt idx="6213">
                  <c:v>31.0649999999981</c:v>
                </c:pt>
                <c:pt idx="6214">
                  <c:v>31.0699999999981</c:v>
                </c:pt>
                <c:pt idx="6215">
                  <c:v>31.07499999999811</c:v>
                </c:pt>
                <c:pt idx="6216">
                  <c:v>31.0799999999981</c:v>
                </c:pt>
                <c:pt idx="6217">
                  <c:v>31.0849999999981</c:v>
                </c:pt>
                <c:pt idx="6218">
                  <c:v>31.0899999999981</c:v>
                </c:pt>
                <c:pt idx="6219">
                  <c:v>31.0949999999981</c:v>
                </c:pt>
                <c:pt idx="6220">
                  <c:v>31.0999999999981</c:v>
                </c:pt>
                <c:pt idx="6221">
                  <c:v>31.1049999999981</c:v>
                </c:pt>
                <c:pt idx="6222">
                  <c:v>31.1099999999981</c:v>
                </c:pt>
                <c:pt idx="6223">
                  <c:v>31.1149999999981</c:v>
                </c:pt>
                <c:pt idx="6224">
                  <c:v>31.1199999999981</c:v>
                </c:pt>
                <c:pt idx="6225">
                  <c:v>31.1249999999981</c:v>
                </c:pt>
                <c:pt idx="6226">
                  <c:v>31.1299999999981</c:v>
                </c:pt>
                <c:pt idx="6227">
                  <c:v>31.1349999999981</c:v>
                </c:pt>
                <c:pt idx="6228">
                  <c:v>31.1399999999981</c:v>
                </c:pt>
                <c:pt idx="6229">
                  <c:v>31.1449999999981</c:v>
                </c:pt>
                <c:pt idx="6230">
                  <c:v>31.1499999999981</c:v>
                </c:pt>
                <c:pt idx="6231">
                  <c:v>31.1549999999981</c:v>
                </c:pt>
                <c:pt idx="6232">
                  <c:v>31.1599999999981</c:v>
                </c:pt>
                <c:pt idx="6233">
                  <c:v>31.1649999999981</c:v>
                </c:pt>
                <c:pt idx="6234">
                  <c:v>31.1699999999981</c:v>
                </c:pt>
                <c:pt idx="6235">
                  <c:v>31.1749999999981</c:v>
                </c:pt>
                <c:pt idx="6236">
                  <c:v>31.17999999999808</c:v>
                </c:pt>
                <c:pt idx="6237">
                  <c:v>31.18499999999808</c:v>
                </c:pt>
                <c:pt idx="6238">
                  <c:v>31.18999999999808</c:v>
                </c:pt>
                <c:pt idx="6239">
                  <c:v>31.19499999999808</c:v>
                </c:pt>
                <c:pt idx="6240">
                  <c:v>31.19999999999808</c:v>
                </c:pt>
                <c:pt idx="6241">
                  <c:v>31.20499999999808</c:v>
                </c:pt>
                <c:pt idx="6242">
                  <c:v>31.20999999999808</c:v>
                </c:pt>
                <c:pt idx="6243">
                  <c:v>31.21499999999808</c:v>
                </c:pt>
                <c:pt idx="6244">
                  <c:v>31.21999999999808</c:v>
                </c:pt>
                <c:pt idx="6245">
                  <c:v>31.22499999999808</c:v>
                </c:pt>
                <c:pt idx="6246">
                  <c:v>31.22999999999807</c:v>
                </c:pt>
                <c:pt idx="6247">
                  <c:v>31.23499999999807</c:v>
                </c:pt>
                <c:pt idx="6248">
                  <c:v>31.23999999999807</c:v>
                </c:pt>
                <c:pt idx="6249">
                  <c:v>31.24499999999807</c:v>
                </c:pt>
                <c:pt idx="6250">
                  <c:v>31.24999999999807</c:v>
                </c:pt>
                <c:pt idx="6251">
                  <c:v>31.25499999999807</c:v>
                </c:pt>
                <c:pt idx="6252">
                  <c:v>31.25999999999807</c:v>
                </c:pt>
                <c:pt idx="6253">
                  <c:v>31.26499999999806</c:v>
                </c:pt>
                <c:pt idx="6254">
                  <c:v>31.26999999999806</c:v>
                </c:pt>
                <c:pt idx="6255">
                  <c:v>31.27499999999807</c:v>
                </c:pt>
                <c:pt idx="6256">
                  <c:v>31.27999999999806</c:v>
                </c:pt>
                <c:pt idx="6257">
                  <c:v>31.28499999999806</c:v>
                </c:pt>
                <c:pt idx="6258">
                  <c:v>31.28999999999806</c:v>
                </c:pt>
                <c:pt idx="6259">
                  <c:v>31.29499999999806</c:v>
                </c:pt>
                <c:pt idx="6260">
                  <c:v>31.29999999999806</c:v>
                </c:pt>
                <c:pt idx="6261">
                  <c:v>31.30499999999806</c:v>
                </c:pt>
                <c:pt idx="6262">
                  <c:v>31.30999999999806</c:v>
                </c:pt>
                <c:pt idx="6263">
                  <c:v>31.31499999999806</c:v>
                </c:pt>
                <c:pt idx="6264">
                  <c:v>31.31999999999806</c:v>
                </c:pt>
                <c:pt idx="6265">
                  <c:v>31.32499999999806</c:v>
                </c:pt>
                <c:pt idx="6266">
                  <c:v>31.32999999999805</c:v>
                </c:pt>
                <c:pt idx="6267">
                  <c:v>31.33499999999805</c:v>
                </c:pt>
                <c:pt idx="6268">
                  <c:v>31.33999999999805</c:v>
                </c:pt>
                <c:pt idx="6269">
                  <c:v>31.34499999999805</c:v>
                </c:pt>
                <c:pt idx="6270">
                  <c:v>31.34999999999805</c:v>
                </c:pt>
                <c:pt idx="6271">
                  <c:v>31.35499999999805</c:v>
                </c:pt>
                <c:pt idx="6272">
                  <c:v>31.35999999999805</c:v>
                </c:pt>
                <c:pt idx="6273">
                  <c:v>31.36499999999804</c:v>
                </c:pt>
                <c:pt idx="6274">
                  <c:v>31.36999999999804</c:v>
                </c:pt>
                <c:pt idx="6275">
                  <c:v>31.37499999999805</c:v>
                </c:pt>
                <c:pt idx="6276">
                  <c:v>31.37999999999804</c:v>
                </c:pt>
                <c:pt idx="6277">
                  <c:v>31.38499999999804</c:v>
                </c:pt>
                <c:pt idx="6278">
                  <c:v>31.38999999999804</c:v>
                </c:pt>
                <c:pt idx="6279">
                  <c:v>31.39499999999804</c:v>
                </c:pt>
                <c:pt idx="6280">
                  <c:v>31.39999999999804</c:v>
                </c:pt>
                <c:pt idx="6281">
                  <c:v>31.40499999999804</c:v>
                </c:pt>
                <c:pt idx="6282">
                  <c:v>31.40999999999803</c:v>
                </c:pt>
                <c:pt idx="6283">
                  <c:v>31.41499999999803</c:v>
                </c:pt>
                <c:pt idx="6284">
                  <c:v>31.41999999999803</c:v>
                </c:pt>
                <c:pt idx="6285">
                  <c:v>31.42499999999803</c:v>
                </c:pt>
                <c:pt idx="6286">
                  <c:v>31.42999999999803</c:v>
                </c:pt>
                <c:pt idx="6287">
                  <c:v>31.43499999999803</c:v>
                </c:pt>
                <c:pt idx="6288">
                  <c:v>31.43999999999803</c:v>
                </c:pt>
                <c:pt idx="6289">
                  <c:v>31.44499999999803</c:v>
                </c:pt>
                <c:pt idx="6290">
                  <c:v>31.44999999999803</c:v>
                </c:pt>
                <c:pt idx="6291">
                  <c:v>31.45499999999803</c:v>
                </c:pt>
                <c:pt idx="6292">
                  <c:v>31.45999999999803</c:v>
                </c:pt>
                <c:pt idx="6293">
                  <c:v>31.46499999999802</c:v>
                </c:pt>
                <c:pt idx="6294">
                  <c:v>31.46999999999802</c:v>
                </c:pt>
                <c:pt idx="6295">
                  <c:v>31.47499999999803</c:v>
                </c:pt>
                <c:pt idx="6296">
                  <c:v>31.47999999999803</c:v>
                </c:pt>
                <c:pt idx="6297">
                  <c:v>31.48499999999802</c:v>
                </c:pt>
                <c:pt idx="6298">
                  <c:v>31.48999999999802</c:v>
                </c:pt>
                <c:pt idx="6299">
                  <c:v>31.49499999999802</c:v>
                </c:pt>
                <c:pt idx="6300">
                  <c:v>31.49999999999802</c:v>
                </c:pt>
                <c:pt idx="6301">
                  <c:v>31.50499999999802</c:v>
                </c:pt>
                <c:pt idx="6302">
                  <c:v>31.50999999999802</c:v>
                </c:pt>
                <c:pt idx="6303">
                  <c:v>31.51499999999802</c:v>
                </c:pt>
                <c:pt idx="6304">
                  <c:v>31.51999999999802</c:v>
                </c:pt>
                <c:pt idx="6305">
                  <c:v>31.52499999999802</c:v>
                </c:pt>
                <c:pt idx="6306">
                  <c:v>31.52999999999802</c:v>
                </c:pt>
                <c:pt idx="6307">
                  <c:v>31.53499999999801</c:v>
                </c:pt>
                <c:pt idx="6308">
                  <c:v>31.53999999999801</c:v>
                </c:pt>
                <c:pt idx="6309">
                  <c:v>31.54499999999801</c:v>
                </c:pt>
                <c:pt idx="6310">
                  <c:v>31.54999999999801</c:v>
                </c:pt>
                <c:pt idx="6311">
                  <c:v>31.55499999999801</c:v>
                </c:pt>
                <c:pt idx="6312">
                  <c:v>31.55999999999801</c:v>
                </c:pt>
                <c:pt idx="6313">
                  <c:v>31.564999999998</c:v>
                </c:pt>
                <c:pt idx="6314">
                  <c:v>31.569999999998</c:v>
                </c:pt>
                <c:pt idx="6315">
                  <c:v>31.57499999999801</c:v>
                </c:pt>
                <c:pt idx="6316">
                  <c:v>31.57999999999801</c:v>
                </c:pt>
                <c:pt idx="6317">
                  <c:v>31.584999999998</c:v>
                </c:pt>
                <c:pt idx="6318">
                  <c:v>31.589999999998</c:v>
                </c:pt>
                <c:pt idx="6319">
                  <c:v>31.594999999998</c:v>
                </c:pt>
                <c:pt idx="6320">
                  <c:v>31.59999999999799</c:v>
                </c:pt>
                <c:pt idx="6321">
                  <c:v>31.604999999998</c:v>
                </c:pt>
                <c:pt idx="6322">
                  <c:v>31.609999999998</c:v>
                </c:pt>
                <c:pt idx="6323">
                  <c:v>31.614999999998</c:v>
                </c:pt>
                <c:pt idx="6324">
                  <c:v>31.619999999998</c:v>
                </c:pt>
                <c:pt idx="6325">
                  <c:v>31.62499999999799</c:v>
                </c:pt>
                <c:pt idx="6326">
                  <c:v>31.62999999999799</c:v>
                </c:pt>
                <c:pt idx="6327">
                  <c:v>31.634999999998</c:v>
                </c:pt>
                <c:pt idx="6328">
                  <c:v>31.63999999999799</c:v>
                </c:pt>
                <c:pt idx="6329">
                  <c:v>31.64499999999799</c:v>
                </c:pt>
                <c:pt idx="6330">
                  <c:v>31.64999999999799</c:v>
                </c:pt>
                <c:pt idx="6331">
                  <c:v>31.654999999998</c:v>
                </c:pt>
                <c:pt idx="6332">
                  <c:v>31.65999999999799</c:v>
                </c:pt>
                <c:pt idx="6333">
                  <c:v>31.66499999999798</c:v>
                </c:pt>
                <c:pt idx="6334">
                  <c:v>31.66999999999798</c:v>
                </c:pt>
                <c:pt idx="6335">
                  <c:v>31.67499999999799</c:v>
                </c:pt>
                <c:pt idx="6336">
                  <c:v>31.67999999999799</c:v>
                </c:pt>
                <c:pt idx="6337">
                  <c:v>31.68499999999798</c:v>
                </c:pt>
                <c:pt idx="6338">
                  <c:v>31.68999999999798</c:v>
                </c:pt>
                <c:pt idx="6339">
                  <c:v>31.69499999999798</c:v>
                </c:pt>
                <c:pt idx="6340">
                  <c:v>31.69999999999798</c:v>
                </c:pt>
                <c:pt idx="6341">
                  <c:v>31.70499999999798</c:v>
                </c:pt>
                <c:pt idx="6342">
                  <c:v>31.70999999999798</c:v>
                </c:pt>
                <c:pt idx="6343">
                  <c:v>31.71499999999797</c:v>
                </c:pt>
                <c:pt idx="6344">
                  <c:v>31.71999999999797</c:v>
                </c:pt>
                <c:pt idx="6345">
                  <c:v>31.72499999999797</c:v>
                </c:pt>
                <c:pt idx="6346">
                  <c:v>31.72999999999797</c:v>
                </c:pt>
                <c:pt idx="6347">
                  <c:v>31.73499999999797</c:v>
                </c:pt>
                <c:pt idx="6348">
                  <c:v>31.73999999999797</c:v>
                </c:pt>
                <c:pt idx="6349">
                  <c:v>31.74499999999797</c:v>
                </c:pt>
                <c:pt idx="6350">
                  <c:v>31.74999999999796</c:v>
                </c:pt>
                <c:pt idx="6351">
                  <c:v>31.75499999999797</c:v>
                </c:pt>
                <c:pt idx="6352">
                  <c:v>31.75999999999797</c:v>
                </c:pt>
                <c:pt idx="6353">
                  <c:v>31.76499999999796</c:v>
                </c:pt>
                <c:pt idx="6354">
                  <c:v>31.76999999999796</c:v>
                </c:pt>
                <c:pt idx="6355">
                  <c:v>31.77499999999796</c:v>
                </c:pt>
                <c:pt idx="6356">
                  <c:v>31.77999999999796</c:v>
                </c:pt>
                <c:pt idx="6357">
                  <c:v>31.78499999999796</c:v>
                </c:pt>
                <c:pt idx="6358">
                  <c:v>31.78999999999796</c:v>
                </c:pt>
                <c:pt idx="6359">
                  <c:v>31.79499999999796</c:v>
                </c:pt>
                <c:pt idx="6360">
                  <c:v>31.79999999999795</c:v>
                </c:pt>
                <c:pt idx="6361">
                  <c:v>31.80499999999796</c:v>
                </c:pt>
                <c:pt idx="6362">
                  <c:v>31.80999999999796</c:v>
                </c:pt>
                <c:pt idx="6363">
                  <c:v>31.81499999999795</c:v>
                </c:pt>
                <c:pt idx="6364">
                  <c:v>31.81999999999795</c:v>
                </c:pt>
                <c:pt idx="6365">
                  <c:v>31.82499999999795</c:v>
                </c:pt>
                <c:pt idx="6366">
                  <c:v>31.82999999999795</c:v>
                </c:pt>
                <c:pt idx="6367">
                  <c:v>31.83499999999795</c:v>
                </c:pt>
                <c:pt idx="6368">
                  <c:v>31.83999999999795</c:v>
                </c:pt>
                <c:pt idx="6369">
                  <c:v>31.84499999999795</c:v>
                </c:pt>
                <c:pt idx="6370">
                  <c:v>31.84999999999794</c:v>
                </c:pt>
                <c:pt idx="6371">
                  <c:v>31.85499999999795</c:v>
                </c:pt>
                <c:pt idx="6372">
                  <c:v>31.85999999999795</c:v>
                </c:pt>
                <c:pt idx="6373">
                  <c:v>31.86499999999794</c:v>
                </c:pt>
                <c:pt idx="6374">
                  <c:v>31.86999999999794</c:v>
                </c:pt>
                <c:pt idx="6375">
                  <c:v>31.87499999999794</c:v>
                </c:pt>
                <c:pt idx="6376">
                  <c:v>31.87999999999794</c:v>
                </c:pt>
                <c:pt idx="6377">
                  <c:v>31.88499999999794</c:v>
                </c:pt>
                <c:pt idx="6378">
                  <c:v>31.88999999999794</c:v>
                </c:pt>
                <c:pt idx="6379">
                  <c:v>31.89499999999794</c:v>
                </c:pt>
                <c:pt idx="6380">
                  <c:v>31.89999999999793</c:v>
                </c:pt>
                <c:pt idx="6381">
                  <c:v>31.90499999999793</c:v>
                </c:pt>
                <c:pt idx="6382">
                  <c:v>31.90999999999793</c:v>
                </c:pt>
                <c:pt idx="6383">
                  <c:v>31.91499999999793</c:v>
                </c:pt>
                <c:pt idx="6384">
                  <c:v>31.91999999999793</c:v>
                </c:pt>
                <c:pt idx="6385">
                  <c:v>31.92499999999793</c:v>
                </c:pt>
                <c:pt idx="6386">
                  <c:v>31.92999999999792</c:v>
                </c:pt>
                <c:pt idx="6387">
                  <c:v>31.93499999999793</c:v>
                </c:pt>
                <c:pt idx="6388">
                  <c:v>31.93999999999793</c:v>
                </c:pt>
                <c:pt idx="6389">
                  <c:v>31.94499999999793</c:v>
                </c:pt>
                <c:pt idx="6390">
                  <c:v>31.94999999999792</c:v>
                </c:pt>
                <c:pt idx="6391">
                  <c:v>31.95499999999793</c:v>
                </c:pt>
                <c:pt idx="6392">
                  <c:v>31.95999999999793</c:v>
                </c:pt>
                <c:pt idx="6393">
                  <c:v>31.96499999999792</c:v>
                </c:pt>
                <c:pt idx="6394">
                  <c:v>31.96999999999792</c:v>
                </c:pt>
                <c:pt idx="6395">
                  <c:v>31.97499999999792</c:v>
                </c:pt>
                <c:pt idx="6396">
                  <c:v>31.97999999999792</c:v>
                </c:pt>
                <c:pt idx="6397">
                  <c:v>31.98499999999792</c:v>
                </c:pt>
                <c:pt idx="6398">
                  <c:v>31.98999999999792</c:v>
                </c:pt>
                <c:pt idx="6399">
                  <c:v>31.99499999999792</c:v>
                </c:pt>
                <c:pt idx="6400">
                  <c:v>31.99999999999791</c:v>
                </c:pt>
                <c:pt idx="6401">
                  <c:v>32.00499999999792</c:v>
                </c:pt>
                <c:pt idx="6402">
                  <c:v>32.00999999999792</c:v>
                </c:pt>
                <c:pt idx="6403">
                  <c:v>32.01499999999793</c:v>
                </c:pt>
                <c:pt idx="6404">
                  <c:v>32.01999999999793</c:v>
                </c:pt>
                <c:pt idx="6405">
                  <c:v>32.02499999999793</c:v>
                </c:pt>
                <c:pt idx="6406">
                  <c:v>32.02999999999793</c:v>
                </c:pt>
                <c:pt idx="6407">
                  <c:v>32.03499999999794</c:v>
                </c:pt>
                <c:pt idx="6408">
                  <c:v>32.03999999999794</c:v>
                </c:pt>
                <c:pt idx="6409">
                  <c:v>32.04499999999794</c:v>
                </c:pt>
                <c:pt idx="6410">
                  <c:v>32.04999999999795</c:v>
                </c:pt>
                <c:pt idx="6411">
                  <c:v>32.05499999999795</c:v>
                </c:pt>
                <c:pt idx="6412">
                  <c:v>32.05999999999795</c:v>
                </c:pt>
                <c:pt idx="6413">
                  <c:v>32.06499999999795</c:v>
                </c:pt>
                <c:pt idx="6414">
                  <c:v>32.06999999999796</c:v>
                </c:pt>
                <c:pt idx="6415">
                  <c:v>32.07499999999796</c:v>
                </c:pt>
                <c:pt idx="6416">
                  <c:v>32.07999999999796</c:v>
                </c:pt>
                <c:pt idx="6417">
                  <c:v>32.08499999999795</c:v>
                </c:pt>
                <c:pt idx="6418">
                  <c:v>32.08999999999796</c:v>
                </c:pt>
                <c:pt idx="6419">
                  <c:v>32.09499999999797</c:v>
                </c:pt>
                <c:pt idx="6420">
                  <c:v>32.09999999999797</c:v>
                </c:pt>
                <c:pt idx="6421">
                  <c:v>32.10499999999797</c:v>
                </c:pt>
                <c:pt idx="6422">
                  <c:v>32.10999999999798</c:v>
                </c:pt>
                <c:pt idx="6423">
                  <c:v>32.11499999999798</c:v>
                </c:pt>
                <c:pt idx="6424">
                  <c:v>32.11999999999798</c:v>
                </c:pt>
                <c:pt idx="6425">
                  <c:v>32.12499999999798</c:v>
                </c:pt>
                <c:pt idx="6426">
                  <c:v>32.129999999998</c:v>
                </c:pt>
                <c:pt idx="6427">
                  <c:v>32.134999999998</c:v>
                </c:pt>
                <c:pt idx="6428">
                  <c:v>32.139999999998</c:v>
                </c:pt>
                <c:pt idx="6429">
                  <c:v>32.144999999998</c:v>
                </c:pt>
                <c:pt idx="6430">
                  <c:v>32.149999999998</c:v>
                </c:pt>
                <c:pt idx="6431">
                  <c:v>32.154999999998</c:v>
                </c:pt>
                <c:pt idx="6432">
                  <c:v>32.159999999998</c:v>
                </c:pt>
                <c:pt idx="6433">
                  <c:v>32.164999999998</c:v>
                </c:pt>
                <c:pt idx="6434">
                  <c:v>32.16999999999801</c:v>
                </c:pt>
                <c:pt idx="6435">
                  <c:v>32.17499999999801</c:v>
                </c:pt>
                <c:pt idx="6436">
                  <c:v>32.17999999999801</c:v>
                </c:pt>
                <c:pt idx="6437">
                  <c:v>32.18499999999801</c:v>
                </c:pt>
                <c:pt idx="6438">
                  <c:v>32.18999999999802</c:v>
                </c:pt>
                <c:pt idx="6439">
                  <c:v>32.19499999999802</c:v>
                </c:pt>
                <c:pt idx="6440">
                  <c:v>32.19999999999802</c:v>
                </c:pt>
                <c:pt idx="6441">
                  <c:v>32.20499999999802</c:v>
                </c:pt>
                <c:pt idx="6442">
                  <c:v>32.20999999999803</c:v>
                </c:pt>
                <c:pt idx="6443">
                  <c:v>32.21499999999803</c:v>
                </c:pt>
                <c:pt idx="6444">
                  <c:v>32.21999999999803</c:v>
                </c:pt>
                <c:pt idx="6445">
                  <c:v>32.22499999999803</c:v>
                </c:pt>
                <c:pt idx="6446">
                  <c:v>32.22999999999804</c:v>
                </c:pt>
                <c:pt idx="6447">
                  <c:v>32.23499999999804</c:v>
                </c:pt>
                <c:pt idx="6448">
                  <c:v>32.23999999999804</c:v>
                </c:pt>
                <c:pt idx="6449">
                  <c:v>32.24499999999804</c:v>
                </c:pt>
                <c:pt idx="6450">
                  <c:v>32.24999999999805</c:v>
                </c:pt>
                <c:pt idx="6451">
                  <c:v>32.25499999999805</c:v>
                </c:pt>
                <c:pt idx="6452">
                  <c:v>32.25999999999805</c:v>
                </c:pt>
                <c:pt idx="6453">
                  <c:v>32.26499999999806</c:v>
                </c:pt>
                <c:pt idx="6454">
                  <c:v>32.26999999999806</c:v>
                </c:pt>
                <c:pt idx="6455">
                  <c:v>32.27499999999806</c:v>
                </c:pt>
                <c:pt idx="6456">
                  <c:v>32.27999999999806</c:v>
                </c:pt>
                <c:pt idx="6457">
                  <c:v>32.28499999999806</c:v>
                </c:pt>
                <c:pt idx="6458">
                  <c:v>32.28999999999807</c:v>
                </c:pt>
                <c:pt idx="6459">
                  <c:v>32.29499999999807</c:v>
                </c:pt>
                <c:pt idx="6460">
                  <c:v>32.29999999999807</c:v>
                </c:pt>
                <c:pt idx="6461">
                  <c:v>32.30499999999807</c:v>
                </c:pt>
                <c:pt idx="6462">
                  <c:v>32.30999999999808</c:v>
                </c:pt>
                <c:pt idx="6463">
                  <c:v>32.31499999999807</c:v>
                </c:pt>
                <c:pt idx="6464">
                  <c:v>32.31999999999807</c:v>
                </c:pt>
                <c:pt idx="6465">
                  <c:v>32.32499999999808</c:v>
                </c:pt>
                <c:pt idx="6466">
                  <c:v>32.3299999999981</c:v>
                </c:pt>
                <c:pt idx="6467">
                  <c:v>32.33499999999808</c:v>
                </c:pt>
                <c:pt idx="6468">
                  <c:v>32.3399999999981</c:v>
                </c:pt>
                <c:pt idx="6469">
                  <c:v>32.34499999999809</c:v>
                </c:pt>
                <c:pt idx="6470">
                  <c:v>32.3499999999981</c:v>
                </c:pt>
                <c:pt idx="6471">
                  <c:v>32.35499999999809</c:v>
                </c:pt>
                <c:pt idx="6472">
                  <c:v>32.3599999999981</c:v>
                </c:pt>
                <c:pt idx="6473">
                  <c:v>32.3649999999981</c:v>
                </c:pt>
                <c:pt idx="6474">
                  <c:v>32.36999999999811</c:v>
                </c:pt>
                <c:pt idx="6475">
                  <c:v>32.3749999999981</c:v>
                </c:pt>
                <c:pt idx="6476">
                  <c:v>32.37999999999811</c:v>
                </c:pt>
                <c:pt idx="6477">
                  <c:v>32.38499999999809</c:v>
                </c:pt>
                <c:pt idx="6478">
                  <c:v>32.3899999999981</c:v>
                </c:pt>
                <c:pt idx="6479">
                  <c:v>32.39499999999812</c:v>
                </c:pt>
                <c:pt idx="6480">
                  <c:v>32.39999999999812</c:v>
                </c:pt>
                <c:pt idx="6481">
                  <c:v>32.40499999999813</c:v>
                </c:pt>
                <c:pt idx="6482">
                  <c:v>32.40999999999813</c:v>
                </c:pt>
                <c:pt idx="6483">
                  <c:v>32.41499999999812</c:v>
                </c:pt>
                <c:pt idx="6484">
                  <c:v>32.41999999999813</c:v>
                </c:pt>
                <c:pt idx="6485">
                  <c:v>32.42499999999814</c:v>
                </c:pt>
                <c:pt idx="6486">
                  <c:v>32.42999999999814</c:v>
                </c:pt>
                <c:pt idx="6487">
                  <c:v>32.43499999999814</c:v>
                </c:pt>
                <c:pt idx="6488">
                  <c:v>32.43999999999814</c:v>
                </c:pt>
                <c:pt idx="6489">
                  <c:v>32.44499999999815</c:v>
                </c:pt>
                <c:pt idx="6490">
                  <c:v>32.44999999999815</c:v>
                </c:pt>
                <c:pt idx="6491">
                  <c:v>32.45499999999814</c:v>
                </c:pt>
                <c:pt idx="6492">
                  <c:v>32.45999999999815</c:v>
                </c:pt>
                <c:pt idx="6493">
                  <c:v>32.46499999999816</c:v>
                </c:pt>
                <c:pt idx="6494">
                  <c:v>32.46999999999816</c:v>
                </c:pt>
                <c:pt idx="6495">
                  <c:v>32.47499999999815</c:v>
                </c:pt>
                <c:pt idx="6496">
                  <c:v>32.47999999999816</c:v>
                </c:pt>
                <c:pt idx="6497">
                  <c:v>32.48499999999814</c:v>
                </c:pt>
                <c:pt idx="6498">
                  <c:v>32.48999999999815</c:v>
                </c:pt>
                <c:pt idx="6499">
                  <c:v>32.49499999999817</c:v>
                </c:pt>
                <c:pt idx="6500">
                  <c:v>32.49999999999818</c:v>
                </c:pt>
                <c:pt idx="6501">
                  <c:v>32.50499999999818</c:v>
                </c:pt>
                <c:pt idx="6502">
                  <c:v>32.50999999999818</c:v>
                </c:pt>
                <c:pt idx="6503">
                  <c:v>32.51499999999817</c:v>
                </c:pt>
                <c:pt idx="6504">
                  <c:v>32.51999999999818</c:v>
                </c:pt>
                <c:pt idx="6505">
                  <c:v>32.5249999999982</c:v>
                </c:pt>
                <c:pt idx="6506">
                  <c:v>32.5299999999982</c:v>
                </c:pt>
                <c:pt idx="6507">
                  <c:v>32.5349999999982</c:v>
                </c:pt>
                <c:pt idx="6508">
                  <c:v>32.5399999999982</c:v>
                </c:pt>
                <c:pt idx="6509">
                  <c:v>32.5449999999982</c:v>
                </c:pt>
                <c:pt idx="6510">
                  <c:v>32.5499999999982</c:v>
                </c:pt>
                <c:pt idx="6511">
                  <c:v>32.55499999999819</c:v>
                </c:pt>
                <c:pt idx="6512">
                  <c:v>32.5599999999982</c:v>
                </c:pt>
                <c:pt idx="6513">
                  <c:v>32.56499999999821</c:v>
                </c:pt>
                <c:pt idx="6514">
                  <c:v>32.56999999999821</c:v>
                </c:pt>
                <c:pt idx="6515">
                  <c:v>32.57499999999821</c:v>
                </c:pt>
                <c:pt idx="6516">
                  <c:v>32.57999999999821</c:v>
                </c:pt>
                <c:pt idx="6517">
                  <c:v>32.5849999999982</c:v>
                </c:pt>
                <c:pt idx="6518">
                  <c:v>32.58999999999822</c:v>
                </c:pt>
                <c:pt idx="6519">
                  <c:v>32.59499999999822</c:v>
                </c:pt>
                <c:pt idx="6520">
                  <c:v>32.59999999999823</c:v>
                </c:pt>
                <c:pt idx="6521">
                  <c:v>32.60499999999823</c:v>
                </c:pt>
                <c:pt idx="6522">
                  <c:v>32.60999999999823</c:v>
                </c:pt>
                <c:pt idx="6523">
                  <c:v>32.61499999999823</c:v>
                </c:pt>
                <c:pt idx="6524">
                  <c:v>32.61999999999824</c:v>
                </c:pt>
                <c:pt idx="6525">
                  <c:v>32.62499999999824</c:v>
                </c:pt>
                <c:pt idx="6526">
                  <c:v>32.62999999999824</c:v>
                </c:pt>
                <c:pt idx="6527">
                  <c:v>32.63499999999824</c:v>
                </c:pt>
                <c:pt idx="6528">
                  <c:v>32.63999999999825</c:v>
                </c:pt>
                <c:pt idx="6529">
                  <c:v>32.64499999999825</c:v>
                </c:pt>
                <c:pt idx="6530">
                  <c:v>32.64999999999825</c:v>
                </c:pt>
                <c:pt idx="6531">
                  <c:v>32.65499999999825</c:v>
                </c:pt>
                <c:pt idx="6532">
                  <c:v>32.65999999999826</c:v>
                </c:pt>
                <c:pt idx="6533">
                  <c:v>32.66499999999826</c:v>
                </c:pt>
                <c:pt idx="6534">
                  <c:v>32.66999999999826</c:v>
                </c:pt>
                <c:pt idx="6535">
                  <c:v>32.67499999999826</c:v>
                </c:pt>
                <c:pt idx="6536">
                  <c:v>32.67999999999827</c:v>
                </c:pt>
                <c:pt idx="6537">
                  <c:v>32.68499999999825</c:v>
                </c:pt>
                <c:pt idx="6538">
                  <c:v>32.68999999999827</c:v>
                </c:pt>
                <c:pt idx="6539">
                  <c:v>32.69499999999828</c:v>
                </c:pt>
                <c:pt idx="6540">
                  <c:v>32.69999999999828</c:v>
                </c:pt>
                <c:pt idx="6541">
                  <c:v>32.70499999999828</c:v>
                </c:pt>
                <c:pt idx="6542">
                  <c:v>32.70999999999828</c:v>
                </c:pt>
                <c:pt idx="6543">
                  <c:v>32.71499999999828</c:v>
                </c:pt>
                <c:pt idx="6544">
                  <c:v>32.7199999999983</c:v>
                </c:pt>
                <c:pt idx="6545">
                  <c:v>32.7249999999983</c:v>
                </c:pt>
                <c:pt idx="6546">
                  <c:v>32.7299999999983</c:v>
                </c:pt>
                <c:pt idx="6547">
                  <c:v>32.7349999999983</c:v>
                </c:pt>
                <c:pt idx="6548">
                  <c:v>32.7399999999983</c:v>
                </c:pt>
                <c:pt idx="6549">
                  <c:v>32.7449999999983</c:v>
                </c:pt>
                <c:pt idx="6550">
                  <c:v>32.7499999999983</c:v>
                </c:pt>
                <c:pt idx="6551">
                  <c:v>32.7549999999983</c:v>
                </c:pt>
                <c:pt idx="6552">
                  <c:v>32.75999999999831</c:v>
                </c:pt>
                <c:pt idx="6553">
                  <c:v>32.76499999999831</c:v>
                </c:pt>
                <c:pt idx="6554">
                  <c:v>32.76999999999831</c:v>
                </c:pt>
                <c:pt idx="6555">
                  <c:v>32.77499999999831</c:v>
                </c:pt>
                <c:pt idx="6556">
                  <c:v>32.77999999999832</c:v>
                </c:pt>
                <c:pt idx="6557">
                  <c:v>32.78499999999832</c:v>
                </c:pt>
                <c:pt idx="6558">
                  <c:v>32.78999999999832</c:v>
                </c:pt>
                <c:pt idx="6559">
                  <c:v>32.79499999999833</c:v>
                </c:pt>
                <c:pt idx="6560">
                  <c:v>32.79999999999833</c:v>
                </c:pt>
                <c:pt idx="6561">
                  <c:v>32.80499999999832</c:v>
                </c:pt>
                <c:pt idx="6562">
                  <c:v>32.80999999999833</c:v>
                </c:pt>
                <c:pt idx="6563">
                  <c:v>32.81499999999829</c:v>
                </c:pt>
                <c:pt idx="6564">
                  <c:v>32.81999999999832</c:v>
                </c:pt>
                <c:pt idx="6565">
                  <c:v>32.82499999999834</c:v>
                </c:pt>
                <c:pt idx="6566">
                  <c:v>32.82999999999834</c:v>
                </c:pt>
                <c:pt idx="6567">
                  <c:v>32.83499999999835</c:v>
                </c:pt>
                <c:pt idx="6568">
                  <c:v>32.83999999999835</c:v>
                </c:pt>
                <c:pt idx="6569">
                  <c:v>32.84499999999834</c:v>
                </c:pt>
                <c:pt idx="6570">
                  <c:v>32.84999999999835</c:v>
                </c:pt>
                <c:pt idx="6571">
                  <c:v>32.85499999999827</c:v>
                </c:pt>
                <c:pt idx="6572">
                  <c:v>32.85999999999834</c:v>
                </c:pt>
                <c:pt idx="6573">
                  <c:v>32.86499999999835</c:v>
                </c:pt>
                <c:pt idx="6574">
                  <c:v>32.86999999999836</c:v>
                </c:pt>
                <c:pt idx="6575">
                  <c:v>32.87499999999834</c:v>
                </c:pt>
                <c:pt idx="6576">
                  <c:v>32.87999999999835</c:v>
                </c:pt>
                <c:pt idx="6577">
                  <c:v>32.88499999999834</c:v>
                </c:pt>
                <c:pt idx="6578">
                  <c:v>32.88999999999837</c:v>
                </c:pt>
                <c:pt idx="6579">
                  <c:v>32.89499999999838</c:v>
                </c:pt>
                <c:pt idx="6580">
                  <c:v>32.89999999999838</c:v>
                </c:pt>
                <c:pt idx="6581">
                  <c:v>32.90499999999837</c:v>
                </c:pt>
                <c:pt idx="6582">
                  <c:v>32.90999999999838</c:v>
                </c:pt>
                <c:pt idx="6583">
                  <c:v>32.91499999999834</c:v>
                </c:pt>
                <c:pt idx="6584">
                  <c:v>32.91999999999837</c:v>
                </c:pt>
                <c:pt idx="6585">
                  <c:v>32.9249999999984</c:v>
                </c:pt>
                <c:pt idx="6586">
                  <c:v>32.9299999999984</c:v>
                </c:pt>
                <c:pt idx="6587">
                  <c:v>32.9349999999984</c:v>
                </c:pt>
                <c:pt idx="6588">
                  <c:v>32.9399999999984</c:v>
                </c:pt>
                <c:pt idx="6589">
                  <c:v>32.94499999999839</c:v>
                </c:pt>
                <c:pt idx="6590">
                  <c:v>32.9499999999984</c:v>
                </c:pt>
                <c:pt idx="6591">
                  <c:v>32.95499999999839</c:v>
                </c:pt>
                <c:pt idx="6592">
                  <c:v>32.95999999999839</c:v>
                </c:pt>
                <c:pt idx="6593">
                  <c:v>32.9649999999984</c:v>
                </c:pt>
                <c:pt idx="6594">
                  <c:v>32.96999999999841</c:v>
                </c:pt>
                <c:pt idx="6595">
                  <c:v>32.9749999999984</c:v>
                </c:pt>
                <c:pt idx="6596">
                  <c:v>32.97999999999841</c:v>
                </c:pt>
                <c:pt idx="6597">
                  <c:v>32.98499999999839</c:v>
                </c:pt>
                <c:pt idx="6598">
                  <c:v>32.98999999999842</c:v>
                </c:pt>
                <c:pt idx="6599">
                  <c:v>32.99499999999843</c:v>
                </c:pt>
                <c:pt idx="6600">
                  <c:v>32.99999999999843</c:v>
                </c:pt>
                <c:pt idx="6601">
                  <c:v>33.00499999999843</c:v>
                </c:pt>
                <c:pt idx="6602">
                  <c:v>33.00999999999843</c:v>
                </c:pt>
                <c:pt idx="6603">
                  <c:v>33.01499999999842</c:v>
                </c:pt>
                <c:pt idx="6604">
                  <c:v>33.01999999999844</c:v>
                </c:pt>
                <c:pt idx="6605">
                  <c:v>33.02499999999844</c:v>
                </c:pt>
                <c:pt idx="6606">
                  <c:v>33.02999999999845</c:v>
                </c:pt>
                <c:pt idx="6607">
                  <c:v>33.03499999999845</c:v>
                </c:pt>
                <c:pt idx="6608">
                  <c:v>33.03999999999845</c:v>
                </c:pt>
                <c:pt idx="6609">
                  <c:v>33.04499999999845</c:v>
                </c:pt>
                <c:pt idx="6610">
                  <c:v>33.04999999999846</c:v>
                </c:pt>
                <c:pt idx="6611">
                  <c:v>33.05499999999844</c:v>
                </c:pt>
                <c:pt idx="6612">
                  <c:v>33.05999999999845</c:v>
                </c:pt>
                <c:pt idx="6613">
                  <c:v>33.06499999999846</c:v>
                </c:pt>
                <c:pt idx="6614">
                  <c:v>33.06999999999847</c:v>
                </c:pt>
                <c:pt idx="6615">
                  <c:v>33.07499999999845</c:v>
                </c:pt>
                <c:pt idx="6616">
                  <c:v>33.07999999999847</c:v>
                </c:pt>
                <c:pt idx="6617">
                  <c:v>33.08499999999847</c:v>
                </c:pt>
                <c:pt idx="6618">
                  <c:v>33.08999999999848</c:v>
                </c:pt>
                <c:pt idx="6619">
                  <c:v>33.09499999999848</c:v>
                </c:pt>
                <c:pt idx="6620">
                  <c:v>33.09999999999848</c:v>
                </c:pt>
                <c:pt idx="6621">
                  <c:v>33.10499999999848</c:v>
                </c:pt>
                <c:pt idx="6622">
                  <c:v>33.1099999999985</c:v>
                </c:pt>
                <c:pt idx="6623">
                  <c:v>33.11499999999847</c:v>
                </c:pt>
                <c:pt idx="6624">
                  <c:v>33.1199999999985</c:v>
                </c:pt>
                <c:pt idx="6625">
                  <c:v>33.1249999999985</c:v>
                </c:pt>
                <c:pt idx="6626">
                  <c:v>33.1299999999985</c:v>
                </c:pt>
                <c:pt idx="6627">
                  <c:v>33.1349999999985</c:v>
                </c:pt>
                <c:pt idx="6628">
                  <c:v>33.1399999999985</c:v>
                </c:pt>
                <c:pt idx="6629">
                  <c:v>33.1449999999985</c:v>
                </c:pt>
                <c:pt idx="6630">
                  <c:v>33.14999999999851</c:v>
                </c:pt>
                <c:pt idx="6631">
                  <c:v>33.15499999999849</c:v>
                </c:pt>
                <c:pt idx="6632">
                  <c:v>33.1599999999985</c:v>
                </c:pt>
                <c:pt idx="6633">
                  <c:v>33.16499999999851</c:v>
                </c:pt>
                <c:pt idx="6634">
                  <c:v>33.16999999999852</c:v>
                </c:pt>
                <c:pt idx="6635">
                  <c:v>33.17499999999851</c:v>
                </c:pt>
                <c:pt idx="6636">
                  <c:v>33.17999999999852</c:v>
                </c:pt>
                <c:pt idx="6637">
                  <c:v>33.18499999999852</c:v>
                </c:pt>
                <c:pt idx="6638">
                  <c:v>33.18999999999853</c:v>
                </c:pt>
                <c:pt idx="6639">
                  <c:v>33.19499999999853</c:v>
                </c:pt>
                <c:pt idx="6640">
                  <c:v>33.19999999999853</c:v>
                </c:pt>
                <c:pt idx="6641">
                  <c:v>33.20499999999853</c:v>
                </c:pt>
                <c:pt idx="6642">
                  <c:v>33.20999999999854</c:v>
                </c:pt>
                <c:pt idx="6643">
                  <c:v>33.21499999999854</c:v>
                </c:pt>
                <c:pt idx="6644">
                  <c:v>33.21999999999854</c:v>
                </c:pt>
                <c:pt idx="6645">
                  <c:v>33.22499999999855</c:v>
                </c:pt>
                <c:pt idx="6646">
                  <c:v>33.22999999999855</c:v>
                </c:pt>
                <c:pt idx="6647">
                  <c:v>33.23499999999855</c:v>
                </c:pt>
                <c:pt idx="6648">
                  <c:v>33.23999999999855</c:v>
                </c:pt>
                <c:pt idx="6649">
                  <c:v>33.24499999999856</c:v>
                </c:pt>
                <c:pt idx="6650">
                  <c:v>33.24999999999856</c:v>
                </c:pt>
                <c:pt idx="6651">
                  <c:v>33.25499999999855</c:v>
                </c:pt>
                <c:pt idx="6652">
                  <c:v>33.25999999999856</c:v>
                </c:pt>
                <c:pt idx="6653">
                  <c:v>33.26499999999857</c:v>
                </c:pt>
                <c:pt idx="6654">
                  <c:v>33.26999999999857</c:v>
                </c:pt>
                <c:pt idx="6655">
                  <c:v>33.27499999999857</c:v>
                </c:pt>
                <c:pt idx="6656">
                  <c:v>33.27999999999857</c:v>
                </c:pt>
                <c:pt idx="6657">
                  <c:v>33.28499999999858</c:v>
                </c:pt>
                <c:pt idx="6658">
                  <c:v>33.28999999999858</c:v>
                </c:pt>
                <c:pt idx="6659">
                  <c:v>33.29499999999858</c:v>
                </c:pt>
                <c:pt idx="6660">
                  <c:v>33.29999999999858</c:v>
                </c:pt>
                <c:pt idx="6661">
                  <c:v>33.30499999999854</c:v>
                </c:pt>
                <c:pt idx="6662">
                  <c:v>33.30999999999857</c:v>
                </c:pt>
                <c:pt idx="6663">
                  <c:v>33.3149999999985</c:v>
                </c:pt>
                <c:pt idx="6664">
                  <c:v>33.31999999999859</c:v>
                </c:pt>
                <c:pt idx="6665">
                  <c:v>33.3249999999986</c:v>
                </c:pt>
                <c:pt idx="6666">
                  <c:v>33.3299999999986</c:v>
                </c:pt>
                <c:pt idx="6667">
                  <c:v>33.33499999999859</c:v>
                </c:pt>
                <c:pt idx="6668">
                  <c:v>33.3399999999986</c:v>
                </c:pt>
                <c:pt idx="6669">
                  <c:v>33.34499999999854</c:v>
                </c:pt>
                <c:pt idx="6670">
                  <c:v>33.34999999999859</c:v>
                </c:pt>
                <c:pt idx="6671">
                  <c:v>33.35499999999852</c:v>
                </c:pt>
                <c:pt idx="6672">
                  <c:v>33.35999999999859</c:v>
                </c:pt>
                <c:pt idx="6673">
                  <c:v>33.3649999999986</c:v>
                </c:pt>
                <c:pt idx="6674">
                  <c:v>33.3699999999986</c:v>
                </c:pt>
                <c:pt idx="6675">
                  <c:v>33.37499999999859</c:v>
                </c:pt>
                <c:pt idx="6676">
                  <c:v>33.37999999999862</c:v>
                </c:pt>
                <c:pt idx="6677">
                  <c:v>33.38499999999854</c:v>
                </c:pt>
                <c:pt idx="6678">
                  <c:v>33.38999999999859</c:v>
                </c:pt>
                <c:pt idx="6679">
                  <c:v>33.39499999999862</c:v>
                </c:pt>
                <c:pt idx="6680">
                  <c:v>33.39999999999863</c:v>
                </c:pt>
                <c:pt idx="6681">
                  <c:v>33.40499999999862</c:v>
                </c:pt>
                <c:pt idx="6682">
                  <c:v>33.40999999999863</c:v>
                </c:pt>
                <c:pt idx="6683">
                  <c:v>33.41499999999859</c:v>
                </c:pt>
                <c:pt idx="6684">
                  <c:v>33.41999999999864</c:v>
                </c:pt>
                <c:pt idx="6685">
                  <c:v>33.42499999999865</c:v>
                </c:pt>
                <c:pt idx="6686">
                  <c:v>33.42999999999865</c:v>
                </c:pt>
                <c:pt idx="6687">
                  <c:v>33.43499999999865</c:v>
                </c:pt>
                <c:pt idx="6688">
                  <c:v>33.43999999999865</c:v>
                </c:pt>
                <c:pt idx="6689">
                  <c:v>33.44499999999864</c:v>
                </c:pt>
                <c:pt idx="6690">
                  <c:v>33.44999999999865</c:v>
                </c:pt>
                <c:pt idx="6691">
                  <c:v>33.45499999999857</c:v>
                </c:pt>
                <c:pt idx="6692">
                  <c:v>33.45999999999864</c:v>
                </c:pt>
                <c:pt idx="6693">
                  <c:v>33.46499999999865</c:v>
                </c:pt>
                <c:pt idx="6694">
                  <c:v>33.46999999999867</c:v>
                </c:pt>
                <c:pt idx="6695">
                  <c:v>33.47499999999867</c:v>
                </c:pt>
                <c:pt idx="6696">
                  <c:v>33.47999999999868</c:v>
                </c:pt>
                <c:pt idx="6697">
                  <c:v>33.48499999999864</c:v>
                </c:pt>
                <c:pt idx="6698">
                  <c:v>33.48999999999867</c:v>
                </c:pt>
                <c:pt idx="6699">
                  <c:v>33.49499999999868</c:v>
                </c:pt>
                <c:pt idx="6700">
                  <c:v>33.4999999999987</c:v>
                </c:pt>
                <c:pt idx="6701">
                  <c:v>33.50499999999867</c:v>
                </c:pt>
                <c:pt idx="6702">
                  <c:v>33.5099999999987</c:v>
                </c:pt>
                <c:pt idx="6703">
                  <c:v>33.51499999999869</c:v>
                </c:pt>
                <c:pt idx="6704">
                  <c:v>33.5199999999987</c:v>
                </c:pt>
                <c:pt idx="6705">
                  <c:v>33.5249999999987</c:v>
                </c:pt>
                <c:pt idx="6706">
                  <c:v>33.5299999999987</c:v>
                </c:pt>
                <c:pt idx="6707">
                  <c:v>33.5349999999987</c:v>
                </c:pt>
                <c:pt idx="6708">
                  <c:v>33.53999999999871</c:v>
                </c:pt>
                <c:pt idx="6709">
                  <c:v>33.54499999999871</c:v>
                </c:pt>
                <c:pt idx="6710">
                  <c:v>33.54999999999871</c:v>
                </c:pt>
                <c:pt idx="6711">
                  <c:v>33.55499999999871</c:v>
                </c:pt>
                <c:pt idx="6712">
                  <c:v>33.55999999999872</c:v>
                </c:pt>
                <c:pt idx="6713">
                  <c:v>33.56499999999872</c:v>
                </c:pt>
                <c:pt idx="6714">
                  <c:v>33.56999999999872</c:v>
                </c:pt>
                <c:pt idx="6715">
                  <c:v>33.57499999999873</c:v>
                </c:pt>
                <c:pt idx="6716">
                  <c:v>33.57999999999873</c:v>
                </c:pt>
                <c:pt idx="6717">
                  <c:v>33.58499999999873</c:v>
                </c:pt>
                <c:pt idx="6718">
                  <c:v>33.58999999999873</c:v>
                </c:pt>
                <c:pt idx="6719">
                  <c:v>33.59499999999874</c:v>
                </c:pt>
                <c:pt idx="6720">
                  <c:v>33.59999999999875</c:v>
                </c:pt>
                <c:pt idx="6721">
                  <c:v>33.60499999999874</c:v>
                </c:pt>
                <c:pt idx="6722">
                  <c:v>33.60999999999874</c:v>
                </c:pt>
                <c:pt idx="6723">
                  <c:v>33.61499999999875</c:v>
                </c:pt>
                <c:pt idx="6724">
                  <c:v>33.61999999999875</c:v>
                </c:pt>
                <c:pt idx="6725">
                  <c:v>33.62499999999875</c:v>
                </c:pt>
                <c:pt idx="6726">
                  <c:v>33.62999999999875</c:v>
                </c:pt>
                <c:pt idx="6727">
                  <c:v>33.63499999999876</c:v>
                </c:pt>
                <c:pt idx="6728">
                  <c:v>33.63999999999876</c:v>
                </c:pt>
                <c:pt idx="6729">
                  <c:v>33.64499999999876</c:v>
                </c:pt>
                <c:pt idx="6730">
                  <c:v>33.64999999999876</c:v>
                </c:pt>
                <c:pt idx="6731">
                  <c:v>33.65499999999876</c:v>
                </c:pt>
                <c:pt idx="6732">
                  <c:v>33.65999999999877</c:v>
                </c:pt>
                <c:pt idx="6733">
                  <c:v>33.66499999999877</c:v>
                </c:pt>
                <c:pt idx="6734">
                  <c:v>33.66999999999877</c:v>
                </c:pt>
                <c:pt idx="6735">
                  <c:v>33.67499999999878</c:v>
                </c:pt>
                <c:pt idx="6736">
                  <c:v>33.67999999999878</c:v>
                </c:pt>
                <c:pt idx="6737">
                  <c:v>33.68499999999878</c:v>
                </c:pt>
                <c:pt idx="6738">
                  <c:v>33.68999999999878</c:v>
                </c:pt>
                <c:pt idx="6739">
                  <c:v>33.6949999999988</c:v>
                </c:pt>
                <c:pt idx="6740">
                  <c:v>33.6999999999988</c:v>
                </c:pt>
                <c:pt idx="6741">
                  <c:v>33.7049999999988</c:v>
                </c:pt>
                <c:pt idx="6742">
                  <c:v>33.7099999999988</c:v>
                </c:pt>
                <c:pt idx="6743">
                  <c:v>33.7149999999988</c:v>
                </c:pt>
                <c:pt idx="6744">
                  <c:v>33.7199999999988</c:v>
                </c:pt>
                <c:pt idx="6745">
                  <c:v>33.7249999999988</c:v>
                </c:pt>
                <c:pt idx="6746">
                  <c:v>33.7299999999988</c:v>
                </c:pt>
                <c:pt idx="6747">
                  <c:v>33.73499999999881</c:v>
                </c:pt>
                <c:pt idx="6748">
                  <c:v>33.73999999999881</c:v>
                </c:pt>
                <c:pt idx="6749">
                  <c:v>33.74499999999881</c:v>
                </c:pt>
                <c:pt idx="6750">
                  <c:v>33.74999999999881</c:v>
                </c:pt>
                <c:pt idx="6751">
                  <c:v>33.75499999999882</c:v>
                </c:pt>
                <c:pt idx="6752">
                  <c:v>33.75999999999882</c:v>
                </c:pt>
                <c:pt idx="6753">
                  <c:v>33.76499999999882</c:v>
                </c:pt>
                <c:pt idx="6754">
                  <c:v>33.76999999999883</c:v>
                </c:pt>
                <c:pt idx="6755">
                  <c:v>33.77499999999883</c:v>
                </c:pt>
                <c:pt idx="6756">
                  <c:v>33.77999999999883</c:v>
                </c:pt>
                <c:pt idx="6757">
                  <c:v>33.78499999999883</c:v>
                </c:pt>
                <c:pt idx="6758">
                  <c:v>33.78999999999884</c:v>
                </c:pt>
                <c:pt idx="6759">
                  <c:v>33.79499999999885</c:v>
                </c:pt>
                <c:pt idx="6760">
                  <c:v>33.79999999999886</c:v>
                </c:pt>
                <c:pt idx="6761">
                  <c:v>33.80499999999884</c:v>
                </c:pt>
                <c:pt idx="6762">
                  <c:v>33.80999999999885</c:v>
                </c:pt>
                <c:pt idx="6763">
                  <c:v>33.81499999999885</c:v>
                </c:pt>
                <c:pt idx="6764">
                  <c:v>33.81999999999885</c:v>
                </c:pt>
                <c:pt idx="6765">
                  <c:v>33.82499999999885</c:v>
                </c:pt>
                <c:pt idx="6766">
                  <c:v>33.82999999999886</c:v>
                </c:pt>
                <c:pt idx="6767">
                  <c:v>33.83499999999886</c:v>
                </c:pt>
                <c:pt idx="6768">
                  <c:v>33.83999999999886</c:v>
                </c:pt>
                <c:pt idx="6769">
                  <c:v>33.84499999999885</c:v>
                </c:pt>
                <c:pt idx="6770">
                  <c:v>33.84999999999886</c:v>
                </c:pt>
                <c:pt idx="6771">
                  <c:v>33.85499999999885</c:v>
                </c:pt>
                <c:pt idx="6772">
                  <c:v>33.85999999999887</c:v>
                </c:pt>
                <c:pt idx="6773">
                  <c:v>33.86499999999887</c:v>
                </c:pt>
                <c:pt idx="6774">
                  <c:v>33.86999999999888</c:v>
                </c:pt>
                <c:pt idx="6775">
                  <c:v>33.87499999999888</c:v>
                </c:pt>
                <c:pt idx="6776">
                  <c:v>33.87999999999888</c:v>
                </c:pt>
                <c:pt idx="6777">
                  <c:v>33.88499999999888</c:v>
                </c:pt>
                <c:pt idx="6778">
                  <c:v>33.88999999999888</c:v>
                </c:pt>
                <c:pt idx="6779">
                  <c:v>33.8949999999989</c:v>
                </c:pt>
                <c:pt idx="6780">
                  <c:v>33.8999999999989</c:v>
                </c:pt>
                <c:pt idx="6781">
                  <c:v>33.9049999999989</c:v>
                </c:pt>
                <c:pt idx="6782">
                  <c:v>33.9099999999989</c:v>
                </c:pt>
                <c:pt idx="6783">
                  <c:v>33.9149999999989</c:v>
                </c:pt>
                <c:pt idx="6784">
                  <c:v>33.9199999999989</c:v>
                </c:pt>
                <c:pt idx="6785">
                  <c:v>33.9249999999989</c:v>
                </c:pt>
                <c:pt idx="6786">
                  <c:v>33.92999999999891</c:v>
                </c:pt>
                <c:pt idx="6787">
                  <c:v>33.93499999999891</c:v>
                </c:pt>
                <c:pt idx="6788">
                  <c:v>33.93999999999891</c:v>
                </c:pt>
                <c:pt idx="6789">
                  <c:v>33.94499999999891</c:v>
                </c:pt>
                <c:pt idx="6790">
                  <c:v>33.94999999999892</c:v>
                </c:pt>
                <c:pt idx="6791">
                  <c:v>33.9549999999989</c:v>
                </c:pt>
                <c:pt idx="6792">
                  <c:v>33.95999999999892</c:v>
                </c:pt>
                <c:pt idx="6793">
                  <c:v>33.96499999999892</c:v>
                </c:pt>
                <c:pt idx="6794">
                  <c:v>33.96999999999893</c:v>
                </c:pt>
                <c:pt idx="6795">
                  <c:v>33.97499999999893</c:v>
                </c:pt>
                <c:pt idx="6796">
                  <c:v>33.97999999999893</c:v>
                </c:pt>
                <c:pt idx="6797">
                  <c:v>33.98499999999893</c:v>
                </c:pt>
                <c:pt idx="6798">
                  <c:v>33.98999999999894</c:v>
                </c:pt>
                <c:pt idx="6799">
                  <c:v>33.99499999999894</c:v>
                </c:pt>
                <c:pt idx="6800">
                  <c:v>33.99999999999894</c:v>
                </c:pt>
                <c:pt idx="6801">
                  <c:v>34.00499999999895</c:v>
                </c:pt>
                <c:pt idx="6802">
                  <c:v>34.00999999999895</c:v>
                </c:pt>
                <c:pt idx="6803">
                  <c:v>34.01499999999895</c:v>
                </c:pt>
                <c:pt idx="6804">
                  <c:v>34.01999999999895</c:v>
                </c:pt>
                <c:pt idx="6805">
                  <c:v>34.02499999999896</c:v>
                </c:pt>
                <c:pt idx="6806">
                  <c:v>34.02999999999896</c:v>
                </c:pt>
                <c:pt idx="6807">
                  <c:v>34.03499999999896</c:v>
                </c:pt>
                <c:pt idx="6808">
                  <c:v>34.03999999999896</c:v>
                </c:pt>
                <c:pt idx="6809">
                  <c:v>34.04499999999896</c:v>
                </c:pt>
                <c:pt idx="6810">
                  <c:v>34.04999999999897</c:v>
                </c:pt>
                <c:pt idx="6811">
                  <c:v>34.05499999999896</c:v>
                </c:pt>
                <c:pt idx="6812">
                  <c:v>34.05999999999897</c:v>
                </c:pt>
                <c:pt idx="6813">
                  <c:v>34.06499999999898</c:v>
                </c:pt>
                <c:pt idx="6814">
                  <c:v>34.06999999999898</c:v>
                </c:pt>
                <c:pt idx="6815">
                  <c:v>34.07499999999898</c:v>
                </c:pt>
                <c:pt idx="6816">
                  <c:v>34.07999999999898</c:v>
                </c:pt>
                <c:pt idx="6817">
                  <c:v>34.08499999999898</c:v>
                </c:pt>
                <c:pt idx="6818">
                  <c:v>34.089999999999</c:v>
                </c:pt>
                <c:pt idx="6819">
                  <c:v>34.094999999999</c:v>
                </c:pt>
                <c:pt idx="6820">
                  <c:v>34.099999999999</c:v>
                </c:pt>
                <c:pt idx="6821">
                  <c:v>34.104999999999</c:v>
                </c:pt>
                <c:pt idx="6822">
                  <c:v>34.109999999999</c:v>
                </c:pt>
                <c:pt idx="6823">
                  <c:v>34.114999999999</c:v>
                </c:pt>
                <c:pt idx="6824">
                  <c:v>34.119999999999</c:v>
                </c:pt>
                <c:pt idx="6825">
                  <c:v>34.12499999999901</c:v>
                </c:pt>
                <c:pt idx="6826">
                  <c:v>34.12999999999901</c:v>
                </c:pt>
                <c:pt idx="6827">
                  <c:v>34.13499999999901</c:v>
                </c:pt>
                <c:pt idx="6828">
                  <c:v>34.13999999999901</c:v>
                </c:pt>
                <c:pt idx="6829">
                  <c:v>34.14499999999902</c:v>
                </c:pt>
                <c:pt idx="6830">
                  <c:v>34.14999999999902</c:v>
                </c:pt>
                <c:pt idx="6831">
                  <c:v>34.15499999999902</c:v>
                </c:pt>
                <c:pt idx="6832">
                  <c:v>34.15999999999902</c:v>
                </c:pt>
                <c:pt idx="6833">
                  <c:v>34.16499999999903</c:v>
                </c:pt>
                <c:pt idx="6834">
                  <c:v>34.16999999999903</c:v>
                </c:pt>
                <c:pt idx="6835">
                  <c:v>34.17499999999903</c:v>
                </c:pt>
                <c:pt idx="6836">
                  <c:v>34.17999999999903</c:v>
                </c:pt>
                <c:pt idx="6837">
                  <c:v>34.18499999999904</c:v>
                </c:pt>
                <c:pt idx="6838">
                  <c:v>34.18999999999904</c:v>
                </c:pt>
                <c:pt idx="6839">
                  <c:v>34.19499999999904</c:v>
                </c:pt>
                <c:pt idx="6840">
                  <c:v>34.19999999999905</c:v>
                </c:pt>
                <c:pt idx="6841">
                  <c:v>34.20499999999905</c:v>
                </c:pt>
                <c:pt idx="6842">
                  <c:v>34.20999999999905</c:v>
                </c:pt>
                <c:pt idx="6843">
                  <c:v>34.21499999999905</c:v>
                </c:pt>
                <c:pt idx="6844">
                  <c:v>34.21999999999906</c:v>
                </c:pt>
                <c:pt idx="6845">
                  <c:v>34.22499999999906</c:v>
                </c:pt>
                <c:pt idx="6846">
                  <c:v>34.22999999999906</c:v>
                </c:pt>
                <c:pt idx="6847">
                  <c:v>34.23499999999906</c:v>
                </c:pt>
                <c:pt idx="6848">
                  <c:v>34.23999999999907</c:v>
                </c:pt>
                <c:pt idx="6849">
                  <c:v>34.24499999999907</c:v>
                </c:pt>
                <c:pt idx="6850">
                  <c:v>34.24999999999907</c:v>
                </c:pt>
                <c:pt idx="6851">
                  <c:v>34.25499999999907</c:v>
                </c:pt>
                <c:pt idx="6852">
                  <c:v>34.25999999999908</c:v>
                </c:pt>
                <c:pt idx="6853">
                  <c:v>34.26499999999908</c:v>
                </c:pt>
                <c:pt idx="6854">
                  <c:v>34.26999999999908</c:v>
                </c:pt>
                <c:pt idx="6855">
                  <c:v>34.27499999999908</c:v>
                </c:pt>
                <c:pt idx="6856">
                  <c:v>34.2799999999991</c:v>
                </c:pt>
                <c:pt idx="6857">
                  <c:v>34.2849999999991</c:v>
                </c:pt>
                <c:pt idx="6858">
                  <c:v>34.2899999999991</c:v>
                </c:pt>
                <c:pt idx="6859">
                  <c:v>34.2949999999991</c:v>
                </c:pt>
                <c:pt idx="6860">
                  <c:v>34.2999999999991</c:v>
                </c:pt>
                <c:pt idx="6861">
                  <c:v>34.3049999999991</c:v>
                </c:pt>
                <c:pt idx="6862">
                  <c:v>34.3099999999991</c:v>
                </c:pt>
                <c:pt idx="6863">
                  <c:v>34.3149999999991</c:v>
                </c:pt>
                <c:pt idx="6864">
                  <c:v>34.3199999999991</c:v>
                </c:pt>
                <c:pt idx="6865">
                  <c:v>34.32499999999911</c:v>
                </c:pt>
                <c:pt idx="6866">
                  <c:v>34.32999999999911</c:v>
                </c:pt>
                <c:pt idx="6867">
                  <c:v>34.33499999999911</c:v>
                </c:pt>
                <c:pt idx="6868">
                  <c:v>34.33999999999912</c:v>
                </c:pt>
                <c:pt idx="6869">
                  <c:v>34.3449999999991</c:v>
                </c:pt>
                <c:pt idx="6870">
                  <c:v>34.34999999999912</c:v>
                </c:pt>
                <c:pt idx="6871">
                  <c:v>34.35499999999912</c:v>
                </c:pt>
                <c:pt idx="6872">
                  <c:v>34.35999999999913</c:v>
                </c:pt>
                <c:pt idx="6873">
                  <c:v>34.36499999999913</c:v>
                </c:pt>
                <c:pt idx="6874">
                  <c:v>34.36999999999913</c:v>
                </c:pt>
                <c:pt idx="6875">
                  <c:v>34.37499999999913</c:v>
                </c:pt>
                <c:pt idx="6876">
                  <c:v>34.37999999999914</c:v>
                </c:pt>
                <c:pt idx="6877">
                  <c:v>34.38499999999912</c:v>
                </c:pt>
                <c:pt idx="6878">
                  <c:v>34.38999999999914</c:v>
                </c:pt>
                <c:pt idx="6879">
                  <c:v>34.39499999999914</c:v>
                </c:pt>
                <c:pt idx="6880">
                  <c:v>34.39999999999915</c:v>
                </c:pt>
                <c:pt idx="6881">
                  <c:v>34.40499999999915</c:v>
                </c:pt>
                <c:pt idx="6882">
                  <c:v>34.40999999999915</c:v>
                </c:pt>
                <c:pt idx="6883">
                  <c:v>34.41499999999915</c:v>
                </c:pt>
                <c:pt idx="6884">
                  <c:v>34.41999999999916</c:v>
                </c:pt>
                <c:pt idx="6885">
                  <c:v>34.42499999999916</c:v>
                </c:pt>
                <c:pt idx="6886">
                  <c:v>34.42999999999916</c:v>
                </c:pt>
                <c:pt idx="6887">
                  <c:v>34.43499999999916</c:v>
                </c:pt>
                <c:pt idx="6888">
                  <c:v>34.43999999999917</c:v>
                </c:pt>
                <c:pt idx="6889">
                  <c:v>34.44499999999915</c:v>
                </c:pt>
                <c:pt idx="6890">
                  <c:v>34.44999999999917</c:v>
                </c:pt>
                <c:pt idx="6891">
                  <c:v>34.45499999999917</c:v>
                </c:pt>
                <c:pt idx="6892">
                  <c:v>34.45999999999918</c:v>
                </c:pt>
                <c:pt idx="6893">
                  <c:v>34.46499999999918</c:v>
                </c:pt>
                <c:pt idx="6894">
                  <c:v>34.46999999999918</c:v>
                </c:pt>
                <c:pt idx="6895">
                  <c:v>34.47499999999918</c:v>
                </c:pt>
                <c:pt idx="6896">
                  <c:v>34.4799999999992</c:v>
                </c:pt>
                <c:pt idx="6897">
                  <c:v>34.48499999999918</c:v>
                </c:pt>
                <c:pt idx="6898">
                  <c:v>34.4899999999992</c:v>
                </c:pt>
                <c:pt idx="6899">
                  <c:v>34.4949999999992</c:v>
                </c:pt>
                <c:pt idx="6900">
                  <c:v>34.4999999999992</c:v>
                </c:pt>
                <c:pt idx="6901">
                  <c:v>34.5049999999992</c:v>
                </c:pt>
                <c:pt idx="6902">
                  <c:v>34.5099999999992</c:v>
                </c:pt>
                <c:pt idx="6903">
                  <c:v>34.5149999999992</c:v>
                </c:pt>
                <c:pt idx="6904">
                  <c:v>34.51999999999921</c:v>
                </c:pt>
                <c:pt idx="6905">
                  <c:v>34.52499999999921</c:v>
                </c:pt>
                <c:pt idx="6906">
                  <c:v>34.52999999999921</c:v>
                </c:pt>
                <c:pt idx="6907">
                  <c:v>34.53499999999921</c:v>
                </c:pt>
                <c:pt idx="6908">
                  <c:v>34.53999999999922</c:v>
                </c:pt>
                <c:pt idx="6909">
                  <c:v>34.54499999999922</c:v>
                </c:pt>
                <c:pt idx="6910">
                  <c:v>34.54999999999922</c:v>
                </c:pt>
                <c:pt idx="6911">
                  <c:v>34.55499999999923</c:v>
                </c:pt>
                <c:pt idx="6912">
                  <c:v>34.55999999999923</c:v>
                </c:pt>
                <c:pt idx="6913">
                  <c:v>34.56499999999923</c:v>
                </c:pt>
                <c:pt idx="6914">
                  <c:v>34.56999999999923</c:v>
                </c:pt>
                <c:pt idx="6915">
                  <c:v>34.57499999999924</c:v>
                </c:pt>
                <c:pt idx="6916">
                  <c:v>34.57999999999924</c:v>
                </c:pt>
                <c:pt idx="6917">
                  <c:v>34.58499999999924</c:v>
                </c:pt>
                <c:pt idx="6918">
                  <c:v>34.58999999999924</c:v>
                </c:pt>
                <c:pt idx="6919">
                  <c:v>34.59499999999925</c:v>
                </c:pt>
                <c:pt idx="6920">
                  <c:v>34.59999999999925</c:v>
                </c:pt>
                <c:pt idx="6921">
                  <c:v>34.60499999999925</c:v>
                </c:pt>
                <c:pt idx="6922">
                  <c:v>34.60999999999925</c:v>
                </c:pt>
                <c:pt idx="6923">
                  <c:v>34.61499999999926</c:v>
                </c:pt>
                <c:pt idx="6924">
                  <c:v>34.61999999999926</c:v>
                </c:pt>
                <c:pt idx="6925">
                  <c:v>34.62499999999926</c:v>
                </c:pt>
                <c:pt idx="6926">
                  <c:v>34.62999999999927</c:v>
                </c:pt>
                <c:pt idx="6927">
                  <c:v>34.63499999999927</c:v>
                </c:pt>
                <c:pt idx="6928">
                  <c:v>34.63999999999927</c:v>
                </c:pt>
                <c:pt idx="6929">
                  <c:v>34.64499999999927</c:v>
                </c:pt>
                <c:pt idx="6930">
                  <c:v>34.64999999999928</c:v>
                </c:pt>
                <c:pt idx="6931">
                  <c:v>34.65499999999928</c:v>
                </c:pt>
                <c:pt idx="6932">
                  <c:v>34.65999999999928</c:v>
                </c:pt>
                <c:pt idx="6933">
                  <c:v>34.66499999999928</c:v>
                </c:pt>
                <c:pt idx="6934">
                  <c:v>34.6699999999993</c:v>
                </c:pt>
                <c:pt idx="6935">
                  <c:v>34.6749999999993</c:v>
                </c:pt>
                <c:pt idx="6936">
                  <c:v>34.6799999999993</c:v>
                </c:pt>
                <c:pt idx="6937">
                  <c:v>34.6849999999993</c:v>
                </c:pt>
                <c:pt idx="6938">
                  <c:v>34.6899999999993</c:v>
                </c:pt>
                <c:pt idx="6939">
                  <c:v>34.6949999999993</c:v>
                </c:pt>
                <c:pt idx="6940">
                  <c:v>34.6999999999993</c:v>
                </c:pt>
                <c:pt idx="6941">
                  <c:v>34.7049999999993</c:v>
                </c:pt>
                <c:pt idx="6942">
                  <c:v>34.70999999999931</c:v>
                </c:pt>
                <c:pt idx="6943">
                  <c:v>34.71499999999931</c:v>
                </c:pt>
                <c:pt idx="6944">
                  <c:v>34.71999999999931</c:v>
                </c:pt>
                <c:pt idx="6945">
                  <c:v>34.72499999999931</c:v>
                </c:pt>
                <c:pt idx="6946">
                  <c:v>34.72999999999932</c:v>
                </c:pt>
                <c:pt idx="6947">
                  <c:v>34.73499999999932</c:v>
                </c:pt>
                <c:pt idx="6948">
                  <c:v>34.73999999999932</c:v>
                </c:pt>
                <c:pt idx="6949">
                  <c:v>34.74499999999932</c:v>
                </c:pt>
                <c:pt idx="6950">
                  <c:v>34.74999999999933</c:v>
                </c:pt>
                <c:pt idx="6951">
                  <c:v>34.75499999999933</c:v>
                </c:pt>
                <c:pt idx="6952">
                  <c:v>34.75999999999933</c:v>
                </c:pt>
                <c:pt idx="6953">
                  <c:v>34.76499999999933</c:v>
                </c:pt>
                <c:pt idx="6954">
                  <c:v>34.76999999999934</c:v>
                </c:pt>
                <c:pt idx="6955">
                  <c:v>34.77499999999934</c:v>
                </c:pt>
                <c:pt idx="6956">
                  <c:v>34.77999999999934</c:v>
                </c:pt>
                <c:pt idx="6957">
                  <c:v>34.78499999999934</c:v>
                </c:pt>
                <c:pt idx="6958">
                  <c:v>34.78999999999935</c:v>
                </c:pt>
                <c:pt idx="6959">
                  <c:v>34.79499999999935</c:v>
                </c:pt>
                <c:pt idx="6960">
                  <c:v>34.79999999999935</c:v>
                </c:pt>
                <c:pt idx="6961">
                  <c:v>34.80499999999935</c:v>
                </c:pt>
                <c:pt idx="6962">
                  <c:v>34.80999999999936</c:v>
                </c:pt>
                <c:pt idx="6963">
                  <c:v>34.81499999999934</c:v>
                </c:pt>
                <c:pt idx="6964">
                  <c:v>34.81999999999935</c:v>
                </c:pt>
                <c:pt idx="6965">
                  <c:v>34.82499999999936</c:v>
                </c:pt>
                <c:pt idx="6966">
                  <c:v>34.82999999999937</c:v>
                </c:pt>
                <c:pt idx="6967">
                  <c:v>34.83499999999935</c:v>
                </c:pt>
                <c:pt idx="6968">
                  <c:v>34.83999999999937</c:v>
                </c:pt>
                <c:pt idx="6969">
                  <c:v>34.84499999999937</c:v>
                </c:pt>
                <c:pt idx="6970">
                  <c:v>34.84999999999938</c:v>
                </c:pt>
                <c:pt idx="6971">
                  <c:v>34.85499999999934</c:v>
                </c:pt>
                <c:pt idx="6972">
                  <c:v>34.85999999999937</c:v>
                </c:pt>
                <c:pt idx="6973">
                  <c:v>34.86499999999938</c:v>
                </c:pt>
                <c:pt idx="6974">
                  <c:v>34.8699999999994</c:v>
                </c:pt>
                <c:pt idx="6975">
                  <c:v>34.87499999999937</c:v>
                </c:pt>
                <c:pt idx="6976">
                  <c:v>34.8799999999994</c:v>
                </c:pt>
                <c:pt idx="6977">
                  <c:v>34.88499999999939</c:v>
                </c:pt>
                <c:pt idx="6978">
                  <c:v>34.8899999999994</c:v>
                </c:pt>
                <c:pt idx="6979">
                  <c:v>34.8949999999994</c:v>
                </c:pt>
                <c:pt idx="6980">
                  <c:v>34.8999999999994</c:v>
                </c:pt>
                <c:pt idx="6981">
                  <c:v>34.9049999999994</c:v>
                </c:pt>
                <c:pt idx="6982">
                  <c:v>34.90999999999941</c:v>
                </c:pt>
                <c:pt idx="6983">
                  <c:v>34.9149999999994</c:v>
                </c:pt>
                <c:pt idx="6984">
                  <c:v>34.9199999999994</c:v>
                </c:pt>
                <c:pt idx="6985">
                  <c:v>34.92499999999941</c:v>
                </c:pt>
                <c:pt idx="6986">
                  <c:v>34.92999999999942</c:v>
                </c:pt>
                <c:pt idx="6987">
                  <c:v>34.93499999999942</c:v>
                </c:pt>
                <c:pt idx="6988">
                  <c:v>34.93999999999942</c:v>
                </c:pt>
                <c:pt idx="6989">
                  <c:v>34.94499999999942</c:v>
                </c:pt>
                <c:pt idx="6990">
                  <c:v>34.94999999999943</c:v>
                </c:pt>
                <c:pt idx="6991">
                  <c:v>34.95499999999942</c:v>
                </c:pt>
                <c:pt idx="6992">
                  <c:v>34.95999999999943</c:v>
                </c:pt>
                <c:pt idx="6993">
                  <c:v>34.96499999999943</c:v>
                </c:pt>
                <c:pt idx="6994">
                  <c:v>34.96999999999944</c:v>
                </c:pt>
                <c:pt idx="6995">
                  <c:v>34.97499999999944</c:v>
                </c:pt>
                <c:pt idx="6996">
                  <c:v>34.97999999999944</c:v>
                </c:pt>
                <c:pt idx="6997">
                  <c:v>34.98499999999945</c:v>
                </c:pt>
                <c:pt idx="6998">
                  <c:v>34.98999999999945</c:v>
                </c:pt>
                <c:pt idx="6999">
                  <c:v>34.99499999999945</c:v>
                </c:pt>
                <c:pt idx="7000">
                  <c:v>34.99999999999945</c:v>
                </c:pt>
                <c:pt idx="7001">
                  <c:v>35.00499999999946</c:v>
                </c:pt>
                <c:pt idx="7002">
                  <c:v>35.00999999999946</c:v>
                </c:pt>
                <c:pt idx="7003">
                  <c:v>35.01499999999945</c:v>
                </c:pt>
                <c:pt idx="7004">
                  <c:v>35.01999999999946</c:v>
                </c:pt>
                <c:pt idx="7005">
                  <c:v>35.02499999999947</c:v>
                </c:pt>
                <c:pt idx="7006">
                  <c:v>35.02999999999947</c:v>
                </c:pt>
                <c:pt idx="7007">
                  <c:v>35.03499999999947</c:v>
                </c:pt>
                <c:pt idx="7008">
                  <c:v>35.03999999999947</c:v>
                </c:pt>
                <c:pt idx="7009">
                  <c:v>35.04499999999948</c:v>
                </c:pt>
                <c:pt idx="7010">
                  <c:v>35.04999999999948</c:v>
                </c:pt>
                <c:pt idx="7011">
                  <c:v>35.05499999999947</c:v>
                </c:pt>
                <c:pt idx="7012">
                  <c:v>35.05999999999948</c:v>
                </c:pt>
                <c:pt idx="7013">
                  <c:v>35.0649999999995</c:v>
                </c:pt>
                <c:pt idx="7014">
                  <c:v>35.0699999999995</c:v>
                </c:pt>
                <c:pt idx="7015">
                  <c:v>35.0749999999995</c:v>
                </c:pt>
                <c:pt idx="7016">
                  <c:v>35.0799999999995</c:v>
                </c:pt>
                <c:pt idx="7017">
                  <c:v>35.0849999999995</c:v>
                </c:pt>
                <c:pt idx="7018">
                  <c:v>35.0899999999995</c:v>
                </c:pt>
                <c:pt idx="7019">
                  <c:v>35.0949999999995</c:v>
                </c:pt>
                <c:pt idx="7020">
                  <c:v>35.09999999999951</c:v>
                </c:pt>
                <c:pt idx="7021">
                  <c:v>35.10499999999951</c:v>
                </c:pt>
                <c:pt idx="7022">
                  <c:v>35.10999999999951</c:v>
                </c:pt>
                <c:pt idx="7023">
                  <c:v>35.1149999999995</c:v>
                </c:pt>
                <c:pt idx="7024">
                  <c:v>35.11999999999951</c:v>
                </c:pt>
                <c:pt idx="7025">
                  <c:v>35.12499999999952</c:v>
                </c:pt>
                <c:pt idx="7026">
                  <c:v>35.12999999999952</c:v>
                </c:pt>
                <c:pt idx="7027">
                  <c:v>35.13499999999952</c:v>
                </c:pt>
                <c:pt idx="7028">
                  <c:v>35.13999999999953</c:v>
                </c:pt>
                <c:pt idx="7029">
                  <c:v>35.14499999999953</c:v>
                </c:pt>
                <c:pt idx="7030">
                  <c:v>35.14999999999953</c:v>
                </c:pt>
                <c:pt idx="7031">
                  <c:v>35.15499999999953</c:v>
                </c:pt>
                <c:pt idx="7032">
                  <c:v>35.15999999999953</c:v>
                </c:pt>
                <c:pt idx="7033">
                  <c:v>35.16499999999954</c:v>
                </c:pt>
                <c:pt idx="7034">
                  <c:v>35.16999999999954</c:v>
                </c:pt>
                <c:pt idx="7035">
                  <c:v>35.17499999999954</c:v>
                </c:pt>
                <c:pt idx="7036">
                  <c:v>35.17999999999955</c:v>
                </c:pt>
                <c:pt idx="7037">
                  <c:v>35.18499999999955</c:v>
                </c:pt>
                <c:pt idx="7038">
                  <c:v>35.18999999999955</c:v>
                </c:pt>
                <c:pt idx="7039">
                  <c:v>35.19499999999955</c:v>
                </c:pt>
                <c:pt idx="7040">
                  <c:v>35.19999999999956</c:v>
                </c:pt>
                <c:pt idx="7041">
                  <c:v>35.20499999999956</c:v>
                </c:pt>
                <c:pt idx="7042">
                  <c:v>35.20999999999956</c:v>
                </c:pt>
                <c:pt idx="7043">
                  <c:v>35.21499999999956</c:v>
                </c:pt>
                <c:pt idx="7044">
                  <c:v>35.21999999999957</c:v>
                </c:pt>
                <c:pt idx="7045">
                  <c:v>35.22499999999957</c:v>
                </c:pt>
                <c:pt idx="7046">
                  <c:v>35.22999999999957</c:v>
                </c:pt>
                <c:pt idx="7047">
                  <c:v>35.23499999999957</c:v>
                </c:pt>
                <c:pt idx="7048">
                  <c:v>35.23999999999958</c:v>
                </c:pt>
                <c:pt idx="7049">
                  <c:v>35.24499999999958</c:v>
                </c:pt>
                <c:pt idx="7050">
                  <c:v>35.24999999999958</c:v>
                </c:pt>
                <c:pt idx="7051">
                  <c:v>35.25499999999958</c:v>
                </c:pt>
                <c:pt idx="7052">
                  <c:v>35.2599999999996</c:v>
                </c:pt>
                <c:pt idx="7053">
                  <c:v>35.2649999999996</c:v>
                </c:pt>
                <c:pt idx="7054">
                  <c:v>35.2699999999996</c:v>
                </c:pt>
                <c:pt idx="7055">
                  <c:v>35.2749999999996</c:v>
                </c:pt>
                <c:pt idx="7056">
                  <c:v>35.2799999999996</c:v>
                </c:pt>
                <c:pt idx="7057">
                  <c:v>35.2849999999996</c:v>
                </c:pt>
                <c:pt idx="7058">
                  <c:v>35.2899999999996</c:v>
                </c:pt>
                <c:pt idx="7059">
                  <c:v>35.29499999999961</c:v>
                </c:pt>
                <c:pt idx="7060">
                  <c:v>35.29999999999961</c:v>
                </c:pt>
                <c:pt idx="7061">
                  <c:v>35.30499999999959</c:v>
                </c:pt>
                <c:pt idx="7062">
                  <c:v>35.3099999999996</c:v>
                </c:pt>
                <c:pt idx="7063">
                  <c:v>35.31499999999959</c:v>
                </c:pt>
                <c:pt idx="7064">
                  <c:v>35.3199999999996</c:v>
                </c:pt>
                <c:pt idx="7065">
                  <c:v>35.3249999999996</c:v>
                </c:pt>
                <c:pt idx="7066">
                  <c:v>35.32999999999962</c:v>
                </c:pt>
                <c:pt idx="7067">
                  <c:v>35.33499999999962</c:v>
                </c:pt>
                <c:pt idx="7068">
                  <c:v>35.33999999999963</c:v>
                </c:pt>
                <c:pt idx="7069">
                  <c:v>35.34499999999962</c:v>
                </c:pt>
                <c:pt idx="7070">
                  <c:v>35.34999999999962</c:v>
                </c:pt>
                <c:pt idx="7071">
                  <c:v>35.35499999999955</c:v>
                </c:pt>
                <c:pt idx="7072">
                  <c:v>35.35999999999962</c:v>
                </c:pt>
                <c:pt idx="7073">
                  <c:v>35.36499999999964</c:v>
                </c:pt>
                <c:pt idx="7074">
                  <c:v>35.36999999999964</c:v>
                </c:pt>
                <c:pt idx="7075">
                  <c:v>35.37499999999964</c:v>
                </c:pt>
                <c:pt idx="7076">
                  <c:v>35.37999999999965</c:v>
                </c:pt>
                <c:pt idx="7077">
                  <c:v>35.38499999999964</c:v>
                </c:pt>
                <c:pt idx="7078">
                  <c:v>35.38999999999965</c:v>
                </c:pt>
                <c:pt idx="7079">
                  <c:v>35.39499999999965</c:v>
                </c:pt>
                <c:pt idx="7080">
                  <c:v>35.39999999999966</c:v>
                </c:pt>
                <c:pt idx="7081">
                  <c:v>35.40499999999965</c:v>
                </c:pt>
                <c:pt idx="7082">
                  <c:v>35.40999999999966</c:v>
                </c:pt>
                <c:pt idx="7083">
                  <c:v>35.41499999999964</c:v>
                </c:pt>
                <c:pt idx="7084">
                  <c:v>35.41999999999965</c:v>
                </c:pt>
                <c:pt idx="7085">
                  <c:v>35.42499999999967</c:v>
                </c:pt>
                <c:pt idx="7086">
                  <c:v>35.42999999999967</c:v>
                </c:pt>
                <c:pt idx="7087">
                  <c:v>35.43499999999968</c:v>
                </c:pt>
                <c:pt idx="7088">
                  <c:v>35.43999999999968</c:v>
                </c:pt>
                <c:pt idx="7089">
                  <c:v>35.44499999999967</c:v>
                </c:pt>
                <c:pt idx="7090">
                  <c:v>35.44999999999968</c:v>
                </c:pt>
                <c:pt idx="7091">
                  <c:v>35.45499999999964</c:v>
                </c:pt>
                <c:pt idx="7092">
                  <c:v>35.45999999999967</c:v>
                </c:pt>
                <c:pt idx="7093">
                  <c:v>35.4649999999997</c:v>
                </c:pt>
                <c:pt idx="7094">
                  <c:v>35.4699999999997</c:v>
                </c:pt>
                <c:pt idx="7095">
                  <c:v>35.4749999999997</c:v>
                </c:pt>
                <c:pt idx="7096">
                  <c:v>35.4799999999997</c:v>
                </c:pt>
                <c:pt idx="7097">
                  <c:v>35.4849999999997</c:v>
                </c:pt>
                <c:pt idx="7098">
                  <c:v>35.48999999999971</c:v>
                </c:pt>
                <c:pt idx="7099">
                  <c:v>35.49499999999971</c:v>
                </c:pt>
                <c:pt idx="7100">
                  <c:v>35.49999999999971</c:v>
                </c:pt>
                <c:pt idx="7101">
                  <c:v>35.50499999999971</c:v>
                </c:pt>
                <c:pt idx="7102">
                  <c:v>35.50999999999972</c:v>
                </c:pt>
                <c:pt idx="7103">
                  <c:v>35.51499999999972</c:v>
                </c:pt>
                <c:pt idx="7104">
                  <c:v>35.51999999999972</c:v>
                </c:pt>
                <c:pt idx="7105">
                  <c:v>35.52499999999972</c:v>
                </c:pt>
                <c:pt idx="7106">
                  <c:v>35.52999999999973</c:v>
                </c:pt>
                <c:pt idx="7107">
                  <c:v>35.53499999999973</c:v>
                </c:pt>
                <c:pt idx="7108">
                  <c:v>35.53999999999973</c:v>
                </c:pt>
                <c:pt idx="7109">
                  <c:v>35.54499999999973</c:v>
                </c:pt>
                <c:pt idx="7110">
                  <c:v>35.54999999999974</c:v>
                </c:pt>
                <c:pt idx="7111">
                  <c:v>35.55499999999974</c:v>
                </c:pt>
                <c:pt idx="7112">
                  <c:v>35.55999999999974</c:v>
                </c:pt>
                <c:pt idx="7113">
                  <c:v>35.56499999999974</c:v>
                </c:pt>
                <c:pt idx="7114">
                  <c:v>35.56999999999975</c:v>
                </c:pt>
                <c:pt idx="7115">
                  <c:v>35.57499999999975</c:v>
                </c:pt>
                <c:pt idx="7116">
                  <c:v>35.57999999999975</c:v>
                </c:pt>
                <c:pt idx="7117">
                  <c:v>35.58499999999975</c:v>
                </c:pt>
                <c:pt idx="7118">
                  <c:v>35.58999999999976</c:v>
                </c:pt>
                <c:pt idx="7119">
                  <c:v>35.59499999999976</c:v>
                </c:pt>
                <c:pt idx="7120">
                  <c:v>35.59999999999976</c:v>
                </c:pt>
                <c:pt idx="7121">
                  <c:v>35.60499999999976</c:v>
                </c:pt>
                <c:pt idx="7122">
                  <c:v>35.60999999999977</c:v>
                </c:pt>
                <c:pt idx="7123">
                  <c:v>35.61499999999977</c:v>
                </c:pt>
                <c:pt idx="7124">
                  <c:v>35.61999999999977</c:v>
                </c:pt>
                <c:pt idx="7125">
                  <c:v>35.62499999999977</c:v>
                </c:pt>
                <c:pt idx="7126">
                  <c:v>35.62999999999978</c:v>
                </c:pt>
                <c:pt idx="7127">
                  <c:v>35.63499999999978</c:v>
                </c:pt>
                <c:pt idx="7128">
                  <c:v>35.63999999999978</c:v>
                </c:pt>
                <c:pt idx="7129">
                  <c:v>35.64499999999978</c:v>
                </c:pt>
                <c:pt idx="7130">
                  <c:v>35.6499999999998</c:v>
                </c:pt>
                <c:pt idx="7131">
                  <c:v>35.6549999999998</c:v>
                </c:pt>
                <c:pt idx="7132">
                  <c:v>35.6599999999998</c:v>
                </c:pt>
                <c:pt idx="7133">
                  <c:v>35.6649999999998</c:v>
                </c:pt>
                <c:pt idx="7134">
                  <c:v>35.6699999999998</c:v>
                </c:pt>
                <c:pt idx="7135">
                  <c:v>35.6749999999998</c:v>
                </c:pt>
                <c:pt idx="7136">
                  <c:v>35.6799999999998</c:v>
                </c:pt>
                <c:pt idx="7137">
                  <c:v>35.6849999999998</c:v>
                </c:pt>
                <c:pt idx="7138">
                  <c:v>35.68999999999981</c:v>
                </c:pt>
                <c:pt idx="7139">
                  <c:v>35.69499999999981</c:v>
                </c:pt>
                <c:pt idx="7140">
                  <c:v>35.69999999999981</c:v>
                </c:pt>
                <c:pt idx="7141">
                  <c:v>35.70499999999982</c:v>
                </c:pt>
                <c:pt idx="7142">
                  <c:v>35.70999999999983</c:v>
                </c:pt>
                <c:pt idx="7143">
                  <c:v>35.71499999999982</c:v>
                </c:pt>
                <c:pt idx="7144">
                  <c:v>35.71999999999982</c:v>
                </c:pt>
                <c:pt idx="7145">
                  <c:v>35.72499999999983</c:v>
                </c:pt>
                <c:pt idx="7146">
                  <c:v>35.72999999999986</c:v>
                </c:pt>
                <c:pt idx="7147">
                  <c:v>35.73499999999983</c:v>
                </c:pt>
                <c:pt idx="7148">
                  <c:v>35.73999999999983</c:v>
                </c:pt>
                <c:pt idx="7149">
                  <c:v>35.74499999999984</c:v>
                </c:pt>
                <c:pt idx="7150">
                  <c:v>35.74999999999985</c:v>
                </c:pt>
                <c:pt idx="7151">
                  <c:v>35.75499999999984</c:v>
                </c:pt>
                <c:pt idx="7152">
                  <c:v>35.75999999999984</c:v>
                </c:pt>
                <c:pt idx="7153">
                  <c:v>35.76499999999985</c:v>
                </c:pt>
                <c:pt idx="7154">
                  <c:v>35.76999999999986</c:v>
                </c:pt>
                <c:pt idx="7155">
                  <c:v>35.77499999999985</c:v>
                </c:pt>
                <c:pt idx="7156">
                  <c:v>35.77999999999985</c:v>
                </c:pt>
                <c:pt idx="7157">
                  <c:v>35.78499999999986</c:v>
                </c:pt>
                <c:pt idx="7158">
                  <c:v>35.78999999999986</c:v>
                </c:pt>
                <c:pt idx="7159">
                  <c:v>35.79499999999986</c:v>
                </c:pt>
                <c:pt idx="7160">
                  <c:v>35.79999999999986</c:v>
                </c:pt>
                <c:pt idx="7161">
                  <c:v>35.80499999999986</c:v>
                </c:pt>
                <c:pt idx="7162">
                  <c:v>35.80999999999987</c:v>
                </c:pt>
                <c:pt idx="7163">
                  <c:v>35.81499999999987</c:v>
                </c:pt>
                <c:pt idx="7164">
                  <c:v>35.81999999999987</c:v>
                </c:pt>
                <c:pt idx="7165">
                  <c:v>35.82499999999988</c:v>
                </c:pt>
                <c:pt idx="7166">
                  <c:v>35.82999999999988</c:v>
                </c:pt>
                <c:pt idx="7167">
                  <c:v>35.83499999999988</c:v>
                </c:pt>
                <c:pt idx="7168">
                  <c:v>35.83999999999988</c:v>
                </c:pt>
                <c:pt idx="7169">
                  <c:v>35.8449999999999</c:v>
                </c:pt>
                <c:pt idx="7170">
                  <c:v>35.8499999999999</c:v>
                </c:pt>
                <c:pt idx="7171">
                  <c:v>35.8549999999999</c:v>
                </c:pt>
                <c:pt idx="7172">
                  <c:v>35.8599999999999</c:v>
                </c:pt>
                <c:pt idx="7173">
                  <c:v>35.8649999999999</c:v>
                </c:pt>
                <c:pt idx="7174">
                  <c:v>35.8699999999999</c:v>
                </c:pt>
                <c:pt idx="7175">
                  <c:v>35.8749999999999</c:v>
                </c:pt>
                <c:pt idx="7176">
                  <c:v>35.8799999999999</c:v>
                </c:pt>
                <c:pt idx="7177">
                  <c:v>35.88499999999991</c:v>
                </c:pt>
                <c:pt idx="7178">
                  <c:v>35.88999999999991</c:v>
                </c:pt>
                <c:pt idx="7179">
                  <c:v>35.89499999999991</c:v>
                </c:pt>
                <c:pt idx="7180">
                  <c:v>35.89999999999991</c:v>
                </c:pt>
                <c:pt idx="7181">
                  <c:v>35.90499999999992</c:v>
                </c:pt>
                <c:pt idx="7182">
                  <c:v>35.90999999999992</c:v>
                </c:pt>
                <c:pt idx="7183">
                  <c:v>35.91499999999992</c:v>
                </c:pt>
                <c:pt idx="7184">
                  <c:v>35.91999999999993</c:v>
                </c:pt>
                <c:pt idx="7185">
                  <c:v>35.92499999999993</c:v>
                </c:pt>
                <c:pt idx="7186">
                  <c:v>35.92999999999993</c:v>
                </c:pt>
                <c:pt idx="7187">
                  <c:v>35.93499999999993</c:v>
                </c:pt>
                <c:pt idx="7188">
                  <c:v>35.93999999999994</c:v>
                </c:pt>
                <c:pt idx="7189">
                  <c:v>35.94499999999994</c:v>
                </c:pt>
                <c:pt idx="7190">
                  <c:v>35.94999999999994</c:v>
                </c:pt>
                <c:pt idx="7191">
                  <c:v>35.95499999999994</c:v>
                </c:pt>
                <c:pt idx="7192">
                  <c:v>35.95999999999995</c:v>
                </c:pt>
                <c:pt idx="7193">
                  <c:v>35.96499999999995</c:v>
                </c:pt>
                <c:pt idx="7194">
                  <c:v>35.96999999999995</c:v>
                </c:pt>
                <c:pt idx="7195">
                  <c:v>35.97499999999995</c:v>
                </c:pt>
                <c:pt idx="7196">
                  <c:v>35.97999999999996</c:v>
                </c:pt>
                <c:pt idx="7197">
                  <c:v>35.98499999999996</c:v>
                </c:pt>
                <c:pt idx="7198">
                  <c:v>35.98999999999996</c:v>
                </c:pt>
                <c:pt idx="7199">
                  <c:v>35.99499999999996</c:v>
                </c:pt>
                <c:pt idx="7200">
                  <c:v>35.99999999999997</c:v>
                </c:pt>
                <c:pt idx="7201">
                  <c:v>36.00499999999997</c:v>
                </c:pt>
                <c:pt idx="7202">
                  <c:v>36.00999999999997</c:v>
                </c:pt>
                <c:pt idx="7203">
                  <c:v>36.01499999999997</c:v>
                </c:pt>
                <c:pt idx="7204">
                  <c:v>36.01999999999998</c:v>
                </c:pt>
                <c:pt idx="7205">
                  <c:v>36.02499999999998</c:v>
                </c:pt>
                <c:pt idx="7206">
                  <c:v>36.02999999999998</c:v>
                </c:pt>
                <c:pt idx="7207">
                  <c:v>36.03499999999998</c:v>
                </c:pt>
                <c:pt idx="7208">
                  <c:v>36.04</c:v>
                </c:pt>
                <c:pt idx="7209">
                  <c:v>36.045</c:v>
                </c:pt>
                <c:pt idx="7210">
                  <c:v>36.05</c:v>
                </c:pt>
                <c:pt idx="7211">
                  <c:v>36.055</c:v>
                </c:pt>
                <c:pt idx="7212">
                  <c:v>36.06</c:v>
                </c:pt>
                <c:pt idx="7213">
                  <c:v>36.065</c:v>
                </c:pt>
                <c:pt idx="7214">
                  <c:v>36.07</c:v>
                </c:pt>
                <c:pt idx="7215">
                  <c:v>36.075</c:v>
                </c:pt>
                <c:pt idx="7216">
                  <c:v>36.08000000000001</c:v>
                </c:pt>
                <c:pt idx="7217">
                  <c:v>36.08500000000001</c:v>
                </c:pt>
                <c:pt idx="7218">
                  <c:v>36.09000000000001</c:v>
                </c:pt>
                <c:pt idx="7219">
                  <c:v>36.09500000000001</c:v>
                </c:pt>
                <c:pt idx="7220">
                  <c:v>36.10000000000002</c:v>
                </c:pt>
                <c:pt idx="7221">
                  <c:v>36.10500000000002</c:v>
                </c:pt>
                <c:pt idx="7222">
                  <c:v>36.11000000000002</c:v>
                </c:pt>
                <c:pt idx="7223">
                  <c:v>36.11500000000002</c:v>
                </c:pt>
                <c:pt idx="7224">
                  <c:v>36.12000000000003</c:v>
                </c:pt>
                <c:pt idx="7225">
                  <c:v>36.12500000000003</c:v>
                </c:pt>
                <c:pt idx="7226">
                  <c:v>36.13000000000003</c:v>
                </c:pt>
                <c:pt idx="7227">
                  <c:v>36.13500000000004</c:v>
                </c:pt>
                <c:pt idx="7228">
                  <c:v>36.14000000000004</c:v>
                </c:pt>
                <c:pt idx="7229">
                  <c:v>36.14500000000004</c:v>
                </c:pt>
                <c:pt idx="7230">
                  <c:v>36.15000000000004</c:v>
                </c:pt>
                <c:pt idx="7231">
                  <c:v>36.15500000000005</c:v>
                </c:pt>
                <c:pt idx="7232">
                  <c:v>36.16000000000005</c:v>
                </c:pt>
                <c:pt idx="7233">
                  <c:v>36.16500000000005</c:v>
                </c:pt>
                <c:pt idx="7234">
                  <c:v>36.17000000000005</c:v>
                </c:pt>
                <c:pt idx="7235">
                  <c:v>36.17500000000006</c:v>
                </c:pt>
                <c:pt idx="7236">
                  <c:v>36.18000000000006</c:v>
                </c:pt>
                <c:pt idx="7237">
                  <c:v>36.18500000000006</c:v>
                </c:pt>
                <c:pt idx="7238">
                  <c:v>36.19000000000006</c:v>
                </c:pt>
                <c:pt idx="7239">
                  <c:v>36.19500000000007</c:v>
                </c:pt>
                <c:pt idx="7240">
                  <c:v>36.20000000000007</c:v>
                </c:pt>
                <c:pt idx="7241">
                  <c:v>36.20500000000007</c:v>
                </c:pt>
                <c:pt idx="7242">
                  <c:v>36.21000000000007</c:v>
                </c:pt>
                <c:pt idx="7243">
                  <c:v>36.21500000000008</c:v>
                </c:pt>
                <c:pt idx="7244">
                  <c:v>36.22000000000008</c:v>
                </c:pt>
                <c:pt idx="7245">
                  <c:v>36.22500000000008</c:v>
                </c:pt>
                <c:pt idx="7246">
                  <c:v>36.23000000000008</c:v>
                </c:pt>
                <c:pt idx="7247">
                  <c:v>36.2350000000001</c:v>
                </c:pt>
                <c:pt idx="7248">
                  <c:v>36.2400000000001</c:v>
                </c:pt>
                <c:pt idx="7249">
                  <c:v>36.2450000000001</c:v>
                </c:pt>
                <c:pt idx="7250">
                  <c:v>36.2500000000001</c:v>
                </c:pt>
                <c:pt idx="7251">
                  <c:v>36.2550000000001</c:v>
                </c:pt>
                <c:pt idx="7252">
                  <c:v>36.2600000000001</c:v>
                </c:pt>
                <c:pt idx="7253">
                  <c:v>36.2650000000001</c:v>
                </c:pt>
                <c:pt idx="7254">
                  <c:v>36.2700000000001</c:v>
                </c:pt>
                <c:pt idx="7255">
                  <c:v>36.27500000000011</c:v>
                </c:pt>
                <c:pt idx="7256">
                  <c:v>36.28000000000011</c:v>
                </c:pt>
                <c:pt idx="7257">
                  <c:v>36.28500000000011</c:v>
                </c:pt>
                <c:pt idx="7258">
                  <c:v>36.29000000000011</c:v>
                </c:pt>
                <c:pt idx="7259">
                  <c:v>36.29500000000012</c:v>
                </c:pt>
                <c:pt idx="7260">
                  <c:v>36.3000000000001</c:v>
                </c:pt>
                <c:pt idx="7261">
                  <c:v>36.30500000000012</c:v>
                </c:pt>
                <c:pt idx="7262">
                  <c:v>36.31000000000012</c:v>
                </c:pt>
                <c:pt idx="7263">
                  <c:v>36.31500000000013</c:v>
                </c:pt>
                <c:pt idx="7264">
                  <c:v>36.32000000000013</c:v>
                </c:pt>
                <c:pt idx="7265">
                  <c:v>36.32500000000013</c:v>
                </c:pt>
                <c:pt idx="7266">
                  <c:v>36.33000000000013</c:v>
                </c:pt>
                <c:pt idx="7267">
                  <c:v>36.33500000000014</c:v>
                </c:pt>
                <c:pt idx="7268">
                  <c:v>36.34000000000012</c:v>
                </c:pt>
                <c:pt idx="7269">
                  <c:v>36.34500000000014</c:v>
                </c:pt>
                <c:pt idx="7270">
                  <c:v>36.35000000000014</c:v>
                </c:pt>
                <c:pt idx="7271">
                  <c:v>36.35500000000015</c:v>
                </c:pt>
                <c:pt idx="7272">
                  <c:v>36.36000000000015</c:v>
                </c:pt>
                <c:pt idx="7273">
                  <c:v>36.36500000000015</c:v>
                </c:pt>
                <c:pt idx="7274">
                  <c:v>36.37000000000015</c:v>
                </c:pt>
                <c:pt idx="7275">
                  <c:v>36.37500000000016</c:v>
                </c:pt>
                <c:pt idx="7276">
                  <c:v>36.38000000000014</c:v>
                </c:pt>
                <c:pt idx="7277">
                  <c:v>36.38500000000015</c:v>
                </c:pt>
                <c:pt idx="7278">
                  <c:v>36.39000000000016</c:v>
                </c:pt>
                <c:pt idx="7279">
                  <c:v>36.39500000000017</c:v>
                </c:pt>
                <c:pt idx="7280">
                  <c:v>36.40000000000015</c:v>
                </c:pt>
                <c:pt idx="7281">
                  <c:v>36.40500000000017</c:v>
                </c:pt>
                <c:pt idx="7282">
                  <c:v>36.41000000000017</c:v>
                </c:pt>
                <c:pt idx="7283">
                  <c:v>36.41500000000018</c:v>
                </c:pt>
                <c:pt idx="7284">
                  <c:v>36.42000000000018</c:v>
                </c:pt>
                <c:pt idx="7285">
                  <c:v>36.42500000000018</c:v>
                </c:pt>
                <c:pt idx="7286">
                  <c:v>36.43000000000018</c:v>
                </c:pt>
                <c:pt idx="7287">
                  <c:v>36.4350000000002</c:v>
                </c:pt>
                <c:pt idx="7288">
                  <c:v>36.44000000000019</c:v>
                </c:pt>
                <c:pt idx="7289">
                  <c:v>36.4450000000002</c:v>
                </c:pt>
                <c:pt idx="7290">
                  <c:v>36.45000000000019</c:v>
                </c:pt>
                <c:pt idx="7291">
                  <c:v>36.4550000000002</c:v>
                </c:pt>
                <c:pt idx="7292">
                  <c:v>36.4600000000002</c:v>
                </c:pt>
                <c:pt idx="7293">
                  <c:v>36.4650000000002</c:v>
                </c:pt>
                <c:pt idx="7294">
                  <c:v>36.4700000000002</c:v>
                </c:pt>
                <c:pt idx="7295">
                  <c:v>36.47500000000021</c:v>
                </c:pt>
                <c:pt idx="7296">
                  <c:v>36.4800000000002</c:v>
                </c:pt>
                <c:pt idx="7297">
                  <c:v>36.48500000000021</c:v>
                </c:pt>
                <c:pt idx="7298">
                  <c:v>36.49000000000022</c:v>
                </c:pt>
                <c:pt idx="7299">
                  <c:v>36.49500000000022</c:v>
                </c:pt>
                <c:pt idx="7300">
                  <c:v>36.50000000000022</c:v>
                </c:pt>
                <c:pt idx="7301">
                  <c:v>36.50500000000022</c:v>
                </c:pt>
                <c:pt idx="7302">
                  <c:v>36.51000000000023</c:v>
                </c:pt>
                <c:pt idx="7303">
                  <c:v>36.51500000000023</c:v>
                </c:pt>
                <c:pt idx="7304">
                  <c:v>36.52000000000023</c:v>
                </c:pt>
                <c:pt idx="7305">
                  <c:v>36.52500000000023</c:v>
                </c:pt>
                <c:pt idx="7306">
                  <c:v>36.53000000000024</c:v>
                </c:pt>
                <c:pt idx="7307">
                  <c:v>36.53500000000024</c:v>
                </c:pt>
                <c:pt idx="7308">
                  <c:v>36.54000000000024</c:v>
                </c:pt>
                <c:pt idx="7309">
                  <c:v>36.54500000000024</c:v>
                </c:pt>
                <c:pt idx="7310">
                  <c:v>36.55000000000025</c:v>
                </c:pt>
                <c:pt idx="7311">
                  <c:v>36.55500000000025</c:v>
                </c:pt>
                <c:pt idx="7312">
                  <c:v>36.56000000000025</c:v>
                </c:pt>
                <c:pt idx="7313">
                  <c:v>36.56500000000026</c:v>
                </c:pt>
                <c:pt idx="7314">
                  <c:v>36.57000000000026</c:v>
                </c:pt>
                <c:pt idx="7315">
                  <c:v>36.57500000000026</c:v>
                </c:pt>
                <c:pt idx="7316">
                  <c:v>36.58000000000025</c:v>
                </c:pt>
                <c:pt idx="7317">
                  <c:v>36.58500000000026</c:v>
                </c:pt>
                <c:pt idx="7318">
                  <c:v>36.59000000000027</c:v>
                </c:pt>
                <c:pt idx="7319">
                  <c:v>36.59500000000027</c:v>
                </c:pt>
                <c:pt idx="7320">
                  <c:v>36.60000000000027</c:v>
                </c:pt>
                <c:pt idx="7321">
                  <c:v>36.60500000000028</c:v>
                </c:pt>
                <c:pt idx="7322">
                  <c:v>36.61000000000028</c:v>
                </c:pt>
                <c:pt idx="7323">
                  <c:v>36.61500000000028</c:v>
                </c:pt>
                <c:pt idx="7324">
                  <c:v>36.62000000000028</c:v>
                </c:pt>
                <c:pt idx="7325">
                  <c:v>36.6250000000003</c:v>
                </c:pt>
                <c:pt idx="7326">
                  <c:v>36.6300000000003</c:v>
                </c:pt>
                <c:pt idx="7327">
                  <c:v>36.6350000000003</c:v>
                </c:pt>
                <c:pt idx="7328">
                  <c:v>36.6400000000003</c:v>
                </c:pt>
                <c:pt idx="7329">
                  <c:v>36.6450000000003</c:v>
                </c:pt>
                <c:pt idx="7330">
                  <c:v>36.6500000000003</c:v>
                </c:pt>
                <c:pt idx="7331">
                  <c:v>36.6550000000003</c:v>
                </c:pt>
                <c:pt idx="7332">
                  <c:v>36.6600000000003</c:v>
                </c:pt>
                <c:pt idx="7333">
                  <c:v>36.66500000000031</c:v>
                </c:pt>
                <c:pt idx="7334">
                  <c:v>36.67000000000031</c:v>
                </c:pt>
                <c:pt idx="7335">
                  <c:v>36.67500000000031</c:v>
                </c:pt>
                <c:pt idx="7336">
                  <c:v>36.68000000000031</c:v>
                </c:pt>
                <c:pt idx="7337">
                  <c:v>36.68500000000031</c:v>
                </c:pt>
                <c:pt idx="7338">
                  <c:v>36.69000000000032</c:v>
                </c:pt>
                <c:pt idx="7339">
                  <c:v>36.69500000000032</c:v>
                </c:pt>
                <c:pt idx="7340">
                  <c:v>36.70000000000032</c:v>
                </c:pt>
                <c:pt idx="7341">
                  <c:v>36.70500000000033</c:v>
                </c:pt>
                <c:pt idx="7342">
                  <c:v>36.71000000000033</c:v>
                </c:pt>
                <c:pt idx="7343">
                  <c:v>36.71500000000033</c:v>
                </c:pt>
                <c:pt idx="7344">
                  <c:v>36.72000000000033</c:v>
                </c:pt>
                <c:pt idx="7345">
                  <c:v>36.72500000000034</c:v>
                </c:pt>
                <c:pt idx="7346">
                  <c:v>36.73000000000034</c:v>
                </c:pt>
                <c:pt idx="7347">
                  <c:v>36.73500000000034</c:v>
                </c:pt>
                <c:pt idx="7348">
                  <c:v>36.74000000000034</c:v>
                </c:pt>
                <c:pt idx="7349">
                  <c:v>36.74500000000035</c:v>
                </c:pt>
                <c:pt idx="7350">
                  <c:v>36.75000000000035</c:v>
                </c:pt>
                <c:pt idx="7351">
                  <c:v>36.75500000000035</c:v>
                </c:pt>
                <c:pt idx="7352">
                  <c:v>36.76000000000035</c:v>
                </c:pt>
                <c:pt idx="7353">
                  <c:v>36.76500000000036</c:v>
                </c:pt>
                <c:pt idx="7354">
                  <c:v>36.77000000000036</c:v>
                </c:pt>
                <c:pt idx="7355">
                  <c:v>36.77500000000036</c:v>
                </c:pt>
                <c:pt idx="7356">
                  <c:v>36.78000000000036</c:v>
                </c:pt>
                <c:pt idx="7357">
                  <c:v>36.78500000000037</c:v>
                </c:pt>
                <c:pt idx="7358">
                  <c:v>36.79000000000037</c:v>
                </c:pt>
                <c:pt idx="7359">
                  <c:v>36.79500000000037</c:v>
                </c:pt>
                <c:pt idx="7360">
                  <c:v>36.80000000000037</c:v>
                </c:pt>
                <c:pt idx="7361">
                  <c:v>36.80500000000038</c:v>
                </c:pt>
                <c:pt idx="7362">
                  <c:v>36.81000000000034</c:v>
                </c:pt>
                <c:pt idx="7363">
                  <c:v>36.81500000000037</c:v>
                </c:pt>
                <c:pt idx="7364">
                  <c:v>36.82000000000038</c:v>
                </c:pt>
                <c:pt idx="7365">
                  <c:v>36.8250000000004</c:v>
                </c:pt>
                <c:pt idx="7366">
                  <c:v>36.83000000000037</c:v>
                </c:pt>
                <c:pt idx="7367">
                  <c:v>36.8350000000004</c:v>
                </c:pt>
                <c:pt idx="7368">
                  <c:v>36.84000000000039</c:v>
                </c:pt>
                <c:pt idx="7369">
                  <c:v>36.8450000000004</c:v>
                </c:pt>
                <c:pt idx="7370">
                  <c:v>36.85000000000039</c:v>
                </c:pt>
                <c:pt idx="7371">
                  <c:v>36.85500000000039</c:v>
                </c:pt>
                <c:pt idx="7372">
                  <c:v>36.8600000000004</c:v>
                </c:pt>
                <c:pt idx="7373">
                  <c:v>36.86500000000041</c:v>
                </c:pt>
                <c:pt idx="7374">
                  <c:v>36.8700000000004</c:v>
                </c:pt>
                <c:pt idx="7375">
                  <c:v>36.8750000000004</c:v>
                </c:pt>
                <c:pt idx="7376">
                  <c:v>36.88000000000039</c:v>
                </c:pt>
                <c:pt idx="7377">
                  <c:v>36.8850000000004</c:v>
                </c:pt>
                <c:pt idx="7378">
                  <c:v>36.89000000000042</c:v>
                </c:pt>
                <c:pt idx="7379">
                  <c:v>36.89500000000042</c:v>
                </c:pt>
                <c:pt idx="7380">
                  <c:v>36.90000000000042</c:v>
                </c:pt>
                <c:pt idx="7381">
                  <c:v>36.90500000000043</c:v>
                </c:pt>
                <c:pt idx="7382">
                  <c:v>36.91000000000042</c:v>
                </c:pt>
                <c:pt idx="7383">
                  <c:v>36.91500000000043</c:v>
                </c:pt>
                <c:pt idx="7384">
                  <c:v>36.92000000000044</c:v>
                </c:pt>
                <c:pt idx="7385">
                  <c:v>36.92500000000044</c:v>
                </c:pt>
                <c:pt idx="7386">
                  <c:v>36.93000000000044</c:v>
                </c:pt>
                <c:pt idx="7387">
                  <c:v>36.93500000000044</c:v>
                </c:pt>
                <c:pt idx="7388">
                  <c:v>36.94000000000045</c:v>
                </c:pt>
                <c:pt idx="7389">
                  <c:v>36.94500000000045</c:v>
                </c:pt>
                <c:pt idx="7390">
                  <c:v>36.95000000000044</c:v>
                </c:pt>
                <c:pt idx="7391">
                  <c:v>36.95500000000045</c:v>
                </c:pt>
                <c:pt idx="7392">
                  <c:v>36.96000000000046</c:v>
                </c:pt>
                <c:pt idx="7393">
                  <c:v>36.96500000000046</c:v>
                </c:pt>
                <c:pt idx="7394">
                  <c:v>36.97000000000045</c:v>
                </c:pt>
                <c:pt idx="7395">
                  <c:v>36.97500000000046</c:v>
                </c:pt>
                <c:pt idx="7396">
                  <c:v>36.98000000000044</c:v>
                </c:pt>
                <c:pt idx="7397">
                  <c:v>36.98500000000045</c:v>
                </c:pt>
                <c:pt idx="7398">
                  <c:v>36.99000000000047</c:v>
                </c:pt>
                <c:pt idx="7399">
                  <c:v>36.99500000000048</c:v>
                </c:pt>
                <c:pt idx="7400">
                  <c:v>37.00000000000048</c:v>
                </c:pt>
                <c:pt idx="7401">
                  <c:v>37.00500000000048</c:v>
                </c:pt>
                <c:pt idx="7402">
                  <c:v>37.01000000000047</c:v>
                </c:pt>
                <c:pt idx="7403">
                  <c:v>37.01500000000048</c:v>
                </c:pt>
                <c:pt idx="7404">
                  <c:v>37.0200000000005</c:v>
                </c:pt>
                <c:pt idx="7405">
                  <c:v>37.0250000000005</c:v>
                </c:pt>
                <c:pt idx="7406">
                  <c:v>37.0300000000005</c:v>
                </c:pt>
                <c:pt idx="7407">
                  <c:v>37.0350000000005</c:v>
                </c:pt>
                <c:pt idx="7408">
                  <c:v>37.0400000000005</c:v>
                </c:pt>
                <c:pt idx="7409">
                  <c:v>37.0450000000005</c:v>
                </c:pt>
                <c:pt idx="7410">
                  <c:v>37.05000000000049</c:v>
                </c:pt>
                <c:pt idx="7411">
                  <c:v>37.0550000000005</c:v>
                </c:pt>
                <c:pt idx="7412">
                  <c:v>37.06000000000051</c:v>
                </c:pt>
                <c:pt idx="7413">
                  <c:v>37.06500000000051</c:v>
                </c:pt>
                <c:pt idx="7414">
                  <c:v>37.0700000000005</c:v>
                </c:pt>
                <c:pt idx="7415">
                  <c:v>37.07500000000051</c:v>
                </c:pt>
                <c:pt idx="7416">
                  <c:v>37.0800000000005</c:v>
                </c:pt>
                <c:pt idx="7417">
                  <c:v>37.08500000000052</c:v>
                </c:pt>
                <c:pt idx="7418">
                  <c:v>37.09000000000052</c:v>
                </c:pt>
                <c:pt idx="7419">
                  <c:v>37.09500000000053</c:v>
                </c:pt>
                <c:pt idx="7420">
                  <c:v>37.10000000000053</c:v>
                </c:pt>
                <c:pt idx="7421">
                  <c:v>37.10500000000053</c:v>
                </c:pt>
                <c:pt idx="7422">
                  <c:v>37.11000000000053</c:v>
                </c:pt>
                <c:pt idx="7423">
                  <c:v>37.11500000000053</c:v>
                </c:pt>
                <c:pt idx="7424">
                  <c:v>37.12000000000054</c:v>
                </c:pt>
                <c:pt idx="7425">
                  <c:v>37.12500000000054</c:v>
                </c:pt>
                <c:pt idx="7426">
                  <c:v>37.13000000000054</c:v>
                </c:pt>
                <c:pt idx="7427">
                  <c:v>37.13500000000055</c:v>
                </c:pt>
                <c:pt idx="7428">
                  <c:v>37.14000000000055</c:v>
                </c:pt>
                <c:pt idx="7429">
                  <c:v>37.14500000000055</c:v>
                </c:pt>
                <c:pt idx="7430">
                  <c:v>37.15000000000055</c:v>
                </c:pt>
                <c:pt idx="7431">
                  <c:v>37.15500000000056</c:v>
                </c:pt>
                <c:pt idx="7432">
                  <c:v>37.16000000000056</c:v>
                </c:pt>
                <c:pt idx="7433">
                  <c:v>37.16500000000056</c:v>
                </c:pt>
                <c:pt idx="7434">
                  <c:v>37.17000000000056</c:v>
                </c:pt>
                <c:pt idx="7435">
                  <c:v>37.17500000000057</c:v>
                </c:pt>
                <c:pt idx="7436">
                  <c:v>37.18000000000055</c:v>
                </c:pt>
                <c:pt idx="7437">
                  <c:v>37.18500000000057</c:v>
                </c:pt>
                <c:pt idx="7438">
                  <c:v>37.19000000000057</c:v>
                </c:pt>
                <c:pt idx="7439">
                  <c:v>37.19500000000058</c:v>
                </c:pt>
                <c:pt idx="7440">
                  <c:v>37.20000000000058</c:v>
                </c:pt>
                <c:pt idx="7441">
                  <c:v>37.20500000000058</c:v>
                </c:pt>
                <c:pt idx="7442">
                  <c:v>37.21000000000058</c:v>
                </c:pt>
                <c:pt idx="7443">
                  <c:v>37.2150000000006</c:v>
                </c:pt>
                <c:pt idx="7444">
                  <c:v>37.2200000000006</c:v>
                </c:pt>
                <c:pt idx="7445">
                  <c:v>37.2250000000006</c:v>
                </c:pt>
                <c:pt idx="7446">
                  <c:v>37.2300000000006</c:v>
                </c:pt>
                <c:pt idx="7447">
                  <c:v>37.2350000000006</c:v>
                </c:pt>
                <c:pt idx="7448">
                  <c:v>37.2400000000006</c:v>
                </c:pt>
                <c:pt idx="7449">
                  <c:v>37.2450000000006</c:v>
                </c:pt>
                <c:pt idx="7450">
                  <c:v>37.2500000000006</c:v>
                </c:pt>
                <c:pt idx="7451">
                  <c:v>37.25500000000061</c:v>
                </c:pt>
                <c:pt idx="7452">
                  <c:v>37.26000000000061</c:v>
                </c:pt>
                <c:pt idx="7453">
                  <c:v>37.26500000000061</c:v>
                </c:pt>
                <c:pt idx="7454">
                  <c:v>37.27000000000061</c:v>
                </c:pt>
                <c:pt idx="7455">
                  <c:v>37.27500000000062</c:v>
                </c:pt>
                <c:pt idx="7456">
                  <c:v>37.28000000000061</c:v>
                </c:pt>
                <c:pt idx="7457">
                  <c:v>37.28500000000062</c:v>
                </c:pt>
                <c:pt idx="7458">
                  <c:v>37.29000000000063</c:v>
                </c:pt>
                <c:pt idx="7459">
                  <c:v>37.29500000000063</c:v>
                </c:pt>
                <c:pt idx="7460">
                  <c:v>37.30000000000062</c:v>
                </c:pt>
                <c:pt idx="7461">
                  <c:v>37.30500000000062</c:v>
                </c:pt>
                <c:pt idx="7462">
                  <c:v>37.31000000000055</c:v>
                </c:pt>
                <c:pt idx="7463">
                  <c:v>37.31500000000062</c:v>
                </c:pt>
                <c:pt idx="7464">
                  <c:v>37.32000000000064</c:v>
                </c:pt>
                <c:pt idx="7465">
                  <c:v>37.32500000000064</c:v>
                </c:pt>
                <c:pt idx="7466">
                  <c:v>37.33000000000064</c:v>
                </c:pt>
                <c:pt idx="7467">
                  <c:v>37.33500000000065</c:v>
                </c:pt>
                <c:pt idx="7468">
                  <c:v>37.34000000000064</c:v>
                </c:pt>
                <c:pt idx="7469">
                  <c:v>37.34500000000065</c:v>
                </c:pt>
                <c:pt idx="7470">
                  <c:v>37.35000000000057</c:v>
                </c:pt>
                <c:pt idx="7471">
                  <c:v>37.35500000000064</c:v>
                </c:pt>
                <c:pt idx="7472">
                  <c:v>37.36000000000065</c:v>
                </c:pt>
                <c:pt idx="7473">
                  <c:v>37.36500000000066</c:v>
                </c:pt>
                <c:pt idx="7474">
                  <c:v>37.37000000000064</c:v>
                </c:pt>
                <c:pt idx="7475">
                  <c:v>37.37500000000065</c:v>
                </c:pt>
                <c:pt idx="7476">
                  <c:v>37.38000000000059</c:v>
                </c:pt>
                <c:pt idx="7477">
                  <c:v>37.38500000000067</c:v>
                </c:pt>
                <c:pt idx="7478">
                  <c:v>37.39000000000068</c:v>
                </c:pt>
                <c:pt idx="7479">
                  <c:v>37.39500000000068</c:v>
                </c:pt>
                <c:pt idx="7480">
                  <c:v>37.40000000000067</c:v>
                </c:pt>
                <c:pt idx="7481">
                  <c:v>37.40500000000068</c:v>
                </c:pt>
                <c:pt idx="7482">
                  <c:v>37.41000000000064</c:v>
                </c:pt>
                <c:pt idx="7483">
                  <c:v>37.41500000000067</c:v>
                </c:pt>
                <c:pt idx="7484">
                  <c:v>37.4200000000007</c:v>
                </c:pt>
                <c:pt idx="7485">
                  <c:v>37.4250000000007</c:v>
                </c:pt>
                <c:pt idx="7486">
                  <c:v>37.4300000000007</c:v>
                </c:pt>
                <c:pt idx="7487">
                  <c:v>37.4350000000007</c:v>
                </c:pt>
                <c:pt idx="7488">
                  <c:v>37.4400000000007</c:v>
                </c:pt>
                <c:pt idx="7489">
                  <c:v>37.44500000000071</c:v>
                </c:pt>
                <c:pt idx="7490">
                  <c:v>37.45000000000071</c:v>
                </c:pt>
                <c:pt idx="7491">
                  <c:v>37.45500000000071</c:v>
                </c:pt>
                <c:pt idx="7492">
                  <c:v>37.46000000000071</c:v>
                </c:pt>
                <c:pt idx="7493">
                  <c:v>37.46500000000072</c:v>
                </c:pt>
                <c:pt idx="7494">
                  <c:v>37.47000000000072</c:v>
                </c:pt>
                <c:pt idx="7495">
                  <c:v>37.47500000000072</c:v>
                </c:pt>
                <c:pt idx="7496">
                  <c:v>37.48000000000072</c:v>
                </c:pt>
                <c:pt idx="7497">
                  <c:v>37.48500000000073</c:v>
                </c:pt>
                <c:pt idx="7498">
                  <c:v>37.49000000000073</c:v>
                </c:pt>
                <c:pt idx="7499">
                  <c:v>37.49500000000073</c:v>
                </c:pt>
                <c:pt idx="7500">
                  <c:v>37.50000000000073</c:v>
                </c:pt>
                <c:pt idx="7501">
                  <c:v>37.50500000000074</c:v>
                </c:pt>
                <c:pt idx="7502">
                  <c:v>37.51000000000074</c:v>
                </c:pt>
                <c:pt idx="7503">
                  <c:v>37.51500000000074</c:v>
                </c:pt>
                <c:pt idx="7504">
                  <c:v>37.52000000000074</c:v>
                </c:pt>
                <c:pt idx="7505">
                  <c:v>37.52500000000075</c:v>
                </c:pt>
                <c:pt idx="7506">
                  <c:v>37.53000000000075</c:v>
                </c:pt>
                <c:pt idx="7507">
                  <c:v>37.53500000000075</c:v>
                </c:pt>
                <c:pt idx="7508">
                  <c:v>37.54000000000075</c:v>
                </c:pt>
                <c:pt idx="7509">
                  <c:v>37.54500000000076</c:v>
                </c:pt>
                <c:pt idx="7510">
                  <c:v>37.55000000000076</c:v>
                </c:pt>
                <c:pt idx="7511">
                  <c:v>37.55500000000076</c:v>
                </c:pt>
                <c:pt idx="7512">
                  <c:v>37.56000000000076</c:v>
                </c:pt>
                <c:pt idx="7513">
                  <c:v>37.56500000000077</c:v>
                </c:pt>
                <c:pt idx="7514">
                  <c:v>37.57000000000077</c:v>
                </c:pt>
                <c:pt idx="7515">
                  <c:v>37.57500000000077</c:v>
                </c:pt>
                <c:pt idx="7516">
                  <c:v>37.58000000000077</c:v>
                </c:pt>
                <c:pt idx="7517">
                  <c:v>37.58500000000078</c:v>
                </c:pt>
                <c:pt idx="7518">
                  <c:v>37.59000000000078</c:v>
                </c:pt>
                <c:pt idx="7519">
                  <c:v>37.59500000000078</c:v>
                </c:pt>
                <c:pt idx="7520">
                  <c:v>37.60000000000078</c:v>
                </c:pt>
                <c:pt idx="7521">
                  <c:v>37.6050000000008</c:v>
                </c:pt>
                <c:pt idx="7522">
                  <c:v>37.6100000000008</c:v>
                </c:pt>
                <c:pt idx="7523">
                  <c:v>37.6150000000008</c:v>
                </c:pt>
                <c:pt idx="7524">
                  <c:v>37.6200000000008</c:v>
                </c:pt>
                <c:pt idx="7525">
                  <c:v>37.6250000000008</c:v>
                </c:pt>
                <c:pt idx="7526">
                  <c:v>37.6300000000008</c:v>
                </c:pt>
                <c:pt idx="7527">
                  <c:v>37.6350000000008</c:v>
                </c:pt>
                <c:pt idx="7528">
                  <c:v>37.6400000000008</c:v>
                </c:pt>
                <c:pt idx="7529">
                  <c:v>37.64500000000081</c:v>
                </c:pt>
                <c:pt idx="7530">
                  <c:v>37.65000000000081</c:v>
                </c:pt>
                <c:pt idx="7531">
                  <c:v>37.65500000000081</c:v>
                </c:pt>
                <c:pt idx="7532">
                  <c:v>37.66000000000082</c:v>
                </c:pt>
                <c:pt idx="7533">
                  <c:v>37.66500000000083</c:v>
                </c:pt>
                <c:pt idx="7534">
                  <c:v>37.67000000000082</c:v>
                </c:pt>
                <c:pt idx="7535">
                  <c:v>37.67500000000082</c:v>
                </c:pt>
                <c:pt idx="7536">
                  <c:v>37.68000000000083</c:v>
                </c:pt>
                <c:pt idx="7537">
                  <c:v>37.68500000000083</c:v>
                </c:pt>
                <c:pt idx="7538">
                  <c:v>37.69000000000083</c:v>
                </c:pt>
                <c:pt idx="7539">
                  <c:v>37.69500000000083</c:v>
                </c:pt>
                <c:pt idx="7540">
                  <c:v>37.70000000000084</c:v>
                </c:pt>
                <c:pt idx="7541">
                  <c:v>37.70500000000085</c:v>
                </c:pt>
                <c:pt idx="7542">
                  <c:v>37.71000000000084</c:v>
                </c:pt>
                <c:pt idx="7543">
                  <c:v>37.71500000000084</c:v>
                </c:pt>
                <c:pt idx="7544">
                  <c:v>37.72000000000085</c:v>
                </c:pt>
                <c:pt idx="7545">
                  <c:v>37.72500000000086</c:v>
                </c:pt>
                <c:pt idx="7546">
                  <c:v>37.73000000000085</c:v>
                </c:pt>
                <c:pt idx="7547">
                  <c:v>37.73500000000085</c:v>
                </c:pt>
                <c:pt idx="7548">
                  <c:v>37.74000000000086</c:v>
                </c:pt>
                <c:pt idx="7549">
                  <c:v>37.74500000000086</c:v>
                </c:pt>
                <c:pt idx="7550">
                  <c:v>37.75000000000086</c:v>
                </c:pt>
                <c:pt idx="7551">
                  <c:v>37.75500000000086</c:v>
                </c:pt>
                <c:pt idx="7552">
                  <c:v>37.76000000000087</c:v>
                </c:pt>
                <c:pt idx="7553">
                  <c:v>37.76500000000088</c:v>
                </c:pt>
                <c:pt idx="7554">
                  <c:v>37.77000000000087</c:v>
                </c:pt>
                <c:pt idx="7555">
                  <c:v>37.77500000000087</c:v>
                </c:pt>
                <c:pt idx="7556">
                  <c:v>37.78000000000088</c:v>
                </c:pt>
                <c:pt idx="7557">
                  <c:v>37.78500000000088</c:v>
                </c:pt>
                <c:pt idx="7558">
                  <c:v>37.79000000000088</c:v>
                </c:pt>
                <c:pt idx="7559">
                  <c:v>37.79500000000088</c:v>
                </c:pt>
                <c:pt idx="7560">
                  <c:v>37.8000000000009</c:v>
                </c:pt>
                <c:pt idx="7561">
                  <c:v>37.8050000000009</c:v>
                </c:pt>
                <c:pt idx="7562">
                  <c:v>37.8100000000009</c:v>
                </c:pt>
                <c:pt idx="7563">
                  <c:v>37.8150000000009</c:v>
                </c:pt>
                <c:pt idx="7564">
                  <c:v>37.8200000000009</c:v>
                </c:pt>
                <c:pt idx="7565">
                  <c:v>37.8250000000009</c:v>
                </c:pt>
                <c:pt idx="7566">
                  <c:v>37.8300000000009</c:v>
                </c:pt>
                <c:pt idx="7567">
                  <c:v>37.8350000000009</c:v>
                </c:pt>
                <c:pt idx="7568">
                  <c:v>37.84000000000091</c:v>
                </c:pt>
                <c:pt idx="7569">
                  <c:v>37.84500000000091</c:v>
                </c:pt>
                <c:pt idx="7570">
                  <c:v>37.8500000000009</c:v>
                </c:pt>
                <c:pt idx="7571">
                  <c:v>37.85500000000091</c:v>
                </c:pt>
                <c:pt idx="7572">
                  <c:v>37.86000000000092</c:v>
                </c:pt>
                <c:pt idx="7573">
                  <c:v>37.86500000000092</c:v>
                </c:pt>
                <c:pt idx="7574">
                  <c:v>37.87000000000092</c:v>
                </c:pt>
                <c:pt idx="7575">
                  <c:v>37.87500000000093</c:v>
                </c:pt>
                <c:pt idx="7576">
                  <c:v>37.88000000000093</c:v>
                </c:pt>
                <c:pt idx="7577">
                  <c:v>37.88500000000093</c:v>
                </c:pt>
                <c:pt idx="7578">
                  <c:v>37.89000000000093</c:v>
                </c:pt>
                <c:pt idx="7579">
                  <c:v>37.89500000000094</c:v>
                </c:pt>
                <c:pt idx="7580">
                  <c:v>37.90000000000094</c:v>
                </c:pt>
                <c:pt idx="7581">
                  <c:v>37.90500000000094</c:v>
                </c:pt>
                <c:pt idx="7582">
                  <c:v>37.91000000000094</c:v>
                </c:pt>
                <c:pt idx="7583">
                  <c:v>37.91500000000095</c:v>
                </c:pt>
                <c:pt idx="7584">
                  <c:v>37.92000000000095</c:v>
                </c:pt>
                <c:pt idx="7585">
                  <c:v>37.92500000000095</c:v>
                </c:pt>
                <c:pt idx="7586">
                  <c:v>37.93000000000095</c:v>
                </c:pt>
                <c:pt idx="7587">
                  <c:v>37.93500000000096</c:v>
                </c:pt>
                <c:pt idx="7588">
                  <c:v>37.94000000000096</c:v>
                </c:pt>
                <c:pt idx="7589">
                  <c:v>37.94500000000096</c:v>
                </c:pt>
                <c:pt idx="7590">
                  <c:v>37.95000000000095</c:v>
                </c:pt>
                <c:pt idx="7591">
                  <c:v>37.95500000000096</c:v>
                </c:pt>
                <c:pt idx="7592">
                  <c:v>37.96000000000097</c:v>
                </c:pt>
                <c:pt idx="7593">
                  <c:v>37.96500000000097</c:v>
                </c:pt>
                <c:pt idx="7594">
                  <c:v>37.97000000000097</c:v>
                </c:pt>
                <c:pt idx="7595">
                  <c:v>37.97500000000098</c:v>
                </c:pt>
                <c:pt idx="7596">
                  <c:v>37.98000000000098</c:v>
                </c:pt>
                <c:pt idx="7597">
                  <c:v>37.98500000000098</c:v>
                </c:pt>
                <c:pt idx="7598">
                  <c:v>37.99000000000098</c:v>
                </c:pt>
                <c:pt idx="7599">
                  <c:v>37.995000000001</c:v>
                </c:pt>
                <c:pt idx="7600">
                  <c:v>38.000000000001</c:v>
                </c:pt>
                <c:pt idx="7601">
                  <c:v>38.005000000001</c:v>
                </c:pt>
                <c:pt idx="7602">
                  <c:v>38.010000000001</c:v>
                </c:pt>
                <c:pt idx="7603">
                  <c:v>38.015000000001</c:v>
                </c:pt>
                <c:pt idx="7604">
                  <c:v>38.020000000001</c:v>
                </c:pt>
                <c:pt idx="7605">
                  <c:v>38.025000000001</c:v>
                </c:pt>
                <c:pt idx="7606">
                  <c:v>38.030000000001</c:v>
                </c:pt>
                <c:pt idx="7607">
                  <c:v>38.03500000000101</c:v>
                </c:pt>
                <c:pt idx="7608">
                  <c:v>38.04000000000101</c:v>
                </c:pt>
                <c:pt idx="7609">
                  <c:v>38.04500000000101</c:v>
                </c:pt>
                <c:pt idx="7610">
                  <c:v>38.05000000000101</c:v>
                </c:pt>
                <c:pt idx="7611">
                  <c:v>38.05500000000102</c:v>
                </c:pt>
                <c:pt idx="7612">
                  <c:v>38.06000000000102</c:v>
                </c:pt>
                <c:pt idx="7613">
                  <c:v>38.06500000000102</c:v>
                </c:pt>
                <c:pt idx="7614">
                  <c:v>38.07000000000102</c:v>
                </c:pt>
                <c:pt idx="7615">
                  <c:v>38.07500000000103</c:v>
                </c:pt>
                <c:pt idx="7616">
                  <c:v>38.08000000000103</c:v>
                </c:pt>
                <c:pt idx="7617">
                  <c:v>38.08500000000103</c:v>
                </c:pt>
                <c:pt idx="7618">
                  <c:v>38.09000000000104</c:v>
                </c:pt>
                <c:pt idx="7619">
                  <c:v>38.09500000000105</c:v>
                </c:pt>
                <c:pt idx="7620">
                  <c:v>38.10000000000104</c:v>
                </c:pt>
                <c:pt idx="7621">
                  <c:v>38.10500000000104</c:v>
                </c:pt>
                <c:pt idx="7622">
                  <c:v>38.11000000000105</c:v>
                </c:pt>
                <c:pt idx="7623">
                  <c:v>38.11500000000105</c:v>
                </c:pt>
                <c:pt idx="7624">
                  <c:v>38.12000000000105</c:v>
                </c:pt>
                <c:pt idx="7625">
                  <c:v>38.12500000000105</c:v>
                </c:pt>
                <c:pt idx="7626">
                  <c:v>38.13000000000106</c:v>
                </c:pt>
                <c:pt idx="7627">
                  <c:v>38.13500000000106</c:v>
                </c:pt>
                <c:pt idx="7628">
                  <c:v>38.14000000000106</c:v>
                </c:pt>
                <c:pt idx="7629">
                  <c:v>38.14500000000106</c:v>
                </c:pt>
                <c:pt idx="7630">
                  <c:v>38.15000000000106</c:v>
                </c:pt>
                <c:pt idx="7631">
                  <c:v>38.15500000000107</c:v>
                </c:pt>
                <c:pt idx="7632">
                  <c:v>38.16000000000107</c:v>
                </c:pt>
                <c:pt idx="7633">
                  <c:v>38.16500000000107</c:v>
                </c:pt>
                <c:pt idx="7634">
                  <c:v>38.17000000000108</c:v>
                </c:pt>
                <c:pt idx="7635">
                  <c:v>38.17500000000108</c:v>
                </c:pt>
                <c:pt idx="7636">
                  <c:v>38.18000000000108</c:v>
                </c:pt>
                <c:pt idx="7637">
                  <c:v>38.18500000000108</c:v>
                </c:pt>
                <c:pt idx="7638">
                  <c:v>38.1900000000011</c:v>
                </c:pt>
                <c:pt idx="7639">
                  <c:v>38.1950000000011</c:v>
                </c:pt>
                <c:pt idx="7640">
                  <c:v>38.2000000000011</c:v>
                </c:pt>
                <c:pt idx="7641">
                  <c:v>38.2050000000011</c:v>
                </c:pt>
                <c:pt idx="7642">
                  <c:v>38.2100000000011</c:v>
                </c:pt>
                <c:pt idx="7643">
                  <c:v>38.2150000000011</c:v>
                </c:pt>
                <c:pt idx="7644">
                  <c:v>38.2200000000011</c:v>
                </c:pt>
                <c:pt idx="7645">
                  <c:v>38.2250000000011</c:v>
                </c:pt>
                <c:pt idx="7646">
                  <c:v>38.23000000000111</c:v>
                </c:pt>
                <c:pt idx="7647">
                  <c:v>38.23500000000111</c:v>
                </c:pt>
                <c:pt idx="7648">
                  <c:v>38.24000000000111</c:v>
                </c:pt>
                <c:pt idx="7649">
                  <c:v>38.24500000000111</c:v>
                </c:pt>
                <c:pt idx="7650">
                  <c:v>38.25000000000112</c:v>
                </c:pt>
                <c:pt idx="7651">
                  <c:v>38.25500000000112</c:v>
                </c:pt>
                <c:pt idx="7652">
                  <c:v>38.26000000000112</c:v>
                </c:pt>
                <c:pt idx="7653">
                  <c:v>38.26500000000113</c:v>
                </c:pt>
                <c:pt idx="7654">
                  <c:v>38.27000000000113</c:v>
                </c:pt>
                <c:pt idx="7655">
                  <c:v>38.27500000000113</c:v>
                </c:pt>
                <c:pt idx="7656">
                  <c:v>38.28000000000113</c:v>
                </c:pt>
                <c:pt idx="7657">
                  <c:v>38.28500000000113</c:v>
                </c:pt>
                <c:pt idx="7658">
                  <c:v>38.29000000000115</c:v>
                </c:pt>
                <c:pt idx="7659">
                  <c:v>38.29500000000115</c:v>
                </c:pt>
                <c:pt idx="7660">
                  <c:v>38.30000000000114</c:v>
                </c:pt>
                <c:pt idx="7661">
                  <c:v>38.30500000000115</c:v>
                </c:pt>
                <c:pt idx="7662">
                  <c:v>38.31000000000115</c:v>
                </c:pt>
                <c:pt idx="7663">
                  <c:v>38.31500000000115</c:v>
                </c:pt>
                <c:pt idx="7664">
                  <c:v>38.32000000000115</c:v>
                </c:pt>
                <c:pt idx="7665">
                  <c:v>38.32500000000116</c:v>
                </c:pt>
                <c:pt idx="7666">
                  <c:v>38.33000000000116</c:v>
                </c:pt>
                <c:pt idx="7667">
                  <c:v>38.33500000000116</c:v>
                </c:pt>
                <c:pt idx="7668">
                  <c:v>38.34000000000115</c:v>
                </c:pt>
                <c:pt idx="7669">
                  <c:v>38.34500000000116</c:v>
                </c:pt>
                <c:pt idx="7670">
                  <c:v>38.35000000000115</c:v>
                </c:pt>
                <c:pt idx="7671">
                  <c:v>38.35500000000116</c:v>
                </c:pt>
                <c:pt idx="7672">
                  <c:v>38.36000000000117</c:v>
                </c:pt>
                <c:pt idx="7673">
                  <c:v>38.36500000000118</c:v>
                </c:pt>
                <c:pt idx="7674">
                  <c:v>38.37000000000118</c:v>
                </c:pt>
                <c:pt idx="7675">
                  <c:v>38.37500000000118</c:v>
                </c:pt>
                <c:pt idx="7676">
                  <c:v>38.38000000000117</c:v>
                </c:pt>
                <c:pt idx="7677">
                  <c:v>38.38500000000118</c:v>
                </c:pt>
                <c:pt idx="7678">
                  <c:v>38.3900000000012</c:v>
                </c:pt>
                <c:pt idx="7679">
                  <c:v>38.3950000000012</c:v>
                </c:pt>
                <c:pt idx="7680">
                  <c:v>38.4000000000012</c:v>
                </c:pt>
                <c:pt idx="7681">
                  <c:v>38.4050000000012</c:v>
                </c:pt>
                <c:pt idx="7682">
                  <c:v>38.4100000000012</c:v>
                </c:pt>
                <c:pt idx="7683">
                  <c:v>38.4150000000012</c:v>
                </c:pt>
                <c:pt idx="7684">
                  <c:v>38.4200000000012</c:v>
                </c:pt>
                <c:pt idx="7685">
                  <c:v>38.42500000000121</c:v>
                </c:pt>
                <c:pt idx="7686">
                  <c:v>38.43000000000121</c:v>
                </c:pt>
                <c:pt idx="7687">
                  <c:v>38.43500000000121</c:v>
                </c:pt>
                <c:pt idx="7688">
                  <c:v>38.44000000000121</c:v>
                </c:pt>
                <c:pt idx="7689">
                  <c:v>38.44500000000122</c:v>
                </c:pt>
                <c:pt idx="7690">
                  <c:v>38.4500000000012</c:v>
                </c:pt>
                <c:pt idx="7691">
                  <c:v>38.45500000000122</c:v>
                </c:pt>
                <c:pt idx="7692">
                  <c:v>38.46000000000122</c:v>
                </c:pt>
                <c:pt idx="7693">
                  <c:v>38.46500000000123</c:v>
                </c:pt>
                <c:pt idx="7694">
                  <c:v>38.47000000000123</c:v>
                </c:pt>
                <c:pt idx="7695">
                  <c:v>38.47500000000123</c:v>
                </c:pt>
                <c:pt idx="7696">
                  <c:v>38.48000000000123</c:v>
                </c:pt>
                <c:pt idx="7697">
                  <c:v>38.48500000000124</c:v>
                </c:pt>
                <c:pt idx="7698">
                  <c:v>38.49000000000124</c:v>
                </c:pt>
                <c:pt idx="7699">
                  <c:v>38.49500000000124</c:v>
                </c:pt>
                <c:pt idx="7700">
                  <c:v>38.50000000000124</c:v>
                </c:pt>
                <c:pt idx="7701">
                  <c:v>38.50500000000125</c:v>
                </c:pt>
                <c:pt idx="7702">
                  <c:v>38.51000000000125</c:v>
                </c:pt>
                <c:pt idx="7703">
                  <c:v>38.51500000000125</c:v>
                </c:pt>
                <c:pt idx="7704">
                  <c:v>38.52000000000126</c:v>
                </c:pt>
                <c:pt idx="7705">
                  <c:v>38.52500000000126</c:v>
                </c:pt>
                <c:pt idx="7706">
                  <c:v>38.53000000000126</c:v>
                </c:pt>
                <c:pt idx="7707">
                  <c:v>38.53500000000126</c:v>
                </c:pt>
                <c:pt idx="7708">
                  <c:v>38.54000000000126</c:v>
                </c:pt>
                <c:pt idx="7709">
                  <c:v>38.54500000000127</c:v>
                </c:pt>
                <c:pt idx="7710">
                  <c:v>38.55000000000125</c:v>
                </c:pt>
                <c:pt idx="7711">
                  <c:v>38.55500000000127</c:v>
                </c:pt>
                <c:pt idx="7712">
                  <c:v>38.56000000000128</c:v>
                </c:pt>
                <c:pt idx="7713">
                  <c:v>38.56500000000128</c:v>
                </c:pt>
                <c:pt idx="7714">
                  <c:v>38.57000000000128</c:v>
                </c:pt>
                <c:pt idx="7715">
                  <c:v>38.57500000000128</c:v>
                </c:pt>
                <c:pt idx="7716">
                  <c:v>38.58000000000128</c:v>
                </c:pt>
                <c:pt idx="7717">
                  <c:v>38.5850000000013</c:v>
                </c:pt>
                <c:pt idx="7718">
                  <c:v>38.5900000000013</c:v>
                </c:pt>
                <c:pt idx="7719">
                  <c:v>38.5950000000013</c:v>
                </c:pt>
                <c:pt idx="7720">
                  <c:v>38.6000000000013</c:v>
                </c:pt>
                <c:pt idx="7721">
                  <c:v>38.6050000000013</c:v>
                </c:pt>
                <c:pt idx="7722">
                  <c:v>38.6100000000013</c:v>
                </c:pt>
                <c:pt idx="7723">
                  <c:v>38.6150000000013</c:v>
                </c:pt>
                <c:pt idx="7724">
                  <c:v>38.62000000000131</c:v>
                </c:pt>
                <c:pt idx="7725">
                  <c:v>38.62500000000131</c:v>
                </c:pt>
                <c:pt idx="7726">
                  <c:v>38.63000000000131</c:v>
                </c:pt>
                <c:pt idx="7727">
                  <c:v>38.63500000000131</c:v>
                </c:pt>
                <c:pt idx="7728">
                  <c:v>38.64000000000131</c:v>
                </c:pt>
                <c:pt idx="7729">
                  <c:v>38.64500000000132</c:v>
                </c:pt>
                <c:pt idx="7730">
                  <c:v>38.65000000000132</c:v>
                </c:pt>
                <c:pt idx="7731">
                  <c:v>38.65500000000132</c:v>
                </c:pt>
                <c:pt idx="7732">
                  <c:v>38.66000000000133</c:v>
                </c:pt>
                <c:pt idx="7733">
                  <c:v>38.66500000000133</c:v>
                </c:pt>
                <c:pt idx="7734">
                  <c:v>38.67000000000133</c:v>
                </c:pt>
                <c:pt idx="7735">
                  <c:v>38.67500000000133</c:v>
                </c:pt>
                <c:pt idx="7736">
                  <c:v>38.68000000000134</c:v>
                </c:pt>
                <c:pt idx="7737">
                  <c:v>38.68500000000134</c:v>
                </c:pt>
                <c:pt idx="7738">
                  <c:v>38.69000000000134</c:v>
                </c:pt>
                <c:pt idx="7739">
                  <c:v>38.69500000000135</c:v>
                </c:pt>
                <c:pt idx="7740">
                  <c:v>38.70000000000135</c:v>
                </c:pt>
                <c:pt idx="7741">
                  <c:v>38.70500000000135</c:v>
                </c:pt>
                <c:pt idx="7742">
                  <c:v>38.71000000000135</c:v>
                </c:pt>
                <c:pt idx="7743">
                  <c:v>38.71500000000135</c:v>
                </c:pt>
                <c:pt idx="7744">
                  <c:v>38.72000000000136</c:v>
                </c:pt>
                <c:pt idx="7745">
                  <c:v>38.72500000000136</c:v>
                </c:pt>
                <c:pt idx="7746">
                  <c:v>38.73000000000136</c:v>
                </c:pt>
                <c:pt idx="7747">
                  <c:v>38.73500000000137</c:v>
                </c:pt>
                <c:pt idx="7748">
                  <c:v>38.74000000000137</c:v>
                </c:pt>
                <c:pt idx="7749">
                  <c:v>38.74500000000137</c:v>
                </c:pt>
                <c:pt idx="7750">
                  <c:v>38.75000000000137</c:v>
                </c:pt>
                <c:pt idx="7751">
                  <c:v>38.75500000000138</c:v>
                </c:pt>
                <c:pt idx="7752">
                  <c:v>38.76000000000138</c:v>
                </c:pt>
                <c:pt idx="7753">
                  <c:v>38.76500000000138</c:v>
                </c:pt>
                <c:pt idx="7754">
                  <c:v>38.77000000000138</c:v>
                </c:pt>
                <c:pt idx="7755">
                  <c:v>38.7750000000014</c:v>
                </c:pt>
                <c:pt idx="7756">
                  <c:v>38.7800000000014</c:v>
                </c:pt>
                <c:pt idx="7757">
                  <c:v>38.7850000000014</c:v>
                </c:pt>
                <c:pt idx="7758">
                  <c:v>38.7900000000014</c:v>
                </c:pt>
                <c:pt idx="7759">
                  <c:v>38.7950000000014</c:v>
                </c:pt>
                <c:pt idx="7760">
                  <c:v>38.8000000000014</c:v>
                </c:pt>
                <c:pt idx="7761">
                  <c:v>38.8050000000014</c:v>
                </c:pt>
                <c:pt idx="7762">
                  <c:v>38.81000000000139</c:v>
                </c:pt>
                <c:pt idx="7763">
                  <c:v>38.8150000000014</c:v>
                </c:pt>
                <c:pt idx="7764">
                  <c:v>38.82000000000141</c:v>
                </c:pt>
                <c:pt idx="7765">
                  <c:v>38.82500000000141</c:v>
                </c:pt>
                <c:pt idx="7766">
                  <c:v>38.83000000000141</c:v>
                </c:pt>
                <c:pt idx="7767">
                  <c:v>38.83500000000141</c:v>
                </c:pt>
                <c:pt idx="7768">
                  <c:v>38.8400000000014</c:v>
                </c:pt>
                <c:pt idx="7769">
                  <c:v>38.84500000000142</c:v>
                </c:pt>
                <c:pt idx="7770">
                  <c:v>38.85000000000142</c:v>
                </c:pt>
                <c:pt idx="7771">
                  <c:v>38.85500000000143</c:v>
                </c:pt>
                <c:pt idx="7772">
                  <c:v>38.86000000000143</c:v>
                </c:pt>
                <c:pt idx="7773">
                  <c:v>38.86500000000143</c:v>
                </c:pt>
                <c:pt idx="7774">
                  <c:v>38.87000000000143</c:v>
                </c:pt>
                <c:pt idx="7775">
                  <c:v>38.87500000000144</c:v>
                </c:pt>
                <c:pt idx="7776">
                  <c:v>38.88000000000142</c:v>
                </c:pt>
                <c:pt idx="7777">
                  <c:v>38.88500000000144</c:v>
                </c:pt>
                <c:pt idx="7778">
                  <c:v>38.89000000000144</c:v>
                </c:pt>
                <c:pt idx="7779">
                  <c:v>38.89500000000145</c:v>
                </c:pt>
                <c:pt idx="7780">
                  <c:v>38.90000000000145</c:v>
                </c:pt>
                <c:pt idx="7781">
                  <c:v>38.90500000000145</c:v>
                </c:pt>
                <c:pt idx="7782">
                  <c:v>38.91000000000145</c:v>
                </c:pt>
                <c:pt idx="7783">
                  <c:v>38.91500000000146</c:v>
                </c:pt>
                <c:pt idx="7784">
                  <c:v>38.92000000000146</c:v>
                </c:pt>
                <c:pt idx="7785">
                  <c:v>38.92500000000146</c:v>
                </c:pt>
                <c:pt idx="7786">
                  <c:v>38.93000000000146</c:v>
                </c:pt>
                <c:pt idx="7787">
                  <c:v>38.93500000000147</c:v>
                </c:pt>
                <c:pt idx="7788">
                  <c:v>38.94000000000145</c:v>
                </c:pt>
                <c:pt idx="7789">
                  <c:v>38.94500000000147</c:v>
                </c:pt>
                <c:pt idx="7790">
                  <c:v>38.95000000000147</c:v>
                </c:pt>
                <c:pt idx="7791">
                  <c:v>38.95500000000148</c:v>
                </c:pt>
                <c:pt idx="7792">
                  <c:v>38.96000000000148</c:v>
                </c:pt>
                <c:pt idx="7793">
                  <c:v>38.96500000000148</c:v>
                </c:pt>
                <c:pt idx="7794">
                  <c:v>38.97000000000148</c:v>
                </c:pt>
                <c:pt idx="7795">
                  <c:v>38.9750000000015</c:v>
                </c:pt>
                <c:pt idx="7796">
                  <c:v>38.98000000000147</c:v>
                </c:pt>
                <c:pt idx="7797">
                  <c:v>38.9850000000015</c:v>
                </c:pt>
                <c:pt idx="7798">
                  <c:v>38.9900000000015</c:v>
                </c:pt>
                <c:pt idx="7799">
                  <c:v>38.9950000000015</c:v>
                </c:pt>
                <c:pt idx="7800">
                  <c:v>39.0000000000015</c:v>
                </c:pt>
                <c:pt idx="7801">
                  <c:v>39.0050000000015</c:v>
                </c:pt>
                <c:pt idx="7802">
                  <c:v>39.0100000000015</c:v>
                </c:pt>
                <c:pt idx="7803">
                  <c:v>39.01500000000151</c:v>
                </c:pt>
                <c:pt idx="7804">
                  <c:v>39.02000000000151</c:v>
                </c:pt>
                <c:pt idx="7805">
                  <c:v>39.02500000000151</c:v>
                </c:pt>
                <c:pt idx="7806">
                  <c:v>39.03000000000151</c:v>
                </c:pt>
                <c:pt idx="7807">
                  <c:v>39.03500000000152</c:v>
                </c:pt>
                <c:pt idx="7808">
                  <c:v>39.04000000000152</c:v>
                </c:pt>
                <c:pt idx="7809">
                  <c:v>39.04500000000152</c:v>
                </c:pt>
                <c:pt idx="7810">
                  <c:v>39.05000000000152</c:v>
                </c:pt>
                <c:pt idx="7811">
                  <c:v>39.05500000000153</c:v>
                </c:pt>
                <c:pt idx="7812">
                  <c:v>39.06000000000153</c:v>
                </c:pt>
                <c:pt idx="7813">
                  <c:v>39.06500000000153</c:v>
                </c:pt>
                <c:pt idx="7814">
                  <c:v>39.07000000000154</c:v>
                </c:pt>
                <c:pt idx="7815">
                  <c:v>39.07500000000154</c:v>
                </c:pt>
                <c:pt idx="7816">
                  <c:v>39.08000000000154</c:v>
                </c:pt>
                <c:pt idx="7817">
                  <c:v>39.08500000000154</c:v>
                </c:pt>
                <c:pt idx="7818">
                  <c:v>39.09000000000155</c:v>
                </c:pt>
                <c:pt idx="7819">
                  <c:v>39.09500000000155</c:v>
                </c:pt>
                <c:pt idx="7820">
                  <c:v>39.10000000000155</c:v>
                </c:pt>
                <c:pt idx="7821">
                  <c:v>39.10500000000155</c:v>
                </c:pt>
                <c:pt idx="7822">
                  <c:v>39.11000000000156</c:v>
                </c:pt>
                <c:pt idx="7823">
                  <c:v>39.11500000000156</c:v>
                </c:pt>
                <c:pt idx="7824">
                  <c:v>39.12000000000156</c:v>
                </c:pt>
                <c:pt idx="7825">
                  <c:v>39.12500000000156</c:v>
                </c:pt>
                <c:pt idx="7826">
                  <c:v>39.13000000000157</c:v>
                </c:pt>
                <c:pt idx="7827">
                  <c:v>39.13500000000157</c:v>
                </c:pt>
                <c:pt idx="7828">
                  <c:v>39.14000000000157</c:v>
                </c:pt>
                <c:pt idx="7829">
                  <c:v>39.14500000000157</c:v>
                </c:pt>
                <c:pt idx="7830">
                  <c:v>39.15000000000158</c:v>
                </c:pt>
                <c:pt idx="7831">
                  <c:v>39.15500000000158</c:v>
                </c:pt>
                <c:pt idx="7832">
                  <c:v>39.16000000000158</c:v>
                </c:pt>
                <c:pt idx="7833">
                  <c:v>39.1650000000016</c:v>
                </c:pt>
                <c:pt idx="7834">
                  <c:v>39.1700000000016</c:v>
                </c:pt>
                <c:pt idx="7835">
                  <c:v>39.1750000000016</c:v>
                </c:pt>
                <c:pt idx="7836">
                  <c:v>39.1800000000016</c:v>
                </c:pt>
                <c:pt idx="7837">
                  <c:v>39.1850000000016</c:v>
                </c:pt>
                <c:pt idx="7838">
                  <c:v>39.1900000000016</c:v>
                </c:pt>
                <c:pt idx="7839">
                  <c:v>39.1950000000016</c:v>
                </c:pt>
                <c:pt idx="7840">
                  <c:v>39.2000000000016</c:v>
                </c:pt>
                <c:pt idx="7841">
                  <c:v>39.20500000000161</c:v>
                </c:pt>
                <c:pt idx="7842">
                  <c:v>39.21000000000161</c:v>
                </c:pt>
                <c:pt idx="7843">
                  <c:v>39.21500000000161</c:v>
                </c:pt>
                <c:pt idx="7844">
                  <c:v>39.22000000000161</c:v>
                </c:pt>
                <c:pt idx="7845">
                  <c:v>39.22500000000162</c:v>
                </c:pt>
                <c:pt idx="7846">
                  <c:v>39.23000000000162</c:v>
                </c:pt>
                <c:pt idx="7847">
                  <c:v>39.23500000000162</c:v>
                </c:pt>
                <c:pt idx="7848">
                  <c:v>39.24000000000162</c:v>
                </c:pt>
                <c:pt idx="7849">
                  <c:v>39.24500000000163</c:v>
                </c:pt>
                <c:pt idx="7850">
                  <c:v>39.25000000000163</c:v>
                </c:pt>
                <c:pt idx="7851">
                  <c:v>39.25500000000163</c:v>
                </c:pt>
                <c:pt idx="7852">
                  <c:v>39.26000000000163</c:v>
                </c:pt>
                <c:pt idx="7853">
                  <c:v>39.26500000000164</c:v>
                </c:pt>
                <c:pt idx="7854">
                  <c:v>39.27000000000164</c:v>
                </c:pt>
                <c:pt idx="7855">
                  <c:v>39.27500000000164</c:v>
                </c:pt>
                <c:pt idx="7856">
                  <c:v>39.28000000000164</c:v>
                </c:pt>
                <c:pt idx="7857">
                  <c:v>39.28500000000165</c:v>
                </c:pt>
                <c:pt idx="7858">
                  <c:v>39.29000000000165</c:v>
                </c:pt>
                <c:pt idx="7859">
                  <c:v>39.29500000000165</c:v>
                </c:pt>
                <c:pt idx="7860">
                  <c:v>39.30000000000165</c:v>
                </c:pt>
                <c:pt idx="7861">
                  <c:v>39.30500000000166</c:v>
                </c:pt>
                <c:pt idx="7862">
                  <c:v>39.31000000000164</c:v>
                </c:pt>
                <c:pt idx="7863">
                  <c:v>39.31500000000165</c:v>
                </c:pt>
                <c:pt idx="7864">
                  <c:v>39.32000000000166</c:v>
                </c:pt>
                <c:pt idx="7865">
                  <c:v>39.32500000000167</c:v>
                </c:pt>
                <c:pt idx="7866">
                  <c:v>39.33000000000165</c:v>
                </c:pt>
                <c:pt idx="7867">
                  <c:v>39.33500000000167</c:v>
                </c:pt>
                <c:pt idx="7868">
                  <c:v>39.34000000000167</c:v>
                </c:pt>
                <c:pt idx="7869">
                  <c:v>39.34500000000168</c:v>
                </c:pt>
                <c:pt idx="7870">
                  <c:v>39.35000000000164</c:v>
                </c:pt>
                <c:pt idx="7871">
                  <c:v>39.35500000000167</c:v>
                </c:pt>
                <c:pt idx="7872">
                  <c:v>39.36000000000168</c:v>
                </c:pt>
                <c:pt idx="7873">
                  <c:v>39.3650000000017</c:v>
                </c:pt>
                <c:pt idx="7874">
                  <c:v>39.37000000000167</c:v>
                </c:pt>
                <c:pt idx="7875">
                  <c:v>39.3750000000017</c:v>
                </c:pt>
                <c:pt idx="7876">
                  <c:v>39.38000000000169</c:v>
                </c:pt>
                <c:pt idx="7877">
                  <c:v>39.3850000000017</c:v>
                </c:pt>
                <c:pt idx="7878">
                  <c:v>39.3900000000017</c:v>
                </c:pt>
                <c:pt idx="7879">
                  <c:v>39.3950000000017</c:v>
                </c:pt>
                <c:pt idx="7880">
                  <c:v>39.40000000000171</c:v>
                </c:pt>
                <c:pt idx="7881">
                  <c:v>39.40500000000171</c:v>
                </c:pt>
                <c:pt idx="7882">
                  <c:v>39.41000000000171</c:v>
                </c:pt>
                <c:pt idx="7883">
                  <c:v>39.41500000000171</c:v>
                </c:pt>
                <c:pt idx="7884">
                  <c:v>39.42000000000172</c:v>
                </c:pt>
                <c:pt idx="7885">
                  <c:v>39.42500000000173</c:v>
                </c:pt>
                <c:pt idx="7886">
                  <c:v>39.43000000000172</c:v>
                </c:pt>
                <c:pt idx="7887">
                  <c:v>39.43500000000172</c:v>
                </c:pt>
                <c:pt idx="7888">
                  <c:v>39.44000000000173</c:v>
                </c:pt>
                <c:pt idx="7889">
                  <c:v>39.44500000000173</c:v>
                </c:pt>
                <c:pt idx="7890">
                  <c:v>39.45000000000173</c:v>
                </c:pt>
                <c:pt idx="7891">
                  <c:v>39.45500000000173</c:v>
                </c:pt>
                <c:pt idx="7892">
                  <c:v>39.46000000000174</c:v>
                </c:pt>
                <c:pt idx="7893">
                  <c:v>39.46500000000175</c:v>
                </c:pt>
                <c:pt idx="7894">
                  <c:v>39.47000000000174</c:v>
                </c:pt>
                <c:pt idx="7895">
                  <c:v>39.47500000000174</c:v>
                </c:pt>
                <c:pt idx="7896">
                  <c:v>39.48000000000175</c:v>
                </c:pt>
                <c:pt idx="7897">
                  <c:v>39.48500000000175</c:v>
                </c:pt>
                <c:pt idx="7898">
                  <c:v>39.49000000000175</c:v>
                </c:pt>
                <c:pt idx="7899">
                  <c:v>39.49500000000175</c:v>
                </c:pt>
                <c:pt idx="7900">
                  <c:v>39.50000000000176</c:v>
                </c:pt>
                <c:pt idx="7901">
                  <c:v>39.50500000000176</c:v>
                </c:pt>
                <c:pt idx="7902">
                  <c:v>39.51000000000176</c:v>
                </c:pt>
                <c:pt idx="7903">
                  <c:v>39.51500000000176</c:v>
                </c:pt>
                <c:pt idx="7904">
                  <c:v>39.52000000000177</c:v>
                </c:pt>
                <c:pt idx="7905">
                  <c:v>39.52500000000178</c:v>
                </c:pt>
                <c:pt idx="7906">
                  <c:v>39.53000000000177</c:v>
                </c:pt>
                <c:pt idx="7907">
                  <c:v>39.53500000000178</c:v>
                </c:pt>
                <c:pt idx="7908">
                  <c:v>39.54000000000178</c:v>
                </c:pt>
                <c:pt idx="7909">
                  <c:v>39.54500000000178</c:v>
                </c:pt>
                <c:pt idx="7910">
                  <c:v>39.55000000000178</c:v>
                </c:pt>
                <c:pt idx="7911">
                  <c:v>39.55500000000178</c:v>
                </c:pt>
                <c:pt idx="7912">
                  <c:v>39.5600000000018</c:v>
                </c:pt>
                <c:pt idx="7913">
                  <c:v>39.5650000000018</c:v>
                </c:pt>
                <c:pt idx="7914">
                  <c:v>39.5700000000018</c:v>
                </c:pt>
                <c:pt idx="7915">
                  <c:v>39.5750000000018</c:v>
                </c:pt>
                <c:pt idx="7916">
                  <c:v>39.5800000000018</c:v>
                </c:pt>
                <c:pt idx="7917">
                  <c:v>39.5850000000018</c:v>
                </c:pt>
                <c:pt idx="7918">
                  <c:v>39.5900000000018</c:v>
                </c:pt>
                <c:pt idx="7919">
                  <c:v>39.59500000000181</c:v>
                </c:pt>
                <c:pt idx="7920">
                  <c:v>39.60000000000181</c:v>
                </c:pt>
                <c:pt idx="7921">
                  <c:v>39.60500000000181</c:v>
                </c:pt>
                <c:pt idx="7922">
                  <c:v>39.61000000000181</c:v>
                </c:pt>
                <c:pt idx="7923">
                  <c:v>39.61500000000182</c:v>
                </c:pt>
                <c:pt idx="7924">
                  <c:v>39.62000000000183</c:v>
                </c:pt>
                <c:pt idx="7925">
                  <c:v>39.62500000000186</c:v>
                </c:pt>
                <c:pt idx="7926">
                  <c:v>39.63000000000182</c:v>
                </c:pt>
                <c:pt idx="7927">
                  <c:v>39.63500000000183</c:v>
                </c:pt>
                <c:pt idx="7928">
                  <c:v>39.64000000000183</c:v>
                </c:pt>
                <c:pt idx="7929">
                  <c:v>39.64500000000183</c:v>
                </c:pt>
                <c:pt idx="7930">
                  <c:v>39.65000000000183</c:v>
                </c:pt>
                <c:pt idx="7931">
                  <c:v>39.65500000000184</c:v>
                </c:pt>
                <c:pt idx="7932">
                  <c:v>39.66000000000185</c:v>
                </c:pt>
                <c:pt idx="7933">
                  <c:v>39.66500000000186</c:v>
                </c:pt>
                <c:pt idx="7934">
                  <c:v>39.67000000000184</c:v>
                </c:pt>
                <c:pt idx="7935">
                  <c:v>39.67500000000185</c:v>
                </c:pt>
                <c:pt idx="7936">
                  <c:v>39.68000000000185</c:v>
                </c:pt>
                <c:pt idx="7937">
                  <c:v>39.68500000000185</c:v>
                </c:pt>
                <c:pt idx="7938">
                  <c:v>39.69000000000185</c:v>
                </c:pt>
                <c:pt idx="7939">
                  <c:v>39.69500000000186</c:v>
                </c:pt>
                <c:pt idx="7940">
                  <c:v>39.70000000000186</c:v>
                </c:pt>
                <c:pt idx="7941">
                  <c:v>39.70500000000186</c:v>
                </c:pt>
                <c:pt idx="7942">
                  <c:v>39.71000000000186</c:v>
                </c:pt>
                <c:pt idx="7943">
                  <c:v>39.71500000000187</c:v>
                </c:pt>
                <c:pt idx="7944">
                  <c:v>39.72000000000188</c:v>
                </c:pt>
                <c:pt idx="7945">
                  <c:v>39.7250000000019</c:v>
                </c:pt>
                <c:pt idx="7946">
                  <c:v>39.73000000000187</c:v>
                </c:pt>
                <c:pt idx="7947">
                  <c:v>39.73500000000188</c:v>
                </c:pt>
                <c:pt idx="7948">
                  <c:v>39.74000000000188</c:v>
                </c:pt>
                <c:pt idx="7949">
                  <c:v>39.74500000000188</c:v>
                </c:pt>
                <c:pt idx="7950">
                  <c:v>39.75000000000188</c:v>
                </c:pt>
                <c:pt idx="7951">
                  <c:v>39.7550000000019</c:v>
                </c:pt>
                <c:pt idx="7952">
                  <c:v>39.7600000000019</c:v>
                </c:pt>
                <c:pt idx="7953">
                  <c:v>39.7650000000019</c:v>
                </c:pt>
                <c:pt idx="7954">
                  <c:v>39.7700000000019</c:v>
                </c:pt>
                <c:pt idx="7955">
                  <c:v>39.7750000000019</c:v>
                </c:pt>
                <c:pt idx="7956">
                  <c:v>39.7800000000019</c:v>
                </c:pt>
                <c:pt idx="7957">
                  <c:v>39.7850000000019</c:v>
                </c:pt>
                <c:pt idx="7958">
                  <c:v>39.7900000000019</c:v>
                </c:pt>
                <c:pt idx="7959">
                  <c:v>39.79500000000196</c:v>
                </c:pt>
                <c:pt idx="7960">
                  <c:v>39.80000000000191</c:v>
                </c:pt>
                <c:pt idx="7961">
                  <c:v>39.80500000000191</c:v>
                </c:pt>
                <c:pt idx="7962">
                  <c:v>39.81000000000191</c:v>
                </c:pt>
                <c:pt idx="7963">
                  <c:v>39.81500000000192</c:v>
                </c:pt>
                <c:pt idx="7964">
                  <c:v>39.82000000000192</c:v>
                </c:pt>
                <c:pt idx="7965">
                  <c:v>39.82500000000192</c:v>
                </c:pt>
                <c:pt idx="7966">
                  <c:v>39.83000000000193</c:v>
                </c:pt>
                <c:pt idx="7967">
                  <c:v>39.83500000000193</c:v>
                </c:pt>
                <c:pt idx="7968">
                  <c:v>39.84000000000193</c:v>
                </c:pt>
                <c:pt idx="7969">
                  <c:v>39.84500000000193</c:v>
                </c:pt>
                <c:pt idx="7970">
                  <c:v>39.85000000000193</c:v>
                </c:pt>
                <c:pt idx="7971">
                  <c:v>39.85500000000194</c:v>
                </c:pt>
                <c:pt idx="7972">
                  <c:v>39.86000000000194</c:v>
                </c:pt>
                <c:pt idx="7973">
                  <c:v>39.86500000000194</c:v>
                </c:pt>
                <c:pt idx="7974">
                  <c:v>39.87000000000195</c:v>
                </c:pt>
                <c:pt idx="7975">
                  <c:v>39.87500000000195</c:v>
                </c:pt>
                <c:pt idx="7976">
                  <c:v>39.88000000000195</c:v>
                </c:pt>
                <c:pt idx="7977">
                  <c:v>39.88500000000195</c:v>
                </c:pt>
                <c:pt idx="7978">
                  <c:v>39.89000000000196</c:v>
                </c:pt>
                <c:pt idx="7979">
                  <c:v>39.89500000000196</c:v>
                </c:pt>
                <c:pt idx="7980">
                  <c:v>39.90000000000196</c:v>
                </c:pt>
                <c:pt idx="7981">
                  <c:v>39.90500000000196</c:v>
                </c:pt>
                <c:pt idx="7982">
                  <c:v>39.91000000000196</c:v>
                </c:pt>
                <c:pt idx="7983">
                  <c:v>39.91500000000197</c:v>
                </c:pt>
                <c:pt idx="7984">
                  <c:v>39.92000000000197</c:v>
                </c:pt>
                <c:pt idx="7985">
                  <c:v>39.92500000000197</c:v>
                </c:pt>
                <c:pt idx="7986">
                  <c:v>39.93000000000198</c:v>
                </c:pt>
                <c:pt idx="7987">
                  <c:v>39.93500000000198</c:v>
                </c:pt>
                <c:pt idx="7988">
                  <c:v>39.94000000000198</c:v>
                </c:pt>
                <c:pt idx="7989">
                  <c:v>39.94500000000198</c:v>
                </c:pt>
                <c:pt idx="7990">
                  <c:v>39.950000000002</c:v>
                </c:pt>
                <c:pt idx="7991">
                  <c:v>39.955000000002</c:v>
                </c:pt>
                <c:pt idx="7992">
                  <c:v>39.960000000002</c:v>
                </c:pt>
                <c:pt idx="7993">
                  <c:v>39.965000000002</c:v>
                </c:pt>
                <c:pt idx="7994">
                  <c:v>39.970000000002</c:v>
                </c:pt>
                <c:pt idx="7995">
                  <c:v>39.97500000000201</c:v>
                </c:pt>
                <c:pt idx="7996">
                  <c:v>39.980000000002</c:v>
                </c:pt>
                <c:pt idx="7997">
                  <c:v>39.985000000002</c:v>
                </c:pt>
                <c:pt idx="7998">
                  <c:v>39.99000000000201</c:v>
                </c:pt>
                <c:pt idx="7999">
                  <c:v>39.99500000000201</c:v>
                </c:pt>
                <c:pt idx="8000">
                  <c:v>40.000000000002</c:v>
                </c:pt>
                <c:pt idx="8001">
                  <c:v>40.00500000000201</c:v>
                </c:pt>
                <c:pt idx="8002">
                  <c:v>40.010000000002</c:v>
                </c:pt>
                <c:pt idx="8003">
                  <c:v>40.015000000002</c:v>
                </c:pt>
                <c:pt idx="8004">
                  <c:v>40.02000000000202</c:v>
                </c:pt>
                <c:pt idx="8005">
                  <c:v>40.02500000000203</c:v>
                </c:pt>
                <c:pt idx="8006">
                  <c:v>40.03000000000203</c:v>
                </c:pt>
                <c:pt idx="8007">
                  <c:v>40.03500000000203</c:v>
                </c:pt>
                <c:pt idx="8008">
                  <c:v>40.04000000000202</c:v>
                </c:pt>
                <c:pt idx="8009">
                  <c:v>40.04500000000203</c:v>
                </c:pt>
                <c:pt idx="8010">
                  <c:v>40.05000000000202</c:v>
                </c:pt>
                <c:pt idx="8011">
                  <c:v>40.05500000000202</c:v>
                </c:pt>
                <c:pt idx="8012">
                  <c:v>40.06000000000204</c:v>
                </c:pt>
                <c:pt idx="8013">
                  <c:v>40.06500000000205</c:v>
                </c:pt>
                <c:pt idx="8014">
                  <c:v>40.07000000000205</c:v>
                </c:pt>
                <c:pt idx="8015">
                  <c:v>40.07500000000205</c:v>
                </c:pt>
                <c:pt idx="8016">
                  <c:v>40.08000000000204</c:v>
                </c:pt>
                <c:pt idx="8017">
                  <c:v>40.08500000000205</c:v>
                </c:pt>
                <c:pt idx="8018">
                  <c:v>40.09000000000206</c:v>
                </c:pt>
                <c:pt idx="8019">
                  <c:v>40.09500000000206</c:v>
                </c:pt>
                <c:pt idx="8020">
                  <c:v>40.10000000000205</c:v>
                </c:pt>
                <c:pt idx="8021">
                  <c:v>40.10500000000206</c:v>
                </c:pt>
                <c:pt idx="8022">
                  <c:v>40.11000000000205</c:v>
                </c:pt>
                <c:pt idx="8023">
                  <c:v>40.11500000000207</c:v>
                </c:pt>
                <c:pt idx="8024">
                  <c:v>40.12000000000207</c:v>
                </c:pt>
                <c:pt idx="8025">
                  <c:v>40.12500000000208</c:v>
                </c:pt>
                <c:pt idx="8026">
                  <c:v>40.13000000000208</c:v>
                </c:pt>
                <c:pt idx="8027">
                  <c:v>40.13500000000208</c:v>
                </c:pt>
                <c:pt idx="8028">
                  <c:v>40.14000000000208</c:v>
                </c:pt>
                <c:pt idx="8029">
                  <c:v>40.1450000000021</c:v>
                </c:pt>
                <c:pt idx="8030">
                  <c:v>40.15000000000207</c:v>
                </c:pt>
                <c:pt idx="8031">
                  <c:v>40.1550000000021</c:v>
                </c:pt>
                <c:pt idx="8032">
                  <c:v>40.1600000000021</c:v>
                </c:pt>
                <c:pt idx="8033">
                  <c:v>40.1650000000021</c:v>
                </c:pt>
                <c:pt idx="8034">
                  <c:v>40.1700000000021</c:v>
                </c:pt>
                <c:pt idx="8035">
                  <c:v>40.1750000000021</c:v>
                </c:pt>
                <c:pt idx="8036">
                  <c:v>40.1800000000021</c:v>
                </c:pt>
                <c:pt idx="8037">
                  <c:v>40.18500000000211</c:v>
                </c:pt>
                <c:pt idx="8038">
                  <c:v>40.19000000000211</c:v>
                </c:pt>
                <c:pt idx="8039">
                  <c:v>40.19500000000211</c:v>
                </c:pt>
                <c:pt idx="8040">
                  <c:v>40.20000000000211</c:v>
                </c:pt>
                <c:pt idx="8041">
                  <c:v>40.20500000000212</c:v>
                </c:pt>
                <c:pt idx="8042">
                  <c:v>40.2100000000021</c:v>
                </c:pt>
                <c:pt idx="8043">
                  <c:v>40.21500000000212</c:v>
                </c:pt>
                <c:pt idx="8044">
                  <c:v>40.22000000000212</c:v>
                </c:pt>
                <c:pt idx="8045">
                  <c:v>40.22500000000213</c:v>
                </c:pt>
                <c:pt idx="8046">
                  <c:v>40.23000000000213</c:v>
                </c:pt>
                <c:pt idx="8047">
                  <c:v>40.23500000000213</c:v>
                </c:pt>
                <c:pt idx="8048">
                  <c:v>40.24000000000213</c:v>
                </c:pt>
                <c:pt idx="8049">
                  <c:v>40.24500000000214</c:v>
                </c:pt>
                <c:pt idx="8050">
                  <c:v>40.25000000000212</c:v>
                </c:pt>
                <c:pt idx="8051">
                  <c:v>40.25500000000214</c:v>
                </c:pt>
                <c:pt idx="8052">
                  <c:v>40.26000000000215</c:v>
                </c:pt>
                <c:pt idx="8053">
                  <c:v>40.26500000000215</c:v>
                </c:pt>
                <c:pt idx="8054">
                  <c:v>40.27000000000215</c:v>
                </c:pt>
                <c:pt idx="8055">
                  <c:v>40.27500000000215</c:v>
                </c:pt>
                <c:pt idx="8056">
                  <c:v>40.28000000000215</c:v>
                </c:pt>
                <c:pt idx="8057">
                  <c:v>40.28500000000216</c:v>
                </c:pt>
                <c:pt idx="8058">
                  <c:v>40.29000000000216</c:v>
                </c:pt>
                <c:pt idx="8059">
                  <c:v>40.29500000000216</c:v>
                </c:pt>
                <c:pt idx="8060">
                  <c:v>40.30000000000214</c:v>
                </c:pt>
                <c:pt idx="8061">
                  <c:v>40.30500000000215</c:v>
                </c:pt>
                <c:pt idx="8062">
                  <c:v>40.31000000000208</c:v>
                </c:pt>
                <c:pt idx="8063">
                  <c:v>40.31500000000214</c:v>
                </c:pt>
                <c:pt idx="8064">
                  <c:v>40.32000000000217</c:v>
                </c:pt>
                <c:pt idx="8065">
                  <c:v>40.32500000000218</c:v>
                </c:pt>
                <c:pt idx="8066">
                  <c:v>40.33000000000217</c:v>
                </c:pt>
                <c:pt idx="8067">
                  <c:v>40.33500000000218</c:v>
                </c:pt>
                <c:pt idx="8068">
                  <c:v>40.3400000000021</c:v>
                </c:pt>
                <c:pt idx="8069">
                  <c:v>40.34500000000217</c:v>
                </c:pt>
                <c:pt idx="8070">
                  <c:v>40.3500000000021</c:v>
                </c:pt>
                <c:pt idx="8071">
                  <c:v>40.35500000000219</c:v>
                </c:pt>
                <c:pt idx="8072">
                  <c:v>40.36000000000219</c:v>
                </c:pt>
                <c:pt idx="8073">
                  <c:v>40.3650000000022</c:v>
                </c:pt>
                <c:pt idx="8074">
                  <c:v>40.37000000000219</c:v>
                </c:pt>
                <c:pt idx="8075">
                  <c:v>40.3750000000022</c:v>
                </c:pt>
                <c:pt idx="8076">
                  <c:v>40.38000000000212</c:v>
                </c:pt>
                <c:pt idx="8077">
                  <c:v>40.38500000000219</c:v>
                </c:pt>
                <c:pt idx="8078">
                  <c:v>40.3900000000022</c:v>
                </c:pt>
                <c:pt idx="8079">
                  <c:v>40.39500000000221</c:v>
                </c:pt>
                <c:pt idx="8080">
                  <c:v>40.40000000000219</c:v>
                </c:pt>
                <c:pt idx="8081">
                  <c:v>40.4050000000022</c:v>
                </c:pt>
                <c:pt idx="8082">
                  <c:v>40.41000000000219</c:v>
                </c:pt>
                <c:pt idx="8083">
                  <c:v>40.41500000000222</c:v>
                </c:pt>
                <c:pt idx="8084">
                  <c:v>40.42000000000223</c:v>
                </c:pt>
                <c:pt idx="8085">
                  <c:v>40.42500000000223</c:v>
                </c:pt>
                <c:pt idx="8086">
                  <c:v>40.43000000000222</c:v>
                </c:pt>
                <c:pt idx="8087">
                  <c:v>40.43500000000223</c:v>
                </c:pt>
                <c:pt idx="8088">
                  <c:v>40.44000000000219</c:v>
                </c:pt>
                <c:pt idx="8089">
                  <c:v>40.44500000000222</c:v>
                </c:pt>
                <c:pt idx="8090">
                  <c:v>40.45000000000215</c:v>
                </c:pt>
                <c:pt idx="8091">
                  <c:v>40.45500000000224</c:v>
                </c:pt>
                <c:pt idx="8092">
                  <c:v>40.46000000000225</c:v>
                </c:pt>
                <c:pt idx="8093">
                  <c:v>40.46500000000225</c:v>
                </c:pt>
                <c:pt idx="8094">
                  <c:v>40.47000000000224</c:v>
                </c:pt>
                <c:pt idx="8095">
                  <c:v>40.47500000000225</c:v>
                </c:pt>
                <c:pt idx="8096">
                  <c:v>40.48000000000224</c:v>
                </c:pt>
                <c:pt idx="8097">
                  <c:v>40.48500000000224</c:v>
                </c:pt>
                <c:pt idx="8098">
                  <c:v>40.49000000000225</c:v>
                </c:pt>
                <c:pt idx="8099">
                  <c:v>40.49500000000226</c:v>
                </c:pt>
                <c:pt idx="8100">
                  <c:v>40.50000000000225</c:v>
                </c:pt>
                <c:pt idx="8101">
                  <c:v>40.50500000000225</c:v>
                </c:pt>
                <c:pt idx="8102">
                  <c:v>40.51000000000224</c:v>
                </c:pt>
                <c:pt idx="8103">
                  <c:v>40.51500000000227</c:v>
                </c:pt>
                <c:pt idx="8104">
                  <c:v>40.52000000000228</c:v>
                </c:pt>
                <c:pt idx="8105">
                  <c:v>40.52500000000228</c:v>
                </c:pt>
                <c:pt idx="8106">
                  <c:v>40.53000000000227</c:v>
                </c:pt>
                <c:pt idx="8107">
                  <c:v>40.53500000000228</c:v>
                </c:pt>
                <c:pt idx="8108">
                  <c:v>40.54000000000227</c:v>
                </c:pt>
                <c:pt idx="8109">
                  <c:v>40.54500000000229</c:v>
                </c:pt>
                <c:pt idx="8110">
                  <c:v>40.55000000000229</c:v>
                </c:pt>
                <c:pt idx="8111">
                  <c:v>40.55500000000229</c:v>
                </c:pt>
                <c:pt idx="8112">
                  <c:v>40.5600000000023</c:v>
                </c:pt>
                <c:pt idx="8113">
                  <c:v>40.5650000000023</c:v>
                </c:pt>
                <c:pt idx="8114">
                  <c:v>40.5700000000023</c:v>
                </c:pt>
                <c:pt idx="8115">
                  <c:v>40.5750000000023</c:v>
                </c:pt>
                <c:pt idx="8116">
                  <c:v>40.58000000000229</c:v>
                </c:pt>
                <c:pt idx="8117">
                  <c:v>40.5850000000023</c:v>
                </c:pt>
                <c:pt idx="8118">
                  <c:v>40.59000000000231</c:v>
                </c:pt>
                <c:pt idx="8119">
                  <c:v>40.59500000000232</c:v>
                </c:pt>
                <c:pt idx="8120">
                  <c:v>40.6000000000023</c:v>
                </c:pt>
                <c:pt idx="8121">
                  <c:v>40.60500000000232</c:v>
                </c:pt>
                <c:pt idx="8122">
                  <c:v>40.61000000000232</c:v>
                </c:pt>
                <c:pt idx="8123">
                  <c:v>40.61500000000233</c:v>
                </c:pt>
                <c:pt idx="8124">
                  <c:v>40.62000000000233</c:v>
                </c:pt>
                <c:pt idx="8125">
                  <c:v>40.62500000000233</c:v>
                </c:pt>
                <c:pt idx="8126">
                  <c:v>40.63000000000233</c:v>
                </c:pt>
                <c:pt idx="8127">
                  <c:v>40.63500000000234</c:v>
                </c:pt>
                <c:pt idx="8128">
                  <c:v>40.64000000000232</c:v>
                </c:pt>
                <c:pt idx="8129">
                  <c:v>40.64500000000234</c:v>
                </c:pt>
                <c:pt idx="8130">
                  <c:v>40.65000000000234</c:v>
                </c:pt>
                <c:pt idx="8131">
                  <c:v>40.65500000000235</c:v>
                </c:pt>
                <c:pt idx="8132">
                  <c:v>40.66000000000235</c:v>
                </c:pt>
                <c:pt idx="8133">
                  <c:v>40.66500000000235</c:v>
                </c:pt>
                <c:pt idx="8134">
                  <c:v>40.67000000000235</c:v>
                </c:pt>
                <c:pt idx="8135">
                  <c:v>40.67500000000236</c:v>
                </c:pt>
                <c:pt idx="8136">
                  <c:v>40.68000000000234</c:v>
                </c:pt>
                <c:pt idx="8137">
                  <c:v>40.68500000000235</c:v>
                </c:pt>
                <c:pt idx="8138">
                  <c:v>40.69000000000236</c:v>
                </c:pt>
                <c:pt idx="8139">
                  <c:v>40.69500000000237</c:v>
                </c:pt>
                <c:pt idx="8140">
                  <c:v>40.70000000000235</c:v>
                </c:pt>
                <c:pt idx="8141">
                  <c:v>40.70500000000237</c:v>
                </c:pt>
                <c:pt idx="8142">
                  <c:v>40.71000000000237</c:v>
                </c:pt>
                <c:pt idx="8143">
                  <c:v>40.71500000000238</c:v>
                </c:pt>
                <c:pt idx="8144">
                  <c:v>40.72000000000238</c:v>
                </c:pt>
                <c:pt idx="8145">
                  <c:v>40.72500000000238</c:v>
                </c:pt>
                <c:pt idx="8146">
                  <c:v>40.73000000000238</c:v>
                </c:pt>
                <c:pt idx="8147">
                  <c:v>40.7350000000024</c:v>
                </c:pt>
                <c:pt idx="8148">
                  <c:v>40.74000000000238</c:v>
                </c:pt>
                <c:pt idx="8149">
                  <c:v>40.7450000000024</c:v>
                </c:pt>
                <c:pt idx="8150">
                  <c:v>40.75000000000239</c:v>
                </c:pt>
                <c:pt idx="8151">
                  <c:v>40.7550000000024</c:v>
                </c:pt>
                <c:pt idx="8152">
                  <c:v>40.7600000000024</c:v>
                </c:pt>
                <c:pt idx="8153">
                  <c:v>40.7650000000024</c:v>
                </c:pt>
                <c:pt idx="8154">
                  <c:v>40.7700000000024</c:v>
                </c:pt>
                <c:pt idx="8155">
                  <c:v>40.77500000000241</c:v>
                </c:pt>
                <c:pt idx="8156">
                  <c:v>40.7800000000024</c:v>
                </c:pt>
                <c:pt idx="8157">
                  <c:v>40.78500000000241</c:v>
                </c:pt>
                <c:pt idx="8158">
                  <c:v>40.79000000000241</c:v>
                </c:pt>
                <c:pt idx="8159">
                  <c:v>40.79500000000242</c:v>
                </c:pt>
                <c:pt idx="8160">
                  <c:v>40.80000000000233</c:v>
                </c:pt>
                <c:pt idx="8161">
                  <c:v>40.80500000000242</c:v>
                </c:pt>
                <c:pt idx="8162">
                  <c:v>40.81000000000234</c:v>
                </c:pt>
                <c:pt idx="8163">
                  <c:v>40.81500000000239</c:v>
                </c:pt>
                <c:pt idx="8164">
                  <c:v>40.82000000000242</c:v>
                </c:pt>
                <c:pt idx="8165">
                  <c:v>40.82500000000243</c:v>
                </c:pt>
                <c:pt idx="8166">
                  <c:v>40.83000000000239</c:v>
                </c:pt>
                <c:pt idx="8167">
                  <c:v>40.83500000000242</c:v>
                </c:pt>
                <c:pt idx="8168">
                  <c:v>40.84000000000235</c:v>
                </c:pt>
                <c:pt idx="8169">
                  <c:v>40.84500000000244</c:v>
                </c:pt>
                <c:pt idx="8170">
                  <c:v>40.85000000000236</c:v>
                </c:pt>
                <c:pt idx="8171">
                  <c:v>40.85500000000236</c:v>
                </c:pt>
                <c:pt idx="8172">
                  <c:v>40.86000000000244</c:v>
                </c:pt>
                <c:pt idx="8173">
                  <c:v>40.86500000000245</c:v>
                </c:pt>
                <c:pt idx="8174">
                  <c:v>40.87000000000237</c:v>
                </c:pt>
                <c:pt idx="8175">
                  <c:v>40.87500000000244</c:v>
                </c:pt>
                <c:pt idx="8176">
                  <c:v>40.88000000000237</c:v>
                </c:pt>
                <c:pt idx="8177">
                  <c:v>40.88500000000244</c:v>
                </c:pt>
                <c:pt idx="8178">
                  <c:v>40.89000000000244</c:v>
                </c:pt>
                <c:pt idx="8179">
                  <c:v>40.89500000000245</c:v>
                </c:pt>
                <c:pt idx="8180">
                  <c:v>40.90000000000244</c:v>
                </c:pt>
                <c:pt idx="8181">
                  <c:v>40.90500000000247</c:v>
                </c:pt>
                <c:pt idx="8182">
                  <c:v>40.91000000000239</c:v>
                </c:pt>
                <c:pt idx="8183">
                  <c:v>40.91500000000244</c:v>
                </c:pt>
                <c:pt idx="8184">
                  <c:v>40.92000000000247</c:v>
                </c:pt>
                <c:pt idx="8185">
                  <c:v>40.92500000000248</c:v>
                </c:pt>
                <c:pt idx="8186">
                  <c:v>40.93000000000247</c:v>
                </c:pt>
                <c:pt idx="8187">
                  <c:v>40.93500000000247</c:v>
                </c:pt>
                <c:pt idx="8188">
                  <c:v>40.9400000000024</c:v>
                </c:pt>
                <c:pt idx="8189">
                  <c:v>40.94500000000249</c:v>
                </c:pt>
                <c:pt idx="8190">
                  <c:v>40.95000000000241</c:v>
                </c:pt>
                <c:pt idx="8191">
                  <c:v>40.95500000000249</c:v>
                </c:pt>
                <c:pt idx="8192">
                  <c:v>40.96000000000249</c:v>
                </c:pt>
                <c:pt idx="8193">
                  <c:v>40.9650000000025</c:v>
                </c:pt>
                <c:pt idx="8194">
                  <c:v>40.97000000000249</c:v>
                </c:pt>
                <c:pt idx="8195">
                  <c:v>40.9750000000025</c:v>
                </c:pt>
                <c:pt idx="8196">
                  <c:v>40.98000000000242</c:v>
                </c:pt>
                <c:pt idx="8197">
                  <c:v>40.98500000000249</c:v>
                </c:pt>
                <c:pt idx="8198">
                  <c:v>40.9900000000025</c:v>
                </c:pt>
                <c:pt idx="8199">
                  <c:v>40.99500000000252</c:v>
                </c:pt>
                <c:pt idx="8200">
                  <c:v>41.00000000000252</c:v>
                </c:pt>
                <c:pt idx="8201">
                  <c:v>41.00500000000252</c:v>
                </c:pt>
                <c:pt idx="8202">
                  <c:v>41.01000000000244</c:v>
                </c:pt>
                <c:pt idx="8203">
                  <c:v>41.01500000000252</c:v>
                </c:pt>
                <c:pt idx="8204">
                  <c:v>41.02000000000253</c:v>
                </c:pt>
                <c:pt idx="8205">
                  <c:v>41.02500000000254</c:v>
                </c:pt>
                <c:pt idx="8206">
                  <c:v>41.03000000000252</c:v>
                </c:pt>
                <c:pt idx="8207">
                  <c:v>41.03500000000254</c:v>
                </c:pt>
                <c:pt idx="8208">
                  <c:v>41.04000000000254</c:v>
                </c:pt>
                <c:pt idx="8209">
                  <c:v>41.04500000000255</c:v>
                </c:pt>
                <c:pt idx="8210">
                  <c:v>41.05000000000246</c:v>
                </c:pt>
                <c:pt idx="8211">
                  <c:v>41.05500000000254</c:v>
                </c:pt>
                <c:pt idx="8212">
                  <c:v>41.06000000000255</c:v>
                </c:pt>
                <c:pt idx="8213">
                  <c:v>41.06500000000256</c:v>
                </c:pt>
                <c:pt idx="8214">
                  <c:v>41.07000000000254</c:v>
                </c:pt>
                <c:pt idx="8215">
                  <c:v>41.07500000000255</c:v>
                </c:pt>
                <c:pt idx="8216">
                  <c:v>41.08000000000249</c:v>
                </c:pt>
                <c:pt idx="8217">
                  <c:v>41.08500000000254</c:v>
                </c:pt>
                <c:pt idx="8218">
                  <c:v>41.09000000000255</c:v>
                </c:pt>
                <c:pt idx="8219">
                  <c:v>41.09500000000257</c:v>
                </c:pt>
                <c:pt idx="8220">
                  <c:v>41.10000000000257</c:v>
                </c:pt>
                <c:pt idx="8221">
                  <c:v>41.10500000000258</c:v>
                </c:pt>
                <c:pt idx="8222">
                  <c:v>41.11000000000254</c:v>
                </c:pt>
                <c:pt idx="8223">
                  <c:v>41.11500000000257</c:v>
                </c:pt>
                <c:pt idx="8224">
                  <c:v>41.12000000000258</c:v>
                </c:pt>
                <c:pt idx="8225">
                  <c:v>41.1250000000026</c:v>
                </c:pt>
                <c:pt idx="8226">
                  <c:v>41.13000000000257</c:v>
                </c:pt>
                <c:pt idx="8227">
                  <c:v>41.1350000000026</c:v>
                </c:pt>
                <c:pt idx="8228">
                  <c:v>41.14000000000259</c:v>
                </c:pt>
                <c:pt idx="8229">
                  <c:v>41.1450000000026</c:v>
                </c:pt>
                <c:pt idx="8230">
                  <c:v>41.15000000000254</c:v>
                </c:pt>
                <c:pt idx="8231">
                  <c:v>41.15500000000259</c:v>
                </c:pt>
                <c:pt idx="8232">
                  <c:v>41.1600000000026</c:v>
                </c:pt>
                <c:pt idx="8233">
                  <c:v>41.16500000000261</c:v>
                </c:pt>
                <c:pt idx="8234">
                  <c:v>41.1700000000026</c:v>
                </c:pt>
                <c:pt idx="8235">
                  <c:v>41.1750000000026</c:v>
                </c:pt>
                <c:pt idx="8236">
                  <c:v>41.18000000000259</c:v>
                </c:pt>
                <c:pt idx="8237">
                  <c:v>41.1850000000026</c:v>
                </c:pt>
                <c:pt idx="8238">
                  <c:v>41.19000000000262</c:v>
                </c:pt>
                <c:pt idx="8239">
                  <c:v>41.19500000000262</c:v>
                </c:pt>
                <c:pt idx="8240">
                  <c:v>41.20000000000262</c:v>
                </c:pt>
                <c:pt idx="8241">
                  <c:v>41.20500000000263</c:v>
                </c:pt>
                <c:pt idx="8242">
                  <c:v>41.21000000000262</c:v>
                </c:pt>
                <c:pt idx="8243">
                  <c:v>41.21500000000263</c:v>
                </c:pt>
                <c:pt idx="8244">
                  <c:v>41.22000000000263</c:v>
                </c:pt>
                <c:pt idx="8245">
                  <c:v>41.22500000000264</c:v>
                </c:pt>
                <c:pt idx="8246">
                  <c:v>41.23000000000264</c:v>
                </c:pt>
                <c:pt idx="8247">
                  <c:v>41.23500000000264</c:v>
                </c:pt>
                <c:pt idx="8248">
                  <c:v>41.24000000000265</c:v>
                </c:pt>
                <c:pt idx="8249">
                  <c:v>41.24500000000265</c:v>
                </c:pt>
                <c:pt idx="8250">
                  <c:v>41.25000000000264</c:v>
                </c:pt>
                <c:pt idx="8251">
                  <c:v>41.25500000000265</c:v>
                </c:pt>
                <c:pt idx="8252">
                  <c:v>41.26000000000266</c:v>
                </c:pt>
                <c:pt idx="8253">
                  <c:v>41.26500000000266</c:v>
                </c:pt>
                <c:pt idx="8254">
                  <c:v>41.27000000000265</c:v>
                </c:pt>
                <c:pt idx="8255">
                  <c:v>41.27500000000266</c:v>
                </c:pt>
                <c:pt idx="8256">
                  <c:v>41.28000000000264</c:v>
                </c:pt>
                <c:pt idx="8257">
                  <c:v>41.28500000000265</c:v>
                </c:pt>
                <c:pt idx="8258">
                  <c:v>41.29000000000267</c:v>
                </c:pt>
                <c:pt idx="8259">
                  <c:v>41.29500000000267</c:v>
                </c:pt>
                <c:pt idx="8260">
                  <c:v>41.30000000000259</c:v>
                </c:pt>
                <c:pt idx="8261">
                  <c:v>41.30500000000264</c:v>
                </c:pt>
                <c:pt idx="8262">
                  <c:v>41.31000000000259</c:v>
                </c:pt>
                <c:pt idx="8263">
                  <c:v>41.3150000000026</c:v>
                </c:pt>
                <c:pt idx="8264">
                  <c:v>41.32000000000264</c:v>
                </c:pt>
                <c:pt idx="8265">
                  <c:v>41.32500000000267</c:v>
                </c:pt>
                <c:pt idx="8266">
                  <c:v>41.3300000000026</c:v>
                </c:pt>
                <c:pt idx="8267">
                  <c:v>41.33500000000269</c:v>
                </c:pt>
                <c:pt idx="8268">
                  <c:v>41.34000000000261</c:v>
                </c:pt>
                <c:pt idx="8269">
                  <c:v>41.34500000000261</c:v>
                </c:pt>
                <c:pt idx="8270">
                  <c:v>41.35000000000259</c:v>
                </c:pt>
                <c:pt idx="8271">
                  <c:v>41.3550000000027</c:v>
                </c:pt>
                <c:pt idx="8272">
                  <c:v>41.36000000000271</c:v>
                </c:pt>
                <c:pt idx="8273">
                  <c:v>41.36500000000271</c:v>
                </c:pt>
                <c:pt idx="8274">
                  <c:v>41.3700000000027</c:v>
                </c:pt>
                <c:pt idx="8275">
                  <c:v>41.37500000000271</c:v>
                </c:pt>
                <c:pt idx="8276">
                  <c:v>41.3800000000027</c:v>
                </c:pt>
                <c:pt idx="8277">
                  <c:v>41.38500000000271</c:v>
                </c:pt>
                <c:pt idx="8278">
                  <c:v>41.39000000000272</c:v>
                </c:pt>
                <c:pt idx="8279">
                  <c:v>41.39500000000273</c:v>
                </c:pt>
                <c:pt idx="8280">
                  <c:v>41.40000000000273</c:v>
                </c:pt>
                <c:pt idx="8281">
                  <c:v>41.40500000000273</c:v>
                </c:pt>
                <c:pt idx="8282">
                  <c:v>41.41000000000273</c:v>
                </c:pt>
                <c:pt idx="8283">
                  <c:v>41.41500000000273</c:v>
                </c:pt>
                <c:pt idx="8284">
                  <c:v>41.42000000000274</c:v>
                </c:pt>
                <c:pt idx="8285">
                  <c:v>41.42500000000274</c:v>
                </c:pt>
                <c:pt idx="8286">
                  <c:v>41.43000000000274</c:v>
                </c:pt>
                <c:pt idx="8287">
                  <c:v>41.43500000000275</c:v>
                </c:pt>
                <c:pt idx="8288">
                  <c:v>41.44000000000275</c:v>
                </c:pt>
                <c:pt idx="8289">
                  <c:v>41.44500000000275</c:v>
                </c:pt>
                <c:pt idx="8290">
                  <c:v>41.45000000000275</c:v>
                </c:pt>
                <c:pt idx="8291">
                  <c:v>41.45500000000276</c:v>
                </c:pt>
                <c:pt idx="8292">
                  <c:v>41.46000000000276</c:v>
                </c:pt>
                <c:pt idx="8293">
                  <c:v>41.46500000000276</c:v>
                </c:pt>
                <c:pt idx="8294">
                  <c:v>41.47000000000276</c:v>
                </c:pt>
                <c:pt idx="8295">
                  <c:v>41.47500000000277</c:v>
                </c:pt>
                <c:pt idx="8296">
                  <c:v>41.48000000000275</c:v>
                </c:pt>
                <c:pt idx="8297">
                  <c:v>41.48500000000277</c:v>
                </c:pt>
                <c:pt idx="8298">
                  <c:v>41.49000000000277</c:v>
                </c:pt>
                <c:pt idx="8299">
                  <c:v>41.49500000000278</c:v>
                </c:pt>
                <c:pt idx="8300">
                  <c:v>41.50000000000278</c:v>
                </c:pt>
                <c:pt idx="8301">
                  <c:v>41.50500000000278</c:v>
                </c:pt>
                <c:pt idx="8302">
                  <c:v>41.51000000000278</c:v>
                </c:pt>
                <c:pt idx="8303">
                  <c:v>41.5150000000028</c:v>
                </c:pt>
                <c:pt idx="8304">
                  <c:v>41.5200000000028</c:v>
                </c:pt>
                <c:pt idx="8305">
                  <c:v>41.5250000000028</c:v>
                </c:pt>
                <c:pt idx="8306">
                  <c:v>41.5300000000028</c:v>
                </c:pt>
                <c:pt idx="8307">
                  <c:v>41.5350000000028</c:v>
                </c:pt>
                <c:pt idx="8308">
                  <c:v>41.5400000000028</c:v>
                </c:pt>
                <c:pt idx="8309">
                  <c:v>41.5450000000028</c:v>
                </c:pt>
                <c:pt idx="8310">
                  <c:v>41.5500000000028</c:v>
                </c:pt>
                <c:pt idx="8311">
                  <c:v>41.55500000000281</c:v>
                </c:pt>
                <c:pt idx="8312">
                  <c:v>41.56000000000281</c:v>
                </c:pt>
                <c:pt idx="8313">
                  <c:v>41.56500000000281</c:v>
                </c:pt>
                <c:pt idx="8314">
                  <c:v>41.57000000000281</c:v>
                </c:pt>
                <c:pt idx="8315">
                  <c:v>41.57500000000282</c:v>
                </c:pt>
                <c:pt idx="8316">
                  <c:v>41.5800000000028</c:v>
                </c:pt>
                <c:pt idx="8317">
                  <c:v>41.58500000000282</c:v>
                </c:pt>
                <c:pt idx="8318">
                  <c:v>41.59000000000283</c:v>
                </c:pt>
                <c:pt idx="8319">
                  <c:v>41.59500000000283</c:v>
                </c:pt>
                <c:pt idx="8320">
                  <c:v>41.60000000000283</c:v>
                </c:pt>
                <c:pt idx="8321">
                  <c:v>41.60500000000283</c:v>
                </c:pt>
                <c:pt idx="8322">
                  <c:v>41.61000000000283</c:v>
                </c:pt>
                <c:pt idx="8323">
                  <c:v>41.61500000000284</c:v>
                </c:pt>
                <c:pt idx="8324">
                  <c:v>41.62000000000284</c:v>
                </c:pt>
                <c:pt idx="8325">
                  <c:v>41.62500000000284</c:v>
                </c:pt>
                <c:pt idx="8326">
                  <c:v>41.63000000000285</c:v>
                </c:pt>
                <c:pt idx="8327">
                  <c:v>41.63500000000285</c:v>
                </c:pt>
                <c:pt idx="8328">
                  <c:v>41.64000000000285</c:v>
                </c:pt>
                <c:pt idx="8329">
                  <c:v>41.64500000000285</c:v>
                </c:pt>
                <c:pt idx="8330">
                  <c:v>41.65000000000285</c:v>
                </c:pt>
                <c:pt idx="8331">
                  <c:v>41.65500000000286</c:v>
                </c:pt>
                <c:pt idx="8332">
                  <c:v>41.66000000000286</c:v>
                </c:pt>
                <c:pt idx="8333">
                  <c:v>41.66500000000286</c:v>
                </c:pt>
                <c:pt idx="8334">
                  <c:v>41.67000000000287</c:v>
                </c:pt>
                <c:pt idx="8335">
                  <c:v>41.67500000000287</c:v>
                </c:pt>
                <c:pt idx="8336">
                  <c:v>41.68000000000287</c:v>
                </c:pt>
                <c:pt idx="8337">
                  <c:v>41.68500000000287</c:v>
                </c:pt>
                <c:pt idx="8338">
                  <c:v>41.69000000000288</c:v>
                </c:pt>
                <c:pt idx="8339">
                  <c:v>41.69500000000288</c:v>
                </c:pt>
                <c:pt idx="8340">
                  <c:v>41.70000000000288</c:v>
                </c:pt>
                <c:pt idx="8341">
                  <c:v>41.70500000000288</c:v>
                </c:pt>
                <c:pt idx="8342">
                  <c:v>41.7100000000029</c:v>
                </c:pt>
                <c:pt idx="8343">
                  <c:v>41.7150000000029</c:v>
                </c:pt>
                <c:pt idx="8344">
                  <c:v>41.7200000000029</c:v>
                </c:pt>
                <c:pt idx="8345">
                  <c:v>41.7250000000029</c:v>
                </c:pt>
                <c:pt idx="8346">
                  <c:v>41.7300000000029</c:v>
                </c:pt>
                <c:pt idx="8347">
                  <c:v>41.7350000000029</c:v>
                </c:pt>
                <c:pt idx="8348">
                  <c:v>41.7400000000029</c:v>
                </c:pt>
                <c:pt idx="8349">
                  <c:v>41.74500000000291</c:v>
                </c:pt>
                <c:pt idx="8350">
                  <c:v>41.75000000000291</c:v>
                </c:pt>
                <c:pt idx="8351">
                  <c:v>41.75500000000291</c:v>
                </c:pt>
                <c:pt idx="8352">
                  <c:v>41.76000000000291</c:v>
                </c:pt>
                <c:pt idx="8353">
                  <c:v>41.76500000000292</c:v>
                </c:pt>
                <c:pt idx="8354">
                  <c:v>41.77000000000292</c:v>
                </c:pt>
                <c:pt idx="8355">
                  <c:v>41.77500000000292</c:v>
                </c:pt>
                <c:pt idx="8356">
                  <c:v>41.78000000000292</c:v>
                </c:pt>
                <c:pt idx="8357">
                  <c:v>41.78500000000293</c:v>
                </c:pt>
                <c:pt idx="8358">
                  <c:v>41.79000000000293</c:v>
                </c:pt>
                <c:pt idx="8359">
                  <c:v>41.79500000000293</c:v>
                </c:pt>
                <c:pt idx="8360">
                  <c:v>41.80000000000292</c:v>
                </c:pt>
                <c:pt idx="8361">
                  <c:v>41.80500000000293</c:v>
                </c:pt>
                <c:pt idx="8362">
                  <c:v>41.81000000000292</c:v>
                </c:pt>
                <c:pt idx="8363">
                  <c:v>41.81500000000293</c:v>
                </c:pt>
                <c:pt idx="8364">
                  <c:v>41.82000000000294</c:v>
                </c:pt>
                <c:pt idx="8365">
                  <c:v>41.82500000000295</c:v>
                </c:pt>
                <c:pt idx="8366">
                  <c:v>41.83000000000295</c:v>
                </c:pt>
                <c:pt idx="8367">
                  <c:v>41.83500000000295</c:v>
                </c:pt>
                <c:pt idx="8368">
                  <c:v>41.84000000000295</c:v>
                </c:pt>
                <c:pt idx="8369">
                  <c:v>41.84500000000295</c:v>
                </c:pt>
                <c:pt idx="8370">
                  <c:v>41.85000000000294</c:v>
                </c:pt>
                <c:pt idx="8371">
                  <c:v>41.85500000000295</c:v>
                </c:pt>
                <c:pt idx="8372">
                  <c:v>41.86000000000296</c:v>
                </c:pt>
                <c:pt idx="8373">
                  <c:v>41.86500000000296</c:v>
                </c:pt>
                <c:pt idx="8374">
                  <c:v>41.87000000000295</c:v>
                </c:pt>
                <c:pt idx="8375">
                  <c:v>41.87500000000297</c:v>
                </c:pt>
                <c:pt idx="8376">
                  <c:v>41.88000000000297</c:v>
                </c:pt>
                <c:pt idx="8377">
                  <c:v>41.88500000000298</c:v>
                </c:pt>
                <c:pt idx="8378">
                  <c:v>41.89000000000298</c:v>
                </c:pt>
                <c:pt idx="8379">
                  <c:v>41.89500000000298</c:v>
                </c:pt>
                <c:pt idx="8380">
                  <c:v>41.90000000000298</c:v>
                </c:pt>
                <c:pt idx="8381">
                  <c:v>41.905000000003</c:v>
                </c:pt>
                <c:pt idx="8382">
                  <c:v>41.91000000000297</c:v>
                </c:pt>
                <c:pt idx="8383">
                  <c:v>41.915000000003</c:v>
                </c:pt>
                <c:pt idx="8384">
                  <c:v>41.920000000003</c:v>
                </c:pt>
                <c:pt idx="8385">
                  <c:v>41.925000000003</c:v>
                </c:pt>
                <c:pt idx="8386">
                  <c:v>41.930000000003</c:v>
                </c:pt>
                <c:pt idx="8387">
                  <c:v>41.935000000003</c:v>
                </c:pt>
                <c:pt idx="8388">
                  <c:v>41.940000000003</c:v>
                </c:pt>
                <c:pt idx="8389">
                  <c:v>41.94500000000301</c:v>
                </c:pt>
                <c:pt idx="8390">
                  <c:v>41.95000000000299</c:v>
                </c:pt>
                <c:pt idx="8391">
                  <c:v>41.955000000003</c:v>
                </c:pt>
                <c:pt idx="8392">
                  <c:v>41.96000000000301</c:v>
                </c:pt>
                <c:pt idx="8393">
                  <c:v>41.96500000000302</c:v>
                </c:pt>
                <c:pt idx="8394">
                  <c:v>41.970000000003</c:v>
                </c:pt>
                <c:pt idx="8395">
                  <c:v>41.97500000000302</c:v>
                </c:pt>
                <c:pt idx="8396">
                  <c:v>41.98000000000302</c:v>
                </c:pt>
                <c:pt idx="8397">
                  <c:v>41.98500000000303</c:v>
                </c:pt>
                <c:pt idx="8398">
                  <c:v>41.99000000000303</c:v>
                </c:pt>
                <c:pt idx="8399">
                  <c:v>41.99500000000303</c:v>
                </c:pt>
                <c:pt idx="8400">
                  <c:v>42.00000000000303</c:v>
                </c:pt>
                <c:pt idx="8401">
                  <c:v>42.00500000000304</c:v>
                </c:pt>
                <c:pt idx="8402">
                  <c:v>42.01000000000302</c:v>
                </c:pt>
                <c:pt idx="8403">
                  <c:v>42.01500000000304</c:v>
                </c:pt>
                <c:pt idx="8404">
                  <c:v>42.02000000000305</c:v>
                </c:pt>
                <c:pt idx="8405">
                  <c:v>42.02500000000305</c:v>
                </c:pt>
                <c:pt idx="8406">
                  <c:v>42.03000000000305</c:v>
                </c:pt>
                <c:pt idx="8407">
                  <c:v>42.03500000000305</c:v>
                </c:pt>
                <c:pt idx="8408">
                  <c:v>42.04000000000305</c:v>
                </c:pt>
                <c:pt idx="8409">
                  <c:v>42.04500000000306</c:v>
                </c:pt>
                <c:pt idx="8410">
                  <c:v>42.05000000000305</c:v>
                </c:pt>
                <c:pt idx="8411">
                  <c:v>42.05500000000306</c:v>
                </c:pt>
                <c:pt idx="8412">
                  <c:v>42.06000000000306</c:v>
                </c:pt>
                <c:pt idx="8413">
                  <c:v>42.06500000000307</c:v>
                </c:pt>
                <c:pt idx="8414">
                  <c:v>42.07000000000307</c:v>
                </c:pt>
                <c:pt idx="8415">
                  <c:v>42.07500000000307</c:v>
                </c:pt>
                <c:pt idx="8416">
                  <c:v>42.08000000000307</c:v>
                </c:pt>
                <c:pt idx="8417">
                  <c:v>42.08500000000308</c:v>
                </c:pt>
                <c:pt idx="8418">
                  <c:v>42.09000000000308</c:v>
                </c:pt>
                <c:pt idx="8419">
                  <c:v>42.09500000000308</c:v>
                </c:pt>
                <c:pt idx="8420">
                  <c:v>42.1000000000031</c:v>
                </c:pt>
                <c:pt idx="8421">
                  <c:v>42.1050000000031</c:v>
                </c:pt>
                <c:pt idx="8422">
                  <c:v>42.1100000000031</c:v>
                </c:pt>
                <c:pt idx="8423">
                  <c:v>42.1150000000031</c:v>
                </c:pt>
                <c:pt idx="8424">
                  <c:v>42.1200000000031</c:v>
                </c:pt>
                <c:pt idx="8425">
                  <c:v>42.1250000000031</c:v>
                </c:pt>
                <c:pt idx="8426">
                  <c:v>42.1300000000031</c:v>
                </c:pt>
                <c:pt idx="8427">
                  <c:v>42.1350000000031</c:v>
                </c:pt>
                <c:pt idx="8428">
                  <c:v>42.14000000000311</c:v>
                </c:pt>
                <c:pt idx="8429">
                  <c:v>42.14500000000311</c:v>
                </c:pt>
                <c:pt idx="8430">
                  <c:v>42.1500000000031</c:v>
                </c:pt>
                <c:pt idx="8431">
                  <c:v>42.15500000000311</c:v>
                </c:pt>
                <c:pt idx="8432">
                  <c:v>42.16000000000312</c:v>
                </c:pt>
                <c:pt idx="8433">
                  <c:v>42.16500000000312</c:v>
                </c:pt>
                <c:pt idx="8434">
                  <c:v>42.17000000000312</c:v>
                </c:pt>
                <c:pt idx="8435">
                  <c:v>42.17500000000313</c:v>
                </c:pt>
                <c:pt idx="8436">
                  <c:v>42.18000000000313</c:v>
                </c:pt>
                <c:pt idx="8437">
                  <c:v>42.18500000000313</c:v>
                </c:pt>
                <c:pt idx="8438">
                  <c:v>42.19000000000313</c:v>
                </c:pt>
                <c:pt idx="8439">
                  <c:v>42.19500000000314</c:v>
                </c:pt>
                <c:pt idx="8440">
                  <c:v>42.20000000000314</c:v>
                </c:pt>
                <c:pt idx="8441">
                  <c:v>42.20500000000314</c:v>
                </c:pt>
                <c:pt idx="8442">
                  <c:v>42.21000000000314</c:v>
                </c:pt>
                <c:pt idx="8443">
                  <c:v>42.21500000000315</c:v>
                </c:pt>
                <c:pt idx="8444">
                  <c:v>42.22000000000315</c:v>
                </c:pt>
                <c:pt idx="8445">
                  <c:v>42.22500000000315</c:v>
                </c:pt>
                <c:pt idx="8446">
                  <c:v>42.23000000000315</c:v>
                </c:pt>
                <c:pt idx="8447">
                  <c:v>42.23500000000316</c:v>
                </c:pt>
                <c:pt idx="8448">
                  <c:v>42.24000000000316</c:v>
                </c:pt>
                <c:pt idx="8449">
                  <c:v>42.24500000000316</c:v>
                </c:pt>
                <c:pt idx="8450">
                  <c:v>42.25000000000315</c:v>
                </c:pt>
                <c:pt idx="8451">
                  <c:v>42.25500000000316</c:v>
                </c:pt>
                <c:pt idx="8452">
                  <c:v>42.26000000000317</c:v>
                </c:pt>
                <c:pt idx="8453">
                  <c:v>42.26500000000317</c:v>
                </c:pt>
                <c:pt idx="8454">
                  <c:v>42.27000000000317</c:v>
                </c:pt>
                <c:pt idx="8455">
                  <c:v>42.27500000000318</c:v>
                </c:pt>
                <c:pt idx="8456">
                  <c:v>42.28000000000318</c:v>
                </c:pt>
                <c:pt idx="8457">
                  <c:v>42.28500000000318</c:v>
                </c:pt>
                <c:pt idx="8458">
                  <c:v>42.29000000000318</c:v>
                </c:pt>
                <c:pt idx="8459">
                  <c:v>42.2950000000032</c:v>
                </c:pt>
                <c:pt idx="8460">
                  <c:v>42.30000000000317</c:v>
                </c:pt>
                <c:pt idx="8461">
                  <c:v>42.3050000000032</c:v>
                </c:pt>
                <c:pt idx="8462">
                  <c:v>42.31000000000319</c:v>
                </c:pt>
                <c:pt idx="8463">
                  <c:v>42.3150000000032</c:v>
                </c:pt>
                <c:pt idx="8464">
                  <c:v>42.3200000000032</c:v>
                </c:pt>
                <c:pt idx="8465">
                  <c:v>42.3250000000032</c:v>
                </c:pt>
                <c:pt idx="8466">
                  <c:v>42.3300000000032</c:v>
                </c:pt>
                <c:pt idx="8467">
                  <c:v>42.33500000000321</c:v>
                </c:pt>
                <c:pt idx="8468">
                  <c:v>42.34000000000319</c:v>
                </c:pt>
                <c:pt idx="8469">
                  <c:v>42.3450000000032</c:v>
                </c:pt>
                <c:pt idx="8470">
                  <c:v>42.35000000000312</c:v>
                </c:pt>
                <c:pt idx="8471">
                  <c:v>42.35500000000319</c:v>
                </c:pt>
                <c:pt idx="8472">
                  <c:v>42.3600000000032</c:v>
                </c:pt>
                <c:pt idx="8473">
                  <c:v>42.36500000000322</c:v>
                </c:pt>
                <c:pt idx="8474">
                  <c:v>42.37000000000322</c:v>
                </c:pt>
                <c:pt idx="8475">
                  <c:v>42.37500000000323</c:v>
                </c:pt>
                <c:pt idx="8476">
                  <c:v>42.38000000000319</c:v>
                </c:pt>
                <c:pt idx="8477">
                  <c:v>42.38500000000322</c:v>
                </c:pt>
                <c:pt idx="8478">
                  <c:v>42.39000000000323</c:v>
                </c:pt>
                <c:pt idx="8479">
                  <c:v>42.39500000000324</c:v>
                </c:pt>
                <c:pt idx="8480">
                  <c:v>42.40000000000322</c:v>
                </c:pt>
                <c:pt idx="8481">
                  <c:v>42.40500000000324</c:v>
                </c:pt>
                <c:pt idx="8482">
                  <c:v>42.41000000000324</c:v>
                </c:pt>
                <c:pt idx="8483">
                  <c:v>42.41500000000325</c:v>
                </c:pt>
                <c:pt idx="8484">
                  <c:v>42.42000000000325</c:v>
                </c:pt>
                <c:pt idx="8485">
                  <c:v>42.42500000000325</c:v>
                </c:pt>
                <c:pt idx="8486">
                  <c:v>42.43000000000325</c:v>
                </c:pt>
                <c:pt idx="8487">
                  <c:v>42.43500000000326</c:v>
                </c:pt>
                <c:pt idx="8488">
                  <c:v>42.44000000000324</c:v>
                </c:pt>
                <c:pt idx="8489">
                  <c:v>42.44500000000325</c:v>
                </c:pt>
                <c:pt idx="8490">
                  <c:v>42.45000000000324</c:v>
                </c:pt>
                <c:pt idx="8491">
                  <c:v>42.45500000000325</c:v>
                </c:pt>
                <c:pt idx="8492">
                  <c:v>42.46000000000326</c:v>
                </c:pt>
                <c:pt idx="8493">
                  <c:v>42.46500000000327</c:v>
                </c:pt>
                <c:pt idx="8494">
                  <c:v>42.47000000000327</c:v>
                </c:pt>
                <c:pt idx="8495">
                  <c:v>42.47500000000328</c:v>
                </c:pt>
                <c:pt idx="8496">
                  <c:v>42.48000000000327</c:v>
                </c:pt>
                <c:pt idx="8497">
                  <c:v>42.48500000000327</c:v>
                </c:pt>
                <c:pt idx="8498">
                  <c:v>42.49000000000328</c:v>
                </c:pt>
                <c:pt idx="8499">
                  <c:v>42.4950000000033</c:v>
                </c:pt>
                <c:pt idx="8500">
                  <c:v>42.50000000000329</c:v>
                </c:pt>
                <c:pt idx="8501">
                  <c:v>42.5050000000033</c:v>
                </c:pt>
                <c:pt idx="8502">
                  <c:v>42.51000000000329</c:v>
                </c:pt>
                <c:pt idx="8503">
                  <c:v>42.5150000000033</c:v>
                </c:pt>
                <c:pt idx="8504">
                  <c:v>42.5200000000033</c:v>
                </c:pt>
                <c:pt idx="8505">
                  <c:v>42.5250000000033</c:v>
                </c:pt>
                <c:pt idx="8506">
                  <c:v>42.53000000000331</c:v>
                </c:pt>
                <c:pt idx="8507">
                  <c:v>42.53500000000331</c:v>
                </c:pt>
                <c:pt idx="8508">
                  <c:v>42.5400000000033</c:v>
                </c:pt>
                <c:pt idx="8509">
                  <c:v>42.54500000000331</c:v>
                </c:pt>
                <c:pt idx="8510">
                  <c:v>42.55000000000329</c:v>
                </c:pt>
                <c:pt idx="8511">
                  <c:v>42.5550000000033</c:v>
                </c:pt>
                <c:pt idx="8512">
                  <c:v>42.56000000000332</c:v>
                </c:pt>
                <c:pt idx="8513">
                  <c:v>42.56500000000332</c:v>
                </c:pt>
                <c:pt idx="8514">
                  <c:v>42.57000000000333</c:v>
                </c:pt>
                <c:pt idx="8515">
                  <c:v>42.57500000000333</c:v>
                </c:pt>
                <c:pt idx="8516">
                  <c:v>42.58000000000332</c:v>
                </c:pt>
                <c:pt idx="8517">
                  <c:v>42.58500000000333</c:v>
                </c:pt>
                <c:pt idx="8518">
                  <c:v>42.59000000000334</c:v>
                </c:pt>
                <c:pt idx="8519">
                  <c:v>42.59500000000334</c:v>
                </c:pt>
                <c:pt idx="8520">
                  <c:v>42.60000000000334</c:v>
                </c:pt>
                <c:pt idx="8521">
                  <c:v>42.60500000000335</c:v>
                </c:pt>
                <c:pt idx="8522">
                  <c:v>42.61000000000335</c:v>
                </c:pt>
                <c:pt idx="8523">
                  <c:v>42.61500000000335</c:v>
                </c:pt>
                <c:pt idx="8524">
                  <c:v>42.62000000000335</c:v>
                </c:pt>
                <c:pt idx="8525">
                  <c:v>42.62500000000336</c:v>
                </c:pt>
                <c:pt idx="8526">
                  <c:v>42.63000000000336</c:v>
                </c:pt>
                <c:pt idx="8527">
                  <c:v>42.63500000000336</c:v>
                </c:pt>
                <c:pt idx="8528">
                  <c:v>42.64000000000335</c:v>
                </c:pt>
                <c:pt idx="8529">
                  <c:v>42.64500000000336</c:v>
                </c:pt>
                <c:pt idx="8530">
                  <c:v>42.65000000000335</c:v>
                </c:pt>
                <c:pt idx="8531">
                  <c:v>42.65500000000335</c:v>
                </c:pt>
                <c:pt idx="8532">
                  <c:v>42.66000000000337</c:v>
                </c:pt>
                <c:pt idx="8533">
                  <c:v>42.66500000000338</c:v>
                </c:pt>
                <c:pt idx="8534">
                  <c:v>42.67000000000338</c:v>
                </c:pt>
                <c:pt idx="8535">
                  <c:v>42.67500000000338</c:v>
                </c:pt>
                <c:pt idx="8536">
                  <c:v>42.68000000000337</c:v>
                </c:pt>
                <c:pt idx="8537">
                  <c:v>42.68500000000338</c:v>
                </c:pt>
                <c:pt idx="8538">
                  <c:v>42.6900000000034</c:v>
                </c:pt>
                <c:pt idx="8539">
                  <c:v>42.6950000000034</c:v>
                </c:pt>
                <c:pt idx="8540">
                  <c:v>42.7000000000034</c:v>
                </c:pt>
                <c:pt idx="8541">
                  <c:v>42.7050000000034</c:v>
                </c:pt>
                <c:pt idx="8542">
                  <c:v>42.7100000000034</c:v>
                </c:pt>
                <c:pt idx="8543">
                  <c:v>42.7150000000034</c:v>
                </c:pt>
                <c:pt idx="8544">
                  <c:v>42.7200000000034</c:v>
                </c:pt>
                <c:pt idx="8545">
                  <c:v>42.72500000000341</c:v>
                </c:pt>
                <c:pt idx="8546">
                  <c:v>42.73000000000341</c:v>
                </c:pt>
                <c:pt idx="8547">
                  <c:v>42.73500000000341</c:v>
                </c:pt>
                <c:pt idx="8548">
                  <c:v>42.74000000000341</c:v>
                </c:pt>
                <c:pt idx="8549">
                  <c:v>42.74500000000342</c:v>
                </c:pt>
                <c:pt idx="8550">
                  <c:v>42.7500000000034</c:v>
                </c:pt>
                <c:pt idx="8551">
                  <c:v>42.75500000000342</c:v>
                </c:pt>
                <c:pt idx="8552">
                  <c:v>42.76000000000342</c:v>
                </c:pt>
                <c:pt idx="8553">
                  <c:v>42.76500000000343</c:v>
                </c:pt>
                <c:pt idx="8554">
                  <c:v>42.77000000000343</c:v>
                </c:pt>
                <c:pt idx="8555">
                  <c:v>42.77500000000343</c:v>
                </c:pt>
                <c:pt idx="8556">
                  <c:v>42.78000000000343</c:v>
                </c:pt>
                <c:pt idx="8557">
                  <c:v>42.78500000000344</c:v>
                </c:pt>
                <c:pt idx="8558">
                  <c:v>42.79000000000344</c:v>
                </c:pt>
                <c:pt idx="8559">
                  <c:v>42.79500000000344</c:v>
                </c:pt>
                <c:pt idx="8560">
                  <c:v>42.80000000000344</c:v>
                </c:pt>
                <c:pt idx="8561">
                  <c:v>42.80500000000345</c:v>
                </c:pt>
                <c:pt idx="8562">
                  <c:v>42.81000000000336</c:v>
                </c:pt>
                <c:pt idx="8563">
                  <c:v>42.81500000000344</c:v>
                </c:pt>
                <c:pt idx="8564">
                  <c:v>42.82000000000345</c:v>
                </c:pt>
                <c:pt idx="8565">
                  <c:v>42.82500000000346</c:v>
                </c:pt>
                <c:pt idx="8566">
                  <c:v>42.83000000000344</c:v>
                </c:pt>
                <c:pt idx="8567">
                  <c:v>42.83500000000345</c:v>
                </c:pt>
                <c:pt idx="8568">
                  <c:v>42.84000000000344</c:v>
                </c:pt>
                <c:pt idx="8569">
                  <c:v>42.84500000000344</c:v>
                </c:pt>
                <c:pt idx="8570">
                  <c:v>42.85000000000337</c:v>
                </c:pt>
                <c:pt idx="8571">
                  <c:v>42.85500000000344</c:v>
                </c:pt>
                <c:pt idx="8572">
                  <c:v>42.86000000000347</c:v>
                </c:pt>
                <c:pt idx="8573">
                  <c:v>42.86500000000348</c:v>
                </c:pt>
                <c:pt idx="8574">
                  <c:v>42.87000000000344</c:v>
                </c:pt>
                <c:pt idx="8575">
                  <c:v>42.87500000000347</c:v>
                </c:pt>
                <c:pt idx="8576">
                  <c:v>42.8800000000034</c:v>
                </c:pt>
                <c:pt idx="8577">
                  <c:v>42.88500000000347</c:v>
                </c:pt>
                <c:pt idx="8578">
                  <c:v>42.89000000000348</c:v>
                </c:pt>
                <c:pt idx="8579">
                  <c:v>42.8950000000035</c:v>
                </c:pt>
                <c:pt idx="8580">
                  <c:v>42.90000000000349</c:v>
                </c:pt>
                <c:pt idx="8581">
                  <c:v>42.9050000000035</c:v>
                </c:pt>
                <c:pt idx="8582">
                  <c:v>42.91000000000349</c:v>
                </c:pt>
                <c:pt idx="8583">
                  <c:v>42.91500000000349</c:v>
                </c:pt>
                <c:pt idx="8584">
                  <c:v>42.9200000000035</c:v>
                </c:pt>
                <c:pt idx="8585">
                  <c:v>42.92500000000351</c:v>
                </c:pt>
                <c:pt idx="8586">
                  <c:v>42.9300000000035</c:v>
                </c:pt>
                <c:pt idx="8587">
                  <c:v>42.93500000000351</c:v>
                </c:pt>
                <c:pt idx="8588">
                  <c:v>42.94000000000349</c:v>
                </c:pt>
                <c:pt idx="8589">
                  <c:v>42.9450000000035</c:v>
                </c:pt>
                <c:pt idx="8590">
                  <c:v>42.95000000000343</c:v>
                </c:pt>
                <c:pt idx="8591">
                  <c:v>42.95500000000352</c:v>
                </c:pt>
                <c:pt idx="8592">
                  <c:v>42.96000000000353</c:v>
                </c:pt>
                <c:pt idx="8593">
                  <c:v>42.96500000000353</c:v>
                </c:pt>
                <c:pt idx="8594">
                  <c:v>42.97000000000352</c:v>
                </c:pt>
                <c:pt idx="8595">
                  <c:v>42.97500000000353</c:v>
                </c:pt>
                <c:pt idx="8596">
                  <c:v>42.98000000000349</c:v>
                </c:pt>
                <c:pt idx="8597">
                  <c:v>42.98500000000352</c:v>
                </c:pt>
                <c:pt idx="8598">
                  <c:v>42.99000000000354</c:v>
                </c:pt>
                <c:pt idx="8599">
                  <c:v>42.99500000000354</c:v>
                </c:pt>
                <c:pt idx="8600">
                  <c:v>43.00000000000355</c:v>
                </c:pt>
                <c:pt idx="8601">
                  <c:v>43.00500000000355</c:v>
                </c:pt>
                <c:pt idx="8602">
                  <c:v>43.01000000000354</c:v>
                </c:pt>
                <c:pt idx="8603">
                  <c:v>43.01500000000355</c:v>
                </c:pt>
                <c:pt idx="8604">
                  <c:v>43.02000000000356</c:v>
                </c:pt>
                <c:pt idx="8605">
                  <c:v>43.02500000000356</c:v>
                </c:pt>
                <c:pt idx="8606">
                  <c:v>43.03000000000355</c:v>
                </c:pt>
                <c:pt idx="8607">
                  <c:v>43.03500000000356</c:v>
                </c:pt>
                <c:pt idx="8608">
                  <c:v>43.04000000000354</c:v>
                </c:pt>
                <c:pt idx="8609">
                  <c:v>43.04500000000355</c:v>
                </c:pt>
                <c:pt idx="8610">
                  <c:v>43.05000000000354</c:v>
                </c:pt>
                <c:pt idx="8611">
                  <c:v>43.05500000000357</c:v>
                </c:pt>
                <c:pt idx="8612">
                  <c:v>43.06000000000358</c:v>
                </c:pt>
                <c:pt idx="8613">
                  <c:v>43.06500000000358</c:v>
                </c:pt>
                <c:pt idx="8614">
                  <c:v>43.07000000000357</c:v>
                </c:pt>
                <c:pt idx="8615">
                  <c:v>43.07500000000358</c:v>
                </c:pt>
                <c:pt idx="8616">
                  <c:v>43.08000000000357</c:v>
                </c:pt>
                <c:pt idx="8617">
                  <c:v>43.08500000000357</c:v>
                </c:pt>
                <c:pt idx="8618">
                  <c:v>43.0900000000036</c:v>
                </c:pt>
                <c:pt idx="8619">
                  <c:v>43.0950000000036</c:v>
                </c:pt>
                <c:pt idx="8620">
                  <c:v>43.1000000000036</c:v>
                </c:pt>
                <c:pt idx="8621">
                  <c:v>43.1050000000036</c:v>
                </c:pt>
                <c:pt idx="8622">
                  <c:v>43.11000000000359</c:v>
                </c:pt>
                <c:pt idx="8623">
                  <c:v>43.1150000000036</c:v>
                </c:pt>
                <c:pt idx="8624">
                  <c:v>43.12000000000361</c:v>
                </c:pt>
                <c:pt idx="8625">
                  <c:v>43.12500000000361</c:v>
                </c:pt>
                <c:pt idx="8626">
                  <c:v>43.1300000000036</c:v>
                </c:pt>
                <c:pt idx="8627">
                  <c:v>43.13500000000361</c:v>
                </c:pt>
                <c:pt idx="8628">
                  <c:v>43.1400000000036</c:v>
                </c:pt>
                <c:pt idx="8629">
                  <c:v>43.14500000000362</c:v>
                </c:pt>
                <c:pt idx="8630">
                  <c:v>43.15000000000362</c:v>
                </c:pt>
                <c:pt idx="8631">
                  <c:v>43.15500000000362</c:v>
                </c:pt>
                <c:pt idx="8632">
                  <c:v>43.16000000000363</c:v>
                </c:pt>
                <c:pt idx="8633">
                  <c:v>43.16500000000363</c:v>
                </c:pt>
                <c:pt idx="8634">
                  <c:v>43.17000000000363</c:v>
                </c:pt>
                <c:pt idx="8635">
                  <c:v>43.17500000000364</c:v>
                </c:pt>
                <c:pt idx="8636">
                  <c:v>43.18000000000362</c:v>
                </c:pt>
                <c:pt idx="8637">
                  <c:v>43.18500000000364</c:v>
                </c:pt>
                <c:pt idx="8638">
                  <c:v>43.19000000000364</c:v>
                </c:pt>
                <c:pt idx="8639">
                  <c:v>43.19500000000365</c:v>
                </c:pt>
                <c:pt idx="8640">
                  <c:v>43.20000000000365</c:v>
                </c:pt>
                <c:pt idx="8641">
                  <c:v>43.20500000000365</c:v>
                </c:pt>
                <c:pt idx="8642">
                  <c:v>43.21000000000365</c:v>
                </c:pt>
                <c:pt idx="8643">
                  <c:v>43.21500000000366</c:v>
                </c:pt>
                <c:pt idx="8644">
                  <c:v>43.22000000000366</c:v>
                </c:pt>
                <c:pt idx="8645">
                  <c:v>43.22500000000366</c:v>
                </c:pt>
                <c:pt idx="8646">
                  <c:v>43.23000000000366</c:v>
                </c:pt>
                <c:pt idx="8647">
                  <c:v>43.23500000000367</c:v>
                </c:pt>
                <c:pt idx="8648">
                  <c:v>43.24000000000365</c:v>
                </c:pt>
                <c:pt idx="8649">
                  <c:v>43.24500000000367</c:v>
                </c:pt>
                <c:pt idx="8650">
                  <c:v>43.25000000000367</c:v>
                </c:pt>
                <c:pt idx="8651">
                  <c:v>43.25500000000368</c:v>
                </c:pt>
                <c:pt idx="8652">
                  <c:v>43.26000000000368</c:v>
                </c:pt>
                <c:pt idx="8653">
                  <c:v>43.26500000000368</c:v>
                </c:pt>
                <c:pt idx="8654">
                  <c:v>43.27000000000368</c:v>
                </c:pt>
                <c:pt idx="8655">
                  <c:v>43.2750000000037</c:v>
                </c:pt>
                <c:pt idx="8656">
                  <c:v>43.28000000000367</c:v>
                </c:pt>
                <c:pt idx="8657">
                  <c:v>43.2850000000037</c:v>
                </c:pt>
                <c:pt idx="8658">
                  <c:v>43.2900000000037</c:v>
                </c:pt>
                <c:pt idx="8659">
                  <c:v>43.2950000000037</c:v>
                </c:pt>
                <c:pt idx="8660">
                  <c:v>43.30000000000364</c:v>
                </c:pt>
                <c:pt idx="8661">
                  <c:v>43.3050000000037</c:v>
                </c:pt>
                <c:pt idx="8662">
                  <c:v>43.3100000000037</c:v>
                </c:pt>
                <c:pt idx="8663">
                  <c:v>43.31500000000371</c:v>
                </c:pt>
                <c:pt idx="8664">
                  <c:v>43.32000000000371</c:v>
                </c:pt>
                <c:pt idx="8665">
                  <c:v>43.32500000000371</c:v>
                </c:pt>
                <c:pt idx="8666">
                  <c:v>43.33000000000371</c:v>
                </c:pt>
                <c:pt idx="8667">
                  <c:v>43.33500000000372</c:v>
                </c:pt>
                <c:pt idx="8668">
                  <c:v>43.34000000000372</c:v>
                </c:pt>
                <c:pt idx="8669">
                  <c:v>43.34500000000372</c:v>
                </c:pt>
                <c:pt idx="8670">
                  <c:v>43.35000000000372</c:v>
                </c:pt>
                <c:pt idx="8671">
                  <c:v>43.35500000000373</c:v>
                </c:pt>
                <c:pt idx="8672">
                  <c:v>43.36000000000373</c:v>
                </c:pt>
                <c:pt idx="8673">
                  <c:v>43.36500000000373</c:v>
                </c:pt>
                <c:pt idx="8674">
                  <c:v>43.37000000000373</c:v>
                </c:pt>
                <c:pt idx="8675">
                  <c:v>43.37500000000374</c:v>
                </c:pt>
                <c:pt idx="8676">
                  <c:v>43.38000000000374</c:v>
                </c:pt>
                <c:pt idx="8677">
                  <c:v>43.38500000000374</c:v>
                </c:pt>
                <c:pt idx="8678">
                  <c:v>43.39000000000375</c:v>
                </c:pt>
                <c:pt idx="8679">
                  <c:v>43.39500000000375</c:v>
                </c:pt>
                <c:pt idx="8680">
                  <c:v>43.40000000000375</c:v>
                </c:pt>
                <c:pt idx="8681">
                  <c:v>43.40500000000375</c:v>
                </c:pt>
                <c:pt idx="8682">
                  <c:v>43.41000000000376</c:v>
                </c:pt>
                <c:pt idx="8683">
                  <c:v>43.41500000000376</c:v>
                </c:pt>
                <c:pt idx="8684">
                  <c:v>43.42000000000376</c:v>
                </c:pt>
                <c:pt idx="8685">
                  <c:v>43.42500000000376</c:v>
                </c:pt>
                <c:pt idx="8686">
                  <c:v>43.43000000000377</c:v>
                </c:pt>
                <c:pt idx="8687">
                  <c:v>43.43500000000377</c:v>
                </c:pt>
                <c:pt idx="8688">
                  <c:v>43.44000000000377</c:v>
                </c:pt>
                <c:pt idx="8689">
                  <c:v>43.44500000000377</c:v>
                </c:pt>
                <c:pt idx="8690">
                  <c:v>43.45000000000378</c:v>
                </c:pt>
                <c:pt idx="8691">
                  <c:v>43.45500000000378</c:v>
                </c:pt>
                <c:pt idx="8692">
                  <c:v>43.46000000000378</c:v>
                </c:pt>
                <c:pt idx="8693">
                  <c:v>43.46500000000378</c:v>
                </c:pt>
                <c:pt idx="8694">
                  <c:v>43.4700000000038</c:v>
                </c:pt>
                <c:pt idx="8695">
                  <c:v>43.4750000000038</c:v>
                </c:pt>
                <c:pt idx="8696">
                  <c:v>43.4800000000038</c:v>
                </c:pt>
                <c:pt idx="8697">
                  <c:v>43.4850000000038</c:v>
                </c:pt>
                <c:pt idx="8698">
                  <c:v>43.4900000000038</c:v>
                </c:pt>
                <c:pt idx="8699">
                  <c:v>43.4950000000038</c:v>
                </c:pt>
                <c:pt idx="8700">
                  <c:v>43.5000000000038</c:v>
                </c:pt>
                <c:pt idx="8701">
                  <c:v>43.50500000000381</c:v>
                </c:pt>
                <c:pt idx="8702">
                  <c:v>43.51000000000381</c:v>
                </c:pt>
                <c:pt idx="8703">
                  <c:v>43.51500000000381</c:v>
                </c:pt>
                <c:pt idx="8704">
                  <c:v>43.52000000000381</c:v>
                </c:pt>
                <c:pt idx="8705">
                  <c:v>43.52500000000382</c:v>
                </c:pt>
                <c:pt idx="8706">
                  <c:v>43.53000000000382</c:v>
                </c:pt>
                <c:pt idx="8707">
                  <c:v>43.53500000000382</c:v>
                </c:pt>
                <c:pt idx="8708">
                  <c:v>43.54000000000382</c:v>
                </c:pt>
                <c:pt idx="8709">
                  <c:v>43.54500000000383</c:v>
                </c:pt>
                <c:pt idx="8710">
                  <c:v>43.55000000000383</c:v>
                </c:pt>
                <c:pt idx="8711">
                  <c:v>43.55500000000383</c:v>
                </c:pt>
                <c:pt idx="8712">
                  <c:v>43.56000000000383</c:v>
                </c:pt>
                <c:pt idx="8713">
                  <c:v>43.56500000000384</c:v>
                </c:pt>
                <c:pt idx="8714">
                  <c:v>43.57000000000384</c:v>
                </c:pt>
                <c:pt idx="8715">
                  <c:v>43.57500000000384</c:v>
                </c:pt>
                <c:pt idx="8716">
                  <c:v>43.58000000000384</c:v>
                </c:pt>
                <c:pt idx="8717">
                  <c:v>43.58500000000385</c:v>
                </c:pt>
                <c:pt idx="8718">
                  <c:v>43.59000000000385</c:v>
                </c:pt>
                <c:pt idx="8719">
                  <c:v>43.59500000000385</c:v>
                </c:pt>
                <c:pt idx="8720">
                  <c:v>43.60000000000385</c:v>
                </c:pt>
                <c:pt idx="8721">
                  <c:v>43.60500000000386</c:v>
                </c:pt>
                <c:pt idx="8722">
                  <c:v>43.61000000000386</c:v>
                </c:pt>
                <c:pt idx="8723">
                  <c:v>43.61500000000386</c:v>
                </c:pt>
                <c:pt idx="8724">
                  <c:v>43.62000000000386</c:v>
                </c:pt>
                <c:pt idx="8725">
                  <c:v>43.62500000000387</c:v>
                </c:pt>
                <c:pt idx="8726">
                  <c:v>43.63000000000387</c:v>
                </c:pt>
                <c:pt idx="8727">
                  <c:v>43.63500000000387</c:v>
                </c:pt>
                <c:pt idx="8728">
                  <c:v>43.64000000000387</c:v>
                </c:pt>
                <c:pt idx="8729">
                  <c:v>43.64500000000388</c:v>
                </c:pt>
                <c:pt idx="8730">
                  <c:v>43.65000000000388</c:v>
                </c:pt>
                <c:pt idx="8731">
                  <c:v>43.65500000000388</c:v>
                </c:pt>
                <c:pt idx="8732">
                  <c:v>43.66000000000388</c:v>
                </c:pt>
                <c:pt idx="8733">
                  <c:v>43.6650000000039</c:v>
                </c:pt>
                <c:pt idx="8734">
                  <c:v>43.6700000000039</c:v>
                </c:pt>
                <c:pt idx="8735">
                  <c:v>43.6750000000039</c:v>
                </c:pt>
                <c:pt idx="8736">
                  <c:v>43.6800000000039</c:v>
                </c:pt>
                <c:pt idx="8737">
                  <c:v>43.6850000000039</c:v>
                </c:pt>
                <c:pt idx="8738">
                  <c:v>43.6900000000039</c:v>
                </c:pt>
                <c:pt idx="8739">
                  <c:v>43.6950000000039</c:v>
                </c:pt>
                <c:pt idx="8740">
                  <c:v>43.70000000000391</c:v>
                </c:pt>
                <c:pt idx="8741">
                  <c:v>43.70500000000391</c:v>
                </c:pt>
                <c:pt idx="8742">
                  <c:v>43.71000000000391</c:v>
                </c:pt>
                <c:pt idx="8743">
                  <c:v>43.71500000000391</c:v>
                </c:pt>
                <c:pt idx="8744">
                  <c:v>43.72000000000392</c:v>
                </c:pt>
                <c:pt idx="8745">
                  <c:v>43.72500000000393</c:v>
                </c:pt>
                <c:pt idx="8746">
                  <c:v>43.73000000000392</c:v>
                </c:pt>
                <c:pt idx="8747">
                  <c:v>43.73500000000392</c:v>
                </c:pt>
                <c:pt idx="8748">
                  <c:v>43.74000000000393</c:v>
                </c:pt>
                <c:pt idx="8749">
                  <c:v>43.74500000000393</c:v>
                </c:pt>
                <c:pt idx="8750">
                  <c:v>43.75000000000393</c:v>
                </c:pt>
                <c:pt idx="8751">
                  <c:v>43.75500000000393</c:v>
                </c:pt>
                <c:pt idx="8752">
                  <c:v>43.76000000000394</c:v>
                </c:pt>
                <c:pt idx="8753">
                  <c:v>43.76500000000395</c:v>
                </c:pt>
                <c:pt idx="8754">
                  <c:v>43.77000000000394</c:v>
                </c:pt>
                <c:pt idx="8755">
                  <c:v>43.77500000000394</c:v>
                </c:pt>
                <c:pt idx="8756">
                  <c:v>43.78000000000395</c:v>
                </c:pt>
                <c:pt idx="8757">
                  <c:v>43.78500000000395</c:v>
                </c:pt>
                <c:pt idx="8758">
                  <c:v>43.79000000000395</c:v>
                </c:pt>
                <c:pt idx="8759">
                  <c:v>43.79500000000395</c:v>
                </c:pt>
                <c:pt idx="8760">
                  <c:v>43.80000000000395</c:v>
                </c:pt>
                <c:pt idx="8761">
                  <c:v>43.80500000000396</c:v>
                </c:pt>
                <c:pt idx="8762">
                  <c:v>43.81000000000395</c:v>
                </c:pt>
                <c:pt idx="8763">
                  <c:v>43.81500000000396</c:v>
                </c:pt>
                <c:pt idx="8764">
                  <c:v>43.82000000000397</c:v>
                </c:pt>
                <c:pt idx="8765">
                  <c:v>43.82500000000397</c:v>
                </c:pt>
                <c:pt idx="8766">
                  <c:v>43.83000000000397</c:v>
                </c:pt>
                <c:pt idx="8767">
                  <c:v>43.83500000000397</c:v>
                </c:pt>
                <c:pt idx="8768">
                  <c:v>43.84000000000398</c:v>
                </c:pt>
                <c:pt idx="8769">
                  <c:v>43.84500000000398</c:v>
                </c:pt>
                <c:pt idx="8770">
                  <c:v>43.85000000000397</c:v>
                </c:pt>
                <c:pt idx="8771">
                  <c:v>43.85500000000398</c:v>
                </c:pt>
                <c:pt idx="8772">
                  <c:v>43.860000000004</c:v>
                </c:pt>
                <c:pt idx="8773">
                  <c:v>43.865000000004</c:v>
                </c:pt>
                <c:pt idx="8774">
                  <c:v>43.870000000004</c:v>
                </c:pt>
                <c:pt idx="8775">
                  <c:v>43.875000000004</c:v>
                </c:pt>
                <c:pt idx="8776">
                  <c:v>43.880000000004</c:v>
                </c:pt>
                <c:pt idx="8777">
                  <c:v>43.885000000004</c:v>
                </c:pt>
                <c:pt idx="8778">
                  <c:v>43.890000000004</c:v>
                </c:pt>
                <c:pt idx="8779">
                  <c:v>43.895000000004</c:v>
                </c:pt>
                <c:pt idx="8780">
                  <c:v>43.90000000000401</c:v>
                </c:pt>
                <c:pt idx="8781">
                  <c:v>43.90500000000401</c:v>
                </c:pt>
                <c:pt idx="8782">
                  <c:v>43.910000000004</c:v>
                </c:pt>
                <c:pt idx="8783">
                  <c:v>43.91500000000401</c:v>
                </c:pt>
                <c:pt idx="8784">
                  <c:v>43.92000000000402</c:v>
                </c:pt>
                <c:pt idx="8785">
                  <c:v>43.92500000000402</c:v>
                </c:pt>
                <c:pt idx="8786">
                  <c:v>43.93000000000402</c:v>
                </c:pt>
                <c:pt idx="8787">
                  <c:v>43.93500000000403</c:v>
                </c:pt>
                <c:pt idx="8788">
                  <c:v>43.94000000000403</c:v>
                </c:pt>
                <c:pt idx="8789">
                  <c:v>43.94500000000403</c:v>
                </c:pt>
                <c:pt idx="8790">
                  <c:v>43.95000000000402</c:v>
                </c:pt>
                <c:pt idx="8791">
                  <c:v>43.95500000000403</c:v>
                </c:pt>
                <c:pt idx="8792">
                  <c:v>43.96000000000404</c:v>
                </c:pt>
                <c:pt idx="8793">
                  <c:v>43.96500000000404</c:v>
                </c:pt>
                <c:pt idx="8794">
                  <c:v>43.97000000000404</c:v>
                </c:pt>
                <c:pt idx="8795">
                  <c:v>43.97500000000405</c:v>
                </c:pt>
                <c:pt idx="8796">
                  <c:v>43.98000000000405</c:v>
                </c:pt>
                <c:pt idx="8797">
                  <c:v>43.98500000000405</c:v>
                </c:pt>
                <c:pt idx="8798">
                  <c:v>43.99000000000405</c:v>
                </c:pt>
                <c:pt idx="8799">
                  <c:v>43.99500000000406</c:v>
                </c:pt>
                <c:pt idx="8800">
                  <c:v>44.00000000000406</c:v>
                </c:pt>
                <c:pt idx="8801">
                  <c:v>44.00500000000406</c:v>
                </c:pt>
                <c:pt idx="8802">
                  <c:v>44.01000000000406</c:v>
                </c:pt>
                <c:pt idx="8803">
                  <c:v>44.01500000000406</c:v>
                </c:pt>
                <c:pt idx="8804">
                  <c:v>44.02000000000407</c:v>
                </c:pt>
                <c:pt idx="8805">
                  <c:v>44.02500000000407</c:v>
                </c:pt>
                <c:pt idx="8806">
                  <c:v>44.03000000000407</c:v>
                </c:pt>
                <c:pt idx="8807">
                  <c:v>44.03500000000408</c:v>
                </c:pt>
                <c:pt idx="8808">
                  <c:v>44.04000000000408</c:v>
                </c:pt>
                <c:pt idx="8809">
                  <c:v>44.04500000000408</c:v>
                </c:pt>
                <c:pt idx="8810">
                  <c:v>44.05000000000408</c:v>
                </c:pt>
                <c:pt idx="8811">
                  <c:v>44.0550000000041</c:v>
                </c:pt>
                <c:pt idx="8812">
                  <c:v>44.0600000000041</c:v>
                </c:pt>
                <c:pt idx="8813">
                  <c:v>44.0650000000041</c:v>
                </c:pt>
                <c:pt idx="8814">
                  <c:v>44.0700000000041</c:v>
                </c:pt>
                <c:pt idx="8815">
                  <c:v>44.0750000000041</c:v>
                </c:pt>
                <c:pt idx="8816">
                  <c:v>44.0800000000041</c:v>
                </c:pt>
                <c:pt idx="8817">
                  <c:v>44.0850000000041</c:v>
                </c:pt>
                <c:pt idx="8818">
                  <c:v>44.0900000000041</c:v>
                </c:pt>
                <c:pt idx="8819">
                  <c:v>44.09500000000411</c:v>
                </c:pt>
                <c:pt idx="8820">
                  <c:v>44.10000000000411</c:v>
                </c:pt>
                <c:pt idx="8821">
                  <c:v>44.10500000000411</c:v>
                </c:pt>
                <c:pt idx="8822">
                  <c:v>44.11000000000411</c:v>
                </c:pt>
                <c:pt idx="8823">
                  <c:v>44.11500000000412</c:v>
                </c:pt>
                <c:pt idx="8824">
                  <c:v>44.12000000000412</c:v>
                </c:pt>
                <c:pt idx="8825">
                  <c:v>44.12500000000412</c:v>
                </c:pt>
                <c:pt idx="8826">
                  <c:v>44.13000000000413</c:v>
                </c:pt>
                <c:pt idx="8827">
                  <c:v>44.13500000000413</c:v>
                </c:pt>
                <c:pt idx="8828">
                  <c:v>44.14000000000413</c:v>
                </c:pt>
                <c:pt idx="8829">
                  <c:v>44.14500000000413</c:v>
                </c:pt>
                <c:pt idx="8830">
                  <c:v>44.15000000000413</c:v>
                </c:pt>
                <c:pt idx="8831">
                  <c:v>44.15500000000414</c:v>
                </c:pt>
                <c:pt idx="8832">
                  <c:v>44.16000000000414</c:v>
                </c:pt>
                <c:pt idx="8833">
                  <c:v>44.16500000000414</c:v>
                </c:pt>
                <c:pt idx="8834">
                  <c:v>44.17000000000415</c:v>
                </c:pt>
                <c:pt idx="8835">
                  <c:v>44.17500000000415</c:v>
                </c:pt>
                <c:pt idx="8836">
                  <c:v>44.18000000000415</c:v>
                </c:pt>
                <c:pt idx="8837">
                  <c:v>44.18500000000415</c:v>
                </c:pt>
                <c:pt idx="8838">
                  <c:v>44.19000000000416</c:v>
                </c:pt>
                <c:pt idx="8839">
                  <c:v>44.19500000000416</c:v>
                </c:pt>
                <c:pt idx="8840">
                  <c:v>44.20000000000416</c:v>
                </c:pt>
                <c:pt idx="8841">
                  <c:v>44.20500000000416</c:v>
                </c:pt>
                <c:pt idx="8842">
                  <c:v>44.21000000000416</c:v>
                </c:pt>
                <c:pt idx="8843">
                  <c:v>44.21500000000417</c:v>
                </c:pt>
                <c:pt idx="8844">
                  <c:v>44.22000000000417</c:v>
                </c:pt>
                <c:pt idx="8845">
                  <c:v>44.22500000000417</c:v>
                </c:pt>
                <c:pt idx="8846">
                  <c:v>44.23000000000418</c:v>
                </c:pt>
                <c:pt idx="8847">
                  <c:v>44.23500000000418</c:v>
                </c:pt>
                <c:pt idx="8848">
                  <c:v>44.24000000000418</c:v>
                </c:pt>
                <c:pt idx="8849">
                  <c:v>44.24500000000418</c:v>
                </c:pt>
                <c:pt idx="8850">
                  <c:v>44.2500000000042</c:v>
                </c:pt>
                <c:pt idx="8851">
                  <c:v>44.2550000000042</c:v>
                </c:pt>
                <c:pt idx="8852">
                  <c:v>44.2600000000042</c:v>
                </c:pt>
                <c:pt idx="8853">
                  <c:v>44.2650000000042</c:v>
                </c:pt>
                <c:pt idx="8854">
                  <c:v>44.2700000000042</c:v>
                </c:pt>
                <c:pt idx="8855">
                  <c:v>44.2750000000042</c:v>
                </c:pt>
                <c:pt idx="8856">
                  <c:v>44.2800000000042</c:v>
                </c:pt>
                <c:pt idx="8857">
                  <c:v>44.2850000000042</c:v>
                </c:pt>
                <c:pt idx="8858">
                  <c:v>44.29000000000421</c:v>
                </c:pt>
                <c:pt idx="8859">
                  <c:v>44.29500000000421</c:v>
                </c:pt>
                <c:pt idx="8860">
                  <c:v>44.3000000000042</c:v>
                </c:pt>
                <c:pt idx="8861">
                  <c:v>44.30500000000421</c:v>
                </c:pt>
                <c:pt idx="8862">
                  <c:v>44.31000000000419</c:v>
                </c:pt>
                <c:pt idx="8863">
                  <c:v>44.3150000000042</c:v>
                </c:pt>
                <c:pt idx="8864">
                  <c:v>44.32000000000422</c:v>
                </c:pt>
                <c:pt idx="8865">
                  <c:v>44.32500000000422</c:v>
                </c:pt>
                <c:pt idx="8866">
                  <c:v>44.33000000000423</c:v>
                </c:pt>
                <c:pt idx="8867">
                  <c:v>44.33500000000423</c:v>
                </c:pt>
                <c:pt idx="8868">
                  <c:v>44.34000000000422</c:v>
                </c:pt>
                <c:pt idx="8869">
                  <c:v>44.34500000000423</c:v>
                </c:pt>
                <c:pt idx="8870">
                  <c:v>44.35000000000419</c:v>
                </c:pt>
                <c:pt idx="8871">
                  <c:v>44.35500000000422</c:v>
                </c:pt>
                <c:pt idx="8872">
                  <c:v>44.36000000000424</c:v>
                </c:pt>
                <c:pt idx="8873">
                  <c:v>44.36500000000425</c:v>
                </c:pt>
                <c:pt idx="8874">
                  <c:v>44.37000000000425</c:v>
                </c:pt>
                <c:pt idx="8875">
                  <c:v>44.37500000000425</c:v>
                </c:pt>
                <c:pt idx="8876">
                  <c:v>44.38000000000424</c:v>
                </c:pt>
                <c:pt idx="8877">
                  <c:v>44.38500000000425</c:v>
                </c:pt>
                <c:pt idx="8878">
                  <c:v>44.39000000000426</c:v>
                </c:pt>
                <c:pt idx="8879">
                  <c:v>44.39500000000426</c:v>
                </c:pt>
                <c:pt idx="8880">
                  <c:v>44.40000000000425</c:v>
                </c:pt>
                <c:pt idx="8881">
                  <c:v>44.40500000000426</c:v>
                </c:pt>
                <c:pt idx="8882">
                  <c:v>44.41000000000425</c:v>
                </c:pt>
                <c:pt idx="8883">
                  <c:v>44.41500000000427</c:v>
                </c:pt>
                <c:pt idx="8884">
                  <c:v>44.42000000000427</c:v>
                </c:pt>
                <c:pt idx="8885">
                  <c:v>44.42500000000428</c:v>
                </c:pt>
                <c:pt idx="8886">
                  <c:v>44.43000000000428</c:v>
                </c:pt>
                <c:pt idx="8887">
                  <c:v>44.43500000000428</c:v>
                </c:pt>
                <c:pt idx="8888">
                  <c:v>44.44000000000428</c:v>
                </c:pt>
                <c:pt idx="8889">
                  <c:v>44.44500000000428</c:v>
                </c:pt>
                <c:pt idx="8890">
                  <c:v>44.45000000000427</c:v>
                </c:pt>
                <c:pt idx="8891">
                  <c:v>44.45500000000429</c:v>
                </c:pt>
                <c:pt idx="8892">
                  <c:v>44.4600000000043</c:v>
                </c:pt>
                <c:pt idx="8893">
                  <c:v>44.4650000000043</c:v>
                </c:pt>
                <c:pt idx="8894">
                  <c:v>44.4700000000043</c:v>
                </c:pt>
                <c:pt idx="8895">
                  <c:v>44.4750000000043</c:v>
                </c:pt>
                <c:pt idx="8896">
                  <c:v>44.4800000000043</c:v>
                </c:pt>
                <c:pt idx="8897">
                  <c:v>44.48500000000431</c:v>
                </c:pt>
                <c:pt idx="8898">
                  <c:v>44.49000000000431</c:v>
                </c:pt>
                <c:pt idx="8899">
                  <c:v>44.49500000000431</c:v>
                </c:pt>
                <c:pt idx="8900">
                  <c:v>44.50000000000431</c:v>
                </c:pt>
                <c:pt idx="8901">
                  <c:v>44.50500000000432</c:v>
                </c:pt>
                <c:pt idx="8902">
                  <c:v>44.5100000000043</c:v>
                </c:pt>
                <c:pt idx="8903">
                  <c:v>44.51500000000432</c:v>
                </c:pt>
                <c:pt idx="8904">
                  <c:v>44.52000000000432</c:v>
                </c:pt>
                <c:pt idx="8905">
                  <c:v>44.52500000000433</c:v>
                </c:pt>
                <c:pt idx="8906">
                  <c:v>44.53000000000433</c:v>
                </c:pt>
                <c:pt idx="8907">
                  <c:v>44.53500000000433</c:v>
                </c:pt>
                <c:pt idx="8908">
                  <c:v>44.54000000000433</c:v>
                </c:pt>
                <c:pt idx="8909">
                  <c:v>44.54500000000434</c:v>
                </c:pt>
                <c:pt idx="8910">
                  <c:v>44.55000000000432</c:v>
                </c:pt>
                <c:pt idx="8911">
                  <c:v>44.55500000000434</c:v>
                </c:pt>
                <c:pt idx="8912">
                  <c:v>44.56000000000435</c:v>
                </c:pt>
                <c:pt idx="8913">
                  <c:v>44.56500000000435</c:v>
                </c:pt>
                <c:pt idx="8914">
                  <c:v>44.57000000000435</c:v>
                </c:pt>
                <c:pt idx="8915">
                  <c:v>44.57500000000435</c:v>
                </c:pt>
                <c:pt idx="8916">
                  <c:v>44.58000000000435</c:v>
                </c:pt>
                <c:pt idx="8917">
                  <c:v>44.58500000000436</c:v>
                </c:pt>
                <c:pt idx="8918">
                  <c:v>44.59000000000436</c:v>
                </c:pt>
                <c:pt idx="8919">
                  <c:v>44.59500000000436</c:v>
                </c:pt>
                <c:pt idx="8920">
                  <c:v>44.60000000000436</c:v>
                </c:pt>
                <c:pt idx="8921">
                  <c:v>44.60500000000437</c:v>
                </c:pt>
                <c:pt idx="8922">
                  <c:v>44.61000000000435</c:v>
                </c:pt>
                <c:pt idx="8923">
                  <c:v>44.61500000000437</c:v>
                </c:pt>
                <c:pt idx="8924">
                  <c:v>44.62000000000438</c:v>
                </c:pt>
                <c:pt idx="8925">
                  <c:v>44.62500000000438</c:v>
                </c:pt>
                <c:pt idx="8926">
                  <c:v>44.63000000000438</c:v>
                </c:pt>
                <c:pt idx="8927">
                  <c:v>44.63500000000438</c:v>
                </c:pt>
                <c:pt idx="8928">
                  <c:v>44.64000000000438</c:v>
                </c:pt>
                <c:pt idx="8929">
                  <c:v>44.6450000000044</c:v>
                </c:pt>
                <c:pt idx="8930">
                  <c:v>44.65000000000439</c:v>
                </c:pt>
                <c:pt idx="8931">
                  <c:v>44.6550000000044</c:v>
                </c:pt>
                <c:pt idx="8932">
                  <c:v>44.6600000000044</c:v>
                </c:pt>
                <c:pt idx="8933">
                  <c:v>44.6650000000044</c:v>
                </c:pt>
                <c:pt idx="8934">
                  <c:v>44.6700000000044</c:v>
                </c:pt>
                <c:pt idx="8935">
                  <c:v>44.6750000000044</c:v>
                </c:pt>
                <c:pt idx="8936">
                  <c:v>44.6800000000044</c:v>
                </c:pt>
                <c:pt idx="8937">
                  <c:v>44.68500000000441</c:v>
                </c:pt>
                <c:pt idx="8938">
                  <c:v>44.69000000000441</c:v>
                </c:pt>
                <c:pt idx="8939">
                  <c:v>44.69500000000441</c:v>
                </c:pt>
                <c:pt idx="8940">
                  <c:v>44.70000000000442</c:v>
                </c:pt>
                <c:pt idx="8941">
                  <c:v>44.70500000000442</c:v>
                </c:pt>
                <c:pt idx="8942">
                  <c:v>44.71000000000442</c:v>
                </c:pt>
                <c:pt idx="8943">
                  <c:v>44.71500000000442</c:v>
                </c:pt>
                <c:pt idx="8944">
                  <c:v>44.72000000000443</c:v>
                </c:pt>
                <c:pt idx="8945">
                  <c:v>44.72500000000443</c:v>
                </c:pt>
                <c:pt idx="8946">
                  <c:v>44.73000000000443</c:v>
                </c:pt>
                <c:pt idx="8947">
                  <c:v>44.73500000000443</c:v>
                </c:pt>
                <c:pt idx="8948">
                  <c:v>44.74000000000444</c:v>
                </c:pt>
                <c:pt idx="8949">
                  <c:v>44.74500000000444</c:v>
                </c:pt>
                <c:pt idx="8950">
                  <c:v>44.75000000000444</c:v>
                </c:pt>
                <c:pt idx="8951">
                  <c:v>44.75500000000444</c:v>
                </c:pt>
                <c:pt idx="8952">
                  <c:v>44.76000000000445</c:v>
                </c:pt>
                <c:pt idx="8953">
                  <c:v>44.76500000000445</c:v>
                </c:pt>
                <c:pt idx="8954">
                  <c:v>44.77000000000445</c:v>
                </c:pt>
                <c:pt idx="8955">
                  <c:v>44.77500000000446</c:v>
                </c:pt>
                <c:pt idx="8956">
                  <c:v>44.78000000000446</c:v>
                </c:pt>
                <c:pt idx="8957">
                  <c:v>44.78500000000446</c:v>
                </c:pt>
                <c:pt idx="8958">
                  <c:v>44.79000000000446</c:v>
                </c:pt>
                <c:pt idx="8959">
                  <c:v>44.79500000000447</c:v>
                </c:pt>
                <c:pt idx="8960">
                  <c:v>44.80000000000445</c:v>
                </c:pt>
                <c:pt idx="8961">
                  <c:v>44.80500000000445</c:v>
                </c:pt>
                <c:pt idx="8962">
                  <c:v>44.81000000000444</c:v>
                </c:pt>
                <c:pt idx="8963">
                  <c:v>44.81500000000447</c:v>
                </c:pt>
                <c:pt idx="8964">
                  <c:v>44.82000000000448</c:v>
                </c:pt>
                <c:pt idx="8965">
                  <c:v>44.82500000000448</c:v>
                </c:pt>
                <c:pt idx="8966">
                  <c:v>44.83000000000447</c:v>
                </c:pt>
                <c:pt idx="8967">
                  <c:v>44.83500000000448</c:v>
                </c:pt>
                <c:pt idx="8968">
                  <c:v>44.84000000000447</c:v>
                </c:pt>
                <c:pt idx="8969">
                  <c:v>44.84500000000448</c:v>
                </c:pt>
                <c:pt idx="8970">
                  <c:v>44.85000000000444</c:v>
                </c:pt>
                <c:pt idx="8971">
                  <c:v>44.85500000000449</c:v>
                </c:pt>
                <c:pt idx="8972">
                  <c:v>44.8600000000045</c:v>
                </c:pt>
                <c:pt idx="8973">
                  <c:v>44.8650000000045</c:v>
                </c:pt>
                <c:pt idx="8974">
                  <c:v>44.8700000000045</c:v>
                </c:pt>
                <c:pt idx="8975">
                  <c:v>44.8750000000045</c:v>
                </c:pt>
                <c:pt idx="8976">
                  <c:v>44.88000000000449</c:v>
                </c:pt>
                <c:pt idx="8977">
                  <c:v>44.8850000000045</c:v>
                </c:pt>
                <c:pt idx="8978">
                  <c:v>44.89000000000451</c:v>
                </c:pt>
                <c:pt idx="8979">
                  <c:v>44.89500000000452</c:v>
                </c:pt>
                <c:pt idx="8980">
                  <c:v>44.9000000000045</c:v>
                </c:pt>
                <c:pt idx="8981">
                  <c:v>44.90500000000452</c:v>
                </c:pt>
                <c:pt idx="8982">
                  <c:v>44.91000000000452</c:v>
                </c:pt>
                <c:pt idx="8983">
                  <c:v>44.91500000000453</c:v>
                </c:pt>
                <c:pt idx="8984">
                  <c:v>44.92000000000453</c:v>
                </c:pt>
                <c:pt idx="8985">
                  <c:v>44.92500000000453</c:v>
                </c:pt>
                <c:pt idx="8986">
                  <c:v>44.93000000000453</c:v>
                </c:pt>
                <c:pt idx="8987">
                  <c:v>44.93500000000454</c:v>
                </c:pt>
                <c:pt idx="8988">
                  <c:v>44.94000000000452</c:v>
                </c:pt>
                <c:pt idx="8989">
                  <c:v>44.94500000000454</c:v>
                </c:pt>
                <c:pt idx="8990">
                  <c:v>44.95000000000454</c:v>
                </c:pt>
                <c:pt idx="8991">
                  <c:v>44.95500000000455</c:v>
                </c:pt>
                <c:pt idx="8992">
                  <c:v>44.96000000000455</c:v>
                </c:pt>
                <c:pt idx="8993">
                  <c:v>44.96500000000455</c:v>
                </c:pt>
                <c:pt idx="8994">
                  <c:v>44.97000000000455</c:v>
                </c:pt>
                <c:pt idx="8995">
                  <c:v>44.97500000000456</c:v>
                </c:pt>
                <c:pt idx="8996">
                  <c:v>44.98000000000454</c:v>
                </c:pt>
                <c:pt idx="8997">
                  <c:v>44.98500000000455</c:v>
                </c:pt>
                <c:pt idx="8998">
                  <c:v>44.99000000000456</c:v>
                </c:pt>
                <c:pt idx="8999">
                  <c:v>44.99500000000457</c:v>
                </c:pt>
                <c:pt idx="9000">
                  <c:v>45.00000000000455</c:v>
                </c:pt>
                <c:pt idx="9001">
                  <c:v>45.00500000000457</c:v>
                </c:pt>
                <c:pt idx="9002">
                  <c:v>45.01000000000457</c:v>
                </c:pt>
                <c:pt idx="9003">
                  <c:v>45.01500000000458</c:v>
                </c:pt>
                <c:pt idx="9004">
                  <c:v>45.02000000000458</c:v>
                </c:pt>
                <c:pt idx="9005">
                  <c:v>45.02500000000458</c:v>
                </c:pt>
                <c:pt idx="9006">
                  <c:v>45.03000000000458</c:v>
                </c:pt>
                <c:pt idx="9007">
                  <c:v>45.0350000000046</c:v>
                </c:pt>
                <c:pt idx="9008">
                  <c:v>45.04000000000458</c:v>
                </c:pt>
                <c:pt idx="9009">
                  <c:v>45.0450000000046</c:v>
                </c:pt>
                <c:pt idx="9010">
                  <c:v>45.05000000000459</c:v>
                </c:pt>
                <c:pt idx="9011">
                  <c:v>45.0550000000046</c:v>
                </c:pt>
                <c:pt idx="9012">
                  <c:v>45.0600000000046</c:v>
                </c:pt>
                <c:pt idx="9013">
                  <c:v>45.0650000000046</c:v>
                </c:pt>
                <c:pt idx="9014">
                  <c:v>45.0700000000046</c:v>
                </c:pt>
                <c:pt idx="9015">
                  <c:v>45.07500000000461</c:v>
                </c:pt>
                <c:pt idx="9016">
                  <c:v>45.0800000000046</c:v>
                </c:pt>
                <c:pt idx="9017">
                  <c:v>45.08500000000461</c:v>
                </c:pt>
                <c:pt idx="9018">
                  <c:v>45.09000000000461</c:v>
                </c:pt>
                <c:pt idx="9019">
                  <c:v>45.09500000000462</c:v>
                </c:pt>
                <c:pt idx="9020">
                  <c:v>45.10000000000462</c:v>
                </c:pt>
                <c:pt idx="9021">
                  <c:v>45.10500000000462</c:v>
                </c:pt>
                <c:pt idx="9022">
                  <c:v>45.11000000000463</c:v>
                </c:pt>
                <c:pt idx="9023">
                  <c:v>45.11500000000463</c:v>
                </c:pt>
                <c:pt idx="9024">
                  <c:v>45.12000000000463</c:v>
                </c:pt>
                <c:pt idx="9025">
                  <c:v>45.12500000000463</c:v>
                </c:pt>
                <c:pt idx="9026">
                  <c:v>45.13000000000464</c:v>
                </c:pt>
                <c:pt idx="9027">
                  <c:v>45.13500000000464</c:v>
                </c:pt>
                <c:pt idx="9028">
                  <c:v>45.14000000000464</c:v>
                </c:pt>
                <c:pt idx="9029">
                  <c:v>45.14500000000464</c:v>
                </c:pt>
                <c:pt idx="9030">
                  <c:v>45.15000000000465</c:v>
                </c:pt>
                <c:pt idx="9031">
                  <c:v>45.15500000000465</c:v>
                </c:pt>
                <c:pt idx="9032">
                  <c:v>45.16000000000465</c:v>
                </c:pt>
                <c:pt idx="9033">
                  <c:v>45.16500000000465</c:v>
                </c:pt>
                <c:pt idx="9034">
                  <c:v>45.17000000000466</c:v>
                </c:pt>
                <c:pt idx="9035">
                  <c:v>45.17500000000466</c:v>
                </c:pt>
                <c:pt idx="9036">
                  <c:v>45.18000000000465</c:v>
                </c:pt>
                <c:pt idx="9037">
                  <c:v>45.18500000000466</c:v>
                </c:pt>
                <c:pt idx="9038">
                  <c:v>45.19000000000467</c:v>
                </c:pt>
                <c:pt idx="9039">
                  <c:v>45.19500000000467</c:v>
                </c:pt>
                <c:pt idx="9040">
                  <c:v>45.20000000000467</c:v>
                </c:pt>
                <c:pt idx="9041">
                  <c:v>45.20500000000468</c:v>
                </c:pt>
                <c:pt idx="9042">
                  <c:v>45.21000000000468</c:v>
                </c:pt>
                <c:pt idx="9043">
                  <c:v>45.21500000000468</c:v>
                </c:pt>
                <c:pt idx="9044">
                  <c:v>45.22000000000468</c:v>
                </c:pt>
                <c:pt idx="9045">
                  <c:v>45.2250000000047</c:v>
                </c:pt>
                <c:pt idx="9046">
                  <c:v>45.2300000000047</c:v>
                </c:pt>
                <c:pt idx="9047">
                  <c:v>45.2350000000047</c:v>
                </c:pt>
                <c:pt idx="9048">
                  <c:v>45.2400000000047</c:v>
                </c:pt>
                <c:pt idx="9049">
                  <c:v>45.2450000000047</c:v>
                </c:pt>
                <c:pt idx="9050">
                  <c:v>45.2500000000047</c:v>
                </c:pt>
                <c:pt idx="9051">
                  <c:v>45.2550000000047</c:v>
                </c:pt>
                <c:pt idx="9052">
                  <c:v>45.2600000000047</c:v>
                </c:pt>
                <c:pt idx="9053">
                  <c:v>45.26500000000471</c:v>
                </c:pt>
                <c:pt idx="9054">
                  <c:v>45.27000000000471</c:v>
                </c:pt>
                <c:pt idx="9055">
                  <c:v>45.27500000000471</c:v>
                </c:pt>
                <c:pt idx="9056">
                  <c:v>45.28000000000471</c:v>
                </c:pt>
                <c:pt idx="9057">
                  <c:v>45.28500000000472</c:v>
                </c:pt>
                <c:pt idx="9058">
                  <c:v>45.29000000000473</c:v>
                </c:pt>
                <c:pt idx="9059">
                  <c:v>45.29500000000476</c:v>
                </c:pt>
                <c:pt idx="9060">
                  <c:v>45.30000000000472</c:v>
                </c:pt>
                <c:pt idx="9061">
                  <c:v>45.30500000000473</c:v>
                </c:pt>
                <c:pt idx="9062">
                  <c:v>45.31000000000473</c:v>
                </c:pt>
                <c:pt idx="9063">
                  <c:v>45.31500000000473</c:v>
                </c:pt>
                <c:pt idx="9064">
                  <c:v>45.32000000000473</c:v>
                </c:pt>
                <c:pt idx="9065">
                  <c:v>45.32500000000474</c:v>
                </c:pt>
                <c:pt idx="9066">
                  <c:v>45.33000000000474</c:v>
                </c:pt>
                <c:pt idx="9067">
                  <c:v>45.33500000000474</c:v>
                </c:pt>
                <c:pt idx="9068">
                  <c:v>45.34000000000474</c:v>
                </c:pt>
                <c:pt idx="9069">
                  <c:v>45.34500000000475</c:v>
                </c:pt>
                <c:pt idx="9070">
                  <c:v>45.35000000000475</c:v>
                </c:pt>
                <c:pt idx="9071">
                  <c:v>45.35500000000475</c:v>
                </c:pt>
                <c:pt idx="9072">
                  <c:v>45.36000000000475</c:v>
                </c:pt>
                <c:pt idx="9073">
                  <c:v>45.36500000000476</c:v>
                </c:pt>
                <c:pt idx="9074">
                  <c:v>45.37000000000476</c:v>
                </c:pt>
                <c:pt idx="9075">
                  <c:v>45.37500000000476</c:v>
                </c:pt>
                <c:pt idx="9076">
                  <c:v>45.38000000000476</c:v>
                </c:pt>
                <c:pt idx="9077">
                  <c:v>45.38500000000477</c:v>
                </c:pt>
                <c:pt idx="9078">
                  <c:v>45.39000000000477</c:v>
                </c:pt>
                <c:pt idx="9079">
                  <c:v>45.39500000000477</c:v>
                </c:pt>
                <c:pt idx="9080">
                  <c:v>45.40000000000477</c:v>
                </c:pt>
                <c:pt idx="9081">
                  <c:v>45.40500000000478</c:v>
                </c:pt>
                <c:pt idx="9082">
                  <c:v>45.41000000000478</c:v>
                </c:pt>
                <c:pt idx="9083">
                  <c:v>45.41500000000478</c:v>
                </c:pt>
                <c:pt idx="9084">
                  <c:v>45.4200000000048</c:v>
                </c:pt>
                <c:pt idx="9085">
                  <c:v>45.4250000000048</c:v>
                </c:pt>
                <c:pt idx="9086">
                  <c:v>45.4300000000048</c:v>
                </c:pt>
                <c:pt idx="9087">
                  <c:v>45.4350000000048</c:v>
                </c:pt>
                <c:pt idx="9088">
                  <c:v>45.4400000000048</c:v>
                </c:pt>
                <c:pt idx="9089">
                  <c:v>45.4450000000048</c:v>
                </c:pt>
                <c:pt idx="9090">
                  <c:v>45.4500000000048</c:v>
                </c:pt>
                <c:pt idx="9091">
                  <c:v>45.4550000000048</c:v>
                </c:pt>
                <c:pt idx="9092">
                  <c:v>45.46000000000481</c:v>
                </c:pt>
                <c:pt idx="9093">
                  <c:v>45.46500000000481</c:v>
                </c:pt>
                <c:pt idx="9094">
                  <c:v>45.47000000000481</c:v>
                </c:pt>
                <c:pt idx="9095">
                  <c:v>45.47500000000481</c:v>
                </c:pt>
                <c:pt idx="9096">
                  <c:v>45.48000000000481</c:v>
                </c:pt>
                <c:pt idx="9097">
                  <c:v>45.48500000000482</c:v>
                </c:pt>
                <c:pt idx="9098">
                  <c:v>45.49000000000482</c:v>
                </c:pt>
                <c:pt idx="9099">
                  <c:v>45.49500000000482</c:v>
                </c:pt>
                <c:pt idx="9100">
                  <c:v>45.50000000000483</c:v>
                </c:pt>
                <c:pt idx="9101">
                  <c:v>45.50500000000483</c:v>
                </c:pt>
                <c:pt idx="9102">
                  <c:v>45.51000000000483</c:v>
                </c:pt>
                <c:pt idx="9103">
                  <c:v>45.51500000000483</c:v>
                </c:pt>
                <c:pt idx="9104">
                  <c:v>45.52000000000484</c:v>
                </c:pt>
                <c:pt idx="9105">
                  <c:v>45.52500000000485</c:v>
                </c:pt>
                <c:pt idx="9106">
                  <c:v>45.53000000000484</c:v>
                </c:pt>
                <c:pt idx="9107">
                  <c:v>45.53500000000484</c:v>
                </c:pt>
                <c:pt idx="9108">
                  <c:v>45.54000000000485</c:v>
                </c:pt>
                <c:pt idx="9109">
                  <c:v>45.54500000000485</c:v>
                </c:pt>
                <c:pt idx="9110">
                  <c:v>45.55000000000485</c:v>
                </c:pt>
                <c:pt idx="9111">
                  <c:v>45.55500000000485</c:v>
                </c:pt>
                <c:pt idx="9112">
                  <c:v>45.56000000000486</c:v>
                </c:pt>
                <c:pt idx="9113">
                  <c:v>45.56500000000486</c:v>
                </c:pt>
                <c:pt idx="9114">
                  <c:v>45.57000000000486</c:v>
                </c:pt>
                <c:pt idx="9115">
                  <c:v>45.57500000000486</c:v>
                </c:pt>
                <c:pt idx="9116">
                  <c:v>45.58000000000487</c:v>
                </c:pt>
                <c:pt idx="9117">
                  <c:v>45.58500000000487</c:v>
                </c:pt>
                <c:pt idx="9118">
                  <c:v>45.59000000000487</c:v>
                </c:pt>
                <c:pt idx="9119">
                  <c:v>45.59500000000488</c:v>
                </c:pt>
                <c:pt idx="9120">
                  <c:v>45.60000000000488</c:v>
                </c:pt>
                <c:pt idx="9121">
                  <c:v>45.60500000000488</c:v>
                </c:pt>
                <c:pt idx="9122">
                  <c:v>45.61000000000488</c:v>
                </c:pt>
                <c:pt idx="9123">
                  <c:v>45.61500000000488</c:v>
                </c:pt>
                <c:pt idx="9124">
                  <c:v>45.6200000000049</c:v>
                </c:pt>
                <c:pt idx="9125">
                  <c:v>45.6250000000049</c:v>
                </c:pt>
                <c:pt idx="9126">
                  <c:v>45.6300000000049</c:v>
                </c:pt>
                <c:pt idx="9127">
                  <c:v>45.6350000000049</c:v>
                </c:pt>
                <c:pt idx="9128">
                  <c:v>45.6400000000049</c:v>
                </c:pt>
                <c:pt idx="9129">
                  <c:v>45.6450000000049</c:v>
                </c:pt>
                <c:pt idx="9130">
                  <c:v>45.6500000000049</c:v>
                </c:pt>
                <c:pt idx="9131">
                  <c:v>45.65500000000491</c:v>
                </c:pt>
                <c:pt idx="9132">
                  <c:v>45.66000000000491</c:v>
                </c:pt>
                <c:pt idx="9133">
                  <c:v>45.66500000000491</c:v>
                </c:pt>
                <c:pt idx="9134">
                  <c:v>45.67000000000491</c:v>
                </c:pt>
                <c:pt idx="9135">
                  <c:v>45.67500000000492</c:v>
                </c:pt>
                <c:pt idx="9136">
                  <c:v>45.68000000000492</c:v>
                </c:pt>
                <c:pt idx="9137">
                  <c:v>45.68500000000492</c:v>
                </c:pt>
                <c:pt idx="9138">
                  <c:v>45.69000000000492</c:v>
                </c:pt>
                <c:pt idx="9139">
                  <c:v>45.69500000000493</c:v>
                </c:pt>
                <c:pt idx="9140">
                  <c:v>45.70000000000493</c:v>
                </c:pt>
                <c:pt idx="9141">
                  <c:v>45.70500000000493</c:v>
                </c:pt>
                <c:pt idx="9142">
                  <c:v>45.71000000000493</c:v>
                </c:pt>
                <c:pt idx="9143">
                  <c:v>45.71500000000494</c:v>
                </c:pt>
                <c:pt idx="9144">
                  <c:v>45.72000000000495</c:v>
                </c:pt>
                <c:pt idx="9145">
                  <c:v>45.72500000000496</c:v>
                </c:pt>
                <c:pt idx="9146">
                  <c:v>45.73000000000494</c:v>
                </c:pt>
                <c:pt idx="9147">
                  <c:v>45.73500000000495</c:v>
                </c:pt>
                <c:pt idx="9148">
                  <c:v>45.74000000000495</c:v>
                </c:pt>
                <c:pt idx="9149">
                  <c:v>45.74500000000495</c:v>
                </c:pt>
                <c:pt idx="9150">
                  <c:v>45.75000000000495</c:v>
                </c:pt>
                <c:pt idx="9151">
                  <c:v>45.75500000000496</c:v>
                </c:pt>
                <c:pt idx="9152">
                  <c:v>45.76000000000496</c:v>
                </c:pt>
                <c:pt idx="9153">
                  <c:v>45.76500000000496</c:v>
                </c:pt>
                <c:pt idx="9154">
                  <c:v>45.77000000000496</c:v>
                </c:pt>
                <c:pt idx="9155">
                  <c:v>45.77500000000497</c:v>
                </c:pt>
                <c:pt idx="9156">
                  <c:v>45.78000000000497</c:v>
                </c:pt>
                <c:pt idx="9157">
                  <c:v>45.78500000000497</c:v>
                </c:pt>
                <c:pt idx="9158">
                  <c:v>45.79000000000497</c:v>
                </c:pt>
                <c:pt idx="9159">
                  <c:v>45.79500000000498</c:v>
                </c:pt>
                <c:pt idx="9160">
                  <c:v>45.80000000000498</c:v>
                </c:pt>
                <c:pt idx="9161">
                  <c:v>45.80500000000498</c:v>
                </c:pt>
                <c:pt idx="9162">
                  <c:v>45.81000000000498</c:v>
                </c:pt>
                <c:pt idx="9163">
                  <c:v>45.815000000005</c:v>
                </c:pt>
                <c:pt idx="9164">
                  <c:v>45.820000000005</c:v>
                </c:pt>
                <c:pt idx="9165">
                  <c:v>45.825000000005</c:v>
                </c:pt>
                <c:pt idx="9166">
                  <c:v>45.830000000005</c:v>
                </c:pt>
                <c:pt idx="9167">
                  <c:v>45.835000000005</c:v>
                </c:pt>
                <c:pt idx="9168">
                  <c:v>45.840000000005</c:v>
                </c:pt>
                <c:pt idx="9169">
                  <c:v>45.845000000005</c:v>
                </c:pt>
                <c:pt idx="9170">
                  <c:v>45.850000000005</c:v>
                </c:pt>
                <c:pt idx="9171">
                  <c:v>45.85500000000501</c:v>
                </c:pt>
                <c:pt idx="9172">
                  <c:v>45.86000000000501</c:v>
                </c:pt>
                <c:pt idx="9173">
                  <c:v>45.86500000000501</c:v>
                </c:pt>
                <c:pt idx="9174">
                  <c:v>45.87000000000501</c:v>
                </c:pt>
                <c:pt idx="9175">
                  <c:v>45.87500000000502</c:v>
                </c:pt>
                <c:pt idx="9176">
                  <c:v>45.880000000005</c:v>
                </c:pt>
                <c:pt idx="9177">
                  <c:v>45.88500000000502</c:v>
                </c:pt>
                <c:pt idx="9178">
                  <c:v>45.89000000000503</c:v>
                </c:pt>
                <c:pt idx="9179">
                  <c:v>45.89500000000503</c:v>
                </c:pt>
                <c:pt idx="9180">
                  <c:v>45.90000000000503</c:v>
                </c:pt>
                <c:pt idx="9181">
                  <c:v>45.90500000000503</c:v>
                </c:pt>
                <c:pt idx="9182">
                  <c:v>45.91000000000503</c:v>
                </c:pt>
                <c:pt idx="9183">
                  <c:v>45.91500000000504</c:v>
                </c:pt>
                <c:pt idx="9184">
                  <c:v>45.92000000000504</c:v>
                </c:pt>
                <c:pt idx="9185">
                  <c:v>45.92500000000504</c:v>
                </c:pt>
                <c:pt idx="9186">
                  <c:v>45.93000000000505</c:v>
                </c:pt>
                <c:pt idx="9187">
                  <c:v>45.93500000000505</c:v>
                </c:pt>
                <c:pt idx="9188">
                  <c:v>45.94000000000505</c:v>
                </c:pt>
                <c:pt idx="9189">
                  <c:v>45.94500000000505</c:v>
                </c:pt>
                <c:pt idx="9190">
                  <c:v>45.95000000000505</c:v>
                </c:pt>
                <c:pt idx="9191">
                  <c:v>45.95500000000506</c:v>
                </c:pt>
                <c:pt idx="9192">
                  <c:v>45.96000000000506</c:v>
                </c:pt>
                <c:pt idx="9193">
                  <c:v>45.96500000000506</c:v>
                </c:pt>
                <c:pt idx="9194">
                  <c:v>45.97000000000507</c:v>
                </c:pt>
                <c:pt idx="9195">
                  <c:v>45.97500000000507</c:v>
                </c:pt>
                <c:pt idx="9196">
                  <c:v>45.98000000000507</c:v>
                </c:pt>
                <c:pt idx="9197">
                  <c:v>45.98500000000507</c:v>
                </c:pt>
                <c:pt idx="9198">
                  <c:v>45.99000000000508</c:v>
                </c:pt>
                <c:pt idx="9199">
                  <c:v>45.99500000000508</c:v>
                </c:pt>
                <c:pt idx="9200">
                  <c:v>46.00000000000508</c:v>
                </c:pt>
                <c:pt idx="9201">
                  <c:v>46.00500000000508</c:v>
                </c:pt>
                <c:pt idx="9202">
                  <c:v>46.0100000000051</c:v>
                </c:pt>
                <c:pt idx="9203">
                  <c:v>46.0150000000051</c:v>
                </c:pt>
                <c:pt idx="9204">
                  <c:v>46.0200000000051</c:v>
                </c:pt>
                <c:pt idx="9205">
                  <c:v>46.0250000000051</c:v>
                </c:pt>
                <c:pt idx="9206">
                  <c:v>46.0300000000051</c:v>
                </c:pt>
                <c:pt idx="9207">
                  <c:v>46.0350000000051</c:v>
                </c:pt>
                <c:pt idx="9208">
                  <c:v>46.0400000000051</c:v>
                </c:pt>
                <c:pt idx="9209">
                  <c:v>46.0450000000051</c:v>
                </c:pt>
                <c:pt idx="9210">
                  <c:v>46.05000000000511</c:v>
                </c:pt>
                <c:pt idx="9211">
                  <c:v>46.05500000000511</c:v>
                </c:pt>
                <c:pt idx="9212">
                  <c:v>46.06000000000511</c:v>
                </c:pt>
                <c:pt idx="9213">
                  <c:v>46.06500000000512</c:v>
                </c:pt>
                <c:pt idx="9214">
                  <c:v>46.07000000000512</c:v>
                </c:pt>
                <c:pt idx="9215">
                  <c:v>46.07500000000512</c:v>
                </c:pt>
                <c:pt idx="9216">
                  <c:v>46.08000000000512</c:v>
                </c:pt>
                <c:pt idx="9217">
                  <c:v>46.08500000000513</c:v>
                </c:pt>
                <c:pt idx="9218">
                  <c:v>46.09000000000513</c:v>
                </c:pt>
                <c:pt idx="9219">
                  <c:v>46.09500000000513</c:v>
                </c:pt>
                <c:pt idx="9220">
                  <c:v>46.10000000000513</c:v>
                </c:pt>
                <c:pt idx="9221">
                  <c:v>46.10500000000514</c:v>
                </c:pt>
                <c:pt idx="9222">
                  <c:v>46.11000000000514</c:v>
                </c:pt>
                <c:pt idx="9223">
                  <c:v>46.11500000000514</c:v>
                </c:pt>
                <c:pt idx="9224">
                  <c:v>46.12000000000514</c:v>
                </c:pt>
                <c:pt idx="9225">
                  <c:v>46.12500000000515</c:v>
                </c:pt>
                <c:pt idx="9226">
                  <c:v>46.13000000000515</c:v>
                </c:pt>
                <c:pt idx="9227">
                  <c:v>46.13500000000515</c:v>
                </c:pt>
                <c:pt idx="9228">
                  <c:v>46.14000000000515</c:v>
                </c:pt>
                <c:pt idx="9229">
                  <c:v>46.14500000000516</c:v>
                </c:pt>
                <c:pt idx="9230">
                  <c:v>46.15000000000516</c:v>
                </c:pt>
                <c:pt idx="9231">
                  <c:v>46.15500000000516</c:v>
                </c:pt>
                <c:pt idx="9232">
                  <c:v>46.16000000000516</c:v>
                </c:pt>
                <c:pt idx="9233">
                  <c:v>46.16500000000517</c:v>
                </c:pt>
                <c:pt idx="9234">
                  <c:v>46.17000000000517</c:v>
                </c:pt>
                <c:pt idx="9235">
                  <c:v>46.17500000000517</c:v>
                </c:pt>
                <c:pt idx="9236">
                  <c:v>46.18000000000517</c:v>
                </c:pt>
                <c:pt idx="9237">
                  <c:v>46.18500000000518</c:v>
                </c:pt>
                <c:pt idx="9238">
                  <c:v>46.19000000000518</c:v>
                </c:pt>
                <c:pt idx="9239">
                  <c:v>46.19500000000518</c:v>
                </c:pt>
                <c:pt idx="9240">
                  <c:v>46.20000000000518</c:v>
                </c:pt>
                <c:pt idx="9241">
                  <c:v>46.2050000000052</c:v>
                </c:pt>
                <c:pt idx="9242">
                  <c:v>46.2100000000052</c:v>
                </c:pt>
                <c:pt idx="9243">
                  <c:v>46.2150000000052</c:v>
                </c:pt>
                <c:pt idx="9244">
                  <c:v>46.2200000000052</c:v>
                </c:pt>
                <c:pt idx="9245">
                  <c:v>46.2250000000052</c:v>
                </c:pt>
                <c:pt idx="9246">
                  <c:v>46.2300000000052</c:v>
                </c:pt>
                <c:pt idx="9247">
                  <c:v>46.2350000000052</c:v>
                </c:pt>
                <c:pt idx="9248">
                  <c:v>46.2400000000052</c:v>
                </c:pt>
                <c:pt idx="9249">
                  <c:v>46.24500000000521</c:v>
                </c:pt>
                <c:pt idx="9250">
                  <c:v>46.25000000000521</c:v>
                </c:pt>
                <c:pt idx="9251">
                  <c:v>46.25500000000521</c:v>
                </c:pt>
                <c:pt idx="9252">
                  <c:v>46.26000000000521</c:v>
                </c:pt>
                <c:pt idx="9253">
                  <c:v>46.26500000000523</c:v>
                </c:pt>
                <c:pt idx="9254">
                  <c:v>46.27000000000522</c:v>
                </c:pt>
                <c:pt idx="9255">
                  <c:v>46.27500000000522</c:v>
                </c:pt>
                <c:pt idx="9256">
                  <c:v>46.28000000000523</c:v>
                </c:pt>
                <c:pt idx="9257">
                  <c:v>46.28500000000523</c:v>
                </c:pt>
                <c:pt idx="9258">
                  <c:v>46.29000000000523</c:v>
                </c:pt>
                <c:pt idx="9259">
                  <c:v>46.29500000000523</c:v>
                </c:pt>
                <c:pt idx="9260">
                  <c:v>46.30000000000523</c:v>
                </c:pt>
                <c:pt idx="9261">
                  <c:v>46.30500000000524</c:v>
                </c:pt>
                <c:pt idx="9262">
                  <c:v>46.31000000000522</c:v>
                </c:pt>
                <c:pt idx="9263">
                  <c:v>46.31500000000524</c:v>
                </c:pt>
                <c:pt idx="9264">
                  <c:v>46.32000000000525</c:v>
                </c:pt>
                <c:pt idx="9265">
                  <c:v>46.32500000000525</c:v>
                </c:pt>
                <c:pt idx="9266">
                  <c:v>46.33000000000525</c:v>
                </c:pt>
                <c:pt idx="9267">
                  <c:v>46.33500000000525</c:v>
                </c:pt>
                <c:pt idx="9268">
                  <c:v>46.34000000000525</c:v>
                </c:pt>
                <c:pt idx="9269">
                  <c:v>46.34500000000526</c:v>
                </c:pt>
                <c:pt idx="9270">
                  <c:v>46.35000000000525</c:v>
                </c:pt>
                <c:pt idx="9271">
                  <c:v>46.35500000000525</c:v>
                </c:pt>
                <c:pt idx="9272">
                  <c:v>46.36000000000526</c:v>
                </c:pt>
                <c:pt idx="9273">
                  <c:v>46.36500000000527</c:v>
                </c:pt>
                <c:pt idx="9274">
                  <c:v>46.37000000000527</c:v>
                </c:pt>
                <c:pt idx="9275">
                  <c:v>46.37500000000527</c:v>
                </c:pt>
                <c:pt idx="9276">
                  <c:v>46.38000000000527</c:v>
                </c:pt>
                <c:pt idx="9277">
                  <c:v>46.38500000000528</c:v>
                </c:pt>
                <c:pt idx="9278">
                  <c:v>46.39000000000528</c:v>
                </c:pt>
                <c:pt idx="9279">
                  <c:v>46.39500000000528</c:v>
                </c:pt>
                <c:pt idx="9280">
                  <c:v>46.40000000000528</c:v>
                </c:pt>
                <c:pt idx="9281">
                  <c:v>46.4050000000053</c:v>
                </c:pt>
                <c:pt idx="9282">
                  <c:v>46.4100000000053</c:v>
                </c:pt>
                <c:pt idx="9283">
                  <c:v>46.4150000000053</c:v>
                </c:pt>
                <c:pt idx="9284">
                  <c:v>46.4200000000053</c:v>
                </c:pt>
                <c:pt idx="9285">
                  <c:v>46.4250000000053</c:v>
                </c:pt>
                <c:pt idx="9286">
                  <c:v>46.4300000000053</c:v>
                </c:pt>
                <c:pt idx="9287">
                  <c:v>46.4350000000053</c:v>
                </c:pt>
                <c:pt idx="9288">
                  <c:v>46.44000000000531</c:v>
                </c:pt>
                <c:pt idx="9289">
                  <c:v>46.44500000000531</c:v>
                </c:pt>
                <c:pt idx="9290">
                  <c:v>46.4500000000053</c:v>
                </c:pt>
                <c:pt idx="9291">
                  <c:v>46.45500000000531</c:v>
                </c:pt>
                <c:pt idx="9292">
                  <c:v>46.46000000000532</c:v>
                </c:pt>
                <c:pt idx="9293">
                  <c:v>46.46500000000532</c:v>
                </c:pt>
                <c:pt idx="9294">
                  <c:v>46.47000000000532</c:v>
                </c:pt>
                <c:pt idx="9295">
                  <c:v>46.47500000000532</c:v>
                </c:pt>
                <c:pt idx="9296">
                  <c:v>46.48000000000533</c:v>
                </c:pt>
                <c:pt idx="9297">
                  <c:v>46.48500000000533</c:v>
                </c:pt>
                <c:pt idx="9298">
                  <c:v>46.49000000000533</c:v>
                </c:pt>
                <c:pt idx="9299">
                  <c:v>46.49500000000534</c:v>
                </c:pt>
                <c:pt idx="9300">
                  <c:v>46.50000000000534</c:v>
                </c:pt>
                <c:pt idx="9301">
                  <c:v>46.50500000000534</c:v>
                </c:pt>
                <c:pt idx="9302">
                  <c:v>46.51000000000534</c:v>
                </c:pt>
                <c:pt idx="9303">
                  <c:v>46.51500000000535</c:v>
                </c:pt>
                <c:pt idx="9304">
                  <c:v>46.52000000000535</c:v>
                </c:pt>
                <c:pt idx="9305">
                  <c:v>46.52500000000535</c:v>
                </c:pt>
                <c:pt idx="9306">
                  <c:v>46.53000000000535</c:v>
                </c:pt>
                <c:pt idx="9307">
                  <c:v>46.53500000000536</c:v>
                </c:pt>
                <c:pt idx="9308">
                  <c:v>46.54000000000536</c:v>
                </c:pt>
                <c:pt idx="9309">
                  <c:v>46.54500000000536</c:v>
                </c:pt>
                <c:pt idx="9310">
                  <c:v>46.55000000000535</c:v>
                </c:pt>
                <c:pt idx="9311">
                  <c:v>46.55500000000536</c:v>
                </c:pt>
                <c:pt idx="9312">
                  <c:v>46.56000000000537</c:v>
                </c:pt>
                <c:pt idx="9313">
                  <c:v>46.56500000000537</c:v>
                </c:pt>
                <c:pt idx="9314">
                  <c:v>46.57000000000537</c:v>
                </c:pt>
                <c:pt idx="9315">
                  <c:v>46.57500000000538</c:v>
                </c:pt>
                <c:pt idx="9316">
                  <c:v>46.58000000000538</c:v>
                </c:pt>
                <c:pt idx="9317">
                  <c:v>46.58500000000538</c:v>
                </c:pt>
                <c:pt idx="9318">
                  <c:v>46.59000000000538</c:v>
                </c:pt>
                <c:pt idx="9319">
                  <c:v>46.5950000000054</c:v>
                </c:pt>
                <c:pt idx="9320">
                  <c:v>46.6000000000054</c:v>
                </c:pt>
                <c:pt idx="9321">
                  <c:v>46.6050000000054</c:v>
                </c:pt>
                <c:pt idx="9322">
                  <c:v>46.6100000000054</c:v>
                </c:pt>
                <c:pt idx="9323">
                  <c:v>46.6150000000054</c:v>
                </c:pt>
                <c:pt idx="9324">
                  <c:v>46.6200000000054</c:v>
                </c:pt>
                <c:pt idx="9325">
                  <c:v>46.6250000000054</c:v>
                </c:pt>
                <c:pt idx="9326">
                  <c:v>46.6300000000054</c:v>
                </c:pt>
                <c:pt idx="9327">
                  <c:v>46.63500000000541</c:v>
                </c:pt>
                <c:pt idx="9328">
                  <c:v>46.64000000000541</c:v>
                </c:pt>
                <c:pt idx="9329">
                  <c:v>46.64500000000541</c:v>
                </c:pt>
                <c:pt idx="9330">
                  <c:v>46.65000000000541</c:v>
                </c:pt>
                <c:pt idx="9331">
                  <c:v>46.65500000000542</c:v>
                </c:pt>
                <c:pt idx="9332">
                  <c:v>46.66000000000542</c:v>
                </c:pt>
                <c:pt idx="9333">
                  <c:v>46.66500000000542</c:v>
                </c:pt>
                <c:pt idx="9334">
                  <c:v>46.67000000000542</c:v>
                </c:pt>
                <c:pt idx="9335">
                  <c:v>46.67500000000543</c:v>
                </c:pt>
                <c:pt idx="9336">
                  <c:v>46.68000000000543</c:v>
                </c:pt>
                <c:pt idx="9337">
                  <c:v>46.68500000000543</c:v>
                </c:pt>
                <c:pt idx="9338">
                  <c:v>46.69000000000543</c:v>
                </c:pt>
                <c:pt idx="9339">
                  <c:v>46.69500000000545</c:v>
                </c:pt>
                <c:pt idx="9340">
                  <c:v>46.70000000000544</c:v>
                </c:pt>
                <c:pt idx="9341">
                  <c:v>46.70500000000544</c:v>
                </c:pt>
                <c:pt idx="9342">
                  <c:v>46.71000000000545</c:v>
                </c:pt>
                <c:pt idx="9343">
                  <c:v>46.71500000000545</c:v>
                </c:pt>
                <c:pt idx="9344">
                  <c:v>46.72000000000545</c:v>
                </c:pt>
                <c:pt idx="9345">
                  <c:v>46.72500000000545</c:v>
                </c:pt>
                <c:pt idx="9346">
                  <c:v>46.73000000000546</c:v>
                </c:pt>
                <c:pt idx="9347">
                  <c:v>46.73500000000546</c:v>
                </c:pt>
                <c:pt idx="9348">
                  <c:v>46.74000000000546</c:v>
                </c:pt>
                <c:pt idx="9349">
                  <c:v>46.74500000000546</c:v>
                </c:pt>
                <c:pt idx="9350">
                  <c:v>46.75000000000546</c:v>
                </c:pt>
                <c:pt idx="9351">
                  <c:v>46.75500000000547</c:v>
                </c:pt>
                <c:pt idx="9352">
                  <c:v>46.76000000000547</c:v>
                </c:pt>
                <c:pt idx="9353">
                  <c:v>46.76500000000547</c:v>
                </c:pt>
                <c:pt idx="9354">
                  <c:v>46.77000000000548</c:v>
                </c:pt>
                <c:pt idx="9355">
                  <c:v>46.77500000000548</c:v>
                </c:pt>
                <c:pt idx="9356">
                  <c:v>46.78000000000548</c:v>
                </c:pt>
                <c:pt idx="9357">
                  <c:v>46.78500000000548</c:v>
                </c:pt>
                <c:pt idx="9358">
                  <c:v>46.7900000000055</c:v>
                </c:pt>
                <c:pt idx="9359">
                  <c:v>46.7950000000055</c:v>
                </c:pt>
                <c:pt idx="9360">
                  <c:v>46.80000000000549</c:v>
                </c:pt>
                <c:pt idx="9361">
                  <c:v>46.8050000000055</c:v>
                </c:pt>
                <c:pt idx="9362">
                  <c:v>46.81000000000549</c:v>
                </c:pt>
                <c:pt idx="9363">
                  <c:v>46.8150000000055</c:v>
                </c:pt>
                <c:pt idx="9364">
                  <c:v>46.8200000000055</c:v>
                </c:pt>
                <c:pt idx="9365">
                  <c:v>46.8250000000055</c:v>
                </c:pt>
                <c:pt idx="9366">
                  <c:v>46.8300000000055</c:v>
                </c:pt>
                <c:pt idx="9367">
                  <c:v>46.83500000000551</c:v>
                </c:pt>
                <c:pt idx="9368">
                  <c:v>46.8400000000055</c:v>
                </c:pt>
                <c:pt idx="9369">
                  <c:v>46.84500000000551</c:v>
                </c:pt>
                <c:pt idx="9370">
                  <c:v>46.85000000000549</c:v>
                </c:pt>
                <c:pt idx="9371">
                  <c:v>46.8550000000055</c:v>
                </c:pt>
                <c:pt idx="9372">
                  <c:v>46.86000000000552</c:v>
                </c:pt>
                <c:pt idx="9373">
                  <c:v>46.86500000000552</c:v>
                </c:pt>
                <c:pt idx="9374">
                  <c:v>46.87000000000553</c:v>
                </c:pt>
                <c:pt idx="9375">
                  <c:v>46.87500000000553</c:v>
                </c:pt>
                <c:pt idx="9376">
                  <c:v>46.88000000000552</c:v>
                </c:pt>
                <c:pt idx="9377">
                  <c:v>46.88500000000553</c:v>
                </c:pt>
                <c:pt idx="9378">
                  <c:v>46.89000000000554</c:v>
                </c:pt>
                <c:pt idx="9379">
                  <c:v>46.89500000000554</c:v>
                </c:pt>
                <c:pt idx="9380">
                  <c:v>46.90000000000554</c:v>
                </c:pt>
                <c:pt idx="9381">
                  <c:v>46.90500000000554</c:v>
                </c:pt>
                <c:pt idx="9382">
                  <c:v>46.91000000000555</c:v>
                </c:pt>
                <c:pt idx="9383">
                  <c:v>46.91500000000555</c:v>
                </c:pt>
                <c:pt idx="9384">
                  <c:v>46.92000000000555</c:v>
                </c:pt>
                <c:pt idx="9385">
                  <c:v>46.92500000000556</c:v>
                </c:pt>
                <c:pt idx="9386">
                  <c:v>46.93000000000556</c:v>
                </c:pt>
                <c:pt idx="9387">
                  <c:v>46.93500000000556</c:v>
                </c:pt>
                <c:pt idx="9388">
                  <c:v>46.94000000000555</c:v>
                </c:pt>
                <c:pt idx="9389">
                  <c:v>46.94500000000556</c:v>
                </c:pt>
                <c:pt idx="9390">
                  <c:v>46.95000000000555</c:v>
                </c:pt>
                <c:pt idx="9391">
                  <c:v>46.95500000000555</c:v>
                </c:pt>
                <c:pt idx="9392">
                  <c:v>46.96000000000557</c:v>
                </c:pt>
                <c:pt idx="9393">
                  <c:v>46.96500000000558</c:v>
                </c:pt>
                <c:pt idx="9394">
                  <c:v>46.97000000000558</c:v>
                </c:pt>
                <c:pt idx="9395">
                  <c:v>46.97500000000558</c:v>
                </c:pt>
                <c:pt idx="9396">
                  <c:v>46.98000000000557</c:v>
                </c:pt>
                <c:pt idx="9397">
                  <c:v>46.98500000000558</c:v>
                </c:pt>
                <c:pt idx="9398">
                  <c:v>46.9900000000056</c:v>
                </c:pt>
                <c:pt idx="9399">
                  <c:v>46.9950000000056</c:v>
                </c:pt>
                <c:pt idx="9400">
                  <c:v>47.0000000000056</c:v>
                </c:pt>
                <c:pt idx="9401">
                  <c:v>47.0050000000056</c:v>
                </c:pt>
                <c:pt idx="9402">
                  <c:v>47.0100000000056</c:v>
                </c:pt>
                <c:pt idx="9403">
                  <c:v>47.0150000000056</c:v>
                </c:pt>
                <c:pt idx="9404">
                  <c:v>47.0200000000056</c:v>
                </c:pt>
                <c:pt idx="9405">
                  <c:v>47.02500000000561</c:v>
                </c:pt>
                <c:pt idx="9406">
                  <c:v>47.03000000000561</c:v>
                </c:pt>
                <c:pt idx="9407">
                  <c:v>47.03500000000561</c:v>
                </c:pt>
                <c:pt idx="9408">
                  <c:v>47.04000000000561</c:v>
                </c:pt>
                <c:pt idx="9409">
                  <c:v>47.04500000000561</c:v>
                </c:pt>
                <c:pt idx="9410">
                  <c:v>47.0500000000056</c:v>
                </c:pt>
                <c:pt idx="9411">
                  <c:v>47.05500000000562</c:v>
                </c:pt>
                <c:pt idx="9412">
                  <c:v>47.06000000000562</c:v>
                </c:pt>
                <c:pt idx="9413">
                  <c:v>47.06500000000563</c:v>
                </c:pt>
                <c:pt idx="9414">
                  <c:v>47.07000000000563</c:v>
                </c:pt>
                <c:pt idx="9415">
                  <c:v>47.07500000000563</c:v>
                </c:pt>
                <c:pt idx="9416">
                  <c:v>47.08000000000563</c:v>
                </c:pt>
                <c:pt idx="9417">
                  <c:v>47.08500000000564</c:v>
                </c:pt>
                <c:pt idx="9418">
                  <c:v>47.09000000000564</c:v>
                </c:pt>
                <c:pt idx="9419">
                  <c:v>47.09500000000564</c:v>
                </c:pt>
                <c:pt idx="9420">
                  <c:v>47.10000000000564</c:v>
                </c:pt>
                <c:pt idx="9421">
                  <c:v>47.10500000000565</c:v>
                </c:pt>
                <c:pt idx="9422">
                  <c:v>47.11000000000565</c:v>
                </c:pt>
                <c:pt idx="9423">
                  <c:v>47.11500000000565</c:v>
                </c:pt>
                <c:pt idx="9424">
                  <c:v>47.12000000000565</c:v>
                </c:pt>
                <c:pt idx="9425">
                  <c:v>47.12500000000566</c:v>
                </c:pt>
                <c:pt idx="9426">
                  <c:v>47.13000000000566</c:v>
                </c:pt>
                <c:pt idx="9427">
                  <c:v>47.13500000000566</c:v>
                </c:pt>
                <c:pt idx="9428">
                  <c:v>47.14000000000566</c:v>
                </c:pt>
                <c:pt idx="9429">
                  <c:v>47.14500000000567</c:v>
                </c:pt>
                <c:pt idx="9430">
                  <c:v>47.15000000000565</c:v>
                </c:pt>
                <c:pt idx="9431">
                  <c:v>47.15500000000567</c:v>
                </c:pt>
                <c:pt idx="9432">
                  <c:v>47.16000000000568</c:v>
                </c:pt>
                <c:pt idx="9433">
                  <c:v>47.16500000000568</c:v>
                </c:pt>
                <c:pt idx="9434">
                  <c:v>47.17000000000568</c:v>
                </c:pt>
                <c:pt idx="9435">
                  <c:v>47.17500000000568</c:v>
                </c:pt>
                <c:pt idx="9436">
                  <c:v>47.18000000000568</c:v>
                </c:pt>
                <c:pt idx="9437">
                  <c:v>47.1850000000057</c:v>
                </c:pt>
                <c:pt idx="9438">
                  <c:v>47.1900000000057</c:v>
                </c:pt>
                <c:pt idx="9439">
                  <c:v>47.1950000000057</c:v>
                </c:pt>
                <c:pt idx="9440">
                  <c:v>47.2000000000057</c:v>
                </c:pt>
                <c:pt idx="9441">
                  <c:v>47.2050000000057</c:v>
                </c:pt>
                <c:pt idx="9442">
                  <c:v>47.2100000000057</c:v>
                </c:pt>
                <c:pt idx="9443">
                  <c:v>47.2150000000057</c:v>
                </c:pt>
                <c:pt idx="9444">
                  <c:v>47.22000000000571</c:v>
                </c:pt>
                <c:pt idx="9445">
                  <c:v>47.2250000000058</c:v>
                </c:pt>
                <c:pt idx="9446">
                  <c:v>47.23000000000571</c:v>
                </c:pt>
                <c:pt idx="9447">
                  <c:v>47.23500000000571</c:v>
                </c:pt>
                <c:pt idx="9448">
                  <c:v>47.24000000000572</c:v>
                </c:pt>
                <c:pt idx="9449">
                  <c:v>47.24500000000573</c:v>
                </c:pt>
                <c:pt idx="9450">
                  <c:v>47.25000000000572</c:v>
                </c:pt>
                <c:pt idx="9451">
                  <c:v>47.25500000000572</c:v>
                </c:pt>
                <c:pt idx="9452">
                  <c:v>47.26000000000573</c:v>
                </c:pt>
                <c:pt idx="9453">
                  <c:v>47.2650000000058</c:v>
                </c:pt>
                <c:pt idx="9454">
                  <c:v>47.27000000000573</c:v>
                </c:pt>
                <c:pt idx="9455">
                  <c:v>47.27500000000573</c:v>
                </c:pt>
                <c:pt idx="9456">
                  <c:v>47.28000000000574</c:v>
                </c:pt>
                <c:pt idx="9457">
                  <c:v>47.28500000000575</c:v>
                </c:pt>
                <c:pt idx="9458">
                  <c:v>47.29000000000576</c:v>
                </c:pt>
                <c:pt idx="9459">
                  <c:v>47.2950000000058</c:v>
                </c:pt>
                <c:pt idx="9460">
                  <c:v>47.30000000000575</c:v>
                </c:pt>
                <c:pt idx="9461">
                  <c:v>47.30500000000575</c:v>
                </c:pt>
                <c:pt idx="9462">
                  <c:v>47.31000000000575</c:v>
                </c:pt>
                <c:pt idx="9463">
                  <c:v>47.31500000000575</c:v>
                </c:pt>
                <c:pt idx="9464">
                  <c:v>47.32000000000576</c:v>
                </c:pt>
                <c:pt idx="9465">
                  <c:v>47.32500000000576</c:v>
                </c:pt>
                <c:pt idx="9466">
                  <c:v>47.33000000000576</c:v>
                </c:pt>
                <c:pt idx="9467">
                  <c:v>47.33500000000576</c:v>
                </c:pt>
                <c:pt idx="9468">
                  <c:v>47.34000000000577</c:v>
                </c:pt>
                <c:pt idx="9469">
                  <c:v>47.34500000000577</c:v>
                </c:pt>
                <c:pt idx="9470">
                  <c:v>47.35000000000577</c:v>
                </c:pt>
                <c:pt idx="9471">
                  <c:v>47.35500000000578</c:v>
                </c:pt>
                <c:pt idx="9472">
                  <c:v>47.36000000000578</c:v>
                </c:pt>
                <c:pt idx="9473">
                  <c:v>47.36500000000578</c:v>
                </c:pt>
                <c:pt idx="9474">
                  <c:v>47.37000000000578</c:v>
                </c:pt>
                <c:pt idx="9475">
                  <c:v>47.3750000000058</c:v>
                </c:pt>
                <c:pt idx="9476">
                  <c:v>47.3800000000058</c:v>
                </c:pt>
                <c:pt idx="9477">
                  <c:v>47.3850000000058</c:v>
                </c:pt>
                <c:pt idx="9478">
                  <c:v>47.3900000000058</c:v>
                </c:pt>
                <c:pt idx="9479">
                  <c:v>47.3950000000058</c:v>
                </c:pt>
                <c:pt idx="9480">
                  <c:v>47.4000000000058</c:v>
                </c:pt>
                <c:pt idx="9481">
                  <c:v>47.4050000000058</c:v>
                </c:pt>
                <c:pt idx="9482">
                  <c:v>47.4100000000058</c:v>
                </c:pt>
                <c:pt idx="9483">
                  <c:v>47.41500000000581</c:v>
                </c:pt>
                <c:pt idx="9484">
                  <c:v>47.42000000000581</c:v>
                </c:pt>
                <c:pt idx="9485">
                  <c:v>47.42500000000581</c:v>
                </c:pt>
                <c:pt idx="9486">
                  <c:v>47.43000000000581</c:v>
                </c:pt>
                <c:pt idx="9487">
                  <c:v>47.43500000000582</c:v>
                </c:pt>
                <c:pt idx="9488">
                  <c:v>47.44000000000582</c:v>
                </c:pt>
                <c:pt idx="9489">
                  <c:v>47.44500000000582</c:v>
                </c:pt>
                <c:pt idx="9490">
                  <c:v>47.45000000000582</c:v>
                </c:pt>
                <c:pt idx="9491">
                  <c:v>47.45500000000583</c:v>
                </c:pt>
                <c:pt idx="9492">
                  <c:v>47.46000000000583</c:v>
                </c:pt>
                <c:pt idx="9493">
                  <c:v>47.46500000000583</c:v>
                </c:pt>
                <c:pt idx="9494">
                  <c:v>47.47000000000583</c:v>
                </c:pt>
                <c:pt idx="9495">
                  <c:v>47.47500000000584</c:v>
                </c:pt>
                <c:pt idx="9496">
                  <c:v>47.48000000000584</c:v>
                </c:pt>
                <c:pt idx="9497">
                  <c:v>47.48500000000584</c:v>
                </c:pt>
                <c:pt idx="9498">
                  <c:v>47.49000000000584</c:v>
                </c:pt>
                <c:pt idx="9499">
                  <c:v>47.49500000000585</c:v>
                </c:pt>
                <c:pt idx="9500">
                  <c:v>47.50000000000585</c:v>
                </c:pt>
                <c:pt idx="9501">
                  <c:v>47.50500000000585</c:v>
                </c:pt>
                <c:pt idx="9502">
                  <c:v>47.51000000000585</c:v>
                </c:pt>
                <c:pt idx="9503">
                  <c:v>47.51500000000586</c:v>
                </c:pt>
                <c:pt idx="9504">
                  <c:v>47.52000000000586</c:v>
                </c:pt>
                <c:pt idx="9505">
                  <c:v>47.52500000000586</c:v>
                </c:pt>
                <c:pt idx="9506">
                  <c:v>47.53000000000586</c:v>
                </c:pt>
                <c:pt idx="9507">
                  <c:v>47.53500000000587</c:v>
                </c:pt>
                <c:pt idx="9508">
                  <c:v>47.54000000000587</c:v>
                </c:pt>
                <c:pt idx="9509">
                  <c:v>47.54500000000587</c:v>
                </c:pt>
                <c:pt idx="9510">
                  <c:v>47.55000000000587</c:v>
                </c:pt>
                <c:pt idx="9511">
                  <c:v>47.55500000000588</c:v>
                </c:pt>
                <c:pt idx="9512">
                  <c:v>47.56000000000588</c:v>
                </c:pt>
                <c:pt idx="9513">
                  <c:v>47.56500000000588</c:v>
                </c:pt>
                <c:pt idx="9514">
                  <c:v>47.5700000000059</c:v>
                </c:pt>
                <c:pt idx="9515">
                  <c:v>47.5750000000059</c:v>
                </c:pt>
                <c:pt idx="9516">
                  <c:v>47.5800000000059</c:v>
                </c:pt>
                <c:pt idx="9517">
                  <c:v>47.5850000000059</c:v>
                </c:pt>
                <c:pt idx="9518">
                  <c:v>47.5900000000059</c:v>
                </c:pt>
                <c:pt idx="9519">
                  <c:v>47.5950000000059</c:v>
                </c:pt>
                <c:pt idx="9520">
                  <c:v>47.6000000000059</c:v>
                </c:pt>
                <c:pt idx="9521">
                  <c:v>47.6050000000059</c:v>
                </c:pt>
                <c:pt idx="9522">
                  <c:v>47.61000000000591</c:v>
                </c:pt>
                <c:pt idx="9523">
                  <c:v>47.61500000000591</c:v>
                </c:pt>
                <c:pt idx="9524">
                  <c:v>47.62000000000591</c:v>
                </c:pt>
                <c:pt idx="9525">
                  <c:v>47.62500000000591</c:v>
                </c:pt>
                <c:pt idx="9526">
                  <c:v>47.63000000000592</c:v>
                </c:pt>
                <c:pt idx="9527">
                  <c:v>47.63500000000593</c:v>
                </c:pt>
                <c:pt idx="9528">
                  <c:v>47.64000000000592</c:v>
                </c:pt>
                <c:pt idx="9529">
                  <c:v>47.64500000000592</c:v>
                </c:pt>
                <c:pt idx="9530">
                  <c:v>47.65000000000593</c:v>
                </c:pt>
                <c:pt idx="9531">
                  <c:v>47.65500000000593</c:v>
                </c:pt>
                <c:pt idx="9532">
                  <c:v>47.66000000000593</c:v>
                </c:pt>
                <c:pt idx="9533">
                  <c:v>47.66500000000593</c:v>
                </c:pt>
                <c:pt idx="9534">
                  <c:v>47.67000000000594</c:v>
                </c:pt>
                <c:pt idx="9535">
                  <c:v>47.67500000000595</c:v>
                </c:pt>
                <c:pt idx="9536">
                  <c:v>47.68000000000594</c:v>
                </c:pt>
                <c:pt idx="9537">
                  <c:v>47.68500000000594</c:v>
                </c:pt>
                <c:pt idx="9538">
                  <c:v>47.69000000000595</c:v>
                </c:pt>
                <c:pt idx="9539">
                  <c:v>47.69500000000596</c:v>
                </c:pt>
                <c:pt idx="9540">
                  <c:v>47.70000000000595</c:v>
                </c:pt>
                <c:pt idx="9541">
                  <c:v>47.70500000000595</c:v>
                </c:pt>
                <c:pt idx="9542">
                  <c:v>47.71000000000596</c:v>
                </c:pt>
                <c:pt idx="9543">
                  <c:v>47.71500000000596</c:v>
                </c:pt>
                <c:pt idx="9544">
                  <c:v>47.72000000000596</c:v>
                </c:pt>
                <c:pt idx="9545">
                  <c:v>47.72500000000596</c:v>
                </c:pt>
                <c:pt idx="9546">
                  <c:v>47.73000000000597</c:v>
                </c:pt>
                <c:pt idx="9547">
                  <c:v>47.73500000000598</c:v>
                </c:pt>
                <c:pt idx="9548">
                  <c:v>47.74000000000597</c:v>
                </c:pt>
                <c:pt idx="9549">
                  <c:v>47.74500000000598</c:v>
                </c:pt>
                <c:pt idx="9550">
                  <c:v>47.75000000000598</c:v>
                </c:pt>
                <c:pt idx="9551">
                  <c:v>47.75500000000598</c:v>
                </c:pt>
                <c:pt idx="9552">
                  <c:v>47.76000000000598</c:v>
                </c:pt>
                <c:pt idx="9553">
                  <c:v>47.765000000006</c:v>
                </c:pt>
                <c:pt idx="9554">
                  <c:v>47.770000000006</c:v>
                </c:pt>
                <c:pt idx="9555">
                  <c:v>47.775000000006</c:v>
                </c:pt>
                <c:pt idx="9556">
                  <c:v>47.780000000006</c:v>
                </c:pt>
                <c:pt idx="9557">
                  <c:v>47.78500000000601</c:v>
                </c:pt>
                <c:pt idx="9558">
                  <c:v>47.79000000000601</c:v>
                </c:pt>
                <c:pt idx="9559">
                  <c:v>47.79500000000601</c:v>
                </c:pt>
                <c:pt idx="9560">
                  <c:v>47.800000000006</c:v>
                </c:pt>
                <c:pt idx="9561">
                  <c:v>47.805000000006</c:v>
                </c:pt>
                <c:pt idx="9562">
                  <c:v>47.810000000006</c:v>
                </c:pt>
                <c:pt idx="9563">
                  <c:v>47.815000000006</c:v>
                </c:pt>
                <c:pt idx="9564">
                  <c:v>47.820000000006</c:v>
                </c:pt>
                <c:pt idx="9565">
                  <c:v>47.82500000000601</c:v>
                </c:pt>
                <c:pt idx="9566">
                  <c:v>47.830000000006</c:v>
                </c:pt>
                <c:pt idx="9567">
                  <c:v>47.835000000006</c:v>
                </c:pt>
                <c:pt idx="9568">
                  <c:v>47.840000000006</c:v>
                </c:pt>
                <c:pt idx="9569">
                  <c:v>47.84500000000602</c:v>
                </c:pt>
                <c:pt idx="9570">
                  <c:v>47.850000000006</c:v>
                </c:pt>
                <c:pt idx="9571">
                  <c:v>47.85500000000602</c:v>
                </c:pt>
                <c:pt idx="9572">
                  <c:v>47.86000000000602</c:v>
                </c:pt>
                <c:pt idx="9573">
                  <c:v>47.86500000000603</c:v>
                </c:pt>
                <c:pt idx="9574">
                  <c:v>47.87000000000602</c:v>
                </c:pt>
                <c:pt idx="9575">
                  <c:v>47.87500000000604</c:v>
                </c:pt>
                <c:pt idx="9576">
                  <c:v>47.88000000000604</c:v>
                </c:pt>
                <c:pt idx="9577">
                  <c:v>47.88500000000604</c:v>
                </c:pt>
                <c:pt idx="9578">
                  <c:v>47.89000000000605</c:v>
                </c:pt>
                <c:pt idx="9579">
                  <c:v>47.89500000000605</c:v>
                </c:pt>
                <c:pt idx="9580">
                  <c:v>47.90000000000605</c:v>
                </c:pt>
                <c:pt idx="9581">
                  <c:v>47.90500000000605</c:v>
                </c:pt>
                <c:pt idx="9582">
                  <c:v>47.91000000000604</c:v>
                </c:pt>
                <c:pt idx="9583">
                  <c:v>47.91500000000605</c:v>
                </c:pt>
                <c:pt idx="9584">
                  <c:v>47.92000000000606</c:v>
                </c:pt>
                <c:pt idx="9585">
                  <c:v>47.92500000000607</c:v>
                </c:pt>
                <c:pt idx="9586">
                  <c:v>47.93000000000605</c:v>
                </c:pt>
                <c:pt idx="9587">
                  <c:v>47.93500000000607</c:v>
                </c:pt>
                <c:pt idx="9588">
                  <c:v>47.94000000000607</c:v>
                </c:pt>
                <c:pt idx="9589">
                  <c:v>47.94500000000608</c:v>
                </c:pt>
                <c:pt idx="9590">
                  <c:v>47.95000000000604</c:v>
                </c:pt>
                <c:pt idx="9591">
                  <c:v>47.95500000000607</c:v>
                </c:pt>
                <c:pt idx="9592">
                  <c:v>47.96000000000608</c:v>
                </c:pt>
                <c:pt idx="9593">
                  <c:v>47.9650000000061</c:v>
                </c:pt>
                <c:pt idx="9594">
                  <c:v>47.97000000000607</c:v>
                </c:pt>
                <c:pt idx="9595">
                  <c:v>47.9750000000061</c:v>
                </c:pt>
                <c:pt idx="9596">
                  <c:v>47.98000000000609</c:v>
                </c:pt>
                <c:pt idx="9597">
                  <c:v>47.9850000000061</c:v>
                </c:pt>
                <c:pt idx="9598">
                  <c:v>47.9900000000061</c:v>
                </c:pt>
                <c:pt idx="9599">
                  <c:v>47.9950000000061</c:v>
                </c:pt>
                <c:pt idx="9600">
                  <c:v>48.0000000000061</c:v>
                </c:pt>
                <c:pt idx="9601">
                  <c:v>48.00500000000611</c:v>
                </c:pt>
                <c:pt idx="9602">
                  <c:v>48.01000000000609</c:v>
                </c:pt>
                <c:pt idx="9603">
                  <c:v>48.0150000000061</c:v>
                </c:pt>
                <c:pt idx="9604">
                  <c:v>48.02000000000611</c:v>
                </c:pt>
                <c:pt idx="9605">
                  <c:v>48.02500000000612</c:v>
                </c:pt>
                <c:pt idx="9606">
                  <c:v>48.0300000000061</c:v>
                </c:pt>
                <c:pt idx="9607">
                  <c:v>48.03500000000612</c:v>
                </c:pt>
                <c:pt idx="9608">
                  <c:v>48.04000000000612</c:v>
                </c:pt>
                <c:pt idx="9609">
                  <c:v>48.04500000000613</c:v>
                </c:pt>
                <c:pt idx="9610">
                  <c:v>48.05000000000609</c:v>
                </c:pt>
                <c:pt idx="9611">
                  <c:v>48.05500000000612</c:v>
                </c:pt>
                <c:pt idx="9612">
                  <c:v>48.06000000000613</c:v>
                </c:pt>
                <c:pt idx="9613">
                  <c:v>48.06500000000614</c:v>
                </c:pt>
                <c:pt idx="9614">
                  <c:v>48.07000000000613</c:v>
                </c:pt>
                <c:pt idx="9615">
                  <c:v>48.07500000000614</c:v>
                </c:pt>
                <c:pt idx="9616">
                  <c:v>48.08000000000614</c:v>
                </c:pt>
                <c:pt idx="9617">
                  <c:v>48.08500000000615</c:v>
                </c:pt>
                <c:pt idx="9618">
                  <c:v>48.09000000000615</c:v>
                </c:pt>
                <c:pt idx="9619">
                  <c:v>48.09500000000615</c:v>
                </c:pt>
                <c:pt idx="9620">
                  <c:v>48.10000000000615</c:v>
                </c:pt>
                <c:pt idx="9621">
                  <c:v>48.10500000000616</c:v>
                </c:pt>
                <c:pt idx="9622">
                  <c:v>48.11000000000615</c:v>
                </c:pt>
                <c:pt idx="9623">
                  <c:v>48.11500000000616</c:v>
                </c:pt>
                <c:pt idx="9624">
                  <c:v>48.12000000000616</c:v>
                </c:pt>
                <c:pt idx="9625">
                  <c:v>48.12500000000617</c:v>
                </c:pt>
                <c:pt idx="9626">
                  <c:v>48.13000000000617</c:v>
                </c:pt>
                <c:pt idx="9627">
                  <c:v>48.13500000000617</c:v>
                </c:pt>
                <c:pt idx="9628">
                  <c:v>48.14000000000618</c:v>
                </c:pt>
                <c:pt idx="9629">
                  <c:v>48.14500000000618</c:v>
                </c:pt>
                <c:pt idx="9630">
                  <c:v>48.15000000000617</c:v>
                </c:pt>
                <c:pt idx="9631">
                  <c:v>48.15500000000618</c:v>
                </c:pt>
                <c:pt idx="9632">
                  <c:v>48.1600000000062</c:v>
                </c:pt>
                <c:pt idx="9633">
                  <c:v>48.1650000000062</c:v>
                </c:pt>
                <c:pt idx="9634">
                  <c:v>48.1700000000062</c:v>
                </c:pt>
                <c:pt idx="9635">
                  <c:v>48.1750000000062</c:v>
                </c:pt>
                <c:pt idx="9636">
                  <c:v>48.1800000000062</c:v>
                </c:pt>
                <c:pt idx="9637">
                  <c:v>48.1850000000062</c:v>
                </c:pt>
                <c:pt idx="9638">
                  <c:v>48.1900000000062</c:v>
                </c:pt>
                <c:pt idx="9639">
                  <c:v>48.1950000000062</c:v>
                </c:pt>
                <c:pt idx="9640">
                  <c:v>48.20000000000621</c:v>
                </c:pt>
                <c:pt idx="9641">
                  <c:v>48.20500000000621</c:v>
                </c:pt>
                <c:pt idx="9642">
                  <c:v>48.2100000000062</c:v>
                </c:pt>
                <c:pt idx="9643">
                  <c:v>48.21500000000621</c:v>
                </c:pt>
                <c:pt idx="9644">
                  <c:v>48.22000000000622</c:v>
                </c:pt>
                <c:pt idx="9645">
                  <c:v>48.22500000000622</c:v>
                </c:pt>
                <c:pt idx="9646">
                  <c:v>48.23000000000622</c:v>
                </c:pt>
                <c:pt idx="9647">
                  <c:v>48.23500000000623</c:v>
                </c:pt>
                <c:pt idx="9648">
                  <c:v>48.24000000000623</c:v>
                </c:pt>
                <c:pt idx="9649">
                  <c:v>48.24500000000623</c:v>
                </c:pt>
                <c:pt idx="9650">
                  <c:v>48.25000000000622</c:v>
                </c:pt>
                <c:pt idx="9651">
                  <c:v>48.25500000000623</c:v>
                </c:pt>
                <c:pt idx="9652">
                  <c:v>48.26000000000624</c:v>
                </c:pt>
                <c:pt idx="9653">
                  <c:v>48.26500000000624</c:v>
                </c:pt>
                <c:pt idx="9654">
                  <c:v>48.27000000000624</c:v>
                </c:pt>
                <c:pt idx="9655">
                  <c:v>48.27500000000625</c:v>
                </c:pt>
                <c:pt idx="9656">
                  <c:v>48.28000000000625</c:v>
                </c:pt>
                <c:pt idx="9657">
                  <c:v>48.28500000000625</c:v>
                </c:pt>
                <c:pt idx="9658">
                  <c:v>48.29000000000625</c:v>
                </c:pt>
                <c:pt idx="9659">
                  <c:v>48.29500000000626</c:v>
                </c:pt>
                <c:pt idx="9660">
                  <c:v>48.30000000000624</c:v>
                </c:pt>
                <c:pt idx="9661">
                  <c:v>48.30500000000625</c:v>
                </c:pt>
                <c:pt idx="9662">
                  <c:v>48.31000000000617</c:v>
                </c:pt>
                <c:pt idx="9663">
                  <c:v>48.31500000000624</c:v>
                </c:pt>
                <c:pt idx="9664">
                  <c:v>48.32000000000625</c:v>
                </c:pt>
                <c:pt idx="9665">
                  <c:v>48.32500000000627</c:v>
                </c:pt>
                <c:pt idx="9666">
                  <c:v>48.33000000000627</c:v>
                </c:pt>
                <c:pt idx="9667">
                  <c:v>48.33500000000627</c:v>
                </c:pt>
                <c:pt idx="9668">
                  <c:v>48.34000000000619</c:v>
                </c:pt>
                <c:pt idx="9669">
                  <c:v>48.34500000000627</c:v>
                </c:pt>
                <c:pt idx="9670">
                  <c:v>48.35000000000619</c:v>
                </c:pt>
                <c:pt idx="9671">
                  <c:v>48.35500000000624</c:v>
                </c:pt>
                <c:pt idx="9672">
                  <c:v>48.36000000000627</c:v>
                </c:pt>
                <c:pt idx="9673">
                  <c:v>48.3650000000063</c:v>
                </c:pt>
                <c:pt idx="9674">
                  <c:v>48.37000000000629</c:v>
                </c:pt>
                <c:pt idx="9675">
                  <c:v>48.3750000000063</c:v>
                </c:pt>
                <c:pt idx="9676">
                  <c:v>48.38000000000621</c:v>
                </c:pt>
                <c:pt idx="9677">
                  <c:v>48.38500000000629</c:v>
                </c:pt>
                <c:pt idx="9678">
                  <c:v>48.3900000000063</c:v>
                </c:pt>
                <c:pt idx="9679">
                  <c:v>48.39500000000631</c:v>
                </c:pt>
                <c:pt idx="9680">
                  <c:v>48.40000000000629</c:v>
                </c:pt>
                <c:pt idx="9681">
                  <c:v>48.4050000000063</c:v>
                </c:pt>
                <c:pt idx="9682">
                  <c:v>48.41000000000624</c:v>
                </c:pt>
                <c:pt idx="9683">
                  <c:v>48.41500000000629</c:v>
                </c:pt>
                <c:pt idx="9684">
                  <c:v>48.4200000000063</c:v>
                </c:pt>
                <c:pt idx="9685">
                  <c:v>48.42500000000632</c:v>
                </c:pt>
                <c:pt idx="9686">
                  <c:v>48.43000000000632</c:v>
                </c:pt>
                <c:pt idx="9687">
                  <c:v>48.43500000000633</c:v>
                </c:pt>
                <c:pt idx="9688">
                  <c:v>48.44000000000629</c:v>
                </c:pt>
                <c:pt idx="9689">
                  <c:v>48.44500000000632</c:v>
                </c:pt>
                <c:pt idx="9690">
                  <c:v>48.45000000000625</c:v>
                </c:pt>
                <c:pt idx="9691">
                  <c:v>48.45500000000629</c:v>
                </c:pt>
                <c:pt idx="9692">
                  <c:v>48.46000000000632</c:v>
                </c:pt>
                <c:pt idx="9693">
                  <c:v>48.46500000000634</c:v>
                </c:pt>
                <c:pt idx="9694">
                  <c:v>48.47000000000634</c:v>
                </c:pt>
                <c:pt idx="9695">
                  <c:v>48.47500000000635</c:v>
                </c:pt>
                <c:pt idx="9696">
                  <c:v>48.48000000000629</c:v>
                </c:pt>
                <c:pt idx="9697">
                  <c:v>48.48500000000634</c:v>
                </c:pt>
                <c:pt idx="9698">
                  <c:v>48.49000000000635</c:v>
                </c:pt>
                <c:pt idx="9699">
                  <c:v>48.49500000000636</c:v>
                </c:pt>
                <c:pt idx="9700">
                  <c:v>48.50000000000635</c:v>
                </c:pt>
                <c:pt idx="9701">
                  <c:v>48.50500000000635</c:v>
                </c:pt>
                <c:pt idx="9702">
                  <c:v>48.51000000000634</c:v>
                </c:pt>
                <c:pt idx="9703">
                  <c:v>48.51500000000635</c:v>
                </c:pt>
                <c:pt idx="9704">
                  <c:v>48.52000000000637</c:v>
                </c:pt>
                <c:pt idx="9705">
                  <c:v>48.52500000000637</c:v>
                </c:pt>
                <c:pt idx="9706">
                  <c:v>48.53000000000637</c:v>
                </c:pt>
                <c:pt idx="9707">
                  <c:v>48.53500000000638</c:v>
                </c:pt>
                <c:pt idx="9708">
                  <c:v>48.54000000000637</c:v>
                </c:pt>
                <c:pt idx="9709">
                  <c:v>48.54500000000638</c:v>
                </c:pt>
                <c:pt idx="9710">
                  <c:v>48.55000000000634</c:v>
                </c:pt>
                <c:pt idx="9711">
                  <c:v>48.55500000000637</c:v>
                </c:pt>
                <c:pt idx="9712">
                  <c:v>48.5600000000064</c:v>
                </c:pt>
                <c:pt idx="9713">
                  <c:v>48.5650000000064</c:v>
                </c:pt>
                <c:pt idx="9714">
                  <c:v>48.5700000000064</c:v>
                </c:pt>
                <c:pt idx="9715">
                  <c:v>48.5750000000064</c:v>
                </c:pt>
                <c:pt idx="9716">
                  <c:v>48.58000000000639</c:v>
                </c:pt>
                <c:pt idx="9717">
                  <c:v>48.5850000000064</c:v>
                </c:pt>
                <c:pt idx="9718">
                  <c:v>48.59000000000641</c:v>
                </c:pt>
                <c:pt idx="9719">
                  <c:v>48.59500000000641</c:v>
                </c:pt>
                <c:pt idx="9720">
                  <c:v>48.6000000000064</c:v>
                </c:pt>
                <c:pt idx="9721">
                  <c:v>48.60500000000641</c:v>
                </c:pt>
                <c:pt idx="9722">
                  <c:v>48.61000000000639</c:v>
                </c:pt>
                <c:pt idx="9723">
                  <c:v>48.6150000000064</c:v>
                </c:pt>
                <c:pt idx="9724">
                  <c:v>48.62000000000642</c:v>
                </c:pt>
                <c:pt idx="9725">
                  <c:v>48.62500000000642</c:v>
                </c:pt>
                <c:pt idx="9726">
                  <c:v>48.63000000000643</c:v>
                </c:pt>
                <c:pt idx="9727">
                  <c:v>48.63500000000643</c:v>
                </c:pt>
                <c:pt idx="9728">
                  <c:v>48.64000000000642</c:v>
                </c:pt>
                <c:pt idx="9729">
                  <c:v>48.64500000000643</c:v>
                </c:pt>
                <c:pt idx="9730">
                  <c:v>48.65000000000639</c:v>
                </c:pt>
                <c:pt idx="9731">
                  <c:v>48.65500000000642</c:v>
                </c:pt>
                <c:pt idx="9732">
                  <c:v>48.66000000000644</c:v>
                </c:pt>
                <c:pt idx="9733">
                  <c:v>48.66500000000645</c:v>
                </c:pt>
                <c:pt idx="9734">
                  <c:v>48.67000000000645</c:v>
                </c:pt>
                <c:pt idx="9735">
                  <c:v>48.67500000000645</c:v>
                </c:pt>
                <c:pt idx="9736">
                  <c:v>48.68000000000644</c:v>
                </c:pt>
                <c:pt idx="9737">
                  <c:v>48.68500000000645</c:v>
                </c:pt>
                <c:pt idx="9738">
                  <c:v>48.69000000000646</c:v>
                </c:pt>
                <c:pt idx="9739">
                  <c:v>48.69500000000646</c:v>
                </c:pt>
                <c:pt idx="9740">
                  <c:v>48.70000000000645</c:v>
                </c:pt>
                <c:pt idx="9741">
                  <c:v>48.70500000000646</c:v>
                </c:pt>
                <c:pt idx="9742">
                  <c:v>48.71000000000645</c:v>
                </c:pt>
                <c:pt idx="9743">
                  <c:v>48.71500000000646</c:v>
                </c:pt>
                <c:pt idx="9744">
                  <c:v>48.72000000000647</c:v>
                </c:pt>
                <c:pt idx="9745">
                  <c:v>48.72500000000648</c:v>
                </c:pt>
                <c:pt idx="9746">
                  <c:v>48.73000000000648</c:v>
                </c:pt>
                <c:pt idx="9747">
                  <c:v>48.73500000000648</c:v>
                </c:pt>
                <c:pt idx="9748">
                  <c:v>48.74000000000647</c:v>
                </c:pt>
                <c:pt idx="9749">
                  <c:v>48.74500000000648</c:v>
                </c:pt>
                <c:pt idx="9750">
                  <c:v>48.75000000000647</c:v>
                </c:pt>
                <c:pt idx="9751">
                  <c:v>48.75500000000649</c:v>
                </c:pt>
                <c:pt idx="9752">
                  <c:v>48.7600000000065</c:v>
                </c:pt>
                <c:pt idx="9753">
                  <c:v>48.7650000000065</c:v>
                </c:pt>
                <c:pt idx="9754">
                  <c:v>48.7700000000065</c:v>
                </c:pt>
                <c:pt idx="9755">
                  <c:v>48.7750000000065</c:v>
                </c:pt>
                <c:pt idx="9756">
                  <c:v>48.7800000000065</c:v>
                </c:pt>
                <c:pt idx="9757">
                  <c:v>48.78500000000651</c:v>
                </c:pt>
                <c:pt idx="9758">
                  <c:v>48.79000000000651</c:v>
                </c:pt>
                <c:pt idx="9759">
                  <c:v>48.79500000000651</c:v>
                </c:pt>
                <c:pt idx="9760">
                  <c:v>48.80000000000642</c:v>
                </c:pt>
                <c:pt idx="9761">
                  <c:v>48.80500000000649</c:v>
                </c:pt>
                <c:pt idx="9762">
                  <c:v>48.81000000000642</c:v>
                </c:pt>
                <c:pt idx="9763">
                  <c:v>48.81500000000644</c:v>
                </c:pt>
                <c:pt idx="9764">
                  <c:v>48.82000000000652</c:v>
                </c:pt>
                <c:pt idx="9765">
                  <c:v>48.82500000000653</c:v>
                </c:pt>
                <c:pt idx="9766">
                  <c:v>48.83000000000649</c:v>
                </c:pt>
                <c:pt idx="9767">
                  <c:v>48.83500000000652</c:v>
                </c:pt>
                <c:pt idx="9768">
                  <c:v>48.84000000000644</c:v>
                </c:pt>
                <c:pt idx="9769">
                  <c:v>48.84500000000649</c:v>
                </c:pt>
                <c:pt idx="9770">
                  <c:v>48.85000000000644</c:v>
                </c:pt>
                <c:pt idx="9771">
                  <c:v>48.85500000000645</c:v>
                </c:pt>
                <c:pt idx="9772">
                  <c:v>48.86000000000654</c:v>
                </c:pt>
                <c:pt idx="9773">
                  <c:v>48.86500000000655</c:v>
                </c:pt>
                <c:pt idx="9774">
                  <c:v>48.87000000000646</c:v>
                </c:pt>
                <c:pt idx="9775">
                  <c:v>48.87500000000654</c:v>
                </c:pt>
                <c:pt idx="9776">
                  <c:v>48.88000000000647</c:v>
                </c:pt>
                <c:pt idx="9777">
                  <c:v>48.88500000000649</c:v>
                </c:pt>
                <c:pt idx="9778">
                  <c:v>48.89000000000654</c:v>
                </c:pt>
                <c:pt idx="9779">
                  <c:v>48.89500000000655</c:v>
                </c:pt>
                <c:pt idx="9780">
                  <c:v>48.90000000000654</c:v>
                </c:pt>
                <c:pt idx="9781">
                  <c:v>48.90500000000655</c:v>
                </c:pt>
                <c:pt idx="9782">
                  <c:v>48.91000000000647</c:v>
                </c:pt>
                <c:pt idx="9783">
                  <c:v>48.91500000000654</c:v>
                </c:pt>
                <c:pt idx="9784">
                  <c:v>48.92000000000657</c:v>
                </c:pt>
                <c:pt idx="9785">
                  <c:v>48.92500000000658</c:v>
                </c:pt>
                <c:pt idx="9786">
                  <c:v>48.93000000000657</c:v>
                </c:pt>
                <c:pt idx="9787">
                  <c:v>48.93500000000657</c:v>
                </c:pt>
                <c:pt idx="9788">
                  <c:v>48.9400000000065</c:v>
                </c:pt>
                <c:pt idx="9789">
                  <c:v>48.94500000000657</c:v>
                </c:pt>
                <c:pt idx="9790">
                  <c:v>48.9500000000065</c:v>
                </c:pt>
                <c:pt idx="9791">
                  <c:v>48.95500000000654</c:v>
                </c:pt>
                <c:pt idx="9792">
                  <c:v>48.96000000000659</c:v>
                </c:pt>
                <c:pt idx="9793">
                  <c:v>48.9650000000066</c:v>
                </c:pt>
                <c:pt idx="9794">
                  <c:v>48.97000000000659</c:v>
                </c:pt>
                <c:pt idx="9795">
                  <c:v>48.9750000000066</c:v>
                </c:pt>
                <c:pt idx="9796">
                  <c:v>48.98000000000652</c:v>
                </c:pt>
                <c:pt idx="9797">
                  <c:v>48.98500000000659</c:v>
                </c:pt>
                <c:pt idx="9798">
                  <c:v>48.9900000000066</c:v>
                </c:pt>
                <c:pt idx="9799">
                  <c:v>48.99500000000661</c:v>
                </c:pt>
                <c:pt idx="9800">
                  <c:v>49.00000000000659</c:v>
                </c:pt>
                <c:pt idx="9801">
                  <c:v>49.0050000000066</c:v>
                </c:pt>
                <c:pt idx="9802">
                  <c:v>49.01000000000654</c:v>
                </c:pt>
                <c:pt idx="9803">
                  <c:v>49.01500000000662</c:v>
                </c:pt>
                <c:pt idx="9804">
                  <c:v>49.02000000000663</c:v>
                </c:pt>
                <c:pt idx="9805">
                  <c:v>49.02500000000663</c:v>
                </c:pt>
                <c:pt idx="9806">
                  <c:v>49.03000000000662</c:v>
                </c:pt>
                <c:pt idx="9807">
                  <c:v>49.03500000000663</c:v>
                </c:pt>
                <c:pt idx="9808">
                  <c:v>49.04000000000659</c:v>
                </c:pt>
                <c:pt idx="9809">
                  <c:v>49.04500000000662</c:v>
                </c:pt>
                <c:pt idx="9810">
                  <c:v>49.05000000000655</c:v>
                </c:pt>
                <c:pt idx="9811">
                  <c:v>49.05500000000664</c:v>
                </c:pt>
                <c:pt idx="9812">
                  <c:v>49.06000000000665</c:v>
                </c:pt>
                <c:pt idx="9813">
                  <c:v>49.06500000000665</c:v>
                </c:pt>
                <c:pt idx="9814">
                  <c:v>49.07000000000664</c:v>
                </c:pt>
                <c:pt idx="9815">
                  <c:v>49.07500000000665</c:v>
                </c:pt>
                <c:pt idx="9816">
                  <c:v>49.08000000000659</c:v>
                </c:pt>
                <c:pt idx="9817">
                  <c:v>49.08500000000664</c:v>
                </c:pt>
                <c:pt idx="9818">
                  <c:v>49.09000000000665</c:v>
                </c:pt>
                <c:pt idx="9819">
                  <c:v>49.09500000000666</c:v>
                </c:pt>
                <c:pt idx="9820">
                  <c:v>49.10000000000664</c:v>
                </c:pt>
                <c:pt idx="9821">
                  <c:v>49.10500000000665</c:v>
                </c:pt>
                <c:pt idx="9822">
                  <c:v>49.11000000000664</c:v>
                </c:pt>
                <c:pt idx="9823">
                  <c:v>49.11500000000667</c:v>
                </c:pt>
                <c:pt idx="9824">
                  <c:v>49.12000000000668</c:v>
                </c:pt>
                <c:pt idx="9825">
                  <c:v>49.12500000000668</c:v>
                </c:pt>
                <c:pt idx="9826">
                  <c:v>49.13000000000667</c:v>
                </c:pt>
                <c:pt idx="9827">
                  <c:v>49.13500000000668</c:v>
                </c:pt>
                <c:pt idx="9828">
                  <c:v>49.14000000000667</c:v>
                </c:pt>
                <c:pt idx="9829">
                  <c:v>49.14500000000668</c:v>
                </c:pt>
                <c:pt idx="9830">
                  <c:v>49.15000000000664</c:v>
                </c:pt>
                <c:pt idx="9831">
                  <c:v>49.15500000000669</c:v>
                </c:pt>
                <c:pt idx="9832">
                  <c:v>49.1600000000067</c:v>
                </c:pt>
                <c:pt idx="9833">
                  <c:v>49.1650000000067</c:v>
                </c:pt>
                <c:pt idx="9834">
                  <c:v>49.1700000000067</c:v>
                </c:pt>
                <c:pt idx="9835">
                  <c:v>49.17500000000671</c:v>
                </c:pt>
                <c:pt idx="9836">
                  <c:v>49.18000000000671</c:v>
                </c:pt>
                <c:pt idx="9837">
                  <c:v>49.18500000000671</c:v>
                </c:pt>
                <c:pt idx="9838">
                  <c:v>49.19000000000671</c:v>
                </c:pt>
                <c:pt idx="9839">
                  <c:v>49.19500000000672</c:v>
                </c:pt>
                <c:pt idx="9840">
                  <c:v>49.20000000000672</c:v>
                </c:pt>
                <c:pt idx="9841">
                  <c:v>49.20500000000672</c:v>
                </c:pt>
                <c:pt idx="9842">
                  <c:v>49.21000000000672</c:v>
                </c:pt>
                <c:pt idx="9843">
                  <c:v>49.21500000000673</c:v>
                </c:pt>
                <c:pt idx="9844">
                  <c:v>49.22000000000673</c:v>
                </c:pt>
                <c:pt idx="9845">
                  <c:v>49.22500000000673</c:v>
                </c:pt>
                <c:pt idx="9846">
                  <c:v>49.23000000000673</c:v>
                </c:pt>
                <c:pt idx="9847">
                  <c:v>49.23500000000674</c:v>
                </c:pt>
                <c:pt idx="9848">
                  <c:v>49.24000000000674</c:v>
                </c:pt>
                <c:pt idx="9849">
                  <c:v>49.24500000000674</c:v>
                </c:pt>
                <c:pt idx="9850">
                  <c:v>49.25000000000674</c:v>
                </c:pt>
                <c:pt idx="9851">
                  <c:v>49.25500000000675</c:v>
                </c:pt>
                <c:pt idx="9852">
                  <c:v>49.26000000000675</c:v>
                </c:pt>
                <c:pt idx="9853">
                  <c:v>49.26500000000675</c:v>
                </c:pt>
                <c:pt idx="9854">
                  <c:v>49.27000000000675</c:v>
                </c:pt>
                <c:pt idx="9855">
                  <c:v>49.27500000000676</c:v>
                </c:pt>
                <c:pt idx="9856">
                  <c:v>49.28000000000676</c:v>
                </c:pt>
                <c:pt idx="9857">
                  <c:v>49.28500000000676</c:v>
                </c:pt>
                <c:pt idx="9858">
                  <c:v>49.29000000000677</c:v>
                </c:pt>
                <c:pt idx="9859">
                  <c:v>49.29500000000678</c:v>
                </c:pt>
                <c:pt idx="9860">
                  <c:v>49.30000000000675</c:v>
                </c:pt>
                <c:pt idx="9861">
                  <c:v>49.30500000000677</c:v>
                </c:pt>
                <c:pt idx="9862">
                  <c:v>49.31000000000677</c:v>
                </c:pt>
                <c:pt idx="9863">
                  <c:v>49.31500000000678</c:v>
                </c:pt>
                <c:pt idx="9864">
                  <c:v>49.32000000000678</c:v>
                </c:pt>
                <c:pt idx="9865">
                  <c:v>49.32500000000678</c:v>
                </c:pt>
                <c:pt idx="9866">
                  <c:v>49.33000000000678</c:v>
                </c:pt>
                <c:pt idx="9867">
                  <c:v>49.3350000000068</c:v>
                </c:pt>
                <c:pt idx="9868">
                  <c:v>49.34000000000677</c:v>
                </c:pt>
                <c:pt idx="9869">
                  <c:v>49.3450000000068</c:v>
                </c:pt>
                <c:pt idx="9870">
                  <c:v>49.35000000000679</c:v>
                </c:pt>
                <c:pt idx="9871">
                  <c:v>49.3550000000068</c:v>
                </c:pt>
                <c:pt idx="9872">
                  <c:v>49.3600000000068</c:v>
                </c:pt>
                <c:pt idx="9873">
                  <c:v>49.3650000000068</c:v>
                </c:pt>
                <c:pt idx="9874">
                  <c:v>49.3700000000068</c:v>
                </c:pt>
                <c:pt idx="9875">
                  <c:v>49.37500000000681</c:v>
                </c:pt>
                <c:pt idx="9876">
                  <c:v>49.3800000000068</c:v>
                </c:pt>
                <c:pt idx="9877">
                  <c:v>49.3850000000068</c:v>
                </c:pt>
                <c:pt idx="9878">
                  <c:v>49.39000000000681</c:v>
                </c:pt>
                <c:pt idx="9879">
                  <c:v>49.39500000000682</c:v>
                </c:pt>
                <c:pt idx="9880">
                  <c:v>49.40000000000682</c:v>
                </c:pt>
                <c:pt idx="9881">
                  <c:v>49.40500000000682</c:v>
                </c:pt>
                <c:pt idx="9882">
                  <c:v>49.41000000000682</c:v>
                </c:pt>
                <c:pt idx="9883">
                  <c:v>49.41500000000683</c:v>
                </c:pt>
                <c:pt idx="9884">
                  <c:v>49.42000000000683</c:v>
                </c:pt>
                <c:pt idx="9885">
                  <c:v>49.42500000000683</c:v>
                </c:pt>
                <c:pt idx="9886">
                  <c:v>49.43000000000684</c:v>
                </c:pt>
                <c:pt idx="9887">
                  <c:v>49.43500000000684</c:v>
                </c:pt>
                <c:pt idx="9888">
                  <c:v>49.44000000000684</c:v>
                </c:pt>
                <c:pt idx="9889">
                  <c:v>49.44500000000684</c:v>
                </c:pt>
                <c:pt idx="9890">
                  <c:v>49.45000000000685</c:v>
                </c:pt>
                <c:pt idx="9891">
                  <c:v>49.45500000000685</c:v>
                </c:pt>
                <c:pt idx="9892">
                  <c:v>49.46000000000685</c:v>
                </c:pt>
                <c:pt idx="9893">
                  <c:v>49.46500000000685</c:v>
                </c:pt>
                <c:pt idx="9894">
                  <c:v>49.47000000000686</c:v>
                </c:pt>
                <c:pt idx="9895">
                  <c:v>49.47500000000686</c:v>
                </c:pt>
                <c:pt idx="9896">
                  <c:v>49.48000000000685</c:v>
                </c:pt>
                <c:pt idx="9897">
                  <c:v>49.48500000000686</c:v>
                </c:pt>
                <c:pt idx="9898">
                  <c:v>49.49000000000687</c:v>
                </c:pt>
                <c:pt idx="9899">
                  <c:v>49.49500000000687</c:v>
                </c:pt>
                <c:pt idx="9900">
                  <c:v>49.50000000000687</c:v>
                </c:pt>
                <c:pt idx="9901">
                  <c:v>49.50500000000688</c:v>
                </c:pt>
                <c:pt idx="9902">
                  <c:v>49.51000000000688</c:v>
                </c:pt>
                <c:pt idx="9903">
                  <c:v>49.51500000000688</c:v>
                </c:pt>
                <c:pt idx="9904">
                  <c:v>49.52000000000688</c:v>
                </c:pt>
                <c:pt idx="9905">
                  <c:v>49.5250000000069</c:v>
                </c:pt>
                <c:pt idx="9906">
                  <c:v>49.5300000000069</c:v>
                </c:pt>
                <c:pt idx="9907">
                  <c:v>49.5350000000069</c:v>
                </c:pt>
                <c:pt idx="9908">
                  <c:v>49.5400000000069</c:v>
                </c:pt>
                <c:pt idx="9909">
                  <c:v>49.5450000000069</c:v>
                </c:pt>
                <c:pt idx="9910">
                  <c:v>49.5500000000069</c:v>
                </c:pt>
                <c:pt idx="9911">
                  <c:v>49.5550000000069</c:v>
                </c:pt>
                <c:pt idx="9912">
                  <c:v>49.5600000000069</c:v>
                </c:pt>
                <c:pt idx="9913">
                  <c:v>49.56500000000691</c:v>
                </c:pt>
                <c:pt idx="9914">
                  <c:v>49.57000000000691</c:v>
                </c:pt>
                <c:pt idx="9915">
                  <c:v>49.57500000000691</c:v>
                </c:pt>
                <c:pt idx="9916">
                  <c:v>49.5800000000069</c:v>
                </c:pt>
                <c:pt idx="9917">
                  <c:v>49.58500000000691</c:v>
                </c:pt>
                <c:pt idx="9918">
                  <c:v>49.59000000000692</c:v>
                </c:pt>
                <c:pt idx="9919">
                  <c:v>49.59500000000692</c:v>
                </c:pt>
                <c:pt idx="9920">
                  <c:v>49.60000000000692</c:v>
                </c:pt>
                <c:pt idx="9921">
                  <c:v>49.60500000000693</c:v>
                </c:pt>
                <c:pt idx="9922">
                  <c:v>49.61000000000693</c:v>
                </c:pt>
                <c:pt idx="9923">
                  <c:v>49.61500000000693</c:v>
                </c:pt>
                <c:pt idx="9924">
                  <c:v>49.62000000000693</c:v>
                </c:pt>
                <c:pt idx="9925">
                  <c:v>49.62500000000694</c:v>
                </c:pt>
                <c:pt idx="9926">
                  <c:v>49.63000000000694</c:v>
                </c:pt>
                <c:pt idx="9927">
                  <c:v>49.63500000000694</c:v>
                </c:pt>
                <c:pt idx="9928">
                  <c:v>49.64000000000694</c:v>
                </c:pt>
                <c:pt idx="9929">
                  <c:v>49.64500000000695</c:v>
                </c:pt>
                <c:pt idx="9930">
                  <c:v>49.65000000000695</c:v>
                </c:pt>
                <c:pt idx="9931">
                  <c:v>49.65500000000695</c:v>
                </c:pt>
                <c:pt idx="9932">
                  <c:v>49.66000000000695</c:v>
                </c:pt>
                <c:pt idx="9933">
                  <c:v>49.66500000000696</c:v>
                </c:pt>
                <c:pt idx="9934">
                  <c:v>49.67000000000696</c:v>
                </c:pt>
                <c:pt idx="9935">
                  <c:v>49.67500000000696</c:v>
                </c:pt>
                <c:pt idx="9936">
                  <c:v>49.68000000000696</c:v>
                </c:pt>
                <c:pt idx="9937">
                  <c:v>49.68500000000697</c:v>
                </c:pt>
                <c:pt idx="9938">
                  <c:v>49.69000000000697</c:v>
                </c:pt>
                <c:pt idx="9939">
                  <c:v>49.69500000000697</c:v>
                </c:pt>
                <c:pt idx="9940">
                  <c:v>49.70000000000697</c:v>
                </c:pt>
                <c:pt idx="9941">
                  <c:v>49.70500000000698</c:v>
                </c:pt>
                <c:pt idx="9942">
                  <c:v>49.71000000000698</c:v>
                </c:pt>
                <c:pt idx="9943">
                  <c:v>49.71500000000698</c:v>
                </c:pt>
                <c:pt idx="9944">
                  <c:v>49.72000000000698</c:v>
                </c:pt>
                <c:pt idx="9945">
                  <c:v>49.725000000007</c:v>
                </c:pt>
                <c:pt idx="9946">
                  <c:v>49.730000000007</c:v>
                </c:pt>
                <c:pt idx="9947">
                  <c:v>49.735000000007</c:v>
                </c:pt>
                <c:pt idx="9948">
                  <c:v>49.740000000007</c:v>
                </c:pt>
                <c:pt idx="9949">
                  <c:v>49.745000000007</c:v>
                </c:pt>
                <c:pt idx="9950">
                  <c:v>49.750000000007</c:v>
                </c:pt>
                <c:pt idx="9951">
                  <c:v>49.755000000007</c:v>
                </c:pt>
                <c:pt idx="9952">
                  <c:v>49.76000000000701</c:v>
                </c:pt>
                <c:pt idx="9953">
                  <c:v>49.76500000000701</c:v>
                </c:pt>
                <c:pt idx="9954">
                  <c:v>49.77000000000701</c:v>
                </c:pt>
                <c:pt idx="9955">
                  <c:v>49.77500000000701</c:v>
                </c:pt>
                <c:pt idx="9956">
                  <c:v>49.78000000000701</c:v>
                </c:pt>
                <c:pt idx="9957">
                  <c:v>49.78500000000702</c:v>
                </c:pt>
                <c:pt idx="9958">
                  <c:v>49.79000000000702</c:v>
                </c:pt>
                <c:pt idx="9959">
                  <c:v>49.79500000000702</c:v>
                </c:pt>
                <c:pt idx="9960">
                  <c:v>49.80000000000702</c:v>
                </c:pt>
                <c:pt idx="9961">
                  <c:v>49.80500000000703</c:v>
                </c:pt>
                <c:pt idx="9962">
                  <c:v>49.81000000000702</c:v>
                </c:pt>
                <c:pt idx="9963">
                  <c:v>49.81500000000702</c:v>
                </c:pt>
                <c:pt idx="9964">
                  <c:v>49.82000000000703</c:v>
                </c:pt>
                <c:pt idx="9965">
                  <c:v>49.82500000000704</c:v>
                </c:pt>
                <c:pt idx="9966">
                  <c:v>49.83000000000704</c:v>
                </c:pt>
                <c:pt idx="9967">
                  <c:v>49.83500000000704</c:v>
                </c:pt>
                <c:pt idx="9968">
                  <c:v>49.84000000000704</c:v>
                </c:pt>
                <c:pt idx="9969">
                  <c:v>49.84500000000705</c:v>
                </c:pt>
                <c:pt idx="9970">
                  <c:v>49.85000000000704</c:v>
                </c:pt>
                <c:pt idx="9971">
                  <c:v>49.85500000000705</c:v>
                </c:pt>
                <c:pt idx="9972">
                  <c:v>49.86000000000706</c:v>
                </c:pt>
                <c:pt idx="9973">
                  <c:v>49.86500000000706</c:v>
                </c:pt>
                <c:pt idx="9974">
                  <c:v>49.87000000000705</c:v>
                </c:pt>
                <c:pt idx="9975">
                  <c:v>49.87500000000706</c:v>
                </c:pt>
                <c:pt idx="9976">
                  <c:v>49.88000000000704</c:v>
                </c:pt>
                <c:pt idx="9977">
                  <c:v>49.88500000000705</c:v>
                </c:pt>
                <c:pt idx="9978">
                  <c:v>49.89000000000707</c:v>
                </c:pt>
                <c:pt idx="9979">
                  <c:v>49.89500000000707</c:v>
                </c:pt>
                <c:pt idx="9980">
                  <c:v>49.90000000000708</c:v>
                </c:pt>
                <c:pt idx="9981">
                  <c:v>49.90500000000708</c:v>
                </c:pt>
                <c:pt idx="9982">
                  <c:v>49.91000000000707</c:v>
                </c:pt>
                <c:pt idx="9983">
                  <c:v>49.91500000000708</c:v>
                </c:pt>
                <c:pt idx="9984">
                  <c:v>49.9200000000071</c:v>
                </c:pt>
                <c:pt idx="9985">
                  <c:v>49.9250000000071</c:v>
                </c:pt>
                <c:pt idx="9986">
                  <c:v>49.9300000000071</c:v>
                </c:pt>
                <c:pt idx="9987">
                  <c:v>49.9350000000071</c:v>
                </c:pt>
                <c:pt idx="9988">
                  <c:v>49.9400000000071</c:v>
                </c:pt>
                <c:pt idx="9989">
                  <c:v>49.9450000000071</c:v>
                </c:pt>
                <c:pt idx="9990">
                  <c:v>49.95000000000709</c:v>
                </c:pt>
                <c:pt idx="9991">
                  <c:v>49.9550000000071</c:v>
                </c:pt>
                <c:pt idx="9992">
                  <c:v>49.96000000000711</c:v>
                </c:pt>
                <c:pt idx="9993">
                  <c:v>49.96500000000711</c:v>
                </c:pt>
                <c:pt idx="9994">
                  <c:v>49.9700000000071</c:v>
                </c:pt>
                <c:pt idx="9995">
                  <c:v>49.97500000000711</c:v>
                </c:pt>
                <c:pt idx="9996">
                  <c:v>49.9800000000071</c:v>
                </c:pt>
                <c:pt idx="9997">
                  <c:v>49.9850000000071</c:v>
                </c:pt>
                <c:pt idx="9998">
                  <c:v>49.99000000000712</c:v>
                </c:pt>
                <c:pt idx="9999">
                  <c:v>49.99500000000713</c:v>
                </c:pt>
                <c:pt idx="10000">
                  <c:v>50.00000000000713</c:v>
                </c:pt>
                <c:pt idx="10001">
                  <c:v>50.00500000000713</c:v>
                </c:pt>
                <c:pt idx="10002">
                  <c:v>50.01000000000712</c:v>
                </c:pt>
                <c:pt idx="10003">
                  <c:v>50.01500000000713</c:v>
                </c:pt>
                <c:pt idx="10004">
                  <c:v>50.02000000000714</c:v>
                </c:pt>
                <c:pt idx="10005">
                  <c:v>50.02500000000714</c:v>
                </c:pt>
                <c:pt idx="10006">
                  <c:v>50.03000000000714</c:v>
                </c:pt>
                <c:pt idx="10007">
                  <c:v>50.03500000000715</c:v>
                </c:pt>
                <c:pt idx="10008">
                  <c:v>50.04000000000715</c:v>
                </c:pt>
                <c:pt idx="10009">
                  <c:v>50.04500000000715</c:v>
                </c:pt>
                <c:pt idx="10010">
                  <c:v>50.05000000000715</c:v>
                </c:pt>
                <c:pt idx="10011">
                  <c:v>50.05500000000715</c:v>
                </c:pt>
                <c:pt idx="10012">
                  <c:v>50.06000000000716</c:v>
                </c:pt>
                <c:pt idx="10013">
                  <c:v>50.06500000000716</c:v>
                </c:pt>
                <c:pt idx="10014">
                  <c:v>50.07000000000716</c:v>
                </c:pt>
                <c:pt idx="10015">
                  <c:v>50.07500000000717</c:v>
                </c:pt>
                <c:pt idx="10016">
                  <c:v>50.08000000000715</c:v>
                </c:pt>
                <c:pt idx="10017">
                  <c:v>50.08500000000717</c:v>
                </c:pt>
                <c:pt idx="10018">
                  <c:v>50.09000000000717</c:v>
                </c:pt>
                <c:pt idx="10019">
                  <c:v>50.09500000000718</c:v>
                </c:pt>
                <c:pt idx="10020">
                  <c:v>50.10000000000718</c:v>
                </c:pt>
                <c:pt idx="10021">
                  <c:v>50.10500000000718</c:v>
                </c:pt>
                <c:pt idx="10022">
                  <c:v>50.11000000000718</c:v>
                </c:pt>
                <c:pt idx="10023">
                  <c:v>50.1150000000072</c:v>
                </c:pt>
                <c:pt idx="10024">
                  <c:v>50.1200000000072</c:v>
                </c:pt>
                <c:pt idx="10025">
                  <c:v>50.1250000000072</c:v>
                </c:pt>
                <c:pt idx="10026">
                  <c:v>50.1300000000072</c:v>
                </c:pt>
                <c:pt idx="10027">
                  <c:v>50.1350000000072</c:v>
                </c:pt>
                <c:pt idx="10028">
                  <c:v>50.1400000000072</c:v>
                </c:pt>
                <c:pt idx="10029">
                  <c:v>50.1450000000072</c:v>
                </c:pt>
                <c:pt idx="10030">
                  <c:v>50.1500000000072</c:v>
                </c:pt>
                <c:pt idx="10031">
                  <c:v>50.15500000000721</c:v>
                </c:pt>
                <c:pt idx="10032">
                  <c:v>50.16000000000721</c:v>
                </c:pt>
                <c:pt idx="10033">
                  <c:v>50.16500000000721</c:v>
                </c:pt>
                <c:pt idx="10034">
                  <c:v>50.17000000000721</c:v>
                </c:pt>
                <c:pt idx="10035">
                  <c:v>50.17500000000722</c:v>
                </c:pt>
                <c:pt idx="10036">
                  <c:v>50.1800000000072</c:v>
                </c:pt>
                <c:pt idx="10037">
                  <c:v>50.18500000000722</c:v>
                </c:pt>
                <c:pt idx="10038">
                  <c:v>50.19000000000723</c:v>
                </c:pt>
                <c:pt idx="10039">
                  <c:v>50.19500000000723</c:v>
                </c:pt>
                <c:pt idx="10040">
                  <c:v>50.20000000000723</c:v>
                </c:pt>
                <c:pt idx="10041">
                  <c:v>50.20500000000723</c:v>
                </c:pt>
                <c:pt idx="10042">
                  <c:v>50.21000000000723</c:v>
                </c:pt>
                <c:pt idx="10043">
                  <c:v>50.21500000000724</c:v>
                </c:pt>
                <c:pt idx="10044">
                  <c:v>50.22000000000724</c:v>
                </c:pt>
                <c:pt idx="10045">
                  <c:v>50.22500000000724</c:v>
                </c:pt>
                <c:pt idx="10046">
                  <c:v>50.23000000000725</c:v>
                </c:pt>
                <c:pt idx="10047">
                  <c:v>50.23500000000725</c:v>
                </c:pt>
                <c:pt idx="10048">
                  <c:v>50.24000000000725</c:v>
                </c:pt>
                <c:pt idx="10049">
                  <c:v>50.24500000000725</c:v>
                </c:pt>
                <c:pt idx="10050">
                  <c:v>50.25000000000725</c:v>
                </c:pt>
                <c:pt idx="10051">
                  <c:v>50.25500000000726</c:v>
                </c:pt>
                <c:pt idx="10052">
                  <c:v>50.26000000000726</c:v>
                </c:pt>
                <c:pt idx="10053">
                  <c:v>50.26500000000726</c:v>
                </c:pt>
                <c:pt idx="10054">
                  <c:v>50.27000000000726</c:v>
                </c:pt>
                <c:pt idx="10055">
                  <c:v>50.27500000000727</c:v>
                </c:pt>
                <c:pt idx="10056">
                  <c:v>50.28000000000727</c:v>
                </c:pt>
                <c:pt idx="10057">
                  <c:v>50.28500000000727</c:v>
                </c:pt>
                <c:pt idx="10058">
                  <c:v>50.29000000000728</c:v>
                </c:pt>
                <c:pt idx="10059">
                  <c:v>50.29500000000728</c:v>
                </c:pt>
                <c:pt idx="10060">
                  <c:v>50.30000000000727</c:v>
                </c:pt>
                <c:pt idx="10061">
                  <c:v>50.30500000000728</c:v>
                </c:pt>
                <c:pt idx="10062">
                  <c:v>50.31000000000724</c:v>
                </c:pt>
                <c:pt idx="10063">
                  <c:v>50.31500000000727</c:v>
                </c:pt>
                <c:pt idx="10064">
                  <c:v>50.3200000000073</c:v>
                </c:pt>
                <c:pt idx="10065">
                  <c:v>50.3250000000073</c:v>
                </c:pt>
                <c:pt idx="10066">
                  <c:v>50.3300000000073</c:v>
                </c:pt>
                <c:pt idx="10067">
                  <c:v>50.3350000000073</c:v>
                </c:pt>
                <c:pt idx="10068">
                  <c:v>50.34000000000729</c:v>
                </c:pt>
                <c:pt idx="10069">
                  <c:v>50.3450000000073</c:v>
                </c:pt>
                <c:pt idx="10070">
                  <c:v>50.35000000000722</c:v>
                </c:pt>
                <c:pt idx="10071">
                  <c:v>50.35500000000729</c:v>
                </c:pt>
                <c:pt idx="10072">
                  <c:v>50.3600000000073</c:v>
                </c:pt>
                <c:pt idx="10073">
                  <c:v>50.36500000000731</c:v>
                </c:pt>
                <c:pt idx="10074">
                  <c:v>50.37000000000729</c:v>
                </c:pt>
                <c:pt idx="10075">
                  <c:v>50.3750000000073</c:v>
                </c:pt>
                <c:pt idx="10076">
                  <c:v>50.38000000000729</c:v>
                </c:pt>
                <c:pt idx="10077">
                  <c:v>50.38500000000732</c:v>
                </c:pt>
                <c:pt idx="10078">
                  <c:v>50.39000000000733</c:v>
                </c:pt>
                <c:pt idx="10079">
                  <c:v>50.39500000000733</c:v>
                </c:pt>
                <c:pt idx="10080">
                  <c:v>50.40000000000732</c:v>
                </c:pt>
                <c:pt idx="10081">
                  <c:v>50.40500000000733</c:v>
                </c:pt>
                <c:pt idx="10082">
                  <c:v>50.41000000000732</c:v>
                </c:pt>
                <c:pt idx="10083">
                  <c:v>50.41500000000732</c:v>
                </c:pt>
                <c:pt idx="10084">
                  <c:v>50.42000000000734</c:v>
                </c:pt>
                <c:pt idx="10085">
                  <c:v>50.42500000000735</c:v>
                </c:pt>
                <c:pt idx="10086">
                  <c:v>50.43000000000735</c:v>
                </c:pt>
                <c:pt idx="10087">
                  <c:v>50.43500000000735</c:v>
                </c:pt>
                <c:pt idx="10088">
                  <c:v>50.44000000000734</c:v>
                </c:pt>
                <c:pt idx="10089">
                  <c:v>50.44500000000735</c:v>
                </c:pt>
                <c:pt idx="10090">
                  <c:v>50.45000000000734</c:v>
                </c:pt>
                <c:pt idx="10091">
                  <c:v>50.45500000000735</c:v>
                </c:pt>
                <c:pt idx="10092">
                  <c:v>50.46000000000735</c:v>
                </c:pt>
                <c:pt idx="10093">
                  <c:v>50.46500000000736</c:v>
                </c:pt>
                <c:pt idx="10094">
                  <c:v>50.47000000000735</c:v>
                </c:pt>
                <c:pt idx="10095">
                  <c:v>50.47500000000737</c:v>
                </c:pt>
                <c:pt idx="10096">
                  <c:v>50.48000000000737</c:v>
                </c:pt>
                <c:pt idx="10097">
                  <c:v>50.48500000000737</c:v>
                </c:pt>
                <c:pt idx="10098">
                  <c:v>50.49000000000738</c:v>
                </c:pt>
                <c:pt idx="10099">
                  <c:v>50.49500000000738</c:v>
                </c:pt>
                <c:pt idx="10100">
                  <c:v>50.50000000000738</c:v>
                </c:pt>
                <c:pt idx="10101">
                  <c:v>50.5050000000074</c:v>
                </c:pt>
                <c:pt idx="10102">
                  <c:v>50.51000000000737</c:v>
                </c:pt>
                <c:pt idx="10103">
                  <c:v>50.5150000000074</c:v>
                </c:pt>
                <c:pt idx="10104">
                  <c:v>50.5200000000074</c:v>
                </c:pt>
                <c:pt idx="10105">
                  <c:v>50.5250000000074</c:v>
                </c:pt>
                <c:pt idx="10106">
                  <c:v>50.5300000000074</c:v>
                </c:pt>
                <c:pt idx="10107">
                  <c:v>50.5350000000074</c:v>
                </c:pt>
                <c:pt idx="10108">
                  <c:v>50.5400000000074</c:v>
                </c:pt>
                <c:pt idx="10109">
                  <c:v>50.54500000000741</c:v>
                </c:pt>
                <c:pt idx="10110">
                  <c:v>50.55000000000739</c:v>
                </c:pt>
                <c:pt idx="10111">
                  <c:v>50.5550000000074</c:v>
                </c:pt>
                <c:pt idx="10112">
                  <c:v>50.56000000000741</c:v>
                </c:pt>
                <c:pt idx="10113">
                  <c:v>50.56500000000742</c:v>
                </c:pt>
                <c:pt idx="10114">
                  <c:v>50.5700000000074</c:v>
                </c:pt>
                <c:pt idx="10115">
                  <c:v>50.57500000000742</c:v>
                </c:pt>
                <c:pt idx="10116">
                  <c:v>50.58000000000742</c:v>
                </c:pt>
                <c:pt idx="10117">
                  <c:v>50.58500000000743</c:v>
                </c:pt>
                <c:pt idx="10118">
                  <c:v>50.59000000000743</c:v>
                </c:pt>
                <c:pt idx="10119">
                  <c:v>50.59500000000743</c:v>
                </c:pt>
                <c:pt idx="10120">
                  <c:v>50.60000000000743</c:v>
                </c:pt>
                <c:pt idx="10121">
                  <c:v>50.60500000000744</c:v>
                </c:pt>
                <c:pt idx="10122">
                  <c:v>50.61000000000742</c:v>
                </c:pt>
                <c:pt idx="10123">
                  <c:v>50.61500000000744</c:v>
                </c:pt>
                <c:pt idx="10124">
                  <c:v>50.62000000000745</c:v>
                </c:pt>
                <c:pt idx="10125">
                  <c:v>50.62500000000745</c:v>
                </c:pt>
                <c:pt idx="10126">
                  <c:v>50.63000000000745</c:v>
                </c:pt>
                <c:pt idx="10127">
                  <c:v>50.63500000000745</c:v>
                </c:pt>
                <c:pt idx="10128">
                  <c:v>50.64000000000745</c:v>
                </c:pt>
                <c:pt idx="10129">
                  <c:v>50.64500000000746</c:v>
                </c:pt>
                <c:pt idx="10130">
                  <c:v>50.65000000000744</c:v>
                </c:pt>
                <c:pt idx="10131">
                  <c:v>50.65500000000745</c:v>
                </c:pt>
                <c:pt idx="10132">
                  <c:v>50.66000000000746</c:v>
                </c:pt>
                <c:pt idx="10133">
                  <c:v>50.66500000000747</c:v>
                </c:pt>
                <c:pt idx="10134">
                  <c:v>50.67000000000747</c:v>
                </c:pt>
                <c:pt idx="10135">
                  <c:v>50.67500000000747</c:v>
                </c:pt>
                <c:pt idx="10136">
                  <c:v>50.68000000000747</c:v>
                </c:pt>
                <c:pt idx="10137">
                  <c:v>50.68500000000748</c:v>
                </c:pt>
                <c:pt idx="10138">
                  <c:v>50.69000000000748</c:v>
                </c:pt>
                <c:pt idx="10139">
                  <c:v>50.69500000000748</c:v>
                </c:pt>
                <c:pt idx="10140">
                  <c:v>50.70000000000748</c:v>
                </c:pt>
                <c:pt idx="10141">
                  <c:v>50.7050000000075</c:v>
                </c:pt>
                <c:pt idx="10142">
                  <c:v>50.71000000000749</c:v>
                </c:pt>
                <c:pt idx="10143">
                  <c:v>50.7150000000075</c:v>
                </c:pt>
                <c:pt idx="10144">
                  <c:v>50.7200000000075</c:v>
                </c:pt>
                <c:pt idx="10145">
                  <c:v>50.7250000000075</c:v>
                </c:pt>
                <c:pt idx="10146">
                  <c:v>50.7300000000075</c:v>
                </c:pt>
                <c:pt idx="10147">
                  <c:v>50.7350000000075</c:v>
                </c:pt>
                <c:pt idx="10148">
                  <c:v>50.74000000000751</c:v>
                </c:pt>
                <c:pt idx="10149">
                  <c:v>50.74500000000751</c:v>
                </c:pt>
                <c:pt idx="10150">
                  <c:v>50.7500000000075</c:v>
                </c:pt>
                <c:pt idx="10151">
                  <c:v>50.75500000000751</c:v>
                </c:pt>
                <c:pt idx="10152">
                  <c:v>50.76000000000752</c:v>
                </c:pt>
                <c:pt idx="10153">
                  <c:v>50.76500000000752</c:v>
                </c:pt>
                <c:pt idx="10154">
                  <c:v>50.77000000000752</c:v>
                </c:pt>
                <c:pt idx="10155">
                  <c:v>50.77500000000752</c:v>
                </c:pt>
                <c:pt idx="10156">
                  <c:v>50.78000000000753</c:v>
                </c:pt>
                <c:pt idx="10157">
                  <c:v>50.78500000000753</c:v>
                </c:pt>
                <c:pt idx="10158">
                  <c:v>50.79000000000753</c:v>
                </c:pt>
                <c:pt idx="10159">
                  <c:v>50.79500000000753</c:v>
                </c:pt>
                <c:pt idx="10160">
                  <c:v>50.80000000000749</c:v>
                </c:pt>
                <c:pt idx="10161">
                  <c:v>50.80500000000752</c:v>
                </c:pt>
                <c:pt idx="10162">
                  <c:v>50.81000000000745</c:v>
                </c:pt>
                <c:pt idx="10163">
                  <c:v>50.81500000000754</c:v>
                </c:pt>
                <c:pt idx="10164">
                  <c:v>50.82000000000755</c:v>
                </c:pt>
                <c:pt idx="10165">
                  <c:v>50.82500000000755</c:v>
                </c:pt>
                <c:pt idx="10166">
                  <c:v>50.83000000000754</c:v>
                </c:pt>
                <c:pt idx="10167">
                  <c:v>50.83500000000755</c:v>
                </c:pt>
                <c:pt idx="10168">
                  <c:v>50.84000000000754</c:v>
                </c:pt>
                <c:pt idx="10169">
                  <c:v>50.84500000000754</c:v>
                </c:pt>
                <c:pt idx="10170">
                  <c:v>50.85000000000747</c:v>
                </c:pt>
                <c:pt idx="10171">
                  <c:v>50.85500000000754</c:v>
                </c:pt>
                <c:pt idx="10172">
                  <c:v>50.86000000000755</c:v>
                </c:pt>
                <c:pt idx="10173">
                  <c:v>50.86500000000756</c:v>
                </c:pt>
                <c:pt idx="10174">
                  <c:v>50.87000000000754</c:v>
                </c:pt>
                <c:pt idx="10175">
                  <c:v>50.87500000000757</c:v>
                </c:pt>
                <c:pt idx="10176">
                  <c:v>50.88000000000749</c:v>
                </c:pt>
                <c:pt idx="10177">
                  <c:v>50.88500000000757</c:v>
                </c:pt>
                <c:pt idx="10178">
                  <c:v>50.89000000000757</c:v>
                </c:pt>
                <c:pt idx="10179">
                  <c:v>50.89500000000758</c:v>
                </c:pt>
                <c:pt idx="10180">
                  <c:v>50.90000000000757</c:v>
                </c:pt>
                <c:pt idx="10181">
                  <c:v>50.90500000000759</c:v>
                </c:pt>
                <c:pt idx="10182">
                  <c:v>50.91000000000759</c:v>
                </c:pt>
                <c:pt idx="10183">
                  <c:v>50.91500000000759</c:v>
                </c:pt>
                <c:pt idx="10184">
                  <c:v>50.9200000000076</c:v>
                </c:pt>
                <c:pt idx="10185">
                  <c:v>50.9250000000076</c:v>
                </c:pt>
                <c:pt idx="10186">
                  <c:v>50.9300000000076</c:v>
                </c:pt>
                <c:pt idx="10187">
                  <c:v>50.93500000000761</c:v>
                </c:pt>
                <c:pt idx="10188">
                  <c:v>50.94000000000759</c:v>
                </c:pt>
                <c:pt idx="10189">
                  <c:v>50.9450000000076</c:v>
                </c:pt>
                <c:pt idx="10190">
                  <c:v>50.95000000000752</c:v>
                </c:pt>
                <c:pt idx="10191">
                  <c:v>50.95500000000759</c:v>
                </c:pt>
                <c:pt idx="10192">
                  <c:v>50.9600000000076</c:v>
                </c:pt>
                <c:pt idx="10193">
                  <c:v>50.96500000000762</c:v>
                </c:pt>
                <c:pt idx="10194">
                  <c:v>50.97000000000762</c:v>
                </c:pt>
                <c:pt idx="10195">
                  <c:v>50.97500000000763</c:v>
                </c:pt>
                <c:pt idx="10196">
                  <c:v>50.98000000000759</c:v>
                </c:pt>
                <c:pt idx="10197">
                  <c:v>50.98500000000762</c:v>
                </c:pt>
                <c:pt idx="10198">
                  <c:v>50.99000000000763</c:v>
                </c:pt>
                <c:pt idx="10199">
                  <c:v>50.99500000000764</c:v>
                </c:pt>
                <c:pt idx="10200">
                  <c:v>51.00000000000762</c:v>
                </c:pt>
                <c:pt idx="10201">
                  <c:v>51.00500000000764</c:v>
                </c:pt>
                <c:pt idx="10202">
                  <c:v>51.01000000000764</c:v>
                </c:pt>
                <c:pt idx="10203">
                  <c:v>51.01500000000765</c:v>
                </c:pt>
                <c:pt idx="10204">
                  <c:v>51.02000000000765</c:v>
                </c:pt>
                <c:pt idx="10205">
                  <c:v>51.02500000000765</c:v>
                </c:pt>
                <c:pt idx="10206">
                  <c:v>51.03000000000765</c:v>
                </c:pt>
                <c:pt idx="10207">
                  <c:v>51.03500000000766</c:v>
                </c:pt>
                <c:pt idx="10208">
                  <c:v>51.04000000000764</c:v>
                </c:pt>
                <c:pt idx="10209">
                  <c:v>51.04500000000765</c:v>
                </c:pt>
                <c:pt idx="10210">
                  <c:v>51.05000000000764</c:v>
                </c:pt>
                <c:pt idx="10211">
                  <c:v>51.05500000000765</c:v>
                </c:pt>
                <c:pt idx="10212">
                  <c:v>51.06000000000765</c:v>
                </c:pt>
                <c:pt idx="10213">
                  <c:v>51.06500000000767</c:v>
                </c:pt>
                <c:pt idx="10214">
                  <c:v>51.07000000000767</c:v>
                </c:pt>
                <c:pt idx="10215">
                  <c:v>51.07500000000768</c:v>
                </c:pt>
                <c:pt idx="10216">
                  <c:v>51.08000000000767</c:v>
                </c:pt>
                <c:pt idx="10217">
                  <c:v>51.08500000000767</c:v>
                </c:pt>
                <c:pt idx="10218">
                  <c:v>51.09000000000768</c:v>
                </c:pt>
                <c:pt idx="10219">
                  <c:v>51.0950000000077</c:v>
                </c:pt>
                <c:pt idx="10220">
                  <c:v>51.10000000000768</c:v>
                </c:pt>
                <c:pt idx="10221">
                  <c:v>51.1050000000077</c:v>
                </c:pt>
                <c:pt idx="10222">
                  <c:v>51.11000000000769</c:v>
                </c:pt>
                <c:pt idx="10223">
                  <c:v>51.1150000000077</c:v>
                </c:pt>
                <c:pt idx="10224">
                  <c:v>51.1200000000077</c:v>
                </c:pt>
                <c:pt idx="10225">
                  <c:v>51.1250000000077</c:v>
                </c:pt>
                <c:pt idx="10226">
                  <c:v>51.13000000000771</c:v>
                </c:pt>
                <c:pt idx="10227">
                  <c:v>51.13500000000771</c:v>
                </c:pt>
                <c:pt idx="10228">
                  <c:v>51.14000000000771</c:v>
                </c:pt>
                <c:pt idx="10229">
                  <c:v>51.14500000000771</c:v>
                </c:pt>
                <c:pt idx="10230">
                  <c:v>51.15000000000772</c:v>
                </c:pt>
                <c:pt idx="10231">
                  <c:v>51.15500000000772</c:v>
                </c:pt>
                <c:pt idx="10232">
                  <c:v>51.16000000000772</c:v>
                </c:pt>
                <c:pt idx="10233">
                  <c:v>51.16500000000772</c:v>
                </c:pt>
                <c:pt idx="10234">
                  <c:v>51.17000000000773</c:v>
                </c:pt>
                <c:pt idx="10235">
                  <c:v>51.17500000000773</c:v>
                </c:pt>
                <c:pt idx="10236">
                  <c:v>51.18000000000773</c:v>
                </c:pt>
                <c:pt idx="10237">
                  <c:v>51.18500000000773</c:v>
                </c:pt>
                <c:pt idx="10238">
                  <c:v>51.19000000000774</c:v>
                </c:pt>
                <c:pt idx="10239">
                  <c:v>51.19500000000775</c:v>
                </c:pt>
                <c:pt idx="10240">
                  <c:v>51.20000000000774</c:v>
                </c:pt>
                <c:pt idx="10241">
                  <c:v>51.20500000000775</c:v>
                </c:pt>
                <c:pt idx="10242">
                  <c:v>51.21000000000775</c:v>
                </c:pt>
                <c:pt idx="10243">
                  <c:v>51.21500000000775</c:v>
                </c:pt>
                <c:pt idx="10244">
                  <c:v>51.22000000000775</c:v>
                </c:pt>
                <c:pt idx="10245">
                  <c:v>51.22500000000776</c:v>
                </c:pt>
                <c:pt idx="10246">
                  <c:v>51.23000000000776</c:v>
                </c:pt>
                <c:pt idx="10247">
                  <c:v>51.23500000000776</c:v>
                </c:pt>
                <c:pt idx="10248">
                  <c:v>51.24000000000776</c:v>
                </c:pt>
                <c:pt idx="10249">
                  <c:v>51.24500000000777</c:v>
                </c:pt>
                <c:pt idx="10250">
                  <c:v>51.25000000000777</c:v>
                </c:pt>
                <c:pt idx="10251">
                  <c:v>51.25500000000777</c:v>
                </c:pt>
                <c:pt idx="10252">
                  <c:v>51.26000000000777</c:v>
                </c:pt>
                <c:pt idx="10253">
                  <c:v>51.26500000000778</c:v>
                </c:pt>
                <c:pt idx="10254">
                  <c:v>51.27000000000778</c:v>
                </c:pt>
                <c:pt idx="10255">
                  <c:v>51.27500000000778</c:v>
                </c:pt>
                <c:pt idx="10256">
                  <c:v>51.28000000000778</c:v>
                </c:pt>
                <c:pt idx="10257">
                  <c:v>51.2850000000078</c:v>
                </c:pt>
                <c:pt idx="10258">
                  <c:v>51.2900000000078</c:v>
                </c:pt>
                <c:pt idx="10259">
                  <c:v>51.2950000000078</c:v>
                </c:pt>
                <c:pt idx="10260">
                  <c:v>51.3000000000078</c:v>
                </c:pt>
                <c:pt idx="10261">
                  <c:v>51.3050000000078</c:v>
                </c:pt>
                <c:pt idx="10262">
                  <c:v>51.3100000000078</c:v>
                </c:pt>
                <c:pt idx="10263">
                  <c:v>51.3150000000078</c:v>
                </c:pt>
                <c:pt idx="10264">
                  <c:v>51.3200000000078</c:v>
                </c:pt>
                <c:pt idx="10265">
                  <c:v>51.32500000000781</c:v>
                </c:pt>
                <c:pt idx="10266">
                  <c:v>51.33000000000781</c:v>
                </c:pt>
                <c:pt idx="10267">
                  <c:v>51.33500000000781</c:v>
                </c:pt>
                <c:pt idx="10268">
                  <c:v>51.34000000000781</c:v>
                </c:pt>
                <c:pt idx="10269">
                  <c:v>51.34500000000781</c:v>
                </c:pt>
                <c:pt idx="10270">
                  <c:v>51.3500000000078</c:v>
                </c:pt>
                <c:pt idx="10271">
                  <c:v>51.35500000000782</c:v>
                </c:pt>
                <c:pt idx="10272">
                  <c:v>51.36000000000782</c:v>
                </c:pt>
                <c:pt idx="10273">
                  <c:v>51.36500000000783</c:v>
                </c:pt>
                <c:pt idx="10274">
                  <c:v>51.37000000000783</c:v>
                </c:pt>
                <c:pt idx="10275">
                  <c:v>51.37500000000783</c:v>
                </c:pt>
                <c:pt idx="10276">
                  <c:v>51.38000000000783</c:v>
                </c:pt>
                <c:pt idx="10277">
                  <c:v>51.38500000000784</c:v>
                </c:pt>
                <c:pt idx="10278">
                  <c:v>51.39000000000784</c:v>
                </c:pt>
                <c:pt idx="10279">
                  <c:v>51.39500000000784</c:v>
                </c:pt>
                <c:pt idx="10280">
                  <c:v>51.40000000000784</c:v>
                </c:pt>
                <c:pt idx="10281">
                  <c:v>51.40500000000785</c:v>
                </c:pt>
                <c:pt idx="10282">
                  <c:v>51.41000000000785</c:v>
                </c:pt>
                <c:pt idx="10283">
                  <c:v>51.41500000000785</c:v>
                </c:pt>
                <c:pt idx="10284">
                  <c:v>51.42000000000785</c:v>
                </c:pt>
                <c:pt idx="10285">
                  <c:v>51.42500000000786</c:v>
                </c:pt>
                <c:pt idx="10286">
                  <c:v>51.43000000000786</c:v>
                </c:pt>
                <c:pt idx="10287">
                  <c:v>51.43500000000786</c:v>
                </c:pt>
                <c:pt idx="10288">
                  <c:v>51.44000000000786</c:v>
                </c:pt>
                <c:pt idx="10289">
                  <c:v>51.44500000000787</c:v>
                </c:pt>
                <c:pt idx="10290">
                  <c:v>51.45000000000785</c:v>
                </c:pt>
                <c:pt idx="10291">
                  <c:v>51.45500000000787</c:v>
                </c:pt>
                <c:pt idx="10292">
                  <c:v>51.46000000000788</c:v>
                </c:pt>
                <c:pt idx="10293">
                  <c:v>51.46500000000788</c:v>
                </c:pt>
                <c:pt idx="10294">
                  <c:v>51.47000000000788</c:v>
                </c:pt>
                <c:pt idx="10295">
                  <c:v>51.47500000000788</c:v>
                </c:pt>
                <c:pt idx="10296">
                  <c:v>51.48000000000788</c:v>
                </c:pt>
                <c:pt idx="10297">
                  <c:v>51.4850000000079</c:v>
                </c:pt>
                <c:pt idx="10298">
                  <c:v>51.4900000000079</c:v>
                </c:pt>
                <c:pt idx="10299">
                  <c:v>51.4950000000079</c:v>
                </c:pt>
                <c:pt idx="10300">
                  <c:v>51.5000000000079</c:v>
                </c:pt>
                <c:pt idx="10301">
                  <c:v>51.5050000000079</c:v>
                </c:pt>
                <c:pt idx="10302">
                  <c:v>51.5100000000079</c:v>
                </c:pt>
                <c:pt idx="10303">
                  <c:v>51.5150000000079</c:v>
                </c:pt>
                <c:pt idx="10304">
                  <c:v>51.52000000000791</c:v>
                </c:pt>
                <c:pt idx="10305">
                  <c:v>51.52500000000791</c:v>
                </c:pt>
                <c:pt idx="10306">
                  <c:v>51.53000000000791</c:v>
                </c:pt>
                <c:pt idx="10307">
                  <c:v>51.53500000000791</c:v>
                </c:pt>
                <c:pt idx="10308">
                  <c:v>51.54000000000791</c:v>
                </c:pt>
                <c:pt idx="10309">
                  <c:v>51.54500000000792</c:v>
                </c:pt>
                <c:pt idx="10310">
                  <c:v>51.55000000000792</c:v>
                </c:pt>
                <c:pt idx="10311">
                  <c:v>51.55500000000792</c:v>
                </c:pt>
                <c:pt idx="10312">
                  <c:v>51.56000000000793</c:v>
                </c:pt>
                <c:pt idx="10313">
                  <c:v>51.56500000000793</c:v>
                </c:pt>
                <c:pt idx="10314">
                  <c:v>51.57000000000793</c:v>
                </c:pt>
                <c:pt idx="10315">
                  <c:v>51.57500000000793</c:v>
                </c:pt>
                <c:pt idx="10316">
                  <c:v>51.58000000000794</c:v>
                </c:pt>
                <c:pt idx="10317">
                  <c:v>51.58500000000794</c:v>
                </c:pt>
                <c:pt idx="10318">
                  <c:v>51.59000000000794</c:v>
                </c:pt>
                <c:pt idx="10319">
                  <c:v>51.59500000000794</c:v>
                </c:pt>
                <c:pt idx="10320">
                  <c:v>51.60000000000795</c:v>
                </c:pt>
                <c:pt idx="10321">
                  <c:v>51.60500000000795</c:v>
                </c:pt>
                <c:pt idx="10322">
                  <c:v>51.61000000000795</c:v>
                </c:pt>
                <c:pt idx="10323">
                  <c:v>51.61500000000795</c:v>
                </c:pt>
                <c:pt idx="10324">
                  <c:v>51.62000000000796</c:v>
                </c:pt>
                <c:pt idx="10325">
                  <c:v>51.62500000000796</c:v>
                </c:pt>
                <c:pt idx="10326">
                  <c:v>51.63000000000796</c:v>
                </c:pt>
                <c:pt idx="10327">
                  <c:v>51.63500000000796</c:v>
                </c:pt>
                <c:pt idx="10328">
                  <c:v>51.64000000000797</c:v>
                </c:pt>
                <c:pt idx="10329">
                  <c:v>51.64500000000797</c:v>
                </c:pt>
                <c:pt idx="10330">
                  <c:v>51.65000000000797</c:v>
                </c:pt>
                <c:pt idx="10331">
                  <c:v>51.65500000000797</c:v>
                </c:pt>
                <c:pt idx="10332">
                  <c:v>51.66000000000798</c:v>
                </c:pt>
                <c:pt idx="10333">
                  <c:v>51.66500000000798</c:v>
                </c:pt>
                <c:pt idx="10334">
                  <c:v>51.67000000000798</c:v>
                </c:pt>
                <c:pt idx="10335">
                  <c:v>51.675000000008</c:v>
                </c:pt>
                <c:pt idx="10336">
                  <c:v>51.680000000008</c:v>
                </c:pt>
                <c:pt idx="10337">
                  <c:v>51.685000000008</c:v>
                </c:pt>
                <c:pt idx="10338">
                  <c:v>51.690000000008</c:v>
                </c:pt>
                <c:pt idx="10339">
                  <c:v>51.695000000008</c:v>
                </c:pt>
                <c:pt idx="10340">
                  <c:v>51.700000000008</c:v>
                </c:pt>
                <c:pt idx="10341">
                  <c:v>51.705000000008</c:v>
                </c:pt>
                <c:pt idx="10342">
                  <c:v>51.710000000008</c:v>
                </c:pt>
                <c:pt idx="10343">
                  <c:v>51.71500000000801</c:v>
                </c:pt>
                <c:pt idx="10344">
                  <c:v>51.72000000000801</c:v>
                </c:pt>
                <c:pt idx="10345">
                  <c:v>51.72500000000801</c:v>
                </c:pt>
                <c:pt idx="10346">
                  <c:v>51.73000000000801</c:v>
                </c:pt>
                <c:pt idx="10347">
                  <c:v>51.73500000000802</c:v>
                </c:pt>
                <c:pt idx="10348">
                  <c:v>51.74000000000802</c:v>
                </c:pt>
                <c:pt idx="10349">
                  <c:v>51.74500000000802</c:v>
                </c:pt>
                <c:pt idx="10350">
                  <c:v>51.75000000000802</c:v>
                </c:pt>
                <c:pt idx="10351">
                  <c:v>51.75500000000803</c:v>
                </c:pt>
                <c:pt idx="10352">
                  <c:v>51.76000000000803</c:v>
                </c:pt>
                <c:pt idx="10353">
                  <c:v>51.76500000000803</c:v>
                </c:pt>
                <c:pt idx="10354">
                  <c:v>51.77000000000803</c:v>
                </c:pt>
                <c:pt idx="10355">
                  <c:v>51.77500000000804</c:v>
                </c:pt>
                <c:pt idx="10356">
                  <c:v>51.78000000000804</c:v>
                </c:pt>
                <c:pt idx="10357">
                  <c:v>51.78500000000804</c:v>
                </c:pt>
                <c:pt idx="10358">
                  <c:v>51.79000000000804</c:v>
                </c:pt>
                <c:pt idx="10359">
                  <c:v>51.79500000000805</c:v>
                </c:pt>
                <c:pt idx="10360">
                  <c:v>51.80000000000805</c:v>
                </c:pt>
                <c:pt idx="10361">
                  <c:v>51.80500000000805</c:v>
                </c:pt>
                <c:pt idx="10362">
                  <c:v>51.81000000000805</c:v>
                </c:pt>
                <c:pt idx="10363">
                  <c:v>51.81500000000806</c:v>
                </c:pt>
                <c:pt idx="10364">
                  <c:v>51.82000000000806</c:v>
                </c:pt>
                <c:pt idx="10365">
                  <c:v>51.82500000000806</c:v>
                </c:pt>
                <c:pt idx="10366">
                  <c:v>51.83000000000806</c:v>
                </c:pt>
                <c:pt idx="10367">
                  <c:v>51.83500000000807</c:v>
                </c:pt>
                <c:pt idx="10368">
                  <c:v>51.84000000000805</c:v>
                </c:pt>
                <c:pt idx="10369">
                  <c:v>51.84500000000807</c:v>
                </c:pt>
                <c:pt idx="10370">
                  <c:v>51.85000000000807</c:v>
                </c:pt>
                <c:pt idx="10371">
                  <c:v>51.85500000000808</c:v>
                </c:pt>
                <c:pt idx="10372">
                  <c:v>51.86000000000808</c:v>
                </c:pt>
                <c:pt idx="10373">
                  <c:v>51.86500000000808</c:v>
                </c:pt>
                <c:pt idx="10374">
                  <c:v>51.87000000000808</c:v>
                </c:pt>
                <c:pt idx="10375">
                  <c:v>51.8750000000081</c:v>
                </c:pt>
                <c:pt idx="10376">
                  <c:v>51.88000000000807</c:v>
                </c:pt>
                <c:pt idx="10377">
                  <c:v>51.8850000000081</c:v>
                </c:pt>
                <c:pt idx="10378">
                  <c:v>51.8900000000081</c:v>
                </c:pt>
                <c:pt idx="10379">
                  <c:v>51.8950000000081</c:v>
                </c:pt>
                <c:pt idx="10380">
                  <c:v>51.9000000000081</c:v>
                </c:pt>
                <c:pt idx="10381">
                  <c:v>51.9050000000081</c:v>
                </c:pt>
                <c:pt idx="10382">
                  <c:v>51.9100000000081</c:v>
                </c:pt>
                <c:pt idx="10383">
                  <c:v>51.91500000000811</c:v>
                </c:pt>
                <c:pt idx="10384">
                  <c:v>51.92000000000811</c:v>
                </c:pt>
                <c:pt idx="10385">
                  <c:v>51.92500000000811</c:v>
                </c:pt>
                <c:pt idx="10386">
                  <c:v>51.93000000000811</c:v>
                </c:pt>
                <c:pt idx="10387">
                  <c:v>51.93500000000812</c:v>
                </c:pt>
                <c:pt idx="10388">
                  <c:v>51.9400000000081</c:v>
                </c:pt>
                <c:pt idx="10389">
                  <c:v>51.94500000000812</c:v>
                </c:pt>
                <c:pt idx="10390">
                  <c:v>51.95000000000812</c:v>
                </c:pt>
                <c:pt idx="10391">
                  <c:v>51.95500000000813</c:v>
                </c:pt>
                <c:pt idx="10392">
                  <c:v>51.96000000000813</c:v>
                </c:pt>
                <c:pt idx="10393">
                  <c:v>51.96500000000813</c:v>
                </c:pt>
                <c:pt idx="10394">
                  <c:v>51.97000000000813</c:v>
                </c:pt>
                <c:pt idx="10395">
                  <c:v>51.97500000000814</c:v>
                </c:pt>
                <c:pt idx="10396">
                  <c:v>51.98000000000814</c:v>
                </c:pt>
                <c:pt idx="10397">
                  <c:v>51.98500000000814</c:v>
                </c:pt>
                <c:pt idx="10398">
                  <c:v>51.99000000000815</c:v>
                </c:pt>
                <c:pt idx="10399">
                  <c:v>51.99500000000815</c:v>
                </c:pt>
                <c:pt idx="10400">
                  <c:v>52.00000000000815</c:v>
                </c:pt>
                <c:pt idx="10401">
                  <c:v>52.00500000000815</c:v>
                </c:pt>
                <c:pt idx="10402">
                  <c:v>52.01000000000816</c:v>
                </c:pt>
                <c:pt idx="10403">
                  <c:v>52.01500000000816</c:v>
                </c:pt>
                <c:pt idx="10404">
                  <c:v>52.02000000000816</c:v>
                </c:pt>
                <c:pt idx="10405">
                  <c:v>52.02500000000816</c:v>
                </c:pt>
                <c:pt idx="10406">
                  <c:v>52.03000000000817</c:v>
                </c:pt>
                <c:pt idx="10407">
                  <c:v>52.03500000000817</c:v>
                </c:pt>
                <c:pt idx="10408">
                  <c:v>52.04000000000817</c:v>
                </c:pt>
                <c:pt idx="10409">
                  <c:v>52.04500000000817</c:v>
                </c:pt>
                <c:pt idx="10410">
                  <c:v>52.05000000000818</c:v>
                </c:pt>
                <c:pt idx="10411">
                  <c:v>52.05500000000818</c:v>
                </c:pt>
                <c:pt idx="10412">
                  <c:v>52.06000000000818</c:v>
                </c:pt>
                <c:pt idx="10413">
                  <c:v>52.06500000000818</c:v>
                </c:pt>
                <c:pt idx="10414">
                  <c:v>52.0700000000082</c:v>
                </c:pt>
                <c:pt idx="10415">
                  <c:v>52.0750000000082</c:v>
                </c:pt>
                <c:pt idx="10416">
                  <c:v>52.0800000000082</c:v>
                </c:pt>
                <c:pt idx="10417">
                  <c:v>52.0850000000082</c:v>
                </c:pt>
                <c:pt idx="10418">
                  <c:v>52.0900000000082</c:v>
                </c:pt>
                <c:pt idx="10419">
                  <c:v>52.0950000000082</c:v>
                </c:pt>
                <c:pt idx="10420">
                  <c:v>52.1000000000082</c:v>
                </c:pt>
                <c:pt idx="10421">
                  <c:v>52.10500000000821</c:v>
                </c:pt>
                <c:pt idx="10422">
                  <c:v>52.11000000000821</c:v>
                </c:pt>
                <c:pt idx="10423">
                  <c:v>52.11500000000821</c:v>
                </c:pt>
                <c:pt idx="10424">
                  <c:v>52.12000000000821</c:v>
                </c:pt>
                <c:pt idx="10425">
                  <c:v>52.12500000000822</c:v>
                </c:pt>
                <c:pt idx="10426">
                  <c:v>52.13000000000822</c:v>
                </c:pt>
                <c:pt idx="10427">
                  <c:v>52.13500000000822</c:v>
                </c:pt>
                <c:pt idx="10428">
                  <c:v>52.14000000000822</c:v>
                </c:pt>
                <c:pt idx="10429">
                  <c:v>52.14500000000823</c:v>
                </c:pt>
                <c:pt idx="10430">
                  <c:v>52.15000000000823</c:v>
                </c:pt>
                <c:pt idx="10431">
                  <c:v>52.15500000000823</c:v>
                </c:pt>
                <c:pt idx="10432">
                  <c:v>52.16000000000823</c:v>
                </c:pt>
                <c:pt idx="10433">
                  <c:v>52.16500000000824</c:v>
                </c:pt>
                <c:pt idx="10434">
                  <c:v>52.17000000000824</c:v>
                </c:pt>
                <c:pt idx="10435">
                  <c:v>52.17500000000824</c:v>
                </c:pt>
                <c:pt idx="10436">
                  <c:v>52.18000000000824</c:v>
                </c:pt>
                <c:pt idx="10437">
                  <c:v>52.18500000000825</c:v>
                </c:pt>
                <c:pt idx="10438">
                  <c:v>52.19000000000825</c:v>
                </c:pt>
                <c:pt idx="10439">
                  <c:v>52.19500000000825</c:v>
                </c:pt>
                <c:pt idx="10440">
                  <c:v>52.20000000000825</c:v>
                </c:pt>
                <c:pt idx="10441">
                  <c:v>52.20500000000826</c:v>
                </c:pt>
                <c:pt idx="10442">
                  <c:v>52.21000000000826</c:v>
                </c:pt>
                <c:pt idx="10443">
                  <c:v>52.21500000000826</c:v>
                </c:pt>
                <c:pt idx="10444">
                  <c:v>52.22000000000826</c:v>
                </c:pt>
                <c:pt idx="10445">
                  <c:v>52.22500000000827</c:v>
                </c:pt>
                <c:pt idx="10446">
                  <c:v>52.23000000000827</c:v>
                </c:pt>
                <c:pt idx="10447">
                  <c:v>52.23500000000827</c:v>
                </c:pt>
                <c:pt idx="10448">
                  <c:v>52.24000000000827</c:v>
                </c:pt>
                <c:pt idx="10449">
                  <c:v>52.24500000000828</c:v>
                </c:pt>
                <c:pt idx="10450">
                  <c:v>52.25000000000828</c:v>
                </c:pt>
                <c:pt idx="10451">
                  <c:v>52.25500000000828</c:v>
                </c:pt>
                <c:pt idx="10452">
                  <c:v>52.26000000000828</c:v>
                </c:pt>
                <c:pt idx="10453">
                  <c:v>52.2650000000083</c:v>
                </c:pt>
                <c:pt idx="10454">
                  <c:v>52.2700000000083</c:v>
                </c:pt>
                <c:pt idx="10455">
                  <c:v>52.2750000000083</c:v>
                </c:pt>
                <c:pt idx="10456">
                  <c:v>52.2800000000083</c:v>
                </c:pt>
                <c:pt idx="10457">
                  <c:v>52.2850000000083</c:v>
                </c:pt>
                <c:pt idx="10458">
                  <c:v>52.2900000000083</c:v>
                </c:pt>
                <c:pt idx="10459">
                  <c:v>52.2950000000083</c:v>
                </c:pt>
                <c:pt idx="10460">
                  <c:v>52.3000000000083</c:v>
                </c:pt>
                <c:pt idx="10461">
                  <c:v>52.30500000000831</c:v>
                </c:pt>
                <c:pt idx="10462">
                  <c:v>52.31000000000829</c:v>
                </c:pt>
                <c:pt idx="10463">
                  <c:v>52.3150000000083</c:v>
                </c:pt>
                <c:pt idx="10464">
                  <c:v>52.32000000000831</c:v>
                </c:pt>
                <c:pt idx="10465">
                  <c:v>52.32500000000832</c:v>
                </c:pt>
                <c:pt idx="10466">
                  <c:v>52.3300000000083</c:v>
                </c:pt>
                <c:pt idx="10467">
                  <c:v>52.33500000000832</c:v>
                </c:pt>
                <c:pt idx="10468">
                  <c:v>52.34000000000832</c:v>
                </c:pt>
                <c:pt idx="10469">
                  <c:v>52.34500000000833</c:v>
                </c:pt>
                <c:pt idx="10470">
                  <c:v>52.35000000000829</c:v>
                </c:pt>
                <c:pt idx="10471">
                  <c:v>52.35500000000832</c:v>
                </c:pt>
                <c:pt idx="10472">
                  <c:v>52.36000000000833</c:v>
                </c:pt>
                <c:pt idx="10473">
                  <c:v>52.36500000000834</c:v>
                </c:pt>
                <c:pt idx="10474">
                  <c:v>52.37000000000832</c:v>
                </c:pt>
                <c:pt idx="10475">
                  <c:v>52.37500000000834</c:v>
                </c:pt>
                <c:pt idx="10476">
                  <c:v>52.38000000000834</c:v>
                </c:pt>
                <c:pt idx="10477">
                  <c:v>52.38500000000835</c:v>
                </c:pt>
                <c:pt idx="10478">
                  <c:v>52.39000000000835</c:v>
                </c:pt>
                <c:pt idx="10479">
                  <c:v>52.39500000000835</c:v>
                </c:pt>
                <c:pt idx="10480">
                  <c:v>52.40000000000835</c:v>
                </c:pt>
                <c:pt idx="10481">
                  <c:v>52.40500000000836</c:v>
                </c:pt>
                <c:pt idx="10482">
                  <c:v>52.41000000000835</c:v>
                </c:pt>
                <c:pt idx="10483">
                  <c:v>52.41500000000836</c:v>
                </c:pt>
                <c:pt idx="10484">
                  <c:v>52.42000000000836</c:v>
                </c:pt>
                <c:pt idx="10485">
                  <c:v>52.42500000000837</c:v>
                </c:pt>
                <c:pt idx="10486">
                  <c:v>52.43000000000837</c:v>
                </c:pt>
                <c:pt idx="10487">
                  <c:v>52.43500000000837</c:v>
                </c:pt>
                <c:pt idx="10488">
                  <c:v>52.44000000000837</c:v>
                </c:pt>
                <c:pt idx="10489">
                  <c:v>52.44500000000838</c:v>
                </c:pt>
                <c:pt idx="10490">
                  <c:v>52.45000000000837</c:v>
                </c:pt>
                <c:pt idx="10491">
                  <c:v>52.45500000000838</c:v>
                </c:pt>
                <c:pt idx="10492">
                  <c:v>52.4600000000084</c:v>
                </c:pt>
                <c:pt idx="10493">
                  <c:v>52.4650000000084</c:v>
                </c:pt>
                <c:pt idx="10494">
                  <c:v>52.4700000000084</c:v>
                </c:pt>
                <c:pt idx="10495">
                  <c:v>52.4750000000084</c:v>
                </c:pt>
                <c:pt idx="10496">
                  <c:v>52.4800000000084</c:v>
                </c:pt>
                <c:pt idx="10497">
                  <c:v>52.4850000000084</c:v>
                </c:pt>
                <c:pt idx="10498">
                  <c:v>52.4900000000084</c:v>
                </c:pt>
                <c:pt idx="10499">
                  <c:v>52.4950000000084</c:v>
                </c:pt>
                <c:pt idx="10500">
                  <c:v>52.50000000000841</c:v>
                </c:pt>
                <c:pt idx="10501">
                  <c:v>52.50500000000841</c:v>
                </c:pt>
                <c:pt idx="10502">
                  <c:v>52.5100000000084</c:v>
                </c:pt>
                <c:pt idx="10503">
                  <c:v>52.51500000000841</c:v>
                </c:pt>
                <c:pt idx="10504">
                  <c:v>52.52000000000842</c:v>
                </c:pt>
                <c:pt idx="10505">
                  <c:v>52.52500000000842</c:v>
                </c:pt>
                <c:pt idx="10506">
                  <c:v>52.53000000000842</c:v>
                </c:pt>
                <c:pt idx="10507">
                  <c:v>52.53500000000843</c:v>
                </c:pt>
                <c:pt idx="10508">
                  <c:v>52.54000000000843</c:v>
                </c:pt>
                <c:pt idx="10509">
                  <c:v>52.54500000000843</c:v>
                </c:pt>
                <c:pt idx="10510">
                  <c:v>52.55000000000842</c:v>
                </c:pt>
                <c:pt idx="10511">
                  <c:v>52.55500000000843</c:v>
                </c:pt>
                <c:pt idx="10512">
                  <c:v>52.56000000000844</c:v>
                </c:pt>
                <c:pt idx="10513">
                  <c:v>52.56500000000844</c:v>
                </c:pt>
                <c:pt idx="10514">
                  <c:v>52.57000000000844</c:v>
                </c:pt>
                <c:pt idx="10515">
                  <c:v>52.57500000000845</c:v>
                </c:pt>
                <c:pt idx="10516">
                  <c:v>52.58000000000845</c:v>
                </c:pt>
                <c:pt idx="10517">
                  <c:v>52.58500000000845</c:v>
                </c:pt>
                <c:pt idx="10518">
                  <c:v>52.59000000000845</c:v>
                </c:pt>
                <c:pt idx="10519">
                  <c:v>52.59500000000846</c:v>
                </c:pt>
                <c:pt idx="10520">
                  <c:v>52.60000000000846</c:v>
                </c:pt>
                <c:pt idx="10521">
                  <c:v>52.60500000000846</c:v>
                </c:pt>
                <c:pt idx="10522">
                  <c:v>52.61000000000845</c:v>
                </c:pt>
                <c:pt idx="10523">
                  <c:v>52.61500000000846</c:v>
                </c:pt>
                <c:pt idx="10524">
                  <c:v>52.62000000000847</c:v>
                </c:pt>
                <c:pt idx="10525">
                  <c:v>52.62500000000847</c:v>
                </c:pt>
                <c:pt idx="10526">
                  <c:v>52.63000000000847</c:v>
                </c:pt>
                <c:pt idx="10527">
                  <c:v>52.63500000000848</c:v>
                </c:pt>
                <c:pt idx="10528">
                  <c:v>52.64000000000848</c:v>
                </c:pt>
                <c:pt idx="10529">
                  <c:v>52.64500000000848</c:v>
                </c:pt>
                <c:pt idx="10530">
                  <c:v>52.65000000000848</c:v>
                </c:pt>
                <c:pt idx="10531">
                  <c:v>52.65500000000848</c:v>
                </c:pt>
                <c:pt idx="10532">
                  <c:v>52.6600000000085</c:v>
                </c:pt>
                <c:pt idx="10533">
                  <c:v>52.6650000000085</c:v>
                </c:pt>
                <c:pt idx="10534">
                  <c:v>52.6700000000085</c:v>
                </c:pt>
                <c:pt idx="10535">
                  <c:v>52.6750000000085</c:v>
                </c:pt>
                <c:pt idx="10536">
                  <c:v>52.6800000000085</c:v>
                </c:pt>
                <c:pt idx="10537">
                  <c:v>52.6850000000085</c:v>
                </c:pt>
                <c:pt idx="10538">
                  <c:v>52.6900000000085</c:v>
                </c:pt>
                <c:pt idx="10539">
                  <c:v>52.69500000000851</c:v>
                </c:pt>
                <c:pt idx="10540">
                  <c:v>52.70000000000851</c:v>
                </c:pt>
                <c:pt idx="10541">
                  <c:v>52.70500000000851</c:v>
                </c:pt>
                <c:pt idx="10542">
                  <c:v>52.71000000000851</c:v>
                </c:pt>
                <c:pt idx="10543">
                  <c:v>52.71500000000852</c:v>
                </c:pt>
                <c:pt idx="10544">
                  <c:v>52.72000000000852</c:v>
                </c:pt>
                <c:pt idx="10545">
                  <c:v>52.72500000000852</c:v>
                </c:pt>
                <c:pt idx="10546">
                  <c:v>52.73000000000852</c:v>
                </c:pt>
                <c:pt idx="10547">
                  <c:v>52.73500000000853</c:v>
                </c:pt>
                <c:pt idx="10548">
                  <c:v>52.74000000000853</c:v>
                </c:pt>
                <c:pt idx="10549">
                  <c:v>52.74500000000853</c:v>
                </c:pt>
                <c:pt idx="10550">
                  <c:v>52.75000000000853</c:v>
                </c:pt>
                <c:pt idx="10551">
                  <c:v>52.75500000000854</c:v>
                </c:pt>
                <c:pt idx="10552">
                  <c:v>52.76000000000854</c:v>
                </c:pt>
                <c:pt idx="10553">
                  <c:v>52.76500000000854</c:v>
                </c:pt>
                <c:pt idx="10554">
                  <c:v>52.77000000000855</c:v>
                </c:pt>
                <c:pt idx="10555">
                  <c:v>52.77500000000855</c:v>
                </c:pt>
                <c:pt idx="10556">
                  <c:v>52.78000000000855</c:v>
                </c:pt>
                <c:pt idx="10557">
                  <c:v>52.78500000000855</c:v>
                </c:pt>
                <c:pt idx="10558">
                  <c:v>52.79000000000856</c:v>
                </c:pt>
                <c:pt idx="10559">
                  <c:v>52.79500000000856</c:v>
                </c:pt>
                <c:pt idx="10560">
                  <c:v>52.80000000000854</c:v>
                </c:pt>
                <c:pt idx="10561">
                  <c:v>52.80500000000855</c:v>
                </c:pt>
                <c:pt idx="10562">
                  <c:v>52.81000000000854</c:v>
                </c:pt>
                <c:pt idx="10563">
                  <c:v>52.81500000000855</c:v>
                </c:pt>
                <c:pt idx="10564">
                  <c:v>52.82000000000856</c:v>
                </c:pt>
                <c:pt idx="10565">
                  <c:v>52.82500000000857</c:v>
                </c:pt>
                <c:pt idx="10566">
                  <c:v>52.83000000000857</c:v>
                </c:pt>
                <c:pt idx="10567">
                  <c:v>52.83500000000858</c:v>
                </c:pt>
                <c:pt idx="10568">
                  <c:v>52.84000000000857</c:v>
                </c:pt>
                <c:pt idx="10569">
                  <c:v>52.84500000000858</c:v>
                </c:pt>
                <c:pt idx="10570">
                  <c:v>52.8500000000085</c:v>
                </c:pt>
                <c:pt idx="10571">
                  <c:v>52.85500000000857</c:v>
                </c:pt>
                <c:pt idx="10572">
                  <c:v>52.86000000000859</c:v>
                </c:pt>
                <c:pt idx="10573">
                  <c:v>52.8650000000086</c:v>
                </c:pt>
                <c:pt idx="10574">
                  <c:v>52.87000000000859</c:v>
                </c:pt>
                <c:pt idx="10575">
                  <c:v>52.8750000000086</c:v>
                </c:pt>
                <c:pt idx="10576">
                  <c:v>52.88000000000859</c:v>
                </c:pt>
                <c:pt idx="10577">
                  <c:v>52.8850000000086</c:v>
                </c:pt>
                <c:pt idx="10578">
                  <c:v>52.89000000000861</c:v>
                </c:pt>
                <c:pt idx="10579">
                  <c:v>52.89500000000861</c:v>
                </c:pt>
                <c:pt idx="10580">
                  <c:v>52.9000000000086</c:v>
                </c:pt>
                <c:pt idx="10581">
                  <c:v>52.90500000000861</c:v>
                </c:pt>
                <c:pt idx="10582">
                  <c:v>52.91000000000859</c:v>
                </c:pt>
                <c:pt idx="10583">
                  <c:v>52.9150000000086</c:v>
                </c:pt>
                <c:pt idx="10584">
                  <c:v>52.92000000000862</c:v>
                </c:pt>
                <c:pt idx="10585">
                  <c:v>52.92500000000862</c:v>
                </c:pt>
                <c:pt idx="10586">
                  <c:v>52.93000000000863</c:v>
                </c:pt>
                <c:pt idx="10587">
                  <c:v>52.93500000000863</c:v>
                </c:pt>
                <c:pt idx="10588">
                  <c:v>52.94000000000862</c:v>
                </c:pt>
                <c:pt idx="10589">
                  <c:v>52.94500000000863</c:v>
                </c:pt>
                <c:pt idx="10590">
                  <c:v>52.95000000000859</c:v>
                </c:pt>
                <c:pt idx="10591">
                  <c:v>52.95500000000862</c:v>
                </c:pt>
                <c:pt idx="10592">
                  <c:v>52.96000000000864</c:v>
                </c:pt>
                <c:pt idx="10593">
                  <c:v>52.96500000000865</c:v>
                </c:pt>
                <c:pt idx="10594">
                  <c:v>52.97000000000865</c:v>
                </c:pt>
                <c:pt idx="10595">
                  <c:v>52.97500000000865</c:v>
                </c:pt>
                <c:pt idx="10596">
                  <c:v>52.98000000000864</c:v>
                </c:pt>
                <c:pt idx="10597">
                  <c:v>52.98500000000865</c:v>
                </c:pt>
                <c:pt idx="10598">
                  <c:v>52.99000000000866</c:v>
                </c:pt>
                <c:pt idx="10599">
                  <c:v>52.99500000000866</c:v>
                </c:pt>
                <c:pt idx="10600">
                  <c:v>53.00000000000865</c:v>
                </c:pt>
                <c:pt idx="10601">
                  <c:v>53.00500000000866</c:v>
                </c:pt>
                <c:pt idx="10602">
                  <c:v>53.01000000000865</c:v>
                </c:pt>
                <c:pt idx="10603">
                  <c:v>53.01500000000865</c:v>
                </c:pt>
                <c:pt idx="10604">
                  <c:v>53.02000000000867</c:v>
                </c:pt>
                <c:pt idx="10605">
                  <c:v>53.02500000000868</c:v>
                </c:pt>
                <c:pt idx="10606">
                  <c:v>53.03000000000868</c:v>
                </c:pt>
                <c:pt idx="10607">
                  <c:v>53.03500000000868</c:v>
                </c:pt>
                <c:pt idx="10608">
                  <c:v>53.04000000000867</c:v>
                </c:pt>
                <c:pt idx="10609">
                  <c:v>53.04500000000868</c:v>
                </c:pt>
                <c:pt idx="10610">
                  <c:v>53.05000000000867</c:v>
                </c:pt>
                <c:pt idx="10611">
                  <c:v>53.05500000000869</c:v>
                </c:pt>
                <c:pt idx="10612">
                  <c:v>53.0600000000087</c:v>
                </c:pt>
                <c:pt idx="10613">
                  <c:v>53.0650000000087</c:v>
                </c:pt>
                <c:pt idx="10614">
                  <c:v>53.0700000000087</c:v>
                </c:pt>
                <c:pt idx="10615">
                  <c:v>53.0750000000087</c:v>
                </c:pt>
                <c:pt idx="10616">
                  <c:v>53.0800000000087</c:v>
                </c:pt>
                <c:pt idx="10617">
                  <c:v>53.08500000000871</c:v>
                </c:pt>
                <c:pt idx="10618">
                  <c:v>53.09000000000871</c:v>
                </c:pt>
                <c:pt idx="10619">
                  <c:v>53.09500000000871</c:v>
                </c:pt>
                <c:pt idx="10620">
                  <c:v>53.10000000000871</c:v>
                </c:pt>
                <c:pt idx="10621">
                  <c:v>53.10500000000872</c:v>
                </c:pt>
                <c:pt idx="10622">
                  <c:v>53.11000000000872</c:v>
                </c:pt>
                <c:pt idx="10623">
                  <c:v>53.11500000000872</c:v>
                </c:pt>
                <c:pt idx="10624">
                  <c:v>53.12000000000873</c:v>
                </c:pt>
                <c:pt idx="10625">
                  <c:v>53.12500000000873</c:v>
                </c:pt>
                <c:pt idx="10626">
                  <c:v>53.13000000000873</c:v>
                </c:pt>
                <c:pt idx="10627">
                  <c:v>53.13500000000873</c:v>
                </c:pt>
                <c:pt idx="10628">
                  <c:v>53.14000000000873</c:v>
                </c:pt>
                <c:pt idx="10629">
                  <c:v>53.14500000000874</c:v>
                </c:pt>
                <c:pt idx="10630">
                  <c:v>53.15000000000874</c:v>
                </c:pt>
                <c:pt idx="10631">
                  <c:v>53.15500000000874</c:v>
                </c:pt>
                <c:pt idx="10632">
                  <c:v>53.16000000000875</c:v>
                </c:pt>
                <c:pt idx="10633">
                  <c:v>53.16500000000876</c:v>
                </c:pt>
                <c:pt idx="10634">
                  <c:v>53.17000000000875</c:v>
                </c:pt>
                <c:pt idx="10635">
                  <c:v>53.17500000000875</c:v>
                </c:pt>
                <c:pt idx="10636">
                  <c:v>53.18000000000876</c:v>
                </c:pt>
                <c:pt idx="10637">
                  <c:v>53.18500000000876</c:v>
                </c:pt>
                <c:pt idx="10638">
                  <c:v>53.19000000000876</c:v>
                </c:pt>
                <c:pt idx="10639">
                  <c:v>53.19500000000876</c:v>
                </c:pt>
                <c:pt idx="10640">
                  <c:v>53.20000000000877</c:v>
                </c:pt>
                <c:pt idx="10641">
                  <c:v>53.20500000000878</c:v>
                </c:pt>
                <c:pt idx="10642">
                  <c:v>53.21000000000877</c:v>
                </c:pt>
                <c:pt idx="10643">
                  <c:v>53.21500000000877</c:v>
                </c:pt>
                <c:pt idx="10644">
                  <c:v>53.22000000000878</c:v>
                </c:pt>
                <c:pt idx="10645">
                  <c:v>53.2250000000088</c:v>
                </c:pt>
                <c:pt idx="10646">
                  <c:v>53.23000000000878</c:v>
                </c:pt>
                <c:pt idx="10647">
                  <c:v>53.23500000000878</c:v>
                </c:pt>
                <c:pt idx="10648">
                  <c:v>53.2400000000088</c:v>
                </c:pt>
                <c:pt idx="10649">
                  <c:v>53.2450000000088</c:v>
                </c:pt>
                <c:pt idx="10650">
                  <c:v>53.2500000000088</c:v>
                </c:pt>
                <c:pt idx="10651">
                  <c:v>53.2550000000088</c:v>
                </c:pt>
                <c:pt idx="10652">
                  <c:v>53.2600000000088</c:v>
                </c:pt>
                <c:pt idx="10653">
                  <c:v>53.2650000000088</c:v>
                </c:pt>
                <c:pt idx="10654">
                  <c:v>53.2700000000088</c:v>
                </c:pt>
                <c:pt idx="10655">
                  <c:v>53.2750000000088</c:v>
                </c:pt>
                <c:pt idx="10656">
                  <c:v>53.28000000000881</c:v>
                </c:pt>
                <c:pt idx="10657">
                  <c:v>53.28500000000881</c:v>
                </c:pt>
                <c:pt idx="10658">
                  <c:v>53.29000000000881</c:v>
                </c:pt>
                <c:pt idx="10659">
                  <c:v>53.29500000000881</c:v>
                </c:pt>
                <c:pt idx="10660">
                  <c:v>53.30000000000881</c:v>
                </c:pt>
                <c:pt idx="10661">
                  <c:v>53.30500000000882</c:v>
                </c:pt>
                <c:pt idx="10662">
                  <c:v>53.31000000000882</c:v>
                </c:pt>
                <c:pt idx="10663">
                  <c:v>53.31500000000882</c:v>
                </c:pt>
                <c:pt idx="10664">
                  <c:v>53.32000000000883</c:v>
                </c:pt>
                <c:pt idx="10665">
                  <c:v>53.32500000000883</c:v>
                </c:pt>
                <c:pt idx="10666">
                  <c:v>53.33000000000883</c:v>
                </c:pt>
                <c:pt idx="10667">
                  <c:v>53.33500000000883</c:v>
                </c:pt>
                <c:pt idx="10668">
                  <c:v>53.34000000000884</c:v>
                </c:pt>
                <c:pt idx="10669">
                  <c:v>53.34500000000884</c:v>
                </c:pt>
                <c:pt idx="10670">
                  <c:v>53.35000000000884</c:v>
                </c:pt>
                <c:pt idx="10671">
                  <c:v>53.35500000000884</c:v>
                </c:pt>
                <c:pt idx="10672">
                  <c:v>53.36000000000885</c:v>
                </c:pt>
                <c:pt idx="10673">
                  <c:v>53.36500000000885</c:v>
                </c:pt>
                <c:pt idx="10674">
                  <c:v>53.37000000000885</c:v>
                </c:pt>
                <c:pt idx="10675">
                  <c:v>53.37500000000885</c:v>
                </c:pt>
                <c:pt idx="10676">
                  <c:v>53.38000000000886</c:v>
                </c:pt>
                <c:pt idx="10677">
                  <c:v>53.38500000000886</c:v>
                </c:pt>
                <c:pt idx="10678">
                  <c:v>53.39000000000886</c:v>
                </c:pt>
                <c:pt idx="10679">
                  <c:v>53.39500000000887</c:v>
                </c:pt>
                <c:pt idx="10680">
                  <c:v>53.40000000000887</c:v>
                </c:pt>
                <c:pt idx="10681">
                  <c:v>53.40500000000887</c:v>
                </c:pt>
                <c:pt idx="10682">
                  <c:v>53.41000000000887</c:v>
                </c:pt>
                <c:pt idx="10683">
                  <c:v>53.41500000000888</c:v>
                </c:pt>
                <c:pt idx="10684">
                  <c:v>53.42000000000888</c:v>
                </c:pt>
                <c:pt idx="10685">
                  <c:v>53.42500000000888</c:v>
                </c:pt>
                <c:pt idx="10686">
                  <c:v>53.43000000000888</c:v>
                </c:pt>
                <c:pt idx="10687">
                  <c:v>53.4350000000089</c:v>
                </c:pt>
                <c:pt idx="10688">
                  <c:v>53.4400000000089</c:v>
                </c:pt>
                <c:pt idx="10689">
                  <c:v>53.4450000000089</c:v>
                </c:pt>
                <c:pt idx="10690">
                  <c:v>53.4500000000089</c:v>
                </c:pt>
                <c:pt idx="10691">
                  <c:v>53.4550000000089</c:v>
                </c:pt>
                <c:pt idx="10692">
                  <c:v>53.4600000000089</c:v>
                </c:pt>
                <c:pt idx="10693">
                  <c:v>53.4650000000089</c:v>
                </c:pt>
                <c:pt idx="10694">
                  <c:v>53.4700000000089</c:v>
                </c:pt>
                <c:pt idx="10695">
                  <c:v>53.47500000000891</c:v>
                </c:pt>
                <c:pt idx="10696">
                  <c:v>53.48000000000891</c:v>
                </c:pt>
                <c:pt idx="10697">
                  <c:v>53.48500000000891</c:v>
                </c:pt>
                <c:pt idx="10698">
                  <c:v>53.49000000000891</c:v>
                </c:pt>
                <c:pt idx="10699">
                  <c:v>53.49500000000892</c:v>
                </c:pt>
                <c:pt idx="10700">
                  <c:v>53.50000000000892</c:v>
                </c:pt>
                <c:pt idx="10701">
                  <c:v>53.50500000000892</c:v>
                </c:pt>
                <c:pt idx="10702">
                  <c:v>53.51000000000892</c:v>
                </c:pt>
                <c:pt idx="10703">
                  <c:v>53.51500000000893</c:v>
                </c:pt>
                <c:pt idx="10704">
                  <c:v>53.52000000000893</c:v>
                </c:pt>
                <c:pt idx="10705">
                  <c:v>53.52500000000893</c:v>
                </c:pt>
                <c:pt idx="10706">
                  <c:v>53.53000000000893</c:v>
                </c:pt>
                <c:pt idx="10707">
                  <c:v>53.53500000000894</c:v>
                </c:pt>
                <c:pt idx="10708">
                  <c:v>53.54000000000894</c:v>
                </c:pt>
                <c:pt idx="10709">
                  <c:v>53.54500000000894</c:v>
                </c:pt>
                <c:pt idx="10710">
                  <c:v>53.55000000000894</c:v>
                </c:pt>
                <c:pt idx="10711">
                  <c:v>53.55500000000895</c:v>
                </c:pt>
                <c:pt idx="10712">
                  <c:v>53.56000000000895</c:v>
                </c:pt>
                <c:pt idx="10713">
                  <c:v>53.56500000000895</c:v>
                </c:pt>
                <c:pt idx="10714">
                  <c:v>53.57000000000895</c:v>
                </c:pt>
                <c:pt idx="10715">
                  <c:v>53.57500000000896</c:v>
                </c:pt>
                <c:pt idx="10716">
                  <c:v>53.58000000000896</c:v>
                </c:pt>
                <c:pt idx="10717">
                  <c:v>53.58500000000896</c:v>
                </c:pt>
                <c:pt idx="10718">
                  <c:v>53.59000000000896</c:v>
                </c:pt>
                <c:pt idx="10719">
                  <c:v>53.59500000000898</c:v>
                </c:pt>
                <c:pt idx="10720">
                  <c:v>53.60000000000897</c:v>
                </c:pt>
                <c:pt idx="10721">
                  <c:v>53.60500000000897</c:v>
                </c:pt>
                <c:pt idx="10722">
                  <c:v>53.61000000000898</c:v>
                </c:pt>
                <c:pt idx="10723">
                  <c:v>53.61500000000898</c:v>
                </c:pt>
                <c:pt idx="10724">
                  <c:v>53.62000000000898</c:v>
                </c:pt>
                <c:pt idx="10725">
                  <c:v>53.62500000000898</c:v>
                </c:pt>
                <c:pt idx="10726">
                  <c:v>53.630000000009</c:v>
                </c:pt>
                <c:pt idx="10727">
                  <c:v>53.635000000009</c:v>
                </c:pt>
                <c:pt idx="10728">
                  <c:v>53.640000000009</c:v>
                </c:pt>
                <c:pt idx="10729">
                  <c:v>53.645000000009</c:v>
                </c:pt>
                <c:pt idx="10730">
                  <c:v>53.650000000009</c:v>
                </c:pt>
                <c:pt idx="10731">
                  <c:v>53.655000000009</c:v>
                </c:pt>
                <c:pt idx="10732">
                  <c:v>53.660000000009</c:v>
                </c:pt>
                <c:pt idx="10733">
                  <c:v>53.665000000009</c:v>
                </c:pt>
                <c:pt idx="10734">
                  <c:v>53.67000000000901</c:v>
                </c:pt>
                <c:pt idx="10735">
                  <c:v>53.67500000000901</c:v>
                </c:pt>
                <c:pt idx="10736">
                  <c:v>53.68000000000901</c:v>
                </c:pt>
                <c:pt idx="10737">
                  <c:v>53.68500000000901</c:v>
                </c:pt>
                <c:pt idx="10738">
                  <c:v>53.69000000000902</c:v>
                </c:pt>
                <c:pt idx="10739">
                  <c:v>53.69500000000903</c:v>
                </c:pt>
                <c:pt idx="10740">
                  <c:v>53.70000000000902</c:v>
                </c:pt>
                <c:pt idx="10741">
                  <c:v>53.70500000000902</c:v>
                </c:pt>
                <c:pt idx="10742">
                  <c:v>53.71000000000903</c:v>
                </c:pt>
                <c:pt idx="10743">
                  <c:v>53.71500000000903</c:v>
                </c:pt>
                <c:pt idx="10744">
                  <c:v>53.72000000000903</c:v>
                </c:pt>
                <c:pt idx="10745">
                  <c:v>53.72500000000903</c:v>
                </c:pt>
                <c:pt idx="10746">
                  <c:v>53.73000000000904</c:v>
                </c:pt>
                <c:pt idx="10747">
                  <c:v>53.73500000000905</c:v>
                </c:pt>
                <c:pt idx="10748">
                  <c:v>53.74000000000904</c:v>
                </c:pt>
                <c:pt idx="10749">
                  <c:v>53.74500000000904</c:v>
                </c:pt>
                <c:pt idx="10750">
                  <c:v>53.75000000000905</c:v>
                </c:pt>
                <c:pt idx="10751">
                  <c:v>53.75500000000905</c:v>
                </c:pt>
                <c:pt idx="10752">
                  <c:v>53.76000000000905</c:v>
                </c:pt>
                <c:pt idx="10753">
                  <c:v>53.76500000000905</c:v>
                </c:pt>
                <c:pt idx="10754">
                  <c:v>53.77000000000906</c:v>
                </c:pt>
                <c:pt idx="10755">
                  <c:v>53.77500000000906</c:v>
                </c:pt>
                <c:pt idx="10756">
                  <c:v>53.78000000000906</c:v>
                </c:pt>
                <c:pt idx="10757">
                  <c:v>53.78500000000906</c:v>
                </c:pt>
                <c:pt idx="10758">
                  <c:v>53.79000000000907</c:v>
                </c:pt>
                <c:pt idx="10759">
                  <c:v>53.79500000000908</c:v>
                </c:pt>
                <c:pt idx="10760">
                  <c:v>53.80000000000907</c:v>
                </c:pt>
                <c:pt idx="10761">
                  <c:v>53.80500000000907</c:v>
                </c:pt>
                <c:pt idx="10762">
                  <c:v>53.81000000000908</c:v>
                </c:pt>
                <c:pt idx="10763">
                  <c:v>53.81500000000908</c:v>
                </c:pt>
                <c:pt idx="10764">
                  <c:v>53.82000000000908</c:v>
                </c:pt>
                <c:pt idx="10765">
                  <c:v>53.8250000000091</c:v>
                </c:pt>
                <c:pt idx="10766">
                  <c:v>53.8300000000091</c:v>
                </c:pt>
                <c:pt idx="10767">
                  <c:v>53.8350000000091</c:v>
                </c:pt>
                <c:pt idx="10768">
                  <c:v>53.8400000000091</c:v>
                </c:pt>
                <c:pt idx="10769">
                  <c:v>53.8450000000091</c:v>
                </c:pt>
                <c:pt idx="10770">
                  <c:v>53.8500000000091</c:v>
                </c:pt>
                <c:pt idx="10771">
                  <c:v>53.8550000000091</c:v>
                </c:pt>
                <c:pt idx="10772">
                  <c:v>53.8600000000091</c:v>
                </c:pt>
                <c:pt idx="10773">
                  <c:v>53.86500000000911</c:v>
                </c:pt>
                <c:pt idx="10774">
                  <c:v>53.87000000000911</c:v>
                </c:pt>
                <c:pt idx="10775">
                  <c:v>53.87500000000911</c:v>
                </c:pt>
                <c:pt idx="10776">
                  <c:v>53.8800000000091</c:v>
                </c:pt>
                <c:pt idx="10777">
                  <c:v>53.88500000000911</c:v>
                </c:pt>
                <c:pt idx="10778">
                  <c:v>53.89000000000912</c:v>
                </c:pt>
                <c:pt idx="10779">
                  <c:v>53.89500000000912</c:v>
                </c:pt>
                <c:pt idx="10780">
                  <c:v>53.90000000000912</c:v>
                </c:pt>
                <c:pt idx="10781">
                  <c:v>53.90500000000913</c:v>
                </c:pt>
                <c:pt idx="10782">
                  <c:v>53.91000000000913</c:v>
                </c:pt>
                <c:pt idx="10783">
                  <c:v>53.91500000000913</c:v>
                </c:pt>
                <c:pt idx="10784">
                  <c:v>53.92000000000913</c:v>
                </c:pt>
                <c:pt idx="10785">
                  <c:v>53.92500000000914</c:v>
                </c:pt>
                <c:pt idx="10786">
                  <c:v>53.93000000000914</c:v>
                </c:pt>
                <c:pt idx="10787">
                  <c:v>53.93500000000914</c:v>
                </c:pt>
                <c:pt idx="10788">
                  <c:v>53.94000000000914</c:v>
                </c:pt>
                <c:pt idx="10789">
                  <c:v>53.94500000000915</c:v>
                </c:pt>
                <c:pt idx="10790">
                  <c:v>53.95000000000915</c:v>
                </c:pt>
                <c:pt idx="10791">
                  <c:v>53.95500000000915</c:v>
                </c:pt>
                <c:pt idx="10792">
                  <c:v>53.96000000000915</c:v>
                </c:pt>
                <c:pt idx="10793">
                  <c:v>53.96500000000916</c:v>
                </c:pt>
                <c:pt idx="10794">
                  <c:v>53.97000000000916</c:v>
                </c:pt>
                <c:pt idx="10795">
                  <c:v>53.97500000000916</c:v>
                </c:pt>
                <c:pt idx="10796">
                  <c:v>53.98000000000916</c:v>
                </c:pt>
                <c:pt idx="10797">
                  <c:v>53.98500000000917</c:v>
                </c:pt>
                <c:pt idx="10798">
                  <c:v>53.99000000000917</c:v>
                </c:pt>
                <c:pt idx="10799">
                  <c:v>53.99500000000917</c:v>
                </c:pt>
                <c:pt idx="10800">
                  <c:v>54.00000000000917</c:v>
                </c:pt>
                <c:pt idx="10801">
                  <c:v>54.00500000000918</c:v>
                </c:pt>
                <c:pt idx="10802">
                  <c:v>54.01000000000918</c:v>
                </c:pt>
                <c:pt idx="10803">
                  <c:v>54.01500000000918</c:v>
                </c:pt>
                <c:pt idx="10804">
                  <c:v>54.02000000000918</c:v>
                </c:pt>
                <c:pt idx="10805">
                  <c:v>54.0250000000092</c:v>
                </c:pt>
                <c:pt idx="10806">
                  <c:v>54.0300000000092</c:v>
                </c:pt>
                <c:pt idx="10807">
                  <c:v>54.0350000000092</c:v>
                </c:pt>
                <c:pt idx="10808">
                  <c:v>54.0400000000092</c:v>
                </c:pt>
                <c:pt idx="10809">
                  <c:v>54.0450000000092</c:v>
                </c:pt>
                <c:pt idx="10810">
                  <c:v>54.0500000000092</c:v>
                </c:pt>
                <c:pt idx="10811">
                  <c:v>54.0550000000092</c:v>
                </c:pt>
                <c:pt idx="10812">
                  <c:v>54.06000000000921</c:v>
                </c:pt>
                <c:pt idx="10813">
                  <c:v>54.06500000000921</c:v>
                </c:pt>
                <c:pt idx="10814">
                  <c:v>54.07000000000921</c:v>
                </c:pt>
                <c:pt idx="10815">
                  <c:v>54.07500000000921</c:v>
                </c:pt>
                <c:pt idx="10816">
                  <c:v>54.08000000000921</c:v>
                </c:pt>
                <c:pt idx="10817">
                  <c:v>54.08500000000922</c:v>
                </c:pt>
                <c:pt idx="10818">
                  <c:v>54.09000000000922</c:v>
                </c:pt>
                <c:pt idx="10819">
                  <c:v>54.09500000000922</c:v>
                </c:pt>
                <c:pt idx="10820">
                  <c:v>54.10000000000923</c:v>
                </c:pt>
                <c:pt idx="10821">
                  <c:v>54.10500000000923</c:v>
                </c:pt>
                <c:pt idx="10822">
                  <c:v>54.11000000000923</c:v>
                </c:pt>
                <c:pt idx="10823">
                  <c:v>54.11500000000923</c:v>
                </c:pt>
                <c:pt idx="10824">
                  <c:v>54.12000000000924</c:v>
                </c:pt>
                <c:pt idx="10825">
                  <c:v>54.12500000000925</c:v>
                </c:pt>
                <c:pt idx="10826">
                  <c:v>54.13000000000924</c:v>
                </c:pt>
                <c:pt idx="10827">
                  <c:v>54.13500000000924</c:v>
                </c:pt>
                <c:pt idx="10828">
                  <c:v>54.14000000000925</c:v>
                </c:pt>
                <c:pt idx="10829">
                  <c:v>54.14500000000925</c:v>
                </c:pt>
                <c:pt idx="10830">
                  <c:v>54.15000000000925</c:v>
                </c:pt>
                <c:pt idx="10831">
                  <c:v>54.15500000000925</c:v>
                </c:pt>
                <c:pt idx="10832">
                  <c:v>54.16000000000926</c:v>
                </c:pt>
                <c:pt idx="10833">
                  <c:v>54.16500000000926</c:v>
                </c:pt>
                <c:pt idx="10834">
                  <c:v>54.17000000000926</c:v>
                </c:pt>
                <c:pt idx="10835">
                  <c:v>54.17500000000926</c:v>
                </c:pt>
                <c:pt idx="10836">
                  <c:v>54.18000000000927</c:v>
                </c:pt>
                <c:pt idx="10837">
                  <c:v>54.18500000000927</c:v>
                </c:pt>
                <c:pt idx="10838">
                  <c:v>54.19000000000927</c:v>
                </c:pt>
                <c:pt idx="10839">
                  <c:v>54.19500000000927</c:v>
                </c:pt>
                <c:pt idx="10840">
                  <c:v>54.20000000000928</c:v>
                </c:pt>
                <c:pt idx="10841">
                  <c:v>54.20500000000928</c:v>
                </c:pt>
                <c:pt idx="10842">
                  <c:v>54.21000000000928</c:v>
                </c:pt>
                <c:pt idx="10843">
                  <c:v>54.21500000000928</c:v>
                </c:pt>
                <c:pt idx="10844">
                  <c:v>54.2200000000093</c:v>
                </c:pt>
                <c:pt idx="10845">
                  <c:v>54.2250000000093</c:v>
                </c:pt>
                <c:pt idx="10846">
                  <c:v>54.2300000000093</c:v>
                </c:pt>
                <c:pt idx="10847">
                  <c:v>54.2350000000093</c:v>
                </c:pt>
                <c:pt idx="10848">
                  <c:v>54.2400000000093</c:v>
                </c:pt>
                <c:pt idx="10849">
                  <c:v>54.2450000000093</c:v>
                </c:pt>
                <c:pt idx="10850">
                  <c:v>54.2500000000093</c:v>
                </c:pt>
                <c:pt idx="10851">
                  <c:v>54.25500000000931</c:v>
                </c:pt>
                <c:pt idx="10852">
                  <c:v>54.26000000000931</c:v>
                </c:pt>
                <c:pt idx="10853">
                  <c:v>54.26500000000931</c:v>
                </c:pt>
                <c:pt idx="10854">
                  <c:v>54.27000000000931</c:v>
                </c:pt>
                <c:pt idx="10855">
                  <c:v>54.27500000000932</c:v>
                </c:pt>
                <c:pt idx="10856">
                  <c:v>54.28000000000932</c:v>
                </c:pt>
                <c:pt idx="10857">
                  <c:v>54.28500000000932</c:v>
                </c:pt>
                <c:pt idx="10858">
                  <c:v>54.29000000000932</c:v>
                </c:pt>
                <c:pt idx="10859">
                  <c:v>54.29500000000933</c:v>
                </c:pt>
                <c:pt idx="10860">
                  <c:v>54.30000000000933</c:v>
                </c:pt>
                <c:pt idx="10861">
                  <c:v>54.30500000000933</c:v>
                </c:pt>
                <c:pt idx="10862">
                  <c:v>54.31000000000932</c:v>
                </c:pt>
                <c:pt idx="10863">
                  <c:v>54.31500000000933</c:v>
                </c:pt>
                <c:pt idx="10864">
                  <c:v>54.32000000000934</c:v>
                </c:pt>
                <c:pt idx="10865">
                  <c:v>54.32500000000934</c:v>
                </c:pt>
                <c:pt idx="10866">
                  <c:v>54.33000000000934</c:v>
                </c:pt>
                <c:pt idx="10867">
                  <c:v>54.33500000000935</c:v>
                </c:pt>
                <c:pt idx="10868">
                  <c:v>54.34000000000935</c:v>
                </c:pt>
                <c:pt idx="10869">
                  <c:v>54.34500000000935</c:v>
                </c:pt>
                <c:pt idx="10870">
                  <c:v>54.35000000000935</c:v>
                </c:pt>
                <c:pt idx="10871">
                  <c:v>54.35500000000935</c:v>
                </c:pt>
                <c:pt idx="10872">
                  <c:v>54.36000000000936</c:v>
                </c:pt>
                <c:pt idx="10873">
                  <c:v>54.36500000000936</c:v>
                </c:pt>
                <c:pt idx="10874">
                  <c:v>54.37000000000936</c:v>
                </c:pt>
                <c:pt idx="10875">
                  <c:v>54.37500000000936</c:v>
                </c:pt>
                <c:pt idx="10876">
                  <c:v>54.38000000000935</c:v>
                </c:pt>
                <c:pt idx="10877">
                  <c:v>54.38500000000937</c:v>
                </c:pt>
                <c:pt idx="10878">
                  <c:v>54.39000000000937</c:v>
                </c:pt>
                <c:pt idx="10879">
                  <c:v>54.39500000000938</c:v>
                </c:pt>
                <c:pt idx="10880">
                  <c:v>54.40000000000938</c:v>
                </c:pt>
                <c:pt idx="10881">
                  <c:v>54.40500000000938</c:v>
                </c:pt>
                <c:pt idx="10882">
                  <c:v>54.41000000000938</c:v>
                </c:pt>
                <c:pt idx="10883">
                  <c:v>54.4150000000094</c:v>
                </c:pt>
                <c:pt idx="10884">
                  <c:v>54.4200000000094</c:v>
                </c:pt>
                <c:pt idx="10885">
                  <c:v>54.4250000000094</c:v>
                </c:pt>
                <c:pt idx="10886">
                  <c:v>54.4300000000094</c:v>
                </c:pt>
                <c:pt idx="10887">
                  <c:v>54.4350000000094</c:v>
                </c:pt>
                <c:pt idx="10888">
                  <c:v>54.4400000000094</c:v>
                </c:pt>
                <c:pt idx="10889">
                  <c:v>54.4450000000094</c:v>
                </c:pt>
                <c:pt idx="10890">
                  <c:v>54.4500000000094</c:v>
                </c:pt>
                <c:pt idx="10891">
                  <c:v>54.45500000000941</c:v>
                </c:pt>
                <c:pt idx="10892">
                  <c:v>54.46000000000941</c:v>
                </c:pt>
                <c:pt idx="10893">
                  <c:v>54.46500000000941</c:v>
                </c:pt>
                <c:pt idx="10894">
                  <c:v>54.47000000000941</c:v>
                </c:pt>
                <c:pt idx="10895">
                  <c:v>54.47500000000942</c:v>
                </c:pt>
                <c:pt idx="10896">
                  <c:v>54.4800000000094</c:v>
                </c:pt>
                <c:pt idx="10897">
                  <c:v>54.48500000000942</c:v>
                </c:pt>
                <c:pt idx="10898">
                  <c:v>54.49000000000943</c:v>
                </c:pt>
                <c:pt idx="10899">
                  <c:v>54.49500000000943</c:v>
                </c:pt>
                <c:pt idx="10900">
                  <c:v>54.50000000000943</c:v>
                </c:pt>
                <c:pt idx="10901">
                  <c:v>54.50500000000943</c:v>
                </c:pt>
                <c:pt idx="10902">
                  <c:v>54.51000000000943</c:v>
                </c:pt>
                <c:pt idx="10903">
                  <c:v>54.51500000000944</c:v>
                </c:pt>
                <c:pt idx="10904">
                  <c:v>54.52000000000944</c:v>
                </c:pt>
                <c:pt idx="10905">
                  <c:v>54.52500000000944</c:v>
                </c:pt>
                <c:pt idx="10906">
                  <c:v>54.53000000000945</c:v>
                </c:pt>
                <c:pt idx="10907">
                  <c:v>54.53500000000945</c:v>
                </c:pt>
                <c:pt idx="10908">
                  <c:v>54.54000000000945</c:v>
                </c:pt>
                <c:pt idx="10909">
                  <c:v>54.54500000000945</c:v>
                </c:pt>
                <c:pt idx="10910">
                  <c:v>54.55000000000945</c:v>
                </c:pt>
                <c:pt idx="10911">
                  <c:v>54.55500000000946</c:v>
                </c:pt>
                <c:pt idx="10912">
                  <c:v>54.56000000000946</c:v>
                </c:pt>
                <c:pt idx="10913">
                  <c:v>54.56500000000946</c:v>
                </c:pt>
                <c:pt idx="10914">
                  <c:v>54.57000000000946</c:v>
                </c:pt>
                <c:pt idx="10915">
                  <c:v>54.57500000000947</c:v>
                </c:pt>
                <c:pt idx="10916">
                  <c:v>54.58000000000947</c:v>
                </c:pt>
                <c:pt idx="10917">
                  <c:v>54.58500000000947</c:v>
                </c:pt>
                <c:pt idx="10918">
                  <c:v>54.59000000000948</c:v>
                </c:pt>
                <c:pt idx="10919">
                  <c:v>54.59500000000948</c:v>
                </c:pt>
                <c:pt idx="10920">
                  <c:v>54.60000000000948</c:v>
                </c:pt>
                <c:pt idx="10921">
                  <c:v>54.60500000000948</c:v>
                </c:pt>
                <c:pt idx="10922">
                  <c:v>54.6100000000095</c:v>
                </c:pt>
                <c:pt idx="10923">
                  <c:v>54.6150000000095</c:v>
                </c:pt>
                <c:pt idx="10924">
                  <c:v>54.6200000000095</c:v>
                </c:pt>
                <c:pt idx="10925">
                  <c:v>54.6250000000095</c:v>
                </c:pt>
                <c:pt idx="10926">
                  <c:v>54.6300000000095</c:v>
                </c:pt>
                <c:pt idx="10927">
                  <c:v>54.6350000000095</c:v>
                </c:pt>
                <c:pt idx="10928">
                  <c:v>54.6400000000095</c:v>
                </c:pt>
                <c:pt idx="10929">
                  <c:v>54.6450000000095</c:v>
                </c:pt>
                <c:pt idx="10930">
                  <c:v>54.65000000000951</c:v>
                </c:pt>
                <c:pt idx="10931">
                  <c:v>54.65500000000951</c:v>
                </c:pt>
                <c:pt idx="10932">
                  <c:v>54.66000000000951</c:v>
                </c:pt>
                <c:pt idx="10933">
                  <c:v>54.66500000000951</c:v>
                </c:pt>
                <c:pt idx="10934">
                  <c:v>54.67000000000952</c:v>
                </c:pt>
                <c:pt idx="10935">
                  <c:v>54.67500000000952</c:v>
                </c:pt>
                <c:pt idx="10936">
                  <c:v>54.68000000000952</c:v>
                </c:pt>
                <c:pt idx="10937">
                  <c:v>54.68500000000953</c:v>
                </c:pt>
                <c:pt idx="10938">
                  <c:v>54.69000000000953</c:v>
                </c:pt>
                <c:pt idx="10939">
                  <c:v>54.69500000000953</c:v>
                </c:pt>
                <c:pt idx="10940">
                  <c:v>54.70000000000953</c:v>
                </c:pt>
                <c:pt idx="10941">
                  <c:v>54.70500000000954</c:v>
                </c:pt>
                <c:pt idx="10942">
                  <c:v>54.71000000000954</c:v>
                </c:pt>
                <c:pt idx="10943">
                  <c:v>54.71500000000954</c:v>
                </c:pt>
                <c:pt idx="10944">
                  <c:v>54.72000000000954</c:v>
                </c:pt>
                <c:pt idx="10945">
                  <c:v>54.72500000000955</c:v>
                </c:pt>
                <c:pt idx="10946">
                  <c:v>54.73000000000955</c:v>
                </c:pt>
                <c:pt idx="10947">
                  <c:v>54.73500000000955</c:v>
                </c:pt>
                <c:pt idx="10948">
                  <c:v>54.74000000000955</c:v>
                </c:pt>
                <c:pt idx="10949">
                  <c:v>54.74500000000956</c:v>
                </c:pt>
                <c:pt idx="10950">
                  <c:v>54.75000000000956</c:v>
                </c:pt>
                <c:pt idx="10951">
                  <c:v>54.75500000000956</c:v>
                </c:pt>
                <c:pt idx="10952">
                  <c:v>54.76000000000956</c:v>
                </c:pt>
                <c:pt idx="10953">
                  <c:v>54.76500000000957</c:v>
                </c:pt>
                <c:pt idx="10954">
                  <c:v>54.77000000000957</c:v>
                </c:pt>
                <c:pt idx="10955">
                  <c:v>54.77500000000957</c:v>
                </c:pt>
                <c:pt idx="10956">
                  <c:v>54.78000000000957</c:v>
                </c:pt>
                <c:pt idx="10957">
                  <c:v>54.78500000000958</c:v>
                </c:pt>
                <c:pt idx="10958">
                  <c:v>54.79000000000958</c:v>
                </c:pt>
                <c:pt idx="10959">
                  <c:v>54.79500000000958</c:v>
                </c:pt>
                <c:pt idx="10960">
                  <c:v>54.80000000000958</c:v>
                </c:pt>
                <c:pt idx="10961">
                  <c:v>54.80500000000958</c:v>
                </c:pt>
                <c:pt idx="10962">
                  <c:v>54.81000000000957</c:v>
                </c:pt>
                <c:pt idx="10963">
                  <c:v>54.8150000000096</c:v>
                </c:pt>
                <c:pt idx="10964">
                  <c:v>54.8200000000096</c:v>
                </c:pt>
                <c:pt idx="10965">
                  <c:v>54.8250000000096</c:v>
                </c:pt>
                <c:pt idx="10966">
                  <c:v>54.8300000000096</c:v>
                </c:pt>
                <c:pt idx="10967">
                  <c:v>54.8350000000096</c:v>
                </c:pt>
                <c:pt idx="10968">
                  <c:v>54.8400000000096</c:v>
                </c:pt>
                <c:pt idx="10969">
                  <c:v>54.84500000000961</c:v>
                </c:pt>
                <c:pt idx="10970">
                  <c:v>54.85000000000959</c:v>
                </c:pt>
                <c:pt idx="10971">
                  <c:v>54.8550000000096</c:v>
                </c:pt>
                <c:pt idx="10972">
                  <c:v>54.86000000000961</c:v>
                </c:pt>
                <c:pt idx="10973">
                  <c:v>54.86500000000962</c:v>
                </c:pt>
                <c:pt idx="10974">
                  <c:v>54.8700000000096</c:v>
                </c:pt>
                <c:pt idx="10975">
                  <c:v>54.87500000000962</c:v>
                </c:pt>
                <c:pt idx="10976">
                  <c:v>54.88000000000962</c:v>
                </c:pt>
                <c:pt idx="10977">
                  <c:v>54.88500000000963</c:v>
                </c:pt>
                <c:pt idx="10978">
                  <c:v>54.89000000000963</c:v>
                </c:pt>
                <c:pt idx="10979">
                  <c:v>54.89500000000963</c:v>
                </c:pt>
                <c:pt idx="10980">
                  <c:v>54.90000000000963</c:v>
                </c:pt>
                <c:pt idx="10981">
                  <c:v>54.90500000000964</c:v>
                </c:pt>
                <c:pt idx="10982">
                  <c:v>54.91000000000962</c:v>
                </c:pt>
                <c:pt idx="10983">
                  <c:v>54.91500000000964</c:v>
                </c:pt>
                <c:pt idx="10984">
                  <c:v>54.92000000000965</c:v>
                </c:pt>
                <c:pt idx="10985">
                  <c:v>54.92500000000965</c:v>
                </c:pt>
                <c:pt idx="10986">
                  <c:v>54.93000000000965</c:v>
                </c:pt>
                <c:pt idx="10987">
                  <c:v>54.93500000000965</c:v>
                </c:pt>
                <c:pt idx="10988">
                  <c:v>54.94000000000965</c:v>
                </c:pt>
                <c:pt idx="10989">
                  <c:v>54.94500000000966</c:v>
                </c:pt>
                <c:pt idx="10990">
                  <c:v>54.95000000000964</c:v>
                </c:pt>
                <c:pt idx="10991">
                  <c:v>54.95500000000965</c:v>
                </c:pt>
                <c:pt idx="10992">
                  <c:v>54.96000000000966</c:v>
                </c:pt>
                <c:pt idx="10993">
                  <c:v>54.96500000000967</c:v>
                </c:pt>
                <c:pt idx="10994">
                  <c:v>54.97000000000966</c:v>
                </c:pt>
                <c:pt idx="10995">
                  <c:v>54.97500000000967</c:v>
                </c:pt>
                <c:pt idx="10996">
                  <c:v>54.98000000000967</c:v>
                </c:pt>
                <c:pt idx="10997">
                  <c:v>54.98500000000968</c:v>
                </c:pt>
                <c:pt idx="10998">
                  <c:v>54.99000000000968</c:v>
                </c:pt>
                <c:pt idx="10999">
                  <c:v>54.99500000000968</c:v>
                </c:pt>
                <c:pt idx="11000">
                  <c:v>55.00000000000968</c:v>
                </c:pt>
                <c:pt idx="11001">
                  <c:v>55.0050000000097</c:v>
                </c:pt>
                <c:pt idx="11002">
                  <c:v>55.01000000000969</c:v>
                </c:pt>
                <c:pt idx="11003">
                  <c:v>55.0150000000097</c:v>
                </c:pt>
                <c:pt idx="11004">
                  <c:v>55.0200000000097</c:v>
                </c:pt>
                <c:pt idx="11005">
                  <c:v>55.0250000000097</c:v>
                </c:pt>
                <c:pt idx="11006">
                  <c:v>55.0300000000097</c:v>
                </c:pt>
                <c:pt idx="11007">
                  <c:v>55.0350000000097</c:v>
                </c:pt>
                <c:pt idx="11008">
                  <c:v>55.04000000000971</c:v>
                </c:pt>
                <c:pt idx="11009">
                  <c:v>55.04500000000971</c:v>
                </c:pt>
                <c:pt idx="11010">
                  <c:v>55.05000000000971</c:v>
                </c:pt>
                <c:pt idx="11011">
                  <c:v>55.05500000000971</c:v>
                </c:pt>
                <c:pt idx="11012">
                  <c:v>55.06000000000972</c:v>
                </c:pt>
                <c:pt idx="11013">
                  <c:v>55.06500000000973</c:v>
                </c:pt>
                <c:pt idx="11014">
                  <c:v>55.07000000000972</c:v>
                </c:pt>
                <c:pt idx="11015">
                  <c:v>55.07500000000973</c:v>
                </c:pt>
                <c:pt idx="11016">
                  <c:v>55.08000000000973</c:v>
                </c:pt>
                <c:pt idx="11017">
                  <c:v>55.08500000000973</c:v>
                </c:pt>
                <c:pt idx="11018">
                  <c:v>55.09000000000973</c:v>
                </c:pt>
                <c:pt idx="11019">
                  <c:v>55.09500000000976</c:v>
                </c:pt>
                <c:pt idx="11020">
                  <c:v>55.10000000000975</c:v>
                </c:pt>
                <c:pt idx="11021">
                  <c:v>55.10500000000975</c:v>
                </c:pt>
                <c:pt idx="11022">
                  <c:v>55.11000000000974</c:v>
                </c:pt>
                <c:pt idx="11023">
                  <c:v>55.11500000000975</c:v>
                </c:pt>
                <c:pt idx="11024">
                  <c:v>55.12000000000976</c:v>
                </c:pt>
                <c:pt idx="11025">
                  <c:v>55.12500000000976</c:v>
                </c:pt>
                <c:pt idx="11026">
                  <c:v>55.13000000000975</c:v>
                </c:pt>
                <c:pt idx="11027">
                  <c:v>55.13500000000976</c:v>
                </c:pt>
                <c:pt idx="11028">
                  <c:v>55.14000000000976</c:v>
                </c:pt>
                <c:pt idx="11029">
                  <c:v>55.14500000000976</c:v>
                </c:pt>
                <c:pt idx="11030">
                  <c:v>55.15000000000976</c:v>
                </c:pt>
                <c:pt idx="11031">
                  <c:v>55.15500000000977</c:v>
                </c:pt>
                <c:pt idx="11032">
                  <c:v>55.16000000000978</c:v>
                </c:pt>
                <c:pt idx="11033">
                  <c:v>55.1650000000098</c:v>
                </c:pt>
                <c:pt idx="11034">
                  <c:v>55.17000000000977</c:v>
                </c:pt>
                <c:pt idx="11035">
                  <c:v>55.17500000000978</c:v>
                </c:pt>
                <c:pt idx="11036">
                  <c:v>55.18000000000978</c:v>
                </c:pt>
                <c:pt idx="11037">
                  <c:v>55.18500000000978</c:v>
                </c:pt>
                <c:pt idx="11038">
                  <c:v>55.19000000000978</c:v>
                </c:pt>
                <c:pt idx="11039">
                  <c:v>55.1950000000098</c:v>
                </c:pt>
                <c:pt idx="11040">
                  <c:v>55.2000000000098</c:v>
                </c:pt>
                <c:pt idx="11041">
                  <c:v>55.2050000000098</c:v>
                </c:pt>
                <c:pt idx="11042">
                  <c:v>55.2100000000098</c:v>
                </c:pt>
                <c:pt idx="11043">
                  <c:v>55.2150000000098</c:v>
                </c:pt>
                <c:pt idx="11044">
                  <c:v>55.2200000000098</c:v>
                </c:pt>
                <c:pt idx="11045">
                  <c:v>55.2250000000098</c:v>
                </c:pt>
                <c:pt idx="11046">
                  <c:v>55.2300000000098</c:v>
                </c:pt>
                <c:pt idx="11047">
                  <c:v>55.23500000000981</c:v>
                </c:pt>
                <c:pt idx="11048">
                  <c:v>55.24000000000981</c:v>
                </c:pt>
                <c:pt idx="11049">
                  <c:v>55.24500000000981</c:v>
                </c:pt>
                <c:pt idx="11050">
                  <c:v>55.25000000000981</c:v>
                </c:pt>
                <c:pt idx="11051">
                  <c:v>55.25500000000982</c:v>
                </c:pt>
                <c:pt idx="11052">
                  <c:v>55.26000000000983</c:v>
                </c:pt>
                <c:pt idx="11053">
                  <c:v>55.26500000000986</c:v>
                </c:pt>
                <c:pt idx="11054">
                  <c:v>55.27000000000982</c:v>
                </c:pt>
                <c:pt idx="11055">
                  <c:v>55.27500000000983</c:v>
                </c:pt>
                <c:pt idx="11056">
                  <c:v>55.28000000000983</c:v>
                </c:pt>
                <c:pt idx="11057">
                  <c:v>55.28500000000983</c:v>
                </c:pt>
                <c:pt idx="11058">
                  <c:v>55.29000000000986</c:v>
                </c:pt>
                <c:pt idx="11059">
                  <c:v>55.2950000000099</c:v>
                </c:pt>
                <c:pt idx="11060">
                  <c:v>55.30000000000984</c:v>
                </c:pt>
                <c:pt idx="11061">
                  <c:v>55.30500000000984</c:v>
                </c:pt>
                <c:pt idx="11062">
                  <c:v>55.31000000000984</c:v>
                </c:pt>
                <c:pt idx="11063">
                  <c:v>55.31500000000985</c:v>
                </c:pt>
                <c:pt idx="11064">
                  <c:v>55.32000000000985</c:v>
                </c:pt>
                <c:pt idx="11065">
                  <c:v>55.32500000000985</c:v>
                </c:pt>
                <c:pt idx="11066">
                  <c:v>55.33000000000986</c:v>
                </c:pt>
                <c:pt idx="11067">
                  <c:v>55.33500000000986</c:v>
                </c:pt>
                <c:pt idx="11068">
                  <c:v>55.34000000000986</c:v>
                </c:pt>
                <c:pt idx="11069">
                  <c:v>55.34500000000986</c:v>
                </c:pt>
                <c:pt idx="11070">
                  <c:v>55.35000000000986</c:v>
                </c:pt>
                <c:pt idx="11071">
                  <c:v>55.35500000000987</c:v>
                </c:pt>
                <c:pt idx="11072">
                  <c:v>55.36000000000987</c:v>
                </c:pt>
                <c:pt idx="11073">
                  <c:v>55.36500000000987</c:v>
                </c:pt>
                <c:pt idx="11074">
                  <c:v>55.37000000000988</c:v>
                </c:pt>
                <c:pt idx="11075">
                  <c:v>55.37500000000988</c:v>
                </c:pt>
                <c:pt idx="11076">
                  <c:v>55.38000000000988</c:v>
                </c:pt>
                <c:pt idx="11077">
                  <c:v>55.38500000000988</c:v>
                </c:pt>
                <c:pt idx="11078">
                  <c:v>55.3900000000099</c:v>
                </c:pt>
                <c:pt idx="11079">
                  <c:v>55.3950000000099</c:v>
                </c:pt>
                <c:pt idx="11080">
                  <c:v>55.4000000000099</c:v>
                </c:pt>
                <c:pt idx="11081">
                  <c:v>55.4050000000099</c:v>
                </c:pt>
                <c:pt idx="11082">
                  <c:v>55.4100000000099</c:v>
                </c:pt>
                <c:pt idx="11083">
                  <c:v>55.4150000000099</c:v>
                </c:pt>
                <c:pt idx="11084">
                  <c:v>55.4200000000099</c:v>
                </c:pt>
                <c:pt idx="11085">
                  <c:v>55.4250000000099</c:v>
                </c:pt>
                <c:pt idx="11086">
                  <c:v>55.43000000000991</c:v>
                </c:pt>
                <c:pt idx="11087">
                  <c:v>55.43500000000991</c:v>
                </c:pt>
                <c:pt idx="11088">
                  <c:v>55.44000000000991</c:v>
                </c:pt>
                <c:pt idx="11089">
                  <c:v>55.44500000000991</c:v>
                </c:pt>
                <c:pt idx="11090">
                  <c:v>55.45000000000991</c:v>
                </c:pt>
                <c:pt idx="11091">
                  <c:v>55.45500000000992</c:v>
                </c:pt>
                <c:pt idx="11092">
                  <c:v>55.46000000000992</c:v>
                </c:pt>
                <c:pt idx="11093">
                  <c:v>55.46500000000992</c:v>
                </c:pt>
                <c:pt idx="11094">
                  <c:v>55.47000000000993</c:v>
                </c:pt>
                <c:pt idx="11095">
                  <c:v>55.47500000000993</c:v>
                </c:pt>
                <c:pt idx="11096">
                  <c:v>55.48000000000993</c:v>
                </c:pt>
                <c:pt idx="11097">
                  <c:v>55.48500000000993</c:v>
                </c:pt>
                <c:pt idx="11098">
                  <c:v>55.49000000000994</c:v>
                </c:pt>
                <c:pt idx="11099">
                  <c:v>55.49500000000995</c:v>
                </c:pt>
                <c:pt idx="11100">
                  <c:v>55.50000000000994</c:v>
                </c:pt>
                <c:pt idx="11101">
                  <c:v>55.50500000000995</c:v>
                </c:pt>
                <c:pt idx="11102">
                  <c:v>55.51000000000995</c:v>
                </c:pt>
                <c:pt idx="11103">
                  <c:v>55.51500000000995</c:v>
                </c:pt>
                <c:pt idx="11104">
                  <c:v>55.52000000000995</c:v>
                </c:pt>
                <c:pt idx="11105">
                  <c:v>55.52500000000996</c:v>
                </c:pt>
                <c:pt idx="11106">
                  <c:v>55.53000000000996</c:v>
                </c:pt>
                <c:pt idx="11107">
                  <c:v>55.53500000000996</c:v>
                </c:pt>
                <c:pt idx="11108">
                  <c:v>55.54000000000996</c:v>
                </c:pt>
                <c:pt idx="11109">
                  <c:v>55.54500000000997</c:v>
                </c:pt>
                <c:pt idx="11110">
                  <c:v>55.55000000000997</c:v>
                </c:pt>
                <c:pt idx="11111">
                  <c:v>55.55500000000997</c:v>
                </c:pt>
                <c:pt idx="11112">
                  <c:v>55.56000000000997</c:v>
                </c:pt>
                <c:pt idx="11113">
                  <c:v>55.56500000000998</c:v>
                </c:pt>
                <c:pt idx="11114">
                  <c:v>55.57000000000998</c:v>
                </c:pt>
                <c:pt idx="11115">
                  <c:v>55.57500000000998</c:v>
                </c:pt>
                <c:pt idx="11116">
                  <c:v>55.58000000000998</c:v>
                </c:pt>
                <c:pt idx="11117">
                  <c:v>55.58500000001</c:v>
                </c:pt>
                <c:pt idx="11118">
                  <c:v>55.59000000001</c:v>
                </c:pt>
                <c:pt idx="11119">
                  <c:v>55.59500000001</c:v>
                </c:pt>
                <c:pt idx="11120">
                  <c:v>55.60000000001</c:v>
                </c:pt>
                <c:pt idx="11121">
                  <c:v>55.60500000001001</c:v>
                </c:pt>
                <c:pt idx="11122">
                  <c:v>55.61000000001</c:v>
                </c:pt>
                <c:pt idx="11123">
                  <c:v>55.61500000001001</c:v>
                </c:pt>
                <c:pt idx="11124">
                  <c:v>55.62000000001</c:v>
                </c:pt>
                <c:pt idx="11125">
                  <c:v>55.62500000001001</c:v>
                </c:pt>
                <c:pt idx="11126">
                  <c:v>55.63000000001001</c:v>
                </c:pt>
                <c:pt idx="11127">
                  <c:v>55.63500000001001</c:v>
                </c:pt>
                <c:pt idx="11128">
                  <c:v>55.64000000001</c:v>
                </c:pt>
                <c:pt idx="11129">
                  <c:v>55.64500000001001</c:v>
                </c:pt>
                <c:pt idx="11130">
                  <c:v>55.65000000001</c:v>
                </c:pt>
                <c:pt idx="11131">
                  <c:v>55.65500000001002</c:v>
                </c:pt>
                <c:pt idx="11132">
                  <c:v>55.66000000001002</c:v>
                </c:pt>
                <c:pt idx="11133">
                  <c:v>55.66500000001003</c:v>
                </c:pt>
                <c:pt idx="11134">
                  <c:v>55.67000000001003</c:v>
                </c:pt>
                <c:pt idx="11135">
                  <c:v>55.67500000001003</c:v>
                </c:pt>
                <c:pt idx="11136">
                  <c:v>55.68000000001003</c:v>
                </c:pt>
                <c:pt idx="11137">
                  <c:v>55.68500000001004</c:v>
                </c:pt>
                <c:pt idx="11138">
                  <c:v>55.69000000001004</c:v>
                </c:pt>
                <c:pt idx="11139">
                  <c:v>55.69500000001004</c:v>
                </c:pt>
                <c:pt idx="11140">
                  <c:v>55.70000000001004</c:v>
                </c:pt>
                <c:pt idx="11141">
                  <c:v>55.70500000001005</c:v>
                </c:pt>
                <c:pt idx="11142">
                  <c:v>55.71000000001005</c:v>
                </c:pt>
                <c:pt idx="11143">
                  <c:v>55.71500000001005</c:v>
                </c:pt>
                <c:pt idx="11144">
                  <c:v>55.72000000001005</c:v>
                </c:pt>
                <c:pt idx="11145">
                  <c:v>55.72500000001006</c:v>
                </c:pt>
                <c:pt idx="11146">
                  <c:v>55.73000000001006</c:v>
                </c:pt>
                <c:pt idx="11147">
                  <c:v>55.73500000001006</c:v>
                </c:pt>
                <c:pt idx="11148">
                  <c:v>55.74000000001006</c:v>
                </c:pt>
                <c:pt idx="11149">
                  <c:v>55.74500000001007</c:v>
                </c:pt>
                <c:pt idx="11150">
                  <c:v>55.75000000001005</c:v>
                </c:pt>
                <c:pt idx="11151">
                  <c:v>55.75500000001007</c:v>
                </c:pt>
                <c:pt idx="11152">
                  <c:v>55.76000000001008</c:v>
                </c:pt>
                <c:pt idx="11153">
                  <c:v>55.76500000001008</c:v>
                </c:pt>
                <c:pt idx="11154">
                  <c:v>55.77000000001008</c:v>
                </c:pt>
                <c:pt idx="11155">
                  <c:v>55.77500000001008</c:v>
                </c:pt>
                <c:pt idx="11156">
                  <c:v>55.78000000001008</c:v>
                </c:pt>
                <c:pt idx="11157">
                  <c:v>55.7850000000101</c:v>
                </c:pt>
                <c:pt idx="11158">
                  <c:v>55.7900000000101</c:v>
                </c:pt>
                <c:pt idx="11159">
                  <c:v>55.7950000000101</c:v>
                </c:pt>
                <c:pt idx="11160">
                  <c:v>55.80000000001009</c:v>
                </c:pt>
                <c:pt idx="11161">
                  <c:v>55.8050000000101</c:v>
                </c:pt>
                <c:pt idx="11162">
                  <c:v>55.81000000001004</c:v>
                </c:pt>
                <c:pt idx="11163">
                  <c:v>55.81500000001009</c:v>
                </c:pt>
                <c:pt idx="11164">
                  <c:v>55.8200000000101</c:v>
                </c:pt>
                <c:pt idx="11165">
                  <c:v>55.82500000001011</c:v>
                </c:pt>
                <c:pt idx="11166">
                  <c:v>55.8300000000101</c:v>
                </c:pt>
                <c:pt idx="11167">
                  <c:v>55.8350000000101</c:v>
                </c:pt>
                <c:pt idx="11168">
                  <c:v>55.84000000001009</c:v>
                </c:pt>
                <c:pt idx="11169">
                  <c:v>55.8450000000101</c:v>
                </c:pt>
                <c:pt idx="11170">
                  <c:v>55.85000000001003</c:v>
                </c:pt>
                <c:pt idx="11171">
                  <c:v>55.85500000001009</c:v>
                </c:pt>
                <c:pt idx="11172">
                  <c:v>55.86000000001012</c:v>
                </c:pt>
                <c:pt idx="11173">
                  <c:v>55.86500000001013</c:v>
                </c:pt>
                <c:pt idx="11174">
                  <c:v>55.87000000001012</c:v>
                </c:pt>
                <c:pt idx="11175">
                  <c:v>55.87500000001013</c:v>
                </c:pt>
                <c:pt idx="11176">
                  <c:v>55.88000000001009</c:v>
                </c:pt>
                <c:pt idx="11177">
                  <c:v>55.88500000001012</c:v>
                </c:pt>
                <c:pt idx="11178">
                  <c:v>55.89000000001014</c:v>
                </c:pt>
                <c:pt idx="11179">
                  <c:v>55.89500000001014</c:v>
                </c:pt>
                <c:pt idx="11180">
                  <c:v>55.90000000001015</c:v>
                </c:pt>
                <c:pt idx="11181">
                  <c:v>55.90500000001015</c:v>
                </c:pt>
                <c:pt idx="11182">
                  <c:v>55.91000000001014</c:v>
                </c:pt>
                <c:pt idx="11183">
                  <c:v>55.91500000001015</c:v>
                </c:pt>
                <c:pt idx="11184">
                  <c:v>55.92000000001016</c:v>
                </c:pt>
                <c:pt idx="11185">
                  <c:v>55.92500000001016</c:v>
                </c:pt>
                <c:pt idx="11186">
                  <c:v>55.93000000001015</c:v>
                </c:pt>
                <c:pt idx="11187">
                  <c:v>55.93500000001016</c:v>
                </c:pt>
                <c:pt idx="11188">
                  <c:v>55.94000000001014</c:v>
                </c:pt>
                <c:pt idx="11189">
                  <c:v>55.94500000001015</c:v>
                </c:pt>
                <c:pt idx="11190">
                  <c:v>55.95000000001014</c:v>
                </c:pt>
                <c:pt idx="11191">
                  <c:v>55.95500000001017</c:v>
                </c:pt>
                <c:pt idx="11192">
                  <c:v>55.96000000001018</c:v>
                </c:pt>
                <c:pt idx="11193">
                  <c:v>55.96500000001018</c:v>
                </c:pt>
                <c:pt idx="11194">
                  <c:v>55.97000000001017</c:v>
                </c:pt>
                <c:pt idx="11195">
                  <c:v>55.97500000001018</c:v>
                </c:pt>
                <c:pt idx="11196">
                  <c:v>55.98000000001014</c:v>
                </c:pt>
                <c:pt idx="11197">
                  <c:v>55.98500000001017</c:v>
                </c:pt>
                <c:pt idx="11198">
                  <c:v>55.9900000000102</c:v>
                </c:pt>
                <c:pt idx="11199">
                  <c:v>55.9950000000102</c:v>
                </c:pt>
                <c:pt idx="11200">
                  <c:v>56.0000000000102</c:v>
                </c:pt>
                <c:pt idx="11201">
                  <c:v>56.0050000000102</c:v>
                </c:pt>
                <c:pt idx="11202">
                  <c:v>56.01000000001019</c:v>
                </c:pt>
                <c:pt idx="11203">
                  <c:v>56.0150000000102</c:v>
                </c:pt>
                <c:pt idx="11204">
                  <c:v>56.02000000001021</c:v>
                </c:pt>
                <c:pt idx="11205">
                  <c:v>56.02500000001021</c:v>
                </c:pt>
                <c:pt idx="11206">
                  <c:v>56.0300000000102</c:v>
                </c:pt>
                <c:pt idx="11207">
                  <c:v>56.03500000001021</c:v>
                </c:pt>
                <c:pt idx="11208">
                  <c:v>56.0400000000102</c:v>
                </c:pt>
                <c:pt idx="11209">
                  <c:v>56.04500000001021</c:v>
                </c:pt>
                <c:pt idx="11210">
                  <c:v>56.05000000001019</c:v>
                </c:pt>
                <c:pt idx="11211">
                  <c:v>56.05500000001022</c:v>
                </c:pt>
                <c:pt idx="11212">
                  <c:v>56.06000000001023</c:v>
                </c:pt>
                <c:pt idx="11213">
                  <c:v>56.06500000001023</c:v>
                </c:pt>
                <c:pt idx="11214">
                  <c:v>56.07000000001022</c:v>
                </c:pt>
                <c:pt idx="11215">
                  <c:v>56.07500000001023</c:v>
                </c:pt>
                <c:pt idx="11216">
                  <c:v>56.08000000001022</c:v>
                </c:pt>
                <c:pt idx="11217">
                  <c:v>56.08500000001024</c:v>
                </c:pt>
                <c:pt idx="11218">
                  <c:v>56.09000000001024</c:v>
                </c:pt>
                <c:pt idx="11219">
                  <c:v>56.09500000001025</c:v>
                </c:pt>
                <c:pt idx="11220">
                  <c:v>56.10000000001025</c:v>
                </c:pt>
                <c:pt idx="11221">
                  <c:v>56.10500000001025</c:v>
                </c:pt>
                <c:pt idx="11222">
                  <c:v>56.11000000001025</c:v>
                </c:pt>
                <c:pt idx="11223">
                  <c:v>56.11500000001026</c:v>
                </c:pt>
                <c:pt idx="11224">
                  <c:v>56.12000000001026</c:v>
                </c:pt>
                <c:pt idx="11225">
                  <c:v>56.12500000001026</c:v>
                </c:pt>
                <c:pt idx="11226">
                  <c:v>56.13000000001026</c:v>
                </c:pt>
                <c:pt idx="11227">
                  <c:v>56.13500000001027</c:v>
                </c:pt>
                <c:pt idx="11228">
                  <c:v>56.14000000001025</c:v>
                </c:pt>
                <c:pt idx="11229">
                  <c:v>56.14500000001027</c:v>
                </c:pt>
                <c:pt idx="11230">
                  <c:v>56.15000000001027</c:v>
                </c:pt>
                <c:pt idx="11231">
                  <c:v>56.15500000001028</c:v>
                </c:pt>
                <c:pt idx="11232">
                  <c:v>56.16000000001028</c:v>
                </c:pt>
                <c:pt idx="11233">
                  <c:v>56.16500000001028</c:v>
                </c:pt>
                <c:pt idx="11234">
                  <c:v>56.17000000001028</c:v>
                </c:pt>
                <c:pt idx="11235">
                  <c:v>56.1750000000103</c:v>
                </c:pt>
                <c:pt idx="11236">
                  <c:v>56.18000000001027</c:v>
                </c:pt>
                <c:pt idx="11237">
                  <c:v>56.1850000000103</c:v>
                </c:pt>
                <c:pt idx="11238">
                  <c:v>56.1900000000103</c:v>
                </c:pt>
                <c:pt idx="11239">
                  <c:v>56.1950000000103</c:v>
                </c:pt>
                <c:pt idx="11240">
                  <c:v>56.2000000000103</c:v>
                </c:pt>
                <c:pt idx="11241">
                  <c:v>56.2050000000103</c:v>
                </c:pt>
                <c:pt idx="11242">
                  <c:v>56.2100000000103</c:v>
                </c:pt>
                <c:pt idx="11243">
                  <c:v>56.21500000001031</c:v>
                </c:pt>
                <c:pt idx="11244">
                  <c:v>56.22000000001031</c:v>
                </c:pt>
                <c:pt idx="11245">
                  <c:v>56.22500000001031</c:v>
                </c:pt>
                <c:pt idx="11246">
                  <c:v>56.23000000001031</c:v>
                </c:pt>
                <c:pt idx="11247">
                  <c:v>56.23500000001032</c:v>
                </c:pt>
                <c:pt idx="11248">
                  <c:v>56.2400000000103</c:v>
                </c:pt>
                <c:pt idx="11249">
                  <c:v>56.24500000001032</c:v>
                </c:pt>
                <c:pt idx="11250">
                  <c:v>56.25000000001032</c:v>
                </c:pt>
                <c:pt idx="11251">
                  <c:v>56.25500000001033</c:v>
                </c:pt>
                <c:pt idx="11252">
                  <c:v>56.26000000001033</c:v>
                </c:pt>
                <c:pt idx="11253">
                  <c:v>56.26500000001033</c:v>
                </c:pt>
                <c:pt idx="11254">
                  <c:v>56.27000000001033</c:v>
                </c:pt>
                <c:pt idx="11255">
                  <c:v>56.27500000001034</c:v>
                </c:pt>
                <c:pt idx="11256">
                  <c:v>56.28000000001034</c:v>
                </c:pt>
                <c:pt idx="11257">
                  <c:v>56.28500000001034</c:v>
                </c:pt>
                <c:pt idx="11258">
                  <c:v>56.29000000001035</c:v>
                </c:pt>
                <c:pt idx="11259">
                  <c:v>56.29500000001035</c:v>
                </c:pt>
                <c:pt idx="11260">
                  <c:v>56.30000000001034</c:v>
                </c:pt>
                <c:pt idx="11261">
                  <c:v>56.30500000001035</c:v>
                </c:pt>
                <c:pt idx="11262">
                  <c:v>56.31000000001027</c:v>
                </c:pt>
                <c:pt idx="11263">
                  <c:v>56.31500000001034</c:v>
                </c:pt>
                <c:pt idx="11264">
                  <c:v>56.32000000001035</c:v>
                </c:pt>
                <c:pt idx="11265">
                  <c:v>56.32500000001036</c:v>
                </c:pt>
                <c:pt idx="11266">
                  <c:v>56.33000000001034</c:v>
                </c:pt>
                <c:pt idx="11267">
                  <c:v>56.33500000001035</c:v>
                </c:pt>
                <c:pt idx="11268">
                  <c:v>56.34000000001028</c:v>
                </c:pt>
                <c:pt idx="11269">
                  <c:v>56.34500000001037</c:v>
                </c:pt>
                <c:pt idx="11270">
                  <c:v>56.35000000001029</c:v>
                </c:pt>
                <c:pt idx="11271">
                  <c:v>56.35500000001034</c:v>
                </c:pt>
                <c:pt idx="11272">
                  <c:v>56.36000000001037</c:v>
                </c:pt>
                <c:pt idx="11273">
                  <c:v>56.36500000001038</c:v>
                </c:pt>
                <c:pt idx="11274">
                  <c:v>56.37000000001034</c:v>
                </c:pt>
                <c:pt idx="11275">
                  <c:v>56.37500000001037</c:v>
                </c:pt>
                <c:pt idx="11276">
                  <c:v>56.3800000000103</c:v>
                </c:pt>
                <c:pt idx="11277">
                  <c:v>56.38500000001039</c:v>
                </c:pt>
                <c:pt idx="11278">
                  <c:v>56.3900000000104</c:v>
                </c:pt>
                <c:pt idx="11279">
                  <c:v>56.3950000000104</c:v>
                </c:pt>
                <c:pt idx="11280">
                  <c:v>56.40000000001039</c:v>
                </c:pt>
                <c:pt idx="11281">
                  <c:v>56.4050000000104</c:v>
                </c:pt>
                <c:pt idx="11282">
                  <c:v>56.41000000001032</c:v>
                </c:pt>
                <c:pt idx="11283">
                  <c:v>56.41500000001039</c:v>
                </c:pt>
                <c:pt idx="11284">
                  <c:v>56.4200000000104</c:v>
                </c:pt>
                <c:pt idx="11285">
                  <c:v>56.42500000001041</c:v>
                </c:pt>
                <c:pt idx="11286">
                  <c:v>56.43000000001039</c:v>
                </c:pt>
                <c:pt idx="11287">
                  <c:v>56.4350000000104</c:v>
                </c:pt>
                <c:pt idx="11288">
                  <c:v>56.44000000001039</c:v>
                </c:pt>
                <c:pt idx="11289">
                  <c:v>56.44500000001042</c:v>
                </c:pt>
                <c:pt idx="11290">
                  <c:v>56.45000000001034</c:v>
                </c:pt>
                <c:pt idx="11291">
                  <c:v>56.45500000001039</c:v>
                </c:pt>
                <c:pt idx="11292">
                  <c:v>56.46000000001042</c:v>
                </c:pt>
                <c:pt idx="11293">
                  <c:v>56.46500000001043</c:v>
                </c:pt>
                <c:pt idx="11294">
                  <c:v>56.47000000001042</c:v>
                </c:pt>
                <c:pt idx="11295">
                  <c:v>56.47500000001043</c:v>
                </c:pt>
                <c:pt idx="11296">
                  <c:v>56.48000000001035</c:v>
                </c:pt>
                <c:pt idx="11297">
                  <c:v>56.48500000001044</c:v>
                </c:pt>
                <c:pt idx="11298">
                  <c:v>56.49000000001045</c:v>
                </c:pt>
                <c:pt idx="11299">
                  <c:v>56.49500000001045</c:v>
                </c:pt>
                <c:pt idx="11300">
                  <c:v>56.50000000001044</c:v>
                </c:pt>
                <c:pt idx="11301">
                  <c:v>56.50500000001045</c:v>
                </c:pt>
                <c:pt idx="11302">
                  <c:v>56.51000000001044</c:v>
                </c:pt>
                <c:pt idx="11303">
                  <c:v>56.51500000001045</c:v>
                </c:pt>
                <c:pt idx="11304">
                  <c:v>56.52000000001046</c:v>
                </c:pt>
                <c:pt idx="11305">
                  <c:v>56.52500000001046</c:v>
                </c:pt>
                <c:pt idx="11306">
                  <c:v>56.53000000001045</c:v>
                </c:pt>
                <c:pt idx="11307">
                  <c:v>56.53500000001047</c:v>
                </c:pt>
                <c:pt idx="11308">
                  <c:v>56.54000000001047</c:v>
                </c:pt>
                <c:pt idx="11309">
                  <c:v>56.54500000001048</c:v>
                </c:pt>
                <c:pt idx="11310">
                  <c:v>56.55000000001044</c:v>
                </c:pt>
                <c:pt idx="11311">
                  <c:v>56.55500000001047</c:v>
                </c:pt>
                <c:pt idx="11312">
                  <c:v>56.56000000001048</c:v>
                </c:pt>
                <c:pt idx="11313">
                  <c:v>56.5650000000105</c:v>
                </c:pt>
                <c:pt idx="11314">
                  <c:v>56.57000000001047</c:v>
                </c:pt>
                <c:pt idx="11315">
                  <c:v>56.5750000000105</c:v>
                </c:pt>
                <c:pt idx="11316">
                  <c:v>56.58000000001049</c:v>
                </c:pt>
                <c:pt idx="11317">
                  <c:v>56.5850000000105</c:v>
                </c:pt>
                <c:pt idx="11318">
                  <c:v>56.5900000000105</c:v>
                </c:pt>
                <c:pt idx="11319">
                  <c:v>56.5950000000105</c:v>
                </c:pt>
                <c:pt idx="11320">
                  <c:v>56.6000000000105</c:v>
                </c:pt>
                <c:pt idx="11321">
                  <c:v>56.60500000001051</c:v>
                </c:pt>
                <c:pt idx="11322">
                  <c:v>56.61000000001049</c:v>
                </c:pt>
                <c:pt idx="11323">
                  <c:v>56.6150000000105</c:v>
                </c:pt>
                <c:pt idx="11324">
                  <c:v>56.62000000001051</c:v>
                </c:pt>
                <c:pt idx="11325">
                  <c:v>56.62500000001052</c:v>
                </c:pt>
                <c:pt idx="11326">
                  <c:v>56.6300000000105</c:v>
                </c:pt>
                <c:pt idx="11327">
                  <c:v>56.63500000001052</c:v>
                </c:pt>
                <c:pt idx="11328">
                  <c:v>56.64000000001052</c:v>
                </c:pt>
                <c:pt idx="11329">
                  <c:v>56.64500000001053</c:v>
                </c:pt>
                <c:pt idx="11330">
                  <c:v>56.65000000001049</c:v>
                </c:pt>
                <c:pt idx="11331">
                  <c:v>56.65500000001052</c:v>
                </c:pt>
                <c:pt idx="11332">
                  <c:v>56.66000000001053</c:v>
                </c:pt>
                <c:pt idx="11333">
                  <c:v>56.66500000001054</c:v>
                </c:pt>
                <c:pt idx="11334">
                  <c:v>56.67000000001052</c:v>
                </c:pt>
                <c:pt idx="11335">
                  <c:v>56.67500000001054</c:v>
                </c:pt>
                <c:pt idx="11336">
                  <c:v>56.68000000001054</c:v>
                </c:pt>
                <c:pt idx="11337">
                  <c:v>56.68500000001055</c:v>
                </c:pt>
                <c:pt idx="11338">
                  <c:v>56.69000000001055</c:v>
                </c:pt>
                <c:pt idx="11339">
                  <c:v>56.69500000001055</c:v>
                </c:pt>
                <c:pt idx="11340">
                  <c:v>56.70000000001055</c:v>
                </c:pt>
                <c:pt idx="11341">
                  <c:v>56.70500000001056</c:v>
                </c:pt>
                <c:pt idx="11342">
                  <c:v>56.71000000001055</c:v>
                </c:pt>
                <c:pt idx="11343">
                  <c:v>56.71500000001055</c:v>
                </c:pt>
                <c:pt idx="11344">
                  <c:v>56.72000000001056</c:v>
                </c:pt>
                <c:pt idx="11345">
                  <c:v>56.72500000001057</c:v>
                </c:pt>
                <c:pt idx="11346">
                  <c:v>56.73000000001057</c:v>
                </c:pt>
                <c:pt idx="11347">
                  <c:v>56.73500000001057</c:v>
                </c:pt>
                <c:pt idx="11348">
                  <c:v>56.74000000001057</c:v>
                </c:pt>
                <c:pt idx="11349">
                  <c:v>56.74500000001058</c:v>
                </c:pt>
                <c:pt idx="11350">
                  <c:v>56.75000000001057</c:v>
                </c:pt>
                <c:pt idx="11351">
                  <c:v>56.75500000001058</c:v>
                </c:pt>
                <c:pt idx="11352">
                  <c:v>56.7600000000106</c:v>
                </c:pt>
                <c:pt idx="11353">
                  <c:v>56.7650000000106</c:v>
                </c:pt>
                <c:pt idx="11354">
                  <c:v>56.7700000000106</c:v>
                </c:pt>
                <c:pt idx="11355">
                  <c:v>56.7750000000106</c:v>
                </c:pt>
                <c:pt idx="11356">
                  <c:v>56.7800000000106</c:v>
                </c:pt>
                <c:pt idx="11357">
                  <c:v>56.7850000000106</c:v>
                </c:pt>
                <c:pt idx="11358">
                  <c:v>56.7900000000106</c:v>
                </c:pt>
                <c:pt idx="11359">
                  <c:v>56.7950000000106</c:v>
                </c:pt>
                <c:pt idx="11360">
                  <c:v>56.80000000001052</c:v>
                </c:pt>
                <c:pt idx="11361">
                  <c:v>56.80500000001059</c:v>
                </c:pt>
                <c:pt idx="11362">
                  <c:v>56.81000000001052</c:v>
                </c:pt>
                <c:pt idx="11363">
                  <c:v>56.81500000001054</c:v>
                </c:pt>
                <c:pt idx="11364">
                  <c:v>56.82000000001059</c:v>
                </c:pt>
                <c:pt idx="11365">
                  <c:v>56.8250000000106</c:v>
                </c:pt>
                <c:pt idx="11366">
                  <c:v>56.83000000001059</c:v>
                </c:pt>
                <c:pt idx="11367">
                  <c:v>56.83500000001062</c:v>
                </c:pt>
                <c:pt idx="11368">
                  <c:v>56.84000000001054</c:v>
                </c:pt>
                <c:pt idx="11369">
                  <c:v>56.84500000001059</c:v>
                </c:pt>
                <c:pt idx="11370">
                  <c:v>56.85000000001054</c:v>
                </c:pt>
                <c:pt idx="11371">
                  <c:v>56.85500000001055</c:v>
                </c:pt>
                <c:pt idx="11372">
                  <c:v>56.86000000001059</c:v>
                </c:pt>
                <c:pt idx="11373">
                  <c:v>56.86500000001062</c:v>
                </c:pt>
                <c:pt idx="11374">
                  <c:v>56.87000000001055</c:v>
                </c:pt>
                <c:pt idx="11375">
                  <c:v>56.87500000001064</c:v>
                </c:pt>
                <c:pt idx="11376">
                  <c:v>56.88000000001056</c:v>
                </c:pt>
                <c:pt idx="11377">
                  <c:v>56.88500000001059</c:v>
                </c:pt>
                <c:pt idx="11378">
                  <c:v>56.89000000001064</c:v>
                </c:pt>
                <c:pt idx="11379">
                  <c:v>56.89500000001065</c:v>
                </c:pt>
                <c:pt idx="11380">
                  <c:v>56.90000000001064</c:v>
                </c:pt>
                <c:pt idx="11381">
                  <c:v>56.90500000001065</c:v>
                </c:pt>
                <c:pt idx="11382">
                  <c:v>56.91000000001057</c:v>
                </c:pt>
                <c:pt idx="11383">
                  <c:v>56.91500000001064</c:v>
                </c:pt>
                <c:pt idx="11384">
                  <c:v>56.92000000001065</c:v>
                </c:pt>
                <c:pt idx="11385">
                  <c:v>56.92500000001067</c:v>
                </c:pt>
                <c:pt idx="11386">
                  <c:v>56.93000000001064</c:v>
                </c:pt>
                <c:pt idx="11387">
                  <c:v>56.93500000001067</c:v>
                </c:pt>
                <c:pt idx="11388">
                  <c:v>56.94000000001059</c:v>
                </c:pt>
                <c:pt idx="11389">
                  <c:v>56.94500000001067</c:v>
                </c:pt>
                <c:pt idx="11390">
                  <c:v>56.95000000001059</c:v>
                </c:pt>
                <c:pt idx="11391">
                  <c:v>56.95500000001064</c:v>
                </c:pt>
                <c:pt idx="11392">
                  <c:v>56.96000000001067</c:v>
                </c:pt>
                <c:pt idx="11393">
                  <c:v>56.96500000001069</c:v>
                </c:pt>
                <c:pt idx="11394">
                  <c:v>56.97000000001069</c:v>
                </c:pt>
                <c:pt idx="11395">
                  <c:v>56.9750000000107</c:v>
                </c:pt>
                <c:pt idx="11396">
                  <c:v>56.98000000001061</c:v>
                </c:pt>
                <c:pt idx="11397">
                  <c:v>56.9850000000107</c:v>
                </c:pt>
                <c:pt idx="11398">
                  <c:v>56.9900000000107</c:v>
                </c:pt>
                <c:pt idx="11399">
                  <c:v>56.99500000001071</c:v>
                </c:pt>
                <c:pt idx="11400">
                  <c:v>57.00000000001071</c:v>
                </c:pt>
                <c:pt idx="11401">
                  <c:v>57.00500000001071</c:v>
                </c:pt>
                <c:pt idx="11402">
                  <c:v>57.01000000001071</c:v>
                </c:pt>
                <c:pt idx="11403">
                  <c:v>57.01500000001072</c:v>
                </c:pt>
                <c:pt idx="11404">
                  <c:v>57.02000000001072</c:v>
                </c:pt>
                <c:pt idx="11405">
                  <c:v>57.02500000001072</c:v>
                </c:pt>
                <c:pt idx="11406">
                  <c:v>57.03000000001072</c:v>
                </c:pt>
                <c:pt idx="11407">
                  <c:v>57.03500000001073</c:v>
                </c:pt>
                <c:pt idx="11408">
                  <c:v>57.04000000001073</c:v>
                </c:pt>
                <c:pt idx="11409">
                  <c:v>57.04500000001073</c:v>
                </c:pt>
                <c:pt idx="11410">
                  <c:v>57.05000000001073</c:v>
                </c:pt>
                <c:pt idx="11411">
                  <c:v>57.05500000001074</c:v>
                </c:pt>
                <c:pt idx="11412">
                  <c:v>57.06000000001074</c:v>
                </c:pt>
                <c:pt idx="11413">
                  <c:v>57.06500000001074</c:v>
                </c:pt>
                <c:pt idx="11414">
                  <c:v>57.07000000001075</c:v>
                </c:pt>
                <c:pt idx="11415">
                  <c:v>57.07500000001075</c:v>
                </c:pt>
                <c:pt idx="11416">
                  <c:v>57.08000000001075</c:v>
                </c:pt>
                <c:pt idx="11417">
                  <c:v>57.08500000001075</c:v>
                </c:pt>
                <c:pt idx="11418">
                  <c:v>57.09000000001076</c:v>
                </c:pt>
                <c:pt idx="11419">
                  <c:v>57.09500000001076</c:v>
                </c:pt>
                <c:pt idx="11420">
                  <c:v>57.10000000001076</c:v>
                </c:pt>
                <c:pt idx="11421">
                  <c:v>57.10500000001076</c:v>
                </c:pt>
                <c:pt idx="11422">
                  <c:v>57.11000000001076</c:v>
                </c:pt>
                <c:pt idx="11423">
                  <c:v>57.11500000001077</c:v>
                </c:pt>
                <c:pt idx="11424">
                  <c:v>57.12000000001077</c:v>
                </c:pt>
                <c:pt idx="11425">
                  <c:v>57.12500000001077</c:v>
                </c:pt>
                <c:pt idx="11426">
                  <c:v>57.13000000001078</c:v>
                </c:pt>
                <c:pt idx="11427">
                  <c:v>57.13500000001078</c:v>
                </c:pt>
                <c:pt idx="11428">
                  <c:v>57.14000000001078</c:v>
                </c:pt>
                <c:pt idx="11429">
                  <c:v>57.14500000001078</c:v>
                </c:pt>
                <c:pt idx="11430">
                  <c:v>57.15000000001078</c:v>
                </c:pt>
                <c:pt idx="11431">
                  <c:v>57.1550000000108</c:v>
                </c:pt>
                <c:pt idx="11432">
                  <c:v>57.1600000000108</c:v>
                </c:pt>
                <c:pt idx="11433">
                  <c:v>57.1650000000108</c:v>
                </c:pt>
                <c:pt idx="11434">
                  <c:v>57.1700000000108</c:v>
                </c:pt>
                <c:pt idx="11435">
                  <c:v>57.1750000000108</c:v>
                </c:pt>
                <c:pt idx="11436">
                  <c:v>57.1800000000108</c:v>
                </c:pt>
                <c:pt idx="11437">
                  <c:v>57.1850000000108</c:v>
                </c:pt>
                <c:pt idx="11438">
                  <c:v>57.19000000001081</c:v>
                </c:pt>
                <c:pt idx="11439">
                  <c:v>57.19500000001081</c:v>
                </c:pt>
                <c:pt idx="11440">
                  <c:v>57.20000000001081</c:v>
                </c:pt>
                <c:pt idx="11441">
                  <c:v>57.20500000001081</c:v>
                </c:pt>
                <c:pt idx="11442">
                  <c:v>57.21000000001082</c:v>
                </c:pt>
                <c:pt idx="11443">
                  <c:v>57.21500000001082</c:v>
                </c:pt>
                <c:pt idx="11444">
                  <c:v>57.22000000001082</c:v>
                </c:pt>
                <c:pt idx="11445">
                  <c:v>57.22500000001083</c:v>
                </c:pt>
                <c:pt idx="11446">
                  <c:v>57.23000000001083</c:v>
                </c:pt>
                <c:pt idx="11447">
                  <c:v>57.23500000001083</c:v>
                </c:pt>
                <c:pt idx="11448">
                  <c:v>57.24000000001083</c:v>
                </c:pt>
                <c:pt idx="11449">
                  <c:v>57.24500000001083</c:v>
                </c:pt>
                <c:pt idx="11450">
                  <c:v>57.25000000001084</c:v>
                </c:pt>
                <c:pt idx="11451">
                  <c:v>57.25500000001084</c:v>
                </c:pt>
                <c:pt idx="11452">
                  <c:v>57.26000000001084</c:v>
                </c:pt>
                <c:pt idx="11453">
                  <c:v>57.26500000001085</c:v>
                </c:pt>
                <c:pt idx="11454">
                  <c:v>57.27000000001085</c:v>
                </c:pt>
                <c:pt idx="11455">
                  <c:v>57.27500000001085</c:v>
                </c:pt>
                <c:pt idx="11456">
                  <c:v>57.28000000001085</c:v>
                </c:pt>
                <c:pt idx="11457">
                  <c:v>57.28500000001086</c:v>
                </c:pt>
                <c:pt idx="11458">
                  <c:v>57.29000000001086</c:v>
                </c:pt>
                <c:pt idx="11459">
                  <c:v>57.29500000001086</c:v>
                </c:pt>
                <c:pt idx="11460">
                  <c:v>57.30000000001085</c:v>
                </c:pt>
                <c:pt idx="11461">
                  <c:v>57.30500000001086</c:v>
                </c:pt>
                <c:pt idx="11462">
                  <c:v>57.31000000001085</c:v>
                </c:pt>
                <c:pt idx="11463">
                  <c:v>57.31500000001085</c:v>
                </c:pt>
                <c:pt idx="11464">
                  <c:v>57.32000000001087</c:v>
                </c:pt>
                <c:pt idx="11465">
                  <c:v>57.32500000001088</c:v>
                </c:pt>
                <c:pt idx="11466">
                  <c:v>57.33000000001088</c:v>
                </c:pt>
                <c:pt idx="11467">
                  <c:v>57.33500000001088</c:v>
                </c:pt>
                <c:pt idx="11468">
                  <c:v>57.34000000001087</c:v>
                </c:pt>
                <c:pt idx="11469">
                  <c:v>57.34500000001088</c:v>
                </c:pt>
                <c:pt idx="11470">
                  <c:v>57.35000000001087</c:v>
                </c:pt>
                <c:pt idx="11471">
                  <c:v>57.35500000001088</c:v>
                </c:pt>
                <c:pt idx="11472">
                  <c:v>57.3600000000109</c:v>
                </c:pt>
                <c:pt idx="11473">
                  <c:v>57.3650000000109</c:v>
                </c:pt>
                <c:pt idx="11474">
                  <c:v>57.3700000000109</c:v>
                </c:pt>
                <c:pt idx="11475">
                  <c:v>57.3750000000109</c:v>
                </c:pt>
                <c:pt idx="11476">
                  <c:v>57.3800000000109</c:v>
                </c:pt>
                <c:pt idx="11477">
                  <c:v>57.3850000000109</c:v>
                </c:pt>
                <c:pt idx="11478">
                  <c:v>57.39000000001091</c:v>
                </c:pt>
                <c:pt idx="11479">
                  <c:v>57.39500000001091</c:v>
                </c:pt>
                <c:pt idx="11480">
                  <c:v>57.40000000001091</c:v>
                </c:pt>
                <c:pt idx="11481">
                  <c:v>57.40500000001092</c:v>
                </c:pt>
                <c:pt idx="11482">
                  <c:v>57.4100000000109</c:v>
                </c:pt>
                <c:pt idx="11483">
                  <c:v>57.41500000001092</c:v>
                </c:pt>
                <c:pt idx="11484">
                  <c:v>57.42000000001092</c:v>
                </c:pt>
                <c:pt idx="11485">
                  <c:v>57.42500000001093</c:v>
                </c:pt>
                <c:pt idx="11486">
                  <c:v>57.43000000001093</c:v>
                </c:pt>
                <c:pt idx="11487">
                  <c:v>57.43500000001093</c:v>
                </c:pt>
                <c:pt idx="11488">
                  <c:v>57.44000000001093</c:v>
                </c:pt>
                <c:pt idx="11489">
                  <c:v>57.44500000001094</c:v>
                </c:pt>
                <c:pt idx="11490">
                  <c:v>57.45000000001092</c:v>
                </c:pt>
                <c:pt idx="11491">
                  <c:v>57.45500000001094</c:v>
                </c:pt>
                <c:pt idx="11492">
                  <c:v>57.46000000001094</c:v>
                </c:pt>
                <c:pt idx="11493">
                  <c:v>57.46500000001095</c:v>
                </c:pt>
                <c:pt idx="11494">
                  <c:v>57.47000000001095</c:v>
                </c:pt>
                <c:pt idx="11495">
                  <c:v>57.47500000001095</c:v>
                </c:pt>
                <c:pt idx="11496">
                  <c:v>57.48000000001095</c:v>
                </c:pt>
                <c:pt idx="11497">
                  <c:v>57.48500000001096</c:v>
                </c:pt>
                <c:pt idx="11498">
                  <c:v>57.49000000001096</c:v>
                </c:pt>
                <c:pt idx="11499">
                  <c:v>57.49500000001096</c:v>
                </c:pt>
                <c:pt idx="11500">
                  <c:v>57.50000000001096</c:v>
                </c:pt>
                <c:pt idx="11501">
                  <c:v>57.50500000001097</c:v>
                </c:pt>
                <c:pt idx="11502">
                  <c:v>57.51000000001095</c:v>
                </c:pt>
                <c:pt idx="11503">
                  <c:v>57.51500000001097</c:v>
                </c:pt>
                <c:pt idx="11504">
                  <c:v>57.52000000001098</c:v>
                </c:pt>
                <c:pt idx="11505">
                  <c:v>57.52500000001098</c:v>
                </c:pt>
                <c:pt idx="11506">
                  <c:v>57.53000000001098</c:v>
                </c:pt>
                <c:pt idx="11507">
                  <c:v>57.53500000001098</c:v>
                </c:pt>
                <c:pt idx="11508">
                  <c:v>57.54000000001098</c:v>
                </c:pt>
                <c:pt idx="11509">
                  <c:v>57.545000000011</c:v>
                </c:pt>
                <c:pt idx="11510">
                  <c:v>57.55000000001098</c:v>
                </c:pt>
                <c:pt idx="11511">
                  <c:v>57.555000000011</c:v>
                </c:pt>
                <c:pt idx="11512">
                  <c:v>57.560000000011</c:v>
                </c:pt>
                <c:pt idx="11513">
                  <c:v>57.565000000011</c:v>
                </c:pt>
                <c:pt idx="11514">
                  <c:v>57.570000000011</c:v>
                </c:pt>
                <c:pt idx="11515">
                  <c:v>57.575000000011</c:v>
                </c:pt>
                <c:pt idx="11516">
                  <c:v>57.580000000011</c:v>
                </c:pt>
                <c:pt idx="11517">
                  <c:v>57.58500000001101</c:v>
                </c:pt>
                <c:pt idx="11518">
                  <c:v>57.59000000001101</c:v>
                </c:pt>
                <c:pt idx="11519">
                  <c:v>57.59500000001101</c:v>
                </c:pt>
                <c:pt idx="11520">
                  <c:v>57.60000000001101</c:v>
                </c:pt>
                <c:pt idx="11521">
                  <c:v>57.60500000001102</c:v>
                </c:pt>
                <c:pt idx="11522">
                  <c:v>57.61000000001102</c:v>
                </c:pt>
                <c:pt idx="11523">
                  <c:v>57.61500000001102</c:v>
                </c:pt>
                <c:pt idx="11524">
                  <c:v>57.62000000001103</c:v>
                </c:pt>
                <c:pt idx="11525">
                  <c:v>57.62500000001103</c:v>
                </c:pt>
                <c:pt idx="11526">
                  <c:v>57.63000000001103</c:v>
                </c:pt>
                <c:pt idx="11527">
                  <c:v>57.63500000001103</c:v>
                </c:pt>
                <c:pt idx="11528">
                  <c:v>57.64000000001104</c:v>
                </c:pt>
                <c:pt idx="11529">
                  <c:v>57.64500000001104</c:v>
                </c:pt>
                <c:pt idx="11530">
                  <c:v>57.65000000001104</c:v>
                </c:pt>
                <c:pt idx="11531">
                  <c:v>57.65500000001104</c:v>
                </c:pt>
                <c:pt idx="11532">
                  <c:v>57.66000000001105</c:v>
                </c:pt>
                <c:pt idx="11533">
                  <c:v>57.66500000001105</c:v>
                </c:pt>
                <c:pt idx="11534">
                  <c:v>57.67000000001105</c:v>
                </c:pt>
                <c:pt idx="11535">
                  <c:v>57.67500000001105</c:v>
                </c:pt>
                <c:pt idx="11536">
                  <c:v>57.68000000001106</c:v>
                </c:pt>
                <c:pt idx="11537">
                  <c:v>57.68500000001106</c:v>
                </c:pt>
                <c:pt idx="11538">
                  <c:v>57.69000000001106</c:v>
                </c:pt>
                <c:pt idx="11539">
                  <c:v>57.69500000001106</c:v>
                </c:pt>
                <c:pt idx="11540">
                  <c:v>57.70000000001107</c:v>
                </c:pt>
                <c:pt idx="11541">
                  <c:v>57.70500000001107</c:v>
                </c:pt>
                <c:pt idx="11542">
                  <c:v>57.71000000001107</c:v>
                </c:pt>
                <c:pt idx="11543">
                  <c:v>57.71500000001108</c:v>
                </c:pt>
                <c:pt idx="11544">
                  <c:v>57.72000000001108</c:v>
                </c:pt>
                <c:pt idx="11545">
                  <c:v>57.72500000001108</c:v>
                </c:pt>
                <c:pt idx="11546">
                  <c:v>57.73000000001108</c:v>
                </c:pt>
                <c:pt idx="11547">
                  <c:v>57.7350000000111</c:v>
                </c:pt>
                <c:pt idx="11548">
                  <c:v>57.7400000000111</c:v>
                </c:pt>
                <c:pt idx="11549">
                  <c:v>57.7450000000111</c:v>
                </c:pt>
                <c:pt idx="11550">
                  <c:v>57.7500000000111</c:v>
                </c:pt>
                <c:pt idx="11551">
                  <c:v>57.7550000000111</c:v>
                </c:pt>
                <c:pt idx="11552">
                  <c:v>57.7600000000111</c:v>
                </c:pt>
                <c:pt idx="11553">
                  <c:v>57.7650000000111</c:v>
                </c:pt>
                <c:pt idx="11554">
                  <c:v>57.7700000000111</c:v>
                </c:pt>
                <c:pt idx="11555">
                  <c:v>57.77500000001111</c:v>
                </c:pt>
                <c:pt idx="11556">
                  <c:v>57.78000000001111</c:v>
                </c:pt>
                <c:pt idx="11557">
                  <c:v>57.78500000001111</c:v>
                </c:pt>
                <c:pt idx="11558">
                  <c:v>57.79000000001111</c:v>
                </c:pt>
                <c:pt idx="11559">
                  <c:v>57.79500000001112</c:v>
                </c:pt>
                <c:pt idx="11560">
                  <c:v>57.8000000000111</c:v>
                </c:pt>
                <c:pt idx="11561">
                  <c:v>57.80500000001112</c:v>
                </c:pt>
                <c:pt idx="11562">
                  <c:v>57.81000000001112</c:v>
                </c:pt>
                <c:pt idx="11563">
                  <c:v>57.81500000001112</c:v>
                </c:pt>
                <c:pt idx="11564">
                  <c:v>57.82000000001113</c:v>
                </c:pt>
                <c:pt idx="11565">
                  <c:v>57.82500000001113</c:v>
                </c:pt>
                <c:pt idx="11566">
                  <c:v>57.83000000001113</c:v>
                </c:pt>
                <c:pt idx="11567">
                  <c:v>57.83500000001114</c:v>
                </c:pt>
                <c:pt idx="11568">
                  <c:v>57.84000000001112</c:v>
                </c:pt>
                <c:pt idx="11569">
                  <c:v>57.84500000001114</c:v>
                </c:pt>
                <c:pt idx="11570">
                  <c:v>57.85000000001114</c:v>
                </c:pt>
                <c:pt idx="11571">
                  <c:v>57.85500000001115</c:v>
                </c:pt>
                <c:pt idx="11572">
                  <c:v>57.86000000001115</c:v>
                </c:pt>
                <c:pt idx="11573">
                  <c:v>57.86500000001115</c:v>
                </c:pt>
                <c:pt idx="11574">
                  <c:v>57.87000000001115</c:v>
                </c:pt>
                <c:pt idx="11575">
                  <c:v>57.87500000001116</c:v>
                </c:pt>
                <c:pt idx="11576">
                  <c:v>57.88000000001114</c:v>
                </c:pt>
                <c:pt idx="11577">
                  <c:v>57.88500000001115</c:v>
                </c:pt>
                <c:pt idx="11578">
                  <c:v>57.89000000001116</c:v>
                </c:pt>
                <c:pt idx="11579">
                  <c:v>57.89500000001117</c:v>
                </c:pt>
                <c:pt idx="11580">
                  <c:v>57.90000000001115</c:v>
                </c:pt>
                <c:pt idx="11581">
                  <c:v>57.90500000001117</c:v>
                </c:pt>
                <c:pt idx="11582">
                  <c:v>57.91000000001117</c:v>
                </c:pt>
                <c:pt idx="11583">
                  <c:v>57.91500000001118</c:v>
                </c:pt>
                <c:pt idx="11584">
                  <c:v>57.92000000001118</c:v>
                </c:pt>
                <c:pt idx="11585">
                  <c:v>57.92500000001118</c:v>
                </c:pt>
                <c:pt idx="11586">
                  <c:v>57.93000000001118</c:v>
                </c:pt>
                <c:pt idx="11587">
                  <c:v>57.9350000000112</c:v>
                </c:pt>
                <c:pt idx="11588">
                  <c:v>57.94000000001117</c:v>
                </c:pt>
                <c:pt idx="11589">
                  <c:v>57.9450000000112</c:v>
                </c:pt>
                <c:pt idx="11590">
                  <c:v>57.95000000001119</c:v>
                </c:pt>
                <c:pt idx="11591">
                  <c:v>57.9550000000112</c:v>
                </c:pt>
                <c:pt idx="11592">
                  <c:v>57.9600000000112</c:v>
                </c:pt>
                <c:pt idx="11593">
                  <c:v>57.9650000000112</c:v>
                </c:pt>
                <c:pt idx="11594">
                  <c:v>57.9700000000112</c:v>
                </c:pt>
                <c:pt idx="11595">
                  <c:v>57.97500000001121</c:v>
                </c:pt>
                <c:pt idx="11596">
                  <c:v>57.98000000001119</c:v>
                </c:pt>
                <c:pt idx="11597">
                  <c:v>57.9850000000112</c:v>
                </c:pt>
                <c:pt idx="11598">
                  <c:v>57.99000000001121</c:v>
                </c:pt>
                <c:pt idx="11599">
                  <c:v>57.99500000001122</c:v>
                </c:pt>
                <c:pt idx="11600">
                  <c:v>58.00000000001121</c:v>
                </c:pt>
                <c:pt idx="11601">
                  <c:v>58.00500000001122</c:v>
                </c:pt>
                <c:pt idx="11602">
                  <c:v>58.01000000001122</c:v>
                </c:pt>
                <c:pt idx="11603">
                  <c:v>58.01500000001123</c:v>
                </c:pt>
                <c:pt idx="11604">
                  <c:v>58.02000000001123</c:v>
                </c:pt>
                <c:pt idx="11605">
                  <c:v>58.02500000001123</c:v>
                </c:pt>
                <c:pt idx="11606">
                  <c:v>58.03000000001123</c:v>
                </c:pt>
                <c:pt idx="11607">
                  <c:v>58.03500000001124</c:v>
                </c:pt>
                <c:pt idx="11608">
                  <c:v>58.04000000001124</c:v>
                </c:pt>
                <c:pt idx="11609">
                  <c:v>58.04500000001124</c:v>
                </c:pt>
                <c:pt idx="11610">
                  <c:v>58.05000000001125</c:v>
                </c:pt>
                <c:pt idx="11611">
                  <c:v>58.05500000001125</c:v>
                </c:pt>
                <c:pt idx="11612">
                  <c:v>58.06000000001125</c:v>
                </c:pt>
                <c:pt idx="11613">
                  <c:v>58.06500000001125</c:v>
                </c:pt>
                <c:pt idx="11614">
                  <c:v>58.07000000001126</c:v>
                </c:pt>
                <c:pt idx="11615">
                  <c:v>58.07500000001126</c:v>
                </c:pt>
                <c:pt idx="11616">
                  <c:v>58.08000000001125</c:v>
                </c:pt>
                <c:pt idx="11617">
                  <c:v>58.08500000001126</c:v>
                </c:pt>
                <c:pt idx="11618">
                  <c:v>58.09000000001127</c:v>
                </c:pt>
                <c:pt idx="11619">
                  <c:v>58.09500000001127</c:v>
                </c:pt>
                <c:pt idx="11620">
                  <c:v>58.10000000001127</c:v>
                </c:pt>
                <c:pt idx="11621">
                  <c:v>58.10500000001127</c:v>
                </c:pt>
                <c:pt idx="11622">
                  <c:v>58.11000000001128</c:v>
                </c:pt>
                <c:pt idx="11623">
                  <c:v>58.11500000001128</c:v>
                </c:pt>
                <c:pt idx="11624">
                  <c:v>58.12000000001128</c:v>
                </c:pt>
                <c:pt idx="11625">
                  <c:v>58.12500000001128</c:v>
                </c:pt>
                <c:pt idx="11626">
                  <c:v>58.1300000000113</c:v>
                </c:pt>
                <c:pt idx="11627">
                  <c:v>58.1350000000113</c:v>
                </c:pt>
                <c:pt idx="11628">
                  <c:v>58.1400000000113</c:v>
                </c:pt>
                <c:pt idx="11629">
                  <c:v>58.1450000000113</c:v>
                </c:pt>
                <c:pt idx="11630">
                  <c:v>58.1500000000113</c:v>
                </c:pt>
                <c:pt idx="11631">
                  <c:v>58.1550000000113</c:v>
                </c:pt>
                <c:pt idx="11632">
                  <c:v>58.1600000000113</c:v>
                </c:pt>
                <c:pt idx="11633">
                  <c:v>58.16500000001131</c:v>
                </c:pt>
                <c:pt idx="11634">
                  <c:v>58.17000000001131</c:v>
                </c:pt>
                <c:pt idx="11635">
                  <c:v>58.17500000001131</c:v>
                </c:pt>
                <c:pt idx="11636">
                  <c:v>58.1800000000113</c:v>
                </c:pt>
                <c:pt idx="11637">
                  <c:v>58.18500000001131</c:v>
                </c:pt>
                <c:pt idx="11638">
                  <c:v>58.19000000001132</c:v>
                </c:pt>
                <c:pt idx="11639">
                  <c:v>58.19500000001132</c:v>
                </c:pt>
                <c:pt idx="11640">
                  <c:v>58.20000000001132</c:v>
                </c:pt>
                <c:pt idx="11641">
                  <c:v>58.20500000001133</c:v>
                </c:pt>
                <c:pt idx="11642">
                  <c:v>58.21000000001133</c:v>
                </c:pt>
                <c:pt idx="11643">
                  <c:v>58.21500000001133</c:v>
                </c:pt>
                <c:pt idx="11644">
                  <c:v>58.22000000001133</c:v>
                </c:pt>
                <c:pt idx="11645">
                  <c:v>58.22500000001134</c:v>
                </c:pt>
                <c:pt idx="11646">
                  <c:v>58.23000000001134</c:v>
                </c:pt>
                <c:pt idx="11647">
                  <c:v>58.23500000001134</c:v>
                </c:pt>
                <c:pt idx="11648">
                  <c:v>58.24000000001134</c:v>
                </c:pt>
                <c:pt idx="11649">
                  <c:v>58.24500000001135</c:v>
                </c:pt>
                <c:pt idx="11650">
                  <c:v>58.25000000001135</c:v>
                </c:pt>
                <c:pt idx="11651">
                  <c:v>58.25500000001135</c:v>
                </c:pt>
                <c:pt idx="11652">
                  <c:v>58.26000000001135</c:v>
                </c:pt>
                <c:pt idx="11653">
                  <c:v>58.26500000001136</c:v>
                </c:pt>
                <c:pt idx="11654">
                  <c:v>58.27000000001136</c:v>
                </c:pt>
                <c:pt idx="11655">
                  <c:v>58.27500000001136</c:v>
                </c:pt>
                <c:pt idx="11656">
                  <c:v>58.28000000001136</c:v>
                </c:pt>
                <c:pt idx="11657">
                  <c:v>58.28500000001137</c:v>
                </c:pt>
                <c:pt idx="11658">
                  <c:v>58.29000000001137</c:v>
                </c:pt>
                <c:pt idx="11659">
                  <c:v>58.29500000001137</c:v>
                </c:pt>
                <c:pt idx="11660">
                  <c:v>58.30000000001137</c:v>
                </c:pt>
                <c:pt idx="11661">
                  <c:v>58.30500000001138</c:v>
                </c:pt>
                <c:pt idx="11662">
                  <c:v>58.31000000001134</c:v>
                </c:pt>
                <c:pt idx="11663">
                  <c:v>58.31500000001137</c:v>
                </c:pt>
                <c:pt idx="11664">
                  <c:v>58.32000000001138</c:v>
                </c:pt>
                <c:pt idx="11665">
                  <c:v>58.3250000000114</c:v>
                </c:pt>
                <c:pt idx="11666">
                  <c:v>58.33000000001137</c:v>
                </c:pt>
                <c:pt idx="11667">
                  <c:v>58.3350000000114</c:v>
                </c:pt>
                <c:pt idx="11668">
                  <c:v>58.34000000001139</c:v>
                </c:pt>
                <c:pt idx="11669">
                  <c:v>58.3450000000114</c:v>
                </c:pt>
                <c:pt idx="11670">
                  <c:v>58.35000000001131</c:v>
                </c:pt>
                <c:pt idx="11671">
                  <c:v>58.35500000001139</c:v>
                </c:pt>
                <c:pt idx="11672">
                  <c:v>58.3600000000114</c:v>
                </c:pt>
                <c:pt idx="11673">
                  <c:v>58.36500000001141</c:v>
                </c:pt>
                <c:pt idx="11674">
                  <c:v>58.37000000001139</c:v>
                </c:pt>
                <c:pt idx="11675">
                  <c:v>58.3750000000114</c:v>
                </c:pt>
                <c:pt idx="11676">
                  <c:v>58.38000000001139</c:v>
                </c:pt>
                <c:pt idx="11677">
                  <c:v>58.3850000000114</c:v>
                </c:pt>
                <c:pt idx="11678">
                  <c:v>58.3900000000114</c:v>
                </c:pt>
                <c:pt idx="11679">
                  <c:v>58.39500000001142</c:v>
                </c:pt>
                <c:pt idx="11680">
                  <c:v>58.40000000001142</c:v>
                </c:pt>
                <c:pt idx="11681">
                  <c:v>58.40500000001143</c:v>
                </c:pt>
                <c:pt idx="11682">
                  <c:v>58.41000000001139</c:v>
                </c:pt>
                <c:pt idx="11683">
                  <c:v>58.41500000001142</c:v>
                </c:pt>
                <c:pt idx="11684">
                  <c:v>58.42000000001143</c:v>
                </c:pt>
                <c:pt idx="11685">
                  <c:v>58.42500000001144</c:v>
                </c:pt>
                <c:pt idx="11686">
                  <c:v>58.43000000001143</c:v>
                </c:pt>
                <c:pt idx="11687">
                  <c:v>58.43500000001144</c:v>
                </c:pt>
                <c:pt idx="11688">
                  <c:v>58.44000000001144</c:v>
                </c:pt>
                <c:pt idx="11689">
                  <c:v>58.44500000001145</c:v>
                </c:pt>
                <c:pt idx="11690">
                  <c:v>58.45000000001144</c:v>
                </c:pt>
                <c:pt idx="11691">
                  <c:v>58.45500000001145</c:v>
                </c:pt>
                <c:pt idx="11692">
                  <c:v>58.46000000001145</c:v>
                </c:pt>
                <c:pt idx="11693">
                  <c:v>58.46500000001146</c:v>
                </c:pt>
                <c:pt idx="11694">
                  <c:v>58.47000000001145</c:v>
                </c:pt>
                <c:pt idx="11695">
                  <c:v>58.47500000001146</c:v>
                </c:pt>
                <c:pt idx="11696">
                  <c:v>58.48000000001144</c:v>
                </c:pt>
                <c:pt idx="11697">
                  <c:v>58.48500000001145</c:v>
                </c:pt>
                <c:pt idx="11698">
                  <c:v>58.49000000001147</c:v>
                </c:pt>
                <c:pt idx="11699">
                  <c:v>58.49500000001147</c:v>
                </c:pt>
                <c:pt idx="11700">
                  <c:v>58.50000000001148</c:v>
                </c:pt>
                <c:pt idx="11701">
                  <c:v>58.50500000001148</c:v>
                </c:pt>
                <c:pt idx="11702">
                  <c:v>58.51000000001147</c:v>
                </c:pt>
                <c:pt idx="11703">
                  <c:v>58.51500000001148</c:v>
                </c:pt>
                <c:pt idx="11704">
                  <c:v>58.5200000000115</c:v>
                </c:pt>
                <c:pt idx="11705">
                  <c:v>58.5250000000115</c:v>
                </c:pt>
                <c:pt idx="11706">
                  <c:v>58.5300000000115</c:v>
                </c:pt>
                <c:pt idx="11707">
                  <c:v>58.5350000000115</c:v>
                </c:pt>
                <c:pt idx="11708">
                  <c:v>58.5400000000115</c:v>
                </c:pt>
                <c:pt idx="11709">
                  <c:v>58.5450000000115</c:v>
                </c:pt>
                <c:pt idx="11710">
                  <c:v>58.55000000001149</c:v>
                </c:pt>
                <c:pt idx="11711">
                  <c:v>58.5550000000115</c:v>
                </c:pt>
                <c:pt idx="11712">
                  <c:v>58.56000000001151</c:v>
                </c:pt>
                <c:pt idx="11713">
                  <c:v>58.56500000001151</c:v>
                </c:pt>
                <c:pt idx="11714">
                  <c:v>58.5700000000115</c:v>
                </c:pt>
                <c:pt idx="11715">
                  <c:v>58.57500000001151</c:v>
                </c:pt>
                <c:pt idx="11716">
                  <c:v>58.58000000001149</c:v>
                </c:pt>
                <c:pt idx="11717">
                  <c:v>58.5850000000115</c:v>
                </c:pt>
                <c:pt idx="11718">
                  <c:v>58.59000000001152</c:v>
                </c:pt>
                <c:pt idx="11719">
                  <c:v>58.59500000001153</c:v>
                </c:pt>
                <c:pt idx="11720">
                  <c:v>58.60000000001153</c:v>
                </c:pt>
                <c:pt idx="11721">
                  <c:v>58.60500000001153</c:v>
                </c:pt>
                <c:pt idx="11722">
                  <c:v>58.61000000001152</c:v>
                </c:pt>
                <c:pt idx="11723">
                  <c:v>58.61500000001153</c:v>
                </c:pt>
                <c:pt idx="11724">
                  <c:v>58.62000000001154</c:v>
                </c:pt>
                <c:pt idx="11725">
                  <c:v>58.62500000001154</c:v>
                </c:pt>
                <c:pt idx="11726">
                  <c:v>58.63000000001154</c:v>
                </c:pt>
                <c:pt idx="11727">
                  <c:v>58.63500000001155</c:v>
                </c:pt>
                <c:pt idx="11728">
                  <c:v>58.64000000001155</c:v>
                </c:pt>
                <c:pt idx="11729">
                  <c:v>58.64500000001155</c:v>
                </c:pt>
                <c:pt idx="11730">
                  <c:v>58.65000000001154</c:v>
                </c:pt>
                <c:pt idx="11731">
                  <c:v>58.65500000001155</c:v>
                </c:pt>
                <c:pt idx="11732">
                  <c:v>58.66000000001156</c:v>
                </c:pt>
                <c:pt idx="11733">
                  <c:v>58.66500000001156</c:v>
                </c:pt>
                <c:pt idx="11734">
                  <c:v>58.67000000001156</c:v>
                </c:pt>
                <c:pt idx="11735">
                  <c:v>58.67500000001156</c:v>
                </c:pt>
                <c:pt idx="11736">
                  <c:v>58.68000000001155</c:v>
                </c:pt>
                <c:pt idx="11737">
                  <c:v>58.68500000001157</c:v>
                </c:pt>
                <c:pt idx="11738">
                  <c:v>58.69000000001157</c:v>
                </c:pt>
                <c:pt idx="11739">
                  <c:v>58.69500000001158</c:v>
                </c:pt>
                <c:pt idx="11740">
                  <c:v>58.70000000001158</c:v>
                </c:pt>
                <c:pt idx="11741">
                  <c:v>58.70500000001158</c:v>
                </c:pt>
                <c:pt idx="11742">
                  <c:v>58.71000000001158</c:v>
                </c:pt>
                <c:pt idx="11743">
                  <c:v>58.7150000000116</c:v>
                </c:pt>
                <c:pt idx="11744">
                  <c:v>58.7200000000116</c:v>
                </c:pt>
                <c:pt idx="11745">
                  <c:v>58.7250000000116</c:v>
                </c:pt>
                <c:pt idx="11746">
                  <c:v>58.7300000000116</c:v>
                </c:pt>
                <c:pt idx="11747">
                  <c:v>58.7350000000116</c:v>
                </c:pt>
                <c:pt idx="11748">
                  <c:v>58.7400000000116</c:v>
                </c:pt>
                <c:pt idx="11749">
                  <c:v>58.7450000000116</c:v>
                </c:pt>
                <c:pt idx="11750">
                  <c:v>58.7500000000116</c:v>
                </c:pt>
                <c:pt idx="11751">
                  <c:v>58.75500000001161</c:v>
                </c:pt>
                <c:pt idx="11752">
                  <c:v>58.76000000001161</c:v>
                </c:pt>
                <c:pt idx="11753">
                  <c:v>58.76500000001161</c:v>
                </c:pt>
                <c:pt idx="11754">
                  <c:v>58.77000000001161</c:v>
                </c:pt>
                <c:pt idx="11755">
                  <c:v>58.77500000001162</c:v>
                </c:pt>
                <c:pt idx="11756">
                  <c:v>58.7800000000116</c:v>
                </c:pt>
                <c:pt idx="11757">
                  <c:v>58.78500000001162</c:v>
                </c:pt>
                <c:pt idx="11758">
                  <c:v>58.79000000001163</c:v>
                </c:pt>
                <c:pt idx="11759">
                  <c:v>58.79500000001163</c:v>
                </c:pt>
                <c:pt idx="11760">
                  <c:v>58.80000000001159</c:v>
                </c:pt>
                <c:pt idx="11761">
                  <c:v>58.80500000001162</c:v>
                </c:pt>
                <c:pt idx="11762">
                  <c:v>58.81000000001155</c:v>
                </c:pt>
                <c:pt idx="11763">
                  <c:v>58.81500000001162</c:v>
                </c:pt>
                <c:pt idx="11764">
                  <c:v>58.82000000001162</c:v>
                </c:pt>
                <c:pt idx="11765">
                  <c:v>58.82500000001164</c:v>
                </c:pt>
                <c:pt idx="11766">
                  <c:v>58.83000000001164</c:v>
                </c:pt>
                <c:pt idx="11767">
                  <c:v>58.83500000001165</c:v>
                </c:pt>
                <c:pt idx="11768">
                  <c:v>58.84000000001159</c:v>
                </c:pt>
                <c:pt idx="11769">
                  <c:v>58.84500000001164</c:v>
                </c:pt>
                <c:pt idx="11770">
                  <c:v>58.85000000001157</c:v>
                </c:pt>
                <c:pt idx="11771">
                  <c:v>58.85500000001164</c:v>
                </c:pt>
                <c:pt idx="11772">
                  <c:v>58.86000000001165</c:v>
                </c:pt>
                <c:pt idx="11773">
                  <c:v>58.86500000001165</c:v>
                </c:pt>
                <c:pt idx="11774">
                  <c:v>58.87000000001164</c:v>
                </c:pt>
                <c:pt idx="11775">
                  <c:v>58.87500000001165</c:v>
                </c:pt>
                <c:pt idx="11776">
                  <c:v>58.88000000001158</c:v>
                </c:pt>
                <c:pt idx="11777">
                  <c:v>58.88500000001167</c:v>
                </c:pt>
                <c:pt idx="11778">
                  <c:v>58.89000000001167</c:v>
                </c:pt>
                <c:pt idx="11779">
                  <c:v>58.89500000001168</c:v>
                </c:pt>
                <c:pt idx="11780">
                  <c:v>58.90000000001167</c:v>
                </c:pt>
                <c:pt idx="11781">
                  <c:v>58.90500000001168</c:v>
                </c:pt>
                <c:pt idx="11782">
                  <c:v>58.91000000001164</c:v>
                </c:pt>
                <c:pt idx="11783">
                  <c:v>58.91500000001167</c:v>
                </c:pt>
                <c:pt idx="11784">
                  <c:v>58.9200000000117</c:v>
                </c:pt>
                <c:pt idx="11785">
                  <c:v>58.9250000000117</c:v>
                </c:pt>
                <c:pt idx="11786">
                  <c:v>58.9300000000117</c:v>
                </c:pt>
                <c:pt idx="11787">
                  <c:v>58.9350000000117</c:v>
                </c:pt>
                <c:pt idx="11788">
                  <c:v>58.9400000000117</c:v>
                </c:pt>
                <c:pt idx="11789">
                  <c:v>58.9450000000117</c:v>
                </c:pt>
                <c:pt idx="11790">
                  <c:v>58.95000000001171</c:v>
                </c:pt>
                <c:pt idx="11791">
                  <c:v>58.95500000001171</c:v>
                </c:pt>
                <c:pt idx="11792">
                  <c:v>58.96000000001171</c:v>
                </c:pt>
                <c:pt idx="11793">
                  <c:v>58.96500000001171</c:v>
                </c:pt>
                <c:pt idx="11794">
                  <c:v>58.97000000001172</c:v>
                </c:pt>
                <c:pt idx="11795">
                  <c:v>58.97500000001172</c:v>
                </c:pt>
                <c:pt idx="11796">
                  <c:v>58.98000000001172</c:v>
                </c:pt>
                <c:pt idx="11797">
                  <c:v>58.98500000001172</c:v>
                </c:pt>
                <c:pt idx="11798">
                  <c:v>58.99000000001173</c:v>
                </c:pt>
                <c:pt idx="11799">
                  <c:v>58.99500000001173</c:v>
                </c:pt>
                <c:pt idx="11800">
                  <c:v>59.00000000001173</c:v>
                </c:pt>
                <c:pt idx="11801">
                  <c:v>59.00500000001174</c:v>
                </c:pt>
                <c:pt idx="11802">
                  <c:v>59.01000000001174</c:v>
                </c:pt>
                <c:pt idx="11803">
                  <c:v>59.01500000001174</c:v>
                </c:pt>
                <c:pt idx="11804">
                  <c:v>59.02000000001174</c:v>
                </c:pt>
                <c:pt idx="11805">
                  <c:v>59.02500000001175</c:v>
                </c:pt>
                <c:pt idx="11806">
                  <c:v>59.03000000001175</c:v>
                </c:pt>
                <c:pt idx="11807">
                  <c:v>59.03500000001175</c:v>
                </c:pt>
                <c:pt idx="11808">
                  <c:v>59.04000000001175</c:v>
                </c:pt>
                <c:pt idx="11809">
                  <c:v>59.04500000001176</c:v>
                </c:pt>
                <c:pt idx="11810">
                  <c:v>59.05000000001176</c:v>
                </c:pt>
                <c:pt idx="11811">
                  <c:v>59.05500000001176</c:v>
                </c:pt>
                <c:pt idx="11812">
                  <c:v>59.06000000001176</c:v>
                </c:pt>
                <c:pt idx="11813">
                  <c:v>59.06500000001177</c:v>
                </c:pt>
                <c:pt idx="11814">
                  <c:v>59.07000000001177</c:v>
                </c:pt>
                <c:pt idx="11815">
                  <c:v>59.07500000001177</c:v>
                </c:pt>
                <c:pt idx="11816">
                  <c:v>59.08000000001177</c:v>
                </c:pt>
                <c:pt idx="11817">
                  <c:v>59.08500000001178</c:v>
                </c:pt>
                <c:pt idx="11818">
                  <c:v>59.09000000001178</c:v>
                </c:pt>
                <c:pt idx="11819">
                  <c:v>59.09500000001178</c:v>
                </c:pt>
                <c:pt idx="11820">
                  <c:v>59.10000000001178</c:v>
                </c:pt>
                <c:pt idx="11821">
                  <c:v>59.1050000000118</c:v>
                </c:pt>
                <c:pt idx="11822">
                  <c:v>59.1100000000118</c:v>
                </c:pt>
                <c:pt idx="11823">
                  <c:v>59.1150000000118</c:v>
                </c:pt>
                <c:pt idx="11824">
                  <c:v>59.1200000000118</c:v>
                </c:pt>
                <c:pt idx="11825">
                  <c:v>59.1250000000118</c:v>
                </c:pt>
                <c:pt idx="11826">
                  <c:v>59.1300000000118</c:v>
                </c:pt>
                <c:pt idx="11827">
                  <c:v>59.1350000000118</c:v>
                </c:pt>
                <c:pt idx="11828">
                  <c:v>59.1400000000118</c:v>
                </c:pt>
                <c:pt idx="11829">
                  <c:v>59.14500000001181</c:v>
                </c:pt>
                <c:pt idx="11830">
                  <c:v>59.15000000001181</c:v>
                </c:pt>
                <c:pt idx="11831">
                  <c:v>59.15500000001181</c:v>
                </c:pt>
                <c:pt idx="11832">
                  <c:v>59.16000000001181</c:v>
                </c:pt>
                <c:pt idx="11833">
                  <c:v>59.16500000001182</c:v>
                </c:pt>
                <c:pt idx="11834">
                  <c:v>59.17000000001182</c:v>
                </c:pt>
                <c:pt idx="11835">
                  <c:v>59.17500000001182</c:v>
                </c:pt>
                <c:pt idx="11836">
                  <c:v>59.18000000001182</c:v>
                </c:pt>
                <c:pt idx="11837">
                  <c:v>59.18500000001183</c:v>
                </c:pt>
                <c:pt idx="11838">
                  <c:v>59.19000000001183</c:v>
                </c:pt>
                <c:pt idx="11839">
                  <c:v>59.19500000001183</c:v>
                </c:pt>
                <c:pt idx="11840">
                  <c:v>59.20000000001183</c:v>
                </c:pt>
                <c:pt idx="11841">
                  <c:v>59.20500000001185</c:v>
                </c:pt>
                <c:pt idx="11842">
                  <c:v>59.21000000001184</c:v>
                </c:pt>
                <c:pt idx="11843">
                  <c:v>59.21500000001184</c:v>
                </c:pt>
                <c:pt idx="11844">
                  <c:v>59.22000000001185</c:v>
                </c:pt>
                <c:pt idx="11845">
                  <c:v>59.22500000001186</c:v>
                </c:pt>
                <c:pt idx="11846">
                  <c:v>59.23000000001185</c:v>
                </c:pt>
                <c:pt idx="11847">
                  <c:v>59.23500000001185</c:v>
                </c:pt>
                <c:pt idx="11848">
                  <c:v>59.24000000001186</c:v>
                </c:pt>
                <c:pt idx="11849">
                  <c:v>59.24500000001186</c:v>
                </c:pt>
                <c:pt idx="11850">
                  <c:v>59.25000000001186</c:v>
                </c:pt>
                <c:pt idx="11851">
                  <c:v>59.25500000001186</c:v>
                </c:pt>
                <c:pt idx="11852">
                  <c:v>59.26000000001187</c:v>
                </c:pt>
                <c:pt idx="11853">
                  <c:v>59.26500000001188</c:v>
                </c:pt>
                <c:pt idx="11854">
                  <c:v>59.27000000001187</c:v>
                </c:pt>
                <c:pt idx="11855">
                  <c:v>59.27500000001187</c:v>
                </c:pt>
                <c:pt idx="11856">
                  <c:v>59.28000000001188</c:v>
                </c:pt>
                <c:pt idx="11857">
                  <c:v>59.28500000001188</c:v>
                </c:pt>
                <c:pt idx="11858">
                  <c:v>59.29000000001188</c:v>
                </c:pt>
                <c:pt idx="11859">
                  <c:v>59.29500000001188</c:v>
                </c:pt>
                <c:pt idx="11860">
                  <c:v>59.30000000001188</c:v>
                </c:pt>
                <c:pt idx="11861">
                  <c:v>59.3050000000119</c:v>
                </c:pt>
                <c:pt idx="11862">
                  <c:v>59.31000000001189</c:v>
                </c:pt>
                <c:pt idx="11863">
                  <c:v>59.3150000000119</c:v>
                </c:pt>
                <c:pt idx="11864">
                  <c:v>59.3200000000119</c:v>
                </c:pt>
                <c:pt idx="11865">
                  <c:v>59.3250000000119</c:v>
                </c:pt>
                <c:pt idx="11866">
                  <c:v>59.3300000000119</c:v>
                </c:pt>
                <c:pt idx="11867">
                  <c:v>59.3350000000119</c:v>
                </c:pt>
                <c:pt idx="11868">
                  <c:v>59.3400000000119</c:v>
                </c:pt>
                <c:pt idx="11869">
                  <c:v>59.34500000001191</c:v>
                </c:pt>
                <c:pt idx="11870">
                  <c:v>59.3500000000119</c:v>
                </c:pt>
                <c:pt idx="11871">
                  <c:v>59.35500000001191</c:v>
                </c:pt>
                <c:pt idx="11872">
                  <c:v>59.36000000001192</c:v>
                </c:pt>
                <c:pt idx="11873">
                  <c:v>59.36500000001192</c:v>
                </c:pt>
                <c:pt idx="11874">
                  <c:v>59.37000000001192</c:v>
                </c:pt>
                <c:pt idx="11875">
                  <c:v>59.37500000001192</c:v>
                </c:pt>
                <c:pt idx="11876">
                  <c:v>59.38000000001193</c:v>
                </c:pt>
                <c:pt idx="11877">
                  <c:v>59.38500000001193</c:v>
                </c:pt>
                <c:pt idx="11878">
                  <c:v>59.39000000001193</c:v>
                </c:pt>
                <c:pt idx="11879">
                  <c:v>59.39500000001193</c:v>
                </c:pt>
                <c:pt idx="11880">
                  <c:v>59.40000000001194</c:v>
                </c:pt>
                <c:pt idx="11881">
                  <c:v>59.40500000001194</c:v>
                </c:pt>
                <c:pt idx="11882">
                  <c:v>59.41000000001194</c:v>
                </c:pt>
                <c:pt idx="11883">
                  <c:v>59.41500000001194</c:v>
                </c:pt>
                <c:pt idx="11884">
                  <c:v>59.42000000001195</c:v>
                </c:pt>
                <c:pt idx="11885">
                  <c:v>59.42500000001195</c:v>
                </c:pt>
                <c:pt idx="11886">
                  <c:v>59.43000000001195</c:v>
                </c:pt>
                <c:pt idx="11887">
                  <c:v>59.43500000001196</c:v>
                </c:pt>
                <c:pt idx="11888">
                  <c:v>59.44000000001196</c:v>
                </c:pt>
                <c:pt idx="11889">
                  <c:v>59.44500000001196</c:v>
                </c:pt>
                <c:pt idx="11890">
                  <c:v>59.45000000001195</c:v>
                </c:pt>
                <c:pt idx="11891">
                  <c:v>59.45500000001196</c:v>
                </c:pt>
                <c:pt idx="11892">
                  <c:v>59.46000000001197</c:v>
                </c:pt>
                <c:pt idx="11893">
                  <c:v>59.46500000001197</c:v>
                </c:pt>
                <c:pt idx="11894">
                  <c:v>59.47000000001197</c:v>
                </c:pt>
                <c:pt idx="11895">
                  <c:v>59.47500000001198</c:v>
                </c:pt>
                <c:pt idx="11896">
                  <c:v>59.48000000001198</c:v>
                </c:pt>
                <c:pt idx="11897">
                  <c:v>59.48500000001198</c:v>
                </c:pt>
                <c:pt idx="11898">
                  <c:v>59.49000000001198</c:v>
                </c:pt>
                <c:pt idx="11899">
                  <c:v>59.495000000012</c:v>
                </c:pt>
                <c:pt idx="11900">
                  <c:v>59.500000000012</c:v>
                </c:pt>
                <c:pt idx="11901">
                  <c:v>59.505000000012</c:v>
                </c:pt>
                <c:pt idx="11902">
                  <c:v>59.510000000012</c:v>
                </c:pt>
                <c:pt idx="11903">
                  <c:v>59.515000000012</c:v>
                </c:pt>
                <c:pt idx="11904">
                  <c:v>59.520000000012</c:v>
                </c:pt>
                <c:pt idx="11905">
                  <c:v>59.525000000012</c:v>
                </c:pt>
                <c:pt idx="11906">
                  <c:v>59.530000000012</c:v>
                </c:pt>
                <c:pt idx="11907">
                  <c:v>59.535000000012</c:v>
                </c:pt>
                <c:pt idx="11908">
                  <c:v>59.540000000012</c:v>
                </c:pt>
                <c:pt idx="11909">
                  <c:v>59.545000000012</c:v>
                </c:pt>
                <c:pt idx="11910">
                  <c:v>59.550000000012</c:v>
                </c:pt>
                <c:pt idx="11911">
                  <c:v>59.555000000012</c:v>
                </c:pt>
                <c:pt idx="11912">
                  <c:v>59.560000000012</c:v>
                </c:pt>
                <c:pt idx="11913">
                  <c:v>59.56500000001202</c:v>
                </c:pt>
                <c:pt idx="11914">
                  <c:v>59.57000000001202</c:v>
                </c:pt>
                <c:pt idx="11915">
                  <c:v>59.57500000001203</c:v>
                </c:pt>
                <c:pt idx="11916">
                  <c:v>59.580000000012</c:v>
                </c:pt>
                <c:pt idx="11917">
                  <c:v>59.58500000001202</c:v>
                </c:pt>
                <c:pt idx="11918">
                  <c:v>59.59000000001203</c:v>
                </c:pt>
                <c:pt idx="11919">
                  <c:v>59.59500000001204</c:v>
                </c:pt>
                <c:pt idx="11920">
                  <c:v>59.60000000001202</c:v>
                </c:pt>
                <c:pt idx="11921">
                  <c:v>59.60500000001204</c:v>
                </c:pt>
                <c:pt idx="11922">
                  <c:v>59.61000000001204</c:v>
                </c:pt>
                <c:pt idx="11923">
                  <c:v>59.61500000001205</c:v>
                </c:pt>
                <c:pt idx="11924">
                  <c:v>59.62000000001205</c:v>
                </c:pt>
                <c:pt idx="11925">
                  <c:v>59.62500000001205</c:v>
                </c:pt>
                <c:pt idx="11926">
                  <c:v>59.63000000001205</c:v>
                </c:pt>
                <c:pt idx="11927">
                  <c:v>59.63500000001206</c:v>
                </c:pt>
                <c:pt idx="11928">
                  <c:v>59.64000000001204</c:v>
                </c:pt>
                <c:pt idx="11929">
                  <c:v>59.64500000001205</c:v>
                </c:pt>
                <c:pt idx="11930">
                  <c:v>59.65000000001204</c:v>
                </c:pt>
                <c:pt idx="11931">
                  <c:v>59.65500000001204</c:v>
                </c:pt>
                <c:pt idx="11932">
                  <c:v>59.66000000001205</c:v>
                </c:pt>
                <c:pt idx="11933">
                  <c:v>59.66500000001207</c:v>
                </c:pt>
                <c:pt idx="11934">
                  <c:v>59.67000000001207</c:v>
                </c:pt>
                <c:pt idx="11935">
                  <c:v>59.67500000001208</c:v>
                </c:pt>
                <c:pt idx="11936">
                  <c:v>59.68000000001204</c:v>
                </c:pt>
                <c:pt idx="11937">
                  <c:v>59.68500000001207</c:v>
                </c:pt>
                <c:pt idx="11938">
                  <c:v>59.69000000001208</c:v>
                </c:pt>
                <c:pt idx="11939">
                  <c:v>59.6950000000121</c:v>
                </c:pt>
                <c:pt idx="11940">
                  <c:v>59.70000000001207</c:v>
                </c:pt>
                <c:pt idx="11941">
                  <c:v>59.7050000000121</c:v>
                </c:pt>
                <c:pt idx="11942">
                  <c:v>59.71000000001209</c:v>
                </c:pt>
                <c:pt idx="11943">
                  <c:v>59.7150000000121</c:v>
                </c:pt>
                <c:pt idx="11944">
                  <c:v>59.7200000000121</c:v>
                </c:pt>
                <c:pt idx="11945">
                  <c:v>59.7250000000121</c:v>
                </c:pt>
                <c:pt idx="11946">
                  <c:v>59.7300000000121</c:v>
                </c:pt>
                <c:pt idx="11947">
                  <c:v>59.73500000001211</c:v>
                </c:pt>
                <c:pt idx="11948">
                  <c:v>59.7400000000121</c:v>
                </c:pt>
                <c:pt idx="11949">
                  <c:v>59.74500000001211</c:v>
                </c:pt>
                <c:pt idx="11950">
                  <c:v>59.75000000001209</c:v>
                </c:pt>
                <c:pt idx="11951">
                  <c:v>59.7550000000121</c:v>
                </c:pt>
                <c:pt idx="11952">
                  <c:v>59.76000000001212</c:v>
                </c:pt>
                <c:pt idx="11953">
                  <c:v>59.76500000001212</c:v>
                </c:pt>
                <c:pt idx="11954">
                  <c:v>59.77000000001212</c:v>
                </c:pt>
                <c:pt idx="11955">
                  <c:v>59.77500000001213</c:v>
                </c:pt>
                <c:pt idx="11956">
                  <c:v>59.78000000001212</c:v>
                </c:pt>
                <c:pt idx="11957">
                  <c:v>59.78500000001213</c:v>
                </c:pt>
                <c:pt idx="11958">
                  <c:v>59.79000000001214</c:v>
                </c:pt>
                <c:pt idx="11959">
                  <c:v>59.79500000001214</c:v>
                </c:pt>
                <c:pt idx="11960">
                  <c:v>59.80000000001205</c:v>
                </c:pt>
                <c:pt idx="11961">
                  <c:v>59.80500000001214</c:v>
                </c:pt>
                <c:pt idx="11962">
                  <c:v>59.81000000001206</c:v>
                </c:pt>
                <c:pt idx="11963">
                  <c:v>59.81500000001206</c:v>
                </c:pt>
                <c:pt idx="11964">
                  <c:v>59.82000000001214</c:v>
                </c:pt>
                <c:pt idx="11965">
                  <c:v>59.82500000001215</c:v>
                </c:pt>
                <c:pt idx="11966">
                  <c:v>59.83000000001207</c:v>
                </c:pt>
                <c:pt idx="11967">
                  <c:v>59.83500000001214</c:v>
                </c:pt>
                <c:pt idx="11968">
                  <c:v>59.84000000001207</c:v>
                </c:pt>
                <c:pt idx="11969">
                  <c:v>59.84500000001209</c:v>
                </c:pt>
                <c:pt idx="11970">
                  <c:v>59.85000000001206</c:v>
                </c:pt>
                <c:pt idx="11971">
                  <c:v>59.85500000001207</c:v>
                </c:pt>
                <c:pt idx="11972">
                  <c:v>59.86000000001214</c:v>
                </c:pt>
                <c:pt idx="11973">
                  <c:v>59.86500000001217</c:v>
                </c:pt>
                <c:pt idx="11974">
                  <c:v>59.87000000001209</c:v>
                </c:pt>
                <c:pt idx="11975">
                  <c:v>59.87500000001214</c:v>
                </c:pt>
                <c:pt idx="11976">
                  <c:v>59.88000000001209</c:v>
                </c:pt>
                <c:pt idx="11977">
                  <c:v>59.8850000000121</c:v>
                </c:pt>
                <c:pt idx="11978">
                  <c:v>59.89000000001214</c:v>
                </c:pt>
                <c:pt idx="11979">
                  <c:v>59.89500000001217</c:v>
                </c:pt>
                <c:pt idx="11980">
                  <c:v>59.9000000000121</c:v>
                </c:pt>
                <c:pt idx="11981">
                  <c:v>59.90500000001219</c:v>
                </c:pt>
                <c:pt idx="11982">
                  <c:v>59.91000000001211</c:v>
                </c:pt>
                <c:pt idx="11983">
                  <c:v>59.91500000001214</c:v>
                </c:pt>
                <c:pt idx="11984">
                  <c:v>59.92000000001219</c:v>
                </c:pt>
                <c:pt idx="11985">
                  <c:v>59.9250000000122</c:v>
                </c:pt>
                <c:pt idx="11986">
                  <c:v>59.93000000001219</c:v>
                </c:pt>
                <c:pt idx="11987">
                  <c:v>59.9350000000122</c:v>
                </c:pt>
                <c:pt idx="11988">
                  <c:v>59.94000000001212</c:v>
                </c:pt>
                <c:pt idx="11989">
                  <c:v>59.94500000001219</c:v>
                </c:pt>
                <c:pt idx="11990">
                  <c:v>59.95000000001212</c:v>
                </c:pt>
                <c:pt idx="11991">
                  <c:v>59.95500000001213</c:v>
                </c:pt>
                <c:pt idx="11992">
                  <c:v>59.96000000001222</c:v>
                </c:pt>
                <c:pt idx="11993">
                  <c:v>59.96500000001222</c:v>
                </c:pt>
                <c:pt idx="11994">
                  <c:v>59.97000000001214</c:v>
                </c:pt>
                <c:pt idx="11995">
                  <c:v>59.97500000001222</c:v>
                </c:pt>
                <c:pt idx="11996">
                  <c:v>59.98000000001214</c:v>
                </c:pt>
                <c:pt idx="11997">
                  <c:v>59.98500000001219</c:v>
                </c:pt>
                <c:pt idx="11998">
                  <c:v>59.99000000001222</c:v>
                </c:pt>
                <c:pt idx="11999">
                  <c:v>59.99500000001224</c:v>
                </c:pt>
                <c:pt idx="12000">
                  <c:v>60.00000000001224</c:v>
                </c:pt>
                <c:pt idx="12001">
                  <c:v>60.00500000001225</c:v>
                </c:pt>
                <c:pt idx="12002">
                  <c:v>60.01000000001216</c:v>
                </c:pt>
                <c:pt idx="12003">
                  <c:v>60.01500000001224</c:v>
                </c:pt>
                <c:pt idx="12004">
                  <c:v>60.02000000001225</c:v>
                </c:pt>
                <c:pt idx="12005">
                  <c:v>60.02500000001226</c:v>
                </c:pt>
                <c:pt idx="12006">
                  <c:v>60.03000000001224</c:v>
                </c:pt>
                <c:pt idx="12007">
                  <c:v>60.03500000001225</c:v>
                </c:pt>
                <c:pt idx="12008">
                  <c:v>60.04000000001217</c:v>
                </c:pt>
                <c:pt idx="12009">
                  <c:v>60.04500000001224</c:v>
                </c:pt>
                <c:pt idx="12010">
                  <c:v>60.05000000001217</c:v>
                </c:pt>
                <c:pt idx="12011">
                  <c:v>60.05500000001224</c:v>
                </c:pt>
                <c:pt idx="12012">
                  <c:v>60.06000000001227</c:v>
                </c:pt>
                <c:pt idx="12013">
                  <c:v>60.06500000001228</c:v>
                </c:pt>
                <c:pt idx="12014">
                  <c:v>60.07000000001224</c:v>
                </c:pt>
                <c:pt idx="12015">
                  <c:v>60.07500000001227</c:v>
                </c:pt>
                <c:pt idx="12016">
                  <c:v>60.0800000000122</c:v>
                </c:pt>
                <c:pt idx="12017">
                  <c:v>60.08500000001224</c:v>
                </c:pt>
                <c:pt idx="12018">
                  <c:v>60.09000000001227</c:v>
                </c:pt>
                <c:pt idx="12019">
                  <c:v>60.0950000000123</c:v>
                </c:pt>
                <c:pt idx="12020">
                  <c:v>60.10000000001229</c:v>
                </c:pt>
                <c:pt idx="12021">
                  <c:v>60.1050000000123</c:v>
                </c:pt>
                <c:pt idx="12022">
                  <c:v>60.11000000001221</c:v>
                </c:pt>
                <c:pt idx="12023">
                  <c:v>60.11500000001229</c:v>
                </c:pt>
                <c:pt idx="12024">
                  <c:v>60.1200000000123</c:v>
                </c:pt>
                <c:pt idx="12025">
                  <c:v>60.12500000001231</c:v>
                </c:pt>
                <c:pt idx="12026">
                  <c:v>60.13000000001229</c:v>
                </c:pt>
                <c:pt idx="12027">
                  <c:v>60.1350000000123</c:v>
                </c:pt>
                <c:pt idx="12028">
                  <c:v>60.14000000001229</c:v>
                </c:pt>
                <c:pt idx="12029">
                  <c:v>60.1450000000123</c:v>
                </c:pt>
                <c:pt idx="12030">
                  <c:v>60.15000000001223</c:v>
                </c:pt>
                <c:pt idx="12031">
                  <c:v>60.15500000001229</c:v>
                </c:pt>
                <c:pt idx="12032">
                  <c:v>60.16000000001232</c:v>
                </c:pt>
                <c:pt idx="12033">
                  <c:v>60.16500000001233</c:v>
                </c:pt>
                <c:pt idx="12034">
                  <c:v>60.17000000001232</c:v>
                </c:pt>
                <c:pt idx="12035">
                  <c:v>60.17500000001233</c:v>
                </c:pt>
                <c:pt idx="12036">
                  <c:v>60.18000000001225</c:v>
                </c:pt>
                <c:pt idx="12037">
                  <c:v>60.18500000001232</c:v>
                </c:pt>
                <c:pt idx="12038">
                  <c:v>60.19000000001234</c:v>
                </c:pt>
                <c:pt idx="12039">
                  <c:v>60.19500000001234</c:v>
                </c:pt>
                <c:pt idx="12040">
                  <c:v>60.20000000001234</c:v>
                </c:pt>
                <c:pt idx="12041">
                  <c:v>60.20500000001235</c:v>
                </c:pt>
                <c:pt idx="12042">
                  <c:v>60.21000000001234</c:v>
                </c:pt>
                <c:pt idx="12043">
                  <c:v>60.21500000001235</c:v>
                </c:pt>
                <c:pt idx="12044">
                  <c:v>60.22000000001236</c:v>
                </c:pt>
                <c:pt idx="12045">
                  <c:v>60.22500000001236</c:v>
                </c:pt>
                <c:pt idx="12046">
                  <c:v>60.23000000001235</c:v>
                </c:pt>
                <c:pt idx="12047">
                  <c:v>60.23500000001236</c:v>
                </c:pt>
                <c:pt idx="12048">
                  <c:v>60.24000000001234</c:v>
                </c:pt>
                <c:pt idx="12049">
                  <c:v>60.24500000001235</c:v>
                </c:pt>
                <c:pt idx="12050">
                  <c:v>60.25000000001234</c:v>
                </c:pt>
                <c:pt idx="12051">
                  <c:v>60.25500000001237</c:v>
                </c:pt>
                <c:pt idx="12052">
                  <c:v>60.26000000001238</c:v>
                </c:pt>
                <c:pt idx="12053">
                  <c:v>60.26500000001238</c:v>
                </c:pt>
                <c:pt idx="12054">
                  <c:v>60.27000000001237</c:v>
                </c:pt>
                <c:pt idx="12055">
                  <c:v>60.27500000001238</c:v>
                </c:pt>
                <c:pt idx="12056">
                  <c:v>60.28000000001234</c:v>
                </c:pt>
                <c:pt idx="12057">
                  <c:v>60.28500000001237</c:v>
                </c:pt>
                <c:pt idx="12058">
                  <c:v>60.2900000000124</c:v>
                </c:pt>
                <c:pt idx="12059">
                  <c:v>60.2950000000124</c:v>
                </c:pt>
                <c:pt idx="12060">
                  <c:v>60.30000000001231</c:v>
                </c:pt>
                <c:pt idx="12061">
                  <c:v>60.30500000001231</c:v>
                </c:pt>
                <c:pt idx="12062">
                  <c:v>60.31000000001229</c:v>
                </c:pt>
                <c:pt idx="12063">
                  <c:v>60.31500000001232</c:v>
                </c:pt>
                <c:pt idx="12064">
                  <c:v>60.32000000001234</c:v>
                </c:pt>
                <c:pt idx="12065">
                  <c:v>60.32500000001239</c:v>
                </c:pt>
                <c:pt idx="12066">
                  <c:v>60.33000000001232</c:v>
                </c:pt>
                <c:pt idx="12067">
                  <c:v>60.33500000001239</c:v>
                </c:pt>
                <c:pt idx="12068">
                  <c:v>60.34000000001232</c:v>
                </c:pt>
                <c:pt idx="12069">
                  <c:v>60.34500000001232</c:v>
                </c:pt>
                <c:pt idx="12070">
                  <c:v>60.35000000001229</c:v>
                </c:pt>
                <c:pt idx="12071">
                  <c:v>60.35500000001234</c:v>
                </c:pt>
                <c:pt idx="12072">
                  <c:v>60.36000000001234</c:v>
                </c:pt>
                <c:pt idx="12073">
                  <c:v>60.36500000001242</c:v>
                </c:pt>
                <c:pt idx="12074">
                  <c:v>60.37000000001234</c:v>
                </c:pt>
                <c:pt idx="12075">
                  <c:v>60.37500000001235</c:v>
                </c:pt>
                <c:pt idx="12076">
                  <c:v>60.38000000001232</c:v>
                </c:pt>
                <c:pt idx="12077">
                  <c:v>60.38500000001235</c:v>
                </c:pt>
                <c:pt idx="12078">
                  <c:v>60.39000000001239</c:v>
                </c:pt>
                <c:pt idx="12079">
                  <c:v>60.39500000001244</c:v>
                </c:pt>
                <c:pt idx="12080">
                  <c:v>60.40000000001236</c:v>
                </c:pt>
                <c:pt idx="12081">
                  <c:v>60.40500000001244</c:v>
                </c:pt>
                <c:pt idx="12082">
                  <c:v>60.41000000001236</c:v>
                </c:pt>
                <c:pt idx="12083">
                  <c:v>60.41500000001237</c:v>
                </c:pt>
                <c:pt idx="12084">
                  <c:v>60.42000000001244</c:v>
                </c:pt>
                <c:pt idx="12085">
                  <c:v>60.42500000001245</c:v>
                </c:pt>
                <c:pt idx="12086">
                  <c:v>60.43000000001237</c:v>
                </c:pt>
                <c:pt idx="12087">
                  <c:v>60.43500000001244</c:v>
                </c:pt>
                <c:pt idx="12088">
                  <c:v>60.44000000001237</c:v>
                </c:pt>
                <c:pt idx="12089">
                  <c:v>60.44500000001239</c:v>
                </c:pt>
                <c:pt idx="12090">
                  <c:v>60.45000000001236</c:v>
                </c:pt>
                <c:pt idx="12091">
                  <c:v>60.45500000001239</c:v>
                </c:pt>
                <c:pt idx="12092">
                  <c:v>60.46000000001244</c:v>
                </c:pt>
                <c:pt idx="12093">
                  <c:v>60.46500000001247</c:v>
                </c:pt>
                <c:pt idx="12094">
                  <c:v>60.47000000001239</c:v>
                </c:pt>
                <c:pt idx="12095">
                  <c:v>60.47500000001244</c:v>
                </c:pt>
                <c:pt idx="12096">
                  <c:v>60.48000000001239</c:v>
                </c:pt>
                <c:pt idx="12097">
                  <c:v>60.4850000000124</c:v>
                </c:pt>
                <c:pt idx="12098">
                  <c:v>60.49000000001249</c:v>
                </c:pt>
                <c:pt idx="12099">
                  <c:v>60.4950000000125</c:v>
                </c:pt>
                <c:pt idx="12100">
                  <c:v>60.50000000001241</c:v>
                </c:pt>
                <c:pt idx="12101">
                  <c:v>60.50500000001249</c:v>
                </c:pt>
                <c:pt idx="12102">
                  <c:v>60.51000000001242</c:v>
                </c:pt>
                <c:pt idx="12103">
                  <c:v>60.51500000001244</c:v>
                </c:pt>
                <c:pt idx="12104">
                  <c:v>60.52000000001249</c:v>
                </c:pt>
                <c:pt idx="12105">
                  <c:v>60.5250000000125</c:v>
                </c:pt>
                <c:pt idx="12106">
                  <c:v>60.53000000001249</c:v>
                </c:pt>
                <c:pt idx="12107">
                  <c:v>60.5350000000125</c:v>
                </c:pt>
                <c:pt idx="12108">
                  <c:v>60.54000000001242</c:v>
                </c:pt>
                <c:pt idx="12109">
                  <c:v>60.54500000001249</c:v>
                </c:pt>
                <c:pt idx="12110">
                  <c:v>60.55000000001244</c:v>
                </c:pt>
                <c:pt idx="12111">
                  <c:v>60.55500000001244</c:v>
                </c:pt>
                <c:pt idx="12112">
                  <c:v>60.56000000001249</c:v>
                </c:pt>
                <c:pt idx="12113">
                  <c:v>60.56500000001252</c:v>
                </c:pt>
                <c:pt idx="12114">
                  <c:v>60.57000000001245</c:v>
                </c:pt>
                <c:pt idx="12115">
                  <c:v>60.57500000001252</c:v>
                </c:pt>
                <c:pt idx="12116">
                  <c:v>60.58000000001245</c:v>
                </c:pt>
                <c:pt idx="12117">
                  <c:v>60.58500000001249</c:v>
                </c:pt>
                <c:pt idx="12118">
                  <c:v>60.59000000001254</c:v>
                </c:pt>
                <c:pt idx="12119">
                  <c:v>60.59500000001255</c:v>
                </c:pt>
                <c:pt idx="12120">
                  <c:v>60.60000000001254</c:v>
                </c:pt>
                <c:pt idx="12121">
                  <c:v>60.60500000001254</c:v>
                </c:pt>
                <c:pt idx="12122">
                  <c:v>60.61000000001247</c:v>
                </c:pt>
                <c:pt idx="12123">
                  <c:v>60.61500000001254</c:v>
                </c:pt>
                <c:pt idx="12124">
                  <c:v>60.62000000001255</c:v>
                </c:pt>
                <c:pt idx="12125">
                  <c:v>60.62500000001256</c:v>
                </c:pt>
                <c:pt idx="12126">
                  <c:v>60.63000000001254</c:v>
                </c:pt>
                <c:pt idx="12127">
                  <c:v>60.63500000001255</c:v>
                </c:pt>
                <c:pt idx="12128">
                  <c:v>60.64000000001248</c:v>
                </c:pt>
                <c:pt idx="12129">
                  <c:v>60.64500000001257</c:v>
                </c:pt>
                <c:pt idx="12130">
                  <c:v>60.65000000001249</c:v>
                </c:pt>
                <c:pt idx="12131">
                  <c:v>60.65500000001254</c:v>
                </c:pt>
                <c:pt idx="12132">
                  <c:v>60.66000000001257</c:v>
                </c:pt>
                <c:pt idx="12133">
                  <c:v>60.66500000001258</c:v>
                </c:pt>
                <c:pt idx="12134">
                  <c:v>60.67000000001254</c:v>
                </c:pt>
                <c:pt idx="12135">
                  <c:v>60.67500000001257</c:v>
                </c:pt>
                <c:pt idx="12136">
                  <c:v>60.6800000000125</c:v>
                </c:pt>
                <c:pt idx="12137">
                  <c:v>60.68500000001259</c:v>
                </c:pt>
                <c:pt idx="12138">
                  <c:v>60.6900000000126</c:v>
                </c:pt>
                <c:pt idx="12139">
                  <c:v>60.6950000000126</c:v>
                </c:pt>
                <c:pt idx="12140">
                  <c:v>60.70000000001259</c:v>
                </c:pt>
                <c:pt idx="12141">
                  <c:v>60.7050000000126</c:v>
                </c:pt>
                <c:pt idx="12142">
                  <c:v>60.71000000001252</c:v>
                </c:pt>
                <c:pt idx="12143">
                  <c:v>60.71500000001259</c:v>
                </c:pt>
                <c:pt idx="12144">
                  <c:v>60.7200000000126</c:v>
                </c:pt>
                <c:pt idx="12145">
                  <c:v>60.72500000001261</c:v>
                </c:pt>
                <c:pt idx="12146">
                  <c:v>60.73000000001259</c:v>
                </c:pt>
                <c:pt idx="12147">
                  <c:v>60.7350000000126</c:v>
                </c:pt>
                <c:pt idx="12148">
                  <c:v>60.74000000001259</c:v>
                </c:pt>
                <c:pt idx="12149">
                  <c:v>60.74500000001262</c:v>
                </c:pt>
                <c:pt idx="12150">
                  <c:v>60.75000000001254</c:v>
                </c:pt>
                <c:pt idx="12151">
                  <c:v>60.75500000001259</c:v>
                </c:pt>
                <c:pt idx="12152">
                  <c:v>60.76000000001262</c:v>
                </c:pt>
                <c:pt idx="12153">
                  <c:v>60.76500000001263</c:v>
                </c:pt>
                <c:pt idx="12154">
                  <c:v>60.77000000001262</c:v>
                </c:pt>
                <c:pt idx="12155">
                  <c:v>60.77500000001262</c:v>
                </c:pt>
                <c:pt idx="12156">
                  <c:v>60.78000000001255</c:v>
                </c:pt>
                <c:pt idx="12157">
                  <c:v>60.78500000001264</c:v>
                </c:pt>
                <c:pt idx="12158">
                  <c:v>60.79000000001265</c:v>
                </c:pt>
                <c:pt idx="12159">
                  <c:v>60.79500000001265</c:v>
                </c:pt>
                <c:pt idx="12160">
                  <c:v>60.80000000001256</c:v>
                </c:pt>
                <c:pt idx="12161">
                  <c:v>60.80500000001257</c:v>
                </c:pt>
                <c:pt idx="12162">
                  <c:v>60.81000000001251</c:v>
                </c:pt>
                <c:pt idx="12163">
                  <c:v>60.81500000001257</c:v>
                </c:pt>
                <c:pt idx="12164">
                  <c:v>60.82000000001257</c:v>
                </c:pt>
                <c:pt idx="12165">
                  <c:v>60.82500000001264</c:v>
                </c:pt>
                <c:pt idx="12166">
                  <c:v>60.83000000001257</c:v>
                </c:pt>
                <c:pt idx="12167">
                  <c:v>60.83500000001258</c:v>
                </c:pt>
                <c:pt idx="12168">
                  <c:v>60.84000000001256</c:v>
                </c:pt>
                <c:pt idx="12169">
                  <c:v>60.84500000001259</c:v>
                </c:pt>
                <c:pt idx="12170">
                  <c:v>60.85000000001253</c:v>
                </c:pt>
                <c:pt idx="12171">
                  <c:v>60.85500000001257</c:v>
                </c:pt>
                <c:pt idx="12172">
                  <c:v>60.86000000001259</c:v>
                </c:pt>
                <c:pt idx="12173">
                  <c:v>60.86500000001264</c:v>
                </c:pt>
                <c:pt idx="12174">
                  <c:v>60.87000000001259</c:v>
                </c:pt>
                <c:pt idx="12175">
                  <c:v>60.8750000000126</c:v>
                </c:pt>
                <c:pt idx="12176">
                  <c:v>60.88000000001254</c:v>
                </c:pt>
                <c:pt idx="12177">
                  <c:v>60.88500000001261</c:v>
                </c:pt>
                <c:pt idx="12178">
                  <c:v>60.89000000001261</c:v>
                </c:pt>
                <c:pt idx="12179">
                  <c:v>60.8950000000127</c:v>
                </c:pt>
                <c:pt idx="12180">
                  <c:v>60.9000000000127</c:v>
                </c:pt>
                <c:pt idx="12181">
                  <c:v>60.90500000001271</c:v>
                </c:pt>
                <c:pt idx="12182">
                  <c:v>60.91000000001261</c:v>
                </c:pt>
                <c:pt idx="12183">
                  <c:v>60.9150000000127</c:v>
                </c:pt>
                <c:pt idx="12184">
                  <c:v>60.92000000001271</c:v>
                </c:pt>
                <c:pt idx="12185">
                  <c:v>60.92500000001272</c:v>
                </c:pt>
                <c:pt idx="12186">
                  <c:v>60.9300000000127</c:v>
                </c:pt>
                <c:pt idx="12187">
                  <c:v>60.93500000001272</c:v>
                </c:pt>
                <c:pt idx="12188">
                  <c:v>60.94000000001272</c:v>
                </c:pt>
                <c:pt idx="12189">
                  <c:v>60.94500000001273</c:v>
                </c:pt>
                <c:pt idx="12190">
                  <c:v>60.95000000001261</c:v>
                </c:pt>
                <c:pt idx="12191">
                  <c:v>60.95500000001272</c:v>
                </c:pt>
                <c:pt idx="12192">
                  <c:v>60.96000000001273</c:v>
                </c:pt>
                <c:pt idx="12193">
                  <c:v>60.96500000001274</c:v>
                </c:pt>
                <c:pt idx="12194">
                  <c:v>60.97000000001272</c:v>
                </c:pt>
                <c:pt idx="12195">
                  <c:v>60.97500000001274</c:v>
                </c:pt>
                <c:pt idx="12196">
                  <c:v>60.98000000001274</c:v>
                </c:pt>
                <c:pt idx="12197">
                  <c:v>60.98500000001275</c:v>
                </c:pt>
                <c:pt idx="12198">
                  <c:v>60.99000000001275</c:v>
                </c:pt>
                <c:pt idx="12199">
                  <c:v>60.99500000001275</c:v>
                </c:pt>
                <c:pt idx="12200">
                  <c:v>61.00000000001275</c:v>
                </c:pt>
                <c:pt idx="12201">
                  <c:v>61.00500000001276</c:v>
                </c:pt>
                <c:pt idx="12202">
                  <c:v>61.01000000001275</c:v>
                </c:pt>
                <c:pt idx="12203">
                  <c:v>61.01500000001275</c:v>
                </c:pt>
                <c:pt idx="12204">
                  <c:v>61.02000000001276</c:v>
                </c:pt>
                <c:pt idx="12205">
                  <c:v>61.02500000001277</c:v>
                </c:pt>
                <c:pt idx="12206">
                  <c:v>61.03000000001277</c:v>
                </c:pt>
                <c:pt idx="12207">
                  <c:v>61.03500000001277</c:v>
                </c:pt>
                <c:pt idx="12208">
                  <c:v>61.04000000001277</c:v>
                </c:pt>
                <c:pt idx="12209">
                  <c:v>61.04500000001278</c:v>
                </c:pt>
                <c:pt idx="12210">
                  <c:v>61.05000000001277</c:v>
                </c:pt>
                <c:pt idx="12211">
                  <c:v>61.05500000001278</c:v>
                </c:pt>
                <c:pt idx="12212">
                  <c:v>61.06000000001278</c:v>
                </c:pt>
                <c:pt idx="12213">
                  <c:v>61.0650000000128</c:v>
                </c:pt>
                <c:pt idx="12214">
                  <c:v>61.0700000000128</c:v>
                </c:pt>
                <c:pt idx="12215">
                  <c:v>61.0750000000128</c:v>
                </c:pt>
                <c:pt idx="12216">
                  <c:v>61.0800000000128</c:v>
                </c:pt>
                <c:pt idx="12217">
                  <c:v>61.0850000000128</c:v>
                </c:pt>
                <c:pt idx="12218">
                  <c:v>61.0900000000128</c:v>
                </c:pt>
                <c:pt idx="12219">
                  <c:v>61.0950000000128</c:v>
                </c:pt>
                <c:pt idx="12220">
                  <c:v>61.10000000001281</c:v>
                </c:pt>
                <c:pt idx="12221">
                  <c:v>61.10500000001281</c:v>
                </c:pt>
                <c:pt idx="12222">
                  <c:v>61.1100000000128</c:v>
                </c:pt>
                <c:pt idx="12223">
                  <c:v>61.11500000001281</c:v>
                </c:pt>
                <c:pt idx="12224">
                  <c:v>61.12000000001282</c:v>
                </c:pt>
                <c:pt idx="12225">
                  <c:v>61.12500000001282</c:v>
                </c:pt>
                <c:pt idx="12226">
                  <c:v>61.13000000001282</c:v>
                </c:pt>
                <c:pt idx="12227">
                  <c:v>61.13500000001282</c:v>
                </c:pt>
                <c:pt idx="12228">
                  <c:v>61.14000000001283</c:v>
                </c:pt>
                <c:pt idx="12229">
                  <c:v>61.14500000001283</c:v>
                </c:pt>
                <c:pt idx="12230">
                  <c:v>61.15000000001282</c:v>
                </c:pt>
                <c:pt idx="12231">
                  <c:v>61.15500000001283</c:v>
                </c:pt>
                <c:pt idx="12232">
                  <c:v>61.16000000001284</c:v>
                </c:pt>
                <c:pt idx="12233">
                  <c:v>61.16500000001284</c:v>
                </c:pt>
                <c:pt idx="12234">
                  <c:v>61.17000000001284</c:v>
                </c:pt>
                <c:pt idx="12235">
                  <c:v>61.17500000001285</c:v>
                </c:pt>
                <c:pt idx="12236">
                  <c:v>61.18000000001285</c:v>
                </c:pt>
                <c:pt idx="12237">
                  <c:v>61.18500000001285</c:v>
                </c:pt>
                <c:pt idx="12238">
                  <c:v>61.19000000001285</c:v>
                </c:pt>
                <c:pt idx="12239">
                  <c:v>61.19500000001286</c:v>
                </c:pt>
                <c:pt idx="12240">
                  <c:v>61.20000000001286</c:v>
                </c:pt>
                <c:pt idx="12241">
                  <c:v>61.20500000001286</c:v>
                </c:pt>
                <c:pt idx="12242">
                  <c:v>61.21000000001285</c:v>
                </c:pt>
                <c:pt idx="12243">
                  <c:v>61.21500000001286</c:v>
                </c:pt>
                <c:pt idx="12244">
                  <c:v>61.22000000001287</c:v>
                </c:pt>
                <c:pt idx="12245">
                  <c:v>61.22500000001287</c:v>
                </c:pt>
                <c:pt idx="12246">
                  <c:v>61.23000000001287</c:v>
                </c:pt>
                <c:pt idx="12247">
                  <c:v>61.23500000001288</c:v>
                </c:pt>
                <c:pt idx="12248">
                  <c:v>61.24000000001288</c:v>
                </c:pt>
                <c:pt idx="12249">
                  <c:v>61.24500000001288</c:v>
                </c:pt>
                <c:pt idx="12250">
                  <c:v>61.25000000001288</c:v>
                </c:pt>
                <c:pt idx="12251">
                  <c:v>61.25500000001288</c:v>
                </c:pt>
                <c:pt idx="12252">
                  <c:v>61.2600000000129</c:v>
                </c:pt>
                <c:pt idx="12253">
                  <c:v>61.2650000000129</c:v>
                </c:pt>
                <c:pt idx="12254">
                  <c:v>61.2700000000129</c:v>
                </c:pt>
                <c:pt idx="12255">
                  <c:v>61.2750000000129</c:v>
                </c:pt>
                <c:pt idx="12256">
                  <c:v>61.2800000000129</c:v>
                </c:pt>
                <c:pt idx="12257">
                  <c:v>61.2850000000129</c:v>
                </c:pt>
                <c:pt idx="12258">
                  <c:v>61.2900000000129</c:v>
                </c:pt>
                <c:pt idx="12259">
                  <c:v>61.29500000001291</c:v>
                </c:pt>
                <c:pt idx="12260">
                  <c:v>61.30000000001289</c:v>
                </c:pt>
                <c:pt idx="12261">
                  <c:v>61.3050000000129</c:v>
                </c:pt>
                <c:pt idx="12262">
                  <c:v>61.31000000001282</c:v>
                </c:pt>
                <c:pt idx="12263">
                  <c:v>61.31500000001289</c:v>
                </c:pt>
                <c:pt idx="12264">
                  <c:v>61.3200000000129</c:v>
                </c:pt>
                <c:pt idx="12265">
                  <c:v>61.32500000001292</c:v>
                </c:pt>
                <c:pt idx="12266">
                  <c:v>61.33000000001292</c:v>
                </c:pt>
                <c:pt idx="12267">
                  <c:v>61.33500000001293</c:v>
                </c:pt>
                <c:pt idx="12268">
                  <c:v>61.34000000001289</c:v>
                </c:pt>
                <c:pt idx="12269">
                  <c:v>61.34500000001292</c:v>
                </c:pt>
                <c:pt idx="12270">
                  <c:v>61.35000000001284</c:v>
                </c:pt>
                <c:pt idx="12271">
                  <c:v>61.35500000001289</c:v>
                </c:pt>
                <c:pt idx="12272">
                  <c:v>61.36000000001292</c:v>
                </c:pt>
                <c:pt idx="12273">
                  <c:v>61.36500000001294</c:v>
                </c:pt>
                <c:pt idx="12274">
                  <c:v>61.37000000001294</c:v>
                </c:pt>
                <c:pt idx="12275">
                  <c:v>61.37500000001295</c:v>
                </c:pt>
                <c:pt idx="12276">
                  <c:v>61.38000000001286</c:v>
                </c:pt>
                <c:pt idx="12277">
                  <c:v>61.38500000001294</c:v>
                </c:pt>
                <c:pt idx="12278">
                  <c:v>61.39000000001295</c:v>
                </c:pt>
                <c:pt idx="12279">
                  <c:v>61.39500000001296</c:v>
                </c:pt>
                <c:pt idx="12280">
                  <c:v>61.40000000001294</c:v>
                </c:pt>
                <c:pt idx="12281">
                  <c:v>61.40500000001295</c:v>
                </c:pt>
                <c:pt idx="12282">
                  <c:v>61.41000000001294</c:v>
                </c:pt>
                <c:pt idx="12283">
                  <c:v>61.41500000001295</c:v>
                </c:pt>
                <c:pt idx="12284">
                  <c:v>61.42000000001295</c:v>
                </c:pt>
                <c:pt idx="12285">
                  <c:v>61.42500000001297</c:v>
                </c:pt>
                <c:pt idx="12286">
                  <c:v>61.43000000001297</c:v>
                </c:pt>
                <c:pt idx="12287">
                  <c:v>61.43500000001298</c:v>
                </c:pt>
                <c:pt idx="12288">
                  <c:v>61.44000000001297</c:v>
                </c:pt>
                <c:pt idx="12289">
                  <c:v>61.44500000001297</c:v>
                </c:pt>
                <c:pt idx="12290">
                  <c:v>61.4500000000129</c:v>
                </c:pt>
                <c:pt idx="12291">
                  <c:v>61.45500000001297</c:v>
                </c:pt>
                <c:pt idx="12292">
                  <c:v>61.46000000001299</c:v>
                </c:pt>
                <c:pt idx="12293">
                  <c:v>61.465000000013</c:v>
                </c:pt>
                <c:pt idx="12294">
                  <c:v>61.47000000001299</c:v>
                </c:pt>
                <c:pt idx="12295">
                  <c:v>61.475000000013</c:v>
                </c:pt>
                <c:pt idx="12296">
                  <c:v>61.48000000001299</c:v>
                </c:pt>
                <c:pt idx="12297">
                  <c:v>61.485000000013</c:v>
                </c:pt>
                <c:pt idx="12298">
                  <c:v>61.490000000013</c:v>
                </c:pt>
                <c:pt idx="12299">
                  <c:v>61.49500000001301</c:v>
                </c:pt>
                <c:pt idx="12300">
                  <c:v>61.500000000013</c:v>
                </c:pt>
                <c:pt idx="12301">
                  <c:v>61.50500000001301</c:v>
                </c:pt>
                <c:pt idx="12302">
                  <c:v>61.51000000001299</c:v>
                </c:pt>
                <c:pt idx="12303">
                  <c:v>61.515000000013</c:v>
                </c:pt>
                <c:pt idx="12304">
                  <c:v>61.52000000001302</c:v>
                </c:pt>
                <c:pt idx="12305">
                  <c:v>61.52500000001302</c:v>
                </c:pt>
                <c:pt idx="12306">
                  <c:v>61.53000000001303</c:v>
                </c:pt>
                <c:pt idx="12307">
                  <c:v>61.53500000001303</c:v>
                </c:pt>
                <c:pt idx="12308">
                  <c:v>61.54000000001302</c:v>
                </c:pt>
                <c:pt idx="12309">
                  <c:v>61.54500000001303</c:v>
                </c:pt>
                <c:pt idx="12310">
                  <c:v>61.55000000001299</c:v>
                </c:pt>
                <c:pt idx="12311">
                  <c:v>61.55500000001302</c:v>
                </c:pt>
                <c:pt idx="12312">
                  <c:v>61.56000000001304</c:v>
                </c:pt>
                <c:pt idx="12313">
                  <c:v>61.56500000001304</c:v>
                </c:pt>
                <c:pt idx="12314">
                  <c:v>61.57000000001305</c:v>
                </c:pt>
                <c:pt idx="12315">
                  <c:v>61.57500000001305</c:v>
                </c:pt>
                <c:pt idx="12316">
                  <c:v>61.58000000001304</c:v>
                </c:pt>
                <c:pt idx="12317">
                  <c:v>61.58500000001305</c:v>
                </c:pt>
                <c:pt idx="12318">
                  <c:v>61.59000000001306</c:v>
                </c:pt>
                <c:pt idx="12319">
                  <c:v>61.59500000001306</c:v>
                </c:pt>
                <c:pt idx="12320">
                  <c:v>61.60000000001305</c:v>
                </c:pt>
                <c:pt idx="12321">
                  <c:v>61.60500000001306</c:v>
                </c:pt>
                <c:pt idx="12322">
                  <c:v>61.61000000001304</c:v>
                </c:pt>
                <c:pt idx="12323">
                  <c:v>61.61500000001305</c:v>
                </c:pt>
                <c:pt idx="12324">
                  <c:v>61.62000000001307</c:v>
                </c:pt>
                <c:pt idx="12325">
                  <c:v>61.62500000001308</c:v>
                </c:pt>
                <c:pt idx="12326">
                  <c:v>61.63000000001308</c:v>
                </c:pt>
                <c:pt idx="12327">
                  <c:v>61.63500000001308</c:v>
                </c:pt>
                <c:pt idx="12328">
                  <c:v>61.64000000001307</c:v>
                </c:pt>
                <c:pt idx="12329">
                  <c:v>61.64500000001308</c:v>
                </c:pt>
                <c:pt idx="12330">
                  <c:v>61.65000000001307</c:v>
                </c:pt>
                <c:pt idx="12331">
                  <c:v>61.65500000001308</c:v>
                </c:pt>
                <c:pt idx="12332">
                  <c:v>61.6600000000131</c:v>
                </c:pt>
                <c:pt idx="12333">
                  <c:v>61.6650000000131</c:v>
                </c:pt>
                <c:pt idx="12334">
                  <c:v>61.6700000000131</c:v>
                </c:pt>
                <c:pt idx="12335">
                  <c:v>61.6750000000131</c:v>
                </c:pt>
                <c:pt idx="12336">
                  <c:v>61.68000000001309</c:v>
                </c:pt>
                <c:pt idx="12337">
                  <c:v>61.6850000000131</c:v>
                </c:pt>
                <c:pt idx="12338">
                  <c:v>61.69000000001311</c:v>
                </c:pt>
                <c:pt idx="12339">
                  <c:v>61.69500000001311</c:v>
                </c:pt>
                <c:pt idx="12340">
                  <c:v>61.70000000001311</c:v>
                </c:pt>
                <c:pt idx="12341">
                  <c:v>61.70500000001311</c:v>
                </c:pt>
                <c:pt idx="12342">
                  <c:v>61.7100000000131</c:v>
                </c:pt>
                <c:pt idx="12343">
                  <c:v>61.71500000001312</c:v>
                </c:pt>
                <c:pt idx="12344">
                  <c:v>61.72000000001312</c:v>
                </c:pt>
                <c:pt idx="12345">
                  <c:v>61.72500000001313</c:v>
                </c:pt>
                <c:pt idx="12346">
                  <c:v>61.73000000001313</c:v>
                </c:pt>
                <c:pt idx="12347">
                  <c:v>61.73500000001313</c:v>
                </c:pt>
                <c:pt idx="12348">
                  <c:v>61.74000000001313</c:v>
                </c:pt>
                <c:pt idx="12349">
                  <c:v>61.74500000001314</c:v>
                </c:pt>
                <c:pt idx="12350">
                  <c:v>61.75000000001312</c:v>
                </c:pt>
                <c:pt idx="12351">
                  <c:v>61.75500000001314</c:v>
                </c:pt>
                <c:pt idx="12352">
                  <c:v>61.76000000001314</c:v>
                </c:pt>
                <c:pt idx="12353">
                  <c:v>61.76500000001315</c:v>
                </c:pt>
                <c:pt idx="12354">
                  <c:v>61.77000000001315</c:v>
                </c:pt>
                <c:pt idx="12355">
                  <c:v>61.77500000001315</c:v>
                </c:pt>
                <c:pt idx="12356">
                  <c:v>61.78000000001315</c:v>
                </c:pt>
                <c:pt idx="12357">
                  <c:v>61.78500000001316</c:v>
                </c:pt>
                <c:pt idx="12358">
                  <c:v>61.79000000001316</c:v>
                </c:pt>
                <c:pt idx="12359">
                  <c:v>61.79500000001316</c:v>
                </c:pt>
                <c:pt idx="12360">
                  <c:v>61.80000000001314</c:v>
                </c:pt>
                <c:pt idx="12361">
                  <c:v>61.80500000001314</c:v>
                </c:pt>
                <c:pt idx="12362">
                  <c:v>61.81000000001307</c:v>
                </c:pt>
                <c:pt idx="12363">
                  <c:v>61.81500000001314</c:v>
                </c:pt>
                <c:pt idx="12364">
                  <c:v>61.82000000001317</c:v>
                </c:pt>
                <c:pt idx="12365">
                  <c:v>61.82500000001318</c:v>
                </c:pt>
                <c:pt idx="12366">
                  <c:v>61.83000000001314</c:v>
                </c:pt>
                <c:pt idx="12367">
                  <c:v>61.83500000001317</c:v>
                </c:pt>
                <c:pt idx="12368">
                  <c:v>61.8400000000131</c:v>
                </c:pt>
                <c:pt idx="12369">
                  <c:v>61.84500000001317</c:v>
                </c:pt>
                <c:pt idx="12370">
                  <c:v>61.85000000001309</c:v>
                </c:pt>
                <c:pt idx="12371">
                  <c:v>61.8550000000131</c:v>
                </c:pt>
                <c:pt idx="12372">
                  <c:v>61.86000000001319</c:v>
                </c:pt>
                <c:pt idx="12373">
                  <c:v>61.8650000000132</c:v>
                </c:pt>
                <c:pt idx="12374">
                  <c:v>61.87000000001319</c:v>
                </c:pt>
                <c:pt idx="12375">
                  <c:v>61.87500000001319</c:v>
                </c:pt>
                <c:pt idx="12376">
                  <c:v>61.88000000001312</c:v>
                </c:pt>
                <c:pt idx="12377">
                  <c:v>61.88500000001319</c:v>
                </c:pt>
                <c:pt idx="12378">
                  <c:v>61.8900000000132</c:v>
                </c:pt>
                <c:pt idx="12379">
                  <c:v>61.8950000000132</c:v>
                </c:pt>
                <c:pt idx="12380">
                  <c:v>61.90000000001319</c:v>
                </c:pt>
                <c:pt idx="12381">
                  <c:v>61.9050000000132</c:v>
                </c:pt>
                <c:pt idx="12382">
                  <c:v>61.91000000001313</c:v>
                </c:pt>
                <c:pt idx="12383">
                  <c:v>61.91500000001322</c:v>
                </c:pt>
                <c:pt idx="12384">
                  <c:v>61.92000000001322</c:v>
                </c:pt>
                <c:pt idx="12385">
                  <c:v>61.92500000001323</c:v>
                </c:pt>
                <c:pt idx="12386">
                  <c:v>61.93000000001322</c:v>
                </c:pt>
                <c:pt idx="12387">
                  <c:v>61.93500000001323</c:v>
                </c:pt>
                <c:pt idx="12388">
                  <c:v>61.94000000001319</c:v>
                </c:pt>
                <c:pt idx="12389">
                  <c:v>61.94500000001322</c:v>
                </c:pt>
                <c:pt idx="12390">
                  <c:v>61.95000000001315</c:v>
                </c:pt>
                <c:pt idx="12391">
                  <c:v>61.95500000001324</c:v>
                </c:pt>
                <c:pt idx="12392">
                  <c:v>61.96000000001325</c:v>
                </c:pt>
                <c:pt idx="12393">
                  <c:v>61.96500000001325</c:v>
                </c:pt>
                <c:pt idx="12394">
                  <c:v>61.97000000001324</c:v>
                </c:pt>
                <c:pt idx="12395">
                  <c:v>61.97500000001325</c:v>
                </c:pt>
                <c:pt idx="12396">
                  <c:v>61.98000000001317</c:v>
                </c:pt>
                <c:pt idx="12397">
                  <c:v>61.98500000001324</c:v>
                </c:pt>
                <c:pt idx="12398">
                  <c:v>61.99000000001325</c:v>
                </c:pt>
                <c:pt idx="12399">
                  <c:v>61.99500000001326</c:v>
                </c:pt>
                <c:pt idx="12400">
                  <c:v>62.00000000001324</c:v>
                </c:pt>
                <c:pt idx="12401">
                  <c:v>62.00500000001325</c:v>
                </c:pt>
                <c:pt idx="12402">
                  <c:v>62.01000000001324</c:v>
                </c:pt>
                <c:pt idx="12403">
                  <c:v>62.01500000001327</c:v>
                </c:pt>
                <c:pt idx="12404">
                  <c:v>62.02000000001328</c:v>
                </c:pt>
                <c:pt idx="12405">
                  <c:v>62.02500000001328</c:v>
                </c:pt>
                <c:pt idx="12406">
                  <c:v>62.03000000001327</c:v>
                </c:pt>
                <c:pt idx="12407">
                  <c:v>62.03500000001328</c:v>
                </c:pt>
                <c:pt idx="12408">
                  <c:v>62.04000000001324</c:v>
                </c:pt>
                <c:pt idx="12409">
                  <c:v>62.04500000001327</c:v>
                </c:pt>
                <c:pt idx="12410">
                  <c:v>62.0500000000132</c:v>
                </c:pt>
                <c:pt idx="12411">
                  <c:v>62.05500000001329</c:v>
                </c:pt>
                <c:pt idx="12412">
                  <c:v>62.0600000000133</c:v>
                </c:pt>
                <c:pt idx="12413">
                  <c:v>62.0650000000133</c:v>
                </c:pt>
                <c:pt idx="12414">
                  <c:v>62.07000000001329</c:v>
                </c:pt>
                <c:pt idx="12415">
                  <c:v>62.0750000000133</c:v>
                </c:pt>
                <c:pt idx="12416">
                  <c:v>62.08000000001329</c:v>
                </c:pt>
                <c:pt idx="12417">
                  <c:v>62.0850000000133</c:v>
                </c:pt>
                <c:pt idx="12418">
                  <c:v>62.0900000000133</c:v>
                </c:pt>
                <c:pt idx="12419">
                  <c:v>62.09500000001331</c:v>
                </c:pt>
                <c:pt idx="12420">
                  <c:v>62.1000000000133</c:v>
                </c:pt>
                <c:pt idx="12421">
                  <c:v>62.10500000001332</c:v>
                </c:pt>
                <c:pt idx="12422">
                  <c:v>62.11000000001329</c:v>
                </c:pt>
                <c:pt idx="12423">
                  <c:v>62.11500000001332</c:v>
                </c:pt>
                <c:pt idx="12424">
                  <c:v>62.12000000001333</c:v>
                </c:pt>
                <c:pt idx="12425">
                  <c:v>62.12500000001333</c:v>
                </c:pt>
                <c:pt idx="12426">
                  <c:v>62.13000000001333</c:v>
                </c:pt>
                <c:pt idx="12427">
                  <c:v>62.13500000001333</c:v>
                </c:pt>
                <c:pt idx="12428">
                  <c:v>62.14000000001332</c:v>
                </c:pt>
                <c:pt idx="12429">
                  <c:v>62.14500000001334</c:v>
                </c:pt>
                <c:pt idx="12430">
                  <c:v>62.15000000001334</c:v>
                </c:pt>
                <c:pt idx="12431">
                  <c:v>62.15500000001335</c:v>
                </c:pt>
                <c:pt idx="12432">
                  <c:v>62.16000000001335</c:v>
                </c:pt>
                <c:pt idx="12433">
                  <c:v>62.16500000001335</c:v>
                </c:pt>
                <c:pt idx="12434">
                  <c:v>62.17000000001335</c:v>
                </c:pt>
                <c:pt idx="12435">
                  <c:v>62.17500000001336</c:v>
                </c:pt>
                <c:pt idx="12436">
                  <c:v>62.18000000001334</c:v>
                </c:pt>
                <c:pt idx="12437">
                  <c:v>62.18500000001335</c:v>
                </c:pt>
                <c:pt idx="12438">
                  <c:v>62.19000000001336</c:v>
                </c:pt>
                <c:pt idx="12439">
                  <c:v>62.19500000001337</c:v>
                </c:pt>
                <c:pt idx="12440">
                  <c:v>62.20000000001335</c:v>
                </c:pt>
                <c:pt idx="12441">
                  <c:v>62.20500000001337</c:v>
                </c:pt>
                <c:pt idx="12442">
                  <c:v>62.21000000001337</c:v>
                </c:pt>
                <c:pt idx="12443">
                  <c:v>62.21500000001338</c:v>
                </c:pt>
                <c:pt idx="12444">
                  <c:v>62.22000000001338</c:v>
                </c:pt>
                <c:pt idx="12445">
                  <c:v>62.22500000001338</c:v>
                </c:pt>
                <c:pt idx="12446">
                  <c:v>62.23000000001338</c:v>
                </c:pt>
                <c:pt idx="12447">
                  <c:v>62.2350000000134</c:v>
                </c:pt>
                <c:pt idx="12448">
                  <c:v>62.24000000001337</c:v>
                </c:pt>
                <c:pt idx="12449">
                  <c:v>62.2450000000134</c:v>
                </c:pt>
                <c:pt idx="12450">
                  <c:v>62.25000000001339</c:v>
                </c:pt>
                <c:pt idx="12451">
                  <c:v>62.2550000000134</c:v>
                </c:pt>
                <c:pt idx="12452">
                  <c:v>62.2600000000134</c:v>
                </c:pt>
                <c:pt idx="12453">
                  <c:v>62.2650000000134</c:v>
                </c:pt>
                <c:pt idx="12454">
                  <c:v>62.2700000000134</c:v>
                </c:pt>
                <c:pt idx="12455">
                  <c:v>62.27500000001341</c:v>
                </c:pt>
                <c:pt idx="12456">
                  <c:v>62.28000000001339</c:v>
                </c:pt>
                <c:pt idx="12457">
                  <c:v>62.2850000000134</c:v>
                </c:pt>
                <c:pt idx="12458">
                  <c:v>62.29000000001341</c:v>
                </c:pt>
                <c:pt idx="12459">
                  <c:v>62.29500000001342</c:v>
                </c:pt>
                <c:pt idx="12460">
                  <c:v>62.30000000001333</c:v>
                </c:pt>
                <c:pt idx="12461">
                  <c:v>62.30500000001339</c:v>
                </c:pt>
                <c:pt idx="12462">
                  <c:v>62.31000000001334</c:v>
                </c:pt>
                <c:pt idx="12463">
                  <c:v>62.31500000001334</c:v>
                </c:pt>
                <c:pt idx="12464">
                  <c:v>62.32000000001342</c:v>
                </c:pt>
                <c:pt idx="12465">
                  <c:v>62.32500000001342</c:v>
                </c:pt>
                <c:pt idx="12466">
                  <c:v>62.33000000001335</c:v>
                </c:pt>
                <c:pt idx="12467">
                  <c:v>62.33500000001342</c:v>
                </c:pt>
                <c:pt idx="12468">
                  <c:v>62.34000000001335</c:v>
                </c:pt>
                <c:pt idx="12469">
                  <c:v>62.34500000001344</c:v>
                </c:pt>
                <c:pt idx="12470">
                  <c:v>62.35000000001336</c:v>
                </c:pt>
                <c:pt idx="12471">
                  <c:v>62.35500000001336</c:v>
                </c:pt>
                <c:pt idx="12472">
                  <c:v>62.36000000001344</c:v>
                </c:pt>
                <c:pt idx="12473">
                  <c:v>62.36500000001345</c:v>
                </c:pt>
                <c:pt idx="12474">
                  <c:v>62.37000000001337</c:v>
                </c:pt>
                <c:pt idx="12475">
                  <c:v>62.37500000001344</c:v>
                </c:pt>
                <c:pt idx="12476">
                  <c:v>62.38000000001337</c:v>
                </c:pt>
                <c:pt idx="12477">
                  <c:v>62.38500000001337</c:v>
                </c:pt>
                <c:pt idx="12478">
                  <c:v>62.39000000001344</c:v>
                </c:pt>
                <c:pt idx="12479">
                  <c:v>62.39500000001345</c:v>
                </c:pt>
                <c:pt idx="12480">
                  <c:v>62.40000000001339</c:v>
                </c:pt>
                <c:pt idx="12481">
                  <c:v>62.40500000001347</c:v>
                </c:pt>
                <c:pt idx="12482">
                  <c:v>62.41000000001339</c:v>
                </c:pt>
                <c:pt idx="12483">
                  <c:v>62.41500000001344</c:v>
                </c:pt>
                <c:pt idx="12484">
                  <c:v>62.42000000001347</c:v>
                </c:pt>
                <c:pt idx="12485">
                  <c:v>62.42500000001348</c:v>
                </c:pt>
                <c:pt idx="12486">
                  <c:v>62.43000000001344</c:v>
                </c:pt>
                <c:pt idx="12487">
                  <c:v>62.43500000001347</c:v>
                </c:pt>
                <c:pt idx="12488">
                  <c:v>62.4400000000134</c:v>
                </c:pt>
                <c:pt idx="12489">
                  <c:v>62.44500000001349</c:v>
                </c:pt>
                <c:pt idx="12490">
                  <c:v>62.45000000001341</c:v>
                </c:pt>
                <c:pt idx="12491">
                  <c:v>62.45500000001341</c:v>
                </c:pt>
                <c:pt idx="12492">
                  <c:v>62.46000000001349</c:v>
                </c:pt>
                <c:pt idx="12493">
                  <c:v>62.4650000000135</c:v>
                </c:pt>
                <c:pt idx="12494">
                  <c:v>62.47000000001344</c:v>
                </c:pt>
                <c:pt idx="12495">
                  <c:v>62.47500000001349</c:v>
                </c:pt>
                <c:pt idx="12496">
                  <c:v>62.48000000001342</c:v>
                </c:pt>
                <c:pt idx="12497">
                  <c:v>62.48500000001349</c:v>
                </c:pt>
                <c:pt idx="12498">
                  <c:v>62.4900000000135</c:v>
                </c:pt>
                <c:pt idx="12499">
                  <c:v>62.4950000000135</c:v>
                </c:pt>
                <c:pt idx="12500">
                  <c:v>62.50000000001349</c:v>
                </c:pt>
                <c:pt idx="12501">
                  <c:v>62.50500000001352</c:v>
                </c:pt>
                <c:pt idx="12502">
                  <c:v>62.51000000001344</c:v>
                </c:pt>
                <c:pt idx="12503">
                  <c:v>62.51500000001352</c:v>
                </c:pt>
                <c:pt idx="12504">
                  <c:v>62.52000000001352</c:v>
                </c:pt>
                <c:pt idx="12505">
                  <c:v>62.52500000001353</c:v>
                </c:pt>
                <c:pt idx="12506">
                  <c:v>62.53000000001352</c:v>
                </c:pt>
                <c:pt idx="12507">
                  <c:v>62.53500000001354</c:v>
                </c:pt>
                <c:pt idx="12508">
                  <c:v>62.54000000001349</c:v>
                </c:pt>
                <c:pt idx="12509">
                  <c:v>62.54500000001354</c:v>
                </c:pt>
                <c:pt idx="12510">
                  <c:v>62.55000000001346</c:v>
                </c:pt>
                <c:pt idx="12511">
                  <c:v>62.55500000001354</c:v>
                </c:pt>
                <c:pt idx="12512">
                  <c:v>62.56000000001355</c:v>
                </c:pt>
                <c:pt idx="12513">
                  <c:v>62.56500000001355</c:v>
                </c:pt>
                <c:pt idx="12514">
                  <c:v>62.57000000001354</c:v>
                </c:pt>
                <c:pt idx="12515">
                  <c:v>62.57500000001355</c:v>
                </c:pt>
                <c:pt idx="12516">
                  <c:v>62.58000000001347</c:v>
                </c:pt>
                <c:pt idx="12517">
                  <c:v>62.58500000001354</c:v>
                </c:pt>
                <c:pt idx="12518">
                  <c:v>62.59000000001355</c:v>
                </c:pt>
                <c:pt idx="12519">
                  <c:v>62.59500000001357</c:v>
                </c:pt>
                <c:pt idx="12520">
                  <c:v>62.60000000001357</c:v>
                </c:pt>
                <c:pt idx="12521">
                  <c:v>62.60500000001358</c:v>
                </c:pt>
                <c:pt idx="12522">
                  <c:v>62.61000000001354</c:v>
                </c:pt>
                <c:pt idx="12523">
                  <c:v>62.61500000001357</c:v>
                </c:pt>
                <c:pt idx="12524">
                  <c:v>62.62000000001358</c:v>
                </c:pt>
                <c:pt idx="12525">
                  <c:v>62.6250000000136</c:v>
                </c:pt>
                <c:pt idx="12526">
                  <c:v>62.63000000001357</c:v>
                </c:pt>
                <c:pt idx="12527">
                  <c:v>62.6350000000136</c:v>
                </c:pt>
                <c:pt idx="12528">
                  <c:v>62.64000000001359</c:v>
                </c:pt>
                <c:pt idx="12529">
                  <c:v>62.6450000000136</c:v>
                </c:pt>
                <c:pt idx="12530">
                  <c:v>62.65000000001351</c:v>
                </c:pt>
                <c:pt idx="12531">
                  <c:v>62.65500000001359</c:v>
                </c:pt>
                <c:pt idx="12532">
                  <c:v>62.6600000000136</c:v>
                </c:pt>
                <c:pt idx="12533">
                  <c:v>62.66500000001361</c:v>
                </c:pt>
                <c:pt idx="12534">
                  <c:v>62.67000000001359</c:v>
                </c:pt>
                <c:pt idx="12535">
                  <c:v>62.6750000000136</c:v>
                </c:pt>
                <c:pt idx="12536">
                  <c:v>62.68000000001359</c:v>
                </c:pt>
                <c:pt idx="12537">
                  <c:v>62.68500000001359</c:v>
                </c:pt>
                <c:pt idx="12538">
                  <c:v>62.6900000000136</c:v>
                </c:pt>
                <c:pt idx="12539">
                  <c:v>62.69500000001362</c:v>
                </c:pt>
                <c:pt idx="12540">
                  <c:v>62.70000000001362</c:v>
                </c:pt>
                <c:pt idx="12541">
                  <c:v>62.70500000001363</c:v>
                </c:pt>
                <c:pt idx="12542">
                  <c:v>62.71000000001359</c:v>
                </c:pt>
                <c:pt idx="12543">
                  <c:v>62.71500000001362</c:v>
                </c:pt>
                <c:pt idx="12544">
                  <c:v>62.72000000001363</c:v>
                </c:pt>
                <c:pt idx="12545">
                  <c:v>62.72500000001364</c:v>
                </c:pt>
                <c:pt idx="12546">
                  <c:v>62.73000000001363</c:v>
                </c:pt>
                <c:pt idx="12547">
                  <c:v>62.73500000001364</c:v>
                </c:pt>
                <c:pt idx="12548">
                  <c:v>62.74000000001364</c:v>
                </c:pt>
                <c:pt idx="12549">
                  <c:v>62.74500000001365</c:v>
                </c:pt>
                <c:pt idx="12550">
                  <c:v>62.75000000001364</c:v>
                </c:pt>
                <c:pt idx="12551">
                  <c:v>62.75500000001364</c:v>
                </c:pt>
                <c:pt idx="12552">
                  <c:v>62.76000000001365</c:v>
                </c:pt>
                <c:pt idx="12553">
                  <c:v>62.76500000001366</c:v>
                </c:pt>
                <c:pt idx="12554">
                  <c:v>62.77000000001365</c:v>
                </c:pt>
                <c:pt idx="12555">
                  <c:v>62.77500000001366</c:v>
                </c:pt>
                <c:pt idx="12556">
                  <c:v>62.78000000001364</c:v>
                </c:pt>
                <c:pt idx="12557">
                  <c:v>62.78500000001365</c:v>
                </c:pt>
                <c:pt idx="12558">
                  <c:v>62.79000000001367</c:v>
                </c:pt>
                <c:pt idx="12559">
                  <c:v>62.79500000001367</c:v>
                </c:pt>
                <c:pt idx="12560">
                  <c:v>62.80000000001359</c:v>
                </c:pt>
                <c:pt idx="12561">
                  <c:v>62.80500000001359</c:v>
                </c:pt>
                <c:pt idx="12562">
                  <c:v>62.81000000001357</c:v>
                </c:pt>
                <c:pt idx="12563">
                  <c:v>62.81500000001359</c:v>
                </c:pt>
                <c:pt idx="12564">
                  <c:v>62.82000000001364</c:v>
                </c:pt>
                <c:pt idx="12565">
                  <c:v>62.82500000001367</c:v>
                </c:pt>
                <c:pt idx="12566">
                  <c:v>62.8300000000136</c:v>
                </c:pt>
                <c:pt idx="12567">
                  <c:v>62.83500000001369</c:v>
                </c:pt>
                <c:pt idx="12568">
                  <c:v>62.84000000001361</c:v>
                </c:pt>
                <c:pt idx="12569">
                  <c:v>62.84500000001361</c:v>
                </c:pt>
                <c:pt idx="12570">
                  <c:v>62.85000000001359</c:v>
                </c:pt>
                <c:pt idx="12571">
                  <c:v>62.8550000000137</c:v>
                </c:pt>
                <c:pt idx="12572">
                  <c:v>62.86000000001371</c:v>
                </c:pt>
                <c:pt idx="12573">
                  <c:v>62.86500000001371</c:v>
                </c:pt>
                <c:pt idx="12574">
                  <c:v>62.8700000000137</c:v>
                </c:pt>
                <c:pt idx="12575">
                  <c:v>62.87500000001371</c:v>
                </c:pt>
                <c:pt idx="12576">
                  <c:v>62.88000000001362</c:v>
                </c:pt>
                <c:pt idx="12577">
                  <c:v>62.8850000000137</c:v>
                </c:pt>
                <c:pt idx="12578">
                  <c:v>62.89000000001372</c:v>
                </c:pt>
                <c:pt idx="12579">
                  <c:v>62.89500000001373</c:v>
                </c:pt>
                <c:pt idx="12580">
                  <c:v>62.90000000001373</c:v>
                </c:pt>
                <c:pt idx="12581">
                  <c:v>62.90500000001373</c:v>
                </c:pt>
                <c:pt idx="12582">
                  <c:v>62.91000000001372</c:v>
                </c:pt>
                <c:pt idx="12583">
                  <c:v>62.91500000001373</c:v>
                </c:pt>
                <c:pt idx="12584">
                  <c:v>62.92000000001374</c:v>
                </c:pt>
                <c:pt idx="12585">
                  <c:v>62.92500000001374</c:v>
                </c:pt>
                <c:pt idx="12586">
                  <c:v>62.93000000001374</c:v>
                </c:pt>
                <c:pt idx="12587">
                  <c:v>62.93500000001375</c:v>
                </c:pt>
                <c:pt idx="12588">
                  <c:v>62.94000000001375</c:v>
                </c:pt>
                <c:pt idx="12589">
                  <c:v>62.94500000001375</c:v>
                </c:pt>
                <c:pt idx="12590">
                  <c:v>62.95000000001374</c:v>
                </c:pt>
                <c:pt idx="12591">
                  <c:v>62.95500000001375</c:v>
                </c:pt>
                <c:pt idx="12592">
                  <c:v>62.96000000001376</c:v>
                </c:pt>
                <c:pt idx="12593">
                  <c:v>62.96500000001376</c:v>
                </c:pt>
                <c:pt idx="12594">
                  <c:v>62.97000000001375</c:v>
                </c:pt>
                <c:pt idx="12595">
                  <c:v>62.97500000001376</c:v>
                </c:pt>
                <c:pt idx="12596">
                  <c:v>62.98000000001375</c:v>
                </c:pt>
                <c:pt idx="12597">
                  <c:v>62.98500000001377</c:v>
                </c:pt>
                <c:pt idx="12598">
                  <c:v>62.99000000001377</c:v>
                </c:pt>
                <c:pt idx="12599">
                  <c:v>62.99500000001378</c:v>
                </c:pt>
                <c:pt idx="12600">
                  <c:v>63.00000000001378</c:v>
                </c:pt>
                <c:pt idx="12601">
                  <c:v>63.00500000001378</c:v>
                </c:pt>
                <c:pt idx="12602">
                  <c:v>63.01000000001378</c:v>
                </c:pt>
                <c:pt idx="12603">
                  <c:v>63.0150000000138</c:v>
                </c:pt>
                <c:pt idx="12604">
                  <c:v>63.0200000000138</c:v>
                </c:pt>
                <c:pt idx="12605">
                  <c:v>63.0250000000138</c:v>
                </c:pt>
                <c:pt idx="12606">
                  <c:v>63.0300000000138</c:v>
                </c:pt>
                <c:pt idx="12607">
                  <c:v>63.0350000000138</c:v>
                </c:pt>
                <c:pt idx="12608">
                  <c:v>63.0400000000138</c:v>
                </c:pt>
                <c:pt idx="12609">
                  <c:v>63.0450000000138</c:v>
                </c:pt>
                <c:pt idx="12610">
                  <c:v>63.0500000000138</c:v>
                </c:pt>
                <c:pt idx="12611">
                  <c:v>63.05500000001381</c:v>
                </c:pt>
                <c:pt idx="12612">
                  <c:v>63.06000000001381</c:v>
                </c:pt>
                <c:pt idx="12613">
                  <c:v>63.06500000001381</c:v>
                </c:pt>
                <c:pt idx="12614">
                  <c:v>63.07000000001381</c:v>
                </c:pt>
                <c:pt idx="12615">
                  <c:v>63.07500000001382</c:v>
                </c:pt>
                <c:pt idx="12616">
                  <c:v>63.0800000000138</c:v>
                </c:pt>
                <c:pt idx="12617">
                  <c:v>63.08500000001382</c:v>
                </c:pt>
                <c:pt idx="12618">
                  <c:v>63.09000000001382</c:v>
                </c:pt>
                <c:pt idx="12619">
                  <c:v>63.09500000001383</c:v>
                </c:pt>
                <c:pt idx="12620">
                  <c:v>63.10000000001383</c:v>
                </c:pt>
                <c:pt idx="12621">
                  <c:v>63.10500000001383</c:v>
                </c:pt>
                <c:pt idx="12622">
                  <c:v>63.11000000001383</c:v>
                </c:pt>
                <c:pt idx="12623">
                  <c:v>63.11500000001384</c:v>
                </c:pt>
                <c:pt idx="12624">
                  <c:v>63.12000000001384</c:v>
                </c:pt>
                <c:pt idx="12625">
                  <c:v>63.12500000001384</c:v>
                </c:pt>
                <c:pt idx="12626">
                  <c:v>63.13000000001385</c:v>
                </c:pt>
                <c:pt idx="12627">
                  <c:v>63.13500000001385</c:v>
                </c:pt>
                <c:pt idx="12628">
                  <c:v>63.14000000001385</c:v>
                </c:pt>
                <c:pt idx="12629">
                  <c:v>63.14500000001385</c:v>
                </c:pt>
                <c:pt idx="12630">
                  <c:v>63.15000000001385</c:v>
                </c:pt>
                <c:pt idx="12631">
                  <c:v>63.15500000001386</c:v>
                </c:pt>
                <c:pt idx="12632">
                  <c:v>63.16000000001386</c:v>
                </c:pt>
                <c:pt idx="12633">
                  <c:v>63.16500000001386</c:v>
                </c:pt>
                <c:pt idx="12634">
                  <c:v>63.17000000001386</c:v>
                </c:pt>
                <c:pt idx="12635">
                  <c:v>63.17500000001387</c:v>
                </c:pt>
                <c:pt idx="12636">
                  <c:v>63.18000000001387</c:v>
                </c:pt>
                <c:pt idx="12637">
                  <c:v>63.18500000001387</c:v>
                </c:pt>
                <c:pt idx="12638">
                  <c:v>63.19000000001388</c:v>
                </c:pt>
                <c:pt idx="12639">
                  <c:v>63.19500000001388</c:v>
                </c:pt>
                <c:pt idx="12640">
                  <c:v>63.20000000001388</c:v>
                </c:pt>
                <c:pt idx="12641">
                  <c:v>63.20500000001388</c:v>
                </c:pt>
                <c:pt idx="12642">
                  <c:v>63.21000000001388</c:v>
                </c:pt>
                <c:pt idx="12643">
                  <c:v>63.2150000000139</c:v>
                </c:pt>
                <c:pt idx="12644">
                  <c:v>63.2200000000139</c:v>
                </c:pt>
                <c:pt idx="12645">
                  <c:v>63.2250000000139</c:v>
                </c:pt>
                <c:pt idx="12646">
                  <c:v>63.2300000000139</c:v>
                </c:pt>
                <c:pt idx="12647">
                  <c:v>63.2350000000139</c:v>
                </c:pt>
                <c:pt idx="12648">
                  <c:v>63.2400000000139</c:v>
                </c:pt>
                <c:pt idx="12649">
                  <c:v>63.2450000000139</c:v>
                </c:pt>
                <c:pt idx="12650">
                  <c:v>63.25000000001391</c:v>
                </c:pt>
                <c:pt idx="12651">
                  <c:v>63.25500000001391</c:v>
                </c:pt>
                <c:pt idx="12652">
                  <c:v>63.26000000001391</c:v>
                </c:pt>
                <c:pt idx="12653">
                  <c:v>63.26500000001391</c:v>
                </c:pt>
                <c:pt idx="12654">
                  <c:v>63.27000000001392</c:v>
                </c:pt>
                <c:pt idx="12655">
                  <c:v>63.27500000001392</c:v>
                </c:pt>
                <c:pt idx="12656">
                  <c:v>63.28000000001392</c:v>
                </c:pt>
                <c:pt idx="12657">
                  <c:v>63.28500000001392</c:v>
                </c:pt>
                <c:pt idx="12658">
                  <c:v>63.29000000001393</c:v>
                </c:pt>
                <c:pt idx="12659">
                  <c:v>63.29500000001393</c:v>
                </c:pt>
                <c:pt idx="12660">
                  <c:v>63.30000000001392</c:v>
                </c:pt>
                <c:pt idx="12661">
                  <c:v>63.30500000001393</c:v>
                </c:pt>
                <c:pt idx="12662">
                  <c:v>63.31000000001389</c:v>
                </c:pt>
                <c:pt idx="12663">
                  <c:v>63.31500000001392</c:v>
                </c:pt>
                <c:pt idx="12664">
                  <c:v>63.32000000001394</c:v>
                </c:pt>
                <c:pt idx="12665">
                  <c:v>63.32500000001395</c:v>
                </c:pt>
                <c:pt idx="12666">
                  <c:v>63.33000000001395</c:v>
                </c:pt>
                <c:pt idx="12667">
                  <c:v>63.33500000001395</c:v>
                </c:pt>
                <c:pt idx="12668">
                  <c:v>63.34000000001394</c:v>
                </c:pt>
                <c:pt idx="12669">
                  <c:v>63.34500000001395</c:v>
                </c:pt>
                <c:pt idx="12670">
                  <c:v>63.35000000001394</c:v>
                </c:pt>
                <c:pt idx="12671">
                  <c:v>63.35500000001394</c:v>
                </c:pt>
                <c:pt idx="12672">
                  <c:v>63.36000000001395</c:v>
                </c:pt>
                <c:pt idx="12673">
                  <c:v>63.36500000001396</c:v>
                </c:pt>
                <c:pt idx="12674">
                  <c:v>63.37000000001395</c:v>
                </c:pt>
                <c:pt idx="12675">
                  <c:v>63.37500000001396</c:v>
                </c:pt>
                <c:pt idx="12676">
                  <c:v>63.38000000001394</c:v>
                </c:pt>
                <c:pt idx="12677">
                  <c:v>63.38500000001397</c:v>
                </c:pt>
                <c:pt idx="12678">
                  <c:v>63.39000000001398</c:v>
                </c:pt>
                <c:pt idx="12679">
                  <c:v>63.39500000001398</c:v>
                </c:pt>
                <c:pt idx="12680">
                  <c:v>63.40000000001397</c:v>
                </c:pt>
                <c:pt idx="12681">
                  <c:v>63.40500000001398</c:v>
                </c:pt>
                <c:pt idx="12682">
                  <c:v>63.41000000001397</c:v>
                </c:pt>
                <c:pt idx="12683">
                  <c:v>63.41500000001399</c:v>
                </c:pt>
                <c:pt idx="12684">
                  <c:v>63.420000000014</c:v>
                </c:pt>
                <c:pt idx="12685">
                  <c:v>63.425000000014</c:v>
                </c:pt>
                <c:pt idx="12686">
                  <c:v>63.430000000014</c:v>
                </c:pt>
                <c:pt idx="12687">
                  <c:v>63.435000000014</c:v>
                </c:pt>
                <c:pt idx="12688">
                  <c:v>63.440000000014</c:v>
                </c:pt>
                <c:pt idx="12689">
                  <c:v>63.44500000001401</c:v>
                </c:pt>
                <c:pt idx="12690">
                  <c:v>63.45000000001399</c:v>
                </c:pt>
                <c:pt idx="12691">
                  <c:v>63.455000000014</c:v>
                </c:pt>
                <c:pt idx="12692">
                  <c:v>63.46000000001401</c:v>
                </c:pt>
                <c:pt idx="12693">
                  <c:v>63.46500000001402</c:v>
                </c:pt>
                <c:pt idx="12694">
                  <c:v>63.470000000014</c:v>
                </c:pt>
                <c:pt idx="12695">
                  <c:v>63.47500000001402</c:v>
                </c:pt>
                <c:pt idx="12696">
                  <c:v>63.48000000001402</c:v>
                </c:pt>
                <c:pt idx="12697">
                  <c:v>63.48500000001403</c:v>
                </c:pt>
                <c:pt idx="12698">
                  <c:v>63.49000000001403</c:v>
                </c:pt>
                <c:pt idx="12699">
                  <c:v>63.49500000001403</c:v>
                </c:pt>
                <c:pt idx="12700">
                  <c:v>63.50000000001403</c:v>
                </c:pt>
                <c:pt idx="12701">
                  <c:v>63.50500000001404</c:v>
                </c:pt>
                <c:pt idx="12702">
                  <c:v>63.51000000001402</c:v>
                </c:pt>
                <c:pt idx="12703">
                  <c:v>63.51500000001404</c:v>
                </c:pt>
                <c:pt idx="12704">
                  <c:v>63.52000000001404</c:v>
                </c:pt>
                <c:pt idx="12705">
                  <c:v>63.52500000001405</c:v>
                </c:pt>
                <c:pt idx="12706">
                  <c:v>63.53000000001405</c:v>
                </c:pt>
                <c:pt idx="12707">
                  <c:v>63.53500000001405</c:v>
                </c:pt>
                <c:pt idx="12708">
                  <c:v>63.54000000001405</c:v>
                </c:pt>
                <c:pt idx="12709">
                  <c:v>63.54500000001406</c:v>
                </c:pt>
                <c:pt idx="12710">
                  <c:v>63.55000000001404</c:v>
                </c:pt>
                <c:pt idx="12711">
                  <c:v>63.55500000001405</c:v>
                </c:pt>
                <c:pt idx="12712">
                  <c:v>63.56000000001406</c:v>
                </c:pt>
                <c:pt idx="12713">
                  <c:v>63.56500000001407</c:v>
                </c:pt>
                <c:pt idx="12714">
                  <c:v>63.57000000001405</c:v>
                </c:pt>
                <c:pt idx="12715">
                  <c:v>63.57500000001407</c:v>
                </c:pt>
                <c:pt idx="12716">
                  <c:v>63.58000000001407</c:v>
                </c:pt>
                <c:pt idx="12717">
                  <c:v>63.58500000001408</c:v>
                </c:pt>
                <c:pt idx="12718">
                  <c:v>63.59000000001408</c:v>
                </c:pt>
                <c:pt idx="12719">
                  <c:v>63.59500000001408</c:v>
                </c:pt>
                <c:pt idx="12720">
                  <c:v>63.60000000001408</c:v>
                </c:pt>
                <c:pt idx="12721">
                  <c:v>63.6050000000141</c:v>
                </c:pt>
                <c:pt idx="12722">
                  <c:v>63.61000000001408</c:v>
                </c:pt>
                <c:pt idx="12723">
                  <c:v>63.6150000000141</c:v>
                </c:pt>
                <c:pt idx="12724">
                  <c:v>63.6200000000141</c:v>
                </c:pt>
                <c:pt idx="12725">
                  <c:v>63.6250000000141</c:v>
                </c:pt>
                <c:pt idx="12726">
                  <c:v>63.6300000000141</c:v>
                </c:pt>
                <c:pt idx="12727">
                  <c:v>63.6350000000141</c:v>
                </c:pt>
                <c:pt idx="12728">
                  <c:v>63.6400000000141</c:v>
                </c:pt>
                <c:pt idx="12729">
                  <c:v>63.64500000001411</c:v>
                </c:pt>
                <c:pt idx="12730">
                  <c:v>63.6500000000141</c:v>
                </c:pt>
                <c:pt idx="12731">
                  <c:v>63.65500000001411</c:v>
                </c:pt>
                <c:pt idx="12732">
                  <c:v>63.66000000001411</c:v>
                </c:pt>
                <c:pt idx="12733">
                  <c:v>63.66500000001412</c:v>
                </c:pt>
                <c:pt idx="12734">
                  <c:v>63.67000000001412</c:v>
                </c:pt>
                <c:pt idx="12735">
                  <c:v>63.67500000001412</c:v>
                </c:pt>
                <c:pt idx="12736">
                  <c:v>63.68000000001413</c:v>
                </c:pt>
                <c:pt idx="12737">
                  <c:v>63.68500000001413</c:v>
                </c:pt>
                <c:pt idx="12738">
                  <c:v>63.69000000001413</c:v>
                </c:pt>
                <c:pt idx="12739">
                  <c:v>63.69500000001413</c:v>
                </c:pt>
                <c:pt idx="12740">
                  <c:v>63.70000000001414</c:v>
                </c:pt>
                <c:pt idx="12741">
                  <c:v>63.70500000001414</c:v>
                </c:pt>
                <c:pt idx="12742">
                  <c:v>63.71000000001414</c:v>
                </c:pt>
                <c:pt idx="12743">
                  <c:v>63.71500000001414</c:v>
                </c:pt>
                <c:pt idx="12744">
                  <c:v>63.72000000001415</c:v>
                </c:pt>
                <c:pt idx="12745">
                  <c:v>63.72500000001415</c:v>
                </c:pt>
                <c:pt idx="12746">
                  <c:v>63.73000000001415</c:v>
                </c:pt>
                <c:pt idx="12747">
                  <c:v>63.73500000001415</c:v>
                </c:pt>
                <c:pt idx="12748">
                  <c:v>63.74000000001416</c:v>
                </c:pt>
                <c:pt idx="12749">
                  <c:v>63.74500000001416</c:v>
                </c:pt>
                <c:pt idx="12750">
                  <c:v>63.75000000001415</c:v>
                </c:pt>
                <c:pt idx="12751">
                  <c:v>63.75500000001416</c:v>
                </c:pt>
                <c:pt idx="12752">
                  <c:v>63.76000000001417</c:v>
                </c:pt>
                <c:pt idx="12753">
                  <c:v>63.76500000001417</c:v>
                </c:pt>
                <c:pt idx="12754">
                  <c:v>63.77000000001417</c:v>
                </c:pt>
                <c:pt idx="12755">
                  <c:v>63.77500000001418</c:v>
                </c:pt>
                <c:pt idx="12756">
                  <c:v>63.78000000001418</c:v>
                </c:pt>
                <c:pt idx="12757">
                  <c:v>63.78500000001418</c:v>
                </c:pt>
                <c:pt idx="12758">
                  <c:v>63.79000000001418</c:v>
                </c:pt>
                <c:pt idx="12759">
                  <c:v>63.7950000000142</c:v>
                </c:pt>
                <c:pt idx="12760">
                  <c:v>63.80000000001417</c:v>
                </c:pt>
                <c:pt idx="12761">
                  <c:v>63.80500000001417</c:v>
                </c:pt>
                <c:pt idx="12762">
                  <c:v>63.8100000000141</c:v>
                </c:pt>
                <c:pt idx="12763">
                  <c:v>63.81500000001419</c:v>
                </c:pt>
                <c:pt idx="12764">
                  <c:v>63.8200000000142</c:v>
                </c:pt>
                <c:pt idx="12765">
                  <c:v>63.8250000000142</c:v>
                </c:pt>
                <c:pt idx="12766">
                  <c:v>63.83000000001419</c:v>
                </c:pt>
                <c:pt idx="12767">
                  <c:v>63.8350000000142</c:v>
                </c:pt>
                <c:pt idx="12768">
                  <c:v>63.84000000001419</c:v>
                </c:pt>
                <c:pt idx="12769">
                  <c:v>63.8450000000142</c:v>
                </c:pt>
                <c:pt idx="12770">
                  <c:v>63.85000000001412</c:v>
                </c:pt>
                <c:pt idx="12771">
                  <c:v>63.85500000001419</c:v>
                </c:pt>
                <c:pt idx="12772">
                  <c:v>63.8600000000142</c:v>
                </c:pt>
                <c:pt idx="12773">
                  <c:v>63.86500000001422</c:v>
                </c:pt>
                <c:pt idx="12774">
                  <c:v>63.87000000001422</c:v>
                </c:pt>
                <c:pt idx="12775">
                  <c:v>63.87500000001423</c:v>
                </c:pt>
                <c:pt idx="12776">
                  <c:v>63.88000000001414</c:v>
                </c:pt>
                <c:pt idx="12777">
                  <c:v>63.88500000001422</c:v>
                </c:pt>
                <c:pt idx="12778">
                  <c:v>63.89000000001423</c:v>
                </c:pt>
                <c:pt idx="12779">
                  <c:v>63.89500000001424</c:v>
                </c:pt>
                <c:pt idx="12780">
                  <c:v>63.90000000001422</c:v>
                </c:pt>
                <c:pt idx="12781">
                  <c:v>63.90500000001424</c:v>
                </c:pt>
                <c:pt idx="12782">
                  <c:v>63.91000000001424</c:v>
                </c:pt>
                <c:pt idx="12783">
                  <c:v>63.91500000001425</c:v>
                </c:pt>
                <c:pt idx="12784">
                  <c:v>63.92000000001425</c:v>
                </c:pt>
                <c:pt idx="12785">
                  <c:v>63.92500000001425</c:v>
                </c:pt>
                <c:pt idx="12786">
                  <c:v>63.93000000001425</c:v>
                </c:pt>
                <c:pt idx="12787">
                  <c:v>63.93500000001426</c:v>
                </c:pt>
                <c:pt idx="12788">
                  <c:v>63.94000000001424</c:v>
                </c:pt>
                <c:pt idx="12789">
                  <c:v>63.94500000001425</c:v>
                </c:pt>
                <c:pt idx="12790">
                  <c:v>63.95000000001419</c:v>
                </c:pt>
                <c:pt idx="12791">
                  <c:v>63.95500000001424</c:v>
                </c:pt>
                <c:pt idx="12792">
                  <c:v>63.96000000001425</c:v>
                </c:pt>
                <c:pt idx="12793">
                  <c:v>63.96500000001427</c:v>
                </c:pt>
                <c:pt idx="12794">
                  <c:v>63.97000000001427</c:v>
                </c:pt>
                <c:pt idx="12795">
                  <c:v>63.97500000001428</c:v>
                </c:pt>
                <c:pt idx="12796">
                  <c:v>63.98000000001424</c:v>
                </c:pt>
                <c:pt idx="12797">
                  <c:v>63.98500000001427</c:v>
                </c:pt>
                <c:pt idx="12798">
                  <c:v>63.99000000001428</c:v>
                </c:pt>
                <c:pt idx="12799">
                  <c:v>63.9950000000143</c:v>
                </c:pt>
                <c:pt idx="12800">
                  <c:v>64.00000000001428</c:v>
                </c:pt>
                <c:pt idx="12801">
                  <c:v>64.00500000001425</c:v>
                </c:pt>
                <c:pt idx="12802">
                  <c:v>64.01000000001427</c:v>
                </c:pt>
                <c:pt idx="12803">
                  <c:v>64.01500000001427</c:v>
                </c:pt>
                <c:pt idx="12804">
                  <c:v>64.02000000001425</c:v>
                </c:pt>
                <c:pt idx="12805">
                  <c:v>64.02500000001415</c:v>
                </c:pt>
                <c:pt idx="12806">
                  <c:v>64.03000000001425</c:v>
                </c:pt>
                <c:pt idx="12807">
                  <c:v>64.03500000001425</c:v>
                </c:pt>
                <c:pt idx="12808">
                  <c:v>64.04000000001424</c:v>
                </c:pt>
                <c:pt idx="12809">
                  <c:v>64.04500000001424</c:v>
                </c:pt>
                <c:pt idx="12810">
                  <c:v>64.05000000001421</c:v>
                </c:pt>
                <c:pt idx="12811">
                  <c:v>64.05500000001418</c:v>
                </c:pt>
                <c:pt idx="12812">
                  <c:v>64.06000000001421</c:v>
                </c:pt>
                <c:pt idx="12813">
                  <c:v>64.06500000001421</c:v>
                </c:pt>
                <c:pt idx="12814">
                  <c:v>64.07000000001418</c:v>
                </c:pt>
                <c:pt idx="12815">
                  <c:v>64.07500000001409</c:v>
                </c:pt>
                <c:pt idx="12816">
                  <c:v>64.08000000001421</c:v>
                </c:pt>
                <c:pt idx="12817">
                  <c:v>64.08500000001418</c:v>
                </c:pt>
                <c:pt idx="12818">
                  <c:v>64.0900000000142</c:v>
                </c:pt>
                <c:pt idx="12819">
                  <c:v>64.09500000001418</c:v>
                </c:pt>
                <c:pt idx="12820">
                  <c:v>64.10000000001418</c:v>
                </c:pt>
                <c:pt idx="12821">
                  <c:v>64.10500000001406</c:v>
                </c:pt>
                <c:pt idx="12822">
                  <c:v>64.11000000001418</c:v>
                </c:pt>
                <c:pt idx="12823">
                  <c:v>64.11500000001415</c:v>
                </c:pt>
                <c:pt idx="12824">
                  <c:v>64.12000000001404</c:v>
                </c:pt>
                <c:pt idx="12825">
                  <c:v>64.12500000001404</c:v>
                </c:pt>
                <c:pt idx="12826">
                  <c:v>64.13000000001415</c:v>
                </c:pt>
                <c:pt idx="12827">
                  <c:v>64.13500000001405</c:v>
                </c:pt>
                <c:pt idx="12828">
                  <c:v>64.14000000001415</c:v>
                </c:pt>
                <c:pt idx="12829">
                  <c:v>64.14500000001415</c:v>
                </c:pt>
                <c:pt idx="12830">
                  <c:v>64.15000000001405</c:v>
                </c:pt>
                <c:pt idx="12831">
                  <c:v>64.15500000001401</c:v>
                </c:pt>
                <c:pt idx="12832">
                  <c:v>64.16000000001411</c:v>
                </c:pt>
                <c:pt idx="12833">
                  <c:v>64.16500000001405</c:v>
                </c:pt>
                <c:pt idx="12834">
                  <c:v>64.17000000001399</c:v>
                </c:pt>
                <c:pt idx="12835">
                  <c:v>64.17500000001394</c:v>
                </c:pt>
                <c:pt idx="12836">
                  <c:v>64.18000000001408</c:v>
                </c:pt>
                <c:pt idx="12837">
                  <c:v>64.18500000001399</c:v>
                </c:pt>
                <c:pt idx="12838">
                  <c:v>64.19000000001411</c:v>
                </c:pt>
                <c:pt idx="12839">
                  <c:v>64.19500000001408</c:v>
                </c:pt>
                <c:pt idx="12840">
                  <c:v>64.2000000000141</c:v>
                </c:pt>
                <c:pt idx="12841">
                  <c:v>64.20500000001408</c:v>
                </c:pt>
                <c:pt idx="12842">
                  <c:v>64.2100000000141</c:v>
                </c:pt>
                <c:pt idx="12843">
                  <c:v>64.21500000001408</c:v>
                </c:pt>
                <c:pt idx="12844">
                  <c:v>64.22000000001408</c:v>
                </c:pt>
                <c:pt idx="12845">
                  <c:v>64.22500000001405</c:v>
                </c:pt>
                <c:pt idx="12846">
                  <c:v>64.23000000001407</c:v>
                </c:pt>
                <c:pt idx="12847">
                  <c:v>64.23500000001407</c:v>
                </c:pt>
                <c:pt idx="12848">
                  <c:v>64.24000000001406</c:v>
                </c:pt>
                <c:pt idx="12849">
                  <c:v>64.24500000001407</c:v>
                </c:pt>
                <c:pt idx="12850">
                  <c:v>64.25000000001405</c:v>
                </c:pt>
                <c:pt idx="12851">
                  <c:v>64.25500000001405</c:v>
                </c:pt>
                <c:pt idx="12852">
                  <c:v>64.26000000001404</c:v>
                </c:pt>
                <c:pt idx="12853">
                  <c:v>64.26500000001404</c:v>
                </c:pt>
                <c:pt idx="12854">
                  <c:v>64.27000000001401</c:v>
                </c:pt>
                <c:pt idx="12855">
                  <c:v>64.27500000001395</c:v>
                </c:pt>
                <c:pt idx="12856">
                  <c:v>64.28000000001401</c:v>
                </c:pt>
                <c:pt idx="12857">
                  <c:v>64.28500000001401</c:v>
                </c:pt>
                <c:pt idx="12858">
                  <c:v>64.29000000001403</c:v>
                </c:pt>
                <c:pt idx="12859">
                  <c:v>64.29500000001401</c:v>
                </c:pt>
                <c:pt idx="12860">
                  <c:v>64.30000000001401</c:v>
                </c:pt>
                <c:pt idx="12861">
                  <c:v>64.30500000001398</c:v>
                </c:pt>
                <c:pt idx="12862">
                  <c:v>64.310000000014</c:v>
                </c:pt>
                <c:pt idx="12863">
                  <c:v>64.31500000001398</c:v>
                </c:pt>
                <c:pt idx="12864">
                  <c:v>64.32000000001398</c:v>
                </c:pt>
                <c:pt idx="12865">
                  <c:v>64.32500000001386</c:v>
                </c:pt>
                <c:pt idx="12866">
                  <c:v>64.33000000001398</c:v>
                </c:pt>
                <c:pt idx="12867">
                  <c:v>64.33500000001395</c:v>
                </c:pt>
                <c:pt idx="12868">
                  <c:v>64.34000000001397</c:v>
                </c:pt>
                <c:pt idx="12869">
                  <c:v>64.34500000001397</c:v>
                </c:pt>
                <c:pt idx="12870">
                  <c:v>64.35000000001395</c:v>
                </c:pt>
                <c:pt idx="12871">
                  <c:v>64.35500000001385</c:v>
                </c:pt>
                <c:pt idx="12872">
                  <c:v>64.36000000001395</c:v>
                </c:pt>
                <c:pt idx="12873">
                  <c:v>64.36500000001395</c:v>
                </c:pt>
                <c:pt idx="12874">
                  <c:v>64.37000000001385</c:v>
                </c:pt>
                <c:pt idx="12875">
                  <c:v>64.37500000001381</c:v>
                </c:pt>
                <c:pt idx="12876">
                  <c:v>64.38000000001391</c:v>
                </c:pt>
                <c:pt idx="12877">
                  <c:v>64.38500000001385</c:v>
                </c:pt>
                <c:pt idx="12878">
                  <c:v>64.39000000001391</c:v>
                </c:pt>
                <c:pt idx="12879">
                  <c:v>64.39500000001391</c:v>
                </c:pt>
                <c:pt idx="12880">
                  <c:v>64.40000000001393</c:v>
                </c:pt>
                <c:pt idx="12881">
                  <c:v>64.40500000001391</c:v>
                </c:pt>
                <c:pt idx="12882">
                  <c:v>64.41000000001392</c:v>
                </c:pt>
                <c:pt idx="12883">
                  <c:v>64.4150000000139</c:v>
                </c:pt>
                <c:pt idx="12884">
                  <c:v>64.4200000000139</c:v>
                </c:pt>
                <c:pt idx="12885">
                  <c:v>64.42500000001388</c:v>
                </c:pt>
                <c:pt idx="12886">
                  <c:v>64.4300000000139</c:v>
                </c:pt>
                <c:pt idx="12887">
                  <c:v>64.43500000001388</c:v>
                </c:pt>
                <c:pt idx="12888">
                  <c:v>64.4400000000139</c:v>
                </c:pt>
                <c:pt idx="12889">
                  <c:v>64.44500000001387</c:v>
                </c:pt>
                <c:pt idx="12890">
                  <c:v>64.45000000001387</c:v>
                </c:pt>
                <c:pt idx="12891">
                  <c:v>64.45500000001387</c:v>
                </c:pt>
                <c:pt idx="12892">
                  <c:v>64.46000000001386</c:v>
                </c:pt>
                <c:pt idx="12893">
                  <c:v>64.46500000001387</c:v>
                </c:pt>
                <c:pt idx="12894">
                  <c:v>64.47000000001385</c:v>
                </c:pt>
                <c:pt idx="12895">
                  <c:v>64.47500000001385</c:v>
                </c:pt>
                <c:pt idx="12896">
                  <c:v>64.48000000001384</c:v>
                </c:pt>
                <c:pt idx="12897">
                  <c:v>64.48500000001384</c:v>
                </c:pt>
                <c:pt idx="12898">
                  <c:v>64.49000000001383</c:v>
                </c:pt>
                <c:pt idx="12899">
                  <c:v>64.49500000001383</c:v>
                </c:pt>
                <c:pt idx="12900">
                  <c:v>64.50000000001381</c:v>
                </c:pt>
                <c:pt idx="12901">
                  <c:v>64.50500000001381</c:v>
                </c:pt>
                <c:pt idx="12902">
                  <c:v>64.51000000001383</c:v>
                </c:pt>
                <c:pt idx="12903">
                  <c:v>64.51500000001381</c:v>
                </c:pt>
                <c:pt idx="12904">
                  <c:v>64.52000000001381</c:v>
                </c:pt>
                <c:pt idx="12905">
                  <c:v>64.52500000001378</c:v>
                </c:pt>
                <c:pt idx="12906">
                  <c:v>64.5300000000138</c:v>
                </c:pt>
                <c:pt idx="12907">
                  <c:v>64.53500000001378</c:v>
                </c:pt>
                <c:pt idx="12908">
                  <c:v>64.5400000000138</c:v>
                </c:pt>
                <c:pt idx="12909">
                  <c:v>64.54500000001378</c:v>
                </c:pt>
                <c:pt idx="12910">
                  <c:v>64.55000000001378</c:v>
                </c:pt>
                <c:pt idx="12911">
                  <c:v>64.55500000001375</c:v>
                </c:pt>
                <c:pt idx="12912">
                  <c:v>64.56000000001377</c:v>
                </c:pt>
                <c:pt idx="12913">
                  <c:v>64.56500000001377</c:v>
                </c:pt>
                <c:pt idx="12914">
                  <c:v>64.57000000001375</c:v>
                </c:pt>
                <c:pt idx="12915">
                  <c:v>64.57500000001365</c:v>
                </c:pt>
                <c:pt idx="12916">
                  <c:v>64.58000000001375</c:v>
                </c:pt>
                <c:pt idx="12917">
                  <c:v>64.58500000001375</c:v>
                </c:pt>
                <c:pt idx="12918">
                  <c:v>64.59000000001374</c:v>
                </c:pt>
                <c:pt idx="12919">
                  <c:v>64.59500000001374</c:v>
                </c:pt>
                <c:pt idx="12920">
                  <c:v>64.60000000001371</c:v>
                </c:pt>
                <c:pt idx="12921">
                  <c:v>64.60500000001365</c:v>
                </c:pt>
                <c:pt idx="12922">
                  <c:v>64.61000000001371</c:v>
                </c:pt>
                <c:pt idx="12923">
                  <c:v>64.61500000001371</c:v>
                </c:pt>
                <c:pt idx="12924">
                  <c:v>64.62000000001368</c:v>
                </c:pt>
                <c:pt idx="12925">
                  <c:v>64.62500000001359</c:v>
                </c:pt>
                <c:pt idx="12926">
                  <c:v>64.63000000001371</c:v>
                </c:pt>
                <c:pt idx="12927">
                  <c:v>64.63500000001368</c:v>
                </c:pt>
                <c:pt idx="12928">
                  <c:v>64.6400000000137</c:v>
                </c:pt>
                <c:pt idx="12929">
                  <c:v>64.64500000001368</c:v>
                </c:pt>
                <c:pt idx="12930">
                  <c:v>64.65000000001368</c:v>
                </c:pt>
                <c:pt idx="12931">
                  <c:v>64.65500000001356</c:v>
                </c:pt>
                <c:pt idx="12932">
                  <c:v>64.66000000001368</c:v>
                </c:pt>
                <c:pt idx="12933">
                  <c:v>64.66500000001365</c:v>
                </c:pt>
                <c:pt idx="12934">
                  <c:v>64.67000000001354</c:v>
                </c:pt>
                <c:pt idx="12935">
                  <c:v>64.67500000001354</c:v>
                </c:pt>
                <c:pt idx="12936">
                  <c:v>64.68000000001365</c:v>
                </c:pt>
                <c:pt idx="12937">
                  <c:v>64.68500000001355</c:v>
                </c:pt>
                <c:pt idx="12938">
                  <c:v>64.69000000001365</c:v>
                </c:pt>
                <c:pt idx="12939">
                  <c:v>64.69500000001365</c:v>
                </c:pt>
                <c:pt idx="12940">
                  <c:v>64.70000000001364</c:v>
                </c:pt>
                <c:pt idx="12941">
                  <c:v>64.70500000001364</c:v>
                </c:pt>
                <c:pt idx="12942">
                  <c:v>64.71000000001363</c:v>
                </c:pt>
                <c:pt idx="12943">
                  <c:v>64.71500000001363</c:v>
                </c:pt>
                <c:pt idx="12944">
                  <c:v>64.72000000001361</c:v>
                </c:pt>
                <c:pt idx="12945">
                  <c:v>64.72500000001361</c:v>
                </c:pt>
                <c:pt idx="12946">
                  <c:v>64.73000000001363</c:v>
                </c:pt>
                <c:pt idx="12947">
                  <c:v>64.73500000001361</c:v>
                </c:pt>
                <c:pt idx="12948">
                  <c:v>64.74000000001362</c:v>
                </c:pt>
                <c:pt idx="12949">
                  <c:v>64.7450000000136</c:v>
                </c:pt>
                <c:pt idx="12950">
                  <c:v>64.7500000000136</c:v>
                </c:pt>
                <c:pt idx="12951">
                  <c:v>64.75500000001358</c:v>
                </c:pt>
                <c:pt idx="12952">
                  <c:v>64.7600000000136</c:v>
                </c:pt>
                <c:pt idx="12953">
                  <c:v>64.76500000001358</c:v>
                </c:pt>
                <c:pt idx="12954">
                  <c:v>64.77000000001358</c:v>
                </c:pt>
                <c:pt idx="12955">
                  <c:v>64.77500000001355</c:v>
                </c:pt>
                <c:pt idx="12956">
                  <c:v>64.78000000001357</c:v>
                </c:pt>
                <c:pt idx="12957">
                  <c:v>64.78500000001357</c:v>
                </c:pt>
                <c:pt idx="12958">
                  <c:v>64.79000000001356</c:v>
                </c:pt>
                <c:pt idx="12959">
                  <c:v>64.79500000001357</c:v>
                </c:pt>
                <c:pt idx="12960">
                  <c:v>64.80000000001355</c:v>
                </c:pt>
                <c:pt idx="12961">
                  <c:v>64.80500000001355</c:v>
                </c:pt>
                <c:pt idx="12962">
                  <c:v>64.81000000001354</c:v>
                </c:pt>
                <c:pt idx="12963">
                  <c:v>64.81500000001354</c:v>
                </c:pt>
                <c:pt idx="12964">
                  <c:v>64.82000000001351</c:v>
                </c:pt>
                <c:pt idx="12965">
                  <c:v>64.82500000001345</c:v>
                </c:pt>
                <c:pt idx="12966">
                  <c:v>64.83000000001351</c:v>
                </c:pt>
                <c:pt idx="12967">
                  <c:v>64.83500000001351</c:v>
                </c:pt>
                <c:pt idx="12968">
                  <c:v>64.84000000001353</c:v>
                </c:pt>
                <c:pt idx="12969">
                  <c:v>64.84500000001351</c:v>
                </c:pt>
                <c:pt idx="12970">
                  <c:v>64.85000000001351</c:v>
                </c:pt>
                <c:pt idx="12971">
                  <c:v>64.85500000001348</c:v>
                </c:pt>
                <c:pt idx="12972">
                  <c:v>64.8600000000135</c:v>
                </c:pt>
                <c:pt idx="12973">
                  <c:v>64.86500000001348</c:v>
                </c:pt>
                <c:pt idx="12974">
                  <c:v>64.87000000001348</c:v>
                </c:pt>
                <c:pt idx="12975">
                  <c:v>64.87500000001336</c:v>
                </c:pt>
                <c:pt idx="12976">
                  <c:v>64.88000000001348</c:v>
                </c:pt>
                <c:pt idx="12977">
                  <c:v>64.88500000001345</c:v>
                </c:pt>
                <c:pt idx="12978">
                  <c:v>64.89000000001347</c:v>
                </c:pt>
                <c:pt idx="12979">
                  <c:v>64.89500000001347</c:v>
                </c:pt>
                <c:pt idx="12980">
                  <c:v>64.90000000001346</c:v>
                </c:pt>
                <c:pt idx="12981">
                  <c:v>64.90500000001347</c:v>
                </c:pt>
                <c:pt idx="12982">
                  <c:v>64.91000000001346</c:v>
                </c:pt>
                <c:pt idx="12983">
                  <c:v>64.91500000001346</c:v>
                </c:pt>
                <c:pt idx="12984">
                  <c:v>64.92000000001344</c:v>
                </c:pt>
                <c:pt idx="12985">
                  <c:v>64.92500000001344</c:v>
                </c:pt>
                <c:pt idx="12986">
                  <c:v>64.93000000001343</c:v>
                </c:pt>
                <c:pt idx="12987">
                  <c:v>64.93500000001343</c:v>
                </c:pt>
                <c:pt idx="12988">
                  <c:v>64.94000000001342</c:v>
                </c:pt>
                <c:pt idx="12989">
                  <c:v>64.94500000001342</c:v>
                </c:pt>
                <c:pt idx="12990">
                  <c:v>64.95000000001343</c:v>
                </c:pt>
                <c:pt idx="12991">
                  <c:v>64.95500000001341</c:v>
                </c:pt>
                <c:pt idx="12992">
                  <c:v>64.96000000001342</c:v>
                </c:pt>
                <c:pt idx="12993">
                  <c:v>64.9650000000134</c:v>
                </c:pt>
                <c:pt idx="12994">
                  <c:v>64.9700000000134</c:v>
                </c:pt>
                <c:pt idx="12995">
                  <c:v>64.97500000001338</c:v>
                </c:pt>
                <c:pt idx="12996">
                  <c:v>64.9800000000134</c:v>
                </c:pt>
                <c:pt idx="12997">
                  <c:v>64.98500000001338</c:v>
                </c:pt>
                <c:pt idx="12998">
                  <c:v>64.9900000000134</c:v>
                </c:pt>
                <c:pt idx="12999">
                  <c:v>64.99500000001337</c:v>
                </c:pt>
                <c:pt idx="13000">
                  <c:v>65.00000000001337</c:v>
                </c:pt>
                <c:pt idx="13001">
                  <c:v>65.00500000001337</c:v>
                </c:pt>
                <c:pt idx="13002">
                  <c:v>65.01000000001336</c:v>
                </c:pt>
                <c:pt idx="13003">
                  <c:v>65.01500000001337</c:v>
                </c:pt>
                <c:pt idx="13004">
                  <c:v>65.02000000001335</c:v>
                </c:pt>
                <c:pt idx="13005">
                  <c:v>65.02500000001335</c:v>
                </c:pt>
                <c:pt idx="13006">
                  <c:v>65.03000000001334</c:v>
                </c:pt>
                <c:pt idx="13007">
                  <c:v>65.03500000001334</c:v>
                </c:pt>
                <c:pt idx="13008">
                  <c:v>65.04000000001333</c:v>
                </c:pt>
                <c:pt idx="13009">
                  <c:v>65.04500000001333</c:v>
                </c:pt>
                <c:pt idx="13010">
                  <c:v>65.05000000001331</c:v>
                </c:pt>
                <c:pt idx="13011">
                  <c:v>65.05500000001331</c:v>
                </c:pt>
                <c:pt idx="13012">
                  <c:v>65.06000000001333</c:v>
                </c:pt>
                <c:pt idx="13013">
                  <c:v>65.06500000001331</c:v>
                </c:pt>
                <c:pt idx="13014">
                  <c:v>65.07000000001331</c:v>
                </c:pt>
                <c:pt idx="13015">
                  <c:v>65.07500000001328</c:v>
                </c:pt>
                <c:pt idx="13016">
                  <c:v>65.0800000000133</c:v>
                </c:pt>
                <c:pt idx="13017">
                  <c:v>65.08500000001328</c:v>
                </c:pt>
                <c:pt idx="13018">
                  <c:v>65.0900000000133</c:v>
                </c:pt>
                <c:pt idx="13019">
                  <c:v>65.09500000001328</c:v>
                </c:pt>
                <c:pt idx="13020">
                  <c:v>65.10000000001328</c:v>
                </c:pt>
                <c:pt idx="13021">
                  <c:v>65.10500000001325</c:v>
                </c:pt>
                <c:pt idx="13022">
                  <c:v>65.11000000001327</c:v>
                </c:pt>
                <c:pt idx="13023">
                  <c:v>65.11500000001327</c:v>
                </c:pt>
                <c:pt idx="13024">
                  <c:v>65.12000000001325</c:v>
                </c:pt>
                <c:pt idx="13025">
                  <c:v>65.12500000001315</c:v>
                </c:pt>
                <c:pt idx="13026">
                  <c:v>65.13000000001325</c:v>
                </c:pt>
                <c:pt idx="13027">
                  <c:v>65.13500000001325</c:v>
                </c:pt>
                <c:pt idx="13028">
                  <c:v>65.14000000001324</c:v>
                </c:pt>
                <c:pt idx="13029">
                  <c:v>65.14500000001324</c:v>
                </c:pt>
                <c:pt idx="13030">
                  <c:v>65.15000000001321</c:v>
                </c:pt>
                <c:pt idx="13031">
                  <c:v>65.15500000001315</c:v>
                </c:pt>
                <c:pt idx="13032">
                  <c:v>65.16000000001321</c:v>
                </c:pt>
                <c:pt idx="13033">
                  <c:v>65.16500000001321</c:v>
                </c:pt>
                <c:pt idx="13034">
                  <c:v>65.17000000001318</c:v>
                </c:pt>
                <c:pt idx="13035">
                  <c:v>65.17500000001309</c:v>
                </c:pt>
                <c:pt idx="13036">
                  <c:v>65.18000000001321</c:v>
                </c:pt>
                <c:pt idx="13037">
                  <c:v>65.18500000001318</c:v>
                </c:pt>
                <c:pt idx="13038">
                  <c:v>65.1900000000132</c:v>
                </c:pt>
                <c:pt idx="13039">
                  <c:v>65.19500000001318</c:v>
                </c:pt>
                <c:pt idx="13040">
                  <c:v>65.2000000000132</c:v>
                </c:pt>
                <c:pt idx="13041">
                  <c:v>65.20500000001318</c:v>
                </c:pt>
                <c:pt idx="13042">
                  <c:v>65.2100000000132</c:v>
                </c:pt>
                <c:pt idx="13043">
                  <c:v>65.21500000001317</c:v>
                </c:pt>
                <c:pt idx="13044">
                  <c:v>65.22000000001317</c:v>
                </c:pt>
                <c:pt idx="13045">
                  <c:v>65.22500000001317</c:v>
                </c:pt>
                <c:pt idx="13046">
                  <c:v>65.23000000001316</c:v>
                </c:pt>
                <c:pt idx="13047">
                  <c:v>65.23500000001317</c:v>
                </c:pt>
                <c:pt idx="13048">
                  <c:v>65.24000000001316</c:v>
                </c:pt>
                <c:pt idx="13049">
                  <c:v>65.24500000001316</c:v>
                </c:pt>
                <c:pt idx="13050">
                  <c:v>65.25000000001314</c:v>
                </c:pt>
                <c:pt idx="13051">
                  <c:v>65.25500000001314</c:v>
                </c:pt>
                <c:pt idx="13052">
                  <c:v>65.26000000001313</c:v>
                </c:pt>
                <c:pt idx="13053">
                  <c:v>65.26500000001313</c:v>
                </c:pt>
                <c:pt idx="13054">
                  <c:v>65.27000000001311</c:v>
                </c:pt>
                <c:pt idx="13055">
                  <c:v>65.27500000001311</c:v>
                </c:pt>
                <c:pt idx="13056">
                  <c:v>65.28000000001313</c:v>
                </c:pt>
                <c:pt idx="13057">
                  <c:v>65.28500000001311</c:v>
                </c:pt>
                <c:pt idx="13058">
                  <c:v>65.29000000001312</c:v>
                </c:pt>
                <c:pt idx="13059">
                  <c:v>65.2950000000131</c:v>
                </c:pt>
                <c:pt idx="13060">
                  <c:v>65.3000000000131</c:v>
                </c:pt>
                <c:pt idx="13061">
                  <c:v>65.30500000001308</c:v>
                </c:pt>
                <c:pt idx="13062">
                  <c:v>65.3100000000131</c:v>
                </c:pt>
                <c:pt idx="13063">
                  <c:v>65.31500000001308</c:v>
                </c:pt>
                <c:pt idx="13064">
                  <c:v>65.32000000001308</c:v>
                </c:pt>
                <c:pt idx="13065">
                  <c:v>65.32500000001305</c:v>
                </c:pt>
                <c:pt idx="13066">
                  <c:v>65.33000000001307</c:v>
                </c:pt>
                <c:pt idx="13067">
                  <c:v>65.33500000001307</c:v>
                </c:pt>
                <c:pt idx="13068">
                  <c:v>65.34000000001306</c:v>
                </c:pt>
                <c:pt idx="13069">
                  <c:v>65.34500000001307</c:v>
                </c:pt>
                <c:pt idx="13070">
                  <c:v>65.35000000001305</c:v>
                </c:pt>
                <c:pt idx="13071">
                  <c:v>65.35500000001305</c:v>
                </c:pt>
                <c:pt idx="13072">
                  <c:v>65.36000000001304</c:v>
                </c:pt>
                <c:pt idx="13073">
                  <c:v>65.36500000001304</c:v>
                </c:pt>
                <c:pt idx="13074">
                  <c:v>65.37000000001301</c:v>
                </c:pt>
                <c:pt idx="13075">
                  <c:v>65.37500000001295</c:v>
                </c:pt>
                <c:pt idx="13076">
                  <c:v>65.38000000001301</c:v>
                </c:pt>
                <c:pt idx="13077">
                  <c:v>65.38500000001301</c:v>
                </c:pt>
                <c:pt idx="13078">
                  <c:v>65.39000000001303</c:v>
                </c:pt>
                <c:pt idx="13079">
                  <c:v>65.39500000001301</c:v>
                </c:pt>
                <c:pt idx="13080">
                  <c:v>65.40000000001302</c:v>
                </c:pt>
                <c:pt idx="13081">
                  <c:v>65.405000000013</c:v>
                </c:pt>
                <c:pt idx="13082">
                  <c:v>65.410000000013</c:v>
                </c:pt>
                <c:pt idx="13083">
                  <c:v>65.415000000013</c:v>
                </c:pt>
                <c:pt idx="13084">
                  <c:v>65.420000000013</c:v>
                </c:pt>
                <c:pt idx="13085">
                  <c:v>65.42500000001298</c:v>
                </c:pt>
                <c:pt idx="13086">
                  <c:v>65.430000000013</c:v>
                </c:pt>
                <c:pt idx="13087">
                  <c:v>65.43500000001297</c:v>
                </c:pt>
                <c:pt idx="13088">
                  <c:v>65.440000000013</c:v>
                </c:pt>
                <c:pt idx="13089">
                  <c:v>65.445000000013</c:v>
                </c:pt>
                <c:pt idx="13090">
                  <c:v>65.45000000001296</c:v>
                </c:pt>
                <c:pt idx="13091">
                  <c:v>65.45500000001297</c:v>
                </c:pt>
                <c:pt idx="13092">
                  <c:v>65.46000000001296</c:v>
                </c:pt>
                <c:pt idx="13093">
                  <c:v>65.46500000001296</c:v>
                </c:pt>
                <c:pt idx="13094">
                  <c:v>65.47000000001294</c:v>
                </c:pt>
                <c:pt idx="13095">
                  <c:v>65.47500000001294</c:v>
                </c:pt>
                <c:pt idx="13096">
                  <c:v>65.48000000001293</c:v>
                </c:pt>
                <c:pt idx="13097">
                  <c:v>65.48500000001293</c:v>
                </c:pt>
                <c:pt idx="13098">
                  <c:v>65.49000000001292</c:v>
                </c:pt>
                <c:pt idx="13099">
                  <c:v>65.49500000001292</c:v>
                </c:pt>
                <c:pt idx="13100">
                  <c:v>65.50000000001293</c:v>
                </c:pt>
                <c:pt idx="13101">
                  <c:v>65.50500000001291</c:v>
                </c:pt>
                <c:pt idx="13102">
                  <c:v>65.51000000001292</c:v>
                </c:pt>
                <c:pt idx="13103">
                  <c:v>65.5150000000129</c:v>
                </c:pt>
                <c:pt idx="13104">
                  <c:v>65.5200000000129</c:v>
                </c:pt>
                <c:pt idx="13105">
                  <c:v>65.52500000001288</c:v>
                </c:pt>
                <c:pt idx="13106">
                  <c:v>65.5300000000129</c:v>
                </c:pt>
                <c:pt idx="13107">
                  <c:v>65.53500000001288</c:v>
                </c:pt>
                <c:pt idx="13108">
                  <c:v>65.5400000000129</c:v>
                </c:pt>
                <c:pt idx="13109">
                  <c:v>65.54500000001287</c:v>
                </c:pt>
                <c:pt idx="13110">
                  <c:v>65.55000000001287</c:v>
                </c:pt>
                <c:pt idx="13111">
                  <c:v>65.55500000001287</c:v>
                </c:pt>
                <c:pt idx="13112">
                  <c:v>65.56000000001286</c:v>
                </c:pt>
                <c:pt idx="13113">
                  <c:v>65.56500000001287</c:v>
                </c:pt>
                <c:pt idx="13114">
                  <c:v>65.57000000001285</c:v>
                </c:pt>
                <c:pt idx="13115">
                  <c:v>65.57500000001285</c:v>
                </c:pt>
                <c:pt idx="13116">
                  <c:v>65.58000000001284</c:v>
                </c:pt>
                <c:pt idx="13117">
                  <c:v>65.58500000001284</c:v>
                </c:pt>
                <c:pt idx="13118">
                  <c:v>65.59000000001283</c:v>
                </c:pt>
                <c:pt idx="13119">
                  <c:v>65.59500000001283</c:v>
                </c:pt>
                <c:pt idx="13120">
                  <c:v>65.60000000001281</c:v>
                </c:pt>
                <c:pt idx="13121">
                  <c:v>65.60500000001281</c:v>
                </c:pt>
                <c:pt idx="13122">
                  <c:v>65.61000000001283</c:v>
                </c:pt>
                <c:pt idx="13123">
                  <c:v>65.61500000001281</c:v>
                </c:pt>
                <c:pt idx="13124">
                  <c:v>65.62000000001281</c:v>
                </c:pt>
                <c:pt idx="13125">
                  <c:v>65.62500000001278</c:v>
                </c:pt>
                <c:pt idx="13126">
                  <c:v>65.6300000000128</c:v>
                </c:pt>
                <c:pt idx="13127">
                  <c:v>65.63500000001278</c:v>
                </c:pt>
                <c:pt idx="13128">
                  <c:v>65.6400000000128</c:v>
                </c:pt>
                <c:pt idx="13129">
                  <c:v>65.64500000001278</c:v>
                </c:pt>
                <c:pt idx="13130">
                  <c:v>65.65000000001278</c:v>
                </c:pt>
                <c:pt idx="13131">
                  <c:v>65.65500000001275</c:v>
                </c:pt>
                <c:pt idx="13132">
                  <c:v>65.66000000001277</c:v>
                </c:pt>
                <c:pt idx="13133">
                  <c:v>65.66500000001277</c:v>
                </c:pt>
                <c:pt idx="13134">
                  <c:v>65.67000000001275</c:v>
                </c:pt>
                <c:pt idx="13135">
                  <c:v>65.67500000001264</c:v>
                </c:pt>
                <c:pt idx="13136">
                  <c:v>65.68000000001275</c:v>
                </c:pt>
                <c:pt idx="13137">
                  <c:v>65.68500000001275</c:v>
                </c:pt>
                <c:pt idx="13138">
                  <c:v>65.69000000001274</c:v>
                </c:pt>
                <c:pt idx="13139">
                  <c:v>65.69500000001274</c:v>
                </c:pt>
                <c:pt idx="13140">
                  <c:v>65.70000000001273</c:v>
                </c:pt>
                <c:pt idx="13141">
                  <c:v>65.70500000001273</c:v>
                </c:pt>
                <c:pt idx="13142">
                  <c:v>65.71000000001272</c:v>
                </c:pt>
                <c:pt idx="13143">
                  <c:v>65.71500000001272</c:v>
                </c:pt>
                <c:pt idx="13144">
                  <c:v>65.72000000001273</c:v>
                </c:pt>
                <c:pt idx="13145">
                  <c:v>65.72500000001271</c:v>
                </c:pt>
                <c:pt idx="13146">
                  <c:v>65.73000000001272</c:v>
                </c:pt>
                <c:pt idx="13147">
                  <c:v>65.7350000000127</c:v>
                </c:pt>
                <c:pt idx="13148">
                  <c:v>65.7400000000127</c:v>
                </c:pt>
                <c:pt idx="13149">
                  <c:v>65.7450000000127</c:v>
                </c:pt>
                <c:pt idx="13150">
                  <c:v>65.7500000000127</c:v>
                </c:pt>
                <c:pt idx="13151">
                  <c:v>65.75500000001268</c:v>
                </c:pt>
                <c:pt idx="13152">
                  <c:v>65.7600000000127</c:v>
                </c:pt>
                <c:pt idx="13153">
                  <c:v>65.76500000001267</c:v>
                </c:pt>
                <c:pt idx="13154">
                  <c:v>65.77000000001267</c:v>
                </c:pt>
                <c:pt idx="13155">
                  <c:v>65.77500000001267</c:v>
                </c:pt>
                <c:pt idx="13156">
                  <c:v>65.78000000001266</c:v>
                </c:pt>
                <c:pt idx="13157">
                  <c:v>65.78500000001267</c:v>
                </c:pt>
                <c:pt idx="13158">
                  <c:v>65.79000000001266</c:v>
                </c:pt>
                <c:pt idx="13159">
                  <c:v>65.79500000001266</c:v>
                </c:pt>
                <c:pt idx="13160">
                  <c:v>65.80000000001264</c:v>
                </c:pt>
                <c:pt idx="13161">
                  <c:v>65.80500000001264</c:v>
                </c:pt>
                <c:pt idx="13162">
                  <c:v>65.81000000001263</c:v>
                </c:pt>
                <c:pt idx="13163">
                  <c:v>65.81500000001263</c:v>
                </c:pt>
                <c:pt idx="13164">
                  <c:v>65.82000000001261</c:v>
                </c:pt>
                <c:pt idx="13165">
                  <c:v>65.82500000001261</c:v>
                </c:pt>
                <c:pt idx="13166">
                  <c:v>65.83000000001263</c:v>
                </c:pt>
                <c:pt idx="13167">
                  <c:v>65.83500000001261</c:v>
                </c:pt>
                <c:pt idx="13168">
                  <c:v>65.84000000001262</c:v>
                </c:pt>
                <c:pt idx="13169">
                  <c:v>65.8450000000126</c:v>
                </c:pt>
                <c:pt idx="13170">
                  <c:v>65.8500000000126</c:v>
                </c:pt>
                <c:pt idx="13171">
                  <c:v>65.85500000001258</c:v>
                </c:pt>
                <c:pt idx="13172">
                  <c:v>65.8600000000126</c:v>
                </c:pt>
                <c:pt idx="13173">
                  <c:v>65.86500000001258</c:v>
                </c:pt>
                <c:pt idx="13174">
                  <c:v>65.87000000001258</c:v>
                </c:pt>
                <c:pt idx="13175">
                  <c:v>65.87500000001255</c:v>
                </c:pt>
                <c:pt idx="13176">
                  <c:v>65.88000000001257</c:v>
                </c:pt>
                <c:pt idx="13177">
                  <c:v>65.88500000001257</c:v>
                </c:pt>
                <c:pt idx="13178">
                  <c:v>65.89000000001256</c:v>
                </c:pt>
                <c:pt idx="13179">
                  <c:v>65.89500000001257</c:v>
                </c:pt>
                <c:pt idx="13180">
                  <c:v>65.90000000001256</c:v>
                </c:pt>
                <c:pt idx="13181">
                  <c:v>65.90500000001256</c:v>
                </c:pt>
                <c:pt idx="13182">
                  <c:v>65.9100000000126</c:v>
                </c:pt>
                <c:pt idx="13183">
                  <c:v>65.91500000001256</c:v>
                </c:pt>
                <c:pt idx="13184">
                  <c:v>65.92000000001253</c:v>
                </c:pt>
                <c:pt idx="13185">
                  <c:v>65.92500000001253</c:v>
                </c:pt>
                <c:pt idx="13186">
                  <c:v>65.93000000001252</c:v>
                </c:pt>
                <c:pt idx="13187">
                  <c:v>65.93500000001252</c:v>
                </c:pt>
                <c:pt idx="13188">
                  <c:v>65.9400000000126</c:v>
                </c:pt>
                <c:pt idx="13189">
                  <c:v>65.94500000001252</c:v>
                </c:pt>
                <c:pt idx="13190">
                  <c:v>65.95000000001252</c:v>
                </c:pt>
                <c:pt idx="13191">
                  <c:v>65.9550000000125</c:v>
                </c:pt>
                <c:pt idx="13192">
                  <c:v>65.9600000000125</c:v>
                </c:pt>
                <c:pt idx="13193">
                  <c:v>65.9650000000125</c:v>
                </c:pt>
                <c:pt idx="13194">
                  <c:v>65.9700000000125</c:v>
                </c:pt>
                <c:pt idx="13195">
                  <c:v>65.97500000001248</c:v>
                </c:pt>
                <c:pt idx="13196">
                  <c:v>65.9800000000125</c:v>
                </c:pt>
                <c:pt idx="13197">
                  <c:v>65.98500000001247</c:v>
                </c:pt>
                <c:pt idx="13198">
                  <c:v>65.9900000000125</c:v>
                </c:pt>
                <c:pt idx="13199">
                  <c:v>65.99500000001246</c:v>
                </c:pt>
                <c:pt idx="13200">
                  <c:v>66.00000000001246</c:v>
                </c:pt>
                <c:pt idx="13201">
                  <c:v>66.00500000001247</c:v>
                </c:pt>
                <c:pt idx="13202">
                  <c:v>66.01000000001246</c:v>
                </c:pt>
                <c:pt idx="13203">
                  <c:v>66.01500000001246</c:v>
                </c:pt>
                <c:pt idx="13204">
                  <c:v>66.02000000001244</c:v>
                </c:pt>
                <c:pt idx="13205">
                  <c:v>66.02500000001244</c:v>
                </c:pt>
                <c:pt idx="13206">
                  <c:v>66.03000000001243</c:v>
                </c:pt>
                <c:pt idx="13207">
                  <c:v>66.03500000001243</c:v>
                </c:pt>
                <c:pt idx="13208">
                  <c:v>66.04000000001242</c:v>
                </c:pt>
                <c:pt idx="13209">
                  <c:v>66.04500000001242</c:v>
                </c:pt>
                <c:pt idx="13210">
                  <c:v>66.05000000001241</c:v>
                </c:pt>
                <c:pt idx="13211">
                  <c:v>66.05500000001241</c:v>
                </c:pt>
                <c:pt idx="13212">
                  <c:v>66.06000000001242</c:v>
                </c:pt>
                <c:pt idx="13213">
                  <c:v>66.0650000000124</c:v>
                </c:pt>
                <c:pt idx="13214">
                  <c:v>66.0700000000124</c:v>
                </c:pt>
                <c:pt idx="13215">
                  <c:v>66.07500000001238</c:v>
                </c:pt>
                <c:pt idx="13216">
                  <c:v>66.0800000000124</c:v>
                </c:pt>
                <c:pt idx="13217">
                  <c:v>66.08500000001238</c:v>
                </c:pt>
                <c:pt idx="13218">
                  <c:v>66.0900000000124</c:v>
                </c:pt>
                <c:pt idx="13219">
                  <c:v>66.09500000001237</c:v>
                </c:pt>
                <c:pt idx="13220">
                  <c:v>66.10000000001237</c:v>
                </c:pt>
                <c:pt idx="13221">
                  <c:v>66.10500000001235</c:v>
                </c:pt>
                <c:pt idx="13222">
                  <c:v>66.11000000001236</c:v>
                </c:pt>
                <c:pt idx="13223">
                  <c:v>66.11500000001237</c:v>
                </c:pt>
                <c:pt idx="13224">
                  <c:v>66.12000000001235</c:v>
                </c:pt>
                <c:pt idx="13225">
                  <c:v>66.12500000001235</c:v>
                </c:pt>
                <c:pt idx="13226">
                  <c:v>66.13000000001234</c:v>
                </c:pt>
                <c:pt idx="13227">
                  <c:v>66.13500000001234</c:v>
                </c:pt>
                <c:pt idx="13228">
                  <c:v>66.14000000001233</c:v>
                </c:pt>
                <c:pt idx="13229">
                  <c:v>66.14500000001233</c:v>
                </c:pt>
                <c:pt idx="13230">
                  <c:v>66.15000000001231</c:v>
                </c:pt>
                <c:pt idx="13231">
                  <c:v>66.15500000001231</c:v>
                </c:pt>
                <c:pt idx="13232">
                  <c:v>66.16000000001231</c:v>
                </c:pt>
                <c:pt idx="13233">
                  <c:v>66.16500000001231</c:v>
                </c:pt>
                <c:pt idx="13234">
                  <c:v>66.17000000001231</c:v>
                </c:pt>
                <c:pt idx="13235">
                  <c:v>66.17500000001228</c:v>
                </c:pt>
                <c:pt idx="13236">
                  <c:v>66.1800000000123</c:v>
                </c:pt>
                <c:pt idx="13237">
                  <c:v>66.18500000001228</c:v>
                </c:pt>
                <c:pt idx="13238">
                  <c:v>66.1900000000123</c:v>
                </c:pt>
                <c:pt idx="13239">
                  <c:v>66.19500000001228</c:v>
                </c:pt>
                <c:pt idx="13240">
                  <c:v>66.2000000000123</c:v>
                </c:pt>
                <c:pt idx="13241">
                  <c:v>66.20500000001227</c:v>
                </c:pt>
                <c:pt idx="13242">
                  <c:v>66.2100000000123</c:v>
                </c:pt>
                <c:pt idx="13243">
                  <c:v>66.21500000001226</c:v>
                </c:pt>
                <c:pt idx="13244">
                  <c:v>66.22000000001226</c:v>
                </c:pt>
                <c:pt idx="13245">
                  <c:v>66.22500000001227</c:v>
                </c:pt>
                <c:pt idx="13246">
                  <c:v>66.23000000001226</c:v>
                </c:pt>
                <c:pt idx="13247">
                  <c:v>66.23500000001226</c:v>
                </c:pt>
                <c:pt idx="13248">
                  <c:v>66.2400000000123</c:v>
                </c:pt>
                <c:pt idx="13249">
                  <c:v>66.24500000001226</c:v>
                </c:pt>
                <c:pt idx="13250">
                  <c:v>66.25000000001223</c:v>
                </c:pt>
                <c:pt idx="13251">
                  <c:v>66.25500000001223</c:v>
                </c:pt>
                <c:pt idx="13252">
                  <c:v>66.26000000001222</c:v>
                </c:pt>
                <c:pt idx="13253">
                  <c:v>66.26500000001222</c:v>
                </c:pt>
                <c:pt idx="13254">
                  <c:v>66.27000000001221</c:v>
                </c:pt>
                <c:pt idx="13255">
                  <c:v>66.27500000001221</c:v>
                </c:pt>
                <c:pt idx="13256">
                  <c:v>66.28000000001222</c:v>
                </c:pt>
                <c:pt idx="13257">
                  <c:v>66.2850000000122</c:v>
                </c:pt>
                <c:pt idx="13258">
                  <c:v>66.2900000000122</c:v>
                </c:pt>
                <c:pt idx="13259">
                  <c:v>66.2950000000122</c:v>
                </c:pt>
                <c:pt idx="13260">
                  <c:v>66.3000000000122</c:v>
                </c:pt>
                <c:pt idx="13261">
                  <c:v>66.30500000001218</c:v>
                </c:pt>
                <c:pt idx="13262">
                  <c:v>66.3100000000122</c:v>
                </c:pt>
                <c:pt idx="13263">
                  <c:v>66.31500000001217</c:v>
                </c:pt>
                <c:pt idx="13264">
                  <c:v>66.32000000001217</c:v>
                </c:pt>
                <c:pt idx="13265">
                  <c:v>66.32500000001215</c:v>
                </c:pt>
                <c:pt idx="13266">
                  <c:v>66.33000000001216</c:v>
                </c:pt>
                <c:pt idx="13267">
                  <c:v>66.33500000001217</c:v>
                </c:pt>
                <c:pt idx="13268">
                  <c:v>66.34000000001216</c:v>
                </c:pt>
                <c:pt idx="13269">
                  <c:v>66.34500000001216</c:v>
                </c:pt>
                <c:pt idx="13270">
                  <c:v>66.35000000001214</c:v>
                </c:pt>
                <c:pt idx="13271">
                  <c:v>66.35500000001214</c:v>
                </c:pt>
                <c:pt idx="13272">
                  <c:v>66.36000000001213</c:v>
                </c:pt>
                <c:pt idx="13273">
                  <c:v>66.36500000001213</c:v>
                </c:pt>
                <c:pt idx="13274">
                  <c:v>66.37000000001211</c:v>
                </c:pt>
                <c:pt idx="13275">
                  <c:v>66.37500000001211</c:v>
                </c:pt>
                <c:pt idx="13276">
                  <c:v>66.38000000001211</c:v>
                </c:pt>
                <c:pt idx="13277">
                  <c:v>66.38500000001211</c:v>
                </c:pt>
                <c:pt idx="13278">
                  <c:v>66.39000000001212</c:v>
                </c:pt>
                <c:pt idx="13279">
                  <c:v>66.3950000000121</c:v>
                </c:pt>
                <c:pt idx="13280">
                  <c:v>66.4000000000121</c:v>
                </c:pt>
                <c:pt idx="13281">
                  <c:v>66.4050000000121</c:v>
                </c:pt>
                <c:pt idx="13282">
                  <c:v>66.4100000000121</c:v>
                </c:pt>
                <c:pt idx="13283">
                  <c:v>66.4150000000121</c:v>
                </c:pt>
                <c:pt idx="13284">
                  <c:v>66.4200000000121</c:v>
                </c:pt>
                <c:pt idx="13285">
                  <c:v>66.42500000001207</c:v>
                </c:pt>
                <c:pt idx="13286">
                  <c:v>66.4300000000121</c:v>
                </c:pt>
                <c:pt idx="13287">
                  <c:v>66.43500000001206</c:v>
                </c:pt>
                <c:pt idx="13288">
                  <c:v>66.4400000000121</c:v>
                </c:pt>
                <c:pt idx="13289">
                  <c:v>66.4450000000121</c:v>
                </c:pt>
                <c:pt idx="13290">
                  <c:v>66.45000000001206</c:v>
                </c:pt>
                <c:pt idx="13291">
                  <c:v>66.45500000001206</c:v>
                </c:pt>
                <c:pt idx="13292">
                  <c:v>66.4600000000121</c:v>
                </c:pt>
                <c:pt idx="13293">
                  <c:v>66.46500000001206</c:v>
                </c:pt>
                <c:pt idx="13294">
                  <c:v>66.47000000001203</c:v>
                </c:pt>
                <c:pt idx="13295">
                  <c:v>66.47500000001203</c:v>
                </c:pt>
                <c:pt idx="13296">
                  <c:v>66.48000000001202</c:v>
                </c:pt>
                <c:pt idx="13297">
                  <c:v>66.48500000001202</c:v>
                </c:pt>
                <c:pt idx="13298">
                  <c:v>66.4900000000121</c:v>
                </c:pt>
                <c:pt idx="13299">
                  <c:v>66.49500000001202</c:v>
                </c:pt>
                <c:pt idx="13300">
                  <c:v>66.50000000001202</c:v>
                </c:pt>
                <c:pt idx="13301">
                  <c:v>66.505000000012</c:v>
                </c:pt>
                <c:pt idx="13302">
                  <c:v>66.510000000012</c:v>
                </c:pt>
                <c:pt idx="13303">
                  <c:v>66.51500000001198</c:v>
                </c:pt>
                <c:pt idx="13304">
                  <c:v>66.52000000001198</c:v>
                </c:pt>
                <c:pt idx="13305">
                  <c:v>66.52500000001186</c:v>
                </c:pt>
                <c:pt idx="13306">
                  <c:v>66.53000000001198</c:v>
                </c:pt>
                <c:pt idx="13307">
                  <c:v>66.53500000001195</c:v>
                </c:pt>
                <c:pt idx="13308">
                  <c:v>66.54000000001197</c:v>
                </c:pt>
                <c:pt idx="13309">
                  <c:v>66.54500000001195</c:v>
                </c:pt>
                <c:pt idx="13310">
                  <c:v>66.55000000001195</c:v>
                </c:pt>
                <c:pt idx="13311">
                  <c:v>66.55500000001184</c:v>
                </c:pt>
                <c:pt idx="13312">
                  <c:v>66.56000000001195</c:v>
                </c:pt>
                <c:pt idx="13313">
                  <c:v>66.56500000001195</c:v>
                </c:pt>
                <c:pt idx="13314">
                  <c:v>66.57000000001185</c:v>
                </c:pt>
                <c:pt idx="13315">
                  <c:v>66.57500000001181</c:v>
                </c:pt>
                <c:pt idx="13316">
                  <c:v>66.58000000001191</c:v>
                </c:pt>
                <c:pt idx="13317">
                  <c:v>66.58500000001185</c:v>
                </c:pt>
                <c:pt idx="13318">
                  <c:v>66.59000000001191</c:v>
                </c:pt>
                <c:pt idx="13319">
                  <c:v>66.59500000001191</c:v>
                </c:pt>
                <c:pt idx="13320">
                  <c:v>66.60000000001185</c:v>
                </c:pt>
                <c:pt idx="13321">
                  <c:v>66.60500000001178</c:v>
                </c:pt>
                <c:pt idx="13322">
                  <c:v>66.61000000001191</c:v>
                </c:pt>
                <c:pt idx="13323">
                  <c:v>66.61500000001188</c:v>
                </c:pt>
                <c:pt idx="13324">
                  <c:v>66.62000000001177</c:v>
                </c:pt>
                <c:pt idx="13325">
                  <c:v>66.62500000001172</c:v>
                </c:pt>
                <c:pt idx="13326">
                  <c:v>66.63000000001188</c:v>
                </c:pt>
                <c:pt idx="13327">
                  <c:v>66.63500000001176</c:v>
                </c:pt>
                <c:pt idx="13328">
                  <c:v>66.64000000001188</c:v>
                </c:pt>
                <c:pt idx="13329">
                  <c:v>66.64500000001185</c:v>
                </c:pt>
                <c:pt idx="13330">
                  <c:v>66.65000000001174</c:v>
                </c:pt>
                <c:pt idx="13331">
                  <c:v>66.6550000000117</c:v>
                </c:pt>
                <c:pt idx="13332">
                  <c:v>66.66000000001185</c:v>
                </c:pt>
                <c:pt idx="13333">
                  <c:v>66.66500000001174</c:v>
                </c:pt>
                <c:pt idx="13334">
                  <c:v>66.67000000001173</c:v>
                </c:pt>
                <c:pt idx="13335">
                  <c:v>66.67500000001164</c:v>
                </c:pt>
                <c:pt idx="13336">
                  <c:v>66.68000000001172</c:v>
                </c:pt>
                <c:pt idx="13337">
                  <c:v>66.68500000001171</c:v>
                </c:pt>
                <c:pt idx="13338">
                  <c:v>66.69000000001181</c:v>
                </c:pt>
                <c:pt idx="13339">
                  <c:v>66.69500000001175</c:v>
                </c:pt>
                <c:pt idx="13340">
                  <c:v>66.70000000001181</c:v>
                </c:pt>
                <c:pt idx="13341">
                  <c:v>66.70500000001181</c:v>
                </c:pt>
                <c:pt idx="13342">
                  <c:v>66.71000000001181</c:v>
                </c:pt>
                <c:pt idx="13343">
                  <c:v>66.71500000001181</c:v>
                </c:pt>
                <c:pt idx="13344">
                  <c:v>66.72000000001181</c:v>
                </c:pt>
                <c:pt idx="13345">
                  <c:v>66.72500000001178</c:v>
                </c:pt>
                <c:pt idx="13346">
                  <c:v>66.7300000000118</c:v>
                </c:pt>
                <c:pt idx="13347">
                  <c:v>66.73500000001178</c:v>
                </c:pt>
                <c:pt idx="13348">
                  <c:v>66.74000000001178</c:v>
                </c:pt>
                <c:pt idx="13349">
                  <c:v>66.74500000001178</c:v>
                </c:pt>
                <c:pt idx="13350">
                  <c:v>66.75000000001178</c:v>
                </c:pt>
                <c:pt idx="13351">
                  <c:v>66.75500000001175</c:v>
                </c:pt>
                <c:pt idx="13352">
                  <c:v>66.76000000001177</c:v>
                </c:pt>
                <c:pt idx="13353">
                  <c:v>66.76500000001175</c:v>
                </c:pt>
                <c:pt idx="13354">
                  <c:v>66.77000000001175</c:v>
                </c:pt>
                <c:pt idx="13355">
                  <c:v>66.77500000001164</c:v>
                </c:pt>
                <c:pt idx="13356">
                  <c:v>66.78000000001175</c:v>
                </c:pt>
                <c:pt idx="13357">
                  <c:v>66.78500000001175</c:v>
                </c:pt>
                <c:pt idx="13358">
                  <c:v>66.79000000001174</c:v>
                </c:pt>
                <c:pt idx="13359">
                  <c:v>66.79500000001174</c:v>
                </c:pt>
                <c:pt idx="13360">
                  <c:v>66.80000000001171</c:v>
                </c:pt>
                <c:pt idx="13361">
                  <c:v>66.80500000001165</c:v>
                </c:pt>
                <c:pt idx="13362">
                  <c:v>66.81000000001171</c:v>
                </c:pt>
                <c:pt idx="13363">
                  <c:v>66.81500000001171</c:v>
                </c:pt>
                <c:pt idx="13364">
                  <c:v>66.82000000001165</c:v>
                </c:pt>
                <c:pt idx="13365">
                  <c:v>66.82500000001158</c:v>
                </c:pt>
                <c:pt idx="13366">
                  <c:v>66.83000000001171</c:v>
                </c:pt>
                <c:pt idx="13367">
                  <c:v>66.83500000001168</c:v>
                </c:pt>
                <c:pt idx="13368">
                  <c:v>66.8400000000117</c:v>
                </c:pt>
                <c:pt idx="13369">
                  <c:v>66.84500000001168</c:v>
                </c:pt>
                <c:pt idx="13370">
                  <c:v>66.85000000001168</c:v>
                </c:pt>
                <c:pt idx="13371">
                  <c:v>66.85500000001156</c:v>
                </c:pt>
                <c:pt idx="13372">
                  <c:v>66.86000000001168</c:v>
                </c:pt>
                <c:pt idx="13373">
                  <c:v>66.86500000001165</c:v>
                </c:pt>
                <c:pt idx="13374">
                  <c:v>66.87000000001154</c:v>
                </c:pt>
                <c:pt idx="13375">
                  <c:v>66.8750000000115</c:v>
                </c:pt>
                <c:pt idx="13376">
                  <c:v>66.88000000001165</c:v>
                </c:pt>
                <c:pt idx="13377">
                  <c:v>66.88500000001154</c:v>
                </c:pt>
                <c:pt idx="13378">
                  <c:v>66.89000000001165</c:v>
                </c:pt>
                <c:pt idx="13379">
                  <c:v>66.89500000001165</c:v>
                </c:pt>
                <c:pt idx="13380">
                  <c:v>66.90000000001164</c:v>
                </c:pt>
                <c:pt idx="13381">
                  <c:v>66.90500000001164</c:v>
                </c:pt>
                <c:pt idx="13382">
                  <c:v>66.91000000001163</c:v>
                </c:pt>
                <c:pt idx="13383">
                  <c:v>66.91500000001163</c:v>
                </c:pt>
                <c:pt idx="13384">
                  <c:v>66.92000000001161</c:v>
                </c:pt>
                <c:pt idx="13385">
                  <c:v>66.92500000001161</c:v>
                </c:pt>
                <c:pt idx="13386">
                  <c:v>66.93000000001161</c:v>
                </c:pt>
                <c:pt idx="13387">
                  <c:v>66.93500000001161</c:v>
                </c:pt>
                <c:pt idx="13388">
                  <c:v>66.94000000001162</c:v>
                </c:pt>
                <c:pt idx="13389">
                  <c:v>66.9450000000116</c:v>
                </c:pt>
                <c:pt idx="13390">
                  <c:v>66.9500000000116</c:v>
                </c:pt>
                <c:pt idx="13391">
                  <c:v>66.95500000001158</c:v>
                </c:pt>
                <c:pt idx="13392">
                  <c:v>66.96000000001158</c:v>
                </c:pt>
                <c:pt idx="13393">
                  <c:v>66.96500000001158</c:v>
                </c:pt>
                <c:pt idx="13394">
                  <c:v>66.97000000001158</c:v>
                </c:pt>
                <c:pt idx="13395">
                  <c:v>66.97500000001155</c:v>
                </c:pt>
                <c:pt idx="13396">
                  <c:v>66.98000000001157</c:v>
                </c:pt>
                <c:pt idx="13397">
                  <c:v>66.98500000001155</c:v>
                </c:pt>
                <c:pt idx="13398">
                  <c:v>66.99000000001156</c:v>
                </c:pt>
                <c:pt idx="13399">
                  <c:v>66.99500000001157</c:v>
                </c:pt>
                <c:pt idx="13400">
                  <c:v>67.00000000001155</c:v>
                </c:pt>
                <c:pt idx="13401">
                  <c:v>67.00500000001155</c:v>
                </c:pt>
                <c:pt idx="13402">
                  <c:v>67.01000000001154</c:v>
                </c:pt>
                <c:pt idx="13403">
                  <c:v>67.01500000001154</c:v>
                </c:pt>
                <c:pt idx="13404">
                  <c:v>67.02000000001151</c:v>
                </c:pt>
                <c:pt idx="13405">
                  <c:v>67.02500000001145</c:v>
                </c:pt>
                <c:pt idx="13406">
                  <c:v>67.03000000001151</c:v>
                </c:pt>
                <c:pt idx="13407">
                  <c:v>67.03500000001151</c:v>
                </c:pt>
                <c:pt idx="13408">
                  <c:v>67.04000000001151</c:v>
                </c:pt>
                <c:pt idx="13409">
                  <c:v>67.04500000001151</c:v>
                </c:pt>
                <c:pt idx="13410">
                  <c:v>67.05000000001151</c:v>
                </c:pt>
                <c:pt idx="13411">
                  <c:v>67.05500000001145</c:v>
                </c:pt>
                <c:pt idx="13412">
                  <c:v>67.0600000000115</c:v>
                </c:pt>
                <c:pt idx="13413">
                  <c:v>67.06500000001148</c:v>
                </c:pt>
                <c:pt idx="13414">
                  <c:v>67.07000000001148</c:v>
                </c:pt>
                <c:pt idx="13415">
                  <c:v>67.07500000001136</c:v>
                </c:pt>
                <c:pt idx="13416">
                  <c:v>67.08000000001148</c:v>
                </c:pt>
                <c:pt idx="13417">
                  <c:v>67.08500000001145</c:v>
                </c:pt>
                <c:pt idx="13418">
                  <c:v>67.09000000001147</c:v>
                </c:pt>
                <c:pt idx="13419">
                  <c:v>67.09500000001145</c:v>
                </c:pt>
                <c:pt idx="13420">
                  <c:v>67.10000000001145</c:v>
                </c:pt>
                <c:pt idx="13421">
                  <c:v>67.10500000001134</c:v>
                </c:pt>
                <c:pt idx="13422">
                  <c:v>67.11000000001145</c:v>
                </c:pt>
                <c:pt idx="13423">
                  <c:v>67.11500000001145</c:v>
                </c:pt>
                <c:pt idx="13424">
                  <c:v>67.12000000001132</c:v>
                </c:pt>
                <c:pt idx="13425">
                  <c:v>67.12500000001131</c:v>
                </c:pt>
                <c:pt idx="13426">
                  <c:v>67.13000000001141</c:v>
                </c:pt>
                <c:pt idx="13427">
                  <c:v>67.13500000001135</c:v>
                </c:pt>
                <c:pt idx="13428">
                  <c:v>67.14000000001141</c:v>
                </c:pt>
                <c:pt idx="13429">
                  <c:v>67.14500000001141</c:v>
                </c:pt>
                <c:pt idx="13430">
                  <c:v>67.15000000001135</c:v>
                </c:pt>
                <c:pt idx="13431">
                  <c:v>67.15500000001128</c:v>
                </c:pt>
                <c:pt idx="13432">
                  <c:v>67.16000000001141</c:v>
                </c:pt>
                <c:pt idx="13433">
                  <c:v>67.16500000001135</c:v>
                </c:pt>
                <c:pt idx="13434">
                  <c:v>67.17000000001127</c:v>
                </c:pt>
                <c:pt idx="13435">
                  <c:v>67.17500000001122</c:v>
                </c:pt>
                <c:pt idx="13436">
                  <c:v>67.18000000001138</c:v>
                </c:pt>
                <c:pt idx="13437">
                  <c:v>67.18500000001126</c:v>
                </c:pt>
                <c:pt idx="13438">
                  <c:v>67.19000000001138</c:v>
                </c:pt>
                <c:pt idx="13439">
                  <c:v>67.19500000001135</c:v>
                </c:pt>
                <c:pt idx="13440">
                  <c:v>67.20000000001137</c:v>
                </c:pt>
                <c:pt idx="13441">
                  <c:v>67.20500000001135</c:v>
                </c:pt>
                <c:pt idx="13442">
                  <c:v>67.21000000001136</c:v>
                </c:pt>
                <c:pt idx="13443">
                  <c:v>67.21500000001137</c:v>
                </c:pt>
                <c:pt idx="13444">
                  <c:v>67.22000000001135</c:v>
                </c:pt>
                <c:pt idx="13445">
                  <c:v>67.22500000001135</c:v>
                </c:pt>
                <c:pt idx="13446">
                  <c:v>67.23000000001134</c:v>
                </c:pt>
                <c:pt idx="13447">
                  <c:v>67.23500000001134</c:v>
                </c:pt>
                <c:pt idx="13448">
                  <c:v>67.24000000001133</c:v>
                </c:pt>
                <c:pt idx="13449">
                  <c:v>67.24500000001133</c:v>
                </c:pt>
                <c:pt idx="13450">
                  <c:v>67.25000000001131</c:v>
                </c:pt>
                <c:pt idx="13451">
                  <c:v>67.25500000001131</c:v>
                </c:pt>
                <c:pt idx="13452">
                  <c:v>67.26000000001131</c:v>
                </c:pt>
                <c:pt idx="13453">
                  <c:v>67.26500000001131</c:v>
                </c:pt>
                <c:pt idx="13454">
                  <c:v>67.27000000001131</c:v>
                </c:pt>
                <c:pt idx="13455">
                  <c:v>67.27500000001125</c:v>
                </c:pt>
                <c:pt idx="13456">
                  <c:v>67.2800000000113</c:v>
                </c:pt>
                <c:pt idx="13457">
                  <c:v>67.28500000001128</c:v>
                </c:pt>
                <c:pt idx="13458">
                  <c:v>67.29000000001128</c:v>
                </c:pt>
                <c:pt idx="13459">
                  <c:v>67.29500000001128</c:v>
                </c:pt>
                <c:pt idx="13460">
                  <c:v>67.30000000001128</c:v>
                </c:pt>
                <c:pt idx="13461">
                  <c:v>67.30500000001125</c:v>
                </c:pt>
                <c:pt idx="13462">
                  <c:v>67.31000000001127</c:v>
                </c:pt>
                <c:pt idx="13463">
                  <c:v>67.31500000001125</c:v>
                </c:pt>
                <c:pt idx="13464">
                  <c:v>67.32000000001125</c:v>
                </c:pt>
                <c:pt idx="13465">
                  <c:v>67.32500000001114</c:v>
                </c:pt>
                <c:pt idx="13466">
                  <c:v>67.33000000001125</c:v>
                </c:pt>
                <c:pt idx="13467">
                  <c:v>67.33500000001125</c:v>
                </c:pt>
                <c:pt idx="13468">
                  <c:v>67.34000000001124</c:v>
                </c:pt>
                <c:pt idx="13469">
                  <c:v>67.34500000001124</c:v>
                </c:pt>
                <c:pt idx="13470">
                  <c:v>67.35000000001121</c:v>
                </c:pt>
                <c:pt idx="13471">
                  <c:v>67.35500000001115</c:v>
                </c:pt>
                <c:pt idx="13472">
                  <c:v>67.36000000001121</c:v>
                </c:pt>
                <c:pt idx="13473">
                  <c:v>67.36500000001121</c:v>
                </c:pt>
                <c:pt idx="13474">
                  <c:v>67.37000000001115</c:v>
                </c:pt>
                <c:pt idx="13475">
                  <c:v>67.37500000001108</c:v>
                </c:pt>
                <c:pt idx="13476">
                  <c:v>67.38000000001121</c:v>
                </c:pt>
                <c:pt idx="13477">
                  <c:v>67.38500000001115</c:v>
                </c:pt>
                <c:pt idx="13478">
                  <c:v>67.3900000000112</c:v>
                </c:pt>
                <c:pt idx="13479">
                  <c:v>67.39500000001118</c:v>
                </c:pt>
                <c:pt idx="13480">
                  <c:v>67.40000000001118</c:v>
                </c:pt>
                <c:pt idx="13481">
                  <c:v>67.40500000001118</c:v>
                </c:pt>
                <c:pt idx="13482">
                  <c:v>67.4100000000112</c:v>
                </c:pt>
                <c:pt idx="13483">
                  <c:v>67.41500000001117</c:v>
                </c:pt>
                <c:pt idx="13484">
                  <c:v>67.42000000001117</c:v>
                </c:pt>
                <c:pt idx="13485">
                  <c:v>67.42500000001115</c:v>
                </c:pt>
                <c:pt idx="13486">
                  <c:v>67.43000000001116</c:v>
                </c:pt>
                <c:pt idx="13487">
                  <c:v>67.43500000001117</c:v>
                </c:pt>
                <c:pt idx="13488">
                  <c:v>67.44000000001116</c:v>
                </c:pt>
                <c:pt idx="13489">
                  <c:v>67.44500000001116</c:v>
                </c:pt>
                <c:pt idx="13490">
                  <c:v>67.45000000001114</c:v>
                </c:pt>
                <c:pt idx="13491">
                  <c:v>67.45500000001114</c:v>
                </c:pt>
                <c:pt idx="13492">
                  <c:v>67.46000000001113</c:v>
                </c:pt>
                <c:pt idx="13493">
                  <c:v>67.46500000001113</c:v>
                </c:pt>
                <c:pt idx="13494">
                  <c:v>67.47000000001111</c:v>
                </c:pt>
                <c:pt idx="13495">
                  <c:v>67.47500000001111</c:v>
                </c:pt>
                <c:pt idx="13496">
                  <c:v>67.48000000001111</c:v>
                </c:pt>
                <c:pt idx="13497">
                  <c:v>67.48500000001111</c:v>
                </c:pt>
                <c:pt idx="13498">
                  <c:v>67.49000000001112</c:v>
                </c:pt>
                <c:pt idx="13499">
                  <c:v>67.4950000000111</c:v>
                </c:pt>
                <c:pt idx="13500">
                  <c:v>67.5000000000111</c:v>
                </c:pt>
                <c:pt idx="13501">
                  <c:v>67.50500000001108</c:v>
                </c:pt>
                <c:pt idx="13502">
                  <c:v>67.51000000001108</c:v>
                </c:pt>
                <c:pt idx="13503">
                  <c:v>67.51500000001108</c:v>
                </c:pt>
                <c:pt idx="13504">
                  <c:v>67.52000000001108</c:v>
                </c:pt>
                <c:pt idx="13505">
                  <c:v>67.52500000001105</c:v>
                </c:pt>
                <c:pt idx="13506">
                  <c:v>67.53000000001107</c:v>
                </c:pt>
                <c:pt idx="13507">
                  <c:v>67.53500000001105</c:v>
                </c:pt>
                <c:pt idx="13508">
                  <c:v>67.54000000001106</c:v>
                </c:pt>
                <c:pt idx="13509">
                  <c:v>67.54500000001107</c:v>
                </c:pt>
                <c:pt idx="13510">
                  <c:v>67.55000000001105</c:v>
                </c:pt>
                <c:pt idx="13511">
                  <c:v>67.55500000001105</c:v>
                </c:pt>
                <c:pt idx="13512">
                  <c:v>67.56000000001104</c:v>
                </c:pt>
                <c:pt idx="13513">
                  <c:v>67.56500000001104</c:v>
                </c:pt>
                <c:pt idx="13514">
                  <c:v>67.57000000001101</c:v>
                </c:pt>
                <c:pt idx="13515">
                  <c:v>67.57500000001095</c:v>
                </c:pt>
                <c:pt idx="13516">
                  <c:v>67.58000000001101</c:v>
                </c:pt>
                <c:pt idx="13517">
                  <c:v>67.58500000001101</c:v>
                </c:pt>
                <c:pt idx="13518">
                  <c:v>67.59000000001101</c:v>
                </c:pt>
                <c:pt idx="13519">
                  <c:v>67.59500000001101</c:v>
                </c:pt>
                <c:pt idx="13520">
                  <c:v>67.60000000001101</c:v>
                </c:pt>
                <c:pt idx="13521">
                  <c:v>67.60500000001095</c:v>
                </c:pt>
                <c:pt idx="13522">
                  <c:v>67.610000000011</c:v>
                </c:pt>
                <c:pt idx="13523">
                  <c:v>67.61500000001098</c:v>
                </c:pt>
                <c:pt idx="13524">
                  <c:v>67.62000000001098</c:v>
                </c:pt>
                <c:pt idx="13525">
                  <c:v>67.62500000001086</c:v>
                </c:pt>
                <c:pt idx="13526">
                  <c:v>67.63000000001098</c:v>
                </c:pt>
                <c:pt idx="13527">
                  <c:v>67.63500000001095</c:v>
                </c:pt>
                <c:pt idx="13528">
                  <c:v>67.64000000001097</c:v>
                </c:pt>
                <c:pt idx="13529">
                  <c:v>67.64500000001095</c:v>
                </c:pt>
                <c:pt idx="13530">
                  <c:v>67.65000000001095</c:v>
                </c:pt>
                <c:pt idx="13531">
                  <c:v>67.65500000001084</c:v>
                </c:pt>
                <c:pt idx="13532">
                  <c:v>67.66000000001095</c:v>
                </c:pt>
                <c:pt idx="13533">
                  <c:v>67.66500000001095</c:v>
                </c:pt>
                <c:pt idx="13534">
                  <c:v>67.67000000001082</c:v>
                </c:pt>
                <c:pt idx="13535">
                  <c:v>67.67500000001081</c:v>
                </c:pt>
                <c:pt idx="13536">
                  <c:v>67.68000000001091</c:v>
                </c:pt>
                <c:pt idx="13537">
                  <c:v>67.68500000001085</c:v>
                </c:pt>
                <c:pt idx="13538">
                  <c:v>67.69000000001091</c:v>
                </c:pt>
                <c:pt idx="13539">
                  <c:v>67.69500000001091</c:v>
                </c:pt>
                <c:pt idx="13540">
                  <c:v>67.70000000001091</c:v>
                </c:pt>
                <c:pt idx="13541">
                  <c:v>67.70500000001091</c:v>
                </c:pt>
                <c:pt idx="13542">
                  <c:v>67.71000000001092</c:v>
                </c:pt>
                <c:pt idx="13543">
                  <c:v>67.7150000000109</c:v>
                </c:pt>
                <c:pt idx="13544">
                  <c:v>67.7200000000109</c:v>
                </c:pt>
                <c:pt idx="13545">
                  <c:v>67.72500000001088</c:v>
                </c:pt>
                <c:pt idx="13546">
                  <c:v>67.7300000000109</c:v>
                </c:pt>
                <c:pt idx="13547">
                  <c:v>67.73500000001088</c:v>
                </c:pt>
                <c:pt idx="13548">
                  <c:v>67.7400000000109</c:v>
                </c:pt>
                <c:pt idx="13549">
                  <c:v>67.74500000001087</c:v>
                </c:pt>
                <c:pt idx="13550">
                  <c:v>67.75000000001087</c:v>
                </c:pt>
                <c:pt idx="13551">
                  <c:v>67.75500000001085</c:v>
                </c:pt>
                <c:pt idx="13552">
                  <c:v>67.76000000001086</c:v>
                </c:pt>
                <c:pt idx="13553">
                  <c:v>67.76500000001087</c:v>
                </c:pt>
                <c:pt idx="13554">
                  <c:v>67.77000000001085</c:v>
                </c:pt>
                <c:pt idx="13555">
                  <c:v>67.77500000001085</c:v>
                </c:pt>
                <c:pt idx="13556">
                  <c:v>67.78000000001084</c:v>
                </c:pt>
                <c:pt idx="13557">
                  <c:v>67.78500000001084</c:v>
                </c:pt>
                <c:pt idx="13558">
                  <c:v>67.79000000001083</c:v>
                </c:pt>
                <c:pt idx="13559">
                  <c:v>67.79500000001083</c:v>
                </c:pt>
                <c:pt idx="13560">
                  <c:v>67.80000000001081</c:v>
                </c:pt>
                <c:pt idx="13561">
                  <c:v>67.80500000001081</c:v>
                </c:pt>
                <c:pt idx="13562">
                  <c:v>67.81000000001081</c:v>
                </c:pt>
                <c:pt idx="13563">
                  <c:v>67.81500000001081</c:v>
                </c:pt>
                <c:pt idx="13564">
                  <c:v>67.82000000001081</c:v>
                </c:pt>
                <c:pt idx="13565">
                  <c:v>67.82500000001075</c:v>
                </c:pt>
                <c:pt idx="13566">
                  <c:v>67.8300000000108</c:v>
                </c:pt>
                <c:pt idx="13567">
                  <c:v>67.83500000001078</c:v>
                </c:pt>
                <c:pt idx="13568">
                  <c:v>67.8400000000108</c:v>
                </c:pt>
                <c:pt idx="13569">
                  <c:v>67.84500000001078</c:v>
                </c:pt>
                <c:pt idx="13570">
                  <c:v>67.85000000001078</c:v>
                </c:pt>
                <c:pt idx="13571">
                  <c:v>67.85500000001075</c:v>
                </c:pt>
                <c:pt idx="13572">
                  <c:v>67.86000000001077</c:v>
                </c:pt>
                <c:pt idx="13573">
                  <c:v>67.86500000001075</c:v>
                </c:pt>
                <c:pt idx="13574">
                  <c:v>67.87000000001075</c:v>
                </c:pt>
                <c:pt idx="13575">
                  <c:v>67.87500000001064</c:v>
                </c:pt>
                <c:pt idx="13576">
                  <c:v>67.88000000001075</c:v>
                </c:pt>
                <c:pt idx="13577">
                  <c:v>67.88500000001075</c:v>
                </c:pt>
                <c:pt idx="13578">
                  <c:v>67.89000000001074</c:v>
                </c:pt>
                <c:pt idx="13579">
                  <c:v>67.89500000001074</c:v>
                </c:pt>
                <c:pt idx="13580">
                  <c:v>67.90000000001073</c:v>
                </c:pt>
                <c:pt idx="13581">
                  <c:v>67.90500000001073</c:v>
                </c:pt>
                <c:pt idx="13582">
                  <c:v>67.91000000001072</c:v>
                </c:pt>
                <c:pt idx="13583">
                  <c:v>67.91500000001072</c:v>
                </c:pt>
                <c:pt idx="13584">
                  <c:v>67.92000000001071</c:v>
                </c:pt>
                <c:pt idx="13585">
                  <c:v>67.92500000001071</c:v>
                </c:pt>
                <c:pt idx="13586">
                  <c:v>67.93000000001072</c:v>
                </c:pt>
                <c:pt idx="13587">
                  <c:v>67.9350000000107</c:v>
                </c:pt>
                <c:pt idx="13588">
                  <c:v>67.9400000000107</c:v>
                </c:pt>
                <c:pt idx="13589">
                  <c:v>67.9450000000107</c:v>
                </c:pt>
                <c:pt idx="13590">
                  <c:v>67.9500000000107</c:v>
                </c:pt>
                <c:pt idx="13591">
                  <c:v>67.95500000001068</c:v>
                </c:pt>
                <c:pt idx="13592">
                  <c:v>67.9600000000107</c:v>
                </c:pt>
                <c:pt idx="13593">
                  <c:v>67.96500000001067</c:v>
                </c:pt>
                <c:pt idx="13594">
                  <c:v>67.97000000001067</c:v>
                </c:pt>
                <c:pt idx="13595">
                  <c:v>67.97500000001065</c:v>
                </c:pt>
                <c:pt idx="13596">
                  <c:v>67.98000000001066</c:v>
                </c:pt>
                <c:pt idx="13597">
                  <c:v>67.98500000001067</c:v>
                </c:pt>
                <c:pt idx="13598">
                  <c:v>67.99000000001066</c:v>
                </c:pt>
                <c:pt idx="13599">
                  <c:v>67.99500000001066</c:v>
                </c:pt>
                <c:pt idx="13600">
                  <c:v>68.00000000001064</c:v>
                </c:pt>
                <c:pt idx="13601">
                  <c:v>68.00500000001064</c:v>
                </c:pt>
                <c:pt idx="13602">
                  <c:v>68.01000000001063</c:v>
                </c:pt>
                <c:pt idx="13603">
                  <c:v>68.01500000001063</c:v>
                </c:pt>
                <c:pt idx="13604">
                  <c:v>68.02000000001061</c:v>
                </c:pt>
                <c:pt idx="13605">
                  <c:v>68.02500000001061</c:v>
                </c:pt>
                <c:pt idx="13606">
                  <c:v>68.03000000001061</c:v>
                </c:pt>
                <c:pt idx="13607">
                  <c:v>68.03500000001061</c:v>
                </c:pt>
                <c:pt idx="13608">
                  <c:v>68.04000000001062</c:v>
                </c:pt>
                <c:pt idx="13609">
                  <c:v>68.0450000000106</c:v>
                </c:pt>
                <c:pt idx="13610">
                  <c:v>68.0500000000106</c:v>
                </c:pt>
                <c:pt idx="13611">
                  <c:v>68.05500000001058</c:v>
                </c:pt>
                <c:pt idx="13612">
                  <c:v>68.0600000000106</c:v>
                </c:pt>
                <c:pt idx="13613">
                  <c:v>68.06500000001058</c:v>
                </c:pt>
                <c:pt idx="13614">
                  <c:v>68.07000000001058</c:v>
                </c:pt>
                <c:pt idx="13615">
                  <c:v>68.07500000001055</c:v>
                </c:pt>
                <c:pt idx="13616">
                  <c:v>68.08000000001057</c:v>
                </c:pt>
                <c:pt idx="13617">
                  <c:v>68.08500000001055</c:v>
                </c:pt>
                <c:pt idx="13618">
                  <c:v>68.09000000001056</c:v>
                </c:pt>
                <c:pt idx="13619">
                  <c:v>68.09500000001057</c:v>
                </c:pt>
                <c:pt idx="13620">
                  <c:v>68.10000000001055</c:v>
                </c:pt>
                <c:pt idx="13621">
                  <c:v>68.10500000001055</c:v>
                </c:pt>
                <c:pt idx="13622">
                  <c:v>68.11000000001054</c:v>
                </c:pt>
                <c:pt idx="13623">
                  <c:v>68.11500000001054</c:v>
                </c:pt>
                <c:pt idx="13624">
                  <c:v>68.12000000001051</c:v>
                </c:pt>
                <c:pt idx="13625">
                  <c:v>68.1250000000104</c:v>
                </c:pt>
                <c:pt idx="13626">
                  <c:v>68.13000000001051</c:v>
                </c:pt>
                <c:pt idx="13627">
                  <c:v>68.13500000001051</c:v>
                </c:pt>
                <c:pt idx="13628">
                  <c:v>68.14000000001051</c:v>
                </c:pt>
                <c:pt idx="13629">
                  <c:v>68.14500000001051</c:v>
                </c:pt>
                <c:pt idx="13630">
                  <c:v>68.15000000001051</c:v>
                </c:pt>
                <c:pt idx="13631">
                  <c:v>68.15500000001045</c:v>
                </c:pt>
                <c:pt idx="13632">
                  <c:v>68.1600000000105</c:v>
                </c:pt>
                <c:pt idx="13633">
                  <c:v>68.16500000001048</c:v>
                </c:pt>
                <c:pt idx="13634">
                  <c:v>68.17000000001048</c:v>
                </c:pt>
                <c:pt idx="13635">
                  <c:v>68.17500000001036</c:v>
                </c:pt>
                <c:pt idx="13636">
                  <c:v>68.18000000001048</c:v>
                </c:pt>
                <c:pt idx="13637">
                  <c:v>68.18500000001045</c:v>
                </c:pt>
                <c:pt idx="13638">
                  <c:v>68.19000000001047</c:v>
                </c:pt>
                <c:pt idx="13639">
                  <c:v>68.19500000001045</c:v>
                </c:pt>
                <c:pt idx="13640">
                  <c:v>68.20000000001046</c:v>
                </c:pt>
                <c:pt idx="13641">
                  <c:v>68.20500000001045</c:v>
                </c:pt>
                <c:pt idx="13642">
                  <c:v>68.21000000001046</c:v>
                </c:pt>
                <c:pt idx="13643">
                  <c:v>68.21500000001046</c:v>
                </c:pt>
                <c:pt idx="13644">
                  <c:v>68.22000000001044</c:v>
                </c:pt>
                <c:pt idx="13645">
                  <c:v>68.22500000001044</c:v>
                </c:pt>
                <c:pt idx="13646">
                  <c:v>68.23000000001043</c:v>
                </c:pt>
                <c:pt idx="13647">
                  <c:v>68.23500000001043</c:v>
                </c:pt>
                <c:pt idx="13648">
                  <c:v>68.24000000001042</c:v>
                </c:pt>
                <c:pt idx="13649">
                  <c:v>68.24500000001042</c:v>
                </c:pt>
                <c:pt idx="13650">
                  <c:v>68.25000000001041</c:v>
                </c:pt>
                <c:pt idx="13651">
                  <c:v>68.25500000001041</c:v>
                </c:pt>
                <c:pt idx="13652">
                  <c:v>68.2600000000104</c:v>
                </c:pt>
                <c:pt idx="13653">
                  <c:v>68.2650000000104</c:v>
                </c:pt>
                <c:pt idx="13654">
                  <c:v>68.2700000000104</c:v>
                </c:pt>
                <c:pt idx="13655">
                  <c:v>68.27500000001038</c:v>
                </c:pt>
                <c:pt idx="13656">
                  <c:v>68.2800000000104</c:v>
                </c:pt>
                <c:pt idx="13657">
                  <c:v>68.28500000001038</c:v>
                </c:pt>
                <c:pt idx="13658">
                  <c:v>68.2900000000104</c:v>
                </c:pt>
                <c:pt idx="13659">
                  <c:v>68.29500000001037</c:v>
                </c:pt>
                <c:pt idx="13660">
                  <c:v>68.30000000001037</c:v>
                </c:pt>
                <c:pt idx="13661">
                  <c:v>68.30500000001035</c:v>
                </c:pt>
                <c:pt idx="13662">
                  <c:v>68.31000000001036</c:v>
                </c:pt>
                <c:pt idx="13663">
                  <c:v>68.31500000001035</c:v>
                </c:pt>
                <c:pt idx="13664">
                  <c:v>68.32000000001035</c:v>
                </c:pt>
                <c:pt idx="13665">
                  <c:v>68.32500000001035</c:v>
                </c:pt>
                <c:pt idx="13666">
                  <c:v>68.33000000001034</c:v>
                </c:pt>
                <c:pt idx="13667">
                  <c:v>68.33500000001034</c:v>
                </c:pt>
                <c:pt idx="13668">
                  <c:v>68.34000000001033</c:v>
                </c:pt>
                <c:pt idx="13669">
                  <c:v>68.34500000001033</c:v>
                </c:pt>
                <c:pt idx="13670">
                  <c:v>68.35000000001031</c:v>
                </c:pt>
                <c:pt idx="13671">
                  <c:v>68.35500000001031</c:v>
                </c:pt>
                <c:pt idx="13672">
                  <c:v>68.36000000001031</c:v>
                </c:pt>
                <c:pt idx="13673">
                  <c:v>68.36500000001031</c:v>
                </c:pt>
                <c:pt idx="13674">
                  <c:v>68.37000000001028</c:v>
                </c:pt>
                <c:pt idx="13675">
                  <c:v>68.37500000001025</c:v>
                </c:pt>
                <c:pt idx="13676">
                  <c:v>68.3800000000103</c:v>
                </c:pt>
                <c:pt idx="13677">
                  <c:v>68.38500000001028</c:v>
                </c:pt>
                <c:pt idx="13678">
                  <c:v>68.3900000000103</c:v>
                </c:pt>
                <c:pt idx="13679">
                  <c:v>68.39500000001028</c:v>
                </c:pt>
                <c:pt idx="13680">
                  <c:v>68.4000000000103</c:v>
                </c:pt>
                <c:pt idx="13681">
                  <c:v>68.40500000001027</c:v>
                </c:pt>
                <c:pt idx="13682">
                  <c:v>68.4100000000103</c:v>
                </c:pt>
                <c:pt idx="13683">
                  <c:v>68.41500000001026</c:v>
                </c:pt>
                <c:pt idx="13684">
                  <c:v>68.42000000001026</c:v>
                </c:pt>
                <c:pt idx="13685">
                  <c:v>68.42500000001025</c:v>
                </c:pt>
                <c:pt idx="13686">
                  <c:v>68.43000000001026</c:v>
                </c:pt>
                <c:pt idx="13687">
                  <c:v>68.43500000001026</c:v>
                </c:pt>
                <c:pt idx="13688">
                  <c:v>68.4400000000103</c:v>
                </c:pt>
                <c:pt idx="13689">
                  <c:v>68.44500000001026</c:v>
                </c:pt>
                <c:pt idx="13690">
                  <c:v>68.45000000001023</c:v>
                </c:pt>
                <c:pt idx="13691">
                  <c:v>68.45500000001023</c:v>
                </c:pt>
                <c:pt idx="13692">
                  <c:v>68.46000000001022</c:v>
                </c:pt>
                <c:pt idx="13693">
                  <c:v>68.46500000001022</c:v>
                </c:pt>
                <c:pt idx="13694">
                  <c:v>68.47000000001021</c:v>
                </c:pt>
                <c:pt idx="13695">
                  <c:v>68.47500000001021</c:v>
                </c:pt>
                <c:pt idx="13696">
                  <c:v>68.4800000000102</c:v>
                </c:pt>
                <c:pt idx="13697">
                  <c:v>68.4850000000102</c:v>
                </c:pt>
                <c:pt idx="13698">
                  <c:v>68.4900000000102</c:v>
                </c:pt>
                <c:pt idx="13699">
                  <c:v>68.4950000000102</c:v>
                </c:pt>
                <c:pt idx="13700">
                  <c:v>68.5000000000102</c:v>
                </c:pt>
                <c:pt idx="13701">
                  <c:v>68.50500000001018</c:v>
                </c:pt>
                <c:pt idx="13702">
                  <c:v>68.5100000000102</c:v>
                </c:pt>
                <c:pt idx="13703">
                  <c:v>68.51500000001017</c:v>
                </c:pt>
                <c:pt idx="13704">
                  <c:v>68.52000000001017</c:v>
                </c:pt>
                <c:pt idx="13705">
                  <c:v>68.52500000001015</c:v>
                </c:pt>
                <c:pt idx="13706">
                  <c:v>68.53000000001016</c:v>
                </c:pt>
                <c:pt idx="13707">
                  <c:v>68.53500000001015</c:v>
                </c:pt>
                <c:pt idx="13708">
                  <c:v>68.54000000001016</c:v>
                </c:pt>
                <c:pt idx="13709">
                  <c:v>68.54500000001016</c:v>
                </c:pt>
                <c:pt idx="13710">
                  <c:v>68.55000000001014</c:v>
                </c:pt>
                <c:pt idx="13711">
                  <c:v>68.55500000001014</c:v>
                </c:pt>
                <c:pt idx="13712">
                  <c:v>68.56000000001013</c:v>
                </c:pt>
                <c:pt idx="13713">
                  <c:v>68.56500000001013</c:v>
                </c:pt>
                <c:pt idx="13714">
                  <c:v>68.57000000001011</c:v>
                </c:pt>
                <c:pt idx="13715">
                  <c:v>68.57500000001011</c:v>
                </c:pt>
                <c:pt idx="13716">
                  <c:v>68.58000000001011</c:v>
                </c:pt>
                <c:pt idx="13717">
                  <c:v>68.58500000001011</c:v>
                </c:pt>
                <c:pt idx="13718">
                  <c:v>68.5900000000101</c:v>
                </c:pt>
                <c:pt idx="13719">
                  <c:v>68.5950000000101</c:v>
                </c:pt>
                <c:pt idx="13720">
                  <c:v>68.6000000000101</c:v>
                </c:pt>
                <c:pt idx="13721">
                  <c:v>68.60500000001008</c:v>
                </c:pt>
                <c:pt idx="13722">
                  <c:v>68.6100000000101</c:v>
                </c:pt>
                <c:pt idx="13723">
                  <c:v>68.61500000001008</c:v>
                </c:pt>
                <c:pt idx="13724">
                  <c:v>68.62000000001008</c:v>
                </c:pt>
                <c:pt idx="13725">
                  <c:v>68.62500000001005</c:v>
                </c:pt>
                <c:pt idx="13726">
                  <c:v>68.63000000001007</c:v>
                </c:pt>
                <c:pt idx="13727">
                  <c:v>68.63500000001005</c:v>
                </c:pt>
                <c:pt idx="13728">
                  <c:v>68.64000000001006</c:v>
                </c:pt>
                <c:pt idx="13729">
                  <c:v>68.64500000001005</c:v>
                </c:pt>
                <c:pt idx="13730">
                  <c:v>68.65000000001005</c:v>
                </c:pt>
                <c:pt idx="13731">
                  <c:v>68.65500000001005</c:v>
                </c:pt>
                <c:pt idx="13732">
                  <c:v>68.66000000001004</c:v>
                </c:pt>
                <c:pt idx="13733">
                  <c:v>68.66500000001004</c:v>
                </c:pt>
                <c:pt idx="13734">
                  <c:v>68.67000000001001</c:v>
                </c:pt>
                <c:pt idx="13735">
                  <c:v>68.67500000000983</c:v>
                </c:pt>
                <c:pt idx="13736">
                  <c:v>68.68000000001001</c:v>
                </c:pt>
                <c:pt idx="13737">
                  <c:v>68.68500000001001</c:v>
                </c:pt>
                <c:pt idx="13738">
                  <c:v>68.69000000001001</c:v>
                </c:pt>
                <c:pt idx="13739">
                  <c:v>68.69500000001001</c:v>
                </c:pt>
                <c:pt idx="13740">
                  <c:v>68.70000000001</c:v>
                </c:pt>
                <c:pt idx="13741">
                  <c:v>68.70500000001</c:v>
                </c:pt>
                <c:pt idx="13742">
                  <c:v>68.71000000001</c:v>
                </c:pt>
                <c:pt idx="13743">
                  <c:v>68.71500000000998</c:v>
                </c:pt>
                <c:pt idx="13744">
                  <c:v>68.72000000000995</c:v>
                </c:pt>
                <c:pt idx="13745">
                  <c:v>68.72500000000986</c:v>
                </c:pt>
                <c:pt idx="13746">
                  <c:v>68.73000000000998</c:v>
                </c:pt>
                <c:pt idx="13747">
                  <c:v>68.73500000000995</c:v>
                </c:pt>
                <c:pt idx="13748">
                  <c:v>68.74000000000997</c:v>
                </c:pt>
                <c:pt idx="13749">
                  <c:v>68.74500000000995</c:v>
                </c:pt>
                <c:pt idx="13750">
                  <c:v>68.75000000000995</c:v>
                </c:pt>
                <c:pt idx="13751">
                  <c:v>68.75500000000983</c:v>
                </c:pt>
                <c:pt idx="13752">
                  <c:v>68.76000000000995</c:v>
                </c:pt>
                <c:pt idx="13753">
                  <c:v>68.76500000000995</c:v>
                </c:pt>
                <c:pt idx="13754">
                  <c:v>68.77000000000982</c:v>
                </c:pt>
                <c:pt idx="13755">
                  <c:v>68.7750000000098</c:v>
                </c:pt>
                <c:pt idx="13756">
                  <c:v>68.78000000000991</c:v>
                </c:pt>
                <c:pt idx="13757">
                  <c:v>68.7850000000098</c:v>
                </c:pt>
                <c:pt idx="13758">
                  <c:v>68.79000000000991</c:v>
                </c:pt>
                <c:pt idx="13759">
                  <c:v>68.79500000000991</c:v>
                </c:pt>
                <c:pt idx="13760">
                  <c:v>68.80000000000985</c:v>
                </c:pt>
                <c:pt idx="13761">
                  <c:v>68.80500000000978</c:v>
                </c:pt>
                <c:pt idx="13762">
                  <c:v>68.81000000000988</c:v>
                </c:pt>
                <c:pt idx="13763">
                  <c:v>68.81500000000985</c:v>
                </c:pt>
                <c:pt idx="13764">
                  <c:v>68.82000000000977</c:v>
                </c:pt>
                <c:pt idx="13765">
                  <c:v>68.82500000000972</c:v>
                </c:pt>
                <c:pt idx="13766">
                  <c:v>68.83000000000985</c:v>
                </c:pt>
                <c:pt idx="13767">
                  <c:v>68.83500000000976</c:v>
                </c:pt>
                <c:pt idx="13768">
                  <c:v>68.84000000000988</c:v>
                </c:pt>
                <c:pt idx="13769">
                  <c:v>68.84500000000985</c:v>
                </c:pt>
                <c:pt idx="13770">
                  <c:v>68.85000000000974</c:v>
                </c:pt>
                <c:pt idx="13771">
                  <c:v>68.8550000000097</c:v>
                </c:pt>
                <c:pt idx="13772">
                  <c:v>68.86000000000985</c:v>
                </c:pt>
                <c:pt idx="13773">
                  <c:v>68.86500000000973</c:v>
                </c:pt>
                <c:pt idx="13774">
                  <c:v>68.8700000000097</c:v>
                </c:pt>
                <c:pt idx="13775">
                  <c:v>68.87500000000963</c:v>
                </c:pt>
                <c:pt idx="13776">
                  <c:v>68.88000000000972</c:v>
                </c:pt>
                <c:pt idx="13777">
                  <c:v>68.8850000000097</c:v>
                </c:pt>
                <c:pt idx="13778">
                  <c:v>68.89000000000981</c:v>
                </c:pt>
                <c:pt idx="13779">
                  <c:v>68.8950000000097</c:v>
                </c:pt>
                <c:pt idx="13780">
                  <c:v>68.90000000000981</c:v>
                </c:pt>
                <c:pt idx="13781">
                  <c:v>68.90500000000981</c:v>
                </c:pt>
                <c:pt idx="13782">
                  <c:v>68.91000000000981</c:v>
                </c:pt>
                <c:pt idx="13783">
                  <c:v>68.91500000000981</c:v>
                </c:pt>
                <c:pt idx="13784">
                  <c:v>68.92000000000978</c:v>
                </c:pt>
                <c:pt idx="13785">
                  <c:v>68.92500000000975</c:v>
                </c:pt>
                <c:pt idx="13786">
                  <c:v>68.9300000000098</c:v>
                </c:pt>
                <c:pt idx="13787">
                  <c:v>68.93500000000978</c:v>
                </c:pt>
                <c:pt idx="13788">
                  <c:v>68.9400000000098</c:v>
                </c:pt>
                <c:pt idx="13789">
                  <c:v>68.94500000000978</c:v>
                </c:pt>
                <c:pt idx="13790">
                  <c:v>68.95000000000978</c:v>
                </c:pt>
                <c:pt idx="13791">
                  <c:v>68.95500000000975</c:v>
                </c:pt>
                <c:pt idx="13792">
                  <c:v>68.96000000000977</c:v>
                </c:pt>
                <c:pt idx="13793">
                  <c:v>68.96500000000975</c:v>
                </c:pt>
                <c:pt idx="13794">
                  <c:v>68.97000000000975</c:v>
                </c:pt>
                <c:pt idx="13795">
                  <c:v>68.97500000000963</c:v>
                </c:pt>
                <c:pt idx="13796">
                  <c:v>68.98000000000975</c:v>
                </c:pt>
                <c:pt idx="13797">
                  <c:v>68.98500000000975</c:v>
                </c:pt>
                <c:pt idx="13798">
                  <c:v>68.99000000000974</c:v>
                </c:pt>
                <c:pt idx="13799">
                  <c:v>68.99500000000974</c:v>
                </c:pt>
                <c:pt idx="13800">
                  <c:v>69.00000000000971</c:v>
                </c:pt>
                <c:pt idx="13801">
                  <c:v>69.0050000000096</c:v>
                </c:pt>
                <c:pt idx="13802">
                  <c:v>69.01000000000971</c:v>
                </c:pt>
                <c:pt idx="13803">
                  <c:v>69.01500000000971</c:v>
                </c:pt>
                <c:pt idx="13804">
                  <c:v>69.02000000000965</c:v>
                </c:pt>
                <c:pt idx="13805">
                  <c:v>69.02500000000958</c:v>
                </c:pt>
                <c:pt idx="13806">
                  <c:v>69.03000000000968</c:v>
                </c:pt>
                <c:pt idx="13807">
                  <c:v>69.03500000000965</c:v>
                </c:pt>
                <c:pt idx="13808">
                  <c:v>69.0400000000097</c:v>
                </c:pt>
                <c:pt idx="13809">
                  <c:v>69.04500000000968</c:v>
                </c:pt>
                <c:pt idx="13810">
                  <c:v>69.05000000000965</c:v>
                </c:pt>
                <c:pt idx="13811">
                  <c:v>69.05500000000956</c:v>
                </c:pt>
                <c:pt idx="13812">
                  <c:v>69.06000000000968</c:v>
                </c:pt>
                <c:pt idx="13813">
                  <c:v>69.06500000000965</c:v>
                </c:pt>
                <c:pt idx="13814">
                  <c:v>69.07000000000954</c:v>
                </c:pt>
                <c:pt idx="13815">
                  <c:v>69.0750000000095</c:v>
                </c:pt>
                <c:pt idx="13816">
                  <c:v>69.08000000000965</c:v>
                </c:pt>
                <c:pt idx="13817">
                  <c:v>69.08500000000953</c:v>
                </c:pt>
                <c:pt idx="13818">
                  <c:v>69.09000000000965</c:v>
                </c:pt>
                <c:pt idx="13819">
                  <c:v>69.09500000000965</c:v>
                </c:pt>
                <c:pt idx="13820">
                  <c:v>69.10000000000952</c:v>
                </c:pt>
                <c:pt idx="13821">
                  <c:v>69.1050000000095</c:v>
                </c:pt>
                <c:pt idx="13822">
                  <c:v>69.11000000000961</c:v>
                </c:pt>
                <c:pt idx="13823">
                  <c:v>69.1150000000095</c:v>
                </c:pt>
                <c:pt idx="13824">
                  <c:v>69.12000000000948</c:v>
                </c:pt>
                <c:pt idx="13825">
                  <c:v>69.12500000000939</c:v>
                </c:pt>
                <c:pt idx="13826">
                  <c:v>69.13000000000955</c:v>
                </c:pt>
                <c:pt idx="13827">
                  <c:v>69.13500000000948</c:v>
                </c:pt>
                <c:pt idx="13828">
                  <c:v>69.14000000000958</c:v>
                </c:pt>
                <c:pt idx="13829">
                  <c:v>69.14500000000955</c:v>
                </c:pt>
                <c:pt idx="13830">
                  <c:v>69.15000000000947</c:v>
                </c:pt>
                <c:pt idx="13831">
                  <c:v>69.15500000000942</c:v>
                </c:pt>
                <c:pt idx="13832">
                  <c:v>69.16000000000955</c:v>
                </c:pt>
                <c:pt idx="13833">
                  <c:v>69.16500000000946</c:v>
                </c:pt>
                <c:pt idx="13834">
                  <c:v>69.17000000000942</c:v>
                </c:pt>
                <c:pt idx="13835">
                  <c:v>69.17500000000936</c:v>
                </c:pt>
                <c:pt idx="13836">
                  <c:v>69.18000000000944</c:v>
                </c:pt>
                <c:pt idx="13837">
                  <c:v>69.1850000000094</c:v>
                </c:pt>
                <c:pt idx="13838">
                  <c:v>69.19000000000955</c:v>
                </c:pt>
                <c:pt idx="13839">
                  <c:v>69.19500000000943</c:v>
                </c:pt>
                <c:pt idx="13840">
                  <c:v>69.20000000000955</c:v>
                </c:pt>
                <c:pt idx="13841">
                  <c:v>69.20500000000955</c:v>
                </c:pt>
                <c:pt idx="13842">
                  <c:v>69.21000000000954</c:v>
                </c:pt>
                <c:pt idx="13843">
                  <c:v>69.21500000000954</c:v>
                </c:pt>
                <c:pt idx="13844">
                  <c:v>69.22000000000951</c:v>
                </c:pt>
                <c:pt idx="13845">
                  <c:v>69.2250000000094</c:v>
                </c:pt>
                <c:pt idx="13846">
                  <c:v>69.23000000000951</c:v>
                </c:pt>
                <c:pt idx="13847">
                  <c:v>69.23500000000951</c:v>
                </c:pt>
                <c:pt idx="13848">
                  <c:v>69.24000000000951</c:v>
                </c:pt>
                <c:pt idx="13849">
                  <c:v>69.24500000000951</c:v>
                </c:pt>
                <c:pt idx="13850">
                  <c:v>69.25000000000948</c:v>
                </c:pt>
                <c:pt idx="13851">
                  <c:v>69.25500000000945</c:v>
                </c:pt>
                <c:pt idx="13852">
                  <c:v>69.2600000000095</c:v>
                </c:pt>
                <c:pt idx="13853">
                  <c:v>69.26500000000948</c:v>
                </c:pt>
                <c:pt idx="13854">
                  <c:v>69.27000000000945</c:v>
                </c:pt>
                <c:pt idx="13855">
                  <c:v>69.27500000000936</c:v>
                </c:pt>
                <c:pt idx="13856">
                  <c:v>69.28000000000948</c:v>
                </c:pt>
                <c:pt idx="13857">
                  <c:v>69.28500000000945</c:v>
                </c:pt>
                <c:pt idx="13858">
                  <c:v>69.29000000000947</c:v>
                </c:pt>
                <c:pt idx="13859">
                  <c:v>69.29500000000945</c:v>
                </c:pt>
                <c:pt idx="13860">
                  <c:v>69.30000000000945</c:v>
                </c:pt>
                <c:pt idx="13861">
                  <c:v>69.30500000000933</c:v>
                </c:pt>
                <c:pt idx="13862">
                  <c:v>69.31000000000945</c:v>
                </c:pt>
                <c:pt idx="13863">
                  <c:v>69.31500000000945</c:v>
                </c:pt>
                <c:pt idx="13864">
                  <c:v>69.32000000000932</c:v>
                </c:pt>
                <c:pt idx="13865">
                  <c:v>69.3250000000093</c:v>
                </c:pt>
                <c:pt idx="13866">
                  <c:v>69.33000000000941</c:v>
                </c:pt>
                <c:pt idx="13867">
                  <c:v>69.3350000000093</c:v>
                </c:pt>
                <c:pt idx="13868">
                  <c:v>69.34000000000941</c:v>
                </c:pt>
                <c:pt idx="13869">
                  <c:v>69.34500000000941</c:v>
                </c:pt>
                <c:pt idx="13870">
                  <c:v>69.35000000000935</c:v>
                </c:pt>
                <c:pt idx="13871">
                  <c:v>69.35500000000928</c:v>
                </c:pt>
                <c:pt idx="13872">
                  <c:v>69.36000000000938</c:v>
                </c:pt>
                <c:pt idx="13873">
                  <c:v>69.36500000000935</c:v>
                </c:pt>
                <c:pt idx="13874">
                  <c:v>69.37000000000927</c:v>
                </c:pt>
                <c:pt idx="13875">
                  <c:v>69.37500000000919</c:v>
                </c:pt>
                <c:pt idx="13876">
                  <c:v>69.38000000000935</c:v>
                </c:pt>
                <c:pt idx="13877">
                  <c:v>69.38500000000926</c:v>
                </c:pt>
                <c:pt idx="13878">
                  <c:v>69.39000000000938</c:v>
                </c:pt>
                <c:pt idx="13879">
                  <c:v>69.39500000000935</c:v>
                </c:pt>
                <c:pt idx="13880">
                  <c:v>69.40000000000937</c:v>
                </c:pt>
                <c:pt idx="13881">
                  <c:v>69.40500000000935</c:v>
                </c:pt>
                <c:pt idx="13882">
                  <c:v>69.41000000000936</c:v>
                </c:pt>
                <c:pt idx="13883">
                  <c:v>69.41500000000935</c:v>
                </c:pt>
                <c:pt idx="13884">
                  <c:v>69.42000000000935</c:v>
                </c:pt>
                <c:pt idx="13885">
                  <c:v>69.42500000000935</c:v>
                </c:pt>
                <c:pt idx="13886">
                  <c:v>69.43000000000934</c:v>
                </c:pt>
                <c:pt idx="13887">
                  <c:v>69.43500000000934</c:v>
                </c:pt>
                <c:pt idx="13888">
                  <c:v>69.44000000000933</c:v>
                </c:pt>
                <c:pt idx="13889">
                  <c:v>69.44500000000933</c:v>
                </c:pt>
                <c:pt idx="13890">
                  <c:v>69.45000000000931</c:v>
                </c:pt>
                <c:pt idx="13891">
                  <c:v>69.45500000000931</c:v>
                </c:pt>
                <c:pt idx="13892">
                  <c:v>69.46000000000931</c:v>
                </c:pt>
                <c:pt idx="13893">
                  <c:v>69.46500000000931</c:v>
                </c:pt>
                <c:pt idx="13894">
                  <c:v>69.47000000000928</c:v>
                </c:pt>
                <c:pt idx="13895">
                  <c:v>69.47500000000925</c:v>
                </c:pt>
                <c:pt idx="13896">
                  <c:v>69.4800000000093</c:v>
                </c:pt>
                <c:pt idx="13897">
                  <c:v>69.48500000000928</c:v>
                </c:pt>
                <c:pt idx="13898">
                  <c:v>69.4900000000093</c:v>
                </c:pt>
                <c:pt idx="13899">
                  <c:v>69.49500000000928</c:v>
                </c:pt>
                <c:pt idx="13900">
                  <c:v>69.50000000000928</c:v>
                </c:pt>
                <c:pt idx="13901">
                  <c:v>69.50500000000925</c:v>
                </c:pt>
                <c:pt idx="13902">
                  <c:v>69.51000000000927</c:v>
                </c:pt>
                <c:pt idx="13903">
                  <c:v>69.51500000000925</c:v>
                </c:pt>
                <c:pt idx="13904">
                  <c:v>69.52000000000925</c:v>
                </c:pt>
                <c:pt idx="13905">
                  <c:v>69.52500000000913</c:v>
                </c:pt>
                <c:pt idx="13906">
                  <c:v>69.53000000000925</c:v>
                </c:pt>
                <c:pt idx="13907">
                  <c:v>69.53500000000925</c:v>
                </c:pt>
                <c:pt idx="13908">
                  <c:v>69.54000000000924</c:v>
                </c:pt>
                <c:pt idx="13909">
                  <c:v>69.54500000000924</c:v>
                </c:pt>
                <c:pt idx="13910">
                  <c:v>69.55000000000921</c:v>
                </c:pt>
                <c:pt idx="13911">
                  <c:v>69.5550000000091</c:v>
                </c:pt>
                <c:pt idx="13912">
                  <c:v>69.56000000000921</c:v>
                </c:pt>
                <c:pt idx="13913">
                  <c:v>69.56500000000921</c:v>
                </c:pt>
                <c:pt idx="13914">
                  <c:v>69.57000000000909</c:v>
                </c:pt>
                <c:pt idx="13915">
                  <c:v>69.57500000000908</c:v>
                </c:pt>
                <c:pt idx="13916">
                  <c:v>69.58000000000918</c:v>
                </c:pt>
                <c:pt idx="13917">
                  <c:v>69.58500000000915</c:v>
                </c:pt>
                <c:pt idx="13918">
                  <c:v>69.5900000000092</c:v>
                </c:pt>
                <c:pt idx="13919">
                  <c:v>69.59500000000918</c:v>
                </c:pt>
                <c:pt idx="13920">
                  <c:v>69.60000000000915</c:v>
                </c:pt>
                <c:pt idx="13921">
                  <c:v>69.60500000000906</c:v>
                </c:pt>
                <c:pt idx="13922">
                  <c:v>69.61000000000918</c:v>
                </c:pt>
                <c:pt idx="13923">
                  <c:v>69.61500000000915</c:v>
                </c:pt>
                <c:pt idx="13924">
                  <c:v>69.62000000000904</c:v>
                </c:pt>
                <c:pt idx="13925">
                  <c:v>69.62500000000898</c:v>
                </c:pt>
                <c:pt idx="13926">
                  <c:v>69.63000000000915</c:v>
                </c:pt>
                <c:pt idx="13927">
                  <c:v>69.63500000000903</c:v>
                </c:pt>
                <c:pt idx="13928">
                  <c:v>69.64000000000915</c:v>
                </c:pt>
                <c:pt idx="13929">
                  <c:v>69.64500000000915</c:v>
                </c:pt>
                <c:pt idx="13930">
                  <c:v>69.65000000000902</c:v>
                </c:pt>
                <c:pt idx="13931">
                  <c:v>69.65500000000898</c:v>
                </c:pt>
                <c:pt idx="13932">
                  <c:v>69.66000000000911</c:v>
                </c:pt>
                <c:pt idx="13933">
                  <c:v>69.665000000009</c:v>
                </c:pt>
                <c:pt idx="13934">
                  <c:v>69.67000000000898</c:v>
                </c:pt>
                <c:pt idx="13935">
                  <c:v>69.67500000000889</c:v>
                </c:pt>
                <c:pt idx="13936">
                  <c:v>69.68000000000899</c:v>
                </c:pt>
                <c:pt idx="13937">
                  <c:v>69.68500000000898</c:v>
                </c:pt>
                <c:pt idx="13938">
                  <c:v>69.69000000000908</c:v>
                </c:pt>
                <c:pt idx="13939">
                  <c:v>69.69500000000905</c:v>
                </c:pt>
                <c:pt idx="13940">
                  <c:v>69.7000000000091</c:v>
                </c:pt>
                <c:pt idx="13941">
                  <c:v>69.70500000000908</c:v>
                </c:pt>
                <c:pt idx="13942">
                  <c:v>69.7100000000091</c:v>
                </c:pt>
                <c:pt idx="13943">
                  <c:v>69.71500000000908</c:v>
                </c:pt>
                <c:pt idx="13944">
                  <c:v>69.72000000000908</c:v>
                </c:pt>
                <c:pt idx="13945">
                  <c:v>69.72500000000905</c:v>
                </c:pt>
                <c:pt idx="13946">
                  <c:v>69.73000000000907</c:v>
                </c:pt>
                <c:pt idx="13947">
                  <c:v>69.73500000000905</c:v>
                </c:pt>
                <c:pt idx="13948">
                  <c:v>69.74000000000906</c:v>
                </c:pt>
                <c:pt idx="13949">
                  <c:v>69.74500000000905</c:v>
                </c:pt>
                <c:pt idx="13950">
                  <c:v>69.75000000000905</c:v>
                </c:pt>
                <c:pt idx="13951">
                  <c:v>69.75500000000905</c:v>
                </c:pt>
                <c:pt idx="13952">
                  <c:v>69.76000000000904</c:v>
                </c:pt>
                <c:pt idx="13953">
                  <c:v>69.76500000000904</c:v>
                </c:pt>
                <c:pt idx="13954">
                  <c:v>69.77000000000901</c:v>
                </c:pt>
                <c:pt idx="13955">
                  <c:v>69.7750000000089</c:v>
                </c:pt>
                <c:pt idx="13956">
                  <c:v>69.78000000000901</c:v>
                </c:pt>
                <c:pt idx="13957">
                  <c:v>69.78500000000901</c:v>
                </c:pt>
                <c:pt idx="13958">
                  <c:v>69.79000000000901</c:v>
                </c:pt>
                <c:pt idx="13959">
                  <c:v>69.79500000000901</c:v>
                </c:pt>
                <c:pt idx="13960">
                  <c:v>69.80000000000898</c:v>
                </c:pt>
                <c:pt idx="13961">
                  <c:v>69.80500000000895</c:v>
                </c:pt>
                <c:pt idx="13962">
                  <c:v>69.810000000009</c:v>
                </c:pt>
                <c:pt idx="13963">
                  <c:v>69.81500000000898</c:v>
                </c:pt>
                <c:pt idx="13964">
                  <c:v>69.82000000000895</c:v>
                </c:pt>
                <c:pt idx="13965">
                  <c:v>69.82500000000886</c:v>
                </c:pt>
                <c:pt idx="13966">
                  <c:v>69.83000000000898</c:v>
                </c:pt>
                <c:pt idx="13967">
                  <c:v>69.83500000000895</c:v>
                </c:pt>
                <c:pt idx="13968">
                  <c:v>69.84000000000897</c:v>
                </c:pt>
                <c:pt idx="13969">
                  <c:v>69.84500000000895</c:v>
                </c:pt>
                <c:pt idx="13970">
                  <c:v>69.85000000000895</c:v>
                </c:pt>
                <c:pt idx="13971">
                  <c:v>69.85500000000883</c:v>
                </c:pt>
                <c:pt idx="13972">
                  <c:v>69.86000000000895</c:v>
                </c:pt>
                <c:pt idx="13973">
                  <c:v>69.86500000000895</c:v>
                </c:pt>
                <c:pt idx="13974">
                  <c:v>69.87000000000882</c:v>
                </c:pt>
                <c:pt idx="13975">
                  <c:v>69.87500000000878</c:v>
                </c:pt>
                <c:pt idx="13976">
                  <c:v>69.88000000000891</c:v>
                </c:pt>
                <c:pt idx="13977">
                  <c:v>69.8850000000088</c:v>
                </c:pt>
                <c:pt idx="13978">
                  <c:v>69.89000000000891</c:v>
                </c:pt>
                <c:pt idx="13979">
                  <c:v>69.89500000000891</c:v>
                </c:pt>
                <c:pt idx="13980">
                  <c:v>69.90000000000891</c:v>
                </c:pt>
                <c:pt idx="13981">
                  <c:v>69.90500000000891</c:v>
                </c:pt>
                <c:pt idx="13982">
                  <c:v>69.9100000000089</c:v>
                </c:pt>
                <c:pt idx="13983">
                  <c:v>69.9150000000089</c:v>
                </c:pt>
                <c:pt idx="13984">
                  <c:v>69.9200000000089</c:v>
                </c:pt>
                <c:pt idx="13985">
                  <c:v>69.92500000000888</c:v>
                </c:pt>
                <c:pt idx="13986">
                  <c:v>69.9300000000089</c:v>
                </c:pt>
                <c:pt idx="13987">
                  <c:v>69.93500000000888</c:v>
                </c:pt>
                <c:pt idx="13988">
                  <c:v>69.9400000000089</c:v>
                </c:pt>
                <c:pt idx="13989">
                  <c:v>69.94500000000887</c:v>
                </c:pt>
                <c:pt idx="13990">
                  <c:v>69.95000000000887</c:v>
                </c:pt>
                <c:pt idx="13991">
                  <c:v>69.95500000000885</c:v>
                </c:pt>
                <c:pt idx="13992">
                  <c:v>69.96000000000886</c:v>
                </c:pt>
                <c:pt idx="13993">
                  <c:v>69.96500000000885</c:v>
                </c:pt>
                <c:pt idx="13994">
                  <c:v>69.97000000000885</c:v>
                </c:pt>
                <c:pt idx="13995">
                  <c:v>69.97500000000885</c:v>
                </c:pt>
                <c:pt idx="13996">
                  <c:v>69.98000000000884</c:v>
                </c:pt>
                <c:pt idx="13997">
                  <c:v>69.98500000000884</c:v>
                </c:pt>
                <c:pt idx="13998">
                  <c:v>69.99000000000883</c:v>
                </c:pt>
                <c:pt idx="13999">
                  <c:v>69.99500000000883</c:v>
                </c:pt>
                <c:pt idx="14000">
                  <c:v>70.00000000000881</c:v>
                </c:pt>
                <c:pt idx="14001">
                  <c:v>70.00500000000881</c:v>
                </c:pt>
                <c:pt idx="14002">
                  <c:v>70.01000000000881</c:v>
                </c:pt>
                <c:pt idx="14003">
                  <c:v>70.01500000000881</c:v>
                </c:pt>
                <c:pt idx="14004">
                  <c:v>70.02000000000878</c:v>
                </c:pt>
                <c:pt idx="14005">
                  <c:v>70.02500000000875</c:v>
                </c:pt>
                <c:pt idx="14006">
                  <c:v>70.0300000000088</c:v>
                </c:pt>
                <c:pt idx="14007">
                  <c:v>70.03500000000878</c:v>
                </c:pt>
                <c:pt idx="14008">
                  <c:v>70.0400000000088</c:v>
                </c:pt>
                <c:pt idx="14009">
                  <c:v>70.04500000000878</c:v>
                </c:pt>
                <c:pt idx="14010">
                  <c:v>70.05000000000878</c:v>
                </c:pt>
                <c:pt idx="14011">
                  <c:v>70.05500000000875</c:v>
                </c:pt>
                <c:pt idx="14012">
                  <c:v>70.06000000000877</c:v>
                </c:pt>
                <c:pt idx="14013">
                  <c:v>70.06500000000875</c:v>
                </c:pt>
                <c:pt idx="14014">
                  <c:v>70.07000000000875</c:v>
                </c:pt>
                <c:pt idx="14015">
                  <c:v>70.07500000000863</c:v>
                </c:pt>
                <c:pt idx="14016">
                  <c:v>70.08000000000875</c:v>
                </c:pt>
                <c:pt idx="14017">
                  <c:v>70.08500000000875</c:v>
                </c:pt>
                <c:pt idx="14018">
                  <c:v>70.09000000000874</c:v>
                </c:pt>
                <c:pt idx="14019">
                  <c:v>70.09500000000874</c:v>
                </c:pt>
                <c:pt idx="14020">
                  <c:v>70.10000000000871</c:v>
                </c:pt>
                <c:pt idx="14021">
                  <c:v>70.1050000000086</c:v>
                </c:pt>
                <c:pt idx="14022">
                  <c:v>70.11000000000871</c:v>
                </c:pt>
                <c:pt idx="14023">
                  <c:v>70.11500000000871</c:v>
                </c:pt>
                <c:pt idx="14024">
                  <c:v>70.12000000000859</c:v>
                </c:pt>
                <c:pt idx="14025">
                  <c:v>70.12500000000858</c:v>
                </c:pt>
                <c:pt idx="14026">
                  <c:v>70.13000000000868</c:v>
                </c:pt>
                <c:pt idx="14027">
                  <c:v>70.13500000000865</c:v>
                </c:pt>
                <c:pt idx="14028">
                  <c:v>70.1400000000087</c:v>
                </c:pt>
                <c:pt idx="14029">
                  <c:v>70.14500000000868</c:v>
                </c:pt>
                <c:pt idx="14030">
                  <c:v>70.15000000000865</c:v>
                </c:pt>
                <c:pt idx="14031">
                  <c:v>70.15500000000856</c:v>
                </c:pt>
                <c:pt idx="14032">
                  <c:v>70.16000000000868</c:v>
                </c:pt>
                <c:pt idx="14033">
                  <c:v>70.16500000000865</c:v>
                </c:pt>
                <c:pt idx="14034">
                  <c:v>70.17000000000854</c:v>
                </c:pt>
                <c:pt idx="14035">
                  <c:v>70.17500000000848</c:v>
                </c:pt>
                <c:pt idx="14036">
                  <c:v>70.18000000000865</c:v>
                </c:pt>
                <c:pt idx="14037">
                  <c:v>70.18500000000853</c:v>
                </c:pt>
                <c:pt idx="14038">
                  <c:v>70.19000000000865</c:v>
                </c:pt>
                <c:pt idx="14039">
                  <c:v>70.19500000000865</c:v>
                </c:pt>
                <c:pt idx="14040">
                  <c:v>70.20000000000864</c:v>
                </c:pt>
                <c:pt idx="14041">
                  <c:v>70.20500000000864</c:v>
                </c:pt>
                <c:pt idx="14042">
                  <c:v>70.21000000000863</c:v>
                </c:pt>
                <c:pt idx="14043">
                  <c:v>70.21500000000863</c:v>
                </c:pt>
                <c:pt idx="14044">
                  <c:v>70.22000000000861</c:v>
                </c:pt>
                <c:pt idx="14045">
                  <c:v>70.22500000000861</c:v>
                </c:pt>
                <c:pt idx="14046">
                  <c:v>70.23000000000861</c:v>
                </c:pt>
                <c:pt idx="14047">
                  <c:v>70.23500000000861</c:v>
                </c:pt>
                <c:pt idx="14048">
                  <c:v>70.2400000000086</c:v>
                </c:pt>
                <c:pt idx="14049">
                  <c:v>70.2450000000086</c:v>
                </c:pt>
                <c:pt idx="14050">
                  <c:v>70.2500000000086</c:v>
                </c:pt>
                <c:pt idx="14051">
                  <c:v>70.25500000000858</c:v>
                </c:pt>
                <c:pt idx="14052">
                  <c:v>70.2600000000086</c:v>
                </c:pt>
                <c:pt idx="14053">
                  <c:v>70.26500000000858</c:v>
                </c:pt>
                <c:pt idx="14054">
                  <c:v>70.27000000000858</c:v>
                </c:pt>
                <c:pt idx="14055">
                  <c:v>70.27500000000855</c:v>
                </c:pt>
                <c:pt idx="14056">
                  <c:v>70.28000000000857</c:v>
                </c:pt>
                <c:pt idx="14057">
                  <c:v>70.28500000000855</c:v>
                </c:pt>
                <c:pt idx="14058">
                  <c:v>70.29000000000856</c:v>
                </c:pt>
                <c:pt idx="14059">
                  <c:v>70.29500000000855</c:v>
                </c:pt>
                <c:pt idx="14060">
                  <c:v>70.30000000000855</c:v>
                </c:pt>
                <c:pt idx="14061">
                  <c:v>70.30500000000855</c:v>
                </c:pt>
                <c:pt idx="14062">
                  <c:v>70.31000000000854</c:v>
                </c:pt>
                <c:pt idx="14063">
                  <c:v>70.31500000000854</c:v>
                </c:pt>
                <c:pt idx="14064">
                  <c:v>70.32000000000851</c:v>
                </c:pt>
                <c:pt idx="14065">
                  <c:v>70.3250000000084</c:v>
                </c:pt>
                <c:pt idx="14066">
                  <c:v>70.33000000000851</c:v>
                </c:pt>
                <c:pt idx="14067">
                  <c:v>70.33500000000851</c:v>
                </c:pt>
                <c:pt idx="14068">
                  <c:v>70.34000000000851</c:v>
                </c:pt>
                <c:pt idx="14069">
                  <c:v>70.34500000000851</c:v>
                </c:pt>
                <c:pt idx="14070">
                  <c:v>70.35000000000848</c:v>
                </c:pt>
                <c:pt idx="14071">
                  <c:v>70.35500000000845</c:v>
                </c:pt>
                <c:pt idx="14072">
                  <c:v>70.3600000000085</c:v>
                </c:pt>
                <c:pt idx="14073">
                  <c:v>70.36500000000848</c:v>
                </c:pt>
                <c:pt idx="14074">
                  <c:v>70.37000000000845</c:v>
                </c:pt>
                <c:pt idx="14075">
                  <c:v>70.37500000000836</c:v>
                </c:pt>
                <c:pt idx="14076">
                  <c:v>70.38000000000848</c:v>
                </c:pt>
                <c:pt idx="14077">
                  <c:v>70.38500000000845</c:v>
                </c:pt>
                <c:pt idx="14078">
                  <c:v>70.39000000000847</c:v>
                </c:pt>
                <c:pt idx="14079">
                  <c:v>70.39500000000845</c:v>
                </c:pt>
                <c:pt idx="14080">
                  <c:v>70.40000000000846</c:v>
                </c:pt>
                <c:pt idx="14081">
                  <c:v>70.40500000000845</c:v>
                </c:pt>
                <c:pt idx="14082">
                  <c:v>70.41000000000846</c:v>
                </c:pt>
                <c:pt idx="14083">
                  <c:v>70.41500000000846</c:v>
                </c:pt>
                <c:pt idx="14084">
                  <c:v>70.42000000000844</c:v>
                </c:pt>
                <c:pt idx="14085">
                  <c:v>70.42500000000844</c:v>
                </c:pt>
                <c:pt idx="14086">
                  <c:v>70.43000000000843</c:v>
                </c:pt>
                <c:pt idx="14087">
                  <c:v>70.43500000000843</c:v>
                </c:pt>
                <c:pt idx="14088">
                  <c:v>70.44000000000842</c:v>
                </c:pt>
                <c:pt idx="14089">
                  <c:v>70.44500000000842</c:v>
                </c:pt>
                <c:pt idx="14090">
                  <c:v>70.45000000000841</c:v>
                </c:pt>
                <c:pt idx="14091">
                  <c:v>70.45500000000841</c:v>
                </c:pt>
                <c:pt idx="14092">
                  <c:v>70.4600000000084</c:v>
                </c:pt>
                <c:pt idx="14093">
                  <c:v>70.4650000000084</c:v>
                </c:pt>
                <c:pt idx="14094">
                  <c:v>70.47000000000838</c:v>
                </c:pt>
                <c:pt idx="14095">
                  <c:v>70.47500000000838</c:v>
                </c:pt>
                <c:pt idx="14096">
                  <c:v>70.4800000000084</c:v>
                </c:pt>
                <c:pt idx="14097">
                  <c:v>70.48500000000838</c:v>
                </c:pt>
                <c:pt idx="14098">
                  <c:v>70.4900000000084</c:v>
                </c:pt>
                <c:pt idx="14099">
                  <c:v>70.49500000000837</c:v>
                </c:pt>
                <c:pt idx="14100">
                  <c:v>70.50000000000837</c:v>
                </c:pt>
                <c:pt idx="14101">
                  <c:v>70.50500000000835</c:v>
                </c:pt>
                <c:pt idx="14102">
                  <c:v>70.51000000000836</c:v>
                </c:pt>
                <c:pt idx="14103">
                  <c:v>70.51500000000835</c:v>
                </c:pt>
                <c:pt idx="14104">
                  <c:v>70.52000000000835</c:v>
                </c:pt>
                <c:pt idx="14105">
                  <c:v>70.52500000000828</c:v>
                </c:pt>
                <c:pt idx="14106">
                  <c:v>70.53000000000834</c:v>
                </c:pt>
                <c:pt idx="14107">
                  <c:v>70.53500000000834</c:v>
                </c:pt>
                <c:pt idx="14108">
                  <c:v>70.54000000000833</c:v>
                </c:pt>
                <c:pt idx="14109">
                  <c:v>70.54500000000833</c:v>
                </c:pt>
                <c:pt idx="14110">
                  <c:v>70.55000000000831</c:v>
                </c:pt>
                <c:pt idx="14111">
                  <c:v>70.55500000000831</c:v>
                </c:pt>
                <c:pt idx="14112">
                  <c:v>70.56000000000831</c:v>
                </c:pt>
                <c:pt idx="14113">
                  <c:v>70.56500000000831</c:v>
                </c:pt>
                <c:pt idx="14114">
                  <c:v>70.57000000000828</c:v>
                </c:pt>
                <c:pt idx="14115">
                  <c:v>70.57500000000825</c:v>
                </c:pt>
                <c:pt idx="14116">
                  <c:v>70.58000000000828</c:v>
                </c:pt>
                <c:pt idx="14117">
                  <c:v>70.58500000000828</c:v>
                </c:pt>
                <c:pt idx="14118">
                  <c:v>70.5900000000083</c:v>
                </c:pt>
                <c:pt idx="14119">
                  <c:v>70.59500000000828</c:v>
                </c:pt>
                <c:pt idx="14120">
                  <c:v>70.60000000000828</c:v>
                </c:pt>
                <c:pt idx="14121">
                  <c:v>70.60500000000825</c:v>
                </c:pt>
                <c:pt idx="14122">
                  <c:v>70.61000000000827</c:v>
                </c:pt>
                <c:pt idx="14123">
                  <c:v>70.61500000000825</c:v>
                </c:pt>
                <c:pt idx="14124">
                  <c:v>70.62000000000825</c:v>
                </c:pt>
                <c:pt idx="14125">
                  <c:v>70.62500000000813</c:v>
                </c:pt>
                <c:pt idx="14126">
                  <c:v>70.63000000000825</c:v>
                </c:pt>
                <c:pt idx="14127">
                  <c:v>70.63500000000818</c:v>
                </c:pt>
                <c:pt idx="14128">
                  <c:v>70.64000000000824</c:v>
                </c:pt>
                <c:pt idx="14129">
                  <c:v>70.64500000000824</c:v>
                </c:pt>
                <c:pt idx="14130">
                  <c:v>70.65000000000821</c:v>
                </c:pt>
                <c:pt idx="14131">
                  <c:v>70.6550000000081</c:v>
                </c:pt>
                <c:pt idx="14132">
                  <c:v>70.66000000000821</c:v>
                </c:pt>
                <c:pt idx="14133">
                  <c:v>70.66500000000821</c:v>
                </c:pt>
                <c:pt idx="14134">
                  <c:v>70.67000000000809</c:v>
                </c:pt>
                <c:pt idx="14135">
                  <c:v>70.67500000000808</c:v>
                </c:pt>
                <c:pt idx="14136">
                  <c:v>70.68000000000818</c:v>
                </c:pt>
                <c:pt idx="14137">
                  <c:v>70.68500000000807</c:v>
                </c:pt>
                <c:pt idx="14138">
                  <c:v>70.69000000000818</c:v>
                </c:pt>
                <c:pt idx="14139">
                  <c:v>70.69500000000818</c:v>
                </c:pt>
                <c:pt idx="14140">
                  <c:v>70.7000000000082</c:v>
                </c:pt>
                <c:pt idx="14141">
                  <c:v>70.70500000000818</c:v>
                </c:pt>
                <c:pt idx="14142">
                  <c:v>70.7100000000082</c:v>
                </c:pt>
                <c:pt idx="14143">
                  <c:v>70.71500000000817</c:v>
                </c:pt>
                <c:pt idx="14144">
                  <c:v>70.72000000000817</c:v>
                </c:pt>
                <c:pt idx="14145">
                  <c:v>70.72500000000815</c:v>
                </c:pt>
                <c:pt idx="14146">
                  <c:v>70.73000000000816</c:v>
                </c:pt>
                <c:pt idx="14147">
                  <c:v>70.73500000000815</c:v>
                </c:pt>
                <c:pt idx="14148">
                  <c:v>70.74000000000816</c:v>
                </c:pt>
                <c:pt idx="14149">
                  <c:v>70.74500000000814</c:v>
                </c:pt>
                <c:pt idx="14150">
                  <c:v>70.75000000000814</c:v>
                </c:pt>
                <c:pt idx="14151">
                  <c:v>70.75500000000814</c:v>
                </c:pt>
                <c:pt idx="14152">
                  <c:v>70.76000000000813</c:v>
                </c:pt>
                <c:pt idx="14153">
                  <c:v>70.76500000000813</c:v>
                </c:pt>
                <c:pt idx="14154">
                  <c:v>70.77000000000811</c:v>
                </c:pt>
                <c:pt idx="14155">
                  <c:v>70.77500000000811</c:v>
                </c:pt>
                <c:pt idx="14156">
                  <c:v>70.78000000000811</c:v>
                </c:pt>
                <c:pt idx="14157">
                  <c:v>70.78500000000811</c:v>
                </c:pt>
                <c:pt idx="14158">
                  <c:v>70.7900000000081</c:v>
                </c:pt>
                <c:pt idx="14159">
                  <c:v>70.7950000000081</c:v>
                </c:pt>
                <c:pt idx="14160">
                  <c:v>70.80000000000808</c:v>
                </c:pt>
                <c:pt idx="14161">
                  <c:v>70.80500000000808</c:v>
                </c:pt>
                <c:pt idx="14162">
                  <c:v>70.8100000000081</c:v>
                </c:pt>
                <c:pt idx="14163">
                  <c:v>70.81500000000808</c:v>
                </c:pt>
                <c:pt idx="14164">
                  <c:v>70.82000000000808</c:v>
                </c:pt>
                <c:pt idx="14165">
                  <c:v>70.82500000000805</c:v>
                </c:pt>
                <c:pt idx="14166">
                  <c:v>70.83000000000807</c:v>
                </c:pt>
                <c:pt idx="14167">
                  <c:v>70.83500000000805</c:v>
                </c:pt>
                <c:pt idx="14168">
                  <c:v>70.84000000000806</c:v>
                </c:pt>
                <c:pt idx="14169">
                  <c:v>70.84500000000805</c:v>
                </c:pt>
                <c:pt idx="14170">
                  <c:v>70.85000000000805</c:v>
                </c:pt>
                <c:pt idx="14171">
                  <c:v>70.85500000000798</c:v>
                </c:pt>
                <c:pt idx="14172">
                  <c:v>70.86000000000804</c:v>
                </c:pt>
                <c:pt idx="14173">
                  <c:v>70.86500000000804</c:v>
                </c:pt>
                <c:pt idx="14174">
                  <c:v>70.87000000000801</c:v>
                </c:pt>
                <c:pt idx="14175">
                  <c:v>70.8750000000079</c:v>
                </c:pt>
                <c:pt idx="14176">
                  <c:v>70.88000000000801</c:v>
                </c:pt>
                <c:pt idx="14177">
                  <c:v>70.88500000000801</c:v>
                </c:pt>
                <c:pt idx="14178">
                  <c:v>70.89000000000801</c:v>
                </c:pt>
                <c:pt idx="14179">
                  <c:v>70.89500000000801</c:v>
                </c:pt>
                <c:pt idx="14180">
                  <c:v>70.900000000008</c:v>
                </c:pt>
                <c:pt idx="14181">
                  <c:v>70.905000000008</c:v>
                </c:pt>
                <c:pt idx="14182">
                  <c:v>70.910000000008</c:v>
                </c:pt>
                <c:pt idx="14183">
                  <c:v>70.915000000008</c:v>
                </c:pt>
                <c:pt idx="14184">
                  <c:v>70.920000000008</c:v>
                </c:pt>
                <c:pt idx="14185">
                  <c:v>70.92500000000798</c:v>
                </c:pt>
                <c:pt idx="14186">
                  <c:v>70.930000000008</c:v>
                </c:pt>
                <c:pt idx="14187">
                  <c:v>70.93500000000797</c:v>
                </c:pt>
                <c:pt idx="14188">
                  <c:v>70.940000000008</c:v>
                </c:pt>
                <c:pt idx="14189">
                  <c:v>70.94500000000796</c:v>
                </c:pt>
                <c:pt idx="14190">
                  <c:v>70.95000000000796</c:v>
                </c:pt>
                <c:pt idx="14191">
                  <c:v>70.95500000000795</c:v>
                </c:pt>
                <c:pt idx="14192">
                  <c:v>70.96000000000796</c:v>
                </c:pt>
                <c:pt idx="14193">
                  <c:v>70.96500000000794</c:v>
                </c:pt>
                <c:pt idx="14194">
                  <c:v>70.97000000000794</c:v>
                </c:pt>
                <c:pt idx="14195">
                  <c:v>70.97500000000794</c:v>
                </c:pt>
                <c:pt idx="14196">
                  <c:v>70.98000000000793</c:v>
                </c:pt>
                <c:pt idx="14197">
                  <c:v>70.98500000000793</c:v>
                </c:pt>
                <c:pt idx="14198">
                  <c:v>70.99000000000792</c:v>
                </c:pt>
                <c:pt idx="14199">
                  <c:v>70.99500000000791</c:v>
                </c:pt>
                <c:pt idx="14200">
                  <c:v>71.00000000000791</c:v>
                </c:pt>
                <c:pt idx="14201">
                  <c:v>71.00500000000791</c:v>
                </c:pt>
                <c:pt idx="14202">
                  <c:v>71.0100000000079</c:v>
                </c:pt>
                <c:pt idx="14203">
                  <c:v>71.0150000000079</c:v>
                </c:pt>
                <c:pt idx="14204">
                  <c:v>71.02000000000788</c:v>
                </c:pt>
                <c:pt idx="14205">
                  <c:v>71.02500000000788</c:v>
                </c:pt>
                <c:pt idx="14206">
                  <c:v>71.0300000000079</c:v>
                </c:pt>
                <c:pt idx="14207">
                  <c:v>71.03500000000788</c:v>
                </c:pt>
                <c:pt idx="14208">
                  <c:v>71.0400000000079</c:v>
                </c:pt>
                <c:pt idx="14209">
                  <c:v>71.04500000000787</c:v>
                </c:pt>
                <c:pt idx="14210">
                  <c:v>71.05000000000787</c:v>
                </c:pt>
                <c:pt idx="14211">
                  <c:v>71.05500000000785</c:v>
                </c:pt>
                <c:pt idx="14212">
                  <c:v>71.06000000000786</c:v>
                </c:pt>
                <c:pt idx="14213">
                  <c:v>71.06500000000785</c:v>
                </c:pt>
                <c:pt idx="14214">
                  <c:v>71.07000000000785</c:v>
                </c:pt>
                <c:pt idx="14215">
                  <c:v>71.07500000000778</c:v>
                </c:pt>
                <c:pt idx="14216">
                  <c:v>71.08000000000784</c:v>
                </c:pt>
                <c:pt idx="14217">
                  <c:v>71.08500000000784</c:v>
                </c:pt>
                <c:pt idx="14218">
                  <c:v>71.09000000000783</c:v>
                </c:pt>
                <c:pt idx="14219">
                  <c:v>71.09500000000783</c:v>
                </c:pt>
                <c:pt idx="14220">
                  <c:v>71.10000000000781</c:v>
                </c:pt>
                <c:pt idx="14221">
                  <c:v>71.10500000000781</c:v>
                </c:pt>
                <c:pt idx="14222">
                  <c:v>71.11000000000781</c:v>
                </c:pt>
                <c:pt idx="14223">
                  <c:v>71.11500000000781</c:v>
                </c:pt>
                <c:pt idx="14224">
                  <c:v>71.12000000000778</c:v>
                </c:pt>
                <c:pt idx="14225">
                  <c:v>71.12500000000767</c:v>
                </c:pt>
                <c:pt idx="14226">
                  <c:v>71.13000000000778</c:v>
                </c:pt>
                <c:pt idx="14227">
                  <c:v>71.13500000000778</c:v>
                </c:pt>
                <c:pt idx="14228">
                  <c:v>71.1400000000078</c:v>
                </c:pt>
                <c:pt idx="14229">
                  <c:v>71.14500000000778</c:v>
                </c:pt>
                <c:pt idx="14230">
                  <c:v>71.15000000000778</c:v>
                </c:pt>
                <c:pt idx="14231">
                  <c:v>71.15500000000775</c:v>
                </c:pt>
                <c:pt idx="14232">
                  <c:v>71.16000000000777</c:v>
                </c:pt>
                <c:pt idx="14233">
                  <c:v>71.16500000000775</c:v>
                </c:pt>
                <c:pt idx="14234">
                  <c:v>71.17000000000775</c:v>
                </c:pt>
                <c:pt idx="14235">
                  <c:v>71.17500000000763</c:v>
                </c:pt>
                <c:pt idx="14236">
                  <c:v>71.18000000000775</c:v>
                </c:pt>
                <c:pt idx="14237">
                  <c:v>71.18500000000768</c:v>
                </c:pt>
                <c:pt idx="14238">
                  <c:v>71.19000000000774</c:v>
                </c:pt>
                <c:pt idx="14239">
                  <c:v>71.19500000000774</c:v>
                </c:pt>
                <c:pt idx="14240">
                  <c:v>71.20000000000773</c:v>
                </c:pt>
                <c:pt idx="14241">
                  <c:v>71.20500000000773</c:v>
                </c:pt>
                <c:pt idx="14242">
                  <c:v>71.21000000000772</c:v>
                </c:pt>
                <c:pt idx="14243">
                  <c:v>71.21500000000771</c:v>
                </c:pt>
                <c:pt idx="14244">
                  <c:v>71.22000000000771</c:v>
                </c:pt>
                <c:pt idx="14245">
                  <c:v>71.22500000000771</c:v>
                </c:pt>
                <c:pt idx="14246">
                  <c:v>71.2300000000077</c:v>
                </c:pt>
                <c:pt idx="14247">
                  <c:v>71.2350000000077</c:v>
                </c:pt>
                <c:pt idx="14248">
                  <c:v>71.2400000000077</c:v>
                </c:pt>
                <c:pt idx="14249">
                  <c:v>71.2450000000077</c:v>
                </c:pt>
                <c:pt idx="14250">
                  <c:v>71.2500000000077</c:v>
                </c:pt>
                <c:pt idx="14251">
                  <c:v>71.25500000000768</c:v>
                </c:pt>
                <c:pt idx="14252">
                  <c:v>71.2600000000077</c:v>
                </c:pt>
                <c:pt idx="14253">
                  <c:v>71.26500000000767</c:v>
                </c:pt>
                <c:pt idx="14254">
                  <c:v>71.27000000000767</c:v>
                </c:pt>
                <c:pt idx="14255">
                  <c:v>71.27500000000765</c:v>
                </c:pt>
                <c:pt idx="14256">
                  <c:v>71.28000000000766</c:v>
                </c:pt>
                <c:pt idx="14257">
                  <c:v>71.28500000000765</c:v>
                </c:pt>
                <c:pt idx="14258">
                  <c:v>71.29000000000766</c:v>
                </c:pt>
                <c:pt idx="14259">
                  <c:v>71.29500000000764</c:v>
                </c:pt>
                <c:pt idx="14260">
                  <c:v>71.30000000000764</c:v>
                </c:pt>
                <c:pt idx="14261">
                  <c:v>71.30500000000764</c:v>
                </c:pt>
                <c:pt idx="14262">
                  <c:v>71.31000000000763</c:v>
                </c:pt>
                <c:pt idx="14263">
                  <c:v>71.31500000000763</c:v>
                </c:pt>
                <c:pt idx="14264">
                  <c:v>71.32000000000761</c:v>
                </c:pt>
                <c:pt idx="14265">
                  <c:v>71.32500000000761</c:v>
                </c:pt>
                <c:pt idx="14266">
                  <c:v>71.33000000000761</c:v>
                </c:pt>
                <c:pt idx="14267">
                  <c:v>71.33500000000761</c:v>
                </c:pt>
                <c:pt idx="14268">
                  <c:v>71.3400000000076</c:v>
                </c:pt>
                <c:pt idx="14269">
                  <c:v>71.3450000000076</c:v>
                </c:pt>
                <c:pt idx="14270">
                  <c:v>71.35000000000758</c:v>
                </c:pt>
                <c:pt idx="14271">
                  <c:v>71.35500000000758</c:v>
                </c:pt>
                <c:pt idx="14272">
                  <c:v>71.3600000000076</c:v>
                </c:pt>
                <c:pt idx="14273">
                  <c:v>71.36500000000758</c:v>
                </c:pt>
                <c:pt idx="14274">
                  <c:v>71.37000000000758</c:v>
                </c:pt>
                <c:pt idx="14275">
                  <c:v>71.37500000000755</c:v>
                </c:pt>
                <c:pt idx="14276">
                  <c:v>71.38000000000757</c:v>
                </c:pt>
                <c:pt idx="14277">
                  <c:v>71.38500000000755</c:v>
                </c:pt>
                <c:pt idx="14278">
                  <c:v>71.39000000000756</c:v>
                </c:pt>
                <c:pt idx="14279">
                  <c:v>71.39500000000755</c:v>
                </c:pt>
                <c:pt idx="14280">
                  <c:v>71.40000000000756</c:v>
                </c:pt>
                <c:pt idx="14281">
                  <c:v>71.40500000000754</c:v>
                </c:pt>
                <c:pt idx="14282">
                  <c:v>71.4100000000076</c:v>
                </c:pt>
                <c:pt idx="14283">
                  <c:v>71.41500000000756</c:v>
                </c:pt>
                <c:pt idx="14284">
                  <c:v>71.42000000000753</c:v>
                </c:pt>
                <c:pt idx="14285">
                  <c:v>71.42500000000753</c:v>
                </c:pt>
                <c:pt idx="14286">
                  <c:v>71.43000000000752</c:v>
                </c:pt>
                <c:pt idx="14287">
                  <c:v>71.43500000000751</c:v>
                </c:pt>
                <c:pt idx="14288">
                  <c:v>71.44000000000752</c:v>
                </c:pt>
                <c:pt idx="14289">
                  <c:v>71.44500000000752</c:v>
                </c:pt>
                <c:pt idx="14290">
                  <c:v>71.4500000000075</c:v>
                </c:pt>
                <c:pt idx="14291">
                  <c:v>71.4550000000075</c:v>
                </c:pt>
                <c:pt idx="14292">
                  <c:v>71.4600000000075</c:v>
                </c:pt>
                <c:pt idx="14293">
                  <c:v>71.4650000000075</c:v>
                </c:pt>
                <c:pt idx="14294">
                  <c:v>71.4700000000075</c:v>
                </c:pt>
                <c:pt idx="14295">
                  <c:v>71.47500000000748</c:v>
                </c:pt>
                <c:pt idx="14296">
                  <c:v>71.4800000000075</c:v>
                </c:pt>
                <c:pt idx="14297">
                  <c:v>71.48500000000747</c:v>
                </c:pt>
                <c:pt idx="14298">
                  <c:v>71.4900000000075</c:v>
                </c:pt>
                <c:pt idx="14299">
                  <c:v>71.49500000000746</c:v>
                </c:pt>
                <c:pt idx="14300">
                  <c:v>71.50000000000746</c:v>
                </c:pt>
                <c:pt idx="14301">
                  <c:v>71.50500000000745</c:v>
                </c:pt>
                <c:pt idx="14302">
                  <c:v>71.51000000000746</c:v>
                </c:pt>
                <c:pt idx="14303">
                  <c:v>71.51500000000744</c:v>
                </c:pt>
                <c:pt idx="14304">
                  <c:v>71.52000000000744</c:v>
                </c:pt>
                <c:pt idx="14305">
                  <c:v>71.52500000000744</c:v>
                </c:pt>
                <c:pt idx="14306">
                  <c:v>71.53000000000743</c:v>
                </c:pt>
                <c:pt idx="14307">
                  <c:v>71.53500000000743</c:v>
                </c:pt>
                <c:pt idx="14308">
                  <c:v>71.54000000000742</c:v>
                </c:pt>
                <c:pt idx="14309">
                  <c:v>71.54500000000741</c:v>
                </c:pt>
                <c:pt idx="14310">
                  <c:v>71.55000000000741</c:v>
                </c:pt>
                <c:pt idx="14311">
                  <c:v>71.55500000000741</c:v>
                </c:pt>
                <c:pt idx="14312">
                  <c:v>71.5600000000074</c:v>
                </c:pt>
                <c:pt idx="14313">
                  <c:v>71.5650000000074</c:v>
                </c:pt>
                <c:pt idx="14314">
                  <c:v>71.57000000000738</c:v>
                </c:pt>
                <c:pt idx="14315">
                  <c:v>71.57500000000738</c:v>
                </c:pt>
                <c:pt idx="14316">
                  <c:v>71.5800000000074</c:v>
                </c:pt>
                <c:pt idx="14317">
                  <c:v>71.58500000000738</c:v>
                </c:pt>
                <c:pt idx="14318">
                  <c:v>71.5900000000074</c:v>
                </c:pt>
                <c:pt idx="14319">
                  <c:v>71.59500000000737</c:v>
                </c:pt>
                <c:pt idx="14320">
                  <c:v>71.60000000000737</c:v>
                </c:pt>
                <c:pt idx="14321">
                  <c:v>71.60500000000735</c:v>
                </c:pt>
                <c:pt idx="14322">
                  <c:v>71.61000000000736</c:v>
                </c:pt>
                <c:pt idx="14323">
                  <c:v>71.61500000000735</c:v>
                </c:pt>
                <c:pt idx="14324">
                  <c:v>71.62000000000735</c:v>
                </c:pt>
                <c:pt idx="14325">
                  <c:v>71.62500000000728</c:v>
                </c:pt>
                <c:pt idx="14326">
                  <c:v>71.63000000000734</c:v>
                </c:pt>
                <c:pt idx="14327">
                  <c:v>71.63500000000734</c:v>
                </c:pt>
                <c:pt idx="14328">
                  <c:v>71.64000000000733</c:v>
                </c:pt>
                <c:pt idx="14329">
                  <c:v>71.64500000000733</c:v>
                </c:pt>
                <c:pt idx="14330">
                  <c:v>71.65000000000731</c:v>
                </c:pt>
                <c:pt idx="14331">
                  <c:v>71.65500000000731</c:v>
                </c:pt>
                <c:pt idx="14332">
                  <c:v>71.66000000000731</c:v>
                </c:pt>
                <c:pt idx="14333">
                  <c:v>71.66500000000731</c:v>
                </c:pt>
                <c:pt idx="14334">
                  <c:v>71.67000000000728</c:v>
                </c:pt>
                <c:pt idx="14335">
                  <c:v>71.67500000000717</c:v>
                </c:pt>
                <c:pt idx="14336">
                  <c:v>71.68000000000728</c:v>
                </c:pt>
                <c:pt idx="14337">
                  <c:v>71.68500000000728</c:v>
                </c:pt>
                <c:pt idx="14338">
                  <c:v>71.6900000000073</c:v>
                </c:pt>
                <c:pt idx="14339">
                  <c:v>71.69500000000728</c:v>
                </c:pt>
                <c:pt idx="14340">
                  <c:v>71.7000000000073</c:v>
                </c:pt>
                <c:pt idx="14341">
                  <c:v>71.70500000000727</c:v>
                </c:pt>
                <c:pt idx="14342">
                  <c:v>71.7100000000073</c:v>
                </c:pt>
                <c:pt idx="14343">
                  <c:v>71.71500000000726</c:v>
                </c:pt>
                <c:pt idx="14344">
                  <c:v>71.72000000000726</c:v>
                </c:pt>
                <c:pt idx="14345">
                  <c:v>71.72500000000725</c:v>
                </c:pt>
                <c:pt idx="14346">
                  <c:v>71.73000000000726</c:v>
                </c:pt>
                <c:pt idx="14347">
                  <c:v>71.73500000000724</c:v>
                </c:pt>
                <c:pt idx="14348">
                  <c:v>71.7400000000073</c:v>
                </c:pt>
                <c:pt idx="14349">
                  <c:v>71.74500000000726</c:v>
                </c:pt>
                <c:pt idx="14350">
                  <c:v>71.75000000000723</c:v>
                </c:pt>
                <c:pt idx="14351">
                  <c:v>71.75500000000723</c:v>
                </c:pt>
                <c:pt idx="14352">
                  <c:v>71.76000000000722</c:v>
                </c:pt>
                <c:pt idx="14353">
                  <c:v>71.76500000000721</c:v>
                </c:pt>
                <c:pt idx="14354">
                  <c:v>71.77000000000721</c:v>
                </c:pt>
                <c:pt idx="14355">
                  <c:v>71.77500000000721</c:v>
                </c:pt>
                <c:pt idx="14356">
                  <c:v>71.7800000000072</c:v>
                </c:pt>
                <c:pt idx="14357">
                  <c:v>71.7850000000072</c:v>
                </c:pt>
                <c:pt idx="14358">
                  <c:v>71.7900000000072</c:v>
                </c:pt>
                <c:pt idx="14359">
                  <c:v>71.7950000000072</c:v>
                </c:pt>
                <c:pt idx="14360">
                  <c:v>71.8000000000072</c:v>
                </c:pt>
                <c:pt idx="14361">
                  <c:v>71.80500000000718</c:v>
                </c:pt>
                <c:pt idx="14362">
                  <c:v>71.8100000000072</c:v>
                </c:pt>
                <c:pt idx="14363">
                  <c:v>71.81500000000717</c:v>
                </c:pt>
                <c:pt idx="14364">
                  <c:v>71.82000000000717</c:v>
                </c:pt>
                <c:pt idx="14365">
                  <c:v>71.82500000000715</c:v>
                </c:pt>
                <c:pt idx="14366">
                  <c:v>71.83000000000716</c:v>
                </c:pt>
                <c:pt idx="14367">
                  <c:v>71.83500000000715</c:v>
                </c:pt>
                <c:pt idx="14368">
                  <c:v>71.84000000000716</c:v>
                </c:pt>
                <c:pt idx="14369">
                  <c:v>71.84500000000714</c:v>
                </c:pt>
                <c:pt idx="14370">
                  <c:v>71.85000000000714</c:v>
                </c:pt>
                <c:pt idx="14371">
                  <c:v>71.85500000000714</c:v>
                </c:pt>
                <c:pt idx="14372">
                  <c:v>71.86000000000713</c:v>
                </c:pt>
                <c:pt idx="14373">
                  <c:v>71.86500000000713</c:v>
                </c:pt>
                <c:pt idx="14374">
                  <c:v>71.87000000000711</c:v>
                </c:pt>
                <c:pt idx="14375">
                  <c:v>71.87500000000711</c:v>
                </c:pt>
                <c:pt idx="14376">
                  <c:v>71.88000000000711</c:v>
                </c:pt>
                <c:pt idx="14377">
                  <c:v>71.88500000000711</c:v>
                </c:pt>
                <c:pt idx="14378">
                  <c:v>71.8900000000071</c:v>
                </c:pt>
                <c:pt idx="14379">
                  <c:v>71.8950000000071</c:v>
                </c:pt>
                <c:pt idx="14380">
                  <c:v>71.9000000000071</c:v>
                </c:pt>
                <c:pt idx="14381">
                  <c:v>71.9050000000071</c:v>
                </c:pt>
                <c:pt idx="14382">
                  <c:v>71.9100000000071</c:v>
                </c:pt>
                <c:pt idx="14383">
                  <c:v>71.9150000000071</c:v>
                </c:pt>
                <c:pt idx="14384">
                  <c:v>71.9200000000071</c:v>
                </c:pt>
                <c:pt idx="14385">
                  <c:v>71.92500000000707</c:v>
                </c:pt>
                <c:pt idx="14386">
                  <c:v>71.9300000000071</c:v>
                </c:pt>
                <c:pt idx="14387">
                  <c:v>71.93500000000706</c:v>
                </c:pt>
                <c:pt idx="14388">
                  <c:v>71.9400000000071</c:v>
                </c:pt>
                <c:pt idx="14389">
                  <c:v>71.9450000000071</c:v>
                </c:pt>
                <c:pt idx="14390">
                  <c:v>71.95000000000706</c:v>
                </c:pt>
                <c:pt idx="14391">
                  <c:v>71.95500000000704</c:v>
                </c:pt>
                <c:pt idx="14392">
                  <c:v>71.9600000000071</c:v>
                </c:pt>
                <c:pt idx="14393">
                  <c:v>71.96500000000706</c:v>
                </c:pt>
                <c:pt idx="14394">
                  <c:v>71.97000000000703</c:v>
                </c:pt>
                <c:pt idx="14395">
                  <c:v>71.97500000000703</c:v>
                </c:pt>
                <c:pt idx="14396">
                  <c:v>71.98000000000702</c:v>
                </c:pt>
                <c:pt idx="14397">
                  <c:v>71.98500000000701</c:v>
                </c:pt>
                <c:pt idx="14398">
                  <c:v>71.99000000000702</c:v>
                </c:pt>
                <c:pt idx="14399">
                  <c:v>71.99500000000702</c:v>
                </c:pt>
                <c:pt idx="14400">
                  <c:v>72.000000000007</c:v>
                </c:pt>
                <c:pt idx="14401">
                  <c:v>72.005000000007</c:v>
                </c:pt>
                <c:pt idx="14402">
                  <c:v>72.01000000000698</c:v>
                </c:pt>
                <c:pt idx="14403">
                  <c:v>72.01500000000698</c:v>
                </c:pt>
                <c:pt idx="14404">
                  <c:v>72.02000000000695</c:v>
                </c:pt>
                <c:pt idx="14405">
                  <c:v>72.02500000000686</c:v>
                </c:pt>
                <c:pt idx="14406">
                  <c:v>72.03000000000698</c:v>
                </c:pt>
                <c:pt idx="14407">
                  <c:v>72.03500000000695</c:v>
                </c:pt>
                <c:pt idx="14408">
                  <c:v>72.04000000000697</c:v>
                </c:pt>
                <c:pt idx="14409">
                  <c:v>72.04500000000695</c:v>
                </c:pt>
                <c:pt idx="14410">
                  <c:v>72.05000000000695</c:v>
                </c:pt>
                <c:pt idx="14411">
                  <c:v>72.05500000000683</c:v>
                </c:pt>
                <c:pt idx="14412">
                  <c:v>72.06000000000695</c:v>
                </c:pt>
                <c:pt idx="14413">
                  <c:v>72.06500000000688</c:v>
                </c:pt>
                <c:pt idx="14414">
                  <c:v>72.07000000000681</c:v>
                </c:pt>
                <c:pt idx="14415">
                  <c:v>72.07500000000678</c:v>
                </c:pt>
                <c:pt idx="14416">
                  <c:v>72.08000000000688</c:v>
                </c:pt>
                <c:pt idx="14417">
                  <c:v>72.0850000000068</c:v>
                </c:pt>
                <c:pt idx="14418">
                  <c:v>72.09000000000691</c:v>
                </c:pt>
                <c:pt idx="14419">
                  <c:v>72.09500000000691</c:v>
                </c:pt>
                <c:pt idx="14420">
                  <c:v>72.10000000000679</c:v>
                </c:pt>
                <c:pt idx="14421">
                  <c:v>72.10500000000678</c:v>
                </c:pt>
                <c:pt idx="14422">
                  <c:v>72.11000000000688</c:v>
                </c:pt>
                <c:pt idx="14423">
                  <c:v>72.11500000000677</c:v>
                </c:pt>
                <c:pt idx="14424">
                  <c:v>72.12000000000675</c:v>
                </c:pt>
                <c:pt idx="14425">
                  <c:v>72.12500000000666</c:v>
                </c:pt>
                <c:pt idx="14426">
                  <c:v>72.13000000000685</c:v>
                </c:pt>
                <c:pt idx="14427">
                  <c:v>72.13500000000676</c:v>
                </c:pt>
                <c:pt idx="14428">
                  <c:v>72.14000000000688</c:v>
                </c:pt>
                <c:pt idx="14429">
                  <c:v>72.14500000000685</c:v>
                </c:pt>
                <c:pt idx="14430">
                  <c:v>72.15000000000674</c:v>
                </c:pt>
                <c:pt idx="14431">
                  <c:v>72.15500000000667</c:v>
                </c:pt>
                <c:pt idx="14432">
                  <c:v>72.16000000000685</c:v>
                </c:pt>
                <c:pt idx="14433">
                  <c:v>72.16500000000673</c:v>
                </c:pt>
                <c:pt idx="14434">
                  <c:v>72.17000000000668</c:v>
                </c:pt>
                <c:pt idx="14435">
                  <c:v>72.17500000000661</c:v>
                </c:pt>
                <c:pt idx="14436">
                  <c:v>72.18000000000671</c:v>
                </c:pt>
                <c:pt idx="14437">
                  <c:v>72.18500000000668</c:v>
                </c:pt>
                <c:pt idx="14438">
                  <c:v>72.19000000000678</c:v>
                </c:pt>
                <c:pt idx="14439">
                  <c:v>72.1950000000067</c:v>
                </c:pt>
                <c:pt idx="14440">
                  <c:v>72.20000000000681</c:v>
                </c:pt>
                <c:pt idx="14441">
                  <c:v>72.20500000000681</c:v>
                </c:pt>
                <c:pt idx="14442">
                  <c:v>72.21000000000681</c:v>
                </c:pt>
                <c:pt idx="14443">
                  <c:v>72.21500000000681</c:v>
                </c:pt>
                <c:pt idx="14444">
                  <c:v>72.22000000000678</c:v>
                </c:pt>
                <c:pt idx="14445">
                  <c:v>72.22500000000667</c:v>
                </c:pt>
                <c:pt idx="14446">
                  <c:v>72.23000000000678</c:v>
                </c:pt>
                <c:pt idx="14447">
                  <c:v>72.23500000000678</c:v>
                </c:pt>
                <c:pt idx="14448">
                  <c:v>72.2400000000068</c:v>
                </c:pt>
                <c:pt idx="14449">
                  <c:v>72.24500000000678</c:v>
                </c:pt>
                <c:pt idx="14450">
                  <c:v>72.25000000000678</c:v>
                </c:pt>
                <c:pt idx="14451">
                  <c:v>72.25500000000675</c:v>
                </c:pt>
                <c:pt idx="14452">
                  <c:v>72.26000000000677</c:v>
                </c:pt>
                <c:pt idx="14453">
                  <c:v>72.26500000000675</c:v>
                </c:pt>
                <c:pt idx="14454">
                  <c:v>72.27000000000675</c:v>
                </c:pt>
                <c:pt idx="14455">
                  <c:v>72.27500000000663</c:v>
                </c:pt>
                <c:pt idx="14456">
                  <c:v>72.28000000000675</c:v>
                </c:pt>
                <c:pt idx="14457">
                  <c:v>72.28500000000668</c:v>
                </c:pt>
                <c:pt idx="14458">
                  <c:v>72.29000000000674</c:v>
                </c:pt>
                <c:pt idx="14459">
                  <c:v>72.29500000000674</c:v>
                </c:pt>
                <c:pt idx="14460">
                  <c:v>72.30000000000668</c:v>
                </c:pt>
                <c:pt idx="14461">
                  <c:v>72.3050000000066</c:v>
                </c:pt>
                <c:pt idx="14462">
                  <c:v>72.31000000000671</c:v>
                </c:pt>
                <c:pt idx="14463">
                  <c:v>72.31500000000671</c:v>
                </c:pt>
                <c:pt idx="14464">
                  <c:v>72.32000000000659</c:v>
                </c:pt>
                <c:pt idx="14465">
                  <c:v>72.32500000000658</c:v>
                </c:pt>
                <c:pt idx="14466">
                  <c:v>72.33000000000668</c:v>
                </c:pt>
                <c:pt idx="14467">
                  <c:v>72.33500000000657</c:v>
                </c:pt>
                <c:pt idx="14468">
                  <c:v>72.34000000000668</c:v>
                </c:pt>
                <c:pt idx="14469">
                  <c:v>72.34500000000668</c:v>
                </c:pt>
                <c:pt idx="14470">
                  <c:v>72.35000000000657</c:v>
                </c:pt>
                <c:pt idx="14471">
                  <c:v>72.35500000000656</c:v>
                </c:pt>
                <c:pt idx="14472">
                  <c:v>72.36000000000668</c:v>
                </c:pt>
                <c:pt idx="14473">
                  <c:v>72.36500000000665</c:v>
                </c:pt>
                <c:pt idx="14474">
                  <c:v>72.37000000000654</c:v>
                </c:pt>
                <c:pt idx="14475">
                  <c:v>72.37500000000647</c:v>
                </c:pt>
                <c:pt idx="14476">
                  <c:v>72.38000000000665</c:v>
                </c:pt>
                <c:pt idx="14477">
                  <c:v>72.38500000000653</c:v>
                </c:pt>
                <c:pt idx="14478">
                  <c:v>72.39000000000665</c:v>
                </c:pt>
                <c:pt idx="14479">
                  <c:v>72.39500000000658</c:v>
                </c:pt>
                <c:pt idx="14480">
                  <c:v>72.40000000000664</c:v>
                </c:pt>
                <c:pt idx="14481">
                  <c:v>72.40500000000664</c:v>
                </c:pt>
                <c:pt idx="14482">
                  <c:v>72.41000000000663</c:v>
                </c:pt>
                <c:pt idx="14483">
                  <c:v>72.41500000000663</c:v>
                </c:pt>
                <c:pt idx="14484">
                  <c:v>72.42000000000661</c:v>
                </c:pt>
                <c:pt idx="14485">
                  <c:v>72.42500000000661</c:v>
                </c:pt>
                <c:pt idx="14486">
                  <c:v>72.43000000000661</c:v>
                </c:pt>
                <c:pt idx="14487">
                  <c:v>72.43500000000661</c:v>
                </c:pt>
                <c:pt idx="14488">
                  <c:v>72.4400000000066</c:v>
                </c:pt>
                <c:pt idx="14489">
                  <c:v>72.4450000000066</c:v>
                </c:pt>
                <c:pt idx="14490">
                  <c:v>72.45000000000658</c:v>
                </c:pt>
                <c:pt idx="14491">
                  <c:v>72.45500000000658</c:v>
                </c:pt>
                <c:pt idx="14492">
                  <c:v>72.4600000000066</c:v>
                </c:pt>
                <c:pt idx="14493">
                  <c:v>72.46500000000658</c:v>
                </c:pt>
                <c:pt idx="14494">
                  <c:v>72.47000000000658</c:v>
                </c:pt>
                <c:pt idx="14495">
                  <c:v>72.47500000000655</c:v>
                </c:pt>
                <c:pt idx="14496">
                  <c:v>72.48000000000657</c:v>
                </c:pt>
                <c:pt idx="14497">
                  <c:v>72.48500000000655</c:v>
                </c:pt>
                <c:pt idx="14498">
                  <c:v>72.49000000000656</c:v>
                </c:pt>
                <c:pt idx="14499">
                  <c:v>72.49500000000655</c:v>
                </c:pt>
                <c:pt idx="14500">
                  <c:v>72.50000000000655</c:v>
                </c:pt>
                <c:pt idx="14501">
                  <c:v>72.50500000000648</c:v>
                </c:pt>
                <c:pt idx="14502">
                  <c:v>72.51000000000654</c:v>
                </c:pt>
                <c:pt idx="14503">
                  <c:v>72.51500000000654</c:v>
                </c:pt>
                <c:pt idx="14504">
                  <c:v>72.52000000000648</c:v>
                </c:pt>
                <c:pt idx="14505">
                  <c:v>72.5250000000064</c:v>
                </c:pt>
                <c:pt idx="14506">
                  <c:v>72.53000000000651</c:v>
                </c:pt>
                <c:pt idx="14507">
                  <c:v>72.53500000000651</c:v>
                </c:pt>
                <c:pt idx="14508">
                  <c:v>72.54000000000651</c:v>
                </c:pt>
                <c:pt idx="14509">
                  <c:v>72.54500000000651</c:v>
                </c:pt>
                <c:pt idx="14510">
                  <c:v>72.55000000000648</c:v>
                </c:pt>
                <c:pt idx="14511">
                  <c:v>72.55500000000637</c:v>
                </c:pt>
                <c:pt idx="14512">
                  <c:v>72.56000000000648</c:v>
                </c:pt>
                <c:pt idx="14513">
                  <c:v>72.56500000000648</c:v>
                </c:pt>
                <c:pt idx="14514">
                  <c:v>72.57000000000637</c:v>
                </c:pt>
                <c:pt idx="14515">
                  <c:v>72.57500000000636</c:v>
                </c:pt>
                <c:pt idx="14516">
                  <c:v>72.58000000000648</c:v>
                </c:pt>
                <c:pt idx="14517">
                  <c:v>72.58500000000645</c:v>
                </c:pt>
                <c:pt idx="14518">
                  <c:v>72.59000000000647</c:v>
                </c:pt>
                <c:pt idx="14519">
                  <c:v>72.59500000000645</c:v>
                </c:pt>
                <c:pt idx="14520">
                  <c:v>72.60000000000645</c:v>
                </c:pt>
                <c:pt idx="14521">
                  <c:v>72.60500000000633</c:v>
                </c:pt>
                <c:pt idx="14522">
                  <c:v>72.61000000000645</c:v>
                </c:pt>
                <c:pt idx="14523">
                  <c:v>72.61500000000638</c:v>
                </c:pt>
                <c:pt idx="14524">
                  <c:v>72.62000000000631</c:v>
                </c:pt>
                <c:pt idx="14525">
                  <c:v>72.62500000000627</c:v>
                </c:pt>
                <c:pt idx="14526">
                  <c:v>72.63000000000638</c:v>
                </c:pt>
                <c:pt idx="14527">
                  <c:v>72.6350000000063</c:v>
                </c:pt>
                <c:pt idx="14528">
                  <c:v>72.64000000000641</c:v>
                </c:pt>
                <c:pt idx="14529">
                  <c:v>72.64500000000641</c:v>
                </c:pt>
                <c:pt idx="14530">
                  <c:v>72.65000000000629</c:v>
                </c:pt>
                <c:pt idx="14531">
                  <c:v>72.65500000000627</c:v>
                </c:pt>
                <c:pt idx="14532">
                  <c:v>72.66000000000638</c:v>
                </c:pt>
                <c:pt idx="14533">
                  <c:v>72.66500000000627</c:v>
                </c:pt>
                <c:pt idx="14534">
                  <c:v>72.67000000000625</c:v>
                </c:pt>
                <c:pt idx="14535">
                  <c:v>72.67500000000616</c:v>
                </c:pt>
                <c:pt idx="14536">
                  <c:v>72.68000000000626</c:v>
                </c:pt>
                <c:pt idx="14537">
                  <c:v>72.68500000000625</c:v>
                </c:pt>
                <c:pt idx="14538">
                  <c:v>72.69000000000638</c:v>
                </c:pt>
                <c:pt idx="14539">
                  <c:v>72.69500000000635</c:v>
                </c:pt>
                <c:pt idx="14540">
                  <c:v>72.70000000000637</c:v>
                </c:pt>
                <c:pt idx="14541">
                  <c:v>72.70500000000635</c:v>
                </c:pt>
                <c:pt idx="14542">
                  <c:v>72.71000000000636</c:v>
                </c:pt>
                <c:pt idx="14543">
                  <c:v>72.71500000000635</c:v>
                </c:pt>
                <c:pt idx="14544">
                  <c:v>72.72000000000635</c:v>
                </c:pt>
                <c:pt idx="14545">
                  <c:v>72.72500000000628</c:v>
                </c:pt>
                <c:pt idx="14546">
                  <c:v>72.73000000000634</c:v>
                </c:pt>
                <c:pt idx="14547">
                  <c:v>72.73500000000631</c:v>
                </c:pt>
                <c:pt idx="14548">
                  <c:v>72.74000000000633</c:v>
                </c:pt>
                <c:pt idx="14549">
                  <c:v>72.74500000000633</c:v>
                </c:pt>
                <c:pt idx="14550">
                  <c:v>72.75000000000631</c:v>
                </c:pt>
                <c:pt idx="14551">
                  <c:v>72.75500000000628</c:v>
                </c:pt>
                <c:pt idx="14552">
                  <c:v>72.76000000000631</c:v>
                </c:pt>
                <c:pt idx="14553">
                  <c:v>72.76500000000631</c:v>
                </c:pt>
                <c:pt idx="14554">
                  <c:v>72.77000000000628</c:v>
                </c:pt>
                <c:pt idx="14555">
                  <c:v>72.77500000000617</c:v>
                </c:pt>
                <c:pt idx="14556">
                  <c:v>72.78000000000628</c:v>
                </c:pt>
                <c:pt idx="14557">
                  <c:v>72.78500000000628</c:v>
                </c:pt>
                <c:pt idx="14558">
                  <c:v>72.79000000000628</c:v>
                </c:pt>
                <c:pt idx="14559">
                  <c:v>72.79500000000628</c:v>
                </c:pt>
                <c:pt idx="14560">
                  <c:v>72.80000000000628</c:v>
                </c:pt>
                <c:pt idx="14561">
                  <c:v>72.80500000000625</c:v>
                </c:pt>
                <c:pt idx="14562">
                  <c:v>72.81000000000627</c:v>
                </c:pt>
                <c:pt idx="14563">
                  <c:v>72.81500000000625</c:v>
                </c:pt>
                <c:pt idx="14564">
                  <c:v>72.82000000000625</c:v>
                </c:pt>
                <c:pt idx="14565">
                  <c:v>72.82500000000613</c:v>
                </c:pt>
                <c:pt idx="14566">
                  <c:v>72.83000000000625</c:v>
                </c:pt>
                <c:pt idx="14567">
                  <c:v>72.83500000000618</c:v>
                </c:pt>
                <c:pt idx="14568">
                  <c:v>72.84000000000624</c:v>
                </c:pt>
                <c:pt idx="14569">
                  <c:v>72.84500000000621</c:v>
                </c:pt>
                <c:pt idx="14570">
                  <c:v>72.85000000000618</c:v>
                </c:pt>
                <c:pt idx="14571">
                  <c:v>72.8550000000061</c:v>
                </c:pt>
                <c:pt idx="14572">
                  <c:v>72.86000000000621</c:v>
                </c:pt>
                <c:pt idx="14573">
                  <c:v>72.86500000000618</c:v>
                </c:pt>
                <c:pt idx="14574">
                  <c:v>72.87000000000609</c:v>
                </c:pt>
                <c:pt idx="14575">
                  <c:v>72.87500000000607</c:v>
                </c:pt>
                <c:pt idx="14576">
                  <c:v>72.88000000000618</c:v>
                </c:pt>
                <c:pt idx="14577">
                  <c:v>72.88500000000607</c:v>
                </c:pt>
                <c:pt idx="14578">
                  <c:v>72.89000000000618</c:v>
                </c:pt>
                <c:pt idx="14579">
                  <c:v>72.89500000000618</c:v>
                </c:pt>
                <c:pt idx="14580">
                  <c:v>72.90000000000618</c:v>
                </c:pt>
                <c:pt idx="14581">
                  <c:v>72.90500000000618</c:v>
                </c:pt>
                <c:pt idx="14582">
                  <c:v>72.9100000000062</c:v>
                </c:pt>
                <c:pt idx="14583">
                  <c:v>72.91500000000617</c:v>
                </c:pt>
                <c:pt idx="14584">
                  <c:v>72.92000000000617</c:v>
                </c:pt>
                <c:pt idx="14585">
                  <c:v>72.92500000000615</c:v>
                </c:pt>
                <c:pt idx="14586">
                  <c:v>72.93000000000616</c:v>
                </c:pt>
                <c:pt idx="14587">
                  <c:v>72.93500000000615</c:v>
                </c:pt>
                <c:pt idx="14588">
                  <c:v>72.94000000000616</c:v>
                </c:pt>
                <c:pt idx="14589">
                  <c:v>72.94500000000614</c:v>
                </c:pt>
                <c:pt idx="14590">
                  <c:v>72.95000000000614</c:v>
                </c:pt>
                <c:pt idx="14591">
                  <c:v>72.95500000000611</c:v>
                </c:pt>
                <c:pt idx="14592">
                  <c:v>72.96000000000613</c:v>
                </c:pt>
                <c:pt idx="14593">
                  <c:v>72.96500000000613</c:v>
                </c:pt>
                <c:pt idx="14594">
                  <c:v>72.97000000000611</c:v>
                </c:pt>
                <c:pt idx="14595">
                  <c:v>72.97500000000608</c:v>
                </c:pt>
                <c:pt idx="14596">
                  <c:v>72.98000000000611</c:v>
                </c:pt>
                <c:pt idx="14597">
                  <c:v>72.98500000000611</c:v>
                </c:pt>
                <c:pt idx="14598">
                  <c:v>72.9900000000061</c:v>
                </c:pt>
                <c:pt idx="14599">
                  <c:v>72.9950000000061</c:v>
                </c:pt>
                <c:pt idx="14600">
                  <c:v>73.00000000000608</c:v>
                </c:pt>
                <c:pt idx="14601">
                  <c:v>73.00500000000608</c:v>
                </c:pt>
                <c:pt idx="14602">
                  <c:v>73.01000000000608</c:v>
                </c:pt>
                <c:pt idx="14603">
                  <c:v>73.01500000000608</c:v>
                </c:pt>
                <c:pt idx="14604">
                  <c:v>73.02000000000608</c:v>
                </c:pt>
                <c:pt idx="14605">
                  <c:v>73.02500000000605</c:v>
                </c:pt>
                <c:pt idx="14606">
                  <c:v>73.03000000000607</c:v>
                </c:pt>
                <c:pt idx="14607">
                  <c:v>73.03500000000605</c:v>
                </c:pt>
                <c:pt idx="14608">
                  <c:v>73.04000000000606</c:v>
                </c:pt>
                <c:pt idx="14609">
                  <c:v>73.04500000000605</c:v>
                </c:pt>
                <c:pt idx="14610">
                  <c:v>73.05000000000605</c:v>
                </c:pt>
                <c:pt idx="14611">
                  <c:v>73.05500000000598</c:v>
                </c:pt>
                <c:pt idx="14612">
                  <c:v>73.06000000000604</c:v>
                </c:pt>
                <c:pt idx="14613">
                  <c:v>73.06500000000601</c:v>
                </c:pt>
                <c:pt idx="14614">
                  <c:v>73.07000000000598</c:v>
                </c:pt>
                <c:pt idx="14615">
                  <c:v>73.0750000000059</c:v>
                </c:pt>
                <c:pt idx="14616">
                  <c:v>73.08000000000601</c:v>
                </c:pt>
                <c:pt idx="14617">
                  <c:v>73.08500000000598</c:v>
                </c:pt>
                <c:pt idx="14618">
                  <c:v>73.09000000000601</c:v>
                </c:pt>
                <c:pt idx="14619">
                  <c:v>73.09500000000601</c:v>
                </c:pt>
                <c:pt idx="14620">
                  <c:v>73.10000000000598</c:v>
                </c:pt>
                <c:pt idx="14621">
                  <c:v>73.10500000000587</c:v>
                </c:pt>
                <c:pt idx="14622">
                  <c:v>73.11000000000598</c:v>
                </c:pt>
                <c:pt idx="14623">
                  <c:v>73.11500000000598</c:v>
                </c:pt>
                <c:pt idx="14624">
                  <c:v>73.12000000000586</c:v>
                </c:pt>
                <c:pt idx="14625">
                  <c:v>73.12500000000585</c:v>
                </c:pt>
                <c:pt idx="14626">
                  <c:v>73.13000000000598</c:v>
                </c:pt>
                <c:pt idx="14627">
                  <c:v>73.13500000000595</c:v>
                </c:pt>
                <c:pt idx="14628">
                  <c:v>73.14000000000597</c:v>
                </c:pt>
                <c:pt idx="14629">
                  <c:v>73.14500000000595</c:v>
                </c:pt>
                <c:pt idx="14630">
                  <c:v>73.15000000000595</c:v>
                </c:pt>
                <c:pt idx="14631">
                  <c:v>73.15500000000583</c:v>
                </c:pt>
                <c:pt idx="14632">
                  <c:v>73.16000000000595</c:v>
                </c:pt>
                <c:pt idx="14633">
                  <c:v>73.16500000000588</c:v>
                </c:pt>
                <c:pt idx="14634">
                  <c:v>73.17000000000581</c:v>
                </c:pt>
                <c:pt idx="14635">
                  <c:v>73.17500000000577</c:v>
                </c:pt>
                <c:pt idx="14636">
                  <c:v>73.18000000000588</c:v>
                </c:pt>
                <c:pt idx="14637">
                  <c:v>73.1850000000058</c:v>
                </c:pt>
                <c:pt idx="14638">
                  <c:v>73.19000000000591</c:v>
                </c:pt>
                <c:pt idx="14639">
                  <c:v>73.19500000000588</c:v>
                </c:pt>
                <c:pt idx="14640">
                  <c:v>73.20000000000591</c:v>
                </c:pt>
                <c:pt idx="14641">
                  <c:v>73.20500000000591</c:v>
                </c:pt>
                <c:pt idx="14642">
                  <c:v>73.2100000000059</c:v>
                </c:pt>
                <c:pt idx="14643">
                  <c:v>73.2150000000059</c:v>
                </c:pt>
                <c:pt idx="14644">
                  <c:v>73.22000000000588</c:v>
                </c:pt>
                <c:pt idx="14645">
                  <c:v>73.22500000000588</c:v>
                </c:pt>
                <c:pt idx="14646">
                  <c:v>73.23000000000588</c:v>
                </c:pt>
                <c:pt idx="14647">
                  <c:v>73.23500000000588</c:v>
                </c:pt>
                <c:pt idx="14648">
                  <c:v>73.2400000000059</c:v>
                </c:pt>
                <c:pt idx="14649">
                  <c:v>73.24500000000587</c:v>
                </c:pt>
                <c:pt idx="14650">
                  <c:v>73.25000000000587</c:v>
                </c:pt>
                <c:pt idx="14651">
                  <c:v>73.25500000000585</c:v>
                </c:pt>
                <c:pt idx="14652">
                  <c:v>73.26000000000585</c:v>
                </c:pt>
                <c:pt idx="14653">
                  <c:v>73.26500000000585</c:v>
                </c:pt>
                <c:pt idx="14654">
                  <c:v>73.27000000000585</c:v>
                </c:pt>
                <c:pt idx="14655">
                  <c:v>73.27500000000578</c:v>
                </c:pt>
                <c:pt idx="14656">
                  <c:v>73.28000000000584</c:v>
                </c:pt>
                <c:pt idx="14657">
                  <c:v>73.28500000000581</c:v>
                </c:pt>
                <c:pt idx="14658">
                  <c:v>73.29000000000583</c:v>
                </c:pt>
                <c:pt idx="14659">
                  <c:v>73.29500000000583</c:v>
                </c:pt>
                <c:pt idx="14660">
                  <c:v>73.30000000000581</c:v>
                </c:pt>
                <c:pt idx="14661">
                  <c:v>73.30500000000578</c:v>
                </c:pt>
                <c:pt idx="14662">
                  <c:v>73.31000000000581</c:v>
                </c:pt>
                <c:pt idx="14663">
                  <c:v>73.31500000000581</c:v>
                </c:pt>
                <c:pt idx="14664">
                  <c:v>73.32000000000578</c:v>
                </c:pt>
                <c:pt idx="14665">
                  <c:v>73.32500000000567</c:v>
                </c:pt>
                <c:pt idx="14666">
                  <c:v>73.33000000000578</c:v>
                </c:pt>
                <c:pt idx="14667">
                  <c:v>73.33500000000578</c:v>
                </c:pt>
                <c:pt idx="14668">
                  <c:v>73.34000000000578</c:v>
                </c:pt>
                <c:pt idx="14669">
                  <c:v>73.34500000000578</c:v>
                </c:pt>
                <c:pt idx="14670">
                  <c:v>73.35000000000578</c:v>
                </c:pt>
                <c:pt idx="14671">
                  <c:v>73.35500000000575</c:v>
                </c:pt>
                <c:pt idx="14672">
                  <c:v>73.36000000000577</c:v>
                </c:pt>
                <c:pt idx="14673">
                  <c:v>73.36500000000575</c:v>
                </c:pt>
                <c:pt idx="14674">
                  <c:v>73.37000000000575</c:v>
                </c:pt>
                <c:pt idx="14675">
                  <c:v>73.37500000000563</c:v>
                </c:pt>
                <c:pt idx="14676">
                  <c:v>73.38000000000575</c:v>
                </c:pt>
                <c:pt idx="14677">
                  <c:v>73.38500000000568</c:v>
                </c:pt>
                <c:pt idx="14678">
                  <c:v>73.39000000000574</c:v>
                </c:pt>
                <c:pt idx="14679">
                  <c:v>73.39500000000571</c:v>
                </c:pt>
                <c:pt idx="14680">
                  <c:v>73.40000000000573</c:v>
                </c:pt>
                <c:pt idx="14681">
                  <c:v>73.40500000000573</c:v>
                </c:pt>
                <c:pt idx="14682">
                  <c:v>73.41000000000572</c:v>
                </c:pt>
                <c:pt idx="14683">
                  <c:v>73.41500000000573</c:v>
                </c:pt>
                <c:pt idx="14684">
                  <c:v>73.42000000000571</c:v>
                </c:pt>
                <c:pt idx="14685">
                  <c:v>73.42500000000571</c:v>
                </c:pt>
                <c:pt idx="14686">
                  <c:v>73.4300000000057</c:v>
                </c:pt>
                <c:pt idx="14687">
                  <c:v>73.4350000000057</c:v>
                </c:pt>
                <c:pt idx="14688">
                  <c:v>73.4400000000057</c:v>
                </c:pt>
                <c:pt idx="14689">
                  <c:v>73.4450000000057</c:v>
                </c:pt>
                <c:pt idx="14690">
                  <c:v>73.45000000000568</c:v>
                </c:pt>
                <c:pt idx="14691">
                  <c:v>73.45500000000568</c:v>
                </c:pt>
                <c:pt idx="14692">
                  <c:v>73.4600000000057</c:v>
                </c:pt>
                <c:pt idx="14693">
                  <c:v>73.46500000000567</c:v>
                </c:pt>
                <c:pt idx="14694">
                  <c:v>73.47000000000567</c:v>
                </c:pt>
                <c:pt idx="14695">
                  <c:v>73.47500000000565</c:v>
                </c:pt>
                <c:pt idx="14696">
                  <c:v>73.48000000000565</c:v>
                </c:pt>
                <c:pt idx="14697">
                  <c:v>73.48500000000565</c:v>
                </c:pt>
                <c:pt idx="14698">
                  <c:v>73.49000000000566</c:v>
                </c:pt>
                <c:pt idx="14699">
                  <c:v>73.49500000000564</c:v>
                </c:pt>
                <c:pt idx="14700">
                  <c:v>73.50000000000564</c:v>
                </c:pt>
                <c:pt idx="14701">
                  <c:v>73.50500000000561</c:v>
                </c:pt>
                <c:pt idx="14702">
                  <c:v>73.51000000000563</c:v>
                </c:pt>
                <c:pt idx="14703">
                  <c:v>73.51500000000563</c:v>
                </c:pt>
                <c:pt idx="14704">
                  <c:v>73.52000000000561</c:v>
                </c:pt>
                <c:pt idx="14705">
                  <c:v>73.52500000000558</c:v>
                </c:pt>
                <c:pt idx="14706">
                  <c:v>73.53000000000561</c:v>
                </c:pt>
                <c:pt idx="14707">
                  <c:v>73.53500000000561</c:v>
                </c:pt>
                <c:pt idx="14708">
                  <c:v>73.5400000000056</c:v>
                </c:pt>
                <c:pt idx="14709">
                  <c:v>73.5450000000056</c:v>
                </c:pt>
                <c:pt idx="14710">
                  <c:v>73.55000000000558</c:v>
                </c:pt>
                <c:pt idx="14711">
                  <c:v>73.55500000000558</c:v>
                </c:pt>
                <c:pt idx="14712">
                  <c:v>73.56000000000558</c:v>
                </c:pt>
                <c:pt idx="14713">
                  <c:v>73.56500000000558</c:v>
                </c:pt>
                <c:pt idx="14714">
                  <c:v>73.57000000000558</c:v>
                </c:pt>
                <c:pt idx="14715">
                  <c:v>73.57500000000555</c:v>
                </c:pt>
                <c:pt idx="14716">
                  <c:v>73.58000000000557</c:v>
                </c:pt>
                <c:pt idx="14717">
                  <c:v>73.58500000000555</c:v>
                </c:pt>
                <c:pt idx="14718">
                  <c:v>73.59000000000555</c:v>
                </c:pt>
                <c:pt idx="14719">
                  <c:v>73.59500000000555</c:v>
                </c:pt>
                <c:pt idx="14720">
                  <c:v>73.60000000000555</c:v>
                </c:pt>
                <c:pt idx="14721">
                  <c:v>73.60500000000548</c:v>
                </c:pt>
                <c:pt idx="14722">
                  <c:v>73.61000000000554</c:v>
                </c:pt>
                <c:pt idx="14723">
                  <c:v>73.61500000000551</c:v>
                </c:pt>
                <c:pt idx="14724">
                  <c:v>73.62000000000548</c:v>
                </c:pt>
                <c:pt idx="14725">
                  <c:v>73.6250000000054</c:v>
                </c:pt>
                <c:pt idx="14726">
                  <c:v>73.63000000000551</c:v>
                </c:pt>
                <c:pt idx="14727">
                  <c:v>73.63500000000548</c:v>
                </c:pt>
                <c:pt idx="14728">
                  <c:v>73.64000000000551</c:v>
                </c:pt>
                <c:pt idx="14729">
                  <c:v>73.64500000000551</c:v>
                </c:pt>
                <c:pt idx="14730">
                  <c:v>73.65000000000548</c:v>
                </c:pt>
                <c:pt idx="14731">
                  <c:v>73.65500000000537</c:v>
                </c:pt>
                <c:pt idx="14732">
                  <c:v>73.66000000000548</c:v>
                </c:pt>
                <c:pt idx="14733">
                  <c:v>73.66500000000548</c:v>
                </c:pt>
                <c:pt idx="14734">
                  <c:v>73.67000000000536</c:v>
                </c:pt>
                <c:pt idx="14735">
                  <c:v>73.67500000000535</c:v>
                </c:pt>
                <c:pt idx="14736">
                  <c:v>73.68000000000548</c:v>
                </c:pt>
                <c:pt idx="14737">
                  <c:v>73.68500000000535</c:v>
                </c:pt>
                <c:pt idx="14738">
                  <c:v>73.69000000000547</c:v>
                </c:pt>
                <c:pt idx="14739">
                  <c:v>73.69500000000545</c:v>
                </c:pt>
                <c:pt idx="14740">
                  <c:v>73.70000000000545</c:v>
                </c:pt>
                <c:pt idx="14741">
                  <c:v>73.70500000000545</c:v>
                </c:pt>
                <c:pt idx="14742">
                  <c:v>73.71000000000546</c:v>
                </c:pt>
                <c:pt idx="14743">
                  <c:v>73.71500000000544</c:v>
                </c:pt>
                <c:pt idx="14744">
                  <c:v>73.72000000000544</c:v>
                </c:pt>
                <c:pt idx="14745">
                  <c:v>73.72500000000541</c:v>
                </c:pt>
                <c:pt idx="14746">
                  <c:v>73.73000000000543</c:v>
                </c:pt>
                <c:pt idx="14747">
                  <c:v>73.73500000000543</c:v>
                </c:pt>
                <c:pt idx="14748">
                  <c:v>73.74000000000542</c:v>
                </c:pt>
                <c:pt idx="14749">
                  <c:v>73.74500000000543</c:v>
                </c:pt>
                <c:pt idx="14750">
                  <c:v>73.75000000000541</c:v>
                </c:pt>
                <c:pt idx="14751">
                  <c:v>73.75500000000541</c:v>
                </c:pt>
                <c:pt idx="14752">
                  <c:v>73.7600000000054</c:v>
                </c:pt>
                <c:pt idx="14753">
                  <c:v>73.7650000000054</c:v>
                </c:pt>
                <c:pt idx="14754">
                  <c:v>73.77000000000538</c:v>
                </c:pt>
                <c:pt idx="14755">
                  <c:v>73.77500000000538</c:v>
                </c:pt>
                <c:pt idx="14756">
                  <c:v>73.78000000000538</c:v>
                </c:pt>
                <c:pt idx="14757">
                  <c:v>73.78500000000538</c:v>
                </c:pt>
                <c:pt idx="14758">
                  <c:v>73.7900000000054</c:v>
                </c:pt>
                <c:pt idx="14759">
                  <c:v>73.79500000000537</c:v>
                </c:pt>
                <c:pt idx="14760">
                  <c:v>73.80000000000537</c:v>
                </c:pt>
                <c:pt idx="14761">
                  <c:v>73.80500000000535</c:v>
                </c:pt>
                <c:pt idx="14762">
                  <c:v>73.81000000000535</c:v>
                </c:pt>
                <c:pt idx="14763">
                  <c:v>73.81500000000535</c:v>
                </c:pt>
                <c:pt idx="14764">
                  <c:v>73.82000000000535</c:v>
                </c:pt>
                <c:pt idx="14765">
                  <c:v>73.82500000000528</c:v>
                </c:pt>
                <c:pt idx="14766">
                  <c:v>73.83000000000534</c:v>
                </c:pt>
                <c:pt idx="14767">
                  <c:v>73.83500000000531</c:v>
                </c:pt>
                <c:pt idx="14768">
                  <c:v>73.84000000000533</c:v>
                </c:pt>
                <c:pt idx="14769">
                  <c:v>73.84500000000533</c:v>
                </c:pt>
                <c:pt idx="14770">
                  <c:v>73.85000000000531</c:v>
                </c:pt>
                <c:pt idx="14771">
                  <c:v>73.85500000000528</c:v>
                </c:pt>
                <c:pt idx="14772">
                  <c:v>73.86000000000531</c:v>
                </c:pt>
                <c:pt idx="14773">
                  <c:v>73.86500000000531</c:v>
                </c:pt>
                <c:pt idx="14774">
                  <c:v>73.87000000000528</c:v>
                </c:pt>
                <c:pt idx="14775">
                  <c:v>73.87500000000517</c:v>
                </c:pt>
                <c:pt idx="14776">
                  <c:v>73.88000000000528</c:v>
                </c:pt>
                <c:pt idx="14777">
                  <c:v>73.88500000000528</c:v>
                </c:pt>
                <c:pt idx="14778">
                  <c:v>73.89000000000528</c:v>
                </c:pt>
                <c:pt idx="14779">
                  <c:v>73.89500000000528</c:v>
                </c:pt>
                <c:pt idx="14780">
                  <c:v>73.9000000000053</c:v>
                </c:pt>
                <c:pt idx="14781">
                  <c:v>73.90500000000527</c:v>
                </c:pt>
                <c:pt idx="14782">
                  <c:v>73.9100000000053</c:v>
                </c:pt>
                <c:pt idx="14783">
                  <c:v>73.91500000000526</c:v>
                </c:pt>
                <c:pt idx="14784">
                  <c:v>73.92000000000525</c:v>
                </c:pt>
                <c:pt idx="14785">
                  <c:v>73.92500000000525</c:v>
                </c:pt>
                <c:pt idx="14786">
                  <c:v>73.93000000000526</c:v>
                </c:pt>
                <c:pt idx="14787">
                  <c:v>73.93500000000524</c:v>
                </c:pt>
                <c:pt idx="14788">
                  <c:v>73.94000000000526</c:v>
                </c:pt>
                <c:pt idx="14789">
                  <c:v>73.94500000000523</c:v>
                </c:pt>
                <c:pt idx="14790">
                  <c:v>73.95000000000523</c:v>
                </c:pt>
                <c:pt idx="14791">
                  <c:v>73.95500000000523</c:v>
                </c:pt>
                <c:pt idx="14792">
                  <c:v>73.96000000000522</c:v>
                </c:pt>
                <c:pt idx="14793">
                  <c:v>73.96500000000523</c:v>
                </c:pt>
                <c:pt idx="14794">
                  <c:v>73.97000000000521</c:v>
                </c:pt>
                <c:pt idx="14795">
                  <c:v>73.97500000000521</c:v>
                </c:pt>
                <c:pt idx="14796">
                  <c:v>73.9800000000052</c:v>
                </c:pt>
                <c:pt idx="14797">
                  <c:v>73.9850000000052</c:v>
                </c:pt>
                <c:pt idx="14798">
                  <c:v>73.9900000000052</c:v>
                </c:pt>
                <c:pt idx="14799">
                  <c:v>73.9950000000052</c:v>
                </c:pt>
                <c:pt idx="14800">
                  <c:v>74.00000000000518</c:v>
                </c:pt>
                <c:pt idx="14801">
                  <c:v>74.00500000000518</c:v>
                </c:pt>
                <c:pt idx="14802">
                  <c:v>74.0100000000052</c:v>
                </c:pt>
                <c:pt idx="14803">
                  <c:v>74.01500000000517</c:v>
                </c:pt>
                <c:pt idx="14804">
                  <c:v>74.02000000000517</c:v>
                </c:pt>
                <c:pt idx="14805">
                  <c:v>74.02500000000515</c:v>
                </c:pt>
                <c:pt idx="14806">
                  <c:v>74.03000000000515</c:v>
                </c:pt>
                <c:pt idx="14807">
                  <c:v>74.03500000000515</c:v>
                </c:pt>
                <c:pt idx="14808">
                  <c:v>74.04000000000516</c:v>
                </c:pt>
                <c:pt idx="14809">
                  <c:v>74.04500000000514</c:v>
                </c:pt>
                <c:pt idx="14810">
                  <c:v>74.05000000000514</c:v>
                </c:pt>
                <c:pt idx="14811">
                  <c:v>74.05500000000511</c:v>
                </c:pt>
                <c:pt idx="14812">
                  <c:v>74.06000000000513</c:v>
                </c:pt>
                <c:pt idx="14813">
                  <c:v>74.06500000000513</c:v>
                </c:pt>
                <c:pt idx="14814">
                  <c:v>74.07000000000511</c:v>
                </c:pt>
                <c:pt idx="14815">
                  <c:v>74.07500000000508</c:v>
                </c:pt>
                <c:pt idx="14816">
                  <c:v>74.08000000000511</c:v>
                </c:pt>
                <c:pt idx="14817">
                  <c:v>74.08500000000511</c:v>
                </c:pt>
                <c:pt idx="14818">
                  <c:v>74.0900000000051</c:v>
                </c:pt>
                <c:pt idx="14819">
                  <c:v>74.0950000000051</c:v>
                </c:pt>
                <c:pt idx="14820">
                  <c:v>74.10000000000508</c:v>
                </c:pt>
                <c:pt idx="14821">
                  <c:v>74.10500000000508</c:v>
                </c:pt>
                <c:pt idx="14822">
                  <c:v>74.11000000000508</c:v>
                </c:pt>
                <c:pt idx="14823">
                  <c:v>74.11500000000508</c:v>
                </c:pt>
                <c:pt idx="14824">
                  <c:v>74.12000000000508</c:v>
                </c:pt>
                <c:pt idx="14825">
                  <c:v>74.1250000000049</c:v>
                </c:pt>
                <c:pt idx="14826">
                  <c:v>74.13000000000507</c:v>
                </c:pt>
                <c:pt idx="14827">
                  <c:v>74.13500000000505</c:v>
                </c:pt>
                <c:pt idx="14828">
                  <c:v>74.14000000000505</c:v>
                </c:pt>
                <c:pt idx="14829">
                  <c:v>74.14500000000505</c:v>
                </c:pt>
                <c:pt idx="14830">
                  <c:v>74.15000000000505</c:v>
                </c:pt>
                <c:pt idx="14831">
                  <c:v>74.15500000000486</c:v>
                </c:pt>
                <c:pt idx="14832">
                  <c:v>74.16000000000504</c:v>
                </c:pt>
                <c:pt idx="14833">
                  <c:v>74.16500000000501</c:v>
                </c:pt>
                <c:pt idx="14834">
                  <c:v>74.17000000000483</c:v>
                </c:pt>
                <c:pt idx="14835">
                  <c:v>74.17500000000481</c:v>
                </c:pt>
                <c:pt idx="14836">
                  <c:v>74.18000000000501</c:v>
                </c:pt>
                <c:pt idx="14837">
                  <c:v>74.18500000000483</c:v>
                </c:pt>
                <c:pt idx="14838">
                  <c:v>74.19000000000501</c:v>
                </c:pt>
                <c:pt idx="14839">
                  <c:v>74.19500000000501</c:v>
                </c:pt>
                <c:pt idx="14840">
                  <c:v>74.200000000005</c:v>
                </c:pt>
                <c:pt idx="14841">
                  <c:v>74.205000000005</c:v>
                </c:pt>
                <c:pt idx="14842">
                  <c:v>74.21000000000498</c:v>
                </c:pt>
                <c:pt idx="14843">
                  <c:v>74.21500000000498</c:v>
                </c:pt>
                <c:pt idx="14844">
                  <c:v>74.22000000000486</c:v>
                </c:pt>
                <c:pt idx="14845">
                  <c:v>74.22500000000485</c:v>
                </c:pt>
                <c:pt idx="14846">
                  <c:v>74.23000000000498</c:v>
                </c:pt>
                <c:pt idx="14847">
                  <c:v>74.23500000000485</c:v>
                </c:pt>
                <c:pt idx="14848">
                  <c:v>74.24000000000497</c:v>
                </c:pt>
                <c:pt idx="14849">
                  <c:v>74.24500000000495</c:v>
                </c:pt>
                <c:pt idx="14850">
                  <c:v>74.25000000000495</c:v>
                </c:pt>
                <c:pt idx="14851">
                  <c:v>74.25500000000483</c:v>
                </c:pt>
                <c:pt idx="14852">
                  <c:v>74.26000000000495</c:v>
                </c:pt>
                <c:pt idx="14853">
                  <c:v>74.26500000000485</c:v>
                </c:pt>
                <c:pt idx="14854">
                  <c:v>74.27000000000481</c:v>
                </c:pt>
                <c:pt idx="14855">
                  <c:v>74.27500000000475</c:v>
                </c:pt>
                <c:pt idx="14856">
                  <c:v>74.28000000000488</c:v>
                </c:pt>
                <c:pt idx="14857">
                  <c:v>74.2850000000048</c:v>
                </c:pt>
                <c:pt idx="14858">
                  <c:v>74.29000000000491</c:v>
                </c:pt>
                <c:pt idx="14859">
                  <c:v>74.29500000000488</c:v>
                </c:pt>
                <c:pt idx="14860">
                  <c:v>74.30000000000479</c:v>
                </c:pt>
                <c:pt idx="14861">
                  <c:v>74.30500000000477</c:v>
                </c:pt>
                <c:pt idx="14862">
                  <c:v>74.31000000000488</c:v>
                </c:pt>
                <c:pt idx="14863">
                  <c:v>74.31500000000477</c:v>
                </c:pt>
                <c:pt idx="14864">
                  <c:v>74.32000000000474</c:v>
                </c:pt>
                <c:pt idx="14865">
                  <c:v>74.32500000000466</c:v>
                </c:pt>
                <c:pt idx="14866">
                  <c:v>74.33000000000476</c:v>
                </c:pt>
                <c:pt idx="14867">
                  <c:v>74.33500000000475</c:v>
                </c:pt>
                <c:pt idx="14868">
                  <c:v>74.34000000000488</c:v>
                </c:pt>
                <c:pt idx="14869">
                  <c:v>74.34500000000475</c:v>
                </c:pt>
                <c:pt idx="14870">
                  <c:v>74.35000000000474</c:v>
                </c:pt>
                <c:pt idx="14871">
                  <c:v>74.35500000000465</c:v>
                </c:pt>
                <c:pt idx="14872">
                  <c:v>74.36000000000485</c:v>
                </c:pt>
                <c:pt idx="14873">
                  <c:v>74.36500000000473</c:v>
                </c:pt>
                <c:pt idx="14874">
                  <c:v>74.37000000000467</c:v>
                </c:pt>
                <c:pt idx="14875">
                  <c:v>74.3750000000046</c:v>
                </c:pt>
                <c:pt idx="14876">
                  <c:v>74.38000000000471</c:v>
                </c:pt>
                <c:pt idx="14877">
                  <c:v>74.38500000000465</c:v>
                </c:pt>
                <c:pt idx="14878">
                  <c:v>74.39000000000478</c:v>
                </c:pt>
                <c:pt idx="14879">
                  <c:v>74.3950000000047</c:v>
                </c:pt>
                <c:pt idx="14880">
                  <c:v>74.40000000000481</c:v>
                </c:pt>
                <c:pt idx="14881">
                  <c:v>74.40500000000478</c:v>
                </c:pt>
                <c:pt idx="14882">
                  <c:v>74.41000000000481</c:v>
                </c:pt>
                <c:pt idx="14883">
                  <c:v>74.41500000000481</c:v>
                </c:pt>
                <c:pt idx="14884">
                  <c:v>74.42000000000478</c:v>
                </c:pt>
                <c:pt idx="14885">
                  <c:v>74.42500000000467</c:v>
                </c:pt>
                <c:pt idx="14886">
                  <c:v>74.43000000000478</c:v>
                </c:pt>
                <c:pt idx="14887">
                  <c:v>74.43500000000478</c:v>
                </c:pt>
                <c:pt idx="14888">
                  <c:v>74.44000000000478</c:v>
                </c:pt>
                <c:pt idx="14889">
                  <c:v>74.44500000000478</c:v>
                </c:pt>
                <c:pt idx="14890">
                  <c:v>74.45000000000478</c:v>
                </c:pt>
                <c:pt idx="14891">
                  <c:v>74.45500000000465</c:v>
                </c:pt>
                <c:pt idx="14892">
                  <c:v>74.46000000000477</c:v>
                </c:pt>
                <c:pt idx="14893">
                  <c:v>74.46500000000475</c:v>
                </c:pt>
                <c:pt idx="14894">
                  <c:v>74.47000000000475</c:v>
                </c:pt>
                <c:pt idx="14895">
                  <c:v>74.47500000000463</c:v>
                </c:pt>
                <c:pt idx="14896">
                  <c:v>74.48000000000475</c:v>
                </c:pt>
                <c:pt idx="14897">
                  <c:v>74.48500000000465</c:v>
                </c:pt>
                <c:pt idx="14898">
                  <c:v>74.49000000000474</c:v>
                </c:pt>
                <c:pt idx="14899">
                  <c:v>74.49500000000471</c:v>
                </c:pt>
                <c:pt idx="14900">
                  <c:v>74.50000000000468</c:v>
                </c:pt>
                <c:pt idx="14901">
                  <c:v>74.5050000000046</c:v>
                </c:pt>
                <c:pt idx="14902">
                  <c:v>74.51000000000471</c:v>
                </c:pt>
                <c:pt idx="14903">
                  <c:v>74.51500000000468</c:v>
                </c:pt>
                <c:pt idx="14904">
                  <c:v>74.52000000000459</c:v>
                </c:pt>
                <c:pt idx="14905">
                  <c:v>74.52500000000457</c:v>
                </c:pt>
                <c:pt idx="14906">
                  <c:v>74.53000000000468</c:v>
                </c:pt>
                <c:pt idx="14907">
                  <c:v>74.53500000000457</c:v>
                </c:pt>
                <c:pt idx="14908">
                  <c:v>74.54000000000468</c:v>
                </c:pt>
                <c:pt idx="14909">
                  <c:v>74.54500000000468</c:v>
                </c:pt>
                <c:pt idx="14910">
                  <c:v>74.55000000000456</c:v>
                </c:pt>
                <c:pt idx="14911">
                  <c:v>74.55500000000455</c:v>
                </c:pt>
                <c:pt idx="14912">
                  <c:v>74.56000000000468</c:v>
                </c:pt>
                <c:pt idx="14913">
                  <c:v>74.56500000000455</c:v>
                </c:pt>
                <c:pt idx="14914">
                  <c:v>74.57000000000454</c:v>
                </c:pt>
                <c:pt idx="14915">
                  <c:v>74.57500000000445</c:v>
                </c:pt>
                <c:pt idx="14916">
                  <c:v>74.58000000000465</c:v>
                </c:pt>
                <c:pt idx="14917">
                  <c:v>74.58500000000453</c:v>
                </c:pt>
                <c:pt idx="14918">
                  <c:v>74.59000000000465</c:v>
                </c:pt>
                <c:pt idx="14919">
                  <c:v>74.59500000000455</c:v>
                </c:pt>
                <c:pt idx="14920">
                  <c:v>74.60000000000451</c:v>
                </c:pt>
                <c:pt idx="14921">
                  <c:v>74.60500000000445</c:v>
                </c:pt>
                <c:pt idx="14922">
                  <c:v>74.61000000000458</c:v>
                </c:pt>
                <c:pt idx="14923">
                  <c:v>74.6150000000045</c:v>
                </c:pt>
                <c:pt idx="14924">
                  <c:v>74.62000000000445</c:v>
                </c:pt>
                <c:pt idx="14925">
                  <c:v>74.62500000000441</c:v>
                </c:pt>
                <c:pt idx="14926">
                  <c:v>74.63000000000449</c:v>
                </c:pt>
                <c:pt idx="14927">
                  <c:v>74.63500000000447</c:v>
                </c:pt>
                <c:pt idx="14928">
                  <c:v>74.64000000000458</c:v>
                </c:pt>
                <c:pt idx="14929">
                  <c:v>74.64500000000447</c:v>
                </c:pt>
                <c:pt idx="14930">
                  <c:v>74.65000000000444</c:v>
                </c:pt>
                <c:pt idx="14931">
                  <c:v>74.65500000000436</c:v>
                </c:pt>
                <c:pt idx="14932">
                  <c:v>74.66000000000446</c:v>
                </c:pt>
                <c:pt idx="14933">
                  <c:v>74.66500000000445</c:v>
                </c:pt>
                <c:pt idx="14934">
                  <c:v>74.67000000000436</c:v>
                </c:pt>
                <c:pt idx="14935">
                  <c:v>74.67500000000433</c:v>
                </c:pt>
                <c:pt idx="14936">
                  <c:v>74.68000000000444</c:v>
                </c:pt>
                <c:pt idx="14937">
                  <c:v>74.68500000000434</c:v>
                </c:pt>
                <c:pt idx="14938">
                  <c:v>74.69000000000455</c:v>
                </c:pt>
                <c:pt idx="14939">
                  <c:v>74.69500000000443</c:v>
                </c:pt>
                <c:pt idx="14940">
                  <c:v>74.70000000000455</c:v>
                </c:pt>
                <c:pt idx="14941">
                  <c:v>74.70500000000445</c:v>
                </c:pt>
                <c:pt idx="14942">
                  <c:v>74.71000000000454</c:v>
                </c:pt>
                <c:pt idx="14943">
                  <c:v>74.71500000000451</c:v>
                </c:pt>
                <c:pt idx="14944">
                  <c:v>74.72000000000448</c:v>
                </c:pt>
                <c:pt idx="14945">
                  <c:v>74.7250000000044</c:v>
                </c:pt>
                <c:pt idx="14946">
                  <c:v>74.73000000000451</c:v>
                </c:pt>
                <c:pt idx="14947">
                  <c:v>74.73500000000448</c:v>
                </c:pt>
                <c:pt idx="14948">
                  <c:v>74.74000000000451</c:v>
                </c:pt>
                <c:pt idx="14949">
                  <c:v>74.74500000000451</c:v>
                </c:pt>
                <c:pt idx="14950">
                  <c:v>74.75000000000448</c:v>
                </c:pt>
                <c:pt idx="14951">
                  <c:v>74.75500000000437</c:v>
                </c:pt>
                <c:pt idx="14952">
                  <c:v>74.76000000000448</c:v>
                </c:pt>
                <c:pt idx="14953">
                  <c:v>74.76500000000448</c:v>
                </c:pt>
                <c:pt idx="14954">
                  <c:v>74.77000000000436</c:v>
                </c:pt>
                <c:pt idx="14955">
                  <c:v>74.77500000000435</c:v>
                </c:pt>
                <c:pt idx="14956">
                  <c:v>74.78000000000448</c:v>
                </c:pt>
                <c:pt idx="14957">
                  <c:v>74.78500000000435</c:v>
                </c:pt>
                <c:pt idx="14958">
                  <c:v>74.79000000000447</c:v>
                </c:pt>
                <c:pt idx="14959">
                  <c:v>74.79500000000445</c:v>
                </c:pt>
                <c:pt idx="14960">
                  <c:v>74.80000000000445</c:v>
                </c:pt>
                <c:pt idx="14961">
                  <c:v>74.80500000000433</c:v>
                </c:pt>
                <c:pt idx="14962">
                  <c:v>74.81000000000445</c:v>
                </c:pt>
                <c:pt idx="14963">
                  <c:v>74.81500000000435</c:v>
                </c:pt>
                <c:pt idx="14964">
                  <c:v>74.82000000000431</c:v>
                </c:pt>
                <c:pt idx="14965">
                  <c:v>74.82500000000425</c:v>
                </c:pt>
                <c:pt idx="14966">
                  <c:v>74.83000000000438</c:v>
                </c:pt>
                <c:pt idx="14967">
                  <c:v>74.8350000000043</c:v>
                </c:pt>
                <c:pt idx="14968">
                  <c:v>74.84000000000441</c:v>
                </c:pt>
                <c:pt idx="14969">
                  <c:v>74.84500000000438</c:v>
                </c:pt>
                <c:pt idx="14970">
                  <c:v>74.85000000000429</c:v>
                </c:pt>
                <c:pt idx="14971">
                  <c:v>74.85500000000427</c:v>
                </c:pt>
                <c:pt idx="14972">
                  <c:v>74.86000000000438</c:v>
                </c:pt>
                <c:pt idx="14973">
                  <c:v>74.86500000000427</c:v>
                </c:pt>
                <c:pt idx="14974">
                  <c:v>74.87000000000424</c:v>
                </c:pt>
                <c:pt idx="14975">
                  <c:v>74.87500000000416</c:v>
                </c:pt>
                <c:pt idx="14976">
                  <c:v>74.88000000000426</c:v>
                </c:pt>
                <c:pt idx="14977">
                  <c:v>74.88500000000425</c:v>
                </c:pt>
                <c:pt idx="14978">
                  <c:v>74.89000000000438</c:v>
                </c:pt>
                <c:pt idx="14979">
                  <c:v>74.89500000000424</c:v>
                </c:pt>
                <c:pt idx="14980">
                  <c:v>74.90000000000437</c:v>
                </c:pt>
                <c:pt idx="14981">
                  <c:v>74.90500000000435</c:v>
                </c:pt>
                <c:pt idx="14982">
                  <c:v>74.91000000000437</c:v>
                </c:pt>
                <c:pt idx="14983">
                  <c:v>74.91500000000435</c:v>
                </c:pt>
                <c:pt idx="14984">
                  <c:v>74.92000000000435</c:v>
                </c:pt>
                <c:pt idx="14985">
                  <c:v>74.92500000000425</c:v>
                </c:pt>
                <c:pt idx="14986">
                  <c:v>74.93000000000434</c:v>
                </c:pt>
                <c:pt idx="14987">
                  <c:v>74.93500000000431</c:v>
                </c:pt>
                <c:pt idx="14988">
                  <c:v>74.94000000000433</c:v>
                </c:pt>
                <c:pt idx="14989">
                  <c:v>74.94500000000431</c:v>
                </c:pt>
                <c:pt idx="14990">
                  <c:v>74.95000000000431</c:v>
                </c:pt>
                <c:pt idx="14991">
                  <c:v>74.95500000000428</c:v>
                </c:pt>
                <c:pt idx="14992">
                  <c:v>74.96000000000431</c:v>
                </c:pt>
                <c:pt idx="14993">
                  <c:v>74.96500000000431</c:v>
                </c:pt>
                <c:pt idx="14994">
                  <c:v>74.97000000000428</c:v>
                </c:pt>
                <c:pt idx="14995">
                  <c:v>74.97500000000417</c:v>
                </c:pt>
                <c:pt idx="14996">
                  <c:v>74.98000000000428</c:v>
                </c:pt>
                <c:pt idx="14997">
                  <c:v>74.98500000000428</c:v>
                </c:pt>
                <c:pt idx="14998">
                  <c:v>74.99000000000428</c:v>
                </c:pt>
                <c:pt idx="14999">
                  <c:v>74.99500000000428</c:v>
                </c:pt>
                <c:pt idx="15000">
                  <c:v>75.00000000000425</c:v>
                </c:pt>
                <c:pt idx="15001">
                  <c:v>75.00500000000415</c:v>
                </c:pt>
                <c:pt idx="15002">
                  <c:v>75.01000000000427</c:v>
                </c:pt>
                <c:pt idx="15003">
                  <c:v>75.01500000000425</c:v>
                </c:pt>
                <c:pt idx="15004">
                  <c:v>75.02000000000425</c:v>
                </c:pt>
                <c:pt idx="15005">
                  <c:v>75.02500000000413</c:v>
                </c:pt>
                <c:pt idx="15006">
                  <c:v>75.03000000000425</c:v>
                </c:pt>
                <c:pt idx="15007">
                  <c:v>75.03500000000415</c:v>
                </c:pt>
                <c:pt idx="15008">
                  <c:v>75.04000000000424</c:v>
                </c:pt>
                <c:pt idx="15009">
                  <c:v>75.04500000000421</c:v>
                </c:pt>
                <c:pt idx="15010">
                  <c:v>75.05000000000418</c:v>
                </c:pt>
                <c:pt idx="15011">
                  <c:v>75.05500000000409</c:v>
                </c:pt>
                <c:pt idx="15012">
                  <c:v>75.06000000000421</c:v>
                </c:pt>
                <c:pt idx="15013">
                  <c:v>75.06500000000418</c:v>
                </c:pt>
                <c:pt idx="15014">
                  <c:v>75.07000000000409</c:v>
                </c:pt>
                <c:pt idx="15015">
                  <c:v>75.07500000000407</c:v>
                </c:pt>
                <c:pt idx="15016">
                  <c:v>75.08000000000418</c:v>
                </c:pt>
                <c:pt idx="15017">
                  <c:v>75.08500000000407</c:v>
                </c:pt>
                <c:pt idx="15018">
                  <c:v>75.09000000000418</c:v>
                </c:pt>
                <c:pt idx="15019">
                  <c:v>75.09500000000418</c:v>
                </c:pt>
                <c:pt idx="15020">
                  <c:v>75.10000000000406</c:v>
                </c:pt>
                <c:pt idx="15021">
                  <c:v>75.10500000000405</c:v>
                </c:pt>
                <c:pt idx="15022">
                  <c:v>75.11000000000415</c:v>
                </c:pt>
                <c:pt idx="15023">
                  <c:v>75.11500000000404</c:v>
                </c:pt>
                <c:pt idx="15024">
                  <c:v>75.12000000000404</c:v>
                </c:pt>
                <c:pt idx="15025">
                  <c:v>75.12500000000394</c:v>
                </c:pt>
                <c:pt idx="15026">
                  <c:v>75.13000000000415</c:v>
                </c:pt>
                <c:pt idx="15027">
                  <c:v>75.13500000000403</c:v>
                </c:pt>
                <c:pt idx="15028">
                  <c:v>75.14000000000415</c:v>
                </c:pt>
                <c:pt idx="15029">
                  <c:v>75.14500000000405</c:v>
                </c:pt>
                <c:pt idx="15030">
                  <c:v>75.15000000000401</c:v>
                </c:pt>
                <c:pt idx="15031">
                  <c:v>75.15500000000395</c:v>
                </c:pt>
                <c:pt idx="15032">
                  <c:v>75.16000000000408</c:v>
                </c:pt>
                <c:pt idx="15033">
                  <c:v>75.16500000000399</c:v>
                </c:pt>
                <c:pt idx="15034">
                  <c:v>75.17000000000394</c:v>
                </c:pt>
                <c:pt idx="15035">
                  <c:v>75.17500000000391</c:v>
                </c:pt>
                <c:pt idx="15036">
                  <c:v>75.18000000000399</c:v>
                </c:pt>
                <c:pt idx="15037">
                  <c:v>75.18500000000395</c:v>
                </c:pt>
                <c:pt idx="15038">
                  <c:v>75.19000000000408</c:v>
                </c:pt>
                <c:pt idx="15039">
                  <c:v>75.19500000000397</c:v>
                </c:pt>
                <c:pt idx="15040">
                  <c:v>75.20000000000408</c:v>
                </c:pt>
                <c:pt idx="15041">
                  <c:v>75.20500000000408</c:v>
                </c:pt>
                <c:pt idx="15042">
                  <c:v>75.21000000000408</c:v>
                </c:pt>
                <c:pt idx="15043">
                  <c:v>75.21500000000408</c:v>
                </c:pt>
                <c:pt idx="15044">
                  <c:v>75.22000000000405</c:v>
                </c:pt>
                <c:pt idx="15045">
                  <c:v>75.22500000000394</c:v>
                </c:pt>
                <c:pt idx="15046">
                  <c:v>75.23000000000407</c:v>
                </c:pt>
                <c:pt idx="15047">
                  <c:v>75.23500000000405</c:v>
                </c:pt>
                <c:pt idx="15048">
                  <c:v>75.24000000000407</c:v>
                </c:pt>
                <c:pt idx="15049">
                  <c:v>75.24500000000405</c:v>
                </c:pt>
                <c:pt idx="15050">
                  <c:v>75.25000000000405</c:v>
                </c:pt>
                <c:pt idx="15051">
                  <c:v>75.25500000000395</c:v>
                </c:pt>
                <c:pt idx="15052">
                  <c:v>75.26000000000404</c:v>
                </c:pt>
                <c:pt idx="15053">
                  <c:v>75.26500000000401</c:v>
                </c:pt>
                <c:pt idx="15054">
                  <c:v>75.27000000000398</c:v>
                </c:pt>
                <c:pt idx="15055">
                  <c:v>75.27500000000389</c:v>
                </c:pt>
                <c:pt idx="15056">
                  <c:v>75.28000000000401</c:v>
                </c:pt>
                <c:pt idx="15057">
                  <c:v>75.28500000000398</c:v>
                </c:pt>
                <c:pt idx="15058">
                  <c:v>75.29000000000401</c:v>
                </c:pt>
                <c:pt idx="15059">
                  <c:v>75.29500000000401</c:v>
                </c:pt>
                <c:pt idx="15060">
                  <c:v>75.30000000000398</c:v>
                </c:pt>
                <c:pt idx="15061">
                  <c:v>75.30500000000387</c:v>
                </c:pt>
                <c:pt idx="15062">
                  <c:v>75.31000000000398</c:v>
                </c:pt>
                <c:pt idx="15063">
                  <c:v>75.31500000000398</c:v>
                </c:pt>
                <c:pt idx="15064">
                  <c:v>75.32000000000386</c:v>
                </c:pt>
                <c:pt idx="15065">
                  <c:v>75.32500000000384</c:v>
                </c:pt>
                <c:pt idx="15066">
                  <c:v>75.33000000000395</c:v>
                </c:pt>
                <c:pt idx="15067">
                  <c:v>75.33500000000384</c:v>
                </c:pt>
                <c:pt idx="15068">
                  <c:v>75.34000000000397</c:v>
                </c:pt>
                <c:pt idx="15069">
                  <c:v>75.34500000000395</c:v>
                </c:pt>
                <c:pt idx="15070">
                  <c:v>75.35000000000385</c:v>
                </c:pt>
                <c:pt idx="15071">
                  <c:v>75.35500000000383</c:v>
                </c:pt>
                <c:pt idx="15072">
                  <c:v>75.36000000000395</c:v>
                </c:pt>
                <c:pt idx="15073">
                  <c:v>75.36500000000385</c:v>
                </c:pt>
                <c:pt idx="15074">
                  <c:v>75.37000000000381</c:v>
                </c:pt>
                <c:pt idx="15075">
                  <c:v>75.37500000000375</c:v>
                </c:pt>
                <c:pt idx="15076">
                  <c:v>75.38000000000385</c:v>
                </c:pt>
                <c:pt idx="15077">
                  <c:v>75.38500000000379</c:v>
                </c:pt>
                <c:pt idx="15078">
                  <c:v>75.39000000000391</c:v>
                </c:pt>
                <c:pt idx="15079">
                  <c:v>75.39500000000388</c:v>
                </c:pt>
                <c:pt idx="15080">
                  <c:v>75.40000000000391</c:v>
                </c:pt>
                <c:pt idx="15081">
                  <c:v>75.40500000000391</c:v>
                </c:pt>
                <c:pt idx="15082">
                  <c:v>75.4100000000039</c:v>
                </c:pt>
                <c:pt idx="15083">
                  <c:v>75.4150000000039</c:v>
                </c:pt>
                <c:pt idx="15084">
                  <c:v>75.42000000000388</c:v>
                </c:pt>
                <c:pt idx="15085">
                  <c:v>75.42500000000388</c:v>
                </c:pt>
                <c:pt idx="15086">
                  <c:v>75.43000000000388</c:v>
                </c:pt>
                <c:pt idx="15087">
                  <c:v>75.43500000000388</c:v>
                </c:pt>
                <c:pt idx="15088">
                  <c:v>75.44000000000387</c:v>
                </c:pt>
                <c:pt idx="15089">
                  <c:v>75.44500000000387</c:v>
                </c:pt>
                <c:pt idx="15090">
                  <c:v>75.45000000000387</c:v>
                </c:pt>
                <c:pt idx="15091">
                  <c:v>75.45500000000385</c:v>
                </c:pt>
                <c:pt idx="15092">
                  <c:v>75.46000000000387</c:v>
                </c:pt>
                <c:pt idx="15093">
                  <c:v>75.46500000000385</c:v>
                </c:pt>
                <c:pt idx="15094">
                  <c:v>75.47000000000385</c:v>
                </c:pt>
                <c:pt idx="15095">
                  <c:v>75.47500000000375</c:v>
                </c:pt>
                <c:pt idx="15096">
                  <c:v>75.48000000000384</c:v>
                </c:pt>
                <c:pt idx="15097">
                  <c:v>75.48500000000381</c:v>
                </c:pt>
                <c:pt idx="15098">
                  <c:v>75.49000000000383</c:v>
                </c:pt>
                <c:pt idx="15099">
                  <c:v>75.49500000000381</c:v>
                </c:pt>
                <c:pt idx="15100">
                  <c:v>75.50000000000381</c:v>
                </c:pt>
                <c:pt idx="15101">
                  <c:v>75.50500000000378</c:v>
                </c:pt>
                <c:pt idx="15102">
                  <c:v>75.51000000000381</c:v>
                </c:pt>
                <c:pt idx="15103">
                  <c:v>75.51500000000381</c:v>
                </c:pt>
                <c:pt idx="15104">
                  <c:v>75.52000000000378</c:v>
                </c:pt>
                <c:pt idx="15105">
                  <c:v>75.52500000000367</c:v>
                </c:pt>
                <c:pt idx="15106">
                  <c:v>75.53000000000378</c:v>
                </c:pt>
                <c:pt idx="15107">
                  <c:v>75.53500000000378</c:v>
                </c:pt>
                <c:pt idx="15108">
                  <c:v>75.54000000000378</c:v>
                </c:pt>
                <c:pt idx="15109">
                  <c:v>75.54500000000378</c:v>
                </c:pt>
                <c:pt idx="15110">
                  <c:v>75.55000000000375</c:v>
                </c:pt>
                <c:pt idx="15111">
                  <c:v>75.55500000000364</c:v>
                </c:pt>
                <c:pt idx="15112">
                  <c:v>75.56000000000377</c:v>
                </c:pt>
                <c:pt idx="15113">
                  <c:v>75.56500000000375</c:v>
                </c:pt>
                <c:pt idx="15114">
                  <c:v>75.57000000000365</c:v>
                </c:pt>
                <c:pt idx="15115">
                  <c:v>75.57500000000363</c:v>
                </c:pt>
                <c:pt idx="15116">
                  <c:v>75.58000000000375</c:v>
                </c:pt>
                <c:pt idx="15117">
                  <c:v>75.58500000000365</c:v>
                </c:pt>
                <c:pt idx="15118">
                  <c:v>75.59000000000374</c:v>
                </c:pt>
                <c:pt idx="15119">
                  <c:v>75.59500000000371</c:v>
                </c:pt>
                <c:pt idx="15120">
                  <c:v>75.60000000000365</c:v>
                </c:pt>
                <c:pt idx="15121">
                  <c:v>75.60500000000359</c:v>
                </c:pt>
                <c:pt idx="15122">
                  <c:v>75.61000000000371</c:v>
                </c:pt>
                <c:pt idx="15123">
                  <c:v>75.61500000000368</c:v>
                </c:pt>
                <c:pt idx="15124">
                  <c:v>75.62000000000359</c:v>
                </c:pt>
                <c:pt idx="15125">
                  <c:v>75.62500000000355</c:v>
                </c:pt>
                <c:pt idx="15126">
                  <c:v>75.63000000000368</c:v>
                </c:pt>
                <c:pt idx="15127">
                  <c:v>75.63500000000357</c:v>
                </c:pt>
                <c:pt idx="15128">
                  <c:v>75.64000000000368</c:v>
                </c:pt>
                <c:pt idx="15129">
                  <c:v>75.64500000000368</c:v>
                </c:pt>
                <c:pt idx="15130">
                  <c:v>75.65000000000356</c:v>
                </c:pt>
                <c:pt idx="15131">
                  <c:v>75.65500000000354</c:v>
                </c:pt>
                <c:pt idx="15132">
                  <c:v>75.66000000000365</c:v>
                </c:pt>
                <c:pt idx="15133">
                  <c:v>75.66500000000354</c:v>
                </c:pt>
                <c:pt idx="15134">
                  <c:v>75.67000000000354</c:v>
                </c:pt>
                <c:pt idx="15135">
                  <c:v>75.67500000000344</c:v>
                </c:pt>
                <c:pt idx="15136">
                  <c:v>75.68000000000355</c:v>
                </c:pt>
                <c:pt idx="15137">
                  <c:v>75.68500000000353</c:v>
                </c:pt>
                <c:pt idx="15138">
                  <c:v>75.69000000000365</c:v>
                </c:pt>
                <c:pt idx="15139">
                  <c:v>75.69500000000355</c:v>
                </c:pt>
                <c:pt idx="15140">
                  <c:v>75.70000000000364</c:v>
                </c:pt>
                <c:pt idx="15141">
                  <c:v>75.70500000000361</c:v>
                </c:pt>
                <c:pt idx="15142">
                  <c:v>75.71000000000363</c:v>
                </c:pt>
                <c:pt idx="15143">
                  <c:v>75.71500000000361</c:v>
                </c:pt>
                <c:pt idx="15144">
                  <c:v>75.72000000000361</c:v>
                </c:pt>
                <c:pt idx="15145">
                  <c:v>75.72500000000358</c:v>
                </c:pt>
                <c:pt idx="15146">
                  <c:v>75.73000000000361</c:v>
                </c:pt>
                <c:pt idx="15147">
                  <c:v>75.73500000000361</c:v>
                </c:pt>
                <c:pt idx="15148">
                  <c:v>75.7400000000036</c:v>
                </c:pt>
                <c:pt idx="15149">
                  <c:v>75.7450000000036</c:v>
                </c:pt>
                <c:pt idx="15150">
                  <c:v>75.75000000000358</c:v>
                </c:pt>
                <c:pt idx="15151">
                  <c:v>75.75500000000358</c:v>
                </c:pt>
                <c:pt idx="15152">
                  <c:v>75.76000000000358</c:v>
                </c:pt>
                <c:pt idx="15153">
                  <c:v>75.76500000000358</c:v>
                </c:pt>
                <c:pt idx="15154">
                  <c:v>75.77000000000355</c:v>
                </c:pt>
                <c:pt idx="15155">
                  <c:v>75.77500000000344</c:v>
                </c:pt>
                <c:pt idx="15156">
                  <c:v>75.78000000000357</c:v>
                </c:pt>
                <c:pt idx="15157">
                  <c:v>75.78500000000355</c:v>
                </c:pt>
                <c:pt idx="15158">
                  <c:v>75.79000000000357</c:v>
                </c:pt>
                <c:pt idx="15159">
                  <c:v>75.79500000000355</c:v>
                </c:pt>
                <c:pt idx="15160">
                  <c:v>75.80000000000355</c:v>
                </c:pt>
                <c:pt idx="15161">
                  <c:v>75.80500000000345</c:v>
                </c:pt>
                <c:pt idx="15162">
                  <c:v>75.81000000000354</c:v>
                </c:pt>
                <c:pt idx="15163">
                  <c:v>75.81500000000351</c:v>
                </c:pt>
                <c:pt idx="15164">
                  <c:v>75.82000000000345</c:v>
                </c:pt>
                <c:pt idx="15165">
                  <c:v>75.82500000000338</c:v>
                </c:pt>
                <c:pt idx="15166">
                  <c:v>75.83000000000351</c:v>
                </c:pt>
                <c:pt idx="15167">
                  <c:v>75.83500000000348</c:v>
                </c:pt>
                <c:pt idx="15168">
                  <c:v>75.84000000000351</c:v>
                </c:pt>
                <c:pt idx="15169">
                  <c:v>75.84500000000351</c:v>
                </c:pt>
                <c:pt idx="15170">
                  <c:v>75.85000000000348</c:v>
                </c:pt>
                <c:pt idx="15171">
                  <c:v>75.85500000000337</c:v>
                </c:pt>
                <c:pt idx="15172">
                  <c:v>75.86000000000348</c:v>
                </c:pt>
                <c:pt idx="15173">
                  <c:v>75.86500000000348</c:v>
                </c:pt>
                <c:pt idx="15174">
                  <c:v>75.87000000000336</c:v>
                </c:pt>
                <c:pt idx="15175">
                  <c:v>75.87500000000334</c:v>
                </c:pt>
                <c:pt idx="15176">
                  <c:v>75.88000000000345</c:v>
                </c:pt>
                <c:pt idx="15177">
                  <c:v>75.88500000000334</c:v>
                </c:pt>
                <c:pt idx="15178">
                  <c:v>75.89000000000347</c:v>
                </c:pt>
                <c:pt idx="15179">
                  <c:v>75.89500000000345</c:v>
                </c:pt>
                <c:pt idx="15180">
                  <c:v>75.90000000000347</c:v>
                </c:pt>
                <c:pt idx="15181">
                  <c:v>75.90500000000345</c:v>
                </c:pt>
                <c:pt idx="15182">
                  <c:v>75.91000000000346</c:v>
                </c:pt>
                <c:pt idx="15183">
                  <c:v>75.91500000000344</c:v>
                </c:pt>
                <c:pt idx="15184">
                  <c:v>75.92000000000344</c:v>
                </c:pt>
                <c:pt idx="15185">
                  <c:v>75.92500000000341</c:v>
                </c:pt>
                <c:pt idx="15186">
                  <c:v>75.93000000000343</c:v>
                </c:pt>
                <c:pt idx="15187">
                  <c:v>75.93500000000341</c:v>
                </c:pt>
                <c:pt idx="15188">
                  <c:v>75.94000000000342</c:v>
                </c:pt>
                <c:pt idx="15189">
                  <c:v>75.94500000000343</c:v>
                </c:pt>
                <c:pt idx="15190">
                  <c:v>75.95000000000341</c:v>
                </c:pt>
                <c:pt idx="15191">
                  <c:v>75.95500000000341</c:v>
                </c:pt>
                <c:pt idx="15192">
                  <c:v>75.9600000000034</c:v>
                </c:pt>
                <c:pt idx="15193">
                  <c:v>75.9650000000034</c:v>
                </c:pt>
                <c:pt idx="15194">
                  <c:v>75.97000000000338</c:v>
                </c:pt>
                <c:pt idx="15195">
                  <c:v>75.97500000000338</c:v>
                </c:pt>
                <c:pt idx="15196">
                  <c:v>75.98000000000338</c:v>
                </c:pt>
                <c:pt idx="15197">
                  <c:v>75.98500000000338</c:v>
                </c:pt>
                <c:pt idx="15198">
                  <c:v>75.99000000000337</c:v>
                </c:pt>
                <c:pt idx="15199">
                  <c:v>75.99500000000337</c:v>
                </c:pt>
                <c:pt idx="15200">
                  <c:v>76.00000000000337</c:v>
                </c:pt>
                <c:pt idx="15201">
                  <c:v>76.00500000000335</c:v>
                </c:pt>
                <c:pt idx="15202">
                  <c:v>76.01000000000337</c:v>
                </c:pt>
                <c:pt idx="15203">
                  <c:v>76.01500000000335</c:v>
                </c:pt>
                <c:pt idx="15204">
                  <c:v>76.02000000000335</c:v>
                </c:pt>
                <c:pt idx="15205">
                  <c:v>76.02500000000325</c:v>
                </c:pt>
                <c:pt idx="15206">
                  <c:v>76.03000000000334</c:v>
                </c:pt>
                <c:pt idx="15207">
                  <c:v>76.03500000000331</c:v>
                </c:pt>
                <c:pt idx="15208">
                  <c:v>76.04000000000333</c:v>
                </c:pt>
                <c:pt idx="15209">
                  <c:v>76.04500000000331</c:v>
                </c:pt>
                <c:pt idx="15210">
                  <c:v>76.05000000000331</c:v>
                </c:pt>
                <c:pt idx="15211">
                  <c:v>76.05500000000328</c:v>
                </c:pt>
                <c:pt idx="15212">
                  <c:v>76.06000000000331</c:v>
                </c:pt>
                <c:pt idx="15213">
                  <c:v>76.06500000000331</c:v>
                </c:pt>
                <c:pt idx="15214">
                  <c:v>76.07000000000328</c:v>
                </c:pt>
                <c:pt idx="15215">
                  <c:v>76.07500000000317</c:v>
                </c:pt>
                <c:pt idx="15216">
                  <c:v>76.08000000000328</c:v>
                </c:pt>
                <c:pt idx="15217">
                  <c:v>76.08500000000328</c:v>
                </c:pt>
                <c:pt idx="15218">
                  <c:v>76.09000000000328</c:v>
                </c:pt>
                <c:pt idx="15219">
                  <c:v>76.09500000000328</c:v>
                </c:pt>
                <c:pt idx="15220">
                  <c:v>76.10000000000325</c:v>
                </c:pt>
                <c:pt idx="15221">
                  <c:v>76.10500000000314</c:v>
                </c:pt>
                <c:pt idx="15222">
                  <c:v>76.11000000000327</c:v>
                </c:pt>
                <c:pt idx="15223">
                  <c:v>76.11500000000325</c:v>
                </c:pt>
                <c:pt idx="15224">
                  <c:v>76.12000000000315</c:v>
                </c:pt>
                <c:pt idx="15225">
                  <c:v>76.12500000000313</c:v>
                </c:pt>
                <c:pt idx="15226">
                  <c:v>76.13000000000325</c:v>
                </c:pt>
                <c:pt idx="15227">
                  <c:v>76.13500000000315</c:v>
                </c:pt>
                <c:pt idx="15228">
                  <c:v>76.14000000000324</c:v>
                </c:pt>
                <c:pt idx="15229">
                  <c:v>76.14500000000321</c:v>
                </c:pt>
                <c:pt idx="15230">
                  <c:v>76.15000000000315</c:v>
                </c:pt>
                <c:pt idx="15231">
                  <c:v>76.15500000000308</c:v>
                </c:pt>
                <c:pt idx="15232">
                  <c:v>76.16000000000321</c:v>
                </c:pt>
                <c:pt idx="15233">
                  <c:v>76.16500000000318</c:v>
                </c:pt>
                <c:pt idx="15234">
                  <c:v>76.17000000000309</c:v>
                </c:pt>
                <c:pt idx="15235">
                  <c:v>76.17500000000305</c:v>
                </c:pt>
                <c:pt idx="15236">
                  <c:v>76.18000000000318</c:v>
                </c:pt>
                <c:pt idx="15237">
                  <c:v>76.18500000000307</c:v>
                </c:pt>
                <c:pt idx="15238">
                  <c:v>76.19000000000318</c:v>
                </c:pt>
                <c:pt idx="15239">
                  <c:v>76.19500000000318</c:v>
                </c:pt>
                <c:pt idx="15240">
                  <c:v>76.20000000000318</c:v>
                </c:pt>
                <c:pt idx="15241">
                  <c:v>76.20500000000318</c:v>
                </c:pt>
                <c:pt idx="15242">
                  <c:v>76.21000000000317</c:v>
                </c:pt>
                <c:pt idx="15243">
                  <c:v>76.21500000000317</c:v>
                </c:pt>
                <c:pt idx="15244">
                  <c:v>76.22000000000317</c:v>
                </c:pt>
                <c:pt idx="15245">
                  <c:v>76.22500000000315</c:v>
                </c:pt>
                <c:pt idx="15246">
                  <c:v>76.23000000000317</c:v>
                </c:pt>
                <c:pt idx="15247">
                  <c:v>76.23500000000315</c:v>
                </c:pt>
                <c:pt idx="15248">
                  <c:v>76.24000000000316</c:v>
                </c:pt>
                <c:pt idx="15249">
                  <c:v>76.24500000000314</c:v>
                </c:pt>
                <c:pt idx="15250">
                  <c:v>76.25000000000314</c:v>
                </c:pt>
                <c:pt idx="15251">
                  <c:v>76.25500000000311</c:v>
                </c:pt>
                <c:pt idx="15252">
                  <c:v>76.26000000000313</c:v>
                </c:pt>
                <c:pt idx="15253">
                  <c:v>76.26500000000311</c:v>
                </c:pt>
                <c:pt idx="15254">
                  <c:v>76.27000000000311</c:v>
                </c:pt>
                <c:pt idx="15255">
                  <c:v>76.27500000000308</c:v>
                </c:pt>
                <c:pt idx="15256">
                  <c:v>76.28000000000311</c:v>
                </c:pt>
                <c:pt idx="15257">
                  <c:v>76.28500000000311</c:v>
                </c:pt>
                <c:pt idx="15258">
                  <c:v>76.2900000000031</c:v>
                </c:pt>
                <c:pt idx="15259">
                  <c:v>76.2950000000031</c:v>
                </c:pt>
                <c:pt idx="15260">
                  <c:v>76.30000000000308</c:v>
                </c:pt>
                <c:pt idx="15261">
                  <c:v>76.30500000000308</c:v>
                </c:pt>
                <c:pt idx="15262">
                  <c:v>76.31000000000308</c:v>
                </c:pt>
                <c:pt idx="15263">
                  <c:v>76.31500000000308</c:v>
                </c:pt>
                <c:pt idx="15264">
                  <c:v>76.32000000000305</c:v>
                </c:pt>
                <c:pt idx="15265">
                  <c:v>76.32500000000294</c:v>
                </c:pt>
                <c:pt idx="15266">
                  <c:v>76.33000000000307</c:v>
                </c:pt>
                <c:pt idx="15267">
                  <c:v>76.33500000000305</c:v>
                </c:pt>
                <c:pt idx="15268">
                  <c:v>76.34000000000307</c:v>
                </c:pt>
                <c:pt idx="15269">
                  <c:v>76.34500000000305</c:v>
                </c:pt>
                <c:pt idx="15270">
                  <c:v>76.35000000000305</c:v>
                </c:pt>
                <c:pt idx="15271">
                  <c:v>76.35500000000295</c:v>
                </c:pt>
                <c:pt idx="15272">
                  <c:v>76.36000000000304</c:v>
                </c:pt>
                <c:pt idx="15273">
                  <c:v>76.36500000000301</c:v>
                </c:pt>
                <c:pt idx="15274">
                  <c:v>76.37000000000295</c:v>
                </c:pt>
                <c:pt idx="15275">
                  <c:v>76.37500000000288</c:v>
                </c:pt>
                <c:pt idx="15276">
                  <c:v>76.38000000000301</c:v>
                </c:pt>
                <c:pt idx="15277">
                  <c:v>76.38500000000298</c:v>
                </c:pt>
                <c:pt idx="15278">
                  <c:v>76.39000000000301</c:v>
                </c:pt>
                <c:pt idx="15279">
                  <c:v>76.39500000000301</c:v>
                </c:pt>
                <c:pt idx="15280">
                  <c:v>76.400000000003</c:v>
                </c:pt>
                <c:pt idx="15281">
                  <c:v>76.405000000003</c:v>
                </c:pt>
                <c:pt idx="15282">
                  <c:v>76.410000000003</c:v>
                </c:pt>
                <c:pt idx="15283">
                  <c:v>76.415000000003</c:v>
                </c:pt>
                <c:pt idx="15284">
                  <c:v>76.42000000000298</c:v>
                </c:pt>
                <c:pt idx="15285">
                  <c:v>76.42500000000298</c:v>
                </c:pt>
                <c:pt idx="15286">
                  <c:v>76.43000000000297</c:v>
                </c:pt>
                <c:pt idx="15287">
                  <c:v>76.43500000000297</c:v>
                </c:pt>
                <c:pt idx="15288">
                  <c:v>76.440000000003</c:v>
                </c:pt>
                <c:pt idx="15289">
                  <c:v>76.44500000000296</c:v>
                </c:pt>
                <c:pt idx="15290">
                  <c:v>76.45000000000297</c:v>
                </c:pt>
                <c:pt idx="15291">
                  <c:v>76.45500000000295</c:v>
                </c:pt>
                <c:pt idx="15292">
                  <c:v>76.46000000000296</c:v>
                </c:pt>
                <c:pt idx="15293">
                  <c:v>76.46500000000294</c:v>
                </c:pt>
                <c:pt idx="15294">
                  <c:v>76.47000000000294</c:v>
                </c:pt>
                <c:pt idx="15295">
                  <c:v>76.47500000000291</c:v>
                </c:pt>
                <c:pt idx="15296">
                  <c:v>76.48000000000293</c:v>
                </c:pt>
                <c:pt idx="15297">
                  <c:v>76.48500000000291</c:v>
                </c:pt>
                <c:pt idx="15298">
                  <c:v>76.49000000000292</c:v>
                </c:pt>
                <c:pt idx="15299">
                  <c:v>76.49500000000293</c:v>
                </c:pt>
                <c:pt idx="15300">
                  <c:v>76.50000000000291</c:v>
                </c:pt>
                <c:pt idx="15301">
                  <c:v>76.50500000000291</c:v>
                </c:pt>
                <c:pt idx="15302">
                  <c:v>76.5100000000029</c:v>
                </c:pt>
                <c:pt idx="15303">
                  <c:v>76.5150000000029</c:v>
                </c:pt>
                <c:pt idx="15304">
                  <c:v>76.52000000000288</c:v>
                </c:pt>
                <c:pt idx="15305">
                  <c:v>76.52500000000288</c:v>
                </c:pt>
                <c:pt idx="15306">
                  <c:v>76.53000000000288</c:v>
                </c:pt>
                <c:pt idx="15307">
                  <c:v>76.53500000000288</c:v>
                </c:pt>
                <c:pt idx="15308">
                  <c:v>76.54000000000287</c:v>
                </c:pt>
                <c:pt idx="15309">
                  <c:v>76.54500000000287</c:v>
                </c:pt>
                <c:pt idx="15310">
                  <c:v>76.55000000000287</c:v>
                </c:pt>
                <c:pt idx="15311">
                  <c:v>76.55500000000285</c:v>
                </c:pt>
                <c:pt idx="15312">
                  <c:v>76.56000000000287</c:v>
                </c:pt>
                <c:pt idx="15313">
                  <c:v>76.56500000000285</c:v>
                </c:pt>
                <c:pt idx="15314">
                  <c:v>76.57000000000285</c:v>
                </c:pt>
                <c:pt idx="15315">
                  <c:v>76.57500000000275</c:v>
                </c:pt>
                <c:pt idx="15316">
                  <c:v>76.58000000000284</c:v>
                </c:pt>
                <c:pt idx="15317">
                  <c:v>76.58500000000281</c:v>
                </c:pt>
                <c:pt idx="15318">
                  <c:v>76.59000000000283</c:v>
                </c:pt>
                <c:pt idx="15319">
                  <c:v>76.59500000000281</c:v>
                </c:pt>
                <c:pt idx="15320">
                  <c:v>76.60000000000281</c:v>
                </c:pt>
                <c:pt idx="15321">
                  <c:v>76.60500000000278</c:v>
                </c:pt>
                <c:pt idx="15322">
                  <c:v>76.61000000000281</c:v>
                </c:pt>
                <c:pt idx="15323">
                  <c:v>76.61500000000281</c:v>
                </c:pt>
                <c:pt idx="15324">
                  <c:v>76.62000000000278</c:v>
                </c:pt>
                <c:pt idx="15325">
                  <c:v>76.62500000000267</c:v>
                </c:pt>
                <c:pt idx="15326">
                  <c:v>76.63000000000278</c:v>
                </c:pt>
                <c:pt idx="15327">
                  <c:v>76.63500000000278</c:v>
                </c:pt>
                <c:pt idx="15328">
                  <c:v>76.64000000000278</c:v>
                </c:pt>
                <c:pt idx="15329">
                  <c:v>76.64500000000278</c:v>
                </c:pt>
                <c:pt idx="15330">
                  <c:v>76.65000000000275</c:v>
                </c:pt>
                <c:pt idx="15331">
                  <c:v>76.65500000000264</c:v>
                </c:pt>
                <c:pt idx="15332">
                  <c:v>76.66000000000277</c:v>
                </c:pt>
                <c:pt idx="15333">
                  <c:v>76.66500000000275</c:v>
                </c:pt>
                <c:pt idx="15334">
                  <c:v>76.67000000000264</c:v>
                </c:pt>
                <c:pt idx="15335">
                  <c:v>76.67500000000263</c:v>
                </c:pt>
                <c:pt idx="15336">
                  <c:v>76.68000000000275</c:v>
                </c:pt>
                <c:pt idx="15337">
                  <c:v>76.68500000000265</c:v>
                </c:pt>
                <c:pt idx="15338">
                  <c:v>76.69000000000274</c:v>
                </c:pt>
                <c:pt idx="15339">
                  <c:v>76.69500000000271</c:v>
                </c:pt>
                <c:pt idx="15340">
                  <c:v>76.70000000000273</c:v>
                </c:pt>
                <c:pt idx="15341">
                  <c:v>76.70500000000271</c:v>
                </c:pt>
                <c:pt idx="15342">
                  <c:v>76.71000000000272</c:v>
                </c:pt>
                <c:pt idx="15343">
                  <c:v>76.71500000000273</c:v>
                </c:pt>
                <c:pt idx="15344">
                  <c:v>76.72000000000271</c:v>
                </c:pt>
                <c:pt idx="15345">
                  <c:v>76.72500000000271</c:v>
                </c:pt>
                <c:pt idx="15346">
                  <c:v>76.7300000000027</c:v>
                </c:pt>
                <c:pt idx="15347">
                  <c:v>76.7350000000027</c:v>
                </c:pt>
                <c:pt idx="15348">
                  <c:v>76.7400000000027</c:v>
                </c:pt>
                <c:pt idx="15349">
                  <c:v>76.7450000000027</c:v>
                </c:pt>
                <c:pt idx="15350">
                  <c:v>76.75000000000268</c:v>
                </c:pt>
                <c:pt idx="15351">
                  <c:v>76.75500000000268</c:v>
                </c:pt>
                <c:pt idx="15352">
                  <c:v>76.76000000000267</c:v>
                </c:pt>
                <c:pt idx="15353">
                  <c:v>76.76500000000267</c:v>
                </c:pt>
                <c:pt idx="15354">
                  <c:v>76.77000000000267</c:v>
                </c:pt>
                <c:pt idx="15355">
                  <c:v>76.77500000000265</c:v>
                </c:pt>
                <c:pt idx="15356">
                  <c:v>76.78000000000267</c:v>
                </c:pt>
                <c:pt idx="15357">
                  <c:v>76.78500000000265</c:v>
                </c:pt>
                <c:pt idx="15358">
                  <c:v>76.79000000000266</c:v>
                </c:pt>
                <c:pt idx="15359">
                  <c:v>76.79500000000264</c:v>
                </c:pt>
                <c:pt idx="15360">
                  <c:v>76.80000000000264</c:v>
                </c:pt>
                <c:pt idx="15361">
                  <c:v>76.80500000000261</c:v>
                </c:pt>
                <c:pt idx="15362">
                  <c:v>76.81000000000263</c:v>
                </c:pt>
                <c:pt idx="15363">
                  <c:v>76.81500000000261</c:v>
                </c:pt>
                <c:pt idx="15364">
                  <c:v>76.82000000000261</c:v>
                </c:pt>
                <c:pt idx="15365">
                  <c:v>76.82500000000255</c:v>
                </c:pt>
                <c:pt idx="15366">
                  <c:v>76.83000000000261</c:v>
                </c:pt>
                <c:pt idx="15367">
                  <c:v>76.83500000000261</c:v>
                </c:pt>
                <c:pt idx="15368">
                  <c:v>76.8400000000026</c:v>
                </c:pt>
                <c:pt idx="15369">
                  <c:v>76.8450000000026</c:v>
                </c:pt>
                <c:pt idx="15370">
                  <c:v>76.85000000000258</c:v>
                </c:pt>
                <c:pt idx="15371">
                  <c:v>76.85500000000258</c:v>
                </c:pt>
                <c:pt idx="15372">
                  <c:v>76.86000000000258</c:v>
                </c:pt>
                <c:pt idx="15373">
                  <c:v>76.86500000000258</c:v>
                </c:pt>
                <c:pt idx="15374">
                  <c:v>76.87000000000255</c:v>
                </c:pt>
                <c:pt idx="15375">
                  <c:v>76.87500000000244</c:v>
                </c:pt>
                <c:pt idx="15376">
                  <c:v>76.88000000000257</c:v>
                </c:pt>
                <c:pt idx="15377">
                  <c:v>76.88500000000255</c:v>
                </c:pt>
                <c:pt idx="15378">
                  <c:v>76.89000000000257</c:v>
                </c:pt>
                <c:pt idx="15379">
                  <c:v>76.89500000000255</c:v>
                </c:pt>
                <c:pt idx="15380">
                  <c:v>76.90000000000256</c:v>
                </c:pt>
                <c:pt idx="15381">
                  <c:v>76.90500000000254</c:v>
                </c:pt>
                <c:pt idx="15382">
                  <c:v>76.91000000000256</c:v>
                </c:pt>
                <c:pt idx="15383">
                  <c:v>76.91500000000253</c:v>
                </c:pt>
                <c:pt idx="15384">
                  <c:v>76.92000000000253</c:v>
                </c:pt>
                <c:pt idx="15385">
                  <c:v>76.92500000000251</c:v>
                </c:pt>
                <c:pt idx="15386">
                  <c:v>76.93000000000252</c:v>
                </c:pt>
                <c:pt idx="15387">
                  <c:v>76.93500000000253</c:v>
                </c:pt>
                <c:pt idx="15388">
                  <c:v>76.94000000000252</c:v>
                </c:pt>
                <c:pt idx="15389">
                  <c:v>76.94500000000252</c:v>
                </c:pt>
                <c:pt idx="15390">
                  <c:v>76.9500000000025</c:v>
                </c:pt>
                <c:pt idx="15391">
                  <c:v>76.9550000000025</c:v>
                </c:pt>
                <c:pt idx="15392">
                  <c:v>76.9600000000025</c:v>
                </c:pt>
                <c:pt idx="15393">
                  <c:v>76.9650000000025</c:v>
                </c:pt>
                <c:pt idx="15394">
                  <c:v>76.97000000000248</c:v>
                </c:pt>
                <c:pt idx="15395">
                  <c:v>76.97500000000248</c:v>
                </c:pt>
                <c:pt idx="15396">
                  <c:v>76.98000000000247</c:v>
                </c:pt>
                <c:pt idx="15397">
                  <c:v>76.98500000000247</c:v>
                </c:pt>
                <c:pt idx="15398">
                  <c:v>76.9900000000025</c:v>
                </c:pt>
                <c:pt idx="15399">
                  <c:v>76.99500000000246</c:v>
                </c:pt>
                <c:pt idx="15400">
                  <c:v>77.00000000000247</c:v>
                </c:pt>
                <c:pt idx="15401">
                  <c:v>77.00500000000245</c:v>
                </c:pt>
                <c:pt idx="15402">
                  <c:v>77.01000000000246</c:v>
                </c:pt>
                <c:pt idx="15403">
                  <c:v>77.01500000000244</c:v>
                </c:pt>
                <c:pt idx="15404">
                  <c:v>77.02000000000244</c:v>
                </c:pt>
                <c:pt idx="15405">
                  <c:v>77.02500000000241</c:v>
                </c:pt>
                <c:pt idx="15406">
                  <c:v>77.03000000000243</c:v>
                </c:pt>
                <c:pt idx="15407">
                  <c:v>77.03500000000241</c:v>
                </c:pt>
                <c:pt idx="15408">
                  <c:v>77.04000000000242</c:v>
                </c:pt>
                <c:pt idx="15409">
                  <c:v>77.04500000000243</c:v>
                </c:pt>
                <c:pt idx="15410">
                  <c:v>77.05000000000241</c:v>
                </c:pt>
                <c:pt idx="15411">
                  <c:v>77.05500000000241</c:v>
                </c:pt>
                <c:pt idx="15412">
                  <c:v>77.0600000000024</c:v>
                </c:pt>
                <c:pt idx="15413">
                  <c:v>77.0650000000024</c:v>
                </c:pt>
                <c:pt idx="15414">
                  <c:v>77.07000000000238</c:v>
                </c:pt>
                <c:pt idx="15415">
                  <c:v>77.07500000000238</c:v>
                </c:pt>
                <c:pt idx="15416">
                  <c:v>77.08000000000238</c:v>
                </c:pt>
                <c:pt idx="15417">
                  <c:v>77.08500000000238</c:v>
                </c:pt>
                <c:pt idx="15418">
                  <c:v>77.09000000000237</c:v>
                </c:pt>
                <c:pt idx="15419">
                  <c:v>77.09500000000237</c:v>
                </c:pt>
                <c:pt idx="15420">
                  <c:v>77.10000000000237</c:v>
                </c:pt>
                <c:pt idx="15421">
                  <c:v>77.10500000000235</c:v>
                </c:pt>
                <c:pt idx="15422">
                  <c:v>77.11000000000237</c:v>
                </c:pt>
                <c:pt idx="15423">
                  <c:v>77.11500000000235</c:v>
                </c:pt>
                <c:pt idx="15424">
                  <c:v>77.12000000000235</c:v>
                </c:pt>
                <c:pt idx="15425">
                  <c:v>77.12500000000225</c:v>
                </c:pt>
                <c:pt idx="15426">
                  <c:v>77.13000000000234</c:v>
                </c:pt>
                <c:pt idx="15427">
                  <c:v>77.13500000000231</c:v>
                </c:pt>
                <c:pt idx="15428">
                  <c:v>77.14000000000233</c:v>
                </c:pt>
                <c:pt idx="15429">
                  <c:v>77.14500000000231</c:v>
                </c:pt>
                <c:pt idx="15430">
                  <c:v>77.15000000000231</c:v>
                </c:pt>
                <c:pt idx="15431">
                  <c:v>77.15500000000225</c:v>
                </c:pt>
                <c:pt idx="15432">
                  <c:v>77.16000000000231</c:v>
                </c:pt>
                <c:pt idx="15433">
                  <c:v>77.16500000000231</c:v>
                </c:pt>
                <c:pt idx="15434">
                  <c:v>77.17000000000228</c:v>
                </c:pt>
                <c:pt idx="15435">
                  <c:v>77.17500000000217</c:v>
                </c:pt>
                <c:pt idx="15436">
                  <c:v>77.18000000000228</c:v>
                </c:pt>
                <c:pt idx="15437">
                  <c:v>77.18500000000228</c:v>
                </c:pt>
                <c:pt idx="15438">
                  <c:v>77.19000000000228</c:v>
                </c:pt>
                <c:pt idx="15439">
                  <c:v>77.19500000000228</c:v>
                </c:pt>
                <c:pt idx="15440">
                  <c:v>77.20000000000227</c:v>
                </c:pt>
                <c:pt idx="15441">
                  <c:v>77.20500000000227</c:v>
                </c:pt>
                <c:pt idx="15442">
                  <c:v>77.21000000000226</c:v>
                </c:pt>
                <c:pt idx="15443">
                  <c:v>77.21500000000226</c:v>
                </c:pt>
                <c:pt idx="15444">
                  <c:v>77.22000000000227</c:v>
                </c:pt>
                <c:pt idx="15445">
                  <c:v>77.22500000000225</c:v>
                </c:pt>
                <c:pt idx="15446">
                  <c:v>77.23000000000226</c:v>
                </c:pt>
                <c:pt idx="15447">
                  <c:v>77.23500000000224</c:v>
                </c:pt>
                <c:pt idx="15448">
                  <c:v>77.24000000000226</c:v>
                </c:pt>
                <c:pt idx="15449">
                  <c:v>77.24500000000223</c:v>
                </c:pt>
                <c:pt idx="15450">
                  <c:v>77.25000000000223</c:v>
                </c:pt>
                <c:pt idx="15451">
                  <c:v>77.25500000000221</c:v>
                </c:pt>
                <c:pt idx="15452">
                  <c:v>77.26000000000222</c:v>
                </c:pt>
                <c:pt idx="15453">
                  <c:v>77.26500000000221</c:v>
                </c:pt>
                <c:pt idx="15454">
                  <c:v>77.27000000000221</c:v>
                </c:pt>
                <c:pt idx="15455">
                  <c:v>77.27500000000221</c:v>
                </c:pt>
                <c:pt idx="15456">
                  <c:v>77.2800000000022</c:v>
                </c:pt>
                <c:pt idx="15457">
                  <c:v>77.2850000000022</c:v>
                </c:pt>
                <c:pt idx="15458">
                  <c:v>77.2900000000022</c:v>
                </c:pt>
                <c:pt idx="15459">
                  <c:v>77.2950000000022</c:v>
                </c:pt>
                <c:pt idx="15460">
                  <c:v>77.30000000000218</c:v>
                </c:pt>
                <c:pt idx="15461">
                  <c:v>77.30500000000218</c:v>
                </c:pt>
                <c:pt idx="15462">
                  <c:v>77.31000000000217</c:v>
                </c:pt>
                <c:pt idx="15463">
                  <c:v>77.31500000000217</c:v>
                </c:pt>
                <c:pt idx="15464">
                  <c:v>77.32000000000215</c:v>
                </c:pt>
                <c:pt idx="15465">
                  <c:v>77.32500000000215</c:v>
                </c:pt>
                <c:pt idx="15466">
                  <c:v>77.33000000000217</c:v>
                </c:pt>
                <c:pt idx="15467">
                  <c:v>77.33500000000215</c:v>
                </c:pt>
                <c:pt idx="15468">
                  <c:v>77.34000000000216</c:v>
                </c:pt>
                <c:pt idx="15469">
                  <c:v>77.34500000000214</c:v>
                </c:pt>
                <c:pt idx="15470">
                  <c:v>77.35000000000214</c:v>
                </c:pt>
                <c:pt idx="15471">
                  <c:v>77.35500000000211</c:v>
                </c:pt>
                <c:pt idx="15472">
                  <c:v>77.36000000000213</c:v>
                </c:pt>
                <c:pt idx="15473">
                  <c:v>77.36500000000211</c:v>
                </c:pt>
                <c:pt idx="15474">
                  <c:v>77.37000000000211</c:v>
                </c:pt>
                <c:pt idx="15475">
                  <c:v>77.37500000000205</c:v>
                </c:pt>
                <c:pt idx="15476">
                  <c:v>77.38000000000211</c:v>
                </c:pt>
                <c:pt idx="15477">
                  <c:v>77.38500000000211</c:v>
                </c:pt>
                <c:pt idx="15478">
                  <c:v>77.3900000000021</c:v>
                </c:pt>
                <c:pt idx="15479">
                  <c:v>77.3950000000021</c:v>
                </c:pt>
                <c:pt idx="15480">
                  <c:v>77.4000000000021</c:v>
                </c:pt>
                <c:pt idx="15481">
                  <c:v>77.4050000000021</c:v>
                </c:pt>
                <c:pt idx="15482">
                  <c:v>77.4100000000021</c:v>
                </c:pt>
                <c:pt idx="15483">
                  <c:v>77.4150000000021</c:v>
                </c:pt>
                <c:pt idx="15484">
                  <c:v>77.42000000000207</c:v>
                </c:pt>
                <c:pt idx="15485">
                  <c:v>77.42500000000207</c:v>
                </c:pt>
                <c:pt idx="15486">
                  <c:v>77.43000000000206</c:v>
                </c:pt>
                <c:pt idx="15487">
                  <c:v>77.43500000000206</c:v>
                </c:pt>
                <c:pt idx="15488">
                  <c:v>77.4400000000021</c:v>
                </c:pt>
                <c:pt idx="15489">
                  <c:v>77.44500000000206</c:v>
                </c:pt>
                <c:pt idx="15490">
                  <c:v>77.45000000000206</c:v>
                </c:pt>
                <c:pt idx="15491">
                  <c:v>77.45500000000204</c:v>
                </c:pt>
                <c:pt idx="15492">
                  <c:v>77.46000000000206</c:v>
                </c:pt>
                <c:pt idx="15493">
                  <c:v>77.46500000000203</c:v>
                </c:pt>
                <c:pt idx="15494">
                  <c:v>77.47000000000203</c:v>
                </c:pt>
                <c:pt idx="15495">
                  <c:v>77.47500000000201</c:v>
                </c:pt>
                <c:pt idx="15496">
                  <c:v>77.48000000000202</c:v>
                </c:pt>
                <c:pt idx="15497">
                  <c:v>77.48500000000201</c:v>
                </c:pt>
                <c:pt idx="15498">
                  <c:v>77.49000000000202</c:v>
                </c:pt>
                <c:pt idx="15499">
                  <c:v>77.49500000000202</c:v>
                </c:pt>
                <c:pt idx="15500">
                  <c:v>77.500000000002</c:v>
                </c:pt>
                <c:pt idx="15501">
                  <c:v>77.50500000000187</c:v>
                </c:pt>
                <c:pt idx="15502">
                  <c:v>77.51000000000198</c:v>
                </c:pt>
                <c:pt idx="15503">
                  <c:v>77.51500000000198</c:v>
                </c:pt>
                <c:pt idx="15504">
                  <c:v>77.52000000000186</c:v>
                </c:pt>
                <c:pt idx="15505">
                  <c:v>77.52500000000184</c:v>
                </c:pt>
                <c:pt idx="15506">
                  <c:v>77.53000000000195</c:v>
                </c:pt>
                <c:pt idx="15507">
                  <c:v>77.53500000000184</c:v>
                </c:pt>
                <c:pt idx="15508">
                  <c:v>77.54000000000195</c:v>
                </c:pt>
                <c:pt idx="15509">
                  <c:v>77.54500000000195</c:v>
                </c:pt>
                <c:pt idx="15510">
                  <c:v>77.55000000000184</c:v>
                </c:pt>
                <c:pt idx="15511">
                  <c:v>77.55500000000183</c:v>
                </c:pt>
                <c:pt idx="15512">
                  <c:v>77.56000000000195</c:v>
                </c:pt>
                <c:pt idx="15513">
                  <c:v>77.56500000000185</c:v>
                </c:pt>
                <c:pt idx="15514">
                  <c:v>77.57000000000181</c:v>
                </c:pt>
                <c:pt idx="15515">
                  <c:v>77.57500000000172</c:v>
                </c:pt>
                <c:pt idx="15516">
                  <c:v>77.58000000000185</c:v>
                </c:pt>
                <c:pt idx="15517">
                  <c:v>77.58500000000178</c:v>
                </c:pt>
                <c:pt idx="15518">
                  <c:v>77.59000000000191</c:v>
                </c:pt>
                <c:pt idx="15519">
                  <c:v>77.59500000000185</c:v>
                </c:pt>
                <c:pt idx="15520">
                  <c:v>77.60000000000178</c:v>
                </c:pt>
                <c:pt idx="15521">
                  <c:v>77.60500000000174</c:v>
                </c:pt>
                <c:pt idx="15522">
                  <c:v>77.61000000000188</c:v>
                </c:pt>
                <c:pt idx="15523">
                  <c:v>77.61500000000177</c:v>
                </c:pt>
                <c:pt idx="15524">
                  <c:v>77.62000000000174</c:v>
                </c:pt>
                <c:pt idx="15525">
                  <c:v>77.62500000000166</c:v>
                </c:pt>
                <c:pt idx="15526">
                  <c:v>77.63000000000176</c:v>
                </c:pt>
                <c:pt idx="15527">
                  <c:v>77.63500000000174</c:v>
                </c:pt>
                <c:pt idx="15528">
                  <c:v>77.64000000000185</c:v>
                </c:pt>
                <c:pt idx="15529">
                  <c:v>77.64500000000174</c:v>
                </c:pt>
                <c:pt idx="15530">
                  <c:v>77.65000000000171</c:v>
                </c:pt>
                <c:pt idx="15531">
                  <c:v>77.65500000000164</c:v>
                </c:pt>
                <c:pt idx="15532">
                  <c:v>77.66000000000174</c:v>
                </c:pt>
                <c:pt idx="15533">
                  <c:v>77.66500000000173</c:v>
                </c:pt>
                <c:pt idx="15534">
                  <c:v>77.67000000000164</c:v>
                </c:pt>
                <c:pt idx="15535">
                  <c:v>77.6750000000016</c:v>
                </c:pt>
                <c:pt idx="15536">
                  <c:v>77.68000000000171</c:v>
                </c:pt>
                <c:pt idx="15537">
                  <c:v>77.68500000000162</c:v>
                </c:pt>
                <c:pt idx="15538">
                  <c:v>77.69000000000175</c:v>
                </c:pt>
                <c:pt idx="15539">
                  <c:v>77.69500000000168</c:v>
                </c:pt>
                <c:pt idx="15540">
                  <c:v>77.70000000000181</c:v>
                </c:pt>
                <c:pt idx="15541">
                  <c:v>77.70500000000175</c:v>
                </c:pt>
                <c:pt idx="15542">
                  <c:v>77.71000000000181</c:v>
                </c:pt>
                <c:pt idx="15543">
                  <c:v>77.71500000000181</c:v>
                </c:pt>
                <c:pt idx="15544">
                  <c:v>77.72000000000178</c:v>
                </c:pt>
                <c:pt idx="15545">
                  <c:v>77.72500000000167</c:v>
                </c:pt>
                <c:pt idx="15546">
                  <c:v>77.73000000000178</c:v>
                </c:pt>
                <c:pt idx="15547">
                  <c:v>77.73500000000178</c:v>
                </c:pt>
                <c:pt idx="15548">
                  <c:v>77.74000000000178</c:v>
                </c:pt>
                <c:pt idx="15549">
                  <c:v>77.74500000000178</c:v>
                </c:pt>
                <c:pt idx="15550">
                  <c:v>77.75000000000175</c:v>
                </c:pt>
                <c:pt idx="15551">
                  <c:v>77.75500000000164</c:v>
                </c:pt>
                <c:pt idx="15552">
                  <c:v>77.76000000000175</c:v>
                </c:pt>
                <c:pt idx="15553">
                  <c:v>77.76500000000175</c:v>
                </c:pt>
                <c:pt idx="15554">
                  <c:v>77.77000000000164</c:v>
                </c:pt>
                <c:pt idx="15555">
                  <c:v>77.77500000000163</c:v>
                </c:pt>
                <c:pt idx="15556">
                  <c:v>77.78000000000175</c:v>
                </c:pt>
                <c:pt idx="15557">
                  <c:v>77.78500000000162</c:v>
                </c:pt>
                <c:pt idx="15558">
                  <c:v>77.79000000000174</c:v>
                </c:pt>
                <c:pt idx="15559">
                  <c:v>77.79500000000171</c:v>
                </c:pt>
                <c:pt idx="15560">
                  <c:v>77.80000000000165</c:v>
                </c:pt>
                <c:pt idx="15561">
                  <c:v>77.80500000000158</c:v>
                </c:pt>
                <c:pt idx="15562">
                  <c:v>77.81000000000171</c:v>
                </c:pt>
                <c:pt idx="15563">
                  <c:v>77.81500000000165</c:v>
                </c:pt>
                <c:pt idx="15564">
                  <c:v>77.82000000000158</c:v>
                </c:pt>
                <c:pt idx="15565">
                  <c:v>77.82500000000154</c:v>
                </c:pt>
                <c:pt idx="15566">
                  <c:v>77.83000000000168</c:v>
                </c:pt>
                <c:pt idx="15567">
                  <c:v>77.83500000000157</c:v>
                </c:pt>
                <c:pt idx="15568">
                  <c:v>77.84000000000168</c:v>
                </c:pt>
                <c:pt idx="15569">
                  <c:v>77.84500000000168</c:v>
                </c:pt>
                <c:pt idx="15570">
                  <c:v>77.85000000000156</c:v>
                </c:pt>
                <c:pt idx="15571">
                  <c:v>77.85500000000154</c:v>
                </c:pt>
                <c:pt idx="15572">
                  <c:v>77.86000000000165</c:v>
                </c:pt>
                <c:pt idx="15573">
                  <c:v>77.86500000000154</c:v>
                </c:pt>
                <c:pt idx="15574">
                  <c:v>77.87000000000151</c:v>
                </c:pt>
                <c:pt idx="15575">
                  <c:v>77.87500000000144</c:v>
                </c:pt>
                <c:pt idx="15576">
                  <c:v>77.88000000000154</c:v>
                </c:pt>
                <c:pt idx="15577">
                  <c:v>77.88500000000153</c:v>
                </c:pt>
                <c:pt idx="15578">
                  <c:v>77.89000000000165</c:v>
                </c:pt>
                <c:pt idx="15579">
                  <c:v>77.89500000000152</c:v>
                </c:pt>
                <c:pt idx="15580">
                  <c:v>77.90000000000164</c:v>
                </c:pt>
                <c:pt idx="15581">
                  <c:v>77.90500000000161</c:v>
                </c:pt>
                <c:pt idx="15582">
                  <c:v>77.91000000000163</c:v>
                </c:pt>
                <c:pt idx="15583">
                  <c:v>77.91500000000161</c:v>
                </c:pt>
                <c:pt idx="15584">
                  <c:v>77.92000000000161</c:v>
                </c:pt>
                <c:pt idx="15585">
                  <c:v>77.92500000000155</c:v>
                </c:pt>
                <c:pt idx="15586">
                  <c:v>77.93000000000161</c:v>
                </c:pt>
                <c:pt idx="15587">
                  <c:v>77.93500000000161</c:v>
                </c:pt>
                <c:pt idx="15588">
                  <c:v>77.9400000000016</c:v>
                </c:pt>
                <c:pt idx="15589">
                  <c:v>77.9450000000016</c:v>
                </c:pt>
                <c:pt idx="15590">
                  <c:v>77.95000000000158</c:v>
                </c:pt>
                <c:pt idx="15591">
                  <c:v>77.95500000000158</c:v>
                </c:pt>
                <c:pt idx="15592">
                  <c:v>77.96000000000158</c:v>
                </c:pt>
                <c:pt idx="15593">
                  <c:v>77.96500000000158</c:v>
                </c:pt>
                <c:pt idx="15594">
                  <c:v>77.97000000000155</c:v>
                </c:pt>
                <c:pt idx="15595">
                  <c:v>77.97500000000144</c:v>
                </c:pt>
                <c:pt idx="15596">
                  <c:v>77.98000000000155</c:v>
                </c:pt>
                <c:pt idx="15597">
                  <c:v>77.98500000000155</c:v>
                </c:pt>
                <c:pt idx="15598">
                  <c:v>77.99000000000157</c:v>
                </c:pt>
                <c:pt idx="15599">
                  <c:v>77.99500000000155</c:v>
                </c:pt>
                <c:pt idx="15600">
                  <c:v>78.00000000000155</c:v>
                </c:pt>
                <c:pt idx="15601">
                  <c:v>78.00500000000142</c:v>
                </c:pt>
                <c:pt idx="15602">
                  <c:v>78.01000000000154</c:v>
                </c:pt>
                <c:pt idx="15603">
                  <c:v>78.01500000000151</c:v>
                </c:pt>
                <c:pt idx="15604">
                  <c:v>78.02000000000145</c:v>
                </c:pt>
                <c:pt idx="15605">
                  <c:v>78.02500000000138</c:v>
                </c:pt>
                <c:pt idx="15606">
                  <c:v>78.03000000000151</c:v>
                </c:pt>
                <c:pt idx="15607">
                  <c:v>78.03500000000145</c:v>
                </c:pt>
                <c:pt idx="15608">
                  <c:v>78.04000000000151</c:v>
                </c:pt>
                <c:pt idx="15609">
                  <c:v>78.04500000000151</c:v>
                </c:pt>
                <c:pt idx="15610">
                  <c:v>78.05000000000148</c:v>
                </c:pt>
                <c:pt idx="15611">
                  <c:v>78.05500000000137</c:v>
                </c:pt>
                <c:pt idx="15612">
                  <c:v>78.06000000000148</c:v>
                </c:pt>
                <c:pt idx="15613">
                  <c:v>78.06500000000148</c:v>
                </c:pt>
                <c:pt idx="15614">
                  <c:v>78.07000000000136</c:v>
                </c:pt>
                <c:pt idx="15615">
                  <c:v>78.07500000000134</c:v>
                </c:pt>
                <c:pt idx="15616">
                  <c:v>78.08000000000145</c:v>
                </c:pt>
                <c:pt idx="15617">
                  <c:v>78.08500000000134</c:v>
                </c:pt>
                <c:pt idx="15618">
                  <c:v>78.09000000000145</c:v>
                </c:pt>
                <c:pt idx="15619">
                  <c:v>78.09500000000145</c:v>
                </c:pt>
                <c:pt idx="15620">
                  <c:v>78.10000000000134</c:v>
                </c:pt>
                <c:pt idx="15621">
                  <c:v>78.10500000000133</c:v>
                </c:pt>
                <c:pt idx="15622">
                  <c:v>78.11000000000145</c:v>
                </c:pt>
                <c:pt idx="15623">
                  <c:v>78.11500000000132</c:v>
                </c:pt>
                <c:pt idx="15624">
                  <c:v>78.12000000000131</c:v>
                </c:pt>
                <c:pt idx="15625">
                  <c:v>78.12500000000122</c:v>
                </c:pt>
                <c:pt idx="15626">
                  <c:v>78.13000000000135</c:v>
                </c:pt>
                <c:pt idx="15627">
                  <c:v>78.13500000000128</c:v>
                </c:pt>
                <c:pt idx="15628">
                  <c:v>78.14000000000141</c:v>
                </c:pt>
                <c:pt idx="15629">
                  <c:v>78.14500000000135</c:v>
                </c:pt>
                <c:pt idx="15630">
                  <c:v>78.15000000000128</c:v>
                </c:pt>
                <c:pt idx="15631">
                  <c:v>78.15500000000124</c:v>
                </c:pt>
                <c:pt idx="15632">
                  <c:v>78.16000000000138</c:v>
                </c:pt>
                <c:pt idx="15633">
                  <c:v>78.16500000000127</c:v>
                </c:pt>
                <c:pt idx="15634">
                  <c:v>78.17000000000122</c:v>
                </c:pt>
                <c:pt idx="15635">
                  <c:v>78.17500000000116</c:v>
                </c:pt>
                <c:pt idx="15636">
                  <c:v>78.18000000000126</c:v>
                </c:pt>
                <c:pt idx="15637">
                  <c:v>78.18500000000124</c:v>
                </c:pt>
                <c:pt idx="15638">
                  <c:v>78.19000000000135</c:v>
                </c:pt>
                <c:pt idx="15639">
                  <c:v>78.19500000000124</c:v>
                </c:pt>
                <c:pt idx="15640">
                  <c:v>78.20000000000135</c:v>
                </c:pt>
                <c:pt idx="15641">
                  <c:v>78.20500000000135</c:v>
                </c:pt>
                <c:pt idx="15642">
                  <c:v>78.21000000000137</c:v>
                </c:pt>
                <c:pt idx="15643">
                  <c:v>78.21500000000135</c:v>
                </c:pt>
                <c:pt idx="15644">
                  <c:v>78.22000000000135</c:v>
                </c:pt>
                <c:pt idx="15645">
                  <c:v>78.22500000000122</c:v>
                </c:pt>
                <c:pt idx="15646">
                  <c:v>78.23000000000134</c:v>
                </c:pt>
                <c:pt idx="15647">
                  <c:v>78.23500000000131</c:v>
                </c:pt>
                <c:pt idx="15648">
                  <c:v>78.24000000000133</c:v>
                </c:pt>
                <c:pt idx="15649">
                  <c:v>78.24500000000131</c:v>
                </c:pt>
                <c:pt idx="15650">
                  <c:v>78.25000000000131</c:v>
                </c:pt>
                <c:pt idx="15651">
                  <c:v>78.25500000000125</c:v>
                </c:pt>
                <c:pt idx="15652">
                  <c:v>78.26000000000131</c:v>
                </c:pt>
                <c:pt idx="15653">
                  <c:v>78.26500000000131</c:v>
                </c:pt>
                <c:pt idx="15654">
                  <c:v>78.27000000000125</c:v>
                </c:pt>
                <c:pt idx="15655">
                  <c:v>78.27500000000117</c:v>
                </c:pt>
                <c:pt idx="15656">
                  <c:v>78.28000000000128</c:v>
                </c:pt>
                <c:pt idx="15657">
                  <c:v>78.28500000000128</c:v>
                </c:pt>
                <c:pt idx="15658">
                  <c:v>78.29000000000128</c:v>
                </c:pt>
                <c:pt idx="15659">
                  <c:v>78.29500000000128</c:v>
                </c:pt>
                <c:pt idx="15660">
                  <c:v>78.30000000000125</c:v>
                </c:pt>
                <c:pt idx="15661">
                  <c:v>78.30500000000114</c:v>
                </c:pt>
                <c:pt idx="15662">
                  <c:v>78.31000000000125</c:v>
                </c:pt>
                <c:pt idx="15663">
                  <c:v>78.31500000000125</c:v>
                </c:pt>
                <c:pt idx="15664">
                  <c:v>78.32000000000114</c:v>
                </c:pt>
                <c:pt idx="15665">
                  <c:v>78.32500000000111</c:v>
                </c:pt>
                <c:pt idx="15666">
                  <c:v>78.33000000000125</c:v>
                </c:pt>
                <c:pt idx="15667">
                  <c:v>78.33500000000112</c:v>
                </c:pt>
                <c:pt idx="15668">
                  <c:v>78.34000000000124</c:v>
                </c:pt>
                <c:pt idx="15669">
                  <c:v>78.34500000000121</c:v>
                </c:pt>
                <c:pt idx="15670">
                  <c:v>78.35000000000115</c:v>
                </c:pt>
                <c:pt idx="15671">
                  <c:v>78.35500000000108</c:v>
                </c:pt>
                <c:pt idx="15672">
                  <c:v>78.36000000000121</c:v>
                </c:pt>
                <c:pt idx="15673">
                  <c:v>78.36500000000115</c:v>
                </c:pt>
                <c:pt idx="15674">
                  <c:v>78.37000000000108</c:v>
                </c:pt>
                <c:pt idx="15675">
                  <c:v>78.37500000000104</c:v>
                </c:pt>
                <c:pt idx="15676">
                  <c:v>78.38000000000115</c:v>
                </c:pt>
                <c:pt idx="15677">
                  <c:v>78.38500000000107</c:v>
                </c:pt>
                <c:pt idx="15678">
                  <c:v>78.39000000000118</c:v>
                </c:pt>
                <c:pt idx="15679">
                  <c:v>78.39500000000118</c:v>
                </c:pt>
                <c:pt idx="15680">
                  <c:v>78.40000000000118</c:v>
                </c:pt>
                <c:pt idx="15681">
                  <c:v>78.40500000000118</c:v>
                </c:pt>
                <c:pt idx="15682">
                  <c:v>78.41000000000117</c:v>
                </c:pt>
                <c:pt idx="15683">
                  <c:v>78.41500000000117</c:v>
                </c:pt>
                <c:pt idx="15684">
                  <c:v>78.42000000000115</c:v>
                </c:pt>
                <c:pt idx="15685">
                  <c:v>78.42500000000115</c:v>
                </c:pt>
                <c:pt idx="15686">
                  <c:v>78.43000000000117</c:v>
                </c:pt>
                <c:pt idx="15687">
                  <c:v>78.43500000000115</c:v>
                </c:pt>
                <c:pt idx="15688">
                  <c:v>78.44000000000116</c:v>
                </c:pt>
                <c:pt idx="15689">
                  <c:v>78.44500000000114</c:v>
                </c:pt>
                <c:pt idx="15690">
                  <c:v>78.45000000000114</c:v>
                </c:pt>
                <c:pt idx="15691">
                  <c:v>78.45500000000111</c:v>
                </c:pt>
                <c:pt idx="15692">
                  <c:v>78.46000000000113</c:v>
                </c:pt>
                <c:pt idx="15693">
                  <c:v>78.46500000000111</c:v>
                </c:pt>
                <c:pt idx="15694">
                  <c:v>78.47000000000111</c:v>
                </c:pt>
                <c:pt idx="15695">
                  <c:v>78.47500000000105</c:v>
                </c:pt>
                <c:pt idx="15696">
                  <c:v>78.48000000000111</c:v>
                </c:pt>
                <c:pt idx="15697">
                  <c:v>78.48500000000111</c:v>
                </c:pt>
                <c:pt idx="15698">
                  <c:v>78.4900000000011</c:v>
                </c:pt>
                <c:pt idx="15699">
                  <c:v>78.4950000000011</c:v>
                </c:pt>
                <c:pt idx="15700">
                  <c:v>78.50000000000108</c:v>
                </c:pt>
                <c:pt idx="15701">
                  <c:v>78.50500000000108</c:v>
                </c:pt>
                <c:pt idx="15702">
                  <c:v>78.51000000000108</c:v>
                </c:pt>
                <c:pt idx="15703">
                  <c:v>78.51500000000108</c:v>
                </c:pt>
                <c:pt idx="15704">
                  <c:v>78.52000000000105</c:v>
                </c:pt>
                <c:pt idx="15705">
                  <c:v>78.52500000000094</c:v>
                </c:pt>
                <c:pt idx="15706">
                  <c:v>78.53000000000105</c:v>
                </c:pt>
                <c:pt idx="15707">
                  <c:v>78.53500000000105</c:v>
                </c:pt>
                <c:pt idx="15708">
                  <c:v>78.54000000000107</c:v>
                </c:pt>
                <c:pt idx="15709">
                  <c:v>78.54500000000105</c:v>
                </c:pt>
                <c:pt idx="15710">
                  <c:v>78.55000000000105</c:v>
                </c:pt>
                <c:pt idx="15711">
                  <c:v>78.55500000000092</c:v>
                </c:pt>
                <c:pt idx="15712">
                  <c:v>78.56000000000104</c:v>
                </c:pt>
                <c:pt idx="15713">
                  <c:v>78.56500000000101</c:v>
                </c:pt>
                <c:pt idx="15714">
                  <c:v>78.57000000000095</c:v>
                </c:pt>
                <c:pt idx="15715">
                  <c:v>78.57500000000088</c:v>
                </c:pt>
                <c:pt idx="15716">
                  <c:v>78.58000000000101</c:v>
                </c:pt>
                <c:pt idx="15717">
                  <c:v>78.58500000000095</c:v>
                </c:pt>
                <c:pt idx="15718">
                  <c:v>78.59000000000101</c:v>
                </c:pt>
                <c:pt idx="15719">
                  <c:v>78.59500000000101</c:v>
                </c:pt>
                <c:pt idx="15720">
                  <c:v>78.60000000000095</c:v>
                </c:pt>
                <c:pt idx="15721">
                  <c:v>78.60500000000087</c:v>
                </c:pt>
                <c:pt idx="15722">
                  <c:v>78.61000000000098</c:v>
                </c:pt>
                <c:pt idx="15723">
                  <c:v>78.61500000000098</c:v>
                </c:pt>
                <c:pt idx="15724">
                  <c:v>78.62000000000086</c:v>
                </c:pt>
                <c:pt idx="15725">
                  <c:v>78.62500000000084</c:v>
                </c:pt>
                <c:pt idx="15726">
                  <c:v>78.63000000000095</c:v>
                </c:pt>
                <c:pt idx="15727">
                  <c:v>78.63500000000084</c:v>
                </c:pt>
                <c:pt idx="15728">
                  <c:v>78.64000000000095</c:v>
                </c:pt>
                <c:pt idx="15729">
                  <c:v>78.64500000000095</c:v>
                </c:pt>
                <c:pt idx="15730">
                  <c:v>78.65000000000084</c:v>
                </c:pt>
                <c:pt idx="15731">
                  <c:v>78.65500000000081</c:v>
                </c:pt>
                <c:pt idx="15732">
                  <c:v>78.66000000000095</c:v>
                </c:pt>
                <c:pt idx="15733">
                  <c:v>78.66500000000082</c:v>
                </c:pt>
                <c:pt idx="15734">
                  <c:v>78.67000000000081</c:v>
                </c:pt>
                <c:pt idx="15735">
                  <c:v>78.67500000000072</c:v>
                </c:pt>
                <c:pt idx="15736">
                  <c:v>78.68000000000085</c:v>
                </c:pt>
                <c:pt idx="15737">
                  <c:v>78.68500000000078</c:v>
                </c:pt>
                <c:pt idx="15738">
                  <c:v>78.69000000000091</c:v>
                </c:pt>
                <c:pt idx="15739">
                  <c:v>78.69500000000085</c:v>
                </c:pt>
                <c:pt idx="15740">
                  <c:v>78.70000000000091</c:v>
                </c:pt>
                <c:pt idx="15741">
                  <c:v>78.70500000000091</c:v>
                </c:pt>
                <c:pt idx="15742">
                  <c:v>78.7100000000009</c:v>
                </c:pt>
                <c:pt idx="15743">
                  <c:v>78.7150000000009</c:v>
                </c:pt>
                <c:pt idx="15744">
                  <c:v>78.72000000000088</c:v>
                </c:pt>
                <c:pt idx="15745">
                  <c:v>78.72500000000088</c:v>
                </c:pt>
                <c:pt idx="15746">
                  <c:v>78.73000000000088</c:v>
                </c:pt>
                <c:pt idx="15747">
                  <c:v>78.73500000000088</c:v>
                </c:pt>
                <c:pt idx="15748">
                  <c:v>78.74000000000087</c:v>
                </c:pt>
                <c:pt idx="15749">
                  <c:v>78.74500000000087</c:v>
                </c:pt>
                <c:pt idx="15750">
                  <c:v>78.75000000000085</c:v>
                </c:pt>
                <c:pt idx="15751">
                  <c:v>78.75500000000085</c:v>
                </c:pt>
                <c:pt idx="15752">
                  <c:v>78.76000000000087</c:v>
                </c:pt>
                <c:pt idx="15753">
                  <c:v>78.76500000000085</c:v>
                </c:pt>
                <c:pt idx="15754">
                  <c:v>78.77000000000085</c:v>
                </c:pt>
                <c:pt idx="15755">
                  <c:v>78.77500000000072</c:v>
                </c:pt>
                <c:pt idx="15756">
                  <c:v>78.78000000000084</c:v>
                </c:pt>
                <c:pt idx="15757">
                  <c:v>78.78500000000081</c:v>
                </c:pt>
                <c:pt idx="15758">
                  <c:v>78.79000000000083</c:v>
                </c:pt>
                <c:pt idx="15759">
                  <c:v>78.79500000000081</c:v>
                </c:pt>
                <c:pt idx="15760">
                  <c:v>78.80000000000081</c:v>
                </c:pt>
                <c:pt idx="15761">
                  <c:v>78.80500000000075</c:v>
                </c:pt>
                <c:pt idx="15762">
                  <c:v>78.81000000000081</c:v>
                </c:pt>
                <c:pt idx="15763">
                  <c:v>78.81500000000081</c:v>
                </c:pt>
                <c:pt idx="15764">
                  <c:v>78.82000000000075</c:v>
                </c:pt>
                <c:pt idx="15765">
                  <c:v>78.82500000000067</c:v>
                </c:pt>
                <c:pt idx="15766">
                  <c:v>78.83000000000078</c:v>
                </c:pt>
                <c:pt idx="15767">
                  <c:v>78.83500000000078</c:v>
                </c:pt>
                <c:pt idx="15768">
                  <c:v>78.84000000000078</c:v>
                </c:pt>
                <c:pt idx="15769">
                  <c:v>78.84500000000078</c:v>
                </c:pt>
                <c:pt idx="15770">
                  <c:v>78.85000000000075</c:v>
                </c:pt>
                <c:pt idx="15771">
                  <c:v>78.85500000000064</c:v>
                </c:pt>
                <c:pt idx="15772">
                  <c:v>78.86000000000075</c:v>
                </c:pt>
                <c:pt idx="15773">
                  <c:v>78.86500000000075</c:v>
                </c:pt>
                <c:pt idx="15774">
                  <c:v>78.87000000000064</c:v>
                </c:pt>
                <c:pt idx="15775">
                  <c:v>78.87500000000061</c:v>
                </c:pt>
                <c:pt idx="15776">
                  <c:v>78.88000000000075</c:v>
                </c:pt>
                <c:pt idx="15777">
                  <c:v>78.88500000000062</c:v>
                </c:pt>
                <c:pt idx="15778">
                  <c:v>78.89000000000074</c:v>
                </c:pt>
                <c:pt idx="15779">
                  <c:v>78.89500000000071</c:v>
                </c:pt>
                <c:pt idx="15780">
                  <c:v>78.90000000000073</c:v>
                </c:pt>
                <c:pt idx="15781">
                  <c:v>78.90500000000071</c:v>
                </c:pt>
                <c:pt idx="15782">
                  <c:v>78.91000000000072</c:v>
                </c:pt>
                <c:pt idx="15783">
                  <c:v>78.91500000000071</c:v>
                </c:pt>
                <c:pt idx="15784">
                  <c:v>78.92000000000071</c:v>
                </c:pt>
                <c:pt idx="15785">
                  <c:v>78.92500000000071</c:v>
                </c:pt>
                <c:pt idx="15786">
                  <c:v>78.9300000000007</c:v>
                </c:pt>
                <c:pt idx="15787">
                  <c:v>78.9350000000007</c:v>
                </c:pt>
                <c:pt idx="15788">
                  <c:v>78.9400000000007</c:v>
                </c:pt>
                <c:pt idx="15789">
                  <c:v>78.94500000000068</c:v>
                </c:pt>
                <c:pt idx="15790">
                  <c:v>78.95000000000068</c:v>
                </c:pt>
                <c:pt idx="15791">
                  <c:v>78.95500000000068</c:v>
                </c:pt>
                <c:pt idx="15792">
                  <c:v>78.96000000000067</c:v>
                </c:pt>
                <c:pt idx="15793">
                  <c:v>78.96500000000067</c:v>
                </c:pt>
                <c:pt idx="15794">
                  <c:v>78.97000000000065</c:v>
                </c:pt>
                <c:pt idx="15795">
                  <c:v>78.97500000000065</c:v>
                </c:pt>
                <c:pt idx="15796">
                  <c:v>78.98000000000067</c:v>
                </c:pt>
                <c:pt idx="15797">
                  <c:v>78.98500000000065</c:v>
                </c:pt>
                <c:pt idx="15798">
                  <c:v>78.99000000000066</c:v>
                </c:pt>
                <c:pt idx="15799">
                  <c:v>78.99500000000064</c:v>
                </c:pt>
                <c:pt idx="15800">
                  <c:v>79.00000000000064</c:v>
                </c:pt>
                <c:pt idx="15801">
                  <c:v>79.00500000000061</c:v>
                </c:pt>
                <c:pt idx="15802">
                  <c:v>79.01000000000063</c:v>
                </c:pt>
                <c:pt idx="15803">
                  <c:v>79.01500000000061</c:v>
                </c:pt>
                <c:pt idx="15804">
                  <c:v>79.02000000000061</c:v>
                </c:pt>
                <c:pt idx="15805">
                  <c:v>79.02500000000055</c:v>
                </c:pt>
                <c:pt idx="15806">
                  <c:v>79.03000000000061</c:v>
                </c:pt>
                <c:pt idx="15807">
                  <c:v>79.03500000000061</c:v>
                </c:pt>
                <c:pt idx="15808">
                  <c:v>79.0400000000006</c:v>
                </c:pt>
                <c:pt idx="15809">
                  <c:v>79.0450000000006</c:v>
                </c:pt>
                <c:pt idx="15810">
                  <c:v>79.05000000000058</c:v>
                </c:pt>
                <c:pt idx="15811">
                  <c:v>79.05500000000058</c:v>
                </c:pt>
                <c:pt idx="15812">
                  <c:v>79.06000000000058</c:v>
                </c:pt>
                <c:pt idx="15813">
                  <c:v>79.06500000000058</c:v>
                </c:pt>
                <c:pt idx="15814">
                  <c:v>79.07000000000055</c:v>
                </c:pt>
                <c:pt idx="15815">
                  <c:v>79.07500000000044</c:v>
                </c:pt>
                <c:pt idx="15816">
                  <c:v>79.08000000000055</c:v>
                </c:pt>
                <c:pt idx="15817">
                  <c:v>79.08500000000055</c:v>
                </c:pt>
                <c:pt idx="15818">
                  <c:v>79.09000000000057</c:v>
                </c:pt>
                <c:pt idx="15819">
                  <c:v>79.09500000000055</c:v>
                </c:pt>
                <c:pt idx="15820">
                  <c:v>79.10000000000055</c:v>
                </c:pt>
                <c:pt idx="15821">
                  <c:v>79.10500000000042</c:v>
                </c:pt>
                <c:pt idx="15822">
                  <c:v>79.11000000000054</c:v>
                </c:pt>
                <c:pt idx="15823">
                  <c:v>79.11500000000051</c:v>
                </c:pt>
                <c:pt idx="15824">
                  <c:v>79.12000000000045</c:v>
                </c:pt>
                <c:pt idx="15825">
                  <c:v>79.12500000000038</c:v>
                </c:pt>
                <c:pt idx="15826">
                  <c:v>79.13000000000051</c:v>
                </c:pt>
                <c:pt idx="15827">
                  <c:v>79.13500000000045</c:v>
                </c:pt>
                <c:pt idx="15828">
                  <c:v>79.14000000000051</c:v>
                </c:pt>
                <c:pt idx="15829">
                  <c:v>79.14500000000051</c:v>
                </c:pt>
                <c:pt idx="15830">
                  <c:v>79.15000000000045</c:v>
                </c:pt>
                <c:pt idx="15831">
                  <c:v>79.15500000000037</c:v>
                </c:pt>
                <c:pt idx="15832">
                  <c:v>79.16000000000048</c:v>
                </c:pt>
                <c:pt idx="15833">
                  <c:v>79.16500000000048</c:v>
                </c:pt>
                <c:pt idx="15834">
                  <c:v>79.17000000000036</c:v>
                </c:pt>
                <c:pt idx="15835">
                  <c:v>79.17500000000034</c:v>
                </c:pt>
                <c:pt idx="15836">
                  <c:v>79.18000000000045</c:v>
                </c:pt>
                <c:pt idx="15837">
                  <c:v>79.18500000000034</c:v>
                </c:pt>
                <c:pt idx="15838">
                  <c:v>79.19000000000045</c:v>
                </c:pt>
                <c:pt idx="15839">
                  <c:v>79.19500000000045</c:v>
                </c:pt>
                <c:pt idx="15840">
                  <c:v>79.20000000000047</c:v>
                </c:pt>
                <c:pt idx="15841">
                  <c:v>79.20500000000045</c:v>
                </c:pt>
                <c:pt idx="15842">
                  <c:v>79.21000000000046</c:v>
                </c:pt>
                <c:pt idx="15843">
                  <c:v>79.21500000000044</c:v>
                </c:pt>
                <c:pt idx="15844">
                  <c:v>79.22000000000044</c:v>
                </c:pt>
                <c:pt idx="15845">
                  <c:v>79.22500000000041</c:v>
                </c:pt>
                <c:pt idx="15846">
                  <c:v>79.23000000000043</c:v>
                </c:pt>
                <c:pt idx="15847">
                  <c:v>79.23500000000041</c:v>
                </c:pt>
                <c:pt idx="15848">
                  <c:v>79.24000000000042</c:v>
                </c:pt>
                <c:pt idx="15849">
                  <c:v>79.24500000000041</c:v>
                </c:pt>
                <c:pt idx="15850">
                  <c:v>79.25000000000041</c:v>
                </c:pt>
                <c:pt idx="15851">
                  <c:v>79.25500000000041</c:v>
                </c:pt>
                <c:pt idx="15852">
                  <c:v>79.2600000000004</c:v>
                </c:pt>
                <c:pt idx="15853">
                  <c:v>79.2650000000004</c:v>
                </c:pt>
                <c:pt idx="15854">
                  <c:v>79.27000000000038</c:v>
                </c:pt>
                <c:pt idx="15855">
                  <c:v>79.27500000000038</c:v>
                </c:pt>
                <c:pt idx="15856">
                  <c:v>79.28000000000038</c:v>
                </c:pt>
                <c:pt idx="15857">
                  <c:v>79.28500000000038</c:v>
                </c:pt>
                <c:pt idx="15858">
                  <c:v>79.29000000000037</c:v>
                </c:pt>
                <c:pt idx="15859">
                  <c:v>79.29500000000037</c:v>
                </c:pt>
                <c:pt idx="15860">
                  <c:v>79.30000000000035</c:v>
                </c:pt>
                <c:pt idx="15861">
                  <c:v>79.30500000000035</c:v>
                </c:pt>
                <c:pt idx="15862">
                  <c:v>79.31000000000037</c:v>
                </c:pt>
                <c:pt idx="15863">
                  <c:v>79.31500000000035</c:v>
                </c:pt>
                <c:pt idx="15864">
                  <c:v>79.32000000000035</c:v>
                </c:pt>
                <c:pt idx="15865">
                  <c:v>79.32500000000022</c:v>
                </c:pt>
                <c:pt idx="15866">
                  <c:v>79.33000000000034</c:v>
                </c:pt>
                <c:pt idx="15867">
                  <c:v>79.33500000000031</c:v>
                </c:pt>
                <c:pt idx="15868">
                  <c:v>79.34000000000033</c:v>
                </c:pt>
                <c:pt idx="15869">
                  <c:v>79.34500000000031</c:v>
                </c:pt>
                <c:pt idx="15870">
                  <c:v>79.35000000000031</c:v>
                </c:pt>
                <c:pt idx="15871">
                  <c:v>79.35500000000025</c:v>
                </c:pt>
                <c:pt idx="15872">
                  <c:v>79.36000000000031</c:v>
                </c:pt>
                <c:pt idx="15873">
                  <c:v>79.36500000000031</c:v>
                </c:pt>
                <c:pt idx="15874">
                  <c:v>79.37000000000025</c:v>
                </c:pt>
                <c:pt idx="15875">
                  <c:v>79.37500000000017</c:v>
                </c:pt>
                <c:pt idx="15876">
                  <c:v>79.38000000000028</c:v>
                </c:pt>
                <c:pt idx="15877">
                  <c:v>79.38500000000028</c:v>
                </c:pt>
                <c:pt idx="15878">
                  <c:v>79.39000000000028</c:v>
                </c:pt>
                <c:pt idx="15879">
                  <c:v>79.39500000000028</c:v>
                </c:pt>
                <c:pt idx="15880">
                  <c:v>79.40000000000027</c:v>
                </c:pt>
                <c:pt idx="15881">
                  <c:v>79.40500000000027</c:v>
                </c:pt>
                <c:pt idx="15882">
                  <c:v>79.41000000000026</c:v>
                </c:pt>
                <c:pt idx="15883">
                  <c:v>79.41500000000026</c:v>
                </c:pt>
                <c:pt idx="15884">
                  <c:v>79.42000000000027</c:v>
                </c:pt>
                <c:pt idx="15885">
                  <c:v>79.42500000000025</c:v>
                </c:pt>
                <c:pt idx="15886">
                  <c:v>79.43000000000026</c:v>
                </c:pt>
                <c:pt idx="15887">
                  <c:v>79.43500000000024</c:v>
                </c:pt>
                <c:pt idx="15888">
                  <c:v>79.44000000000026</c:v>
                </c:pt>
                <c:pt idx="15889">
                  <c:v>79.44500000000023</c:v>
                </c:pt>
                <c:pt idx="15890">
                  <c:v>79.45000000000023</c:v>
                </c:pt>
                <c:pt idx="15891">
                  <c:v>79.45500000000021</c:v>
                </c:pt>
                <c:pt idx="15892">
                  <c:v>79.46000000000022</c:v>
                </c:pt>
                <c:pt idx="15893">
                  <c:v>79.46500000000021</c:v>
                </c:pt>
                <c:pt idx="15894">
                  <c:v>79.47000000000021</c:v>
                </c:pt>
                <c:pt idx="15895">
                  <c:v>79.47500000000018</c:v>
                </c:pt>
                <c:pt idx="15896">
                  <c:v>79.4800000000002</c:v>
                </c:pt>
                <c:pt idx="15897">
                  <c:v>79.4850000000002</c:v>
                </c:pt>
                <c:pt idx="15898">
                  <c:v>79.4900000000002</c:v>
                </c:pt>
                <c:pt idx="15899">
                  <c:v>79.4950000000002</c:v>
                </c:pt>
                <c:pt idx="15900">
                  <c:v>79.50000000000018</c:v>
                </c:pt>
                <c:pt idx="15901">
                  <c:v>79.50500000000018</c:v>
                </c:pt>
                <c:pt idx="15902">
                  <c:v>79.51000000000017</c:v>
                </c:pt>
                <c:pt idx="15903">
                  <c:v>79.51500000000017</c:v>
                </c:pt>
                <c:pt idx="15904">
                  <c:v>79.52000000000015</c:v>
                </c:pt>
                <c:pt idx="15905">
                  <c:v>79.52500000000015</c:v>
                </c:pt>
                <c:pt idx="15906">
                  <c:v>79.53000000000015</c:v>
                </c:pt>
                <c:pt idx="15907">
                  <c:v>79.53500000000015</c:v>
                </c:pt>
                <c:pt idx="15908">
                  <c:v>79.54000000000016</c:v>
                </c:pt>
                <c:pt idx="15909">
                  <c:v>79.54500000000014</c:v>
                </c:pt>
                <c:pt idx="15910">
                  <c:v>79.55000000000014</c:v>
                </c:pt>
                <c:pt idx="15911">
                  <c:v>79.55500000000011</c:v>
                </c:pt>
                <c:pt idx="15912">
                  <c:v>79.56000000000013</c:v>
                </c:pt>
                <c:pt idx="15913">
                  <c:v>79.56500000000011</c:v>
                </c:pt>
                <c:pt idx="15914">
                  <c:v>79.57000000000011</c:v>
                </c:pt>
                <c:pt idx="15915">
                  <c:v>79.57500000000005</c:v>
                </c:pt>
                <c:pt idx="15916">
                  <c:v>79.58000000000011</c:v>
                </c:pt>
                <c:pt idx="15917">
                  <c:v>79.58500000000008</c:v>
                </c:pt>
                <c:pt idx="15918">
                  <c:v>79.5900000000001</c:v>
                </c:pt>
                <c:pt idx="15919">
                  <c:v>79.5950000000001</c:v>
                </c:pt>
                <c:pt idx="15920">
                  <c:v>79.60000000000008</c:v>
                </c:pt>
                <c:pt idx="15921">
                  <c:v>79.60500000000005</c:v>
                </c:pt>
                <c:pt idx="15922">
                  <c:v>79.61000000000008</c:v>
                </c:pt>
                <c:pt idx="15923">
                  <c:v>79.61500000000008</c:v>
                </c:pt>
                <c:pt idx="15924">
                  <c:v>79.62000000000005</c:v>
                </c:pt>
                <c:pt idx="15925">
                  <c:v>79.62499999999998</c:v>
                </c:pt>
                <c:pt idx="15926">
                  <c:v>79.63000000000005</c:v>
                </c:pt>
                <c:pt idx="15927">
                  <c:v>79.63500000000005</c:v>
                </c:pt>
                <c:pt idx="15928">
                  <c:v>79.64000000000005</c:v>
                </c:pt>
                <c:pt idx="15929">
                  <c:v>79.64500000000005</c:v>
                </c:pt>
                <c:pt idx="15930">
                  <c:v>79.65000000000005</c:v>
                </c:pt>
                <c:pt idx="15931">
                  <c:v>79.65499999999998</c:v>
                </c:pt>
                <c:pt idx="15932">
                  <c:v>79.66000000000004</c:v>
                </c:pt>
                <c:pt idx="15933">
                  <c:v>79.66500000000001</c:v>
                </c:pt>
                <c:pt idx="15934">
                  <c:v>79.66999999999998</c:v>
                </c:pt>
                <c:pt idx="15935">
                  <c:v>79.67499999999998</c:v>
                </c:pt>
                <c:pt idx="15936">
                  <c:v>79.68000000000001</c:v>
                </c:pt>
                <c:pt idx="15937">
                  <c:v>79.68499999999998</c:v>
                </c:pt>
                <c:pt idx="15938">
                  <c:v>79.69000000000001</c:v>
                </c:pt>
                <c:pt idx="15939">
                  <c:v>79.695</c:v>
                </c:pt>
                <c:pt idx="15940">
                  <c:v>79.7</c:v>
                </c:pt>
                <c:pt idx="15941">
                  <c:v>79.70500000000001</c:v>
                </c:pt>
                <c:pt idx="15942">
                  <c:v>79.71</c:v>
                </c:pt>
                <c:pt idx="15943">
                  <c:v>79.71500000000001</c:v>
                </c:pt>
                <c:pt idx="15944">
                  <c:v>79.72</c:v>
                </c:pt>
                <c:pt idx="15945">
                  <c:v>79.725</c:v>
                </c:pt>
                <c:pt idx="15946">
                  <c:v>79.72999999999997</c:v>
                </c:pt>
                <c:pt idx="15947">
                  <c:v>79.735</c:v>
                </c:pt>
                <c:pt idx="15948">
                  <c:v>79.73999999999996</c:v>
                </c:pt>
                <c:pt idx="15949">
                  <c:v>79.745</c:v>
                </c:pt>
                <c:pt idx="15950">
                  <c:v>79.75</c:v>
                </c:pt>
                <c:pt idx="15951">
                  <c:v>79.75499999999996</c:v>
                </c:pt>
                <c:pt idx="15952">
                  <c:v>79.75999999999996</c:v>
                </c:pt>
                <c:pt idx="15953">
                  <c:v>79.765</c:v>
                </c:pt>
                <c:pt idx="15954">
                  <c:v>79.76999999999996</c:v>
                </c:pt>
                <c:pt idx="15955">
                  <c:v>79.77499999999993</c:v>
                </c:pt>
                <c:pt idx="15956">
                  <c:v>79.77999999999993</c:v>
                </c:pt>
                <c:pt idx="15957">
                  <c:v>79.78499999999992</c:v>
                </c:pt>
                <c:pt idx="15958">
                  <c:v>79.78999999999992</c:v>
                </c:pt>
                <c:pt idx="15959">
                  <c:v>79.795</c:v>
                </c:pt>
                <c:pt idx="15960">
                  <c:v>79.79999999999992</c:v>
                </c:pt>
                <c:pt idx="15961">
                  <c:v>79.8049999999999</c:v>
                </c:pt>
                <c:pt idx="15962">
                  <c:v>79.8099999999999</c:v>
                </c:pt>
                <c:pt idx="15963">
                  <c:v>79.8149999999999</c:v>
                </c:pt>
                <c:pt idx="15964">
                  <c:v>79.8199999999999</c:v>
                </c:pt>
                <c:pt idx="15965">
                  <c:v>79.8249999999999</c:v>
                </c:pt>
                <c:pt idx="15966">
                  <c:v>79.82999999999988</c:v>
                </c:pt>
                <c:pt idx="15967">
                  <c:v>79.8349999999999</c:v>
                </c:pt>
                <c:pt idx="15968">
                  <c:v>79.83999999999987</c:v>
                </c:pt>
                <c:pt idx="15969">
                  <c:v>79.8449999999999</c:v>
                </c:pt>
                <c:pt idx="15970">
                  <c:v>79.84999999999986</c:v>
                </c:pt>
                <c:pt idx="15971">
                  <c:v>79.85499999999986</c:v>
                </c:pt>
                <c:pt idx="15972">
                  <c:v>79.85999999999985</c:v>
                </c:pt>
                <c:pt idx="15973">
                  <c:v>79.86499999999986</c:v>
                </c:pt>
                <c:pt idx="15974">
                  <c:v>79.86999999999986</c:v>
                </c:pt>
                <c:pt idx="15975">
                  <c:v>79.87499999999984</c:v>
                </c:pt>
                <c:pt idx="15976">
                  <c:v>79.87999999999984</c:v>
                </c:pt>
                <c:pt idx="15977">
                  <c:v>79.88499999999983</c:v>
                </c:pt>
                <c:pt idx="15978">
                  <c:v>79.88999999999983</c:v>
                </c:pt>
                <c:pt idx="15979">
                  <c:v>79.89499999999982</c:v>
                </c:pt>
                <c:pt idx="15980">
                  <c:v>79.89999999999982</c:v>
                </c:pt>
                <c:pt idx="15981">
                  <c:v>79.9049999999999</c:v>
                </c:pt>
                <c:pt idx="15982">
                  <c:v>79.90999999999982</c:v>
                </c:pt>
                <c:pt idx="15983">
                  <c:v>79.9149999999998</c:v>
                </c:pt>
                <c:pt idx="15984">
                  <c:v>79.9199999999998</c:v>
                </c:pt>
                <c:pt idx="15985">
                  <c:v>79.9249999999998</c:v>
                </c:pt>
                <c:pt idx="15986">
                  <c:v>79.9299999999998</c:v>
                </c:pt>
                <c:pt idx="15987">
                  <c:v>79.9349999999998</c:v>
                </c:pt>
                <c:pt idx="15988">
                  <c:v>79.9399999999998</c:v>
                </c:pt>
                <c:pt idx="15989">
                  <c:v>79.9449999999998</c:v>
                </c:pt>
                <c:pt idx="15990">
                  <c:v>79.9499999999998</c:v>
                </c:pt>
                <c:pt idx="15991">
                  <c:v>79.9549999999998</c:v>
                </c:pt>
                <c:pt idx="15992">
                  <c:v>79.95999999999976</c:v>
                </c:pt>
                <c:pt idx="15993">
                  <c:v>79.9649999999998</c:v>
                </c:pt>
                <c:pt idx="15994">
                  <c:v>79.9699999999998</c:v>
                </c:pt>
                <c:pt idx="15995">
                  <c:v>79.97499999999976</c:v>
                </c:pt>
                <c:pt idx="15996">
                  <c:v>79.97999999999976</c:v>
                </c:pt>
                <c:pt idx="15997">
                  <c:v>79.9849999999998</c:v>
                </c:pt>
                <c:pt idx="15998">
                  <c:v>79.98999999999976</c:v>
                </c:pt>
                <c:pt idx="15999">
                  <c:v>79.9949999999998</c:v>
                </c:pt>
                <c:pt idx="16000">
                  <c:v>79.9999999999998</c:v>
                </c:pt>
                <c:pt idx="16001">
                  <c:v>80.00499999999972</c:v>
                </c:pt>
                <c:pt idx="16002">
                  <c:v>80.00999999999972</c:v>
                </c:pt>
                <c:pt idx="16003">
                  <c:v>80.0149999999998</c:v>
                </c:pt>
                <c:pt idx="16004">
                  <c:v>80.01999999999972</c:v>
                </c:pt>
                <c:pt idx="16005">
                  <c:v>80.0249999999997</c:v>
                </c:pt>
                <c:pt idx="16006">
                  <c:v>80.0299999999997</c:v>
                </c:pt>
                <c:pt idx="16007">
                  <c:v>80.0349999999997</c:v>
                </c:pt>
                <c:pt idx="16008">
                  <c:v>80.0399999999997</c:v>
                </c:pt>
                <c:pt idx="16009">
                  <c:v>80.0449999999997</c:v>
                </c:pt>
                <c:pt idx="16010">
                  <c:v>80.0499999999997</c:v>
                </c:pt>
                <c:pt idx="16011">
                  <c:v>80.0549999999997</c:v>
                </c:pt>
                <c:pt idx="16012">
                  <c:v>80.05999999999967</c:v>
                </c:pt>
                <c:pt idx="16013">
                  <c:v>80.0649999999997</c:v>
                </c:pt>
                <c:pt idx="16014">
                  <c:v>80.06999999999966</c:v>
                </c:pt>
                <c:pt idx="16015">
                  <c:v>80.07499999999966</c:v>
                </c:pt>
                <c:pt idx="16016">
                  <c:v>80.07999999999965</c:v>
                </c:pt>
                <c:pt idx="16017">
                  <c:v>80.08499999999966</c:v>
                </c:pt>
                <c:pt idx="16018">
                  <c:v>80.08999999999966</c:v>
                </c:pt>
                <c:pt idx="16019">
                  <c:v>80.0949999999997</c:v>
                </c:pt>
                <c:pt idx="16020">
                  <c:v>80.09999999999966</c:v>
                </c:pt>
                <c:pt idx="16021">
                  <c:v>80.10499999999963</c:v>
                </c:pt>
                <c:pt idx="16022">
                  <c:v>80.10999999999963</c:v>
                </c:pt>
                <c:pt idx="16023">
                  <c:v>80.11499999999962</c:v>
                </c:pt>
                <c:pt idx="16024">
                  <c:v>80.11999999999962</c:v>
                </c:pt>
                <c:pt idx="16025">
                  <c:v>80.12499999999961</c:v>
                </c:pt>
                <c:pt idx="16026">
                  <c:v>80.12999999999961</c:v>
                </c:pt>
                <c:pt idx="16027">
                  <c:v>80.1349999999996</c:v>
                </c:pt>
                <c:pt idx="16028">
                  <c:v>80.1399999999996</c:v>
                </c:pt>
                <c:pt idx="16029">
                  <c:v>80.1449999999996</c:v>
                </c:pt>
                <c:pt idx="16030">
                  <c:v>80.1499999999996</c:v>
                </c:pt>
                <c:pt idx="16031">
                  <c:v>80.1549999999996</c:v>
                </c:pt>
                <c:pt idx="16032">
                  <c:v>80.15999999999958</c:v>
                </c:pt>
                <c:pt idx="16033">
                  <c:v>80.1649999999996</c:v>
                </c:pt>
                <c:pt idx="16034">
                  <c:v>80.16999999999957</c:v>
                </c:pt>
                <c:pt idx="16035">
                  <c:v>80.17499999999957</c:v>
                </c:pt>
                <c:pt idx="16036">
                  <c:v>80.17999999999955</c:v>
                </c:pt>
                <c:pt idx="16037">
                  <c:v>80.18499999999956</c:v>
                </c:pt>
                <c:pt idx="16038">
                  <c:v>80.18999999999955</c:v>
                </c:pt>
                <c:pt idx="16039">
                  <c:v>80.19499999999956</c:v>
                </c:pt>
                <c:pt idx="16040">
                  <c:v>80.19999999999956</c:v>
                </c:pt>
                <c:pt idx="16041">
                  <c:v>80.2049999999996</c:v>
                </c:pt>
                <c:pt idx="16042">
                  <c:v>80.20999999999956</c:v>
                </c:pt>
                <c:pt idx="16043">
                  <c:v>80.2149999999996</c:v>
                </c:pt>
                <c:pt idx="16044">
                  <c:v>80.2199999999996</c:v>
                </c:pt>
                <c:pt idx="16045">
                  <c:v>80.22499999999952</c:v>
                </c:pt>
                <c:pt idx="16046">
                  <c:v>80.22999999999952</c:v>
                </c:pt>
                <c:pt idx="16047">
                  <c:v>80.2349999999996</c:v>
                </c:pt>
                <c:pt idx="16048">
                  <c:v>80.23999999999952</c:v>
                </c:pt>
                <c:pt idx="16049">
                  <c:v>80.2449999999995</c:v>
                </c:pt>
                <c:pt idx="16050">
                  <c:v>80.2499999999995</c:v>
                </c:pt>
                <c:pt idx="16051">
                  <c:v>80.2549999999995</c:v>
                </c:pt>
                <c:pt idx="16052">
                  <c:v>80.2599999999995</c:v>
                </c:pt>
                <c:pt idx="16053">
                  <c:v>80.2649999999995</c:v>
                </c:pt>
                <c:pt idx="16054">
                  <c:v>80.2699999999995</c:v>
                </c:pt>
                <c:pt idx="16055">
                  <c:v>80.2749999999995</c:v>
                </c:pt>
                <c:pt idx="16056">
                  <c:v>80.27999999999947</c:v>
                </c:pt>
                <c:pt idx="16057">
                  <c:v>80.2849999999995</c:v>
                </c:pt>
                <c:pt idx="16058">
                  <c:v>80.28999999999946</c:v>
                </c:pt>
                <c:pt idx="16059">
                  <c:v>80.2949999999995</c:v>
                </c:pt>
                <c:pt idx="16060">
                  <c:v>80.2999999999995</c:v>
                </c:pt>
                <c:pt idx="16061">
                  <c:v>80.30499999999946</c:v>
                </c:pt>
                <c:pt idx="16062">
                  <c:v>80.30999999999946</c:v>
                </c:pt>
                <c:pt idx="16063">
                  <c:v>80.3149999999995</c:v>
                </c:pt>
                <c:pt idx="16064">
                  <c:v>80.31999999999946</c:v>
                </c:pt>
                <c:pt idx="16065">
                  <c:v>80.32499999999943</c:v>
                </c:pt>
                <c:pt idx="16066">
                  <c:v>80.32999999999943</c:v>
                </c:pt>
                <c:pt idx="16067">
                  <c:v>80.33499999999942</c:v>
                </c:pt>
                <c:pt idx="16068">
                  <c:v>80.33999999999942</c:v>
                </c:pt>
                <c:pt idx="16069">
                  <c:v>80.3449999999995</c:v>
                </c:pt>
                <c:pt idx="16070">
                  <c:v>80.34999999999942</c:v>
                </c:pt>
                <c:pt idx="16071">
                  <c:v>80.3549999999994</c:v>
                </c:pt>
                <c:pt idx="16072">
                  <c:v>80.3599999999994</c:v>
                </c:pt>
                <c:pt idx="16073">
                  <c:v>80.3649999999994</c:v>
                </c:pt>
                <c:pt idx="16074">
                  <c:v>80.3699999999994</c:v>
                </c:pt>
                <c:pt idx="16075">
                  <c:v>80.3749999999994</c:v>
                </c:pt>
                <c:pt idx="16076">
                  <c:v>80.37999999999938</c:v>
                </c:pt>
                <c:pt idx="16077">
                  <c:v>80.3849999999994</c:v>
                </c:pt>
                <c:pt idx="16078">
                  <c:v>80.38999999999937</c:v>
                </c:pt>
                <c:pt idx="16079">
                  <c:v>80.3949999999994</c:v>
                </c:pt>
                <c:pt idx="16080">
                  <c:v>80.39999999999936</c:v>
                </c:pt>
                <c:pt idx="16081">
                  <c:v>80.4049999999994</c:v>
                </c:pt>
                <c:pt idx="16082">
                  <c:v>80.4099999999994</c:v>
                </c:pt>
                <c:pt idx="16083">
                  <c:v>80.4149999999994</c:v>
                </c:pt>
                <c:pt idx="16084">
                  <c:v>80.4199999999994</c:v>
                </c:pt>
                <c:pt idx="16085">
                  <c:v>80.4249999999994</c:v>
                </c:pt>
                <c:pt idx="16086">
                  <c:v>80.42999999999936</c:v>
                </c:pt>
                <c:pt idx="16087">
                  <c:v>80.4349999999994</c:v>
                </c:pt>
                <c:pt idx="16088">
                  <c:v>80.4399999999994</c:v>
                </c:pt>
                <c:pt idx="16089">
                  <c:v>80.4449999999994</c:v>
                </c:pt>
                <c:pt idx="16090">
                  <c:v>80.4499999999994</c:v>
                </c:pt>
                <c:pt idx="16091">
                  <c:v>80.4549999999994</c:v>
                </c:pt>
                <c:pt idx="16092">
                  <c:v>80.45999999999932</c:v>
                </c:pt>
                <c:pt idx="16093">
                  <c:v>80.4649999999993</c:v>
                </c:pt>
                <c:pt idx="16094">
                  <c:v>80.4699999999993</c:v>
                </c:pt>
                <c:pt idx="16095">
                  <c:v>80.4749999999993</c:v>
                </c:pt>
                <c:pt idx="16096">
                  <c:v>80.4799999999993</c:v>
                </c:pt>
                <c:pt idx="16097">
                  <c:v>80.4849999999993</c:v>
                </c:pt>
                <c:pt idx="16098">
                  <c:v>80.4899999999993</c:v>
                </c:pt>
                <c:pt idx="16099">
                  <c:v>80.4949999999993</c:v>
                </c:pt>
                <c:pt idx="16100">
                  <c:v>80.4999999999993</c:v>
                </c:pt>
                <c:pt idx="16101">
                  <c:v>80.5049999999993</c:v>
                </c:pt>
                <c:pt idx="16102">
                  <c:v>80.50999999999926</c:v>
                </c:pt>
                <c:pt idx="16103">
                  <c:v>80.5149999999993</c:v>
                </c:pt>
                <c:pt idx="16104">
                  <c:v>80.5199999999993</c:v>
                </c:pt>
                <c:pt idx="16105">
                  <c:v>80.52499999999926</c:v>
                </c:pt>
                <c:pt idx="16106">
                  <c:v>80.52999999999926</c:v>
                </c:pt>
                <c:pt idx="16107">
                  <c:v>80.5349999999993</c:v>
                </c:pt>
                <c:pt idx="16108">
                  <c:v>80.53999999999926</c:v>
                </c:pt>
                <c:pt idx="16109">
                  <c:v>80.5449999999993</c:v>
                </c:pt>
                <c:pt idx="16110">
                  <c:v>80.5499999999993</c:v>
                </c:pt>
                <c:pt idx="16111">
                  <c:v>80.55499999999922</c:v>
                </c:pt>
                <c:pt idx="16112">
                  <c:v>80.55999999999922</c:v>
                </c:pt>
                <c:pt idx="16113">
                  <c:v>80.5649999999993</c:v>
                </c:pt>
                <c:pt idx="16114">
                  <c:v>80.56999999999922</c:v>
                </c:pt>
                <c:pt idx="16115">
                  <c:v>80.5749999999992</c:v>
                </c:pt>
                <c:pt idx="16116">
                  <c:v>80.5799999999992</c:v>
                </c:pt>
                <c:pt idx="16117">
                  <c:v>80.5849999999992</c:v>
                </c:pt>
                <c:pt idx="16118">
                  <c:v>80.5899999999992</c:v>
                </c:pt>
                <c:pt idx="16119">
                  <c:v>80.5949999999992</c:v>
                </c:pt>
                <c:pt idx="16120">
                  <c:v>80.5999999999992</c:v>
                </c:pt>
                <c:pt idx="16121">
                  <c:v>80.6049999999992</c:v>
                </c:pt>
                <c:pt idx="16122">
                  <c:v>80.60999999999917</c:v>
                </c:pt>
                <c:pt idx="16123">
                  <c:v>80.6149999999992</c:v>
                </c:pt>
                <c:pt idx="16124">
                  <c:v>80.61999999999916</c:v>
                </c:pt>
                <c:pt idx="16125">
                  <c:v>80.62499999999916</c:v>
                </c:pt>
                <c:pt idx="16126">
                  <c:v>80.62999999999915</c:v>
                </c:pt>
                <c:pt idx="16127">
                  <c:v>80.63499999999916</c:v>
                </c:pt>
                <c:pt idx="16128">
                  <c:v>80.63999999999916</c:v>
                </c:pt>
                <c:pt idx="16129">
                  <c:v>80.6449999999992</c:v>
                </c:pt>
                <c:pt idx="16130">
                  <c:v>80.64999999999916</c:v>
                </c:pt>
                <c:pt idx="16131">
                  <c:v>80.65499999999913</c:v>
                </c:pt>
                <c:pt idx="16132">
                  <c:v>80.65999999999913</c:v>
                </c:pt>
                <c:pt idx="16133">
                  <c:v>80.66499999999912</c:v>
                </c:pt>
                <c:pt idx="16134">
                  <c:v>80.66999999999912</c:v>
                </c:pt>
                <c:pt idx="16135">
                  <c:v>80.67499999999911</c:v>
                </c:pt>
                <c:pt idx="16136">
                  <c:v>80.67999999999911</c:v>
                </c:pt>
                <c:pt idx="16137">
                  <c:v>80.6849999999991</c:v>
                </c:pt>
                <c:pt idx="16138">
                  <c:v>80.6899999999991</c:v>
                </c:pt>
                <c:pt idx="16139">
                  <c:v>80.6949999999991</c:v>
                </c:pt>
                <c:pt idx="16140">
                  <c:v>80.6999999999991</c:v>
                </c:pt>
                <c:pt idx="16141">
                  <c:v>80.7049999999991</c:v>
                </c:pt>
                <c:pt idx="16142">
                  <c:v>80.7099999999991</c:v>
                </c:pt>
                <c:pt idx="16143">
                  <c:v>80.7149999999991</c:v>
                </c:pt>
                <c:pt idx="16144">
                  <c:v>80.7199999999991</c:v>
                </c:pt>
                <c:pt idx="16145">
                  <c:v>80.7249999999991</c:v>
                </c:pt>
                <c:pt idx="16146">
                  <c:v>80.72999999999906</c:v>
                </c:pt>
                <c:pt idx="16147">
                  <c:v>80.7349999999991</c:v>
                </c:pt>
                <c:pt idx="16148">
                  <c:v>80.7399999999991</c:v>
                </c:pt>
                <c:pt idx="16149">
                  <c:v>80.7449999999991</c:v>
                </c:pt>
                <c:pt idx="16150">
                  <c:v>80.7499999999991</c:v>
                </c:pt>
                <c:pt idx="16151">
                  <c:v>80.7549999999991</c:v>
                </c:pt>
                <c:pt idx="16152">
                  <c:v>80.75999999999906</c:v>
                </c:pt>
                <c:pt idx="16153">
                  <c:v>80.7649999999991</c:v>
                </c:pt>
                <c:pt idx="16154">
                  <c:v>80.7699999999991</c:v>
                </c:pt>
                <c:pt idx="16155">
                  <c:v>80.77499999999902</c:v>
                </c:pt>
                <c:pt idx="16156">
                  <c:v>80.77999999999902</c:v>
                </c:pt>
                <c:pt idx="16157">
                  <c:v>80.7849999999991</c:v>
                </c:pt>
                <c:pt idx="16158">
                  <c:v>80.78999999999902</c:v>
                </c:pt>
                <c:pt idx="16159">
                  <c:v>80.794999999999</c:v>
                </c:pt>
                <c:pt idx="16160">
                  <c:v>80.799999999999</c:v>
                </c:pt>
                <c:pt idx="16161">
                  <c:v>80.804999999999</c:v>
                </c:pt>
                <c:pt idx="16162">
                  <c:v>80.809999999999</c:v>
                </c:pt>
                <c:pt idx="16163">
                  <c:v>80.814999999999</c:v>
                </c:pt>
                <c:pt idx="16164">
                  <c:v>80.819999999999</c:v>
                </c:pt>
                <c:pt idx="16165">
                  <c:v>80.824999999999</c:v>
                </c:pt>
                <c:pt idx="16166">
                  <c:v>80.82999999999897</c:v>
                </c:pt>
                <c:pt idx="16167">
                  <c:v>80.834999999999</c:v>
                </c:pt>
                <c:pt idx="16168">
                  <c:v>80.83999999999896</c:v>
                </c:pt>
                <c:pt idx="16169">
                  <c:v>80.844999999999</c:v>
                </c:pt>
                <c:pt idx="16170">
                  <c:v>80.849999999999</c:v>
                </c:pt>
                <c:pt idx="16171">
                  <c:v>80.85499999999896</c:v>
                </c:pt>
                <c:pt idx="16172">
                  <c:v>80.85999999999896</c:v>
                </c:pt>
                <c:pt idx="16173">
                  <c:v>80.864999999999</c:v>
                </c:pt>
                <c:pt idx="16174">
                  <c:v>80.86999999999896</c:v>
                </c:pt>
                <c:pt idx="16175">
                  <c:v>80.87499999999893</c:v>
                </c:pt>
                <c:pt idx="16176">
                  <c:v>80.87999999999893</c:v>
                </c:pt>
                <c:pt idx="16177">
                  <c:v>80.88499999999892</c:v>
                </c:pt>
                <c:pt idx="16178">
                  <c:v>80.88999999999892</c:v>
                </c:pt>
                <c:pt idx="16179">
                  <c:v>80.894999999999</c:v>
                </c:pt>
                <c:pt idx="16180">
                  <c:v>80.89999999999892</c:v>
                </c:pt>
                <c:pt idx="16181">
                  <c:v>80.9049999999989</c:v>
                </c:pt>
                <c:pt idx="16182">
                  <c:v>80.9099999999989</c:v>
                </c:pt>
                <c:pt idx="16183">
                  <c:v>80.9149999999989</c:v>
                </c:pt>
                <c:pt idx="16184">
                  <c:v>80.9199999999989</c:v>
                </c:pt>
                <c:pt idx="16185">
                  <c:v>80.9249999999989</c:v>
                </c:pt>
                <c:pt idx="16186">
                  <c:v>80.9299999999989</c:v>
                </c:pt>
                <c:pt idx="16187">
                  <c:v>80.9349999999989</c:v>
                </c:pt>
                <c:pt idx="16188">
                  <c:v>80.9399999999989</c:v>
                </c:pt>
                <c:pt idx="16189">
                  <c:v>80.9449999999989</c:v>
                </c:pt>
                <c:pt idx="16190">
                  <c:v>80.9499999999989</c:v>
                </c:pt>
                <c:pt idx="16191">
                  <c:v>80.9549999999989</c:v>
                </c:pt>
                <c:pt idx="16192">
                  <c:v>80.9599999999989</c:v>
                </c:pt>
                <c:pt idx="16193">
                  <c:v>80.9649999999989</c:v>
                </c:pt>
                <c:pt idx="16194">
                  <c:v>80.9699999999989</c:v>
                </c:pt>
                <c:pt idx="16195">
                  <c:v>80.9749999999989</c:v>
                </c:pt>
                <c:pt idx="16196">
                  <c:v>80.97999999999886</c:v>
                </c:pt>
                <c:pt idx="16197">
                  <c:v>80.9849999999989</c:v>
                </c:pt>
                <c:pt idx="16198">
                  <c:v>80.9899999999989</c:v>
                </c:pt>
                <c:pt idx="16199">
                  <c:v>80.9949999999989</c:v>
                </c:pt>
                <c:pt idx="16200">
                  <c:v>80.9999999999989</c:v>
                </c:pt>
                <c:pt idx="16201">
                  <c:v>81.0049999999989</c:v>
                </c:pt>
                <c:pt idx="16202">
                  <c:v>81.00999999999882</c:v>
                </c:pt>
                <c:pt idx="16203">
                  <c:v>81.0149999999988</c:v>
                </c:pt>
                <c:pt idx="16204">
                  <c:v>81.0199999999988</c:v>
                </c:pt>
                <c:pt idx="16205">
                  <c:v>81.0249999999988</c:v>
                </c:pt>
                <c:pt idx="16206">
                  <c:v>81.0299999999988</c:v>
                </c:pt>
                <c:pt idx="16207">
                  <c:v>81.0349999999988</c:v>
                </c:pt>
                <c:pt idx="16208">
                  <c:v>81.0399999999988</c:v>
                </c:pt>
                <c:pt idx="16209">
                  <c:v>81.0449999999988</c:v>
                </c:pt>
                <c:pt idx="16210">
                  <c:v>81.0499999999988</c:v>
                </c:pt>
                <c:pt idx="16211">
                  <c:v>81.0549999999988</c:v>
                </c:pt>
                <c:pt idx="16212">
                  <c:v>81.05999999999876</c:v>
                </c:pt>
                <c:pt idx="16213">
                  <c:v>81.0649999999988</c:v>
                </c:pt>
                <c:pt idx="16214">
                  <c:v>81.0699999999988</c:v>
                </c:pt>
                <c:pt idx="16215">
                  <c:v>81.07499999999876</c:v>
                </c:pt>
                <c:pt idx="16216">
                  <c:v>81.07999999999876</c:v>
                </c:pt>
                <c:pt idx="16217">
                  <c:v>81.0849999999988</c:v>
                </c:pt>
                <c:pt idx="16218">
                  <c:v>81.08999999999876</c:v>
                </c:pt>
                <c:pt idx="16219">
                  <c:v>81.0949999999988</c:v>
                </c:pt>
                <c:pt idx="16220">
                  <c:v>81.0999999999988</c:v>
                </c:pt>
                <c:pt idx="16221">
                  <c:v>81.10499999999872</c:v>
                </c:pt>
                <c:pt idx="16222">
                  <c:v>81.10999999999872</c:v>
                </c:pt>
                <c:pt idx="16223">
                  <c:v>81.1149999999988</c:v>
                </c:pt>
                <c:pt idx="16224">
                  <c:v>81.11999999999872</c:v>
                </c:pt>
                <c:pt idx="16225">
                  <c:v>81.1249999999987</c:v>
                </c:pt>
                <c:pt idx="16226">
                  <c:v>81.1299999999987</c:v>
                </c:pt>
                <c:pt idx="16227">
                  <c:v>81.1349999999987</c:v>
                </c:pt>
                <c:pt idx="16228">
                  <c:v>81.1399999999987</c:v>
                </c:pt>
                <c:pt idx="16229">
                  <c:v>81.1449999999987</c:v>
                </c:pt>
                <c:pt idx="16230">
                  <c:v>81.1499999999987</c:v>
                </c:pt>
                <c:pt idx="16231">
                  <c:v>81.1549999999987</c:v>
                </c:pt>
                <c:pt idx="16232">
                  <c:v>81.15999999999867</c:v>
                </c:pt>
                <c:pt idx="16233">
                  <c:v>81.1649999999987</c:v>
                </c:pt>
                <c:pt idx="16234">
                  <c:v>81.16999999999866</c:v>
                </c:pt>
                <c:pt idx="16235">
                  <c:v>81.17499999999866</c:v>
                </c:pt>
                <c:pt idx="16236">
                  <c:v>81.17999999999865</c:v>
                </c:pt>
                <c:pt idx="16237">
                  <c:v>81.18499999999866</c:v>
                </c:pt>
                <c:pt idx="16238">
                  <c:v>81.18999999999866</c:v>
                </c:pt>
                <c:pt idx="16239">
                  <c:v>81.1949999999987</c:v>
                </c:pt>
                <c:pt idx="16240">
                  <c:v>81.19999999999866</c:v>
                </c:pt>
                <c:pt idx="16241">
                  <c:v>81.2049999999987</c:v>
                </c:pt>
                <c:pt idx="16242">
                  <c:v>81.2099999999987</c:v>
                </c:pt>
                <c:pt idx="16243">
                  <c:v>81.2149999999987</c:v>
                </c:pt>
                <c:pt idx="16244">
                  <c:v>81.2199999999987</c:v>
                </c:pt>
                <c:pt idx="16245">
                  <c:v>81.2249999999987</c:v>
                </c:pt>
                <c:pt idx="16246">
                  <c:v>81.22999999999862</c:v>
                </c:pt>
                <c:pt idx="16247">
                  <c:v>81.2349999999986</c:v>
                </c:pt>
                <c:pt idx="16248">
                  <c:v>81.2399999999986</c:v>
                </c:pt>
                <c:pt idx="16249">
                  <c:v>81.2449999999986</c:v>
                </c:pt>
                <c:pt idx="16250">
                  <c:v>81.2499999999986</c:v>
                </c:pt>
                <c:pt idx="16251">
                  <c:v>81.2549999999986</c:v>
                </c:pt>
                <c:pt idx="16252">
                  <c:v>81.2599999999986</c:v>
                </c:pt>
                <c:pt idx="16253">
                  <c:v>81.2649999999986</c:v>
                </c:pt>
                <c:pt idx="16254">
                  <c:v>81.2699999999986</c:v>
                </c:pt>
                <c:pt idx="16255">
                  <c:v>81.2749999999986</c:v>
                </c:pt>
                <c:pt idx="16256">
                  <c:v>81.27999999999856</c:v>
                </c:pt>
                <c:pt idx="16257">
                  <c:v>81.2849999999986</c:v>
                </c:pt>
                <c:pt idx="16258">
                  <c:v>81.2899999999986</c:v>
                </c:pt>
                <c:pt idx="16259">
                  <c:v>81.2949999999986</c:v>
                </c:pt>
                <c:pt idx="16260">
                  <c:v>81.2999999999986</c:v>
                </c:pt>
                <c:pt idx="16261">
                  <c:v>81.3049999999986</c:v>
                </c:pt>
                <c:pt idx="16262">
                  <c:v>81.30999999999856</c:v>
                </c:pt>
                <c:pt idx="16263">
                  <c:v>81.3149999999986</c:v>
                </c:pt>
                <c:pt idx="16264">
                  <c:v>81.3199999999986</c:v>
                </c:pt>
                <c:pt idx="16265">
                  <c:v>81.32499999999852</c:v>
                </c:pt>
                <c:pt idx="16266">
                  <c:v>81.32999999999852</c:v>
                </c:pt>
                <c:pt idx="16267">
                  <c:v>81.33499999999852</c:v>
                </c:pt>
                <c:pt idx="16268">
                  <c:v>81.33999999999852</c:v>
                </c:pt>
                <c:pt idx="16269">
                  <c:v>81.3449999999985</c:v>
                </c:pt>
                <c:pt idx="16270">
                  <c:v>81.3499999999985</c:v>
                </c:pt>
                <c:pt idx="16271">
                  <c:v>81.3549999999985</c:v>
                </c:pt>
                <c:pt idx="16272">
                  <c:v>81.3599999999985</c:v>
                </c:pt>
                <c:pt idx="16273">
                  <c:v>81.3649999999985</c:v>
                </c:pt>
                <c:pt idx="16274">
                  <c:v>81.3699999999985</c:v>
                </c:pt>
                <c:pt idx="16275">
                  <c:v>81.3749999999985</c:v>
                </c:pt>
                <c:pt idx="16276">
                  <c:v>81.37999999999847</c:v>
                </c:pt>
                <c:pt idx="16277">
                  <c:v>81.3849999999985</c:v>
                </c:pt>
                <c:pt idx="16278">
                  <c:v>81.38999999999846</c:v>
                </c:pt>
                <c:pt idx="16279">
                  <c:v>81.3949999999985</c:v>
                </c:pt>
                <c:pt idx="16280">
                  <c:v>81.3999999999985</c:v>
                </c:pt>
                <c:pt idx="16281">
                  <c:v>81.4049999999985</c:v>
                </c:pt>
                <c:pt idx="16282">
                  <c:v>81.4099999999985</c:v>
                </c:pt>
                <c:pt idx="16283">
                  <c:v>81.4149999999985</c:v>
                </c:pt>
                <c:pt idx="16284">
                  <c:v>81.4199999999985</c:v>
                </c:pt>
                <c:pt idx="16285">
                  <c:v>81.4249999999985</c:v>
                </c:pt>
                <c:pt idx="16286">
                  <c:v>81.4299999999985</c:v>
                </c:pt>
                <c:pt idx="16287">
                  <c:v>81.4349999999985</c:v>
                </c:pt>
                <c:pt idx="16288">
                  <c:v>81.4399999999985</c:v>
                </c:pt>
                <c:pt idx="16289">
                  <c:v>81.4449999999985</c:v>
                </c:pt>
                <c:pt idx="16290">
                  <c:v>81.4499999999985</c:v>
                </c:pt>
                <c:pt idx="16291">
                  <c:v>81.4549999999984</c:v>
                </c:pt>
                <c:pt idx="16292">
                  <c:v>81.4599999999984</c:v>
                </c:pt>
                <c:pt idx="16293">
                  <c:v>81.4649999999984</c:v>
                </c:pt>
                <c:pt idx="16294">
                  <c:v>81.4699999999984</c:v>
                </c:pt>
                <c:pt idx="16295">
                  <c:v>81.4749999999984</c:v>
                </c:pt>
                <c:pt idx="16296">
                  <c:v>81.4799999999984</c:v>
                </c:pt>
                <c:pt idx="16297">
                  <c:v>81.4849999999984</c:v>
                </c:pt>
                <c:pt idx="16298">
                  <c:v>81.4899999999984</c:v>
                </c:pt>
                <c:pt idx="16299">
                  <c:v>81.4949999999984</c:v>
                </c:pt>
                <c:pt idx="16300">
                  <c:v>81.4999999999984</c:v>
                </c:pt>
                <c:pt idx="16301">
                  <c:v>81.5049999999984</c:v>
                </c:pt>
                <c:pt idx="16302">
                  <c:v>81.5099999999984</c:v>
                </c:pt>
                <c:pt idx="16303">
                  <c:v>81.5149999999984</c:v>
                </c:pt>
                <c:pt idx="16304">
                  <c:v>81.5199999999984</c:v>
                </c:pt>
                <c:pt idx="16305">
                  <c:v>81.5249999999984</c:v>
                </c:pt>
                <c:pt idx="16306">
                  <c:v>81.52999999999836</c:v>
                </c:pt>
                <c:pt idx="16307">
                  <c:v>81.5349999999984</c:v>
                </c:pt>
                <c:pt idx="16308">
                  <c:v>81.5399999999984</c:v>
                </c:pt>
                <c:pt idx="16309">
                  <c:v>81.5449999999984</c:v>
                </c:pt>
                <c:pt idx="16310">
                  <c:v>81.5499999999984</c:v>
                </c:pt>
                <c:pt idx="16311">
                  <c:v>81.55499999999832</c:v>
                </c:pt>
                <c:pt idx="16312">
                  <c:v>81.55999999999832</c:v>
                </c:pt>
                <c:pt idx="16313">
                  <c:v>81.5649999999983</c:v>
                </c:pt>
                <c:pt idx="16314">
                  <c:v>81.5699999999983</c:v>
                </c:pt>
                <c:pt idx="16315">
                  <c:v>81.5749999999983</c:v>
                </c:pt>
                <c:pt idx="16316">
                  <c:v>81.5799999999983</c:v>
                </c:pt>
                <c:pt idx="16317">
                  <c:v>81.5849999999983</c:v>
                </c:pt>
                <c:pt idx="16318">
                  <c:v>81.5899999999983</c:v>
                </c:pt>
                <c:pt idx="16319">
                  <c:v>81.5949999999983</c:v>
                </c:pt>
                <c:pt idx="16320">
                  <c:v>81.5999999999983</c:v>
                </c:pt>
                <c:pt idx="16321">
                  <c:v>81.6049999999983</c:v>
                </c:pt>
                <c:pt idx="16322">
                  <c:v>81.60999999999826</c:v>
                </c:pt>
                <c:pt idx="16323">
                  <c:v>81.6149999999983</c:v>
                </c:pt>
                <c:pt idx="16324">
                  <c:v>81.6199999999983</c:v>
                </c:pt>
                <c:pt idx="16325">
                  <c:v>81.62499999999826</c:v>
                </c:pt>
                <c:pt idx="16326">
                  <c:v>81.62999999999826</c:v>
                </c:pt>
                <c:pt idx="16327">
                  <c:v>81.6349999999983</c:v>
                </c:pt>
                <c:pt idx="16328">
                  <c:v>81.63999999999826</c:v>
                </c:pt>
                <c:pt idx="16329">
                  <c:v>81.6449999999983</c:v>
                </c:pt>
                <c:pt idx="16330">
                  <c:v>81.6499999999983</c:v>
                </c:pt>
                <c:pt idx="16331">
                  <c:v>81.65499999999822</c:v>
                </c:pt>
                <c:pt idx="16332">
                  <c:v>81.65999999999822</c:v>
                </c:pt>
                <c:pt idx="16333">
                  <c:v>81.66499999999822</c:v>
                </c:pt>
                <c:pt idx="16334">
                  <c:v>81.66999999999822</c:v>
                </c:pt>
                <c:pt idx="16335">
                  <c:v>81.6749999999982</c:v>
                </c:pt>
                <c:pt idx="16336">
                  <c:v>81.6799999999982</c:v>
                </c:pt>
                <c:pt idx="16337">
                  <c:v>81.6849999999982</c:v>
                </c:pt>
                <c:pt idx="16338">
                  <c:v>81.6899999999982</c:v>
                </c:pt>
                <c:pt idx="16339">
                  <c:v>81.6949999999982</c:v>
                </c:pt>
                <c:pt idx="16340">
                  <c:v>81.6999999999982</c:v>
                </c:pt>
                <c:pt idx="16341">
                  <c:v>81.7049999999982</c:v>
                </c:pt>
                <c:pt idx="16342">
                  <c:v>81.7099999999982</c:v>
                </c:pt>
                <c:pt idx="16343">
                  <c:v>81.7149999999982</c:v>
                </c:pt>
                <c:pt idx="16344">
                  <c:v>81.7199999999982</c:v>
                </c:pt>
                <c:pt idx="16345">
                  <c:v>81.7249999999982</c:v>
                </c:pt>
                <c:pt idx="16346">
                  <c:v>81.7299999999982</c:v>
                </c:pt>
                <c:pt idx="16347">
                  <c:v>81.7349999999982</c:v>
                </c:pt>
                <c:pt idx="16348">
                  <c:v>81.7399999999982</c:v>
                </c:pt>
                <c:pt idx="16349">
                  <c:v>81.7449999999982</c:v>
                </c:pt>
                <c:pt idx="16350">
                  <c:v>81.7499999999982</c:v>
                </c:pt>
                <c:pt idx="16351">
                  <c:v>81.7549999999982</c:v>
                </c:pt>
                <c:pt idx="16352">
                  <c:v>81.7599999999982</c:v>
                </c:pt>
                <c:pt idx="16353">
                  <c:v>81.7649999999982</c:v>
                </c:pt>
                <c:pt idx="16354">
                  <c:v>81.7699999999982</c:v>
                </c:pt>
                <c:pt idx="16355">
                  <c:v>81.77499999999812</c:v>
                </c:pt>
                <c:pt idx="16356">
                  <c:v>81.77999999999812</c:v>
                </c:pt>
                <c:pt idx="16357">
                  <c:v>81.7849999999981</c:v>
                </c:pt>
                <c:pt idx="16358">
                  <c:v>81.7899999999981</c:v>
                </c:pt>
                <c:pt idx="16359">
                  <c:v>81.7949999999981</c:v>
                </c:pt>
                <c:pt idx="16360">
                  <c:v>81.7999999999981</c:v>
                </c:pt>
                <c:pt idx="16361">
                  <c:v>81.8049999999981</c:v>
                </c:pt>
                <c:pt idx="16362">
                  <c:v>81.8099999999981</c:v>
                </c:pt>
                <c:pt idx="16363">
                  <c:v>81.8149999999981</c:v>
                </c:pt>
                <c:pt idx="16364">
                  <c:v>81.8199999999981</c:v>
                </c:pt>
                <c:pt idx="16365">
                  <c:v>81.8249999999981</c:v>
                </c:pt>
                <c:pt idx="16366">
                  <c:v>81.82999999999806</c:v>
                </c:pt>
                <c:pt idx="16367">
                  <c:v>81.8349999999981</c:v>
                </c:pt>
                <c:pt idx="16368">
                  <c:v>81.8399999999981</c:v>
                </c:pt>
                <c:pt idx="16369">
                  <c:v>81.8449999999981</c:v>
                </c:pt>
                <c:pt idx="16370">
                  <c:v>81.8499999999981</c:v>
                </c:pt>
                <c:pt idx="16371">
                  <c:v>81.8549999999981</c:v>
                </c:pt>
                <c:pt idx="16372">
                  <c:v>81.85999999999806</c:v>
                </c:pt>
                <c:pt idx="16373">
                  <c:v>81.8649999999981</c:v>
                </c:pt>
                <c:pt idx="16374">
                  <c:v>81.8699999999981</c:v>
                </c:pt>
                <c:pt idx="16375">
                  <c:v>81.87499999999802</c:v>
                </c:pt>
                <c:pt idx="16376">
                  <c:v>81.87999999999802</c:v>
                </c:pt>
                <c:pt idx="16377">
                  <c:v>81.88499999999802</c:v>
                </c:pt>
                <c:pt idx="16378">
                  <c:v>81.88999999999802</c:v>
                </c:pt>
                <c:pt idx="16379">
                  <c:v>81.894999999998</c:v>
                </c:pt>
                <c:pt idx="16380">
                  <c:v>81.899999999998</c:v>
                </c:pt>
                <c:pt idx="16381">
                  <c:v>81.904999999998</c:v>
                </c:pt>
                <c:pt idx="16382">
                  <c:v>81.909999999998</c:v>
                </c:pt>
                <c:pt idx="16383">
                  <c:v>81.914999999998</c:v>
                </c:pt>
                <c:pt idx="16384">
                  <c:v>81.919999999998</c:v>
                </c:pt>
                <c:pt idx="16385">
                  <c:v>81.924999999998</c:v>
                </c:pt>
                <c:pt idx="16386">
                  <c:v>81.929999999998</c:v>
                </c:pt>
                <c:pt idx="16387">
                  <c:v>81.934999999998</c:v>
                </c:pt>
                <c:pt idx="16388">
                  <c:v>81.939999999998</c:v>
                </c:pt>
                <c:pt idx="16389">
                  <c:v>81.944999999998</c:v>
                </c:pt>
                <c:pt idx="16390">
                  <c:v>81.949999999998</c:v>
                </c:pt>
                <c:pt idx="16391">
                  <c:v>81.954999999998</c:v>
                </c:pt>
                <c:pt idx="16392">
                  <c:v>81.959999999998</c:v>
                </c:pt>
                <c:pt idx="16393">
                  <c:v>81.964999999998</c:v>
                </c:pt>
                <c:pt idx="16394">
                  <c:v>81.969999999998</c:v>
                </c:pt>
                <c:pt idx="16395">
                  <c:v>81.974999999998</c:v>
                </c:pt>
                <c:pt idx="16396">
                  <c:v>81.979999999998</c:v>
                </c:pt>
                <c:pt idx="16397">
                  <c:v>81.984999999998</c:v>
                </c:pt>
                <c:pt idx="16398">
                  <c:v>81.989999999998</c:v>
                </c:pt>
                <c:pt idx="16399">
                  <c:v>81.994999999998</c:v>
                </c:pt>
                <c:pt idx="16400">
                  <c:v>81.999999999998</c:v>
                </c:pt>
                <c:pt idx="16401">
                  <c:v>82.0049999999979</c:v>
                </c:pt>
                <c:pt idx="16402">
                  <c:v>82.0099999999979</c:v>
                </c:pt>
                <c:pt idx="16403">
                  <c:v>82.0149999999979</c:v>
                </c:pt>
                <c:pt idx="16404">
                  <c:v>82.0199999999979</c:v>
                </c:pt>
                <c:pt idx="16405">
                  <c:v>82.0249999999979</c:v>
                </c:pt>
                <c:pt idx="16406">
                  <c:v>82.0299999999979</c:v>
                </c:pt>
                <c:pt idx="16407">
                  <c:v>82.0349999999979</c:v>
                </c:pt>
                <c:pt idx="16408">
                  <c:v>82.0399999999979</c:v>
                </c:pt>
                <c:pt idx="16409">
                  <c:v>82.0449999999979</c:v>
                </c:pt>
                <c:pt idx="16410">
                  <c:v>82.0499999999979</c:v>
                </c:pt>
                <c:pt idx="16411">
                  <c:v>82.0549999999979</c:v>
                </c:pt>
                <c:pt idx="16412">
                  <c:v>82.0599999999979</c:v>
                </c:pt>
                <c:pt idx="16413">
                  <c:v>82.0649999999979</c:v>
                </c:pt>
                <c:pt idx="16414">
                  <c:v>82.0699999999979</c:v>
                </c:pt>
                <c:pt idx="16415">
                  <c:v>82.0749999999979</c:v>
                </c:pt>
                <c:pt idx="16416">
                  <c:v>82.07999999999786</c:v>
                </c:pt>
                <c:pt idx="16417">
                  <c:v>82.0849999999979</c:v>
                </c:pt>
                <c:pt idx="16418">
                  <c:v>82.0899999999979</c:v>
                </c:pt>
                <c:pt idx="16419">
                  <c:v>82.0949999999979</c:v>
                </c:pt>
                <c:pt idx="16420">
                  <c:v>82.0999999999979</c:v>
                </c:pt>
                <c:pt idx="16421">
                  <c:v>82.10499999999782</c:v>
                </c:pt>
                <c:pt idx="16422">
                  <c:v>82.10999999999782</c:v>
                </c:pt>
                <c:pt idx="16423">
                  <c:v>82.1149999999978</c:v>
                </c:pt>
                <c:pt idx="16424">
                  <c:v>82.1199999999978</c:v>
                </c:pt>
                <c:pt idx="16425">
                  <c:v>82.1249999999978</c:v>
                </c:pt>
                <c:pt idx="16426">
                  <c:v>82.1299999999978</c:v>
                </c:pt>
                <c:pt idx="16427">
                  <c:v>82.1349999999978</c:v>
                </c:pt>
                <c:pt idx="16428">
                  <c:v>82.1399999999978</c:v>
                </c:pt>
                <c:pt idx="16429">
                  <c:v>82.1449999999978</c:v>
                </c:pt>
                <c:pt idx="16430">
                  <c:v>82.1499999999978</c:v>
                </c:pt>
                <c:pt idx="16431">
                  <c:v>82.1549999999978</c:v>
                </c:pt>
                <c:pt idx="16432">
                  <c:v>82.15999999999776</c:v>
                </c:pt>
                <c:pt idx="16433">
                  <c:v>82.1649999999978</c:v>
                </c:pt>
                <c:pt idx="16434">
                  <c:v>82.1699999999978</c:v>
                </c:pt>
                <c:pt idx="16435">
                  <c:v>82.17499999999776</c:v>
                </c:pt>
                <c:pt idx="16436">
                  <c:v>82.17999999999774</c:v>
                </c:pt>
                <c:pt idx="16437">
                  <c:v>82.1849999999978</c:v>
                </c:pt>
                <c:pt idx="16438">
                  <c:v>82.18999999999776</c:v>
                </c:pt>
                <c:pt idx="16439">
                  <c:v>82.1949999999978</c:v>
                </c:pt>
                <c:pt idx="16440">
                  <c:v>82.1999999999978</c:v>
                </c:pt>
                <c:pt idx="16441">
                  <c:v>82.2049999999978</c:v>
                </c:pt>
                <c:pt idx="16442">
                  <c:v>82.2099999999978</c:v>
                </c:pt>
                <c:pt idx="16443">
                  <c:v>82.2149999999978</c:v>
                </c:pt>
                <c:pt idx="16444">
                  <c:v>82.2199999999978</c:v>
                </c:pt>
                <c:pt idx="16445">
                  <c:v>82.2249999999977</c:v>
                </c:pt>
                <c:pt idx="16446">
                  <c:v>82.2299999999977</c:v>
                </c:pt>
                <c:pt idx="16447">
                  <c:v>82.2349999999977</c:v>
                </c:pt>
                <c:pt idx="16448">
                  <c:v>82.2399999999977</c:v>
                </c:pt>
                <c:pt idx="16449">
                  <c:v>82.2449999999977</c:v>
                </c:pt>
                <c:pt idx="16450">
                  <c:v>82.2499999999977</c:v>
                </c:pt>
                <c:pt idx="16451">
                  <c:v>82.2549999999977</c:v>
                </c:pt>
                <c:pt idx="16452">
                  <c:v>82.2599999999977</c:v>
                </c:pt>
                <c:pt idx="16453">
                  <c:v>82.2649999999977</c:v>
                </c:pt>
                <c:pt idx="16454">
                  <c:v>82.2699999999977</c:v>
                </c:pt>
                <c:pt idx="16455">
                  <c:v>82.2749999999977</c:v>
                </c:pt>
                <c:pt idx="16456">
                  <c:v>82.2799999999977</c:v>
                </c:pt>
                <c:pt idx="16457">
                  <c:v>82.2849999999977</c:v>
                </c:pt>
                <c:pt idx="16458">
                  <c:v>82.2899999999977</c:v>
                </c:pt>
                <c:pt idx="16459">
                  <c:v>82.2949999999977</c:v>
                </c:pt>
                <c:pt idx="16460">
                  <c:v>82.2999999999977</c:v>
                </c:pt>
                <c:pt idx="16461">
                  <c:v>82.3049999999977</c:v>
                </c:pt>
                <c:pt idx="16462">
                  <c:v>82.3099999999977</c:v>
                </c:pt>
                <c:pt idx="16463">
                  <c:v>82.3149999999977</c:v>
                </c:pt>
                <c:pt idx="16464">
                  <c:v>82.3199999999977</c:v>
                </c:pt>
                <c:pt idx="16465">
                  <c:v>82.32499999999762</c:v>
                </c:pt>
                <c:pt idx="16466">
                  <c:v>82.32999999999762</c:v>
                </c:pt>
                <c:pt idx="16467">
                  <c:v>82.3349999999976</c:v>
                </c:pt>
                <c:pt idx="16468">
                  <c:v>82.3399999999976</c:v>
                </c:pt>
                <c:pt idx="16469">
                  <c:v>82.3449999999976</c:v>
                </c:pt>
                <c:pt idx="16470">
                  <c:v>82.3499999999976</c:v>
                </c:pt>
                <c:pt idx="16471">
                  <c:v>82.3549999999976</c:v>
                </c:pt>
                <c:pt idx="16472">
                  <c:v>82.3599999999976</c:v>
                </c:pt>
                <c:pt idx="16473">
                  <c:v>82.3649999999976</c:v>
                </c:pt>
                <c:pt idx="16474">
                  <c:v>82.3699999999976</c:v>
                </c:pt>
                <c:pt idx="16475">
                  <c:v>82.3749999999976</c:v>
                </c:pt>
                <c:pt idx="16476">
                  <c:v>82.37999999999756</c:v>
                </c:pt>
                <c:pt idx="16477">
                  <c:v>82.3849999999976</c:v>
                </c:pt>
                <c:pt idx="16478">
                  <c:v>82.3899999999976</c:v>
                </c:pt>
                <c:pt idx="16479">
                  <c:v>82.3949999999976</c:v>
                </c:pt>
                <c:pt idx="16480">
                  <c:v>82.3999999999976</c:v>
                </c:pt>
                <c:pt idx="16481">
                  <c:v>82.4049999999976</c:v>
                </c:pt>
                <c:pt idx="16482">
                  <c:v>82.4099999999976</c:v>
                </c:pt>
                <c:pt idx="16483">
                  <c:v>82.4149999999976</c:v>
                </c:pt>
                <c:pt idx="16484">
                  <c:v>82.4199999999976</c:v>
                </c:pt>
                <c:pt idx="16485">
                  <c:v>82.4249999999976</c:v>
                </c:pt>
                <c:pt idx="16486">
                  <c:v>82.4299999999976</c:v>
                </c:pt>
                <c:pt idx="16487">
                  <c:v>82.4349999999976</c:v>
                </c:pt>
                <c:pt idx="16488">
                  <c:v>82.4399999999976</c:v>
                </c:pt>
                <c:pt idx="16489">
                  <c:v>82.4449999999975</c:v>
                </c:pt>
                <c:pt idx="16490">
                  <c:v>82.4499999999975</c:v>
                </c:pt>
                <c:pt idx="16491">
                  <c:v>82.4549999999975</c:v>
                </c:pt>
                <c:pt idx="16492">
                  <c:v>82.4599999999975</c:v>
                </c:pt>
                <c:pt idx="16493">
                  <c:v>82.4649999999975</c:v>
                </c:pt>
                <c:pt idx="16494">
                  <c:v>82.4699999999975</c:v>
                </c:pt>
                <c:pt idx="16495">
                  <c:v>82.4749999999975</c:v>
                </c:pt>
                <c:pt idx="16496">
                  <c:v>82.4799999999975</c:v>
                </c:pt>
                <c:pt idx="16497">
                  <c:v>82.4849999999975</c:v>
                </c:pt>
                <c:pt idx="16498">
                  <c:v>82.4899999999975</c:v>
                </c:pt>
                <c:pt idx="16499">
                  <c:v>82.4949999999975</c:v>
                </c:pt>
                <c:pt idx="16500">
                  <c:v>82.4999999999975</c:v>
                </c:pt>
                <c:pt idx="16501">
                  <c:v>82.5049999999975</c:v>
                </c:pt>
                <c:pt idx="16502">
                  <c:v>82.5099999999975</c:v>
                </c:pt>
                <c:pt idx="16503">
                  <c:v>82.5149999999975</c:v>
                </c:pt>
                <c:pt idx="16504">
                  <c:v>82.5199999999975</c:v>
                </c:pt>
                <c:pt idx="16505">
                  <c:v>82.5249999999975</c:v>
                </c:pt>
                <c:pt idx="16506">
                  <c:v>82.5299999999975</c:v>
                </c:pt>
                <c:pt idx="16507">
                  <c:v>82.5349999999975</c:v>
                </c:pt>
                <c:pt idx="16508">
                  <c:v>82.5399999999975</c:v>
                </c:pt>
                <c:pt idx="16509">
                  <c:v>82.5449999999975</c:v>
                </c:pt>
                <c:pt idx="16510">
                  <c:v>82.5499999999975</c:v>
                </c:pt>
                <c:pt idx="16511">
                  <c:v>82.5549999999974</c:v>
                </c:pt>
                <c:pt idx="16512">
                  <c:v>82.5599999999974</c:v>
                </c:pt>
                <c:pt idx="16513">
                  <c:v>82.5649999999974</c:v>
                </c:pt>
                <c:pt idx="16514">
                  <c:v>82.5699999999974</c:v>
                </c:pt>
                <c:pt idx="16515">
                  <c:v>82.5749999999974</c:v>
                </c:pt>
                <c:pt idx="16516">
                  <c:v>82.5799999999974</c:v>
                </c:pt>
                <c:pt idx="16517">
                  <c:v>82.5849999999974</c:v>
                </c:pt>
                <c:pt idx="16518">
                  <c:v>82.5899999999974</c:v>
                </c:pt>
                <c:pt idx="16519">
                  <c:v>82.5949999999974</c:v>
                </c:pt>
                <c:pt idx="16520">
                  <c:v>82.5999999999974</c:v>
                </c:pt>
                <c:pt idx="16521">
                  <c:v>82.6049999999974</c:v>
                </c:pt>
                <c:pt idx="16522">
                  <c:v>82.6099999999974</c:v>
                </c:pt>
                <c:pt idx="16523">
                  <c:v>82.6149999999974</c:v>
                </c:pt>
                <c:pt idx="16524">
                  <c:v>82.6199999999974</c:v>
                </c:pt>
                <c:pt idx="16525">
                  <c:v>82.6249999999974</c:v>
                </c:pt>
                <c:pt idx="16526">
                  <c:v>82.62999999999736</c:v>
                </c:pt>
                <c:pt idx="16527">
                  <c:v>82.6349999999974</c:v>
                </c:pt>
                <c:pt idx="16528">
                  <c:v>82.6399999999974</c:v>
                </c:pt>
                <c:pt idx="16529">
                  <c:v>82.6449999999974</c:v>
                </c:pt>
                <c:pt idx="16530">
                  <c:v>82.6499999999974</c:v>
                </c:pt>
                <c:pt idx="16531">
                  <c:v>82.65499999999732</c:v>
                </c:pt>
                <c:pt idx="16532">
                  <c:v>82.65999999999732</c:v>
                </c:pt>
                <c:pt idx="16533">
                  <c:v>82.6649999999973</c:v>
                </c:pt>
                <c:pt idx="16534">
                  <c:v>82.6699999999973</c:v>
                </c:pt>
                <c:pt idx="16535">
                  <c:v>82.6749999999973</c:v>
                </c:pt>
                <c:pt idx="16536">
                  <c:v>82.6799999999973</c:v>
                </c:pt>
                <c:pt idx="16537">
                  <c:v>82.6849999999973</c:v>
                </c:pt>
                <c:pt idx="16538">
                  <c:v>82.6899999999973</c:v>
                </c:pt>
                <c:pt idx="16539">
                  <c:v>82.6949999999973</c:v>
                </c:pt>
                <c:pt idx="16540">
                  <c:v>82.6999999999973</c:v>
                </c:pt>
                <c:pt idx="16541">
                  <c:v>82.7049999999973</c:v>
                </c:pt>
                <c:pt idx="16542">
                  <c:v>82.7099999999973</c:v>
                </c:pt>
                <c:pt idx="16543">
                  <c:v>82.7149999999973</c:v>
                </c:pt>
                <c:pt idx="16544">
                  <c:v>82.7199999999973</c:v>
                </c:pt>
                <c:pt idx="16545">
                  <c:v>82.7249999999973</c:v>
                </c:pt>
                <c:pt idx="16546">
                  <c:v>82.7299999999973</c:v>
                </c:pt>
                <c:pt idx="16547">
                  <c:v>82.7349999999973</c:v>
                </c:pt>
                <c:pt idx="16548">
                  <c:v>82.7399999999973</c:v>
                </c:pt>
                <c:pt idx="16549">
                  <c:v>82.7449999999973</c:v>
                </c:pt>
                <c:pt idx="16550">
                  <c:v>82.7499999999973</c:v>
                </c:pt>
                <c:pt idx="16551">
                  <c:v>82.7549999999973</c:v>
                </c:pt>
                <c:pt idx="16552">
                  <c:v>82.7599999999973</c:v>
                </c:pt>
                <c:pt idx="16553">
                  <c:v>82.7649999999973</c:v>
                </c:pt>
                <c:pt idx="16554">
                  <c:v>82.7699999999973</c:v>
                </c:pt>
                <c:pt idx="16555">
                  <c:v>82.7749999999972</c:v>
                </c:pt>
                <c:pt idx="16556">
                  <c:v>82.7799999999972</c:v>
                </c:pt>
                <c:pt idx="16557">
                  <c:v>82.7849999999972</c:v>
                </c:pt>
                <c:pt idx="16558">
                  <c:v>82.7899999999972</c:v>
                </c:pt>
                <c:pt idx="16559">
                  <c:v>82.7949999999972</c:v>
                </c:pt>
                <c:pt idx="16560">
                  <c:v>82.7999999999972</c:v>
                </c:pt>
                <c:pt idx="16561">
                  <c:v>82.8049999999972</c:v>
                </c:pt>
                <c:pt idx="16562">
                  <c:v>82.8099999999972</c:v>
                </c:pt>
                <c:pt idx="16563">
                  <c:v>82.8149999999972</c:v>
                </c:pt>
                <c:pt idx="16564">
                  <c:v>82.8199999999972</c:v>
                </c:pt>
                <c:pt idx="16565">
                  <c:v>82.8249999999972</c:v>
                </c:pt>
                <c:pt idx="16566">
                  <c:v>82.8299999999972</c:v>
                </c:pt>
                <c:pt idx="16567">
                  <c:v>82.8349999999972</c:v>
                </c:pt>
                <c:pt idx="16568">
                  <c:v>82.8399999999972</c:v>
                </c:pt>
                <c:pt idx="16569">
                  <c:v>82.8449999999972</c:v>
                </c:pt>
                <c:pt idx="16570">
                  <c:v>82.8499999999972</c:v>
                </c:pt>
                <c:pt idx="16571">
                  <c:v>82.8549999999972</c:v>
                </c:pt>
                <c:pt idx="16572">
                  <c:v>82.8599999999972</c:v>
                </c:pt>
                <c:pt idx="16573">
                  <c:v>82.8649999999972</c:v>
                </c:pt>
                <c:pt idx="16574">
                  <c:v>82.8699999999972</c:v>
                </c:pt>
                <c:pt idx="16575">
                  <c:v>82.87499999999712</c:v>
                </c:pt>
                <c:pt idx="16576">
                  <c:v>82.87999999999712</c:v>
                </c:pt>
                <c:pt idx="16577">
                  <c:v>82.8849999999971</c:v>
                </c:pt>
                <c:pt idx="16578">
                  <c:v>82.8899999999971</c:v>
                </c:pt>
                <c:pt idx="16579">
                  <c:v>82.8949999999971</c:v>
                </c:pt>
                <c:pt idx="16580">
                  <c:v>82.8999999999971</c:v>
                </c:pt>
                <c:pt idx="16581">
                  <c:v>82.9049999999971</c:v>
                </c:pt>
                <c:pt idx="16582">
                  <c:v>82.9099999999971</c:v>
                </c:pt>
                <c:pt idx="16583">
                  <c:v>82.9149999999971</c:v>
                </c:pt>
                <c:pt idx="16584">
                  <c:v>82.9199999999971</c:v>
                </c:pt>
                <c:pt idx="16585">
                  <c:v>82.9249999999971</c:v>
                </c:pt>
                <c:pt idx="16586">
                  <c:v>82.9299999999971</c:v>
                </c:pt>
                <c:pt idx="16587">
                  <c:v>82.9349999999971</c:v>
                </c:pt>
                <c:pt idx="16588">
                  <c:v>82.9399999999971</c:v>
                </c:pt>
                <c:pt idx="16589">
                  <c:v>82.9449999999971</c:v>
                </c:pt>
                <c:pt idx="16590">
                  <c:v>82.9499999999971</c:v>
                </c:pt>
                <c:pt idx="16591">
                  <c:v>82.9549999999971</c:v>
                </c:pt>
                <c:pt idx="16592">
                  <c:v>82.9599999999971</c:v>
                </c:pt>
                <c:pt idx="16593">
                  <c:v>82.9649999999971</c:v>
                </c:pt>
                <c:pt idx="16594">
                  <c:v>82.9699999999971</c:v>
                </c:pt>
                <c:pt idx="16595">
                  <c:v>82.9749999999971</c:v>
                </c:pt>
                <c:pt idx="16596">
                  <c:v>82.9799999999971</c:v>
                </c:pt>
                <c:pt idx="16597">
                  <c:v>82.9849999999971</c:v>
                </c:pt>
                <c:pt idx="16598">
                  <c:v>82.9899999999971</c:v>
                </c:pt>
                <c:pt idx="16599">
                  <c:v>82.994999999997</c:v>
                </c:pt>
                <c:pt idx="16600">
                  <c:v>82.999999999997</c:v>
                </c:pt>
                <c:pt idx="16601">
                  <c:v>83.004999999997</c:v>
                </c:pt>
                <c:pt idx="16602">
                  <c:v>83.009999999997</c:v>
                </c:pt>
                <c:pt idx="16603">
                  <c:v>83.014999999997</c:v>
                </c:pt>
                <c:pt idx="16604">
                  <c:v>83.019999999997</c:v>
                </c:pt>
                <c:pt idx="16605">
                  <c:v>83.024999999997</c:v>
                </c:pt>
                <c:pt idx="16606">
                  <c:v>83.02999999999697</c:v>
                </c:pt>
                <c:pt idx="16607">
                  <c:v>83.034999999997</c:v>
                </c:pt>
                <c:pt idx="16608">
                  <c:v>83.03999999999696</c:v>
                </c:pt>
                <c:pt idx="16609">
                  <c:v>83.044999999997</c:v>
                </c:pt>
                <c:pt idx="16610">
                  <c:v>83.049999999997</c:v>
                </c:pt>
                <c:pt idx="16611">
                  <c:v>83.05499999999696</c:v>
                </c:pt>
                <c:pt idx="16612">
                  <c:v>83.05999999999694</c:v>
                </c:pt>
                <c:pt idx="16613">
                  <c:v>83.064999999997</c:v>
                </c:pt>
                <c:pt idx="16614">
                  <c:v>83.06999999999696</c:v>
                </c:pt>
                <c:pt idx="16615">
                  <c:v>83.07499999999693</c:v>
                </c:pt>
                <c:pt idx="16616">
                  <c:v>83.07999999999693</c:v>
                </c:pt>
                <c:pt idx="16617">
                  <c:v>83.08499999999692</c:v>
                </c:pt>
                <c:pt idx="16618">
                  <c:v>83.08999999999691</c:v>
                </c:pt>
                <c:pt idx="16619">
                  <c:v>83.09499999999692</c:v>
                </c:pt>
                <c:pt idx="16620">
                  <c:v>83.09999999999692</c:v>
                </c:pt>
                <c:pt idx="16621">
                  <c:v>83.1049999999969</c:v>
                </c:pt>
                <c:pt idx="16622">
                  <c:v>83.1099999999969</c:v>
                </c:pt>
                <c:pt idx="16623">
                  <c:v>83.1149999999969</c:v>
                </c:pt>
                <c:pt idx="16624">
                  <c:v>83.1199999999969</c:v>
                </c:pt>
                <c:pt idx="16625">
                  <c:v>83.1249999999969</c:v>
                </c:pt>
                <c:pt idx="16626">
                  <c:v>83.12999999999688</c:v>
                </c:pt>
                <c:pt idx="16627">
                  <c:v>83.1349999999969</c:v>
                </c:pt>
                <c:pt idx="16628">
                  <c:v>83.13999999999687</c:v>
                </c:pt>
                <c:pt idx="16629">
                  <c:v>83.1449999999969</c:v>
                </c:pt>
                <c:pt idx="16630">
                  <c:v>83.14999999999686</c:v>
                </c:pt>
                <c:pt idx="16631">
                  <c:v>83.15499999999686</c:v>
                </c:pt>
                <c:pt idx="16632">
                  <c:v>83.15999999999685</c:v>
                </c:pt>
                <c:pt idx="16633">
                  <c:v>83.16499999999686</c:v>
                </c:pt>
                <c:pt idx="16634">
                  <c:v>83.16999999999684</c:v>
                </c:pt>
                <c:pt idx="16635">
                  <c:v>83.17499999999684</c:v>
                </c:pt>
                <c:pt idx="16636">
                  <c:v>83.17999999999684</c:v>
                </c:pt>
                <c:pt idx="16637">
                  <c:v>83.18499999999683</c:v>
                </c:pt>
                <c:pt idx="16638">
                  <c:v>83.18999999999683</c:v>
                </c:pt>
                <c:pt idx="16639">
                  <c:v>83.19499999999682</c:v>
                </c:pt>
                <c:pt idx="16640">
                  <c:v>83.19999999999681</c:v>
                </c:pt>
                <c:pt idx="16641">
                  <c:v>83.20499999999682</c:v>
                </c:pt>
                <c:pt idx="16642">
                  <c:v>83.20999999999682</c:v>
                </c:pt>
                <c:pt idx="16643">
                  <c:v>83.2149999999968</c:v>
                </c:pt>
                <c:pt idx="16644">
                  <c:v>83.2199999999968</c:v>
                </c:pt>
                <c:pt idx="16645">
                  <c:v>83.2249999999968</c:v>
                </c:pt>
                <c:pt idx="16646">
                  <c:v>83.2299999999968</c:v>
                </c:pt>
                <c:pt idx="16647">
                  <c:v>83.2349999999968</c:v>
                </c:pt>
                <c:pt idx="16648">
                  <c:v>83.2399999999968</c:v>
                </c:pt>
                <c:pt idx="16649">
                  <c:v>83.2449999999968</c:v>
                </c:pt>
                <c:pt idx="16650">
                  <c:v>83.2499999999968</c:v>
                </c:pt>
                <c:pt idx="16651">
                  <c:v>83.2549999999968</c:v>
                </c:pt>
                <c:pt idx="16652">
                  <c:v>83.25999999999676</c:v>
                </c:pt>
                <c:pt idx="16653">
                  <c:v>83.2649999999968</c:v>
                </c:pt>
                <c:pt idx="16654">
                  <c:v>83.2699999999968</c:v>
                </c:pt>
                <c:pt idx="16655">
                  <c:v>83.27499999999676</c:v>
                </c:pt>
                <c:pt idx="16656">
                  <c:v>83.27999999999674</c:v>
                </c:pt>
                <c:pt idx="16657">
                  <c:v>83.2849999999968</c:v>
                </c:pt>
                <c:pt idx="16658">
                  <c:v>83.28999999999676</c:v>
                </c:pt>
                <c:pt idx="16659">
                  <c:v>83.2949999999968</c:v>
                </c:pt>
                <c:pt idx="16660">
                  <c:v>83.2999999999968</c:v>
                </c:pt>
                <c:pt idx="16661">
                  <c:v>83.30499999999672</c:v>
                </c:pt>
                <c:pt idx="16662">
                  <c:v>83.30999999999671</c:v>
                </c:pt>
                <c:pt idx="16663">
                  <c:v>83.31499999999672</c:v>
                </c:pt>
                <c:pt idx="16664">
                  <c:v>83.31999999999672</c:v>
                </c:pt>
                <c:pt idx="16665">
                  <c:v>83.3249999999967</c:v>
                </c:pt>
                <c:pt idx="16666">
                  <c:v>83.3299999999967</c:v>
                </c:pt>
                <c:pt idx="16667">
                  <c:v>83.3349999999967</c:v>
                </c:pt>
                <c:pt idx="16668">
                  <c:v>83.3399999999967</c:v>
                </c:pt>
                <c:pt idx="16669">
                  <c:v>83.3449999999967</c:v>
                </c:pt>
                <c:pt idx="16670">
                  <c:v>83.3499999999967</c:v>
                </c:pt>
                <c:pt idx="16671">
                  <c:v>83.3549999999967</c:v>
                </c:pt>
                <c:pt idx="16672">
                  <c:v>83.35999999999667</c:v>
                </c:pt>
                <c:pt idx="16673">
                  <c:v>83.3649999999967</c:v>
                </c:pt>
                <c:pt idx="16674">
                  <c:v>83.36999999999666</c:v>
                </c:pt>
                <c:pt idx="16675">
                  <c:v>83.37499999999666</c:v>
                </c:pt>
                <c:pt idx="16676">
                  <c:v>83.37999999999665</c:v>
                </c:pt>
                <c:pt idx="16677">
                  <c:v>83.38499999999666</c:v>
                </c:pt>
                <c:pt idx="16678">
                  <c:v>83.38999999999664</c:v>
                </c:pt>
                <c:pt idx="16679">
                  <c:v>83.3949999999967</c:v>
                </c:pt>
                <c:pt idx="16680">
                  <c:v>83.39999999999666</c:v>
                </c:pt>
                <c:pt idx="16681">
                  <c:v>83.4049999999967</c:v>
                </c:pt>
                <c:pt idx="16682">
                  <c:v>83.4099999999967</c:v>
                </c:pt>
                <c:pt idx="16683">
                  <c:v>83.4149999999967</c:v>
                </c:pt>
                <c:pt idx="16684">
                  <c:v>83.4199999999967</c:v>
                </c:pt>
                <c:pt idx="16685">
                  <c:v>83.42499999999662</c:v>
                </c:pt>
                <c:pt idx="16686">
                  <c:v>83.42999999999662</c:v>
                </c:pt>
                <c:pt idx="16687">
                  <c:v>83.4349999999966</c:v>
                </c:pt>
                <c:pt idx="16688">
                  <c:v>83.4399999999966</c:v>
                </c:pt>
                <c:pt idx="16689">
                  <c:v>83.4449999999966</c:v>
                </c:pt>
                <c:pt idx="16690">
                  <c:v>83.4499999999966</c:v>
                </c:pt>
                <c:pt idx="16691">
                  <c:v>83.4549999999966</c:v>
                </c:pt>
                <c:pt idx="16692">
                  <c:v>83.4599999999966</c:v>
                </c:pt>
                <c:pt idx="16693">
                  <c:v>83.4649999999966</c:v>
                </c:pt>
                <c:pt idx="16694">
                  <c:v>83.4699999999966</c:v>
                </c:pt>
                <c:pt idx="16695">
                  <c:v>83.4749999999966</c:v>
                </c:pt>
                <c:pt idx="16696">
                  <c:v>83.47999999999656</c:v>
                </c:pt>
                <c:pt idx="16697">
                  <c:v>83.4849999999966</c:v>
                </c:pt>
                <c:pt idx="16698">
                  <c:v>83.4899999999966</c:v>
                </c:pt>
                <c:pt idx="16699">
                  <c:v>83.4949999999966</c:v>
                </c:pt>
                <c:pt idx="16700">
                  <c:v>83.4999999999966</c:v>
                </c:pt>
                <c:pt idx="16701">
                  <c:v>83.5049999999966</c:v>
                </c:pt>
                <c:pt idx="16702">
                  <c:v>83.50999999999656</c:v>
                </c:pt>
                <c:pt idx="16703">
                  <c:v>83.5149999999966</c:v>
                </c:pt>
                <c:pt idx="16704">
                  <c:v>83.5199999999966</c:v>
                </c:pt>
                <c:pt idx="16705">
                  <c:v>83.52499999999652</c:v>
                </c:pt>
                <c:pt idx="16706">
                  <c:v>83.52999999999653</c:v>
                </c:pt>
                <c:pt idx="16707">
                  <c:v>83.53499999999652</c:v>
                </c:pt>
                <c:pt idx="16708">
                  <c:v>83.53999999999652</c:v>
                </c:pt>
                <c:pt idx="16709">
                  <c:v>83.5449999999965</c:v>
                </c:pt>
                <c:pt idx="16710">
                  <c:v>83.5499999999965</c:v>
                </c:pt>
                <c:pt idx="16711">
                  <c:v>83.5549999999965</c:v>
                </c:pt>
                <c:pt idx="16712">
                  <c:v>83.5599999999965</c:v>
                </c:pt>
                <c:pt idx="16713">
                  <c:v>83.5649999999965</c:v>
                </c:pt>
                <c:pt idx="16714">
                  <c:v>83.5699999999965</c:v>
                </c:pt>
                <c:pt idx="16715">
                  <c:v>83.5749999999965</c:v>
                </c:pt>
                <c:pt idx="16716">
                  <c:v>83.57999999999647</c:v>
                </c:pt>
                <c:pt idx="16717">
                  <c:v>83.5849999999965</c:v>
                </c:pt>
                <c:pt idx="16718">
                  <c:v>83.58999999999646</c:v>
                </c:pt>
                <c:pt idx="16719">
                  <c:v>83.5949999999965</c:v>
                </c:pt>
                <c:pt idx="16720">
                  <c:v>83.59999999999646</c:v>
                </c:pt>
                <c:pt idx="16721">
                  <c:v>83.60499999999646</c:v>
                </c:pt>
                <c:pt idx="16722">
                  <c:v>83.60999999999644</c:v>
                </c:pt>
                <c:pt idx="16723">
                  <c:v>83.6149999999965</c:v>
                </c:pt>
                <c:pt idx="16724">
                  <c:v>83.61999999999646</c:v>
                </c:pt>
                <c:pt idx="16725">
                  <c:v>83.62499999999643</c:v>
                </c:pt>
                <c:pt idx="16726">
                  <c:v>83.62999999999643</c:v>
                </c:pt>
                <c:pt idx="16727">
                  <c:v>83.63499999999642</c:v>
                </c:pt>
                <c:pt idx="16728">
                  <c:v>83.63999999999643</c:v>
                </c:pt>
                <c:pt idx="16729">
                  <c:v>83.64499999999642</c:v>
                </c:pt>
                <c:pt idx="16730">
                  <c:v>83.64999999999642</c:v>
                </c:pt>
                <c:pt idx="16731">
                  <c:v>83.6549999999964</c:v>
                </c:pt>
                <c:pt idx="16732">
                  <c:v>83.6599999999964</c:v>
                </c:pt>
                <c:pt idx="16733">
                  <c:v>83.6649999999964</c:v>
                </c:pt>
                <c:pt idx="16734">
                  <c:v>83.6699999999964</c:v>
                </c:pt>
                <c:pt idx="16735">
                  <c:v>83.6749999999964</c:v>
                </c:pt>
                <c:pt idx="16736">
                  <c:v>83.67999999999638</c:v>
                </c:pt>
                <c:pt idx="16737">
                  <c:v>83.6849999999964</c:v>
                </c:pt>
                <c:pt idx="16738">
                  <c:v>83.68999999999637</c:v>
                </c:pt>
                <c:pt idx="16739">
                  <c:v>83.6949999999964</c:v>
                </c:pt>
                <c:pt idx="16740">
                  <c:v>83.69999999999636</c:v>
                </c:pt>
                <c:pt idx="16741">
                  <c:v>83.7049999999964</c:v>
                </c:pt>
                <c:pt idx="16742">
                  <c:v>83.70999999999636</c:v>
                </c:pt>
                <c:pt idx="16743">
                  <c:v>83.7149999999964</c:v>
                </c:pt>
                <c:pt idx="16744">
                  <c:v>83.7199999999964</c:v>
                </c:pt>
                <c:pt idx="16745">
                  <c:v>83.7249999999964</c:v>
                </c:pt>
                <c:pt idx="16746">
                  <c:v>83.72999999999636</c:v>
                </c:pt>
                <c:pt idx="16747">
                  <c:v>83.7349999999964</c:v>
                </c:pt>
                <c:pt idx="16748">
                  <c:v>83.7399999999964</c:v>
                </c:pt>
                <c:pt idx="16749">
                  <c:v>83.7449999999964</c:v>
                </c:pt>
                <c:pt idx="16750">
                  <c:v>83.7499999999964</c:v>
                </c:pt>
                <c:pt idx="16751">
                  <c:v>83.75499999999632</c:v>
                </c:pt>
                <c:pt idx="16752">
                  <c:v>83.75999999999632</c:v>
                </c:pt>
                <c:pt idx="16753">
                  <c:v>83.7649999999963</c:v>
                </c:pt>
                <c:pt idx="16754">
                  <c:v>83.7699999999963</c:v>
                </c:pt>
                <c:pt idx="16755">
                  <c:v>83.7749999999963</c:v>
                </c:pt>
                <c:pt idx="16756">
                  <c:v>83.7799999999963</c:v>
                </c:pt>
                <c:pt idx="16757">
                  <c:v>83.7849999999963</c:v>
                </c:pt>
                <c:pt idx="16758">
                  <c:v>83.7899999999963</c:v>
                </c:pt>
                <c:pt idx="16759">
                  <c:v>83.7949999999963</c:v>
                </c:pt>
                <c:pt idx="16760">
                  <c:v>83.7999999999963</c:v>
                </c:pt>
                <c:pt idx="16761">
                  <c:v>83.8049999999963</c:v>
                </c:pt>
                <c:pt idx="16762">
                  <c:v>83.80999999999626</c:v>
                </c:pt>
                <c:pt idx="16763">
                  <c:v>83.8149999999963</c:v>
                </c:pt>
                <c:pt idx="16764">
                  <c:v>83.81999999999626</c:v>
                </c:pt>
                <c:pt idx="16765">
                  <c:v>83.82499999999626</c:v>
                </c:pt>
                <c:pt idx="16766">
                  <c:v>83.82999999999624</c:v>
                </c:pt>
                <c:pt idx="16767">
                  <c:v>83.8349999999963</c:v>
                </c:pt>
                <c:pt idx="16768">
                  <c:v>83.83999999999626</c:v>
                </c:pt>
                <c:pt idx="16769">
                  <c:v>83.8449999999963</c:v>
                </c:pt>
                <c:pt idx="16770">
                  <c:v>83.8499999999963</c:v>
                </c:pt>
                <c:pt idx="16771">
                  <c:v>83.85499999999622</c:v>
                </c:pt>
                <c:pt idx="16772">
                  <c:v>83.85999999999623</c:v>
                </c:pt>
                <c:pt idx="16773">
                  <c:v>83.86499999999622</c:v>
                </c:pt>
                <c:pt idx="16774">
                  <c:v>83.86999999999622</c:v>
                </c:pt>
                <c:pt idx="16775">
                  <c:v>83.8749999999962</c:v>
                </c:pt>
                <c:pt idx="16776">
                  <c:v>83.8799999999962</c:v>
                </c:pt>
                <c:pt idx="16777">
                  <c:v>83.8849999999962</c:v>
                </c:pt>
                <c:pt idx="16778">
                  <c:v>83.8899999999962</c:v>
                </c:pt>
                <c:pt idx="16779">
                  <c:v>83.8949999999962</c:v>
                </c:pt>
                <c:pt idx="16780">
                  <c:v>83.8999999999962</c:v>
                </c:pt>
                <c:pt idx="16781">
                  <c:v>83.9049999999962</c:v>
                </c:pt>
                <c:pt idx="16782">
                  <c:v>83.9099999999962</c:v>
                </c:pt>
                <c:pt idx="16783">
                  <c:v>83.9149999999962</c:v>
                </c:pt>
                <c:pt idx="16784">
                  <c:v>83.9199999999962</c:v>
                </c:pt>
                <c:pt idx="16785">
                  <c:v>83.9249999999962</c:v>
                </c:pt>
                <c:pt idx="16786">
                  <c:v>83.92999999999616</c:v>
                </c:pt>
                <c:pt idx="16787">
                  <c:v>83.9349999999962</c:v>
                </c:pt>
                <c:pt idx="16788">
                  <c:v>83.9399999999962</c:v>
                </c:pt>
                <c:pt idx="16789">
                  <c:v>83.9449999999962</c:v>
                </c:pt>
                <c:pt idx="16790">
                  <c:v>83.9499999999962</c:v>
                </c:pt>
                <c:pt idx="16791">
                  <c:v>83.9549999999962</c:v>
                </c:pt>
                <c:pt idx="16792">
                  <c:v>83.9599999999962</c:v>
                </c:pt>
                <c:pt idx="16793">
                  <c:v>83.9649999999962</c:v>
                </c:pt>
                <c:pt idx="16794">
                  <c:v>83.9699999999962</c:v>
                </c:pt>
                <c:pt idx="16795">
                  <c:v>83.97499999999612</c:v>
                </c:pt>
                <c:pt idx="16796">
                  <c:v>83.97999999999612</c:v>
                </c:pt>
                <c:pt idx="16797">
                  <c:v>83.9849999999961</c:v>
                </c:pt>
                <c:pt idx="16798">
                  <c:v>83.9899999999961</c:v>
                </c:pt>
                <c:pt idx="16799">
                  <c:v>83.9949999999961</c:v>
                </c:pt>
                <c:pt idx="16800">
                  <c:v>83.9999999999961</c:v>
                </c:pt>
                <c:pt idx="16801">
                  <c:v>84.0049999999961</c:v>
                </c:pt>
                <c:pt idx="16802">
                  <c:v>84.0099999999961</c:v>
                </c:pt>
                <c:pt idx="16803">
                  <c:v>84.0149999999961</c:v>
                </c:pt>
                <c:pt idx="16804">
                  <c:v>84.0199999999961</c:v>
                </c:pt>
                <c:pt idx="16805">
                  <c:v>84.0249999999961</c:v>
                </c:pt>
                <c:pt idx="16806">
                  <c:v>84.02999999999606</c:v>
                </c:pt>
                <c:pt idx="16807">
                  <c:v>84.0349999999961</c:v>
                </c:pt>
                <c:pt idx="16808">
                  <c:v>84.03999999999606</c:v>
                </c:pt>
                <c:pt idx="16809">
                  <c:v>84.0449999999961</c:v>
                </c:pt>
                <c:pt idx="16810">
                  <c:v>84.0499999999961</c:v>
                </c:pt>
                <c:pt idx="16811">
                  <c:v>84.0549999999961</c:v>
                </c:pt>
                <c:pt idx="16812">
                  <c:v>84.05999999999603</c:v>
                </c:pt>
                <c:pt idx="16813">
                  <c:v>84.0649999999961</c:v>
                </c:pt>
                <c:pt idx="16814">
                  <c:v>84.0699999999961</c:v>
                </c:pt>
                <c:pt idx="16815">
                  <c:v>84.07499999999602</c:v>
                </c:pt>
                <c:pt idx="16816">
                  <c:v>84.07999999999603</c:v>
                </c:pt>
                <c:pt idx="16817">
                  <c:v>84.08499999999602</c:v>
                </c:pt>
                <c:pt idx="16818">
                  <c:v>84.08999999999602</c:v>
                </c:pt>
                <c:pt idx="16819">
                  <c:v>84.094999999996</c:v>
                </c:pt>
                <c:pt idx="16820">
                  <c:v>84.099999999996</c:v>
                </c:pt>
                <c:pt idx="16821">
                  <c:v>84.104999999996</c:v>
                </c:pt>
                <c:pt idx="16822">
                  <c:v>84.109999999996</c:v>
                </c:pt>
                <c:pt idx="16823">
                  <c:v>84.114999999996</c:v>
                </c:pt>
                <c:pt idx="16824">
                  <c:v>84.119999999996</c:v>
                </c:pt>
                <c:pt idx="16825">
                  <c:v>84.124999999996</c:v>
                </c:pt>
                <c:pt idx="16826">
                  <c:v>84.12999999999597</c:v>
                </c:pt>
                <c:pt idx="16827">
                  <c:v>84.134999999996</c:v>
                </c:pt>
                <c:pt idx="16828">
                  <c:v>84.13999999999596</c:v>
                </c:pt>
                <c:pt idx="16829">
                  <c:v>84.144999999996</c:v>
                </c:pt>
                <c:pt idx="16830">
                  <c:v>84.14999999999596</c:v>
                </c:pt>
                <c:pt idx="16831">
                  <c:v>84.15499999999596</c:v>
                </c:pt>
                <c:pt idx="16832">
                  <c:v>84.15999999999594</c:v>
                </c:pt>
                <c:pt idx="16833">
                  <c:v>84.164999999996</c:v>
                </c:pt>
                <c:pt idx="16834">
                  <c:v>84.16999999999593</c:v>
                </c:pt>
                <c:pt idx="16835">
                  <c:v>84.17499999999593</c:v>
                </c:pt>
                <c:pt idx="16836">
                  <c:v>84.17999999999593</c:v>
                </c:pt>
                <c:pt idx="16837">
                  <c:v>84.18499999999592</c:v>
                </c:pt>
                <c:pt idx="16838">
                  <c:v>84.18999999999593</c:v>
                </c:pt>
                <c:pt idx="16839">
                  <c:v>84.19499999999592</c:v>
                </c:pt>
                <c:pt idx="16840">
                  <c:v>84.19999999999592</c:v>
                </c:pt>
                <c:pt idx="16841">
                  <c:v>84.2049999999959</c:v>
                </c:pt>
                <c:pt idx="16842">
                  <c:v>84.2099999999959</c:v>
                </c:pt>
                <c:pt idx="16843">
                  <c:v>84.2149999999959</c:v>
                </c:pt>
                <c:pt idx="16844">
                  <c:v>84.2199999999959</c:v>
                </c:pt>
                <c:pt idx="16845">
                  <c:v>84.2249999999959</c:v>
                </c:pt>
                <c:pt idx="16846">
                  <c:v>84.2299999999959</c:v>
                </c:pt>
                <c:pt idx="16847">
                  <c:v>84.2349999999959</c:v>
                </c:pt>
                <c:pt idx="16848">
                  <c:v>84.2399999999959</c:v>
                </c:pt>
                <c:pt idx="16849">
                  <c:v>84.2449999999959</c:v>
                </c:pt>
                <c:pt idx="16850">
                  <c:v>84.2499999999959</c:v>
                </c:pt>
                <c:pt idx="16851">
                  <c:v>84.2549999999959</c:v>
                </c:pt>
                <c:pt idx="16852">
                  <c:v>84.25999999999586</c:v>
                </c:pt>
                <c:pt idx="16853">
                  <c:v>84.2649999999959</c:v>
                </c:pt>
                <c:pt idx="16854">
                  <c:v>84.2699999999959</c:v>
                </c:pt>
                <c:pt idx="16855">
                  <c:v>84.2749999999959</c:v>
                </c:pt>
                <c:pt idx="16856">
                  <c:v>84.27999999999583</c:v>
                </c:pt>
                <c:pt idx="16857">
                  <c:v>84.2849999999959</c:v>
                </c:pt>
                <c:pt idx="16858">
                  <c:v>84.2899999999959</c:v>
                </c:pt>
                <c:pt idx="16859">
                  <c:v>84.2949999999959</c:v>
                </c:pt>
                <c:pt idx="16860">
                  <c:v>84.2999999999959</c:v>
                </c:pt>
                <c:pt idx="16861">
                  <c:v>84.30499999999582</c:v>
                </c:pt>
                <c:pt idx="16862">
                  <c:v>84.30999999999582</c:v>
                </c:pt>
                <c:pt idx="16863">
                  <c:v>84.3149999999958</c:v>
                </c:pt>
                <c:pt idx="16864">
                  <c:v>84.3199999999958</c:v>
                </c:pt>
                <c:pt idx="16865">
                  <c:v>84.3249999999958</c:v>
                </c:pt>
                <c:pt idx="16866">
                  <c:v>84.3299999999958</c:v>
                </c:pt>
                <c:pt idx="16867">
                  <c:v>84.3349999999958</c:v>
                </c:pt>
                <c:pt idx="16868">
                  <c:v>84.3399999999958</c:v>
                </c:pt>
                <c:pt idx="16869">
                  <c:v>84.3449999999958</c:v>
                </c:pt>
                <c:pt idx="16870">
                  <c:v>84.3499999999958</c:v>
                </c:pt>
                <c:pt idx="16871">
                  <c:v>84.3549999999958</c:v>
                </c:pt>
                <c:pt idx="16872">
                  <c:v>84.35999999999576</c:v>
                </c:pt>
                <c:pt idx="16873">
                  <c:v>84.3649999999958</c:v>
                </c:pt>
                <c:pt idx="16874">
                  <c:v>84.36999999999576</c:v>
                </c:pt>
                <c:pt idx="16875">
                  <c:v>84.37499999999576</c:v>
                </c:pt>
                <c:pt idx="16876">
                  <c:v>84.37999999999574</c:v>
                </c:pt>
                <c:pt idx="16877">
                  <c:v>84.3849999999958</c:v>
                </c:pt>
                <c:pt idx="16878">
                  <c:v>84.38999999999573</c:v>
                </c:pt>
                <c:pt idx="16879">
                  <c:v>84.3949999999958</c:v>
                </c:pt>
                <c:pt idx="16880">
                  <c:v>84.3999999999958</c:v>
                </c:pt>
                <c:pt idx="16881">
                  <c:v>84.4049999999958</c:v>
                </c:pt>
                <c:pt idx="16882">
                  <c:v>84.4099999999958</c:v>
                </c:pt>
                <c:pt idx="16883">
                  <c:v>84.4149999999958</c:v>
                </c:pt>
                <c:pt idx="16884">
                  <c:v>84.4199999999958</c:v>
                </c:pt>
                <c:pt idx="16885">
                  <c:v>84.4249999999957</c:v>
                </c:pt>
                <c:pt idx="16886">
                  <c:v>84.4299999999957</c:v>
                </c:pt>
                <c:pt idx="16887">
                  <c:v>84.4349999999957</c:v>
                </c:pt>
                <c:pt idx="16888">
                  <c:v>84.4399999999957</c:v>
                </c:pt>
                <c:pt idx="16889">
                  <c:v>84.4449999999957</c:v>
                </c:pt>
                <c:pt idx="16890">
                  <c:v>84.4499999999957</c:v>
                </c:pt>
                <c:pt idx="16891">
                  <c:v>84.4549999999957</c:v>
                </c:pt>
                <c:pt idx="16892">
                  <c:v>84.4599999999957</c:v>
                </c:pt>
                <c:pt idx="16893">
                  <c:v>84.4649999999957</c:v>
                </c:pt>
                <c:pt idx="16894">
                  <c:v>84.4699999999957</c:v>
                </c:pt>
                <c:pt idx="16895">
                  <c:v>84.4749999999957</c:v>
                </c:pt>
                <c:pt idx="16896">
                  <c:v>84.47999999999566</c:v>
                </c:pt>
                <c:pt idx="16897">
                  <c:v>84.4849999999957</c:v>
                </c:pt>
                <c:pt idx="16898">
                  <c:v>84.4899999999957</c:v>
                </c:pt>
                <c:pt idx="16899">
                  <c:v>84.4949999999957</c:v>
                </c:pt>
                <c:pt idx="16900">
                  <c:v>84.4999999999957</c:v>
                </c:pt>
                <c:pt idx="16901">
                  <c:v>84.5049999999957</c:v>
                </c:pt>
                <c:pt idx="16902">
                  <c:v>84.5099999999957</c:v>
                </c:pt>
                <c:pt idx="16903">
                  <c:v>84.5149999999957</c:v>
                </c:pt>
                <c:pt idx="16904">
                  <c:v>84.5199999999957</c:v>
                </c:pt>
                <c:pt idx="16905">
                  <c:v>84.52499999999562</c:v>
                </c:pt>
                <c:pt idx="16906">
                  <c:v>84.52999999999562</c:v>
                </c:pt>
                <c:pt idx="16907">
                  <c:v>84.5349999999956</c:v>
                </c:pt>
                <c:pt idx="16908">
                  <c:v>84.5399999999956</c:v>
                </c:pt>
                <c:pt idx="16909">
                  <c:v>84.5449999999956</c:v>
                </c:pt>
                <c:pt idx="16910">
                  <c:v>84.5499999999956</c:v>
                </c:pt>
                <c:pt idx="16911">
                  <c:v>84.5549999999956</c:v>
                </c:pt>
                <c:pt idx="16912">
                  <c:v>84.5599999999956</c:v>
                </c:pt>
                <c:pt idx="16913">
                  <c:v>84.5649999999956</c:v>
                </c:pt>
                <c:pt idx="16914">
                  <c:v>84.5699999999956</c:v>
                </c:pt>
                <c:pt idx="16915">
                  <c:v>84.5749999999956</c:v>
                </c:pt>
                <c:pt idx="16916">
                  <c:v>84.57999999999556</c:v>
                </c:pt>
                <c:pt idx="16917">
                  <c:v>84.5849999999956</c:v>
                </c:pt>
                <c:pt idx="16918">
                  <c:v>84.58999999999556</c:v>
                </c:pt>
                <c:pt idx="16919">
                  <c:v>84.5949999999956</c:v>
                </c:pt>
                <c:pt idx="16920">
                  <c:v>84.5999999999956</c:v>
                </c:pt>
                <c:pt idx="16921">
                  <c:v>84.6049999999956</c:v>
                </c:pt>
                <c:pt idx="16922">
                  <c:v>84.60999999999553</c:v>
                </c:pt>
                <c:pt idx="16923">
                  <c:v>84.6149999999956</c:v>
                </c:pt>
                <c:pt idx="16924">
                  <c:v>84.6199999999956</c:v>
                </c:pt>
                <c:pt idx="16925">
                  <c:v>84.62499999999552</c:v>
                </c:pt>
                <c:pt idx="16926">
                  <c:v>84.62999999999553</c:v>
                </c:pt>
                <c:pt idx="16927">
                  <c:v>84.63499999999552</c:v>
                </c:pt>
                <c:pt idx="16928">
                  <c:v>84.63999999999552</c:v>
                </c:pt>
                <c:pt idx="16929">
                  <c:v>84.6449999999955</c:v>
                </c:pt>
                <c:pt idx="16930">
                  <c:v>84.6499999999955</c:v>
                </c:pt>
                <c:pt idx="16931">
                  <c:v>84.6549999999955</c:v>
                </c:pt>
                <c:pt idx="16932">
                  <c:v>84.6599999999955</c:v>
                </c:pt>
                <c:pt idx="16933">
                  <c:v>84.6649999999955</c:v>
                </c:pt>
                <c:pt idx="16934">
                  <c:v>84.6699999999955</c:v>
                </c:pt>
                <c:pt idx="16935">
                  <c:v>84.6749999999955</c:v>
                </c:pt>
                <c:pt idx="16936">
                  <c:v>84.67999999999547</c:v>
                </c:pt>
                <c:pt idx="16937">
                  <c:v>84.6849999999955</c:v>
                </c:pt>
                <c:pt idx="16938">
                  <c:v>84.68999999999546</c:v>
                </c:pt>
                <c:pt idx="16939">
                  <c:v>84.6949999999955</c:v>
                </c:pt>
                <c:pt idx="16940">
                  <c:v>84.69999999999546</c:v>
                </c:pt>
                <c:pt idx="16941">
                  <c:v>84.7049999999955</c:v>
                </c:pt>
                <c:pt idx="16942">
                  <c:v>84.7099999999955</c:v>
                </c:pt>
                <c:pt idx="16943">
                  <c:v>84.7149999999955</c:v>
                </c:pt>
                <c:pt idx="16944">
                  <c:v>84.7199999999955</c:v>
                </c:pt>
                <c:pt idx="16945">
                  <c:v>84.7249999999955</c:v>
                </c:pt>
                <c:pt idx="16946">
                  <c:v>84.7299999999955</c:v>
                </c:pt>
                <c:pt idx="16947">
                  <c:v>84.7349999999955</c:v>
                </c:pt>
                <c:pt idx="16948">
                  <c:v>84.7399999999955</c:v>
                </c:pt>
                <c:pt idx="16949">
                  <c:v>84.7449999999955</c:v>
                </c:pt>
                <c:pt idx="16950">
                  <c:v>84.7499999999955</c:v>
                </c:pt>
                <c:pt idx="16951">
                  <c:v>84.7549999999954</c:v>
                </c:pt>
                <c:pt idx="16952">
                  <c:v>84.7599999999954</c:v>
                </c:pt>
                <c:pt idx="16953">
                  <c:v>84.7649999999954</c:v>
                </c:pt>
                <c:pt idx="16954">
                  <c:v>84.7699999999954</c:v>
                </c:pt>
                <c:pt idx="16955">
                  <c:v>84.7749999999954</c:v>
                </c:pt>
                <c:pt idx="16956">
                  <c:v>84.7799999999954</c:v>
                </c:pt>
                <c:pt idx="16957">
                  <c:v>84.7849999999954</c:v>
                </c:pt>
                <c:pt idx="16958">
                  <c:v>84.7899999999954</c:v>
                </c:pt>
                <c:pt idx="16959">
                  <c:v>84.7949999999954</c:v>
                </c:pt>
                <c:pt idx="16960">
                  <c:v>84.7999999999954</c:v>
                </c:pt>
                <c:pt idx="16961">
                  <c:v>84.8049999999954</c:v>
                </c:pt>
                <c:pt idx="16962">
                  <c:v>84.80999999999536</c:v>
                </c:pt>
                <c:pt idx="16963">
                  <c:v>84.8149999999954</c:v>
                </c:pt>
                <c:pt idx="16964">
                  <c:v>84.8199999999954</c:v>
                </c:pt>
                <c:pt idx="16965">
                  <c:v>84.8249999999954</c:v>
                </c:pt>
                <c:pt idx="16966">
                  <c:v>84.82999999999533</c:v>
                </c:pt>
                <c:pt idx="16967">
                  <c:v>84.8349999999954</c:v>
                </c:pt>
                <c:pt idx="16968">
                  <c:v>84.8399999999954</c:v>
                </c:pt>
                <c:pt idx="16969">
                  <c:v>84.8449999999954</c:v>
                </c:pt>
                <c:pt idx="16970">
                  <c:v>84.8499999999954</c:v>
                </c:pt>
                <c:pt idx="16971">
                  <c:v>84.85499999999532</c:v>
                </c:pt>
                <c:pt idx="16972">
                  <c:v>84.85999999999532</c:v>
                </c:pt>
                <c:pt idx="16973">
                  <c:v>84.8649999999953</c:v>
                </c:pt>
                <c:pt idx="16974">
                  <c:v>84.8699999999953</c:v>
                </c:pt>
                <c:pt idx="16975">
                  <c:v>84.8749999999953</c:v>
                </c:pt>
                <c:pt idx="16976">
                  <c:v>84.8799999999953</c:v>
                </c:pt>
                <c:pt idx="16977">
                  <c:v>84.8849999999953</c:v>
                </c:pt>
                <c:pt idx="16978">
                  <c:v>84.8899999999953</c:v>
                </c:pt>
                <c:pt idx="16979">
                  <c:v>84.8949999999953</c:v>
                </c:pt>
                <c:pt idx="16980">
                  <c:v>84.8999999999953</c:v>
                </c:pt>
                <c:pt idx="16981">
                  <c:v>84.9049999999953</c:v>
                </c:pt>
                <c:pt idx="16982">
                  <c:v>84.9099999999953</c:v>
                </c:pt>
                <c:pt idx="16983">
                  <c:v>84.9149999999953</c:v>
                </c:pt>
                <c:pt idx="16984">
                  <c:v>84.9199999999953</c:v>
                </c:pt>
                <c:pt idx="16985">
                  <c:v>84.9249999999953</c:v>
                </c:pt>
                <c:pt idx="16986">
                  <c:v>84.9299999999953</c:v>
                </c:pt>
                <c:pt idx="16987">
                  <c:v>84.9349999999953</c:v>
                </c:pt>
                <c:pt idx="16988">
                  <c:v>84.9399999999953</c:v>
                </c:pt>
                <c:pt idx="16989">
                  <c:v>84.9449999999953</c:v>
                </c:pt>
                <c:pt idx="16990">
                  <c:v>84.9499999999953</c:v>
                </c:pt>
                <c:pt idx="16991">
                  <c:v>84.9549999999953</c:v>
                </c:pt>
                <c:pt idx="16992">
                  <c:v>84.9599999999953</c:v>
                </c:pt>
                <c:pt idx="16993">
                  <c:v>84.9649999999953</c:v>
                </c:pt>
                <c:pt idx="16994">
                  <c:v>84.9699999999953</c:v>
                </c:pt>
                <c:pt idx="16995">
                  <c:v>84.9749999999952</c:v>
                </c:pt>
                <c:pt idx="16996">
                  <c:v>84.9799999999952</c:v>
                </c:pt>
                <c:pt idx="16997">
                  <c:v>84.9849999999952</c:v>
                </c:pt>
                <c:pt idx="16998">
                  <c:v>84.9899999999952</c:v>
                </c:pt>
                <c:pt idx="16999">
                  <c:v>84.9949999999952</c:v>
                </c:pt>
                <c:pt idx="17000">
                  <c:v>84.9999999999952</c:v>
                </c:pt>
                <c:pt idx="17001">
                  <c:v>85.0049999999952</c:v>
                </c:pt>
                <c:pt idx="17002">
                  <c:v>85.0099999999952</c:v>
                </c:pt>
                <c:pt idx="17003">
                  <c:v>85.0149999999952</c:v>
                </c:pt>
                <c:pt idx="17004">
                  <c:v>85.0199999999952</c:v>
                </c:pt>
                <c:pt idx="17005">
                  <c:v>85.0249999999952</c:v>
                </c:pt>
                <c:pt idx="17006">
                  <c:v>85.02999999999516</c:v>
                </c:pt>
                <c:pt idx="17007">
                  <c:v>85.0349999999952</c:v>
                </c:pt>
                <c:pt idx="17008">
                  <c:v>85.0399999999952</c:v>
                </c:pt>
                <c:pt idx="17009">
                  <c:v>85.0449999999952</c:v>
                </c:pt>
                <c:pt idx="17010">
                  <c:v>85.0499999999952</c:v>
                </c:pt>
                <c:pt idx="17011">
                  <c:v>85.0549999999952</c:v>
                </c:pt>
                <c:pt idx="17012">
                  <c:v>85.0599999999952</c:v>
                </c:pt>
                <c:pt idx="17013">
                  <c:v>85.0649999999952</c:v>
                </c:pt>
                <c:pt idx="17014">
                  <c:v>85.0699999999952</c:v>
                </c:pt>
                <c:pt idx="17015">
                  <c:v>85.07499999999512</c:v>
                </c:pt>
                <c:pt idx="17016">
                  <c:v>85.07999999999512</c:v>
                </c:pt>
                <c:pt idx="17017">
                  <c:v>85.0849999999951</c:v>
                </c:pt>
                <c:pt idx="17018">
                  <c:v>85.0899999999951</c:v>
                </c:pt>
                <c:pt idx="17019">
                  <c:v>85.0949999999951</c:v>
                </c:pt>
                <c:pt idx="17020">
                  <c:v>85.0999999999951</c:v>
                </c:pt>
                <c:pt idx="17021">
                  <c:v>85.1049999999951</c:v>
                </c:pt>
                <c:pt idx="17022">
                  <c:v>85.1099999999951</c:v>
                </c:pt>
                <c:pt idx="17023">
                  <c:v>85.1149999999951</c:v>
                </c:pt>
                <c:pt idx="17024">
                  <c:v>85.1199999999951</c:v>
                </c:pt>
                <c:pt idx="17025">
                  <c:v>85.1249999999951</c:v>
                </c:pt>
                <c:pt idx="17026">
                  <c:v>85.12999999999506</c:v>
                </c:pt>
                <c:pt idx="17027">
                  <c:v>85.1349999999951</c:v>
                </c:pt>
                <c:pt idx="17028">
                  <c:v>85.13999999999506</c:v>
                </c:pt>
                <c:pt idx="17029">
                  <c:v>85.1449999999951</c:v>
                </c:pt>
                <c:pt idx="17030">
                  <c:v>85.1499999999951</c:v>
                </c:pt>
                <c:pt idx="17031">
                  <c:v>85.15499999999506</c:v>
                </c:pt>
                <c:pt idx="17032">
                  <c:v>85.15999999999503</c:v>
                </c:pt>
                <c:pt idx="17033">
                  <c:v>85.1649999999951</c:v>
                </c:pt>
                <c:pt idx="17034">
                  <c:v>85.1699999999951</c:v>
                </c:pt>
                <c:pt idx="17035">
                  <c:v>85.17499999999502</c:v>
                </c:pt>
                <c:pt idx="17036">
                  <c:v>85.17999999999503</c:v>
                </c:pt>
                <c:pt idx="17037">
                  <c:v>85.18499999999502</c:v>
                </c:pt>
                <c:pt idx="17038">
                  <c:v>85.18999999999502</c:v>
                </c:pt>
                <c:pt idx="17039">
                  <c:v>85.194999999995</c:v>
                </c:pt>
                <c:pt idx="17040">
                  <c:v>85.199999999995</c:v>
                </c:pt>
                <c:pt idx="17041">
                  <c:v>85.204999999995</c:v>
                </c:pt>
                <c:pt idx="17042">
                  <c:v>85.209999999995</c:v>
                </c:pt>
                <c:pt idx="17043">
                  <c:v>85.214999999995</c:v>
                </c:pt>
                <c:pt idx="17044">
                  <c:v>85.219999999995</c:v>
                </c:pt>
                <c:pt idx="17045">
                  <c:v>85.224999999995</c:v>
                </c:pt>
                <c:pt idx="17046">
                  <c:v>85.22999999999497</c:v>
                </c:pt>
                <c:pt idx="17047">
                  <c:v>85.234999999995</c:v>
                </c:pt>
                <c:pt idx="17048">
                  <c:v>85.23999999999496</c:v>
                </c:pt>
                <c:pt idx="17049">
                  <c:v>85.244999999995</c:v>
                </c:pt>
                <c:pt idx="17050">
                  <c:v>85.24999999999496</c:v>
                </c:pt>
                <c:pt idx="17051">
                  <c:v>85.25499999999496</c:v>
                </c:pt>
                <c:pt idx="17052">
                  <c:v>85.25999999999494</c:v>
                </c:pt>
                <c:pt idx="17053">
                  <c:v>85.26499999999496</c:v>
                </c:pt>
                <c:pt idx="17054">
                  <c:v>85.26999999999493</c:v>
                </c:pt>
                <c:pt idx="17055">
                  <c:v>85.27499999999493</c:v>
                </c:pt>
                <c:pt idx="17056">
                  <c:v>85.27999999999493</c:v>
                </c:pt>
                <c:pt idx="17057">
                  <c:v>85.28499999999492</c:v>
                </c:pt>
                <c:pt idx="17058">
                  <c:v>85.28999999999493</c:v>
                </c:pt>
                <c:pt idx="17059">
                  <c:v>85.29499999999492</c:v>
                </c:pt>
                <c:pt idx="17060">
                  <c:v>85.29999999999492</c:v>
                </c:pt>
                <c:pt idx="17061">
                  <c:v>85.3049999999949</c:v>
                </c:pt>
                <c:pt idx="17062">
                  <c:v>85.3099999999949</c:v>
                </c:pt>
                <c:pt idx="17063">
                  <c:v>85.3149999999949</c:v>
                </c:pt>
                <c:pt idx="17064">
                  <c:v>85.3199999999949</c:v>
                </c:pt>
                <c:pt idx="17065">
                  <c:v>85.32499999999488</c:v>
                </c:pt>
                <c:pt idx="17066">
                  <c:v>85.32999999999488</c:v>
                </c:pt>
                <c:pt idx="17067">
                  <c:v>85.3349999999949</c:v>
                </c:pt>
                <c:pt idx="17068">
                  <c:v>85.33999999999487</c:v>
                </c:pt>
                <c:pt idx="17069">
                  <c:v>85.3449999999949</c:v>
                </c:pt>
                <c:pt idx="17070">
                  <c:v>85.34999999999486</c:v>
                </c:pt>
                <c:pt idx="17071">
                  <c:v>85.35499999999485</c:v>
                </c:pt>
                <c:pt idx="17072">
                  <c:v>85.35999999999485</c:v>
                </c:pt>
                <c:pt idx="17073">
                  <c:v>85.36499999999486</c:v>
                </c:pt>
                <c:pt idx="17074">
                  <c:v>85.36999999999484</c:v>
                </c:pt>
                <c:pt idx="17075">
                  <c:v>85.37499999999484</c:v>
                </c:pt>
                <c:pt idx="17076">
                  <c:v>85.37999999999481</c:v>
                </c:pt>
                <c:pt idx="17077">
                  <c:v>85.38499999999483</c:v>
                </c:pt>
                <c:pt idx="17078">
                  <c:v>85.38999999999483</c:v>
                </c:pt>
                <c:pt idx="17079">
                  <c:v>85.39499999999482</c:v>
                </c:pt>
                <c:pt idx="17080">
                  <c:v>85.39999999999483</c:v>
                </c:pt>
                <c:pt idx="17081">
                  <c:v>85.40499999999482</c:v>
                </c:pt>
                <c:pt idx="17082">
                  <c:v>85.40999999999482</c:v>
                </c:pt>
                <c:pt idx="17083">
                  <c:v>85.4149999999948</c:v>
                </c:pt>
                <c:pt idx="17084">
                  <c:v>85.4199999999948</c:v>
                </c:pt>
                <c:pt idx="17085">
                  <c:v>85.4249999999948</c:v>
                </c:pt>
                <c:pt idx="17086">
                  <c:v>85.4299999999948</c:v>
                </c:pt>
                <c:pt idx="17087">
                  <c:v>85.4349999999948</c:v>
                </c:pt>
                <c:pt idx="17088">
                  <c:v>85.4399999999948</c:v>
                </c:pt>
                <c:pt idx="17089">
                  <c:v>85.4449999999948</c:v>
                </c:pt>
                <c:pt idx="17090">
                  <c:v>85.4499999999948</c:v>
                </c:pt>
                <c:pt idx="17091">
                  <c:v>85.4549999999948</c:v>
                </c:pt>
                <c:pt idx="17092">
                  <c:v>85.45999999999476</c:v>
                </c:pt>
                <c:pt idx="17093">
                  <c:v>85.4649999999948</c:v>
                </c:pt>
                <c:pt idx="17094">
                  <c:v>85.46999999999476</c:v>
                </c:pt>
                <c:pt idx="17095">
                  <c:v>85.47499999999476</c:v>
                </c:pt>
                <c:pt idx="17096">
                  <c:v>85.47999999999474</c:v>
                </c:pt>
                <c:pt idx="17097">
                  <c:v>85.48499999999476</c:v>
                </c:pt>
                <c:pt idx="17098">
                  <c:v>85.48999999999473</c:v>
                </c:pt>
                <c:pt idx="17099">
                  <c:v>85.4949999999948</c:v>
                </c:pt>
                <c:pt idx="17100">
                  <c:v>85.4999999999948</c:v>
                </c:pt>
                <c:pt idx="17101">
                  <c:v>85.50499999999472</c:v>
                </c:pt>
                <c:pt idx="17102">
                  <c:v>85.50999999999473</c:v>
                </c:pt>
                <c:pt idx="17103">
                  <c:v>85.51499999999472</c:v>
                </c:pt>
                <c:pt idx="17104">
                  <c:v>85.51999999999472</c:v>
                </c:pt>
                <c:pt idx="17105">
                  <c:v>85.5249999999947</c:v>
                </c:pt>
                <c:pt idx="17106">
                  <c:v>85.5299999999947</c:v>
                </c:pt>
                <c:pt idx="17107">
                  <c:v>85.5349999999947</c:v>
                </c:pt>
                <c:pt idx="17108">
                  <c:v>85.5399999999947</c:v>
                </c:pt>
                <c:pt idx="17109">
                  <c:v>85.5449999999947</c:v>
                </c:pt>
                <c:pt idx="17110">
                  <c:v>85.5499999999947</c:v>
                </c:pt>
                <c:pt idx="17111">
                  <c:v>85.5549999999947</c:v>
                </c:pt>
                <c:pt idx="17112">
                  <c:v>85.55999999999467</c:v>
                </c:pt>
                <c:pt idx="17113">
                  <c:v>85.5649999999947</c:v>
                </c:pt>
                <c:pt idx="17114">
                  <c:v>85.56999999999466</c:v>
                </c:pt>
                <c:pt idx="17115">
                  <c:v>85.57499999999465</c:v>
                </c:pt>
                <c:pt idx="17116">
                  <c:v>85.57999999999465</c:v>
                </c:pt>
                <c:pt idx="17117">
                  <c:v>85.58499999999466</c:v>
                </c:pt>
                <c:pt idx="17118">
                  <c:v>85.58999999999464</c:v>
                </c:pt>
                <c:pt idx="17119">
                  <c:v>85.59499999999466</c:v>
                </c:pt>
                <c:pt idx="17120">
                  <c:v>85.59999999999463</c:v>
                </c:pt>
                <c:pt idx="17121">
                  <c:v>85.60499999999463</c:v>
                </c:pt>
                <c:pt idx="17122">
                  <c:v>85.60999999999463</c:v>
                </c:pt>
                <c:pt idx="17123">
                  <c:v>85.61499999999462</c:v>
                </c:pt>
                <c:pt idx="17124">
                  <c:v>85.61999999999463</c:v>
                </c:pt>
                <c:pt idx="17125">
                  <c:v>85.62499999999461</c:v>
                </c:pt>
                <c:pt idx="17126">
                  <c:v>85.62999999999461</c:v>
                </c:pt>
                <c:pt idx="17127">
                  <c:v>85.6349999999946</c:v>
                </c:pt>
                <c:pt idx="17128">
                  <c:v>85.6399999999946</c:v>
                </c:pt>
                <c:pt idx="17129">
                  <c:v>85.6449999999946</c:v>
                </c:pt>
                <c:pt idx="17130">
                  <c:v>85.6499999999946</c:v>
                </c:pt>
                <c:pt idx="17131">
                  <c:v>85.65499999999458</c:v>
                </c:pt>
                <c:pt idx="17132">
                  <c:v>85.65999999999458</c:v>
                </c:pt>
                <c:pt idx="17133">
                  <c:v>85.6649999999946</c:v>
                </c:pt>
                <c:pt idx="17134">
                  <c:v>85.66999999999457</c:v>
                </c:pt>
                <c:pt idx="17135">
                  <c:v>85.67499999999457</c:v>
                </c:pt>
                <c:pt idx="17136">
                  <c:v>85.67999999999455</c:v>
                </c:pt>
                <c:pt idx="17137">
                  <c:v>85.68499999999455</c:v>
                </c:pt>
                <c:pt idx="17138">
                  <c:v>85.68999999999455</c:v>
                </c:pt>
                <c:pt idx="17139">
                  <c:v>85.69499999999456</c:v>
                </c:pt>
                <c:pt idx="17140">
                  <c:v>85.69999999999454</c:v>
                </c:pt>
                <c:pt idx="17141">
                  <c:v>85.70499999999456</c:v>
                </c:pt>
                <c:pt idx="17142">
                  <c:v>85.70999999999453</c:v>
                </c:pt>
                <c:pt idx="17143">
                  <c:v>85.7149999999946</c:v>
                </c:pt>
                <c:pt idx="17144">
                  <c:v>85.7199999999946</c:v>
                </c:pt>
                <c:pt idx="17145">
                  <c:v>85.72499999999452</c:v>
                </c:pt>
                <c:pt idx="17146">
                  <c:v>85.72999999999453</c:v>
                </c:pt>
                <c:pt idx="17147">
                  <c:v>85.73499999999452</c:v>
                </c:pt>
                <c:pt idx="17148">
                  <c:v>85.73999999999452</c:v>
                </c:pt>
                <c:pt idx="17149">
                  <c:v>85.7449999999945</c:v>
                </c:pt>
                <c:pt idx="17150">
                  <c:v>85.7499999999945</c:v>
                </c:pt>
                <c:pt idx="17151">
                  <c:v>85.7549999999945</c:v>
                </c:pt>
                <c:pt idx="17152">
                  <c:v>85.7599999999945</c:v>
                </c:pt>
                <c:pt idx="17153">
                  <c:v>85.7649999999945</c:v>
                </c:pt>
                <c:pt idx="17154">
                  <c:v>85.7699999999945</c:v>
                </c:pt>
                <c:pt idx="17155">
                  <c:v>85.7749999999945</c:v>
                </c:pt>
                <c:pt idx="17156">
                  <c:v>85.77999999999447</c:v>
                </c:pt>
                <c:pt idx="17157">
                  <c:v>85.7849999999945</c:v>
                </c:pt>
                <c:pt idx="17158">
                  <c:v>85.78999999999446</c:v>
                </c:pt>
                <c:pt idx="17159">
                  <c:v>85.7949999999945</c:v>
                </c:pt>
                <c:pt idx="17160">
                  <c:v>85.79999999999446</c:v>
                </c:pt>
                <c:pt idx="17161">
                  <c:v>85.80499999999446</c:v>
                </c:pt>
                <c:pt idx="17162">
                  <c:v>85.80999999999444</c:v>
                </c:pt>
                <c:pt idx="17163">
                  <c:v>85.81499999999446</c:v>
                </c:pt>
                <c:pt idx="17164">
                  <c:v>85.81999999999443</c:v>
                </c:pt>
                <c:pt idx="17165">
                  <c:v>85.82499999999443</c:v>
                </c:pt>
                <c:pt idx="17166">
                  <c:v>85.82999999999443</c:v>
                </c:pt>
                <c:pt idx="17167">
                  <c:v>85.83499999999442</c:v>
                </c:pt>
                <c:pt idx="17168">
                  <c:v>85.83999999999443</c:v>
                </c:pt>
                <c:pt idx="17169">
                  <c:v>85.84499999999442</c:v>
                </c:pt>
                <c:pt idx="17170">
                  <c:v>85.84999999999442</c:v>
                </c:pt>
                <c:pt idx="17171">
                  <c:v>85.8549999999944</c:v>
                </c:pt>
                <c:pt idx="17172">
                  <c:v>85.8599999999944</c:v>
                </c:pt>
                <c:pt idx="17173">
                  <c:v>85.8649999999944</c:v>
                </c:pt>
                <c:pt idx="17174">
                  <c:v>85.8699999999944</c:v>
                </c:pt>
                <c:pt idx="17175">
                  <c:v>85.87499999999438</c:v>
                </c:pt>
                <c:pt idx="17176">
                  <c:v>85.87999999999438</c:v>
                </c:pt>
                <c:pt idx="17177">
                  <c:v>85.8849999999944</c:v>
                </c:pt>
                <c:pt idx="17178">
                  <c:v>85.88999999999437</c:v>
                </c:pt>
                <c:pt idx="17179">
                  <c:v>85.8949999999944</c:v>
                </c:pt>
                <c:pt idx="17180">
                  <c:v>85.89999999999436</c:v>
                </c:pt>
                <c:pt idx="17181">
                  <c:v>85.9049999999944</c:v>
                </c:pt>
                <c:pt idx="17182">
                  <c:v>85.90999999999436</c:v>
                </c:pt>
                <c:pt idx="17183">
                  <c:v>85.9149999999944</c:v>
                </c:pt>
                <c:pt idx="17184">
                  <c:v>85.9199999999944</c:v>
                </c:pt>
                <c:pt idx="17185">
                  <c:v>85.92499999999436</c:v>
                </c:pt>
                <c:pt idx="17186">
                  <c:v>85.92999999999433</c:v>
                </c:pt>
                <c:pt idx="17187">
                  <c:v>85.9349999999944</c:v>
                </c:pt>
                <c:pt idx="17188">
                  <c:v>85.9399999999944</c:v>
                </c:pt>
                <c:pt idx="17189">
                  <c:v>85.9449999999944</c:v>
                </c:pt>
                <c:pt idx="17190">
                  <c:v>85.9499999999944</c:v>
                </c:pt>
                <c:pt idx="17191">
                  <c:v>85.95499999999432</c:v>
                </c:pt>
                <c:pt idx="17192">
                  <c:v>85.95999999999432</c:v>
                </c:pt>
                <c:pt idx="17193">
                  <c:v>85.9649999999943</c:v>
                </c:pt>
                <c:pt idx="17194">
                  <c:v>85.9699999999943</c:v>
                </c:pt>
                <c:pt idx="17195">
                  <c:v>85.9749999999943</c:v>
                </c:pt>
                <c:pt idx="17196">
                  <c:v>85.9799999999943</c:v>
                </c:pt>
                <c:pt idx="17197">
                  <c:v>85.9849999999943</c:v>
                </c:pt>
                <c:pt idx="17198">
                  <c:v>85.9899999999943</c:v>
                </c:pt>
                <c:pt idx="17199">
                  <c:v>85.9949999999943</c:v>
                </c:pt>
                <c:pt idx="17200">
                  <c:v>85.9999999999943</c:v>
                </c:pt>
                <c:pt idx="17201">
                  <c:v>86.0049999999943</c:v>
                </c:pt>
                <c:pt idx="17202">
                  <c:v>86.00999999999426</c:v>
                </c:pt>
                <c:pt idx="17203">
                  <c:v>86.0149999999943</c:v>
                </c:pt>
                <c:pt idx="17204">
                  <c:v>86.01999999999426</c:v>
                </c:pt>
                <c:pt idx="17205">
                  <c:v>86.02499999999426</c:v>
                </c:pt>
                <c:pt idx="17206">
                  <c:v>86.02999999999424</c:v>
                </c:pt>
                <c:pt idx="17207">
                  <c:v>86.03499999999426</c:v>
                </c:pt>
                <c:pt idx="17208">
                  <c:v>86.03999999999423</c:v>
                </c:pt>
                <c:pt idx="17209">
                  <c:v>86.0449999999943</c:v>
                </c:pt>
                <c:pt idx="17210">
                  <c:v>86.0499999999943</c:v>
                </c:pt>
                <c:pt idx="17211">
                  <c:v>86.05499999999422</c:v>
                </c:pt>
                <c:pt idx="17212">
                  <c:v>86.05999999999423</c:v>
                </c:pt>
                <c:pt idx="17213">
                  <c:v>86.06499999999422</c:v>
                </c:pt>
                <c:pt idx="17214">
                  <c:v>86.06999999999422</c:v>
                </c:pt>
                <c:pt idx="17215">
                  <c:v>86.0749999999942</c:v>
                </c:pt>
                <c:pt idx="17216">
                  <c:v>86.0799999999942</c:v>
                </c:pt>
                <c:pt idx="17217">
                  <c:v>86.0849999999942</c:v>
                </c:pt>
                <c:pt idx="17218">
                  <c:v>86.0899999999942</c:v>
                </c:pt>
                <c:pt idx="17219">
                  <c:v>86.0949999999942</c:v>
                </c:pt>
                <c:pt idx="17220">
                  <c:v>86.0999999999942</c:v>
                </c:pt>
                <c:pt idx="17221">
                  <c:v>86.1049999999942</c:v>
                </c:pt>
                <c:pt idx="17222">
                  <c:v>86.10999999999417</c:v>
                </c:pt>
                <c:pt idx="17223">
                  <c:v>86.1149999999942</c:v>
                </c:pt>
                <c:pt idx="17224">
                  <c:v>86.11999999999416</c:v>
                </c:pt>
                <c:pt idx="17225">
                  <c:v>86.12499999999417</c:v>
                </c:pt>
                <c:pt idx="17226">
                  <c:v>86.12999999999415</c:v>
                </c:pt>
                <c:pt idx="17227">
                  <c:v>86.13499999999416</c:v>
                </c:pt>
                <c:pt idx="17228">
                  <c:v>86.13999999999414</c:v>
                </c:pt>
                <c:pt idx="17229">
                  <c:v>86.14499999999416</c:v>
                </c:pt>
                <c:pt idx="17230">
                  <c:v>86.14999999999413</c:v>
                </c:pt>
                <c:pt idx="17231">
                  <c:v>86.15499999999413</c:v>
                </c:pt>
                <c:pt idx="17232">
                  <c:v>86.15999999999413</c:v>
                </c:pt>
                <c:pt idx="17233">
                  <c:v>86.16499999999412</c:v>
                </c:pt>
                <c:pt idx="17234">
                  <c:v>86.16999999999413</c:v>
                </c:pt>
                <c:pt idx="17235">
                  <c:v>86.17499999999411</c:v>
                </c:pt>
                <c:pt idx="17236">
                  <c:v>86.17999999999411</c:v>
                </c:pt>
                <c:pt idx="17237">
                  <c:v>86.1849999999941</c:v>
                </c:pt>
                <c:pt idx="17238">
                  <c:v>86.1899999999941</c:v>
                </c:pt>
                <c:pt idx="17239">
                  <c:v>86.1949999999941</c:v>
                </c:pt>
                <c:pt idx="17240">
                  <c:v>86.1999999999941</c:v>
                </c:pt>
                <c:pt idx="17241">
                  <c:v>86.2049999999941</c:v>
                </c:pt>
                <c:pt idx="17242">
                  <c:v>86.2099999999941</c:v>
                </c:pt>
                <c:pt idx="17243">
                  <c:v>86.2149999999941</c:v>
                </c:pt>
                <c:pt idx="17244">
                  <c:v>86.2199999999941</c:v>
                </c:pt>
                <c:pt idx="17245">
                  <c:v>86.2249999999941</c:v>
                </c:pt>
                <c:pt idx="17246">
                  <c:v>86.22999999999406</c:v>
                </c:pt>
                <c:pt idx="17247">
                  <c:v>86.2349999999941</c:v>
                </c:pt>
                <c:pt idx="17248">
                  <c:v>86.23999999999406</c:v>
                </c:pt>
                <c:pt idx="17249">
                  <c:v>86.2449999999941</c:v>
                </c:pt>
                <c:pt idx="17250">
                  <c:v>86.2499999999941</c:v>
                </c:pt>
                <c:pt idx="17251">
                  <c:v>86.25499999999406</c:v>
                </c:pt>
                <c:pt idx="17252">
                  <c:v>86.25999999999403</c:v>
                </c:pt>
                <c:pt idx="17253">
                  <c:v>86.2649999999941</c:v>
                </c:pt>
                <c:pt idx="17254">
                  <c:v>86.26999999999402</c:v>
                </c:pt>
                <c:pt idx="17255">
                  <c:v>86.27499999999402</c:v>
                </c:pt>
                <c:pt idx="17256">
                  <c:v>86.27999999999403</c:v>
                </c:pt>
                <c:pt idx="17257">
                  <c:v>86.28499999999402</c:v>
                </c:pt>
                <c:pt idx="17258">
                  <c:v>86.28999999999402</c:v>
                </c:pt>
                <c:pt idx="17259">
                  <c:v>86.294999999994</c:v>
                </c:pt>
                <c:pt idx="17260">
                  <c:v>86.299999999994</c:v>
                </c:pt>
                <c:pt idx="17261">
                  <c:v>86.304999999994</c:v>
                </c:pt>
                <c:pt idx="17262">
                  <c:v>86.309999999994</c:v>
                </c:pt>
                <c:pt idx="17263">
                  <c:v>86.314999999994</c:v>
                </c:pt>
                <c:pt idx="17264">
                  <c:v>86.319999999994</c:v>
                </c:pt>
                <c:pt idx="17265">
                  <c:v>86.32499999999397</c:v>
                </c:pt>
                <c:pt idx="17266">
                  <c:v>86.32999999999397</c:v>
                </c:pt>
                <c:pt idx="17267">
                  <c:v>86.334999999994</c:v>
                </c:pt>
                <c:pt idx="17268">
                  <c:v>86.33999999999396</c:v>
                </c:pt>
                <c:pt idx="17269">
                  <c:v>86.344999999994</c:v>
                </c:pt>
                <c:pt idx="17270">
                  <c:v>86.34999999999396</c:v>
                </c:pt>
                <c:pt idx="17271">
                  <c:v>86.35499999999396</c:v>
                </c:pt>
                <c:pt idx="17272">
                  <c:v>86.35999999999394</c:v>
                </c:pt>
                <c:pt idx="17273">
                  <c:v>86.36499999999396</c:v>
                </c:pt>
                <c:pt idx="17274">
                  <c:v>86.36999999999393</c:v>
                </c:pt>
                <c:pt idx="17275">
                  <c:v>86.37499999999393</c:v>
                </c:pt>
                <c:pt idx="17276">
                  <c:v>86.37999999999391</c:v>
                </c:pt>
                <c:pt idx="17277">
                  <c:v>86.38499999999392</c:v>
                </c:pt>
                <c:pt idx="17278">
                  <c:v>86.38999999999393</c:v>
                </c:pt>
                <c:pt idx="17279">
                  <c:v>86.39499999999392</c:v>
                </c:pt>
                <c:pt idx="17280">
                  <c:v>86.39999999999392</c:v>
                </c:pt>
                <c:pt idx="17281">
                  <c:v>86.4049999999939</c:v>
                </c:pt>
                <c:pt idx="17282">
                  <c:v>86.4099999999939</c:v>
                </c:pt>
                <c:pt idx="17283">
                  <c:v>86.4149999999939</c:v>
                </c:pt>
                <c:pt idx="17284">
                  <c:v>86.4199999999939</c:v>
                </c:pt>
                <c:pt idx="17285">
                  <c:v>86.4249999999939</c:v>
                </c:pt>
                <c:pt idx="17286">
                  <c:v>86.4299999999939</c:v>
                </c:pt>
                <c:pt idx="17287">
                  <c:v>86.4349999999939</c:v>
                </c:pt>
                <c:pt idx="17288">
                  <c:v>86.4399999999939</c:v>
                </c:pt>
                <c:pt idx="17289">
                  <c:v>86.4449999999939</c:v>
                </c:pt>
                <c:pt idx="17290">
                  <c:v>86.4499999999939</c:v>
                </c:pt>
                <c:pt idx="17291">
                  <c:v>86.4549999999939</c:v>
                </c:pt>
                <c:pt idx="17292">
                  <c:v>86.45999999999386</c:v>
                </c:pt>
                <c:pt idx="17293">
                  <c:v>86.4649999999939</c:v>
                </c:pt>
                <c:pt idx="17294">
                  <c:v>86.4699999999939</c:v>
                </c:pt>
                <c:pt idx="17295">
                  <c:v>86.47499999999386</c:v>
                </c:pt>
                <c:pt idx="17296">
                  <c:v>86.47999999999383</c:v>
                </c:pt>
                <c:pt idx="17297">
                  <c:v>86.4849999999939</c:v>
                </c:pt>
                <c:pt idx="17298">
                  <c:v>86.48999999999382</c:v>
                </c:pt>
                <c:pt idx="17299">
                  <c:v>86.4949999999939</c:v>
                </c:pt>
                <c:pt idx="17300">
                  <c:v>86.4999999999939</c:v>
                </c:pt>
                <c:pt idx="17301">
                  <c:v>86.50499999999382</c:v>
                </c:pt>
                <c:pt idx="17302">
                  <c:v>86.50999999999382</c:v>
                </c:pt>
                <c:pt idx="17303">
                  <c:v>86.5149999999938</c:v>
                </c:pt>
                <c:pt idx="17304">
                  <c:v>86.5199999999938</c:v>
                </c:pt>
                <c:pt idx="17305">
                  <c:v>86.5249999999938</c:v>
                </c:pt>
                <c:pt idx="17306">
                  <c:v>86.5299999999938</c:v>
                </c:pt>
                <c:pt idx="17307">
                  <c:v>86.5349999999938</c:v>
                </c:pt>
                <c:pt idx="17308">
                  <c:v>86.5399999999938</c:v>
                </c:pt>
                <c:pt idx="17309">
                  <c:v>86.5449999999938</c:v>
                </c:pt>
                <c:pt idx="17310">
                  <c:v>86.5499999999938</c:v>
                </c:pt>
                <c:pt idx="17311">
                  <c:v>86.5549999999938</c:v>
                </c:pt>
                <c:pt idx="17312">
                  <c:v>86.55999999999376</c:v>
                </c:pt>
                <c:pt idx="17313">
                  <c:v>86.5649999999938</c:v>
                </c:pt>
                <c:pt idx="17314">
                  <c:v>86.56999999999376</c:v>
                </c:pt>
                <c:pt idx="17315">
                  <c:v>86.57499999999376</c:v>
                </c:pt>
                <c:pt idx="17316">
                  <c:v>86.57999999999374</c:v>
                </c:pt>
                <c:pt idx="17317">
                  <c:v>86.58499999999376</c:v>
                </c:pt>
                <c:pt idx="17318">
                  <c:v>86.58999999999373</c:v>
                </c:pt>
                <c:pt idx="17319">
                  <c:v>86.5949999999938</c:v>
                </c:pt>
                <c:pt idx="17320">
                  <c:v>86.59999999999372</c:v>
                </c:pt>
                <c:pt idx="17321">
                  <c:v>86.60499999999372</c:v>
                </c:pt>
                <c:pt idx="17322">
                  <c:v>86.60999999999373</c:v>
                </c:pt>
                <c:pt idx="17323">
                  <c:v>86.61499999999372</c:v>
                </c:pt>
                <c:pt idx="17324">
                  <c:v>86.61999999999372</c:v>
                </c:pt>
                <c:pt idx="17325">
                  <c:v>86.6249999999937</c:v>
                </c:pt>
                <c:pt idx="17326">
                  <c:v>86.6299999999937</c:v>
                </c:pt>
                <c:pt idx="17327">
                  <c:v>86.6349999999937</c:v>
                </c:pt>
                <c:pt idx="17328">
                  <c:v>86.6399999999937</c:v>
                </c:pt>
                <c:pt idx="17329">
                  <c:v>86.6449999999937</c:v>
                </c:pt>
                <c:pt idx="17330">
                  <c:v>86.6499999999937</c:v>
                </c:pt>
                <c:pt idx="17331">
                  <c:v>86.65499999999367</c:v>
                </c:pt>
                <c:pt idx="17332">
                  <c:v>86.65999999999367</c:v>
                </c:pt>
                <c:pt idx="17333">
                  <c:v>86.6649999999937</c:v>
                </c:pt>
                <c:pt idx="17334">
                  <c:v>86.66999999999366</c:v>
                </c:pt>
                <c:pt idx="17335">
                  <c:v>86.67499999999367</c:v>
                </c:pt>
                <c:pt idx="17336">
                  <c:v>86.67999999999365</c:v>
                </c:pt>
                <c:pt idx="17337">
                  <c:v>86.68499999999366</c:v>
                </c:pt>
                <c:pt idx="17338">
                  <c:v>86.68999999999364</c:v>
                </c:pt>
                <c:pt idx="17339">
                  <c:v>86.69499999999366</c:v>
                </c:pt>
                <c:pt idx="17340">
                  <c:v>86.69999999999363</c:v>
                </c:pt>
                <c:pt idx="17341">
                  <c:v>86.7049999999937</c:v>
                </c:pt>
                <c:pt idx="17342">
                  <c:v>86.70999999999362</c:v>
                </c:pt>
                <c:pt idx="17343">
                  <c:v>86.7149999999937</c:v>
                </c:pt>
                <c:pt idx="17344">
                  <c:v>86.7199999999937</c:v>
                </c:pt>
                <c:pt idx="17345">
                  <c:v>86.72499999999362</c:v>
                </c:pt>
                <c:pt idx="17346">
                  <c:v>86.72999999999362</c:v>
                </c:pt>
                <c:pt idx="17347">
                  <c:v>86.7349999999936</c:v>
                </c:pt>
                <c:pt idx="17348">
                  <c:v>86.7399999999936</c:v>
                </c:pt>
                <c:pt idx="17349">
                  <c:v>86.7449999999936</c:v>
                </c:pt>
                <c:pt idx="17350">
                  <c:v>86.7499999999936</c:v>
                </c:pt>
                <c:pt idx="17351">
                  <c:v>86.7549999999936</c:v>
                </c:pt>
                <c:pt idx="17352">
                  <c:v>86.7599999999936</c:v>
                </c:pt>
                <c:pt idx="17353">
                  <c:v>86.7649999999936</c:v>
                </c:pt>
                <c:pt idx="17354">
                  <c:v>86.7699999999936</c:v>
                </c:pt>
                <c:pt idx="17355">
                  <c:v>86.7749999999936</c:v>
                </c:pt>
                <c:pt idx="17356">
                  <c:v>86.77999999999356</c:v>
                </c:pt>
                <c:pt idx="17357">
                  <c:v>86.7849999999936</c:v>
                </c:pt>
                <c:pt idx="17358">
                  <c:v>86.78999999999356</c:v>
                </c:pt>
                <c:pt idx="17359">
                  <c:v>86.7949999999936</c:v>
                </c:pt>
                <c:pt idx="17360">
                  <c:v>86.7999999999936</c:v>
                </c:pt>
                <c:pt idx="17361">
                  <c:v>86.80499999999356</c:v>
                </c:pt>
                <c:pt idx="17362">
                  <c:v>86.80999999999353</c:v>
                </c:pt>
                <c:pt idx="17363">
                  <c:v>86.8149999999936</c:v>
                </c:pt>
                <c:pt idx="17364">
                  <c:v>86.81999999999352</c:v>
                </c:pt>
                <c:pt idx="17365">
                  <c:v>86.82499999999352</c:v>
                </c:pt>
                <c:pt idx="17366">
                  <c:v>86.82999999999353</c:v>
                </c:pt>
                <c:pt idx="17367">
                  <c:v>86.83499999999352</c:v>
                </c:pt>
                <c:pt idx="17368">
                  <c:v>86.83999999999352</c:v>
                </c:pt>
                <c:pt idx="17369">
                  <c:v>86.8449999999935</c:v>
                </c:pt>
                <c:pt idx="17370">
                  <c:v>86.8499999999935</c:v>
                </c:pt>
                <c:pt idx="17371">
                  <c:v>86.8549999999935</c:v>
                </c:pt>
                <c:pt idx="17372">
                  <c:v>86.8599999999935</c:v>
                </c:pt>
                <c:pt idx="17373">
                  <c:v>86.8649999999935</c:v>
                </c:pt>
                <c:pt idx="17374">
                  <c:v>86.8699999999935</c:v>
                </c:pt>
                <c:pt idx="17375">
                  <c:v>86.87499999999347</c:v>
                </c:pt>
                <c:pt idx="17376">
                  <c:v>86.87999999999347</c:v>
                </c:pt>
                <c:pt idx="17377">
                  <c:v>86.8849999999935</c:v>
                </c:pt>
                <c:pt idx="17378">
                  <c:v>86.88999999999346</c:v>
                </c:pt>
                <c:pt idx="17379">
                  <c:v>86.8949999999935</c:v>
                </c:pt>
                <c:pt idx="17380">
                  <c:v>86.89999999999346</c:v>
                </c:pt>
                <c:pt idx="17381">
                  <c:v>86.9049999999935</c:v>
                </c:pt>
                <c:pt idx="17382">
                  <c:v>86.9099999999935</c:v>
                </c:pt>
                <c:pt idx="17383">
                  <c:v>86.9149999999935</c:v>
                </c:pt>
                <c:pt idx="17384">
                  <c:v>86.9199999999935</c:v>
                </c:pt>
                <c:pt idx="17385">
                  <c:v>86.9249999999935</c:v>
                </c:pt>
                <c:pt idx="17386">
                  <c:v>86.92999999999342</c:v>
                </c:pt>
                <c:pt idx="17387">
                  <c:v>86.9349999999935</c:v>
                </c:pt>
                <c:pt idx="17388">
                  <c:v>86.9399999999935</c:v>
                </c:pt>
                <c:pt idx="17389">
                  <c:v>86.9449999999935</c:v>
                </c:pt>
                <c:pt idx="17390">
                  <c:v>86.9499999999935</c:v>
                </c:pt>
                <c:pt idx="17391">
                  <c:v>86.9549999999934</c:v>
                </c:pt>
                <c:pt idx="17392">
                  <c:v>86.9599999999934</c:v>
                </c:pt>
                <c:pt idx="17393">
                  <c:v>86.9649999999934</c:v>
                </c:pt>
                <c:pt idx="17394">
                  <c:v>86.9699999999934</c:v>
                </c:pt>
                <c:pt idx="17395">
                  <c:v>86.9749999999934</c:v>
                </c:pt>
                <c:pt idx="17396">
                  <c:v>86.9799999999934</c:v>
                </c:pt>
                <c:pt idx="17397">
                  <c:v>86.9849999999934</c:v>
                </c:pt>
                <c:pt idx="17398">
                  <c:v>86.9899999999934</c:v>
                </c:pt>
                <c:pt idx="17399">
                  <c:v>86.9949999999934</c:v>
                </c:pt>
                <c:pt idx="17400">
                  <c:v>86.9999999999934</c:v>
                </c:pt>
                <c:pt idx="17401">
                  <c:v>87.0049999999934</c:v>
                </c:pt>
                <c:pt idx="17402">
                  <c:v>87.00999999999336</c:v>
                </c:pt>
                <c:pt idx="17403">
                  <c:v>87.0149999999934</c:v>
                </c:pt>
                <c:pt idx="17404">
                  <c:v>87.0199999999934</c:v>
                </c:pt>
                <c:pt idx="17405">
                  <c:v>87.02499999999336</c:v>
                </c:pt>
                <c:pt idx="17406">
                  <c:v>87.02999999999333</c:v>
                </c:pt>
                <c:pt idx="17407">
                  <c:v>87.0349999999934</c:v>
                </c:pt>
                <c:pt idx="17408">
                  <c:v>87.03999999999332</c:v>
                </c:pt>
                <c:pt idx="17409">
                  <c:v>87.0449999999934</c:v>
                </c:pt>
                <c:pt idx="17410">
                  <c:v>87.0499999999934</c:v>
                </c:pt>
                <c:pt idx="17411">
                  <c:v>87.05499999999332</c:v>
                </c:pt>
                <c:pt idx="17412">
                  <c:v>87.05999999999332</c:v>
                </c:pt>
                <c:pt idx="17413">
                  <c:v>87.0649999999933</c:v>
                </c:pt>
                <c:pt idx="17414">
                  <c:v>87.0699999999933</c:v>
                </c:pt>
                <c:pt idx="17415">
                  <c:v>87.0749999999933</c:v>
                </c:pt>
                <c:pt idx="17416">
                  <c:v>87.0799999999933</c:v>
                </c:pt>
                <c:pt idx="17417">
                  <c:v>87.0849999999933</c:v>
                </c:pt>
                <c:pt idx="17418">
                  <c:v>87.0899999999933</c:v>
                </c:pt>
                <c:pt idx="17419">
                  <c:v>87.0949999999933</c:v>
                </c:pt>
                <c:pt idx="17420">
                  <c:v>87.0999999999933</c:v>
                </c:pt>
                <c:pt idx="17421">
                  <c:v>87.1049999999933</c:v>
                </c:pt>
                <c:pt idx="17422">
                  <c:v>87.10999999999326</c:v>
                </c:pt>
                <c:pt idx="17423">
                  <c:v>87.1149999999933</c:v>
                </c:pt>
                <c:pt idx="17424">
                  <c:v>87.11999999999326</c:v>
                </c:pt>
                <c:pt idx="17425">
                  <c:v>87.12499999999326</c:v>
                </c:pt>
                <c:pt idx="17426">
                  <c:v>87.12999999999324</c:v>
                </c:pt>
                <c:pt idx="17427">
                  <c:v>87.13499999999326</c:v>
                </c:pt>
                <c:pt idx="17428">
                  <c:v>87.13999999999323</c:v>
                </c:pt>
                <c:pt idx="17429">
                  <c:v>87.1449999999933</c:v>
                </c:pt>
                <c:pt idx="17430">
                  <c:v>87.14999999999322</c:v>
                </c:pt>
                <c:pt idx="17431">
                  <c:v>87.15499999999322</c:v>
                </c:pt>
                <c:pt idx="17432">
                  <c:v>87.15999999999323</c:v>
                </c:pt>
                <c:pt idx="17433">
                  <c:v>87.16499999999322</c:v>
                </c:pt>
                <c:pt idx="17434">
                  <c:v>87.16999999999322</c:v>
                </c:pt>
                <c:pt idx="17435">
                  <c:v>87.1749999999932</c:v>
                </c:pt>
                <c:pt idx="17436">
                  <c:v>87.1799999999932</c:v>
                </c:pt>
                <c:pt idx="17437">
                  <c:v>87.1849999999932</c:v>
                </c:pt>
                <c:pt idx="17438">
                  <c:v>87.1899999999932</c:v>
                </c:pt>
                <c:pt idx="17439">
                  <c:v>87.1949999999932</c:v>
                </c:pt>
                <c:pt idx="17440">
                  <c:v>87.1999999999932</c:v>
                </c:pt>
                <c:pt idx="17441">
                  <c:v>87.2049999999932</c:v>
                </c:pt>
                <c:pt idx="17442">
                  <c:v>87.2099999999932</c:v>
                </c:pt>
                <c:pt idx="17443">
                  <c:v>87.2149999999932</c:v>
                </c:pt>
                <c:pt idx="17444">
                  <c:v>87.2199999999932</c:v>
                </c:pt>
                <c:pt idx="17445">
                  <c:v>87.2249999999932</c:v>
                </c:pt>
                <c:pt idx="17446">
                  <c:v>87.22999999999316</c:v>
                </c:pt>
                <c:pt idx="17447">
                  <c:v>87.2349999999932</c:v>
                </c:pt>
                <c:pt idx="17448">
                  <c:v>87.2399999999932</c:v>
                </c:pt>
                <c:pt idx="17449">
                  <c:v>87.2449999999932</c:v>
                </c:pt>
                <c:pt idx="17450">
                  <c:v>87.2499999999932</c:v>
                </c:pt>
                <c:pt idx="17451">
                  <c:v>87.2549999999932</c:v>
                </c:pt>
                <c:pt idx="17452">
                  <c:v>87.25999999999312</c:v>
                </c:pt>
                <c:pt idx="17453">
                  <c:v>87.2649999999932</c:v>
                </c:pt>
                <c:pt idx="17454">
                  <c:v>87.2699999999932</c:v>
                </c:pt>
                <c:pt idx="17455">
                  <c:v>87.27499999999312</c:v>
                </c:pt>
                <c:pt idx="17456">
                  <c:v>87.27999999999312</c:v>
                </c:pt>
                <c:pt idx="17457">
                  <c:v>87.2849999999931</c:v>
                </c:pt>
                <c:pt idx="17458">
                  <c:v>87.2899999999931</c:v>
                </c:pt>
                <c:pt idx="17459">
                  <c:v>87.2949999999931</c:v>
                </c:pt>
                <c:pt idx="17460">
                  <c:v>87.2999999999931</c:v>
                </c:pt>
                <c:pt idx="17461">
                  <c:v>87.3049999999931</c:v>
                </c:pt>
                <c:pt idx="17462">
                  <c:v>87.3099999999931</c:v>
                </c:pt>
                <c:pt idx="17463">
                  <c:v>87.3149999999931</c:v>
                </c:pt>
                <c:pt idx="17464">
                  <c:v>87.3199999999931</c:v>
                </c:pt>
                <c:pt idx="17465">
                  <c:v>87.3249999999931</c:v>
                </c:pt>
                <c:pt idx="17466">
                  <c:v>87.32999999999306</c:v>
                </c:pt>
                <c:pt idx="17467">
                  <c:v>87.3349999999931</c:v>
                </c:pt>
                <c:pt idx="17468">
                  <c:v>87.33999999999306</c:v>
                </c:pt>
                <c:pt idx="17469">
                  <c:v>87.3449999999931</c:v>
                </c:pt>
                <c:pt idx="17470">
                  <c:v>87.3499999999931</c:v>
                </c:pt>
                <c:pt idx="17471">
                  <c:v>87.35499999999306</c:v>
                </c:pt>
                <c:pt idx="17472">
                  <c:v>87.35999999999303</c:v>
                </c:pt>
                <c:pt idx="17473">
                  <c:v>87.3649999999931</c:v>
                </c:pt>
                <c:pt idx="17474">
                  <c:v>87.36999999999302</c:v>
                </c:pt>
                <c:pt idx="17475">
                  <c:v>87.37499999999302</c:v>
                </c:pt>
                <c:pt idx="17476">
                  <c:v>87.37999999999303</c:v>
                </c:pt>
                <c:pt idx="17477">
                  <c:v>87.38499999999302</c:v>
                </c:pt>
                <c:pt idx="17478">
                  <c:v>87.38999999999302</c:v>
                </c:pt>
                <c:pt idx="17479">
                  <c:v>87.394999999993</c:v>
                </c:pt>
                <c:pt idx="17480">
                  <c:v>87.399999999993</c:v>
                </c:pt>
                <c:pt idx="17481">
                  <c:v>87.404999999993</c:v>
                </c:pt>
                <c:pt idx="17482">
                  <c:v>87.409999999993</c:v>
                </c:pt>
                <c:pt idx="17483">
                  <c:v>87.414999999993</c:v>
                </c:pt>
                <c:pt idx="17484">
                  <c:v>87.419999999993</c:v>
                </c:pt>
                <c:pt idx="17485">
                  <c:v>87.424999999993</c:v>
                </c:pt>
                <c:pt idx="17486">
                  <c:v>87.429999999993</c:v>
                </c:pt>
                <c:pt idx="17487">
                  <c:v>87.434999999993</c:v>
                </c:pt>
                <c:pt idx="17488">
                  <c:v>87.439999999993</c:v>
                </c:pt>
                <c:pt idx="17489">
                  <c:v>87.444999999993</c:v>
                </c:pt>
                <c:pt idx="17490">
                  <c:v>87.449999999993</c:v>
                </c:pt>
                <c:pt idx="17491">
                  <c:v>87.454999999993</c:v>
                </c:pt>
                <c:pt idx="17492">
                  <c:v>87.459999999993</c:v>
                </c:pt>
                <c:pt idx="17493">
                  <c:v>87.464999999993</c:v>
                </c:pt>
                <c:pt idx="17494">
                  <c:v>87.469999999993</c:v>
                </c:pt>
                <c:pt idx="17495">
                  <c:v>87.474999999993</c:v>
                </c:pt>
                <c:pt idx="17496">
                  <c:v>87.47999999999292</c:v>
                </c:pt>
                <c:pt idx="17497">
                  <c:v>87.484999999993</c:v>
                </c:pt>
                <c:pt idx="17498">
                  <c:v>87.489999999993</c:v>
                </c:pt>
                <c:pt idx="17499">
                  <c:v>87.494999999993</c:v>
                </c:pt>
                <c:pt idx="17500">
                  <c:v>87.499999999993</c:v>
                </c:pt>
                <c:pt idx="17501">
                  <c:v>87.5049999999929</c:v>
                </c:pt>
                <c:pt idx="17502">
                  <c:v>87.5099999999929</c:v>
                </c:pt>
                <c:pt idx="17503">
                  <c:v>87.5149999999929</c:v>
                </c:pt>
                <c:pt idx="17504">
                  <c:v>87.5199999999929</c:v>
                </c:pt>
                <c:pt idx="17505">
                  <c:v>87.5249999999929</c:v>
                </c:pt>
                <c:pt idx="17506">
                  <c:v>87.5299999999929</c:v>
                </c:pt>
                <c:pt idx="17507">
                  <c:v>87.5349999999929</c:v>
                </c:pt>
                <c:pt idx="17508">
                  <c:v>87.5399999999929</c:v>
                </c:pt>
                <c:pt idx="17509">
                  <c:v>87.5449999999929</c:v>
                </c:pt>
                <c:pt idx="17510">
                  <c:v>87.5499999999929</c:v>
                </c:pt>
                <c:pt idx="17511">
                  <c:v>87.5549999999929</c:v>
                </c:pt>
                <c:pt idx="17512">
                  <c:v>87.55999999999286</c:v>
                </c:pt>
                <c:pt idx="17513">
                  <c:v>87.5649999999929</c:v>
                </c:pt>
                <c:pt idx="17514">
                  <c:v>87.5699999999929</c:v>
                </c:pt>
                <c:pt idx="17515">
                  <c:v>87.57499999999286</c:v>
                </c:pt>
                <c:pt idx="17516">
                  <c:v>87.57999999999283</c:v>
                </c:pt>
                <c:pt idx="17517">
                  <c:v>87.5849999999929</c:v>
                </c:pt>
                <c:pt idx="17518">
                  <c:v>87.58999999999282</c:v>
                </c:pt>
                <c:pt idx="17519">
                  <c:v>87.5949999999929</c:v>
                </c:pt>
                <c:pt idx="17520">
                  <c:v>87.5999999999929</c:v>
                </c:pt>
                <c:pt idx="17521">
                  <c:v>87.60499999999282</c:v>
                </c:pt>
                <c:pt idx="17522">
                  <c:v>87.60999999999282</c:v>
                </c:pt>
                <c:pt idx="17523">
                  <c:v>87.6149999999928</c:v>
                </c:pt>
                <c:pt idx="17524">
                  <c:v>87.6199999999928</c:v>
                </c:pt>
                <c:pt idx="17525">
                  <c:v>87.6249999999928</c:v>
                </c:pt>
                <c:pt idx="17526">
                  <c:v>87.6299999999928</c:v>
                </c:pt>
                <c:pt idx="17527">
                  <c:v>87.6349999999928</c:v>
                </c:pt>
                <c:pt idx="17528">
                  <c:v>87.6399999999928</c:v>
                </c:pt>
                <c:pt idx="17529">
                  <c:v>87.6449999999928</c:v>
                </c:pt>
                <c:pt idx="17530">
                  <c:v>87.6499999999928</c:v>
                </c:pt>
                <c:pt idx="17531">
                  <c:v>87.6549999999928</c:v>
                </c:pt>
                <c:pt idx="17532">
                  <c:v>87.65999999999276</c:v>
                </c:pt>
                <c:pt idx="17533">
                  <c:v>87.6649999999928</c:v>
                </c:pt>
                <c:pt idx="17534">
                  <c:v>87.66999999999276</c:v>
                </c:pt>
                <c:pt idx="17535">
                  <c:v>87.67499999999276</c:v>
                </c:pt>
                <c:pt idx="17536">
                  <c:v>87.67999999999274</c:v>
                </c:pt>
                <c:pt idx="17537">
                  <c:v>87.68499999999276</c:v>
                </c:pt>
                <c:pt idx="17538">
                  <c:v>87.68999999999273</c:v>
                </c:pt>
                <c:pt idx="17539">
                  <c:v>87.6949999999928</c:v>
                </c:pt>
                <c:pt idx="17540">
                  <c:v>87.69999999999272</c:v>
                </c:pt>
                <c:pt idx="17541">
                  <c:v>87.7049999999928</c:v>
                </c:pt>
                <c:pt idx="17542">
                  <c:v>87.7099999999928</c:v>
                </c:pt>
                <c:pt idx="17543">
                  <c:v>87.7149999999928</c:v>
                </c:pt>
                <c:pt idx="17544">
                  <c:v>87.7199999999928</c:v>
                </c:pt>
                <c:pt idx="17545">
                  <c:v>87.7249999999927</c:v>
                </c:pt>
                <c:pt idx="17546">
                  <c:v>87.7299999999927</c:v>
                </c:pt>
                <c:pt idx="17547">
                  <c:v>87.7349999999927</c:v>
                </c:pt>
                <c:pt idx="17548">
                  <c:v>87.7399999999927</c:v>
                </c:pt>
                <c:pt idx="17549">
                  <c:v>87.7449999999927</c:v>
                </c:pt>
                <c:pt idx="17550">
                  <c:v>87.7499999999927</c:v>
                </c:pt>
                <c:pt idx="17551">
                  <c:v>87.7549999999927</c:v>
                </c:pt>
                <c:pt idx="17552">
                  <c:v>87.7599999999927</c:v>
                </c:pt>
                <c:pt idx="17553">
                  <c:v>87.7649999999927</c:v>
                </c:pt>
                <c:pt idx="17554">
                  <c:v>87.7699999999927</c:v>
                </c:pt>
                <c:pt idx="17555">
                  <c:v>87.7749999999927</c:v>
                </c:pt>
                <c:pt idx="17556">
                  <c:v>87.77999999999266</c:v>
                </c:pt>
                <c:pt idx="17557">
                  <c:v>87.7849999999927</c:v>
                </c:pt>
                <c:pt idx="17558">
                  <c:v>87.7899999999927</c:v>
                </c:pt>
                <c:pt idx="17559">
                  <c:v>87.7949999999927</c:v>
                </c:pt>
                <c:pt idx="17560">
                  <c:v>87.7999999999927</c:v>
                </c:pt>
                <c:pt idx="17561">
                  <c:v>87.8049999999927</c:v>
                </c:pt>
                <c:pt idx="17562">
                  <c:v>87.80999999999262</c:v>
                </c:pt>
                <c:pt idx="17563">
                  <c:v>87.8149999999927</c:v>
                </c:pt>
                <c:pt idx="17564">
                  <c:v>87.8199999999927</c:v>
                </c:pt>
                <c:pt idx="17565">
                  <c:v>87.82499999999262</c:v>
                </c:pt>
                <c:pt idx="17566">
                  <c:v>87.82999999999262</c:v>
                </c:pt>
                <c:pt idx="17567">
                  <c:v>87.8349999999926</c:v>
                </c:pt>
                <c:pt idx="17568">
                  <c:v>87.8399999999926</c:v>
                </c:pt>
                <c:pt idx="17569">
                  <c:v>87.8449999999926</c:v>
                </c:pt>
                <c:pt idx="17570">
                  <c:v>87.8499999999926</c:v>
                </c:pt>
                <c:pt idx="17571">
                  <c:v>87.8549999999926</c:v>
                </c:pt>
                <c:pt idx="17572">
                  <c:v>87.8599999999926</c:v>
                </c:pt>
                <c:pt idx="17573">
                  <c:v>87.8649999999926</c:v>
                </c:pt>
                <c:pt idx="17574">
                  <c:v>87.8699999999926</c:v>
                </c:pt>
                <c:pt idx="17575">
                  <c:v>87.8749999999926</c:v>
                </c:pt>
                <c:pt idx="17576">
                  <c:v>87.87999999999256</c:v>
                </c:pt>
                <c:pt idx="17577">
                  <c:v>87.8849999999926</c:v>
                </c:pt>
                <c:pt idx="17578">
                  <c:v>87.88999999999256</c:v>
                </c:pt>
                <c:pt idx="17579">
                  <c:v>87.8949999999926</c:v>
                </c:pt>
                <c:pt idx="17580">
                  <c:v>87.8999999999926</c:v>
                </c:pt>
                <c:pt idx="17581">
                  <c:v>87.9049999999926</c:v>
                </c:pt>
                <c:pt idx="17582">
                  <c:v>87.9099999999926</c:v>
                </c:pt>
                <c:pt idx="17583">
                  <c:v>87.9149999999926</c:v>
                </c:pt>
                <c:pt idx="17584">
                  <c:v>87.9199999999926</c:v>
                </c:pt>
                <c:pt idx="17585">
                  <c:v>87.9249999999926</c:v>
                </c:pt>
                <c:pt idx="17586">
                  <c:v>87.9299999999926</c:v>
                </c:pt>
                <c:pt idx="17587">
                  <c:v>87.9349999999926</c:v>
                </c:pt>
                <c:pt idx="17588">
                  <c:v>87.9399999999926</c:v>
                </c:pt>
                <c:pt idx="17589">
                  <c:v>87.9449999999925</c:v>
                </c:pt>
                <c:pt idx="17590">
                  <c:v>87.9499999999925</c:v>
                </c:pt>
                <c:pt idx="17591">
                  <c:v>87.9549999999925</c:v>
                </c:pt>
                <c:pt idx="17592">
                  <c:v>87.9599999999925</c:v>
                </c:pt>
                <c:pt idx="17593">
                  <c:v>87.9649999999925</c:v>
                </c:pt>
                <c:pt idx="17594">
                  <c:v>87.9699999999925</c:v>
                </c:pt>
                <c:pt idx="17595">
                  <c:v>87.9749999999925</c:v>
                </c:pt>
                <c:pt idx="17596">
                  <c:v>87.9799999999925</c:v>
                </c:pt>
                <c:pt idx="17597">
                  <c:v>87.9849999999925</c:v>
                </c:pt>
                <c:pt idx="17598">
                  <c:v>87.9899999999925</c:v>
                </c:pt>
                <c:pt idx="17599">
                  <c:v>87.9949999999925</c:v>
                </c:pt>
                <c:pt idx="17600">
                  <c:v>87.9999999999925</c:v>
                </c:pt>
                <c:pt idx="17601">
                  <c:v>88.0049999999925</c:v>
                </c:pt>
                <c:pt idx="17602">
                  <c:v>88.0099999999925</c:v>
                </c:pt>
                <c:pt idx="17603">
                  <c:v>88.0149999999925</c:v>
                </c:pt>
                <c:pt idx="17604">
                  <c:v>88.0199999999925</c:v>
                </c:pt>
                <c:pt idx="17605">
                  <c:v>88.0249999999925</c:v>
                </c:pt>
                <c:pt idx="17606">
                  <c:v>88.02999999999242</c:v>
                </c:pt>
                <c:pt idx="17607">
                  <c:v>88.0349999999925</c:v>
                </c:pt>
                <c:pt idx="17608">
                  <c:v>88.0399999999925</c:v>
                </c:pt>
                <c:pt idx="17609">
                  <c:v>88.0449999999925</c:v>
                </c:pt>
                <c:pt idx="17610">
                  <c:v>88.0499999999925</c:v>
                </c:pt>
                <c:pt idx="17611">
                  <c:v>88.0549999999924</c:v>
                </c:pt>
                <c:pt idx="17612">
                  <c:v>88.0599999999924</c:v>
                </c:pt>
                <c:pt idx="17613">
                  <c:v>88.0649999999924</c:v>
                </c:pt>
                <c:pt idx="17614">
                  <c:v>88.0699999999924</c:v>
                </c:pt>
                <c:pt idx="17615">
                  <c:v>88.0749999999924</c:v>
                </c:pt>
                <c:pt idx="17616">
                  <c:v>88.0799999999924</c:v>
                </c:pt>
                <c:pt idx="17617">
                  <c:v>88.0849999999924</c:v>
                </c:pt>
                <c:pt idx="17618">
                  <c:v>88.0899999999924</c:v>
                </c:pt>
                <c:pt idx="17619">
                  <c:v>88.0949999999924</c:v>
                </c:pt>
                <c:pt idx="17620">
                  <c:v>88.0999999999924</c:v>
                </c:pt>
                <c:pt idx="17621">
                  <c:v>88.1049999999924</c:v>
                </c:pt>
                <c:pt idx="17622">
                  <c:v>88.10999999999236</c:v>
                </c:pt>
                <c:pt idx="17623">
                  <c:v>88.1149999999924</c:v>
                </c:pt>
                <c:pt idx="17624">
                  <c:v>88.1199999999924</c:v>
                </c:pt>
                <c:pt idx="17625">
                  <c:v>88.12499999999236</c:v>
                </c:pt>
                <c:pt idx="17626">
                  <c:v>88.12999999999233</c:v>
                </c:pt>
                <c:pt idx="17627">
                  <c:v>88.1349999999924</c:v>
                </c:pt>
                <c:pt idx="17628">
                  <c:v>88.13999999999232</c:v>
                </c:pt>
                <c:pt idx="17629">
                  <c:v>88.1449999999924</c:v>
                </c:pt>
                <c:pt idx="17630">
                  <c:v>88.1499999999924</c:v>
                </c:pt>
                <c:pt idx="17631">
                  <c:v>88.15499999999232</c:v>
                </c:pt>
                <c:pt idx="17632">
                  <c:v>88.15999999999232</c:v>
                </c:pt>
                <c:pt idx="17633">
                  <c:v>88.1649999999923</c:v>
                </c:pt>
                <c:pt idx="17634">
                  <c:v>88.1699999999923</c:v>
                </c:pt>
                <c:pt idx="17635">
                  <c:v>88.1749999999923</c:v>
                </c:pt>
                <c:pt idx="17636">
                  <c:v>88.1799999999923</c:v>
                </c:pt>
                <c:pt idx="17637">
                  <c:v>88.1849999999923</c:v>
                </c:pt>
                <c:pt idx="17638">
                  <c:v>88.1899999999923</c:v>
                </c:pt>
                <c:pt idx="17639">
                  <c:v>88.1949999999923</c:v>
                </c:pt>
                <c:pt idx="17640">
                  <c:v>88.1999999999923</c:v>
                </c:pt>
                <c:pt idx="17641">
                  <c:v>88.2049999999923</c:v>
                </c:pt>
                <c:pt idx="17642">
                  <c:v>88.2099999999923</c:v>
                </c:pt>
                <c:pt idx="17643">
                  <c:v>88.2149999999923</c:v>
                </c:pt>
                <c:pt idx="17644">
                  <c:v>88.2199999999923</c:v>
                </c:pt>
                <c:pt idx="17645">
                  <c:v>88.2249999999923</c:v>
                </c:pt>
                <c:pt idx="17646">
                  <c:v>88.2299999999923</c:v>
                </c:pt>
                <c:pt idx="17647">
                  <c:v>88.2349999999923</c:v>
                </c:pt>
                <c:pt idx="17648">
                  <c:v>88.2399999999923</c:v>
                </c:pt>
                <c:pt idx="17649">
                  <c:v>88.2449999999923</c:v>
                </c:pt>
                <c:pt idx="17650">
                  <c:v>88.2499999999923</c:v>
                </c:pt>
                <c:pt idx="17651">
                  <c:v>88.2549999999923</c:v>
                </c:pt>
                <c:pt idx="17652">
                  <c:v>88.2599999999923</c:v>
                </c:pt>
                <c:pt idx="17653">
                  <c:v>88.2649999999923</c:v>
                </c:pt>
                <c:pt idx="17654">
                  <c:v>88.2699999999923</c:v>
                </c:pt>
                <c:pt idx="17655">
                  <c:v>88.2749999999922</c:v>
                </c:pt>
                <c:pt idx="17656">
                  <c:v>88.2799999999922</c:v>
                </c:pt>
                <c:pt idx="17657">
                  <c:v>88.2849999999922</c:v>
                </c:pt>
                <c:pt idx="17658">
                  <c:v>88.2899999999922</c:v>
                </c:pt>
                <c:pt idx="17659">
                  <c:v>88.2949999999922</c:v>
                </c:pt>
                <c:pt idx="17660">
                  <c:v>88.2999999999922</c:v>
                </c:pt>
                <c:pt idx="17661">
                  <c:v>88.3049999999922</c:v>
                </c:pt>
                <c:pt idx="17662">
                  <c:v>88.3099999999922</c:v>
                </c:pt>
                <c:pt idx="17663">
                  <c:v>88.3149999999922</c:v>
                </c:pt>
                <c:pt idx="17664">
                  <c:v>88.3199999999922</c:v>
                </c:pt>
                <c:pt idx="17665">
                  <c:v>88.3249999999922</c:v>
                </c:pt>
                <c:pt idx="17666">
                  <c:v>88.32999999999216</c:v>
                </c:pt>
                <c:pt idx="17667">
                  <c:v>88.3349999999922</c:v>
                </c:pt>
                <c:pt idx="17668">
                  <c:v>88.3399999999922</c:v>
                </c:pt>
                <c:pt idx="17669">
                  <c:v>88.3449999999922</c:v>
                </c:pt>
                <c:pt idx="17670">
                  <c:v>88.3499999999922</c:v>
                </c:pt>
                <c:pt idx="17671">
                  <c:v>88.3549999999922</c:v>
                </c:pt>
                <c:pt idx="17672">
                  <c:v>88.35999999999212</c:v>
                </c:pt>
                <c:pt idx="17673">
                  <c:v>88.3649999999922</c:v>
                </c:pt>
                <c:pt idx="17674">
                  <c:v>88.3699999999922</c:v>
                </c:pt>
                <c:pt idx="17675">
                  <c:v>88.37499999999212</c:v>
                </c:pt>
                <c:pt idx="17676">
                  <c:v>88.37999999999212</c:v>
                </c:pt>
                <c:pt idx="17677">
                  <c:v>88.3849999999921</c:v>
                </c:pt>
                <c:pt idx="17678">
                  <c:v>88.3899999999921</c:v>
                </c:pt>
                <c:pt idx="17679">
                  <c:v>88.3949999999921</c:v>
                </c:pt>
                <c:pt idx="17680">
                  <c:v>88.3999999999921</c:v>
                </c:pt>
                <c:pt idx="17681">
                  <c:v>88.4049999999921</c:v>
                </c:pt>
                <c:pt idx="17682">
                  <c:v>88.4099999999921</c:v>
                </c:pt>
                <c:pt idx="17683">
                  <c:v>88.4149999999921</c:v>
                </c:pt>
                <c:pt idx="17684">
                  <c:v>88.4199999999921</c:v>
                </c:pt>
                <c:pt idx="17685">
                  <c:v>88.4249999999921</c:v>
                </c:pt>
                <c:pt idx="17686">
                  <c:v>88.4299999999921</c:v>
                </c:pt>
                <c:pt idx="17687">
                  <c:v>88.4349999999921</c:v>
                </c:pt>
                <c:pt idx="17688">
                  <c:v>88.4399999999921</c:v>
                </c:pt>
                <c:pt idx="17689">
                  <c:v>88.4449999999921</c:v>
                </c:pt>
                <c:pt idx="17690">
                  <c:v>88.4499999999921</c:v>
                </c:pt>
                <c:pt idx="17691">
                  <c:v>88.4549999999921</c:v>
                </c:pt>
                <c:pt idx="17692">
                  <c:v>88.4599999999921</c:v>
                </c:pt>
                <c:pt idx="17693">
                  <c:v>88.4649999999921</c:v>
                </c:pt>
                <c:pt idx="17694">
                  <c:v>88.4699999999921</c:v>
                </c:pt>
                <c:pt idx="17695">
                  <c:v>88.4749999999921</c:v>
                </c:pt>
                <c:pt idx="17696">
                  <c:v>88.4799999999921</c:v>
                </c:pt>
                <c:pt idx="17697">
                  <c:v>88.4849999999921</c:v>
                </c:pt>
                <c:pt idx="17698">
                  <c:v>88.4899999999921</c:v>
                </c:pt>
                <c:pt idx="17699">
                  <c:v>88.494999999992</c:v>
                </c:pt>
                <c:pt idx="17700">
                  <c:v>88.499999999992</c:v>
                </c:pt>
                <c:pt idx="17701">
                  <c:v>88.504999999992</c:v>
                </c:pt>
                <c:pt idx="17702">
                  <c:v>88.509999999992</c:v>
                </c:pt>
                <c:pt idx="17703">
                  <c:v>88.514999999992</c:v>
                </c:pt>
                <c:pt idx="17704">
                  <c:v>88.519999999992</c:v>
                </c:pt>
                <c:pt idx="17705">
                  <c:v>88.52499999999197</c:v>
                </c:pt>
                <c:pt idx="17706">
                  <c:v>88.52999999999197</c:v>
                </c:pt>
                <c:pt idx="17707">
                  <c:v>88.53499999999196</c:v>
                </c:pt>
                <c:pt idx="17708">
                  <c:v>88.53999999999196</c:v>
                </c:pt>
                <c:pt idx="17709">
                  <c:v>88.544999999992</c:v>
                </c:pt>
                <c:pt idx="17710">
                  <c:v>88.54999999999196</c:v>
                </c:pt>
                <c:pt idx="17711">
                  <c:v>88.55499999999196</c:v>
                </c:pt>
                <c:pt idx="17712">
                  <c:v>88.55999999999194</c:v>
                </c:pt>
                <c:pt idx="17713">
                  <c:v>88.56499999999196</c:v>
                </c:pt>
                <c:pt idx="17714">
                  <c:v>88.56999999999193</c:v>
                </c:pt>
                <c:pt idx="17715">
                  <c:v>88.57499999999193</c:v>
                </c:pt>
                <c:pt idx="17716">
                  <c:v>88.57999999999191</c:v>
                </c:pt>
                <c:pt idx="17717">
                  <c:v>88.58499999999192</c:v>
                </c:pt>
                <c:pt idx="17718">
                  <c:v>88.58999999999191</c:v>
                </c:pt>
                <c:pt idx="17719">
                  <c:v>88.59499999999192</c:v>
                </c:pt>
                <c:pt idx="17720">
                  <c:v>88.59999999999192</c:v>
                </c:pt>
                <c:pt idx="17721">
                  <c:v>88.6049999999919</c:v>
                </c:pt>
                <c:pt idx="17722">
                  <c:v>88.6099999999919</c:v>
                </c:pt>
                <c:pt idx="17723">
                  <c:v>88.6149999999919</c:v>
                </c:pt>
                <c:pt idx="17724">
                  <c:v>88.6199999999919</c:v>
                </c:pt>
                <c:pt idx="17725">
                  <c:v>88.62499999999188</c:v>
                </c:pt>
                <c:pt idx="17726">
                  <c:v>88.62999999999188</c:v>
                </c:pt>
                <c:pt idx="17727">
                  <c:v>88.63499999999187</c:v>
                </c:pt>
                <c:pt idx="17728">
                  <c:v>88.63999999999187</c:v>
                </c:pt>
                <c:pt idx="17729">
                  <c:v>88.64499999999186</c:v>
                </c:pt>
                <c:pt idx="17730">
                  <c:v>88.64999999999186</c:v>
                </c:pt>
                <c:pt idx="17731">
                  <c:v>88.65499999999187</c:v>
                </c:pt>
                <c:pt idx="17732">
                  <c:v>88.65999999999185</c:v>
                </c:pt>
                <c:pt idx="17733">
                  <c:v>88.66499999999186</c:v>
                </c:pt>
                <c:pt idx="17734">
                  <c:v>88.66999999999184</c:v>
                </c:pt>
                <c:pt idx="17735">
                  <c:v>88.67499999999184</c:v>
                </c:pt>
                <c:pt idx="17736">
                  <c:v>88.67999999999181</c:v>
                </c:pt>
                <c:pt idx="17737">
                  <c:v>88.68499999999183</c:v>
                </c:pt>
                <c:pt idx="17738">
                  <c:v>88.68999999999181</c:v>
                </c:pt>
                <c:pt idx="17739">
                  <c:v>88.69499999999182</c:v>
                </c:pt>
                <c:pt idx="17740">
                  <c:v>88.69999999999181</c:v>
                </c:pt>
                <c:pt idx="17741">
                  <c:v>88.70499999999182</c:v>
                </c:pt>
                <c:pt idx="17742">
                  <c:v>88.70999999999182</c:v>
                </c:pt>
                <c:pt idx="17743">
                  <c:v>88.7149999999918</c:v>
                </c:pt>
                <c:pt idx="17744">
                  <c:v>88.7199999999918</c:v>
                </c:pt>
                <c:pt idx="17745">
                  <c:v>88.7249999999918</c:v>
                </c:pt>
                <c:pt idx="17746">
                  <c:v>88.7299999999918</c:v>
                </c:pt>
                <c:pt idx="17747">
                  <c:v>88.7349999999918</c:v>
                </c:pt>
                <c:pt idx="17748">
                  <c:v>88.7399999999918</c:v>
                </c:pt>
                <c:pt idx="17749">
                  <c:v>88.7449999999918</c:v>
                </c:pt>
                <c:pt idx="17750">
                  <c:v>88.7499999999918</c:v>
                </c:pt>
                <c:pt idx="17751">
                  <c:v>88.75499999999176</c:v>
                </c:pt>
                <c:pt idx="17752">
                  <c:v>88.75999999999176</c:v>
                </c:pt>
                <c:pt idx="17753">
                  <c:v>88.7649999999918</c:v>
                </c:pt>
                <c:pt idx="17754">
                  <c:v>88.76999999999176</c:v>
                </c:pt>
                <c:pt idx="17755">
                  <c:v>88.77499999999176</c:v>
                </c:pt>
                <c:pt idx="17756">
                  <c:v>88.77999999999174</c:v>
                </c:pt>
                <c:pt idx="17757">
                  <c:v>88.78499999999176</c:v>
                </c:pt>
                <c:pt idx="17758">
                  <c:v>88.78999999999173</c:v>
                </c:pt>
                <c:pt idx="17759">
                  <c:v>88.7949999999918</c:v>
                </c:pt>
                <c:pt idx="17760">
                  <c:v>88.79999999999172</c:v>
                </c:pt>
                <c:pt idx="17761">
                  <c:v>88.80499999999172</c:v>
                </c:pt>
                <c:pt idx="17762">
                  <c:v>88.80999999999171</c:v>
                </c:pt>
                <c:pt idx="17763">
                  <c:v>88.81499999999172</c:v>
                </c:pt>
                <c:pt idx="17764">
                  <c:v>88.81999999999172</c:v>
                </c:pt>
                <c:pt idx="17765">
                  <c:v>88.8249999999917</c:v>
                </c:pt>
                <c:pt idx="17766">
                  <c:v>88.8299999999917</c:v>
                </c:pt>
                <c:pt idx="17767">
                  <c:v>88.8349999999917</c:v>
                </c:pt>
                <c:pt idx="17768">
                  <c:v>88.8399999999917</c:v>
                </c:pt>
                <c:pt idx="17769">
                  <c:v>88.8449999999917</c:v>
                </c:pt>
                <c:pt idx="17770">
                  <c:v>88.8499999999917</c:v>
                </c:pt>
                <c:pt idx="17771">
                  <c:v>88.85499999999167</c:v>
                </c:pt>
                <c:pt idx="17772">
                  <c:v>88.85999999999167</c:v>
                </c:pt>
                <c:pt idx="17773">
                  <c:v>88.86499999999166</c:v>
                </c:pt>
                <c:pt idx="17774">
                  <c:v>88.86999999999166</c:v>
                </c:pt>
                <c:pt idx="17775">
                  <c:v>88.87499999999167</c:v>
                </c:pt>
                <c:pt idx="17776">
                  <c:v>88.87999999999165</c:v>
                </c:pt>
                <c:pt idx="17777">
                  <c:v>88.88499999999166</c:v>
                </c:pt>
                <c:pt idx="17778">
                  <c:v>88.88999999999164</c:v>
                </c:pt>
                <c:pt idx="17779">
                  <c:v>88.89499999999166</c:v>
                </c:pt>
                <c:pt idx="17780">
                  <c:v>88.89999999999163</c:v>
                </c:pt>
                <c:pt idx="17781">
                  <c:v>88.9049999999917</c:v>
                </c:pt>
                <c:pt idx="17782">
                  <c:v>88.90999999999162</c:v>
                </c:pt>
                <c:pt idx="17783">
                  <c:v>88.9149999999917</c:v>
                </c:pt>
                <c:pt idx="17784">
                  <c:v>88.9199999999917</c:v>
                </c:pt>
                <c:pt idx="17785">
                  <c:v>88.92499999999162</c:v>
                </c:pt>
                <c:pt idx="17786">
                  <c:v>88.92999999999162</c:v>
                </c:pt>
                <c:pt idx="17787">
                  <c:v>88.9349999999916</c:v>
                </c:pt>
                <c:pt idx="17788">
                  <c:v>88.9399999999916</c:v>
                </c:pt>
                <c:pt idx="17789">
                  <c:v>88.9449999999916</c:v>
                </c:pt>
                <c:pt idx="17790">
                  <c:v>88.9499999999916</c:v>
                </c:pt>
                <c:pt idx="17791">
                  <c:v>88.9549999999916</c:v>
                </c:pt>
                <c:pt idx="17792">
                  <c:v>88.9599999999916</c:v>
                </c:pt>
                <c:pt idx="17793">
                  <c:v>88.9649999999916</c:v>
                </c:pt>
                <c:pt idx="17794">
                  <c:v>88.9699999999916</c:v>
                </c:pt>
                <c:pt idx="17795">
                  <c:v>88.97499999999156</c:v>
                </c:pt>
                <c:pt idx="17796">
                  <c:v>88.97999999999156</c:v>
                </c:pt>
                <c:pt idx="17797">
                  <c:v>88.9849999999916</c:v>
                </c:pt>
                <c:pt idx="17798">
                  <c:v>88.98999999999156</c:v>
                </c:pt>
                <c:pt idx="17799">
                  <c:v>88.9949999999916</c:v>
                </c:pt>
                <c:pt idx="17800">
                  <c:v>88.9999999999916</c:v>
                </c:pt>
                <c:pt idx="17801">
                  <c:v>89.00499999999156</c:v>
                </c:pt>
                <c:pt idx="17802">
                  <c:v>89.00999999999153</c:v>
                </c:pt>
                <c:pt idx="17803">
                  <c:v>89.0149999999916</c:v>
                </c:pt>
                <c:pt idx="17804">
                  <c:v>89.01999999999152</c:v>
                </c:pt>
                <c:pt idx="17805">
                  <c:v>89.02499999999152</c:v>
                </c:pt>
                <c:pt idx="17806">
                  <c:v>89.02999999999151</c:v>
                </c:pt>
                <c:pt idx="17807">
                  <c:v>89.03499999999152</c:v>
                </c:pt>
                <c:pt idx="17808">
                  <c:v>89.03999999999152</c:v>
                </c:pt>
                <c:pt idx="17809">
                  <c:v>89.0449999999915</c:v>
                </c:pt>
                <c:pt idx="17810">
                  <c:v>89.0499999999915</c:v>
                </c:pt>
                <c:pt idx="17811">
                  <c:v>89.0549999999915</c:v>
                </c:pt>
                <c:pt idx="17812">
                  <c:v>89.05999999999148</c:v>
                </c:pt>
                <c:pt idx="17813">
                  <c:v>89.0649999999915</c:v>
                </c:pt>
                <c:pt idx="17814">
                  <c:v>89.0699999999915</c:v>
                </c:pt>
                <c:pt idx="17815">
                  <c:v>89.07499999999147</c:v>
                </c:pt>
                <c:pt idx="17816">
                  <c:v>89.07999999999147</c:v>
                </c:pt>
                <c:pt idx="17817">
                  <c:v>89.08499999999146</c:v>
                </c:pt>
                <c:pt idx="17818">
                  <c:v>89.08999999999146</c:v>
                </c:pt>
                <c:pt idx="17819">
                  <c:v>89.0949999999915</c:v>
                </c:pt>
                <c:pt idx="17820">
                  <c:v>89.09999999999146</c:v>
                </c:pt>
                <c:pt idx="17821">
                  <c:v>89.10499999999146</c:v>
                </c:pt>
                <c:pt idx="17822">
                  <c:v>89.10999999999144</c:v>
                </c:pt>
                <c:pt idx="17823">
                  <c:v>89.11499999999146</c:v>
                </c:pt>
                <c:pt idx="17824">
                  <c:v>89.11999999999143</c:v>
                </c:pt>
                <c:pt idx="17825">
                  <c:v>89.12499999999143</c:v>
                </c:pt>
                <c:pt idx="17826">
                  <c:v>89.12999999999141</c:v>
                </c:pt>
                <c:pt idx="17827">
                  <c:v>89.13499999999142</c:v>
                </c:pt>
                <c:pt idx="17828">
                  <c:v>89.13999999999141</c:v>
                </c:pt>
                <c:pt idx="17829">
                  <c:v>89.14499999999142</c:v>
                </c:pt>
                <c:pt idx="17830">
                  <c:v>89.14999999999142</c:v>
                </c:pt>
                <c:pt idx="17831">
                  <c:v>89.1549999999914</c:v>
                </c:pt>
                <c:pt idx="17832">
                  <c:v>89.1599999999914</c:v>
                </c:pt>
                <c:pt idx="17833">
                  <c:v>89.1649999999914</c:v>
                </c:pt>
                <c:pt idx="17834">
                  <c:v>89.16999999999138</c:v>
                </c:pt>
                <c:pt idx="17835">
                  <c:v>89.17499999999138</c:v>
                </c:pt>
                <c:pt idx="17836">
                  <c:v>89.17999999999138</c:v>
                </c:pt>
                <c:pt idx="17837">
                  <c:v>89.18499999999137</c:v>
                </c:pt>
                <c:pt idx="17838">
                  <c:v>89.18999999999137</c:v>
                </c:pt>
                <c:pt idx="17839">
                  <c:v>89.19499999999136</c:v>
                </c:pt>
                <c:pt idx="17840">
                  <c:v>89.19999999999136</c:v>
                </c:pt>
                <c:pt idx="17841">
                  <c:v>89.2049999999914</c:v>
                </c:pt>
                <c:pt idx="17842">
                  <c:v>89.20999999999136</c:v>
                </c:pt>
                <c:pt idx="17843">
                  <c:v>89.2149999999914</c:v>
                </c:pt>
                <c:pt idx="17844">
                  <c:v>89.2199999999914</c:v>
                </c:pt>
                <c:pt idx="17845">
                  <c:v>89.22499999999136</c:v>
                </c:pt>
                <c:pt idx="17846">
                  <c:v>89.22999999999133</c:v>
                </c:pt>
                <c:pt idx="17847">
                  <c:v>89.2349999999914</c:v>
                </c:pt>
                <c:pt idx="17848">
                  <c:v>89.23999999999132</c:v>
                </c:pt>
                <c:pt idx="17849">
                  <c:v>89.2449999999914</c:v>
                </c:pt>
                <c:pt idx="17850">
                  <c:v>89.2499999999914</c:v>
                </c:pt>
                <c:pt idx="17851">
                  <c:v>89.25499999999132</c:v>
                </c:pt>
                <c:pt idx="17852">
                  <c:v>89.25999999999132</c:v>
                </c:pt>
                <c:pt idx="17853">
                  <c:v>89.2649999999913</c:v>
                </c:pt>
                <c:pt idx="17854">
                  <c:v>89.2699999999913</c:v>
                </c:pt>
                <c:pt idx="17855">
                  <c:v>89.2749999999913</c:v>
                </c:pt>
                <c:pt idx="17856">
                  <c:v>89.27999999999128</c:v>
                </c:pt>
                <c:pt idx="17857">
                  <c:v>89.2849999999913</c:v>
                </c:pt>
                <c:pt idx="17858">
                  <c:v>89.2899999999913</c:v>
                </c:pt>
                <c:pt idx="17859">
                  <c:v>89.2949999999913</c:v>
                </c:pt>
                <c:pt idx="17860">
                  <c:v>89.2999999999913</c:v>
                </c:pt>
                <c:pt idx="17861">
                  <c:v>89.30499999999126</c:v>
                </c:pt>
                <c:pt idx="17862">
                  <c:v>89.30999999999126</c:v>
                </c:pt>
                <c:pt idx="17863">
                  <c:v>89.3149999999913</c:v>
                </c:pt>
                <c:pt idx="17864">
                  <c:v>89.31999999999126</c:v>
                </c:pt>
                <c:pt idx="17865">
                  <c:v>89.32499999999126</c:v>
                </c:pt>
                <c:pt idx="17866">
                  <c:v>89.32999999999124</c:v>
                </c:pt>
                <c:pt idx="17867">
                  <c:v>89.33499999999126</c:v>
                </c:pt>
                <c:pt idx="17868">
                  <c:v>89.33999999999123</c:v>
                </c:pt>
                <c:pt idx="17869">
                  <c:v>89.3449999999913</c:v>
                </c:pt>
                <c:pt idx="17870">
                  <c:v>89.34999999999122</c:v>
                </c:pt>
                <c:pt idx="17871">
                  <c:v>89.35499999999122</c:v>
                </c:pt>
                <c:pt idx="17872">
                  <c:v>89.35999999999121</c:v>
                </c:pt>
                <c:pt idx="17873">
                  <c:v>89.36499999999122</c:v>
                </c:pt>
                <c:pt idx="17874">
                  <c:v>89.36999999999122</c:v>
                </c:pt>
                <c:pt idx="17875">
                  <c:v>89.3749999999912</c:v>
                </c:pt>
                <c:pt idx="17876">
                  <c:v>89.3799999999912</c:v>
                </c:pt>
                <c:pt idx="17877">
                  <c:v>89.3849999999912</c:v>
                </c:pt>
                <c:pt idx="17878">
                  <c:v>89.38999999999118</c:v>
                </c:pt>
                <c:pt idx="17879">
                  <c:v>89.3949999999912</c:v>
                </c:pt>
                <c:pt idx="17880">
                  <c:v>89.3999999999912</c:v>
                </c:pt>
                <c:pt idx="17881">
                  <c:v>89.4049999999912</c:v>
                </c:pt>
                <c:pt idx="17882">
                  <c:v>89.4099999999912</c:v>
                </c:pt>
                <c:pt idx="17883">
                  <c:v>89.4149999999912</c:v>
                </c:pt>
                <c:pt idx="17884">
                  <c:v>89.4199999999912</c:v>
                </c:pt>
                <c:pt idx="17885">
                  <c:v>89.4249999999912</c:v>
                </c:pt>
                <c:pt idx="17886">
                  <c:v>89.42999999999116</c:v>
                </c:pt>
                <c:pt idx="17887">
                  <c:v>89.4349999999912</c:v>
                </c:pt>
                <c:pt idx="17888">
                  <c:v>89.4399999999912</c:v>
                </c:pt>
                <c:pt idx="17889">
                  <c:v>89.4449999999912</c:v>
                </c:pt>
                <c:pt idx="17890">
                  <c:v>89.4499999999912</c:v>
                </c:pt>
                <c:pt idx="17891">
                  <c:v>89.4549999999912</c:v>
                </c:pt>
                <c:pt idx="17892">
                  <c:v>89.45999999999112</c:v>
                </c:pt>
                <c:pt idx="17893">
                  <c:v>89.4649999999912</c:v>
                </c:pt>
                <c:pt idx="17894">
                  <c:v>89.4699999999912</c:v>
                </c:pt>
                <c:pt idx="17895">
                  <c:v>89.47499999999112</c:v>
                </c:pt>
                <c:pt idx="17896">
                  <c:v>89.47999999999112</c:v>
                </c:pt>
                <c:pt idx="17897">
                  <c:v>89.4849999999911</c:v>
                </c:pt>
                <c:pt idx="17898">
                  <c:v>89.4899999999911</c:v>
                </c:pt>
                <c:pt idx="17899">
                  <c:v>89.4949999999911</c:v>
                </c:pt>
                <c:pt idx="17900">
                  <c:v>89.4999999999911</c:v>
                </c:pt>
                <c:pt idx="17901">
                  <c:v>89.5049999999911</c:v>
                </c:pt>
                <c:pt idx="17902">
                  <c:v>89.5099999999911</c:v>
                </c:pt>
                <c:pt idx="17903">
                  <c:v>89.5149999999911</c:v>
                </c:pt>
                <c:pt idx="17904">
                  <c:v>89.5199999999911</c:v>
                </c:pt>
                <c:pt idx="17905">
                  <c:v>89.52499999999106</c:v>
                </c:pt>
                <c:pt idx="17906">
                  <c:v>89.52999999999106</c:v>
                </c:pt>
                <c:pt idx="17907">
                  <c:v>89.5349999999911</c:v>
                </c:pt>
                <c:pt idx="17908">
                  <c:v>89.53999999999106</c:v>
                </c:pt>
                <c:pt idx="17909">
                  <c:v>89.5449999999911</c:v>
                </c:pt>
                <c:pt idx="17910">
                  <c:v>89.5499999999911</c:v>
                </c:pt>
                <c:pt idx="17911">
                  <c:v>89.55499999999106</c:v>
                </c:pt>
                <c:pt idx="17912">
                  <c:v>89.55999999999103</c:v>
                </c:pt>
                <c:pt idx="17913">
                  <c:v>89.5649999999911</c:v>
                </c:pt>
                <c:pt idx="17914">
                  <c:v>89.56999999999102</c:v>
                </c:pt>
                <c:pt idx="17915">
                  <c:v>89.57499999999102</c:v>
                </c:pt>
                <c:pt idx="17916">
                  <c:v>89.57999999999101</c:v>
                </c:pt>
                <c:pt idx="17917">
                  <c:v>89.58499999999102</c:v>
                </c:pt>
                <c:pt idx="17918">
                  <c:v>89.58999999999102</c:v>
                </c:pt>
                <c:pt idx="17919">
                  <c:v>89.594999999991</c:v>
                </c:pt>
                <c:pt idx="17920">
                  <c:v>89.599999999991</c:v>
                </c:pt>
                <c:pt idx="17921">
                  <c:v>89.604999999991</c:v>
                </c:pt>
                <c:pt idx="17922">
                  <c:v>89.60999999999098</c:v>
                </c:pt>
                <c:pt idx="17923">
                  <c:v>89.614999999991</c:v>
                </c:pt>
                <c:pt idx="17924">
                  <c:v>89.619999999991</c:v>
                </c:pt>
                <c:pt idx="17925">
                  <c:v>89.62499999999097</c:v>
                </c:pt>
                <c:pt idx="17926">
                  <c:v>89.62999999999097</c:v>
                </c:pt>
                <c:pt idx="17927">
                  <c:v>89.63499999999096</c:v>
                </c:pt>
                <c:pt idx="17928">
                  <c:v>89.63999999999096</c:v>
                </c:pt>
                <c:pt idx="17929">
                  <c:v>89.644999999991</c:v>
                </c:pt>
                <c:pt idx="17930">
                  <c:v>89.64999999999096</c:v>
                </c:pt>
                <c:pt idx="17931">
                  <c:v>89.65499999999096</c:v>
                </c:pt>
                <c:pt idx="17932">
                  <c:v>89.65999999999094</c:v>
                </c:pt>
                <c:pt idx="17933">
                  <c:v>89.66499999999096</c:v>
                </c:pt>
                <c:pt idx="17934">
                  <c:v>89.66999999999093</c:v>
                </c:pt>
                <c:pt idx="17935">
                  <c:v>89.67499999999093</c:v>
                </c:pt>
                <c:pt idx="17936">
                  <c:v>89.67999999999091</c:v>
                </c:pt>
                <c:pt idx="17937">
                  <c:v>89.68499999999092</c:v>
                </c:pt>
                <c:pt idx="17938">
                  <c:v>89.68999999999091</c:v>
                </c:pt>
                <c:pt idx="17939">
                  <c:v>89.69499999999092</c:v>
                </c:pt>
                <c:pt idx="17940">
                  <c:v>89.69999999999092</c:v>
                </c:pt>
                <c:pt idx="17941">
                  <c:v>89.7049999999909</c:v>
                </c:pt>
                <c:pt idx="17942">
                  <c:v>89.7099999999909</c:v>
                </c:pt>
                <c:pt idx="17943">
                  <c:v>89.7149999999909</c:v>
                </c:pt>
                <c:pt idx="17944">
                  <c:v>89.7199999999909</c:v>
                </c:pt>
                <c:pt idx="17945">
                  <c:v>89.7249999999909</c:v>
                </c:pt>
                <c:pt idx="17946">
                  <c:v>89.7299999999909</c:v>
                </c:pt>
                <c:pt idx="17947">
                  <c:v>89.7349999999909</c:v>
                </c:pt>
                <c:pt idx="17948">
                  <c:v>89.7399999999909</c:v>
                </c:pt>
                <c:pt idx="17949">
                  <c:v>89.7449999999909</c:v>
                </c:pt>
                <c:pt idx="17950">
                  <c:v>89.7499999999909</c:v>
                </c:pt>
                <c:pt idx="17951">
                  <c:v>89.7549999999909</c:v>
                </c:pt>
                <c:pt idx="17952">
                  <c:v>89.75999999999086</c:v>
                </c:pt>
                <c:pt idx="17953">
                  <c:v>89.7649999999909</c:v>
                </c:pt>
                <c:pt idx="17954">
                  <c:v>89.7699999999909</c:v>
                </c:pt>
                <c:pt idx="17955">
                  <c:v>89.77499999999086</c:v>
                </c:pt>
                <c:pt idx="17956">
                  <c:v>89.77999999999083</c:v>
                </c:pt>
                <c:pt idx="17957">
                  <c:v>89.7849999999909</c:v>
                </c:pt>
                <c:pt idx="17958">
                  <c:v>89.78999999999082</c:v>
                </c:pt>
                <c:pt idx="17959">
                  <c:v>89.7949999999909</c:v>
                </c:pt>
                <c:pt idx="17960">
                  <c:v>89.7999999999909</c:v>
                </c:pt>
                <c:pt idx="17961">
                  <c:v>89.80499999999082</c:v>
                </c:pt>
                <c:pt idx="17962">
                  <c:v>89.80999999999082</c:v>
                </c:pt>
                <c:pt idx="17963">
                  <c:v>89.8149999999908</c:v>
                </c:pt>
                <c:pt idx="17964">
                  <c:v>89.8199999999908</c:v>
                </c:pt>
                <c:pt idx="17965">
                  <c:v>89.8249999999908</c:v>
                </c:pt>
                <c:pt idx="17966">
                  <c:v>89.82999999999078</c:v>
                </c:pt>
                <c:pt idx="17967">
                  <c:v>89.8349999999908</c:v>
                </c:pt>
                <c:pt idx="17968">
                  <c:v>89.8399999999908</c:v>
                </c:pt>
                <c:pt idx="17969">
                  <c:v>89.8449999999908</c:v>
                </c:pt>
                <c:pt idx="17970">
                  <c:v>89.8499999999908</c:v>
                </c:pt>
                <c:pt idx="17971">
                  <c:v>89.85499999999076</c:v>
                </c:pt>
                <c:pt idx="17972">
                  <c:v>89.85999999999076</c:v>
                </c:pt>
                <c:pt idx="17973">
                  <c:v>89.8649999999908</c:v>
                </c:pt>
                <c:pt idx="17974">
                  <c:v>89.86999999999076</c:v>
                </c:pt>
                <c:pt idx="17975">
                  <c:v>89.87499999999076</c:v>
                </c:pt>
                <c:pt idx="17976">
                  <c:v>89.87999999999074</c:v>
                </c:pt>
                <c:pt idx="17977">
                  <c:v>89.88499999999076</c:v>
                </c:pt>
                <c:pt idx="17978">
                  <c:v>89.88999999999073</c:v>
                </c:pt>
                <c:pt idx="17979">
                  <c:v>89.8949999999908</c:v>
                </c:pt>
                <c:pt idx="17980">
                  <c:v>89.89999999999072</c:v>
                </c:pt>
                <c:pt idx="17981">
                  <c:v>89.9049999999908</c:v>
                </c:pt>
                <c:pt idx="17982">
                  <c:v>89.9099999999908</c:v>
                </c:pt>
                <c:pt idx="17983">
                  <c:v>89.9149999999908</c:v>
                </c:pt>
                <c:pt idx="17984">
                  <c:v>89.9199999999908</c:v>
                </c:pt>
                <c:pt idx="17985">
                  <c:v>89.9249999999907</c:v>
                </c:pt>
                <c:pt idx="17986">
                  <c:v>89.9299999999907</c:v>
                </c:pt>
                <c:pt idx="17987">
                  <c:v>89.9349999999907</c:v>
                </c:pt>
                <c:pt idx="17988">
                  <c:v>89.9399999999907</c:v>
                </c:pt>
                <c:pt idx="17989">
                  <c:v>89.9449999999907</c:v>
                </c:pt>
                <c:pt idx="17990">
                  <c:v>89.9499999999907</c:v>
                </c:pt>
                <c:pt idx="17991">
                  <c:v>89.9549999999907</c:v>
                </c:pt>
                <c:pt idx="17992">
                  <c:v>89.9599999999907</c:v>
                </c:pt>
                <c:pt idx="17993">
                  <c:v>89.9649999999907</c:v>
                </c:pt>
                <c:pt idx="17994">
                  <c:v>89.9699999999907</c:v>
                </c:pt>
                <c:pt idx="17995">
                  <c:v>89.9749999999907</c:v>
                </c:pt>
                <c:pt idx="17996">
                  <c:v>89.97999999999066</c:v>
                </c:pt>
                <c:pt idx="17997">
                  <c:v>89.9849999999907</c:v>
                </c:pt>
                <c:pt idx="17998">
                  <c:v>89.9899999999907</c:v>
                </c:pt>
                <c:pt idx="17999">
                  <c:v>89.9949999999907</c:v>
                </c:pt>
                <c:pt idx="18000">
                  <c:v>89.9999999999907</c:v>
                </c:pt>
                <c:pt idx="18001">
                  <c:v>90.0049999999907</c:v>
                </c:pt>
                <c:pt idx="18002">
                  <c:v>90.00999999999062</c:v>
                </c:pt>
                <c:pt idx="18003">
                  <c:v>90.0149999999907</c:v>
                </c:pt>
                <c:pt idx="18004">
                  <c:v>90.0199999999907</c:v>
                </c:pt>
                <c:pt idx="18005">
                  <c:v>90.02499999999062</c:v>
                </c:pt>
                <c:pt idx="18006">
                  <c:v>90.02999999999062</c:v>
                </c:pt>
                <c:pt idx="18007">
                  <c:v>90.0349999999906</c:v>
                </c:pt>
                <c:pt idx="18008">
                  <c:v>90.0399999999906</c:v>
                </c:pt>
                <c:pt idx="18009">
                  <c:v>90.0449999999906</c:v>
                </c:pt>
                <c:pt idx="18010">
                  <c:v>90.0499999999906</c:v>
                </c:pt>
                <c:pt idx="18011">
                  <c:v>90.0549999999906</c:v>
                </c:pt>
                <c:pt idx="18012">
                  <c:v>90.0599999999906</c:v>
                </c:pt>
                <c:pt idx="18013">
                  <c:v>90.0649999999906</c:v>
                </c:pt>
                <c:pt idx="18014">
                  <c:v>90.0699999999906</c:v>
                </c:pt>
                <c:pt idx="18015">
                  <c:v>90.07499999999056</c:v>
                </c:pt>
                <c:pt idx="18016">
                  <c:v>90.07999999999056</c:v>
                </c:pt>
                <c:pt idx="18017">
                  <c:v>90.0849999999906</c:v>
                </c:pt>
                <c:pt idx="18018">
                  <c:v>90.08999999999056</c:v>
                </c:pt>
                <c:pt idx="18019">
                  <c:v>90.0949999999906</c:v>
                </c:pt>
                <c:pt idx="18020">
                  <c:v>90.0999999999906</c:v>
                </c:pt>
                <c:pt idx="18021">
                  <c:v>90.10499999999056</c:v>
                </c:pt>
                <c:pt idx="18022">
                  <c:v>90.10999999999053</c:v>
                </c:pt>
                <c:pt idx="18023">
                  <c:v>90.1149999999906</c:v>
                </c:pt>
                <c:pt idx="18024">
                  <c:v>90.11999999999052</c:v>
                </c:pt>
                <c:pt idx="18025">
                  <c:v>90.12499999999052</c:v>
                </c:pt>
                <c:pt idx="18026">
                  <c:v>90.12999999999051</c:v>
                </c:pt>
                <c:pt idx="18027">
                  <c:v>90.13499999999052</c:v>
                </c:pt>
                <c:pt idx="18028">
                  <c:v>90.13999999999052</c:v>
                </c:pt>
                <c:pt idx="18029">
                  <c:v>90.1449999999905</c:v>
                </c:pt>
                <c:pt idx="18030">
                  <c:v>90.1499999999905</c:v>
                </c:pt>
                <c:pt idx="18031">
                  <c:v>90.1549999999905</c:v>
                </c:pt>
                <c:pt idx="18032">
                  <c:v>90.15999999999048</c:v>
                </c:pt>
                <c:pt idx="18033">
                  <c:v>90.1649999999905</c:v>
                </c:pt>
                <c:pt idx="18034">
                  <c:v>90.1699999999905</c:v>
                </c:pt>
                <c:pt idx="18035">
                  <c:v>90.17499999999047</c:v>
                </c:pt>
                <c:pt idx="18036">
                  <c:v>90.17999999999047</c:v>
                </c:pt>
                <c:pt idx="18037">
                  <c:v>90.18499999999046</c:v>
                </c:pt>
                <c:pt idx="18038">
                  <c:v>90.18999999999046</c:v>
                </c:pt>
                <c:pt idx="18039">
                  <c:v>90.1949999999905</c:v>
                </c:pt>
                <c:pt idx="18040">
                  <c:v>90.19999999999046</c:v>
                </c:pt>
                <c:pt idx="18041">
                  <c:v>90.2049999999905</c:v>
                </c:pt>
                <c:pt idx="18042">
                  <c:v>90.2099999999905</c:v>
                </c:pt>
                <c:pt idx="18043">
                  <c:v>90.2149999999905</c:v>
                </c:pt>
                <c:pt idx="18044">
                  <c:v>90.2199999999905</c:v>
                </c:pt>
                <c:pt idx="18045">
                  <c:v>90.2249999999905</c:v>
                </c:pt>
                <c:pt idx="18046">
                  <c:v>90.22999999999042</c:v>
                </c:pt>
                <c:pt idx="18047">
                  <c:v>90.2349999999905</c:v>
                </c:pt>
                <c:pt idx="18048">
                  <c:v>90.2399999999905</c:v>
                </c:pt>
                <c:pt idx="18049">
                  <c:v>90.2449999999905</c:v>
                </c:pt>
                <c:pt idx="18050">
                  <c:v>90.2499999999905</c:v>
                </c:pt>
                <c:pt idx="18051">
                  <c:v>90.2549999999904</c:v>
                </c:pt>
                <c:pt idx="18052">
                  <c:v>90.2599999999904</c:v>
                </c:pt>
                <c:pt idx="18053">
                  <c:v>90.2649999999904</c:v>
                </c:pt>
                <c:pt idx="18054">
                  <c:v>90.2699999999904</c:v>
                </c:pt>
                <c:pt idx="18055">
                  <c:v>90.2749999999904</c:v>
                </c:pt>
                <c:pt idx="18056">
                  <c:v>90.2799999999904</c:v>
                </c:pt>
                <c:pt idx="18057">
                  <c:v>90.2849999999904</c:v>
                </c:pt>
                <c:pt idx="18058">
                  <c:v>90.2899999999904</c:v>
                </c:pt>
                <c:pt idx="18059">
                  <c:v>90.2949999999904</c:v>
                </c:pt>
                <c:pt idx="18060">
                  <c:v>90.2999999999904</c:v>
                </c:pt>
                <c:pt idx="18061">
                  <c:v>90.3049999999904</c:v>
                </c:pt>
                <c:pt idx="18062">
                  <c:v>90.30999999999036</c:v>
                </c:pt>
                <c:pt idx="18063">
                  <c:v>90.3149999999904</c:v>
                </c:pt>
                <c:pt idx="18064">
                  <c:v>90.3199999999904</c:v>
                </c:pt>
                <c:pt idx="18065">
                  <c:v>90.32499999999036</c:v>
                </c:pt>
                <c:pt idx="18066">
                  <c:v>90.32999999999033</c:v>
                </c:pt>
                <c:pt idx="18067">
                  <c:v>90.3349999999904</c:v>
                </c:pt>
                <c:pt idx="18068">
                  <c:v>90.33999999999032</c:v>
                </c:pt>
                <c:pt idx="18069">
                  <c:v>90.3449999999904</c:v>
                </c:pt>
                <c:pt idx="18070">
                  <c:v>90.3499999999904</c:v>
                </c:pt>
                <c:pt idx="18071">
                  <c:v>90.35499999999032</c:v>
                </c:pt>
                <c:pt idx="18072">
                  <c:v>90.35999999999032</c:v>
                </c:pt>
                <c:pt idx="18073">
                  <c:v>90.3649999999903</c:v>
                </c:pt>
                <c:pt idx="18074">
                  <c:v>90.3699999999903</c:v>
                </c:pt>
                <c:pt idx="18075">
                  <c:v>90.3749999999903</c:v>
                </c:pt>
                <c:pt idx="18076">
                  <c:v>90.3799999999903</c:v>
                </c:pt>
                <c:pt idx="18077">
                  <c:v>90.3849999999903</c:v>
                </c:pt>
                <c:pt idx="18078">
                  <c:v>90.3899999999903</c:v>
                </c:pt>
                <c:pt idx="18079">
                  <c:v>90.3949999999903</c:v>
                </c:pt>
                <c:pt idx="18080">
                  <c:v>90.3999999999903</c:v>
                </c:pt>
                <c:pt idx="18081">
                  <c:v>90.4049999999903</c:v>
                </c:pt>
                <c:pt idx="18082">
                  <c:v>90.4099999999903</c:v>
                </c:pt>
                <c:pt idx="18083">
                  <c:v>90.4149999999903</c:v>
                </c:pt>
                <c:pt idx="18084">
                  <c:v>90.4199999999903</c:v>
                </c:pt>
                <c:pt idx="18085">
                  <c:v>90.4249999999903</c:v>
                </c:pt>
                <c:pt idx="18086">
                  <c:v>90.4299999999903</c:v>
                </c:pt>
                <c:pt idx="18087">
                  <c:v>90.4349999999903</c:v>
                </c:pt>
                <c:pt idx="18088">
                  <c:v>90.4399999999903</c:v>
                </c:pt>
                <c:pt idx="18089">
                  <c:v>90.4449999999903</c:v>
                </c:pt>
                <c:pt idx="18090">
                  <c:v>90.4499999999903</c:v>
                </c:pt>
                <c:pt idx="18091">
                  <c:v>90.4549999999903</c:v>
                </c:pt>
                <c:pt idx="18092">
                  <c:v>90.4599999999903</c:v>
                </c:pt>
                <c:pt idx="18093">
                  <c:v>90.4649999999903</c:v>
                </c:pt>
                <c:pt idx="18094">
                  <c:v>90.4699999999903</c:v>
                </c:pt>
                <c:pt idx="18095">
                  <c:v>90.4749999999902</c:v>
                </c:pt>
                <c:pt idx="18096">
                  <c:v>90.4799999999902</c:v>
                </c:pt>
                <c:pt idx="18097">
                  <c:v>90.4849999999902</c:v>
                </c:pt>
                <c:pt idx="18098">
                  <c:v>90.4899999999902</c:v>
                </c:pt>
                <c:pt idx="18099">
                  <c:v>90.4949999999902</c:v>
                </c:pt>
                <c:pt idx="18100">
                  <c:v>90.4999999999902</c:v>
                </c:pt>
                <c:pt idx="18101">
                  <c:v>90.5049999999902</c:v>
                </c:pt>
                <c:pt idx="18102">
                  <c:v>90.5099999999902</c:v>
                </c:pt>
                <c:pt idx="18103">
                  <c:v>90.5149999999902</c:v>
                </c:pt>
                <c:pt idx="18104">
                  <c:v>90.5199999999902</c:v>
                </c:pt>
                <c:pt idx="18105">
                  <c:v>90.5249999999902</c:v>
                </c:pt>
                <c:pt idx="18106">
                  <c:v>90.52999999999016</c:v>
                </c:pt>
                <c:pt idx="18107">
                  <c:v>90.5349999999902</c:v>
                </c:pt>
                <c:pt idx="18108">
                  <c:v>90.5399999999902</c:v>
                </c:pt>
                <c:pt idx="18109">
                  <c:v>90.5449999999902</c:v>
                </c:pt>
                <c:pt idx="18110">
                  <c:v>90.5499999999902</c:v>
                </c:pt>
                <c:pt idx="18111">
                  <c:v>90.5549999999902</c:v>
                </c:pt>
                <c:pt idx="18112">
                  <c:v>90.55999999999012</c:v>
                </c:pt>
                <c:pt idx="18113">
                  <c:v>90.5649999999902</c:v>
                </c:pt>
                <c:pt idx="18114">
                  <c:v>90.5699999999902</c:v>
                </c:pt>
                <c:pt idx="18115">
                  <c:v>90.57499999999012</c:v>
                </c:pt>
                <c:pt idx="18116">
                  <c:v>90.57999999999012</c:v>
                </c:pt>
                <c:pt idx="18117">
                  <c:v>90.5849999999901</c:v>
                </c:pt>
                <c:pt idx="18118">
                  <c:v>90.5899999999901</c:v>
                </c:pt>
                <c:pt idx="18119">
                  <c:v>90.5949999999901</c:v>
                </c:pt>
                <c:pt idx="18120">
                  <c:v>90.5999999999901</c:v>
                </c:pt>
                <c:pt idx="18121">
                  <c:v>90.6049999999901</c:v>
                </c:pt>
                <c:pt idx="18122">
                  <c:v>90.6099999999901</c:v>
                </c:pt>
                <c:pt idx="18123">
                  <c:v>90.6149999999901</c:v>
                </c:pt>
                <c:pt idx="18124">
                  <c:v>90.6199999999901</c:v>
                </c:pt>
                <c:pt idx="18125">
                  <c:v>90.62499999999006</c:v>
                </c:pt>
                <c:pt idx="18126">
                  <c:v>90.62999999999006</c:v>
                </c:pt>
                <c:pt idx="18127">
                  <c:v>90.6349999999901</c:v>
                </c:pt>
                <c:pt idx="18128">
                  <c:v>90.63999999999006</c:v>
                </c:pt>
                <c:pt idx="18129">
                  <c:v>90.6449999999901</c:v>
                </c:pt>
                <c:pt idx="18130">
                  <c:v>90.6499999999901</c:v>
                </c:pt>
                <c:pt idx="18131">
                  <c:v>90.65499999999006</c:v>
                </c:pt>
                <c:pt idx="18132">
                  <c:v>90.65999999999003</c:v>
                </c:pt>
                <c:pt idx="18133">
                  <c:v>90.6649999999901</c:v>
                </c:pt>
                <c:pt idx="18134">
                  <c:v>90.66999999999002</c:v>
                </c:pt>
                <c:pt idx="18135">
                  <c:v>90.67499999999002</c:v>
                </c:pt>
                <c:pt idx="18136">
                  <c:v>90.67999999999001</c:v>
                </c:pt>
                <c:pt idx="18137">
                  <c:v>90.68499999999002</c:v>
                </c:pt>
                <c:pt idx="18138">
                  <c:v>90.68999999999</c:v>
                </c:pt>
                <c:pt idx="18139">
                  <c:v>90.69499999999</c:v>
                </c:pt>
                <c:pt idx="18140">
                  <c:v>90.69999999999</c:v>
                </c:pt>
                <c:pt idx="18141">
                  <c:v>90.70499999999</c:v>
                </c:pt>
                <c:pt idx="18142">
                  <c:v>90.70999999999</c:v>
                </c:pt>
                <c:pt idx="18143">
                  <c:v>90.71499999999</c:v>
                </c:pt>
                <c:pt idx="18144">
                  <c:v>90.71999999999</c:v>
                </c:pt>
                <c:pt idx="18145">
                  <c:v>90.72499999998997</c:v>
                </c:pt>
                <c:pt idx="18146">
                  <c:v>90.72999999998997</c:v>
                </c:pt>
                <c:pt idx="18147">
                  <c:v>90.73499999998996</c:v>
                </c:pt>
                <c:pt idx="18148">
                  <c:v>90.73999999998996</c:v>
                </c:pt>
                <c:pt idx="18149">
                  <c:v>90.74499999999</c:v>
                </c:pt>
                <c:pt idx="18150">
                  <c:v>90.74999999998996</c:v>
                </c:pt>
                <c:pt idx="18151">
                  <c:v>90.75499999998996</c:v>
                </c:pt>
                <c:pt idx="18152">
                  <c:v>90.75999999998994</c:v>
                </c:pt>
                <c:pt idx="18153">
                  <c:v>90.76499999998996</c:v>
                </c:pt>
                <c:pt idx="18154">
                  <c:v>90.76999999998993</c:v>
                </c:pt>
                <c:pt idx="18155">
                  <c:v>90.77499999998993</c:v>
                </c:pt>
                <c:pt idx="18156">
                  <c:v>90.77999999998991</c:v>
                </c:pt>
                <c:pt idx="18157">
                  <c:v>90.78499999998992</c:v>
                </c:pt>
                <c:pt idx="18158">
                  <c:v>90.78999999998991</c:v>
                </c:pt>
                <c:pt idx="18159">
                  <c:v>90.79499999998992</c:v>
                </c:pt>
                <c:pt idx="18160">
                  <c:v>90.7999999999899</c:v>
                </c:pt>
                <c:pt idx="18161">
                  <c:v>90.8049999999899</c:v>
                </c:pt>
                <c:pt idx="18162">
                  <c:v>90.8099999999899</c:v>
                </c:pt>
                <c:pt idx="18163">
                  <c:v>90.8149999999899</c:v>
                </c:pt>
                <c:pt idx="18164">
                  <c:v>90.8199999999899</c:v>
                </c:pt>
                <c:pt idx="18165">
                  <c:v>90.82499999998988</c:v>
                </c:pt>
                <c:pt idx="18166">
                  <c:v>90.82999999998988</c:v>
                </c:pt>
                <c:pt idx="18167">
                  <c:v>90.83499999998987</c:v>
                </c:pt>
                <c:pt idx="18168">
                  <c:v>90.83999999998987</c:v>
                </c:pt>
                <c:pt idx="18169">
                  <c:v>90.84499999998986</c:v>
                </c:pt>
                <c:pt idx="18170">
                  <c:v>90.84999999998986</c:v>
                </c:pt>
                <c:pt idx="18171">
                  <c:v>90.85499999998985</c:v>
                </c:pt>
                <c:pt idx="18172">
                  <c:v>90.85999999998985</c:v>
                </c:pt>
                <c:pt idx="18173">
                  <c:v>90.86499999998986</c:v>
                </c:pt>
                <c:pt idx="18174">
                  <c:v>90.86999999998984</c:v>
                </c:pt>
                <c:pt idx="18175">
                  <c:v>90.87499999998984</c:v>
                </c:pt>
                <c:pt idx="18176">
                  <c:v>90.87999999998981</c:v>
                </c:pt>
                <c:pt idx="18177">
                  <c:v>90.88499999998983</c:v>
                </c:pt>
                <c:pt idx="18178">
                  <c:v>90.88999999998981</c:v>
                </c:pt>
                <c:pt idx="18179">
                  <c:v>90.89499999998982</c:v>
                </c:pt>
                <c:pt idx="18180">
                  <c:v>90.89999999998981</c:v>
                </c:pt>
                <c:pt idx="18181">
                  <c:v>90.90499999998982</c:v>
                </c:pt>
                <c:pt idx="18182">
                  <c:v>90.9099999999898</c:v>
                </c:pt>
                <c:pt idx="18183">
                  <c:v>90.9149999999898</c:v>
                </c:pt>
                <c:pt idx="18184">
                  <c:v>90.9199999999898</c:v>
                </c:pt>
                <c:pt idx="18185">
                  <c:v>90.9249999999898</c:v>
                </c:pt>
                <c:pt idx="18186">
                  <c:v>90.9299999999898</c:v>
                </c:pt>
                <c:pt idx="18187">
                  <c:v>90.9349999999898</c:v>
                </c:pt>
                <c:pt idx="18188">
                  <c:v>90.9399999999898</c:v>
                </c:pt>
                <c:pt idx="18189">
                  <c:v>90.9449999999898</c:v>
                </c:pt>
                <c:pt idx="18190">
                  <c:v>90.9499999999898</c:v>
                </c:pt>
                <c:pt idx="18191">
                  <c:v>90.95499999998976</c:v>
                </c:pt>
                <c:pt idx="18192">
                  <c:v>90.95999999998976</c:v>
                </c:pt>
                <c:pt idx="18193">
                  <c:v>90.9649999999898</c:v>
                </c:pt>
                <c:pt idx="18194">
                  <c:v>90.96999999998976</c:v>
                </c:pt>
                <c:pt idx="18195">
                  <c:v>90.97499999998976</c:v>
                </c:pt>
                <c:pt idx="18196">
                  <c:v>90.97999999998974</c:v>
                </c:pt>
                <c:pt idx="18197">
                  <c:v>90.98499999998976</c:v>
                </c:pt>
                <c:pt idx="18198">
                  <c:v>90.98999999998973</c:v>
                </c:pt>
                <c:pt idx="18199">
                  <c:v>90.9949999999898</c:v>
                </c:pt>
                <c:pt idx="18200">
                  <c:v>90.99999999998972</c:v>
                </c:pt>
                <c:pt idx="18201">
                  <c:v>91.00499999998972</c:v>
                </c:pt>
                <c:pt idx="18202">
                  <c:v>91.00999999998971</c:v>
                </c:pt>
                <c:pt idx="18203">
                  <c:v>91.01499999998972</c:v>
                </c:pt>
                <c:pt idx="18204">
                  <c:v>91.0199999999897</c:v>
                </c:pt>
                <c:pt idx="18205">
                  <c:v>91.0249999999897</c:v>
                </c:pt>
                <c:pt idx="18206">
                  <c:v>91.0299999999897</c:v>
                </c:pt>
                <c:pt idx="18207">
                  <c:v>91.0349999999897</c:v>
                </c:pt>
                <c:pt idx="18208">
                  <c:v>91.0399999999897</c:v>
                </c:pt>
                <c:pt idx="18209">
                  <c:v>91.0449999999897</c:v>
                </c:pt>
                <c:pt idx="18210">
                  <c:v>91.0499999999897</c:v>
                </c:pt>
                <c:pt idx="18211">
                  <c:v>91.05499999998967</c:v>
                </c:pt>
                <c:pt idx="18212">
                  <c:v>91.05999999998967</c:v>
                </c:pt>
                <c:pt idx="18213">
                  <c:v>91.06499999998966</c:v>
                </c:pt>
                <c:pt idx="18214">
                  <c:v>91.06999999998966</c:v>
                </c:pt>
                <c:pt idx="18215">
                  <c:v>91.07499999998965</c:v>
                </c:pt>
                <c:pt idx="18216">
                  <c:v>91.07999999998965</c:v>
                </c:pt>
                <c:pt idx="18217">
                  <c:v>91.08499999998966</c:v>
                </c:pt>
                <c:pt idx="18218">
                  <c:v>91.08999999998964</c:v>
                </c:pt>
                <c:pt idx="18219">
                  <c:v>91.09499999998966</c:v>
                </c:pt>
                <c:pt idx="18220">
                  <c:v>91.09999999998963</c:v>
                </c:pt>
                <c:pt idx="18221">
                  <c:v>91.10499999998963</c:v>
                </c:pt>
                <c:pt idx="18222">
                  <c:v>91.10999999998961</c:v>
                </c:pt>
                <c:pt idx="18223">
                  <c:v>91.11499999998962</c:v>
                </c:pt>
                <c:pt idx="18224">
                  <c:v>91.11999999998961</c:v>
                </c:pt>
                <c:pt idx="18225">
                  <c:v>91.12499999998961</c:v>
                </c:pt>
                <c:pt idx="18226">
                  <c:v>91.12999999998958</c:v>
                </c:pt>
                <c:pt idx="18227">
                  <c:v>91.1349999999896</c:v>
                </c:pt>
                <c:pt idx="18228">
                  <c:v>91.1399999999896</c:v>
                </c:pt>
                <c:pt idx="18229">
                  <c:v>91.1449999999896</c:v>
                </c:pt>
                <c:pt idx="18230">
                  <c:v>91.1499999999896</c:v>
                </c:pt>
                <c:pt idx="18231">
                  <c:v>91.15499999998958</c:v>
                </c:pt>
                <c:pt idx="18232">
                  <c:v>91.15999999998958</c:v>
                </c:pt>
                <c:pt idx="18233">
                  <c:v>91.16499999998957</c:v>
                </c:pt>
                <c:pt idx="18234">
                  <c:v>91.16999999998957</c:v>
                </c:pt>
                <c:pt idx="18235">
                  <c:v>91.17499999998955</c:v>
                </c:pt>
                <c:pt idx="18236">
                  <c:v>91.17999999998955</c:v>
                </c:pt>
                <c:pt idx="18237">
                  <c:v>91.18499999998955</c:v>
                </c:pt>
                <c:pt idx="18238">
                  <c:v>91.18999999998955</c:v>
                </c:pt>
                <c:pt idx="18239">
                  <c:v>91.19499999998956</c:v>
                </c:pt>
                <c:pt idx="18240">
                  <c:v>91.19999999998954</c:v>
                </c:pt>
                <c:pt idx="18241">
                  <c:v>91.20499999998956</c:v>
                </c:pt>
                <c:pt idx="18242">
                  <c:v>91.20999999998953</c:v>
                </c:pt>
                <c:pt idx="18243">
                  <c:v>91.2149999999896</c:v>
                </c:pt>
                <c:pt idx="18244">
                  <c:v>91.21999999998952</c:v>
                </c:pt>
                <c:pt idx="18245">
                  <c:v>91.22499999998952</c:v>
                </c:pt>
                <c:pt idx="18246">
                  <c:v>91.22999999998951</c:v>
                </c:pt>
                <c:pt idx="18247">
                  <c:v>91.23499999998952</c:v>
                </c:pt>
                <c:pt idx="18248">
                  <c:v>91.2399999999895</c:v>
                </c:pt>
                <c:pt idx="18249">
                  <c:v>91.2449999999895</c:v>
                </c:pt>
                <c:pt idx="18250">
                  <c:v>91.2499999999895</c:v>
                </c:pt>
                <c:pt idx="18251">
                  <c:v>91.2549999999895</c:v>
                </c:pt>
                <c:pt idx="18252">
                  <c:v>91.2599999999895</c:v>
                </c:pt>
                <c:pt idx="18253">
                  <c:v>91.2649999999895</c:v>
                </c:pt>
                <c:pt idx="18254">
                  <c:v>91.2699999999895</c:v>
                </c:pt>
                <c:pt idx="18255">
                  <c:v>91.27499999998947</c:v>
                </c:pt>
                <c:pt idx="18256">
                  <c:v>91.27999999998947</c:v>
                </c:pt>
                <c:pt idx="18257">
                  <c:v>91.28499999998946</c:v>
                </c:pt>
                <c:pt idx="18258">
                  <c:v>91.28999999998946</c:v>
                </c:pt>
                <c:pt idx="18259">
                  <c:v>91.2949999999895</c:v>
                </c:pt>
                <c:pt idx="18260">
                  <c:v>91.29999999998946</c:v>
                </c:pt>
                <c:pt idx="18261">
                  <c:v>91.30499999998946</c:v>
                </c:pt>
                <c:pt idx="18262">
                  <c:v>91.30999999998944</c:v>
                </c:pt>
                <c:pt idx="18263">
                  <c:v>91.31499999998946</c:v>
                </c:pt>
                <c:pt idx="18264">
                  <c:v>91.31999999998943</c:v>
                </c:pt>
                <c:pt idx="18265">
                  <c:v>91.32499999998943</c:v>
                </c:pt>
                <c:pt idx="18266">
                  <c:v>91.32999999998941</c:v>
                </c:pt>
                <c:pt idx="18267">
                  <c:v>91.33499999998942</c:v>
                </c:pt>
                <c:pt idx="18268">
                  <c:v>91.33999999998941</c:v>
                </c:pt>
                <c:pt idx="18269">
                  <c:v>91.34499999998942</c:v>
                </c:pt>
                <c:pt idx="18270">
                  <c:v>91.3499999999894</c:v>
                </c:pt>
                <c:pt idx="18271">
                  <c:v>91.3549999999894</c:v>
                </c:pt>
                <c:pt idx="18272">
                  <c:v>91.3599999999894</c:v>
                </c:pt>
                <c:pt idx="18273">
                  <c:v>91.3649999999894</c:v>
                </c:pt>
                <c:pt idx="18274">
                  <c:v>91.3699999999894</c:v>
                </c:pt>
                <c:pt idx="18275">
                  <c:v>91.37499999998938</c:v>
                </c:pt>
                <c:pt idx="18276">
                  <c:v>91.37999999998938</c:v>
                </c:pt>
                <c:pt idx="18277">
                  <c:v>91.38499999998937</c:v>
                </c:pt>
                <c:pt idx="18278">
                  <c:v>91.38999999998937</c:v>
                </c:pt>
                <c:pt idx="18279">
                  <c:v>91.39499999998936</c:v>
                </c:pt>
                <c:pt idx="18280">
                  <c:v>91.39999999998936</c:v>
                </c:pt>
                <c:pt idx="18281">
                  <c:v>91.4049999999894</c:v>
                </c:pt>
                <c:pt idx="18282">
                  <c:v>91.40999999998936</c:v>
                </c:pt>
                <c:pt idx="18283">
                  <c:v>91.4149999999894</c:v>
                </c:pt>
                <c:pt idx="18284">
                  <c:v>91.4199999999894</c:v>
                </c:pt>
                <c:pt idx="18285">
                  <c:v>91.42499999998936</c:v>
                </c:pt>
                <c:pt idx="18286">
                  <c:v>91.42999999998933</c:v>
                </c:pt>
                <c:pt idx="18287">
                  <c:v>91.4349999999894</c:v>
                </c:pt>
                <c:pt idx="18288">
                  <c:v>91.43999999998932</c:v>
                </c:pt>
                <c:pt idx="18289">
                  <c:v>91.4449999999894</c:v>
                </c:pt>
                <c:pt idx="18290">
                  <c:v>91.4499999999894</c:v>
                </c:pt>
                <c:pt idx="18291">
                  <c:v>91.45499999998932</c:v>
                </c:pt>
                <c:pt idx="18292">
                  <c:v>91.4599999999893</c:v>
                </c:pt>
                <c:pt idx="18293">
                  <c:v>91.4649999999893</c:v>
                </c:pt>
                <c:pt idx="18294">
                  <c:v>91.4699999999893</c:v>
                </c:pt>
                <c:pt idx="18295">
                  <c:v>91.4749999999893</c:v>
                </c:pt>
                <c:pt idx="18296">
                  <c:v>91.4799999999893</c:v>
                </c:pt>
                <c:pt idx="18297">
                  <c:v>91.4849999999893</c:v>
                </c:pt>
                <c:pt idx="18298">
                  <c:v>91.4899999999893</c:v>
                </c:pt>
                <c:pt idx="18299">
                  <c:v>91.4949999999893</c:v>
                </c:pt>
                <c:pt idx="18300">
                  <c:v>91.4999999999893</c:v>
                </c:pt>
                <c:pt idx="18301">
                  <c:v>91.50499999998926</c:v>
                </c:pt>
                <c:pt idx="18302">
                  <c:v>91.50999999998926</c:v>
                </c:pt>
                <c:pt idx="18303">
                  <c:v>91.5149999999893</c:v>
                </c:pt>
                <c:pt idx="18304">
                  <c:v>91.51999999998926</c:v>
                </c:pt>
                <c:pt idx="18305">
                  <c:v>91.52499999998926</c:v>
                </c:pt>
                <c:pt idx="18306">
                  <c:v>91.52999999998924</c:v>
                </c:pt>
                <c:pt idx="18307">
                  <c:v>91.53499999998926</c:v>
                </c:pt>
                <c:pt idx="18308">
                  <c:v>91.53999999998923</c:v>
                </c:pt>
                <c:pt idx="18309">
                  <c:v>91.5449999999893</c:v>
                </c:pt>
                <c:pt idx="18310">
                  <c:v>91.54999999998922</c:v>
                </c:pt>
                <c:pt idx="18311">
                  <c:v>91.55499999998922</c:v>
                </c:pt>
                <c:pt idx="18312">
                  <c:v>91.55999999998921</c:v>
                </c:pt>
                <c:pt idx="18313">
                  <c:v>91.56499999998922</c:v>
                </c:pt>
                <c:pt idx="18314">
                  <c:v>91.5699999999892</c:v>
                </c:pt>
                <c:pt idx="18315">
                  <c:v>91.5749999999892</c:v>
                </c:pt>
                <c:pt idx="18316">
                  <c:v>91.5799999999892</c:v>
                </c:pt>
                <c:pt idx="18317">
                  <c:v>91.5849999999892</c:v>
                </c:pt>
                <c:pt idx="18318">
                  <c:v>91.5899999999892</c:v>
                </c:pt>
                <c:pt idx="18319">
                  <c:v>91.5949999999892</c:v>
                </c:pt>
                <c:pt idx="18320">
                  <c:v>91.5999999999892</c:v>
                </c:pt>
                <c:pt idx="18321">
                  <c:v>91.60499999998917</c:v>
                </c:pt>
                <c:pt idx="18322">
                  <c:v>91.60999999998917</c:v>
                </c:pt>
                <c:pt idx="18323">
                  <c:v>91.61499999998916</c:v>
                </c:pt>
                <c:pt idx="18324">
                  <c:v>91.61999999998916</c:v>
                </c:pt>
                <c:pt idx="18325">
                  <c:v>91.62499999998915</c:v>
                </c:pt>
                <c:pt idx="18326">
                  <c:v>91.62999999998915</c:v>
                </c:pt>
                <c:pt idx="18327">
                  <c:v>91.63499999998916</c:v>
                </c:pt>
                <c:pt idx="18328">
                  <c:v>91.63999999998914</c:v>
                </c:pt>
                <c:pt idx="18329">
                  <c:v>91.64499999998916</c:v>
                </c:pt>
                <c:pt idx="18330">
                  <c:v>91.64999999998913</c:v>
                </c:pt>
                <c:pt idx="18331">
                  <c:v>91.65499999998913</c:v>
                </c:pt>
                <c:pt idx="18332">
                  <c:v>91.65999999998911</c:v>
                </c:pt>
                <c:pt idx="18333">
                  <c:v>91.66499999998912</c:v>
                </c:pt>
                <c:pt idx="18334">
                  <c:v>91.66999999998911</c:v>
                </c:pt>
                <c:pt idx="18335">
                  <c:v>91.67499999998911</c:v>
                </c:pt>
                <c:pt idx="18336">
                  <c:v>91.67999999998908</c:v>
                </c:pt>
                <c:pt idx="18337">
                  <c:v>91.6849999999891</c:v>
                </c:pt>
                <c:pt idx="18338">
                  <c:v>91.6899999999891</c:v>
                </c:pt>
                <c:pt idx="18339">
                  <c:v>91.6949999999891</c:v>
                </c:pt>
                <c:pt idx="18340">
                  <c:v>91.6999999999891</c:v>
                </c:pt>
                <c:pt idx="18341">
                  <c:v>91.7049999999891</c:v>
                </c:pt>
                <c:pt idx="18342">
                  <c:v>91.7099999999891</c:v>
                </c:pt>
                <c:pt idx="18343">
                  <c:v>91.7149999999891</c:v>
                </c:pt>
                <c:pt idx="18344">
                  <c:v>91.7199999999891</c:v>
                </c:pt>
                <c:pt idx="18345">
                  <c:v>91.72499999998906</c:v>
                </c:pt>
                <c:pt idx="18346">
                  <c:v>91.72999999998906</c:v>
                </c:pt>
                <c:pt idx="18347">
                  <c:v>91.7349999999891</c:v>
                </c:pt>
                <c:pt idx="18348">
                  <c:v>91.73999999998906</c:v>
                </c:pt>
                <c:pt idx="18349">
                  <c:v>91.7449999999891</c:v>
                </c:pt>
                <c:pt idx="18350">
                  <c:v>91.7499999999891</c:v>
                </c:pt>
                <c:pt idx="18351">
                  <c:v>91.75499999998906</c:v>
                </c:pt>
                <c:pt idx="18352">
                  <c:v>91.75999999998903</c:v>
                </c:pt>
                <c:pt idx="18353">
                  <c:v>91.7649999999891</c:v>
                </c:pt>
                <c:pt idx="18354">
                  <c:v>91.76999999998902</c:v>
                </c:pt>
                <c:pt idx="18355">
                  <c:v>91.77499999998902</c:v>
                </c:pt>
                <c:pt idx="18356">
                  <c:v>91.77999999998901</c:v>
                </c:pt>
                <c:pt idx="18357">
                  <c:v>91.78499999998902</c:v>
                </c:pt>
                <c:pt idx="18358">
                  <c:v>91.789999999989</c:v>
                </c:pt>
                <c:pt idx="18359">
                  <c:v>91.794999999989</c:v>
                </c:pt>
                <c:pt idx="18360">
                  <c:v>91.799999999989</c:v>
                </c:pt>
                <c:pt idx="18361">
                  <c:v>91.804999999989</c:v>
                </c:pt>
                <c:pt idx="18362">
                  <c:v>91.809999999989</c:v>
                </c:pt>
                <c:pt idx="18363">
                  <c:v>91.814999999989</c:v>
                </c:pt>
                <c:pt idx="18364">
                  <c:v>91.819999999989</c:v>
                </c:pt>
                <c:pt idx="18365">
                  <c:v>91.82499999998897</c:v>
                </c:pt>
                <c:pt idx="18366">
                  <c:v>91.82999999998897</c:v>
                </c:pt>
                <c:pt idx="18367">
                  <c:v>91.83499999998896</c:v>
                </c:pt>
                <c:pt idx="18368">
                  <c:v>91.83999999998896</c:v>
                </c:pt>
                <c:pt idx="18369">
                  <c:v>91.844999999989</c:v>
                </c:pt>
                <c:pt idx="18370">
                  <c:v>91.84999999998896</c:v>
                </c:pt>
                <c:pt idx="18371">
                  <c:v>91.85499999998896</c:v>
                </c:pt>
                <c:pt idx="18372">
                  <c:v>91.85999999998894</c:v>
                </c:pt>
                <c:pt idx="18373">
                  <c:v>91.86499999998896</c:v>
                </c:pt>
                <c:pt idx="18374">
                  <c:v>91.86999999998893</c:v>
                </c:pt>
                <c:pt idx="18375">
                  <c:v>91.87499999998893</c:v>
                </c:pt>
                <c:pt idx="18376">
                  <c:v>91.87999999998891</c:v>
                </c:pt>
                <c:pt idx="18377">
                  <c:v>91.88499999998892</c:v>
                </c:pt>
                <c:pt idx="18378">
                  <c:v>91.88999999998891</c:v>
                </c:pt>
                <c:pt idx="18379">
                  <c:v>91.89499999998892</c:v>
                </c:pt>
                <c:pt idx="18380">
                  <c:v>91.8999999999889</c:v>
                </c:pt>
                <c:pt idx="18381">
                  <c:v>91.9049999999889</c:v>
                </c:pt>
                <c:pt idx="18382">
                  <c:v>91.9099999999889</c:v>
                </c:pt>
                <c:pt idx="18383">
                  <c:v>91.9149999999889</c:v>
                </c:pt>
                <c:pt idx="18384">
                  <c:v>91.9199999999889</c:v>
                </c:pt>
                <c:pt idx="18385">
                  <c:v>91.9249999999889</c:v>
                </c:pt>
                <c:pt idx="18386">
                  <c:v>91.9299999999889</c:v>
                </c:pt>
                <c:pt idx="18387">
                  <c:v>91.9349999999889</c:v>
                </c:pt>
                <c:pt idx="18388">
                  <c:v>91.9399999999889</c:v>
                </c:pt>
                <c:pt idx="18389">
                  <c:v>91.9449999999889</c:v>
                </c:pt>
                <c:pt idx="18390">
                  <c:v>91.9499999999889</c:v>
                </c:pt>
                <c:pt idx="18391">
                  <c:v>91.9549999999889</c:v>
                </c:pt>
                <c:pt idx="18392">
                  <c:v>91.95999999998886</c:v>
                </c:pt>
                <c:pt idx="18393">
                  <c:v>91.9649999999889</c:v>
                </c:pt>
                <c:pt idx="18394">
                  <c:v>91.9699999999889</c:v>
                </c:pt>
                <c:pt idx="18395">
                  <c:v>91.97499999998886</c:v>
                </c:pt>
                <c:pt idx="18396">
                  <c:v>91.97999999998883</c:v>
                </c:pt>
                <c:pt idx="18397">
                  <c:v>91.9849999999889</c:v>
                </c:pt>
                <c:pt idx="18398">
                  <c:v>91.98999999998882</c:v>
                </c:pt>
                <c:pt idx="18399">
                  <c:v>91.9949999999889</c:v>
                </c:pt>
                <c:pt idx="18400">
                  <c:v>91.9999999999889</c:v>
                </c:pt>
                <c:pt idx="18401">
                  <c:v>92.00499999998882</c:v>
                </c:pt>
                <c:pt idx="18402">
                  <c:v>92.0099999999888</c:v>
                </c:pt>
                <c:pt idx="18403">
                  <c:v>92.0149999999888</c:v>
                </c:pt>
                <c:pt idx="18404">
                  <c:v>92.0199999999888</c:v>
                </c:pt>
                <c:pt idx="18405">
                  <c:v>92.0249999999888</c:v>
                </c:pt>
                <c:pt idx="18406">
                  <c:v>92.0299999999888</c:v>
                </c:pt>
                <c:pt idx="18407">
                  <c:v>92.0349999999888</c:v>
                </c:pt>
                <c:pt idx="18408">
                  <c:v>92.0399999999888</c:v>
                </c:pt>
                <c:pt idx="18409">
                  <c:v>92.0449999999888</c:v>
                </c:pt>
                <c:pt idx="18410">
                  <c:v>92.0499999999888</c:v>
                </c:pt>
                <c:pt idx="18411">
                  <c:v>92.05499999998876</c:v>
                </c:pt>
                <c:pt idx="18412">
                  <c:v>92.05999999998876</c:v>
                </c:pt>
                <c:pt idx="18413">
                  <c:v>92.0649999999888</c:v>
                </c:pt>
                <c:pt idx="18414">
                  <c:v>92.06999999998876</c:v>
                </c:pt>
                <c:pt idx="18415">
                  <c:v>92.07499999998876</c:v>
                </c:pt>
                <c:pt idx="18416">
                  <c:v>92.07999999998874</c:v>
                </c:pt>
                <c:pt idx="18417">
                  <c:v>92.08499999998876</c:v>
                </c:pt>
                <c:pt idx="18418">
                  <c:v>92.08999999998873</c:v>
                </c:pt>
                <c:pt idx="18419">
                  <c:v>92.0949999999888</c:v>
                </c:pt>
                <c:pt idx="18420">
                  <c:v>92.09999999998872</c:v>
                </c:pt>
                <c:pt idx="18421">
                  <c:v>92.10499999998872</c:v>
                </c:pt>
                <c:pt idx="18422">
                  <c:v>92.10999999998871</c:v>
                </c:pt>
                <c:pt idx="18423">
                  <c:v>92.11499999998872</c:v>
                </c:pt>
                <c:pt idx="18424">
                  <c:v>92.1199999999887</c:v>
                </c:pt>
                <c:pt idx="18425">
                  <c:v>92.1249999999887</c:v>
                </c:pt>
                <c:pt idx="18426">
                  <c:v>92.1299999999887</c:v>
                </c:pt>
                <c:pt idx="18427">
                  <c:v>92.1349999999887</c:v>
                </c:pt>
                <c:pt idx="18428">
                  <c:v>92.1399999999887</c:v>
                </c:pt>
                <c:pt idx="18429">
                  <c:v>92.1449999999887</c:v>
                </c:pt>
                <c:pt idx="18430">
                  <c:v>92.1499999999887</c:v>
                </c:pt>
                <c:pt idx="18431">
                  <c:v>92.15499999998867</c:v>
                </c:pt>
                <c:pt idx="18432">
                  <c:v>92.15999999998867</c:v>
                </c:pt>
                <c:pt idx="18433">
                  <c:v>92.16499999998866</c:v>
                </c:pt>
                <c:pt idx="18434">
                  <c:v>92.16999999998866</c:v>
                </c:pt>
                <c:pt idx="18435">
                  <c:v>92.17499999998865</c:v>
                </c:pt>
                <c:pt idx="18436">
                  <c:v>92.17999999998865</c:v>
                </c:pt>
                <c:pt idx="18437">
                  <c:v>92.18499999998866</c:v>
                </c:pt>
                <c:pt idx="18438">
                  <c:v>92.18999999998864</c:v>
                </c:pt>
                <c:pt idx="18439">
                  <c:v>92.19499999998866</c:v>
                </c:pt>
                <c:pt idx="18440">
                  <c:v>92.19999999998863</c:v>
                </c:pt>
                <c:pt idx="18441">
                  <c:v>92.2049999999887</c:v>
                </c:pt>
                <c:pt idx="18442">
                  <c:v>92.20999999998862</c:v>
                </c:pt>
                <c:pt idx="18443">
                  <c:v>92.2149999999887</c:v>
                </c:pt>
                <c:pt idx="18444">
                  <c:v>92.2199999999887</c:v>
                </c:pt>
                <c:pt idx="18445">
                  <c:v>92.22499999998862</c:v>
                </c:pt>
                <c:pt idx="18446">
                  <c:v>92.2299999999886</c:v>
                </c:pt>
                <c:pt idx="18447">
                  <c:v>92.2349999999886</c:v>
                </c:pt>
                <c:pt idx="18448">
                  <c:v>92.2399999999886</c:v>
                </c:pt>
                <c:pt idx="18449">
                  <c:v>92.2449999999886</c:v>
                </c:pt>
                <c:pt idx="18450">
                  <c:v>92.2499999999886</c:v>
                </c:pt>
                <c:pt idx="18451">
                  <c:v>92.2549999999886</c:v>
                </c:pt>
                <c:pt idx="18452">
                  <c:v>92.2599999999886</c:v>
                </c:pt>
                <c:pt idx="18453">
                  <c:v>92.2649999999886</c:v>
                </c:pt>
                <c:pt idx="18454">
                  <c:v>92.2699999999886</c:v>
                </c:pt>
                <c:pt idx="18455">
                  <c:v>92.27499999998856</c:v>
                </c:pt>
                <c:pt idx="18456">
                  <c:v>92.27999999998856</c:v>
                </c:pt>
                <c:pt idx="18457">
                  <c:v>92.2849999999886</c:v>
                </c:pt>
                <c:pt idx="18458">
                  <c:v>92.28999999998856</c:v>
                </c:pt>
                <c:pt idx="18459">
                  <c:v>92.2949999999886</c:v>
                </c:pt>
                <c:pt idx="18460">
                  <c:v>92.2999999999886</c:v>
                </c:pt>
                <c:pt idx="18461">
                  <c:v>92.30499999998856</c:v>
                </c:pt>
                <c:pt idx="18462">
                  <c:v>92.30999999998853</c:v>
                </c:pt>
                <c:pt idx="18463">
                  <c:v>92.3149999999886</c:v>
                </c:pt>
                <c:pt idx="18464">
                  <c:v>92.31999999998852</c:v>
                </c:pt>
                <c:pt idx="18465">
                  <c:v>92.32499999998852</c:v>
                </c:pt>
                <c:pt idx="18466">
                  <c:v>92.32999999998851</c:v>
                </c:pt>
                <c:pt idx="18467">
                  <c:v>92.33499999998852</c:v>
                </c:pt>
                <c:pt idx="18468">
                  <c:v>92.3399999999885</c:v>
                </c:pt>
                <c:pt idx="18469">
                  <c:v>92.3449999999885</c:v>
                </c:pt>
                <c:pt idx="18470">
                  <c:v>92.3499999999885</c:v>
                </c:pt>
                <c:pt idx="18471">
                  <c:v>92.3549999999885</c:v>
                </c:pt>
                <c:pt idx="18472">
                  <c:v>92.3599999999885</c:v>
                </c:pt>
                <c:pt idx="18473">
                  <c:v>92.3649999999885</c:v>
                </c:pt>
                <c:pt idx="18474">
                  <c:v>92.3699999999885</c:v>
                </c:pt>
                <c:pt idx="18475">
                  <c:v>92.37499999998847</c:v>
                </c:pt>
                <c:pt idx="18476">
                  <c:v>92.37999999998847</c:v>
                </c:pt>
                <c:pt idx="18477">
                  <c:v>92.38499999998846</c:v>
                </c:pt>
                <c:pt idx="18478">
                  <c:v>92.38999999998846</c:v>
                </c:pt>
                <c:pt idx="18479">
                  <c:v>92.3949999999885</c:v>
                </c:pt>
                <c:pt idx="18480">
                  <c:v>92.39999999998846</c:v>
                </c:pt>
                <c:pt idx="18481">
                  <c:v>92.4049999999885</c:v>
                </c:pt>
                <c:pt idx="18482">
                  <c:v>92.4099999999885</c:v>
                </c:pt>
                <c:pt idx="18483">
                  <c:v>92.4149999999885</c:v>
                </c:pt>
                <c:pt idx="18484">
                  <c:v>92.4199999999885</c:v>
                </c:pt>
                <c:pt idx="18485">
                  <c:v>92.4249999999885</c:v>
                </c:pt>
                <c:pt idx="18486">
                  <c:v>92.42999999998842</c:v>
                </c:pt>
                <c:pt idx="18487">
                  <c:v>92.4349999999885</c:v>
                </c:pt>
                <c:pt idx="18488">
                  <c:v>92.4399999999885</c:v>
                </c:pt>
                <c:pt idx="18489">
                  <c:v>92.4449999999885</c:v>
                </c:pt>
                <c:pt idx="18490">
                  <c:v>92.4499999999884</c:v>
                </c:pt>
                <c:pt idx="18491">
                  <c:v>92.4549999999884</c:v>
                </c:pt>
                <c:pt idx="18492">
                  <c:v>92.4599999999884</c:v>
                </c:pt>
                <c:pt idx="18493">
                  <c:v>92.4649999999884</c:v>
                </c:pt>
                <c:pt idx="18494">
                  <c:v>92.4699999999884</c:v>
                </c:pt>
                <c:pt idx="18495">
                  <c:v>92.4749999999884</c:v>
                </c:pt>
                <c:pt idx="18496">
                  <c:v>92.4799999999884</c:v>
                </c:pt>
                <c:pt idx="18497">
                  <c:v>92.4849999999884</c:v>
                </c:pt>
                <c:pt idx="18498">
                  <c:v>92.4899999999884</c:v>
                </c:pt>
                <c:pt idx="18499">
                  <c:v>92.4949999999884</c:v>
                </c:pt>
                <c:pt idx="18500">
                  <c:v>92.4999999999884</c:v>
                </c:pt>
                <c:pt idx="18501">
                  <c:v>92.5049999999884</c:v>
                </c:pt>
                <c:pt idx="18502">
                  <c:v>92.50999999998836</c:v>
                </c:pt>
                <c:pt idx="18503">
                  <c:v>92.5149999999884</c:v>
                </c:pt>
                <c:pt idx="18504">
                  <c:v>92.5199999999884</c:v>
                </c:pt>
                <c:pt idx="18505">
                  <c:v>92.52499999998836</c:v>
                </c:pt>
                <c:pt idx="18506">
                  <c:v>92.52999999998833</c:v>
                </c:pt>
                <c:pt idx="18507">
                  <c:v>92.5349999999884</c:v>
                </c:pt>
                <c:pt idx="18508">
                  <c:v>92.53999999998832</c:v>
                </c:pt>
                <c:pt idx="18509">
                  <c:v>92.5449999999884</c:v>
                </c:pt>
                <c:pt idx="18510">
                  <c:v>92.5499999999884</c:v>
                </c:pt>
                <c:pt idx="18511">
                  <c:v>92.55499999998832</c:v>
                </c:pt>
                <c:pt idx="18512">
                  <c:v>92.5599999999883</c:v>
                </c:pt>
                <c:pt idx="18513">
                  <c:v>92.5649999999883</c:v>
                </c:pt>
                <c:pt idx="18514">
                  <c:v>92.5699999999883</c:v>
                </c:pt>
                <c:pt idx="18515">
                  <c:v>92.5749999999883</c:v>
                </c:pt>
                <c:pt idx="18516">
                  <c:v>92.5799999999883</c:v>
                </c:pt>
                <c:pt idx="18517">
                  <c:v>92.5849999999883</c:v>
                </c:pt>
                <c:pt idx="18518">
                  <c:v>92.5899999999883</c:v>
                </c:pt>
                <c:pt idx="18519">
                  <c:v>92.5949999999883</c:v>
                </c:pt>
                <c:pt idx="18520">
                  <c:v>92.5999999999883</c:v>
                </c:pt>
                <c:pt idx="18521">
                  <c:v>92.60499999998826</c:v>
                </c:pt>
                <c:pt idx="18522">
                  <c:v>92.60999999998826</c:v>
                </c:pt>
                <c:pt idx="18523">
                  <c:v>92.6149999999883</c:v>
                </c:pt>
                <c:pt idx="18524">
                  <c:v>92.61999999998826</c:v>
                </c:pt>
                <c:pt idx="18525">
                  <c:v>92.62499999998826</c:v>
                </c:pt>
                <c:pt idx="18526">
                  <c:v>92.62999999998824</c:v>
                </c:pt>
                <c:pt idx="18527">
                  <c:v>92.63499999998826</c:v>
                </c:pt>
                <c:pt idx="18528">
                  <c:v>92.63999999998823</c:v>
                </c:pt>
                <c:pt idx="18529">
                  <c:v>92.6449999999883</c:v>
                </c:pt>
                <c:pt idx="18530">
                  <c:v>92.64999999998822</c:v>
                </c:pt>
                <c:pt idx="18531">
                  <c:v>92.65499999998822</c:v>
                </c:pt>
                <c:pt idx="18532">
                  <c:v>92.65999999998821</c:v>
                </c:pt>
                <c:pt idx="18533">
                  <c:v>92.66499999998822</c:v>
                </c:pt>
                <c:pt idx="18534">
                  <c:v>92.6699999999882</c:v>
                </c:pt>
                <c:pt idx="18535">
                  <c:v>92.6749999999882</c:v>
                </c:pt>
                <c:pt idx="18536">
                  <c:v>92.6799999999882</c:v>
                </c:pt>
                <c:pt idx="18537">
                  <c:v>92.6849999999882</c:v>
                </c:pt>
                <c:pt idx="18538">
                  <c:v>92.6899999999882</c:v>
                </c:pt>
                <c:pt idx="18539">
                  <c:v>92.6949999999882</c:v>
                </c:pt>
                <c:pt idx="18540">
                  <c:v>92.6999999999882</c:v>
                </c:pt>
                <c:pt idx="18541">
                  <c:v>92.7049999999882</c:v>
                </c:pt>
                <c:pt idx="18542">
                  <c:v>92.7099999999882</c:v>
                </c:pt>
                <c:pt idx="18543">
                  <c:v>92.7149999999882</c:v>
                </c:pt>
                <c:pt idx="18544">
                  <c:v>92.7199999999882</c:v>
                </c:pt>
                <c:pt idx="18545">
                  <c:v>92.7249999999882</c:v>
                </c:pt>
                <c:pt idx="18546">
                  <c:v>92.72999999998816</c:v>
                </c:pt>
                <c:pt idx="18547">
                  <c:v>92.7349999999882</c:v>
                </c:pt>
                <c:pt idx="18548">
                  <c:v>92.7399999999882</c:v>
                </c:pt>
                <c:pt idx="18549">
                  <c:v>92.7449999999882</c:v>
                </c:pt>
                <c:pt idx="18550">
                  <c:v>92.7499999999882</c:v>
                </c:pt>
                <c:pt idx="18551">
                  <c:v>92.7549999999882</c:v>
                </c:pt>
                <c:pt idx="18552">
                  <c:v>92.75999999998812</c:v>
                </c:pt>
                <c:pt idx="18553">
                  <c:v>92.7649999999882</c:v>
                </c:pt>
                <c:pt idx="18554">
                  <c:v>92.76999999998812</c:v>
                </c:pt>
                <c:pt idx="18555">
                  <c:v>92.77499999998812</c:v>
                </c:pt>
                <c:pt idx="18556">
                  <c:v>92.7799999999881</c:v>
                </c:pt>
                <c:pt idx="18557">
                  <c:v>92.7849999999881</c:v>
                </c:pt>
                <c:pt idx="18558">
                  <c:v>92.7899999999881</c:v>
                </c:pt>
                <c:pt idx="18559">
                  <c:v>92.7949999999881</c:v>
                </c:pt>
                <c:pt idx="18560">
                  <c:v>92.7999999999881</c:v>
                </c:pt>
                <c:pt idx="18561">
                  <c:v>92.8049999999881</c:v>
                </c:pt>
                <c:pt idx="18562">
                  <c:v>92.8099999999881</c:v>
                </c:pt>
                <c:pt idx="18563">
                  <c:v>92.8149999999881</c:v>
                </c:pt>
                <c:pt idx="18564">
                  <c:v>92.8199999999881</c:v>
                </c:pt>
                <c:pt idx="18565">
                  <c:v>92.82499999998806</c:v>
                </c:pt>
                <c:pt idx="18566">
                  <c:v>92.82999999998806</c:v>
                </c:pt>
                <c:pt idx="18567">
                  <c:v>92.8349999999881</c:v>
                </c:pt>
                <c:pt idx="18568">
                  <c:v>92.83999999998806</c:v>
                </c:pt>
                <c:pt idx="18569">
                  <c:v>92.8449999999881</c:v>
                </c:pt>
                <c:pt idx="18570">
                  <c:v>92.8499999999881</c:v>
                </c:pt>
                <c:pt idx="18571">
                  <c:v>92.85499999998806</c:v>
                </c:pt>
                <c:pt idx="18572">
                  <c:v>92.85999999998803</c:v>
                </c:pt>
                <c:pt idx="18573">
                  <c:v>92.8649999999881</c:v>
                </c:pt>
                <c:pt idx="18574">
                  <c:v>92.86999999998802</c:v>
                </c:pt>
                <c:pt idx="18575">
                  <c:v>92.87499999998802</c:v>
                </c:pt>
                <c:pt idx="18576">
                  <c:v>92.87999999998801</c:v>
                </c:pt>
                <c:pt idx="18577">
                  <c:v>92.88499999998802</c:v>
                </c:pt>
                <c:pt idx="18578">
                  <c:v>92.889999999988</c:v>
                </c:pt>
                <c:pt idx="18579">
                  <c:v>92.894999999988</c:v>
                </c:pt>
                <c:pt idx="18580">
                  <c:v>92.899999999988</c:v>
                </c:pt>
                <c:pt idx="18581">
                  <c:v>92.904999999988</c:v>
                </c:pt>
                <c:pt idx="18582">
                  <c:v>92.909999999988</c:v>
                </c:pt>
                <c:pt idx="18583">
                  <c:v>92.914999999988</c:v>
                </c:pt>
                <c:pt idx="18584">
                  <c:v>92.919999999988</c:v>
                </c:pt>
                <c:pt idx="18585">
                  <c:v>92.924999999988</c:v>
                </c:pt>
                <c:pt idx="18586">
                  <c:v>92.929999999988</c:v>
                </c:pt>
                <c:pt idx="18587">
                  <c:v>92.934999999988</c:v>
                </c:pt>
                <c:pt idx="18588">
                  <c:v>92.939999999988</c:v>
                </c:pt>
                <c:pt idx="18589">
                  <c:v>92.944999999988</c:v>
                </c:pt>
                <c:pt idx="18590">
                  <c:v>92.949999999988</c:v>
                </c:pt>
                <c:pt idx="18591">
                  <c:v>92.954999999988</c:v>
                </c:pt>
                <c:pt idx="18592">
                  <c:v>92.959999999988</c:v>
                </c:pt>
                <c:pt idx="18593">
                  <c:v>92.964999999988</c:v>
                </c:pt>
                <c:pt idx="18594">
                  <c:v>92.969999999988</c:v>
                </c:pt>
                <c:pt idx="18595">
                  <c:v>92.974999999988</c:v>
                </c:pt>
                <c:pt idx="18596">
                  <c:v>92.97999999998792</c:v>
                </c:pt>
                <c:pt idx="18597">
                  <c:v>92.984999999988</c:v>
                </c:pt>
                <c:pt idx="18598">
                  <c:v>92.98999999998792</c:v>
                </c:pt>
                <c:pt idx="18599">
                  <c:v>92.994999999988</c:v>
                </c:pt>
                <c:pt idx="18600">
                  <c:v>92.9999999999879</c:v>
                </c:pt>
                <c:pt idx="18601">
                  <c:v>93.0049999999879</c:v>
                </c:pt>
                <c:pt idx="18602">
                  <c:v>93.0099999999879</c:v>
                </c:pt>
                <c:pt idx="18603">
                  <c:v>93.0149999999879</c:v>
                </c:pt>
                <c:pt idx="18604">
                  <c:v>93.0199999999879</c:v>
                </c:pt>
                <c:pt idx="18605">
                  <c:v>93.0249999999879</c:v>
                </c:pt>
                <c:pt idx="18606">
                  <c:v>93.0299999999879</c:v>
                </c:pt>
                <c:pt idx="18607">
                  <c:v>93.0349999999879</c:v>
                </c:pt>
                <c:pt idx="18608">
                  <c:v>93.0399999999879</c:v>
                </c:pt>
                <c:pt idx="18609">
                  <c:v>93.0449999999879</c:v>
                </c:pt>
                <c:pt idx="18610">
                  <c:v>93.0499999999879</c:v>
                </c:pt>
                <c:pt idx="18611">
                  <c:v>93.0549999999879</c:v>
                </c:pt>
                <c:pt idx="18612">
                  <c:v>93.05999999998786</c:v>
                </c:pt>
                <c:pt idx="18613">
                  <c:v>93.0649999999879</c:v>
                </c:pt>
                <c:pt idx="18614">
                  <c:v>93.0699999999879</c:v>
                </c:pt>
                <c:pt idx="18615">
                  <c:v>93.07499999998786</c:v>
                </c:pt>
                <c:pt idx="18616">
                  <c:v>93.07999999998783</c:v>
                </c:pt>
                <c:pt idx="18617">
                  <c:v>93.0849999999879</c:v>
                </c:pt>
                <c:pt idx="18618">
                  <c:v>93.08999999998782</c:v>
                </c:pt>
                <c:pt idx="18619">
                  <c:v>93.0949999999879</c:v>
                </c:pt>
                <c:pt idx="18620">
                  <c:v>93.09999999998782</c:v>
                </c:pt>
                <c:pt idx="18621">
                  <c:v>93.10499999998782</c:v>
                </c:pt>
                <c:pt idx="18622">
                  <c:v>93.1099999999878</c:v>
                </c:pt>
                <c:pt idx="18623">
                  <c:v>93.1149999999878</c:v>
                </c:pt>
                <c:pt idx="18624">
                  <c:v>93.1199999999878</c:v>
                </c:pt>
                <c:pt idx="18625">
                  <c:v>93.1249999999878</c:v>
                </c:pt>
                <c:pt idx="18626">
                  <c:v>93.1299999999878</c:v>
                </c:pt>
                <c:pt idx="18627">
                  <c:v>93.1349999999878</c:v>
                </c:pt>
                <c:pt idx="18628">
                  <c:v>93.1399999999878</c:v>
                </c:pt>
                <c:pt idx="18629">
                  <c:v>93.1449999999878</c:v>
                </c:pt>
                <c:pt idx="18630">
                  <c:v>93.1499999999878</c:v>
                </c:pt>
                <c:pt idx="18631">
                  <c:v>93.15499999998776</c:v>
                </c:pt>
                <c:pt idx="18632">
                  <c:v>93.15999999998776</c:v>
                </c:pt>
                <c:pt idx="18633">
                  <c:v>93.1649999999878</c:v>
                </c:pt>
                <c:pt idx="18634">
                  <c:v>93.16999999998776</c:v>
                </c:pt>
                <c:pt idx="18635">
                  <c:v>93.17499999998774</c:v>
                </c:pt>
                <c:pt idx="18636">
                  <c:v>93.17999999998774</c:v>
                </c:pt>
                <c:pt idx="18637">
                  <c:v>93.18499999998776</c:v>
                </c:pt>
                <c:pt idx="18638">
                  <c:v>93.18999999998773</c:v>
                </c:pt>
                <c:pt idx="18639">
                  <c:v>93.1949999999878</c:v>
                </c:pt>
                <c:pt idx="18640">
                  <c:v>93.19999999998772</c:v>
                </c:pt>
                <c:pt idx="18641">
                  <c:v>93.2049999999878</c:v>
                </c:pt>
                <c:pt idx="18642">
                  <c:v>93.20999999998772</c:v>
                </c:pt>
                <c:pt idx="18643">
                  <c:v>93.2149999999878</c:v>
                </c:pt>
                <c:pt idx="18644">
                  <c:v>93.2199999999877</c:v>
                </c:pt>
                <c:pt idx="18645">
                  <c:v>93.2249999999877</c:v>
                </c:pt>
                <c:pt idx="18646">
                  <c:v>93.2299999999877</c:v>
                </c:pt>
                <c:pt idx="18647">
                  <c:v>93.2349999999877</c:v>
                </c:pt>
                <c:pt idx="18648">
                  <c:v>93.2399999999877</c:v>
                </c:pt>
                <c:pt idx="18649">
                  <c:v>93.2449999999877</c:v>
                </c:pt>
                <c:pt idx="18650">
                  <c:v>93.2499999999877</c:v>
                </c:pt>
                <c:pt idx="18651">
                  <c:v>93.2549999999877</c:v>
                </c:pt>
                <c:pt idx="18652">
                  <c:v>93.2599999999877</c:v>
                </c:pt>
                <c:pt idx="18653">
                  <c:v>93.2649999999877</c:v>
                </c:pt>
                <c:pt idx="18654">
                  <c:v>93.2699999999877</c:v>
                </c:pt>
                <c:pt idx="18655">
                  <c:v>93.2749999999877</c:v>
                </c:pt>
                <c:pt idx="18656">
                  <c:v>93.27999999998766</c:v>
                </c:pt>
                <c:pt idx="18657">
                  <c:v>93.2849999999877</c:v>
                </c:pt>
                <c:pt idx="18658">
                  <c:v>93.2899999999877</c:v>
                </c:pt>
                <c:pt idx="18659">
                  <c:v>93.2949999999877</c:v>
                </c:pt>
                <c:pt idx="18660">
                  <c:v>93.2999999999877</c:v>
                </c:pt>
                <c:pt idx="18661">
                  <c:v>93.3049999999877</c:v>
                </c:pt>
                <c:pt idx="18662">
                  <c:v>93.30999999998762</c:v>
                </c:pt>
                <c:pt idx="18663">
                  <c:v>93.3149999999877</c:v>
                </c:pt>
                <c:pt idx="18664">
                  <c:v>93.31999999998762</c:v>
                </c:pt>
                <c:pt idx="18665">
                  <c:v>93.32499999998762</c:v>
                </c:pt>
                <c:pt idx="18666">
                  <c:v>93.3299999999876</c:v>
                </c:pt>
                <c:pt idx="18667">
                  <c:v>93.3349999999876</c:v>
                </c:pt>
                <c:pt idx="18668">
                  <c:v>93.3399999999876</c:v>
                </c:pt>
                <c:pt idx="18669">
                  <c:v>93.3449999999876</c:v>
                </c:pt>
                <c:pt idx="18670">
                  <c:v>93.3499999999876</c:v>
                </c:pt>
                <c:pt idx="18671">
                  <c:v>93.3549999999876</c:v>
                </c:pt>
                <c:pt idx="18672">
                  <c:v>93.3599999999876</c:v>
                </c:pt>
                <c:pt idx="18673">
                  <c:v>93.3649999999876</c:v>
                </c:pt>
                <c:pt idx="18674">
                  <c:v>93.3699999999876</c:v>
                </c:pt>
                <c:pt idx="18675">
                  <c:v>93.37499999998756</c:v>
                </c:pt>
                <c:pt idx="18676">
                  <c:v>93.37999999998756</c:v>
                </c:pt>
                <c:pt idx="18677">
                  <c:v>93.3849999999876</c:v>
                </c:pt>
                <c:pt idx="18678">
                  <c:v>93.38999999998756</c:v>
                </c:pt>
                <c:pt idx="18679">
                  <c:v>93.3949999999876</c:v>
                </c:pt>
                <c:pt idx="18680">
                  <c:v>93.3999999999876</c:v>
                </c:pt>
                <c:pt idx="18681">
                  <c:v>93.4049999999876</c:v>
                </c:pt>
                <c:pt idx="18682">
                  <c:v>93.4099999999876</c:v>
                </c:pt>
                <c:pt idx="18683">
                  <c:v>93.4149999999876</c:v>
                </c:pt>
                <c:pt idx="18684">
                  <c:v>93.4199999999876</c:v>
                </c:pt>
                <c:pt idx="18685">
                  <c:v>93.4249999999876</c:v>
                </c:pt>
                <c:pt idx="18686">
                  <c:v>93.42999999998752</c:v>
                </c:pt>
                <c:pt idx="18687">
                  <c:v>93.4349999999876</c:v>
                </c:pt>
                <c:pt idx="18688">
                  <c:v>93.4399999999875</c:v>
                </c:pt>
                <c:pt idx="18689">
                  <c:v>93.4449999999875</c:v>
                </c:pt>
                <c:pt idx="18690">
                  <c:v>93.4499999999875</c:v>
                </c:pt>
                <c:pt idx="18691">
                  <c:v>93.4549999999875</c:v>
                </c:pt>
                <c:pt idx="18692">
                  <c:v>93.4599999999875</c:v>
                </c:pt>
                <c:pt idx="18693">
                  <c:v>93.4649999999875</c:v>
                </c:pt>
                <c:pt idx="18694">
                  <c:v>93.4699999999875</c:v>
                </c:pt>
                <c:pt idx="18695">
                  <c:v>93.4749999999875</c:v>
                </c:pt>
                <c:pt idx="18696">
                  <c:v>93.4799999999875</c:v>
                </c:pt>
                <c:pt idx="18697">
                  <c:v>93.4849999999875</c:v>
                </c:pt>
                <c:pt idx="18698">
                  <c:v>93.4899999999875</c:v>
                </c:pt>
                <c:pt idx="18699">
                  <c:v>93.4949999999875</c:v>
                </c:pt>
                <c:pt idx="18700">
                  <c:v>93.4999999999875</c:v>
                </c:pt>
                <c:pt idx="18701">
                  <c:v>93.5049999999875</c:v>
                </c:pt>
                <c:pt idx="18702">
                  <c:v>93.5099999999875</c:v>
                </c:pt>
                <c:pt idx="18703">
                  <c:v>93.5149999999875</c:v>
                </c:pt>
                <c:pt idx="18704">
                  <c:v>93.5199999999875</c:v>
                </c:pt>
                <c:pt idx="18705">
                  <c:v>93.5249999999875</c:v>
                </c:pt>
                <c:pt idx="18706">
                  <c:v>93.52999999998742</c:v>
                </c:pt>
                <c:pt idx="18707">
                  <c:v>93.5349999999875</c:v>
                </c:pt>
                <c:pt idx="18708">
                  <c:v>93.53999999998742</c:v>
                </c:pt>
                <c:pt idx="18709">
                  <c:v>93.5449999999875</c:v>
                </c:pt>
                <c:pt idx="18710">
                  <c:v>93.5499999999874</c:v>
                </c:pt>
                <c:pt idx="18711">
                  <c:v>93.5549999999874</c:v>
                </c:pt>
                <c:pt idx="18712">
                  <c:v>93.5599999999874</c:v>
                </c:pt>
                <c:pt idx="18713">
                  <c:v>93.5649999999874</c:v>
                </c:pt>
                <c:pt idx="18714">
                  <c:v>93.5699999999874</c:v>
                </c:pt>
                <c:pt idx="18715">
                  <c:v>93.5749999999874</c:v>
                </c:pt>
                <c:pt idx="18716">
                  <c:v>93.5799999999874</c:v>
                </c:pt>
                <c:pt idx="18717">
                  <c:v>93.5849999999874</c:v>
                </c:pt>
                <c:pt idx="18718">
                  <c:v>93.5899999999874</c:v>
                </c:pt>
                <c:pt idx="18719">
                  <c:v>93.5949999999874</c:v>
                </c:pt>
                <c:pt idx="18720">
                  <c:v>93.5999999999874</c:v>
                </c:pt>
                <c:pt idx="18721">
                  <c:v>93.6049999999874</c:v>
                </c:pt>
                <c:pt idx="18722">
                  <c:v>93.60999999998736</c:v>
                </c:pt>
                <c:pt idx="18723">
                  <c:v>93.6149999999874</c:v>
                </c:pt>
                <c:pt idx="18724">
                  <c:v>93.6199999999874</c:v>
                </c:pt>
                <c:pt idx="18725">
                  <c:v>93.62499999998736</c:v>
                </c:pt>
                <c:pt idx="18726">
                  <c:v>93.62999999998733</c:v>
                </c:pt>
                <c:pt idx="18727">
                  <c:v>93.6349999999874</c:v>
                </c:pt>
                <c:pt idx="18728">
                  <c:v>93.63999999998732</c:v>
                </c:pt>
                <c:pt idx="18729">
                  <c:v>93.6449999999874</c:v>
                </c:pt>
                <c:pt idx="18730">
                  <c:v>93.64999999998732</c:v>
                </c:pt>
                <c:pt idx="18731">
                  <c:v>93.65499999998732</c:v>
                </c:pt>
                <c:pt idx="18732">
                  <c:v>93.6599999999873</c:v>
                </c:pt>
                <c:pt idx="18733">
                  <c:v>93.6649999999873</c:v>
                </c:pt>
                <c:pt idx="18734">
                  <c:v>93.6699999999873</c:v>
                </c:pt>
                <c:pt idx="18735">
                  <c:v>93.6749999999873</c:v>
                </c:pt>
                <c:pt idx="18736">
                  <c:v>93.6799999999873</c:v>
                </c:pt>
                <c:pt idx="18737">
                  <c:v>93.6849999999873</c:v>
                </c:pt>
                <c:pt idx="18738">
                  <c:v>93.6899999999873</c:v>
                </c:pt>
                <c:pt idx="18739">
                  <c:v>93.6949999999873</c:v>
                </c:pt>
                <c:pt idx="18740">
                  <c:v>93.6999999999873</c:v>
                </c:pt>
                <c:pt idx="18741">
                  <c:v>93.7049999999873</c:v>
                </c:pt>
                <c:pt idx="18742">
                  <c:v>93.7099999999873</c:v>
                </c:pt>
                <c:pt idx="18743">
                  <c:v>93.7149999999873</c:v>
                </c:pt>
                <c:pt idx="18744">
                  <c:v>93.7199999999873</c:v>
                </c:pt>
                <c:pt idx="18745">
                  <c:v>93.7249999999873</c:v>
                </c:pt>
                <c:pt idx="18746">
                  <c:v>93.7299999999873</c:v>
                </c:pt>
                <c:pt idx="18747">
                  <c:v>93.7349999999873</c:v>
                </c:pt>
                <c:pt idx="18748">
                  <c:v>93.7399999999873</c:v>
                </c:pt>
                <c:pt idx="18749">
                  <c:v>93.7449999999873</c:v>
                </c:pt>
                <c:pt idx="18750">
                  <c:v>93.7499999999873</c:v>
                </c:pt>
                <c:pt idx="18751">
                  <c:v>93.7549999999873</c:v>
                </c:pt>
                <c:pt idx="18752">
                  <c:v>93.75999999998722</c:v>
                </c:pt>
                <c:pt idx="18753">
                  <c:v>93.7649999999873</c:v>
                </c:pt>
                <c:pt idx="18754">
                  <c:v>93.7699999999872</c:v>
                </c:pt>
                <c:pt idx="18755">
                  <c:v>93.7749999999872</c:v>
                </c:pt>
                <c:pt idx="18756">
                  <c:v>93.7799999999872</c:v>
                </c:pt>
                <c:pt idx="18757">
                  <c:v>93.7849999999872</c:v>
                </c:pt>
                <c:pt idx="18758">
                  <c:v>93.7899999999872</c:v>
                </c:pt>
                <c:pt idx="18759">
                  <c:v>93.7949999999872</c:v>
                </c:pt>
                <c:pt idx="18760">
                  <c:v>93.7999999999872</c:v>
                </c:pt>
                <c:pt idx="18761">
                  <c:v>93.8049999999872</c:v>
                </c:pt>
                <c:pt idx="18762">
                  <c:v>93.8099999999872</c:v>
                </c:pt>
                <c:pt idx="18763">
                  <c:v>93.8149999999872</c:v>
                </c:pt>
                <c:pt idx="18764">
                  <c:v>93.8199999999872</c:v>
                </c:pt>
                <c:pt idx="18765">
                  <c:v>93.8249999999872</c:v>
                </c:pt>
                <c:pt idx="18766">
                  <c:v>93.82999999998716</c:v>
                </c:pt>
                <c:pt idx="18767">
                  <c:v>93.8349999999872</c:v>
                </c:pt>
                <c:pt idx="18768">
                  <c:v>93.8399999999872</c:v>
                </c:pt>
                <c:pt idx="18769">
                  <c:v>93.8449999999872</c:v>
                </c:pt>
                <c:pt idx="18770">
                  <c:v>93.8499999999872</c:v>
                </c:pt>
                <c:pt idx="18771">
                  <c:v>93.8549999999872</c:v>
                </c:pt>
                <c:pt idx="18772">
                  <c:v>93.85999999998712</c:v>
                </c:pt>
                <c:pt idx="18773">
                  <c:v>93.8649999999872</c:v>
                </c:pt>
                <c:pt idx="18774">
                  <c:v>93.86999999998712</c:v>
                </c:pt>
                <c:pt idx="18775">
                  <c:v>93.87499999998712</c:v>
                </c:pt>
                <c:pt idx="18776">
                  <c:v>93.8799999999871</c:v>
                </c:pt>
                <c:pt idx="18777">
                  <c:v>93.8849999999871</c:v>
                </c:pt>
                <c:pt idx="18778">
                  <c:v>93.8899999999871</c:v>
                </c:pt>
                <c:pt idx="18779">
                  <c:v>93.8949999999871</c:v>
                </c:pt>
                <c:pt idx="18780">
                  <c:v>93.8999999999871</c:v>
                </c:pt>
                <c:pt idx="18781">
                  <c:v>93.9049999999871</c:v>
                </c:pt>
                <c:pt idx="18782">
                  <c:v>93.9099999999871</c:v>
                </c:pt>
                <c:pt idx="18783">
                  <c:v>93.9149999999871</c:v>
                </c:pt>
                <c:pt idx="18784">
                  <c:v>93.9199999999871</c:v>
                </c:pt>
                <c:pt idx="18785">
                  <c:v>93.9249999999871</c:v>
                </c:pt>
                <c:pt idx="18786">
                  <c:v>93.9299999999871</c:v>
                </c:pt>
                <c:pt idx="18787">
                  <c:v>93.9349999999871</c:v>
                </c:pt>
                <c:pt idx="18788">
                  <c:v>93.9399999999871</c:v>
                </c:pt>
                <c:pt idx="18789">
                  <c:v>93.9449999999871</c:v>
                </c:pt>
                <c:pt idx="18790">
                  <c:v>93.9499999999871</c:v>
                </c:pt>
                <c:pt idx="18791">
                  <c:v>93.9549999999871</c:v>
                </c:pt>
                <c:pt idx="18792">
                  <c:v>93.9599999999871</c:v>
                </c:pt>
                <c:pt idx="18793">
                  <c:v>93.9649999999871</c:v>
                </c:pt>
                <c:pt idx="18794">
                  <c:v>93.9699999999871</c:v>
                </c:pt>
                <c:pt idx="18795">
                  <c:v>93.9749999999871</c:v>
                </c:pt>
                <c:pt idx="18796">
                  <c:v>93.97999999998702</c:v>
                </c:pt>
                <c:pt idx="18797">
                  <c:v>93.9849999999871</c:v>
                </c:pt>
                <c:pt idx="18798">
                  <c:v>93.989999999987</c:v>
                </c:pt>
                <c:pt idx="18799">
                  <c:v>93.994999999987</c:v>
                </c:pt>
                <c:pt idx="18800">
                  <c:v>93.999999999987</c:v>
                </c:pt>
                <c:pt idx="18801">
                  <c:v>94.004999999987</c:v>
                </c:pt>
                <c:pt idx="18802">
                  <c:v>94.009999999987</c:v>
                </c:pt>
                <c:pt idx="18803">
                  <c:v>94.014999999987</c:v>
                </c:pt>
                <c:pt idx="18804">
                  <c:v>94.019999999987</c:v>
                </c:pt>
                <c:pt idx="18805">
                  <c:v>94.02499999998697</c:v>
                </c:pt>
                <c:pt idx="18806">
                  <c:v>94.02999999998697</c:v>
                </c:pt>
                <c:pt idx="18807">
                  <c:v>94.03499999998696</c:v>
                </c:pt>
                <c:pt idx="18808">
                  <c:v>94.03999999998696</c:v>
                </c:pt>
                <c:pt idx="18809">
                  <c:v>94.044999999987</c:v>
                </c:pt>
                <c:pt idx="18810">
                  <c:v>94.04999999998696</c:v>
                </c:pt>
                <c:pt idx="18811">
                  <c:v>94.05499999998694</c:v>
                </c:pt>
                <c:pt idx="18812">
                  <c:v>94.05999999998694</c:v>
                </c:pt>
                <c:pt idx="18813">
                  <c:v>94.06499999998696</c:v>
                </c:pt>
                <c:pt idx="18814">
                  <c:v>94.06999999998693</c:v>
                </c:pt>
                <c:pt idx="18815">
                  <c:v>94.07499999998693</c:v>
                </c:pt>
                <c:pt idx="18816">
                  <c:v>94.07999999998691</c:v>
                </c:pt>
                <c:pt idx="18817">
                  <c:v>94.08499999998691</c:v>
                </c:pt>
                <c:pt idx="18818">
                  <c:v>94.08999999998691</c:v>
                </c:pt>
                <c:pt idx="18819">
                  <c:v>94.09499999998692</c:v>
                </c:pt>
                <c:pt idx="18820">
                  <c:v>94.0999999999869</c:v>
                </c:pt>
                <c:pt idx="18821">
                  <c:v>94.1049999999869</c:v>
                </c:pt>
                <c:pt idx="18822">
                  <c:v>94.10999999998688</c:v>
                </c:pt>
                <c:pt idx="18823">
                  <c:v>94.1149999999869</c:v>
                </c:pt>
                <c:pt idx="18824">
                  <c:v>94.1199999999869</c:v>
                </c:pt>
                <c:pt idx="18825">
                  <c:v>94.12499999998688</c:v>
                </c:pt>
                <c:pt idx="18826">
                  <c:v>94.12999999998688</c:v>
                </c:pt>
                <c:pt idx="18827">
                  <c:v>94.13499999998687</c:v>
                </c:pt>
                <c:pt idx="18828">
                  <c:v>94.13999999998687</c:v>
                </c:pt>
                <c:pt idx="18829">
                  <c:v>94.14499999998686</c:v>
                </c:pt>
                <c:pt idx="18830">
                  <c:v>94.14999999998686</c:v>
                </c:pt>
                <c:pt idx="18831">
                  <c:v>94.15499999998685</c:v>
                </c:pt>
                <c:pt idx="18832">
                  <c:v>94.15999999998685</c:v>
                </c:pt>
                <c:pt idx="18833">
                  <c:v>94.16499999998684</c:v>
                </c:pt>
                <c:pt idx="18834">
                  <c:v>94.16999999998684</c:v>
                </c:pt>
                <c:pt idx="18835">
                  <c:v>94.17499999998684</c:v>
                </c:pt>
                <c:pt idx="18836">
                  <c:v>94.17999999998678</c:v>
                </c:pt>
                <c:pt idx="18837">
                  <c:v>94.18499999998683</c:v>
                </c:pt>
                <c:pt idx="18838">
                  <c:v>94.18999999998681</c:v>
                </c:pt>
                <c:pt idx="18839">
                  <c:v>94.19499999998681</c:v>
                </c:pt>
                <c:pt idx="18840">
                  <c:v>94.19999999998681</c:v>
                </c:pt>
                <c:pt idx="18841">
                  <c:v>94.20499999998682</c:v>
                </c:pt>
                <c:pt idx="18842">
                  <c:v>94.2099999999868</c:v>
                </c:pt>
                <c:pt idx="18843">
                  <c:v>94.2149999999868</c:v>
                </c:pt>
                <c:pt idx="18844">
                  <c:v>94.2199999999868</c:v>
                </c:pt>
                <c:pt idx="18845">
                  <c:v>94.2249999999868</c:v>
                </c:pt>
                <c:pt idx="18846">
                  <c:v>94.2299999999868</c:v>
                </c:pt>
                <c:pt idx="18847">
                  <c:v>94.2349999999868</c:v>
                </c:pt>
                <c:pt idx="18848">
                  <c:v>94.2399999999868</c:v>
                </c:pt>
                <c:pt idx="18849">
                  <c:v>94.2449999999868</c:v>
                </c:pt>
                <c:pt idx="18850">
                  <c:v>94.2499999999868</c:v>
                </c:pt>
                <c:pt idx="18851">
                  <c:v>94.25499999998676</c:v>
                </c:pt>
                <c:pt idx="18852">
                  <c:v>94.25999999998676</c:v>
                </c:pt>
                <c:pt idx="18853">
                  <c:v>94.2649999999868</c:v>
                </c:pt>
                <c:pt idx="18854">
                  <c:v>94.26999999998676</c:v>
                </c:pt>
                <c:pt idx="18855">
                  <c:v>94.27499999998674</c:v>
                </c:pt>
                <c:pt idx="18856">
                  <c:v>94.27999999998674</c:v>
                </c:pt>
                <c:pt idx="18857">
                  <c:v>94.28499999998676</c:v>
                </c:pt>
                <c:pt idx="18858">
                  <c:v>94.28999999998673</c:v>
                </c:pt>
                <c:pt idx="18859">
                  <c:v>94.2949999999868</c:v>
                </c:pt>
                <c:pt idx="18860">
                  <c:v>94.29999999998672</c:v>
                </c:pt>
                <c:pt idx="18861">
                  <c:v>94.30499999998671</c:v>
                </c:pt>
                <c:pt idx="18862">
                  <c:v>94.30999999998671</c:v>
                </c:pt>
                <c:pt idx="18863">
                  <c:v>94.31499999998672</c:v>
                </c:pt>
                <c:pt idx="18864">
                  <c:v>94.3199999999867</c:v>
                </c:pt>
                <c:pt idx="18865">
                  <c:v>94.3249999999867</c:v>
                </c:pt>
                <c:pt idx="18866">
                  <c:v>94.32999999998668</c:v>
                </c:pt>
                <c:pt idx="18867">
                  <c:v>94.3349999999867</c:v>
                </c:pt>
                <c:pt idx="18868">
                  <c:v>94.3399999999867</c:v>
                </c:pt>
                <c:pt idx="18869">
                  <c:v>94.3449999999867</c:v>
                </c:pt>
                <c:pt idx="18870">
                  <c:v>94.3499999999867</c:v>
                </c:pt>
                <c:pt idx="18871">
                  <c:v>94.35499999998667</c:v>
                </c:pt>
                <c:pt idx="18872">
                  <c:v>94.35999999998667</c:v>
                </c:pt>
                <c:pt idx="18873">
                  <c:v>94.36499999998666</c:v>
                </c:pt>
                <c:pt idx="18874">
                  <c:v>94.36999999998666</c:v>
                </c:pt>
                <c:pt idx="18875">
                  <c:v>94.37499999998665</c:v>
                </c:pt>
                <c:pt idx="18876">
                  <c:v>94.37999999998665</c:v>
                </c:pt>
                <c:pt idx="18877">
                  <c:v>94.38499999998664</c:v>
                </c:pt>
                <c:pt idx="18878">
                  <c:v>94.38999999998664</c:v>
                </c:pt>
                <c:pt idx="18879">
                  <c:v>94.39499999998666</c:v>
                </c:pt>
                <c:pt idx="18880">
                  <c:v>94.39999999998663</c:v>
                </c:pt>
                <c:pt idx="18881">
                  <c:v>94.4049999999867</c:v>
                </c:pt>
                <c:pt idx="18882">
                  <c:v>94.40999999998662</c:v>
                </c:pt>
                <c:pt idx="18883">
                  <c:v>94.4149999999867</c:v>
                </c:pt>
                <c:pt idx="18884">
                  <c:v>94.41999999998662</c:v>
                </c:pt>
                <c:pt idx="18885">
                  <c:v>94.42499999998662</c:v>
                </c:pt>
                <c:pt idx="18886">
                  <c:v>94.4299999999866</c:v>
                </c:pt>
                <c:pt idx="18887">
                  <c:v>94.4349999999866</c:v>
                </c:pt>
                <c:pt idx="18888">
                  <c:v>94.4399999999866</c:v>
                </c:pt>
                <c:pt idx="18889">
                  <c:v>94.4449999999866</c:v>
                </c:pt>
                <c:pt idx="18890">
                  <c:v>94.4499999999866</c:v>
                </c:pt>
                <c:pt idx="18891">
                  <c:v>94.4549999999866</c:v>
                </c:pt>
                <c:pt idx="18892">
                  <c:v>94.4599999999866</c:v>
                </c:pt>
                <c:pt idx="18893">
                  <c:v>94.4649999999866</c:v>
                </c:pt>
                <c:pt idx="18894">
                  <c:v>94.4699999999866</c:v>
                </c:pt>
                <c:pt idx="18895">
                  <c:v>94.47499999998656</c:v>
                </c:pt>
                <c:pt idx="18896">
                  <c:v>94.47999999998656</c:v>
                </c:pt>
                <c:pt idx="18897">
                  <c:v>94.4849999999866</c:v>
                </c:pt>
                <c:pt idx="18898">
                  <c:v>94.48999999998656</c:v>
                </c:pt>
                <c:pt idx="18899">
                  <c:v>94.4949999999866</c:v>
                </c:pt>
                <c:pt idx="18900">
                  <c:v>94.4999999999866</c:v>
                </c:pt>
                <c:pt idx="18901">
                  <c:v>94.50499999998656</c:v>
                </c:pt>
                <c:pt idx="18902">
                  <c:v>94.50999999998653</c:v>
                </c:pt>
                <c:pt idx="18903">
                  <c:v>94.5149999999866</c:v>
                </c:pt>
                <c:pt idx="18904">
                  <c:v>94.51999999998652</c:v>
                </c:pt>
                <c:pt idx="18905">
                  <c:v>94.52499999998651</c:v>
                </c:pt>
                <c:pt idx="18906">
                  <c:v>94.52999999998651</c:v>
                </c:pt>
                <c:pt idx="18907">
                  <c:v>94.53499999998652</c:v>
                </c:pt>
                <c:pt idx="18908">
                  <c:v>94.5399999999865</c:v>
                </c:pt>
                <c:pt idx="18909">
                  <c:v>94.5449999999865</c:v>
                </c:pt>
                <c:pt idx="18910">
                  <c:v>94.5499999999865</c:v>
                </c:pt>
                <c:pt idx="18911">
                  <c:v>94.5549999999865</c:v>
                </c:pt>
                <c:pt idx="18912">
                  <c:v>94.5599999999865</c:v>
                </c:pt>
                <c:pt idx="18913">
                  <c:v>94.5649999999865</c:v>
                </c:pt>
                <c:pt idx="18914">
                  <c:v>94.5699999999865</c:v>
                </c:pt>
                <c:pt idx="18915">
                  <c:v>94.57499999998647</c:v>
                </c:pt>
                <c:pt idx="18916">
                  <c:v>94.57999999998647</c:v>
                </c:pt>
                <c:pt idx="18917">
                  <c:v>94.58499999998646</c:v>
                </c:pt>
                <c:pt idx="18918">
                  <c:v>94.58999999998646</c:v>
                </c:pt>
                <c:pt idx="18919">
                  <c:v>94.5949999999865</c:v>
                </c:pt>
                <c:pt idx="18920">
                  <c:v>94.59999999998646</c:v>
                </c:pt>
                <c:pt idx="18921">
                  <c:v>94.60499999998644</c:v>
                </c:pt>
                <c:pt idx="18922">
                  <c:v>94.60999999998644</c:v>
                </c:pt>
                <c:pt idx="18923">
                  <c:v>94.61499999998646</c:v>
                </c:pt>
                <c:pt idx="18924">
                  <c:v>94.61999999998643</c:v>
                </c:pt>
                <c:pt idx="18925">
                  <c:v>94.62499999998643</c:v>
                </c:pt>
                <c:pt idx="18926">
                  <c:v>94.62999999998641</c:v>
                </c:pt>
                <c:pt idx="18927">
                  <c:v>94.63499999998641</c:v>
                </c:pt>
                <c:pt idx="18928">
                  <c:v>94.63999999998641</c:v>
                </c:pt>
                <c:pt idx="18929">
                  <c:v>94.64499999998642</c:v>
                </c:pt>
                <c:pt idx="18930">
                  <c:v>94.6499999999864</c:v>
                </c:pt>
                <c:pt idx="18931">
                  <c:v>94.6549999999864</c:v>
                </c:pt>
                <c:pt idx="18932">
                  <c:v>94.65999999998638</c:v>
                </c:pt>
                <c:pt idx="18933">
                  <c:v>94.6649999999864</c:v>
                </c:pt>
                <c:pt idx="18934">
                  <c:v>94.6699999999864</c:v>
                </c:pt>
                <c:pt idx="18935">
                  <c:v>94.67499999998638</c:v>
                </c:pt>
                <c:pt idx="18936">
                  <c:v>94.67999999998638</c:v>
                </c:pt>
                <c:pt idx="18937">
                  <c:v>94.68499999998637</c:v>
                </c:pt>
                <c:pt idx="18938">
                  <c:v>94.68999999998637</c:v>
                </c:pt>
                <c:pt idx="18939">
                  <c:v>94.69499999998636</c:v>
                </c:pt>
                <c:pt idx="18940">
                  <c:v>94.69999999998636</c:v>
                </c:pt>
                <c:pt idx="18941">
                  <c:v>94.7049999999864</c:v>
                </c:pt>
                <c:pt idx="18942">
                  <c:v>94.70999999998636</c:v>
                </c:pt>
                <c:pt idx="18943">
                  <c:v>94.7149999999864</c:v>
                </c:pt>
                <c:pt idx="18944">
                  <c:v>94.7199999999864</c:v>
                </c:pt>
                <c:pt idx="18945">
                  <c:v>94.72499999998636</c:v>
                </c:pt>
                <c:pt idx="18946">
                  <c:v>94.72999999998633</c:v>
                </c:pt>
                <c:pt idx="18947">
                  <c:v>94.7349999999864</c:v>
                </c:pt>
                <c:pt idx="18948">
                  <c:v>94.73999999998632</c:v>
                </c:pt>
                <c:pt idx="18949">
                  <c:v>94.7449999999864</c:v>
                </c:pt>
                <c:pt idx="18950">
                  <c:v>94.74999999998632</c:v>
                </c:pt>
                <c:pt idx="18951">
                  <c:v>94.75499999998632</c:v>
                </c:pt>
                <c:pt idx="18952">
                  <c:v>94.7599999999863</c:v>
                </c:pt>
                <c:pt idx="18953">
                  <c:v>94.7649999999863</c:v>
                </c:pt>
                <c:pt idx="18954">
                  <c:v>94.7699999999863</c:v>
                </c:pt>
                <c:pt idx="18955">
                  <c:v>94.7749999999863</c:v>
                </c:pt>
                <c:pt idx="18956">
                  <c:v>94.7799999999863</c:v>
                </c:pt>
                <c:pt idx="18957">
                  <c:v>94.7849999999863</c:v>
                </c:pt>
                <c:pt idx="18958">
                  <c:v>94.7899999999863</c:v>
                </c:pt>
                <c:pt idx="18959">
                  <c:v>94.7949999999863</c:v>
                </c:pt>
                <c:pt idx="18960">
                  <c:v>94.7999999999863</c:v>
                </c:pt>
                <c:pt idx="18961">
                  <c:v>94.80499999998626</c:v>
                </c:pt>
                <c:pt idx="18962">
                  <c:v>94.80999999998626</c:v>
                </c:pt>
                <c:pt idx="18963">
                  <c:v>94.81499999998626</c:v>
                </c:pt>
                <c:pt idx="18964">
                  <c:v>94.81999999998626</c:v>
                </c:pt>
                <c:pt idx="18965">
                  <c:v>94.82499999998624</c:v>
                </c:pt>
                <c:pt idx="18966">
                  <c:v>94.82999999998624</c:v>
                </c:pt>
                <c:pt idx="18967">
                  <c:v>94.83499999998626</c:v>
                </c:pt>
                <c:pt idx="18968">
                  <c:v>94.83999999998623</c:v>
                </c:pt>
                <c:pt idx="18969">
                  <c:v>94.8449999999863</c:v>
                </c:pt>
                <c:pt idx="18970">
                  <c:v>94.84999999998622</c:v>
                </c:pt>
                <c:pt idx="18971">
                  <c:v>94.85499999998623</c:v>
                </c:pt>
                <c:pt idx="18972">
                  <c:v>94.85999999998621</c:v>
                </c:pt>
                <c:pt idx="18973">
                  <c:v>94.86499999998622</c:v>
                </c:pt>
                <c:pt idx="18974">
                  <c:v>94.8699999999862</c:v>
                </c:pt>
                <c:pt idx="18975">
                  <c:v>94.8749999999862</c:v>
                </c:pt>
                <c:pt idx="18976">
                  <c:v>94.87999999998618</c:v>
                </c:pt>
                <c:pt idx="18977">
                  <c:v>94.8849999999862</c:v>
                </c:pt>
                <c:pt idx="18978">
                  <c:v>94.8899999999862</c:v>
                </c:pt>
                <c:pt idx="18979">
                  <c:v>94.8949999999862</c:v>
                </c:pt>
                <c:pt idx="18980">
                  <c:v>94.8999999999862</c:v>
                </c:pt>
                <c:pt idx="18981">
                  <c:v>94.9049999999862</c:v>
                </c:pt>
                <c:pt idx="18982">
                  <c:v>94.9099999999862</c:v>
                </c:pt>
                <c:pt idx="18983">
                  <c:v>94.9149999999862</c:v>
                </c:pt>
                <c:pt idx="18984">
                  <c:v>94.9199999999862</c:v>
                </c:pt>
                <c:pt idx="18985">
                  <c:v>94.92499999998616</c:v>
                </c:pt>
                <c:pt idx="18986">
                  <c:v>94.92999999998616</c:v>
                </c:pt>
                <c:pt idx="18987">
                  <c:v>94.9349999999862</c:v>
                </c:pt>
                <c:pt idx="18988">
                  <c:v>94.9399999999862</c:v>
                </c:pt>
                <c:pt idx="18989">
                  <c:v>94.9449999999862</c:v>
                </c:pt>
                <c:pt idx="18990">
                  <c:v>94.9499999999862</c:v>
                </c:pt>
                <c:pt idx="18991">
                  <c:v>94.9549999999862</c:v>
                </c:pt>
                <c:pt idx="18992">
                  <c:v>94.95999999998612</c:v>
                </c:pt>
                <c:pt idx="18993">
                  <c:v>94.9649999999862</c:v>
                </c:pt>
                <c:pt idx="18994">
                  <c:v>94.96999999998612</c:v>
                </c:pt>
                <c:pt idx="18995">
                  <c:v>94.97499999998612</c:v>
                </c:pt>
                <c:pt idx="18996">
                  <c:v>94.9799999999861</c:v>
                </c:pt>
                <c:pt idx="18997">
                  <c:v>94.9849999999861</c:v>
                </c:pt>
                <c:pt idx="18998">
                  <c:v>94.9899999999861</c:v>
                </c:pt>
                <c:pt idx="18999">
                  <c:v>94.9949999999861</c:v>
                </c:pt>
                <c:pt idx="19000">
                  <c:v>94.9999999999861</c:v>
                </c:pt>
                <c:pt idx="19001">
                  <c:v>95.0049999999861</c:v>
                </c:pt>
                <c:pt idx="19002">
                  <c:v>95.0099999999861</c:v>
                </c:pt>
                <c:pt idx="19003">
                  <c:v>95.0149999999861</c:v>
                </c:pt>
                <c:pt idx="19004">
                  <c:v>95.0199999999861</c:v>
                </c:pt>
                <c:pt idx="19005">
                  <c:v>95.02499999998606</c:v>
                </c:pt>
                <c:pt idx="19006">
                  <c:v>95.02999999998606</c:v>
                </c:pt>
                <c:pt idx="19007">
                  <c:v>95.03499999998606</c:v>
                </c:pt>
                <c:pt idx="19008">
                  <c:v>95.03999999998606</c:v>
                </c:pt>
                <c:pt idx="19009">
                  <c:v>95.0449999999861</c:v>
                </c:pt>
                <c:pt idx="19010">
                  <c:v>95.0499999999861</c:v>
                </c:pt>
                <c:pt idx="19011">
                  <c:v>95.05499999998606</c:v>
                </c:pt>
                <c:pt idx="19012">
                  <c:v>95.05999999998603</c:v>
                </c:pt>
                <c:pt idx="19013">
                  <c:v>95.0649999999861</c:v>
                </c:pt>
                <c:pt idx="19014">
                  <c:v>95.06999999998602</c:v>
                </c:pt>
                <c:pt idx="19015">
                  <c:v>95.07499999998603</c:v>
                </c:pt>
                <c:pt idx="19016">
                  <c:v>95.07999999998601</c:v>
                </c:pt>
                <c:pt idx="19017">
                  <c:v>95.08499999998602</c:v>
                </c:pt>
                <c:pt idx="19018">
                  <c:v>95.089999999986</c:v>
                </c:pt>
                <c:pt idx="19019">
                  <c:v>95.094999999986</c:v>
                </c:pt>
                <c:pt idx="19020">
                  <c:v>95.099999999986</c:v>
                </c:pt>
                <c:pt idx="19021">
                  <c:v>95.104999999986</c:v>
                </c:pt>
                <c:pt idx="19022">
                  <c:v>95.109999999986</c:v>
                </c:pt>
                <c:pt idx="19023">
                  <c:v>95.114999999986</c:v>
                </c:pt>
                <c:pt idx="19024">
                  <c:v>95.119999999986</c:v>
                </c:pt>
                <c:pt idx="19025">
                  <c:v>95.12499999998597</c:v>
                </c:pt>
                <c:pt idx="19026">
                  <c:v>95.12999999998597</c:v>
                </c:pt>
                <c:pt idx="19027">
                  <c:v>95.13499999998596</c:v>
                </c:pt>
                <c:pt idx="19028">
                  <c:v>95.13999999998596</c:v>
                </c:pt>
                <c:pt idx="19029">
                  <c:v>95.14499999998596</c:v>
                </c:pt>
                <c:pt idx="19030">
                  <c:v>95.14999999998596</c:v>
                </c:pt>
                <c:pt idx="19031">
                  <c:v>95.15499999998594</c:v>
                </c:pt>
                <c:pt idx="19032">
                  <c:v>95.15999999998594</c:v>
                </c:pt>
                <c:pt idx="19033">
                  <c:v>95.16499999998596</c:v>
                </c:pt>
                <c:pt idx="19034">
                  <c:v>95.16999999998593</c:v>
                </c:pt>
                <c:pt idx="19035">
                  <c:v>95.17499999998593</c:v>
                </c:pt>
                <c:pt idx="19036">
                  <c:v>95.17999999998591</c:v>
                </c:pt>
                <c:pt idx="19037">
                  <c:v>95.18499999998593</c:v>
                </c:pt>
                <c:pt idx="19038">
                  <c:v>95.18999999998591</c:v>
                </c:pt>
                <c:pt idx="19039">
                  <c:v>95.19499999998592</c:v>
                </c:pt>
                <c:pt idx="19040">
                  <c:v>95.1999999999859</c:v>
                </c:pt>
                <c:pt idx="19041">
                  <c:v>95.2049999999859</c:v>
                </c:pt>
                <c:pt idx="19042">
                  <c:v>95.2099999999859</c:v>
                </c:pt>
                <c:pt idx="19043">
                  <c:v>95.2149999999859</c:v>
                </c:pt>
                <c:pt idx="19044">
                  <c:v>95.2199999999859</c:v>
                </c:pt>
                <c:pt idx="19045">
                  <c:v>95.2249999999859</c:v>
                </c:pt>
                <c:pt idx="19046">
                  <c:v>95.2299999999859</c:v>
                </c:pt>
                <c:pt idx="19047">
                  <c:v>95.2349999999859</c:v>
                </c:pt>
                <c:pt idx="19048">
                  <c:v>95.2399999999859</c:v>
                </c:pt>
                <c:pt idx="19049">
                  <c:v>95.2449999999859</c:v>
                </c:pt>
                <c:pt idx="19050">
                  <c:v>95.2499999999859</c:v>
                </c:pt>
                <c:pt idx="19051">
                  <c:v>95.25499999998586</c:v>
                </c:pt>
                <c:pt idx="19052">
                  <c:v>95.25999999998586</c:v>
                </c:pt>
                <c:pt idx="19053">
                  <c:v>95.2649999999859</c:v>
                </c:pt>
                <c:pt idx="19054">
                  <c:v>95.2699999999859</c:v>
                </c:pt>
                <c:pt idx="19055">
                  <c:v>95.27499999998583</c:v>
                </c:pt>
                <c:pt idx="19056">
                  <c:v>95.27999999998583</c:v>
                </c:pt>
                <c:pt idx="19057">
                  <c:v>95.2849999999859</c:v>
                </c:pt>
                <c:pt idx="19058">
                  <c:v>95.28999999998582</c:v>
                </c:pt>
                <c:pt idx="19059">
                  <c:v>95.2949999999859</c:v>
                </c:pt>
                <c:pt idx="19060">
                  <c:v>95.29999999998582</c:v>
                </c:pt>
                <c:pt idx="19061">
                  <c:v>95.30499999998582</c:v>
                </c:pt>
                <c:pt idx="19062">
                  <c:v>95.3099999999858</c:v>
                </c:pt>
                <c:pt idx="19063">
                  <c:v>95.3149999999858</c:v>
                </c:pt>
                <c:pt idx="19064">
                  <c:v>95.3199999999858</c:v>
                </c:pt>
                <c:pt idx="19065">
                  <c:v>95.3249999999858</c:v>
                </c:pt>
                <c:pt idx="19066">
                  <c:v>95.32999999998578</c:v>
                </c:pt>
                <c:pt idx="19067">
                  <c:v>95.3349999999858</c:v>
                </c:pt>
                <c:pt idx="19068">
                  <c:v>95.3399999999858</c:v>
                </c:pt>
                <c:pt idx="19069">
                  <c:v>95.3449999999858</c:v>
                </c:pt>
                <c:pt idx="19070">
                  <c:v>95.3499999999858</c:v>
                </c:pt>
                <c:pt idx="19071">
                  <c:v>95.35499999998576</c:v>
                </c:pt>
                <c:pt idx="19072">
                  <c:v>95.35999999998576</c:v>
                </c:pt>
                <c:pt idx="19073">
                  <c:v>95.36499999998576</c:v>
                </c:pt>
                <c:pt idx="19074">
                  <c:v>95.36999999998576</c:v>
                </c:pt>
                <c:pt idx="19075">
                  <c:v>95.37499999998574</c:v>
                </c:pt>
                <c:pt idx="19076">
                  <c:v>95.37999999998574</c:v>
                </c:pt>
                <c:pt idx="19077">
                  <c:v>95.38499999998573</c:v>
                </c:pt>
                <c:pt idx="19078">
                  <c:v>95.38999999998573</c:v>
                </c:pt>
                <c:pt idx="19079">
                  <c:v>95.3949999999858</c:v>
                </c:pt>
                <c:pt idx="19080">
                  <c:v>95.39999999998572</c:v>
                </c:pt>
                <c:pt idx="19081">
                  <c:v>95.4049999999858</c:v>
                </c:pt>
                <c:pt idx="19082">
                  <c:v>95.40999999998572</c:v>
                </c:pt>
                <c:pt idx="19083">
                  <c:v>95.4149999999858</c:v>
                </c:pt>
                <c:pt idx="19084">
                  <c:v>95.4199999999857</c:v>
                </c:pt>
                <c:pt idx="19085">
                  <c:v>95.4249999999857</c:v>
                </c:pt>
                <c:pt idx="19086">
                  <c:v>95.4299999999857</c:v>
                </c:pt>
                <c:pt idx="19087">
                  <c:v>95.4349999999857</c:v>
                </c:pt>
                <c:pt idx="19088">
                  <c:v>95.4399999999857</c:v>
                </c:pt>
                <c:pt idx="19089">
                  <c:v>95.4449999999857</c:v>
                </c:pt>
                <c:pt idx="19090">
                  <c:v>95.4499999999857</c:v>
                </c:pt>
                <c:pt idx="19091">
                  <c:v>95.4549999999857</c:v>
                </c:pt>
                <c:pt idx="19092">
                  <c:v>95.4599999999857</c:v>
                </c:pt>
                <c:pt idx="19093">
                  <c:v>95.4649999999857</c:v>
                </c:pt>
                <c:pt idx="19094">
                  <c:v>95.4699999999857</c:v>
                </c:pt>
                <c:pt idx="19095">
                  <c:v>95.47499999998566</c:v>
                </c:pt>
                <c:pt idx="19096">
                  <c:v>95.47999999998566</c:v>
                </c:pt>
                <c:pt idx="19097">
                  <c:v>95.4849999999857</c:v>
                </c:pt>
                <c:pt idx="19098">
                  <c:v>95.4899999999857</c:v>
                </c:pt>
                <c:pt idx="19099">
                  <c:v>95.4949999999857</c:v>
                </c:pt>
                <c:pt idx="19100">
                  <c:v>95.4999999999857</c:v>
                </c:pt>
                <c:pt idx="19101">
                  <c:v>95.5049999999857</c:v>
                </c:pt>
                <c:pt idx="19102">
                  <c:v>95.50999999998562</c:v>
                </c:pt>
                <c:pt idx="19103">
                  <c:v>95.5149999999857</c:v>
                </c:pt>
                <c:pt idx="19104">
                  <c:v>95.51999999998562</c:v>
                </c:pt>
                <c:pt idx="19105">
                  <c:v>95.52499999998562</c:v>
                </c:pt>
                <c:pt idx="19106">
                  <c:v>95.5299999999856</c:v>
                </c:pt>
                <c:pt idx="19107">
                  <c:v>95.5349999999856</c:v>
                </c:pt>
                <c:pt idx="19108">
                  <c:v>95.5399999999856</c:v>
                </c:pt>
                <c:pt idx="19109">
                  <c:v>95.5449999999856</c:v>
                </c:pt>
                <c:pt idx="19110">
                  <c:v>95.5499999999856</c:v>
                </c:pt>
                <c:pt idx="19111">
                  <c:v>95.5549999999856</c:v>
                </c:pt>
                <c:pt idx="19112">
                  <c:v>95.5599999999856</c:v>
                </c:pt>
                <c:pt idx="19113">
                  <c:v>95.5649999999856</c:v>
                </c:pt>
                <c:pt idx="19114">
                  <c:v>95.5699999999856</c:v>
                </c:pt>
                <c:pt idx="19115">
                  <c:v>95.57499999998556</c:v>
                </c:pt>
                <c:pt idx="19116">
                  <c:v>95.57999999998556</c:v>
                </c:pt>
                <c:pt idx="19117">
                  <c:v>95.58499999998556</c:v>
                </c:pt>
                <c:pt idx="19118">
                  <c:v>95.58999999998556</c:v>
                </c:pt>
                <c:pt idx="19119">
                  <c:v>95.5949999999856</c:v>
                </c:pt>
                <c:pt idx="19120">
                  <c:v>95.5999999999856</c:v>
                </c:pt>
                <c:pt idx="19121">
                  <c:v>95.60499999998553</c:v>
                </c:pt>
                <c:pt idx="19122">
                  <c:v>95.60999999998553</c:v>
                </c:pt>
                <c:pt idx="19123">
                  <c:v>95.6149999999856</c:v>
                </c:pt>
                <c:pt idx="19124">
                  <c:v>95.61999999998552</c:v>
                </c:pt>
                <c:pt idx="19125">
                  <c:v>95.62499999998553</c:v>
                </c:pt>
                <c:pt idx="19126">
                  <c:v>95.62999999998551</c:v>
                </c:pt>
                <c:pt idx="19127">
                  <c:v>95.63499999998552</c:v>
                </c:pt>
                <c:pt idx="19128">
                  <c:v>95.6399999999855</c:v>
                </c:pt>
                <c:pt idx="19129">
                  <c:v>95.6449999999855</c:v>
                </c:pt>
                <c:pt idx="19130">
                  <c:v>95.6499999999855</c:v>
                </c:pt>
                <c:pt idx="19131">
                  <c:v>95.6549999999855</c:v>
                </c:pt>
                <c:pt idx="19132">
                  <c:v>95.65999999998548</c:v>
                </c:pt>
                <c:pt idx="19133">
                  <c:v>95.6649999999855</c:v>
                </c:pt>
                <c:pt idx="19134">
                  <c:v>95.6699999999855</c:v>
                </c:pt>
                <c:pt idx="19135">
                  <c:v>95.67499999998547</c:v>
                </c:pt>
                <c:pt idx="19136">
                  <c:v>95.67999999998547</c:v>
                </c:pt>
                <c:pt idx="19137">
                  <c:v>95.68499999998546</c:v>
                </c:pt>
                <c:pt idx="19138">
                  <c:v>95.68999999998545</c:v>
                </c:pt>
                <c:pt idx="19139">
                  <c:v>95.69499999998546</c:v>
                </c:pt>
                <c:pt idx="19140">
                  <c:v>95.69999999998546</c:v>
                </c:pt>
                <c:pt idx="19141">
                  <c:v>95.7049999999855</c:v>
                </c:pt>
                <c:pt idx="19142">
                  <c:v>95.7099999999855</c:v>
                </c:pt>
                <c:pt idx="19143">
                  <c:v>95.7149999999855</c:v>
                </c:pt>
                <c:pt idx="19144">
                  <c:v>95.7199999999855</c:v>
                </c:pt>
                <c:pt idx="19145">
                  <c:v>95.7249999999855</c:v>
                </c:pt>
                <c:pt idx="19146">
                  <c:v>95.72999999998542</c:v>
                </c:pt>
                <c:pt idx="19147">
                  <c:v>95.7349999999855</c:v>
                </c:pt>
                <c:pt idx="19148">
                  <c:v>95.73999999998542</c:v>
                </c:pt>
                <c:pt idx="19149">
                  <c:v>95.7449999999855</c:v>
                </c:pt>
                <c:pt idx="19150">
                  <c:v>95.7499999999854</c:v>
                </c:pt>
                <c:pt idx="19151">
                  <c:v>95.7549999999854</c:v>
                </c:pt>
                <c:pt idx="19152">
                  <c:v>95.7599999999854</c:v>
                </c:pt>
                <c:pt idx="19153">
                  <c:v>95.7649999999854</c:v>
                </c:pt>
                <c:pt idx="19154">
                  <c:v>95.7699999999854</c:v>
                </c:pt>
                <c:pt idx="19155">
                  <c:v>95.7749999999854</c:v>
                </c:pt>
                <c:pt idx="19156">
                  <c:v>95.7799999999854</c:v>
                </c:pt>
                <c:pt idx="19157">
                  <c:v>95.7849999999854</c:v>
                </c:pt>
                <c:pt idx="19158">
                  <c:v>95.7899999999854</c:v>
                </c:pt>
                <c:pt idx="19159">
                  <c:v>95.7949999999854</c:v>
                </c:pt>
                <c:pt idx="19160">
                  <c:v>95.7999999999854</c:v>
                </c:pt>
                <c:pt idx="19161">
                  <c:v>95.80499999998536</c:v>
                </c:pt>
                <c:pt idx="19162">
                  <c:v>95.80999999998536</c:v>
                </c:pt>
                <c:pt idx="19163">
                  <c:v>95.8149999999854</c:v>
                </c:pt>
                <c:pt idx="19164">
                  <c:v>95.8199999999854</c:v>
                </c:pt>
                <c:pt idx="19165">
                  <c:v>95.82499999998533</c:v>
                </c:pt>
                <c:pt idx="19166">
                  <c:v>95.82999999998533</c:v>
                </c:pt>
                <c:pt idx="19167">
                  <c:v>95.8349999999854</c:v>
                </c:pt>
                <c:pt idx="19168">
                  <c:v>95.83999999998532</c:v>
                </c:pt>
                <c:pt idx="19169">
                  <c:v>95.8449999999854</c:v>
                </c:pt>
                <c:pt idx="19170">
                  <c:v>95.84999999998532</c:v>
                </c:pt>
                <c:pt idx="19171">
                  <c:v>95.85499999998532</c:v>
                </c:pt>
                <c:pt idx="19172">
                  <c:v>95.8599999999853</c:v>
                </c:pt>
                <c:pt idx="19173">
                  <c:v>95.8649999999853</c:v>
                </c:pt>
                <c:pt idx="19174">
                  <c:v>95.8699999999853</c:v>
                </c:pt>
                <c:pt idx="19175">
                  <c:v>95.8749999999853</c:v>
                </c:pt>
                <c:pt idx="19176">
                  <c:v>95.87999999998528</c:v>
                </c:pt>
                <c:pt idx="19177">
                  <c:v>95.8849999999853</c:v>
                </c:pt>
                <c:pt idx="19178">
                  <c:v>95.8899999999853</c:v>
                </c:pt>
                <c:pt idx="19179">
                  <c:v>95.8949999999853</c:v>
                </c:pt>
                <c:pt idx="19180">
                  <c:v>95.8999999999853</c:v>
                </c:pt>
                <c:pt idx="19181">
                  <c:v>95.9049999999853</c:v>
                </c:pt>
                <c:pt idx="19182">
                  <c:v>95.9099999999853</c:v>
                </c:pt>
                <c:pt idx="19183">
                  <c:v>95.9149999999853</c:v>
                </c:pt>
                <c:pt idx="19184">
                  <c:v>95.9199999999853</c:v>
                </c:pt>
                <c:pt idx="19185">
                  <c:v>95.9249999999853</c:v>
                </c:pt>
                <c:pt idx="19186">
                  <c:v>95.9299999999853</c:v>
                </c:pt>
                <c:pt idx="19187">
                  <c:v>95.9349999999853</c:v>
                </c:pt>
                <c:pt idx="19188">
                  <c:v>95.9399999999853</c:v>
                </c:pt>
                <c:pt idx="19189">
                  <c:v>95.9449999999853</c:v>
                </c:pt>
                <c:pt idx="19190">
                  <c:v>95.9499999999853</c:v>
                </c:pt>
                <c:pt idx="19191">
                  <c:v>95.9549999999853</c:v>
                </c:pt>
                <c:pt idx="19192">
                  <c:v>95.95999999998522</c:v>
                </c:pt>
                <c:pt idx="19193">
                  <c:v>95.9649999999853</c:v>
                </c:pt>
                <c:pt idx="19194">
                  <c:v>95.9699999999852</c:v>
                </c:pt>
                <c:pt idx="19195">
                  <c:v>95.9749999999852</c:v>
                </c:pt>
                <c:pt idx="19196">
                  <c:v>95.9799999999852</c:v>
                </c:pt>
                <c:pt idx="19197">
                  <c:v>95.9849999999852</c:v>
                </c:pt>
                <c:pt idx="19198">
                  <c:v>95.9899999999852</c:v>
                </c:pt>
                <c:pt idx="19199">
                  <c:v>95.9949999999852</c:v>
                </c:pt>
                <c:pt idx="19200">
                  <c:v>95.9999999999852</c:v>
                </c:pt>
                <c:pt idx="19201">
                  <c:v>96.0049999999852</c:v>
                </c:pt>
                <c:pt idx="19202">
                  <c:v>96.0099999999852</c:v>
                </c:pt>
                <c:pt idx="19203">
                  <c:v>96.0149999999852</c:v>
                </c:pt>
                <c:pt idx="19204">
                  <c:v>96.0199999999852</c:v>
                </c:pt>
                <c:pt idx="19205">
                  <c:v>96.02499999998516</c:v>
                </c:pt>
                <c:pt idx="19206">
                  <c:v>96.02999999998516</c:v>
                </c:pt>
                <c:pt idx="19207">
                  <c:v>96.0349999999852</c:v>
                </c:pt>
                <c:pt idx="19208">
                  <c:v>96.0399999999852</c:v>
                </c:pt>
                <c:pt idx="19209">
                  <c:v>96.0449999999852</c:v>
                </c:pt>
                <c:pt idx="19210">
                  <c:v>96.0499999999852</c:v>
                </c:pt>
                <c:pt idx="19211">
                  <c:v>96.0549999999852</c:v>
                </c:pt>
                <c:pt idx="19212">
                  <c:v>96.05999999998512</c:v>
                </c:pt>
                <c:pt idx="19213">
                  <c:v>96.0649999999852</c:v>
                </c:pt>
                <c:pt idx="19214">
                  <c:v>96.06999999998512</c:v>
                </c:pt>
                <c:pt idx="19215">
                  <c:v>96.07499999998512</c:v>
                </c:pt>
                <c:pt idx="19216">
                  <c:v>96.0799999999851</c:v>
                </c:pt>
                <c:pt idx="19217">
                  <c:v>96.0849999999851</c:v>
                </c:pt>
                <c:pt idx="19218">
                  <c:v>96.0899999999851</c:v>
                </c:pt>
                <c:pt idx="19219">
                  <c:v>96.0949999999851</c:v>
                </c:pt>
                <c:pt idx="19220">
                  <c:v>96.0999999999851</c:v>
                </c:pt>
                <c:pt idx="19221">
                  <c:v>96.1049999999851</c:v>
                </c:pt>
                <c:pt idx="19222">
                  <c:v>96.1099999999851</c:v>
                </c:pt>
                <c:pt idx="19223">
                  <c:v>96.1149999999851</c:v>
                </c:pt>
                <c:pt idx="19224">
                  <c:v>96.1199999999851</c:v>
                </c:pt>
                <c:pt idx="19225">
                  <c:v>96.12499999998506</c:v>
                </c:pt>
                <c:pt idx="19226">
                  <c:v>96.12999999998505</c:v>
                </c:pt>
                <c:pt idx="19227">
                  <c:v>96.13499999998506</c:v>
                </c:pt>
                <c:pt idx="19228">
                  <c:v>96.13999999998506</c:v>
                </c:pt>
                <c:pt idx="19229">
                  <c:v>96.1449999999851</c:v>
                </c:pt>
                <c:pt idx="19230">
                  <c:v>96.1499999999851</c:v>
                </c:pt>
                <c:pt idx="19231">
                  <c:v>96.15499999998503</c:v>
                </c:pt>
                <c:pt idx="19232">
                  <c:v>96.15999999998503</c:v>
                </c:pt>
                <c:pt idx="19233">
                  <c:v>96.1649999999851</c:v>
                </c:pt>
                <c:pt idx="19234">
                  <c:v>96.16999999998502</c:v>
                </c:pt>
                <c:pt idx="19235">
                  <c:v>96.17499999998503</c:v>
                </c:pt>
                <c:pt idx="19236">
                  <c:v>96.17999999998501</c:v>
                </c:pt>
                <c:pt idx="19237">
                  <c:v>96.18499999998502</c:v>
                </c:pt>
                <c:pt idx="19238">
                  <c:v>96.189999999985</c:v>
                </c:pt>
                <c:pt idx="19239">
                  <c:v>96.194999999985</c:v>
                </c:pt>
                <c:pt idx="19240">
                  <c:v>96.19999999998498</c:v>
                </c:pt>
                <c:pt idx="19241">
                  <c:v>96.204999999985</c:v>
                </c:pt>
                <c:pt idx="19242">
                  <c:v>96.20999999998498</c:v>
                </c:pt>
                <c:pt idx="19243">
                  <c:v>96.214999999985</c:v>
                </c:pt>
                <c:pt idx="19244">
                  <c:v>96.219999999985</c:v>
                </c:pt>
                <c:pt idx="19245">
                  <c:v>96.22499999998497</c:v>
                </c:pt>
                <c:pt idx="19246">
                  <c:v>96.22999999998497</c:v>
                </c:pt>
                <c:pt idx="19247">
                  <c:v>96.23499999998496</c:v>
                </c:pt>
                <c:pt idx="19248">
                  <c:v>96.23999999998495</c:v>
                </c:pt>
                <c:pt idx="19249">
                  <c:v>96.24499999998496</c:v>
                </c:pt>
                <c:pt idx="19250">
                  <c:v>96.24999999998496</c:v>
                </c:pt>
                <c:pt idx="19251">
                  <c:v>96.25499999998494</c:v>
                </c:pt>
                <c:pt idx="19252">
                  <c:v>96.25999999998494</c:v>
                </c:pt>
                <c:pt idx="19253">
                  <c:v>96.26499999998493</c:v>
                </c:pt>
                <c:pt idx="19254">
                  <c:v>96.26999999998493</c:v>
                </c:pt>
                <c:pt idx="19255">
                  <c:v>96.27499999998493</c:v>
                </c:pt>
                <c:pt idx="19256">
                  <c:v>96.27999999998491</c:v>
                </c:pt>
                <c:pt idx="19257">
                  <c:v>96.28499999998493</c:v>
                </c:pt>
                <c:pt idx="19258">
                  <c:v>96.28999999998491</c:v>
                </c:pt>
                <c:pt idx="19259">
                  <c:v>96.29499999998492</c:v>
                </c:pt>
                <c:pt idx="19260">
                  <c:v>96.2999999999849</c:v>
                </c:pt>
                <c:pt idx="19261">
                  <c:v>96.3049999999849</c:v>
                </c:pt>
                <c:pt idx="19262">
                  <c:v>96.30999999998488</c:v>
                </c:pt>
                <c:pt idx="19263">
                  <c:v>96.3149999999849</c:v>
                </c:pt>
                <c:pt idx="19264">
                  <c:v>96.31999999998488</c:v>
                </c:pt>
                <c:pt idx="19265">
                  <c:v>96.32499999998488</c:v>
                </c:pt>
                <c:pt idx="19266">
                  <c:v>96.32999999998488</c:v>
                </c:pt>
                <c:pt idx="19267">
                  <c:v>96.33499999998487</c:v>
                </c:pt>
                <c:pt idx="19268">
                  <c:v>96.33999999998487</c:v>
                </c:pt>
                <c:pt idx="19269">
                  <c:v>96.34499999998486</c:v>
                </c:pt>
                <c:pt idx="19270">
                  <c:v>96.34999999998485</c:v>
                </c:pt>
                <c:pt idx="19271">
                  <c:v>96.35499999998485</c:v>
                </c:pt>
                <c:pt idx="19272">
                  <c:v>96.35999999998485</c:v>
                </c:pt>
                <c:pt idx="19273">
                  <c:v>96.36499999998484</c:v>
                </c:pt>
                <c:pt idx="19274">
                  <c:v>96.36999999998484</c:v>
                </c:pt>
                <c:pt idx="19275">
                  <c:v>96.37499999998481</c:v>
                </c:pt>
                <c:pt idx="19276">
                  <c:v>96.37999999998478</c:v>
                </c:pt>
                <c:pt idx="19277">
                  <c:v>96.38499999998483</c:v>
                </c:pt>
                <c:pt idx="19278">
                  <c:v>96.38999999998481</c:v>
                </c:pt>
                <c:pt idx="19279">
                  <c:v>96.39499999998483</c:v>
                </c:pt>
                <c:pt idx="19280">
                  <c:v>96.39999999998481</c:v>
                </c:pt>
                <c:pt idx="19281">
                  <c:v>96.40499999998482</c:v>
                </c:pt>
                <c:pt idx="19282">
                  <c:v>96.4099999999848</c:v>
                </c:pt>
                <c:pt idx="19283">
                  <c:v>96.4149999999848</c:v>
                </c:pt>
                <c:pt idx="19284">
                  <c:v>96.4199999999848</c:v>
                </c:pt>
                <c:pt idx="19285">
                  <c:v>96.4249999999848</c:v>
                </c:pt>
                <c:pt idx="19286">
                  <c:v>96.42999999998478</c:v>
                </c:pt>
                <c:pt idx="19287">
                  <c:v>96.4349999999848</c:v>
                </c:pt>
                <c:pt idx="19288">
                  <c:v>96.4399999999848</c:v>
                </c:pt>
                <c:pt idx="19289">
                  <c:v>96.4449999999848</c:v>
                </c:pt>
                <c:pt idx="19290">
                  <c:v>96.4499999999848</c:v>
                </c:pt>
                <c:pt idx="19291">
                  <c:v>96.45499999998476</c:v>
                </c:pt>
                <c:pt idx="19292">
                  <c:v>96.45999999998475</c:v>
                </c:pt>
                <c:pt idx="19293">
                  <c:v>96.46499999998476</c:v>
                </c:pt>
                <c:pt idx="19294">
                  <c:v>96.46999999998476</c:v>
                </c:pt>
                <c:pt idx="19295">
                  <c:v>96.47499999998474</c:v>
                </c:pt>
                <c:pt idx="19296">
                  <c:v>96.47999999998474</c:v>
                </c:pt>
                <c:pt idx="19297">
                  <c:v>96.48499999998473</c:v>
                </c:pt>
                <c:pt idx="19298">
                  <c:v>96.48999999998473</c:v>
                </c:pt>
                <c:pt idx="19299">
                  <c:v>96.4949999999848</c:v>
                </c:pt>
                <c:pt idx="19300">
                  <c:v>96.49999999998472</c:v>
                </c:pt>
                <c:pt idx="19301">
                  <c:v>96.50499999998473</c:v>
                </c:pt>
                <c:pt idx="19302">
                  <c:v>96.50999999998471</c:v>
                </c:pt>
                <c:pt idx="19303">
                  <c:v>96.51499999998472</c:v>
                </c:pt>
                <c:pt idx="19304">
                  <c:v>96.5199999999847</c:v>
                </c:pt>
                <c:pt idx="19305">
                  <c:v>96.5249999999847</c:v>
                </c:pt>
                <c:pt idx="19306">
                  <c:v>96.52999999998468</c:v>
                </c:pt>
                <c:pt idx="19307">
                  <c:v>96.5349999999847</c:v>
                </c:pt>
                <c:pt idx="19308">
                  <c:v>96.53999999998468</c:v>
                </c:pt>
                <c:pt idx="19309">
                  <c:v>96.5449999999847</c:v>
                </c:pt>
                <c:pt idx="19310">
                  <c:v>96.5499999999847</c:v>
                </c:pt>
                <c:pt idx="19311">
                  <c:v>96.55499999998467</c:v>
                </c:pt>
                <c:pt idx="19312">
                  <c:v>96.55999999998467</c:v>
                </c:pt>
                <c:pt idx="19313">
                  <c:v>96.56499999998466</c:v>
                </c:pt>
                <c:pt idx="19314">
                  <c:v>96.56999999998465</c:v>
                </c:pt>
                <c:pt idx="19315">
                  <c:v>96.57499999998465</c:v>
                </c:pt>
                <c:pt idx="19316">
                  <c:v>96.57999999998465</c:v>
                </c:pt>
                <c:pt idx="19317">
                  <c:v>96.58499999998464</c:v>
                </c:pt>
                <c:pt idx="19318">
                  <c:v>96.58999999998464</c:v>
                </c:pt>
                <c:pt idx="19319">
                  <c:v>96.59499999998463</c:v>
                </c:pt>
                <c:pt idx="19320">
                  <c:v>96.59999999998463</c:v>
                </c:pt>
                <c:pt idx="19321">
                  <c:v>96.60499999998463</c:v>
                </c:pt>
                <c:pt idx="19322">
                  <c:v>96.60999999998461</c:v>
                </c:pt>
                <c:pt idx="19323">
                  <c:v>96.61499999998463</c:v>
                </c:pt>
                <c:pt idx="19324">
                  <c:v>96.61999999998461</c:v>
                </c:pt>
                <c:pt idx="19325">
                  <c:v>96.62499999998461</c:v>
                </c:pt>
                <c:pt idx="19326">
                  <c:v>96.62999999998458</c:v>
                </c:pt>
                <c:pt idx="19327">
                  <c:v>96.6349999999846</c:v>
                </c:pt>
                <c:pt idx="19328">
                  <c:v>96.63999999998458</c:v>
                </c:pt>
                <c:pt idx="19329">
                  <c:v>96.6449999999846</c:v>
                </c:pt>
                <c:pt idx="19330">
                  <c:v>96.64999999998458</c:v>
                </c:pt>
                <c:pt idx="19331">
                  <c:v>96.65499999998458</c:v>
                </c:pt>
                <c:pt idx="19332">
                  <c:v>96.65999999998458</c:v>
                </c:pt>
                <c:pt idx="19333">
                  <c:v>96.66499999998457</c:v>
                </c:pt>
                <c:pt idx="19334">
                  <c:v>96.66999999998457</c:v>
                </c:pt>
                <c:pt idx="19335">
                  <c:v>96.67499999998455</c:v>
                </c:pt>
                <c:pt idx="19336">
                  <c:v>96.67999999998455</c:v>
                </c:pt>
                <c:pt idx="19337">
                  <c:v>96.68499999998455</c:v>
                </c:pt>
                <c:pt idx="19338">
                  <c:v>96.68999999998455</c:v>
                </c:pt>
                <c:pt idx="19339">
                  <c:v>96.69499999998454</c:v>
                </c:pt>
                <c:pt idx="19340">
                  <c:v>96.69999999998454</c:v>
                </c:pt>
                <c:pt idx="19341">
                  <c:v>96.70499999998453</c:v>
                </c:pt>
                <c:pt idx="19342">
                  <c:v>96.70999999998453</c:v>
                </c:pt>
                <c:pt idx="19343">
                  <c:v>96.7149999999846</c:v>
                </c:pt>
                <c:pt idx="19344">
                  <c:v>96.71999999998452</c:v>
                </c:pt>
                <c:pt idx="19345">
                  <c:v>96.72499999998453</c:v>
                </c:pt>
                <c:pt idx="19346">
                  <c:v>96.72999999998451</c:v>
                </c:pt>
                <c:pt idx="19347">
                  <c:v>96.73499999998452</c:v>
                </c:pt>
                <c:pt idx="19348">
                  <c:v>96.7399999999845</c:v>
                </c:pt>
                <c:pt idx="19349">
                  <c:v>96.7449999999845</c:v>
                </c:pt>
                <c:pt idx="19350">
                  <c:v>96.7499999999845</c:v>
                </c:pt>
                <c:pt idx="19351">
                  <c:v>96.7549999999845</c:v>
                </c:pt>
                <c:pt idx="19352">
                  <c:v>96.75999999998448</c:v>
                </c:pt>
                <c:pt idx="19353">
                  <c:v>96.7649999999845</c:v>
                </c:pt>
                <c:pt idx="19354">
                  <c:v>96.7699999999845</c:v>
                </c:pt>
                <c:pt idx="19355">
                  <c:v>96.77499999998447</c:v>
                </c:pt>
                <c:pt idx="19356">
                  <c:v>96.77999999998447</c:v>
                </c:pt>
                <c:pt idx="19357">
                  <c:v>96.78499999998446</c:v>
                </c:pt>
                <c:pt idx="19358">
                  <c:v>96.78999999998445</c:v>
                </c:pt>
                <c:pt idx="19359">
                  <c:v>96.79499999998446</c:v>
                </c:pt>
                <c:pt idx="19360">
                  <c:v>96.79999999998446</c:v>
                </c:pt>
                <c:pt idx="19361">
                  <c:v>96.80499999998444</c:v>
                </c:pt>
                <c:pt idx="19362">
                  <c:v>96.80999999998444</c:v>
                </c:pt>
                <c:pt idx="19363">
                  <c:v>96.81499999998443</c:v>
                </c:pt>
                <c:pt idx="19364">
                  <c:v>96.81999999998443</c:v>
                </c:pt>
                <c:pt idx="19365">
                  <c:v>96.82499999998443</c:v>
                </c:pt>
                <c:pt idx="19366">
                  <c:v>96.82999999998441</c:v>
                </c:pt>
                <c:pt idx="19367">
                  <c:v>96.83499999998443</c:v>
                </c:pt>
                <c:pt idx="19368">
                  <c:v>96.83999999998441</c:v>
                </c:pt>
                <c:pt idx="19369">
                  <c:v>96.84499999998442</c:v>
                </c:pt>
                <c:pt idx="19370">
                  <c:v>96.8499999999844</c:v>
                </c:pt>
                <c:pt idx="19371">
                  <c:v>96.8549999999844</c:v>
                </c:pt>
                <c:pt idx="19372">
                  <c:v>96.85999999998438</c:v>
                </c:pt>
                <c:pt idx="19373">
                  <c:v>96.8649999999844</c:v>
                </c:pt>
                <c:pt idx="19374">
                  <c:v>96.86999999998438</c:v>
                </c:pt>
                <c:pt idx="19375">
                  <c:v>96.87499999998438</c:v>
                </c:pt>
                <c:pt idx="19376">
                  <c:v>96.87999999998438</c:v>
                </c:pt>
                <c:pt idx="19377">
                  <c:v>96.88499999998437</c:v>
                </c:pt>
                <c:pt idx="19378">
                  <c:v>96.88999999998437</c:v>
                </c:pt>
                <c:pt idx="19379">
                  <c:v>96.89499999998436</c:v>
                </c:pt>
                <c:pt idx="19380">
                  <c:v>96.89999999998435</c:v>
                </c:pt>
                <c:pt idx="19381">
                  <c:v>96.90499999998436</c:v>
                </c:pt>
                <c:pt idx="19382">
                  <c:v>96.90999999998436</c:v>
                </c:pt>
                <c:pt idx="19383">
                  <c:v>96.9149999999844</c:v>
                </c:pt>
                <c:pt idx="19384">
                  <c:v>96.91999999998436</c:v>
                </c:pt>
                <c:pt idx="19385">
                  <c:v>96.92499999998433</c:v>
                </c:pt>
                <c:pt idx="19386">
                  <c:v>96.92999999998433</c:v>
                </c:pt>
                <c:pt idx="19387">
                  <c:v>96.9349999999844</c:v>
                </c:pt>
                <c:pt idx="19388">
                  <c:v>96.93999999998432</c:v>
                </c:pt>
                <c:pt idx="19389">
                  <c:v>96.9449999999844</c:v>
                </c:pt>
                <c:pt idx="19390">
                  <c:v>96.94999999998432</c:v>
                </c:pt>
                <c:pt idx="19391">
                  <c:v>96.95499999998432</c:v>
                </c:pt>
                <c:pt idx="19392">
                  <c:v>96.9599999999843</c:v>
                </c:pt>
                <c:pt idx="19393">
                  <c:v>96.9649999999843</c:v>
                </c:pt>
                <c:pt idx="19394">
                  <c:v>96.9699999999843</c:v>
                </c:pt>
                <c:pt idx="19395">
                  <c:v>96.9749999999843</c:v>
                </c:pt>
                <c:pt idx="19396">
                  <c:v>96.97999999998428</c:v>
                </c:pt>
                <c:pt idx="19397">
                  <c:v>96.9849999999843</c:v>
                </c:pt>
                <c:pt idx="19398">
                  <c:v>96.9899999999843</c:v>
                </c:pt>
                <c:pt idx="19399">
                  <c:v>96.9949999999843</c:v>
                </c:pt>
                <c:pt idx="19400">
                  <c:v>96.9999999999843</c:v>
                </c:pt>
                <c:pt idx="19401">
                  <c:v>97.00499999998426</c:v>
                </c:pt>
                <c:pt idx="19402">
                  <c:v>97.00999999998427</c:v>
                </c:pt>
                <c:pt idx="19403">
                  <c:v>97.01499999998426</c:v>
                </c:pt>
                <c:pt idx="19404">
                  <c:v>97.01999999998426</c:v>
                </c:pt>
                <c:pt idx="19405">
                  <c:v>97.02499999998424</c:v>
                </c:pt>
                <c:pt idx="19406">
                  <c:v>97.02999999998424</c:v>
                </c:pt>
                <c:pt idx="19407">
                  <c:v>97.03499999998423</c:v>
                </c:pt>
                <c:pt idx="19408">
                  <c:v>97.03999999998423</c:v>
                </c:pt>
                <c:pt idx="19409">
                  <c:v>97.0449999999843</c:v>
                </c:pt>
                <c:pt idx="19410">
                  <c:v>97.04999999998422</c:v>
                </c:pt>
                <c:pt idx="19411">
                  <c:v>97.05499999998423</c:v>
                </c:pt>
                <c:pt idx="19412">
                  <c:v>97.05999999998421</c:v>
                </c:pt>
                <c:pt idx="19413">
                  <c:v>97.06499999998422</c:v>
                </c:pt>
                <c:pt idx="19414">
                  <c:v>97.0699999999842</c:v>
                </c:pt>
                <c:pt idx="19415">
                  <c:v>97.0749999999842</c:v>
                </c:pt>
                <c:pt idx="19416">
                  <c:v>97.07999999998418</c:v>
                </c:pt>
                <c:pt idx="19417">
                  <c:v>97.0849999999842</c:v>
                </c:pt>
                <c:pt idx="19418">
                  <c:v>97.08999999998418</c:v>
                </c:pt>
                <c:pt idx="19419">
                  <c:v>97.0949999999842</c:v>
                </c:pt>
                <c:pt idx="19420">
                  <c:v>97.0999999999842</c:v>
                </c:pt>
                <c:pt idx="19421">
                  <c:v>97.10499999998417</c:v>
                </c:pt>
                <c:pt idx="19422">
                  <c:v>97.10999999998417</c:v>
                </c:pt>
                <c:pt idx="19423">
                  <c:v>97.11499999998416</c:v>
                </c:pt>
                <c:pt idx="19424">
                  <c:v>97.11999999998417</c:v>
                </c:pt>
                <c:pt idx="19425">
                  <c:v>97.12499999998415</c:v>
                </c:pt>
                <c:pt idx="19426">
                  <c:v>97.12999999998415</c:v>
                </c:pt>
                <c:pt idx="19427">
                  <c:v>97.13499999998414</c:v>
                </c:pt>
                <c:pt idx="19428">
                  <c:v>97.13999999998414</c:v>
                </c:pt>
                <c:pt idx="19429">
                  <c:v>97.14499999998413</c:v>
                </c:pt>
                <c:pt idx="19430">
                  <c:v>97.14999999998413</c:v>
                </c:pt>
                <c:pt idx="19431">
                  <c:v>97.15499999998413</c:v>
                </c:pt>
                <c:pt idx="19432">
                  <c:v>97.15999999998411</c:v>
                </c:pt>
                <c:pt idx="19433">
                  <c:v>97.16499999998413</c:v>
                </c:pt>
                <c:pt idx="19434">
                  <c:v>97.16999999998411</c:v>
                </c:pt>
                <c:pt idx="19435">
                  <c:v>97.17499999998411</c:v>
                </c:pt>
                <c:pt idx="19436">
                  <c:v>97.17999999998408</c:v>
                </c:pt>
                <c:pt idx="19437">
                  <c:v>97.1849999999841</c:v>
                </c:pt>
                <c:pt idx="19438">
                  <c:v>97.18999999998408</c:v>
                </c:pt>
                <c:pt idx="19439">
                  <c:v>97.1949999999841</c:v>
                </c:pt>
                <c:pt idx="19440">
                  <c:v>97.19999999998408</c:v>
                </c:pt>
                <c:pt idx="19441">
                  <c:v>97.2049999999841</c:v>
                </c:pt>
                <c:pt idx="19442">
                  <c:v>97.2099999999841</c:v>
                </c:pt>
                <c:pt idx="19443">
                  <c:v>97.2149999999841</c:v>
                </c:pt>
                <c:pt idx="19444">
                  <c:v>97.2199999999841</c:v>
                </c:pt>
                <c:pt idx="19445">
                  <c:v>97.22499999998406</c:v>
                </c:pt>
                <c:pt idx="19446">
                  <c:v>97.22999999998407</c:v>
                </c:pt>
                <c:pt idx="19447">
                  <c:v>97.23499999998406</c:v>
                </c:pt>
                <c:pt idx="19448">
                  <c:v>97.23999999998406</c:v>
                </c:pt>
                <c:pt idx="19449">
                  <c:v>97.2449999999841</c:v>
                </c:pt>
                <c:pt idx="19450">
                  <c:v>97.24999999998406</c:v>
                </c:pt>
                <c:pt idx="19451">
                  <c:v>97.25499999998403</c:v>
                </c:pt>
                <c:pt idx="19452">
                  <c:v>97.25999999998403</c:v>
                </c:pt>
                <c:pt idx="19453">
                  <c:v>97.2649999999841</c:v>
                </c:pt>
                <c:pt idx="19454">
                  <c:v>97.26999999998402</c:v>
                </c:pt>
                <c:pt idx="19455">
                  <c:v>97.27499999998403</c:v>
                </c:pt>
                <c:pt idx="19456">
                  <c:v>97.27999999998401</c:v>
                </c:pt>
                <c:pt idx="19457">
                  <c:v>97.28499999998402</c:v>
                </c:pt>
                <c:pt idx="19458">
                  <c:v>97.289999999984</c:v>
                </c:pt>
                <c:pt idx="19459">
                  <c:v>97.294999999984</c:v>
                </c:pt>
                <c:pt idx="19460">
                  <c:v>97.299999999984</c:v>
                </c:pt>
                <c:pt idx="19461">
                  <c:v>97.304999999984</c:v>
                </c:pt>
                <c:pt idx="19462">
                  <c:v>97.30999999998398</c:v>
                </c:pt>
                <c:pt idx="19463">
                  <c:v>97.314999999984</c:v>
                </c:pt>
                <c:pt idx="19464">
                  <c:v>97.319999999984</c:v>
                </c:pt>
                <c:pt idx="19465">
                  <c:v>97.32499999998397</c:v>
                </c:pt>
                <c:pt idx="19466">
                  <c:v>97.32999999998397</c:v>
                </c:pt>
                <c:pt idx="19467">
                  <c:v>97.33499999998396</c:v>
                </c:pt>
                <c:pt idx="19468">
                  <c:v>97.33999999998397</c:v>
                </c:pt>
                <c:pt idx="19469">
                  <c:v>97.34499999998396</c:v>
                </c:pt>
                <c:pt idx="19470">
                  <c:v>97.34999999998396</c:v>
                </c:pt>
                <c:pt idx="19471">
                  <c:v>97.35499999998394</c:v>
                </c:pt>
                <c:pt idx="19472">
                  <c:v>97.35999999998394</c:v>
                </c:pt>
                <c:pt idx="19473">
                  <c:v>97.36499999998393</c:v>
                </c:pt>
                <c:pt idx="19474">
                  <c:v>97.36999999998393</c:v>
                </c:pt>
                <c:pt idx="19475">
                  <c:v>97.37499999998393</c:v>
                </c:pt>
                <c:pt idx="19476">
                  <c:v>97.37999999998391</c:v>
                </c:pt>
                <c:pt idx="19477">
                  <c:v>97.38499999998393</c:v>
                </c:pt>
                <c:pt idx="19478">
                  <c:v>97.38999999998391</c:v>
                </c:pt>
                <c:pt idx="19479">
                  <c:v>97.39499999998392</c:v>
                </c:pt>
                <c:pt idx="19480">
                  <c:v>97.3999999999839</c:v>
                </c:pt>
                <c:pt idx="19481">
                  <c:v>97.4049999999839</c:v>
                </c:pt>
                <c:pt idx="19482">
                  <c:v>97.4099999999839</c:v>
                </c:pt>
                <c:pt idx="19483">
                  <c:v>97.4149999999839</c:v>
                </c:pt>
                <c:pt idx="19484">
                  <c:v>97.4199999999839</c:v>
                </c:pt>
                <c:pt idx="19485">
                  <c:v>97.4249999999839</c:v>
                </c:pt>
                <c:pt idx="19486">
                  <c:v>97.4299999999839</c:v>
                </c:pt>
                <c:pt idx="19487">
                  <c:v>97.4349999999839</c:v>
                </c:pt>
                <c:pt idx="19488">
                  <c:v>97.4399999999839</c:v>
                </c:pt>
                <c:pt idx="19489">
                  <c:v>97.4449999999839</c:v>
                </c:pt>
                <c:pt idx="19490">
                  <c:v>97.4499999999839</c:v>
                </c:pt>
                <c:pt idx="19491">
                  <c:v>97.45499999998386</c:v>
                </c:pt>
                <c:pt idx="19492">
                  <c:v>97.45999999998386</c:v>
                </c:pt>
                <c:pt idx="19493">
                  <c:v>97.4649999999839</c:v>
                </c:pt>
                <c:pt idx="19494">
                  <c:v>97.46999999998386</c:v>
                </c:pt>
                <c:pt idx="19495">
                  <c:v>97.47499999998383</c:v>
                </c:pt>
                <c:pt idx="19496">
                  <c:v>97.47999999998383</c:v>
                </c:pt>
                <c:pt idx="19497">
                  <c:v>97.48499999998382</c:v>
                </c:pt>
                <c:pt idx="19498">
                  <c:v>97.48999999998382</c:v>
                </c:pt>
                <c:pt idx="19499">
                  <c:v>97.4949999999839</c:v>
                </c:pt>
                <c:pt idx="19500">
                  <c:v>97.49999999998382</c:v>
                </c:pt>
                <c:pt idx="19501">
                  <c:v>97.50499999998382</c:v>
                </c:pt>
                <c:pt idx="19502">
                  <c:v>97.5099999999838</c:v>
                </c:pt>
                <c:pt idx="19503">
                  <c:v>97.5149999999838</c:v>
                </c:pt>
                <c:pt idx="19504">
                  <c:v>97.5199999999838</c:v>
                </c:pt>
                <c:pt idx="19505">
                  <c:v>97.5249999999838</c:v>
                </c:pt>
                <c:pt idx="19506">
                  <c:v>97.52999999998378</c:v>
                </c:pt>
                <c:pt idx="19507">
                  <c:v>97.5349999999838</c:v>
                </c:pt>
                <c:pt idx="19508">
                  <c:v>97.53999999998377</c:v>
                </c:pt>
                <c:pt idx="19509">
                  <c:v>97.5449999999838</c:v>
                </c:pt>
                <c:pt idx="19510">
                  <c:v>97.5499999999838</c:v>
                </c:pt>
                <c:pt idx="19511">
                  <c:v>97.55499999998376</c:v>
                </c:pt>
                <c:pt idx="19512">
                  <c:v>97.55999999998377</c:v>
                </c:pt>
                <c:pt idx="19513">
                  <c:v>97.56499999998376</c:v>
                </c:pt>
                <c:pt idx="19514">
                  <c:v>97.56999999998376</c:v>
                </c:pt>
                <c:pt idx="19515">
                  <c:v>97.57499999998374</c:v>
                </c:pt>
                <c:pt idx="19516">
                  <c:v>97.57999999998374</c:v>
                </c:pt>
                <c:pt idx="19517">
                  <c:v>97.58499999998373</c:v>
                </c:pt>
                <c:pt idx="19518">
                  <c:v>97.58999999998373</c:v>
                </c:pt>
                <c:pt idx="19519">
                  <c:v>97.59499999998372</c:v>
                </c:pt>
                <c:pt idx="19520">
                  <c:v>97.59999999998372</c:v>
                </c:pt>
                <c:pt idx="19521">
                  <c:v>97.60499999998373</c:v>
                </c:pt>
                <c:pt idx="19522">
                  <c:v>97.60999999998371</c:v>
                </c:pt>
                <c:pt idx="19523">
                  <c:v>97.61499999998372</c:v>
                </c:pt>
                <c:pt idx="19524">
                  <c:v>97.6199999999837</c:v>
                </c:pt>
                <c:pt idx="19525">
                  <c:v>97.6249999999837</c:v>
                </c:pt>
                <c:pt idx="19526">
                  <c:v>97.62999999998368</c:v>
                </c:pt>
                <c:pt idx="19527">
                  <c:v>97.6349999999837</c:v>
                </c:pt>
                <c:pt idx="19528">
                  <c:v>97.63999999998368</c:v>
                </c:pt>
                <c:pt idx="19529">
                  <c:v>97.6449999999837</c:v>
                </c:pt>
                <c:pt idx="19530">
                  <c:v>97.64999999998367</c:v>
                </c:pt>
                <c:pt idx="19531">
                  <c:v>97.65499999998367</c:v>
                </c:pt>
                <c:pt idx="19532">
                  <c:v>97.65999999998367</c:v>
                </c:pt>
                <c:pt idx="19533">
                  <c:v>97.66499999998366</c:v>
                </c:pt>
                <c:pt idx="19534">
                  <c:v>97.66999999998367</c:v>
                </c:pt>
                <c:pt idx="19535">
                  <c:v>97.67499999998365</c:v>
                </c:pt>
                <c:pt idx="19536">
                  <c:v>97.67999999998365</c:v>
                </c:pt>
                <c:pt idx="19537">
                  <c:v>97.68499999998364</c:v>
                </c:pt>
                <c:pt idx="19538">
                  <c:v>97.68999999998364</c:v>
                </c:pt>
                <c:pt idx="19539">
                  <c:v>97.69499999998363</c:v>
                </c:pt>
                <c:pt idx="19540">
                  <c:v>97.69999999998363</c:v>
                </c:pt>
                <c:pt idx="19541">
                  <c:v>97.70499999998362</c:v>
                </c:pt>
                <c:pt idx="19542">
                  <c:v>97.70999999998362</c:v>
                </c:pt>
                <c:pt idx="19543">
                  <c:v>97.7149999999837</c:v>
                </c:pt>
                <c:pt idx="19544">
                  <c:v>97.71999999998362</c:v>
                </c:pt>
                <c:pt idx="19545">
                  <c:v>97.72499999998362</c:v>
                </c:pt>
                <c:pt idx="19546">
                  <c:v>97.7299999999836</c:v>
                </c:pt>
                <c:pt idx="19547">
                  <c:v>97.7349999999836</c:v>
                </c:pt>
                <c:pt idx="19548">
                  <c:v>97.7399999999836</c:v>
                </c:pt>
                <c:pt idx="19549">
                  <c:v>97.7449999999836</c:v>
                </c:pt>
                <c:pt idx="19550">
                  <c:v>97.7499999999836</c:v>
                </c:pt>
                <c:pt idx="19551">
                  <c:v>97.7549999999836</c:v>
                </c:pt>
                <c:pt idx="19552">
                  <c:v>97.75999999998357</c:v>
                </c:pt>
                <c:pt idx="19553">
                  <c:v>97.7649999999836</c:v>
                </c:pt>
                <c:pt idx="19554">
                  <c:v>97.7699999999836</c:v>
                </c:pt>
                <c:pt idx="19555">
                  <c:v>97.77499999998356</c:v>
                </c:pt>
                <c:pt idx="19556">
                  <c:v>97.77999999998357</c:v>
                </c:pt>
                <c:pt idx="19557">
                  <c:v>97.78499999998356</c:v>
                </c:pt>
                <c:pt idx="19558">
                  <c:v>97.78999999998356</c:v>
                </c:pt>
                <c:pt idx="19559">
                  <c:v>97.7949999999836</c:v>
                </c:pt>
                <c:pt idx="19560">
                  <c:v>97.79999999998356</c:v>
                </c:pt>
                <c:pt idx="19561">
                  <c:v>97.80499999998353</c:v>
                </c:pt>
                <c:pt idx="19562">
                  <c:v>97.80999999998353</c:v>
                </c:pt>
                <c:pt idx="19563">
                  <c:v>97.81499999998352</c:v>
                </c:pt>
                <c:pt idx="19564">
                  <c:v>97.81999999998352</c:v>
                </c:pt>
                <c:pt idx="19565">
                  <c:v>97.82499999998353</c:v>
                </c:pt>
                <c:pt idx="19566">
                  <c:v>97.82999999998351</c:v>
                </c:pt>
                <c:pt idx="19567">
                  <c:v>97.83499999998352</c:v>
                </c:pt>
                <c:pt idx="19568">
                  <c:v>97.8399999999835</c:v>
                </c:pt>
                <c:pt idx="19569">
                  <c:v>97.8449999999835</c:v>
                </c:pt>
                <c:pt idx="19570">
                  <c:v>97.8499999999835</c:v>
                </c:pt>
                <c:pt idx="19571">
                  <c:v>97.8549999999835</c:v>
                </c:pt>
                <c:pt idx="19572">
                  <c:v>97.85999999998348</c:v>
                </c:pt>
                <c:pt idx="19573">
                  <c:v>97.8649999999835</c:v>
                </c:pt>
                <c:pt idx="19574">
                  <c:v>97.86999999998347</c:v>
                </c:pt>
                <c:pt idx="19575">
                  <c:v>97.87499999998347</c:v>
                </c:pt>
                <c:pt idx="19576">
                  <c:v>97.87999999998347</c:v>
                </c:pt>
                <c:pt idx="19577">
                  <c:v>97.88499999998346</c:v>
                </c:pt>
                <c:pt idx="19578">
                  <c:v>97.88999999998347</c:v>
                </c:pt>
                <c:pt idx="19579">
                  <c:v>97.89499999998346</c:v>
                </c:pt>
                <c:pt idx="19580">
                  <c:v>97.89999999998346</c:v>
                </c:pt>
                <c:pt idx="19581">
                  <c:v>97.9049999999835</c:v>
                </c:pt>
                <c:pt idx="19582">
                  <c:v>97.90999999998346</c:v>
                </c:pt>
                <c:pt idx="19583">
                  <c:v>97.9149999999835</c:v>
                </c:pt>
                <c:pt idx="19584">
                  <c:v>97.9199999999835</c:v>
                </c:pt>
                <c:pt idx="19585">
                  <c:v>97.92499999998342</c:v>
                </c:pt>
                <c:pt idx="19586">
                  <c:v>97.92999999998342</c:v>
                </c:pt>
                <c:pt idx="19587">
                  <c:v>97.9349999999835</c:v>
                </c:pt>
                <c:pt idx="19588">
                  <c:v>97.93999999998342</c:v>
                </c:pt>
                <c:pt idx="19589">
                  <c:v>97.9449999999835</c:v>
                </c:pt>
                <c:pt idx="19590">
                  <c:v>97.9499999999834</c:v>
                </c:pt>
                <c:pt idx="19591">
                  <c:v>97.9549999999834</c:v>
                </c:pt>
                <c:pt idx="19592">
                  <c:v>97.9599999999834</c:v>
                </c:pt>
                <c:pt idx="19593">
                  <c:v>97.9649999999834</c:v>
                </c:pt>
                <c:pt idx="19594">
                  <c:v>97.9699999999834</c:v>
                </c:pt>
                <c:pt idx="19595">
                  <c:v>97.9749999999834</c:v>
                </c:pt>
                <c:pt idx="19596">
                  <c:v>97.97999999998337</c:v>
                </c:pt>
                <c:pt idx="19597">
                  <c:v>97.9849999999834</c:v>
                </c:pt>
                <c:pt idx="19598">
                  <c:v>97.9899999999834</c:v>
                </c:pt>
                <c:pt idx="19599">
                  <c:v>97.9949999999834</c:v>
                </c:pt>
                <c:pt idx="19600">
                  <c:v>97.9999999999834</c:v>
                </c:pt>
                <c:pt idx="19601">
                  <c:v>98.00499999998336</c:v>
                </c:pt>
                <c:pt idx="19602">
                  <c:v>98.00999999998336</c:v>
                </c:pt>
                <c:pt idx="19603">
                  <c:v>98.0149999999834</c:v>
                </c:pt>
                <c:pt idx="19604">
                  <c:v>98.01999999998336</c:v>
                </c:pt>
                <c:pt idx="19605">
                  <c:v>98.02499999998333</c:v>
                </c:pt>
                <c:pt idx="19606">
                  <c:v>98.02999999998333</c:v>
                </c:pt>
                <c:pt idx="19607">
                  <c:v>98.03499999998332</c:v>
                </c:pt>
                <c:pt idx="19608">
                  <c:v>98.03999999998332</c:v>
                </c:pt>
                <c:pt idx="19609">
                  <c:v>98.0449999999834</c:v>
                </c:pt>
                <c:pt idx="19610">
                  <c:v>98.04999999998332</c:v>
                </c:pt>
                <c:pt idx="19611">
                  <c:v>98.05499999998332</c:v>
                </c:pt>
                <c:pt idx="19612">
                  <c:v>98.0599999999833</c:v>
                </c:pt>
                <c:pt idx="19613">
                  <c:v>98.0649999999833</c:v>
                </c:pt>
                <c:pt idx="19614">
                  <c:v>98.0699999999833</c:v>
                </c:pt>
                <c:pt idx="19615">
                  <c:v>98.0749999999833</c:v>
                </c:pt>
                <c:pt idx="19616">
                  <c:v>98.07999999998328</c:v>
                </c:pt>
                <c:pt idx="19617">
                  <c:v>98.0849999999833</c:v>
                </c:pt>
                <c:pt idx="19618">
                  <c:v>98.08999999998327</c:v>
                </c:pt>
                <c:pt idx="19619">
                  <c:v>98.0949999999833</c:v>
                </c:pt>
                <c:pt idx="19620">
                  <c:v>98.0999999999833</c:v>
                </c:pt>
                <c:pt idx="19621">
                  <c:v>98.10499999998326</c:v>
                </c:pt>
                <c:pt idx="19622">
                  <c:v>98.10999999998327</c:v>
                </c:pt>
                <c:pt idx="19623">
                  <c:v>98.11499999998326</c:v>
                </c:pt>
                <c:pt idx="19624">
                  <c:v>98.11999999998326</c:v>
                </c:pt>
                <c:pt idx="19625">
                  <c:v>98.12499999998324</c:v>
                </c:pt>
                <c:pt idx="19626">
                  <c:v>98.12999999998324</c:v>
                </c:pt>
                <c:pt idx="19627">
                  <c:v>98.13499999998323</c:v>
                </c:pt>
                <c:pt idx="19628">
                  <c:v>98.13999999998323</c:v>
                </c:pt>
                <c:pt idx="19629">
                  <c:v>98.14499999998322</c:v>
                </c:pt>
                <c:pt idx="19630">
                  <c:v>98.14999999998322</c:v>
                </c:pt>
                <c:pt idx="19631">
                  <c:v>98.15499999998323</c:v>
                </c:pt>
                <c:pt idx="19632">
                  <c:v>98.15999999998321</c:v>
                </c:pt>
                <c:pt idx="19633">
                  <c:v>98.16499999998322</c:v>
                </c:pt>
                <c:pt idx="19634">
                  <c:v>98.1699999999832</c:v>
                </c:pt>
                <c:pt idx="19635">
                  <c:v>98.1749999999832</c:v>
                </c:pt>
                <c:pt idx="19636">
                  <c:v>98.17999999998318</c:v>
                </c:pt>
                <c:pt idx="19637">
                  <c:v>98.1849999999832</c:v>
                </c:pt>
                <c:pt idx="19638">
                  <c:v>98.18999999998318</c:v>
                </c:pt>
                <c:pt idx="19639">
                  <c:v>98.1949999999832</c:v>
                </c:pt>
                <c:pt idx="19640">
                  <c:v>98.19999999998317</c:v>
                </c:pt>
                <c:pt idx="19641">
                  <c:v>98.2049999999832</c:v>
                </c:pt>
                <c:pt idx="19642">
                  <c:v>98.2099999999832</c:v>
                </c:pt>
                <c:pt idx="19643">
                  <c:v>98.2149999999832</c:v>
                </c:pt>
                <c:pt idx="19644">
                  <c:v>98.2199999999832</c:v>
                </c:pt>
                <c:pt idx="19645">
                  <c:v>98.22499999998316</c:v>
                </c:pt>
                <c:pt idx="19646">
                  <c:v>98.22999999998316</c:v>
                </c:pt>
                <c:pt idx="19647">
                  <c:v>98.2349999999832</c:v>
                </c:pt>
                <c:pt idx="19648">
                  <c:v>98.23999999998316</c:v>
                </c:pt>
                <c:pt idx="19649">
                  <c:v>98.2449999999832</c:v>
                </c:pt>
                <c:pt idx="19650">
                  <c:v>98.2499999999832</c:v>
                </c:pt>
                <c:pt idx="19651">
                  <c:v>98.25499999998312</c:v>
                </c:pt>
                <c:pt idx="19652">
                  <c:v>98.25999999998312</c:v>
                </c:pt>
                <c:pt idx="19653">
                  <c:v>98.2649999999832</c:v>
                </c:pt>
                <c:pt idx="19654">
                  <c:v>98.26999999998312</c:v>
                </c:pt>
                <c:pt idx="19655">
                  <c:v>98.27499999998312</c:v>
                </c:pt>
                <c:pt idx="19656">
                  <c:v>98.2799999999831</c:v>
                </c:pt>
                <c:pt idx="19657">
                  <c:v>98.2849999999831</c:v>
                </c:pt>
                <c:pt idx="19658">
                  <c:v>98.2899999999831</c:v>
                </c:pt>
                <c:pt idx="19659">
                  <c:v>98.2949999999831</c:v>
                </c:pt>
                <c:pt idx="19660">
                  <c:v>98.2999999999831</c:v>
                </c:pt>
                <c:pt idx="19661">
                  <c:v>98.3049999999831</c:v>
                </c:pt>
                <c:pt idx="19662">
                  <c:v>98.30999999998307</c:v>
                </c:pt>
                <c:pt idx="19663">
                  <c:v>98.3149999999831</c:v>
                </c:pt>
                <c:pt idx="19664">
                  <c:v>98.3199999999831</c:v>
                </c:pt>
                <c:pt idx="19665">
                  <c:v>98.32499999998306</c:v>
                </c:pt>
                <c:pt idx="19666">
                  <c:v>98.32999999998307</c:v>
                </c:pt>
                <c:pt idx="19667">
                  <c:v>98.33499999998306</c:v>
                </c:pt>
                <c:pt idx="19668">
                  <c:v>98.33999999998306</c:v>
                </c:pt>
                <c:pt idx="19669">
                  <c:v>98.3449999999831</c:v>
                </c:pt>
                <c:pt idx="19670">
                  <c:v>98.34999999998306</c:v>
                </c:pt>
                <c:pt idx="19671">
                  <c:v>98.35499999998303</c:v>
                </c:pt>
                <c:pt idx="19672">
                  <c:v>98.35999999998303</c:v>
                </c:pt>
                <c:pt idx="19673">
                  <c:v>98.36499999998302</c:v>
                </c:pt>
                <c:pt idx="19674">
                  <c:v>98.36999999998302</c:v>
                </c:pt>
                <c:pt idx="19675">
                  <c:v>98.37499999998303</c:v>
                </c:pt>
                <c:pt idx="19676">
                  <c:v>98.37999999998301</c:v>
                </c:pt>
                <c:pt idx="19677">
                  <c:v>98.38499999998302</c:v>
                </c:pt>
                <c:pt idx="19678">
                  <c:v>98.389999999983</c:v>
                </c:pt>
                <c:pt idx="19679">
                  <c:v>98.394999999983</c:v>
                </c:pt>
                <c:pt idx="19680">
                  <c:v>98.399999999983</c:v>
                </c:pt>
                <c:pt idx="19681">
                  <c:v>98.404999999983</c:v>
                </c:pt>
                <c:pt idx="19682">
                  <c:v>98.409999999983</c:v>
                </c:pt>
                <c:pt idx="19683">
                  <c:v>98.414999999983</c:v>
                </c:pt>
                <c:pt idx="19684">
                  <c:v>98.419999999983</c:v>
                </c:pt>
                <c:pt idx="19685">
                  <c:v>98.424999999983</c:v>
                </c:pt>
                <c:pt idx="19686">
                  <c:v>98.429999999983</c:v>
                </c:pt>
                <c:pt idx="19687">
                  <c:v>98.434999999983</c:v>
                </c:pt>
                <c:pt idx="19688">
                  <c:v>98.439999999983</c:v>
                </c:pt>
                <c:pt idx="19689">
                  <c:v>98.444999999983</c:v>
                </c:pt>
                <c:pt idx="19690">
                  <c:v>98.449999999983</c:v>
                </c:pt>
                <c:pt idx="19691">
                  <c:v>98.454999999983</c:v>
                </c:pt>
                <c:pt idx="19692">
                  <c:v>98.45999999998296</c:v>
                </c:pt>
                <c:pt idx="19693">
                  <c:v>98.464999999983</c:v>
                </c:pt>
                <c:pt idx="19694">
                  <c:v>98.469999999983</c:v>
                </c:pt>
                <c:pt idx="19695">
                  <c:v>98.47499999998292</c:v>
                </c:pt>
                <c:pt idx="19696">
                  <c:v>98.47999999998292</c:v>
                </c:pt>
                <c:pt idx="19697">
                  <c:v>98.484999999983</c:v>
                </c:pt>
                <c:pt idx="19698">
                  <c:v>98.48999999998292</c:v>
                </c:pt>
                <c:pt idx="19699">
                  <c:v>98.494999999983</c:v>
                </c:pt>
                <c:pt idx="19700">
                  <c:v>98.4999999999829</c:v>
                </c:pt>
                <c:pt idx="19701">
                  <c:v>98.5049999999829</c:v>
                </c:pt>
                <c:pt idx="19702">
                  <c:v>98.5099999999829</c:v>
                </c:pt>
                <c:pt idx="19703">
                  <c:v>98.5149999999829</c:v>
                </c:pt>
                <c:pt idx="19704">
                  <c:v>98.5199999999829</c:v>
                </c:pt>
                <c:pt idx="19705">
                  <c:v>98.5249999999829</c:v>
                </c:pt>
                <c:pt idx="19706">
                  <c:v>98.52999999998287</c:v>
                </c:pt>
                <c:pt idx="19707">
                  <c:v>98.5349999999829</c:v>
                </c:pt>
                <c:pt idx="19708">
                  <c:v>98.5399999999829</c:v>
                </c:pt>
                <c:pt idx="19709">
                  <c:v>98.5449999999829</c:v>
                </c:pt>
                <c:pt idx="19710">
                  <c:v>98.5499999999829</c:v>
                </c:pt>
                <c:pt idx="19711">
                  <c:v>98.55499999998286</c:v>
                </c:pt>
                <c:pt idx="19712">
                  <c:v>98.55999999998286</c:v>
                </c:pt>
                <c:pt idx="19713">
                  <c:v>98.5649999999829</c:v>
                </c:pt>
                <c:pt idx="19714">
                  <c:v>98.56999999998286</c:v>
                </c:pt>
                <c:pt idx="19715">
                  <c:v>98.57499999998283</c:v>
                </c:pt>
                <c:pt idx="19716">
                  <c:v>98.57999999998283</c:v>
                </c:pt>
                <c:pt idx="19717">
                  <c:v>98.58499999998282</c:v>
                </c:pt>
                <c:pt idx="19718">
                  <c:v>98.58999999998282</c:v>
                </c:pt>
                <c:pt idx="19719">
                  <c:v>98.5949999999829</c:v>
                </c:pt>
                <c:pt idx="19720">
                  <c:v>98.59999999998282</c:v>
                </c:pt>
                <c:pt idx="19721">
                  <c:v>98.60499999998282</c:v>
                </c:pt>
                <c:pt idx="19722">
                  <c:v>98.6099999999828</c:v>
                </c:pt>
                <c:pt idx="19723">
                  <c:v>98.6149999999828</c:v>
                </c:pt>
                <c:pt idx="19724">
                  <c:v>98.6199999999828</c:v>
                </c:pt>
                <c:pt idx="19725">
                  <c:v>98.6249999999828</c:v>
                </c:pt>
                <c:pt idx="19726">
                  <c:v>98.62999999998278</c:v>
                </c:pt>
                <c:pt idx="19727">
                  <c:v>98.6349999999828</c:v>
                </c:pt>
                <c:pt idx="19728">
                  <c:v>98.63999999998277</c:v>
                </c:pt>
                <c:pt idx="19729">
                  <c:v>98.6449999999828</c:v>
                </c:pt>
                <c:pt idx="19730">
                  <c:v>98.6499999999828</c:v>
                </c:pt>
                <c:pt idx="19731">
                  <c:v>98.65499999998276</c:v>
                </c:pt>
                <c:pt idx="19732">
                  <c:v>98.65999999998277</c:v>
                </c:pt>
                <c:pt idx="19733">
                  <c:v>98.66499999998276</c:v>
                </c:pt>
                <c:pt idx="19734">
                  <c:v>98.66999999998276</c:v>
                </c:pt>
                <c:pt idx="19735">
                  <c:v>98.67499999998274</c:v>
                </c:pt>
                <c:pt idx="19736">
                  <c:v>98.67999999998274</c:v>
                </c:pt>
                <c:pt idx="19737">
                  <c:v>98.68499999998273</c:v>
                </c:pt>
                <c:pt idx="19738">
                  <c:v>98.68999999998273</c:v>
                </c:pt>
                <c:pt idx="19739">
                  <c:v>98.69499999998272</c:v>
                </c:pt>
                <c:pt idx="19740">
                  <c:v>98.69999999998272</c:v>
                </c:pt>
                <c:pt idx="19741">
                  <c:v>98.7049999999828</c:v>
                </c:pt>
                <c:pt idx="19742">
                  <c:v>98.70999999998272</c:v>
                </c:pt>
                <c:pt idx="19743">
                  <c:v>98.7149999999828</c:v>
                </c:pt>
                <c:pt idx="19744">
                  <c:v>98.7199999999827</c:v>
                </c:pt>
                <c:pt idx="19745">
                  <c:v>98.7249999999827</c:v>
                </c:pt>
                <c:pt idx="19746">
                  <c:v>98.7299999999827</c:v>
                </c:pt>
                <c:pt idx="19747">
                  <c:v>98.7349999999827</c:v>
                </c:pt>
                <c:pt idx="19748">
                  <c:v>98.7399999999827</c:v>
                </c:pt>
                <c:pt idx="19749">
                  <c:v>98.7449999999827</c:v>
                </c:pt>
                <c:pt idx="19750">
                  <c:v>98.7499999999827</c:v>
                </c:pt>
                <c:pt idx="19751">
                  <c:v>98.7549999999827</c:v>
                </c:pt>
                <c:pt idx="19752">
                  <c:v>98.7599999999827</c:v>
                </c:pt>
                <c:pt idx="19753">
                  <c:v>98.7649999999827</c:v>
                </c:pt>
                <c:pt idx="19754">
                  <c:v>98.7699999999827</c:v>
                </c:pt>
                <c:pt idx="19755">
                  <c:v>98.77499999998266</c:v>
                </c:pt>
                <c:pt idx="19756">
                  <c:v>98.77999999998266</c:v>
                </c:pt>
                <c:pt idx="19757">
                  <c:v>98.7849999999827</c:v>
                </c:pt>
                <c:pt idx="19758">
                  <c:v>98.78999999998266</c:v>
                </c:pt>
                <c:pt idx="19759">
                  <c:v>98.7949999999827</c:v>
                </c:pt>
                <c:pt idx="19760">
                  <c:v>98.7999999999827</c:v>
                </c:pt>
                <c:pt idx="19761">
                  <c:v>98.80499999998262</c:v>
                </c:pt>
                <c:pt idx="19762">
                  <c:v>98.80999999998262</c:v>
                </c:pt>
                <c:pt idx="19763">
                  <c:v>98.8149999999827</c:v>
                </c:pt>
                <c:pt idx="19764">
                  <c:v>98.81999999998262</c:v>
                </c:pt>
                <c:pt idx="19765">
                  <c:v>98.82499999998262</c:v>
                </c:pt>
                <c:pt idx="19766">
                  <c:v>98.8299999999826</c:v>
                </c:pt>
                <c:pt idx="19767">
                  <c:v>98.8349999999826</c:v>
                </c:pt>
                <c:pt idx="19768">
                  <c:v>98.8399999999826</c:v>
                </c:pt>
                <c:pt idx="19769">
                  <c:v>98.8449999999826</c:v>
                </c:pt>
                <c:pt idx="19770">
                  <c:v>98.8499999999826</c:v>
                </c:pt>
                <c:pt idx="19771">
                  <c:v>98.8549999999826</c:v>
                </c:pt>
                <c:pt idx="19772">
                  <c:v>98.85999999998257</c:v>
                </c:pt>
                <c:pt idx="19773">
                  <c:v>98.8649999999826</c:v>
                </c:pt>
                <c:pt idx="19774">
                  <c:v>98.8699999999826</c:v>
                </c:pt>
                <c:pt idx="19775">
                  <c:v>98.87499999998256</c:v>
                </c:pt>
                <c:pt idx="19776">
                  <c:v>98.87999999998257</c:v>
                </c:pt>
                <c:pt idx="19777">
                  <c:v>98.88499999998256</c:v>
                </c:pt>
                <c:pt idx="19778">
                  <c:v>98.88999999998256</c:v>
                </c:pt>
                <c:pt idx="19779">
                  <c:v>98.8949999999826</c:v>
                </c:pt>
                <c:pt idx="19780">
                  <c:v>98.89999999998256</c:v>
                </c:pt>
                <c:pt idx="19781">
                  <c:v>98.9049999999826</c:v>
                </c:pt>
                <c:pt idx="19782">
                  <c:v>98.9099999999826</c:v>
                </c:pt>
                <c:pt idx="19783">
                  <c:v>98.9149999999826</c:v>
                </c:pt>
                <c:pt idx="19784">
                  <c:v>98.9199999999826</c:v>
                </c:pt>
                <c:pt idx="19785">
                  <c:v>98.9249999999826</c:v>
                </c:pt>
                <c:pt idx="19786">
                  <c:v>98.92999999998252</c:v>
                </c:pt>
                <c:pt idx="19787">
                  <c:v>98.9349999999826</c:v>
                </c:pt>
                <c:pt idx="19788">
                  <c:v>98.9399999999825</c:v>
                </c:pt>
                <c:pt idx="19789">
                  <c:v>98.9449999999825</c:v>
                </c:pt>
                <c:pt idx="19790">
                  <c:v>98.9499999999825</c:v>
                </c:pt>
                <c:pt idx="19791">
                  <c:v>98.9549999999825</c:v>
                </c:pt>
                <c:pt idx="19792">
                  <c:v>98.9599999999825</c:v>
                </c:pt>
                <c:pt idx="19793">
                  <c:v>98.9649999999825</c:v>
                </c:pt>
                <c:pt idx="19794">
                  <c:v>98.9699999999825</c:v>
                </c:pt>
                <c:pt idx="19795">
                  <c:v>98.9749999999825</c:v>
                </c:pt>
                <c:pt idx="19796">
                  <c:v>98.9799999999825</c:v>
                </c:pt>
                <c:pt idx="19797">
                  <c:v>98.9849999999825</c:v>
                </c:pt>
                <c:pt idx="19798">
                  <c:v>98.9899999999825</c:v>
                </c:pt>
                <c:pt idx="19799">
                  <c:v>98.9949999999825</c:v>
                </c:pt>
                <c:pt idx="19800">
                  <c:v>98.9999999999825</c:v>
                </c:pt>
                <c:pt idx="19801">
                  <c:v>99.0049999999825</c:v>
                </c:pt>
                <c:pt idx="19802">
                  <c:v>99.00999999998246</c:v>
                </c:pt>
                <c:pt idx="19803">
                  <c:v>99.0149999999825</c:v>
                </c:pt>
                <c:pt idx="19804">
                  <c:v>99.0199999999825</c:v>
                </c:pt>
                <c:pt idx="19805">
                  <c:v>99.02499999998242</c:v>
                </c:pt>
                <c:pt idx="19806">
                  <c:v>99.02999999998242</c:v>
                </c:pt>
                <c:pt idx="19807">
                  <c:v>99.0349999999825</c:v>
                </c:pt>
                <c:pt idx="19808">
                  <c:v>99.03999999998242</c:v>
                </c:pt>
                <c:pt idx="19809">
                  <c:v>99.0449999999825</c:v>
                </c:pt>
                <c:pt idx="19810">
                  <c:v>99.0499999999824</c:v>
                </c:pt>
                <c:pt idx="19811">
                  <c:v>99.0549999999824</c:v>
                </c:pt>
                <c:pt idx="19812">
                  <c:v>99.0599999999824</c:v>
                </c:pt>
                <c:pt idx="19813">
                  <c:v>99.0649999999824</c:v>
                </c:pt>
                <c:pt idx="19814">
                  <c:v>99.0699999999824</c:v>
                </c:pt>
                <c:pt idx="19815">
                  <c:v>99.0749999999824</c:v>
                </c:pt>
                <c:pt idx="19816">
                  <c:v>99.07999999998237</c:v>
                </c:pt>
                <c:pt idx="19817">
                  <c:v>99.0849999999824</c:v>
                </c:pt>
                <c:pt idx="19818">
                  <c:v>99.0899999999824</c:v>
                </c:pt>
                <c:pt idx="19819">
                  <c:v>99.0949999999824</c:v>
                </c:pt>
                <c:pt idx="19820">
                  <c:v>99.0999999999824</c:v>
                </c:pt>
                <c:pt idx="19821">
                  <c:v>99.10499999998236</c:v>
                </c:pt>
                <c:pt idx="19822">
                  <c:v>99.10999999998236</c:v>
                </c:pt>
                <c:pt idx="19823">
                  <c:v>99.1149999999824</c:v>
                </c:pt>
                <c:pt idx="19824">
                  <c:v>99.11999999998236</c:v>
                </c:pt>
                <c:pt idx="19825">
                  <c:v>99.12499999998233</c:v>
                </c:pt>
                <c:pt idx="19826">
                  <c:v>99.12999999998233</c:v>
                </c:pt>
                <c:pt idx="19827">
                  <c:v>99.13499999998232</c:v>
                </c:pt>
                <c:pt idx="19828">
                  <c:v>99.13999999998232</c:v>
                </c:pt>
                <c:pt idx="19829">
                  <c:v>99.1449999999824</c:v>
                </c:pt>
                <c:pt idx="19830">
                  <c:v>99.14999999998232</c:v>
                </c:pt>
                <c:pt idx="19831">
                  <c:v>99.15499999998232</c:v>
                </c:pt>
                <c:pt idx="19832">
                  <c:v>99.1599999999823</c:v>
                </c:pt>
                <c:pt idx="19833">
                  <c:v>99.1649999999823</c:v>
                </c:pt>
                <c:pt idx="19834">
                  <c:v>99.1699999999823</c:v>
                </c:pt>
                <c:pt idx="19835">
                  <c:v>99.1749999999823</c:v>
                </c:pt>
                <c:pt idx="19836">
                  <c:v>99.17999999998228</c:v>
                </c:pt>
                <c:pt idx="19837">
                  <c:v>99.1849999999823</c:v>
                </c:pt>
                <c:pt idx="19838">
                  <c:v>99.18999999998227</c:v>
                </c:pt>
                <c:pt idx="19839">
                  <c:v>99.1949999999823</c:v>
                </c:pt>
                <c:pt idx="19840">
                  <c:v>99.1999999999823</c:v>
                </c:pt>
                <c:pt idx="19841">
                  <c:v>99.2049999999823</c:v>
                </c:pt>
                <c:pt idx="19842">
                  <c:v>99.2099999999823</c:v>
                </c:pt>
                <c:pt idx="19843">
                  <c:v>99.2149999999823</c:v>
                </c:pt>
                <c:pt idx="19844">
                  <c:v>99.2199999999823</c:v>
                </c:pt>
                <c:pt idx="19845">
                  <c:v>99.2249999999823</c:v>
                </c:pt>
                <c:pt idx="19846">
                  <c:v>99.22999999998226</c:v>
                </c:pt>
                <c:pt idx="19847">
                  <c:v>99.2349999999823</c:v>
                </c:pt>
                <c:pt idx="19848">
                  <c:v>99.2399999999823</c:v>
                </c:pt>
                <c:pt idx="19849">
                  <c:v>99.2449999999823</c:v>
                </c:pt>
                <c:pt idx="19850">
                  <c:v>99.2499999999823</c:v>
                </c:pt>
                <c:pt idx="19851">
                  <c:v>99.2549999999823</c:v>
                </c:pt>
                <c:pt idx="19852">
                  <c:v>99.25999999998222</c:v>
                </c:pt>
                <c:pt idx="19853">
                  <c:v>99.2649999999823</c:v>
                </c:pt>
                <c:pt idx="19854">
                  <c:v>99.2699999999822</c:v>
                </c:pt>
                <c:pt idx="19855">
                  <c:v>99.2749999999822</c:v>
                </c:pt>
                <c:pt idx="19856">
                  <c:v>99.2799999999822</c:v>
                </c:pt>
                <c:pt idx="19857">
                  <c:v>99.2849999999822</c:v>
                </c:pt>
                <c:pt idx="19858">
                  <c:v>99.2899999999822</c:v>
                </c:pt>
                <c:pt idx="19859">
                  <c:v>99.2949999999822</c:v>
                </c:pt>
                <c:pt idx="19860">
                  <c:v>99.2999999999822</c:v>
                </c:pt>
                <c:pt idx="19861">
                  <c:v>99.3049999999822</c:v>
                </c:pt>
                <c:pt idx="19862">
                  <c:v>99.3099999999822</c:v>
                </c:pt>
                <c:pt idx="19863">
                  <c:v>99.3149999999822</c:v>
                </c:pt>
                <c:pt idx="19864">
                  <c:v>99.3199999999822</c:v>
                </c:pt>
                <c:pt idx="19865">
                  <c:v>99.32499999998216</c:v>
                </c:pt>
                <c:pt idx="19866">
                  <c:v>99.32999999998216</c:v>
                </c:pt>
                <c:pt idx="19867">
                  <c:v>99.3349999999822</c:v>
                </c:pt>
                <c:pt idx="19868">
                  <c:v>99.33999999998216</c:v>
                </c:pt>
                <c:pt idx="19869">
                  <c:v>99.3449999999822</c:v>
                </c:pt>
                <c:pt idx="19870">
                  <c:v>99.3499999999822</c:v>
                </c:pt>
                <c:pt idx="19871">
                  <c:v>99.35499999998212</c:v>
                </c:pt>
                <c:pt idx="19872">
                  <c:v>99.35999999998212</c:v>
                </c:pt>
                <c:pt idx="19873">
                  <c:v>99.3649999999822</c:v>
                </c:pt>
                <c:pt idx="19874">
                  <c:v>99.36999999998212</c:v>
                </c:pt>
                <c:pt idx="19875">
                  <c:v>99.37499999998212</c:v>
                </c:pt>
                <c:pt idx="19876">
                  <c:v>99.3799999999821</c:v>
                </c:pt>
                <c:pt idx="19877">
                  <c:v>99.3849999999821</c:v>
                </c:pt>
                <c:pt idx="19878">
                  <c:v>99.3899999999821</c:v>
                </c:pt>
                <c:pt idx="19879">
                  <c:v>99.3949999999821</c:v>
                </c:pt>
                <c:pt idx="19880">
                  <c:v>99.3999999999821</c:v>
                </c:pt>
                <c:pt idx="19881">
                  <c:v>99.4049999999821</c:v>
                </c:pt>
                <c:pt idx="19882">
                  <c:v>99.4099999999821</c:v>
                </c:pt>
                <c:pt idx="19883">
                  <c:v>99.4149999999821</c:v>
                </c:pt>
                <c:pt idx="19884">
                  <c:v>99.4199999999821</c:v>
                </c:pt>
                <c:pt idx="19885">
                  <c:v>99.4249999999821</c:v>
                </c:pt>
                <c:pt idx="19886">
                  <c:v>99.4299999999821</c:v>
                </c:pt>
                <c:pt idx="19887">
                  <c:v>99.4349999999821</c:v>
                </c:pt>
                <c:pt idx="19888">
                  <c:v>99.4399999999821</c:v>
                </c:pt>
                <c:pt idx="19889">
                  <c:v>99.4449999999821</c:v>
                </c:pt>
                <c:pt idx="19890">
                  <c:v>99.4499999999821</c:v>
                </c:pt>
                <c:pt idx="19891">
                  <c:v>99.4549999999821</c:v>
                </c:pt>
                <c:pt idx="19892">
                  <c:v>99.4599999999821</c:v>
                </c:pt>
                <c:pt idx="19893">
                  <c:v>99.4649999999821</c:v>
                </c:pt>
                <c:pt idx="19894">
                  <c:v>99.4699999999821</c:v>
                </c:pt>
                <c:pt idx="19895">
                  <c:v>99.4749999999821</c:v>
                </c:pt>
                <c:pt idx="19896">
                  <c:v>99.47999999998202</c:v>
                </c:pt>
                <c:pt idx="19897">
                  <c:v>99.4849999999821</c:v>
                </c:pt>
                <c:pt idx="19898">
                  <c:v>99.489999999982</c:v>
                </c:pt>
                <c:pt idx="19899">
                  <c:v>99.494999999982</c:v>
                </c:pt>
                <c:pt idx="19900">
                  <c:v>99.499999999982</c:v>
                </c:pt>
                <c:pt idx="19901">
                  <c:v>99.504999999982</c:v>
                </c:pt>
                <c:pt idx="19902">
                  <c:v>99.50999999998198</c:v>
                </c:pt>
                <c:pt idx="19903">
                  <c:v>99.514999999982</c:v>
                </c:pt>
                <c:pt idx="19904">
                  <c:v>99.51999999998197</c:v>
                </c:pt>
                <c:pt idx="19905">
                  <c:v>99.52499999998197</c:v>
                </c:pt>
                <c:pt idx="19906">
                  <c:v>99.52999999998197</c:v>
                </c:pt>
                <c:pt idx="19907">
                  <c:v>99.53499999998196</c:v>
                </c:pt>
                <c:pt idx="19908">
                  <c:v>99.53999999998197</c:v>
                </c:pt>
                <c:pt idx="19909">
                  <c:v>99.54499999998196</c:v>
                </c:pt>
                <c:pt idx="19910">
                  <c:v>99.54999999998196</c:v>
                </c:pt>
                <c:pt idx="19911">
                  <c:v>99.55499999998194</c:v>
                </c:pt>
                <c:pt idx="19912">
                  <c:v>99.55999999998194</c:v>
                </c:pt>
                <c:pt idx="19913">
                  <c:v>99.56499999998193</c:v>
                </c:pt>
                <c:pt idx="19914">
                  <c:v>99.56999999998193</c:v>
                </c:pt>
                <c:pt idx="19915">
                  <c:v>99.57499999998191</c:v>
                </c:pt>
                <c:pt idx="19916">
                  <c:v>99.57999999998191</c:v>
                </c:pt>
                <c:pt idx="19917">
                  <c:v>99.58499999998193</c:v>
                </c:pt>
                <c:pt idx="19918">
                  <c:v>99.58999999998191</c:v>
                </c:pt>
                <c:pt idx="19919">
                  <c:v>99.59499999998192</c:v>
                </c:pt>
                <c:pt idx="19920">
                  <c:v>99.5999999999819</c:v>
                </c:pt>
                <c:pt idx="19921">
                  <c:v>99.6049999999819</c:v>
                </c:pt>
                <c:pt idx="19922">
                  <c:v>99.60999999998188</c:v>
                </c:pt>
                <c:pt idx="19923">
                  <c:v>99.6149999999819</c:v>
                </c:pt>
                <c:pt idx="19924">
                  <c:v>99.61999999998188</c:v>
                </c:pt>
                <c:pt idx="19925">
                  <c:v>99.62499999998188</c:v>
                </c:pt>
                <c:pt idx="19926">
                  <c:v>99.62999999998185</c:v>
                </c:pt>
                <c:pt idx="19927">
                  <c:v>99.63499999998187</c:v>
                </c:pt>
                <c:pt idx="19928">
                  <c:v>99.63999999998187</c:v>
                </c:pt>
                <c:pt idx="19929">
                  <c:v>99.64499999998186</c:v>
                </c:pt>
                <c:pt idx="19930">
                  <c:v>99.64999999998187</c:v>
                </c:pt>
                <c:pt idx="19931">
                  <c:v>99.65499999998185</c:v>
                </c:pt>
                <c:pt idx="19932">
                  <c:v>99.65999999998185</c:v>
                </c:pt>
                <c:pt idx="19933">
                  <c:v>99.66499999998184</c:v>
                </c:pt>
                <c:pt idx="19934">
                  <c:v>99.66999999998184</c:v>
                </c:pt>
                <c:pt idx="19935">
                  <c:v>99.67499999998181</c:v>
                </c:pt>
                <c:pt idx="19936">
                  <c:v>99.67999999998175</c:v>
                </c:pt>
                <c:pt idx="19937">
                  <c:v>99.68499999998181</c:v>
                </c:pt>
                <c:pt idx="19938">
                  <c:v>99.68999999998181</c:v>
                </c:pt>
                <c:pt idx="19939">
                  <c:v>99.69499999998181</c:v>
                </c:pt>
                <c:pt idx="19940">
                  <c:v>99.69999999998181</c:v>
                </c:pt>
                <c:pt idx="19941">
                  <c:v>99.70499999998182</c:v>
                </c:pt>
                <c:pt idx="19942">
                  <c:v>99.7099999999818</c:v>
                </c:pt>
                <c:pt idx="19943">
                  <c:v>99.7149999999818</c:v>
                </c:pt>
                <c:pt idx="19944">
                  <c:v>99.7199999999818</c:v>
                </c:pt>
                <c:pt idx="19945">
                  <c:v>99.7249999999818</c:v>
                </c:pt>
                <c:pt idx="19946">
                  <c:v>99.72999999998178</c:v>
                </c:pt>
                <c:pt idx="19947">
                  <c:v>99.7349999999818</c:v>
                </c:pt>
                <c:pt idx="19948">
                  <c:v>99.73999999998177</c:v>
                </c:pt>
                <c:pt idx="19949">
                  <c:v>99.7449999999818</c:v>
                </c:pt>
                <c:pt idx="19950">
                  <c:v>99.74999999998176</c:v>
                </c:pt>
                <c:pt idx="19951">
                  <c:v>99.75499999998176</c:v>
                </c:pt>
                <c:pt idx="19952">
                  <c:v>99.75999999998177</c:v>
                </c:pt>
                <c:pt idx="19953">
                  <c:v>99.76499999998176</c:v>
                </c:pt>
                <c:pt idx="19954">
                  <c:v>99.76999999998176</c:v>
                </c:pt>
                <c:pt idx="19955">
                  <c:v>99.77499999998174</c:v>
                </c:pt>
                <c:pt idx="19956">
                  <c:v>99.77999999998174</c:v>
                </c:pt>
                <c:pt idx="19957">
                  <c:v>99.78499999998173</c:v>
                </c:pt>
                <c:pt idx="19958">
                  <c:v>99.78999999998173</c:v>
                </c:pt>
                <c:pt idx="19959">
                  <c:v>99.79499999998172</c:v>
                </c:pt>
                <c:pt idx="19960">
                  <c:v>99.79999999998172</c:v>
                </c:pt>
                <c:pt idx="19961">
                  <c:v>99.80499999998171</c:v>
                </c:pt>
                <c:pt idx="19962">
                  <c:v>99.80999999998171</c:v>
                </c:pt>
                <c:pt idx="19963">
                  <c:v>99.81499999998172</c:v>
                </c:pt>
                <c:pt idx="19964">
                  <c:v>99.8199999999817</c:v>
                </c:pt>
                <c:pt idx="19965">
                  <c:v>99.8249999999817</c:v>
                </c:pt>
                <c:pt idx="19966">
                  <c:v>99.82999999998168</c:v>
                </c:pt>
                <c:pt idx="19967">
                  <c:v>99.8349999999817</c:v>
                </c:pt>
                <c:pt idx="19968">
                  <c:v>99.83999999998168</c:v>
                </c:pt>
                <c:pt idx="19969">
                  <c:v>99.8449999999817</c:v>
                </c:pt>
                <c:pt idx="19970">
                  <c:v>99.84999999998167</c:v>
                </c:pt>
                <c:pt idx="19971">
                  <c:v>99.85499999998167</c:v>
                </c:pt>
                <c:pt idx="19972">
                  <c:v>99.85999999998165</c:v>
                </c:pt>
                <c:pt idx="19973">
                  <c:v>99.86499999998166</c:v>
                </c:pt>
                <c:pt idx="19974">
                  <c:v>99.86999999998167</c:v>
                </c:pt>
                <c:pt idx="19975">
                  <c:v>99.87499999998165</c:v>
                </c:pt>
                <c:pt idx="19976">
                  <c:v>99.87999999998165</c:v>
                </c:pt>
                <c:pt idx="19977">
                  <c:v>99.88499999998164</c:v>
                </c:pt>
                <c:pt idx="19978">
                  <c:v>99.88999999998164</c:v>
                </c:pt>
                <c:pt idx="19979">
                  <c:v>99.89499999998163</c:v>
                </c:pt>
                <c:pt idx="19980">
                  <c:v>99.89999999998163</c:v>
                </c:pt>
                <c:pt idx="19981">
                  <c:v>99.90499999998162</c:v>
                </c:pt>
                <c:pt idx="19982">
                  <c:v>99.90999999998162</c:v>
                </c:pt>
                <c:pt idx="19983">
                  <c:v>99.9149999999817</c:v>
                </c:pt>
                <c:pt idx="19984">
                  <c:v>99.91999999998162</c:v>
                </c:pt>
                <c:pt idx="19985">
                  <c:v>99.92499999998162</c:v>
                </c:pt>
                <c:pt idx="19986">
                  <c:v>99.9299999999816</c:v>
                </c:pt>
                <c:pt idx="19987">
                  <c:v>99.9349999999816</c:v>
                </c:pt>
                <c:pt idx="19988">
                  <c:v>99.9399999999816</c:v>
                </c:pt>
                <c:pt idx="19989">
                  <c:v>99.9449999999816</c:v>
                </c:pt>
                <c:pt idx="19990">
                  <c:v>99.9499999999816</c:v>
                </c:pt>
                <c:pt idx="19991">
                  <c:v>99.9549999999816</c:v>
                </c:pt>
                <c:pt idx="19992">
                  <c:v>99.95999999998157</c:v>
                </c:pt>
                <c:pt idx="19993">
                  <c:v>99.9649999999816</c:v>
                </c:pt>
                <c:pt idx="19994">
                  <c:v>99.96999999998156</c:v>
                </c:pt>
                <c:pt idx="19995">
                  <c:v>99.97499999998156</c:v>
                </c:pt>
                <c:pt idx="19996">
                  <c:v>99.97999999998157</c:v>
                </c:pt>
                <c:pt idx="19997">
                  <c:v>99.98499999998156</c:v>
                </c:pt>
                <c:pt idx="19998">
                  <c:v>99.98999999998156</c:v>
                </c:pt>
                <c:pt idx="19999">
                  <c:v>99.9949999999816</c:v>
                </c:pt>
                <c:pt idx="20000">
                  <c:v>99.99999999998156</c:v>
                </c:pt>
                <c:pt idx="20001">
                  <c:v>100.0049999999815</c:v>
                </c:pt>
                <c:pt idx="20002">
                  <c:v>100.0099999999815</c:v>
                </c:pt>
                <c:pt idx="20003">
                  <c:v>100.0149999999815</c:v>
                </c:pt>
                <c:pt idx="20004">
                  <c:v>100.0199999999815</c:v>
                </c:pt>
                <c:pt idx="20005">
                  <c:v>100.0249999999815</c:v>
                </c:pt>
                <c:pt idx="20006">
                  <c:v>100.0299999999815</c:v>
                </c:pt>
                <c:pt idx="20007">
                  <c:v>100.0349999999815</c:v>
                </c:pt>
                <c:pt idx="20008">
                  <c:v>100.0399999999815</c:v>
                </c:pt>
                <c:pt idx="20009">
                  <c:v>100.0449999999815</c:v>
                </c:pt>
                <c:pt idx="20010">
                  <c:v>100.0499999999815</c:v>
                </c:pt>
                <c:pt idx="20011">
                  <c:v>100.0549999999815</c:v>
                </c:pt>
                <c:pt idx="20012">
                  <c:v>100.0599999999815</c:v>
                </c:pt>
                <c:pt idx="20013">
                  <c:v>100.0649999999815</c:v>
                </c:pt>
                <c:pt idx="20014">
                  <c:v>100.0699999999815</c:v>
                </c:pt>
                <c:pt idx="20015">
                  <c:v>100.0749999999815</c:v>
                </c:pt>
                <c:pt idx="20016">
                  <c:v>100.0799999999815</c:v>
                </c:pt>
                <c:pt idx="20017">
                  <c:v>100.0849999999815</c:v>
                </c:pt>
                <c:pt idx="20018">
                  <c:v>100.0899999999815</c:v>
                </c:pt>
                <c:pt idx="20019">
                  <c:v>100.0949999999815</c:v>
                </c:pt>
                <c:pt idx="20020">
                  <c:v>100.0999999999815</c:v>
                </c:pt>
                <c:pt idx="20021">
                  <c:v>100.1049999999814</c:v>
                </c:pt>
                <c:pt idx="20022">
                  <c:v>100.1099999999814</c:v>
                </c:pt>
                <c:pt idx="20023">
                  <c:v>100.1149999999814</c:v>
                </c:pt>
                <c:pt idx="20024">
                  <c:v>100.1199999999814</c:v>
                </c:pt>
                <c:pt idx="20025">
                  <c:v>100.1249999999814</c:v>
                </c:pt>
                <c:pt idx="20026">
                  <c:v>100.1299999999814</c:v>
                </c:pt>
                <c:pt idx="20027">
                  <c:v>100.1349999999814</c:v>
                </c:pt>
                <c:pt idx="20028">
                  <c:v>100.1399999999814</c:v>
                </c:pt>
                <c:pt idx="20029">
                  <c:v>100.1449999999814</c:v>
                </c:pt>
                <c:pt idx="20030">
                  <c:v>100.1499999999814</c:v>
                </c:pt>
                <c:pt idx="20031">
                  <c:v>100.1549999999814</c:v>
                </c:pt>
                <c:pt idx="20032">
                  <c:v>100.1599999999814</c:v>
                </c:pt>
                <c:pt idx="20033">
                  <c:v>100.1649999999814</c:v>
                </c:pt>
                <c:pt idx="20034">
                  <c:v>100.1699999999814</c:v>
                </c:pt>
                <c:pt idx="20035">
                  <c:v>100.1749999999814</c:v>
                </c:pt>
                <c:pt idx="20036">
                  <c:v>100.1799999999814</c:v>
                </c:pt>
                <c:pt idx="20037">
                  <c:v>100.1849999999814</c:v>
                </c:pt>
                <c:pt idx="20038">
                  <c:v>100.1899999999814</c:v>
                </c:pt>
                <c:pt idx="20039">
                  <c:v>100.1949999999814</c:v>
                </c:pt>
                <c:pt idx="20040">
                  <c:v>100.1999999999814</c:v>
                </c:pt>
                <c:pt idx="20041">
                  <c:v>100.2049999999814</c:v>
                </c:pt>
                <c:pt idx="20042">
                  <c:v>100.2099999999814</c:v>
                </c:pt>
                <c:pt idx="20043">
                  <c:v>100.2149999999814</c:v>
                </c:pt>
                <c:pt idx="20044">
                  <c:v>100.2199999999814</c:v>
                </c:pt>
                <c:pt idx="20045">
                  <c:v>100.2249999999813</c:v>
                </c:pt>
                <c:pt idx="20046">
                  <c:v>100.2299999999813</c:v>
                </c:pt>
                <c:pt idx="20047">
                  <c:v>100.2349999999813</c:v>
                </c:pt>
                <c:pt idx="20048">
                  <c:v>100.2399999999813</c:v>
                </c:pt>
                <c:pt idx="20049">
                  <c:v>100.2449999999813</c:v>
                </c:pt>
                <c:pt idx="20050">
                  <c:v>100.2499999999813</c:v>
                </c:pt>
                <c:pt idx="20051">
                  <c:v>100.2549999999813</c:v>
                </c:pt>
                <c:pt idx="20052">
                  <c:v>100.2599999999813</c:v>
                </c:pt>
                <c:pt idx="20053">
                  <c:v>100.2649999999813</c:v>
                </c:pt>
                <c:pt idx="20054">
                  <c:v>100.2699999999813</c:v>
                </c:pt>
                <c:pt idx="20055">
                  <c:v>100.2749999999813</c:v>
                </c:pt>
                <c:pt idx="20056">
                  <c:v>100.2799999999813</c:v>
                </c:pt>
                <c:pt idx="20057">
                  <c:v>100.2849999999813</c:v>
                </c:pt>
                <c:pt idx="20058">
                  <c:v>100.2899999999813</c:v>
                </c:pt>
                <c:pt idx="20059">
                  <c:v>100.2949999999813</c:v>
                </c:pt>
                <c:pt idx="20060">
                  <c:v>100.2999999999813</c:v>
                </c:pt>
                <c:pt idx="20061">
                  <c:v>100.3049999999813</c:v>
                </c:pt>
                <c:pt idx="20062">
                  <c:v>100.3099999999813</c:v>
                </c:pt>
                <c:pt idx="20063">
                  <c:v>100.3149999999813</c:v>
                </c:pt>
                <c:pt idx="20064">
                  <c:v>100.3199999999813</c:v>
                </c:pt>
                <c:pt idx="20065">
                  <c:v>100.3249999999812</c:v>
                </c:pt>
                <c:pt idx="20066">
                  <c:v>100.3299999999812</c:v>
                </c:pt>
                <c:pt idx="20067">
                  <c:v>100.3349999999812</c:v>
                </c:pt>
                <c:pt idx="20068">
                  <c:v>100.3399999999812</c:v>
                </c:pt>
                <c:pt idx="20069">
                  <c:v>100.3449999999812</c:v>
                </c:pt>
                <c:pt idx="20070">
                  <c:v>100.3499999999812</c:v>
                </c:pt>
                <c:pt idx="20071">
                  <c:v>100.3549999999812</c:v>
                </c:pt>
                <c:pt idx="20072">
                  <c:v>100.3599999999812</c:v>
                </c:pt>
                <c:pt idx="20073">
                  <c:v>100.3649999999812</c:v>
                </c:pt>
                <c:pt idx="20074">
                  <c:v>100.3699999999812</c:v>
                </c:pt>
                <c:pt idx="20075">
                  <c:v>100.3749999999812</c:v>
                </c:pt>
                <c:pt idx="20076">
                  <c:v>100.3799999999812</c:v>
                </c:pt>
                <c:pt idx="20077">
                  <c:v>100.3849999999812</c:v>
                </c:pt>
                <c:pt idx="20078">
                  <c:v>100.3899999999812</c:v>
                </c:pt>
                <c:pt idx="20079">
                  <c:v>100.3949999999812</c:v>
                </c:pt>
                <c:pt idx="20080">
                  <c:v>100.3999999999812</c:v>
                </c:pt>
                <c:pt idx="20081">
                  <c:v>100.4049999999812</c:v>
                </c:pt>
                <c:pt idx="20082">
                  <c:v>100.4099999999812</c:v>
                </c:pt>
                <c:pt idx="20083">
                  <c:v>100.4149999999812</c:v>
                </c:pt>
                <c:pt idx="20084">
                  <c:v>100.4199999999812</c:v>
                </c:pt>
                <c:pt idx="20085">
                  <c:v>100.4249999999812</c:v>
                </c:pt>
                <c:pt idx="20086">
                  <c:v>100.4299999999812</c:v>
                </c:pt>
                <c:pt idx="20087">
                  <c:v>100.4349999999812</c:v>
                </c:pt>
                <c:pt idx="20088">
                  <c:v>100.4399999999812</c:v>
                </c:pt>
                <c:pt idx="20089">
                  <c:v>100.4449999999812</c:v>
                </c:pt>
                <c:pt idx="20090">
                  <c:v>100.4499999999811</c:v>
                </c:pt>
                <c:pt idx="20091">
                  <c:v>100.4549999999811</c:v>
                </c:pt>
                <c:pt idx="20092">
                  <c:v>100.4599999999811</c:v>
                </c:pt>
                <c:pt idx="20093">
                  <c:v>100.4649999999811</c:v>
                </c:pt>
                <c:pt idx="20094">
                  <c:v>100.4699999999811</c:v>
                </c:pt>
                <c:pt idx="20095">
                  <c:v>100.4749999999811</c:v>
                </c:pt>
                <c:pt idx="20096">
                  <c:v>100.4799999999811</c:v>
                </c:pt>
                <c:pt idx="20097">
                  <c:v>100.4849999999811</c:v>
                </c:pt>
                <c:pt idx="20098">
                  <c:v>100.4899999999811</c:v>
                </c:pt>
                <c:pt idx="20099">
                  <c:v>100.4949999999811</c:v>
                </c:pt>
                <c:pt idx="20100">
                  <c:v>100.4999999999811</c:v>
                </c:pt>
                <c:pt idx="20101">
                  <c:v>100.5049999999811</c:v>
                </c:pt>
                <c:pt idx="20102">
                  <c:v>100.5099999999811</c:v>
                </c:pt>
                <c:pt idx="20103">
                  <c:v>100.5149999999811</c:v>
                </c:pt>
                <c:pt idx="20104">
                  <c:v>100.5199999999811</c:v>
                </c:pt>
                <c:pt idx="20105">
                  <c:v>100.5249999999811</c:v>
                </c:pt>
                <c:pt idx="20106">
                  <c:v>100.5299999999811</c:v>
                </c:pt>
                <c:pt idx="20107">
                  <c:v>100.5349999999811</c:v>
                </c:pt>
                <c:pt idx="20108">
                  <c:v>100.5399999999811</c:v>
                </c:pt>
                <c:pt idx="20109">
                  <c:v>100.5449999999811</c:v>
                </c:pt>
                <c:pt idx="20110">
                  <c:v>100.5499999999811</c:v>
                </c:pt>
                <c:pt idx="20111">
                  <c:v>100.554999999981</c:v>
                </c:pt>
                <c:pt idx="20112">
                  <c:v>100.559999999981</c:v>
                </c:pt>
                <c:pt idx="20113">
                  <c:v>100.564999999981</c:v>
                </c:pt>
                <c:pt idx="20114">
                  <c:v>100.569999999981</c:v>
                </c:pt>
                <c:pt idx="20115">
                  <c:v>100.574999999981</c:v>
                </c:pt>
                <c:pt idx="20116">
                  <c:v>100.579999999981</c:v>
                </c:pt>
                <c:pt idx="20117">
                  <c:v>100.584999999981</c:v>
                </c:pt>
                <c:pt idx="20118">
                  <c:v>100.589999999981</c:v>
                </c:pt>
                <c:pt idx="20119">
                  <c:v>100.594999999981</c:v>
                </c:pt>
                <c:pt idx="20120">
                  <c:v>100.599999999981</c:v>
                </c:pt>
                <c:pt idx="20121">
                  <c:v>100.604999999981</c:v>
                </c:pt>
                <c:pt idx="20122">
                  <c:v>100.609999999981</c:v>
                </c:pt>
                <c:pt idx="20123">
                  <c:v>100.614999999981</c:v>
                </c:pt>
                <c:pt idx="20124">
                  <c:v>100.619999999981</c:v>
                </c:pt>
                <c:pt idx="20125">
                  <c:v>100.624999999981</c:v>
                </c:pt>
                <c:pt idx="20126">
                  <c:v>100.629999999981</c:v>
                </c:pt>
                <c:pt idx="20127">
                  <c:v>100.634999999981</c:v>
                </c:pt>
                <c:pt idx="20128">
                  <c:v>100.639999999981</c:v>
                </c:pt>
                <c:pt idx="20129">
                  <c:v>100.644999999981</c:v>
                </c:pt>
                <c:pt idx="20130">
                  <c:v>100.649999999981</c:v>
                </c:pt>
                <c:pt idx="20131">
                  <c:v>100.654999999981</c:v>
                </c:pt>
                <c:pt idx="20132">
                  <c:v>100.6599999999809</c:v>
                </c:pt>
                <c:pt idx="20133">
                  <c:v>100.664999999981</c:v>
                </c:pt>
                <c:pt idx="20134">
                  <c:v>100.669999999981</c:v>
                </c:pt>
                <c:pt idx="20135">
                  <c:v>100.6749999999809</c:v>
                </c:pt>
                <c:pt idx="20136">
                  <c:v>100.6799999999809</c:v>
                </c:pt>
                <c:pt idx="20137">
                  <c:v>100.684999999981</c:v>
                </c:pt>
                <c:pt idx="20138">
                  <c:v>100.6899999999809</c:v>
                </c:pt>
                <c:pt idx="20139">
                  <c:v>100.694999999981</c:v>
                </c:pt>
                <c:pt idx="20140">
                  <c:v>100.699999999981</c:v>
                </c:pt>
                <c:pt idx="20141">
                  <c:v>100.704999999981</c:v>
                </c:pt>
                <c:pt idx="20142">
                  <c:v>100.709999999981</c:v>
                </c:pt>
                <c:pt idx="20143">
                  <c:v>100.714999999981</c:v>
                </c:pt>
                <c:pt idx="20144">
                  <c:v>100.719999999981</c:v>
                </c:pt>
                <c:pt idx="20145">
                  <c:v>100.724999999981</c:v>
                </c:pt>
                <c:pt idx="20146">
                  <c:v>100.729999999981</c:v>
                </c:pt>
                <c:pt idx="20147">
                  <c:v>100.734999999981</c:v>
                </c:pt>
                <c:pt idx="20148">
                  <c:v>100.739999999981</c:v>
                </c:pt>
                <c:pt idx="20149">
                  <c:v>100.744999999981</c:v>
                </c:pt>
                <c:pt idx="20150">
                  <c:v>100.749999999981</c:v>
                </c:pt>
                <c:pt idx="20151">
                  <c:v>100.754999999981</c:v>
                </c:pt>
                <c:pt idx="20152">
                  <c:v>100.759999999981</c:v>
                </c:pt>
                <c:pt idx="20153">
                  <c:v>100.764999999981</c:v>
                </c:pt>
                <c:pt idx="20154">
                  <c:v>100.769999999981</c:v>
                </c:pt>
                <c:pt idx="20155">
                  <c:v>100.7749999999808</c:v>
                </c:pt>
                <c:pt idx="20156">
                  <c:v>100.7799999999808</c:v>
                </c:pt>
                <c:pt idx="20157">
                  <c:v>100.7849999999808</c:v>
                </c:pt>
                <c:pt idx="20158">
                  <c:v>100.7899999999808</c:v>
                </c:pt>
                <c:pt idx="20159">
                  <c:v>100.7949999999808</c:v>
                </c:pt>
                <c:pt idx="20160">
                  <c:v>100.7999999999808</c:v>
                </c:pt>
                <c:pt idx="20161">
                  <c:v>100.8049999999808</c:v>
                </c:pt>
                <c:pt idx="20162">
                  <c:v>100.8099999999808</c:v>
                </c:pt>
                <c:pt idx="20163">
                  <c:v>100.8149999999808</c:v>
                </c:pt>
                <c:pt idx="20164">
                  <c:v>100.8199999999808</c:v>
                </c:pt>
                <c:pt idx="20165">
                  <c:v>100.8249999999808</c:v>
                </c:pt>
                <c:pt idx="20166">
                  <c:v>100.8299999999808</c:v>
                </c:pt>
                <c:pt idx="20167">
                  <c:v>100.8349999999808</c:v>
                </c:pt>
                <c:pt idx="20168">
                  <c:v>100.8399999999808</c:v>
                </c:pt>
                <c:pt idx="20169">
                  <c:v>100.8449999999808</c:v>
                </c:pt>
                <c:pt idx="20170">
                  <c:v>100.8499999999808</c:v>
                </c:pt>
                <c:pt idx="20171">
                  <c:v>100.8549999999808</c:v>
                </c:pt>
                <c:pt idx="20172">
                  <c:v>100.8599999999808</c:v>
                </c:pt>
                <c:pt idx="20173">
                  <c:v>100.8649999999808</c:v>
                </c:pt>
                <c:pt idx="20174">
                  <c:v>100.8699999999808</c:v>
                </c:pt>
                <c:pt idx="20175">
                  <c:v>100.8749999999807</c:v>
                </c:pt>
                <c:pt idx="20176">
                  <c:v>100.8799999999807</c:v>
                </c:pt>
                <c:pt idx="20177">
                  <c:v>100.8849999999807</c:v>
                </c:pt>
                <c:pt idx="20178">
                  <c:v>100.8899999999807</c:v>
                </c:pt>
                <c:pt idx="20179">
                  <c:v>100.8949999999807</c:v>
                </c:pt>
                <c:pt idx="20180">
                  <c:v>100.8999999999807</c:v>
                </c:pt>
                <c:pt idx="20181">
                  <c:v>100.9049999999807</c:v>
                </c:pt>
                <c:pt idx="20182">
                  <c:v>100.9099999999807</c:v>
                </c:pt>
                <c:pt idx="20183">
                  <c:v>100.9149999999807</c:v>
                </c:pt>
                <c:pt idx="20184">
                  <c:v>100.9199999999807</c:v>
                </c:pt>
                <c:pt idx="20185">
                  <c:v>100.9249999999807</c:v>
                </c:pt>
                <c:pt idx="20186">
                  <c:v>100.9299999999807</c:v>
                </c:pt>
                <c:pt idx="20187">
                  <c:v>100.9349999999807</c:v>
                </c:pt>
                <c:pt idx="20188">
                  <c:v>100.9399999999807</c:v>
                </c:pt>
                <c:pt idx="20189">
                  <c:v>100.9449999999807</c:v>
                </c:pt>
                <c:pt idx="20190">
                  <c:v>100.9499999999807</c:v>
                </c:pt>
                <c:pt idx="20191">
                  <c:v>100.9549999999807</c:v>
                </c:pt>
                <c:pt idx="20192">
                  <c:v>100.9599999999807</c:v>
                </c:pt>
                <c:pt idx="20193">
                  <c:v>100.9649999999807</c:v>
                </c:pt>
                <c:pt idx="20194">
                  <c:v>100.9699999999807</c:v>
                </c:pt>
                <c:pt idx="20195">
                  <c:v>100.9749999999807</c:v>
                </c:pt>
                <c:pt idx="20196">
                  <c:v>100.9799999999807</c:v>
                </c:pt>
                <c:pt idx="20197">
                  <c:v>100.9849999999807</c:v>
                </c:pt>
                <c:pt idx="20198">
                  <c:v>100.9899999999807</c:v>
                </c:pt>
                <c:pt idx="20199">
                  <c:v>100.9949999999807</c:v>
                </c:pt>
                <c:pt idx="20200">
                  <c:v>100.9999999999806</c:v>
                </c:pt>
                <c:pt idx="20201">
                  <c:v>101.0049999999806</c:v>
                </c:pt>
                <c:pt idx="20202">
                  <c:v>101.0099999999806</c:v>
                </c:pt>
                <c:pt idx="20203">
                  <c:v>101.0149999999806</c:v>
                </c:pt>
                <c:pt idx="20204">
                  <c:v>101.0199999999806</c:v>
                </c:pt>
                <c:pt idx="20205">
                  <c:v>101.0249999999806</c:v>
                </c:pt>
                <c:pt idx="20206">
                  <c:v>101.0299999999806</c:v>
                </c:pt>
                <c:pt idx="20207">
                  <c:v>101.0349999999806</c:v>
                </c:pt>
                <c:pt idx="20208">
                  <c:v>101.0399999999806</c:v>
                </c:pt>
                <c:pt idx="20209">
                  <c:v>101.0449999999806</c:v>
                </c:pt>
                <c:pt idx="20210">
                  <c:v>101.0499999999806</c:v>
                </c:pt>
                <c:pt idx="20211">
                  <c:v>101.0549999999806</c:v>
                </c:pt>
                <c:pt idx="20212">
                  <c:v>101.0599999999806</c:v>
                </c:pt>
                <c:pt idx="20213">
                  <c:v>101.0649999999806</c:v>
                </c:pt>
                <c:pt idx="20214">
                  <c:v>101.0699999999806</c:v>
                </c:pt>
                <c:pt idx="20215">
                  <c:v>101.0749999999806</c:v>
                </c:pt>
                <c:pt idx="20216">
                  <c:v>101.0799999999806</c:v>
                </c:pt>
                <c:pt idx="20217">
                  <c:v>101.0849999999806</c:v>
                </c:pt>
                <c:pt idx="20218">
                  <c:v>101.0899999999806</c:v>
                </c:pt>
                <c:pt idx="20219">
                  <c:v>101.0949999999806</c:v>
                </c:pt>
                <c:pt idx="20220">
                  <c:v>101.0999999999806</c:v>
                </c:pt>
                <c:pt idx="20221">
                  <c:v>101.1049999999805</c:v>
                </c:pt>
                <c:pt idx="20222">
                  <c:v>101.1099999999805</c:v>
                </c:pt>
                <c:pt idx="20223">
                  <c:v>101.1149999999805</c:v>
                </c:pt>
                <c:pt idx="20224">
                  <c:v>101.1199999999805</c:v>
                </c:pt>
                <c:pt idx="20225">
                  <c:v>101.1249999999805</c:v>
                </c:pt>
                <c:pt idx="20226">
                  <c:v>101.1299999999805</c:v>
                </c:pt>
                <c:pt idx="20227">
                  <c:v>101.1349999999805</c:v>
                </c:pt>
                <c:pt idx="20228">
                  <c:v>101.1399999999805</c:v>
                </c:pt>
                <c:pt idx="20229">
                  <c:v>101.1449999999805</c:v>
                </c:pt>
                <c:pt idx="20230">
                  <c:v>101.1499999999805</c:v>
                </c:pt>
                <c:pt idx="20231">
                  <c:v>101.1549999999805</c:v>
                </c:pt>
                <c:pt idx="20232">
                  <c:v>101.1599999999805</c:v>
                </c:pt>
                <c:pt idx="20233">
                  <c:v>101.1649999999805</c:v>
                </c:pt>
                <c:pt idx="20234">
                  <c:v>101.1699999999805</c:v>
                </c:pt>
                <c:pt idx="20235">
                  <c:v>101.1749999999805</c:v>
                </c:pt>
                <c:pt idx="20236">
                  <c:v>101.1799999999805</c:v>
                </c:pt>
                <c:pt idx="20237">
                  <c:v>101.1849999999805</c:v>
                </c:pt>
                <c:pt idx="20238">
                  <c:v>101.1899999999805</c:v>
                </c:pt>
                <c:pt idx="20239">
                  <c:v>101.1949999999805</c:v>
                </c:pt>
                <c:pt idx="20240">
                  <c:v>101.1999999999805</c:v>
                </c:pt>
                <c:pt idx="20241">
                  <c:v>101.2049999999805</c:v>
                </c:pt>
                <c:pt idx="20242">
                  <c:v>101.2099999999805</c:v>
                </c:pt>
                <c:pt idx="20243">
                  <c:v>101.2149999999805</c:v>
                </c:pt>
                <c:pt idx="20244">
                  <c:v>101.2199999999804</c:v>
                </c:pt>
                <c:pt idx="20245">
                  <c:v>101.2249999999804</c:v>
                </c:pt>
                <c:pt idx="20246">
                  <c:v>101.2299999999804</c:v>
                </c:pt>
                <c:pt idx="20247">
                  <c:v>101.2349999999804</c:v>
                </c:pt>
                <c:pt idx="20248">
                  <c:v>101.2399999999804</c:v>
                </c:pt>
                <c:pt idx="20249">
                  <c:v>101.2449999999804</c:v>
                </c:pt>
                <c:pt idx="20250">
                  <c:v>101.2499999999804</c:v>
                </c:pt>
                <c:pt idx="20251">
                  <c:v>101.2549999999804</c:v>
                </c:pt>
                <c:pt idx="20252">
                  <c:v>101.2599999999804</c:v>
                </c:pt>
                <c:pt idx="20253">
                  <c:v>101.2649999999804</c:v>
                </c:pt>
                <c:pt idx="20254">
                  <c:v>101.2699999999804</c:v>
                </c:pt>
                <c:pt idx="20255">
                  <c:v>101.2749999999804</c:v>
                </c:pt>
                <c:pt idx="20256">
                  <c:v>101.2799999999804</c:v>
                </c:pt>
                <c:pt idx="20257">
                  <c:v>101.2849999999804</c:v>
                </c:pt>
                <c:pt idx="20258">
                  <c:v>101.2899999999804</c:v>
                </c:pt>
                <c:pt idx="20259">
                  <c:v>101.2949999999804</c:v>
                </c:pt>
                <c:pt idx="20260">
                  <c:v>101.2999999999804</c:v>
                </c:pt>
                <c:pt idx="20261">
                  <c:v>101.3049999999804</c:v>
                </c:pt>
                <c:pt idx="20262">
                  <c:v>101.3099999999804</c:v>
                </c:pt>
                <c:pt idx="20263">
                  <c:v>101.3149999999804</c:v>
                </c:pt>
                <c:pt idx="20264">
                  <c:v>101.3199999999804</c:v>
                </c:pt>
                <c:pt idx="20265">
                  <c:v>101.3249999999803</c:v>
                </c:pt>
                <c:pt idx="20266">
                  <c:v>101.3299999999803</c:v>
                </c:pt>
                <c:pt idx="20267">
                  <c:v>101.3349999999803</c:v>
                </c:pt>
                <c:pt idx="20268">
                  <c:v>101.3399999999803</c:v>
                </c:pt>
                <c:pt idx="20269">
                  <c:v>101.3449999999803</c:v>
                </c:pt>
                <c:pt idx="20270">
                  <c:v>101.3499999999803</c:v>
                </c:pt>
                <c:pt idx="20271">
                  <c:v>101.3549999999803</c:v>
                </c:pt>
                <c:pt idx="20272">
                  <c:v>101.3599999999803</c:v>
                </c:pt>
                <c:pt idx="20273">
                  <c:v>101.3649999999803</c:v>
                </c:pt>
                <c:pt idx="20274">
                  <c:v>101.3699999999803</c:v>
                </c:pt>
                <c:pt idx="20275">
                  <c:v>101.3749999999803</c:v>
                </c:pt>
                <c:pt idx="20276">
                  <c:v>101.3799999999803</c:v>
                </c:pt>
                <c:pt idx="20277">
                  <c:v>101.3849999999803</c:v>
                </c:pt>
                <c:pt idx="20278">
                  <c:v>101.3899999999803</c:v>
                </c:pt>
                <c:pt idx="20279">
                  <c:v>101.3949999999803</c:v>
                </c:pt>
                <c:pt idx="20280">
                  <c:v>101.3999999999803</c:v>
                </c:pt>
                <c:pt idx="20281">
                  <c:v>101.4049999999803</c:v>
                </c:pt>
                <c:pt idx="20282">
                  <c:v>101.4099999999803</c:v>
                </c:pt>
                <c:pt idx="20283">
                  <c:v>101.4149999999803</c:v>
                </c:pt>
                <c:pt idx="20284">
                  <c:v>101.4199999999803</c:v>
                </c:pt>
                <c:pt idx="20285">
                  <c:v>101.4249999999803</c:v>
                </c:pt>
                <c:pt idx="20286">
                  <c:v>101.4299999999803</c:v>
                </c:pt>
                <c:pt idx="20287">
                  <c:v>101.4349999999802</c:v>
                </c:pt>
                <c:pt idx="20288">
                  <c:v>101.4399999999802</c:v>
                </c:pt>
                <c:pt idx="20289">
                  <c:v>101.4449999999803</c:v>
                </c:pt>
                <c:pt idx="20290">
                  <c:v>101.4499999999802</c:v>
                </c:pt>
                <c:pt idx="20291">
                  <c:v>101.4549999999802</c:v>
                </c:pt>
                <c:pt idx="20292">
                  <c:v>101.4599999999802</c:v>
                </c:pt>
                <c:pt idx="20293">
                  <c:v>101.4649999999802</c:v>
                </c:pt>
                <c:pt idx="20294">
                  <c:v>101.4699999999802</c:v>
                </c:pt>
                <c:pt idx="20295">
                  <c:v>101.4749999999802</c:v>
                </c:pt>
                <c:pt idx="20296">
                  <c:v>101.4799999999802</c:v>
                </c:pt>
                <c:pt idx="20297">
                  <c:v>101.4849999999802</c:v>
                </c:pt>
                <c:pt idx="20298">
                  <c:v>101.4899999999802</c:v>
                </c:pt>
                <c:pt idx="20299">
                  <c:v>101.4949999999802</c:v>
                </c:pt>
                <c:pt idx="20300">
                  <c:v>101.4999999999802</c:v>
                </c:pt>
                <c:pt idx="20301">
                  <c:v>101.5049999999802</c:v>
                </c:pt>
                <c:pt idx="20302">
                  <c:v>101.5099999999802</c:v>
                </c:pt>
                <c:pt idx="20303">
                  <c:v>101.5149999999802</c:v>
                </c:pt>
                <c:pt idx="20304">
                  <c:v>101.5199999999802</c:v>
                </c:pt>
                <c:pt idx="20305">
                  <c:v>101.5249999999802</c:v>
                </c:pt>
                <c:pt idx="20306">
                  <c:v>101.5299999999802</c:v>
                </c:pt>
                <c:pt idx="20307">
                  <c:v>101.5349999999802</c:v>
                </c:pt>
                <c:pt idx="20308">
                  <c:v>101.5399999999802</c:v>
                </c:pt>
                <c:pt idx="20309">
                  <c:v>101.5449999999801</c:v>
                </c:pt>
                <c:pt idx="20310">
                  <c:v>101.5499999999801</c:v>
                </c:pt>
                <c:pt idx="20311">
                  <c:v>101.5549999999801</c:v>
                </c:pt>
                <c:pt idx="20312">
                  <c:v>101.5599999999801</c:v>
                </c:pt>
                <c:pt idx="20313">
                  <c:v>101.5649999999801</c:v>
                </c:pt>
                <c:pt idx="20314">
                  <c:v>101.5699999999801</c:v>
                </c:pt>
                <c:pt idx="20315">
                  <c:v>101.5749999999801</c:v>
                </c:pt>
                <c:pt idx="20316">
                  <c:v>101.5799999999801</c:v>
                </c:pt>
                <c:pt idx="20317">
                  <c:v>101.5849999999801</c:v>
                </c:pt>
                <c:pt idx="20318">
                  <c:v>101.5899999999801</c:v>
                </c:pt>
                <c:pt idx="20319">
                  <c:v>101.5949999999801</c:v>
                </c:pt>
                <c:pt idx="20320">
                  <c:v>101.5999999999801</c:v>
                </c:pt>
                <c:pt idx="20321">
                  <c:v>101.6049999999801</c:v>
                </c:pt>
                <c:pt idx="20322">
                  <c:v>101.6099999999801</c:v>
                </c:pt>
                <c:pt idx="20323">
                  <c:v>101.6149999999801</c:v>
                </c:pt>
                <c:pt idx="20324">
                  <c:v>101.6199999999801</c:v>
                </c:pt>
                <c:pt idx="20325">
                  <c:v>101.6249999999801</c:v>
                </c:pt>
                <c:pt idx="20326">
                  <c:v>101.6299999999801</c:v>
                </c:pt>
                <c:pt idx="20327">
                  <c:v>101.6349999999801</c:v>
                </c:pt>
                <c:pt idx="20328">
                  <c:v>101.6399999999801</c:v>
                </c:pt>
                <c:pt idx="20329">
                  <c:v>101.6449999999801</c:v>
                </c:pt>
                <c:pt idx="20330">
                  <c:v>101.6499999999801</c:v>
                </c:pt>
                <c:pt idx="20331">
                  <c:v>101.65499999998</c:v>
                </c:pt>
                <c:pt idx="20332">
                  <c:v>101.65999999998</c:v>
                </c:pt>
                <c:pt idx="20333">
                  <c:v>101.66499999998</c:v>
                </c:pt>
                <c:pt idx="20334">
                  <c:v>101.66999999998</c:v>
                </c:pt>
                <c:pt idx="20335">
                  <c:v>101.67499999998</c:v>
                </c:pt>
                <c:pt idx="20336">
                  <c:v>101.67999999998</c:v>
                </c:pt>
                <c:pt idx="20337">
                  <c:v>101.68499999998</c:v>
                </c:pt>
                <c:pt idx="20338">
                  <c:v>101.68999999998</c:v>
                </c:pt>
                <c:pt idx="20339">
                  <c:v>101.69499999998</c:v>
                </c:pt>
                <c:pt idx="20340">
                  <c:v>101.69999999998</c:v>
                </c:pt>
                <c:pt idx="20341">
                  <c:v>101.70499999998</c:v>
                </c:pt>
                <c:pt idx="20342">
                  <c:v>101.70999999998</c:v>
                </c:pt>
                <c:pt idx="20343">
                  <c:v>101.71499999998</c:v>
                </c:pt>
                <c:pt idx="20344">
                  <c:v>101.71999999998</c:v>
                </c:pt>
                <c:pt idx="20345">
                  <c:v>101.72499999998</c:v>
                </c:pt>
                <c:pt idx="20346">
                  <c:v>101.72999999998</c:v>
                </c:pt>
                <c:pt idx="20347">
                  <c:v>101.73499999998</c:v>
                </c:pt>
                <c:pt idx="20348">
                  <c:v>101.73999999998</c:v>
                </c:pt>
                <c:pt idx="20349">
                  <c:v>101.74499999998</c:v>
                </c:pt>
                <c:pt idx="20350">
                  <c:v>101.74999999998</c:v>
                </c:pt>
                <c:pt idx="20351">
                  <c:v>101.75499999998</c:v>
                </c:pt>
                <c:pt idx="20352">
                  <c:v>101.75999999998</c:v>
                </c:pt>
                <c:pt idx="20353">
                  <c:v>101.76499999998</c:v>
                </c:pt>
                <c:pt idx="20354">
                  <c:v>101.76999999998</c:v>
                </c:pt>
                <c:pt idx="20355">
                  <c:v>101.77499999998</c:v>
                </c:pt>
                <c:pt idx="20356">
                  <c:v>101.77999999998</c:v>
                </c:pt>
                <c:pt idx="20357">
                  <c:v>101.78499999998</c:v>
                </c:pt>
                <c:pt idx="20358">
                  <c:v>101.78999999998</c:v>
                </c:pt>
                <c:pt idx="20359">
                  <c:v>101.79499999998</c:v>
                </c:pt>
                <c:pt idx="20360">
                  <c:v>101.79999999998</c:v>
                </c:pt>
                <c:pt idx="20361">
                  <c:v>101.80499999998</c:v>
                </c:pt>
                <c:pt idx="20362">
                  <c:v>101.80999999998</c:v>
                </c:pt>
                <c:pt idx="20363">
                  <c:v>101.81499999998</c:v>
                </c:pt>
                <c:pt idx="20364">
                  <c:v>101.81999999998</c:v>
                </c:pt>
                <c:pt idx="20365">
                  <c:v>101.82499999998</c:v>
                </c:pt>
                <c:pt idx="20366">
                  <c:v>101.82999999998</c:v>
                </c:pt>
                <c:pt idx="20367">
                  <c:v>101.83499999998</c:v>
                </c:pt>
                <c:pt idx="20368">
                  <c:v>101.83999999998</c:v>
                </c:pt>
                <c:pt idx="20369">
                  <c:v>101.84499999998</c:v>
                </c:pt>
                <c:pt idx="20370">
                  <c:v>101.84999999998</c:v>
                </c:pt>
                <c:pt idx="20371">
                  <c:v>101.85499999998</c:v>
                </c:pt>
                <c:pt idx="20372">
                  <c:v>101.85999999998</c:v>
                </c:pt>
                <c:pt idx="20373">
                  <c:v>101.86499999998</c:v>
                </c:pt>
                <c:pt idx="20374">
                  <c:v>101.86999999998</c:v>
                </c:pt>
                <c:pt idx="20375">
                  <c:v>101.8749999999798</c:v>
                </c:pt>
                <c:pt idx="20376">
                  <c:v>101.8799999999798</c:v>
                </c:pt>
                <c:pt idx="20377">
                  <c:v>101.8849999999798</c:v>
                </c:pt>
                <c:pt idx="20378">
                  <c:v>101.8899999999798</c:v>
                </c:pt>
                <c:pt idx="20379">
                  <c:v>101.8949999999798</c:v>
                </c:pt>
                <c:pt idx="20380">
                  <c:v>101.8999999999798</c:v>
                </c:pt>
                <c:pt idx="20381">
                  <c:v>101.9049999999798</c:v>
                </c:pt>
                <c:pt idx="20382">
                  <c:v>101.9099999999798</c:v>
                </c:pt>
                <c:pt idx="20383">
                  <c:v>101.9149999999798</c:v>
                </c:pt>
                <c:pt idx="20384">
                  <c:v>101.9199999999798</c:v>
                </c:pt>
                <c:pt idx="20385">
                  <c:v>101.9249999999798</c:v>
                </c:pt>
                <c:pt idx="20386">
                  <c:v>101.9299999999798</c:v>
                </c:pt>
                <c:pt idx="20387">
                  <c:v>101.9349999999798</c:v>
                </c:pt>
                <c:pt idx="20388">
                  <c:v>101.9399999999798</c:v>
                </c:pt>
                <c:pt idx="20389">
                  <c:v>101.9449999999798</c:v>
                </c:pt>
                <c:pt idx="20390">
                  <c:v>101.9499999999798</c:v>
                </c:pt>
                <c:pt idx="20391">
                  <c:v>101.9549999999798</c:v>
                </c:pt>
                <c:pt idx="20392">
                  <c:v>101.9599999999798</c:v>
                </c:pt>
                <c:pt idx="20393">
                  <c:v>101.9649999999798</c:v>
                </c:pt>
                <c:pt idx="20394">
                  <c:v>101.9699999999798</c:v>
                </c:pt>
                <c:pt idx="20395">
                  <c:v>101.9749999999798</c:v>
                </c:pt>
                <c:pt idx="20396">
                  <c:v>101.9799999999798</c:v>
                </c:pt>
                <c:pt idx="20397">
                  <c:v>101.9849999999797</c:v>
                </c:pt>
                <c:pt idx="20398">
                  <c:v>101.9899999999797</c:v>
                </c:pt>
                <c:pt idx="20399">
                  <c:v>101.9949999999798</c:v>
                </c:pt>
                <c:pt idx="20400">
                  <c:v>101.9999999999797</c:v>
                </c:pt>
                <c:pt idx="20401">
                  <c:v>102.0049999999797</c:v>
                </c:pt>
                <c:pt idx="20402">
                  <c:v>102.0099999999797</c:v>
                </c:pt>
                <c:pt idx="20403">
                  <c:v>102.0149999999797</c:v>
                </c:pt>
                <c:pt idx="20404">
                  <c:v>102.0199999999797</c:v>
                </c:pt>
                <c:pt idx="20405">
                  <c:v>102.0249999999797</c:v>
                </c:pt>
                <c:pt idx="20406">
                  <c:v>102.0299999999797</c:v>
                </c:pt>
                <c:pt idx="20407">
                  <c:v>102.0349999999797</c:v>
                </c:pt>
                <c:pt idx="20408">
                  <c:v>102.0399999999797</c:v>
                </c:pt>
                <c:pt idx="20409">
                  <c:v>102.0449999999797</c:v>
                </c:pt>
                <c:pt idx="20410">
                  <c:v>102.0499999999797</c:v>
                </c:pt>
                <c:pt idx="20411">
                  <c:v>102.0549999999797</c:v>
                </c:pt>
                <c:pt idx="20412">
                  <c:v>102.0599999999797</c:v>
                </c:pt>
                <c:pt idx="20413">
                  <c:v>102.0649999999797</c:v>
                </c:pt>
                <c:pt idx="20414">
                  <c:v>102.0699999999797</c:v>
                </c:pt>
                <c:pt idx="20415">
                  <c:v>102.0749999999797</c:v>
                </c:pt>
                <c:pt idx="20416">
                  <c:v>102.0799999999797</c:v>
                </c:pt>
                <c:pt idx="20417">
                  <c:v>102.0849999999797</c:v>
                </c:pt>
                <c:pt idx="20418">
                  <c:v>102.0899999999797</c:v>
                </c:pt>
                <c:pt idx="20419">
                  <c:v>102.0949999999796</c:v>
                </c:pt>
                <c:pt idx="20420">
                  <c:v>102.0999999999796</c:v>
                </c:pt>
                <c:pt idx="20421">
                  <c:v>102.1049999999796</c:v>
                </c:pt>
                <c:pt idx="20422">
                  <c:v>102.1099999999796</c:v>
                </c:pt>
                <c:pt idx="20423">
                  <c:v>102.1149999999796</c:v>
                </c:pt>
                <c:pt idx="20424">
                  <c:v>102.1199999999796</c:v>
                </c:pt>
                <c:pt idx="20425">
                  <c:v>102.1249999999796</c:v>
                </c:pt>
                <c:pt idx="20426">
                  <c:v>102.1299999999796</c:v>
                </c:pt>
                <c:pt idx="20427">
                  <c:v>102.1349999999796</c:v>
                </c:pt>
                <c:pt idx="20428">
                  <c:v>102.1399999999796</c:v>
                </c:pt>
                <c:pt idx="20429">
                  <c:v>102.1449999999796</c:v>
                </c:pt>
                <c:pt idx="20430">
                  <c:v>102.1499999999796</c:v>
                </c:pt>
                <c:pt idx="20431">
                  <c:v>102.1549999999796</c:v>
                </c:pt>
                <c:pt idx="20432">
                  <c:v>102.1599999999796</c:v>
                </c:pt>
                <c:pt idx="20433">
                  <c:v>102.1649999999796</c:v>
                </c:pt>
                <c:pt idx="20434">
                  <c:v>102.1699999999796</c:v>
                </c:pt>
                <c:pt idx="20435">
                  <c:v>102.1749999999796</c:v>
                </c:pt>
                <c:pt idx="20436">
                  <c:v>102.1799999999796</c:v>
                </c:pt>
                <c:pt idx="20437">
                  <c:v>102.1849999999796</c:v>
                </c:pt>
                <c:pt idx="20438">
                  <c:v>102.1899999999796</c:v>
                </c:pt>
                <c:pt idx="20439">
                  <c:v>102.1949999999796</c:v>
                </c:pt>
                <c:pt idx="20440">
                  <c:v>102.1999999999796</c:v>
                </c:pt>
                <c:pt idx="20441">
                  <c:v>102.2049999999795</c:v>
                </c:pt>
                <c:pt idx="20442">
                  <c:v>102.2099999999795</c:v>
                </c:pt>
                <c:pt idx="20443">
                  <c:v>102.2149999999796</c:v>
                </c:pt>
                <c:pt idx="20444">
                  <c:v>102.2199999999795</c:v>
                </c:pt>
                <c:pt idx="20445">
                  <c:v>102.2249999999795</c:v>
                </c:pt>
                <c:pt idx="20446">
                  <c:v>102.2299999999795</c:v>
                </c:pt>
                <c:pt idx="20447">
                  <c:v>102.2349999999795</c:v>
                </c:pt>
                <c:pt idx="20448">
                  <c:v>102.2399999999795</c:v>
                </c:pt>
                <c:pt idx="20449">
                  <c:v>102.2449999999795</c:v>
                </c:pt>
                <c:pt idx="20450">
                  <c:v>102.2499999999795</c:v>
                </c:pt>
                <c:pt idx="20451">
                  <c:v>102.2549999999795</c:v>
                </c:pt>
                <c:pt idx="20452">
                  <c:v>102.2599999999795</c:v>
                </c:pt>
                <c:pt idx="20453">
                  <c:v>102.2649999999795</c:v>
                </c:pt>
                <c:pt idx="20454">
                  <c:v>102.2699999999795</c:v>
                </c:pt>
                <c:pt idx="20455">
                  <c:v>102.2749999999795</c:v>
                </c:pt>
                <c:pt idx="20456">
                  <c:v>102.2799999999795</c:v>
                </c:pt>
                <c:pt idx="20457">
                  <c:v>102.2849999999795</c:v>
                </c:pt>
                <c:pt idx="20458">
                  <c:v>102.2899999999795</c:v>
                </c:pt>
                <c:pt idx="20459">
                  <c:v>102.2949999999795</c:v>
                </c:pt>
                <c:pt idx="20460">
                  <c:v>102.2999999999795</c:v>
                </c:pt>
                <c:pt idx="20461">
                  <c:v>102.3049999999795</c:v>
                </c:pt>
                <c:pt idx="20462">
                  <c:v>102.3099999999795</c:v>
                </c:pt>
                <c:pt idx="20463">
                  <c:v>102.3149999999794</c:v>
                </c:pt>
                <c:pt idx="20464">
                  <c:v>102.3199999999794</c:v>
                </c:pt>
                <c:pt idx="20465">
                  <c:v>102.3249999999794</c:v>
                </c:pt>
                <c:pt idx="20466">
                  <c:v>102.3299999999794</c:v>
                </c:pt>
                <c:pt idx="20467">
                  <c:v>102.3349999999794</c:v>
                </c:pt>
                <c:pt idx="20468">
                  <c:v>102.3399999999794</c:v>
                </c:pt>
                <c:pt idx="20469">
                  <c:v>102.3449999999794</c:v>
                </c:pt>
                <c:pt idx="20470">
                  <c:v>102.3499999999794</c:v>
                </c:pt>
                <c:pt idx="20471">
                  <c:v>102.3549999999794</c:v>
                </c:pt>
                <c:pt idx="20472">
                  <c:v>102.3599999999794</c:v>
                </c:pt>
                <c:pt idx="20473">
                  <c:v>102.3649999999794</c:v>
                </c:pt>
                <c:pt idx="20474">
                  <c:v>102.3699999999794</c:v>
                </c:pt>
                <c:pt idx="20475">
                  <c:v>102.3749999999794</c:v>
                </c:pt>
                <c:pt idx="20476">
                  <c:v>102.3799999999794</c:v>
                </c:pt>
                <c:pt idx="20477">
                  <c:v>102.3849999999794</c:v>
                </c:pt>
                <c:pt idx="20478">
                  <c:v>102.3899999999794</c:v>
                </c:pt>
                <c:pt idx="20479">
                  <c:v>102.3949999999794</c:v>
                </c:pt>
                <c:pt idx="20480">
                  <c:v>102.3999999999794</c:v>
                </c:pt>
                <c:pt idx="20481">
                  <c:v>102.4049999999794</c:v>
                </c:pt>
                <c:pt idx="20482">
                  <c:v>102.4099999999794</c:v>
                </c:pt>
                <c:pt idx="20483">
                  <c:v>102.4149999999794</c:v>
                </c:pt>
                <c:pt idx="20484">
                  <c:v>102.4199999999794</c:v>
                </c:pt>
                <c:pt idx="20485">
                  <c:v>102.4249999999793</c:v>
                </c:pt>
                <c:pt idx="20486">
                  <c:v>102.4299999999793</c:v>
                </c:pt>
                <c:pt idx="20487">
                  <c:v>102.4349999999794</c:v>
                </c:pt>
                <c:pt idx="20488">
                  <c:v>102.4399999999793</c:v>
                </c:pt>
                <c:pt idx="20489">
                  <c:v>102.4449999999793</c:v>
                </c:pt>
                <c:pt idx="20490">
                  <c:v>102.4499999999793</c:v>
                </c:pt>
                <c:pt idx="20491">
                  <c:v>102.4549999999793</c:v>
                </c:pt>
                <c:pt idx="20492">
                  <c:v>102.4599999999793</c:v>
                </c:pt>
                <c:pt idx="20493">
                  <c:v>102.4649999999793</c:v>
                </c:pt>
                <c:pt idx="20494">
                  <c:v>102.4699999999793</c:v>
                </c:pt>
                <c:pt idx="20495">
                  <c:v>102.4749999999793</c:v>
                </c:pt>
                <c:pt idx="20496">
                  <c:v>102.4799999999793</c:v>
                </c:pt>
                <c:pt idx="20497">
                  <c:v>102.4849999999793</c:v>
                </c:pt>
                <c:pt idx="20498">
                  <c:v>102.4899999999793</c:v>
                </c:pt>
                <c:pt idx="20499">
                  <c:v>102.4949999999793</c:v>
                </c:pt>
                <c:pt idx="20500">
                  <c:v>102.4999999999793</c:v>
                </c:pt>
                <c:pt idx="20501">
                  <c:v>102.5049999999793</c:v>
                </c:pt>
                <c:pt idx="20502">
                  <c:v>102.5099999999793</c:v>
                </c:pt>
                <c:pt idx="20503">
                  <c:v>102.5149999999793</c:v>
                </c:pt>
                <c:pt idx="20504">
                  <c:v>102.5199999999793</c:v>
                </c:pt>
                <c:pt idx="20505">
                  <c:v>102.5249999999793</c:v>
                </c:pt>
                <c:pt idx="20506">
                  <c:v>102.5299999999793</c:v>
                </c:pt>
                <c:pt idx="20507">
                  <c:v>102.5349999999792</c:v>
                </c:pt>
                <c:pt idx="20508">
                  <c:v>102.5399999999792</c:v>
                </c:pt>
                <c:pt idx="20509">
                  <c:v>102.5449999999793</c:v>
                </c:pt>
                <c:pt idx="20510">
                  <c:v>102.5499999999792</c:v>
                </c:pt>
                <c:pt idx="20511">
                  <c:v>102.5549999999792</c:v>
                </c:pt>
                <c:pt idx="20512">
                  <c:v>102.5599999999792</c:v>
                </c:pt>
                <c:pt idx="20513">
                  <c:v>102.5649999999792</c:v>
                </c:pt>
                <c:pt idx="20514">
                  <c:v>102.5699999999792</c:v>
                </c:pt>
                <c:pt idx="20515">
                  <c:v>102.5749999999792</c:v>
                </c:pt>
                <c:pt idx="20516">
                  <c:v>102.5799999999792</c:v>
                </c:pt>
                <c:pt idx="20517">
                  <c:v>102.5849999999792</c:v>
                </c:pt>
                <c:pt idx="20518">
                  <c:v>102.5899999999792</c:v>
                </c:pt>
                <c:pt idx="20519">
                  <c:v>102.5949999999792</c:v>
                </c:pt>
                <c:pt idx="20520">
                  <c:v>102.5999999999792</c:v>
                </c:pt>
                <c:pt idx="20521">
                  <c:v>102.6049999999792</c:v>
                </c:pt>
                <c:pt idx="20522">
                  <c:v>102.6099999999792</c:v>
                </c:pt>
                <c:pt idx="20523">
                  <c:v>102.6149999999792</c:v>
                </c:pt>
                <c:pt idx="20524">
                  <c:v>102.6199999999792</c:v>
                </c:pt>
                <c:pt idx="20525">
                  <c:v>102.6249999999792</c:v>
                </c:pt>
                <c:pt idx="20526">
                  <c:v>102.6299999999792</c:v>
                </c:pt>
                <c:pt idx="20527">
                  <c:v>102.6349999999792</c:v>
                </c:pt>
                <c:pt idx="20528">
                  <c:v>102.6399999999792</c:v>
                </c:pt>
                <c:pt idx="20529">
                  <c:v>102.6449999999791</c:v>
                </c:pt>
                <c:pt idx="20530">
                  <c:v>102.6499999999791</c:v>
                </c:pt>
                <c:pt idx="20531">
                  <c:v>102.6549999999791</c:v>
                </c:pt>
                <c:pt idx="20532">
                  <c:v>102.6599999999791</c:v>
                </c:pt>
                <c:pt idx="20533">
                  <c:v>102.6649999999791</c:v>
                </c:pt>
                <c:pt idx="20534">
                  <c:v>102.6699999999791</c:v>
                </c:pt>
                <c:pt idx="20535">
                  <c:v>102.6749999999791</c:v>
                </c:pt>
                <c:pt idx="20536">
                  <c:v>102.6799999999791</c:v>
                </c:pt>
                <c:pt idx="20537">
                  <c:v>102.6849999999791</c:v>
                </c:pt>
                <c:pt idx="20538">
                  <c:v>102.6899999999791</c:v>
                </c:pt>
                <c:pt idx="20539">
                  <c:v>102.6949999999791</c:v>
                </c:pt>
                <c:pt idx="20540">
                  <c:v>102.6999999999791</c:v>
                </c:pt>
                <c:pt idx="20541">
                  <c:v>102.7049999999791</c:v>
                </c:pt>
                <c:pt idx="20542">
                  <c:v>102.7099999999791</c:v>
                </c:pt>
                <c:pt idx="20543">
                  <c:v>102.7149999999791</c:v>
                </c:pt>
                <c:pt idx="20544">
                  <c:v>102.7199999999791</c:v>
                </c:pt>
                <c:pt idx="20545">
                  <c:v>102.7249999999791</c:v>
                </c:pt>
                <c:pt idx="20546">
                  <c:v>102.7299999999791</c:v>
                </c:pt>
                <c:pt idx="20547">
                  <c:v>102.7349999999791</c:v>
                </c:pt>
                <c:pt idx="20548">
                  <c:v>102.7399999999791</c:v>
                </c:pt>
                <c:pt idx="20549">
                  <c:v>102.7449999999791</c:v>
                </c:pt>
                <c:pt idx="20550">
                  <c:v>102.7499999999791</c:v>
                </c:pt>
                <c:pt idx="20551">
                  <c:v>102.754999999979</c:v>
                </c:pt>
                <c:pt idx="20552">
                  <c:v>102.759999999979</c:v>
                </c:pt>
                <c:pt idx="20553">
                  <c:v>102.7649999999791</c:v>
                </c:pt>
                <c:pt idx="20554">
                  <c:v>102.769999999979</c:v>
                </c:pt>
                <c:pt idx="20555">
                  <c:v>102.774999999979</c:v>
                </c:pt>
                <c:pt idx="20556">
                  <c:v>102.779999999979</c:v>
                </c:pt>
                <c:pt idx="20557">
                  <c:v>102.784999999979</c:v>
                </c:pt>
                <c:pt idx="20558">
                  <c:v>102.789999999979</c:v>
                </c:pt>
                <c:pt idx="20559">
                  <c:v>102.794999999979</c:v>
                </c:pt>
                <c:pt idx="20560">
                  <c:v>102.799999999979</c:v>
                </c:pt>
                <c:pt idx="20561">
                  <c:v>102.804999999979</c:v>
                </c:pt>
                <c:pt idx="20562">
                  <c:v>102.809999999979</c:v>
                </c:pt>
                <c:pt idx="20563">
                  <c:v>102.814999999979</c:v>
                </c:pt>
                <c:pt idx="20564">
                  <c:v>102.819999999979</c:v>
                </c:pt>
                <c:pt idx="20565">
                  <c:v>102.824999999979</c:v>
                </c:pt>
                <c:pt idx="20566">
                  <c:v>102.829999999979</c:v>
                </c:pt>
                <c:pt idx="20567">
                  <c:v>102.834999999979</c:v>
                </c:pt>
                <c:pt idx="20568">
                  <c:v>102.839999999979</c:v>
                </c:pt>
                <c:pt idx="20569">
                  <c:v>102.844999999979</c:v>
                </c:pt>
                <c:pt idx="20570">
                  <c:v>102.849999999979</c:v>
                </c:pt>
                <c:pt idx="20571">
                  <c:v>102.854999999979</c:v>
                </c:pt>
                <c:pt idx="20572">
                  <c:v>102.859999999979</c:v>
                </c:pt>
                <c:pt idx="20573">
                  <c:v>102.864999999979</c:v>
                </c:pt>
                <c:pt idx="20574">
                  <c:v>102.869999999979</c:v>
                </c:pt>
                <c:pt idx="20575">
                  <c:v>102.874999999979</c:v>
                </c:pt>
                <c:pt idx="20576">
                  <c:v>102.879999999979</c:v>
                </c:pt>
                <c:pt idx="20577">
                  <c:v>102.884999999979</c:v>
                </c:pt>
                <c:pt idx="20578">
                  <c:v>102.889999999979</c:v>
                </c:pt>
                <c:pt idx="20579">
                  <c:v>102.894999999979</c:v>
                </c:pt>
                <c:pt idx="20580">
                  <c:v>102.899999999979</c:v>
                </c:pt>
                <c:pt idx="20581">
                  <c:v>102.904999999979</c:v>
                </c:pt>
                <c:pt idx="20582">
                  <c:v>102.909999999979</c:v>
                </c:pt>
                <c:pt idx="20583">
                  <c:v>102.914999999979</c:v>
                </c:pt>
                <c:pt idx="20584">
                  <c:v>102.919999999979</c:v>
                </c:pt>
                <c:pt idx="20585">
                  <c:v>102.924999999979</c:v>
                </c:pt>
                <c:pt idx="20586">
                  <c:v>102.929999999979</c:v>
                </c:pt>
                <c:pt idx="20587">
                  <c:v>102.934999999979</c:v>
                </c:pt>
                <c:pt idx="20588">
                  <c:v>102.939999999979</c:v>
                </c:pt>
                <c:pt idx="20589">
                  <c:v>102.944999999979</c:v>
                </c:pt>
                <c:pt idx="20590">
                  <c:v>102.949999999979</c:v>
                </c:pt>
                <c:pt idx="20591">
                  <c:v>102.954999999979</c:v>
                </c:pt>
                <c:pt idx="20592">
                  <c:v>102.959999999979</c:v>
                </c:pt>
                <c:pt idx="20593">
                  <c:v>102.964999999979</c:v>
                </c:pt>
                <c:pt idx="20594">
                  <c:v>102.969999999979</c:v>
                </c:pt>
                <c:pt idx="20595">
                  <c:v>102.9749999999788</c:v>
                </c:pt>
                <c:pt idx="20596">
                  <c:v>102.9799999999788</c:v>
                </c:pt>
                <c:pt idx="20597">
                  <c:v>102.984999999979</c:v>
                </c:pt>
                <c:pt idx="20598">
                  <c:v>102.9899999999788</c:v>
                </c:pt>
                <c:pt idx="20599">
                  <c:v>102.9949999999788</c:v>
                </c:pt>
                <c:pt idx="20600">
                  <c:v>102.9999999999788</c:v>
                </c:pt>
                <c:pt idx="20601">
                  <c:v>103.0049999999788</c:v>
                </c:pt>
                <c:pt idx="20602">
                  <c:v>103.0099999999788</c:v>
                </c:pt>
                <c:pt idx="20603">
                  <c:v>103.0149999999788</c:v>
                </c:pt>
                <c:pt idx="20604">
                  <c:v>103.0199999999788</c:v>
                </c:pt>
                <c:pt idx="20605">
                  <c:v>103.0249999999788</c:v>
                </c:pt>
                <c:pt idx="20606">
                  <c:v>103.0299999999788</c:v>
                </c:pt>
                <c:pt idx="20607">
                  <c:v>103.0349999999788</c:v>
                </c:pt>
                <c:pt idx="20608">
                  <c:v>103.0399999999788</c:v>
                </c:pt>
                <c:pt idx="20609">
                  <c:v>103.0449999999788</c:v>
                </c:pt>
                <c:pt idx="20610">
                  <c:v>103.0499999999788</c:v>
                </c:pt>
                <c:pt idx="20611">
                  <c:v>103.0549999999788</c:v>
                </c:pt>
                <c:pt idx="20612">
                  <c:v>103.0599999999788</c:v>
                </c:pt>
                <c:pt idx="20613">
                  <c:v>103.0649999999788</c:v>
                </c:pt>
                <c:pt idx="20614">
                  <c:v>103.0699999999788</c:v>
                </c:pt>
                <c:pt idx="20615">
                  <c:v>103.0749999999788</c:v>
                </c:pt>
                <c:pt idx="20616">
                  <c:v>103.0799999999788</c:v>
                </c:pt>
                <c:pt idx="20617">
                  <c:v>103.0849999999787</c:v>
                </c:pt>
                <c:pt idx="20618">
                  <c:v>103.0899999999787</c:v>
                </c:pt>
                <c:pt idx="20619">
                  <c:v>103.0949999999788</c:v>
                </c:pt>
                <c:pt idx="20620">
                  <c:v>103.0999999999787</c:v>
                </c:pt>
                <c:pt idx="20621">
                  <c:v>103.1049999999787</c:v>
                </c:pt>
                <c:pt idx="20622">
                  <c:v>103.1099999999787</c:v>
                </c:pt>
                <c:pt idx="20623">
                  <c:v>103.1149999999787</c:v>
                </c:pt>
                <c:pt idx="20624">
                  <c:v>103.1199999999787</c:v>
                </c:pt>
                <c:pt idx="20625">
                  <c:v>103.1249999999787</c:v>
                </c:pt>
                <c:pt idx="20626">
                  <c:v>103.1299999999787</c:v>
                </c:pt>
                <c:pt idx="20627">
                  <c:v>103.1349999999787</c:v>
                </c:pt>
                <c:pt idx="20628">
                  <c:v>103.1399999999787</c:v>
                </c:pt>
                <c:pt idx="20629">
                  <c:v>103.1449999999787</c:v>
                </c:pt>
                <c:pt idx="20630">
                  <c:v>103.1499999999787</c:v>
                </c:pt>
                <c:pt idx="20631">
                  <c:v>103.1549999999787</c:v>
                </c:pt>
                <c:pt idx="20632">
                  <c:v>103.1599999999787</c:v>
                </c:pt>
                <c:pt idx="20633">
                  <c:v>103.1649999999787</c:v>
                </c:pt>
                <c:pt idx="20634">
                  <c:v>103.1699999999787</c:v>
                </c:pt>
                <c:pt idx="20635">
                  <c:v>103.1749999999787</c:v>
                </c:pt>
                <c:pt idx="20636">
                  <c:v>103.1799999999787</c:v>
                </c:pt>
                <c:pt idx="20637">
                  <c:v>103.1849999999787</c:v>
                </c:pt>
                <c:pt idx="20638">
                  <c:v>103.1899999999787</c:v>
                </c:pt>
                <c:pt idx="20639">
                  <c:v>103.1949999999786</c:v>
                </c:pt>
                <c:pt idx="20640">
                  <c:v>103.1999999999786</c:v>
                </c:pt>
                <c:pt idx="20641">
                  <c:v>103.2049999999787</c:v>
                </c:pt>
                <c:pt idx="20642">
                  <c:v>103.2099999999786</c:v>
                </c:pt>
                <c:pt idx="20643">
                  <c:v>103.2149999999786</c:v>
                </c:pt>
                <c:pt idx="20644">
                  <c:v>103.2199999999786</c:v>
                </c:pt>
                <c:pt idx="20645">
                  <c:v>103.2249999999786</c:v>
                </c:pt>
                <c:pt idx="20646">
                  <c:v>103.2299999999786</c:v>
                </c:pt>
                <c:pt idx="20647">
                  <c:v>103.2349999999786</c:v>
                </c:pt>
                <c:pt idx="20648">
                  <c:v>103.2399999999786</c:v>
                </c:pt>
                <c:pt idx="20649">
                  <c:v>103.2449999999786</c:v>
                </c:pt>
                <c:pt idx="20650">
                  <c:v>103.2499999999786</c:v>
                </c:pt>
                <c:pt idx="20651">
                  <c:v>103.2549999999786</c:v>
                </c:pt>
                <c:pt idx="20652">
                  <c:v>103.2599999999786</c:v>
                </c:pt>
                <c:pt idx="20653">
                  <c:v>103.2649999999786</c:v>
                </c:pt>
                <c:pt idx="20654">
                  <c:v>103.2699999999786</c:v>
                </c:pt>
                <c:pt idx="20655">
                  <c:v>103.2749999999786</c:v>
                </c:pt>
                <c:pt idx="20656">
                  <c:v>103.2799999999786</c:v>
                </c:pt>
                <c:pt idx="20657">
                  <c:v>103.2849999999786</c:v>
                </c:pt>
                <c:pt idx="20658">
                  <c:v>103.2899999999786</c:v>
                </c:pt>
                <c:pt idx="20659">
                  <c:v>103.2949999999786</c:v>
                </c:pt>
                <c:pt idx="20660">
                  <c:v>103.2999999999786</c:v>
                </c:pt>
                <c:pt idx="20661">
                  <c:v>103.3049999999785</c:v>
                </c:pt>
                <c:pt idx="20662">
                  <c:v>103.3099999999785</c:v>
                </c:pt>
                <c:pt idx="20663">
                  <c:v>103.3149999999786</c:v>
                </c:pt>
                <c:pt idx="20664">
                  <c:v>103.3199999999785</c:v>
                </c:pt>
                <c:pt idx="20665">
                  <c:v>103.3249999999785</c:v>
                </c:pt>
                <c:pt idx="20666">
                  <c:v>103.3299999999785</c:v>
                </c:pt>
                <c:pt idx="20667">
                  <c:v>103.3349999999785</c:v>
                </c:pt>
                <c:pt idx="20668">
                  <c:v>103.3399999999785</c:v>
                </c:pt>
                <c:pt idx="20669">
                  <c:v>103.3449999999785</c:v>
                </c:pt>
                <c:pt idx="20670">
                  <c:v>103.3499999999785</c:v>
                </c:pt>
                <c:pt idx="20671">
                  <c:v>103.3549999999785</c:v>
                </c:pt>
                <c:pt idx="20672">
                  <c:v>103.3599999999785</c:v>
                </c:pt>
                <c:pt idx="20673">
                  <c:v>103.3649999999785</c:v>
                </c:pt>
                <c:pt idx="20674">
                  <c:v>103.3699999999785</c:v>
                </c:pt>
                <c:pt idx="20675">
                  <c:v>103.3749999999785</c:v>
                </c:pt>
                <c:pt idx="20676">
                  <c:v>103.3799999999785</c:v>
                </c:pt>
                <c:pt idx="20677">
                  <c:v>103.3849999999785</c:v>
                </c:pt>
                <c:pt idx="20678">
                  <c:v>103.3899999999785</c:v>
                </c:pt>
                <c:pt idx="20679">
                  <c:v>103.3949999999785</c:v>
                </c:pt>
                <c:pt idx="20680">
                  <c:v>103.3999999999785</c:v>
                </c:pt>
                <c:pt idx="20681">
                  <c:v>103.4049999999785</c:v>
                </c:pt>
                <c:pt idx="20682">
                  <c:v>103.4099999999785</c:v>
                </c:pt>
                <c:pt idx="20683">
                  <c:v>103.4149999999785</c:v>
                </c:pt>
                <c:pt idx="20684">
                  <c:v>103.4199999999785</c:v>
                </c:pt>
                <c:pt idx="20685">
                  <c:v>103.4249999999785</c:v>
                </c:pt>
                <c:pt idx="20686">
                  <c:v>103.4299999999784</c:v>
                </c:pt>
                <c:pt idx="20687">
                  <c:v>103.4349999999784</c:v>
                </c:pt>
                <c:pt idx="20688">
                  <c:v>103.4399999999784</c:v>
                </c:pt>
                <c:pt idx="20689">
                  <c:v>103.4449999999784</c:v>
                </c:pt>
                <c:pt idx="20690">
                  <c:v>103.4499999999784</c:v>
                </c:pt>
                <c:pt idx="20691">
                  <c:v>103.4549999999784</c:v>
                </c:pt>
                <c:pt idx="20692">
                  <c:v>103.4599999999784</c:v>
                </c:pt>
                <c:pt idx="20693">
                  <c:v>103.4649999999784</c:v>
                </c:pt>
                <c:pt idx="20694">
                  <c:v>103.4699999999784</c:v>
                </c:pt>
                <c:pt idx="20695">
                  <c:v>103.4749999999784</c:v>
                </c:pt>
                <c:pt idx="20696">
                  <c:v>103.4799999999784</c:v>
                </c:pt>
                <c:pt idx="20697">
                  <c:v>103.4849999999784</c:v>
                </c:pt>
                <c:pt idx="20698">
                  <c:v>103.4899999999784</c:v>
                </c:pt>
                <c:pt idx="20699">
                  <c:v>103.4949999999784</c:v>
                </c:pt>
                <c:pt idx="20700">
                  <c:v>103.4999999999784</c:v>
                </c:pt>
                <c:pt idx="20701">
                  <c:v>103.5049999999784</c:v>
                </c:pt>
                <c:pt idx="20702">
                  <c:v>103.5099999999784</c:v>
                </c:pt>
                <c:pt idx="20703">
                  <c:v>103.5149999999784</c:v>
                </c:pt>
                <c:pt idx="20704">
                  <c:v>103.5199999999784</c:v>
                </c:pt>
                <c:pt idx="20705">
                  <c:v>103.5249999999783</c:v>
                </c:pt>
                <c:pt idx="20706">
                  <c:v>103.5299999999783</c:v>
                </c:pt>
                <c:pt idx="20707">
                  <c:v>103.5349999999784</c:v>
                </c:pt>
                <c:pt idx="20708">
                  <c:v>103.5399999999783</c:v>
                </c:pt>
                <c:pt idx="20709">
                  <c:v>103.5449999999783</c:v>
                </c:pt>
                <c:pt idx="20710">
                  <c:v>103.5499999999783</c:v>
                </c:pt>
                <c:pt idx="20711">
                  <c:v>103.5549999999783</c:v>
                </c:pt>
                <c:pt idx="20712">
                  <c:v>103.5599999999783</c:v>
                </c:pt>
                <c:pt idx="20713">
                  <c:v>103.5649999999783</c:v>
                </c:pt>
                <c:pt idx="20714">
                  <c:v>103.5699999999783</c:v>
                </c:pt>
                <c:pt idx="20715">
                  <c:v>103.5749999999783</c:v>
                </c:pt>
                <c:pt idx="20716">
                  <c:v>103.5799999999783</c:v>
                </c:pt>
                <c:pt idx="20717">
                  <c:v>103.5849999999783</c:v>
                </c:pt>
                <c:pt idx="20718">
                  <c:v>103.5899999999783</c:v>
                </c:pt>
                <c:pt idx="20719">
                  <c:v>103.5949999999783</c:v>
                </c:pt>
                <c:pt idx="20720">
                  <c:v>103.5999999999783</c:v>
                </c:pt>
                <c:pt idx="20721">
                  <c:v>103.6049999999783</c:v>
                </c:pt>
                <c:pt idx="20722">
                  <c:v>103.6099999999783</c:v>
                </c:pt>
                <c:pt idx="20723">
                  <c:v>103.6149999999783</c:v>
                </c:pt>
                <c:pt idx="20724">
                  <c:v>103.6199999999783</c:v>
                </c:pt>
                <c:pt idx="20725">
                  <c:v>103.6249999999783</c:v>
                </c:pt>
                <c:pt idx="20726">
                  <c:v>103.6299999999783</c:v>
                </c:pt>
                <c:pt idx="20727">
                  <c:v>103.6349999999782</c:v>
                </c:pt>
                <c:pt idx="20728">
                  <c:v>103.6399999999782</c:v>
                </c:pt>
                <c:pt idx="20729">
                  <c:v>103.6449999999782</c:v>
                </c:pt>
                <c:pt idx="20730">
                  <c:v>103.6499999999782</c:v>
                </c:pt>
                <c:pt idx="20731">
                  <c:v>103.6549999999782</c:v>
                </c:pt>
                <c:pt idx="20732">
                  <c:v>103.6599999999782</c:v>
                </c:pt>
                <c:pt idx="20733">
                  <c:v>103.6649999999782</c:v>
                </c:pt>
                <c:pt idx="20734">
                  <c:v>103.6699999999782</c:v>
                </c:pt>
                <c:pt idx="20735">
                  <c:v>103.6749999999782</c:v>
                </c:pt>
                <c:pt idx="20736">
                  <c:v>103.6799999999782</c:v>
                </c:pt>
                <c:pt idx="20737">
                  <c:v>103.6849999999782</c:v>
                </c:pt>
                <c:pt idx="20738">
                  <c:v>103.6899999999782</c:v>
                </c:pt>
                <c:pt idx="20739">
                  <c:v>103.6949999999782</c:v>
                </c:pt>
                <c:pt idx="20740">
                  <c:v>103.6999999999782</c:v>
                </c:pt>
                <c:pt idx="20741">
                  <c:v>103.7049999999782</c:v>
                </c:pt>
                <c:pt idx="20742">
                  <c:v>103.7099999999782</c:v>
                </c:pt>
                <c:pt idx="20743">
                  <c:v>103.7149999999782</c:v>
                </c:pt>
                <c:pt idx="20744">
                  <c:v>103.7199999999782</c:v>
                </c:pt>
                <c:pt idx="20745">
                  <c:v>103.7249999999782</c:v>
                </c:pt>
                <c:pt idx="20746">
                  <c:v>103.7299999999782</c:v>
                </c:pt>
                <c:pt idx="20747">
                  <c:v>103.7349999999782</c:v>
                </c:pt>
                <c:pt idx="20748">
                  <c:v>103.7399999999782</c:v>
                </c:pt>
                <c:pt idx="20749">
                  <c:v>103.7449999999782</c:v>
                </c:pt>
                <c:pt idx="20750">
                  <c:v>103.7499999999782</c:v>
                </c:pt>
                <c:pt idx="20751">
                  <c:v>103.7549999999781</c:v>
                </c:pt>
                <c:pt idx="20752">
                  <c:v>103.7599999999781</c:v>
                </c:pt>
                <c:pt idx="20753">
                  <c:v>103.7649999999781</c:v>
                </c:pt>
                <c:pt idx="20754">
                  <c:v>103.7699999999781</c:v>
                </c:pt>
                <c:pt idx="20755">
                  <c:v>103.7749999999781</c:v>
                </c:pt>
                <c:pt idx="20756">
                  <c:v>103.7799999999781</c:v>
                </c:pt>
                <c:pt idx="20757">
                  <c:v>103.7849999999781</c:v>
                </c:pt>
                <c:pt idx="20758">
                  <c:v>103.7899999999781</c:v>
                </c:pt>
                <c:pt idx="20759">
                  <c:v>103.7949999999781</c:v>
                </c:pt>
                <c:pt idx="20760">
                  <c:v>103.7999999999781</c:v>
                </c:pt>
                <c:pt idx="20761">
                  <c:v>103.8049999999781</c:v>
                </c:pt>
                <c:pt idx="20762">
                  <c:v>103.8099999999781</c:v>
                </c:pt>
                <c:pt idx="20763">
                  <c:v>103.8149999999781</c:v>
                </c:pt>
                <c:pt idx="20764">
                  <c:v>103.8199999999781</c:v>
                </c:pt>
                <c:pt idx="20765">
                  <c:v>103.8249999999781</c:v>
                </c:pt>
                <c:pt idx="20766">
                  <c:v>103.8299999999781</c:v>
                </c:pt>
                <c:pt idx="20767">
                  <c:v>103.8349999999781</c:v>
                </c:pt>
                <c:pt idx="20768">
                  <c:v>103.8399999999781</c:v>
                </c:pt>
                <c:pt idx="20769">
                  <c:v>103.8449999999781</c:v>
                </c:pt>
                <c:pt idx="20770">
                  <c:v>103.8499999999781</c:v>
                </c:pt>
                <c:pt idx="20771">
                  <c:v>103.854999999978</c:v>
                </c:pt>
                <c:pt idx="20772">
                  <c:v>103.859999999978</c:v>
                </c:pt>
                <c:pt idx="20773">
                  <c:v>103.864999999978</c:v>
                </c:pt>
                <c:pt idx="20774">
                  <c:v>103.869999999978</c:v>
                </c:pt>
                <c:pt idx="20775">
                  <c:v>103.874999999978</c:v>
                </c:pt>
                <c:pt idx="20776">
                  <c:v>103.879999999978</c:v>
                </c:pt>
                <c:pt idx="20777">
                  <c:v>103.884999999978</c:v>
                </c:pt>
                <c:pt idx="20778">
                  <c:v>103.889999999978</c:v>
                </c:pt>
                <c:pt idx="20779">
                  <c:v>103.894999999978</c:v>
                </c:pt>
                <c:pt idx="20780">
                  <c:v>103.899999999978</c:v>
                </c:pt>
                <c:pt idx="20781">
                  <c:v>103.904999999978</c:v>
                </c:pt>
                <c:pt idx="20782">
                  <c:v>103.909999999978</c:v>
                </c:pt>
                <c:pt idx="20783">
                  <c:v>103.914999999978</c:v>
                </c:pt>
                <c:pt idx="20784">
                  <c:v>103.919999999978</c:v>
                </c:pt>
                <c:pt idx="20785">
                  <c:v>103.924999999978</c:v>
                </c:pt>
                <c:pt idx="20786">
                  <c:v>103.929999999978</c:v>
                </c:pt>
                <c:pt idx="20787">
                  <c:v>103.934999999978</c:v>
                </c:pt>
                <c:pt idx="20788">
                  <c:v>103.939999999978</c:v>
                </c:pt>
                <c:pt idx="20789">
                  <c:v>103.944999999978</c:v>
                </c:pt>
                <c:pt idx="20790">
                  <c:v>103.949999999978</c:v>
                </c:pt>
                <c:pt idx="20791">
                  <c:v>103.954999999978</c:v>
                </c:pt>
                <c:pt idx="20792">
                  <c:v>103.959999999978</c:v>
                </c:pt>
                <c:pt idx="20793">
                  <c:v>103.964999999978</c:v>
                </c:pt>
                <c:pt idx="20794">
                  <c:v>103.969999999978</c:v>
                </c:pt>
                <c:pt idx="20795">
                  <c:v>103.974999999978</c:v>
                </c:pt>
                <c:pt idx="20796">
                  <c:v>103.979999999978</c:v>
                </c:pt>
                <c:pt idx="20797">
                  <c:v>103.984999999978</c:v>
                </c:pt>
                <c:pt idx="20798">
                  <c:v>103.989999999978</c:v>
                </c:pt>
                <c:pt idx="20799">
                  <c:v>103.994999999978</c:v>
                </c:pt>
                <c:pt idx="20800">
                  <c:v>103.999999999978</c:v>
                </c:pt>
                <c:pt idx="20801">
                  <c:v>104.004999999978</c:v>
                </c:pt>
                <c:pt idx="20802">
                  <c:v>104.009999999978</c:v>
                </c:pt>
                <c:pt idx="20803">
                  <c:v>104.014999999978</c:v>
                </c:pt>
                <c:pt idx="20804">
                  <c:v>104.019999999978</c:v>
                </c:pt>
                <c:pt idx="20805">
                  <c:v>104.024999999978</c:v>
                </c:pt>
                <c:pt idx="20806">
                  <c:v>104.029999999978</c:v>
                </c:pt>
                <c:pt idx="20807">
                  <c:v>104.034999999978</c:v>
                </c:pt>
                <c:pt idx="20808">
                  <c:v>104.039999999978</c:v>
                </c:pt>
                <c:pt idx="20809">
                  <c:v>104.044999999978</c:v>
                </c:pt>
                <c:pt idx="20810">
                  <c:v>104.049999999978</c:v>
                </c:pt>
                <c:pt idx="20811">
                  <c:v>104.054999999978</c:v>
                </c:pt>
                <c:pt idx="20812">
                  <c:v>104.059999999978</c:v>
                </c:pt>
                <c:pt idx="20813">
                  <c:v>104.064999999978</c:v>
                </c:pt>
                <c:pt idx="20814">
                  <c:v>104.069999999978</c:v>
                </c:pt>
                <c:pt idx="20815">
                  <c:v>104.0749999999778</c:v>
                </c:pt>
                <c:pt idx="20816">
                  <c:v>104.0799999999778</c:v>
                </c:pt>
                <c:pt idx="20817">
                  <c:v>104.0849999999778</c:v>
                </c:pt>
                <c:pt idx="20818">
                  <c:v>104.0899999999778</c:v>
                </c:pt>
                <c:pt idx="20819">
                  <c:v>104.0949999999778</c:v>
                </c:pt>
                <c:pt idx="20820">
                  <c:v>104.0999999999778</c:v>
                </c:pt>
                <c:pt idx="20821">
                  <c:v>104.1049999999778</c:v>
                </c:pt>
                <c:pt idx="20822">
                  <c:v>104.1099999999778</c:v>
                </c:pt>
                <c:pt idx="20823">
                  <c:v>104.1149999999778</c:v>
                </c:pt>
                <c:pt idx="20824">
                  <c:v>104.1199999999778</c:v>
                </c:pt>
                <c:pt idx="20825">
                  <c:v>104.1249999999778</c:v>
                </c:pt>
                <c:pt idx="20826">
                  <c:v>104.1299999999778</c:v>
                </c:pt>
                <c:pt idx="20827">
                  <c:v>104.1349999999778</c:v>
                </c:pt>
                <c:pt idx="20828">
                  <c:v>104.1399999999778</c:v>
                </c:pt>
                <c:pt idx="20829">
                  <c:v>104.1449999999778</c:v>
                </c:pt>
                <c:pt idx="20830">
                  <c:v>104.1499999999778</c:v>
                </c:pt>
                <c:pt idx="20831">
                  <c:v>104.1549999999778</c:v>
                </c:pt>
                <c:pt idx="20832">
                  <c:v>104.1599999999778</c:v>
                </c:pt>
                <c:pt idx="20833">
                  <c:v>104.1649999999778</c:v>
                </c:pt>
                <c:pt idx="20834">
                  <c:v>104.1699999999778</c:v>
                </c:pt>
                <c:pt idx="20835">
                  <c:v>104.1749999999778</c:v>
                </c:pt>
                <c:pt idx="20836">
                  <c:v>104.1799999999778</c:v>
                </c:pt>
                <c:pt idx="20837">
                  <c:v>104.1849999999777</c:v>
                </c:pt>
                <c:pt idx="20838">
                  <c:v>104.1899999999777</c:v>
                </c:pt>
                <c:pt idx="20839">
                  <c:v>104.1949999999777</c:v>
                </c:pt>
                <c:pt idx="20840">
                  <c:v>104.1999999999777</c:v>
                </c:pt>
                <c:pt idx="20841">
                  <c:v>104.2049999999777</c:v>
                </c:pt>
                <c:pt idx="20842">
                  <c:v>104.2099999999777</c:v>
                </c:pt>
                <c:pt idx="20843">
                  <c:v>104.2149999999777</c:v>
                </c:pt>
                <c:pt idx="20844">
                  <c:v>104.2199999999777</c:v>
                </c:pt>
                <c:pt idx="20845">
                  <c:v>104.2249999999777</c:v>
                </c:pt>
                <c:pt idx="20846">
                  <c:v>104.2299999999777</c:v>
                </c:pt>
                <c:pt idx="20847">
                  <c:v>104.2349999999777</c:v>
                </c:pt>
                <c:pt idx="20848">
                  <c:v>104.2399999999777</c:v>
                </c:pt>
                <c:pt idx="20849">
                  <c:v>104.2449999999777</c:v>
                </c:pt>
                <c:pt idx="20850">
                  <c:v>104.2499999999777</c:v>
                </c:pt>
                <c:pt idx="20851">
                  <c:v>104.2549999999777</c:v>
                </c:pt>
                <c:pt idx="20852">
                  <c:v>104.2599999999777</c:v>
                </c:pt>
                <c:pt idx="20853">
                  <c:v>104.2649999999777</c:v>
                </c:pt>
                <c:pt idx="20854">
                  <c:v>104.2699999999777</c:v>
                </c:pt>
                <c:pt idx="20855">
                  <c:v>104.2749999999777</c:v>
                </c:pt>
                <c:pt idx="20856">
                  <c:v>104.2799999999777</c:v>
                </c:pt>
                <c:pt idx="20857">
                  <c:v>104.2849999999777</c:v>
                </c:pt>
                <c:pt idx="20858">
                  <c:v>104.2899999999777</c:v>
                </c:pt>
                <c:pt idx="20859">
                  <c:v>104.2949999999777</c:v>
                </c:pt>
                <c:pt idx="20860">
                  <c:v>104.2999999999777</c:v>
                </c:pt>
                <c:pt idx="20861">
                  <c:v>104.3049999999776</c:v>
                </c:pt>
                <c:pt idx="20862">
                  <c:v>104.3099999999776</c:v>
                </c:pt>
                <c:pt idx="20863">
                  <c:v>104.3149999999776</c:v>
                </c:pt>
                <c:pt idx="20864">
                  <c:v>104.3199999999776</c:v>
                </c:pt>
                <c:pt idx="20865">
                  <c:v>104.3249999999776</c:v>
                </c:pt>
                <c:pt idx="20866">
                  <c:v>104.3299999999776</c:v>
                </c:pt>
                <c:pt idx="20867">
                  <c:v>104.3349999999776</c:v>
                </c:pt>
                <c:pt idx="20868">
                  <c:v>104.3399999999776</c:v>
                </c:pt>
                <c:pt idx="20869">
                  <c:v>104.3449999999776</c:v>
                </c:pt>
                <c:pt idx="20870">
                  <c:v>104.3499999999776</c:v>
                </c:pt>
                <c:pt idx="20871">
                  <c:v>104.3549999999776</c:v>
                </c:pt>
                <c:pt idx="20872">
                  <c:v>104.3599999999776</c:v>
                </c:pt>
                <c:pt idx="20873">
                  <c:v>104.3649999999776</c:v>
                </c:pt>
                <c:pt idx="20874">
                  <c:v>104.3699999999776</c:v>
                </c:pt>
                <c:pt idx="20875">
                  <c:v>104.3749999999776</c:v>
                </c:pt>
                <c:pt idx="20876">
                  <c:v>104.3799999999776</c:v>
                </c:pt>
                <c:pt idx="20877">
                  <c:v>104.3849999999776</c:v>
                </c:pt>
                <c:pt idx="20878">
                  <c:v>104.3899999999776</c:v>
                </c:pt>
                <c:pt idx="20879">
                  <c:v>104.3949999999776</c:v>
                </c:pt>
                <c:pt idx="20880">
                  <c:v>104.3999999999776</c:v>
                </c:pt>
                <c:pt idx="20881">
                  <c:v>104.4049999999776</c:v>
                </c:pt>
                <c:pt idx="20882">
                  <c:v>104.4099999999776</c:v>
                </c:pt>
                <c:pt idx="20883">
                  <c:v>104.4149999999776</c:v>
                </c:pt>
                <c:pt idx="20884">
                  <c:v>104.4199999999775</c:v>
                </c:pt>
                <c:pt idx="20885">
                  <c:v>104.4249999999775</c:v>
                </c:pt>
                <c:pt idx="20886">
                  <c:v>104.4299999999775</c:v>
                </c:pt>
                <c:pt idx="20887">
                  <c:v>104.4349999999775</c:v>
                </c:pt>
                <c:pt idx="20888">
                  <c:v>104.4399999999775</c:v>
                </c:pt>
                <c:pt idx="20889">
                  <c:v>104.4449999999775</c:v>
                </c:pt>
                <c:pt idx="20890">
                  <c:v>104.4499999999775</c:v>
                </c:pt>
                <c:pt idx="20891">
                  <c:v>104.4549999999775</c:v>
                </c:pt>
                <c:pt idx="20892">
                  <c:v>104.4599999999775</c:v>
                </c:pt>
                <c:pt idx="20893">
                  <c:v>104.4649999999775</c:v>
                </c:pt>
                <c:pt idx="20894">
                  <c:v>104.4699999999775</c:v>
                </c:pt>
                <c:pt idx="20895">
                  <c:v>104.4749999999775</c:v>
                </c:pt>
                <c:pt idx="20896">
                  <c:v>104.4799999999775</c:v>
                </c:pt>
                <c:pt idx="20897">
                  <c:v>104.4849999999775</c:v>
                </c:pt>
                <c:pt idx="20898">
                  <c:v>104.4899999999775</c:v>
                </c:pt>
                <c:pt idx="20899">
                  <c:v>104.4949999999775</c:v>
                </c:pt>
                <c:pt idx="20900">
                  <c:v>104.4999999999775</c:v>
                </c:pt>
                <c:pt idx="20901">
                  <c:v>104.5049999999775</c:v>
                </c:pt>
                <c:pt idx="20902">
                  <c:v>104.5099999999775</c:v>
                </c:pt>
                <c:pt idx="20903">
                  <c:v>104.5149999999775</c:v>
                </c:pt>
                <c:pt idx="20904">
                  <c:v>104.5199999999775</c:v>
                </c:pt>
                <c:pt idx="20905">
                  <c:v>104.5249999999774</c:v>
                </c:pt>
                <c:pt idx="20906">
                  <c:v>104.5299999999774</c:v>
                </c:pt>
                <c:pt idx="20907">
                  <c:v>104.5349999999774</c:v>
                </c:pt>
                <c:pt idx="20908">
                  <c:v>104.5399999999774</c:v>
                </c:pt>
                <c:pt idx="20909">
                  <c:v>104.5449999999774</c:v>
                </c:pt>
                <c:pt idx="20910">
                  <c:v>104.5499999999774</c:v>
                </c:pt>
                <c:pt idx="20911">
                  <c:v>104.5549999999774</c:v>
                </c:pt>
                <c:pt idx="20912">
                  <c:v>104.5599999999774</c:v>
                </c:pt>
                <c:pt idx="20913">
                  <c:v>104.5649999999774</c:v>
                </c:pt>
                <c:pt idx="20914">
                  <c:v>104.5699999999774</c:v>
                </c:pt>
                <c:pt idx="20915">
                  <c:v>104.5749999999774</c:v>
                </c:pt>
                <c:pt idx="20916">
                  <c:v>104.5799999999774</c:v>
                </c:pt>
                <c:pt idx="20917">
                  <c:v>104.5849999999774</c:v>
                </c:pt>
                <c:pt idx="20918">
                  <c:v>104.5899999999774</c:v>
                </c:pt>
                <c:pt idx="20919">
                  <c:v>104.5949999999774</c:v>
                </c:pt>
                <c:pt idx="20920">
                  <c:v>104.5999999999774</c:v>
                </c:pt>
                <c:pt idx="20921">
                  <c:v>104.6049999999774</c:v>
                </c:pt>
                <c:pt idx="20922">
                  <c:v>104.6099999999774</c:v>
                </c:pt>
                <c:pt idx="20923">
                  <c:v>104.6149999999774</c:v>
                </c:pt>
                <c:pt idx="20924">
                  <c:v>104.6199999999774</c:v>
                </c:pt>
                <c:pt idx="20925">
                  <c:v>104.6249999999773</c:v>
                </c:pt>
                <c:pt idx="20926">
                  <c:v>104.6299999999773</c:v>
                </c:pt>
                <c:pt idx="20927">
                  <c:v>104.6349999999773</c:v>
                </c:pt>
                <c:pt idx="20928">
                  <c:v>104.6399999999773</c:v>
                </c:pt>
                <c:pt idx="20929">
                  <c:v>104.6449999999773</c:v>
                </c:pt>
                <c:pt idx="20930">
                  <c:v>104.6499999999773</c:v>
                </c:pt>
                <c:pt idx="20931">
                  <c:v>104.6549999999773</c:v>
                </c:pt>
                <c:pt idx="20932">
                  <c:v>104.6599999999773</c:v>
                </c:pt>
                <c:pt idx="20933">
                  <c:v>104.6649999999773</c:v>
                </c:pt>
                <c:pt idx="20934">
                  <c:v>104.6699999999773</c:v>
                </c:pt>
                <c:pt idx="20935">
                  <c:v>104.6749999999773</c:v>
                </c:pt>
                <c:pt idx="20936">
                  <c:v>104.6799999999773</c:v>
                </c:pt>
                <c:pt idx="20937">
                  <c:v>104.6849999999773</c:v>
                </c:pt>
                <c:pt idx="20938">
                  <c:v>104.6899999999773</c:v>
                </c:pt>
                <c:pt idx="20939">
                  <c:v>104.6949999999773</c:v>
                </c:pt>
                <c:pt idx="20940">
                  <c:v>104.6999999999773</c:v>
                </c:pt>
                <c:pt idx="20941">
                  <c:v>104.7049999999773</c:v>
                </c:pt>
                <c:pt idx="20942">
                  <c:v>104.7099999999773</c:v>
                </c:pt>
                <c:pt idx="20943">
                  <c:v>104.7149999999773</c:v>
                </c:pt>
                <c:pt idx="20944">
                  <c:v>104.7199999999773</c:v>
                </c:pt>
                <c:pt idx="20945">
                  <c:v>104.7249999999773</c:v>
                </c:pt>
                <c:pt idx="20946">
                  <c:v>104.7299999999773</c:v>
                </c:pt>
                <c:pt idx="20947">
                  <c:v>104.7349999999773</c:v>
                </c:pt>
                <c:pt idx="20948">
                  <c:v>104.7399999999773</c:v>
                </c:pt>
                <c:pt idx="20949">
                  <c:v>104.7449999999773</c:v>
                </c:pt>
                <c:pt idx="20950">
                  <c:v>104.7499999999772</c:v>
                </c:pt>
                <c:pt idx="20951">
                  <c:v>104.7549999999772</c:v>
                </c:pt>
                <c:pt idx="20952">
                  <c:v>104.7599999999772</c:v>
                </c:pt>
                <c:pt idx="20953">
                  <c:v>104.7649999999772</c:v>
                </c:pt>
                <c:pt idx="20954">
                  <c:v>104.7699999999772</c:v>
                </c:pt>
                <c:pt idx="20955">
                  <c:v>104.7749999999772</c:v>
                </c:pt>
                <c:pt idx="20956">
                  <c:v>104.7799999999772</c:v>
                </c:pt>
                <c:pt idx="20957">
                  <c:v>104.7849999999772</c:v>
                </c:pt>
                <c:pt idx="20958">
                  <c:v>104.7899999999772</c:v>
                </c:pt>
                <c:pt idx="20959">
                  <c:v>104.7949999999772</c:v>
                </c:pt>
                <c:pt idx="20960">
                  <c:v>104.7999999999772</c:v>
                </c:pt>
                <c:pt idx="20961">
                  <c:v>104.8049999999772</c:v>
                </c:pt>
                <c:pt idx="20962">
                  <c:v>104.8099999999772</c:v>
                </c:pt>
                <c:pt idx="20963">
                  <c:v>104.8149999999772</c:v>
                </c:pt>
                <c:pt idx="20964">
                  <c:v>104.8199999999772</c:v>
                </c:pt>
                <c:pt idx="20965">
                  <c:v>104.8249999999772</c:v>
                </c:pt>
                <c:pt idx="20966">
                  <c:v>104.8299999999772</c:v>
                </c:pt>
                <c:pt idx="20967">
                  <c:v>104.8349999999772</c:v>
                </c:pt>
                <c:pt idx="20968">
                  <c:v>104.8399999999772</c:v>
                </c:pt>
                <c:pt idx="20969">
                  <c:v>104.8449999999772</c:v>
                </c:pt>
                <c:pt idx="20970">
                  <c:v>104.8499999999772</c:v>
                </c:pt>
                <c:pt idx="20971">
                  <c:v>104.8549999999771</c:v>
                </c:pt>
                <c:pt idx="20972">
                  <c:v>104.8599999999771</c:v>
                </c:pt>
                <c:pt idx="20973">
                  <c:v>104.8649999999771</c:v>
                </c:pt>
                <c:pt idx="20974">
                  <c:v>104.8699999999771</c:v>
                </c:pt>
                <c:pt idx="20975">
                  <c:v>104.8749999999771</c:v>
                </c:pt>
                <c:pt idx="20976">
                  <c:v>104.8799999999771</c:v>
                </c:pt>
                <c:pt idx="20977">
                  <c:v>104.8849999999771</c:v>
                </c:pt>
                <c:pt idx="20978">
                  <c:v>104.8899999999771</c:v>
                </c:pt>
                <c:pt idx="20979">
                  <c:v>104.8949999999771</c:v>
                </c:pt>
                <c:pt idx="20980">
                  <c:v>104.8999999999771</c:v>
                </c:pt>
                <c:pt idx="20981">
                  <c:v>104.9049999999771</c:v>
                </c:pt>
                <c:pt idx="20982">
                  <c:v>104.9099999999771</c:v>
                </c:pt>
                <c:pt idx="20983">
                  <c:v>104.9149999999771</c:v>
                </c:pt>
                <c:pt idx="20984">
                  <c:v>104.9199999999771</c:v>
                </c:pt>
                <c:pt idx="20985">
                  <c:v>104.9249999999771</c:v>
                </c:pt>
                <c:pt idx="20986">
                  <c:v>104.9299999999771</c:v>
                </c:pt>
                <c:pt idx="20987">
                  <c:v>104.9349999999771</c:v>
                </c:pt>
                <c:pt idx="20988">
                  <c:v>104.9399999999771</c:v>
                </c:pt>
                <c:pt idx="20989">
                  <c:v>104.9449999999771</c:v>
                </c:pt>
                <c:pt idx="20990">
                  <c:v>104.9499999999771</c:v>
                </c:pt>
                <c:pt idx="20991">
                  <c:v>104.9549999999771</c:v>
                </c:pt>
                <c:pt idx="20992">
                  <c:v>104.9599999999771</c:v>
                </c:pt>
                <c:pt idx="20993">
                  <c:v>104.9649999999771</c:v>
                </c:pt>
                <c:pt idx="20994">
                  <c:v>104.969999999977</c:v>
                </c:pt>
                <c:pt idx="20995">
                  <c:v>104.974999999977</c:v>
                </c:pt>
                <c:pt idx="20996">
                  <c:v>104.979999999977</c:v>
                </c:pt>
                <c:pt idx="20997">
                  <c:v>104.984999999977</c:v>
                </c:pt>
                <c:pt idx="20998">
                  <c:v>104.989999999977</c:v>
                </c:pt>
                <c:pt idx="20999">
                  <c:v>104.994999999977</c:v>
                </c:pt>
                <c:pt idx="21000">
                  <c:v>104.999999999977</c:v>
                </c:pt>
                <c:pt idx="21001">
                  <c:v>105.004999999977</c:v>
                </c:pt>
                <c:pt idx="21002">
                  <c:v>105.009999999977</c:v>
                </c:pt>
                <c:pt idx="21003">
                  <c:v>105.014999999977</c:v>
                </c:pt>
                <c:pt idx="21004">
                  <c:v>105.019999999977</c:v>
                </c:pt>
                <c:pt idx="21005">
                  <c:v>105.024999999977</c:v>
                </c:pt>
                <c:pt idx="21006">
                  <c:v>105.029999999977</c:v>
                </c:pt>
                <c:pt idx="21007">
                  <c:v>105.034999999977</c:v>
                </c:pt>
                <c:pt idx="21008">
                  <c:v>105.039999999977</c:v>
                </c:pt>
                <c:pt idx="21009">
                  <c:v>105.044999999977</c:v>
                </c:pt>
                <c:pt idx="21010">
                  <c:v>105.049999999977</c:v>
                </c:pt>
                <c:pt idx="21011">
                  <c:v>105.054999999977</c:v>
                </c:pt>
                <c:pt idx="21012">
                  <c:v>105.059999999977</c:v>
                </c:pt>
                <c:pt idx="21013">
                  <c:v>105.064999999977</c:v>
                </c:pt>
                <c:pt idx="21014">
                  <c:v>105.069999999977</c:v>
                </c:pt>
                <c:pt idx="21015">
                  <c:v>105.074999999977</c:v>
                </c:pt>
                <c:pt idx="21016">
                  <c:v>105.079999999977</c:v>
                </c:pt>
                <c:pt idx="21017">
                  <c:v>105.084999999977</c:v>
                </c:pt>
                <c:pt idx="21018">
                  <c:v>105.089999999977</c:v>
                </c:pt>
                <c:pt idx="21019">
                  <c:v>105.094999999977</c:v>
                </c:pt>
                <c:pt idx="21020">
                  <c:v>105.099999999977</c:v>
                </c:pt>
                <c:pt idx="21021">
                  <c:v>105.104999999977</c:v>
                </c:pt>
                <c:pt idx="21022">
                  <c:v>105.109999999977</c:v>
                </c:pt>
                <c:pt idx="21023">
                  <c:v>105.114999999977</c:v>
                </c:pt>
                <c:pt idx="21024">
                  <c:v>105.119999999977</c:v>
                </c:pt>
                <c:pt idx="21025">
                  <c:v>105.124999999977</c:v>
                </c:pt>
                <c:pt idx="21026">
                  <c:v>105.129999999977</c:v>
                </c:pt>
                <c:pt idx="21027">
                  <c:v>105.134999999977</c:v>
                </c:pt>
                <c:pt idx="21028">
                  <c:v>105.139999999977</c:v>
                </c:pt>
                <c:pt idx="21029">
                  <c:v>105.144999999977</c:v>
                </c:pt>
                <c:pt idx="21030">
                  <c:v>105.149999999977</c:v>
                </c:pt>
                <c:pt idx="21031">
                  <c:v>105.154999999977</c:v>
                </c:pt>
                <c:pt idx="21032">
                  <c:v>105.159999999977</c:v>
                </c:pt>
                <c:pt idx="21033">
                  <c:v>105.164999999977</c:v>
                </c:pt>
                <c:pt idx="21034">
                  <c:v>105.169999999977</c:v>
                </c:pt>
                <c:pt idx="21035">
                  <c:v>105.1749999999768</c:v>
                </c:pt>
                <c:pt idx="21036">
                  <c:v>105.1799999999768</c:v>
                </c:pt>
                <c:pt idx="21037">
                  <c:v>105.1849999999768</c:v>
                </c:pt>
                <c:pt idx="21038">
                  <c:v>105.1899999999768</c:v>
                </c:pt>
                <c:pt idx="21039">
                  <c:v>105.1949999999768</c:v>
                </c:pt>
                <c:pt idx="21040">
                  <c:v>105.1999999999768</c:v>
                </c:pt>
                <c:pt idx="21041">
                  <c:v>105.2049999999768</c:v>
                </c:pt>
                <c:pt idx="21042">
                  <c:v>105.2099999999768</c:v>
                </c:pt>
                <c:pt idx="21043">
                  <c:v>105.2149999999768</c:v>
                </c:pt>
                <c:pt idx="21044">
                  <c:v>105.2199999999768</c:v>
                </c:pt>
                <c:pt idx="21045">
                  <c:v>105.2249999999768</c:v>
                </c:pt>
                <c:pt idx="21046">
                  <c:v>105.2299999999768</c:v>
                </c:pt>
                <c:pt idx="21047">
                  <c:v>105.2349999999768</c:v>
                </c:pt>
                <c:pt idx="21048">
                  <c:v>105.2399999999768</c:v>
                </c:pt>
                <c:pt idx="21049">
                  <c:v>105.2449999999768</c:v>
                </c:pt>
                <c:pt idx="21050">
                  <c:v>105.2499999999768</c:v>
                </c:pt>
                <c:pt idx="21051">
                  <c:v>105.2549999999768</c:v>
                </c:pt>
                <c:pt idx="21052">
                  <c:v>105.2599999999768</c:v>
                </c:pt>
                <c:pt idx="21053">
                  <c:v>105.2649999999768</c:v>
                </c:pt>
                <c:pt idx="21054">
                  <c:v>105.2699999999768</c:v>
                </c:pt>
                <c:pt idx="21055">
                  <c:v>105.2749999999768</c:v>
                </c:pt>
                <c:pt idx="21056">
                  <c:v>105.2799999999768</c:v>
                </c:pt>
                <c:pt idx="21057">
                  <c:v>105.2849999999767</c:v>
                </c:pt>
                <c:pt idx="21058">
                  <c:v>105.2899999999767</c:v>
                </c:pt>
                <c:pt idx="21059">
                  <c:v>105.2949999999767</c:v>
                </c:pt>
                <c:pt idx="21060">
                  <c:v>105.2999999999767</c:v>
                </c:pt>
                <c:pt idx="21061">
                  <c:v>105.3049999999767</c:v>
                </c:pt>
                <c:pt idx="21062">
                  <c:v>105.3099999999767</c:v>
                </c:pt>
                <c:pt idx="21063">
                  <c:v>105.3149999999767</c:v>
                </c:pt>
                <c:pt idx="21064">
                  <c:v>105.3199999999767</c:v>
                </c:pt>
                <c:pt idx="21065">
                  <c:v>105.3249999999767</c:v>
                </c:pt>
                <c:pt idx="21066">
                  <c:v>105.3299999999767</c:v>
                </c:pt>
                <c:pt idx="21067">
                  <c:v>105.3349999999767</c:v>
                </c:pt>
                <c:pt idx="21068">
                  <c:v>105.3399999999767</c:v>
                </c:pt>
                <c:pt idx="21069">
                  <c:v>105.3449999999767</c:v>
                </c:pt>
                <c:pt idx="21070">
                  <c:v>105.3499999999767</c:v>
                </c:pt>
                <c:pt idx="21071">
                  <c:v>105.3549999999767</c:v>
                </c:pt>
                <c:pt idx="21072">
                  <c:v>105.3599999999767</c:v>
                </c:pt>
                <c:pt idx="21073">
                  <c:v>105.3649999999767</c:v>
                </c:pt>
                <c:pt idx="21074">
                  <c:v>105.3699999999767</c:v>
                </c:pt>
                <c:pt idx="21075">
                  <c:v>105.3749999999767</c:v>
                </c:pt>
                <c:pt idx="21076">
                  <c:v>105.3799999999767</c:v>
                </c:pt>
                <c:pt idx="21077">
                  <c:v>105.3849999999767</c:v>
                </c:pt>
                <c:pt idx="21078">
                  <c:v>105.3899999999767</c:v>
                </c:pt>
                <c:pt idx="21079">
                  <c:v>105.3949999999766</c:v>
                </c:pt>
                <c:pt idx="21080">
                  <c:v>105.3999999999766</c:v>
                </c:pt>
                <c:pt idx="21081">
                  <c:v>105.4049999999766</c:v>
                </c:pt>
                <c:pt idx="21082">
                  <c:v>105.4099999999766</c:v>
                </c:pt>
                <c:pt idx="21083">
                  <c:v>105.4149999999766</c:v>
                </c:pt>
                <c:pt idx="21084">
                  <c:v>105.4199999999766</c:v>
                </c:pt>
                <c:pt idx="21085">
                  <c:v>105.4249999999766</c:v>
                </c:pt>
                <c:pt idx="21086">
                  <c:v>105.4299999999766</c:v>
                </c:pt>
                <c:pt idx="21087">
                  <c:v>105.4349999999766</c:v>
                </c:pt>
                <c:pt idx="21088">
                  <c:v>105.4399999999766</c:v>
                </c:pt>
                <c:pt idx="21089">
                  <c:v>105.4449999999766</c:v>
                </c:pt>
                <c:pt idx="21090">
                  <c:v>105.4499999999766</c:v>
                </c:pt>
                <c:pt idx="21091">
                  <c:v>105.4549999999766</c:v>
                </c:pt>
                <c:pt idx="21092">
                  <c:v>105.4599999999766</c:v>
                </c:pt>
                <c:pt idx="21093">
                  <c:v>105.4649999999766</c:v>
                </c:pt>
                <c:pt idx="21094">
                  <c:v>105.4699999999766</c:v>
                </c:pt>
                <c:pt idx="21095">
                  <c:v>105.4749999999766</c:v>
                </c:pt>
                <c:pt idx="21096">
                  <c:v>105.4799999999766</c:v>
                </c:pt>
                <c:pt idx="21097">
                  <c:v>105.4849999999766</c:v>
                </c:pt>
                <c:pt idx="21098">
                  <c:v>105.4899999999766</c:v>
                </c:pt>
                <c:pt idx="21099">
                  <c:v>105.4949999999766</c:v>
                </c:pt>
                <c:pt idx="21100">
                  <c:v>105.4999999999766</c:v>
                </c:pt>
                <c:pt idx="21101">
                  <c:v>105.5049999999765</c:v>
                </c:pt>
                <c:pt idx="21102">
                  <c:v>105.5099999999765</c:v>
                </c:pt>
                <c:pt idx="21103">
                  <c:v>105.5149999999765</c:v>
                </c:pt>
                <c:pt idx="21104">
                  <c:v>105.5199999999765</c:v>
                </c:pt>
                <c:pt idx="21105">
                  <c:v>105.5249999999765</c:v>
                </c:pt>
                <c:pt idx="21106">
                  <c:v>105.5299999999765</c:v>
                </c:pt>
                <c:pt idx="21107">
                  <c:v>105.5349999999765</c:v>
                </c:pt>
                <c:pt idx="21108">
                  <c:v>105.5399999999765</c:v>
                </c:pt>
                <c:pt idx="21109">
                  <c:v>105.5449999999765</c:v>
                </c:pt>
                <c:pt idx="21110">
                  <c:v>105.5499999999765</c:v>
                </c:pt>
                <c:pt idx="21111">
                  <c:v>105.5549999999765</c:v>
                </c:pt>
                <c:pt idx="21112">
                  <c:v>105.5599999999765</c:v>
                </c:pt>
                <c:pt idx="21113">
                  <c:v>105.5649999999765</c:v>
                </c:pt>
                <c:pt idx="21114">
                  <c:v>105.5699999999765</c:v>
                </c:pt>
                <c:pt idx="21115">
                  <c:v>105.5749999999765</c:v>
                </c:pt>
                <c:pt idx="21116">
                  <c:v>105.5799999999765</c:v>
                </c:pt>
                <c:pt idx="21117">
                  <c:v>105.5849999999765</c:v>
                </c:pt>
                <c:pt idx="21118">
                  <c:v>105.5899999999765</c:v>
                </c:pt>
                <c:pt idx="21119">
                  <c:v>105.5949999999765</c:v>
                </c:pt>
                <c:pt idx="21120">
                  <c:v>105.5999999999765</c:v>
                </c:pt>
                <c:pt idx="21121">
                  <c:v>105.6049999999765</c:v>
                </c:pt>
                <c:pt idx="21122">
                  <c:v>105.6099999999765</c:v>
                </c:pt>
                <c:pt idx="21123">
                  <c:v>105.6149999999764</c:v>
                </c:pt>
                <c:pt idx="21124">
                  <c:v>105.6199999999764</c:v>
                </c:pt>
                <c:pt idx="21125">
                  <c:v>105.6249999999764</c:v>
                </c:pt>
                <c:pt idx="21126">
                  <c:v>105.6299999999764</c:v>
                </c:pt>
                <c:pt idx="21127">
                  <c:v>105.6349999999764</c:v>
                </c:pt>
                <c:pt idx="21128">
                  <c:v>105.6399999999764</c:v>
                </c:pt>
                <c:pt idx="21129">
                  <c:v>105.6449999999764</c:v>
                </c:pt>
                <c:pt idx="21130">
                  <c:v>105.6499999999764</c:v>
                </c:pt>
                <c:pt idx="21131">
                  <c:v>105.6549999999764</c:v>
                </c:pt>
                <c:pt idx="21132">
                  <c:v>105.6599999999764</c:v>
                </c:pt>
                <c:pt idx="21133">
                  <c:v>105.6649999999764</c:v>
                </c:pt>
                <c:pt idx="21134">
                  <c:v>105.6699999999764</c:v>
                </c:pt>
                <c:pt idx="21135">
                  <c:v>105.6749999999764</c:v>
                </c:pt>
                <c:pt idx="21136">
                  <c:v>105.6799999999764</c:v>
                </c:pt>
                <c:pt idx="21137">
                  <c:v>105.6849999999764</c:v>
                </c:pt>
                <c:pt idx="21138">
                  <c:v>105.6899999999764</c:v>
                </c:pt>
                <c:pt idx="21139">
                  <c:v>105.6949999999764</c:v>
                </c:pt>
                <c:pt idx="21140">
                  <c:v>105.6999999999764</c:v>
                </c:pt>
                <c:pt idx="21141">
                  <c:v>105.7049999999764</c:v>
                </c:pt>
                <c:pt idx="21142">
                  <c:v>105.7099999999764</c:v>
                </c:pt>
                <c:pt idx="21143">
                  <c:v>105.7149999999764</c:v>
                </c:pt>
                <c:pt idx="21144">
                  <c:v>105.7199999999764</c:v>
                </c:pt>
                <c:pt idx="21145">
                  <c:v>105.7249999999763</c:v>
                </c:pt>
                <c:pt idx="21146">
                  <c:v>105.7299999999763</c:v>
                </c:pt>
                <c:pt idx="21147">
                  <c:v>105.7349999999763</c:v>
                </c:pt>
                <c:pt idx="21148">
                  <c:v>105.7399999999763</c:v>
                </c:pt>
                <c:pt idx="21149">
                  <c:v>105.7449999999763</c:v>
                </c:pt>
                <c:pt idx="21150">
                  <c:v>105.7499999999763</c:v>
                </c:pt>
                <c:pt idx="21151">
                  <c:v>105.7549999999763</c:v>
                </c:pt>
                <c:pt idx="21152">
                  <c:v>105.7599999999763</c:v>
                </c:pt>
                <c:pt idx="21153">
                  <c:v>105.7649999999763</c:v>
                </c:pt>
                <c:pt idx="21154">
                  <c:v>105.7699999999763</c:v>
                </c:pt>
                <c:pt idx="21155">
                  <c:v>105.7749999999763</c:v>
                </c:pt>
                <c:pt idx="21156">
                  <c:v>105.7799999999763</c:v>
                </c:pt>
                <c:pt idx="21157">
                  <c:v>105.7849999999763</c:v>
                </c:pt>
                <c:pt idx="21158">
                  <c:v>105.7899999999763</c:v>
                </c:pt>
                <c:pt idx="21159">
                  <c:v>105.7949999999763</c:v>
                </c:pt>
                <c:pt idx="21160">
                  <c:v>105.7999999999763</c:v>
                </c:pt>
                <c:pt idx="21161">
                  <c:v>105.8049999999763</c:v>
                </c:pt>
                <c:pt idx="21162">
                  <c:v>105.8099999999763</c:v>
                </c:pt>
                <c:pt idx="21163">
                  <c:v>105.8149999999763</c:v>
                </c:pt>
                <c:pt idx="21164">
                  <c:v>105.8199999999763</c:v>
                </c:pt>
                <c:pt idx="21165">
                  <c:v>105.8249999999763</c:v>
                </c:pt>
                <c:pt idx="21166">
                  <c:v>105.8299999999763</c:v>
                </c:pt>
                <c:pt idx="21167">
                  <c:v>105.8349999999762</c:v>
                </c:pt>
                <c:pt idx="21168">
                  <c:v>105.8399999999762</c:v>
                </c:pt>
                <c:pt idx="21169">
                  <c:v>105.8449999999762</c:v>
                </c:pt>
                <c:pt idx="21170">
                  <c:v>105.8499999999762</c:v>
                </c:pt>
                <c:pt idx="21171">
                  <c:v>105.8549999999762</c:v>
                </c:pt>
                <c:pt idx="21172">
                  <c:v>105.8599999999762</c:v>
                </c:pt>
                <c:pt idx="21173">
                  <c:v>105.8649999999762</c:v>
                </c:pt>
                <c:pt idx="21174">
                  <c:v>105.8699999999762</c:v>
                </c:pt>
                <c:pt idx="21175">
                  <c:v>105.8749999999762</c:v>
                </c:pt>
                <c:pt idx="21176">
                  <c:v>105.8799999999762</c:v>
                </c:pt>
                <c:pt idx="21177">
                  <c:v>105.8849999999762</c:v>
                </c:pt>
                <c:pt idx="21178">
                  <c:v>105.8899999999762</c:v>
                </c:pt>
                <c:pt idx="21179">
                  <c:v>105.8949999999762</c:v>
                </c:pt>
                <c:pt idx="21180">
                  <c:v>105.8999999999762</c:v>
                </c:pt>
                <c:pt idx="21181">
                  <c:v>105.9049999999762</c:v>
                </c:pt>
                <c:pt idx="21182">
                  <c:v>105.9099999999762</c:v>
                </c:pt>
                <c:pt idx="21183">
                  <c:v>105.9149999999762</c:v>
                </c:pt>
                <c:pt idx="21184">
                  <c:v>105.9199999999762</c:v>
                </c:pt>
                <c:pt idx="21185">
                  <c:v>105.9249999999762</c:v>
                </c:pt>
                <c:pt idx="21186">
                  <c:v>105.9299999999762</c:v>
                </c:pt>
                <c:pt idx="21187">
                  <c:v>105.9349999999762</c:v>
                </c:pt>
                <c:pt idx="21188">
                  <c:v>105.9399999999762</c:v>
                </c:pt>
                <c:pt idx="21189">
                  <c:v>105.9449999999762</c:v>
                </c:pt>
                <c:pt idx="21190">
                  <c:v>105.9499999999762</c:v>
                </c:pt>
                <c:pt idx="21191">
                  <c:v>105.9549999999761</c:v>
                </c:pt>
                <c:pt idx="21192">
                  <c:v>105.9599999999761</c:v>
                </c:pt>
                <c:pt idx="21193">
                  <c:v>105.9649999999761</c:v>
                </c:pt>
                <c:pt idx="21194">
                  <c:v>105.9699999999761</c:v>
                </c:pt>
                <c:pt idx="21195">
                  <c:v>105.9749999999761</c:v>
                </c:pt>
                <c:pt idx="21196">
                  <c:v>105.9799999999761</c:v>
                </c:pt>
                <c:pt idx="21197">
                  <c:v>105.9849999999761</c:v>
                </c:pt>
                <c:pt idx="21198">
                  <c:v>105.9899999999761</c:v>
                </c:pt>
                <c:pt idx="21199">
                  <c:v>105.9949999999761</c:v>
                </c:pt>
                <c:pt idx="21200">
                  <c:v>105.9999999999761</c:v>
                </c:pt>
                <c:pt idx="21201">
                  <c:v>106.0049999999761</c:v>
                </c:pt>
                <c:pt idx="21202">
                  <c:v>106.0099999999761</c:v>
                </c:pt>
                <c:pt idx="21203">
                  <c:v>106.0149999999761</c:v>
                </c:pt>
                <c:pt idx="21204">
                  <c:v>106.0199999999761</c:v>
                </c:pt>
                <c:pt idx="21205">
                  <c:v>106.0249999999761</c:v>
                </c:pt>
                <c:pt idx="21206">
                  <c:v>106.0299999999761</c:v>
                </c:pt>
                <c:pt idx="21207">
                  <c:v>106.0349999999761</c:v>
                </c:pt>
                <c:pt idx="21208">
                  <c:v>106.0399999999761</c:v>
                </c:pt>
                <c:pt idx="21209">
                  <c:v>106.0449999999761</c:v>
                </c:pt>
                <c:pt idx="21210">
                  <c:v>106.0499999999761</c:v>
                </c:pt>
                <c:pt idx="21211">
                  <c:v>106.054999999976</c:v>
                </c:pt>
                <c:pt idx="21212">
                  <c:v>106.059999999976</c:v>
                </c:pt>
                <c:pt idx="21213">
                  <c:v>106.064999999976</c:v>
                </c:pt>
                <c:pt idx="21214">
                  <c:v>106.069999999976</c:v>
                </c:pt>
                <c:pt idx="21215">
                  <c:v>106.074999999976</c:v>
                </c:pt>
                <c:pt idx="21216">
                  <c:v>106.079999999976</c:v>
                </c:pt>
                <c:pt idx="21217">
                  <c:v>106.084999999976</c:v>
                </c:pt>
                <c:pt idx="21218">
                  <c:v>106.089999999976</c:v>
                </c:pt>
                <c:pt idx="21219">
                  <c:v>106.094999999976</c:v>
                </c:pt>
                <c:pt idx="21220">
                  <c:v>106.099999999976</c:v>
                </c:pt>
                <c:pt idx="21221">
                  <c:v>106.104999999976</c:v>
                </c:pt>
                <c:pt idx="21222">
                  <c:v>106.109999999976</c:v>
                </c:pt>
                <c:pt idx="21223">
                  <c:v>106.114999999976</c:v>
                </c:pt>
                <c:pt idx="21224">
                  <c:v>106.119999999976</c:v>
                </c:pt>
                <c:pt idx="21225">
                  <c:v>106.124999999976</c:v>
                </c:pt>
                <c:pt idx="21226">
                  <c:v>106.129999999976</c:v>
                </c:pt>
                <c:pt idx="21227">
                  <c:v>106.134999999976</c:v>
                </c:pt>
                <c:pt idx="21228">
                  <c:v>106.139999999976</c:v>
                </c:pt>
                <c:pt idx="21229">
                  <c:v>106.144999999976</c:v>
                </c:pt>
                <c:pt idx="21230">
                  <c:v>106.149999999976</c:v>
                </c:pt>
                <c:pt idx="21231">
                  <c:v>106.154999999976</c:v>
                </c:pt>
                <c:pt idx="21232">
                  <c:v>106.159999999976</c:v>
                </c:pt>
                <c:pt idx="21233">
                  <c:v>106.164999999976</c:v>
                </c:pt>
                <c:pt idx="21234">
                  <c:v>106.169999999976</c:v>
                </c:pt>
                <c:pt idx="21235">
                  <c:v>106.174999999976</c:v>
                </c:pt>
                <c:pt idx="21236">
                  <c:v>106.179999999976</c:v>
                </c:pt>
                <c:pt idx="21237">
                  <c:v>106.184999999976</c:v>
                </c:pt>
                <c:pt idx="21238">
                  <c:v>106.189999999976</c:v>
                </c:pt>
                <c:pt idx="21239">
                  <c:v>106.194999999976</c:v>
                </c:pt>
                <c:pt idx="21240">
                  <c:v>106.199999999976</c:v>
                </c:pt>
                <c:pt idx="21241">
                  <c:v>106.204999999976</c:v>
                </c:pt>
                <c:pt idx="21242">
                  <c:v>106.209999999976</c:v>
                </c:pt>
                <c:pt idx="21243">
                  <c:v>106.214999999976</c:v>
                </c:pt>
                <c:pt idx="21244">
                  <c:v>106.219999999976</c:v>
                </c:pt>
                <c:pt idx="21245">
                  <c:v>106.224999999976</c:v>
                </c:pt>
                <c:pt idx="21246">
                  <c:v>106.229999999976</c:v>
                </c:pt>
                <c:pt idx="21247">
                  <c:v>106.234999999976</c:v>
                </c:pt>
                <c:pt idx="21248">
                  <c:v>106.239999999976</c:v>
                </c:pt>
                <c:pt idx="21249">
                  <c:v>106.244999999976</c:v>
                </c:pt>
                <c:pt idx="21250">
                  <c:v>106.249999999976</c:v>
                </c:pt>
                <c:pt idx="21251">
                  <c:v>106.254999999976</c:v>
                </c:pt>
                <c:pt idx="21252">
                  <c:v>106.259999999976</c:v>
                </c:pt>
                <c:pt idx="21253">
                  <c:v>106.264999999976</c:v>
                </c:pt>
                <c:pt idx="21254">
                  <c:v>106.269999999976</c:v>
                </c:pt>
                <c:pt idx="21255">
                  <c:v>106.2749999999758</c:v>
                </c:pt>
                <c:pt idx="21256">
                  <c:v>106.2799999999758</c:v>
                </c:pt>
                <c:pt idx="21257">
                  <c:v>106.2849999999758</c:v>
                </c:pt>
                <c:pt idx="21258">
                  <c:v>106.2899999999758</c:v>
                </c:pt>
                <c:pt idx="21259">
                  <c:v>106.2949999999758</c:v>
                </c:pt>
                <c:pt idx="21260">
                  <c:v>106.2999999999758</c:v>
                </c:pt>
                <c:pt idx="21261">
                  <c:v>106.3049999999758</c:v>
                </c:pt>
                <c:pt idx="21262">
                  <c:v>106.3099999999758</c:v>
                </c:pt>
                <c:pt idx="21263">
                  <c:v>106.3149999999758</c:v>
                </c:pt>
                <c:pt idx="21264">
                  <c:v>106.3199999999758</c:v>
                </c:pt>
                <c:pt idx="21265">
                  <c:v>106.3249999999758</c:v>
                </c:pt>
                <c:pt idx="21266">
                  <c:v>106.3299999999758</c:v>
                </c:pt>
                <c:pt idx="21267">
                  <c:v>106.3349999999758</c:v>
                </c:pt>
                <c:pt idx="21268">
                  <c:v>106.3399999999758</c:v>
                </c:pt>
                <c:pt idx="21269">
                  <c:v>106.3449999999758</c:v>
                </c:pt>
                <c:pt idx="21270">
                  <c:v>106.3499999999758</c:v>
                </c:pt>
                <c:pt idx="21271">
                  <c:v>106.3549999999758</c:v>
                </c:pt>
                <c:pt idx="21272">
                  <c:v>106.3599999999758</c:v>
                </c:pt>
                <c:pt idx="21273">
                  <c:v>106.3649999999758</c:v>
                </c:pt>
                <c:pt idx="21274">
                  <c:v>106.3699999999758</c:v>
                </c:pt>
                <c:pt idx="21275">
                  <c:v>106.3749999999758</c:v>
                </c:pt>
                <c:pt idx="21276">
                  <c:v>106.3799999999758</c:v>
                </c:pt>
                <c:pt idx="21277">
                  <c:v>106.3849999999757</c:v>
                </c:pt>
                <c:pt idx="21278">
                  <c:v>106.3899999999757</c:v>
                </c:pt>
                <c:pt idx="21279">
                  <c:v>106.3949999999757</c:v>
                </c:pt>
                <c:pt idx="21280">
                  <c:v>106.3999999999757</c:v>
                </c:pt>
                <c:pt idx="21281">
                  <c:v>106.4049999999757</c:v>
                </c:pt>
                <c:pt idx="21282">
                  <c:v>106.4099999999757</c:v>
                </c:pt>
                <c:pt idx="21283">
                  <c:v>106.4149999999757</c:v>
                </c:pt>
                <c:pt idx="21284">
                  <c:v>106.4199999999757</c:v>
                </c:pt>
                <c:pt idx="21285">
                  <c:v>106.4249999999757</c:v>
                </c:pt>
                <c:pt idx="21286">
                  <c:v>106.4299999999757</c:v>
                </c:pt>
                <c:pt idx="21287">
                  <c:v>106.4349999999757</c:v>
                </c:pt>
                <c:pt idx="21288">
                  <c:v>106.4399999999757</c:v>
                </c:pt>
                <c:pt idx="21289">
                  <c:v>106.4449999999757</c:v>
                </c:pt>
                <c:pt idx="21290">
                  <c:v>106.4499999999757</c:v>
                </c:pt>
                <c:pt idx="21291">
                  <c:v>106.4549999999757</c:v>
                </c:pt>
                <c:pt idx="21292">
                  <c:v>106.4599999999757</c:v>
                </c:pt>
                <c:pt idx="21293">
                  <c:v>106.4649999999757</c:v>
                </c:pt>
                <c:pt idx="21294">
                  <c:v>106.4699999999757</c:v>
                </c:pt>
                <c:pt idx="21295">
                  <c:v>106.4749999999757</c:v>
                </c:pt>
                <c:pt idx="21296">
                  <c:v>106.4799999999757</c:v>
                </c:pt>
                <c:pt idx="21297">
                  <c:v>106.4849999999757</c:v>
                </c:pt>
                <c:pt idx="21298">
                  <c:v>106.4899999999757</c:v>
                </c:pt>
                <c:pt idx="21299">
                  <c:v>106.4949999999757</c:v>
                </c:pt>
                <c:pt idx="21300">
                  <c:v>106.4999999999757</c:v>
                </c:pt>
                <c:pt idx="21301">
                  <c:v>106.5049999999756</c:v>
                </c:pt>
                <c:pt idx="21302">
                  <c:v>106.5099999999756</c:v>
                </c:pt>
                <c:pt idx="21303">
                  <c:v>106.5149999999756</c:v>
                </c:pt>
                <c:pt idx="21304">
                  <c:v>106.5199999999756</c:v>
                </c:pt>
                <c:pt idx="21305">
                  <c:v>106.5249999999756</c:v>
                </c:pt>
                <c:pt idx="21306">
                  <c:v>106.5299999999756</c:v>
                </c:pt>
                <c:pt idx="21307">
                  <c:v>106.5349999999756</c:v>
                </c:pt>
                <c:pt idx="21308">
                  <c:v>106.5399999999756</c:v>
                </c:pt>
                <c:pt idx="21309">
                  <c:v>106.5449999999756</c:v>
                </c:pt>
                <c:pt idx="21310">
                  <c:v>106.5499999999756</c:v>
                </c:pt>
                <c:pt idx="21311">
                  <c:v>106.5549999999756</c:v>
                </c:pt>
                <c:pt idx="21312">
                  <c:v>106.5599999999756</c:v>
                </c:pt>
                <c:pt idx="21313">
                  <c:v>106.5649999999756</c:v>
                </c:pt>
                <c:pt idx="21314">
                  <c:v>106.5699999999756</c:v>
                </c:pt>
                <c:pt idx="21315">
                  <c:v>106.5749999999756</c:v>
                </c:pt>
                <c:pt idx="21316">
                  <c:v>106.5799999999756</c:v>
                </c:pt>
                <c:pt idx="21317">
                  <c:v>106.5849999999756</c:v>
                </c:pt>
                <c:pt idx="21318">
                  <c:v>106.5899999999756</c:v>
                </c:pt>
                <c:pt idx="21319">
                  <c:v>106.5949999999756</c:v>
                </c:pt>
                <c:pt idx="21320">
                  <c:v>106.5999999999756</c:v>
                </c:pt>
                <c:pt idx="21321">
                  <c:v>106.6049999999755</c:v>
                </c:pt>
                <c:pt idx="21322">
                  <c:v>106.6099999999755</c:v>
                </c:pt>
                <c:pt idx="21323">
                  <c:v>106.6149999999755</c:v>
                </c:pt>
                <c:pt idx="21324">
                  <c:v>106.6199999999755</c:v>
                </c:pt>
                <c:pt idx="21325">
                  <c:v>106.6249999999755</c:v>
                </c:pt>
                <c:pt idx="21326">
                  <c:v>106.6299999999755</c:v>
                </c:pt>
                <c:pt idx="21327">
                  <c:v>106.6349999999755</c:v>
                </c:pt>
                <c:pt idx="21328">
                  <c:v>106.6399999999755</c:v>
                </c:pt>
                <c:pt idx="21329">
                  <c:v>106.6449999999755</c:v>
                </c:pt>
                <c:pt idx="21330">
                  <c:v>106.6499999999755</c:v>
                </c:pt>
                <c:pt idx="21331">
                  <c:v>106.6549999999755</c:v>
                </c:pt>
                <c:pt idx="21332">
                  <c:v>106.6599999999755</c:v>
                </c:pt>
                <c:pt idx="21333">
                  <c:v>106.6649999999755</c:v>
                </c:pt>
                <c:pt idx="21334">
                  <c:v>106.6699999999755</c:v>
                </c:pt>
                <c:pt idx="21335">
                  <c:v>106.6749999999755</c:v>
                </c:pt>
                <c:pt idx="21336">
                  <c:v>106.6799999999755</c:v>
                </c:pt>
                <c:pt idx="21337">
                  <c:v>106.6849999999755</c:v>
                </c:pt>
                <c:pt idx="21338">
                  <c:v>106.6899999999755</c:v>
                </c:pt>
                <c:pt idx="21339">
                  <c:v>106.6949999999755</c:v>
                </c:pt>
                <c:pt idx="21340">
                  <c:v>106.6999999999755</c:v>
                </c:pt>
                <c:pt idx="21341">
                  <c:v>106.7049999999755</c:v>
                </c:pt>
                <c:pt idx="21342">
                  <c:v>106.7099999999755</c:v>
                </c:pt>
                <c:pt idx="21343">
                  <c:v>106.7149999999755</c:v>
                </c:pt>
                <c:pt idx="21344">
                  <c:v>106.7199999999755</c:v>
                </c:pt>
                <c:pt idx="21345">
                  <c:v>106.7249999999754</c:v>
                </c:pt>
                <c:pt idx="21346">
                  <c:v>106.7299999999754</c:v>
                </c:pt>
                <c:pt idx="21347">
                  <c:v>106.7349999999754</c:v>
                </c:pt>
                <c:pt idx="21348">
                  <c:v>106.7399999999754</c:v>
                </c:pt>
                <c:pt idx="21349">
                  <c:v>106.7449999999754</c:v>
                </c:pt>
                <c:pt idx="21350">
                  <c:v>106.7499999999754</c:v>
                </c:pt>
                <c:pt idx="21351">
                  <c:v>106.7549999999754</c:v>
                </c:pt>
                <c:pt idx="21352">
                  <c:v>106.7599999999754</c:v>
                </c:pt>
                <c:pt idx="21353">
                  <c:v>106.7649999999754</c:v>
                </c:pt>
                <c:pt idx="21354">
                  <c:v>106.7699999999754</c:v>
                </c:pt>
                <c:pt idx="21355">
                  <c:v>106.7749999999754</c:v>
                </c:pt>
                <c:pt idx="21356">
                  <c:v>106.7799999999754</c:v>
                </c:pt>
                <c:pt idx="21357">
                  <c:v>106.7849999999754</c:v>
                </c:pt>
                <c:pt idx="21358">
                  <c:v>106.7899999999754</c:v>
                </c:pt>
                <c:pt idx="21359">
                  <c:v>106.7949999999754</c:v>
                </c:pt>
                <c:pt idx="21360">
                  <c:v>106.7999999999754</c:v>
                </c:pt>
                <c:pt idx="21361">
                  <c:v>106.8049999999754</c:v>
                </c:pt>
                <c:pt idx="21362">
                  <c:v>106.8099999999754</c:v>
                </c:pt>
                <c:pt idx="21363">
                  <c:v>106.8149999999754</c:v>
                </c:pt>
                <c:pt idx="21364">
                  <c:v>106.8199999999754</c:v>
                </c:pt>
                <c:pt idx="21365">
                  <c:v>106.8249999999753</c:v>
                </c:pt>
                <c:pt idx="21366">
                  <c:v>106.8299999999753</c:v>
                </c:pt>
                <c:pt idx="21367">
                  <c:v>106.8349999999753</c:v>
                </c:pt>
                <c:pt idx="21368">
                  <c:v>106.8399999999753</c:v>
                </c:pt>
                <c:pt idx="21369">
                  <c:v>106.8449999999753</c:v>
                </c:pt>
                <c:pt idx="21370">
                  <c:v>106.8499999999753</c:v>
                </c:pt>
                <c:pt idx="21371">
                  <c:v>106.8549999999753</c:v>
                </c:pt>
                <c:pt idx="21372">
                  <c:v>106.8599999999753</c:v>
                </c:pt>
                <c:pt idx="21373">
                  <c:v>106.8649999999753</c:v>
                </c:pt>
                <c:pt idx="21374">
                  <c:v>106.8699999999753</c:v>
                </c:pt>
                <c:pt idx="21375">
                  <c:v>106.8749999999753</c:v>
                </c:pt>
                <c:pt idx="21376">
                  <c:v>106.8799999999753</c:v>
                </c:pt>
                <c:pt idx="21377">
                  <c:v>106.8849999999753</c:v>
                </c:pt>
                <c:pt idx="21378">
                  <c:v>106.8899999999753</c:v>
                </c:pt>
                <c:pt idx="21379">
                  <c:v>106.8949999999753</c:v>
                </c:pt>
                <c:pt idx="21380">
                  <c:v>106.8999999999753</c:v>
                </c:pt>
                <c:pt idx="21381">
                  <c:v>106.9049999999753</c:v>
                </c:pt>
                <c:pt idx="21382">
                  <c:v>106.9099999999753</c:v>
                </c:pt>
                <c:pt idx="21383">
                  <c:v>106.9149999999753</c:v>
                </c:pt>
                <c:pt idx="21384">
                  <c:v>106.9199999999753</c:v>
                </c:pt>
                <c:pt idx="21385">
                  <c:v>106.9249999999753</c:v>
                </c:pt>
                <c:pt idx="21386">
                  <c:v>106.9299999999753</c:v>
                </c:pt>
                <c:pt idx="21387">
                  <c:v>106.9349999999753</c:v>
                </c:pt>
                <c:pt idx="21388">
                  <c:v>106.9399999999753</c:v>
                </c:pt>
                <c:pt idx="21389">
                  <c:v>106.9449999999753</c:v>
                </c:pt>
                <c:pt idx="21390">
                  <c:v>106.9499999999752</c:v>
                </c:pt>
                <c:pt idx="21391">
                  <c:v>106.9549999999752</c:v>
                </c:pt>
                <c:pt idx="21392">
                  <c:v>106.9599999999752</c:v>
                </c:pt>
                <c:pt idx="21393">
                  <c:v>106.9649999999752</c:v>
                </c:pt>
                <c:pt idx="21394">
                  <c:v>106.9699999999752</c:v>
                </c:pt>
                <c:pt idx="21395">
                  <c:v>106.9749999999752</c:v>
                </c:pt>
                <c:pt idx="21396">
                  <c:v>106.9799999999752</c:v>
                </c:pt>
                <c:pt idx="21397">
                  <c:v>106.9849999999752</c:v>
                </c:pt>
                <c:pt idx="21398">
                  <c:v>106.9899999999752</c:v>
                </c:pt>
                <c:pt idx="21399">
                  <c:v>106.9949999999752</c:v>
                </c:pt>
                <c:pt idx="21400">
                  <c:v>106.9999999999752</c:v>
                </c:pt>
                <c:pt idx="21401">
                  <c:v>107.0049999999752</c:v>
                </c:pt>
                <c:pt idx="21402">
                  <c:v>107.0099999999752</c:v>
                </c:pt>
                <c:pt idx="21403">
                  <c:v>107.0149999999752</c:v>
                </c:pt>
                <c:pt idx="21404">
                  <c:v>107.0199999999752</c:v>
                </c:pt>
                <c:pt idx="21405">
                  <c:v>107.0249999999752</c:v>
                </c:pt>
                <c:pt idx="21406">
                  <c:v>107.0299999999752</c:v>
                </c:pt>
                <c:pt idx="21407">
                  <c:v>107.0349999999752</c:v>
                </c:pt>
                <c:pt idx="21408">
                  <c:v>107.0399999999752</c:v>
                </c:pt>
                <c:pt idx="21409">
                  <c:v>107.0449999999752</c:v>
                </c:pt>
                <c:pt idx="21410">
                  <c:v>107.0499999999752</c:v>
                </c:pt>
                <c:pt idx="21411">
                  <c:v>107.0549999999751</c:v>
                </c:pt>
                <c:pt idx="21412">
                  <c:v>107.0599999999751</c:v>
                </c:pt>
                <c:pt idx="21413">
                  <c:v>107.0649999999751</c:v>
                </c:pt>
                <c:pt idx="21414">
                  <c:v>107.0699999999751</c:v>
                </c:pt>
                <c:pt idx="21415">
                  <c:v>107.0749999999751</c:v>
                </c:pt>
                <c:pt idx="21416">
                  <c:v>107.0799999999751</c:v>
                </c:pt>
                <c:pt idx="21417">
                  <c:v>107.0849999999751</c:v>
                </c:pt>
                <c:pt idx="21418">
                  <c:v>107.0899999999751</c:v>
                </c:pt>
                <c:pt idx="21419">
                  <c:v>107.0949999999751</c:v>
                </c:pt>
                <c:pt idx="21420">
                  <c:v>107.0999999999751</c:v>
                </c:pt>
                <c:pt idx="21421">
                  <c:v>107.1049999999751</c:v>
                </c:pt>
                <c:pt idx="21422">
                  <c:v>107.1099999999751</c:v>
                </c:pt>
                <c:pt idx="21423">
                  <c:v>107.1149999999751</c:v>
                </c:pt>
                <c:pt idx="21424">
                  <c:v>107.1199999999751</c:v>
                </c:pt>
                <c:pt idx="21425">
                  <c:v>107.1249999999751</c:v>
                </c:pt>
                <c:pt idx="21426">
                  <c:v>107.1299999999751</c:v>
                </c:pt>
                <c:pt idx="21427">
                  <c:v>107.1349999999751</c:v>
                </c:pt>
                <c:pt idx="21428">
                  <c:v>107.1399999999751</c:v>
                </c:pt>
                <c:pt idx="21429">
                  <c:v>107.1449999999751</c:v>
                </c:pt>
                <c:pt idx="21430">
                  <c:v>107.1499999999751</c:v>
                </c:pt>
                <c:pt idx="21431">
                  <c:v>107.154999999975</c:v>
                </c:pt>
                <c:pt idx="21432">
                  <c:v>107.159999999975</c:v>
                </c:pt>
                <c:pt idx="21433">
                  <c:v>107.164999999975</c:v>
                </c:pt>
                <c:pt idx="21434">
                  <c:v>107.169999999975</c:v>
                </c:pt>
                <c:pt idx="21435">
                  <c:v>107.174999999975</c:v>
                </c:pt>
                <c:pt idx="21436">
                  <c:v>107.179999999975</c:v>
                </c:pt>
                <c:pt idx="21437">
                  <c:v>107.184999999975</c:v>
                </c:pt>
                <c:pt idx="21438">
                  <c:v>107.189999999975</c:v>
                </c:pt>
                <c:pt idx="21439">
                  <c:v>107.194999999975</c:v>
                </c:pt>
                <c:pt idx="21440">
                  <c:v>107.199999999975</c:v>
                </c:pt>
                <c:pt idx="21441">
                  <c:v>107.204999999975</c:v>
                </c:pt>
                <c:pt idx="21442">
                  <c:v>107.209999999975</c:v>
                </c:pt>
                <c:pt idx="21443">
                  <c:v>107.214999999975</c:v>
                </c:pt>
                <c:pt idx="21444">
                  <c:v>107.219999999975</c:v>
                </c:pt>
                <c:pt idx="21445">
                  <c:v>107.224999999975</c:v>
                </c:pt>
                <c:pt idx="21446">
                  <c:v>107.229999999975</c:v>
                </c:pt>
                <c:pt idx="21447">
                  <c:v>107.234999999975</c:v>
                </c:pt>
                <c:pt idx="21448">
                  <c:v>107.239999999975</c:v>
                </c:pt>
                <c:pt idx="21449">
                  <c:v>107.244999999975</c:v>
                </c:pt>
                <c:pt idx="21450">
                  <c:v>107.249999999975</c:v>
                </c:pt>
                <c:pt idx="21451">
                  <c:v>107.254999999975</c:v>
                </c:pt>
                <c:pt idx="21452">
                  <c:v>107.259999999975</c:v>
                </c:pt>
                <c:pt idx="21453">
                  <c:v>107.264999999975</c:v>
                </c:pt>
                <c:pt idx="21454">
                  <c:v>107.269999999975</c:v>
                </c:pt>
                <c:pt idx="21455">
                  <c:v>107.274999999975</c:v>
                </c:pt>
                <c:pt idx="21456">
                  <c:v>107.279999999975</c:v>
                </c:pt>
                <c:pt idx="21457">
                  <c:v>107.284999999975</c:v>
                </c:pt>
                <c:pt idx="21458">
                  <c:v>107.289999999975</c:v>
                </c:pt>
                <c:pt idx="21459">
                  <c:v>107.294999999975</c:v>
                </c:pt>
                <c:pt idx="21460">
                  <c:v>107.299999999975</c:v>
                </c:pt>
                <c:pt idx="21461">
                  <c:v>107.304999999975</c:v>
                </c:pt>
                <c:pt idx="21462">
                  <c:v>107.309999999975</c:v>
                </c:pt>
                <c:pt idx="21463">
                  <c:v>107.314999999975</c:v>
                </c:pt>
                <c:pt idx="21464">
                  <c:v>107.319999999975</c:v>
                </c:pt>
                <c:pt idx="21465">
                  <c:v>107.324999999975</c:v>
                </c:pt>
                <c:pt idx="21466">
                  <c:v>107.329999999975</c:v>
                </c:pt>
                <c:pt idx="21467">
                  <c:v>107.334999999975</c:v>
                </c:pt>
                <c:pt idx="21468">
                  <c:v>107.339999999975</c:v>
                </c:pt>
                <c:pt idx="21469">
                  <c:v>107.344999999975</c:v>
                </c:pt>
                <c:pt idx="21470">
                  <c:v>107.349999999975</c:v>
                </c:pt>
                <c:pt idx="21471">
                  <c:v>107.354999999975</c:v>
                </c:pt>
                <c:pt idx="21472">
                  <c:v>107.359999999975</c:v>
                </c:pt>
                <c:pt idx="21473">
                  <c:v>107.364999999975</c:v>
                </c:pt>
                <c:pt idx="21474">
                  <c:v>107.369999999975</c:v>
                </c:pt>
                <c:pt idx="21475">
                  <c:v>107.3749999999748</c:v>
                </c:pt>
                <c:pt idx="21476">
                  <c:v>107.3799999999748</c:v>
                </c:pt>
                <c:pt idx="21477">
                  <c:v>107.3849999999748</c:v>
                </c:pt>
                <c:pt idx="21478">
                  <c:v>107.3899999999748</c:v>
                </c:pt>
                <c:pt idx="21479">
                  <c:v>107.3949999999748</c:v>
                </c:pt>
                <c:pt idx="21480">
                  <c:v>107.3999999999748</c:v>
                </c:pt>
                <c:pt idx="21481">
                  <c:v>107.4049999999748</c:v>
                </c:pt>
                <c:pt idx="21482">
                  <c:v>107.4099999999748</c:v>
                </c:pt>
                <c:pt idx="21483">
                  <c:v>107.4149999999748</c:v>
                </c:pt>
                <c:pt idx="21484">
                  <c:v>107.4199999999748</c:v>
                </c:pt>
                <c:pt idx="21485">
                  <c:v>107.4249999999748</c:v>
                </c:pt>
                <c:pt idx="21486">
                  <c:v>107.4299999999748</c:v>
                </c:pt>
                <c:pt idx="21487">
                  <c:v>107.4349999999748</c:v>
                </c:pt>
                <c:pt idx="21488">
                  <c:v>107.4399999999748</c:v>
                </c:pt>
                <c:pt idx="21489">
                  <c:v>107.4449999999748</c:v>
                </c:pt>
                <c:pt idx="21490">
                  <c:v>107.4499999999748</c:v>
                </c:pt>
                <c:pt idx="21491">
                  <c:v>107.4549999999748</c:v>
                </c:pt>
                <c:pt idx="21492">
                  <c:v>107.4599999999748</c:v>
                </c:pt>
                <c:pt idx="21493">
                  <c:v>107.4649999999748</c:v>
                </c:pt>
                <c:pt idx="21494">
                  <c:v>107.4699999999748</c:v>
                </c:pt>
                <c:pt idx="21495">
                  <c:v>107.4749999999748</c:v>
                </c:pt>
                <c:pt idx="21496">
                  <c:v>107.4799999999748</c:v>
                </c:pt>
                <c:pt idx="21497">
                  <c:v>107.4849999999747</c:v>
                </c:pt>
                <c:pt idx="21498">
                  <c:v>107.4899999999747</c:v>
                </c:pt>
                <c:pt idx="21499">
                  <c:v>107.4949999999747</c:v>
                </c:pt>
                <c:pt idx="21500">
                  <c:v>107.4999999999747</c:v>
                </c:pt>
                <c:pt idx="21501">
                  <c:v>107.5049999999747</c:v>
                </c:pt>
                <c:pt idx="21502">
                  <c:v>107.5099999999747</c:v>
                </c:pt>
                <c:pt idx="21503">
                  <c:v>107.5149999999747</c:v>
                </c:pt>
                <c:pt idx="21504">
                  <c:v>107.5199999999747</c:v>
                </c:pt>
                <c:pt idx="21505">
                  <c:v>107.5249999999747</c:v>
                </c:pt>
                <c:pt idx="21506">
                  <c:v>107.5299999999747</c:v>
                </c:pt>
                <c:pt idx="21507">
                  <c:v>107.5349999999747</c:v>
                </c:pt>
                <c:pt idx="21508">
                  <c:v>107.5399999999747</c:v>
                </c:pt>
                <c:pt idx="21509">
                  <c:v>107.5449999999747</c:v>
                </c:pt>
                <c:pt idx="21510">
                  <c:v>107.5499999999747</c:v>
                </c:pt>
                <c:pt idx="21511">
                  <c:v>107.5549999999747</c:v>
                </c:pt>
                <c:pt idx="21512">
                  <c:v>107.5599999999747</c:v>
                </c:pt>
                <c:pt idx="21513">
                  <c:v>107.5649999999747</c:v>
                </c:pt>
                <c:pt idx="21514">
                  <c:v>107.5699999999747</c:v>
                </c:pt>
                <c:pt idx="21515">
                  <c:v>107.5749999999747</c:v>
                </c:pt>
                <c:pt idx="21516">
                  <c:v>107.5799999999747</c:v>
                </c:pt>
                <c:pt idx="21517">
                  <c:v>107.5849999999747</c:v>
                </c:pt>
                <c:pt idx="21518">
                  <c:v>107.5899999999747</c:v>
                </c:pt>
                <c:pt idx="21519">
                  <c:v>107.5949999999746</c:v>
                </c:pt>
                <c:pt idx="21520">
                  <c:v>107.5999999999746</c:v>
                </c:pt>
                <c:pt idx="21521">
                  <c:v>107.6049999999746</c:v>
                </c:pt>
                <c:pt idx="21522">
                  <c:v>107.6099999999746</c:v>
                </c:pt>
                <c:pt idx="21523">
                  <c:v>107.6149999999746</c:v>
                </c:pt>
                <c:pt idx="21524">
                  <c:v>107.6199999999746</c:v>
                </c:pt>
                <c:pt idx="21525">
                  <c:v>107.6249999999746</c:v>
                </c:pt>
                <c:pt idx="21526">
                  <c:v>107.6299999999746</c:v>
                </c:pt>
                <c:pt idx="21527">
                  <c:v>107.6349999999746</c:v>
                </c:pt>
                <c:pt idx="21528">
                  <c:v>107.6399999999746</c:v>
                </c:pt>
                <c:pt idx="21529">
                  <c:v>107.6449999999746</c:v>
                </c:pt>
                <c:pt idx="21530">
                  <c:v>107.6499999999746</c:v>
                </c:pt>
                <c:pt idx="21531">
                  <c:v>107.6549999999746</c:v>
                </c:pt>
                <c:pt idx="21532">
                  <c:v>107.6599999999746</c:v>
                </c:pt>
                <c:pt idx="21533">
                  <c:v>107.6649999999746</c:v>
                </c:pt>
                <c:pt idx="21534">
                  <c:v>107.6699999999746</c:v>
                </c:pt>
                <c:pt idx="21535">
                  <c:v>107.6749999999746</c:v>
                </c:pt>
                <c:pt idx="21536">
                  <c:v>107.6799999999746</c:v>
                </c:pt>
                <c:pt idx="21537">
                  <c:v>107.6849999999746</c:v>
                </c:pt>
                <c:pt idx="21538">
                  <c:v>107.6899999999746</c:v>
                </c:pt>
                <c:pt idx="21539">
                  <c:v>107.6949999999746</c:v>
                </c:pt>
                <c:pt idx="21540">
                  <c:v>107.6999999999746</c:v>
                </c:pt>
                <c:pt idx="21541">
                  <c:v>107.7049999999745</c:v>
                </c:pt>
                <c:pt idx="21542">
                  <c:v>107.7099999999745</c:v>
                </c:pt>
                <c:pt idx="21543">
                  <c:v>107.7149999999745</c:v>
                </c:pt>
                <c:pt idx="21544">
                  <c:v>107.7199999999745</c:v>
                </c:pt>
                <c:pt idx="21545">
                  <c:v>107.7249999999745</c:v>
                </c:pt>
                <c:pt idx="21546">
                  <c:v>107.7299999999745</c:v>
                </c:pt>
                <c:pt idx="21547">
                  <c:v>107.7349999999745</c:v>
                </c:pt>
                <c:pt idx="21548">
                  <c:v>107.7399999999745</c:v>
                </c:pt>
                <c:pt idx="21549">
                  <c:v>107.7449999999745</c:v>
                </c:pt>
                <c:pt idx="21550">
                  <c:v>107.7499999999745</c:v>
                </c:pt>
                <c:pt idx="21551">
                  <c:v>107.7549999999745</c:v>
                </c:pt>
                <c:pt idx="21552">
                  <c:v>107.7599999999745</c:v>
                </c:pt>
                <c:pt idx="21553">
                  <c:v>107.7649999999745</c:v>
                </c:pt>
                <c:pt idx="21554">
                  <c:v>107.7699999999745</c:v>
                </c:pt>
                <c:pt idx="21555">
                  <c:v>107.7749999999745</c:v>
                </c:pt>
                <c:pt idx="21556">
                  <c:v>107.7799999999745</c:v>
                </c:pt>
                <c:pt idx="21557">
                  <c:v>107.7849999999745</c:v>
                </c:pt>
                <c:pt idx="21558">
                  <c:v>107.7899999999745</c:v>
                </c:pt>
                <c:pt idx="21559">
                  <c:v>107.7949999999745</c:v>
                </c:pt>
                <c:pt idx="21560">
                  <c:v>107.7999999999745</c:v>
                </c:pt>
                <c:pt idx="21561">
                  <c:v>107.8049999999745</c:v>
                </c:pt>
                <c:pt idx="21562">
                  <c:v>107.8099999999745</c:v>
                </c:pt>
                <c:pt idx="21563">
                  <c:v>107.8149999999744</c:v>
                </c:pt>
                <c:pt idx="21564">
                  <c:v>107.8199999999744</c:v>
                </c:pt>
                <c:pt idx="21565">
                  <c:v>107.8249999999744</c:v>
                </c:pt>
                <c:pt idx="21566">
                  <c:v>107.8299999999744</c:v>
                </c:pt>
                <c:pt idx="21567">
                  <c:v>107.8349999999744</c:v>
                </c:pt>
                <c:pt idx="21568">
                  <c:v>107.8399999999744</c:v>
                </c:pt>
                <c:pt idx="21569">
                  <c:v>107.8449999999744</c:v>
                </c:pt>
                <c:pt idx="21570">
                  <c:v>107.8499999999744</c:v>
                </c:pt>
                <c:pt idx="21571">
                  <c:v>107.8549999999744</c:v>
                </c:pt>
                <c:pt idx="21572">
                  <c:v>107.8599999999744</c:v>
                </c:pt>
                <c:pt idx="21573">
                  <c:v>107.8649999999744</c:v>
                </c:pt>
                <c:pt idx="21574">
                  <c:v>107.8699999999744</c:v>
                </c:pt>
                <c:pt idx="21575">
                  <c:v>107.8749999999744</c:v>
                </c:pt>
                <c:pt idx="21576">
                  <c:v>107.8799999999744</c:v>
                </c:pt>
                <c:pt idx="21577">
                  <c:v>107.8849999999744</c:v>
                </c:pt>
                <c:pt idx="21578">
                  <c:v>107.8899999999744</c:v>
                </c:pt>
                <c:pt idx="21579">
                  <c:v>107.8949999999744</c:v>
                </c:pt>
                <c:pt idx="21580">
                  <c:v>107.8999999999744</c:v>
                </c:pt>
                <c:pt idx="21581">
                  <c:v>107.9049999999744</c:v>
                </c:pt>
                <c:pt idx="21582">
                  <c:v>107.9099999999744</c:v>
                </c:pt>
                <c:pt idx="21583">
                  <c:v>107.9149999999744</c:v>
                </c:pt>
                <c:pt idx="21584">
                  <c:v>107.9199999999744</c:v>
                </c:pt>
                <c:pt idx="21585">
                  <c:v>107.9249999999743</c:v>
                </c:pt>
                <c:pt idx="21586">
                  <c:v>107.9299999999743</c:v>
                </c:pt>
                <c:pt idx="21587">
                  <c:v>107.9349999999743</c:v>
                </c:pt>
                <c:pt idx="21588">
                  <c:v>107.9399999999743</c:v>
                </c:pt>
                <c:pt idx="21589">
                  <c:v>107.9449999999743</c:v>
                </c:pt>
                <c:pt idx="21590">
                  <c:v>107.9499999999743</c:v>
                </c:pt>
                <c:pt idx="21591">
                  <c:v>107.9549999999743</c:v>
                </c:pt>
                <c:pt idx="21592">
                  <c:v>107.9599999999743</c:v>
                </c:pt>
                <c:pt idx="21593">
                  <c:v>107.9649999999743</c:v>
                </c:pt>
                <c:pt idx="21594">
                  <c:v>107.9699999999743</c:v>
                </c:pt>
                <c:pt idx="21595">
                  <c:v>107.9749999999743</c:v>
                </c:pt>
                <c:pt idx="21596">
                  <c:v>107.9799999999743</c:v>
                </c:pt>
                <c:pt idx="21597">
                  <c:v>107.9849999999743</c:v>
                </c:pt>
                <c:pt idx="21598">
                  <c:v>107.9899999999743</c:v>
                </c:pt>
                <c:pt idx="21599">
                  <c:v>107.9949999999743</c:v>
                </c:pt>
                <c:pt idx="21600">
                  <c:v>107.9999999999743</c:v>
                </c:pt>
                <c:pt idx="21601">
                  <c:v>108.0049999999743</c:v>
                </c:pt>
                <c:pt idx="21602">
                  <c:v>108.0099999999743</c:v>
                </c:pt>
                <c:pt idx="21603">
                  <c:v>108.0149999999743</c:v>
                </c:pt>
                <c:pt idx="21604">
                  <c:v>108.0199999999743</c:v>
                </c:pt>
                <c:pt idx="21605">
                  <c:v>108.0249999999743</c:v>
                </c:pt>
                <c:pt idx="21606">
                  <c:v>108.0299999999743</c:v>
                </c:pt>
                <c:pt idx="21607">
                  <c:v>108.0349999999742</c:v>
                </c:pt>
                <c:pt idx="21608">
                  <c:v>108.0399999999742</c:v>
                </c:pt>
                <c:pt idx="21609">
                  <c:v>108.0449999999742</c:v>
                </c:pt>
                <c:pt idx="21610">
                  <c:v>108.0499999999742</c:v>
                </c:pt>
                <c:pt idx="21611">
                  <c:v>108.0549999999742</c:v>
                </c:pt>
                <c:pt idx="21612">
                  <c:v>108.0599999999742</c:v>
                </c:pt>
                <c:pt idx="21613">
                  <c:v>108.0649999999742</c:v>
                </c:pt>
                <c:pt idx="21614">
                  <c:v>108.0699999999742</c:v>
                </c:pt>
                <c:pt idx="21615">
                  <c:v>108.0749999999742</c:v>
                </c:pt>
                <c:pt idx="21616">
                  <c:v>108.0799999999742</c:v>
                </c:pt>
                <c:pt idx="21617">
                  <c:v>108.0849999999742</c:v>
                </c:pt>
                <c:pt idx="21618">
                  <c:v>108.0899999999742</c:v>
                </c:pt>
                <c:pt idx="21619">
                  <c:v>108.0949999999742</c:v>
                </c:pt>
                <c:pt idx="21620">
                  <c:v>108.0999999999742</c:v>
                </c:pt>
                <c:pt idx="21621">
                  <c:v>108.1049999999742</c:v>
                </c:pt>
                <c:pt idx="21622">
                  <c:v>108.1099999999742</c:v>
                </c:pt>
                <c:pt idx="21623">
                  <c:v>108.1149999999742</c:v>
                </c:pt>
                <c:pt idx="21624">
                  <c:v>108.1199999999742</c:v>
                </c:pt>
                <c:pt idx="21625">
                  <c:v>108.1249999999742</c:v>
                </c:pt>
                <c:pt idx="21626">
                  <c:v>108.1299999999742</c:v>
                </c:pt>
                <c:pt idx="21627">
                  <c:v>108.1349999999742</c:v>
                </c:pt>
                <c:pt idx="21628">
                  <c:v>108.1399999999742</c:v>
                </c:pt>
                <c:pt idx="21629">
                  <c:v>108.1449999999741</c:v>
                </c:pt>
                <c:pt idx="21630">
                  <c:v>108.1499999999741</c:v>
                </c:pt>
                <c:pt idx="21631">
                  <c:v>108.1549999999741</c:v>
                </c:pt>
                <c:pt idx="21632">
                  <c:v>108.1599999999741</c:v>
                </c:pt>
                <c:pt idx="21633">
                  <c:v>108.1649999999741</c:v>
                </c:pt>
                <c:pt idx="21634">
                  <c:v>108.1699999999741</c:v>
                </c:pt>
                <c:pt idx="21635">
                  <c:v>108.1749999999741</c:v>
                </c:pt>
                <c:pt idx="21636">
                  <c:v>108.1799999999741</c:v>
                </c:pt>
                <c:pt idx="21637">
                  <c:v>108.1849999999741</c:v>
                </c:pt>
                <c:pt idx="21638">
                  <c:v>108.1899999999741</c:v>
                </c:pt>
                <c:pt idx="21639">
                  <c:v>108.1949999999741</c:v>
                </c:pt>
                <c:pt idx="21640">
                  <c:v>108.1999999999741</c:v>
                </c:pt>
                <c:pt idx="21641">
                  <c:v>108.2049999999741</c:v>
                </c:pt>
                <c:pt idx="21642">
                  <c:v>108.2099999999741</c:v>
                </c:pt>
                <c:pt idx="21643">
                  <c:v>108.2149999999741</c:v>
                </c:pt>
                <c:pt idx="21644">
                  <c:v>108.2199999999741</c:v>
                </c:pt>
                <c:pt idx="21645">
                  <c:v>108.2249999999741</c:v>
                </c:pt>
                <c:pt idx="21646">
                  <c:v>108.2299999999741</c:v>
                </c:pt>
                <c:pt idx="21647">
                  <c:v>108.2349999999741</c:v>
                </c:pt>
                <c:pt idx="21648">
                  <c:v>108.2399999999741</c:v>
                </c:pt>
                <c:pt idx="21649">
                  <c:v>108.2449999999741</c:v>
                </c:pt>
                <c:pt idx="21650">
                  <c:v>108.2499999999741</c:v>
                </c:pt>
                <c:pt idx="21651">
                  <c:v>108.254999999974</c:v>
                </c:pt>
                <c:pt idx="21652">
                  <c:v>108.259999999974</c:v>
                </c:pt>
                <c:pt idx="21653">
                  <c:v>108.264999999974</c:v>
                </c:pt>
                <c:pt idx="21654">
                  <c:v>108.269999999974</c:v>
                </c:pt>
                <c:pt idx="21655">
                  <c:v>108.274999999974</c:v>
                </c:pt>
                <c:pt idx="21656">
                  <c:v>108.279999999974</c:v>
                </c:pt>
                <c:pt idx="21657">
                  <c:v>108.284999999974</c:v>
                </c:pt>
                <c:pt idx="21658">
                  <c:v>108.289999999974</c:v>
                </c:pt>
                <c:pt idx="21659">
                  <c:v>108.294999999974</c:v>
                </c:pt>
                <c:pt idx="21660">
                  <c:v>108.299999999974</c:v>
                </c:pt>
                <c:pt idx="21661">
                  <c:v>108.304999999974</c:v>
                </c:pt>
                <c:pt idx="21662">
                  <c:v>108.309999999974</c:v>
                </c:pt>
                <c:pt idx="21663">
                  <c:v>108.314999999974</c:v>
                </c:pt>
                <c:pt idx="21664">
                  <c:v>108.319999999974</c:v>
                </c:pt>
                <c:pt idx="21665">
                  <c:v>108.324999999974</c:v>
                </c:pt>
                <c:pt idx="21666">
                  <c:v>108.329999999974</c:v>
                </c:pt>
                <c:pt idx="21667">
                  <c:v>108.334999999974</c:v>
                </c:pt>
                <c:pt idx="21668">
                  <c:v>108.339999999974</c:v>
                </c:pt>
                <c:pt idx="21669">
                  <c:v>108.344999999974</c:v>
                </c:pt>
                <c:pt idx="21670">
                  <c:v>108.349999999974</c:v>
                </c:pt>
                <c:pt idx="21671">
                  <c:v>108.354999999974</c:v>
                </c:pt>
                <c:pt idx="21672">
                  <c:v>108.359999999974</c:v>
                </c:pt>
                <c:pt idx="21673">
                  <c:v>108.364999999974</c:v>
                </c:pt>
                <c:pt idx="21674">
                  <c:v>108.369999999974</c:v>
                </c:pt>
                <c:pt idx="21675">
                  <c:v>108.374999999974</c:v>
                </c:pt>
                <c:pt idx="21676">
                  <c:v>108.379999999974</c:v>
                </c:pt>
                <c:pt idx="21677">
                  <c:v>108.384999999974</c:v>
                </c:pt>
                <c:pt idx="21678">
                  <c:v>108.389999999974</c:v>
                </c:pt>
                <c:pt idx="21679">
                  <c:v>108.394999999974</c:v>
                </c:pt>
                <c:pt idx="21680">
                  <c:v>108.399999999974</c:v>
                </c:pt>
                <c:pt idx="21681">
                  <c:v>108.404999999974</c:v>
                </c:pt>
                <c:pt idx="21682">
                  <c:v>108.409999999974</c:v>
                </c:pt>
                <c:pt idx="21683">
                  <c:v>108.414999999974</c:v>
                </c:pt>
                <c:pt idx="21684">
                  <c:v>108.419999999974</c:v>
                </c:pt>
                <c:pt idx="21685">
                  <c:v>108.424999999974</c:v>
                </c:pt>
                <c:pt idx="21686">
                  <c:v>108.429999999974</c:v>
                </c:pt>
                <c:pt idx="21687">
                  <c:v>108.434999999974</c:v>
                </c:pt>
                <c:pt idx="21688">
                  <c:v>108.439999999974</c:v>
                </c:pt>
                <c:pt idx="21689">
                  <c:v>108.444999999974</c:v>
                </c:pt>
                <c:pt idx="21690">
                  <c:v>108.449999999974</c:v>
                </c:pt>
                <c:pt idx="21691">
                  <c:v>108.454999999974</c:v>
                </c:pt>
                <c:pt idx="21692">
                  <c:v>108.459999999974</c:v>
                </c:pt>
                <c:pt idx="21693">
                  <c:v>108.464999999974</c:v>
                </c:pt>
                <c:pt idx="21694">
                  <c:v>108.469999999974</c:v>
                </c:pt>
                <c:pt idx="21695">
                  <c:v>108.4749999999738</c:v>
                </c:pt>
                <c:pt idx="21696">
                  <c:v>108.4799999999738</c:v>
                </c:pt>
                <c:pt idx="21697">
                  <c:v>108.4849999999738</c:v>
                </c:pt>
                <c:pt idx="21698">
                  <c:v>108.4899999999738</c:v>
                </c:pt>
                <c:pt idx="21699">
                  <c:v>108.4949999999738</c:v>
                </c:pt>
                <c:pt idx="21700">
                  <c:v>108.4999999999738</c:v>
                </c:pt>
                <c:pt idx="21701">
                  <c:v>108.5049999999738</c:v>
                </c:pt>
                <c:pt idx="21702">
                  <c:v>108.5099999999738</c:v>
                </c:pt>
                <c:pt idx="21703">
                  <c:v>108.5149999999738</c:v>
                </c:pt>
                <c:pt idx="21704">
                  <c:v>108.5199999999738</c:v>
                </c:pt>
                <c:pt idx="21705">
                  <c:v>108.5249999999738</c:v>
                </c:pt>
                <c:pt idx="21706">
                  <c:v>108.5299999999738</c:v>
                </c:pt>
                <c:pt idx="21707">
                  <c:v>108.5349999999738</c:v>
                </c:pt>
                <c:pt idx="21708">
                  <c:v>108.5399999999738</c:v>
                </c:pt>
                <c:pt idx="21709">
                  <c:v>108.5449999999738</c:v>
                </c:pt>
                <c:pt idx="21710">
                  <c:v>108.5499999999738</c:v>
                </c:pt>
                <c:pt idx="21711">
                  <c:v>108.5549999999738</c:v>
                </c:pt>
                <c:pt idx="21712">
                  <c:v>108.5599999999738</c:v>
                </c:pt>
                <c:pt idx="21713">
                  <c:v>108.5649999999738</c:v>
                </c:pt>
                <c:pt idx="21714">
                  <c:v>108.5699999999738</c:v>
                </c:pt>
                <c:pt idx="21715">
                  <c:v>108.5749999999738</c:v>
                </c:pt>
                <c:pt idx="21716">
                  <c:v>108.5799999999738</c:v>
                </c:pt>
                <c:pt idx="21717">
                  <c:v>108.5849999999737</c:v>
                </c:pt>
                <c:pt idx="21718">
                  <c:v>108.5899999999737</c:v>
                </c:pt>
                <c:pt idx="21719">
                  <c:v>108.5949999999737</c:v>
                </c:pt>
                <c:pt idx="21720">
                  <c:v>108.5999999999737</c:v>
                </c:pt>
                <c:pt idx="21721">
                  <c:v>108.6049999999737</c:v>
                </c:pt>
                <c:pt idx="21722">
                  <c:v>108.6099999999737</c:v>
                </c:pt>
                <c:pt idx="21723">
                  <c:v>108.6149999999737</c:v>
                </c:pt>
                <c:pt idx="21724">
                  <c:v>108.6199999999737</c:v>
                </c:pt>
                <c:pt idx="21725">
                  <c:v>108.6249999999737</c:v>
                </c:pt>
                <c:pt idx="21726">
                  <c:v>108.6299999999737</c:v>
                </c:pt>
                <c:pt idx="21727">
                  <c:v>108.6349999999737</c:v>
                </c:pt>
                <c:pt idx="21728">
                  <c:v>108.6399999999737</c:v>
                </c:pt>
                <c:pt idx="21729">
                  <c:v>108.6449999999737</c:v>
                </c:pt>
                <c:pt idx="21730">
                  <c:v>108.6499999999737</c:v>
                </c:pt>
                <c:pt idx="21731">
                  <c:v>108.6549999999737</c:v>
                </c:pt>
                <c:pt idx="21732">
                  <c:v>108.6599999999737</c:v>
                </c:pt>
                <c:pt idx="21733">
                  <c:v>108.6649999999737</c:v>
                </c:pt>
                <c:pt idx="21734">
                  <c:v>108.6699999999737</c:v>
                </c:pt>
                <c:pt idx="21735">
                  <c:v>108.6749999999737</c:v>
                </c:pt>
                <c:pt idx="21736">
                  <c:v>108.6799999999737</c:v>
                </c:pt>
                <c:pt idx="21737">
                  <c:v>108.6849999999737</c:v>
                </c:pt>
                <c:pt idx="21738">
                  <c:v>108.6899999999737</c:v>
                </c:pt>
                <c:pt idx="21739">
                  <c:v>108.6949999999736</c:v>
                </c:pt>
                <c:pt idx="21740">
                  <c:v>108.6999999999736</c:v>
                </c:pt>
                <c:pt idx="21741">
                  <c:v>108.7049999999736</c:v>
                </c:pt>
                <c:pt idx="21742">
                  <c:v>108.7099999999736</c:v>
                </c:pt>
                <c:pt idx="21743">
                  <c:v>108.7149999999736</c:v>
                </c:pt>
                <c:pt idx="21744">
                  <c:v>108.7199999999736</c:v>
                </c:pt>
                <c:pt idx="21745">
                  <c:v>108.7249999999736</c:v>
                </c:pt>
                <c:pt idx="21746">
                  <c:v>108.7299999999736</c:v>
                </c:pt>
                <c:pt idx="21747">
                  <c:v>108.7349999999736</c:v>
                </c:pt>
                <c:pt idx="21748">
                  <c:v>108.7399999999736</c:v>
                </c:pt>
                <c:pt idx="21749">
                  <c:v>108.7449999999736</c:v>
                </c:pt>
                <c:pt idx="21750">
                  <c:v>108.7499999999736</c:v>
                </c:pt>
                <c:pt idx="21751">
                  <c:v>108.7549999999736</c:v>
                </c:pt>
                <c:pt idx="21752">
                  <c:v>108.7599999999736</c:v>
                </c:pt>
                <c:pt idx="21753">
                  <c:v>108.7649999999736</c:v>
                </c:pt>
                <c:pt idx="21754">
                  <c:v>108.7699999999736</c:v>
                </c:pt>
                <c:pt idx="21755">
                  <c:v>108.7749999999736</c:v>
                </c:pt>
                <c:pt idx="21756">
                  <c:v>108.7799999999736</c:v>
                </c:pt>
                <c:pt idx="21757">
                  <c:v>108.7849999999736</c:v>
                </c:pt>
                <c:pt idx="21758">
                  <c:v>108.7899999999736</c:v>
                </c:pt>
                <c:pt idx="21759">
                  <c:v>108.7949999999736</c:v>
                </c:pt>
                <c:pt idx="21760">
                  <c:v>108.7999999999736</c:v>
                </c:pt>
                <c:pt idx="21761">
                  <c:v>108.8049999999735</c:v>
                </c:pt>
                <c:pt idx="21762">
                  <c:v>108.8099999999735</c:v>
                </c:pt>
                <c:pt idx="21763">
                  <c:v>108.8149999999735</c:v>
                </c:pt>
                <c:pt idx="21764">
                  <c:v>108.8199999999735</c:v>
                </c:pt>
                <c:pt idx="21765">
                  <c:v>108.8249999999735</c:v>
                </c:pt>
                <c:pt idx="21766">
                  <c:v>108.8299999999735</c:v>
                </c:pt>
                <c:pt idx="21767">
                  <c:v>108.8349999999735</c:v>
                </c:pt>
                <c:pt idx="21768">
                  <c:v>108.8399999999735</c:v>
                </c:pt>
                <c:pt idx="21769">
                  <c:v>108.8449999999735</c:v>
                </c:pt>
                <c:pt idx="21770">
                  <c:v>108.8499999999735</c:v>
                </c:pt>
                <c:pt idx="21771">
                  <c:v>108.8549999999735</c:v>
                </c:pt>
                <c:pt idx="21772">
                  <c:v>108.8599999999735</c:v>
                </c:pt>
                <c:pt idx="21773">
                  <c:v>108.8649999999735</c:v>
                </c:pt>
                <c:pt idx="21774">
                  <c:v>108.8699999999735</c:v>
                </c:pt>
                <c:pt idx="21775">
                  <c:v>108.8749999999735</c:v>
                </c:pt>
                <c:pt idx="21776">
                  <c:v>108.8799999999735</c:v>
                </c:pt>
                <c:pt idx="21777">
                  <c:v>108.8849999999735</c:v>
                </c:pt>
                <c:pt idx="21778">
                  <c:v>108.8899999999735</c:v>
                </c:pt>
                <c:pt idx="21779">
                  <c:v>108.8949999999735</c:v>
                </c:pt>
                <c:pt idx="21780">
                  <c:v>108.8999999999735</c:v>
                </c:pt>
                <c:pt idx="21781">
                  <c:v>108.9049999999735</c:v>
                </c:pt>
                <c:pt idx="21782">
                  <c:v>108.9099999999735</c:v>
                </c:pt>
                <c:pt idx="21783">
                  <c:v>108.9149999999735</c:v>
                </c:pt>
                <c:pt idx="21784">
                  <c:v>108.9199999999735</c:v>
                </c:pt>
                <c:pt idx="21785">
                  <c:v>108.9249999999734</c:v>
                </c:pt>
                <c:pt idx="21786">
                  <c:v>108.9299999999734</c:v>
                </c:pt>
                <c:pt idx="21787">
                  <c:v>108.9349999999734</c:v>
                </c:pt>
                <c:pt idx="21788">
                  <c:v>108.9399999999734</c:v>
                </c:pt>
                <c:pt idx="21789">
                  <c:v>108.9449999999734</c:v>
                </c:pt>
                <c:pt idx="21790">
                  <c:v>108.9499999999734</c:v>
                </c:pt>
                <c:pt idx="21791">
                  <c:v>108.9549999999734</c:v>
                </c:pt>
                <c:pt idx="21792">
                  <c:v>108.9599999999734</c:v>
                </c:pt>
                <c:pt idx="21793">
                  <c:v>108.9649999999734</c:v>
                </c:pt>
                <c:pt idx="21794">
                  <c:v>108.9699999999734</c:v>
                </c:pt>
                <c:pt idx="21795">
                  <c:v>108.9749999999734</c:v>
                </c:pt>
                <c:pt idx="21796">
                  <c:v>108.9799999999734</c:v>
                </c:pt>
                <c:pt idx="21797">
                  <c:v>108.9849999999734</c:v>
                </c:pt>
                <c:pt idx="21798">
                  <c:v>108.9899999999734</c:v>
                </c:pt>
                <c:pt idx="21799">
                  <c:v>108.9949999999734</c:v>
                </c:pt>
                <c:pt idx="21800">
                  <c:v>108.9999999999734</c:v>
                </c:pt>
                <c:pt idx="21801">
                  <c:v>109.0049999999734</c:v>
                </c:pt>
                <c:pt idx="21802">
                  <c:v>109.0099999999734</c:v>
                </c:pt>
                <c:pt idx="21803">
                  <c:v>109.0149999999734</c:v>
                </c:pt>
                <c:pt idx="21804">
                  <c:v>109.0199999999734</c:v>
                </c:pt>
                <c:pt idx="21805">
                  <c:v>109.0249999999733</c:v>
                </c:pt>
                <c:pt idx="21806">
                  <c:v>109.0299999999733</c:v>
                </c:pt>
                <c:pt idx="21807">
                  <c:v>109.0349999999733</c:v>
                </c:pt>
                <c:pt idx="21808">
                  <c:v>109.0399999999733</c:v>
                </c:pt>
                <c:pt idx="21809">
                  <c:v>109.0449999999733</c:v>
                </c:pt>
                <c:pt idx="21810">
                  <c:v>109.0499999999733</c:v>
                </c:pt>
                <c:pt idx="21811">
                  <c:v>109.0549999999733</c:v>
                </c:pt>
                <c:pt idx="21812">
                  <c:v>109.0599999999733</c:v>
                </c:pt>
                <c:pt idx="21813">
                  <c:v>109.0649999999733</c:v>
                </c:pt>
                <c:pt idx="21814">
                  <c:v>109.0699999999733</c:v>
                </c:pt>
                <c:pt idx="21815">
                  <c:v>109.0749999999733</c:v>
                </c:pt>
                <c:pt idx="21816">
                  <c:v>109.0799999999733</c:v>
                </c:pt>
                <c:pt idx="21817">
                  <c:v>109.0849999999733</c:v>
                </c:pt>
                <c:pt idx="21818">
                  <c:v>109.0899999999733</c:v>
                </c:pt>
                <c:pt idx="21819">
                  <c:v>109.0949999999733</c:v>
                </c:pt>
                <c:pt idx="21820">
                  <c:v>109.0999999999733</c:v>
                </c:pt>
                <c:pt idx="21821">
                  <c:v>109.1049999999733</c:v>
                </c:pt>
                <c:pt idx="21822">
                  <c:v>109.1099999999733</c:v>
                </c:pt>
                <c:pt idx="21823">
                  <c:v>109.1149999999733</c:v>
                </c:pt>
                <c:pt idx="21824">
                  <c:v>109.1199999999733</c:v>
                </c:pt>
                <c:pt idx="21825">
                  <c:v>109.1249999999733</c:v>
                </c:pt>
                <c:pt idx="21826">
                  <c:v>109.1299999999733</c:v>
                </c:pt>
                <c:pt idx="21827">
                  <c:v>109.1349999999732</c:v>
                </c:pt>
                <c:pt idx="21828">
                  <c:v>109.1399999999732</c:v>
                </c:pt>
                <c:pt idx="21829">
                  <c:v>109.1449999999732</c:v>
                </c:pt>
                <c:pt idx="21830">
                  <c:v>109.1499999999732</c:v>
                </c:pt>
                <c:pt idx="21831">
                  <c:v>109.1549999999732</c:v>
                </c:pt>
                <c:pt idx="21832">
                  <c:v>109.1599999999732</c:v>
                </c:pt>
                <c:pt idx="21833">
                  <c:v>109.1649999999732</c:v>
                </c:pt>
                <c:pt idx="21834">
                  <c:v>109.1699999999732</c:v>
                </c:pt>
                <c:pt idx="21835">
                  <c:v>109.1749999999732</c:v>
                </c:pt>
                <c:pt idx="21836">
                  <c:v>109.1799999999732</c:v>
                </c:pt>
                <c:pt idx="21837">
                  <c:v>109.1849999999732</c:v>
                </c:pt>
                <c:pt idx="21838">
                  <c:v>109.1899999999732</c:v>
                </c:pt>
                <c:pt idx="21839">
                  <c:v>109.1949999999732</c:v>
                </c:pt>
                <c:pt idx="21840">
                  <c:v>109.1999999999732</c:v>
                </c:pt>
                <c:pt idx="21841">
                  <c:v>109.2049999999732</c:v>
                </c:pt>
                <c:pt idx="21842">
                  <c:v>109.2099999999732</c:v>
                </c:pt>
                <c:pt idx="21843">
                  <c:v>109.2149999999732</c:v>
                </c:pt>
                <c:pt idx="21844">
                  <c:v>109.2199999999732</c:v>
                </c:pt>
                <c:pt idx="21845">
                  <c:v>109.2249999999732</c:v>
                </c:pt>
                <c:pt idx="21846">
                  <c:v>109.2299999999732</c:v>
                </c:pt>
                <c:pt idx="21847">
                  <c:v>109.2349999999732</c:v>
                </c:pt>
                <c:pt idx="21848">
                  <c:v>109.2399999999732</c:v>
                </c:pt>
                <c:pt idx="21849">
                  <c:v>109.2449999999732</c:v>
                </c:pt>
                <c:pt idx="21850">
                  <c:v>109.2499999999732</c:v>
                </c:pt>
                <c:pt idx="21851">
                  <c:v>109.2549999999731</c:v>
                </c:pt>
                <c:pt idx="21852">
                  <c:v>109.2599999999731</c:v>
                </c:pt>
                <c:pt idx="21853">
                  <c:v>109.2649999999731</c:v>
                </c:pt>
                <c:pt idx="21854">
                  <c:v>109.2699999999731</c:v>
                </c:pt>
                <c:pt idx="21855">
                  <c:v>109.2749999999731</c:v>
                </c:pt>
                <c:pt idx="21856">
                  <c:v>109.2799999999731</c:v>
                </c:pt>
                <c:pt idx="21857">
                  <c:v>109.2849999999731</c:v>
                </c:pt>
                <c:pt idx="21858">
                  <c:v>109.2899999999731</c:v>
                </c:pt>
                <c:pt idx="21859">
                  <c:v>109.2949999999731</c:v>
                </c:pt>
                <c:pt idx="21860">
                  <c:v>109.2999999999731</c:v>
                </c:pt>
                <c:pt idx="21861">
                  <c:v>109.3049999999731</c:v>
                </c:pt>
                <c:pt idx="21862">
                  <c:v>109.3099999999731</c:v>
                </c:pt>
                <c:pt idx="21863">
                  <c:v>109.3149999999731</c:v>
                </c:pt>
                <c:pt idx="21864">
                  <c:v>109.3199999999731</c:v>
                </c:pt>
                <c:pt idx="21865">
                  <c:v>109.3249999999731</c:v>
                </c:pt>
                <c:pt idx="21866">
                  <c:v>109.3299999999731</c:v>
                </c:pt>
                <c:pt idx="21867">
                  <c:v>109.3349999999731</c:v>
                </c:pt>
                <c:pt idx="21868">
                  <c:v>109.3399999999731</c:v>
                </c:pt>
                <c:pt idx="21869">
                  <c:v>109.3449999999731</c:v>
                </c:pt>
                <c:pt idx="21870">
                  <c:v>109.3499999999731</c:v>
                </c:pt>
                <c:pt idx="21871">
                  <c:v>109.354999999973</c:v>
                </c:pt>
                <c:pt idx="21872">
                  <c:v>109.359999999973</c:v>
                </c:pt>
                <c:pt idx="21873">
                  <c:v>109.364999999973</c:v>
                </c:pt>
                <c:pt idx="21874">
                  <c:v>109.369999999973</c:v>
                </c:pt>
                <c:pt idx="21875">
                  <c:v>109.374999999973</c:v>
                </c:pt>
                <c:pt idx="21876">
                  <c:v>109.379999999973</c:v>
                </c:pt>
                <c:pt idx="21877">
                  <c:v>109.384999999973</c:v>
                </c:pt>
                <c:pt idx="21878">
                  <c:v>109.389999999973</c:v>
                </c:pt>
                <c:pt idx="21879">
                  <c:v>109.394999999973</c:v>
                </c:pt>
                <c:pt idx="21880">
                  <c:v>109.399999999973</c:v>
                </c:pt>
                <c:pt idx="21881">
                  <c:v>109.404999999973</c:v>
                </c:pt>
                <c:pt idx="21882">
                  <c:v>109.409999999973</c:v>
                </c:pt>
                <c:pt idx="21883">
                  <c:v>109.414999999973</c:v>
                </c:pt>
                <c:pt idx="21884">
                  <c:v>109.419999999973</c:v>
                </c:pt>
                <c:pt idx="21885">
                  <c:v>109.424999999973</c:v>
                </c:pt>
                <c:pt idx="21886">
                  <c:v>109.429999999973</c:v>
                </c:pt>
                <c:pt idx="21887">
                  <c:v>109.434999999973</c:v>
                </c:pt>
                <c:pt idx="21888">
                  <c:v>109.439999999973</c:v>
                </c:pt>
                <c:pt idx="21889">
                  <c:v>109.444999999973</c:v>
                </c:pt>
                <c:pt idx="21890">
                  <c:v>109.449999999973</c:v>
                </c:pt>
                <c:pt idx="21891">
                  <c:v>109.454999999973</c:v>
                </c:pt>
                <c:pt idx="21892">
                  <c:v>109.459999999973</c:v>
                </c:pt>
                <c:pt idx="21893">
                  <c:v>109.464999999973</c:v>
                </c:pt>
                <c:pt idx="21894">
                  <c:v>109.469999999973</c:v>
                </c:pt>
                <c:pt idx="21895">
                  <c:v>109.474999999973</c:v>
                </c:pt>
                <c:pt idx="21896">
                  <c:v>109.479999999973</c:v>
                </c:pt>
                <c:pt idx="21897">
                  <c:v>109.484999999973</c:v>
                </c:pt>
                <c:pt idx="21898">
                  <c:v>109.489999999973</c:v>
                </c:pt>
                <c:pt idx="21899">
                  <c:v>109.494999999973</c:v>
                </c:pt>
                <c:pt idx="21900">
                  <c:v>109.499999999973</c:v>
                </c:pt>
                <c:pt idx="21901">
                  <c:v>109.504999999973</c:v>
                </c:pt>
                <c:pt idx="21902">
                  <c:v>109.509999999973</c:v>
                </c:pt>
                <c:pt idx="21903">
                  <c:v>109.514999999973</c:v>
                </c:pt>
                <c:pt idx="21904">
                  <c:v>109.519999999973</c:v>
                </c:pt>
                <c:pt idx="21905">
                  <c:v>109.524999999973</c:v>
                </c:pt>
                <c:pt idx="21906">
                  <c:v>109.529999999973</c:v>
                </c:pt>
                <c:pt idx="21907">
                  <c:v>109.534999999973</c:v>
                </c:pt>
                <c:pt idx="21908">
                  <c:v>109.539999999973</c:v>
                </c:pt>
                <c:pt idx="21909">
                  <c:v>109.544999999973</c:v>
                </c:pt>
                <c:pt idx="21910">
                  <c:v>109.549999999973</c:v>
                </c:pt>
                <c:pt idx="21911">
                  <c:v>109.554999999973</c:v>
                </c:pt>
                <c:pt idx="21912">
                  <c:v>109.559999999973</c:v>
                </c:pt>
                <c:pt idx="21913">
                  <c:v>109.564999999973</c:v>
                </c:pt>
                <c:pt idx="21914">
                  <c:v>109.569999999973</c:v>
                </c:pt>
                <c:pt idx="21915">
                  <c:v>109.5749999999728</c:v>
                </c:pt>
                <c:pt idx="21916">
                  <c:v>109.5799999999728</c:v>
                </c:pt>
                <c:pt idx="21917">
                  <c:v>109.5849999999728</c:v>
                </c:pt>
                <c:pt idx="21918">
                  <c:v>109.5899999999728</c:v>
                </c:pt>
                <c:pt idx="21919">
                  <c:v>109.5949999999728</c:v>
                </c:pt>
                <c:pt idx="21920">
                  <c:v>109.5999999999728</c:v>
                </c:pt>
                <c:pt idx="21921">
                  <c:v>109.6049999999728</c:v>
                </c:pt>
                <c:pt idx="21922">
                  <c:v>109.6099999999728</c:v>
                </c:pt>
                <c:pt idx="21923">
                  <c:v>109.6149999999728</c:v>
                </c:pt>
                <c:pt idx="21924">
                  <c:v>109.6199999999728</c:v>
                </c:pt>
                <c:pt idx="21925">
                  <c:v>109.6249999999728</c:v>
                </c:pt>
                <c:pt idx="21926">
                  <c:v>109.6299999999728</c:v>
                </c:pt>
                <c:pt idx="21927">
                  <c:v>109.6349999999728</c:v>
                </c:pt>
                <c:pt idx="21928">
                  <c:v>109.6399999999728</c:v>
                </c:pt>
                <c:pt idx="21929">
                  <c:v>109.6449999999728</c:v>
                </c:pt>
                <c:pt idx="21930">
                  <c:v>109.6499999999728</c:v>
                </c:pt>
                <c:pt idx="21931">
                  <c:v>109.6549999999728</c:v>
                </c:pt>
                <c:pt idx="21932">
                  <c:v>109.6599999999728</c:v>
                </c:pt>
                <c:pt idx="21933">
                  <c:v>109.6649999999728</c:v>
                </c:pt>
                <c:pt idx="21934">
                  <c:v>109.6699999999728</c:v>
                </c:pt>
                <c:pt idx="21935">
                  <c:v>109.6749999999728</c:v>
                </c:pt>
                <c:pt idx="21936">
                  <c:v>109.6799999999728</c:v>
                </c:pt>
                <c:pt idx="21937">
                  <c:v>109.6849999999727</c:v>
                </c:pt>
                <c:pt idx="21938">
                  <c:v>109.6899999999727</c:v>
                </c:pt>
                <c:pt idx="21939">
                  <c:v>109.6949999999727</c:v>
                </c:pt>
                <c:pt idx="21940">
                  <c:v>109.6999999999727</c:v>
                </c:pt>
                <c:pt idx="21941">
                  <c:v>109.7049999999727</c:v>
                </c:pt>
                <c:pt idx="21942">
                  <c:v>109.7099999999727</c:v>
                </c:pt>
                <c:pt idx="21943">
                  <c:v>109.7149999999727</c:v>
                </c:pt>
                <c:pt idx="21944">
                  <c:v>109.7199999999727</c:v>
                </c:pt>
                <c:pt idx="21945">
                  <c:v>109.7249999999727</c:v>
                </c:pt>
                <c:pt idx="21946">
                  <c:v>109.7299999999727</c:v>
                </c:pt>
                <c:pt idx="21947">
                  <c:v>109.7349999999727</c:v>
                </c:pt>
                <c:pt idx="21948">
                  <c:v>109.7399999999727</c:v>
                </c:pt>
                <c:pt idx="21949">
                  <c:v>109.7449999999727</c:v>
                </c:pt>
                <c:pt idx="21950">
                  <c:v>109.7499999999727</c:v>
                </c:pt>
                <c:pt idx="21951">
                  <c:v>109.7549999999727</c:v>
                </c:pt>
                <c:pt idx="21952">
                  <c:v>109.7599999999727</c:v>
                </c:pt>
                <c:pt idx="21953">
                  <c:v>109.7649999999727</c:v>
                </c:pt>
                <c:pt idx="21954">
                  <c:v>109.7699999999727</c:v>
                </c:pt>
                <c:pt idx="21955">
                  <c:v>109.7749999999727</c:v>
                </c:pt>
                <c:pt idx="21956">
                  <c:v>109.7799999999727</c:v>
                </c:pt>
                <c:pt idx="21957">
                  <c:v>109.7849999999727</c:v>
                </c:pt>
                <c:pt idx="21958">
                  <c:v>109.7899999999727</c:v>
                </c:pt>
                <c:pt idx="21959">
                  <c:v>109.7949999999727</c:v>
                </c:pt>
                <c:pt idx="21960">
                  <c:v>109.7999999999727</c:v>
                </c:pt>
                <c:pt idx="21961">
                  <c:v>109.8049999999726</c:v>
                </c:pt>
                <c:pt idx="21962">
                  <c:v>109.8099999999726</c:v>
                </c:pt>
                <c:pt idx="21963">
                  <c:v>109.8149999999726</c:v>
                </c:pt>
                <c:pt idx="21964">
                  <c:v>109.8199999999726</c:v>
                </c:pt>
                <c:pt idx="21965">
                  <c:v>109.8249999999726</c:v>
                </c:pt>
                <c:pt idx="21966">
                  <c:v>109.8299999999726</c:v>
                </c:pt>
                <c:pt idx="21967">
                  <c:v>109.8349999999726</c:v>
                </c:pt>
                <c:pt idx="21968">
                  <c:v>109.8399999999726</c:v>
                </c:pt>
                <c:pt idx="21969">
                  <c:v>109.8449999999726</c:v>
                </c:pt>
                <c:pt idx="21970">
                  <c:v>109.8499999999726</c:v>
                </c:pt>
                <c:pt idx="21971">
                  <c:v>109.8549999999726</c:v>
                </c:pt>
                <c:pt idx="21972">
                  <c:v>109.8599999999726</c:v>
                </c:pt>
                <c:pt idx="21973">
                  <c:v>109.8649999999726</c:v>
                </c:pt>
                <c:pt idx="21974">
                  <c:v>109.8699999999726</c:v>
                </c:pt>
                <c:pt idx="21975">
                  <c:v>109.8749999999726</c:v>
                </c:pt>
                <c:pt idx="21976">
                  <c:v>109.8799999999726</c:v>
                </c:pt>
                <c:pt idx="21977">
                  <c:v>109.8849999999726</c:v>
                </c:pt>
                <c:pt idx="21978">
                  <c:v>109.8899999999726</c:v>
                </c:pt>
                <c:pt idx="21979">
                  <c:v>109.8949999999726</c:v>
                </c:pt>
                <c:pt idx="21980">
                  <c:v>109.8999999999726</c:v>
                </c:pt>
                <c:pt idx="21981">
                  <c:v>109.9049999999726</c:v>
                </c:pt>
                <c:pt idx="21982">
                  <c:v>109.9099999999726</c:v>
                </c:pt>
                <c:pt idx="21983">
                  <c:v>109.9149999999726</c:v>
                </c:pt>
                <c:pt idx="21984">
                  <c:v>109.9199999999725</c:v>
                </c:pt>
                <c:pt idx="21985">
                  <c:v>109.9249999999725</c:v>
                </c:pt>
                <c:pt idx="21986">
                  <c:v>109.9299999999725</c:v>
                </c:pt>
                <c:pt idx="21987">
                  <c:v>109.9349999999725</c:v>
                </c:pt>
                <c:pt idx="21988">
                  <c:v>109.9399999999725</c:v>
                </c:pt>
                <c:pt idx="21989">
                  <c:v>109.9449999999725</c:v>
                </c:pt>
                <c:pt idx="21990">
                  <c:v>109.9499999999725</c:v>
                </c:pt>
                <c:pt idx="21991">
                  <c:v>109.9549999999725</c:v>
                </c:pt>
                <c:pt idx="21992">
                  <c:v>109.9599999999725</c:v>
                </c:pt>
                <c:pt idx="21993">
                  <c:v>109.9649999999725</c:v>
                </c:pt>
                <c:pt idx="21994">
                  <c:v>109.9699999999725</c:v>
                </c:pt>
                <c:pt idx="21995">
                  <c:v>109.9749999999725</c:v>
                </c:pt>
                <c:pt idx="21996">
                  <c:v>109.9799999999725</c:v>
                </c:pt>
                <c:pt idx="21997">
                  <c:v>109.9849999999725</c:v>
                </c:pt>
                <c:pt idx="21998">
                  <c:v>109.9899999999725</c:v>
                </c:pt>
                <c:pt idx="21999">
                  <c:v>109.9949999999725</c:v>
                </c:pt>
                <c:pt idx="22000">
                  <c:v>109.9999999999725</c:v>
                </c:pt>
                <c:pt idx="22001">
                  <c:v>110.0049999999725</c:v>
                </c:pt>
                <c:pt idx="22002">
                  <c:v>110.0099999999725</c:v>
                </c:pt>
                <c:pt idx="22003">
                  <c:v>110.0149999999725</c:v>
                </c:pt>
                <c:pt idx="22004">
                  <c:v>110.0199999999725</c:v>
                </c:pt>
                <c:pt idx="22005">
                  <c:v>110.0249999999724</c:v>
                </c:pt>
                <c:pt idx="22006">
                  <c:v>110.0299999999724</c:v>
                </c:pt>
                <c:pt idx="22007">
                  <c:v>110.0349999999724</c:v>
                </c:pt>
                <c:pt idx="22008">
                  <c:v>110.0399999999724</c:v>
                </c:pt>
                <c:pt idx="22009">
                  <c:v>110.0449999999724</c:v>
                </c:pt>
                <c:pt idx="22010">
                  <c:v>110.0499999999724</c:v>
                </c:pt>
                <c:pt idx="22011">
                  <c:v>110.0549999999724</c:v>
                </c:pt>
                <c:pt idx="22012">
                  <c:v>110.0599999999724</c:v>
                </c:pt>
                <c:pt idx="22013">
                  <c:v>110.0649999999724</c:v>
                </c:pt>
                <c:pt idx="22014">
                  <c:v>110.0699999999724</c:v>
                </c:pt>
                <c:pt idx="22015">
                  <c:v>110.0749999999724</c:v>
                </c:pt>
                <c:pt idx="22016">
                  <c:v>110.0799999999724</c:v>
                </c:pt>
                <c:pt idx="22017">
                  <c:v>110.0849999999724</c:v>
                </c:pt>
                <c:pt idx="22018">
                  <c:v>110.0899999999724</c:v>
                </c:pt>
                <c:pt idx="22019">
                  <c:v>110.0949999999724</c:v>
                </c:pt>
                <c:pt idx="22020">
                  <c:v>110.0999999999724</c:v>
                </c:pt>
                <c:pt idx="22021">
                  <c:v>110.1049999999724</c:v>
                </c:pt>
                <c:pt idx="22022">
                  <c:v>110.1099999999724</c:v>
                </c:pt>
                <c:pt idx="22023">
                  <c:v>110.1149999999724</c:v>
                </c:pt>
                <c:pt idx="22024">
                  <c:v>110.1199999999724</c:v>
                </c:pt>
                <c:pt idx="22025">
                  <c:v>110.1249999999723</c:v>
                </c:pt>
                <c:pt idx="22026">
                  <c:v>110.1299999999723</c:v>
                </c:pt>
                <c:pt idx="22027">
                  <c:v>110.1349999999723</c:v>
                </c:pt>
                <c:pt idx="22028">
                  <c:v>110.1399999999723</c:v>
                </c:pt>
                <c:pt idx="22029">
                  <c:v>110.1449999999723</c:v>
                </c:pt>
                <c:pt idx="22030">
                  <c:v>110.1499999999723</c:v>
                </c:pt>
                <c:pt idx="22031">
                  <c:v>110.1549999999723</c:v>
                </c:pt>
                <c:pt idx="22032">
                  <c:v>110.1599999999723</c:v>
                </c:pt>
                <c:pt idx="22033">
                  <c:v>110.1649999999723</c:v>
                </c:pt>
                <c:pt idx="22034">
                  <c:v>110.1699999999723</c:v>
                </c:pt>
                <c:pt idx="22035">
                  <c:v>110.1749999999723</c:v>
                </c:pt>
                <c:pt idx="22036">
                  <c:v>110.1799999999723</c:v>
                </c:pt>
                <c:pt idx="22037">
                  <c:v>110.1849999999723</c:v>
                </c:pt>
                <c:pt idx="22038">
                  <c:v>110.1899999999723</c:v>
                </c:pt>
                <c:pt idx="22039">
                  <c:v>110.1949999999723</c:v>
                </c:pt>
                <c:pt idx="22040">
                  <c:v>110.1999999999723</c:v>
                </c:pt>
                <c:pt idx="22041">
                  <c:v>110.2049999999723</c:v>
                </c:pt>
                <c:pt idx="22042">
                  <c:v>110.2099999999723</c:v>
                </c:pt>
                <c:pt idx="22043">
                  <c:v>110.2149999999723</c:v>
                </c:pt>
                <c:pt idx="22044">
                  <c:v>110.2199999999723</c:v>
                </c:pt>
                <c:pt idx="22045">
                  <c:v>110.2249999999723</c:v>
                </c:pt>
                <c:pt idx="22046">
                  <c:v>110.2299999999723</c:v>
                </c:pt>
                <c:pt idx="22047">
                  <c:v>110.2349999999723</c:v>
                </c:pt>
                <c:pt idx="22048">
                  <c:v>110.2399999999723</c:v>
                </c:pt>
                <c:pt idx="22049">
                  <c:v>110.2449999999723</c:v>
                </c:pt>
                <c:pt idx="22050">
                  <c:v>110.2499999999722</c:v>
                </c:pt>
                <c:pt idx="22051">
                  <c:v>110.2549999999722</c:v>
                </c:pt>
                <c:pt idx="22052">
                  <c:v>110.2599999999722</c:v>
                </c:pt>
                <c:pt idx="22053">
                  <c:v>110.2649999999722</c:v>
                </c:pt>
                <c:pt idx="22054">
                  <c:v>110.2699999999722</c:v>
                </c:pt>
                <c:pt idx="22055">
                  <c:v>110.2749999999722</c:v>
                </c:pt>
                <c:pt idx="22056">
                  <c:v>110.2799999999722</c:v>
                </c:pt>
                <c:pt idx="22057">
                  <c:v>110.2849999999722</c:v>
                </c:pt>
                <c:pt idx="22058">
                  <c:v>110.2899999999722</c:v>
                </c:pt>
                <c:pt idx="22059">
                  <c:v>110.2949999999722</c:v>
                </c:pt>
                <c:pt idx="22060">
                  <c:v>110.2999999999722</c:v>
                </c:pt>
                <c:pt idx="22061">
                  <c:v>110.3049999999722</c:v>
                </c:pt>
                <c:pt idx="22062">
                  <c:v>110.3099999999722</c:v>
                </c:pt>
                <c:pt idx="22063">
                  <c:v>110.3149999999722</c:v>
                </c:pt>
                <c:pt idx="22064">
                  <c:v>110.3199999999722</c:v>
                </c:pt>
                <c:pt idx="22065">
                  <c:v>110.3249999999722</c:v>
                </c:pt>
                <c:pt idx="22066">
                  <c:v>110.3299999999722</c:v>
                </c:pt>
                <c:pt idx="22067">
                  <c:v>110.3349999999722</c:v>
                </c:pt>
                <c:pt idx="22068">
                  <c:v>110.3399999999722</c:v>
                </c:pt>
                <c:pt idx="22069">
                  <c:v>110.3449999999722</c:v>
                </c:pt>
                <c:pt idx="22070">
                  <c:v>110.3499999999722</c:v>
                </c:pt>
                <c:pt idx="22071">
                  <c:v>110.3549999999721</c:v>
                </c:pt>
                <c:pt idx="22072">
                  <c:v>110.3599999999721</c:v>
                </c:pt>
                <c:pt idx="22073">
                  <c:v>110.3649999999721</c:v>
                </c:pt>
                <c:pt idx="22074">
                  <c:v>110.3699999999721</c:v>
                </c:pt>
                <c:pt idx="22075">
                  <c:v>110.3749999999721</c:v>
                </c:pt>
                <c:pt idx="22076">
                  <c:v>110.3799999999721</c:v>
                </c:pt>
                <c:pt idx="22077">
                  <c:v>110.3849999999721</c:v>
                </c:pt>
                <c:pt idx="22078">
                  <c:v>110.3899999999721</c:v>
                </c:pt>
                <c:pt idx="22079">
                  <c:v>110.3949999999721</c:v>
                </c:pt>
                <c:pt idx="22080">
                  <c:v>110.3999999999721</c:v>
                </c:pt>
                <c:pt idx="22081">
                  <c:v>110.4049999999721</c:v>
                </c:pt>
                <c:pt idx="22082">
                  <c:v>110.4099999999721</c:v>
                </c:pt>
                <c:pt idx="22083">
                  <c:v>110.4149999999721</c:v>
                </c:pt>
                <c:pt idx="22084">
                  <c:v>110.4199999999721</c:v>
                </c:pt>
                <c:pt idx="22085">
                  <c:v>110.4249999999721</c:v>
                </c:pt>
                <c:pt idx="22086">
                  <c:v>110.4299999999721</c:v>
                </c:pt>
                <c:pt idx="22087">
                  <c:v>110.4349999999721</c:v>
                </c:pt>
                <c:pt idx="22088">
                  <c:v>110.4399999999721</c:v>
                </c:pt>
                <c:pt idx="22089">
                  <c:v>110.4449999999721</c:v>
                </c:pt>
                <c:pt idx="22090">
                  <c:v>110.4499999999721</c:v>
                </c:pt>
                <c:pt idx="22091">
                  <c:v>110.4549999999721</c:v>
                </c:pt>
                <c:pt idx="22092">
                  <c:v>110.4599999999721</c:v>
                </c:pt>
                <c:pt idx="22093">
                  <c:v>110.4649999999721</c:v>
                </c:pt>
                <c:pt idx="22094">
                  <c:v>110.469999999972</c:v>
                </c:pt>
                <c:pt idx="22095">
                  <c:v>110.474999999972</c:v>
                </c:pt>
                <c:pt idx="22096">
                  <c:v>110.479999999972</c:v>
                </c:pt>
                <c:pt idx="22097">
                  <c:v>110.484999999972</c:v>
                </c:pt>
                <c:pt idx="22098">
                  <c:v>110.489999999972</c:v>
                </c:pt>
                <c:pt idx="22099">
                  <c:v>110.494999999972</c:v>
                </c:pt>
                <c:pt idx="22100">
                  <c:v>110.499999999972</c:v>
                </c:pt>
                <c:pt idx="22101">
                  <c:v>110.504999999972</c:v>
                </c:pt>
                <c:pt idx="22102">
                  <c:v>110.509999999972</c:v>
                </c:pt>
                <c:pt idx="22103">
                  <c:v>110.514999999972</c:v>
                </c:pt>
                <c:pt idx="22104">
                  <c:v>110.519999999972</c:v>
                </c:pt>
                <c:pt idx="22105">
                  <c:v>110.524999999972</c:v>
                </c:pt>
                <c:pt idx="22106">
                  <c:v>110.529999999972</c:v>
                </c:pt>
                <c:pt idx="22107">
                  <c:v>110.534999999972</c:v>
                </c:pt>
                <c:pt idx="22108">
                  <c:v>110.539999999972</c:v>
                </c:pt>
                <c:pt idx="22109">
                  <c:v>110.544999999972</c:v>
                </c:pt>
                <c:pt idx="22110">
                  <c:v>110.549999999972</c:v>
                </c:pt>
                <c:pt idx="22111">
                  <c:v>110.554999999972</c:v>
                </c:pt>
                <c:pt idx="22112">
                  <c:v>110.559999999972</c:v>
                </c:pt>
                <c:pt idx="22113">
                  <c:v>110.564999999972</c:v>
                </c:pt>
                <c:pt idx="22114">
                  <c:v>110.569999999972</c:v>
                </c:pt>
                <c:pt idx="22115">
                  <c:v>110.574999999972</c:v>
                </c:pt>
                <c:pt idx="22116">
                  <c:v>110.579999999972</c:v>
                </c:pt>
                <c:pt idx="22117">
                  <c:v>110.584999999972</c:v>
                </c:pt>
                <c:pt idx="22118">
                  <c:v>110.589999999972</c:v>
                </c:pt>
                <c:pt idx="22119">
                  <c:v>110.594999999972</c:v>
                </c:pt>
                <c:pt idx="22120">
                  <c:v>110.599999999972</c:v>
                </c:pt>
                <c:pt idx="22121">
                  <c:v>110.604999999972</c:v>
                </c:pt>
                <c:pt idx="22122">
                  <c:v>110.609999999972</c:v>
                </c:pt>
                <c:pt idx="22123">
                  <c:v>110.614999999972</c:v>
                </c:pt>
                <c:pt idx="22124">
                  <c:v>110.619999999972</c:v>
                </c:pt>
                <c:pt idx="22125">
                  <c:v>110.624999999972</c:v>
                </c:pt>
                <c:pt idx="22126">
                  <c:v>110.629999999972</c:v>
                </c:pt>
                <c:pt idx="22127">
                  <c:v>110.634999999972</c:v>
                </c:pt>
                <c:pt idx="22128">
                  <c:v>110.639999999972</c:v>
                </c:pt>
                <c:pt idx="22129">
                  <c:v>110.644999999972</c:v>
                </c:pt>
                <c:pt idx="22130">
                  <c:v>110.649999999972</c:v>
                </c:pt>
                <c:pt idx="22131">
                  <c:v>110.654999999972</c:v>
                </c:pt>
                <c:pt idx="22132">
                  <c:v>110.6599999999718</c:v>
                </c:pt>
                <c:pt idx="22133">
                  <c:v>110.664999999972</c:v>
                </c:pt>
                <c:pt idx="22134">
                  <c:v>110.6699999999718</c:v>
                </c:pt>
                <c:pt idx="22135">
                  <c:v>110.6749999999718</c:v>
                </c:pt>
                <c:pt idx="22136">
                  <c:v>110.6799999999718</c:v>
                </c:pt>
                <c:pt idx="22137">
                  <c:v>110.6849999999718</c:v>
                </c:pt>
                <c:pt idx="22138">
                  <c:v>110.6899999999718</c:v>
                </c:pt>
                <c:pt idx="22139">
                  <c:v>110.6949999999718</c:v>
                </c:pt>
                <c:pt idx="22140">
                  <c:v>110.6999999999718</c:v>
                </c:pt>
                <c:pt idx="22141">
                  <c:v>110.7049999999718</c:v>
                </c:pt>
                <c:pt idx="22142">
                  <c:v>110.7099999999718</c:v>
                </c:pt>
                <c:pt idx="22143">
                  <c:v>110.7149999999718</c:v>
                </c:pt>
                <c:pt idx="22144">
                  <c:v>110.7199999999718</c:v>
                </c:pt>
                <c:pt idx="22145">
                  <c:v>110.7249999999718</c:v>
                </c:pt>
                <c:pt idx="22146">
                  <c:v>110.7299999999718</c:v>
                </c:pt>
                <c:pt idx="22147">
                  <c:v>110.7349999999718</c:v>
                </c:pt>
                <c:pt idx="22148">
                  <c:v>110.7399999999718</c:v>
                </c:pt>
                <c:pt idx="22149">
                  <c:v>110.7449999999718</c:v>
                </c:pt>
                <c:pt idx="22150">
                  <c:v>110.7499999999718</c:v>
                </c:pt>
                <c:pt idx="22151">
                  <c:v>110.7549999999718</c:v>
                </c:pt>
                <c:pt idx="22152">
                  <c:v>110.7599999999718</c:v>
                </c:pt>
                <c:pt idx="22153">
                  <c:v>110.7649999999718</c:v>
                </c:pt>
                <c:pt idx="22154">
                  <c:v>110.7699999999718</c:v>
                </c:pt>
                <c:pt idx="22155">
                  <c:v>110.7749999999718</c:v>
                </c:pt>
                <c:pt idx="22156">
                  <c:v>110.7799999999717</c:v>
                </c:pt>
                <c:pt idx="22157">
                  <c:v>110.7849999999717</c:v>
                </c:pt>
                <c:pt idx="22158">
                  <c:v>110.7899999999717</c:v>
                </c:pt>
                <c:pt idx="22159">
                  <c:v>110.7949999999717</c:v>
                </c:pt>
                <c:pt idx="22160">
                  <c:v>110.7999999999717</c:v>
                </c:pt>
                <c:pt idx="22161">
                  <c:v>110.8049999999717</c:v>
                </c:pt>
                <c:pt idx="22162">
                  <c:v>110.8099999999717</c:v>
                </c:pt>
                <c:pt idx="22163">
                  <c:v>110.8149999999717</c:v>
                </c:pt>
                <c:pt idx="22164">
                  <c:v>110.8199999999717</c:v>
                </c:pt>
                <c:pt idx="22165">
                  <c:v>110.8249999999717</c:v>
                </c:pt>
                <c:pt idx="22166">
                  <c:v>110.8299999999717</c:v>
                </c:pt>
                <c:pt idx="22167">
                  <c:v>110.8349999999717</c:v>
                </c:pt>
                <c:pt idx="22168">
                  <c:v>110.8399999999717</c:v>
                </c:pt>
                <c:pt idx="22169">
                  <c:v>110.8449999999717</c:v>
                </c:pt>
                <c:pt idx="22170">
                  <c:v>110.8499999999717</c:v>
                </c:pt>
                <c:pt idx="22171">
                  <c:v>110.8549999999717</c:v>
                </c:pt>
                <c:pt idx="22172">
                  <c:v>110.8599999999717</c:v>
                </c:pt>
                <c:pt idx="22173">
                  <c:v>110.8649999999717</c:v>
                </c:pt>
                <c:pt idx="22174">
                  <c:v>110.8699999999717</c:v>
                </c:pt>
                <c:pt idx="22175">
                  <c:v>110.8749999999717</c:v>
                </c:pt>
                <c:pt idx="22176">
                  <c:v>110.8799999999716</c:v>
                </c:pt>
                <c:pt idx="22177">
                  <c:v>110.8849999999717</c:v>
                </c:pt>
                <c:pt idx="22178">
                  <c:v>110.8899999999716</c:v>
                </c:pt>
                <c:pt idx="22179">
                  <c:v>110.8949999999716</c:v>
                </c:pt>
                <c:pt idx="22180">
                  <c:v>110.8999999999716</c:v>
                </c:pt>
                <c:pt idx="22181">
                  <c:v>110.9049999999716</c:v>
                </c:pt>
                <c:pt idx="22182">
                  <c:v>110.9099999999716</c:v>
                </c:pt>
                <c:pt idx="22183">
                  <c:v>110.9149999999716</c:v>
                </c:pt>
                <c:pt idx="22184">
                  <c:v>110.9199999999716</c:v>
                </c:pt>
                <c:pt idx="22185">
                  <c:v>110.9249999999716</c:v>
                </c:pt>
                <c:pt idx="22186">
                  <c:v>110.9299999999716</c:v>
                </c:pt>
                <c:pt idx="22187">
                  <c:v>110.9349999999716</c:v>
                </c:pt>
                <c:pt idx="22188">
                  <c:v>110.9399999999716</c:v>
                </c:pt>
                <c:pt idx="22189">
                  <c:v>110.9449999999716</c:v>
                </c:pt>
                <c:pt idx="22190">
                  <c:v>110.9499999999716</c:v>
                </c:pt>
                <c:pt idx="22191">
                  <c:v>110.9549999999716</c:v>
                </c:pt>
                <c:pt idx="22192">
                  <c:v>110.9599999999716</c:v>
                </c:pt>
                <c:pt idx="22193">
                  <c:v>110.9649999999716</c:v>
                </c:pt>
                <c:pt idx="22194">
                  <c:v>110.9699999999716</c:v>
                </c:pt>
                <c:pt idx="22195">
                  <c:v>110.9749999999716</c:v>
                </c:pt>
                <c:pt idx="22196">
                  <c:v>110.9799999999716</c:v>
                </c:pt>
                <c:pt idx="22197">
                  <c:v>110.9849999999716</c:v>
                </c:pt>
                <c:pt idx="22198">
                  <c:v>110.9899999999716</c:v>
                </c:pt>
                <c:pt idx="22199">
                  <c:v>110.9949999999716</c:v>
                </c:pt>
                <c:pt idx="22200">
                  <c:v>110.9999999999716</c:v>
                </c:pt>
                <c:pt idx="22201">
                  <c:v>111.0049999999715</c:v>
                </c:pt>
                <c:pt idx="22202">
                  <c:v>111.0099999999715</c:v>
                </c:pt>
                <c:pt idx="22203">
                  <c:v>111.0149999999715</c:v>
                </c:pt>
                <c:pt idx="22204">
                  <c:v>111.0199999999715</c:v>
                </c:pt>
                <c:pt idx="22205">
                  <c:v>111.0249999999715</c:v>
                </c:pt>
                <c:pt idx="22206">
                  <c:v>111.0299999999715</c:v>
                </c:pt>
                <c:pt idx="22207">
                  <c:v>111.0349999999715</c:v>
                </c:pt>
                <c:pt idx="22208">
                  <c:v>111.0399999999715</c:v>
                </c:pt>
                <c:pt idx="22209">
                  <c:v>111.0449999999715</c:v>
                </c:pt>
                <c:pt idx="22210">
                  <c:v>111.0499999999715</c:v>
                </c:pt>
                <c:pt idx="22211">
                  <c:v>111.0549999999715</c:v>
                </c:pt>
                <c:pt idx="22212">
                  <c:v>111.0599999999715</c:v>
                </c:pt>
                <c:pt idx="22213">
                  <c:v>111.0649999999715</c:v>
                </c:pt>
                <c:pt idx="22214">
                  <c:v>111.0699999999715</c:v>
                </c:pt>
                <c:pt idx="22215">
                  <c:v>111.0749999999715</c:v>
                </c:pt>
                <c:pt idx="22216">
                  <c:v>111.0799999999715</c:v>
                </c:pt>
                <c:pt idx="22217">
                  <c:v>111.0849999999715</c:v>
                </c:pt>
                <c:pt idx="22218">
                  <c:v>111.0899999999715</c:v>
                </c:pt>
                <c:pt idx="22219">
                  <c:v>111.0949999999715</c:v>
                </c:pt>
                <c:pt idx="22220">
                  <c:v>111.0999999999715</c:v>
                </c:pt>
                <c:pt idx="22221">
                  <c:v>111.1049999999715</c:v>
                </c:pt>
                <c:pt idx="22222">
                  <c:v>111.1099999999714</c:v>
                </c:pt>
                <c:pt idx="22223">
                  <c:v>111.1149999999714</c:v>
                </c:pt>
                <c:pt idx="22224">
                  <c:v>111.1199999999714</c:v>
                </c:pt>
                <c:pt idx="22225">
                  <c:v>111.1249999999714</c:v>
                </c:pt>
                <c:pt idx="22226">
                  <c:v>111.1299999999714</c:v>
                </c:pt>
                <c:pt idx="22227">
                  <c:v>111.1349999999714</c:v>
                </c:pt>
                <c:pt idx="22228">
                  <c:v>111.1399999999714</c:v>
                </c:pt>
                <c:pt idx="22229">
                  <c:v>111.1449999999714</c:v>
                </c:pt>
                <c:pt idx="22230">
                  <c:v>111.1499999999714</c:v>
                </c:pt>
                <c:pt idx="22231">
                  <c:v>111.1549999999714</c:v>
                </c:pt>
                <c:pt idx="22232">
                  <c:v>111.1599999999714</c:v>
                </c:pt>
                <c:pt idx="22233">
                  <c:v>111.1649999999714</c:v>
                </c:pt>
                <c:pt idx="22234">
                  <c:v>111.1699999999714</c:v>
                </c:pt>
                <c:pt idx="22235">
                  <c:v>111.1749999999714</c:v>
                </c:pt>
                <c:pt idx="22236">
                  <c:v>111.1799999999714</c:v>
                </c:pt>
                <c:pt idx="22237">
                  <c:v>111.1849999999714</c:v>
                </c:pt>
                <c:pt idx="22238">
                  <c:v>111.1899999999714</c:v>
                </c:pt>
                <c:pt idx="22239">
                  <c:v>111.1949999999714</c:v>
                </c:pt>
                <c:pt idx="22240">
                  <c:v>111.1999999999714</c:v>
                </c:pt>
                <c:pt idx="22241">
                  <c:v>111.2049999999714</c:v>
                </c:pt>
                <c:pt idx="22242">
                  <c:v>111.2099999999714</c:v>
                </c:pt>
                <c:pt idx="22243">
                  <c:v>111.2149999999714</c:v>
                </c:pt>
                <c:pt idx="22244">
                  <c:v>111.2199999999714</c:v>
                </c:pt>
                <c:pt idx="22245">
                  <c:v>111.2249999999713</c:v>
                </c:pt>
                <c:pt idx="22246">
                  <c:v>111.2299999999713</c:v>
                </c:pt>
                <c:pt idx="22247">
                  <c:v>111.2349999999713</c:v>
                </c:pt>
                <c:pt idx="22248">
                  <c:v>111.2399999999713</c:v>
                </c:pt>
                <c:pt idx="22249">
                  <c:v>111.2449999999713</c:v>
                </c:pt>
                <c:pt idx="22250">
                  <c:v>111.2499999999713</c:v>
                </c:pt>
                <c:pt idx="22251">
                  <c:v>111.2549999999713</c:v>
                </c:pt>
                <c:pt idx="22252">
                  <c:v>111.2599999999713</c:v>
                </c:pt>
                <c:pt idx="22253">
                  <c:v>111.2649999999713</c:v>
                </c:pt>
                <c:pt idx="22254">
                  <c:v>111.2699999999713</c:v>
                </c:pt>
                <c:pt idx="22255">
                  <c:v>111.2749999999713</c:v>
                </c:pt>
                <c:pt idx="22256">
                  <c:v>111.2799999999713</c:v>
                </c:pt>
                <c:pt idx="22257">
                  <c:v>111.2849999999713</c:v>
                </c:pt>
                <c:pt idx="22258">
                  <c:v>111.2899999999713</c:v>
                </c:pt>
                <c:pt idx="22259">
                  <c:v>111.2949999999713</c:v>
                </c:pt>
                <c:pt idx="22260">
                  <c:v>111.2999999999713</c:v>
                </c:pt>
                <c:pt idx="22261">
                  <c:v>111.3049999999713</c:v>
                </c:pt>
                <c:pt idx="22262">
                  <c:v>111.3099999999713</c:v>
                </c:pt>
                <c:pt idx="22263">
                  <c:v>111.3149999999713</c:v>
                </c:pt>
                <c:pt idx="22264">
                  <c:v>111.3199999999713</c:v>
                </c:pt>
                <c:pt idx="22265">
                  <c:v>111.3249999999713</c:v>
                </c:pt>
                <c:pt idx="22266">
                  <c:v>111.3299999999712</c:v>
                </c:pt>
                <c:pt idx="22267">
                  <c:v>111.3349999999712</c:v>
                </c:pt>
                <c:pt idx="22268">
                  <c:v>111.3399999999712</c:v>
                </c:pt>
                <c:pt idx="22269">
                  <c:v>111.3449999999712</c:v>
                </c:pt>
                <c:pt idx="22270">
                  <c:v>111.3499999999712</c:v>
                </c:pt>
                <c:pt idx="22271">
                  <c:v>111.3549999999712</c:v>
                </c:pt>
                <c:pt idx="22272">
                  <c:v>111.3599999999712</c:v>
                </c:pt>
                <c:pt idx="22273">
                  <c:v>111.3649999999712</c:v>
                </c:pt>
                <c:pt idx="22274">
                  <c:v>111.3699999999712</c:v>
                </c:pt>
                <c:pt idx="22275">
                  <c:v>111.3749999999712</c:v>
                </c:pt>
                <c:pt idx="22276">
                  <c:v>111.3799999999712</c:v>
                </c:pt>
                <c:pt idx="22277">
                  <c:v>111.3849999999712</c:v>
                </c:pt>
                <c:pt idx="22278">
                  <c:v>111.3899999999712</c:v>
                </c:pt>
                <c:pt idx="22279">
                  <c:v>111.3949999999712</c:v>
                </c:pt>
                <c:pt idx="22280">
                  <c:v>111.3999999999712</c:v>
                </c:pt>
                <c:pt idx="22281">
                  <c:v>111.4049999999712</c:v>
                </c:pt>
                <c:pt idx="22282">
                  <c:v>111.4099999999712</c:v>
                </c:pt>
                <c:pt idx="22283">
                  <c:v>111.4149999999712</c:v>
                </c:pt>
                <c:pt idx="22284">
                  <c:v>111.4199999999712</c:v>
                </c:pt>
                <c:pt idx="22285">
                  <c:v>111.4249999999712</c:v>
                </c:pt>
                <c:pt idx="22286">
                  <c:v>111.4299999999712</c:v>
                </c:pt>
                <c:pt idx="22287">
                  <c:v>111.4349999999712</c:v>
                </c:pt>
                <c:pt idx="22288">
                  <c:v>111.4399999999712</c:v>
                </c:pt>
                <c:pt idx="22289">
                  <c:v>111.4449999999712</c:v>
                </c:pt>
                <c:pt idx="22290">
                  <c:v>111.4499999999712</c:v>
                </c:pt>
                <c:pt idx="22291">
                  <c:v>111.4549999999711</c:v>
                </c:pt>
                <c:pt idx="22292">
                  <c:v>111.4599999999711</c:v>
                </c:pt>
                <c:pt idx="22293">
                  <c:v>111.4649999999711</c:v>
                </c:pt>
                <c:pt idx="22294">
                  <c:v>111.4699999999711</c:v>
                </c:pt>
                <c:pt idx="22295">
                  <c:v>111.4749999999711</c:v>
                </c:pt>
                <c:pt idx="22296">
                  <c:v>111.4799999999711</c:v>
                </c:pt>
                <c:pt idx="22297">
                  <c:v>111.4849999999711</c:v>
                </c:pt>
                <c:pt idx="22298">
                  <c:v>111.4899999999711</c:v>
                </c:pt>
                <c:pt idx="22299">
                  <c:v>111.4949999999711</c:v>
                </c:pt>
                <c:pt idx="22300">
                  <c:v>111.4999999999711</c:v>
                </c:pt>
                <c:pt idx="22301">
                  <c:v>111.5049999999711</c:v>
                </c:pt>
                <c:pt idx="22302">
                  <c:v>111.5099999999711</c:v>
                </c:pt>
                <c:pt idx="22303">
                  <c:v>111.5149999999711</c:v>
                </c:pt>
                <c:pt idx="22304">
                  <c:v>111.5199999999711</c:v>
                </c:pt>
                <c:pt idx="22305">
                  <c:v>111.5249999999711</c:v>
                </c:pt>
                <c:pt idx="22306">
                  <c:v>111.5299999999711</c:v>
                </c:pt>
                <c:pt idx="22307">
                  <c:v>111.5349999999711</c:v>
                </c:pt>
                <c:pt idx="22308">
                  <c:v>111.5399999999711</c:v>
                </c:pt>
                <c:pt idx="22309">
                  <c:v>111.5449999999711</c:v>
                </c:pt>
                <c:pt idx="22310">
                  <c:v>111.5499999999711</c:v>
                </c:pt>
                <c:pt idx="22311">
                  <c:v>111.554999999971</c:v>
                </c:pt>
                <c:pt idx="22312">
                  <c:v>111.559999999971</c:v>
                </c:pt>
                <c:pt idx="22313">
                  <c:v>111.564999999971</c:v>
                </c:pt>
                <c:pt idx="22314">
                  <c:v>111.569999999971</c:v>
                </c:pt>
                <c:pt idx="22315">
                  <c:v>111.574999999971</c:v>
                </c:pt>
                <c:pt idx="22316">
                  <c:v>111.579999999971</c:v>
                </c:pt>
                <c:pt idx="22317">
                  <c:v>111.584999999971</c:v>
                </c:pt>
                <c:pt idx="22318">
                  <c:v>111.589999999971</c:v>
                </c:pt>
                <c:pt idx="22319">
                  <c:v>111.594999999971</c:v>
                </c:pt>
                <c:pt idx="22320">
                  <c:v>111.599999999971</c:v>
                </c:pt>
                <c:pt idx="22321">
                  <c:v>111.604999999971</c:v>
                </c:pt>
                <c:pt idx="22322">
                  <c:v>111.609999999971</c:v>
                </c:pt>
                <c:pt idx="22323">
                  <c:v>111.614999999971</c:v>
                </c:pt>
                <c:pt idx="22324">
                  <c:v>111.619999999971</c:v>
                </c:pt>
                <c:pt idx="22325">
                  <c:v>111.624999999971</c:v>
                </c:pt>
                <c:pt idx="22326">
                  <c:v>111.629999999971</c:v>
                </c:pt>
                <c:pt idx="22327">
                  <c:v>111.634999999971</c:v>
                </c:pt>
                <c:pt idx="22328">
                  <c:v>111.639999999971</c:v>
                </c:pt>
                <c:pt idx="22329">
                  <c:v>111.644999999971</c:v>
                </c:pt>
                <c:pt idx="22330">
                  <c:v>111.649999999971</c:v>
                </c:pt>
                <c:pt idx="22331">
                  <c:v>111.654999999971</c:v>
                </c:pt>
                <c:pt idx="22332">
                  <c:v>111.659999999971</c:v>
                </c:pt>
                <c:pt idx="22333">
                  <c:v>111.664999999971</c:v>
                </c:pt>
                <c:pt idx="22334">
                  <c:v>111.669999999971</c:v>
                </c:pt>
                <c:pt idx="22335">
                  <c:v>111.674999999971</c:v>
                </c:pt>
                <c:pt idx="22336">
                  <c:v>111.679999999971</c:v>
                </c:pt>
                <c:pt idx="22337">
                  <c:v>111.684999999971</c:v>
                </c:pt>
                <c:pt idx="22338">
                  <c:v>111.689999999971</c:v>
                </c:pt>
                <c:pt idx="22339">
                  <c:v>111.694999999971</c:v>
                </c:pt>
                <c:pt idx="22340">
                  <c:v>111.699999999971</c:v>
                </c:pt>
                <c:pt idx="22341">
                  <c:v>111.704999999971</c:v>
                </c:pt>
                <c:pt idx="22342">
                  <c:v>111.709999999971</c:v>
                </c:pt>
                <c:pt idx="22343">
                  <c:v>111.714999999971</c:v>
                </c:pt>
                <c:pt idx="22344">
                  <c:v>111.719999999971</c:v>
                </c:pt>
                <c:pt idx="22345">
                  <c:v>111.724999999971</c:v>
                </c:pt>
                <c:pt idx="22346">
                  <c:v>111.729999999971</c:v>
                </c:pt>
                <c:pt idx="22347">
                  <c:v>111.734999999971</c:v>
                </c:pt>
                <c:pt idx="22348">
                  <c:v>111.739999999971</c:v>
                </c:pt>
                <c:pt idx="22349">
                  <c:v>111.744999999971</c:v>
                </c:pt>
                <c:pt idx="22350">
                  <c:v>111.749999999971</c:v>
                </c:pt>
                <c:pt idx="22351">
                  <c:v>111.754999999971</c:v>
                </c:pt>
                <c:pt idx="22352">
                  <c:v>111.759999999971</c:v>
                </c:pt>
                <c:pt idx="22353">
                  <c:v>111.764999999971</c:v>
                </c:pt>
                <c:pt idx="22354">
                  <c:v>111.769999999971</c:v>
                </c:pt>
                <c:pt idx="22355">
                  <c:v>111.7749999999708</c:v>
                </c:pt>
                <c:pt idx="22356">
                  <c:v>111.7799999999708</c:v>
                </c:pt>
                <c:pt idx="22357">
                  <c:v>111.7849999999708</c:v>
                </c:pt>
                <c:pt idx="22358">
                  <c:v>111.7899999999708</c:v>
                </c:pt>
                <c:pt idx="22359">
                  <c:v>111.7949999999708</c:v>
                </c:pt>
                <c:pt idx="22360">
                  <c:v>111.7999999999708</c:v>
                </c:pt>
                <c:pt idx="22361">
                  <c:v>111.8049999999708</c:v>
                </c:pt>
                <c:pt idx="22362">
                  <c:v>111.8099999999708</c:v>
                </c:pt>
                <c:pt idx="22363">
                  <c:v>111.8149999999708</c:v>
                </c:pt>
                <c:pt idx="22364">
                  <c:v>111.8199999999708</c:v>
                </c:pt>
                <c:pt idx="22365">
                  <c:v>111.8249999999708</c:v>
                </c:pt>
                <c:pt idx="22366">
                  <c:v>111.8299999999708</c:v>
                </c:pt>
                <c:pt idx="22367">
                  <c:v>111.8349999999708</c:v>
                </c:pt>
                <c:pt idx="22368">
                  <c:v>111.8399999999708</c:v>
                </c:pt>
                <c:pt idx="22369">
                  <c:v>111.8449999999708</c:v>
                </c:pt>
                <c:pt idx="22370">
                  <c:v>111.8499999999708</c:v>
                </c:pt>
                <c:pt idx="22371">
                  <c:v>111.8549999999708</c:v>
                </c:pt>
                <c:pt idx="22372">
                  <c:v>111.8599999999708</c:v>
                </c:pt>
                <c:pt idx="22373">
                  <c:v>111.8649999999708</c:v>
                </c:pt>
                <c:pt idx="22374">
                  <c:v>111.8699999999708</c:v>
                </c:pt>
                <c:pt idx="22375">
                  <c:v>111.8749999999708</c:v>
                </c:pt>
                <c:pt idx="22376">
                  <c:v>111.8799999999707</c:v>
                </c:pt>
                <c:pt idx="22377">
                  <c:v>111.8849999999707</c:v>
                </c:pt>
                <c:pt idx="22378">
                  <c:v>111.8899999999707</c:v>
                </c:pt>
                <c:pt idx="22379">
                  <c:v>111.8949999999707</c:v>
                </c:pt>
                <c:pt idx="22380">
                  <c:v>111.8999999999707</c:v>
                </c:pt>
                <c:pt idx="22381">
                  <c:v>111.9049999999707</c:v>
                </c:pt>
                <c:pt idx="22382">
                  <c:v>111.9099999999707</c:v>
                </c:pt>
                <c:pt idx="22383">
                  <c:v>111.9149999999707</c:v>
                </c:pt>
                <c:pt idx="22384">
                  <c:v>111.9199999999707</c:v>
                </c:pt>
                <c:pt idx="22385">
                  <c:v>111.9249999999707</c:v>
                </c:pt>
                <c:pt idx="22386">
                  <c:v>111.9299999999707</c:v>
                </c:pt>
                <c:pt idx="22387">
                  <c:v>111.9349999999707</c:v>
                </c:pt>
                <c:pt idx="22388">
                  <c:v>111.9399999999707</c:v>
                </c:pt>
                <c:pt idx="22389">
                  <c:v>111.9449999999707</c:v>
                </c:pt>
                <c:pt idx="22390">
                  <c:v>111.9499999999707</c:v>
                </c:pt>
                <c:pt idx="22391">
                  <c:v>111.9549999999707</c:v>
                </c:pt>
                <c:pt idx="22392">
                  <c:v>111.9599999999707</c:v>
                </c:pt>
                <c:pt idx="22393">
                  <c:v>111.9649999999707</c:v>
                </c:pt>
                <c:pt idx="22394">
                  <c:v>111.9699999999707</c:v>
                </c:pt>
                <c:pt idx="22395">
                  <c:v>111.9749999999707</c:v>
                </c:pt>
                <c:pt idx="22396">
                  <c:v>111.9799999999707</c:v>
                </c:pt>
                <c:pt idx="22397">
                  <c:v>111.9849999999707</c:v>
                </c:pt>
                <c:pt idx="22398">
                  <c:v>111.9899999999707</c:v>
                </c:pt>
                <c:pt idx="22399">
                  <c:v>111.9949999999707</c:v>
                </c:pt>
                <c:pt idx="22400">
                  <c:v>111.9999999999707</c:v>
                </c:pt>
                <c:pt idx="22401">
                  <c:v>112.0049999999706</c:v>
                </c:pt>
                <c:pt idx="22402">
                  <c:v>112.0099999999706</c:v>
                </c:pt>
                <c:pt idx="22403">
                  <c:v>112.0149999999706</c:v>
                </c:pt>
                <c:pt idx="22404">
                  <c:v>112.0199999999706</c:v>
                </c:pt>
                <c:pt idx="22405">
                  <c:v>112.0249999999706</c:v>
                </c:pt>
                <c:pt idx="22406">
                  <c:v>112.0299999999706</c:v>
                </c:pt>
                <c:pt idx="22407">
                  <c:v>112.0349999999706</c:v>
                </c:pt>
                <c:pt idx="22408">
                  <c:v>112.0399999999706</c:v>
                </c:pt>
                <c:pt idx="22409">
                  <c:v>112.0449999999706</c:v>
                </c:pt>
                <c:pt idx="22410">
                  <c:v>112.0499999999706</c:v>
                </c:pt>
                <c:pt idx="22411">
                  <c:v>112.0549999999706</c:v>
                </c:pt>
                <c:pt idx="22412">
                  <c:v>112.0599999999706</c:v>
                </c:pt>
                <c:pt idx="22413">
                  <c:v>112.0649999999706</c:v>
                </c:pt>
                <c:pt idx="22414">
                  <c:v>112.0699999999706</c:v>
                </c:pt>
                <c:pt idx="22415">
                  <c:v>112.0749999999706</c:v>
                </c:pt>
                <c:pt idx="22416">
                  <c:v>112.0799999999706</c:v>
                </c:pt>
                <c:pt idx="22417">
                  <c:v>112.0849999999706</c:v>
                </c:pt>
                <c:pt idx="22418">
                  <c:v>112.0899999999706</c:v>
                </c:pt>
                <c:pt idx="22419">
                  <c:v>112.0949999999706</c:v>
                </c:pt>
                <c:pt idx="22420">
                  <c:v>112.0999999999706</c:v>
                </c:pt>
                <c:pt idx="22421">
                  <c:v>112.1049999999705</c:v>
                </c:pt>
                <c:pt idx="22422">
                  <c:v>112.1099999999705</c:v>
                </c:pt>
                <c:pt idx="22423">
                  <c:v>112.1149999999705</c:v>
                </c:pt>
                <c:pt idx="22424">
                  <c:v>112.1199999999705</c:v>
                </c:pt>
                <c:pt idx="22425">
                  <c:v>112.1249999999705</c:v>
                </c:pt>
                <c:pt idx="22426">
                  <c:v>112.1299999999705</c:v>
                </c:pt>
                <c:pt idx="22427">
                  <c:v>112.1349999999705</c:v>
                </c:pt>
                <c:pt idx="22428">
                  <c:v>112.1399999999705</c:v>
                </c:pt>
                <c:pt idx="22429">
                  <c:v>112.1449999999705</c:v>
                </c:pt>
                <c:pt idx="22430">
                  <c:v>112.1499999999705</c:v>
                </c:pt>
                <c:pt idx="22431">
                  <c:v>112.1549999999705</c:v>
                </c:pt>
                <c:pt idx="22432">
                  <c:v>112.1599999999705</c:v>
                </c:pt>
                <c:pt idx="22433">
                  <c:v>112.1649999999705</c:v>
                </c:pt>
                <c:pt idx="22434">
                  <c:v>112.1699999999705</c:v>
                </c:pt>
                <c:pt idx="22435">
                  <c:v>112.1749999999705</c:v>
                </c:pt>
                <c:pt idx="22436">
                  <c:v>112.1799999999705</c:v>
                </c:pt>
                <c:pt idx="22437">
                  <c:v>112.1849999999705</c:v>
                </c:pt>
                <c:pt idx="22438">
                  <c:v>112.1899999999705</c:v>
                </c:pt>
                <c:pt idx="22439">
                  <c:v>112.1949999999705</c:v>
                </c:pt>
                <c:pt idx="22440">
                  <c:v>112.1999999999705</c:v>
                </c:pt>
                <c:pt idx="22441">
                  <c:v>112.2049999999705</c:v>
                </c:pt>
                <c:pt idx="22442">
                  <c:v>112.2099999999705</c:v>
                </c:pt>
                <c:pt idx="22443">
                  <c:v>112.2149999999705</c:v>
                </c:pt>
                <c:pt idx="22444">
                  <c:v>112.2199999999705</c:v>
                </c:pt>
                <c:pt idx="22445">
                  <c:v>112.2249999999704</c:v>
                </c:pt>
                <c:pt idx="22446">
                  <c:v>112.2299999999704</c:v>
                </c:pt>
                <c:pt idx="22447">
                  <c:v>112.2349999999704</c:v>
                </c:pt>
                <c:pt idx="22448">
                  <c:v>112.2399999999704</c:v>
                </c:pt>
                <c:pt idx="22449">
                  <c:v>112.2449999999704</c:v>
                </c:pt>
                <c:pt idx="22450">
                  <c:v>112.2499999999704</c:v>
                </c:pt>
                <c:pt idx="22451">
                  <c:v>112.2549999999704</c:v>
                </c:pt>
                <c:pt idx="22452">
                  <c:v>112.2599999999704</c:v>
                </c:pt>
                <c:pt idx="22453">
                  <c:v>112.2649999999704</c:v>
                </c:pt>
                <c:pt idx="22454">
                  <c:v>112.2699999999704</c:v>
                </c:pt>
                <c:pt idx="22455">
                  <c:v>112.2749999999704</c:v>
                </c:pt>
                <c:pt idx="22456">
                  <c:v>112.2799999999704</c:v>
                </c:pt>
                <c:pt idx="22457">
                  <c:v>112.2849999999704</c:v>
                </c:pt>
                <c:pt idx="22458">
                  <c:v>112.2899999999704</c:v>
                </c:pt>
                <c:pt idx="22459">
                  <c:v>112.2949999999704</c:v>
                </c:pt>
                <c:pt idx="22460">
                  <c:v>112.2999999999704</c:v>
                </c:pt>
                <c:pt idx="22461">
                  <c:v>112.3049999999704</c:v>
                </c:pt>
                <c:pt idx="22462">
                  <c:v>112.3099999999704</c:v>
                </c:pt>
                <c:pt idx="22463">
                  <c:v>112.3149999999704</c:v>
                </c:pt>
                <c:pt idx="22464">
                  <c:v>112.3199999999704</c:v>
                </c:pt>
                <c:pt idx="22465">
                  <c:v>112.3249999999703</c:v>
                </c:pt>
                <c:pt idx="22466">
                  <c:v>112.3299999999703</c:v>
                </c:pt>
                <c:pt idx="22467">
                  <c:v>112.3349999999703</c:v>
                </c:pt>
                <c:pt idx="22468">
                  <c:v>112.3399999999703</c:v>
                </c:pt>
                <c:pt idx="22469">
                  <c:v>112.3449999999703</c:v>
                </c:pt>
                <c:pt idx="22470">
                  <c:v>112.3499999999703</c:v>
                </c:pt>
                <c:pt idx="22471">
                  <c:v>112.3549999999703</c:v>
                </c:pt>
                <c:pt idx="22472">
                  <c:v>112.3599999999703</c:v>
                </c:pt>
                <c:pt idx="22473">
                  <c:v>112.3649999999703</c:v>
                </c:pt>
                <c:pt idx="22474">
                  <c:v>112.3699999999703</c:v>
                </c:pt>
                <c:pt idx="22475">
                  <c:v>112.3749999999703</c:v>
                </c:pt>
                <c:pt idx="22476">
                  <c:v>112.3799999999703</c:v>
                </c:pt>
                <c:pt idx="22477">
                  <c:v>112.3849999999703</c:v>
                </c:pt>
                <c:pt idx="22478">
                  <c:v>112.3899999999703</c:v>
                </c:pt>
                <c:pt idx="22479">
                  <c:v>112.3949999999703</c:v>
                </c:pt>
                <c:pt idx="22480">
                  <c:v>112.3999999999703</c:v>
                </c:pt>
                <c:pt idx="22481">
                  <c:v>112.4049999999703</c:v>
                </c:pt>
                <c:pt idx="22482">
                  <c:v>112.4099999999703</c:v>
                </c:pt>
                <c:pt idx="22483">
                  <c:v>112.4149999999703</c:v>
                </c:pt>
                <c:pt idx="22484">
                  <c:v>112.4199999999703</c:v>
                </c:pt>
                <c:pt idx="22485">
                  <c:v>112.4249999999703</c:v>
                </c:pt>
                <c:pt idx="22486">
                  <c:v>112.4299999999703</c:v>
                </c:pt>
                <c:pt idx="22487">
                  <c:v>112.4349999999703</c:v>
                </c:pt>
                <c:pt idx="22488">
                  <c:v>112.4399999999703</c:v>
                </c:pt>
                <c:pt idx="22489">
                  <c:v>112.4449999999702</c:v>
                </c:pt>
                <c:pt idx="22490">
                  <c:v>112.4499999999702</c:v>
                </c:pt>
                <c:pt idx="22491">
                  <c:v>112.4549999999702</c:v>
                </c:pt>
                <c:pt idx="22492">
                  <c:v>112.4599999999702</c:v>
                </c:pt>
                <c:pt idx="22493">
                  <c:v>112.4649999999702</c:v>
                </c:pt>
                <c:pt idx="22494">
                  <c:v>112.4699999999702</c:v>
                </c:pt>
                <c:pt idx="22495">
                  <c:v>112.4749999999702</c:v>
                </c:pt>
                <c:pt idx="22496">
                  <c:v>112.4799999999702</c:v>
                </c:pt>
                <c:pt idx="22497">
                  <c:v>112.4849999999702</c:v>
                </c:pt>
                <c:pt idx="22498">
                  <c:v>112.4899999999702</c:v>
                </c:pt>
                <c:pt idx="22499">
                  <c:v>112.4949999999702</c:v>
                </c:pt>
                <c:pt idx="22500">
                  <c:v>112.4999999999702</c:v>
                </c:pt>
                <c:pt idx="22501">
                  <c:v>112.5049999999702</c:v>
                </c:pt>
                <c:pt idx="22502">
                  <c:v>112.5099999999702</c:v>
                </c:pt>
                <c:pt idx="22503">
                  <c:v>112.5149999999702</c:v>
                </c:pt>
                <c:pt idx="22504">
                  <c:v>112.5199999999702</c:v>
                </c:pt>
                <c:pt idx="22505">
                  <c:v>112.5249999999702</c:v>
                </c:pt>
                <c:pt idx="22506">
                  <c:v>112.5299999999702</c:v>
                </c:pt>
                <c:pt idx="22507">
                  <c:v>112.5349999999702</c:v>
                </c:pt>
                <c:pt idx="22508">
                  <c:v>112.5399999999702</c:v>
                </c:pt>
                <c:pt idx="22509">
                  <c:v>112.5449999999702</c:v>
                </c:pt>
                <c:pt idx="22510">
                  <c:v>112.5499999999702</c:v>
                </c:pt>
                <c:pt idx="22511">
                  <c:v>112.5549999999701</c:v>
                </c:pt>
                <c:pt idx="22512">
                  <c:v>112.5599999999701</c:v>
                </c:pt>
                <c:pt idx="22513">
                  <c:v>112.5649999999701</c:v>
                </c:pt>
                <c:pt idx="22514">
                  <c:v>112.5699999999701</c:v>
                </c:pt>
                <c:pt idx="22515">
                  <c:v>112.5749999999701</c:v>
                </c:pt>
                <c:pt idx="22516">
                  <c:v>112.5799999999701</c:v>
                </c:pt>
                <c:pt idx="22517">
                  <c:v>112.5849999999701</c:v>
                </c:pt>
                <c:pt idx="22518">
                  <c:v>112.5899999999701</c:v>
                </c:pt>
                <c:pt idx="22519">
                  <c:v>112.5949999999701</c:v>
                </c:pt>
                <c:pt idx="22520">
                  <c:v>112.5999999999701</c:v>
                </c:pt>
                <c:pt idx="22521">
                  <c:v>112.6049999999701</c:v>
                </c:pt>
                <c:pt idx="22522">
                  <c:v>112.6099999999701</c:v>
                </c:pt>
                <c:pt idx="22523">
                  <c:v>112.6149999999701</c:v>
                </c:pt>
                <c:pt idx="22524">
                  <c:v>112.6199999999701</c:v>
                </c:pt>
                <c:pt idx="22525">
                  <c:v>112.6249999999701</c:v>
                </c:pt>
                <c:pt idx="22526">
                  <c:v>112.6299999999701</c:v>
                </c:pt>
                <c:pt idx="22527">
                  <c:v>112.6349999999701</c:v>
                </c:pt>
                <c:pt idx="22528">
                  <c:v>112.6399999999701</c:v>
                </c:pt>
                <c:pt idx="22529">
                  <c:v>112.6449999999701</c:v>
                </c:pt>
                <c:pt idx="22530">
                  <c:v>112.64999999997</c:v>
                </c:pt>
                <c:pt idx="22531">
                  <c:v>112.65499999997</c:v>
                </c:pt>
                <c:pt idx="22532">
                  <c:v>112.65999999997</c:v>
                </c:pt>
                <c:pt idx="22533">
                  <c:v>112.66499999997</c:v>
                </c:pt>
                <c:pt idx="22534">
                  <c:v>112.66999999997</c:v>
                </c:pt>
                <c:pt idx="22535">
                  <c:v>112.67499999997</c:v>
                </c:pt>
                <c:pt idx="22536">
                  <c:v>112.67999999997</c:v>
                </c:pt>
                <c:pt idx="22537">
                  <c:v>112.68499999997</c:v>
                </c:pt>
                <c:pt idx="22538">
                  <c:v>112.68999999997</c:v>
                </c:pt>
                <c:pt idx="22539">
                  <c:v>112.69499999997</c:v>
                </c:pt>
                <c:pt idx="22540">
                  <c:v>112.69999999997</c:v>
                </c:pt>
                <c:pt idx="22541">
                  <c:v>112.70499999997</c:v>
                </c:pt>
                <c:pt idx="22542">
                  <c:v>112.70999999997</c:v>
                </c:pt>
                <c:pt idx="22543">
                  <c:v>112.71499999997</c:v>
                </c:pt>
                <c:pt idx="22544">
                  <c:v>112.71999999997</c:v>
                </c:pt>
                <c:pt idx="22545">
                  <c:v>112.72499999997</c:v>
                </c:pt>
                <c:pt idx="22546">
                  <c:v>112.72999999997</c:v>
                </c:pt>
                <c:pt idx="22547">
                  <c:v>112.73499999997</c:v>
                </c:pt>
                <c:pt idx="22548">
                  <c:v>112.73999999997</c:v>
                </c:pt>
                <c:pt idx="22549">
                  <c:v>112.74499999997</c:v>
                </c:pt>
                <c:pt idx="22550">
                  <c:v>112.74999999997</c:v>
                </c:pt>
                <c:pt idx="22551">
                  <c:v>112.75499999997</c:v>
                </c:pt>
                <c:pt idx="22552">
                  <c:v>112.75999999997</c:v>
                </c:pt>
                <c:pt idx="22553">
                  <c:v>112.76499999997</c:v>
                </c:pt>
                <c:pt idx="22554">
                  <c:v>112.76999999997</c:v>
                </c:pt>
                <c:pt idx="22555">
                  <c:v>112.77499999997</c:v>
                </c:pt>
                <c:pt idx="22556">
                  <c:v>112.77999999997</c:v>
                </c:pt>
                <c:pt idx="22557">
                  <c:v>112.78499999997</c:v>
                </c:pt>
                <c:pt idx="22558">
                  <c:v>112.78999999997</c:v>
                </c:pt>
                <c:pt idx="22559">
                  <c:v>112.79499999997</c:v>
                </c:pt>
                <c:pt idx="22560">
                  <c:v>112.79999999997</c:v>
                </c:pt>
                <c:pt idx="22561">
                  <c:v>112.80499999997</c:v>
                </c:pt>
                <c:pt idx="22562">
                  <c:v>112.80999999997</c:v>
                </c:pt>
                <c:pt idx="22563">
                  <c:v>112.81499999997</c:v>
                </c:pt>
                <c:pt idx="22564">
                  <c:v>112.81999999997</c:v>
                </c:pt>
                <c:pt idx="22565">
                  <c:v>112.82499999997</c:v>
                </c:pt>
                <c:pt idx="22566">
                  <c:v>112.8299999999699</c:v>
                </c:pt>
                <c:pt idx="22567">
                  <c:v>112.83499999997</c:v>
                </c:pt>
                <c:pt idx="22568">
                  <c:v>112.83999999997</c:v>
                </c:pt>
                <c:pt idx="22569">
                  <c:v>112.84499999997</c:v>
                </c:pt>
                <c:pt idx="22570">
                  <c:v>112.84999999997</c:v>
                </c:pt>
                <c:pt idx="22571">
                  <c:v>112.85499999997</c:v>
                </c:pt>
                <c:pt idx="22572">
                  <c:v>112.8599999999698</c:v>
                </c:pt>
                <c:pt idx="22573">
                  <c:v>112.86499999997</c:v>
                </c:pt>
                <c:pt idx="22574">
                  <c:v>112.8699999999698</c:v>
                </c:pt>
                <c:pt idx="22575">
                  <c:v>112.8749999999698</c:v>
                </c:pt>
                <c:pt idx="22576">
                  <c:v>112.8799999999698</c:v>
                </c:pt>
                <c:pt idx="22577">
                  <c:v>112.8849999999698</c:v>
                </c:pt>
                <c:pt idx="22578">
                  <c:v>112.8899999999698</c:v>
                </c:pt>
                <c:pt idx="22579">
                  <c:v>112.8949999999698</c:v>
                </c:pt>
                <c:pt idx="22580">
                  <c:v>112.8999999999698</c:v>
                </c:pt>
                <c:pt idx="22581">
                  <c:v>112.9049999999698</c:v>
                </c:pt>
                <c:pt idx="22582">
                  <c:v>112.9099999999698</c:v>
                </c:pt>
                <c:pt idx="22583">
                  <c:v>112.9149999999698</c:v>
                </c:pt>
                <c:pt idx="22584">
                  <c:v>112.9199999999698</c:v>
                </c:pt>
                <c:pt idx="22585">
                  <c:v>112.9249999999698</c:v>
                </c:pt>
                <c:pt idx="22586">
                  <c:v>112.9299999999698</c:v>
                </c:pt>
                <c:pt idx="22587">
                  <c:v>112.9349999999698</c:v>
                </c:pt>
                <c:pt idx="22588">
                  <c:v>112.9399999999698</c:v>
                </c:pt>
                <c:pt idx="22589">
                  <c:v>112.9449999999698</c:v>
                </c:pt>
                <c:pt idx="22590">
                  <c:v>112.9499999999698</c:v>
                </c:pt>
                <c:pt idx="22591">
                  <c:v>112.9549999999698</c:v>
                </c:pt>
                <c:pt idx="22592">
                  <c:v>112.9599999999698</c:v>
                </c:pt>
                <c:pt idx="22593">
                  <c:v>112.9649999999698</c:v>
                </c:pt>
                <c:pt idx="22594">
                  <c:v>112.9699999999698</c:v>
                </c:pt>
                <c:pt idx="22595">
                  <c:v>112.9749999999698</c:v>
                </c:pt>
                <c:pt idx="22596">
                  <c:v>112.9799999999697</c:v>
                </c:pt>
                <c:pt idx="22597">
                  <c:v>112.9849999999697</c:v>
                </c:pt>
                <c:pt idx="22598">
                  <c:v>112.9899999999697</c:v>
                </c:pt>
                <c:pt idx="22599">
                  <c:v>112.9949999999697</c:v>
                </c:pt>
                <c:pt idx="22600">
                  <c:v>112.9999999999697</c:v>
                </c:pt>
                <c:pt idx="22601">
                  <c:v>113.0049999999697</c:v>
                </c:pt>
                <c:pt idx="22602">
                  <c:v>113.0099999999697</c:v>
                </c:pt>
                <c:pt idx="22603">
                  <c:v>113.0149999999697</c:v>
                </c:pt>
                <c:pt idx="22604">
                  <c:v>113.0199999999697</c:v>
                </c:pt>
                <c:pt idx="22605">
                  <c:v>113.0249999999697</c:v>
                </c:pt>
                <c:pt idx="22606">
                  <c:v>113.0299999999697</c:v>
                </c:pt>
                <c:pt idx="22607">
                  <c:v>113.0349999999697</c:v>
                </c:pt>
                <c:pt idx="22608">
                  <c:v>113.0399999999697</c:v>
                </c:pt>
                <c:pt idx="22609">
                  <c:v>113.0449999999697</c:v>
                </c:pt>
                <c:pt idx="22610">
                  <c:v>113.0499999999697</c:v>
                </c:pt>
                <c:pt idx="22611">
                  <c:v>113.0549999999697</c:v>
                </c:pt>
                <c:pt idx="22612">
                  <c:v>113.0599999999697</c:v>
                </c:pt>
                <c:pt idx="22613">
                  <c:v>113.0649999999697</c:v>
                </c:pt>
                <c:pt idx="22614">
                  <c:v>113.0699999999697</c:v>
                </c:pt>
                <c:pt idx="22615">
                  <c:v>113.0749999999697</c:v>
                </c:pt>
                <c:pt idx="22616">
                  <c:v>113.0799999999696</c:v>
                </c:pt>
                <c:pt idx="22617">
                  <c:v>113.0849999999697</c:v>
                </c:pt>
                <c:pt idx="22618">
                  <c:v>113.0899999999696</c:v>
                </c:pt>
                <c:pt idx="22619">
                  <c:v>113.0949999999696</c:v>
                </c:pt>
                <c:pt idx="22620">
                  <c:v>113.0999999999696</c:v>
                </c:pt>
                <c:pt idx="22621">
                  <c:v>113.1049999999696</c:v>
                </c:pt>
                <c:pt idx="22622">
                  <c:v>113.1099999999696</c:v>
                </c:pt>
                <c:pt idx="22623">
                  <c:v>113.1149999999696</c:v>
                </c:pt>
                <c:pt idx="22624">
                  <c:v>113.1199999999696</c:v>
                </c:pt>
                <c:pt idx="22625">
                  <c:v>113.1249999999696</c:v>
                </c:pt>
                <c:pt idx="22626">
                  <c:v>113.1299999999696</c:v>
                </c:pt>
                <c:pt idx="22627">
                  <c:v>113.1349999999696</c:v>
                </c:pt>
                <c:pt idx="22628">
                  <c:v>113.1399999999696</c:v>
                </c:pt>
                <c:pt idx="22629">
                  <c:v>113.1449999999696</c:v>
                </c:pt>
                <c:pt idx="22630">
                  <c:v>113.1499999999696</c:v>
                </c:pt>
                <c:pt idx="22631">
                  <c:v>113.1549999999696</c:v>
                </c:pt>
                <c:pt idx="22632">
                  <c:v>113.1599999999696</c:v>
                </c:pt>
                <c:pt idx="22633">
                  <c:v>113.1649999999696</c:v>
                </c:pt>
                <c:pt idx="22634">
                  <c:v>113.1699999999696</c:v>
                </c:pt>
                <c:pt idx="22635">
                  <c:v>113.1749999999696</c:v>
                </c:pt>
                <c:pt idx="22636">
                  <c:v>113.1799999999696</c:v>
                </c:pt>
                <c:pt idx="22637">
                  <c:v>113.1849999999696</c:v>
                </c:pt>
                <c:pt idx="22638">
                  <c:v>113.1899999999695</c:v>
                </c:pt>
                <c:pt idx="22639">
                  <c:v>113.1949999999696</c:v>
                </c:pt>
                <c:pt idx="22640">
                  <c:v>113.1999999999695</c:v>
                </c:pt>
                <c:pt idx="22641">
                  <c:v>113.2049999999695</c:v>
                </c:pt>
                <c:pt idx="22642">
                  <c:v>113.2099999999695</c:v>
                </c:pt>
                <c:pt idx="22643">
                  <c:v>113.2149999999695</c:v>
                </c:pt>
                <c:pt idx="22644">
                  <c:v>113.2199999999695</c:v>
                </c:pt>
                <c:pt idx="22645">
                  <c:v>113.2249999999695</c:v>
                </c:pt>
                <c:pt idx="22646">
                  <c:v>113.2299999999695</c:v>
                </c:pt>
                <c:pt idx="22647">
                  <c:v>113.2349999999695</c:v>
                </c:pt>
                <c:pt idx="22648">
                  <c:v>113.2399999999695</c:v>
                </c:pt>
                <c:pt idx="22649">
                  <c:v>113.2449999999695</c:v>
                </c:pt>
                <c:pt idx="22650">
                  <c:v>113.2499999999695</c:v>
                </c:pt>
                <c:pt idx="22651">
                  <c:v>113.2549999999695</c:v>
                </c:pt>
                <c:pt idx="22652">
                  <c:v>113.2599999999695</c:v>
                </c:pt>
                <c:pt idx="22653">
                  <c:v>113.2649999999695</c:v>
                </c:pt>
                <c:pt idx="22654">
                  <c:v>113.2699999999695</c:v>
                </c:pt>
                <c:pt idx="22655">
                  <c:v>113.2749999999695</c:v>
                </c:pt>
                <c:pt idx="22656">
                  <c:v>113.2799999999695</c:v>
                </c:pt>
                <c:pt idx="22657">
                  <c:v>113.2849999999695</c:v>
                </c:pt>
                <c:pt idx="22658">
                  <c:v>113.2899999999695</c:v>
                </c:pt>
                <c:pt idx="22659">
                  <c:v>113.2949999999695</c:v>
                </c:pt>
                <c:pt idx="22660">
                  <c:v>113.2999999999695</c:v>
                </c:pt>
                <c:pt idx="22661">
                  <c:v>113.3049999999695</c:v>
                </c:pt>
                <c:pt idx="22662">
                  <c:v>113.3099999999694</c:v>
                </c:pt>
                <c:pt idx="22663">
                  <c:v>113.3149999999694</c:v>
                </c:pt>
                <c:pt idx="22664">
                  <c:v>113.3199999999694</c:v>
                </c:pt>
                <c:pt idx="22665">
                  <c:v>113.3249999999694</c:v>
                </c:pt>
                <c:pt idx="22666">
                  <c:v>113.3299999999694</c:v>
                </c:pt>
                <c:pt idx="22667">
                  <c:v>113.3349999999694</c:v>
                </c:pt>
                <c:pt idx="22668">
                  <c:v>113.3399999999694</c:v>
                </c:pt>
                <c:pt idx="22669">
                  <c:v>113.3449999999694</c:v>
                </c:pt>
                <c:pt idx="22670">
                  <c:v>113.3499999999694</c:v>
                </c:pt>
                <c:pt idx="22671">
                  <c:v>113.3549999999694</c:v>
                </c:pt>
                <c:pt idx="22672">
                  <c:v>113.3599999999694</c:v>
                </c:pt>
                <c:pt idx="22673">
                  <c:v>113.3649999999694</c:v>
                </c:pt>
                <c:pt idx="22674">
                  <c:v>113.3699999999694</c:v>
                </c:pt>
                <c:pt idx="22675">
                  <c:v>113.3749999999694</c:v>
                </c:pt>
                <c:pt idx="22676">
                  <c:v>113.3799999999694</c:v>
                </c:pt>
                <c:pt idx="22677">
                  <c:v>113.3849999999694</c:v>
                </c:pt>
                <c:pt idx="22678">
                  <c:v>113.3899999999694</c:v>
                </c:pt>
                <c:pt idx="22679">
                  <c:v>113.3949999999694</c:v>
                </c:pt>
                <c:pt idx="22680">
                  <c:v>113.3999999999694</c:v>
                </c:pt>
                <c:pt idx="22681">
                  <c:v>113.4049999999694</c:v>
                </c:pt>
                <c:pt idx="22682">
                  <c:v>113.4099999999694</c:v>
                </c:pt>
                <c:pt idx="22683">
                  <c:v>113.4149999999694</c:v>
                </c:pt>
                <c:pt idx="22684">
                  <c:v>113.4199999999693</c:v>
                </c:pt>
                <c:pt idx="22685">
                  <c:v>113.4249999999693</c:v>
                </c:pt>
                <c:pt idx="22686">
                  <c:v>113.4299999999693</c:v>
                </c:pt>
                <c:pt idx="22687">
                  <c:v>113.4349999999693</c:v>
                </c:pt>
                <c:pt idx="22688">
                  <c:v>113.4399999999693</c:v>
                </c:pt>
                <c:pt idx="22689">
                  <c:v>113.4449999999693</c:v>
                </c:pt>
                <c:pt idx="22690">
                  <c:v>113.4499999999693</c:v>
                </c:pt>
                <c:pt idx="22691">
                  <c:v>113.4549999999693</c:v>
                </c:pt>
                <c:pt idx="22692">
                  <c:v>113.4599999999693</c:v>
                </c:pt>
                <c:pt idx="22693">
                  <c:v>113.4649999999693</c:v>
                </c:pt>
                <c:pt idx="22694">
                  <c:v>113.4699999999693</c:v>
                </c:pt>
                <c:pt idx="22695">
                  <c:v>113.4749999999693</c:v>
                </c:pt>
                <c:pt idx="22696">
                  <c:v>113.4799999999693</c:v>
                </c:pt>
                <c:pt idx="22697">
                  <c:v>113.4849999999693</c:v>
                </c:pt>
                <c:pt idx="22698">
                  <c:v>113.4899999999693</c:v>
                </c:pt>
                <c:pt idx="22699">
                  <c:v>113.4949999999693</c:v>
                </c:pt>
                <c:pt idx="22700">
                  <c:v>113.4999999999693</c:v>
                </c:pt>
                <c:pt idx="22701">
                  <c:v>113.5049999999693</c:v>
                </c:pt>
                <c:pt idx="22702">
                  <c:v>113.5099999999693</c:v>
                </c:pt>
                <c:pt idx="22703">
                  <c:v>113.5149999999693</c:v>
                </c:pt>
                <c:pt idx="22704">
                  <c:v>113.5199999999693</c:v>
                </c:pt>
                <c:pt idx="22705">
                  <c:v>113.5249999999693</c:v>
                </c:pt>
                <c:pt idx="22706">
                  <c:v>113.5299999999692</c:v>
                </c:pt>
                <c:pt idx="22707">
                  <c:v>113.5349999999692</c:v>
                </c:pt>
                <c:pt idx="22708">
                  <c:v>113.5399999999692</c:v>
                </c:pt>
                <c:pt idx="22709">
                  <c:v>113.5449999999692</c:v>
                </c:pt>
                <c:pt idx="22710">
                  <c:v>113.5499999999692</c:v>
                </c:pt>
                <c:pt idx="22711">
                  <c:v>113.5549999999692</c:v>
                </c:pt>
                <c:pt idx="22712">
                  <c:v>113.5599999999692</c:v>
                </c:pt>
                <c:pt idx="22713">
                  <c:v>113.5649999999692</c:v>
                </c:pt>
                <c:pt idx="22714">
                  <c:v>113.5699999999692</c:v>
                </c:pt>
                <c:pt idx="22715">
                  <c:v>113.5749999999692</c:v>
                </c:pt>
                <c:pt idx="22716">
                  <c:v>113.5799999999692</c:v>
                </c:pt>
                <c:pt idx="22717">
                  <c:v>113.5849999999692</c:v>
                </c:pt>
                <c:pt idx="22718">
                  <c:v>113.5899999999692</c:v>
                </c:pt>
                <c:pt idx="22719">
                  <c:v>113.5949999999692</c:v>
                </c:pt>
                <c:pt idx="22720">
                  <c:v>113.5999999999692</c:v>
                </c:pt>
                <c:pt idx="22721">
                  <c:v>113.6049999999692</c:v>
                </c:pt>
                <c:pt idx="22722">
                  <c:v>113.6099999999692</c:v>
                </c:pt>
                <c:pt idx="22723">
                  <c:v>113.6149999999692</c:v>
                </c:pt>
                <c:pt idx="22724">
                  <c:v>113.6199999999692</c:v>
                </c:pt>
                <c:pt idx="22725">
                  <c:v>113.6249999999692</c:v>
                </c:pt>
                <c:pt idx="22726">
                  <c:v>113.6299999999691</c:v>
                </c:pt>
                <c:pt idx="22727">
                  <c:v>113.6349999999692</c:v>
                </c:pt>
                <c:pt idx="22728">
                  <c:v>113.6399999999691</c:v>
                </c:pt>
                <c:pt idx="22729">
                  <c:v>113.6449999999691</c:v>
                </c:pt>
                <c:pt idx="22730">
                  <c:v>113.6499999999691</c:v>
                </c:pt>
                <c:pt idx="22731">
                  <c:v>113.6549999999691</c:v>
                </c:pt>
                <c:pt idx="22732">
                  <c:v>113.6599999999691</c:v>
                </c:pt>
                <c:pt idx="22733">
                  <c:v>113.6649999999691</c:v>
                </c:pt>
                <c:pt idx="22734">
                  <c:v>113.6699999999691</c:v>
                </c:pt>
                <c:pt idx="22735">
                  <c:v>113.6749999999691</c:v>
                </c:pt>
                <c:pt idx="22736">
                  <c:v>113.6799999999691</c:v>
                </c:pt>
                <c:pt idx="22737">
                  <c:v>113.6849999999691</c:v>
                </c:pt>
                <c:pt idx="22738">
                  <c:v>113.6899999999691</c:v>
                </c:pt>
                <c:pt idx="22739">
                  <c:v>113.6949999999691</c:v>
                </c:pt>
                <c:pt idx="22740">
                  <c:v>113.6999999999691</c:v>
                </c:pt>
                <c:pt idx="22741">
                  <c:v>113.7049999999691</c:v>
                </c:pt>
                <c:pt idx="22742">
                  <c:v>113.7099999999691</c:v>
                </c:pt>
                <c:pt idx="22743">
                  <c:v>113.7149999999691</c:v>
                </c:pt>
                <c:pt idx="22744">
                  <c:v>113.7199999999691</c:v>
                </c:pt>
                <c:pt idx="22745">
                  <c:v>113.7249999999691</c:v>
                </c:pt>
                <c:pt idx="22746">
                  <c:v>113.7299999999691</c:v>
                </c:pt>
                <c:pt idx="22747">
                  <c:v>113.7349999999691</c:v>
                </c:pt>
                <c:pt idx="22748">
                  <c:v>113.7399999999691</c:v>
                </c:pt>
                <c:pt idx="22749">
                  <c:v>113.7449999999691</c:v>
                </c:pt>
                <c:pt idx="22750">
                  <c:v>113.749999999969</c:v>
                </c:pt>
                <c:pt idx="22751">
                  <c:v>113.754999999969</c:v>
                </c:pt>
                <c:pt idx="22752">
                  <c:v>113.759999999969</c:v>
                </c:pt>
                <c:pt idx="22753">
                  <c:v>113.764999999969</c:v>
                </c:pt>
                <c:pt idx="22754">
                  <c:v>113.769999999969</c:v>
                </c:pt>
                <c:pt idx="22755">
                  <c:v>113.774999999969</c:v>
                </c:pt>
                <c:pt idx="22756">
                  <c:v>113.779999999969</c:v>
                </c:pt>
                <c:pt idx="22757">
                  <c:v>113.784999999969</c:v>
                </c:pt>
                <c:pt idx="22758">
                  <c:v>113.789999999969</c:v>
                </c:pt>
                <c:pt idx="22759">
                  <c:v>113.794999999969</c:v>
                </c:pt>
                <c:pt idx="22760">
                  <c:v>113.799999999969</c:v>
                </c:pt>
                <c:pt idx="22761">
                  <c:v>113.804999999969</c:v>
                </c:pt>
                <c:pt idx="22762">
                  <c:v>113.809999999969</c:v>
                </c:pt>
                <c:pt idx="22763">
                  <c:v>113.814999999969</c:v>
                </c:pt>
                <c:pt idx="22764">
                  <c:v>113.819999999969</c:v>
                </c:pt>
                <c:pt idx="22765">
                  <c:v>113.824999999969</c:v>
                </c:pt>
                <c:pt idx="22766">
                  <c:v>113.829999999969</c:v>
                </c:pt>
                <c:pt idx="22767">
                  <c:v>113.834999999969</c:v>
                </c:pt>
                <c:pt idx="22768">
                  <c:v>113.839999999969</c:v>
                </c:pt>
                <c:pt idx="22769">
                  <c:v>113.844999999969</c:v>
                </c:pt>
                <c:pt idx="22770">
                  <c:v>113.849999999969</c:v>
                </c:pt>
                <c:pt idx="22771">
                  <c:v>113.854999999969</c:v>
                </c:pt>
                <c:pt idx="22772">
                  <c:v>113.859999999969</c:v>
                </c:pt>
                <c:pt idx="22773">
                  <c:v>113.864999999969</c:v>
                </c:pt>
                <c:pt idx="22774">
                  <c:v>113.869999999969</c:v>
                </c:pt>
                <c:pt idx="22775">
                  <c:v>113.874999999969</c:v>
                </c:pt>
                <c:pt idx="22776">
                  <c:v>113.879999999969</c:v>
                </c:pt>
                <c:pt idx="22777">
                  <c:v>113.884999999969</c:v>
                </c:pt>
                <c:pt idx="22778">
                  <c:v>113.889999999969</c:v>
                </c:pt>
                <c:pt idx="22779">
                  <c:v>113.894999999969</c:v>
                </c:pt>
                <c:pt idx="22780">
                  <c:v>113.899999999969</c:v>
                </c:pt>
                <c:pt idx="22781">
                  <c:v>113.904999999969</c:v>
                </c:pt>
                <c:pt idx="22782">
                  <c:v>113.909999999969</c:v>
                </c:pt>
                <c:pt idx="22783">
                  <c:v>113.914999999969</c:v>
                </c:pt>
                <c:pt idx="22784">
                  <c:v>113.919999999969</c:v>
                </c:pt>
                <c:pt idx="22785">
                  <c:v>113.924999999969</c:v>
                </c:pt>
                <c:pt idx="22786">
                  <c:v>113.929999999969</c:v>
                </c:pt>
                <c:pt idx="22787">
                  <c:v>113.934999999969</c:v>
                </c:pt>
                <c:pt idx="22788">
                  <c:v>113.939999999969</c:v>
                </c:pt>
                <c:pt idx="22789">
                  <c:v>113.944999999969</c:v>
                </c:pt>
                <c:pt idx="22790">
                  <c:v>113.949999999969</c:v>
                </c:pt>
                <c:pt idx="22791">
                  <c:v>113.954999999969</c:v>
                </c:pt>
                <c:pt idx="22792">
                  <c:v>113.959999999969</c:v>
                </c:pt>
                <c:pt idx="22793">
                  <c:v>113.964999999969</c:v>
                </c:pt>
                <c:pt idx="22794">
                  <c:v>113.9699999999688</c:v>
                </c:pt>
                <c:pt idx="22795">
                  <c:v>113.9749999999688</c:v>
                </c:pt>
                <c:pt idx="22796">
                  <c:v>113.9799999999688</c:v>
                </c:pt>
                <c:pt idx="22797">
                  <c:v>113.9849999999688</c:v>
                </c:pt>
                <c:pt idx="22798">
                  <c:v>113.9899999999688</c:v>
                </c:pt>
                <c:pt idx="22799">
                  <c:v>113.9949999999688</c:v>
                </c:pt>
                <c:pt idx="22800">
                  <c:v>113.9999999999688</c:v>
                </c:pt>
                <c:pt idx="22801">
                  <c:v>114.0049999999688</c:v>
                </c:pt>
                <c:pt idx="22802">
                  <c:v>114.0099999999688</c:v>
                </c:pt>
                <c:pt idx="22803">
                  <c:v>114.0149999999688</c:v>
                </c:pt>
                <c:pt idx="22804">
                  <c:v>114.0199999999688</c:v>
                </c:pt>
                <c:pt idx="22805">
                  <c:v>114.0249999999688</c:v>
                </c:pt>
                <c:pt idx="22806">
                  <c:v>114.0299999999688</c:v>
                </c:pt>
                <c:pt idx="22807">
                  <c:v>114.0349999999688</c:v>
                </c:pt>
                <c:pt idx="22808">
                  <c:v>114.0399999999688</c:v>
                </c:pt>
                <c:pt idx="22809">
                  <c:v>114.0449999999688</c:v>
                </c:pt>
                <c:pt idx="22810">
                  <c:v>114.0499999999688</c:v>
                </c:pt>
                <c:pt idx="22811">
                  <c:v>114.0549999999688</c:v>
                </c:pt>
                <c:pt idx="22812">
                  <c:v>114.0599999999688</c:v>
                </c:pt>
                <c:pt idx="22813">
                  <c:v>114.0649999999688</c:v>
                </c:pt>
                <c:pt idx="22814">
                  <c:v>114.0699999999688</c:v>
                </c:pt>
                <c:pt idx="22815">
                  <c:v>114.0749999999688</c:v>
                </c:pt>
                <c:pt idx="22816">
                  <c:v>114.0799999999687</c:v>
                </c:pt>
                <c:pt idx="22817">
                  <c:v>114.0849999999687</c:v>
                </c:pt>
                <c:pt idx="22818">
                  <c:v>114.0899999999687</c:v>
                </c:pt>
                <c:pt idx="22819">
                  <c:v>114.0949999999687</c:v>
                </c:pt>
                <c:pt idx="22820">
                  <c:v>114.0999999999687</c:v>
                </c:pt>
                <c:pt idx="22821">
                  <c:v>114.1049999999687</c:v>
                </c:pt>
                <c:pt idx="22822">
                  <c:v>114.1099999999687</c:v>
                </c:pt>
                <c:pt idx="22823">
                  <c:v>114.1149999999687</c:v>
                </c:pt>
                <c:pt idx="22824">
                  <c:v>114.1199999999687</c:v>
                </c:pt>
                <c:pt idx="22825">
                  <c:v>114.1249999999687</c:v>
                </c:pt>
                <c:pt idx="22826">
                  <c:v>114.1299999999687</c:v>
                </c:pt>
                <c:pt idx="22827">
                  <c:v>114.1349999999687</c:v>
                </c:pt>
                <c:pt idx="22828">
                  <c:v>114.1399999999687</c:v>
                </c:pt>
                <c:pt idx="22829">
                  <c:v>114.1449999999687</c:v>
                </c:pt>
                <c:pt idx="22830">
                  <c:v>114.1499999999687</c:v>
                </c:pt>
                <c:pt idx="22831">
                  <c:v>114.1549999999687</c:v>
                </c:pt>
                <c:pt idx="22832">
                  <c:v>114.1599999999687</c:v>
                </c:pt>
                <c:pt idx="22833">
                  <c:v>114.1649999999687</c:v>
                </c:pt>
                <c:pt idx="22834">
                  <c:v>114.1699999999687</c:v>
                </c:pt>
                <c:pt idx="22835">
                  <c:v>114.1749999999687</c:v>
                </c:pt>
                <c:pt idx="22836">
                  <c:v>114.1799999999686</c:v>
                </c:pt>
                <c:pt idx="22837">
                  <c:v>114.1849999999687</c:v>
                </c:pt>
                <c:pt idx="22838">
                  <c:v>114.1899999999686</c:v>
                </c:pt>
                <c:pt idx="22839">
                  <c:v>114.1949999999686</c:v>
                </c:pt>
                <c:pt idx="22840">
                  <c:v>114.1999999999686</c:v>
                </c:pt>
                <c:pt idx="22841">
                  <c:v>114.2049999999686</c:v>
                </c:pt>
                <c:pt idx="22842">
                  <c:v>114.2099999999686</c:v>
                </c:pt>
                <c:pt idx="22843">
                  <c:v>114.2149999999686</c:v>
                </c:pt>
                <c:pt idx="22844">
                  <c:v>114.2199999999686</c:v>
                </c:pt>
                <c:pt idx="22845">
                  <c:v>114.2249999999686</c:v>
                </c:pt>
                <c:pt idx="22846">
                  <c:v>114.2299999999686</c:v>
                </c:pt>
                <c:pt idx="22847">
                  <c:v>114.2349999999686</c:v>
                </c:pt>
                <c:pt idx="22848">
                  <c:v>114.2399999999686</c:v>
                </c:pt>
                <c:pt idx="22849">
                  <c:v>114.2449999999686</c:v>
                </c:pt>
                <c:pt idx="22850">
                  <c:v>114.2499999999686</c:v>
                </c:pt>
                <c:pt idx="22851">
                  <c:v>114.2549999999686</c:v>
                </c:pt>
                <c:pt idx="22852">
                  <c:v>114.2599999999686</c:v>
                </c:pt>
                <c:pt idx="22853">
                  <c:v>114.2649999999686</c:v>
                </c:pt>
                <c:pt idx="22854">
                  <c:v>114.2699999999686</c:v>
                </c:pt>
                <c:pt idx="22855">
                  <c:v>114.2749999999686</c:v>
                </c:pt>
                <c:pt idx="22856">
                  <c:v>114.2799999999686</c:v>
                </c:pt>
                <c:pt idx="22857">
                  <c:v>114.2849999999686</c:v>
                </c:pt>
                <c:pt idx="22858">
                  <c:v>114.2899999999686</c:v>
                </c:pt>
                <c:pt idx="22859">
                  <c:v>114.2949999999686</c:v>
                </c:pt>
                <c:pt idx="22860">
                  <c:v>114.2999999999685</c:v>
                </c:pt>
                <c:pt idx="22861">
                  <c:v>114.3049999999685</c:v>
                </c:pt>
                <c:pt idx="22862">
                  <c:v>114.3099999999685</c:v>
                </c:pt>
                <c:pt idx="22863">
                  <c:v>114.3149999999685</c:v>
                </c:pt>
                <c:pt idx="22864">
                  <c:v>114.3199999999685</c:v>
                </c:pt>
                <c:pt idx="22865">
                  <c:v>114.3249999999685</c:v>
                </c:pt>
                <c:pt idx="22866">
                  <c:v>114.3299999999685</c:v>
                </c:pt>
                <c:pt idx="22867">
                  <c:v>114.3349999999685</c:v>
                </c:pt>
                <c:pt idx="22868">
                  <c:v>114.3399999999685</c:v>
                </c:pt>
                <c:pt idx="22869">
                  <c:v>114.3449999999685</c:v>
                </c:pt>
                <c:pt idx="22870">
                  <c:v>114.3499999999685</c:v>
                </c:pt>
                <c:pt idx="22871">
                  <c:v>114.3549999999685</c:v>
                </c:pt>
                <c:pt idx="22872">
                  <c:v>114.3599999999685</c:v>
                </c:pt>
                <c:pt idx="22873">
                  <c:v>114.3649999999685</c:v>
                </c:pt>
                <c:pt idx="22874">
                  <c:v>114.3699999999685</c:v>
                </c:pt>
                <c:pt idx="22875">
                  <c:v>114.3749999999685</c:v>
                </c:pt>
                <c:pt idx="22876">
                  <c:v>114.3799999999685</c:v>
                </c:pt>
                <c:pt idx="22877">
                  <c:v>114.3849999999685</c:v>
                </c:pt>
                <c:pt idx="22878">
                  <c:v>114.3899999999685</c:v>
                </c:pt>
                <c:pt idx="22879">
                  <c:v>114.3949999999685</c:v>
                </c:pt>
                <c:pt idx="22880">
                  <c:v>114.3999999999685</c:v>
                </c:pt>
                <c:pt idx="22881">
                  <c:v>114.4049999999685</c:v>
                </c:pt>
                <c:pt idx="22882">
                  <c:v>114.4099999999684</c:v>
                </c:pt>
                <c:pt idx="22883">
                  <c:v>114.4149999999685</c:v>
                </c:pt>
                <c:pt idx="22884">
                  <c:v>114.4199999999685</c:v>
                </c:pt>
                <c:pt idx="22885">
                  <c:v>114.4249999999684</c:v>
                </c:pt>
                <c:pt idx="22886">
                  <c:v>114.4299999999684</c:v>
                </c:pt>
                <c:pt idx="22887">
                  <c:v>114.4349999999684</c:v>
                </c:pt>
                <c:pt idx="22888">
                  <c:v>114.4399999999684</c:v>
                </c:pt>
                <c:pt idx="22889">
                  <c:v>114.4449999999684</c:v>
                </c:pt>
                <c:pt idx="22890">
                  <c:v>114.4499999999684</c:v>
                </c:pt>
                <c:pt idx="22891">
                  <c:v>114.4549999999684</c:v>
                </c:pt>
                <c:pt idx="22892">
                  <c:v>114.4599999999684</c:v>
                </c:pt>
                <c:pt idx="22893">
                  <c:v>114.4649999999684</c:v>
                </c:pt>
                <c:pt idx="22894">
                  <c:v>114.4699999999684</c:v>
                </c:pt>
                <c:pt idx="22895">
                  <c:v>114.4749999999684</c:v>
                </c:pt>
                <c:pt idx="22896">
                  <c:v>114.4799999999684</c:v>
                </c:pt>
                <c:pt idx="22897">
                  <c:v>114.4849999999684</c:v>
                </c:pt>
                <c:pt idx="22898">
                  <c:v>114.4899999999684</c:v>
                </c:pt>
                <c:pt idx="22899">
                  <c:v>114.4949999999684</c:v>
                </c:pt>
                <c:pt idx="22900">
                  <c:v>114.4999999999684</c:v>
                </c:pt>
                <c:pt idx="22901">
                  <c:v>114.5049999999684</c:v>
                </c:pt>
                <c:pt idx="22902">
                  <c:v>114.5099999999684</c:v>
                </c:pt>
                <c:pt idx="22903">
                  <c:v>114.5149999999684</c:v>
                </c:pt>
                <c:pt idx="22904">
                  <c:v>114.5199999999683</c:v>
                </c:pt>
                <c:pt idx="22905">
                  <c:v>114.5249999999683</c:v>
                </c:pt>
                <c:pt idx="22906">
                  <c:v>114.5299999999683</c:v>
                </c:pt>
                <c:pt idx="22907">
                  <c:v>114.5349999999683</c:v>
                </c:pt>
                <c:pt idx="22908">
                  <c:v>114.5399999999683</c:v>
                </c:pt>
                <c:pt idx="22909">
                  <c:v>114.5449999999683</c:v>
                </c:pt>
                <c:pt idx="22910">
                  <c:v>114.5499999999683</c:v>
                </c:pt>
                <c:pt idx="22911">
                  <c:v>114.5549999999683</c:v>
                </c:pt>
                <c:pt idx="22912">
                  <c:v>114.5599999999683</c:v>
                </c:pt>
                <c:pt idx="22913">
                  <c:v>114.5649999999683</c:v>
                </c:pt>
                <c:pt idx="22914">
                  <c:v>114.5699999999683</c:v>
                </c:pt>
                <c:pt idx="22915">
                  <c:v>114.5749999999683</c:v>
                </c:pt>
                <c:pt idx="22916">
                  <c:v>114.5799999999683</c:v>
                </c:pt>
                <c:pt idx="22917">
                  <c:v>114.5849999999683</c:v>
                </c:pt>
                <c:pt idx="22918">
                  <c:v>114.5899999999683</c:v>
                </c:pt>
                <c:pt idx="22919">
                  <c:v>114.5949999999683</c:v>
                </c:pt>
                <c:pt idx="22920">
                  <c:v>114.5999999999683</c:v>
                </c:pt>
                <c:pt idx="22921">
                  <c:v>114.6049999999683</c:v>
                </c:pt>
                <c:pt idx="22922">
                  <c:v>114.6099999999683</c:v>
                </c:pt>
                <c:pt idx="22923">
                  <c:v>114.6149999999683</c:v>
                </c:pt>
                <c:pt idx="22924">
                  <c:v>114.6199999999683</c:v>
                </c:pt>
                <c:pt idx="22925">
                  <c:v>114.6249999999683</c:v>
                </c:pt>
                <c:pt idx="22926">
                  <c:v>114.6299999999682</c:v>
                </c:pt>
                <c:pt idx="22927">
                  <c:v>114.6349999999682</c:v>
                </c:pt>
                <c:pt idx="22928">
                  <c:v>114.6399999999682</c:v>
                </c:pt>
                <c:pt idx="22929">
                  <c:v>114.6449999999682</c:v>
                </c:pt>
                <c:pt idx="22930">
                  <c:v>114.6499999999682</c:v>
                </c:pt>
                <c:pt idx="22931">
                  <c:v>114.6549999999682</c:v>
                </c:pt>
                <c:pt idx="22932">
                  <c:v>114.6599999999682</c:v>
                </c:pt>
                <c:pt idx="22933">
                  <c:v>114.6649999999682</c:v>
                </c:pt>
                <c:pt idx="22934">
                  <c:v>114.6699999999682</c:v>
                </c:pt>
                <c:pt idx="22935">
                  <c:v>114.6749999999682</c:v>
                </c:pt>
                <c:pt idx="22936">
                  <c:v>114.6799999999682</c:v>
                </c:pt>
                <c:pt idx="22937">
                  <c:v>114.6849999999682</c:v>
                </c:pt>
                <c:pt idx="22938">
                  <c:v>114.6899999999682</c:v>
                </c:pt>
                <c:pt idx="22939">
                  <c:v>114.6949999999682</c:v>
                </c:pt>
                <c:pt idx="22940">
                  <c:v>114.6999999999682</c:v>
                </c:pt>
                <c:pt idx="22941">
                  <c:v>114.7049999999682</c:v>
                </c:pt>
                <c:pt idx="22942">
                  <c:v>114.7099999999682</c:v>
                </c:pt>
                <c:pt idx="22943">
                  <c:v>114.7149999999682</c:v>
                </c:pt>
                <c:pt idx="22944">
                  <c:v>114.7199999999682</c:v>
                </c:pt>
                <c:pt idx="22945">
                  <c:v>114.7249999999682</c:v>
                </c:pt>
                <c:pt idx="22946">
                  <c:v>114.7299999999682</c:v>
                </c:pt>
                <c:pt idx="22947">
                  <c:v>114.7349999999682</c:v>
                </c:pt>
                <c:pt idx="22948">
                  <c:v>114.7399999999681</c:v>
                </c:pt>
                <c:pt idx="22949">
                  <c:v>114.7449999999682</c:v>
                </c:pt>
                <c:pt idx="22950">
                  <c:v>114.7499999999682</c:v>
                </c:pt>
                <c:pt idx="22951">
                  <c:v>114.7549999999681</c:v>
                </c:pt>
                <c:pt idx="22952">
                  <c:v>114.7599999999681</c:v>
                </c:pt>
                <c:pt idx="22953">
                  <c:v>114.7649999999681</c:v>
                </c:pt>
                <c:pt idx="22954">
                  <c:v>114.7699999999681</c:v>
                </c:pt>
                <c:pt idx="22955">
                  <c:v>114.7749999999681</c:v>
                </c:pt>
                <c:pt idx="22956">
                  <c:v>114.7799999999681</c:v>
                </c:pt>
                <c:pt idx="22957">
                  <c:v>114.7849999999681</c:v>
                </c:pt>
                <c:pt idx="22958">
                  <c:v>114.7899999999681</c:v>
                </c:pt>
                <c:pt idx="22959">
                  <c:v>114.7949999999681</c:v>
                </c:pt>
                <c:pt idx="22960">
                  <c:v>114.7999999999681</c:v>
                </c:pt>
                <c:pt idx="22961">
                  <c:v>114.8049999999681</c:v>
                </c:pt>
                <c:pt idx="22962">
                  <c:v>114.8099999999681</c:v>
                </c:pt>
                <c:pt idx="22963">
                  <c:v>114.8149999999681</c:v>
                </c:pt>
                <c:pt idx="22964">
                  <c:v>114.8199999999681</c:v>
                </c:pt>
                <c:pt idx="22965">
                  <c:v>114.8249999999681</c:v>
                </c:pt>
                <c:pt idx="22966">
                  <c:v>114.8299999999681</c:v>
                </c:pt>
                <c:pt idx="22967">
                  <c:v>114.8349999999681</c:v>
                </c:pt>
                <c:pt idx="22968">
                  <c:v>114.8399999999681</c:v>
                </c:pt>
                <c:pt idx="22969">
                  <c:v>114.8449999999681</c:v>
                </c:pt>
                <c:pt idx="22970">
                  <c:v>114.849999999968</c:v>
                </c:pt>
                <c:pt idx="22971">
                  <c:v>114.854999999968</c:v>
                </c:pt>
                <c:pt idx="22972">
                  <c:v>114.859999999968</c:v>
                </c:pt>
                <c:pt idx="22973">
                  <c:v>114.864999999968</c:v>
                </c:pt>
                <c:pt idx="22974">
                  <c:v>114.869999999968</c:v>
                </c:pt>
                <c:pt idx="22975">
                  <c:v>114.874999999968</c:v>
                </c:pt>
                <c:pt idx="22976">
                  <c:v>114.879999999968</c:v>
                </c:pt>
                <c:pt idx="22977">
                  <c:v>114.884999999968</c:v>
                </c:pt>
                <c:pt idx="22978">
                  <c:v>114.889999999968</c:v>
                </c:pt>
                <c:pt idx="22979">
                  <c:v>114.894999999968</c:v>
                </c:pt>
                <c:pt idx="22980">
                  <c:v>114.899999999968</c:v>
                </c:pt>
                <c:pt idx="22981">
                  <c:v>114.904999999968</c:v>
                </c:pt>
                <c:pt idx="22982">
                  <c:v>114.909999999968</c:v>
                </c:pt>
                <c:pt idx="22983">
                  <c:v>114.914999999968</c:v>
                </c:pt>
                <c:pt idx="22984">
                  <c:v>114.919999999968</c:v>
                </c:pt>
                <c:pt idx="22985">
                  <c:v>114.924999999968</c:v>
                </c:pt>
                <c:pt idx="22986">
                  <c:v>114.929999999968</c:v>
                </c:pt>
                <c:pt idx="22987">
                  <c:v>114.934999999968</c:v>
                </c:pt>
                <c:pt idx="22988">
                  <c:v>114.939999999968</c:v>
                </c:pt>
                <c:pt idx="22989">
                  <c:v>114.944999999968</c:v>
                </c:pt>
                <c:pt idx="22990">
                  <c:v>114.949999999968</c:v>
                </c:pt>
                <c:pt idx="22991">
                  <c:v>114.954999999968</c:v>
                </c:pt>
                <c:pt idx="22992">
                  <c:v>114.959999999968</c:v>
                </c:pt>
                <c:pt idx="22993">
                  <c:v>114.964999999968</c:v>
                </c:pt>
                <c:pt idx="22994">
                  <c:v>114.969999999968</c:v>
                </c:pt>
                <c:pt idx="22995">
                  <c:v>114.974999999968</c:v>
                </c:pt>
                <c:pt idx="22996">
                  <c:v>114.979999999968</c:v>
                </c:pt>
                <c:pt idx="22997">
                  <c:v>114.984999999968</c:v>
                </c:pt>
                <c:pt idx="22998">
                  <c:v>114.989999999968</c:v>
                </c:pt>
                <c:pt idx="22999">
                  <c:v>114.994999999968</c:v>
                </c:pt>
                <c:pt idx="23000">
                  <c:v>114.999999999968</c:v>
                </c:pt>
                <c:pt idx="23001">
                  <c:v>115.004999999968</c:v>
                </c:pt>
                <c:pt idx="23002">
                  <c:v>115.009999999968</c:v>
                </c:pt>
                <c:pt idx="23003">
                  <c:v>115.014999999968</c:v>
                </c:pt>
                <c:pt idx="23004">
                  <c:v>115.019999999968</c:v>
                </c:pt>
                <c:pt idx="23005">
                  <c:v>115.024999999968</c:v>
                </c:pt>
                <c:pt idx="23006">
                  <c:v>115.029999999968</c:v>
                </c:pt>
                <c:pt idx="23007">
                  <c:v>115.034999999968</c:v>
                </c:pt>
                <c:pt idx="23008">
                  <c:v>115.039999999968</c:v>
                </c:pt>
                <c:pt idx="23009">
                  <c:v>115.044999999968</c:v>
                </c:pt>
                <c:pt idx="23010">
                  <c:v>115.049999999968</c:v>
                </c:pt>
                <c:pt idx="23011">
                  <c:v>115.054999999968</c:v>
                </c:pt>
                <c:pt idx="23012">
                  <c:v>115.059999999968</c:v>
                </c:pt>
                <c:pt idx="23013">
                  <c:v>115.064999999968</c:v>
                </c:pt>
                <c:pt idx="23014">
                  <c:v>115.0699999999678</c:v>
                </c:pt>
                <c:pt idx="23015">
                  <c:v>115.0749999999678</c:v>
                </c:pt>
                <c:pt idx="23016">
                  <c:v>115.0799999999678</c:v>
                </c:pt>
                <c:pt idx="23017">
                  <c:v>115.0849999999678</c:v>
                </c:pt>
                <c:pt idx="23018">
                  <c:v>115.0899999999678</c:v>
                </c:pt>
                <c:pt idx="23019">
                  <c:v>115.0949999999678</c:v>
                </c:pt>
                <c:pt idx="23020">
                  <c:v>115.0999999999678</c:v>
                </c:pt>
                <c:pt idx="23021">
                  <c:v>115.1049999999678</c:v>
                </c:pt>
                <c:pt idx="23022">
                  <c:v>115.1099999999678</c:v>
                </c:pt>
                <c:pt idx="23023">
                  <c:v>115.1149999999678</c:v>
                </c:pt>
                <c:pt idx="23024">
                  <c:v>115.1199999999678</c:v>
                </c:pt>
                <c:pt idx="23025">
                  <c:v>115.1249999999678</c:v>
                </c:pt>
                <c:pt idx="23026">
                  <c:v>115.1299999999678</c:v>
                </c:pt>
                <c:pt idx="23027">
                  <c:v>115.1349999999678</c:v>
                </c:pt>
                <c:pt idx="23028">
                  <c:v>115.1399999999678</c:v>
                </c:pt>
                <c:pt idx="23029">
                  <c:v>115.1449999999678</c:v>
                </c:pt>
                <c:pt idx="23030">
                  <c:v>115.1499999999678</c:v>
                </c:pt>
                <c:pt idx="23031">
                  <c:v>115.1549999999678</c:v>
                </c:pt>
                <c:pt idx="23032">
                  <c:v>115.1599999999678</c:v>
                </c:pt>
                <c:pt idx="23033">
                  <c:v>115.1649999999678</c:v>
                </c:pt>
                <c:pt idx="23034">
                  <c:v>115.1699999999678</c:v>
                </c:pt>
                <c:pt idx="23035">
                  <c:v>115.1749999999678</c:v>
                </c:pt>
                <c:pt idx="23036">
                  <c:v>115.1799999999677</c:v>
                </c:pt>
                <c:pt idx="23037">
                  <c:v>115.1849999999677</c:v>
                </c:pt>
                <c:pt idx="23038">
                  <c:v>115.1899999999677</c:v>
                </c:pt>
                <c:pt idx="23039">
                  <c:v>115.1949999999677</c:v>
                </c:pt>
                <c:pt idx="23040">
                  <c:v>115.1999999999677</c:v>
                </c:pt>
                <c:pt idx="23041">
                  <c:v>115.2049999999677</c:v>
                </c:pt>
                <c:pt idx="23042">
                  <c:v>115.2099999999677</c:v>
                </c:pt>
                <c:pt idx="23043">
                  <c:v>115.2149999999677</c:v>
                </c:pt>
                <c:pt idx="23044">
                  <c:v>115.2199999999677</c:v>
                </c:pt>
                <c:pt idx="23045">
                  <c:v>115.2249999999677</c:v>
                </c:pt>
                <c:pt idx="23046">
                  <c:v>115.2299999999677</c:v>
                </c:pt>
                <c:pt idx="23047">
                  <c:v>115.2349999999677</c:v>
                </c:pt>
                <c:pt idx="23048">
                  <c:v>115.2399999999677</c:v>
                </c:pt>
                <c:pt idx="23049">
                  <c:v>115.2449999999677</c:v>
                </c:pt>
                <c:pt idx="23050">
                  <c:v>115.2499999999677</c:v>
                </c:pt>
                <c:pt idx="23051">
                  <c:v>115.2549999999677</c:v>
                </c:pt>
                <c:pt idx="23052">
                  <c:v>115.2599999999677</c:v>
                </c:pt>
                <c:pt idx="23053">
                  <c:v>115.2649999999677</c:v>
                </c:pt>
                <c:pt idx="23054">
                  <c:v>115.2699999999677</c:v>
                </c:pt>
                <c:pt idx="23055">
                  <c:v>115.2749999999677</c:v>
                </c:pt>
                <c:pt idx="23056">
                  <c:v>115.2799999999677</c:v>
                </c:pt>
                <c:pt idx="23057">
                  <c:v>115.2849999999677</c:v>
                </c:pt>
                <c:pt idx="23058">
                  <c:v>115.2899999999676</c:v>
                </c:pt>
                <c:pt idx="23059">
                  <c:v>115.2949999999677</c:v>
                </c:pt>
                <c:pt idx="23060">
                  <c:v>115.2999999999676</c:v>
                </c:pt>
                <c:pt idx="23061">
                  <c:v>115.3049999999676</c:v>
                </c:pt>
                <c:pt idx="23062">
                  <c:v>115.3099999999676</c:v>
                </c:pt>
                <c:pt idx="23063">
                  <c:v>115.3149999999676</c:v>
                </c:pt>
                <c:pt idx="23064">
                  <c:v>115.3199999999676</c:v>
                </c:pt>
                <c:pt idx="23065">
                  <c:v>115.3249999999676</c:v>
                </c:pt>
                <c:pt idx="23066">
                  <c:v>115.3299999999676</c:v>
                </c:pt>
                <c:pt idx="23067">
                  <c:v>115.3349999999676</c:v>
                </c:pt>
                <c:pt idx="23068">
                  <c:v>115.3399999999676</c:v>
                </c:pt>
                <c:pt idx="23069">
                  <c:v>115.3449999999676</c:v>
                </c:pt>
                <c:pt idx="23070">
                  <c:v>115.3499999999676</c:v>
                </c:pt>
                <c:pt idx="23071">
                  <c:v>115.3549999999676</c:v>
                </c:pt>
                <c:pt idx="23072">
                  <c:v>115.3599999999676</c:v>
                </c:pt>
                <c:pt idx="23073">
                  <c:v>115.3649999999676</c:v>
                </c:pt>
                <c:pt idx="23074">
                  <c:v>115.3699999999676</c:v>
                </c:pt>
                <c:pt idx="23075">
                  <c:v>115.3749999999676</c:v>
                </c:pt>
                <c:pt idx="23076">
                  <c:v>115.3799999999676</c:v>
                </c:pt>
                <c:pt idx="23077">
                  <c:v>115.3849999999676</c:v>
                </c:pt>
                <c:pt idx="23078">
                  <c:v>115.3899999999676</c:v>
                </c:pt>
                <c:pt idx="23079">
                  <c:v>115.3949999999676</c:v>
                </c:pt>
                <c:pt idx="23080">
                  <c:v>115.3999999999675</c:v>
                </c:pt>
                <c:pt idx="23081">
                  <c:v>115.4049999999676</c:v>
                </c:pt>
                <c:pt idx="23082">
                  <c:v>115.4099999999675</c:v>
                </c:pt>
                <c:pt idx="23083">
                  <c:v>115.4149999999675</c:v>
                </c:pt>
                <c:pt idx="23084">
                  <c:v>115.4199999999675</c:v>
                </c:pt>
                <c:pt idx="23085">
                  <c:v>115.4249999999675</c:v>
                </c:pt>
                <c:pt idx="23086">
                  <c:v>115.4299999999675</c:v>
                </c:pt>
                <c:pt idx="23087">
                  <c:v>115.4349999999675</c:v>
                </c:pt>
                <c:pt idx="23088">
                  <c:v>115.4399999999675</c:v>
                </c:pt>
                <c:pt idx="23089">
                  <c:v>115.4449999999675</c:v>
                </c:pt>
                <c:pt idx="23090">
                  <c:v>115.4499999999675</c:v>
                </c:pt>
                <c:pt idx="23091">
                  <c:v>115.4549999999675</c:v>
                </c:pt>
                <c:pt idx="23092">
                  <c:v>115.4599999999675</c:v>
                </c:pt>
                <c:pt idx="23093">
                  <c:v>115.4649999999675</c:v>
                </c:pt>
                <c:pt idx="23094">
                  <c:v>115.4699999999675</c:v>
                </c:pt>
                <c:pt idx="23095">
                  <c:v>115.4749999999675</c:v>
                </c:pt>
                <c:pt idx="23096">
                  <c:v>115.4799999999675</c:v>
                </c:pt>
                <c:pt idx="23097">
                  <c:v>115.4849999999675</c:v>
                </c:pt>
                <c:pt idx="23098">
                  <c:v>115.4899999999675</c:v>
                </c:pt>
                <c:pt idx="23099">
                  <c:v>115.4949999999675</c:v>
                </c:pt>
                <c:pt idx="23100">
                  <c:v>115.4999999999675</c:v>
                </c:pt>
                <c:pt idx="23101">
                  <c:v>115.5049999999675</c:v>
                </c:pt>
                <c:pt idx="23102">
                  <c:v>115.5099999999674</c:v>
                </c:pt>
                <c:pt idx="23103">
                  <c:v>115.5149999999675</c:v>
                </c:pt>
                <c:pt idx="23104">
                  <c:v>115.5199999999674</c:v>
                </c:pt>
                <c:pt idx="23105">
                  <c:v>115.5249999999674</c:v>
                </c:pt>
                <c:pt idx="23106">
                  <c:v>115.5299999999674</c:v>
                </c:pt>
                <c:pt idx="23107">
                  <c:v>115.5349999999674</c:v>
                </c:pt>
                <c:pt idx="23108">
                  <c:v>115.5399999999674</c:v>
                </c:pt>
                <c:pt idx="23109">
                  <c:v>115.5449999999674</c:v>
                </c:pt>
                <c:pt idx="23110">
                  <c:v>115.5499999999674</c:v>
                </c:pt>
                <c:pt idx="23111">
                  <c:v>115.5549999999674</c:v>
                </c:pt>
                <c:pt idx="23112">
                  <c:v>115.5599999999674</c:v>
                </c:pt>
                <c:pt idx="23113">
                  <c:v>115.5649999999674</c:v>
                </c:pt>
                <c:pt idx="23114">
                  <c:v>115.5699999999674</c:v>
                </c:pt>
                <c:pt idx="23115">
                  <c:v>115.5749999999674</c:v>
                </c:pt>
                <c:pt idx="23116">
                  <c:v>115.5799999999674</c:v>
                </c:pt>
                <c:pt idx="23117">
                  <c:v>115.5849999999674</c:v>
                </c:pt>
                <c:pt idx="23118">
                  <c:v>115.5899999999674</c:v>
                </c:pt>
                <c:pt idx="23119">
                  <c:v>115.5949999999674</c:v>
                </c:pt>
                <c:pt idx="23120">
                  <c:v>115.5999999999674</c:v>
                </c:pt>
                <c:pt idx="23121">
                  <c:v>115.6049999999674</c:v>
                </c:pt>
                <c:pt idx="23122">
                  <c:v>115.6099999999674</c:v>
                </c:pt>
                <c:pt idx="23123">
                  <c:v>115.6149999999674</c:v>
                </c:pt>
                <c:pt idx="23124">
                  <c:v>115.6199999999673</c:v>
                </c:pt>
                <c:pt idx="23125">
                  <c:v>115.6249999999673</c:v>
                </c:pt>
                <c:pt idx="23126">
                  <c:v>115.6299999999673</c:v>
                </c:pt>
                <c:pt idx="23127">
                  <c:v>115.6349999999673</c:v>
                </c:pt>
                <c:pt idx="23128">
                  <c:v>115.6399999999673</c:v>
                </c:pt>
                <c:pt idx="23129">
                  <c:v>115.6449999999673</c:v>
                </c:pt>
                <c:pt idx="23130">
                  <c:v>115.6499999999673</c:v>
                </c:pt>
                <c:pt idx="23131">
                  <c:v>115.6549999999673</c:v>
                </c:pt>
                <c:pt idx="23132">
                  <c:v>115.6599999999673</c:v>
                </c:pt>
                <c:pt idx="23133">
                  <c:v>115.6649999999673</c:v>
                </c:pt>
                <c:pt idx="23134">
                  <c:v>115.6699999999673</c:v>
                </c:pt>
                <c:pt idx="23135">
                  <c:v>115.6749999999673</c:v>
                </c:pt>
                <c:pt idx="23136">
                  <c:v>115.6799999999673</c:v>
                </c:pt>
                <c:pt idx="23137">
                  <c:v>115.6849999999673</c:v>
                </c:pt>
                <c:pt idx="23138">
                  <c:v>115.6899999999673</c:v>
                </c:pt>
                <c:pt idx="23139">
                  <c:v>115.6949999999673</c:v>
                </c:pt>
                <c:pt idx="23140">
                  <c:v>115.6999999999673</c:v>
                </c:pt>
                <c:pt idx="23141">
                  <c:v>115.7049999999673</c:v>
                </c:pt>
                <c:pt idx="23142">
                  <c:v>115.7099999999673</c:v>
                </c:pt>
                <c:pt idx="23143">
                  <c:v>115.7149999999673</c:v>
                </c:pt>
                <c:pt idx="23144">
                  <c:v>115.7199999999673</c:v>
                </c:pt>
                <c:pt idx="23145">
                  <c:v>115.7249999999673</c:v>
                </c:pt>
                <c:pt idx="23146">
                  <c:v>115.7299999999672</c:v>
                </c:pt>
                <c:pt idx="23147">
                  <c:v>115.7349999999673</c:v>
                </c:pt>
                <c:pt idx="23148">
                  <c:v>115.7399999999672</c:v>
                </c:pt>
                <c:pt idx="23149">
                  <c:v>115.7449999999672</c:v>
                </c:pt>
                <c:pt idx="23150">
                  <c:v>115.7499999999672</c:v>
                </c:pt>
                <c:pt idx="23151">
                  <c:v>115.7549999999672</c:v>
                </c:pt>
                <c:pt idx="23152">
                  <c:v>115.7599999999672</c:v>
                </c:pt>
                <c:pt idx="23153">
                  <c:v>115.7649999999672</c:v>
                </c:pt>
                <c:pt idx="23154">
                  <c:v>115.7699999999672</c:v>
                </c:pt>
                <c:pt idx="23155">
                  <c:v>115.7749999999672</c:v>
                </c:pt>
                <c:pt idx="23156">
                  <c:v>115.7799999999672</c:v>
                </c:pt>
                <c:pt idx="23157">
                  <c:v>115.7849999999672</c:v>
                </c:pt>
                <c:pt idx="23158">
                  <c:v>115.7899999999672</c:v>
                </c:pt>
                <c:pt idx="23159">
                  <c:v>115.7949999999672</c:v>
                </c:pt>
                <c:pt idx="23160">
                  <c:v>115.7999999999672</c:v>
                </c:pt>
                <c:pt idx="23161">
                  <c:v>115.8049999999672</c:v>
                </c:pt>
                <c:pt idx="23162">
                  <c:v>115.8099999999672</c:v>
                </c:pt>
                <c:pt idx="23163">
                  <c:v>115.8149999999672</c:v>
                </c:pt>
                <c:pt idx="23164">
                  <c:v>115.8199999999672</c:v>
                </c:pt>
                <c:pt idx="23165">
                  <c:v>115.8249999999672</c:v>
                </c:pt>
                <c:pt idx="23166">
                  <c:v>115.8299999999672</c:v>
                </c:pt>
                <c:pt idx="23167">
                  <c:v>115.8349999999672</c:v>
                </c:pt>
                <c:pt idx="23168">
                  <c:v>115.8399999999671</c:v>
                </c:pt>
                <c:pt idx="23169">
                  <c:v>115.8449999999672</c:v>
                </c:pt>
                <c:pt idx="23170">
                  <c:v>115.8499999999671</c:v>
                </c:pt>
                <c:pt idx="23171">
                  <c:v>115.8549999999671</c:v>
                </c:pt>
                <c:pt idx="23172">
                  <c:v>115.8599999999671</c:v>
                </c:pt>
                <c:pt idx="23173">
                  <c:v>115.8649999999671</c:v>
                </c:pt>
                <c:pt idx="23174">
                  <c:v>115.8699999999671</c:v>
                </c:pt>
                <c:pt idx="23175">
                  <c:v>115.8749999999671</c:v>
                </c:pt>
                <c:pt idx="23176">
                  <c:v>115.8799999999671</c:v>
                </c:pt>
                <c:pt idx="23177">
                  <c:v>115.8849999999671</c:v>
                </c:pt>
                <c:pt idx="23178">
                  <c:v>115.8899999999671</c:v>
                </c:pt>
                <c:pt idx="23179">
                  <c:v>115.8949999999671</c:v>
                </c:pt>
                <c:pt idx="23180">
                  <c:v>115.8999999999671</c:v>
                </c:pt>
                <c:pt idx="23181">
                  <c:v>115.9049999999671</c:v>
                </c:pt>
                <c:pt idx="23182">
                  <c:v>115.9099999999671</c:v>
                </c:pt>
                <c:pt idx="23183">
                  <c:v>115.9149999999671</c:v>
                </c:pt>
                <c:pt idx="23184">
                  <c:v>115.9199999999671</c:v>
                </c:pt>
                <c:pt idx="23185">
                  <c:v>115.9249999999671</c:v>
                </c:pt>
                <c:pt idx="23186">
                  <c:v>115.9299999999671</c:v>
                </c:pt>
                <c:pt idx="23187">
                  <c:v>115.9349999999671</c:v>
                </c:pt>
                <c:pt idx="23188">
                  <c:v>115.9399999999671</c:v>
                </c:pt>
                <c:pt idx="23189">
                  <c:v>115.9449999999671</c:v>
                </c:pt>
                <c:pt idx="23190">
                  <c:v>115.9499999999671</c:v>
                </c:pt>
                <c:pt idx="23191">
                  <c:v>115.9549999999671</c:v>
                </c:pt>
                <c:pt idx="23192">
                  <c:v>115.959999999967</c:v>
                </c:pt>
                <c:pt idx="23193">
                  <c:v>115.964999999967</c:v>
                </c:pt>
                <c:pt idx="23194">
                  <c:v>115.969999999967</c:v>
                </c:pt>
                <c:pt idx="23195">
                  <c:v>115.974999999967</c:v>
                </c:pt>
                <c:pt idx="23196">
                  <c:v>115.979999999967</c:v>
                </c:pt>
                <c:pt idx="23197">
                  <c:v>115.984999999967</c:v>
                </c:pt>
                <c:pt idx="23198">
                  <c:v>115.989999999967</c:v>
                </c:pt>
                <c:pt idx="23199">
                  <c:v>115.994999999967</c:v>
                </c:pt>
                <c:pt idx="23200">
                  <c:v>115.999999999967</c:v>
                </c:pt>
                <c:pt idx="23201">
                  <c:v>116.004999999967</c:v>
                </c:pt>
                <c:pt idx="23202">
                  <c:v>116.009999999967</c:v>
                </c:pt>
                <c:pt idx="23203">
                  <c:v>116.014999999967</c:v>
                </c:pt>
                <c:pt idx="23204">
                  <c:v>116.019999999967</c:v>
                </c:pt>
                <c:pt idx="23205">
                  <c:v>116.024999999967</c:v>
                </c:pt>
                <c:pt idx="23206">
                  <c:v>116.029999999967</c:v>
                </c:pt>
                <c:pt idx="23207">
                  <c:v>116.034999999967</c:v>
                </c:pt>
                <c:pt idx="23208">
                  <c:v>116.039999999967</c:v>
                </c:pt>
                <c:pt idx="23209">
                  <c:v>116.044999999967</c:v>
                </c:pt>
                <c:pt idx="23210">
                  <c:v>116.049999999967</c:v>
                </c:pt>
                <c:pt idx="23211">
                  <c:v>116.054999999967</c:v>
                </c:pt>
                <c:pt idx="23212">
                  <c:v>116.059999999967</c:v>
                </c:pt>
                <c:pt idx="23213">
                  <c:v>116.064999999967</c:v>
                </c:pt>
                <c:pt idx="23214">
                  <c:v>116.069999999967</c:v>
                </c:pt>
                <c:pt idx="23215">
                  <c:v>116.074999999967</c:v>
                </c:pt>
                <c:pt idx="23216">
                  <c:v>116.079999999967</c:v>
                </c:pt>
                <c:pt idx="23217">
                  <c:v>116.084999999967</c:v>
                </c:pt>
                <c:pt idx="23218">
                  <c:v>116.089999999967</c:v>
                </c:pt>
                <c:pt idx="23219">
                  <c:v>116.094999999967</c:v>
                </c:pt>
                <c:pt idx="23220">
                  <c:v>116.099999999967</c:v>
                </c:pt>
                <c:pt idx="23221">
                  <c:v>116.104999999967</c:v>
                </c:pt>
                <c:pt idx="23222">
                  <c:v>116.109999999967</c:v>
                </c:pt>
                <c:pt idx="23223">
                  <c:v>116.114999999967</c:v>
                </c:pt>
                <c:pt idx="23224">
                  <c:v>116.119999999967</c:v>
                </c:pt>
                <c:pt idx="23225">
                  <c:v>116.124999999967</c:v>
                </c:pt>
                <c:pt idx="23226">
                  <c:v>116.1299999999669</c:v>
                </c:pt>
                <c:pt idx="23227">
                  <c:v>116.134999999967</c:v>
                </c:pt>
                <c:pt idx="23228">
                  <c:v>116.139999999967</c:v>
                </c:pt>
                <c:pt idx="23229">
                  <c:v>116.144999999967</c:v>
                </c:pt>
                <c:pt idx="23230">
                  <c:v>116.149999999967</c:v>
                </c:pt>
                <c:pt idx="23231">
                  <c:v>116.154999999967</c:v>
                </c:pt>
                <c:pt idx="23232">
                  <c:v>116.1599999999668</c:v>
                </c:pt>
                <c:pt idx="23233">
                  <c:v>116.164999999967</c:v>
                </c:pt>
                <c:pt idx="23234">
                  <c:v>116.1699999999668</c:v>
                </c:pt>
                <c:pt idx="23235">
                  <c:v>116.1749999999668</c:v>
                </c:pt>
                <c:pt idx="23236">
                  <c:v>116.1799999999668</c:v>
                </c:pt>
                <c:pt idx="23237">
                  <c:v>116.1849999999668</c:v>
                </c:pt>
                <c:pt idx="23238">
                  <c:v>116.1899999999668</c:v>
                </c:pt>
                <c:pt idx="23239">
                  <c:v>116.1949999999668</c:v>
                </c:pt>
                <c:pt idx="23240">
                  <c:v>116.1999999999668</c:v>
                </c:pt>
                <c:pt idx="23241">
                  <c:v>116.2049999999668</c:v>
                </c:pt>
                <c:pt idx="23242">
                  <c:v>116.2099999999668</c:v>
                </c:pt>
                <c:pt idx="23243">
                  <c:v>116.2149999999668</c:v>
                </c:pt>
                <c:pt idx="23244">
                  <c:v>116.2199999999668</c:v>
                </c:pt>
                <c:pt idx="23245">
                  <c:v>116.2249999999668</c:v>
                </c:pt>
                <c:pt idx="23246">
                  <c:v>116.2299999999668</c:v>
                </c:pt>
                <c:pt idx="23247">
                  <c:v>116.2349999999668</c:v>
                </c:pt>
                <c:pt idx="23248">
                  <c:v>116.2399999999668</c:v>
                </c:pt>
                <c:pt idx="23249">
                  <c:v>116.2449999999668</c:v>
                </c:pt>
                <c:pt idx="23250">
                  <c:v>116.2499999999668</c:v>
                </c:pt>
                <c:pt idx="23251">
                  <c:v>116.2549999999668</c:v>
                </c:pt>
                <c:pt idx="23252">
                  <c:v>116.2599999999668</c:v>
                </c:pt>
                <c:pt idx="23253">
                  <c:v>116.2649999999668</c:v>
                </c:pt>
                <c:pt idx="23254">
                  <c:v>116.2699999999668</c:v>
                </c:pt>
                <c:pt idx="23255">
                  <c:v>116.2749999999668</c:v>
                </c:pt>
                <c:pt idx="23256">
                  <c:v>116.2799999999667</c:v>
                </c:pt>
                <c:pt idx="23257">
                  <c:v>116.2849999999667</c:v>
                </c:pt>
                <c:pt idx="23258">
                  <c:v>116.2899999999667</c:v>
                </c:pt>
                <c:pt idx="23259">
                  <c:v>116.2949999999667</c:v>
                </c:pt>
                <c:pt idx="23260">
                  <c:v>116.2999999999667</c:v>
                </c:pt>
                <c:pt idx="23261">
                  <c:v>116.3049999999667</c:v>
                </c:pt>
                <c:pt idx="23262">
                  <c:v>116.3099999999667</c:v>
                </c:pt>
                <c:pt idx="23263">
                  <c:v>116.3149999999667</c:v>
                </c:pt>
                <c:pt idx="23264">
                  <c:v>116.3199999999667</c:v>
                </c:pt>
                <c:pt idx="23265">
                  <c:v>116.3249999999667</c:v>
                </c:pt>
                <c:pt idx="23266">
                  <c:v>116.3299999999667</c:v>
                </c:pt>
                <c:pt idx="23267">
                  <c:v>116.3349999999667</c:v>
                </c:pt>
                <c:pt idx="23268">
                  <c:v>116.3399999999667</c:v>
                </c:pt>
                <c:pt idx="23269">
                  <c:v>116.3449999999667</c:v>
                </c:pt>
                <c:pt idx="23270">
                  <c:v>116.3499999999667</c:v>
                </c:pt>
                <c:pt idx="23271">
                  <c:v>116.3549999999667</c:v>
                </c:pt>
                <c:pt idx="23272">
                  <c:v>116.3599999999667</c:v>
                </c:pt>
                <c:pt idx="23273">
                  <c:v>116.3649999999667</c:v>
                </c:pt>
                <c:pt idx="23274">
                  <c:v>116.3699999999667</c:v>
                </c:pt>
                <c:pt idx="23275">
                  <c:v>116.3749999999667</c:v>
                </c:pt>
                <c:pt idx="23276">
                  <c:v>116.3799999999666</c:v>
                </c:pt>
                <c:pt idx="23277">
                  <c:v>116.3849999999667</c:v>
                </c:pt>
                <c:pt idx="23278">
                  <c:v>116.3899999999666</c:v>
                </c:pt>
                <c:pt idx="23279">
                  <c:v>116.3949999999666</c:v>
                </c:pt>
                <c:pt idx="23280">
                  <c:v>116.3999999999666</c:v>
                </c:pt>
                <c:pt idx="23281">
                  <c:v>116.4049999999666</c:v>
                </c:pt>
                <c:pt idx="23282">
                  <c:v>116.4099999999666</c:v>
                </c:pt>
                <c:pt idx="23283">
                  <c:v>116.4149999999666</c:v>
                </c:pt>
                <c:pt idx="23284">
                  <c:v>116.4199999999666</c:v>
                </c:pt>
                <c:pt idx="23285">
                  <c:v>116.4249999999666</c:v>
                </c:pt>
                <c:pt idx="23286">
                  <c:v>116.4299999999666</c:v>
                </c:pt>
                <c:pt idx="23287">
                  <c:v>116.4349999999666</c:v>
                </c:pt>
                <c:pt idx="23288">
                  <c:v>116.4399999999666</c:v>
                </c:pt>
                <c:pt idx="23289">
                  <c:v>116.4449999999666</c:v>
                </c:pt>
                <c:pt idx="23290">
                  <c:v>116.4499999999666</c:v>
                </c:pt>
                <c:pt idx="23291">
                  <c:v>116.4549999999666</c:v>
                </c:pt>
                <c:pt idx="23292">
                  <c:v>116.4599999999666</c:v>
                </c:pt>
                <c:pt idx="23293">
                  <c:v>116.4649999999666</c:v>
                </c:pt>
                <c:pt idx="23294">
                  <c:v>116.4699999999666</c:v>
                </c:pt>
                <c:pt idx="23295">
                  <c:v>116.4749999999666</c:v>
                </c:pt>
                <c:pt idx="23296">
                  <c:v>116.4799999999666</c:v>
                </c:pt>
                <c:pt idx="23297">
                  <c:v>116.4849999999666</c:v>
                </c:pt>
                <c:pt idx="23298">
                  <c:v>116.4899999999666</c:v>
                </c:pt>
                <c:pt idx="23299">
                  <c:v>116.4949999999666</c:v>
                </c:pt>
                <c:pt idx="23300">
                  <c:v>116.4999999999665</c:v>
                </c:pt>
                <c:pt idx="23301">
                  <c:v>116.5049999999665</c:v>
                </c:pt>
                <c:pt idx="23302">
                  <c:v>116.5099999999665</c:v>
                </c:pt>
                <c:pt idx="23303">
                  <c:v>116.5149999999665</c:v>
                </c:pt>
                <c:pt idx="23304">
                  <c:v>116.5199999999665</c:v>
                </c:pt>
                <c:pt idx="23305">
                  <c:v>116.5249999999665</c:v>
                </c:pt>
                <c:pt idx="23306">
                  <c:v>116.5299999999665</c:v>
                </c:pt>
                <c:pt idx="23307">
                  <c:v>116.5349999999665</c:v>
                </c:pt>
                <c:pt idx="23308">
                  <c:v>116.5399999999665</c:v>
                </c:pt>
                <c:pt idx="23309">
                  <c:v>116.5449999999665</c:v>
                </c:pt>
                <c:pt idx="23310">
                  <c:v>116.5499999999665</c:v>
                </c:pt>
                <c:pt idx="23311">
                  <c:v>116.5549999999665</c:v>
                </c:pt>
                <c:pt idx="23312">
                  <c:v>116.5599999999665</c:v>
                </c:pt>
                <c:pt idx="23313">
                  <c:v>116.5649999999665</c:v>
                </c:pt>
                <c:pt idx="23314">
                  <c:v>116.5699999999665</c:v>
                </c:pt>
                <c:pt idx="23315">
                  <c:v>116.5749999999665</c:v>
                </c:pt>
                <c:pt idx="23316">
                  <c:v>116.5799999999665</c:v>
                </c:pt>
                <c:pt idx="23317">
                  <c:v>116.5849999999665</c:v>
                </c:pt>
                <c:pt idx="23318">
                  <c:v>116.5899999999665</c:v>
                </c:pt>
                <c:pt idx="23319">
                  <c:v>116.5949999999665</c:v>
                </c:pt>
                <c:pt idx="23320">
                  <c:v>116.5999999999665</c:v>
                </c:pt>
                <c:pt idx="23321">
                  <c:v>116.6049999999665</c:v>
                </c:pt>
                <c:pt idx="23322">
                  <c:v>116.6099999999664</c:v>
                </c:pt>
                <c:pt idx="23323">
                  <c:v>116.6149999999664</c:v>
                </c:pt>
                <c:pt idx="23324">
                  <c:v>116.6199999999664</c:v>
                </c:pt>
                <c:pt idx="23325">
                  <c:v>116.6249999999664</c:v>
                </c:pt>
                <c:pt idx="23326">
                  <c:v>116.6299999999664</c:v>
                </c:pt>
                <c:pt idx="23327">
                  <c:v>116.6349999999664</c:v>
                </c:pt>
                <c:pt idx="23328">
                  <c:v>116.6399999999664</c:v>
                </c:pt>
                <c:pt idx="23329">
                  <c:v>116.6449999999664</c:v>
                </c:pt>
                <c:pt idx="23330">
                  <c:v>116.6499999999664</c:v>
                </c:pt>
                <c:pt idx="23331">
                  <c:v>116.6549999999664</c:v>
                </c:pt>
                <c:pt idx="23332">
                  <c:v>116.6599999999664</c:v>
                </c:pt>
                <c:pt idx="23333">
                  <c:v>116.6649999999664</c:v>
                </c:pt>
                <c:pt idx="23334">
                  <c:v>116.6699999999664</c:v>
                </c:pt>
                <c:pt idx="23335">
                  <c:v>116.6749999999664</c:v>
                </c:pt>
                <c:pt idx="23336">
                  <c:v>116.6799999999664</c:v>
                </c:pt>
                <c:pt idx="23337">
                  <c:v>116.6849999999664</c:v>
                </c:pt>
                <c:pt idx="23338">
                  <c:v>116.6899999999664</c:v>
                </c:pt>
                <c:pt idx="23339">
                  <c:v>116.6949999999664</c:v>
                </c:pt>
                <c:pt idx="23340">
                  <c:v>116.6999999999664</c:v>
                </c:pt>
                <c:pt idx="23341">
                  <c:v>116.7049999999664</c:v>
                </c:pt>
                <c:pt idx="23342">
                  <c:v>116.7099999999664</c:v>
                </c:pt>
                <c:pt idx="23343">
                  <c:v>116.7149999999664</c:v>
                </c:pt>
                <c:pt idx="23344">
                  <c:v>116.7199999999663</c:v>
                </c:pt>
                <c:pt idx="23345">
                  <c:v>116.7249999999663</c:v>
                </c:pt>
                <c:pt idx="23346">
                  <c:v>116.7299999999663</c:v>
                </c:pt>
                <c:pt idx="23347">
                  <c:v>116.7349999999663</c:v>
                </c:pt>
                <c:pt idx="23348">
                  <c:v>116.7399999999663</c:v>
                </c:pt>
                <c:pt idx="23349">
                  <c:v>116.7449999999663</c:v>
                </c:pt>
                <c:pt idx="23350">
                  <c:v>116.7499999999663</c:v>
                </c:pt>
                <c:pt idx="23351">
                  <c:v>116.7549999999663</c:v>
                </c:pt>
                <c:pt idx="23352">
                  <c:v>116.7599999999663</c:v>
                </c:pt>
                <c:pt idx="23353">
                  <c:v>116.7649999999663</c:v>
                </c:pt>
                <c:pt idx="23354">
                  <c:v>116.7699999999663</c:v>
                </c:pt>
                <c:pt idx="23355">
                  <c:v>116.7749999999663</c:v>
                </c:pt>
                <c:pt idx="23356">
                  <c:v>116.7799999999663</c:v>
                </c:pt>
                <c:pt idx="23357">
                  <c:v>116.7849999999663</c:v>
                </c:pt>
                <c:pt idx="23358">
                  <c:v>116.7899999999663</c:v>
                </c:pt>
                <c:pt idx="23359">
                  <c:v>116.7949999999663</c:v>
                </c:pt>
                <c:pt idx="23360">
                  <c:v>116.7999999999663</c:v>
                </c:pt>
                <c:pt idx="23361">
                  <c:v>116.8049999999663</c:v>
                </c:pt>
                <c:pt idx="23362">
                  <c:v>116.8099999999663</c:v>
                </c:pt>
                <c:pt idx="23363">
                  <c:v>116.8149999999663</c:v>
                </c:pt>
                <c:pt idx="23364">
                  <c:v>116.8199999999663</c:v>
                </c:pt>
                <c:pt idx="23365">
                  <c:v>116.8249999999663</c:v>
                </c:pt>
                <c:pt idx="23366">
                  <c:v>116.8299999999662</c:v>
                </c:pt>
                <c:pt idx="23367">
                  <c:v>116.8349999999662</c:v>
                </c:pt>
                <c:pt idx="23368">
                  <c:v>116.8399999999662</c:v>
                </c:pt>
                <c:pt idx="23369">
                  <c:v>116.8449999999662</c:v>
                </c:pt>
                <c:pt idx="23370">
                  <c:v>116.8499999999662</c:v>
                </c:pt>
                <c:pt idx="23371">
                  <c:v>116.8549999999662</c:v>
                </c:pt>
                <c:pt idx="23372">
                  <c:v>116.8599999999662</c:v>
                </c:pt>
                <c:pt idx="23373">
                  <c:v>116.8649999999662</c:v>
                </c:pt>
                <c:pt idx="23374">
                  <c:v>116.8699999999662</c:v>
                </c:pt>
                <c:pt idx="23375">
                  <c:v>116.8749999999662</c:v>
                </c:pt>
                <c:pt idx="23376">
                  <c:v>116.8799999999662</c:v>
                </c:pt>
                <c:pt idx="23377">
                  <c:v>116.8849999999662</c:v>
                </c:pt>
                <c:pt idx="23378">
                  <c:v>116.8899999999662</c:v>
                </c:pt>
                <c:pt idx="23379">
                  <c:v>116.8949999999662</c:v>
                </c:pt>
                <c:pt idx="23380">
                  <c:v>116.8999999999662</c:v>
                </c:pt>
                <c:pt idx="23381">
                  <c:v>116.9049999999662</c:v>
                </c:pt>
                <c:pt idx="23382">
                  <c:v>116.9099999999662</c:v>
                </c:pt>
                <c:pt idx="23383">
                  <c:v>116.9149999999662</c:v>
                </c:pt>
                <c:pt idx="23384">
                  <c:v>116.9199999999662</c:v>
                </c:pt>
                <c:pt idx="23385">
                  <c:v>116.9249999999662</c:v>
                </c:pt>
                <c:pt idx="23386">
                  <c:v>116.9299999999662</c:v>
                </c:pt>
                <c:pt idx="23387">
                  <c:v>116.9349999999662</c:v>
                </c:pt>
                <c:pt idx="23388">
                  <c:v>116.9399999999661</c:v>
                </c:pt>
                <c:pt idx="23389">
                  <c:v>116.9449999999662</c:v>
                </c:pt>
                <c:pt idx="23390">
                  <c:v>116.9499999999661</c:v>
                </c:pt>
                <c:pt idx="23391">
                  <c:v>116.9549999999661</c:v>
                </c:pt>
                <c:pt idx="23392">
                  <c:v>116.9599999999661</c:v>
                </c:pt>
                <c:pt idx="23393">
                  <c:v>116.9649999999661</c:v>
                </c:pt>
                <c:pt idx="23394">
                  <c:v>116.9699999999661</c:v>
                </c:pt>
                <c:pt idx="23395">
                  <c:v>116.9749999999661</c:v>
                </c:pt>
                <c:pt idx="23396">
                  <c:v>116.9799999999661</c:v>
                </c:pt>
                <c:pt idx="23397">
                  <c:v>116.9849999999661</c:v>
                </c:pt>
                <c:pt idx="23398">
                  <c:v>116.9899999999661</c:v>
                </c:pt>
                <c:pt idx="23399">
                  <c:v>116.9949999999661</c:v>
                </c:pt>
                <c:pt idx="23400">
                  <c:v>116.9999999999661</c:v>
                </c:pt>
                <c:pt idx="23401">
                  <c:v>117.0049999999661</c:v>
                </c:pt>
                <c:pt idx="23402">
                  <c:v>117.0099999999661</c:v>
                </c:pt>
                <c:pt idx="23403">
                  <c:v>117.0149999999661</c:v>
                </c:pt>
                <c:pt idx="23404">
                  <c:v>117.0199999999661</c:v>
                </c:pt>
                <c:pt idx="23405">
                  <c:v>117.0249999999661</c:v>
                </c:pt>
                <c:pt idx="23406">
                  <c:v>117.0299999999661</c:v>
                </c:pt>
                <c:pt idx="23407">
                  <c:v>117.0349999999661</c:v>
                </c:pt>
                <c:pt idx="23408">
                  <c:v>117.0399999999661</c:v>
                </c:pt>
                <c:pt idx="23409">
                  <c:v>117.0449999999661</c:v>
                </c:pt>
                <c:pt idx="23410">
                  <c:v>117.049999999966</c:v>
                </c:pt>
                <c:pt idx="23411">
                  <c:v>117.054999999966</c:v>
                </c:pt>
                <c:pt idx="23412">
                  <c:v>117.059999999966</c:v>
                </c:pt>
                <c:pt idx="23413">
                  <c:v>117.064999999966</c:v>
                </c:pt>
                <c:pt idx="23414">
                  <c:v>117.069999999966</c:v>
                </c:pt>
                <c:pt idx="23415">
                  <c:v>117.074999999966</c:v>
                </c:pt>
                <c:pt idx="23416">
                  <c:v>117.079999999966</c:v>
                </c:pt>
                <c:pt idx="23417">
                  <c:v>117.084999999966</c:v>
                </c:pt>
                <c:pt idx="23418">
                  <c:v>117.089999999966</c:v>
                </c:pt>
                <c:pt idx="23419">
                  <c:v>117.094999999966</c:v>
                </c:pt>
                <c:pt idx="23420">
                  <c:v>117.099999999966</c:v>
                </c:pt>
                <c:pt idx="23421">
                  <c:v>117.104999999966</c:v>
                </c:pt>
                <c:pt idx="23422">
                  <c:v>117.109999999966</c:v>
                </c:pt>
                <c:pt idx="23423">
                  <c:v>117.114999999966</c:v>
                </c:pt>
                <c:pt idx="23424">
                  <c:v>117.119999999966</c:v>
                </c:pt>
                <c:pt idx="23425">
                  <c:v>117.124999999966</c:v>
                </c:pt>
                <c:pt idx="23426">
                  <c:v>117.129999999966</c:v>
                </c:pt>
                <c:pt idx="23427">
                  <c:v>117.134999999966</c:v>
                </c:pt>
                <c:pt idx="23428">
                  <c:v>117.139999999966</c:v>
                </c:pt>
                <c:pt idx="23429">
                  <c:v>117.144999999966</c:v>
                </c:pt>
                <c:pt idx="23430">
                  <c:v>117.149999999966</c:v>
                </c:pt>
                <c:pt idx="23431">
                  <c:v>117.154999999966</c:v>
                </c:pt>
                <c:pt idx="23432">
                  <c:v>117.159999999966</c:v>
                </c:pt>
                <c:pt idx="23433">
                  <c:v>117.164999999966</c:v>
                </c:pt>
                <c:pt idx="23434">
                  <c:v>117.169999999966</c:v>
                </c:pt>
                <c:pt idx="23435">
                  <c:v>117.174999999966</c:v>
                </c:pt>
                <c:pt idx="23436">
                  <c:v>117.179999999966</c:v>
                </c:pt>
                <c:pt idx="23437">
                  <c:v>117.184999999966</c:v>
                </c:pt>
                <c:pt idx="23438">
                  <c:v>117.189999999966</c:v>
                </c:pt>
                <c:pt idx="23439">
                  <c:v>117.194999999966</c:v>
                </c:pt>
                <c:pt idx="23440">
                  <c:v>117.199999999966</c:v>
                </c:pt>
                <c:pt idx="23441">
                  <c:v>117.204999999966</c:v>
                </c:pt>
                <c:pt idx="23442">
                  <c:v>117.209999999966</c:v>
                </c:pt>
                <c:pt idx="23443">
                  <c:v>117.214999999966</c:v>
                </c:pt>
                <c:pt idx="23444">
                  <c:v>117.219999999966</c:v>
                </c:pt>
                <c:pt idx="23445">
                  <c:v>117.224999999966</c:v>
                </c:pt>
                <c:pt idx="23446">
                  <c:v>117.229999999966</c:v>
                </c:pt>
                <c:pt idx="23447">
                  <c:v>117.234999999966</c:v>
                </c:pt>
                <c:pt idx="23448">
                  <c:v>117.239999999966</c:v>
                </c:pt>
                <c:pt idx="23449">
                  <c:v>117.244999999966</c:v>
                </c:pt>
                <c:pt idx="23450">
                  <c:v>117.249999999966</c:v>
                </c:pt>
                <c:pt idx="23451">
                  <c:v>117.254999999966</c:v>
                </c:pt>
                <c:pt idx="23452">
                  <c:v>117.259999999966</c:v>
                </c:pt>
                <c:pt idx="23453">
                  <c:v>117.264999999966</c:v>
                </c:pt>
                <c:pt idx="23454">
                  <c:v>117.2699999999658</c:v>
                </c:pt>
                <c:pt idx="23455">
                  <c:v>117.2749999999658</c:v>
                </c:pt>
                <c:pt idx="23456">
                  <c:v>117.2799999999658</c:v>
                </c:pt>
                <c:pt idx="23457">
                  <c:v>117.2849999999658</c:v>
                </c:pt>
                <c:pt idx="23458">
                  <c:v>117.2899999999658</c:v>
                </c:pt>
                <c:pt idx="23459">
                  <c:v>117.2949999999658</c:v>
                </c:pt>
                <c:pt idx="23460">
                  <c:v>117.2999999999658</c:v>
                </c:pt>
                <c:pt idx="23461">
                  <c:v>117.3049999999658</c:v>
                </c:pt>
                <c:pt idx="23462">
                  <c:v>117.3099999999658</c:v>
                </c:pt>
                <c:pt idx="23463">
                  <c:v>117.3149999999658</c:v>
                </c:pt>
                <c:pt idx="23464">
                  <c:v>117.3199999999658</c:v>
                </c:pt>
                <c:pt idx="23465">
                  <c:v>117.3249999999658</c:v>
                </c:pt>
                <c:pt idx="23466">
                  <c:v>117.3299999999658</c:v>
                </c:pt>
                <c:pt idx="23467">
                  <c:v>117.3349999999658</c:v>
                </c:pt>
                <c:pt idx="23468">
                  <c:v>117.3399999999658</c:v>
                </c:pt>
                <c:pt idx="23469">
                  <c:v>117.3449999999658</c:v>
                </c:pt>
                <c:pt idx="23470">
                  <c:v>117.3499999999658</c:v>
                </c:pt>
                <c:pt idx="23471">
                  <c:v>117.3549999999658</c:v>
                </c:pt>
                <c:pt idx="23472">
                  <c:v>117.3599999999658</c:v>
                </c:pt>
                <c:pt idx="23473">
                  <c:v>117.3649999999658</c:v>
                </c:pt>
                <c:pt idx="23474">
                  <c:v>117.3699999999658</c:v>
                </c:pt>
                <c:pt idx="23475">
                  <c:v>117.3749999999658</c:v>
                </c:pt>
                <c:pt idx="23476">
                  <c:v>117.3799999999657</c:v>
                </c:pt>
                <c:pt idx="23477">
                  <c:v>117.3849999999657</c:v>
                </c:pt>
                <c:pt idx="23478">
                  <c:v>117.3899999999657</c:v>
                </c:pt>
                <c:pt idx="23479">
                  <c:v>117.3949999999657</c:v>
                </c:pt>
                <c:pt idx="23480">
                  <c:v>117.3999999999657</c:v>
                </c:pt>
                <c:pt idx="23481">
                  <c:v>117.4049999999657</c:v>
                </c:pt>
                <c:pt idx="23482">
                  <c:v>117.4099999999657</c:v>
                </c:pt>
                <c:pt idx="23483">
                  <c:v>117.4149999999657</c:v>
                </c:pt>
                <c:pt idx="23484">
                  <c:v>117.4199999999657</c:v>
                </c:pt>
                <c:pt idx="23485">
                  <c:v>117.4249999999657</c:v>
                </c:pt>
                <c:pt idx="23486">
                  <c:v>117.4299999999657</c:v>
                </c:pt>
                <c:pt idx="23487">
                  <c:v>117.4349999999657</c:v>
                </c:pt>
                <c:pt idx="23488">
                  <c:v>117.4399999999657</c:v>
                </c:pt>
                <c:pt idx="23489">
                  <c:v>117.4449999999657</c:v>
                </c:pt>
                <c:pt idx="23490">
                  <c:v>117.4499999999657</c:v>
                </c:pt>
                <c:pt idx="23491">
                  <c:v>117.4549999999657</c:v>
                </c:pt>
                <c:pt idx="23492">
                  <c:v>117.4599999999657</c:v>
                </c:pt>
                <c:pt idx="23493">
                  <c:v>117.4649999999657</c:v>
                </c:pt>
                <c:pt idx="23494">
                  <c:v>117.4699999999657</c:v>
                </c:pt>
                <c:pt idx="23495">
                  <c:v>117.4749999999657</c:v>
                </c:pt>
                <c:pt idx="23496">
                  <c:v>117.4799999999657</c:v>
                </c:pt>
                <c:pt idx="23497">
                  <c:v>117.4849999999657</c:v>
                </c:pt>
                <c:pt idx="23498">
                  <c:v>117.4899999999656</c:v>
                </c:pt>
                <c:pt idx="23499">
                  <c:v>117.4949999999657</c:v>
                </c:pt>
                <c:pt idx="23500">
                  <c:v>117.4999999999656</c:v>
                </c:pt>
                <c:pt idx="23501">
                  <c:v>117.5049999999656</c:v>
                </c:pt>
                <c:pt idx="23502">
                  <c:v>117.5099999999656</c:v>
                </c:pt>
                <c:pt idx="23503">
                  <c:v>117.5149999999656</c:v>
                </c:pt>
                <c:pt idx="23504">
                  <c:v>117.5199999999656</c:v>
                </c:pt>
                <c:pt idx="23505">
                  <c:v>117.5249999999656</c:v>
                </c:pt>
                <c:pt idx="23506">
                  <c:v>117.5299999999656</c:v>
                </c:pt>
                <c:pt idx="23507">
                  <c:v>117.5349999999656</c:v>
                </c:pt>
                <c:pt idx="23508">
                  <c:v>117.5399999999656</c:v>
                </c:pt>
                <c:pt idx="23509">
                  <c:v>117.5449999999656</c:v>
                </c:pt>
                <c:pt idx="23510">
                  <c:v>117.5499999999656</c:v>
                </c:pt>
                <c:pt idx="23511">
                  <c:v>117.5549999999656</c:v>
                </c:pt>
                <c:pt idx="23512">
                  <c:v>117.5599999999656</c:v>
                </c:pt>
                <c:pt idx="23513">
                  <c:v>117.5649999999656</c:v>
                </c:pt>
                <c:pt idx="23514">
                  <c:v>117.5699999999656</c:v>
                </c:pt>
                <c:pt idx="23515">
                  <c:v>117.5749999999656</c:v>
                </c:pt>
                <c:pt idx="23516">
                  <c:v>117.5799999999656</c:v>
                </c:pt>
                <c:pt idx="23517">
                  <c:v>117.5849999999656</c:v>
                </c:pt>
                <c:pt idx="23518">
                  <c:v>117.5899999999656</c:v>
                </c:pt>
                <c:pt idx="23519">
                  <c:v>117.5949999999656</c:v>
                </c:pt>
                <c:pt idx="23520">
                  <c:v>117.5999999999655</c:v>
                </c:pt>
                <c:pt idx="23521">
                  <c:v>117.6049999999655</c:v>
                </c:pt>
                <c:pt idx="23522">
                  <c:v>117.6099999999655</c:v>
                </c:pt>
                <c:pt idx="23523">
                  <c:v>117.6149999999655</c:v>
                </c:pt>
                <c:pt idx="23524">
                  <c:v>117.6199999999655</c:v>
                </c:pt>
                <c:pt idx="23525">
                  <c:v>117.6249999999655</c:v>
                </c:pt>
                <c:pt idx="23526">
                  <c:v>117.6299999999655</c:v>
                </c:pt>
                <c:pt idx="23527">
                  <c:v>117.6349999999655</c:v>
                </c:pt>
                <c:pt idx="23528">
                  <c:v>117.6399999999655</c:v>
                </c:pt>
                <c:pt idx="23529">
                  <c:v>117.6449999999655</c:v>
                </c:pt>
                <c:pt idx="23530">
                  <c:v>117.6499999999655</c:v>
                </c:pt>
                <c:pt idx="23531">
                  <c:v>117.6549999999655</c:v>
                </c:pt>
                <c:pt idx="23532">
                  <c:v>117.6599999999655</c:v>
                </c:pt>
                <c:pt idx="23533">
                  <c:v>117.6649999999655</c:v>
                </c:pt>
                <c:pt idx="23534">
                  <c:v>117.6699999999655</c:v>
                </c:pt>
                <c:pt idx="23535">
                  <c:v>117.6749999999655</c:v>
                </c:pt>
                <c:pt idx="23536">
                  <c:v>117.6799999999655</c:v>
                </c:pt>
                <c:pt idx="23537">
                  <c:v>117.6849999999655</c:v>
                </c:pt>
                <c:pt idx="23538">
                  <c:v>117.6899999999655</c:v>
                </c:pt>
                <c:pt idx="23539">
                  <c:v>117.6949999999655</c:v>
                </c:pt>
                <c:pt idx="23540">
                  <c:v>117.6999999999655</c:v>
                </c:pt>
                <c:pt idx="23541">
                  <c:v>117.7049999999655</c:v>
                </c:pt>
                <c:pt idx="23542">
                  <c:v>117.7099999999654</c:v>
                </c:pt>
                <c:pt idx="23543">
                  <c:v>117.7149999999655</c:v>
                </c:pt>
                <c:pt idx="23544">
                  <c:v>117.7199999999654</c:v>
                </c:pt>
                <c:pt idx="23545">
                  <c:v>117.7249999999654</c:v>
                </c:pt>
                <c:pt idx="23546">
                  <c:v>117.7299999999654</c:v>
                </c:pt>
                <c:pt idx="23547">
                  <c:v>117.7349999999654</c:v>
                </c:pt>
                <c:pt idx="23548">
                  <c:v>117.7399999999654</c:v>
                </c:pt>
                <c:pt idx="23549">
                  <c:v>117.7449999999654</c:v>
                </c:pt>
                <c:pt idx="23550">
                  <c:v>117.7499999999654</c:v>
                </c:pt>
                <c:pt idx="23551">
                  <c:v>117.7549999999654</c:v>
                </c:pt>
                <c:pt idx="23552">
                  <c:v>117.7599999999654</c:v>
                </c:pt>
                <c:pt idx="23553">
                  <c:v>117.7649999999654</c:v>
                </c:pt>
                <c:pt idx="23554">
                  <c:v>117.7699999999654</c:v>
                </c:pt>
                <c:pt idx="23555">
                  <c:v>117.7749999999654</c:v>
                </c:pt>
                <c:pt idx="23556">
                  <c:v>117.7799999999654</c:v>
                </c:pt>
                <c:pt idx="23557">
                  <c:v>117.7849999999654</c:v>
                </c:pt>
                <c:pt idx="23558">
                  <c:v>117.7899999999654</c:v>
                </c:pt>
                <c:pt idx="23559">
                  <c:v>117.7949999999654</c:v>
                </c:pt>
                <c:pt idx="23560">
                  <c:v>117.7999999999654</c:v>
                </c:pt>
                <c:pt idx="23561">
                  <c:v>117.8049999999654</c:v>
                </c:pt>
                <c:pt idx="23562">
                  <c:v>117.8099999999654</c:v>
                </c:pt>
                <c:pt idx="23563">
                  <c:v>117.8149999999654</c:v>
                </c:pt>
                <c:pt idx="23564">
                  <c:v>117.8199999999653</c:v>
                </c:pt>
                <c:pt idx="23565">
                  <c:v>117.8249999999653</c:v>
                </c:pt>
                <c:pt idx="23566">
                  <c:v>117.8299999999653</c:v>
                </c:pt>
                <c:pt idx="23567">
                  <c:v>117.8349999999653</c:v>
                </c:pt>
                <c:pt idx="23568">
                  <c:v>117.8399999999653</c:v>
                </c:pt>
                <c:pt idx="23569">
                  <c:v>117.8449999999653</c:v>
                </c:pt>
                <c:pt idx="23570">
                  <c:v>117.8499999999653</c:v>
                </c:pt>
                <c:pt idx="23571">
                  <c:v>117.8549999999653</c:v>
                </c:pt>
                <c:pt idx="23572">
                  <c:v>117.8599999999653</c:v>
                </c:pt>
                <c:pt idx="23573">
                  <c:v>117.8649999999653</c:v>
                </c:pt>
                <c:pt idx="23574">
                  <c:v>117.8699999999653</c:v>
                </c:pt>
                <c:pt idx="23575">
                  <c:v>117.8749999999653</c:v>
                </c:pt>
                <c:pt idx="23576">
                  <c:v>117.8799999999653</c:v>
                </c:pt>
                <c:pt idx="23577">
                  <c:v>117.8849999999653</c:v>
                </c:pt>
                <c:pt idx="23578">
                  <c:v>117.8899999999653</c:v>
                </c:pt>
                <c:pt idx="23579">
                  <c:v>117.8949999999653</c:v>
                </c:pt>
                <c:pt idx="23580">
                  <c:v>117.8999999999653</c:v>
                </c:pt>
                <c:pt idx="23581">
                  <c:v>117.9049999999653</c:v>
                </c:pt>
                <c:pt idx="23582">
                  <c:v>117.9099999999653</c:v>
                </c:pt>
                <c:pt idx="23583">
                  <c:v>117.9149999999653</c:v>
                </c:pt>
                <c:pt idx="23584">
                  <c:v>117.9199999999653</c:v>
                </c:pt>
                <c:pt idx="23585">
                  <c:v>117.9249999999653</c:v>
                </c:pt>
                <c:pt idx="23586">
                  <c:v>117.9299999999652</c:v>
                </c:pt>
                <c:pt idx="23587">
                  <c:v>117.9349999999653</c:v>
                </c:pt>
                <c:pt idx="23588">
                  <c:v>117.9399999999652</c:v>
                </c:pt>
                <c:pt idx="23589">
                  <c:v>117.9449999999652</c:v>
                </c:pt>
                <c:pt idx="23590">
                  <c:v>117.9499999999652</c:v>
                </c:pt>
                <c:pt idx="23591">
                  <c:v>117.9549999999652</c:v>
                </c:pt>
                <c:pt idx="23592">
                  <c:v>117.9599999999652</c:v>
                </c:pt>
                <c:pt idx="23593">
                  <c:v>117.9649999999652</c:v>
                </c:pt>
                <c:pt idx="23594">
                  <c:v>117.9699999999652</c:v>
                </c:pt>
                <c:pt idx="23595">
                  <c:v>117.9749999999652</c:v>
                </c:pt>
                <c:pt idx="23596">
                  <c:v>117.9799999999652</c:v>
                </c:pt>
                <c:pt idx="23597">
                  <c:v>117.9849999999652</c:v>
                </c:pt>
                <c:pt idx="23598">
                  <c:v>117.9899999999652</c:v>
                </c:pt>
                <c:pt idx="23599">
                  <c:v>117.9949999999652</c:v>
                </c:pt>
                <c:pt idx="23600">
                  <c:v>117.9999999999652</c:v>
                </c:pt>
                <c:pt idx="23601">
                  <c:v>118.0049999999652</c:v>
                </c:pt>
                <c:pt idx="23602">
                  <c:v>118.0099999999652</c:v>
                </c:pt>
                <c:pt idx="23603">
                  <c:v>118.0149999999652</c:v>
                </c:pt>
                <c:pt idx="23604">
                  <c:v>118.0199999999652</c:v>
                </c:pt>
                <c:pt idx="23605">
                  <c:v>118.0249999999652</c:v>
                </c:pt>
                <c:pt idx="23606">
                  <c:v>118.0299999999652</c:v>
                </c:pt>
                <c:pt idx="23607">
                  <c:v>118.0349999999652</c:v>
                </c:pt>
                <c:pt idx="23608">
                  <c:v>118.0399999999651</c:v>
                </c:pt>
                <c:pt idx="23609">
                  <c:v>118.0449999999652</c:v>
                </c:pt>
                <c:pt idx="23610">
                  <c:v>118.0499999999651</c:v>
                </c:pt>
                <c:pt idx="23611">
                  <c:v>118.0549999999651</c:v>
                </c:pt>
                <c:pt idx="23612">
                  <c:v>118.0599999999651</c:v>
                </c:pt>
                <c:pt idx="23613">
                  <c:v>118.0649999999651</c:v>
                </c:pt>
                <c:pt idx="23614">
                  <c:v>118.0699999999651</c:v>
                </c:pt>
                <c:pt idx="23615">
                  <c:v>118.0749999999651</c:v>
                </c:pt>
                <c:pt idx="23616">
                  <c:v>118.0799999999651</c:v>
                </c:pt>
                <c:pt idx="23617">
                  <c:v>118.0849999999651</c:v>
                </c:pt>
                <c:pt idx="23618">
                  <c:v>118.0899999999651</c:v>
                </c:pt>
                <c:pt idx="23619">
                  <c:v>118.0949999999651</c:v>
                </c:pt>
                <c:pt idx="23620">
                  <c:v>118.0999999999651</c:v>
                </c:pt>
                <c:pt idx="23621">
                  <c:v>118.1049999999651</c:v>
                </c:pt>
                <c:pt idx="23622">
                  <c:v>118.1099999999651</c:v>
                </c:pt>
                <c:pt idx="23623">
                  <c:v>118.1149999999651</c:v>
                </c:pt>
                <c:pt idx="23624">
                  <c:v>118.1199999999651</c:v>
                </c:pt>
                <c:pt idx="23625">
                  <c:v>118.1249999999651</c:v>
                </c:pt>
                <c:pt idx="23626">
                  <c:v>118.1299999999651</c:v>
                </c:pt>
                <c:pt idx="23627">
                  <c:v>118.1349999999651</c:v>
                </c:pt>
                <c:pt idx="23628">
                  <c:v>118.1399999999651</c:v>
                </c:pt>
                <c:pt idx="23629">
                  <c:v>118.1449999999651</c:v>
                </c:pt>
                <c:pt idx="23630">
                  <c:v>118.149999999965</c:v>
                </c:pt>
                <c:pt idx="23631">
                  <c:v>118.154999999965</c:v>
                </c:pt>
                <c:pt idx="23632">
                  <c:v>118.159999999965</c:v>
                </c:pt>
                <c:pt idx="23633">
                  <c:v>118.164999999965</c:v>
                </c:pt>
                <c:pt idx="23634">
                  <c:v>118.169999999965</c:v>
                </c:pt>
                <c:pt idx="23635">
                  <c:v>118.174999999965</c:v>
                </c:pt>
                <c:pt idx="23636">
                  <c:v>118.179999999965</c:v>
                </c:pt>
                <c:pt idx="23637">
                  <c:v>118.184999999965</c:v>
                </c:pt>
                <c:pt idx="23638">
                  <c:v>118.189999999965</c:v>
                </c:pt>
                <c:pt idx="23639">
                  <c:v>118.194999999965</c:v>
                </c:pt>
                <c:pt idx="23640">
                  <c:v>118.199999999965</c:v>
                </c:pt>
                <c:pt idx="23641">
                  <c:v>118.204999999965</c:v>
                </c:pt>
                <c:pt idx="23642">
                  <c:v>118.209999999965</c:v>
                </c:pt>
                <c:pt idx="23643">
                  <c:v>118.214999999965</c:v>
                </c:pt>
                <c:pt idx="23644">
                  <c:v>118.219999999965</c:v>
                </c:pt>
                <c:pt idx="23645">
                  <c:v>118.224999999965</c:v>
                </c:pt>
                <c:pt idx="23646">
                  <c:v>118.229999999965</c:v>
                </c:pt>
                <c:pt idx="23647">
                  <c:v>118.234999999965</c:v>
                </c:pt>
                <c:pt idx="23648">
                  <c:v>118.239999999965</c:v>
                </c:pt>
                <c:pt idx="23649">
                  <c:v>118.244999999965</c:v>
                </c:pt>
                <c:pt idx="23650">
                  <c:v>118.249999999965</c:v>
                </c:pt>
                <c:pt idx="23651">
                  <c:v>118.254999999965</c:v>
                </c:pt>
                <c:pt idx="23652">
                  <c:v>118.259999999965</c:v>
                </c:pt>
                <c:pt idx="23653">
                  <c:v>118.264999999965</c:v>
                </c:pt>
                <c:pt idx="23654">
                  <c:v>118.269999999965</c:v>
                </c:pt>
                <c:pt idx="23655">
                  <c:v>118.274999999965</c:v>
                </c:pt>
                <c:pt idx="23656">
                  <c:v>118.279999999965</c:v>
                </c:pt>
                <c:pt idx="23657">
                  <c:v>118.284999999965</c:v>
                </c:pt>
                <c:pt idx="23658">
                  <c:v>118.289999999965</c:v>
                </c:pt>
                <c:pt idx="23659">
                  <c:v>118.294999999965</c:v>
                </c:pt>
                <c:pt idx="23660">
                  <c:v>118.299999999965</c:v>
                </c:pt>
                <c:pt idx="23661">
                  <c:v>118.304999999965</c:v>
                </c:pt>
                <c:pt idx="23662">
                  <c:v>118.309999999965</c:v>
                </c:pt>
                <c:pt idx="23663">
                  <c:v>118.314999999965</c:v>
                </c:pt>
                <c:pt idx="23664">
                  <c:v>118.319999999965</c:v>
                </c:pt>
                <c:pt idx="23665">
                  <c:v>118.324999999965</c:v>
                </c:pt>
                <c:pt idx="23666">
                  <c:v>118.3299999999649</c:v>
                </c:pt>
                <c:pt idx="23667">
                  <c:v>118.334999999965</c:v>
                </c:pt>
                <c:pt idx="23668">
                  <c:v>118.339999999965</c:v>
                </c:pt>
                <c:pt idx="23669">
                  <c:v>118.344999999965</c:v>
                </c:pt>
                <c:pt idx="23670">
                  <c:v>118.349999999965</c:v>
                </c:pt>
                <c:pt idx="23671">
                  <c:v>118.354999999965</c:v>
                </c:pt>
                <c:pt idx="23672">
                  <c:v>118.3599999999648</c:v>
                </c:pt>
                <c:pt idx="23673">
                  <c:v>118.364999999965</c:v>
                </c:pt>
                <c:pt idx="23674">
                  <c:v>118.3699999999648</c:v>
                </c:pt>
                <c:pt idx="23675">
                  <c:v>118.3749999999648</c:v>
                </c:pt>
                <c:pt idx="23676">
                  <c:v>118.3799999999648</c:v>
                </c:pt>
                <c:pt idx="23677">
                  <c:v>118.3849999999648</c:v>
                </c:pt>
                <c:pt idx="23678">
                  <c:v>118.3899999999648</c:v>
                </c:pt>
                <c:pt idx="23679">
                  <c:v>118.3949999999648</c:v>
                </c:pt>
                <c:pt idx="23680">
                  <c:v>118.3999999999648</c:v>
                </c:pt>
                <c:pt idx="23681">
                  <c:v>118.4049999999648</c:v>
                </c:pt>
                <c:pt idx="23682">
                  <c:v>118.4099999999648</c:v>
                </c:pt>
                <c:pt idx="23683">
                  <c:v>118.4149999999648</c:v>
                </c:pt>
                <c:pt idx="23684">
                  <c:v>118.4199999999648</c:v>
                </c:pt>
                <c:pt idx="23685">
                  <c:v>118.4249999999648</c:v>
                </c:pt>
                <c:pt idx="23686">
                  <c:v>118.4299999999648</c:v>
                </c:pt>
                <c:pt idx="23687">
                  <c:v>118.4349999999648</c:v>
                </c:pt>
                <c:pt idx="23688">
                  <c:v>118.4399999999648</c:v>
                </c:pt>
                <c:pt idx="23689">
                  <c:v>118.4449999999648</c:v>
                </c:pt>
                <c:pt idx="23690">
                  <c:v>118.4499999999648</c:v>
                </c:pt>
                <c:pt idx="23691">
                  <c:v>118.4549999999648</c:v>
                </c:pt>
                <c:pt idx="23692">
                  <c:v>118.4599999999648</c:v>
                </c:pt>
                <c:pt idx="23693">
                  <c:v>118.4649999999648</c:v>
                </c:pt>
                <c:pt idx="23694">
                  <c:v>118.4699999999648</c:v>
                </c:pt>
                <c:pt idx="23695">
                  <c:v>118.4749999999648</c:v>
                </c:pt>
                <c:pt idx="23696">
                  <c:v>118.4799999999647</c:v>
                </c:pt>
                <c:pt idx="23697">
                  <c:v>118.4849999999647</c:v>
                </c:pt>
                <c:pt idx="23698">
                  <c:v>118.4899999999647</c:v>
                </c:pt>
                <c:pt idx="23699">
                  <c:v>118.4949999999647</c:v>
                </c:pt>
                <c:pt idx="23700">
                  <c:v>118.4999999999647</c:v>
                </c:pt>
                <c:pt idx="23701">
                  <c:v>118.5049999999647</c:v>
                </c:pt>
                <c:pt idx="23702">
                  <c:v>118.5099999999647</c:v>
                </c:pt>
                <c:pt idx="23703">
                  <c:v>118.5149999999647</c:v>
                </c:pt>
                <c:pt idx="23704">
                  <c:v>118.5199999999647</c:v>
                </c:pt>
                <c:pt idx="23705">
                  <c:v>118.5249999999647</c:v>
                </c:pt>
                <c:pt idx="23706">
                  <c:v>118.5299999999647</c:v>
                </c:pt>
                <c:pt idx="23707">
                  <c:v>118.5349999999647</c:v>
                </c:pt>
                <c:pt idx="23708">
                  <c:v>118.5399999999647</c:v>
                </c:pt>
                <c:pt idx="23709">
                  <c:v>118.5449999999647</c:v>
                </c:pt>
                <c:pt idx="23710">
                  <c:v>118.5499999999647</c:v>
                </c:pt>
                <c:pt idx="23711">
                  <c:v>118.5549999999647</c:v>
                </c:pt>
                <c:pt idx="23712">
                  <c:v>118.5599999999647</c:v>
                </c:pt>
                <c:pt idx="23713">
                  <c:v>118.5649999999647</c:v>
                </c:pt>
                <c:pt idx="23714">
                  <c:v>118.5699999999647</c:v>
                </c:pt>
                <c:pt idx="23715">
                  <c:v>118.5749999999647</c:v>
                </c:pt>
                <c:pt idx="23716">
                  <c:v>118.5799999999646</c:v>
                </c:pt>
                <c:pt idx="23717">
                  <c:v>118.5849999999647</c:v>
                </c:pt>
                <c:pt idx="23718">
                  <c:v>118.5899999999646</c:v>
                </c:pt>
                <c:pt idx="23719">
                  <c:v>118.5949999999646</c:v>
                </c:pt>
                <c:pt idx="23720">
                  <c:v>118.5999999999646</c:v>
                </c:pt>
                <c:pt idx="23721">
                  <c:v>118.6049999999646</c:v>
                </c:pt>
                <c:pt idx="23722">
                  <c:v>118.6099999999646</c:v>
                </c:pt>
                <c:pt idx="23723">
                  <c:v>118.6149999999646</c:v>
                </c:pt>
                <c:pt idx="23724">
                  <c:v>118.6199999999646</c:v>
                </c:pt>
                <c:pt idx="23725">
                  <c:v>118.6249999999646</c:v>
                </c:pt>
                <c:pt idx="23726">
                  <c:v>118.6299999999646</c:v>
                </c:pt>
                <c:pt idx="23727">
                  <c:v>118.6349999999646</c:v>
                </c:pt>
                <c:pt idx="23728">
                  <c:v>118.6399999999646</c:v>
                </c:pt>
                <c:pt idx="23729">
                  <c:v>118.6449999999646</c:v>
                </c:pt>
                <c:pt idx="23730">
                  <c:v>118.6499999999646</c:v>
                </c:pt>
                <c:pt idx="23731">
                  <c:v>118.6549999999646</c:v>
                </c:pt>
                <c:pt idx="23732">
                  <c:v>118.6599999999646</c:v>
                </c:pt>
                <c:pt idx="23733">
                  <c:v>118.6649999999646</c:v>
                </c:pt>
                <c:pt idx="23734">
                  <c:v>118.6699999999646</c:v>
                </c:pt>
                <c:pt idx="23735">
                  <c:v>118.6749999999646</c:v>
                </c:pt>
                <c:pt idx="23736">
                  <c:v>118.6799999999646</c:v>
                </c:pt>
                <c:pt idx="23737">
                  <c:v>118.6849999999646</c:v>
                </c:pt>
                <c:pt idx="23738">
                  <c:v>118.6899999999645</c:v>
                </c:pt>
                <c:pt idx="23739">
                  <c:v>118.6949999999646</c:v>
                </c:pt>
                <c:pt idx="23740">
                  <c:v>118.6999999999645</c:v>
                </c:pt>
                <c:pt idx="23741">
                  <c:v>118.7049999999645</c:v>
                </c:pt>
                <c:pt idx="23742">
                  <c:v>118.7099999999645</c:v>
                </c:pt>
                <c:pt idx="23743">
                  <c:v>118.7149999999645</c:v>
                </c:pt>
                <c:pt idx="23744">
                  <c:v>118.7199999999645</c:v>
                </c:pt>
                <c:pt idx="23745">
                  <c:v>118.7249999999645</c:v>
                </c:pt>
                <c:pt idx="23746">
                  <c:v>118.7299999999645</c:v>
                </c:pt>
                <c:pt idx="23747">
                  <c:v>118.7349999999645</c:v>
                </c:pt>
                <c:pt idx="23748">
                  <c:v>118.7399999999645</c:v>
                </c:pt>
                <c:pt idx="23749">
                  <c:v>118.7449999999645</c:v>
                </c:pt>
                <c:pt idx="23750">
                  <c:v>118.7499999999645</c:v>
                </c:pt>
                <c:pt idx="23751">
                  <c:v>118.7549999999645</c:v>
                </c:pt>
                <c:pt idx="23752">
                  <c:v>118.7599999999645</c:v>
                </c:pt>
                <c:pt idx="23753">
                  <c:v>118.7649999999645</c:v>
                </c:pt>
                <c:pt idx="23754">
                  <c:v>118.7699999999645</c:v>
                </c:pt>
                <c:pt idx="23755">
                  <c:v>118.7749999999645</c:v>
                </c:pt>
                <c:pt idx="23756">
                  <c:v>118.7799999999645</c:v>
                </c:pt>
                <c:pt idx="23757">
                  <c:v>118.7849999999645</c:v>
                </c:pt>
                <c:pt idx="23758">
                  <c:v>118.7899999999645</c:v>
                </c:pt>
                <c:pt idx="23759">
                  <c:v>118.7949999999645</c:v>
                </c:pt>
                <c:pt idx="23760">
                  <c:v>118.7999999999645</c:v>
                </c:pt>
                <c:pt idx="23761">
                  <c:v>118.8049999999645</c:v>
                </c:pt>
                <c:pt idx="23762">
                  <c:v>118.8099999999644</c:v>
                </c:pt>
                <c:pt idx="23763">
                  <c:v>118.8149999999644</c:v>
                </c:pt>
                <c:pt idx="23764">
                  <c:v>118.8199999999644</c:v>
                </c:pt>
                <c:pt idx="23765">
                  <c:v>118.8249999999644</c:v>
                </c:pt>
                <c:pt idx="23766">
                  <c:v>118.8299999999644</c:v>
                </c:pt>
                <c:pt idx="23767">
                  <c:v>118.8349999999644</c:v>
                </c:pt>
                <c:pt idx="23768">
                  <c:v>118.8399999999644</c:v>
                </c:pt>
                <c:pt idx="23769">
                  <c:v>118.8449999999644</c:v>
                </c:pt>
                <c:pt idx="23770">
                  <c:v>118.8499999999644</c:v>
                </c:pt>
                <c:pt idx="23771">
                  <c:v>118.8549999999644</c:v>
                </c:pt>
                <c:pt idx="23772">
                  <c:v>118.8599999999644</c:v>
                </c:pt>
                <c:pt idx="23773">
                  <c:v>118.8649999999644</c:v>
                </c:pt>
                <c:pt idx="23774">
                  <c:v>118.8699999999644</c:v>
                </c:pt>
                <c:pt idx="23775">
                  <c:v>118.8749999999644</c:v>
                </c:pt>
                <c:pt idx="23776">
                  <c:v>118.8799999999644</c:v>
                </c:pt>
                <c:pt idx="23777">
                  <c:v>118.8849999999644</c:v>
                </c:pt>
                <c:pt idx="23778">
                  <c:v>118.8899999999644</c:v>
                </c:pt>
                <c:pt idx="23779">
                  <c:v>118.8949999999644</c:v>
                </c:pt>
                <c:pt idx="23780">
                  <c:v>118.8999999999644</c:v>
                </c:pt>
                <c:pt idx="23781">
                  <c:v>118.9049999999644</c:v>
                </c:pt>
                <c:pt idx="23782">
                  <c:v>118.9099999999644</c:v>
                </c:pt>
                <c:pt idx="23783">
                  <c:v>118.9149999999644</c:v>
                </c:pt>
                <c:pt idx="23784">
                  <c:v>118.9199999999643</c:v>
                </c:pt>
                <c:pt idx="23785">
                  <c:v>118.9249999999643</c:v>
                </c:pt>
                <c:pt idx="23786">
                  <c:v>118.9299999999643</c:v>
                </c:pt>
                <c:pt idx="23787">
                  <c:v>118.9349999999643</c:v>
                </c:pt>
                <c:pt idx="23788">
                  <c:v>118.9399999999643</c:v>
                </c:pt>
                <c:pt idx="23789">
                  <c:v>118.9449999999643</c:v>
                </c:pt>
                <c:pt idx="23790">
                  <c:v>118.9499999999643</c:v>
                </c:pt>
                <c:pt idx="23791">
                  <c:v>118.9549999999643</c:v>
                </c:pt>
                <c:pt idx="23792">
                  <c:v>118.9599999999643</c:v>
                </c:pt>
                <c:pt idx="23793">
                  <c:v>118.9649999999643</c:v>
                </c:pt>
                <c:pt idx="23794">
                  <c:v>118.9699999999643</c:v>
                </c:pt>
                <c:pt idx="23795">
                  <c:v>118.9749999999643</c:v>
                </c:pt>
                <c:pt idx="23796">
                  <c:v>118.9799999999643</c:v>
                </c:pt>
                <c:pt idx="23797">
                  <c:v>118.9849999999643</c:v>
                </c:pt>
                <c:pt idx="23798">
                  <c:v>118.9899999999643</c:v>
                </c:pt>
                <c:pt idx="23799">
                  <c:v>118.9949999999643</c:v>
                </c:pt>
                <c:pt idx="23800">
                  <c:v>118.9999999999643</c:v>
                </c:pt>
                <c:pt idx="23801">
                  <c:v>119.0049999999643</c:v>
                </c:pt>
                <c:pt idx="23802">
                  <c:v>119.0099999999643</c:v>
                </c:pt>
                <c:pt idx="23803">
                  <c:v>119.0149999999643</c:v>
                </c:pt>
                <c:pt idx="23804">
                  <c:v>119.0199999999643</c:v>
                </c:pt>
                <c:pt idx="23805">
                  <c:v>119.0249999999643</c:v>
                </c:pt>
                <c:pt idx="23806">
                  <c:v>119.0299999999642</c:v>
                </c:pt>
                <c:pt idx="23807">
                  <c:v>119.0349999999642</c:v>
                </c:pt>
                <c:pt idx="23808">
                  <c:v>119.0399999999642</c:v>
                </c:pt>
                <c:pt idx="23809">
                  <c:v>119.0449999999642</c:v>
                </c:pt>
                <c:pt idx="23810">
                  <c:v>119.0499999999642</c:v>
                </c:pt>
                <c:pt idx="23811">
                  <c:v>119.0549999999642</c:v>
                </c:pt>
                <c:pt idx="23812">
                  <c:v>119.0599999999642</c:v>
                </c:pt>
                <c:pt idx="23813">
                  <c:v>119.0649999999642</c:v>
                </c:pt>
                <c:pt idx="23814">
                  <c:v>119.0699999999642</c:v>
                </c:pt>
                <c:pt idx="23815">
                  <c:v>119.0749999999642</c:v>
                </c:pt>
                <c:pt idx="23816">
                  <c:v>119.0799999999642</c:v>
                </c:pt>
                <c:pt idx="23817">
                  <c:v>119.0849999999642</c:v>
                </c:pt>
                <c:pt idx="23818">
                  <c:v>119.0899999999642</c:v>
                </c:pt>
                <c:pt idx="23819">
                  <c:v>119.0949999999642</c:v>
                </c:pt>
                <c:pt idx="23820">
                  <c:v>119.0999999999642</c:v>
                </c:pt>
                <c:pt idx="23821">
                  <c:v>119.1049999999642</c:v>
                </c:pt>
                <c:pt idx="23822">
                  <c:v>119.1099999999642</c:v>
                </c:pt>
                <c:pt idx="23823">
                  <c:v>119.1149999999642</c:v>
                </c:pt>
                <c:pt idx="23824">
                  <c:v>119.1199999999642</c:v>
                </c:pt>
                <c:pt idx="23825">
                  <c:v>119.1249999999642</c:v>
                </c:pt>
                <c:pt idx="23826">
                  <c:v>119.1299999999641</c:v>
                </c:pt>
                <c:pt idx="23827">
                  <c:v>119.1349999999642</c:v>
                </c:pt>
                <c:pt idx="23828">
                  <c:v>119.1399999999641</c:v>
                </c:pt>
                <c:pt idx="23829">
                  <c:v>119.1449999999641</c:v>
                </c:pt>
                <c:pt idx="23830">
                  <c:v>119.1499999999641</c:v>
                </c:pt>
                <c:pt idx="23831">
                  <c:v>119.1549999999641</c:v>
                </c:pt>
                <c:pt idx="23832">
                  <c:v>119.1599999999641</c:v>
                </c:pt>
                <c:pt idx="23833">
                  <c:v>119.1649999999641</c:v>
                </c:pt>
                <c:pt idx="23834">
                  <c:v>119.1699999999641</c:v>
                </c:pt>
                <c:pt idx="23835">
                  <c:v>119.1749999999641</c:v>
                </c:pt>
                <c:pt idx="23836">
                  <c:v>119.1799999999641</c:v>
                </c:pt>
                <c:pt idx="23837">
                  <c:v>119.1849999999641</c:v>
                </c:pt>
                <c:pt idx="23838">
                  <c:v>119.1899999999641</c:v>
                </c:pt>
                <c:pt idx="23839">
                  <c:v>119.1949999999641</c:v>
                </c:pt>
                <c:pt idx="23840">
                  <c:v>119.1999999999641</c:v>
                </c:pt>
                <c:pt idx="23841">
                  <c:v>119.2049999999641</c:v>
                </c:pt>
                <c:pt idx="23842">
                  <c:v>119.2099999999641</c:v>
                </c:pt>
                <c:pt idx="23843">
                  <c:v>119.2149999999641</c:v>
                </c:pt>
                <c:pt idx="23844">
                  <c:v>119.2199999999641</c:v>
                </c:pt>
                <c:pt idx="23845">
                  <c:v>119.2249999999641</c:v>
                </c:pt>
                <c:pt idx="23846">
                  <c:v>119.2299999999641</c:v>
                </c:pt>
                <c:pt idx="23847">
                  <c:v>119.2349999999641</c:v>
                </c:pt>
                <c:pt idx="23848">
                  <c:v>119.2399999999641</c:v>
                </c:pt>
                <c:pt idx="23849">
                  <c:v>119.2449999999641</c:v>
                </c:pt>
                <c:pt idx="23850">
                  <c:v>119.249999999964</c:v>
                </c:pt>
                <c:pt idx="23851">
                  <c:v>119.254999999964</c:v>
                </c:pt>
                <c:pt idx="23852">
                  <c:v>119.259999999964</c:v>
                </c:pt>
                <c:pt idx="23853">
                  <c:v>119.264999999964</c:v>
                </c:pt>
                <c:pt idx="23854">
                  <c:v>119.269999999964</c:v>
                </c:pt>
                <c:pt idx="23855">
                  <c:v>119.274999999964</c:v>
                </c:pt>
                <c:pt idx="23856">
                  <c:v>119.279999999964</c:v>
                </c:pt>
                <c:pt idx="23857">
                  <c:v>119.284999999964</c:v>
                </c:pt>
                <c:pt idx="23858">
                  <c:v>119.289999999964</c:v>
                </c:pt>
                <c:pt idx="23859">
                  <c:v>119.294999999964</c:v>
                </c:pt>
                <c:pt idx="23860">
                  <c:v>119.299999999964</c:v>
                </c:pt>
                <c:pt idx="23861">
                  <c:v>119.304999999964</c:v>
                </c:pt>
                <c:pt idx="23862">
                  <c:v>119.309999999964</c:v>
                </c:pt>
                <c:pt idx="23863">
                  <c:v>119.314999999964</c:v>
                </c:pt>
                <c:pt idx="23864">
                  <c:v>119.319999999964</c:v>
                </c:pt>
                <c:pt idx="23865">
                  <c:v>119.324999999964</c:v>
                </c:pt>
                <c:pt idx="23866">
                  <c:v>119.329999999964</c:v>
                </c:pt>
                <c:pt idx="23867">
                  <c:v>119.334999999964</c:v>
                </c:pt>
                <c:pt idx="23868">
                  <c:v>119.339999999964</c:v>
                </c:pt>
                <c:pt idx="23869">
                  <c:v>119.344999999964</c:v>
                </c:pt>
                <c:pt idx="23870">
                  <c:v>119.349999999964</c:v>
                </c:pt>
                <c:pt idx="23871">
                  <c:v>119.354999999964</c:v>
                </c:pt>
                <c:pt idx="23872">
                  <c:v>119.359999999964</c:v>
                </c:pt>
                <c:pt idx="23873">
                  <c:v>119.364999999964</c:v>
                </c:pt>
                <c:pt idx="23874">
                  <c:v>119.369999999964</c:v>
                </c:pt>
                <c:pt idx="23875">
                  <c:v>119.374999999964</c:v>
                </c:pt>
                <c:pt idx="23876">
                  <c:v>119.3799999999639</c:v>
                </c:pt>
                <c:pt idx="23877">
                  <c:v>119.384999999964</c:v>
                </c:pt>
                <c:pt idx="23878">
                  <c:v>119.389999999964</c:v>
                </c:pt>
                <c:pt idx="23879">
                  <c:v>119.394999999964</c:v>
                </c:pt>
                <c:pt idx="23880">
                  <c:v>119.399999999964</c:v>
                </c:pt>
                <c:pt idx="23881">
                  <c:v>119.404999999964</c:v>
                </c:pt>
                <c:pt idx="23882">
                  <c:v>119.409999999964</c:v>
                </c:pt>
                <c:pt idx="23883">
                  <c:v>119.414999999964</c:v>
                </c:pt>
                <c:pt idx="23884">
                  <c:v>119.419999999964</c:v>
                </c:pt>
                <c:pt idx="23885">
                  <c:v>119.424999999964</c:v>
                </c:pt>
                <c:pt idx="23886">
                  <c:v>119.429999999964</c:v>
                </c:pt>
                <c:pt idx="23887">
                  <c:v>119.434999999964</c:v>
                </c:pt>
                <c:pt idx="23888">
                  <c:v>119.439999999964</c:v>
                </c:pt>
                <c:pt idx="23889">
                  <c:v>119.444999999964</c:v>
                </c:pt>
                <c:pt idx="23890">
                  <c:v>119.449999999964</c:v>
                </c:pt>
                <c:pt idx="23891">
                  <c:v>119.454999999964</c:v>
                </c:pt>
                <c:pt idx="23892">
                  <c:v>119.459999999964</c:v>
                </c:pt>
                <c:pt idx="23893">
                  <c:v>119.464999999964</c:v>
                </c:pt>
                <c:pt idx="23894">
                  <c:v>119.4699999999638</c:v>
                </c:pt>
                <c:pt idx="23895">
                  <c:v>119.4749999999638</c:v>
                </c:pt>
                <c:pt idx="23896">
                  <c:v>119.4799999999638</c:v>
                </c:pt>
                <c:pt idx="23897">
                  <c:v>119.4849999999638</c:v>
                </c:pt>
                <c:pt idx="23898">
                  <c:v>119.4899999999638</c:v>
                </c:pt>
                <c:pt idx="23899">
                  <c:v>119.4949999999638</c:v>
                </c:pt>
                <c:pt idx="23900">
                  <c:v>119.4999999999638</c:v>
                </c:pt>
                <c:pt idx="23901">
                  <c:v>119.5049999999638</c:v>
                </c:pt>
                <c:pt idx="23902">
                  <c:v>119.5099999999638</c:v>
                </c:pt>
                <c:pt idx="23903">
                  <c:v>119.5149999999638</c:v>
                </c:pt>
                <c:pt idx="23904">
                  <c:v>119.5199999999638</c:v>
                </c:pt>
                <c:pt idx="23905">
                  <c:v>119.5249999999638</c:v>
                </c:pt>
                <c:pt idx="23906">
                  <c:v>119.5299999999638</c:v>
                </c:pt>
                <c:pt idx="23907">
                  <c:v>119.5349999999638</c:v>
                </c:pt>
                <c:pt idx="23908">
                  <c:v>119.5399999999638</c:v>
                </c:pt>
                <c:pt idx="23909">
                  <c:v>119.5449999999638</c:v>
                </c:pt>
                <c:pt idx="23910">
                  <c:v>119.5499999999638</c:v>
                </c:pt>
                <c:pt idx="23911">
                  <c:v>119.5549999999638</c:v>
                </c:pt>
                <c:pt idx="23912">
                  <c:v>119.5599999999638</c:v>
                </c:pt>
                <c:pt idx="23913">
                  <c:v>119.5649999999638</c:v>
                </c:pt>
                <c:pt idx="23914">
                  <c:v>119.5699999999638</c:v>
                </c:pt>
                <c:pt idx="23915">
                  <c:v>119.5749999999638</c:v>
                </c:pt>
                <c:pt idx="23916">
                  <c:v>119.5799999999637</c:v>
                </c:pt>
                <c:pt idx="23917">
                  <c:v>119.5849999999637</c:v>
                </c:pt>
                <c:pt idx="23918">
                  <c:v>119.5899999999637</c:v>
                </c:pt>
                <c:pt idx="23919">
                  <c:v>119.5949999999637</c:v>
                </c:pt>
                <c:pt idx="23920">
                  <c:v>119.5999999999637</c:v>
                </c:pt>
                <c:pt idx="23921">
                  <c:v>119.6049999999637</c:v>
                </c:pt>
                <c:pt idx="23922">
                  <c:v>119.6099999999637</c:v>
                </c:pt>
                <c:pt idx="23923">
                  <c:v>119.6149999999637</c:v>
                </c:pt>
                <c:pt idx="23924">
                  <c:v>119.6199999999637</c:v>
                </c:pt>
                <c:pt idx="23925">
                  <c:v>119.6249999999637</c:v>
                </c:pt>
                <c:pt idx="23926">
                  <c:v>119.6299999999637</c:v>
                </c:pt>
                <c:pt idx="23927">
                  <c:v>119.6349999999637</c:v>
                </c:pt>
                <c:pt idx="23928">
                  <c:v>119.6399999999637</c:v>
                </c:pt>
                <c:pt idx="23929">
                  <c:v>119.6449999999637</c:v>
                </c:pt>
                <c:pt idx="23930">
                  <c:v>119.6499999999637</c:v>
                </c:pt>
                <c:pt idx="23931">
                  <c:v>119.6549999999637</c:v>
                </c:pt>
                <c:pt idx="23932">
                  <c:v>119.6599999999637</c:v>
                </c:pt>
                <c:pt idx="23933">
                  <c:v>119.6649999999637</c:v>
                </c:pt>
                <c:pt idx="23934">
                  <c:v>119.6699999999637</c:v>
                </c:pt>
                <c:pt idx="23935">
                  <c:v>119.6749999999637</c:v>
                </c:pt>
                <c:pt idx="23936">
                  <c:v>119.6799999999636</c:v>
                </c:pt>
                <c:pt idx="23937">
                  <c:v>119.6849999999637</c:v>
                </c:pt>
                <c:pt idx="23938">
                  <c:v>119.6899999999636</c:v>
                </c:pt>
                <c:pt idx="23939">
                  <c:v>119.6949999999636</c:v>
                </c:pt>
                <c:pt idx="23940">
                  <c:v>119.6999999999636</c:v>
                </c:pt>
                <c:pt idx="23941">
                  <c:v>119.7049999999636</c:v>
                </c:pt>
                <c:pt idx="23942">
                  <c:v>119.7099999999636</c:v>
                </c:pt>
                <c:pt idx="23943">
                  <c:v>119.7149999999636</c:v>
                </c:pt>
                <c:pt idx="23944">
                  <c:v>119.7199999999636</c:v>
                </c:pt>
                <c:pt idx="23945">
                  <c:v>119.7249999999636</c:v>
                </c:pt>
                <c:pt idx="23946">
                  <c:v>119.7299999999636</c:v>
                </c:pt>
                <c:pt idx="23947">
                  <c:v>119.7349999999636</c:v>
                </c:pt>
                <c:pt idx="23948">
                  <c:v>119.7399999999636</c:v>
                </c:pt>
                <c:pt idx="23949">
                  <c:v>119.7449999999636</c:v>
                </c:pt>
                <c:pt idx="23950">
                  <c:v>119.7499999999636</c:v>
                </c:pt>
                <c:pt idx="23951">
                  <c:v>119.7549999999636</c:v>
                </c:pt>
                <c:pt idx="23952">
                  <c:v>119.7599999999636</c:v>
                </c:pt>
                <c:pt idx="23953">
                  <c:v>119.7649999999636</c:v>
                </c:pt>
                <c:pt idx="23954">
                  <c:v>119.7699999999636</c:v>
                </c:pt>
                <c:pt idx="23955">
                  <c:v>119.7749999999636</c:v>
                </c:pt>
                <c:pt idx="23956">
                  <c:v>119.7799999999636</c:v>
                </c:pt>
                <c:pt idx="23957">
                  <c:v>119.7849999999636</c:v>
                </c:pt>
                <c:pt idx="23958">
                  <c:v>119.7899999999636</c:v>
                </c:pt>
                <c:pt idx="23959">
                  <c:v>119.7949999999636</c:v>
                </c:pt>
                <c:pt idx="23960">
                  <c:v>119.7999999999635</c:v>
                </c:pt>
                <c:pt idx="23961">
                  <c:v>119.8049999999635</c:v>
                </c:pt>
                <c:pt idx="23962">
                  <c:v>119.8099999999635</c:v>
                </c:pt>
                <c:pt idx="23963">
                  <c:v>119.8149999999635</c:v>
                </c:pt>
                <c:pt idx="23964">
                  <c:v>119.8199999999635</c:v>
                </c:pt>
                <c:pt idx="23965">
                  <c:v>119.8249999999635</c:v>
                </c:pt>
                <c:pt idx="23966">
                  <c:v>119.8299999999635</c:v>
                </c:pt>
                <c:pt idx="23967">
                  <c:v>119.8349999999635</c:v>
                </c:pt>
                <c:pt idx="23968">
                  <c:v>119.8399999999635</c:v>
                </c:pt>
                <c:pt idx="23969">
                  <c:v>119.8449999999635</c:v>
                </c:pt>
                <c:pt idx="23970">
                  <c:v>119.8499999999635</c:v>
                </c:pt>
                <c:pt idx="23971">
                  <c:v>119.8549999999635</c:v>
                </c:pt>
                <c:pt idx="23972">
                  <c:v>119.8599999999635</c:v>
                </c:pt>
                <c:pt idx="23973">
                  <c:v>119.8649999999635</c:v>
                </c:pt>
                <c:pt idx="23974">
                  <c:v>119.8699999999635</c:v>
                </c:pt>
                <c:pt idx="23975">
                  <c:v>119.8749999999635</c:v>
                </c:pt>
                <c:pt idx="23976">
                  <c:v>119.8799999999635</c:v>
                </c:pt>
                <c:pt idx="23977">
                  <c:v>119.8849999999635</c:v>
                </c:pt>
                <c:pt idx="23978">
                  <c:v>119.8899999999635</c:v>
                </c:pt>
                <c:pt idx="23979">
                  <c:v>119.8949999999635</c:v>
                </c:pt>
                <c:pt idx="23980">
                  <c:v>119.8999999999635</c:v>
                </c:pt>
                <c:pt idx="23981">
                  <c:v>119.9049999999635</c:v>
                </c:pt>
                <c:pt idx="23982">
                  <c:v>119.9099999999634</c:v>
                </c:pt>
                <c:pt idx="23983">
                  <c:v>119.9149999999635</c:v>
                </c:pt>
                <c:pt idx="23984">
                  <c:v>119.9199999999634</c:v>
                </c:pt>
                <c:pt idx="23985">
                  <c:v>119.9249999999634</c:v>
                </c:pt>
                <c:pt idx="23986">
                  <c:v>119.9299999999634</c:v>
                </c:pt>
                <c:pt idx="23987">
                  <c:v>119.9349999999634</c:v>
                </c:pt>
                <c:pt idx="23988">
                  <c:v>119.9399999999634</c:v>
                </c:pt>
                <c:pt idx="23989">
                  <c:v>119.9449999999634</c:v>
                </c:pt>
                <c:pt idx="23990">
                  <c:v>119.9499999999634</c:v>
                </c:pt>
                <c:pt idx="23991">
                  <c:v>119.9549999999634</c:v>
                </c:pt>
                <c:pt idx="23992">
                  <c:v>119.9599999999634</c:v>
                </c:pt>
                <c:pt idx="23993">
                  <c:v>119.9649999999634</c:v>
                </c:pt>
                <c:pt idx="23994">
                  <c:v>119.9699999999634</c:v>
                </c:pt>
                <c:pt idx="23995">
                  <c:v>119.9749999999634</c:v>
                </c:pt>
                <c:pt idx="23996">
                  <c:v>119.9799999999634</c:v>
                </c:pt>
                <c:pt idx="23997">
                  <c:v>119.9849999999634</c:v>
                </c:pt>
                <c:pt idx="23998">
                  <c:v>119.9899999999634</c:v>
                </c:pt>
                <c:pt idx="23999">
                  <c:v>119.9949999999634</c:v>
                </c:pt>
                <c:pt idx="24000">
                  <c:v>119.9999999999634</c:v>
                </c:pt>
                <c:pt idx="24001">
                  <c:v>120.0049999999634</c:v>
                </c:pt>
                <c:pt idx="24002">
                  <c:v>120.0099999999634</c:v>
                </c:pt>
                <c:pt idx="24003">
                  <c:v>120.0149999999634</c:v>
                </c:pt>
                <c:pt idx="24004">
                  <c:v>120.0199999999633</c:v>
                </c:pt>
                <c:pt idx="24005">
                  <c:v>120.0249999999633</c:v>
                </c:pt>
                <c:pt idx="24006">
                  <c:v>120.0299999999633</c:v>
                </c:pt>
                <c:pt idx="24007">
                  <c:v>120.0349999999633</c:v>
                </c:pt>
                <c:pt idx="24008">
                  <c:v>120.0399999999633</c:v>
                </c:pt>
                <c:pt idx="24009">
                  <c:v>120.0449999999633</c:v>
                </c:pt>
                <c:pt idx="24010">
                  <c:v>120.0499999999633</c:v>
                </c:pt>
                <c:pt idx="24011">
                  <c:v>120.0549999999633</c:v>
                </c:pt>
                <c:pt idx="24012">
                  <c:v>120.0599999999633</c:v>
                </c:pt>
                <c:pt idx="24013">
                  <c:v>120.0649999999633</c:v>
                </c:pt>
                <c:pt idx="24014">
                  <c:v>120.0699999999633</c:v>
                </c:pt>
                <c:pt idx="24015">
                  <c:v>120.0749999999633</c:v>
                </c:pt>
                <c:pt idx="24016">
                  <c:v>120.0799999999633</c:v>
                </c:pt>
                <c:pt idx="24017">
                  <c:v>120.0849999999633</c:v>
                </c:pt>
                <c:pt idx="24018">
                  <c:v>120.0899999999633</c:v>
                </c:pt>
                <c:pt idx="24019">
                  <c:v>120.0949999999633</c:v>
                </c:pt>
                <c:pt idx="24020">
                  <c:v>120.0999999999633</c:v>
                </c:pt>
                <c:pt idx="24021">
                  <c:v>120.1049999999633</c:v>
                </c:pt>
                <c:pt idx="24022">
                  <c:v>120.1099999999633</c:v>
                </c:pt>
                <c:pt idx="24023">
                  <c:v>120.1149999999633</c:v>
                </c:pt>
                <c:pt idx="24024">
                  <c:v>120.1199999999633</c:v>
                </c:pt>
                <c:pt idx="24025">
                  <c:v>120.1249999999633</c:v>
                </c:pt>
                <c:pt idx="24026">
                  <c:v>120.1299999999632</c:v>
                </c:pt>
                <c:pt idx="24027">
                  <c:v>120.1349999999632</c:v>
                </c:pt>
                <c:pt idx="24028">
                  <c:v>120.1399999999632</c:v>
                </c:pt>
                <c:pt idx="24029">
                  <c:v>120.1449999999632</c:v>
                </c:pt>
                <c:pt idx="24030">
                  <c:v>120.1499999999632</c:v>
                </c:pt>
                <c:pt idx="24031">
                  <c:v>120.1549999999632</c:v>
                </c:pt>
                <c:pt idx="24032">
                  <c:v>120.1599999999632</c:v>
                </c:pt>
                <c:pt idx="24033">
                  <c:v>120.1649999999632</c:v>
                </c:pt>
                <c:pt idx="24034">
                  <c:v>120.1699999999632</c:v>
                </c:pt>
                <c:pt idx="24035">
                  <c:v>120.1749999999632</c:v>
                </c:pt>
                <c:pt idx="24036">
                  <c:v>120.1799999999632</c:v>
                </c:pt>
                <c:pt idx="24037">
                  <c:v>120.1849999999632</c:v>
                </c:pt>
                <c:pt idx="24038">
                  <c:v>120.1899999999632</c:v>
                </c:pt>
                <c:pt idx="24039">
                  <c:v>120.1949999999632</c:v>
                </c:pt>
                <c:pt idx="24040">
                  <c:v>120.1999999999632</c:v>
                </c:pt>
                <c:pt idx="24041">
                  <c:v>120.2049999999632</c:v>
                </c:pt>
                <c:pt idx="24042">
                  <c:v>120.2099999999632</c:v>
                </c:pt>
                <c:pt idx="24043">
                  <c:v>120.2149999999632</c:v>
                </c:pt>
                <c:pt idx="24044">
                  <c:v>120.2199999999632</c:v>
                </c:pt>
                <c:pt idx="24045">
                  <c:v>120.2249999999632</c:v>
                </c:pt>
                <c:pt idx="24046">
                  <c:v>120.2299999999632</c:v>
                </c:pt>
                <c:pt idx="24047">
                  <c:v>120.2349999999632</c:v>
                </c:pt>
                <c:pt idx="24048">
                  <c:v>120.2399999999631</c:v>
                </c:pt>
                <c:pt idx="24049">
                  <c:v>120.2449999999632</c:v>
                </c:pt>
                <c:pt idx="24050">
                  <c:v>120.2499999999631</c:v>
                </c:pt>
                <c:pt idx="24051">
                  <c:v>120.2549999999631</c:v>
                </c:pt>
                <c:pt idx="24052">
                  <c:v>120.2599999999631</c:v>
                </c:pt>
                <c:pt idx="24053">
                  <c:v>120.2649999999631</c:v>
                </c:pt>
                <c:pt idx="24054">
                  <c:v>120.2699999999631</c:v>
                </c:pt>
                <c:pt idx="24055">
                  <c:v>120.2749999999631</c:v>
                </c:pt>
                <c:pt idx="24056">
                  <c:v>120.2799999999631</c:v>
                </c:pt>
                <c:pt idx="24057">
                  <c:v>120.2849999999631</c:v>
                </c:pt>
                <c:pt idx="24058">
                  <c:v>120.2899999999631</c:v>
                </c:pt>
                <c:pt idx="24059">
                  <c:v>120.2949999999631</c:v>
                </c:pt>
                <c:pt idx="24060">
                  <c:v>120.2999999999631</c:v>
                </c:pt>
                <c:pt idx="24061">
                  <c:v>120.3049999999631</c:v>
                </c:pt>
                <c:pt idx="24062">
                  <c:v>120.3099999999631</c:v>
                </c:pt>
                <c:pt idx="24063">
                  <c:v>120.3149999999631</c:v>
                </c:pt>
                <c:pt idx="24064">
                  <c:v>120.3199999999631</c:v>
                </c:pt>
                <c:pt idx="24065">
                  <c:v>120.3249999999631</c:v>
                </c:pt>
                <c:pt idx="24066">
                  <c:v>120.3299999999631</c:v>
                </c:pt>
                <c:pt idx="24067">
                  <c:v>120.3349999999631</c:v>
                </c:pt>
                <c:pt idx="24068">
                  <c:v>120.3399999999631</c:v>
                </c:pt>
                <c:pt idx="24069">
                  <c:v>120.3449999999631</c:v>
                </c:pt>
                <c:pt idx="24070">
                  <c:v>120.349999999963</c:v>
                </c:pt>
                <c:pt idx="24071">
                  <c:v>120.354999999963</c:v>
                </c:pt>
                <c:pt idx="24072">
                  <c:v>120.359999999963</c:v>
                </c:pt>
                <c:pt idx="24073">
                  <c:v>120.364999999963</c:v>
                </c:pt>
                <c:pt idx="24074">
                  <c:v>120.369999999963</c:v>
                </c:pt>
                <c:pt idx="24075">
                  <c:v>120.374999999963</c:v>
                </c:pt>
                <c:pt idx="24076">
                  <c:v>120.379999999963</c:v>
                </c:pt>
                <c:pt idx="24077">
                  <c:v>120.384999999963</c:v>
                </c:pt>
                <c:pt idx="24078">
                  <c:v>120.389999999963</c:v>
                </c:pt>
                <c:pt idx="24079">
                  <c:v>120.394999999963</c:v>
                </c:pt>
                <c:pt idx="24080">
                  <c:v>120.399999999963</c:v>
                </c:pt>
                <c:pt idx="24081">
                  <c:v>120.404999999963</c:v>
                </c:pt>
                <c:pt idx="24082">
                  <c:v>120.409999999963</c:v>
                </c:pt>
                <c:pt idx="24083">
                  <c:v>120.414999999963</c:v>
                </c:pt>
                <c:pt idx="24084">
                  <c:v>120.419999999963</c:v>
                </c:pt>
                <c:pt idx="24085">
                  <c:v>120.424999999963</c:v>
                </c:pt>
                <c:pt idx="24086">
                  <c:v>120.429999999963</c:v>
                </c:pt>
                <c:pt idx="24087">
                  <c:v>120.434999999963</c:v>
                </c:pt>
                <c:pt idx="24088">
                  <c:v>120.439999999963</c:v>
                </c:pt>
                <c:pt idx="24089">
                  <c:v>120.444999999963</c:v>
                </c:pt>
                <c:pt idx="24090">
                  <c:v>120.449999999963</c:v>
                </c:pt>
                <c:pt idx="24091">
                  <c:v>120.454999999963</c:v>
                </c:pt>
                <c:pt idx="24092">
                  <c:v>120.459999999963</c:v>
                </c:pt>
                <c:pt idx="24093">
                  <c:v>120.464999999963</c:v>
                </c:pt>
                <c:pt idx="24094">
                  <c:v>120.469999999963</c:v>
                </c:pt>
                <c:pt idx="24095">
                  <c:v>120.474999999963</c:v>
                </c:pt>
                <c:pt idx="24096">
                  <c:v>120.479999999963</c:v>
                </c:pt>
                <c:pt idx="24097">
                  <c:v>120.484999999963</c:v>
                </c:pt>
                <c:pt idx="24098">
                  <c:v>120.489999999963</c:v>
                </c:pt>
                <c:pt idx="24099">
                  <c:v>120.494999999963</c:v>
                </c:pt>
                <c:pt idx="24100">
                  <c:v>120.499999999963</c:v>
                </c:pt>
                <c:pt idx="24101">
                  <c:v>120.504999999963</c:v>
                </c:pt>
                <c:pt idx="24102">
                  <c:v>120.509999999963</c:v>
                </c:pt>
                <c:pt idx="24103">
                  <c:v>120.514999999963</c:v>
                </c:pt>
                <c:pt idx="24104">
                  <c:v>120.519999999963</c:v>
                </c:pt>
                <c:pt idx="24105">
                  <c:v>120.524999999963</c:v>
                </c:pt>
                <c:pt idx="24106">
                  <c:v>120.529999999963</c:v>
                </c:pt>
                <c:pt idx="24107">
                  <c:v>120.534999999963</c:v>
                </c:pt>
                <c:pt idx="24108">
                  <c:v>120.539999999963</c:v>
                </c:pt>
                <c:pt idx="24109">
                  <c:v>120.544999999963</c:v>
                </c:pt>
                <c:pt idx="24110">
                  <c:v>120.549999999963</c:v>
                </c:pt>
                <c:pt idx="24111">
                  <c:v>120.554999999963</c:v>
                </c:pt>
                <c:pt idx="24112">
                  <c:v>120.559999999963</c:v>
                </c:pt>
                <c:pt idx="24113">
                  <c:v>120.564999999963</c:v>
                </c:pt>
                <c:pt idx="24114">
                  <c:v>120.5699999999628</c:v>
                </c:pt>
                <c:pt idx="24115">
                  <c:v>120.5749999999628</c:v>
                </c:pt>
                <c:pt idx="24116">
                  <c:v>120.5799999999628</c:v>
                </c:pt>
                <c:pt idx="24117">
                  <c:v>120.5849999999628</c:v>
                </c:pt>
                <c:pt idx="24118">
                  <c:v>120.5899999999628</c:v>
                </c:pt>
                <c:pt idx="24119">
                  <c:v>120.5949999999628</c:v>
                </c:pt>
                <c:pt idx="24120">
                  <c:v>120.5999999999628</c:v>
                </c:pt>
                <c:pt idx="24121">
                  <c:v>120.6049999999628</c:v>
                </c:pt>
                <c:pt idx="24122">
                  <c:v>120.6099999999628</c:v>
                </c:pt>
                <c:pt idx="24123">
                  <c:v>120.6149999999628</c:v>
                </c:pt>
                <c:pt idx="24124">
                  <c:v>120.6199999999628</c:v>
                </c:pt>
                <c:pt idx="24125">
                  <c:v>120.6249999999628</c:v>
                </c:pt>
                <c:pt idx="24126">
                  <c:v>120.6299999999628</c:v>
                </c:pt>
                <c:pt idx="24127">
                  <c:v>120.6349999999628</c:v>
                </c:pt>
                <c:pt idx="24128">
                  <c:v>120.6399999999628</c:v>
                </c:pt>
                <c:pt idx="24129">
                  <c:v>120.6449999999628</c:v>
                </c:pt>
                <c:pt idx="24130">
                  <c:v>120.6499999999628</c:v>
                </c:pt>
                <c:pt idx="24131">
                  <c:v>120.6549999999628</c:v>
                </c:pt>
                <c:pt idx="24132">
                  <c:v>120.6599999999628</c:v>
                </c:pt>
                <c:pt idx="24133">
                  <c:v>120.6649999999628</c:v>
                </c:pt>
                <c:pt idx="24134">
                  <c:v>120.6699999999628</c:v>
                </c:pt>
                <c:pt idx="24135">
                  <c:v>120.6749999999628</c:v>
                </c:pt>
                <c:pt idx="24136">
                  <c:v>120.6799999999627</c:v>
                </c:pt>
                <c:pt idx="24137">
                  <c:v>120.6849999999627</c:v>
                </c:pt>
                <c:pt idx="24138">
                  <c:v>120.6899999999627</c:v>
                </c:pt>
                <c:pt idx="24139">
                  <c:v>120.6949999999627</c:v>
                </c:pt>
                <c:pt idx="24140">
                  <c:v>120.6999999999627</c:v>
                </c:pt>
                <c:pt idx="24141">
                  <c:v>120.7049999999627</c:v>
                </c:pt>
                <c:pt idx="24142">
                  <c:v>120.7099999999627</c:v>
                </c:pt>
                <c:pt idx="24143">
                  <c:v>120.7149999999627</c:v>
                </c:pt>
                <c:pt idx="24144">
                  <c:v>120.7199999999627</c:v>
                </c:pt>
                <c:pt idx="24145">
                  <c:v>120.7249999999627</c:v>
                </c:pt>
                <c:pt idx="24146">
                  <c:v>120.7299999999627</c:v>
                </c:pt>
                <c:pt idx="24147">
                  <c:v>120.7349999999627</c:v>
                </c:pt>
                <c:pt idx="24148">
                  <c:v>120.7399999999627</c:v>
                </c:pt>
                <c:pt idx="24149">
                  <c:v>120.7449999999627</c:v>
                </c:pt>
                <c:pt idx="24150">
                  <c:v>120.7499999999627</c:v>
                </c:pt>
                <c:pt idx="24151">
                  <c:v>120.7549999999627</c:v>
                </c:pt>
                <c:pt idx="24152">
                  <c:v>120.7599999999627</c:v>
                </c:pt>
                <c:pt idx="24153">
                  <c:v>120.7649999999627</c:v>
                </c:pt>
                <c:pt idx="24154">
                  <c:v>120.7699999999627</c:v>
                </c:pt>
                <c:pt idx="24155">
                  <c:v>120.7749999999627</c:v>
                </c:pt>
                <c:pt idx="24156">
                  <c:v>120.7799999999627</c:v>
                </c:pt>
                <c:pt idx="24157">
                  <c:v>120.7849999999627</c:v>
                </c:pt>
                <c:pt idx="24158">
                  <c:v>120.7899999999626</c:v>
                </c:pt>
                <c:pt idx="24159">
                  <c:v>120.7949999999627</c:v>
                </c:pt>
                <c:pt idx="24160">
                  <c:v>120.7999999999626</c:v>
                </c:pt>
                <c:pt idx="24161">
                  <c:v>120.8049999999626</c:v>
                </c:pt>
                <c:pt idx="24162">
                  <c:v>120.8099999999626</c:v>
                </c:pt>
                <c:pt idx="24163">
                  <c:v>120.8149999999626</c:v>
                </c:pt>
                <c:pt idx="24164">
                  <c:v>120.8199999999626</c:v>
                </c:pt>
                <c:pt idx="24165">
                  <c:v>120.8249999999626</c:v>
                </c:pt>
                <c:pt idx="24166">
                  <c:v>120.8299999999626</c:v>
                </c:pt>
                <c:pt idx="24167">
                  <c:v>120.8349999999626</c:v>
                </c:pt>
                <c:pt idx="24168">
                  <c:v>120.8399999999626</c:v>
                </c:pt>
                <c:pt idx="24169">
                  <c:v>120.8449999999626</c:v>
                </c:pt>
                <c:pt idx="24170">
                  <c:v>120.8499999999626</c:v>
                </c:pt>
                <c:pt idx="24171">
                  <c:v>120.8549999999626</c:v>
                </c:pt>
                <c:pt idx="24172">
                  <c:v>120.8599999999626</c:v>
                </c:pt>
                <c:pt idx="24173">
                  <c:v>120.8649999999626</c:v>
                </c:pt>
                <c:pt idx="24174">
                  <c:v>120.8699999999626</c:v>
                </c:pt>
                <c:pt idx="24175">
                  <c:v>120.8749999999626</c:v>
                </c:pt>
                <c:pt idx="24176">
                  <c:v>120.8799999999626</c:v>
                </c:pt>
                <c:pt idx="24177">
                  <c:v>120.8849999999626</c:v>
                </c:pt>
                <c:pt idx="24178">
                  <c:v>120.8899999999626</c:v>
                </c:pt>
                <c:pt idx="24179">
                  <c:v>120.8949999999626</c:v>
                </c:pt>
                <c:pt idx="24180">
                  <c:v>120.8999999999625</c:v>
                </c:pt>
                <c:pt idx="24181">
                  <c:v>120.9049999999626</c:v>
                </c:pt>
                <c:pt idx="24182">
                  <c:v>120.9099999999625</c:v>
                </c:pt>
                <c:pt idx="24183">
                  <c:v>120.9149999999625</c:v>
                </c:pt>
                <c:pt idx="24184">
                  <c:v>120.9199999999625</c:v>
                </c:pt>
                <c:pt idx="24185">
                  <c:v>120.9249999999625</c:v>
                </c:pt>
                <c:pt idx="24186">
                  <c:v>120.9299999999625</c:v>
                </c:pt>
                <c:pt idx="24187">
                  <c:v>120.9349999999625</c:v>
                </c:pt>
                <c:pt idx="24188">
                  <c:v>120.9399999999625</c:v>
                </c:pt>
                <c:pt idx="24189">
                  <c:v>120.9449999999625</c:v>
                </c:pt>
                <c:pt idx="24190">
                  <c:v>120.9499999999625</c:v>
                </c:pt>
                <c:pt idx="24191">
                  <c:v>120.9549999999625</c:v>
                </c:pt>
                <c:pt idx="24192">
                  <c:v>120.9599999999625</c:v>
                </c:pt>
                <c:pt idx="24193">
                  <c:v>120.9649999999625</c:v>
                </c:pt>
                <c:pt idx="24194">
                  <c:v>120.9699999999625</c:v>
                </c:pt>
                <c:pt idx="24195">
                  <c:v>120.9749999999625</c:v>
                </c:pt>
                <c:pt idx="24196">
                  <c:v>120.9799999999625</c:v>
                </c:pt>
                <c:pt idx="24197">
                  <c:v>120.9849999999625</c:v>
                </c:pt>
                <c:pt idx="24198">
                  <c:v>120.9899999999625</c:v>
                </c:pt>
                <c:pt idx="24199">
                  <c:v>120.9949999999625</c:v>
                </c:pt>
                <c:pt idx="24200">
                  <c:v>120.9999999999625</c:v>
                </c:pt>
                <c:pt idx="24201">
                  <c:v>121.0049999999625</c:v>
                </c:pt>
                <c:pt idx="24202">
                  <c:v>121.0099999999624</c:v>
                </c:pt>
                <c:pt idx="24203">
                  <c:v>121.0149999999625</c:v>
                </c:pt>
                <c:pt idx="24204">
                  <c:v>121.0199999999624</c:v>
                </c:pt>
                <c:pt idx="24205">
                  <c:v>121.0249999999624</c:v>
                </c:pt>
                <c:pt idx="24206">
                  <c:v>121.0299999999624</c:v>
                </c:pt>
                <c:pt idx="24207">
                  <c:v>121.0349999999624</c:v>
                </c:pt>
                <c:pt idx="24208">
                  <c:v>121.0399999999624</c:v>
                </c:pt>
                <c:pt idx="24209">
                  <c:v>121.0449999999624</c:v>
                </c:pt>
                <c:pt idx="24210">
                  <c:v>121.0499999999624</c:v>
                </c:pt>
                <c:pt idx="24211">
                  <c:v>121.0549999999624</c:v>
                </c:pt>
                <c:pt idx="24212">
                  <c:v>121.0599999999624</c:v>
                </c:pt>
                <c:pt idx="24213">
                  <c:v>121.0649999999624</c:v>
                </c:pt>
                <c:pt idx="24214">
                  <c:v>121.0699999999624</c:v>
                </c:pt>
                <c:pt idx="24215">
                  <c:v>121.0749999999624</c:v>
                </c:pt>
                <c:pt idx="24216">
                  <c:v>121.0799999999624</c:v>
                </c:pt>
                <c:pt idx="24217">
                  <c:v>121.0849999999624</c:v>
                </c:pt>
                <c:pt idx="24218">
                  <c:v>121.0899999999624</c:v>
                </c:pt>
                <c:pt idx="24219">
                  <c:v>121.0949999999624</c:v>
                </c:pt>
                <c:pt idx="24220">
                  <c:v>121.0999999999624</c:v>
                </c:pt>
                <c:pt idx="24221">
                  <c:v>121.1049999999624</c:v>
                </c:pt>
                <c:pt idx="24222">
                  <c:v>121.1099999999624</c:v>
                </c:pt>
                <c:pt idx="24223">
                  <c:v>121.1149999999624</c:v>
                </c:pt>
                <c:pt idx="24224">
                  <c:v>121.1199999999623</c:v>
                </c:pt>
                <c:pt idx="24225">
                  <c:v>121.1249999999623</c:v>
                </c:pt>
                <c:pt idx="24226">
                  <c:v>121.1299999999623</c:v>
                </c:pt>
                <c:pt idx="24227">
                  <c:v>121.1349999999623</c:v>
                </c:pt>
                <c:pt idx="24228">
                  <c:v>121.1399999999623</c:v>
                </c:pt>
                <c:pt idx="24229">
                  <c:v>121.1449999999623</c:v>
                </c:pt>
                <c:pt idx="24230">
                  <c:v>121.1499999999623</c:v>
                </c:pt>
                <c:pt idx="24231">
                  <c:v>121.1549999999623</c:v>
                </c:pt>
                <c:pt idx="24232">
                  <c:v>121.1599999999623</c:v>
                </c:pt>
                <c:pt idx="24233">
                  <c:v>121.1649999999623</c:v>
                </c:pt>
                <c:pt idx="24234">
                  <c:v>121.1699999999623</c:v>
                </c:pt>
                <c:pt idx="24235">
                  <c:v>121.1749999999623</c:v>
                </c:pt>
                <c:pt idx="24236">
                  <c:v>121.1799999999623</c:v>
                </c:pt>
                <c:pt idx="24237">
                  <c:v>121.1849999999623</c:v>
                </c:pt>
                <c:pt idx="24238">
                  <c:v>121.1899999999623</c:v>
                </c:pt>
                <c:pt idx="24239">
                  <c:v>121.1949999999623</c:v>
                </c:pt>
                <c:pt idx="24240">
                  <c:v>121.1999999999623</c:v>
                </c:pt>
                <c:pt idx="24241">
                  <c:v>121.2049999999623</c:v>
                </c:pt>
                <c:pt idx="24242">
                  <c:v>121.2099999999623</c:v>
                </c:pt>
                <c:pt idx="24243">
                  <c:v>121.2149999999623</c:v>
                </c:pt>
                <c:pt idx="24244">
                  <c:v>121.2199999999623</c:v>
                </c:pt>
                <c:pt idx="24245">
                  <c:v>121.2249999999623</c:v>
                </c:pt>
                <c:pt idx="24246">
                  <c:v>121.2299999999622</c:v>
                </c:pt>
                <c:pt idx="24247">
                  <c:v>121.2349999999623</c:v>
                </c:pt>
                <c:pt idx="24248">
                  <c:v>121.2399999999622</c:v>
                </c:pt>
                <c:pt idx="24249">
                  <c:v>121.2449999999622</c:v>
                </c:pt>
                <c:pt idx="24250">
                  <c:v>121.2499999999622</c:v>
                </c:pt>
                <c:pt idx="24251">
                  <c:v>121.2549999999622</c:v>
                </c:pt>
                <c:pt idx="24252">
                  <c:v>121.2599999999622</c:v>
                </c:pt>
                <c:pt idx="24253">
                  <c:v>121.2649999999622</c:v>
                </c:pt>
                <c:pt idx="24254">
                  <c:v>121.2699999999622</c:v>
                </c:pt>
                <c:pt idx="24255">
                  <c:v>121.2749999999622</c:v>
                </c:pt>
                <c:pt idx="24256">
                  <c:v>121.2799999999622</c:v>
                </c:pt>
                <c:pt idx="24257">
                  <c:v>121.2849999999622</c:v>
                </c:pt>
                <c:pt idx="24258">
                  <c:v>121.2899999999622</c:v>
                </c:pt>
                <c:pt idx="24259">
                  <c:v>121.2949999999622</c:v>
                </c:pt>
                <c:pt idx="24260">
                  <c:v>121.2999999999622</c:v>
                </c:pt>
                <c:pt idx="24261">
                  <c:v>121.3049999999622</c:v>
                </c:pt>
                <c:pt idx="24262">
                  <c:v>121.3099999999622</c:v>
                </c:pt>
                <c:pt idx="24263">
                  <c:v>121.3149999999622</c:v>
                </c:pt>
                <c:pt idx="24264">
                  <c:v>121.3199999999622</c:v>
                </c:pt>
                <c:pt idx="24265">
                  <c:v>121.3249999999622</c:v>
                </c:pt>
                <c:pt idx="24266">
                  <c:v>121.3299999999622</c:v>
                </c:pt>
                <c:pt idx="24267">
                  <c:v>121.3349999999622</c:v>
                </c:pt>
                <c:pt idx="24268">
                  <c:v>121.3399999999621</c:v>
                </c:pt>
                <c:pt idx="24269">
                  <c:v>121.3449999999622</c:v>
                </c:pt>
                <c:pt idx="24270">
                  <c:v>121.3499999999621</c:v>
                </c:pt>
                <c:pt idx="24271">
                  <c:v>121.3549999999621</c:v>
                </c:pt>
                <c:pt idx="24272">
                  <c:v>121.3599999999621</c:v>
                </c:pt>
                <c:pt idx="24273">
                  <c:v>121.3649999999621</c:v>
                </c:pt>
                <c:pt idx="24274">
                  <c:v>121.3699999999621</c:v>
                </c:pt>
                <c:pt idx="24275">
                  <c:v>121.3749999999621</c:v>
                </c:pt>
                <c:pt idx="24276">
                  <c:v>121.3799999999621</c:v>
                </c:pt>
                <c:pt idx="24277">
                  <c:v>121.3849999999621</c:v>
                </c:pt>
                <c:pt idx="24278">
                  <c:v>121.3899999999621</c:v>
                </c:pt>
                <c:pt idx="24279">
                  <c:v>121.3949999999621</c:v>
                </c:pt>
                <c:pt idx="24280">
                  <c:v>121.3999999999621</c:v>
                </c:pt>
                <c:pt idx="24281">
                  <c:v>121.4049999999621</c:v>
                </c:pt>
                <c:pt idx="24282">
                  <c:v>121.4099999999621</c:v>
                </c:pt>
                <c:pt idx="24283">
                  <c:v>121.4149999999621</c:v>
                </c:pt>
                <c:pt idx="24284">
                  <c:v>121.4199999999621</c:v>
                </c:pt>
                <c:pt idx="24285">
                  <c:v>121.4249999999621</c:v>
                </c:pt>
                <c:pt idx="24286">
                  <c:v>121.4299999999621</c:v>
                </c:pt>
                <c:pt idx="24287">
                  <c:v>121.4349999999621</c:v>
                </c:pt>
                <c:pt idx="24288">
                  <c:v>121.4399999999621</c:v>
                </c:pt>
                <c:pt idx="24289">
                  <c:v>121.4449999999621</c:v>
                </c:pt>
                <c:pt idx="24290">
                  <c:v>121.4499999999621</c:v>
                </c:pt>
                <c:pt idx="24291">
                  <c:v>121.4549999999621</c:v>
                </c:pt>
                <c:pt idx="24292">
                  <c:v>121.459999999962</c:v>
                </c:pt>
                <c:pt idx="24293">
                  <c:v>121.464999999962</c:v>
                </c:pt>
                <c:pt idx="24294">
                  <c:v>121.469999999962</c:v>
                </c:pt>
                <c:pt idx="24295">
                  <c:v>121.474999999962</c:v>
                </c:pt>
                <c:pt idx="24296">
                  <c:v>121.479999999962</c:v>
                </c:pt>
                <c:pt idx="24297">
                  <c:v>121.484999999962</c:v>
                </c:pt>
                <c:pt idx="24298">
                  <c:v>121.489999999962</c:v>
                </c:pt>
                <c:pt idx="24299">
                  <c:v>121.494999999962</c:v>
                </c:pt>
                <c:pt idx="24300">
                  <c:v>121.499999999962</c:v>
                </c:pt>
                <c:pt idx="24301">
                  <c:v>121.504999999962</c:v>
                </c:pt>
                <c:pt idx="24302">
                  <c:v>121.509999999962</c:v>
                </c:pt>
                <c:pt idx="24303">
                  <c:v>121.514999999962</c:v>
                </c:pt>
                <c:pt idx="24304">
                  <c:v>121.519999999962</c:v>
                </c:pt>
                <c:pt idx="24305">
                  <c:v>121.524999999962</c:v>
                </c:pt>
                <c:pt idx="24306">
                  <c:v>121.529999999962</c:v>
                </c:pt>
                <c:pt idx="24307">
                  <c:v>121.534999999962</c:v>
                </c:pt>
                <c:pt idx="24308">
                  <c:v>121.539999999962</c:v>
                </c:pt>
                <c:pt idx="24309">
                  <c:v>121.544999999962</c:v>
                </c:pt>
                <c:pt idx="24310">
                  <c:v>121.549999999962</c:v>
                </c:pt>
                <c:pt idx="24311">
                  <c:v>121.554999999962</c:v>
                </c:pt>
                <c:pt idx="24312">
                  <c:v>121.559999999962</c:v>
                </c:pt>
                <c:pt idx="24313">
                  <c:v>121.564999999962</c:v>
                </c:pt>
                <c:pt idx="24314">
                  <c:v>121.569999999962</c:v>
                </c:pt>
                <c:pt idx="24315">
                  <c:v>121.574999999962</c:v>
                </c:pt>
                <c:pt idx="24316">
                  <c:v>121.5799999999619</c:v>
                </c:pt>
                <c:pt idx="24317">
                  <c:v>121.584999999962</c:v>
                </c:pt>
                <c:pt idx="24318">
                  <c:v>121.589999999962</c:v>
                </c:pt>
                <c:pt idx="24319">
                  <c:v>121.594999999962</c:v>
                </c:pt>
                <c:pt idx="24320">
                  <c:v>121.599999999962</c:v>
                </c:pt>
                <c:pt idx="24321">
                  <c:v>121.604999999962</c:v>
                </c:pt>
                <c:pt idx="24322">
                  <c:v>121.609999999962</c:v>
                </c:pt>
                <c:pt idx="24323">
                  <c:v>121.614999999962</c:v>
                </c:pt>
                <c:pt idx="24324">
                  <c:v>121.619999999962</c:v>
                </c:pt>
                <c:pt idx="24325">
                  <c:v>121.624999999962</c:v>
                </c:pt>
                <c:pt idx="24326">
                  <c:v>121.6299999999619</c:v>
                </c:pt>
                <c:pt idx="24327">
                  <c:v>121.634999999962</c:v>
                </c:pt>
                <c:pt idx="24328">
                  <c:v>121.639999999962</c:v>
                </c:pt>
                <c:pt idx="24329">
                  <c:v>121.644999999962</c:v>
                </c:pt>
                <c:pt idx="24330">
                  <c:v>121.649999999962</c:v>
                </c:pt>
                <c:pt idx="24331">
                  <c:v>121.6549999999618</c:v>
                </c:pt>
                <c:pt idx="24332">
                  <c:v>121.6599999999618</c:v>
                </c:pt>
                <c:pt idx="24333">
                  <c:v>121.664999999962</c:v>
                </c:pt>
                <c:pt idx="24334">
                  <c:v>121.6699999999618</c:v>
                </c:pt>
                <c:pt idx="24335">
                  <c:v>121.6749999999618</c:v>
                </c:pt>
                <c:pt idx="24336">
                  <c:v>121.6799999999618</c:v>
                </c:pt>
                <c:pt idx="24337">
                  <c:v>121.6849999999618</c:v>
                </c:pt>
                <c:pt idx="24338">
                  <c:v>121.6899999999618</c:v>
                </c:pt>
                <c:pt idx="24339">
                  <c:v>121.6949999999618</c:v>
                </c:pt>
                <c:pt idx="24340">
                  <c:v>121.6999999999618</c:v>
                </c:pt>
                <c:pt idx="24341">
                  <c:v>121.7049999999618</c:v>
                </c:pt>
                <c:pt idx="24342">
                  <c:v>121.7099999999618</c:v>
                </c:pt>
                <c:pt idx="24343">
                  <c:v>121.7149999999618</c:v>
                </c:pt>
                <c:pt idx="24344">
                  <c:v>121.7199999999618</c:v>
                </c:pt>
                <c:pt idx="24345">
                  <c:v>121.7249999999618</c:v>
                </c:pt>
                <c:pt idx="24346">
                  <c:v>121.7299999999618</c:v>
                </c:pt>
                <c:pt idx="24347">
                  <c:v>121.7349999999618</c:v>
                </c:pt>
                <c:pt idx="24348">
                  <c:v>121.7399999999618</c:v>
                </c:pt>
                <c:pt idx="24349">
                  <c:v>121.7449999999618</c:v>
                </c:pt>
                <c:pt idx="24350">
                  <c:v>121.7499999999618</c:v>
                </c:pt>
                <c:pt idx="24351">
                  <c:v>121.7549999999618</c:v>
                </c:pt>
                <c:pt idx="24352">
                  <c:v>121.7599999999618</c:v>
                </c:pt>
                <c:pt idx="24353">
                  <c:v>121.7649999999618</c:v>
                </c:pt>
                <c:pt idx="24354">
                  <c:v>121.7699999999618</c:v>
                </c:pt>
                <c:pt idx="24355">
                  <c:v>121.7749999999617</c:v>
                </c:pt>
                <c:pt idx="24356">
                  <c:v>121.7799999999617</c:v>
                </c:pt>
                <c:pt idx="24357">
                  <c:v>121.7849999999617</c:v>
                </c:pt>
                <c:pt idx="24358">
                  <c:v>121.7899999999617</c:v>
                </c:pt>
                <c:pt idx="24359">
                  <c:v>121.7949999999617</c:v>
                </c:pt>
                <c:pt idx="24360">
                  <c:v>121.7999999999617</c:v>
                </c:pt>
                <c:pt idx="24361">
                  <c:v>121.8049999999617</c:v>
                </c:pt>
                <c:pt idx="24362">
                  <c:v>121.8099999999617</c:v>
                </c:pt>
                <c:pt idx="24363">
                  <c:v>121.8149999999617</c:v>
                </c:pt>
                <c:pt idx="24364">
                  <c:v>121.8199999999617</c:v>
                </c:pt>
                <c:pt idx="24365">
                  <c:v>121.8249999999617</c:v>
                </c:pt>
                <c:pt idx="24366">
                  <c:v>121.8299999999617</c:v>
                </c:pt>
                <c:pt idx="24367">
                  <c:v>121.8349999999617</c:v>
                </c:pt>
                <c:pt idx="24368">
                  <c:v>121.8399999999617</c:v>
                </c:pt>
                <c:pt idx="24369">
                  <c:v>121.8449999999617</c:v>
                </c:pt>
                <c:pt idx="24370">
                  <c:v>121.8499999999617</c:v>
                </c:pt>
                <c:pt idx="24371">
                  <c:v>121.8549999999617</c:v>
                </c:pt>
                <c:pt idx="24372">
                  <c:v>121.8599999999617</c:v>
                </c:pt>
                <c:pt idx="24373">
                  <c:v>121.8649999999617</c:v>
                </c:pt>
                <c:pt idx="24374">
                  <c:v>121.8699999999617</c:v>
                </c:pt>
                <c:pt idx="24375">
                  <c:v>121.8749999999616</c:v>
                </c:pt>
                <c:pt idx="24376">
                  <c:v>121.8799999999616</c:v>
                </c:pt>
                <c:pt idx="24377">
                  <c:v>121.8849999999616</c:v>
                </c:pt>
                <c:pt idx="24378">
                  <c:v>121.8899999999616</c:v>
                </c:pt>
                <c:pt idx="24379">
                  <c:v>121.8949999999616</c:v>
                </c:pt>
                <c:pt idx="24380">
                  <c:v>121.8999999999616</c:v>
                </c:pt>
                <c:pt idx="24381">
                  <c:v>121.9049999999616</c:v>
                </c:pt>
                <c:pt idx="24382">
                  <c:v>121.9099999999616</c:v>
                </c:pt>
                <c:pt idx="24383">
                  <c:v>121.9149999999616</c:v>
                </c:pt>
                <c:pt idx="24384">
                  <c:v>121.9199999999616</c:v>
                </c:pt>
                <c:pt idx="24385">
                  <c:v>121.9249999999616</c:v>
                </c:pt>
                <c:pt idx="24386">
                  <c:v>121.9299999999616</c:v>
                </c:pt>
                <c:pt idx="24387">
                  <c:v>121.9349999999616</c:v>
                </c:pt>
                <c:pt idx="24388">
                  <c:v>121.9399999999616</c:v>
                </c:pt>
                <c:pt idx="24389">
                  <c:v>121.9449999999616</c:v>
                </c:pt>
                <c:pt idx="24390">
                  <c:v>121.9499999999616</c:v>
                </c:pt>
                <c:pt idx="24391">
                  <c:v>121.9549999999616</c:v>
                </c:pt>
                <c:pt idx="24392">
                  <c:v>121.9599999999616</c:v>
                </c:pt>
                <c:pt idx="24393">
                  <c:v>121.9649999999616</c:v>
                </c:pt>
                <c:pt idx="24394">
                  <c:v>121.9699999999616</c:v>
                </c:pt>
                <c:pt idx="24395">
                  <c:v>121.9749999999616</c:v>
                </c:pt>
                <c:pt idx="24396">
                  <c:v>121.9799999999616</c:v>
                </c:pt>
                <c:pt idx="24397">
                  <c:v>121.9849999999616</c:v>
                </c:pt>
                <c:pt idx="24398">
                  <c:v>121.9899999999616</c:v>
                </c:pt>
                <c:pt idx="24399">
                  <c:v>121.9949999999616</c:v>
                </c:pt>
                <c:pt idx="24400">
                  <c:v>121.9999999999615</c:v>
                </c:pt>
                <c:pt idx="24401">
                  <c:v>122.0049999999615</c:v>
                </c:pt>
                <c:pt idx="24402">
                  <c:v>122.0099999999615</c:v>
                </c:pt>
                <c:pt idx="24403">
                  <c:v>122.0149999999615</c:v>
                </c:pt>
                <c:pt idx="24404">
                  <c:v>122.0199999999615</c:v>
                </c:pt>
                <c:pt idx="24405">
                  <c:v>122.0249999999615</c:v>
                </c:pt>
                <c:pt idx="24406">
                  <c:v>122.0299999999615</c:v>
                </c:pt>
                <c:pt idx="24407">
                  <c:v>122.0349999999615</c:v>
                </c:pt>
                <c:pt idx="24408">
                  <c:v>122.0399999999615</c:v>
                </c:pt>
                <c:pt idx="24409">
                  <c:v>122.0449999999615</c:v>
                </c:pt>
                <c:pt idx="24410">
                  <c:v>122.0499999999615</c:v>
                </c:pt>
                <c:pt idx="24411">
                  <c:v>122.0549999999615</c:v>
                </c:pt>
                <c:pt idx="24412">
                  <c:v>122.0599999999615</c:v>
                </c:pt>
                <c:pt idx="24413">
                  <c:v>122.0649999999615</c:v>
                </c:pt>
                <c:pt idx="24414">
                  <c:v>122.0699999999615</c:v>
                </c:pt>
                <c:pt idx="24415">
                  <c:v>122.0749999999615</c:v>
                </c:pt>
                <c:pt idx="24416">
                  <c:v>122.0799999999615</c:v>
                </c:pt>
                <c:pt idx="24417">
                  <c:v>122.0849999999615</c:v>
                </c:pt>
                <c:pt idx="24418">
                  <c:v>122.0899999999615</c:v>
                </c:pt>
                <c:pt idx="24419">
                  <c:v>122.0949999999615</c:v>
                </c:pt>
                <c:pt idx="24420">
                  <c:v>122.0999999999615</c:v>
                </c:pt>
                <c:pt idx="24421">
                  <c:v>122.1049999999614</c:v>
                </c:pt>
                <c:pt idx="24422">
                  <c:v>122.1099999999614</c:v>
                </c:pt>
                <c:pt idx="24423">
                  <c:v>122.1149999999614</c:v>
                </c:pt>
                <c:pt idx="24424">
                  <c:v>122.1199999999614</c:v>
                </c:pt>
                <c:pt idx="24425">
                  <c:v>122.1249999999614</c:v>
                </c:pt>
                <c:pt idx="24426">
                  <c:v>122.1299999999614</c:v>
                </c:pt>
                <c:pt idx="24427">
                  <c:v>122.1349999999614</c:v>
                </c:pt>
                <c:pt idx="24428">
                  <c:v>122.1399999999614</c:v>
                </c:pt>
                <c:pt idx="24429">
                  <c:v>122.1449999999614</c:v>
                </c:pt>
                <c:pt idx="24430">
                  <c:v>122.1499999999614</c:v>
                </c:pt>
                <c:pt idx="24431">
                  <c:v>122.1549999999614</c:v>
                </c:pt>
                <c:pt idx="24432">
                  <c:v>122.1599999999614</c:v>
                </c:pt>
                <c:pt idx="24433">
                  <c:v>122.1649999999614</c:v>
                </c:pt>
                <c:pt idx="24434">
                  <c:v>122.1699999999614</c:v>
                </c:pt>
                <c:pt idx="24435">
                  <c:v>122.1749999999614</c:v>
                </c:pt>
                <c:pt idx="24436">
                  <c:v>122.1799999999614</c:v>
                </c:pt>
                <c:pt idx="24437">
                  <c:v>122.1849999999614</c:v>
                </c:pt>
                <c:pt idx="24438">
                  <c:v>122.1899999999614</c:v>
                </c:pt>
                <c:pt idx="24439">
                  <c:v>122.1949999999614</c:v>
                </c:pt>
                <c:pt idx="24440">
                  <c:v>122.1999999999614</c:v>
                </c:pt>
                <c:pt idx="24441">
                  <c:v>122.2049999999614</c:v>
                </c:pt>
                <c:pt idx="24442">
                  <c:v>122.2099999999614</c:v>
                </c:pt>
                <c:pt idx="24443">
                  <c:v>122.2149999999614</c:v>
                </c:pt>
                <c:pt idx="24444">
                  <c:v>122.2199999999613</c:v>
                </c:pt>
                <c:pt idx="24445">
                  <c:v>122.2249999999613</c:v>
                </c:pt>
                <c:pt idx="24446">
                  <c:v>122.2299999999613</c:v>
                </c:pt>
                <c:pt idx="24447">
                  <c:v>122.2349999999613</c:v>
                </c:pt>
                <c:pt idx="24448">
                  <c:v>122.2399999999613</c:v>
                </c:pt>
                <c:pt idx="24449">
                  <c:v>122.2449999999613</c:v>
                </c:pt>
                <c:pt idx="24450">
                  <c:v>122.2499999999613</c:v>
                </c:pt>
                <c:pt idx="24451">
                  <c:v>122.2549999999613</c:v>
                </c:pt>
                <c:pt idx="24452">
                  <c:v>122.2599999999613</c:v>
                </c:pt>
                <c:pt idx="24453">
                  <c:v>122.2649999999613</c:v>
                </c:pt>
                <c:pt idx="24454">
                  <c:v>122.2699999999613</c:v>
                </c:pt>
                <c:pt idx="24455">
                  <c:v>122.2749999999613</c:v>
                </c:pt>
                <c:pt idx="24456">
                  <c:v>122.2799999999613</c:v>
                </c:pt>
                <c:pt idx="24457">
                  <c:v>122.2849999999613</c:v>
                </c:pt>
                <c:pt idx="24458">
                  <c:v>122.2899999999613</c:v>
                </c:pt>
                <c:pt idx="24459">
                  <c:v>122.2949999999613</c:v>
                </c:pt>
                <c:pt idx="24460">
                  <c:v>122.2999999999613</c:v>
                </c:pt>
                <c:pt idx="24461">
                  <c:v>122.3049999999613</c:v>
                </c:pt>
                <c:pt idx="24462">
                  <c:v>122.3099999999613</c:v>
                </c:pt>
                <c:pt idx="24463">
                  <c:v>122.3149999999613</c:v>
                </c:pt>
                <c:pt idx="24464">
                  <c:v>122.3199999999613</c:v>
                </c:pt>
                <c:pt idx="24465">
                  <c:v>122.3249999999612</c:v>
                </c:pt>
                <c:pt idx="24466">
                  <c:v>122.3299999999612</c:v>
                </c:pt>
                <c:pt idx="24467">
                  <c:v>122.3349999999612</c:v>
                </c:pt>
                <c:pt idx="24468">
                  <c:v>122.3399999999612</c:v>
                </c:pt>
                <c:pt idx="24469">
                  <c:v>122.3449999999612</c:v>
                </c:pt>
                <c:pt idx="24470">
                  <c:v>122.3499999999612</c:v>
                </c:pt>
                <c:pt idx="24471">
                  <c:v>122.3549999999612</c:v>
                </c:pt>
                <c:pt idx="24472">
                  <c:v>122.3599999999612</c:v>
                </c:pt>
                <c:pt idx="24473">
                  <c:v>122.3649999999612</c:v>
                </c:pt>
                <c:pt idx="24474">
                  <c:v>122.3699999999612</c:v>
                </c:pt>
                <c:pt idx="24475">
                  <c:v>122.3749999999612</c:v>
                </c:pt>
                <c:pt idx="24476">
                  <c:v>122.3799999999612</c:v>
                </c:pt>
                <c:pt idx="24477">
                  <c:v>122.3849999999612</c:v>
                </c:pt>
                <c:pt idx="24478">
                  <c:v>122.3899999999612</c:v>
                </c:pt>
                <c:pt idx="24479">
                  <c:v>122.3949999999612</c:v>
                </c:pt>
                <c:pt idx="24480">
                  <c:v>122.3999999999612</c:v>
                </c:pt>
                <c:pt idx="24481">
                  <c:v>122.4049999999612</c:v>
                </c:pt>
                <c:pt idx="24482">
                  <c:v>122.4099999999612</c:v>
                </c:pt>
                <c:pt idx="24483">
                  <c:v>122.4149999999612</c:v>
                </c:pt>
                <c:pt idx="24484">
                  <c:v>122.4199999999612</c:v>
                </c:pt>
                <c:pt idx="24485">
                  <c:v>122.4249999999612</c:v>
                </c:pt>
                <c:pt idx="24486">
                  <c:v>122.4299999999612</c:v>
                </c:pt>
                <c:pt idx="24487">
                  <c:v>122.4349999999612</c:v>
                </c:pt>
                <c:pt idx="24488">
                  <c:v>122.4399999999611</c:v>
                </c:pt>
                <c:pt idx="24489">
                  <c:v>122.4449999999612</c:v>
                </c:pt>
                <c:pt idx="24490">
                  <c:v>122.4499999999611</c:v>
                </c:pt>
                <c:pt idx="24491">
                  <c:v>122.4549999999611</c:v>
                </c:pt>
                <c:pt idx="24492">
                  <c:v>122.4599999999611</c:v>
                </c:pt>
                <c:pt idx="24493">
                  <c:v>122.4649999999611</c:v>
                </c:pt>
                <c:pt idx="24494">
                  <c:v>122.4699999999611</c:v>
                </c:pt>
                <c:pt idx="24495">
                  <c:v>122.4749999999611</c:v>
                </c:pt>
                <c:pt idx="24496">
                  <c:v>122.4799999999611</c:v>
                </c:pt>
                <c:pt idx="24497">
                  <c:v>122.4849999999611</c:v>
                </c:pt>
                <c:pt idx="24498">
                  <c:v>122.4899999999611</c:v>
                </c:pt>
                <c:pt idx="24499">
                  <c:v>122.4949999999611</c:v>
                </c:pt>
                <c:pt idx="24500">
                  <c:v>122.4999999999611</c:v>
                </c:pt>
                <c:pt idx="24501">
                  <c:v>122.5049999999611</c:v>
                </c:pt>
                <c:pt idx="24502">
                  <c:v>122.5099999999611</c:v>
                </c:pt>
                <c:pt idx="24503">
                  <c:v>122.5149999999611</c:v>
                </c:pt>
                <c:pt idx="24504">
                  <c:v>122.5199999999611</c:v>
                </c:pt>
                <c:pt idx="24505">
                  <c:v>122.5249999999611</c:v>
                </c:pt>
                <c:pt idx="24506">
                  <c:v>122.5299999999611</c:v>
                </c:pt>
                <c:pt idx="24507">
                  <c:v>122.5349999999611</c:v>
                </c:pt>
                <c:pt idx="24508">
                  <c:v>122.5399999999611</c:v>
                </c:pt>
                <c:pt idx="24509">
                  <c:v>122.5449999999611</c:v>
                </c:pt>
                <c:pt idx="24510">
                  <c:v>122.549999999961</c:v>
                </c:pt>
                <c:pt idx="24511">
                  <c:v>122.554999999961</c:v>
                </c:pt>
                <c:pt idx="24512">
                  <c:v>122.559999999961</c:v>
                </c:pt>
                <c:pt idx="24513">
                  <c:v>122.564999999961</c:v>
                </c:pt>
                <c:pt idx="24514">
                  <c:v>122.569999999961</c:v>
                </c:pt>
                <c:pt idx="24515">
                  <c:v>122.574999999961</c:v>
                </c:pt>
                <c:pt idx="24516">
                  <c:v>122.579999999961</c:v>
                </c:pt>
                <c:pt idx="24517">
                  <c:v>122.584999999961</c:v>
                </c:pt>
                <c:pt idx="24518">
                  <c:v>122.589999999961</c:v>
                </c:pt>
                <c:pt idx="24519">
                  <c:v>122.594999999961</c:v>
                </c:pt>
                <c:pt idx="24520">
                  <c:v>122.599999999961</c:v>
                </c:pt>
                <c:pt idx="24521">
                  <c:v>122.604999999961</c:v>
                </c:pt>
                <c:pt idx="24522">
                  <c:v>122.609999999961</c:v>
                </c:pt>
                <c:pt idx="24523">
                  <c:v>122.614999999961</c:v>
                </c:pt>
                <c:pt idx="24524">
                  <c:v>122.619999999961</c:v>
                </c:pt>
                <c:pt idx="24525">
                  <c:v>122.624999999961</c:v>
                </c:pt>
                <c:pt idx="24526">
                  <c:v>122.629999999961</c:v>
                </c:pt>
                <c:pt idx="24527">
                  <c:v>122.634999999961</c:v>
                </c:pt>
                <c:pt idx="24528">
                  <c:v>122.639999999961</c:v>
                </c:pt>
                <c:pt idx="24529">
                  <c:v>122.644999999961</c:v>
                </c:pt>
                <c:pt idx="24530">
                  <c:v>122.649999999961</c:v>
                </c:pt>
                <c:pt idx="24531">
                  <c:v>122.654999999961</c:v>
                </c:pt>
                <c:pt idx="24532">
                  <c:v>122.659999999961</c:v>
                </c:pt>
                <c:pt idx="24533">
                  <c:v>122.664999999961</c:v>
                </c:pt>
                <c:pt idx="24534">
                  <c:v>122.669999999961</c:v>
                </c:pt>
                <c:pt idx="24535">
                  <c:v>122.674999999961</c:v>
                </c:pt>
                <c:pt idx="24536">
                  <c:v>122.6799999999609</c:v>
                </c:pt>
                <c:pt idx="24537">
                  <c:v>122.684999999961</c:v>
                </c:pt>
                <c:pt idx="24538">
                  <c:v>122.689999999961</c:v>
                </c:pt>
                <c:pt idx="24539">
                  <c:v>122.694999999961</c:v>
                </c:pt>
                <c:pt idx="24540">
                  <c:v>122.699999999961</c:v>
                </c:pt>
                <c:pt idx="24541">
                  <c:v>122.704999999961</c:v>
                </c:pt>
                <c:pt idx="24542">
                  <c:v>122.709999999961</c:v>
                </c:pt>
                <c:pt idx="24543">
                  <c:v>122.714999999961</c:v>
                </c:pt>
                <c:pt idx="24544">
                  <c:v>122.719999999961</c:v>
                </c:pt>
                <c:pt idx="24545">
                  <c:v>122.724999999961</c:v>
                </c:pt>
                <c:pt idx="24546">
                  <c:v>122.729999999961</c:v>
                </c:pt>
                <c:pt idx="24547">
                  <c:v>122.734999999961</c:v>
                </c:pt>
                <c:pt idx="24548">
                  <c:v>122.739999999961</c:v>
                </c:pt>
                <c:pt idx="24549">
                  <c:v>122.744999999961</c:v>
                </c:pt>
                <c:pt idx="24550">
                  <c:v>122.749999999961</c:v>
                </c:pt>
                <c:pt idx="24551">
                  <c:v>122.754999999961</c:v>
                </c:pt>
                <c:pt idx="24552">
                  <c:v>122.759999999961</c:v>
                </c:pt>
                <c:pt idx="24553">
                  <c:v>122.764999999961</c:v>
                </c:pt>
                <c:pt idx="24554">
                  <c:v>122.7699999999608</c:v>
                </c:pt>
                <c:pt idx="24555">
                  <c:v>122.7749999999608</c:v>
                </c:pt>
                <c:pt idx="24556">
                  <c:v>122.7799999999608</c:v>
                </c:pt>
                <c:pt idx="24557">
                  <c:v>122.7849999999608</c:v>
                </c:pt>
                <c:pt idx="24558">
                  <c:v>122.7899999999608</c:v>
                </c:pt>
                <c:pt idx="24559">
                  <c:v>122.7949999999608</c:v>
                </c:pt>
                <c:pt idx="24560">
                  <c:v>122.7999999999608</c:v>
                </c:pt>
                <c:pt idx="24561">
                  <c:v>122.8049999999608</c:v>
                </c:pt>
                <c:pt idx="24562">
                  <c:v>122.8099999999608</c:v>
                </c:pt>
                <c:pt idx="24563">
                  <c:v>122.8149999999608</c:v>
                </c:pt>
                <c:pt idx="24564">
                  <c:v>122.8199999999608</c:v>
                </c:pt>
                <c:pt idx="24565">
                  <c:v>122.8249999999608</c:v>
                </c:pt>
                <c:pt idx="24566">
                  <c:v>122.8299999999608</c:v>
                </c:pt>
                <c:pt idx="24567">
                  <c:v>122.8349999999608</c:v>
                </c:pt>
                <c:pt idx="24568">
                  <c:v>122.8399999999608</c:v>
                </c:pt>
                <c:pt idx="24569">
                  <c:v>122.8449999999608</c:v>
                </c:pt>
                <c:pt idx="24570">
                  <c:v>122.8499999999608</c:v>
                </c:pt>
                <c:pt idx="24571">
                  <c:v>122.8549999999608</c:v>
                </c:pt>
                <c:pt idx="24572">
                  <c:v>122.8599999999608</c:v>
                </c:pt>
                <c:pt idx="24573">
                  <c:v>122.8649999999608</c:v>
                </c:pt>
                <c:pt idx="24574">
                  <c:v>122.8699999999608</c:v>
                </c:pt>
                <c:pt idx="24575">
                  <c:v>122.8749999999607</c:v>
                </c:pt>
                <c:pt idx="24576">
                  <c:v>122.8799999999607</c:v>
                </c:pt>
                <c:pt idx="24577">
                  <c:v>122.8849999999607</c:v>
                </c:pt>
                <c:pt idx="24578">
                  <c:v>122.8899999999607</c:v>
                </c:pt>
                <c:pt idx="24579">
                  <c:v>122.8949999999607</c:v>
                </c:pt>
                <c:pt idx="24580">
                  <c:v>122.8999999999607</c:v>
                </c:pt>
                <c:pt idx="24581">
                  <c:v>122.9049999999607</c:v>
                </c:pt>
                <c:pt idx="24582">
                  <c:v>122.9099999999607</c:v>
                </c:pt>
                <c:pt idx="24583">
                  <c:v>122.9149999999607</c:v>
                </c:pt>
                <c:pt idx="24584">
                  <c:v>122.9199999999607</c:v>
                </c:pt>
                <c:pt idx="24585">
                  <c:v>122.9249999999607</c:v>
                </c:pt>
                <c:pt idx="24586">
                  <c:v>122.9299999999607</c:v>
                </c:pt>
                <c:pt idx="24587">
                  <c:v>122.9349999999607</c:v>
                </c:pt>
                <c:pt idx="24588">
                  <c:v>122.9399999999607</c:v>
                </c:pt>
                <c:pt idx="24589">
                  <c:v>122.9449999999607</c:v>
                </c:pt>
                <c:pt idx="24590">
                  <c:v>122.9499999999607</c:v>
                </c:pt>
                <c:pt idx="24591">
                  <c:v>122.9549999999607</c:v>
                </c:pt>
                <c:pt idx="24592">
                  <c:v>122.9599999999607</c:v>
                </c:pt>
                <c:pt idx="24593">
                  <c:v>122.9649999999607</c:v>
                </c:pt>
                <c:pt idx="24594">
                  <c:v>122.9699999999607</c:v>
                </c:pt>
                <c:pt idx="24595">
                  <c:v>122.9749999999607</c:v>
                </c:pt>
                <c:pt idx="24596">
                  <c:v>122.9799999999607</c:v>
                </c:pt>
                <c:pt idx="24597">
                  <c:v>122.9849999999607</c:v>
                </c:pt>
                <c:pt idx="24598">
                  <c:v>122.9899999999606</c:v>
                </c:pt>
                <c:pt idx="24599">
                  <c:v>122.9949999999607</c:v>
                </c:pt>
                <c:pt idx="24600">
                  <c:v>122.9999999999606</c:v>
                </c:pt>
                <c:pt idx="24601">
                  <c:v>123.0049999999606</c:v>
                </c:pt>
                <c:pt idx="24602">
                  <c:v>123.0099999999606</c:v>
                </c:pt>
                <c:pt idx="24603">
                  <c:v>123.0149999999606</c:v>
                </c:pt>
                <c:pt idx="24604">
                  <c:v>123.0199999999606</c:v>
                </c:pt>
                <c:pt idx="24605">
                  <c:v>123.0249999999606</c:v>
                </c:pt>
                <c:pt idx="24606">
                  <c:v>123.0299999999606</c:v>
                </c:pt>
                <c:pt idx="24607">
                  <c:v>123.0349999999606</c:v>
                </c:pt>
                <c:pt idx="24608">
                  <c:v>123.0399999999606</c:v>
                </c:pt>
                <c:pt idx="24609">
                  <c:v>123.0449999999606</c:v>
                </c:pt>
                <c:pt idx="24610">
                  <c:v>123.0499999999606</c:v>
                </c:pt>
                <c:pt idx="24611">
                  <c:v>123.0549999999606</c:v>
                </c:pt>
                <c:pt idx="24612">
                  <c:v>123.0599999999606</c:v>
                </c:pt>
                <c:pt idx="24613">
                  <c:v>123.0649999999606</c:v>
                </c:pt>
                <c:pt idx="24614">
                  <c:v>123.0699999999606</c:v>
                </c:pt>
                <c:pt idx="24615">
                  <c:v>123.0749999999606</c:v>
                </c:pt>
                <c:pt idx="24616">
                  <c:v>123.0799999999606</c:v>
                </c:pt>
                <c:pt idx="24617">
                  <c:v>123.0849999999606</c:v>
                </c:pt>
                <c:pt idx="24618">
                  <c:v>123.0899999999606</c:v>
                </c:pt>
                <c:pt idx="24619">
                  <c:v>123.0949999999606</c:v>
                </c:pt>
                <c:pt idx="24620">
                  <c:v>123.0999999999605</c:v>
                </c:pt>
                <c:pt idx="24621">
                  <c:v>123.1049999999605</c:v>
                </c:pt>
                <c:pt idx="24622">
                  <c:v>123.1099999999605</c:v>
                </c:pt>
                <c:pt idx="24623">
                  <c:v>123.1149999999605</c:v>
                </c:pt>
                <c:pt idx="24624">
                  <c:v>123.1199999999605</c:v>
                </c:pt>
                <c:pt idx="24625">
                  <c:v>123.1249999999605</c:v>
                </c:pt>
                <c:pt idx="24626">
                  <c:v>123.1299999999605</c:v>
                </c:pt>
                <c:pt idx="24627">
                  <c:v>123.1349999999605</c:v>
                </c:pt>
                <c:pt idx="24628">
                  <c:v>123.1399999999605</c:v>
                </c:pt>
                <c:pt idx="24629">
                  <c:v>123.1449999999605</c:v>
                </c:pt>
                <c:pt idx="24630">
                  <c:v>123.1499999999605</c:v>
                </c:pt>
                <c:pt idx="24631">
                  <c:v>123.1549999999605</c:v>
                </c:pt>
                <c:pt idx="24632">
                  <c:v>123.1599999999605</c:v>
                </c:pt>
                <c:pt idx="24633">
                  <c:v>123.1649999999605</c:v>
                </c:pt>
                <c:pt idx="24634">
                  <c:v>123.1699999999605</c:v>
                </c:pt>
                <c:pt idx="24635">
                  <c:v>123.1749999999605</c:v>
                </c:pt>
                <c:pt idx="24636">
                  <c:v>123.1799999999605</c:v>
                </c:pt>
                <c:pt idx="24637">
                  <c:v>123.1849999999605</c:v>
                </c:pt>
                <c:pt idx="24638">
                  <c:v>123.1899999999605</c:v>
                </c:pt>
                <c:pt idx="24639">
                  <c:v>123.1949999999605</c:v>
                </c:pt>
                <c:pt idx="24640">
                  <c:v>123.1999999999605</c:v>
                </c:pt>
                <c:pt idx="24641">
                  <c:v>123.2049999999605</c:v>
                </c:pt>
                <c:pt idx="24642">
                  <c:v>123.2099999999604</c:v>
                </c:pt>
                <c:pt idx="24643">
                  <c:v>123.2149999999605</c:v>
                </c:pt>
                <c:pt idx="24644">
                  <c:v>123.2199999999604</c:v>
                </c:pt>
                <c:pt idx="24645">
                  <c:v>123.2249999999604</c:v>
                </c:pt>
                <c:pt idx="24646">
                  <c:v>123.2299999999604</c:v>
                </c:pt>
                <c:pt idx="24647">
                  <c:v>123.2349999999604</c:v>
                </c:pt>
                <c:pt idx="24648">
                  <c:v>123.2399999999604</c:v>
                </c:pt>
                <c:pt idx="24649">
                  <c:v>123.2449999999604</c:v>
                </c:pt>
                <c:pt idx="24650">
                  <c:v>123.2499999999604</c:v>
                </c:pt>
                <c:pt idx="24651">
                  <c:v>123.2549999999604</c:v>
                </c:pt>
                <c:pt idx="24652">
                  <c:v>123.2599999999604</c:v>
                </c:pt>
                <c:pt idx="24653">
                  <c:v>123.2649999999604</c:v>
                </c:pt>
                <c:pt idx="24654">
                  <c:v>123.2699999999604</c:v>
                </c:pt>
                <c:pt idx="24655">
                  <c:v>123.2749999999604</c:v>
                </c:pt>
                <c:pt idx="24656">
                  <c:v>123.2799999999604</c:v>
                </c:pt>
                <c:pt idx="24657">
                  <c:v>123.2849999999604</c:v>
                </c:pt>
                <c:pt idx="24658">
                  <c:v>123.2899999999604</c:v>
                </c:pt>
                <c:pt idx="24659">
                  <c:v>123.2949999999604</c:v>
                </c:pt>
                <c:pt idx="24660">
                  <c:v>123.2999999999604</c:v>
                </c:pt>
                <c:pt idx="24661">
                  <c:v>123.3049999999604</c:v>
                </c:pt>
                <c:pt idx="24662">
                  <c:v>123.3099999999604</c:v>
                </c:pt>
                <c:pt idx="24663">
                  <c:v>123.3149999999604</c:v>
                </c:pt>
                <c:pt idx="24664">
                  <c:v>123.3199999999603</c:v>
                </c:pt>
                <c:pt idx="24665">
                  <c:v>123.3249999999603</c:v>
                </c:pt>
                <c:pt idx="24666">
                  <c:v>123.3299999999603</c:v>
                </c:pt>
                <c:pt idx="24667">
                  <c:v>123.3349999999603</c:v>
                </c:pt>
                <c:pt idx="24668">
                  <c:v>123.3399999999603</c:v>
                </c:pt>
                <c:pt idx="24669">
                  <c:v>123.3449999999603</c:v>
                </c:pt>
                <c:pt idx="24670">
                  <c:v>123.3499999999603</c:v>
                </c:pt>
                <c:pt idx="24671">
                  <c:v>123.3549999999603</c:v>
                </c:pt>
                <c:pt idx="24672">
                  <c:v>123.3599999999603</c:v>
                </c:pt>
                <c:pt idx="24673">
                  <c:v>123.3649999999603</c:v>
                </c:pt>
                <c:pt idx="24674">
                  <c:v>123.3699999999603</c:v>
                </c:pt>
                <c:pt idx="24675">
                  <c:v>123.3749999999603</c:v>
                </c:pt>
                <c:pt idx="24676">
                  <c:v>123.3799999999603</c:v>
                </c:pt>
                <c:pt idx="24677">
                  <c:v>123.3849999999603</c:v>
                </c:pt>
                <c:pt idx="24678">
                  <c:v>123.3899999999603</c:v>
                </c:pt>
                <c:pt idx="24679">
                  <c:v>123.3949999999603</c:v>
                </c:pt>
                <c:pt idx="24680">
                  <c:v>123.3999999999603</c:v>
                </c:pt>
                <c:pt idx="24681">
                  <c:v>123.4049999999603</c:v>
                </c:pt>
                <c:pt idx="24682">
                  <c:v>123.4099999999603</c:v>
                </c:pt>
                <c:pt idx="24683">
                  <c:v>123.4149999999603</c:v>
                </c:pt>
                <c:pt idx="24684">
                  <c:v>123.4199999999603</c:v>
                </c:pt>
                <c:pt idx="24685">
                  <c:v>123.4249999999603</c:v>
                </c:pt>
                <c:pt idx="24686">
                  <c:v>123.4299999999602</c:v>
                </c:pt>
                <c:pt idx="24687">
                  <c:v>123.4349999999603</c:v>
                </c:pt>
                <c:pt idx="24688">
                  <c:v>123.4399999999602</c:v>
                </c:pt>
                <c:pt idx="24689">
                  <c:v>123.4449999999602</c:v>
                </c:pt>
                <c:pt idx="24690">
                  <c:v>123.4499999999602</c:v>
                </c:pt>
                <c:pt idx="24691">
                  <c:v>123.4549999999602</c:v>
                </c:pt>
                <c:pt idx="24692">
                  <c:v>123.4599999999602</c:v>
                </c:pt>
                <c:pt idx="24693">
                  <c:v>123.4649999999602</c:v>
                </c:pt>
                <c:pt idx="24694">
                  <c:v>123.4699999999602</c:v>
                </c:pt>
                <c:pt idx="24695">
                  <c:v>123.4749999999602</c:v>
                </c:pt>
                <c:pt idx="24696">
                  <c:v>123.4799999999602</c:v>
                </c:pt>
                <c:pt idx="24697">
                  <c:v>123.4849999999602</c:v>
                </c:pt>
                <c:pt idx="24698">
                  <c:v>123.4899999999602</c:v>
                </c:pt>
                <c:pt idx="24699">
                  <c:v>123.4949999999602</c:v>
                </c:pt>
                <c:pt idx="24700">
                  <c:v>123.4999999999602</c:v>
                </c:pt>
                <c:pt idx="24701">
                  <c:v>123.5049999999602</c:v>
                </c:pt>
                <c:pt idx="24702">
                  <c:v>123.5099999999602</c:v>
                </c:pt>
                <c:pt idx="24703">
                  <c:v>123.5149999999602</c:v>
                </c:pt>
                <c:pt idx="24704">
                  <c:v>123.5199999999602</c:v>
                </c:pt>
                <c:pt idx="24705">
                  <c:v>123.5249999999602</c:v>
                </c:pt>
                <c:pt idx="24706">
                  <c:v>123.5299999999602</c:v>
                </c:pt>
                <c:pt idx="24707">
                  <c:v>123.5349999999602</c:v>
                </c:pt>
                <c:pt idx="24708">
                  <c:v>123.5399999999601</c:v>
                </c:pt>
                <c:pt idx="24709">
                  <c:v>123.5449999999602</c:v>
                </c:pt>
                <c:pt idx="24710">
                  <c:v>123.5499999999601</c:v>
                </c:pt>
                <c:pt idx="24711">
                  <c:v>123.5549999999601</c:v>
                </c:pt>
                <c:pt idx="24712">
                  <c:v>123.5599999999601</c:v>
                </c:pt>
                <c:pt idx="24713">
                  <c:v>123.5649999999601</c:v>
                </c:pt>
                <c:pt idx="24714">
                  <c:v>123.5699999999601</c:v>
                </c:pt>
                <c:pt idx="24715">
                  <c:v>123.5749999999601</c:v>
                </c:pt>
                <c:pt idx="24716">
                  <c:v>123.5799999999601</c:v>
                </c:pt>
                <c:pt idx="24717">
                  <c:v>123.5849999999601</c:v>
                </c:pt>
                <c:pt idx="24718">
                  <c:v>123.5899999999601</c:v>
                </c:pt>
                <c:pt idx="24719">
                  <c:v>123.5949999999601</c:v>
                </c:pt>
                <c:pt idx="24720">
                  <c:v>123.5999999999601</c:v>
                </c:pt>
                <c:pt idx="24721">
                  <c:v>123.6049999999601</c:v>
                </c:pt>
                <c:pt idx="24722">
                  <c:v>123.6099999999601</c:v>
                </c:pt>
                <c:pt idx="24723">
                  <c:v>123.6149999999601</c:v>
                </c:pt>
                <c:pt idx="24724">
                  <c:v>123.6199999999601</c:v>
                </c:pt>
                <c:pt idx="24725">
                  <c:v>123.6249999999601</c:v>
                </c:pt>
                <c:pt idx="24726">
                  <c:v>123.6299999999601</c:v>
                </c:pt>
                <c:pt idx="24727">
                  <c:v>123.6349999999601</c:v>
                </c:pt>
                <c:pt idx="24728">
                  <c:v>123.6399999999601</c:v>
                </c:pt>
                <c:pt idx="24729">
                  <c:v>123.6449999999601</c:v>
                </c:pt>
                <c:pt idx="24730">
                  <c:v>123.64999999996</c:v>
                </c:pt>
                <c:pt idx="24731">
                  <c:v>123.65499999996</c:v>
                </c:pt>
                <c:pt idx="24732">
                  <c:v>123.65999999996</c:v>
                </c:pt>
                <c:pt idx="24733">
                  <c:v>123.66499999996</c:v>
                </c:pt>
                <c:pt idx="24734">
                  <c:v>123.66999999996</c:v>
                </c:pt>
                <c:pt idx="24735">
                  <c:v>123.67499999996</c:v>
                </c:pt>
                <c:pt idx="24736">
                  <c:v>123.67999999996</c:v>
                </c:pt>
                <c:pt idx="24737">
                  <c:v>123.68499999996</c:v>
                </c:pt>
                <c:pt idx="24738">
                  <c:v>123.68999999996</c:v>
                </c:pt>
                <c:pt idx="24739">
                  <c:v>123.69499999996</c:v>
                </c:pt>
                <c:pt idx="24740">
                  <c:v>123.69999999996</c:v>
                </c:pt>
                <c:pt idx="24741">
                  <c:v>123.70499999996</c:v>
                </c:pt>
                <c:pt idx="24742">
                  <c:v>123.70999999996</c:v>
                </c:pt>
                <c:pt idx="24743">
                  <c:v>123.71499999996</c:v>
                </c:pt>
                <c:pt idx="24744">
                  <c:v>123.71999999996</c:v>
                </c:pt>
                <c:pt idx="24745">
                  <c:v>123.72499999996</c:v>
                </c:pt>
                <c:pt idx="24746">
                  <c:v>123.72999999996</c:v>
                </c:pt>
                <c:pt idx="24747">
                  <c:v>123.73499999996</c:v>
                </c:pt>
                <c:pt idx="24748">
                  <c:v>123.73999999996</c:v>
                </c:pt>
                <c:pt idx="24749">
                  <c:v>123.74499999996</c:v>
                </c:pt>
                <c:pt idx="24750">
                  <c:v>123.74999999996</c:v>
                </c:pt>
                <c:pt idx="24751">
                  <c:v>123.75499999996</c:v>
                </c:pt>
                <c:pt idx="24752">
                  <c:v>123.75999999996</c:v>
                </c:pt>
                <c:pt idx="24753">
                  <c:v>123.76499999996</c:v>
                </c:pt>
                <c:pt idx="24754">
                  <c:v>123.76999999996</c:v>
                </c:pt>
                <c:pt idx="24755">
                  <c:v>123.77499999996</c:v>
                </c:pt>
                <c:pt idx="24756">
                  <c:v>123.7799999999599</c:v>
                </c:pt>
                <c:pt idx="24757">
                  <c:v>123.78499999996</c:v>
                </c:pt>
                <c:pt idx="24758">
                  <c:v>123.78999999996</c:v>
                </c:pt>
                <c:pt idx="24759">
                  <c:v>123.79499999996</c:v>
                </c:pt>
                <c:pt idx="24760">
                  <c:v>123.79999999996</c:v>
                </c:pt>
                <c:pt idx="24761">
                  <c:v>123.80499999996</c:v>
                </c:pt>
                <c:pt idx="24762">
                  <c:v>123.8099999999599</c:v>
                </c:pt>
                <c:pt idx="24763">
                  <c:v>123.81499999996</c:v>
                </c:pt>
                <c:pt idx="24764">
                  <c:v>123.81999999996</c:v>
                </c:pt>
                <c:pt idx="24765">
                  <c:v>123.8249999999599</c:v>
                </c:pt>
                <c:pt idx="24766">
                  <c:v>123.8299999999599</c:v>
                </c:pt>
                <c:pt idx="24767">
                  <c:v>123.83499999996</c:v>
                </c:pt>
                <c:pt idx="24768">
                  <c:v>123.83999999996</c:v>
                </c:pt>
                <c:pt idx="24769">
                  <c:v>123.84499999996</c:v>
                </c:pt>
                <c:pt idx="24770">
                  <c:v>123.84999999996</c:v>
                </c:pt>
                <c:pt idx="24771">
                  <c:v>123.8549999999598</c:v>
                </c:pt>
                <c:pt idx="24772">
                  <c:v>123.8599999999598</c:v>
                </c:pt>
                <c:pt idx="24773">
                  <c:v>123.8649999999598</c:v>
                </c:pt>
                <c:pt idx="24774">
                  <c:v>123.8699999999598</c:v>
                </c:pt>
                <c:pt idx="24775">
                  <c:v>123.8749999999598</c:v>
                </c:pt>
                <c:pt idx="24776">
                  <c:v>123.8799999999598</c:v>
                </c:pt>
                <c:pt idx="24777">
                  <c:v>123.8849999999598</c:v>
                </c:pt>
                <c:pt idx="24778">
                  <c:v>123.8899999999598</c:v>
                </c:pt>
                <c:pt idx="24779">
                  <c:v>123.8949999999598</c:v>
                </c:pt>
                <c:pt idx="24780">
                  <c:v>123.8999999999598</c:v>
                </c:pt>
                <c:pt idx="24781">
                  <c:v>123.9049999999598</c:v>
                </c:pt>
                <c:pt idx="24782">
                  <c:v>123.9099999999598</c:v>
                </c:pt>
                <c:pt idx="24783">
                  <c:v>123.9149999999598</c:v>
                </c:pt>
                <c:pt idx="24784">
                  <c:v>123.9199999999598</c:v>
                </c:pt>
                <c:pt idx="24785">
                  <c:v>123.9249999999598</c:v>
                </c:pt>
                <c:pt idx="24786">
                  <c:v>123.9299999999598</c:v>
                </c:pt>
                <c:pt idx="24787">
                  <c:v>123.9349999999598</c:v>
                </c:pt>
                <c:pt idx="24788">
                  <c:v>123.9399999999598</c:v>
                </c:pt>
                <c:pt idx="24789">
                  <c:v>123.9449999999598</c:v>
                </c:pt>
                <c:pt idx="24790">
                  <c:v>123.9499999999598</c:v>
                </c:pt>
                <c:pt idx="24791">
                  <c:v>123.9549999999598</c:v>
                </c:pt>
                <c:pt idx="24792">
                  <c:v>123.9599999999598</c:v>
                </c:pt>
                <c:pt idx="24793">
                  <c:v>123.9649999999598</c:v>
                </c:pt>
                <c:pt idx="24794">
                  <c:v>123.9699999999598</c:v>
                </c:pt>
                <c:pt idx="24795">
                  <c:v>123.9749999999597</c:v>
                </c:pt>
                <c:pt idx="24796">
                  <c:v>123.9799999999597</c:v>
                </c:pt>
                <c:pt idx="24797">
                  <c:v>123.9849999999597</c:v>
                </c:pt>
                <c:pt idx="24798">
                  <c:v>123.9899999999597</c:v>
                </c:pt>
                <c:pt idx="24799">
                  <c:v>123.9949999999597</c:v>
                </c:pt>
                <c:pt idx="24800">
                  <c:v>123.9999999999597</c:v>
                </c:pt>
                <c:pt idx="24801">
                  <c:v>124.0049999999597</c:v>
                </c:pt>
                <c:pt idx="24802">
                  <c:v>124.0099999999597</c:v>
                </c:pt>
                <c:pt idx="24803">
                  <c:v>124.0149999999597</c:v>
                </c:pt>
                <c:pt idx="24804">
                  <c:v>124.0199999999597</c:v>
                </c:pt>
                <c:pt idx="24805">
                  <c:v>124.0249999999597</c:v>
                </c:pt>
                <c:pt idx="24806">
                  <c:v>124.0299999999597</c:v>
                </c:pt>
                <c:pt idx="24807">
                  <c:v>124.0349999999597</c:v>
                </c:pt>
                <c:pt idx="24808">
                  <c:v>124.0399999999597</c:v>
                </c:pt>
                <c:pt idx="24809">
                  <c:v>124.0449999999597</c:v>
                </c:pt>
                <c:pt idx="24810">
                  <c:v>124.0499999999597</c:v>
                </c:pt>
                <c:pt idx="24811">
                  <c:v>124.0549999999597</c:v>
                </c:pt>
                <c:pt idx="24812">
                  <c:v>124.0599999999597</c:v>
                </c:pt>
                <c:pt idx="24813">
                  <c:v>124.0649999999597</c:v>
                </c:pt>
                <c:pt idx="24814">
                  <c:v>124.0699999999597</c:v>
                </c:pt>
                <c:pt idx="24815">
                  <c:v>124.0749999999596</c:v>
                </c:pt>
                <c:pt idx="24816">
                  <c:v>124.0799999999596</c:v>
                </c:pt>
                <c:pt idx="24817">
                  <c:v>124.0849999999596</c:v>
                </c:pt>
                <c:pt idx="24818">
                  <c:v>124.0899999999596</c:v>
                </c:pt>
                <c:pt idx="24819">
                  <c:v>124.0949999999596</c:v>
                </c:pt>
                <c:pt idx="24820">
                  <c:v>124.0999999999596</c:v>
                </c:pt>
                <c:pt idx="24821">
                  <c:v>124.1049999999596</c:v>
                </c:pt>
                <c:pt idx="24822">
                  <c:v>124.1099999999596</c:v>
                </c:pt>
                <c:pt idx="24823">
                  <c:v>124.1149999999596</c:v>
                </c:pt>
                <c:pt idx="24824">
                  <c:v>124.1199999999596</c:v>
                </c:pt>
                <c:pt idx="24825">
                  <c:v>124.1249999999596</c:v>
                </c:pt>
                <c:pt idx="24826">
                  <c:v>124.1299999999596</c:v>
                </c:pt>
                <c:pt idx="24827">
                  <c:v>124.1349999999596</c:v>
                </c:pt>
                <c:pt idx="24828">
                  <c:v>124.1399999999596</c:v>
                </c:pt>
                <c:pt idx="24829">
                  <c:v>124.1449999999596</c:v>
                </c:pt>
                <c:pt idx="24830">
                  <c:v>124.1499999999596</c:v>
                </c:pt>
                <c:pt idx="24831">
                  <c:v>124.1549999999596</c:v>
                </c:pt>
                <c:pt idx="24832">
                  <c:v>124.1599999999596</c:v>
                </c:pt>
                <c:pt idx="24833">
                  <c:v>124.1649999999596</c:v>
                </c:pt>
                <c:pt idx="24834">
                  <c:v>124.1699999999596</c:v>
                </c:pt>
                <c:pt idx="24835">
                  <c:v>124.1749999999596</c:v>
                </c:pt>
                <c:pt idx="24836">
                  <c:v>124.1799999999595</c:v>
                </c:pt>
                <c:pt idx="24837">
                  <c:v>124.1849999999595</c:v>
                </c:pt>
                <c:pt idx="24838">
                  <c:v>124.1899999999595</c:v>
                </c:pt>
                <c:pt idx="24839">
                  <c:v>124.1949999999595</c:v>
                </c:pt>
                <c:pt idx="24840">
                  <c:v>124.1999999999595</c:v>
                </c:pt>
                <c:pt idx="24841">
                  <c:v>124.2049999999595</c:v>
                </c:pt>
                <c:pt idx="24842">
                  <c:v>124.2099999999595</c:v>
                </c:pt>
                <c:pt idx="24843">
                  <c:v>124.2149999999595</c:v>
                </c:pt>
                <c:pt idx="24844">
                  <c:v>124.2199999999595</c:v>
                </c:pt>
                <c:pt idx="24845">
                  <c:v>124.2249999999595</c:v>
                </c:pt>
                <c:pt idx="24846">
                  <c:v>124.2299999999595</c:v>
                </c:pt>
                <c:pt idx="24847">
                  <c:v>124.2349999999595</c:v>
                </c:pt>
                <c:pt idx="24848">
                  <c:v>124.2399999999595</c:v>
                </c:pt>
                <c:pt idx="24849">
                  <c:v>124.2449999999595</c:v>
                </c:pt>
                <c:pt idx="24850">
                  <c:v>124.2499999999595</c:v>
                </c:pt>
                <c:pt idx="24851">
                  <c:v>124.2549999999595</c:v>
                </c:pt>
                <c:pt idx="24852">
                  <c:v>124.2599999999595</c:v>
                </c:pt>
                <c:pt idx="24853">
                  <c:v>124.2649999999595</c:v>
                </c:pt>
                <c:pt idx="24854">
                  <c:v>124.2699999999595</c:v>
                </c:pt>
                <c:pt idx="24855">
                  <c:v>124.2749999999595</c:v>
                </c:pt>
                <c:pt idx="24856">
                  <c:v>124.2799999999595</c:v>
                </c:pt>
                <c:pt idx="24857">
                  <c:v>124.2849999999595</c:v>
                </c:pt>
                <c:pt idx="24858">
                  <c:v>124.2899999999595</c:v>
                </c:pt>
                <c:pt idx="24859">
                  <c:v>124.2949999999595</c:v>
                </c:pt>
                <c:pt idx="24860">
                  <c:v>124.2999999999595</c:v>
                </c:pt>
                <c:pt idx="24861">
                  <c:v>124.3049999999594</c:v>
                </c:pt>
                <c:pt idx="24862">
                  <c:v>124.3099999999594</c:v>
                </c:pt>
                <c:pt idx="24863">
                  <c:v>124.3149999999594</c:v>
                </c:pt>
                <c:pt idx="24864">
                  <c:v>124.3199999999594</c:v>
                </c:pt>
                <c:pt idx="24865">
                  <c:v>124.3249999999594</c:v>
                </c:pt>
                <c:pt idx="24866">
                  <c:v>124.3299999999594</c:v>
                </c:pt>
                <c:pt idx="24867">
                  <c:v>124.3349999999594</c:v>
                </c:pt>
                <c:pt idx="24868">
                  <c:v>124.3399999999594</c:v>
                </c:pt>
                <c:pt idx="24869">
                  <c:v>124.3449999999594</c:v>
                </c:pt>
                <c:pt idx="24870">
                  <c:v>124.3499999999594</c:v>
                </c:pt>
                <c:pt idx="24871">
                  <c:v>124.3549999999594</c:v>
                </c:pt>
                <c:pt idx="24872">
                  <c:v>124.3599999999594</c:v>
                </c:pt>
                <c:pt idx="24873">
                  <c:v>124.3649999999594</c:v>
                </c:pt>
                <c:pt idx="24874">
                  <c:v>124.3699999999594</c:v>
                </c:pt>
                <c:pt idx="24875">
                  <c:v>124.3749999999594</c:v>
                </c:pt>
                <c:pt idx="24876">
                  <c:v>124.3799999999594</c:v>
                </c:pt>
                <c:pt idx="24877">
                  <c:v>124.3849999999594</c:v>
                </c:pt>
                <c:pt idx="24878">
                  <c:v>124.3899999999594</c:v>
                </c:pt>
                <c:pt idx="24879">
                  <c:v>124.3949999999594</c:v>
                </c:pt>
                <c:pt idx="24880">
                  <c:v>124.3999999999594</c:v>
                </c:pt>
                <c:pt idx="24881">
                  <c:v>124.4049999999594</c:v>
                </c:pt>
                <c:pt idx="24882">
                  <c:v>124.4099999999594</c:v>
                </c:pt>
                <c:pt idx="24883">
                  <c:v>124.4149999999593</c:v>
                </c:pt>
                <c:pt idx="24884">
                  <c:v>124.4199999999593</c:v>
                </c:pt>
                <c:pt idx="24885">
                  <c:v>124.4249999999593</c:v>
                </c:pt>
                <c:pt idx="24886">
                  <c:v>124.4299999999593</c:v>
                </c:pt>
                <c:pt idx="24887">
                  <c:v>124.4349999999593</c:v>
                </c:pt>
                <c:pt idx="24888">
                  <c:v>124.4399999999593</c:v>
                </c:pt>
                <c:pt idx="24889">
                  <c:v>124.4449999999593</c:v>
                </c:pt>
                <c:pt idx="24890">
                  <c:v>124.4499999999593</c:v>
                </c:pt>
                <c:pt idx="24891">
                  <c:v>124.4549999999593</c:v>
                </c:pt>
                <c:pt idx="24892">
                  <c:v>124.4599999999593</c:v>
                </c:pt>
                <c:pt idx="24893">
                  <c:v>124.4649999999593</c:v>
                </c:pt>
                <c:pt idx="24894">
                  <c:v>124.4699999999593</c:v>
                </c:pt>
                <c:pt idx="24895">
                  <c:v>124.4749999999593</c:v>
                </c:pt>
                <c:pt idx="24896">
                  <c:v>124.4799999999593</c:v>
                </c:pt>
                <c:pt idx="24897">
                  <c:v>124.4849999999593</c:v>
                </c:pt>
                <c:pt idx="24898">
                  <c:v>124.4899999999593</c:v>
                </c:pt>
                <c:pt idx="24899">
                  <c:v>124.4949999999593</c:v>
                </c:pt>
                <c:pt idx="24900">
                  <c:v>124.4999999999593</c:v>
                </c:pt>
                <c:pt idx="24901">
                  <c:v>124.5049999999593</c:v>
                </c:pt>
                <c:pt idx="24902">
                  <c:v>124.5099999999593</c:v>
                </c:pt>
                <c:pt idx="24903">
                  <c:v>124.5149999999593</c:v>
                </c:pt>
                <c:pt idx="24904">
                  <c:v>124.5199999999593</c:v>
                </c:pt>
                <c:pt idx="24905">
                  <c:v>124.5249999999592</c:v>
                </c:pt>
                <c:pt idx="24906">
                  <c:v>124.5299999999592</c:v>
                </c:pt>
                <c:pt idx="24907">
                  <c:v>124.5349999999592</c:v>
                </c:pt>
                <c:pt idx="24908">
                  <c:v>124.5399999999592</c:v>
                </c:pt>
                <c:pt idx="24909">
                  <c:v>124.5449999999592</c:v>
                </c:pt>
                <c:pt idx="24910">
                  <c:v>124.5499999999592</c:v>
                </c:pt>
                <c:pt idx="24911">
                  <c:v>124.5549999999592</c:v>
                </c:pt>
                <c:pt idx="24912">
                  <c:v>124.5599999999592</c:v>
                </c:pt>
                <c:pt idx="24913">
                  <c:v>124.5649999999592</c:v>
                </c:pt>
                <c:pt idx="24914">
                  <c:v>124.5699999999592</c:v>
                </c:pt>
                <c:pt idx="24915">
                  <c:v>124.5749999999592</c:v>
                </c:pt>
                <c:pt idx="24916">
                  <c:v>124.5799999999592</c:v>
                </c:pt>
                <c:pt idx="24917">
                  <c:v>124.5849999999592</c:v>
                </c:pt>
                <c:pt idx="24918">
                  <c:v>124.5899999999592</c:v>
                </c:pt>
                <c:pt idx="24919">
                  <c:v>124.5949999999592</c:v>
                </c:pt>
                <c:pt idx="24920">
                  <c:v>124.5999999999592</c:v>
                </c:pt>
                <c:pt idx="24921">
                  <c:v>124.6049999999592</c:v>
                </c:pt>
                <c:pt idx="24922">
                  <c:v>124.6099999999592</c:v>
                </c:pt>
                <c:pt idx="24923">
                  <c:v>124.6149999999592</c:v>
                </c:pt>
                <c:pt idx="24924">
                  <c:v>124.6199999999592</c:v>
                </c:pt>
                <c:pt idx="24925">
                  <c:v>124.6249999999591</c:v>
                </c:pt>
                <c:pt idx="24926">
                  <c:v>124.6299999999591</c:v>
                </c:pt>
                <c:pt idx="24927">
                  <c:v>124.6349999999591</c:v>
                </c:pt>
                <c:pt idx="24928">
                  <c:v>124.6399999999591</c:v>
                </c:pt>
                <c:pt idx="24929">
                  <c:v>124.6449999999591</c:v>
                </c:pt>
                <c:pt idx="24930">
                  <c:v>124.6499999999591</c:v>
                </c:pt>
                <c:pt idx="24931">
                  <c:v>124.6549999999591</c:v>
                </c:pt>
                <c:pt idx="24932">
                  <c:v>124.6599999999591</c:v>
                </c:pt>
                <c:pt idx="24933">
                  <c:v>124.6649999999591</c:v>
                </c:pt>
                <c:pt idx="24934">
                  <c:v>124.6699999999591</c:v>
                </c:pt>
                <c:pt idx="24935">
                  <c:v>124.6749999999591</c:v>
                </c:pt>
                <c:pt idx="24936">
                  <c:v>124.6799999999591</c:v>
                </c:pt>
                <c:pt idx="24937">
                  <c:v>124.6849999999591</c:v>
                </c:pt>
                <c:pt idx="24938">
                  <c:v>124.6899999999591</c:v>
                </c:pt>
                <c:pt idx="24939">
                  <c:v>124.6949999999591</c:v>
                </c:pt>
                <c:pt idx="24940">
                  <c:v>124.6999999999591</c:v>
                </c:pt>
                <c:pt idx="24941">
                  <c:v>124.7049999999591</c:v>
                </c:pt>
                <c:pt idx="24942">
                  <c:v>124.7099999999591</c:v>
                </c:pt>
                <c:pt idx="24943">
                  <c:v>124.7149999999591</c:v>
                </c:pt>
                <c:pt idx="24944">
                  <c:v>124.7199999999591</c:v>
                </c:pt>
                <c:pt idx="24945">
                  <c:v>124.7249999999591</c:v>
                </c:pt>
                <c:pt idx="24946">
                  <c:v>124.7299999999591</c:v>
                </c:pt>
                <c:pt idx="24947">
                  <c:v>124.7349999999591</c:v>
                </c:pt>
                <c:pt idx="24948">
                  <c:v>124.7399999999591</c:v>
                </c:pt>
                <c:pt idx="24949">
                  <c:v>124.744999999959</c:v>
                </c:pt>
                <c:pt idx="24950">
                  <c:v>124.749999999959</c:v>
                </c:pt>
                <c:pt idx="24951">
                  <c:v>124.754999999959</c:v>
                </c:pt>
                <c:pt idx="24952">
                  <c:v>124.759999999959</c:v>
                </c:pt>
                <c:pt idx="24953">
                  <c:v>124.764999999959</c:v>
                </c:pt>
                <c:pt idx="24954">
                  <c:v>124.769999999959</c:v>
                </c:pt>
                <c:pt idx="24955">
                  <c:v>124.774999999959</c:v>
                </c:pt>
                <c:pt idx="24956">
                  <c:v>124.779999999959</c:v>
                </c:pt>
                <c:pt idx="24957">
                  <c:v>124.784999999959</c:v>
                </c:pt>
                <c:pt idx="24958">
                  <c:v>124.789999999959</c:v>
                </c:pt>
                <c:pt idx="24959">
                  <c:v>124.794999999959</c:v>
                </c:pt>
                <c:pt idx="24960">
                  <c:v>124.799999999959</c:v>
                </c:pt>
                <c:pt idx="24961">
                  <c:v>124.804999999959</c:v>
                </c:pt>
                <c:pt idx="24962">
                  <c:v>124.809999999959</c:v>
                </c:pt>
                <c:pt idx="24963">
                  <c:v>124.814999999959</c:v>
                </c:pt>
                <c:pt idx="24964">
                  <c:v>124.819999999959</c:v>
                </c:pt>
                <c:pt idx="24965">
                  <c:v>124.824999999959</c:v>
                </c:pt>
                <c:pt idx="24966">
                  <c:v>124.829999999959</c:v>
                </c:pt>
                <c:pt idx="24967">
                  <c:v>124.834999999959</c:v>
                </c:pt>
                <c:pt idx="24968">
                  <c:v>124.839999999959</c:v>
                </c:pt>
                <c:pt idx="24969">
                  <c:v>124.844999999959</c:v>
                </c:pt>
                <c:pt idx="24970">
                  <c:v>124.849999999959</c:v>
                </c:pt>
                <c:pt idx="24971">
                  <c:v>124.854999999959</c:v>
                </c:pt>
                <c:pt idx="24972">
                  <c:v>124.859999999959</c:v>
                </c:pt>
                <c:pt idx="24973">
                  <c:v>124.864999999959</c:v>
                </c:pt>
                <c:pt idx="24974">
                  <c:v>124.869999999959</c:v>
                </c:pt>
                <c:pt idx="24975">
                  <c:v>124.874999999959</c:v>
                </c:pt>
                <c:pt idx="24976">
                  <c:v>124.8799999999589</c:v>
                </c:pt>
                <c:pt idx="24977">
                  <c:v>124.884999999959</c:v>
                </c:pt>
                <c:pt idx="24978">
                  <c:v>124.889999999959</c:v>
                </c:pt>
                <c:pt idx="24979">
                  <c:v>124.894999999959</c:v>
                </c:pt>
                <c:pt idx="24980">
                  <c:v>124.899999999959</c:v>
                </c:pt>
                <c:pt idx="24981">
                  <c:v>124.904999999959</c:v>
                </c:pt>
                <c:pt idx="24982">
                  <c:v>124.909999999959</c:v>
                </c:pt>
                <c:pt idx="24983">
                  <c:v>124.914999999959</c:v>
                </c:pt>
                <c:pt idx="24984">
                  <c:v>124.919999999959</c:v>
                </c:pt>
                <c:pt idx="24985">
                  <c:v>124.924999999959</c:v>
                </c:pt>
                <c:pt idx="24986">
                  <c:v>124.929999999959</c:v>
                </c:pt>
                <c:pt idx="24987">
                  <c:v>124.934999999959</c:v>
                </c:pt>
                <c:pt idx="24988">
                  <c:v>124.939999999959</c:v>
                </c:pt>
                <c:pt idx="24989">
                  <c:v>124.944999999959</c:v>
                </c:pt>
                <c:pt idx="24990">
                  <c:v>124.949999999959</c:v>
                </c:pt>
                <c:pt idx="24991">
                  <c:v>124.954999999959</c:v>
                </c:pt>
                <c:pt idx="24992">
                  <c:v>124.959999999959</c:v>
                </c:pt>
                <c:pt idx="24993">
                  <c:v>124.9649999999588</c:v>
                </c:pt>
                <c:pt idx="24994">
                  <c:v>124.9699999999588</c:v>
                </c:pt>
                <c:pt idx="24995">
                  <c:v>124.9749999999588</c:v>
                </c:pt>
                <c:pt idx="24996">
                  <c:v>124.9799999999588</c:v>
                </c:pt>
                <c:pt idx="24997">
                  <c:v>124.9849999999588</c:v>
                </c:pt>
                <c:pt idx="24998">
                  <c:v>124.9899999999588</c:v>
                </c:pt>
                <c:pt idx="24999">
                  <c:v>124.9949999999588</c:v>
                </c:pt>
                <c:pt idx="25000">
                  <c:v>124.9999999999588</c:v>
                </c:pt>
                <c:pt idx="25001">
                  <c:v>125.0049999999588</c:v>
                </c:pt>
                <c:pt idx="25002">
                  <c:v>125.0099999999588</c:v>
                </c:pt>
                <c:pt idx="25003">
                  <c:v>125.0149999999588</c:v>
                </c:pt>
                <c:pt idx="25004">
                  <c:v>125.0199999999588</c:v>
                </c:pt>
                <c:pt idx="25005">
                  <c:v>125.0249999999588</c:v>
                </c:pt>
                <c:pt idx="25006">
                  <c:v>125.0299999999588</c:v>
                </c:pt>
                <c:pt idx="25007">
                  <c:v>125.0349999999588</c:v>
                </c:pt>
                <c:pt idx="25008">
                  <c:v>125.0399999999588</c:v>
                </c:pt>
                <c:pt idx="25009">
                  <c:v>125.0449999999588</c:v>
                </c:pt>
                <c:pt idx="25010">
                  <c:v>125.0499999999588</c:v>
                </c:pt>
                <c:pt idx="25011">
                  <c:v>125.0549999999588</c:v>
                </c:pt>
                <c:pt idx="25012">
                  <c:v>125.0599999999588</c:v>
                </c:pt>
                <c:pt idx="25013">
                  <c:v>125.0649999999588</c:v>
                </c:pt>
                <c:pt idx="25014">
                  <c:v>125.0699999999588</c:v>
                </c:pt>
                <c:pt idx="25015">
                  <c:v>125.0749999999587</c:v>
                </c:pt>
                <c:pt idx="25016">
                  <c:v>125.0799999999587</c:v>
                </c:pt>
                <c:pt idx="25017">
                  <c:v>125.0849999999587</c:v>
                </c:pt>
                <c:pt idx="25018">
                  <c:v>125.0899999999587</c:v>
                </c:pt>
                <c:pt idx="25019">
                  <c:v>125.0949999999587</c:v>
                </c:pt>
                <c:pt idx="25020">
                  <c:v>125.0999999999587</c:v>
                </c:pt>
                <c:pt idx="25021">
                  <c:v>125.1049999999587</c:v>
                </c:pt>
                <c:pt idx="25022">
                  <c:v>125.1099999999587</c:v>
                </c:pt>
                <c:pt idx="25023">
                  <c:v>125.1149999999587</c:v>
                </c:pt>
                <c:pt idx="25024">
                  <c:v>125.1199999999587</c:v>
                </c:pt>
                <c:pt idx="25025">
                  <c:v>125.1249999999587</c:v>
                </c:pt>
                <c:pt idx="25026">
                  <c:v>125.1299999999587</c:v>
                </c:pt>
                <c:pt idx="25027">
                  <c:v>125.1349999999587</c:v>
                </c:pt>
                <c:pt idx="25028">
                  <c:v>125.1399999999587</c:v>
                </c:pt>
                <c:pt idx="25029">
                  <c:v>125.1449999999587</c:v>
                </c:pt>
                <c:pt idx="25030">
                  <c:v>125.1499999999587</c:v>
                </c:pt>
                <c:pt idx="25031">
                  <c:v>125.1549999999587</c:v>
                </c:pt>
                <c:pt idx="25032">
                  <c:v>125.1599999999587</c:v>
                </c:pt>
                <c:pt idx="25033">
                  <c:v>125.1649999999587</c:v>
                </c:pt>
                <c:pt idx="25034">
                  <c:v>125.1699999999587</c:v>
                </c:pt>
                <c:pt idx="25035">
                  <c:v>125.1749999999586</c:v>
                </c:pt>
                <c:pt idx="25036">
                  <c:v>125.1799999999586</c:v>
                </c:pt>
                <c:pt idx="25037">
                  <c:v>125.1849999999586</c:v>
                </c:pt>
                <c:pt idx="25038">
                  <c:v>125.1899999999586</c:v>
                </c:pt>
                <c:pt idx="25039">
                  <c:v>125.1949999999586</c:v>
                </c:pt>
                <c:pt idx="25040">
                  <c:v>125.1999999999586</c:v>
                </c:pt>
                <c:pt idx="25041">
                  <c:v>125.2049999999586</c:v>
                </c:pt>
                <c:pt idx="25042">
                  <c:v>125.2099999999586</c:v>
                </c:pt>
                <c:pt idx="25043">
                  <c:v>125.2149999999586</c:v>
                </c:pt>
                <c:pt idx="25044">
                  <c:v>125.2199999999586</c:v>
                </c:pt>
                <c:pt idx="25045">
                  <c:v>125.2249999999586</c:v>
                </c:pt>
                <c:pt idx="25046">
                  <c:v>125.2299999999586</c:v>
                </c:pt>
                <c:pt idx="25047">
                  <c:v>125.2349999999586</c:v>
                </c:pt>
                <c:pt idx="25048">
                  <c:v>125.2399999999586</c:v>
                </c:pt>
                <c:pt idx="25049">
                  <c:v>125.2449999999586</c:v>
                </c:pt>
                <c:pt idx="25050">
                  <c:v>125.2499999999586</c:v>
                </c:pt>
                <c:pt idx="25051">
                  <c:v>125.2549999999586</c:v>
                </c:pt>
                <c:pt idx="25052">
                  <c:v>125.2599999999586</c:v>
                </c:pt>
                <c:pt idx="25053">
                  <c:v>125.2649999999586</c:v>
                </c:pt>
                <c:pt idx="25054">
                  <c:v>125.2699999999586</c:v>
                </c:pt>
                <c:pt idx="25055">
                  <c:v>125.2749999999586</c:v>
                </c:pt>
                <c:pt idx="25056">
                  <c:v>125.2799999999586</c:v>
                </c:pt>
                <c:pt idx="25057">
                  <c:v>125.2849999999586</c:v>
                </c:pt>
                <c:pt idx="25058">
                  <c:v>125.2899999999586</c:v>
                </c:pt>
                <c:pt idx="25059">
                  <c:v>125.2949999999585</c:v>
                </c:pt>
                <c:pt idx="25060">
                  <c:v>125.2999999999585</c:v>
                </c:pt>
                <c:pt idx="25061">
                  <c:v>125.3049999999585</c:v>
                </c:pt>
                <c:pt idx="25062">
                  <c:v>125.3099999999585</c:v>
                </c:pt>
                <c:pt idx="25063">
                  <c:v>125.3149999999585</c:v>
                </c:pt>
                <c:pt idx="25064">
                  <c:v>125.3199999999585</c:v>
                </c:pt>
                <c:pt idx="25065">
                  <c:v>125.3249999999585</c:v>
                </c:pt>
                <c:pt idx="25066">
                  <c:v>125.3299999999585</c:v>
                </c:pt>
                <c:pt idx="25067">
                  <c:v>125.3349999999585</c:v>
                </c:pt>
                <c:pt idx="25068">
                  <c:v>125.3399999999585</c:v>
                </c:pt>
                <c:pt idx="25069">
                  <c:v>125.3449999999585</c:v>
                </c:pt>
                <c:pt idx="25070">
                  <c:v>125.3499999999585</c:v>
                </c:pt>
                <c:pt idx="25071">
                  <c:v>125.3549999999585</c:v>
                </c:pt>
                <c:pt idx="25072">
                  <c:v>125.3599999999585</c:v>
                </c:pt>
                <c:pt idx="25073">
                  <c:v>125.3649999999585</c:v>
                </c:pt>
                <c:pt idx="25074">
                  <c:v>125.3699999999585</c:v>
                </c:pt>
                <c:pt idx="25075">
                  <c:v>125.3749999999585</c:v>
                </c:pt>
                <c:pt idx="25076">
                  <c:v>125.3799999999585</c:v>
                </c:pt>
                <c:pt idx="25077">
                  <c:v>125.3849999999585</c:v>
                </c:pt>
                <c:pt idx="25078">
                  <c:v>125.3899999999585</c:v>
                </c:pt>
                <c:pt idx="25079">
                  <c:v>125.3949999999585</c:v>
                </c:pt>
                <c:pt idx="25080">
                  <c:v>125.3999999999585</c:v>
                </c:pt>
                <c:pt idx="25081">
                  <c:v>125.4049999999584</c:v>
                </c:pt>
                <c:pt idx="25082">
                  <c:v>125.4099999999584</c:v>
                </c:pt>
                <c:pt idx="25083">
                  <c:v>125.4149999999585</c:v>
                </c:pt>
                <c:pt idx="25084">
                  <c:v>125.4199999999584</c:v>
                </c:pt>
                <c:pt idx="25085">
                  <c:v>125.4249999999584</c:v>
                </c:pt>
                <c:pt idx="25086">
                  <c:v>125.4299999999584</c:v>
                </c:pt>
                <c:pt idx="25087">
                  <c:v>125.4349999999584</c:v>
                </c:pt>
                <c:pt idx="25088">
                  <c:v>125.4399999999584</c:v>
                </c:pt>
                <c:pt idx="25089">
                  <c:v>125.4449999999584</c:v>
                </c:pt>
                <c:pt idx="25090">
                  <c:v>125.4499999999584</c:v>
                </c:pt>
                <c:pt idx="25091">
                  <c:v>125.4549999999584</c:v>
                </c:pt>
                <c:pt idx="25092">
                  <c:v>125.4599999999584</c:v>
                </c:pt>
                <c:pt idx="25093">
                  <c:v>125.4649999999584</c:v>
                </c:pt>
                <c:pt idx="25094">
                  <c:v>125.4699999999584</c:v>
                </c:pt>
                <c:pt idx="25095">
                  <c:v>125.4749999999584</c:v>
                </c:pt>
                <c:pt idx="25096">
                  <c:v>125.4799999999584</c:v>
                </c:pt>
                <c:pt idx="25097">
                  <c:v>125.4849999999584</c:v>
                </c:pt>
                <c:pt idx="25098">
                  <c:v>125.4899999999584</c:v>
                </c:pt>
                <c:pt idx="25099">
                  <c:v>125.4949999999584</c:v>
                </c:pt>
                <c:pt idx="25100">
                  <c:v>125.4999999999584</c:v>
                </c:pt>
                <c:pt idx="25101">
                  <c:v>125.5049999999584</c:v>
                </c:pt>
                <c:pt idx="25102">
                  <c:v>125.5099999999584</c:v>
                </c:pt>
                <c:pt idx="25103">
                  <c:v>125.5149999999583</c:v>
                </c:pt>
                <c:pt idx="25104">
                  <c:v>125.5199999999583</c:v>
                </c:pt>
                <c:pt idx="25105">
                  <c:v>125.5249999999583</c:v>
                </c:pt>
                <c:pt idx="25106">
                  <c:v>125.5299999999583</c:v>
                </c:pt>
                <c:pt idx="25107">
                  <c:v>125.5349999999583</c:v>
                </c:pt>
                <c:pt idx="25108">
                  <c:v>125.5399999999583</c:v>
                </c:pt>
                <c:pt idx="25109">
                  <c:v>125.5449999999583</c:v>
                </c:pt>
                <c:pt idx="25110">
                  <c:v>125.5499999999583</c:v>
                </c:pt>
                <c:pt idx="25111">
                  <c:v>125.5549999999583</c:v>
                </c:pt>
                <c:pt idx="25112">
                  <c:v>125.5599999999583</c:v>
                </c:pt>
                <c:pt idx="25113">
                  <c:v>125.5649999999583</c:v>
                </c:pt>
                <c:pt idx="25114">
                  <c:v>125.5699999999583</c:v>
                </c:pt>
                <c:pt idx="25115">
                  <c:v>125.5749999999583</c:v>
                </c:pt>
                <c:pt idx="25116">
                  <c:v>125.5799999999583</c:v>
                </c:pt>
                <c:pt idx="25117">
                  <c:v>125.5849999999583</c:v>
                </c:pt>
                <c:pt idx="25118">
                  <c:v>125.5899999999583</c:v>
                </c:pt>
                <c:pt idx="25119">
                  <c:v>125.5949999999583</c:v>
                </c:pt>
                <c:pt idx="25120">
                  <c:v>125.5999999999583</c:v>
                </c:pt>
                <c:pt idx="25121">
                  <c:v>125.6049999999583</c:v>
                </c:pt>
                <c:pt idx="25122">
                  <c:v>125.6099999999583</c:v>
                </c:pt>
                <c:pt idx="25123">
                  <c:v>125.6149999999583</c:v>
                </c:pt>
                <c:pt idx="25124">
                  <c:v>125.6199999999583</c:v>
                </c:pt>
                <c:pt idx="25125">
                  <c:v>125.6249999999582</c:v>
                </c:pt>
                <c:pt idx="25126">
                  <c:v>125.6299999999582</c:v>
                </c:pt>
                <c:pt idx="25127">
                  <c:v>125.6349999999582</c:v>
                </c:pt>
                <c:pt idx="25128">
                  <c:v>125.6399999999582</c:v>
                </c:pt>
                <c:pt idx="25129">
                  <c:v>125.6449999999582</c:v>
                </c:pt>
                <c:pt idx="25130">
                  <c:v>125.6499999999582</c:v>
                </c:pt>
                <c:pt idx="25131">
                  <c:v>125.6549999999582</c:v>
                </c:pt>
                <c:pt idx="25132">
                  <c:v>125.6599999999582</c:v>
                </c:pt>
                <c:pt idx="25133">
                  <c:v>125.6649999999582</c:v>
                </c:pt>
                <c:pt idx="25134">
                  <c:v>125.6699999999582</c:v>
                </c:pt>
                <c:pt idx="25135">
                  <c:v>125.6749999999582</c:v>
                </c:pt>
                <c:pt idx="25136">
                  <c:v>125.6799999999582</c:v>
                </c:pt>
                <c:pt idx="25137">
                  <c:v>125.6849999999582</c:v>
                </c:pt>
                <c:pt idx="25138">
                  <c:v>125.6899999999582</c:v>
                </c:pt>
                <c:pt idx="25139">
                  <c:v>125.6949999999582</c:v>
                </c:pt>
                <c:pt idx="25140">
                  <c:v>125.6999999999582</c:v>
                </c:pt>
                <c:pt idx="25141">
                  <c:v>125.7049999999582</c:v>
                </c:pt>
                <c:pt idx="25142">
                  <c:v>125.7099999999582</c:v>
                </c:pt>
                <c:pt idx="25143">
                  <c:v>125.7149999999582</c:v>
                </c:pt>
                <c:pt idx="25144">
                  <c:v>125.7199999999582</c:v>
                </c:pt>
                <c:pt idx="25145">
                  <c:v>125.7249999999582</c:v>
                </c:pt>
                <c:pt idx="25146">
                  <c:v>125.7299999999582</c:v>
                </c:pt>
                <c:pt idx="25147">
                  <c:v>125.7349999999581</c:v>
                </c:pt>
                <c:pt idx="25148">
                  <c:v>125.7399999999581</c:v>
                </c:pt>
                <c:pt idx="25149">
                  <c:v>125.7449999999582</c:v>
                </c:pt>
                <c:pt idx="25150">
                  <c:v>125.7499999999581</c:v>
                </c:pt>
                <c:pt idx="25151">
                  <c:v>125.7549999999581</c:v>
                </c:pt>
                <c:pt idx="25152">
                  <c:v>125.7599999999581</c:v>
                </c:pt>
                <c:pt idx="25153">
                  <c:v>125.7649999999581</c:v>
                </c:pt>
                <c:pt idx="25154">
                  <c:v>125.7699999999581</c:v>
                </c:pt>
                <c:pt idx="25155">
                  <c:v>125.7749999999581</c:v>
                </c:pt>
                <c:pt idx="25156">
                  <c:v>125.7799999999581</c:v>
                </c:pt>
                <c:pt idx="25157">
                  <c:v>125.7849999999581</c:v>
                </c:pt>
                <c:pt idx="25158">
                  <c:v>125.7899999999581</c:v>
                </c:pt>
                <c:pt idx="25159">
                  <c:v>125.7949999999581</c:v>
                </c:pt>
                <c:pt idx="25160">
                  <c:v>125.7999999999581</c:v>
                </c:pt>
                <c:pt idx="25161">
                  <c:v>125.8049999999581</c:v>
                </c:pt>
                <c:pt idx="25162">
                  <c:v>125.8099999999581</c:v>
                </c:pt>
                <c:pt idx="25163">
                  <c:v>125.8149999999581</c:v>
                </c:pt>
                <c:pt idx="25164">
                  <c:v>125.8199999999581</c:v>
                </c:pt>
                <c:pt idx="25165">
                  <c:v>125.8249999999581</c:v>
                </c:pt>
                <c:pt idx="25166">
                  <c:v>125.8299999999581</c:v>
                </c:pt>
                <c:pt idx="25167">
                  <c:v>125.8349999999581</c:v>
                </c:pt>
                <c:pt idx="25168">
                  <c:v>125.8399999999581</c:v>
                </c:pt>
                <c:pt idx="25169">
                  <c:v>125.844999999958</c:v>
                </c:pt>
                <c:pt idx="25170">
                  <c:v>125.849999999958</c:v>
                </c:pt>
                <c:pt idx="25171">
                  <c:v>125.854999999958</c:v>
                </c:pt>
                <c:pt idx="25172">
                  <c:v>125.859999999958</c:v>
                </c:pt>
                <c:pt idx="25173">
                  <c:v>125.864999999958</c:v>
                </c:pt>
                <c:pt idx="25174">
                  <c:v>125.869999999958</c:v>
                </c:pt>
                <c:pt idx="25175">
                  <c:v>125.874999999958</c:v>
                </c:pt>
                <c:pt idx="25176">
                  <c:v>125.879999999958</c:v>
                </c:pt>
                <c:pt idx="25177">
                  <c:v>125.884999999958</c:v>
                </c:pt>
                <c:pt idx="25178">
                  <c:v>125.889999999958</c:v>
                </c:pt>
                <c:pt idx="25179">
                  <c:v>125.894999999958</c:v>
                </c:pt>
                <c:pt idx="25180">
                  <c:v>125.899999999958</c:v>
                </c:pt>
                <c:pt idx="25181">
                  <c:v>125.904999999958</c:v>
                </c:pt>
                <c:pt idx="25182">
                  <c:v>125.909999999958</c:v>
                </c:pt>
                <c:pt idx="25183">
                  <c:v>125.914999999958</c:v>
                </c:pt>
                <c:pt idx="25184">
                  <c:v>125.919999999958</c:v>
                </c:pt>
                <c:pt idx="25185">
                  <c:v>125.924999999958</c:v>
                </c:pt>
                <c:pt idx="25186">
                  <c:v>125.929999999958</c:v>
                </c:pt>
                <c:pt idx="25187">
                  <c:v>125.934999999958</c:v>
                </c:pt>
                <c:pt idx="25188">
                  <c:v>125.939999999958</c:v>
                </c:pt>
                <c:pt idx="25189">
                  <c:v>125.944999999958</c:v>
                </c:pt>
                <c:pt idx="25190">
                  <c:v>125.949999999958</c:v>
                </c:pt>
                <c:pt idx="25191">
                  <c:v>125.954999999958</c:v>
                </c:pt>
                <c:pt idx="25192">
                  <c:v>125.959999999958</c:v>
                </c:pt>
                <c:pt idx="25193">
                  <c:v>125.964999999958</c:v>
                </c:pt>
                <c:pt idx="25194">
                  <c:v>125.969999999958</c:v>
                </c:pt>
                <c:pt idx="25195">
                  <c:v>125.974999999958</c:v>
                </c:pt>
                <c:pt idx="25196">
                  <c:v>125.979999999958</c:v>
                </c:pt>
                <c:pt idx="25197">
                  <c:v>125.984999999958</c:v>
                </c:pt>
                <c:pt idx="25198">
                  <c:v>125.989999999958</c:v>
                </c:pt>
                <c:pt idx="25199">
                  <c:v>125.994999999958</c:v>
                </c:pt>
                <c:pt idx="25200">
                  <c:v>125.999999999958</c:v>
                </c:pt>
                <c:pt idx="25201">
                  <c:v>126.004999999958</c:v>
                </c:pt>
                <c:pt idx="25202">
                  <c:v>126.009999999958</c:v>
                </c:pt>
                <c:pt idx="25203">
                  <c:v>126.014999999958</c:v>
                </c:pt>
                <c:pt idx="25204">
                  <c:v>126.019999999958</c:v>
                </c:pt>
                <c:pt idx="25205">
                  <c:v>126.024999999958</c:v>
                </c:pt>
                <c:pt idx="25206">
                  <c:v>126.029999999958</c:v>
                </c:pt>
                <c:pt idx="25207">
                  <c:v>126.034999999958</c:v>
                </c:pt>
                <c:pt idx="25208">
                  <c:v>126.039999999958</c:v>
                </c:pt>
                <c:pt idx="25209">
                  <c:v>126.044999999958</c:v>
                </c:pt>
                <c:pt idx="25210">
                  <c:v>126.049999999958</c:v>
                </c:pt>
                <c:pt idx="25211">
                  <c:v>126.054999999958</c:v>
                </c:pt>
                <c:pt idx="25212">
                  <c:v>126.059999999958</c:v>
                </c:pt>
                <c:pt idx="25213">
                  <c:v>126.0649999999578</c:v>
                </c:pt>
                <c:pt idx="25214">
                  <c:v>126.0699999999578</c:v>
                </c:pt>
                <c:pt idx="25215">
                  <c:v>126.0749999999578</c:v>
                </c:pt>
                <c:pt idx="25216">
                  <c:v>126.0799999999578</c:v>
                </c:pt>
                <c:pt idx="25217">
                  <c:v>126.0849999999578</c:v>
                </c:pt>
                <c:pt idx="25218">
                  <c:v>126.0899999999578</c:v>
                </c:pt>
                <c:pt idx="25219">
                  <c:v>126.0949999999578</c:v>
                </c:pt>
                <c:pt idx="25220">
                  <c:v>126.0999999999578</c:v>
                </c:pt>
                <c:pt idx="25221">
                  <c:v>126.1049999999578</c:v>
                </c:pt>
                <c:pt idx="25222">
                  <c:v>126.1099999999578</c:v>
                </c:pt>
                <c:pt idx="25223">
                  <c:v>126.1149999999578</c:v>
                </c:pt>
                <c:pt idx="25224">
                  <c:v>126.1199999999578</c:v>
                </c:pt>
                <c:pt idx="25225">
                  <c:v>126.1249999999578</c:v>
                </c:pt>
                <c:pt idx="25226">
                  <c:v>126.1299999999578</c:v>
                </c:pt>
                <c:pt idx="25227">
                  <c:v>126.1349999999578</c:v>
                </c:pt>
                <c:pt idx="25228">
                  <c:v>126.1399999999578</c:v>
                </c:pt>
                <c:pt idx="25229">
                  <c:v>126.1449999999578</c:v>
                </c:pt>
                <c:pt idx="25230">
                  <c:v>126.1499999999578</c:v>
                </c:pt>
                <c:pt idx="25231">
                  <c:v>126.1549999999578</c:v>
                </c:pt>
                <c:pt idx="25232">
                  <c:v>126.1599999999578</c:v>
                </c:pt>
                <c:pt idx="25233">
                  <c:v>126.1649999999578</c:v>
                </c:pt>
                <c:pt idx="25234">
                  <c:v>126.1699999999578</c:v>
                </c:pt>
                <c:pt idx="25235">
                  <c:v>126.1749999999577</c:v>
                </c:pt>
                <c:pt idx="25236">
                  <c:v>126.1799999999577</c:v>
                </c:pt>
                <c:pt idx="25237">
                  <c:v>126.1849999999577</c:v>
                </c:pt>
                <c:pt idx="25238">
                  <c:v>126.1899999999577</c:v>
                </c:pt>
                <c:pt idx="25239">
                  <c:v>126.1949999999577</c:v>
                </c:pt>
                <c:pt idx="25240">
                  <c:v>126.1999999999577</c:v>
                </c:pt>
                <c:pt idx="25241">
                  <c:v>126.2049999999577</c:v>
                </c:pt>
                <c:pt idx="25242">
                  <c:v>126.2099999999577</c:v>
                </c:pt>
                <c:pt idx="25243">
                  <c:v>126.2149999999577</c:v>
                </c:pt>
                <c:pt idx="25244">
                  <c:v>126.2199999999577</c:v>
                </c:pt>
                <c:pt idx="25245">
                  <c:v>126.2249999999577</c:v>
                </c:pt>
                <c:pt idx="25246">
                  <c:v>126.2299999999577</c:v>
                </c:pt>
                <c:pt idx="25247">
                  <c:v>126.2349999999577</c:v>
                </c:pt>
                <c:pt idx="25248">
                  <c:v>126.2399999999577</c:v>
                </c:pt>
                <c:pt idx="25249">
                  <c:v>126.2449999999577</c:v>
                </c:pt>
                <c:pt idx="25250">
                  <c:v>126.2499999999577</c:v>
                </c:pt>
                <c:pt idx="25251">
                  <c:v>126.2549999999577</c:v>
                </c:pt>
                <c:pt idx="25252">
                  <c:v>126.2599999999577</c:v>
                </c:pt>
                <c:pt idx="25253">
                  <c:v>126.2649999999577</c:v>
                </c:pt>
                <c:pt idx="25254">
                  <c:v>126.2699999999577</c:v>
                </c:pt>
                <c:pt idx="25255">
                  <c:v>126.2749999999577</c:v>
                </c:pt>
                <c:pt idx="25256">
                  <c:v>126.2799999999577</c:v>
                </c:pt>
                <c:pt idx="25257">
                  <c:v>126.2849999999576</c:v>
                </c:pt>
                <c:pt idx="25258">
                  <c:v>126.2899999999576</c:v>
                </c:pt>
                <c:pt idx="25259">
                  <c:v>126.2949999999576</c:v>
                </c:pt>
                <c:pt idx="25260">
                  <c:v>126.2999999999576</c:v>
                </c:pt>
                <c:pt idx="25261">
                  <c:v>126.3049999999576</c:v>
                </c:pt>
                <c:pt idx="25262">
                  <c:v>126.3099999999576</c:v>
                </c:pt>
                <c:pt idx="25263">
                  <c:v>126.3149999999576</c:v>
                </c:pt>
                <c:pt idx="25264">
                  <c:v>126.3199999999576</c:v>
                </c:pt>
                <c:pt idx="25265">
                  <c:v>126.3249999999576</c:v>
                </c:pt>
                <c:pt idx="25266">
                  <c:v>126.3299999999576</c:v>
                </c:pt>
                <c:pt idx="25267">
                  <c:v>126.3349999999576</c:v>
                </c:pt>
                <c:pt idx="25268">
                  <c:v>126.3399999999576</c:v>
                </c:pt>
                <c:pt idx="25269">
                  <c:v>126.3449999999576</c:v>
                </c:pt>
                <c:pt idx="25270">
                  <c:v>126.3499999999576</c:v>
                </c:pt>
                <c:pt idx="25271">
                  <c:v>126.3549999999576</c:v>
                </c:pt>
                <c:pt idx="25272">
                  <c:v>126.3599999999576</c:v>
                </c:pt>
                <c:pt idx="25273">
                  <c:v>126.3649999999576</c:v>
                </c:pt>
                <c:pt idx="25274">
                  <c:v>126.3699999999576</c:v>
                </c:pt>
                <c:pt idx="25275">
                  <c:v>126.3749999999576</c:v>
                </c:pt>
                <c:pt idx="25276">
                  <c:v>126.3799999999576</c:v>
                </c:pt>
                <c:pt idx="25277">
                  <c:v>126.3849999999576</c:v>
                </c:pt>
                <c:pt idx="25278">
                  <c:v>126.3899999999576</c:v>
                </c:pt>
                <c:pt idx="25279">
                  <c:v>126.3949999999575</c:v>
                </c:pt>
                <c:pt idx="25280">
                  <c:v>126.3999999999575</c:v>
                </c:pt>
                <c:pt idx="25281">
                  <c:v>126.4049999999575</c:v>
                </c:pt>
                <c:pt idx="25282">
                  <c:v>126.4099999999575</c:v>
                </c:pt>
                <c:pt idx="25283">
                  <c:v>126.4149999999575</c:v>
                </c:pt>
                <c:pt idx="25284">
                  <c:v>126.4199999999575</c:v>
                </c:pt>
                <c:pt idx="25285">
                  <c:v>126.4249999999575</c:v>
                </c:pt>
                <c:pt idx="25286">
                  <c:v>126.4299999999575</c:v>
                </c:pt>
                <c:pt idx="25287">
                  <c:v>126.4349999999575</c:v>
                </c:pt>
                <c:pt idx="25288">
                  <c:v>126.4399999999575</c:v>
                </c:pt>
                <c:pt idx="25289">
                  <c:v>126.4449999999575</c:v>
                </c:pt>
                <c:pt idx="25290">
                  <c:v>126.4499999999575</c:v>
                </c:pt>
                <c:pt idx="25291">
                  <c:v>126.4549999999575</c:v>
                </c:pt>
                <c:pt idx="25292">
                  <c:v>126.4599999999575</c:v>
                </c:pt>
                <c:pt idx="25293">
                  <c:v>126.4649999999575</c:v>
                </c:pt>
                <c:pt idx="25294">
                  <c:v>126.4699999999575</c:v>
                </c:pt>
                <c:pt idx="25295">
                  <c:v>126.4749999999575</c:v>
                </c:pt>
                <c:pt idx="25296">
                  <c:v>126.4799999999575</c:v>
                </c:pt>
                <c:pt idx="25297">
                  <c:v>126.4849999999575</c:v>
                </c:pt>
                <c:pt idx="25298">
                  <c:v>126.4899999999575</c:v>
                </c:pt>
                <c:pt idx="25299">
                  <c:v>126.4949999999575</c:v>
                </c:pt>
                <c:pt idx="25300">
                  <c:v>126.4999999999575</c:v>
                </c:pt>
                <c:pt idx="25301">
                  <c:v>126.5049999999574</c:v>
                </c:pt>
                <c:pt idx="25302">
                  <c:v>126.5099999999574</c:v>
                </c:pt>
                <c:pt idx="25303">
                  <c:v>126.5149999999574</c:v>
                </c:pt>
                <c:pt idx="25304">
                  <c:v>126.5199999999574</c:v>
                </c:pt>
                <c:pt idx="25305">
                  <c:v>126.5249999999574</c:v>
                </c:pt>
                <c:pt idx="25306">
                  <c:v>126.5299999999574</c:v>
                </c:pt>
                <c:pt idx="25307">
                  <c:v>126.5349999999574</c:v>
                </c:pt>
                <c:pt idx="25308">
                  <c:v>126.5399999999574</c:v>
                </c:pt>
                <c:pt idx="25309">
                  <c:v>126.5449999999574</c:v>
                </c:pt>
                <c:pt idx="25310">
                  <c:v>126.5499999999574</c:v>
                </c:pt>
                <c:pt idx="25311">
                  <c:v>126.5549999999574</c:v>
                </c:pt>
                <c:pt idx="25312">
                  <c:v>126.5599999999574</c:v>
                </c:pt>
                <c:pt idx="25313">
                  <c:v>126.5649999999574</c:v>
                </c:pt>
                <c:pt idx="25314">
                  <c:v>126.5699999999574</c:v>
                </c:pt>
                <c:pt idx="25315">
                  <c:v>126.5749999999574</c:v>
                </c:pt>
                <c:pt idx="25316">
                  <c:v>126.5799999999574</c:v>
                </c:pt>
                <c:pt idx="25317">
                  <c:v>126.5849999999574</c:v>
                </c:pt>
                <c:pt idx="25318">
                  <c:v>126.5899999999574</c:v>
                </c:pt>
                <c:pt idx="25319">
                  <c:v>126.5949999999574</c:v>
                </c:pt>
                <c:pt idx="25320">
                  <c:v>126.5999999999574</c:v>
                </c:pt>
                <c:pt idx="25321">
                  <c:v>126.6049999999574</c:v>
                </c:pt>
                <c:pt idx="25322">
                  <c:v>126.6099999999574</c:v>
                </c:pt>
                <c:pt idx="25323">
                  <c:v>126.6149999999573</c:v>
                </c:pt>
                <c:pt idx="25324">
                  <c:v>126.6199999999573</c:v>
                </c:pt>
                <c:pt idx="25325">
                  <c:v>126.6249999999573</c:v>
                </c:pt>
                <c:pt idx="25326">
                  <c:v>126.6299999999573</c:v>
                </c:pt>
                <c:pt idx="25327">
                  <c:v>126.6349999999573</c:v>
                </c:pt>
                <c:pt idx="25328">
                  <c:v>126.6399999999573</c:v>
                </c:pt>
                <c:pt idx="25329">
                  <c:v>126.6449999999573</c:v>
                </c:pt>
                <c:pt idx="25330">
                  <c:v>126.6499999999573</c:v>
                </c:pt>
                <c:pt idx="25331">
                  <c:v>126.6549999999573</c:v>
                </c:pt>
                <c:pt idx="25332">
                  <c:v>126.6599999999573</c:v>
                </c:pt>
                <c:pt idx="25333">
                  <c:v>126.6649999999573</c:v>
                </c:pt>
                <c:pt idx="25334">
                  <c:v>126.6699999999573</c:v>
                </c:pt>
                <c:pt idx="25335">
                  <c:v>126.6749999999573</c:v>
                </c:pt>
                <c:pt idx="25336">
                  <c:v>126.6799999999573</c:v>
                </c:pt>
                <c:pt idx="25337">
                  <c:v>126.6849999999573</c:v>
                </c:pt>
                <c:pt idx="25338">
                  <c:v>126.6899999999573</c:v>
                </c:pt>
                <c:pt idx="25339">
                  <c:v>126.6949999999573</c:v>
                </c:pt>
                <c:pt idx="25340">
                  <c:v>126.6999999999573</c:v>
                </c:pt>
                <c:pt idx="25341">
                  <c:v>126.7049999999573</c:v>
                </c:pt>
                <c:pt idx="25342">
                  <c:v>126.7099999999573</c:v>
                </c:pt>
                <c:pt idx="25343">
                  <c:v>126.7149999999573</c:v>
                </c:pt>
                <c:pt idx="25344">
                  <c:v>126.7199999999573</c:v>
                </c:pt>
                <c:pt idx="25345">
                  <c:v>126.7249999999572</c:v>
                </c:pt>
                <c:pt idx="25346">
                  <c:v>126.7299999999572</c:v>
                </c:pt>
                <c:pt idx="25347">
                  <c:v>126.7349999999572</c:v>
                </c:pt>
                <c:pt idx="25348">
                  <c:v>126.7399999999572</c:v>
                </c:pt>
                <c:pt idx="25349">
                  <c:v>126.7449999999572</c:v>
                </c:pt>
                <c:pt idx="25350">
                  <c:v>126.7499999999572</c:v>
                </c:pt>
                <c:pt idx="25351">
                  <c:v>126.7549999999572</c:v>
                </c:pt>
                <c:pt idx="25352">
                  <c:v>126.7599999999572</c:v>
                </c:pt>
                <c:pt idx="25353">
                  <c:v>126.7649999999572</c:v>
                </c:pt>
                <c:pt idx="25354">
                  <c:v>126.7699999999572</c:v>
                </c:pt>
                <c:pt idx="25355">
                  <c:v>126.7749999999572</c:v>
                </c:pt>
                <c:pt idx="25356">
                  <c:v>126.7799999999572</c:v>
                </c:pt>
                <c:pt idx="25357">
                  <c:v>126.7849999999572</c:v>
                </c:pt>
                <c:pt idx="25358">
                  <c:v>126.7899999999572</c:v>
                </c:pt>
                <c:pt idx="25359">
                  <c:v>126.7949999999572</c:v>
                </c:pt>
                <c:pt idx="25360">
                  <c:v>126.7999999999572</c:v>
                </c:pt>
                <c:pt idx="25361">
                  <c:v>126.8049999999572</c:v>
                </c:pt>
                <c:pt idx="25362">
                  <c:v>126.8099999999572</c:v>
                </c:pt>
                <c:pt idx="25363">
                  <c:v>126.8149999999572</c:v>
                </c:pt>
                <c:pt idx="25364">
                  <c:v>126.8199999999572</c:v>
                </c:pt>
                <c:pt idx="25365">
                  <c:v>126.8249999999572</c:v>
                </c:pt>
                <c:pt idx="25366">
                  <c:v>126.8299999999572</c:v>
                </c:pt>
                <c:pt idx="25367">
                  <c:v>126.8349999999571</c:v>
                </c:pt>
                <c:pt idx="25368">
                  <c:v>126.8399999999571</c:v>
                </c:pt>
                <c:pt idx="25369">
                  <c:v>126.8449999999571</c:v>
                </c:pt>
                <c:pt idx="25370">
                  <c:v>126.8499999999571</c:v>
                </c:pt>
                <c:pt idx="25371">
                  <c:v>126.8549999999571</c:v>
                </c:pt>
                <c:pt idx="25372">
                  <c:v>126.8599999999571</c:v>
                </c:pt>
                <c:pt idx="25373">
                  <c:v>126.8649999999571</c:v>
                </c:pt>
                <c:pt idx="25374">
                  <c:v>126.8699999999571</c:v>
                </c:pt>
                <c:pt idx="25375">
                  <c:v>126.8749999999571</c:v>
                </c:pt>
                <c:pt idx="25376">
                  <c:v>126.8799999999571</c:v>
                </c:pt>
                <c:pt idx="25377">
                  <c:v>126.8849999999571</c:v>
                </c:pt>
                <c:pt idx="25378">
                  <c:v>126.8899999999571</c:v>
                </c:pt>
                <c:pt idx="25379">
                  <c:v>126.8949999999571</c:v>
                </c:pt>
                <c:pt idx="25380">
                  <c:v>126.8999999999571</c:v>
                </c:pt>
                <c:pt idx="25381">
                  <c:v>126.9049999999571</c:v>
                </c:pt>
                <c:pt idx="25382">
                  <c:v>126.9099999999571</c:v>
                </c:pt>
                <c:pt idx="25383">
                  <c:v>126.9149999999571</c:v>
                </c:pt>
                <c:pt idx="25384">
                  <c:v>126.9199999999571</c:v>
                </c:pt>
                <c:pt idx="25385">
                  <c:v>126.9249999999571</c:v>
                </c:pt>
                <c:pt idx="25386">
                  <c:v>126.9299999999571</c:v>
                </c:pt>
                <c:pt idx="25387">
                  <c:v>126.9349999999571</c:v>
                </c:pt>
                <c:pt idx="25388">
                  <c:v>126.9399999999571</c:v>
                </c:pt>
                <c:pt idx="25389">
                  <c:v>126.9449999999571</c:v>
                </c:pt>
                <c:pt idx="25390">
                  <c:v>126.9499999999571</c:v>
                </c:pt>
                <c:pt idx="25391">
                  <c:v>126.954999999957</c:v>
                </c:pt>
                <c:pt idx="25392">
                  <c:v>126.959999999957</c:v>
                </c:pt>
                <c:pt idx="25393">
                  <c:v>126.964999999957</c:v>
                </c:pt>
                <c:pt idx="25394">
                  <c:v>126.969999999957</c:v>
                </c:pt>
                <c:pt idx="25395">
                  <c:v>126.974999999957</c:v>
                </c:pt>
                <c:pt idx="25396">
                  <c:v>126.979999999957</c:v>
                </c:pt>
                <c:pt idx="25397">
                  <c:v>126.984999999957</c:v>
                </c:pt>
                <c:pt idx="25398">
                  <c:v>126.989999999957</c:v>
                </c:pt>
                <c:pt idx="25399">
                  <c:v>126.994999999957</c:v>
                </c:pt>
                <c:pt idx="25400">
                  <c:v>126.999999999957</c:v>
                </c:pt>
                <c:pt idx="25401">
                  <c:v>127.004999999957</c:v>
                </c:pt>
                <c:pt idx="25402">
                  <c:v>127.009999999957</c:v>
                </c:pt>
                <c:pt idx="25403">
                  <c:v>127.014999999957</c:v>
                </c:pt>
                <c:pt idx="25404">
                  <c:v>127.019999999957</c:v>
                </c:pt>
                <c:pt idx="25405">
                  <c:v>127.024999999957</c:v>
                </c:pt>
                <c:pt idx="25406">
                  <c:v>127.029999999957</c:v>
                </c:pt>
                <c:pt idx="25407">
                  <c:v>127.034999999957</c:v>
                </c:pt>
                <c:pt idx="25408">
                  <c:v>127.039999999957</c:v>
                </c:pt>
                <c:pt idx="25409">
                  <c:v>127.044999999957</c:v>
                </c:pt>
                <c:pt idx="25410">
                  <c:v>127.049999999957</c:v>
                </c:pt>
                <c:pt idx="25411">
                  <c:v>127.054999999957</c:v>
                </c:pt>
                <c:pt idx="25412">
                  <c:v>127.059999999957</c:v>
                </c:pt>
                <c:pt idx="25413">
                  <c:v>127.064999999957</c:v>
                </c:pt>
                <c:pt idx="25414">
                  <c:v>127.069999999957</c:v>
                </c:pt>
                <c:pt idx="25415">
                  <c:v>127.074999999957</c:v>
                </c:pt>
                <c:pt idx="25416">
                  <c:v>127.0799999999569</c:v>
                </c:pt>
                <c:pt idx="25417">
                  <c:v>127.084999999957</c:v>
                </c:pt>
                <c:pt idx="25418">
                  <c:v>127.089999999957</c:v>
                </c:pt>
                <c:pt idx="25419">
                  <c:v>127.094999999957</c:v>
                </c:pt>
                <c:pt idx="25420">
                  <c:v>127.099999999957</c:v>
                </c:pt>
                <c:pt idx="25421">
                  <c:v>127.104999999957</c:v>
                </c:pt>
                <c:pt idx="25422">
                  <c:v>127.1099999999569</c:v>
                </c:pt>
                <c:pt idx="25423">
                  <c:v>127.114999999957</c:v>
                </c:pt>
                <c:pt idx="25424">
                  <c:v>127.119999999957</c:v>
                </c:pt>
                <c:pt idx="25425">
                  <c:v>127.1249999999569</c:v>
                </c:pt>
                <c:pt idx="25426">
                  <c:v>127.1299999999569</c:v>
                </c:pt>
                <c:pt idx="25427">
                  <c:v>127.134999999957</c:v>
                </c:pt>
                <c:pt idx="25428">
                  <c:v>127.1399999999569</c:v>
                </c:pt>
                <c:pt idx="25429">
                  <c:v>127.144999999957</c:v>
                </c:pt>
                <c:pt idx="25430">
                  <c:v>127.149999999957</c:v>
                </c:pt>
                <c:pt idx="25431">
                  <c:v>127.1549999999568</c:v>
                </c:pt>
                <c:pt idx="25432">
                  <c:v>127.1599999999568</c:v>
                </c:pt>
                <c:pt idx="25433">
                  <c:v>127.1649999999568</c:v>
                </c:pt>
                <c:pt idx="25434">
                  <c:v>127.1699999999568</c:v>
                </c:pt>
                <c:pt idx="25435">
                  <c:v>127.1749999999568</c:v>
                </c:pt>
                <c:pt idx="25436">
                  <c:v>127.1799999999568</c:v>
                </c:pt>
                <c:pt idx="25437">
                  <c:v>127.1849999999568</c:v>
                </c:pt>
                <c:pt idx="25438">
                  <c:v>127.1899999999568</c:v>
                </c:pt>
                <c:pt idx="25439">
                  <c:v>127.1949999999568</c:v>
                </c:pt>
                <c:pt idx="25440">
                  <c:v>127.1999999999568</c:v>
                </c:pt>
                <c:pt idx="25441">
                  <c:v>127.2049999999568</c:v>
                </c:pt>
                <c:pt idx="25442">
                  <c:v>127.2099999999568</c:v>
                </c:pt>
                <c:pt idx="25443">
                  <c:v>127.2149999999568</c:v>
                </c:pt>
                <c:pt idx="25444">
                  <c:v>127.2199999999568</c:v>
                </c:pt>
                <c:pt idx="25445">
                  <c:v>127.2249999999568</c:v>
                </c:pt>
                <c:pt idx="25446">
                  <c:v>127.2299999999568</c:v>
                </c:pt>
                <c:pt idx="25447">
                  <c:v>127.2349999999568</c:v>
                </c:pt>
                <c:pt idx="25448">
                  <c:v>127.2399999999568</c:v>
                </c:pt>
                <c:pt idx="25449">
                  <c:v>127.2449999999568</c:v>
                </c:pt>
                <c:pt idx="25450">
                  <c:v>127.2499999999568</c:v>
                </c:pt>
                <c:pt idx="25451">
                  <c:v>127.2549999999568</c:v>
                </c:pt>
                <c:pt idx="25452">
                  <c:v>127.2599999999568</c:v>
                </c:pt>
                <c:pt idx="25453">
                  <c:v>127.2649999999568</c:v>
                </c:pt>
                <c:pt idx="25454">
                  <c:v>127.2699999999568</c:v>
                </c:pt>
                <c:pt idx="25455">
                  <c:v>127.2749999999567</c:v>
                </c:pt>
                <c:pt idx="25456">
                  <c:v>127.2799999999567</c:v>
                </c:pt>
                <c:pt idx="25457">
                  <c:v>127.2849999999567</c:v>
                </c:pt>
                <c:pt idx="25458">
                  <c:v>127.2899999999567</c:v>
                </c:pt>
                <c:pt idx="25459">
                  <c:v>127.2949999999567</c:v>
                </c:pt>
                <c:pt idx="25460">
                  <c:v>127.2999999999567</c:v>
                </c:pt>
                <c:pt idx="25461">
                  <c:v>127.3049999999567</c:v>
                </c:pt>
                <c:pt idx="25462">
                  <c:v>127.3099999999567</c:v>
                </c:pt>
                <c:pt idx="25463">
                  <c:v>127.3149999999567</c:v>
                </c:pt>
                <c:pt idx="25464">
                  <c:v>127.3199999999567</c:v>
                </c:pt>
                <c:pt idx="25465">
                  <c:v>127.3249999999567</c:v>
                </c:pt>
                <c:pt idx="25466">
                  <c:v>127.3299999999567</c:v>
                </c:pt>
                <c:pt idx="25467">
                  <c:v>127.3349999999567</c:v>
                </c:pt>
                <c:pt idx="25468">
                  <c:v>127.3399999999567</c:v>
                </c:pt>
                <c:pt idx="25469">
                  <c:v>127.3449999999567</c:v>
                </c:pt>
                <c:pt idx="25470">
                  <c:v>127.3499999999567</c:v>
                </c:pt>
                <c:pt idx="25471">
                  <c:v>127.3549999999567</c:v>
                </c:pt>
                <c:pt idx="25472">
                  <c:v>127.3599999999567</c:v>
                </c:pt>
                <c:pt idx="25473">
                  <c:v>127.3649999999567</c:v>
                </c:pt>
                <c:pt idx="25474">
                  <c:v>127.3699999999567</c:v>
                </c:pt>
                <c:pt idx="25475">
                  <c:v>127.3749999999566</c:v>
                </c:pt>
                <c:pt idx="25476">
                  <c:v>127.3799999999566</c:v>
                </c:pt>
                <c:pt idx="25477">
                  <c:v>127.3849999999566</c:v>
                </c:pt>
                <c:pt idx="25478">
                  <c:v>127.3899999999566</c:v>
                </c:pt>
                <c:pt idx="25479">
                  <c:v>127.3949999999566</c:v>
                </c:pt>
                <c:pt idx="25480">
                  <c:v>127.3999999999566</c:v>
                </c:pt>
                <c:pt idx="25481">
                  <c:v>127.4049999999566</c:v>
                </c:pt>
                <c:pt idx="25482">
                  <c:v>127.4099999999566</c:v>
                </c:pt>
                <c:pt idx="25483">
                  <c:v>127.4149999999566</c:v>
                </c:pt>
                <c:pt idx="25484">
                  <c:v>127.4199999999566</c:v>
                </c:pt>
                <c:pt idx="25485">
                  <c:v>127.4249999999566</c:v>
                </c:pt>
                <c:pt idx="25486">
                  <c:v>127.4299999999566</c:v>
                </c:pt>
                <c:pt idx="25487">
                  <c:v>127.4349999999566</c:v>
                </c:pt>
                <c:pt idx="25488">
                  <c:v>127.4399999999566</c:v>
                </c:pt>
                <c:pt idx="25489">
                  <c:v>127.4449999999566</c:v>
                </c:pt>
                <c:pt idx="25490">
                  <c:v>127.4499999999566</c:v>
                </c:pt>
                <c:pt idx="25491">
                  <c:v>127.4549999999566</c:v>
                </c:pt>
                <c:pt idx="25492">
                  <c:v>127.4599999999566</c:v>
                </c:pt>
                <c:pt idx="25493">
                  <c:v>127.4649999999566</c:v>
                </c:pt>
                <c:pt idx="25494">
                  <c:v>127.4699999999566</c:v>
                </c:pt>
                <c:pt idx="25495">
                  <c:v>127.4749999999566</c:v>
                </c:pt>
                <c:pt idx="25496">
                  <c:v>127.4799999999566</c:v>
                </c:pt>
                <c:pt idx="25497">
                  <c:v>127.4849999999566</c:v>
                </c:pt>
                <c:pt idx="25498">
                  <c:v>127.4899999999566</c:v>
                </c:pt>
                <c:pt idx="25499">
                  <c:v>127.4949999999565</c:v>
                </c:pt>
                <c:pt idx="25500">
                  <c:v>127.4999999999565</c:v>
                </c:pt>
                <c:pt idx="25501">
                  <c:v>127.5049999999565</c:v>
                </c:pt>
                <c:pt idx="25502">
                  <c:v>127.5099999999565</c:v>
                </c:pt>
                <c:pt idx="25503">
                  <c:v>127.5149999999565</c:v>
                </c:pt>
                <c:pt idx="25504">
                  <c:v>127.5199999999565</c:v>
                </c:pt>
                <c:pt idx="25505">
                  <c:v>127.5249999999565</c:v>
                </c:pt>
                <c:pt idx="25506">
                  <c:v>127.5299999999565</c:v>
                </c:pt>
                <c:pt idx="25507">
                  <c:v>127.5349999999565</c:v>
                </c:pt>
                <c:pt idx="25508">
                  <c:v>127.5399999999565</c:v>
                </c:pt>
                <c:pt idx="25509">
                  <c:v>127.5449999999565</c:v>
                </c:pt>
                <c:pt idx="25510">
                  <c:v>127.5499999999565</c:v>
                </c:pt>
                <c:pt idx="25511">
                  <c:v>127.5549999999565</c:v>
                </c:pt>
                <c:pt idx="25512">
                  <c:v>127.5599999999565</c:v>
                </c:pt>
                <c:pt idx="25513">
                  <c:v>127.5649999999565</c:v>
                </c:pt>
                <c:pt idx="25514">
                  <c:v>127.5699999999565</c:v>
                </c:pt>
                <c:pt idx="25515">
                  <c:v>127.5749999999565</c:v>
                </c:pt>
                <c:pt idx="25516">
                  <c:v>127.5799999999565</c:v>
                </c:pt>
                <c:pt idx="25517">
                  <c:v>127.5849999999565</c:v>
                </c:pt>
                <c:pt idx="25518">
                  <c:v>127.5899999999565</c:v>
                </c:pt>
                <c:pt idx="25519">
                  <c:v>127.5949999999565</c:v>
                </c:pt>
                <c:pt idx="25520">
                  <c:v>127.5999999999565</c:v>
                </c:pt>
                <c:pt idx="25521">
                  <c:v>127.6049999999564</c:v>
                </c:pt>
                <c:pt idx="25522">
                  <c:v>127.6099999999564</c:v>
                </c:pt>
                <c:pt idx="25523">
                  <c:v>127.6149999999564</c:v>
                </c:pt>
                <c:pt idx="25524">
                  <c:v>127.6199999999564</c:v>
                </c:pt>
                <c:pt idx="25525">
                  <c:v>127.6249999999564</c:v>
                </c:pt>
                <c:pt idx="25526">
                  <c:v>127.6299999999564</c:v>
                </c:pt>
                <c:pt idx="25527">
                  <c:v>127.6349999999564</c:v>
                </c:pt>
                <c:pt idx="25528">
                  <c:v>127.6399999999564</c:v>
                </c:pt>
                <c:pt idx="25529">
                  <c:v>127.6449999999564</c:v>
                </c:pt>
                <c:pt idx="25530">
                  <c:v>127.6499999999564</c:v>
                </c:pt>
                <c:pt idx="25531">
                  <c:v>127.6549999999564</c:v>
                </c:pt>
                <c:pt idx="25532">
                  <c:v>127.6599999999564</c:v>
                </c:pt>
                <c:pt idx="25533">
                  <c:v>127.6649999999564</c:v>
                </c:pt>
                <c:pt idx="25534">
                  <c:v>127.6699999999564</c:v>
                </c:pt>
                <c:pt idx="25535">
                  <c:v>127.6749999999564</c:v>
                </c:pt>
                <c:pt idx="25536">
                  <c:v>127.6799999999564</c:v>
                </c:pt>
                <c:pt idx="25537">
                  <c:v>127.6849999999564</c:v>
                </c:pt>
                <c:pt idx="25538">
                  <c:v>127.6899999999564</c:v>
                </c:pt>
                <c:pt idx="25539">
                  <c:v>127.6949999999564</c:v>
                </c:pt>
                <c:pt idx="25540">
                  <c:v>127.6999999999564</c:v>
                </c:pt>
                <c:pt idx="25541">
                  <c:v>127.7049999999564</c:v>
                </c:pt>
                <c:pt idx="25542">
                  <c:v>127.7099999999564</c:v>
                </c:pt>
                <c:pt idx="25543">
                  <c:v>127.7149999999563</c:v>
                </c:pt>
                <c:pt idx="25544">
                  <c:v>127.7199999999563</c:v>
                </c:pt>
                <c:pt idx="25545">
                  <c:v>127.7249999999563</c:v>
                </c:pt>
                <c:pt idx="25546">
                  <c:v>127.7299999999563</c:v>
                </c:pt>
                <c:pt idx="25547">
                  <c:v>127.7349999999563</c:v>
                </c:pt>
                <c:pt idx="25548">
                  <c:v>127.7399999999563</c:v>
                </c:pt>
                <c:pt idx="25549">
                  <c:v>127.7449999999563</c:v>
                </c:pt>
                <c:pt idx="25550">
                  <c:v>127.7499999999563</c:v>
                </c:pt>
                <c:pt idx="25551">
                  <c:v>127.7549999999563</c:v>
                </c:pt>
                <c:pt idx="25552">
                  <c:v>127.7599999999563</c:v>
                </c:pt>
                <c:pt idx="25553">
                  <c:v>127.7649999999563</c:v>
                </c:pt>
                <c:pt idx="25554">
                  <c:v>127.7699999999563</c:v>
                </c:pt>
                <c:pt idx="25555">
                  <c:v>127.7749999999563</c:v>
                </c:pt>
                <c:pt idx="25556">
                  <c:v>127.7799999999563</c:v>
                </c:pt>
                <c:pt idx="25557">
                  <c:v>127.7849999999563</c:v>
                </c:pt>
                <c:pt idx="25558">
                  <c:v>127.7899999999563</c:v>
                </c:pt>
                <c:pt idx="25559">
                  <c:v>127.7949999999563</c:v>
                </c:pt>
                <c:pt idx="25560">
                  <c:v>127.7999999999563</c:v>
                </c:pt>
                <c:pt idx="25561">
                  <c:v>127.8049999999563</c:v>
                </c:pt>
                <c:pt idx="25562">
                  <c:v>127.8099999999563</c:v>
                </c:pt>
                <c:pt idx="25563">
                  <c:v>127.8149999999563</c:v>
                </c:pt>
                <c:pt idx="25564">
                  <c:v>127.8199999999563</c:v>
                </c:pt>
                <c:pt idx="25565">
                  <c:v>127.8249999999562</c:v>
                </c:pt>
                <c:pt idx="25566">
                  <c:v>127.8299999999562</c:v>
                </c:pt>
                <c:pt idx="25567">
                  <c:v>127.8349999999562</c:v>
                </c:pt>
                <c:pt idx="25568">
                  <c:v>127.8399999999562</c:v>
                </c:pt>
                <c:pt idx="25569">
                  <c:v>127.8449999999562</c:v>
                </c:pt>
                <c:pt idx="25570">
                  <c:v>127.8499999999562</c:v>
                </c:pt>
                <c:pt idx="25571">
                  <c:v>127.8549999999562</c:v>
                </c:pt>
                <c:pt idx="25572">
                  <c:v>127.8599999999562</c:v>
                </c:pt>
                <c:pt idx="25573">
                  <c:v>127.8649999999562</c:v>
                </c:pt>
                <c:pt idx="25574">
                  <c:v>127.8699999999562</c:v>
                </c:pt>
                <c:pt idx="25575">
                  <c:v>127.8749999999562</c:v>
                </c:pt>
                <c:pt idx="25576">
                  <c:v>127.8799999999562</c:v>
                </c:pt>
                <c:pt idx="25577">
                  <c:v>127.8849999999562</c:v>
                </c:pt>
                <c:pt idx="25578">
                  <c:v>127.8899999999562</c:v>
                </c:pt>
                <c:pt idx="25579">
                  <c:v>127.8949999999562</c:v>
                </c:pt>
                <c:pt idx="25580">
                  <c:v>127.8999999999562</c:v>
                </c:pt>
                <c:pt idx="25581">
                  <c:v>127.9049999999562</c:v>
                </c:pt>
                <c:pt idx="25582">
                  <c:v>127.9099999999562</c:v>
                </c:pt>
                <c:pt idx="25583">
                  <c:v>127.9149999999562</c:v>
                </c:pt>
                <c:pt idx="25584">
                  <c:v>127.9199999999562</c:v>
                </c:pt>
                <c:pt idx="25585">
                  <c:v>127.9249999999562</c:v>
                </c:pt>
                <c:pt idx="25586">
                  <c:v>127.9299999999562</c:v>
                </c:pt>
                <c:pt idx="25587">
                  <c:v>127.9349999999561</c:v>
                </c:pt>
                <c:pt idx="25588">
                  <c:v>127.9399999999561</c:v>
                </c:pt>
                <c:pt idx="25589">
                  <c:v>127.9449999999561</c:v>
                </c:pt>
                <c:pt idx="25590">
                  <c:v>127.9499999999561</c:v>
                </c:pt>
                <c:pt idx="25591">
                  <c:v>127.9549999999561</c:v>
                </c:pt>
                <c:pt idx="25592">
                  <c:v>127.9599999999561</c:v>
                </c:pt>
                <c:pt idx="25593">
                  <c:v>127.9649999999561</c:v>
                </c:pt>
                <c:pt idx="25594">
                  <c:v>127.9699999999561</c:v>
                </c:pt>
                <c:pt idx="25595">
                  <c:v>127.9749999999561</c:v>
                </c:pt>
                <c:pt idx="25596">
                  <c:v>127.9799999999561</c:v>
                </c:pt>
                <c:pt idx="25597">
                  <c:v>127.9849999999561</c:v>
                </c:pt>
                <c:pt idx="25598">
                  <c:v>127.9899999999561</c:v>
                </c:pt>
                <c:pt idx="25599">
                  <c:v>127.9949999999561</c:v>
                </c:pt>
                <c:pt idx="25600">
                  <c:v>127.9999999999561</c:v>
                </c:pt>
                <c:pt idx="25601">
                  <c:v>128.0049999999561</c:v>
                </c:pt>
                <c:pt idx="25602">
                  <c:v>128.0099999999561</c:v>
                </c:pt>
                <c:pt idx="25603">
                  <c:v>128.014999999956</c:v>
                </c:pt>
                <c:pt idx="25604">
                  <c:v>128.019999999956</c:v>
                </c:pt>
                <c:pt idx="25605">
                  <c:v>128.024999999956</c:v>
                </c:pt>
                <c:pt idx="25606">
                  <c:v>128.029999999956</c:v>
                </c:pt>
                <c:pt idx="25607">
                  <c:v>128.034999999956</c:v>
                </c:pt>
                <c:pt idx="25608">
                  <c:v>128.039999999956</c:v>
                </c:pt>
                <c:pt idx="25609">
                  <c:v>128.044999999956</c:v>
                </c:pt>
                <c:pt idx="25610">
                  <c:v>128.049999999956</c:v>
                </c:pt>
                <c:pt idx="25611">
                  <c:v>128.054999999956</c:v>
                </c:pt>
                <c:pt idx="25612">
                  <c:v>128.059999999956</c:v>
                </c:pt>
                <c:pt idx="25613">
                  <c:v>128.064999999956</c:v>
                </c:pt>
                <c:pt idx="25614">
                  <c:v>128.069999999956</c:v>
                </c:pt>
                <c:pt idx="25615">
                  <c:v>128.074999999956</c:v>
                </c:pt>
                <c:pt idx="25616">
                  <c:v>128.079999999956</c:v>
                </c:pt>
                <c:pt idx="25617">
                  <c:v>128.084999999956</c:v>
                </c:pt>
                <c:pt idx="25618">
                  <c:v>128.089999999956</c:v>
                </c:pt>
                <c:pt idx="25619">
                  <c:v>128.094999999956</c:v>
                </c:pt>
                <c:pt idx="25620">
                  <c:v>128.099999999956</c:v>
                </c:pt>
                <c:pt idx="25621">
                  <c:v>128.104999999956</c:v>
                </c:pt>
                <c:pt idx="25622">
                  <c:v>128.109999999956</c:v>
                </c:pt>
                <c:pt idx="25623">
                  <c:v>128.114999999956</c:v>
                </c:pt>
                <c:pt idx="25624">
                  <c:v>128.119999999956</c:v>
                </c:pt>
                <c:pt idx="25625">
                  <c:v>128.1249999999559</c:v>
                </c:pt>
                <c:pt idx="25626">
                  <c:v>128.1299999999559</c:v>
                </c:pt>
                <c:pt idx="25627">
                  <c:v>128.1349999999559</c:v>
                </c:pt>
                <c:pt idx="25628">
                  <c:v>128.1399999999559</c:v>
                </c:pt>
                <c:pt idx="25629">
                  <c:v>128.1449999999559</c:v>
                </c:pt>
                <c:pt idx="25630">
                  <c:v>128.1499999999559</c:v>
                </c:pt>
                <c:pt idx="25631">
                  <c:v>128.1549999999559</c:v>
                </c:pt>
                <c:pt idx="25632">
                  <c:v>128.1599999999559</c:v>
                </c:pt>
                <c:pt idx="25633">
                  <c:v>128.1649999999559</c:v>
                </c:pt>
                <c:pt idx="25634">
                  <c:v>128.1699999999559</c:v>
                </c:pt>
                <c:pt idx="25635">
                  <c:v>128.1749999999559</c:v>
                </c:pt>
                <c:pt idx="25636">
                  <c:v>128.1799999999559</c:v>
                </c:pt>
                <c:pt idx="25637">
                  <c:v>128.1849999999559</c:v>
                </c:pt>
                <c:pt idx="25638">
                  <c:v>128.1899999999559</c:v>
                </c:pt>
                <c:pt idx="25639">
                  <c:v>128.1949999999559</c:v>
                </c:pt>
                <c:pt idx="25640">
                  <c:v>128.1999999999559</c:v>
                </c:pt>
                <c:pt idx="25641">
                  <c:v>128.2049999999559</c:v>
                </c:pt>
                <c:pt idx="25642">
                  <c:v>128.2099999999559</c:v>
                </c:pt>
                <c:pt idx="25643">
                  <c:v>128.2149999999558</c:v>
                </c:pt>
                <c:pt idx="25644">
                  <c:v>128.2199999999557</c:v>
                </c:pt>
                <c:pt idx="25645">
                  <c:v>128.2249999999559</c:v>
                </c:pt>
                <c:pt idx="25646">
                  <c:v>128.2299999999559</c:v>
                </c:pt>
                <c:pt idx="25647">
                  <c:v>128.2349999999558</c:v>
                </c:pt>
                <c:pt idx="25648">
                  <c:v>128.2399999999558</c:v>
                </c:pt>
                <c:pt idx="25649">
                  <c:v>128.2449999999558</c:v>
                </c:pt>
                <c:pt idx="25650">
                  <c:v>128.2499999999557</c:v>
                </c:pt>
                <c:pt idx="25651">
                  <c:v>128.2549999999558</c:v>
                </c:pt>
                <c:pt idx="25652">
                  <c:v>128.2599999999558</c:v>
                </c:pt>
                <c:pt idx="25653">
                  <c:v>128.2649999999558</c:v>
                </c:pt>
                <c:pt idx="25654">
                  <c:v>128.2699999999558</c:v>
                </c:pt>
                <c:pt idx="25655">
                  <c:v>128.2749999999558</c:v>
                </c:pt>
                <c:pt idx="25656">
                  <c:v>128.2799999999557</c:v>
                </c:pt>
                <c:pt idx="25657">
                  <c:v>128.2849999999558</c:v>
                </c:pt>
                <c:pt idx="25658">
                  <c:v>128.2899999999558</c:v>
                </c:pt>
                <c:pt idx="25659">
                  <c:v>128.2949999999558</c:v>
                </c:pt>
                <c:pt idx="25660">
                  <c:v>128.2999999999558</c:v>
                </c:pt>
                <c:pt idx="25661">
                  <c:v>128.3049999999558</c:v>
                </c:pt>
                <c:pt idx="25662">
                  <c:v>128.3099999999558</c:v>
                </c:pt>
                <c:pt idx="25663">
                  <c:v>128.3149999999558</c:v>
                </c:pt>
                <c:pt idx="25664">
                  <c:v>128.3199999999558</c:v>
                </c:pt>
                <c:pt idx="25665">
                  <c:v>128.3249999999558</c:v>
                </c:pt>
                <c:pt idx="25666">
                  <c:v>128.3299999999558</c:v>
                </c:pt>
                <c:pt idx="25667">
                  <c:v>128.3349999999558</c:v>
                </c:pt>
                <c:pt idx="25668">
                  <c:v>128.3399999999558</c:v>
                </c:pt>
                <c:pt idx="25669">
                  <c:v>128.3449999999557</c:v>
                </c:pt>
                <c:pt idx="25670">
                  <c:v>128.3499999999557</c:v>
                </c:pt>
                <c:pt idx="25671">
                  <c:v>128.3549999999558</c:v>
                </c:pt>
                <c:pt idx="25672">
                  <c:v>128.3599999999558</c:v>
                </c:pt>
                <c:pt idx="25673">
                  <c:v>128.3649999999558</c:v>
                </c:pt>
                <c:pt idx="25674">
                  <c:v>128.3699999999558</c:v>
                </c:pt>
                <c:pt idx="25675">
                  <c:v>128.3749999999557</c:v>
                </c:pt>
                <c:pt idx="25676">
                  <c:v>128.3799999999557</c:v>
                </c:pt>
                <c:pt idx="25677">
                  <c:v>128.3849999999557</c:v>
                </c:pt>
                <c:pt idx="25678">
                  <c:v>128.3899999999557</c:v>
                </c:pt>
                <c:pt idx="25679">
                  <c:v>128.3949999999557</c:v>
                </c:pt>
                <c:pt idx="25680">
                  <c:v>128.3999999999557</c:v>
                </c:pt>
                <c:pt idx="25681">
                  <c:v>128.4049999999557</c:v>
                </c:pt>
                <c:pt idx="25682">
                  <c:v>128.4099999999557</c:v>
                </c:pt>
                <c:pt idx="25683">
                  <c:v>128.4149999999557</c:v>
                </c:pt>
                <c:pt idx="25684">
                  <c:v>128.4199999999557</c:v>
                </c:pt>
                <c:pt idx="25685">
                  <c:v>128.4249999999557</c:v>
                </c:pt>
                <c:pt idx="25686">
                  <c:v>128.4299999999557</c:v>
                </c:pt>
                <c:pt idx="25687">
                  <c:v>128.4349999999557</c:v>
                </c:pt>
                <c:pt idx="25688">
                  <c:v>128.4399999999557</c:v>
                </c:pt>
                <c:pt idx="25689">
                  <c:v>128.4449999999557</c:v>
                </c:pt>
                <c:pt idx="25690">
                  <c:v>128.4499999999557</c:v>
                </c:pt>
                <c:pt idx="25691">
                  <c:v>128.4549999999556</c:v>
                </c:pt>
                <c:pt idx="25692">
                  <c:v>128.4599999999556</c:v>
                </c:pt>
                <c:pt idx="25693">
                  <c:v>128.4649999999556</c:v>
                </c:pt>
                <c:pt idx="25694">
                  <c:v>128.4699999999556</c:v>
                </c:pt>
                <c:pt idx="25695">
                  <c:v>128.4749999999556</c:v>
                </c:pt>
                <c:pt idx="25696">
                  <c:v>128.4799999999556</c:v>
                </c:pt>
                <c:pt idx="25697">
                  <c:v>128.4849999999556</c:v>
                </c:pt>
                <c:pt idx="25698">
                  <c:v>128.4899999999556</c:v>
                </c:pt>
                <c:pt idx="25699">
                  <c:v>128.4949999999556</c:v>
                </c:pt>
                <c:pt idx="25700">
                  <c:v>128.4999999999556</c:v>
                </c:pt>
                <c:pt idx="25701">
                  <c:v>128.5049999999556</c:v>
                </c:pt>
                <c:pt idx="25702">
                  <c:v>128.5099999999556</c:v>
                </c:pt>
                <c:pt idx="25703">
                  <c:v>128.5149999999556</c:v>
                </c:pt>
                <c:pt idx="25704">
                  <c:v>128.5199999999556</c:v>
                </c:pt>
                <c:pt idx="25705">
                  <c:v>128.5249999999556</c:v>
                </c:pt>
                <c:pt idx="25706">
                  <c:v>128.5299999999556</c:v>
                </c:pt>
                <c:pt idx="25707">
                  <c:v>128.5349999999556</c:v>
                </c:pt>
                <c:pt idx="25708">
                  <c:v>128.5399999999556</c:v>
                </c:pt>
                <c:pt idx="25709">
                  <c:v>128.5449999999556</c:v>
                </c:pt>
                <c:pt idx="25710">
                  <c:v>128.5499999999556</c:v>
                </c:pt>
                <c:pt idx="25711">
                  <c:v>128.5549999999556</c:v>
                </c:pt>
                <c:pt idx="25712">
                  <c:v>128.5599999999556</c:v>
                </c:pt>
                <c:pt idx="25713">
                  <c:v>128.5649999999555</c:v>
                </c:pt>
                <c:pt idx="25714">
                  <c:v>128.5699999999555</c:v>
                </c:pt>
                <c:pt idx="25715">
                  <c:v>128.5749999999555</c:v>
                </c:pt>
                <c:pt idx="25716">
                  <c:v>128.5799999999555</c:v>
                </c:pt>
                <c:pt idx="25717">
                  <c:v>128.5849999999556</c:v>
                </c:pt>
                <c:pt idx="25718">
                  <c:v>128.5899999999556</c:v>
                </c:pt>
                <c:pt idx="25719">
                  <c:v>128.5949999999555</c:v>
                </c:pt>
                <c:pt idx="25720">
                  <c:v>128.5999999999555</c:v>
                </c:pt>
                <c:pt idx="25721">
                  <c:v>128.6049999999555</c:v>
                </c:pt>
                <c:pt idx="25722">
                  <c:v>128.6099999999555</c:v>
                </c:pt>
                <c:pt idx="25723">
                  <c:v>128.6149999999555</c:v>
                </c:pt>
                <c:pt idx="25724">
                  <c:v>128.6199999999555</c:v>
                </c:pt>
                <c:pt idx="25725">
                  <c:v>128.6249999999555</c:v>
                </c:pt>
                <c:pt idx="25726">
                  <c:v>128.6299999999555</c:v>
                </c:pt>
                <c:pt idx="25727">
                  <c:v>128.6349999999555</c:v>
                </c:pt>
                <c:pt idx="25728">
                  <c:v>128.6399999999555</c:v>
                </c:pt>
                <c:pt idx="25729">
                  <c:v>128.6449999999555</c:v>
                </c:pt>
                <c:pt idx="25730">
                  <c:v>128.6499999999555</c:v>
                </c:pt>
                <c:pt idx="25731">
                  <c:v>128.6549999999555</c:v>
                </c:pt>
                <c:pt idx="25732">
                  <c:v>128.6599999999555</c:v>
                </c:pt>
                <c:pt idx="25733">
                  <c:v>128.6649999999555</c:v>
                </c:pt>
                <c:pt idx="25734">
                  <c:v>128.6699999999555</c:v>
                </c:pt>
                <c:pt idx="25735">
                  <c:v>128.6749999999554</c:v>
                </c:pt>
                <c:pt idx="25736">
                  <c:v>128.6799999999554</c:v>
                </c:pt>
                <c:pt idx="25737">
                  <c:v>128.6849999999554</c:v>
                </c:pt>
                <c:pt idx="25738">
                  <c:v>128.6899999999554</c:v>
                </c:pt>
                <c:pt idx="25739">
                  <c:v>128.6949999999554</c:v>
                </c:pt>
                <c:pt idx="25740">
                  <c:v>128.6999999999554</c:v>
                </c:pt>
                <c:pt idx="25741">
                  <c:v>128.7049999999554</c:v>
                </c:pt>
                <c:pt idx="25742">
                  <c:v>128.7099999999554</c:v>
                </c:pt>
                <c:pt idx="25743">
                  <c:v>128.7149999999554</c:v>
                </c:pt>
                <c:pt idx="25744">
                  <c:v>128.7199999999553</c:v>
                </c:pt>
                <c:pt idx="25745">
                  <c:v>128.7249999999554</c:v>
                </c:pt>
                <c:pt idx="25746">
                  <c:v>128.7299999999554</c:v>
                </c:pt>
                <c:pt idx="25747">
                  <c:v>128.7349999999554</c:v>
                </c:pt>
                <c:pt idx="25748">
                  <c:v>128.7399999999554</c:v>
                </c:pt>
                <c:pt idx="25749">
                  <c:v>128.7449999999554</c:v>
                </c:pt>
                <c:pt idx="25750">
                  <c:v>128.7499999999553</c:v>
                </c:pt>
                <c:pt idx="25751">
                  <c:v>128.7549999999554</c:v>
                </c:pt>
                <c:pt idx="25752">
                  <c:v>128.7599999999554</c:v>
                </c:pt>
                <c:pt idx="25753">
                  <c:v>128.7649999999554</c:v>
                </c:pt>
                <c:pt idx="25754">
                  <c:v>128.7699999999554</c:v>
                </c:pt>
                <c:pt idx="25755">
                  <c:v>128.7749999999554</c:v>
                </c:pt>
                <c:pt idx="25756">
                  <c:v>128.7799999999554</c:v>
                </c:pt>
                <c:pt idx="25757">
                  <c:v>128.7849999999553</c:v>
                </c:pt>
                <c:pt idx="25758">
                  <c:v>128.7899999999553</c:v>
                </c:pt>
                <c:pt idx="25759">
                  <c:v>128.7949999999553</c:v>
                </c:pt>
                <c:pt idx="25760">
                  <c:v>128.7999999999553</c:v>
                </c:pt>
                <c:pt idx="25761">
                  <c:v>128.8049999999554</c:v>
                </c:pt>
                <c:pt idx="25762">
                  <c:v>128.8099999999554</c:v>
                </c:pt>
                <c:pt idx="25763">
                  <c:v>128.8149999999553</c:v>
                </c:pt>
                <c:pt idx="25764">
                  <c:v>128.8199999999553</c:v>
                </c:pt>
                <c:pt idx="25765">
                  <c:v>128.8249999999553</c:v>
                </c:pt>
                <c:pt idx="25766">
                  <c:v>128.8299999999553</c:v>
                </c:pt>
                <c:pt idx="25767">
                  <c:v>128.8349999999553</c:v>
                </c:pt>
                <c:pt idx="25768">
                  <c:v>128.8399999999553</c:v>
                </c:pt>
                <c:pt idx="25769">
                  <c:v>128.8449999999553</c:v>
                </c:pt>
                <c:pt idx="25770">
                  <c:v>128.8499999999553</c:v>
                </c:pt>
                <c:pt idx="25771">
                  <c:v>128.8549999999553</c:v>
                </c:pt>
                <c:pt idx="25772">
                  <c:v>128.8599999999553</c:v>
                </c:pt>
                <c:pt idx="25773">
                  <c:v>128.8649999999553</c:v>
                </c:pt>
                <c:pt idx="25774">
                  <c:v>128.8699999999553</c:v>
                </c:pt>
                <c:pt idx="25775">
                  <c:v>128.8749999999553</c:v>
                </c:pt>
                <c:pt idx="25776">
                  <c:v>128.8799999999553</c:v>
                </c:pt>
                <c:pt idx="25777">
                  <c:v>128.8849999999553</c:v>
                </c:pt>
                <c:pt idx="25778">
                  <c:v>128.8899999999553</c:v>
                </c:pt>
                <c:pt idx="25779">
                  <c:v>128.8949999999552</c:v>
                </c:pt>
                <c:pt idx="25780">
                  <c:v>128.8999999999552</c:v>
                </c:pt>
                <c:pt idx="25781">
                  <c:v>128.9049999999552</c:v>
                </c:pt>
                <c:pt idx="25782">
                  <c:v>128.9099999999552</c:v>
                </c:pt>
                <c:pt idx="25783">
                  <c:v>128.9149999999552</c:v>
                </c:pt>
                <c:pt idx="25784">
                  <c:v>128.9199999999552</c:v>
                </c:pt>
                <c:pt idx="25785">
                  <c:v>128.9249999999552</c:v>
                </c:pt>
                <c:pt idx="25786">
                  <c:v>128.9299999999552</c:v>
                </c:pt>
                <c:pt idx="25787">
                  <c:v>128.9349999999552</c:v>
                </c:pt>
                <c:pt idx="25788">
                  <c:v>128.9399999999552</c:v>
                </c:pt>
                <c:pt idx="25789">
                  <c:v>128.9449999999552</c:v>
                </c:pt>
                <c:pt idx="25790">
                  <c:v>128.9499999999552</c:v>
                </c:pt>
                <c:pt idx="25791">
                  <c:v>128.9549999999552</c:v>
                </c:pt>
                <c:pt idx="25792">
                  <c:v>128.9599999999552</c:v>
                </c:pt>
                <c:pt idx="25793">
                  <c:v>128.9649999999552</c:v>
                </c:pt>
                <c:pt idx="25794">
                  <c:v>128.9699999999552</c:v>
                </c:pt>
                <c:pt idx="25795">
                  <c:v>128.9749999999552</c:v>
                </c:pt>
                <c:pt idx="25796">
                  <c:v>128.9799999999552</c:v>
                </c:pt>
                <c:pt idx="25797">
                  <c:v>128.9849999999552</c:v>
                </c:pt>
                <c:pt idx="25798">
                  <c:v>128.9899999999552</c:v>
                </c:pt>
                <c:pt idx="25799">
                  <c:v>128.9949999999552</c:v>
                </c:pt>
                <c:pt idx="25800">
                  <c:v>128.9999999999552</c:v>
                </c:pt>
                <c:pt idx="25801">
                  <c:v>129.0049999999551</c:v>
                </c:pt>
                <c:pt idx="25802">
                  <c:v>129.0099999999551</c:v>
                </c:pt>
                <c:pt idx="25803">
                  <c:v>129.0149999999551</c:v>
                </c:pt>
                <c:pt idx="25804">
                  <c:v>129.0199999999551</c:v>
                </c:pt>
                <c:pt idx="25805">
                  <c:v>129.0249999999552</c:v>
                </c:pt>
                <c:pt idx="25806">
                  <c:v>129.0299999999552</c:v>
                </c:pt>
                <c:pt idx="25807">
                  <c:v>129.0349999999551</c:v>
                </c:pt>
                <c:pt idx="25808">
                  <c:v>129.0399999999551</c:v>
                </c:pt>
                <c:pt idx="25809">
                  <c:v>129.0449999999551</c:v>
                </c:pt>
                <c:pt idx="25810">
                  <c:v>129.0499999999551</c:v>
                </c:pt>
                <c:pt idx="25811">
                  <c:v>129.0549999999551</c:v>
                </c:pt>
                <c:pt idx="25812">
                  <c:v>129.0599999999551</c:v>
                </c:pt>
                <c:pt idx="25813">
                  <c:v>129.0649999999551</c:v>
                </c:pt>
                <c:pt idx="25814">
                  <c:v>129.0699999999551</c:v>
                </c:pt>
                <c:pt idx="25815">
                  <c:v>129.0749999999551</c:v>
                </c:pt>
                <c:pt idx="25816">
                  <c:v>129.0799999999551</c:v>
                </c:pt>
                <c:pt idx="25817">
                  <c:v>129.0849999999551</c:v>
                </c:pt>
                <c:pt idx="25818">
                  <c:v>129.0899999999551</c:v>
                </c:pt>
                <c:pt idx="25819">
                  <c:v>129.0949999999551</c:v>
                </c:pt>
                <c:pt idx="25820">
                  <c:v>129.0999999999551</c:v>
                </c:pt>
                <c:pt idx="25821">
                  <c:v>129.1049999999551</c:v>
                </c:pt>
                <c:pt idx="25822">
                  <c:v>129.1099999999551</c:v>
                </c:pt>
                <c:pt idx="25823">
                  <c:v>129.114999999955</c:v>
                </c:pt>
                <c:pt idx="25824">
                  <c:v>129.119999999955</c:v>
                </c:pt>
                <c:pt idx="25825">
                  <c:v>129.124999999955</c:v>
                </c:pt>
                <c:pt idx="25826">
                  <c:v>129.129999999955</c:v>
                </c:pt>
                <c:pt idx="25827">
                  <c:v>129.134999999955</c:v>
                </c:pt>
                <c:pt idx="25828">
                  <c:v>129.139999999955</c:v>
                </c:pt>
                <c:pt idx="25829">
                  <c:v>129.144999999955</c:v>
                </c:pt>
                <c:pt idx="25830">
                  <c:v>129.149999999955</c:v>
                </c:pt>
                <c:pt idx="25831">
                  <c:v>129.154999999955</c:v>
                </c:pt>
                <c:pt idx="25832">
                  <c:v>129.159999999955</c:v>
                </c:pt>
                <c:pt idx="25833">
                  <c:v>129.164999999955</c:v>
                </c:pt>
                <c:pt idx="25834">
                  <c:v>129.169999999955</c:v>
                </c:pt>
                <c:pt idx="25835">
                  <c:v>129.174999999955</c:v>
                </c:pt>
                <c:pt idx="25836">
                  <c:v>129.179999999955</c:v>
                </c:pt>
                <c:pt idx="25837">
                  <c:v>129.184999999955</c:v>
                </c:pt>
                <c:pt idx="25838">
                  <c:v>129.189999999955</c:v>
                </c:pt>
                <c:pt idx="25839">
                  <c:v>129.194999999955</c:v>
                </c:pt>
                <c:pt idx="25840">
                  <c:v>129.199999999955</c:v>
                </c:pt>
                <c:pt idx="25841">
                  <c:v>129.204999999955</c:v>
                </c:pt>
                <c:pt idx="25842">
                  <c:v>129.209999999955</c:v>
                </c:pt>
                <c:pt idx="25843">
                  <c:v>129.214999999955</c:v>
                </c:pt>
                <c:pt idx="25844">
                  <c:v>129.219999999955</c:v>
                </c:pt>
                <c:pt idx="25845">
                  <c:v>129.2249999999549</c:v>
                </c:pt>
                <c:pt idx="25846">
                  <c:v>129.2299999999549</c:v>
                </c:pt>
                <c:pt idx="25847">
                  <c:v>129.2349999999549</c:v>
                </c:pt>
                <c:pt idx="25848">
                  <c:v>129.2399999999549</c:v>
                </c:pt>
                <c:pt idx="25849">
                  <c:v>129.2449999999549</c:v>
                </c:pt>
                <c:pt idx="25850">
                  <c:v>129.2499999999549</c:v>
                </c:pt>
                <c:pt idx="25851">
                  <c:v>129.2549999999549</c:v>
                </c:pt>
                <c:pt idx="25852">
                  <c:v>129.2599999999549</c:v>
                </c:pt>
                <c:pt idx="25853">
                  <c:v>129.2649999999549</c:v>
                </c:pt>
                <c:pt idx="25854">
                  <c:v>129.2699999999549</c:v>
                </c:pt>
                <c:pt idx="25855">
                  <c:v>129.2749999999549</c:v>
                </c:pt>
                <c:pt idx="25856">
                  <c:v>129.2799999999549</c:v>
                </c:pt>
                <c:pt idx="25857">
                  <c:v>129.2849999999549</c:v>
                </c:pt>
                <c:pt idx="25858">
                  <c:v>129.2899999999549</c:v>
                </c:pt>
                <c:pt idx="25859">
                  <c:v>129.2949999999549</c:v>
                </c:pt>
                <c:pt idx="25860">
                  <c:v>129.2999999999549</c:v>
                </c:pt>
                <c:pt idx="25861">
                  <c:v>129.304999999955</c:v>
                </c:pt>
                <c:pt idx="25862">
                  <c:v>129.3099999999549</c:v>
                </c:pt>
                <c:pt idx="25863">
                  <c:v>129.3149999999549</c:v>
                </c:pt>
                <c:pt idx="25864">
                  <c:v>129.3199999999549</c:v>
                </c:pt>
                <c:pt idx="25865">
                  <c:v>129.324999999955</c:v>
                </c:pt>
                <c:pt idx="25866">
                  <c:v>129.329999999955</c:v>
                </c:pt>
                <c:pt idx="25867">
                  <c:v>129.3349999999548</c:v>
                </c:pt>
                <c:pt idx="25868">
                  <c:v>129.3399999999548</c:v>
                </c:pt>
                <c:pt idx="25869">
                  <c:v>129.3449999999548</c:v>
                </c:pt>
                <c:pt idx="25870">
                  <c:v>129.3499999999548</c:v>
                </c:pt>
                <c:pt idx="25871">
                  <c:v>129.354999999955</c:v>
                </c:pt>
                <c:pt idx="25872">
                  <c:v>129.359999999955</c:v>
                </c:pt>
                <c:pt idx="25873">
                  <c:v>129.3649999999548</c:v>
                </c:pt>
                <c:pt idx="25874">
                  <c:v>129.3699999999548</c:v>
                </c:pt>
                <c:pt idx="25875">
                  <c:v>129.3749999999548</c:v>
                </c:pt>
                <c:pt idx="25876">
                  <c:v>129.3799999999548</c:v>
                </c:pt>
                <c:pt idx="25877">
                  <c:v>129.3849999999548</c:v>
                </c:pt>
                <c:pt idx="25878">
                  <c:v>129.3899999999548</c:v>
                </c:pt>
                <c:pt idx="25879">
                  <c:v>129.3949999999548</c:v>
                </c:pt>
                <c:pt idx="25880">
                  <c:v>129.3999999999548</c:v>
                </c:pt>
                <c:pt idx="25881">
                  <c:v>129.4049999999548</c:v>
                </c:pt>
                <c:pt idx="25882">
                  <c:v>129.4099999999548</c:v>
                </c:pt>
                <c:pt idx="25883">
                  <c:v>129.4149999999548</c:v>
                </c:pt>
                <c:pt idx="25884">
                  <c:v>129.4199999999548</c:v>
                </c:pt>
                <c:pt idx="25885">
                  <c:v>129.4249999999548</c:v>
                </c:pt>
                <c:pt idx="25886">
                  <c:v>129.4299999999548</c:v>
                </c:pt>
                <c:pt idx="25887">
                  <c:v>129.4349999999548</c:v>
                </c:pt>
                <c:pt idx="25888">
                  <c:v>129.4399999999548</c:v>
                </c:pt>
                <c:pt idx="25889">
                  <c:v>129.4449999999547</c:v>
                </c:pt>
                <c:pt idx="25890">
                  <c:v>129.4499999999547</c:v>
                </c:pt>
                <c:pt idx="25891">
                  <c:v>129.4549999999548</c:v>
                </c:pt>
                <c:pt idx="25892">
                  <c:v>129.4599999999548</c:v>
                </c:pt>
                <c:pt idx="25893">
                  <c:v>129.4649999999548</c:v>
                </c:pt>
                <c:pt idx="25894">
                  <c:v>129.4699999999548</c:v>
                </c:pt>
                <c:pt idx="25895">
                  <c:v>129.4749999999547</c:v>
                </c:pt>
                <c:pt idx="25896">
                  <c:v>129.4799999999547</c:v>
                </c:pt>
                <c:pt idx="25897">
                  <c:v>129.4849999999547</c:v>
                </c:pt>
                <c:pt idx="25898">
                  <c:v>129.4899999999547</c:v>
                </c:pt>
                <c:pt idx="25899">
                  <c:v>129.4949999999547</c:v>
                </c:pt>
                <c:pt idx="25900">
                  <c:v>129.4999999999547</c:v>
                </c:pt>
                <c:pt idx="25901">
                  <c:v>129.5049999999547</c:v>
                </c:pt>
                <c:pt idx="25902">
                  <c:v>129.5099999999547</c:v>
                </c:pt>
                <c:pt idx="25903">
                  <c:v>129.5149999999547</c:v>
                </c:pt>
                <c:pt idx="25904">
                  <c:v>129.5199999999547</c:v>
                </c:pt>
                <c:pt idx="25905">
                  <c:v>129.5249999999547</c:v>
                </c:pt>
                <c:pt idx="25906">
                  <c:v>129.5299999999547</c:v>
                </c:pt>
                <c:pt idx="25907">
                  <c:v>129.5349999999547</c:v>
                </c:pt>
                <c:pt idx="25908">
                  <c:v>129.5399999999547</c:v>
                </c:pt>
                <c:pt idx="25909">
                  <c:v>129.5449999999547</c:v>
                </c:pt>
                <c:pt idx="25910">
                  <c:v>129.5499999999547</c:v>
                </c:pt>
                <c:pt idx="25911">
                  <c:v>129.5549999999546</c:v>
                </c:pt>
                <c:pt idx="25912">
                  <c:v>129.5599999999546</c:v>
                </c:pt>
                <c:pt idx="25913">
                  <c:v>129.5649999999546</c:v>
                </c:pt>
                <c:pt idx="25914">
                  <c:v>129.5699999999546</c:v>
                </c:pt>
                <c:pt idx="25915">
                  <c:v>129.5749999999546</c:v>
                </c:pt>
                <c:pt idx="25916">
                  <c:v>129.5799999999546</c:v>
                </c:pt>
                <c:pt idx="25917">
                  <c:v>129.5849999999546</c:v>
                </c:pt>
                <c:pt idx="25918">
                  <c:v>129.5899999999546</c:v>
                </c:pt>
                <c:pt idx="25919">
                  <c:v>129.5949999999546</c:v>
                </c:pt>
                <c:pt idx="25920">
                  <c:v>129.5999999999546</c:v>
                </c:pt>
                <c:pt idx="25921">
                  <c:v>129.6049999999546</c:v>
                </c:pt>
                <c:pt idx="25922">
                  <c:v>129.6099999999546</c:v>
                </c:pt>
                <c:pt idx="25923">
                  <c:v>129.6149999999546</c:v>
                </c:pt>
                <c:pt idx="25924">
                  <c:v>129.6199999999546</c:v>
                </c:pt>
                <c:pt idx="25925">
                  <c:v>129.6249999999546</c:v>
                </c:pt>
                <c:pt idx="25926">
                  <c:v>129.6299999999546</c:v>
                </c:pt>
                <c:pt idx="25927">
                  <c:v>129.6349999999546</c:v>
                </c:pt>
                <c:pt idx="25928">
                  <c:v>129.6399999999546</c:v>
                </c:pt>
                <c:pt idx="25929">
                  <c:v>129.6449999999546</c:v>
                </c:pt>
                <c:pt idx="25930">
                  <c:v>129.6499999999546</c:v>
                </c:pt>
                <c:pt idx="25931">
                  <c:v>129.6549999999546</c:v>
                </c:pt>
                <c:pt idx="25932">
                  <c:v>129.6599999999546</c:v>
                </c:pt>
                <c:pt idx="25933">
                  <c:v>129.6649999999545</c:v>
                </c:pt>
                <c:pt idx="25934">
                  <c:v>129.6699999999545</c:v>
                </c:pt>
                <c:pt idx="25935">
                  <c:v>129.6749999999545</c:v>
                </c:pt>
                <c:pt idx="25936">
                  <c:v>129.6799999999545</c:v>
                </c:pt>
                <c:pt idx="25937">
                  <c:v>129.6849999999546</c:v>
                </c:pt>
                <c:pt idx="25938">
                  <c:v>129.6899999999546</c:v>
                </c:pt>
                <c:pt idx="25939">
                  <c:v>129.6949999999545</c:v>
                </c:pt>
                <c:pt idx="25940">
                  <c:v>129.6999999999545</c:v>
                </c:pt>
                <c:pt idx="25941">
                  <c:v>129.7049999999545</c:v>
                </c:pt>
                <c:pt idx="25942">
                  <c:v>129.7099999999545</c:v>
                </c:pt>
                <c:pt idx="25943">
                  <c:v>129.7149999999545</c:v>
                </c:pt>
                <c:pt idx="25944">
                  <c:v>129.7199999999545</c:v>
                </c:pt>
                <c:pt idx="25945">
                  <c:v>129.7249999999545</c:v>
                </c:pt>
                <c:pt idx="25946">
                  <c:v>129.7299999999545</c:v>
                </c:pt>
                <c:pt idx="25947">
                  <c:v>129.7349999999545</c:v>
                </c:pt>
                <c:pt idx="25948">
                  <c:v>129.7399999999545</c:v>
                </c:pt>
                <c:pt idx="25949">
                  <c:v>129.7449999999545</c:v>
                </c:pt>
                <c:pt idx="25950">
                  <c:v>129.7499999999545</c:v>
                </c:pt>
                <c:pt idx="25951">
                  <c:v>129.7549999999545</c:v>
                </c:pt>
                <c:pt idx="25952">
                  <c:v>129.7599999999545</c:v>
                </c:pt>
                <c:pt idx="25953">
                  <c:v>129.7649999999545</c:v>
                </c:pt>
                <c:pt idx="25954">
                  <c:v>129.7699999999545</c:v>
                </c:pt>
                <c:pt idx="25955">
                  <c:v>129.7749999999544</c:v>
                </c:pt>
                <c:pt idx="25956">
                  <c:v>129.7799999999544</c:v>
                </c:pt>
                <c:pt idx="25957">
                  <c:v>129.7849999999544</c:v>
                </c:pt>
                <c:pt idx="25958">
                  <c:v>129.7899999999544</c:v>
                </c:pt>
                <c:pt idx="25959">
                  <c:v>129.7949999999544</c:v>
                </c:pt>
                <c:pt idx="25960">
                  <c:v>129.7999999999544</c:v>
                </c:pt>
                <c:pt idx="25961">
                  <c:v>129.8049999999544</c:v>
                </c:pt>
                <c:pt idx="25962">
                  <c:v>129.8099999999544</c:v>
                </c:pt>
                <c:pt idx="25963">
                  <c:v>129.8149999999544</c:v>
                </c:pt>
                <c:pt idx="25964">
                  <c:v>129.8199999999544</c:v>
                </c:pt>
                <c:pt idx="25965">
                  <c:v>129.8249999999544</c:v>
                </c:pt>
                <c:pt idx="25966">
                  <c:v>129.8299999999544</c:v>
                </c:pt>
                <c:pt idx="25967">
                  <c:v>129.8349999999544</c:v>
                </c:pt>
                <c:pt idx="25968">
                  <c:v>129.8399999999544</c:v>
                </c:pt>
                <c:pt idx="25969">
                  <c:v>129.8449999999544</c:v>
                </c:pt>
                <c:pt idx="25970">
                  <c:v>129.8499999999544</c:v>
                </c:pt>
                <c:pt idx="25971">
                  <c:v>129.8549999999544</c:v>
                </c:pt>
                <c:pt idx="25972">
                  <c:v>129.8599999999544</c:v>
                </c:pt>
                <c:pt idx="25973">
                  <c:v>129.8649999999544</c:v>
                </c:pt>
                <c:pt idx="25974">
                  <c:v>129.8699999999544</c:v>
                </c:pt>
                <c:pt idx="25975">
                  <c:v>129.8749999999544</c:v>
                </c:pt>
                <c:pt idx="25976">
                  <c:v>129.8799999999544</c:v>
                </c:pt>
                <c:pt idx="25977">
                  <c:v>129.8849999999544</c:v>
                </c:pt>
                <c:pt idx="25978">
                  <c:v>129.8899999999544</c:v>
                </c:pt>
                <c:pt idx="25979">
                  <c:v>129.8949999999544</c:v>
                </c:pt>
                <c:pt idx="25980">
                  <c:v>129.8999999999544</c:v>
                </c:pt>
                <c:pt idx="25981">
                  <c:v>129.9049999999544</c:v>
                </c:pt>
                <c:pt idx="25982">
                  <c:v>129.9099999999544</c:v>
                </c:pt>
                <c:pt idx="25983">
                  <c:v>129.9149999999543</c:v>
                </c:pt>
                <c:pt idx="25984">
                  <c:v>129.9199999999543</c:v>
                </c:pt>
                <c:pt idx="25985">
                  <c:v>129.9249999999543</c:v>
                </c:pt>
                <c:pt idx="25986">
                  <c:v>129.9299999999543</c:v>
                </c:pt>
                <c:pt idx="25987">
                  <c:v>129.9349999999543</c:v>
                </c:pt>
                <c:pt idx="25988">
                  <c:v>129.9399999999543</c:v>
                </c:pt>
                <c:pt idx="25989">
                  <c:v>129.9449999999543</c:v>
                </c:pt>
                <c:pt idx="25990">
                  <c:v>129.9499999999543</c:v>
                </c:pt>
                <c:pt idx="25991">
                  <c:v>129.9549999999543</c:v>
                </c:pt>
                <c:pt idx="25992">
                  <c:v>129.9599999999543</c:v>
                </c:pt>
                <c:pt idx="25993">
                  <c:v>129.9649999999543</c:v>
                </c:pt>
                <c:pt idx="25994">
                  <c:v>129.9699999999543</c:v>
                </c:pt>
                <c:pt idx="25995">
                  <c:v>129.9749999999543</c:v>
                </c:pt>
                <c:pt idx="25996">
                  <c:v>129.9799999999543</c:v>
                </c:pt>
                <c:pt idx="25997">
                  <c:v>129.9849999999543</c:v>
                </c:pt>
                <c:pt idx="25998">
                  <c:v>129.9899999999543</c:v>
                </c:pt>
                <c:pt idx="25999">
                  <c:v>129.9949999999542</c:v>
                </c:pt>
                <c:pt idx="26000">
                  <c:v>129.9999999999542</c:v>
                </c:pt>
                <c:pt idx="26001">
                  <c:v>130.0049999999542</c:v>
                </c:pt>
                <c:pt idx="26002">
                  <c:v>130.0099999999542</c:v>
                </c:pt>
                <c:pt idx="26003">
                  <c:v>130.0149999999542</c:v>
                </c:pt>
                <c:pt idx="26004">
                  <c:v>130.0199999999542</c:v>
                </c:pt>
                <c:pt idx="26005">
                  <c:v>130.0249999999542</c:v>
                </c:pt>
                <c:pt idx="26006">
                  <c:v>130.0299999999542</c:v>
                </c:pt>
                <c:pt idx="26007">
                  <c:v>130.0349999999542</c:v>
                </c:pt>
                <c:pt idx="26008">
                  <c:v>130.0399999999542</c:v>
                </c:pt>
                <c:pt idx="26009">
                  <c:v>130.0449999999542</c:v>
                </c:pt>
                <c:pt idx="26010">
                  <c:v>130.0499999999542</c:v>
                </c:pt>
                <c:pt idx="26011">
                  <c:v>130.0549999999542</c:v>
                </c:pt>
                <c:pt idx="26012">
                  <c:v>130.0599999999542</c:v>
                </c:pt>
                <c:pt idx="26013">
                  <c:v>130.0649999999542</c:v>
                </c:pt>
                <c:pt idx="26014">
                  <c:v>130.0699999999542</c:v>
                </c:pt>
                <c:pt idx="26015">
                  <c:v>130.0749999999542</c:v>
                </c:pt>
                <c:pt idx="26016">
                  <c:v>130.0799999999542</c:v>
                </c:pt>
                <c:pt idx="26017">
                  <c:v>130.0849999999542</c:v>
                </c:pt>
                <c:pt idx="26018">
                  <c:v>130.0899999999542</c:v>
                </c:pt>
                <c:pt idx="26019">
                  <c:v>130.0949999999542</c:v>
                </c:pt>
                <c:pt idx="26020">
                  <c:v>130.0999999999542</c:v>
                </c:pt>
                <c:pt idx="26021">
                  <c:v>130.1049999999541</c:v>
                </c:pt>
                <c:pt idx="26022">
                  <c:v>130.1099999999541</c:v>
                </c:pt>
                <c:pt idx="26023">
                  <c:v>130.1149999999541</c:v>
                </c:pt>
                <c:pt idx="26024">
                  <c:v>130.1199999999541</c:v>
                </c:pt>
                <c:pt idx="26025">
                  <c:v>130.1249999999542</c:v>
                </c:pt>
                <c:pt idx="26026">
                  <c:v>130.1299999999542</c:v>
                </c:pt>
                <c:pt idx="26027">
                  <c:v>130.1349999999541</c:v>
                </c:pt>
                <c:pt idx="26028">
                  <c:v>130.1399999999541</c:v>
                </c:pt>
                <c:pt idx="26029">
                  <c:v>130.1449999999541</c:v>
                </c:pt>
                <c:pt idx="26030">
                  <c:v>130.1499999999541</c:v>
                </c:pt>
                <c:pt idx="26031">
                  <c:v>130.1549999999541</c:v>
                </c:pt>
                <c:pt idx="26032">
                  <c:v>130.1599999999541</c:v>
                </c:pt>
                <c:pt idx="26033">
                  <c:v>130.1649999999541</c:v>
                </c:pt>
                <c:pt idx="26034">
                  <c:v>130.1699999999541</c:v>
                </c:pt>
                <c:pt idx="26035">
                  <c:v>130.1749999999541</c:v>
                </c:pt>
                <c:pt idx="26036">
                  <c:v>130.1799999999541</c:v>
                </c:pt>
                <c:pt idx="26037">
                  <c:v>130.1849999999541</c:v>
                </c:pt>
                <c:pt idx="26038">
                  <c:v>130.1899999999541</c:v>
                </c:pt>
                <c:pt idx="26039">
                  <c:v>130.1949999999541</c:v>
                </c:pt>
                <c:pt idx="26040">
                  <c:v>130.1999999999541</c:v>
                </c:pt>
                <c:pt idx="26041">
                  <c:v>130.2049999999541</c:v>
                </c:pt>
                <c:pt idx="26042">
                  <c:v>130.2099999999541</c:v>
                </c:pt>
                <c:pt idx="26043">
                  <c:v>130.214999999954</c:v>
                </c:pt>
                <c:pt idx="26044">
                  <c:v>130.219999999954</c:v>
                </c:pt>
                <c:pt idx="26045">
                  <c:v>130.224999999954</c:v>
                </c:pt>
                <c:pt idx="26046">
                  <c:v>130.229999999954</c:v>
                </c:pt>
                <c:pt idx="26047">
                  <c:v>130.234999999954</c:v>
                </c:pt>
                <c:pt idx="26048">
                  <c:v>130.239999999954</c:v>
                </c:pt>
                <c:pt idx="26049">
                  <c:v>130.244999999954</c:v>
                </c:pt>
                <c:pt idx="26050">
                  <c:v>130.249999999954</c:v>
                </c:pt>
                <c:pt idx="26051">
                  <c:v>130.254999999954</c:v>
                </c:pt>
                <c:pt idx="26052">
                  <c:v>130.259999999954</c:v>
                </c:pt>
                <c:pt idx="26053">
                  <c:v>130.264999999954</c:v>
                </c:pt>
                <c:pt idx="26054">
                  <c:v>130.269999999954</c:v>
                </c:pt>
                <c:pt idx="26055">
                  <c:v>130.274999999954</c:v>
                </c:pt>
                <c:pt idx="26056">
                  <c:v>130.279999999954</c:v>
                </c:pt>
                <c:pt idx="26057">
                  <c:v>130.284999999954</c:v>
                </c:pt>
                <c:pt idx="26058">
                  <c:v>130.289999999954</c:v>
                </c:pt>
                <c:pt idx="26059">
                  <c:v>130.294999999954</c:v>
                </c:pt>
                <c:pt idx="26060">
                  <c:v>130.299999999954</c:v>
                </c:pt>
                <c:pt idx="26061">
                  <c:v>130.304999999954</c:v>
                </c:pt>
                <c:pt idx="26062">
                  <c:v>130.309999999954</c:v>
                </c:pt>
                <c:pt idx="26063">
                  <c:v>130.314999999954</c:v>
                </c:pt>
                <c:pt idx="26064">
                  <c:v>130.319999999954</c:v>
                </c:pt>
                <c:pt idx="26065">
                  <c:v>130.324999999954</c:v>
                </c:pt>
                <c:pt idx="26066">
                  <c:v>130.329999999954</c:v>
                </c:pt>
                <c:pt idx="26067">
                  <c:v>130.334999999954</c:v>
                </c:pt>
                <c:pt idx="26068">
                  <c:v>130.339999999954</c:v>
                </c:pt>
                <c:pt idx="26069">
                  <c:v>130.344999999954</c:v>
                </c:pt>
                <c:pt idx="26070">
                  <c:v>130.349999999954</c:v>
                </c:pt>
                <c:pt idx="26071">
                  <c:v>130.354999999954</c:v>
                </c:pt>
                <c:pt idx="26072">
                  <c:v>130.359999999954</c:v>
                </c:pt>
                <c:pt idx="26073">
                  <c:v>130.364999999954</c:v>
                </c:pt>
                <c:pt idx="26074">
                  <c:v>130.369999999954</c:v>
                </c:pt>
                <c:pt idx="26075">
                  <c:v>130.3749999999539</c:v>
                </c:pt>
                <c:pt idx="26076">
                  <c:v>130.3799999999539</c:v>
                </c:pt>
                <c:pt idx="26077">
                  <c:v>130.384999999954</c:v>
                </c:pt>
                <c:pt idx="26078">
                  <c:v>130.389999999954</c:v>
                </c:pt>
                <c:pt idx="26079">
                  <c:v>130.394999999954</c:v>
                </c:pt>
                <c:pt idx="26080">
                  <c:v>130.399999999954</c:v>
                </c:pt>
                <c:pt idx="26081">
                  <c:v>130.404999999954</c:v>
                </c:pt>
                <c:pt idx="26082">
                  <c:v>130.4099999999539</c:v>
                </c:pt>
                <c:pt idx="26083">
                  <c:v>130.4149999999539</c:v>
                </c:pt>
                <c:pt idx="26084">
                  <c:v>130.4199999999539</c:v>
                </c:pt>
                <c:pt idx="26085">
                  <c:v>130.424999999954</c:v>
                </c:pt>
                <c:pt idx="26086">
                  <c:v>130.429999999954</c:v>
                </c:pt>
                <c:pt idx="26087">
                  <c:v>130.4349999999538</c:v>
                </c:pt>
                <c:pt idx="26088">
                  <c:v>130.4399999999538</c:v>
                </c:pt>
                <c:pt idx="26089">
                  <c:v>130.4449999999538</c:v>
                </c:pt>
                <c:pt idx="26090">
                  <c:v>130.4499999999538</c:v>
                </c:pt>
                <c:pt idx="26091">
                  <c:v>130.454999999954</c:v>
                </c:pt>
                <c:pt idx="26092">
                  <c:v>130.459999999954</c:v>
                </c:pt>
                <c:pt idx="26093">
                  <c:v>130.4649999999538</c:v>
                </c:pt>
                <c:pt idx="26094">
                  <c:v>130.4699999999538</c:v>
                </c:pt>
                <c:pt idx="26095">
                  <c:v>130.4749999999538</c:v>
                </c:pt>
                <c:pt idx="26096">
                  <c:v>130.4799999999538</c:v>
                </c:pt>
                <c:pt idx="26097">
                  <c:v>130.4849999999538</c:v>
                </c:pt>
                <c:pt idx="26098">
                  <c:v>130.4899999999538</c:v>
                </c:pt>
                <c:pt idx="26099">
                  <c:v>130.4949999999538</c:v>
                </c:pt>
                <c:pt idx="26100">
                  <c:v>130.4999999999538</c:v>
                </c:pt>
                <c:pt idx="26101">
                  <c:v>130.5049999999538</c:v>
                </c:pt>
                <c:pt idx="26102">
                  <c:v>130.5099999999538</c:v>
                </c:pt>
                <c:pt idx="26103">
                  <c:v>130.5149999999538</c:v>
                </c:pt>
                <c:pt idx="26104">
                  <c:v>130.5199999999538</c:v>
                </c:pt>
                <c:pt idx="26105">
                  <c:v>130.5249999999538</c:v>
                </c:pt>
                <c:pt idx="26106">
                  <c:v>130.5299999999538</c:v>
                </c:pt>
                <c:pt idx="26107">
                  <c:v>130.5349999999538</c:v>
                </c:pt>
                <c:pt idx="26108">
                  <c:v>130.5399999999538</c:v>
                </c:pt>
                <c:pt idx="26109">
                  <c:v>130.5449999999537</c:v>
                </c:pt>
                <c:pt idx="26110">
                  <c:v>130.5499999999537</c:v>
                </c:pt>
                <c:pt idx="26111">
                  <c:v>130.5549999999538</c:v>
                </c:pt>
                <c:pt idx="26112">
                  <c:v>130.5599999999538</c:v>
                </c:pt>
                <c:pt idx="26113">
                  <c:v>130.5649999999538</c:v>
                </c:pt>
                <c:pt idx="26114">
                  <c:v>130.5699999999538</c:v>
                </c:pt>
                <c:pt idx="26115">
                  <c:v>130.5749999999537</c:v>
                </c:pt>
                <c:pt idx="26116">
                  <c:v>130.5799999999537</c:v>
                </c:pt>
                <c:pt idx="26117">
                  <c:v>130.5849999999537</c:v>
                </c:pt>
                <c:pt idx="26118">
                  <c:v>130.5899999999537</c:v>
                </c:pt>
                <c:pt idx="26119">
                  <c:v>130.5949999999537</c:v>
                </c:pt>
                <c:pt idx="26120">
                  <c:v>130.5999999999537</c:v>
                </c:pt>
                <c:pt idx="26121">
                  <c:v>130.6049999999537</c:v>
                </c:pt>
                <c:pt idx="26122">
                  <c:v>130.6099999999537</c:v>
                </c:pt>
                <c:pt idx="26123">
                  <c:v>130.6149999999537</c:v>
                </c:pt>
                <c:pt idx="26124">
                  <c:v>130.6199999999537</c:v>
                </c:pt>
                <c:pt idx="26125">
                  <c:v>130.6249999999537</c:v>
                </c:pt>
                <c:pt idx="26126">
                  <c:v>130.6299999999537</c:v>
                </c:pt>
                <c:pt idx="26127">
                  <c:v>130.6349999999537</c:v>
                </c:pt>
                <c:pt idx="26128">
                  <c:v>130.6399999999537</c:v>
                </c:pt>
                <c:pt idx="26129">
                  <c:v>130.6449999999537</c:v>
                </c:pt>
                <c:pt idx="26130">
                  <c:v>130.6499999999536</c:v>
                </c:pt>
                <c:pt idx="26131">
                  <c:v>130.6549999999536</c:v>
                </c:pt>
                <c:pt idx="26132">
                  <c:v>130.6599999999536</c:v>
                </c:pt>
                <c:pt idx="26133">
                  <c:v>130.6649999999536</c:v>
                </c:pt>
                <c:pt idx="26134">
                  <c:v>130.6699999999536</c:v>
                </c:pt>
                <c:pt idx="26135">
                  <c:v>130.6749999999536</c:v>
                </c:pt>
                <c:pt idx="26136">
                  <c:v>130.6799999999536</c:v>
                </c:pt>
                <c:pt idx="26137">
                  <c:v>130.6849999999536</c:v>
                </c:pt>
                <c:pt idx="26138">
                  <c:v>130.6899999999536</c:v>
                </c:pt>
                <c:pt idx="26139">
                  <c:v>130.6949999999536</c:v>
                </c:pt>
                <c:pt idx="26140">
                  <c:v>130.6999999999536</c:v>
                </c:pt>
                <c:pt idx="26141">
                  <c:v>130.7049999999536</c:v>
                </c:pt>
                <c:pt idx="26142">
                  <c:v>130.7099999999536</c:v>
                </c:pt>
                <c:pt idx="26143">
                  <c:v>130.7149999999536</c:v>
                </c:pt>
                <c:pt idx="26144">
                  <c:v>130.7199999999536</c:v>
                </c:pt>
                <c:pt idx="26145">
                  <c:v>130.7249999999536</c:v>
                </c:pt>
                <c:pt idx="26146">
                  <c:v>130.7299999999536</c:v>
                </c:pt>
                <c:pt idx="26147">
                  <c:v>130.7349999999536</c:v>
                </c:pt>
                <c:pt idx="26148">
                  <c:v>130.7399999999536</c:v>
                </c:pt>
                <c:pt idx="26149">
                  <c:v>130.7449999999536</c:v>
                </c:pt>
                <c:pt idx="26150">
                  <c:v>130.7499999999536</c:v>
                </c:pt>
                <c:pt idx="26151">
                  <c:v>130.7549999999536</c:v>
                </c:pt>
                <c:pt idx="26152">
                  <c:v>130.7599999999536</c:v>
                </c:pt>
                <c:pt idx="26153">
                  <c:v>130.7649999999535</c:v>
                </c:pt>
                <c:pt idx="26154">
                  <c:v>130.7699999999535</c:v>
                </c:pt>
                <c:pt idx="26155">
                  <c:v>130.7749999999535</c:v>
                </c:pt>
                <c:pt idx="26156">
                  <c:v>130.7799999999535</c:v>
                </c:pt>
                <c:pt idx="26157">
                  <c:v>130.7849999999536</c:v>
                </c:pt>
                <c:pt idx="26158">
                  <c:v>130.7899999999536</c:v>
                </c:pt>
                <c:pt idx="26159">
                  <c:v>130.7949999999535</c:v>
                </c:pt>
                <c:pt idx="26160">
                  <c:v>130.7999999999535</c:v>
                </c:pt>
                <c:pt idx="26161">
                  <c:v>130.8049999999535</c:v>
                </c:pt>
                <c:pt idx="26162">
                  <c:v>130.8099999999535</c:v>
                </c:pt>
                <c:pt idx="26163">
                  <c:v>130.8149999999535</c:v>
                </c:pt>
                <c:pt idx="26164">
                  <c:v>130.8199999999535</c:v>
                </c:pt>
                <c:pt idx="26165">
                  <c:v>130.8249999999535</c:v>
                </c:pt>
                <c:pt idx="26166">
                  <c:v>130.8299999999535</c:v>
                </c:pt>
                <c:pt idx="26167">
                  <c:v>130.8349999999535</c:v>
                </c:pt>
                <c:pt idx="26168">
                  <c:v>130.8399999999535</c:v>
                </c:pt>
                <c:pt idx="26169">
                  <c:v>130.8449999999535</c:v>
                </c:pt>
                <c:pt idx="26170">
                  <c:v>130.8499999999535</c:v>
                </c:pt>
                <c:pt idx="26171">
                  <c:v>130.8549999999535</c:v>
                </c:pt>
                <c:pt idx="26172">
                  <c:v>130.8599999999535</c:v>
                </c:pt>
                <c:pt idx="26173">
                  <c:v>130.8649999999535</c:v>
                </c:pt>
                <c:pt idx="26174">
                  <c:v>130.8699999999535</c:v>
                </c:pt>
                <c:pt idx="26175">
                  <c:v>130.8749999999534</c:v>
                </c:pt>
                <c:pt idx="26176">
                  <c:v>130.8799999999534</c:v>
                </c:pt>
                <c:pt idx="26177">
                  <c:v>130.8849999999535</c:v>
                </c:pt>
                <c:pt idx="26178">
                  <c:v>130.8899999999535</c:v>
                </c:pt>
                <c:pt idx="26179">
                  <c:v>130.8949999999535</c:v>
                </c:pt>
                <c:pt idx="26180">
                  <c:v>130.8999999999535</c:v>
                </c:pt>
                <c:pt idx="26181">
                  <c:v>130.9049999999534</c:v>
                </c:pt>
                <c:pt idx="26182">
                  <c:v>130.9099999999534</c:v>
                </c:pt>
                <c:pt idx="26183">
                  <c:v>130.9149999999534</c:v>
                </c:pt>
                <c:pt idx="26184">
                  <c:v>130.9199999999534</c:v>
                </c:pt>
                <c:pt idx="26185">
                  <c:v>130.9249999999534</c:v>
                </c:pt>
                <c:pt idx="26186">
                  <c:v>130.9299999999534</c:v>
                </c:pt>
                <c:pt idx="26187">
                  <c:v>130.9349999999534</c:v>
                </c:pt>
                <c:pt idx="26188">
                  <c:v>130.9399999999534</c:v>
                </c:pt>
                <c:pt idx="26189">
                  <c:v>130.9449999999534</c:v>
                </c:pt>
                <c:pt idx="26190">
                  <c:v>130.9499999999534</c:v>
                </c:pt>
                <c:pt idx="26191">
                  <c:v>130.9549999999534</c:v>
                </c:pt>
                <c:pt idx="26192">
                  <c:v>130.9599999999534</c:v>
                </c:pt>
                <c:pt idx="26193">
                  <c:v>130.9649999999534</c:v>
                </c:pt>
                <c:pt idx="26194">
                  <c:v>130.9699999999534</c:v>
                </c:pt>
                <c:pt idx="26195">
                  <c:v>130.9749999999534</c:v>
                </c:pt>
                <c:pt idx="26196">
                  <c:v>130.9799999999534</c:v>
                </c:pt>
                <c:pt idx="26197">
                  <c:v>130.9849999999534</c:v>
                </c:pt>
                <c:pt idx="26198">
                  <c:v>130.9899999999534</c:v>
                </c:pt>
                <c:pt idx="26199">
                  <c:v>130.9949999999534</c:v>
                </c:pt>
                <c:pt idx="26200">
                  <c:v>130.9999999999534</c:v>
                </c:pt>
                <c:pt idx="26201">
                  <c:v>131.0049999999534</c:v>
                </c:pt>
                <c:pt idx="26202">
                  <c:v>131.0099999999534</c:v>
                </c:pt>
                <c:pt idx="26203">
                  <c:v>131.0149999999533</c:v>
                </c:pt>
                <c:pt idx="26204">
                  <c:v>131.0199999999533</c:v>
                </c:pt>
                <c:pt idx="26205">
                  <c:v>131.0249999999533</c:v>
                </c:pt>
                <c:pt idx="26206">
                  <c:v>131.0299999999533</c:v>
                </c:pt>
                <c:pt idx="26207">
                  <c:v>131.0349999999533</c:v>
                </c:pt>
                <c:pt idx="26208">
                  <c:v>131.0399999999533</c:v>
                </c:pt>
                <c:pt idx="26209">
                  <c:v>131.0449999999533</c:v>
                </c:pt>
                <c:pt idx="26210">
                  <c:v>131.0499999999533</c:v>
                </c:pt>
                <c:pt idx="26211">
                  <c:v>131.0549999999533</c:v>
                </c:pt>
                <c:pt idx="26212">
                  <c:v>131.0599999999533</c:v>
                </c:pt>
                <c:pt idx="26213">
                  <c:v>131.0649999999533</c:v>
                </c:pt>
                <c:pt idx="26214">
                  <c:v>131.0699999999533</c:v>
                </c:pt>
                <c:pt idx="26215">
                  <c:v>131.0749999999533</c:v>
                </c:pt>
                <c:pt idx="26216">
                  <c:v>131.0799999999533</c:v>
                </c:pt>
                <c:pt idx="26217">
                  <c:v>131.0849999999533</c:v>
                </c:pt>
                <c:pt idx="26218">
                  <c:v>131.0899999999533</c:v>
                </c:pt>
                <c:pt idx="26219">
                  <c:v>131.0949999999532</c:v>
                </c:pt>
                <c:pt idx="26220">
                  <c:v>131.0999999999532</c:v>
                </c:pt>
                <c:pt idx="26221">
                  <c:v>131.1049999999532</c:v>
                </c:pt>
                <c:pt idx="26222">
                  <c:v>131.1099999999532</c:v>
                </c:pt>
                <c:pt idx="26223">
                  <c:v>131.1149999999532</c:v>
                </c:pt>
                <c:pt idx="26224">
                  <c:v>131.1199999999532</c:v>
                </c:pt>
                <c:pt idx="26225">
                  <c:v>131.1249999999532</c:v>
                </c:pt>
                <c:pt idx="26226">
                  <c:v>131.1299999999532</c:v>
                </c:pt>
                <c:pt idx="26227">
                  <c:v>131.1349999999532</c:v>
                </c:pt>
                <c:pt idx="26228">
                  <c:v>131.1399999999532</c:v>
                </c:pt>
                <c:pt idx="26229">
                  <c:v>131.1449999999532</c:v>
                </c:pt>
                <c:pt idx="26230">
                  <c:v>131.1499999999532</c:v>
                </c:pt>
                <c:pt idx="26231">
                  <c:v>131.1549999999532</c:v>
                </c:pt>
                <c:pt idx="26232">
                  <c:v>131.1599999999532</c:v>
                </c:pt>
                <c:pt idx="26233">
                  <c:v>131.1649999999532</c:v>
                </c:pt>
                <c:pt idx="26234">
                  <c:v>131.1699999999532</c:v>
                </c:pt>
                <c:pt idx="26235">
                  <c:v>131.1749999999532</c:v>
                </c:pt>
                <c:pt idx="26236">
                  <c:v>131.1799999999532</c:v>
                </c:pt>
                <c:pt idx="26237">
                  <c:v>131.1849999999532</c:v>
                </c:pt>
                <c:pt idx="26238">
                  <c:v>131.1899999999532</c:v>
                </c:pt>
                <c:pt idx="26239">
                  <c:v>131.1949999999532</c:v>
                </c:pt>
                <c:pt idx="26240">
                  <c:v>131.1999999999532</c:v>
                </c:pt>
                <c:pt idx="26241">
                  <c:v>131.2049999999531</c:v>
                </c:pt>
                <c:pt idx="26242">
                  <c:v>131.2099999999531</c:v>
                </c:pt>
                <c:pt idx="26243">
                  <c:v>131.2149999999531</c:v>
                </c:pt>
                <c:pt idx="26244">
                  <c:v>131.2199999999531</c:v>
                </c:pt>
                <c:pt idx="26245">
                  <c:v>131.2249999999532</c:v>
                </c:pt>
                <c:pt idx="26246">
                  <c:v>131.2299999999532</c:v>
                </c:pt>
                <c:pt idx="26247">
                  <c:v>131.2349999999531</c:v>
                </c:pt>
                <c:pt idx="26248">
                  <c:v>131.2399999999531</c:v>
                </c:pt>
                <c:pt idx="26249">
                  <c:v>131.2449999999531</c:v>
                </c:pt>
                <c:pt idx="26250">
                  <c:v>131.2499999999531</c:v>
                </c:pt>
                <c:pt idx="26251">
                  <c:v>131.2549999999531</c:v>
                </c:pt>
                <c:pt idx="26252">
                  <c:v>131.2599999999531</c:v>
                </c:pt>
                <c:pt idx="26253">
                  <c:v>131.2649999999531</c:v>
                </c:pt>
                <c:pt idx="26254">
                  <c:v>131.2699999999531</c:v>
                </c:pt>
                <c:pt idx="26255">
                  <c:v>131.2749999999531</c:v>
                </c:pt>
                <c:pt idx="26256">
                  <c:v>131.2799999999531</c:v>
                </c:pt>
                <c:pt idx="26257">
                  <c:v>131.2849999999531</c:v>
                </c:pt>
                <c:pt idx="26258">
                  <c:v>131.2899999999531</c:v>
                </c:pt>
                <c:pt idx="26259">
                  <c:v>131.2949999999531</c:v>
                </c:pt>
                <c:pt idx="26260">
                  <c:v>131.2999999999531</c:v>
                </c:pt>
                <c:pt idx="26261">
                  <c:v>131.3049999999531</c:v>
                </c:pt>
                <c:pt idx="26262">
                  <c:v>131.3099999999531</c:v>
                </c:pt>
                <c:pt idx="26263">
                  <c:v>131.314999999953</c:v>
                </c:pt>
                <c:pt idx="26264">
                  <c:v>131.319999999953</c:v>
                </c:pt>
                <c:pt idx="26265">
                  <c:v>131.3249999999531</c:v>
                </c:pt>
                <c:pt idx="26266">
                  <c:v>131.3299999999531</c:v>
                </c:pt>
                <c:pt idx="26267">
                  <c:v>131.3349999999531</c:v>
                </c:pt>
                <c:pt idx="26268">
                  <c:v>131.3399999999531</c:v>
                </c:pt>
                <c:pt idx="26269">
                  <c:v>131.344999999953</c:v>
                </c:pt>
                <c:pt idx="26270">
                  <c:v>131.349999999953</c:v>
                </c:pt>
                <c:pt idx="26271">
                  <c:v>131.354999999953</c:v>
                </c:pt>
                <c:pt idx="26272">
                  <c:v>131.359999999953</c:v>
                </c:pt>
                <c:pt idx="26273">
                  <c:v>131.364999999953</c:v>
                </c:pt>
                <c:pt idx="26274">
                  <c:v>131.369999999953</c:v>
                </c:pt>
                <c:pt idx="26275">
                  <c:v>131.374999999953</c:v>
                </c:pt>
                <c:pt idx="26276">
                  <c:v>131.379999999953</c:v>
                </c:pt>
                <c:pt idx="26277">
                  <c:v>131.384999999953</c:v>
                </c:pt>
                <c:pt idx="26278">
                  <c:v>131.389999999953</c:v>
                </c:pt>
                <c:pt idx="26279">
                  <c:v>131.394999999953</c:v>
                </c:pt>
                <c:pt idx="26280">
                  <c:v>131.399999999953</c:v>
                </c:pt>
                <c:pt idx="26281">
                  <c:v>131.404999999953</c:v>
                </c:pt>
                <c:pt idx="26282">
                  <c:v>131.409999999953</c:v>
                </c:pt>
                <c:pt idx="26283">
                  <c:v>131.414999999953</c:v>
                </c:pt>
                <c:pt idx="26284">
                  <c:v>131.4199999999529</c:v>
                </c:pt>
                <c:pt idx="26285">
                  <c:v>131.4249999999529</c:v>
                </c:pt>
                <c:pt idx="26286">
                  <c:v>131.4299999999529</c:v>
                </c:pt>
                <c:pt idx="26287">
                  <c:v>131.4349999999529</c:v>
                </c:pt>
                <c:pt idx="26288">
                  <c:v>131.4399999999529</c:v>
                </c:pt>
                <c:pt idx="26289">
                  <c:v>131.4449999999529</c:v>
                </c:pt>
                <c:pt idx="26290">
                  <c:v>131.4499999999529</c:v>
                </c:pt>
                <c:pt idx="26291">
                  <c:v>131.4549999999529</c:v>
                </c:pt>
                <c:pt idx="26292">
                  <c:v>131.4599999999529</c:v>
                </c:pt>
                <c:pt idx="26293">
                  <c:v>131.4649999999529</c:v>
                </c:pt>
                <c:pt idx="26294">
                  <c:v>131.4699999999529</c:v>
                </c:pt>
                <c:pt idx="26295">
                  <c:v>131.4749999999529</c:v>
                </c:pt>
                <c:pt idx="26296">
                  <c:v>131.4799999999529</c:v>
                </c:pt>
                <c:pt idx="26297">
                  <c:v>131.4849999999529</c:v>
                </c:pt>
                <c:pt idx="26298">
                  <c:v>131.4899999999529</c:v>
                </c:pt>
                <c:pt idx="26299">
                  <c:v>131.4949999999529</c:v>
                </c:pt>
                <c:pt idx="26300">
                  <c:v>131.4999999999529</c:v>
                </c:pt>
                <c:pt idx="26301">
                  <c:v>131.5049999999529</c:v>
                </c:pt>
                <c:pt idx="26302">
                  <c:v>131.5099999999529</c:v>
                </c:pt>
                <c:pt idx="26303">
                  <c:v>131.5149999999527</c:v>
                </c:pt>
                <c:pt idx="26304">
                  <c:v>131.5199999999527</c:v>
                </c:pt>
                <c:pt idx="26305">
                  <c:v>131.5249999999529</c:v>
                </c:pt>
                <c:pt idx="26306">
                  <c:v>131.5299999999528</c:v>
                </c:pt>
                <c:pt idx="26307">
                  <c:v>131.5349999999528</c:v>
                </c:pt>
                <c:pt idx="26308">
                  <c:v>131.5399999999528</c:v>
                </c:pt>
                <c:pt idx="26309">
                  <c:v>131.5449999999528</c:v>
                </c:pt>
                <c:pt idx="26310">
                  <c:v>131.5499999999527</c:v>
                </c:pt>
                <c:pt idx="26311">
                  <c:v>131.5549999999528</c:v>
                </c:pt>
                <c:pt idx="26312">
                  <c:v>131.5599999999528</c:v>
                </c:pt>
                <c:pt idx="26313">
                  <c:v>131.5649999999528</c:v>
                </c:pt>
                <c:pt idx="26314">
                  <c:v>131.5699999999528</c:v>
                </c:pt>
                <c:pt idx="26315">
                  <c:v>131.5749999999528</c:v>
                </c:pt>
                <c:pt idx="26316">
                  <c:v>131.5799999999527</c:v>
                </c:pt>
                <c:pt idx="26317">
                  <c:v>131.5849999999528</c:v>
                </c:pt>
                <c:pt idx="26318">
                  <c:v>131.5899999999528</c:v>
                </c:pt>
                <c:pt idx="26319">
                  <c:v>131.5949999999528</c:v>
                </c:pt>
                <c:pt idx="26320">
                  <c:v>131.5999999999528</c:v>
                </c:pt>
                <c:pt idx="26321">
                  <c:v>131.6049999999528</c:v>
                </c:pt>
                <c:pt idx="26322">
                  <c:v>131.6099999999527</c:v>
                </c:pt>
                <c:pt idx="26323">
                  <c:v>131.6149999999527</c:v>
                </c:pt>
                <c:pt idx="26324">
                  <c:v>131.6199999999527</c:v>
                </c:pt>
                <c:pt idx="26325">
                  <c:v>131.6249999999528</c:v>
                </c:pt>
                <c:pt idx="26326">
                  <c:v>131.6299999999528</c:v>
                </c:pt>
                <c:pt idx="26327">
                  <c:v>131.6349999999528</c:v>
                </c:pt>
                <c:pt idx="26328">
                  <c:v>131.6399999999527</c:v>
                </c:pt>
                <c:pt idx="26329">
                  <c:v>131.6449999999527</c:v>
                </c:pt>
                <c:pt idx="26330">
                  <c:v>131.6499999999527</c:v>
                </c:pt>
                <c:pt idx="26331">
                  <c:v>131.6549999999527</c:v>
                </c:pt>
                <c:pt idx="26332">
                  <c:v>131.6599999999527</c:v>
                </c:pt>
                <c:pt idx="26333">
                  <c:v>131.6649999999527</c:v>
                </c:pt>
                <c:pt idx="26334">
                  <c:v>131.6699999999527</c:v>
                </c:pt>
                <c:pt idx="26335">
                  <c:v>131.6749999999527</c:v>
                </c:pt>
                <c:pt idx="26336">
                  <c:v>131.6799999999527</c:v>
                </c:pt>
                <c:pt idx="26337">
                  <c:v>131.6849999999527</c:v>
                </c:pt>
                <c:pt idx="26338">
                  <c:v>131.6899999999527</c:v>
                </c:pt>
                <c:pt idx="26339">
                  <c:v>131.6949999999527</c:v>
                </c:pt>
                <c:pt idx="26340">
                  <c:v>131.6999999999527</c:v>
                </c:pt>
                <c:pt idx="26341">
                  <c:v>131.7049999999527</c:v>
                </c:pt>
                <c:pt idx="26342">
                  <c:v>131.7099999999527</c:v>
                </c:pt>
                <c:pt idx="26343">
                  <c:v>131.7149999999527</c:v>
                </c:pt>
                <c:pt idx="26344">
                  <c:v>131.7199999999523</c:v>
                </c:pt>
                <c:pt idx="26345">
                  <c:v>131.7249999999527</c:v>
                </c:pt>
                <c:pt idx="26346">
                  <c:v>131.7299999999527</c:v>
                </c:pt>
                <c:pt idx="26347">
                  <c:v>131.7349999999525</c:v>
                </c:pt>
                <c:pt idx="26348">
                  <c:v>131.7399999999525</c:v>
                </c:pt>
                <c:pt idx="26349">
                  <c:v>131.7449999999525</c:v>
                </c:pt>
                <c:pt idx="26350">
                  <c:v>131.7499999999525</c:v>
                </c:pt>
                <c:pt idx="26351">
                  <c:v>131.7549999999526</c:v>
                </c:pt>
                <c:pt idx="26352">
                  <c:v>131.7599999999526</c:v>
                </c:pt>
                <c:pt idx="26353">
                  <c:v>131.7649999999526</c:v>
                </c:pt>
                <c:pt idx="26354">
                  <c:v>131.7699999999525</c:v>
                </c:pt>
                <c:pt idx="26355">
                  <c:v>131.7749999999525</c:v>
                </c:pt>
                <c:pt idx="26356">
                  <c:v>131.7799999999525</c:v>
                </c:pt>
                <c:pt idx="26357">
                  <c:v>131.7849999999526</c:v>
                </c:pt>
                <c:pt idx="26358">
                  <c:v>131.7899999999526</c:v>
                </c:pt>
                <c:pt idx="26359">
                  <c:v>131.7949999999526</c:v>
                </c:pt>
                <c:pt idx="26360">
                  <c:v>131.7999999999525</c:v>
                </c:pt>
                <c:pt idx="26361">
                  <c:v>131.8049999999526</c:v>
                </c:pt>
                <c:pt idx="26362">
                  <c:v>131.8099999999526</c:v>
                </c:pt>
                <c:pt idx="26363">
                  <c:v>131.8149999999526</c:v>
                </c:pt>
                <c:pt idx="26364">
                  <c:v>131.8199999999526</c:v>
                </c:pt>
                <c:pt idx="26365">
                  <c:v>131.8249999999526</c:v>
                </c:pt>
                <c:pt idx="26366">
                  <c:v>131.8299999999526</c:v>
                </c:pt>
                <c:pt idx="26367">
                  <c:v>131.8349999999526</c:v>
                </c:pt>
                <c:pt idx="26368">
                  <c:v>131.8399999999526</c:v>
                </c:pt>
                <c:pt idx="26369">
                  <c:v>131.8449999999526</c:v>
                </c:pt>
                <c:pt idx="26370">
                  <c:v>131.8499999999526</c:v>
                </c:pt>
                <c:pt idx="26371">
                  <c:v>131.8549999999526</c:v>
                </c:pt>
                <c:pt idx="26372">
                  <c:v>131.8599999999526</c:v>
                </c:pt>
                <c:pt idx="26373">
                  <c:v>131.8649999999525</c:v>
                </c:pt>
                <c:pt idx="26374">
                  <c:v>131.8699999999525</c:v>
                </c:pt>
                <c:pt idx="26375">
                  <c:v>131.8749999999525</c:v>
                </c:pt>
                <c:pt idx="26376">
                  <c:v>131.8799999999525</c:v>
                </c:pt>
                <c:pt idx="26377">
                  <c:v>131.8849999999526</c:v>
                </c:pt>
                <c:pt idx="26378">
                  <c:v>131.8899999999526</c:v>
                </c:pt>
                <c:pt idx="26379">
                  <c:v>131.8949999999525</c:v>
                </c:pt>
                <c:pt idx="26380">
                  <c:v>131.8999999999525</c:v>
                </c:pt>
                <c:pt idx="26381">
                  <c:v>131.9049999999525</c:v>
                </c:pt>
                <c:pt idx="26382">
                  <c:v>131.9099999999525</c:v>
                </c:pt>
                <c:pt idx="26383">
                  <c:v>131.9149999999525</c:v>
                </c:pt>
                <c:pt idx="26384">
                  <c:v>131.9199999999525</c:v>
                </c:pt>
                <c:pt idx="26385">
                  <c:v>131.9249999999525</c:v>
                </c:pt>
                <c:pt idx="26386">
                  <c:v>131.9299999999525</c:v>
                </c:pt>
                <c:pt idx="26387">
                  <c:v>131.9349999999525</c:v>
                </c:pt>
                <c:pt idx="26388">
                  <c:v>131.9399999999525</c:v>
                </c:pt>
                <c:pt idx="26389">
                  <c:v>131.9449999999525</c:v>
                </c:pt>
                <c:pt idx="26390">
                  <c:v>131.9499999999525</c:v>
                </c:pt>
                <c:pt idx="26391">
                  <c:v>131.9549999999525</c:v>
                </c:pt>
                <c:pt idx="26392">
                  <c:v>131.9599999999525</c:v>
                </c:pt>
                <c:pt idx="26393">
                  <c:v>131.9649999999525</c:v>
                </c:pt>
                <c:pt idx="26394">
                  <c:v>131.9699999999524</c:v>
                </c:pt>
                <c:pt idx="26395">
                  <c:v>131.9749999999524</c:v>
                </c:pt>
                <c:pt idx="26396">
                  <c:v>131.9799999999524</c:v>
                </c:pt>
                <c:pt idx="26397">
                  <c:v>131.9849999999524</c:v>
                </c:pt>
                <c:pt idx="26398">
                  <c:v>131.9899999999524</c:v>
                </c:pt>
                <c:pt idx="26399">
                  <c:v>131.9949999999524</c:v>
                </c:pt>
                <c:pt idx="26400">
                  <c:v>131.9999999999524</c:v>
                </c:pt>
                <c:pt idx="26401">
                  <c:v>132.0049999999524</c:v>
                </c:pt>
                <c:pt idx="26402">
                  <c:v>132.0099999999524</c:v>
                </c:pt>
                <c:pt idx="26403">
                  <c:v>132.0149999999524</c:v>
                </c:pt>
                <c:pt idx="26404">
                  <c:v>132.0199999999523</c:v>
                </c:pt>
                <c:pt idx="26405">
                  <c:v>132.0249999999524</c:v>
                </c:pt>
                <c:pt idx="26406">
                  <c:v>132.0299999999524</c:v>
                </c:pt>
                <c:pt idx="26407">
                  <c:v>132.0349999999524</c:v>
                </c:pt>
                <c:pt idx="26408">
                  <c:v>132.0399999999524</c:v>
                </c:pt>
                <c:pt idx="26409">
                  <c:v>132.0449999999524</c:v>
                </c:pt>
                <c:pt idx="26410">
                  <c:v>132.0499999999523</c:v>
                </c:pt>
                <c:pt idx="26411">
                  <c:v>132.0549999999524</c:v>
                </c:pt>
                <c:pt idx="26412">
                  <c:v>132.0599999999524</c:v>
                </c:pt>
                <c:pt idx="26413">
                  <c:v>132.0649999999524</c:v>
                </c:pt>
                <c:pt idx="26414">
                  <c:v>132.0699999999524</c:v>
                </c:pt>
                <c:pt idx="26415">
                  <c:v>132.0749999999524</c:v>
                </c:pt>
                <c:pt idx="26416">
                  <c:v>132.0799999999523</c:v>
                </c:pt>
                <c:pt idx="26417">
                  <c:v>132.0849999999523</c:v>
                </c:pt>
                <c:pt idx="26418">
                  <c:v>132.0899999999523</c:v>
                </c:pt>
                <c:pt idx="26419">
                  <c:v>132.0949999999523</c:v>
                </c:pt>
                <c:pt idx="26420">
                  <c:v>132.0999999999523</c:v>
                </c:pt>
                <c:pt idx="26421">
                  <c:v>132.1049999999523</c:v>
                </c:pt>
                <c:pt idx="26422">
                  <c:v>132.1099999999523</c:v>
                </c:pt>
                <c:pt idx="26423">
                  <c:v>132.1149999999523</c:v>
                </c:pt>
                <c:pt idx="26424">
                  <c:v>132.1199999999523</c:v>
                </c:pt>
                <c:pt idx="26425">
                  <c:v>132.1249999999523</c:v>
                </c:pt>
                <c:pt idx="26426">
                  <c:v>132.1299999999523</c:v>
                </c:pt>
                <c:pt idx="26427">
                  <c:v>132.1349999999523</c:v>
                </c:pt>
                <c:pt idx="26428">
                  <c:v>132.1399999999523</c:v>
                </c:pt>
                <c:pt idx="26429">
                  <c:v>132.1449999999523</c:v>
                </c:pt>
                <c:pt idx="26430">
                  <c:v>132.1499999999523</c:v>
                </c:pt>
                <c:pt idx="26431">
                  <c:v>132.1549999999523</c:v>
                </c:pt>
                <c:pt idx="26432">
                  <c:v>132.1599999999523</c:v>
                </c:pt>
                <c:pt idx="26433">
                  <c:v>132.1649999999523</c:v>
                </c:pt>
                <c:pt idx="26434">
                  <c:v>132.1699999999523</c:v>
                </c:pt>
                <c:pt idx="26435">
                  <c:v>132.1749999999521</c:v>
                </c:pt>
                <c:pt idx="26436">
                  <c:v>132.1799999999521</c:v>
                </c:pt>
                <c:pt idx="26437">
                  <c:v>132.1849999999523</c:v>
                </c:pt>
                <c:pt idx="26438">
                  <c:v>132.1899999999522</c:v>
                </c:pt>
                <c:pt idx="26439">
                  <c:v>132.1949999999522</c:v>
                </c:pt>
                <c:pt idx="26440">
                  <c:v>132.1999999999522</c:v>
                </c:pt>
                <c:pt idx="26441">
                  <c:v>132.2049999999522</c:v>
                </c:pt>
                <c:pt idx="26442">
                  <c:v>132.2099999999521</c:v>
                </c:pt>
                <c:pt idx="26443">
                  <c:v>132.2149999999521</c:v>
                </c:pt>
                <c:pt idx="26444">
                  <c:v>132.2199999999521</c:v>
                </c:pt>
                <c:pt idx="26445">
                  <c:v>132.2249999999522</c:v>
                </c:pt>
                <c:pt idx="26446">
                  <c:v>132.2299999999522</c:v>
                </c:pt>
                <c:pt idx="26447">
                  <c:v>132.2349999999522</c:v>
                </c:pt>
                <c:pt idx="26448">
                  <c:v>132.2399999999521</c:v>
                </c:pt>
                <c:pt idx="26449">
                  <c:v>132.2449999999521</c:v>
                </c:pt>
                <c:pt idx="26450">
                  <c:v>132.2499999999521</c:v>
                </c:pt>
                <c:pt idx="26451">
                  <c:v>132.2549999999522</c:v>
                </c:pt>
                <c:pt idx="26452">
                  <c:v>132.2599999999522</c:v>
                </c:pt>
                <c:pt idx="26453">
                  <c:v>132.2649999999522</c:v>
                </c:pt>
                <c:pt idx="26454">
                  <c:v>132.2699999999521</c:v>
                </c:pt>
                <c:pt idx="26455">
                  <c:v>132.2749999999521</c:v>
                </c:pt>
                <c:pt idx="26456">
                  <c:v>132.2799999999521</c:v>
                </c:pt>
                <c:pt idx="26457">
                  <c:v>132.2849999999522</c:v>
                </c:pt>
                <c:pt idx="26458">
                  <c:v>132.2899999999522</c:v>
                </c:pt>
                <c:pt idx="26459">
                  <c:v>132.2949999999522</c:v>
                </c:pt>
                <c:pt idx="26460">
                  <c:v>132.2999999999521</c:v>
                </c:pt>
                <c:pt idx="26461">
                  <c:v>132.3049999999521</c:v>
                </c:pt>
                <c:pt idx="26462">
                  <c:v>132.3099999999521</c:v>
                </c:pt>
                <c:pt idx="26463">
                  <c:v>132.3149999999521</c:v>
                </c:pt>
                <c:pt idx="26464">
                  <c:v>132.3199999999521</c:v>
                </c:pt>
                <c:pt idx="26465">
                  <c:v>132.3249999999522</c:v>
                </c:pt>
                <c:pt idx="26466">
                  <c:v>132.3299999999522</c:v>
                </c:pt>
                <c:pt idx="26467">
                  <c:v>132.3349999999521</c:v>
                </c:pt>
                <c:pt idx="26468">
                  <c:v>132.3399999999521</c:v>
                </c:pt>
                <c:pt idx="26469">
                  <c:v>132.3449999999521</c:v>
                </c:pt>
                <c:pt idx="26470">
                  <c:v>132.3499999999521</c:v>
                </c:pt>
                <c:pt idx="26471">
                  <c:v>132.3549999999521</c:v>
                </c:pt>
                <c:pt idx="26472">
                  <c:v>132.3599999999521</c:v>
                </c:pt>
                <c:pt idx="26473">
                  <c:v>132.3649999999521</c:v>
                </c:pt>
                <c:pt idx="26474">
                  <c:v>132.3699999999521</c:v>
                </c:pt>
                <c:pt idx="26475">
                  <c:v>132.3749999999521</c:v>
                </c:pt>
                <c:pt idx="26476">
                  <c:v>132.3799999999521</c:v>
                </c:pt>
                <c:pt idx="26477">
                  <c:v>132.3849999999521</c:v>
                </c:pt>
                <c:pt idx="26478">
                  <c:v>132.3899999999521</c:v>
                </c:pt>
                <c:pt idx="26479">
                  <c:v>132.3949999999521</c:v>
                </c:pt>
                <c:pt idx="26480">
                  <c:v>132.3999999999521</c:v>
                </c:pt>
                <c:pt idx="26481">
                  <c:v>132.4049999999521</c:v>
                </c:pt>
                <c:pt idx="26482">
                  <c:v>132.409999999952</c:v>
                </c:pt>
                <c:pt idx="26483">
                  <c:v>132.414999999952</c:v>
                </c:pt>
                <c:pt idx="26484">
                  <c:v>132.419999999952</c:v>
                </c:pt>
                <c:pt idx="26485">
                  <c:v>132.424999999952</c:v>
                </c:pt>
                <c:pt idx="26486">
                  <c:v>132.429999999952</c:v>
                </c:pt>
                <c:pt idx="26487">
                  <c:v>132.434999999952</c:v>
                </c:pt>
                <c:pt idx="26488">
                  <c:v>132.439999999952</c:v>
                </c:pt>
                <c:pt idx="26489">
                  <c:v>132.444999999952</c:v>
                </c:pt>
                <c:pt idx="26490">
                  <c:v>132.449999999952</c:v>
                </c:pt>
                <c:pt idx="26491">
                  <c:v>132.454999999952</c:v>
                </c:pt>
                <c:pt idx="26492">
                  <c:v>132.459999999952</c:v>
                </c:pt>
                <c:pt idx="26493">
                  <c:v>132.464999999952</c:v>
                </c:pt>
                <c:pt idx="26494">
                  <c:v>132.469999999952</c:v>
                </c:pt>
                <c:pt idx="26495">
                  <c:v>132.474999999952</c:v>
                </c:pt>
                <c:pt idx="26496">
                  <c:v>132.479999999952</c:v>
                </c:pt>
                <c:pt idx="26497">
                  <c:v>132.484999999952</c:v>
                </c:pt>
                <c:pt idx="26498">
                  <c:v>132.489999999952</c:v>
                </c:pt>
                <c:pt idx="26499">
                  <c:v>132.494999999952</c:v>
                </c:pt>
                <c:pt idx="26500">
                  <c:v>132.499999999952</c:v>
                </c:pt>
                <c:pt idx="26501">
                  <c:v>132.504999999952</c:v>
                </c:pt>
                <c:pt idx="26502">
                  <c:v>132.509999999952</c:v>
                </c:pt>
                <c:pt idx="26503">
                  <c:v>132.514999999952</c:v>
                </c:pt>
                <c:pt idx="26504">
                  <c:v>132.5199999999519</c:v>
                </c:pt>
                <c:pt idx="26505">
                  <c:v>132.5249999999519</c:v>
                </c:pt>
                <c:pt idx="26506">
                  <c:v>132.5299999999519</c:v>
                </c:pt>
                <c:pt idx="26507">
                  <c:v>132.5349999999519</c:v>
                </c:pt>
                <c:pt idx="26508">
                  <c:v>132.5399999999519</c:v>
                </c:pt>
                <c:pt idx="26509">
                  <c:v>132.5449999999519</c:v>
                </c:pt>
                <c:pt idx="26510">
                  <c:v>132.5499999999519</c:v>
                </c:pt>
                <c:pt idx="26511">
                  <c:v>132.5549999999519</c:v>
                </c:pt>
                <c:pt idx="26512">
                  <c:v>132.5599999999519</c:v>
                </c:pt>
                <c:pt idx="26513">
                  <c:v>132.5649999999519</c:v>
                </c:pt>
                <c:pt idx="26514">
                  <c:v>132.5699999999519</c:v>
                </c:pt>
                <c:pt idx="26515">
                  <c:v>132.5749999999519</c:v>
                </c:pt>
                <c:pt idx="26516">
                  <c:v>132.5799999999519</c:v>
                </c:pt>
                <c:pt idx="26517">
                  <c:v>132.5849999999519</c:v>
                </c:pt>
                <c:pt idx="26518">
                  <c:v>132.5899999999519</c:v>
                </c:pt>
                <c:pt idx="26519">
                  <c:v>132.5949999999519</c:v>
                </c:pt>
                <c:pt idx="26520">
                  <c:v>132.5999999999519</c:v>
                </c:pt>
                <c:pt idx="26521">
                  <c:v>132.6049999999519</c:v>
                </c:pt>
                <c:pt idx="26522">
                  <c:v>132.6099999999519</c:v>
                </c:pt>
                <c:pt idx="26523">
                  <c:v>132.6149999999517</c:v>
                </c:pt>
                <c:pt idx="26524">
                  <c:v>132.6199999999517</c:v>
                </c:pt>
                <c:pt idx="26525">
                  <c:v>132.6249999999519</c:v>
                </c:pt>
                <c:pt idx="26526">
                  <c:v>132.6299999999518</c:v>
                </c:pt>
                <c:pt idx="26527">
                  <c:v>132.6349999999518</c:v>
                </c:pt>
                <c:pt idx="26528">
                  <c:v>132.6399999999518</c:v>
                </c:pt>
                <c:pt idx="26529">
                  <c:v>132.6449999999518</c:v>
                </c:pt>
                <c:pt idx="26530">
                  <c:v>132.6499999999517</c:v>
                </c:pt>
                <c:pt idx="26531">
                  <c:v>132.6549999999518</c:v>
                </c:pt>
                <c:pt idx="26532">
                  <c:v>132.6599999999518</c:v>
                </c:pt>
                <c:pt idx="26533">
                  <c:v>132.6649999999518</c:v>
                </c:pt>
                <c:pt idx="26534">
                  <c:v>132.6699999999518</c:v>
                </c:pt>
                <c:pt idx="26535">
                  <c:v>132.6749999999518</c:v>
                </c:pt>
                <c:pt idx="26536">
                  <c:v>132.6799999999517</c:v>
                </c:pt>
                <c:pt idx="26537">
                  <c:v>132.6849999999518</c:v>
                </c:pt>
                <c:pt idx="26538">
                  <c:v>132.6899999999518</c:v>
                </c:pt>
                <c:pt idx="26539">
                  <c:v>132.6949999999518</c:v>
                </c:pt>
                <c:pt idx="26540">
                  <c:v>132.6999999999518</c:v>
                </c:pt>
                <c:pt idx="26541">
                  <c:v>132.7049999999518</c:v>
                </c:pt>
                <c:pt idx="26542">
                  <c:v>132.7099999999517</c:v>
                </c:pt>
                <c:pt idx="26543">
                  <c:v>132.7149999999517</c:v>
                </c:pt>
                <c:pt idx="26544">
                  <c:v>132.7199999999517</c:v>
                </c:pt>
                <c:pt idx="26545">
                  <c:v>132.7249999999518</c:v>
                </c:pt>
                <c:pt idx="26546">
                  <c:v>132.7299999999518</c:v>
                </c:pt>
                <c:pt idx="26547">
                  <c:v>132.7349999999518</c:v>
                </c:pt>
                <c:pt idx="26548">
                  <c:v>132.7399999999517</c:v>
                </c:pt>
                <c:pt idx="26549">
                  <c:v>132.7449999999517</c:v>
                </c:pt>
                <c:pt idx="26550">
                  <c:v>132.7499999999517</c:v>
                </c:pt>
                <c:pt idx="26551">
                  <c:v>132.7549999999517</c:v>
                </c:pt>
                <c:pt idx="26552">
                  <c:v>132.7599999999517</c:v>
                </c:pt>
                <c:pt idx="26553">
                  <c:v>132.7649999999517</c:v>
                </c:pt>
                <c:pt idx="26554">
                  <c:v>132.7699999999517</c:v>
                </c:pt>
                <c:pt idx="26555">
                  <c:v>132.7749999999517</c:v>
                </c:pt>
                <c:pt idx="26556">
                  <c:v>132.7799999999517</c:v>
                </c:pt>
                <c:pt idx="26557">
                  <c:v>132.7849999999517</c:v>
                </c:pt>
                <c:pt idx="26558">
                  <c:v>132.7899999999517</c:v>
                </c:pt>
                <c:pt idx="26559">
                  <c:v>132.7949999999517</c:v>
                </c:pt>
                <c:pt idx="26560">
                  <c:v>132.7999999999517</c:v>
                </c:pt>
                <c:pt idx="26561">
                  <c:v>132.8049999999517</c:v>
                </c:pt>
                <c:pt idx="26562">
                  <c:v>132.8099999999517</c:v>
                </c:pt>
                <c:pt idx="26563">
                  <c:v>132.8149999999517</c:v>
                </c:pt>
                <c:pt idx="26564">
                  <c:v>132.8199999999517</c:v>
                </c:pt>
                <c:pt idx="26565">
                  <c:v>132.8249999999517</c:v>
                </c:pt>
                <c:pt idx="26566">
                  <c:v>132.8299999999517</c:v>
                </c:pt>
                <c:pt idx="26567">
                  <c:v>132.8349999999517</c:v>
                </c:pt>
                <c:pt idx="26568">
                  <c:v>132.8399999999517</c:v>
                </c:pt>
                <c:pt idx="26569">
                  <c:v>132.8449999999517</c:v>
                </c:pt>
                <c:pt idx="26570">
                  <c:v>132.8499999999516</c:v>
                </c:pt>
                <c:pt idx="26571">
                  <c:v>132.8549999999516</c:v>
                </c:pt>
                <c:pt idx="26572">
                  <c:v>132.8599999999516</c:v>
                </c:pt>
                <c:pt idx="26573">
                  <c:v>132.8649999999516</c:v>
                </c:pt>
                <c:pt idx="26574">
                  <c:v>132.8699999999516</c:v>
                </c:pt>
                <c:pt idx="26575">
                  <c:v>132.8749999999516</c:v>
                </c:pt>
                <c:pt idx="26576">
                  <c:v>132.8799999999516</c:v>
                </c:pt>
                <c:pt idx="26577">
                  <c:v>132.8849999999516</c:v>
                </c:pt>
                <c:pt idx="26578">
                  <c:v>132.8899999999516</c:v>
                </c:pt>
                <c:pt idx="26579">
                  <c:v>132.8949999999516</c:v>
                </c:pt>
                <c:pt idx="26580">
                  <c:v>132.8999999999516</c:v>
                </c:pt>
                <c:pt idx="26581">
                  <c:v>132.9049999999516</c:v>
                </c:pt>
                <c:pt idx="26582">
                  <c:v>132.9099999999516</c:v>
                </c:pt>
                <c:pt idx="26583">
                  <c:v>132.9149999999516</c:v>
                </c:pt>
                <c:pt idx="26584">
                  <c:v>132.9199999999516</c:v>
                </c:pt>
                <c:pt idx="26585">
                  <c:v>132.9249999999516</c:v>
                </c:pt>
                <c:pt idx="26586">
                  <c:v>132.9299999999516</c:v>
                </c:pt>
                <c:pt idx="26587">
                  <c:v>132.9349999999516</c:v>
                </c:pt>
                <c:pt idx="26588">
                  <c:v>132.9399999999516</c:v>
                </c:pt>
                <c:pt idx="26589">
                  <c:v>132.9449999999516</c:v>
                </c:pt>
                <c:pt idx="26590">
                  <c:v>132.9499999999516</c:v>
                </c:pt>
                <c:pt idx="26591">
                  <c:v>132.9549999999516</c:v>
                </c:pt>
                <c:pt idx="26592">
                  <c:v>132.9599999999516</c:v>
                </c:pt>
                <c:pt idx="26593">
                  <c:v>132.9649999999515</c:v>
                </c:pt>
                <c:pt idx="26594">
                  <c:v>132.9699999999515</c:v>
                </c:pt>
                <c:pt idx="26595">
                  <c:v>132.9749999999515</c:v>
                </c:pt>
                <c:pt idx="26596">
                  <c:v>132.9799999999515</c:v>
                </c:pt>
                <c:pt idx="26597">
                  <c:v>132.9849999999516</c:v>
                </c:pt>
                <c:pt idx="26598">
                  <c:v>132.9899999999516</c:v>
                </c:pt>
                <c:pt idx="26599">
                  <c:v>132.9949999999515</c:v>
                </c:pt>
                <c:pt idx="26600">
                  <c:v>132.9999999999515</c:v>
                </c:pt>
                <c:pt idx="26601">
                  <c:v>133.0049999999515</c:v>
                </c:pt>
                <c:pt idx="26602">
                  <c:v>133.0099999999515</c:v>
                </c:pt>
                <c:pt idx="26603">
                  <c:v>133.0149999999515</c:v>
                </c:pt>
                <c:pt idx="26604">
                  <c:v>133.0199999999515</c:v>
                </c:pt>
                <c:pt idx="26605">
                  <c:v>133.0249999999515</c:v>
                </c:pt>
                <c:pt idx="26606">
                  <c:v>133.0299999999515</c:v>
                </c:pt>
                <c:pt idx="26607">
                  <c:v>133.0349999999515</c:v>
                </c:pt>
                <c:pt idx="26608">
                  <c:v>133.0399999999515</c:v>
                </c:pt>
                <c:pt idx="26609">
                  <c:v>133.0449999999515</c:v>
                </c:pt>
                <c:pt idx="26610">
                  <c:v>133.0499999999515</c:v>
                </c:pt>
                <c:pt idx="26611">
                  <c:v>133.0549999999515</c:v>
                </c:pt>
                <c:pt idx="26612">
                  <c:v>133.0599999999515</c:v>
                </c:pt>
                <c:pt idx="26613">
                  <c:v>133.0649999999515</c:v>
                </c:pt>
                <c:pt idx="26614">
                  <c:v>133.0699999999514</c:v>
                </c:pt>
                <c:pt idx="26615">
                  <c:v>133.0749999999514</c:v>
                </c:pt>
                <c:pt idx="26616">
                  <c:v>133.0799999999514</c:v>
                </c:pt>
                <c:pt idx="26617">
                  <c:v>133.0849999999514</c:v>
                </c:pt>
                <c:pt idx="26618">
                  <c:v>133.0899999999514</c:v>
                </c:pt>
                <c:pt idx="26619">
                  <c:v>133.0949999999514</c:v>
                </c:pt>
                <c:pt idx="26620">
                  <c:v>133.0999999999514</c:v>
                </c:pt>
                <c:pt idx="26621">
                  <c:v>133.1049999999514</c:v>
                </c:pt>
                <c:pt idx="26622">
                  <c:v>133.1099999999514</c:v>
                </c:pt>
                <c:pt idx="26623">
                  <c:v>133.1149999999514</c:v>
                </c:pt>
                <c:pt idx="26624">
                  <c:v>133.1199999999513</c:v>
                </c:pt>
                <c:pt idx="26625">
                  <c:v>133.1249999999514</c:v>
                </c:pt>
                <c:pt idx="26626">
                  <c:v>133.1299999999514</c:v>
                </c:pt>
                <c:pt idx="26627">
                  <c:v>133.1349999999514</c:v>
                </c:pt>
                <c:pt idx="26628">
                  <c:v>133.1399999999514</c:v>
                </c:pt>
                <c:pt idx="26629">
                  <c:v>133.1449999999514</c:v>
                </c:pt>
                <c:pt idx="26630">
                  <c:v>133.1499999999513</c:v>
                </c:pt>
                <c:pt idx="26631">
                  <c:v>133.1549999999514</c:v>
                </c:pt>
                <c:pt idx="26632">
                  <c:v>133.1599999999514</c:v>
                </c:pt>
                <c:pt idx="26633">
                  <c:v>133.1649999999514</c:v>
                </c:pt>
                <c:pt idx="26634">
                  <c:v>133.1699999999514</c:v>
                </c:pt>
                <c:pt idx="26635">
                  <c:v>133.1749999999514</c:v>
                </c:pt>
                <c:pt idx="26636">
                  <c:v>133.1799999999513</c:v>
                </c:pt>
                <c:pt idx="26637">
                  <c:v>133.1849999999513</c:v>
                </c:pt>
                <c:pt idx="26638">
                  <c:v>133.1899999999513</c:v>
                </c:pt>
                <c:pt idx="26639">
                  <c:v>133.1949999999513</c:v>
                </c:pt>
                <c:pt idx="26640">
                  <c:v>133.1999999999513</c:v>
                </c:pt>
                <c:pt idx="26641">
                  <c:v>133.2049999999513</c:v>
                </c:pt>
                <c:pt idx="26642">
                  <c:v>133.2099999999513</c:v>
                </c:pt>
                <c:pt idx="26643">
                  <c:v>133.2149999999513</c:v>
                </c:pt>
                <c:pt idx="26644">
                  <c:v>133.2199999999513</c:v>
                </c:pt>
                <c:pt idx="26645">
                  <c:v>133.2249999999513</c:v>
                </c:pt>
                <c:pt idx="26646">
                  <c:v>133.2299999999513</c:v>
                </c:pt>
                <c:pt idx="26647">
                  <c:v>133.2349999999513</c:v>
                </c:pt>
                <c:pt idx="26648">
                  <c:v>133.2399999999513</c:v>
                </c:pt>
                <c:pt idx="26649">
                  <c:v>133.2449999999513</c:v>
                </c:pt>
                <c:pt idx="26650">
                  <c:v>133.2499999999513</c:v>
                </c:pt>
                <c:pt idx="26651">
                  <c:v>133.2549999999513</c:v>
                </c:pt>
                <c:pt idx="26652">
                  <c:v>133.2599999999513</c:v>
                </c:pt>
                <c:pt idx="26653">
                  <c:v>133.2649999999513</c:v>
                </c:pt>
                <c:pt idx="26654">
                  <c:v>133.2699999999513</c:v>
                </c:pt>
                <c:pt idx="26655">
                  <c:v>133.2749999999511</c:v>
                </c:pt>
                <c:pt idx="26656">
                  <c:v>133.2799999999511</c:v>
                </c:pt>
                <c:pt idx="26657">
                  <c:v>133.2849999999513</c:v>
                </c:pt>
                <c:pt idx="26658">
                  <c:v>133.2899999999512</c:v>
                </c:pt>
                <c:pt idx="26659">
                  <c:v>133.2949999999512</c:v>
                </c:pt>
                <c:pt idx="26660">
                  <c:v>133.2999999999512</c:v>
                </c:pt>
                <c:pt idx="26661">
                  <c:v>133.3049999999512</c:v>
                </c:pt>
                <c:pt idx="26662">
                  <c:v>133.3099999999512</c:v>
                </c:pt>
                <c:pt idx="26663">
                  <c:v>133.3149999999512</c:v>
                </c:pt>
                <c:pt idx="26664">
                  <c:v>133.3199999999512</c:v>
                </c:pt>
                <c:pt idx="26665">
                  <c:v>133.3249999999512</c:v>
                </c:pt>
                <c:pt idx="26666">
                  <c:v>133.3299999999512</c:v>
                </c:pt>
                <c:pt idx="26667">
                  <c:v>133.3349999999512</c:v>
                </c:pt>
                <c:pt idx="26668">
                  <c:v>133.3399999999512</c:v>
                </c:pt>
                <c:pt idx="26669">
                  <c:v>133.3449999999512</c:v>
                </c:pt>
                <c:pt idx="26670">
                  <c:v>133.3499999999512</c:v>
                </c:pt>
                <c:pt idx="26671">
                  <c:v>133.3549999999512</c:v>
                </c:pt>
                <c:pt idx="26672">
                  <c:v>133.3599999999512</c:v>
                </c:pt>
                <c:pt idx="26673">
                  <c:v>133.3649999999512</c:v>
                </c:pt>
                <c:pt idx="26674">
                  <c:v>133.3699999999512</c:v>
                </c:pt>
                <c:pt idx="26675">
                  <c:v>133.3749999999512</c:v>
                </c:pt>
                <c:pt idx="26676">
                  <c:v>133.3799999999512</c:v>
                </c:pt>
                <c:pt idx="26677">
                  <c:v>133.3849999999512</c:v>
                </c:pt>
                <c:pt idx="26678">
                  <c:v>133.3899999999512</c:v>
                </c:pt>
                <c:pt idx="26679">
                  <c:v>133.3949999999512</c:v>
                </c:pt>
                <c:pt idx="26680">
                  <c:v>133.3999999999512</c:v>
                </c:pt>
                <c:pt idx="26681">
                  <c:v>133.4049999999511</c:v>
                </c:pt>
                <c:pt idx="26682">
                  <c:v>133.4099999999511</c:v>
                </c:pt>
                <c:pt idx="26683">
                  <c:v>133.4149999999511</c:v>
                </c:pt>
                <c:pt idx="26684">
                  <c:v>133.4199999999511</c:v>
                </c:pt>
                <c:pt idx="26685">
                  <c:v>133.4249999999512</c:v>
                </c:pt>
                <c:pt idx="26686">
                  <c:v>133.4299999999511</c:v>
                </c:pt>
                <c:pt idx="26687">
                  <c:v>133.4349999999511</c:v>
                </c:pt>
                <c:pt idx="26688">
                  <c:v>133.4399999999511</c:v>
                </c:pt>
                <c:pt idx="26689">
                  <c:v>133.4449999999511</c:v>
                </c:pt>
                <c:pt idx="26690">
                  <c:v>133.4499999999511</c:v>
                </c:pt>
                <c:pt idx="26691">
                  <c:v>133.4549999999511</c:v>
                </c:pt>
                <c:pt idx="26692">
                  <c:v>133.4599999999511</c:v>
                </c:pt>
                <c:pt idx="26693">
                  <c:v>133.4649999999511</c:v>
                </c:pt>
                <c:pt idx="26694">
                  <c:v>133.4699999999511</c:v>
                </c:pt>
                <c:pt idx="26695">
                  <c:v>133.4749999999511</c:v>
                </c:pt>
                <c:pt idx="26696">
                  <c:v>133.4799999999511</c:v>
                </c:pt>
                <c:pt idx="26697">
                  <c:v>133.4849999999511</c:v>
                </c:pt>
                <c:pt idx="26698">
                  <c:v>133.4899999999511</c:v>
                </c:pt>
                <c:pt idx="26699">
                  <c:v>133.4949999999511</c:v>
                </c:pt>
                <c:pt idx="26700">
                  <c:v>133.4999999999511</c:v>
                </c:pt>
                <c:pt idx="26701">
                  <c:v>133.5049999999511</c:v>
                </c:pt>
                <c:pt idx="26702">
                  <c:v>133.509999999951</c:v>
                </c:pt>
                <c:pt idx="26703">
                  <c:v>133.514999999951</c:v>
                </c:pt>
                <c:pt idx="26704">
                  <c:v>133.519999999951</c:v>
                </c:pt>
                <c:pt idx="26705">
                  <c:v>133.524999999951</c:v>
                </c:pt>
                <c:pt idx="26706">
                  <c:v>133.529999999951</c:v>
                </c:pt>
                <c:pt idx="26707">
                  <c:v>133.534999999951</c:v>
                </c:pt>
                <c:pt idx="26708">
                  <c:v>133.539999999951</c:v>
                </c:pt>
                <c:pt idx="26709">
                  <c:v>133.544999999951</c:v>
                </c:pt>
                <c:pt idx="26710">
                  <c:v>133.549999999951</c:v>
                </c:pt>
                <c:pt idx="26711">
                  <c:v>133.554999999951</c:v>
                </c:pt>
                <c:pt idx="26712">
                  <c:v>133.559999999951</c:v>
                </c:pt>
                <c:pt idx="26713">
                  <c:v>133.564999999951</c:v>
                </c:pt>
                <c:pt idx="26714">
                  <c:v>133.569999999951</c:v>
                </c:pt>
                <c:pt idx="26715">
                  <c:v>133.574999999951</c:v>
                </c:pt>
                <c:pt idx="26716">
                  <c:v>133.579999999951</c:v>
                </c:pt>
                <c:pt idx="26717">
                  <c:v>133.584999999951</c:v>
                </c:pt>
                <c:pt idx="26718">
                  <c:v>133.589999999951</c:v>
                </c:pt>
                <c:pt idx="26719">
                  <c:v>133.594999999951</c:v>
                </c:pt>
                <c:pt idx="26720">
                  <c:v>133.599999999951</c:v>
                </c:pt>
                <c:pt idx="26721">
                  <c:v>133.604999999951</c:v>
                </c:pt>
                <c:pt idx="26722">
                  <c:v>133.609999999951</c:v>
                </c:pt>
                <c:pt idx="26723">
                  <c:v>133.614999999951</c:v>
                </c:pt>
                <c:pt idx="26724">
                  <c:v>133.6199999999509</c:v>
                </c:pt>
                <c:pt idx="26725">
                  <c:v>133.6249999999509</c:v>
                </c:pt>
                <c:pt idx="26726">
                  <c:v>133.6299999999509</c:v>
                </c:pt>
                <c:pt idx="26727">
                  <c:v>133.6349999999509</c:v>
                </c:pt>
                <c:pt idx="26728">
                  <c:v>133.6399999999509</c:v>
                </c:pt>
                <c:pt idx="26729">
                  <c:v>133.6449999999509</c:v>
                </c:pt>
                <c:pt idx="26730">
                  <c:v>133.6499999999509</c:v>
                </c:pt>
                <c:pt idx="26731">
                  <c:v>133.6549999999509</c:v>
                </c:pt>
                <c:pt idx="26732">
                  <c:v>133.6599999999509</c:v>
                </c:pt>
                <c:pt idx="26733">
                  <c:v>133.6649999999509</c:v>
                </c:pt>
                <c:pt idx="26734">
                  <c:v>133.6699999999509</c:v>
                </c:pt>
                <c:pt idx="26735">
                  <c:v>133.6749999999509</c:v>
                </c:pt>
                <c:pt idx="26736">
                  <c:v>133.6799999999509</c:v>
                </c:pt>
                <c:pt idx="26737">
                  <c:v>133.6849999999509</c:v>
                </c:pt>
                <c:pt idx="26738">
                  <c:v>133.6899999999509</c:v>
                </c:pt>
                <c:pt idx="26739">
                  <c:v>133.6949999999509</c:v>
                </c:pt>
                <c:pt idx="26740">
                  <c:v>133.6999999999509</c:v>
                </c:pt>
                <c:pt idx="26741">
                  <c:v>133.7049999999509</c:v>
                </c:pt>
                <c:pt idx="26742">
                  <c:v>133.7099999999509</c:v>
                </c:pt>
                <c:pt idx="26743">
                  <c:v>133.7149999999507</c:v>
                </c:pt>
                <c:pt idx="26744">
                  <c:v>133.7199999999507</c:v>
                </c:pt>
                <c:pt idx="26745">
                  <c:v>133.7249999999509</c:v>
                </c:pt>
                <c:pt idx="26746">
                  <c:v>133.7299999999508</c:v>
                </c:pt>
                <c:pt idx="26747">
                  <c:v>133.7349999999508</c:v>
                </c:pt>
                <c:pt idx="26748">
                  <c:v>133.7399999999508</c:v>
                </c:pt>
                <c:pt idx="26749">
                  <c:v>133.7449999999507</c:v>
                </c:pt>
                <c:pt idx="26750">
                  <c:v>133.7499999999507</c:v>
                </c:pt>
                <c:pt idx="26751">
                  <c:v>133.7549999999508</c:v>
                </c:pt>
                <c:pt idx="26752">
                  <c:v>133.7599999999508</c:v>
                </c:pt>
                <c:pt idx="26753">
                  <c:v>133.7649999999508</c:v>
                </c:pt>
                <c:pt idx="26754">
                  <c:v>133.7699999999508</c:v>
                </c:pt>
                <c:pt idx="26755">
                  <c:v>133.7749999999508</c:v>
                </c:pt>
                <c:pt idx="26756">
                  <c:v>133.7799999999507</c:v>
                </c:pt>
                <c:pt idx="26757">
                  <c:v>133.7849999999508</c:v>
                </c:pt>
                <c:pt idx="26758">
                  <c:v>133.7899999999508</c:v>
                </c:pt>
                <c:pt idx="26759">
                  <c:v>133.7949999999508</c:v>
                </c:pt>
                <c:pt idx="26760">
                  <c:v>133.7999999999508</c:v>
                </c:pt>
                <c:pt idx="26761">
                  <c:v>133.8049999999508</c:v>
                </c:pt>
                <c:pt idx="26762">
                  <c:v>133.8099999999508</c:v>
                </c:pt>
                <c:pt idx="26763">
                  <c:v>133.8149999999508</c:v>
                </c:pt>
                <c:pt idx="26764">
                  <c:v>133.8199999999508</c:v>
                </c:pt>
                <c:pt idx="26765">
                  <c:v>133.8249999999508</c:v>
                </c:pt>
                <c:pt idx="26766">
                  <c:v>133.8299999999508</c:v>
                </c:pt>
                <c:pt idx="26767">
                  <c:v>133.8349999999508</c:v>
                </c:pt>
                <c:pt idx="26768">
                  <c:v>133.8399999999508</c:v>
                </c:pt>
                <c:pt idx="26769">
                  <c:v>133.8449999999507</c:v>
                </c:pt>
                <c:pt idx="26770">
                  <c:v>133.8499999999507</c:v>
                </c:pt>
                <c:pt idx="26771">
                  <c:v>133.8549999999508</c:v>
                </c:pt>
                <c:pt idx="26772">
                  <c:v>133.8599999999508</c:v>
                </c:pt>
                <c:pt idx="26773">
                  <c:v>133.8649999999508</c:v>
                </c:pt>
                <c:pt idx="26774">
                  <c:v>133.8699999999507</c:v>
                </c:pt>
                <c:pt idx="26775">
                  <c:v>133.8749999999507</c:v>
                </c:pt>
                <c:pt idx="26776">
                  <c:v>133.8799999999507</c:v>
                </c:pt>
                <c:pt idx="26777">
                  <c:v>133.8849999999507</c:v>
                </c:pt>
                <c:pt idx="26778">
                  <c:v>133.8899999999507</c:v>
                </c:pt>
                <c:pt idx="26779">
                  <c:v>133.8949999999507</c:v>
                </c:pt>
                <c:pt idx="26780">
                  <c:v>133.8999999999507</c:v>
                </c:pt>
                <c:pt idx="26781">
                  <c:v>133.9049999999507</c:v>
                </c:pt>
                <c:pt idx="26782">
                  <c:v>133.9099999999507</c:v>
                </c:pt>
                <c:pt idx="26783">
                  <c:v>133.9149999999507</c:v>
                </c:pt>
                <c:pt idx="26784">
                  <c:v>133.9199999999507</c:v>
                </c:pt>
                <c:pt idx="26785">
                  <c:v>133.9249999999507</c:v>
                </c:pt>
                <c:pt idx="26786">
                  <c:v>133.9299999999507</c:v>
                </c:pt>
                <c:pt idx="26787">
                  <c:v>133.9349999999507</c:v>
                </c:pt>
                <c:pt idx="26788">
                  <c:v>133.9399999999507</c:v>
                </c:pt>
                <c:pt idx="26789">
                  <c:v>133.9449999999507</c:v>
                </c:pt>
                <c:pt idx="26790">
                  <c:v>133.9499999999506</c:v>
                </c:pt>
                <c:pt idx="26791">
                  <c:v>133.9549999999506</c:v>
                </c:pt>
                <c:pt idx="26792">
                  <c:v>133.9599999999506</c:v>
                </c:pt>
                <c:pt idx="26793">
                  <c:v>133.9649999999506</c:v>
                </c:pt>
                <c:pt idx="26794">
                  <c:v>133.9699999999506</c:v>
                </c:pt>
                <c:pt idx="26795">
                  <c:v>133.9749999999506</c:v>
                </c:pt>
                <c:pt idx="26796">
                  <c:v>133.9799999999506</c:v>
                </c:pt>
                <c:pt idx="26797">
                  <c:v>133.9849999999506</c:v>
                </c:pt>
                <c:pt idx="26798">
                  <c:v>133.9899999999506</c:v>
                </c:pt>
                <c:pt idx="26799">
                  <c:v>133.9949999999506</c:v>
                </c:pt>
                <c:pt idx="26800">
                  <c:v>133.9999999999506</c:v>
                </c:pt>
                <c:pt idx="26801">
                  <c:v>134.0049999999506</c:v>
                </c:pt>
                <c:pt idx="26802">
                  <c:v>134.0099999999506</c:v>
                </c:pt>
                <c:pt idx="26803">
                  <c:v>134.0149999999506</c:v>
                </c:pt>
                <c:pt idx="26804">
                  <c:v>134.0199999999506</c:v>
                </c:pt>
                <c:pt idx="26805">
                  <c:v>134.0249999999506</c:v>
                </c:pt>
                <c:pt idx="26806">
                  <c:v>134.0299999999506</c:v>
                </c:pt>
                <c:pt idx="26807">
                  <c:v>134.0349999999506</c:v>
                </c:pt>
                <c:pt idx="26808">
                  <c:v>134.0399999999506</c:v>
                </c:pt>
                <c:pt idx="26809">
                  <c:v>134.0449999999506</c:v>
                </c:pt>
                <c:pt idx="26810">
                  <c:v>134.0499999999506</c:v>
                </c:pt>
                <c:pt idx="26811">
                  <c:v>134.0549999999506</c:v>
                </c:pt>
                <c:pt idx="26812">
                  <c:v>134.0599999999506</c:v>
                </c:pt>
                <c:pt idx="26813">
                  <c:v>134.0649999999505</c:v>
                </c:pt>
                <c:pt idx="26814">
                  <c:v>134.0699999999505</c:v>
                </c:pt>
                <c:pt idx="26815">
                  <c:v>134.0749999999505</c:v>
                </c:pt>
                <c:pt idx="26816">
                  <c:v>134.0799999999505</c:v>
                </c:pt>
                <c:pt idx="26817">
                  <c:v>134.0849999999506</c:v>
                </c:pt>
                <c:pt idx="26818">
                  <c:v>134.0899999999505</c:v>
                </c:pt>
                <c:pt idx="26819">
                  <c:v>134.0949999999505</c:v>
                </c:pt>
                <c:pt idx="26820">
                  <c:v>134.0999999999505</c:v>
                </c:pt>
                <c:pt idx="26821">
                  <c:v>134.1049999999505</c:v>
                </c:pt>
                <c:pt idx="26822">
                  <c:v>134.1099999999505</c:v>
                </c:pt>
                <c:pt idx="26823">
                  <c:v>134.1149999999505</c:v>
                </c:pt>
                <c:pt idx="26824">
                  <c:v>134.1199999999505</c:v>
                </c:pt>
                <c:pt idx="26825">
                  <c:v>134.1249999999505</c:v>
                </c:pt>
                <c:pt idx="26826">
                  <c:v>134.1299999999505</c:v>
                </c:pt>
                <c:pt idx="26827">
                  <c:v>134.1349999999505</c:v>
                </c:pt>
                <c:pt idx="26828">
                  <c:v>134.1399999999505</c:v>
                </c:pt>
                <c:pt idx="26829">
                  <c:v>134.1449999999505</c:v>
                </c:pt>
                <c:pt idx="26830">
                  <c:v>134.1499999999505</c:v>
                </c:pt>
                <c:pt idx="26831">
                  <c:v>134.1549999999505</c:v>
                </c:pt>
                <c:pt idx="26832">
                  <c:v>134.1599999999505</c:v>
                </c:pt>
                <c:pt idx="26833">
                  <c:v>134.1649999999505</c:v>
                </c:pt>
                <c:pt idx="26834">
                  <c:v>134.1699999999504</c:v>
                </c:pt>
                <c:pt idx="26835">
                  <c:v>134.1749999999504</c:v>
                </c:pt>
                <c:pt idx="26836">
                  <c:v>134.1799999999504</c:v>
                </c:pt>
                <c:pt idx="26837">
                  <c:v>134.1849999999504</c:v>
                </c:pt>
                <c:pt idx="26838">
                  <c:v>134.1899999999504</c:v>
                </c:pt>
                <c:pt idx="26839">
                  <c:v>134.1949999999504</c:v>
                </c:pt>
                <c:pt idx="26840">
                  <c:v>134.1999999999504</c:v>
                </c:pt>
                <c:pt idx="26841">
                  <c:v>134.2049999999504</c:v>
                </c:pt>
                <c:pt idx="26842">
                  <c:v>134.2099999999504</c:v>
                </c:pt>
                <c:pt idx="26843">
                  <c:v>134.2149999999504</c:v>
                </c:pt>
                <c:pt idx="26844">
                  <c:v>134.2199999999503</c:v>
                </c:pt>
                <c:pt idx="26845">
                  <c:v>134.2249999999504</c:v>
                </c:pt>
                <c:pt idx="26846">
                  <c:v>134.2299999999504</c:v>
                </c:pt>
                <c:pt idx="26847">
                  <c:v>134.2349999999504</c:v>
                </c:pt>
                <c:pt idx="26848">
                  <c:v>134.2399999999504</c:v>
                </c:pt>
                <c:pt idx="26849">
                  <c:v>134.2449999999504</c:v>
                </c:pt>
                <c:pt idx="26850">
                  <c:v>134.2499999999503</c:v>
                </c:pt>
                <c:pt idx="26851">
                  <c:v>134.2549999999504</c:v>
                </c:pt>
                <c:pt idx="26852">
                  <c:v>134.2599999999504</c:v>
                </c:pt>
                <c:pt idx="26853">
                  <c:v>134.2649999999504</c:v>
                </c:pt>
                <c:pt idx="26854">
                  <c:v>134.2699999999504</c:v>
                </c:pt>
                <c:pt idx="26855">
                  <c:v>134.2749999999504</c:v>
                </c:pt>
                <c:pt idx="26856">
                  <c:v>134.2799999999503</c:v>
                </c:pt>
                <c:pt idx="26857">
                  <c:v>134.2849999999503</c:v>
                </c:pt>
                <c:pt idx="26858">
                  <c:v>134.2899999999503</c:v>
                </c:pt>
                <c:pt idx="26859">
                  <c:v>134.2949999999503</c:v>
                </c:pt>
                <c:pt idx="26860">
                  <c:v>134.2999999999503</c:v>
                </c:pt>
                <c:pt idx="26861">
                  <c:v>134.3049999999504</c:v>
                </c:pt>
                <c:pt idx="26862">
                  <c:v>134.3099999999503</c:v>
                </c:pt>
                <c:pt idx="26863">
                  <c:v>134.3149999999503</c:v>
                </c:pt>
                <c:pt idx="26864">
                  <c:v>134.3199999999503</c:v>
                </c:pt>
                <c:pt idx="26865">
                  <c:v>134.3249999999503</c:v>
                </c:pt>
                <c:pt idx="26866">
                  <c:v>134.3299999999503</c:v>
                </c:pt>
                <c:pt idx="26867">
                  <c:v>134.3349999999503</c:v>
                </c:pt>
                <c:pt idx="26868">
                  <c:v>134.3399999999503</c:v>
                </c:pt>
                <c:pt idx="26869">
                  <c:v>134.3449999999503</c:v>
                </c:pt>
                <c:pt idx="26870">
                  <c:v>134.3499999999503</c:v>
                </c:pt>
                <c:pt idx="26871">
                  <c:v>134.3549999999503</c:v>
                </c:pt>
                <c:pt idx="26872">
                  <c:v>134.3599999999503</c:v>
                </c:pt>
                <c:pt idx="26873">
                  <c:v>134.3649999999503</c:v>
                </c:pt>
                <c:pt idx="26874">
                  <c:v>134.3699999999503</c:v>
                </c:pt>
                <c:pt idx="26875">
                  <c:v>134.3749999999503</c:v>
                </c:pt>
                <c:pt idx="26876">
                  <c:v>134.3799999999503</c:v>
                </c:pt>
                <c:pt idx="26877">
                  <c:v>134.3849999999503</c:v>
                </c:pt>
                <c:pt idx="26878">
                  <c:v>134.3899999999503</c:v>
                </c:pt>
                <c:pt idx="26879">
                  <c:v>134.3949999999502</c:v>
                </c:pt>
                <c:pt idx="26880">
                  <c:v>134.3999999999502</c:v>
                </c:pt>
                <c:pt idx="26881">
                  <c:v>134.4049999999502</c:v>
                </c:pt>
                <c:pt idx="26882">
                  <c:v>134.4099999999502</c:v>
                </c:pt>
                <c:pt idx="26883">
                  <c:v>134.4149999999502</c:v>
                </c:pt>
                <c:pt idx="26884">
                  <c:v>134.4199999999502</c:v>
                </c:pt>
                <c:pt idx="26885">
                  <c:v>134.4249999999502</c:v>
                </c:pt>
                <c:pt idx="26886">
                  <c:v>134.4299999999502</c:v>
                </c:pt>
                <c:pt idx="26887">
                  <c:v>134.4349999999502</c:v>
                </c:pt>
                <c:pt idx="26888">
                  <c:v>134.4399999999502</c:v>
                </c:pt>
                <c:pt idx="26889">
                  <c:v>134.4449999999502</c:v>
                </c:pt>
                <c:pt idx="26890">
                  <c:v>134.4499999999502</c:v>
                </c:pt>
                <c:pt idx="26891">
                  <c:v>134.4549999999502</c:v>
                </c:pt>
                <c:pt idx="26892">
                  <c:v>134.4599999999502</c:v>
                </c:pt>
                <c:pt idx="26893">
                  <c:v>134.4649999999502</c:v>
                </c:pt>
                <c:pt idx="26894">
                  <c:v>134.4699999999502</c:v>
                </c:pt>
                <c:pt idx="26895">
                  <c:v>134.4749999999502</c:v>
                </c:pt>
                <c:pt idx="26896">
                  <c:v>134.4799999999502</c:v>
                </c:pt>
                <c:pt idx="26897">
                  <c:v>134.4849999999502</c:v>
                </c:pt>
                <c:pt idx="26898">
                  <c:v>134.4899999999502</c:v>
                </c:pt>
                <c:pt idx="26899">
                  <c:v>134.4949999999502</c:v>
                </c:pt>
                <c:pt idx="26900">
                  <c:v>134.4999999999502</c:v>
                </c:pt>
                <c:pt idx="26901">
                  <c:v>134.5049999999501</c:v>
                </c:pt>
                <c:pt idx="26902">
                  <c:v>134.5099999999501</c:v>
                </c:pt>
                <c:pt idx="26903">
                  <c:v>134.5149999999501</c:v>
                </c:pt>
                <c:pt idx="26904">
                  <c:v>134.5199999999501</c:v>
                </c:pt>
                <c:pt idx="26905">
                  <c:v>134.5249999999502</c:v>
                </c:pt>
                <c:pt idx="26906">
                  <c:v>134.5299999999501</c:v>
                </c:pt>
                <c:pt idx="26907">
                  <c:v>134.5349999999501</c:v>
                </c:pt>
                <c:pt idx="26908">
                  <c:v>134.5399999999501</c:v>
                </c:pt>
                <c:pt idx="26909">
                  <c:v>134.5449999999501</c:v>
                </c:pt>
                <c:pt idx="26910">
                  <c:v>134.5499999999501</c:v>
                </c:pt>
                <c:pt idx="26911">
                  <c:v>134.5549999999501</c:v>
                </c:pt>
                <c:pt idx="26912">
                  <c:v>134.5599999999501</c:v>
                </c:pt>
                <c:pt idx="26913">
                  <c:v>134.5649999999501</c:v>
                </c:pt>
                <c:pt idx="26914">
                  <c:v>134.5699999999501</c:v>
                </c:pt>
                <c:pt idx="26915">
                  <c:v>134.5749999999501</c:v>
                </c:pt>
                <c:pt idx="26916">
                  <c:v>134.5799999999501</c:v>
                </c:pt>
                <c:pt idx="26917">
                  <c:v>134.5849999999501</c:v>
                </c:pt>
                <c:pt idx="26918">
                  <c:v>134.5899999999501</c:v>
                </c:pt>
                <c:pt idx="26919">
                  <c:v>134.5949999999501</c:v>
                </c:pt>
                <c:pt idx="26920">
                  <c:v>134.5999999999501</c:v>
                </c:pt>
                <c:pt idx="26921">
                  <c:v>134.6049999999501</c:v>
                </c:pt>
                <c:pt idx="26922">
                  <c:v>134.60999999995</c:v>
                </c:pt>
                <c:pt idx="26923">
                  <c:v>134.61499999995</c:v>
                </c:pt>
                <c:pt idx="26924">
                  <c:v>134.61999999995</c:v>
                </c:pt>
                <c:pt idx="26925">
                  <c:v>134.62499999995</c:v>
                </c:pt>
                <c:pt idx="26926">
                  <c:v>134.62999999995</c:v>
                </c:pt>
                <c:pt idx="26927">
                  <c:v>134.63499999995</c:v>
                </c:pt>
                <c:pt idx="26928">
                  <c:v>134.63999999995</c:v>
                </c:pt>
                <c:pt idx="26929">
                  <c:v>134.64499999995</c:v>
                </c:pt>
                <c:pt idx="26930">
                  <c:v>134.64999999995</c:v>
                </c:pt>
                <c:pt idx="26931">
                  <c:v>134.65499999995</c:v>
                </c:pt>
                <c:pt idx="26932">
                  <c:v>134.65999999995</c:v>
                </c:pt>
                <c:pt idx="26933">
                  <c:v>134.66499999995</c:v>
                </c:pt>
                <c:pt idx="26934">
                  <c:v>134.66999999995</c:v>
                </c:pt>
                <c:pt idx="26935">
                  <c:v>134.67499999995</c:v>
                </c:pt>
                <c:pt idx="26936">
                  <c:v>134.67999999995</c:v>
                </c:pt>
                <c:pt idx="26937">
                  <c:v>134.68499999995</c:v>
                </c:pt>
                <c:pt idx="26938">
                  <c:v>134.68999999995</c:v>
                </c:pt>
                <c:pt idx="26939">
                  <c:v>134.69499999995</c:v>
                </c:pt>
                <c:pt idx="26940">
                  <c:v>134.69999999995</c:v>
                </c:pt>
                <c:pt idx="26941">
                  <c:v>134.70499999995</c:v>
                </c:pt>
                <c:pt idx="26942">
                  <c:v>134.70999999995</c:v>
                </c:pt>
                <c:pt idx="26943">
                  <c:v>134.71499999995</c:v>
                </c:pt>
                <c:pt idx="26944">
                  <c:v>134.7199999999499</c:v>
                </c:pt>
                <c:pt idx="26945">
                  <c:v>134.7249999999499</c:v>
                </c:pt>
                <c:pt idx="26946">
                  <c:v>134.7299999999499</c:v>
                </c:pt>
                <c:pt idx="26947">
                  <c:v>134.7349999999499</c:v>
                </c:pt>
                <c:pt idx="26948">
                  <c:v>134.7399999999499</c:v>
                </c:pt>
                <c:pt idx="26949">
                  <c:v>134.7449999999499</c:v>
                </c:pt>
                <c:pt idx="26950">
                  <c:v>134.7499999999499</c:v>
                </c:pt>
                <c:pt idx="26951">
                  <c:v>134.7549999999499</c:v>
                </c:pt>
                <c:pt idx="26952">
                  <c:v>134.7599999999499</c:v>
                </c:pt>
                <c:pt idx="26953">
                  <c:v>134.7649999999499</c:v>
                </c:pt>
                <c:pt idx="26954">
                  <c:v>134.7699999999499</c:v>
                </c:pt>
                <c:pt idx="26955">
                  <c:v>134.7749999999499</c:v>
                </c:pt>
                <c:pt idx="26956">
                  <c:v>134.7799999999499</c:v>
                </c:pt>
                <c:pt idx="26957">
                  <c:v>134.7849999999499</c:v>
                </c:pt>
                <c:pt idx="26958">
                  <c:v>134.7899999999499</c:v>
                </c:pt>
                <c:pt idx="26959">
                  <c:v>134.7949999999499</c:v>
                </c:pt>
                <c:pt idx="26960">
                  <c:v>134.7999999999499</c:v>
                </c:pt>
                <c:pt idx="26961">
                  <c:v>134.8049999999499</c:v>
                </c:pt>
                <c:pt idx="26962">
                  <c:v>134.8099999999499</c:v>
                </c:pt>
                <c:pt idx="26963">
                  <c:v>134.8149999999499</c:v>
                </c:pt>
                <c:pt idx="26964">
                  <c:v>134.8199999999499</c:v>
                </c:pt>
                <c:pt idx="26965">
                  <c:v>134.82499999995</c:v>
                </c:pt>
                <c:pt idx="26966">
                  <c:v>134.82999999995</c:v>
                </c:pt>
                <c:pt idx="26967">
                  <c:v>134.8349999999498</c:v>
                </c:pt>
                <c:pt idx="26968">
                  <c:v>134.8399999999498</c:v>
                </c:pt>
                <c:pt idx="26969">
                  <c:v>134.8449999999498</c:v>
                </c:pt>
                <c:pt idx="26970">
                  <c:v>134.8499999999498</c:v>
                </c:pt>
                <c:pt idx="26971">
                  <c:v>134.85499999995</c:v>
                </c:pt>
                <c:pt idx="26972">
                  <c:v>134.8599999999498</c:v>
                </c:pt>
                <c:pt idx="26973">
                  <c:v>134.8649999999498</c:v>
                </c:pt>
                <c:pt idx="26974">
                  <c:v>134.8699999999498</c:v>
                </c:pt>
                <c:pt idx="26975">
                  <c:v>134.8749999999498</c:v>
                </c:pt>
                <c:pt idx="26976">
                  <c:v>134.8799999999498</c:v>
                </c:pt>
                <c:pt idx="26977">
                  <c:v>134.8849999999498</c:v>
                </c:pt>
                <c:pt idx="26978">
                  <c:v>134.8899999999498</c:v>
                </c:pt>
                <c:pt idx="26979">
                  <c:v>134.8949999999498</c:v>
                </c:pt>
                <c:pt idx="26980">
                  <c:v>134.8999999999498</c:v>
                </c:pt>
                <c:pt idx="26981">
                  <c:v>134.9049999999498</c:v>
                </c:pt>
                <c:pt idx="26982">
                  <c:v>134.9099999999498</c:v>
                </c:pt>
                <c:pt idx="26983">
                  <c:v>134.9149999999498</c:v>
                </c:pt>
                <c:pt idx="26984">
                  <c:v>134.9199999999498</c:v>
                </c:pt>
                <c:pt idx="26985">
                  <c:v>134.9249999999498</c:v>
                </c:pt>
                <c:pt idx="26986">
                  <c:v>134.9299999999498</c:v>
                </c:pt>
                <c:pt idx="26987">
                  <c:v>134.9349999999498</c:v>
                </c:pt>
                <c:pt idx="26988">
                  <c:v>134.9399999999498</c:v>
                </c:pt>
                <c:pt idx="26989">
                  <c:v>134.9449999999497</c:v>
                </c:pt>
                <c:pt idx="26990">
                  <c:v>134.9499999999497</c:v>
                </c:pt>
                <c:pt idx="26991">
                  <c:v>134.9549999999498</c:v>
                </c:pt>
                <c:pt idx="26992">
                  <c:v>134.9599999999498</c:v>
                </c:pt>
                <c:pt idx="26993">
                  <c:v>134.9649999999498</c:v>
                </c:pt>
                <c:pt idx="26994">
                  <c:v>134.9699999999497</c:v>
                </c:pt>
                <c:pt idx="26995">
                  <c:v>134.9749999999497</c:v>
                </c:pt>
                <c:pt idx="26996">
                  <c:v>134.9799999999497</c:v>
                </c:pt>
                <c:pt idx="26997">
                  <c:v>134.9849999999497</c:v>
                </c:pt>
                <c:pt idx="26998">
                  <c:v>134.9899999999497</c:v>
                </c:pt>
                <c:pt idx="26999">
                  <c:v>134.9949999999497</c:v>
                </c:pt>
                <c:pt idx="27000">
                  <c:v>134.9999999999497</c:v>
                </c:pt>
                <c:pt idx="27001">
                  <c:v>135.0049999999497</c:v>
                </c:pt>
                <c:pt idx="27002">
                  <c:v>135.0099999999497</c:v>
                </c:pt>
                <c:pt idx="27003">
                  <c:v>135.0149999999497</c:v>
                </c:pt>
                <c:pt idx="27004">
                  <c:v>135.0199999999497</c:v>
                </c:pt>
                <c:pt idx="27005">
                  <c:v>135.0249999999497</c:v>
                </c:pt>
                <c:pt idx="27006">
                  <c:v>135.0299999999497</c:v>
                </c:pt>
                <c:pt idx="27007">
                  <c:v>135.0349999999497</c:v>
                </c:pt>
                <c:pt idx="27008">
                  <c:v>135.0399999999497</c:v>
                </c:pt>
                <c:pt idx="27009">
                  <c:v>135.0449999999497</c:v>
                </c:pt>
                <c:pt idx="27010">
                  <c:v>135.0499999999496</c:v>
                </c:pt>
                <c:pt idx="27011">
                  <c:v>135.0549999999496</c:v>
                </c:pt>
                <c:pt idx="27012">
                  <c:v>135.0599999999496</c:v>
                </c:pt>
                <c:pt idx="27013">
                  <c:v>135.0649999999496</c:v>
                </c:pt>
                <c:pt idx="27014">
                  <c:v>135.0699999999496</c:v>
                </c:pt>
                <c:pt idx="27015">
                  <c:v>135.0749999999496</c:v>
                </c:pt>
                <c:pt idx="27016">
                  <c:v>135.0799999999496</c:v>
                </c:pt>
                <c:pt idx="27017">
                  <c:v>135.0849999999496</c:v>
                </c:pt>
                <c:pt idx="27018">
                  <c:v>135.0899999999496</c:v>
                </c:pt>
                <c:pt idx="27019">
                  <c:v>135.0949999999496</c:v>
                </c:pt>
                <c:pt idx="27020">
                  <c:v>135.0999999999496</c:v>
                </c:pt>
                <c:pt idx="27021">
                  <c:v>135.1049999999496</c:v>
                </c:pt>
                <c:pt idx="27022">
                  <c:v>135.1099999999496</c:v>
                </c:pt>
                <c:pt idx="27023">
                  <c:v>135.1149999999496</c:v>
                </c:pt>
                <c:pt idx="27024">
                  <c:v>135.1199999999496</c:v>
                </c:pt>
                <c:pt idx="27025">
                  <c:v>135.1249999999496</c:v>
                </c:pt>
                <c:pt idx="27026">
                  <c:v>135.1299999999496</c:v>
                </c:pt>
                <c:pt idx="27027">
                  <c:v>135.1349999999496</c:v>
                </c:pt>
                <c:pt idx="27028">
                  <c:v>135.1399999999496</c:v>
                </c:pt>
                <c:pt idx="27029">
                  <c:v>135.1449999999496</c:v>
                </c:pt>
                <c:pt idx="27030">
                  <c:v>135.1499999999496</c:v>
                </c:pt>
                <c:pt idx="27031">
                  <c:v>135.1549999999496</c:v>
                </c:pt>
                <c:pt idx="27032">
                  <c:v>135.1599999999496</c:v>
                </c:pt>
                <c:pt idx="27033">
                  <c:v>135.1649999999495</c:v>
                </c:pt>
                <c:pt idx="27034">
                  <c:v>135.1699999999495</c:v>
                </c:pt>
                <c:pt idx="27035">
                  <c:v>135.1749999999495</c:v>
                </c:pt>
                <c:pt idx="27036">
                  <c:v>135.1799999999495</c:v>
                </c:pt>
                <c:pt idx="27037">
                  <c:v>135.1849999999496</c:v>
                </c:pt>
                <c:pt idx="27038">
                  <c:v>135.1899999999495</c:v>
                </c:pt>
                <c:pt idx="27039">
                  <c:v>135.1949999999495</c:v>
                </c:pt>
                <c:pt idx="27040">
                  <c:v>135.1999999999495</c:v>
                </c:pt>
                <c:pt idx="27041">
                  <c:v>135.2049999999495</c:v>
                </c:pt>
                <c:pt idx="27042">
                  <c:v>135.2099999999495</c:v>
                </c:pt>
                <c:pt idx="27043">
                  <c:v>135.2149999999495</c:v>
                </c:pt>
                <c:pt idx="27044">
                  <c:v>135.2199999999495</c:v>
                </c:pt>
                <c:pt idx="27045">
                  <c:v>135.2249999999495</c:v>
                </c:pt>
                <c:pt idx="27046">
                  <c:v>135.2299999999495</c:v>
                </c:pt>
                <c:pt idx="27047">
                  <c:v>135.2349999999495</c:v>
                </c:pt>
                <c:pt idx="27048">
                  <c:v>135.2399999999495</c:v>
                </c:pt>
                <c:pt idx="27049">
                  <c:v>135.2449999999495</c:v>
                </c:pt>
                <c:pt idx="27050">
                  <c:v>135.2499999999494</c:v>
                </c:pt>
                <c:pt idx="27051">
                  <c:v>135.2549999999495</c:v>
                </c:pt>
                <c:pt idx="27052">
                  <c:v>135.2599999999495</c:v>
                </c:pt>
                <c:pt idx="27053">
                  <c:v>135.2649999999495</c:v>
                </c:pt>
                <c:pt idx="27054">
                  <c:v>135.2699999999494</c:v>
                </c:pt>
                <c:pt idx="27055">
                  <c:v>135.2749999999494</c:v>
                </c:pt>
                <c:pt idx="27056">
                  <c:v>135.2799999999494</c:v>
                </c:pt>
                <c:pt idx="27057">
                  <c:v>135.2849999999494</c:v>
                </c:pt>
                <c:pt idx="27058">
                  <c:v>135.2899999999494</c:v>
                </c:pt>
                <c:pt idx="27059">
                  <c:v>135.2949999999494</c:v>
                </c:pt>
                <c:pt idx="27060">
                  <c:v>135.2999999999494</c:v>
                </c:pt>
                <c:pt idx="27061">
                  <c:v>135.3049999999494</c:v>
                </c:pt>
                <c:pt idx="27062">
                  <c:v>135.3099999999494</c:v>
                </c:pt>
                <c:pt idx="27063">
                  <c:v>135.3149999999494</c:v>
                </c:pt>
                <c:pt idx="27064">
                  <c:v>135.3199999999494</c:v>
                </c:pt>
                <c:pt idx="27065">
                  <c:v>135.3249999999494</c:v>
                </c:pt>
                <c:pt idx="27066">
                  <c:v>135.3299999999494</c:v>
                </c:pt>
                <c:pt idx="27067">
                  <c:v>135.3349999999494</c:v>
                </c:pt>
                <c:pt idx="27068">
                  <c:v>135.3399999999494</c:v>
                </c:pt>
                <c:pt idx="27069">
                  <c:v>135.3449999999494</c:v>
                </c:pt>
                <c:pt idx="27070">
                  <c:v>135.3499999999494</c:v>
                </c:pt>
                <c:pt idx="27071">
                  <c:v>135.3549999999494</c:v>
                </c:pt>
                <c:pt idx="27072">
                  <c:v>135.3599999999494</c:v>
                </c:pt>
                <c:pt idx="27073">
                  <c:v>135.3649999999494</c:v>
                </c:pt>
                <c:pt idx="27074">
                  <c:v>135.3699999999494</c:v>
                </c:pt>
                <c:pt idx="27075">
                  <c:v>135.3749999999494</c:v>
                </c:pt>
                <c:pt idx="27076">
                  <c:v>135.3799999999494</c:v>
                </c:pt>
                <c:pt idx="27077">
                  <c:v>135.3849999999494</c:v>
                </c:pt>
                <c:pt idx="27078">
                  <c:v>135.3899999999494</c:v>
                </c:pt>
                <c:pt idx="27079">
                  <c:v>135.3949999999494</c:v>
                </c:pt>
                <c:pt idx="27080">
                  <c:v>135.3999999999494</c:v>
                </c:pt>
                <c:pt idx="27081">
                  <c:v>135.4049999999494</c:v>
                </c:pt>
                <c:pt idx="27082">
                  <c:v>135.4099999999493</c:v>
                </c:pt>
                <c:pt idx="27083">
                  <c:v>135.4149999999493</c:v>
                </c:pt>
                <c:pt idx="27084">
                  <c:v>135.4199999999493</c:v>
                </c:pt>
                <c:pt idx="27085">
                  <c:v>135.4249999999493</c:v>
                </c:pt>
                <c:pt idx="27086">
                  <c:v>135.4299999999493</c:v>
                </c:pt>
                <c:pt idx="27087">
                  <c:v>135.4349999999493</c:v>
                </c:pt>
                <c:pt idx="27088">
                  <c:v>135.4399999999493</c:v>
                </c:pt>
                <c:pt idx="27089">
                  <c:v>135.4449999999493</c:v>
                </c:pt>
                <c:pt idx="27090">
                  <c:v>135.4499999999493</c:v>
                </c:pt>
                <c:pt idx="27091">
                  <c:v>135.4549999999493</c:v>
                </c:pt>
                <c:pt idx="27092">
                  <c:v>135.4599999999493</c:v>
                </c:pt>
                <c:pt idx="27093">
                  <c:v>135.4649999999493</c:v>
                </c:pt>
                <c:pt idx="27094">
                  <c:v>135.4699999999493</c:v>
                </c:pt>
                <c:pt idx="27095">
                  <c:v>135.4749999999493</c:v>
                </c:pt>
                <c:pt idx="27096">
                  <c:v>135.4799999999493</c:v>
                </c:pt>
                <c:pt idx="27097">
                  <c:v>135.4849999999493</c:v>
                </c:pt>
                <c:pt idx="27098">
                  <c:v>135.4899999999493</c:v>
                </c:pt>
                <c:pt idx="27099">
                  <c:v>135.4949999999492</c:v>
                </c:pt>
                <c:pt idx="27100">
                  <c:v>135.4999999999492</c:v>
                </c:pt>
                <c:pt idx="27101">
                  <c:v>135.5049999999492</c:v>
                </c:pt>
                <c:pt idx="27102">
                  <c:v>135.5099999999492</c:v>
                </c:pt>
                <c:pt idx="27103">
                  <c:v>135.5149999999492</c:v>
                </c:pt>
                <c:pt idx="27104">
                  <c:v>135.5199999999492</c:v>
                </c:pt>
                <c:pt idx="27105">
                  <c:v>135.5249999999492</c:v>
                </c:pt>
                <c:pt idx="27106">
                  <c:v>135.5299999999492</c:v>
                </c:pt>
                <c:pt idx="27107">
                  <c:v>135.5349999999492</c:v>
                </c:pt>
                <c:pt idx="27108">
                  <c:v>135.5399999999492</c:v>
                </c:pt>
                <c:pt idx="27109">
                  <c:v>135.5449999999492</c:v>
                </c:pt>
                <c:pt idx="27110">
                  <c:v>135.5499999999492</c:v>
                </c:pt>
                <c:pt idx="27111">
                  <c:v>135.5549999999492</c:v>
                </c:pt>
                <c:pt idx="27112">
                  <c:v>135.5599999999492</c:v>
                </c:pt>
                <c:pt idx="27113">
                  <c:v>135.5649999999492</c:v>
                </c:pt>
                <c:pt idx="27114">
                  <c:v>135.5699999999492</c:v>
                </c:pt>
                <c:pt idx="27115">
                  <c:v>135.5749999999492</c:v>
                </c:pt>
                <c:pt idx="27116">
                  <c:v>135.5799999999492</c:v>
                </c:pt>
                <c:pt idx="27117">
                  <c:v>135.5849999999492</c:v>
                </c:pt>
                <c:pt idx="27118">
                  <c:v>135.5899999999492</c:v>
                </c:pt>
                <c:pt idx="27119">
                  <c:v>135.5949999999492</c:v>
                </c:pt>
                <c:pt idx="27120">
                  <c:v>135.5999999999492</c:v>
                </c:pt>
                <c:pt idx="27121">
                  <c:v>135.6049999999491</c:v>
                </c:pt>
                <c:pt idx="27122">
                  <c:v>135.6099999999491</c:v>
                </c:pt>
                <c:pt idx="27123">
                  <c:v>135.6149999999491</c:v>
                </c:pt>
                <c:pt idx="27124">
                  <c:v>135.6199999999491</c:v>
                </c:pt>
                <c:pt idx="27125">
                  <c:v>135.6249999999492</c:v>
                </c:pt>
                <c:pt idx="27126">
                  <c:v>135.6299999999491</c:v>
                </c:pt>
                <c:pt idx="27127">
                  <c:v>135.6349999999491</c:v>
                </c:pt>
                <c:pt idx="27128">
                  <c:v>135.6399999999491</c:v>
                </c:pt>
                <c:pt idx="27129">
                  <c:v>135.6449999999491</c:v>
                </c:pt>
                <c:pt idx="27130">
                  <c:v>135.6499999999491</c:v>
                </c:pt>
                <c:pt idx="27131">
                  <c:v>135.6549999999491</c:v>
                </c:pt>
                <c:pt idx="27132">
                  <c:v>135.6599999999491</c:v>
                </c:pt>
                <c:pt idx="27133">
                  <c:v>135.6649999999491</c:v>
                </c:pt>
                <c:pt idx="27134">
                  <c:v>135.6699999999491</c:v>
                </c:pt>
                <c:pt idx="27135">
                  <c:v>135.6749999999491</c:v>
                </c:pt>
                <c:pt idx="27136">
                  <c:v>135.6799999999491</c:v>
                </c:pt>
                <c:pt idx="27137">
                  <c:v>135.6849999999491</c:v>
                </c:pt>
                <c:pt idx="27138">
                  <c:v>135.6899999999491</c:v>
                </c:pt>
                <c:pt idx="27139">
                  <c:v>135.6949999999491</c:v>
                </c:pt>
                <c:pt idx="27140">
                  <c:v>135.6999999999491</c:v>
                </c:pt>
                <c:pt idx="27141">
                  <c:v>135.7049999999491</c:v>
                </c:pt>
                <c:pt idx="27142">
                  <c:v>135.709999999949</c:v>
                </c:pt>
                <c:pt idx="27143">
                  <c:v>135.714999999949</c:v>
                </c:pt>
                <c:pt idx="27144">
                  <c:v>135.719999999949</c:v>
                </c:pt>
                <c:pt idx="27145">
                  <c:v>135.724999999949</c:v>
                </c:pt>
                <c:pt idx="27146">
                  <c:v>135.729999999949</c:v>
                </c:pt>
                <c:pt idx="27147">
                  <c:v>135.734999999949</c:v>
                </c:pt>
                <c:pt idx="27148">
                  <c:v>135.739999999949</c:v>
                </c:pt>
                <c:pt idx="27149">
                  <c:v>135.744999999949</c:v>
                </c:pt>
                <c:pt idx="27150">
                  <c:v>135.749999999949</c:v>
                </c:pt>
                <c:pt idx="27151">
                  <c:v>135.754999999949</c:v>
                </c:pt>
                <c:pt idx="27152">
                  <c:v>135.759999999949</c:v>
                </c:pt>
                <c:pt idx="27153">
                  <c:v>135.764999999949</c:v>
                </c:pt>
                <c:pt idx="27154">
                  <c:v>135.769999999949</c:v>
                </c:pt>
                <c:pt idx="27155">
                  <c:v>135.774999999949</c:v>
                </c:pt>
                <c:pt idx="27156">
                  <c:v>135.779999999949</c:v>
                </c:pt>
                <c:pt idx="27157">
                  <c:v>135.784999999949</c:v>
                </c:pt>
                <c:pt idx="27158">
                  <c:v>135.789999999949</c:v>
                </c:pt>
                <c:pt idx="27159">
                  <c:v>135.794999999949</c:v>
                </c:pt>
                <c:pt idx="27160">
                  <c:v>135.7999999999489</c:v>
                </c:pt>
                <c:pt idx="27161">
                  <c:v>135.804999999949</c:v>
                </c:pt>
                <c:pt idx="27162">
                  <c:v>135.809999999949</c:v>
                </c:pt>
                <c:pt idx="27163">
                  <c:v>135.814999999949</c:v>
                </c:pt>
                <c:pt idx="27164">
                  <c:v>135.8199999999489</c:v>
                </c:pt>
                <c:pt idx="27165">
                  <c:v>135.8249999999489</c:v>
                </c:pt>
                <c:pt idx="27166">
                  <c:v>135.8299999999489</c:v>
                </c:pt>
                <c:pt idx="27167">
                  <c:v>135.8349999999489</c:v>
                </c:pt>
                <c:pt idx="27168">
                  <c:v>135.8399999999489</c:v>
                </c:pt>
                <c:pt idx="27169">
                  <c:v>135.8449999999489</c:v>
                </c:pt>
                <c:pt idx="27170">
                  <c:v>135.8499999999489</c:v>
                </c:pt>
                <c:pt idx="27171">
                  <c:v>135.8549999999489</c:v>
                </c:pt>
                <c:pt idx="27172">
                  <c:v>135.8599999999489</c:v>
                </c:pt>
                <c:pt idx="27173">
                  <c:v>135.8649999999489</c:v>
                </c:pt>
                <c:pt idx="27174">
                  <c:v>135.8699999999489</c:v>
                </c:pt>
                <c:pt idx="27175">
                  <c:v>135.8749999999489</c:v>
                </c:pt>
                <c:pt idx="27176">
                  <c:v>135.8799999999489</c:v>
                </c:pt>
                <c:pt idx="27177">
                  <c:v>135.8849999999489</c:v>
                </c:pt>
                <c:pt idx="27178">
                  <c:v>135.8899999999489</c:v>
                </c:pt>
                <c:pt idx="27179">
                  <c:v>135.8949999999489</c:v>
                </c:pt>
                <c:pt idx="27180">
                  <c:v>135.8999999999489</c:v>
                </c:pt>
                <c:pt idx="27181">
                  <c:v>135.9049999999489</c:v>
                </c:pt>
                <c:pt idx="27182">
                  <c:v>135.9099999999488</c:v>
                </c:pt>
                <c:pt idx="27183">
                  <c:v>135.9149999999487</c:v>
                </c:pt>
                <c:pt idx="27184">
                  <c:v>135.9199999999487</c:v>
                </c:pt>
                <c:pt idx="27185">
                  <c:v>135.9249999999489</c:v>
                </c:pt>
                <c:pt idx="27186">
                  <c:v>135.9299999999488</c:v>
                </c:pt>
                <c:pt idx="27187">
                  <c:v>135.9349999999488</c:v>
                </c:pt>
                <c:pt idx="27188">
                  <c:v>135.9399999999488</c:v>
                </c:pt>
                <c:pt idx="27189">
                  <c:v>135.9449999999487</c:v>
                </c:pt>
                <c:pt idx="27190">
                  <c:v>135.9499999999487</c:v>
                </c:pt>
                <c:pt idx="27191">
                  <c:v>135.9549999999488</c:v>
                </c:pt>
                <c:pt idx="27192">
                  <c:v>135.9599999999488</c:v>
                </c:pt>
                <c:pt idx="27193">
                  <c:v>135.9649999999488</c:v>
                </c:pt>
                <c:pt idx="27194">
                  <c:v>135.9699999999488</c:v>
                </c:pt>
                <c:pt idx="27195">
                  <c:v>135.9749999999487</c:v>
                </c:pt>
                <c:pt idx="27196">
                  <c:v>135.9799999999487</c:v>
                </c:pt>
                <c:pt idx="27197">
                  <c:v>135.9849999999488</c:v>
                </c:pt>
                <c:pt idx="27198">
                  <c:v>135.9899999999488</c:v>
                </c:pt>
                <c:pt idx="27199">
                  <c:v>135.9949999999488</c:v>
                </c:pt>
                <c:pt idx="27200">
                  <c:v>135.9999999999488</c:v>
                </c:pt>
                <c:pt idx="27201">
                  <c:v>136.0049999999488</c:v>
                </c:pt>
                <c:pt idx="27202">
                  <c:v>136.0099999999487</c:v>
                </c:pt>
                <c:pt idx="27203">
                  <c:v>136.0149999999487</c:v>
                </c:pt>
                <c:pt idx="27204">
                  <c:v>136.0199999999487</c:v>
                </c:pt>
                <c:pt idx="27205">
                  <c:v>136.0249999999488</c:v>
                </c:pt>
                <c:pt idx="27206">
                  <c:v>136.0299999999488</c:v>
                </c:pt>
                <c:pt idx="27207">
                  <c:v>136.0349999999488</c:v>
                </c:pt>
                <c:pt idx="27208">
                  <c:v>136.0399999999487</c:v>
                </c:pt>
                <c:pt idx="27209">
                  <c:v>136.0449999999487</c:v>
                </c:pt>
                <c:pt idx="27210">
                  <c:v>136.0499999999487</c:v>
                </c:pt>
                <c:pt idx="27211">
                  <c:v>136.0549999999487</c:v>
                </c:pt>
                <c:pt idx="27212">
                  <c:v>136.0599999999487</c:v>
                </c:pt>
                <c:pt idx="27213">
                  <c:v>136.0649999999487</c:v>
                </c:pt>
                <c:pt idx="27214">
                  <c:v>136.0699999999487</c:v>
                </c:pt>
                <c:pt idx="27215">
                  <c:v>136.0749999999487</c:v>
                </c:pt>
                <c:pt idx="27216">
                  <c:v>136.0799999999487</c:v>
                </c:pt>
                <c:pt idx="27217">
                  <c:v>136.0849999999487</c:v>
                </c:pt>
                <c:pt idx="27218">
                  <c:v>136.0899999999487</c:v>
                </c:pt>
                <c:pt idx="27219">
                  <c:v>136.0949999999487</c:v>
                </c:pt>
                <c:pt idx="27220">
                  <c:v>136.0999999999487</c:v>
                </c:pt>
                <c:pt idx="27221">
                  <c:v>136.1049999999487</c:v>
                </c:pt>
                <c:pt idx="27222">
                  <c:v>136.1099999999487</c:v>
                </c:pt>
                <c:pt idx="27223">
                  <c:v>136.1149999999487</c:v>
                </c:pt>
                <c:pt idx="27224">
                  <c:v>136.1199999999479</c:v>
                </c:pt>
                <c:pt idx="27225">
                  <c:v>136.1249999999487</c:v>
                </c:pt>
                <c:pt idx="27226">
                  <c:v>136.1299999999486</c:v>
                </c:pt>
                <c:pt idx="27227">
                  <c:v>136.1349999999485</c:v>
                </c:pt>
                <c:pt idx="27228">
                  <c:v>136.1399999999485</c:v>
                </c:pt>
                <c:pt idx="27229">
                  <c:v>136.1449999999485</c:v>
                </c:pt>
                <c:pt idx="27230">
                  <c:v>136.1499999999481</c:v>
                </c:pt>
                <c:pt idx="27231">
                  <c:v>136.1549999999486</c:v>
                </c:pt>
                <c:pt idx="27232">
                  <c:v>136.1599999999486</c:v>
                </c:pt>
                <c:pt idx="27233">
                  <c:v>136.1649999999485</c:v>
                </c:pt>
                <c:pt idx="27234">
                  <c:v>136.1699999999485</c:v>
                </c:pt>
                <c:pt idx="27235">
                  <c:v>136.1749999999485</c:v>
                </c:pt>
                <c:pt idx="27236">
                  <c:v>136.1799999999483</c:v>
                </c:pt>
                <c:pt idx="27237">
                  <c:v>136.1849999999486</c:v>
                </c:pt>
                <c:pt idx="27238">
                  <c:v>136.1899999999486</c:v>
                </c:pt>
                <c:pt idx="27239">
                  <c:v>136.1949999999485</c:v>
                </c:pt>
                <c:pt idx="27240">
                  <c:v>136.1999999999485</c:v>
                </c:pt>
                <c:pt idx="27241">
                  <c:v>136.2049999999485</c:v>
                </c:pt>
                <c:pt idx="27242">
                  <c:v>136.2099999999485</c:v>
                </c:pt>
                <c:pt idx="27243">
                  <c:v>136.2149999999478</c:v>
                </c:pt>
                <c:pt idx="27244">
                  <c:v>136.2199999999477</c:v>
                </c:pt>
                <c:pt idx="27245">
                  <c:v>136.2249999999486</c:v>
                </c:pt>
                <c:pt idx="27246">
                  <c:v>136.2299999999485</c:v>
                </c:pt>
                <c:pt idx="27247">
                  <c:v>136.2349999999485</c:v>
                </c:pt>
                <c:pt idx="27248">
                  <c:v>136.2399999999485</c:v>
                </c:pt>
                <c:pt idx="27249">
                  <c:v>136.2449999999479</c:v>
                </c:pt>
                <c:pt idx="27250">
                  <c:v>136.2499999999477</c:v>
                </c:pt>
                <c:pt idx="27251">
                  <c:v>136.2549999999486</c:v>
                </c:pt>
                <c:pt idx="27252">
                  <c:v>136.2599999999485</c:v>
                </c:pt>
                <c:pt idx="27253">
                  <c:v>136.2649999999485</c:v>
                </c:pt>
                <c:pt idx="27254">
                  <c:v>136.2699999999485</c:v>
                </c:pt>
                <c:pt idx="27255">
                  <c:v>136.2749999999481</c:v>
                </c:pt>
                <c:pt idx="27256">
                  <c:v>136.2799999999477</c:v>
                </c:pt>
                <c:pt idx="27257">
                  <c:v>136.2849999999485</c:v>
                </c:pt>
                <c:pt idx="27258">
                  <c:v>136.2899999999485</c:v>
                </c:pt>
                <c:pt idx="27259">
                  <c:v>136.2949999999485</c:v>
                </c:pt>
                <c:pt idx="27260">
                  <c:v>136.2999999999485</c:v>
                </c:pt>
                <c:pt idx="27261">
                  <c:v>136.3049999999485</c:v>
                </c:pt>
                <c:pt idx="27262">
                  <c:v>136.3099999999485</c:v>
                </c:pt>
                <c:pt idx="27263">
                  <c:v>136.3149999999485</c:v>
                </c:pt>
                <c:pt idx="27264">
                  <c:v>136.3199999999485</c:v>
                </c:pt>
                <c:pt idx="27265">
                  <c:v>136.3249999999485</c:v>
                </c:pt>
                <c:pt idx="27266">
                  <c:v>136.3299999999485</c:v>
                </c:pt>
                <c:pt idx="27267">
                  <c:v>136.3349999999485</c:v>
                </c:pt>
                <c:pt idx="27268">
                  <c:v>136.3399999999485</c:v>
                </c:pt>
                <c:pt idx="27269">
                  <c:v>136.3449999999485</c:v>
                </c:pt>
                <c:pt idx="27270">
                  <c:v>136.3499999999484</c:v>
                </c:pt>
                <c:pt idx="27271">
                  <c:v>136.3549999999485</c:v>
                </c:pt>
                <c:pt idx="27272">
                  <c:v>136.3599999999485</c:v>
                </c:pt>
                <c:pt idx="27273">
                  <c:v>136.3649999999485</c:v>
                </c:pt>
                <c:pt idx="27274">
                  <c:v>136.3699999999484</c:v>
                </c:pt>
                <c:pt idx="27275">
                  <c:v>136.3749999999484</c:v>
                </c:pt>
                <c:pt idx="27276">
                  <c:v>136.3799999999484</c:v>
                </c:pt>
                <c:pt idx="27277">
                  <c:v>136.3849999999484</c:v>
                </c:pt>
                <c:pt idx="27278">
                  <c:v>136.3899999999484</c:v>
                </c:pt>
                <c:pt idx="27279">
                  <c:v>136.3949999999484</c:v>
                </c:pt>
                <c:pt idx="27280">
                  <c:v>136.3999999999484</c:v>
                </c:pt>
                <c:pt idx="27281">
                  <c:v>136.4049999999484</c:v>
                </c:pt>
                <c:pt idx="27282">
                  <c:v>136.4099999999484</c:v>
                </c:pt>
                <c:pt idx="27283">
                  <c:v>136.4149999999483</c:v>
                </c:pt>
                <c:pt idx="27284">
                  <c:v>136.4199999999483</c:v>
                </c:pt>
                <c:pt idx="27285">
                  <c:v>136.4249999999484</c:v>
                </c:pt>
                <c:pt idx="27286">
                  <c:v>136.4299999999484</c:v>
                </c:pt>
                <c:pt idx="27287">
                  <c:v>136.4349999999484</c:v>
                </c:pt>
                <c:pt idx="27288">
                  <c:v>136.4399999999484</c:v>
                </c:pt>
                <c:pt idx="27289">
                  <c:v>136.4449999999484</c:v>
                </c:pt>
                <c:pt idx="27290">
                  <c:v>136.4499999999483</c:v>
                </c:pt>
                <c:pt idx="27291">
                  <c:v>136.4549999999484</c:v>
                </c:pt>
                <c:pt idx="27292">
                  <c:v>136.4599999999484</c:v>
                </c:pt>
                <c:pt idx="27293">
                  <c:v>136.4649999999484</c:v>
                </c:pt>
                <c:pt idx="27294">
                  <c:v>136.4699999999484</c:v>
                </c:pt>
                <c:pt idx="27295">
                  <c:v>136.4749999999484</c:v>
                </c:pt>
                <c:pt idx="27296">
                  <c:v>136.4799999999483</c:v>
                </c:pt>
                <c:pt idx="27297">
                  <c:v>136.4849999999483</c:v>
                </c:pt>
                <c:pt idx="27298">
                  <c:v>136.4899999999483</c:v>
                </c:pt>
                <c:pt idx="27299">
                  <c:v>136.4949999999483</c:v>
                </c:pt>
                <c:pt idx="27300">
                  <c:v>136.4999999999483</c:v>
                </c:pt>
                <c:pt idx="27301">
                  <c:v>136.5049999999483</c:v>
                </c:pt>
                <c:pt idx="27302">
                  <c:v>136.5099999999483</c:v>
                </c:pt>
                <c:pt idx="27303">
                  <c:v>136.5149999999483</c:v>
                </c:pt>
                <c:pt idx="27304">
                  <c:v>136.5199999999483</c:v>
                </c:pt>
                <c:pt idx="27305">
                  <c:v>136.5249999999483</c:v>
                </c:pt>
                <c:pt idx="27306">
                  <c:v>136.5299999999483</c:v>
                </c:pt>
                <c:pt idx="27307">
                  <c:v>136.5349999999483</c:v>
                </c:pt>
                <c:pt idx="27308">
                  <c:v>136.5399999999483</c:v>
                </c:pt>
                <c:pt idx="27309">
                  <c:v>136.5449999999483</c:v>
                </c:pt>
                <c:pt idx="27310">
                  <c:v>136.5499999999483</c:v>
                </c:pt>
                <c:pt idx="27311">
                  <c:v>136.5549999999483</c:v>
                </c:pt>
                <c:pt idx="27312">
                  <c:v>136.5599999999483</c:v>
                </c:pt>
                <c:pt idx="27313">
                  <c:v>136.5649999999483</c:v>
                </c:pt>
                <c:pt idx="27314">
                  <c:v>136.5699999999482</c:v>
                </c:pt>
                <c:pt idx="27315">
                  <c:v>136.5749999999481</c:v>
                </c:pt>
                <c:pt idx="27316">
                  <c:v>136.5799999999481</c:v>
                </c:pt>
                <c:pt idx="27317">
                  <c:v>136.5849999999483</c:v>
                </c:pt>
                <c:pt idx="27318">
                  <c:v>136.5899999999482</c:v>
                </c:pt>
                <c:pt idx="27319">
                  <c:v>136.5949999999482</c:v>
                </c:pt>
                <c:pt idx="27320">
                  <c:v>136.5999999999482</c:v>
                </c:pt>
                <c:pt idx="27321">
                  <c:v>136.6049999999481</c:v>
                </c:pt>
                <c:pt idx="27322">
                  <c:v>136.6099999999481</c:v>
                </c:pt>
                <c:pt idx="27323">
                  <c:v>136.6149999999481</c:v>
                </c:pt>
                <c:pt idx="27324">
                  <c:v>136.6199999999479</c:v>
                </c:pt>
                <c:pt idx="27325">
                  <c:v>136.6249999999482</c:v>
                </c:pt>
                <c:pt idx="27326">
                  <c:v>136.6299999999482</c:v>
                </c:pt>
                <c:pt idx="27327">
                  <c:v>136.6349999999481</c:v>
                </c:pt>
                <c:pt idx="27328">
                  <c:v>136.6399999999481</c:v>
                </c:pt>
                <c:pt idx="27329">
                  <c:v>136.6449999999481</c:v>
                </c:pt>
                <c:pt idx="27330">
                  <c:v>136.6499999999481</c:v>
                </c:pt>
                <c:pt idx="27331">
                  <c:v>136.6549999999482</c:v>
                </c:pt>
                <c:pt idx="27332">
                  <c:v>136.6599999999482</c:v>
                </c:pt>
                <c:pt idx="27333">
                  <c:v>136.6649999999482</c:v>
                </c:pt>
                <c:pt idx="27334">
                  <c:v>136.6699999999481</c:v>
                </c:pt>
                <c:pt idx="27335">
                  <c:v>136.6749999999481</c:v>
                </c:pt>
                <c:pt idx="27336">
                  <c:v>136.6799999999481</c:v>
                </c:pt>
                <c:pt idx="27337">
                  <c:v>136.6849999999482</c:v>
                </c:pt>
                <c:pt idx="27338">
                  <c:v>136.6899999999482</c:v>
                </c:pt>
                <c:pt idx="27339">
                  <c:v>136.6949999999482</c:v>
                </c:pt>
                <c:pt idx="27340">
                  <c:v>136.6999999999481</c:v>
                </c:pt>
                <c:pt idx="27341">
                  <c:v>136.7049999999481</c:v>
                </c:pt>
                <c:pt idx="27342">
                  <c:v>136.7099999999481</c:v>
                </c:pt>
                <c:pt idx="27343">
                  <c:v>136.7149999999477</c:v>
                </c:pt>
                <c:pt idx="27344">
                  <c:v>136.7199999999473</c:v>
                </c:pt>
                <c:pt idx="27345">
                  <c:v>136.7249999999481</c:v>
                </c:pt>
                <c:pt idx="27346">
                  <c:v>136.7299999999481</c:v>
                </c:pt>
                <c:pt idx="27347">
                  <c:v>136.7349999999481</c:v>
                </c:pt>
                <c:pt idx="27348">
                  <c:v>136.7399999999481</c:v>
                </c:pt>
                <c:pt idx="27349">
                  <c:v>136.7449999999479</c:v>
                </c:pt>
                <c:pt idx="27350">
                  <c:v>136.7499999999473</c:v>
                </c:pt>
                <c:pt idx="27351">
                  <c:v>136.7549999999481</c:v>
                </c:pt>
                <c:pt idx="27352">
                  <c:v>136.7599999999481</c:v>
                </c:pt>
                <c:pt idx="27353">
                  <c:v>136.7649999999481</c:v>
                </c:pt>
                <c:pt idx="27354">
                  <c:v>136.7699999999481</c:v>
                </c:pt>
                <c:pt idx="27355">
                  <c:v>136.7749999999481</c:v>
                </c:pt>
                <c:pt idx="27356">
                  <c:v>136.7799999999473</c:v>
                </c:pt>
                <c:pt idx="27357">
                  <c:v>136.7849999999481</c:v>
                </c:pt>
                <c:pt idx="27358">
                  <c:v>136.789999999948</c:v>
                </c:pt>
                <c:pt idx="27359">
                  <c:v>136.7949999999479</c:v>
                </c:pt>
                <c:pt idx="27360">
                  <c:v>136.7999999999479</c:v>
                </c:pt>
                <c:pt idx="27361">
                  <c:v>136.8049999999481</c:v>
                </c:pt>
                <c:pt idx="27362">
                  <c:v>136.809999999948</c:v>
                </c:pt>
                <c:pt idx="27363">
                  <c:v>136.814999999948</c:v>
                </c:pt>
                <c:pt idx="27364">
                  <c:v>136.819999999948</c:v>
                </c:pt>
                <c:pt idx="27365">
                  <c:v>136.824999999948</c:v>
                </c:pt>
                <c:pt idx="27366">
                  <c:v>136.829999999948</c:v>
                </c:pt>
                <c:pt idx="27367">
                  <c:v>136.834999999948</c:v>
                </c:pt>
                <c:pt idx="27368">
                  <c:v>136.839999999948</c:v>
                </c:pt>
                <c:pt idx="27369">
                  <c:v>136.844999999948</c:v>
                </c:pt>
                <c:pt idx="27370">
                  <c:v>136.849999999948</c:v>
                </c:pt>
                <c:pt idx="27371">
                  <c:v>136.854999999948</c:v>
                </c:pt>
                <c:pt idx="27372">
                  <c:v>136.859999999948</c:v>
                </c:pt>
                <c:pt idx="27373">
                  <c:v>136.864999999948</c:v>
                </c:pt>
                <c:pt idx="27374">
                  <c:v>136.869999999948</c:v>
                </c:pt>
                <c:pt idx="27375">
                  <c:v>136.874999999948</c:v>
                </c:pt>
                <c:pt idx="27376">
                  <c:v>136.879999999948</c:v>
                </c:pt>
                <c:pt idx="27377">
                  <c:v>136.884999999948</c:v>
                </c:pt>
                <c:pt idx="27378">
                  <c:v>136.889999999948</c:v>
                </c:pt>
                <c:pt idx="27379">
                  <c:v>136.894999999948</c:v>
                </c:pt>
                <c:pt idx="27380">
                  <c:v>136.899999999948</c:v>
                </c:pt>
                <c:pt idx="27381">
                  <c:v>136.904999999948</c:v>
                </c:pt>
                <c:pt idx="27382">
                  <c:v>136.909999999948</c:v>
                </c:pt>
                <c:pt idx="27383">
                  <c:v>136.914999999948</c:v>
                </c:pt>
                <c:pt idx="27384">
                  <c:v>136.9199999999479</c:v>
                </c:pt>
                <c:pt idx="27385">
                  <c:v>136.9249999999479</c:v>
                </c:pt>
                <c:pt idx="27386">
                  <c:v>136.9299999999479</c:v>
                </c:pt>
                <c:pt idx="27387">
                  <c:v>136.9349999999479</c:v>
                </c:pt>
                <c:pt idx="27388">
                  <c:v>136.9399999999479</c:v>
                </c:pt>
                <c:pt idx="27389">
                  <c:v>136.9449999999479</c:v>
                </c:pt>
                <c:pt idx="27390">
                  <c:v>136.9499999999479</c:v>
                </c:pt>
                <c:pt idx="27391">
                  <c:v>136.9549999999479</c:v>
                </c:pt>
                <c:pt idx="27392">
                  <c:v>136.9599999999479</c:v>
                </c:pt>
                <c:pt idx="27393">
                  <c:v>136.9649999999479</c:v>
                </c:pt>
                <c:pt idx="27394">
                  <c:v>136.9699999999479</c:v>
                </c:pt>
                <c:pt idx="27395">
                  <c:v>136.9749999999479</c:v>
                </c:pt>
                <c:pt idx="27396">
                  <c:v>136.9799999999479</c:v>
                </c:pt>
                <c:pt idx="27397">
                  <c:v>136.9849999999479</c:v>
                </c:pt>
                <c:pt idx="27398">
                  <c:v>136.9899999999479</c:v>
                </c:pt>
                <c:pt idx="27399">
                  <c:v>136.9949999999479</c:v>
                </c:pt>
                <c:pt idx="27400">
                  <c:v>136.9999999999479</c:v>
                </c:pt>
                <c:pt idx="27401">
                  <c:v>137.0049999999479</c:v>
                </c:pt>
                <c:pt idx="27402">
                  <c:v>137.0099999999478</c:v>
                </c:pt>
                <c:pt idx="27403">
                  <c:v>137.0149999999477</c:v>
                </c:pt>
                <c:pt idx="27404">
                  <c:v>137.0199999999477</c:v>
                </c:pt>
                <c:pt idx="27405">
                  <c:v>137.0249999999479</c:v>
                </c:pt>
                <c:pt idx="27406">
                  <c:v>137.0299999999478</c:v>
                </c:pt>
                <c:pt idx="27407">
                  <c:v>137.0349999999478</c:v>
                </c:pt>
                <c:pt idx="27408">
                  <c:v>137.0399999999478</c:v>
                </c:pt>
                <c:pt idx="27409">
                  <c:v>137.0449999999477</c:v>
                </c:pt>
                <c:pt idx="27410">
                  <c:v>137.0499999999477</c:v>
                </c:pt>
                <c:pt idx="27411">
                  <c:v>137.0549999999478</c:v>
                </c:pt>
                <c:pt idx="27412">
                  <c:v>137.0599999999478</c:v>
                </c:pt>
                <c:pt idx="27413">
                  <c:v>137.0649999999478</c:v>
                </c:pt>
                <c:pt idx="27414">
                  <c:v>137.0699999999478</c:v>
                </c:pt>
                <c:pt idx="27415">
                  <c:v>137.0749999999477</c:v>
                </c:pt>
                <c:pt idx="27416">
                  <c:v>137.0799999999477</c:v>
                </c:pt>
                <c:pt idx="27417">
                  <c:v>137.0849999999478</c:v>
                </c:pt>
                <c:pt idx="27418">
                  <c:v>137.0899999999478</c:v>
                </c:pt>
                <c:pt idx="27419">
                  <c:v>137.0949999999478</c:v>
                </c:pt>
                <c:pt idx="27420">
                  <c:v>137.0999999999478</c:v>
                </c:pt>
                <c:pt idx="27421">
                  <c:v>137.1049999999478</c:v>
                </c:pt>
                <c:pt idx="27422">
                  <c:v>137.1099999999477</c:v>
                </c:pt>
                <c:pt idx="27423">
                  <c:v>137.1149999999477</c:v>
                </c:pt>
                <c:pt idx="27424">
                  <c:v>137.1199999999477</c:v>
                </c:pt>
                <c:pt idx="27425">
                  <c:v>137.1249999999478</c:v>
                </c:pt>
                <c:pt idx="27426">
                  <c:v>137.1299999999478</c:v>
                </c:pt>
                <c:pt idx="27427">
                  <c:v>137.1349999999478</c:v>
                </c:pt>
                <c:pt idx="27428">
                  <c:v>137.1399999999477</c:v>
                </c:pt>
                <c:pt idx="27429">
                  <c:v>137.1449999999477</c:v>
                </c:pt>
                <c:pt idx="27430">
                  <c:v>137.1499999999477</c:v>
                </c:pt>
                <c:pt idx="27431">
                  <c:v>137.1549999999477</c:v>
                </c:pt>
                <c:pt idx="27432">
                  <c:v>137.1599999999477</c:v>
                </c:pt>
                <c:pt idx="27433">
                  <c:v>137.1649999999477</c:v>
                </c:pt>
                <c:pt idx="27434">
                  <c:v>137.1699999999477</c:v>
                </c:pt>
                <c:pt idx="27435">
                  <c:v>137.1749999999477</c:v>
                </c:pt>
                <c:pt idx="27436">
                  <c:v>137.1799999999477</c:v>
                </c:pt>
                <c:pt idx="27437">
                  <c:v>137.1849999999477</c:v>
                </c:pt>
                <c:pt idx="27438">
                  <c:v>137.1899999999477</c:v>
                </c:pt>
                <c:pt idx="27439">
                  <c:v>137.1949999999477</c:v>
                </c:pt>
                <c:pt idx="27440">
                  <c:v>137.1999999999477</c:v>
                </c:pt>
                <c:pt idx="27441">
                  <c:v>137.2049999999477</c:v>
                </c:pt>
                <c:pt idx="27442">
                  <c:v>137.2099999999477</c:v>
                </c:pt>
                <c:pt idx="27443">
                  <c:v>137.2149999999477</c:v>
                </c:pt>
                <c:pt idx="27444">
                  <c:v>137.2199999999469</c:v>
                </c:pt>
                <c:pt idx="27445">
                  <c:v>137.2249999999477</c:v>
                </c:pt>
                <c:pt idx="27446">
                  <c:v>137.2299999999476</c:v>
                </c:pt>
                <c:pt idx="27447">
                  <c:v>137.2349999999475</c:v>
                </c:pt>
                <c:pt idx="27448">
                  <c:v>137.2399999999475</c:v>
                </c:pt>
                <c:pt idx="27449">
                  <c:v>137.2449999999475</c:v>
                </c:pt>
                <c:pt idx="27450">
                  <c:v>137.2499999999471</c:v>
                </c:pt>
                <c:pt idx="27451">
                  <c:v>137.2549999999476</c:v>
                </c:pt>
                <c:pt idx="27452">
                  <c:v>137.2599999999476</c:v>
                </c:pt>
                <c:pt idx="27453">
                  <c:v>137.2649999999475</c:v>
                </c:pt>
                <c:pt idx="27454">
                  <c:v>137.2699999999475</c:v>
                </c:pt>
                <c:pt idx="27455">
                  <c:v>137.2749999999475</c:v>
                </c:pt>
                <c:pt idx="27456">
                  <c:v>137.2799999999473</c:v>
                </c:pt>
                <c:pt idx="27457">
                  <c:v>137.2849999999476</c:v>
                </c:pt>
                <c:pt idx="27458">
                  <c:v>137.2899999999476</c:v>
                </c:pt>
                <c:pt idx="27459">
                  <c:v>137.2949999999475</c:v>
                </c:pt>
                <c:pt idx="27460">
                  <c:v>137.2999999999475</c:v>
                </c:pt>
                <c:pt idx="27461">
                  <c:v>137.3049999999476</c:v>
                </c:pt>
                <c:pt idx="27462">
                  <c:v>137.3099999999476</c:v>
                </c:pt>
                <c:pt idx="27463">
                  <c:v>137.3149999999476</c:v>
                </c:pt>
                <c:pt idx="27464">
                  <c:v>137.3199999999476</c:v>
                </c:pt>
                <c:pt idx="27465">
                  <c:v>137.3249999999476</c:v>
                </c:pt>
                <c:pt idx="27466">
                  <c:v>137.3299999999476</c:v>
                </c:pt>
                <c:pt idx="27467">
                  <c:v>137.3349999999476</c:v>
                </c:pt>
                <c:pt idx="27468">
                  <c:v>137.3399999999476</c:v>
                </c:pt>
                <c:pt idx="27469">
                  <c:v>137.3449999999476</c:v>
                </c:pt>
                <c:pt idx="27470">
                  <c:v>137.3499999999476</c:v>
                </c:pt>
                <c:pt idx="27471">
                  <c:v>137.3549999999476</c:v>
                </c:pt>
                <c:pt idx="27472">
                  <c:v>137.3599999999476</c:v>
                </c:pt>
                <c:pt idx="27473">
                  <c:v>137.3649999999475</c:v>
                </c:pt>
                <c:pt idx="27474">
                  <c:v>137.3699999999475</c:v>
                </c:pt>
                <c:pt idx="27475">
                  <c:v>137.3749999999475</c:v>
                </c:pt>
                <c:pt idx="27476">
                  <c:v>137.3799999999475</c:v>
                </c:pt>
                <c:pt idx="27477">
                  <c:v>137.3849999999476</c:v>
                </c:pt>
                <c:pt idx="27478">
                  <c:v>137.3899999999475</c:v>
                </c:pt>
                <c:pt idx="27479">
                  <c:v>137.3949999999475</c:v>
                </c:pt>
                <c:pt idx="27480">
                  <c:v>137.3999999999475</c:v>
                </c:pt>
                <c:pt idx="27481">
                  <c:v>137.4049999999475</c:v>
                </c:pt>
                <c:pt idx="27482">
                  <c:v>137.4099999999475</c:v>
                </c:pt>
                <c:pt idx="27483">
                  <c:v>137.4149999999475</c:v>
                </c:pt>
                <c:pt idx="27484">
                  <c:v>137.4199999999475</c:v>
                </c:pt>
                <c:pt idx="27485">
                  <c:v>137.4249999999475</c:v>
                </c:pt>
                <c:pt idx="27486">
                  <c:v>137.4299999999475</c:v>
                </c:pt>
                <c:pt idx="27487">
                  <c:v>137.4349999999475</c:v>
                </c:pt>
                <c:pt idx="27488">
                  <c:v>137.4399999999475</c:v>
                </c:pt>
                <c:pt idx="27489">
                  <c:v>137.4449999999475</c:v>
                </c:pt>
                <c:pt idx="27490">
                  <c:v>137.4499999999474</c:v>
                </c:pt>
                <c:pt idx="27491">
                  <c:v>137.4549999999475</c:v>
                </c:pt>
                <c:pt idx="27492">
                  <c:v>137.4599999999475</c:v>
                </c:pt>
                <c:pt idx="27493">
                  <c:v>137.4649999999475</c:v>
                </c:pt>
                <c:pt idx="27494">
                  <c:v>137.4699999999474</c:v>
                </c:pt>
                <c:pt idx="27495">
                  <c:v>137.4749999999474</c:v>
                </c:pt>
                <c:pt idx="27496">
                  <c:v>137.4799999999474</c:v>
                </c:pt>
                <c:pt idx="27497">
                  <c:v>137.4849999999474</c:v>
                </c:pt>
                <c:pt idx="27498">
                  <c:v>137.4899999999474</c:v>
                </c:pt>
                <c:pt idx="27499">
                  <c:v>137.4949999999474</c:v>
                </c:pt>
                <c:pt idx="27500">
                  <c:v>137.4999999999474</c:v>
                </c:pt>
                <c:pt idx="27501">
                  <c:v>137.5049999999474</c:v>
                </c:pt>
                <c:pt idx="27502">
                  <c:v>137.5099999999474</c:v>
                </c:pt>
                <c:pt idx="27503">
                  <c:v>137.5149999999473</c:v>
                </c:pt>
                <c:pt idx="27504">
                  <c:v>137.5199999999473</c:v>
                </c:pt>
                <c:pt idx="27505">
                  <c:v>137.5249999999474</c:v>
                </c:pt>
                <c:pt idx="27506">
                  <c:v>137.5299999999474</c:v>
                </c:pt>
                <c:pt idx="27507">
                  <c:v>137.5349999999474</c:v>
                </c:pt>
                <c:pt idx="27508">
                  <c:v>137.5399999999474</c:v>
                </c:pt>
                <c:pt idx="27509">
                  <c:v>137.5449999999474</c:v>
                </c:pt>
                <c:pt idx="27510">
                  <c:v>137.5499999999473</c:v>
                </c:pt>
                <c:pt idx="27511">
                  <c:v>137.5549999999474</c:v>
                </c:pt>
                <c:pt idx="27512">
                  <c:v>137.5599999999474</c:v>
                </c:pt>
                <c:pt idx="27513">
                  <c:v>137.5649999999474</c:v>
                </c:pt>
                <c:pt idx="27514">
                  <c:v>137.5699999999474</c:v>
                </c:pt>
                <c:pt idx="27515">
                  <c:v>137.5749999999474</c:v>
                </c:pt>
                <c:pt idx="27516">
                  <c:v>137.5799999999473</c:v>
                </c:pt>
                <c:pt idx="27517">
                  <c:v>137.5849999999473</c:v>
                </c:pt>
                <c:pt idx="27518">
                  <c:v>137.5899999999473</c:v>
                </c:pt>
                <c:pt idx="27519">
                  <c:v>137.5949999999473</c:v>
                </c:pt>
                <c:pt idx="27520">
                  <c:v>137.5999999999473</c:v>
                </c:pt>
                <c:pt idx="27521">
                  <c:v>137.6049999999473</c:v>
                </c:pt>
                <c:pt idx="27522">
                  <c:v>137.6099999999473</c:v>
                </c:pt>
                <c:pt idx="27523">
                  <c:v>137.6149999999473</c:v>
                </c:pt>
                <c:pt idx="27524">
                  <c:v>137.6199999999473</c:v>
                </c:pt>
                <c:pt idx="27525">
                  <c:v>137.6249999999473</c:v>
                </c:pt>
                <c:pt idx="27526">
                  <c:v>137.6299999999473</c:v>
                </c:pt>
                <c:pt idx="27527">
                  <c:v>137.6349999999473</c:v>
                </c:pt>
                <c:pt idx="27528">
                  <c:v>137.6399999999473</c:v>
                </c:pt>
                <c:pt idx="27529">
                  <c:v>137.6449999999473</c:v>
                </c:pt>
                <c:pt idx="27530">
                  <c:v>137.6499999999473</c:v>
                </c:pt>
                <c:pt idx="27531">
                  <c:v>137.6549999999473</c:v>
                </c:pt>
                <c:pt idx="27532">
                  <c:v>137.6599999999473</c:v>
                </c:pt>
                <c:pt idx="27533">
                  <c:v>137.6649999999473</c:v>
                </c:pt>
                <c:pt idx="27534">
                  <c:v>137.6699999999472</c:v>
                </c:pt>
                <c:pt idx="27535">
                  <c:v>137.6749999999471</c:v>
                </c:pt>
                <c:pt idx="27536">
                  <c:v>137.6799999999471</c:v>
                </c:pt>
                <c:pt idx="27537">
                  <c:v>137.6849999999473</c:v>
                </c:pt>
                <c:pt idx="27538">
                  <c:v>137.6899999999472</c:v>
                </c:pt>
                <c:pt idx="27539">
                  <c:v>137.6949999999472</c:v>
                </c:pt>
                <c:pt idx="27540">
                  <c:v>137.6999999999472</c:v>
                </c:pt>
                <c:pt idx="27541">
                  <c:v>137.7049999999471</c:v>
                </c:pt>
                <c:pt idx="27542">
                  <c:v>137.7099999999471</c:v>
                </c:pt>
                <c:pt idx="27543">
                  <c:v>137.7149999999471</c:v>
                </c:pt>
                <c:pt idx="27544">
                  <c:v>137.7199999999469</c:v>
                </c:pt>
                <c:pt idx="27545">
                  <c:v>137.7249999999472</c:v>
                </c:pt>
                <c:pt idx="27546">
                  <c:v>137.7299999999472</c:v>
                </c:pt>
                <c:pt idx="27547">
                  <c:v>137.7349999999471</c:v>
                </c:pt>
                <c:pt idx="27548">
                  <c:v>137.7399999999471</c:v>
                </c:pt>
                <c:pt idx="27549">
                  <c:v>137.7449999999471</c:v>
                </c:pt>
                <c:pt idx="27550">
                  <c:v>137.7499999999471</c:v>
                </c:pt>
                <c:pt idx="27551">
                  <c:v>137.7549999999472</c:v>
                </c:pt>
                <c:pt idx="27552">
                  <c:v>137.7599999999472</c:v>
                </c:pt>
                <c:pt idx="27553">
                  <c:v>137.7649999999472</c:v>
                </c:pt>
                <c:pt idx="27554">
                  <c:v>137.7699999999471</c:v>
                </c:pt>
                <c:pt idx="27555">
                  <c:v>137.7749999999471</c:v>
                </c:pt>
                <c:pt idx="27556">
                  <c:v>137.7799999999471</c:v>
                </c:pt>
                <c:pt idx="27557">
                  <c:v>137.7849999999472</c:v>
                </c:pt>
                <c:pt idx="27558">
                  <c:v>137.7899999999472</c:v>
                </c:pt>
                <c:pt idx="27559">
                  <c:v>137.7949999999472</c:v>
                </c:pt>
                <c:pt idx="27560">
                  <c:v>137.7999999999471</c:v>
                </c:pt>
                <c:pt idx="27561">
                  <c:v>137.8049999999471</c:v>
                </c:pt>
                <c:pt idx="27562">
                  <c:v>137.8099999999471</c:v>
                </c:pt>
                <c:pt idx="27563">
                  <c:v>137.8149999999471</c:v>
                </c:pt>
                <c:pt idx="27564">
                  <c:v>137.8199999999471</c:v>
                </c:pt>
                <c:pt idx="27565">
                  <c:v>137.8249999999472</c:v>
                </c:pt>
                <c:pt idx="27566">
                  <c:v>137.8299999999471</c:v>
                </c:pt>
                <c:pt idx="27567">
                  <c:v>137.8349999999471</c:v>
                </c:pt>
                <c:pt idx="27568">
                  <c:v>137.8399999999471</c:v>
                </c:pt>
                <c:pt idx="27569">
                  <c:v>137.8449999999471</c:v>
                </c:pt>
                <c:pt idx="27570">
                  <c:v>137.8499999999471</c:v>
                </c:pt>
                <c:pt idx="27571">
                  <c:v>137.8549999999471</c:v>
                </c:pt>
                <c:pt idx="27572">
                  <c:v>137.8599999999471</c:v>
                </c:pt>
                <c:pt idx="27573">
                  <c:v>137.8649999999471</c:v>
                </c:pt>
                <c:pt idx="27574">
                  <c:v>137.8699999999471</c:v>
                </c:pt>
                <c:pt idx="27575">
                  <c:v>137.8749999999471</c:v>
                </c:pt>
                <c:pt idx="27576">
                  <c:v>137.8799999999471</c:v>
                </c:pt>
                <c:pt idx="27577">
                  <c:v>137.8849999999471</c:v>
                </c:pt>
                <c:pt idx="27578">
                  <c:v>137.8899999999471</c:v>
                </c:pt>
                <c:pt idx="27579">
                  <c:v>137.8949999999471</c:v>
                </c:pt>
                <c:pt idx="27580">
                  <c:v>137.8999999999471</c:v>
                </c:pt>
                <c:pt idx="27581">
                  <c:v>137.9049999999471</c:v>
                </c:pt>
                <c:pt idx="27582">
                  <c:v>137.909999999947</c:v>
                </c:pt>
                <c:pt idx="27583">
                  <c:v>137.914999999947</c:v>
                </c:pt>
                <c:pt idx="27584">
                  <c:v>137.919999999947</c:v>
                </c:pt>
                <c:pt idx="27585">
                  <c:v>137.924999999947</c:v>
                </c:pt>
                <c:pt idx="27586">
                  <c:v>137.929999999947</c:v>
                </c:pt>
                <c:pt idx="27587">
                  <c:v>137.934999999947</c:v>
                </c:pt>
                <c:pt idx="27588">
                  <c:v>137.939999999947</c:v>
                </c:pt>
                <c:pt idx="27589">
                  <c:v>137.944999999947</c:v>
                </c:pt>
                <c:pt idx="27590">
                  <c:v>137.949999999947</c:v>
                </c:pt>
                <c:pt idx="27591">
                  <c:v>137.954999999947</c:v>
                </c:pt>
                <c:pt idx="27592">
                  <c:v>137.959999999947</c:v>
                </c:pt>
                <c:pt idx="27593">
                  <c:v>137.964999999947</c:v>
                </c:pt>
                <c:pt idx="27594">
                  <c:v>137.969999999947</c:v>
                </c:pt>
                <c:pt idx="27595">
                  <c:v>137.974999999947</c:v>
                </c:pt>
                <c:pt idx="27596">
                  <c:v>137.979999999947</c:v>
                </c:pt>
                <c:pt idx="27597">
                  <c:v>137.984999999947</c:v>
                </c:pt>
                <c:pt idx="27598">
                  <c:v>137.989999999947</c:v>
                </c:pt>
                <c:pt idx="27599">
                  <c:v>137.994999999947</c:v>
                </c:pt>
                <c:pt idx="27600">
                  <c:v>137.999999999947</c:v>
                </c:pt>
                <c:pt idx="27601">
                  <c:v>138.004999999947</c:v>
                </c:pt>
                <c:pt idx="27602">
                  <c:v>138.009999999947</c:v>
                </c:pt>
                <c:pt idx="27603">
                  <c:v>138.014999999947</c:v>
                </c:pt>
                <c:pt idx="27604">
                  <c:v>138.0199999999469</c:v>
                </c:pt>
                <c:pt idx="27605">
                  <c:v>138.0249999999469</c:v>
                </c:pt>
                <c:pt idx="27606">
                  <c:v>138.0299999999469</c:v>
                </c:pt>
                <c:pt idx="27607">
                  <c:v>138.0349999999469</c:v>
                </c:pt>
                <c:pt idx="27608">
                  <c:v>138.0399999999469</c:v>
                </c:pt>
                <c:pt idx="27609">
                  <c:v>138.0449999999469</c:v>
                </c:pt>
                <c:pt idx="27610">
                  <c:v>138.0499999999469</c:v>
                </c:pt>
                <c:pt idx="27611">
                  <c:v>138.0549999999469</c:v>
                </c:pt>
                <c:pt idx="27612">
                  <c:v>138.0599999999469</c:v>
                </c:pt>
                <c:pt idx="27613">
                  <c:v>138.0649999999469</c:v>
                </c:pt>
                <c:pt idx="27614">
                  <c:v>138.0699999999469</c:v>
                </c:pt>
                <c:pt idx="27615">
                  <c:v>138.0749999999469</c:v>
                </c:pt>
                <c:pt idx="27616">
                  <c:v>138.0799999999469</c:v>
                </c:pt>
                <c:pt idx="27617">
                  <c:v>138.0849999999469</c:v>
                </c:pt>
                <c:pt idx="27618">
                  <c:v>138.0899999999469</c:v>
                </c:pt>
                <c:pt idx="27619">
                  <c:v>138.0949999999469</c:v>
                </c:pt>
                <c:pt idx="27620">
                  <c:v>138.0999999999469</c:v>
                </c:pt>
                <c:pt idx="27621">
                  <c:v>138.1049999999469</c:v>
                </c:pt>
                <c:pt idx="27622">
                  <c:v>138.1099999999468</c:v>
                </c:pt>
                <c:pt idx="27623">
                  <c:v>138.1149999999467</c:v>
                </c:pt>
                <c:pt idx="27624">
                  <c:v>138.1199999999467</c:v>
                </c:pt>
                <c:pt idx="27625">
                  <c:v>138.1249999999469</c:v>
                </c:pt>
                <c:pt idx="27626">
                  <c:v>138.1299999999468</c:v>
                </c:pt>
                <c:pt idx="27627">
                  <c:v>138.1349999999468</c:v>
                </c:pt>
                <c:pt idx="27628">
                  <c:v>138.1399999999468</c:v>
                </c:pt>
                <c:pt idx="27629">
                  <c:v>138.1449999999467</c:v>
                </c:pt>
                <c:pt idx="27630">
                  <c:v>138.1499999999467</c:v>
                </c:pt>
                <c:pt idx="27631">
                  <c:v>138.1549999999468</c:v>
                </c:pt>
                <c:pt idx="27632">
                  <c:v>138.1599999999468</c:v>
                </c:pt>
                <c:pt idx="27633">
                  <c:v>138.1649999999468</c:v>
                </c:pt>
                <c:pt idx="27634">
                  <c:v>138.1699999999468</c:v>
                </c:pt>
                <c:pt idx="27635">
                  <c:v>138.1749999999467</c:v>
                </c:pt>
                <c:pt idx="27636">
                  <c:v>138.1799999999467</c:v>
                </c:pt>
                <c:pt idx="27637">
                  <c:v>138.1849999999468</c:v>
                </c:pt>
                <c:pt idx="27638">
                  <c:v>138.1899999999468</c:v>
                </c:pt>
                <c:pt idx="27639">
                  <c:v>138.1949999999468</c:v>
                </c:pt>
                <c:pt idx="27640">
                  <c:v>138.1999999999468</c:v>
                </c:pt>
                <c:pt idx="27641">
                  <c:v>138.2049999999468</c:v>
                </c:pt>
                <c:pt idx="27642">
                  <c:v>138.2099999999467</c:v>
                </c:pt>
                <c:pt idx="27643">
                  <c:v>138.2149999999467</c:v>
                </c:pt>
                <c:pt idx="27644">
                  <c:v>138.2199999999467</c:v>
                </c:pt>
                <c:pt idx="27645">
                  <c:v>138.2249999999468</c:v>
                </c:pt>
                <c:pt idx="27646">
                  <c:v>138.2299999999468</c:v>
                </c:pt>
                <c:pt idx="27647">
                  <c:v>138.2349999999468</c:v>
                </c:pt>
                <c:pt idx="27648">
                  <c:v>138.2399999999467</c:v>
                </c:pt>
                <c:pt idx="27649">
                  <c:v>138.2449999999467</c:v>
                </c:pt>
                <c:pt idx="27650">
                  <c:v>138.2499999999467</c:v>
                </c:pt>
                <c:pt idx="27651">
                  <c:v>138.2549999999467</c:v>
                </c:pt>
                <c:pt idx="27652">
                  <c:v>138.2599999999467</c:v>
                </c:pt>
                <c:pt idx="27653">
                  <c:v>138.2649999999467</c:v>
                </c:pt>
                <c:pt idx="27654">
                  <c:v>138.2699999999467</c:v>
                </c:pt>
                <c:pt idx="27655">
                  <c:v>138.2749999999467</c:v>
                </c:pt>
                <c:pt idx="27656">
                  <c:v>138.2799999999467</c:v>
                </c:pt>
                <c:pt idx="27657">
                  <c:v>138.2849999999467</c:v>
                </c:pt>
                <c:pt idx="27658">
                  <c:v>138.2899999999467</c:v>
                </c:pt>
                <c:pt idx="27659">
                  <c:v>138.2949999999467</c:v>
                </c:pt>
                <c:pt idx="27660">
                  <c:v>138.2999999999467</c:v>
                </c:pt>
                <c:pt idx="27661">
                  <c:v>138.3049999999467</c:v>
                </c:pt>
                <c:pt idx="27662">
                  <c:v>138.3099999999467</c:v>
                </c:pt>
                <c:pt idx="27663">
                  <c:v>138.3149999999467</c:v>
                </c:pt>
                <c:pt idx="27664">
                  <c:v>138.3199999999467</c:v>
                </c:pt>
                <c:pt idx="27665">
                  <c:v>138.3249999999467</c:v>
                </c:pt>
                <c:pt idx="27666">
                  <c:v>138.3299999999467</c:v>
                </c:pt>
                <c:pt idx="27667">
                  <c:v>138.3349999999467</c:v>
                </c:pt>
                <c:pt idx="27668">
                  <c:v>138.3399999999467</c:v>
                </c:pt>
                <c:pt idx="27669">
                  <c:v>138.3449999999467</c:v>
                </c:pt>
                <c:pt idx="27670">
                  <c:v>138.3499999999466</c:v>
                </c:pt>
                <c:pt idx="27671">
                  <c:v>138.3549999999466</c:v>
                </c:pt>
                <c:pt idx="27672">
                  <c:v>138.3599999999466</c:v>
                </c:pt>
                <c:pt idx="27673">
                  <c:v>138.3649999999466</c:v>
                </c:pt>
                <c:pt idx="27674">
                  <c:v>138.3699999999466</c:v>
                </c:pt>
                <c:pt idx="27675">
                  <c:v>138.3749999999466</c:v>
                </c:pt>
                <c:pt idx="27676">
                  <c:v>138.3799999999466</c:v>
                </c:pt>
                <c:pt idx="27677">
                  <c:v>138.3849999999466</c:v>
                </c:pt>
                <c:pt idx="27678">
                  <c:v>138.3899999999466</c:v>
                </c:pt>
                <c:pt idx="27679">
                  <c:v>138.3949999999466</c:v>
                </c:pt>
                <c:pt idx="27680">
                  <c:v>138.3999999999466</c:v>
                </c:pt>
                <c:pt idx="27681">
                  <c:v>138.4049999999466</c:v>
                </c:pt>
                <c:pt idx="27682">
                  <c:v>138.4099999999466</c:v>
                </c:pt>
                <c:pt idx="27683">
                  <c:v>138.4149999999466</c:v>
                </c:pt>
                <c:pt idx="27684">
                  <c:v>138.4199999999466</c:v>
                </c:pt>
                <c:pt idx="27685">
                  <c:v>138.4249999999466</c:v>
                </c:pt>
                <c:pt idx="27686">
                  <c:v>138.4299999999466</c:v>
                </c:pt>
                <c:pt idx="27687">
                  <c:v>138.4349999999466</c:v>
                </c:pt>
                <c:pt idx="27688">
                  <c:v>138.4399999999466</c:v>
                </c:pt>
                <c:pt idx="27689">
                  <c:v>138.4449999999466</c:v>
                </c:pt>
                <c:pt idx="27690">
                  <c:v>138.4499999999466</c:v>
                </c:pt>
                <c:pt idx="27691">
                  <c:v>138.4549999999466</c:v>
                </c:pt>
                <c:pt idx="27692">
                  <c:v>138.4599999999466</c:v>
                </c:pt>
                <c:pt idx="27693">
                  <c:v>138.4649999999465</c:v>
                </c:pt>
                <c:pt idx="27694">
                  <c:v>138.4699999999465</c:v>
                </c:pt>
                <c:pt idx="27695">
                  <c:v>138.4749999999465</c:v>
                </c:pt>
                <c:pt idx="27696">
                  <c:v>138.4799999999465</c:v>
                </c:pt>
                <c:pt idx="27697">
                  <c:v>138.4849999999466</c:v>
                </c:pt>
                <c:pt idx="27698">
                  <c:v>138.4899999999465</c:v>
                </c:pt>
                <c:pt idx="27699">
                  <c:v>138.4949999999465</c:v>
                </c:pt>
                <c:pt idx="27700">
                  <c:v>138.4999999999465</c:v>
                </c:pt>
                <c:pt idx="27701">
                  <c:v>138.5049999999465</c:v>
                </c:pt>
                <c:pt idx="27702">
                  <c:v>138.5099999999465</c:v>
                </c:pt>
                <c:pt idx="27703">
                  <c:v>138.5149999999465</c:v>
                </c:pt>
                <c:pt idx="27704">
                  <c:v>138.5199999999465</c:v>
                </c:pt>
                <c:pt idx="27705">
                  <c:v>138.5249999999465</c:v>
                </c:pt>
                <c:pt idx="27706">
                  <c:v>138.5299999999465</c:v>
                </c:pt>
                <c:pt idx="27707">
                  <c:v>138.5349999999465</c:v>
                </c:pt>
                <c:pt idx="27708">
                  <c:v>138.5399999999465</c:v>
                </c:pt>
                <c:pt idx="27709">
                  <c:v>138.5449999999465</c:v>
                </c:pt>
                <c:pt idx="27710">
                  <c:v>138.5499999999464</c:v>
                </c:pt>
                <c:pt idx="27711">
                  <c:v>138.5549999999465</c:v>
                </c:pt>
                <c:pt idx="27712">
                  <c:v>138.5599999999465</c:v>
                </c:pt>
                <c:pt idx="27713">
                  <c:v>138.5649999999465</c:v>
                </c:pt>
                <c:pt idx="27714">
                  <c:v>138.5699999999464</c:v>
                </c:pt>
                <c:pt idx="27715">
                  <c:v>138.5749999999464</c:v>
                </c:pt>
                <c:pt idx="27716">
                  <c:v>138.5799999999464</c:v>
                </c:pt>
                <c:pt idx="27717">
                  <c:v>138.5849999999464</c:v>
                </c:pt>
                <c:pt idx="27718">
                  <c:v>138.5899999999464</c:v>
                </c:pt>
                <c:pt idx="27719">
                  <c:v>138.5949999999464</c:v>
                </c:pt>
                <c:pt idx="27720">
                  <c:v>138.5999999999464</c:v>
                </c:pt>
                <c:pt idx="27721">
                  <c:v>138.6049999999464</c:v>
                </c:pt>
                <c:pt idx="27722">
                  <c:v>138.6099999999464</c:v>
                </c:pt>
                <c:pt idx="27723">
                  <c:v>138.6149999999463</c:v>
                </c:pt>
                <c:pt idx="27724">
                  <c:v>138.6199999999463</c:v>
                </c:pt>
                <c:pt idx="27725">
                  <c:v>138.6249999999464</c:v>
                </c:pt>
                <c:pt idx="27726">
                  <c:v>138.6299999999464</c:v>
                </c:pt>
                <c:pt idx="27727">
                  <c:v>138.6349999999464</c:v>
                </c:pt>
                <c:pt idx="27728">
                  <c:v>138.6399999999464</c:v>
                </c:pt>
                <c:pt idx="27729">
                  <c:v>138.6449999999463</c:v>
                </c:pt>
                <c:pt idx="27730">
                  <c:v>138.6499999999463</c:v>
                </c:pt>
                <c:pt idx="27731">
                  <c:v>138.6549999999464</c:v>
                </c:pt>
                <c:pt idx="27732">
                  <c:v>138.6599999999464</c:v>
                </c:pt>
                <c:pt idx="27733">
                  <c:v>138.6649999999464</c:v>
                </c:pt>
                <c:pt idx="27734">
                  <c:v>138.6699999999464</c:v>
                </c:pt>
                <c:pt idx="27735">
                  <c:v>138.6749999999464</c:v>
                </c:pt>
                <c:pt idx="27736">
                  <c:v>138.6799999999463</c:v>
                </c:pt>
                <c:pt idx="27737">
                  <c:v>138.6849999999463</c:v>
                </c:pt>
                <c:pt idx="27738">
                  <c:v>138.6899999999463</c:v>
                </c:pt>
                <c:pt idx="27739">
                  <c:v>138.6949999999463</c:v>
                </c:pt>
                <c:pt idx="27740">
                  <c:v>138.6999999999463</c:v>
                </c:pt>
                <c:pt idx="27741">
                  <c:v>138.7049999999463</c:v>
                </c:pt>
                <c:pt idx="27742">
                  <c:v>138.7099999999463</c:v>
                </c:pt>
                <c:pt idx="27743">
                  <c:v>138.7149999999463</c:v>
                </c:pt>
                <c:pt idx="27744">
                  <c:v>138.7199999999463</c:v>
                </c:pt>
                <c:pt idx="27745">
                  <c:v>138.7249999999463</c:v>
                </c:pt>
                <c:pt idx="27746">
                  <c:v>138.7299999999463</c:v>
                </c:pt>
                <c:pt idx="27747">
                  <c:v>138.7349999999463</c:v>
                </c:pt>
                <c:pt idx="27748">
                  <c:v>138.7399999999463</c:v>
                </c:pt>
                <c:pt idx="27749">
                  <c:v>138.7449999999463</c:v>
                </c:pt>
                <c:pt idx="27750">
                  <c:v>138.7499999999463</c:v>
                </c:pt>
                <c:pt idx="27751">
                  <c:v>138.7549999999463</c:v>
                </c:pt>
                <c:pt idx="27752">
                  <c:v>138.7599999999463</c:v>
                </c:pt>
                <c:pt idx="27753">
                  <c:v>138.7649999999463</c:v>
                </c:pt>
                <c:pt idx="27754">
                  <c:v>138.7699999999462</c:v>
                </c:pt>
                <c:pt idx="27755">
                  <c:v>138.7749999999461</c:v>
                </c:pt>
                <c:pt idx="27756">
                  <c:v>138.7799999999461</c:v>
                </c:pt>
                <c:pt idx="27757">
                  <c:v>138.7849999999463</c:v>
                </c:pt>
                <c:pt idx="27758">
                  <c:v>138.7899999999462</c:v>
                </c:pt>
                <c:pt idx="27759">
                  <c:v>138.7949999999462</c:v>
                </c:pt>
                <c:pt idx="27760">
                  <c:v>138.7999999999462</c:v>
                </c:pt>
                <c:pt idx="27761">
                  <c:v>138.8049999999462</c:v>
                </c:pt>
                <c:pt idx="27762">
                  <c:v>138.8099999999462</c:v>
                </c:pt>
                <c:pt idx="27763">
                  <c:v>138.8149999999462</c:v>
                </c:pt>
                <c:pt idx="27764">
                  <c:v>138.8199999999462</c:v>
                </c:pt>
                <c:pt idx="27765">
                  <c:v>138.8249999999462</c:v>
                </c:pt>
                <c:pt idx="27766">
                  <c:v>138.8299999999462</c:v>
                </c:pt>
                <c:pt idx="27767">
                  <c:v>138.8349999999462</c:v>
                </c:pt>
                <c:pt idx="27768">
                  <c:v>138.8399999999462</c:v>
                </c:pt>
                <c:pt idx="27769">
                  <c:v>138.8449999999462</c:v>
                </c:pt>
                <c:pt idx="27770">
                  <c:v>138.8499999999462</c:v>
                </c:pt>
                <c:pt idx="27771">
                  <c:v>138.8549999999462</c:v>
                </c:pt>
                <c:pt idx="27772">
                  <c:v>138.8599999999462</c:v>
                </c:pt>
                <c:pt idx="27773">
                  <c:v>138.8649999999462</c:v>
                </c:pt>
                <c:pt idx="27774">
                  <c:v>138.8699999999462</c:v>
                </c:pt>
                <c:pt idx="27775">
                  <c:v>138.8749999999462</c:v>
                </c:pt>
                <c:pt idx="27776">
                  <c:v>138.8799999999462</c:v>
                </c:pt>
                <c:pt idx="27777">
                  <c:v>138.8849999999462</c:v>
                </c:pt>
                <c:pt idx="27778">
                  <c:v>138.8899999999462</c:v>
                </c:pt>
                <c:pt idx="27779">
                  <c:v>138.8949999999462</c:v>
                </c:pt>
                <c:pt idx="27780">
                  <c:v>138.8999999999461</c:v>
                </c:pt>
                <c:pt idx="27781">
                  <c:v>138.9049999999461</c:v>
                </c:pt>
                <c:pt idx="27782">
                  <c:v>138.9099999999461</c:v>
                </c:pt>
                <c:pt idx="27783">
                  <c:v>138.9149999999461</c:v>
                </c:pt>
                <c:pt idx="27784">
                  <c:v>138.9199999999461</c:v>
                </c:pt>
                <c:pt idx="27785">
                  <c:v>138.9249999999462</c:v>
                </c:pt>
                <c:pt idx="27786">
                  <c:v>138.9299999999461</c:v>
                </c:pt>
                <c:pt idx="27787">
                  <c:v>138.9349999999461</c:v>
                </c:pt>
                <c:pt idx="27788">
                  <c:v>138.9399999999461</c:v>
                </c:pt>
                <c:pt idx="27789">
                  <c:v>138.9449999999461</c:v>
                </c:pt>
                <c:pt idx="27790">
                  <c:v>138.9499999999461</c:v>
                </c:pt>
                <c:pt idx="27791">
                  <c:v>138.9549999999461</c:v>
                </c:pt>
                <c:pt idx="27792">
                  <c:v>138.9599999999461</c:v>
                </c:pt>
                <c:pt idx="27793">
                  <c:v>138.9649999999461</c:v>
                </c:pt>
                <c:pt idx="27794">
                  <c:v>138.9699999999461</c:v>
                </c:pt>
                <c:pt idx="27795">
                  <c:v>138.9749999999461</c:v>
                </c:pt>
                <c:pt idx="27796">
                  <c:v>138.9799999999461</c:v>
                </c:pt>
                <c:pt idx="27797">
                  <c:v>138.9849999999461</c:v>
                </c:pt>
                <c:pt idx="27798">
                  <c:v>138.9899999999461</c:v>
                </c:pt>
                <c:pt idx="27799">
                  <c:v>138.9949999999461</c:v>
                </c:pt>
                <c:pt idx="27800">
                  <c:v>138.9999999999461</c:v>
                </c:pt>
                <c:pt idx="27801">
                  <c:v>139.0049999999461</c:v>
                </c:pt>
                <c:pt idx="27802">
                  <c:v>139.009999999946</c:v>
                </c:pt>
                <c:pt idx="27803">
                  <c:v>139.014999999946</c:v>
                </c:pt>
                <c:pt idx="27804">
                  <c:v>139.019999999946</c:v>
                </c:pt>
                <c:pt idx="27805">
                  <c:v>139.024999999946</c:v>
                </c:pt>
                <c:pt idx="27806">
                  <c:v>139.029999999946</c:v>
                </c:pt>
                <c:pt idx="27807">
                  <c:v>139.034999999946</c:v>
                </c:pt>
                <c:pt idx="27808">
                  <c:v>139.039999999946</c:v>
                </c:pt>
                <c:pt idx="27809">
                  <c:v>139.044999999946</c:v>
                </c:pt>
                <c:pt idx="27810">
                  <c:v>139.049999999946</c:v>
                </c:pt>
                <c:pt idx="27811">
                  <c:v>139.054999999946</c:v>
                </c:pt>
                <c:pt idx="27812">
                  <c:v>139.059999999946</c:v>
                </c:pt>
                <c:pt idx="27813">
                  <c:v>139.064999999946</c:v>
                </c:pt>
                <c:pt idx="27814">
                  <c:v>139.069999999946</c:v>
                </c:pt>
                <c:pt idx="27815">
                  <c:v>139.074999999946</c:v>
                </c:pt>
                <c:pt idx="27816">
                  <c:v>139.079999999946</c:v>
                </c:pt>
                <c:pt idx="27817">
                  <c:v>139.084999999946</c:v>
                </c:pt>
                <c:pt idx="27818">
                  <c:v>139.089999999946</c:v>
                </c:pt>
                <c:pt idx="27819">
                  <c:v>139.094999999946</c:v>
                </c:pt>
                <c:pt idx="27820">
                  <c:v>139.099999999946</c:v>
                </c:pt>
                <c:pt idx="27821">
                  <c:v>139.104999999946</c:v>
                </c:pt>
                <c:pt idx="27822">
                  <c:v>139.109999999946</c:v>
                </c:pt>
                <c:pt idx="27823">
                  <c:v>139.114999999946</c:v>
                </c:pt>
                <c:pt idx="27824">
                  <c:v>139.1199999999459</c:v>
                </c:pt>
                <c:pt idx="27825">
                  <c:v>139.1249999999459</c:v>
                </c:pt>
                <c:pt idx="27826">
                  <c:v>139.1299999999459</c:v>
                </c:pt>
                <c:pt idx="27827">
                  <c:v>139.1349999999459</c:v>
                </c:pt>
                <c:pt idx="27828">
                  <c:v>139.1399999999459</c:v>
                </c:pt>
                <c:pt idx="27829">
                  <c:v>139.1449999999459</c:v>
                </c:pt>
                <c:pt idx="27830">
                  <c:v>139.1499999999459</c:v>
                </c:pt>
                <c:pt idx="27831">
                  <c:v>139.1549999999459</c:v>
                </c:pt>
                <c:pt idx="27832">
                  <c:v>139.1599999999459</c:v>
                </c:pt>
                <c:pt idx="27833">
                  <c:v>139.1649999999459</c:v>
                </c:pt>
                <c:pt idx="27834">
                  <c:v>139.1699999999459</c:v>
                </c:pt>
                <c:pt idx="27835">
                  <c:v>139.1749999999459</c:v>
                </c:pt>
                <c:pt idx="27836">
                  <c:v>139.1799999999459</c:v>
                </c:pt>
                <c:pt idx="27837">
                  <c:v>139.1849999999459</c:v>
                </c:pt>
                <c:pt idx="27838">
                  <c:v>139.1899999999459</c:v>
                </c:pt>
                <c:pt idx="27839">
                  <c:v>139.1949999999459</c:v>
                </c:pt>
                <c:pt idx="27840">
                  <c:v>139.1999999999459</c:v>
                </c:pt>
                <c:pt idx="27841">
                  <c:v>139.2049999999459</c:v>
                </c:pt>
                <c:pt idx="27842">
                  <c:v>139.2099999999458</c:v>
                </c:pt>
                <c:pt idx="27843">
                  <c:v>139.2149999999457</c:v>
                </c:pt>
                <c:pt idx="27844">
                  <c:v>139.2199999999457</c:v>
                </c:pt>
                <c:pt idx="27845">
                  <c:v>139.2249999999459</c:v>
                </c:pt>
                <c:pt idx="27846">
                  <c:v>139.2299999999458</c:v>
                </c:pt>
                <c:pt idx="27847">
                  <c:v>139.2349999999458</c:v>
                </c:pt>
                <c:pt idx="27848">
                  <c:v>139.2399999999458</c:v>
                </c:pt>
                <c:pt idx="27849">
                  <c:v>139.2449999999457</c:v>
                </c:pt>
                <c:pt idx="27850">
                  <c:v>139.2499999999457</c:v>
                </c:pt>
                <c:pt idx="27851">
                  <c:v>139.2549999999458</c:v>
                </c:pt>
                <c:pt idx="27852">
                  <c:v>139.2599999999458</c:v>
                </c:pt>
                <c:pt idx="27853">
                  <c:v>139.2649999999458</c:v>
                </c:pt>
                <c:pt idx="27854">
                  <c:v>139.2699999999458</c:v>
                </c:pt>
                <c:pt idx="27855">
                  <c:v>139.2749999999457</c:v>
                </c:pt>
                <c:pt idx="27856">
                  <c:v>139.2799999999457</c:v>
                </c:pt>
                <c:pt idx="27857">
                  <c:v>139.2849999999458</c:v>
                </c:pt>
                <c:pt idx="27858">
                  <c:v>139.2899999999458</c:v>
                </c:pt>
                <c:pt idx="27859">
                  <c:v>139.2949999999458</c:v>
                </c:pt>
                <c:pt idx="27860">
                  <c:v>139.2999999999458</c:v>
                </c:pt>
                <c:pt idx="27861">
                  <c:v>139.3049999999458</c:v>
                </c:pt>
                <c:pt idx="27862">
                  <c:v>139.3099999999458</c:v>
                </c:pt>
                <c:pt idx="27863">
                  <c:v>139.3149999999458</c:v>
                </c:pt>
                <c:pt idx="27864">
                  <c:v>139.3199999999458</c:v>
                </c:pt>
                <c:pt idx="27865">
                  <c:v>139.3249999999458</c:v>
                </c:pt>
                <c:pt idx="27866">
                  <c:v>139.3299999999458</c:v>
                </c:pt>
                <c:pt idx="27867">
                  <c:v>139.3349999999458</c:v>
                </c:pt>
                <c:pt idx="27868">
                  <c:v>139.3399999999457</c:v>
                </c:pt>
                <c:pt idx="27869">
                  <c:v>139.3449999999457</c:v>
                </c:pt>
                <c:pt idx="27870">
                  <c:v>139.3499999999457</c:v>
                </c:pt>
                <c:pt idx="27871">
                  <c:v>139.3549999999458</c:v>
                </c:pt>
                <c:pt idx="27872">
                  <c:v>139.3599999999458</c:v>
                </c:pt>
                <c:pt idx="27873">
                  <c:v>139.3649999999458</c:v>
                </c:pt>
                <c:pt idx="27874">
                  <c:v>139.3699999999457</c:v>
                </c:pt>
                <c:pt idx="27875">
                  <c:v>139.3749999999457</c:v>
                </c:pt>
                <c:pt idx="27876">
                  <c:v>139.3799999999457</c:v>
                </c:pt>
                <c:pt idx="27877">
                  <c:v>139.3849999999457</c:v>
                </c:pt>
                <c:pt idx="27878">
                  <c:v>139.3899999999457</c:v>
                </c:pt>
                <c:pt idx="27879">
                  <c:v>139.3949999999457</c:v>
                </c:pt>
                <c:pt idx="27880">
                  <c:v>139.3999999999457</c:v>
                </c:pt>
                <c:pt idx="27881">
                  <c:v>139.4049999999457</c:v>
                </c:pt>
                <c:pt idx="27882">
                  <c:v>139.4099999999457</c:v>
                </c:pt>
                <c:pt idx="27883">
                  <c:v>139.4149999999457</c:v>
                </c:pt>
                <c:pt idx="27884">
                  <c:v>139.4199999999457</c:v>
                </c:pt>
                <c:pt idx="27885">
                  <c:v>139.4249999999457</c:v>
                </c:pt>
                <c:pt idx="27886">
                  <c:v>139.4299999999457</c:v>
                </c:pt>
                <c:pt idx="27887">
                  <c:v>139.4349999999457</c:v>
                </c:pt>
                <c:pt idx="27888">
                  <c:v>139.4399999999457</c:v>
                </c:pt>
                <c:pt idx="27889">
                  <c:v>139.4449999999457</c:v>
                </c:pt>
                <c:pt idx="27890">
                  <c:v>139.4499999999456</c:v>
                </c:pt>
                <c:pt idx="27891">
                  <c:v>139.4549999999456</c:v>
                </c:pt>
                <c:pt idx="27892">
                  <c:v>139.4599999999456</c:v>
                </c:pt>
                <c:pt idx="27893">
                  <c:v>139.4649999999456</c:v>
                </c:pt>
                <c:pt idx="27894">
                  <c:v>139.4699999999456</c:v>
                </c:pt>
                <c:pt idx="27895">
                  <c:v>139.4749999999456</c:v>
                </c:pt>
                <c:pt idx="27896">
                  <c:v>139.4799999999456</c:v>
                </c:pt>
                <c:pt idx="27897">
                  <c:v>139.4849999999456</c:v>
                </c:pt>
                <c:pt idx="27898">
                  <c:v>139.4899999999456</c:v>
                </c:pt>
                <c:pt idx="27899">
                  <c:v>139.4949999999456</c:v>
                </c:pt>
                <c:pt idx="27900">
                  <c:v>139.4999999999456</c:v>
                </c:pt>
                <c:pt idx="27901">
                  <c:v>139.5049999999456</c:v>
                </c:pt>
                <c:pt idx="27902">
                  <c:v>139.5099999999456</c:v>
                </c:pt>
                <c:pt idx="27903">
                  <c:v>139.5149999999456</c:v>
                </c:pt>
                <c:pt idx="27904">
                  <c:v>139.5199999999456</c:v>
                </c:pt>
                <c:pt idx="27905">
                  <c:v>139.5249999999456</c:v>
                </c:pt>
                <c:pt idx="27906">
                  <c:v>139.5299999999456</c:v>
                </c:pt>
                <c:pt idx="27907">
                  <c:v>139.5349999999456</c:v>
                </c:pt>
                <c:pt idx="27908">
                  <c:v>139.5399999999456</c:v>
                </c:pt>
                <c:pt idx="27909">
                  <c:v>139.5449999999456</c:v>
                </c:pt>
                <c:pt idx="27910">
                  <c:v>139.5499999999456</c:v>
                </c:pt>
                <c:pt idx="27911">
                  <c:v>139.5549999999456</c:v>
                </c:pt>
                <c:pt idx="27912">
                  <c:v>139.5599999999455</c:v>
                </c:pt>
                <c:pt idx="27913">
                  <c:v>139.5649999999455</c:v>
                </c:pt>
                <c:pt idx="27914">
                  <c:v>139.5699999999455</c:v>
                </c:pt>
                <c:pt idx="27915">
                  <c:v>139.5749999999455</c:v>
                </c:pt>
                <c:pt idx="27916">
                  <c:v>139.5799999999455</c:v>
                </c:pt>
                <c:pt idx="27917">
                  <c:v>139.5849999999456</c:v>
                </c:pt>
                <c:pt idx="27918">
                  <c:v>139.5899999999455</c:v>
                </c:pt>
                <c:pt idx="27919">
                  <c:v>139.5949999999455</c:v>
                </c:pt>
                <c:pt idx="27920">
                  <c:v>139.5999999999455</c:v>
                </c:pt>
                <c:pt idx="27921">
                  <c:v>139.6049999999455</c:v>
                </c:pt>
                <c:pt idx="27922">
                  <c:v>139.6099999999455</c:v>
                </c:pt>
                <c:pt idx="27923">
                  <c:v>139.6149999999455</c:v>
                </c:pt>
                <c:pt idx="27924">
                  <c:v>139.6199999999455</c:v>
                </c:pt>
                <c:pt idx="27925">
                  <c:v>139.6249999999455</c:v>
                </c:pt>
                <c:pt idx="27926">
                  <c:v>139.6299999999455</c:v>
                </c:pt>
                <c:pt idx="27927">
                  <c:v>139.6349999999455</c:v>
                </c:pt>
                <c:pt idx="27928">
                  <c:v>139.6399999999455</c:v>
                </c:pt>
                <c:pt idx="27929">
                  <c:v>139.6449999999455</c:v>
                </c:pt>
                <c:pt idx="27930">
                  <c:v>139.6499999999454</c:v>
                </c:pt>
                <c:pt idx="27931">
                  <c:v>139.6549999999455</c:v>
                </c:pt>
                <c:pt idx="27932">
                  <c:v>139.6599999999455</c:v>
                </c:pt>
                <c:pt idx="27933">
                  <c:v>139.6649999999455</c:v>
                </c:pt>
                <c:pt idx="27934">
                  <c:v>139.6699999999454</c:v>
                </c:pt>
                <c:pt idx="27935">
                  <c:v>139.6749999999454</c:v>
                </c:pt>
                <c:pt idx="27936">
                  <c:v>139.6799999999454</c:v>
                </c:pt>
                <c:pt idx="27937">
                  <c:v>139.6849999999454</c:v>
                </c:pt>
                <c:pt idx="27938">
                  <c:v>139.6899999999454</c:v>
                </c:pt>
                <c:pt idx="27939">
                  <c:v>139.6949999999454</c:v>
                </c:pt>
                <c:pt idx="27940">
                  <c:v>139.6999999999454</c:v>
                </c:pt>
                <c:pt idx="27941">
                  <c:v>139.7049999999454</c:v>
                </c:pt>
                <c:pt idx="27942">
                  <c:v>139.7099999999454</c:v>
                </c:pt>
                <c:pt idx="27943">
                  <c:v>139.7149999999453</c:v>
                </c:pt>
                <c:pt idx="27944">
                  <c:v>139.7199999999453</c:v>
                </c:pt>
                <c:pt idx="27945">
                  <c:v>139.7249999999454</c:v>
                </c:pt>
                <c:pt idx="27946">
                  <c:v>139.7299999999454</c:v>
                </c:pt>
                <c:pt idx="27947">
                  <c:v>139.7349999999454</c:v>
                </c:pt>
                <c:pt idx="27948">
                  <c:v>139.7399999999454</c:v>
                </c:pt>
                <c:pt idx="27949">
                  <c:v>139.7449999999453</c:v>
                </c:pt>
                <c:pt idx="27950">
                  <c:v>139.7499999999453</c:v>
                </c:pt>
                <c:pt idx="27951">
                  <c:v>139.7549999999454</c:v>
                </c:pt>
                <c:pt idx="27952">
                  <c:v>139.7599999999454</c:v>
                </c:pt>
                <c:pt idx="27953">
                  <c:v>139.7649999999454</c:v>
                </c:pt>
                <c:pt idx="27954">
                  <c:v>139.7699999999454</c:v>
                </c:pt>
                <c:pt idx="27955">
                  <c:v>139.7749999999454</c:v>
                </c:pt>
                <c:pt idx="27956">
                  <c:v>139.7799999999453</c:v>
                </c:pt>
                <c:pt idx="27957">
                  <c:v>139.7849999999453</c:v>
                </c:pt>
                <c:pt idx="27958">
                  <c:v>139.7899999999453</c:v>
                </c:pt>
                <c:pt idx="27959">
                  <c:v>139.7949999999453</c:v>
                </c:pt>
                <c:pt idx="27960">
                  <c:v>139.7999999999453</c:v>
                </c:pt>
                <c:pt idx="27961">
                  <c:v>139.8049999999454</c:v>
                </c:pt>
                <c:pt idx="27962">
                  <c:v>139.8099999999453</c:v>
                </c:pt>
                <c:pt idx="27963">
                  <c:v>139.8149999999453</c:v>
                </c:pt>
                <c:pt idx="27964">
                  <c:v>139.8199999999453</c:v>
                </c:pt>
                <c:pt idx="27965">
                  <c:v>139.8249999999453</c:v>
                </c:pt>
                <c:pt idx="27966">
                  <c:v>139.8299999999453</c:v>
                </c:pt>
                <c:pt idx="27967">
                  <c:v>139.8349999999453</c:v>
                </c:pt>
                <c:pt idx="27968">
                  <c:v>139.8399999999453</c:v>
                </c:pt>
                <c:pt idx="27969">
                  <c:v>139.8449999999453</c:v>
                </c:pt>
                <c:pt idx="27970">
                  <c:v>139.8499999999453</c:v>
                </c:pt>
                <c:pt idx="27971">
                  <c:v>139.8549999999453</c:v>
                </c:pt>
                <c:pt idx="27972">
                  <c:v>139.8599999999453</c:v>
                </c:pt>
                <c:pt idx="27973">
                  <c:v>139.8649999999453</c:v>
                </c:pt>
                <c:pt idx="27974">
                  <c:v>139.8699999999453</c:v>
                </c:pt>
                <c:pt idx="27975">
                  <c:v>139.8749999999453</c:v>
                </c:pt>
                <c:pt idx="27976">
                  <c:v>139.8799999999453</c:v>
                </c:pt>
                <c:pt idx="27977">
                  <c:v>139.8849999999453</c:v>
                </c:pt>
                <c:pt idx="27978">
                  <c:v>139.8899999999452</c:v>
                </c:pt>
                <c:pt idx="27979">
                  <c:v>139.8949999999452</c:v>
                </c:pt>
                <c:pt idx="27980">
                  <c:v>139.8999999999452</c:v>
                </c:pt>
                <c:pt idx="27981">
                  <c:v>139.9049999999452</c:v>
                </c:pt>
                <c:pt idx="27982">
                  <c:v>139.9099999999452</c:v>
                </c:pt>
                <c:pt idx="27983">
                  <c:v>139.9149999999452</c:v>
                </c:pt>
                <c:pt idx="27984">
                  <c:v>139.9199999999452</c:v>
                </c:pt>
                <c:pt idx="27985">
                  <c:v>139.9249999999452</c:v>
                </c:pt>
                <c:pt idx="27986">
                  <c:v>139.9299999999452</c:v>
                </c:pt>
                <c:pt idx="27987">
                  <c:v>139.9349999999452</c:v>
                </c:pt>
                <c:pt idx="27988">
                  <c:v>139.9399999999452</c:v>
                </c:pt>
                <c:pt idx="27989">
                  <c:v>139.9449999999452</c:v>
                </c:pt>
                <c:pt idx="27990">
                  <c:v>139.9499999999452</c:v>
                </c:pt>
                <c:pt idx="27991">
                  <c:v>139.9549999999452</c:v>
                </c:pt>
                <c:pt idx="27992">
                  <c:v>139.9599999999452</c:v>
                </c:pt>
                <c:pt idx="27993">
                  <c:v>139.9649999999452</c:v>
                </c:pt>
                <c:pt idx="27994">
                  <c:v>139.9699999999452</c:v>
                </c:pt>
                <c:pt idx="27995">
                  <c:v>139.9749999999452</c:v>
                </c:pt>
                <c:pt idx="27996">
                  <c:v>139.9799999999452</c:v>
                </c:pt>
                <c:pt idx="27997">
                  <c:v>139.9849999999452</c:v>
                </c:pt>
                <c:pt idx="27998">
                  <c:v>139.9899999999452</c:v>
                </c:pt>
                <c:pt idx="27999">
                  <c:v>139.9949999999452</c:v>
                </c:pt>
                <c:pt idx="28000">
                  <c:v>139.9999999999451</c:v>
                </c:pt>
                <c:pt idx="28001">
                  <c:v>140.0049999999451</c:v>
                </c:pt>
                <c:pt idx="28002">
                  <c:v>140.0099999999451</c:v>
                </c:pt>
                <c:pt idx="28003">
                  <c:v>140.0149999999451</c:v>
                </c:pt>
                <c:pt idx="28004">
                  <c:v>140.0199999999451</c:v>
                </c:pt>
                <c:pt idx="28005">
                  <c:v>140.0249999999452</c:v>
                </c:pt>
                <c:pt idx="28006">
                  <c:v>140.0299999999451</c:v>
                </c:pt>
                <c:pt idx="28007">
                  <c:v>140.0349999999451</c:v>
                </c:pt>
                <c:pt idx="28008">
                  <c:v>140.0399999999451</c:v>
                </c:pt>
                <c:pt idx="28009">
                  <c:v>140.0449999999451</c:v>
                </c:pt>
                <c:pt idx="28010">
                  <c:v>140.0499999999451</c:v>
                </c:pt>
                <c:pt idx="28011">
                  <c:v>140.0549999999451</c:v>
                </c:pt>
                <c:pt idx="28012">
                  <c:v>140.0599999999451</c:v>
                </c:pt>
                <c:pt idx="28013">
                  <c:v>140.0649999999451</c:v>
                </c:pt>
                <c:pt idx="28014">
                  <c:v>140.0699999999451</c:v>
                </c:pt>
                <c:pt idx="28015">
                  <c:v>140.0749999999451</c:v>
                </c:pt>
                <c:pt idx="28016">
                  <c:v>140.0799999999451</c:v>
                </c:pt>
                <c:pt idx="28017">
                  <c:v>140.0849999999451</c:v>
                </c:pt>
                <c:pt idx="28018">
                  <c:v>140.0899999999451</c:v>
                </c:pt>
                <c:pt idx="28019">
                  <c:v>140.0949999999451</c:v>
                </c:pt>
                <c:pt idx="28020">
                  <c:v>140.0999999999451</c:v>
                </c:pt>
                <c:pt idx="28021">
                  <c:v>140.1049999999451</c:v>
                </c:pt>
                <c:pt idx="28022">
                  <c:v>140.109999999945</c:v>
                </c:pt>
                <c:pt idx="28023">
                  <c:v>140.114999999945</c:v>
                </c:pt>
                <c:pt idx="28024">
                  <c:v>140.119999999945</c:v>
                </c:pt>
                <c:pt idx="28025">
                  <c:v>140.124999999945</c:v>
                </c:pt>
                <c:pt idx="28026">
                  <c:v>140.129999999945</c:v>
                </c:pt>
                <c:pt idx="28027">
                  <c:v>140.134999999945</c:v>
                </c:pt>
                <c:pt idx="28028">
                  <c:v>140.139999999945</c:v>
                </c:pt>
                <c:pt idx="28029">
                  <c:v>140.144999999945</c:v>
                </c:pt>
                <c:pt idx="28030">
                  <c:v>140.149999999945</c:v>
                </c:pt>
                <c:pt idx="28031">
                  <c:v>140.154999999945</c:v>
                </c:pt>
                <c:pt idx="28032">
                  <c:v>140.159999999945</c:v>
                </c:pt>
                <c:pt idx="28033">
                  <c:v>140.164999999945</c:v>
                </c:pt>
                <c:pt idx="28034">
                  <c:v>140.169999999945</c:v>
                </c:pt>
                <c:pt idx="28035">
                  <c:v>140.174999999945</c:v>
                </c:pt>
                <c:pt idx="28036">
                  <c:v>140.179999999945</c:v>
                </c:pt>
                <c:pt idx="28037">
                  <c:v>140.184999999945</c:v>
                </c:pt>
                <c:pt idx="28038">
                  <c:v>140.189999999945</c:v>
                </c:pt>
                <c:pt idx="28039">
                  <c:v>140.194999999945</c:v>
                </c:pt>
                <c:pt idx="28040">
                  <c:v>140.199999999945</c:v>
                </c:pt>
                <c:pt idx="28041">
                  <c:v>140.204999999945</c:v>
                </c:pt>
                <c:pt idx="28042">
                  <c:v>140.209999999945</c:v>
                </c:pt>
                <c:pt idx="28043">
                  <c:v>140.214999999945</c:v>
                </c:pt>
                <c:pt idx="28044">
                  <c:v>140.2199999999449</c:v>
                </c:pt>
                <c:pt idx="28045">
                  <c:v>140.2249999999449</c:v>
                </c:pt>
                <c:pt idx="28046">
                  <c:v>140.2299999999449</c:v>
                </c:pt>
                <c:pt idx="28047">
                  <c:v>140.2349999999449</c:v>
                </c:pt>
                <c:pt idx="28048">
                  <c:v>140.2399999999449</c:v>
                </c:pt>
                <c:pt idx="28049">
                  <c:v>140.2449999999449</c:v>
                </c:pt>
                <c:pt idx="28050">
                  <c:v>140.2499999999449</c:v>
                </c:pt>
                <c:pt idx="28051">
                  <c:v>140.2549999999449</c:v>
                </c:pt>
                <c:pt idx="28052">
                  <c:v>140.2599999999449</c:v>
                </c:pt>
                <c:pt idx="28053">
                  <c:v>140.2649999999449</c:v>
                </c:pt>
                <c:pt idx="28054">
                  <c:v>140.2699999999449</c:v>
                </c:pt>
                <c:pt idx="28055">
                  <c:v>140.2749999999449</c:v>
                </c:pt>
                <c:pt idx="28056">
                  <c:v>140.2799999999449</c:v>
                </c:pt>
                <c:pt idx="28057">
                  <c:v>140.2849999999449</c:v>
                </c:pt>
                <c:pt idx="28058">
                  <c:v>140.2899999999449</c:v>
                </c:pt>
                <c:pt idx="28059">
                  <c:v>140.2949999999449</c:v>
                </c:pt>
                <c:pt idx="28060">
                  <c:v>140.2999999999449</c:v>
                </c:pt>
                <c:pt idx="28061">
                  <c:v>140.3049999999449</c:v>
                </c:pt>
                <c:pt idx="28062">
                  <c:v>140.3099999999449</c:v>
                </c:pt>
                <c:pt idx="28063">
                  <c:v>140.3149999999449</c:v>
                </c:pt>
                <c:pt idx="28064">
                  <c:v>140.3199999999449</c:v>
                </c:pt>
                <c:pt idx="28065">
                  <c:v>140.324999999945</c:v>
                </c:pt>
                <c:pt idx="28066">
                  <c:v>140.3299999999448</c:v>
                </c:pt>
                <c:pt idx="28067">
                  <c:v>140.3349999999448</c:v>
                </c:pt>
                <c:pt idx="28068">
                  <c:v>140.3399999999448</c:v>
                </c:pt>
                <c:pt idx="28069">
                  <c:v>140.3449999999448</c:v>
                </c:pt>
                <c:pt idx="28070">
                  <c:v>140.3499999999448</c:v>
                </c:pt>
                <c:pt idx="28071">
                  <c:v>140.354999999945</c:v>
                </c:pt>
                <c:pt idx="28072">
                  <c:v>140.3599999999448</c:v>
                </c:pt>
                <c:pt idx="28073">
                  <c:v>140.3649999999448</c:v>
                </c:pt>
                <c:pt idx="28074">
                  <c:v>140.3699999999448</c:v>
                </c:pt>
                <c:pt idx="28075">
                  <c:v>140.3749999999448</c:v>
                </c:pt>
                <c:pt idx="28076">
                  <c:v>140.3799999999448</c:v>
                </c:pt>
                <c:pt idx="28077">
                  <c:v>140.3849999999448</c:v>
                </c:pt>
                <c:pt idx="28078">
                  <c:v>140.3899999999448</c:v>
                </c:pt>
                <c:pt idx="28079">
                  <c:v>140.3949999999448</c:v>
                </c:pt>
                <c:pt idx="28080">
                  <c:v>140.3999999999448</c:v>
                </c:pt>
                <c:pt idx="28081">
                  <c:v>140.4049999999448</c:v>
                </c:pt>
                <c:pt idx="28082">
                  <c:v>140.4099999999448</c:v>
                </c:pt>
                <c:pt idx="28083">
                  <c:v>140.4149999999448</c:v>
                </c:pt>
                <c:pt idx="28084">
                  <c:v>140.4199999999448</c:v>
                </c:pt>
                <c:pt idx="28085">
                  <c:v>140.4249999999448</c:v>
                </c:pt>
                <c:pt idx="28086">
                  <c:v>140.4299999999448</c:v>
                </c:pt>
                <c:pt idx="28087">
                  <c:v>140.4349999999448</c:v>
                </c:pt>
                <c:pt idx="28088">
                  <c:v>140.4399999999447</c:v>
                </c:pt>
                <c:pt idx="28089">
                  <c:v>140.4449999999447</c:v>
                </c:pt>
                <c:pt idx="28090">
                  <c:v>140.4499999999447</c:v>
                </c:pt>
                <c:pt idx="28091">
                  <c:v>140.4549999999448</c:v>
                </c:pt>
                <c:pt idx="28092">
                  <c:v>140.4599999999448</c:v>
                </c:pt>
                <c:pt idx="28093">
                  <c:v>140.4649999999448</c:v>
                </c:pt>
                <c:pt idx="28094">
                  <c:v>140.4699999999447</c:v>
                </c:pt>
                <c:pt idx="28095">
                  <c:v>140.4749999999447</c:v>
                </c:pt>
                <c:pt idx="28096">
                  <c:v>140.4799999999447</c:v>
                </c:pt>
                <c:pt idx="28097">
                  <c:v>140.4849999999447</c:v>
                </c:pt>
                <c:pt idx="28098">
                  <c:v>140.4899999999447</c:v>
                </c:pt>
                <c:pt idx="28099">
                  <c:v>140.4949999999447</c:v>
                </c:pt>
                <c:pt idx="28100">
                  <c:v>140.4999999999447</c:v>
                </c:pt>
                <c:pt idx="28101">
                  <c:v>140.5049999999447</c:v>
                </c:pt>
                <c:pt idx="28102">
                  <c:v>140.5099999999447</c:v>
                </c:pt>
                <c:pt idx="28103">
                  <c:v>140.5149999999447</c:v>
                </c:pt>
                <c:pt idx="28104">
                  <c:v>140.5199999999447</c:v>
                </c:pt>
                <c:pt idx="28105">
                  <c:v>140.5249999999447</c:v>
                </c:pt>
                <c:pt idx="28106">
                  <c:v>140.5299999999447</c:v>
                </c:pt>
                <c:pt idx="28107">
                  <c:v>140.5349999999447</c:v>
                </c:pt>
                <c:pt idx="28108">
                  <c:v>140.5399999999447</c:v>
                </c:pt>
                <c:pt idx="28109">
                  <c:v>140.5449999999447</c:v>
                </c:pt>
                <c:pt idx="28110">
                  <c:v>140.5499999999446</c:v>
                </c:pt>
                <c:pt idx="28111">
                  <c:v>140.5549999999446</c:v>
                </c:pt>
                <c:pt idx="28112">
                  <c:v>140.5599999999446</c:v>
                </c:pt>
                <c:pt idx="28113">
                  <c:v>140.5649999999446</c:v>
                </c:pt>
                <c:pt idx="28114">
                  <c:v>140.5699999999446</c:v>
                </c:pt>
                <c:pt idx="28115">
                  <c:v>140.5749999999446</c:v>
                </c:pt>
                <c:pt idx="28116">
                  <c:v>140.5799999999446</c:v>
                </c:pt>
                <c:pt idx="28117">
                  <c:v>140.5849999999446</c:v>
                </c:pt>
                <c:pt idx="28118">
                  <c:v>140.5899999999446</c:v>
                </c:pt>
                <c:pt idx="28119">
                  <c:v>140.5949999999446</c:v>
                </c:pt>
                <c:pt idx="28120">
                  <c:v>140.5999999999446</c:v>
                </c:pt>
                <c:pt idx="28121">
                  <c:v>140.6049999999446</c:v>
                </c:pt>
                <c:pt idx="28122">
                  <c:v>140.6099999999446</c:v>
                </c:pt>
                <c:pt idx="28123">
                  <c:v>140.6149999999446</c:v>
                </c:pt>
                <c:pt idx="28124">
                  <c:v>140.6199999999446</c:v>
                </c:pt>
                <c:pt idx="28125">
                  <c:v>140.6249999999446</c:v>
                </c:pt>
                <c:pt idx="28126">
                  <c:v>140.6299999999446</c:v>
                </c:pt>
                <c:pt idx="28127">
                  <c:v>140.6349999999446</c:v>
                </c:pt>
                <c:pt idx="28128">
                  <c:v>140.6399999999446</c:v>
                </c:pt>
                <c:pt idx="28129">
                  <c:v>140.6449999999446</c:v>
                </c:pt>
                <c:pt idx="28130">
                  <c:v>140.6499999999446</c:v>
                </c:pt>
                <c:pt idx="28131">
                  <c:v>140.6549999999446</c:v>
                </c:pt>
                <c:pt idx="28132">
                  <c:v>140.6599999999445</c:v>
                </c:pt>
                <c:pt idx="28133">
                  <c:v>140.6649999999445</c:v>
                </c:pt>
                <c:pt idx="28134">
                  <c:v>140.6699999999445</c:v>
                </c:pt>
                <c:pt idx="28135">
                  <c:v>140.6749999999445</c:v>
                </c:pt>
                <c:pt idx="28136">
                  <c:v>140.6799999999445</c:v>
                </c:pt>
                <c:pt idx="28137">
                  <c:v>140.6849999999446</c:v>
                </c:pt>
                <c:pt idx="28138">
                  <c:v>140.6899999999445</c:v>
                </c:pt>
                <c:pt idx="28139">
                  <c:v>140.6949999999445</c:v>
                </c:pt>
                <c:pt idx="28140">
                  <c:v>140.6999999999445</c:v>
                </c:pt>
                <c:pt idx="28141">
                  <c:v>140.7049999999445</c:v>
                </c:pt>
                <c:pt idx="28142">
                  <c:v>140.7099999999445</c:v>
                </c:pt>
                <c:pt idx="28143">
                  <c:v>140.7149999999445</c:v>
                </c:pt>
                <c:pt idx="28144">
                  <c:v>140.7199999999445</c:v>
                </c:pt>
                <c:pt idx="28145">
                  <c:v>140.7249999999445</c:v>
                </c:pt>
                <c:pt idx="28146">
                  <c:v>140.7299999999445</c:v>
                </c:pt>
                <c:pt idx="28147">
                  <c:v>140.7349999999445</c:v>
                </c:pt>
                <c:pt idx="28148">
                  <c:v>140.7399999999445</c:v>
                </c:pt>
                <c:pt idx="28149">
                  <c:v>140.7449999999445</c:v>
                </c:pt>
                <c:pt idx="28150">
                  <c:v>140.7499999999444</c:v>
                </c:pt>
                <c:pt idx="28151">
                  <c:v>140.7549999999445</c:v>
                </c:pt>
                <c:pt idx="28152">
                  <c:v>140.7599999999445</c:v>
                </c:pt>
                <c:pt idx="28153">
                  <c:v>140.7649999999445</c:v>
                </c:pt>
                <c:pt idx="28154">
                  <c:v>140.7699999999444</c:v>
                </c:pt>
                <c:pt idx="28155">
                  <c:v>140.7749999999444</c:v>
                </c:pt>
                <c:pt idx="28156">
                  <c:v>140.7799999999444</c:v>
                </c:pt>
                <c:pt idx="28157">
                  <c:v>140.7849999999444</c:v>
                </c:pt>
                <c:pt idx="28158">
                  <c:v>140.7899999999444</c:v>
                </c:pt>
                <c:pt idx="28159">
                  <c:v>140.7949999999444</c:v>
                </c:pt>
                <c:pt idx="28160">
                  <c:v>140.7999999999444</c:v>
                </c:pt>
                <c:pt idx="28161">
                  <c:v>140.8049999999444</c:v>
                </c:pt>
                <c:pt idx="28162">
                  <c:v>140.8099999999444</c:v>
                </c:pt>
                <c:pt idx="28163">
                  <c:v>140.8149999999444</c:v>
                </c:pt>
                <c:pt idx="28164">
                  <c:v>140.8199999999444</c:v>
                </c:pt>
                <c:pt idx="28165">
                  <c:v>140.8249999999444</c:v>
                </c:pt>
                <c:pt idx="28166">
                  <c:v>140.8299999999444</c:v>
                </c:pt>
                <c:pt idx="28167">
                  <c:v>140.8349999999444</c:v>
                </c:pt>
                <c:pt idx="28168">
                  <c:v>140.8399999999444</c:v>
                </c:pt>
                <c:pt idx="28169">
                  <c:v>140.8449999999444</c:v>
                </c:pt>
                <c:pt idx="28170">
                  <c:v>140.8499999999444</c:v>
                </c:pt>
                <c:pt idx="28171">
                  <c:v>140.8549999999444</c:v>
                </c:pt>
                <c:pt idx="28172">
                  <c:v>140.8599999999444</c:v>
                </c:pt>
                <c:pt idx="28173">
                  <c:v>140.8649999999444</c:v>
                </c:pt>
                <c:pt idx="28174">
                  <c:v>140.8699999999444</c:v>
                </c:pt>
                <c:pt idx="28175">
                  <c:v>140.8749999999444</c:v>
                </c:pt>
                <c:pt idx="28176">
                  <c:v>140.8799999999443</c:v>
                </c:pt>
                <c:pt idx="28177">
                  <c:v>140.8849999999444</c:v>
                </c:pt>
                <c:pt idx="28178">
                  <c:v>140.8899999999444</c:v>
                </c:pt>
                <c:pt idx="28179">
                  <c:v>140.8949999999444</c:v>
                </c:pt>
                <c:pt idx="28180">
                  <c:v>140.8999999999444</c:v>
                </c:pt>
                <c:pt idx="28181">
                  <c:v>140.9049999999444</c:v>
                </c:pt>
                <c:pt idx="28182">
                  <c:v>140.9099999999443</c:v>
                </c:pt>
                <c:pt idx="28183">
                  <c:v>140.9149999999443</c:v>
                </c:pt>
                <c:pt idx="28184">
                  <c:v>140.9199999999443</c:v>
                </c:pt>
                <c:pt idx="28185">
                  <c:v>140.9249999999443</c:v>
                </c:pt>
                <c:pt idx="28186">
                  <c:v>140.9299999999443</c:v>
                </c:pt>
                <c:pt idx="28187">
                  <c:v>140.9349999999443</c:v>
                </c:pt>
                <c:pt idx="28188">
                  <c:v>140.9399999999443</c:v>
                </c:pt>
                <c:pt idx="28189">
                  <c:v>140.9449999999443</c:v>
                </c:pt>
                <c:pt idx="28190">
                  <c:v>140.9499999999443</c:v>
                </c:pt>
                <c:pt idx="28191">
                  <c:v>140.9549999999443</c:v>
                </c:pt>
                <c:pt idx="28192">
                  <c:v>140.9599999999443</c:v>
                </c:pt>
                <c:pt idx="28193">
                  <c:v>140.9649999999443</c:v>
                </c:pt>
                <c:pt idx="28194">
                  <c:v>140.9699999999443</c:v>
                </c:pt>
                <c:pt idx="28195">
                  <c:v>140.9749999999443</c:v>
                </c:pt>
                <c:pt idx="28196">
                  <c:v>140.9799999999443</c:v>
                </c:pt>
                <c:pt idx="28197">
                  <c:v>140.9849999999443</c:v>
                </c:pt>
                <c:pt idx="28198">
                  <c:v>140.9899999999442</c:v>
                </c:pt>
                <c:pt idx="28199">
                  <c:v>140.9949999999442</c:v>
                </c:pt>
                <c:pt idx="28200">
                  <c:v>140.9999999999442</c:v>
                </c:pt>
                <c:pt idx="28201">
                  <c:v>141.0049999999442</c:v>
                </c:pt>
                <c:pt idx="28202">
                  <c:v>141.0099999999442</c:v>
                </c:pt>
                <c:pt idx="28203">
                  <c:v>141.0149999999442</c:v>
                </c:pt>
                <c:pt idx="28204">
                  <c:v>141.0199999999442</c:v>
                </c:pt>
                <c:pt idx="28205">
                  <c:v>141.0249999999442</c:v>
                </c:pt>
                <c:pt idx="28206">
                  <c:v>141.0299999999442</c:v>
                </c:pt>
                <c:pt idx="28207">
                  <c:v>141.0349999999442</c:v>
                </c:pt>
                <c:pt idx="28208">
                  <c:v>141.0399999999442</c:v>
                </c:pt>
                <c:pt idx="28209">
                  <c:v>141.0449999999442</c:v>
                </c:pt>
                <c:pt idx="28210">
                  <c:v>141.0499999999442</c:v>
                </c:pt>
                <c:pt idx="28211">
                  <c:v>141.0549999999442</c:v>
                </c:pt>
                <c:pt idx="28212">
                  <c:v>141.0599999999442</c:v>
                </c:pt>
                <c:pt idx="28213">
                  <c:v>141.0649999999442</c:v>
                </c:pt>
                <c:pt idx="28214">
                  <c:v>141.0699999999442</c:v>
                </c:pt>
                <c:pt idx="28215">
                  <c:v>141.0749999999442</c:v>
                </c:pt>
                <c:pt idx="28216">
                  <c:v>141.0799999999442</c:v>
                </c:pt>
                <c:pt idx="28217">
                  <c:v>141.0849999999442</c:v>
                </c:pt>
                <c:pt idx="28218">
                  <c:v>141.0899999999442</c:v>
                </c:pt>
                <c:pt idx="28219">
                  <c:v>141.0949999999442</c:v>
                </c:pt>
                <c:pt idx="28220">
                  <c:v>141.0999999999441</c:v>
                </c:pt>
                <c:pt idx="28221">
                  <c:v>141.1049999999441</c:v>
                </c:pt>
                <c:pt idx="28222">
                  <c:v>141.1099999999441</c:v>
                </c:pt>
                <c:pt idx="28223">
                  <c:v>141.1149999999441</c:v>
                </c:pt>
                <c:pt idx="28224">
                  <c:v>141.1199999999441</c:v>
                </c:pt>
                <c:pt idx="28225">
                  <c:v>141.1249999999442</c:v>
                </c:pt>
                <c:pt idx="28226">
                  <c:v>141.1299999999441</c:v>
                </c:pt>
                <c:pt idx="28227">
                  <c:v>141.1349999999441</c:v>
                </c:pt>
                <c:pt idx="28228">
                  <c:v>141.1399999999441</c:v>
                </c:pt>
                <c:pt idx="28229">
                  <c:v>141.1449999999441</c:v>
                </c:pt>
                <c:pt idx="28230">
                  <c:v>141.1499999999441</c:v>
                </c:pt>
                <c:pt idx="28231">
                  <c:v>141.1549999999441</c:v>
                </c:pt>
                <c:pt idx="28232">
                  <c:v>141.1599999999441</c:v>
                </c:pt>
                <c:pt idx="28233">
                  <c:v>141.1649999999441</c:v>
                </c:pt>
                <c:pt idx="28234">
                  <c:v>141.1699999999441</c:v>
                </c:pt>
                <c:pt idx="28235">
                  <c:v>141.1749999999441</c:v>
                </c:pt>
                <c:pt idx="28236">
                  <c:v>141.1799999999441</c:v>
                </c:pt>
                <c:pt idx="28237">
                  <c:v>141.1849999999441</c:v>
                </c:pt>
                <c:pt idx="28238">
                  <c:v>141.1899999999441</c:v>
                </c:pt>
                <c:pt idx="28239">
                  <c:v>141.1949999999441</c:v>
                </c:pt>
                <c:pt idx="28240">
                  <c:v>141.1999999999441</c:v>
                </c:pt>
                <c:pt idx="28241">
                  <c:v>141.2049999999441</c:v>
                </c:pt>
                <c:pt idx="28242">
                  <c:v>141.209999999944</c:v>
                </c:pt>
                <c:pt idx="28243">
                  <c:v>141.214999999944</c:v>
                </c:pt>
                <c:pt idx="28244">
                  <c:v>141.219999999944</c:v>
                </c:pt>
                <c:pt idx="28245">
                  <c:v>141.224999999944</c:v>
                </c:pt>
                <c:pt idx="28246">
                  <c:v>141.229999999944</c:v>
                </c:pt>
                <c:pt idx="28247">
                  <c:v>141.234999999944</c:v>
                </c:pt>
                <c:pt idx="28248">
                  <c:v>141.239999999944</c:v>
                </c:pt>
                <c:pt idx="28249">
                  <c:v>141.244999999944</c:v>
                </c:pt>
                <c:pt idx="28250">
                  <c:v>141.249999999944</c:v>
                </c:pt>
                <c:pt idx="28251">
                  <c:v>141.254999999944</c:v>
                </c:pt>
                <c:pt idx="28252">
                  <c:v>141.259999999944</c:v>
                </c:pt>
                <c:pt idx="28253">
                  <c:v>141.264999999944</c:v>
                </c:pt>
                <c:pt idx="28254">
                  <c:v>141.269999999944</c:v>
                </c:pt>
                <c:pt idx="28255">
                  <c:v>141.274999999944</c:v>
                </c:pt>
                <c:pt idx="28256">
                  <c:v>141.279999999944</c:v>
                </c:pt>
                <c:pt idx="28257">
                  <c:v>141.284999999944</c:v>
                </c:pt>
                <c:pt idx="28258">
                  <c:v>141.289999999944</c:v>
                </c:pt>
                <c:pt idx="28259">
                  <c:v>141.294999999944</c:v>
                </c:pt>
                <c:pt idx="28260">
                  <c:v>141.299999999944</c:v>
                </c:pt>
                <c:pt idx="28261">
                  <c:v>141.304999999944</c:v>
                </c:pt>
                <c:pt idx="28262">
                  <c:v>141.309999999944</c:v>
                </c:pt>
                <c:pt idx="28263">
                  <c:v>141.314999999944</c:v>
                </c:pt>
                <c:pt idx="28264">
                  <c:v>141.3199999999439</c:v>
                </c:pt>
                <c:pt idx="28265">
                  <c:v>141.324999999944</c:v>
                </c:pt>
                <c:pt idx="28266">
                  <c:v>141.329999999944</c:v>
                </c:pt>
                <c:pt idx="28267">
                  <c:v>141.334999999944</c:v>
                </c:pt>
                <c:pt idx="28268">
                  <c:v>141.339999999944</c:v>
                </c:pt>
                <c:pt idx="28269">
                  <c:v>141.344999999944</c:v>
                </c:pt>
                <c:pt idx="28270">
                  <c:v>141.3499999999439</c:v>
                </c:pt>
                <c:pt idx="28271">
                  <c:v>141.354999999944</c:v>
                </c:pt>
                <c:pt idx="28272">
                  <c:v>141.359999999944</c:v>
                </c:pt>
                <c:pt idx="28273">
                  <c:v>141.364999999944</c:v>
                </c:pt>
                <c:pt idx="28274">
                  <c:v>141.369999999944</c:v>
                </c:pt>
                <c:pt idx="28275">
                  <c:v>141.3749999999439</c:v>
                </c:pt>
                <c:pt idx="28276">
                  <c:v>141.3799999999439</c:v>
                </c:pt>
                <c:pt idx="28277">
                  <c:v>141.384999999944</c:v>
                </c:pt>
                <c:pt idx="28278">
                  <c:v>141.389999999944</c:v>
                </c:pt>
                <c:pt idx="28279">
                  <c:v>141.394999999944</c:v>
                </c:pt>
                <c:pt idx="28280">
                  <c:v>141.399999999944</c:v>
                </c:pt>
                <c:pt idx="28281">
                  <c:v>141.4049999999439</c:v>
                </c:pt>
                <c:pt idx="28282">
                  <c:v>141.4099999999439</c:v>
                </c:pt>
                <c:pt idx="28283">
                  <c:v>141.4149999999439</c:v>
                </c:pt>
                <c:pt idx="28284">
                  <c:v>141.4199999999439</c:v>
                </c:pt>
                <c:pt idx="28285">
                  <c:v>141.424999999944</c:v>
                </c:pt>
                <c:pt idx="28286">
                  <c:v>141.4299999999438</c:v>
                </c:pt>
                <c:pt idx="28287">
                  <c:v>141.4349999999438</c:v>
                </c:pt>
                <c:pt idx="28288">
                  <c:v>141.4399999999438</c:v>
                </c:pt>
                <c:pt idx="28289">
                  <c:v>141.4449999999438</c:v>
                </c:pt>
                <c:pt idx="28290">
                  <c:v>141.4499999999438</c:v>
                </c:pt>
                <c:pt idx="28291">
                  <c:v>141.454999999944</c:v>
                </c:pt>
                <c:pt idx="28292">
                  <c:v>141.4599999999438</c:v>
                </c:pt>
                <c:pt idx="28293">
                  <c:v>141.4649999999438</c:v>
                </c:pt>
                <c:pt idx="28294">
                  <c:v>141.4699999999438</c:v>
                </c:pt>
                <c:pt idx="28295">
                  <c:v>141.4749999999438</c:v>
                </c:pt>
                <c:pt idx="28296">
                  <c:v>141.4799999999438</c:v>
                </c:pt>
                <c:pt idx="28297">
                  <c:v>141.4849999999438</c:v>
                </c:pt>
                <c:pt idx="28298">
                  <c:v>141.4899999999438</c:v>
                </c:pt>
                <c:pt idx="28299">
                  <c:v>141.4949999999438</c:v>
                </c:pt>
                <c:pt idx="28300">
                  <c:v>141.4999999999438</c:v>
                </c:pt>
                <c:pt idx="28301">
                  <c:v>141.5049999999438</c:v>
                </c:pt>
                <c:pt idx="28302">
                  <c:v>141.5099999999438</c:v>
                </c:pt>
                <c:pt idx="28303">
                  <c:v>141.5149999999438</c:v>
                </c:pt>
                <c:pt idx="28304">
                  <c:v>141.5199999999438</c:v>
                </c:pt>
                <c:pt idx="28305">
                  <c:v>141.5249999999438</c:v>
                </c:pt>
                <c:pt idx="28306">
                  <c:v>141.5299999999438</c:v>
                </c:pt>
                <c:pt idx="28307">
                  <c:v>141.5349999999438</c:v>
                </c:pt>
                <c:pt idx="28308">
                  <c:v>141.5399999999437</c:v>
                </c:pt>
                <c:pt idx="28309">
                  <c:v>141.5449999999437</c:v>
                </c:pt>
                <c:pt idx="28310">
                  <c:v>141.5499999999437</c:v>
                </c:pt>
                <c:pt idx="28311">
                  <c:v>141.5549999999438</c:v>
                </c:pt>
                <c:pt idx="28312">
                  <c:v>141.5599999999438</c:v>
                </c:pt>
                <c:pt idx="28313">
                  <c:v>141.5649999999438</c:v>
                </c:pt>
                <c:pt idx="28314">
                  <c:v>141.5699999999437</c:v>
                </c:pt>
                <c:pt idx="28315">
                  <c:v>141.5749999999437</c:v>
                </c:pt>
                <c:pt idx="28316">
                  <c:v>141.5799999999437</c:v>
                </c:pt>
                <c:pt idx="28317">
                  <c:v>141.5849999999437</c:v>
                </c:pt>
                <c:pt idx="28318">
                  <c:v>141.5899999999437</c:v>
                </c:pt>
                <c:pt idx="28319">
                  <c:v>141.5949999999437</c:v>
                </c:pt>
                <c:pt idx="28320">
                  <c:v>141.5999999999437</c:v>
                </c:pt>
                <c:pt idx="28321">
                  <c:v>141.6049999999437</c:v>
                </c:pt>
                <c:pt idx="28322">
                  <c:v>141.6099999999437</c:v>
                </c:pt>
                <c:pt idx="28323">
                  <c:v>141.6149999999437</c:v>
                </c:pt>
                <c:pt idx="28324">
                  <c:v>141.6199999999437</c:v>
                </c:pt>
                <c:pt idx="28325">
                  <c:v>141.6249999999437</c:v>
                </c:pt>
                <c:pt idx="28326">
                  <c:v>141.6299999999437</c:v>
                </c:pt>
                <c:pt idx="28327">
                  <c:v>141.6349999999437</c:v>
                </c:pt>
                <c:pt idx="28328">
                  <c:v>141.6399999999437</c:v>
                </c:pt>
                <c:pt idx="28329">
                  <c:v>141.6449999999436</c:v>
                </c:pt>
                <c:pt idx="28330">
                  <c:v>141.6499999999436</c:v>
                </c:pt>
                <c:pt idx="28331">
                  <c:v>141.6549999999436</c:v>
                </c:pt>
                <c:pt idx="28332">
                  <c:v>141.6599999999436</c:v>
                </c:pt>
                <c:pt idx="28333">
                  <c:v>141.6649999999436</c:v>
                </c:pt>
                <c:pt idx="28334">
                  <c:v>141.6699999999436</c:v>
                </c:pt>
                <c:pt idx="28335">
                  <c:v>141.6749999999436</c:v>
                </c:pt>
                <c:pt idx="28336">
                  <c:v>141.6799999999436</c:v>
                </c:pt>
                <c:pt idx="28337">
                  <c:v>141.6849999999436</c:v>
                </c:pt>
                <c:pt idx="28338">
                  <c:v>141.6899999999436</c:v>
                </c:pt>
                <c:pt idx="28339">
                  <c:v>141.6949999999436</c:v>
                </c:pt>
                <c:pt idx="28340">
                  <c:v>141.6999999999436</c:v>
                </c:pt>
                <c:pt idx="28341">
                  <c:v>141.7049999999436</c:v>
                </c:pt>
                <c:pt idx="28342">
                  <c:v>141.7099999999436</c:v>
                </c:pt>
                <c:pt idx="28343">
                  <c:v>141.7149999999436</c:v>
                </c:pt>
                <c:pt idx="28344">
                  <c:v>141.7199999999436</c:v>
                </c:pt>
                <c:pt idx="28345">
                  <c:v>141.7249999999436</c:v>
                </c:pt>
                <c:pt idx="28346">
                  <c:v>141.7299999999436</c:v>
                </c:pt>
                <c:pt idx="28347">
                  <c:v>141.7349999999436</c:v>
                </c:pt>
                <c:pt idx="28348">
                  <c:v>141.7399999999436</c:v>
                </c:pt>
                <c:pt idx="28349">
                  <c:v>141.7449999999436</c:v>
                </c:pt>
                <c:pt idx="28350">
                  <c:v>141.7499999999436</c:v>
                </c:pt>
                <c:pt idx="28351">
                  <c:v>141.7549999999436</c:v>
                </c:pt>
                <c:pt idx="28352">
                  <c:v>141.7599999999435</c:v>
                </c:pt>
                <c:pt idx="28353">
                  <c:v>141.7649999999435</c:v>
                </c:pt>
                <c:pt idx="28354">
                  <c:v>141.7699999999435</c:v>
                </c:pt>
                <c:pt idx="28355">
                  <c:v>141.7749999999435</c:v>
                </c:pt>
                <c:pt idx="28356">
                  <c:v>141.7799999999435</c:v>
                </c:pt>
                <c:pt idx="28357">
                  <c:v>141.7849999999436</c:v>
                </c:pt>
                <c:pt idx="28358">
                  <c:v>141.7899999999435</c:v>
                </c:pt>
                <c:pt idx="28359">
                  <c:v>141.7949999999435</c:v>
                </c:pt>
                <c:pt idx="28360">
                  <c:v>141.7999999999435</c:v>
                </c:pt>
                <c:pt idx="28361">
                  <c:v>141.8049999999435</c:v>
                </c:pt>
                <c:pt idx="28362">
                  <c:v>141.8099999999435</c:v>
                </c:pt>
                <c:pt idx="28363">
                  <c:v>141.8149999999435</c:v>
                </c:pt>
                <c:pt idx="28364">
                  <c:v>141.8199999999435</c:v>
                </c:pt>
                <c:pt idx="28365">
                  <c:v>141.8249999999435</c:v>
                </c:pt>
                <c:pt idx="28366">
                  <c:v>141.8299999999435</c:v>
                </c:pt>
                <c:pt idx="28367">
                  <c:v>141.8349999999435</c:v>
                </c:pt>
                <c:pt idx="28368">
                  <c:v>141.8399999999435</c:v>
                </c:pt>
                <c:pt idx="28369">
                  <c:v>141.8449999999435</c:v>
                </c:pt>
                <c:pt idx="28370">
                  <c:v>141.8499999999435</c:v>
                </c:pt>
                <c:pt idx="28371">
                  <c:v>141.8549999999435</c:v>
                </c:pt>
                <c:pt idx="28372">
                  <c:v>141.8599999999435</c:v>
                </c:pt>
                <c:pt idx="28373">
                  <c:v>141.8649999999435</c:v>
                </c:pt>
                <c:pt idx="28374">
                  <c:v>141.8699999999434</c:v>
                </c:pt>
                <c:pt idx="28375">
                  <c:v>141.8749999999434</c:v>
                </c:pt>
                <c:pt idx="28376">
                  <c:v>141.8799999999434</c:v>
                </c:pt>
                <c:pt idx="28377">
                  <c:v>141.8849999999435</c:v>
                </c:pt>
                <c:pt idx="28378">
                  <c:v>141.8899999999435</c:v>
                </c:pt>
                <c:pt idx="28379">
                  <c:v>141.8949999999435</c:v>
                </c:pt>
                <c:pt idx="28380">
                  <c:v>141.8999999999434</c:v>
                </c:pt>
                <c:pt idx="28381">
                  <c:v>141.9049999999434</c:v>
                </c:pt>
                <c:pt idx="28382">
                  <c:v>141.9099999999434</c:v>
                </c:pt>
                <c:pt idx="28383">
                  <c:v>141.9149999999434</c:v>
                </c:pt>
                <c:pt idx="28384">
                  <c:v>141.9199999999434</c:v>
                </c:pt>
                <c:pt idx="28385">
                  <c:v>141.9249999999434</c:v>
                </c:pt>
                <c:pt idx="28386">
                  <c:v>141.9299999999434</c:v>
                </c:pt>
                <c:pt idx="28387">
                  <c:v>141.9349999999434</c:v>
                </c:pt>
                <c:pt idx="28388">
                  <c:v>141.9399999999434</c:v>
                </c:pt>
                <c:pt idx="28389">
                  <c:v>141.9449999999434</c:v>
                </c:pt>
                <c:pt idx="28390">
                  <c:v>141.9499999999434</c:v>
                </c:pt>
                <c:pt idx="28391">
                  <c:v>141.9549999999434</c:v>
                </c:pt>
                <c:pt idx="28392">
                  <c:v>141.9599999999434</c:v>
                </c:pt>
                <c:pt idx="28393">
                  <c:v>141.9649999999434</c:v>
                </c:pt>
                <c:pt idx="28394">
                  <c:v>141.9699999999434</c:v>
                </c:pt>
                <c:pt idx="28395">
                  <c:v>141.9749999999434</c:v>
                </c:pt>
                <c:pt idx="28396">
                  <c:v>141.9799999999433</c:v>
                </c:pt>
                <c:pt idx="28397">
                  <c:v>141.9849999999434</c:v>
                </c:pt>
                <c:pt idx="28398">
                  <c:v>141.9899999999434</c:v>
                </c:pt>
                <c:pt idx="28399">
                  <c:v>141.9949999999434</c:v>
                </c:pt>
                <c:pt idx="28400">
                  <c:v>141.9999999999434</c:v>
                </c:pt>
                <c:pt idx="28401">
                  <c:v>142.0049999999434</c:v>
                </c:pt>
                <c:pt idx="28402">
                  <c:v>142.0099999999433</c:v>
                </c:pt>
                <c:pt idx="28403">
                  <c:v>142.0149999999433</c:v>
                </c:pt>
                <c:pt idx="28404">
                  <c:v>142.0199999999433</c:v>
                </c:pt>
                <c:pt idx="28405">
                  <c:v>142.0249999999433</c:v>
                </c:pt>
                <c:pt idx="28406">
                  <c:v>142.0299999999433</c:v>
                </c:pt>
                <c:pt idx="28407">
                  <c:v>142.0349999999433</c:v>
                </c:pt>
                <c:pt idx="28408">
                  <c:v>142.0399999999433</c:v>
                </c:pt>
                <c:pt idx="28409">
                  <c:v>142.0449999999433</c:v>
                </c:pt>
                <c:pt idx="28410">
                  <c:v>142.0499999999433</c:v>
                </c:pt>
                <c:pt idx="28411">
                  <c:v>142.0549999999433</c:v>
                </c:pt>
                <c:pt idx="28412">
                  <c:v>142.0599999999433</c:v>
                </c:pt>
                <c:pt idx="28413">
                  <c:v>142.0649999999433</c:v>
                </c:pt>
                <c:pt idx="28414">
                  <c:v>142.0699999999433</c:v>
                </c:pt>
                <c:pt idx="28415">
                  <c:v>142.0749999999433</c:v>
                </c:pt>
                <c:pt idx="28416">
                  <c:v>142.0799999999433</c:v>
                </c:pt>
                <c:pt idx="28417">
                  <c:v>142.0849999999433</c:v>
                </c:pt>
                <c:pt idx="28418">
                  <c:v>142.0899999999432</c:v>
                </c:pt>
                <c:pt idx="28419">
                  <c:v>142.0949999999432</c:v>
                </c:pt>
                <c:pt idx="28420">
                  <c:v>142.0999999999432</c:v>
                </c:pt>
                <c:pt idx="28421">
                  <c:v>142.1049999999432</c:v>
                </c:pt>
                <c:pt idx="28422">
                  <c:v>142.1099999999432</c:v>
                </c:pt>
                <c:pt idx="28423">
                  <c:v>142.1149999999432</c:v>
                </c:pt>
                <c:pt idx="28424">
                  <c:v>142.1199999999432</c:v>
                </c:pt>
                <c:pt idx="28425">
                  <c:v>142.1249999999432</c:v>
                </c:pt>
                <c:pt idx="28426">
                  <c:v>142.1299999999432</c:v>
                </c:pt>
                <c:pt idx="28427">
                  <c:v>142.1349999999432</c:v>
                </c:pt>
                <c:pt idx="28428">
                  <c:v>142.1399999999432</c:v>
                </c:pt>
                <c:pt idx="28429">
                  <c:v>142.1449999999432</c:v>
                </c:pt>
                <c:pt idx="28430">
                  <c:v>142.1499999999432</c:v>
                </c:pt>
                <c:pt idx="28431">
                  <c:v>142.1549999999432</c:v>
                </c:pt>
                <c:pt idx="28432">
                  <c:v>142.1599999999432</c:v>
                </c:pt>
                <c:pt idx="28433">
                  <c:v>142.1649999999432</c:v>
                </c:pt>
                <c:pt idx="28434">
                  <c:v>142.1699999999432</c:v>
                </c:pt>
                <c:pt idx="28435">
                  <c:v>142.1749999999432</c:v>
                </c:pt>
                <c:pt idx="28436">
                  <c:v>142.1799999999432</c:v>
                </c:pt>
                <c:pt idx="28437">
                  <c:v>142.1849999999432</c:v>
                </c:pt>
                <c:pt idx="28438">
                  <c:v>142.1899999999432</c:v>
                </c:pt>
                <c:pt idx="28439">
                  <c:v>142.1949999999432</c:v>
                </c:pt>
                <c:pt idx="28440">
                  <c:v>142.1999999999431</c:v>
                </c:pt>
                <c:pt idx="28441">
                  <c:v>142.2049999999431</c:v>
                </c:pt>
                <c:pt idx="28442">
                  <c:v>142.2099999999431</c:v>
                </c:pt>
                <c:pt idx="28443">
                  <c:v>142.2149999999431</c:v>
                </c:pt>
                <c:pt idx="28444">
                  <c:v>142.2199999999431</c:v>
                </c:pt>
                <c:pt idx="28445">
                  <c:v>142.2249999999432</c:v>
                </c:pt>
                <c:pt idx="28446">
                  <c:v>142.2299999999431</c:v>
                </c:pt>
                <c:pt idx="28447">
                  <c:v>142.2349999999431</c:v>
                </c:pt>
                <c:pt idx="28448">
                  <c:v>142.2399999999431</c:v>
                </c:pt>
                <c:pt idx="28449">
                  <c:v>142.2449999999431</c:v>
                </c:pt>
                <c:pt idx="28450">
                  <c:v>142.2499999999431</c:v>
                </c:pt>
                <c:pt idx="28451">
                  <c:v>142.2549999999431</c:v>
                </c:pt>
                <c:pt idx="28452">
                  <c:v>142.2599999999431</c:v>
                </c:pt>
                <c:pt idx="28453">
                  <c:v>142.2649999999431</c:v>
                </c:pt>
                <c:pt idx="28454">
                  <c:v>142.2699999999431</c:v>
                </c:pt>
                <c:pt idx="28455">
                  <c:v>142.2749999999431</c:v>
                </c:pt>
                <c:pt idx="28456">
                  <c:v>142.2799999999431</c:v>
                </c:pt>
                <c:pt idx="28457">
                  <c:v>142.2849999999431</c:v>
                </c:pt>
                <c:pt idx="28458">
                  <c:v>142.2899999999431</c:v>
                </c:pt>
                <c:pt idx="28459">
                  <c:v>142.2949999999431</c:v>
                </c:pt>
                <c:pt idx="28460">
                  <c:v>142.2999999999431</c:v>
                </c:pt>
                <c:pt idx="28461">
                  <c:v>142.3049999999431</c:v>
                </c:pt>
                <c:pt idx="28462">
                  <c:v>142.309999999943</c:v>
                </c:pt>
                <c:pt idx="28463">
                  <c:v>142.314999999943</c:v>
                </c:pt>
                <c:pt idx="28464">
                  <c:v>142.319999999943</c:v>
                </c:pt>
                <c:pt idx="28465">
                  <c:v>142.3249999999431</c:v>
                </c:pt>
                <c:pt idx="28466">
                  <c:v>142.3299999999431</c:v>
                </c:pt>
                <c:pt idx="28467">
                  <c:v>142.3349999999431</c:v>
                </c:pt>
                <c:pt idx="28468">
                  <c:v>142.339999999943</c:v>
                </c:pt>
                <c:pt idx="28469">
                  <c:v>142.344999999943</c:v>
                </c:pt>
                <c:pt idx="28470">
                  <c:v>142.349999999943</c:v>
                </c:pt>
                <c:pt idx="28471">
                  <c:v>142.354999999943</c:v>
                </c:pt>
                <c:pt idx="28472">
                  <c:v>142.359999999943</c:v>
                </c:pt>
                <c:pt idx="28473">
                  <c:v>142.364999999943</c:v>
                </c:pt>
                <c:pt idx="28474">
                  <c:v>142.369999999943</c:v>
                </c:pt>
                <c:pt idx="28475">
                  <c:v>142.374999999943</c:v>
                </c:pt>
                <c:pt idx="28476">
                  <c:v>142.379999999943</c:v>
                </c:pt>
                <c:pt idx="28477">
                  <c:v>142.384999999943</c:v>
                </c:pt>
                <c:pt idx="28478">
                  <c:v>142.389999999943</c:v>
                </c:pt>
                <c:pt idx="28479">
                  <c:v>142.394999999943</c:v>
                </c:pt>
                <c:pt idx="28480">
                  <c:v>142.399999999943</c:v>
                </c:pt>
                <c:pt idx="28481">
                  <c:v>142.404999999943</c:v>
                </c:pt>
                <c:pt idx="28482">
                  <c:v>142.409999999943</c:v>
                </c:pt>
                <c:pt idx="28483">
                  <c:v>142.4149999999429</c:v>
                </c:pt>
                <c:pt idx="28484">
                  <c:v>142.4199999999429</c:v>
                </c:pt>
                <c:pt idx="28485">
                  <c:v>142.4249999999429</c:v>
                </c:pt>
                <c:pt idx="28486">
                  <c:v>142.4299999999429</c:v>
                </c:pt>
                <c:pt idx="28487">
                  <c:v>142.4349999999429</c:v>
                </c:pt>
                <c:pt idx="28488">
                  <c:v>142.4399999999429</c:v>
                </c:pt>
                <c:pt idx="28489">
                  <c:v>142.4449999999429</c:v>
                </c:pt>
                <c:pt idx="28490">
                  <c:v>142.4499999999429</c:v>
                </c:pt>
                <c:pt idx="28491">
                  <c:v>142.4549999999429</c:v>
                </c:pt>
                <c:pt idx="28492">
                  <c:v>142.4599999999429</c:v>
                </c:pt>
                <c:pt idx="28493">
                  <c:v>142.4649999999429</c:v>
                </c:pt>
                <c:pt idx="28494">
                  <c:v>142.4699999999429</c:v>
                </c:pt>
                <c:pt idx="28495">
                  <c:v>142.4749999999429</c:v>
                </c:pt>
                <c:pt idx="28496">
                  <c:v>142.4799999999429</c:v>
                </c:pt>
                <c:pt idx="28497">
                  <c:v>142.4849999999429</c:v>
                </c:pt>
                <c:pt idx="28498">
                  <c:v>142.4899999999429</c:v>
                </c:pt>
                <c:pt idx="28499">
                  <c:v>142.4949999999429</c:v>
                </c:pt>
                <c:pt idx="28500">
                  <c:v>142.4999999999429</c:v>
                </c:pt>
                <c:pt idx="28501">
                  <c:v>142.5049999999429</c:v>
                </c:pt>
                <c:pt idx="28502">
                  <c:v>142.5099999999427</c:v>
                </c:pt>
                <c:pt idx="28503">
                  <c:v>142.5149999999427</c:v>
                </c:pt>
                <c:pt idx="28504">
                  <c:v>142.5199999999427</c:v>
                </c:pt>
                <c:pt idx="28505">
                  <c:v>142.5249999999428</c:v>
                </c:pt>
                <c:pt idx="28506">
                  <c:v>142.5299999999428</c:v>
                </c:pt>
                <c:pt idx="28507">
                  <c:v>142.5349999999428</c:v>
                </c:pt>
                <c:pt idx="28508">
                  <c:v>142.5399999999428</c:v>
                </c:pt>
                <c:pt idx="28509">
                  <c:v>142.5449999999427</c:v>
                </c:pt>
                <c:pt idx="28510">
                  <c:v>142.5499999999427</c:v>
                </c:pt>
                <c:pt idx="28511">
                  <c:v>142.5549999999428</c:v>
                </c:pt>
                <c:pt idx="28512">
                  <c:v>142.5599999999428</c:v>
                </c:pt>
                <c:pt idx="28513">
                  <c:v>142.5649999999428</c:v>
                </c:pt>
                <c:pt idx="28514">
                  <c:v>142.5699999999428</c:v>
                </c:pt>
                <c:pt idx="28515">
                  <c:v>142.5749999999427</c:v>
                </c:pt>
                <c:pt idx="28516">
                  <c:v>142.5799999999427</c:v>
                </c:pt>
                <c:pt idx="28517">
                  <c:v>142.5849999999428</c:v>
                </c:pt>
                <c:pt idx="28518">
                  <c:v>142.5899999999428</c:v>
                </c:pt>
                <c:pt idx="28519">
                  <c:v>142.5949999999428</c:v>
                </c:pt>
                <c:pt idx="28520">
                  <c:v>142.5999999999428</c:v>
                </c:pt>
                <c:pt idx="28521">
                  <c:v>142.6049999999427</c:v>
                </c:pt>
                <c:pt idx="28522">
                  <c:v>142.6099999999427</c:v>
                </c:pt>
                <c:pt idx="28523">
                  <c:v>142.6149999999427</c:v>
                </c:pt>
                <c:pt idx="28524">
                  <c:v>142.6199999999425</c:v>
                </c:pt>
                <c:pt idx="28525">
                  <c:v>142.6249999999428</c:v>
                </c:pt>
                <c:pt idx="28526">
                  <c:v>142.6299999999428</c:v>
                </c:pt>
                <c:pt idx="28527">
                  <c:v>142.6349999999427</c:v>
                </c:pt>
                <c:pt idx="28528">
                  <c:v>142.6399999999427</c:v>
                </c:pt>
                <c:pt idx="28529">
                  <c:v>142.6449999999427</c:v>
                </c:pt>
                <c:pt idx="28530">
                  <c:v>142.6499999999427</c:v>
                </c:pt>
                <c:pt idx="28531">
                  <c:v>142.6549999999427</c:v>
                </c:pt>
                <c:pt idx="28532">
                  <c:v>142.6599999999427</c:v>
                </c:pt>
                <c:pt idx="28533">
                  <c:v>142.6649999999427</c:v>
                </c:pt>
                <c:pt idx="28534">
                  <c:v>142.6699999999427</c:v>
                </c:pt>
                <c:pt idx="28535">
                  <c:v>142.6749999999427</c:v>
                </c:pt>
                <c:pt idx="28536">
                  <c:v>142.6799999999427</c:v>
                </c:pt>
                <c:pt idx="28537">
                  <c:v>142.6849999999427</c:v>
                </c:pt>
                <c:pt idx="28538">
                  <c:v>142.6899999999427</c:v>
                </c:pt>
                <c:pt idx="28539">
                  <c:v>142.6949999999427</c:v>
                </c:pt>
                <c:pt idx="28540">
                  <c:v>142.6999999999427</c:v>
                </c:pt>
                <c:pt idx="28541">
                  <c:v>142.7049999999427</c:v>
                </c:pt>
                <c:pt idx="28542">
                  <c:v>142.7099999999427</c:v>
                </c:pt>
                <c:pt idx="28543">
                  <c:v>142.7149999999423</c:v>
                </c:pt>
                <c:pt idx="28544">
                  <c:v>142.7199999999418</c:v>
                </c:pt>
                <c:pt idx="28545">
                  <c:v>142.7249999999427</c:v>
                </c:pt>
                <c:pt idx="28546">
                  <c:v>142.7299999999425</c:v>
                </c:pt>
                <c:pt idx="28547">
                  <c:v>142.7349999999425</c:v>
                </c:pt>
                <c:pt idx="28548">
                  <c:v>142.7399999999425</c:v>
                </c:pt>
                <c:pt idx="28549">
                  <c:v>142.7449999999425</c:v>
                </c:pt>
                <c:pt idx="28550">
                  <c:v>142.7499999999418</c:v>
                </c:pt>
                <c:pt idx="28551">
                  <c:v>142.7549999999426</c:v>
                </c:pt>
                <c:pt idx="28552">
                  <c:v>142.7599999999426</c:v>
                </c:pt>
                <c:pt idx="28553">
                  <c:v>142.7649999999425</c:v>
                </c:pt>
                <c:pt idx="28554">
                  <c:v>142.7699999999425</c:v>
                </c:pt>
                <c:pt idx="28555">
                  <c:v>142.7749999999425</c:v>
                </c:pt>
                <c:pt idx="28556">
                  <c:v>142.7799999999419</c:v>
                </c:pt>
                <c:pt idx="28557">
                  <c:v>142.7849999999426</c:v>
                </c:pt>
                <c:pt idx="28558">
                  <c:v>142.7899999999426</c:v>
                </c:pt>
                <c:pt idx="28559">
                  <c:v>142.7949999999425</c:v>
                </c:pt>
                <c:pt idx="28560">
                  <c:v>142.7999999999425</c:v>
                </c:pt>
                <c:pt idx="28561">
                  <c:v>142.8049999999426</c:v>
                </c:pt>
                <c:pt idx="28562">
                  <c:v>142.8099999999426</c:v>
                </c:pt>
                <c:pt idx="28563">
                  <c:v>142.8149999999426</c:v>
                </c:pt>
                <c:pt idx="28564">
                  <c:v>142.8199999999426</c:v>
                </c:pt>
                <c:pt idx="28565">
                  <c:v>142.8249999999426</c:v>
                </c:pt>
                <c:pt idx="28566">
                  <c:v>142.8299999999426</c:v>
                </c:pt>
                <c:pt idx="28567">
                  <c:v>142.8349999999426</c:v>
                </c:pt>
                <c:pt idx="28568">
                  <c:v>142.8399999999426</c:v>
                </c:pt>
                <c:pt idx="28569">
                  <c:v>142.8449999999426</c:v>
                </c:pt>
                <c:pt idx="28570">
                  <c:v>142.8499999999426</c:v>
                </c:pt>
                <c:pt idx="28571">
                  <c:v>142.8549999999426</c:v>
                </c:pt>
                <c:pt idx="28572">
                  <c:v>142.8599999999425</c:v>
                </c:pt>
                <c:pt idx="28573">
                  <c:v>142.8649999999425</c:v>
                </c:pt>
                <c:pt idx="28574">
                  <c:v>142.8699999999425</c:v>
                </c:pt>
                <c:pt idx="28575">
                  <c:v>142.8749999999425</c:v>
                </c:pt>
                <c:pt idx="28576">
                  <c:v>142.8799999999425</c:v>
                </c:pt>
                <c:pt idx="28577">
                  <c:v>142.8849999999426</c:v>
                </c:pt>
                <c:pt idx="28578">
                  <c:v>142.8899999999425</c:v>
                </c:pt>
                <c:pt idx="28579">
                  <c:v>142.8949999999425</c:v>
                </c:pt>
                <c:pt idx="28580">
                  <c:v>142.8999999999425</c:v>
                </c:pt>
                <c:pt idx="28581">
                  <c:v>142.9049999999425</c:v>
                </c:pt>
                <c:pt idx="28582">
                  <c:v>142.9099999999425</c:v>
                </c:pt>
                <c:pt idx="28583">
                  <c:v>142.9149999999425</c:v>
                </c:pt>
                <c:pt idx="28584">
                  <c:v>142.9199999999425</c:v>
                </c:pt>
                <c:pt idx="28585">
                  <c:v>142.9249999999425</c:v>
                </c:pt>
                <c:pt idx="28586">
                  <c:v>142.9299999999425</c:v>
                </c:pt>
                <c:pt idx="28587">
                  <c:v>142.9349999999425</c:v>
                </c:pt>
                <c:pt idx="28588">
                  <c:v>142.9399999999425</c:v>
                </c:pt>
                <c:pt idx="28589">
                  <c:v>142.9449999999425</c:v>
                </c:pt>
                <c:pt idx="28590">
                  <c:v>142.9499999999423</c:v>
                </c:pt>
                <c:pt idx="28591">
                  <c:v>142.9549999999425</c:v>
                </c:pt>
                <c:pt idx="28592">
                  <c:v>142.9599999999425</c:v>
                </c:pt>
                <c:pt idx="28593">
                  <c:v>142.9649999999424</c:v>
                </c:pt>
                <c:pt idx="28594">
                  <c:v>142.9699999999424</c:v>
                </c:pt>
                <c:pt idx="28595">
                  <c:v>142.9749999999424</c:v>
                </c:pt>
                <c:pt idx="28596">
                  <c:v>142.9799999999424</c:v>
                </c:pt>
                <c:pt idx="28597">
                  <c:v>142.9849999999424</c:v>
                </c:pt>
                <c:pt idx="28598">
                  <c:v>142.9899999999424</c:v>
                </c:pt>
                <c:pt idx="28599">
                  <c:v>142.9949999999424</c:v>
                </c:pt>
                <c:pt idx="28600">
                  <c:v>142.9999999999424</c:v>
                </c:pt>
                <c:pt idx="28601">
                  <c:v>143.0049999999424</c:v>
                </c:pt>
                <c:pt idx="28602">
                  <c:v>143.0099999999424</c:v>
                </c:pt>
                <c:pt idx="28603">
                  <c:v>143.0149999999423</c:v>
                </c:pt>
                <c:pt idx="28604">
                  <c:v>143.0199999999423</c:v>
                </c:pt>
                <c:pt idx="28605">
                  <c:v>143.0249999999424</c:v>
                </c:pt>
                <c:pt idx="28606">
                  <c:v>143.0299999999424</c:v>
                </c:pt>
                <c:pt idx="28607">
                  <c:v>143.0349999999424</c:v>
                </c:pt>
                <c:pt idx="28608">
                  <c:v>143.0399999999424</c:v>
                </c:pt>
                <c:pt idx="28609">
                  <c:v>143.0449999999423</c:v>
                </c:pt>
                <c:pt idx="28610">
                  <c:v>143.0499999999423</c:v>
                </c:pt>
                <c:pt idx="28611">
                  <c:v>143.0549999999424</c:v>
                </c:pt>
                <c:pt idx="28612">
                  <c:v>143.0599999999424</c:v>
                </c:pt>
                <c:pt idx="28613">
                  <c:v>143.0649999999424</c:v>
                </c:pt>
                <c:pt idx="28614">
                  <c:v>143.0699999999424</c:v>
                </c:pt>
                <c:pt idx="28615">
                  <c:v>143.0749999999423</c:v>
                </c:pt>
                <c:pt idx="28616">
                  <c:v>143.0799999999423</c:v>
                </c:pt>
                <c:pt idx="28617">
                  <c:v>143.0849999999423</c:v>
                </c:pt>
                <c:pt idx="28618">
                  <c:v>143.0899999999423</c:v>
                </c:pt>
                <c:pt idx="28619">
                  <c:v>143.0949999999423</c:v>
                </c:pt>
                <c:pt idx="28620">
                  <c:v>143.0999999999423</c:v>
                </c:pt>
                <c:pt idx="28621">
                  <c:v>143.1049999999423</c:v>
                </c:pt>
                <c:pt idx="28622">
                  <c:v>143.1099999999423</c:v>
                </c:pt>
                <c:pt idx="28623">
                  <c:v>143.1149999999423</c:v>
                </c:pt>
                <c:pt idx="28624">
                  <c:v>143.1199999999423</c:v>
                </c:pt>
                <c:pt idx="28625">
                  <c:v>143.1249999999423</c:v>
                </c:pt>
                <c:pt idx="28626">
                  <c:v>143.1299999999423</c:v>
                </c:pt>
                <c:pt idx="28627">
                  <c:v>143.1349999999423</c:v>
                </c:pt>
                <c:pt idx="28628">
                  <c:v>143.1399999999423</c:v>
                </c:pt>
                <c:pt idx="28629">
                  <c:v>143.1449999999423</c:v>
                </c:pt>
                <c:pt idx="28630">
                  <c:v>143.1499999999423</c:v>
                </c:pt>
                <c:pt idx="28631">
                  <c:v>143.1549999999423</c:v>
                </c:pt>
                <c:pt idx="28632">
                  <c:v>143.1599999999423</c:v>
                </c:pt>
                <c:pt idx="28633">
                  <c:v>143.1649999999423</c:v>
                </c:pt>
                <c:pt idx="28634">
                  <c:v>143.1699999999421</c:v>
                </c:pt>
                <c:pt idx="28635">
                  <c:v>143.1749999999421</c:v>
                </c:pt>
                <c:pt idx="28636">
                  <c:v>143.1799999999421</c:v>
                </c:pt>
                <c:pt idx="28637">
                  <c:v>143.1849999999422</c:v>
                </c:pt>
                <c:pt idx="28638">
                  <c:v>143.1899999999422</c:v>
                </c:pt>
                <c:pt idx="28639">
                  <c:v>143.1949999999422</c:v>
                </c:pt>
                <c:pt idx="28640">
                  <c:v>143.1999999999422</c:v>
                </c:pt>
                <c:pt idx="28641">
                  <c:v>143.2049999999421</c:v>
                </c:pt>
                <c:pt idx="28642">
                  <c:v>143.2099999999421</c:v>
                </c:pt>
                <c:pt idx="28643">
                  <c:v>143.2149999999421</c:v>
                </c:pt>
                <c:pt idx="28644">
                  <c:v>143.2199999999415</c:v>
                </c:pt>
                <c:pt idx="28645">
                  <c:v>143.2249999999422</c:v>
                </c:pt>
                <c:pt idx="28646">
                  <c:v>143.2299999999422</c:v>
                </c:pt>
                <c:pt idx="28647">
                  <c:v>143.2349999999421</c:v>
                </c:pt>
                <c:pt idx="28648">
                  <c:v>143.2399999999421</c:v>
                </c:pt>
                <c:pt idx="28649">
                  <c:v>143.2449999999421</c:v>
                </c:pt>
                <c:pt idx="28650">
                  <c:v>143.2499999999417</c:v>
                </c:pt>
                <c:pt idx="28651">
                  <c:v>143.2549999999422</c:v>
                </c:pt>
                <c:pt idx="28652">
                  <c:v>143.2599999999422</c:v>
                </c:pt>
                <c:pt idx="28653">
                  <c:v>143.2649999999421</c:v>
                </c:pt>
                <c:pt idx="28654">
                  <c:v>143.2699999999421</c:v>
                </c:pt>
                <c:pt idx="28655">
                  <c:v>143.2749999999421</c:v>
                </c:pt>
                <c:pt idx="28656">
                  <c:v>143.2799999999419</c:v>
                </c:pt>
                <c:pt idx="28657">
                  <c:v>143.2849999999422</c:v>
                </c:pt>
                <c:pt idx="28658">
                  <c:v>143.2899999999422</c:v>
                </c:pt>
                <c:pt idx="28659">
                  <c:v>143.2949999999421</c:v>
                </c:pt>
                <c:pt idx="28660">
                  <c:v>143.2999999999421</c:v>
                </c:pt>
                <c:pt idx="28661">
                  <c:v>143.3049999999421</c:v>
                </c:pt>
                <c:pt idx="28662">
                  <c:v>143.3099999999421</c:v>
                </c:pt>
                <c:pt idx="28663">
                  <c:v>143.3149999999421</c:v>
                </c:pt>
                <c:pt idx="28664">
                  <c:v>143.3199999999421</c:v>
                </c:pt>
                <c:pt idx="28665">
                  <c:v>143.3249999999422</c:v>
                </c:pt>
                <c:pt idx="28666">
                  <c:v>143.3299999999421</c:v>
                </c:pt>
                <c:pt idx="28667">
                  <c:v>143.3349999999421</c:v>
                </c:pt>
                <c:pt idx="28668">
                  <c:v>143.3399999999421</c:v>
                </c:pt>
                <c:pt idx="28669">
                  <c:v>143.3449999999421</c:v>
                </c:pt>
                <c:pt idx="28670">
                  <c:v>143.3499999999421</c:v>
                </c:pt>
                <c:pt idx="28671">
                  <c:v>143.3549999999421</c:v>
                </c:pt>
                <c:pt idx="28672">
                  <c:v>143.3599999999421</c:v>
                </c:pt>
                <c:pt idx="28673">
                  <c:v>143.3649999999421</c:v>
                </c:pt>
                <c:pt idx="28674">
                  <c:v>143.3699999999421</c:v>
                </c:pt>
                <c:pt idx="28675">
                  <c:v>143.3749999999421</c:v>
                </c:pt>
                <c:pt idx="28676">
                  <c:v>143.3799999999421</c:v>
                </c:pt>
                <c:pt idx="28677">
                  <c:v>143.3849999999421</c:v>
                </c:pt>
                <c:pt idx="28678">
                  <c:v>143.3899999999421</c:v>
                </c:pt>
                <c:pt idx="28679">
                  <c:v>143.3949999999421</c:v>
                </c:pt>
                <c:pt idx="28680">
                  <c:v>143.3999999999421</c:v>
                </c:pt>
                <c:pt idx="28681">
                  <c:v>143.404999999942</c:v>
                </c:pt>
                <c:pt idx="28682">
                  <c:v>143.409999999942</c:v>
                </c:pt>
                <c:pt idx="28683">
                  <c:v>143.414999999942</c:v>
                </c:pt>
                <c:pt idx="28684">
                  <c:v>143.419999999942</c:v>
                </c:pt>
                <c:pt idx="28685">
                  <c:v>143.424999999942</c:v>
                </c:pt>
                <c:pt idx="28686">
                  <c:v>143.429999999942</c:v>
                </c:pt>
                <c:pt idx="28687">
                  <c:v>143.434999999942</c:v>
                </c:pt>
                <c:pt idx="28688">
                  <c:v>143.439999999942</c:v>
                </c:pt>
                <c:pt idx="28689">
                  <c:v>143.444999999942</c:v>
                </c:pt>
                <c:pt idx="28690">
                  <c:v>143.449999999942</c:v>
                </c:pt>
                <c:pt idx="28691">
                  <c:v>143.454999999942</c:v>
                </c:pt>
                <c:pt idx="28692">
                  <c:v>143.459999999942</c:v>
                </c:pt>
                <c:pt idx="28693">
                  <c:v>143.464999999942</c:v>
                </c:pt>
                <c:pt idx="28694">
                  <c:v>143.469999999942</c:v>
                </c:pt>
                <c:pt idx="28695">
                  <c:v>143.474999999942</c:v>
                </c:pt>
                <c:pt idx="28696">
                  <c:v>143.479999999942</c:v>
                </c:pt>
                <c:pt idx="28697">
                  <c:v>143.484999999942</c:v>
                </c:pt>
                <c:pt idx="28698">
                  <c:v>143.489999999942</c:v>
                </c:pt>
                <c:pt idx="28699">
                  <c:v>143.494999999942</c:v>
                </c:pt>
                <c:pt idx="28700">
                  <c:v>143.499999999942</c:v>
                </c:pt>
                <c:pt idx="28701">
                  <c:v>143.504999999942</c:v>
                </c:pt>
                <c:pt idx="28702">
                  <c:v>143.509999999942</c:v>
                </c:pt>
                <c:pt idx="28703">
                  <c:v>143.5149999999419</c:v>
                </c:pt>
                <c:pt idx="28704">
                  <c:v>143.5199999999419</c:v>
                </c:pt>
                <c:pt idx="28705">
                  <c:v>143.5249999999419</c:v>
                </c:pt>
                <c:pt idx="28706">
                  <c:v>143.5299999999419</c:v>
                </c:pt>
                <c:pt idx="28707">
                  <c:v>143.5349999999419</c:v>
                </c:pt>
                <c:pt idx="28708">
                  <c:v>143.5399999999419</c:v>
                </c:pt>
                <c:pt idx="28709">
                  <c:v>143.5449999999419</c:v>
                </c:pt>
                <c:pt idx="28710">
                  <c:v>143.5499999999419</c:v>
                </c:pt>
                <c:pt idx="28711">
                  <c:v>143.5549999999419</c:v>
                </c:pt>
                <c:pt idx="28712">
                  <c:v>143.5599999999419</c:v>
                </c:pt>
                <c:pt idx="28713">
                  <c:v>143.5649999999419</c:v>
                </c:pt>
                <c:pt idx="28714">
                  <c:v>143.5699999999419</c:v>
                </c:pt>
                <c:pt idx="28715">
                  <c:v>143.5749999999419</c:v>
                </c:pt>
                <c:pt idx="28716">
                  <c:v>143.5799999999419</c:v>
                </c:pt>
                <c:pt idx="28717">
                  <c:v>143.5849999999419</c:v>
                </c:pt>
                <c:pt idx="28718">
                  <c:v>143.5899999999419</c:v>
                </c:pt>
                <c:pt idx="28719">
                  <c:v>143.5949999999419</c:v>
                </c:pt>
                <c:pt idx="28720">
                  <c:v>143.5999999999419</c:v>
                </c:pt>
                <c:pt idx="28721">
                  <c:v>143.6049999999419</c:v>
                </c:pt>
                <c:pt idx="28722">
                  <c:v>143.6099999999417</c:v>
                </c:pt>
                <c:pt idx="28723">
                  <c:v>143.6149999999417</c:v>
                </c:pt>
                <c:pt idx="28724">
                  <c:v>143.6199999999417</c:v>
                </c:pt>
                <c:pt idx="28725">
                  <c:v>143.6249999999418</c:v>
                </c:pt>
                <c:pt idx="28726">
                  <c:v>143.6299999999418</c:v>
                </c:pt>
                <c:pt idx="28727">
                  <c:v>143.6349999999418</c:v>
                </c:pt>
                <c:pt idx="28728">
                  <c:v>143.6399999999418</c:v>
                </c:pt>
                <c:pt idx="28729">
                  <c:v>143.6449999999417</c:v>
                </c:pt>
                <c:pt idx="28730">
                  <c:v>143.6499999999417</c:v>
                </c:pt>
                <c:pt idx="28731">
                  <c:v>143.6549999999418</c:v>
                </c:pt>
                <c:pt idx="28732">
                  <c:v>143.6599999999418</c:v>
                </c:pt>
                <c:pt idx="28733">
                  <c:v>143.6649999999418</c:v>
                </c:pt>
                <c:pt idx="28734">
                  <c:v>143.6699999999418</c:v>
                </c:pt>
                <c:pt idx="28735">
                  <c:v>143.6749999999417</c:v>
                </c:pt>
                <c:pt idx="28736">
                  <c:v>143.6799999999417</c:v>
                </c:pt>
                <c:pt idx="28737">
                  <c:v>143.6849999999418</c:v>
                </c:pt>
                <c:pt idx="28738">
                  <c:v>143.6899999999418</c:v>
                </c:pt>
                <c:pt idx="28739">
                  <c:v>143.6949999999418</c:v>
                </c:pt>
                <c:pt idx="28740">
                  <c:v>143.6999999999418</c:v>
                </c:pt>
                <c:pt idx="28741">
                  <c:v>143.7049999999417</c:v>
                </c:pt>
                <c:pt idx="28742">
                  <c:v>143.7099999999417</c:v>
                </c:pt>
                <c:pt idx="28743">
                  <c:v>143.7149999999417</c:v>
                </c:pt>
                <c:pt idx="28744">
                  <c:v>143.7199999999415</c:v>
                </c:pt>
                <c:pt idx="28745">
                  <c:v>143.7249999999418</c:v>
                </c:pt>
                <c:pt idx="28746">
                  <c:v>143.7299999999418</c:v>
                </c:pt>
                <c:pt idx="28747">
                  <c:v>143.7349999999417</c:v>
                </c:pt>
                <c:pt idx="28748">
                  <c:v>143.7399999999417</c:v>
                </c:pt>
                <c:pt idx="28749">
                  <c:v>143.7449999999417</c:v>
                </c:pt>
                <c:pt idx="28750">
                  <c:v>143.7499999999417</c:v>
                </c:pt>
                <c:pt idx="28751">
                  <c:v>143.7549999999417</c:v>
                </c:pt>
                <c:pt idx="28752">
                  <c:v>143.7599999999417</c:v>
                </c:pt>
                <c:pt idx="28753">
                  <c:v>143.7649999999417</c:v>
                </c:pt>
                <c:pt idx="28754">
                  <c:v>143.7699999999417</c:v>
                </c:pt>
                <c:pt idx="28755">
                  <c:v>143.7749999999417</c:v>
                </c:pt>
                <c:pt idx="28756">
                  <c:v>143.7799999999417</c:v>
                </c:pt>
                <c:pt idx="28757">
                  <c:v>143.7849999999417</c:v>
                </c:pt>
                <c:pt idx="28758">
                  <c:v>143.7899999999417</c:v>
                </c:pt>
                <c:pt idx="28759">
                  <c:v>143.7949999999417</c:v>
                </c:pt>
                <c:pt idx="28760">
                  <c:v>143.7999999999417</c:v>
                </c:pt>
                <c:pt idx="28761">
                  <c:v>143.8049999999417</c:v>
                </c:pt>
                <c:pt idx="28762">
                  <c:v>143.8099999999417</c:v>
                </c:pt>
                <c:pt idx="28763">
                  <c:v>143.8149999999417</c:v>
                </c:pt>
                <c:pt idx="28764">
                  <c:v>143.8199999999417</c:v>
                </c:pt>
                <c:pt idx="28765">
                  <c:v>143.8249999999417</c:v>
                </c:pt>
                <c:pt idx="28766">
                  <c:v>143.8299999999417</c:v>
                </c:pt>
                <c:pt idx="28767">
                  <c:v>143.8349999999417</c:v>
                </c:pt>
                <c:pt idx="28768">
                  <c:v>143.8399999999417</c:v>
                </c:pt>
                <c:pt idx="28769">
                  <c:v>143.8449999999416</c:v>
                </c:pt>
                <c:pt idx="28770">
                  <c:v>143.8499999999416</c:v>
                </c:pt>
                <c:pt idx="28771">
                  <c:v>143.8549999999416</c:v>
                </c:pt>
                <c:pt idx="28772">
                  <c:v>143.8599999999416</c:v>
                </c:pt>
                <c:pt idx="28773">
                  <c:v>143.8649999999416</c:v>
                </c:pt>
                <c:pt idx="28774">
                  <c:v>143.8699999999416</c:v>
                </c:pt>
                <c:pt idx="28775">
                  <c:v>143.8749999999416</c:v>
                </c:pt>
                <c:pt idx="28776">
                  <c:v>143.8799999999416</c:v>
                </c:pt>
                <c:pt idx="28777">
                  <c:v>143.8849999999416</c:v>
                </c:pt>
                <c:pt idx="28778">
                  <c:v>143.8899999999416</c:v>
                </c:pt>
                <c:pt idx="28779">
                  <c:v>143.8949999999416</c:v>
                </c:pt>
                <c:pt idx="28780">
                  <c:v>143.8999999999416</c:v>
                </c:pt>
                <c:pt idx="28781">
                  <c:v>143.9049999999416</c:v>
                </c:pt>
                <c:pt idx="28782">
                  <c:v>143.9099999999416</c:v>
                </c:pt>
                <c:pt idx="28783">
                  <c:v>143.9149999999416</c:v>
                </c:pt>
                <c:pt idx="28784">
                  <c:v>143.9199999999416</c:v>
                </c:pt>
                <c:pt idx="28785">
                  <c:v>143.9249999999416</c:v>
                </c:pt>
                <c:pt idx="28786">
                  <c:v>143.9299999999416</c:v>
                </c:pt>
                <c:pt idx="28787">
                  <c:v>143.9349999999416</c:v>
                </c:pt>
                <c:pt idx="28788">
                  <c:v>143.9399999999416</c:v>
                </c:pt>
                <c:pt idx="28789">
                  <c:v>143.9449999999416</c:v>
                </c:pt>
                <c:pt idx="28790">
                  <c:v>143.9499999999416</c:v>
                </c:pt>
                <c:pt idx="28791">
                  <c:v>143.9549999999416</c:v>
                </c:pt>
                <c:pt idx="28792">
                  <c:v>143.9599999999415</c:v>
                </c:pt>
                <c:pt idx="28793">
                  <c:v>143.9649999999415</c:v>
                </c:pt>
                <c:pt idx="28794">
                  <c:v>143.9699999999415</c:v>
                </c:pt>
                <c:pt idx="28795">
                  <c:v>143.9749999999415</c:v>
                </c:pt>
                <c:pt idx="28796">
                  <c:v>143.9799999999415</c:v>
                </c:pt>
                <c:pt idx="28797">
                  <c:v>143.9849999999416</c:v>
                </c:pt>
                <c:pt idx="28798">
                  <c:v>143.9899999999415</c:v>
                </c:pt>
                <c:pt idx="28799">
                  <c:v>143.9949999999415</c:v>
                </c:pt>
                <c:pt idx="28800">
                  <c:v>143.9999999999415</c:v>
                </c:pt>
                <c:pt idx="28801">
                  <c:v>144.0049999999415</c:v>
                </c:pt>
                <c:pt idx="28802">
                  <c:v>144.0099999999415</c:v>
                </c:pt>
                <c:pt idx="28803">
                  <c:v>144.0149999999415</c:v>
                </c:pt>
                <c:pt idx="28804">
                  <c:v>144.0199999999415</c:v>
                </c:pt>
                <c:pt idx="28805">
                  <c:v>144.0249999999415</c:v>
                </c:pt>
                <c:pt idx="28806">
                  <c:v>144.0299999999415</c:v>
                </c:pt>
                <c:pt idx="28807">
                  <c:v>144.0349999999415</c:v>
                </c:pt>
                <c:pt idx="28808">
                  <c:v>144.0399999999415</c:v>
                </c:pt>
                <c:pt idx="28809">
                  <c:v>144.0449999999415</c:v>
                </c:pt>
                <c:pt idx="28810">
                  <c:v>144.0499999999413</c:v>
                </c:pt>
                <c:pt idx="28811">
                  <c:v>144.0549999999415</c:v>
                </c:pt>
                <c:pt idx="28812">
                  <c:v>144.0599999999415</c:v>
                </c:pt>
                <c:pt idx="28813">
                  <c:v>144.0649999999414</c:v>
                </c:pt>
                <c:pt idx="28814">
                  <c:v>144.0699999999414</c:v>
                </c:pt>
                <c:pt idx="28815">
                  <c:v>144.0749999999414</c:v>
                </c:pt>
                <c:pt idx="28816">
                  <c:v>144.0799999999414</c:v>
                </c:pt>
                <c:pt idx="28817">
                  <c:v>144.0849999999414</c:v>
                </c:pt>
                <c:pt idx="28818">
                  <c:v>144.0899999999414</c:v>
                </c:pt>
                <c:pt idx="28819">
                  <c:v>144.0949999999414</c:v>
                </c:pt>
                <c:pt idx="28820">
                  <c:v>144.0999999999414</c:v>
                </c:pt>
                <c:pt idx="28821">
                  <c:v>144.1049999999414</c:v>
                </c:pt>
                <c:pt idx="28822">
                  <c:v>144.1099999999414</c:v>
                </c:pt>
                <c:pt idx="28823">
                  <c:v>144.1149999999413</c:v>
                </c:pt>
                <c:pt idx="28824">
                  <c:v>144.1199999999413</c:v>
                </c:pt>
                <c:pt idx="28825">
                  <c:v>144.1249999999414</c:v>
                </c:pt>
                <c:pt idx="28826">
                  <c:v>144.1299999999414</c:v>
                </c:pt>
                <c:pt idx="28827">
                  <c:v>144.1349999999414</c:v>
                </c:pt>
                <c:pt idx="28828">
                  <c:v>144.1399999999414</c:v>
                </c:pt>
                <c:pt idx="28829">
                  <c:v>144.1449999999413</c:v>
                </c:pt>
                <c:pt idx="28830">
                  <c:v>144.1499999999413</c:v>
                </c:pt>
                <c:pt idx="28831">
                  <c:v>144.1549999999414</c:v>
                </c:pt>
                <c:pt idx="28832">
                  <c:v>144.1599999999414</c:v>
                </c:pt>
                <c:pt idx="28833">
                  <c:v>144.1649999999414</c:v>
                </c:pt>
                <c:pt idx="28834">
                  <c:v>144.1699999999414</c:v>
                </c:pt>
                <c:pt idx="28835">
                  <c:v>144.1749999999413</c:v>
                </c:pt>
                <c:pt idx="28836">
                  <c:v>144.1799999999413</c:v>
                </c:pt>
                <c:pt idx="28837">
                  <c:v>144.1849999999413</c:v>
                </c:pt>
                <c:pt idx="28838">
                  <c:v>144.1899999999413</c:v>
                </c:pt>
                <c:pt idx="28839">
                  <c:v>144.1949999999413</c:v>
                </c:pt>
                <c:pt idx="28840">
                  <c:v>144.1999999999413</c:v>
                </c:pt>
                <c:pt idx="28841">
                  <c:v>144.2049999999413</c:v>
                </c:pt>
                <c:pt idx="28842">
                  <c:v>144.2099999999413</c:v>
                </c:pt>
                <c:pt idx="28843">
                  <c:v>144.2149999999413</c:v>
                </c:pt>
                <c:pt idx="28844">
                  <c:v>144.2199999999413</c:v>
                </c:pt>
                <c:pt idx="28845">
                  <c:v>144.2249999999413</c:v>
                </c:pt>
                <c:pt idx="28846">
                  <c:v>144.2299999999413</c:v>
                </c:pt>
                <c:pt idx="28847">
                  <c:v>144.2349999999413</c:v>
                </c:pt>
                <c:pt idx="28848">
                  <c:v>144.2399999999413</c:v>
                </c:pt>
                <c:pt idx="28849">
                  <c:v>144.2449999999413</c:v>
                </c:pt>
                <c:pt idx="28850">
                  <c:v>144.2499999999413</c:v>
                </c:pt>
                <c:pt idx="28851">
                  <c:v>144.2549999999413</c:v>
                </c:pt>
                <c:pt idx="28852">
                  <c:v>144.2599999999413</c:v>
                </c:pt>
                <c:pt idx="28853">
                  <c:v>144.2649999999413</c:v>
                </c:pt>
                <c:pt idx="28854">
                  <c:v>144.2699999999411</c:v>
                </c:pt>
                <c:pt idx="28855">
                  <c:v>144.2749999999411</c:v>
                </c:pt>
                <c:pt idx="28856">
                  <c:v>144.2799999999411</c:v>
                </c:pt>
                <c:pt idx="28857">
                  <c:v>144.2849999999412</c:v>
                </c:pt>
                <c:pt idx="28858">
                  <c:v>144.2899999999412</c:v>
                </c:pt>
                <c:pt idx="28859">
                  <c:v>144.2949999999412</c:v>
                </c:pt>
                <c:pt idx="28860">
                  <c:v>144.2999999999411</c:v>
                </c:pt>
                <c:pt idx="28861">
                  <c:v>144.3049999999412</c:v>
                </c:pt>
                <c:pt idx="28862">
                  <c:v>144.3099999999412</c:v>
                </c:pt>
                <c:pt idx="28863">
                  <c:v>144.3149999999412</c:v>
                </c:pt>
                <c:pt idx="28864">
                  <c:v>144.3199999999412</c:v>
                </c:pt>
                <c:pt idx="28865">
                  <c:v>144.3249999999412</c:v>
                </c:pt>
                <c:pt idx="28866">
                  <c:v>144.3299999999412</c:v>
                </c:pt>
                <c:pt idx="28867">
                  <c:v>144.3349999999412</c:v>
                </c:pt>
                <c:pt idx="28868">
                  <c:v>144.3399999999412</c:v>
                </c:pt>
                <c:pt idx="28869">
                  <c:v>144.3449999999412</c:v>
                </c:pt>
                <c:pt idx="28870">
                  <c:v>144.3499999999412</c:v>
                </c:pt>
                <c:pt idx="28871">
                  <c:v>144.3549999999412</c:v>
                </c:pt>
                <c:pt idx="28872">
                  <c:v>144.3599999999412</c:v>
                </c:pt>
                <c:pt idx="28873">
                  <c:v>144.3649999999412</c:v>
                </c:pt>
                <c:pt idx="28874">
                  <c:v>144.3699999999412</c:v>
                </c:pt>
                <c:pt idx="28875">
                  <c:v>144.3749999999412</c:v>
                </c:pt>
                <c:pt idx="28876">
                  <c:v>144.3799999999412</c:v>
                </c:pt>
                <c:pt idx="28877">
                  <c:v>144.3849999999412</c:v>
                </c:pt>
                <c:pt idx="28878">
                  <c:v>144.3899999999412</c:v>
                </c:pt>
                <c:pt idx="28879">
                  <c:v>144.3949999999412</c:v>
                </c:pt>
                <c:pt idx="28880">
                  <c:v>144.3999999999411</c:v>
                </c:pt>
                <c:pt idx="28881">
                  <c:v>144.4049999999411</c:v>
                </c:pt>
                <c:pt idx="28882">
                  <c:v>144.4099999999411</c:v>
                </c:pt>
                <c:pt idx="28883">
                  <c:v>144.4149999999411</c:v>
                </c:pt>
                <c:pt idx="28884">
                  <c:v>144.4199999999411</c:v>
                </c:pt>
                <c:pt idx="28885">
                  <c:v>144.4249999999411</c:v>
                </c:pt>
                <c:pt idx="28886">
                  <c:v>144.4299999999411</c:v>
                </c:pt>
                <c:pt idx="28887">
                  <c:v>144.4349999999411</c:v>
                </c:pt>
                <c:pt idx="28888">
                  <c:v>144.4399999999411</c:v>
                </c:pt>
                <c:pt idx="28889">
                  <c:v>144.4449999999411</c:v>
                </c:pt>
                <c:pt idx="28890">
                  <c:v>144.4499999999411</c:v>
                </c:pt>
                <c:pt idx="28891">
                  <c:v>144.4549999999411</c:v>
                </c:pt>
                <c:pt idx="28892">
                  <c:v>144.4599999999411</c:v>
                </c:pt>
                <c:pt idx="28893">
                  <c:v>144.4649999999411</c:v>
                </c:pt>
                <c:pt idx="28894">
                  <c:v>144.4699999999411</c:v>
                </c:pt>
                <c:pt idx="28895">
                  <c:v>144.4749999999411</c:v>
                </c:pt>
                <c:pt idx="28896">
                  <c:v>144.4799999999411</c:v>
                </c:pt>
                <c:pt idx="28897">
                  <c:v>144.4849999999411</c:v>
                </c:pt>
                <c:pt idx="28898">
                  <c:v>144.4899999999411</c:v>
                </c:pt>
                <c:pt idx="28899">
                  <c:v>144.4949999999411</c:v>
                </c:pt>
                <c:pt idx="28900">
                  <c:v>144.4999999999411</c:v>
                </c:pt>
                <c:pt idx="28901">
                  <c:v>144.504999999941</c:v>
                </c:pt>
                <c:pt idx="28902">
                  <c:v>144.509999999941</c:v>
                </c:pt>
                <c:pt idx="28903">
                  <c:v>144.514999999941</c:v>
                </c:pt>
                <c:pt idx="28904">
                  <c:v>144.5199999999409</c:v>
                </c:pt>
                <c:pt idx="28905">
                  <c:v>144.524999999941</c:v>
                </c:pt>
                <c:pt idx="28906">
                  <c:v>144.529999999941</c:v>
                </c:pt>
                <c:pt idx="28907">
                  <c:v>144.534999999941</c:v>
                </c:pt>
                <c:pt idx="28908">
                  <c:v>144.539999999941</c:v>
                </c:pt>
                <c:pt idx="28909">
                  <c:v>144.544999999941</c:v>
                </c:pt>
                <c:pt idx="28910">
                  <c:v>144.549999999941</c:v>
                </c:pt>
                <c:pt idx="28911">
                  <c:v>144.554999999941</c:v>
                </c:pt>
                <c:pt idx="28912">
                  <c:v>144.559999999941</c:v>
                </c:pt>
                <c:pt idx="28913">
                  <c:v>144.564999999941</c:v>
                </c:pt>
                <c:pt idx="28914">
                  <c:v>144.569999999941</c:v>
                </c:pt>
                <c:pt idx="28915">
                  <c:v>144.574999999941</c:v>
                </c:pt>
                <c:pt idx="28916">
                  <c:v>144.579999999941</c:v>
                </c:pt>
                <c:pt idx="28917">
                  <c:v>144.584999999941</c:v>
                </c:pt>
                <c:pt idx="28918">
                  <c:v>144.589999999941</c:v>
                </c:pt>
                <c:pt idx="28919">
                  <c:v>144.594999999941</c:v>
                </c:pt>
                <c:pt idx="28920">
                  <c:v>144.599999999941</c:v>
                </c:pt>
                <c:pt idx="28921">
                  <c:v>144.604999999941</c:v>
                </c:pt>
                <c:pt idx="28922">
                  <c:v>144.609999999941</c:v>
                </c:pt>
                <c:pt idx="28923">
                  <c:v>144.6149999999409</c:v>
                </c:pt>
                <c:pt idx="28924">
                  <c:v>144.6199999999409</c:v>
                </c:pt>
                <c:pt idx="28925">
                  <c:v>144.6249999999409</c:v>
                </c:pt>
                <c:pt idx="28926">
                  <c:v>144.6299999999409</c:v>
                </c:pt>
                <c:pt idx="28927">
                  <c:v>144.6349999999409</c:v>
                </c:pt>
                <c:pt idx="28928">
                  <c:v>144.6399999999409</c:v>
                </c:pt>
                <c:pt idx="28929">
                  <c:v>144.6449999999409</c:v>
                </c:pt>
                <c:pt idx="28930">
                  <c:v>144.6499999999409</c:v>
                </c:pt>
                <c:pt idx="28931">
                  <c:v>144.6549999999409</c:v>
                </c:pt>
                <c:pt idx="28932">
                  <c:v>144.6599999999409</c:v>
                </c:pt>
                <c:pt idx="28933">
                  <c:v>144.6649999999409</c:v>
                </c:pt>
                <c:pt idx="28934">
                  <c:v>144.6699999999409</c:v>
                </c:pt>
                <c:pt idx="28935">
                  <c:v>144.6749999999409</c:v>
                </c:pt>
                <c:pt idx="28936">
                  <c:v>144.6799999999409</c:v>
                </c:pt>
                <c:pt idx="28937">
                  <c:v>144.6849999999409</c:v>
                </c:pt>
                <c:pt idx="28938">
                  <c:v>144.6899999999409</c:v>
                </c:pt>
                <c:pt idx="28939">
                  <c:v>144.6949999999409</c:v>
                </c:pt>
                <c:pt idx="28940">
                  <c:v>144.6999999999409</c:v>
                </c:pt>
                <c:pt idx="28941">
                  <c:v>144.7049999999409</c:v>
                </c:pt>
                <c:pt idx="28942">
                  <c:v>144.7099999999407</c:v>
                </c:pt>
                <c:pt idx="28943">
                  <c:v>144.7149999999407</c:v>
                </c:pt>
                <c:pt idx="28944">
                  <c:v>144.7199999999407</c:v>
                </c:pt>
                <c:pt idx="28945">
                  <c:v>144.7249999999408</c:v>
                </c:pt>
                <c:pt idx="28946">
                  <c:v>144.7299999999408</c:v>
                </c:pt>
                <c:pt idx="28947">
                  <c:v>144.7349999999408</c:v>
                </c:pt>
                <c:pt idx="28948">
                  <c:v>144.7399999999407</c:v>
                </c:pt>
                <c:pt idx="28949">
                  <c:v>144.7449999999407</c:v>
                </c:pt>
                <c:pt idx="28950">
                  <c:v>144.7499999999407</c:v>
                </c:pt>
                <c:pt idx="28951">
                  <c:v>144.7549999999408</c:v>
                </c:pt>
                <c:pt idx="28952">
                  <c:v>144.7599999999408</c:v>
                </c:pt>
                <c:pt idx="28953">
                  <c:v>144.7649999999408</c:v>
                </c:pt>
                <c:pt idx="28954">
                  <c:v>144.7699999999408</c:v>
                </c:pt>
                <c:pt idx="28955">
                  <c:v>144.7749999999407</c:v>
                </c:pt>
                <c:pt idx="28956">
                  <c:v>144.7799999999407</c:v>
                </c:pt>
                <c:pt idx="28957">
                  <c:v>144.7849999999408</c:v>
                </c:pt>
                <c:pt idx="28958">
                  <c:v>144.7899999999408</c:v>
                </c:pt>
                <c:pt idx="28959">
                  <c:v>144.7949999999408</c:v>
                </c:pt>
                <c:pt idx="28960">
                  <c:v>144.7999999999408</c:v>
                </c:pt>
                <c:pt idx="28961">
                  <c:v>144.8049999999408</c:v>
                </c:pt>
                <c:pt idx="28962">
                  <c:v>144.8099999999408</c:v>
                </c:pt>
                <c:pt idx="28963">
                  <c:v>144.8149999999408</c:v>
                </c:pt>
                <c:pt idx="28964">
                  <c:v>144.8199999999408</c:v>
                </c:pt>
                <c:pt idx="28965">
                  <c:v>144.8249999999408</c:v>
                </c:pt>
                <c:pt idx="28966">
                  <c:v>144.8299999999408</c:v>
                </c:pt>
                <c:pt idx="28967">
                  <c:v>144.8349999999408</c:v>
                </c:pt>
                <c:pt idx="28968">
                  <c:v>144.8399999999407</c:v>
                </c:pt>
                <c:pt idx="28969">
                  <c:v>144.8449999999407</c:v>
                </c:pt>
                <c:pt idx="28970">
                  <c:v>144.8499999999407</c:v>
                </c:pt>
                <c:pt idx="28971">
                  <c:v>144.8549999999408</c:v>
                </c:pt>
                <c:pt idx="28972">
                  <c:v>144.8599999999408</c:v>
                </c:pt>
                <c:pt idx="28973">
                  <c:v>144.8649999999407</c:v>
                </c:pt>
                <c:pt idx="28974">
                  <c:v>144.8699999999407</c:v>
                </c:pt>
                <c:pt idx="28975">
                  <c:v>144.8749999999407</c:v>
                </c:pt>
                <c:pt idx="28976">
                  <c:v>144.8799999999407</c:v>
                </c:pt>
                <c:pt idx="28977">
                  <c:v>144.8849999999407</c:v>
                </c:pt>
                <c:pt idx="28978">
                  <c:v>144.8899999999407</c:v>
                </c:pt>
                <c:pt idx="28979">
                  <c:v>144.8949999999407</c:v>
                </c:pt>
                <c:pt idx="28980">
                  <c:v>144.8999999999407</c:v>
                </c:pt>
                <c:pt idx="28981">
                  <c:v>144.9049999999407</c:v>
                </c:pt>
                <c:pt idx="28982">
                  <c:v>144.9099999999407</c:v>
                </c:pt>
                <c:pt idx="28983">
                  <c:v>144.9149999999407</c:v>
                </c:pt>
                <c:pt idx="28984">
                  <c:v>144.9199999999407</c:v>
                </c:pt>
                <c:pt idx="28985">
                  <c:v>144.9249999999407</c:v>
                </c:pt>
                <c:pt idx="28986">
                  <c:v>144.9299999999407</c:v>
                </c:pt>
                <c:pt idx="28987">
                  <c:v>144.9349999999407</c:v>
                </c:pt>
                <c:pt idx="28988">
                  <c:v>144.9399999999407</c:v>
                </c:pt>
                <c:pt idx="28989">
                  <c:v>144.9449999999406</c:v>
                </c:pt>
                <c:pt idx="28990">
                  <c:v>144.9499999999406</c:v>
                </c:pt>
                <c:pt idx="28991">
                  <c:v>144.9549999999406</c:v>
                </c:pt>
                <c:pt idx="28992">
                  <c:v>144.9599999999406</c:v>
                </c:pt>
                <c:pt idx="28993">
                  <c:v>144.9649999999406</c:v>
                </c:pt>
                <c:pt idx="28994">
                  <c:v>144.9699999999406</c:v>
                </c:pt>
                <c:pt idx="28995">
                  <c:v>144.9749999999406</c:v>
                </c:pt>
                <c:pt idx="28996">
                  <c:v>144.9799999999406</c:v>
                </c:pt>
                <c:pt idx="28997">
                  <c:v>144.9849999999406</c:v>
                </c:pt>
                <c:pt idx="28998">
                  <c:v>144.9899999999406</c:v>
                </c:pt>
                <c:pt idx="28999">
                  <c:v>144.9949999999406</c:v>
                </c:pt>
                <c:pt idx="29000">
                  <c:v>144.9999999999406</c:v>
                </c:pt>
                <c:pt idx="29001">
                  <c:v>145.0049999999406</c:v>
                </c:pt>
                <c:pt idx="29002">
                  <c:v>145.0099999999406</c:v>
                </c:pt>
                <c:pt idx="29003">
                  <c:v>145.0149999999406</c:v>
                </c:pt>
                <c:pt idx="29004">
                  <c:v>145.0199999999406</c:v>
                </c:pt>
                <c:pt idx="29005">
                  <c:v>145.0249999999406</c:v>
                </c:pt>
                <c:pt idx="29006">
                  <c:v>145.0299999999406</c:v>
                </c:pt>
                <c:pt idx="29007">
                  <c:v>145.0349999999406</c:v>
                </c:pt>
                <c:pt idx="29008">
                  <c:v>145.0399999999406</c:v>
                </c:pt>
                <c:pt idx="29009">
                  <c:v>145.0449999999406</c:v>
                </c:pt>
                <c:pt idx="29010">
                  <c:v>145.0499999999406</c:v>
                </c:pt>
                <c:pt idx="29011">
                  <c:v>145.0549999999406</c:v>
                </c:pt>
                <c:pt idx="29012">
                  <c:v>145.0599999999405</c:v>
                </c:pt>
                <c:pt idx="29013">
                  <c:v>145.0649999999405</c:v>
                </c:pt>
                <c:pt idx="29014">
                  <c:v>145.0699999999405</c:v>
                </c:pt>
                <c:pt idx="29015">
                  <c:v>145.0749999999405</c:v>
                </c:pt>
                <c:pt idx="29016">
                  <c:v>145.0799999999405</c:v>
                </c:pt>
                <c:pt idx="29017">
                  <c:v>145.0849999999405</c:v>
                </c:pt>
                <c:pt idx="29018">
                  <c:v>145.0899999999405</c:v>
                </c:pt>
                <c:pt idx="29019">
                  <c:v>145.0949999999405</c:v>
                </c:pt>
                <c:pt idx="29020">
                  <c:v>145.0999999999405</c:v>
                </c:pt>
                <c:pt idx="29021">
                  <c:v>145.1049999999405</c:v>
                </c:pt>
                <c:pt idx="29022">
                  <c:v>145.1099999999405</c:v>
                </c:pt>
                <c:pt idx="29023">
                  <c:v>145.1149999999405</c:v>
                </c:pt>
                <c:pt idx="29024">
                  <c:v>145.1199999999405</c:v>
                </c:pt>
                <c:pt idx="29025">
                  <c:v>145.1249999999405</c:v>
                </c:pt>
                <c:pt idx="29026">
                  <c:v>145.1299999999405</c:v>
                </c:pt>
                <c:pt idx="29027">
                  <c:v>145.1349999999405</c:v>
                </c:pt>
                <c:pt idx="29028">
                  <c:v>145.1399999999405</c:v>
                </c:pt>
                <c:pt idx="29029">
                  <c:v>145.1449999999405</c:v>
                </c:pt>
                <c:pt idx="29030">
                  <c:v>145.1499999999403</c:v>
                </c:pt>
                <c:pt idx="29031">
                  <c:v>145.1549999999405</c:v>
                </c:pt>
                <c:pt idx="29032">
                  <c:v>145.1599999999405</c:v>
                </c:pt>
                <c:pt idx="29033">
                  <c:v>145.1649999999404</c:v>
                </c:pt>
                <c:pt idx="29034">
                  <c:v>145.1699999999404</c:v>
                </c:pt>
                <c:pt idx="29035">
                  <c:v>145.1749999999404</c:v>
                </c:pt>
                <c:pt idx="29036">
                  <c:v>145.1799999999403</c:v>
                </c:pt>
                <c:pt idx="29037">
                  <c:v>145.1849999999404</c:v>
                </c:pt>
                <c:pt idx="29038">
                  <c:v>145.1899999999404</c:v>
                </c:pt>
                <c:pt idx="29039">
                  <c:v>145.1949999999404</c:v>
                </c:pt>
                <c:pt idx="29040">
                  <c:v>145.1999999999404</c:v>
                </c:pt>
                <c:pt idx="29041">
                  <c:v>145.2049999999404</c:v>
                </c:pt>
                <c:pt idx="29042">
                  <c:v>145.2099999999404</c:v>
                </c:pt>
                <c:pt idx="29043">
                  <c:v>145.2149999999403</c:v>
                </c:pt>
                <c:pt idx="29044">
                  <c:v>145.2199999999403</c:v>
                </c:pt>
                <c:pt idx="29045">
                  <c:v>145.2249999999404</c:v>
                </c:pt>
                <c:pt idx="29046">
                  <c:v>145.2299999999404</c:v>
                </c:pt>
                <c:pt idx="29047">
                  <c:v>145.2349999999404</c:v>
                </c:pt>
                <c:pt idx="29048">
                  <c:v>145.2399999999404</c:v>
                </c:pt>
                <c:pt idx="29049">
                  <c:v>145.2449999999403</c:v>
                </c:pt>
                <c:pt idx="29050">
                  <c:v>145.2499999999403</c:v>
                </c:pt>
                <c:pt idx="29051">
                  <c:v>145.2549999999404</c:v>
                </c:pt>
                <c:pt idx="29052">
                  <c:v>145.2599999999404</c:v>
                </c:pt>
                <c:pt idx="29053">
                  <c:v>145.2649999999404</c:v>
                </c:pt>
                <c:pt idx="29054">
                  <c:v>145.2699999999404</c:v>
                </c:pt>
                <c:pt idx="29055">
                  <c:v>145.2749999999403</c:v>
                </c:pt>
                <c:pt idx="29056">
                  <c:v>145.2799999999403</c:v>
                </c:pt>
                <c:pt idx="29057">
                  <c:v>145.2849999999403</c:v>
                </c:pt>
                <c:pt idx="29058">
                  <c:v>145.2899999999403</c:v>
                </c:pt>
                <c:pt idx="29059">
                  <c:v>145.2949999999403</c:v>
                </c:pt>
                <c:pt idx="29060">
                  <c:v>145.2999999999403</c:v>
                </c:pt>
                <c:pt idx="29061">
                  <c:v>145.3049999999403</c:v>
                </c:pt>
                <c:pt idx="29062">
                  <c:v>145.3099999999403</c:v>
                </c:pt>
                <c:pt idx="29063">
                  <c:v>145.3149999999403</c:v>
                </c:pt>
                <c:pt idx="29064">
                  <c:v>145.3199999999403</c:v>
                </c:pt>
                <c:pt idx="29065">
                  <c:v>145.3249999999403</c:v>
                </c:pt>
                <c:pt idx="29066">
                  <c:v>145.3299999999403</c:v>
                </c:pt>
                <c:pt idx="29067">
                  <c:v>145.3349999999403</c:v>
                </c:pt>
                <c:pt idx="29068">
                  <c:v>145.3399999999403</c:v>
                </c:pt>
                <c:pt idx="29069">
                  <c:v>145.3449999999403</c:v>
                </c:pt>
                <c:pt idx="29070">
                  <c:v>145.3499999999403</c:v>
                </c:pt>
                <c:pt idx="29071">
                  <c:v>145.3549999999403</c:v>
                </c:pt>
                <c:pt idx="29072">
                  <c:v>145.3599999999403</c:v>
                </c:pt>
                <c:pt idx="29073">
                  <c:v>145.3649999999403</c:v>
                </c:pt>
                <c:pt idx="29074">
                  <c:v>145.3699999999403</c:v>
                </c:pt>
                <c:pt idx="29075">
                  <c:v>145.3749999999403</c:v>
                </c:pt>
                <c:pt idx="29076">
                  <c:v>145.3799999999403</c:v>
                </c:pt>
                <c:pt idx="29077">
                  <c:v>145.3849999999403</c:v>
                </c:pt>
                <c:pt idx="29078">
                  <c:v>145.3899999999402</c:v>
                </c:pt>
                <c:pt idx="29079">
                  <c:v>145.3949999999402</c:v>
                </c:pt>
                <c:pt idx="29080">
                  <c:v>145.3999999999402</c:v>
                </c:pt>
                <c:pt idx="29081">
                  <c:v>145.4049999999402</c:v>
                </c:pt>
                <c:pt idx="29082">
                  <c:v>145.4099999999402</c:v>
                </c:pt>
                <c:pt idx="29083">
                  <c:v>145.4149999999402</c:v>
                </c:pt>
                <c:pt idx="29084">
                  <c:v>145.4199999999402</c:v>
                </c:pt>
                <c:pt idx="29085">
                  <c:v>145.4249999999402</c:v>
                </c:pt>
                <c:pt idx="29086">
                  <c:v>145.4299999999402</c:v>
                </c:pt>
                <c:pt idx="29087">
                  <c:v>145.4349999999402</c:v>
                </c:pt>
                <c:pt idx="29088">
                  <c:v>145.4399999999402</c:v>
                </c:pt>
                <c:pt idx="29089">
                  <c:v>145.4449999999402</c:v>
                </c:pt>
                <c:pt idx="29090">
                  <c:v>145.4499999999402</c:v>
                </c:pt>
                <c:pt idx="29091">
                  <c:v>145.4549999999402</c:v>
                </c:pt>
                <c:pt idx="29092">
                  <c:v>145.4599999999402</c:v>
                </c:pt>
                <c:pt idx="29093">
                  <c:v>145.4649999999402</c:v>
                </c:pt>
                <c:pt idx="29094">
                  <c:v>145.4699999999402</c:v>
                </c:pt>
                <c:pt idx="29095">
                  <c:v>145.4749999999402</c:v>
                </c:pt>
                <c:pt idx="29096">
                  <c:v>145.4799999999402</c:v>
                </c:pt>
                <c:pt idx="29097">
                  <c:v>145.4849999999402</c:v>
                </c:pt>
                <c:pt idx="29098">
                  <c:v>145.4899999999402</c:v>
                </c:pt>
                <c:pt idx="29099">
                  <c:v>145.4949999999402</c:v>
                </c:pt>
                <c:pt idx="29100">
                  <c:v>145.4999999999401</c:v>
                </c:pt>
                <c:pt idx="29101">
                  <c:v>145.5049999999401</c:v>
                </c:pt>
                <c:pt idx="29102">
                  <c:v>145.5099999999401</c:v>
                </c:pt>
                <c:pt idx="29103">
                  <c:v>145.5149999999401</c:v>
                </c:pt>
                <c:pt idx="29104">
                  <c:v>145.5199999999401</c:v>
                </c:pt>
                <c:pt idx="29105">
                  <c:v>145.5249999999401</c:v>
                </c:pt>
                <c:pt idx="29106">
                  <c:v>145.5299999999401</c:v>
                </c:pt>
                <c:pt idx="29107">
                  <c:v>145.5349999999401</c:v>
                </c:pt>
                <c:pt idx="29108">
                  <c:v>145.5399999999401</c:v>
                </c:pt>
                <c:pt idx="29109">
                  <c:v>145.5449999999401</c:v>
                </c:pt>
                <c:pt idx="29110">
                  <c:v>145.5499999999401</c:v>
                </c:pt>
                <c:pt idx="29111">
                  <c:v>145.5549999999401</c:v>
                </c:pt>
                <c:pt idx="29112">
                  <c:v>145.5599999999401</c:v>
                </c:pt>
                <c:pt idx="29113">
                  <c:v>145.5649999999401</c:v>
                </c:pt>
                <c:pt idx="29114">
                  <c:v>145.5699999999401</c:v>
                </c:pt>
                <c:pt idx="29115">
                  <c:v>145.5749999999401</c:v>
                </c:pt>
                <c:pt idx="29116">
                  <c:v>145.5799999999401</c:v>
                </c:pt>
                <c:pt idx="29117">
                  <c:v>145.5849999999401</c:v>
                </c:pt>
                <c:pt idx="29118">
                  <c:v>145.5899999999401</c:v>
                </c:pt>
                <c:pt idx="29119">
                  <c:v>145.5949999999401</c:v>
                </c:pt>
                <c:pt idx="29120">
                  <c:v>145.5999999999401</c:v>
                </c:pt>
                <c:pt idx="29121">
                  <c:v>145.60499999994</c:v>
                </c:pt>
                <c:pt idx="29122">
                  <c:v>145.60999999994</c:v>
                </c:pt>
                <c:pt idx="29123">
                  <c:v>145.61499999994</c:v>
                </c:pt>
                <c:pt idx="29124">
                  <c:v>145.6199999999399</c:v>
                </c:pt>
                <c:pt idx="29125">
                  <c:v>145.62499999994</c:v>
                </c:pt>
                <c:pt idx="29126">
                  <c:v>145.62999999994</c:v>
                </c:pt>
                <c:pt idx="29127">
                  <c:v>145.63499999994</c:v>
                </c:pt>
                <c:pt idx="29128">
                  <c:v>145.63999999994</c:v>
                </c:pt>
                <c:pt idx="29129">
                  <c:v>145.64499999994</c:v>
                </c:pt>
                <c:pt idx="29130">
                  <c:v>145.64999999994</c:v>
                </c:pt>
                <c:pt idx="29131">
                  <c:v>145.65499999994</c:v>
                </c:pt>
                <c:pt idx="29132">
                  <c:v>145.65999999994</c:v>
                </c:pt>
                <c:pt idx="29133">
                  <c:v>145.66499999994</c:v>
                </c:pt>
                <c:pt idx="29134">
                  <c:v>145.66999999994</c:v>
                </c:pt>
                <c:pt idx="29135">
                  <c:v>145.67499999994</c:v>
                </c:pt>
                <c:pt idx="29136">
                  <c:v>145.67999999994</c:v>
                </c:pt>
                <c:pt idx="29137">
                  <c:v>145.68499999994</c:v>
                </c:pt>
                <c:pt idx="29138">
                  <c:v>145.68999999994</c:v>
                </c:pt>
                <c:pt idx="29139">
                  <c:v>145.69499999994</c:v>
                </c:pt>
                <c:pt idx="29140">
                  <c:v>145.69999999994</c:v>
                </c:pt>
                <c:pt idx="29141">
                  <c:v>145.70499999994</c:v>
                </c:pt>
                <c:pt idx="29142">
                  <c:v>145.70999999994</c:v>
                </c:pt>
                <c:pt idx="29143">
                  <c:v>145.7149999999399</c:v>
                </c:pt>
                <c:pt idx="29144">
                  <c:v>145.7199999999399</c:v>
                </c:pt>
                <c:pt idx="29145">
                  <c:v>145.72499999994</c:v>
                </c:pt>
                <c:pt idx="29146">
                  <c:v>145.72999999994</c:v>
                </c:pt>
                <c:pt idx="29147">
                  <c:v>145.73499999994</c:v>
                </c:pt>
                <c:pt idx="29148">
                  <c:v>145.73999999994</c:v>
                </c:pt>
                <c:pt idx="29149">
                  <c:v>145.7449999999399</c:v>
                </c:pt>
                <c:pt idx="29150">
                  <c:v>145.7499999999399</c:v>
                </c:pt>
                <c:pt idx="29151">
                  <c:v>145.75499999994</c:v>
                </c:pt>
                <c:pt idx="29152">
                  <c:v>145.75999999994</c:v>
                </c:pt>
                <c:pt idx="29153">
                  <c:v>145.76499999994</c:v>
                </c:pt>
                <c:pt idx="29154">
                  <c:v>145.7699999999399</c:v>
                </c:pt>
                <c:pt idx="29155">
                  <c:v>145.7749999999399</c:v>
                </c:pt>
                <c:pt idx="29156">
                  <c:v>145.7799999999399</c:v>
                </c:pt>
                <c:pt idx="29157">
                  <c:v>145.78499999994</c:v>
                </c:pt>
                <c:pt idx="29158">
                  <c:v>145.78999999994</c:v>
                </c:pt>
                <c:pt idx="29159">
                  <c:v>145.79499999994</c:v>
                </c:pt>
                <c:pt idx="29160">
                  <c:v>145.7999999999399</c:v>
                </c:pt>
                <c:pt idx="29161">
                  <c:v>145.80499999994</c:v>
                </c:pt>
                <c:pt idx="29162">
                  <c:v>145.80999999994</c:v>
                </c:pt>
                <c:pt idx="29163">
                  <c:v>145.81499999994</c:v>
                </c:pt>
                <c:pt idx="29164">
                  <c:v>145.81999999994</c:v>
                </c:pt>
                <c:pt idx="29165">
                  <c:v>145.82499999994</c:v>
                </c:pt>
                <c:pt idx="29166">
                  <c:v>145.82999999994</c:v>
                </c:pt>
                <c:pt idx="29167">
                  <c:v>145.83499999994</c:v>
                </c:pt>
                <c:pt idx="29168">
                  <c:v>145.83999999994</c:v>
                </c:pt>
                <c:pt idx="29169">
                  <c:v>145.84499999994</c:v>
                </c:pt>
                <c:pt idx="29170">
                  <c:v>145.84999999994</c:v>
                </c:pt>
                <c:pt idx="29171">
                  <c:v>145.85499999994</c:v>
                </c:pt>
                <c:pt idx="29172">
                  <c:v>145.8599999999398</c:v>
                </c:pt>
                <c:pt idx="29173">
                  <c:v>145.8649999999398</c:v>
                </c:pt>
                <c:pt idx="29174">
                  <c:v>145.8699999999398</c:v>
                </c:pt>
                <c:pt idx="29175">
                  <c:v>145.8749999999398</c:v>
                </c:pt>
                <c:pt idx="29176">
                  <c:v>145.8799999999398</c:v>
                </c:pt>
                <c:pt idx="29177">
                  <c:v>145.88499999994</c:v>
                </c:pt>
                <c:pt idx="29178">
                  <c:v>145.8899999999398</c:v>
                </c:pt>
                <c:pt idx="29179">
                  <c:v>145.8949999999398</c:v>
                </c:pt>
                <c:pt idx="29180">
                  <c:v>145.8999999999398</c:v>
                </c:pt>
                <c:pt idx="29181">
                  <c:v>145.9049999999398</c:v>
                </c:pt>
                <c:pt idx="29182">
                  <c:v>145.9099999999398</c:v>
                </c:pt>
                <c:pt idx="29183">
                  <c:v>145.9149999999398</c:v>
                </c:pt>
                <c:pt idx="29184">
                  <c:v>145.9199999999398</c:v>
                </c:pt>
                <c:pt idx="29185">
                  <c:v>145.9249999999398</c:v>
                </c:pt>
                <c:pt idx="29186">
                  <c:v>145.9299999999398</c:v>
                </c:pt>
                <c:pt idx="29187">
                  <c:v>145.9349999999398</c:v>
                </c:pt>
                <c:pt idx="29188">
                  <c:v>145.9399999999398</c:v>
                </c:pt>
                <c:pt idx="29189">
                  <c:v>145.9449999999398</c:v>
                </c:pt>
                <c:pt idx="29190">
                  <c:v>145.9499999999398</c:v>
                </c:pt>
                <c:pt idx="29191">
                  <c:v>145.9549999999398</c:v>
                </c:pt>
                <c:pt idx="29192">
                  <c:v>145.9599999999398</c:v>
                </c:pt>
                <c:pt idx="29193">
                  <c:v>145.9649999999398</c:v>
                </c:pt>
                <c:pt idx="29194">
                  <c:v>145.9699999999397</c:v>
                </c:pt>
                <c:pt idx="29195">
                  <c:v>145.9749999999397</c:v>
                </c:pt>
                <c:pt idx="29196">
                  <c:v>145.9799999999397</c:v>
                </c:pt>
                <c:pt idx="29197">
                  <c:v>145.9849999999398</c:v>
                </c:pt>
                <c:pt idx="29198">
                  <c:v>145.9899999999398</c:v>
                </c:pt>
                <c:pt idx="29199">
                  <c:v>145.9949999999398</c:v>
                </c:pt>
                <c:pt idx="29200">
                  <c:v>145.9999999999397</c:v>
                </c:pt>
                <c:pt idx="29201">
                  <c:v>146.0049999999397</c:v>
                </c:pt>
                <c:pt idx="29202">
                  <c:v>146.0099999999397</c:v>
                </c:pt>
                <c:pt idx="29203">
                  <c:v>146.0149999999397</c:v>
                </c:pt>
                <c:pt idx="29204">
                  <c:v>146.0199999999397</c:v>
                </c:pt>
                <c:pt idx="29205">
                  <c:v>146.0249999999397</c:v>
                </c:pt>
                <c:pt idx="29206">
                  <c:v>146.0299999999397</c:v>
                </c:pt>
                <c:pt idx="29207">
                  <c:v>146.0349999999397</c:v>
                </c:pt>
                <c:pt idx="29208">
                  <c:v>146.0399999999397</c:v>
                </c:pt>
                <c:pt idx="29209">
                  <c:v>146.0449999999397</c:v>
                </c:pt>
                <c:pt idx="29210">
                  <c:v>146.0499999999396</c:v>
                </c:pt>
                <c:pt idx="29211">
                  <c:v>146.0549999999397</c:v>
                </c:pt>
                <c:pt idx="29212">
                  <c:v>146.0599999999397</c:v>
                </c:pt>
                <c:pt idx="29213">
                  <c:v>146.0649999999397</c:v>
                </c:pt>
                <c:pt idx="29214">
                  <c:v>146.0699999999397</c:v>
                </c:pt>
                <c:pt idx="29215">
                  <c:v>146.0749999999396</c:v>
                </c:pt>
                <c:pt idx="29216">
                  <c:v>146.0799999999396</c:v>
                </c:pt>
                <c:pt idx="29217">
                  <c:v>146.0849999999396</c:v>
                </c:pt>
                <c:pt idx="29218">
                  <c:v>146.0899999999396</c:v>
                </c:pt>
                <c:pt idx="29219">
                  <c:v>146.0949999999396</c:v>
                </c:pt>
                <c:pt idx="29220">
                  <c:v>146.0999999999396</c:v>
                </c:pt>
                <c:pt idx="29221">
                  <c:v>146.1049999999396</c:v>
                </c:pt>
                <c:pt idx="29222">
                  <c:v>146.1099999999396</c:v>
                </c:pt>
                <c:pt idx="29223">
                  <c:v>146.1149999999396</c:v>
                </c:pt>
                <c:pt idx="29224">
                  <c:v>146.1199999999396</c:v>
                </c:pt>
                <c:pt idx="29225">
                  <c:v>146.1249999999396</c:v>
                </c:pt>
                <c:pt idx="29226">
                  <c:v>146.1299999999396</c:v>
                </c:pt>
                <c:pt idx="29227">
                  <c:v>146.1349999999396</c:v>
                </c:pt>
                <c:pt idx="29228">
                  <c:v>146.1399999999396</c:v>
                </c:pt>
                <c:pt idx="29229">
                  <c:v>146.1449999999396</c:v>
                </c:pt>
                <c:pt idx="29230">
                  <c:v>146.1499999999396</c:v>
                </c:pt>
                <c:pt idx="29231">
                  <c:v>146.1549999999396</c:v>
                </c:pt>
                <c:pt idx="29232">
                  <c:v>146.1599999999396</c:v>
                </c:pt>
                <c:pt idx="29233">
                  <c:v>146.1649999999396</c:v>
                </c:pt>
                <c:pt idx="29234">
                  <c:v>146.1699999999396</c:v>
                </c:pt>
                <c:pt idx="29235">
                  <c:v>146.1749999999396</c:v>
                </c:pt>
                <c:pt idx="29236">
                  <c:v>146.1799999999396</c:v>
                </c:pt>
                <c:pt idx="29237">
                  <c:v>146.1849999999396</c:v>
                </c:pt>
                <c:pt idx="29238">
                  <c:v>146.1899999999395</c:v>
                </c:pt>
                <c:pt idx="29239">
                  <c:v>146.1949999999395</c:v>
                </c:pt>
                <c:pt idx="29240">
                  <c:v>146.1999999999395</c:v>
                </c:pt>
                <c:pt idx="29241">
                  <c:v>146.2049999999395</c:v>
                </c:pt>
                <c:pt idx="29242">
                  <c:v>146.2099999999395</c:v>
                </c:pt>
                <c:pt idx="29243">
                  <c:v>146.2149999999395</c:v>
                </c:pt>
                <c:pt idx="29244">
                  <c:v>146.2199999999395</c:v>
                </c:pt>
                <c:pt idx="29245">
                  <c:v>146.2249999999395</c:v>
                </c:pt>
                <c:pt idx="29246">
                  <c:v>146.2299999999395</c:v>
                </c:pt>
                <c:pt idx="29247">
                  <c:v>146.2349999999395</c:v>
                </c:pt>
                <c:pt idx="29248">
                  <c:v>146.2399999999395</c:v>
                </c:pt>
                <c:pt idx="29249">
                  <c:v>146.2449999999395</c:v>
                </c:pt>
                <c:pt idx="29250">
                  <c:v>146.2499999999395</c:v>
                </c:pt>
                <c:pt idx="29251">
                  <c:v>146.2549999999395</c:v>
                </c:pt>
                <c:pt idx="29252">
                  <c:v>146.2599999999395</c:v>
                </c:pt>
                <c:pt idx="29253">
                  <c:v>146.2649999999395</c:v>
                </c:pt>
                <c:pt idx="29254">
                  <c:v>146.2699999999394</c:v>
                </c:pt>
                <c:pt idx="29255">
                  <c:v>146.2749999999394</c:v>
                </c:pt>
                <c:pt idx="29256">
                  <c:v>146.2799999999394</c:v>
                </c:pt>
                <c:pt idx="29257">
                  <c:v>146.2849999999395</c:v>
                </c:pt>
                <c:pt idx="29258">
                  <c:v>146.2899999999395</c:v>
                </c:pt>
                <c:pt idx="29259">
                  <c:v>146.2949999999394</c:v>
                </c:pt>
                <c:pt idx="29260">
                  <c:v>146.2999999999394</c:v>
                </c:pt>
                <c:pt idx="29261">
                  <c:v>146.3049999999394</c:v>
                </c:pt>
                <c:pt idx="29262">
                  <c:v>146.3099999999394</c:v>
                </c:pt>
                <c:pt idx="29263">
                  <c:v>146.3149999999394</c:v>
                </c:pt>
                <c:pt idx="29264">
                  <c:v>146.3199999999394</c:v>
                </c:pt>
                <c:pt idx="29265">
                  <c:v>146.3249999999395</c:v>
                </c:pt>
                <c:pt idx="29266">
                  <c:v>146.3299999999394</c:v>
                </c:pt>
                <c:pt idx="29267">
                  <c:v>146.3349999999394</c:v>
                </c:pt>
                <c:pt idx="29268">
                  <c:v>146.3399999999394</c:v>
                </c:pt>
                <c:pt idx="29269">
                  <c:v>146.3449999999394</c:v>
                </c:pt>
                <c:pt idx="29270">
                  <c:v>146.3499999999394</c:v>
                </c:pt>
                <c:pt idx="29271">
                  <c:v>146.3549999999394</c:v>
                </c:pt>
                <c:pt idx="29272">
                  <c:v>146.3599999999394</c:v>
                </c:pt>
                <c:pt idx="29273">
                  <c:v>146.3649999999394</c:v>
                </c:pt>
                <c:pt idx="29274">
                  <c:v>146.3699999999394</c:v>
                </c:pt>
                <c:pt idx="29275">
                  <c:v>146.3749999999394</c:v>
                </c:pt>
                <c:pt idx="29276">
                  <c:v>146.3799999999394</c:v>
                </c:pt>
                <c:pt idx="29277">
                  <c:v>146.3849999999394</c:v>
                </c:pt>
                <c:pt idx="29278">
                  <c:v>146.3899999999394</c:v>
                </c:pt>
                <c:pt idx="29279">
                  <c:v>146.3949999999394</c:v>
                </c:pt>
                <c:pt idx="29280">
                  <c:v>146.3999999999394</c:v>
                </c:pt>
                <c:pt idx="29281">
                  <c:v>146.4049999999394</c:v>
                </c:pt>
                <c:pt idx="29282">
                  <c:v>146.4099999999393</c:v>
                </c:pt>
                <c:pt idx="29283">
                  <c:v>146.4149999999393</c:v>
                </c:pt>
                <c:pt idx="29284">
                  <c:v>146.4199999999393</c:v>
                </c:pt>
                <c:pt idx="29285">
                  <c:v>146.4249999999394</c:v>
                </c:pt>
                <c:pt idx="29286">
                  <c:v>146.4299999999394</c:v>
                </c:pt>
                <c:pt idx="29287">
                  <c:v>146.4349999999394</c:v>
                </c:pt>
                <c:pt idx="29288">
                  <c:v>146.4399999999393</c:v>
                </c:pt>
                <c:pt idx="29289">
                  <c:v>146.4449999999393</c:v>
                </c:pt>
                <c:pt idx="29290">
                  <c:v>146.4499999999393</c:v>
                </c:pt>
                <c:pt idx="29291">
                  <c:v>146.4549999999393</c:v>
                </c:pt>
                <c:pt idx="29292">
                  <c:v>146.4599999999393</c:v>
                </c:pt>
                <c:pt idx="29293">
                  <c:v>146.4649999999393</c:v>
                </c:pt>
                <c:pt idx="29294">
                  <c:v>146.4699999999393</c:v>
                </c:pt>
                <c:pt idx="29295">
                  <c:v>146.4749999999393</c:v>
                </c:pt>
                <c:pt idx="29296">
                  <c:v>146.4799999999393</c:v>
                </c:pt>
                <c:pt idx="29297">
                  <c:v>146.4849999999393</c:v>
                </c:pt>
                <c:pt idx="29298">
                  <c:v>146.4899999999393</c:v>
                </c:pt>
                <c:pt idx="29299">
                  <c:v>146.4949999999393</c:v>
                </c:pt>
                <c:pt idx="29300">
                  <c:v>146.4999999999393</c:v>
                </c:pt>
                <c:pt idx="29301">
                  <c:v>146.5049999999393</c:v>
                </c:pt>
                <c:pt idx="29302">
                  <c:v>146.5099999999393</c:v>
                </c:pt>
                <c:pt idx="29303">
                  <c:v>146.5149999999392</c:v>
                </c:pt>
                <c:pt idx="29304">
                  <c:v>146.5199999999392</c:v>
                </c:pt>
                <c:pt idx="29305">
                  <c:v>146.5249999999392</c:v>
                </c:pt>
                <c:pt idx="29306">
                  <c:v>146.5299999999392</c:v>
                </c:pt>
                <c:pt idx="29307">
                  <c:v>146.5349999999392</c:v>
                </c:pt>
                <c:pt idx="29308">
                  <c:v>146.5399999999392</c:v>
                </c:pt>
                <c:pt idx="29309">
                  <c:v>146.5449999999392</c:v>
                </c:pt>
                <c:pt idx="29310">
                  <c:v>146.5499999999392</c:v>
                </c:pt>
                <c:pt idx="29311">
                  <c:v>146.5549999999392</c:v>
                </c:pt>
                <c:pt idx="29312">
                  <c:v>146.5599999999392</c:v>
                </c:pt>
                <c:pt idx="29313">
                  <c:v>146.5649999999392</c:v>
                </c:pt>
                <c:pt idx="29314">
                  <c:v>146.5699999999392</c:v>
                </c:pt>
                <c:pt idx="29315">
                  <c:v>146.5749999999392</c:v>
                </c:pt>
                <c:pt idx="29316">
                  <c:v>146.5799999999392</c:v>
                </c:pt>
                <c:pt idx="29317">
                  <c:v>146.5849999999392</c:v>
                </c:pt>
                <c:pt idx="29318">
                  <c:v>146.5899999999392</c:v>
                </c:pt>
                <c:pt idx="29319">
                  <c:v>146.5949999999392</c:v>
                </c:pt>
                <c:pt idx="29320">
                  <c:v>146.5999999999392</c:v>
                </c:pt>
                <c:pt idx="29321">
                  <c:v>146.6049999999392</c:v>
                </c:pt>
                <c:pt idx="29322">
                  <c:v>146.6099999999392</c:v>
                </c:pt>
                <c:pt idx="29323">
                  <c:v>146.6149999999392</c:v>
                </c:pt>
                <c:pt idx="29324">
                  <c:v>146.6199999999392</c:v>
                </c:pt>
                <c:pt idx="29325">
                  <c:v>146.6249999999392</c:v>
                </c:pt>
                <c:pt idx="29326">
                  <c:v>146.6299999999391</c:v>
                </c:pt>
                <c:pt idx="29327">
                  <c:v>146.6349999999391</c:v>
                </c:pt>
                <c:pt idx="29328">
                  <c:v>146.6399999999391</c:v>
                </c:pt>
                <c:pt idx="29329">
                  <c:v>146.6449999999391</c:v>
                </c:pt>
                <c:pt idx="29330">
                  <c:v>146.6499999999391</c:v>
                </c:pt>
                <c:pt idx="29331">
                  <c:v>146.6549999999392</c:v>
                </c:pt>
                <c:pt idx="29332">
                  <c:v>146.6599999999391</c:v>
                </c:pt>
                <c:pt idx="29333">
                  <c:v>146.6649999999391</c:v>
                </c:pt>
                <c:pt idx="29334">
                  <c:v>146.6699999999391</c:v>
                </c:pt>
                <c:pt idx="29335">
                  <c:v>146.6749999999391</c:v>
                </c:pt>
                <c:pt idx="29336">
                  <c:v>146.6799999999391</c:v>
                </c:pt>
                <c:pt idx="29337">
                  <c:v>146.6849999999391</c:v>
                </c:pt>
                <c:pt idx="29338">
                  <c:v>146.6899999999391</c:v>
                </c:pt>
                <c:pt idx="29339">
                  <c:v>146.6949999999391</c:v>
                </c:pt>
                <c:pt idx="29340">
                  <c:v>146.6999999999391</c:v>
                </c:pt>
                <c:pt idx="29341">
                  <c:v>146.7049999999391</c:v>
                </c:pt>
                <c:pt idx="29342">
                  <c:v>146.709999999939</c:v>
                </c:pt>
                <c:pt idx="29343">
                  <c:v>146.714999999939</c:v>
                </c:pt>
                <c:pt idx="29344">
                  <c:v>146.719999999939</c:v>
                </c:pt>
                <c:pt idx="29345">
                  <c:v>146.7249999999391</c:v>
                </c:pt>
                <c:pt idx="29346">
                  <c:v>146.7299999999391</c:v>
                </c:pt>
                <c:pt idx="29347">
                  <c:v>146.734999999939</c:v>
                </c:pt>
                <c:pt idx="29348">
                  <c:v>146.739999999939</c:v>
                </c:pt>
                <c:pt idx="29349">
                  <c:v>146.744999999939</c:v>
                </c:pt>
                <c:pt idx="29350">
                  <c:v>146.749999999939</c:v>
                </c:pt>
                <c:pt idx="29351">
                  <c:v>146.754999999939</c:v>
                </c:pt>
                <c:pt idx="29352">
                  <c:v>146.759999999939</c:v>
                </c:pt>
                <c:pt idx="29353">
                  <c:v>146.764999999939</c:v>
                </c:pt>
                <c:pt idx="29354">
                  <c:v>146.769999999939</c:v>
                </c:pt>
                <c:pt idx="29355">
                  <c:v>146.774999999939</c:v>
                </c:pt>
                <c:pt idx="29356">
                  <c:v>146.779999999939</c:v>
                </c:pt>
                <c:pt idx="29357">
                  <c:v>146.784999999939</c:v>
                </c:pt>
                <c:pt idx="29358">
                  <c:v>146.789999999939</c:v>
                </c:pt>
                <c:pt idx="29359">
                  <c:v>146.794999999939</c:v>
                </c:pt>
                <c:pt idx="29360">
                  <c:v>146.799999999939</c:v>
                </c:pt>
                <c:pt idx="29361">
                  <c:v>146.804999999939</c:v>
                </c:pt>
                <c:pt idx="29362">
                  <c:v>146.809999999939</c:v>
                </c:pt>
                <c:pt idx="29363">
                  <c:v>146.814999999939</c:v>
                </c:pt>
                <c:pt idx="29364">
                  <c:v>146.8199999999389</c:v>
                </c:pt>
                <c:pt idx="29365">
                  <c:v>146.824999999939</c:v>
                </c:pt>
                <c:pt idx="29366">
                  <c:v>146.829999999939</c:v>
                </c:pt>
                <c:pt idx="29367">
                  <c:v>146.834999999939</c:v>
                </c:pt>
                <c:pt idx="29368">
                  <c:v>146.839999999939</c:v>
                </c:pt>
                <c:pt idx="29369">
                  <c:v>146.8449999999389</c:v>
                </c:pt>
                <c:pt idx="29370">
                  <c:v>146.8499999999389</c:v>
                </c:pt>
                <c:pt idx="29371">
                  <c:v>146.854999999939</c:v>
                </c:pt>
                <c:pt idx="29372">
                  <c:v>146.859999999939</c:v>
                </c:pt>
                <c:pt idx="29373">
                  <c:v>146.864999999939</c:v>
                </c:pt>
                <c:pt idx="29374">
                  <c:v>146.8699999999389</c:v>
                </c:pt>
                <c:pt idx="29375">
                  <c:v>146.8749999999389</c:v>
                </c:pt>
                <c:pt idx="29376">
                  <c:v>146.8799999999389</c:v>
                </c:pt>
                <c:pt idx="29377">
                  <c:v>146.884999999939</c:v>
                </c:pt>
                <c:pt idx="29378">
                  <c:v>146.889999999939</c:v>
                </c:pt>
                <c:pt idx="29379">
                  <c:v>146.894999999939</c:v>
                </c:pt>
                <c:pt idx="29380">
                  <c:v>146.8999999999389</c:v>
                </c:pt>
                <c:pt idx="29381">
                  <c:v>146.9049999999389</c:v>
                </c:pt>
                <c:pt idx="29382">
                  <c:v>146.9099999999389</c:v>
                </c:pt>
                <c:pt idx="29383">
                  <c:v>146.9149999999389</c:v>
                </c:pt>
                <c:pt idx="29384">
                  <c:v>146.9199999999389</c:v>
                </c:pt>
                <c:pt idx="29385">
                  <c:v>146.924999999939</c:v>
                </c:pt>
                <c:pt idx="29386">
                  <c:v>146.9299999999388</c:v>
                </c:pt>
                <c:pt idx="29387">
                  <c:v>146.9349999999388</c:v>
                </c:pt>
                <c:pt idx="29388">
                  <c:v>146.9399999999388</c:v>
                </c:pt>
                <c:pt idx="29389">
                  <c:v>146.9449999999388</c:v>
                </c:pt>
                <c:pt idx="29390">
                  <c:v>146.9499999999388</c:v>
                </c:pt>
                <c:pt idx="29391">
                  <c:v>146.9549999999388</c:v>
                </c:pt>
                <c:pt idx="29392">
                  <c:v>146.9599999999388</c:v>
                </c:pt>
                <c:pt idx="29393">
                  <c:v>146.9649999999388</c:v>
                </c:pt>
                <c:pt idx="29394">
                  <c:v>146.9699999999388</c:v>
                </c:pt>
                <c:pt idx="29395">
                  <c:v>146.9749999999388</c:v>
                </c:pt>
                <c:pt idx="29396">
                  <c:v>146.9799999999388</c:v>
                </c:pt>
                <c:pt idx="29397">
                  <c:v>146.9849999999388</c:v>
                </c:pt>
                <c:pt idx="29398">
                  <c:v>146.9899999999388</c:v>
                </c:pt>
                <c:pt idx="29399">
                  <c:v>146.9949999999388</c:v>
                </c:pt>
                <c:pt idx="29400">
                  <c:v>146.9999999999388</c:v>
                </c:pt>
                <c:pt idx="29401">
                  <c:v>147.0049999999388</c:v>
                </c:pt>
                <c:pt idx="29402">
                  <c:v>147.0099999999388</c:v>
                </c:pt>
                <c:pt idx="29403">
                  <c:v>147.0149999999388</c:v>
                </c:pt>
                <c:pt idx="29404">
                  <c:v>147.0199999999388</c:v>
                </c:pt>
                <c:pt idx="29405">
                  <c:v>147.0249999999388</c:v>
                </c:pt>
                <c:pt idx="29406">
                  <c:v>147.0299999999388</c:v>
                </c:pt>
                <c:pt idx="29407">
                  <c:v>147.0349999999388</c:v>
                </c:pt>
                <c:pt idx="29408">
                  <c:v>147.0399999999387</c:v>
                </c:pt>
                <c:pt idx="29409">
                  <c:v>147.0449999999387</c:v>
                </c:pt>
                <c:pt idx="29410">
                  <c:v>147.0499999999387</c:v>
                </c:pt>
                <c:pt idx="29411">
                  <c:v>147.0549999999388</c:v>
                </c:pt>
                <c:pt idx="29412">
                  <c:v>147.0599999999388</c:v>
                </c:pt>
                <c:pt idx="29413">
                  <c:v>147.0649999999387</c:v>
                </c:pt>
                <c:pt idx="29414">
                  <c:v>147.0699999999387</c:v>
                </c:pt>
                <c:pt idx="29415">
                  <c:v>147.0749999999387</c:v>
                </c:pt>
                <c:pt idx="29416">
                  <c:v>147.0799999999387</c:v>
                </c:pt>
                <c:pt idx="29417">
                  <c:v>147.0849999999387</c:v>
                </c:pt>
                <c:pt idx="29418">
                  <c:v>147.0899999999387</c:v>
                </c:pt>
                <c:pt idx="29419">
                  <c:v>147.0949999999387</c:v>
                </c:pt>
                <c:pt idx="29420">
                  <c:v>147.0999999999387</c:v>
                </c:pt>
                <c:pt idx="29421">
                  <c:v>147.1049999999387</c:v>
                </c:pt>
                <c:pt idx="29422">
                  <c:v>147.1099999999387</c:v>
                </c:pt>
                <c:pt idx="29423">
                  <c:v>147.1149999999387</c:v>
                </c:pt>
                <c:pt idx="29424">
                  <c:v>147.1199999999387</c:v>
                </c:pt>
                <c:pt idx="29425">
                  <c:v>147.1249999999387</c:v>
                </c:pt>
                <c:pt idx="29426">
                  <c:v>147.1299999999387</c:v>
                </c:pt>
                <c:pt idx="29427">
                  <c:v>147.1349999999387</c:v>
                </c:pt>
                <c:pt idx="29428">
                  <c:v>147.1399999999387</c:v>
                </c:pt>
                <c:pt idx="29429">
                  <c:v>147.1449999999386</c:v>
                </c:pt>
                <c:pt idx="29430">
                  <c:v>147.1499999999386</c:v>
                </c:pt>
                <c:pt idx="29431">
                  <c:v>147.1549999999386</c:v>
                </c:pt>
                <c:pt idx="29432">
                  <c:v>147.1599999999386</c:v>
                </c:pt>
                <c:pt idx="29433">
                  <c:v>147.1649999999386</c:v>
                </c:pt>
                <c:pt idx="29434">
                  <c:v>147.1699999999386</c:v>
                </c:pt>
                <c:pt idx="29435">
                  <c:v>147.1749999999386</c:v>
                </c:pt>
                <c:pt idx="29436">
                  <c:v>147.1799999999386</c:v>
                </c:pt>
                <c:pt idx="29437">
                  <c:v>147.1849999999386</c:v>
                </c:pt>
                <c:pt idx="29438">
                  <c:v>147.1899999999386</c:v>
                </c:pt>
                <c:pt idx="29439">
                  <c:v>147.1949999999386</c:v>
                </c:pt>
                <c:pt idx="29440">
                  <c:v>147.1999999999386</c:v>
                </c:pt>
                <c:pt idx="29441">
                  <c:v>147.2049999999386</c:v>
                </c:pt>
                <c:pt idx="29442">
                  <c:v>147.2099999999386</c:v>
                </c:pt>
                <c:pt idx="29443">
                  <c:v>147.2149999999386</c:v>
                </c:pt>
                <c:pt idx="29444">
                  <c:v>147.2199999999386</c:v>
                </c:pt>
                <c:pt idx="29445">
                  <c:v>147.2249999999386</c:v>
                </c:pt>
                <c:pt idx="29446">
                  <c:v>147.2299999999386</c:v>
                </c:pt>
                <c:pt idx="29447">
                  <c:v>147.2349999999386</c:v>
                </c:pt>
                <c:pt idx="29448">
                  <c:v>147.2399999999386</c:v>
                </c:pt>
                <c:pt idx="29449">
                  <c:v>147.2449999999386</c:v>
                </c:pt>
                <c:pt idx="29450">
                  <c:v>147.2499999999386</c:v>
                </c:pt>
                <c:pt idx="29451">
                  <c:v>147.2549999999386</c:v>
                </c:pt>
                <c:pt idx="29452">
                  <c:v>147.2599999999385</c:v>
                </c:pt>
                <c:pt idx="29453">
                  <c:v>147.2649999999385</c:v>
                </c:pt>
                <c:pt idx="29454">
                  <c:v>147.2699999999385</c:v>
                </c:pt>
                <c:pt idx="29455">
                  <c:v>147.2749999999385</c:v>
                </c:pt>
                <c:pt idx="29456">
                  <c:v>147.2799999999385</c:v>
                </c:pt>
                <c:pt idx="29457">
                  <c:v>147.2849999999385</c:v>
                </c:pt>
                <c:pt idx="29458">
                  <c:v>147.2899999999385</c:v>
                </c:pt>
                <c:pt idx="29459">
                  <c:v>147.2949999999385</c:v>
                </c:pt>
                <c:pt idx="29460">
                  <c:v>147.2999999999385</c:v>
                </c:pt>
                <c:pt idx="29461">
                  <c:v>147.3049999999385</c:v>
                </c:pt>
                <c:pt idx="29462">
                  <c:v>147.3099999999385</c:v>
                </c:pt>
                <c:pt idx="29463">
                  <c:v>147.3149999999385</c:v>
                </c:pt>
                <c:pt idx="29464">
                  <c:v>147.3199999999385</c:v>
                </c:pt>
                <c:pt idx="29465">
                  <c:v>147.3249999999385</c:v>
                </c:pt>
                <c:pt idx="29466">
                  <c:v>147.3299999999385</c:v>
                </c:pt>
                <c:pt idx="29467">
                  <c:v>147.3349999999385</c:v>
                </c:pt>
                <c:pt idx="29468">
                  <c:v>147.3399999999385</c:v>
                </c:pt>
                <c:pt idx="29469">
                  <c:v>147.3449999999385</c:v>
                </c:pt>
                <c:pt idx="29470">
                  <c:v>147.3499999999385</c:v>
                </c:pt>
                <c:pt idx="29471">
                  <c:v>147.3549999999385</c:v>
                </c:pt>
                <c:pt idx="29472">
                  <c:v>147.3599999999385</c:v>
                </c:pt>
                <c:pt idx="29473">
                  <c:v>147.3649999999385</c:v>
                </c:pt>
                <c:pt idx="29474">
                  <c:v>147.3699999999384</c:v>
                </c:pt>
                <c:pt idx="29475">
                  <c:v>147.3749999999384</c:v>
                </c:pt>
                <c:pt idx="29476">
                  <c:v>147.3799999999384</c:v>
                </c:pt>
                <c:pt idx="29477">
                  <c:v>147.3849999999385</c:v>
                </c:pt>
                <c:pt idx="29478">
                  <c:v>147.3899999999385</c:v>
                </c:pt>
                <c:pt idx="29479">
                  <c:v>147.3949999999384</c:v>
                </c:pt>
                <c:pt idx="29480">
                  <c:v>147.3999999999384</c:v>
                </c:pt>
                <c:pt idx="29481">
                  <c:v>147.4049999999384</c:v>
                </c:pt>
                <c:pt idx="29482">
                  <c:v>147.4099999999384</c:v>
                </c:pt>
                <c:pt idx="29483">
                  <c:v>147.4149999999384</c:v>
                </c:pt>
                <c:pt idx="29484">
                  <c:v>147.4199999999384</c:v>
                </c:pt>
                <c:pt idx="29485">
                  <c:v>147.4249999999384</c:v>
                </c:pt>
                <c:pt idx="29486">
                  <c:v>147.4299999999384</c:v>
                </c:pt>
                <c:pt idx="29487">
                  <c:v>147.4349999999384</c:v>
                </c:pt>
                <c:pt idx="29488">
                  <c:v>147.4399999999384</c:v>
                </c:pt>
                <c:pt idx="29489">
                  <c:v>147.4449999999384</c:v>
                </c:pt>
                <c:pt idx="29490">
                  <c:v>147.4499999999384</c:v>
                </c:pt>
                <c:pt idx="29491">
                  <c:v>147.4549999999384</c:v>
                </c:pt>
                <c:pt idx="29492">
                  <c:v>147.4599999999384</c:v>
                </c:pt>
                <c:pt idx="29493">
                  <c:v>147.4649999999384</c:v>
                </c:pt>
                <c:pt idx="29494">
                  <c:v>147.4699999999384</c:v>
                </c:pt>
                <c:pt idx="29495">
                  <c:v>147.4749999999384</c:v>
                </c:pt>
                <c:pt idx="29496">
                  <c:v>147.4799999999383</c:v>
                </c:pt>
                <c:pt idx="29497">
                  <c:v>147.4849999999384</c:v>
                </c:pt>
                <c:pt idx="29498">
                  <c:v>147.4899999999384</c:v>
                </c:pt>
                <c:pt idx="29499">
                  <c:v>147.4949999999384</c:v>
                </c:pt>
                <c:pt idx="29500">
                  <c:v>147.4999999999384</c:v>
                </c:pt>
                <c:pt idx="29501">
                  <c:v>147.5049999999383</c:v>
                </c:pt>
                <c:pt idx="29502">
                  <c:v>147.5099999999383</c:v>
                </c:pt>
                <c:pt idx="29503">
                  <c:v>147.5149999999383</c:v>
                </c:pt>
                <c:pt idx="29504">
                  <c:v>147.5199999999383</c:v>
                </c:pt>
                <c:pt idx="29505">
                  <c:v>147.5249999999383</c:v>
                </c:pt>
                <c:pt idx="29506">
                  <c:v>147.5299999999383</c:v>
                </c:pt>
                <c:pt idx="29507">
                  <c:v>147.5349999999383</c:v>
                </c:pt>
                <c:pt idx="29508">
                  <c:v>147.5399999999383</c:v>
                </c:pt>
                <c:pt idx="29509">
                  <c:v>147.5449999999383</c:v>
                </c:pt>
                <c:pt idx="29510">
                  <c:v>147.5499999999383</c:v>
                </c:pt>
                <c:pt idx="29511">
                  <c:v>147.5549999999383</c:v>
                </c:pt>
                <c:pt idx="29512">
                  <c:v>147.5599999999383</c:v>
                </c:pt>
                <c:pt idx="29513">
                  <c:v>147.5649999999383</c:v>
                </c:pt>
                <c:pt idx="29514">
                  <c:v>147.5699999999383</c:v>
                </c:pt>
                <c:pt idx="29515">
                  <c:v>147.5749999999383</c:v>
                </c:pt>
                <c:pt idx="29516">
                  <c:v>147.5799999999383</c:v>
                </c:pt>
                <c:pt idx="29517">
                  <c:v>147.5849999999383</c:v>
                </c:pt>
                <c:pt idx="29518">
                  <c:v>147.5899999999382</c:v>
                </c:pt>
                <c:pt idx="29519">
                  <c:v>147.5949999999382</c:v>
                </c:pt>
                <c:pt idx="29520">
                  <c:v>147.5999999999382</c:v>
                </c:pt>
                <c:pt idx="29521">
                  <c:v>147.6049999999382</c:v>
                </c:pt>
                <c:pt idx="29522">
                  <c:v>147.6099999999382</c:v>
                </c:pt>
                <c:pt idx="29523">
                  <c:v>147.6149999999382</c:v>
                </c:pt>
                <c:pt idx="29524">
                  <c:v>147.6199999999382</c:v>
                </c:pt>
                <c:pt idx="29525">
                  <c:v>147.6249999999382</c:v>
                </c:pt>
                <c:pt idx="29526">
                  <c:v>147.6299999999382</c:v>
                </c:pt>
                <c:pt idx="29527">
                  <c:v>147.6349999999382</c:v>
                </c:pt>
                <c:pt idx="29528">
                  <c:v>147.6399999999382</c:v>
                </c:pt>
                <c:pt idx="29529">
                  <c:v>147.6449999999382</c:v>
                </c:pt>
                <c:pt idx="29530">
                  <c:v>147.6499999999382</c:v>
                </c:pt>
                <c:pt idx="29531">
                  <c:v>147.6549999999382</c:v>
                </c:pt>
                <c:pt idx="29532">
                  <c:v>147.6599999999382</c:v>
                </c:pt>
                <c:pt idx="29533">
                  <c:v>147.6649999999382</c:v>
                </c:pt>
                <c:pt idx="29534">
                  <c:v>147.6699999999382</c:v>
                </c:pt>
                <c:pt idx="29535">
                  <c:v>147.6749999999382</c:v>
                </c:pt>
                <c:pt idx="29536">
                  <c:v>147.6799999999382</c:v>
                </c:pt>
                <c:pt idx="29537">
                  <c:v>147.6849999999382</c:v>
                </c:pt>
                <c:pt idx="29538">
                  <c:v>147.6899999999382</c:v>
                </c:pt>
                <c:pt idx="29539">
                  <c:v>147.6949999999382</c:v>
                </c:pt>
                <c:pt idx="29540">
                  <c:v>147.6999999999381</c:v>
                </c:pt>
                <c:pt idx="29541">
                  <c:v>147.7049999999381</c:v>
                </c:pt>
                <c:pt idx="29542">
                  <c:v>147.7099999999381</c:v>
                </c:pt>
                <c:pt idx="29543">
                  <c:v>147.7149999999381</c:v>
                </c:pt>
                <c:pt idx="29544">
                  <c:v>147.7199999999381</c:v>
                </c:pt>
                <c:pt idx="29545">
                  <c:v>147.7249999999381</c:v>
                </c:pt>
                <c:pt idx="29546">
                  <c:v>147.7299999999381</c:v>
                </c:pt>
                <c:pt idx="29547">
                  <c:v>147.7349999999381</c:v>
                </c:pt>
                <c:pt idx="29548">
                  <c:v>147.7399999999381</c:v>
                </c:pt>
                <c:pt idx="29549">
                  <c:v>147.7449999999381</c:v>
                </c:pt>
                <c:pt idx="29550">
                  <c:v>147.7499999999381</c:v>
                </c:pt>
                <c:pt idx="29551">
                  <c:v>147.7549999999381</c:v>
                </c:pt>
                <c:pt idx="29552">
                  <c:v>147.7599999999381</c:v>
                </c:pt>
                <c:pt idx="29553">
                  <c:v>147.7649999999381</c:v>
                </c:pt>
                <c:pt idx="29554">
                  <c:v>147.7699999999381</c:v>
                </c:pt>
                <c:pt idx="29555">
                  <c:v>147.7749999999381</c:v>
                </c:pt>
                <c:pt idx="29556">
                  <c:v>147.7799999999381</c:v>
                </c:pt>
                <c:pt idx="29557">
                  <c:v>147.7849999999381</c:v>
                </c:pt>
                <c:pt idx="29558">
                  <c:v>147.7899999999381</c:v>
                </c:pt>
                <c:pt idx="29559">
                  <c:v>147.7949999999381</c:v>
                </c:pt>
                <c:pt idx="29560">
                  <c:v>147.7999999999381</c:v>
                </c:pt>
                <c:pt idx="29561">
                  <c:v>147.8049999999381</c:v>
                </c:pt>
                <c:pt idx="29562">
                  <c:v>147.809999999938</c:v>
                </c:pt>
                <c:pt idx="29563">
                  <c:v>147.814999999938</c:v>
                </c:pt>
                <c:pt idx="29564">
                  <c:v>147.819999999938</c:v>
                </c:pt>
                <c:pt idx="29565">
                  <c:v>147.8249999999381</c:v>
                </c:pt>
                <c:pt idx="29566">
                  <c:v>147.8299999999381</c:v>
                </c:pt>
                <c:pt idx="29567">
                  <c:v>147.834999999938</c:v>
                </c:pt>
                <c:pt idx="29568">
                  <c:v>147.839999999938</c:v>
                </c:pt>
                <c:pt idx="29569">
                  <c:v>147.844999999938</c:v>
                </c:pt>
                <c:pt idx="29570">
                  <c:v>147.849999999938</c:v>
                </c:pt>
                <c:pt idx="29571">
                  <c:v>147.854999999938</c:v>
                </c:pt>
                <c:pt idx="29572">
                  <c:v>147.859999999938</c:v>
                </c:pt>
                <c:pt idx="29573">
                  <c:v>147.864999999938</c:v>
                </c:pt>
                <c:pt idx="29574">
                  <c:v>147.869999999938</c:v>
                </c:pt>
                <c:pt idx="29575">
                  <c:v>147.874999999938</c:v>
                </c:pt>
                <c:pt idx="29576">
                  <c:v>147.879999999938</c:v>
                </c:pt>
                <c:pt idx="29577">
                  <c:v>147.884999999938</c:v>
                </c:pt>
                <c:pt idx="29578">
                  <c:v>147.889999999938</c:v>
                </c:pt>
                <c:pt idx="29579">
                  <c:v>147.894999999938</c:v>
                </c:pt>
                <c:pt idx="29580">
                  <c:v>147.899999999938</c:v>
                </c:pt>
                <c:pt idx="29581">
                  <c:v>147.904999999938</c:v>
                </c:pt>
                <c:pt idx="29582">
                  <c:v>147.909999999938</c:v>
                </c:pt>
                <c:pt idx="29583">
                  <c:v>147.914999999938</c:v>
                </c:pt>
                <c:pt idx="29584">
                  <c:v>147.9199999999379</c:v>
                </c:pt>
                <c:pt idx="29585">
                  <c:v>147.924999999938</c:v>
                </c:pt>
                <c:pt idx="29586">
                  <c:v>147.929999999938</c:v>
                </c:pt>
                <c:pt idx="29587">
                  <c:v>147.934999999938</c:v>
                </c:pt>
                <c:pt idx="29588">
                  <c:v>147.939999999938</c:v>
                </c:pt>
                <c:pt idx="29589">
                  <c:v>147.9449999999379</c:v>
                </c:pt>
                <c:pt idx="29590">
                  <c:v>147.9499999999379</c:v>
                </c:pt>
                <c:pt idx="29591">
                  <c:v>147.954999999938</c:v>
                </c:pt>
                <c:pt idx="29592">
                  <c:v>147.959999999938</c:v>
                </c:pt>
                <c:pt idx="29593">
                  <c:v>147.964999999938</c:v>
                </c:pt>
                <c:pt idx="29594">
                  <c:v>147.9699999999379</c:v>
                </c:pt>
                <c:pt idx="29595">
                  <c:v>147.9749999999379</c:v>
                </c:pt>
                <c:pt idx="29596">
                  <c:v>147.9799999999379</c:v>
                </c:pt>
                <c:pt idx="29597">
                  <c:v>147.984999999938</c:v>
                </c:pt>
                <c:pt idx="29598">
                  <c:v>147.989999999938</c:v>
                </c:pt>
                <c:pt idx="29599">
                  <c:v>147.994999999938</c:v>
                </c:pt>
                <c:pt idx="29600">
                  <c:v>147.9999999999379</c:v>
                </c:pt>
                <c:pt idx="29601">
                  <c:v>148.0049999999379</c:v>
                </c:pt>
                <c:pt idx="29602">
                  <c:v>148.0099999999379</c:v>
                </c:pt>
                <c:pt idx="29603">
                  <c:v>148.0149999999379</c:v>
                </c:pt>
                <c:pt idx="29604">
                  <c:v>148.0199999999379</c:v>
                </c:pt>
                <c:pt idx="29605">
                  <c:v>148.024999999938</c:v>
                </c:pt>
                <c:pt idx="29606">
                  <c:v>148.0299999999378</c:v>
                </c:pt>
                <c:pt idx="29607">
                  <c:v>148.0349999999378</c:v>
                </c:pt>
                <c:pt idx="29608">
                  <c:v>148.0399999999378</c:v>
                </c:pt>
                <c:pt idx="29609">
                  <c:v>148.0449999999378</c:v>
                </c:pt>
                <c:pt idx="29610">
                  <c:v>148.0499999999378</c:v>
                </c:pt>
                <c:pt idx="29611">
                  <c:v>148.0549999999378</c:v>
                </c:pt>
                <c:pt idx="29612">
                  <c:v>148.0599999999378</c:v>
                </c:pt>
                <c:pt idx="29613">
                  <c:v>148.0649999999378</c:v>
                </c:pt>
                <c:pt idx="29614">
                  <c:v>148.0699999999378</c:v>
                </c:pt>
                <c:pt idx="29615">
                  <c:v>148.0749999999378</c:v>
                </c:pt>
                <c:pt idx="29616">
                  <c:v>148.0799999999378</c:v>
                </c:pt>
                <c:pt idx="29617">
                  <c:v>148.0849999999378</c:v>
                </c:pt>
                <c:pt idx="29618">
                  <c:v>148.0899999999378</c:v>
                </c:pt>
                <c:pt idx="29619">
                  <c:v>148.0949999999378</c:v>
                </c:pt>
                <c:pt idx="29620">
                  <c:v>148.0999999999378</c:v>
                </c:pt>
                <c:pt idx="29621">
                  <c:v>148.1049999999378</c:v>
                </c:pt>
                <c:pt idx="29622">
                  <c:v>148.1099999999378</c:v>
                </c:pt>
                <c:pt idx="29623">
                  <c:v>148.1149999999378</c:v>
                </c:pt>
                <c:pt idx="29624">
                  <c:v>148.1199999999378</c:v>
                </c:pt>
                <c:pt idx="29625">
                  <c:v>148.1249999999378</c:v>
                </c:pt>
                <c:pt idx="29626">
                  <c:v>148.1299999999378</c:v>
                </c:pt>
                <c:pt idx="29627">
                  <c:v>148.1349999999378</c:v>
                </c:pt>
                <c:pt idx="29628">
                  <c:v>148.1399999999377</c:v>
                </c:pt>
                <c:pt idx="29629">
                  <c:v>148.1449999999377</c:v>
                </c:pt>
                <c:pt idx="29630">
                  <c:v>148.1499999999377</c:v>
                </c:pt>
                <c:pt idx="29631">
                  <c:v>148.1549999999378</c:v>
                </c:pt>
                <c:pt idx="29632">
                  <c:v>148.1599999999378</c:v>
                </c:pt>
                <c:pt idx="29633">
                  <c:v>148.1649999999377</c:v>
                </c:pt>
                <c:pt idx="29634">
                  <c:v>148.1699999999377</c:v>
                </c:pt>
                <c:pt idx="29635">
                  <c:v>148.1749999999377</c:v>
                </c:pt>
                <c:pt idx="29636">
                  <c:v>148.1799999999377</c:v>
                </c:pt>
                <c:pt idx="29637">
                  <c:v>148.1849999999377</c:v>
                </c:pt>
                <c:pt idx="29638">
                  <c:v>148.1899999999377</c:v>
                </c:pt>
                <c:pt idx="29639">
                  <c:v>148.1949999999377</c:v>
                </c:pt>
                <c:pt idx="29640">
                  <c:v>148.1999999999377</c:v>
                </c:pt>
                <c:pt idx="29641">
                  <c:v>148.2049999999377</c:v>
                </c:pt>
                <c:pt idx="29642">
                  <c:v>148.2099999999377</c:v>
                </c:pt>
                <c:pt idx="29643">
                  <c:v>148.2149999999377</c:v>
                </c:pt>
                <c:pt idx="29644">
                  <c:v>148.2199999999377</c:v>
                </c:pt>
                <c:pt idx="29645">
                  <c:v>148.2249999999377</c:v>
                </c:pt>
                <c:pt idx="29646">
                  <c:v>148.2299999999377</c:v>
                </c:pt>
                <c:pt idx="29647">
                  <c:v>148.2349999999377</c:v>
                </c:pt>
                <c:pt idx="29648">
                  <c:v>148.2399999999377</c:v>
                </c:pt>
                <c:pt idx="29649">
                  <c:v>148.2449999999376</c:v>
                </c:pt>
                <c:pt idx="29650">
                  <c:v>148.2499999999376</c:v>
                </c:pt>
                <c:pt idx="29651">
                  <c:v>148.2549999999376</c:v>
                </c:pt>
                <c:pt idx="29652">
                  <c:v>148.2599999999376</c:v>
                </c:pt>
                <c:pt idx="29653">
                  <c:v>148.2649999999376</c:v>
                </c:pt>
                <c:pt idx="29654">
                  <c:v>148.2699999999376</c:v>
                </c:pt>
                <c:pt idx="29655">
                  <c:v>148.2749999999376</c:v>
                </c:pt>
                <c:pt idx="29656">
                  <c:v>148.2799999999376</c:v>
                </c:pt>
                <c:pt idx="29657">
                  <c:v>148.2849999999376</c:v>
                </c:pt>
                <c:pt idx="29658">
                  <c:v>148.2899999999376</c:v>
                </c:pt>
                <c:pt idx="29659">
                  <c:v>148.2949999999376</c:v>
                </c:pt>
                <c:pt idx="29660">
                  <c:v>148.2999999999376</c:v>
                </c:pt>
                <c:pt idx="29661">
                  <c:v>148.3049999999376</c:v>
                </c:pt>
                <c:pt idx="29662">
                  <c:v>148.3099999999376</c:v>
                </c:pt>
                <c:pt idx="29663">
                  <c:v>148.3149999999376</c:v>
                </c:pt>
                <c:pt idx="29664">
                  <c:v>148.3199999999376</c:v>
                </c:pt>
                <c:pt idx="29665">
                  <c:v>148.3249999999376</c:v>
                </c:pt>
                <c:pt idx="29666">
                  <c:v>148.3299999999376</c:v>
                </c:pt>
                <c:pt idx="29667">
                  <c:v>148.3349999999376</c:v>
                </c:pt>
                <c:pt idx="29668">
                  <c:v>148.3399999999376</c:v>
                </c:pt>
                <c:pt idx="29669">
                  <c:v>148.3449999999376</c:v>
                </c:pt>
                <c:pt idx="29670">
                  <c:v>148.3499999999376</c:v>
                </c:pt>
                <c:pt idx="29671">
                  <c:v>148.3549999999376</c:v>
                </c:pt>
                <c:pt idx="29672">
                  <c:v>148.3599999999376</c:v>
                </c:pt>
                <c:pt idx="29673">
                  <c:v>148.3649999999376</c:v>
                </c:pt>
                <c:pt idx="29674">
                  <c:v>148.3699999999376</c:v>
                </c:pt>
                <c:pt idx="29675">
                  <c:v>148.3749999999376</c:v>
                </c:pt>
                <c:pt idx="29676">
                  <c:v>148.3799999999376</c:v>
                </c:pt>
                <c:pt idx="29677">
                  <c:v>148.3849999999376</c:v>
                </c:pt>
                <c:pt idx="29678">
                  <c:v>148.3899999999375</c:v>
                </c:pt>
                <c:pt idx="29679">
                  <c:v>148.3949999999375</c:v>
                </c:pt>
                <c:pt idx="29680">
                  <c:v>148.3999999999375</c:v>
                </c:pt>
                <c:pt idx="29681">
                  <c:v>148.4049999999375</c:v>
                </c:pt>
                <c:pt idx="29682">
                  <c:v>148.4099999999375</c:v>
                </c:pt>
                <c:pt idx="29683">
                  <c:v>148.4149999999375</c:v>
                </c:pt>
                <c:pt idx="29684">
                  <c:v>148.4199999999375</c:v>
                </c:pt>
                <c:pt idx="29685">
                  <c:v>148.4249999999375</c:v>
                </c:pt>
                <c:pt idx="29686">
                  <c:v>148.4299999999375</c:v>
                </c:pt>
                <c:pt idx="29687">
                  <c:v>148.4349999999375</c:v>
                </c:pt>
                <c:pt idx="29688">
                  <c:v>148.4399999999375</c:v>
                </c:pt>
                <c:pt idx="29689">
                  <c:v>148.4449999999375</c:v>
                </c:pt>
                <c:pt idx="29690">
                  <c:v>148.4499999999375</c:v>
                </c:pt>
                <c:pt idx="29691">
                  <c:v>148.4549999999375</c:v>
                </c:pt>
                <c:pt idx="29692">
                  <c:v>148.4599999999375</c:v>
                </c:pt>
                <c:pt idx="29693">
                  <c:v>148.4649999999375</c:v>
                </c:pt>
                <c:pt idx="29694">
                  <c:v>148.4699999999374</c:v>
                </c:pt>
                <c:pt idx="29695">
                  <c:v>148.4749999999374</c:v>
                </c:pt>
                <c:pt idx="29696">
                  <c:v>148.4799999999374</c:v>
                </c:pt>
                <c:pt idx="29697">
                  <c:v>148.4849999999375</c:v>
                </c:pt>
                <c:pt idx="29698">
                  <c:v>148.4899999999375</c:v>
                </c:pt>
                <c:pt idx="29699">
                  <c:v>148.4949999999374</c:v>
                </c:pt>
                <c:pt idx="29700">
                  <c:v>148.4999999999374</c:v>
                </c:pt>
                <c:pt idx="29701">
                  <c:v>148.5049999999374</c:v>
                </c:pt>
                <c:pt idx="29702">
                  <c:v>148.5099999999374</c:v>
                </c:pt>
                <c:pt idx="29703">
                  <c:v>148.5149999999374</c:v>
                </c:pt>
                <c:pt idx="29704">
                  <c:v>148.5199999999374</c:v>
                </c:pt>
                <c:pt idx="29705">
                  <c:v>148.5249999999374</c:v>
                </c:pt>
                <c:pt idx="29706">
                  <c:v>148.5299999999374</c:v>
                </c:pt>
                <c:pt idx="29707">
                  <c:v>148.5349999999374</c:v>
                </c:pt>
                <c:pt idx="29708">
                  <c:v>148.5399999999374</c:v>
                </c:pt>
                <c:pt idx="29709">
                  <c:v>148.5449999999374</c:v>
                </c:pt>
                <c:pt idx="29710">
                  <c:v>148.5499999999374</c:v>
                </c:pt>
                <c:pt idx="29711">
                  <c:v>148.5549999999374</c:v>
                </c:pt>
                <c:pt idx="29712">
                  <c:v>148.5599999999374</c:v>
                </c:pt>
                <c:pt idx="29713">
                  <c:v>148.5649999999374</c:v>
                </c:pt>
                <c:pt idx="29714">
                  <c:v>148.5699999999374</c:v>
                </c:pt>
                <c:pt idx="29715">
                  <c:v>148.5749999999374</c:v>
                </c:pt>
                <c:pt idx="29716">
                  <c:v>148.5799999999373</c:v>
                </c:pt>
                <c:pt idx="29717">
                  <c:v>148.5849999999374</c:v>
                </c:pt>
                <c:pt idx="29718">
                  <c:v>148.5899999999374</c:v>
                </c:pt>
                <c:pt idx="29719">
                  <c:v>148.5949999999374</c:v>
                </c:pt>
                <c:pt idx="29720">
                  <c:v>148.5999999999374</c:v>
                </c:pt>
                <c:pt idx="29721">
                  <c:v>148.6049999999373</c:v>
                </c:pt>
                <c:pt idx="29722">
                  <c:v>148.6099999999373</c:v>
                </c:pt>
                <c:pt idx="29723">
                  <c:v>148.6149999999373</c:v>
                </c:pt>
                <c:pt idx="29724">
                  <c:v>148.6199999999373</c:v>
                </c:pt>
                <c:pt idx="29725">
                  <c:v>148.6249999999373</c:v>
                </c:pt>
                <c:pt idx="29726">
                  <c:v>148.6299999999373</c:v>
                </c:pt>
                <c:pt idx="29727">
                  <c:v>148.6349999999373</c:v>
                </c:pt>
                <c:pt idx="29728">
                  <c:v>148.6399999999373</c:v>
                </c:pt>
                <c:pt idx="29729">
                  <c:v>148.6449999999373</c:v>
                </c:pt>
                <c:pt idx="29730">
                  <c:v>148.6499999999373</c:v>
                </c:pt>
                <c:pt idx="29731">
                  <c:v>148.6549999999373</c:v>
                </c:pt>
                <c:pt idx="29732">
                  <c:v>148.6599999999373</c:v>
                </c:pt>
                <c:pt idx="29733">
                  <c:v>148.6649999999373</c:v>
                </c:pt>
                <c:pt idx="29734">
                  <c:v>148.6699999999373</c:v>
                </c:pt>
                <c:pt idx="29735">
                  <c:v>148.6749999999373</c:v>
                </c:pt>
                <c:pt idx="29736">
                  <c:v>148.6799999999373</c:v>
                </c:pt>
                <c:pt idx="29737">
                  <c:v>148.6849999999373</c:v>
                </c:pt>
                <c:pt idx="29738">
                  <c:v>148.6899999999372</c:v>
                </c:pt>
                <c:pt idx="29739">
                  <c:v>148.6949999999372</c:v>
                </c:pt>
                <c:pt idx="29740">
                  <c:v>148.6999999999372</c:v>
                </c:pt>
                <c:pt idx="29741">
                  <c:v>148.7049999999372</c:v>
                </c:pt>
                <c:pt idx="29742">
                  <c:v>148.7099999999372</c:v>
                </c:pt>
                <c:pt idx="29743">
                  <c:v>148.7149999999372</c:v>
                </c:pt>
                <c:pt idx="29744">
                  <c:v>148.7199999999372</c:v>
                </c:pt>
                <c:pt idx="29745">
                  <c:v>148.7249999999372</c:v>
                </c:pt>
                <c:pt idx="29746">
                  <c:v>148.7299999999372</c:v>
                </c:pt>
                <c:pt idx="29747">
                  <c:v>148.7349999999372</c:v>
                </c:pt>
                <c:pt idx="29748">
                  <c:v>148.7399999999372</c:v>
                </c:pt>
                <c:pt idx="29749">
                  <c:v>148.7449999999372</c:v>
                </c:pt>
                <c:pt idx="29750">
                  <c:v>148.7499999999372</c:v>
                </c:pt>
                <c:pt idx="29751">
                  <c:v>148.7549999999372</c:v>
                </c:pt>
                <c:pt idx="29752">
                  <c:v>148.7599999999372</c:v>
                </c:pt>
                <c:pt idx="29753">
                  <c:v>148.7649999999372</c:v>
                </c:pt>
                <c:pt idx="29754">
                  <c:v>148.7699999999372</c:v>
                </c:pt>
                <c:pt idx="29755">
                  <c:v>148.7749999999372</c:v>
                </c:pt>
                <c:pt idx="29756">
                  <c:v>148.7799999999372</c:v>
                </c:pt>
                <c:pt idx="29757">
                  <c:v>148.7849999999372</c:v>
                </c:pt>
                <c:pt idx="29758">
                  <c:v>148.7899999999372</c:v>
                </c:pt>
                <c:pt idx="29759">
                  <c:v>148.7949999999372</c:v>
                </c:pt>
                <c:pt idx="29760">
                  <c:v>148.7999999999371</c:v>
                </c:pt>
                <c:pt idx="29761">
                  <c:v>148.8049999999372</c:v>
                </c:pt>
                <c:pt idx="29762">
                  <c:v>148.8099999999372</c:v>
                </c:pt>
                <c:pt idx="29763">
                  <c:v>148.8149999999372</c:v>
                </c:pt>
                <c:pt idx="29764">
                  <c:v>148.8199999999372</c:v>
                </c:pt>
                <c:pt idx="29765">
                  <c:v>148.8249999999372</c:v>
                </c:pt>
                <c:pt idx="29766">
                  <c:v>148.8299999999371</c:v>
                </c:pt>
                <c:pt idx="29767">
                  <c:v>148.8349999999371</c:v>
                </c:pt>
                <c:pt idx="29768">
                  <c:v>148.8399999999371</c:v>
                </c:pt>
                <c:pt idx="29769">
                  <c:v>148.8449999999371</c:v>
                </c:pt>
                <c:pt idx="29770">
                  <c:v>148.8499999999371</c:v>
                </c:pt>
                <c:pt idx="29771">
                  <c:v>148.8549999999371</c:v>
                </c:pt>
                <c:pt idx="29772">
                  <c:v>148.8599999999371</c:v>
                </c:pt>
                <c:pt idx="29773">
                  <c:v>148.8649999999371</c:v>
                </c:pt>
                <c:pt idx="29774">
                  <c:v>148.8699999999371</c:v>
                </c:pt>
                <c:pt idx="29775">
                  <c:v>148.8749999999371</c:v>
                </c:pt>
                <c:pt idx="29776">
                  <c:v>148.8799999999371</c:v>
                </c:pt>
                <c:pt idx="29777">
                  <c:v>148.8849999999371</c:v>
                </c:pt>
                <c:pt idx="29778">
                  <c:v>148.8899999999371</c:v>
                </c:pt>
                <c:pt idx="29779">
                  <c:v>148.8949999999371</c:v>
                </c:pt>
                <c:pt idx="29780">
                  <c:v>148.8999999999371</c:v>
                </c:pt>
                <c:pt idx="29781">
                  <c:v>148.9049999999371</c:v>
                </c:pt>
                <c:pt idx="29782">
                  <c:v>148.909999999937</c:v>
                </c:pt>
                <c:pt idx="29783">
                  <c:v>148.914999999937</c:v>
                </c:pt>
                <c:pt idx="29784">
                  <c:v>148.919999999937</c:v>
                </c:pt>
                <c:pt idx="29785">
                  <c:v>148.9249999999371</c:v>
                </c:pt>
                <c:pt idx="29786">
                  <c:v>148.9299999999371</c:v>
                </c:pt>
                <c:pt idx="29787">
                  <c:v>148.934999999937</c:v>
                </c:pt>
                <c:pt idx="29788">
                  <c:v>148.939999999937</c:v>
                </c:pt>
                <c:pt idx="29789">
                  <c:v>148.944999999937</c:v>
                </c:pt>
                <c:pt idx="29790">
                  <c:v>148.949999999937</c:v>
                </c:pt>
                <c:pt idx="29791">
                  <c:v>148.954999999937</c:v>
                </c:pt>
                <c:pt idx="29792">
                  <c:v>148.959999999937</c:v>
                </c:pt>
                <c:pt idx="29793">
                  <c:v>148.964999999937</c:v>
                </c:pt>
                <c:pt idx="29794">
                  <c:v>148.969999999937</c:v>
                </c:pt>
                <c:pt idx="29795">
                  <c:v>148.974999999937</c:v>
                </c:pt>
                <c:pt idx="29796">
                  <c:v>148.979999999937</c:v>
                </c:pt>
                <c:pt idx="29797">
                  <c:v>148.984999999937</c:v>
                </c:pt>
                <c:pt idx="29798">
                  <c:v>148.989999999937</c:v>
                </c:pt>
                <c:pt idx="29799">
                  <c:v>148.994999999937</c:v>
                </c:pt>
                <c:pt idx="29800">
                  <c:v>148.999999999937</c:v>
                </c:pt>
                <c:pt idx="29801">
                  <c:v>149.004999999937</c:v>
                </c:pt>
                <c:pt idx="29802">
                  <c:v>149.009999999937</c:v>
                </c:pt>
                <c:pt idx="29803">
                  <c:v>149.014999999937</c:v>
                </c:pt>
                <c:pt idx="29804">
                  <c:v>149.0199999999369</c:v>
                </c:pt>
                <c:pt idx="29805">
                  <c:v>149.024999999937</c:v>
                </c:pt>
                <c:pt idx="29806">
                  <c:v>149.029999999937</c:v>
                </c:pt>
                <c:pt idx="29807">
                  <c:v>149.034999999937</c:v>
                </c:pt>
                <c:pt idx="29808">
                  <c:v>149.039999999937</c:v>
                </c:pt>
                <c:pt idx="29809">
                  <c:v>149.0449999999369</c:v>
                </c:pt>
                <c:pt idx="29810">
                  <c:v>149.0499999999369</c:v>
                </c:pt>
                <c:pt idx="29811">
                  <c:v>149.054999999937</c:v>
                </c:pt>
                <c:pt idx="29812">
                  <c:v>149.059999999937</c:v>
                </c:pt>
                <c:pt idx="29813">
                  <c:v>149.064999999937</c:v>
                </c:pt>
                <c:pt idx="29814">
                  <c:v>149.0699999999369</c:v>
                </c:pt>
                <c:pt idx="29815">
                  <c:v>149.0749999999369</c:v>
                </c:pt>
                <c:pt idx="29816">
                  <c:v>149.0799999999369</c:v>
                </c:pt>
                <c:pt idx="29817">
                  <c:v>149.084999999937</c:v>
                </c:pt>
                <c:pt idx="29818">
                  <c:v>149.089999999937</c:v>
                </c:pt>
                <c:pt idx="29819">
                  <c:v>149.094999999937</c:v>
                </c:pt>
                <c:pt idx="29820">
                  <c:v>149.0999999999369</c:v>
                </c:pt>
                <c:pt idx="29821">
                  <c:v>149.1049999999369</c:v>
                </c:pt>
                <c:pt idx="29822">
                  <c:v>149.1099999999369</c:v>
                </c:pt>
                <c:pt idx="29823">
                  <c:v>149.1149999999369</c:v>
                </c:pt>
                <c:pt idx="29824">
                  <c:v>149.1199999999369</c:v>
                </c:pt>
                <c:pt idx="29825">
                  <c:v>149.124999999937</c:v>
                </c:pt>
                <c:pt idx="29826">
                  <c:v>149.1299999999368</c:v>
                </c:pt>
                <c:pt idx="29827">
                  <c:v>149.1349999999368</c:v>
                </c:pt>
                <c:pt idx="29828">
                  <c:v>149.1399999999368</c:v>
                </c:pt>
                <c:pt idx="29829">
                  <c:v>149.1449999999368</c:v>
                </c:pt>
                <c:pt idx="29830">
                  <c:v>149.1499999999368</c:v>
                </c:pt>
                <c:pt idx="29831">
                  <c:v>149.1549999999368</c:v>
                </c:pt>
                <c:pt idx="29832">
                  <c:v>149.1599999999368</c:v>
                </c:pt>
                <c:pt idx="29833">
                  <c:v>149.1649999999368</c:v>
                </c:pt>
                <c:pt idx="29834">
                  <c:v>149.1699999999368</c:v>
                </c:pt>
                <c:pt idx="29835">
                  <c:v>149.1749999999368</c:v>
                </c:pt>
                <c:pt idx="29836">
                  <c:v>149.1799999999368</c:v>
                </c:pt>
                <c:pt idx="29837">
                  <c:v>149.1849999999368</c:v>
                </c:pt>
                <c:pt idx="29838">
                  <c:v>149.1899999999368</c:v>
                </c:pt>
                <c:pt idx="29839">
                  <c:v>149.1949999999368</c:v>
                </c:pt>
                <c:pt idx="29840">
                  <c:v>149.1999999999368</c:v>
                </c:pt>
                <c:pt idx="29841">
                  <c:v>149.2049999999368</c:v>
                </c:pt>
                <c:pt idx="29842">
                  <c:v>149.2099999999368</c:v>
                </c:pt>
                <c:pt idx="29843">
                  <c:v>149.2149999999368</c:v>
                </c:pt>
                <c:pt idx="29844">
                  <c:v>149.2199999999368</c:v>
                </c:pt>
                <c:pt idx="29845">
                  <c:v>149.2249999999368</c:v>
                </c:pt>
                <c:pt idx="29846">
                  <c:v>149.2299999999368</c:v>
                </c:pt>
                <c:pt idx="29847">
                  <c:v>149.2349999999368</c:v>
                </c:pt>
                <c:pt idx="29848">
                  <c:v>149.2399999999367</c:v>
                </c:pt>
                <c:pt idx="29849">
                  <c:v>149.2449999999367</c:v>
                </c:pt>
                <c:pt idx="29850">
                  <c:v>149.2499999999367</c:v>
                </c:pt>
                <c:pt idx="29851">
                  <c:v>149.2549999999368</c:v>
                </c:pt>
                <c:pt idx="29852">
                  <c:v>149.2599999999368</c:v>
                </c:pt>
                <c:pt idx="29853">
                  <c:v>149.2649999999367</c:v>
                </c:pt>
                <c:pt idx="29854">
                  <c:v>149.2699999999367</c:v>
                </c:pt>
                <c:pt idx="29855">
                  <c:v>149.2749999999367</c:v>
                </c:pt>
                <c:pt idx="29856">
                  <c:v>149.2799999999367</c:v>
                </c:pt>
                <c:pt idx="29857">
                  <c:v>149.2849999999367</c:v>
                </c:pt>
                <c:pt idx="29858">
                  <c:v>149.2899999999367</c:v>
                </c:pt>
                <c:pt idx="29859">
                  <c:v>149.2949999999367</c:v>
                </c:pt>
                <c:pt idx="29860">
                  <c:v>149.2999999999367</c:v>
                </c:pt>
                <c:pt idx="29861">
                  <c:v>149.3049999999367</c:v>
                </c:pt>
                <c:pt idx="29862">
                  <c:v>149.3099999999367</c:v>
                </c:pt>
                <c:pt idx="29863">
                  <c:v>149.3149999999367</c:v>
                </c:pt>
                <c:pt idx="29864">
                  <c:v>149.3199999999367</c:v>
                </c:pt>
                <c:pt idx="29865">
                  <c:v>149.3249999999367</c:v>
                </c:pt>
                <c:pt idx="29866">
                  <c:v>149.3299999999367</c:v>
                </c:pt>
                <c:pt idx="29867">
                  <c:v>149.3349999999367</c:v>
                </c:pt>
                <c:pt idx="29868">
                  <c:v>149.3399999999367</c:v>
                </c:pt>
                <c:pt idx="29869">
                  <c:v>149.3449999999367</c:v>
                </c:pt>
                <c:pt idx="29870">
                  <c:v>149.3499999999366</c:v>
                </c:pt>
                <c:pt idx="29871">
                  <c:v>149.3549999999367</c:v>
                </c:pt>
                <c:pt idx="29872">
                  <c:v>149.3599999999367</c:v>
                </c:pt>
                <c:pt idx="29873">
                  <c:v>149.3649999999367</c:v>
                </c:pt>
                <c:pt idx="29874">
                  <c:v>149.3699999999367</c:v>
                </c:pt>
                <c:pt idx="29875">
                  <c:v>149.3749999999366</c:v>
                </c:pt>
                <c:pt idx="29876">
                  <c:v>149.3799999999366</c:v>
                </c:pt>
                <c:pt idx="29877">
                  <c:v>149.3849999999366</c:v>
                </c:pt>
                <c:pt idx="29878">
                  <c:v>149.3899999999366</c:v>
                </c:pt>
                <c:pt idx="29879">
                  <c:v>149.3949999999366</c:v>
                </c:pt>
                <c:pt idx="29880">
                  <c:v>149.3999999999366</c:v>
                </c:pt>
                <c:pt idx="29881">
                  <c:v>149.4049999999366</c:v>
                </c:pt>
                <c:pt idx="29882">
                  <c:v>149.4099999999366</c:v>
                </c:pt>
                <c:pt idx="29883">
                  <c:v>149.4149999999366</c:v>
                </c:pt>
                <c:pt idx="29884">
                  <c:v>149.4199999999366</c:v>
                </c:pt>
                <c:pt idx="29885">
                  <c:v>149.4249999999366</c:v>
                </c:pt>
                <c:pt idx="29886">
                  <c:v>149.4299999999366</c:v>
                </c:pt>
                <c:pt idx="29887">
                  <c:v>149.4349999999366</c:v>
                </c:pt>
                <c:pt idx="29888">
                  <c:v>149.4399999999366</c:v>
                </c:pt>
                <c:pt idx="29889">
                  <c:v>149.4449999999366</c:v>
                </c:pt>
                <c:pt idx="29890">
                  <c:v>149.4499999999366</c:v>
                </c:pt>
                <c:pt idx="29891">
                  <c:v>149.4549999999366</c:v>
                </c:pt>
                <c:pt idx="29892">
                  <c:v>149.4599999999366</c:v>
                </c:pt>
                <c:pt idx="29893">
                  <c:v>149.4649999999366</c:v>
                </c:pt>
                <c:pt idx="29894">
                  <c:v>149.4699999999366</c:v>
                </c:pt>
                <c:pt idx="29895">
                  <c:v>149.4749999999366</c:v>
                </c:pt>
                <c:pt idx="29896">
                  <c:v>149.4799999999366</c:v>
                </c:pt>
                <c:pt idx="29897">
                  <c:v>149.4849999999366</c:v>
                </c:pt>
                <c:pt idx="29898">
                  <c:v>149.4899999999365</c:v>
                </c:pt>
                <c:pt idx="29899">
                  <c:v>149.4949999999365</c:v>
                </c:pt>
                <c:pt idx="29900">
                  <c:v>149.4999999999365</c:v>
                </c:pt>
                <c:pt idx="29901">
                  <c:v>149.5049999999365</c:v>
                </c:pt>
                <c:pt idx="29902">
                  <c:v>149.5099999999365</c:v>
                </c:pt>
                <c:pt idx="29903">
                  <c:v>149.5149999999365</c:v>
                </c:pt>
                <c:pt idx="29904">
                  <c:v>149.5199999999365</c:v>
                </c:pt>
                <c:pt idx="29905">
                  <c:v>149.5249999999365</c:v>
                </c:pt>
                <c:pt idx="29906">
                  <c:v>149.5299999999365</c:v>
                </c:pt>
                <c:pt idx="29907">
                  <c:v>149.5349999999365</c:v>
                </c:pt>
                <c:pt idx="29908">
                  <c:v>149.5399999999365</c:v>
                </c:pt>
                <c:pt idx="29909">
                  <c:v>149.5449999999365</c:v>
                </c:pt>
                <c:pt idx="29910">
                  <c:v>149.5499999999365</c:v>
                </c:pt>
                <c:pt idx="29911">
                  <c:v>149.5549999999365</c:v>
                </c:pt>
                <c:pt idx="29912">
                  <c:v>149.5599999999365</c:v>
                </c:pt>
                <c:pt idx="29913">
                  <c:v>149.5649999999365</c:v>
                </c:pt>
                <c:pt idx="29914">
                  <c:v>149.5699999999364</c:v>
                </c:pt>
                <c:pt idx="29915">
                  <c:v>149.5749999999364</c:v>
                </c:pt>
                <c:pt idx="29916">
                  <c:v>149.5799999999364</c:v>
                </c:pt>
                <c:pt idx="29917">
                  <c:v>149.5849999999365</c:v>
                </c:pt>
                <c:pt idx="29918">
                  <c:v>149.5899999999365</c:v>
                </c:pt>
                <c:pt idx="29919">
                  <c:v>149.5949999999364</c:v>
                </c:pt>
                <c:pt idx="29920">
                  <c:v>149.5999999999364</c:v>
                </c:pt>
                <c:pt idx="29921">
                  <c:v>149.6049999999364</c:v>
                </c:pt>
                <c:pt idx="29922">
                  <c:v>149.6099999999364</c:v>
                </c:pt>
                <c:pt idx="29923">
                  <c:v>149.6149999999364</c:v>
                </c:pt>
                <c:pt idx="29924">
                  <c:v>149.6199999999364</c:v>
                </c:pt>
                <c:pt idx="29925">
                  <c:v>149.6249999999364</c:v>
                </c:pt>
                <c:pt idx="29926">
                  <c:v>149.6299999999364</c:v>
                </c:pt>
                <c:pt idx="29927">
                  <c:v>149.6349999999364</c:v>
                </c:pt>
                <c:pt idx="29928">
                  <c:v>149.6399999999364</c:v>
                </c:pt>
                <c:pt idx="29929">
                  <c:v>149.6449999999364</c:v>
                </c:pt>
                <c:pt idx="29930">
                  <c:v>149.6499999999364</c:v>
                </c:pt>
                <c:pt idx="29931">
                  <c:v>149.6549999999364</c:v>
                </c:pt>
                <c:pt idx="29932">
                  <c:v>149.6599999999364</c:v>
                </c:pt>
                <c:pt idx="29933">
                  <c:v>149.6649999999364</c:v>
                </c:pt>
                <c:pt idx="29934">
                  <c:v>149.6699999999364</c:v>
                </c:pt>
                <c:pt idx="29935">
                  <c:v>149.6749999999364</c:v>
                </c:pt>
                <c:pt idx="29936">
                  <c:v>149.6799999999363</c:v>
                </c:pt>
                <c:pt idx="29937">
                  <c:v>149.6849999999364</c:v>
                </c:pt>
                <c:pt idx="29938">
                  <c:v>149.6899999999364</c:v>
                </c:pt>
                <c:pt idx="29939">
                  <c:v>149.6949999999364</c:v>
                </c:pt>
                <c:pt idx="29940">
                  <c:v>149.6999999999364</c:v>
                </c:pt>
                <c:pt idx="29941">
                  <c:v>149.7049999999363</c:v>
                </c:pt>
                <c:pt idx="29942">
                  <c:v>149.7099999999363</c:v>
                </c:pt>
                <c:pt idx="29943">
                  <c:v>149.7149999999363</c:v>
                </c:pt>
                <c:pt idx="29944">
                  <c:v>149.7199999999363</c:v>
                </c:pt>
                <c:pt idx="29945">
                  <c:v>149.7249999999363</c:v>
                </c:pt>
                <c:pt idx="29946">
                  <c:v>149.7299999999363</c:v>
                </c:pt>
                <c:pt idx="29947">
                  <c:v>149.7349999999363</c:v>
                </c:pt>
                <c:pt idx="29948">
                  <c:v>149.7399999999363</c:v>
                </c:pt>
                <c:pt idx="29949">
                  <c:v>149.7449999999363</c:v>
                </c:pt>
                <c:pt idx="29950">
                  <c:v>149.7499999999363</c:v>
                </c:pt>
                <c:pt idx="29951">
                  <c:v>149.7549999999363</c:v>
                </c:pt>
                <c:pt idx="29952">
                  <c:v>149.7599999999363</c:v>
                </c:pt>
                <c:pt idx="29953">
                  <c:v>149.7649999999363</c:v>
                </c:pt>
                <c:pt idx="29954">
                  <c:v>149.7699999999363</c:v>
                </c:pt>
                <c:pt idx="29955">
                  <c:v>149.7749999999363</c:v>
                </c:pt>
                <c:pt idx="29956">
                  <c:v>149.7799999999363</c:v>
                </c:pt>
                <c:pt idx="29957">
                  <c:v>149.7849999999363</c:v>
                </c:pt>
                <c:pt idx="29958">
                  <c:v>149.7899999999362</c:v>
                </c:pt>
                <c:pt idx="29959">
                  <c:v>149.7949999999362</c:v>
                </c:pt>
                <c:pt idx="29960">
                  <c:v>149.7999999999362</c:v>
                </c:pt>
                <c:pt idx="29961">
                  <c:v>149.8049999999363</c:v>
                </c:pt>
                <c:pt idx="29962">
                  <c:v>149.8099999999363</c:v>
                </c:pt>
                <c:pt idx="29963">
                  <c:v>149.8149999999362</c:v>
                </c:pt>
                <c:pt idx="29964">
                  <c:v>149.8199999999362</c:v>
                </c:pt>
                <c:pt idx="29965">
                  <c:v>149.8249999999362</c:v>
                </c:pt>
                <c:pt idx="29966">
                  <c:v>149.8299999999362</c:v>
                </c:pt>
                <c:pt idx="29967">
                  <c:v>149.8349999999362</c:v>
                </c:pt>
                <c:pt idx="29968">
                  <c:v>149.8399999999362</c:v>
                </c:pt>
                <c:pt idx="29969">
                  <c:v>149.8449999999362</c:v>
                </c:pt>
                <c:pt idx="29970">
                  <c:v>149.8499999999362</c:v>
                </c:pt>
                <c:pt idx="29971">
                  <c:v>149.8549999999362</c:v>
                </c:pt>
                <c:pt idx="29972">
                  <c:v>149.8599999999362</c:v>
                </c:pt>
                <c:pt idx="29973">
                  <c:v>149.8649999999362</c:v>
                </c:pt>
                <c:pt idx="29974">
                  <c:v>149.8699999999362</c:v>
                </c:pt>
                <c:pt idx="29975">
                  <c:v>149.8749999999362</c:v>
                </c:pt>
                <c:pt idx="29976">
                  <c:v>149.8799999999362</c:v>
                </c:pt>
                <c:pt idx="29977">
                  <c:v>149.8849999999362</c:v>
                </c:pt>
                <c:pt idx="29978">
                  <c:v>149.8899999999362</c:v>
                </c:pt>
                <c:pt idx="29979">
                  <c:v>149.8949999999362</c:v>
                </c:pt>
                <c:pt idx="29980">
                  <c:v>149.8999999999362</c:v>
                </c:pt>
                <c:pt idx="29981">
                  <c:v>149.9049999999362</c:v>
                </c:pt>
                <c:pt idx="29982">
                  <c:v>149.9099999999362</c:v>
                </c:pt>
                <c:pt idx="29983">
                  <c:v>149.9149999999362</c:v>
                </c:pt>
                <c:pt idx="29984">
                  <c:v>149.9199999999362</c:v>
                </c:pt>
                <c:pt idx="29985">
                  <c:v>149.9249999999362</c:v>
                </c:pt>
                <c:pt idx="29986">
                  <c:v>149.9299999999361</c:v>
                </c:pt>
                <c:pt idx="29987">
                  <c:v>149.9349999999361</c:v>
                </c:pt>
                <c:pt idx="29988">
                  <c:v>149.9399999999361</c:v>
                </c:pt>
                <c:pt idx="29989">
                  <c:v>149.9449999999361</c:v>
                </c:pt>
                <c:pt idx="29990">
                  <c:v>149.9499999999361</c:v>
                </c:pt>
                <c:pt idx="29991">
                  <c:v>149.9549999999361</c:v>
                </c:pt>
                <c:pt idx="29992">
                  <c:v>149.9599999999361</c:v>
                </c:pt>
                <c:pt idx="29993">
                  <c:v>149.9649999999361</c:v>
                </c:pt>
                <c:pt idx="29994">
                  <c:v>149.9699999999361</c:v>
                </c:pt>
                <c:pt idx="29995">
                  <c:v>149.9749999999361</c:v>
                </c:pt>
                <c:pt idx="29996">
                  <c:v>149.9799999999361</c:v>
                </c:pt>
                <c:pt idx="29997">
                  <c:v>149.9849999999361</c:v>
                </c:pt>
                <c:pt idx="29998">
                  <c:v>149.9899999999361</c:v>
                </c:pt>
                <c:pt idx="29999">
                  <c:v>149.9949999999361</c:v>
                </c:pt>
                <c:pt idx="30000">
                  <c:v>149.9999999999361</c:v>
                </c:pt>
                <c:pt idx="30001">
                  <c:v>150.0049999999361</c:v>
                </c:pt>
                <c:pt idx="30002">
                  <c:v>150.009999999936</c:v>
                </c:pt>
                <c:pt idx="30003">
                  <c:v>150.014999999936</c:v>
                </c:pt>
                <c:pt idx="30004">
                  <c:v>150.019999999936</c:v>
                </c:pt>
                <c:pt idx="30005">
                  <c:v>150.0249999999361</c:v>
                </c:pt>
                <c:pt idx="30006">
                  <c:v>150.0299999999361</c:v>
                </c:pt>
                <c:pt idx="30007">
                  <c:v>150.034999999936</c:v>
                </c:pt>
                <c:pt idx="30008">
                  <c:v>150.039999999936</c:v>
                </c:pt>
                <c:pt idx="30009">
                  <c:v>150.044999999936</c:v>
                </c:pt>
                <c:pt idx="30010">
                  <c:v>150.049999999936</c:v>
                </c:pt>
                <c:pt idx="30011">
                  <c:v>150.054999999936</c:v>
                </c:pt>
                <c:pt idx="30012">
                  <c:v>150.059999999936</c:v>
                </c:pt>
                <c:pt idx="30013">
                  <c:v>150.064999999936</c:v>
                </c:pt>
                <c:pt idx="30014">
                  <c:v>150.069999999936</c:v>
                </c:pt>
                <c:pt idx="30015">
                  <c:v>150.074999999936</c:v>
                </c:pt>
                <c:pt idx="30016">
                  <c:v>150.079999999936</c:v>
                </c:pt>
                <c:pt idx="30017">
                  <c:v>150.084999999936</c:v>
                </c:pt>
                <c:pt idx="30018">
                  <c:v>150.089999999936</c:v>
                </c:pt>
                <c:pt idx="30019">
                  <c:v>150.094999999936</c:v>
                </c:pt>
                <c:pt idx="30020">
                  <c:v>150.099999999936</c:v>
                </c:pt>
                <c:pt idx="30021">
                  <c:v>150.104999999936</c:v>
                </c:pt>
                <c:pt idx="30022">
                  <c:v>150.109999999936</c:v>
                </c:pt>
                <c:pt idx="30023">
                  <c:v>150.1149999999359</c:v>
                </c:pt>
                <c:pt idx="30024">
                  <c:v>150.1199999999359</c:v>
                </c:pt>
                <c:pt idx="30025">
                  <c:v>150.124999999936</c:v>
                </c:pt>
                <c:pt idx="30026">
                  <c:v>150.129999999936</c:v>
                </c:pt>
                <c:pt idx="30027">
                  <c:v>150.134999999936</c:v>
                </c:pt>
                <c:pt idx="30028">
                  <c:v>150.139999999936</c:v>
                </c:pt>
                <c:pt idx="30029">
                  <c:v>150.1449999999359</c:v>
                </c:pt>
                <c:pt idx="30030">
                  <c:v>150.1499999999359</c:v>
                </c:pt>
                <c:pt idx="30031">
                  <c:v>150.154999999936</c:v>
                </c:pt>
                <c:pt idx="30032">
                  <c:v>150.159999999936</c:v>
                </c:pt>
                <c:pt idx="30033">
                  <c:v>150.164999999936</c:v>
                </c:pt>
                <c:pt idx="30034">
                  <c:v>150.1699999999359</c:v>
                </c:pt>
                <c:pt idx="30035">
                  <c:v>150.1749999999359</c:v>
                </c:pt>
                <c:pt idx="30036">
                  <c:v>150.1799999999359</c:v>
                </c:pt>
                <c:pt idx="30037">
                  <c:v>150.184999999936</c:v>
                </c:pt>
                <c:pt idx="30038">
                  <c:v>150.189999999936</c:v>
                </c:pt>
                <c:pt idx="30039">
                  <c:v>150.194999999936</c:v>
                </c:pt>
                <c:pt idx="30040">
                  <c:v>150.1999999999359</c:v>
                </c:pt>
                <c:pt idx="30041">
                  <c:v>150.2049999999359</c:v>
                </c:pt>
                <c:pt idx="30042">
                  <c:v>150.2099999999359</c:v>
                </c:pt>
                <c:pt idx="30043">
                  <c:v>150.2149999999359</c:v>
                </c:pt>
                <c:pt idx="30044">
                  <c:v>150.2199999999359</c:v>
                </c:pt>
                <c:pt idx="30045">
                  <c:v>150.2249999999358</c:v>
                </c:pt>
                <c:pt idx="30046">
                  <c:v>150.2299999999358</c:v>
                </c:pt>
                <c:pt idx="30047">
                  <c:v>150.2349999999358</c:v>
                </c:pt>
                <c:pt idx="30048">
                  <c:v>150.2399999999358</c:v>
                </c:pt>
                <c:pt idx="30049">
                  <c:v>150.2449999999358</c:v>
                </c:pt>
                <c:pt idx="30050">
                  <c:v>150.2499999999358</c:v>
                </c:pt>
                <c:pt idx="30051">
                  <c:v>150.2549999999358</c:v>
                </c:pt>
                <c:pt idx="30052">
                  <c:v>150.2599999999358</c:v>
                </c:pt>
                <c:pt idx="30053">
                  <c:v>150.2649999999358</c:v>
                </c:pt>
                <c:pt idx="30054">
                  <c:v>150.2699999999358</c:v>
                </c:pt>
                <c:pt idx="30055">
                  <c:v>150.2749999999358</c:v>
                </c:pt>
                <c:pt idx="30056">
                  <c:v>150.2799999999358</c:v>
                </c:pt>
                <c:pt idx="30057">
                  <c:v>150.2849999999358</c:v>
                </c:pt>
                <c:pt idx="30058">
                  <c:v>150.2899999999358</c:v>
                </c:pt>
                <c:pt idx="30059">
                  <c:v>150.2949999999358</c:v>
                </c:pt>
                <c:pt idx="30060">
                  <c:v>150.2999999999358</c:v>
                </c:pt>
                <c:pt idx="30061">
                  <c:v>150.3049999999358</c:v>
                </c:pt>
                <c:pt idx="30062">
                  <c:v>150.3099999999358</c:v>
                </c:pt>
                <c:pt idx="30063">
                  <c:v>150.3149999999358</c:v>
                </c:pt>
                <c:pt idx="30064">
                  <c:v>150.3199999999358</c:v>
                </c:pt>
                <c:pt idx="30065">
                  <c:v>150.3249999999358</c:v>
                </c:pt>
                <c:pt idx="30066">
                  <c:v>150.3299999999358</c:v>
                </c:pt>
                <c:pt idx="30067">
                  <c:v>150.3349999999358</c:v>
                </c:pt>
                <c:pt idx="30068">
                  <c:v>150.3399999999358</c:v>
                </c:pt>
                <c:pt idx="30069">
                  <c:v>150.3449999999358</c:v>
                </c:pt>
                <c:pt idx="30070">
                  <c:v>150.3499999999358</c:v>
                </c:pt>
                <c:pt idx="30071">
                  <c:v>150.3549999999358</c:v>
                </c:pt>
                <c:pt idx="30072">
                  <c:v>150.3599999999358</c:v>
                </c:pt>
                <c:pt idx="30073">
                  <c:v>150.3649999999358</c:v>
                </c:pt>
                <c:pt idx="30074">
                  <c:v>150.3699999999357</c:v>
                </c:pt>
                <c:pt idx="30075">
                  <c:v>150.3749999999357</c:v>
                </c:pt>
                <c:pt idx="30076">
                  <c:v>150.3799999999357</c:v>
                </c:pt>
                <c:pt idx="30077">
                  <c:v>150.3849999999358</c:v>
                </c:pt>
                <c:pt idx="30078">
                  <c:v>150.3899999999358</c:v>
                </c:pt>
                <c:pt idx="30079">
                  <c:v>150.3949999999357</c:v>
                </c:pt>
                <c:pt idx="30080">
                  <c:v>150.3999999999357</c:v>
                </c:pt>
                <c:pt idx="30081">
                  <c:v>150.4049999999357</c:v>
                </c:pt>
                <c:pt idx="30082">
                  <c:v>150.4099999999357</c:v>
                </c:pt>
                <c:pt idx="30083">
                  <c:v>150.4149999999357</c:v>
                </c:pt>
                <c:pt idx="30084">
                  <c:v>150.4199999999357</c:v>
                </c:pt>
                <c:pt idx="30085">
                  <c:v>150.4249999999357</c:v>
                </c:pt>
                <c:pt idx="30086">
                  <c:v>150.4299999999357</c:v>
                </c:pt>
                <c:pt idx="30087">
                  <c:v>150.4349999999357</c:v>
                </c:pt>
                <c:pt idx="30088">
                  <c:v>150.4399999999357</c:v>
                </c:pt>
                <c:pt idx="30089">
                  <c:v>150.4449999999356</c:v>
                </c:pt>
                <c:pt idx="30090">
                  <c:v>150.4499999999356</c:v>
                </c:pt>
                <c:pt idx="30091">
                  <c:v>150.4549999999357</c:v>
                </c:pt>
                <c:pt idx="30092">
                  <c:v>150.4599999999357</c:v>
                </c:pt>
                <c:pt idx="30093">
                  <c:v>150.4649999999357</c:v>
                </c:pt>
                <c:pt idx="30094">
                  <c:v>150.4699999999357</c:v>
                </c:pt>
                <c:pt idx="30095">
                  <c:v>150.4749999999356</c:v>
                </c:pt>
                <c:pt idx="30096">
                  <c:v>150.4799999999356</c:v>
                </c:pt>
                <c:pt idx="30097">
                  <c:v>150.4849999999356</c:v>
                </c:pt>
                <c:pt idx="30098">
                  <c:v>150.4899999999356</c:v>
                </c:pt>
                <c:pt idx="30099">
                  <c:v>150.4949999999356</c:v>
                </c:pt>
                <c:pt idx="30100">
                  <c:v>150.4999999999356</c:v>
                </c:pt>
                <c:pt idx="30101">
                  <c:v>150.5049999999356</c:v>
                </c:pt>
                <c:pt idx="30102">
                  <c:v>150.5099999999356</c:v>
                </c:pt>
                <c:pt idx="30103">
                  <c:v>150.5149999999356</c:v>
                </c:pt>
                <c:pt idx="30104">
                  <c:v>150.5199999999356</c:v>
                </c:pt>
                <c:pt idx="30105">
                  <c:v>150.5249999999356</c:v>
                </c:pt>
                <c:pt idx="30106">
                  <c:v>150.5299999999356</c:v>
                </c:pt>
                <c:pt idx="30107">
                  <c:v>150.5349999999356</c:v>
                </c:pt>
                <c:pt idx="30108">
                  <c:v>150.5399999999356</c:v>
                </c:pt>
                <c:pt idx="30109">
                  <c:v>150.5449999999356</c:v>
                </c:pt>
                <c:pt idx="30110">
                  <c:v>150.5499999999356</c:v>
                </c:pt>
                <c:pt idx="30111">
                  <c:v>150.5549999999356</c:v>
                </c:pt>
                <c:pt idx="30112">
                  <c:v>150.5599999999356</c:v>
                </c:pt>
                <c:pt idx="30113">
                  <c:v>150.5649999999356</c:v>
                </c:pt>
                <c:pt idx="30114">
                  <c:v>150.5699999999356</c:v>
                </c:pt>
                <c:pt idx="30115">
                  <c:v>150.5749999999356</c:v>
                </c:pt>
                <c:pt idx="30116">
                  <c:v>150.5799999999356</c:v>
                </c:pt>
                <c:pt idx="30117">
                  <c:v>150.5849999999356</c:v>
                </c:pt>
                <c:pt idx="30118">
                  <c:v>150.5899999999355</c:v>
                </c:pt>
                <c:pt idx="30119">
                  <c:v>150.5949999999355</c:v>
                </c:pt>
                <c:pt idx="30120">
                  <c:v>150.5999999999355</c:v>
                </c:pt>
                <c:pt idx="30121">
                  <c:v>150.6049999999355</c:v>
                </c:pt>
                <c:pt idx="30122">
                  <c:v>150.6099999999355</c:v>
                </c:pt>
                <c:pt idx="30123">
                  <c:v>150.6149999999355</c:v>
                </c:pt>
                <c:pt idx="30124">
                  <c:v>150.6199999999355</c:v>
                </c:pt>
                <c:pt idx="30125">
                  <c:v>150.6249999999355</c:v>
                </c:pt>
                <c:pt idx="30126">
                  <c:v>150.6299999999355</c:v>
                </c:pt>
                <c:pt idx="30127">
                  <c:v>150.6349999999355</c:v>
                </c:pt>
                <c:pt idx="30128">
                  <c:v>150.6399999999355</c:v>
                </c:pt>
                <c:pt idx="30129">
                  <c:v>150.6449999999355</c:v>
                </c:pt>
                <c:pt idx="30130">
                  <c:v>150.6499999999355</c:v>
                </c:pt>
                <c:pt idx="30131">
                  <c:v>150.6549999999355</c:v>
                </c:pt>
                <c:pt idx="30132">
                  <c:v>150.6599999999355</c:v>
                </c:pt>
                <c:pt idx="30133">
                  <c:v>150.6649999999354</c:v>
                </c:pt>
                <c:pt idx="30134">
                  <c:v>150.6699999999354</c:v>
                </c:pt>
                <c:pt idx="30135">
                  <c:v>150.6749999999354</c:v>
                </c:pt>
                <c:pt idx="30136">
                  <c:v>150.6799999999354</c:v>
                </c:pt>
                <c:pt idx="30137">
                  <c:v>150.6849999999355</c:v>
                </c:pt>
                <c:pt idx="30138">
                  <c:v>150.6899999999355</c:v>
                </c:pt>
                <c:pt idx="30139">
                  <c:v>150.6949999999354</c:v>
                </c:pt>
                <c:pt idx="30140">
                  <c:v>150.6999999999354</c:v>
                </c:pt>
                <c:pt idx="30141">
                  <c:v>150.7049999999354</c:v>
                </c:pt>
                <c:pt idx="30142">
                  <c:v>150.7099999999354</c:v>
                </c:pt>
                <c:pt idx="30143">
                  <c:v>150.7149999999354</c:v>
                </c:pt>
                <c:pt idx="30144">
                  <c:v>150.7199999999354</c:v>
                </c:pt>
                <c:pt idx="30145">
                  <c:v>150.7249999999354</c:v>
                </c:pt>
                <c:pt idx="30146">
                  <c:v>150.7299999999354</c:v>
                </c:pt>
                <c:pt idx="30147">
                  <c:v>150.7349999999354</c:v>
                </c:pt>
                <c:pt idx="30148">
                  <c:v>150.7399999999354</c:v>
                </c:pt>
                <c:pt idx="30149">
                  <c:v>150.7449999999354</c:v>
                </c:pt>
                <c:pt idx="30150">
                  <c:v>150.7499999999354</c:v>
                </c:pt>
                <c:pt idx="30151">
                  <c:v>150.7549999999354</c:v>
                </c:pt>
                <c:pt idx="30152">
                  <c:v>150.7599999999354</c:v>
                </c:pt>
                <c:pt idx="30153">
                  <c:v>150.7649999999354</c:v>
                </c:pt>
                <c:pt idx="30154">
                  <c:v>150.7699999999354</c:v>
                </c:pt>
                <c:pt idx="30155">
                  <c:v>150.7749999999353</c:v>
                </c:pt>
                <c:pt idx="30156">
                  <c:v>150.7799999999353</c:v>
                </c:pt>
                <c:pt idx="30157">
                  <c:v>150.7849999999354</c:v>
                </c:pt>
                <c:pt idx="30158">
                  <c:v>150.7899999999354</c:v>
                </c:pt>
                <c:pt idx="30159">
                  <c:v>150.7949999999354</c:v>
                </c:pt>
                <c:pt idx="30160">
                  <c:v>150.7999999999354</c:v>
                </c:pt>
                <c:pt idx="30161">
                  <c:v>150.8049999999354</c:v>
                </c:pt>
                <c:pt idx="30162">
                  <c:v>150.8099999999353</c:v>
                </c:pt>
                <c:pt idx="30163">
                  <c:v>150.8149999999353</c:v>
                </c:pt>
                <c:pt idx="30164">
                  <c:v>150.8199999999353</c:v>
                </c:pt>
                <c:pt idx="30165">
                  <c:v>150.8249999999354</c:v>
                </c:pt>
                <c:pt idx="30166">
                  <c:v>150.8299999999354</c:v>
                </c:pt>
                <c:pt idx="30167">
                  <c:v>150.8349999999353</c:v>
                </c:pt>
                <c:pt idx="30168">
                  <c:v>150.8399999999353</c:v>
                </c:pt>
                <c:pt idx="30169">
                  <c:v>150.8449999999353</c:v>
                </c:pt>
                <c:pt idx="30170">
                  <c:v>150.8499999999353</c:v>
                </c:pt>
                <c:pt idx="30171">
                  <c:v>150.8549999999353</c:v>
                </c:pt>
                <c:pt idx="30172">
                  <c:v>150.8599999999353</c:v>
                </c:pt>
                <c:pt idx="30173">
                  <c:v>150.8649999999353</c:v>
                </c:pt>
                <c:pt idx="30174">
                  <c:v>150.8699999999353</c:v>
                </c:pt>
                <c:pt idx="30175">
                  <c:v>150.8749999999353</c:v>
                </c:pt>
                <c:pt idx="30176">
                  <c:v>150.8799999999353</c:v>
                </c:pt>
                <c:pt idx="30177">
                  <c:v>150.8849999999353</c:v>
                </c:pt>
                <c:pt idx="30178">
                  <c:v>150.8899999999353</c:v>
                </c:pt>
                <c:pt idx="30179">
                  <c:v>150.8949999999353</c:v>
                </c:pt>
                <c:pt idx="30180">
                  <c:v>150.8999999999353</c:v>
                </c:pt>
                <c:pt idx="30181">
                  <c:v>150.9049999999353</c:v>
                </c:pt>
                <c:pt idx="30182">
                  <c:v>150.9099999999353</c:v>
                </c:pt>
                <c:pt idx="30183">
                  <c:v>150.9149999999352</c:v>
                </c:pt>
                <c:pt idx="30184">
                  <c:v>150.9199999999352</c:v>
                </c:pt>
                <c:pt idx="30185">
                  <c:v>150.9249999999352</c:v>
                </c:pt>
                <c:pt idx="30186">
                  <c:v>150.9299999999352</c:v>
                </c:pt>
                <c:pt idx="30187">
                  <c:v>150.9349999999352</c:v>
                </c:pt>
                <c:pt idx="30188">
                  <c:v>150.9399999999352</c:v>
                </c:pt>
                <c:pt idx="30189">
                  <c:v>150.9449999999352</c:v>
                </c:pt>
                <c:pt idx="30190">
                  <c:v>150.9499999999352</c:v>
                </c:pt>
                <c:pt idx="30191">
                  <c:v>150.9549999999352</c:v>
                </c:pt>
                <c:pt idx="30192">
                  <c:v>150.9599999999352</c:v>
                </c:pt>
                <c:pt idx="30193">
                  <c:v>150.9649999999352</c:v>
                </c:pt>
                <c:pt idx="30194">
                  <c:v>150.9699999999352</c:v>
                </c:pt>
                <c:pt idx="30195">
                  <c:v>150.9749999999352</c:v>
                </c:pt>
                <c:pt idx="30196">
                  <c:v>150.9799999999352</c:v>
                </c:pt>
                <c:pt idx="30197">
                  <c:v>150.9849999999352</c:v>
                </c:pt>
                <c:pt idx="30198">
                  <c:v>150.9899999999352</c:v>
                </c:pt>
                <c:pt idx="30199">
                  <c:v>150.9949999999352</c:v>
                </c:pt>
                <c:pt idx="30200">
                  <c:v>150.9999999999352</c:v>
                </c:pt>
                <c:pt idx="30201">
                  <c:v>151.0049999999352</c:v>
                </c:pt>
                <c:pt idx="30202">
                  <c:v>151.0099999999352</c:v>
                </c:pt>
                <c:pt idx="30203">
                  <c:v>151.0149999999352</c:v>
                </c:pt>
                <c:pt idx="30204">
                  <c:v>151.0199999999352</c:v>
                </c:pt>
                <c:pt idx="30205">
                  <c:v>151.0249999999352</c:v>
                </c:pt>
                <c:pt idx="30206">
                  <c:v>151.0299999999351</c:v>
                </c:pt>
                <c:pt idx="30207">
                  <c:v>151.0349999999351</c:v>
                </c:pt>
                <c:pt idx="30208">
                  <c:v>151.0399999999351</c:v>
                </c:pt>
                <c:pt idx="30209">
                  <c:v>151.0449999999351</c:v>
                </c:pt>
                <c:pt idx="30210">
                  <c:v>151.0499999999351</c:v>
                </c:pt>
                <c:pt idx="30211">
                  <c:v>151.0549999999351</c:v>
                </c:pt>
                <c:pt idx="30212">
                  <c:v>151.0599999999351</c:v>
                </c:pt>
                <c:pt idx="30213">
                  <c:v>151.0649999999351</c:v>
                </c:pt>
                <c:pt idx="30214">
                  <c:v>151.0699999999351</c:v>
                </c:pt>
                <c:pt idx="30215">
                  <c:v>151.0749999999351</c:v>
                </c:pt>
                <c:pt idx="30216">
                  <c:v>151.0799999999351</c:v>
                </c:pt>
                <c:pt idx="30217">
                  <c:v>151.0849999999351</c:v>
                </c:pt>
                <c:pt idx="30218">
                  <c:v>151.0899999999351</c:v>
                </c:pt>
                <c:pt idx="30219">
                  <c:v>151.0949999999351</c:v>
                </c:pt>
                <c:pt idx="30220">
                  <c:v>151.0999999999351</c:v>
                </c:pt>
                <c:pt idx="30221">
                  <c:v>151.104999999935</c:v>
                </c:pt>
                <c:pt idx="30222">
                  <c:v>151.109999999935</c:v>
                </c:pt>
                <c:pt idx="30223">
                  <c:v>151.114999999935</c:v>
                </c:pt>
                <c:pt idx="30224">
                  <c:v>151.119999999935</c:v>
                </c:pt>
                <c:pt idx="30225">
                  <c:v>151.1249999999351</c:v>
                </c:pt>
                <c:pt idx="30226">
                  <c:v>151.1299999999351</c:v>
                </c:pt>
                <c:pt idx="30227">
                  <c:v>151.134999999935</c:v>
                </c:pt>
                <c:pt idx="30228">
                  <c:v>151.139999999935</c:v>
                </c:pt>
                <c:pt idx="30229">
                  <c:v>151.144999999935</c:v>
                </c:pt>
                <c:pt idx="30230">
                  <c:v>151.149999999935</c:v>
                </c:pt>
                <c:pt idx="30231">
                  <c:v>151.154999999935</c:v>
                </c:pt>
                <c:pt idx="30232">
                  <c:v>151.159999999935</c:v>
                </c:pt>
                <c:pt idx="30233">
                  <c:v>151.164999999935</c:v>
                </c:pt>
                <c:pt idx="30234">
                  <c:v>151.169999999935</c:v>
                </c:pt>
                <c:pt idx="30235">
                  <c:v>151.174999999935</c:v>
                </c:pt>
                <c:pt idx="30236">
                  <c:v>151.179999999935</c:v>
                </c:pt>
                <c:pt idx="30237">
                  <c:v>151.184999999935</c:v>
                </c:pt>
                <c:pt idx="30238">
                  <c:v>151.189999999935</c:v>
                </c:pt>
                <c:pt idx="30239">
                  <c:v>151.194999999935</c:v>
                </c:pt>
                <c:pt idx="30240">
                  <c:v>151.199999999935</c:v>
                </c:pt>
                <c:pt idx="30241">
                  <c:v>151.204999999935</c:v>
                </c:pt>
                <c:pt idx="30242">
                  <c:v>151.209999999935</c:v>
                </c:pt>
                <c:pt idx="30243">
                  <c:v>151.2149999999349</c:v>
                </c:pt>
                <c:pt idx="30244">
                  <c:v>151.2199999999349</c:v>
                </c:pt>
                <c:pt idx="30245">
                  <c:v>151.224999999935</c:v>
                </c:pt>
                <c:pt idx="30246">
                  <c:v>151.229999999935</c:v>
                </c:pt>
                <c:pt idx="30247">
                  <c:v>151.234999999935</c:v>
                </c:pt>
                <c:pt idx="30248">
                  <c:v>151.239999999935</c:v>
                </c:pt>
                <c:pt idx="30249">
                  <c:v>151.2449999999349</c:v>
                </c:pt>
                <c:pt idx="30250">
                  <c:v>151.2499999999349</c:v>
                </c:pt>
                <c:pt idx="30251">
                  <c:v>151.254999999935</c:v>
                </c:pt>
                <c:pt idx="30252">
                  <c:v>151.259999999935</c:v>
                </c:pt>
                <c:pt idx="30253">
                  <c:v>151.264999999935</c:v>
                </c:pt>
                <c:pt idx="30254">
                  <c:v>151.2699999999349</c:v>
                </c:pt>
                <c:pt idx="30255">
                  <c:v>151.2749999999349</c:v>
                </c:pt>
                <c:pt idx="30256">
                  <c:v>151.2799999999349</c:v>
                </c:pt>
                <c:pt idx="30257">
                  <c:v>151.284999999935</c:v>
                </c:pt>
                <c:pt idx="30258">
                  <c:v>151.289999999935</c:v>
                </c:pt>
                <c:pt idx="30259">
                  <c:v>151.294999999935</c:v>
                </c:pt>
                <c:pt idx="30260">
                  <c:v>151.2999999999349</c:v>
                </c:pt>
                <c:pt idx="30261">
                  <c:v>151.304999999935</c:v>
                </c:pt>
                <c:pt idx="30262">
                  <c:v>151.309999999935</c:v>
                </c:pt>
                <c:pt idx="30263">
                  <c:v>151.314999999935</c:v>
                </c:pt>
                <c:pt idx="30264">
                  <c:v>151.319999999935</c:v>
                </c:pt>
                <c:pt idx="30265">
                  <c:v>151.324999999935</c:v>
                </c:pt>
                <c:pt idx="30266">
                  <c:v>151.329999999935</c:v>
                </c:pt>
                <c:pt idx="30267">
                  <c:v>151.334999999935</c:v>
                </c:pt>
                <c:pt idx="30268">
                  <c:v>151.339999999935</c:v>
                </c:pt>
                <c:pt idx="30269">
                  <c:v>151.344999999935</c:v>
                </c:pt>
                <c:pt idx="30270">
                  <c:v>151.349999999935</c:v>
                </c:pt>
                <c:pt idx="30271">
                  <c:v>151.354999999935</c:v>
                </c:pt>
                <c:pt idx="30272">
                  <c:v>151.3599999999348</c:v>
                </c:pt>
                <c:pt idx="30273">
                  <c:v>151.3649999999348</c:v>
                </c:pt>
                <c:pt idx="30274">
                  <c:v>151.3699999999348</c:v>
                </c:pt>
                <c:pt idx="30275">
                  <c:v>151.3749999999348</c:v>
                </c:pt>
                <c:pt idx="30276">
                  <c:v>151.3799999999348</c:v>
                </c:pt>
                <c:pt idx="30277">
                  <c:v>151.3849999999348</c:v>
                </c:pt>
                <c:pt idx="30278">
                  <c:v>151.3899999999348</c:v>
                </c:pt>
                <c:pt idx="30279">
                  <c:v>151.3949999999348</c:v>
                </c:pt>
                <c:pt idx="30280">
                  <c:v>151.3999999999348</c:v>
                </c:pt>
                <c:pt idx="30281">
                  <c:v>151.4049999999348</c:v>
                </c:pt>
                <c:pt idx="30282">
                  <c:v>151.4099999999348</c:v>
                </c:pt>
                <c:pt idx="30283">
                  <c:v>151.4149999999348</c:v>
                </c:pt>
                <c:pt idx="30284">
                  <c:v>151.4199999999348</c:v>
                </c:pt>
                <c:pt idx="30285">
                  <c:v>151.4249999999348</c:v>
                </c:pt>
                <c:pt idx="30286">
                  <c:v>151.4299999999348</c:v>
                </c:pt>
                <c:pt idx="30287">
                  <c:v>151.4349999999348</c:v>
                </c:pt>
                <c:pt idx="30288">
                  <c:v>151.4399999999348</c:v>
                </c:pt>
                <c:pt idx="30289">
                  <c:v>151.4449999999348</c:v>
                </c:pt>
                <c:pt idx="30290">
                  <c:v>151.4499999999348</c:v>
                </c:pt>
                <c:pt idx="30291">
                  <c:v>151.4549999999348</c:v>
                </c:pt>
                <c:pt idx="30292">
                  <c:v>151.4599999999348</c:v>
                </c:pt>
                <c:pt idx="30293">
                  <c:v>151.4649999999348</c:v>
                </c:pt>
                <c:pt idx="30294">
                  <c:v>151.4699999999347</c:v>
                </c:pt>
                <c:pt idx="30295">
                  <c:v>151.4749999999347</c:v>
                </c:pt>
                <c:pt idx="30296">
                  <c:v>151.4799999999347</c:v>
                </c:pt>
                <c:pt idx="30297">
                  <c:v>151.4849999999348</c:v>
                </c:pt>
                <c:pt idx="30298">
                  <c:v>151.4899999999348</c:v>
                </c:pt>
                <c:pt idx="30299">
                  <c:v>151.4949999999347</c:v>
                </c:pt>
                <c:pt idx="30300">
                  <c:v>151.4999999999347</c:v>
                </c:pt>
                <c:pt idx="30301">
                  <c:v>151.5049999999347</c:v>
                </c:pt>
                <c:pt idx="30302">
                  <c:v>151.5099999999347</c:v>
                </c:pt>
                <c:pt idx="30303">
                  <c:v>151.5149999999347</c:v>
                </c:pt>
                <c:pt idx="30304">
                  <c:v>151.5199999999347</c:v>
                </c:pt>
                <c:pt idx="30305">
                  <c:v>151.5249999999347</c:v>
                </c:pt>
                <c:pt idx="30306">
                  <c:v>151.5299999999347</c:v>
                </c:pt>
                <c:pt idx="30307">
                  <c:v>151.5349999999347</c:v>
                </c:pt>
                <c:pt idx="30308">
                  <c:v>151.5399999999347</c:v>
                </c:pt>
                <c:pt idx="30309">
                  <c:v>151.5449999999346</c:v>
                </c:pt>
                <c:pt idx="30310">
                  <c:v>151.5499999999346</c:v>
                </c:pt>
                <c:pt idx="30311">
                  <c:v>151.5549999999347</c:v>
                </c:pt>
                <c:pt idx="30312">
                  <c:v>151.5599999999347</c:v>
                </c:pt>
                <c:pt idx="30313">
                  <c:v>151.5649999999347</c:v>
                </c:pt>
                <c:pt idx="30314">
                  <c:v>151.5699999999347</c:v>
                </c:pt>
                <c:pt idx="30315">
                  <c:v>151.5749999999346</c:v>
                </c:pt>
                <c:pt idx="30316">
                  <c:v>151.5799999999346</c:v>
                </c:pt>
                <c:pt idx="30317">
                  <c:v>151.5849999999346</c:v>
                </c:pt>
                <c:pt idx="30318">
                  <c:v>151.5899999999346</c:v>
                </c:pt>
                <c:pt idx="30319">
                  <c:v>151.5949999999346</c:v>
                </c:pt>
                <c:pt idx="30320">
                  <c:v>151.5999999999346</c:v>
                </c:pt>
                <c:pt idx="30321">
                  <c:v>151.6049999999346</c:v>
                </c:pt>
                <c:pt idx="30322">
                  <c:v>151.6099999999346</c:v>
                </c:pt>
                <c:pt idx="30323">
                  <c:v>151.6149999999346</c:v>
                </c:pt>
                <c:pt idx="30324">
                  <c:v>151.6199999999346</c:v>
                </c:pt>
                <c:pt idx="30325">
                  <c:v>151.6249999999346</c:v>
                </c:pt>
                <c:pt idx="30326">
                  <c:v>151.6299999999346</c:v>
                </c:pt>
                <c:pt idx="30327">
                  <c:v>151.6349999999346</c:v>
                </c:pt>
                <c:pt idx="30328">
                  <c:v>151.6399999999346</c:v>
                </c:pt>
                <c:pt idx="30329">
                  <c:v>151.6449999999346</c:v>
                </c:pt>
                <c:pt idx="30330">
                  <c:v>151.6499999999346</c:v>
                </c:pt>
                <c:pt idx="30331">
                  <c:v>151.6549999999346</c:v>
                </c:pt>
                <c:pt idx="30332">
                  <c:v>151.6599999999346</c:v>
                </c:pt>
                <c:pt idx="30333">
                  <c:v>151.6649999999346</c:v>
                </c:pt>
                <c:pt idx="30334">
                  <c:v>151.6699999999346</c:v>
                </c:pt>
                <c:pt idx="30335">
                  <c:v>151.6749999999346</c:v>
                </c:pt>
                <c:pt idx="30336">
                  <c:v>151.6799999999346</c:v>
                </c:pt>
                <c:pt idx="30337">
                  <c:v>151.6849999999346</c:v>
                </c:pt>
                <c:pt idx="30338">
                  <c:v>151.6899999999345</c:v>
                </c:pt>
                <c:pt idx="30339">
                  <c:v>151.6949999999345</c:v>
                </c:pt>
                <c:pt idx="30340">
                  <c:v>151.6999999999345</c:v>
                </c:pt>
                <c:pt idx="30341">
                  <c:v>151.7049999999345</c:v>
                </c:pt>
                <c:pt idx="30342">
                  <c:v>151.7099999999345</c:v>
                </c:pt>
                <c:pt idx="30343">
                  <c:v>151.7149999999345</c:v>
                </c:pt>
                <c:pt idx="30344">
                  <c:v>151.7199999999345</c:v>
                </c:pt>
                <c:pt idx="30345">
                  <c:v>151.7249999999345</c:v>
                </c:pt>
                <c:pt idx="30346">
                  <c:v>151.7299999999345</c:v>
                </c:pt>
                <c:pt idx="30347">
                  <c:v>151.7349999999345</c:v>
                </c:pt>
                <c:pt idx="30348">
                  <c:v>151.7399999999345</c:v>
                </c:pt>
                <c:pt idx="30349">
                  <c:v>151.7449999999345</c:v>
                </c:pt>
                <c:pt idx="30350">
                  <c:v>151.7499999999345</c:v>
                </c:pt>
                <c:pt idx="30351">
                  <c:v>151.7549999999345</c:v>
                </c:pt>
                <c:pt idx="30352">
                  <c:v>151.7599999999345</c:v>
                </c:pt>
                <c:pt idx="30353">
                  <c:v>151.7649999999344</c:v>
                </c:pt>
                <c:pt idx="30354">
                  <c:v>151.7699999999344</c:v>
                </c:pt>
                <c:pt idx="30355">
                  <c:v>151.7749999999344</c:v>
                </c:pt>
                <c:pt idx="30356">
                  <c:v>151.7799999999344</c:v>
                </c:pt>
                <c:pt idx="30357">
                  <c:v>151.7849999999345</c:v>
                </c:pt>
                <c:pt idx="30358">
                  <c:v>151.7899999999345</c:v>
                </c:pt>
                <c:pt idx="30359">
                  <c:v>151.7949999999344</c:v>
                </c:pt>
                <c:pt idx="30360">
                  <c:v>151.7999999999344</c:v>
                </c:pt>
                <c:pt idx="30361">
                  <c:v>151.8049999999344</c:v>
                </c:pt>
                <c:pt idx="30362">
                  <c:v>151.8099999999344</c:v>
                </c:pt>
                <c:pt idx="30363">
                  <c:v>151.8149999999344</c:v>
                </c:pt>
                <c:pt idx="30364">
                  <c:v>151.8199999999344</c:v>
                </c:pt>
                <c:pt idx="30365">
                  <c:v>151.8249999999344</c:v>
                </c:pt>
                <c:pt idx="30366">
                  <c:v>151.8299999999344</c:v>
                </c:pt>
                <c:pt idx="30367">
                  <c:v>151.8349999999344</c:v>
                </c:pt>
                <c:pt idx="30368">
                  <c:v>151.8399999999344</c:v>
                </c:pt>
                <c:pt idx="30369">
                  <c:v>151.8449999999344</c:v>
                </c:pt>
                <c:pt idx="30370">
                  <c:v>151.8499999999344</c:v>
                </c:pt>
                <c:pt idx="30371">
                  <c:v>151.8549999999344</c:v>
                </c:pt>
                <c:pt idx="30372">
                  <c:v>151.8599999999344</c:v>
                </c:pt>
                <c:pt idx="30373">
                  <c:v>151.8649999999344</c:v>
                </c:pt>
                <c:pt idx="30374">
                  <c:v>151.8699999999344</c:v>
                </c:pt>
                <c:pt idx="30375">
                  <c:v>151.8749999999344</c:v>
                </c:pt>
                <c:pt idx="30376">
                  <c:v>151.8799999999344</c:v>
                </c:pt>
                <c:pt idx="30377">
                  <c:v>151.8849999999344</c:v>
                </c:pt>
                <c:pt idx="30378">
                  <c:v>151.8899999999344</c:v>
                </c:pt>
                <c:pt idx="30379">
                  <c:v>151.8949999999344</c:v>
                </c:pt>
                <c:pt idx="30380">
                  <c:v>151.8999999999344</c:v>
                </c:pt>
                <c:pt idx="30381">
                  <c:v>151.9049999999344</c:v>
                </c:pt>
                <c:pt idx="30382">
                  <c:v>151.9099999999343</c:v>
                </c:pt>
                <c:pt idx="30383">
                  <c:v>151.9149999999343</c:v>
                </c:pt>
                <c:pt idx="30384">
                  <c:v>151.9199999999343</c:v>
                </c:pt>
                <c:pt idx="30385">
                  <c:v>151.9249999999344</c:v>
                </c:pt>
                <c:pt idx="30386">
                  <c:v>151.9299999999344</c:v>
                </c:pt>
                <c:pt idx="30387">
                  <c:v>151.9349999999343</c:v>
                </c:pt>
                <c:pt idx="30388">
                  <c:v>151.9399999999343</c:v>
                </c:pt>
                <c:pt idx="30389">
                  <c:v>151.9449999999343</c:v>
                </c:pt>
                <c:pt idx="30390">
                  <c:v>151.9499999999343</c:v>
                </c:pt>
                <c:pt idx="30391">
                  <c:v>151.9549999999343</c:v>
                </c:pt>
                <c:pt idx="30392">
                  <c:v>151.9599999999343</c:v>
                </c:pt>
                <c:pt idx="30393">
                  <c:v>151.9649999999343</c:v>
                </c:pt>
                <c:pt idx="30394">
                  <c:v>151.9699999999343</c:v>
                </c:pt>
                <c:pt idx="30395">
                  <c:v>151.9749999999343</c:v>
                </c:pt>
                <c:pt idx="30396">
                  <c:v>151.9799999999343</c:v>
                </c:pt>
                <c:pt idx="30397">
                  <c:v>151.9849999999343</c:v>
                </c:pt>
                <c:pt idx="30398">
                  <c:v>151.9899999999343</c:v>
                </c:pt>
                <c:pt idx="30399">
                  <c:v>151.9949999999343</c:v>
                </c:pt>
                <c:pt idx="30400">
                  <c:v>151.9999999999343</c:v>
                </c:pt>
                <c:pt idx="30401">
                  <c:v>152.0049999999343</c:v>
                </c:pt>
                <c:pt idx="30402">
                  <c:v>152.0099999999343</c:v>
                </c:pt>
                <c:pt idx="30403">
                  <c:v>152.0149999999342</c:v>
                </c:pt>
                <c:pt idx="30404">
                  <c:v>152.0199999999342</c:v>
                </c:pt>
                <c:pt idx="30405">
                  <c:v>152.0249999999342</c:v>
                </c:pt>
                <c:pt idx="30406">
                  <c:v>152.0299999999342</c:v>
                </c:pt>
                <c:pt idx="30407">
                  <c:v>152.0349999999342</c:v>
                </c:pt>
                <c:pt idx="30408">
                  <c:v>152.0399999999342</c:v>
                </c:pt>
                <c:pt idx="30409">
                  <c:v>152.0449999999342</c:v>
                </c:pt>
                <c:pt idx="30410">
                  <c:v>152.0499999999342</c:v>
                </c:pt>
                <c:pt idx="30411">
                  <c:v>152.0549999999342</c:v>
                </c:pt>
                <c:pt idx="30412">
                  <c:v>152.0599999999342</c:v>
                </c:pt>
                <c:pt idx="30413">
                  <c:v>152.0649999999342</c:v>
                </c:pt>
                <c:pt idx="30414">
                  <c:v>152.0699999999342</c:v>
                </c:pt>
                <c:pt idx="30415">
                  <c:v>152.0749999999342</c:v>
                </c:pt>
                <c:pt idx="30416">
                  <c:v>152.0799999999342</c:v>
                </c:pt>
                <c:pt idx="30417">
                  <c:v>152.0849999999342</c:v>
                </c:pt>
                <c:pt idx="30418">
                  <c:v>152.0899999999342</c:v>
                </c:pt>
                <c:pt idx="30419">
                  <c:v>152.0949999999342</c:v>
                </c:pt>
                <c:pt idx="30420">
                  <c:v>152.0999999999342</c:v>
                </c:pt>
                <c:pt idx="30421">
                  <c:v>152.1049999999342</c:v>
                </c:pt>
                <c:pt idx="30422">
                  <c:v>152.1099999999342</c:v>
                </c:pt>
                <c:pt idx="30423">
                  <c:v>152.1149999999342</c:v>
                </c:pt>
                <c:pt idx="30424">
                  <c:v>152.1199999999342</c:v>
                </c:pt>
                <c:pt idx="30425">
                  <c:v>152.1249999999342</c:v>
                </c:pt>
                <c:pt idx="30426">
                  <c:v>152.1299999999341</c:v>
                </c:pt>
                <c:pt idx="30427">
                  <c:v>152.1349999999341</c:v>
                </c:pt>
                <c:pt idx="30428">
                  <c:v>152.1399999999341</c:v>
                </c:pt>
                <c:pt idx="30429">
                  <c:v>152.1449999999341</c:v>
                </c:pt>
                <c:pt idx="30430">
                  <c:v>152.1499999999341</c:v>
                </c:pt>
                <c:pt idx="30431">
                  <c:v>152.1549999999341</c:v>
                </c:pt>
                <c:pt idx="30432">
                  <c:v>152.1599999999341</c:v>
                </c:pt>
                <c:pt idx="30433">
                  <c:v>152.1649999999341</c:v>
                </c:pt>
                <c:pt idx="30434">
                  <c:v>152.1699999999341</c:v>
                </c:pt>
                <c:pt idx="30435">
                  <c:v>152.1749999999341</c:v>
                </c:pt>
                <c:pt idx="30436">
                  <c:v>152.1799999999341</c:v>
                </c:pt>
                <c:pt idx="30437">
                  <c:v>152.1849999999341</c:v>
                </c:pt>
                <c:pt idx="30438">
                  <c:v>152.1899999999341</c:v>
                </c:pt>
                <c:pt idx="30439">
                  <c:v>152.1949999999341</c:v>
                </c:pt>
                <c:pt idx="30440">
                  <c:v>152.1999999999341</c:v>
                </c:pt>
                <c:pt idx="30441">
                  <c:v>152.204999999934</c:v>
                </c:pt>
                <c:pt idx="30442">
                  <c:v>152.209999999934</c:v>
                </c:pt>
                <c:pt idx="30443">
                  <c:v>152.214999999934</c:v>
                </c:pt>
                <c:pt idx="30444">
                  <c:v>152.219999999934</c:v>
                </c:pt>
                <c:pt idx="30445">
                  <c:v>152.2249999999341</c:v>
                </c:pt>
                <c:pt idx="30446">
                  <c:v>152.2299999999341</c:v>
                </c:pt>
                <c:pt idx="30447">
                  <c:v>152.234999999934</c:v>
                </c:pt>
                <c:pt idx="30448">
                  <c:v>152.239999999934</c:v>
                </c:pt>
                <c:pt idx="30449">
                  <c:v>152.244999999934</c:v>
                </c:pt>
                <c:pt idx="30450">
                  <c:v>152.249999999934</c:v>
                </c:pt>
                <c:pt idx="30451">
                  <c:v>152.254999999934</c:v>
                </c:pt>
                <c:pt idx="30452">
                  <c:v>152.259999999934</c:v>
                </c:pt>
                <c:pt idx="30453">
                  <c:v>152.264999999934</c:v>
                </c:pt>
                <c:pt idx="30454">
                  <c:v>152.269999999934</c:v>
                </c:pt>
                <c:pt idx="30455">
                  <c:v>152.274999999934</c:v>
                </c:pt>
                <c:pt idx="30456">
                  <c:v>152.279999999934</c:v>
                </c:pt>
                <c:pt idx="30457">
                  <c:v>152.284999999934</c:v>
                </c:pt>
                <c:pt idx="30458">
                  <c:v>152.289999999934</c:v>
                </c:pt>
                <c:pt idx="30459">
                  <c:v>152.294999999934</c:v>
                </c:pt>
                <c:pt idx="30460">
                  <c:v>152.299999999934</c:v>
                </c:pt>
                <c:pt idx="30461">
                  <c:v>152.304999999934</c:v>
                </c:pt>
                <c:pt idx="30462">
                  <c:v>152.309999999934</c:v>
                </c:pt>
                <c:pt idx="30463">
                  <c:v>152.314999999934</c:v>
                </c:pt>
                <c:pt idx="30464">
                  <c:v>152.319999999934</c:v>
                </c:pt>
                <c:pt idx="30465">
                  <c:v>152.324999999934</c:v>
                </c:pt>
                <c:pt idx="30466">
                  <c:v>152.329999999934</c:v>
                </c:pt>
                <c:pt idx="30467">
                  <c:v>152.334999999934</c:v>
                </c:pt>
                <c:pt idx="30468">
                  <c:v>152.339999999934</c:v>
                </c:pt>
                <c:pt idx="30469">
                  <c:v>152.344999999934</c:v>
                </c:pt>
                <c:pt idx="30470">
                  <c:v>152.349999999934</c:v>
                </c:pt>
                <c:pt idx="30471">
                  <c:v>152.354999999934</c:v>
                </c:pt>
                <c:pt idx="30472">
                  <c:v>152.359999999934</c:v>
                </c:pt>
                <c:pt idx="30473">
                  <c:v>152.364999999934</c:v>
                </c:pt>
                <c:pt idx="30474">
                  <c:v>152.369999999934</c:v>
                </c:pt>
                <c:pt idx="30475">
                  <c:v>152.374999999934</c:v>
                </c:pt>
                <c:pt idx="30476">
                  <c:v>152.379999999934</c:v>
                </c:pt>
                <c:pt idx="30477">
                  <c:v>152.384999999934</c:v>
                </c:pt>
                <c:pt idx="30478">
                  <c:v>152.389999999934</c:v>
                </c:pt>
                <c:pt idx="30479">
                  <c:v>152.394999999934</c:v>
                </c:pt>
                <c:pt idx="30480">
                  <c:v>152.399999999934</c:v>
                </c:pt>
                <c:pt idx="30481">
                  <c:v>152.404999999934</c:v>
                </c:pt>
                <c:pt idx="30482">
                  <c:v>152.409999999934</c:v>
                </c:pt>
                <c:pt idx="30483">
                  <c:v>152.414999999934</c:v>
                </c:pt>
                <c:pt idx="30484">
                  <c:v>152.419999999934</c:v>
                </c:pt>
                <c:pt idx="30485">
                  <c:v>152.424999999934</c:v>
                </c:pt>
                <c:pt idx="30486">
                  <c:v>152.429999999934</c:v>
                </c:pt>
                <c:pt idx="30487">
                  <c:v>152.434999999934</c:v>
                </c:pt>
                <c:pt idx="30488">
                  <c:v>152.439999999934</c:v>
                </c:pt>
                <c:pt idx="30489">
                  <c:v>152.444999999934</c:v>
                </c:pt>
                <c:pt idx="30490">
                  <c:v>152.449999999934</c:v>
                </c:pt>
                <c:pt idx="30491">
                  <c:v>152.454999999934</c:v>
                </c:pt>
                <c:pt idx="30492">
                  <c:v>152.4599999999338</c:v>
                </c:pt>
                <c:pt idx="30493">
                  <c:v>152.4649999999338</c:v>
                </c:pt>
                <c:pt idx="30494">
                  <c:v>152.4699999999338</c:v>
                </c:pt>
                <c:pt idx="30495">
                  <c:v>152.4749999999338</c:v>
                </c:pt>
                <c:pt idx="30496">
                  <c:v>152.4799999999338</c:v>
                </c:pt>
                <c:pt idx="30497">
                  <c:v>152.4849999999338</c:v>
                </c:pt>
                <c:pt idx="30498">
                  <c:v>152.4899999999338</c:v>
                </c:pt>
                <c:pt idx="30499">
                  <c:v>152.4949999999338</c:v>
                </c:pt>
                <c:pt idx="30500">
                  <c:v>152.4999999999338</c:v>
                </c:pt>
                <c:pt idx="30501">
                  <c:v>152.5049999999338</c:v>
                </c:pt>
                <c:pt idx="30502">
                  <c:v>152.5099999999338</c:v>
                </c:pt>
                <c:pt idx="30503">
                  <c:v>152.5149999999338</c:v>
                </c:pt>
                <c:pt idx="30504">
                  <c:v>152.5199999999338</c:v>
                </c:pt>
                <c:pt idx="30505">
                  <c:v>152.5249999999338</c:v>
                </c:pt>
                <c:pt idx="30506">
                  <c:v>152.5299999999338</c:v>
                </c:pt>
                <c:pt idx="30507">
                  <c:v>152.5349999999338</c:v>
                </c:pt>
                <c:pt idx="30508">
                  <c:v>152.5399999999338</c:v>
                </c:pt>
                <c:pt idx="30509">
                  <c:v>152.5449999999338</c:v>
                </c:pt>
                <c:pt idx="30510">
                  <c:v>152.5499999999338</c:v>
                </c:pt>
                <c:pt idx="30511">
                  <c:v>152.5549999999338</c:v>
                </c:pt>
                <c:pt idx="30512">
                  <c:v>152.5599999999338</c:v>
                </c:pt>
                <c:pt idx="30513">
                  <c:v>152.5649999999338</c:v>
                </c:pt>
                <c:pt idx="30514">
                  <c:v>152.5699999999337</c:v>
                </c:pt>
                <c:pt idx="30515">
                  <c:v>152.5749999999337</c:v>
                </c:pt>
                <c:pt idx="30516">
                  <c:v>152.5799999999337</c:v>
                </c:pt>
                <c:pt idx="30517">
                  <c:v>152.5849999999338</c:v>
                </c:pt>
                <c:pt idx="30518">
                  <c:v>152.5899999999338</c:v>
                </c:pt>
                <c:pt idx="30519">
                  <c:v>152.5949999999337</c:v>
                </c:pt>
                <c:pt idx="30520">
                  <c:v>152.5999999999337</c:v>
                </c:pt>
                <c:pt idx="30521">
                  <c:v>152.6049999999337</c:v>
                </c:pt>
                <c:pt idx="30522">
                  <c:v>152.6099999999337</c:v>
                </c:pt>
                <c:pt idx="30523">
                  <c:v>152.6149999999337</c:v>
                </c:pt>
                <c:pt idx="30524">
                  <c:v>152.6199999999337</c:v>
                </c:pt>
                <c:pt idx="30525">
                  <c:v>152.6249999999337</c:v>
                </c:pt>
                <c:pt idx="30526">
                  <c:v>152.6299999999337</c:v>
                </c:pt>
                <c:pt idx="30527">
                  <c:v>152.6349999999337</c:v>
                </c:pt>
                <c:pt idx="30528">
                  <c:v>152.6399999999337</c:v>
                </c:pt>
                <c:pt idx="30529">
                  <c:v>152.6449999999336</c:v>
                </c:pt>
                <c:pt idx="30530">
                  <c:v>152.6499999999336</c:v>
                </c:pt>
                <c:pt idx="30531">
                  <c:v>152.6549999999337</c:v>
                </c:pt>
                <c:pt idx="30532">
                  <c:v>152.6599999999337</c:v>
                </c:pt>
                <c:pt idx="30533">
                  <c:v>152.6649999999337</c:v>
                </c:pt>
                <c:pt idx="30534">
                  <c:v>152.6699999999337</c:v>
                </c:pt>
                <c:pt idx="30535">
                  <c:v>152.6749999999336</c:v>
                </c:pt>
                <c:pt idx="30536">
                  <c:v>152.6799999999336</c:v>
                </c:pt>
                <c:pt idx="30537">
                  <c:v>152.6849999999336</c:v>
                </c:pt>
                <c:pt idx="30538">
                  <c:v>152.6899999999336</c:v>
                </c:pt>
                <c:pt idx="30539">
                  <c:v>152.6949999999336</c:v>
                </c:pt>
                <c:pt idx="30540">
                  <c:v>152.6999999999336</c:v>
                </c:pt>
                <c:pt idx="30541">
                  <c:v>152.7049999999336</c:v>
                </c:pt>
                <c:pt idx="30542">
                  <c:v>152.7099999999336</c:v>
                </c:pt>
                <c:pt idx="30543">
                  <c:v>152.7149999999336</c:v>
                </c:pt>
                <c:pt idx="30544">
                  <c:v>152.7199999999336</c:v>
                </c:pt>
                <c:pt idx="30545">
                  <c:v>152.7249999999336</c:v>
                </c:pt>
                <c:pt idx="30546">
                  <c:v>152.7299999999336</c:v>
                </c:pt>
                <c:pt idx="30547">
                  <c:v>152.7349999999336</c:v>
                </c:pt>
                <c:pt idx="30548">
                  <c:v>152.7399999999336</c:v>
                </c:pt>
                <c:pt idx="30549">
                  <c:v>152.7449999999336</c:v>
                </c:pt>
                <c:pt idx="30550">
                  <c:v>152.7499999999336</c:v>
                </c:pt>
                <c:pt idx="30551">
                  <c:v>152.7549999999336</c:v>
                </c:pt>
                <c:pt idx="30552">
                  <c:v>152.7599999999336</c:v>
                </c:pt>
                <c:pt idx="30553">
                  <c:v>152.7649999999336</c:v>
                </c:pt>
                <c:pt idx="30554">
                  <c:v>152.7699999999336</c:v>
                </c:pt>
                <c:pt idx="30555">
                  <c:v>152.7749999999336</c:v>
                </c:pt>
                <c:pt idx="30556">
                  <c:v>152.7799999999336</c:v>
                </c:pt>
                <c:pt idx="30557">
                  <c:v>152.7849999999336</c:v>
                </c:pt>
                <c:pt idx="30558">
                  <c:v>152.7899999999335</c:v>
                </c:pt>
                <c:pt idx="30559">
                  <c:v>152.7949999999335</c:v>
                </c:pt>
                <c:pt idx="30560">
                  <c:v>152.7999999999335</c:v>
                </c:pt>
                <c:pt idx="30561">
                  <c:v>152.8049999999336</c:v>
                </c:pt>
                <c:pt idx="30562">
                  <c:v>152.8099999999336</c:v>
                </c:pt>
                <c:pt idx="30563">
                  <c:v>152.8149999999335</c:v>
                </c:pt>
                <c:pt idx="30564">
                  <c:v>152.8199999999335</c:v>
                </c:pt>
                <c:pt idx="30565">
                  <c:v>152.8249999999335</c:v>
                </c:pt>
                <c:pt idx="30566">
                  <c:v>152.8299999999335</c:v>
                </c:pt>
                <c:pt idx="30567">
                  <c:v>152.8349999999335</c:v>
                </c:pt>
                <c:pt idx="30568">
                  <c:v>152.8399999999335</c:v>
                </c:pt>
                <c:pt idx="30569">
                  <c:v>152.8449999999335</c:v>
                </c:pt>
                <c:pt idx="30570">
                  <c:v>152.8499999999335</c:v>
                </c:pt>
                <c:pt idx="30571">
                  <c:v>152.8549999999335</c:v>
                </c:pt>
                <c:pt idx="30572">
                  <c:v>152.8599999999335</c:v>
                </c:pt>
                <c:pt idx="30573">
                  <c:v>152.8649999999335</c:v>
                </c:pt>
                <c:pt idx="30574">
                  <c:v>152.8699999999335</c:v>
                </c:pt>
                <c:pt idx="30575">
                  <c:v>152.8749999999335</c:v>
                </c:pt>
                <c:pt idx="30576">
                  <c:v>152.8799999999335</c:v>
                </c:pt>
                <c:pt idx="30577">
                  <c:v>152.8849999999335</c:v>
                </c:pt>
                <c:pt idx="30578">
                  <c:v>152.8899999999335</c:v>
                </c:pt>
                <c:pt idx="30579">
                  <c:v>152.8949999999335</c:v>
                </c:pt>
                <c:pt idx="30580">
                  <c:v>152.8999999999334</c:v>
                </c:pt>
                <c:pt idx="30581">
                  <c:v>152.9049999999334</c:v>
                </c:pt>
                <c:pt idx="30582">
                  <c:v>152.9099999999334</c:v>
                </c:pt>
                <c:pt idx="30583">
                  <c:v>152.9149999999334</c:v>
                </c:pt>
                <c:pt idx="30584">
                  <c:v>152.9199999999334</c:v>
                </c:pt>
                <c:pt idx="30585">
                  <c:v>152.9249999999334</c:v>
                </c:pt>
                <c:pt idx="30586">
                  <c:v>152.9299999999334</c:v>
                </c:pt>
                <c:pt idx="30587">
                  <c:v>152.9349999999334</c:v>
                </c:pt>
                <c:pt idx="30588">
                  <c:v>152.9399999999334</c:v>
                </c:pt>
                <c:pt idx="30589">
                  <c:v>152.9449999999334</c:v>
                </c:pt>
                <c:pt idx="30590">
                  <c:v>152.9499999999334</c:v>
                </c:pt>
                <c:pt idx="30591">
                  <c:v>152.9549999999334</c:v>
                </c:pt>
                <c:pt idx="30592">
                  <c:v>152.9599999999334</c:v>
                </c:pt>
                <c:pt idx="30593">
                  <c:v>152.9649999999334</c:v>
                </c:pt>
                <c:pt idx="30594">
                  <c:v>152.9699999999334</c:v>
                </c:pt>
                <c:pt idx="30595">
                  <c:v>152.9749999999334</c:v>
                </c:pt>
                <c:pt idx="30596">
                  <c:v>152.9799999999334</c:v>
                </c:pt>
                <c:pt idx="30597">
                  <c:v>152.9849999999334</c:v>
                </c:pt>
                <c:pt idx="30598">
                  <c:v>152.9899999999334</c:v>
                </c:pt>
                <c:pt idx="30599">
                  <c:v>152.9949999999334</c:v>
                </c:pt>
                <c:pt idx="30600">
                  <c:v>152.9999999999334</c:v>
                </c:pt>
                <c:pt idx="30601">
                  <c:v>153.0049999999334</c:v>
                </c:pt>
                <c:pt idx="30602">
                  <c:v>153.0099999999333</c:v>
                </c:pt>
                <c:pt idx="30603">
                  <c:v>153.0149999999333</c:v>
                </c:pt>
                <c:pt idx="30604">
                  <c:v>153.0199999999333</c:v>
                </c:pt>
                <c:pt idx="30605">
                  <c:v>153.0249999999334</c:v>
                </c:pt>
                <c:pt idx="30606">
                  <c:v>153.0299999999334</c:v>
                </c:pt>
                <c:pt idx="30607">
                  <c:v>153.0349999999333</c:v>
                </c:pt>
                <c:pt idx="30608">
                  <c:v>153.0399999999333</c:v>
                </c:pt>
                <c:pt idx="30609">
                  <c:v>153.0449999999333</c:v>
                </c:pt>
                <c:pt idx="30610">
                  <c:v>153.0499999999333</c:v>
                </c:pt>
                <c:pt idx="30611">
                  <c:v>153.0549999999333</c:v>
                </c:pt>
                <c:pt idx="30612">
                  <c:v>153.0599999999333</c:v>
                </c:pt>
                <c:pt idx="30613">
                  <c:v>153.0649999999333</c:v>
                </c:pt>
                <c:pt idx="30614">
                  <c:v>153.0699999999333</c:v>
                </c:pt>
                <c:pt idx="30615">
                  <c:v>153.0749999999333</c:v>
                </c:pt>
                <c:pt idx="30616">
                  <c:v>153.0799999999333</c:v>
                </c:pt>
                <c:pt idx="30617">
                  <c:v>153.0849999999333</c:v>
                </c:pt>
                <c:pt idx="30618">
                  <c:v>153.0899999999333</c:v>
                </c:pt>
                <c:pt idx="30619">
                  <c:v>153.0949999999333</c:v>
                </c:pt>
                <c:pt idx="30620">
                  <c:v>153.0999999999333</c:v>
                </c:pt>
                <c:pt idx="30621">
                  <c:v>153.1049999999333</c:v>
                </c:pt>
                <c:pt idx="30622">
                  <c:v>153.1099999999333</c:v>
                </c:pt>
                <c:pt idx="30623">
                  <c:v>153.1149999999332</c:v>
                </c:pt>
                <c:pt idx="30624">
                  <c:v>153.1199999999332</c:v>
                </c:pt>
                <c:pt idx="30625">
                  <c:v>153.1249999999332</c:v>
                </c:pt>
                <c:pt idx="30626">
                  <c:v>153.1299999999332</c:v>
                </c:pt>
                <c:pt idx="30627">
                  <c:v>153.1349999999332</c:v>
                </c:pt>
                <c:pt idx="30628">
                  <c:v>153.1399999999332</c:v>
                </c:pt>
                <c:pt idx="30629">
                  <c:v>153.1449999999332</c:v>
                </c:pt>
                <c:pt idx="30630">
                  <c:v>153.1499999999332</c:v>
                </c:pt>
                <c:pt idx="30631">
                  <c:v>153.1549999999332</c:v>
                </c:pt>
                <c:pt idx="30632">
                  <c:v>153.1599999999332</c:v>
                </c:pt>
                <c:pt idx="30633">
                  <c:v>153.1649999999332</c:v>
                </c:pt>
                <c:pt idx="30634">
                  <c:v>153.1699999999332</c:v>
                </c:pt>
                <c:pt idx="30635">
                  <c:v>153.1749999999332</c:v>
                </c:pt>
                <c:pt idx="30636">
                  <c:v>153.1799999999332</c:v>
                </c:pt>
                <c:pt idx="30637">
                  <c:v>153.1849999999332</c:v>
                </c:pt>
                <c:pt idx="30638">
                  <c:v>153.1899999999332</c:v>
                </c:pt>
                <c:pt idx="30639">
                  <c:v>153.1949999999332</c:v>
                </c:pt>
                <c:pt idx="30640">
                  <c:v>153.1999999999332</c:v>
                </c:pt>
                <c:pt idx="30641">
                  <c:v>153.2049999999332</c:v>
                </c:pt>
                <c:pt idx="30642">
                  <c:v>153.2099999999332</c:v>
                </c:pt>
                <c:pt idx="30643">
                  <c:v>153.2149999999332</c:v>
                </c:pt>
                <c:pt idx="30644">
                  <c:v>153.2199999999332</c:v>
                </c:pt>
                <c:pt idx="30645">
                  <c:v>153.2249999999332</c:v>
                </c:pt>
                <c:pt idx="30646">
                  <c:v>153.2299999999331</c:v>
                </c:pt>
                <c:pt idx="30647">
                  <c:v>153.2349999999331</c:v>
                </c:pt>
                <c:pt idx="30648">
                  <c:v>153.2399999999331</c:v>
                </c:pt>
                <c:pt idx="30649">
                  <c:v>153.2449999999331</c:v>
                </c:pt>
                <c:pt idx="30650">
                  <c:v>153.2499999999331</c:v>
                </c:pt>
                <c:pt idx="30651">
                  <c:v>153.2549999999331</c:v>
                </c:pt>
                <c:pt idx="30652">
                  <c:v>153.2599999999331</c:v>
                </c:pt>
                <c:pt idx="30653">
                  <c:v>153.2649999999331</c:v>
                </c:pt>
                <c:pt idx="30654">
                  <c:v>153.2699999999331</c:v>
                </c:pt>
                <c:pt idx="30655">
                  <c:v>153.2749999999331</c:v>
                </c:pt>
                <c:pt idx="30656">
                  <c:v>153.2799999999331</c:v>
                </c:pt>
                <c:pt idx="30657">
                  <c:v>153.2849999999331</c:v>
                </c:pt>
                <c:pt idx="30658">
                  <c:v>153.2899999999331</c:v>
                </c:pt>
                <c:pt idx="30659">
                  <c:v>153.2949999999331</c:v>
                </c:pt>
                <c:pt idx="30660">
                  <c:v>153.2999999999331</c:v>
                </c:pt>
                <c:pt idx="30661">
                  <c:v>153.3049999999331</c:v>
                </c:pt>
                <c:pt idx="30662">
                  <c:v>153.3099999999331</c:v>
                </c:pt>
                <c:pt idx="30663">
                  <c:v>153.3149999999331</c:v>
                </c:pt>
                <c:pt idx="30664">
                  <c:v>153.3199999999331</c:v>
                </c:pt>
                <c:pt idx="30665">
                  <c:v>153.3249999999331</c:v>
                </c:pt>
                <c:pt idx="30666">
                  <c:v>153.3299999999331</c:v>
                </c:pt>
                <c:pt idx="30667">
                  <c:v>153.3349999999331</c:v>
                </c:pt>
                <c:pt idx="30668">
                  <c:v>153.339999999933</c:v>
                </c:pt>
                <c:pt idx="30669">
                  <c:v>153.344999999933</c:v>
                </c:pt>
                <c:pt idx="30670">
                  <c:v>153.349999999933</c:v>
                </c:pt>
                <c:pt idx="30671">
                  <c:v>153.3549999999331</c:v>
                </c:pt>
                <c:pt idx="30672">
                  <c:v>153.3599999999331</c:v>
                </c:pt>
                <c:pt idx="30673">
                  <c:v>153.364999999933</c:v>
                </c:pt>
                <c:pt idx="30674">
                  <c:v>153.369999999933</c:v>
                </c:pt>
                <c:pt idx="30675">
                  <c:v>153.374999999933</c:v>
                </c:pt>
                <c:pt idx="30676">
                  <c:v>153.379999999933</c:v>
                </c:pt>
                <c:pt idx="30677">
                  <c:v>153.384999999933</c:v>
                </c:pt>
                <c:pt idx="30678">
                  <c:v>153.389999999933</c:v>
                </c:pt>
                <c:pt idx="30679">
                  <c:v>153.394999999933</c:v>
                </c:pt>
                <c:pt idx="30680">
                  <c:v>153.399999999933</c:v>
                </c:pt>
                <c:pt idx="30681">
                  <c:v>153.404999999933</c:v>
                </c:pt>
                <c:pt idx="30682">
                  <c:v>153.409999999933</c:v>
                </c:pt>
                <c:pt idx="30683">
                  <c:v>153.4149999999329</c:v>
                </c:pt>
                <c:pt idx="30684">
                  <c:v>153.4199999999329</c:v>
                </c:pt>
                <c:pt idx="30685">
                  <c:v>153.424999999933</c:v>
                </c:pt>
                <c:pt idx="30686">
                  <c:v>153.429999999933</c:v>
                </c:pt>
                <c:pt idx="30687">
                  <c:v>153.434999999933</c:v>
                </c:pt>
                <c:pt idx="30688">
                  <c:v>153.439999999933</c:v>
                </c:pt>
                <c:pt idx="30689">
                  <c:v>153.4449999999329</c:v>
                </c:pt>
                <c:pt idx="30690">
                  <c:v>153.4499999999329</c:v>
                </c:pt>
                <c:pt idx="30691">
                  <c:v>153.454999999933</c:v>
                </c:pt>
                <c:pt idx="30692">
                  <c:v>153.459999999933</c:v>
                </c:pt>
                <c:pt idx="30693">
                  <c:v>153.4649999999329</c:v>
                </c:pt>
                <c:pt idx="30694">
                  <c:v>153.4699999999329</c:v>
                </c:pt>
                <c:pt idx="30695">
                  <c:v>153.4749999999329</c:v>
                </c:pt>
                <c:pt idx="30696">
                  <c:v>153.4799999999329</c:v>
                </c:pt>
                <c:pt idx="30697">
                  <c:v>153.484999999933</c:v>
                </c:pt>
                <c:pt idx="30698">
                  <c:v>153.489999999933</c:v>
                </c:pt>
                <c:pt idx="30699">
                  <c:v>153.494999999933</c:v>
                </c:pt>
                <c:pt idx="30700">
                  <c:v>153.4999999999329</c:v>
                </c:pt>
                <c:pt idx="30701">
                  <c:v>153.5049999999329</c:v>
                </c:pt>
                <c:pt idx="30702">
                  <c:v>153.5099999999329</c:v>
                </c:pt>
                <c:pt idx="30703">
                  <c:v>153.5149999999329</c:v>
                </c:pt>
                <c:pt idx="30704">
                  <c:v>153.5199999999328</c:v>
                </c:pt>
                <c:pt idx="30705">
                  <c:v>153.5249999999328</c:v>
                </c:pt>
                <c:pt idx="30706">
                  <c:v>153.5299999999328</c:v>
                </c:pt>
                <c:pt idx="30707">
                  <c:v>153.5349999999328</c:v>
                </c:pt>
                <c:pt idx="30708">
                  <c:v>153.5399999999328</c:v>
                </c:pt>
                <c:pt idx="30709">
                  <c:v>153.5449999999328</c:v>
                </c:pt>
                <c:pt idx="30710">
                  <c:v>153.5499999999328</c:v>
                </c:pt>
                <c:pt idx="30711">
                  <c:v>153.5549999999328</c:v>
                </c:pt>
                <c:pt idx="30712">
                  <c:v>153.5599999999328</c:v>
                </c:pt>
                <c:pt idx="30713">
                  <c:v>153.5649999999328</c:v>
                </c:pt>
                <c:pt idx="30714">
                  <c:v>153.5699999999328</c:v>
                </c:pt>
                <c:pt idx="30715">
                  <c:v>153.5749999999328</c:v>
                </c:pt>
                <c:pt idx="30716">
                  <c:v>153.5799999999328</c:v>
                </c:pt>
                <c:pt idx="30717">
                  <c:v>153.5849999999328</c:v>
                </c:pt>
                <c:pt idx="30718">
                  <c:v>153.5899999999328</c:v>
                </c:pt>
                <c:pt idx="30719">
                  <c:v>153.5949999999328</c:v>
                </c:pt>
                <c:pt idx="30720">
                  <c:v>153.5999999999328</c:v>
                </c:pt>
                <c:pt idx="30721">
                  <c:v>153.6049999999328</c:v>
                </c:pt>
                <c:pt idx="30722">
                  <c:v>153.6099999999328</c:v>
                </c:pt>
                <c:pt idx="30723">
                  <c:v>153.6149999999328</c:v>
                </c:pt>
                <c:pt idx="30724">
                  <c:v>153.6199999999328</c:v>
                </c:pt>
                <c:pt idx="30725">
                  <c:v>153.6249999999328</c:v>
                </c:pt>
                <c:pt idx="30726">
                  <c:v>153.6299999999328</c:v>
                </c:pt>
                <c:pt idx="30727">
                  <c:v>153.6349999999327</c:v>
                </c:pt>
                <c:pt idx="30728">
                  <c:v>153.6399999999327</c:v>
                </c:pt>
                <c:pt idx="30729">
                  <c:v>153.6449999999327</c:v>
                </c:pt>
                <c:pt idx="30730">
                  <c:v>153.6499999999327</c:v>
                </c:pt>
                <c:pt idx="30731">
                  <c:v>153.6549999999328</c:v>
                </c:pt>
                <c:pt idx="30732">
                  <c:v>153.6599999999328</c:v>
                </c:pt>
                <c:pt idx="30733">
                  <c:v>153.6649999999327</c:v>
                </c:pt>
                <c:pt idx="30734">
                  <c:v>153.6699999999327</c:v>
                </c:pt>
                <c:pt idx="30735">
                  <c:v>153.6749999999327</c:v>
                </c:pt>
                <c:pt idx="30736">
                  <c:v>153.6799999999327</c:v>
                </c:pt>
                <c:pt idx="30737">
                  <c:v>153.6849999999327</c:v>
                </c:pt>
                <c:pt idx="30738">
                  <c:v>153.6899999999327</c:v>
                </c:pt>
                <c:pt idx="30739">
                  <c:v>153.6949999999327</c:v>
                </c:pt>
                <c:pt idx="30740">
                  <c:v>153.6999999999327</c:v>
                </c:pt>
                <c:pt idx="30741">
                  <c:v>153.7049999999327</c:v>
                </c:pt>
                <c:pt idx="30742">
                  <c:v>153.7099999999327</c:v>
                </c:pt>
                <c:pt idx="30743">
                  <c:v>153.7149999999327</c:v>
                </c:pt>
                <c:pt idx="30744">
                  <c:v>153.7199999999327</c:v>
                </c:pt>
                <c:pt idx="30745">
                  <c:v>153.7249999999327</c:v>
                </c:pt>
                <c:pt idx="30746">
                  <c:v>153.7299999999327</c:v>
                </c:pt>
                <c:pt idx="30747">
                  <c:v>153.7349999999327</c:v>
                </c:pt>
                <c:pt idx="30748">
                  <c:v>153.7399999999326</c:v>
                </c:pt>
                <c:pt idx="30749">
                  <c:v>153.7449999999326</c:v>
                </c:pt>
                <c:pt idx="30750">
                  <c:v>153.7499999999326</c:v>
                </c:pt>
                <c:pt idx="30751">
                  <c:v>153.7549999999326</c:v>
                </c:pt>
                <c:pt idx="30752">
                  <c:v>153.7599999999326</c:v>
                </c:pt>
                <c:pt idx="30753">
                  <c:v>153.7649999999326</c:v>
                </c:pt>
                <c:pt idx="30754">
                  <c:v>153.7699999999326</c:v>
                </c:pt>
                <c:pt idx="30755">
                  <c:v>153.7749999999326</c:v>
                </c:pt>
                <c:pt idx="30756">
                  <c:v>153.7799999999326</c:v>
                </c:pt>
                <c:pt idx="30757">
                  <c:v>153.7849999999326</c:v>
                </c:pt>
                <c:pt idx="30758">
                  <c:v>153.7899999999326</c:v>
                </c:pt>
                <c:pt idx="30759">
                  <c:v>153.7949999999326</c:v>
                </c:pt>
                <c:pt idx="30760">
                  <c:v>153.7999999999326</c:v>
                </c:pt>
                <c:pt idx="30761">
                  <c:v>153.8049999999326</c:v>
                </c:pt>
                <c:pt idx="30762">
                  <c:v>153.8099999999326</c:v>
                </c:pt>
                <c:pt idx="30763">
                  <c:v>153.8149999999326</c:v>
                </c:pt>
                <c:pt idx="30764">
                  <c:v>153.8199999999326</c:v>
                </c:pt>
                <c:pt idx="30765">
                  <c:v>153.8249999999326</c:v>
                </c:pt>
                <c:pt idx="30766">
                  <c:v>153.8299999999326</c:v>
                </c:pt>
                <c:pt idx="30767">
                  <c:v>153.8349999999326</c:v>
                </c:pt>
                <c:pt idx="30768">
                  <c:v>153.8399999999326</c:v>
                </c:pt>
                <c:pt idx="30769">
                  <c:v>153.8449999999326</c:v>
                </c:pt>
                <c:pt idx="30770">
                  <c:v>153.8499999999326</c:v>
                </c:pt>
                <c:pt idx="30771">
                  <c:v>153.8549999999326</c:v>
                </c:pt>
                <c:pt idx="30772">
                  <c:v>153.8599999999326</c:v>
                </c:pt>
                <c:pt idx="30773">
                  <c:v>153.8649999999326</c:v>
                </c:pt>
                <c:pt idx="30774">
                  <c:v>153.8699999999326</c:v>
                </c:pt>
                <c:pt idx="30775">
                  <c:v>153.8749999999326</c:v>
                </c:pt>
                <c:pt idx="30776">
                  <c:v>153.8799999999326</c:v>
                </c:pt>
                <c:pt idx="30777">
                  <c:v>153.8849999999326</c:v>
                </c:pt>
                <c:pt idx="30778">
                  <c:v>153.8899999999325</c:v>
                </c:pt>
                <c:pt idx="30779">
                  <c:v>153.8949999999325</c:v>
                </c:pt>
                <c:pt idx="30780">
                  <c:v>153.8999999999325</c:v>
                </c:pt>
                <c:pt idx="30781">
                  <c:v>153.9049999999325</c:v>
                </c:pt>
                <c:pt idx="30782">
                  <c:v>153.9099999999325</c:v>
                </c:pt>
                <c:pt idx="30783">
                  <c:v>153.9149999999325</c:v>
                </c:pt>
                <c:pt idx="30784">
                  <c:v>153.9199999999325</c:v>
                </c:pt>
                <c:pt idx="30785">
                  <c:v>153.9249999999325</c:v>
                </c:pt>
                <c:pt idx="30786">
                  <c:v>153.9299999999325</c:v>
                </c:pt>
                <c:pt idx="30787">
                  <c:v>153.9349999999325</c:v>
                </c:pt>
                <c:pt idx="30788">
                  <c:v>153.9399999999325</c:v>
                </c:pt>
                <c:pt idx="30789">
                  <c:v>153.9449999999325</c:v>
                </c:pt>
                <c:pt idx="30790">
                  <c:v>153.9499999999325</c:v>
                </c:pt>
                <c:pt idx="30791">
                  <c:v>153.9549999999325</c:v>
                </c:pt>
                <c:pt idx="30792">
                  <c:v>153.9599999999325</c:v>
                </c:pt>
                <c:pt idx="30793">
                  <c:v>153.9649999999324</c:v>
                </c:pt>
                <c:pt idx="30794">
                  <c:v>153.9699999999324</c:v>
                </c:pt>
                <c:pt idx="30795">
                  <c:v>153.9749999999324</c:v>
                </c:pt>
                <c:pt idx="30796">
                  <c:v>153.9799999999324</c:v>
                </c:pt>
                <c:pt idx="30797">
                  <c:v>153.9849999999325</c:v>
                </c:pt>
                <c:pt idx="30798">
                  <c:v>153.9899999999325</c:v>
                </c:pt>
                <c:pt idx="30799">
                  <c:v>153.9949999999324</c:v>
                </c:pt>
                <c:pt idx="30800">
                  <c:v>153.9999999999324</c:v>
                </c:pt>
                <c:pt idx="30801">
                  <c:v>154.0049999999324</c:v>
                </c:pt>
                <c:pt idx="30802">
                  <c:v>154.0099999999324</c:v>
                </c:pt>
                <c:pt idx="30803">
                  <c:v>154.0149999999324</c:v>
                </c:pt>
                <c:pt idx="30804">
                  <c:v>154.0199999999324</c:v>
                </c:pt>
                <c:pt idx="30805">
                  <c:v>154.0249999999324</c:v>
                </c:pt>
                <c:pt idx="30806">
                  <c:v>154.0299999999324</c:v>
                </c:pt>
                <c:pt idx="30807">
                  <c:v>154.0349999999324</c:v>
                </c:pt>
                <c:pt idx="30808">
                  <c:v>154.0399999999324</c:v>
                </c:pt>
                <c:pt idx="30809">
                  <c:v>154.0449999999324</c:v>
                </c:pt>
                <c:pt idx="30810">
                  <c:v>154.0499999999324</c:v>
                </c:pt>
                <c:pt idx="30811">
                  <c:v>154.0549999999324</c:v>
                </c:pt>
                <c:pt idx="30812">
                  <c:v>154.0599999999324</c:v>
                </c:pt>
                <c:pt idx="30813">
                  <c:v>154.0649999999324</c:v>
                </c:pt>
                <c:pt idx="30814">
                  <c:v>154.0699999999324</c:v>
                </c:pt>
                <c:pt idx="30815">
                  <c:v>154.0749999999323</c:v>
                </c:pt>
                <c:pt idx="30816">
                  <c:v>154.0799999999323</c:v>
                </c:pt>
                <c:pt idx="30817">
                  <c:v>154.0849999999324</c:v>
                </c:pt>
                <c:pt idx="30818">
                  <c:v>154.0899999999324</c:v>
                </c:pt>
                <c:pt idx="30819">
                  <c:v>154.0949999999324</c:v>
                </c:pt>
                <c:pt idx="30820">
                  <c:v>154.0999999999324</c:v>
                </c:pt>
                <c:pt idx="30821">
                  <c:v>154.1049999999323</c:v>
                </c:pt>
                <c:pt idx="30822">
                  <c:v>154.1099999999323</c:v>
                </c:pt>
                <c:pt idx="30823">
                  <c:v>154.1149999999323</c:v>
                </c:pt>
                <c:pt idx="30824">
                  <c:v>154.1199999999323</c:v>
                </c:pt>
                <c:pt idx="30825">
                  <c:v>154.1249999999323</c:v>
                </c:pt>
                <c:pt idx="30826">
                  <c:v>154.1299999999323</c:v>
                </c:pt>
                <c:pt idx="30827">
                  <c:v>154.1349999999323</c:v>
                </c:pt>
                <c:pt idx="30828">
                  <c:v>154.1399999999323</c:v>
                </c:pt>
                <c:pt idx="30829">
                  <c:v>154.1449999999323</c:v>
                </c:pt>
                <c:pt idx="30830">
                  <c:v>154.1499999999323</c:v>
                </c:pt>
                <c:pt idx="30831">
                  <c:v>154.1549999999323</c:v>
                </c:pt>
                <c:pt idx="30832">
                  <c:v>154.1599999999323</c:v>
                </c:pt>
                <c:pt idx="30833">
                  <c:v>154.1649999999323</c:v>
                </c:pt>
                <c:pt idx="30834">
                  <c:v>154.1699999999323</c:v>
                </c:pt>
                <c:pt idx="30835">
                  <c:v>154.1749999999323</c:v>
                </c:pt>
                <c:pt idx="30836">
                  <c:v>154.1799999999322</c:v>
                </c:pt>
                <c:pt idx="30837">
                  <c:v>154.1849999999322</c:v>
                </c:pt>
                <c:pt idx="30838">
                  <c:v>154.1899999999322</c:v>
                </c:pt>
                <c:pt idx="30839">
                  <c:v>154.1949999999322</c:v>
                </c:pt>
                <c:pt idx="30840">
                  <c:v>154.1999999999322</c:v>
                </c:pt>
                <c:pt idx="30841">
                  <c:v>154.2049999999322</c:v>
                </c:pt>
                <c:pt idx="30842">
                  <c:v>154.2099999999322</c:v>
                </c:pt>
                <c:pt idx="30843">
                  <c:v>154.2149999999322</c:v>
                </c:pt>
                <c:pt idx="30844">
                  <c:v>154.2199999999322</c:v>
                </c:pt>
                <c:pt idx="30845">
                  <c:v>154.2249999999322</c:v>
                </c:pt>
                <c:pt idx="30846">
                  <c:v>154.2299999999322</c:v>
                </c:pt>
                <c:pt idx="30847">
                  <c:v>154.2349999999322</c:v>
                </c:pt>
                <c:pt idx="30848">
                  <c:v>154.2399999999322</c:v>
                </c:pt>
                <c:pt idx="30849">
                  <c:v>154.2449999999322</c:v>
                </c:pt>
                <c:pt idx="30850">
                  <c:v>154.2499999999322</c:v>
                </c:pt>
                <c:pt idx="30851">
                  <c:v>154.2549999999322</c:v>
                </c:pt>
                <c:pt idx="30852">
                  <c:v>154.2599999999322</c:v>
                </c:pt>
                <c:pt idx="30853">
                  <c:v>154.2649999999322</c:v>
                </c:pt>
                <c:pt idx="30854">
                  <c:v>154.2699999999322</c:v>
                </c:pt>
                <c:pt idx="30855">
                  <c:v>154.2749999999322</c:v>
                </c:pt>
                <c:pt idx="30856">
                  <c:v>154.2799999999322</c:v>
                </c:pt>
                <c:pt idx="30857">
                  <c:v>154.2849999999322</c:v>
                </c:pt>
                <c:pt idx="30858">
                  <c:v>154.2899999999322</c:v>
                </c:pt>
                <c:pt idx="30859">
                  <c:v>154.2949999999321</c:v>
                </c:pt>
                <c:pt idx="30860">
                  <c:v>154.2999999999321</c:v>
                </c:pt>
                <c:pt idx="30861">
                  <c:v>154.3049999999322</c:v>
                </c:pt>
                <c:pt idx="30862">
                  <c:v>154.3099999999322</c:v>
                </c:pt>
                <c:pt idx="30863">
                  <c:v>154.3149999999322</c:v>
                </c:pt>
                <c:pt idx="30864">
                  <c:v>154.3199999999322</c:v>
                </c:pt>
                <c:pt idx="30865">
                  <c:v>154.3249999999322</c:v>
                </c:pt>
                <c:pt idx="30866">
                  <c:v>154.3299999999321</c:v>
                </c:pt>
                <c:pt idx="30867">
                  <c:v>154.3349999999321</c:v>
                </c:pt>
                <c:pt idx="30868">
                  <c:v>154.3399999999321</c:v>
                </c:pt>
                <c:pt idx="30869">
                  <c:v>154.3449999999321</c:v>
                </c:pt>
                <c:pt idx="30870">
                  <c:v>154.3499999999321</c:v>
                </c:pt>
                <c:pt idx="30871">
                  <c:v>154.3549999999321</c:v>
                </c:pt>
                <c:pt idx="30872">
                  <c:v>154.3599999999321</c:v>
                </c:pt>
                <c:pt idx="30873">
                  <c:v>154.3649999999321</c:v>
                </c:pt>
                <c:pt idx="30874">
                  <c:v>154.3699999999321</c:v>
                </c:pt>
                <c:pt idx="30875">
                  <c:v>154.3749999999321</c:v>
                </c:pt>
                <c:pt idx="30876">
                  <c:v>154.3799999999321</c:v>
                </c:pt>
                <c:pt idx="30877">
                  <c:v>154.3849999999321</c:v>
                </c:pt>
                <c:pt idx="30878">
                  <c:v>154.3899999999321</c:v>
                </c:pt>
                <c:pt idx="30879">
                  <c:v>154.3949999999321</c:v>
                </c:pt>
                <c:pt idx="30880">
                  <c:v>154.3999999999321</c:v>
                </c:pt>
                <c:pt idx="30881">
                  <c:v>154.404999999932</c:v>
                </c:pt>
                <c:pt idx="30882">
                  <c:v>154.409999999932</c:v>
                </c:pt>
                <c:pt idx="30883">
                  <c:v>154.414999999932</c:v>
                </c:pt>
                <c:pt idx="30884">
                  <c:v>154.419999999932</c:v>
                </c:pt>
                <c:pt idx="30885">
                  <c:v>154.4249999999321</c:v>
                </c:pt>
                <c:pt idx="30886">
                  <c:v>154.4299999999321</c:v>
                </c:pt>
                <c:pt idx="30887">
                  <c:v>154.434999999932</c:v>
                </c:pt>
                <c:pt idx="30888">
                  <c:v>154.439999999932</c:v>
                </c:pt>
                <c:pt idx="30889">
                  <c:v>154.444999999932</c:v>
                </c:pt>
                <c:pt idx="30890">
                  <c:v>154.449999999932</c:v>
                </c:pt>
                <c:pt idx="30891">
                  <c:v>154.454999999932</c:v>
                </c:pt>
                <c:pt idx="30892">
                  <c:v>154.459999999932</c:v>
                </c:pt>
                <c:pt idx="30893">
                  <c:v>154.464999999932</c:v>
                </c:pt>
                <c:pt idx="30894">
                  <c:v>154.469999999932</c:v>
                </c:pt>
                <c:pt idx="30895">
                  <c:v>154.474999999932</c:v>
                </c:pt>
                <c:pt idx="30896">
                  <c:v>154.479999999932</c:v>
                </c:pt>
                <c:pt idx="30897">
                  <c:v>154.484999999932</c:v>
                </c:pt>
                <c:pt idx="30898">
                  <c:v>154.489999999932</c:v>
                </c:pt>
                <c:pt idx="30899">
                  <c:v>154.494999999932</c:v>
                </c:pt>
                <c:pt idx="30900">
                  <c:v>154.499999999932</c:v>
                </c:pt>
                <c:pt idx="30901">
                  <c:v>154.504999999932</c:v>
                </c:pt>
                <c:pt idx="30902">
                  <c:v>154.509999999932</c:v>
                </c:pt>
                <c:pt idx="30903">
                  <c:v>154.5149999999319</c:v>
                </c:pt>
                <c:pt idx="30904">
                  <c:v>154.5199999999319</c:v>
                </c:pt>
                <c:pt idx="30905">
                  <c:v>154.524999999932</c:v>
                </c:pt>
                <c:pt idx="30906">
                  <c:v>154.529999999932</c:v>
                </c:pt>
                <c:pt idx="30907">
                  <c:v>154.534999999932</c:v>
                </c:pt>
                <c:pt idx="30908">
                  <c:v>154.539999999932</c:v>
                </c:pt>
                <c:pt idx="30909">
                  <c:v>154.5449999999319</c:v>
                </c:pt>
                <c:pt idx="30910">
                  <c:v>154.5499999999319</c:v>
                </c:pt>
                <c:pt idx="30911">
                  <c:v>154.554999999932</c:v>
                </c:pt>
                <c:pt idx="30912">
                  <c:v>154.559999999932</c:v>
                </c:pt>
                <c:pt idx="30913">
                  <c:v>154.5649999999319</c:v>
                </c:pt>
                <c:pt idx="30914">
                  <c:v>154.5699999999319</c:v>
                </c:pt>
                <c:pt idx="30915">
                  <c:v>154.5749999999319</c:v>
                </c:pt>
                <c:pt idx="30916">
                  <c:v>154.5799999999319</c:v>
                </c:pt>
                <c:pt idx="30917">
                  <c:v>154.584999999932</c:v>
                </c:pt>
                <c:pt idx="30918">
                  <c:v>154.589999999932</c:v>
                </c:pt>
                <c:pt idx="30919">
                  <c:v>154.594999999932</c:v>
                </c:pt>
                <c:pt idx="30920">
                  <c:v>154.5999999999319</c:v>
                </c:pt>
                <c:pt idx="30921">
                  <c:v>154.6049999999319</c:v>
                </c:pt>
                <c:pt idx="30922">
                  <c:v>154.6099999999319</c:v>
                </c:pt>
                <c:pt idx="30923">
                  <c:v>154.6149999999319</c:v>
                </c:pt>
                <c:pt idx="30924">
                  <c:v>154.6199999999318</c:v>
                </c:pt>
                <c:pt idx="30925">
                  <c:v>154.6249999999318</c:v>
                </c:pt>
                <c:pt idx="30926">
                  <c:v>154.6299999999318</c:v>
                </c:pt>
                <c:pt idx="30927">
                  <c:v>154.6349999999318</c:v>
                </c:pt>
                <c:pt idx="30928">
                  <c:v>154.6399999999318</c:v>
                </c:pt>
                <c:pt idx="30929">
                  <c:v>154.6449999999318</c:v>
                </c:pt>
                <c:pt idx="30930">
                  <c:v>154.6499999999318</c:v>
                </c:pt>
                <c:pt idx="30931">
                  <c:v>154.6549999999318</c:v>
                </c:pt>
                <c:pt idx="30932">
                  <c:v>154.6599999999318</c:v>
                </c:pt>
                <c:pt idx="30933">
                  <c:v>154.6649999999318</c:v>
                </c:pt>
                <c:pt idx="30934">
                  <c:v>154.6699999999318</c:v>
                </c:pt>
                <c:pt idx="30935">
                  <c:v>154.6749999999318</c:v>
                </c:pt>
                <c:pt idx="30936">
                  <c:v>154.6799999999318</c:v>
                </c:pt>
                <c:pt idx="30937">
                  <c:v>154.6849999999318</c:v>
                </c:pt>
                <c:pt idx="30938">
                  <c:v>154.6899999999318</c:v>
                </c:pt>
                <c:pt idx="30939">
                  <c:v>154.6949999999318</c:v>
                </c:pt>
                <c:pt idx="30940">
                  <c:v>154.6999999999318</c:v>
                </c:pt>
                <c:pt idx="30941">
                  <c:v>154.7049999999318</c:v>
                </c:pt>
                <c:pt idx="30942">
                  <c:v>154.7099999999318</c:v>
                </c:pt>
                <c:pt idx="30943">
                  <c:v>154.7149999999318</c:v>
                </c:pt>
                <c:pt idx="30944">
                  <c:v>154.7199999999318</c:v>
                </c:pt>
                <c:pt idx="30945">
                  <c:v>154.7249999999318</c:v>
                </c:pt>
                <c:pt idx="30946">
                  <c:v>154.7299999999318</c:v>
                </c:pt>
                <c:pt idx="30947">
                  <c:v>154.7349999999317</c:v>
                </c:pt>
                <c:pt idx="30948">
                  <c:v>154.7399999999317</c:v>
                </c:pt>
                <c:pt idx="30949">
                  <c:v>154.7449999999317</c:v>
                </c:pt>
                <c:pt idx="30950">
                  <c:v>154.7499999999317</c:v>
                </c:pt>
                <c:pt idx="30951">
                  <c:v>154.7549999999318</c:v>
                </c:pt>
                <c:pt idx="30952">
                  <c:v>154.7599999999318</c:v>
                </c:pt>
                <c:pt idx="30953">
                  <c:v>154.7649999999317</c:v>
                </c:pt>
                <c:pt idx="30954">
                  <c:v>154.7699999999317</c:v>
                </c:pt>
                <c:pt idx="30955">
                  <c:v>154.7749999999317</c:v>
                </c:pt>
                <c:pt idx="30956">
                  <c:v>154.7799999999317</c:v>
                </c:pt>
                <c:pt idx="30957">
                  <c:v>154.7849999999317</c:v>
                </c:pt>
                <c:pt idx="30958">
                  <c:v>154.7899999999317</c:v>
                </c:pt>
                <c:pt idx="30959">
                  <c:v>154.7949999999317</c:v>
                </c:pt>
                <c:pt idx="30960">
                  <c:v>154.7999999999317</c:v>
                </c:pt>
                <c:pt idx="30961">
                  <c:v>154.8049999999317</c:v>
                </c:pt>
                <c:pt idx="30962">
                  <c:v>154.8099999999317</c:v>
                </c:pt>
                <c:pt idx="30963">
                  <c:v>154.8149999999317</c:v>
                </c:pt>
                <c:pt idx="30964">
                  <c:v>154.8199999999317</c:v>
                </c:pt>
                <c:pt idx="30965">
                  <c:v>154.8249999999317</c:v>
                </c:pt>
                <c:pt idx="30966">
                  <c:v>154.8299999999317</c:v>
                </c:pt>
                <c:pt idx="30967">
                  <c:v>154.8349999999317</c:v>
                </c:pt>
                <c:pt idx="30968">
                  <c:v>154.8399999999317</c:v>
                </c:pt>
                <c:pt idx="30969">
                  <c:v>154.8449999999316</c:v>
                </c:pt>
                <c:pt idx="30970">
                  <c:v>154.8499999999316</c:v>
                </c:pt>
                <c:pt idx="30971">
                  <c:v>154.8549999999317</c:v>
                </c:pt>
                <c:pt idx="30972">
                  <c:v>154.8599999999317</c:v>
                </c:pt>
                <c:pt idx="30973">
                  <c:v>154.8649999999317</c:v>
                </c:pt>
                <c:pt idx="30974">
                  <c:v>154.8699999999317</c:v>
                </c:pt>
                <c:pt idx="30975">
                  <c:v>154.8749999999316</c:v>
                </c:pt>
                <c:pt idx="30976">
                  <c:v>154.8799999999316</c:v>
                </c:pt>
                <c:pt idx="30977">
                  <c:v>154.8849999999316</c:v>
                </c:pt>
                <c:pt idx="30978">
                  <c:v>154.8899999999316</c:v>
                </c:pt>
                <c:pt idx="30979">
                  <c:v>154.8949999999316</c:v>
                </c:pt>
                <c:pt idx="30980">
                  <c:v>154.8999999999316</c:v>
                </c:pt>
                <c:pt idx="30981">
                  <c:v>154.9049999999316</c:v>
                </c:pt>
                <c:pt idx="30982">
                  <c:v>154.9099999999316</c:v>
                </c:pt>
                <c:pt idx="30983">
                  <c:v>154.9149999999316</c:v>
                </c:pt>
                <c:pt idx="30984">
                  <c:v>154.9199999999316</c:v>
                </c:pt>
                <c:pt idx="30985">
                  <c:v>154.9249999999316</c:v>
                </c:pt>
                <c:pt idx="30986">
                  <c:v>154.9299999999316</c:v>
                </c:pt>
                <c:pt idx="30987">
                  <c:v>154.9349999999316</c:v>
                </c:pt>
                <c:pt idx="30988">
                  <c:v>154.9399999999316</c:v>
                </c:pt>
                <c:pt idx="30989">
                  <c:v>154.9449999999316</c:v>
                </c:pt>
                <c:pt idx="30990">
                  <c:v>154.9499999999316</c:v>
                </c:pt>
                <c:pt idx="30991">
                  <c:v>154.9549999999316</c:v>
                </c:pt>
                <c:pt idx="30992">
                  <c:v>154.9599999999316</c:v>
                </c:pt>
                <c:pt idx="30993">
                  <c:v>154.9649999999316</c:v>
                </c:pt>
                <c:pt idx="30994">
                  <c:v>154.9699999999316</c:v>
                </c:pt>
                <c:pt idx="30995">
                  <c:v>154.9749999999316</c:v>
                </c:pt>
                <c:pt idx="30996">
                  <c:v>154.9799999999316</c:v>
                </c:pt>
                <c:pt idx="30997">
                  <c:v>154.9849999999316</c:v>
                </c:pt>
                <c:pt idx="30998">
                  <c:v>154.9899999999315</c:v>
                </c:pt>
                <c:pt idx="30999">
                  <c:v>154.9949999999315</c:v>
                </c:pt>
                <c:pt idx="31000">
                  <c:v>154.9999999999315</c:v>
                </c:pt>
                <c:pt idx="31001">
                  <c:v>155.0049999999315</c:v>
                </c:pt>
                <c:pt idx="31002">
                  <c:v>155.0099999999315</c:v>
                </c:pt>
                <c:pt idx="31003">
                  <c:v>155.0149999999315</c:v>
                </c:pt>
                <c:pt idx="31004">
                  <c:v>155.0199999999315</c:v>
                </c:pt>
                <c:pt idx="31005">
                  <c:v>155.0249999999315</c:v>
                </c:pt>
                <c:pt idx="31006">
                  <c:v>155.0299999999315</c:v>
                </c:pt>
                <c:pt idx="31007">
                  <c:v>155.0349999999315</c:v>
                </c:pt>
                <c:pt idx="31008">
                  <c:v>155.0399999999315</c:v>
                </c:pt>
                <c:pt idx="31009">
                  <c:v>155.0449999999315</c:v>
                </c:pt>
                <c:pt idx="31010">
                  <c:v>155.0499999999315</c:v>
                </c:pt>
                <c:pt idx="31011">
                  <c:v>155.0549999999315</c:v>
                </c:pt>
                <c:pt idx="31012">
                  <c:v>155.0599999999315</c:v>
                </c:pt>
                <c:pt idx="31013">
                  <c:v>155.0649999999314</c:v>
                </c:pt>
                <c:pt idx="31014">
                  <c:v>155.0699999999314</c:v>
                </c:pt>
                <c:pt idx="31015">
                  <c:v>155.0749999999314</c:v>
                </c:pt>
                <c:pt idx="31016">
                  <c:v>155.0799999999314</c:v>
                </c:pt>
                <c:pt idx="31017">
                  <c:v>155.0849999999315</c:v>
                </c:pt>
                <c:pt idx="31018">
                  <c:v>155.0899999999315</c:v>
                </c:pt>
                <c:pt idx="31019">
                  <c:v>155.0949999999314</c:v>
                </c:pt>
                <c:pt idx="31020">
                  <c:v>155.0999999999314</c:v>
                </c:pt>
                <c:pt idx="31021">
                  <c:v>155.1049999999314</c:v>
                </c:pt>
                <c:pt idx="31022">
                  <c:v>155.1099999999314</c:v>
                </c:pt>
                <c:pt idx="31023">
                  <c:v>155.1149999999314</c:v>
                </c:pt>
                <c:pt idx="31024">
                  <c:v>155.1199999999314</c:v>
                </c:pt>
                <c:pt idx="31025">
                  <c:v>155.1249999999314</c:v>
                </c:pt>
                <c:pt idx="31026">
                  <c:v>155.1299999999314</c:v>
                </c:pt>
                <c:pt idx="31027">
                  <c:v>155.1349999999314</c:v>
                </c:pt>
                <c:pt idx="31028">
                  <c:v>155.1399999999314</c:v>
                </c:pt>
                <c:pt idx="31029">
                  <c:v>155.1449999999314</c:v>
                </c:pt>
                <c:pt idx="31030">
                  <c:v>155.1499999999314</c:v>
                </c:pt>
                <c:pt idx="31031">
                  <c:v>155.1549999999314</c:v>
                </c:pt>
                <c:pt idx="31032">
                  <c:v>155.1599999999314</c:v>
                </c:pt>
                <c:pt idx="31033">
                  <c:v>155.1649999999314</c:v>
                </c:pt>
                <c:pt idx="31034">
                  <c:v>155.1699999999314</c:v>
                </c:pt>
                <c:pt idx="31035">
                  <c:v>155.1749999999313</c:v>
                </c:pt>
                <c:pt idx="31036">
                  <c:v>155.1799999999313</c:v>
                </c:pt>
                <c:pt idx="31037">
                  <c:v>155.1849999999314</c:v>
                </c:pt>
                <c:pt idx="31038">
                  <c:v>155.1899999999314</c:v>
                </c:pt>
                <c:pt idx="31039">
                  <c:v>155.1949999999314</c:v>
                </c:pt>
                <c:pt idx="31040">
                  <c:v>155.1999999999314</c:v>
                </c:pt>
                <c:pt idx="31041">
                  <c:v>155.2049999999313</c:v>
                </c:pt>
                <c:pt idx="31042">
                  <c:v>155.2099999999313</c:v>
                </c:pt>
                <c:pt idx="31043">
                  <c:v>155.2149999999313</c:v>
                </c:pt>
                <c:pt idx="31044">
                  <c:v>155.2199999999313</c:v>
                </c:pt>
                <c:pt idx="31045">
                  <c:v>155.2249999999313</c:v>
                </c:pt>
                <c:pt idx="31046">
                  <c:v>155.2299999999313</c:v>
                </c:pt>
                <c:pt idx="31047">
                  <c:v>155.2349999999313</c:v>
                </c:pt>
                <c:pt idx="31048">
                  <c:v>155.2399999999313</c:v>
                </c:pt>
                <c:pt idx="31049">
                  <c:v>155.2449999999313</c:v>
                </c:pt>
                <c:pt idx="31050">
                  <c:v>155.2499999999313</c:v>
                </c:pt>
                <c:pt idx="31051">
                  <c:v>155.2549999999313</c:v>
                </c:pt>
                <c:pt idx="31052">
                  <c:v>155.2599999999313</c:v>
                </c:pt>
                <c:pt idx="31053">
                  <c:v>155.2649999999313</c:v>
                </c:pt>
                <c:pt idx="31054">
                  <c:v>155.2699999999313</c:v>
                </c:pt>
                <c:pt idx="31055">
                  <c:v>155.2749999999313</c:v>
                </c:pt>
                <c:pt idx="31056">
                  <c:v>155.2799999999312</c:v>
                </c:pt>
                <c:pt idx="31057">
                  <c:v>155.2849999999312</c:v>
                </c:pt>
                <c:pt idx="31058">
                  <c:v>155.2899999999312</c:v>
                </c:pt>
                <c:pt idx="31059">
                  <c:v>155.2949999999312</c:v>
                </c:pt>
                <c:pt idx="31060">
                  <c:v>155.2999999999312</c:v>
                </c:pt>
                <c:pt idx="31061">
                  <c:v>155.3049999999313</c:v>
                </c:pt>
                <c:pt idx="31062">
                  <c:v>155.3099999999313</c:v>
                </c:pt>
                <c:pt idx="31063">
                  <c:v>155.3149999999312</c:v>
                </c:pt>
                <c:pt idx="31064">
                  <c:v>155.3199999999312</c:v>
                </c:pt>
                <c:pt idx="31065">
                  <c:v>155.3249999999312</c:v>
                </c:pt>
                <c:pt idx="31066">
                  <c:v>155.3299999999312</c:v>
                </c:pt>
                <c:pt idx="31067">
                  <c:v>155.3349999999312</c:v>
                </c:pt>
                <c:pt idx="31068">
                  <c:v>155.3399999999312</c:v>
                </c:pt>
                <c:pt idx="31069">
                  <c:v>155.3449999999312</c:v>
                </c:pt>
                <c:pt idx="31070">
                  <c:v>155.3499999999312</c:v>
                </c:pt>
                <c:pt idx="31071">
                  <c:v>155.3549999999312</c:v>
                </c:pt>
                <c:pt idx="31072">
                  <c:v>155.3599999999312</c:v>
                </c:pt>
                <c:pt idx="31073">
                  <c:v>155.3649999999312</c:v>
                </c:pt>
                <c:pt idx="31074">
                  <c:v>155.3699999999312</c:v>
                </c:pt>
                <c:pt idx="31075">
                  <c:v>155.3749999999312</c:v>
                </c:pt>
                <c:pt idx="31076">
                  <c:v>155.3799999999312</c:v>
                </c:pt>
                <c:pt idx="31077">
                  <c:v>155.3849999999312</c:v>
                </c:pt>
                <c:pt idx="31078">
                  <c:v>155.3899999999312</c:v>
                </c:pt>
                <c:pt idx="31079">
                  <c:v>155.3949999999312</c:v>
                </c:pt>
                <c:pt idx="31080">
                  <c:v>155.3999999999312</c:v>
                </c:pt>
                <c:pt idx="31081">
                  <c:v>155.4049999999312</c:v>
                </c:pt>
                <c:pt idx="31082">
                  <c:v>155.4099999999312</c:v>
                </c:pt>
                <c:pt idx="31083">
                  <c:v>155.4149999999312</c:v>
                </c:pt>
                <c:pt idx="31084">
                  <c:v>155.4199999999312</c:v>
                </c:pt>
                <c:pt idx="31085">
                  <c:v>155.4249999999312</c:v>
                </c:pt>
                <c:pt idx="31086">
                  <c:v>155.4299999999311</c:v>
                </c:pt>
                <c:pt idx="31087">
                  <c:v>155.4349999999311</c:v>
                </c:pt>
                <c:pt idx="31088">
                  <c:v>155.4399999999311</c:v>
                </c:pt>
                <c:pt idx="31089">
                  <c:v>155.4449999999311</c:v>
                </c:pt>
                <c:pt idx="31090">
                  <c:v>155.4499999999311</c:v>
                </c:pt>
                <c:pt idx="31091">
                  <c:v>155.4549999999311</c:v>
                </c:pt>
                <c:pt idx="31092">
                  <c:v>155.4599999999311</c:v>
                </c:pt>
                <c:pt idx="31093">
                  <c:v>155.4649999999311</c:v>
                </c:pt>
                <c:pt idx="31094">
                  <c:v>155.4699999999311</c:v>
                </c:pt>
                <c:pt idx="31095">
                  <c:v>155.4749999999311</c:v>
                </c:pt>
                <c:pt idx="31096">
                  <c:v>155.4799999999311</c:v>
                </c:pt>
                <c:pt idx="31097">
                  <c:v>155.4849999999311</c:v>
                </c:pt>
                <c:pt idx="31098">
                  <c:v>155.4899999999311</c:v>
                </c:pt>
                <c:pt idx="31099">
                  <c:v>155.4949999999311</c:v>
                </c:pt>
                <c:pt idx="31100">
                  <c:v>155.4999999999311</c:v>
                </c:pt>
                <c:pt idx="31101">
                  <c:v>155.504999999931</c:v>
                </c:pt>
                <c:pt idx="31102">
                  <c:v>155.509999999931</c:v>
                </c:pt>
                <c:pt idx="31103">
                  <c:v>155.514999999931</c:v>
                </c:pt>
                <c:pt idx="31104">
                  <c:v>155.519999999931</c:v>
                </c:pt>
                <c:pt idx="31105">
                  <c:v>155.5249999999311</c:v>
                </c:pt>
                <c:pt idx="31106">
                  <c:v>155.5299999999311</c:v>
                </c:pt>
                <c:pt idx="31107">
                  <c:v>155.534999999931</c:v>
                </c:pt>
                <c:pt idx="31108">
                  <c:v>155.539999999931</c:v>
                </c:pt>
                <c:pt idx="31109">
                  <c:v>155.544999999931</c:v>
                </c:pt>
                <c:pt idx="31110">
                  <c:v>155.549999999931</c:v>
                </c:pt>
                <c:pt idx="31111">
                  <c:v>155.554999999931</c:v>
                </c:pt>
                <c:pt idx="31112">
                  <c:v>155.559999999931</c:v>
                </c:pt>
                <c:pt idx="31113">
                  <c:v>155.564999999931</c:v>
                </c:pt>
                <c:pt idx="31114">
                  <c:v>155.569999999931</c:v>
                </c:pt>
                <c:pt idx="31115">
                  <c:v>155.574999999931</c:v>
                </c:pt>
                <c:pt idx="31116">
                  <c:v>155.579999999931</c:v>
                </c:pt>
                <c:pt idx="31117">
                  <c:v>155.584999999931</c:v>
                </c:pt>
                <c:pt idx="31118">
                  <c:v>155.589999999931</c:v>
                </c:pt>
                <c:pt idx="31119">
                  <c:v>155.594999999931</c:v>
                </c:pt>
                <c:pt idx="31120">
                  <c:v>155.599999999931</c:v>
                </c:pt>
                <c:pt idx="31121">
                  <c:v>155.604999999931</c:v>
                </c:pt>
                <c:pt idx="31122">
                  <c:v>155.609999999931</c:v>
                </c:pt>
                <c:pt idx="31123">
                  <c:v>155.6149999999309</c:v>
                </c:pt>
                <c:pt idx="31124">
                  <c:v>155.6199999999309</c:v>
                </c:pt>
                <c:pt idx="31125">
                  <c:v>155.624999999931</c:v>
                </c:pt>
                <c:pt idx="31126">
                  <c:v>155.629999999931</c:v>
                </c:pt>
                <c:pt idx="31127">
                  <c:v>155.634999999931</c:v>
                </c:pt>
                <c:pt idx="31128">
                  <c:v>155.6399999999309</c:v>
                </c:pt>
                <c:pt idx="31129">
                  <c:v>155.6449999999309</c:v>
                </c:pt>
                <c:pt idx="31130">
                  <c:v>155.6499999999309</c:v>
                </c:pt>
                <c:pt idx="31131">
                  <c:v>155.654999999931</c:v>
                </c:pt>
                <c:pt idx="31132">
                  <c:v>155.659999999931</c:v>
                </c:pt>
                <c:pt idx="31133">
                  <c:v>155.6649999999309</c:v>
                </c:pt>
                <c:pt idx="31134">
                  <c:v>155.6699999999309</c:v>
                </c:pt>
                <c:pt idx="31135">
                  <c:v>155.6749999999309</c:v>
                </c:pt>
                <c:pt idx="31136">
                  <c:v>155.6799999999309</c:v>
                </c:pt>
                <c:pt idx="31137">
                  <c:v>155.684999999931</c:v>
                </c:pt>
                <c:pt idx="31138">
                  <c:v>155.689999999931</c:v>
                </c:pt>
                <c:pt idx="31139">
                  <c:v>155.6949999999309</c:v>
                </c:pt>
                <c:pt idx="31140">
                  <c:v>155.6999999999309</c:v>
                </c:pt>
                <c:pt idx="31141">
                  <c:v>155.7049999999309</c:v>
                </c:pt>
                <c:pt idx="31142">
                  <c:v>155.7099999999309</c:v>
                </c:pt>
                <c:pt idx="31143">
                  <c:v>155.7149999999309</c:v>
                </c:pt>
                <c:pt idx="31144">
                  <c:v>155.7199999999308</c:v>
                </c:pt>
                <c:pt idx="31145">
                  <c:v>155.7249999999308</c:v>
                </c:pt>
                <c:pt idx="31146">
                  <c:v>155.7299999999308</c:v>
                </c:pt>
                <c:pt idx="31147">
                  <c:v>155.7349999999308</c:v>
                </c:pt>
                <c:pt idx="31148">
                  <c:v>155.7399999999308</c:v>
                </c:pt>
                <c:pt idx="31149">
                  <c:v>155.7449999999308</c:v>
                </c:pt>
                <c:pt idx="31150">
                  <c:v>155.7499999999308</c:v>
                </c:pt>
                <c:pt idx="31151">
                  <c:v>155.7549999999308</c:v>
                </c:pt>
                <c:pt idx="31152">
                  <c:v>155.7599999999308</c:v>
                </c:pt>
                <c:pt idx="31153">
                  <c:v>155.7649999999308</c:v>
                </c:pt>
                <c:pt idx="31154">
                  <c:v>155.7699999999308</c:v>
                </c:pt>
                <c:pt idx="31155">
                  <c:v>155.7749999999308</c:v>
                </c:pt>
                <c:pt idx="31156">
                  <c:v>155.7799999999308</c:v>
                </c:pt>
                <c:pt idx="31157">
                  <c:v>155.7849999999308</c:v>
                </c:pt>
                <c:pt idx="31158">
                  <c:v>155.7899999999308</c:v>
                </c:pt>
                <c:pt idx="31159">
                  <c:v>155.7949999999308</c:v>
                </c:pt>
                <c:pt idx="31160">
                  <c:v>155.7999999999308</c:v>
                </c:pt>
                <c:pt idx="31161">
                  <c:v>155.8049999999308</c:v>
                </c:pt>
                <c:pt idx="31162">
                  <c:v>155.8099999999308</c:v>
                </c:pt>
                <c:pt idx="31163">
                  <c:v>155.8149999999308</c:v>
                </c:pt>
                <c:pt idx="31164">
                  <c:v>155.8199999999308</c:v>
                </c:pt>
                <c:pt idx="31165">
                  <c:v>155.8249999999308</c:v>
                </c:pt>
                <c:pt idx="31166">
                  <c:v>155.8299999999308</c:v>
                </c:pt>
                <c:pt idx="31167">
                  <c:v>155.8349999999308</c:v>
                </c:pt>
                <c:pt idx="31168">
                  <c:v>155.8399999999308</c:v>
                </c:pt>
                <c:pt idx="31169">
                  <c:v>155.8449999999308</c:v>
                </c:pt>
                <c:pt idx="31170">
                  <c:v>155.8499999999308</c:v>
                </c:pt>
                <c:pt idx="31171">
                  <c:v>155.8549999999308</c:v>
                </c:pt>
                <c:pt idx="31172">
                  <c:v>155.8599999999308</c:v>
                </c:pt>
                <c:pt idx="31173">
                  <c:v>155.8649999999308</c:v>
                </c:pt>
                <c:pt idx="31174">
                  <c:v>155.8699999999307</c:v>
                </c:pt>
                <c:pt idx="31175">
                  <c:v>155.8749999999307</c:v>
                </c:pt>
                <c:pt idx="31176">
                  <c:v>155.8799999999307</c:v>
                </c:pt>
                <c:pt idx="31177">
                  <c:v>155.8849999999308</c:v>
                </c:pt>
                <c:pt idx="31178">
                  <c:v>155.8899999999308</c:v>
                </c:pt>
                <c:pt idx="31179">
                  <c:v>155.8949999999307</c:v>
                </c:pt>
                <c:pt idx="31180">
                  <c:v>155.8999999999307</c:v>
                </c:pt>
                <c:pt idx="31181">
                  <c:v>155.9049999999307</c:v>
                </c:pt>
                <c:pt idx="31182">
                  <c:v>155.9099999999307</c:v>
                </c:pt>
                <c:pt idx="31183">
                  <c:v>155.9149999999307</c:v>
                </c:pt>
                <c:pt idx="31184">
                  <c:v>155.9199999999307</c:v>
                </c:pt>
                <c:pt idx="31185">
                  <c:v>155.9249999999307</c:v>
                </c:pt>
                <c:pt idx="31186">
                  <c:v>155.9299999999307</c:v>
                </c:pt>
                <c:pt idx="31187">
                  <c:v>155.9349999999307</c:v>
                </c:pt>
                <c:pt idx="31188">
                  <c:v>155.9399999999307</c:v>
                </c:pt>
                <c:pt idx="31189">
                  <c:v>155.9449999999306</c:v>
                </c:pt>
                <c:pt idx="31190">
                  <c:v>155.9499999999306</c:v>
                </c:pt>
                <c:pt idx="31191">
                  <c:v>155.9549999999307</c:v>
                </c:pt>
                <c:pt idx="31192">
                  <c:v>155.9599999999307</c:v>
                </c:pt>
                <c:pt idx="31193">
                  <c:v>155.9649999999307</c:v>
                </c:pt>
                <c:pt idx="31194">
                  <c:v>155.9699999999306</c:v>
                </c:pt>
                <c:pt idx="31195">
                  <c:v>155.9749999999306</c:v>
                </c:pt>
                <c:pt idx="31196">
                  <c:v>155.9799999999306</c:v>
                </c:pt>
                <c:pt idx="31197">
                  <c:v>155.9849999999306</c:v>
                </c:pt>
                <c:pt idx="31198">
                  <c:v>155.9899999999306</c:v>
                </c:pt>
                <c:pt idx="31199">
                  <c:v>155.9949999999306</c:v>
                </c:pt>
                <c:pt idx="31200">
                  <c:v>155.9999999999306</c:v>
                </c:pt>
                <c:pt idx="31201">
                  <c:v>156.0049999999306</c:v>
                </c:pt>
                <c:pt idx="31202">
                  <c:v>156.0099999999306</c:v>
                </c:pt>
                <c:pt idx="31203">
                  <c:v>156.0149999999306</c:v>
                </c:pt>
                <c:pt idx="31204">
                  <c:v>156.0199999999306</c:v>
                </c:pt>
                <c:pt idx="31205">
                  <c:v>156.0249999999306</c:v>
                </c:pt>
                <c:pt idx="31206">
                  <c:v>156.0299999999306</c:v>
                </c:pt>
                <c:pt idx="31207">
                  <c:v>156.0349999999306</c:v>
                </c:pt>
                <c:pt idx="31208">
                  <c:v>156.0399999999306</c:v>
                </c:pt>
                <c:pt idx="31209">
                  <c:v>156.0449999999306</c:v>
                </c:pt>
                <c:pt idx="31210">
                  <c:v>156.0499999999306</c:v>
                </c:pt>
                <c:pt idx="31211">
                  <c:v>156.0549999999306</c:v>
                </c:pt>
                <c:pt idx="31212">
                  <c:v>156.0599999999306</c:v>
                </c:pt>
                <c:pt idx="31213">
                  <c:v>156.0649999999306</c:v>
                </c:pt>
                <c:pt idx="31214">
                  <c:v>156.0699999999306</c:v>
                </c:pt>
                <c:pt idx="31215">
                  <c:v>156.0749999999306</c:v>
                </c:pt>
                <c:pt idx="31216">
                  <c:v>156.0799999999305</c:v>
                </c:pt>
                <c:pt idx="31217">
                  <c:v>156.0849999999306</c:v>
                </c:pt>
                <c:pt idx="31218">
                  <c:v>156.0899999999305</c:v>
                </c:pt>
                <c:pt idx="31219">
                  <c:v>156.0949999999305</c:v>
                </c:pt>
                <c:pt idx="31220">
                  <c:v>156.0999999999305</c:v>
                </c:pt>
                <c:pt idx="31221">
                  <c:v>156.1049999999305</c:v>
                </c:pt>
                <c:pt idx="31222">
                  <c:v>156.1099999999305</c:v>
                </c:pt>
                <c:pt idx="31223">
                  <c:v>156.1149999999305</c:v>
                </c:pt>
                <c:pt idx="31224">
                  <c:v>156.1199999999305</c:v>
                </c:pt>
                <c:pt idx="31225">
                  <c:v>156.1249999999305</c:v>
                </c:pt>
                <c:pt idx="31226">
                  <c:v>156.1299999999305</c:v>
                </c:pt>
                <c:pt idx="31227">
                  <c:v>156.1349999999305</c:v>
                </c:pt>
                <c:pt idx="31228">
                  <c:v>156.1399999999305</c:v>
                </c:pt>
                <c:pt idx="31229">
                  <c:v>156.1449999999305</c:v>
                </c:pt>
                <c:pt idx="31230">
                  <c:v>156.1499999999305</c:v>
                </c:pt>
                <c:pt idx="31231">
                  <c:v>156.1549999999305</c:v>
                </c:pt>
                <c:pt idx="31232">
                  <c:v>156.1599999999305</c:v>
                </c:pt>
                <c:pt idx="31233">
                  <c:v>156.1649999999304</c:v>
                </c:pt>
                <c:pt idx="31234">
                  <c:v>156.1699999999304</c:v>
                </c:pt>
                <c:pt idx="31235">
                  <c:v>156.1749999999304</c:v>
                </c:pt>
                <c:pt idx="31236">
                  <c:v>156.1799999999304</c:v>
                </c:pt>
                <c:pt idx="31237">
                  <c:v>156.1849999999305</c:v>
                </c:pt>
                <c:pt idx="31238">
                  <c:v>156.1899999999304</c:v>
                </c:pt>
                <c:pt idx="31239">
                  <c:v>156.1949999999304</c:v>
                </c:pt>
                <c:pt idx="31240">
                  <c:v>156.1999999999304</c:v>
                </c:pt>
                <c:pt idx="31241">
                  <c:v>156.2049999999304</c:v>
                </c:pt>
                <c:pt idx="31242">
                  <c:v>156.2099999999304</c:v>
                </c:pt>
                <c:pt idx="31243">
                  <c:v>156.2149999999304</c:v>
                </c:pt>
                <c:pt idx="31244">
                  <c:v>156.2199999999304</c:v>
                </c:pt>
                <c:pt idx="31245">
                  <c:v>156.2249999999304</c:v>
                </c:pt>
                <c:pt idx="31246">
                  <c:v>156.2299999999304</c:v>
                </c:pt>
                <c:pt idx="31247">
                  <c:v>156.2349999999304</c:v>
                </c:pt>
                <c:pt idx="31248">
                  <c:v>156.2399999999304</c:v>
                </c:pt>
                <c:pt idx="31249">
                  <c:v>156.2449999999304</c:v>
                </c:pt>
                <c:pt idx="31250">
                  <c:v>156.2499999999304</c:v>
                </c:pt>
                <c:pt idx="31251">
                  <c:v>156.2549999999304</c:v>
                </c:pt>
                <c:pt idx="31252">
                  <c:v>156.2599999999304</c:v>
                </c:pt>
                <c:pt idx="31253">
                  <c:v>156.2649999999304</c:v>
                </c:pt>
                <c:pt idx="31254">
                  <c:v>156.2699999999304</c:v>
                </c:pt>
                <c:pt idx="31255">
                  <c:v>156.2749999999303</c:v>
                </c:pt>
                <c:pt idx="31256">
                  <c:v>156.2799999999303</c:v>
                </c:pt>
                <c:pt idx="31257">
                  <c:v>156.2849999999304</c:v>
                </c:pt>
                <c:pt idx="31258">
                  <c:v>156.2899999999304</c:v>
                </c:pt>
                <c:pt idx="31259">
                  <c:v>156.2949999999304</c:v>
                </c:pt>
                <c:pt idx="31260">
                  <c:v>156.2999999999303</c:v>
                </c:pt>
                <c:pt idx="31261">
                  <c:v>156.3049999999304</c:v>
                </c:pt>
                <c:pt idx="31262">
                  <c:v>156.3099999999303</c:v>
                </c:pt>
                <c:pt idx="31263">
                  <c:v>156.3149999999303</c:v>
                </c:pt>
                <c:pt idx="31264">
                  <c:v>156.3199999999303</c:v>
                </c:pt>
                <c:pt idx="31265">
                  <c:v>156.3249999999304</c:v>
                </c:pt>
                <c:pt idx="31266">
                  <c:v>156.3299999999304</c:v>
                </c:pt>
                <c:pt idx="31267">
                  <c:v>156.3349999999303</c:v>
                </c:pt>
                <c:pt idx="31268">
                  <c:v>156.3399999999303</c:v>
                </c:pt>
                <c:pt idx="31269">
                  <c:v>156.3449999999303</c:v>
                </c:pt>
                <c:pt idx="31270">
                  <c:v>156.3499999999303</c:v>
                </c:pt>
                <c:pt idx="31271">
                  <c:v>156.3549999999303</c:v>
                </c:pt>
                <c:pt idx="31272">
                  <c:v>156.3599999999303</c:v>
                </c:pt>
                <c:pt idx="31273">
                  <c:v>156.3649999999303</c:v>
                </c:pt>
                <c:pt idx="31274">
                  <c:v>156.3699999999303</c:v>
                </c:pt>
                <c:pt idx="31275">
                  <c:v>156.3749999999303</c:v>
                </c:pt>
                <c:pt idx="31276">
                  <c:v>156.3799999999303</c:v>
                </c:pt>
                <c:pt idx="31277">
                  <c:v>156.3849999999303</c:v>
                </c:pt>
                <c:pt idx="31278">
                  <c:v>156.3899999999303</c:v>
                </c:pt>
                <c:pt idx="31279">
                  <c:v>156.3949999999303</c:v>
                </c:pt>
                <c:pt idx="31280">
                  <c:v>156.3999999999303</c:v>
                </c:pt>
                <c:pt idx="31281">
                  <c:v>156.4049999999303</c:v>
                </c:pt>
                <c:pt idx="31282">
                  <c:v>156.4099999999302</c:v>
                </c:pt>
                <c:pt idx="31283">
                  <c:v>156.4149999999302</c:v>
                </c:pt>
                <c:pt idx="31284">
                  <c:v>156.4199999999302</c:v>
                </c:pt>
                <c:pt idx="31285">
                  <c:v>156.4249999999302</c:v>
                </c:pt>
                <c:pt idx="31286">
                  <c:v>156.4299999999302</c:v>
                </c:pt>
                <c:pt idx="31287">
                  <c:v>156.4349999999302</c:v>
                </c:pt>
                <c:pt idx="31288">
                  <c:v>156.4399999999302</c:v>
                </c:pt>
                <c:pt idx="31289">
                  <c:v>156.4449999999302</c:v>
                </c:pt>
                <c:pt idx="31290">
                  <c:v>156.4499999999302</c:v>
                </c:pt>
                <c:pt idx="31291">
                  <c:v>156.4549999999302</c:v>
                </c:pt>
                <c:pt idx="31292">
                  <c:v>156.4599999999302</c:v>
                </c:pt>
                <c:pt idx="31293">
                  <c:v>156.4649999999302</c:v>
                </c:pt>
                <c:pt idx="31294">
                  <c:v>156.4699999999302</c:v>
                </c:pt>
                <c:pt idx="31295">
                  <c:v>156.4749999999302</c:v>
                </c:pt>
                <c:pt idx="31296">
                  <c:v>156.4799999999302</c:v>
                </c:pt>
                <c:pt idx="31297">
                  <c:v>156.4849999999302</c:v>
                </c:pt>
                <c:pt idx="31298">
                  <c:v>156.4899999999302</c:v>
                </c:pt>
                <c:pt idx="31299">
                  <c:v>156.4949999999302</c:v>
                </c:pt>
                <c:pt idx="31300">
                  <c:v>156.4999999999302</c:v>
                </c:pt>
                <c:pt idx="31301">
                  <c:v>156.5049999999302</c:v>
                </c:pt>
                <c:pt idx="31302">
                  <c:v>156.5099999999302</c:v>
                </c:pt>
                <c:pt idx="31303">
                  <c:v>156.5149999999302</c:v>
                </c:pt>
                <c:pt idx="31304">
                  <c:v>156.5199999999301</c:v>
                </c:pt>
                <c:pt idx="31305">
                  <c:v>156.5249999999302</c:v>
                </c:pt>
                <c:pt idx="31306">
                  <c:v>156.5299999999301</c:v>
                </c:pt>
                <c:pt idx="31307">
                  <c:v>156.5349999999301</c:v>
                </c:pt>
                <c:pt idx="31308">
                  <c:v>156.5399999999301</c:v>
                </c:pt>
                <c:pt idx="31309">
                  <c:v>156.5449999999301</c:v>
                </c:pt>
                <c:pt idx="31310">
                  <c:v>156.5499999999301</c:v>
                </c:pt>
                <c:pt idx="31311">
                  <c:v>156.5549999999301</c:v>
                </c:pt>
                <c:pt idx="31312">
                  <c:v>156.5599999999301</c:v>
                </c:pt>
                <c:pt idx="31313">
                  <c:v>156.5649999999301</c:v>
                </c:pt>
                <c:pt idx="31314">
                  <c:v>156.5699999999301</c:v>
                </c:pt>
                <c:pt idx="31315">
                  <c:v>156.5749999999301</c:v>
                </c:pt>
                <c:pt idx="31316">
                  <c:v>156.5799999999301</c:v>
                </c:pt>
                <c:pt idx="31317">
                  <c:v>156.5849999999301</c:v>
                </c:pt>
                <c:pt idx="31318">
                  <c:v>156.5899999999301</c:v>
                </c:pt>
                <c:pt idx="31319">
                  <c:v>156.5949999999301</c:v>
                </c:pt>
                <c:pt idx="31320">
                  <c:v>156.5999999999301</c:v>
                </c:pt>
                <c:pt idx="31321">
                  <c:v>156.60499999993</c:v>
                </c:pt>
                <c:pt idx="31322">
                  <c:v>156.60999999993</c:v>
                </c:pt>
                <c:pt idx="31323">
                  <c:v>156.61499999993</c:v>
                </c:pt>
                <c:pt idx="31324">
                  <c:v>156.61999999993</c:v>
                </c:pt>
                <c:pt idx="31325">
                  <c:v>156.6249999999301</c:v>
                </c:pt>
                <c:pt idx="31326">
                  <c:v>156.62999999993</c:v>
                </c:pt>
                <c:pt idx="31327">
                  <c:v>156.63499999993</c:v>
                </c:pt>
                <c:pt idx="31328">
                  <c:v>156.63999999993</c:v>
                </c:pt>
                <c:pt idx="31329">
                  <c:v>156.64499999993</c:v>
                </c:pt>
                <c:pt idx="31330">
                  <c:v>156.64999999993</c:v>
                </c:pt>
                <c:pt idx="31331">
                  <c:v>156.65499999993</c:v>
                </c:pt>
                <c:pt idx="31332">
                  <c:v>156.65999999993</c:v>
                </c:pt>
                <c:pt idx="31333">
                  <c:v>156.66499999993</c:v>
                </c:pt>
                <c:pt idx="31334">
                  <c:v>156.66999999993</c:v>
                </c:pt>
                <c:pt idx="31335">
                  <c:v>156.67499999993</c:v>
                </c:pt>
                <c:pt idx="31336">
                  <c:v>156.67999999993</c:v>
                </c:pt>
                <c:pt idx="31337">
                  <c:v>156.68499999993</c:v>
                </c:pt>
                <c:pt idx="31338">
                  <c:v>156.68999999993</c:v>
                </c:pt>
                <c:pt idx="31339">
                  <c:v>156.69499999993</c:v>
                </c:pt>
                <c:pt idx="31340">
                  <c:v>156.69999999993</c:v>
                </c:pt>
                <c:pt idx="31341">
                  <c:v>156.70499999993</c:v>
                </c:pt>
                <c:pt idx="31342">
                  <c:v>156.70999999993</c:v>
                </c:pt>
                <c:pt idx="31343">
                  <c:v>156.7149999999299</c:v>
                </c:pt>
                <c:pt idx="31344">
                  <c:v>156.7199999999299</c:v>
                </c:pt>
                <c:pt idx="31345">
                  <c:v>156.72499999993</c:v>
                </c:pt>
                <c:pt idx="31346">
                  <c:v>156.72999999993</c:v>
                </c:pt>
                <c:pt idx="31347">
                  <c:v>156.73499999993</c:v>
                </c:pt>
                <c:pt idx="31348">
                  <c:v>156.7399999999299</c:v>
                </c:pt>
                <c:pt idx="31349">
                  <c:v>156.7449999999299</c:v>
                </c:pt>
                <c:pt idx="31350">
                  <c:v>156.7499999999299</c:v>
                </c:pt>
                <c:pt idx="31351">
                  <c:v>156.75499999993</c:v>
                </c:pt>
                <c:pt idx="31352">
                  <c:v>156.75999999993</c:v>
                </c:pt>
                <c:pt idx="31353">
                  <c:v>156.7649999999299</c:v>
                </c:pt>
                <c:pt idx="31354">
                  <c:v>156.7699999999299</c:v>
                </c:pt>
                <c:pt idx="31355">
                  <c:v>156.7749999999299</c:v>
                </c:pt>
                <c:pt idx="31356">
                  <c:v>156.7799999999299</c:v>
                </c:pt>
                <c:pt idx="31357">
                  <c:v>156.78499999993</c:v>
                </c:pt>
                <c:pt idx="31358">
                  <c:v>156.78999999993</c:v>
                </c:pt>
                <c:pt idx="31359">
                  <c:v>156.7949999999299</c:v>
                </c:pt>
                <c:pt idx="31360">
                  <c:v>156.7999999999299</c:v>
                </c:pt>
                <c:pt idx="31361">
                  <c:v>156.80499999993</c:v>
                </c:pt>
                <c:pt idx="31362">
                  <c:v>156.80999999993</c:v>
                </c:pt>
                <c:pt idx="31363">
                  <c:v>156.81499999993</c:v>
                </c:pt>
                <c:pt idx="31364">
                  <c:v>156.81999999993</c:v>
                </c:pt>
                <c:pt idx="31365">
                  <c:v>156.82499999993</c:v>
                </c:pt>
                <c:pt idx="31366">
                  <c:v>156.82999999993</c:v>
                </c:pt>
                <c:pt idx="31367">
                  <c:v>156.83499999993</c:v>
                </c:pt>
                <c:pt idx="31368">
                  <c:v>156.83999999993</c:v>
                </c:pt>
                <c:pt idx="31369">
                  <c:v>156.84499999993</c:v>
                </c:pt>
                <c:pt idx="31370">
                  <c:v>156.8499999999298</c:v>
                </c:pt>
                <c:pt idx="31371">
                  <c:v>156.8549999999298</c:v>
                </c:pt>
                <c:pt idx="31372">
                  <c:v>156.8599999999298</c:v>
                </c:pt>
                <c:pt idx="31373">
                  <c:v>156.8649999999298</c:v>
                </c:pt>
                <c:pt idx="31374">
                  <c:v>156.8699999999298</c:v>
                </c:pt>
                <c:pt idx="31375">
                  <c:v>156.8749999999298</c:v>
                </c:pt>
                <c:pt idx="31376">
                  <c:v>156.8799999999298</c:v>
                </c:pt>
                <c:pt idx="31377">
                  <c:v>156.8849999999298</c:v>
                </c:pt>
                <c:pt idx="31378">
                  <c:v>156.8899999999298</c:v>
                </c:pt>
                <c:pt idx="31379">
                  <c:v>156.8949999999298</c:v>
                </c:pt>
                <c:pt idx="31380">
                  <c:v>156.8999999999298</c:v>
                </c:pt>
                <c:pt idx="31381">
                  <c:v>156.9049999999298</c:v>
                </c:pt>
                <c:pt idx="31382">
                  <c:v>156.9099999999298</c:v>
                </c:pt>
                <c:pt idx="31383">
                  <c:v>156.9149999999298</c:v>
                </c:pt>
                <c:pt idx="31384">
                  <c:v>156.9199999999298</c:v>
                </c:pt>
                <c:pt idx="31385">
                  <c:v>156.9249999999298</c:v>
                </c:pt>
                <c:pt idx="31386">
                  <c:v>156.9299999999298</c:v>
                </c:pt>
                <c:pt idx="31387">
                  <c:v>156.9349999999298</c:v>
                </c:pt>
                <c:pt idx="31388">
                  <c:v>156.9399999999298</c:v>
                </c:pt>
                <c:pt idx="31389">
                  <c:v>156.9449999999298</c:v>
                </c:pt>
                <c:pt idx="31390">
                  <c:v>156.9499999999298</c:v>
                </c:pt>
                <c:pt idx="31391">
                  <c:v>156.9549999999298</c:v>
                </c:pt>
                <c:pt idx="31392">
                  <c:v>156.9599999999298</c:v>
                </c:pt>
                <c:pt idx="31393">
                  <c:v>156.9649999999297</c:v>
                </c:pt>
                <c:pt idx="31394">
                  <c:v>156.9699999999297</c:v>
                </c:pt>
                <c:pt idx="31395">
                  <c:v>156.9749999999297</c:v>
                </c:pt>
                <c:pt idx="31396">
                  <c:v>156.9799999999297</c:v>
                </c:pt>
                <c:pt idx="31397">
                  <c:v>156.9849999999298</c:v>
                </c:pt>
                <c:pt idx="31398">
                  <c:v>156.9899999999298</c:v>
                </c:pt>
                <c:pt idx="31399">
                  <c:v>156.9949999999297</c:v>
                </c:pt>
                <c:pt idx="31400">
                  <c:v>156.9999999999297</c:v>
                </c:pt>
                <c:pt idx="31401">
                  <c:v>157.0049999999297</c:v>
                </c:pt>
                <c:pt idx="31402">
                  <c:v>157.0099999999297</c:v>
                </c:pt>
                <c:pt idx="31403">
                  <c:v>157.0149999999297</c:v>
                </c:pt>
                <c:pt idx="31404">
                  <c:v>157.0199999999297</c:v>
                </c:pt>
                <c:pt idx="31405">
                  <c:v>157.0249999999297</c:v>
                </c:pt>
                <c:pt idx="31406">
                  <c:v>157.0299999999297</c:v>
                </c:pt>
                <c:pt idx="31407">
                  <c:v>157.0349999999297</c:v>
                </c:pt>
                <c:pt idx="31408">
                  <c:v>157.0399999999297</c:v>
                </c:pt>
                <c:pt idx="31409">
                  <c:v>157.0449999999296</c:v>
                </c:pt>
                <c:pt idx="31410">
                  <c:v>157.0499999999296</c:v>
                </c:pt>
                <c:pt idx="31411">
                  <c:v>157.0549999999297</c:v>
                </c:pt>
                <c:pt idx="31412">
                  <c:v>157.0599999999297</c:v>
                </c:pt>
                <c:pt idx="31413">
                  <c:v>157.0649999999297</c:v>
                </c:pt>
                <c:pt idx="31414">
                  <c:v>157.0699999999296</c:v>
                </c:pt>
                <c:pt idx="31415">
                  <c:v>157.0749999999296</c:v>
                </c:pt>
                <c:pt idx="31416">
                  <c:v>157.0799999999296</c:v>
                </c:pt>
                <c:pt idx="31417">
                  <c:v>157.0849999999296</c:v>
                </c:pt>
                <c:pt idx="31418">
                  <c:v>157.0899999999296</c:v>
                </c:pt>
                <c:pt idx="31419">
                  <c:v>157.0949999999296</c:v>
                </c:pt>
                <c:pt idx="31420">
                  <c:v>157.0999999999296</c:v>
                </c:pt>
                <c:pt idx="31421">
                  <c:v>157.1049999999296</c:v>
                </c:pt>
                <c:pt idx="31422">
                  <c:v>157.1099999999296</c:v>
                </c:pt>
                <c:pt idx="31423">
                  <c:v>157.1149999999296</c:v>
                </c:pt>
                <c:pt idx="31424">
                  <c:v>157.1199999999296</c:v>
                </c:pt>
                <c:pt idx="31425">
                  <c:v>157.1249999999296</c:v>
                </c:pt>
                <c:pt idx="31426">
                  <c:v>157.1299999999296</c:v>
                </c:pt>
                <c:pt idx="31427">
                  <c:v>157.1349999999296</c:v>
                </c:pt>
                <c:pt idx="31428">
                  <c:v>157.1399999999296</c:v>
                </c:pt>
                <c:pt idx="31429">
                  <c:v>157.1449999999296</c:v>
                </c:pt>
                <c:pt idx="31430">
                  <c:v>157.1499999999296</c:v>
                </c:pt>
                <c:pt idx="31431">
                  <c:v>157.1549999999296</c:v>
                </c:pt>
                <c:pt idx="31432">
                  <c:v>157.1599999999296</c:v>
                </c:pt>
                <c:pt idx="31433">
                  <c:v>157.1649999999296</c:v>
                </c:pt>
                <c:pt idx="31434">
                  <c:v>157.1699999999296</c:v>
                </c:pt>
                <c:pt idx="31435">
                  <c:v>157.1749999999296</c:v>
                </c:pt>
                <c:pt idx="31436">
                  <c:v>157.1799999999295</c:v>
                </c:pt>
                <c:pt idx="31437">
                  <c:v>157.1849999999295</c:v>
                </c:pt>
                <c:pt idx="31438">
                  <c:v>157.1899999999295</c:v>
                </c:pt>
                <c:pt idx="31439">
                  <c:v>157.1949999999295</c:v>
                </c:pt>
                <c:pt idx="31440">
                  <c:v>157.1999999999295</c:v>
                </c:pt>
                <c:pt idx="31441">
                  <c:v>157.2049999999295</c:v>
                </c:pt>
                <c:pt idx="31442">
                  <c:v>157.2099999999295</c:v>
                </c:pt>
                <c:pt idx="31443">
                  <c:v>157.2149999999295</c:v>
                </c:pt>
                <c:pt idx="31444">
                  <c:v>157.2199999999295</c:v>
                </c:pt>
                <c:pt idx="31445">
                  <c:v>157.2249999999295</c:v>
                </c:pt>
                <c:pt idx="31446">
                  <c:v>157.2299999999295</c:v>
                </c:pt>
                <c:pt idx="31447">
                  <c:v>157.2349999999295</c:v>
                </c:pt>
                <c:pt idx="31448">
                  <c:v>157.2399999999295</c:v>
                </c:pt>
                <c:pt idx="31449">
                  <c:v>157.2449999999295</c:v>
                </c:pt>
                <c:pt idx="31450">
                  <c:v>157.2499999999295</c:v>
                </c:pt>
                <c:pt idx="31451">
                  <c:v>157.2549999999295</c:v>
                </c:pt>
                <c:pt idx="31452">
                  <c:v>157.2599999999295</c:v>
                </c:pt>
                <c:pt idx="31453">
                  <c:v>157.2649999999294</c:v>
                </c:pt>
                <c:pt idx="31454">
                  <c:v>157.2699999999294</c:v>
                </c:pt>
                <c:pt idx="31455">
                  <c:v>157.2749999999294</c:v>
                </c:pt>
                <c:pt idx="31456">
                  <c:v>157.2799999999294</c:v>
                </c:pt>
                <c:pt idx="31457">
                  <c:v>157.2849999999295</c:v>
                </c:pt>
                <c:pt idx="31458">
                  <c:v>157.2899999999294</c:v>
                </c:pt>
                <c:pt idx="31459">
                  <c:v>157.2949999999294</c:v>
                </c:pt>
                <c:pt idx="31460">
                  <c:v>157.2999999999294</c:v>
                </c:pt>
                <c:pt idx="31461">
                  <c:v>157.3049999999294</c:v>
                </c:pt>
                <c:pt idx="31462">
                  <c:v>157.3099999999294</c:v>
                </c:pt>
                <c:pt idx="31463">
                  <c:v>157.3149999999294</c:v>
                </c:pt>
                <c:pt idx="31464">
                  <c:v>157.3199999999294</c:v>
                </c:pt>
                <c:pt idx="31465">
                  <c:v>157.3249999999294</c:v>
                </c:pt>
                <c:pt idx="31466">
                  <c:v>157.3299999999294</c:v>
                </c:pt>
                <c:pt idx="31467">
                  <c:v>157.3349999999294</c:v>
                </c:pt>
                <c:pt idx="31468">
                  <c:v>157.3399999999294</c:v>
                </c:pt>
                <c:pt idx="31469">
                  <c:v>157.3449999999294</c:v>
                </c:pt>
                <c:pt idx="31470">
                  <c:v>157.3499999999294</c:v>
                </c:pt>
                <c:pt idx="31471">
                  <c:v>157.3549999999294</c:v>
                </c:pt>
                <c:pt idx="31472">
                  <c:v>157.3599999999294</c:v>
                </c:pt>
                <c:pt idx="31473">
                  <c:v>157.3649999999294</c:v>
                </c:pt>
                <c:pt idx="31474">
                  <c:v>157.3699999999294</c:v>
                </c:pt>
                <c:pt idx="31475">
                  <c:v>157.3749999999294</c:v>
                </c:pt>
                <c:pt idx="31476">
                  <c:v>157.3799999999294</c:v>
                </c:pt>
                <c:pt idx="31477">
                  <c:v>157.3849999999294</c:v>
                </c:pt>
                <c:pt idx="31478">
                  <c:v>157.3899999999294</c:v>
                </c:pt>
                <c:pt idx="31479">
                  <c:v>157.3949999999294</c:v>
                </c:pt>
                <c:pt idx="31480">
                  <c:v>157.3999999999294</c:v>
                </c:pt>
                <c:pt idx="31481">
                  <c:v>157.4049999999293</c:v>
                </c:pt>
                <c:pt idx="31482">
                  <c:v>157.4099999999293</c:v>
                </c:pt>
                <c:pt idx="31483">
                  <c:v>157.4149999999293</c:v>
                </c:pt>
                <c:pt idx="31484">
                  <c:v>157.4199999999293</c:v>
                </c:pt>
                <c:pt idx="31485">
                  <c:v>157.4249999999294</c:v>
                </c:pt>
                <c:pt idx="31486">
                  <c:v>157.4299999999294</c:v>
                </c:pt>
                <c:pt idx="31487">
                  <c:v>157.4349999999293</c:v>
                </c:pt>
                <c:pt idx="31488">
                  <c:v>157.4399999999293</c:v>
                </c:pt>
                <c:pt idx="31489">
                  <c:v>157.4449999999293</c:v>
                </c:pt>
                <c:pt idx="31490">
                  <c:v>157.4499999999293</c:v>
                </c:pt>
                <c:pt idx="31491">
                  <c:v>157.4549999999293</c:v>
                </c:pt>
                <c:pt idx="31492">
                  <c:v>157.4599999999293</c:v>
                </c:pt>
                <c:pt idx="31493">
                  <c:v>157.4649999999293</c:v>
                </c:pt>
                <c:pt idx="31494">
                  <c:v>157.4699999999293</c:v>
                </c:pt>
                <c:pt idx="31495">
                  <c:v>157.4749999999293</c:v>
                </c:pt>
                <c:pt idx="31496">
                  <c:v>157.4799999999293</c:v>
                </c:pt>
                <c:pt idx="31497">
                  <c:v>157.4849999999293</c:v>
                </c:pt>
                <c:pt idx="31498">
                  <c:v>157.4899999999293</c:v>
                </c:pt>
                <c:pt idx="31499">
                  <c:v>157.4949999999293</c:v>
                </c:pt>
                <c:pt idx="31500">
                  <c:v>157.4999999999293</c:v>
                </c:pt>
                <c:pt idx="31501">
                  <c:v>157.5049999999293</c:v>
                </c:pt>
                <c:pt idx="31502">
                  <c:v>157.5099999999292</c:v>
                </c:pt>
                <c:pt idx="31503">
                  <c:v>157.5149999999292</c:v>
                </c:pt>
                <c:pt idx="31504">
                  <c:v>157.5199999999292</c:v>
                </c:pt>
                <c:pt idx="31505">
                  <c:v>157.5249999999292</c:v>
                </c:pt>
                <c:pt idx="31506">
                  <c:v>157.5299999999292</c:v>
                </c:pt>
                <c:pt idx="31507">
                  <c:v>157.5349999999292</c:v>
                </c:pt>
                <c:pt idx="31508">
                  <c:v>157.5399999999292</c:v>
                </c:pt>
                <c:pt idx="31509">
                  <c:v>157.5449999999292</c:v>
                </c:pt>
                <c:pt idx="31510">
                  <c:v>157.5499999999292</c:v>
                </c:pt>
                <c:pt idx="31511">
                  <c:v>157.5549999999292</c:v>
                </c:pt>
                <c:pt idx="31512">
                  <c:v>157.5599999999292</c:v>
                </c:pt>
                <c:pt idx="31513">
                  <c:v>157.5649999999292</c:v>
                </c:pt>
                <c:pt idx="31514">
                  <c:v>157.5699999999292</c:v>
                </c:pt>
                <c:pt idx="31515">
                  <c:v>157.5749999999292</c:v>
                </c:pt>
                <c:pt idx="31516">
                  <c:v>157.5799999999292</c:v>
                </c:pt>
                <c:pt idx="31517">
                  <c:v>157.5849999999292</c:v>
                </c:pt>
                <c:pt idx="31518">
                  <c:v>157.5899999999292</c:v>
                </c:pt>
                <c:pt idx="31519">
                  <c:v>157.5949999999292</c:v>
                </c:pt>
                <c:pt idx="31520">
                  <c:v>157.5999999999292</c:v>
                </c:pt>
                <c:pt idx="31521">
                  <c:v>157.6049999999292</c:v>
                </c:pt>
                <c:pt idx="31522">
                  <c:v>157.6099999999292</c:v>
                </c:pt>
                <c:pt idx="31523">
                  <c:v>157.6149999999292</c:v>
                </c:pt>
                <c:pt idx="31524">
                  <c:v>157.6199999999291</c:v>
                </c:pt>
                <c:pt idx="31525">
                  <c:v>157.6249999999291</c:v>
                </c:pt>
                <c:pt idx="31526">
                  <c:v>157.6299999999291</c:v>
                </c:pt>
                <c:pt idx="31527">
                  <c:v>157.6349999999291</c:v>
                </c:pt>
                <c:pt idx="31528">
                  <c:v>157.6399999999291</c:v>
                </c:pt>
                <c:pt idx="31529">
                  <c:v>157.6449999999291</c:v>
                </c:pt>
                <c:pt idx="31530">
                  <c:v>157.6499999999291</c:v>
                </c:pt>
                <c:pt idx="31531">
                  <c:v>157.6549999999291</c:v>
                </c:pt>
                <c:pt idx="31532">
                  <c:v>157.6599999999291</c:v>
                </c:pt>
                <c:pt idx="31533">
                  <c:v>157.6649999999291</c:v>
                </c:pt>
                <c:pt idx="31534">
                  <c:v>157.6699999999291</c:v>
                </c:pt>
                <c:pt idx="31535">
                  <c:v>157.6749999999291</c:v>
                </c:pt>
                <c:pt idx="31536">
                  <c:v>157.6799999999291</c:v>
                </c:pt>
                <c:pt idx="31537">
                  <c:v>157.6849999999291</c:v>
                </c:pt>
                <c:pt idx="31538">
                  <c:v>157.6899999999291</c:v>
                </c:pt>
                <c:pt idx="31539">
                  <c:v>157.6949999999291</c:v>
                </c:pt>
                <c:pt idx="31540">
                  <c:v>157.6999999999291</c:v>
                </c:pt>
                <c:pt idx="31541">
                  <c:v>157.704999999929</c:v>
                </c:pt>
                <c:pt idx="31542">
                  <c:v>157.709999999929</c:v>
                </c:pt>
                <c:pt idx="31543">
                  <c:v>157.714999999929</c:v>
                </c:pt>
                <c:pt idx="31544">
                  <c:v>157.719999999929</c:v>
                </c:pt>
                <c:pt idx="31545">
                  <c:v>157.7249999999291</c:v>
                </c:pt>
                <c:pt idx="31546">
                  <c:v>157.729999999929</c:v>
                </c:pt>
                <c:pt idx="31547">
                  <c:v>157.734999999929</c:v>
                </c:pt>
                <c:pt idx="31548">
                  <c:v>157.739999999929</c:v>
                </c:pt>
                <c:pt idx="31549">
                  <c:v>157.744999999929</c:v>
                </c:pt>
                <c:pt idx="31550">
                  <c:v>157.749999999929</c:v>
                </c:pt>
                <c:pt idx="31551">
                  <c:v>157.754999999929</c:v>
                </c:pt>
                <c:pt idx="31552">
                  <c:v>157.759999999929</c:v>
                </c:pt>
                <c:pt idx="31553">
                  <c:v>157.764999999929</c:v>
                </c:pt>
                <c:pt idx="31554">
                  <c:v>157.769999999929</c:v>
                </c:pt>
                <c:pt idx="31555">
                  <c:v>157.774999999929</c:v>
                </c:pt>
                <c:pt idx="31556">
                  <c:v>157.779999999929</c:v>
                </c:pt>
                <c:pt idx="31557">
                  <c:v>157.784999999929</c:v>
                </c:pt>
                <c:pt idx="31558">
                  <c:v>157.789999999929</c:v>
                </c:pt>
                <c:pt idx="31559">
                  <c:v>157.794999999929</c:v>
                </c:pt>
                <c:pt idx="31560">
                  <c:v>157.799999999929</c:v>
                </c:pt>
                <c:pt idx="31561">
                  <c:v>157.804999999929</c:v>
                </c:pt>
                <c:pt idx="31562">
                  <c:v>157.809999999929</c:v>
                </c:pt>
                <c:pt idx="31563">
                  <c:v>157.8149999999289</c:v>
                </c:pt>
                <c:pt idx="31564">
                  <c:v>157.8199999999289</c:v>
                </c:pt>
                <c:pt idx="31565">
                  <c:v>157.824999999929</c:v>
                </c:pt>
                <c:pt idx="31566">
                  <c:v>157.829999999929</c:v>
                </c:pt>
                <c:pt idx="31567">
                  <c:v>157.834999999929</c:v>
                </c:pt>
                <c:pt idx="31568">
                  <c:v>157.8399999999289</c:v>
                </c:pt>
                <c:pt idx="31569">
                  <c:v>157.8449999999289</c:v>
                </c:pt>
                <c:pt idx="31570">
                  <c:v>157.8499999999289</c:v>
                </c:pt>
                <c:pt idx="31571">
                  <c:v>157.854999999929</c:v>
                </c:pt>
                <c:pt idx="31572">
                  <c:v>157.859999999929</c:v>
                </c:pt>
                <c:pt idx="31573">
                  <c:v>157.8649999999289</c:v>
                </c:pt>
                <c:pt idx="31574">
                  <c:v>157.8699999999289</c:v>
                </c:pt>
                <c:pt idx="31575">
                  <c:v>157.8749999999289</c:v>
                </c:pt>
                <c:pt idx="31576">
                  <c:v>157.8799999999289</c:v>
                </c:pt>
                <c:pt idx="31577">
                  <c:v>157.884999999929</c:v>
                </c:pt>
                <c:pt idx="31578">
                  <c:v>157.889999999929</c:v>
                </c:pt>
                <c:pt idx="31579">
                  <c:v>157.8949999999289</c:v>
                </c:pt>
                <c:pt idx="31580">
                  <c:v>157.8999999999289</c:v>
                </c:pt>
                <c:pt idx="31581">
                  <c:v>157.9049999999289</c:v>
                </c:pt>
                <c:pt idx="31582">
                  <c:v>157.9099999999289</c:v>
                </c:pt>
                <c:pt idx="31583">
                  <c:v>157.9149999999289</c:v>
                </c:pt>
                <c:pt idx="31584">
                  <c:v>157.9199999999288</c:v>
                </c:pt>
                <c:pt idx="31585">
                  <c:v>157.9249999999288</c:v>
                </c:pt>
                <c:pt idx="31586">
                  <c:v>157.9299999999288</c:v>
                </c:pt>
                <c:pt idx="31587">
                  <c:v>157.9349999999288</c:v>
                </c:pt>
                <c:pt idx="31588">
                  <c:v>157.9399999999288</c:v>
                </c:pt>
                <c:pt idx="31589">
                  <c:v>157.9449999999288</c:v>
                </c:pt>
                <c:pt idx="31590">
                  <c:v>157.9499999999288</c:v>
                </c:pt>
                <c:pt idx="31591">
                  <c:v>157.9549999999288</c:v>
                </c:pt>
                <c:pt idx="31592">
                  <c:v>157.9599999999288</c:v>
                </c:pt>
                <c:pt idx="31593">
                  <c:v>157.9649999999288</c:v>
                </c:pt>
                <c:pt idx="31594">
                  <c:v>157.9699999999288</c:v>
                </c:pt>
                <c:pt idx="31595">
                  <c:v>157.9749999999288</c:v>
                </c:pt>
                <c:pt idx="31596">
                  <c:v>157.9799999999288</c:v>
                </c:pt>
                <c:pt idx="31597">
                  <c:v>157.9849999999288</c:v>
                </c:pt>
                <c:pt idx="31598">
                  <c:v>157.9899999999288</c:v>
                </c:pt>
                <c:pt idx="31599">
                  <c:v>157.9949999999288</c:v>
                </c:pt>
                <c:pt idx="31600">
                  <c:v>157.9999999999288</c:v>
                </c:pt>
                <c:pt idx="31601">
                  <c:v>158.0049999999288</c:v>
                </c:pt>
                <c:pt idx="31602">
                  <c:v>158.0099999999288</c:v>
                </c:pt>
                <c:pt idx="31603">
                  <c:v>158.0149999999288</c:v>
                </c:pt>
                <c:pt idx="31604">
                  <c:v>158.0199999999288</c:v>
                </c:pt>
                <c:pt idx="31605">
                  <c:v>158.0249999999288</c:v>
                </c:pt>
                <c:pt idx="31606">
                  <c:v>158.0299999999288</c:v>
                </c:pt>
                <c:pt idx="31607">
                  <c:v>158.0349999999287</c:v>
                </c:pt>
                <c:pt idx="31608">
                  <c:v>158.0399999999287</c:v>
                </c:pt>
                <c:pt idx="31609">
                  <c:v>158.0449999999287</c:v>
                </c:pt>
                <c:pt idx="31610">
                  <c:v>158.0499999999287</c:v>
                </c:pt>
                <c:pt idx="31611">
                  <c:v>158.0549999999288</c:v>
                </c:pt>
                <c:pt idx="31612">
                  <c:v>158.0599999999287</c:v>
                </c:pt>
                <c:pt idx="31613">
                  <c:v>158.0649999999287</c:v>
                </c:pt>
                <c:pt idx="31614">
                  <c:v>158.0699999999287</c:v>
                </c:pt>
                <c:pt idx="31615">
                  <c:v>158.0749999999287</c:v>
                </c:pt>
                <c:pt idx="31616">
                  <c:v>158.0799999999287</c:v>
                </c:pt>
                <c:pt idx="31617">
                  <c:v>158.0849999999287</c:v>
                </c:pt>
                <c:pt idx="31618">
                  <c:v>158.0899999999287</c:v>
                </c:pt>
                <c:pt idx="31619">
                  <c:v>158.0949999999287</c:v>
                </c:pt>
                <c:pt idx="31620">
                  <c:v>158.0999999999287</c:v>
                </c:pt>
                <c:pt idx="31621">
                  <c:v>158.1049999999287</c:v>
                </c:pt>
                <c:pt idx="31622">
                  <c:v>158.1099999999287</c:v>
                </c:pt>
                <c:pt idx="31623">
                  <c:v>158.1149999999287</c:v>
                </c:pt>
                <c:pt idx="31624">
                  <c:v>158.1199999999286</c:v>
                </c:pt>
                <c:pt idx="31625">
                  <c:v>158.1249999999287</c:v>
                </c:pt>
                <c:pt idx="31626">
                  <c:v>158.1299999999287</c:v>
                </c:pt>
                <c:pt idx="31627">
                  <c:v>158.1349999999287</c:v>
                </c:pt>
                <c:pt idx="31628">
                  <c:v>158.1399999999286</c:v>
                </c:pt>
                <c:pt idx="31629">
                  <c:v>158.1449999999286</c:v>
                </c:pt>
                <c:pt idx="31630">
                  <c:v>158.1499999999286</c:v>
                </c:pt>
                <c:pt idx="31631">
                  <c:v>158.1549999999286</c:v>
                </c:pt>
                <c:pt idx="31632">
                  <c:v>158.1599999999286</c:v>
                </c:pt>
                <c:pt idx="31633">
                  <c:v>158.1649999999286</c:v>
                </c:pt>
                <c:pt idx="31634">
                  <c:v>158.1699999999286</c:v>
                </c:pt>
                <c:pt idx="31635">
                  <c:v>158.1749999999286</c:v>
                </c:pt>
                <c:pt idx="31636">
                  <c:v>158.1799999999286</c:v>
                </c:pt>
                <c:pt idx="31637">
                  <c:v>158.1849999999286</c:v>
                </c:pt>
                <c:pt idx="31638">
                  <c:v>158.1899999999286</c:v>
                </c:pt>
                <c:pt idx="31639">
                  <c:v>158.1949999999286</c:v>
                </c:pt>
                <c:pt idx="31640">
                  <c:v>158.1999999999286</c:v>
                </c:pt>
                <c:pt idx="31641">
                  <c:v>158.2049999999286</c:v>
                </c:pt>
                <c:pt idx="31642">
                  <c:v>158.2099999999286</c:v>
                </c:pt>
                <c:pt idx="31643">
                  <c:v>158.2149999999286</c:v>
                </c:pt>
                <c:pt idx="31644">
                  <c:v>158.2199999999285</c:v>
                </c:pt>
                <c:pt idx="31645">
                  <c:v>158.2249999999286</c:v>
                </c:pt>
                <c:pt idx="31646">
                  <c:v>158.2299999999286</c:v>
                </c:pt>
                <c:pt idx="31647">
                  <c:v>158.2349999999286</c:v>
                </c:pt>
                <c:pt idx="31648">
                  <c:v>158.2399999999286</c:v>
                </c:pt>
                <c:pt idx="31649">
                  <c:v>158.2449999999286</c:v>
                </c:pt>
                <c:pt idx="31650">
                  <c:v>158.2499999999285</c:v>
                </c:pt>
                <c:pt idx="31651">
                  <c:v>158.2549999999285</c:v>
                </c:pt>
                <c:pt idx="31652">
                  <c:v>158.2599999999285</c:v>
                </c:pt>
                <c:pt idx="31653">
                  <c:v>158.2649999999285</c:v>
                </c:pt>
                <c:pt idx="31654">
                  <c:v>158.2699999999285</c:v>
                </c:pt>
                <c:pt idx="31655">
                  <c:v>158.2749999999285</c:v>
                </c:pt>
                <c:pt idx="31656">
                  <c:v>158.2799999999285</c:v>
                </c:pt>
                <c:pt idx="31657">
                  <c:v>158.2849999999285</c:v>
                </c:pt>
                <c:pt idx="31658">
                  <c:v>158.2899999999285</c:v>
                </c:pt>
                <c:pt idx="31659">
                  <c:v>158.2949999999285</c:v>
                </c:pt>
                <c:pt idx="31660">
                  <c:v>158.2999999999285</c:v>
                </c:pt>
                <c:pt idx="31661">
                  <c:v>158.3049999999285</c:v>
                </c:pt>
                <c:pt idx="31662">
                  <c:v>158.3099999999285</c:v>
                </c:pt>
                <c:pt idx="31663">
                  <c:v>158.3149999999285</c:v>
                </c:pt>
                <c:pt idx="31664">
                  <c:v>158.3199999999285</c:v>
                </c:pt>
                <c:pt idx="31665">
                  <c:v>158.3249999999285</c:v>
                </c:pt>
                <c:pt idx="31666">
                  <c:v>158.3299999999285</c:v>
                </c:pt>
                <c:pt idx="31667">
                  <c:v>158.3349999999285</c:v>
                </c:pt>
                <c:pt idx="31668">
                  <c:v>158.3399999999285</c:v>
                </c:pt>
                <c:pt idx="31669">
                  <c:v>158.3449999999285</c:v>
                </c:pt>
                <c:pt idx="31670">
                  <c:v>158.3499999999285</c:v>
                </c:pt>
                <c:pt idx="31671">
                  <c:v>158.3549999999285</c:v>
                </c:pt>
                <c:pt idx="31672">
                  <c:v>158.3599999999285</c:v>
                </c:pt>
                <c:pt idx="31673">
                  <c:v>158.3649999999284</c:v>
                </c:pt>
                <c:pt idx="31674">
                  <c:v>158.3699999999284</c:v>
                </c:pt>
                <c:pt idx="31675">
                  <c:v>158.3749999999284</c:v>
                </c:pt>
                <c:pt idx="31676">
                  <c:v>158.3799999999284</c:v>
                </c:pt>
                <c:pt idx="31677">
                  <c:v>158.3849999999285</c:v>
                </c:pt>
                <c:pt idx="31678">
                  <c:v>158.3899999999284</c:v>
                </c:pt>
                <c:pt idx="31679">
                  <c:v>158.3949999999284</c:v>
                </c:pt>
                <c:pt idx="31680">
                  <c:v>158.3999999999284</c:v>
                </c:pt>
                <c:pt idx="31681">
                  <c:v>158.4049999999284</c:v>
                </c:pt>
                <c:pt idx="31682">
                  <c:v>158.4099999999284</c:v>
                </c:pt>
                <c:pt idx="31683">
                  <c:v>158.4149999999284</c:v>
                </c:pt>
                <c:pt idx="31684">
                  <c:v>158.4199999999284</c:v>
                </c:pt>
                <c:pt idx="31685">
                  <c:v>158.4249999999284</c:v>
                </c:pt>
                <c:pt idx="31686">
                  <c:v>158.4299999999284</c:v>
                </c:pt>
                <c:pt idx="31687">
                  <c:v>158.4349999999284</c:v>
                </c:pt>
                <c:pt idx="31688">
                  <c:v>158.4399999999284</c:v>
                </c:pt>
                <c:pt idx="31689">
                  <c:v>158.4449999999284</c:v>
                </c:pt>
                <c:pt idx="31690">
                  <c:v>158.4499999999284</c:v>
                </c:pt>
                <c:pt idx="31691">
                  <c:v>158.4549999999284</c:v>
                </c:pt>
                <c:pt idx="31692">
                  <c:v>158.4599999999284</c:v>
                </c:pt>
                <c:pt idx="31693">
                  <c:v>158.4649999999284</c:v>
                </c:pt>
                <c:pt idx="31694">
                  <c:v>158.4699999999284</c:v>
                </c:pt>
                <c:pt idx="31695">
                  <c:v>158.4749999999283</c:v>
                </c:pt>
                <c:pt idx="31696">
                  <c:v>158.4799999999283</c:v>
                </c:pt>
                <c:pt idx="31697">
                  <c:v>158.4849999999284</c:v>
                </c:pt>
                <c:pt idx="31698">
                  <c:v>158.4899999999284</c:v>
                </c:pt>
                <c:pt idx="31699">
                  <c:v>158.4949999999284</c:v>
                </c:pt>
                <c:pt idx="31700">
                  <c:v>158.4999999999283</c:v>
                </c:pt>
                <c:pt idx="31701">
                  <c:v>158.5049999999283</c:v>
                </c:pt>
                <c:pt idx="31702">
                  <c:v>158.5099999999283</c:v>
                </c:pt>
                <c:pt idx="31703">
                  <c:v>158.5149999999283</c:v>
                </c:pt>
                <c:pt idx="31704">
                  <c:v>158.5199999999283</c:v>
                </c:pt>
                <c:pt idx="31705">
                  <c:v>158.5249999999283</c:v>
                </c:pt>
                <c:pt idx="31706">
                  <c:v>158.5299999999283</c:v>
                </c:pt>
                <c:pt idx="31707">
                  <c:v>158.5349999999283</c:v>
                </c:pt>
                <c:pt idx="31708">
                  <c:v>158.5399999999283</c:v>
                </c:pt>
                <c:pt idx="31709">
                  <c:v>158.5449999999283</c:v>
                </c:pt>
                <c:pt idx="31710">
                  <c:v>158.5499999999283</c:v>
                </c:pt>
                <c:pt idx="31711">
                  <c:v>158.5549999999283</c:v>
                </c:pt>
                <c:pt idx="31712">
                  <c:v>158.5599999999283</c:v>
                </c:pt>
                <c:pt idx="31713">
                  <c:v>158.5649999999283</c:v>
                </c:pt>
                <c:pt idx="31714">
                  <c:v>158.5699999999283</c:v>
                </c:pt>
                <c:pt idx="31715">
                  <c:v>158.5749999999283</c:v>
                </c:pt>
                <c:pt idx="31716">
                  <c:v>158.5799999999282</c:v>
                </c:pt>
                <c:pt idx="31717">
                  <c:v>158.5849999999282</c:v>
                </c:pt>
                <c:pt idx="31718">
                  <c:v>158.5899999999282</c:v>
                </c:pt>
                <c:pt idx="31719">
                  <c:v>158.5949999999282</c:v>
                </c:pt>
                <c:pt idx="31720">
                  <c:v>158.5999999999282</c:v>
                </c:pt>
                <c:pt idx="31721">
                  <c:v>158.6049999999282</c:v>
                </c:pt>
                <c:pt idx="31722">
                  <c:v>158.6099999999282</c:v>
                </c:pt>
                <c:pt idx="31723">
                  <c:v>158.6149999999282</c:v>
                </c:pt>
                <c:pt idx="31724">
                  <c:v>158.6199999999282</c:v>
                </c:pt>
                <c:pt idx="31725">
                  <c:v>158.6249999999282</c:v>
                </c:pt>
                <c:pt idx="31726">
                  <c:v>158.6299999999282</c:v>
                </c:pt>
                <c:pt idx="31727">
                  <c:v>158.6349999999282</c:v>
                </c:pt>
                <c:pt idx="31728">
                  <c:v>158.6399999999282</c:v>
                </c:pt>
                <c:pt idx="31729">
                  <c:v>158.6449999999282</c:v>
                </c:pt>
                <c:pt idx="31730">
                  <c:v>158.6499999999282</c:v>
                </c:pt>
                <c:pt idx="31731">
                  <c:v>158.6549999999282</c:v>
                </c:pt>
                <c:pt idx="31732">
                  <c:v>158.6599999999282</c:v>
                </c:pt>
                <c:pt idx="31733">
                  <c:v>158.6649999999282</c:v>
                </c:pt>
                <c:pt idx="31734">
                  <c:v>158.6699999999282</c:v>
                </c:pt>
                <c:pt idx="31735">
                  <c:v>158.6749999999282</c:v>
                </c:pt>
                <c:pt idx="31736">
                  <c:v>158.6799999999282</c:v>
                </c:pt>
                <c:pt idx="31737">
                  <c:v>158.6849999999282</c:v>
                </c:pt>
                <c:pt idx="31738">
                  <c:v>158.6899999999282</c:v>
                </c:pt>
                <c:pt idx="31739">
                  <c:v>158.6949999999281</c:v>
                </c:pt>
                <c:pt idx="31740">
                  <c:v>158.6999999999281</c:v>
                </c:pt>
                <c:pt idx="31741">
                  <c:v>158.7049999999281</c:v>
                </c:pt>
                <c:pt idx="31742">
                  <c:v>158.7099999999281</c:v>
                </c:pt>
                <c:pt idx="31743">
                  <c:v>158.7149999999281</c:v>
                </c:pt>
                <c:pt idx="31744">
                  <c:v>158.7199999999281</c:v>
                </c:pt>
                <c:pt idx="31745">
                  <c:v>158.7249999999281</c:v>
                </c:pt>
                <c:pt idx="31746">
                  <c:v>158.7299999999281</c:v>
                </c:pt>
                <c:pt idx="31747">
                  <c:v>158.7349999999281</c:v>
                </c:pt>
                <c:pt idx="31748">
                  <c:v>158.7399999999281</c:v>
                </c:pt>
                <c:pt idx="31749">
                  <c:v>158.7449999999281</c:v>
                </c:pt>
                <c:pt idx="31750">
                  <c:v>158.7499999999281</c:v>
                </c:pt>
                <c:pt idx="31751">
                  <c:v>158.7549999999281</c:v>
                </c:pt>
                <c:pt idx="31752">
                  <c:v>158.7599999999281</c:v>
                </c:pt>
                <c:pt idx="31753">
                  <c:v>158.7649999999281</c:v>
                </c:pt>
                <c:pt idx="31754">
                  <c:v>158.7699999999281</c:v>
                </c:pt>
                <c:pt idx="31755">
                  <c:v>158.7749999999281</c:v>
                </c:pt>
                <c:pt idx="31756">
                  <c:v>158.779999999928</c:v>
                </c:pt>
                <c:pt idx="31757">
                  <c:v>158.7849999999281</c:v>
                </c:pt>
                <c:pt idx="31758">
                  <c:v>158.7899999999281</c:v>
                </c:pt>
                <c:pt idx="31759">
                  <c:v>158.7949999999281</c:v>
                </c:pt>
                <c:pt idx="31760">
                  <c:v>158.799999999928</c:v>
                </c:pt>
                <c:pt idx="31761">
                  <c:v>158.804999999928</c:v>
                </c:pt>
                <c:pt idx="31762">
                  <c:v>158.809999999928</c:v>
                </c:pt>
                <c:pt idx="31763">
                  <c:v>158.814999999928</c:v>
                </c:pt>
                <c:pt idx="31764">
                  <c:v>158.819999999928</c:v>
                </c:pt>
                <c:pt idx="31765">
                  <c:v>158.8249999999281</c:v>
                </c:pt>
                <c:pt idx="31766">
                  <c:v>158.829999999928</c:v>
                </c:pt>
                <c:pt idx="31767">
                  <c:v>158.834999999928</c:v>
                </c:pt>
                <c:pt idx="31768">
                  <c:v>158.839999999928</c:v>
                </c:pt>
                <c:pt idx="31769">
                  <c:v>158.844999999928</c:v>
                </c:pt>
                <c:pt idx="31770">
                  <c:v>158.849999999928</c:v>
                </c:pt>
                <c:pt idx="31771">
                  <c:v>158.854999999928</c:v>
                </c:pt>
                <c:pt idx="31772">
                  <c:v>158.859999999928</c:v>
                </c:pt>
                <c:pt idx="31773">
                  <c:v>158.864999999928</c:v>
                </c:pt>
                <c:pt idx="31774">
                  <c:v>158.869999999928</c:v>
                </c:pt>
                <c:pt idx="31775">
                  <c:v>158.874999999928</c:v>
                </c:pt>
                <c:pt idx="31776">
                  <c:v>158.879999999928</c:v>
                </c:pt>
                <c:pt idx="31777">
                  <c:v>158.884999999928</c:v>
                </c:pt>
                <c:pt idx="31778">
                  <c:v>158.889999999928</c:v>
                </c:pt>
                <c:pt idx="31779">
                  <c:v>158.894999999928</c:v>
                </c:pt>
                <c:pt idx="31780">
                  <c:v>158.899999999928</c:v>
                </c:pt>
                <c:pt idx="31781">
                  <c:v>158.904999999928</c:v>
                </c:pt>
                <c:pt idx="31782">
                  <c:v>158.909999999928</c:v>
                </c:pt>
                <c:pt idx="31783">
                  <c:v>158.9149999999279</c:v>
                </c:pt>
                <c:pt idx="31784">
                  <c:v>158.9199999999279</c:v>
                </c:pt>
                <c:pt idx="31785">
                  <c:v>158.924999999928</c:v>
                </c:pt>
                <c:pt idx="31786">
                  <c:v>158.929999999928</c:v>
                </c:pt>
                <c:pt idx="31787">
                  <c:v>158.934999999928</c:v>
                </c:pt>
                <c:pt idx="31788">
                  <c:v>158.9399999999279</c:v>
                </c:pt>
                <c:pt idx="31789">
                  <c:v>158.9449999999279</c:v>
                </c:pt>
                <c:pt idx="31790">
                  <c:v>158.9499999999279</c:v>
                </c:pt>
                <c:pt idx="31791">
                  <c:v>158.954999999928</c:v>
                </c:pt>
                <c:pt idx="31792">
                  <c:v>158.959999999928</c:v>
                </c:pt>
                <c:pt idx="31793">
                  <c:v>158.9649999999279</c:v>
                </c:pt>
                <c:pt idx="31794">
                  <c:v>158.9699999999279</c:v>
                </c:pt>
                <c:pt idx="31795">
                  <c:v>158.9749999999279</c:v>
                </c:pt>
                <c:pt idx="31796">
                  <c:v>158.9799999999279</c:v>
                </c:pt>
                <c:pt idx="31797">
                  <c:v>158.984999999928</c:v>
                </c:pt>
                <c:pt idx="31798">
                  <c:v>158.989999999928</c:v>
                </c:pt>
                <c:pt idx="31799">
                  <c:v>158.9949999999279</c:v>
                </c:pt>
                <c:pt idx="31800">
                  <c:v>158.9999999999279</c:v>
                </c:pt>
                <c:pt idx="31801">
                  <c:v>159.0049999999279</c:v>
                </c:pt>
                <c:pt idx="31802">
                  <c:v>159.0099999999279</c:v>
                </c:pt>
                <c:pt idx="31803">
                  <c:v>159.0149999999279</c:v>
                </c:pt>
                <c:pt idx="31804">
                  <c:v>159.0199999999278</c:v>
                </c:pt>
                <c:pt idx="31805">
                  <c:v>159.0249999999278</c:v>
                </c:pt>
                <c:pt idx="31806">
                  <c:v>159.0299999999278</c:v>
                </c:pt>
                <c:pt idx="31807">
                  <c:v>159.0349999999278</c:v>
                </c:pt>
                <c:pt idx="31808">
                  <c:v>159.0399999999278</c:v>
                </c:pt>
                <c:pt idx="31809">
                  <c:v>159.0449999999278</c:v>
                </c:pt>
                <c:pt idx="31810">
                  <c:v>159.0499999999278</c:v>
                </c:pt>
                <c:pt idx="31811">
                  <c:v>159.0549999999278</c:v>
                </c:pt>
                <c:pt idx="31812">
                  <c:v>159.0599999999278</c:v>
                </c:pt>
                <c:pt idx="31813">
                  <c:v>159.0649999999278</c:v>
                </c:pt>
                <c:pt idx="31814">
                  <c:v>159.0699999999278</c:v>
                </c:pt>
                <c:pt idx="31815">
                  <c:v>159.0749999999278</c:v>
                </c:pt>
                <c:pt idx="31816">
                  <c:v>159.0799999999278</c:v>
                </c:pt>
                <c:pt idx="31817">
                  <c:v>159.0849999999278</c:v>
                </c:pt>
                <c:pt idx="31818">
                  <c:v>159.0899999999278</c:v>
                </c:pt>
                <c:pt idx="31819">
                  <c:v>159.0949999999278</c:v>
                </c:pt>
                <c:pt idx="31820">
                  <c:v>159.0999999999278</c:v>
                </c:pt>
                <c:pt idx="31821">
                  <c:v>159.1049999999278</c:v>
                </c:pt>
                <c:pt idx="31822">
                  <c:v>159.1099999999278</c:v>
                </c:pt>
                <c:pt idx="31823">
                  <c:v>159.1149999999278</c:v>
                </c:pt>
                <c:pt idx="31824">
                  <c:v>159.1199999999278</c:v>
                </c:pt>
                <c:pt idx="31825">
                  <c:v>159.1249999999278</c:v>
                </c:pt>
                <c:pt idx="31826">
                  <c:v>159.1299999999278</c:v>
                </c:pt>
                <c:pt idx="31827">
                  <c:v>159.1349999999277</c:v>
                </c:pt>
                <c:pt idx="31828">
                  <c:v>159.1399999999277</c:v>
                </c:pt>
                <c:pt idx="31829">
                  <c:v>159.1449999999277</c:v>
                </c:pt>
                <c:pt idx="31830">
                  <c:v>159.1499999999277</c:v>
                </c:pt>
                <c:pt idx="31831">
                  <c:v>159.1549999999278</c:v>
                </c:pt>
                <c:pt idx="31832">
                  <c:v>159.1599999999277</c:v>
                </c:pt>
                <c:pt idx="31833">
                  <c:v>159.1649999999277</c:v>
                </c:pt>
                <c:pt idx="31834">
                  <c:v>159.1699999999277</c:v>
                </c:pt>
                <c:pt idx="31835">
                  <c:v>159.1749999999277</c:v>
                </c:pt>
                <c:pt idx="31836">
                  <c:v>159.1799999999277</c:v>
                </c:pt>
                <c:pt idx="31837">
                  <c:v>159.1849999999277</c:v>
                </c:pt>
                <c:pt idx="31838">
                  <c:v>159.1899999999277</c:v>
                </c:pt>
                <c:pt idx="31839">
                  <c:v>159.1949999999277</c:v>
                </c:pt>
                <c:pt idx="31840">
                  <c:v>159.1999999999277</c:v>
                </c:pt>
                <c:pt idx="31841">
                  <c:v>159.2049999999277</c:v>
                </c:pt>
                <c:pt idx="31842">
                  <c:v>159.2099999999277</c:v>
                </c:pt>
                <c:pt idx="31843">
                  <c:v>159.2149999999277</c:v>
                </c:pt>
                <c:pt idx="31844">
                  <c:v>159.2199999999276</c:v>
                </c:pt>
                <c:pt idx="31845">
                  <c:v>159.2249999999277</c:v>
                </c:pt>
                <c:pt idx="31846">
                  <c:v>159.2299999999277</c:v>
                </c:pt>
                <c:pt idx="31847">
                  <c:v>159.2349999999277</c:v>
                </c:pt>
                <c:pt idx="31848">
                  <c:v>159.2399999999276</c:v>
                </c:pt>
                <c:pt idx="31849">
                  <c:v>159.2449999999276</c:v>
                </c:pt>
                <c:pt idx="31850">
                  <c:v>159.2499999999276</c:v>
                </c:pt>
                <c:pt idx="31851">
                  <c:v>159.2549999999276</c:v>
                </c:pt>
                <c:pt idx="31852">
                  <c:v>159.2599999999276</c:v>
                </c:pt>
                <c:pt idx="31853">
                  <c:v>159.2649999999276</c:v>
                </c:pt>
                <c:pt idx="31854">
                  <c:v>159.2699999999276</c:v>
                </c:pt>
                <c:pt idx="31855">
                  <c:v>159.2749999999276</c:v>
                </c:pt>
                <c:pt idx="31856">
                  <c:v>159.2799999999276</c:v>
                </c:pt>
                <c:pt idx="31857">
                  <c:v>159.2849999999276</c:v>
                </c:pt>
                <c:pt idx="31858">
                  <c:v>159.2899999999276</c:v>
                </c:pt>
                <c:pt idx="31859">
                  <c:v>159.2949999999276</c:v>
                </c:pt>
                <c:pt idx="31860">
                  <c:v>159.2999999999276</c:v>
                </c:pt>
                <c:pt idx="31861">
                  <c:v>159.3049999999276</c:v>
                </c:pt>
                <c:pt idx="31862">
                  <c:v>159.3099999999276</c:v>
                </c:pt>
                <c:pt idx="31863">
                  <c:v>159.3149999999276</c:v>
                </c:pt>
                <c:pt idx="31864">
                  <c:v>159.3199999999276</c:v>
                </c:pt>
                <c:pt idx="31865">
                  <c:v>159.3249999999276</c:v>
                </c:pt>
                <c:pt idx="31866">
                  <c:v>159.3299999999276</c:v>
                </c:pt>
                <c:pt idx="31867">
                  <c:v>159.3349999999276</c:v>
                </c:pt>
                <c:pt idx="31868">
                  <c:v>159.3399999999276</c:v>
                </c:pt>
                <c:pt idx="31869">
                  <c:v>159.3449999999276</c:v>
                </c:pt>
                <c:pt idx="31870">
                  <c:v>159.3499999999276</c:v>
                </c:pt>
                <c:pt idx="31871">
                  <c:v>159.3549999999276</c:v>
                </c:pt>
                <c:pt idx="31872">
                  <c:v>159.3599999999276</c:v>
                </c:pt>
                <c:pt idx="31873">
                  <c:v>159.3649999999276</c:v>
                </c:pt>
                <c:pt idx="31874">
                  <c:v>159.3699999999276</c:v>
                </c:pt>
                <c:pt idx="31875">
                  <c:v>159.3749999999276</c:v>
                </c:pt>
                <c:pt idx="31876">
                  <c:v>159.3799999999275</c:v>
                </c:pt>
                <c:pt idx="31877">
                  <c:v>159.3849999999275</c:v>
                </c:pt>
                <c:pt idx="31878">
                  <c:v>159.3899999999275</c:v>
                </c:pt>
                <c:pt idx="31879">
                  <c:v>159.3949999999275</c:v>
                </c:pt>
                <c:pt idx="31880">
                  <c:v>159.3999999999275</c:v>
                </c:pt>
                <c:pt idx="31881">
                  <c:v>159.4049999999275</c:v>
                </c:pt>
                <c:pt idx="31882">
                  <c:v>159.4099999999275</c:v>
                </c:pt>
                <c:pt idx="31883">
                  <c:v>159.4149999999275</c:v>
                </c:pt>
                <c:pt idx="31884">
                  <c:v>159.4199999999275</c:v>
                </c:pt>
                <c:pt idx="31885">
                  <c:v>159.4249999999275</c:v>
                </c:pt>
                <c:pt idx="31886">
                  <c:v>159.4299999999275</c:v>
                </c:pt>
                <c:pt idx="31887">
                  <c:v>159.4349999999275</c:v>
                </c:pt>
                <c:pt idx="31888">
                  <c:v>159.4399999999275</c:v>
                </c:pt>
                <c:pt idx="31889">
                  <c:v>159.4449999999275</c:v>
                </c:pt>
                <c:pt idx="31890">
                  <c:v>159.4499999999275</c:v>
                </c:pt>
                <c:pt idx="31891">
                  <c:v>159.4549999999275</c:v>
                </c:pt>
                <c:pt idx="31892">
                  <c:v>159.4599999999275</c:v>
                </c:pt>
                <c:pt idx="31893">
                  <c:v>159.4649999999274</c:v>
                </c:pt>
                <c:pt idx="31894">
                  <c:v>159.4699999999274</c:v>
                </c:pt>
                <c:pt idx="31895">
                  <c:v>159.4749999999274</c:v>
                </c:pt>
                <c:pt idx="31896">
                  <c:v>159.4799999999274</c:v>
                </c:pt>
                <c:pt idx="31897">
                  <c:v>159.4849999999275</c:v>
                </c:pt>
                <c:pt idx="31898">
                  <c:v>159.4899999999274</c:v>
                </c:pt>
                <c:pt idx="31899">
                  <c:v>159.4949999999274</c:v>
                </c:pt>
                <c:pt idx="31900">
                  <c:v>159.4999999999274</c:v>
                </c:pt>
                <c:pt idx="31901">
                  <c:v>159.5049999999274</c:v>
                </c:pt>
                <c:pt idx="31902">
                  <c:v>159.5099999999274</c:v>
                </c:pt>
                <c:pt idx="31903">
                  <c:v>159.5149999999274</c:v>
                </c:pt>
                <c:pt idx="31904">
                  <c:v>159.5199999999274</c:v>
                </c:pt>
                <c:pt idx="31905">
                  <c:v>159.5249999999274</c:v>
                </c:pt>
                <c:pt idx="31906">
                  <c:v>159.5299999999274</c:v>
                </c:pt>
                <c:pt idx="31907">
                  <c:v>159.5349999999274</c:v>
                </c:pt>
                <c:pt idx="31908">
                  <c:v>159.5399999999274</c:v>
                </c:pt>
                <c:pt idx="31909">
                  <c:v>159.5449999999274</c:v>
                </c:pt>
                <c:pt idx="31910">
                  <c:v>159.5499999999274</c:v>
                </c:pt>
                <c:pt idx="31911">
                  <c:v>159.5549999999274</c:v>
                </c:pt>
                <c:pt idx="31912">
                  <c:v>159.5599999999274</c:v>
                </c:pt>
                <c:pt idx="31913">
                  <c:v>159.5649999999274</c:v>
                </c:pt>
                <c:pt idx="31914">
                  <c:v>159.5699999999274</c:v>
                </c:pt>
                <c:pt idx="31915">
                  <c:v>159.5749999999273</c:v>
                </c:pt>
                <c:pt idx="31916">
                  <c:v>159.5799999999273</c:v>
                </c:pt>
                <c:pt idx="31917">
                  <c:v>159.5849999999274</c:v>
                </c:pt>
                <c:pt idx="31918">
                  <c:v>159.5899999999274</c:v>
                </c:pt>
                <c:pt idx="31919">
                  <c:v>159.5949999999274</c:v>
                </c:pt>
                <c:pt idx="31920">
                  <c:v>159.5999999999273</c:v>
                </c:pt>
                <c:pt idx="31921">
                  <c:v>159.6049999999273</c:v>
                </c:pt>
                <c:pt idx="31922">
                  <c:v>159.6099999999273</c:v>
                </c:pt>
                <c:pt idx="31923">
                  <c:v>159.6149999999273</c:v>
                </c:pt>
                <c:pt idx="31924">
                  <c:v>159.6199999999273</c:v>
                </c:pt>
                <c:pt idx="31925">
                  <c:v>159.6249999999273</c:v>
                </c:pt>
                <c:pt idx="31926">
                  <c:v>159.6299999999273</c:v>
                </c:pt>
                <c:pt idx="31927">
                  <c:v>159.6349999999273</c:v>
                </c:pt>
                <c:pt idx="31928">
                  <c:v>159.6399999999273</c:v>
                </c:pt>
                <c:pt idx="31929">
                  <c:v>159.6449999999273</c:v>
                </c:pt>
                <c:pt idx="31930">
                  <c:v>159.6499999999273</c:v>
                </c:pt>
                <c:pt idx="31931">
                  <c:v>159.6549999999273</c:v>
                </c:pt>
                <c:pt idx="31932">
                  <c:v>159.6599999999273</c:v>
                </c:pt>
                <c:pt idx="31933">
                  <c:v>159.6649999999273</c:v>
                </c:pt>
                <c:pt idx="31934">
                  <c:v>159.6699999999273</c:v>
                </c:pt>
                <c:pt idx="31935">
                  <c:v>159.6749999999273</c:v>
                </c:pt>
                <c:pt idx="31936">
                  <c:v>159.6799999999272</c:v>
                </c:pt>
                <c:pt idx="31937">
                  <c:v>159.6849999999272</c:v>
                </c:pt>
                <c:pt idx="31938">
                  <c:v>159.6899999999272</c:v>
                </c:pt>
                <c:pt idx="31939">
                  <c:v>159.6949999999272</c:v>
                </c:pt>
                <c:pt idx="31940">
                  <c:v>159.6999999999272</c:v>
                </c:pt>
                <c:pt idx="31941">
                  <c:v>159.7049999999272</c:v>
                </c:pt>
                <c:pt idx="31942">
                  <c:v>159.7099999999272</c:v>
                </c:pt>
                <c:pt idx="31943">
                  <c:v>159.7149999999272</c:v>
                </c:pt>
                <c:pt idx="31944">
                  <c:v>159.7199999999272</c:v>
                </c:pt>
                <c:pt idx="31945">
                  <c:v>159.7249999999272</c:v>
                </c:pt>
                <c:pt idx="31946">
                  <c:v>159.7299999999272</c:v>
                </c:pt>
                <c:pt idx="31947">
                  <c:v>159.7349999999272</c:v>
                </c:pt>
                <c:pt idx="31948">
                  <c:v>159.7399999999272</c:v>
                </c:pt>
                <c:pt idx="31949">
                  <c:v>159.7449999999272</c:v>
                </c:pt>
                <c:pt idx="31950">
                  <c:v>159.7499999999272</c:v>
                </c:pt>
                <c:pt idx="31951">
                  <c:v>159.7549999999272</c:v>
                </c:pt>
                <c:pt idx="31952">
                  <c:v>159.7599999999272</c:v>
                </c:pt>
                <c:pt idx="31953">
                  <c:v>159.7649999999272</c:v>
                </c:pt>
                <c:pt idx="31954">
                  <c:v>159.7699999999272</c:v>
                </c:pt>
                <c:pt idx="31955">
                  <c:v>159.7749999999272</c:v>
                </c:pt>
                <c:pt idx="31956">
                  <c:v>159.7799999999272</c:v>
                </c:pt>
                <c:pt idx="31957">
                  <c:v>159.7849999999272</c:v>
                </c:pt>
                <c:pt idx="31958">
                  <c:v>159.7899999999272</c:v>
                </c:pt>
                <c:pt idx="31959">
                  <c:v>159.7949999999271</c:v>
                </c:pt>
                <c:pt idx="31960">
                  <c:v>159.7999999999271</c:v>
                </c:pt>
                <c:pt idx="31961">
                  <c:v>159.8049999999272</c:v>
                </c:pt>
                <c:pt idx="31962">
                  <c:v>159.8099999999272</c:v>
                </c:pt>
                <c:pt idx="31963">
                  <c:v>159.8149999999272</c:v>
                </c:pt>
                <c:pt idx="31964">
                  <c:v>159.8199999999271</c:v>
                </c:pt>
                <c:pt idx="31965">
                  <c:v>159.8249999999271</c:v>
                </c:pt>
                <c:pt idx="31966">
                  <c:v>159.8299999999271</c:v>
                </c:pt>
                <c:pt idx="31967">
                  <c:v>159.8349999999271</c:v>
                </c:pt>
                <c:pt idx="31968">
                  <c:v>159.8399999999271</c:v>
                </c:pt>
                <c:pt idx="31969">
                  <c:v>159.8449999999271</c:v>
                </c:pt>
                <c:pt idx="31970">
                  <c:v>159.8499999999271</c:v>
                </c:pt>
                <c:pt idx="31971">
                  <c:v>159.8549999999271</c:v>
                </c:pt>
                <c:pt idx="31972">
                  <c:v>159.8599999999271</c:v>
                </c:pt>
                <c:pt idx="31973">
                  <c:v>159.8649999999271</c:v>
                </c:pt>
                <c:pt idx="31974">
                  <c:v>159.8699999999271</c:v>
                </c:pt>
                <c:pt idx="31975">
                  <c:v>159.8749999999271</c:v>
                </c:pt>
                <c:pt idx="31976">
                  <c:v>159.8799999999271</c:v>
                </c:pt>
                <c:pt idx="31977">
                  <c:v>159.8849999999271</c:v>
                </c:pt>
                <c:pt idx="31978">
                  <c:v>159.8899999999271</c:v>
                </c:pt>
                <c:pt idx="31979">
                  <c:v>159.8949999999271</c:v>
                </c:pt>
                <c:pt idx="31980">
                  <c:v>159.8999999999271</c:v>
                </c:pt>
                <c:pt idx="31981">
                  <c:v>159.904999999927</c:v>
                </c:pt>
                <c:pt idx="31982">
                  <c:v>159.909999999927</c:v>
                </c:pt>
                <c:pt idx="31983">
                  <c:v>159.914999999927</c:v>
                </c:pt>
                <c:pt idx="31984">
                  <c:v>159.919999999927</c:v>
                </c:pt>
                <c:pt idx="31985">
                  <c:v>159.9249999999271</c:v>
                </c:pt>
                <c:pt idx="31986">
                  <c:v>159.929999999927</c:v>
                </c:pt>
                <c:pt idx="31987">
                  <c:v>159.934999999927</c:v>
                </c:pt>
                <c:pt idx="31988">
                  <c:v>159.939999999927</c:v>
                </c:pt>
                <c:pt idx="31989">
                  <c:v>159.944999999927</c:v>
                </c:pt>
                <c:pt idx="31990">
                  <c:v>159.949999999927</c:v>
                </c:pt>
                <c:pt idx="31991">
                  <c:v>159.954999999927</c:v>
                </c:pt>
                <c:pt idx="31992">
                  <c:v>159.959999999927</c:v>
                </c:pt>
                <c:pt idx="31993">
                  <c:v>159.964999999927</c:v>
                </c:pt>
                <c:pt idx="31994">
                  <c:v>159.969999999927</c:v>
                </c:pt>
                <c:pt idx="31995">
                  <c:v>159.974999999927</c:v>
                </c:pt>
                <c:pt idx="31996">
                  <c:v>159.979999999927</c:v>
                </c:pt>
                <c:pt idx="31997">
                  <c:v>159.984999999927</c:v>
                </c:pt>
                <c:pt idx="31998">
                  <c:v>159.989999999927</c:v>
                </c:pt>
                <c:pt idx="31999">
                  <c:v>159.994999999927</c:v>
                </c:pt>
                <c:pt idx="32000">
                  <c:v>159.999999999927</c:v>
                </c:pt>
                <c:pt idx="32001">
                  <c:v>160.004999999927</c:v>
                </c:pt>
                <c:pt idx="32002">
                  <c:v>160.009999999927</c:v>
                </c:pt>
                <c:pt idx="32003">
                  <c:v>160.0149999999269</c:v>
                </c:pt>
                <c:pt idx="32004">
                  <c:v>160.0199999999269</c:v>
                </c:pt>
                <c:pt idx="32005">
                  <c:v>160.024999999927</c:v>
                </c:pt>
                <c:pt idx="32006">
                  <c:v>160.029999999927</c:v>
                </c:pt>
                <c:pt idx="32007">
                  <c:v>160.034999999927</c:v>
                </c:pt>
                <c:pt idx="32008">
                  <c:v>160.0399999999269</c:v>
                </c:pt>
                <c:pt idx="32009">
                  <c:v>160.0449999999269</c:v>
                </c:pt>
                <c:pt idx="32010">
                  <c:v>160.0499999999269</c:v>
                </c:pt>
                <c:pt idx="32011">
                  <c:v>160.054999999927</c:v>
                </c:pt>
                <c:pt idx="32012">
                  <c:v>160.059999999927</c:v>
                </c:pt>
                <c:pt idx="32013">
                  <c:v>160.0649999999269</c:v>
                </c:pt>
                <c:pt idx="32014">
                  <c:v>160.0699999999269</c:v>
                </c:pt>
                <c:pt idx="32015">
                  <c:v>160.0749999999269</c:v>
                </c:pt>
                <c:pt idx="32016">
                  <c:v>160.0799999999269</c:v>
                </c:pt>
                <c:pt idx="32017">
                  <c:v>160.084999999927</c:v>
                </c:pt>
                <c:pt idx="32018">
                  <c:v>160.089999999927</c:v>
                </c:pt>
                <c:pt idx="32019">
                  <c:v>160.0949999999269</c:v>
                </c:pt>
                <c:pt idx="32020">
                  <c:v>160.0999999999269</c:v>
                </c:pt>
                <c:pt idx="32021">
                  <c:v>160.1049999999269</c:v>
                </c:pt>
                <c:pt idx="32022">
                  <c:v>160.1099999999269</c:v>
                </c:pt>
                <c:pt idx="32023">
                  <c:v>160.1149999999269</c:v>
                </c:pt>
                <c:pt idx="32024">
                  <c:v>160.1199999999268</c:v>
                </c:pt>
                <c:pt idx="32025">
                  <c:v>160.1249999999268</c:v>
                </c:pt>
                <c:pt idx="32026">
                  <c:v>160.1299999999268</c:v>
                </c:pt>
                <c:pt idx="32027">
                  <c:v>160.1349999999268</c:v>
                </c:pt>
                <c:pt idx="32028">
                  <c:v>160.1399999999268</c:v>
                </c:pt>
                <c:pt idx="32029">
                  <c:v>160.1449999999268</c:v>
                </c:pt>
                <c:pt idx="32030">
                  <c:v>160.1499999999268</c:v>
                </c:pt>
                <c:pt idx="32031">
                  <c:v>160.1549999999268</c:v>
                </c:pt>
                <c:pt idx="32032">
                  <c:v>160.1599999999268</c:v>
                </c:pt>
                <c:pt idx="32033">
                  <c:v>160.1649999999268</c:v>
                </c:pt>
                <c:pt idx="32034">
                  <c:v>160.1699999999268</c:v>
                </c:pt>
                <c:pt idx="32035">
                  <c:v>160.1749999999268</c:v>
                </c:pt>
                <c:pt idx="32036">
                  <c:v>160.1799999999268</c:v>
                </c:pt>
                <c:pt idx="32037">
                  <c:v>160.1849999999268</c:v>
                </c:pt>
                <c:pt idx="32038">
                  <c:v>160.1899999999268</c:v>
                </c:pt>
                <c:pt idx="32039">
                  <c:v>160.1949999999268</c:v>
                </c:pt>
                <c:pt idx="32040">
                  <c:v>160.1999999999268</c:v>
                </c:pt>
                <c:pt idx="32041">
                  <c:v>160.2049999999268</c:v>
                </c:pt>
                <c:pt idx="32042">
                  <c:v>160.2099999999268</c:v>
                </c:pt>
                <c:pt idx="32043">
                  <c:v>160.2149999999268</c:v>
                </c:pt>
                <c:pt idx="32044">
                  <c:v>160.2199999999268</c:v>
                </c:pt>
                <c:pt idx="32045">
                  <c:v>160.2249999999268</c:v>
                </c:pt>
                <c:pt idx="32046">
                  <c:v>160.2299999999268</c:v>
                </c:pt>
                <c:pt idx="32047">
                  <c:v>160.2349999999267</c:v>
                </c:pt>
                <c:pt idx="32048">
                  <c:v>160.2399999999267</c:v>
                </c:pt>
                <c:pt idx="32049">
                  <c:v>160.2449999999267</c:v>
                </c:pt>
                <c:pt idx="32050">
                  <c:v>160.2499999999267</c:v>
                </c:pt>
                <c:pt idx="32051">
                  <c:v>160.2549999999268</c:v>
                </c:pt>
                <c:pt idx="32052">
                  <c:v>160.2599999999267</c:v>
                </c:pt>
                <c:pt idx="32053">
                  <c:v>160.2649999999267</c:v>
                </c:pt>
                <c:pt idx="32054">
                  <c:v>160.2699999999267</c:v>
                </c:pt>
                <c:pt idx="32055">
                  <c:v>160.2749999999267</c:v>
                </c:pt>
                <c:pt idx="32056">
                  <c:v>160.2799999999267</c:v>
                </c:pt>
                <c:pt idx="32057">
                  <c:v>160.2849999999267</c:v>
                </c:pt>
                <c:pt idx="32058">
                  <c:v>160.2899999999267</c:v>
                </c:pt>
                <c:pt idx="32059">
                  <c:v>160.2949999999267</c:v>
                </c:pt>
                <c:pt idx="32060">
                  <c:v>160.2999999999267</c:v>
                </c:pt>
                <c:pt idx="32061">
                  <c:v>160.3049999999267</c:v>
                </c:pt>
                <c:pt idx="32062">
                  <c:v>160.3099999999267</c:v>
                </c:pt>
                <c:pt idx="32063">
                  <c:v>160.3149999999267</c:v>
                </c:pt>
                <c:pt idx="32064">
                  <c:v>160.3199999999267</c:v>
                </c:pt>
                <c:pt idx="32065">
                  <c:v>160.3249999999267</c:v>
                </c:pt>
                <c:pt idx="32066">
                  <c:v>160.3299999999267</c:v>
                </c:pt>
                <c:pt idx="32067">
                  <c:v>160.3349999999267</c:v>
                </c:pt>
                <c:pt idx="32068">
                  <c:v>160.3399999999267</c:v>
                </c:pt>
                <c:pt idx="32069">
                  <c:v>160.3449999999266</c:v>
                </c:pt>
                <c:pt idx="32070">
                  <c:v>160.3499999999266</c:v>
                </c:pt>
                <c:pt idx="32071">
                  <c:v>160.3549999999267</c:v>
                </c:pt>
                <c:pt idx="32072">
                  <c:v>160.3599999999267</c:v>
                </c:pt>
                <c:pt idx="32073">
                  <c:v>160.3649999999267</c:v>
                </c:pt>
                <c:pt idx="32074">
                  <c:v>160.3699999999266</c:v>
                </c:pt>
                <c:pt idx="32075">
                  <c:v>160.3749999999266</c:v>
                </c:pt>
                <c:pt idx="32076">
                  <c:v>160.3799999999266</c:v>
                </c:pt>
                <c:pt idx="32077">
                  <c:v>160.3849999999266</c:v>
                </c:pt>
                <c:pt idx="32078">
                  <c:v>160.3899999999266</c:v>
                </c:pt>
                <c:pt idx="32079">
                  <c:v>160.3949999999266</c:v>
                </c:pt>
                <c:pt idx="32080">
                  <c:v>160.3999999999266</c:v>
                </c:pt>
                <c:pt idx="32081">
                  <c:v>160.4049999999266</c:v>
                </c:pt>
                <c:pt idx="32082">
                  <c:v>160.4099999999266</c:v>
                </c:pt>
                <c:pt idx="32083">
                  <c:v>160.4149999999266</c:v>
                </c:pt>
                <c:pt idx="32084">
                  <c:v>160.4199999999266</c:v>
                </c:pt>
                <c:pt idx="32085">
                  <c:v>160.4249999999266</c:v>
                </c:pt>
                <c:pt idx="32086">
                  <c:v>160.4299999999266</c:v>
                </c:pt>
                <c:pt idx="32087">
                  <c:v>160.4349999999266</c:v>
                </c:pt>
                <c:pt idx="32088">
                  <c:v>160.4399999999266</c:v>
                </c:pt>
                <c:pt idx="32089">
                  <c:v>160.4449999999266</c:v>
                </c:pt>
                <c:pt idx="32090">
                  <c:v>160.4499999999266</c:v>
                </c:pt>
                <c:pt idx="32091">
                  <c:v>160.4549999999266</c:v>
                </c:pt>
                <c:pt idx="32092">
                  <c:v>160.4599999999266</c:v>
                </c:pt>
                <c:pt idx="32093">
                  <c:v>160.4649999999266</c:v>
                </c:pt>
                <c:pt idx="32094">
                  <c:v>160.4699999999266</c:v>
                </c:pt>
                <c:pt idx="32095">
                  <c:v>160.4749999999266</c:v>
                </c:pt>
                <c:pt idx="32096">
                  <c:v>160.4799999999265</c:v>
                </c:pt>
                <c:pt idx="32097">
                  <c:v>160.4849999999265</c:v>
                </c:pt>
                <c:pt idx="32098">
                  <c:v>160.4899999999265</c:v>
                </c:pt>
                <c:pt idx="32099">
                  <c:v>160.4949999999265</c:v>
                </c:pt>
                <c:pt idx="32100">
                  <c:v>160.4999999999265</c:v>
                </c:pt>
                <c:pt idx="32101">
                  <c:v>160.5049999999265</c:v>
                </c:pt>
                <c:pt idx="32102">
                  <c:v>160.5099999999265</c:v>
                </c:pt>
                <c:pt idx="32103">
                  <c:v>160.5149999999265</c:v>
                </c:pt>
                <c:pt idx="32104">
                  <c:v>160.5199999999265</c:v>
                </c:pt>
                <c:pt idx="32105">
                  <c:v>160.5249999999265</c:v>
                </c:pt>
                <c:pt idx="32106">
                  <c:v>160.5299999999265</c:v>
                </c:pt>
                <c:pt idx="32107">
                  <c:v>160.5349999999265</c:v>
                </c:pt>
                <c:pt idx="32108">
                  <c:v>160.5399999999265</c:v>
                </c:pt>
                <c:pt idx="32109">
                  <c:v>160.5449999999265</c:v>
                </c:pt>
                <c:pt idx="32110">
                  <c:v>160.5499999999265</c:v>
                </c:pt>
                <c:pt idx="32111">
                  <c:v>160.5549999999265</c:v>
                </c:pt>
                <c:pt idx="32112">
                  <c:v>160.5599999999265</c:v>
                </c:pt>
                <c:pt idx="32113">
                  <c:v>160.5649999999264</c:v>
                </c:pt>
                <c:pt idx="32114">
                  <c:v>160.5699999999264</c:v>
                </c:pt>
                <c:pt idx="32115">
                  <c:v>160.5749999999264</c:v>
                </c:pt>
                <c:pt idx="32116">
                  <c:v>160.5799999999264</c:v>
                </c:pt>
                <c:pt idx="32117">
                  <c:v>160.5849999999265</c:v>
                </c:pt>
                <c:pt idx="32118">
                  <c:v>160.5899999999264</c:v>
                </c:pt>
                <c:pt idx="32119">
                  <c:v>160.5949999999264</c:v>
                </c:pt>
                <c:pt idx="32120">
                  <c:v>160.5999999999264</c:v>
                </c:pt>
                <c:pt idx="32121">
                  <c:v>160.6049999999264</c:v>
                </c:pt>
                <c:pt idx="32122">
                  <c:v>160.6099999999264</c:v>
                </c:pt>
                <c:pt idx="32123">
                  <c:v>160.6149999999264</c:v>
                </c:pt>
                <c:pt idx="32124">
                  <c:v>160.6199999999264</c:v>
                </c:pt>
                <c:pt idx="32125">
                  <c:v>160.6249999999264</c:v>
                </c:pt>
                <c:pt idx="32126">
                  <c:v>160.6299999999264</c:v>
                </c:pt>
                <c:pt idx="32127">
                  <c:v>160.6349999999264</c:v>
                </c:pt>
                <c:pt idx="32128">
                  <c:v>160.6399999999264</c:v>
                </c:pt>
                <c:pt idx="32129">
                  <c:v>160.6449999999264</c:v>
                </c:pt>
                <c:pt idx="32130">
                  <c:v>160.6499999999264</c:v>
                </c:pt>
                <c:pt idx="32131">
                  <c:v>160.6549999999264</c:v>
                </c:pt>
                <c:pt idx="32132">
                  <c:v>160.6599999999264</c:v>
                </c:pt>
                <c:pt idx="32133">
                  <c:v>160.6649999999264</c:v>
                </c:pt>
                <c:pt idx="32134">
                  <c:v>160.6699999999264</c:v>
                </c:pt>
                <c:pt idx="32135">
                  <c:v>160.6749999999263</c:v>
                </c:pt>
                <c:pt idx="32136">
                  <c:v>160.6799999999263</c:v>
                </c:pt>
                <c:pt idx="32137">
                  <c:v>160.6849999999264</c:v>
                </c:pt>
                <c:pt idx="32138">
                  <c:v>160.6899999999264</c:v>
                </c:pt>
                <c:pt idx="32139">
                  <c:v>160.6949999999264</c:v>
                </c:pt>
                <c:pt idx="32140">
                  <c:v>160.6999999999263</c:v>
                </c:pt>
                <c:pt idx="32141">
                  <c:v>160.7049999999263</c:v>
                </c:pt>
                <c:pt idx="32142">
                  <c:v>160.7099999999263</c:v>
                </c:pt>
                <c:pt idx="32143">
                  <c:v>160.7149999999263</c:v>
                </c:pt>
                <c:pt idx="32144">
                  <c:v>160.7199999999263</c:v>
                </c:pt>
                <c:pt idx="32145">
                  <c:v>160.7249999999263</c:v>
                </c:pt>
                <c:pt idx="32146">
                  <c:v>160.7299999999263</c:v>
                </c:pt>
                <c:pt idx="32147">
                  <c:v>160.7349999999263</c:v>
                </c:pt>
                <c:pt idx="32148">
                  <c:v>160.7399999999263</c:v>
                </c:pt>
                <c:pt idx="32149">
                  <c:v>160.7449999999263</c:v>
                </c:pt>
                <c:pt idx="32150">
                  <c:v>160.7499999999263</c:v>
                </c:pt>
                <c:pt idx="32151">
                  <c:v>160.7549999999263</c:v>
                </c:pt>
                <c:pt idx="32152">
                  <c:v>160.7599999999263</c:v>
                </c:pt>
                <c:pt idx="32153">
                  <c:v>160.7649999999263</c:v>
                </c:pt>
                <c:pt idx="32154">
                  <c:v>160.7699999999263</c:v>
                </c:pt>
                <c:pt idx="32155">
                  <c:v>160.7749999999263</c:v>
                </c:pt>
                <c:pt idx="32156">
                  <c:v>160.7799999999262</c:v>
                </c:pt>
                <c:pt idx="32157">
                  <c:v>160.7849999999262</c:v>
                </c:pt>
                <c:pt idx="32158">
                  <c:v>160.7899999999262</c:v>
                </c:pt>
                <c:pt idx="32159">
                  <c:v>160.7949999999262</c:v>
                </c:pt>
                <c:pt idx="32160">
                  <c:v>160.7999999999262</c:v>
                </c:pt>
                <c:pt idx="32161">
                  <c:v>160.8049999999263</c:v>
                </c:pt>
                <c:pt idx="32162">
                  <c:v>160.8099999999262</c:v>
                </c:pt>
                <c:pt idx="32163">
                  <c:v>160.8149999999262</c:v>
                </c:pt>
                <c:pt idx="32164">
                  <c:v>160.8199999999262</c:v>
                </c:pt>
                <c:pt idx="32165">
                  <c:v>160.8249999999262</c:v>
                </c:pt>
                <c:pt idx="32166">
                  <c:v>160.8299999999262</c:v>
                </c:pt>
                <c:pt idx="32167">
                  <c:v>160.8349999999262</c:v>
                </c:pt>
                <c:pt idx="32168">
                  <c:v>160.8399999999262</c:v>
                </c:pt>
                <c:pt idx="32169">
                  <c:v>160.8449999999262</c:v>
                </c:pt>
                <c:pt idx="32170">
                  <c:v>160.8499999999262</c:v>
                </c:pt>
                <c:pt idx="32171">
                  <c:v>160.8549999999262</c:v>
                </c:pt>
                <c:pt idx="32172">
                  <c:v>160.8599999999262</c:v>
                </c:pt>
                <c:pt idx="32173">
                  <c:v>160.8649999999262</c:v>
                </c:pt>
                <c:pt idx="32174">
                  <c:v>160.8699999999262</c:v>
                </c:pt>
                <c:pt idx="32175">
                  <c:v>160.8749999999262</c:v>
                </c:pt>
                <c:pt idx="32176">
                  <c:v>160.8799999999262</c:v>
                </c:pt>
                <c:pt idx="32177">
                  <c:v>160.8849999999262</c:v>
                </c:pt>
                <c:pt idx="32178">
                  <c:v>160.8899999999262</c:v>
                </c:pt>
                <c:pt idx="32179">
                  <c:v>160.8949999999262</c:v>
                </c:pt>
                <c:pt idx="32180">
                  <c:v>160.8999999999262</c:v>
                </c:pt>
                <c:pt idx="32181">
                  <c:v>160.9049999999262</c:v>
                </c:pt>
                <c:pt idx="32182">
                  <c:v>160.9099999999262</c:v>
                </c:pt>
                <c:pt idx="32183">
                  <c:v>160.9149999999262</c:v>
                </c:pt>
                <c:pt idx="32184">
                  <c:v>160.9199999999261</c:v>
                </c:pt>
                <c:pt idx="32185">
                  <c:v>160.9249999999261</c:v>
                </c:pt>
                <c:pt idx="32186">
                  <c:v>160.9299999999261</c:v>
                </c:pt>
                <c:pt idx="32187">
                  <c:v>160.9349999999261</c:v>
                </c:pt>
                <c:pt idx="32188">
                  <c:v>160.9399999999261</c:v>
                </c:pt>
                <c:pt idx="32189">
                  <c:v>160.9449999999261</c:v>
                </c:pt>
                <c:pt idx="32190">
                  <c:v>160.9499999999261</c:v>
                </c:pt>
                <c:pt idx="32191">
                  <c:v>160.9549999999261</c:v>
                </c:pt>
                <c:pt idx="32192">
                  <c:v>160.9599999999261</c:v>
                </c:pt>
                <c:pt idx="32193">
                  <c:v>160.9649999999261</c:v>
                </c:pt>
                <c:pt idx="32194">
                  <c:v>160.9699999999261</c:v>
                </c:pt>
                <c:pt idx="32195">
                  <c:v>160.9749999999261</c:v>
                </c:pt>
                <c:pt idx="32196">
                  <c:v>160.9799999999261</c:v>
                </c:pt>
                <c:pt idx="32197">
                  <c:v>160.9849999999261</c:v>
                </c:pt>
                <c:pt idx="32198">
                  <c:v>160.9899999999261</c:v>
                </c:pt>
                <c:pt idx="32199">
                  <c:v>160.9949999999261</c:v>
                </c:pt>
                <c:pt idx="32200">
                  <c:v>160.9999999999261</c:v>
                </c:pt>
                <c:pt idx="32201">
                  <c:v>161.004999999926</c:v>
                </c:pt>
                <c:pt idx="32202">
                  <c:v>161.009999999926</c:v>
                </c:pt>
                <c:pt idx="32203">
                  <c:v>161.014999999926</c:v>
                </c:pt>
                <c:pt idx="32204">
                  <c:v>161.019999999926</c:v>
                </c:pt>
                <c:pt idx="32205">
                  <c:v>161.0249999999261</c:v>
                </c:pt>
                <c:pt idx="32206">
                  <c:v>161.029999999926</c:v>
                </c:pt>
                <c:pt idx="32207">
                  <c:v>161.034999999926</c:v>
                </c:pt>
                <c:pt idx="32208">
                  <c:v>161.039999999926</c:v>
                </c:pt>
                <c:pt idx="32209">
                  <c:v>161.044999999926</c:v>
                </c:pt>
                <c:pt idx="32210">
                  <c:v>161.049999999926</c:v>
                </c:pt>
                <c:pt idx="32211">
                  <c:v>161.054999999926</c:v>
                </c:pt>
                <c:pt idx="32212">
                  <c:v>161.059999999926</c:v>
                </c:pt>
                <c:pt idx="32213">
                  <c:v>161.064999999926</c:v>
                </c:pt>
                <c:pt idx="32214">
                  <c:v>161.069999999926</c:v>
                </c:pt>
                <c:pt idx="32215">
                  <c:v>161.074999999926</c:v>
                </c:pt>
                <c:pt idx="32216">
                  <c:v>161.079999999926</c:v>
                </c:pt>
                <c:pt idx="32217">
                  <c:v>161.084999999926</c:v>
                </c:pt>
                <c:pt idx="32218">
                  <c:v>161.089999999926</c:v>
                </c:pt>
                <c:pt idx="32219">
                  <c:v>161.094999999926</c:v>
                </c:pt>
                <c:pt idx="32220">
                  <c:v>161.099999999926</c:v>
                </c:pt>
                <c:pt idx="32221">
                  <c:v>161.104999999926</c:v>
                </c:pt>
                <c:pt idx="32222">
                  <c:v>161.109999999926</c:v>
                </c:pt>
                <c:pt idx="32223">
                  <c:v>161.1149999999259</c:v>
                </c:pt>
                <c:pt idx="32224">
                  <c:v>161.1199999999259</c:v>
                </c:pt>
                <c:pt idx="32225">
                  <c:v>161.124999999926</c:v>
                </c:pt>
                <c:pt idx="32226">
                  <c:v>161.129999999926</c:v>
                </c:pt>
                <c:pt idx="32227">
                  <c:v>161.134999999926</c:v>
                </c:pt>
                <c:pt idx="32228">
                  <c:v>161.1399999999259</c:v>
                </c:pt>
                <c:pt idx="32229">
                  <c:v>161.1449999999259</c:v>
                </c:pt>
                <c:pt idx="32230">
                  <c:v>161.1499999999259</c:v>
                </c:pt>
                <c:pt idx="32231">
                  <c:v>161.154999999926</c:v>
                </c:pt>
                <c:pt idx="32232">
                  <c:v>161.159999999926</c:v>
                </c:pt>
                <c:pt idx="32233">
                  <c:v>161.1649999999259</c:v>
                </c:pt>
                <c:pt idx="32234">
                  <c:v>161.1699999999259</c:v>
                </c:pt>
                <c:pt idx="32235">
                  <c:v>161.1749999999259</c:v>
                </c:pt>
                <c:pt idx="32236">
                  <c:v>161.1799999999259</c:v>
                </c:pt>
                <c:pt idx="32237">
                  <c:v>161.184999999926</c:v>
                </c:pt>
                <c:pt idx="32238">
                  <c:v>161.189999999926</c:v>
                </c:pt>
                <c:pt idx="32239">
                  <c:v>161.1949999999259</c:v>
                </c:pt>
                <c:pt idx="32240">
                  <c:v>161.1999999999259</c:v>
                </c:pt>
                <c:pt idx="32241">
                  <c:v>161.2049999999259</c:v>
                </c:pt>
                <c:pt idx="32242">
                  <c:v>161.2099999999259</c:v>
                </c:pt>
                <c:pt idx="32243">
                  <c:v>161.2149999999259</c:v>
                </c:pt>
                <c:pt idx="32244">
                  <c:v>161.2199999999258</c:v>
                </c:pt>
                <c:pt idx="32245">
                  <c:v>161.2249999999258</c:v>
                </c:pt>
                <c:pt idx="32246">
                  <c:v>161.2299999999258</c:v>
                </c:pt>
                <c:pt idx="32247">
                  <c:v>161.2349999999258</c:v>
                </c:pt>
                <c:pt idx="32248">
                  <c:v>161.2399999999258</c:v>
                </c:pt>
                <c:pt idx="32249">
                  <c:v>161.2449999999258</c:v>
                </c:pt>
                <c:pt idx="32250">
                  <c:v>161.2499999999258</c:v>
                </c:pt>
                <c:pt idx="32251">
                  <c:v>161.2549999999258</c:v>
                </c:pt>
                <c:pt idx="32252">
                  <c:v>161.2599999999258</c:v>
                </c:pt>
                <c:pt idx="32253">
                  <c:v>161.2649999999258</c:v>
                </c:pt>
                <c:pt idx="32254">
                  <c:v>161.2699999999258</c:v>
                </c:pt>
                <c:pt idx="32255">
                  <c:v>161.2749999999258</c:v>
                </c:pt>
                <c:pt idx="32256">
                  <c:v>161.2799999999258</c:v>
                </c:pt>
                <c:pt idx="32257">
                  <c:v>161.2849999999258</c:v>
                </c:pt>
                <c:pt idx="32258">
                  <c:v>161.2899999999258</c:v>
                </c:pt>
                <c:pt idx="32259">
                  <c:v>161.2949999999258</c:v>
                </c:pt>
                <c:pt idx="32260">
                  <c:v>161.2999999999258</c:v>
                </c:pt>
                <c:pt idx="32261">
                  <c:v>161.3049999999258</c:v>
                </c:pt>
                <c:pt idx="32262">
                  <c:v>161.3099999999258</c:v>
                </c:pt>
                <c:pt idx="32263">
                  <c:v>161.3149999999258</c:v>
                </c:pt>
                <c:pt idx="32264">
                  <c:v>161.3199999999258</c:v>
                </c:pt>
                <c:pt idx="32265">
                  <c:v>161.3249999999258</c:v>
                </c:pt>
                <c:pt idx="32266">
                  <c:v>161.3299999999258</c:v>
                </c:pt>
                <c:pt idx="32267">
                  <c:v>161.3349999999258</c:v>
                </c:pt>
                <c:pt idx="32268">
                  <c:v>161.3399999999258</c:v>
                </c:pt>
                <c:pt idx="32269">
                  <c:v>161.3449999999258</c:v>
                </c:pt>
                <c:pt idx="32270">
                  <c:v>161.3499999999258</c:v>
                </c:pt>
                <c:pt idx="32271">
                  <c:v>161.3549999999258</c:v>
                </c:pt>
                <c:pt idx="32272">
                  <c:v>161.3599999999258</c:v>
                </c:pt>
                <c:pt idx="32273">
                  <c:v>161.3649999999257</c:v>
                </c:pt>
                <c:pt idx="32274">
                  <c:v>161.3699999999257</c:v>
                </c:pt>
                <c:pt idx="32275">
                  <c:v>161.3749999999257</c:v>
                </c:pt>
                <c:pt idx="32276">
                  <c:v>161.3799999999257</c:v>
                </c:pt>
                <c:pt idx="32277">
                  <c:v>161.3849999999258</c:v>
                </c:pt>
                <c:pt idx="32278">
                  <c:v>161.3899999999257</c:v>
                </c:pt>
                <c:pt idx="32279">
                  <c:v>161.3949999999257</c:v>
                </c:pt>
                <c:pt idx="32280">
                  <c:v>161.3999999999257</c:v>
                </c:pt>
                <c:pt idx="32281">
                  <c:v>161.4049999999257</c:v>
                </c:pt>
                <c:pt idx="32282">
                  <c:v>161.4099999999257</c:v>
                </c:pt>
                <c:pt idx="32283">
                  <c:v>161.4149999999257</c:v>
                </c:pt>
                <c:pt idx="32284">
                  <c:v>161.4199999999257</c:v>
                </c:pt>
                <c:pt idx="32285">
                  <c:v>161.4249999999257</c:v>
                </c:pt>
                <c:pt idx="32286">
                  <c:v>161.4299999999257</c:v>
                </c:pt>
                <c:pt idx="32287">
                  <c:v>161.4349999999257</c:v>
                </c:pt>
                <c:pt idx="32288">
                  <c:v>161.4399999999256</c:v>
                </c:pt>
                <c:pt idx="32289">
                  <c:v>161.4449999999256</c:v>
                </c:pt>
                <c:pt idx="32290">
                  <c:v>161.4499999999256</c:v>
                </c:pt>
                <c:pt idx="32291">
                  <c:v>161.4549999999257</c:v>
                </c:pt>
                <c:pt idx="32292">
                  <c:v>161.4599999999257</c:v>
                </c:pt>
                <c:pt idx="32293">
                  <c:v>161.4649999999257</c:v>
                </c:pt>
                <c:pt idx="32294">
                  <c:v>161.4699999999256</c:v>
                </c:pt>
                <c:pt idx="32295">
                  <c:v>161.4749999999256</c:v>
                </c:pt>
                <c:pt idx="32296">
                  <c:v>161.4799999999256</c:v>
                </c:pt>
                <c:pt idx="32297">
                  <c:v>161.4849999999256</c:v>
                </c:pt>
                <c:pt idx="32298">
                  <c:v>161.4899999999256</c:v>
                </c:pt>
                <c:pt idx="32299">
                  <c:v>161.4949999999256</c:v>
                </c:pt>
                <c:pt idx="32300">
                  <c:v>161.4999999999256</c:v>
                </c:pt>
                <c:pt idx="32301">
                  <c:v>161.5049999999256</c:v>
                </c:pt>
                <c:pt idx="32302">
                  <c:v>161.5099999999256</c:v>
                </c:pt>
                <c:pt idx="32303">
                  <c:v>161.5149999999256</c:v>
                </c:pt>
                <c:pt idx="32304">
                  <c:v>161.5199999999256</c:v>
                </c:pt>
                <c:pt idx="32305">
                  <c:v>161.5249999999256</c:v>
                </c:pt>
                <c:pt idx="32306">
                  <c:v>161.5299999999256</c:v>
                </c:pt>
                <c:pt idx="32307">
                  <c:v>161.5349999999256</c:v>
                </c:pt>
                <c:pt idx="32308">
                  <c:v>161.5399999999256</c:v>
                </c:pt>
                <c:pt idx="32309">
                  <c:v>161.5449999999256</c:v>
                </c:pt>
                <c:pt idx="32310">
                  <c:v>161.5499999999255</c:v>
                </c:pt>
                <c:pt idx="32311">
                  <c:v>161.5549999999256</c:v>
                </c:pt>
                <c:pt idx="32312">
                  <c:v>161.5599999999256</c:v>
                </c:pt>
                <c:pt idx="32313">
                  <c:v>161.5649999999256</c:v>
                </c:pt>
                <c:pt idx="32314">
                  <c:v>161.5699999999256</c:v>
                </c:pt>
                <c:pt idx="32315">
                  <c:v>161.5749999999256</c:v>
                </c:pt>
                <c:pt idx="32316">
                  <c:v>161.5799999999255</c:v>
                </c:pt>
                <c:pt idx="32317">
                  <c:v>161.5849999999255</c:v>
                </c:pt>
                <c:pt idx="32318">
                  <c:v>161.5899999999255</c:v>
                </c:pt>
                <c:pt idx="32319">
                  <c:v>161.5949999999255</c:v>
                </c:pt>
                <c:pt idx="32320">
                  <c:v>161.5999999999255</c:v>
                </c:pt>
                <c:pt idx="32321">
                  <c:v>161.6049999999255</c:v>
                </c:pt>
                <c:pt idx="32322">
                  <c:v>161.6099999999255</c:v>
                </c:pt>
                <c:pt idx="32323">
                  <c:v>161.6149999999255</c:v>
                </c:pt>
                <c:pt idx="32324">
                  <c:v>161.6199999999255</c:v>
                </c:pt>
                <c:pt idx="32325">
                  <c:v>161.6249999999255</c:v>
                </c:pt>
                <c:pt idx="32326">
                  <c:v>161.6299999999255</c:v>
                </c:pt>
                <c:pt idx="32327">
                  <c:v>161.6349999999255</c:v>
                </c:pt>
                <c:pt idx="32328">
                  <c:v>161.6399999999255</c:v>
                </c:pt>
                <c:pt idx="32329">
                  <c:v>161.6449999999255</c:v>
                </c:pt>
                <c:pt idx="32330">
                  <c:v>161.6499999999255</c:v>
                </c:pt>
                <c:pt idx="32331">
                  <c:v>161.6549999999255</c:v>
                </c:pt>
                <c:pt idx="32332">
                  <c:v>161.6599999999254</c:v>
                </c:pt>
                <c:pt idx="32333">
                  <c:v>161.6649999999254</c:v>
                </c:pt>
                <c:pt idx="32334">
                  <c:v>161.6699999999254</c:v>
                </c:pt>
                <c:pt idx="32335">
                  <c:v>161.6749999999254</c:v>
                </c:pt>
                <c:pt idx="32336">
                  <c:v>161.6799999999254</c:v>
                </c:pt>
                <c:pt idx="32337">
                  <c:v>161.6849999999255</c:v>
                </c:pt>
                <c:pt idx="32338">
                  <c:v>161.6899999999254</c:v>
                </c:pt>
                <c:pt idx="32339">
                  <c:v>161.6949999999254</c:v>
                </c:pt>
                <c:pt idx="32340">
                  <c:v>161.6999999999254</c:v>
                </c:pt>
                <c:pt idx="32341">
                  <c:v>161.7049999999254</c:v>
                </c:pt>
                <c:pt idx="32342">
                  <c:v>161.7099999999254</c:v>
                </c:pt>
                <c:pt idx="32343">
                  <c:v>161.7149999999254</c:v>
                </c:pt>
                <c:pt idx="32344">
                  <c:v>161.7199999999254</c:v>
                </c:pt>
                <c:pt idx="32345">
                  <c:v>161.7249999999254</c:v>
                </c:pt>
                <c:pt idx="32346">
                  <c:v>161.7299999999254</c:v>
                </c:pt>
                <c:pt idx="32347">
                  <c:v>161.7349999999254</c:v>
                </c:pt>
                <c:pt idx="32348">
                  <c:v>161.7399999999254</c:v>
                </c:pt>
                <c:pt idx="32349">
                  <c:v>161.7449999999254</c:v>
                </c:pt>
                <c:pt idx="32350">
                  <c:v>161.7499999999254</c:v>
                </c:pt>
                <c:pt idx="32351">
                  <c:v>161.7549999999254</c:v>
                </c:pt>
                <c:pt idx="32352">
                  <c:v>161.7599999999254</c:v>
                </c:pt>
                <c:pt idx="32353">
                  <c:v>161.7649999999254</c:v>
                </c:pt>
                <c:pt idx="32354">
                  <c:v>161.7699999999253</c:v>
                </c:pt>
                <c:pt idx="32355">
                  <c:v>161.7749999999253</c:v>
                </c:pt>
                <c:pt idx="32356">
                  <c:v>161.7799999999253</c:v>
                </c:pt>
                <c:pt idx="32357">
                  <c:v>161.7849999999254</c:v>
                </c:pt>
                <c:pt idx="32358">
                  <c:v>161.7899999999254</c:v>
                </c:pt>
                <c:pt idx="32359">
                  <c:v>161.7949999999254</c:v>
                </c:pt>
                <c:pt idx="32360">
                  <c:v>161.7999999999253</c:v>
                </c:pt>
                <c:pt idx="32361">
                  <c:v>161.8049999999253</c:v>
                </c:pt>
                <c:pt idx="32362">
                  <c:v>161.8099999999253</c:v>
                </c:pt>
                <c:pt idx="32363">
                  <c:v>161.8149999999253</c:v>
                </c:pt>
                <c:pt idx="32364">
                  <c:v>161.8199999999253</c:v>
                </c:pt>
                <c:pt idx="32365">
                  <c:v>161.8249999999254</c:v>
                </c:pt>
                <c:pt idx="32366">
                  <c:v>161.8299999999253</c:v>
                </c:pt>
                <c:pt idx="32367">
                  <c:v>161.8349999999253</c:v>
                </c:pt>
                <c:pt idx="32368">
                  <c:v>161.8399999999253</c:v>
                </c:pt>
                <c:pt idx="32369">
                  <c:v>161.8449999999253</c:v>
                </c:pt>
                <c:pt idx="32370">
                  <c:v>161.8499999999253</c:v>
                </c:pt>
                <c:pt idx="32371">
                  <c:v>161.8549999999253</c:v>
                </c:pt>
                <c:pt idx="32372">
                  <c:v>161.8599999999253</c:v>
                </c:pt>
                <c:pt idx="32373">
                  <c:v>161.8649999999253</c:v>
                </c:pt>
                <c:pt idx="32374">
                  <c:v>161.8699999999253</c:v>
                </c:pt>
                <c:pt idx="32375">
                  <c:v>161.8749999999253</c:v>
                </c:pt>
                <c:pt idx="32376">
                  <c:v>161.8799999999252</c:v>
                </c:pt>
                <c:pt idx="32377">
                  <c:v>161.8849999999253</c:v>
                </c:pt>
                <c:pt idx="32378">
                  <c:v>161.8899999999253</c:v>
                </c:pt>
                <c:pt idx="32379">
                  <c:v>161.8949999999253</c:v>
                </c:pt>
                <c:pt idx="32380">
                  <c:v>161.8999999999253</c:v>
                </c:pt>
                <c:pt idx="32381">
                  <c:v>161.9049999999253</c:v>
                </c:pt>
                <c:pt idx="32382">
                  <c:v>161.9099999999252</c:v>
                </c:pt>
                <c:pt idx="32383">
                  <c:v>161.9149999999252</c:v>
                </c:pt>
                <c:pt idx="32384">
                  <c:v>161.9199999999252</c:v>
                </c:pt>
                <c:pt idx="32385">
                  <c:v>161.9249999999252</c:v>
                </c:pt>
                <c:pt idx="32386">
                  <c:v>161.9299999999252</c:v>
                </c:pt>
                <c:pt idx="32387">
                  <c:v>161.9349999999252</c:v>
                </c:pt>
                <c:pt idx="32388">
                  <c:v>161.9399999999252</c:v>
                </c:pt>
                <c:pt idx="32389">
                  <c:v>161.9449999999252</c:v>
                </c:pt>
                <c:pt idx="32390">
                  <c:v>161.9499999999252</c:v>
                </c:pt>
                <c:pt idx="32391">
                  <c:v>161.9549999999252</c:v>
                </c:pt>
                <c:pt idx="32392">
                  <c:v>161.9599999999252</c:v>
                </c:pt>
                <c:pt idx="32393">
                  <c:v>161.9649999999252</c:v>
                </c:pt>
                <c:pt idx="32394">
                  <c:v>161.9699999999252</c:v>
                </c:pt>
                <c:pt idx="32395">
                  <c:v>161.9749999999252</c:v>
                </c:pt>
                <c:pt idx="32396">
                  <c:v>161.9799999999252</c:v>
                </c:pt>
                <c:pt idx="32397">
                  <c:v>161.9849999999252</c:v>
                </c:pt>
                <c:pt idx="32398">
                  <c:v>161.9899999999252</c:v>
                </c:pt>
                <c:pt idx="32399">
                  <c:v>161.9949999999252</c:v>
                </c:pt>
                <c:pt idx="32400">
                  <c:v>161.9999999999252</c:v>
                </c:pt>
                <c:pt idx="32401">
                  <c:v>162.0049999999252</c:v>
                </c:pt>
                <c:pt idx="32402">
                  <c:v>162.0099999999252</c:v>
                </c:pt>
                <c:pt idx="32403">
                  <c:v>162.0149999999252</c:v>
                </c:pt>
                <c:pt idx="32404">
                  <c:v>162.0199999999251</c:v>
                </c:pt>
                <c:pt idx="32405">
                  <c:v>162.0249999999251</c:v>
                </c:pt>
                <c:pt idx="32406">
                  <c:v>162.0299999999251</c:v>
                </c:pt>
                <c:pt idx="32407">
                  <c:v>162.0349999999251</c:v>
                </c:pt>
                <c:pt idx="32408">
                  <c:v>162.0399999999251</c:v>
                </c:pt>
                <c:pt idx="32409">
                  <c:v>162.0449999999251</c:v>
                </c:pt>
                <c:pt idx="32410">
                  <c:v>162.0499999999251</c:v>
                </c:pt>
                <c:pt idx="32411">
                  <c:v>162.0549999999251</c:v>
                </c:pt>
                <c:pt idx="32412">
                  <c:v>162.0599999999251</c:v>
                </c:pt>
                <c:pt idx="32413">
                  <c:v>162.0649999999251</c:v>
                </c:pt>
                <c:pt idx="32414">
                  <c:v>162.0699999999251</c:v>
                </c:pt>
                <c:pt idx="32415">
                  <c:v>162.0749999999251</c:v>
                </c:pt>
                <c:pt idx="32416">
                  <c:v>162.0799999999251</c:v>
                </c:pt>
                <c:pt idx="32417">
                  <c:v>162.0849999999251</c:v>
                </c:pt>
                <c:pt idx="32418">
                  <c:v>162.0899999999251</c:v>
                </c:pt>
                <c:pt idx="32419">
                  <c:v>162.0949999999251</c:v>
                </c:pt>
                <c:pt idx="32420">
                  <c:v>162.099999999925</c:v>
                </c:pt>
                <c:pt idx="32421">
                  <c:v>162.104999999925</c:v>
                </c:pt>
                <c:pt idx="32422">
                  <c:v>162.109999999925</c:v>
                </c:pt>
                <c:pt idx="32423">
                  <c:v>162.114999999925</c:v>
                </c:pt>
                <c:pt idx="32424">
                  <c:v>162.119999999925</c:v>
                </c:pt>
                <c:pt idx="32425">
                  <c:v>162.1249999999251</c:v>
                </c:pt>
                <c:pt idx="32426">
                  <c:v>162.129999999925</c:v>
                </c:pt>
                <c:pt idx="32427">
                  <c:v>162.134999999925</c:v>
                </c:pt>
                <c:pt idx="32428">
                  <c:v>162.139999999925</c:v>
                </c:pt>
                <c:pt idx="32429">
                  <c:v>162.144999999925</c:v>
                </c:pt>
                <c:pt idx="32430">
                  <c:v>162.149999999925</c:v>
                </c:pt>
                <c:pt idx="32431">
                  <c:v>162.154999999925</c:v>
                </c:pt>
                <c:pt idx="32432">
                  <c:v>162.159999999925</c:v>
                </c:pt>
                <c:pt idx="32433">
                  <c:v>162.164999999925</c:v>
                </c:pt>
                <c:pt idx="32434">
                  <c:v>162.169999999925</c:v>
                </c:pt>
                <c:pt idx="32435">
                  <c:v>162.174999999925</c:v>
                </c:pt>
                <c:pt idx="32436">
                  <c:v>162.179999999925</c:v>
                </c:pt>
                <c:pt idx="32437">
                  <c:v>162.184999999925</c:v>
                </c:pt>
                <c:pt idx="32438">
                  <c:v>162.189999999925</c:v>
                </c:pt>
                <c:pt idx="32439">
                  <c:v>162.194999999925</c:v>
                </c:pt>
                <c:pt idx="32440">
                  <c:v>162.199999999925</c:v>
                </c:pt>
                <c:pt idx="32441">
                  <c:v>162.204999999925</c:v>
                </c:pt>
                <c:pt idx="32442">
                  <c:v>162.2099999999249</c:v>
                </c:pt>
                <c:pt idx="32443">
                  <c:v>162.2149999999249</c:v>
                </c:pt>
                <c:pt idx="32444">
                  <c:v>162.2199999999249</c:v>
                </c:pt>
                <c:pt idx="32445">
                  <c:v>162.224999999925</c:v>
                </c:pt>
                <c:pt idx="32446">
                  <c:v>162.229999999925</c:v>
                </c:pt>
                <c:pt idx="32447">
                  <c:v>162.234999999925</c:v>
                </c:pt>
                <c:pt idx="32448">
                  <c:v>162.2399999999249</c:v>
                </c:pt>
                <c:pt idx="32449">
                  <c:v>162.2449999999249</c:v>
                </c:pt>
                <c:pt idx="32450">
                  <c:v>162.2499999999249</c:v>
                </c:pt>
                <c:pt idx="32451">
                  <c:v>162.254999999925</c:v>
                </c:pt>
                <c:pt idx="32452">
                  <c:v>162.259999999925</c:v>
                </c:pt>
                <c:pt idx="32453">
                  <c:v>162.2649999999249</c:v>
                </c:pt>
                <c:pt idx="32454">
                  <c:v>162.2699999999249</c:v>
                </c:pt>
                <c:pt idx="32455">
                  <c:v>162.2749999999249</c:v>
                </c:pt>
                <c:pt idx="32456">
                  <c:v>162.2799999999249</c:v>
                </c:pt>
                <c:pt idx="32457">
                  <c:v>162.284999999925</c:v>
                </c:pt>
                <c:pt idx="32458">
                  <c:v>162.289999999925</c:v>
                </c:pt>
                <c:pt idx="32459">
                  <c:v>162.2949999999249</c:v>
                </c:pt>
                <c:pt idx="32460">
                  <c:v>162.2999999999249</c:v>
                </c:pt>
                <c:pt idx="32461">
                  <c:v>162.304999999925</c:v>
                </c:pt>
                <c:pt idx="32462">
                  <c:v>162.309999999925</c:v>
                </c:pt>
                <c:pt idx="32463">
                  <c:v>162.314999999925</c:v>
                </c:pt>
                <c:pt idx="32464">
                  <c:v>162.3199999999248</c:v>
                </c:pt>
                <c:pt idx="32465">
                  <c:v>162.324999999925</c:v>
                </c:pt>
                <c:pt idx="32466">
                  <c:v>162.329999999925</c:v>
                </c:pt>
                <c:pt idx="32467">
                  <c:v>162.334999999925</c:v>
                </c:pt>
                <c:pt idx="32468">
                  <c:v>162.339999999925</c:v>
                </c:pt>
                <c:pt idx="32469">
                  <c:v>162.344999999925</c:v>
                </c:pt>
                <c:pt idx="32470">
                  <c:v>162.3499999999248</c:v>
                </c:pt>
                <c:pt idx="32471">
                  <c:v>162.3549999999248</c:v>
                </c:pt>
                <c:pt idx="32472">
                  <c:v>162.3599999999248</c:v>
                </c:pt>
                <c:pt idx="32473">
                  <c:v>162.3649999999248</c:v>
                </c:pt>
                <c:pt idx="32474">
                  <c:v>162.3699999999248</c:v>
                </c:pt>
                <c:pt idx="32475">
                  <c:v>162.3749999999248</c:v>
                </c:pt>
                <c:pt idx="32476">
                  <c:v>162.3799999999248</c:v>
                </c:pt>
                <c:pt idx="32477">
                  <c:v>162.3849999999248</c:v>
                </c:pt>
                <c:pt idx="32478">
                  <c:v>162.3899999999248</c:v>
                </c:pt>
                <c:pt idx="32479">
                  <c:v>162.3949999999248</c:v>
                </c:pt>
                <c:pt idx="32480">
                  <c:v>162.3999999999248</c:v>
                </c:pt>
                <c:pt idx="32481">
                  <c:v>162.4049999999248</c:v>
                </c:pt>
                <c:pt idx="32482">
                  <c:v>162.4099999999248</c:v>
                </c:pt>
                <c:pt idx="32483">
                  <c:v>162.4149999999248</c:v>
                </c:pt>
                <c:pt idx="32484">
                  <c:v>162.4199999999248</c:v>
                </c:pt>
                <c:pt idx="32485">
                  <c:v>162.4249999999248</c:v>
                </c:pt>
                <c:pt idx="32486">
                  <c:v>162.4299999999248</c:v>
                </c:pt>
                <c:pt idx="32487">
                  <c:v>162.4349999999248</c:v>
                </c:pt>
                <c:pt idx="32488">
                  <c:v>162.4399999999248</c:v>
                </c:pt>
                <c:pt idx="32489">
                  <c:v>162.4449999999248</c:v>
                </c:pt>
                <c:pt idx="32490">
                  <c:v>162.4499999999248</c:v>
                </c:pt>
                <c:pt idx="32491">
                  <c:v>162.4549999999248</c:v>
                </c:pt>
                <c:pt idx="32492">
                  <c:v>162.4599999999248</c:v>
                </c:pt>
                <c:pt idx="32493">
                  <c:v>162.4649999999247</c:v>
                </c:pt>
                <c:pt idx="32494">
                  <c:v>162.4699999999247</c:v>
                </c:pt>
                <c:pt idx="32495">
                  <c:v>162.4749999999247</c:v>
                </c:pt>
                <c:pt idx="32496">
                  <c:v>162.4799999999247</c:v>
                </c:pt>
                <c:pt idx="32497">
                  <c:v>162.4849999999248</c:v>
                </c:pt>
                <c:pt idx="32498">
                  <c:v>162.4899999999247</c:v>
                </c:pt>
                <c:pt idx="32499">
                  <c:v>162.4949999999247</c:v>
                </c:pt>
                <c:pt idx="32500">
                  <c:v>162.4999999999247</c:v>
                </c:pt>
                <c:pt idx="32501">
                  <c:v>162.5049999999247</c:v>
                </c:pt>
                <c:pt idx="32502">
                  <c:v>162.5099999999247</c:v>
                </c:pt>
                <c:pt idx="32503">
                  <c:v>162.5149999999247</c:v>
                </c:pt>
                <c:pt idx="32504">
                  <c:v>162.5199999999247</c:v>
                </c:pt>
                <c:pt idx="32505">
                  <c:v>162.5249999999247</c:v>
                </c:pt>
                <c:pt idx="32506">
                  <c:v>162.5299999999247</c:v>
                </c:pt>
                <c:pt idx="32507">
                  <c:v>162.5349999999247</c:v>
                </c:pt>
                <c:pt idx="32508">
                  <c:v>162.5399999999246</c:v>
                </c:pt>
                <c:pt idx="32509">
                  <c:v>162.5449999999246</c:v>
                </c:pt>
                <c:pt idx="32510">
                  <c:v>162.5499999999246</c:v>
                </c:pt>
                <c:pt idx="32511">
                  <c:v>162.5549999999247</c:v>
                </c:pt>
                <c:pt idx="32512">
                  <c:v>162.5599999999247</c:v>
                </c:pt>
                <c:pt idx="32513">
                  <c:v>162.5649999999247</c:v>
                </c:pt>
                <c:pt idx="32514">
                  <c:v>162.5699999999246</c:v>
                </c:pt>
                <c:pt idx="32515">
                  <c:v>162.5749999999246</c:v>
                </c:pt>
                <c:pt idx="32516">
                  <c:v>162.5799999999246</c:v>
                </c:pt>
                <c:pt idx="32517">
                  <c:v>162.5849999999246</c:v>
                </c:pt>
                <c:pt idx="32518">
                  <c:v>162.5899999999246</c:v>
                </c:pt>
                <c:pt idx="32519">
                  <c:v>162.5949999999246</c:v>
                </c:pt>
                <c:pt idx="32520">
                  <c:v>162.5999999999246</c:v>
                </c:pt>
                <c:pt idx="32521">
                  <c:v>162.6049999999246</c:v>
                </c:pt>
                <c:pt idx="32522">
                  <c:v>162.6099999999246</c:v>
                </c:pt>
                <c:pt idx="32523">
                  <c:v>162.6149999999246</c:v>
                </c:pt>
                <c:pt idx="32524">
                  <c:v>162.6199999999246</c:v>
                </c:pt>
                <c:pt idx="32525">
                  <c:v>162.6249999999246</c:v>
                </c:pt>
                <c:pt idx="32526">
                  <c:v>162.6299999999246</c:v>
                </c:pt>
                <c:pt idx="32527">
                  <c:v>162.6349999999246</c:v>
                </c:pt>
                <c:pt idx="32528">
                  <c:v>162.6399999999246</c:v>
                </c:pt>
                <c:pt idx="32529">
                  <c:v>162.6449999999246</c:v>
                </c:pt>
                <c:pt idx="32530">
                  <c:v>162.6499999999245</c:v>
                </c:pt>
                <c:pt idx="32531">
                  <c:v>162.6549999999246</c:v>
                </c:pt>
                <c:pt idx="32532">
                  <c:v>162.6599999999246</c:v>
                </c:pt>
                <c:pt idx="32533">
                  <c:v>162.6649999999246</c:v>
                </c:pt>
                <c:pt idx="32534">
                  <c:v>162.6699999999246</c:v>
                </c:pt>
                <c:pt idx="32535">
                  <c:v>162.6749999999246</c:v>
                </c:pt>
                <c:pt idx="32536">
                  <c:v>162.6799999999245</c:v>
                </c:pt>
                <c:pt idx="32537">
                  <c:v>162.6849999999245</c:v>
                </c:pt>
                <c:pt idx="32538">
                  <c:v>162.6899999999245</c:v>
                </c:pt>
                <c:pt idx="32539">
                  <c:v>162.6949999999245</c:v>
                </c:pt>
                <c:pt idx="32540">
                  <c:v>162.6999999999245</c:v>
                </c:pt>
                <c:pt idx="32541">
                  <c:v>162.7049999999245</c:v>
                </c:pt>
                <c:pt idx="32542">
                  <c:v>162.7099999999245</c:v>
                </c:pt>
                <c:pt idx="32543">
                  <c:v>162.7149999999245</c:v>
                </c:pt>
                <c:pt idx="32544">
                  <c:v>162.7199999999245</c:v>
                </c:pt>
                <c:pt idx="32545">
                  <c:v>162.7249999999245</c:v>
                </c:pt>
                <c:pt idx="32546">
                  <c:v>162.7299999999245</c:v>
                </c:pt>
                <c:pt idx="32547">
                  <c:v>162.7349999999245</c:v>
                </c:pt>
                <c:pt idx="32548">
                  <c:v>162.7399999999245</c:v>
                </c:pt>
                <c:pt idx="32549">
                  <c:v>162.7449999999245</c:v>
                </c:pt>
                <c:pt idx="32550">
                  <c:v>162.7499999999245</c:v>
                </c:pt>
                <c:pt idx="32551">
                  <c:v>162.7549999999245</c:v>
                </c:pt>
                <c:pt idx="32552">
                  <c:v>162.7599999999244</c:v>
                </c:pt>
                <c:pt idx="32553">
                  <c:v>162.7649999999244</c:v>
                </c:pt>
                <c:pt idx="32554">
                  <c:v>162.7699999999244</c:v>
                </c:pt>
                <c:pt idx="32555">
                  <c:v>162.7749999999244</c:v>
                </c:pt>
                <c:pt idx="32556">
                  <c:v>162.7799999999244</c:v>
                </c:pt>
                <c:pt idx="32557">
                  <c:v>162.7849999999245</c:v>
                </c:pt>
                <c:pt idx="32558">
                  <c:v>162.7899999999244</c:v>
                </c:pt>
                <c:pt idx="32559">
                  <c:v>162.7949999999244</c:v>
                </c:pt>
                <c:pt idx="32560">
                  <c:v>162.7999999999244</c:v>
                </c:pt>
                <c:pt idx="32561">
                  <c:v>162.8049999999244</c:v>
                </c:pt>
                <c:pt idx="32562">
                  <c:v>162.8099999999244</c:v>
                </c:pt>
                <c:pt idx="32563">
                  <c:v>162.8149999999244</c:v>
                </c:pt>
                <c:pt idx="32564">
                  <c:v>162.8199999999244</c:v>
                </c:pt>
                <c:pt idx="32565">
                  <c:v>162.8249999999244</c:v>
                </c:pt>
                <c:pt idx="32566">
                  <c:v>162.8299999999244</c:v>
                </c:pt>
                <c:pt idx="32567">
                  <c:v>162.8349999999244</c:v>
                </c:pt>
                <c:pt idx="32568">
                  <c:v>162.8399999999244</c:v>
                </c:pt>
                <c:pt idx="32569">
                  <c:v>162.8449999999244</c:v>
                </c:pt>
                <c:pt idx="32570">
                  <c:v>162.8499999999244</c:v>
                </c:pt>
                <c:pt idx="32571">
                  <c:v>162.8549999999244</c:v>
                </c:pt>
                <c:pt idx="32572">
                  <c:v>162.8599999999244</c:v>
                </c:pt>
                <c:pt idx="32573">
                  <c:v>162.8649999999244</c:v>
                </c:pt>
                <c:pt idx="32574">
                  <c:v>162.8699999999244</c:v>
                </c:pt>
                <c:pt idx="32575">
                  <c:v>162.8749999999244</c:v>
                </c:pt>
                <c:pt idx="32576">
                  <c:v>162.8799999999244</c:v>
                </c:pt>
                <c:pt idx="32577">
                  <c:v>162.8849999999244</c:v>
                </c:pt>
                <c:pt idx="32578">
                  <c:v>162.8899999999244</c:v>
                </c:pt>
                <c:pt idx="32579">
                  <c:v>162.8949999999244</c:v>
                </c:pt>
                <c:pt idx="32580">
                  <c:v>162.8999999999244</c:v>
                </c:pt>
                <c:pt idx="32581">
                  <c:v>162.9049999999243</c:v>
                </c:pt>
                <c:pt idx="32582">
                  <c:v>162.9099999999243</c:v>
                </c:pt>
                <c:pt idx="32583">
                  <c:v>162.9149999999243</c:v>
                </c:pt>
                <c:pt idx="32584">
                  <c:v>162.9199999999243</c:v>
                </c:pt>
                <c:pt idx="32585">
                  <c:v>162.9249999999244</c:v>
                </c:pt>
                <c:pt idx="32586">
                  <c:v>162.9299999999243</c:v>
                </c:pt>
                <c:pt idx="32587">
                  <c:v>162.9349999999243</c:v>
                </c:pt>
                <c:pt idx="32588">
                  <c:v>162.9399999999243</c:v>
                </c:pt>
                <c:pt idx="32589">
                  <c:v>162.9449999999243</c:v>
                </c:pt>
                <c:pt idx="32590">
                  <c:v>162.9499999999243</c:v>
                </c:pt>
                <c:pt idx="32591">
                  <c:v>162.9549999999243</c:v>
                </c:pt>
                <c:pt idx="32592">
                  <c:v>162.9599999999243</c:v>
                </c:pt>
                <c:pt idx="32593">
                  <c:v>162.9649999999243</c:v>
                </c:pt>
                <c:pt idx="32594">
                  <c:v>162.9699999999243</c:v>
                </c:pt>
                <c:pt idx="32595">
                  <c:v>162.9749999999243</c:v>
                </c:pt>
                <c:pt idx="32596">
                  <c:v>162.9799999999242</c:v>
                </c:pt>
                <c:pt idx="32597">
                  <c:v>162.9849999999243</c:v>
                </c:pt>
                <c:pt idx="32598">
                  <c:v>162.9899999999243</c:v>
                </c:pt>
                <c:pt idx="32599">
                  <c:v>162.9949999999243</c:v>
                </c:pt>
                <c:pt idx="32600">
                  <c:v>162.9999999999243</c:v>
                </c:pt>
                <c:pt idx="32601">
                  <c:v>163.0049999999243</c:v>
                </c:pt>
                <c:pt idx="32602">
                  <c:v>163.0099999999242</c:v>
                </c:pt>
                <c:pt idx="32603">
                  <c:v>163.0149999999242</c:v>
                </c:pt>
                <c:pt idx="32604">
                  <c:v>163.0199999999242</c:v>
                </c:pt>
                <c:pt idx="32605">
                  <c:v>163.0249999999242</c:v>
                </c:pt>
                <c:pt idx="32606">
                  <c:v>163.0299999999242</c:v>
                </c:pt>
                <c:pt idx="32607">
                  <c:v>163.0349999999242</c:v>
                </c:pt>
                <c:pt idx="32608">
                  <c:v>163.0399999999242</c:v>
                </c:pt>
                <c:pt idx="32609">
                  <c:v>163.0449999999242</c:v>
                </c:pt>
                <c:pt idx="32610">
                  <c:v>163.0499999999242</c:v>
                </c:pt>
                <c:pt idx="32611">
                  <c:v>163.0549999999242</c:v>
                </c:pt>
                <c:pt idx="32612">
                  <c:v>163.0599999999242</c:v>
                </c:pt>
                <c:pt idx="32613">
                  <c:v>163.0649999999242</c:v>
                </c:pt>
                <c:pt idx="32614">
                  <c:v>163.0699999999242</c:v>
                </c:pt>
                <c:pt idx="32615">
                  <c:v>163.0749999999242</c:v>
                </c:pt>
                <c:pt idx="32616">
                  <c:v>163.0799999999242</c:v>
                </c:pt>
                <c:pt idx="32617">
                  <c:v>163.0849999999242</c:v>
                </c:pt>
                <c:pt idx="32618">
                  <c:v>163.0899999999242</c:v>
                </c:pt>
                <c:pt idx="32619">
                  <c:v>163.0949999999242</c:v>
                </c:pt>
                <c:pt idx="32620">
                  <c:v>163.0999999999242</c:v>
                </c:pt>
                <c:pt idx="32621">
                  <c:v>163.1049999999242</c:v>
                </c:pt>
                <c:pt idx="32622">
                  <c:v>163.1099999999242</c:v>
                </c:pt>
                <c:pt idx="32623">
                  <c:v>163.1149999999242</c:v>
                </c:pt>
                <c:pt idx="32624">
                  <c:v>163.1199999999241</c:v>
                </c:pt>
                <c:pt idx="32625">
                  <c:v>163.1249999999241</c:v>
                </c:pt>
                <c:pt idx="32626">
                  <c:v>163.1299999999241</c:v>
                </c:pt>
                <c:pt idx="32627">
                  <c:v>163.1349999999241</c:v>
                </c:pt>
                <c:pt idx="32628">
                  <c:v>163.1399999999241</c:v>
                </c:pt>
                <c:pt idx="32629">
                  <c:v>163.1449999999241</c:v>
                </c:pt>
                <c:pt idx="32630">
                  <c:v>163.1499999999241</c:v>
                </c:pt>
                <c:pt idx="32631">
                  <c:v>163.1549999999241</c:v>
                </c:pt>
                <c:pt idx="32632">
                  <c:v>163.1599999999241</c:v>
                </c:pt>
                <c:pt idx="32633">
                  <c:v>163.1649999999241</c:v>
                </c:pt>
                <c:pt idx="32634">
                  <c:v>163.1699999999241</c:v>
                </c:pt>
                <c:pt idx="32635">
                  <c:v>163.1749999999241</c:v>
                </c:pt>
                <c:pt idx="32636">
                  <c:v>163.1799999999241</c:v>
                </c:pt>
                <c:pt idx="32637">
                  <c:v>163.1849999999241</c:v>
                </c:pt>
                <c:pt idx="32638">
                  <c:v>163.1899999999241</c:v>
                </c:pt>
                <c:pt idx="32639">
                  <c:v>163.1949999999241</c:v>
                </c:pt>
                <c:pt idx="32640">
                  <c:v>163.199999999924</c:v>
                </c:pt>
                <c:pt idx="32641">
                  <c:v>163.204999999924</c:v>
                </c:pt>
                <c:pt idx="32642">
                  <c:v>163.209999999924</c:v>
                </c:pt>
                <c:pt idx="32643">
                  <c:v>163.214999999924</c:v>
                </c:pt>
                <c:pt idx="32644">
                  <c:v>163.219999999924</c:v>
                </c:pt>
                <c:pt idx="32645">
                  <c:v>163.2249999999241</c:v>
                </c:pt>
                <c:pt idx="32646">
                  <c:v>163.229999999924</c:v>
                </c:pt>
                <c:pt idx="32647">
                  <c:v>163.234999999924</c:v>
                </c:pt>
                <c:pt idx="32648">
                  <c:v>163.239999999924</c:v>
                </c:pt>
                <c:pt idx="32649">
                  <c:v>163.244999999924</c:v>
                </c:pt>
                <c:pt idx="32650">
                  <c:v>163.249999999924</c:v>
                </c:pt>
                <c:pt idx="32651">
                  <c:v>163.254999999924</c:v>
                </c:pt>
                <c:pt idx="32652">
                  <c:v>163.259999999924</c:v>
                </c:pt>
                <c:pt idx="32653">
                  <c:v>163.264999999924</c:v>
                </c:pt>
                <c:pt idx="32654">
                  <c:v>163.269999999924</c:v>
                </c:pt>
                <c:pt idx="32655">
                  <c:v>163.274999999924</c:v>
                </c:pt>
                <c:pt idx="32656">
                  <c:v>163.279999999924</c:v>
                </c:pt>
                <c:pt idx="32657">
                  <c:v>163.284999999924</c:v>
                </c:pt>
                <c:pt idx="32658">
                  <c:v>163.289999999924</c:v>
                </c:pt>
                <c:pt idx="32659">
                  <c:v>163.294999999924</c:v>
                </c:pt>
                <c:pt idx="32660">
                  <c:v>163.299999999924</c:v>
                </c:pt>
                <c:pt idx="32661">
                  <c:v>163.304999999924</c:v>
                </c:pt>
                <c:pt idx="32662">
                  <c:v>163.309999999924</c:v>
                </c:pt>
                <c:pt idx="32663">
                  <c:v>163.314999999924</c:v>
                </c:pt>
                <c:pt idx="32664">
                  <c:v>163.319999999924</c:v>
                </c:pt>
                <c:pt idx="32665">
                  <c:v>163.324999999924</c:v>
                </c:pt>
                <c:pt idx="32666">
                  <c:v>163.329999999924</c:v>
                </c:pt>
                <c:pt idx="32667">
                  <c:v>163.334999999924</c:v>
                </c:pt>
                <c:pt idx="32668">
                  <c:v>163.339999999924</c:v>
                </c:pt>
                <c:pt idx="32669">
                  <c:v>163.344999999924</c:v>
                </c:pt>
                <c:pt idx="32670">
                  <c:v>163.349999999924</c:v>
                </c:pt>
                <c:pt idx="32671">
                  <c:v>163.354999999924</c:v>
                </c:pt>
                <c:pt idx="32672">
                  <c:v>163.359999999924</c:v>
                </c:pt>
                <c:pt idx="32673">
                  <c:v>163.364999999924</c:v>
                </c:pt>
                <c:pt idx="32674">
                  <c:v>163.369999999924</c:v>
                </c:pt>
                <c:pt idx="32675">
                  <c:v>163.374999999924</c:v>
                </c:pt>
                <c:pt idx="32676">
                  <c:v>163.379999999924</c:v>
                </c:pt>
                <c:pt idx="32677">
                  <c:v>163.384999999924</c:v>
                </c:pt>
                <c:pt idx="32678">
                  <c:v>163.389999999924</c:v>
                </c:pt>
                <c:pt idx="32679">
                  <c:v>163.394999999924</c:v>
                </c:pt>
                <c:pt idx="32680">
                  <c:v>163.399999999924</c:v>
                </c:pt>
                <c:pt idx="32681">
                  <c:v>163.404999999924</c:v>
                </c:pt>
                <c:pt idx="32682">
                  <c:v>163.409999999924</c:v>
                </c:pt>
                <c:pt idx="32683">
                  <c:v>163.414999999924</c:v>
                </c:pt>
                <c:pt idx="32684">
                  <c:v>163.4199999999238</c:v>
                </c:pt>
                <c:pt idx="32685">
                  <c:v>163.424999999924</c:v>
                </c:pt>
                <c:pt idx="32686">
                  <c:v>163.429999999924</c:v>
                </c:pt>
                <c:pt idx="32687">
                  <c:v>163.434999999924</c:v>
                </c:pt>
                <c:pt idx="32688">
                  <c:v>163.439999999924</c:v>
                </c:pt>
                <c:pt idx="32689">
                  <c:v>163.444999999924</c:v>
                </c:pt>
                <c:pt idx="32690">
                  <c:v>163.4499999999238</c:v>
                </c:pt>
                <c:pt idx="32691">
                  <c:v>163.4549999999238</c:v>
                </c:pt>
                <c:pt idx="32692">
                  <c:v>163.4599999999238</c:v>
                </c:pt>
                <c:pt idx="32693">
                  <c:v>163.4649999999238</c:v>
                </c:pt>
                <c:pt idx="32694">
                  <c:v>163.4699999999238</c:v>
                </c:pt>
                <c:pt idx="32695">
                  <c:v>163.4749999999238</c:v>
                </c:pt>
                <c:pt idx="32696">
                  <c:v>163.4799999999238</c:v>
                </c:pt>
                <c:pt idx="32697">
                  <c:v>163.4849999999238</c:v>
                </c:pt>
                <c:pt idx="32698">
                  <c:v>163.4899999999238</c:v>
                </c:pt>
                <c:pt idx="32699">
                  <c:v>163.4949999999238</c:v>
                </c:pt>
                <c:pt idx="32700">
                  <c:v>163.4999999999238</c:v>
                </c:pt>
                <c:pt idx="32701">
                  <c:v>163.5049999999238</c:v>
                </c:pt>
                <c:pt idx="32702">
                  <c:v>163.5099999999238</c:v>
                </c:pt>
                <c:pt idx="32703">
                  <c:v>163.5149999999238</c:v>
                </c:pt>
                <c:pt idx="32704">
                  <c:v>163.5199999999238</c:v>
                </c:pt>
                <c:pt idx="32705">
                  <c:v>163.5249999999238</c:v>
                </c:pt>
                <c:pt idx="32706">
                  <c:v>163.5299999999238</c:v>
                </c:pt>
                <c:pt idx="32707">
                  <c:v>163.5349999999238</c:v>
                </c:pt>
                <c:pt idx="32708">
                  <c:v>163.5399999999238</c:v>
                </c:pt>
                <c:pt idx="32709">
                  <c:v>163.5449999999238</c:v>
                </c:pt>
                <c:pt idx="32710">
                  <c:v>163.5499999999238</c:v>
                </c:pt>
                <c:pt idx="32711">
                  <c:v>163.5549999999238</c:v>
                </c:pt>
                <c:pt idx="32712">
                  <c:v>163.5599999999238</c:v>
                </c:pt>
                <c:pt idx="32713">
                  <c:v>163.5649999999237</c:v>
                </c:pt>
                <c:pt idx="32714">
                  <c:v>163.5699999999237</c:v>
                </c:pt>
                <c:pt idx="32715">
                  <c:v>163.5749999999237</c:v>
                </c:pt>
                <c:pt idx="32716">
                  <c:v>163.5799999999237</c:v>
                </c:pt>
                <c:pt idx="32717">
                  <c:v>163.5849999999238</c:v>
                </c:pt>
                <c:pt idx="32718">
                  <c:v>163.5899999999237</c:v>
                </c:pt>
                <c:pt idx="32719">
                  <c:v>163.5949999999237</c:v>
                </c:pt>
                <c:pt idx="32720">
                  <c:v>163.5999999999237</c:v>
                </c:pt>
                <c:pt idx="32721">
                  <c:v>163.6049999999237</c:v>
                </c:pt>
                <c:pt idx="32722">
                  <c:v>163.6099999999237</c:v>
                </c:pt>
                <c:pt idx="32723">
                  <c:v>163.6149999999237</c:v>
                </c:pt>
                <c:pt idx="32724">
                  <c:v>163.6199999999237</c:v>
                </c:pt>
                <c:pt idx="32725">
                  <c:v>163.6249999999237</c:v>
                </c:pt>
                <c:pt idx="32726">
                  <c:v>163.6299999999237</c:v>
                </c:pt>
                <c:pt idx="32727">
                  <c:v>163.6349999999237</c:v>
                </c:pt>
                <c:pt idx="32728">
                  <c:v>163.6399999999236</c:v>
                </c:pt>
                <c:pt idx="32729">
                  <c:v>163.6449999999236</c:v>
                </c:pt>
                <c:pt idx="32730">
                  <c:v>163.6499999999236</c:v>
                </c:pt>
                <c:pt idx="32731">
                  <c:v>163.6549999999237</c:v>
                </c:pt>
                <c:pt idx="32732">
                  <c:v>163.6599999999237</c:v>
                </c:pt>
                <c:pt idx="32733">
                  <c:v>163.6649999999237</c:v>
                </c:pt>
                <c:pt idx="32734">
                  <c:v>163.6699999999236</c:v>
                </c:pt>
                <c:pt idx="32735">
                  <c:v>163.6749999999236</c:v>
                </c:pt>
                <c:pt idx="32736">
                  <c:v>163.6799999999236</c:v>
                </c:pt>
                <c:pt idx="32737">
                  <c:v>163.6849999999236</c:v>
                </c:pt>
                <c:pt idx="32738">
                  <c:v>163.6899999999236</c:v>
                </c:pt>
                <c:pt idx="32739">
                  <c:v>163.6949999999236</c:v>
                </c:pt>
                <c:pt idx="32740">
                  <c:v>163.6999999999236</c:v>
                </c:pt>
                <c:pt idx="32741">
                  <c:v>163.7049999999236</c:v>
                </c:pt>
                <c:pt idx="32742">
                  <c:v>163.7099999999236</c:v>
                </c:pt>
                <c:pt idx="32743">
                  <c:v>163.7149999999236</c:v>
                </c:pt>
                <c:pt idx="32744">
                  <c:v>163.7199999999236</c:v>
                </c:pt>
                <c:pt idx="32745">
                  <c:v>163.7249999999236</c:v>
                </c:pt>
                <c:pt idx="32746">
                  <c:v>163.7299999999236</c:v>
                </c:pt>
                <c:pt idx="32747">
                  <c:v>163.7349999999236</c:v>
                </c:pt>
                <c:pt idx="32748">
                  <c:v>163.7399999999236</c:v>
                </c:pt>
                <c:pt idx="32749">
                  <c:v>163.7449999999236</c:v>
                </c:pt>
                <c:pt idx="32750">
                  <c:v>163.7499999999235</c:v>
                </c:pt>
                <c:pt idx="32751">
                  <c:v>163.7549999999236</c:v>
                </c:pt>
                <c:pt idx="32752">
                  <c:v>163.7599999999236</c:v>
                </c:pt>
                <c:pt idx="32753">
                  <c:v>163.7649999999236</c:v>
                </c:pt>
                <c:pt idx="32754">
                  <c:v>163.7699999999236</c:v>
                </c:pt>
                <c:pt idx="32755">
                  <c:v>163.7749999999236</c:v>
                </c:pt>
                <c:pt idx="32756">
                  <c:v>163.7799999999235</c:v>
                </c:pt>
                <c:pt idx="32757">
                  <c:v>163.7849999999235</c:v>
                </c:pt>
                <c:pt idx="32758">
                  <c:v>163.7899999999235</c:v>
                </c:pt>
                <c:pt idx="32759">
                  <c:v>163.7949999999235</c:v>
                </c:pt>
                <c:pt idx="32760">
                  <c:v>163.7999999999235</c:v>
                </c:pt>
                <c:pt idx="32761">
                  <c:v>163.8049999999236</c:v>
                </c:pt>
                <c:pt idx="32762">
                  <c:v>163.8099999999235</c:v>
                </c:pt>
                <c:pt idx="32763">
                  <c:v>163.8149999999235</c:v>
                </c:pt>
                <c:pt idx="32764">
                  <c:v>163.8199999999235</c:v>
                </c:pt>
                <c:pt idx="32765">
                  <c:v>163.8249999999235</c:v>
                </c:pt>
                <c:pt idx="32766">
                  <c:v>163.8299999999235</c:v>
                </c:pt>
                <c:pt idx="32767">
                  <c:v>163.8349999999235</c:v>
                </c:pt>
                <c:pt idx="32768">
                  <c:v>163.8399999999235</c:v>
                </c:pt>
                <c:pt idx="32769">
                  <c:v>163.8449999999235</c:v>
                </c:pt>
                <c:pt idx="32770">
                  <c:v>163.8499999999235</c:v>
                </c:pt>
                <c:pt idx="32771">
                  <c:v>163.8549999999235</c:v>
                </c:pt>
                <c:pt idx="32772">
                  <c:v>163.8599999999235</c:v>
                </c:pt>
                <c:pt idx="32773">
                  <c:v>163.8649999999235</c:v>
                </c:pt>
                <c:pt idx="32774">
                  <c:v>163.8699999999235</c:v>
                </c:pt>
                <c:pt idx="32775">
                  <c:v>163.8749999999235</c:v>
                </c:pt>
                <c:pt idx="32776">
                  <c:v>163.8799999999235</c:v>
                </c:pt>
                <c:pt idx="32777">
                  <c:v>163.8849999999235</c:v>
                </c:pt>
                <c:pt idx="32778">
                  <c:v>163.8899999999235</c:v>
                </c:pt>
                <c:pt idx="32779">
                  <c:v>163.8949999999234</c:v>
                </c:pt>
                <c:pt idx="32780">
                  <c:v>163.8999999999234</c:v>
                </c:pt>
                <c:pt idx="32781">
                  <c:v>163.9049999999234</c:v>
                </c:pt>
                <c:pt idx="32782">
                  <c:v>163.9099999999234</c:v>
                </c:pt>
                <c:pt idx="32783">
                  <c:v>163.9149999999234</c:v>
                </c:pt>
                <c:pt idx="32784">
                  <c:v>163.9199999999234</c:v>
                </c:pt>
                <c:pt idx="32785">
                  <c:v>163.9249999999234</c:v>
                </c:pt>
                <c:pt idx="32786">
                  <c:v>163.9299999999234</c:v>
                </c:pt>
                <c:pt idx="32787">
                  <c:v>163.9349999999234</c:v>
                </c:pt>
                <c:pt idx="32788">
                  <c:v>163.9399999999234</c:v>
                </c:pt>
                <c:pt idx="32789">
                  <c:v>163.9449999999234</c:v>
                </c:pt>
                <c:pt idx="32790">
                  <c:v>163.9499999999234</c:v>
                </c:pt>
                <c:pt idx="32791">
                  <c:v>163.9549999999234</c:v>
                </c:pt>
                <c:pt idx="32792">
                  <c:v>163.9599999999234</c:v>
                </c:pt>
                <c:pt idx="32793">
                  <c:v>163.9649999999234</c:v>
                </c:pt>
                <c:pt idx="32794">
                  <c:v>163.9699999999234</c:v>
                </c:pt>
                <c:pt idx="32795">
                  <c:v>163.9749999999234</c:v>
                </c:pt>
                <c:pt idx="32796">
                  <c:v>163.9799999999234</c:v>
                </c:pt>
                <c:pt idx="32797">
                  <c:v>163.9849999999234</c:v>
                </c:pt>
                <c:pt idx="32798">
                  <c:v>163.9899999999234</c:v>
                </c:pt>
                <c:pt idx="32799">
                  <c:v>163.9949999999234</c:v>
                </c:pt>
                <c:pt idx="32800">
                  <c:v>163.9999999999234</c:v>
                </c:pt>
                <c:pt idx="32801">
                  <c:v>164.0049999999233</c:v>
                </c:pt>
                <c:pt idx="32802">
                  <c:v>164.0099999999233</c:v>
                </c:pt>
                <c:pt idx="32803">
                  <c:v>164.0149999999233</c:v>
                </c:pt>
                <c:pt idx="32804">
                  <c:v>164.0199999999233</c:v>
                </c:pt>
                <c:pt idx="32805">
                  <c:v>164.0249999999234</c:v>
                </c:pt>
                <c:pt idx="32806">
                  <c:v>164.0299999999233</c:v>
                </c:pt>
                <c:pt idx="32807">
                  <c:v>164.0349999999233</c:v>
                </c:pt>
                <c:pt idx="32808">
                  <c:v>164.0399999999233</c:v>
                </c:pt>
                <c:pt idx="32809">
                  <c:v>164.0449999999233</c:v>
                </c:pt>
                <c:pt idx="32810">
                  <c:v>164.0499999999233</c:v>
                </c:pt>
                <c:pt idx="32811">
                  <c:v>164.0549999999233</c:v>
                </c:pt>
                <c:pt idx="32812">
                  <c:v>164.0599999999233</c:v>
                </c:pt>
                <c:pt idx="32813">
                  <c:v>164.0649999999233</c:v>
                </c:pt>
                <c:pt idx="32814">
                  <c:v>164.0699999999233</c:v>
                </c:pt>
                <c:pt idx="32815">
                  <c:v>164.0749999999233</c:v>
                </c:pt>
                <c:pt idx="32816">
                  <c:v>164.0799999999232</c:v>
                </c:pt>
                <c:pt idx="32817">
                  <c:v>164.0849999999233</c:v>
                </c:pt>
                <c:pt idx="32818">
                  <c:v>164.0899999999233</c:v>
                </c:pt>
                <c:pt idx="32819">
                  <c:v>164.0949999999233</c:v>
                </c:pt>
                <c:pt idx="32820">
                  <c:v>164.0999999999233</c:v>
                </c:pt>
                <c:pt idx="32821">
                  <c:v>164.1049999999233</c:v>
                </c:pt>
                <c:pt idx="32822">
                  <c:v>164.1099999999232</c:v>
                </c:pt>
                <c:pt idx="32823">
                  <c:v>164.1149999999232</c:v>
                </c:pt>
                <c:pt idx="32824">
                  <c:v>164.1199999999232</c:v>
                </c:pt>
                <c:pt idx="32825">
                  <c:v>164.1249999999232</c:v>
                </c:pt>
                <c:pt idx="32826">
                  <c:v>164.1299999999232</c:v>
                </c:pt>
                <c:pt idx="32827">
                  <c:v>164.1349999999232</c:v>
                </c:pt>
                <c:pt idx="32828">
                  <c:v>164.1399999999232</c:v>
                </c:pt>
                <c:pt idx="32829">
                  <c:v>164.1449999999232</c:v>
                </c:pt>
                <c:pt idx="32830">
                  <c:v>164.1499999999232</c:v>
                </c:pt>
                <c:pt idx="32831">
                  <c:v>164.1549999999232</c:v>
                </c:pt>
                <c:pt idx="32832">
                  <c:v>164.1599999999232</c:v>
                </c:pt>
                <c:pt idx="32833">
                  <c:v>164.1649999999232</c:v>
                </c:pt>
                <c:pt idx="32834">
                  <c:v>164.1699999999232</c:v>
                </c:pt>
                <c:pt idx="32835">
                  <c:v>164.1749999999232</c:v>
                </c:pt>
                <c:pt idx="32836">
                  <c:v>164.1799999999232</c:v>
                </c:pt>
                <c:pt idx="32837">
                  <c:v>164.1849999999232</c:v>
                </c:pt>
                <c:pt idx="32838">
                  <c:v>164.1899999999232</c:v>
                </c:pt>
                <c:pt idx="32839">
                  <c:v>164.1949999999232</c:v>
                </c:pt>
                <c:pt idx="32840">
                  <c:v>164.1999999999232</c:v>
                </c:pt>
                <c:pt idx="32841">
                  <c:v>164.2049999999232</c:v>
                </c:pt>
                <c:pt idx="32842">
                  <c:v>164.2099999999232</c:v>
                </c:pt>
                <c:pt idx="32843">
                  <c:v>164.2149999999232</c:v>
                </c:pt>
                <c:pt idx="32844">
                  <c:v>164.2199999999231</c:v>
                </c:pt>
                <c:pt idx="32845">
                  <c:v>164.2249999999231</c:v>
                </c:pt>
                <c:pt idx="32846">
                  <c:v>164.2299999999231</c:v>
                </c:pt>
                <c:pt idx="32847">
                  <c:v>164.2349999999231</c:v>
                </c:pt>
                <c:pt idx="32848">
                  <c:v>164.2399999999231</c:v>
                </c:pt>
                <c:pt idx="32849">
                  <c:v>164.2449999999231</c:v>
                </c:pt>
                <c:pt idx="32850">
                  <c:v>164.2499999999231</c:v>
                </c:pt>
                <c:pt idx="32851">
                  <c:v>164.2549999999231</c:v>
                </c:pt>
                <c:pt idx="32852">
                  <c:v>164.2599999999231</c:v>
                </c:pt>
                <c:pt idx="32853">
                  <c:v>164.2649999999231</c:v>
                </c:pt>
                <c:pt idx="32854">
                  <c:v>164.2699999999231</c:v>
                </c:pt>
                <c:pt idx="32855">
                  <c:v>164.2749999999231</c:v>
                </c:pt>
                <c:pt idx="32856">
                  <c:v>164.2799999999231</c:v>
                </c:pt>
                <c:pt idx="32857">
                  <c:v>164.2849999999231</c:v>
                </c:pt>
                <c:pt idx="32858">
                  <c:v>164.2899999999231</c:v>
                </c:pt>
                <c:pt idx="32859">
                  <c:v>164.2949999999231</c:v>
                </c:pt>
                <c:pt idx="32860">
                  <c:v>164.299999999923</c:v>
                </c:pt>
                <c:pt idx="32861">
                  <c:v>164.3049999999231</c:v>
                </c:pt>
                <c:pt idx="32862">
                  <c:v>164.3099999999231</c:v>
                </c:pt>
                <c:pt idx="32863">
                  <c:v>164.3149999999231</c:v>
                </c:pt>
                <c:pt idx="32864">
                  <c:v>164.3199999999231</c:v>
                </c:pt>
                <c:pt idx="32865">
                  <c:v>164.3249999999231</c:v>
                </c:pt>
                <c:pt idx="32866">
                  <c:v>164.3299999999231</c:v>
                </c:pt>
                <c:pt idx="32867">
                  <c:v>164.334999999923</c:v>
                </c:pt>
                <c:pt idx="32868">
                  <c:v>164.339999999923</c:v>
                </c:pt>
                <c:pt idx="32869">
                  <c:v>164.344999999923</c:v>
                </c:pt>
                <c:pt idx="32870">
                  <c:v>164.349999999923</c:v>
                </c:pt>
                <c:pt idx="32871">
                  <c:v>164.3549999999231</c:v>
                </c:pt>
                <c:pt idx="32872">
                  <c:v>164.359999999923</c:v>
                </c:pt>
                <c:pt idx="32873">
                  <c:v>164.364999999923</c:v>
                </c:pt>
                <c:pt idx="32874">
                  <c:v>164.369999999923</c:v>
                </c:pt>
                <c:pt idx="32875">
                  <c:v>164.374999999923</c:v>
                </c:pt>
                <c:pt idx="32876">
                  <c:v>164.379999999923</c:v>
                </c:pt>
                <c:pt idx="32877">
                  <c:v>164.384999999923</c:v>
                </c:pt>
                <c:pt idx="32878">
                  <c:v>164.389999999923</c:v>
                </c:pt>
                <c:pt idx="32879">
                  <c:v>164.394999999923</c:v>
                </c:pt>
                <c:pt idx="32880">
                  <c:v>164.399999999923</c:v>
                </c:pt>
                <c:pt idx="32881">
                  <c:v>164.404999999923</c:v>
                </c:pt>
                <c:pt idx="32882">
                  <c:v>164.4099999999229</c:v>
                </c:pt>
                <c:pt idx="32883">
                  <c:v>164.4149999999229</c:v>
                </c:pt>
                <c:pt idx="32884">
                  <c:v>164.4199999999229</c:v>
                </c:pt>
                <c:pt idx="32885">
                  <c:v>164.424999999923</c:v>
                </c:pt>
                <c:pt idx="32886">
                  <c:v>164.429999999923</c:v>
                </c:pt>
                <c:pt idx="32887">
                  <c:v>164.434999999923</c:v>
                </c:pt>
                <c:pt idx="32888">
                  <c:v>164.4399999999229</c:v>
                </c:pt>
                <c:pt idx="32889">
                  <c:v>164.4449999999229</c:v>
                </c:pt>
                <c:pt idx="32890">
                  <c:v>164.4499999999229</c:v>
                </c:pt>
                <c:pt idx="32891">
                  <c:v>164.454999999923</c:v>
                </c:pt>
                <c:pt idx="32892">
                  <c:v>164.4599999999229</c:v>
                </c:pt>
                <c:pt idx="32893">
                  <c:v>164.4649999999229</c:v>
                </c:pt>
                <c:pt idx="32894">
                  <c:v>164.4699999999229</c:v>
                </c:pt>
                <c:pt idx="32895">
                  <c:v>164.4749999999229</c:v>
                </c:pt>
                <c:pt idx="32896">
                  <c:v>164.4799999999229</c:v>
                </c:pt>
                <c:pt idx="32897">
                  <c:v>164.484999999923</c:v>
                </c:pt>
                <c:pt idx="32898">
                  <c:v>164.489999999923</c:v>
                </c:pt>
                <c:pt idx="32899">
                  <c:v>164.4949999999229</c:v>
                </c:pt>
                <c:pt idx="32900">
                  <c:v>164.4999999999229</c:v>
                </c:pt>
                <c:pt idx="32901">
                  <c:v>164.5049999999229</c:v>
                </c:pt>
                <c:pt idx="32902">
                  <c:v>164.5099999999229</c:v>
                </c:pt>
                <c:pt idx="32903">
                  <c:v>164.5149999999228</c:v>
                </c:pt>
                <c:pt idx="32904">
                  <c:v>164.5199999999228</c:v>
                </c:pt>
                <c:pt idx="32905">
                  <c:v>164.5249999999228</c:v>
                </c:pt>
                <c:pt idx="32906">
                  <c:v>164.5299999999228</c:v>
                </c:pt>
                <c:pt idx="32907">
                  <c:v>164.5349999999228</c:v>
                </c:pt>
                <c:pt idx="32908">
                  <c:v>164.5399999999228</c:v>
                </c:pt>
                <c:pt idx="32909">
                  <c:v>164.5449999999228</c:v>
                </c:pt>
                <c:pt idx="32910">
                  <c:v>164.5499999999228</c:v>
                </c:pt>
                <c:pt idx="32911">
                  <c:v>164.5549999999228</c:v>
                </c:pt>
                <c:pt idx="32912">
                  <c:v>164.5599999999228</c:v>
                </c:pt>
                <c:pt idx="32913">
                  <c:v>164.5649999999228</c:v>
                </c:pt>
                <c:pt idx="32914">
                  <c:v>164.5699999999228</c:v>
                </c:pt>
                <c:pt idx="32915">
                  <c:v>164.5749999999228</c:v>
                </c:pt>
                <c:pt idx="32916">
                  <c:v>164.5799999999228</c:v>
                </c:pt>
                <c:pt idx="32917">
                  <c:v>164.5849999999228</c:v>
                </c:pt>
                <c:pt idx="32918">
                  <c:v>164.5899999999228</c:v>
                </c:pt>
                <c:pt idx="32919">
                  <c:v>164.5949999999228</c:v>
                </c:pt>
                <c:pt idx="32920">
                  <c:v>164.5999999999228</c:v>
                </c:pt>
                <c:pt idx="32921">
                  <c:v>164.6049999999228</c:v>
                </c:pt>
                <c:pt idx="32922">
                  <c:v>164.6099999999228</c:v>
                </c:pt>
                <c:pt idx="32923">
                  <c:v>164.6149999999228</c:v>
                </c:pt>
                <c:pt idx="32924">
                  <c:v>164.6199999999228</c:v>
                </c:pt>
                <c:pt idx="32925">
                  <c:v>164.6249999999228</c:v>
                </c:pt>
                <c:pt idx="32926">
                  <c:v>164.6299999999227</c:v>
                </c:pt>
                <c:pt idx="32927">
                  <c:v>164.6349999999227</c:v>
                </c:pt>
                <c:pt idx="32928">
                  <c:v>164.6399999999227</c:v>
                </c:pt>
                <c:pt idx="32929">
                  <c:v>164.6449999999227</c:v>
                </c:pt>
                <c:pt idx="32930">
                  <c:v>164.6499999999227</c:v>
                </c:pt>
                <c:pt idx="32931">
                  <c:v>164.6549999999228</c:v>
                </c:pt>
                <c:pt idx="32932">
                  <c:v>164.6599999999227</c:v>
                </c:pt>
                <c:pt idx="32933">
                  <c:v>164.6649999999227</c:v>
                </c:pt>
                <c:pt idx="32934">
                  <c:v>164.6699999999227</c:v>
                </c:pt>
                <c:pt idx="32935">
                  <c:v>164.6749999999227</c:v>
                </c:pt>
                <c:pt idx="32936">
                  <c:v>164.6799999999227</c:v>
                </c:pt>
                <c:pt idx="32937">
                  <c:v>164.6849999999227</c:v>
                </c:pt>
                <c:pt idx="32938">
                  <c:v>164.6899999999227</c:v>
                </c:pt>
                <c:pt idx="32939">
                  <c:v>164.6949999999227</c:v>
                </c:pt>
                <c:pt idx="32940">
                  <c:v>164.6999999999227</c:v>
                </c:pt>
                <c:pt idx="32941">
                  <c:v>164.7049999999227</c:v>
                </c:pt>
                <c:pt idx="32942">
                  <c:v>164.7099999999227</c:v>
                </c:pt>
                <c:pt idx="32943">
                  <c:v>164.7149999999227</c:v>
                </c:pt>
                <c:pt idx="32944">
                  <c:v>164.7199999999225</c:v>
                </c:pt>
                <c:pt idx="32945">
                  <c:v>164.7249999999227</c:v>
                </c:pt>
                <c:pt idx="32946">
                  <c:v>164.7299999999227</c:v>
                </c:pt>
                <c:pt idx="32947">
                  <c:v>164.7349999999226</c:v>
                </c:pt>
                <c:pt idx="32948">
                  <c:v>164.7399999999226</c:v>
                </c:pt>
                <c:pt idx="32949">
                  <c:v>164.7449999999226</c:v>
                </c:pt>
                <c:pt idx="32950">
                  <c:v>164.7499999999226</c:v>
                </c:pt>
                <c:pt idx="32951">
                  <c:v>164.7549999999226</c:v>
                </c:pt>
                <c:pt idx="32952">
                  <c:v>164.7599999999226</c:v>
                </c:pt>
                <c:pt idx="32953">
                  <c:v>164.7649999999226</c:v>
                </c:pt>
                <c:pt idx="32954">
                  <c:v>164.7699999999226</c:v>
                </c:pt>
                <c:pt idx="32955">
                  <c:v>164.7749999999226</c:v>
                </c:pt>
                <c:pt idx="32956">
                  <c:v>164.7799999999226</c:v>
                </c:pt>
                <c:pt idx="32957">
                  <c:v>164.7849999999226</c:v>
                </c:pt>
                <c:pt idx="32958">
                  <c:v>164.7899999999226</c:v>
                </c:pt>
                <c:pt idx="32959">
                  <c:v>164.7949999999226</c:v>
                </c:pt>
                <c:pt idx="32960">
                  <c:v>164.7999999999226</c:v>
                </c:pt>
                <c:pt idx="32961">
                  <c:v>164.8049999999226</c:v>
                </c:pt>
                <c:pt idx="32962">
                  <c:v>164.8099999999226</c:v>
                </c:pt>
                <c:pt idx="32963">
                  <c:v>164.8149999999226</c:v>
                </c:pt>
                <c:pt idx="32964">
                  <c:v>164.8199999999226</c:v>
                </c:pt>
                <c:pt idx="32965">
                  <c:v>164.8249999999226</c:v>
                </c:pt>
                <c:pt idx="32966">
                  <c:v>164.8299999999226</c:v>
                </c:pt>
                <c:pt idx="32967">
                  <c:v>164.8349999999226</c:v>
                </c:pt>
                <c:pt idx="32968">
                  <c:v>164.8399999999226</c:v>
                </c:pt>
                <c:pt idx="32969">
                  <c:v>164.8449999999226</c:v>
                </c:pt>
                <c:pt idx="32970">
                  <c:v>164.8499999999225</c:v>
                </c:pt>
                <c:pt idx="32971">
                  <c:v>164.8549999999226</c:v>
                </c:pt>
                <c:pt idx="32972">
                  <c:v>164.8599999999226</c:v>
                </c:pt>
                <c:pt idx="32973">
                  <c:v>164.8649999999226</c:v>
                </c:pt>
                <c:pt idx="32974">
                  <c:v>164.8699999999226</c:v>
                </c:pt>
                <c:pt idx="32975">
                  <c:v>164.8749999999226</c:v>
                </c:pt>
                <c:pt idx="32976">
                  <c:v>164.8799999999225</c:v>
                </c:pt>
                <c:pt idx="32977">
                  <c:v>164.8849999999225</c:v>
                </c:pt>
                <c:pt idx="32978">
                  <c:v>164.8899999999225</c:v>
                </c:pt>
                <c:pt idx="32979">
                  <c:v>164.8949999999225</c:v>
                </c:pt>
                <c:pt idx="32980">
                  <c:v>164.8999999999225</c:v>
                </c:pt>
                <c:pt idx="32981">
                  <c:v>164.9049999999225</c:v>
                </c:pt>
                <c:pt idx="32982">
                  <c:v>164.9099999999225</c:v>
                </c:pt>
                <c:pt idx="32983">
                  <c:v>164.9149999999225</c:v>
                </c:pt>
                <c:pt idx="32984">
                  <c:v>164.9199999999225</c:v>
                </c:pt>
                <c:pt idx="32985">
                  <c:v>164.9249999999225</c:v>
                </c:pt>
                <c:pt idx="32986">
                  <c:v>164.9299999999225</c:v>
                </c:pt>
                <c:pt idx="32987">
                  <c:v>164.9349999999225</c:v>
                </c:pt>
                <c:pt idx="32988">
                  <c:v>164.9399999999225</c:v>
                </c:pt>
                <c:pt idx="32989">
                  <c:v>164.9449999999225</c:v>
                </c:pt>
                <c:pt idx="32990">
                  <c:v>164.9499999999225</c:v>
                </c:pt>
                <c:pt idx="32991">
                  <c:v>164.9549999999225</c:v>
                </c:pt>
                <c:pt idx="32992">
                  <c:v>164.9599999999224</c:v>
                </c:pt>
                <c:pt idx="32993">
                  <c:v>164.9649999999224</c:v>
                </c:pt>
                <c:pt idx="32994">
                  <c:v>164.9699999999224</c:v>
                </c:pt>
                <c:pt idx="32995">
                  <c:v>164.9749999999224</c:v>
                </c:pt>
                <c:pt idx="32996">
                  <c:v>164.9799999999224</c:v>
                </c:pt>
                <c:pt idx="32997">
                  <c:v>164.9849999999225</c:v>
                </c:pt>
                <c:pt idx="32998">
                  <c:v>164.9899999999224</c:v>
                </c:pt>
                <c:pt idx="32999">
                  <c:v>164.9949999999224</c:v>
                </c:pt>
                <c:pt idx="33000">
                  <c:v>164.9999999999224</c:v>
                </c:pt>
                <c:pt idx="33001">
                  <c:v>165.0049999999224</c:v>
                </c:pt>
                <c:pt idx="33002">
                  <c:v>165.0099999999224</c:v>
                </c:pt>
                <c:pt idx="33003">
                  <c:v>165.0149999999224</c:v>
                </c:pt>
                <c:pt idx="33004">
                  <c:v>165.0199999999224</c:v>
                </c:pt>
                <c:pt idx="33005">
                  <c:v>165.0249999999224</c:v>
                </c:pt>
                <c:pt idx="33006">
                  <c:v>165.0299999999224</c:v>
                </c:pt>
                <c:pt idx="33007">
                  <c:v>165.0349999999224</c:v>
                </c:pt>
                <c:pt idx="33008">
                  <c:v>165.0399999999224</c:v>
                </c:pt>
                <c:pt idx="33009">
                  <c:v>165.0449999999224</c:v>
                </c:pt>
                <c:pt idx="33010">
                  <c:v>165.0499999999224</c:v>
                </c:pt>
                <c:pt idx="33011">
                  <c:v>165.0549999999224</c:v>
                </c:pt>
                <c:pt idx="33012">
                  <c:v>165.0599999999224</c:v>
                </c:pt>
                <c:pt idx="33013">
                  <c:v>165.0649999999224</c:v>
                </c:pt>
                <c:pt idx="33014">
                  <c:v>165.0699999999223</c:v>
                </c:pt>
                <c:pt idx="33015">
                  <c:v>165.0749999999223</c:v>
                </c:pt>
                <c:pt idx="33016">
                  <c:v>165.0799999999223</c:v>
                </c:pt>
                <c:pt idx="33017">
                  <c:v>165.0849999999224</c:v>
                </c:pt>
                <c:pt idx="33018">
                  <c:v>165.0899999999224</c:v>
                </c:pt>
                <c:pt idx="33019">
                  <c:v>165.0949999999224</c:v>
                </c:pt>
                <c:pt idx="33020">
                  <c:v>165.0999999999223</c:v>
                </c:pt>
                <c:pt idx="33021">
                  <c:v>165.1049999999223</c:v>
                </c:pt>
                <c:pt idx="33022">
                  <c:v>165.1099999999223</c:v>
                </c:pt>
                <c:pt idx="33023">
                  <c:v>165.1149999999223</c:v>
                </c:pt>
                <c:pt idx="33024">
                  <c:v>165.1199999999223</c:v>
                </c:pt>
                <c:pt idx="33025">
                  <c:v>165.1249999999223</c:v>
                </c:pt>
                <c:pt idx="33026">
                  <c:v>165.1299999999223</c:v>
                </c:pt>
                <c:pt idx="33027">
                  <c:v>165.1349999999223</c:v>
                </c:pt>
                <c:pt idx="33028">
                  <c:v>165.1399999999223</c:v>
                </c:pt>
                <c:pt idx="33029">
                  <c:v>165.1449999999223</c:v>
                </c:pt>
                <c:pt idx="33030">
                  <c:v>165.1499999999223</c:v>
                </c:pt>
                <c:pt idx="33031">
                  <c:v>165.1549999999223</c:v>
                </c:pt>
                <c:pt idx="33032">
                  <c:v>165.1599999999223</c:v>
                </c:pt>
                <c:pt idx="33033">
                  <c:v>165.1649999999223</c:v>
                </c:pt>
                <c:pt idx="33034">
                  <c:v>165.1699999999223</c:v>
                </c:pt>
                <c:pt idx="33035">
                  <c:v>165.1749999999222</c:v>
                </c:pt>
                <c:pt idx="33036">
                  <c:v>165.1799999999222</c:v>
                </c:pt>
                <c:pt idx="33037">
                  <c:v>165.1849999999222</c:v>
                </c:pt>
                <c:pt idx="33038">
                  <c:v>165.1899999999222</c:v>
                </c:pt>
                <c:pt idx="33039">
                  <c:v>165.1949999999222</c:v>
                </c:pt>
                <c:pt idx="33040">
                  <c:v>165.1999999999222</c:v>
                </c:pt>
                <c:pt idx="33041">
                  <c:v>165.2049999999222</c:v>
                </c:pt>
                <c:pt idx="33042">
                  <c:v>165.2099999999222</c:v>
                </c:pt>
                <c:pt idx="33043">
                  <c:v>165.2149999999222</c:v>
                </c:pt>
                <c:pt idx="33044">
                  <c:v>165.2199999999222</c:v>
                </c:pt>
                <c:pt idx="33045">
                  <c:v>165.2249999999222</c:v>
                </c:pt>
                <c:pt idx="33046">
                  <c:v>165.2299999999222</c:v>
                </c:pt>
                <c:pt idx="33047">
                  <c:v>165.2349999999222</c:v>
                </c:pt>
                <c:pt idx="33048">
                  <c:v>165.2399999999222</c:v>
                </c:pt>
                <c:pt idx="33049">
                  <c:v>165.2449999999222</c:v>
                </c:pt>
                <c:pt idx="33050">
                  <c:v>165.2499999999222</c:v>
                </c:pt>
                <c:pt idx="33051">
                  <c:v>165.2549999999222</c:v>
                </c:pt>
                <c:pt idx="33052">
                  <c:v>165.2599999999222</c:v>
                </c:pt>
                <c:pt idx="33053">
                  <c:v>165.2649999999222</c:v>
                </c:pt>
                <c:pt idx="33054">
                  <c:v>165.2699999999222</c:v>
                </c:pt>
                <c:pt idx="33055">
                  <c:v>165.2749999999222</c:v>
                </c:pt>
                <c:pt idx="33056">
                  <c:v>165.2799999999222</c:v>
                </c:pt>
                <c:pt idx="33057">
                  <c:v>165.2849999999222</c:v>
                </c:pt>
                <c:pt idx="33058">
                  <c:v>165.2899999999221</c:v>
                </c:pt>
                <c:pt idx="33059">
                  <c:v>165.2949999999221</c:v>
                </c:pt>
                <c:pt idx="33060">
                  <c:v>165.2999999999221</c:v>
                </c:pt>
                <c:pt idx="33061">
                  <c:v>165.3049999999222</c:v>
                </c:pt>
                <c:pt idx="33062">
                  <c:v>165.3099999999222</c:v>
                </c:pt>
                <c:pt idx="33063">
                  <c:v>165.3149999999222</c:v>
                </c:pt>
                <c:pt idx="33064">
                  <c:v>165.3199999999221</c:v>
                </c:pt>
                <c:pt idx="33065">
                  <c:v>165.3249999999221</c:v>
                </c:pt>
                <c:pt idx="33066">
                  <c:v>165.3299999999221</c:v>
                </c:pt>
                <c:pt idx="33067">
                  <c:v>165.3349999999221</c:v>
                </c:pt>
                <c:pt idx="33068">
                  <c:v>165.3399999999221</c:v>
                </c:pt>
                <c:pt idx="33069">
                  <c:v>165.3449999999221</c:v>
                </c:pt>
                <c:pt idx="33070">
                  <c:v>165.3499999999221</c:v>
                </c:pt>
                <c:pt idx="33071">
                  <c:v>165.3549999999221</c:v>
                </c:pt>
                <c:pt idx="33072">
                  <c:v>165.3599999999221</c:v>
                </c:pt>
                <c:pt idx="33073">
                  <c:v>165.3649999999221</c:v>
                </c:pt>
                <c:pt idx="33074">
                  <c:v>165.3699999999221</c:v>
                </c:pt>
                <c:pt idx="33075">
                  <c:v>165.3749999999221</c:v>
                </c:pt>
                <c:pt idx="33076">
                  <c:v>165.3799999999221</c:v>
                </c:pt>
                <c:pt idx="33077">
                  <c:v>165.3849999999221</c:v>
                </c:pt>
                <c:pt idx="33078">
                  <c:v>165.3899999999221</c:v>
                </c:pt>
                <c:pt idx="33079">
                  <c:v>165.3949999999221</c:v>
                </c:pt>
                <c:pt idx="33080">
                  <c:v>165.399999999922</c:v>
                </c:pt>
                <c:pt idx="33081">
                  <c:v>165.404999999922</c:v>
                </c:pt>
                <c:pt idx="33082">
                  <c:v>165.409999999922</c:v>
                </c:pt>
                <c:pt idx="33083">
                  <c:v>165.414999999922</c:v>
                </c:pt>
                <c:pt idx="33084">
                  <c:v>165.419999999922</c:v>
                </c:pt>
                <c:pt idx="33085">
                  <c:v>165.4249999999221</c:v>
                </c:pt>
                <c:pt idx="33086">
                  <c:v>165.429999999922</c:v>
                </c:pt>
                <c:pt idx="33087">
                  <c:v>165.434999999922</c:v>
                </c:pt>
                <c:pt idx="33088">
                  <c:v>165.439999999922</c:v>
                </c:pt>
                <c:pt idx="33089">
                  <c:v>165.444999999922</c:v>
                </c:pt>
                <c:pt idx="33090">
                  <c:v>165.449999999922</c:v>
                </c:pt>
                <c:pt idx="33091">
                  <c:v>165.454999999922</c:v>
                </c:pt>
                <c:pt idx="33092">
                  <c:v>165.459999999922</c:v>
                </c:pt>
                <c:pt idx="33093">
                  <c:v>165.464999999922</c:v>
                </c:pt>
                <c:pt idx="33094">
                  <c:v>165.469999999922</c:v>
                </c:pt>
                <c:pt idx="33095">
                  <c:v>165.474999999922</c:v>
                </c:pt>
                <c:pt idx="33096">
                  <c:v>165.479999999922</c:v>
                </c:pt>
                <c:pt idx="33097">
                  <c:v>165.484999999922</c:v>
                </c:pt>
                <c:pt idx="33098">
                  <c:v>165.489999999922</c:v>
                </c:pt>
                <c:pt idx="33099">
                  <c:v>165.494999999922</c:v>
                </c:pt>
                <c:pt idx="33100">
                  <c:v>165.499999999922</c:v>
                </c:pt>
                <c:pt idx="33101">
                  <c:v>165.504999999922</c:v>
                </c:pt>
                <c:pt idx="33102">
                  <c:v>165.5099999999219</c:v>
                </c:pt>
                <c:pt idx="33103">
                  <c:v>165.5149999999219</c:v>
                </c:pt>
                <c:pt idx="33104">
                  <c:v>165.5199999999219</c:v>
                </c:pt>
                <c:pt idx="33105">
                  <c:v>165.524999999922</c:v>
                </c:pt>
                <c:pt idx="33106">
                  <c:v>165.529999999922</c:v>
                </c:pt>
                <c:pt idx="33107">
                  <c:v>165.534999999922</c:v>
                </c:pt>
                <c:pt idx="33108">
                  <c:v>165.5399999999219</c:v>
                </c:pt>
                <c:pt idx="33109">
                  <c:v>165.5449999999219</c:v>
                </c:pt>
                <c:pt idx="33110">
                  <c:v>165.5499999999219</c:v>
                </c:pt>
                <c:pt idx="33111">
                  <c:v>165.554999999922</c:v>
                </c:pt>
                <c:pt idx="33112">
                  <c:v>165.5599999999219</c:v>
                </c:pt>
                <c:pt idx="33113">
                  <c:v>165.5649999999219</c:v>
                </c:pt>
                <c:pt idx="33114">
                  <c:v>165.5699999999219</c:v>
                </c:pt>
                <c:pt idx="33115">
                  <c:v>165.5749999999219</c:v>
                </c:pt>
                <c:pt idx="33116">
                  <c:v>165.5799999999219</c:v>
                </c:pt>
                <c:pt idx="33117">
                  <c:v>165.584999999922</c:v>
                </c:pt>
                <c:pt idx="33118">
                  <c:v>165.589999999922</c:v>
                </c:pt>
                <c:pt idx="33119">
                  <c:v>165.5949999999219</c:v>
                </c:pt>
                <c:pt idx="33120">
                  <c:v>165.5999999999219</c:v>
                </c:pt>
                <c:pt idx="33121">
                  <c:v>165.6049999999219</c:v>
                </c:pt>
                <c:pt idx="33122">
                  <c:v>165.6099999999219</c:v>
                </c:pt>
                <c:pt idx="33123">
                  <c:v>165.6149999999218</c:v>
                </c:pt>
                <c:pt idx="33124">
                  <c:v>165.6199999999218</c:v>
                </c:pt>
                <c:pt idx="33125">
                  <c:v>165.6249999999218</c:v>
                </c:pt>
                <c:pt idx="33126">
                  <c:v>165.6299999999218</c:v>
                </c:pt>
                <c:pt idx="33127">
                  <c:v>165.6349999999218</c:v>
                </c:pt>
                <c:pt idx="33128">
                  <c:v>165.6399999999218</c:v>
                </c:pt>
                <c:pt idx="33129">
                  <c:v>165.6449999999218</c:v>
                </c:pt>
                <c:pt idx="33130">
                  <c:v>165.6499999999218</c:v>
                </c:pt>
                <c:pt idx="33131">
                  <c:v>165.6549999999218</c:v>
                </c:pt>
                <c:pt idx="33132">
                  <c:v>165.6599999999218</c:v>
                </c:pt>
                <c:pt idx="33133">
                  <c:v>165.6649999999218</c:v>
                </c:pt>
                <c:pt idx="33134">
                  <c:v>165.6699999999218</c:v>
                </c:pt>
                <c:pt idx="33135">
                  <c:v>165.6749999999218</c:v>
                </c:pt>
                <c:pt idx="33136">
                  <c:v>165.6799999999218</c:v>
                </c:pt>
                <c:pt idx="33137">
                  <c:v>165.6849999999218</c:v>
                </c:pt>
                <c:pt idx="33138">
                  <c:v>165.6899999999218</c:v>
                </c:pt>
                <c:pt idx="33139">
                  <c:v>165.6949999999218</c:v>
                </c:pt>
                <c:pt idx="33140">
                  <c:v>165.6999999999218</c:v>
                </c:pt>
                <c:pt idx="33141">
                  <c:v>165.7049999999218</c:v>
                </c:pt>
                <c:pt idx="33142">
                  <c:v>165.7099999999218</c:v>
                </c:pt>
                <c:pt idx="33143">
                  <c:v>165.7149999999218</c:v>
                </c:pt>
                <c:pt idx="33144">
                  <c:v>165.7199999999218</c:v>
                </c:pt>
                <c:pt idx="33145">
                  <c:v>165.7249999999218</c:v>
                </c:pt>
                <c:pt idx="33146">
                  <c:v>165.7299999999217</c:v>
                </c:pt>
                <c:pt idx="33147">
                  <c:v>165.7349999999217</c:v>
                </c:pt>
                <c:pt idx="33148">
                  <c:v>165.7399999999217</c:v>
                </c:pt>
                <c:pt idx="33149">
                  <c:v>165.7449999999217</c:v>
                </c:pt>
                <c:pt idx="33150">
                  <c:v>165.7499999999217</c:v>
                </c:pt>
                <c:pt idx="33151">
                  <c:v>165.7549999999218</c:v>
                </c:pt>
                <c:pt idx="33152">
                  <c:v>165.7599999999217</c:v>
                </c:pt>
                <c:pt idx="33153">
                  <c:v>165.7649999999217</c:v>
                </c:pt>
                <c:pt idx="33154">
                  <c:v>165.7699999999217</c:v>
                </c:pt>
                <c:pt idx="33155">
                  <c:v>165.7749999999217</c:v>
                </c:pt>
                <c:pt idx="33156">
                  <c:v>165.7799999999217</c:v>
                </c:pt>
                <c:pt idx="33157">
                  <c:v>165.7849999999217</c:v>
                </c:pt>
                <c:pt idx="33158">
                  <c:v>165.7899999999217</c:v>
                </c:pt>
                <c:pt idx="33159">
                  <c:v>165.7949999999217</c:v>
                </c:pt>
                <c:pt idx="33160">
                  <c:v>165.7999999999217</c:v>
                </c:pt>
                <c:pt idx="33161">
                  <c:v>165.8049999999217</c:v>
                </c:pt>
                <c:pt idx="33162">
                  <c:v>165.8099999999217</c:v>
                </c:pt>
                <c:pt idx="33163">
                  <c:v>165.8149999999217</c:v>
                </c:pt>
                <c:pt idx="33164">
                  <c:v>165.8199999999217</c:v>
                </c:pt>
                <c:pt idx="33165">
                  <c:v>165.8249999999217</c:v>
                </c:pt>
                <c:pt idx="33166">
                  <c:v>165.8299999999217</c:v>
                </c:pt>
                <c:pt idx="33167">
                  <c:v>165.8349999999217</c:v>
                </c:pt>
                <c:pt idx="33168">
                  <c:v>165.8399999999216</c:v>
                </c:pt>
                <c:pt idx="33169">
                  <c:v>165.8449999999216</c:v>
                </c:pt>
                <c:pt idx="33170">
                  <c:v>165.8499999999216</c:v>
                </c:pt>
                <c:pt idx="33171">
                  <c:v>165.8549999999217</c:v>
                </c:pt>
                <c:pt idx="33172">
                  <c:v>165.8599999999217</c:v>
                </c:pt>
                <c:pt idx="33173">
                  <c:v>165.8649999999217</c:v>
                </c:pt>
                <c:pt idx="33174">
                  <c:v>165.8699999999216</c:v>
                </c:pt>
                <c:pt idx="33175">
                  <c:v>165.8749999999216</c:v>
                </c:pt>
                <c:pt idx="33176">
                  <c:v>165.8799999999216</c:v>
                </c:pt>
                <c:pt idx="33177">
                  <c:v>165.8849999999216</c:v>
                </c:pt>
                <c:pt idx="33178">
                  <c:v>165.8899999999216</c:v>
                </c:pt>
                <c:pt idx="33179">
                  <c:v>165.8949999999216</c:v>
                </c:pt>
                <c:pt idx="33180">
                  <c:v>165.8999999999216</c:v>
                </c:pt>
                <c:pt idx="33181">
                  <c:v>165.9049999999216</c:v>
                </c:pt>
                <c:pt idx="33182">
                  <c:v>165.9099999999216</c:v>
                </c:pt>
                <c:pt idx="33183">
                  <c:v>165.9149999999216</c:v>
                </c:pt>
                <c:pt idx="33184">
                  <c:v>165.9199999999216</c:v>
                </c:pt>
                <c:pt idx="33185">
                  <c:v>165.9249999999216</c:v>
                </c:pt>
                <c:pt idx="33186">
                  <c:v>165.9299999999216</c:v>
                </c:pt>
                <c:pt idx="33187">
                  <c:v>165.9349999999216</c:v>
                </c:pt>
                <c:pt idx="33188">
                  <c:v>165.9399999999216</c:v>
                </c:pt>
                <c:pt idx="33189">
                  <c:v>165.9449999999216</c:v>
                </c:pt>
                <c:pt idx="33190">
                  <c:v>165.9499999999215</c:v>
                </c:pt>
                <c:pt idx="33191">
                  <c:v>165.9549999999216</c:v>
                </c:pt>
                <c:pt idx="33192">
                  <c:v>165.9599999999216</c:v>
                </c:pt>
                <c:pt idx="33193">
                  <c:v>165.9649999999216</c:v>
                </c:pt>
                <c:pt idx="33194">
                  <c:v>165.9699999999216</c:v>
                </c:pt>
                <c:pt idx="33195">
                  <c:v>165.9749999999216</c:v>
                </c:pt>
                <c:pt idx="33196">
                  <c:v>165.9799999999215</c:v>
                </c:pt>
                <c:pt idx="33197">
                  <c:v>165.9849999999215</c:v>
                </c:pt>
                <c:pt idx="33198">
                  <c:v>165.9899999999215</c:v>
                </c:pt>
                <c:pt idx="33199">
                  <c:v>165.9949999999215</c:v>
                </c:pt>
                <c:pt idx="33200">
                  <c:v>165.9999999999215</c:v>
                </c:pt>
                <c:pt idx="33201">
                  <c:v>166.0049999999215</c:v>
                </c:pt>
                <c:pt idx="33202">
                  <c:v>166.0099999999215</c:v>
                </c:pt>
                <c:pt idx="33203">
                  <c:v>166.0149999999215</c:v>
                </c:pt>
                <c:pt idx="33204">
                  <c:v>166.0199999999215</c:v>
                </c:pt>
                <c:pt idx="33205">
                  <c:v>166.0249999999215</c:v>
                </c:pt>
                <c:pt idx="33206">
                  <c:v>166.0299999999215</c:v>
                </c:pt>
                <c:pt idx="33207">
                  <c:v>166.0349999999215</c:v>
                </c:pt>
                <c:pt idx="33208">
                  <c:v>166.0399999999215</c:v>
                </c:pt>
                <c:pt idx="33209">
                  <c:v>166.0449999999215</c:v>
                </c:pt>
                <c:pt idx="33210">
                  <c:v>166.0499999999215</c:v>
                </c:pt>
                <c:pt idx="33211">
                  <c:v>166.0549999999215</c:v>
                </c:pt>
                <c:pt idx="33212">
                  <c:v>166.0599999999214</c:v>
                </c:pt>
                <c:pt idx="33213">
                  <c:v>166.0649999999214</c:v>
                </c:pt>
                <c:pt idx="33214">
                  <c:v>166.0699999999214</c:v>
                </c:pt>
                <c:pt idx="33215">
                  <c:v>166.0749999999214</c:v>
                </c:pt>
                <c:pt idx="33216">
                  <c:v>166.0799999999214</c:v>
                </c:pt>
                <c:pt idx="33217">
                  <c:v>166.0849999999215</c:v>
                </c:pt>
                <c:pt idx="33218">
                  <c:v>166.0899999999214</c:v>
                </c:pt>
                <c:pt idx="33219">
                  <c:v>166.0949999999214</c:v>
                </c:pt>
                <c:pt idx="33220">
                  <c:v>166.0999999999214</c:v>
                </c:pt>
                <c:pt idx="33221">
                  <c:v>166.1049999999214</c:v>
                </c:pt>
                <c:pt idx="33222">
                  <c:v>166.1099999999214</c:v>
                </c:pt>
                <c:pt idx="33223">
                  <c:v>166.1149999999214</c:v>
                </c:pt>
                <c:pt idx="33224">
                  <c:v>166.1199999999214</c:v>
                </c:pt>
                <c:pt idx="33225">
                  <c:v>166.1249999999214</c:v>
                </c:pt>
                <c:pt idx="33226">
                  <c:v>166.1299999999214</c:v>
                </c:pt>
                <c:pt idx="33227">
                  <c:v>166.1349999999214</c:v>
                </c:pt>
                <c:pt idx="33228">
                  <c:v>166.1399999999214</c:v>
                </c:pt>
                <c:pt idx="33229">
                  <c:v>166.1449999999214</c:v>
                </c:pt>
                <c:pt idx="33230">
                  <c:v>166.1499999999214</c:v>
                </c:pt>
                <c:pt idx="33231">
                  <c:v>166.1549999999214</c:v>
                </c:pt>
                <c:pt idx="33232">
                  <c:v>166.1599999999214</c:v>
                </c:pt>
                <c:pt idx="33233">
                  <c:v>166.1649999999214</c:v>
                </c:pt>
                <c:pt idx="33234">
                  <c:v>166.1699999999213</c:v>
                </c:pt>
                <c:pt idx="33235">
                  <c:v>166.1749999999213</c:v>
                </c:pt>
                <c:pt idx="33236">
                  <c:v>166.1799999999213</c:v>
                </c:pt>
                <c:pt idx="33237">
                  <c:v>166.1849999999214</c:v>
                </c:pt>
                <c:pt idx="33238">
                  <c:v>166.1899999999214</c:v>
                </c:pt>
                <c:pt idx="33239">
                  <c:v>166.1949999999214</c:v>
                </c:pt>
                <c:pt idx="33240">
                  <c:v>166.1999999999213</c:v>
                </c:pt>
                <c:pt idx="33241">
                  <c:v>166.2049999999213</c:v>
                </c:pt>
                <c:pt idx="33242">
                  <c:v>166.2099999999213</c:v>
                </c:pt>
                <c:pt idx="33243">
                  <c:v>166.2149999999213</c:v>
                </c:pt>
                <c:pt idx="33244">
                  <c:v>166.2199999999213</c:v>
                </c:pt>
                <c:pt idx="33245">
                  <c:v>166.2249999999213</c:v>
                </c:pt>
                <c:pt idx="33246">
                  <c:v>166.2299999999213</c:v>
                </c:pt>
                <c:pt idx="33247">
                  <c:v>166.2349999999213</c:v>
                </c:pt>
                <c:pt idx="33248">
                  <c:v>166.2399999999213</c:v>
                </c:pt>
                <c:pt idx="33249">
                  <c:v>166.2449999999213</c:v>
                </c:pt>
                <c:pt idx="33250">
                  <c:v>166.2499999999213</c:v>
                </c:pt>
                <c:pt idx="33251">
                  <c:v>166.2549999999213</c:v>
                </c:pt>
                <c:pt idx="33252">
                  <c:v>166.2599999999213</c:v>
                </c:pt>
                <c:pt idx="33253">
                  <c:v>166.2649999999213</c:v>
                </c:pt>
                <c:pt idx="33254">
                  <c:v>166.2699999999213</c:v>
                </c:pt>
                <c:pt idx="33255">
                  <c:v>166.2749999999212</c:v>
                </c:pt>
                <c:pt idx="33256">
                  <c:v>166.2799999999212</c:v>
                </c:pt>
                <c:pt idx="33257">
                  <c:v>166.2849999999212</c:v>
                </c:pt>
                <c:pt idx="33258">
                  <c:v>166.2899999999212</c:v>
                </c:pt>
                <c:pt idx="33259">
                  <c:v>166.2949999999212</c:v>
                </c:pt>
                <c:pt idx="33260">
                  <c:v>166.2999999999212</c:v>
                </c:pt>
                <c:pt idx="33261">
                  <c:v>166.3049999999213</c:v>
                </c:pt>
                <c:pt idx="33262">
                  <c:v>166.3099999999212</c:v>
                </c:pt>
                <c:pt idx="33263">
                  <c:v>166.3149999999212</c:v>
                </c:pt>
                <c:pt idx="33264">
                  <c:v>166.3199999999212</c:v>
                </c:pt>
                <c:pt idx="33265">
                  <c:v>166.3249999999212</c:v>
                </c:pt>
                <c:pt idx="33266">
                  <c:v>166.3299999999212</c:v>
                </c:pt>
                <c:pt idx="33267">
                  <c:v>166.3349999999212</c:v>
                </c:pt>
                <c:pt idx="33268">
                  <c:v>166.3399999999212</c:v>
                </c:pt>
                <c:pt idx="33269">
                  <c:v>166.3449999999212</c:v>
                </c:pt>
                <c:pt idx="33270">
                  <c:v>166.3499999999212</c:v>
                </c:pt>
                <c:pt idx="33271">
                  <c:v>166.3549999999212</c:v>
                </c:pt>
                <c:pt idx="33272">
                  <c:v>166.3599999999212</c:v>
                </c:pt>
                <c:pt idx="33273">
                  <c:v>166.3649999999212</c:v>
                </c:pt>
                <c:pt idx="33274">
                  <c:v>166.3699999999212</c:v>
                </c:pt>
                <c:pt idx="33275">
                  <c:v>166.3749999999212</c:v>
                </c:pt>
                <c:pt idx="33276">
                  <c:v>166.3799999999212</c:v>
                </c:pt>
                <c:pt idx="33277">
                  <c:v>166.3849999999212</c:v>
                </c:pt>
                <c:pt idx="33278">
                  <c:v>166.3899999999212</c:v>
                </c:pt>
                <c:pt idx="33279">
                  <c:v>166.3949999999212</c:v>
                </c:pt>
                <c:pt idx="33280">
                  <c:v>166.3999999999212</c:v>
                </c:pt>
                <c:pt idx="33281">
                  <c:v>166.4049999999212</c:v>
                </c:pt>
                <c:pt idx="33282">
                  <c:v>166.4099999999212</c:v>
                </c:pt>
                <c:pt idx="33283">
                  <c:v>166.4149999999212</c:v>
                </c:pt>
                <c:pt idx="33284">
                  <c:v>166.4199999999211</c:v>
                </c:pt>
                <c:pt idx="33285">
                  <c:v>166.4249999999211</c:v>
                </c:pt>
                <c:pt idx="33286">
                  <c:v>166.4299999999211</c:v>
                </c:pt>
                <c:pt idx="33287">
                  <c:v>166.4349999999211</c:v>
                </c:pt>
                <c:pt idx="33288">
                  <c:v>166.4399999999211</c:v>
                </c:pt>
                <c:pt idx="33289">
                  <c:v>166.4449999999211</c:v>
                </c:pt>
                <c:pt idx="33290">
                  <c:v>166.4499999999211</c:v>
                </c:pt>
                <c:pt idx="33291">
                  <c:v>166.4549999999211</c:v>
                </c:pt>
                <c:pt idx="33292">
                  <c:v>166.4599999999211</c:v>
                </c:pt>
                <c:pt idx="33293">
                  <c:v>166.4649999999211</c:v>
                </c:pt>
                <c:pt idx="33294">
                  <c:v>166.4699999999211</c:v>
                </c:pt>
                <c:pt idx="33295">
                  <c:v>166.4749999999211</c:v>
                </c:pt>
                <c:pt idx="33296">
                  <c:v>166.4799999999211</c:v>
                </c:pt>
                <c:pt idx="33297">
                  <c:v>166.4849999999211</c:v>
                </c:pt>
                <c:pt idx="33298">
                  <c:v>166.4899999999211</c:v>
                </c:pt>
                <c:pt idx="33299">
                  <c:v>166.4949999999211</c:v>
                </c:pt>
                <c:pt idx="33300">
                  <c:v>166.499999999921</c:v>
                </c:pt>
                <c:pt idx="33301">
                  <c:v>166.504999999921</c:v>
                </c:pt>
                <c:pt idx="33302">
                  <c:v>166.509999999921</c:v>
                </c:pt>
                <c:pt idx="33303">
                  <c:v>166.514999999921</c:v>
                </c:pt>
                <c:pt idx="33304">
                  <c:v>166.519999999921</c:v>
                </c:pt>
                <c:pt idx="33305">
                  <c:v>166.5249999999211</c:v>
                </c:pt>
                <c:pt idx="33306">
                  <c:v>166.529999999921</c:v>
                </c:pt>
                <c:pt idx="33307">
                  <c:v>166.534999999921</c:v>
                </c:pt>
                <c:pt idx="33308">
                  <c:v>166.539999999921</c:v>
                </c:pt>
                <c:pt idx="33309">
                  <c:v>166.544999999921</c:v>
                </c:pt>
                <c:pt idx="33310">
                  <c:v>166.549999999921</c:v>
                </c:pt>
                <c:pt idx="33311">
                  <c:v>166.554999999921</c:v>
                </c:pt>
                <c:pt idx="33312">
                  <c:v>166.559999999921</c:v>
                </c:pt>
                <c:pt idx="33313">
                  <c:v>166.564999999921</c:v>
                </c:pt>
                <c:pt idx="33314">
                  <c:v>166.569999999921</c:v>
                </c:pt>
                <c:pt idx="33315">
                  <c:v>166.574999999921</c:v>
                </c:pt>
                <c:pt idx="33316">
                  <c:v>166.579999999921</c:v>
                </c:pt>
                <c:pt idx="33317">
                  <c:v>166.584999999921</c:v>
                </c:pt>
                <c:pt idx="33318">
                  <c:v>166.589999999921</c:v>
                </c:pt>
                <c:pt idx="33319">
                  <c:v>166.594999999921</c:v>
                </c:pt>
                <c:pt idx="33320">
                  <c:v>166.599999999921</c:v>
                </c:pt>
                <c:pt idx="33321">
                  <c:v>166.604999999921</c:v>
                </c:pt>
                <c:pt idx="33322">
                  <c:v>166.6099999999209</c:v>
                </c:pt>
                <c:pt idx="33323">
                  <c:v>166.6149999999209</c:v>
                </c:pt>
                <c:pt idx="33324">
                  <c:v>166.6199999999209</c:v>
                </c:pt>
                <c:pt idx="33325">
                  <c:v>166.624999999921</c:v>
                </c:pt>
                <c:pt idx="33326">
                  <c:v>166.629999999921</c:v>
                </c:pt>
                <c:pt idx="33327">
                  <c:v>166.634999999921</c:v>
                </c:pt>
                <c:pt idx="33328">
                  <c:v>166.6399999999209</c:v>
                </c:pt>
                <c:pt idx="33329">
                  <c:v>166.6449999999209</c:v>
                </c:pt>
                <c:pt idx="33330">
                  <c:v>166.6499999999209</c:v>
                </c:pt>
                <c:pt idx="33331">
                  <c:v>166.654999999921</c:v>
                </c:pt>
                <c:pt idx="33332">
                  <c:v>166.6599999999209</c:v>
                </c:pt>
                <c:pt idx="33333">
                  <c:v>166.6649999999209</c:v>
                </c:pt>
                <c:pt idx="33334">
                  <c:v>166.6699999999209</c:v>
                </c:pt>
                <c:pt idx="33335">
                  <c:v>166.6749999999209</c:v>
                </c:pt>
                <c:pt idx="33336">
                  <c:v>166.6799999999209</c:v>
                </c:pt>
                <c:pt idx="33337">
                  <c:v>166.684999999921</c:v>
                </c:pt>
                <c:pt idx="33338">
                  <c:v>166.689999999921</c:v>
                </c:pt>
                <c:pt idx="33339">
                  <c:v>166.6949999999209</c:v>
                </c:pt>
                <c:pt idx="33340">
                  <c:v>166.6999999999209</c:v>
                </c:pt>
                <c:pt idx="33341">
                  <c:v>166.7049999999209</c:v>
                </c:pt>
                <c:pt idx="33342">
                  <c:v>166.7099999999209</c:v>
                </c:pt>
                <c:pt idx="33343">
                  <c:v>166.7149999999208</c:v>
                </c:pt>
                <c:pt idx="33344">
                  <c:v>166.7199999999208</c:v>
                </c:pt>
                <c:pt idx="33345">
                  <c:v>166.7249999999208</c:v>
                </c:pt>
                <c:pt idx="33346">
                  <c:v>166.7299999999208</c:v>
                </c:pt>
                <c:pt idx="33347">
                  <c:v>166.7349999999208</c:v>
                </c:pt>
                <c:pt idx="33348">
                  <c:v>166.7399999999208</c:v>
                </c:pt>
                <c:pt idx="33349">
                  <c:v>166.7449999999208</c:v>
                </c:pt>
                <c:pt idx="33350">
                  <c:v>166.7499999999208</c:v>
                </c:pt>
                <c:pt idx="33351">
                  <c:v>166.7549999999208</c:v>
                </c:pt>
                <c:pt idx="33352">
                  <c:v>166.7599999999208</c:v>
                </c:pt>
                <c:pt idx="33353">
                  <c:v>166.7649999999208</c:v>
                </c:pt>
                <c:pt idx="33354">
                  <c:v>166.7699999999208</c:v>
                </c:pt>
                <c:pt idx="33355">
                  <c:v>166.7749999999208</c:v>
                </c:pt>
                <c:pt idx="33356">
                  <c:v>166.7799999999208</c:v>
                </c:pt>
                <c:pt idx="33357">
                  <c:v>166.7849999999208</c:v>
                </c:pt>
                <c:pt idx="33358">
                  <c:v>166.7899999999208</c:v>
                </c:pt>
                <c:pt idx="33359">
                  <c:v>166.7949999999208</c:v>
                </c:pt>
                <c:pt idx="33360">
                  <c:v>166.7999999999208</c:v>
                </c:pt>
                <c:pt idx="33361">
                  <c:v>166.8049999999208</c:v>
                </c:pt>
                <c:pt idx="33362">
                  <c:v>166.8099999999208</c:v>
                </c:pt>
                <c:pt idx="33363">
                  <c:v>166.8149999999208</c:v>
                </c:pt>
                <c:pt idx="33364">
                  <c:v>166.8199999999208</c:v>
                </c:pt>
                <c:pt idx="33365">
                  <c:v>166.8249999999208</c:v>
                </c:pt>
                <c:pt idx="33366">
                  <c:v>166.8299999999208</c:v>
                </c:pt>
                <c:pt idx="33367">
                  <c:v>166.8349999999208</c:v>
                </c:pt>
                <c:pt idx="33368">
                  <c:v>166.8399999999208</c:v>
                </c:pt>
                <c:pt idx="33369">
                  <c:v>166.8449999999208</c:v>
                </c:pt>
                <c:pt idx="33370">
                  <c:v>166.8499999999208</c:v>
                </c:pt>
                <c:pt idx="33371">
                  <c:v>166.8549999999208</c:v>
                </c:pt>
                <c:pt idx="33372">
                  <c:v>166.8599999999208</c:v>
                </c:pt>
                <c:pt idx="33373">
                  <c:v>166.8649999999207</c:v>
                </c:pt>
                <c:pt idx="33374">
                  <c:v>166.8699999999207</c:v>
                </c:pt>
                <c:pt idx="33375">
                  <c:v>166.8749999999207</c:v>
                </c:pt>
                <c:pt idx="33376">
                  <c:v>166.8799999999207</c:v>
                </c:pt>
                <c:pt idx="33377">
                  <c:v>166.8849999999208</c:v>
                </c:pt>
                <c:pt idx="33378">
                  <c:v>166.8899999999207</c:v>
                </c:pt>
                <c:pt idx="33379">
                  <c:v>166.8949999999207</c:v>
                </c:pt>
                <c:pt idx="33380">
                  <c:v>166.8999999999207</c:v>
                </c:pt>
                <c:pt idx="33381">
                  <c:v>166.9049999999207</c:v>
                </c:pt>
                <c:pt idx="33382">
                  <c:v>166.9099999999207</c:v>
                </c:pt>
                <c:pt idx="33383">
                  <c:v>166.9149999999207</c:v>
                </c:pt>
                <c:pt idx="33384">
                  <c:v>166.9199999999207</c:v>
                </c:pt>
                <c:pt idx="33385">
                  <c:v>166.9249999999207</c:v>
                </c:pt>
                <c:pt idx="33386">
                  <c:v>166.9299999999207</c:v>
                </c:pt>
                <c:pt idx="33387">
                  <c:v>166.9349999999207</c:v>
                </c:pt>
                <c:pt idx="33388">
                  <c:v>166.9399999999206</c:v>
                </c:pt>
                <c:pt idx="33389">
                  <c:v>166.9449999999206</c:v>
                </c:pt>
                <c:pt idx="33390">
                  <c:v>166.9499999999206</c:v>
                </c:pt>
                <c:pt idx="33391">
                  <c:v>166.9549999999207</c:v>
                </c:pt>
                <c:pt idx="33392">
                  <c:v>166.9599999999207</c:v>
                </c:pt>
                <c:pt idx="33393">
                  <c:v>166.9649999999206</c:v>
                </c:pt>
                <c:pt idx="33394">
                  <c:v>166.9699999999206</c:v>
                </c:pt>
                <c:pt idx="33395">
                  <c:v>166.9749999999206</c:v>
                </c:pt>
                <c:pt idx="33396">
                  <c:v>166.9799999999206</c:v>
                </c:pt>
                <c:pt idx="33397">
                  <c:v>166.9849999999206</c:v>
                </c:pt>
                <c:pt idx="33398">
                  <c:v>166.9899999999206</c:v>
                </c:pt>
                <c:pt idx="33399">
                  <c:v>166.9949999999206</c:v>
                </c:pt>
                <c:pt idx="33400">
                  <c:v>166.9999999999206</c:v>
                </c:pt>
                <c:pt idx="33401">
                  <c:v>167.0049999999206</c:v>
                </c:pt>
                <c:pt idx="33402">
                  <c:v>167.0099999999206</c:v>
                </c:pt>
                <c:pt idx="33403">
                  <c:v>167.0149999999206</c:v>
                </c:pt>
                <c:pt idx="33404">
                  <c:v>167.0199999999206</c:v>
                </c:pt>
                <c:pt idx="33405">
                  <c:v>167.0249999999206</c:v>
                </c:pt>
                <c:pt idx="33406">
                  <c:v>167.0299999999206</c:v>
                </c:pt>
                <c:pt idx="33407">
                  <c:v>167.0349999999206</c:v>
                </c:pt>
                <c:pt idx="33408">
                  <c:v>167.0399999999206</c:v>
                </c:pt>
                <c:pt idx="33409">
                  <c:v>167.0449999999206</c:v>
                </c:pt>
                <c:pt idx="33410">
                  <c:v>167.0499999999205</c:v>
                </c:pt>
                <c:pt idx="33411">
                  <c:v>167.0549999999206</c:v>
                </c:pt>
                <c:pt idx="33412">
                  <c:v>167.0599999999206</c:v>
                </c:pt>
                <c:pt idx="33413">
                  <c:v>167.0649999999206</c:v>
                </c:pt>
                <c:pt idx="33414">
                  <c:v>167.0699999999206</c:v>
                </c:pt>
                <c:pt idx="33415">
                  <c:v>167.0749999999205</c:v>
                </c:pt>
                <c:pt idx="33416">
                  <c:v>167.0799999999205</c:v>
                </c:pt>
                <c:pt idx="33417">
                  <c:v>167.0849999999205</c:v>
                </c:pt>
                <c:pt idx="33418">
                  <c:v>167.0899999999205</c:v>
                </c:pt>
                <c:pt idx="33419">
                  <c:v>167.0949999999205</c:v>
                </c:pt>
                <c:pt idx="33420">
                  <c:v>167.0999999999205</c:v>
                </c:pt>
                <c:pt idx="33421">
                  <c:v>167.1049999999205</c:v>
                </c:pt>
                <c:pt idx="33422">
                  <c:v>167.1099999999205</c:v>
                </c:pt>
                <c:pt idx="33423">
                  <c:v>167.1149999999205</c:v>
                </c:pt>
                <c:pt idx="33424">
                  <c:v>167.1199999999205</c:v>
                </c:pt>
                <c:pt idx="33425">
                  <c:v>167.1249999999205</c:v>
                </c:pt>
                <c:pt idx="33426">
                  <c:v>167.1299999999205</c:v>
                </c:pt>
                <c:pt idx="33427">
                  <c:v>167.1349999999205</c:v>
                </c:pt>
                <c:pt idx="33428">
                  <c:v>167.1399999999205</c:v>
                </c:pt>
                <c:pt idx="33429">
                  <c:v>167.1449999999205</c:v>
                </c:pt>
                <c:pt idx="33430">
                  <c:v>167.1499999999205</c:v>
                </c:pt>
                <c:pt idx="33431">
                  <c:v>167.1549999999205</c:v>
                </c:pt>
                <c:pt idx="33432">
                  <c:v>167.1599999999204</c:v>
                </c:pt>
                <c:pt idx="33433">
                  <c:v>167.1649999999204</c:v>
                </c:pt>
                <c:pt idx="33434">
                  <c:v>167.1699999999204</c:v>
                </c:pt>
                <c:pt idx="33435">
                  <c:v>167.1749999999204</c:v>
                </c:pt>
                <c:pt idx="33436">
                  <c:v>167.1799999999204</c:v>
                </c:pt>
                <c:pt idx="33437">
                  <c:v>167.1849999999204</c:v>
                </c:pt>
                <c:pt idx="33438">
                  <c:v>167.1899999999204</c:v>
                </c:pt>
                <c:pt idx="33439">
                  <c:v>167.1949999999204</c:v>
                </c:pt>
                <c:pt idx="33440">
                  <c:v>167.1999999999204</c:v>
                </c:pt>
                <c:pt idx="33441">
                  <c:v>167.2049999999204</c:v>
                </c:pt>
                <c:pt idx="33442">
                  <c:v>167.2099999999204</c:v>
                </c:pt>
                <c:pt idx="33443">
                  <c:v>167.2149999999204</c:v>
                </c:pt>
                <c:pt idx="33444">
                  <c:v>167.2199999999204</c:v>
                </c:pt>
                <c:pt idx="33445">
                  <c:v>167.2249999999204</c:v>
                </c:pt>
                <c:pt idx="33446">
                  <c:v>167.2299999999204</c:v>
                </c:pt>
                <c:pt idx="33447">
                  <c:v>167.2349999999204</c:v>
                </c:pt>
                <c:pt idx="33448">
                  <c:v>167.2399999999204</c:v>
                </c:pt>
                <c:pt idx="33449">
                  <c:v>167.2449999999204</c:v>
                </c:pt>
                <c:pt idx="33450">
                  <c:v>167.2499999999204</c:v>
                </c:pt>
                <c:pt idx="33451">
                  <c:v>167.2549999999204</c:v>
                </c:pt>
                <c:pt idx="33452">
                  <c:v>167.2599999999204</c:v>
                </c:pt>
                <c:pt idx="33453">
                  <c:v>167.2649999999204</c:v>
                </c:pt>
                <c:pt idx="33454">
                  <c:v>167.2699999999203</c:v>
                </c:pt>
                <c:pt idx="33455">
                  <c:v>167.2749999999203</c:v>
                </c:pt>
                <c:pt idx="33456">
                  <c:v>167.2799999999203</c:v>
                </c:pt>
                <c:pt idx="33457">
                  <c:v>167.2849999999204</c:v>
                </c:pt>
                <c:pt idx="33458">
                  <c:v>167.2899999999204</c:v>
                </c:pt>
                <c:pt idx="33459">
                  <c:v>167.2949999999203</c:v>
                </c:pt>
                <c:pt idx="33460">
                  <c:v>167.2999999999203</c:v>
                </c:pt>
                <c:pt idx="33461">
                  <c:v>167.3049999999203</c:v>
                </c:pt>
                <c:pt idx="33462">
                  <c:v>167.3099999999203</c:v>
                </c:pt>
                <c:pt idx="33463">
                  <c:v>167.3149999999203</c:v>
                </c:pt>
                <c:pt idx="33464">
                  <c:v>167.3199999999203</c:v>
                </c:pt>
                <c:pt idx="33465">
                  <c:v>167.3249999999204</c:v>
                </c:pt>
                <c:pt idx="33466">
                  <c:v>167.3299999999203</c:v>
                </c:pt>
                <c:pt idx="33467">
                  <c:v>167.3349999999203</c:v>
                </c:pt>
                <c:pt idx="33468">
                  <c:v>167.3399999999203</c:v>
                </c:pt>
                <c:pt idx="33469">
                  <c:v>167.3449999999203</c:v>
                </c:pt>
                <c:pt idx="33470">
                  <c:v>167.3499999999203</c:v>
                </c:pt>
                <c:pt idx="33471">
                  <c:v>167.3549999999203</c:v>
                </c:pt>
                <c:pt idx="33472">
                  <c:v>167.3599999999203</c:v>
                </c:pt>
                <c:pt idx="33473">
                  <c:v>167.3649999999203</c:v>
                </c:pt>
                <c:pt idx="33474">
                  <c:v>167.3699999999203</c:v>
                </c:pt>
                <c:pt idx="33475">
                  <c:v>167.3749999999203</c:v>
                </c:pt>
                <c:pt idx="33476">
                  <c:v>167.3799999999202</c:v>
                </c:pt>
                <c:pt idx="33477">
                  <c:v>167.3849999999203</c:v>
                </c:pt>
                <c:pt idx="33478">
                  <c:v>167.3899999999203</c:v>
                </c:pt>
                <c:pt idx="33479">
                  <c:v>167.3949999999203</c:v>
                </c:pt>
                <c:pt idx="33480">
                  <c:v>167.3999999999203</c:v>
                </c:pt>
                <c:pt idx="33481">
                  <c:v>167.4049999999202</c:v>
                </c:pt>
                <c:pt idx="33482">
                  <c:v>167.4099999999202</c:v>
                </c:pt>
                <c:pt idx="33483">
                  <c:v>167.4149999999202</c:v>
                </c:pt>
                <c:pt idx="33484">
                  <c:v>167.4199999999202</c:v>
                </c:pt>
                <c:pt idx="33485">
                  <c:v>167.4249999999202</c:v>
                </c:pt>
                <c:pt idx="33486">
                  <c:v>167.4299999999202</c:v>
                </c:pt>
                <c:pt idx="33487">
                  <c:v>167.4349999999202</c:v>
                </c:pt>
                <c:pt idx="33488">
                  <c:v>167.4399999999202</c:v>
                </c:pt>
                <c:pt idx="33489">
                  <c:v>167.4449999999202</c:v>
                </c:pt>
                <c:pt idx="33490">
                  <c:v>167.4499999999202</c:v>
                </c:pt>
                <c:pt idx="33491">
                  <c:v>167.4549999999202</c:v>
                </c:pt>
                <c:pt idx="33492">
                  <c:v>167.4599999999202</c:v>
                </c:pt>
                <c:pt idx="33493">
                  <c:v>167.4649999999202</c:v>
                </c:pt>
                <c:pt idx="33494">
                  <c:v>167.4699999999202</c:v>
                </c:pt>
                <c:pt idx="33495">
                  <c:v>167.4749999999202</c:v>
                </c:pt>
                <c:pt idx="33496">
                  <c:v>167.4799999999202</c:v>
                </c:pt>
                <c:pt idx="33497">
                  <c:v>167.4849999999202</c:v>
                </c:pt>
                <c:pt idx="33498">
                  <c:v>167.4899999999202</c:v>
                </c:pt>
                <c:pt idx="33499">
                  <c:v>167.4949999999202</c:v>
                </c:pt>
                <c:pt idx="33500">
                  <c:v>167.4999999999202</c:v>
                </c:pt>
                <c:pt idx="33501">
                  <c:v>167.5049999999202</c:v>
                </c:pt>
                <c:pt idx="33502">
                  <c:v>167.5099999999202</c:v>
                </c:pt>
                <c:pt idx="33503">
                  <c:v>167.5149999999201</c:v>
                </c:pt>
                <c:pt idx="33504">
                  <c:v>167.5199999999201</c:v>
                </c:pt>
                <c:pt idx="33505">
                  <c:v>167.5249999999201</c:v>
                </c:pt>
                <c:pt idx="33506">
                  <c:v>167.5299999999201</c:v>
                </c:pt>
                <c:pt idx="33507">
                  <c:v>167.5349999999201</c:v>
                </c:pt>
                <c:pt idx="33508">
                  <c:v>167.5399999999201</c:v>
                </c:pt>
                <c:pt idx="33509">
                  <c:v>167.5449999999201</c:v>
                </c:pt>
                <c:pt idx="33510">
                  <c:v>167.5499999999201</c:v>
                </c:pt>
                <c:pt idx="33511">
                  <c:v>167.5549999999201</c:v>
                </c:pt>
                <c:pt idx="33512">
                  <c:v>167.5599999999201</c:v>
                </c:pt>
                <c:pt idx="33513">
                  <c:v>167.5649999999201</c:v>
                </c:pt>
                <c:pt idx="33514">
                  <c:v>167.5699999999201</c:v>
                </c:pt>
                <c:pt idx="33515">
                  <c:v>167.5749999999201</c:v>
                </c:pt>
                <c:pt idx="33516">
                  <c:v>167.5799999999201</c:v>
                </c:pt>
                <c:pt idx="33517">
                  <c:v>167.5849999999201</c:v>
                </c:pt>
                <c:pt idx="33518">
                  <c:v>167.5899999999201</c:v>
                </c:pt>
                <c:pt idx="33519">
                  <c:v>167.5949999999201</c:v>
                </c:pt>
                <c:pt idx="33520">
                  <c:v>167.59999999992</c:v>
                </c:pt>
                <c:pt idx="33521">
                  <c:v>167.60499999992</c:v>
                </c:pt>
                <c:pt idx="33522">
                  <c:v>167.60999999992</c:v>
                </c:pt>
                <c:pt idx="33523">
                  <c:v>167.61499999992</c:v>
                </c:pt>
                <c:pt idx="33524">
                  <c:v>167.61999999992</c:v>
                </c:pt>
                <c:pt idx="33525">
                  <c:v>167.62499999992</c:v>
                </c:pt>
                <c:pt idx="33526">
                  <c:v>167.62999999992</c:v>
                </c:pt>
                <c:pt idx="33527">
                  <c:v>167.63499999992</c:v>
                </c:pt>
                <c:pt idx="33528">
                  <c:v>167.63999999992</c:v>
                </c:pt>
                <c:pt idx="33529">
                  <c:v>167.64499999992</c:v>
                </c:pt>
                <c:pt idx="33530">
                  <c:v>167.64999999992</c:v>
                </c:pt>
                <c:pt idx="33531">
                  <c:v>167.65499999992</c:v>
                </c:pt>
                <c:pt idx="33532">
                  <c:v>167.65999999992</c:v>
                </c:pt>
                <c:pt idx="33533">
                  <c:v>167.66499999992</c:v>
                </c:pt>
                <c:pt idx="33534">
                  <c:v>167.66999999992</c:v>
                </c:pt>
                <c:pt idx="33535">
                  <c:v>167.67499999992</c:v>
                </c:pt>
                <c:pt idx="33536">
                  <c:v>167.67999999992</c:v>
                </c:pt>
                <c:pt idx="33537">
                  <c:v>167.68499999992</c:v>
                </c:pt>
                <c:pt idx="33538">
                  <c:v>167.68999999992</c:v>
                </c:pt>
                <c:pt idx="33539">
                  <c:v>167.69499999992</c:v>
                </c:pt>
                <c:pt idx="33540">
                  <c:v>167.69999999992</c:v>
                </c:pt>
                <c:pt idx="33541">
                  <c:v>167.70499999992</c:v>
                </c:pt>
                <c:pt idx="33542">
                  <c:v>167.7099999999199</c:v>
                </c:pt>
                <c:pt idx="33543">
                  <c:v>167.7149999999199</c:v>
                </c:pt>
                <c:pt idx="33544">
                  <c:v>167.7199999999199</c:v>
                </c:pt>
                <c:pt idx="33545">
                  <c:v>167.72499999992</c:v>
                </c:pt>
                <c:pt idx="33546">
                  <c:v>167.72999999992</c:v>
                </c:pt>
                <c:pt idx="33547">
                  <c:v>167.7349999999199</c:v>
                </c:pt>
                <c:pt idx="33548">
                  <c:v>167.7399999999199</c:v>
                </c:pt>
                <c:pt idx="33549">
                  <c:v>167.7449999999199</c:v>
                </c:pt>
                <c:pt idx="33550">
                  <c:v>167.7499999999199</c:v>
                </c:pt>
                <c:pt idx="33551">
                  <c:v>167.75499999992</c:v>
                </c:pt>
                <c:pt idx="33552">
                  <c:v>167.7599999999199</c:v>
                </c:pt>
                <c:pt idx="33553">
                  <c:v>167.7649999999199</c:v>
                </c:pt>
                <c:pt idx="33554">
                  <c:v>167.7699999999199</c:v>
                </c:pt>
                <c:pt idx="33555">
                  <c:v>167.7749999999199</c:v>
                </c:pt>
                <c:pt idx="33556">
                  <c:v>167.7799999999199</c:v>
                </c:pt>
                <c:pt idx="33557">
                  <c:v>167.78499999992</c:v>
                </c:pt>
                <c:pt idx="33558">
                  <c:v>167.7899999999199</c:v>
                </c:pt>
                <c:pt idx="33559">
                  <c:v>167.7949999999199</c:v>
                </c:pt>
                <c:pt idx="33560">
                  <c:v>167.7999999999199</c:v>
                </c:pt>
                <c:pt idx="33561">
                  <c:v>167.80499999992</c:v>
                </c:pt>
                <c:pt idx="33562">
                  <c:v>167.80999999992</c:v>
                </c:pt>
                <c:pt idx="33563">
                  <c:v>167.81499999992</c:v>
                </c:pt>
                <c:pt idx="33564">
                  <c:v>167.8199999999198</c:v>
                </c:pt>
                <c:pt idx="33565">
                  <c:v>167.82499999992</c:v>
                </c:pt>
                <c:pt idx="33566">
                  <c:v>167.82999999992</c:v>
                </c:pt>
                <c:pt idx="33567">
                  <c:v>167.83499999992</c:v>
                </c:pt>
                <c:pt idx="33568">
                  <c:v>167.83999999992</c:v>
                </c:pt>
                <c:pt idx="33569">
                  <c:v>167.8449999999198</c:v>
                </c:pt>
                <c:pt idx="33570">
                  <c:v>167.8499999999198</c:v>
                </c:pt>
                <c:pt idx="33571">
                  <c:v>167.8549999999198</c:v>
                </c:pt>
                <c:pt idx="33572">
                  <c:v>167.8599999999198</c:v>
                </c:pt>
                <c:pt idx="33573">
                  <c:v>167.8649999999198</c:v>
                </c:pt>
                <c:pt idx="33574">
                  <c:v>167.8699999999198</c:v>
                </c:pt>
                <c:pt idx="33575">
                  <c:v>167.8749999999198</c:v>
                </c:pt>
                <c:pt idx="33576">
                  <c:v>167.8799999999198</c:v>
                </c:pt>
                <c:pt idx="33577">
                  <c:v>167.8849999999198</c:v>
                </c:pt>
                <c:pt idx="33578">
                  <c:v>167.8899999999198</c:v>
                </c:pt>
                <c:pt idx="33579">
                  <c:v>167.8949999999198</c:v>
                </c:pt>
                <c:pt idx="33580">
                  <c:v>167.8999999999198</c:v>
                </c:pt>
                <c:pt idx="33581">
                  <c:v>167.9049999999198</c:v>
                </c:pt>
                <c:pt idx="33582">
                  <c:v>167.9099999999198</c:v>
                </c:pt>
                <c:pt idx="33583">
                  <c:v>167.9149999999198</c:v>
                </c:pt>
                <c:pt idx="33584">
                  <c:v>167.9199999999198</c:v>
                </c:pt>
                <c:pt idx="33585">
                  <c:v>167.9249999999198</c:v>
                </c:pt>
                <c:pt idx="33586">
                  <c:v>167.9299999999198</c:v>
                </c:pt>
                <c:pt idx="33587">
                  <c:v>167.9349999999198</c:v>
                </c:pt>
                <c:pt idx="33588">
                  <c:v>167.9399999999198</c:v>
                </c:pt>
                <c:pt idx="33589">
                  <c:v>167.9449999999198</c:v>
                </c:pt>
                <c:pt idx="33590">
                  <c:v>167.9499999999198</c:v>
                </c:pt>
                <c:pt idx="33591">
                  <c:v>167.9549999999198</c:v>
                </c:pt>
                <c:pt idx="33592">
                  <c:v>167.9599999999198</c:v>
                </c:pt>
                <c:pt idx="33593">
                  <c:v>167.9649999999197</c:v>
                </c:pt>
                <c:pt idx="33594">
                  <c:v>167.9699999999197</c:v>
                </c:pt>
                <c:pt idx="33595">
                  <c:v>167.9749999999197</c:v>
                </c:pt>
                <c:pt idx="33596">
                  <c:v>167.9799999999197</c:v>
                </c:pt>
                <c:pt idx="33597">
                  <c:v>167.9849999999198</c:v>
                </c:pt>
                <c:pt idx="33598">
                  <c:v>167.9899999999197</c:v>
                </c:pt>
                <c:pt idx="33599">
                  <c:v>167.9949999999197</c:v>
                </c:pt>
                <c:pt idx="33600">
                  <c:v>167.9999999999197</c:v>
                </c:pt>
                <c:pt idx="33601">
                  <c:v>168.0049999999197</c:v>
                </c:pt>
                <c:pt idx="33602">
                  <c:v>168.0099999999197</c:v>
                </c:pt>
                <c:pt idx="33603">
                  <c:v>168.0149999999197</c:v>
                </c:pt>
                <c:pt idx="33604">
                  <c:v>168.0199999999197</c:v>
                </c:pt>
                <c:pt idx="33605">
                  <c:v>168.0249999999197</c:v>
                </c:pt>
                <c:pt idx="33606">
                  <c:v>168.0299999999197</c:v>
                </c:pt>
                <c:pt idx="33607">
                  <c:v>168.0349999999197</c:v>
                </c:pt>
                <c:pt idx="33608">
                  <c:v>168.0399999999196</c:v>
                </c:pt>
                <c:pt idx="33609">
                  <c:v>168.0449999999196</c:v>
                </c:pt>
                <c:pt idx="33610">
                  <c:v>168.0499999999196</c:v>
                </c:pt>
                <c:pt idx="33611">
                  <c:v>168.0549999999197</c:v>
                </c:pt>
                <c:pt idx="33612">
                  <c:v>168.0599999999197</c:v>
                </c:pt>
                <c:pt idx="33613">
                  <c:v>168.0649999999196</c:v>
                </c:pt>
                <c:pt idx="33614">
                  <c:v>168.0699999999196</c:v>
                </c:pt>
                <c:pt idx="33615">
                  <c:v>168.0749999999196</c:v>
                </c:pt>
                <c:pt idx="33616">
                  <c:v>168.0799999999196</c:v>
                </c:pt>
                <c:pt idx="33617">
                  <c:v>168.0849999999196</c:v>
                </c:pt>
                <c:pt idx="33618">
                  <c:v>168.0899999999196</c:v>
                </c:pt>
                <c:pt idx="33619">
                  <c:v>168.0949999999196</c:v>
                </c:pt>
                <c:pt idx="33620">
                  <c:v>168.0999999999196</c:v>
                </c:pt>
                <c:pt idx="33621">
                  <c:v>168.1049999999196</c:v>
                </c:pt>
                <c:pt idx="33622">
                  <c:v>168.1099999999196</c:v>
                </c:pt>
                <c:pt idx="33623">
                  <c:v>168.1149999999196</c:v>
                </c:pt>
                <c:pt idx="33624">
                  <c:v>168.1199999999196</c:v>
                </c:pt>
                <c:pt idx="33625">
                  <c:v>168.1249999999196</c:v>
                </c:pt>
                <c:pt idx="33626">
                  <c:v>168.1299999999196</c:v>
                </c:pt>
                <c:pt idx="33627">
                  <c:v>168.1349999999196</c:v>
                </c:pt>
                <c:pt idx="33628">
                  <c:v>168.1399999999196</c:v>
                </c:pt>
                <c:pt idx="33629">
                  <c:v>168.1449999999196</c:v>
                </c:pt>
                <c:pt idx="33630">
                  <c:v>168.1499999999195</c:v>
                </c:pt>
                <c:pt idx="33631">
                  <c:v>168.1549999999196</c:v>
                </c:pt>
                <c:pt idx="33632">
                  <c:v>168.1599999999196</c:v>
                </c:pt>
                <c:pt idx="33633">
                  <c:v>168.1649999999196</c:v>
                </c:pt>
                <c:pt idx="33634">
                  <c:v>168.1699999999196</c:v>
                </c:pt>
                <c:pt idx="33635">
                  <c:v>168.1749999999195</c:v>
                </c:pt>
                <c:pt idx="33636">
                  <c:v>168.1799999999195</c:v>
                </c:pt>
                <c:pt idx="33637">
                  <c:v>168.1849999999195</c:v>
                </c:pt>
                <c:pt idx="33638">
                  <c:v>168.1899999999195</c:v>
                </c:pt>
                <c:pt idx="33639">
                  <c:v>168.1949999999195</c:v>
                </c:pt>
                <c:pt idx="33640">
                  <c:v>168.1999999999195</c:v>
                </c:pt>
                <c:pt idx="33641">
                  <c:v>168.2049999999195</c:v>
                </c:pt>
                <c:pt idx="33642">
                  <c:v>168.2099999999195</c:v>
                </c:pt>
                <c:pt idx="33643">
                  <c:v>168.2149999999195</c:v>
                </c:pt>
                <c:pt idx="33644">
                  <c:v>168.2199999999195</c:v>
                </c:pt>
                <c:pt idx="33645">
                  <c:v>168.2249999999195</c:v>
                </c:pt>
                <c:pt idx="33646">
                  <c:v>168.2299999999195</c:v>
                </c:pt>
                <c:pt idx="33647">
                  <c:v>168.2349999999195</c:v>
                </c:pt>
                <c:pt idx="33648">
                  <c:v>168.2399999999195</c:v>
                </c:pt>
                <c:pt idx="33649">
                  <c:v>168.2449999999195</c:v>
                </c:pt>
                <c:pt idx="33650">
                  <c:v>168.2499999999195</c:v>
                </c:pt>
                <c:pt idx="33651">
                  <c:v>168.2549999999195</c:v>
                </c:pt>
                <c:pt idx="33652">
                  <c:v>168.2599999999194</c:v>
                </c:pt>
                <c:pt idx="33653">
                  <c:v>168.2649999999194</c:v>
                </c:pt>
                <c:pt idx="33654">
                  <c:v>168.2699999999194</c:v>
                </c:pt>
                <c:pt idx="33655">
                  <c:v>168.2749999999194</c:v>
                </c:pt>
                <c:pt idx="33656">
                  <c:v>168.2799999999194</c:v>
                </c:pt>
                <c:pt idx="33657">
                  <c:v>168.2849999999194</c:v>
                </c:pt>
                <c:pt idx="33658">
                  <c:v>168.2899999999194</c:v>
                </c:pt>
                <c:pt idx="33659">
                  <c:v>168.2949999999194</c:v>
                </c:pt>
                <c:pt idx="33660">
                  <c:v>168.2999999999194</c:v>
                </c:pt>
                <c:pt idx="33661">
                  <c:v>168.3049999999194</c:v>
                </c:pt>
                <c:pt idx="33662">
                  <c:v>168.3099999999194</c:v>
                </c:pt>
                <c:pt idx="33663">
                  <c:v>168.3149999999194</c:v>
                </c:pt>
                <c:pt idx="33664">
                  <c:v>168.3199999999194</c:v>
                </c:pt>
                <c:pt idx="33665">
                  <c:v>168.3249999999194</c:v>
                </c:pt>
                <c:pt idx="33666">
                  <c:v>168.3299999999194</c:v>
                </c:pt>
                <c:pt idx="33667">
                  <c:v>168.3349999999194</c:v>
                </c:pt>
                <c:pt idx="33668">
                  <c:v>168.3399999999194</c:v>
                </c:pt>
                <c:pt idx="33669">
                  <c:v>168.3449999999194</c:v>
                </c:pt>
                <c:pt idx="33670">
                  <c:v>168.3499999999194</c:v>
                </c:pt>
                <c:pt idx="33671">
                  <c:v>168.3549999999194</c:v>
                </c:pt>
                <c:pt idx="33672">
                  <c:v>168.3599999999194</c:v>
                </c:pt>
                <c:pt idx="33673">
                  <c:v>168.3649999999194</c:v>
                </c:pt>
                <c:pt idx="33674">
                  <c:v>168.3699999999194</c:v>
                </c:pt>
                <c:pt idx="33675">
                  <c:v>168.3749999999194</c:v>
                </c:pt>
                <c:pt idx="33676">
                  <c:v>168.3799999999194</c:v>
                </c:pt>
                <c:pt idx="33677">
                  <c:v>168.3849999999194</c:v>
                </c:pt>
                <c:pt idx="33678">
                  <c:v>168.3899999999194</c:v>
                </c:pt>
                <c:pt idx="33679">
                  <c:v>168.3949999999194</c:v>
                </c:pt>
                <c:pt idx="33680">
                  <c:v>168.3999999999193</c:v>
                </c:pt>
                <c:pt idx="33681">
                  <c:v>168.4049999999193</c:v>
                </c:pt>
                <c:pt idx="33682">
                  <c:v>168.4099999999193</c:v>
                </c:pt>
                <c:pt idx="33683">
                  <c:v>168.4149999999193</c:v>
                </c:pt>
                <c:pt idx="33684">
                  <c:v>168.4199999999193</c:v>
                </c:pt>
                <c:pt idx="33685">
                  <c:v>168.4249999999194</c:v>
                </c:pt>
                <c:pt idx="33686">
                  <c:v>168.4299999999193</c:v>
                </c:pt>
                <c:pt idx="33687">
                  <c:v>168.4349999999193</c:v>
                </c:pt>
                <c:pt idx="33688">
                  <c:v>168.4399999999193</c:v>
                </c:pt>
                <c:pt idx="33689">
                  <c:v>168.4449999999193</c:v>
                </c:pt>
                <c:pt idx="33690">
                  <c:v>168.4499999999193</c:v>
                </c:pt>
                <c:pt idx="33691">
                  <c:v>168.4549999999193</c:v>
                </c:pt>
                <c:pt idx="33692">
                  <c:v>168.4599999999193</c:v>
                </c:pt>
                <c:pt idx="33693">
                  <c:v>168.4649999999193</c:v>
                </c:pt>
                <c:pt idx="33694">
                  <c:v>168.4699999999193</c:v>
                </c:pt>
                <c:pt idx="33695">
                  <c:v>168.4749999999193</c:v>
                </c:pt>
                <c:pt idx="33696">
                  <c:v>168.4799999999192</c:v>
                </c:pt>
                <c:pt idx="33697">
                  <c:v>168.4849999999193</c:v>
                </c:pt>
                <c:pt idx="33698">
                  <c:v>168.4899999999193</c:v>
                </c:pt>
                <c:pt idx="33699">
                  <c:v>168.4949999999193</c:v>
                </c:pt>
                <c:pt idx="33700">
                  <c:v>168.4999999999193</c:v>
                </c:pt>
                <c:pt idx="33701">
                  <c:v>168.5049999999192</c:v>
                </c:pt>
                <c:pt idx="33702">
                  <c:v>168.5099999999192</c:v>
                </c:pt>
                <c:pt idx="33703">
                  <c:v>168.5149999999192</c:v>
                </c:pt>
                <c:pt idx="33704">
                  <c:v>168.5199999999192</c:v>
                </c:pt>
                <c:pt idx="33705">
                  <c:v>168.5249999999192</c:v>
                </c:pt>
                <c:pt idx="33706">
                  <c:v>168.5299999999192</c:v>
                </c:pt>
                <c:pt idx="33707">
                  <c:v>168.5349999999192</c:v>
                </c:pt>
                <c:pt idx="33708">
                  <c:v>168.5399999999192</c:v>
                </c:pt>
                <c:pt idx="33709">
                  <c:v>168.5449999999192</c:v>
                </c:pt>
                <c:pt idx="33710">
                  <c:v>168.5499999999192</c:v>
                </c:pt>
                <c:pt idx="33711">
                  <c:v>168.5549999999192</c:v>
                </c:pt>
                <c:pt idx="33712">
                  <c:v>168.5599999999192</c:v>
                </c:pt>
                <c:pt idx="33713">
                  <c:v>168.5649999999192</c:v>
                </c:pt>
                <c:pt idx="33714">
                  <c:v>168.5699999999192</c:v>
                </c:pt>
                <c:pt idx="33715">
                  <c:v>168.5749999999192</c:v>
                </c:pt>
                <c:pt idx="33716">
                  <c:v>168.5799999999192</c:v>
                </c:pt>
                <c:pt idx="33717">
                  <c:v>168.5849999999192</c:v>
                </c:pt>
                <c:pt idx="33718">
                  <c:v>168.5899999999192</c:v>
                </c:pt>
                <c:pt idx="33719">
                  <c:v>168.5949999999192</c:v>
                </c:pt>
                <c:pt idx="33720">
                  <c:v>168.5999999999192</c:v>
                </c:pt>
                <c:pt idx="33721">
                  <c:v>168.6049999999192</c:v>
                </c:pt>
                <c:pt idx="33722">
                  <c:v>168.6099999999192</c:v>
                </c:pt>
                <c:pt idx="33723">
                  <c:v>168.6149999999191</c:v>
                </c:pt>
                <c:pt idx="33724">
                  <c:v>168.6199999999191</c:v>
                </c:pt>
                <c:pt idx="33725">
                  <c:v>168.6249999999191</c:v>
                </c:pt>
                <c:pt idx="33726">
                  <c:v>168.6299999999191</c:v>
                </c:pt>
                <c:pt idx="33727">
                  <c:v>168.6349999999191</c:v>
                </c:pt>
                <c:pt idx="33728">
                  <c:v>168.6399999999191</c:v>
                </c:pt>
                <c:pt idx="33729">
                  <c:v>168.6449999999191</c:v>
                </c:pt>
                <c:pt idx="33730">
                  <c:v>168.6499999999191</c:v>
                </c:pt>
                <c:pt idx="33731">
                  <c:v>168.6549999999191</c:v>
                </c:pt>
                <c:pt idx="33732">
                  <c:v>168.6599999999191</c:v>
                </c:pt>
                <c:pt idx="33733">
                  <c:v>168.6649999999191</c:v>
                </c:pt>
                <c:pt idx="33734">
                  <c:v>168.6699999999191</c:v>
                </c:pt>
                <c:pt idx="33735">
                  <c:v>168.6749999999191</c:v>
                </c:pt>
                <c:pt idx="33736">
                  <c:v>168.6799999999191</c:v>
                </c:pt>
                <c:pt idx="33737">
                  <c:v>168.6849999999191</c:v>
                </c:pt>
                <c:pt idx="33738">
                  <c:v>168.6899999999191</c:v>
                </c:pt>
                <c:pt idx="33739">
                  <c:v>168.6949999999191</c:v>
                </c:pt>
                <c:pt idx="33740">
                  <c:v>168.699999999919</c:v>
                </c:pt>
                <c:pt idx="33741">
                  <c:v>168.704999999919</c:v>
                </c:pt>
                <c:pt idx="33742">
                  <c:v>168.709999999919</c:v>
                </c:pt>
                <c:pt idx="33743">
                  <c:v>168.714999999919</c:v>
                </c:pt>
                <c:pt idx="33744">
                  <c:v>168.719999999919</c:v>
                </c:pt>
                <c:pt idx="33745">
                  <c:v>168.724999999919</c:v>
                </c:pt>
                <c:pt idx="33746">
                  <c:v>168.729999999919</c:v>
                </c:pt>
                <c:pt idx="33747">
                  <c:v>168.734999999919</c:v>
                </c:pt>
                <c:pt idx="33748">
                  <c:v>168.739999999919</c:v>
                </c:pt>
                <c:pt idx="33749">
                  <c:v>168.744999999919</c:v>
                </c:pt>
                <c:pt idx="33750">
                  <c:v>168.749999999919</c:v>
                </c:pt>
                <c:pt idx="33751">
                  <c:v>168.754999999919</c:v>
                </c:pt>
                <c:pt idx="33752">
                  <c:v>168.759999999919</c:v>
                </c:pt>
                <c:pt idx="33753">
                  <c:v>168.764999999919</c:v>
                </c:pt>
                <c:pt idx="33754">
                  <c:v>168.769999999919</c:v>
                </c:pt>
                <c:pt idx="33755">
                  <c:v>168.774999999919</c:v>
                </c:pt>
                <c:pt idx="33756">
                  <c:v>168.779999999919</c:v>
                </c:pt>
                <c:pt idx="33757">
                  <c:v>168.784999999919</c:v>
                </c:pt>
                <c:pt idx="33758">
                  <c:v>168.789999999919</c:v>
                </c:pt>
                <c:pt idx="33759">
                  <c:v>168.794999999919</c:v>
                </c:pt>
                <c:pt idx="33760">
                  <c:v>168.799999999919</c:v>
                </c:pt>
                <c:pt idx="33761">
                  <c:v>168.804999999919</c:v>
                </c:pt>
                <c:pt idx="33762">
                  <c:v>168.8099999999189</c:v>
                </c:pt>
                <c:pt idx="33763">
                  <c:v>168.8149999999189</c:v>
                </c:pt>
                <c:pt idx="33764">
                  <c:v>168.8199999999189</c:v>
                </c:pt>
                <c:pt idx="33765">
                  <c:v>168.824999999919</c:v>
                </c:pt>
                <c:pt idx="33766">
                  <c:v>168.829999999919</c:v>
                </c:pt>
                <c:pt idx="33767">
                  <c:v>168.8349999999189</c:v>
                </c:pt>
                <c:pt idx="33768">
                  <c:v>168.8399999999189</c:v>
                </c:pt>
                <c:pt idx="33769">
                  <c:v>168.8449999999189</c:v>
                </c:pt>
                <c:pt idx="33770">
                  <c:v>168.8499999999189</c:v>
                </c:pt>
                <c:pt idx="33771">
                  <c:v>168.854999999919</c:v>
                </c:pt>
                <c:pt idx="33772">
                  <c:v>168.8599999999189</c:v>
                </c:pt>
                <c:pt idx="33773">
                  <c:v>168.8649999999189</c:v>
                </c:pt>
                <c:pt idx="33774">
                  <c:v>168.8699999999189</c:v>
                </c:pt>
                <c:pt idx="33775">
                  <c:v>168.8749999999189</c:v>
                </c:pt>
                <c:pt idx="33776">
                  <c:v>168.8799999999189</c:v>
                </c:pt>
                <c:pt idx="33777">
                  <c:v>168.884999999919</c:v>
                </c:pt>
                <c:pt idx="33778">
                  <c:v>168.8899999999189</c:v>
                </c:pt>
                <c:pt idx="33779">
                  <c:v>168.8949999999189</c:v>
                </c:pt>
                <c:pt idx="33780">
                  <c:v>168.8999999999189</c:v>
                </c:pt>
                <c:pt idx="33781">
                  <c:v>168.9049999999189</c:v>
                </c:pt>
                <c:pt idx="33782">
                  <c:v>168.9099999999189</c:v>
                </c:pt>
                <c:pt idx="33783">
                  <c:v>168.9149999999188</c:v>
                </c:pt>
                <c:pt idx="33784">
                  <c:v>168.9199999999188</c:v>
                </c:pt>
                <c:pt idx="33785">
                  <c:v>168.9249999999188</c:v>
                </c:pt>
                <c:pt idx="33786">
                  <c:v>168.9299999999188</c:v>
                </c:pt>
                <c:pt idx="33787">
                  <c:v>168.9349999999188</c:v>
                </c:pt>
                <c:pt idx="33788">
                  <c:v>168.9399999999188</c:v>
                </c:pt>
                <c:pt idx="33789">
                  <c:v>168.9449999999188</c:v>
                </c:pt>
                <c:pt idx="33790">
                  <c:v>168.9499999999188</c:v>
                </c:pt>
                <c:pt idx="33791">
                  <c:v>168.9549999999188</c:v>
                </c:pt>
                <c:pt idx="33792">
                  <c:v>168.9599999999188</c:v>
                </c:pt>
                <c:pt idx="33793">
                  <c:v>168.9649999999188</c:v>
                </c:pt>
                <c:pt idx="33794">
                  <c:v>168.9699999999188</c:v>
                </c:pt>
                <c:pt idx="33795">
                  <c:v>168.9749999999188</c:v>
                </c:pt>
                <c:pt idx="33796">
                  <c:v>168.9799999999188</c:v>
                </c:pt>
                <c:pt idx="33797">
                  <c:v>168.9849999999188</c:v>
                </c:pt>
                <c:pt idx="33798">
                  <c:v>168.9899999999188</c:v>
                </c:pt>
                <c:pt idx="33799">
                  <c:v>168.9949999999188</c:v>
                </c:pt>
                <c:pt idx="33800">
                  <c:v>168.9999999999188</c:v>
                </c:pt>
                <c:pt idx="33801">
                  <c:v>169.0049999999188</c:v>
                </c:pt>
                <c:pt idx="33802">
                  <c:v>169.0099999999188</c:v>
                </c:pt>
                <c:pt idx="33803">
                  <c:v>169.0149999999188</c:v>
                </c:pt>
                <c:pt idx="33804">
                  <c:v>169.0199999999188</c:v>
                </c:pt>
                <c:pt idx="33805">
                  <c:v>169.0249999999188</c:v>
                </c:pt>
                <c:pt idx="33806">
                  <c:v>169.0299999999187</c:v>
                </c:pt>
                <c:pt idx="33807">
                  <c:v>169.0349999999187</c:v>
                </c:pt>
                <c:pt idx="33808">
                  <c:v>169.0399999999187</c:v>
                </c:pt>
                <c:pt idx="33809">
                  <c:v>169.0449999999187</c:v>
                </c:pt>
                <c:pt idx="33810">
                  <c:v>169.0499999999187</c:v>
                </c:pt>
                <c:pt idx="33811">
                  <c:v>169.0549999999187</c:v>
                </c:pt>
                <c:pt idx="33812">
                  <c:v>169.0599999999187</c:v>
                </c:pt>
                <c:pt idx="33813">
                  <c:v>169.0649999999187</c:v>
                </c:pt>
                <c:pt idx="33814">
                  <c:v>169.0699999999187</c:v>
                </c:pt>
                <c:pt idx="33815">
                  <c:v>169.0749999999187</c:v>
                </c:pt>
                <c:pt idx="33816">
                  <c:v>169.0799999999187</c:v>
                </c:pt>
                <c:pt idx="33817">
                  <c:v>169.0849999999187</c:v>
                </c:pt>
                <c:pt idx="33818">
                  <c:v>169.0899999999187</c:v>
                </c:pt>
                <c:pt idx="33819">
                  <c:v>169.0949999999187</c:v>
                </c:pt>
                <c:pt idx="33820">
                  <c:v>169.0999999999187</c:v>
                </c:pt>
                <c:pt idx="33821">
                  <c:v>169.1049999999187</c:v>
                </c:pt>
                <c:pt idx="33822">
                  <c:v>169.1099999999187</c:v>
                </c:pt>
                <c:pt idx="33823">
                  <c:v>169.1149999999186</c:v>
                </c:pt>
                <c:pt idx="33824">
                  <c:v>169.1199999999185</c:v>
                </c:pt>
                <c:pt idx="33825">
                  <c:v>169.1249999999187</c:v>
                </c:pt>
                <c:pt idx="33826">
                  <c:v>169.1299999999187</c:v>
                </c:pt>
                <c:pt idx="33827">
                  <c:v>169.1349999999186</c:v>
                </c:pt>
                <c:pt idx="33828">
                  <c:v>169.1399999999186</c:v>
                </c:pt>
                <c:pt idx="33829">
                  <c:v>169.1449999999186</c:v>
                </c:pt>
                <c:pt idx="33830">
                  <c:v>169.1499999999185</c:v>
                </c:pt>
                <c:pt idx="33831">
                  <c:v>169.1549999999186</c:v>
                </c:pt>
                <c:pt idx="33832">
                  <c:v>169.1599999999186</c:v>
                </c:pt>
                <c:pt idx="33833">
                  <c:v>169.1649999999186</c:v>
                </c:pt>
                <c:pt idx="33834">
                  <c:v>169.1699999999186</c:v>
                </c:pt>
                <c:pt idx="33835">
                  <c:v>169.1749999999186</c:v>
                </c:pt>
                <c:pt idx="33836">
                  <c:v>169.1799999999186</c:v>
                </c:pt>
                <c:pt idx="33837">
                  <c:v>169.1849999999186</c:v>
                </c:pt>
                <c:pt idx="33838">
                  <c:v>169.1899999999186</c:v>
                </c:pt>
                <c:pt idx="33839">
                  <c:v>169.1949999999186</c:v>
                </c:pt>
                <c:pt idx="33840">
                  <c:v>169.1999999999186</c:v>
                </c:pt>
                <c:pt idx="33841">
                  <c:v>169.2049999999186</c:v>
                </c:pt>
                <c:pt idx="33842">
                  <c:v>169.2099999999186</c:v>
                </c:pt>
                <c:pt idx="33843">
                  <c:v>169.2149999999185</c:v>
                </c:pt>
                <c:pt idx="33844">
                  <c:v>169.2199999999185</c:v>
                </c:pt>
                <c:pt idx="33845">
                  <c:v>169.2249999999186</c:v>
                </c:pt>
                <c:pt idx="33846">
                  <c:v>169.2299999999186</c:v>
                </c:pt>
                <c:pt idx="33847">
                  <c:v>169.2349999999186</c:v>
                </c:pt>
                <c:pt idx="33848">
                  <c:v>169.2399999999186</c:v>
                </c:pt>
                <c:pt idx="33849">
                  <c:v>169.2449999999185</c:v>
                </c:pt>
                <c:pt idx="33850">
                  <c:v>169.2499999999185</c:v>
                </c:pt>
                <c:pt idx="33851">
                  <c:v>169.2549999999185</c:v>
                </c:pt>
                <c:pt idx="33852">
                  <c:v>169.2599999999185</c:v>
                </c:pt>
                <c:pt idx="33853">
                  <c:v>169.2649999999185</c:v>
                </c:pt>
                <c:pt idx="33854">
                  <c:v>169.2699999999185</c:v>
                </c:pt>
                <c:pt idx="33855">
                  <c:v>169.2749999999185</c:v>
                </c:pt>
                <c:pt idx="33856">
                  <c:v>169.2799999999185</c:v>
                </c:pt>
                <c:pt idx="33857">
                  <c:v>169.2849999999185</c:v>
                </c:pt>
                <c:pt idx="33858">
                  <c:v>169.2899999999185</c:v>
                </c:pt>
                <c:pt idx="33859">
                  <c:v>169.2949999999185</c:v>
                </c:pt>
                <c:pt idx="33860">
                  <c:v>169.2999999999185</c:v>
                </c:pt>
                <c:pt idx="33861">
                  <c:v>169.3049999999185</c:v>
                </c:pt>
                <c:pt idx="33862">
                  <c:v>169.3099999999185</c:v>
                </c:pt>
                <c:pt idx="33863">
                  <c:v>169.3149999999185</c:v>
                </c:pt>
                <c:pt idx="33864">
                  <c:v>169.3199999999185</c:v>
                </c:pt>
                <c:pt idx="33865">
                  <c:v>169.3249999999185</c:v>
                </c:pt>
                <c:pt idx="33866">
                  <c:v>169.3299999999185</c:v>
                </c:pt>
                <c:pt idx="33867">
                  <c:v>169.3349999999185</c:v>
                </c:pt>
                <c:pt idx="33868">
                  <c:v>169.3399999999185</c:v>
                </c:pt>
                <c:pt idx="33869">
                  <c:v>169.3449999999185</c:v>
                </c:pt>
                <c:pt idx="33870">
                  <c:v>169.3499999999185</c:v>
                </c:pt>
                <c:pt idx="33871">
                  <c:v>169.3549999999185</c:v>
                </c:pt>
                <c:pt idx="33872">
                  <c:v>169.3599999999184</c:v>
                </c:pt>
                <c:pt idx="33873">
                  <c:v>169.3649999999184</c:v>
                </c:pt>
                <c:pt idx="33874">
                  <c:v>169.3699999999184</c:v>
                </c:pt>
                <c:pt idx="33875">
                  <c:v>169.3749999999184</c:v>
                </c:pt>
                <c:pt idx="33876">
                  <c:v>169.3799999999184</c:v>
                </c:pt>
                <c:pt idx="33877">
                  <c:v>169.3849999999184</c:v>
                </c:pt>
                <c:pt idx="33878">
                  <c:v>169.3899999999184</c:v>
                </c:pt>
                <c:pt idx="33879">
                  <c:v>169.3949999999184</c:v>
                </c:pt>
                <c:pt idx="33880">
                  <c:v>169.3999999999184</c:v>
                </c:pt>
                <c:pt idx="33881">
                  <c:v>169.4049999999184</c:v>
                </c:pt>
                <c:pt idx="33882">
                  <c:v>169.4099999999184</c:v>
                </c:pt>
                <c:pt idx="33883">
                  <c:v>169.4149999999184</c:v>
                </c:pt>
                <c:pt idx="33884">
                  <c:v>169.4199999999184</c:v>
                </c:pt>
                <c:pt idx="33885">
                  <c:v>169.4249999999184</c:v>
                </c:pt>
                <c:pt idx="33886">
                  <c:v>169.4299999999184</c:v>
                </c:pt>
                <c:pt idx="33887">
                  <c:v>169.4349999999184</c:v>
                </c:pt>
                <c:pt idx="33888">
                  <c:v>169.4399999999184</c:v>
                </c:pt>
                <c:pt idx="33889">
                  <c:v>169.4449999999184</c:v>
                </c:pt>
                <c:pt idx="33890">
                  <c:v>169.4499999999184</c:v>
                </c:pt>
                <c:pt idx="33891">
                  <c:v>169.4549999999184</c:v>
                </c:pt>
                <c:pt idx="33892">
                  <c:v>169.4599999999184</c:v>
                </c:pt>
                <c:pt idx="33893">
                  <c:v>169.4649999999184</c:v>
                </c:pt>
                <c:pt idx="33894">
                  <c:v>169.4699999999183</c:v>
                </c:pt>
                <c:pt idx="33895">
                  <c:v>169.4749999999183</c:v>
                </c:pt>
                <c:pt idx="33896">
                  <c:v>169.4799999999183</c:v>
                </c:pt>
                <c:pt idx="33897">
                  <c:v>169.4849999999184</c:v>
                </c:pt>
                <c:pt idx="33898">
                  <c:v>169.4899999999184</c:v>
                </c:pt>
                <c:pt idx="33899">
                  <c:v>169.4949999999183</c:v>
                </c:pt>
                <c:pt idx="33900">
                  <c:v>169.4999999999183</c:v>
                </c:pt>
                <c:pt idx="33901">
                  <c:v>169.5049999999183</c:v>
                </c:pt>
                <c:pt idx="33902">
                  <c:v>169.5099999999183</c:v>
                </c:pt>
                <c:pt idx="33903">
                  <c:v>169.5149999999183</c:v>
                </c:pt>
                <c:pt idx="33904">
                  <c:v>169.5199999999183</c:v>
                </c:pt>
                <c:pt idx="33905">
                  <c:v>169.5249999999183</c:v>
                </c:pt>
                <c:pt idx="33906">
                  <c:v>169.5299999999183</c:v>
                </c:pt>
                <c:pt idx="33907">
                  <c:v>169.5349999999183</c:v>
                </c:pt>
                <c:pt idx="33908">
                  <c:v>169.5399999999183</c:v>
                </c:pt>
                <c:pt idx="33909">
                  <c:v>169.5449999999183</c:v>
                </c:pt>
                <c:pt idx="33910">
                  <c:v>169.5499999999183</c:v>
                </c:pt>
                <c:pt idx="33911">
                  <c:v>169.5549999999183</c:v>
                </c:pt>
                <c:pt idx="33912">
                  <c:v>169.5599999999183</c:v>
                </c:pt>
                <c:pt idx="33913">
                  <c:v>169.5649999999183</c:v>
                </c:pt>
                <c:pt idx="33914">
                  <c:v>169.5699999999183</c:v>
                </c:pt>
                <c:pt idx="33915">
                  <c:v>169.5749999999182</c:v>
                </c:pt>
                <c:pt idx="33916">
                  <c:v>169.5799999999182</c:v>
                </c:pt>
                <c:pt idx="33917">
                  <c:v>169.5849999999182</c:v>
                </c:pt>
                <c:pt idx="33918">
                  <c:v>169.5899999999182</c:v>
                </c:pt>
                <c:pt idx="33919">
                  <c:v>169.5949999999182</c:v>
                </c:pt>
                <c:pt idx="33920">
                  <c:v>169.5999999999182</c:v>
                </c:pt>
                <c:pt idx="33921">
                  <c:v>169.6049999999182</c:v>
                </c:pt>
                <c:pt idx="33922">
                  <c:v>169.6099999999182</c:v>
                </c:pt>
                <c:pt idx="33923">
                  <c:v>169.6149999999182</c:v>
                </c:pt>
                <c:pt idx="33924">
                  <c:v>169.6199999999181</c:v>
                </c:pt>
                <c:pt idx="33925">
                  <c:v>169.6249999999182</c:v>
                </c:pt>
                <c:pt idx="33926">
                  <c:v>169.6299999999182</c:v>
                </c:pt>
                <c:pt idx="33927">
                  <c:v>169.6349999999182</c:v>
                </c:pt>
                <c:pt idx="33928">
                  <c:v>169.6399999999182</c:v>
                </c:pt>
                <c:pt idx="33929">
                  <c:v>169.6449999999182</c:v>
                </c:pt>
                <c:pt idx="33930">
                  <c:v>169.6499999999182</c:v>
                </c:pt>
                <c:pt idx="33931">
                  <c:v>169.6549999999182</c:v>
                </c:pt>
                <c:pt idx="33932">
                  <c:v>169.6599999999182</c:v>
                </c:pt>
                <c:pt idx="33933">
                  <c:v>169.6649999999182</c:v>
                </c:pt>
                <c:pt idx="33934">
                  <c:v>169.6699999999182</c:v>
                </c:pt>
                <c:pt idx="33935">
                  <c:v>169.6749999999182</c:v>
                </c:pt>
                <c:pt idx="33936">
                  <c:v>169.6799999999182</c:v>
                </c:pt>
                <c:pt idx="33937">
                  <c:v>169.6849999999182</c:v>
                </c:pt>
                <c:pt idx="33938">
                  <c:v>169.6899999999181</c:v>
                </c:pt>
                <c:pt idx="33939">
                  <c:v>169.6949999999181</c:v>
                </c:pt>
                <c:pt idx="33940">
                  <c:v>169.6999999999181</c:v>
                </c:pt>
                <c:pt idx="33941">
                  <c:v>169.7049999999181</c:v>
                </c:pt>
                <c:pt idx="33942">
                  <c:v>169.7099999999181</c:v>
                </c:pt>
                <c:pt idx="33943">
                  <c:v>169.7149999999181</c:v>
                </c:pt>
                <c:pt idx="33944">
                  <c:v>169.7199999999181</c:v>
                </c:pt>
                <c:pt idx="33945">
                  <c:v>169.7249999999181</c:v>
                </c:pt>
                <c:pt idx="33946">
                  <c:v>169.7299999999181</c:v>
                </c:pt>
                <c:pt idx="33947">
                  <c:v>169.7349999999181</c:v>
                </c:pt>
                <c:pt idx="33948">
                  <c:v>169.7399999999181</c:v>
                </c:pt>
                <c:pt idx="33949">
                  <c:v>169.7449999999181</c:v>
                </c:pt>
                <c:pt idx="33950">
                  <c:v>169.7499999999181</c:v>
                </c:pt>
                <c:pt idx="33951">
                  <c:v>169.7549999999181</c:v>
                </c:pt>
                <c:pt idx="33952">
                  <c:v>169.7599999999181</c:v>
                </c:pt>
                <c:pt idx="33953">
                  <c:v>169.7649999999181</c:v>
                </c:pt>
                <c:pt idx="33954">
                  <c:v>169.7699999999181</c:v>
                </c:pt>
                <c:pt idx="33955">
                  <c:v>169.774999999918</c:v>
                </c:pt>
                <c:pt idx="33956">
                  <c:v>169.7799999999179</c:v>
                </c:pt>
                <c:pt idx="33957">
                  <c:v>169.7849999999181</c:v>
                </c:pt>
                <c:pt idx="33958">
                  <c:v>169.7899999999181</c:v>
                </c:pt>
                <c:pt idx="33959">
                  <c:v>169.794999999918</c:v>
                </c:pt>
                <c:pt idx="33960">
                  <c:v>169.799999999918</c:v>
                </c:pt>
                <c:pt idx="33961">
                  <c:v>169.804999999918</c:v>
                </c:pt>
                <c:pt idx="33962">
                  <c:v>169.809999999918</c:v>
                </c:pt>
                <c:pt idx="33963">
                  <c:v>169.814999999918</c:v>
                </c:pt>
                <c:pt idx="33964">
                  <c:v>169.819999999918</c:v>
                </c:pt>
                <c:pt idx="33965">
                  <c:v>169.824999999918</c:v>
                </c:pt>
                <c:pt idx="33966">
                  <c:v>169.829999999918</c:v>
                </c:pt>
                <c:pt idx="33967">
                  <c:v>169.834999999918</c:v>
                </c:pt>
                <c:pt idx="33968">
                  <c:v>169.839999999918</c:v>
                </c:pt>
                <c:pt idx="33969">
                  <c:v>169.844999999918</c:v>
                </c:pt>
                <c:pt idx="33970">
                  <c:v>169.849999999918</c:v>
                </c:pt>
                <c:pt idx="33971">
                  <c:v>169.854999999918</c:v>
                </c:pt>
                <c:pt idx="33972">
                  <c:v>169.859999999918</c:v>
                </c:pt>
                <c:pt idx="33973">
                  <c:v>169.864999999918</c:v>
                </c:pt>
                <c:pt idx="33974">
                  <c:v>169.869999999918</c:v>
                </c:pt>
                <c:pt idx="33975">
                  <c:v>169.874999999918</c:v>
                </c:pt>
                <c:pt idx="33976">
                  <c:v>169.879999999918</c:v>
                </c:pt>
                <c:pt idx="33977">
                  <c:v>169.884999999918</c:v>
                </c:pt>
                <c:pt idx="33978">
                  <c:v>169.889999999918</c:v>
                </c:pt>
                <c:pt idx="33979">
                  <c:v>169.894999999918</c:v>
                </c:pt>
                <c:pt idx="33980">
                  <c:v>169.899999999918</c:v>
                </c:pt>
                <c:pt idx="33981">
                  <c:v>169.904999999918</c:v>
                </c:pt>
                <c:pt idx="33982">
                  <c:v>169.9099999999179</c:v>
                </c:pt>
                <c:pt idx="33983">
                  <c:v>169.9149999999179</c:v>
                </c:pt>
                <c:pt idx="33984">
                  <c:v>169.9199999999179</c:v>
                </c:pt>
                <c:pt idx="33985">
                  <c:v>169.924999999918</c:v>
                </c:pt>
                <c:pt idx="33986">
                  <c:v>169.929999999918</c:v>
                </c:pt>
                <c:pt idx="33987">
                  <c:v>169.9349999999179</c:v>
                </c:pt>
                <c:pt idx="33988">
                  <c:v>169.9399999999179</c:v>
                </c:pt>
                <c:pt idx="33989">
                  <c:v>169.9449999999179</c:v>
                </c:pt>
                <c:pt idx="33990">
                  <c:v>169.9499999999179</c:v>
                </c:pt>
                <c:pt idx="33991">
                  <c:v>169.954999999918</c:v>
                </c:pt>
                <c:pt idx="33992">
                  <c:v>169.9599999999179</c:v>
                </c:pt>
                <c:pt idx="33993">
                  <c:v>169.9649999999179</c:v>
                </c:pt>
                <c:pt idx="33994">
                  <c:v>169.9699999999179</c:v>
                </c:pt>
                <c:pt idx="33995">
                  <c:v>169.9749999999179</c:v>
                </c:pt>
                <c:pt idx="33996">
                  <c:v>169.9799999999179</c:v>
                </c:pt>
                <c:pt idx="33997">
                  <c:v>169.984999999918</c:v>
                </c:pt>
                <c:pt idx="33998">
                  <c:v>169.9899999999179</c:v>
                </c:pt>
                <c:pt idx="33999">
                  <c:v>169.9949999999179</c:v>
                </c:pt>
                <c:pt idx="34000">
                  <c:v>169.9999999999179</c:v>
                </c:pt>
                <c:pt idx="34001">
                  <c:v>170.0049999999179</c:v>
                </c:pt>
                <c:pt idx="34002">
                  <c:v>170.0099999999179</c:v>
                </c:pt>
                <c:pt idx="34003">
                  <c:v>170.0149999999178</c:v>
                </c:pt>
                <c:pt idx="34004">
                  <c:v>170.0199999999178</c:v>
                </c:pt>
                <c:pt idx="34005">
                  <c:v>170.0249999999178</c:v>
                </c:pt>
                <c:pt idx="34006">
                  <c:v>170.0299999999178</c:v>
                </c:pt>
                <c:pt idx="34007">
                  <c:v>170.0349999999178</c:v>
                </c:pt>
                <c:pt idx="34008">
                  <c:v>170.0399999999178</c:v>
                </c:pt>
                <c:pt idx="34009">
                  <c:v>170.0449999999178</c:v>
                </c:pt>
                <c:pt idx="34010">
                  <c:v>170.0499999999178</c:v>
                </c:pt>
                <c:pt idx="34011">
                  <c:v>170.0549999999178</c:v>
                </c:pt>
                <c:pt idx="34012">
                  <c:v>170.0599999999178</c:v>
                </c:pt>
                <c:pt idx="34013">
                  <c:v>170.0649999999178</c:v>
                </c:pt>
                <c:pt idx="34014">
                  <c:v>170.0699999999178</c:v>
                </c:pt>
                <c:pt idx="34015">
                  <c:v>170.0749999999178</c:v>
                </c:pt>
                <c:pt idx="34016">
                  <c:v>170.0799999999178</c:v>
                </c:pt>
                <c:pt idx="34017">
                  <c:v>170.0849999999178</c:v>
                </c:pt>
                <c:pt idx="34018">
                  <c:v>170.0899999999178</c:v>
                </c:pt>
                <c:pt idx="34019">
                  <c:v>170.0949999999178</c:v>
                </c:pt>
                <c:pt idx="34020">
                  <c:v>170.0999999999178</c:v>
                </c:pt>
                <c:pt idx="34021">
                  <c:v>170.1049999999178</c:v>
                </c:pt>
                <c:pt idx="34022">
                  <c:v>170.1099999999178</c:v>
                </c:pt>
                <c:pt idx="34023">
                  <c:v>170.1149999999178</c:v>
                </c:pt>
                <c:pt idx="34024">
                  <c:v>170.1199999999178</c:v>
                </c:pt>
                <c:pt idx="34025">
                  <c:v>170.1249999999178</c:v>
                </c:pt>
                <c:pt idx="34026">
                  <c:v>170.1299999999177</c:v>
                </c:pt>
                <c:pt idx="34027">
                  <c:v>170.1349999999177</c:v>
                </c:pt>
                <c:pt idx="34028">
                  <c:v>170.1399999999177</c:v>
                </c:pt>
                <c:pt idx="34029">
                  <c:v>170.1449999999177</c:v>
                </c:pt>
                <c:pt idx="34030">
                  <c:v>170.1499999999177</c:v>
                </c:pt>
                <c:pt idx="34031">
                  <c:v>170.1549999999177</c:v>
                </c:pt>
                <c:pt idx="34032">
                  <c:v>170.1599999999177</c:v>
                </c:pt>
                <c:pt idx="34033">
                  <c:v>170.1649999999177</c:v>
                </c:pt>
                <c:pt idx="34034">
                  <c:v>170.1699999999177</c:v>
                </c:pt>
                <c:pt idx="34035">
                  <c:v>170.1749999999177</c:v>
                </c:pt>
                <c:pt idx="34036">
                  <c:v>170.1799999999177</c:v>
                </c:pt>
                <c:pt idx="34037">
                  <c:v>170.1849999999177</c:v>
                </c:pt>
                <c:pt idx="34038">
                  <c:v>170.1899999999177</c:v>
                </c:pt>
                <c:pt idx="34039">
                  <c:v>170.1949999999177</c:v>
                </c:pt>
                <c:pt idx="34040">
                  <c:v>170.1999999999177</c:v>
                </c:pt>
                <c:pt idx="34041">
                  <c:v>170.2049999999177</c:v>
                </c:pt>
                <c:pt idx="34042">
                  <c:v>170.2099999999177</c:v>
                </c:pt>
                <c:pt idx="34043">
                  <c:v>170.2149999999176</c:v>
                </c:pt>
                <c:pt idx="34044">
                  <c:v>170.2199999999175</c:v>
                </c:pt>
                <c:pt idx="34045">
                  <c:v>170.2249999999177</c:v>
                </c:pt>
                <c:pt idx="34046">
                  <c:v>170.2299999999177</c:v>
                </c:pt>
                <c:pt idx="34047">
                  <c:v>170.2349999999176</c:v>
                </c:pt>
                <c:pt idx="34048">
                  <c:v>170.2399999999176</c:v>
                </c:pt>
                <c:pt idx="34049">
                  <c:v>170.2449999999176</c:v>
                </c:pt>
                <c:pt idx="34050">
                  <c:v>170.2499999999175</c:v>
                </c:pt>
                <c:pt idx="34051">
                  <c:v>170.2549999999176</c:v>
                </c:pt>
                <c:pt idx="34052">
                  <c:v>170.2599999999176</c:v>
                </c:pt>
                <c:pt idx="34053">
                  <c:v>170.2649999999176</c:v>
                </c:pt>
                <c:pt idx="34054">
                  <c:v>170.2699999999176</c:v>
                </c:pt>
                <c:pt idx="34055">
                  <c:v>170.2749999999176</c:v>
                </c:pt>
                <c:pt idx="34056">
                  <c:v>170.2799999999175</c:v>
                </c:pt>
                <c:pt idx="34057">
                  <c:v>170.2849999999176</c:v>
                </c:pt>
                <c:pt idx="34058">
                  <c:v>170.2899999999176</c:v>
                </c:pt>
                <c:pt idx="34059">
                  <c:v>170.2949999999176</c:v>
                </c:pt>
                <c:pt idx="34060">
                  <c:v>170.2999999999176</c:v>
                </c:pt>
                <c:pt idx="34061">
                  <c:v>170.3049999999176</c:v>
                </c:pt>
                <c:pt idx="34062">
                  <c:v>170.3099999999176</c:v>
                </c:pt>
                <c:pt idx="34063">
                  <c:v>170.3149999999176</c:v>
                </c:pt>
                <c:pt idx="34064">
                  <c:v>170.3199999999176</c:v>
                </c:pt>
                <c:pt idx="34065">
                  <c:v>170.3249999999176</c:v>
                </c:pt>
                <c:pt idx="34066">
                  <c:v>170.3299999999176</c:v>
                </c:pt>
                <c:pt idx="34067">
                  <c:v>170.3349999999176</c:v>
                </c:pt>
                <c:pt idx="34068">
                  <c:v>170.3399999999176</c:v>
                </c:pt>
                <c:pt idx="34069">
                  <c:v>170.3449999999176</c:v>
                </c:pt>
                <c:pt idx="34070">
                  <c:v>170.3499999999175</c:v>
                </c:pt>
                <c:pt idx="34071">
                  <c:v>170.3549999999176</c:v>
                </c:pt>
                <c:pt idx="34072">
                  <c:v>170.3599999999176</c:v>
                </c:pt>
                <c:pt idx="34073">
                  <c:v>170.3649999999176</c:v>
                </c:pt>
                <c:pt idx="34074">
                  <c:v>170.3699999999176</c:v>
                </c:pt>
                <c:pt idx="34075">
                  <c:v>170.3749999999175</c:v>
                </c:pt>
                <c:pt idx="34076">
                  <c:v>170.3799999999175</c:v>
                </c:pt>
                <c:pt idx="34077">
                  <c:v>170.3849999999175</c:v>
                </c:pt>
                <c:pt idx="34078">
                  <c:v>170.3899999999175</c:v>
                </c:pt>
                <c:pt idx="34079">
                  <c:v>170.3949999999175</c:v>
                </c:pt>
                <c:pt idx="34080">
                  <c:v>170.3999999999175</c:v>
                </c:pt>
                <c:pt idx="34081">
                  <c:v>170.4049999999175</c:v>
                </c:pt>
                <c:pt idx="34082">
                  <c:v>170.4099999999175</c:v>
                </c:pt>
                <c:pt idx="34083">
                  <c:v>170.4149999999175</c:v>
                </c:pt>
                <c:pt idx="34084">
                  <c:v>170.4199999999175</c:v>
                </c:pt>
                <c:pt idx="34085">
                  <c:v>170.4249999999175</c:v>
                </c:pt>
                <c:pt idx="34086">
                  <c:v>170.4299999999175</c:v>
                </c:pt>
                <c:pt idx="34087">
                  <c:v>170.4349999999175</c:v>
                </c:pt>
                <c:pt idx="34088">
                  <c:v>170.4399999999175</c:v>
                </c:pt>
                <c:pt idx="34089">
                  <c:v>170.4449999999175</c:v>
                </c:pt>
                <c:pt idx="34090">
                  <c:v>170.4499999999175</c:v>
                </c:pt>
                <c:pt idx="34091">
                  <c:v>170.4549999999175</c:v>
                </c:pt>
                <c:pt idx="34092">
                  <c:v>170.4599999999174</c:v>
                </c:pt>
                <c:pt idx="34093">
                  <c:v>170.4649999999174</c:v>
                </c:pt>
                <c:pt idx="34094">
                  <c:v>170.4699999999174</c:v>
                </c:pt>
                <c:pt idx="34095">
                  <c:v>170.4749999999174</c:v>
                </c:pt>
                <c:pt idx="34096">
                  <c:v>170.4799999999174</c:v>
                </c:pt>
                <c:pt idx="34097">
                  <c:v>170.4849999999174</c:v>
                </c:pt>
                <c:pt idx="34098">
                  <c:v>170.4899999999174</c:v>
                </c:pt>
                <c:pt idx="34099">
                  <c:v>170.4949999999174</c:v>
                </c:pt>
                <c:pt idx="34100">
                  <c:v>170.4999999999174</c:v>
                </c:pt>
                <c:pt idx="34101">
                  <c:v>170.5049999999174</c:v>
                </c:pt>
                <c:pt idx="34102">
                  <c:v>170.5099999999174</c:v>
                </c:pt>
                <c:pt idx="34103">
                  <c:v>170.5149999999174</c:v>
                </c:pt>
                <c:pt idx="34104">
                  <c:v>170.5199999999174</c:v>
                </c:pt>
                <c:pt idx="34105">
                  <c:v>170.5249999999174</c:v>
                </c:pt>
                <c:pt idx="34106">
                  <c:v>170.5299999999174</c:v>
                </c:pt>
                <c:pt idx="34107">
                  <c:v>170.5349999999174</c:v>
                </c:pt>
                <c:pt idx="34108">
                  <c:v>170.5399999999174</c:v>
                </c:pt>
                <c:pt idx="34109">
                  <c:v>170.5449999999174</c:v>
                </c:pt>
                <c:pt idx="34110">
                  <c:v>170.5499999999174</c:v>
                </c:pt>
                <c:pt idx="34111">
                  <c:v>170.5549999999174</c:v>
                </c:pt>
                <c:pt idx="34112">
                  <c:v>170.5599999999174</c:v>
                </c:pt>
                <c:pt idx="34113">
                  <c:v>170.5649999999174</c:v>
                </c:pt>
                <c:pt idx="34114">
                  <c:v>170.5699999999173</c:v>
                </c:pt>
                <c:pt idx="34115">
                  <c:v>170.5749999999173</c:v>
                </c:pt>
                <c:pt idx="34116">
                  <c:v>170.5799999999173</c:v>
                </c:pt>
                <c:pt idx="34117">
                  <c:v>170.5849999999174</c:v>
                </c:pt>
                <c:pt idx="34118">
                  <c:v>170.5899999999174</c:v>
                </c:pt>
                <c:pt idx="34119">
                  <c:v>170.5949999999173</c:v>
                </c:pt>
                <c:pt idx="34120">
                  <c:v>170.5999999999173</c:v>
                </c:pt>
                <c:pt idx="34121">
                  <c:v>170.6049999999173</c:v>
                </c:pt>
                <c:pt idx="34122">
                  <c:v>170.6099999999173</c:v>
                </c:pt>
                <c:pt idx="34123">
                  <c:v>170.6149999999173</c:v>
                </c:pt>
                <c:pt idx="34124">
                  <c:v>170.6199999999173</c:v>
                </c:pt>
                <c:pt idx="34125">
                  <c:v>170.6249999999173</c:v>
                </c:pt>
                <c:pt idx="34126">
                  <c:v>170.6299999999173</c:v>
                </c:pt>
                <c:pt idx="34127">
                  <c:v>170.6349999999173</c:v>
                </c:pt>
                <c:pt idx="34128">
                  <c:v>170.6399999999173</c:v>
                </c:pt>
                <c:pt idx="34129">
                  <c:v>170.6449999999173</c:v>
                </c:pt>
                <c:pt idx="34130">
                  <c:v>170.6499999999173</c:v>
                </c:pt>
                <c:pt idx="34131">
                  <c:v>170.6549999999173</c:v>
                </c:pt>
                <c:pt idx="34132">
                  <c:v>170.6599999999173</c:v>
                </c:pt>
                <c:pt idx="34133">
                  <c:v>170.6649999999173</c:v>
                </c:pt>
                <c:pt idx="34134">
                  <c:v>170.6699999999173</c:v>
                </c:pt>
                <c:pt idx="34135">
                  <c:v>170.6749999999172</c:v>
                </c:pt>
                <c:pt idx="34136">
                  <c:v>170.6799999999172</c:v>
                </c:pt>
                <c:pt idx="34137">
                  <c:v>170.6849999999172</c:v>
                </c:pt>
                <c:pt idx="34138">
                  <c:v>170.6899999999172</c:v>
                </c:pt>
                <c:pt idx="34139">
                  <c:v>170.6949999999172</c:v>
                </c:pt>
                <c:pt idx="34140">
                  <c:v>170.6999999999172</c:v>
                </c:pt>
                <c:pt idx="34141">
                  <c:v>170.7049999999172</c:v>
                </c:pt>
                <c:pt idx="34142">
                  <c:v>170.7099999999172</c:v>
                </c:pt>
                <c:pt idx="34143">
                  <c:v>170.7149999999172</c:v>
                </c:pt>
                <c:pt idx="34144">
                  <c:v>170.7199999999171</c:v>
                </c:pt>
                <c:pt idx="34145">
                  <c:v>170.7249999999172</c:v>
                </c:pt>
                <c:pt idx="34146">
                  <c:v>170.7299999999172</c:v>
                </c:pt>
                <c:pt idx="34147">
                  <c:v>170.7349999999172</c:v>
                </c:pt>
                <c:pt idx="34148">
                  <c:v>170.7399999999172</c:v>
                </c:pt>
                <c:pt idx="34149">
                  <c:v>170.7449999999172</c:v>
                </c:pt>
                <c:pt idx="34150">
                  <c:v>170.7499999999172</c:v>
                </c:pt>
                <c:pt idx="34151">
                  <c:v>170.7549999999172</c:v>
                </c:pt>
                <c:pt idx="34152">
                  <c:v>170.7599999999172</c:v>
                </c:pt>
                <c:pt idx="34153">
                  <c:v>170.7649999999172</c:v>
                </c:pt>
                <c:pt idx="34154">
                  <c:v>170.7699999999172</c:v>
                </c:pt>
                <c:pt idx="34155">
                  <c:v>170.7749999999172</c:v>
                </c:pt>
                <c:pt idx="34156">
                  <c:v>170.7799999999172</c:v>
                </c:pt>
                <c:pt idx="34157">
                  <c:v>170.7849999999172</c:v>
                </c:pt>
                <c:pt idx="34158">
                  <c:v>170.7899999999171</c:v>
                </c:pt>
                <c:pt idx="34159">
                  <c:v>170.7949999999171</c:v>
                </c:pt>
                <c:pt idx="34160">
                  <c:v>170.7999999999171</c:v>
                </c:pt>
                <c:pt idx="34161">
                  <c:v>170.8049999999172</c:v>
                </c:pt>
                <c:pt idx="34162">
                  <c:v>170.8099999999172</c:v>
                </c:pt>
                <c:pt idx="34163">
                  <c:v>170.8149999999171</c:v>
                </c:pt>
                <c:pt idx="34164">
                  <c:v>170.8199999999171</c:v>
                </c:pt>
                <c:pt idx="34165">
                  <c:v>170.8249999999171</c:v>
                </c:pt>
                <c:pt idx="34166">
                  <c:v>170.8299999999171</c:v>
                </c:pt>
                <c:pt idx="34167">
                  <c:v>170.8349999999171</c:v>
                </c:pt>
                <c:pt idx="34168">
                  <c:v>170.8399999999171</c:v>
                </c:pt>
                <c:pt idx="34169">
                  <c:v>170.8449999999171</c:v>
                </c:pt>
                <c:pt idx="34170">
                  <c:v>170.8499999999171</c:v>
                </c:pt>
                <c:pt idx="34171">
                  <c:v>170.8549999999171</c:v>
                </c:pt>
                <c:pt idx="34172">
                  <c:v>170.8599999999171</c:v>
                </c:pt>
                <c:pt idx="34173">
                  <c:v>170.8649999999171</c:v>
                </c:pt>
                <c:pt idx="34174">
                  <c:v>170.8699999999171</c:v>
                </c:pt>
                <c:pt idx="34175">
                  <c:v>170.8749999999171</c:v>
                </c:pt>
                <c:pt idx="34176">
                  <c:v>170.8799999999171</c:v>
                </c:pt>
                <c:pt idx="34177">
                  <c:v>170.8849999999171</c:v>
                </c:pt>
                <c:pt idx="34178">
                  <c:v>170.8899999999171</c:v>
                </c:pt>
                <c:pt idx="34179">
                  <c:v>170.8949999999171</c:v>
                </c:pt>
                <c:pt idx="34180">
                  <c:v>170.899999999917</c:v>
                </c:pt>
                <c:pt idx="34181">
                  <c:v>170.904999999917</c:v>
                </c:pt>
                <c:pt idx="34182">
                  <c:v>170.909999999917</c:v>
                </c:pt>
                <c:pt idx="34183">
                  <c:v>170.914999999917</c:v>
                </c:pt>
                <c:pt idx="34184">
                  <c:v>170.919999999917</c:v>
                </c:pt>
                <c:pt idx="34185">
                  <c:v>170.924999999917</c:v>
                </c:pt>
                <c:pt idx="34186">
                  <c:v>170.929999999917</c:v>
                </c:pt>
                <c:pt idx="34187">
                  <c:v>170.934999999917</c:v>
                </c:pt>
                <c:pt idx="34188">
                  <c:v>170.939999999917</c:v>
                </c:pt>
                <c:pt idx="34189">
                  <c:v>170.944999999917</c:v>
                </c:pt>
                <c:pt idx="34190">
                  <c:v>170.949999999917</c:v>
                </c:pt>
                <c:pt idx="34191">
                  <c:v>170.954999999917</c:v>
                </c:pt>
                <c:pt idx="34192">
                  <c:v>170.959999999917</c:v>
                </c:pt>
                <c:pt idx="34193">
                  <c:v>170.964999999917</c:v>
                </c:pt>
                <c:pt idx="34194">
                  <c:v>170.969999999917</c:v>
                </c:pt>
                <c:pt idx="34195">
                  <c:v>170.974999999917</c:v>
                </c:pt>
                <c:pt idx="34196">
                  <c:v>170.979999999917</c:v>
                </c:pt>
                <c:pt idx="34197">
                  <c:v>170.984999999917</c:v>
                </c:pt>
                <c:pt idx="34198">
                  <c:v>170.989999999917</c:v>
                </c:pt>
                <c:pt idx="34199">
                  <c:v>170.994999999917</c:v>
                </c:pt>
                <c:pt idx="34200">
                  <c:v>170.999999999917</c:v>
                </c:pt>
                <c:pt idx="34201">
                  <c:v>171.004999999917</c:v>
                </c:pt>
                <c:pt idx="34202">
                  <c:v>171.0099999999169</c:v>
                </c:pt>
                <c:pt idx="34203">
                  <c:v>171.0149999999169</c:v>
                </c:pt>
                <c:pt idx="34204">
                  <c:v>171.0199999999169</c:v>
                </c:pt>
                <c:pt idx="34205">
                  <c:v>171.024999999917</c:v>
                </c:pt>
                <c:pt idx="34206">
                  <c:v>171.029999999917</c:v>
                </c:pt>
                <c:pt idx="34207">
                  <c:v>171.0349999999169</c:v>
                </c:pt>
                <c:pt idx="34208">
                  <c:v>171.0399999999169</c:v>
                </c:pt>
                <c:pt idx="34209">
                  <c:v>171.0449999999169</c:v>
                </c:pt>
                <c:pt idx="34210">
                  <c:v>171.0499999999169</c:v>
                </c:pt>
                <c:pt idx="34211">
                  <c:v>171.054999999917</c:v>
                </c:pt>
                <c:pt idx="34212">
                  <c:v>171.0599999999169</c:v>
                </c:pt>
                <c:pt idx="34213">
                  <c:v>171.0649999999169</c:v>
                </c:pt>
                <c:pt idx="34214">
                  <c:v>171.0699999999169</c:v>
                </c:pt>
                <c:pt idx="34215">
                  <c:v>171.0749999999169</c:v>
                </c:pt>
                <c:pt idx="34216">
                  <c:v>171.0799999999169</c:v>
                </c:pt>
                <c:pt idx="34217">
                  <c:v>171.084999999917</c:v>
                </c:pt>
                <c:pt idx="34218">
                  <c:v>171.0899999999169</c:v>
                </c:pt>
                <c:pt idx="34219">
                  <c:v>171.0949999999169</c:v>
                </c:pt>
                <c:pt idx="34220">
                  <c:v>171.0999999999169</c:v>
                </c:pt>
                <c:pt idx="34221">
                  <c:v>171.1049999999169</c:v>
                </c:pt>
                <c:pt idx="34222">
                  <c:v>171.1099999999169</c:v>
                </c:pt>
                <c:pt idx="34223">
                  <c:v>171.1149999999168</c:v>
                </c:pt>
                <c:pt idx="34224">
                  <c:v>171.1199999999168</c:v>
                </c:pt>
                <c:pt idx="34225">
                  <c:v>171.1249999999168</c:v>
                </c:pt>
                <c:pt idx="34226">
                  <c:v>171.1299999999168</c:v>
                </c:pt>
                <c:pt idx="34227">
                  <c:v>171.1349999999168</c:v>
                </c:pt>
                <c:pt idx="34228">
                  <c:v>171.1399999999168</c:v>
                </c:pt>
                <c:pt idx="34229">
                  <c:v>171.1449999999168</c:v>
                </c:pt>
                <c:pt idx="34230">
                  <c:v>171.1499999999168</c:v>
                </c:pt>
                <c:pt idx="34231">
                  <c:v>171.1549999999168</c:v>
                </c:pt>
                <c:pt idx="34232">
                  <c:v>171.1599999999168</c:v>
                </c:pt>
                <c:pt idx="34233">
                  <c:v>171.1649999999168</c:v>
                </c:pt>
                <c:pt idx="34234">
                  <c:v>171.1699999999168</c:v>
                </c:pt>
                <c:pt idx="34235">
                  <c:v>171.1749999999168</c:v>
                </c:pt>
                <c:pt idx="34236">
                  <c:v>171.1799999999168</c:v>
                </c:pt>
                <c:pt idx="34237">
                  <c:v>171.1849999999168</c:v>
                </c:pt>
                <c:pt idx="34238">
                  <c:v>171.1899999999168</c:v>
                </c:pt>
                <c:pt idx="34239">
                  <c:v>171.1949999999168</c:v>
                </c:pt>
                <c:pt idx="34240">
                  <c:v>171.1999999999168</c:v>
                </c:pt>
                <c:pt idx="34241">
                  <c:v>171.2049999999168</c:v>
                </c:pt>
                <c:pt idx="34242">
                  <c:v>171.2099999999168</c:v>
                </c:pt>
                <c:pt idx="34243">
                  <c:v>171.2149999999168</c:v>
                </c:pt>
                <c:pt idx="34244">
                  <c:v>171.2199999999168</c:v>
                </c:pt>
                <c:pt idx="34245">
                  <c:v>171.2249999999168</c:v>
                </c:pt>
                <c:pt idx="34246">
                  <c:v>171.2299999999167</c:v>
                </c:pt>
                <c:pt idx="34247">
                  <c:v>171.2349999999167</c:v>
                </c:pt>
                <c:pt idx="34248">
                  <c:v>171.2399999999167</c:v>
                </c:pt>
                <c:pt idx="34249">
                  <c:v>171.2449999999167</c:v>
                </c:pt>
                <c:pt idx="34250">
                  <c:v>171.2499999999167</c:v>
                </c:pt>
                <c:pt idx="34251">
                  <c:v>171.2549999999167</c:v>
                </c:pt>
                <c:pt idx="34252">
                  <c:v>171.2599999999167</c:v>
                </c:pt>
                <c:pt idx="34253">
                  <c:v>171.2649999999167</c:v>
                </c:pt>
                <c:pt idx="34254">
                  <c:v>171.2699999999167</c:v>
                </c:pt>
                <c:pt idx="34255">
                  <c:v>171.2749999999167</c:v>
                </c:pt>
                <c:pt idx="34256">
                  <c:v>171.2799999999167</c:v>
                </c:pt>
                <c:pt idx="34257">
                  <c:v>171.2849999999167</c:v>
                </c:pt>
                <c:pt idx="34258">
                  <c:v>171.2899999999167</c:v>
                </c:pt>
                <c:pt idx="34259">
                  <c:v>171.2949999999167</c:v>
                </c:pt>
                <c:pt idx="34260">
                  <c:v>171.2999999999167</c:v>
                </c:pt>
                <c:pt idx="34261">
                  <c:v>171.3049999999167</c:v>
                </c:pt>
                <c:pt idx="34262">
                  <c:v>171.3099999999167</c:v>
                </c:pt>
                <c:pt idx="34263">
                  <c:v>171.3149999999167</c:v>
                </c:pt>
                <c:pt idx="34264">
                  <c:v>171.3199999999167</c:v>
                </c:pt>
                <c:pt idx="34265">
                  <c:v>171.3249999999167</c:v>
                </c:pt>
                <c:pt idx="34266">
                  <c:v>171.3299999999167</c:v>
                </c:pt>
                <c:pt idx="34267">
                  <c:v>171.3349999999167</c:v>
                </c:pt>
                <c:pt idx="34268">
                  <c:v>171.3399999999166</c:v>
                </c:pt>
                <c:pt idx="34269">
                  <c:v>171.3449999999166</c:v>
                </c:pt>
                <c:pt idx="34270">
                  <c:v>171.3499999999166</c:v>
                </c:pt>
                <c:pt idx="34271">
                  <c:v>171.3549999999167</c:v>
                </c:pt>
                <c:pt idx="34272">
                  <c:v>171.3599999999167</c:v>
                </c:pt>
                <c:pt idx="34273">
                  <c:v>171.3649999999166</c:v>
                </c:pt>
                <c:pt idx="34274">
                  <c:v>171.3699999999166</c:v>
                </c:pt>
                <c:pt idx="34275">
                  <c:v>171.3749999999166</c:v>
                </c:pt>
                <c:pt idx="34276">
                  <c:v>171.3799999999166</c:v>
                </c:pt>
                <c:pt idx="34277">
                  <c:v>171.3849999999166</c:v>
                </c:pt>
                <c:pt idx="34278">
                  <c:v>171.3899999999166</c:v>
                </c:pt>
                <c:pt idx="34279">
                  <c:v>171.3949999999166</c:v>
                </c:pt>
                <c:pt idx="34280">
                  <c:v>171.3999999999166</c:v>
                </c:pt>
                <c:pt idx="34281">
                  <c:v>171.4049999999166</c:v>
                </c:pt>
                <c:pt idx="34282">
                  <c:v>171.4099999999166</c:v>
                </c:pt>
                <c:pt idx="34283">
                  <c:v>171.4149999999166</c:v>
                </c:pt>
                <c:pt idx="34284">
                  <c:v>171.4199999999166</c:v>
                </c:pt>
                <c:pt idx="34285">
                  <c:v>171.4249999999166</c:v>
                </c:pt>
                <c:pt idx="34286">
                  <c:v>171.4299999999166</c:v>
                </c:pt>
                <c:pt idx="34287">
                  <c:v>171.4349999999166</c:v>
                </c:pt>
                <c:pt idx="34288">
                  <c:v>171.4399999999166</c:v>
                </c:pt>
                <c:pt idx="34289">
                  <c:v>171.4449999999166</c:v>
                </c:pt>
                <c:pt idx="34290">
                  <c:v>171.4499999999165</c:v>
                </c:pt>
                <c:pt idx="34291">
                  <c:v>171.4549999999166</c:v>
                </c:pt>
                <c:pt idx="34292">
                  <c:v>171.4599999999166</c:v>
                </c:pt>
                <c:pt idx="34293">
                  <c:v>171.4649999999166</c:v>
                </c:pt>
                <c:pt idx="34294">
                  <c:v>171.4699999999166</c:v>
                </c:pt>
                <c:pt idx="34295">
                  <c:v>171.4749999999165</c:v>
                </c:pt>
                <c:pt idx="34296">
                  <c:v>171.4799999999165</c:v>
                </c:pt>
                <c:pt idx="34297">
                  <c:v>171.4849999999165</c:v>
                </c:pt>
                <c:pt idx="34298">
                  <c:v>171.4899999999165</c:v>
                </c:pt>
                <c:pt idx="34299">
                  <c:v>171.4949999999165</c:v>
                </c:pt>
                <c:pt idx="34300">
                  <c:v>171.4999999999165</c:v>
                </c:pt>
                <c:pt idx="34301">
                  <c:v>171.5049999999165</c:v>
                </c:pt>
                <c:pt idx="34302">
                  <c:v>171.5099999999165</c:v>
                </c:pt>
                <c:pt idx="34303">
                  <c:v>171.5149999999165</c:v>
                </c:pt>
                <c:pt idx="34304">
                  <c:v>171.5199999999165</c:v>
                </c:pt>
                <c:pt idx="34305">
                  <c:v>171.5249999999165</c:v>
                </c:pt>
                <c:pt idx="34306">
                  <c:v>171.5299999999165</c:v>
                </c:pt>
                <c:pt idx="34307">
                  <c:v>171.5349999999165</c:v>
                </c:pt>
                <c:pt idx="34308">
                  <c:v>171.5399999999165</c:v>
                </c:pt>
                <c:pt idx="34309">
                  <c:v>171.5449999999165</c:v>
                </c:pt>
                <c:pt idx="34310">
                  <c:v>171.5499999999165</c:v>
                </c:pt>
                <c:pt idx="34311">
                  <c:v>171.5549999999165</c:v>
                </c:pt>
                <c:pt idx="34312">
                  <c:v>171.5599999999164</c:v>
                </c:pt>
                <c:pt idx="34313">
                  <c:v>171.5649999999164</c:v>
                </c:pt>
                <c:pt idx="34314">
                  <c:v>171.5699999999164</c:v>
                </c:pt>
                <c:pt idx="34315">
                  <c:v>171.5749999999164</c:v>
                </c:pt>
                <c:pt idx="34316">
                  <c:v>171.5799999999164</c:v>
                </c:pt>
                <c:pt idx="34317">
                  <c:v>171.5849999999164</c:v>
                </c:pt>
                <c:pt idx="34318">
                  <c:v>171.5899999999164</c:v>
                </c:pt>
                <c:pt idx="34319">
                  <c:v>171.5949999999164</c:v>
                </c:pt>
                <c:pt idx="34320">
                  <c:v>171.5999999999164</c:v>
                </c:pt>
                <c:pt idx="34321">
                  <c:v>171.6049999999164</c:v>
                </c:pt>
                <c:pt idx="34322">
                  <c:v>171.6099999999164</c:v>
                </c:pt>
                <c:pt idx="34323">
                  <c:v>171.6149999999164</c:v>
                </c:pt>
                <c:pt idx="34324">
                  <c:v>171.6199999999164</c:v>
                </c:pt>
                <c:pt idx="34325">
                  <c:v>171.6249999999164</c:v>
                </c:pt>
                <c:pt idx="34326">
                  <c:v>171.6299999999164</c:v>
                </c:pt>
                <c:pt idx="34327">
                  <c:v>171.6349999999164</c:v>
                </c:pt>
                <c:pt idx="34328">
                  <c:v>171.6399999999164</c:v>
                </c:pt>
                <c:pt idx="34329">
                  <c:v>171.6449999999164</c:v>
                </c:pt>
                <c:pt idx="34330">
                  <c:v>171.6499999999164</c:v>
                </c:pt>
                <c:pt idx="34331">
                  <c:v>171.6549999999164</c:v>
                </c:pt>
                <c:pt idx="34332">
                  <c:v>171.6599999999164</c:v>
                </c:pt>
                <c:pt idx="34333">
                  <c:v>171.6649999999164</c:v>
                </c:pt>
                <c:pt idx="34334">
                  <c:v>171.6699999999163</c:v>
                </c:pt>
                <c:pt idx="34335">
                  <c:v>171.6749999999163</c:v>
                </c:pt>
                <c:pt idx="34336">
                  <c:v>171.6799999999163</c:v>
                </c:pt>
                <c:pt idx="34337">
                  <c:v>171.6849999999164</c:v>
                </c:pt>
                <c:pt idx="34338">
                  <c:v>171.6899999999164</c:v>
                </c:pt>
                <c:pt idx="34339">
                  <c:v>171.6949999999163</c:v>
                </c:pt>
                <c:pt idx="34340">
                  <c:v>171.6999999999163</c:v>
                </c:pt>
                <c:pt idx="34341">
                  <c:v>171.7049999999163</c:v>
                </c:pt>
                <c:pt idx="34342">
                  <c:v>171.7099999999163</c:v>
                </c:pt>
                <c:pt idx="34343">
                  <c:v>171.7149999999163</c:v>
                </c:pt>
                <c:pt idx="34344">
                  <c:v>171.7199999999163</c:v>
                </c:pt>
                <c:pt idx="34345">
                  <c:v>171.7249999999163</c:v>
                </c:pt>
                <c:pt idx="34346">
                  <c:v>171.7299999999163</c:v>
                </c:pt>
                <c:pt idx="34347">
                  <c:v>171.7349999999163</c:v>
                </c:pt>
                <c:pt idx="34348">
                  <c:v>171.7399999999163</c:v>
                </c:pt>
                <c:pt idx="34349">
                  <c:v>171.7449999999163</c:v>
                </c:pt>
                <c:pt idx="34350">
                  <c:v>171.7499999999163</c:v>
                </c:pt>
                <c:pt idx="34351">
                  <c:v>171.7549999999163</c:v>
                </c:pt>
                <c:pt idx="34352">
                  <c:v>171.7599999999163</c:v>
                </c:pt>
                <c:pt idx="34353">
                  <c:v>171.7649999999163</c:v>
                </c:pt>
                <c:pt idx="34354">
                  <c:v>171.7699999999163</c:v>
                </c:pt>
                <c:pt idx="34355">
                  <c:v>171.7749999999162</c:v>
                </c:pt>
                <c:pt idx="34356">
                  <c:v>171.7799999999162</c:v>
                </c:pt>
                <c:pt idx="34357">
                  <c:v>171.7849999999162</c:v>
                </c:pt>
                <c:pt idx="34358">
                  <c:v>171.7899999999162</c:v>
                </c:pt>
                <c:pt idx="34359">
                  <c:v>171.7949999999162</c:v>
                </c:pt>
                <c:pt idx="34360">
                  <c:v>171.7999999999162</c:v>
                </c:pt>
                <c:pt idx="34361">
                  <c:v>171.8049999999162</c:v>
                </c:pt>
                <c:pt idx="34362">
                  <c:v>171.8099999999162</c:v>
                </c:pt>
                <c:pt idx="34363">
                  <c:v>171.8149999999162</c:v>
                </c:pt>
                <c:pt idx="34364">
                  <c:v>171.8199999999162</c:v>
                </c:pt>
                <c:pt idx="34365">
                  <c:v>171.8249999999162</c:v>
                </c:pt>
                <c:pt idx="34366">
                  <c:v>171.8299999999162</c:v>
                </c:pt>
                <c:pt idx="34367">
                  <c:v>171.8349999999162</c:v>
                </c:pt>
                <c:pt idx="34368">
                  <c:v>171.8399999999162</c:v>
                </c:pt>
                <c:pt idx="34369">
                  <c:v>171.8449999999162</c:v>
                </c:pt>
                <c:pt idx="34370">
                  <c:v>171.8499999999162</c:v>
                </c:pt>
                <c:pt idx="34371">
                  <c:v>171.8549999999162</c:v>
                </c:pt>
                <c:pt idx="34372">
                  <c:v>171.8599999999162</c:v>
                </c:pt>
                <c:pt idx="34373">
                  <c:v>171.8649999999162</c:v>
                </c:pt>
                <c:pt idx="34374">
                  <c:v>171.8699999999162</c:v>
                </c:pt>
                <c:pt idx="34375">
                  <c:v>171.8749999999162</c:v>
                </c:pt>
                <c:pt idx="34376">
                  <c:v>171.8799999999162</c:v>
                </c:pt>
                <c:pt idx="34377">
                  <c:v>171.8849999999162</c:v>
                </c:pt>
                <c:pt idx="34378">
                  <c:v>171.8899999999162</c:v>
                </c:pt>
                <c:pt idx="34379">
                  <c:v>171.8949999999162</c:v>
                </c:pt>
                <c:pt idx="34380">
                  <c:v>171.8999999999162</c:v>
                </c:pt>
                <c:pt idx="34381">
                  <c:v>171.9049999999162</c:v>
                </c:pt>
                <c:pt idx="34382">
                  <c:v>171.9099999999162</c:v>
                </c:pt>
                <c:pt idx="34383">
                  <c:v>171.9149999999161</c:v>
                </c:pt>
                <c:pt idx="34384">
                  <c:v>171.9199999999161</c:v>
                </c:pt>
                <c:pt idx="34385">
                  <c:v>171.9249999999161</c:v>
                </c:pt>
                <c:pt idx="34386">
                  <c:v>171.9299999999161</c:v>
                </c:pt>
                <c:pt idx="34387">
                  <c:v>171.9349999999161</c:v>
                </c:pt>
                <c:pt idx="34388">
                  <c:v>171.9399999999161</c:v>
                </c:pt>
                <c:pt idx="34389">
                  <c:v>171.9449999999161</c:v>
                </c:pt>
                <c:pt idx="34390">
                  <c:v>171.9499999999161</c:v>
                </c:pt>
                <c:pt idx="34391">
                  <c:v>171.9549999999161</c:v>
                </c:pt>
                <c:pt idx="34392">
                  <c:v>171.9599999999161</c:v>
                </c:pt>
                <c:pt idx="34393">
                  <c:v>171.9649999999161</c:v>
                </c:pt>
                <c:pt idx="34394">
                  <c:v>171.9699999999161</c:v>
                </c:pt>
                <c:pt idx="34395">
                  <c:v>171.9749999999161</c:v>
                </c:pt>
                <c:pt idx="34396">
                  <c:v>171.9799999999161</c:v>
                </c:pt>
                <c:pt idx="34397">
                  <c:v>171.9849999999161</c:v>
                </c:pt>
                <c:pt idx="34398">
                  <c:v>171.9899999999161</c:v>
                </c:pt>
                <c:pt idx="34399">
                  <c:v>171.9949999999161</c:v>
                </c:pt>
                <c:pt idx="34400">
                  <c:v>171.999999999916</c:v>
                </c:pt>
                <c:pt idx="34401">
                  <c:v>172.004999999916</c:v>
                </c:pt>
                <c:pt idx="34402">
                  <c:v>172.009999999916</c:v>
                </c:pt>
                <c:pt idx="34403">
                  <c:v>172.014999999916</c:v>
                </c:pt>
                <c:pt idx="34404">
                  <c:v>172.019999999916</c:v>
                </c:pt>
                <c:pt idx="34405">
                  <c:v>172.024999999916</c:v>
                </c:pt>
                <c:pt idx="34406">
                  <c:v>172.029999999916</c:v>
                </c:pt>
                <c:pt idx="34407">
                  <c:v>172.034999999916</c:v>
                </c:pt>
                <c:pt idx="34408">
                  <c:v>172.039999999916</c:v>
                </c:pt>
                <c:pt idx="34409">
                  <c:v>172.044999999916</c:v>
                </c:pt>
                <c:pt idx="34410">
                  <c:v>172.049999999916</c:v>
                </c:pt>
                <c:pt idx="34411">
                  <c:v>172.054999999916</c:v>
                </c:pt>
                <c:pt idx="34412">
                  <c:v>172.059999999916</c:v>
                </c:pt>
                <c:pt idx="34413">
                  <c:v>172.064999999916</c:v>
                </c:pt>
                <c:pt idx="34414">
                  <c:v>172.069999999916</c:v>
                </c:pt>
                <c:pt idx="34415">
                  <c:v>172.074999999916</c:v>
                </c:pt>
                <c:pt idx="34416">
                  <c:v>172.079999999916</c:v>
                </c:pt>
                <c:pt idx="34417">
                  <c:v>172.084999999916</c:v>
                </c:pt>
                <c:pt idx="34418">
                  <c:v>172.089999999916</c:v>
                </c:pt>
                <c:pt idx="34419">
                  <c:v>172.094999999916</c:v>
                </c:pt>
                <c:pt idx="34420">
                  <c:v>172.099999999916</c:v>
                </c:pt>
                <c:pt idx="34421">
                  <c:v>172.104999999916</c:v>
                </c:pt>
                <c:pt idx="34422">
                  <c:v>172.1099999999159</c:v>
                </c:pt>
                <c:pt idx="34423">
                  <c:v>172.1149999999159</c:v>
                </c:pt>
                <c:pt idx="34424">
                  <c:v>172.1199999999159</c:v>
                </c:pt>
                <c:pt idx="34425">
                  <c:v>172.124999999916</c:v>
                </c:pt>
                <c:pt idx="34426">
                  <c:v>172.129999999916</c:v>
                </c:pt>
                <c:pt idx="34427">
                  <c:v>172.1349999999159</c:v>
                </c:pt>
                <c:pt idx="34428">
                  <c:v>172.1399999999159</c:v>
                </c:pt>
                <c:pt idx="34429">
                  <c:v>172.1449999999159</c:v>
                </c:pt>
                <c:pt idx="34430">
                  <c:v>172.1499999999159</c:v>
                </c:pt>
                <c:pt idx="34431">
                  <c:v>172.154999999916</c:v>
                </c:pt>
                <c:pt idx="34432">
                  <c:v>172.1599999999159</c:v>
                </c:pt>
                <c:pt idx="34433">
                  <c:v>172.1649999999159</c:v>
                </c:pt>
                <c:pt idx="34434">
                  <c:v>172.1699999999159</c:v>
                </c:pt>
                <c:pt idx="34435">
                  <c:v>172.1749999999159</c:v>
                </c:pt>
                <c:pt idx="34436">
                  <c:v>172.1799999999159</c:v>
                </c:pt>
                <c:pt idx="34437">
                  <c:v>172.184999999916</c:v>
                </c:pt>
                <c:pt idx="34438">
                  <c:v>172.1899999999159</c:v>
                </c:pt>
                <c:pt idx="34439">
                  <c:v>172.1949999999159</c:v>
                </c:pt>
                <c:pt idx="34440">
                  <c:v>172.1999999999159</c:v>
                </c:pt>
                <c:pt idx="34441">
                  <c:v>172.2049999999159</c:v>
                </c:pt>
                <c:pt idx="34442">
                  <c:v>172.2099999999159</c:v>
                </c:pt>
                <c:pt idx="34443">
                  <c:v>172.2149999999158</c:v>
                </c:pt>
                <c:pt idx="34444">
                  <c:v>172.2199999999158</c:v>
                </c:pt>
                <c:pt idx="34445">
                  <c:v>172.2249999999158</c:v>
                </c:pt>
                <c:pt idx="34446">
                  <c:v>172.2299999999158</c:v>
                </c:pt>
                <c:pt idx="34447">
                  <c:v>172.2349999999158</c:v>
                </c:pt>
                <c:pt idx="34448">
                  <c:v>172.2399999999158</c:v>
                </c:pt>
                <c:pt idx="34449">
                  <c:v>172.2449999999158</c:v>
                </c:pt>
                <c:pt idx="34450">
                  <c:v>172.2499999999158</c:v>
                </c:pt>
                <c:pt idx="34451">
                  <c:v>172.2549999999158</c:v>
                </c:pt>
                <c:pt idx="34452">
                  <c:v>172.2599999999158</c:v>
                </c:pt>
                <c:pt idx="34453">
                  <c:v>172.2649999999158</c:v>
                </c:pt>
                <c:pt idx="34454">
                  <c:v>172.2699999999158</c:v>
                </c:pt>
                <c:pt idx="34455">
                  <c:v>172.2749999999158</c:v>
                </c:pt>
                <c:pt idx="34456">
                  <c:v>172.2799999999158</c:v>
                </c:pt>
                <c:pt idx="34457">
                  <c:v>172.2849999999158</c:v>
                </c:pt>
                <c:pt idx="34458">
                  <c:v>172.2899999999158</c:v>
                </c:pt>
                <c:pt idx="34459">
                  <c:v>172.2949999999158</c:v>
                </c:pt>
                <c:pt idx="34460">
                  <c:v>172.2999999999158</c:v>
                </c:pt>
                <c:pt idx="34461">
                  <c:v>172.3049999999158</c:v>
                </c:pt>
                <c:pt idx="34462">
                  <c:v>172.3099999999158</c:v>
                </c:pt>
                <c:pt idx="34463">
                  <c:v>172.3149999999158</c:v>
                </c:pt>
                <c:pt idx="34464">
                  <c:v>172.3199999999158</c:v>
                </c:pt>
                <c:pt idx="34465">
                  <c:v>172.3249999999158</c:v>
                </c:pt>
                <c:pt idx="34466">
                  <c:v>172.3299999999158</c:v>
                </c:pt>
                <c:pt idx="34467">
                  <c:v>172.3349999999158</c:v>
                </c:pt>
                <c:pt idx="34468">
                  <c:v>172.3399999999158</c:v>
                </c:pt>
                <c:pt idx="34469">
                  <c:v>172.3449999999158</c:v>
                </c:pt>
                <c:pt idx="34470">
                  <c:v>172.3499999999158</c:v>
                </c:pt>
                <c:pt idx="34471">
                  <c:v>172.3549999999158</c:v>
                </c:pt>
                <c:pt idx="34472">
                  <c:v>172.3599999999157</c:v>
                </c:pt>
                <c:pt idx="34473">
                  <c:v>172.3649999999157</c:v>
                </c:pt>
                <c:pt idx="34474">
                  <c:v>172.3699999999157</c:v>
                </c:pt>
                <c:pt idx="34475">
                  <c:v>172.3749999999157</c:v>
                </c:pt>
                <c:pt idx="34476">
                  <c:v>172.3799999999157</c:v>
                </c:pt>
                <c:pt idx="34477">
                  <c:v>172.3849999999157</c:v>
                </c:pt>
                <c:pt idx="34478">
                  <c:v>172.3899999999157</c:v>
                </c:pt>
                <c:pt idx="34479">
                  <c:v>172.3949999999157</c:v>
                </c:pt>
                <c:pt idx="34480">
                  <c:v>172.3999999999157</c:v>
                </c:pt>
                <c:pt idx="34481">
                  <c:v>172.4049999999157</c:v>
                </c:pt>
                <c:pt idx="34482">
                  <c:v>172.4099999999157</c:v>
                </c:pt>
                <c:pt idx="34483">
                  <c:v>172.4149999999157</c:v>
                </c:pt>
                <c:pt idx="34484">
                  <c:v>172.4199999999157</c:v>
                </c:pt>
                <c:pt idx="34485">
                  <c:v>172.4249999999157</c:v>
                </c:pt>
                <c:pt idx="34486">
                  <c:v>172.4299999999157</c:v>
                </c:pt>
                <c:pt idx="34487">
                  <c:v>172.4349999999157</c:v>
                </c:pt>
                <c:pt idx="34488">
                  <c:v>172.4399999999156</c:v>
                </c:pt>
                <c:pt idx="34489">
                  <c:v>172.4449999999156</c:v>
                </c:pt>
                <c:pt idx="34490">
                  <c:v>172.4499999999156</c:v>
                </c:pt>
                <c:pt idx="34491">
                  <c:v>172.4549999999157</c:v>
                </c:pt>
                <c:pt idx="34492">
                  <c:v>172.4599999999157</c:v>
                </c:pt>
                <c:pt idx="34493">
                  <c:v>172.4649999999156</c:v>
                </c:pt>
                <c:pt idx="34494">
                  <c:v>172.4699999999156</c:v>
                </c:pt>
                <c:pt idx="34495">
                  <c:v>172.4749999999156</c:v>
                </c:pt>
                <c:pt idx="34496">
                  <c:v>172.4799999999156</c:v>
                </c:pt>
                <c:pt idx="34497">
                  <c:v>172.4849999999156</c:v>
                </c:pt>
                <c:pt idx="34498">
                  <c:v>172.4899999999156</c:v>
                </c:pt>
                <c:pt idx="34499">
                  <c:v>172.4949999999156</c:v>
                </c:pt>
                <c:pt idx="34500">
                  <c:v>172.4999999999156</c:v>
                </c:pt>
                <c:pt idx="34501">
                  <c:v>172.5049999999156</c:v>
                </c:pt>
                <c:pt idx="34502">
                  <c:v>172.5099999999156</c:v>
                </c:pt>
                <c:pt idx="34503">
                  <c:v>172.5149999999156</c:v>
                </c:pt>
                <c:pt idx="34504">
                  <c:v>172.5199999999156</c:v>
                </c:pt>
                <c:pt idx="34505">
                  <c:v>172.5249999999156</c:v>
                </c:pt>
                <c:pt idx="34506">
                  <c:v>172.5299999999156</c:v>
                </c:pt>
                <c:pt idx="34507">
                  <c:v>172.5349999999156</c:v>
                </c:pt>
                <c:pt idx="34508">
                  <c:v>172.5399999999156</c:v>
                </c:pt>
                <c:pt idx="34509">
                  <c:v>172.5449999999156</c:v>
                </c:pt>
                <c:pt idx="34510">
                  <c:v>172.5499999999155</c:v>
                </c:pt>
                <c:pt idx="34511">
                  <c:v>172.5549999999156</c:v>
                </c:pt>
                <c:pt idx="34512">
                  <c:v>172.5599999999156</c:v>
                </c:pt>
                <c:pt idx="34513">
                  <c:v>172.5649999999156</c:v>
                </c:pt>
                <c:pt idx="34514">
                  <c:v>172.5699999999156</c:v>
                </c:pt>
                <c:pt idx="34515">
                  <c:v>172.5749999999155</c:v>
                </c:pt>
                <c:pt idx="34516">
                  <c:v>172.5799999999155</c:v>
                </c:pt>
                <c:pt idx="34517">
                  <c:v>172.5849999999155</c:v>
                </c:pt>
                <c:pt idx="34518">
                  <c:v>172.5899999999155</c:v>
                </c:pt>
                <c:pt idx="34519">
                  <c:v>172.5949999999155</c:v>
                </c:pt>
                <c:pt idx="34520">
                  <c:v>172.5999999999155</c:v>
                </c:pt>
                <c:pt idx="34521">
                  <c:v>172.6049999999155</c:v>
                </c:pt>
                <c:pt idx="34522">
                  <c:v>172.6099999999155</c:v>
                </c:pt>
                <c:pt idx="34523">
                  <c:v>172.6149999999155</c:v>
                </c:pt>
                <c:pt idx="34524">
                  <c:v>172.6199999999155</c:v>
                </c:pt>
                <c:pt idx="34525">
                  <c:v>172.6249999999155</c:v>
                </c:pt>
                <c:pt idx="34526">
                  <c:v>172.6299999999155</c:v>
                </c:pt>
                <c:pt idx="34527">
                  <c:v>172.6349999999155</c:v>
                </c:pt>
                <c:pt idx="34528">
                  <c:v>172.6399999999155</c:v>
                </c:pt>
                <c:pt idx="34529">
                  <c:v>172.6449999999155</c:v>
                </c:pt>
                <c:pt idx="34530">
                  <c:v>172.6499999999155</c:v>
                </c:pt>
                <c:pt idx="34531">
                  <c:v>172.6549999999154</c:v>
                </c:pt>
                <c:pt idx="34532">
                  <c:v>172.6599999999154</c:v>
                </c:pt>
                <c:pt idx="34533">
                  <c:v>172.6649999999154</c:v>
                </c:pt>
                <c:pt idx="34534">
                  <c:v>172.6699999999154</c:v>
                </c:pt>
                <c:pt idx="34535">
                  <c:v>172.6749999999154</c:v>
                </c:pt>
                <c:pt idx="34536">
                  <c:v>172.6799999999154</c:v>
                </c:pt>
                <c:pt idx="34537">
                  <c:v>172.6849999999154</c:v>
                </c:pt>
                <c:pt idx="34538">
                  <c:v>172.6899999999154</c:v>
                </c:pt>
                <c:pt idx="34539">
                  <c:v>172.6949999999154</c:v>
                </c:pt>
                <c:pt idx="34540">
                  <c:v>172.6999999999154</c:v>
                </c:pt>
                <c:pt idx="34541">
                  <c:v>172.7049999999154</c:v>
                </c:pt>
                <c:pt idx="34542">
                  <c:v>172.7099999999154</c:v>
                </c:pt>
                <c:pt idx="34543">
                  <c:v>172.7149999999154</c:v>
                </c:pt>
                <c:pt idx="34544">
                  <c:v>172.7199999999154</c:v>
                </c:pt>
                <c:pt idx="34545">
                  <c:v>172.7249999999154</c:v>
                </c:pt>
                <c:pt idx="34546">
                  <c:v>172.7299999999154</c:v>
                </c:pt>
                <c:pt idx="34547">
                  <c:v>172.7349999999154</c:v>
                </c:pt>
                <c:pt idx="34548">
                  <c:v>172.7399999999154</c:v>
                </c:pt>
                <c:pt idx="34549">
                  <c:v>172.7449999999154</c:v>
                </c:pt>
                <c:pt idx="34550">
                  <c:v>172.7499999999154</c:v>
                </c:pt>
                <c:pt idx="34551">
                  <c:v>172.7549999999154</c:v>
                </c:pt>
                <c:pt idx="34552">
                  <c:v>172.7599999999154</c:v>
                </c:pt>
                <c:pt idx="34553">
                  <c:v>172.7649999999153</c:v>
                </c:pt>
                <c:pt idx="34554">
                  <c:v>172.7699999999153</c:v>
                </c:pt>
                <c:pt idx="34555">
                  <c:v>172.7749999999153</c:v>
                </c:pt>
                <c:pt idx="34556">
                  <c:v>172.7799999999153</c:v>
                </c:pt>
                <c:pt idx="34557">
                  <c:v>172.7849999999154</c:v>
                </c:pt>
                <c:pt idx="34558">
                  <c:v>172.7899999999154</c:v>
                </c:pt>
                <c:pt idx="34559">
                  <c:v>172.7949999999153</c:v>
                </c:pt>
                <c:pt idx="34560">
                  <c:v>172.7999999999153</c:v>
                </c:pt>
                <c:pt idx="34561">
                  <c:v>172.8049999999153</c:v>
                </c:pt>
                <c:pt idx="34562">
                  <c:v>172.8099999999153</c:v>
                </c:pt>
                <c:pt idx="34563">
                  <c:v>172.8149999999153</c:v>
                </c:pt>
                <c:pt idx="34564">
                  <c:v>172.8199999999153</c:v>
                </c:pt>
                <c:pt idx="34565">
                  <c:v>172.8249999999153</c:v>
                </c:pt>
                <c:pt idx="34566">
                  <c:v>172.8299999999153</c:v>
                </c:pt>
                <c:pt idx="34567">
                  <c:v>172.8349999999153</c:v>
                </c:pt>
                <c:pt idx="34568">
                  <c:v>172.8399999999153</c:v>
                </c:pt>
                <c:pt idx="34569">
                  <c:v>172.8449999999153</c:v>
                </c:pt>
                <c:pt idx="34570">
                  <c:v>172.8499999999153</c:v>
                </c:pt>
                <c:pt idx="34571">
                  <c:v>172.8549999999153</c:v>
                </c:pt>
                <c:pt idx="34572">
                  <c:v>172.8599999999153</c:v>
                </c:pt>
                <c:pt idx="34573">
                  <c:v>172.8649999999153</c:v>
                </c:pt>
                <c:pt idx="34574">
                  <c:v>172.8699999999153</c:v>
                </c:pt>
                <c:pt idx="34575">
                  <c:v>172.8749999999152</c:v>
                </c:pt>
                <c:pt idx="34576">
                  <c:v>172.8799999999152</c:v>
                </c:pt>
                <c:pt idx="34577">
                  <c:v>172.8849999999153</c:v>
                </c:pt>
                <c:pt idx="34578">
                  <c:v>172.8899999999153</c:v>
                </c:pt>
                <c:pt idx="34579">
                  <c:v>172.8949999999153</c:v>
                </c:pt>
                <c:pt idx="34580">
                  <c:v>172.8999999999153</c:v>
                </c:pt>
                <c:pt idx="34581">
                  <c:v>172.9049999999152</c:v>
                </c:pt>
                <c:pt idx="34582">
                  <c:v>172.9099999999152</c:v>
                </c:pt>
                <c:pt idx="34583">
                  <c:v>172.9149999999152</c:v>
                </c:pt>
                <c:pt idx="34584">
                  <c:v>172.9199999999152</c:v>
                </c:pt>
                <c:pt idx="34585">
                  <c:v>172.9249999999152</c:v>
                </c:pt>
                <c:pt idx="34586">
                  <c:v>172.9299999999152</c:v>
                </c:pt>
                <c:pt idx="34587">
                  <c:v>172.9349999999152</c:v>
                </c:pt>
                <c:pt idx="34588">
                  <c:v>172.9399999999152</c:v>
                </c:pt>
                <c:pt idx="34589">
                  <c:v>172.9449999999152</c:v>
                </c:pt>
                <c:pt idx="34590">
                  <c:v>172.9499999999152</c:v>
                </c:pt>
                <c:pt idx="34591">
                  <c:v>172.9549999999152</c:v>
                </c:pt>
                <c:pt idx="34592">
                  <c:v>172.9599999999152</c:v>
                </c:pt>
                <c:pt idx="34593">
                  <c:v>172.9649999999152</c:v>
                </c:pt>
                <c:pt idx="34594">
                  <c:v>172.9699999999152</c:v>
                </c:pt>
                <c:pt idx="34595">
                  <c:v>172.9749999999152</c:v>
                </c:pt>
                <c:pt idx="34596">
                  <c:v>172.9799999999152</c:v>
                </c:pt>
                <c:pt idx="34597">
                  <c:v>172.9849999999152</c:v>
                </c:pt>
                <c:pt idx="34598">
                  <c:v>172.9899999999152</c:v>
                </c:pt>
                <c:pt idx="34599">
                  <c:v>172.9949999999152</c:v>
                </c:pt>
                <c:pt idx="34600">
                  <c:v>172.9999999999152</c:v>
                </c:pt>
                <c:pt idx="34601">
                  <c:v>173.0049999999152</c:v>
                </c:pt>
                <c:pt idx="34602">
                  <c:v>173.0099999999152</c:v>
                </c:pt>
                <c:pt idx="34603">
                  <c:v>173.0149999999151</c:v>
                </c:pt>
                <c:pt idx="34604">
                  <c:v>173.0199999999151</c:v>
                </c:pt>
                <c:pt idx="34605">
                  <c:v>173.0249999999151</c:v>
                </c:pt>
                <c:pt idx="34606">
                  <c:v>173.0299999999151</c:v>
                </c:pt>
                <c:pt idx="34607">
                  <c:v>173.0349999999151</c:v>
                </c:pt>
                <c:pt idx="34608">
                  <c:v>173.0399999999151</c:v>
                </c:pt>
                <c:pt idx="34609">
                  <c:v>173.0449999999151</c:v>
                </c:pt>
                <c:pt idx="34610">
                  <c:v>173.0499999999151</c:v>
                </c:pt>
                <c:pt idx="34611">
                  <c:v>173.0549999999151</c:v>
                </c:pt>
                <c:pt idx="34612">
                  <c:v>173.0599999999151</c:v>
                </c:pt>
                <c:pt idx="34613">
                  <c:v>173.0649999999151</c:v>
                </c:pt>
                <c:pt idx="34614">
                  <c:v>173.0699999999151</c:v>
                </c:pt>
                <c:pt idx="34615">
                  <c:v>173.0749999999151</c:v>
                </c:pt>
                <c:pt idx="34616">
                  <c:v>173.0799999999151</c:v>
                </c:pt>
                <c:pt idx="34617">
                  <c:v>173.0849999999151</c:v>
                </c:pt>
                <c:pt idx="34618">
                  <c:v>173.0899999999151</c:v>
                </c:pt>
                <c:pt idx="34619">
                  <c:v>173.094999999915</c:v>
                </c:pt>
                <c:pt idx="34620">
                  <c:v>173.099999999915</c:v>
                </c:pt>
                <c:pt idx="34621">
                  <c:v>173.104999999915</c:v>
                </c:pt>
                <c:pt idx="34622">
                  <c:v>173.109999999915</c:v>
                </c:pt>
                <c:pt idx="34623">
                  <c:v>173.114999999915</c:v>
                </c:pt>
                <c:pt idx="34624">
                  <c:v>173.119999999915</c:v>
                </c:pt>
                <c:pt idx="34625">
                  <c:v>173.124999999915</c:v>
                </c:pt>
                <c:pt idx="34626">
                  <c:v>173.129999999915</c:v>
                </c:pt>
                <c:pt idx="34627">
                  <c:v>173.134999999915</c:v>
                </c:pt>
                <c:pt idx="34628">
                  <c:v>173.139999999915</c:v>
                </c:pt>
                <c:pt idx="34629">
                  <c:v>173.144999999915</c:v>
                </c:pt>
                <c:pt idx="34630">
                  <c:v>173.149999999915</c:v>
                </c:pt>
                <c:pt idx="34631">
                  <c:v>173.154999999915</c:v>
                </c:pt>
                <c:pt idx="34632">
                  <c:v>173.159999999915</c:v>
                </c:pt>
                <c:pt idx="34633">
                  <c:v>173.164999999915</c:v>
                </c:pt>
                <c:pt idx="34634">
                  <c:v>173.169999999915</c:v>
                </c:pt>
                <c:pt idx="34635">
                  <c:v>173.174999999915</c:v>
                </c:pt>
                <c:pt idx="34636">
                  <c:v>173.179999999915</c:v>
                </c:pt>
                <c:pt idx="34637">
                  <c:v>173.184999999915</c:v>
                </c:pt>
                <c:pt idx="34638">
                  <c:v>173.189999999915</c:v>
                </c:pt>
                <c:pt idx="34639">
                  <c:v>173.194999999915</c:v>
                </c:pt>
                <c:pt idx="34640">
                  <c:v>173.199999999915</c:v>
                </c:pt>
                <c:pt idx="34641">
                  <c:v>173.2049999999149</c:v>
                </c:pt>
                <c:pt idx="34642">
                  <c:v>173.2099999999149</c:v>
                </c:pt>
                <c:pt idx="34643">
                  <c:v>173.2149999999149</c:v>
                </c:pt>
                <c:pt idx="34644">
                  <c:v>173.2199999999149</c:v>
                </c:pt>
                <c:pt idx="34645">
                  <c:v>173.224999999915</c:v>
                </c:pt>
                <c:pt idx="34646">
                  <c:v>173.229999999915</c:v>
                </c:pt>
                <c:pt idx="34647">
                  <c:v>173.2349999999149</c:v>
                </c:pt>
                <c:pt idx="34648">
                  <c:v>173.2399999999149</c:v>
                </c:pt>
                <c:pt idx="34649">
                  <c:v>173.2449999999149</c:v>
                </c:pt>
                <c:pt idx="34650">
                  <c:v>173.2499999999149</c:v>
                </c:pt>
                <c:pt idx="34651">
                  <c:v>173.254999999915</c:v>
                </c:pt>
                <c:pt idx="34652">
                  <c:v>173.2599999999149</c:v>
                </c:pt>
                <c:pt idx="34653">
                  <c:v>173.2649999999149</c:v>
                </c:pt>
                <c:pt idx="34654">
                  <c:v>173.2699999999149</c:v>
                </c:pt>
                <c:pt idx="34655">
                  <c:v>173.2749999999149</c:v>
                </c:pt>
                <c:pt idx="34656">
                  <c:v>173.2799999999149</c:v>
                </c:pt>
                <c:pt idx="34657">
                  <c:v>173.284999999915</c:v>
                </c:pt>
                <c:pt idx="34658">
                  <c:v>173.2899999999149</c:v>
                </c:pt>
                <c:pt idx="34659">
                  <c:v>173.2949999999149</c:v>
                </c:pt>
                <c:pt idx="34660">
                  <c:v>173.2999999999149</c:v>
                </c:pt>
                <c:pt idx="34661">
                  <c:v>173.304999999915</c:v>
                </c:pt>
                <c:pt idx="34662">
                  <c:v>173.309999999915</c:v>
                </c:pt>
                <c:pt idx="34663">
                  <c:v>173.3149999999148</c:v>
                </c:pt>
                <c:pt idx="34664">
                  <c:v>173.3199999999148</c:v>
                </c:pt>
                <c:pt idx="34665">
                  <c:v>173.324999999915</c:v>
                </c:pt>
                <c:pt idx="34666">
                  <c:v>173.329999999915</c:v>
                </c:pt>
                <c:pt idx="34667">
                  <c:v>173.334999999915</c:v>
                </c:pt>
                <c:pt idx="34668">
                  <c:v>173.339999999915</c:v>
                </c:pt>
                <c:pt idx="34669">
                  <c:v>173.3449999999148</c:v>
                </c:pt>
                <c:pt idx="34670">
                  <c:v>173.3499999999148</c:v>
                </c:pt>
                <c:pt idx="34671">
                  <c:v>173.3549999999148</c:v>
                </c:pt>
                <c:pt idx="34672">
                  <c:v>173.3599999999148</c:v>
                </c:pt>
                <c:pt idx="34673">
                  <c:v>173.3649999999148</c:v>
                </c:pt>
                <c:pt idx="34674">
                  <c:v>173.3699999999148</c:v>
                </c:pt>
                <c:pt idx="34675">
                  <c:v>173.3749999999148</c:v>
                </c:pt>
                <c:pt idx="34676">
                  <c:v>173.3799999999148</c:v>
                </c:pt>
                <c:pt idx="34677">
                  <c:v>173.3849999999148</c:v>
                </c:pt>
                <c:pt idx="34678">
                  <c:v>173.3899999999148</c:v>
                </c:pt>
                <c:pt idx="34679">
                  <c:v>173.3949999999148</c:v>
                </c:pt>
                <c:pt idx="34680">
                  <c:v>173.3999999999148</c:v>
                </c:pt>
                <c:pt idx="34681">
                  <c:v>173.4049999999148</c:v>
                </c:pt>
                <c:pt idx="34682">
                  <c:v>173.4099999999148</c:v>
                </c:pt>
                <c:pt idx="34683">
                  <c:v>173.4149999999148</c:v>
                </c:pt>
                <c:pt idx="34684">
                  <c:v>173.4199999999148</c:v>
                </c:pt>
                <c:pt idx="34685">
                  <c:v>173.4249999999148</c:v>
                </c:pt>
                <c:pt idx="34686">
                  <c:v>173.4299999999148</c:v>
                </c:pt>
                <c:pt idx="34687">
                  <c:v>173.4349999999148</c:v>
                </c:pt>
                <c:pt idx="34688">
                  <c:v>173.4399999999148</c:v>
                </c:pt>
                <c:pt idx="34689">
                  <c:v>173.4449999999148</c:v>
                </c:pt>
                <c:pt idx="34690">
                  <c:v>173.4499999999148</c:v>
                </c:pt>
                <c:pt idx="34691">
                  <c:v>173.4549999999148</c:v>
                </c:pt>
                <c:pt idx="34692">
                  <c:v>173.4599999999147</c:v>
                </c:pt>
                <c:pt idx="34693">
                  <c:v>173.4649999999147</c:v>
                </c:pt>
                <c:pt idx="34694">
                  <c:v>173.4699999999147</c:v>
                </c:pt>
                <c:pt idx="34695">
                  <c:v>173.4749999999147</c:v>
                </c:pt>
                <c:pt idx="34696">
                  <c:v>173.4799999999147</c:v>
                </c:pt>
                <c:pt idx="34697">
                  <c:v>173.4849999999147</c:v>
                </c:pt>
                <c:pt idx="34698">
                  <c:v>173.4899999999147</c:v>
                </c:pt>
                <c:pt idx="34699">
                  <c:v>173.4949999999147</c:v>
                </c:pt>
                <c:pt idx="34700">
                  <c:v>173.4999999999147</c:v>
                </c:pt>
                <c:pt idx="34701">
                  <c:v>173.5049999999147</c:v>
                </c:pt>
                <c:pt idx="34702">
                  <c:v>173.5099999999147</c:v>
                </c:pt>
                <c:pt idx="34703">
                  <c:v>173.5149999999147</c:v>
                </c:pt>
                <c:pt idx="34704">
                  <c:v>173.5199999999147</c:v>
                </c:pt>
                <c:pt idx="34705">
                  <c:v>173.5249999999147</c:v>
                </c:pt>
                <c:pt idx="34706">
                  <c:v>173.5299999999147</c:v>
                </c:pt>
                <c:pt idx="34707">
                  <c:v>173.5349999999146</c:v>
                </c:pt>
                <c:pt idx="34708">
                  <c:v>173.5399999999146</c:v>
                </c:pt>
                <c:pt idx="34709">
                  <c:v>173.5449999999146</c:v>
                </c:pt>
                <c:pt idx="34710">
                  <c:v>173.5499999999146</c:v>
                </c:pt>
                <c:pt idx="34711">
                  <c:v>173.5549999999147</c:v>
                </c:pt>
                <c:pt idx="34712">
                  <c:v>173.5599999999147</c:v>
                </c:pt>
                <c:pt idx="34713">
                  <c:v>173.5649999999146</c:v>
                </c:pt>
                <c:pt idx="34714">
                  <c:v>173.5699999999146</c:v>
                </c:pt>
                <c:pt idx="34715">
                  <c:v>173.5749999999146</c:v>
                </c:pt>
                <c:pt idx="34716">
                  <c:v>173.5799999999146</c:v>
                </c:pt>
                <c:pt idx="34717">
                  <c:v>173.5849999999146</c:v>
                </c:pt>
                <c:pt idx="34718">
                  <c:v>173.5899999999146</c:v>
                </c:pt>
                <c:pt idx="34719">
                  <c:v>173.5949999999146</c:v>
                </c:pt>
                <c:pt idx="34720">
                  <c:v>173.5999999999146</c:v>
                </c:pt>
                <c:pt idx="34721">
                  <c:v>173.6049999999146</c:v>
                </c:pt>
                <c:pt idx="34722">
                  <c:v>173.6099999999146</c:v>
                </c:pt>
                <c:pt idx="34723">
                  <c:v>173.6149999999146</c:v>
                </c:pt>
                <c:pt idx="34724">
                  <c:v>173.6199999999146</c:v>
                </c:pt>
                <c:pt idx="34725">
                  <c:v>173.6249999999146</c:v>
                </c:pt>
                <c:pt idx="34726">
                  <c:v>173.6299999999146</c:v>
                </c:pt>
                <c:pt idx="34727">
                  <c:v>173.6349999999146</c:v>
                </c:pt>
                <c:pt idx="34728">
                  <c:v>173.6399999999146</c:v>
                </c:pt>
                <c:pt idx="34729">
                  <c:v>173.6449999999145</c:v>
                </c:pt>
                <c:pt idx="34730">
                  <c:v>173.6499999999145</c:v>
                </c:pt>
                <c:pt idx="34731">
                  <c:v>173.6549999999146</c:v>
                </c:pt>
                <c:pt idx="34732">
                  <c:v>173.6599999999146</c:v>
                </c:pt>
                <c:pt idx="34733">
                  <c:v>173.6649999999146</c:v>
                </c:pt>
                <c:pt idx="34734">
                  <c:v>173.6699999999146</c:v>
                </c:pt>
                <c:pt idx="34735">
                  <c:v>173.6749999999145</c:v>
                </c:pt>
                <c:pt idx="34736">
                  <c:v>173.6799999999145</c:v>
                </c:pt>
                <c:pt idx="34737">
                  <c:v>173.6849999999145</c:v>
                </c:pt>
                <c:pt idx="34738">
                  <c:v>173.6899999999145</c:v>
                </c:pt>
                <c:pt idx="34739">
                  <c:v>173.6949999999145</c:v>
                </c:pt>
                <c:pt idx="34740">
                  <c:v>173.6999999999145</c:v>
                </c:pt>
                <c:pt idx="34741">
                  <c:v>173.7049999999145</c:v>
                </c:pt>
                <c:pt idx="34742">
                  <c:v>173.7099999999145</c:v>
                </c:pt>
                <c:pt idx="34743">
                  <c:v>173.7149999999145</c:v>
                </c:pt>
                <c:pt idx="34744">
                  <c:v>173.7199999999145</c:v>
                </c:pt>
                <c:pt idx="34745">
                  <c:v>173.7249999999145</c:v>
                </c:pt>
                <c:pt idx="34746">
                  <c:v>173.7299999999145</c:v>
                </c:pt>
                <c:pt idx="34747">
                  <c:v>173.7349999999145</c:v>
                </c:pt>
                <c:pt idx="34748">
                  <c:v>173.7399999999145</c:v>
                </c:pt>
                <c:pt idx="34749">
                  <c:v>173.7449999999145</c:v>
                </c:pt>
                <c:pt idx="34750">
                  <c:v>173.7499999999145</c:v>
                </c:pt>
                <c:pt idx="34751">
                  <c:v>173.7549999999144</c:v>
                </c:pt>
                <c:pt idx="34752">
                  <c:v>173.7599999999144</c:v>
                </c:pt>
                <c:pt idx="34753">
                  <c:v>173.7649999999144</c:v>
                </c:pt>
                <c:pt idx="34754">
                  <c:v>173.7699999999144</c:v>
                </c:pt>
                <c:pt idx="34755">
                  <c:v>173.7749999999144</c:v>
                </c:pt>
                <c:pt idx="34756">
                  <c:v>173.7799999999144</c:v>
                </c:pt>
                <c:pt idx="34757">
                  <c:v>173.7849999999144</c:v>
                </c:pt>
                <c:pt idx="34758">
                  <c:v>173.7899999999144</c:v>
                </c:pt>
                <c:pt idx="34759">
                  <c:v>173.7949999999144</c:v>
                </c:pt>
                <c:pt idx="34760">
                  <c:v>173.7999999999144</c:v>
                </c:pt>
                <c:pt idx="34761">
                  <c:v>173.8049999999144</c:v>
                </c:pt>
                <c:pt idx="34762">
                  <c:v>173.8099999999144</c:v>
                </c:pt>
                <c:pt idx="34763">
                  <c:v>173.8149999999144</c:v>
                </c:pt>
                <c:pt idx="34764">
                  <c:v>173.8199999999144</c:v>
                </c:pt>
                <c:pt idx="34765">
                  <c:v>173.8249999999144</c:v>
                </c:pt>
                <c:pt idx="34766">
                  <c:v>173.8299999999144</c:v>
                </c:pt>
                <c:pt idx="34767">
                  <c:v>173.8349999999144</c:v>
                </c:pt>
                <c:pt idx="34768">
                  <c:v>173.8399999999144</c:v>
                </c:pt>
                <c:pt idx="34769">
                  <c:v>173.8449999999144</c:v>
                </c:pt>
                <c:pt idx="34770">
                  <c:v>173.8499999999144</c:v>
                </c:pt>
                <c:pt idx="34771">
                  <c:v>173.8549999999144</c:v>
                </c:pt>
                <c:pt idx="34772">
                  <c:v>173.8599999999144</c:v>
                </c:pt>
                <c:pt idx="34773">
                  <c:v>173.8649999999144</c:v>
                </c:pt>
                <c:pt idx="34774">
                  <c:v>173.8699999999144</c:v>
                </c:pt>
                <c:pt idx="34775">
                  <c:v>173.8749999999144</c:v>
                </c:pt>
                <c:pt idx="34776">
                  <c:v>173.8799999999144</c:v>
                </c:pt>
                <c:pt idx="34777">
                  <c:v>173.8849999999144</c:v>
                </c:pt>
                <c:pt idx="34778">
                  <c:v>173.8899999999144</c:v>
                </c:pt>
                <c:pt idx="34779">
                  <c:v>173.8949999999144</c:v>
                </c:pt>
                <c:pt idx="34780">
                  <c:v>173.8999999999143</c:v>
                </c:pt>
                <c:pt idx="34781">
                  <c:v>173.9049999999143</c:v>
                </c:pt>
                <c:pt idx="34782">
                  <c:v>173.9099999999143</c:v>
                </c:pt>
                <c:pt idx="34783">
                  <c:v>173.9149999999143</c:v>
                </c:pt>
                <c:pt idx="34784">
                  <c:v>173.9199999999143</c:v>
                </c:pt>
                <c:pt idx="34785">
                  <c:v>173.9249999999143</c:v>
                </c:pt>
                <c:pt idx="34786">
                  <c:v>173.9299999999143</c:v>
                </c:pt>
                <c:pt idx="34787">
                  <c:v>173.9349999999143</c:v>
                </c:pt>
                <c:pt idx="34788">
                  <c:v>173.9399999999143</c:v>
                </c:pt>
                <c:pt idx="34789">
                  <c:v>173.9449999999143</c:v>
                </c:pt>
                <c:pt idx="34790">
                  <c:v>173.9499999999143</c:v>
                </c:pt>
                <c:pt idx="34791">
                  <c:v>173.9549999999143</c:v>
                </c:pt>
                <c:pt idx="34792">
                  <c:v>173.9599999999143</c:v>
                </c:pt>
                <c:pt idx="34793">
                  <c:v>173.9649999999143</c:v>
                </c:pt>
                <c:pt idx="34794">
                  <c:v>173.9699999999143</c:v>
                </c:pt>
                <c:pt idx="34795">
                  <c:v>173.9749999999142</c:v>
                </c:pt>
                <c:pt idx="34796">
                  <c:v>173.9799999999142</c:v>
                </c:pt>
                <c:pt idx="34797">
                  <c:v>173.9849999999143</c:v>
                </c:pt>
                <c:pt idx="34798">
                  <c:v>173.9899999999143</c:v>
                </c:pt>
                <c:pt idx="34799">
                  <c:v>173.9949999999143</c:v>
                </c:pt>
                <c:pt idx="34800">
                  <c:v>173.9999999999143</c:v>
                </c:pt>
                <c:pt idx="34801">
                  <c:v>174.0049999999142</c:v>
                </c:pt>
                <c:pt idx="34802">
                  <c:v>174.0099999999142</c:v>
                </c:pt>
                <c:pt idx="34803">
                  <c:v>174.0149999999142</c:v>
                </c:pt>
                <c:pt idx="34804">
                  <c:v>174.0199999999142</c:v>
                </c:pt>
                <c:pt idx="34805">
                  <c:v>174.0249999999142</c:v>
                </c:pt>
                <c:pt idx="34806">
                  <c:v>174.0299999999142</c:v>
                </c:pt>
                <c:pt idx="34807">
                  <c:v>174.0349999999142</c:v>
                </c:pt>
                <c:pt idx="34808">
                  <c:v>174.0399999999142</c:v>
                </c:pt>
                <c:pt idx="34809">
                  <c:v>174.0449999999142</c:v>
                </c:pt>
                <c:pt idx="34810">
                  <c:v>174.0499999999142</c:v>
                </c:pt>
                <c:pt idx="34811">
                  <c:v>174.0549999999142</c:v>
                </c:pt>
                <c:pt idx="34812">
                  <c:v>174.0599999999142</c:v>
                </c:pt>
                <c:pt idx="34813">
                  <c:v>174.0649999999142</c:v>
                </c:pt>
                <c:pt idx="34814">
                  <c:v>174.0699999999142</c:v>
                </c:pt>
                <c:pt idx="34815">
                  <c:v>174.0749999999142</c:v>
                </c:pt>
                <c:pt idx="34816">
                  <c:v>174.0799999999142</c:v>
                </c:pt>
                <c:pt idx="34817">
                  <c:v>174.0849999999142</c:v>
                </c:pt>
                <c:pt idx="34818">
                  <c:v>174.0899999999142</c:v>
                </c:pt>
                <c:pt idx="34819">
                  <c:v>174.0949999999142</c:v>
                </c:pt>
                <c:pt idx="34820">
                  <c:v>174.0999999999142</c:v>
                </c:pt>
                <c:pt idx="34821">
                  <c:v>174.1049999999142</c:v>
                </c:pt>
                <c:pt idx="34822">
                  <c:v>174.1099999999142</c:v>
                </c:pt>
                <c:pt idx="34823">
                  <c:v>174.1149999999141</c:v>
                </c:pt>
                <c:pt idx="34824">
                  <c:v>174.1199999999141</c:v>
                </c:pt>
                <c:pt idx="34825">
                  <c:v>174.1249999999141</c:v>
                </c:pt>
                <c:pt idx="34826">
                  <c:v>174.1299999999141</c:v>
                </c:pt>
                <c:pt idx="34827">
                  <c:v>174.1349999999141</c:v>
                </c:pt>
                <c:pt idx="34828">
                  <c:v>174.1399999999141</c:v>
                </c:pt>
                <c:pt idx="34829">
                  <c:v>174.1449999999141</c:v>
                </c:pt>
                <c:pt idx="34830">
                  <c:v>174.1499999999141</c:v>
                </c:pt>
                <c:pt idx="34831">
                  <c:v>174.1549999999141</c:v>
                </c:pt>
                <c:pt idx="34832">
                  <c:v>174.1599999999141</c:v>
                </c:pt>
                <c:pt idx="34833">
                  <c:v>174.1649999999141</c:v>
                </c:pt>
                <c:pt idx="34834">
                  <c:v>174.1699999999141</c:v>
                </c:pt>
                <c:pt idx="34835">
                  <c:v>174.1749999999141</c:v>
                </c:pt>
                <c:pt idx="34836">
                  <c:v>174.1799999999141</c:v>
                </c:pt>
                <c:pt idx="34837">
                  <c:v>174.1849999999141</c:v>
                </c:pt>
                <c:pt idx="34838">
                  <c:v>174.1899999999141</c:v>
                </c:pt>
                <c:pt idx="34839">
                  <c:v>174.194999999914</c:v>
                </c:pt>
                <c:pt idx="34840">
                  <c:v>174.199999999914</c:v>
                </c:pt>
                <c:pt idx="34841">
                  <c:v>174.204999999914</c:v>
                </c:pt>
                <c:pt idx="34842">
                  <c:v>174.209999999914</c:v>
                </c:pt>
                <c:pt idx="34843">
                  <c:v>174.214999999914</c:v>
                </c:pt>
                <c:pt idx="34844">
                  <c:v>174.219999999914</c:v>
                </c:pt>
                <c:pt idx="34845">
                  <c:v>174.224999999914</c:v>
                </c:pt>
                <c:pt idx="34846">
                  <c:v>174.229999999914</c:v>
                </c:pt>
                <c:pt idx="34847">
                  <c:v>174.234999999914</c:v>
                </c:pt>
                <c:pt idx="34848">
                  <c:v>174.239999999914</c:v>
                </c:pt>
                <c:pt idx="34849">
                  <c:v>174.244999999914</c:v>
                </c:pt>
                <c:pt idx="34850">
                  <c:v>174.249999999914</c:v>
                </c:pt>
                <c:pt idx="34851">
                  <c:v>174.254999999914</c:v>
                </c:pt>
                <c:pt idx="34852">
                  <c:v>174.259999999914</c:v>
                </c:pt>
                <c:pt idx="34853">
                  <c:v>174.264999999914</c:v>
                </c:pt>
                <c:pt idx="34854">
                  <c:v>174.269999999914</c:v>
                </c:pt>
                <c:pt idx="34855">
                  <c:v>174.274999999914</c:v>
                </c:pt>
                <c:pt idx="34856">
                  <c:v>174.279999999914</c:v>
                </c:pt>
                <c:pt idx="34857">
                  <c:v>174.284999999914</c:v>
                </c:pt>
                <c:pt idx="34858">
                  <c:v>174.289999999914</c:v>
                </c:pt>
                <c:pt idx="34859">
                  <c:v>174.294999999914</c:v>
                </c:pt>
                <c:pt idx="34860">
                  <c:v>174.299999999914</c:v>
                </c:pt>
                <c:pt idx="34861">
                  <c:v>174.304999999914</c:v>
                </c:pt>
                <c:pt idx="34862">
                  <c:v>174.309999999914</c:v>
                </c:pt>
                <c:pt idx="34863">
                  <c:v>174.314999999914</c:v>
                </c:pt>
                <c:pt idx="34864">
                  <c:v>174.319999999914</c:v>
                </c:pt>
                <c:pt idx="34865">
                  <c:v>174.324999999914</c:v>
                </c:pt>
                <c:pt idx="34866">
                  <c:v>174.329999999914</c:v>
                </c:pt>
                <c:pt idx="34867">
                  <c:v>174.334999999914</c:v>
                </c:pt>
                <c:pt idx="34868">
                  <c:v>174.339999999914</c:v>
                </c:pt>
                <c:pt idx="34869">
                  <c:v>174.344999999914</c:v>
                </c:pt>
                <c:pt idx="34870">
                  <c:v>174.349999999914</c:v>
                </c:pt>
                <c:pt idx="34871">
                  <c:v>174.354999999914</c:v>
                </c:pt>
                <c:pt idx="34872">
                  <c:v>174.359999999914</c:v>
                </c:pt>
                <c:pt idx="34873">
                  <c:v>174.364999999914</c:v>
                </c:pt>
                <c:pt idx="34874">
                  <c:v>174.369999999914</c:v>
                </c:pt>
                <c:pt idx="34875">
                  <c:v>174.374999999914</c:v>
                </c:pt>
                <c:pt idx="34876">
                  <c:v>174.379999999914</c:v>
                </c:pt>
                <c:pt idx="34877">
                  <c:v>174.384999999914</c:v>
                </c:pt>
                <c:pt idx="34878">
                  <c:v>174.389999999914</c:v>
                </c:pt>
                <c:pt idx="34879">
                  <c:v>174.394999999914</c:v>
                </c:pt>
                <c:pt idx="34880">
                  <c:v>174.399999999914</c:v>
                </c:pt>
                <c:pt idx="34881">
                  <c:v>174.404999999914</c:v>
                </c:pt>
                <c:pt idx="34882">
                  <c:v>174.409999999914</c:v>
                </c:pt>
                <c:pt idx="34883">
                  <c:v>174.4149999999138</c:v>
                </c:pt>
                <c:pt idx="34884">
                  <c:v>174.4199999999138</c:v>
                </c:pt>
                <c:pt idx="34885">
                  <c:v>174.424999999914</c:v>
                </c:pt>
                <c:pt idx="34886">
                  <c:v>174.429999999914</c:v>
                </c:pt>
                <c:pt idx="34887">
                  <c:v>174.434999999914</c:v>
                </c:pt>
                <c:pt idx="34888">
                  <c:v>174.439999999914</c:v>
                </c:pt>
                <c:pt idx="34889">
                  <c:v>174.4449999999138</c:v>
                </c:pt>
                <c:pt idx="34890">
                  <c:v>174.4499999999138</c:v>
                </c:pt>
                <c:pt idx="34891">
                  <c:v>174.4549999999138</c:v>
                </c:pt>
                <c:pt idx="34892">
                  <c:v>174.4599999999138</c:v>
                </c:pt>
                <c:pt idx="34893">
                  <c:v>174.4649999999138</c:v>
                </c:pt>
                <c:pt idx="34894">
                  <c:v>174.4699999999138</c:v>
                </c:pt>
                <c:pt idx="34895">
                  <c:v>174.4749999999138</c:v>
                </c:pt>
                <c:pt idx="34896">
                  <c:v>174.4799999999138</c:v>
                </c:pt>
                <c:pt idx="34897">
                  <c:v>174.4849999999138</c:v>
                </c:pt>
                <c:pt idx="34898">
                  <c:v>174.4899999999138</c:v>
                </c:pt>
                <c:pt idx="34899">
                  <c:v>174.4949999999138</c:v>
                </c:pt>
                <c:pt idx="34900">
                  <c:v>174.4999999999138</c:v>
                </c:pt>
                <c:pt idx="34901">
                  <c:v>174.5049999999138</c:v>
                </c:pt>
                <c:pt idx="34902">
                  <c:v>174.5099999999138</c:v>
                </c:pt>
                <c:pt idx="34903">
                  <c:v>174.5149999999138</c:v>
                </c:pt>
                <c:pt idx="34904">
                  <c:v>174.5199999999138</c:v>
                </c:pt>
                <c:pt idx="34905">
                  <c:v>174.5249999999138</c:v>
                </c:pt>
                <c:pt idx="34906">
                  <c:v>174.5299999999138</c:v>
                </c:pt>
                <c:pt idx="34907">
                  <c:v>174.5349999999138</c:v>
                </c:pt>
                <c:pt idx="34908">
                  <c:v>174.5399999999138</c:v>
                </c:pt>
                <c:pt idx="34909">
                  <c:v>174.5449999999138</c:v>
                </c:pt>
                <c:pt idx="34910">
                  <c:v>174.5499999999138</c:v>
                </c:pt>
                <c:pt idx="34911">
                  <c:v>174.5549999999138</c:v>
                </c:pt>
                <c:pt idx="34912">
                  <c:v>174.5599999999137</c:v>
                </c:pt>
                <c:pt idx="34913">
                  <c:v>174.5649999999137</c:v>
                </c:pt>
                <c:pt idx="34914">
                  <c:v>174.5699999999137</c:v>
                </c:pt>
                <c:pt idx="34915">
                  <c:v>174.5749999999137</c:v>
                </c:pt>
                <c:pt idx="34916">
                  <c:v>174.5799999999137</c:v>
                </c:pt>
                <c:pt idx="34917">
                  <c:v>174.5849999999137</c:v>
                </c:pt>
                <c:pt idx="34918">
                  <c:v>174.5899999999137</c:v>
                </c:pt>
                <c:pt idx="34919">
                  <c:v>174.5949999999137</c:v>
                </c:pt>
                <c:pt idx="34920">
                  <c:v>174.5999999999137</c:v>
                </c:pt>
                <c:pt idx="34921">
                  <c:v>174.6049999999137</c:v>
                </c:pt>
                <c:pt idx="34922">
                  <c:v>174.6099999999137</c:v>
                </c:pt>
                <c:pt idx="34923">
                  <c:v>174.6149999999137</c:v>
                </c:pt>
                <c:pt idx="34924">
                  <c:v>174.6199999999137</c:v>
                </c:pt>
                <c:pt idx="34925">
                  <c:v>174.6249999999137</c:v>
                </c:pt>
                <c:pt idx="34926">
                  <c:v>174.6299999999137</c:v>
                </c:pt>
                <c:pt idx="34927">
                  <c:v>174.6349999999136</c:v>
                </c:pt>
                <c:pt idx="34928">
                  <c:v>174.6399999999136</c:v>
                </c:pt>
                <c:pt idx="34929">
                  <c:v>174.6449999999136</c:v>
                </c:pt>
                <c:pt idx="34930">
                  <c:v>174.6499999999136</c:v>
                </c:pt>
                <c:pt idx="34931">
                  <c:v>174.6549999999137</c:v>
                </c:pt>
                <c:pt idx="34932">
                  <c:v>174.6599999999137</c:v>
                </c:pt>
                <c:pt idx="34933">
                  <c:v>174.6649999999136</c:v>
                </c:pt>
                <c:pt idx="34934">
                  <c:v>174.6699999999136</c:v>
                </c:pt>
                <c:pt idx="34935">
                  <c:v>174.6749999999136</c:v>
                </c:pt>
                <c:pt idx="34936">
                  <c:v>174.6799999999136</c:v>
                </c:pt>
                <c:pt idx="34937">
                  <c:v>174.6849999999136</c:v>
                </c:pt>
                <c:pt idx="34938">
                  <c:v>174.6899999999136</c:v>
                </c:pt>
                <c:pt idx="34939">
                  <c:v>174.6949999999136</c:v>
                </c:pt>
                <c:pt idx="34940">
                  <c:v>174.6999999999136</c:v>
                </c:pt>
                <c:pt idx="34941">
                  <c:v>174.7049999999136</c:v>
                </c:pt>
                <c:pt idx="34942">
                  <c:v>174.7099999999136</c:v>
                </c:pt>
                <c:pt idx="34943">
                  <c:v>174.7149999999136</c:v>
                </c:pt>
                <c:pt idx="34944">
                  <c:v>174.7199999999136</c:v>
                </c:pt>
                <c:pt idx="34945">
                  <c:v>174.7249999999136</c:v>
                </c:pt>
                <c:pt idx="34946">
                  <c:v>174.7299999999136</c:v>
                </c:pt>
                <c:pt idx="34947">
                  <c:v>174.7349999999136</c:v>
                </c:pt>
                <c:pt idx="34948">
                  <c:v>174.7399999999136</c:v>
                </c:pt>
                <c:pt idx="34949">
                  <c:v>174.7449999999135</c:v>
                </c:pt>
                <c:pt idx="34950">
                  <c:v>174.7499999999135</c:v>
                </c:pt>
                <c:pt idx="34951">
                  <c:v>174.7549999999136</c:v>
                </c:pt>
                <c:pt idx="34952">
                  <c:v>174.7599999999136</c:v>
                </c:pt>
                <c:pt idx="34953">
                  <c:v>174.7649999999136</c:v>
                </c:pt>
                <c:pt idx="34954">
                  <c:v>174.7699999999136</c:v>
                </c:pt>
                <c:pt idx="34955">
                  <c:v>174.7749999999135</c:v>
                </c:pt>
                <c:pt idx="34956">
                  <c:v>174.7799999999135</c:v>
                </c:pt>
                <c:pt idx="34957">
                  <c:v>174.7849999999135</c:v>
                </c:pt>
                <c:pt idx="34958">
                  <c:v>174.7899999999135</c:v>
                </c:pt>
                <c:pt idx="34959">
                  <c:v>174.7949999999135</c:v>
                </c:pt>
                <c:pt idx="34960">
                  <c:v>174.7999999999135</c:v>
                </c:pt>
                <c:pt idx="34961">
                  <c:v>174.8049999999135</c:v>
                </c:pt>
                <c:pt idx="34962">
                  <c:v>174.8099999999135</c:v>
                </c:pt>
                <c:pt idx="34963">
                  <c:v>174.8149999999135</c:v>
                </c:pt>
                <c:pt idx="34964">
                  <c:v>174.8199999999135</c:v>
                </c:pt>
                <c:pt idx="34965">
                  <c:v>174.8249999999135</c:v>
                </c:pt>
                <c:pt idx="34966">
                  <c:v>174.8299999999135</c:v>
                </c:pt>
                <c:pt idx="34967">
                  <c:v>174.8349999999135</c:v>
                </c:pt>
                <c:pt idx="34968">
                  <c:v>174.8399999999135</c:v>
                </c:pt>
                <c:pt idx="34969">
                  <c:v>174.8449999999135</c:v>
                </c:pt>
                <c:pt idx="34970">
                  <c:v>174.8499999999135</c:v>
                </c:pt>
                <c:pt idx="34971">
                  <c:v>174.8549999999135</c:v>
                </c:pt>
                <c:pt idx="34972">
                  <c:v>174.8599999999135</c:v>
                </c:pt>
                <c:pt idx="34973">
                  <c:v>174.8649999999135</c:v>
                </c:pt>
                <c:pt idx="34974">
                  <c:v>174.8699999999135</c:v>
                </c:pt>
                <c:pt idx="34975">
                  <c:v>174.8749999999135</c:v>
                </c:pt>
                <c:pt idx="34976">
                  <c:v>174.8799999999135</c:v>
                </c:pt>
                <c:pt idx="34977">
                  <c:v>174.8849999999135</c:v>
                </c:pt>
                <c:pt idx="34978">
                  <c:v>174.8899999999134</c:v>
                </c:pt>
                <c:pt idx="34979">
                  <c:v>174.8949999999134</c:v>
                </c:pt>
                <c:pt idx="34980">
                  <c:v>174.8999999999134</c:v>
                </c:pt>
                <c:pt idx="34981">
                  <c:v>174.9049999999134</c:v>
                </c:pt>
                <c:pt idx="34982">
                  <c:v>174.9099999999134</c:v>
                </c:pt>
                <c:pt idx="34983">
                  <c:v>174.9149999999134</c:v>
                </c:pt>
                <c:pt idx="34984">
                  <c:v>174.9199999999134</c:v>
                </c:pt>
                <c:pt idx="34985">
                  <c:v>174.9249999999134</c:v>
                </c:pt>
                <c:pt idx="34986">
                  <c:v>174.9299999999134</c:v>
                </c:pt>
                <c:pt idx="34987">
                  <c:v>174.9349999999134</c:v>
                </c:pt>
                <c:pt idx="34988">
                  <c:v>174.9399999999134</c:v>
                </c:pt>
                <c:pt idx="34989">
                  <c:v>174.9449999999134</c:v>
                </c:pt>
                <c:pt idx="34990">
                  <c:v>174.9499999999134</c:v>
                </c:pt>
                <c:pt idx="34991">
                  <c:v>174.9549999999134</c:v>
                </c:pt>
                <c:pt idx="34992">
                  <c:v>174.9599999999134</c:v>
                </c:pt>
                <c:pt idx="34993">
                  <c:v>174.9649999999134</c:v>
                </c:pt>
                <c:pt idx="34994">
                  <c:v>174.9699999999134</c:v>
                </c:pt>
                <c:pt idx="34995">
                  <c:v>174.9749999999134</c:v>
                </c:pt>
                <c:pt idx="34996">
                  <c:v>174.9799999999134</c:v>
                </c:pt>
                <c:pt idx="34997">
                  <c:v>174.9849999999134</c:v>
                </c:pt>
                <c:pt idx="34998">
                  <c:v>174.9899999999134</c:v>
                </c:pt>
                <c:pt idx="34999">
                  <c:v>174.9949999999134</c:v>
                </c:pt>
                <c:pt idx="35000">
                  <c:v>174.9999999999133</c:v>
                </c:pt>
                <c:pt idx="35001">
                  <c:v>175.0049999999133</c:v>
                </c:pt>
                <c:pt idx="35002">
                  <c:v>175.0099999999133</c:v>
                </c:pt>
                <c:pt idx="35003">
                  <c:v>175.0149999999133</c:v>
                </c:pt>
                <c:pt idx="35004">
                  <c:v>175.0199999999133</c:v>
                </c:pt>
                <c:pt idx="35005">
                  <c:v>175.0249999999133</c:v>
                </c:pt>
                <c:pt idx="35006">
                  <c:v>175.0299999999133</c:v>
                </c:pt>
                <c:pt idx="35007">
                  <c:v>175.0349999999133</c:v>
                </c:pt>
                <c:pt idx="35008">
                  <c:v>175.0399999999133</c:v>
                </c:pt>
                <c:pt idx="35009">
                  <c:v>175.0449999999133</c:v>
                </c:pt>
                <c:pt idx="35010">
                  <c:v>175.0499999999133</c:v>
                </c:pt>
                <c:pt idx="35011">
                  <c:v>175.0549999999133</c:v>
                </c:pt>
                <c:pt idx="35012">
                  <c:v>175.0599999999133</c:v>
                </c:pt>
                <c:pt idx="35013">
                  <c:v>175.0649999999133</c:v>
                </c:pt>
                <c:pt idx="35014">
                  <c:v>175.0699999999133</c:v>
                </c:pt>
                <c:pt idx="35015">
                  <c:v>175.0749999999132</c:v>
                </c:pt>
                <c:pt idx="35016">
                  <c:v>175.0799999999132</c:v>
                </c:pt>
                <c:pt idx="35017">
                  <c:v>175.0849999999133</c:v>
                </c:pt>
                <c:pt idx="35018">
                  <c:v>175.0899999999133</c:v>
                </c:pt>
                <c:pt idx="35019">
                  <c:v>175.0949999999133</c:v>
                </c:pt>
                <c:pt idx="35020">
                  <c:v>175.0999999999133</c:v>
                </c:pt>
                <c:pt idx="35021">
                  <c:v>175.1049999999132</c:v>
                </c:pt>
                <c:pt idx="35022">
                  <c:v>175.1099999999132</c:v>
                </c:pt>
                <c:pt idx="35023">
                  <c:v>175.1149999999132</c:v>
                </c:pt>
                <c:pt idx="35024">
                  <c:v>175.1199999999132</c:v>
                </c:pt>
                <c:pt idx="35025">
                  <c:v>175.1249999999132</c:v>
                </c:pt>
                <c:pt idx="35026">
                  <c:v>175.1299999999132</c:v>
                </c:pt>
                <c:pt idx="35027">
                  <c:v>175.1349999999132</c:v>
                </c:pt>
                <c:pt idx="35028">
                  <c:v>175.1399999999132</c:v>
                </c:pt>
                <c:pt idx="35029">
                  <c:v>175.1449999999132</c:v>
                </c:pt>
                <c:pt idx="35030">
                  <c:v>175.1499999999132</c:v>
                </c:pt>
                <c:pt idx="35031">
                  <c:v>175.1549999999132</c:v>
                </c:pt>
                <c:pt idx="35032">
                  <c:v>175.1599999999132</c:v>
                </c:pt>
                <c:pt idx="35033">
                  <c:v>175.1649999999132</c:v>
                </c:pt>
                <c:pt idx="35034">
                  <c:v>175.1699999999132</c:v>
                </c:pt>
                <c:pt idx="35035">
                  <c:v>175.1749999999132</c:v>
                </c:pt>
                <c:pt idx="35036">
                  <c:v>175.1799999999132</c:v>
                </c:pt>
                <c:pt idx="35037">
                  <c:v>175.1849999999132</c:v>
                </c:pt>
                <c:pt idx="35038">
                  <c:v>175.1899999999132</c:v>
                </c:pt>
                <c:pt idx="35039">
                  <c:v>175.1949999999132</c:v>
                </c:pt>
                <c:pt idx="35040">
                  <c:v>175.1999999999132</c:v>
                </c:pt>
                <c:pt idx="35041">
                  <c:v>175.2049999999132</c:v>
                </c:pt>
                <c:pt idx="35042">
                  <c:v>175.2099999999132</c:v>
                </c:pt>
                <c:pt idx="35043">
                  <c:v>175.2149999999131</c:v>
                </c:pt>
                <c:pt idx="35044">
                  <c:v>175.2199999999131</c:v>
                </c:pt>
                <c:pt idx="35045">
                  <c:v>175.2249999999131</c:v>
                </c:pt>
                <c:pt idx="35046">
                  <c:v>175.2299999999131</c:v>
                </c:pt>
                <c:pt idx="35047">
                  <c:v>175.2349999999131</c:v>
                </c:pt>
                <c:pt idx="35048">
                  <c:v>175.2399999999131</c:v>
                </c:pt>
                <c:pt idx="35049">
                  <c:v>175.2449999999131</c:v>
                </c:pt>
                <c:pt idx="35050">
                  <c:v>175.2499999999131</c:v>
                </c:pt>
                <c:pt idx="35051">
                  <c:v>175.2549999999131</c:v>
                </c:pt>
                <c:pt idx="35052">
                  <c:v>175.2599999999131</c:v>
                </c:pt>
                <c:pt idx="35053">
                  <c:v>175.2649999999131</c:v>
                </c:pt>
                <c:pt idx="35054">
                  <c:v>175.2699999999131</c:v>
                </c:pt>
                <c:pt idx="35055">
                  <c:v>175.2749999999131</c:v>
                </c:pt>
                <c:pt idx="35056">
                  <c:v>175.2799999999131</c:v>
                </c:pt>
                <c:pt idx="35057">
                  <c:v>175.2849999999131</c:v>
                </c:pt>
                <c:pt idx="35058">
                  <c:v>175.2899999999131</c:v>
                </c:pt>
                <c:pt idx="35059">
                  <c:v>175.294999999913</c:v>
                </c:pt>
                <c:pt idx="35060">
                  <c:v>175.299999999913</c:v>
                </c:pt>
                <c:pt idx="35061">
                  <c:v>175.3049999999131</c:v>
                </c:pt>
                <c:pt idx="35062">
                  <c:v>175.3099999999131</c:v>
                </c:pt>
                <c:pt idx="35063">
                  <c:v>175.3149999999131</c:v>
                </c:pt>
                <c:pt idx="35064">
                  <c:v>175.3199999999131</c:v>
                </c:pt>
                <c:pt idx="35065">
                  <c:v>175.3249999999131</c:v>
                </c:pt>
                <c:pt idx="35066">
                  <c:v>175.329999999913</c:v>
                </c:pt>
                <c:pt idx="35067">
                  <c:v>175.334999999913</c:v>
                </c:pt>
                <c:pt idx="35068">
                  <c:v>175.339999999913</c:v>
                </c:pt>
                <c:pt idx="35069">
                  <c:v>175.344999999913</c:v>
                </c:pt>
                <c:pt idx="35070">
                  <c:v>175.349999999913</c:v>
                </c:pt>
                <c:pt idx="35071">
                  <c:v>175.354999999913</c:v>
                </c:pt>
                <c:pt idx="35072">
                  <c:v>175.359999999913</c:v>
                </c:pt>
                <c:pt idx="35073">
                  <c:v>175.364999999913</c:v>
                </c:pt>
                <c:pt idx="35074">
                  <c:v>175.369999999913</c:v>
                </c:pt>
                <c:pt idx="35075">
                  <c:v>175.374999999913</c:v>
                </c:pt>
                <c:pt idx="35076">
                  <c:v>175.379999999913</c:v>
                </c:pt>
                <c:pt idx="35077">
                  <c:v>175.384999999913</c:v>
                </c:pt>
                <c:pt idx="35078">
                  <c:v>175.389999999913</c:v>
                </c:pt>
                <c:pt idx="35079">
                  <c:v>175.394999999913</c:v>
                </c:pt>
                <c:pt idx="35080">
                  <c:v>175.399999999913</c:v>
                </c:pt>
                <c:pt idx="35081">
                  <c:v>175.4049999999129</c:v>
                </c:pt>
                <c:pt idx="35082">
                  <c:v>175.4099999999129</c:v>
                </c:pt>
                <c:pt idx="35083">
                  <c:v>175.4149999999129</c:v>
                </c:pt>
                <c:pt idx="35084">
                  <c:v>175.4199999999129</c:v>
                </c:pt>
                <c:pt idx="35085">
                  <c:v>175.424999999913</c:v>
                </c:pt>
                <c:pt idx="35086">
                  <c:v>175.429999999913</c:v>
                </c:pt>
                <c:pt idx="35087">
                  <c:v>175.4349999999129</c:v>
                </c:pt>
                <c:pt idx="35088">
                  <c:v>175.4399999999129</c:v>
                </c:pt>
                <c:pt idx="35089">
                  <c:v>175.4449999999129</c:v>
                </c:pt>
                <c:pt idx="35090">
                  <c:v>175.4499999999129</c:v>
                </c:pt>
                <c:pt idx="35091">
                  <c:v>175.4549999999129</c:v>
                </c:pt>
                <c:pt idx="35092">
                  <c:v>175.4599999999129</c:v>
                </c:pt>
                <c:pt idx="35093">
                  <c:v>175.4649999999129</c:v>
                </c:pt>
                <c:pt idx="35094">
                  <c:v>175.4699999999129</c:v>
                </c:pt>
                <c:pt idx="35095">
                  <c:v>175.4749999999129</c:v>
                </c:pt>
                <c:pt idx="35096">
                  <c:v>175.4799999999129</c:v>
                </c:pt>
                <c:pt idx="35097">
                  <c:v>175.484999999913</c:v>
                </c:pt>
                <c:pt idx="35098">
                  <c:v>175.4899999999129</c:v>
                </c:pt>
                <c:pt idx="35099">
                  <c:v>175.4949999999129</c:v>
                </c:pt>
                <c:pt idx="35100">
                  <c:v>175.4999999999129</c:v>
                </c:pt>
                <c:pt idx="35101">
                  <c:v>175.5049999999129</c:v>
                </c:pt>
                <c:pt idx="35102">
                  <c:v>175.5099999999128</c:v>
                </c:pt>
                <c:pt idx="35103">
                  <c:v>175.5149999999128</c:v>
                </c:pt>
                <c:pt idx="35104">
                  <c:v>175.5199999999128</c:v>
                </c:pt>
                <c:pt idx="35105">
                  <c:v>175.5249999999128</c:v>
                </c:pt>
                <c:pt idx="35106">
                  <c:v>175.5299999999128</c:v>
                </c:pt>
                <c:pt idx="35107">
                  <c:v>175.5349999999128</c:v>
                </c:pt>
                <c:pt idx="35108">
                  <c:v>175.5399999999128</c:v>
                </c:pt>
                <c:pt idx="35109">
                  <c:v>175.5449999999128</c:v>
                </c:pt>
                <c:pt idx="35110">
                  <c:v>175.5499999999128</c:v>
                </c:pt>
                <c:pt idx="35111">
                  <c:v>175.5549999999128</c:v>
                </c:pt>
                <c:pt idx="35112">
                  <c:v>175.5599999999128</c:v>
                </c:pt>
                <c:pt idx="35113">
                  <c:v>175.5649999999128</c:v>
                </c:pt>
                <c:pt idx="35114">
                  <c:v>175.5699999999128</c:v>
                </c:pt>
                <c:pt idx="35115">
                  <c:v>175.5749999999128</c:v>
                </c:pt>
                <c:pt idx="35116">
                  <c:v>175.5799999999128</c:v>
                </c:pt>
                <c:pt idx="35117">
                  <c:v>175.5849999999128</c:v>
                </c:pt>
                <c:pt idx="35118">
                  <c:v>175.5899999999128</c:v>
                </c:pt>
                <c:pt idx="35119">
                  <c:v>175.5949999999128</c:v>
                </c:pt>
                <c:pt idx="35120">
                  <c:v>175.5999999999128</c:v>
                </c:pt>
                <c:pt idx="35121">
                  <c:v>175.6049999999128</c:v>
                </c:pt>
                <c:pt idx="35122">
                  <c:v>175.6099999999128</c:v>
                </c:pt>
                <c:pt idx="35123">
                  <c:v>175.6149999999128</c:v>
                </c:pt>
                <c:pt idx="35124">
                  <c:v>175.6199999999127</c:v>
                </c:pt>
                <c:pt idx="35125">
                  <c:v>175.6249999999127</c:v>
                </c:pt>
                <c:pt idx="35126">
                  <c:v>175.6299999999127</c:v>
                </c:pt>
                <c:pt idx="35127">
                  <c:v>175.6349999999127</c:v>
                </c:pt>
                <c:pt idx="35128">
                  <c:v>175.6399999999127</c:v>
                </c:pt>
                <c:pt idx="35129">
                  <c:v>175.6449999999127</c:v>
                </c:pt>
                <c:pt idx="35130">
                  <c:v>175.6499999999127</c:v>
                </c:pt>
                <c:pt idx="35131">
                  <c:v>175.6549999999127</c:v>
                </c:pt>
                <c:pt idx="35132">
                  <c:v>175.6599999999127</c:v>
                </c:pt>
                <c:pt idx="35133">
                  <c:v>175.6649999999127</c:v>
                </c:pt>
                <c:pt idx="35134">
                  <c:v>175.6699999999127</c:v>
                </c:pt>
                <c:pt idx="35135">
                  <c:v>175.6749999999127</c:v>
                </c:pt>
                <c:pt idx="35136">
                  <c:v>175.6799999999127</c:v>
                </c:pt>
                <c:pt idx="35137">
                  <c:v>175.6849999999127</c:v>
                </c:pt>
                <c:pt idx="35138">
                  <c:v>175.6899999999127</c:v>
                </c:pt>
                <c:pt idx="35139">
                  <c:v>175.6949999999127</c:v>
                </c:pt>
                <c:pt idx="35140">
                  <c:v>175.6999999999127</c:v>
                </c:pt>
                <c:pt idx="35141">
                  <c:v>175.7049999999127</c:v>
                </c:pt>
                <c:pt idx="35142">
                  <c:v>175.7099999999127</c:v>
                </c:pt>
                <c:pt idx="35143">
                  <c:v>175.7149999999125</c:v>
                </c:pt>
                <c:pt idx="35144">
                  <c:v>175.7199999999125</c:v>
                </c:pt>
                <c:pt idx="35145">
                  <c:v>175.7249999999127</c:v>
                </c:pt>
                <c:pt idx="35146">
                  <c:v>175.7299999999126</c:v>
                </c:pt>
                <c:pt idx="35147">
                  <c:v>175.7349999999126</c:v>
                </c:pt>
                <c:pt idx="35148">
                  <c:v>175.7399999999126</c:v>
                </c:pt>
                <c:pt idx="35149">
                  <c:v>175.7449999999126</c:v>
                </c:pt>
                <c:pt idx="35150">
                  <c:v>175.7499999999125</c:v>
                </c:pt>
                <c:pt idx="35151">
                  <c:v>175.7549999999126</c:v>
                </c:pt>
                <c:pt idx="35152">
                  <c:v>175.7599999999126</c:v>
                </c:pt>
                <c:pt idx="35153">
                  <c:v>175.7649999999126</c:v>
                </c:pt>
                <c:pt idx="35154">
                  <c:v>175.7699999999126</c:v>
                </c:pt>
                <c:pt idx="35155">
                  <c:v>175.7749999999126</c:v>
                </c:pt>
                <c:pt idx="35156">
                  <c:v>175.7799999999125</c:v>
                </c:pt>
                <c:pt idx="35157">
                  <c:v>175.7849999999126</c:v>
                </c:pt>
                <c:pt idx="35158">
                  <c:v>175.7899999999126</c:v>
                </c:pt>
                <c:pt idx="35159">
                  <c:v>175.7949999999126</c:v>
                </c:pt>
                <c:pt idx="35160">
                  <c:v>175.7999999999126</c:v>
                </c:pt>
                <c:pt idx="35161">
                  <c:v>175.8049999999126</c:v>
                </c:pt>
                <c:pt idx="35162">
                  <c:v>175.8099999999126</c:v>
                </c:pt>
                <c:pt idx="35163">
                  <c:v>175.8149999999126</c:v>
                </c:pt>
                <c:pt idx="35164">
                  <c:v>175.8199999999126</c:v>
                </c:pt>
                <c:pt idx="35165">
                  <c:v>175.8249999999126</c:v>
                </c:pt>
                <c:pt idx="35166">
                  <c:v>175.8299999999126</c:v>
                </c:pt>
                <c:pt idx="35167">
                  <c:v>175.8349999999126</c:v>
                </c:pt>
                <c:pt idx="35168">
                  <c:v>175.8399999999126</c:v>
                </c:pt>
                <c:pt idx="35169">
                  <c:v>175.8449999999125</c:v>
                </c:pt>
                <c:pt idx="35170">
                  <c:v>175.8499999999125</c:v>
                </c:pt>
                <c:pt idx="35171">
                  <c:v>175.8549999999126</c:v>
                </c:pt>
                <c:pt idx="35172">
                  <c:v>175.8599999999126</c:v>
                </c:pt>
                <c:pt idx="35173">
                  <c:v>175.8649999999126</c:v>
                </c:pt>
                <c:pt idx="35174">
                  <c:v>175.8699999999126</c:v>
                </c:pt>
                <c:pt idx="35175">
                  <c:v>175.8749999999125</c:v>
                </c:pt>
                <c:pt idx="35176">
                  <c:v>175.8799999999125</c:v>
                </c:pt>
                <c:pt idx="35177">
                  <c:v>175.8849999999125</c:v>
                </c:pt>
                <c:pt idx="35178">
                  <c:v>175.8899999999125</c:v>
                </c:pt>
                <c:pt idx="35179">
                  <c:v>175.8949999999125</c:v>
                </c:pt>
                <c:pt idx="35180">
                  <c:v>175.8999999999125</c:v>
                </c:pt>
                <c:pt idx="35181">
                  <c:v>175.9049999999125</c:v>
                </c:pt>
                <c:pt idx="35182">
                  <c:v>175.9099999999125</c:v>
                </c:pt>
                <c:pt idx="35183">
                  <c:v>175.9149999999125</c:v>
                </c:pt>
                <c:pt idx="35184">
                  <c:v>175.9199999999125</c:v>
                </c:pt>
                <c:pt idx="35185">
                  <c:v>175.9249999999125</c:v>
                </c:pt>
                <c:pt idx="35186">
                  <c:v>175.9299999999125</c:v>
                </c:pt>
                <c:pt idx="35187">
                  <c:v>175.9349999999125</c:v>
                </c:pt>
                <c:pt idx="35188">
                  <c:v>175.9399999999125</c:v>
                </c:pt>
                <c:pt idx="35189">
                  <c:v>175.9449999999125</c:v>
                </c:pt>
                <c:pt idx="35190">
                  <c:v>175.9499999999124</c:v>
                </c:pt>
                <c:pt idx="35191">
                  <c:v>175.9549999999124</c:v>
                </c:pt>
                <c:pt idx="35192">
                  <c:v>175.9599999999124</c:v>
                </c:pt>
                <c:pt idx="35193">
                  <c:v>175.9649999999124</c:v>
                </c:pt>
                <c:pt idx="35194">
                  <c:v>175.9699999999124</c:v>
                </c:pt>
                <c:pt idx="35195">
                  <c:v>175.9749999999124</c:v>
                </c:pt>
                <c:pt idx="35196">
                  <c:v>175.9799999999124</c:v>
                </c:pt>
                <c:pt idx="35197">
                  <c:v>175.9849999999124</c:v>
                </c:pt>
                <c:pt idx="35198">
                  <c:v>175.9899999999124</c:v>
                </c:pt>
                <c:pt idx="35199">
                  <c:v>175.9949999999124</c:v>
                </c:pt>
                <c:pt idx="35200">
                  <c:v>175.9999999999124</c:v>
                </c:pt>
                <c:pt idx="35201">
                  <c:v>176.0049999999124</c:v>
                </c:pt>
                <c:pt idx="35202">
                  <c:v>176.0099999999124</c:v>
                </c:pt>
                <c:pt idx="35203">
                  <c:v>176.0149999999124</c:v>
                </c:pt>
                <c:pt idx="35204">
                  <c:v>176.0199999999124</c:v>
                </c:pt>
                <c:pt idx="35205">
                  <c:v>176.0249999999124</c:v>
                </c:pt>
                <c:pt idx="35206">
                  <c:v>176.0299999999124</c:v>
                </c:pt>
                <c:pt idx="35207">
                  <c:v>176.0349999999124</c:v>
                </c:pt>
                <c:pt idx="35208">
                  <c:v>176.0399999999124</c:v>
                </c:pt>
                <c:pt idx="35209">
                  <c:v>176.0449999999124</c:v>
                </c:pt>
                <c:pt idx="35210">
                  <c:v>176.0499999999124</c:v>
                </c:pt>
                <c:pt idx="35211">
                  <c:v>176.0549999999124</c:v>
                </c:pt>
                <c:pt idx="35212">
                  <c:v>176.0599999999124</c:v>
                </c:pt>
                <c:pt idx="35213">
                  <c:v>176.0649999999123</c:v>
                </c:pt>
                <c:pt idx="35214">
                  <c:v>176.0699999999123</c:v>
                </c:pt>
                <c:pt idx="35215">
                  <c:v>176.0749999999123</c:v>
                </c:pt>
                <c:pt idx="35216">
                  <c:v>176.0799999999123</c:v>
                </c:pt>
                <c:pt idx="35217">
                  <c:v>176.0849999999124</c:v>
                </c:pt>
                <c:pt idx="35218">
                  <c:v>176.0899999999124</c:v>
                </c:pt>
                <c:pt idx="35219">
                  <c:v>176.0949999999123</c:v>
                </c:pt>
                <c:pt idx="35220">
                  <c:v>176.0999999999123</c:v>
                </c:pt>
                <c:pt idx="35221">
                  <c:v>176.1049999999123</c:v>
                </c:pt>
                <c:pt idx="35222">
                  <c:v>176.1099999999123</c:v>
                </c:pt>
                <c:pt idx="35223">
                  <c:v>176.1149999999123</c:v>
                </c:pt>
                <c:pt idx="35224">
                  <c:v>176.1199999999123</c:v>
                </c:pt>
                <c:pt idx="35225">
                  <c:v>176.1249999999123</c:v>
                </c:pt>
                <c:pt idx="35226">
                  <c:v>176.1299999999123</c:v>
                </c:pt>
                <c:pt idx="35227">
                  <c:v>176.1349999999123</c:v>
                </c:pt>
                <c:pt idx="35228">
                  <c:v>176.1399999999123</c:v>
                </c:pt>
                <c:pt idx="35229">
                  <c:v>176.1449999999123</c:v>
                </c:pt>
                <c:pt idx="35230">
                  <c:v>176.1499999999123</c:v>
                </c:pt>
                <c:pt idx="35231">
                  <c:v>176.1549999999123</c:v>
                </c:pt>
                <c:pt idx="35232">
                  <c:v>176.1599999999123</c:v>
                </c:pt>
                <c:pt idx="35233">
                  <c:v>176.1649999999123</c:v>
                </c:pt>
                <c:pt idx="35234">
                  <c:v>176.1699999999122</c:v>
                </c:pt>
                <c:pt idx="35235">
                  <c:v>176.1749999999122</c:v>
                </c:pt>
                <c:pt idx="35236">
                  <c:v>176.1799999999122</c:v>
                </c:pt>
                <c:pt idx="35237">
                  <c:v>176.1849999999122</c:v>
                </c:pt>
                <c:pt idx="35238">
                  <c:v>176.1899999999122</c:v>
                </c:pt>
                <c:pt idx="35239">
                  <c:v>176.1949999999122</c:v>
                </c:pt>
                <c:pt idx="35240">
                  <c:v>176.1999999999122</c:v>
                </c:pt>
                <c:pt idx="35241">
                  <c:v>176.2049999999122</c:v>
                </c:pt>
                <c:pt idx="35242">
                  <c:v>176.2099999999122</c:v>
                </c:pt>
                <c:pt idx="35243">
                  <c:v>176.2149999999122</c:v>
                </c:pt>
                <c:pt idx="35244">
                  <c:v>176.2199999999121</c:v>
                </c:pt>
                <c:pt idx="35245">
                  <c:v>176.2249999999122</c:v>
                </c:pt>
                <c:pt idx="35246">
                  <c:v>176.2299999999122</c:v>
                </c:pt>
                <c:pt idx="35247">
                  <c:v>176.2349999999122</c:v>
                </c:pt>
                <c:pt idx="35248">
                  <c:v>176.2399999999122</c:v>
                </c:pt>
                <c:pt idx="35249">
                  <c:v>176.2449999999122</c:v>
                </c:pt>
                <c:pt idx="35250">
                  <c:v>176.2499999999121</c:v>
                </c:pt>
                <c:pt idx="35251">
                  <c:v>176.2549999999122</c:v>
                </c:pt>
                <c:pt idx="35252">
                  <c:v>176.2599999999122</c:v>
                </c:pt>
                <c:pt idx="35253">
                  <c:v>176.2649999999122</c:v>
                </c:pt>
                <c:pt idx="35254">
                  <c:v>176.2699999999122</c:v>
                </c:pt>
                <c:pt idx="35255">
                  <c:v>176.2749999999122</c:v>
                </c:pt>
                <c:pt idx="35256">
                  <c:v>176.2799999999121</c:v>
                </c:pt>
                <c:pt idx="35257">
                  <c:v>176.2849999999121</c:v>
                </c:pt>
                <c:pt idx="35258">
                  <c:v>176.2899999999121</c:v>
                </c:pt>
                <c:pt idx="35259">
                  <c:v>176.2949999999121</c:v>
                </c:pt>
                <c:pt idx="35260">
                  <c:v>176.2999999999121</c:v>
                </c:pt>
                <c:pt idx="35261">
                  <c:v>176.3049999999122</c:v>
                </c:pt>
                <c:pt idx="35262">
                  <c:v>176.3099999999122</c:v>
                </c:pt>
                <c:pt idx="35263">
                  <c:v>176.3149999999121</c:v>
                </c:pt>
                <c:pt idx="35264">
                  <c:v>176.3199999999121</c:v>
                </c:pt>
                <c:pt idx="35265">
                  <c:v>176.3249999999121</c:v>
                </c:pt>
                <c:pt idx="35266">
                  <c:v>176.3299999999121</c:v>
                </c:pt>
                <c:pt idx="35267">
                  <c:v>176.3349999999121</c:v>
                </c:pt>
                <c:pt idx="35268">
                  <c:v>176.3399999999121</c:v>
                </c:pt>
                <c:pt idx="35269">
                  <c:v>176.3449999999121</c:v>
                </c:pt>
                <c:pt idx="35270">
                  <c:v>176.3499999999121</c:v>
                </c:pt>
                <c:pt idx="35271">
                  <c:v>176.3549999999121</c:v>
                </c:pt>
                <c:pt idx="35272">
                  <c:v>176.3599999999121</c:v>
                </c:pt>
                <c:pt idx="35273">
                  <c:v>176.3649999999121</c:v>
                </c:pt>
                <c:pt idx="35274">
                  <c:v>176.3699999999121</c:v>
                </c:pt>
                <c:pt idx="35275">
                  <c:v>176.3749999999121</c:v>
                </c:pt>
                <c:pt idx="35276">
                  <c:v>176.3799999999121</c:v>
                </c:pt>
                <c:pt idx="35277">
                  <c:v>176.3849999999121</c:v>
                </c:pt>
                <c:pt idx="35278">
                  <c:v>176.3899999999121</c:v>
                </c:pt>
                <c:pt idx="35279">
                  <c:v>176.394999999912</c:v>
                </c:pt>
                <c:pt idx="35280">
                  <c:v>176.399999999912</c:v>
                </c:pt>
                <c:pt idx="35281">
                  <c:v>176.404999999912</c:v>
                </c:pt>
                <c:pt idx="35282">
                  <c:v>176.409999999912</c:v>
                </c:pt>
                <c:pt idx="35283">
                  <c:v>176.414999999912</c:v>
                </c:pt>
                <c:pt idx="35284">
                  <c:v>176.419999999912</c:v>
                </c:pt>
                <c:pt idx="35285">
                  <c:v>176.424999999912</c:v>
                </c:pt>
                <c:pt idx="35286">
                  <c:v>176.429999999912</c:v>
                </c:pt>
                <c:pt idx="35287">
                  <c:v>176.434999999912</c:v>
                </c:pt>
                <c:pt idx="35288">
                  <c:v>176.439999999912</c:v>
                </c:pt>
                <c:pt idx="35289">
                  <c:v>176.444999999912</c:v>
                </c:pt>
                <c:pt idx="35290">
                  <c:v>176.449999999912</c:v>
                </c:pt>
                <c:pt idx="35291">
                  <c:v>176.454999999912</c:v>
                </c:pt>
                <c:pt idx="35292">
                  <c:v>176.459999999912</c:v>
                </c:pt>
                <c:pt idx="35293">
                  <c:v>176.464999999912</c:v>
                </c:pt>
                <c:pt idx="35294">
                  <c:v>176.469999999912</c:v>
                </c:pt>
                <c:pt idx="35295">
                  <c:v>176.474999999912</c:v>
                </c:pt>
                <c:pt idx="35296">
                  <c:v>176.479999999912</c:v>
                </c:pt>
                <c:pt idx="35297">
                  <c:v>176.484999999912</c:v>
                </c:pt>
                <c:pt idx="35298">
                  <c:v>176.489999999912</c:v>
                </c:pt>
                <c:pt idx="35299">
                  <c:v>176.494999999912</c:v>
                </c:pt>
                <c:pt idx="35300">
                  <c:v>176.499999999912</c:v>
                </c:pt>
                <c:pt idx="35301">
                  <c:v>176.5049999999119</c:v>
                </c:pt>
                <c:pt idx="35302">
                  <c:v>176.5099999999119</c:v>
                </c:pt>
                <c:pt idx="35303">
                  <c:v>176.5149999999119</c:v>
                </c:pt>
                <c:pt idx="35304">
                  <c:v>176.5199999999119</c:v>
                </c:pt>
                <c:pt idx="35305">
                  <c:v>176.524999999912</c:v>
                </c:pt>
                <c:pt idx="35306">
                  <c:v>176.529999999912</c:v>
                </c:pt>
                <c:pt idx="35307">
                  <c:v>176.5349999999119</c:v>
                </c:pt>
                <c:pt idx="35308">
                  <c:v>176.5399999999119</c:v>
                </c:pt>
                <c:pt idx="35309">
                  <c:v>176.5449999999119</c:v>
                </c:pt>
                <c:pt idx="35310">
                  <c:v>176.5499999999119</c:v>
                </c:pt>
                <c:pt idx="35311">
                  <c:v>176.5549999999119</c:v>
                </c:pt>
                <c:pt idx="35312">
                  <c:v>176.5599999999119</c:v>
                </c:pt>
                <c:pt idx="35313">
                  <c:v>176.5649999999119</c:v>
                </c:pt>
                <c:pt idx="35314">
                  <c:v>176.5699999999119</c:v>
                </c:pt>
                <c:pt idx="35315">
                  <c:v>176.5749999999119</c:v>
                </c:pt>
                <c:pt idx="35316">
                  <c:v>176.5799999999119</c:v>
                </c:pt>
                <c:pt idx="35317">
                  <c:v>176.584999999912</c:v>
                </c:pt>
                <c:pt idx="35318">
                  <c:v>176.5899999999119</c:v>
                </c:pt>
                <c:pt idx="35319">
                  <c:v>176.5949999999119</c:v>
                </c:pt>
                <c:pt idx="35320">
                  <c:v>176.5999999999119</c:v>
                </c:pt>
                <c:pt idx="35321">
                  <c:v>176.6049999999119</c:v>
                </c:pt>
                <c:pt idx="35322">
                  <c:v>176.6099999999118</c:v>
                </c:pt>
                <c:pt idx="35323">
                  <c:v>176.6149999999118</c:v>
                </c:pt>
                <c:pt idx="35324">
                  <c:v>176.6199999999118</c:v>
                </c:pt>
                <c:pt idx="35325">
                  <c:v>176.6249999999118</c:v>
                </c:pt>
                <c:pt idx="35326">
                  <c:v>176.6299999999118</c:v>
                </c:pt>
                <c:pt idx="35327">
                  <c:v>176.6349999999118</c:v>
                </c:pt>
                <c:pt idx="35328">
                  <c:v>176.6399999999118</c:v>
                </c:pt>
                <c:pt idx="35329">
                  <c:v>176.6449999999118</c:v>
                </c:pt>
                <c:pt idx="35330">
                  <c:v>176.6499999999118</c:v>
                </c:pt>
                <c:pt idx="35331">
                  <c:v>176.6549999999118</c:v>
                </c:pt>
                <c:pt idx="35332">
                  <c:v>176.6599999999118</c:v>
                </c:pt>
                <c:pt idx="35333">
                  <c:v>176.6649999999118</c:v>
                </c:pt>
                <c:pt idx="35334">
                  <c:v>176.6699999999118</c:v>
                </c:pt>
                <c:pt idx="35335">
                  <c:v>176.6749999999118</c:v>
                </c:pt>
                <c:pt idx="35336">
                  <c:v>176.6799999999118</c:v>
                </c:pt>
                <c:pt idx="35337">
                  <c:v>176.6849999999118</c:v>
                </c:pt>
                <c:pt idx="35338">
                  <c:v>176.6899999999118</c:v>
                </c:pt>
                <c:pt idx="35339">
                  <c:v>176.6949999999118</c:v>
                </c:pt>
                <c:pt idx="35340">
                  <c:v>176.6999999999118</c:v>
                </c:pt>
                <c:pt idx="35341">
                  <c:v>176.7049999999118</c:v>
                </c:pt>
                <c:pt idx="35342">
                  <c:v>176.7099999999118</c:v>
                </c:pt>
                <c:pt idx="35343">
                  <c:v>176.7149999999118</c:v>
                </c:pt>
                <c:pt idx="35344">
                  <c:v>176.7199999999117</c:v>
                </c:pt>
                <c:pt idx="35345">
                  <c:v>176.7249999999117</c:v>
                </c:pt>
                <c:pt idx="35346">
                  <c:v>176.7299999999117</c:v>
                </c:pt>
                <c:pt idx="35347">
                  <c:v>176.7349999999117</c:v>
                </c:pt>
                <c:pt idx="35348">
                  <c:v>176.7399999999117</c:v>
                </c:pt>
                <c:pt idx="35349">
                  <c:v>176.7449999999117</c:v>
                </c:pt>
                <c:pt idx="35350">
                  <c:v>176.7499999999117</c:v>
                </c:pt>
                <c:pt idx="35351">
                  <c:v>176.7549999999117</c:v>
                </c:pt>
                <c:pt idx="35352">
                  <c:v>176.7599999999117</c:v>
                </c:pt>
                <c:pt idx="35353">
                  <c:v>176.7649999999117</c:v>
                </c:pt>
                <c:pt idx="35354">
                  <c:v>176.7699999999117</c:v>
                </c:pt>
                <c:pt idx="35355">
                  <c:v>176.7749999999117</c:v>
                </c:pt>
                <c:pt idx="35356">
                  <c:v>176.7799999999117</c:v>
                </c:pt>
                <c:pt idx="35357">
                  <c:v>176.7849999999117</c:v>
                </c:pt>
                <c:pt idx="35358">
                  <c:v>176.7899999999117</c:v>
                </c:pt>
                <c:pt idx="35359">
                  <c:v>176.7949999999117</c:v>
                </c:pt>
                <c:pt idx="35360">
                  <c:v>176.7999999999117</c:v>
                </c:pt>
                <c:pt idx="35361">
                  <c:v>176.8049999999117</c:v>
                </c:pt>
                <c:pt idx="35362">
                  <c:v>176.8099999999117</c:v>
                </c:pt>
                <c:pt idx="35363">
                  <c:v>176.8149999999117</c:v>
                </c:pt>
                <c:pt idx="35364">
                  <c:v>176.8199999999117</c:v>
                </c:pt>
                <c:pt idx="35365">
                  <c:v>176.8249999999117</c:v>
                </c:pt>
                <c:pt idx="35366">
                  <c:v>176.8299999999117</c:v>
                </c:pt>
                <c:pt idx="35367">
                  <c:v>176.8349999999116</c:v>
                </c:pt>
                <c:pt idx="35368">
                  <c:v>176.8399999999116</c:v>
                </c:pt>
                <c:pt idx="35369">
                  <c:v>176.8449999999116</c:v>
                </c:pt>
                <c:pt idx="35370">
                  <c:v>176.8499999999116</c:v>
                </c:pt>
                <c:pt idx="35371">
                  <c:v>176.8549999999117</c:v>
                </c:pt>
                <c:pt idx="35372">
                  <c:v>176.8599999999117</c:v>
                </c:pt>
                <c:pt idx="35373">
                  <c:v>176.8649999999116</c:v>
                </c:pt>
                <c:pt idx="35374">
                  <c:v>176.8699999999116</c:v>
                </c:pt>
                <c:pt idx="35375">
                  <c:v>176.8749999999116</c:v>
                </c:pt>
                <c:pt idx="35376">
                  <c:v>176.8799999999116</c:v>
                </c:pt>
                <c:pt idx="35377">
                  <c:v>176.8849999999116</c:v>
                </c:pt>
                <c:pt idx="35378">
                  <c:v>176.8899999999116</c:v>
                </c:pt>
                <c:pt idx="35379">
                  <c:v>176.8949999999116</c:v>
                </c:pt>
                <c:pt idx="35380">
                  <c:v>176.8999999999116</c:v>
                </c:pt>
                <c:pt idx="35381">
                  <c:v>176.9049999999116</c:v>
                </c:pt>
                <c:pt idx="35382">
                  <c:v>176.9099999999116</c:v>
                </c:pt>
                <c:pt idx="35383">
                  <c:v>176.9149999999116</c:v>
                </c:pt>
                <c:pt idx="35384">
                  <c:v>176.9199999999116</c:v>
                </c:pt>
                <c:pt idx="35385">
                  <c:v>176.9249999999116</c:v>
                </c:pt>
                <c:pt idx="35386">
                  <c:v>176.9299999999116</c:v>
                </c:pt>
                <c:pt idx="35387">
                  <c:v>176.9349999999116</c:v>
                </c:pt>
                <c:pt idx="35388">
                  <c:v>176.9399999999116</c:v>
                </c:pt>
                <c:pt idx="35389">
                  <c:v>176.9449999999115</c:v>
                </c:pt>
                <c:pt idx="35390">
                  <c:v>176.9499999999115</c:v>
                </c:pt>
                <c:pt idx="35391">
                  <c:v>176.9549999999116</c:v>
                </c:pt>
                <c:pt idx="35392">
                  <c:v>176.9599999999116</c:v>
                </c:pt>
                <c:pt idx="35393">
                  <c:v>176.9649999999116</c:v>
                </c:pt>
                <c:pt idx="35394">
                  <c:v>176.9699999999116</c:v>
                </c:pt>
                <c:pt idx="35395">
                  <c:v>176.9749999999115</c:v>
                </c:pt>
                <c:pt idx="35396">
                  <c:v>176.9799999999115</c:v>
                </c:pt>
                <c:pt idx="35397">
                  <c:v>176.9849999999115</c:v>
                </c:pt>
                <c:pt idx="35398">
                  <c:v>176.9899999999115</c:v>
                </c:pt>
                <c:pt idx="35399">
                  <c:v>176.9949999999115</c:v>
                </c:pt>
                <c:pt idx="35400">
                  <c:v>176.9999999999115</c:v>
                </c:pt>
                <c:pt idx="35401">
                  <c:v>177.0049999999115</c:v>
                </c:pt>
                <c:pt idx="35402">
                  <c:v>177.0099999999115</c:v>
                </c:pt>
                <c:pt idx="35403">
                  <c:v>177.0149999999115</c:v>
                </c:pt>
                <c:pt idx="35404">
                  <c:v>177.0199999999115</c:v>
                </c:pt>
                <c:pt idx="35405">
                  <c:v>177.0249999999115</c:v>
                </c:pt>
                <c:pt idx="35406">
                  <c:v>177.0299999999115</c:v>
                </c:pt>
                <c:pt idx="35407">
                  <c:v>177.0349999999115</c:v>
                </c:pt>
                <c:pt idx="35408">
                  <c:v>177.0399999999115</c:v>
                </c:pt>
                <c:pt idx="35409">
                  <c:v>177.0449999999115</c:v>
                </c:pt>
                <c:pt idx="35410">
                  <c:v>177.0499999999114</c:v>
                </c:pt>
                <c:pt idx="35411">
                  <c:v>177.0549999999114</c:v>
                </c:pt>
                <c:pt idx="35412">
                  <c:v>177.0599999999114</c:v>
                </c:pt>
                <c:pt idx="35413">
                  <c:v>177.0649999999114</c:v>
                </c:pt>
                <c:pt idx="35414">
                  <c:v>177.0699999999114</c:v>
                </c:pt>
                <c:pt idx="35415">
                  <c:v>177.0749999999114</c:v>
                </c:pt>
                <c:pt idx="35416">
                  <c:v>177.0799999999114</c:v>
                </c:pt>
                <c:pt idx="35417">
                  <c:v>177.0849999999114</c:v>
                </c:pt>
                <c:pt idx="35418">
                  <c:v>177.0899999999114</c:v>
                </c:pt>
                <c:pt idx="35419">
                  <c:v>177.0949999999114</c:v>
                </c:pt>
                <c:pt idx="35420">
                  <c:v>177.0999999999114</c:v>
                </c:pt>
                <c:pt idx="35421">
                  <c:v>177.1049999999114</c:v>
                </c:pt>
                <c:pt idx="35422">
                  <c:v>177.1099999999114</c:v>
                </c:pt>
                <c:pt idx="35423">
                  <c:v>177.1149999999114</c:v>
                </c:pt>
                <c:pt idx="35424">
                  <c:v>177.1199999999114</c:v>
                </c:pt>
                <c:pt idx="35425">
                  <c:v>177.1249999999114</c:v>
                </c:pt>
                <c:pt idx="35426">
                  <c:v>177.1299999999114</c:v>
                </c:pt>
                <c:pt idx="35427">
                  <c:v>177.1349999999114</c:v>
                </c:pt>
                <c:pt idx="35428">
                  <c:v>177.1399999999114</c:v>
                </c:pt>
                <c:pt idx="35429">
                  <c:v>177.1449999999114</c:v>
                </c:pt>
                <c:pt idx="35430">
                  <c:v>177.1499999999114</c:v>
                </c:pt>
                <c:pt idx="35431">
                  <c:v>177.1549999999114</c:v>
                </c:pt>
                <c:pt idx="35432">
                  <c:v>177.1599999999114</c:v>
                </c:pt>
                <c:pt idx="35433">
                  <c:v>177.1649999999113</c:v>
                </c:pt>
                <c:pt idx="35434">
                  <c:v>177.1699999999113</c:v>
                </c:pt>
                <c:pt idx="35435">
                  <c:v>177.1749999999113</c:v>
                </c:pt>
                <c:pt idx="35436">
                  <c:v>177.1799999999113</c:v>
                </c:pt>
                <c:pt idx="35437">
                  <c:v>177.1849999999114</c:v>
                </c:pt>
                <c:pt idx="35438">
                  <c:v>177.1899999999114</c:v>
                </c:pt>
                <c:pt idx="35439">
                  <c:v>177.1949999999113</c:v>
                </c:pt>
                <c:pt idx="35440">
                  <c:v>177.1999999999113</c:v>
                </c:pt>
                <c:pt idx="35441">
                  <c:v>177.2049999999113</c:v>
                </c:pt>
                <c:pt idx="35442">
                  <c:v>177.2099999999113</c:v>
                </c:pt>
                <c:pt idx="35443">
                  <c:v>177.2149999999113</c:v>
                </c:pt>
                <c:pt idx="35444">
                  <c:v>177.2199999999113</c:v>
                </c:pt>
                <c:pt idx="35445">
                  <c:v>177.2249999999113</c:v>
                </c:pt>
                <c:pt idx="35446">
                  <c:v>177.2299999999113</c:v>
                </c:pt>
                <c:pt idx="35447">
                  <c:v>177.2349999999113</c:v>
                </c:pt>
                <c:pt idx="35448">
                  <c:v>177.2399999999113</c:v>
                </c:pt>
                <c:pt idx="35449">
                  <c:v>177.2449999999113</c:v>
                </c:pt>
                <c:pt idx="35450">
                  <c:v>177.2499999999113</c:v>
                </c:pt>
                <c:pt idx="35451">
                  <c:v>177.2549999999113</c:v>
                </c:pt>
                <c:pt idx="35452">
                  <c:v>177.2599999999113</c:v>
                </c:pt>
                <c:pt idx="35453">
                  <c:v>177.2649999999113</c:v>
                </c:pt>
                <c:pt idx="35454">
                  <c:v>177.2699999999112</c:v>
                </c:pt>
                <c:pt idx="35455">
                  <c:v>177.2749999999112</c:v>
                </c:pt>
                <c:pt idx="35456">
                  <c:v>177.2799999999112</c:v>
                </c:pt>
                <c:pt idx="35457">
                  <c:v>177.2849999999112</c:v>
                </c:pt>
                <c:pt idx="35458">
                  <c:v>177.2899999999112</c:v>
                </c:pt>
                <c:pt idx="35459">
                  <c:v>177.2949999999112</c:v>
                </c:pt>
                <c:pt idx="35460">
                  <c:v>177.2999999999112</c:v>
                </c:pt>
                <c:pt idx="35461">
                  <c:v>177.3049999999112</c:v>
                </c:pt>
                <c:pt idx="35462">
                  <c:v>177.3099999999112</c:v>
                </c:pt>
                <c:pt idx="35463">
                  <c:v>177.3149999999112</c:v>
                </c:pt>
                <c:pt idx="35464">
                  <c:v>177.3199999999112</c:v>
                </c:pt>
                <c:pt idx="35465">
                  <c:v>177.3249999999112</c:v>
                </c:pt>
                <c:pt idx="35466">
                  <c:v>177.3299999999112</c:v>
                </c:pt>
                <c:pt idx="35467">
                  <c:v>177.3349999999112</c:v>
                </c:pt>
                <c:pt idx="35468">
                  <c:v>177.3399999999112</c:v>
                </c:pt>
                <c:pt idx="35469">
                  <c:v>177.3449999999112</c:v>
                </c:pt>
                <c:pt idx="35470">
                  <c:v>177.3499999999112</c:v>
                </c:pt>
                <c:pt idx="35471">
                  <c:v>177.3549999999112</c:v>
                </c:pt>
                <c:pt idx="35472">
                  <c:v>177.3599999999112</c:v>
                </c:pt>
                <c:pt idx="35473">
                  <c:v>177.3649999999112</c:v>
                </c:pt>
                <c:pt idx="35474">
                  <c:v>177.3699999999112</c:v>
                </c:pt>
                <c:pt idx="35475">
                  <c:v>177.3749999999112</c:v>
                </c:pt>
                <c:pt idx="35476">
                  <c:v>177.3799999999112</c:v>
                </c:pt>
                <c:pt idx="35477">
                  <c:v>177.3849999999112</c:v>
                </c:pt>
                <c:pt idx="35478">
                  <c:v>177.3899999999112</c:v>
                </c:pt>
                <c:pt idx="35479">
                  <c:v>177.3949999999112</c:v>
                </c:pt>
                <c:pt idx="35480">
                  <c:v>177.3999999999112</c:v>
                </c:pt>
                <c:pt idx="35481">
                  <c:v>177.4049999999112</c:v>
                </c:pt>
                <c:pt idx="35482">
                  <c:v>177.4099999999112</c:v>
                </c:pt>
                <c:pt idx="35483">
                  <c:v>177.4149999999111</c:v>
                </c:pt>
                <c:pt idx="35484">
                  <c:v>177.4199999999111</c:v>
                </c:pt>
                <c:pt idx="35485">
                  <c:v>177.4249999999111</c:v>
                </c:pt>
                <c:pt idx="35486">
                  <c:v>177.4299999999111</c:v>
                </c:pt>
                <c:pt idx="35487">
                  <c:v>177.4349999999111</c:v>
                </c:pt>
                <c:pt idx="35488">
                  <c:v>177.4399999999111</c:v>
                </c:pt>
                <c:pt idx="35489">
                  <c:v>177.4449999999111</c:v>
                </c:pt>
                <c:pt idx="35490">
                  <c:v>177.4499999999111</c:v>
                </c:pt>
                <c:pt idx="35491">
                  <c:v>177.4549999999111</c:v>
                </c:pt>
                <c:pt idx="35492">
                  <c:v>177.4599999999111</c:v>
                </c:pt>
                <c:pt idx="35493">
                  <c:v>177.4649999999111</c:v>
                </c:pt>
                <c:pt idx="35494">
                  <c:v>177.4699999999111</c:v>
                </c:pt>
                <c:pt idx="35495">
                  <c:v>177.4749999999111</c:v>
                </c:pt>
                <c:pt idx="35496">
                  <c:v>177.4799999999111</c:v>
                </c:pt>
                <c:pt idx="35497">
                  <c:v>177.4849999999111</c:v>
                </c:pt>
                <c:pt idx="35498">
                  <c:v>177.4899999999111</c:v>
                </c:pt>
                <c:pt idx="35499">
                  <c:v>177.494999999911</c:v>
                </c:pt>
                <c:pt idx="35500">
                  <c:v>177.499999999911</c:v>
                </c:pt>
                <c:pt idx="35501">
                  <c:v>177.504999999911</c:v>
                </c:pt>
                <c:pt idx="35502">
                  <c:v>177.509999999911</c:v>
                </c:pt>
                <c:pt idx="35503">
                  <c:v>177.514999999911</c:v>
                </c:pt>
                <c:pt idx="35504">
                  <c:v>177.519999999911</c:v>
                </c:pt>
                <c:pt idx="35505">
                  <c:v>177.524999999911</c:v>
                </c:pt>
                <c:pt idx="35506">
                  <c:v>177.529999999911</c:v>
                </c:pt>
                <c:pt idx="35507">
                  <c:v>177.534999999911</c:v>
                </c:pt>
                <c:pt idx="35508">
                  <c:v>177.539999999911</c:v>
                </c:pt>
                <c:pt idx="35509">
                  <c:v>177.544999999911</c:v>
                </c:pt>
                <c:pt idx="35510">
                  <c:v>177.549999999911</c:v>
                </c:pt>
                <c:pt idx="35511">
                  <c:v>177.554999999911</c:v>
                </c:pt>
                <c:pt idx="35512">
                  <c:v>177.559999999911</c:v>
                </c:pt>
                <c:pt idx="35513">
                  <c:v>177.564999999911</c:v>
                </c:pt>
                <c:pt idx="35514">
                  <c:v>177.569999999911</c:v>
                </c:pt>
                <c:pt idx="35515">
                  <c:v>177.574999999911</c:v>
                </c:pt>
                <c:pt idx="35516">
                  <c:v>177.579999999911</c:v>
                </c:pt>
                <c:pt idx="35517">
                  <c:v>177.584999999911</c:v>
                </c:pt>
                <c:pt idx="35518">
                  <c:v>177.589999999911</c:v>
                </c:pt>
                <c:pt idx="35519">
                  <c:v>177.594999999911</c:v>
                </c:pt>
                <c:pt idx="35520">
                  <c:v>177.599999999911</c:v>
                </c:pt>
                <c:pt idx="35521">
                  <c:v>177.6049999999109</c:v>
                </c:pt>
                <c:pt idx="35522">
                  <c:v>177.6099999999109</c:v>
                </c:pt>
                <c:pt idx="35523">
                  <c:v>177.6149999999109</c:v>
                </c:pt>
                <c:pt idx="35524">
                  <c:v>177.6199999999109</c:v>
                </c:pt>
                <c:pt idx="35525">
                  <c:v>177.624999999911</c:v>
                </c:pt>
                <c:pt idx="35526">
                  <c:v>177.629999999911</c:v>
                </c:pt>
                <c:pt idx="35527">
                  <c:v>177.6349999999109</c:v>
                </c:pt>
                <c:pt idx="35528">
                  <c:v>177.6399999999109</c:v>
                </c:pt>
                <c:pt idx="35529">
                  <c:v>177.6449999999109</c:v>
                </c:pt>
                <c:pt idx="35530">
                  <c:v>177.6499999999109</c:v>
                </c:pt>
                <c:pt idx="35531">
                  <c:v>177.6549999999109</c:v>
                </c:pt>
                <c:pt idx="35532">
                  <c:v>177.6599999999109</c:v>
                </c:pt>
                <c:pt idx="35533">
                  <c:v>177.6649999999109</c:v>
                </c:pt>
                <c:pt idx="35534">
                  <c:v>177.6699999999109</c:v>
                </c:pt>
                <c:pt idx="35535">
                  <c:v>177.6749999999109</c:v>
                </c:pt>
                <c:pt idx="35536">
                  <c:v>177.6799999999109</c:v>
                </c:pt>
                <c:pt idx="35537">
                  <c:v>177.684999999911</c:v>
                </c:pt>
                <c:pt idx="35538">
                  <c:v>177.6899999999109</c:v>
                </c:pt>
                <c:pt idx="35539">
                  <c:v>177.6949999999109</c:v>
                </c:pt>
                <c:pt idx="35540">
                  <c:v>177.6999999999109</c:v>
                </c:pt>
                <c:pt idx="35541">
                  <c:v>177.7049999999109</c:v>
                </c:pt>
                <c:pt idx="35542">
                  <c:v>177.7099999999108</c:v>
                </c:pt>
                <c:pt idx="35543">
                  <c:v>177.7149999999108</c:v>
                </c:pt>
                <c:pt idx="35544">
                  <c:v>177.7199999999108</c:v>
                </c:pt>
                <c:pt idx="35545">
                  <c:v>177.7249999999108</c:v>
                </c:pt>
                <c:pt idx="35546">
                  <c:v>177.7299999999108</c:v>
                </c:pt>
                <c:pt idx="35547">
                  <c:v>177.7349999999108</c:v>
                </c:pt>
                <c:pt idx="35548">
                  <c:v>177.7399999999108</c:v>
                </c:pt>
                <c:pt idx="35549">
                  <c:v>177.7449999999108</c:v>
                </c:pt>
                <c:pt idx="35550">
                  <c:v>177.7499999999108</c:v>
                </c:pt>
                <c:pt idx="35551">
                  <c:v>177.7549999999108</c:v>
                </c:pt>
                <c:pt idx="35552">
                  <c:v>177.7599999999108</c:v>
                </c:pt>
                <c:pt idx="35553">
                  <c:v>177.7649999999108</c:v>
                </c:pt>
                <c:pt idx="35554">
                  <c:v>177.7699999999108</c:v>
                </c:pt>
                <c:pt idx="35555">
                  <c:v>177.7749999999108</c:v>
                </c:pt>
                <c:pt idx="35556">
                  <c:v>177.7799999999108</c:v>
                </c:pt>
                <c:pt idx="35557">
                  <c:v>177.7849999999108</c:v>
                </c:pt>
                <c:pt idx="35558">
                  <c:v>177.7899999999108</c:v>
                </c:pt>
                <c:pt idx="35559">
                  <c:v>177.7949999999108</c:v>
                </c:pt>
                <c:pt idx="35560">
                  <c:v>177.7999999999108</c:v>
                </c:pt>
                <c:pt idx="35561">
                  <c:v>177.8049999999108</c:v>
                </c:pt>
                <c:pt idx="35562">
                  <c:v>177.8099999999108</c:v>
                </c:pt>
                <c:pt idx="35563">
                  <c:v>177.8149999999108</c:v>
                </c:pt>
                <c:pt idx="35564">
                  <c:v>177.8199999999108</c:v>
                </c:pt>
                <c:pt idx="35565">
                  <c:v>177.8249999999108</c:v>
                </c:pt>
                <c:pt idx="35566">
                  <c:v>177.8299999999108</c:v>
                </c:pt>
                <c:pt idx="35567">
                  <c:v>177.8349999999108</c:v>
                </c:pt>
                <c:pt idx="35568">
                  <c:v>177.8399999999108</c:v>
                </c:pt>
                <c:pt idx="35569">
                  <c:v>177.8449999999108</c:v>
                </c:pt>
                <c:pt idx="35570">
                  <c:v>177.8499999999108</c:v>
                </c:pt>
                <c:pt idx="35571">
                  <c:v>177.8549999999108</c:v>
                </c:pt>
                <c:pt idx="35572">
                  <c:v>177.8599999999107</c:v>
                </c:pt>
                <c:pt idx="35573">
                  <c:v>177.8649999999107</c:v>
                </c:pt>
                <c:pt idx="35574">
                  <c:v>177.8699999999107</c:v>
                </c:pt>
                <c:pt idx="35575">
                  <c:v>177.8749999999107</c:v>
                </c:pt>
                <c:pt idx="35576">
                  <c:v>177.8799999999107</c:v>
                </c:pt>
                <c:pt idx="35577">
                  <c:v>177.8849999999107</c:v>
                </c:pt>
                <c:pt idx="35578">
                  <c:v>177.8899999999107</c:v>
                </c:pt>
                <c:pt idx="35579">
                  <c:v>177.8949999999107</c:v>
                </c:pt>
                <c:pt idx="35580">
                  <c:v>177.8999999999107</c:v>
                </c:pt>
                <c:pt idx="35581">
                  <c:v>177.9049999999107</c:v>
                </c:pt>
                <c:pt idx="35582">
                  <c:v>177.9099999999107</c:v>
                </c:pt>
                <c:pt idx="35583">
                  <c:v>177.9149999999107</c:v>
                </c:pt>
                <c:pt idx="35584">
                  <c:v>177.9199999999107</c:v>
                </c:pt>
                <c:pt idx="35585">
                  <c:v>177.9249999999107</c:v>
                </c:pt>
                <c:pt idx="35586">
                  <c:v>177.9299999999107</c:v>
                </c:pt>
                <c:pt idx="35587">
                  <c:v>177.9349999999106</c:v>
                </c:pt>
                <c:pt idx="35588">
                  <c:v>177.9399999999106</c:v>
                </c:pt>
                <c:pt idx="35589">
                  <c:v>177.9449999999106</c:v>
                </c:pt>
                <c:pt idx="35590">
                  <c:v>177.9499999999106</c:v>
                </c:pt>
                <c:pt idx="35591">
                  <c:v>177.9549999999107</c:v>
                </c:pt>
                <c:pt idx="35592">
                  <c:v>177.9599999999107</c:v>
                </c:pt>
                <c:pt idx="35593">
                  <c:v>177.9649999999106</c:v>
                </c:pt>
                <c:pt idx="35594">
                  <c:v>177.9699999999106</c:v>
                </c:pt>
                <c:pt idx="35595">
                  <c:v>177.9749999999106</c:v>
                </c:pt>
                <c:pt idx="35596">
                  <c:v>177.9799999999106</c:v>
                </c:pt>
                <c:pt idx="35597">
                  <c:v>177.9849999999106</c:v>
                </c:pt>
                <c:pt idx="35598">
                  <c:v>177.9899999999106</c:v>
                </c:pt>
                <c:pt idx="35599">
                  <c:v>177.9949999999106</c:v>
                </c:pt>
                <c:pt idx="35600">
                  <c:v>177.9999999999106</c:v>
                </c:pt>
                <c:pt idx="35601">
                  <c:v>178.0049999999106</c:v>
                </c:pt>
                <c:pt idx="35602">
                  <c:v>178.0099999999106</c:v>
                </c:pt>
                <c:pt idx="35603">
                  <c:v>178.0149999999106</c:v>
                </c:pt>
                <c:pt idx="35604">
                  <c:v>178.0199999999106</c:v>
                </c:pt>
                <c:pt idx="35605">
                  <c:v>178.0249999999106</c:v>
                </c:pt>
                <c:pt idx="35606">
                  <c:v>178.0299999999106</c:v>
                </c:pt>
                <c:pt idx="35607">
                  <c:v>178.0349999999106</c:v>
                </c:pt>
                <c:pt idx="35608">
                  <c:v>178.0399999999106</c:v>
                </c:pt>
                <c:pt idx="35609">
                  <c:v>178.0449999999105</c:v>
                </c:pt>
                <c:pt idx="35610">
                  <c:v>178.0499999999105</c:v>
                </c:pt>
                <c:pt idx="35611">
                  <c:v>178.0549999999106</c:v>
                </c:pt>
                <c:pt idx="35612">
                  <c:v>178.0599999999106</c:v>
                </c:pt>
                <c:pt idx="35613">
                  <c:v>178.0649999999106</c:v>
                </c:pt>
                <c:pt idx="35614">
                  <c:v>178.0699999999106</c:v>
                </c:pt>
                <c:pt idx="35615">
                  <c:v>178.0749999999105</c:v>
                </c:pt>
                <c:pt idx="35616">
                  <c:v>178.0799999999105</c:v>
                </c:pt>
                <c:pt idx="35617">
                  <c:v>178.0849999999105</c:v>
                </c:pt>
                <c:pt idx="35618">
                  <c:v>178.0899999999105</c:v>
                </c:pt>
                <c:pt idx="35619">
                  <c:v>178.0949999999105</c:v>
                </c:pt>
                <c:pt idx="35620">
                  <c:v>178.0999999999105</c:v>
                </c:pt>
                <c:pt idx="35621">
                  <c:v>178.1049999999105</c:v>
                </c:pt>
                <c:pt idx="35622">
                  <c:v>178.1099999999105</c:v>
                </c:pt>
                <c:pt idx="35623">
                  <c:v>178.1149999999105</c:v>
                </c:pt>
                <c:pt idx="35624">
                  <c:v>178.1199999999105</c:v>
                </c:pt>
                <c:pt idx="35625">
                  <c:v>178.1249999999105</c:v>
                </c:pt>
                <c:pt idx="35626">
                  <c:v>178.1299999999105</c:v>
                </c:pt>
                <c:pt idx="35627">
                  <c:v>178.1349999999105</c:v>
                </c:pt>
                <c:pt idx="35628">
                  <c:v>178.1399999999105</c:v>
                </c:pt>
                <c:pt idx="35629">
                  <c:v>178.1449999999105</c:v>
                </c:pt>
                <c:pt idx="35630">
                  <c:v>178.1499999999104</c:v>
                </c:pt>
                <c:pt idx="35631">
                  <c:v>178.1549999999104</c:v>
                </c:pt>
                <c:pt idx="35632">
                  <c:v>178.1599999999104</c:v>
                </c:pt>
                <c:pt idx="35633">
                  <c:v>178.1649999999104</c:v>
                </c:pt>
                <c:pt idx="35634">
                  <c:v>178.1699999999104</c:v>
                </c:pt>
                <c:pt idx="35635">
                  <c:v>178.1749999999104</c:v>
                </c:pt>
                <c:pt idx="35636">
                  <c:v>178.1799999999104</c:v>
                </c:pt>
                <c:pt idx="35637">
                  <c:v>178.1849999999104</c:v>
                </c:pt>
                <c:pt idx="35638">
                  <c:v>178.1899999999104</c:v>
                </c:pt>
                <c:pt idx="35639">
                  <c:v>178.1949999999104</c:v>
                </c:pt>
                <c:pt idx="35640">
                  <c:v>178.1999999999104</c:v>
                </c:pt>
                <c:pt idx="35641">
                  <c:v>178.2049999999104</c:v>
                </c:pt>
                <c:pt idx="35642">
                  <c:v>178.2099999999104</c:v>
                </c:pt>
                <c:pt idx="35643">
                  <c:v>178.2149999999104</c:v>
                </c:pt>
                <c:pt idx="35644">
                  <c:v>178.2199999999104</c:v>
                </c:pt>
                <c:pt idx="35645">
                  <c:v>178.2249999999104</c:v>
                </c:pt>
                <c:pt idx="35646">
                  <c:v>178.2299999999104</c:v>
                </c:pt>
                <c:pt idx="35647">
                  <c:v>178.2349999999104</c:v>
                </c:pt>
                <c:pt idx="35648">
                  <c:v>178.2399999999104</c:v>
                </c:pt>
                <c:pt idx="35649">
                  <c:v>178.2449999999104</c:v>
                </c:pt>
                <c:pt idx="35650">
                  <c:v>178.2499999999104</c:v>
                </c:pt>
                <c:pt idx="35651">
                  <c:v>178.2549999999104</c:v>
                </c:pt>
                <c:pt idx="35652">
                  <c:v>178.2599999999104</c:v>
                </c:pt>
                <c:pt idx="35653">
                  <c:v>178.2649999999103</c:v>
                </c:pt>
                <c:pt idx="35654">
                  <c:v>178.2699999999103</c:v>
                </c:pt>
                <c:pt idx="35655">
                  <c:v>178.2749999999103</c:v>
                </c:pt>
                <c:pt idx="35656">
                  <c:v>178.2799999999103</c:v>
                </c:pt>
                <c:pt idx="35657">
                  <c:v>178.2849999999104</c:v>
                </c:pt>
                <c:pt idx="35658">
                  <c:v>178.2899999999103</c:v>
                </c:pt>
                <c:pt idx="35659">
                  <c:v>178.2949999999103</c:v>
                </c:pt>
                <c:pt idx="35660">
                  <c:v>178.2999999999103</c:v>
                </c:pt>
                <c:pt idx="35661">
                  <c:v>178.3049999999103</c:v>
                </c:pt>
                <c:pt idx="35662">
                  <c:v>178.3099999999103</c:v>
                </c:pt>
                <c:pt idx="35663">
                  <c:v>178.3149999999103</c:v>
                </c:pt>
                <c:pt idx="35664">
                  <c:v>178.3199999999103</c:v>
                </c:pt>
                <c:pt idx="35665">
                  <c:v>178.3249999999103</c:v>
                </c:pt>
                <c:pt idx="35666">
                  <c:v>178.3299999999103</c:v>
                </c:pt>
                <c:pt idx="35667">
                  <c:v>178.3349999999103</c:v>
                </c:pt>
                <c:pt idx="35668">
                  <c:v>178.3399999999103</c:v>
                </c:pt>
                <c:pt idx="35669">
                  <c:v>178.3449999999103</c:v>
                </c:pt>
                <c:pt idx="35670">
                  <c:v>178.3499999999103</c:v>
                </c:pt>
                <c:pt idx="35671">
                  <c:v>178.3549999999103</c:v>
                </c:pt>
                <c:pt idx="35672">
                  <c:v>178.3599999999103</c:v>
                </c:pt>
                <c:pt idx="35673">
                  <c:v>178.3649999999103</c:v>
                </c:pt>
                <c:pt idx="35674">
                  <c:v>178.3699999999103</c:v>
                </c:pt>
                <c:pt idx="35675">
                  <c:v>178.3749999999102</c:v>
                </c:pt>
                <c:pt idx="35676">
                  <c:v>178.3799999999102</c:v>
                </c:pt>
                <c:pt idx="35677">
                  <c:v>178.3849999999103</c:v>
                </c:pt>
                <c:pt idx="35678">
                  <c:v>178.3899999999103</c:v>
                </c:pt>
                <c:pt idx="35679">
                  <c:v>178.3949999999103</c:v>
                </c:pt>
                <c:pt idx="35680">
                  <c:v>178.3999999999102</c:v>
                </c:pt>
                <c:pt idx="35681">
                  <c:v>178.4049999999102</c:v>
                </c:pt>
                <c:pt idx="35682">
                  <c:v>178.4099999999102</c:v>
                </c:pt>
                <c:pt idx="35683">
                  <c:v>178.4149999999102</c:v>
                </c:pt>
                <c:pt idx="35684">
                  <c:v>178.4199999999102</c:v>
                </c:pt>
                <c:pt idx="35685">
                  <c:v>178.4249999999102</c:v>
                </c:pt>
                <c:pt idx="35686">
                  <c:v>178.4299999999102</c:v>
                </c:pt>
                <c:pt idx="35687">
                  <c:v>178.4349999999102</c:v>
                </c:pt>
                <c:pt idx="35688">
                  <c:v>178.4399999999102</c:v>
                </c:pt>
                <c:pt idx="35689">
                  <c:v>178.4449999999102</c:v>
                </c:pt>
                <c:pt idx="35690">
                  <c:v>178.4499999999102</c:v>
                </c:pt>
                <c:pt idx="35691">
                  <c:v>178.4549999999102</c:v>
                </c:pt>
                <c:pt idx="35692">
                  <c:v>178.4599999999102</c:v>
                </c:pt>
                <c:pt idx="35693">
                  <c:v>178.4649999999102</c:v>
                </c:pt>
                <c:pt idx="35694">
                  <c:v>178.4699999999102</c:v>
                </c:pt>
                <c:pt idx="35695">
                  <c:v>178.4749999999102</c:v>
                </c:pt>
                <c:pt idx="35696">
                  <c:v>178.4799999999102</c:v>
                </c:pt>
                <c:pt idx="35697">
                  <c:v>178.4849999999102</c:v>
                </c:pt>
                <c:pt idx="35698">
                  <c:v>178.4899999999102</c:v>
                </c:pt>
                <c:pt idx="35699">
                  <c:v>178.4949999999102</c:v>
                </c:pt>
                <c:pt idx="35700">
                  <c:v>178.4999999999102</c:v>
                </c:pt>
                <c:pt idx="35701">
                  <c:v>178.5049999999102</c:v>
                </c:pt>
                <c:pt idx="35702">
                  <c:v>178.5099999999101</c:v>
                </c:pt>
                <c:pt idx="35703">
                  <c:v>178.5149999999101</c:v>
                </c:pt>
                <c:pt idx="35704">
                  <c:v>178.5199999999101</c:v>
                </c:pt>
                <c:pt idx="35705">
                  <c:v>178.5249999999101</c:v>
                </c:pt>
                <c:pt idx="35706">
                  <c:v>178.5299999999101</c:v>
                </c:pt>
                <c:pt idx="35707">
                  <c:v>178.5349999999101</c:v>
                </c:pt>
                <c:pt idx="35708">
                  <c:v>178.5399999999101</c:v>
                </c:pt>
                <c:pt idx="35709">
                  <c:v>178.5449999999101</c:v>
                </c:pt>
                <c:pt idx="35710">
                  <c:v>178.5499999999101</c:v>
                </c:pt>
                <c:pt idx="35711">
                  <c:v>178.5549999999101</c:v>
                </c:pt>
                <c:pt idx="35712">
                  <c:v>178.5599999999101</c:v>
                </c:pt>
                <c:pt idx="35713">
                  <c:v>178.5649999999101</c:v>
                </c:pt>
                <c:pt idx="35714">
                  <c:v>178.5699999999101</c:v>
                </c:pt>
                <c:pt idx="35715">
                  <c:v>178.5749999999101</c:v>
                </c:pt>
                <c:pt idx="35716">
                  <c:v>178.5799999999101</c:v>
                </c:pt>
                <c:pt idx="35717">
                  <c:v>178.5849999999101</c:v>
                </c:pt>
                <c:pt idx="35718">
                  <c:v>178.5899999999101</c:v>
                </c:pt>
                <c:pt idx="35719">
                  <c:v>178.59499999991</c:v>
                </c:pt>
                <c:pt idx="35720">
                  <c:v>178.59999999991</c:v>
                </c:pt>
                <c:pt idx="35721">
                  <c:v>178.60499999991</c:v>
                </c:pt>
                <c:pt idx="35722">
                  <c:v>178.60999999991</c:v>
                </c:pt>
                <c:pt idx="35723">
                  <c:v>178.61499999991</c:v>
                </c:pt>
                <c:pt idx="35724">
                  <c:v>178.61999999991</c:v>
                </c:pt>
                <c:pt idx="35725">
                  <c:v>178.62499999991</c:v>
                </c:pt>
                <c:pt idx="35726">
                  <c:v>178.62999999991</c:v>
                </c:pt>
                <c:pt idx="35727">
                  <c:v>178.63499999991</c:v>
                </c:pt>
                <c:pt idx="35728">
                  <c:v>178.63999999991</c:v>
                </c:pt>
                <c:pt idx="35729">
                  <c:v>178.64499999991</c:v>
                </c:pt>
                <c:pt idx="35730">
                  <c:v>178.64999999991</c:v>
                </c:pt>
                <c:pt idx="35731">
                  <c:v>178.65499999991</c:v>
                </c:pt>
                <c:pt idx="35732">
                  <c:v>178.65999999991</c:v>
                </c:pt>
                <c:pt idx="35733">
                  <c:v>178.66499999991</c:v>
                </c:pt>
                <c:pt idx="35734">
                  <c:v>178.66999999991</c:v>
                </c:pt>
                <c:pt idx="35735">
                  <c:v>178.67499999991</c:v>
                </c:pt>
                <c:pt idx="35736">
                  <c:v>178.67999999991</c:v>
                </c:pt>
                <c:pt idx="35737">
                  <c:v>178.68499999991</c:v>
                </c:pt>
                <c:pt idx="35738">
                  <c:v>178.68999999991</c:v>
                </c:pt>
                <c:pt idx="35739">
                  <c:v>178.69499999991</c:v>
                </c:pt>
                <c:pt idx="35740">
                  <c:v>178.69999999991</c:v>
                </c:pt>
                <c:pt idx="35741">
                  <c:v>178.7049999999099</c:v>
                </c:pt>
                <c:pt idx="35742">
                  <c:v>178.7099999999099</c:v>
                </c:pt>
                <c:pt idx="35743">
                  <c:v>178.7149999999099</c:v>
                </c:pt>
                <c:pt idx="35744">
                  <c:v>178.7199999999099</c:v>
                </c:pt>
                <c:pt idx="35745">
                  <c:v>178.72499999991</c:v>
                </c:pt>
                <c:pt idx="35746">
                  <c:v>178.7299999999099</c:v>
                </c:pt>
                <c:pt idx="35747">
                  <c:v>178.7349999999099</c:v>
                </c:pt>
                <c:pt idx="35748">
                  <c:v>178.7399999999099</c:v>
                </c:pt>
                <c:pt idx="35749">
                  <c:v>178.7449999999099</c:v>
                </c:pt>
                <c:pt idx="35750">
                  <c:v>178.7499999999099</c:v>
                </c:pt>
                <c:pt idx="35751">
                  <c:v>178.7549999999099</c:v>
                </c:pt>
                <c:pt idx="35752">
                  <c:v>178.7599999999099</c:v>
                </c:pt>
                <c:pt idx="35753">
                  <c:v>178.7649999999099</c:v>
                </c:pt>
                <c:pt idx="35754">
                  <c:v>178.7699999999099</c:v>
                </c:pt>
                <c:pt idx="35755">
                  <c:v>178.7749999999099</c:v>
                </c:pt>
                <c:pt idx="35756">
                  <c:v>178.7799999999099</c:v>
                </c:pt>
                <c:pt idx="35757">
                  <c:v>178.7849999999099</c:v>
                </c:pt>
                <c:pt idx="35758">
                  <c:v>178.7899999999099</c:v>
                </c:pt>
                <c:pt idx="35759">
                  <c:v>178.7949999999099</c:v>
                </c:pt>
                <c:pt idx="35760">
                  <c:v>178.7999999999099</c:v>
                </c:pt>
                <c:pt idx="35761">
                  <c:v>178.80499999991</c:v>
                </c:pt>
                <c:pt idx="35762">
                  <c:v>178.80999999991</c:v>
                </c:pt>
                <c:pt idx="35763">
                  <c:v>178.8149999999098</c:v>
                </c:pt>
                <c:pt idx="35764">
                  <c:v>178.8199999999098</c:v>
                </c:pt>
                <c:pt idx="35765">
                  <c:v>178.82499999991</c:v>
                </c:pt>
                <c:pt idx="35766">
                  <c:v>178.82999999991</c:v>
                </c:pt>
                <c:pt idx="35767">
                  <c:v>178.83499999991</c:v>
                </c:pt>
                <c:pt idx="35768">
                  <c:v>178.8399999999098</c:v>
                </c:pt>
                <c:pt idx="35769">
                  <c:v>178.8449999999098</c:v>
                </c:pt>
                <c:pt idx="35770">
                  <c:v>178.8499999999098</c:v>
                </c:pt>
                <c:pt idx="35771">
                  <c:v>178.8549999999098</c:v>
                </c:pt>
                <c:pt idx="35772">
                  <c:v>178.8599999999098</c:v>
                </c:pt>
                <c:pt idx="35773">
                  <c:v>178.8649999999098</c:v>
                </c:pt>
                <c:pt idx="35774">
                  <c:v>178.8699999999098</c:v>
                </c:pt>
                <c:pt idx="35775">
                  <c:v>178.8749999999098</c:v>
                </c:pt>
                <c:pt idx="35776">
                  <c:v>178.8799999999098</c:v>
                </c:pt>
                <c:pt idx="35777">
                  <c:v>178.8849999999098</c:v>
                </c:pt>
                <c:pt idx="35778">
                  <c:v>178.8899999999098</c:v>
                </c:pt>
                <c:pt idx="35779">
                  <c:v>178.8949999999098</c:v>
                </c:pt>
                <c:pt idx="35780">
                  <c:v>178.8999999999098</c:v>
                </c:pt>
                <c:pt idx="35781">
                  <c:v>178.9049999999098</c:v>
                </c:pt>
                <c:pt idx="35782">
                  <c:v>178.9099999999098</c:v>
                </c:pt>
                <c:pt idx="35783">
                  <c:v>178.9149999999098</c:v>
                </c:pt>
                <c:pt idx="35784">
                  <c:v>178.9199999999098</c:v>
                </c:pt>
                <c:pt idx="35785">
                  <c:v>178.9249999999098</c:v>
                </c:pt>
                <c:pt idx="35786">
                  <c:v>178.9299999999098</c:v>
                </c:pt>
                <c:pt idx="35787">
                  <c:v>178.9349999999098</c:v>
                </c:pt>
                <c:pt idx="35788">
                  <c:v>178.9399999999098</c:v>
                </c:pt>
                <c:pt idx="35789">
                  <c:v>178.9449999999098</c:v>
                </c:pt>
                <c:pt idx="35790">
                  <c:v>178.9499999999097</c:v>
                </c:pt>
                <c:pt idx="35791">
                  <c:v>178.9549999999098</c:v>
                </c:pt>
                <c:pt idx="35792">
                  <c:v>178.9599999999097</c:v>
                </c:pt>
                <c:pt idx="35793">
                  <c:v>178.9649999999097</c:v>
                </c:pt>
                <c:pt idx="35794">
                  <c:v>178.9699999999097</c:v>
                </c:pt>
                <c:pt idx="35795">
                  <c:v>178.9749999999097</c:v>
                </c:pt>
                <c:pt idx="35796">
                  <c:v>178.9799999999097</c:v>
                </c:pt>
                <c:pt idx="35797">
                  <c:v>178.9849999999097</c:v>
                </c:pt>
                <c:pt idx="35798">
                  <c:v>178.9899999999097</c:v>
                </c:pt>
                <c:pt idx="35799">
                  <c:v>178.9949999999097</c:v>
                </c:pt>
                <c:pt idx="35800">
                  <c:v>178.9999999999097</c:v>
                </c:pt>
                <c:pt idx="35801">
                  <c:v>179.0049999999097</c:v>
                </c:pt>
                <c:pt idx="35802">
                  <c:v>179.0099999999097</c:v>
                </c:pt>
                <c:pt idx="35803">
                  <c:v>179.0149999999097</c:v>
                </c:pt>
                <c:pt idx="35804">
                  <c:v>179.0199999999097</c:v>
                </c:pt>
                <c:pt idx="35805">
                  <c:v>179.0249999999097</c:v>
                </c:pt>
                <c:pt idx="35806">
                  <c:v>179.0299999999097</c:v>
                </c:pt>
                <c:pt idx="35807">
                  <c:v>179.0349999999096</c:v>
                </c:pt>
                <c:pt idx="35808">
                  <c:v>179.0399999999096</c:v>
                </c:pt>
                <c:pt idx="35809">
                  <c:v>179.0449999999096</c:v>
                </c:pt>
                <c:pt idx="35810">
                  <c:v>179.0499999999096</c:v>
                </c:pt>
                <c:pt idx="35811">
                  <c:v>179.0549999999097</c:v>
                </c:pt>
                <c:pt idx="35812">
                  <c:v>179.0599999999096</c:v>
                </c:pt>
                <c:pt idx="35813">
                  <c:v>179.0649999999096</c:v>
                </c:pt>
                <c:pt idx="35814">
                  <c:v>179.0699999999096</c:v>
                </c:pt>
                <c:pt idx="35815">
                  <c:v>179.0749999999096</c:v>
                </c:pt>
                <c:pt idx="35816">
                  <c:v>179.0799999999096</c:v>
                </c:pt>
                <c:pt idx="35817">
                  <c:v>179.0849999999096</c:v>
                </c:pt>
                <c:pt idx="35818">
                  <c:v>179.0899999999096</c:v>
                </c:pt>
                <c:pt idx="35819">
                  <c:v>179.0949999999096</c:v>
                </c:pt>
                <c:pt idx="35820">
                  <c:v>179.0999999999096</c:v>
                </c:pt>
                <c:pt idx="35821">
                  <c:v>179.1049999999096</c:v>
                </c:pt>
                <c:pt idx="35822">
                  <c:v>179.1099999999096</c:v>
                </c:pt>
                <c:pt idx="35823">
                  <c:v>179.1149999999096</c:v>
                </c:pt>
                <c:pt idx="35824">
                  <c:v>179.1199999999096</c:v>
                </c:pt>
                <c:pt idx="35825">
                  <c:v>179.1249999999096</c:v>
                </c:pt>
                <c:pt idx="35826">
                  <c:v>179.1299999999096</c:v>
                </c:pt>
                <c:pt idx="35827">
                  <c:v>179.1349999999096</c:v>
                </c:pt>
                <c:pt idx="35828">
                  <c:v>179.1399999999096</c:v>
                </c:pt>
                <c:pt idx="35829">
                  <c:v>179.1449999999095</c:v>
                </c:pt>
                <c:pt idx="35830">
                  <c:v>179.1499999999095</c:v>
                </c:pt>
                <c:pt idx="35831">
                  <c:v>179.1549999999096</c:v>
                </c:pt>
                <c:pt idx="35832">
                  <c:v>179.1599999999096</c:v>
                </c:pt>
                <c:pt idx="35833">
                  <c:v>179.1649999999096</c:v>
                </c:pt>
                <c:pt idx="35834">
                  <c:v>179.1699999999095</c:v>
                </c:pt>
                <c:pt idx="35835">
                  <c:v>179.1749999999095</c:v>
                </c:pt>
                <c:pt idx="35836">
                  <c:v>179.1799999999095</c:v>
                </c:pt>
                <c:pt idx="35837">
                  <c:v>179.1849999999095</c:v>
                </c:pt>
                <c:pt idx="35838">
                  <c:v>179.1899999999095</c:v>
                </c:pt>
                <c:pt idx="35839">
                  <c:v>179.1949999999095</c:v>
                </c:pt>
                <c:pt idx="35840">
                  <c:v>179.1999999999095</c:v>
                </c:pt>
                <c:pt idx="35841">
                  <c:v>179.2049999999095</c:v>
                </c:pt>
                <c:pt idx="35842">
                  <c:v>179.2099999999095</c:v>
                </c:pt>
                <c:pt idx="35843">
                  <c:v>179.2149999999095</c:v>
                </c:pt>
                <c:pt idx="35844">
                  <c:v>179.2199999999095</c:v>
                </c:pt>
                <c:pt idx="35845">
                  <c:v>179.2249999999095</c:v>
                </c:pt>
                <c:pt idx="35846">
                  <c:v>179.2299999999095</c:v>
                </c:pt>
                <c:pt idx="35847">
                  <c:v>179.2349999999095</c:v>
                </c:pt>
                <c:pt idx="35848">
                  <c:v>179.2399999999095</c:v>
                </c:pt>
                <c:pt idx="35849">
                  <c:v>179.2449999999095</c:v>
                </c:pt>
                <c:pt idx="35850">
                  <c:v>179.2499999999094</c:v>
                </c:pt>
                <c:pt idx="35851">
                  <c:v>179.2549999999094</c:v>
                </c:pt>
                <c:pt idx="35852">
                  <c:v>179.2599999999094</c:v>
                </c:pt>
                <c:pt idx="35853">
                  <c:v>179.2649999999094</c:v>
                </c:pt>
                <c:pt idx="35854">
                  <c:v>179.2699999999094</c:v>
                </c:pt>
                <c:pt idx="35855">
                  <c:v>179.2749999999094</c:v>
                </c:pt>
                <c:pt idx="35856">
                  <c:v>179.2799999999094</c:v>
                </c:pt>
                <c:pt idx="35857">
                  <c:v>179.2849999999094</c:v>
                </c:pt>
                <c:pt idx="35858">
                  <c:v>179.2899999999094</c:v>
                </c:pt>
                <c:pt idx="35859">
                  <c:v>179.2949999999094</c:v>
                </c:pt>
                <c:pt idx="35860">
                  <c:v>179.2999999999094</c:v>
                </c:pt>
                <c:pt idx="35861">
                  <c:v>179.3049999999094</c:v>
                </c:pt>
                <c:pt idx="35862">
                  <c:v>179.3099999999094</c:v>
                </c:pt>
                <c:pt idx="35863">
                  <c:v>179.3149999999094</c:v>
                </c:pt>
                <c:pt idx="35864">
                  <c:v>179.3199999999094</c:v>
                </c:pt>
                <c:pt idx="35865">
                  <c:v>179.3249999999094</c:v>
                </c:pt>
                <c:pt idx="35866">
                  <c:v>179.3299999999094</c:v>
                </c:pt>
                <c:pt idx="35867">
                  <c:v>179.3349999999094</c:v>
                </c:pt>
                <c:pt idx="35868">
                  <c:v>179.3399999999094</c:v>
                </c:pt>
                <c:pt idx="35869">
                  <c:v>179.3449999999094</c:v>
                </c:pt>
                <c:pt idx="35870">
                  <c:v>179.3499999999094</c:v>
                </c:pt>
                <c:pt idx="35871">
                  <c:v>179.3549999999094</c:v>
                </c:pt>
                <c:pt idx="35872">
                  <c:v>179.3599999999094</c:v>
                </c:pt>
                <c:pt idx="35873">
                  <c:v>179.3649999999094</c:v>
                </c:pt>
                <c:pt idx="35874">
                  <c:v>179.3699999999094</c:v>
                </c:pt>
                <c:pt idx="35875">
                  <c:v>179.3749999999094</c:v>
                </c:pt>
                <c:pt idx="35876">
                  <c:v>179.3799999999094</c:v>
                </c:pt>
                <c:pt idx="35877">
                  <c:v>179.3849999999094</c:v>
                </c:pt>
                <c:pt idx="35878">
                  <c:v>179.3899999999094</c:v>
                </c:pt>
                <c:pt idx="35879">
                  <c:v>179.3949999999093</c:v>
                </c:pt>
                <c:pt idx="35880">
                  <c:v>179.3999999999093</c:v>
                </c:pt>
                <c:pt idx="35881">
                  <c:v>179.4049999999093</c:v>
                </c:pt>
                <c:pt idx="35882">
                  <c:v>179.4099999999093</c:v>
                </c:pt>
                <c:pt idx="35883">
                  <c:v>179.4149999999093</c:v>
                </c:pt>
                <c:pt idx="35884">
                  <c:v>179.4199999999093</c:v>
                </c:pt>
                <c:pt idx="35885">
                  <c:v>179.4249999999093</c:v>
                </c:pt>
                <c:pt idx="35886">
                  <c:v>179.4299999999093</c:v>
                </c:pt>
                <c:pt idx="35887">
                  <c:v>179.4349999999093</c:v>
                </c:pt>
                <c:pt idx="35888">
                  <c:v>179.4399999999093</c:v>
                </c:pt>
                <c:pt idx="35889">
                  <c:v>179.4449999999093</c:v>
                </c:pt>
                <c:pt idx="35890">
                  <c:v>179.4499999999093</c:v>
                </c:pt>
                <c:pt idx="35891">
                  <c:v>179.4549999999093</c:v>
                </c:pt>
                <c:pt idx="35892">
                  <c:v>179.4599999999093</c:v>
                </c:pt>
                <c:pt idx="35893">
                  <c:v>179.4649999999093</c:v>
                </c:pt>
                <c:pt idx="35894">
                  <c:v>179.4699999999093</c:v>
                </c:pt>
                <c:pt idx="35895">
                  <c:v>179.4749999999092</c:v>
                </c:pt>
                <c:pt idx="35896">
                  <c:v>179.4799999999092</c:v>
                </c:pt>
                <c:pt idx="35897">
                  <c:v>179.4849999999093</c:v>
                </c:pt>
                <c:pt idx="35898">
                  <c:v>179.4899999999093</c:v>
                </c:pt>
                <c:pt idx="35899">
                  <c:v>179.4949999999093</c:v>
                </c:pt>
                <c:pt idx="35900">
                  <c:v>179.4999999999092</c:v>
                </c:pt>
                <c:pt idx="35901">
                  <c:v>179.5049999999092</c:v>
                </c:pt>
                <c:pt idx="35902">
                  <c:v>179.5099999999092</c:v>
                </c:pt>
                <c:pt idx="35903">
                  <c:v>179.5149999999092</c:v>
                </c:pt>
                <c:pt idx="35904">
                  <c:v>179.5199999999092</c:v>
                </c:pt>
                <c:pt idx="35905">
                  <c:v>179.5249999999092</c:v>
                </c:pt>
                <c:pt idx="35906">
                  <c:v>179.5299999999092</c:v>
                </c:pt>
                <c:pt idx="35907">
                  <c:v>179.5349999999092</c:v>
                </c:pt>
                <c:pt idx="35908">
                  <c:v>179.5399999999092</c:v>
                </c:pt>
                <c:pt idx="35909">
                  <c:v>179.5449999999092</c:v>
                </c:pt>
                <c:pt idx="35910">
                  <c:v>179.5499999999092</c:v>
                </c:pt>
                <c:pt idx="35911">
                  <c:v>179.5549999999092</c:v>
                </c:pt>
                <c:pt idx="35912">
                  <c:v>179.5599999999092</c:v>
                </c:pt>
                <c:pt idx="35913">
                  <c:v>179.5649999999092</c:v>
                </c:pt>
                <c:pt idx="35914">
                  <c:v>179.5699999999092</c:v>
                </c:pt>
                <c:pt idx="35915">
                  <c:v>179.5749999999092</c:v>
                </c:pt>
                <c:pt idx="35916">
                  <c:v>179.5799999999092</c:v>
                </c:pt>
                <c:pt idx="35917">
                  <c:v>179.5849999999092</c:v>
                </c:pt>
                <c:pt idx="35918">
                  <c:v>179.5899999999092</c:v>
                </c:pt>
                <c:pt idx="35919">
                  <c:v>179.5949999999092</c:v>
                </c:pt>
                <c:pt idx="35920">
                  <c:v>179.5999999999092</c:v>
                </c:pt>
                <c:pt idx="35921">
                  <c:v>179.6049999999092</c:v>
                </c:pt>
                <c:pt idx="35922">
                  <c:v>179.6099999999091</c:v>
                </c:pt>
                <c:pt idx="35923">
                  <c:v>179.6149999999091</c:v>
                </c:pt>
                <c:pt idx="35924">
                  <c:v>179.6199999999091</c:v>
                </c:pt>
                <c:pt idx="35925">
                  <c:v>179.6249999999091</c:v>
                </c:pt>
                <c:pt idx="35926">
                  <c:v>179.6299999999091</c:v>
                </c:pt>
                <c:pt idx="35927">
                  <c:v>179.6349999999091</c:v>
                </c:pt>
                <c:pt idx="35928">
                  <c:v>179.6399999999091</c:v>
                </c:pt>
                <c:pt idx="35929">
                  <c:v>179.6449999999091</c:v>
                </c:pt>
                <c:pt idx="35930">
                  <c:v>179.6499999999091</c:v>
                </c:pt>
                <c:pt idx="35931">
                  <c:v>179.6549999999091</c:v>
                </c:pt>
                <c:pt idx="35932">
                  <c:v>179.6599999999091</c:v>
                </c:pt>
                <c:pt idx="35933">
                  <c:v>179.6649999999091</c:v>
                </c:pt>
                <c:pt idx="35934">
                  <c:v>179.6699999999091</c:v>
                </c:pt>
                <c:pt idx="35935">
                  <c:v>179.6749999999091</c:v>
                </c:pt>
                <c:pt idx="35936">
                  <c:v>179.6799999999091</c:v>
                </c:pt>
                <c:pt idx="35937">
                  <c:v>179.6849999999091</c:v>
                </c:pt>
                <c:pt idx="35938">
                  <c:v>179.6899999999091</c:v>
                </c:pt>
                <c:pt idx="35939">
                  <c:v>179.694999999909</c:v>
                </c:pt>
                <c:pt idx="35940">
                  <c:v>179.699999999909</c:v>
                </c:pt>
                <c:pt idx="35941">
                  <c:v>179.704999999909</c:v>
                </c:pt>
                <c:pt idx="35942">
                  <c:v>179.709999999909</c:v>
                </c:pt>
                <c:pt idx="35943">
                  <c:v>179.714999999909</c:v>
                </c:pt>
                <c:pt idx="35944">
                  <c:v>179.719999999909</c:v>
                </c:pt>
                <c:pt idx="35945">
                  <c:v>179.724999999909</c:v>
                </c:pt>
                <c:pt idx="35946">
                  <c:v>179.729999999909</c:v>
                </c:pt>
                <c:pt idx="35947">
                  <c:v>179.734999999909</c:v>
                </c:pt>
                <c:pt idx="35948">
                  <c:v>179.739999999909</c:v>
                </c:pt>
                <c:pt idx="35949">
                  <c:v>179.744999999909</c:v>
                </c:pt>
                <c:pt idx="35950">
                  <c:v>179.749999999909</c:v>
                </c:pt>
                <c:pt idx="35951">
                  <c:v>179.754999999909</c:v>
                </c:pt>
                <c:pt idx="35952">
                  <c:v>179.759999999909</c:v>
                </c:pt>
                <c:pt idx="35953">
                  <c:v>179.764999999909</c:v>
                </c:pt>
                <c:pt idx="35954">
                  <c:v>179.769999999909</c:v>
                </c:pt>
                <c:pt idx="35955">
                  <c:v>179.774999999909</c:v>
                </c:pt>
                <c:pt idx="35956">
                  <c:v>179.7799999999089</c:v>
                </c:pt>
                <c:pt idx="35957">
                  <c:v>179.784999999909</c:v>
                </c:pt>
                <c:pt idx="35958">
                  <c:v>179.789999999909</c:v>
                </c:pt>
                <c:pt idx="35959">
                  <c:v>179.794999999909</c:v>
                </c:pt>
                <c:pt idx="35960">
                  <c:v>179.7999999999089</c:v>
                </c:pt>
                <c:pt idx="35961">
                  <c:v>179.8049999999089</c:v>
                </c:pt>
                <c:pt idx="35962">
                  <c:v>179.8099999999089</c:v>
                </c:pt>
                <c:pt idx="35963">
                  <c:v>179.8149999999089</c:v>
                </c:pt>
                <c:pt idx="35964">
                  <c:v>179.8199999999089</c:v>
                </c:pt>
                <c:pt idx="35965">
                  <c:v>179.824999999909</c:v>
                </c:pt>
                <c:pt idx="35966">
                  <c:v>179.8299999999089</c:v>
                </c:pt>
                <c:pt idx="35967">
                  <c:v>179.8349999999089</c:v>
                </c:pt>
                <c:pt idx="35968">
                  <c:v>179.8399999999089</c:v>
                </c:pt>
                <c:pt idx="35969">
                  <c:v>179.8449999999089</c:v>
                </c:pt>
                <c:pt idx="35970">
                  <c:v>179.8499999999089</c:v>
                </c:pt>
                <c:pt idx="35971">
                  <c:v>179.8549999999089</c:v>
                </c:pt>
                <c:pt idx="35972">
                  <c:v>179.8599999999089</c:v>
                </c:pt>
                <c:pt idx="35973">
                  <c:v>179.8649999999089</c:v>
                </c:pt>
                <c:pt idx="35974">
                  <c:v>179.8699999999089</c:v>
                </c:pt>
                <c:pt idx="35975">
                  <c:v>179.8749999999089</c:v>
                </c:pt>
                <c:pt idx="35976">
                  <c:v>179.8799999999089</c:v>
                </c:pt>
                <c:pt idx="35977">
                  <c:v>179.8849999999089</c:v>
                </c:pt>
                <c:pt idx="35978">
                  <c:v>179.8899999999089</c:v>
                </c:pt>
                <c:pt idx="35979">
                  <c:v>179.8949999999089</c:v>
                </c:pt>
                <c:pt idx="35980">
                  <c:v>179.8999999999089</c:v>
                </c:pt>
                <c:pt idx="35981">
                  <c:v>179.9049999999089</c:v>
                </c:pt>
                <c:pt idx="35982">
                  <c:v>179.9099999999088</c:v>
                </c:pt>
                <c:pt idx="35983">
                  <c:v>179.9149999999088</c:v>
                </c:pt>
                <c:pt idx="35984">
                  <c:v>179.9199999999088</c:v>
                </c:pt>
                <c:pt idx="35985">
                  <c:v>179.9249999999088</c:v>
                </c:pt>
                <c:pt idx="35986">
                  <c:v>179.9299999999088</c:v>
                </c:pt>
                <c:pt idx="35987">
                  <c:v>179.9349999999088</c:v>
                </c:pt>
                <c:pt idx="35988">
                  <c:v>179.9399999999088</c:v>
                </c:pt>
                <c:pt idx="35989">
                  <c:v>179.9449999999088</c:v>
                </c:pt>
                <c:pt idx="35990">
                  <c:v>179.9499999999088</c:v>
                </c:pt>
                <c:pt idx="35991">
                  <c:v>179.9549999999088</c:v>
                </c:pt>
                <c:pt idx="35992">
                  <c:v>179.9599999999088</c:v>
                </c:pt>
                <c:pt idx="35993">
                  <c:v>179.9649999999088</c:v>
                </c:pt>
                <c:pt idx="35994">
                  <c:v>179.9699999999088</c:v>
                </c:pt>
                <c:pt idx="35995">
                  <c:v>179.9749999999088</c:v>
                </c:pt>
                <c:pt idx="35996">
                  <c:v>179.9799999999088</c:v>
                </c:pt>
                <c:pt idx="35997">
                  <c:v>179.9849999999088</c:v>
                </c:pt>
                <c:pt idx="35998">
                  <c:v>179.9899999999088</c:v>
                </c:pt>
                <c:pt idx="35999">
                  <c:v>179.9949999999088</c:v>
                </c:pt>
                <c:pt idx="36000">
                  <c:v>179.9999999999088</c:v>
                </c:pt>
                <c:pt idx="36001">
                  <c:v>180.0049999999088</c:v>
                </c:pt>
                <c:pt idx="36002">
                  <c:v>180.0099999999088</c:v>
                </c:pt>
                <c:pt idx="36003">
                  <c:v>180.0149999999088</c:v>
                </c:pt>
                <c:pt idx="36004">
                  <c:v>180.0199999999087</c:v>
                </c:pt>
                <c:pt idx="36005">
                  <c:v>180.0249999999087</c:v>
                </c:pt>
                <c:pt idx="36006">
                  <c:v>180.0299999999087</c:v>
                </c:pt>
                <c:pt idx="36007">
                  <c:v>180.0349999999087</c:v>
                </c:pt>
                <c:pt idx="36008">
                  <c:v>180.0399999999087</c:v>
                </c:pt>
                <c:pt idx="36009">
                  <c:v>180.0449999999087</c:v>
                </c:pt>
                <c:pt idx="36010">
                  <c:v>180.0499999999087</c:v>
                </c:pt>
                <c:pt idx="36011">
                  <c:v>180.0549999999087</c:v>
                </c:pt>
                <c:pt idx="36012">
                  <c:v>180.0599999999087</c:v>
                </c:pt>
                <c:pt idx="36013">
                  <c:v>180.0649999999087</c:v>
                </c:pt>
                <c:pt idx="36014">
                  <c:v>180.0699999999087</c:v>
                </c:pt>
                <c:pt idx="36015">
                  <c:v>180.0749999999087</c:v>
                </c:pt>
                <c:pt idx="36016">
                  <c:v>180.0799999999087</c:v>
                </c:pt>
                <c:pt idx="36017">
                  <c:v>180.0849999999087</c:v>
                </c:pt>
                <c:pt idx="36018">
                  <c:v>180.0899999999087</c:v>
                </c:pt>
                <c:pt idx="36019">
                  <c:v>180.0949999999087</c:v>
                </c:pt>
                <c:pt idx="36020">
                  <c:v>180.0999999999087</c:v>
                </c:pt>
                <c:pt idx="36021">
                  <c:v>180.1049999999087</c:v>
                </c:pt>
                <c:pt idx="36022">
                  <c:v>180.1099999999086</c:v>
                </c:pt>
                <c:pt idx="36023">
                  <c:v>180.1149999999085</c:v>
                </c:pt>
                <c:pt idx="36024">
                  <c:v>180.1199999999085</c:v>
                </c:pt>
                <c:pt idx="36025">
                  <c:v>180.1249999999087</c:v>
                </c:pt>
                <c:pt idx="36026">
                  <c:v>180.1299999999086</c:v>
                </c:pt>
                <c:pt idx="36027">
                  <c:v>180.1349999999086</c:v>
                </c:pt>
                <c:pt idx="36028">
                  <c:v>180.1399999999086</c:v>
                </c:pt>
                <c:pt idx="36029">
                  <c:v>180.1449999999085</c:v>
                </c:pt>
                <c:pt idx="36030">
                  <c:v>180.1499999999085</c:v>
                </c:pt>
                <c:pt idx="36031">
                  <c:v>180.1549999999086</c:v>
                </c:pt>
                <c:pt idx="36032">
                  <c:v>180.1599999999086</c:v>
                </c:pt>
                <c:pt idx="36033">
                  <c:v>180.1649999999086</c:v>
                </c:pt>
                <c:pt idx="36034">
                  <c:v>180.1699999999086</c:v>
                </c:pt>
                <c:pt idx="36035">
                  <c:v>180.1749999999086</c:v>
                </c:pt>
                <c:pt idx="36036">
                  <c:v>180.1799999999085</c:v>
                </c:pt>
                <c:pt idx="36037">
                  <c:v>180.1849999999086</c:v>
                </c:pt>
                <c:pt idx="36038">
                  <c:v>180.1899999999086</c:v>
                </c:pt>
                <c:pt idx="36039">
                  <c:v>180.1949999999086</c:v>
                </c:pt>
                <c:pt idx="36040">
                  <c:v>180.1999999999086</c:v>
                </c:pt>
                <c:pt idx="36041">
                  <c:v>180.2049999999086</c:v>
                </c:pt>
                <c:pt idx="36042">
                  <c:v>180.2099999999085</c:v>
                </c:pt>
                <c:pt idx="36043">
                  <c:v>180.2149999999085</c:v>
                </c:pt>
                <c:pt idx="36044">
                  <c:v>180.2199999999085</c:v>
                </c:pt>
                <c:pt idx="36045">
                  <c:v>180.2249999999086</c:v>
                </c:pt>
                <c:pt idx="36046">
                  <c:v>180.2299999999086</c:v>
                </c:pt>
                <c:pt idx="36047">
                  <c:v>180.2349999999086</c:v>
                </c:pt>
                <c:pt idx="36048">
                  <c:v>180.2399999999085</c:v>
                </c:pt>
                <c:pt idx="36049">
                  <c:v>180.2449999999085</c:v>
                </c:pt>
                <c:pt idx="36050">
                  <c:v>180.2499999999085</c:v>
                </c:pt>
                <c:pt idx="36051">
                  <c:v>180.2549999999085</c:v>
                </c:pt>
                <c:pt idx="36052">
                  <c:v>180.2599999999085</c:v>
                </c:pt>
                <c:pt idx="36053">
                  <c:v>180.2649999999085</c:v>
                </c:pt>
                <c:pt idx="36054">
                  <c:v>180.2699999999085</c:v>
                </c:pt>
                <c:pt idx="36055">
                  <c:v>180.2749999999085</c:v>
                </c:pt>
                <c:pt idx="36056">
                  <c:v>180.2799999999085</c:v>
                </c:pt>
                <c:pt idx="36057">
                  <c:v>180.2849999999085</c:v>
                </c:pt>
                <c:pt idx="36058">
                  <c:v>180.2899999999085</c:v>
                </c:pt>
                <c:pt idx="36059">
                  <c:v>180.2949999999085</c:v>
                </c:pt>
                <c:pt idx="36060">
                  <c:v>180.2999999999085</c:v>
                </c:pt>
                <c:pt idx="36061">
                  <c:v>180.3049999999085</c:v>
                </c:pt>
                <c:pt idx="36062">
                  <c:v>180.3099999999085</c:v>
                </c:pt>
                <c:pt idx="36063">
                  <c:v>180.3149999999085</c:v>
                </c:pt>
                <c:pt idx="36064">
                  <c:v>180.3199999999085</c:v>
                </c:pt>
                <c:pt idx="36065">
                  <c:v>180.3249999999085</c:v>
                </c:pt>
                <c:pt idx="36066">
                  <c:v>180.3299999999085</c:v>
                </c:pt>
                <c:pt idx="36067">
                  <c:v>180.3349999999085</c:v>
                </c:pt>
                <c:pt idx="36068">
                  <c:v>180.3399999999085</c:v>
                </c:pt>
                <c:pt idx="36069">
                  <c:v>180.3449999999085</c:v>
                </c:pt>
                <c:pt idx="36070">
                  <c:v>180.3499999999084</c:v>
                </c:pt>
                <c:pt idx="36071">
                  <c:v>180.3549999999084</c:v>
                </c:pt>
                <c:pt idx="36072">
                  <c:v>180.3599999999084</c:v>
                </c:pt>
                <c:pt idx="36073">
                  <c:v>180.3649999999084</c:v>
                </c:pt>
                <c:pt idx="36074">
                  <c:v>180.3699999999084</c:v>
                </c:pt>
                <c:pt idx="36075">
                  <c:v>180.3749999999084</c:v>
                </c:pt>
                <c:pt idx="36076">
                  <c:v>180.3799999999084</c:v>
                </c:pt>
                <c:pt idx="36077">
                  <c:v>180.3849999999084</c:v>
                </c:pt>
                <c:pt idx="36078">
                  <c:v>180.3899999999084</c:v>
                </c:pt>
                <c:pt idx="36079">
                  <c:v>180.3949999999084</c:v>
                </c:pt>
                <c:pt idx="36080">
                  <c:v>180.3999999999084</c:v>
                </c:pt>
                <c:pt idx="36081">
                  <c:v>180.4049999999084</c:v>
                </c:pt>
                <c:pt idx="36082">
                  <c:v>180.4099999999084</c:v>
                </c:pt>
                <c:pt idx="36083">
                  <c:v>180.4149999999084</c:v>
                </c:pt>
                <c:pt idx="36084">
                  <c:v>180.4199999999084</c:v>
                </c:pt>
                <c:pt idx="36085">
                  <c:v>180.4249999999084</c:v>
                </c:pt>
                <c:pt idx="36086">
                  <c:v>180.4299999999084</c:v>
                </c:pt>
                <c:pt idx="36087">
                  <c:v>180.4349999999084</c:v>
                </c:pt>
                <c:pt idx="36088">
                  <c:v>180.4399999999084</c:v>
                </c:pt>
                <c:pt idx="36089">
                  <c:v>180.4449999999084</c:v>
                </c:pt>
                <c:pt idx="36090">
                  <c:v>180.4499999999084</c:v>
                </c:pt>
                <c:pt idx="36091">
                  <c:v>180.4549999999084</c:v>
                </c:pt>
                <c:pt idx="36092">
                  <c:v>180.4599999999084</c:v>
                </c:pt>
                <c:pt idx="36093">
                  <c:v>180.4649999999083</c:v>
                </c:pt>
                <c:pt idx="36094">
                  <c:v>180.4699999999083</c:v>
                </c:pt>
                <c:pt idx="36095">
                  <c:v>180.4749999999083</c:v>
                </c:pt>
                <c:pt idx="36096">
                  <c:v>180.4799999999083</c:v>
                </c:pt>
                <c:pt idx="36097">
                  <c:v>180.4849999999084</c:v>
                </c:pt>
                <c:pt idx="36098">
                  <c:v>180.4899999999083</c:v>
                </c:pt>
                <c:pt idx="36099">
                  <c:v>180.4949999999083</c:v>
                </c:pt>
                <c:pt idx="36100">
                  <c:v>180.4999999999083</c:v>
                </c:pt>
                <c:pt idx="36101">
                  <c:v>180.5049999999083</c:v>
                </c:pt>
                <c:pt idx="36102">
                  <c:v>180.5099999999083</c:v>
                </c:pt>
                <c:pt idx="36103">
                  <c:v>180.5149999999083</c:v>
                </c:pt>
                <c:pt idx="36104">
                  <c:v>180.5199999999083</c:v>
                </c:pt>
                <c:pt idx="36105">
                  <c:v>180.5249999999083</c:v>
                </c:pt>
                <c:pt idx="36106">
                  <c:v>180.5299999999083</c:v>
                </c:pt>
                <c:pt idx="36107">
                  <c:v>180.5349999999083</c:v>
                </c:pt>
                <c:pt idx="36108">
                  <c:v>180.5399999999083</c:v>
                </c:pt>
                <c:pt idx="36109">
                  <c:v>180.5449999999083</c:v>
                </c:pt>
                <c:pt idx="36110">
                  <c:v>180.5499999999082</c:v>
                </c:pt>
                <c:pt idx="36111">
                  <c:v>180.5549999999083</c:v>
                </c:pt>
                <c:pt idx="36112">
                  <c:v>180.5599999999083</c:v>
                </c:pt>
                <c:pt idx="36113">
                  <c:v>180.5649999999083</c:v>
                </c:pt>
                <c:pt idx="36114">
                  <c:v>180.5699999999082</c:v>
                </c:pt>
                <c:pt idx="36115">
                  <c:v>180.5749999999082</c:v>
                </c:pt>
                <c:pt idx="36116">
                  <c:v>180.5799999999082</c:v>
                </c:pt>
                <c:pt idx="36117">
                  <c:v>180.5849999999082</c:v>
                </c:pt>
                <c:pt idx="36118">
                  <c:v>180.5899999999082</c:v>
                </c:pt>
                <c:pt idx="36119">
                  <c:v>180.5949999999082</c:v>
                </c:pt>
                <c:pt idx="36120">
                  <c:v>180.5999999999082</c:v>
                </c:pt>
                <c:pt idx="36121">
                  <c:v>180.6049999999082</c:v>
                </c:pt>
                <c:pt idx="36122">
                  <c:v>180.6099999999082</c:v>
                </c:pt>
                <c:pt idx="36123">
                  <c:v>180.6149999999082</c:v>
                </c:pt>
                <c:pt idx="36124">
                  <c:v>180.6199999999081</c:v>
                </c:pt>
                <c:pt idx="36125">
                  <c:v>180.6249999999082</c:v>
                </c:pt>
                <c:pt idx="36126">
                  <c:v>180.6299999999082</c:v>
                </c:pt>
                <c:pt idx="36127">
                  <c:v>180.6349999999082</c:v>
                </c:pt>
                <c:pt idx="36128">
                  <c:v>180.6399999999082</c:v>
                </c:pt>
                <c:pt idx="36129">
                  <c:v>180.6449999999082</c:v>
                </c:pt>
                <c:pt idx="36130">
                  <c:v>180.6499999999081</c:v>
                </c:pt>
                <c:pt idx="36131">
                  <c:v>180.6549999999082</c:v>
                </c:pt>
                <c:pt idx="36132">
                  <c:v>180.6599999999082</c:v>
                </c:pt>
                <c:pt idx="36133">
                  <c:v>180.6649999999082</c:v>
                </c:pt>
                <c:pt idx="36134">
                  <c:v>180.6699999999082</c:v>
                </c:pt>
                <c:pt idx="36135">
                  <c:v>180.6749999999082</c:v>
                </c:pt>
                <c:pt idx="36136">
                  <c:v>180.6799999999081</c:v>
                </c:pt>
                <c:pt idx="36137">
                  <c:v>180.6849999999081</c:v>
                </c:pt>
                <c:pt idx="36138">
                  <c:v>180.6899999999081</c:v>
                </c:pt>
                <c:pt idx="36139">
                  <c:v>180.6949999999081</c:v>
                </c:pt>
                <c:pt idx="36140">
                  <c:v>180.6999999999081</c:v>
                </c:pt>
                <c:pt idx="36141">
                  <c:v>180.7049999999081</c:v>
                </c:pt>
                <c:pt idx="36142">
                  <c:v>180.7099999999081</c:v>
                </c:pt>
                <c:pt idx="36143">
                  <c:v>180.7149999999081</c:v>
                </c:pt>
                <c:pt idx="36144">
                  <c:v>180.7199999999081</c:v>
                </c:pt>
                <c:pt idx="36145">
                  <c:v>180.7249999999081</c:v>
                </c:pt>
                <c:pt idx="36146">
                  <c:v>180.7299999999081</c:v>
                </c:pt>
                <c:pt idx="36147">
                  <c:v>180.7349999999081</c:v>
                </c:pt>
                <c:pt idx="36148">
                  <c:v>180.7399999999081</c:v>
                </c:pt>
                <c:pt idx="36149">
                  <c:v>180.7449999999081</c:v>
                </c:pt>
                <c:pt idx="36150">
                  <c:v>180.7499999999081</c:v>
                </c:pt>
                <c:pt idx="36151">
                  <c:v>180.7549999999081</c:v>
                </c:pt>
                <c:pt idx="36152">
                  <c:v>180.7599999999081</c:v>
                </c:pt>
                <c:pt idx="36153">
                  <c:v>180.7649999999081</c:v>
                </c:pt>
                <c:pt idx="36154">
                  <c:v>180.769999999908</c:v>
                </c:pt>
                <c:pt idx="36155">
                  <c:v>180.7749999999079</c:v>
                </c:pt>
                <c:pt idx="36156">
                  <c:v>180.7799999999079</c:v>
                </c:pt>
                <c:pt idx="36157">
                  <c:v>180.7849999999081</c:v>
                </c:pt>
                <c:pt idx="36158">
                  <c:v>180.789999999908</c:v>
                </c:pt>
                <c:pt idx="36159">
                  <c:v>180.794999999908</c:v>
                </c:pt>
                <c:pt idx="36160">
                  <c:v>180.799999999908</c:v>
                </c:pt>
                <c:pt idx="36161">
                  <c:v>180.804999999908</c:v>
                </c:pt>
                <c:pt idx="36162">
                  <c:v>180.809999999908</c:v>
                </c:pt>
                <c:pt idx="36163">
                  <c:v>180.814999999908</c:v>
                </c:pt>
                <c:pt idx="36164">
                  <c:v>180.819999999908</c:v>
                </c:pt>
                <c:pt idx="36165">
                  <c:v>180.824999999908</c:v>
                </c:pt>
                <c:pt idx="36166">
                  <c:v>180.829999999908</c:v>
                </c:pt>
                <c:pt idx="36167">
                  <c:v>180.834999999908</c:v>
                </c:pt>
                <c:pt idx="36168">
                  <c:v>180.839999999908</c:v>
                </c:pt>
                <c:pt idx="36169">
                  <c:v>180.844999999908</c:v>
                </c:pt>
                <c:pt idx="36170">
                  <c:v>180.849999999908</c:v>
                </c:pt>
                <c:pt idx="36171">
                  <c:v>180.854999999908</c:v>
                </c:pt>
                <c:pt idx="36172">
                  <c:v>180.859999999908</c:v>
                </c:pt>
                <c:pt idx="36173">
                  <c:v>180.864999999908</c:v>
                </c:pt>
                <c:pt idx="36174">
                  <c:v>180.869999999908</c:v>
                </c:pt>
                <c:pt idx="36175">
                  <c:v>180.874999999908</c:v>
                </c:pt>
                <c:pt idx="36176">
                  <c:v>180.879999999908</c:v>
                </c:pt>
                <c:pt idx="36177">
                  <c:v>180.884999999908</c:v>
                </c:pt>
                <c:pt idx="36178">
                  <c:v>180.889999999908</c:v>
                </c:pt>
                <c:pt idx="36179">
                  <c:v>180.894999999908</c:v>
                </c:pt>
                <c:pt idx="36180">
                  <c:v>180.899999999908</c:v>
                </c:pt>
                <c:pt idx="36181">
                  <c:v>180.9049999999079</c:v>
                </c:pt>
                <c:pt idx="36182">
                  <c:v>180.9099999999079</c:v>
                </c:pt>
                <c:pt idx="36183">
                  <c:v>180.9149999999079</c:v>
                </c:pt>
                <c:pt idx="36184">
                  <c:v>180.9199999999079</c:v>
                </c:pt>
                <c:pt idx="36185">
                  <c:v>180.924999999908</c:v>
                </c:pt>
                <c:pt idx="36186">
                  <c:v>180.9299999999079</c:v>
                </c:pt>
                <c:pt idx="36187">
                  <c:v>180.9349999999079</c:v>
                </c:pt>
                <c:pt idx="36188">
                  <c:v>180.9399999999079</c:v>
                </c:pt>
                <c:pt idx="36189">
                  <c:v>180.9449999999079</c:v>
                </c:pt>
                <c:pt idx="36190">
                  <c:v>180.9499999999079</c:v>
                </c:pt>
                <c:pt idx="36191">
                  <c:v>180.9549999999079</c:v>
                </c:pt>
                <c:pt idx="36192">
                  <c:v>180.9599999999079</c:v>
                </c:pt>
                <c:pt idx="36193">
                  <c:v>180.9649999999079</c:v>
                </c:pt>
                <c:pt idx="36194">
                  <c:v>180.9699999999079</c:v>
                </c:pt>
                <c:pt idx="36195">
                  <c:v>180.9749999999079</c:v>
                </c:pt>
                <c:pt idx="36196">
                  <c:v>180.9799999999079</c:v>
                </c:pt>
                <c:pt idx="36197">
                  <c:v>180.9849999999079</c:v>
                </c:pt>
                <c:pt idx="36198">
                  <c:v>180.9899999999079</c:v>
                </c:pt>
                <c:pt idx="36199">
                  <c:v>180.9949999999079</c:v>
                </c:pt>
                <c:pt idx="36200">
                  <c:v>180.9999999999079</c:v>
                </c:pt>
                <c:pt idx="36201">
                  <c:v>181.0049999999079</c:v>
                </c:pt>
                <c:pt idx="36202">
                  <c:v>181.0099999999078</c:v>
                </c:pt>
                <c:pt idx="36203">
                  <c:v>181.0149999999078</c:v>
                </c:pt>
                <c:pt idx="36204">
                  <c:v>181.0199999999078</c:v>
                </c:pt>
                <c:pt idx="36205">
                  <c:v>181.0249999999078</c:v>
                </c:pt>
                <c:pt idx="36206">
                  <c:v>181.0299999999078</c:v>
                </c:pt>
                <c:pt idx="36207">
                  <c:v>181.0349999999078</c:v>
                </c:pt>
                <c:pt idx="36208">
                  <c:v>181.0399999999078</c:v>
                </c:pt>
                <c:pt idx="36209">
                  <c:v>181.0449999999078</c:v>
                </c:pt>
                <c:pt idx="36210">
                  <c:v>181.0499999999078</c:v>
                </c:pt>
                <c:pt idx="36211">
                  <c:v>181.0549999999078</c:v>
                </c:pt>
                <c:pt idx="36212">
                  <c:v>181.0599999999078</c:v>
                </c:pt>
                <c:pt idx="36213">
                  <c:v>181.0649999999078</c:v>
                </c:pt>
                <c:pt idx="36214">
                  <c:v>181.0699999999078</c:v>
                </c:pt>
                <c:pt idx="36215">
                  <c:v>181.0749999999078</c:v>
                </c:pt>
                <c:pt idx="36216">
                  <c:v>181.0799999999078</c:v>
                </c:pt>
                <c:pt idx="36217">
                  <c:v>181.0849999999078</c:v>
                </c:pt>
                <c:pt idx="36218">
                  <c:v>181.0899999999078</c:v>
                </c:pt>
                <c:pt idx="36219">
                  <c:v>181.0949999999078</c:v>
                </c:pt>
                <c:pt idx="36220">
                  <c:v>181.0999999999078</c:v>
                </c:pt>
                <c:pt idx="36221">
                  <c:v>181.1049999999078</c:v>
                </c:pt>
                <c:pt idx="36222">
                  <c:v>181.1099999999078</c:v>
                </c:pt>
                <c:pt idx="36223">
                  <c:v>181.1149999999078</c:v>
                </c:pt>
                <c:pt idx="36224">
                  <c:v>181.1199999999077</c:v>
                </c:pt>
                <c:pt idx="36225">
                  <c:v>181.1249999999077</c:v>
                </c:pt>
                <c:pt idx="36226">
                  <c:v>181.1299999999077</c:v>
                </c:pt>
                <c:pt idx="36227">
                  <c:v>181.1349999999077</c:v>
                </c:pt>
                <c:pt idx="36228">
                  <c:v>181.1399999999077</c:v>
                </c:pt>
                <c:pt idx="36229">
                  <c:v>181.1449999999077</c:v>
                </c:pt>
                <c:pt idx="36230">
                  <c:v>181.1499999999077</c:v>
                </c:pt>
                <c:pt idx="36231">
                  <c:v>181.1549999999077</c:v>
                </c:pt>
                <c:pt idx="36232">
                  <c:v>181.1599999999077</c:v>
                </c:pt>
                <c:pt idx="36233">
                  <c:v>181.1649999999077</c:v>
                </c:pt>
                <c:pt idx="36234">
                  <c:v>181.1699999999077</c:v>
                </c:pt>
                <c:pt idx="36235">
                  <c:v>181.1749999999077</c:v>
                </c:pt>
                <c:pt idx="36236">
                  <c:v>181.1799999999077</c:v>
                </c:pt>
                <c:pt idx="36237">
                  <c:v>181.1849999999077</c:v>
                </c:pt>
                <c:pt idx="36238">
                  <c:v>181.1899999999077</c:v>
                </c:pt>
                <c:pt idx="36239">
                  <c:v>181.1949999999077</c:v>
                </c:pt>
                <c:pt idx="36240">
                  <c:v>181.1999999999077</c:v>
                </c:pt>
                <c:pt idx="36241">
                  <c:v>181.2049999999077</c:v>
                </c:pt>
                <c:pt idx="36242">
                  <c:v>181.2099999999076</c:v>
                </c:pt>
                <c:pt idx="36243">
                  <c:v>181.2149999999075</c:v>
                </c:pt>
                <c:pt idx="36244">
                  <c:v>181.2199999999075</c:v>
                </c:pt>
                <c:pt idx="36245">
                  <c:v>181.2249999999077</c:v>
                </c:pt>
                <c:pt idx="36246">
                  <c:v>181.2299999999076</c:v>
                </c:pt>
                <c:pt idx="36247">
                  <c:v>181.2349999999076</c:v>
                </c:pt>
                <c:pt idx="36248">
                  <c:v>181.2399999999076</c:v>
                </c:pt>
                <c:pt idx="36249">
                  <c:v>181.2449999999075</c:v>
                </c:pt>
                <c:pt idx="36250">
                  <c:v>181.2499999999075</c:v>
                </c:pt>
                <c:pt idx="36251">
                  <c:v>181.2549999999076</c:v>
                </c:pt>
                <c:pt idx="36252">
                  <c:v>181.2599999999076</c:v>
                </c:pt>
                <c:pt idx="36253">
                  <c:v>181.2649999999076</c:v>
                </c:pt>
                <c:pt idx="36254">
                  <c:v>181.2699999999076</c:v>
                </c:pt>
                <c:pt idx="36255">
                  <c:v>181.2749999999075</c:v>
                </c:pt>
                <c:pt idx="36256">
                  <c:v>181.2799999999075</c:v>
                </c:pt>
                <c:pt idx="36257">
                  <c:v>181.2849999999076</c:v>
                </c:pt>
                <c:pt idx="36258">
                  <c:v>181.2899999999076</c:v>
                </c:pt>
                <c:pt idx="36259">
                  <c:v>181.2949999999076</c:v>
                </c:pt>
                <c:pt idx="36260">
                  <c:v>181.2999999999076</c:v>
                </c:pt>
                <c:pt idx="36261">
                  <c:v>181.3049999999076</c:v>
                </c:pt>
                <c:pt idx="36262">
                  <c:v>181.3099999999076</c:v>
                </c:pt>
                <c:pt idx="36263">
                  <c:v>181.3149999999076</c:v>
                </c:pt>
                <c:pt idx="36264">
                  <c:v>181.3199999999076</c:v>
                </c:pt>
                <c:pt idx="36265">
                  <c:v>181.3249999999076</c:v>
                </c:pt>
                <c:pt idx="36266">
                  <c:v>181.3299999999076</c:v>
                </c:pt>
                <c:pt idx="36267">
                  <c:v>181.3349999999076</c:v>
                </c:pt>
                <c:pt idx="36268">
                  <c:v>181.3399999999076</c:v>
                </c:pt>
                <c:pt idx="36269">
                  <c:v>181.3449999999075</c:v>
                </c:pt>
                <c:pt idx="36270">
                  <c:v>181.3499999999075</c:v>
                </c:pt>
                <c:pt idx="36271">
                  <c:v>181.3549999999076</c:v>
                </c:pt>
                <c:pt idx="36272">
                  <c:v>181.3599999999076</c:v>
                </c:pt>
                <c:pt idx="36273">
                  <c:v>181.3649999999076</c:v>
                </c:pt>
                <c:pt idx="36274">
                  <c:v>181.3699999999075</c:v>
                </c:pt>
                <c:pt idx="36275">
                  <c:v>181.3749999999075</c:v>
                </c:pt>
                <c:pt idx="36276">
                  <c:v>181.3799999999075</c:v>
                </c:pt>
                <c:pt idx="36277">
                  <c:v>181.3849999999075</c:v>
                </c:pt>
                <c:pt idx="36278">
                  <c:v>181.3899999999075</c:v>
                </c:pt>
                <c:pt idx="36279">
                  <c:v>181.3949999999075</c:v>
                </c:pt>
                <c:pt idx="36280">
                  <c:v>181.3999999999075</c:v>
                </c:pt>
                <c:pt idx="36281">
                  <c:v>181.4049999999075</c:v>
                </c:pt>
                <c:pt idx="36282">
                  <c:v>181.4099999999075</c:v>
                </c:pt>
                <c:pt idx="36283">
                  <c:v>181.4149999999075</c:v>
                </c:pt>
                <c:pt idx="36284">
                  <c:v>181.4199999999075</c:v>
                </c:pt>
                <c:pt idx="36285">
                  <c:v>181.4249999999075</c:v>
                </c:pt>
                <c:pt idx="36286">
                  <c:v>181.4299999999075</c:v>
                </c:pt>
                <c:pt idx="36287">
                  <c:v>181.4349999999075</c:v>
                </c:pt>
                <c:pt idx="36288">
                  <c:v>181.4399999999075</c:v>
                </c:pt>
                <c:pt idx="36289">
                  <c:v>181.4449999999075</c:v>
                </c:pt>
                <c:pt idx="36290">
                  <c:v>181.4499999999074</c:v>
                </c:pt>
                <c:pt idx="36291">
                  <c:v>181.4549999999074</c:v>
                </c:pt>
                <c:pt idx="36292">
                  <c:v>181.4599999999074</c:v>
                </c:pt>
                <c:pt idx="36293">
                  <c:v>181.4649999999074</c:v>
                </c:pt>
                <c:pt idx="36294">
                  <c:v>181.4699999999074</c:v>
                </c:pt>
                <c:pt idx="36295">
                  <c:v>181.4749999999074</c:v>
                </c:pt>
                <c:pt idx="36296">
                  <c:v>181.4799999999074</c:v>
                </c:pt>
                <c:pt idx="36297">
                  <c:v>181.4849999999074</c:v>
                </c:pt>
                <c:pt idx="36298">
                  <c:v>181.4899999999074</c:v>
                </c:pt>
                <c:pt idx="36299">
                  <c:v>181.4949999999074</c:v>
                </c:pt>
                <c:pt idx="36300">
                  <c:v>181.4999999999074</c:v>
                </c:pt>
                <c:pt idx="36301">
                  <c:v>181.5049999999074</c:v>
                </c:pt>
                <c:pt idx="36302">
                  <c:v>181.5099999999074</c:v>
                </c:pt>
                <c:pt idx="36303">
                  <c:v>181.5149999999074</c:v>
                </c:pt>
                <c:pt idx="36304">
                  <c:v>181.5199999999074</c:v>
                </c:pt>
                <c:pt idx="36305">
                  <c:v>181.5249999999074</c:v>
                </c:pt>
                <c:pt idx="36306">
                  <c:v>181.5299999999074</c:v>
                </c:pt>
                <c:pt idx="36307">
                  <c:v>181.5349999999074</c:v>
                </c:pt>
                <c:pt idx="36308">
                  <c:v>181.5399999999074</c:v>
                </c:pt>
                <c:pt idx="36309">
                  <c:v>181.5449999999074</c:v>
                </c:pt>
                <c:pt idx="36310">
                  <c:v>181.5499999999074</c:v>
                </c:pt>
                <c:pt idx="36311">
                  <c:v>181.5549999999074</c:v>
                </c:pt>
                <c:pt idx="36312">
                  <c:v>181.5599999999074</c:v>
                </c:pt>
                <c:pt idx="36313">
                  <c:v>181.5649999999073</c:v>
                </c:pt>
                <c:pt idx="36314">
                  <c:v>181.5699999999073</c:v>
                </c:pt>
                <c:pt idx="36315">
                  <c:v>181.5749999999073</c:v>
                </c:pt>
                <c:pt idx="36316">
                  <c:v>181.5799999999073</c:v>
                </c:pt>
                <c:pt idx="36317">
                  <c:v>181.5849999999074</c:v>
                </c:pt>
                <c:pt idx="36318">
                  <c:v>181.5899999999073</c:v>
                </c:pt>
                <c:pt idx="36319">
                  <c:v>181.5949999999073</c:v>
                </c:pt>
                <c:pt idx="36320">
                  <c:v>181.5999999999073</c:v>
                </c:pt>
                <c:pt idx="36321">
                  <c:v>181.6049999999073</c:v>
                </c:pt>
                <c:pt idx="36322">
                  <c:v>181.6099999999073</c:v>
                </c:pt>
                <c:pt idx="36323">
                  <c:v>181.6149999999073</c:v>
                </c:pt>
                <c:pt idx="36324">
                  <c:v>181.6199999999073</c:v>
                </c:pt>
                <c:pt idx="36325">
                  <c:v>181.6249999999073</c:v>
                </c:pt>
                <c:pt idx="36326">
                  <c:v>181.6299999999073</c:v>
                </c:pt>
                <c:pt idx="36327">
                  <c:v>181.6349999999073</c:v>
                </c:pt>
                <c:pt idx="36328">
                  <c:v>181.6399999999073</c:v>
                </c:pt>
                <c:pt idx="36329">
                  <c:v>181.6449999999073</c:v>
                </c:pt>
                <c:pt idx="36330">
                  <c:v>181.6499999999072</c:v>
                </c:pt>
                <c:pt idx="36331">
                  <c:v>181.6549999999073</c:v>
                </c:pt>
                <c:pt idx="36332">
                  <c:v>181.6599999999073</c:v>
                </c:pt>
                <c:pt idx="36333">
                  <c:v>181.6649999999073</c:v>
                </c:pt>
                <c:pt idx="36334">
                  <c:v>181.6699999999072</c:v>
                </c:pt>
                <c:pt idx="36335">
                  <c:v>181.6749999999072</c:v>
                </c:pt>
                <c:pt idx="36336">
                  <c:v>181.6799999999072</c:v>
                </c:pt>
                <c:pt idx="36337">
                  <c:v>181.6849999999072</c:v>
                </c:pt>
                <c:pt idx="36338">
                  <c:v>181.6899999999072</c:v>
                </c:pt>
                <c:pt idx="36339">
                  <c:v>181.6949999999072</c:v>
                </c:pt>
                <c:pt idx="36340">
                  <c:v>181.6999999999072</c:v>
                </c:pt>
                <c:pt idx="36341">
                  <c:v>181.7049999999072</c:v>
                </c:pt>
                <c:pt idx="36342">
                  <c:v>181.7099999999072</c:v>
                </c:pt>
                <c:pt idx="36343">
                  <c:v>181.7149999999071</c:v>
                </c:pt>
                <c:pt idx="36344">
                  <c:v>181.7199999999071</c:v>
                </c:pt>
                <c:pt idx="36345">
                  <c:v>181.7249999999072</c:v>
                </c:pt>
                <c:pt idx="36346">
                  <c:v>181.7299999999072</c:v>
                </c:pt>
                <c:pt idx="36347">
                  <c:v>181.7349999999072</c:v>
                </c:pt>
                <c:pt idx="36348">
                  <c:v>181.7399999999072</c:v>
                </c:pt>
                <c:pt idx="36349">
                  <c:v>181.7449999999072</c:v>
                </c:pt>
                <c:pt idx="36350">
                  <c:v>181.7499999999071</c:v>
                </c:pt>
                <c:pt idx="36351">
                  <c:v>181.7549999999072</c:v>
                </c:pt>
                <c:pt idx="36352">
                  <c:v>181.7599999999072</c:v>
                </c:pt>
                <c:pt idx="36353">
                  <c:v>181.7649999999072</c:v>
                </c:pt>
                <c:pt idx="36354">
                  <c:v>181.7699999999072</c:v>
                </c:pt>
                <c:pt idx="36355">
                  <c:v>181.7749999999072</c:v>
                </c:pt>
                <c:pt idx="36356">
                  <c:v>181.7799999999071</c:v>
                </c:pt>
                <c:pt idx="36357">
                  <c:v>181.7849999999071</c:v>
                </c:pt>
                <c:pt idx="36358">
                  <c:v>181.7899999999071</c:v>
                </c:pt>
                <c:pt idx="36359">
                  <c:v>181.7949999999071</c:v>
                </c:pt>
                <c:pt idx="36360">
                  <c:v>181.7999999999071</c:v>
                </c:pt>
                <c:pt idx="36361">
                  <c:v>181.8049999999072</c:v>
                </c:pt>
                <c:pt idx="36362">
                  <c:v>181.8099999999071</c:v>
                </c:pt>
                <c:pt idx="36363">
                  <c:v>181.8149999999071</c:v>
                </c:pt>
                <c:pt idx="36364">
                  <c:v>181.8199999999071</c:v>
                </c:pt>
                <c:pt idx="36365">
                  <c:v>181.8249999999071</c:v>
                </c:pt>
                <c:pt idx="36366">
                  <c:v>181.8299999999071</c:v>
                </c:pt>
                <c:pt idx="36367">
                  <c:v>181.8349999999071</c:v>
                </c:pt>
                <c:pt idx="36368">
                  <c:v>181.8399999999071</c:v>
                </c:pt>
                <c:pt idx="36369">
                  <c:v>181.8449999999071</c:v>
                </c:pt>
                <c:pt idx="36370">
                  <c:v>181.8499999999071</c:v>
                </c:pt>
                <c:pt idx="36371">
                  <c:v>181.8549999999071</c:v>
                </c:pt>
                <c:pt idx="36372">
                  <c:v>181.8599999999071</c:v>
                </c:pt>
                <c:pt idx="36373">
                  <c:v>181.8649999999071</c:v>
                </c:pt>
                <c:pt idx="36374">
                  <c:v>181.8699999999071</c:v>
                </c:pt>
                <c:pt idx="36375">
                  <c:v>181.8749999999071</c:v>
                </c:pt>
                <c:pt idx="36376">
                  <c:v>181.8799999999071</c:v>
                </c:pt>
                <c:pt idx="36377">
                  <c:v>181.8849999999071</c:v>
                </c:pt>
                <c:pt idx="36378">
                  <c:v>181.8899999999071</c:v>
                </c:pt>
                <c:pt idx="36379">
                  <c:v>181.894999999907</c:v>
                </c:pt>
                <c:pt idx="36380">
                  <c:v>181.899999999907</c:v>
                </c:pt>
                <c:pt idx="36381">
                  <c:v>181.904999999907</c:v>
                </c:pt>
                <c:pt idx="36382">
                  <c:v>181.909999999907</c:v>
                </c:pt>
                <c:pt idx="36383">
                  <c:v>181.914999999907</c:v>
                </c:pt>
                <c:pt idx="36384">
                  <c:v>181.919999999907</c:v>
                </c:pt>
                <c:pt idx="36385">
                  <c:v>181.924999999907</c:v>
                </c:pt>
                <c:pt idx="36386">
                  <c:v>181.929999999907</c:v>
                </c:pt>
                <c:pt idx="36387">
                  <c:v>181.934999999907</c:v>
                </c:pt>
                <c:pt idx="36388">
                  <c:v>181.939999999907</c:v>
                </c:pt>
                <c:pt idx="36389">
                  <c:v>181.944999999907</c:v>
                </c:pt>
                <c:pt idx="36390">
                  <c:v>181.949999999907</c:v>
                </c:pt>
                <c:pt idx="36391">
                  <c:v>181.954999999907</c:v>
                </c:pt>
                <c:pt idx="36392">
                  <c:v>181.959999999907</c:v>
                </c:pt>
                <c:pt idx="36393">
                  <c:v>181.964999999907</c:v>
                </c:pt>
                <c:pt idx="36394">
                  <c:v>181.969999999907</c:v>
                </c:pt>
                <c:pt idx="36395">
                  <c:v>181.974999999907</c:v>
                </c:pt>
                <c:pt idx="36396">
                  <c:v>181.979999999907</c:v>
                </c:pt>
                <c:pt idx="36397">
                  <c:v>181.984999999907</c:v>
                </c:pt>
                <c:pt idx="36398">
                  <c:v>181.989999999907</c:v>
                </c:pt>
                <c:pt idx="36399">
                  <c:v>181.994999999907</c:v>
                </c:pt>
                <c:pt idx="36400">
                  <c:v>181.999999999907</c:v>
                </c:pt>
                <c:pt idx="36401">
                  <c:v>182.0049999999069</c:v>
                </c:pt>
                <c:pt idx="36402">
                  <c:v>182.0099999999069</c:v>
                </c:pt>
                <c:pt idx="36403">
                  <c:v>182.0149999999069</c:v>
                </c:pt>
                <c:pt idx="36404">
                  <c:v>182.0199999999069</c:v>
                </c:pt>
                <c:pt idx="36405">
                  <c:v>182.024999999907</c:v>
                </c:pt>
                <c:pt idx="36406">
                  <c:v>182.0299999999069</c:v>
                </c:pt>
                <c:pt idx="36407">
                  <c:v>182.0349999999069</c:v>
                </c:pt>
                <c:pt idx="36408">
                  <c:v>182.0399999999069</c:v>
                </c:pt>
                <c:pt idx="36409">
                  <c:v>182.0449999999069</c:v>
                </c:pt>
                <c:pt idx="36410">
                  <c:v>182.0499999999069</c:v>
                </c:pt>
                <c:pt idx="36411">
                  <c:v>182.0549999999069</c:v>
                </c:pt>
                <c:pt idx="36412">
                  <c:v>182.0599999999069</c:v>
                </c:pt>
                <c:pt idx="36413">
                  <c:v>182.0649999999069</c:v>
                </c:pt>
                <c:pt idx="36414">
                  <c:v>182.0699999999069</c:v>
                </c:pt>
                <c:pt idx="36415">
                  <c:v>182.0749999999069</c:v>
                </c:pt>
                <c:pt idx="36416">
                  <c:v>182.0799999999069</c:v>
                </c:pt>
                <c:pt idx="36417">
                  <c:v>182.0849999999069</c:v>
                </c:pt>
                <c:pt idx="36418">
                  <c:v>182.0899999999069</c:v>
                </c:pt>
                <c:pt idx="36419">
                  <c:v>182.0949999999069</c:v>
                </c:pt>
                <c:pt idx="36420">
                  <c:v>182.0999999999069</c:v>
                </c:pt>
                <c:pt idx="36421">
                  <c:v>182.1049999999069</c:v>
                </c:pt>
                <c:pt idx="36422">
                  <c:v>182.1099999999068</c:v>
                </c:pt>
                <c:pt idx="36423">
                  <c:v>182.1149999999068</c:v>
                </c:pt>
                <c:pt idx="36424">
                  <c:v>182.1199999999068</c:v>
                </c:pt>
                <c:pt idx="36425">
                  <c:v>182.1249999999068</c:v>
                </c:pt>
                <c:pt idx="36426">
                  <c:v>182.1299999999068</c:v>
                </c:pt>
                <c:pt idx="36427">
                  <c:v>182.1349999999068</c:v>
                </c:pt>
                <c:pt idx="36428">
                  <c:v>182.1399999999068</c:v>
                </c:pt>
                <c:pt idx="36429">
                  <c:v>182.1449999999068</c:v>
                </c:pt>
                <c:pt idx="36430">
                  <c:v>182.1499999999068</c:v>
                </c:pt>
                <c:pt idx="36431">
                  <c:v>182.1549999999068</c:v>
                </c:pt>
                <c:pt idx="36432">
                  <c:v>182.1599999999068</c:v>
                </c:pt>
                <c:pt idx="36433">
                  <c:v>182.1649999999068</c:v>
                </c:pt>
                <c:pt idx="36434">
                  <c:v>182.1699999999068</c:v>
                </c:pt>
                <c:pt idx="36435">
                  <c:v>182.1749999999068</c:v>
                </c:pt>
                <c:pt idx="36436">
                  <c:v>182.1799999999068</c:v>
                </c:pt>
                <c:pt idx="36437">
                  <c:v>182.1849999999068</c:v>
                </c:pt>
                <c:pt idx="36438">
                  <c:v>182.1899999999068</c:v>
                </c:pt>
                <c:pt idx="36439">
                  <c:v>182.1949999999068</c:v>
                </c:pt>
                <c:pt idx="36440">
                  <c:v>182.1999999999068</c:v>
                </c:pt>
                <c:pt idx="36441">
                  <c:v>182.2049999999068</c:v>
                </c:pt>
                <c:pt idx="36442">
                  <c:v>182.2099999999068</c:v>
                </c:pt>
                <c:pt idx="36443">
                  <c:v>182.2149999999068</c:v>
                </c:pt>
                <c:pt idx="36444">
                  <c:v>182.2199999999067</c:v>
                </c:pt>
                <c:pt idx="36445">
                  <c:v>182.2249999999067</c:v>
                </c:pt>
                <c:pt idx="36446">
                  <c:v>182.2299999999067</c:v>
                </c:pt>
                <c:pt idx="36447">
                  <c:v>182.2349999999067</c:v>
                </c:pt>
                <c:pt idx="36448">
                  <c:v>182.2399999999067</c:v>
                </c:pt>
                <c:pt idx="36449">
                  <c:v>182.2449999999067</c:v>
                </c:pt>
                <c:pt idx="36450">
                  <c:v>182.2499999999067</c:v>
                </c:pt>
                <c:pt idx="36451">
                  <c:v>182.2549999999067</c:v>
                </c:pt>
                <c:pt idx="36452">
                  <c:v>182.2599999999067</c:v>
                </c:pt>
                <c:pt idx="36453">
                  <c:v>182.2649999999067</c:v>
                </c:pt>
                <c:pt idx="36454">
                  <c:v>182.2699999999067</c:v>
                </c:pt>
                <c:pt idx="36455">
                  <c:v>182.2749999999067</c:v>
                </c:pt>
                <c:pt idx="36456">
                  <c:v>182.2799999999067</c:v>
                </c:pt>
                <c:pt idx="36457">
                  <c:v>182.2849999999067</c:v>
                </c:pt>
                <c:pt idx="36458">
                  <c:v>182.2899999999067</c:v>
                </c:pt>
                <c:pt idx="36459">
                  <c:v>182.2949999999067</c:v>
                </c:pt>
                <c:pt idx="36460">
                  <c:v>182.2999999999067</c:v>
                </c:pt>
                <c:pt idx="36461">
                  <c:v>182.3049999999067</c:v>
                </c:pt>
                <c:pt idx="36462">
                  <c:v>182.3099999999067</c:v>
                </c:pt>
                <c:pt idx="36463">
                  <c:v>182.3149999999067</c:v>
                </c:pt>
                <c:pt idx="36464">
                  <c:v>182.3199999999067</c:v>
                </c:pt>
                <c:pt idx="36465">
                  <c:v>182.3249999999067</c:v>
                </c:pt>
                <c:pt idx="36466">
                  <c:v>182.3299999999067</c:v>
                </c:pt>
                <c:pt idx="36467">
                  <c:v>182.3349999999066</c:v>
                </c:pt>
                <c:pt idx="36468">
                  <c:v>182.3399999999066</c:v>
                </c:pt>
                <c:pt idx="36469">
                  <c:v>182.3449999999066</c:v>
                </c:pt>
                <c:pt idx="36470">
                  <c:v>182.3499999999066</c:v>
                </c:pt>
                <c:pt idx="36471">
                  <c:v>182.3549999999067</c:v>
                </c:pt>
                <c:pt idx="36472">
                  <c:v>182.3599999999066</c:v>
                </c:pt>
                <c:pt idx="36473">
                  <c:v>182.3649999999066</c:v>
                </c:pt>
                <c:pt idx="36474">
                  <c:v>182.3699999999066</c:v>
                </c:pt>
                <c:pt idx="36475">
                  <c:v>182.3749999999066</c:v>
                </c:pt>
                <c:pt idx="36476">
                  <c:v>182.3799999999066</c:v>
                </c:pt>
                <c:pt idx="36477">
                  <c:v>182.3849999999066</c:v>
                </c:pt>
                <c:pt idx="36478">
                  <c:v>182.3899999999066</c:v>
                </c:pt>
                <c:pt idx="36479">
                  <c:v>182.3949999999066</c:v>
                </c:pt>
                <c:pt idx="36480">
                  <c:v>182.3999999999066</c:v>
                </c:pt>
                <c:pt idx="36481">
                  <c:v>182.4049999999066</c:v>
                </c:pt>
                <c:pt idx="36482">
                  <c:v>182.4099999999066</c:v>
                </c:pt>
                <c:pt idx="36483">
                  <c:v>182.4149999999066</c:v>
                </c:pt>
                <c:pt idx="36484">
                  <c:v>182.4199999999066</c:v>
                </c:pt>
                <c:pt idx="36485">
                  <c:v>182.4249999999066</c:v>
                </c:pt>
                <c:pt idx="36486">
                  <c:v>182.4299999999066</c:v>
                </c:pt>
                <c:pt idx="36487">
                  <c:v>182.4349999999066</c:v>
                </c:pt>
                <c:pt idx="36488">
                  <c:v>182.4399999999066</c:v>
                </c:pt>
                <c:pt idx="36489">
                  <c:v>182.4449999999065</c:v>
                </c:pt>
                <c:pt idx="36490">
                  <c:v>182.4499999999065</c:v>
                </c:pt>
                <c:pt idx="36491">
                  <c:v>182.4549999999066</c:v>
                </c:pt>
                <c:pt idx="36492">
                  <c:v>182.4599999999066</c:v>
                </c:pt>
                <c:pt idx="36493">
                  <c:v>182.4649999999066</c:v>
                </c:pt>
                <c:pt idx="36494">
                  <c:v>182.4699999999065</c:v>
                </c:pt>
                <c:pt idx="36495">
                  <c:v>182.4749999999065</c:v>
                </c:pt>
                <c:pt idx="36496">
                  <c:v>182.4799999999065</c:v>
                </c:pt>
                <c:pt idx="36497">
                  <c:v>182.4849999999065</c:v>
                </c:pt>
                <c:pt idx="36498">
                  <c:v>182.4899999999065</c:v>
                </c:pt>
                <c:pt idx="36499">
                  <c:v>182.4949999999065</c:v>
                </c:pt>
                <c:pt idx="36500">
                  <c:v>182.4999999999065</c:v>
                </c:pt>
                <c:pt idx="36501">
                  <c:v>182.5049999999065</c:v>
                </c:pt>
                <c:pt idx="36502">
                  <c:v>182.5099999999065</c:v>
                </c:pt>
                <c:pt idx="36503">
                  <c:v>182.5149999999065</c:v>
                </c:pt>
                <c:pt idx="36504">
                  <c:v>182.5199999999065</c:v>
                </c:pt>
                <c:pt idx="36505">
                  <c:v>182.5249999999065</c:v>
                </c:pt>
                <c:pt idx="36506">
                  <c:v>182.5299999999065</c:v>
                </c:pt>
                <c:pt idx="36507">
                  <c:v>182.5349999999065</c:v>
                </c:pt>
                <c:pt idx="36508">
                  <c:v>182.5399999999065</c:v>
                </c:pt>
                <c:pt idx="36509">
                  <c:v>182.5449999999065</c:v>
                </c:pt>
                <c:pt idx="36510">
                  <c:v>182.5499999999064</c:v>
                </c:pt>
                <c:pt idx="36511">
                  <c:v>182.5549999999064</c:v>
                </c:pt>
                <c:pt idx="36512">
                  <c:v>182.5599999999064</c:v>
                </c:pt>
                <c:pt idx="36513">
                  <c:v>182.5649999999064</c:v>
                </c:pt>
                <c:pt idx="36514">
                  <c:v>182.5699999999064</c:v>
                </c:pt>
                <c:pt idx="36515">
                  <c:v>182.5749999999064</c:v>
                </c:pt>
                <c:pt idx="36516">
                  <c:v>182.5799999999064</c:v>
                </c:pt>
                <c:pt idx="36517">
                  <c:v>182.5849999999064</c:v>
                </c:pt>
                <c:pt idx="36518">
                  <c:v>182.5899999999064</c:v>
                </c:pt>
                <c:pt idx="36519">
                  <c:v>182.5949999999064</c:v>
                </c:pt>
                <c:pt idx="36520">
                  <c:v>182.5999999999064</c:v>
                </c:pt>
                <c:pt idx="36521">
                  <c:v>182.6049999999064</c:v>
                </c:pt>
                <c:pt idx="36522">
                  <c:v>182.6099999999064</c:v>
                </c:pt>
                <c:pt idx="36523">
                  <c:v>182.6149999999064</c:v>
                </c:pt>
                <c:pt idx="36524">
                  <c:v>182.6199999999064</c:v>
                </c:pt>
                <c:pt idx="36525">
                  <c:v>182.6249999999064</c:v>
                </c:pt>
                <c:pt idx="36526">
                  <c:v>182.6299999999064</c:v>
                </c:pt>
                <c:pt idx="36527">
                  <c:v>182.6349999999064</c:v>
                </c:pt>
                <c:pt idx="36528">
                  <c:v>182.6399999999064</c:v>
                </c:pt>
                <c:pt idx="36529">
                  <c:v>182.6449999999064</c:v>
                </c:pt>
                <c:pt idx="36530">
                  <c:v>182.6499999999064</c:v>
                </c:pt>
                <c:pt idx="36531">
                  <c:v>182.6549999999064</c:v>
                </c:pt>
                <c:pt idx="36532">
                  <c:v>182.6599999999064</c:v>
                </c:pt>
                <c:pt idx="36533">
                  <c:v>182.6649999999063</c:v>
                </c:pt>
                <c:pt idx="36534">
                  <c:v>182.6699999999063</c:v>
                </c:pt>
                <c:pt idx="36535">
                  <c:v>182.6749999999063</c:v>
                </c:pt>
                <c:pt idx="36536">
                  <c:v>182.6799999999063</c:v>
                </c:pt>
                <c:pt idx="36537">
                  <c:v>182.6849999999064</c:v>
                </c:pt>
                <c:pt idx="36538">
                  <c:v>182.6899999999063</c:v>
                </c:pt>
                <c:pt idx="36539">
                  <c:v>182.6949999999063</c:v>
                </c:pt>
                <c:pt idx="36540">
                  <c:v>182.6999999999063</c:v>
                </c:pt>
                <c:pt idx="36541">
                  <c:v>182.7049999999063</c:v>
                </c:pt>
                <c:pt idx="36542">
                  <c:v>182.7099999999063</c:v>
                </c:pt>
                <c:pt idx="36543">
                  <c:v>182.7149999999063</c:v>
                </c:pt>
                <c:pt idx="36544">
                  <c:v>182.7199999999063</c:v>
                </c:pt>
                <c:pt idx="36545">
                  <c:v>182.7249999999063</c:v>
                </c:pt>
                <c:pt idx="36546">
                  <c:v>182.7299999999063</c:v>
                </c:pt>
                <c:pt idx="36547">
                  <c:v>182.7349999999063</c:v>
                </c:pt>
                <c:pt idx="36548">
                  <c:v>182.7399999999063</c:v>
                </c:pt>
                <c:pt idx="36549">
                  <c:v>182.7449999999063</c:v>
                </c:pt>
                <c:pt idx="36550">
                  <c:v>182.7499999999062</c:v>
                </c:pt>
                <c:pt idx="36551">
                  <c:v>182.7549999999063</c:v>
                </c:pt>
                <c:pt idx="36552">
                  <c:v>182.7599999999063</c:v>
                </c:pt>
                <c:pt idx="36553">
                  <c:v>182.7649999999063</c:v>
                </c:pt>
                <c:pt idx="36554">
                  <c:v>182.7699999999062</c:v>
                </c:pt>
                <c:pt idx="36555">
                  <c:v>182.7749999999062</c:v>
                </c:pt>
                <c:pt idx="36556">
                  <c:v>182.7799999999062</c:v>
                </c:pt>
                <c:pt idx="36557">
                  <c:v>182.7849999999062</c:v>
                </c:pt>
                <c:pt idx="36558">
                  <c:v>182.7899999999062</c:v>
                </c:pt>
                <c:pt idx="36559">
                  <c:v>182.7949999999062</c:v>
                </c:pt>
                <c:pt idx="36560">
                  <c:v>182.7999999999062</c:v>
                </c:pt>
                <c:pt idx="36561">
                  <c:v>182.8049999999062</c:v>
                </c:pt>
                <c:pt idx="36562">
                  <c:v>182.8099999999062</c:v>
                </c:pt>
                <c:pt idx="36563">
                  <c:v>182.8149999999062</c:v>
                </c:pt>
                <c:pt idx="36564">
                  <c:v>182.8199999999062</c:v>
                </c:pt>
                <c:pt idx="36565">
                  <c:v>182.8249999999062</c:v>
                </c:pt>
                <c:pt idx="36566">
                  <c:v>182.8299999999062</c:v>
                </c:pt>
                <c:pt idx="36567">
                  <c:v>182.8349999999062</c:v>
                </c:pt>
                <c:pt idx="36568">
                  <c:v>182.8399999999062</c:v>
                </c:pt>
                <c:pt idx="36569">
                  <c:v>182.8449999999062</c:v>
                </c:pt>
                <c:pt idx="36570">
                  <c:v>182.8499999999062</c:v>
                </c:pt>
                <c:pt idx="36571">
                  <c:v>182.8549999999062</c:v>
                </c:pt>
                <c:pt idx="36572">
                  <c:v>182.8599999999062</c:v>
                </c:pt>
                <c:pt idx="36573">
                  <c:v>182.8649999999062</c:v>
                </c:pt>
                <c:pt idx="36574">
                  <c:v>182.8699999999062</c:v>
                </c:pt>
                <c:pt idx="36575">
                  <c:v>182.8749999999062</c:v>
                </c:pt>
                <c:pt idx="36576">
                  <c:v>182.8799999999062</c:v>
                </c:pt>
                <c:pt idx="36577">
                  <c:v>182.8849999999062</c:v>
                </c:pt>
                <c:pt idx="36578">
                  <c:v>182.8899999999062</c:v>
                </c:pt>
                <c:pt idx="36579">
                  <c:v>182.8949999999062</c:v>
                </c:pt>
                <c:pt idx="36580">
                  <c:v>182.8999999999062</c:v>
                </c:pt>
                <c:pt idx="36581">
                  <c:v>182.9049999999062</c:v>
                </c:pt>
                <c:pt idx="36582">
                  <c:v>182.9099999999061</c:v>
                </c:pt>
                <c:pt idx="36583">
                  <c:v>182.9149999999061</c:v>
                </c:pt>
                <c:pt idx="36584">
                  <c:v>182.9199999999061</c:v>
                </c:pt>
                <c:pt idx="36585">
                  <c:v>182.9249999999061</c:v>
                </c:pt>
                <c:pt idx="36586">
                  <c:v>182.9299999999061</c:v>
                </c:pt>
                <c:pt idx="36587">
                  <c:v>182.9349999999061</c:v>
                </c:pt>
                <c:pt idx="36588">
                  <c:v>182.9399999999061</c:v>
                </c:pt>
                <c:pt idx="36589">
                  <c:v>182.9449999999061</c:v>
                </c:pt>
                <c:pt idx="36590">
                  <c:v>182.9499999999061</c:v>
                </c:pt>
                <c:pt idx="36591">
                  <c:v>182.9549999999061</c:v>
                </c:pt>
                <c:pt idx="36592">
                  <c:v>182.9599999999061</c:v>
                </c:pt>
                <c:pt idx="36593">
                  <c:v>182.9649999999061</c:v>
                </c:pt>
                <c:pt idx="36594">
                  <c:v>182.9699999999061</c:v>
                </c:pt>
                <c:pt idx="36595">
                  <c:v>182.9749999999061</c:v>
                </c:pt>
                <c:pt idx="36596">
                  <c:v>182.9799999999061</c:v>
                </c:pt>
                <c:pt idx="36597">
                  <c:v>182.9849999999061</c:v>
                </c:pt>
                <c:pt idx="36598">
                  <c:v>182.9899999999061</c:v>
                </c:pt>
                <c:pt idx="36599">
                  <c:v>182.994999999906</c:v>
                </c:pt>
                <c:pt idx="36600">
                  <c:v>182.999999999906</c:v>
                </c:pt>
                <c:pt idx="36601">
                  <c:v>183.004999999906</c:v>
                </c:pt>
                <c:pt idx="36602">
                  <c:v>183.009999999906</c:v>
                </c:pt>
                <c:pt idx="36603">
                  <c:v>183.014999999906</c:v>
                </c:pt>
                <c:pt idx="36604">
                  <c:v>183.019999999906</c:v>
                </c:pt>
                <c:pt idx="36605">
                  <c:v>183.024999999906</c:v>
                </c:pt>
                <c:pt idx="36606">
                  <c:v>183.029999999906</c:v>
                </c:pt>
                <c:pt idx="36607">
                  <c:v>183.034999999906</c:v>
                </c:pt>
                <c:pt idx="36608">
                  <c:v>183.039999999906</c:v>
                </c:pt>
                <c:pt idx="36609">
                  <c:v>183.044999999906</c:v>
                </c:pt>
                <c:pt idx="36610">
                  <c:v>183.049999999906</c:v>
                </c:pt>
                <c:pt idx="36611">
                  <c:v>183.054999999906</c:v>
                </c:pt>
                <c:pt idx="36612">
                  <c:v>183.059999999906</c:v>
                </c:pt>
                <c:pt idx="36613">
                  <c:v>183.064999999906</c:v>
                </c:pt>
                <c:pt idx="36614">
                  <c:v>183.069999999906</c:v>
                </c:pt>
                <c:pt idx="36615">
                  <c:v>183.074999999906</c:v>
                </c:pt>
                <c:pt idx="36616">
                  <c:v>183.079999999906</c:v>
                </c:pt>
                <c:pt idx="36617">
                  <c:v>183.084999999906</c:v>
                </c:pt>
                <c:pt idx="36618">
                  <c:v>183.089999999906</c:v>
                </c:pt>
                <c:pt idx="36619">
                  <c:v>183.094999999906</c:v>
                </c:pt>
                <c:pt idx="36620">
                  <c:v>183.099999999906</c:v>
                </c:pt>
                <c:pt idx="36621">
                  <c:v>183.1049999999059</c:v>
                </c:pt>
                <c:pt idx="36622">
                  <c:v>183.1099999999059</c:v>
                </c:pt>
                <c:pt idx="36623">
                  <c:v>183.1149999999059</c:v>
                </c:pt>
                <c:pt idx="36624">
                  <c:v>183.1199999999059</c:v>
                </c:pt>
                <c:pt idx="36625">
                  <c:v>183.124999999906</c:v>
                </c:pt>
                <c:pt idx="36626">
                  <c:v>183.1299999999059</c:v>
                </c:pt>
                <c:pt idx="36627">
                  <c:v>183.1349999999059</c:v>
                </c:pt>
                <c:pt idx="36628">
                  <c:v>183.1399999999059</c:v>
                </c:pt>
                <c:pt idx="36629">
                  <c:v>183.1449999999059</c:v>
                </c:pt>
                <c:pt idx="36630">
                  <c:v>183.1499999999059</c:v>
                </c:pt>
                <c:pt idx="36631">
                  <c:v>183.1549999999059</c:v>
                </c:pt>
                <c:pt idx="36632">
                  <c:v>183.1599999999059</c:v>
                </c:pt>
                <c:pt idx="36633">
                  <c:v>183.1649999999059</c:v>
                </c:pt>
                <c:pt idx="36634">
                  <c:v>183.1699999999059</c:v>
                </c:pt>
                <c:pt idx="36635">
                  <c:v>183.1749999999059</c:v>
                </c:pt>
                <c:pt idx="36636">
                  <c:v>183.1799999999059</c:v>
                </c:pt>
                <c:pt idx="36637">
                  <c:v>183.1849999999059</c:v>
                </c:pt>
                <c:pt idx="36638">
                  <c:v>183.1899999999059</c:v>
                </c:pt>
                <c:pt idx="36639">
                  <c:v>183.1949999999059</c:v>
                </c:pt>
                <c:pt idx="36640">
                  <c:v>183.1999999999059</c:v>
                </c:pt>
                <c:pt idx="36641">
                  <c:v>183.2049999999059</c:v>
                </c:pt>
                <c:pt idx="36642">
                  <c:v>183.2099999999058</c:v>
                </c:pt>
                <c:pt idx="36643">
                  <c:v>183.2149999999058</c:v>
                </c:pt>
                <c:pt idx="36644">
                  <c:v>183.2199999999058</c:v>
                </c:pt>
                <c:pt idx="36645">
                  <c:v>183.2249999999058</c:v>
                </c:pt>
                <c:pt idx="36646">
                  <c:v>183.2299999999058</c:v>
                </c:pt>
                <c:pt idx="36647">
                  <c:v>183.2349999999058</c:v>
                </c:pt>
                <c:pt idx="36648">
                  <c:v>183.2399999999058</c:v>
                </c:pt>
                <c:pt idx="36649">
                  <c:v>183.2449999999058</c:v>
                </c:pt>
                <c:pt idx="36650">
                  <c:v>183.2499999999058</c:v>
                </c:pt>
                <c:pt idx="36651">
                  <c:v>183.2549999999058</c:v>
                </c:pt>
                <c:pt idx="36652">
                  <c:v>183.2599999999058</c:v>
                </c:pt>
                <c:pt idx="36653">
                  <c:v>183.2649999999058</c:v>
                </c:pt>
                <c:pt idx="36654">
                  <c:v>183.2699999999058</c:v>
                </c:pt>
                <c:pt idx="36655">
                  <c:v>183.2749999999058</c:v>
                </c:pt>
                <c:pt idx="36656">
                  <c:v>183.2799999999058</c:v>
                </c:pt>
                <c:pt idx="36657">
                  <c:v>183.2849999999058</c:v>
                </c:pt>
                <c:pt idx="36658">
                  <c:v>183.2899999999058</c:v>
                </c:pt>
                <c:pt idx="36659">
                  <c:v>183.2949999999058</c:v>
                </c:pt>
                <c:pt idx="36660">
                  <c:v>183.2999999999058</c:v>
                </c:pt>
                <c:pt idx="36661">
                  <c:v>183.3049999999058</c:v>
                </c:pt>
                <c:pt idx="36662">
                  <c:v>183.3099999999058</c:v>
                </c:pt>
                <c:pt idx="36663">
                  <c:v>183.3149999999058</c:v>
                </c:pt>
                <c:pt idx="36664">
                  <c:v>183.3199999999058</c:v>
                </c:pt>
                <c:pt idx="36665">
                  <c:v>183.3249999999058</c:v>
                </c:pt>
                <c:pt idx="36666">
                  <c:v>183.3299999999058</c:v>
                </c:pt>
                <c:pt idx="36667">
                  <c:v>183.3349999999058</c:v>
                </c:pt>
                <c:pt idx="36668">
                  <c:v>183.3399999999058</c:v>
                </c:pt>
                <c:pt idx="36669">
                  <c:v>183.3449999999058</c:v>
                </c:pt>
                <c:pt idx="36670">
                  <c:v>183.3499999999057</c:v>
                </c:pt>
                <c:pt idx="36671">
                  <c:v>183.3549999999057</c:v>
                </c:pt>
                <c:pt idx="36672">
                  <c:v>183.3599999999057</c:v>
                </c:pt>
                <c:pt idx="36673">
                  <c:v>183.3649999999057</c:v>
                </c:pt>
                <c:pt idx="36674">
                  <c:v>183.3699999999057</c:v>
                </c:pt>
                <c:pt idx="36675">
                  <c:v>183.3749999999057</c:v>
                </c:pt>
                <c:pt idx="36676">
                  <c:v>183.3799999999057</c:v>
                </c:pt>
                <c:pt idx="36677">
                  <c:v>183.3849999999057</c:v>
                </c:pt>
                <c:pt idx="36678">
                  <c:v>183.3899999999057</c:v>
                </c:pt>
                <c:pt idx="36679">
                  <c:v>183.3949999999057</c:v>
                </c:pt>
                <c:pt idx="36680">
                  <c:v>183.3999999999057</c:v>
                </c:pt>
                <c:pt idx="36681">
                  <c:v>183.4049999999057</c:v>
                </c:pt>
                <c:pt idx="36682">
                  <c:v>183.4099999999057</c:v>
                </c:pt>
                <c:pt idx="36683">
                  <c:v>183.4149999999057</c:v>
                </c:pt>
                <c:pt idx="36684">
                  <c:v>183.4199999999057</c:v>
                </c:pt>
                <c:pt idx="36685">
                  <c:v>183.4249999999057</c:v>
                </c:pt>
                <c:pt idx="36686">
                  <c:v>183.4299999999057</c:v>
                </c:pt>
                <c:pt idx="36687">
                  <c:v>183.4349999999056</c:v>
                </c:pt>
                <c:pt idx="36688">
                  <c:v>183.4399999999056</c:v>
                </c:pt>
                <c:pt idx="36689">
                  <c:v>183.4449999999056</c:v>
                </c:pt>
                <c:pt idx="36690">
                  <c:v>183.4499999999056</c:v>
                </c:pt>
                <c:pt idx="36691">
                  <c:v>183.4549999999057</c:v>
                </c:pt>
                <c:pt idx="36692">
                  <c:v>183.4599999999056</c:v>
                </c:pt>
                <c:pt idx="36693">
                  <c:v>183.4649999999056</c:v>
                </c:pt>
                <c:pt idx="36694">
                  <c:v>183.4699999999056</c:v>
                </c:pt>
                <c:pt idx="36695">
                  <c:v>183.4749999999056</c:v>
                </c:pt>
                <c:pt idx="36696">
                  <c:v>183.4799999999056</c:v>
                </c:pt>
                <c:pt idx="36697">
                  <c:v>183.4849999999056</c:v>
                </c:pt>
                <c:pt idx="36698">
                  <c:v>183.4899999999056</c:v>
                </c:pt>
                <c:pt idx="36699">
                  <c:v>183.4949999999056</c:v>
                </c:pt>
                <c:pt idx="36700">
                  <c:v>183.4999999999056</c:v>
                </c:pt>
                <c:pt idx="36701">
                  <c:v>183.5049999999056</c:v>
                </c:pt>
                <c:pt idx="36702">
                  <c:v>183.5099999999056</c:v>
                </c:pt>
                <c:pt idx="36703">
                  <c:v>183.5149999999056</c:v>
                </c:pt>
                <c:pt idx="36704">
                  <c:v>183.5199999999056</c:v>
                </c:pt>
                <c:pt idx="36705">
                  <c:v>183.5249999999056</c:v>
                </c:pt>
                <c:pt idx="36706">
                  <c:v>183.5299999999056</c:v>
                </c:pt>
                <c:pt idx="36707">
                  <c:v>183.5349999999056</c:v>
                </c:pt>
                <c:pt idx="36708">
                  <c:v>183.5399999999056</c:v>
                </c:pt>
                <c:pt idx="36709">
                  <c:v>183.5449999999055</c:v>
                </c:pt>
                <c:pt idx="36710">
                  <c:v>183.5499999999055</c:v>
                </c:pt>
                <c:pt idx="36711">
                  <c:v>183.5549999999056</c:v>
                </c:pt>
                <c:pt idx="36712">
                  <c:v>183.5599999999056</c:v>
                </c:pt>
                <c:pt idx="36713">
                  <c:v>183.5649999999056</c:v>
                </c:pt>
                <c:pt idx="36714">
                  <c:v>183.5699999999055</c:v>
                </c:pt>
                <c:pt idx="36715">
                  <c:v>183.5749999999055</c:v>
                </c:pt>
                <c:pt idx="36716">
                  <c:v>183.5799999999055</c:v>
                </c:pt>
                <c:pt idx="36717">
                  <c:v>183.5849999999055</c:v>
                </c:pt>
                <c:pt idx="36718">
                  <c:v>183.5899999999055</c:v>
                </c:pt>
                <c:pt idx="36719">
                  <c:v>183.5949999999055</c:v>
                </c:pt>
                <c:pt idx="36720">
                  <c:v>183.5999999999055</c:v>
                </c:pt>
                <c:pt idx="36721">
                  <c:v>183.6049999999055</c:v>
                </c:pt>
                <c:pt idx="36722">
                  <c:v>183.6099999999055</c:v>
                </c:pt>
                <c:pt idx="36723">
                  <c:v>183.6149999999055</c:v>
                </c:pt>
                <c:pt idx="36724">
                  <c:v>183.6199999999055</c:v>
                </c:pt>
                <c:pt idx="36725">
                  <c:v>183.6249999999055</c:v>
                </c:pt>
                <c:pt idx="36726">
                  <c:v>183.6299999999055</c:v>
                </c:pt>
                <c:pt idx="36727">
                  <c:v>183.6349999999055</c:v>
                </c:pt>
                <c:pt idx="36728">
                  <c:v>183.6399999999055</c:v>
                </c:pt>
                <c:pt idx="36729">
                  <c:v>183.6449999999055</c:v>
                </c:pt>
                <c:pt idx="36730">
                  <c:v>183.6499999999054</c:v>
                </c:pt>
                <c:pt idx="36731">
                  <c:v>183.6549999999054</c:v>
                </c:pt>
                <c:pt idx="36732">
                  <c:v>183.6599999999054</c:v>
                </c:pt>
                <c:pt idx="36733">
                  <c:v>183.6649999999054</c:v>
                </c:pt>
                <c:pt idx="36734">
                  <c:v>183.6699999999054</c:v>
                </c:pt>
                <c:pt idx="36735">
                  <c:v>183.6749999999054</c:v>
                </c:pt>
                <c:pt idx="36736">
                  <c:v>183.6799999999054</c:v>
                </c:pt>
                <c:pt idx="36737">
                  <c:v>183.6849999999054</c:v>
                </c:pt>
                <c:pt idx="36738">
                  <c:v>183.6899999999054</c:v>
                </c:pt>
                <c:pt idx="36739">
                  <c:v>183.6949999999054</c:v>
                </c:pt>
                <c:pt idx="36740">
                  <c:v>183.6999999999054</c:v>
                </c:pt>
                <c:pt idx="36741">
                  <c:v>183.7049999999054</c:v>
                </c:pt>
                <c:pt idx="36742">
                  <c:v>183.7099999999054</c:v>
                </c:pt>
                <c:pt idx="36743">
                  <c:v>183.7149999999054</c:v>
                </c:pt>
                <c:pt idx="36744">
                  <c:v>183.7199999999054</c:v>
                </c:pt>
                <c:pt idx="36745">
                  <c:v>183.7249999999054</c:v>
                </c:pt>
                <c:pt idx="36746">
                  <c:v>183.7299999999054</c:v>
                </c:pt>
                <c:pt idx="36747">
                  <c:v>183.7349999999054</c:v>
                </c:pt>
                <c:pt idx="36748">
                  <c:v>183.7399999999054</c:v>
                </c:pt>
                <c:pt idx="36749">
                  <c:v>183.7449999999054</c:v>
                </c:pt>
                <c:pt idx="36750">
                  <c:v>183.7499999999054</c:v>
                </c:pt>
                <c:pt idx="36751">
                  <c:v>183.7549999999054</c:v>
                </c:pt>
                <c:pt idx="36752">
                  <c:v>183.7599999999054</c:v>
                </c:pt>
                <c:pt idx="36753">
                  <c:v>183.7649999999053</c:v>
                </c:pt>
                <c:pt idx="36754">
                  <c:v>183.7699999999053</c:v>
                </c:pt>
                <c:pt idx="36755">
                  <c:v>183.7749999999053</c:v>
                </c:pt>
                <c:pt idx="36756">
                  <c:v>183.7799999999053</c:v>
                </c:pt>
                <c:pt idx="36757">
                  <c:v>183.7849999999054</c:v>
                </c:pt>
                <c:pt idx="36758">
                  <c:v>183.7899999999053</c:v>
                </c:pt>
                <c:pt idx="36759">
                  <c:v>183.7949999999053</c:v>
                </c:pt>
                <c:pt idx="36760">
                  <c:v>183.7999999999053</c:v>
                </c:pt>
                <c:pt idx="36761">
                  <c:v>183.8049999999053</c:v>
                </c:pt>
                <c:pt idx="36762">
                  <c:v>183.8099999999053</c:v>
                </c:pt>
                <c:pt idx="36763">
                  <c:v>183.8149999999053</c:v>
                </c:pt>
                <c:pt idx="36764">
                  <c:v>183.8199999999053</c:v>
                </c:pt>
                <c:pt idx="36765">
                  <c:v>183.8249999999053</c:v>
                </c:pt>
                <c:pt idx="36766">
                  <c:v>183.8299999999053</c:v>
                </c:pt>
                <c:pt idx="36767">
                  <c:v>183.8349999999053</c:v>
                </c:pt>
                <c:pt idx="36768">
                  <c:v>183.8399999999053</c:v>
                </c:pt>
                <c:pt idx="36769">
                  <c:v>183.8449999999053</c:v>
                </c:pt>
                <c:pt idx="36770">
                  <c:v>183.8499999999053</c:v>
                </c:pt>
                <c:pt idx="36771">
                  <c:v>183.8549999999053</c:v>
                </c:pt>
                <c:pt idx="36772">
                  <c:v>183.8599999999053</c:v>
                </c:pt>
                <c:pt idx="36773">
                  <c:v>183.8649999999053</c:v>
                </c:pt>
                <c:pt idx="36774">
                  <c:v>183.8699999999052</c:v>
                </c:pt>
                <c:pt idx="36775">
                  <c:v>183.8749999999052</c:v>
                </c:pt>
                <c:pt idx="36776">
                  <c:v>183.8799999999052</c:v>
                </c:pt>
                <c:pt idx="36777">
                  <c:v>183.8849999999053</c:v>
                </c:pt>
                <c:pt idx="36778">
                  <c:v>183.8899999999053</c:v>
                </c:pt>
                <c:pt idx="36779">
                  <c:v>183.8949999999053</c:v>
                </c:pt>
                <c:pt idx="36780">
                  <c:v>183.8999999999052</c:v>
                </c:pt>
                <c:pt idx="36781">
                  <c:v>183.9049999999052</c:v>
                </c:pt>
                <c:pt idx="36782">
                  <c:v>183.9099999999052</c:v>
                </c:pt>
                <c:pt idx="36783">
                  <c:v>183.9149999999052</c:v>
                </c:pt>
                <c:pt idx="36784">
                  <c:v>183.9199999999052</c:v>
                </c:pt>
                <c:pt idx="36785">
                  <c:v>183.9249999999052</c:v>
                </c:pt>
                <c:pt idx="36786">
                  <c:v>183.9299999999052</c:v>
                </c:pt>
                <c:pt idx="36787">
                  <c:v>183.9349999999052</c:v>
                </c:pt>
                <c:pt idx="36788">
                  <c:v>183.9399999999052</c:v>
                </c:pt>
                <c:pt idx="36789">
                  <c:v>183.9449999999052</c:v>
                </c:pt>
                <c:pt idx="36790">
                  <c:v>183.9499999999052</c:v>
                </c:pt>
                <c:pt idx="36791">
                  <c:v>183.9549999999052</c:v>
                </c:pt>
                <c:pt idx="36792">
                  <c:v>183.9599999999052</c:v>
                </c:pt>
                <c:pt idx="36793">
                  <c:v>183.9649999999052</c:v>
                </c:pt>
                <c:pt idx="36794">
                  <c:v>183.9699999999052</c:v>
                </c:pt>
                <c:pt idx="36795">
                  <c:v>183.9749999999052</c:v>
                </c:pt>
                <c:pt idx="36796">
                  <c:v>183.9799999999051</c:v>
                </c:pt>
                <c:pt idx="36797">
                  <c:v>183.9849999999052</c:v>
                </c:pt>
                <c:pt idx="36798">
                  <c:v>183.9899999999052</c:v>
                </c:pt>
                <c:pt idx="36799">
                  <c:v>183.9949999999052</c:v>
                </c:pt>
                <c:pt idx="36800">
                  <c:v>183.9999999999052</c:v>
                </c:pt>
                <c:pt idx="36801">
                  <c:v>184.0049999999052</c:v>
                </c:pt>
                <c:pt idx="36802">
                  <c:v>184.0099999999051</c:v>
                </c:pt>
                <c:pt idx="36803">
                  <c:v>184.0149999999051</c:v>
                </c:pt>
                <c:pt idx="36804">
                  <c:v>184.0199999999051</c:v>
                </c:pt>
                <c:pt idx="36805">
                  <c:v>184.0249999999051</c:v>
                </c:pt>
                <c:pt idx="36806">
                  <c:v>184.0299999999051</c:v>
                </c:pt>
                <c:pt idx="36807">
                  <c:v>184.0349999999051</c:v>
                </c:pt>
                <c:pt idx="36808">
                  <c:v>184.0399999999051</c:v>
                </c:pt>
                <c:pt idx="36809">
                  <c:v>184.0449999999051</c:v>
                </c:pt>
                <c:pt idx="36810">
                  <c:v>184.0499999999051</c:v>
                </c:pt>
                <c:pt idx="36811">
                  <c:v>184.0549999999051</c:v>
                </c:pt>
                <c:pt idx="36812">
                  <c:v>184.0599999999051</c:v>
                </c:pt>
                <c:pt idx="36813">
                  <c:v>184.0649999999051</c:v>
                </c:pt>
                <c:pt idx="36814">
                  <c:v>184.0699999999051</c:v>
                </c:pt>
                <c:pt idx="36815">
                  <c:v>184.0749999999051</c:v>
                </c:pt>
                <c:pt idx="36816">
                  <c:v>184.0799999999051</c:v>
                </c:pt>
                <c:pt idx="36817">
                  <c:v>184.0849999999051</c:v>
                </c:pt>
                <c:pt idx="36818">
                  <c:v>184.089999999905</c:v>
                </c:pt>
                <c:pt idx="36819">
                  <c:v>184.094999999905</c:v>
                </c:pt>
                <c:pt idx="36820">
                  <c:v>184.099999999905</c:v>
                </c:pt>
                <c:pt idx="36821">
                  <c:v>184.104999999905</c:v>
                </c:pt>
                <c:pt idx="36822">
                  <c:v>184.109999999905</c:v>
                </c:pt>
                <c:pt idx="36823">
                  <c:v>184.114999999905</c:v>
                </c:pt>
                <c:pt idx="36824">
                  <c:v>184.119999999905</c:v>
                </c:pt>
                <c:pt idx="36825">
                  <c:v>184.124999999905</c:v>
                </c:pt>
                <c:pt idx="36826">
                  <c:v>184.129999999905</c:v>
                </c:pt>
                <c:pt idx="36827">
                  <c:v>184.134999999905</c:v>
                </c:pt>
                <c:pt idx="36828">
                  <c:v>184.139999999905</c:v>
                </c:pt>
                <c:pt idx="36829">
                  <c:v>184.144999999905</c:v>
                </c:pt>
                <c:pt idx="36830">
                  <c:v>184.149999999905</c:v>
                </c:pt>
                <c:pt idx="36831">
                  <c:v>184.154999999905</c:v>
                </c:pt>
                <c:pt idx="36832">
                  <c:v>184.159999999905</c:v>
                </c:pt>
                <c:pt idx="36833">
                  <c:v>184.164999999905</c:v>
                </c:pt>
                <c:pt idx="36834">
                  <c:v>184.169999999905</c:v>
                </c:pt>
                <c:pt idx="36835">
                  <c:v>184.174999999905</c:v>
                </c:pt>
                <c:pt idx="36836">
                  <c:v>184.179999999905</c:v>
                </c:pt>
                <c:pt idx="36837">
                  <c:v>184.184999999905</c:v>
                </c:pt>
                <c:pt idx="36838">
                  <c:v>184.189999999905</c:v>
                </c:pt>
                <c:pt idx="36839">
                  <c:v>184.194999999905</c:v>
                </c:pt>
                <c:pt idx="36840">
                  <c:v>184.1999999999049</c:v>
                </c:pt>
                <c:pt idx="36841">
                  <c:v>184.2049999999049</c:v>
                </c:pt>
                <c:pt idx="36842">
                  <c:v>184.2099999999049</c:v>
                </c:pt>
                <c:pt idx="36843">
                  <c:v>184.2149999999049</c:v>
                </c:pt>
                <c:pt idx="36844">
                  <c:v>184.2199999999049</c:v>
                </c:pt>
                <c:pt idx="36845">
                  <c:v>184.224999999905</c:v>
                </c:pt>
                <c:pt idx="36846">
                  <c:v>184.2299999999049</c:v>
                </c:pt>
                <c:pt idx="36847">
                  <c:v>184.2349999999049</c:v>
                </c:pt>
                <c:pt idx="36848">
                  <c:v>184.2399999999049</c:v>
                </c:pt>
                <c:pt idx="36849">
                  <c:v>184.2449999999049</c:v>
                </c:pt>
                <c:pt idx="36850">
                  <c:v>184.2499999999049</c:v>
                </c:pt>
                <c:pt idx="36851">
                  <c:v>184.2549999999049</c:v>
                </c:pt>
                <c:pt idx="36852">
                  <c:v>184.2599999999049</c:v>
                </c:pt>
                <c:pt idx="36853">
                  <c:v>184.2649999999049</c:v>
                </c:pt>
                <c:pt idx="36854">
                  <c:v>184.2699999999049</c:v>
                </c:pt>
                <c:pt idx="36855">
                  <c:v>184.2749999999049</c:v>
                </c:pt>
                <c:pt idx="36856">
                  <c:v>184.2799999999049</c:v>
                </c:pt>
                <c:pt idx="36857">
                  <c:v>184.2849999999049</c:v>
                </c:pt>
                <c:pt idx="36858">
                  <c:v>184.2899999999049</c:v>
                </c:pt>
                <c:pt idx="36859">
                  <c:v>184.2949999999049</c:v>
                </c:pt>
                <c:pt idx="36860">
                  <c:v>184.2999999999049</c:v>
                </c:pt>
                <c:pt idx="36861">
                  <c:v>184.304999999905</c:v>
                </c:pt>
                <c:pt idx="36862">
                  <c:v>184.3099999999048</c:v>
                </c:pt>
                <c:pt idx="36863">
                  <c:v>184.3149999999048</c:v>
                </c:pt>
                <c:pt idx="36864">
                  <c:v>184.3199999999048</c:v>
                </c:pt>
                <c:pt idx="36865">
                  <c:v>184.324999999905</c:v>
                </c:pt>
                <c:pt idx="36866">
                  <c:v>184.329999999905</c:v>
                </c:pt>
                <c:pt idx="36867">
                  <c:v>184.334999999905</c:v>
                </c:pt>
                <c:pt idx="36868">
                  <c:v>184.3399999999048</c:v>
                </c:pt>
                <c:pt idx="36869">
                  <c:v>184.3449999999048</c:v>
                </c:pt>
                <c:pt idx="36870">
                  <c:v>184.3499999999048</c:v>
                </c:pt>
                <c:pt idx="36871">
                  <c:v>184.3549999999048</c:v>
                </c:pt>
                <c:pt idx="36872">
                  <c:v>184.3599999999048</c:v>
                </c:pt>
                <c:pt idx="36873">
                  <c:v>184.3649999999048</c:v>
                </c:pt>
                <c:pt idx="36874">
                  <c:v>184.3699999999048</c:v>
                </c:pt>
                <c:pt idx="36875">
                  <c:v>184.3749999999048</c:v>
                </c:pt>
                <c:pt idx="36876">
                  <c:v>184.3799999999048</c:v>
                </c:pt>
                <c:pt idx="36877">
                  <c:v>184.3849999999048</c:v>
                </c:pt>
                <c:pt idx="36878">
                  <c:v>184.3899999999048</c:v>
                </c:pt>
                <c:pt idx="36879">
                  <c:v>184.3949999999048</c:v>
                </c:pt>
                <c:pt idx="36880">
                  <c:v>184.3999999999048</c:v>
                </c:pt>
                <c:pt idx="36881">
                  <c:v>184.4049999999048</c:v>
                </c:pt>
                <c:pt idx="36882">
                  <c:v>184.4099999999048</c:v>
                </c:pt>
                <c:pt idx="36883">
                  <c:v>184.4149999999048</c:v>
                </c:pt>
                <c:pt idx="36884">
                  <c:v>184.4199999999047</c:v>
                </c:pt>
                <c:pt idx="36885">
                  <c:v>184.4249999999048</c:v>
                </c:pt>
                <c:pt idx="36886">
                  <c:v>184.4299999999048</c:v>
                </c:pt>
                <c:pt idx="36887">
                  <c:v>184.4349999999048</c:v>
                </c:pt>
                <c:pt idx="36888">
                  <c:v>184.4399999999048</c:v>
                </c:pt>
                <c:pt idx="36889">
                  <c:v>184.4449999999048</c:v>
                </c:pt>
                <c:pt idx="36890">
                  <c:v>184.4499999999047</c:v>
                </c:pt>
                <c:pt idx="36891">
                  <c:v>184.4549999999047</c:v>
                </c:pt>
                <c:pt idx="36892">
                  <c:v>184.4599999999047</c:v>
                </c:pt>
                <c:pt idx="36893">
                  <c:v>184.4649999999047</c:v>
                </c:pt>
                <c:pt idx="36894">
                  <c:v>184.4699999999047</c:v>
                </c:pt>
                <c:pt idx="36895">
                  <c:v>184.4749999999047</c:v>
                </c:pt>
                <c:pt idx="36896">
                  <c:v>184.4799999999047</c:v>
                </c:pt>
                <c:pt idx="36897">
                  <c:v>184.4849999999047</c:v>
                </c:pt>
                <c:pt idx="36898">
                  <c:v>184.4899999999047</c:v>
                </c:pt>
                <c:pt idx="36899">
                  <c:v>184.4949999999047</c:v>
                </c:pt>
                <c:pt idx="36900">
                  <c:v>184.4999999999047</c:v>
                </c:pt>
                <c:pt idx="36901">
                  <c:v>184.5049999999047</c:v>
                </c:pt>
                <c:pt idx="36902">
                  <c:v>184.5099999999047</c:v>
                </c:pt>
                <c:pt idx="36903">
                  <c:v>184.5149999999047</c:v>
                </c:pt>
                <c:pt idx="36904">
                  <c:v>184.5199999999047</c:v>
                </c:pt>
                <c:pt idx="36905">
                  <c:v>184.5249999999047</c:v>
                </c:pt>
                <c:pt idx="36906">
                  <c:v>184.5299999999046</c:v>
                </c:pt>
                <c:pt idx="36907">
                  <c:v>184.5349999999046</c:v>
                </c:pt>
                <c:pt idx="36908">
                  <c:v>184.5399999999046</c:v>
                </c:pt>
                <c:pt idx="36909">
                  <c:v>184.5449999999046</c:v>
                </c:pt>
                <c:pt idx="36910">
                  <c:v>184.5499999999046</c:v>
                </c:pt>
                <c:pt idx="36911">
                  <c:v>184.5549999999047</c:v>
                </c:pt>
                <c:pt idx="36912">
                  <c:v>184.5599999999046</c:v>
                </c:pt>
                <c:pt idx="36913">
                  <c:v>184.5649999999046</c:v>
                </c:pt>
                <c:pt idx="36914">
                  <c:v>184.5699999999046</c:v>
                </c:pt>
                <c:pt idx="36915">
                  <c:v>184.5749999999046</c:v>
                </c:pt>
                <c:pt idx="36916">
                  <c:v>184.5799999999046</c:v>
                </c:pt>
                <c:pt idx="36917">
                  <c:v>184.5849999999046</c:v>
                </c:pt>
                <c:pt idx="36918">
                  <c:v>184.5899999999046</c:v>
                </c:pt>
                <c:pt idx="36919">
                  <c:v>184.5949999999046</c:v>
                </c:pt>
                <c:pt idx="36920">
                  <c:v>184.5999999999046</c:v>
                </c:pt>
                <c:pt idx="36921">
                  <c:v>184.6049999999046</c:v>
                </c:pt>
                <c:pt idx="36922">
                  <c:v>184.6099999999046</c:v>
                </c:pt>
                <c:pt idx="36923">
                  <c:v>184.6149999999046</c:v>
                </c:pt>
                <c:pt idx="36924">
                  <c:v>184.6199999999046</c:v>
                </c:pt>
                <c:pt idx="36925">
                  <c:v>184.6249999999046</c:v>
                </c:pt>
                <c:pt idx="36926">
                  <c:v>184.6299999999046</c:v>
                </c:pt>
                <c:pt idx="36927">
                  <c:v>184.6349999999046</c:v>
                </c:pt>
                <c:pt idx="36928">
                  <c:v>184.6399999999045</c:v>
                </c:pt>
                <c:pt idx="36929">
                  <c:v>184.6449999999045</c:v>
                </c:pt>
                <c:pt idx="36930">
                  <c:v>184.6499999999045</c:v>
                </c:pt>
                <c:pt idx="36931">
                  <c:v>184.6549999999046</c:v>
                </c:pt>
                <c:pt idx="36932">
                  <c:v>184.6599999999046</c:v>
                </c:pt>
                <c:pt idx="36933">
                  <c:v>184.6649999999046</c:v>
                </c:pt>
                <c:pt idx="36934">
                  <c:v>184.6699999999045</c:v>
                </c:pt>
                <c:pt idx="36935">
                  <c:v>184.6749999999045</c:v>
                </c:pt>
                <c:pt idx="36936">
                  <c:v>184.6799999999045</c:v>
                </c:pt>
                <c:pt idx="36937">
                  <c:v>184.6849999999045</c:v>
                </c:pt>
                <c:pt idx="36938">
                  <c:v>184.6899999999045</c:v>
                </c:pt>
                <c:pt idx="36939">
                  <c:v>184.6949999999045</c:v>
                </c:pt>
                <c:pt idx="36940">
                  <c:v>184.6999999999045</c:v>
                </c:pt>
                <c:pt idx="36941">
                  <c:v>184.7049999999045</c:v>
                </c:pt>
                <c:pt idx="36942">
                  <c:v>184.7099999999045</c:v>
                </c:pt>
                <c:pt idx="36943">
                  <c:v>184.7149999999045</c:v>
                </c:pt>
                <c:pt idx="36944">
                  <c:v>184.7199999999045</c:v>
                </c:pt>
                <c:pt idx="36945">
                  <c:v>184.7249999999045</c:v>
                </c:pt>
                <c:pt idx="36946">
                  <c:v>184.7299999999045</c:v>
                </c:pt>
                <c:pt idx="36947">
                  <c:v>184.7349999999045</c:v>
                </c:pt>
                <c:pt idx="36948">
                  <c:v>184.7399999999045</c:v>
                </c:pt>
                <c:pt idx="36949">
                  <c:v>184.7449999999045</c:v>
                </c:pt>
                <c:pt idx="36950">
                  <c:v>184.7499999999044</c:v>
                </c:pt>
                <c:pt idx="36951">
                  <c:v>184.7549999999044</c:v>
                </c:pt>
                <c:pt idx="36952">
                  <c:v>184.7599999999044</c:v>
                </c:pt>
                <c:pt idx="36953">
                  <c:v>184.7649999999044</c:v>
                </c:pt>
                <c:pt idx="36954">
                  <c:v>184.7699999999044</c:v>
                </c:pt>
                <c:pt idx="36955">
                  <c:v>184.7749999999044</c:v>
                </c:pt>
                <c:pt idx="36956">
                  <c:v>184.7799999999044</c:v>
                </c:pt>
                <c:pt idx="36957">
                  <c:v>184.7849999999044</c:v>
                </c:pt>
                <c:pt idx="36958">
                  <c:v>184.7899999999044</c:v>
                </c:pt>
                <c:pt idx="36959">
                  <c:v>184.7949999999044</c:v>
                </c:pt>
                <c:pt idx="36960">
                  <c:v>184.7999999999044</c:v>
                </c:pt>
                <c:pt idx="36961">
                  <c:v>184.8049999999044</c:v>
                </c:pt>
                <c:pt idx="36962">
                  <c:v>184.8099999999044</c:v>
                </c:pt>
                <c:pt idx="36963">
                  <c:v>184.8149999999044</c:v>
                </c:pt>
                <c:pt idx="36964">
                  <c:v>184.8199999999044</c:v>
                </c:pt>
                <c:pt idx="36965">
                  <c:v>184.8249999999044</c:v>
                </c:pt>
                <c:pt idx="36966">
                  <c:v>184.8299999999044</c:v>
                </c:pt>
                <c:pt idx="36967">
                  <c:v>184.8349999999044</c:v>
                </c:pt>
                <c:pt idx="36968">
                  <c:v>184.8399999999044</c:v>
                </c:pt>
                <c:pt idx="36969">
                  <c:v>184.8449999999044</c:v>
                </c:pt>
                <c:pt idx="36970">
                  <c:v>184.8499999999044</c:v>
                </c:pt>
                <c:pt idx="36971">
                  <c:v>184.8549999999044</c:v>
                </c:pt>
                <c:pt idx="36972">
                  <c:v>184.8599999999044</c:v>
                </c:pt>
                <c:pt idx="36973">
                  <c:v>184.8649999999044</c:v>
                </c:pt>
                <c:pt idx="36974">
                  <c:v>184.8699999999044</c:v>
                </c:pt>
                <c:pt idx="36975">
                  <c:v>184.8749999999044</c:v>
                </c:pt>
                <c:pt idx="36976">
                  <c:v>184.8799999999044</c:v>
                </c:pt>
                <c:pt idx="36977">
                  <c:v>184.8849999999044</c:v>
                </c:pt>
                <c:pt idx="36978">
                  <c:v>184.8899999999044</c:v>
                </c:pt>
                <c:pt idx="36979">
                  <c:v>184.8949999999043</c:v>
                </c:pt>
                <c:pt idx="36980">
                  <c:v>184.8999999999043</c:v>
                </c:pt>
                <c:pt idx="36981">
                  <c:v>184.9049999999043</c:v>
                </c:pt>
                <c:pt idx="36982">
                  <c:v>184.9099999999043</c:v>
                </c:pt>
                <c:pt idx="36983">
                  <c:v>184.9149999999043</c:v>
                </c:pt>
                <c:pt idx="36984">
                  <c:v>184.9199999999043</c:v>
                </c:pt>
                <c:pt idx="36985">
                  <c:v>184.9249999999043</c:v>
                </c:pt>
                <c:pt idx="36986">
                  <c:v>184.9299999999043</c:v>
                </c:pt>
                <c:pt idx="36987">
                  <c:v>184.9349999999043</c:v>
                </c:pt>
                <c:pt idx="36988">
                  <c:v>184.9399999999043</c:v>
                </c:pt>
                <c:pt idx="36989">
                  <c:v>184.9449999999043</c:v>
                </c:pt>
                <c:pt idx="36990">
                  <c:v>184.9499999999043</c:v>
                </c:pt>
                <c:pt idx="36991">
                  <c:v>184.9549999999043</c:v>
                </c:pt>
                <c:pt idx="36992">
                  <c:v>184.9599999999043</c:v>
                </c:pt>
                <c:pt idx="36993">
                  <c:v>184.9649999999043</c:v>
                </c:pt>
                <c:pt idx="36994">
                  <c:v>184.9699999999042</c:v>
                </c:pt>
                <c:pt idx="36995">
                  <c:v>184.9749999999042</c:v>
                </c:pt>
                <c:pt idx="36996">
                  <c:v>184.9799999999042</c:v>
                </c:pt>
                <c:pt idx="36997">
                  <c:v>184.9849999999043</c:v>
                </c:pt>
                <c:pt idx="36998">
                  <c:v>184.9899999999043</c:v>
                </c:pt>
                <c:pt idx="36999">
                  <c:v>184.9949999999043</c:v>
                </c:pt>
                <c:pt idx="37000">
                  <c:v>184.9999999999042</c:v>
                </c:pt>
                <c:pt idx="37001">
                  <c:v>185.0049999999042</c:v>
                </c:pt>
                <c:pt idx="37002">
                  <c:v>185.0099999999042</c:v>
                </c:pt>
                <c:pt idx="37003">
                  <c:v>185.0149999999042</c:v>
                </c:pt>
                <c:pt idx="37004">
                  <c:v>185.0199999999042</c:v>
                </c:pt>
                <c:pt idx="37005">
                  <c:v>185.0249999999042</c:v>
                </c:pt>
                <c:pt idx="37006">
                  <c:v>185.0299999999042</c:v>
                </c:pt>
                <c:pt idx="37007">
                  <c:v>185.0349999999042</c:v>
                </c:pt>
                <c:pt idx="37008">
                  <c:v>185.0399999999042</c:v>
                </c:pt>
                <c:pt idx="37009">
                  <c:v>185.0449999999042</c:v>
                </c:pt>
                <c:pt idx="37010">
                  <c:v>185.0499999999042</c:v>
                </c:pt>
                <c:pt idx="37011">
                  <c:v>185.0549999999042</c:v>
                </c:pt>
                <c:pt idx="37012">
                  <c:v>185.0599999999042</c:v>
                </c:pt>
                <c:pt idx="37013">
                  <c:v>185.0649999999042</c:v>
                </c:pt>
                <c:pt idx="37014">
                  <c:v>185.0699999999042</c:v>
                </c:pt>
                <c:pt idx="37015">
                  <c:v>185.0749999999042</c:v>
                </c:pt>
                <c:pt idx="37016">
                  <c:v>185.0799999999041</c:v>
                </c:pt>
                <c:pt idx="37017">
                  <c:v>185.0849999999042</c:v>
                </c:pt>
                <c:pt idx="37018">
                  <c:v>185.0899999999042</c:v>
                </c:pt>
                <c:pt idx="37019">
                  <c:v>185.0949999999042</c:v>
                </c:pt>
                <c:pt idx="37020">
                  <c:v>185.0999999999042</c:v>
                </c:pt>
                <c:pt idx="37021">
                  <c:v>185.1049999999042</c:v>
                </c:pt>
                <c:pt idx="37022">
                  <c:v>185.1099999999041</c:v>
                </c:pt>
                <c:pt idx="37023">
                  <c:v>185.1149999999041</c:v>
                </c:pt>
                <c:pt idx="37024">
                  <c:v>185.1199999999041</c:v>
                </c:pt>
                <c:pt idx="37025">
                  <c:v>185.1249999999041</c:v>
                </c:pt>
                <c:pt idx="37026">
                  <c:v>185.1299999999041</c:v>
                </c:pt>
                <c:pt idx="37027">
                  <c:v>185.1349999999041</c:v>
                </c:pt>
                <c:pt idx="37028">
                  <c:v>185.1399999999041</c:v>
                </c:pt>
                <c:pt idx="37029">
                  <c:v>185.1449999999041</c:v>
                </c:pt>
                <c:pt idx="37030">
                  <c:v>185.1499999999041</c:v>
                </c:pt>
                <c:pt idx="37031">
                  <c:v>185.1549999999041</c:v>
                </c:pt>
                <c:pt idx="37032">
                  <c:v>185.1599999999041</c:v>
                </c:pt>
                <c:pt idx="37033">
                  <c:v>185.1649999999041</c:v>
                </c:pt>
                <c:pt idx="37034">
                  <c:v>185.1699999999041</c:v>
                </c:pt>
                <c:pt idx="37035">
                  <c:v>185.1749999999041</c:v>
                </c:pt>
                <c:pt idx="37036">
                  <c:v>185.1799999999041</c:v>
                </c:pt>
                <c:pt idx="37037">
                  <c:v>185.1849999999041</c:v>
                </c:pt>
                <c:pt idx="37038">
                  <c:v>185.189999999904</c:v>
                </c:pt>
                <c:pt idx="37039">
                  <c:v>185.194999999904</c:v>
                </c:pt>
                <c:pt idx="37040">
                  <c:v>185.199999999904</c:v>
                </c:pt>
                <c:pt idx="37041">
                  <c:v>185.204999999904</c:v>
                </c:pt>
                <c:pt idx="37042">
                  <c:v>185.209999999904</c:v>
                </c:pt>
                <c:pt idx="37043">
                  <c:v>185.214999999904</c:v>
                </c:pt>
                <c:pt idx="37044">
                  <c:v>185.219999999904</c:v>
                </c:pt>
                <c:pt idx="37045">
                  <c:v>185.224999999904</c:v>
                </c:pt>
                <c:pt idx="37046">
                  <c:v>185.229999999904</c:v>
                </c:pt>
                <c:pt idx="37047">
                  <c:v>185.234999999904</c:v>
                </c:pt>
                <c:pt idx="37048">
                  <c:v>185.239999999904</c:v>
                </c:pt>
                <c:pt idx="37049">
                  <c:v>185.244999999904</c:v>
                </c:pt>
                <c:pt idx="37050">
                  <c:v>185.249999999904</c:v>
                </c:pt>
                <c:pt idx="37051">
                  <c:v>185.254999999904</c:v>
                </c:pt>
                <c:pt idx="37052">
                  <c:v>185.259999999904</c:v>
                </c:pt>
                <c:pt idx="37053">
                  <c:v>185.264999999904</c:v>
                </c:pt>
                <c:pt idx="37054">
                  <c:v>185.269999999904</c:v>
                </c:pt>
                <c:pt idx="37055">
                  <c:v>185.274999999904</c:v>
                </c:pt>
                <c:pt idx="37056">
                  <c:v>185.279999999904</c:v>
                </c:pt>
                <c:pt idx="37057">
                  <c:v>185.284999999904</c:v>
                </c:pt>
                <c:pt idx="37058">
                  <c:v>185.289999999904</c:v>
                </c:pt>
                <c:pt idx="37059">
                  <c:v>185.294999999904</c:v>
                </c:pt>
                <c:pt idx="37060">
                  <c:v>185.2999999999039</c:v>
                </c:pt>
                <c:pt idx="37061">
                  <c:v>185.304999999904</c:v>
                </c:pt>
                <c:pt idx="37062">
                  <c:v>185.309999999904</c:v>
                </c:pt>
                <c:pt idx="37063">
                  <c:v>185.314999999904</c:v>
                </c:pt>
                <c:pt idx="37064">
                  <c:v>185.319999999904</c:v>
                </c:pt>
                <c:pt idx="37065">
                  <c:v>185.324999999904</c:v>
                </c:pt>
                <c:pt idx="37066">
                  <c:v>185.329999999904</c:v>
                </c:pt>
                <c:pt idx="37067">
                  <c:v>185.334999999904</c:v>
                </c:pt>
                <c:pt idx="37068">
                  <c:v>185.339999999904</c:v>
                </c:pt>
                <c:pt idx="37069">
                  <c:v>185.344999999904</c:v>
                </c:pt>
                <c:pt idx="37070">
                  <c:v>185.349999999904</c:v>
                </c:pt>
                <c:pt idx="37071">
                  <c:v>185.354999999904</c:v>
                </c:pt>
                <c:pt idx="37072">
                  <c:v>185.359999999904</c:v>
                </c:pt>
                <c:pt idx="37073">
                  <c:v>185.364999999904</c:v>
                </c:pt>
                <c:pt idx="37074">
                  <c:v>185.369999999904</c:v>
                </c:pt>
                <c:pt idx="37075">
                  <c:v>185.374999999904</c:v>
                </c:pt>
                <c:pt idx="37076">
                  <c:v>185.379999999904</c:v>
                </c:pt>
                <c:pt idx="37077">
                  <c:v>185.384999999904</c:v>
                </c:pt>
                <c:pt idx="37078">
                  <c:v>185.389999999904</c:v>
                </c:pt>
                <c:pt idx="37079">
                  <c:v>185.394999999904</c:v>
                </c:pt>
                <c:pt idx="37080">
                  <c:v>185.399999999904</c:v>
                </c:pt>
                <c:pt idx="37081">
                  <c:v>185.404999999904</c:v>
                </c:pt>
                <c:pt idx="37082">
                  <c:v>185.4099999999038</c:v>
                </c:pt>
                <c:pt idx="37083">
                  <c:v>185.4149999999038</c:v>
                </c:pt>
                <c:pt idx="37084">
                  <c:v>185.4199999999038</c:v>
                </c:pt>
                <c:pt idx="37085">
                  <c:v>185.424999999904</c:v>
                </c:pt>
                <c:pt idx="37086">
                  <c:v>185.429999999904</c:v>
                </c:pt>
                <c:pt idx="37087">
                  <c:v>185.434999999904</c:v>
                </c:pt>
                <c:pt idx="37088">
                  <c:v>185.4399999999038</c:v>
                </c:pt>
                <c:pt idx="37089">
                  <c:v>185.4449999999038</c:v>
                </c:pt>
                <c:pt idx="37090">
                  <c:v>185.4499999999038</c:v>
                </c:pt>
                <c:pt idx="37091">
                  <c:v>185.4549999999038</c:v>
                </c:pt>
                <c:pt idx="37092">
                  <c:v>185.4599999999038</c:v>
                </c:pt>
                <c:pt idx="37093">
                  <c:v>185.4649999999038</c:v>
                </c:pt>
                <c:pt idx="37094">
                  <c:v>185.4699999999038</c:v>
                </c:pt>
                <c:pt idx="37095">
                  <c:v>185.4749999999038</c:v>
                </c:pt>
                <c:pt idx="37096">
                  <c:v>185.4799999999038</c:v>
                </c:pt>
                <c:pt idx="37097">
                  <c:v>185.4849999999038</c:v>
                </c:pt>
                <c:pt idx="37098">
                  <c:v>185.4899999999038</c:v>
                </c:pt>
                <c:pt idx="37099">
                  <c:v>185.4949999999038</c:v>
                </c:pt>
                <c:pt idx="37100">
                  <c:v>185.4999999999038</c:v>
                </c:pt>
                <c:pt idx="37101">
                  <c:v>185.5049999999038</c:v>
                </c:pt>
                <c:pt idx="37102">
                  <c:v>185.5099999999038</c:v>
                </c:pt>
                <c:pt idx="37103">
                  <c:v>185.5149999999038</c:v>
                </c:pt>
                <c:pt idx="37104">
                  <c:v>185.5199999999037</c:v>
                </c:pt>
                <c:pt idx="37105">
                  <c:v>185.5249999999038</c:v>
                </c:pt>
                <c:pt idx="37106">
                  <c:v>185.5299999999038</c:v>
                </c:pt>
                <c:pt idx="37107">
                  <c:v>185.5349999999038</c:v>
                </c:pt>
                <c:pt idx="37108">
                  <c:v>185.5399999999038</c:v>
                </c:pt>
                <c:pt idx="37109">
                  <c:v>185.5449999999038</c:v>
                </c:pt>
                <c:pt idx="37110">
                  <c:v>185.5499999999037</c:v>
                </c:pt>
                <c:pt idx="37111">
                  <c:v>185.5549999999037</c:v>
                </c:pt>
                <c:pt idx="37112">
                  <c:v>185.5599999999037</c:v>
                </c:pt>
                <c:pt idx="37113">
                  <c:v>185.5649999999037</c:v>
                </c:pt>
                <c:pt idx="37114">
                  <c:v>185.5699999999037</c:v>
                </c:pt>
                <c:pt idx="37115">
                  <c:v>185.5749999999037</c:v>
                </c:pt>
                <c:pt idx="37116">
                  <c:v>185.5799999999037</c:v>
                </c:pt>
                <c:pt idx="37117">
                  <c:v>185.5849999999037</c:v>
                </c:pt>
                <c:pt idx="37118">
                  <c:v>185.5899999999037</c:v>
                </c:pt>
                <c:pt idx="37119">
                  <c:v>185.5949999999037</c:v>
                </c:pt>
                <c:pt idx="37120">
                  <c:v>185.5999999999037</c:v>
                </c:pt>
                <c:pt idx="37121">
                  <c:v>185.6049999999037</c:v>
                </c:pt>
                <c:pt idx="37122">
                  <c:v>185.6099999999037</c:v>
                </c:pt>
                <c:pt idx="37123">
                  <c:v>185.6149999999037</c:v>
                </c:pt>
                <c:pt idx="37124">
                  <c:v>185.6199999999037</c:v>
                </c:pt>
                <c:pt idx="37125">
                  <c:v>185.6249999999037</c:v>
                </c:pt>
                <c:pt idx="37126">
                  <c:v>185.6299999999036</c:v>
                </c:pt>
                <c:pt idx="37127">
                  <c:v>185.6349999999036</c:v>
                </c:pt>
                <c:pt idx="37128">
                  <c:v>185.6399999999036</c:v>
                </c:pt>
                <c:pt idx="37129">
                  <c:v>185.6449999999036</c:v>
                </c:pt>
                <c:pt idx="37130">
                  <c:v>185.6499999999036</c:v>
                </c:pt>
                <c:pt idx="37131">
                  <c:v>185.6549999999037</c:v>
                </c:pt>
                <c:pt idx="37132">
                  <c:v>185.6599999999036</c:v>
                </c:pt>
                <c:pt idx="37133">
                  <c:v>185.6649999999036</c:v>
                </c:pt>
                <c:pt idx="37134">
                  <c:v>185.6699999999036</c:v>
                </c:pt>
                <c:pt idx="37135">
                  <c:v>185.6749999999036</c:v>
                </c:pt>
                <c:pt idx="37136">
                  <c:v>185.6799999999036</c:v>
                </c:pt>
                <c:pt idx="37137">
                  <c:v>185.6849999999036</c:v>
                </c:pt>
                <c:pt idx="37138">
                  <c:v>185.6899999999036</c:v>
                </c:pt>
                <c:pt idx="37139">
                  <c:v>185.6949999999036</c:v>
                </c:pt>
                <c:pt idx="37140">
                  <c:v>185.6999999999036</c:v>
                </c:pt>
                <c:pt idx="37141">
                  <c:v>185.7049999999036</c:v>
                </c:pt>
                <c:pt idx="37142">
                  <c:v>185.7099999999036</c:v>
                </c:pt>
                <c:pt idx="37143">
                  <c:v>185.7149999999036</c:v>
                </c:pt>
                <c:pt idx="37144">
                  <c:v>185.7199999999036</c:v>
                </c:pt>
                <c:pt idx="37145">
                  <c:v>185.7249999999036</c:v>
                </c:pt>
                <c:pt idx="37146">
                  <c:v>185.7299999999036</c:v>
                </c:pt>
                <c:pt idx="37147">
                  <c:v>185.7349999999036</c:v>
                </c:pt>
                <c:pt idx="37148">
                  <c:v>185.7399999999035</c:v>
                </c:pt>
                <c:pt idx="37149">
                  <c:v>185.7449999999035</c:v>
                </c:pt>
                <c:pt idx="37150">
                  <c:v>185.7499999999035</c:v>
                </c:pt>
                <c:pt idx="37151">
                  <c:v>185.7549999999036</c:v>
                </c:pt>
                <c:pt idx="37152">
                  <c:v>185.7599999999036</c:v>
                </c:pt>
                <c:pt idx="37153">
                  <c:v>185.7649999999036</c:v>
                </c:pt>
                <c:pt idx="37154">
                  <c:v>185.7699999999035</c:v>
                </c:pt>
                <c:pt idx="37155">
                  <c:v>185.7749999999035</c:v>
                </c:pt>
                <c:pt idx="37156">
                  <c:v>185.7799999999035</c:v>
                </c:pt>
                <c:pt idx="37157">
                  <c:v>185.7849999999035</c:v>
                </c:pt>
                <c:pt idx="37158">
                  <c:v>185.7899999999035</c:v>
                </c:pt>
                <c:pt idx="37159">
                  <c:v>185.7949999999035</c:v>
                </c:pt>
                <c:pt idx="37160">
                  <c:v>185.7999999999035</c:v>
                </c:pt>
                <c:pt idx="37161">
                  <c:v>185.8049999999035</c:v>
                </c:pt>
                <c:pt idx="37162">
                  <c:v>185.8099999999035</c:v>
                </c:pt>
                <c:pt idx="37163">
                  <c:v>185.8149999999035</c:v>
                </c:pt>
                <c:pt idx="37164">
                  <c:v>185.8199999999035</c:v>
                </c:pt>
                <c:pt idx="37165">
                  <c:v>185.8249999999035</c:v>
                </c:pt>
                <c:pt idx="37166">
                  <c:v>185.8299999999035</c:v>
                </c:pt>
                <c:pt idx="37167">
                  <c:v>185.8349999999035</c:v>
                </c:pt>
                <c:pt idx="37168">
                  <c:v>185.8399999999035</c:v>
                </c:pt>
                <c:pt idx="37169">
                  <c:v>185.8449999999035</c:v>
                </c:pt>
                <c:pt idx="37170">
                  <c:v>185.8499999999034</c:v>
                </c:pt>
                <c:pt idx="37171">
                  <c:v>185.8549999999035</c:v>
                </c:pt>
                <c:pt idx="37172">
                  <c:v>185.8599999999035</c:v>
                </c:pt>
                <c:pt idx="37173">
                  <c:v>185.8649999999035</c:v>
                </c:pt>
                <c:pt idx="37174">
                  <c:v>185.8699999999035</c:v>
                </c:pt>
                <c:pt idx="37175">
                  <c:v>185.8749999999035</c:v>
                </c:pt>
                <c:pt idx="37176">
                  <c:v>185.8799999999034</c:v>
                </c:pt>
                <c:pt idx="37177">
                  <c:v>185.8849999999034</c:v>
                </c:pt>
                <c:pt idx="37178">
                  <c:v>185.8899999999034</c:v>
                </c:pt>
                <c:pt idx="37179">
                  <c:v>185.8949999999034</c:v>
                </c:pt>
                <c:pt idx="37180">
                  <c:v>185.8999999999034</c:v>
                </c:pt>
                <c:pt idx="37181">
                  <c:v>185.9049999999034</c:v>
                </c:pt>
                <c:pt idx="37182">
                  <c:v>185.9099999999034</c:v>
                </c:pt>
                <c:pt idx="37183">
                  <c:v>185.9149999999034</c:v>
                </c:pt>
                <c:pt idx="37184">
                  <c:v>185.9199999999034</c:v>
                </c:pt>
                <c:pt idx="37185">
                  <c:v>185.9249999999034</c:v>
                </c:pt>
                <c:pt idx="37186">
                  <c:v>185.9299999999034</c:v>
                </c:pt>
                <c:pt idx="37187">
                  <c:v>185.9349999999034</c:v>
                </c:pt>
                <c:pt idx="37188">
                  <c:v>185.9399999999034</c:v>
                </c:pt>
                <c:pt idx="37189">
                  <c:v>185.9449999999034</c:v>
                </c:pt>
                <c:pt idx="37190">
                  <c:v>185.9499999999034</c:v>
                </c:pt>
                <c:pt idx="37191">
                  <c:v>185.9549999999034</c:v>
                </c:pt>
                <c:pt idx="37192">
                  <c:v>185.9599999999034</c:v>
                </c:pt>
                <c:pt idx="37193">
                  <c:v>185.9649999999034</c:v>
                </c:pt>
                <c:pt idx="37194">
                  <c:v>185.9699999999034</c:v>
                </c:pt>
                <c:pt idx="37195">
                  <c:v>185.9749999999034</c:v>
                </c:pt>
                <c:pt idx="37196">
                  <c:v>185.9799999999034</c:v>
                </c:pt>
                <c:pt idx="37197">
                  <c:v>185.9849999999034</c:v>
                </c:pt>
                <c:pt idx="37198">
                  <c:v>185.9899999999034</c:v>
                </c:pt>
                <c:pt idx="37199">
                  <c:v>185.9949999999033</c:v>
                </c:pt>
                <c:pt idx="37200">
                  <c:v>185.9999999999033</c:v>
                </c:pt>
                <c:pt idx="37201">
                  <c:v>186.0049999999033</c:v>
                </c:pt>
                <c:pt idx="37202">
                  <c:v>186.0099999999033</c:v>
                </c:pt>
                <c:pt idx="37203">
                  <c:v>186.0149999999033</c:v>
                </c:pt>
                <c:pt idx="37204">
                  <c:v>186.0199999999033</c:v>
                </c:pt>
                <c:pt idx="37205">
                  <c:v>186.0249999999033</c:v>
                </c:pt>
                <c:pt idx="37206">
                  <c:v>186.0299999999033</c:v>
                </c:pt>
                <c:pt idx="37207">
                  <c:v>186.0349999999033</c:v>
                </c:pt>
                <c:pt idx="37208">
                  <c:v>186.0399999999033</c:v>
                </c:pt>
                <c:pt idx="37209">
                  <c:v>186.0449999999033</c:v>
                </c:pt>
                <c:pt idx="37210">
                  <c:v>186.0499999999033</c:v>
                </c:pt>
                <c:pt idx="37211">
                  <c:v>186.0549999999033</c:v>
                </c:pt>
                <c:pt idx="37212">
                  <c:v>186.0599999999033</c:v>
                </c:pt>
                <c:pt idx="37213">
                  <c:v>186.0649999999033</c:v>
                </c:pt>
                <c:pt idx="37214">
                  <c:v>186.0699999999032</c:v>
                </c:pt>
                <c:pt idx="37215">
                  <c:v>186.0749999999032</c:v>
                </c:pt>
                <c:pt idx="37216">
                  <c:v>186.0799999999032</c:v>
                </c:pt>
                <c:pt idx="37217">
                  <c:v>186.0849999999033</c:v>
                </c:pt>
                <c:pt idx="37218">
                  <c:v>186.0899999999033</c:v>
                </c:pt>
                <c:pt idx="37219">
                  <c:v>186.0949999999033</c:v>
                </c:pt>
                <c:pt idx="37220">
                  <c:v>186.0999999999032</c:v>
                </c:pt>
                <c:pt idx="37221">
                  <c:v>186.1049999999032</c:v>
                </c:pt>
                <c:pt idx="37222">
                  <c:v>186.1099999999032</c:v>
                </c:pt>
                <c:pt idx="37223">
                  <c:v>186.1149999999032</c:v>
                </c:pt>
                <c:pt idx="37224">
                  <c:v>186.1199999999032</c:v>
                </c:pt>
                <c:pt idx="37225">
                  <c:v>186.1249999999032</c:v>
                </c:pt>
                <c:pt idx="37226">
                  <c:v>186.1299999999032</c:v>
                </c:pt>
                <c:pt idx="37227">
                  <c:v>186.1349999999032</c:v>
                </c:pt>
                <c:pt idx="37228">
                  <c:v>186.1399999999032</c:v>
                </c:pt>
                <c:pt idx="37229">
                  <c:v>186.1449999999032</c:v>
                </c:pt>
                <c:pt idx="37230">
                  <c:v>186.1499999999032</c:v>
                </c:pt>
                <c:pt idx="37231">
                  <c:v>186.1549999999032</c:v>
                </c:pt>
                <c:pt idx="37232">
                  <c:v>186.1599999999032</c:v>
                </c:pt>
                <c:pt idx="37233">
                  <c:v>186.1649999999032</c:v>
                </c:pt>
                <c:pt idx="37234">
                  <c:v>186.1699999999032</c:v>
                </c:pt>
                <c:pt idx="37235">
                  <c:v>186.1749999999032</c:v>
                </c:pt>
                <c:pt idx="37236">
                  <c:v>186.1799999999031</c:v>
                </c:pt>
                <c:pt idx="37237">
                  <c:v>186.1849999999032</c:v>
                </c:pt>
                <c:pt idx="37238">
                  <c:v>186.1899999999032</c:v>
                </c:pt>
                <c:pt idx="37239">
                  <c:v>186.1949999999032</c:v>
                </c:pt>
                <c:pt idx="37240">
                  <c:v>186.1999999999032</c:v>
                </c:pt>
                <c:pt idx="37241">
                  <c:v>186.2049999999032</c:v>
                </c:pt>
                <c:pt idx="37242">
                  <c:v>186.2099999999031</c:v>
                </c:pt>
                <c:pt idx="37243">
                  <c:v>186.2149999999031</c:v>
                </c:pt>
                <c:pt idx="37244">
                  <c:v>186.2199999999031</c:v>
                </c:pt>
                <c:pt idx="37245">
                  <c:v>186.2249999999031</c:v>
                </c:pt>
                <c:pt idx="37246">
                  <c:v>186.2299999999031</c:v>
                </c:pt>
                <c:pt idx="37247">
                  <c:v>186.2349999999031</c:v>
                </c:pt>
                <c:pt idx="37248">
                  <c:v>186.2399999999031</c:v>
                </c:pt>
                <c:pt idx="37249">
                  <c:v>186.2449999999031</c:v>
                </c:pt>
                <c:pt idx="37250">
                  <c:v>186.2499999999031</c:v>
                </c:pt>
                <c:pt idx="37251">
                  <c:v>186.2549999999031</c:v>
                </c:pt>
                <c:pt idx="37252">
                  <c:v>186.2599999999031</c:v>
                </c:pt>
                <c:pt idx="37253">
                  <c:v>186.2649999999031</c:v>
                </c:pt>
                <c:pt idx="37254">
                  <c:v>186.2699999999031</c:v>
                </c:pt>
                <c:pt idx="37255">
                  <c:v>186.2749999999031</c:v>
                </c:pt>
                <c:pt idx="37256">
                  <c:v>186.2799999999031</c:v>
                </c:pt>
                <c:pt idx="37257">
                  <c:v>186.2849999999031</c:v>
                </c:pt>
                <c:pt idx="37258">
                  <c:v>186.289999999903</c:v>
                </c:pt>
                <c:pt idx="37259">
                  <c:v>186.294999999903</c:v>
                </c:pt>
                <c:pt idx="37260">
                  <c:v>186.299999999903</c:v>
                </c:pt>
                <c:pt idx="37261">
                  <c:v>186.3049999999031</c:v>
                </c:pt>
                <c:pt idx="37262">
                  <c:v>186.3099999999031</c:v>
                </c:pt>
                <c:pt idx="37263">
                  <c:v>186.3149999999031</c:v>
                </c:pt>
                <c:pt idx="37264">
                  <c:v>186.319999999903</c:v>
                </c:pt>
                <c:pt idx="37265">
                  <c:v>186.324999999903</c:v>
                </c:pt>
                <c:pt idx="37266">
                  <c:v>186.329999999903</c:v>
                </c:pt>
                <c:pt idx="37267">
                  <c:v>186.334999999903</c:v>
                </c:pt>
                <c:pt idx="37268">
                  <c:v>186.339999999903</c:v>
                </c:pt>
                <c:pt idx="37269">
                  <c:v>186.344999999903</c:v>
                </c:pt>
                <c:pt idx="37270">
                  <c:v>186.349999999903</c:v>
                </c:pt>
                <c:pt idx="37271">
                  <c:v>186.354999999903</c:v>
                </c:pt>
                <c:pt idx="37272">
                  <c:v>186.359999999903</c:v>
                </c:pt>
                <c:pt idx="37273">
                  <c:v>186.364999999903</c:v>
                </c:pt>
                <c:pt idx="37274">
                  <c:v>186.369999999903</c:v>
                </c:pt>
                <c:pt idx="37275">
                  <c:v>186.374999999903</c:v>
                </c:pt>
                <c:pt idx="37276">
                  <c:v>186.379999999903</c:v>
                </c:pt>
                <c:pt idx="37277">
                  <c:v>186.384999999903</c:v>
                </c:pt>
                <c:pt idx="37278">
                  <c:v>186.389999999903</c:v>
                </c:pt>
                <c:pt idx="37279">
                  <c:v>186.394999999903</c:v>
                </c:pt>
                <c:pt idx="37280">
                  <c:v>186.3999999999029</c:v>
                </c:pt>
                <c:pt idx="37281">
                  <c:v>186.4049999999029</c:v>
                </c:pt>
                <c:pt idx="37282">
                  <c:v>186.4099999999029</c:v>
                </c:pt>
                <c:pt idx="37283">
                  <c:v>186.4149999999029</c:v>
                </c:pt>
                <c:pt idx="37284">
                  <c:v>186.4199999999029</c:v>
                </c:pt>
                <c:pt idx="37285">
                  <c:v>186.424999999903</c:v>
                </c:pt>
                <c:pt idx="37286">
                  <c:v>186.4299999999029</c:v>
                </c:pt>
                <c:pt idx="37287">
                  <c:v>186.4349999999029</c:v>
                </c:pt>
                <c:pt idx="37288">
                  <c:v>186.4399999999029</c:v>
                </c:pt>
                <c:pt idx="37289">
                  <c:v>186.4449999999029</c:v>
                </c:pt>
                <c:pt idx="37290">
                  <c:v>186.4499999999029</c:v>
                </c:pt>
                <c:pt idx="37291">
                  <c:v>186.4549999999029</c:v>
                </c:pt>
                <c:pt idx="37292">
                  <c:v>186.4599999999029</c:v>
                </c:pt>
                <c:pt idx="37293">
                  <c:v>186.4649999999029</c:v>
                </c:pt>
                <c:pt idx="37294">
                  <c:v>186.4699999999029</c:v>
                </c:pt>
                <c:pt idx="37295">
                  <c:v>186.4749999999029</c:v>
                </c:pt>
                <c:pt idx="37296">
                  <c:v>186.4799999999029</c:v>
                </c:pt>
                <c:pt idx="37297">
                  <c:v>186.4849999999029</c:v>
                </c:pt>
                <c:pt idx="37298">
                  <c:v>186.4899999999029</c:v>
                </c:pt>
                <c:pt idx="37299">
                  <c:v>186.4949999999029</c:v>
                </c:pt>
                <c:pt idx="37300">
                  <c:v>186.4999999999029</c:v>
                </c:pt>
                <c:pt idx="37301">
                  <c:v>186.5049999999029</c:v>
                </c:pt>
                <c:pt idx="37302">
                  <c:v>186.5099999999028</c:v>
                </c:pt>
                <c:pt idx="37303">
                  <c:v>186.5149999999028</c:v>
                </c:pt>
                <c:pt idx="37304">
                  <c:v>186.5199999999028</c:v>
                </c:pt>
                <c:pt idx="37305">
                  <c:v>186.5249999999028</c:v>
                </c:pt>
                <c:pt idx="37306">
                  <c:v>186.5299999999028</c:v>
                </c:pt>
                <c:pt idx="37307">
                  <c:v>186.5349999999028</c:v>
                </c:pt>
                <c:pt idx="37308">
                  <c:v>186.5399999999028</c:v>
                </c:pt>
                <c:pt idx="37309">
                  <c:v>186.5449999999028</c:v>
                </c:pt>
                <c:pt idx="37310">
                  <c:v>186.5499999999028</c:v>
                </c:pt>
                <c:pt idx="37311">
                  <c:v>186.5549999999028</c:v>
                </c:pt>
                <c:pt idx="37312">
                  <c:v>186.5599999999028</c:v>
                </c:pt>
                <c:pt idx="37313">
                  <c:v>186.5649999999028</c:v>
                </c:pt>
                <c:pt idx="37314">
                  <c:v>186.5699999999028</c:v>
                </c:pt>
                <c:pt idx="37315">
                  <c:v>186.5749999999028</c:v>
                </c:pt>
                <c:pt idx="37316">
                  <c:v>186.5799999999028</c:v>
                </c:pt>
                <c:pt idx="37317">
                  <c:v>186.5849999999028</c:v>
                </c:pt>
                <c:pt idx="37318">
                  <c:v>186.5899999999028</c:v>
                </c:pt>
                <c:pt idx="37319">
                  <c:v>186.5949999999028</c:v>
                </c:pt>
                <c:pt idx="37320">
                  <c:v>186.5999999999028</c:v>
                </c:pt>
                <c:pt idx="37321">
                  <c:v>186.6049999999028</c:v>
                </c:pt>
                <c:pt idx="37322">
                  <c:v>186.6099999999028</c:v>
                </c:pt>
                <c:pt idx="37323">
                  <c:v>186.6149999999027</c:v>
                </c:pt>
                <c:pt idx="37324">
                  <c:v>186.6199999999027</c:v>
                </c:pt>
                <c:pt idx="37325">
                  <c:v>186.6249999999027</c:v>
                </c:pt>
                <c:pt idx="37326">
                  <c:v>186.6299999999027</c:v>
                </c:pt>
                <c:pt idx="37327">
                  <c:v>186.6349999999027</c:v>
                </c:pt>
                <c:pt idx="37328">
                  <c:v>186.6399999999027</c:v>
                </c:pt>
                <c:pt idx="37329">
                  <c:v>186.6449999999027</c:v>
                </c:pt>
                <c:pt idx="37330">
                  <c:v>186.6499999999027</c:v>
                </c:pt>
                <c:pt idx="37331">
                  <c:v>186.6549999999027</c:v>
                </c:pt>
                <c:pt idx="37332">
                  <c:v>186.6599999999027</c:v>
                </c:pt>
                <c:pt idx="37333">
                  <c:v>186.6649999999027</c:v>
                </c:pt>
                <c:pt idx="37334">
                  <c:v>186.6699999999027</c:v>
                </c:pt>
                <c:pt idx="37335">
                  <c:v>186.6749999999027</c:v>
                </c:pt>
                <c:pt idx="37336">
                  <c:v>186.6799999999027</c:v>
                </c:pt>
                <c:pt idx="37337">
                  <c:v>186.6849999999027</c:v>
                </c:pt>
                <c:pt idx="37338">
                  <c:v>186.6899999999027</c:v>
                </c:pt>
                <c:pt idx="37339">
                  <c:v>186.6949999999027</c:v>
                </c:pt>
                <c:pt idx="37340">
                  <c:v>186.6999999999027</c:v>
                </c:pt>
                <c:pt idx="37341">
                  <c:v>186.7049999999027</c:v>
                </c:pt>
                <c:pt idx="37342">
                  <c:v>186.7099999999025</c:v>
                </c:pt>
                <c:pt idx="37343">
                  <c:v>186.7149999999025</c:v>
                </c:pt>
                <c:pt idx="37344">
                  <c:v>186.7199999999025</c:v>
                </c:pt>
                <c:pt idx="37345">
                  <c:v>186.7249999999026</c:v>
                </c:pt>
                <c:pt idx="37346">
                  <c:v>186.7299999999026</c:v>
                </c:pt>
                <c:pt idx="37347">
                  <c:v>186.7349999999026</c:v>
                </c:pt>
                <c:pt idx="37348">
                  <c:v>186.7399999999026</c:v>
                </c:pt>
                <c:pt idx="37349">
                  <c:v>186.7449999999025</c:v>
                </c:pt>
                <c:pt idx="37350">
                  <c:v>186.7499999999025</c:v>
                </c:pt>
                <c:pt idx="37351">
                  <c:v>186.7549999999026</c:v>
                </c:pt>
                <c:pt idx="37352">
                  <c:v>186.7599999999026</c:v>
                </c:pt>
                <c:pt idx="37353">
                  <c:v>186.7649999999026</c:v>
                </c:pt>
                <c:pt idx="37354">
                  <c:v>186.7699999999026</c:v>
                </c:pt>
                <c:pt idx="37355">
                  <c:v>186.7749999999025</c:v>
                </c:pt>
                <c:pt idx="37356">
                  <c:v>186.7799999999025</c:v>
                </c:pt>
                <c:pt idx="37357">
                  <c:v>186.7849999999026</c:v>
                </c:pt>
                <c:pt idx="37358">
                  <c:v>186.7899999999026</c:v>
                </c:pt>
                <c:pt idx="37359">
                  <c:v>186.7949999999026</c:v>
                </c:pt>
                <c:pt idx="37360">
                  <c:v>186.7999999999026</c:v>
                </c:pt>
                <c:pt idx="37361">
                  <c:v>186.8049999999026</c:v>
                </c:pt>
                <c:pt idx="37362">
                  <c:v>186.8099999999026</c:v>
                </c:pt>
                <c:pt idx="37363">
                  <c:v>186.8149999999026</c:v>
                </c:pt>
                <c:pt idx="37364">
                  <c:v>186.8199999999026</c:v>
                </c:pt>
                <c:pt idx="37365">
                  <c:v>186.8249999999026</c:v>
                </c:pt>
                <c:pt idx="37366">
                  <c:v>186.8299999999026</c:v>
                </c:pt>
                <c:pt idx="37367">
                  <c:v>186.8349999999026</c:v>
                </c:pt>
                <c:pt idx="37368">
                  <c:v>186.8399999999025</c:v>
                </c:pt>
                <c:pt idx="37369">
                  <c:v>186.8449999999025</c:v>
                </c:pt>
                <c:pt idx="37370">
                  <c:v>186.8499999999025</c:v>
                </c:pt>
                <c:pt idx="37371">
                  <c:v>186.8549999999026</c:v>
                </c:pt>
                <c:pt idx="37372">
                  <c:v>186.8599999999026</c:v>
                </c:pt>
                <c:pt idx="37373">
                  <c:v>186.8649999999026</c:v>
                </c:pt>
                <c:pt idx="37374">
                  <c:v>186.8699999999025</c:v>
                </c:pt>
                <c:pt idx="37375">
                  <c:v>186.8749999999025</c:v>
                </c:pt>
                <c:pt idx="37376">
                  <c:v>186.8799999999025</c:v>
                </c:pt>
                <c:pt idx="37377">
                  <c:v>186.8849999999025</c:v>
                </c:pt>
                <c:pt idx="37378">
                  <c:v>186.8899999999025</c:v>
                </c:pt>
                <c:pt idx="37379">
                  <c:v>186.8949999999025</c:v>
                </c:pt>
                <c:pt idx="37380">
                  <c:v>186.8999999999025</c:v>
                </c:pt>
                <c:pt idx="37381">
                  <c:v>186.9049999999025</c:v>
                </c:pt>
                <c:pt idx="37382">
                  <c:v>186.9099999999025</c:v>
                </c:pt>
                <c:pt idx="37383">
                  <c:v>186.9149999999025</c:v>
                </c:pt>
                <c:pt idx="37384">
                  <c:v>186.9199999999025</c:v>
                </c:pt>
                <c:pt idx="37385">
                  <c:v>186.9249999999025</c:v>
                </c:pt>
                <c:pt idx="37386">
                  <c:v>186.9299999999025</c:v>
                </c:pt>
                <c:pt idx="37387">
                  <c:v>186.9349999999025</c:v>
                </c:pt>
                <c:pt idx="37388">
                  <c:v>186.9399999999025</c:v>
                </c:pt>
                <c:pt idx="37389">
                  <c:v>186.9449999999024</c:v>
                </c:pt>
                <c:pt idx="37390">
                  <c:v>186.9499999999024</c:v>
                </c:pt>
                <c:pt idx="37391">
                  <c:v>186.9549999999024</c:v>
                </c:pt>
                <c:pt idx="37392">
                  <c:v>186.9599999999024</c:v>
                </c:pt>
                <c:pt idx="37393">
                  <c:v>186.9649999999024</c:v>
                </c:pt>
                <c:pt idx="37394">
                  <c:v>186.9699999999024</c:v>
                </c:pt>
                <c:pt idx="37395">
                  <c:v>186.9749999999024</c:v>
                </c:pt>
                <c:pt idx="37396">
                  <c:v>186.9799999999024</c:v>
                </c:pt>
                <c:pt idx="37397">
                  <c:v>186.9849999999024</c:v>
                </c:pt>
                <c:pt idx="37398">
                  <c:v>186.9899999999024</c:v>
                </c:pt>
                <c:pt idx="37399">
                  <c:v>186.9949999999024</c:v>
                </c:pt>
                <c:pt idx="37400">
                  <c:v>186.9999999999024</c:v>
                </c:pt>
                <c:pt idx="37401">
                  <c:v>187.0049999999024</c:v>
                </c:pt>
                <c:pt idx="37402">
                  <c:v>187.0099999999024</c:v>
                </c:pt>
                <c:pt idx="37403">
                  <c:v>187.0149999999024</c:v>
                </c:pt>
                <c:pt idx="37404">
                  <c:v>187.0199999999024</c:v>
                </c:pt>
                <c:pt idx="37405">
                  <c:v>187.0249999999024</c:v>
                </c:pt>
                <c:pt idx="37406">
                  <c:v>187.0299999999024</c:v>
                </c:pt>
                <c:pt idx="37407">
                  <c:v>187.0349999999024</c:v>
                </c:pt>
                <c:pt idx="37408">
                  <c:v>187.0399999999024</c:v>
                </c:pt>
                <c:pt idx="37409">
                  <c:v>187.0449999999024</c:v>
                </c:pt>
                <c:pt idx="37410">
                  <c:v>187.0499999999024</c:v>
                </c:pt>
                <c:pt idx="37411">
                  <c:v>187.0549999999024</c:v>
                </c:pt>
                <c:pt idx="37412">
                  <c:v>187.0599999999023</c:v>
                </c:pt>
                <c:pt idx="37413">
                  <c:v>187.0649999999023</c:v>
                </c:pt>
                <c:pt idx="37414">
                  <c:v>187.0699999999023</c:v>
                </c:pt>
                <c:pt idx="37415">
                  <c:v>187.0749999999023</c:v>
                </c:pt>
                <c:pt idx="37416">
                  <c:v>187.0799999999023</c:v>
                </c:pt>
                <c:pt idx="37417">
                  <c:v>187.0849999999024</c:v>
                </c:pt>
                <c:pt idx="37418">
                  <c:v>187.0899999999023</c:v>
                </c:pt>
                <c:pt idx="37419">
                  <c:v>187.0949999999023</c:v>
                </c:pt>
                <c:pt idx="37420">
                  <c:v>187.0999999999023</c:v>
                </c:pt>
                <c:pt idx="37421">
                  <c:v>187.1049999999023</c:v>
                </c:pt>
                <c:pt idx="37422">
                  <c:v>187.1099999999023</c:v>
                </c:pt>
                <c:pt idx="37423">
                  <c:v>187.1149999999023</c:v>
                </c:pt>
                <c:pt idx="37424">
                  <c:v>187.1199999999023</c:v>
                </c:pt>
                <c:pt idx="37425">
                  <c:v>187.1249999999023</c:v>
                </c:pt>
                <c:pt idx="37426">
                  <c:v>187.1299999999023</c:v>
                </c:pt>
                <c:pt idx="37427">
                  <c:v>187.1349999999023</c:v>
                </c:pt>
                <c:pt idx="37428">
                  <c:v>187.1399999999023</c:v>
                </c:pt>
                <c:pt idx="37429">
                  <c:v>187.1449999999023</c:v>
                </c:pt>
                <c:pt idx="37430">
                  <c:v>187.1499999999021</c:v>
                </c:pt>
                <c:pt idx="37431">
                  <c:v>187.1549999999023</c:v>
                </c:pt>
                <c:pt idx="37432">
                  <c:v>187.1599999999023</c:v>
                </c:pt>
                <c:pt idx="37433">
                  <c:v>187.1649999999022</c:v>
                </c:pt>
                <c:pt idx="37434">
                  <c:v>187.1699999999022</c:v>
                </c:pt>
                <c:pt idx="37435">
                  <c:v>187.1749999999022</c:v>
                </c:pt>
                <c:pt idx="37436">
                  <c:v>187.1799999999022</c:v>
                </c:pt>
                <c:pt idx="37437">
                  <c:v>187.1849999999022</c:v>
                </c:pt>
                <c:pt idx="37438">
                  <c:v>187.1899999999022</c:v>
                </c:pt>
                <c:pt idx="37439">
                  <c:v>187.1949999999022</c:v>
                </c:pt>
                <c:pt idx="37440">
                  <c:v>187.1999999999022</c:v>
                </c:pt>
                <c:pt idx="37441">
                  <c:v>187.2049999999022</c:v>
                </c:pt>
                <c:pt idx="37442">
                  <c:v>187.2099999999022</c:v>
                </c:pt>
                <c:pt idx="37443">
                  <c:v>187.2149999999021</c:v>
                </c:pt>
                <c:pt idx="37444">
                  <c:v>187.2199999999021</c:v>
                </c:pt>
                <c:pt idx="37445">
                  <c:v>187.2249999999022</c:v>
                </c:pt>
                <c:pt idx="37446">
                  <c:v>187.2299999999022</c:v>
                </c:pt>
                <c:pt idx="37447">
                  <c:v>187.2349999999022</c:v>
                </c:pt>
                <c:pt idx="37448">
                  <c:v>187.2399999999022</c:v>
                </c:pt>
                <c:pt idx="37449">
                  <c:v>187.2449999999021</c:v>
                </c:pt>
                <c:pt idx="37450">
                  <c:v>187.2499999999021</c:v>
                </c:pt>
                <c:pt idx="37451">
                  <c:v>187.2549999999022</c:v>
                </c:pt>
                <c:pt idx="37452">
                  <c:v>187.2599999999022</c:v>
                </c:pt>
                <c:pt idx="37453">
                  <c:v>187.2649999999022</c:v>
                </c:pt>
                <c:pt idx="37454">
                  <c:v>187.2699999999022</c:v>
                </c:pt>
                <c:pt idx="37455">
                  <c:v>187.2749999999021</c:v>
                </c:pt>
                <c:pt idx="37456">
                  <c:v>187.2799999999021</c:v>
                </c:pt>
                <c:pt idx="37457">
                  <c:v>187.2849999999021</c:v>
                </c:pt>
                <c:pt idx="37458">
                  <c:v>187.2899999999021</c:v>
                </c:pt>
                <c:pt idx="37459">
                  <c:v>187.2949999999021</c:v>
                </c:pt>
                <c:pt idx="37460">
                  <c:v>187.2999999999021</c:v>
                </c:pt>
                <c:pt idx="37461">
                  <c:v>187.3049999999022</c:v>
                </c:pt>
                <c:pt idx="37462">
                  <c:v>187.3099999999021</c:v>
                </c:pt>
                <c:pt idx="37463">
                  <c:v>187.3149999999021</c:v>
                </c:pt>
                <c:pt idx="37464">
                  <c:v>187.3199999999021</c:v>
                </c:pt>
                <c:pt idx="37465">
                  <c:v>187.3249999999021</c:v>
                </c:pt>
                <c:pt idx="37466">
                  <c:v>187.3299999999021</c:v>
                </c:pt>
                <c:pt idx="37467">
                  <c:v>187.3349999999021</c:v>
                </c:pt>
                <c:pt idx="37468">
                  <c:v>187.3399999999021</c:v>
                </c:pt>
                <c:pt idx="37469">
                  <c:v>187.3449999999021</c:v>
                </c:pt>
                <c:pt idx="37470">
                  <c:v>187.3499999999021</c:v>
                </c:pt>
                <c:pt idx="37471">
                  <c:v>187.3549999999021</c:v>
                </c:pt>
                <c:pt idx="37472">
                  <c:v>187.3599999999021</c:v>
                </c:pt>
                <c:pt idx="37473">
                  <c:v>187.3649999999021</c:v>
                </c:pt>
                <c:pt idx="37474">
                  <c:v>187.3699999999021</c:v>
                </c:pt>
                <c:pt idx="37475">
                  <c:v>187.3749999999021</c:v>
                </c:pt>
                <c:pt idx="37476">
                  <c:v>187.3799999999021</c:v>
                </c:pt>
                <c:pt idx="37477">
                  <c:v>187.3849999999021</c:v>
                </c:pt>
                <c:pt idx="37478">
                  <c:v>187.389999999902</c:v>
                </c:pt>
                <c:pt idx="37479">
                  <c:v>187.394999999902</c:v>
                </c:pt>
                <c:pt idx="37480">
                  <c:v>187.399999999902</c:v>
                </c:pt>
                <c:pt idx="37481">
                  <c:v>187.404999999902</c:v>
                </c:pt>
                <c:pt idx="37482">
                  <c:v>187.409999999902</c:v>
                </c:pt>
                <c:pt idx="37483">
                  <c:v>187.414999999902</c:v>
                </c:pt>
                <c:pt idx="37484">
                  <c:v>187.419999999902</c:v>
                </c:pt>
                <c:pt idx="37485">
                  <c:v>187.424999999902</c:v>
                </c:pt>
                <c:pt idx="37486">
                  <c:v>187.429999999902</c:v>
                </c:pt>
                <c:pt idx="37487">
                  <c:v>187.434999999902</c:v>
                </c:pt>
                <c:pt idx="37488">
                  <c:v>187.439999999902</c:v>
                </c:pt>
                <c:pt idx="37489">
                  <c:v>187.444999999902</c:v>
                </c:pt>
                <c:pt idx="37490">
                  <c:v>187.449999999902</c:v>
                </c:pt>
                <c:pt idx="37491">
                  <c:v>187.454999999902</c:v>
                </c:pt>
                <c:pt idx="37492">
                  <c:v>187.459999999902</c:v>
                </c:pt>
                <c:pt idx="37493">
                  <c:v>187.464999999902</c:v>
                </c:pt>
                <c:pt idx="37494">
                  <c:v>187.469999999902</c:v>
                </c:pt>
                <c:pt idx="37495">
                  <c:v>187.474999999902</c:v>
                </c:pt>
                <c:pt idx="37496">
                  <c:v>187.479999999902</c:v>
                </c:pt>
                <c:pt idx="37497">
                  <c:v>187.484999999902</c:v>
                </c:pt>
                <c:pt idx="37498">
                  <c:v>187.489999999902</c:v>
                </c:pt>
                <c:pt idx="37499">
                  <c:v>187.494999999902</c:v>
                </c:pt>
                <c:pt idx="37500">
                  <c:v>187.4999999999019</c:v>
                </c:pt>
                <c:pt idx="37501">
                  <c:v>187.5049999999019</c:v>
                </c:pt>
                <c:pt idx="37502">
                  <c:v>187.5099999999019</c:v>
                </c:pt>
                <c:pt idx="37503">
                  <c:v>187.5149999999019</c:v>
                </c:pt>
                <c:pt idx="37504">
                  <c:v>187.5199999999019</c:v>
                </c:pt>
                <c:pt idx="37505">
                  <c:v>187.524999999902</c:v>
                </c:pt>
                <c:pt idx="37506">
                  <c:v>187.5299999999019</c:v>
                </c:pt>
                <c:pt idx="37507">
                  <c:v>187.5349999999019</c:v>
                </c:pt>
                <c:pt idx="37508">
                  <c:v>187.5399999999019</c:v>
                </c:pt>
                <c:pt idx="37509">
                  <c:v>187.5449999999019</c:v>
                </c:pt>
                <c:pt idx="37510">
                  <c:v>187.5499999999019</c:v>
                </c:pt>
                <c:pt idx="37511">
                  <c:v>187.5549999999019</c:v>
                </c:pt>
                <c:pt idx="37512">
                  <c:v>187.5599999999019</c:v>
                </c:pt>
                <c:pt idx="37513">
                  <c:v>187.5649999999019</c:v>
                </c:pt>
                <c:pt idx="37514">
                  <c:v>187.5699999999019</c:v>
                </c:pt>
                <c:pt idx="37515">
                  <c:v>187.5749999999019</c:v>
                </c:pt>
                <c:pt idx="37516">
                  <c:v>187.5799999999019</c:v>
                </c:pt>
                <c:pt idx="37517">
                  <c:v>187.5849999999019</c:v>
                </c:pt>
                <c:pt idx="37518">
                  <c:v>187.5899999999019</c:v>
                </c:pt>
                <c:pt idx="37519">
                  <c:v>187.5949999999019</c:v>
                </c:pt>
                <c:pt idx="37520">
                  <c:v>187.5999999999019</c:v>
                </c:pt>
                <c:pt idx="37521">
                  <c:v>187.6049999999018</c:v>
                </c:pt>
                <c:pt idx="37522">
                  <c:v>187.6099999999018</c:v>
                </c:pt>
                <c:pt idx="37523">
                  <c:v>187.6149999999018</c:v>
                </c:pt>
                <c:pt idx="37524">
                  <c:v>187.6199999999018</c:v>
                </c:pt>
                <c:pt idx="37525">
                  <c:v>187.6249999999018</c:v>
                </c:pt>
                <c:pt idx="37526">
                  <c:v>187.6299999999018</c:v>
                </c:pt>
                <c:pt idx="37527">
                  <c:v>187.6349999999018</c:v>
                </c:pt>
                <c:pt idx="37528">
                  <c:v>187.6399999999018</c:v>
                </c:pt>
                <c:pt idx="37529">
                  <c:v>187.6449999999018</c:v>
                </c:pt>
                <c:pt idx="37530">
                  <c:v>187.6499999999018</c:v>
                </c:pt>
                <c:pt idx="37531">
                  <c:v>187.6549999999018</c:v>
                </c:pt>
                <c:pt idx="37532">
                  <c:v>187.6599999999018</c:v>
                </c:pt>
                <c:pt idx="37533">
                  <c:v>187.6649999999018</c:v>
                </c:pt>
                <c:pt idx="37534">
                  <c:v>187.6699999999018</c:v>
                </c:pt>
                <c:pt idx="37535">
                  <c:v>187.6749999999018</c:v>
                </c:pt>
                <c:pt idx="37536">
                  <c:v>187.6799999999018</c:v>
                </c:pt>
                <c:pt idx="37537">
                  <c:v>187.6849999999018</c:v>
                </c:pt>
                <c:pt idx="37538">
                  <c:v>187.6899999999018</c:v>
                </c:pt>
                <c:pt idx="37539">
                  <c:v>187.6949999999018</c:v>
                </c:pt>
                <c:pt idx="37540">
                  <c:v>187.6999999999018</c:v>
                </c:pt>
                <c:pt idx="37541">
                  <c:v>187.7049999999018</c:v>
                </c:pt>
                <c:pt idx="37542">
                  <c:v>187.7099999999018</c:v>
                </c:pt>
                <c:pt idx="37543">
                  <c:v>187.7149999999017</c:v>
                </c:pt>
                <c:pt idx="37544">
                  <c:v>187.7199999999017</c:v>
                </c:pt>
                <c:pt idx="37545">
                  <c:v>187.7249999999017</c:v>
                </c:pt>
                <c:pt idx="37546">
                  <c:v>187.7299999999017</c:v>
                </c:pt>
                <c:pt idx="37547">
                  <c:v>187.7349999999017</c:v>
                </c:pt>
                <c:pt idx="37548">
                  <c:v>187.7399999999017</c:v>
                </c:pt>
                <c:pt idx="37549">
                  <c:v>187.7449999999017</c:v>
                </c:pt>
                <c:pt idx="37550">
                  <c:v>187.7499999999017</c:v>
                </c:pt>
                <c:pt idx="37551">
                  <c:v>187.7549999999017</c:v>
                </c:pt>
                <c:pt idx="37552">
                  <c:v>187.7599999999017</c:v>
                </c:pt>
                <c:pt idx="37553">
                  <c:v>187.7649999999017</c:v>
                </c:pt>
                <c:pt idx="37554">
                  <c:v>187.7699999999017</c:v>
                </c:pt>
                <c:pt idx="37555">
                  <c:v>187.7749999999017</c:v>
                </c:pt>
                <c:pt idx="37556">
                  <c:v>187.7799999999017</c:v>
                </c:pt>
                <c:pt idx="37557">
                  <c:v>187.7849999999017</c:v>
                </c:pt>
                <c:pt idx="37558">
                  <c:v>187.7899999999017</c:v>
                </c:pt>
                <c:pt idx="37559">
                  <c:v>187.7949999999017</c:v>
                </c:pt>
                <c:pt idx="37560">
                  <c:v>187.7999999999017</c:v>
                </c:pt>
                <c:pt idx="37561">
                  <c:v>187.8049999999017</c:v>
                </c:pt>
                <c:pt idx="37562">
                  <c:v>187.8099999999017</c:v>
                </c:pt>
                <c:pt idx="37563">
                  <c:v>187.8149999999017</c:v>
                </c:pt>
                <c:pt idx="37564">
                  <c:v>187.8199999999017</c:v>
                </c:pt>
                <c:pt idx="37565">
                  <c:v>187.8249999999017</c:v>
                </c:pt>
                <c:pt idx="37566">
                  <c:v>187.8299999999016</c:v>
                </c:pt>
                <c:pt idx="37567">
                  <c:v>187.8349999999016</c:v>
                </c:pt>
                <c:pt idx="37568">
                  <c:v>187.8399999999016</c:v>
                </c:pt>
                <c:pt idx="37569">
                  <c:v>187.8449999999016</c:v>
                </c:pt>
                <c:pt idx="37570">
                  <c:v>187.8499999999016</c:v>
                </c:pt>
                <c:pt idx="37571">
                  <c:v>187.8549999999017</c:v>
                </c:pt>
                <c:pt idx="37572">
                  <c:v>187.8599999999016</c:v>
                </c:pt>
                <c:pt idx="37573">
                  <c:v>187.8649999999016</c:v>
                </c:pt>
                <c:pt idx="37574">
                  <c:v>187.8699999999016</c:v>
                </c:pt>
                <c:pt idx="37575">
                  <c:v>187.8749999999016</c:v>
                </c:pt>
                <c:pt idx="37576">
                  <c:v>187.8799999999016</c:v>
                </c:pt>
                <c:pt idx="37577">
                  <c:v>187.8849999999016</c:v>
                </c:pt>
                <c:pt idx="37578">
                  <c:v>187.8899999999016</c:v>
                </c:pt>
                <c:pt idx="37579">
                  <c:v>187.8949999999016</c:v>
                </c:pt>
                <c:pt idx="37580">
                  <c:v>187.8999999999016</c:v>
                </c:pt>
                <c:pt idx="37581">
                  <c:v>187.9049999999016</c:v>
                </c:pt>
                <c:pt idx="37582">
                  <c:v>187.9099999999016</c:v>
                </c:pt>
                <c:pt idx="37583">
                  <c:v>187.9149999999016</c:v>
                </c:pt>
                <c:pt idx="37584">
                  <c:v>187.9199999999016</c:v>
                </c:pt>
                <c:pt idx="37585">
                  <c:v>187.9249999999016</c:v>
                </c:pt>
                <c:pt idx="37586">
                  <c:v>187.9299999999016</c:v>
                </c:pt>
                <c:pt idx="37587">
                  <c:v>187.9349999999016</c:v>
                </c:pt>
                <c:pt idx="37588">
                  <c:v>187.9399999999015</c:v>
                </c:pt>
                <c:pt idx="37589">
                  <c:v>187.9449999999015</c:v>
                </c:pt>
                <c:pt idx="37590">
                  <c:v>187.9499999999015</c:v>
                </c:pt>
                <c:pt idx="37591">
                  <c:v>187.9549999999016</c:v>
                </c:pt>
                <c:pt idx="37592">
                  <c:v>187.9599999999016</c:v>
                </c:pt>
                <c:pt idx="37593">
                  <c:v>187.9649999999016</c:v>
                </c:pt>
                <c:pt idx="37594">
                  <c:v>187.9699999999015</c:v>
                </c:pt>
                <c:pt idx="37595">
                  <c:v>187.9749999999015</c:v>
                </c:pt>
                <c:pt idx="37596">
                  <c:v>187.9799999999015</c:v>
                </c:pt>
                <c:pt idx="37597">
                  <c:v>187.9849999999015</c:v>
                </c:pt>
                <c:pt idx="37598">
                  <c:v>187.9899999999015</c:v>
                </c:pt>
                <c:pt idx="37599">
                  <c:v>187.9949999999015</c:v>
                </c:pt>
                <c:pt idx="37600">
                  <c:v>187.9999999999015</c:v>
                </c:pt>
                <c:pt idx="37601">
                  <c:v>188.0049999999015</c:v>
                </c:pt>
                <c:pt idx="37602">
                  <c:v>188.0099999999015</c:v>
                </c:pt>
                <c:pt idx="37603">
                  <c:v>188.0149999999015</c:v>
                </c:pt>
                <c:pt idx="37604">
                  <c:v>188.0199999999015</c:v>
                </c:pt>
                <c:pt idx="37605">
                  <c:v>188.0249999999015</c:v>
                </c:pt>
                <c:pt idx="37606">
                  <c:v>188.0299999999015</c:v>
                </c:pt>
                <c:pt idx="37607">
                  <c:v>188.0349999999015</c:v>
                </c:pt>
                <c:pt idx="37608">
                  <c:v>188.0399999999015</c:v>
                </c:pt>
                <c:pt idx="37609">
                  <c:v>188.0449999999014</c:v>
                </c:pt>
                <c:pt idx="37610">
                  <c:v>188.0499999999014</c:v>
                </c:pt>
                <c:pt idx="37611">
                  <c:v>188.0549999999014</c:v>
                </c:pt>
                <c:pt idx="37612">
                  <c:v>188.0599999999014</c:v>
                </c:pt>
                <c:pt idx="37613">
                  <c:v>188.0649999999014</c:v>
                </c:pt>
                <c:pt idx="37614">
                  <c:v>188.0699999999014</c:v>
                </c:pt>
                <c:pt idx="37615">
                  <c:v>188.0749999999014</c:v>
                </c:pt>
                <c:pt idx="37616">
                  <c:v>188.0799999999014</c:v>
                </c:pt>
                <c:pt idx="37617">
                  <c:v>188.0849999999014</c:v>
                </c:pt>
                <c:pt idx="37618">
                  <c:v>188.0899999999014</c:v>
                </c:pt>
                <c:pt idx="37619">
                  <c:v>188.0949999999014</c:v>
                </c:pt>
                <c:pt idx="37620">
                  <c:v>188.0999999999014</c:v>
                </c:pt>
                <c:pt idx="37621">
                  <c:v>188.1049999999014</c:v>
                </c:pt>
                <c:pt idx="37622">
                  <c:v>188.1099999999014</c:v>
                </c:pt>
                <c:pt idx="37623">
                  <c:v>188.1149999999014</c:v>
                </c:pt>
                <c:pt idx="37624">
                  <c:v>188.1199999999014</c:v>
                </c:pt>
                <c:pt idx="37625">
                  <c:v>188.1249999999014</c:v>
                </c:pt>
                <c:pt idx="37626">
                  <c:v>188.1299999999014</c:v>
                </c:pt>
                <c:pt idx="37627">
                  <c:v>188.1349999999014</c:v>
                </c:pt>
                <c:pt idx="37628">
                  <c:v>188.1399999999014</c:v>
                </c:pt>
                <c:pt idx="37629">
                  <c:v>188.1449999999014</c:v>
                </c:pt>
                <c:pt idx="37630">
                  <c:v>188.1499999999014</c:v>
                </c:pt>
                <c:pt idx="37631">
                  <c:v>188.1549999999014</c:v>
                </c:pt>
                <c:pt idx="37632">
                  <c:v>188.1599999999013</c:v>
                </c:pt>
                <c:pt idx="37633">
                  <c:v>188.1649999999013</c:v>
                </c:pt>
                <c:pt idx="37634">
                  <c:v>188.1699999999013</c:v>
                </c:pt>
                <c:pt idx="37635">
                  <c:v>188.1749999999013</c:v>
                </c:pt>
                <c:pt idx="37636">
                  <c:v>188.1799999999013</c:v>
                </c:pt>
                <c:pt idx="37637">
                  <c:v>188.1849999999014</c:v>
                </c:pt>
                <c:pt idx="37638">
                  <c:v>188.1899999999013</c:v>
                </c:pt>
                <c:pt idx="37639">
                  <c:v>188.1949999999013</c:v>
                </c:pt>
                <c:pt idx="37640">
                  <c:v>188.1999999999013</c:v>
                </c:pt>
                <c:pt idx="37641">
                  <c:v>188.2049999999013</c:v>
                </c:pt>
                <c:pt idx="37642">
                  <c:v>188.2099999999013</c:v>
                </c:pt>
                <c:pt idx="37643">
                  <c:v>188.2149999999013</c:v>
                </c:pt>
                <c:pt idx="37644">
                  <c:v>188.2199999999013</c:v>
                </c:pt>
                <c:pt idx="37645">
                  <c:v>188.2249999999013</c:v>
                </c:pt>
                <c:pt idx="37646">
                  <c:v>188.2299999999013</c:v>
                </c:pt>
                <c:pt idx="37647">
                  <c:v>188.2349999999013</c:v>
                </c:pt>
                <c:pt idx="37648">
                  <c:v>188.2399999999013</c:v>
                </c:pt>
                <c:pt idx="37649">
                  <c:v>188.2449999999013</c:v>
                </c:pt>
                <c:pt idx="37650">
                  <c:v>188.2499999999011</c:v>
                </c:pt>
                <c:pt idx="37651">
                  <c:v>188.2549999999013</c:v>
                </c:pt>
                <c:pt idx="37652">
                  <c:v>188.2599999999013</c:v>
                </c:pt>
                <c:pt idx="37653">
                  <c:v>188.2649999999012</c:v>
                </c:pt>
                <c:pt idx="37654">
                  <c:v>188.2699999999012</c:v>
                </c:pt>
                <c:pt idx="37655">
                  <c:v>188.2749999999012</c:v>
                </c:pt>
                <c:pt idx="37656">
                  <c:v>188.2799999999012</c:v>
                </c:pt>
                <c:pt idx="37657">
                  <c:v>188.2849999999012</c:v>
                </c:pt>
                <c:pt idx="37658">
                  <c:v>188.2899999999012</c:v>
                </c:pt>
                <c:pt idx="37659">
                  <c:v>188.2949999999012</c:v>
                </c:pt>
                <c:pt idx="37660">
                  <c:v>188.2999999999012</c:v>
                </c:pt>
                <c:pt idx="37661">
                  <c:v>188.3049999999012</c:v>
                </c:pt>
                <c:pt idx="37662">
                  <c:v>188.3099999999012</c:v>
                </c:pt>
                <c:pt idx="37663">
                  <c:v>188.3149999999012</c:v>
                </c:pt>
                <c:pt idx="37664">
                  <c:v>188.3199999999012</c:v>
                </c:pt>
                <c:pt idx="37665">
                  <c:v>188.3249999999012</c:v>
                </c:pt>
                <c:pt idx="37666">
                  <c:v>188.3299999999012</c:v>
                </c:pt>
                <c:pt idx="37667">
                  <c:v>188.3349999999012</c:v>
                </c:pt>
                <c:pt idx="37668">
                  <c:v>188.3399999999012</c:v>
                </c:pt>
                <c:pt idx="37669">
                  <c:v>188.3449999999012</c:v>
                </c:pt>
                <c:pt idx="37670">
                  <c:v>188.3499999999012</c:v>
                </c:pt>
                <c:pt idx="37671">
                  <c:v>188.3549999999012</c:v>
                </c:pt>
                <c:pt idx="37672">
                  <c:v>188.3599999999012</c:v>
                </c:pt>
                <c:pt idx="37673">
                  <c:v>188.3649999999012</c:v>
                </c:pt>
                <c:pt idx="37674">
                  <c:v>188.3699999999012</c:v>
                </c:pt>
                <c:pt idx="37675">
                  <c:v>188.3749999999012</c:v>
                </c:pt>
                <c:pt idx="37676">
                  <c:v>188.3799999999011</c:v>
                </c:pt>
                <c:pt idx="37677">
                  <c:v>188.3849999999012</c:v>
                </c:pt>
                <c:pt idx="37678">
                  <c:v>188.3899999999012</c:v>
                </c:pt>
                <c:pt idx="37679">
                  <c:v>188.3949999999012</c:v>
                </c:pt>
                <c:pt idx="37680">
                  <c:v>188.3999999999012</c:v>
                </c:pt>
                <c:pt idx="37681">
                  <c:v>188.4049999999012</c:v>
                </c:pt>
                <c:pt idx="37682">
                  <c:v>188.4099999999011</c:v>
                </c:pt>
                <c:pt idx="37683">
                  <c:v>188.4149999999011</c:v>
                </c:pt>
                <c:pt idx="37684">
                  <c:v>188.4199999999011</c:v>
                </c:pt>
                <c:pt idx="37685">
                  <c:v>188.4249999999011</c:v>
                </c:pt>
                <c:pt idx="37686">
                  <c:v>188.4299999999011</c:v>
                </c:pt>
                <c:pt idx="37687">
                  <c:v>188.4349999999011</c:v>
                </c:pt>
                <c:pt idx="37688">
                  <c:v>188.4399999999011</c:v>
                </c:pt>
                <c:pt idx="37689">
                  <c:v>188.4449999999011</c:v>
                </c:pt>
                <c:pt idx="37690">
                  <c:v>188.4499999999011</c:v>
                </c:pt>
                <c:pt idx="37691">
                  <c:v>188.4549999999011</c:v>
                </c:pt>
                <c:pt idx="37692">
                  <c:v>188.4599999999011</c:v>
                </c:pt>
                <c:pt idx="37693">
                  <c:v>188.4649999999011</c:v>
                </c:pt>
                <c:pt idx="37694">
                  <c:v>188.4699999999011</c:v>
                </c:pt>
                <c:pt idx="37695">
                  <c:v>188.4749999999011</c:v>
                </c:pt>
                <c:pt idx="37696">
                  <c:v>188.4799999999011</c:v>
                </c:pt>
                <c:pt idx="37697">
                  <c:v>188.4849999999011</c:v>
                </c:pt>
                <c:pt idx="37698">
                  <c:v>188.489999999901</c:v>
                </c:pt>
                <c:pt idx="37699">
                  <c:v>188.494999999901</c:v>
                </c:pt>
                <c:pt idx="37700">
                  <c:v>188.499999999901</c:v>
                </c:pt>
                <c:pt idx="37701">
                  <c:v>188.504999999901</c:v>
                </c:pt>
                <c:pt idx="37702">
                  <c:v>188.509999999901</c:v>
                </c:pt>
                <c:pt idx="37703">
                  <c:v>188.514999999901</c:v>
                </c:pt>
                <c:pt idx="37704">
                  <c:v>188.519999999901</c:v>
                </c:pt>
                <c:pt idx="37705">
                  <c:v>188.524999999901</c:v>
                </c:pt>
                <c:pt idx="37706">
                  <c:v>188.529999999901</c:v>
                </c:pt>
                <c:pt idx="37707">
                  <c:v>188.534999999901</c:v>
                </c:pt>
                <c:pt idx="37708">
                  <c:v>188.539999999901</c:v>
                </c:pt>
                <c:pt idx="37709">
                  <c:v>188.544999999901</c:v>
                </c:pt>
                <c:pt idx="37710">
                  <c:v>188.549999999901</c:v>
                </c:pt>
                <c:pt idx="37711">
                  <c:v>188.554999999901</c:v>
                </c:pt>
                <c:pt idx="37712">
                  <c:v>188.559999999901</c:v>
                </c:pt>
                <c:pt idx="37713">
                  <c:v>188.564999999901</c:v>
                </c:pt>
                <c:pt idx="37714">
                  <c:v>188.569999999901</c:v>
                </c:pt>
                <c:pt idx="37715">
                  <c:v>188.574999999901</c:v>
                </c:pt>
                <c:pt idx="37716">
                  <c:v>188.579999999901</c:v>
                </c:pt>
                <c:pt idx="37717">
                  <c:v>188.584999999901</c:v>
                </c:pt>
                <c:pt idx="37718">
                  <c:v>188.589999999901</c:v>
                </c:pt>
                <c:pt idx="37719">
                  <c:v>188.594999999901</c:v>
                </c:pt>
                <c:pt idx="37720">
                  <c:v>188.5999999999009</c:v>
                </c:pt>
                <c:pt idx="37721">
                  <c:v>188.6049999999009</c:v>
                </c:pt>
                <c:pt idx="37722">
                  <c:v>188.6099999999009</c:v>
                </c:pt>
                <c:pt idx="37723">
                  <c:v>188.6149999999009</c:v>
                </c:pt>
                <c:pt idx="37724">
                  <c:v>188.6199999999009</c:v>
                </c:pt>
                <c:pt idx="37725">
                  <c:v>188.624999999901</c:v>
                </c:pt>
                <c:pt idx="37726">
                  <c:v>188.6299999999009</c:v>
                </c:pt>
                <c:pt idx="37727">
                  <c:v>188.6349999999009</c:v>
                </c:pt>
                <c:pt idx="37728">
                  <c:v>188.6399999999009</c:v>
                </c:pt>
                <c:pt idx="37729">
                  <c:v>188.6449999999009</c:v>
                </c:pt>
                <c:pt idx="37730">
                  <c:v>188.6499999999009</c:v>
                </c:pt>
                <c:pt idx="37731">
                  <c:v>188.6549999999009</c:v>
                </c:pt>
                <c:pt idx="37732">
                  <c:v>188.6599999999009</c:v>
                </c:pt>
                <c:pt idx="37733">
                  <c:v>188.6649999999009</c:v>
                </c:pt>
                <c:pt idx="37734">
                  <c:v>188.6699999999009</c:v>
                </c:pt>
                <c:pt idx="37735">
                  <c:v>188.6749999999009</c:v>
                </c:pt>
                <c:pt idx="37736">
                  <c:v>188.6799999999009</c:v>
                </c:pt>
                <c:pt idx="37737">
                  <c:v>188.6849999999009</c:v>
                </c:pt>
                <c:pt idx="37738">
                  <c:v>188.6899999999009</c:v>
                </c:pt>
                <c:pt idx="37739">
                  <c:v>188.6949999999009</c:v>
                </c:pt>
                <c:pt idx="37740">
                  <c:v>188.6999999999009</c:v>
                </c:pt>
                <c:pt idx="37741">
                  <c:v>188.7049999999008</c:v>
                </c:pt>
                <c:pt idx="37742">
                  <c:v>188.7099999999008</c:v>
                </c:pt>
                <c:pt idx="37743">
                  <c:v>188.7149999999008</c:v>
                </c:pt>
                <c:pt idx="37744">
                  <c:v>188.7199999999008</c:v>
                </c:pt>
                <c:pt idx="37745">
                  <c:v>188.7249999999008</c:v>
                </c:pt>
                <c:pt idx="37746">
                  <c:v>188.7299999999008</c:v>
                </c:pt>
                <c:pt idx="37747">
                  <c:v>188.7349999999008</c:v>
                </c:pt>
                <c:pt idx="37748">
                  <c:v>188.7399999999008</c:v>
                </c:pt>
                <c:pt idx="37749">
                  <c:v>188.7449999999008</c:v>
                </c:pt>
                <c:pt idx="37750">
                  <c:v>188.7499999999008</c:v>
                </c:pt>
                <c:pt idx="37751">
                  <c:v>188.7549999999008</c:v>
                </c:pt>
                <c:pt idx="37752">
                  <c:v>188.7599999999008</c:v>
                </c:pt>
                <c:pt idx="37753">
                  <c:v>188.7649999999008</c:v>
                </c:pt>
                <c:pt idx="37754">
                  <c:v>188.7699999999008</c:v>
                </c:pt>
                <c:pt idx="37755">
                  <c:v>188.7749999999008</c:v>
                </c:pt>
                <c:pt idx="37756">
                  <c:v>188.7799999999008</c:v>
                </c:pt>
                <c:pt idx="37757">
                  <c:v>188.7849999999008</c:v>
                </c:pt>
                <c:pt idx="37758">
                  <c:v>188.7899999999008</c:v>
                </c:pt>
                <c:pt idx="37759">
                  <c:v>188.7949999999008</c:v>
                </c:pt>
                <c:pt idx="37760">
                  <c:v>188.7999999999008</c:v>
                </c:pt>
                <c:pt idx="37761">
                  <c:v>188.8049999999008</c:v>
                </c:pt>
                <c:pt idx="37762">
                  <c:v>188.8099999999008</c:v>
                </c:pt>
                <c:pt idx="37763">
                  <c:v>188.8149999999008</c:v>
                </c:pt>
                <c:pt idx="37764">
                  <c:v>188.8199999999007</c:v>
                </c:pt>
                <c:pt idx="37765">
                  <c:v>188.8249999999008</c:v>
                </c:pt>
                <c:pt idx="37766">
                  <c:v>188.8299999999008</c:v>
                </c:pt>
                <c:pt idx="37767">
                  <c:v>188.8349999999008</c:v>
                </c:pt>
                <c:pt idx="37768">
                  <c:v>188.8399999999008</c:v>
                </c:pt>
                <c:pt idx="37769">
                  <c:v>188.8449999999008</c:v>
                </c:pt>
                <c:pt idx="37770">
                  <c:v>188.8499999999007</c:v>
                </c:pt>
                <c:pt idx="37771">
                  <c:v>188.8549999999007</c:v>
                </c:pt>
                <c:pt idx="37772">
                  <c:v>188.8599999999007</c:v>
                </c:pt>
                <c:pt idx="37773">
                  <c:v>188.8649999999007</c:v>
                </c:pt>
                <c:pt idx="37774">
                  <c:v>188.8699999999007</c:v>
                </c:pt>
                <c:pt idx="37775">
                  <c:v>188.8749999999007</c:v>
                </c:pt>
                <c:pt idx="37776">
                  <c:v>188.8799999999007</c:v>
                </c:pt>
                <c:pt idx="37777">
                  <c:v>188.8849999999007</c:v>
                </c:pt>
                <c:pt idx="37778">
                  <c:v>188.8899999999007</c:v>
                </c:pt>
                <c:pt idx="37779">
                  <c:v>188.8949999999007</c:v>
                </c:pt>
                <c:pt idx="37780">
                  <c:v>188.8999999999007</c:v>
                </c:pt>
                <c:pt idx="37781">
                  <c:v>188.9049999999007</c:v>
                </c:pt>
                <c:pt idx="37782">
                  <c:v>188.9099999999007</c:v>
                </c:pt>
                <c:pt idx="37783">
                  <c:v>188.9149999999007</c:v>
                </c:pt>
                <c:pt idx="37784">
                  <c:v>188.9199999999007</c:v>
                </c:pt>
                <c:pt idx="37785">
                  <c:v>188.9249999999007</c:v>
                </c:pt>
                <c:pt idx="37786">
                  <c:v>188.9299999999006</c:v>
                </c:pt>
                <c:pt idx="37787">
                  <c:v>188.9349999999006</c:v>
                </c:pt>
                <c:pt idx="37788">
                  <c:v>188.9399999999006</c:v>
                </c:pt>
                <c:pt idx="37789">
                  <c:v>188.9449999999006</c:v>
                </c:pt>
                <c:pt idx="37790">
                  <c:v>188.9499999999006</c:v>
                </c:pt>
                <c:pt idx="37791">
                  <c:v>188.9549999999007</c:v>
                </c:pt>
                <c:pt idx="37792">
                  <c:v>188.9599999999006</c:v>
                </c:pt>
                <c:pt idx="37793">
                  <c:v>188.9649999999006</c:v>
                </c:pt>
                <c:pt idx="37794">
                  <c:v>188.9699999999006</c:v>
                </c:pt>
                <c:pt idx="37795">
                  <c:v>188.9749999999006</c:v>
                </c:pt>
                <c:pt idx="37796">
                  <c:v>188.9799999999006</c:v>
                </c:pt>
                <c:pt idx="37797">
                  <c:v>188.9849999999006</c:v>
                </c:pt>
                <c:pt idx="37798">
                  <c:v>188.9899999999006</c:v>
                </c:pt>
                <c:pt idx="37799">
                  <c:v>188.9949999999006</c:v>
                </c:pt>
                <c:pt idx="37800">
                  <c:v>188.9999999999006</c:v>
                </c:pt>
                <c:pt idx="37801">
                  <c:v>189.0049999999006</c:v>
                </c:pt>
                <c:pt idx="37802">
                  <c:v>189.0099999999006</c:v>
                </c:pt>
                <c:pt idx="37803">
                  <c:v>189.0149999999006</c:v>
                </c:pt>
                <c:pt idx="37804">
                  <c:v>189.0199999999006</c:v>
                </c:pt>
                <c:pt idx="37805">
                  <c:v>189.0249999999006</c:v>
                </c:pt>
                <c:pt idx="37806">
                  <c:v>189.0299999999006</c:v>
                </c:pt>
                <c:pt idx="37807">
                  <c:v>189.0349999999006</c:v>
                </c:pt>
                <c:pt idx="37808">
                  <c:v>189.0399999999005</c:v>
                </c:pt>
                <c:pt idx="37809">
                  <c:v>189.0449999999005</c:v>
                </c:pt>
                <c:pt idx="37810">
                  <c:v>189.0499999999005</c:v>
                </c:pt>
                <c:pt idx="37811">
                  <c:v>189.0549999999006</c:v>
                </c:pt>
                <c:pt idx="37812">
                  <c:v>189.0599999999006</c:v>
                </c:pt>
                <c:pt idx="37813">
                  <c:v>189.0649999999006</c:v>
                </c:pt>
                <c:pt idx="37814">
                  <c:v>189.0699999999005</c:v>
                </c:pt>
                <c:pt idx="37815">
                  <c:v>189.0749999999005</c:v>
                </c:pt>
                <c:pt idx="37816">
                  <c:v>189.0799999999005</c:v>
                </c:pt>
                <c:pt idx="37817">
                  <c:v>189.0849999999005</c:v>
                </c:pt>
                <c:pt idx="37818">
                  <c:v>189.0899999999005</c:v>
                </c:pt>
                <c:pt idx="37819">
                  <c:v>189.0949999999005</c:v>
                </c:pt>
                <c:pt idx="37820">
                  <c:v>189.0999999999005</c:v>
                </c:pt>
                <c:pt idx="37821">
                  <c:v>189.1049999999005</c:v>
                </c:pt>
                <c:pt idx="37822">
                  <c:v>189.1099999999005</c:v>
                </c:pt>
                <c:pt idx="37823">
                  <c:v>189.1149999999005</c:v>
                </c:pt>
                <c:pt idx="37824">
                  <c:v>189.1199999999005</c:v>
                </c:pt>
                <c:pt idx="37825">
                  <c:v>189.1249999999005</c:v>
                </c:pt>
                <c:pt idx="37826">
                  <c:v>189.1299999999005</c:v>
                </c:pt>
                <c:pt idx="37827">
                  <c:v>189.1349999999005</c:v>
                </c:pt>
                <c:pt idx="37828">
                  <c:v>189.1399999999005</c:v>
                </c:pt>
                <c:pt idx="37829">
                  <c:v>189.1449999999004</c:v>
                </c:pt>
                <c:pt idx="37830">
                  <c:v>189.1499999999004</c:v>
                </c:pt>
                <c:pt idx="37831">
                  <c:v>189.1549999999004</c:v>
                </c:pt>
                <c:pt idx="37832">
                  <c:v>189.1599999999004</c:v>
                </c:pt>
                <c:pt idx="37833">
                  <c:v>189.1649999999004</c:v>
                </c:pt>
                <c:pt idx="37834">
                  <c:v>189.1699999999004</c:v>
                </c:pt>
                <c:pt idx="37835">
                  <c:v>189.1749999999004</c:v>
                </c:pt>
                <c:pt idx="37836">
                  <c:v>189.1799999999004</c:v>
                </c:pt>
                <c:pt idx="37837">
                  <c:v>189.1849999999004</c:v>
                </c:pt>
                <c:pt idx="37838">
                  <c:v>189.1899999999004</c:v>
                </c:pt>
                <c:pt idx="37839">
                  <c:v>189.1949999999004</c:v>
                </c:pt>
                <c:pt idx="37840">
                  <c:v>189.1999999999004</c:v>
                </c:pt>
                <c:pt idx="37841">
                  <c:v>189.2049999999004</c:v>
                </c:pt>
                <c:pt idx="37842">
                  <c:v>189.2099999999004</c:v>
                </c:pt>
                <c:pt idx="37843">
                  <c:v>189.2149999999004</c:v>
                </c:pt>
                <c:pt idx="37844">
                  <c:v>189.2199999999004</c:v>
                </c:pt>
                <c:pt idx="37845">
                  <c:v>189.2249999999004</c:v>
                </c:pt>
                <c:pt idx="37846">
                  <c:v>189.2299999999004</c:v>
                </c:pt>
                <c:pt idx="37847">
                  <c:v>189.2349999999004</c:v>
                </c:pt>
                <c:pt idx="37848">
                  <c:v>189.2399999999004</c:v>
                </c:pt>
                <c:pt idx="37849">
                  <c:v>189.2449999999004</c:v>
                </c:pt>
                <c:pt idx="37850">
                  <c:v>189.2499999999004</c:v>
                </c:pt>
                <c:pt idx="37851">
                  <c:v>189.2549999999004</c:v>
                </c:pt>
                <c:pt idx="37852">
                  <c:v>189.2599999999003</c:v>
                </c:pt>
                <c:pt idx="37853">
                  <c:v>189.2649999999003</c:v>
                </c:pt>
                <c:pt idx="37854">
                  <c:v>189.2699999999003</c:v>
                </c:pt>
                <c:pt idx="37855">
                  <c:v>189.2749999999003</c:v>
                </c:pt>
                <c:pt idx="37856">
                  <c:v>189.2799999999003</c:v>
                </c:pt>
                <c:pt idx="37857">
                  <c:v>189.2849999999004</c:v>
                </c:pt>
                <c:pt idx="37858">
                  <c:v>189.2899999999003</c:v>
                </c:pt>
                <c:pt idx="37859">
                  <c:v>189.2949999999003</c:v>
                </c:pt>
                <c:pt idx="37860">
                  <c:v>189.2999999999003</c:v>
                </c:pt>
                <c:pt idx="37861">
                  <c:v>189.3049999999003</c:v>
                </c:pt>
                <c:pt idx="37862">
                  <c:v>189.3099999999003</c:v>
                </c:pt>
                <c:pt idx="37863">
                  <c:v>189.3149999999003</c:v>
                </c:pt>
                <c:pt idx="37864">
                  <c:v>189.3199999999003</c:v>
                </c:pt>
                <c:pt idx="37865">
                  <c:v>189.3249999999003</c:v>
                </c:pt>
                <c:pt idx="37866">
                  <c:v>189.3299999999003</c:v>
                </c:pt>
                <c:pt idx="37867">
                  <c:v>189.3349999999003</c:v>
                </c:pt>
                <c:pt idx="37868">
                  <c:v>189.3399999999003</c:v>
                </c:pt>
                <c:pt idx="37869">
                  <c:v>189.3449999999003</c:v>
                </c:pt>
                <c:pt idx="37870">
                  <c:v>189.3499999999003</c:v>
                </c:pt>
                <c:pt idx="37871">
                  <c:v>189.3549999999003</c:v>
                </c:pt>
                <c:pt idx="37872">
                  <c:v>189.3599999999003</c:v>
                </c:pt>
                <c:pt idx="37873">
                  <c:v>189.3649999999003</c:v>
                </c:pt>
                <c:pt idx="37874">
                  <c:v>189.3699999999002</c:v>
                </c:pt>
                <c:pt idx="37875">
                  <c:v>189.3749999999002</c:v>
                </c:pt>
                <c:pt idx="37876">
                  <c:v>189.3799999999002</c:v>
                </c:pt>
                <c:pt idx="37877">
                  <c:v>189.3849999999003</c:v>
                </c:pt>
                <c:pt idx="37878">
                  <c:v>189.3899999999003</c:v>
                </c:pt>
                <c:pt idx="37879">
                  <c:v>189.3949999999002</c:v>
                </c:pt>
                <c:pt idx="37880">
                  <c:v>189.3999999999002</c:v>
                </c:pt>
                <c:pt idx="37881">
                  <c:v>189.4049999999002</c:v>
                </c:pt>
                <c:pt idx="37882">
                  <c:v>189.4099999999002</c:v>
                </c:pt>
                <c:pt idx="37883">
                  <c:v>189.4149999999002</c:v>
                </c:pt>
                <c:pt idx="37884">
                  <c:v>189.4199999999002</c:v>
                </c:pt>
                <c:pt idx="37885">
                  <c:v>189.4249999999002</c:v>
                </c:pt>
                <c:pt idx="37886">
                  <c:v>189.4299999999002</c:v>
                </c:pt>
                <c:pt idx="37887">
                  <c:v>189.4349999999002</c:v>
                </c:pt>
                <c:pt idx="37888">
                  <c:v>189.4399999999002</c:v>
                </c:pt>
                <c:pt idx="37889">
                  <c:v>189.4449999999002</c:v>
                </c:pt>
                <c:pt idx="37890">
                  <c:v>189.4499999999002</c:v>
                </c:pt>
                <c:pt idx="37891">
                  <c:v>189.4549999999002</c:v>
                </c:pt>
                <c:pt idx="37892">
                  <c:v>189.4599999999002</c:v>
                </c:pt>
                <c:pt idx="37893">
                  <c:v>189.4649999999002</c:v>
                </c:pt>
                <c:pt idx="37894">
                  <c:v>189.4699999999002</c:v>
                </c:pt>
                <c:pt idx="37895">
                  <c:v>189.4749999999002</c:v>
                </c:pt>
                <c:pt idx="37896">
                  <c:v>189.4799999999001</c:v>
                </c:pt>
                <c:pt idx="37897">
                  <c:v>189.4849999999002</c:v>
                </c:pt>
                <c:pt idx="37898">
                  <c:v>189.4899999999002</c:v>
                </c:pt>
                <c:pt idx="37899">
                  <c:v>189.4949999999002</c:v>
                </c:pt>
                <c:pt idx="37900">
                  <c:v>189.4999999999002</c:v>
                </c:pt>
                <c:pt idx="37901">
                  <c:v>189.5049999999001</c:v>
                </c:pt>
                <c:pt idx="37902">
                  <c:v>189.5099999999001</c:v>
                </c:pt>
                <c:pt idx="37903">
                  <c:v>189.5149999999001</c:v>
                </c:pt>
                <c:pt idx="37904">
                  <c:v>189.5199999999001</c:v>
                </c:pt>
                <c:pt idx="37905">
                  <c:v>189.5249999999001</c:v>
                </c:pt>
                <c:pt idx="37906">
                  <c:v>189.5299999999001</c:v>
                </c:pt>
                <c:pt idx="37907">
                  <c:v>189.5349999999001</c:v>
                </c:pt>
                <c:pt idx="37908">
                  <c:v>189.5399999999001</c:v>
                </c:pt>
                <c:pt idx="37909">
                  <c:v>189.5449999999001</c:v>
                </c:pt>
                <c:pt idx="37910">
                  <c:v>189.5499999999001</c:v>
                </c:pt>
                <c:pt idx="37911">
                  <c:v>189.5549999999001</c:v>
                </c:pt>
                <c:pt idx="37912">
                  <c:v>189.5599999999001</c:v>
                </c:pt>
                <c:pt idx="37913">
                  <c:v>189.5649999999001</c:v>
                </c:pt>
                <c:pt idx="37914">
                  <c:v>189.5699999999001</c:v>
                </c:pt>
                <c:pt idx="37915">
                  <c:v>189.5749999999001</c:v>
                </c:pt>
                <c:pt idx="37916">
                  <c:v>189.5799999999001</c:v>
                </c:pt>
                <c:pt idx="37917">
                  <c:v>189.5849999999001</c:v>
                </c:pt>
                <c:pt idx="37918">
                  <c:v>189.5899999999</c:v>
                </c:pt>
                <c:pt idx="37919">
                  <c:v>189.5949999999</c:v>
                </c:pt>
                <c:pt idx="37920">
                  <c:v>189.5999999999</c:v>
                </c:pt>
                <c:pt idx="37921">
                  <c:v>189.6049999999</c:v>
                </c:pt>
                <c:pt idx="37922">
                  <c:v>189.6099999999</c:v>
                </c:pt>
                <c:pt idx="37923">
                  <c:v>189.6149999999</c:v>
                </c:pt>
                <c:pt idx="37924">
                  <c:v>189.6199999999</c:v>
                </c:pt>
                <c:pt idx="37925">
                  <c:v>189.6249999999</c:v>
                </c:pt>
                <c:pt idx="37926">
                  <c:v>189.6299999999</c:v>
                </c:pt>
                <c:pt idx="37927">
                  <c:v>189.6349999999</c:v>
                </c:pt>
                <c:pt idx="37928">
                  <c:v>189.6399999999</c:v>
                </c:pt>
                <c:pt idx="37929">
                  <c:v>189.6449999999</c:v>
                </c:pt>
                <c:pt idx="37930">
                  <c:v>189.6499999999</c:v>
                </c:pt>
                <c:pt idx="37931">
                  <c:v>189.6549999999</c:v>
                </c:pt>
                <c:pt idx="37932">
                  <c:v>189.6599999999</c:v>
                </c:pt>
                <c:pt idx="37933">
                  <c:v>189.6649999999</c:v>
                </c:pt>
                <c:pt idx="37934">
                  <c:v>189.6699999999</c:v>
                </c:pt>
                <c:pt idx="37935">
                  <c:v>189.6749999999</c:v>
                </c:pt>
                <c:pt idx="37936">
                  <c:v>189.6799999999</c:v>
                </c:pt>
                <c:pt idx="37937">
                  <c:v>189.6849999999</c:v>
                </c:pt>
                <c:pt idx="37938">
                  <c:v>189.6899999999</c:v>
                </c:pt>
                <c:pt idx="37939">
                  <c:v>189.6949999999</c:v>
                </c:pt>
                <c:pt idx="37940">
                  <c:v>189.6999999998999</c:v>
                </c:pt>
                <c:pt idx="37941">
                  <c:v>189.7049999998999</c:v>
                </c:pt>
                <c:pt idx="37942">
                  <c:v>189.7099999998999</c:v>
                </c:pt>
                <c:pt idx="37943">
                  <c:v>189.7149999998999</c:v>
                </c:pt>
                <c:pt idx="37944">
                  <c:v>189.7199999998999</c:v>
                </c:pt>
                <c:pt idx="37945">
                  <c:v>189.7249999998999</c:v>
                </c:pt>
                <c:pt idx="37946">
                  <c:v>189.7299999998999</c:v>
                </c:pt>
                <c:pt idx="37947">
                  <c:v>189.7349999998999</c:v>
                </c:pt>
                <c:pt idx="37948">
                  <c:v>189.7399999998999</c:v>
                </c:pt>
                <c:pt idx="37949">
                  <c:v>189.7449999998999</c:v>
                </c:pt>
                <c:pt idx="37950">
                  <c:v>189.7499999998999</c:v>
                </c:pt>
                <c:pt idx="37951">
                  <c:v>189.7549999998999</c:v>
                </c:pt>
                <c:pt idx="37952">
                  <c:v>189.7599999998999</c:v>
                </c:pt>
                <c:pt idx="37953">
                  <c:v>189.7649999998999</c:v>
                </c:pt>
                <c:pt idx="37954">
                  <c:v>189.7699999998999</c:v>
                </c:pt>
                <c:pt idx="37955">
                  <c:v>189.7749999998999</c:v>
                </c:pt>
                <c:pt idx="37956">
                  <c:v>189.7799999998999</c:v>
                </c:pt>
                <c:pt idx="37957">
                  <c:v>189.7849999998999</c:v>
                </c:pt>
                <c:pt idx="37958">
                  <c:v>189.7899999998999</c:v>
                </c:pt>
                <c:pt idx="37959">
                  <c:v>189.7949999998999</c:v>
                </c:pt>
                <c:pt idx="37960">
                  <c:v>189.7999999998999</c:v>
                </c:pt>
                <c:pt idx="37961">
                  <c:v>189.8049999999</c:v>
                </c:pt>
                <c:pt idx="37962">
                  <c:v>189.8099999998998</c:v>
                </c:pt>
                <c:pt idx="37963">
                  <c:v>189.8149999998998</c:v>
                </c:pt>
                <c:pt idx="37964">
                  <c:v>189.8199999998998</c:v>
                </c:pt>
                <c:pt idx="37965">
                  <c:v>189.8249999999</c:v>
                </c:pt>
                <c:pt idx="37966">
                  <c:v>189.8299999999</c:v>
                </c:pt>
                <c:pt idx="37967">
                  <c:v>189.8349999998998</c:v>
                </c:pt>
                <c:pt idx="37968">
                  <c:v>189.8399999998998</c:v>
                </c:pt>
                <c:pt idx="37969">
                  <c:v>189.8449999998998</c:v>
                </c:pt>
                <c:pt idx="37970">
                  <c:v>189.8499999998998</c:v>
                </c:pt>
                <c:pt idx="37971">
                  <c:v>189.8549999998998</c:v>
                </c:pt>
                <c:pt idx="37972">
                  <c:v>189.8599999998998</c:v>
                </c:pt>
                <c:pt idx="37973">
                  <c:v>189.8649999998998</c:v>
                </c:pt>
                <c:pt idx="37974">
                  <c:v>189.8699999998998</c:v>
                </c:pt>
                <c:pt idx="37975">
                  <c:v>189.8749999998998</c:v>
                </c:pt>
                <c:pt idx="37976">
                  <c:v>189.8799999998998</c:v>
                </c:pt>
                <c:pt idx="37977">
                  <c:v>189.8849999998998</c:v>
                </c:pt>
                <c:pt idx="37978">
                  <c:v>189.8899999998998</c:v>
                </c:pt>
                <c:pt idx="37979">
                  <c:v>189.8949999998998</c:v>
                </c:pt>
                <c:pt idx="37980">
                  <c:v>189.8999999998998</c:v>
                </c:pt>
                <c:pt idx="37981">
                  <c:v>189.9049999998998</c:v>
                </c:pt>
                <c:pt idx="37982">
                  <c:v>189.9099999998998</c:v>
                </c:pt>
                <c:pt idx="37983">
                  <c:v>189.9149999998998</c:v>
                </c:pt>
                <c:pt idx="37984">
                  <c:v>189.9199999998997</c:v>
                </c:pt>
                <c:pt idx="37985">
                  <c:v>189.9249999998998</c:v>
                </c:pt>
                <c:pt idx="37986">
                  <c:v>189.9299999998998</c:v>
                </c:pt>
                <c:pt idx="37987">
                  <c:v>189.9349999998998</c:v>
                </c:pt>
                <c:pt idx="37988">
                  <c:v>189.9399999998998</c:v>
                </c:pt>
                <c:pt idx="37989">
                  <c:v>189.9449999998997</c:v>
                </c:pt>
                <c:pt idx="37990">
                  <c:v>189.9499999998997</c:v>
                </c:pt>
                <c:pt idx="37991">
                  <c:v>189.9549999998997</c:v>
                </c:pt>
                <c:pt idx="37992">
                  <c:v>189.9599999998997</c:v>
                </c:pt>
                <c:pt idx="37993">
                  <c:v>189.9649999998997</c:v>
                </c:pt>
                <c:pt idx="37994">
                  <c:v>189.9699999998997</c:v>
                </c:pt>
                <c:pt idx="37995">
                  <c:v>189.9749999998997</c:v>
                </c:pt>
                <c:pt idx="37996">
                  <c:v>189.9799999998997</c:v>
                </c:pt>
                <c:pt idx="37997">
                  <c:v>189.9849999998997</c:v>
                </c:pt>
                <c:pt idx="37998">
                  <c:v>189.9899999998997</c:v>
                </c:pt>
                <c:pt idx="37999">
                  <c:v>189.9949999998997</c:v>
                </c:pt>
                <c:pt idx="38000">
                  <c:v>189.9999999998997</c:v>
                </c:pt>
                <c:pt idx="38001">
                  <c:v>190.0049999998997</c:v>
                </c:pt>
                <c:pt idx="38002">
                  <c:v>190.0099999998997</c:v>
                </c:pt>
                <c:pt idx="38003">
                  <c:v>190.0149999998997</c:v>
                </c:pt>
                <c:pt idx="38004">
                  <c:v>190.0199999998997</c:v>
                </c:pt>
                <c:pt idx="38005">
                  <c:v>190.0249999998997</c:v>
                </c:pt>
                <c:pt idx="38006">
                  <c:v>190.0299999998996</c:v>
                </c:pt>
                <c:pt idx="38007">
                  <c:v>190.0349999998996</c:v>
                </c:pt>
                <c:pt idx="38008">
                  <c:v>190.0399999998996</c:v>
                </c:pt>
                <c:pt idx="38009">
                  <c:v>190.0449999998996</c:v>
                </c:pt>
                <c:pt idx="38010">
                  <c:v>190.0499999998996</c:v>
                </c:pt>
                <c:pt idx="38011">
                  <c:v>190.0549999998996</c:v>
                </c:pt>
                <c:pt idx="38012">
                  <c:v>190.0599999998996</c:v>
                </c:pt>
                <c:pt idx="38013">
                  <c:v>190.0649999998996</c:v>
                </c:pt>
                <c:pt idx="38014">
                  <c:v>190.0699999998996</c:v>
                </c:pt>
                <c:pt idx="38015">
                  <c:v>190.0749999998996</c:v>
                </c:pt>
                <c:pt idx="38016">
                  <c:v>190.0799999998996</c:v>
                </c:pt>
                <c:pt idx="38017">
                  <c:v>190.0849999998996</c:v>
                </c:pt>
                <c:pt idx="38018">
                  <c:v>190.0899999998996</c:v>
                </c:pt>
                <c:pt idx="38019">
                  <c:v>190.0949999998996</c:v>
                </c:pt>
                <c:pt idx="38020">
                  <c:v>190.0999999998996</c:v>
                </c:pt>
                <c:pt idx="38021">
                  <c:v>190.1049999998996</c:v>
                </c:pt>
                <c:pt idx="38022">
                  <c:v>190.1099999998996</c:v>
                </c:pt>
                <c:pt idx="38023">
                  <c:v>190.1149999998996</c:v>
                </c:pt>
                <c:pt idx="38024">
                  <c:v>190.1199999998996</c:v>
                </c:pt>
                <c:pt idx="38025">
                  <c:v>190.1249999998996</c:v>
                </c:pt>
                <c:pt idx="38026">
                  <c:v>190.1299999998996</c:v>
                </c:pt>
                <c:pt idx="38027">
                  <c:v>190.1349999998996</c:v>
                </c:pt>
                <c:pt idx="38028">
                  <c:v>190.1399999998995</c:v>
                </c:pt>
                <c:pt idx="38029">
                  <c:v>190.1449999998995</c:v>
                </c:pt>
                <c:pt idx="38030">
                  <c:v>190.1499999998995</c:v>
                </c:pt>
                <c:pt idx="38031">
                  <c:v>190.1549999998996</c:v>
                </c:pt>
                <c:pt idx="38032">
                  <c:v>190.1599999998996</c:v>
                </c:pt>
                <c:pt idx="38033">
                  <c:v>190.1649999998995</c:v>
                </c:pt>
                <c:pt idx="38034">
                  <c:v>190.1699999998995</c:v>
                </c:pt>
                <c:pt idx="38035">
                  <c:v>190.1749999998995</c:v>
                </c:pt>
                <c:pt idx="38036">
                  <c:v>190.1799999998995</c:v>
                </c:pt>
                <c:pt idx="38037">
                  <c:v>190.1849999998995</c:v>
                </c:pt>
                <c:pt idx="38038">
                  <c:v>190.1899999998995</c:v>
                </c:pt>
                <c:pt idx="38039">
                  <c:v>190.1949999998995</c:v>
                </c:pt>
                <c:pt idx="38040">
                  <c:v>190.1999999998995</c:v>
                </c:pt>
                <c:pt idx="38041">
                  <c:v>190.2049999998995</c:v>
                </c:pt>
                <c:pt idx="38042">
                  <c:v>190.2099999998995</c:v>
                </c:pt>
                <c:pt idx="38043">
                  <c:v>190.2149999998995</c:v>
                </c:pt>
                <c:pt idx="38044">
                  <c:v>190.2199999998995</c:v>
                </c:pt>
                <c:pt idx="38045">
                  <c:v>190.2249999998995</c:v>
                </c:pt>
                <c:pt idx="38046">
                  <c:v>190.2299999998995</c:v>
                </c:pt>
                <c:pt idx="38047">
                  <c:v>190.2349999998995</c:v>
                </c:pt>
                <c:pt idx="38048">
                  <c:v>190.2399999998995</c:v>
                </c:pt>
                <c:pt idx="38049">
                  <c:v>190.2449999998994</c:v>
                </c:pt>
                <c:pt idx="38050">
                  <c:v>190.2499999998994</c:v>
                </c:pt>
                <c:pt idx="38051">
                  <c:v>190.2549999998994</c:v>
                </c:pt>
                <c:pt idx="38052">
                  <c:v>190.2599999998994</c:v>
                </c:pt>
                <c:pt idx="38053">
                  <c:v>190.2649999998994</c:v>
                </c:pt>
                <c:pt idx="38054">
                  <c:v>190.2699999998994</c:v>
                </c:pt>
                <c:pt idx="38055">
                  <c:v>190.2749999998994</c:v>
                </c:pt>
                <c:pt idx="38056">
                  <c:v>190.2799999998994</c:v>
                </c:pt>
                <c:pt idx="38057">
                  <c:v>190.2849999998994</c:v>
                </c:pt>
                <c:pt idx="38058">
                  <c:v>190.2899999998994</c:v>
                </c:pt>
                <c:pt idx="38059">
                  <c:v>190.2949999998994</c:v>
                </c:pt>
                <c:pt idx="38060">
                  <c:v>190.2999999998994</c:v>
                </c:pt>
                <c:pt idx="38061">
                  <c:v>190.3049999998994</c:v>
                </c:pt>
                <c:pt idx="38062">
                  <c:v>190.3099999998994</c:v>
                </c:pt>
                <c:pt idx="38063">
                  <c:v>190.3149999998994</c:v>
                </c:pt>
                <c:pt idx="38064">
                  <c:v>190.3199999998994</c:v>
                </c:pt>
                <c:pt idx="38065">
                  <c:v>190.3249999998994</c:v>
                </c:pt>
                <c:pt idx="38066">
                  <c:v>190.3299999998994</c:v>
                </c:pt>
                <c:pt idx="38067">
                  <c:v>190.3349999998994</c:v>
                </c:pt>
                <c:pt idx="38068">
                  <c:v>190.3399999998994</c:v>
                </c:pt>
                <c:pt idx="38069">
                  <c:v>190.3449999998994</c:v>
                </c:pt>
                <c:pt idx="38070">
                  <c:v>190.3499999998994</c:v>
                </c:pt>
                <c:pt idx="38071">
                  <c:v>190.3549999998994</c:v>
                </c:pt>
                <c:pt idx="38072">
                  <c:v>190.3599999998994</c:v>
                </c:pt>
                <c:pt idx="38073">
                  <c:v>190.3649999998994</c:v>
                </c:pt>
                <c:pt idx="38074">
                  <c:v>190.3699999998994</c:v>
                </c:pt>
                <c:pt idx="38075">
                  <c:v>190.3749999998994</c:v>
                </c:pt>
                <c:pt idx="38076">
                  <c:v>190.3799999998994</c:v>
                </c:pt>
                <c:pt idx="38077">
                  <c:v>190.3849999998994</c:v>
                </c:pt>
                <c:pt idx="38078">
                  <c:v>190.3899999998994</c:v>
                </c:pt>
                <c:pt idx="38079">
                  <c:v>190.3949999998993</c:v>
                </c:pt>
                <c:pt idx="38080">
                  <c:v>190.3999999998993</c:v>
                </c:pt>
                <c:pt idx="38081">
                  <c:v>190.4049999998993</c:v>
                </c:pt>
                <c:pt idx="38082">
                  <c:v>190.4099999998993</c:v>
                </c:pt>
                <c:pt idx="38083">
                  <c:v>190.4149999998993</c:v>
                </c:pt>
                <c:pt idx="38084">
                  <c:v>190.4199999998993</c:v>
                </c:pt>
                <c:pt idx="38085">
                  <c:v>190.4249999998993</c:v>
                </c:pt>
                <c:pt idx="38086">
                  <c:v>190.4299999998993</c:v>
                </c:pt>
                <c:pt idx="38087">
                  <c:v>190.4349999998993</c:v>
                </c:pt>
                <c:pt idx="38088">
                  <c:v>190.4399999998993</c:v>
                </c:pt>
                <c:pt idx="38089">
                  <c:v>190.4449999998993</c:v>
                </c:pt>
                <c:pt idx="38090">
                  <c:v>190.4499999998993</c:v>
                </c:pt>
                <c:pt idx="38091">
                  <c:v>190.4549999998993</c:v>
                </c:pt>
                <c:pt idx="38092">
                  <c:v>190.4599999998993</c:v>
                </c:pt>
                <c:pt idx="38093">
                  <c:v>190.4649999998993</c:v>
                </c:pt>
                <c:pt idx="38094">
                  <c:v>190.4699999998992</c:v>
                </c:pt>
                <c:pt idx="38095">
                  <c:v>190.4749999998992</c:v>
                </c:pt>
                <c:pt idx="38096">
                  <c:v>190.4799999998992</c:v>
                </c:pt>
                <c:pt idx="38097">
                  <c:v>190.4849999998993</c:v>
                </c:pt>
                <c:pt idx="38098">
                  <c:v>190.4899999998993</c:v>
                </c:pt>
                <c:pt idx="38099">
                  <c:v>190.4949999998992</c:v>
                </c:pt>
                <c:pt idx="38100">
                  <c:v>190.4999999998992</c:v>
                </c:pt>
                <c:pt idx="38101">
                  <c:v>190.5049999998992</c:v>
                </c:pt>
                <c:pt idx="38102">
                  <c:v>190.5099999998992</c:v>
                </c:pt>
                <c:pt idx="38103">
                  <c:v>190.5149999998992</c:v>
                </c:pt>
                <c:pt idx="38104">
                  <c:v>190.5199999998992</c:v>
                </c:pt>
                <c:pt idx="38105">
                  <c:v>190.5249999998992</c:v>
                </c:pt>
                <c:pt idx="38106">
                  <c:v>190.5299999998992</c:v>
                </c:pt>
                <c:pt idx="38107">
                  <c:v>190.5349999998992</c:v>
                </c:pt>
                <c:pt idx="38108">
                  <c:v>190.5399999998992</c:v>
                </c:pt>
                <c:pt idx="38109">
                  <c:v>190.5449999998992</c:v>
                </c:pt>
                <c:pt idx="38110">
                  <c:v>190.5499999998992</c:v>
                </c:pt>
                <c:pt idx="38111">
                  <c:v>190.5549999998992</c:v>
                </c:pt>
                <c:pt idx="38112">
                  <c:v>190.5599999998992</c:v>
                </c:pt>
                <c:pt idx="38113">
                  <c:v>190.5649999998992</c:v>
                </c:pt>
                <c:pt idx="38114">
                  <c:v>190.5699999998992</c:v>
                </c:pt>
                <c:pt idx="38115">
                  <c:v>190.5749999998992</c:v>
                </c:pt>
                <c:pt idx="38116">
                  <c:v>190.5799999998991</c:v>
                </c:pt>
                <c:pt idx="38117">
                  <c:v>190.5849999998992</c:v>
                </c:pt>
                <c:pt idx="38118">
                  <c:v>190.5899999998992</c:v>
                </c:pt>
                <c:pt idx="38119">
                  <c:v>190.5949999998992</c:v>
                </c:pt>
                <c:pt idx="38120">
                  <c:v>190.5999999998992</c:v>
                </c:pt>
                <c:pt idx="38121">
                  <c:v>190.6049999998991</c:v>
                </c:pt>
                <c:pt idx="38122">
                  <c:v>190.6099999998991</c:v>
                </c:pt>
                <c:pt idx="38123">
                  <c:v>190.6149999998991</c:v>
                </c:pt>
                <c:pt idx="38124">
                  <c:v>190.6199999998991</c:v>
                </c:pt>
                <c:pt idx="38125">
                  <c:v>190.6249999998991</c:v>
                </c:pt>
                <c:pt idx="38126">
                  <c:v>190.6299999998991</c:v>
                </c:pt>
                <c:pt idx="38127">
                  <c:v>190.6349999998991</c:v>
                </c:pt>
                <c:pt idx="38128">
                  <c:v>190.6399999998991</c:v>
                </c:pt>
                <c:pt idx="38129">
                  <c:v>190.6449999998991</c:v>
                </c:pt>
                <c:pt idx="38130">
                  <c:v>190.6499999998991</c:v>
                </c:pt>
                <c:pt idx="38131">
                  <c:v>190.6549999998991</c:v>
                </c:pt>
                <c:pt idx="38132">
                  <c:v>190.6599999998991</c:v>
                </c:pt>
                <c:pt idx="38133">
                  <c:v>190.6649999998991</c:v>
                </c:pt>
                <c:pt idx="38134">
                  <c:v>190.6699999998991</c:v>
                </c:pt>
                <c:pt idx="38135">
                  <c:v>190.6749999998991</c:v>
                </c:pt>
                <c:pt idx="38136">
                  <c:v>190.6799999998991</c:v>
                </c:pt>
                <c:pt idx="38137">
                  <c:v>190.6849999998991</c:v>
                </c:pt>
                <c:pt idx="38138">
                  <c:v>190.689999999899</c:v>
                </c:pt>
                <c:pt idx="38139">
                  <c:v>190.694999999899</c:v>
                </c:pt>
                <c:pt idx="38140">
                  <c:v>190.699999999899</c:v>
                </c:pt>
                <c:pt idx="38141">
                  <c:v>190.704999999899</c:v>
                </c:pt>
                <c:pt idx="38142">
                  <c:v>190.709999999899</c:v>
                </c:pt>
                <c:pt idx="38143">
                  <c:v>190.714999999899</c:v>
                </c:pt>
                <c:pt idx="38144">
                  <c:v>190.719999999899</c:v>
                </c:pt>
                <c:pt idx="38145">
                  <c:v>190.724999999899</c:v>
                </c:pt>
                <c:pt idx="38146">
                  <c:v>190.729999999899</c:v>
                </c:pt>
                <c:pt idx="38147">
                  <c:v>190.734999999899</c:v>
                </c:pt>
                <c:pt idx="38148">
                  <c:v>190.739999999899</c:v>
                </c:pt>
                <c:pt idx="38149">
                  <c:v>190.744999999899</c:v>
                </c:pt>
                <c:pt idx="38150">
                  <c:v>190.749999999899</c:v>
                </c:pt>
                <c:pt idx="38151">
                  <c:v>190.754999999899</c:v>
                </c:pt>
                <c:pt idx="38152">
                  <c:v>190.759999999899</c:v>
                </c:pt>
                <c:pt idx="38153">
                  <c:v>190.764999999899</c:v>
                </c:pt>
                <c:pt idx="38154">
                  <c:v>190.769999999899</c:v>
                </c:pt>
                <c:pt idx="38155">
                  <c:v>190.7749999998989</c:v>
                </c:pt>
                <c:pt idx="38156">
                  <c:v>190.7799999998985</c:v>
                </c:pt>
                <c:pt idx="38157">
                  <c:v>190.784999999899</c:v>
                </c:pt>
                <c:pt idx="38158">
                  <c:v>190.789999999899</c:v>
                </c:pt>
                <c:pt idx="38159">
                  <c:v>190.7949999998989</c:v>
                </c:pt>
                <c:pt idx="38160">
                  <c:v>190.7999999998989</c:v>
                </c:pt>
                <c:pt idx="38161">
                  <c:v>190.8049999998989</c:v>
                </c:pt>
                <c:pt idx="38162">
                  <c:v>190.8099999998989</c:v>
                </c:pt>
                <c:pt idx="38163">
                  <c:v>190.8149999998989</c:v>
                </c:pt>
                <c:pt idx="38164">
                  <c:v>190.8199999998989</c:v>
                </c:pt>
                <c:pt idx="38165">
                  <c:v>190.8249999998989</c:v>
                </c:pt>
                <c:pt idx="38166">
                  <c:v>190.8299999998989</c:v>
                </c:pt>
                <c:pt idx="38167">
                  <c:v>190.8349999998989</c:v>
                </c:pt>
                <c:pt idx="38168">
                  <c:v>190.8399999998989</c:v>
                </c:pt>
                <c:pt idx="38169">
                  <c:v>190.8449999998989</c:v>
                </c:pt>
                <c:pt idx="38170">
                  <c:v>190.8499999998989</c:v>
                </c:pt>
                <c:pt idx="38171">
                  <c:v>190.8549999998989</c:v>
                </c:pt>
                <c:pt idx="38172">
                  <c:v>190.8599999998989</c:v>
                </c:pt>
                <c:pt idx="38173">
                  <c:v>190.8649999998989</c:v>
                </c:pt>
                <c:pt idx="38174">
                  <c:v>190.8699999998989</c:v>
                </c:pt>
                <c:pt idx="38175">
                  <c:v>190.8749999998989</c:v>
                </c:pt>
                <c:pt idx="38176">
                  <c:v>190.8799999998989</c:v>
                </c:pt>
                <c:pt idx="38177">
                  <c:v>190.8849999998989</c:v>
                </c:pt>
                <c:pt idx="38178">
                  <c:v>190.8899999998989</c:v>
                </c:pt>
                <c:pt idx="38179">
                  <c:v>190.8949999998989</c:v>
                </c:pt>
                <c:pt idx="38180">
                  <c:v>190.8999999998989</c:v>
                </c:pt>
                <c:pt idx="38181">
                  <c:v>190.9049999998988</c:v>
                </c:pt>
                <c:pt idx="38182">
                  <c:v>190.9099999998988</c:v>
                </c:pt>
                <c:pt idx="38183">
                  <c:v>190.9149999998988</c:v>
                </c:pt>
                <c:pt idx="38184">
                  <c:v>190.9199999998987</c:v>
                </c:pt>
                <c:pt idx="38185">
                  <c:v>190.9249999998988</c:v>
                </c:pt>
                <c:pt idx="38186">
                  <c:v>190.9299999998988</c:v>
                </c:pt>
                <c:pt idx="38187">
                  <c:v>190.9349999998988</c:v>
                </c:pt>
                <c:pt idx="38188">
                  <c:v>190.9399999998988</c:v>
                </c:pt>
                <c:pt idx="38189">
                  <c:v>190.9449999998988</c:v>
                </c:pt>
                <c:pt idx="38190">
                  <c:v>190.9499999998988</c:v>
                </c:pt>
                <c:pt idx="38191">
                  <c:v>190.9549999998988</c:v>
                </c:pt>
                <c:pt idx="38192">
                  <c:v>190.9599999998988</c:v>
                </c:pt>
                <c:pt idx="38193">
                  <c:v>190.9649999998988</c:v>
                </c:pt>
                <c:pt idx="38194">
                  <c:v>190.9699999998988</c:v>
                </c:pt>
                <c:pt idx="38195">
                  <c:v>190.9749999998988</c:v>
                </c:pt>
                <c:pt idx="38196">
                  <c:v>190.9799999998988</c:v>
                </c:pt>
                <c:pt idx="38197">
                  <c:v>190.9849999998988</c:v>
                </c:pt>
                <c:pt idx="38198">
                  <c:v>190.9899999998988</c:v>
                </c:pt>
                <c:pt idx="38199">
                  <c:v>190.9949999998988</c:v>
                </c:pt>
                <c:pt idx="38200">
                  <c:v>190.9999999998988</c:v>
                </c:pt>
                <c:pt idx="38201">
                  <c:v>191.0049999998988</c:v>
                </c:pt>
                <c:pt idx="38202">
                  <c:v>191.0099999998988</c:v>
                </c:pt>
                <c:pt idx="38203">
                  <c:v>191.0149999998987</c:v>
                </c:pt>
                <c:pt idx="38204">
                  <c:v>191.0199999998987</c:v>
                </c:pt>
                <c:pt idx="38205">
                  <c:v>191.0249999998987</c:v>
                </c:pt>
                <c:pt idx="38206">
                  <c:v>191.0299999998987</c:v>
                </c:pt>
                <c:pt idx="38207">
                  <c:v>191.0349999998987</c:v>
                </c:pt>
                <c:pt idx="38208">
                  <c:v>191.0399999998987</c:v>
                </c:pt>
                <c:pt idx="38209">
                  <c:v>191.0449999998987</c:v>
                </c:pt>
                <c:pt idx="38210">
                  <c:v>191.0499999998987</c:v>
                </c:pt>
                <c:pt idx="38211">
                  <c:v>191.0549999998987</c:v>
                </c:pt>
                <c:pt idx="38212">
                  <c:v>191.0599999998987</c:v>
                </c:pt>
                <c:pt idx="38213">
                  <c:v>191.0649999998987</c:v>
                </c:pt>
                <c:pt idx="38214">
                  <c:v>191.0699999998987</c:v>
                </c:pt>
                <c:pt idx="38215">
                  <c:v>191.0749999998987</c:v>
                </c:pt>
                <c:pt idx="38216">
                  <c:v>191.0799999998987</c:v>
                </c:pt>
                <c:pt idx="38217">
                  <c:v>191.0849999998987</c:v>
                </c:pt>
                <c:pt idx="38218">
                  <c:v>191.0899999998987</c:v>
                </c:pt>
                <c:pt idx="38219">
                  <c:v>191.0949999998987</c:v>
                </c:pt>
                <c:pt idx="38220">
                  <c:v>191.0999999998987</c:v>
                </c:pt>
                <c:pt idx="38221">
                  <c:v>191.1049999998986</c:v>
                </c:pt>
                <c:pt idx="38222">
                  <c:v>191.1099999998985</c:v>
                </c:pt>
                <c:pt idx="38223">
                  <c:v>191.1149999998985</c:v>
                </c:pt>
                <c:pt idx="38224">
                  <c:v>191.1199999998985</c:v>
                </c:pt>
                <c:pt idx="38225">
                  <c:v>191.1249999998986</c:v>
                </c:pt>
                <c:pt idx="38226">
                  <c:v>191.1299999998986</c:v>
                </c:pt>
                <c:pt idx="38227">
                  <c:v>191.1349999998986</c:v>
                </c:pt>
                <c:pt idx="38228">
                  <c:v>191.1399999998985</c:v>
                </c:pt>
                <c:pt idx="38229">
                  <c:v>191.1449999998985</c:v>
                </c:pt>
                <c:pt idx="38230">
                  <c:v>191.1499999998985</c:v>
                </c:pt>
                <c:pt idx="38231">
                  <c:v>191.1549999998986</c:v>
                </c:pt>
                <c:pt idx="38232">
                  <c:v>191.1599999998986</c:v>
                </c:pt>
                <c:pt idx="38233">
                  <c:v>191.1649999998986</c:v>
                </c:pt>
                <c:pt idx="38234">
                  <c:v>191.1699999998986</c:v>
                </c:pt>
                <c:pt idx="38235">
                  <c:v>191.1749999998985</c:v>
                </c:pt>
                <c:pt idx="38236">
                  <c:v>191.1799999998985</c:v>
                </c:pt>
                <c:pt idx="38237">
                  <c:v>191.1849999998986</c:v>
                </c:pt>
                <c:pt idx="38238">
                  <c:v>191.1899999998986</c:v>
                </c:pt>
                <c:pt idx="38239">
                  <c:v>191.1949999998986</c:v>
                </c:pt>
                <c:pt idx="38240">
                  <c:v>191.1999999998986</c:v>
                </c:pt>
                <c:pt idx="38241">
                  <c:v>191.2049999998985</c:v>
                </c:pt>
                <c:pt idx="38242">
                  <c:v>191.2099999998985</c:v>
                </c:pt>
                <c:pt idx="38243">
                  <c:v>191.2149999998985</c:v>
                </c:pt>
                <c:pt idx="38244">
                  <c:v>191.2199999998981</c:v>
                </c:pt>
                <c:pt idx="38245">
                  <c:v>191.2249999998986</c:v>
                </c:pt>
                <c:pt idx="38246">
                  <c:v>191.2299999998986</c:v>
                </c:pt>
                <c:pt idx="38247">
                  <c:v>191.2349999998985</c:v>
                </c:pt>
                <c:pt idx="38248">
                  <c:v>191.2399999998985</c:v>
                </c:pt>
                <c:pt idx="38249">
                  <c:v>191.2449999998985</c:v>
                </c:pt>
                <c:pt idx="38250">
                  <c:v>191.2499999998983</c:v>
                </c:pt>
                <c:pt idx="38251">
                  <c:v>191.2549999998985</c:v>
                </c:pt>
                <c:pt idx="38252">
                  <c:v>191.2599999998985</c:v>
                </c:pt>
                <c:pt idx="38253">
                  <c:v>191.2649999998985</c:v>
                </c:pt>
                <c:pt idx="38254">
                  <c:v>191.2699999998985</c:v>
                </c:pt>
                <c:pt idx="38255">
                  <c:v>191.2749999998985</c:v>
                </c:pt>
                <c:pt idx="38256">
                  <c:v>191.2799999998985</c:v>
                </c:pt>
                <c:pt idx="38257">
                  <c:v>191.2849999998985</c:v>
                </c:pt>
                <c:pt idx="38258">
                  <c:v>191.2899999998985</c:v>
                </c:pt>
                <c:pt idx="38259">
                  <c:v>191.2949999998985</c:v>
                </c:pt>
                <c:pt idx="38260">
                  <c:v>191.2999999998985</c:v>
                </c:pt>
                <c:pt idx="38261">
                  <c:v>191.3049999998985</c:v>
                </c:pt>
                <c:pt idx="38262">
                  <c:v>191.3099999998985</c:v>
                </c:pt>
                <c:pt idx="38263">
                  <c:v>191.3149999998985</c:v>
                </c:pt>
                <c:pt idx="38264">
                  <c:v>191.3199999998985</c:v>
                </c:pt>
                <c:pt idx="38265">
                  <c:v>191.3249999998985</c:v>
                </c:pt>
                <c:pt idx="38266">
                  <c:v>191.3299999998985</c:v>
                </c:pt>
                <c:pt idx="38267">
                  <c:v>191.3349999998985</c:v>
                </c:pt>
                <c:pt idx="38268">
                  <c:v>191.3399999998985</c:v>
                </c:pt>
                <c:pt idx="38269">
                  <c:v>191.3449999998984</c:v>
                </c:pt>
                <c:pt idx="38270">
                  <c:v>191.3499999998984</c:v>
                </c:pt>
                <c:pt idx="38271">
                  <c:v>191.3549999998984</c:v>
                </c:pt>
                <c:pt idx="38272">
                  <c:v>191.3599999998984</c:v>
                </c:pt>
                <c:pt idx="38273">
                  <c:v>191.3649999998984</c:v>
                </c:pt>
                <c:pt idx="38274">
                  <c:v>191.3699999998984</c:v>
                </c:pt>
                <c:pt idx="38275">
                  <c:v>191.3749999998984</c:v>
                </c:pt>
                <c:pt idx="38276">
                  <c:v>191.3799999998984</c:v>
                </c:pt>
                <c:pt idx="38277">
                  <c:v>191.3849999998984</c:v>
                </c:pt>
                <c:pt idx="38278">
                  <c:v>191.3899999998984</c:v>
                </c:pt>
                <c:pt idx="38279">
                  <c:v>191.3949999998984</c:v>
                </c:pt>
                <c:pt idx="38280">
                  <c:v>191.3999999998984</c:v>
                </c:pt>
                <c:pt idx="38281">
                  <c:v>191.4049999998984</c:v>
                </c:pt>
                <c:pt idx="38282">
                  <c:v>191.4099999998984</c:v>
                </c:pt>
                <c:pt idx="38283">
                  <c:v>191.4149999998984</c:v>
                </c:pt>
                <c:pt idx="38284">
                  <c:v>191.4199999998984</c:v>
                </c:pt>
                <c:pt idx="38285">
                  <c:v>191.4249999998984</c:v>
                </c:pt>
                <c:pt idx="38286">
                  <c:v>191.4299999998984</c:v>
                </c:pt>
                <c:pt idx="38287">
                  <c:v>191.4349999998984</c:v>
                </c:pt>
                <c:pt idx="38288">
                  <c:v>191.4399999998984</c:v>
                </c:pt>
                <c:pt idx="38289">
                  <c:v>191.4449999998984</c:v>
                </c:pt>
                <c:pt idx="38290">
                  <c:v>191.4499999998984</c:v>
                </c:pt>
                <c:pt idx="38291">
                  <c:v>191.4549999998984</c:v>
                </c:pt>
                <c:pt idx="38292">
                  <c:v>191.4599999998983</c:v>
                </c:pt>
                <c:pt idx="38293">
                  <c:v>191.4649999998983</c:v>
                </c:pt>
                <c:pt idx="38294">
                  <c:v>191.4699999998983</c:v>
                </c:pt>
                <c:pt idx="38295">
                  <c:v>191.4749999998983</c:v>
                </c:pt>
                <c:pt idx="38296">
                  <c:v>191.4799999998983</c:v>
                </c:pt>
                <c:pt idx="38297">
                  <c:v>191.4849999998983</c:v>
                </c:pt>
                <c:pt idx="38298">
                  <c:v>191.4899999998983</c:v>
                </c:pt>
                <c:pt idx="38299">
                  <c:v>191.4949999998983</c:v>
                </c:pt>
                <c:pt idx="38300">
                  <c:v>191.4999999998983</c:v>
                </c:pt>
                <c:pt idx="38301">
                  <c:v>191.5049999998983</c:v>
                </c:pt>
                <c:pt idx="38302">
                  <c:v>191.5099999998983</c:v>
                </c:pt>
                <c:pt idx="38303">
                  <c:v>191.5149999998983</c:v>
                </c:pt>
                <c:pt idx="38304">
                  <c:v>191.5199999998983</c:v>
                </c:pt>
                <c:pt idx="38305">
                  <c:v>191.5249999998983</c:v>
                </c:pt>
                <c:pt idx="38306">
                  <c:v>191.5299999998983</c:v>
                </c:pt>
                <c:pt idx="38307">
                  <c:v>191.5349999998983</c:v>
                </c:pt>
                <c:pt idx="38308">
                  <c:v>191.5399999998983</c:v>
                </c:pt>
                <c:pt idx="38309">
                  <c:v>191.5449999998982</c:v>
                </c:pt>
                <c:pt idx="38310">
                  <c:v>191.5499999998981</c:v>
                </c:pt>
                <c:pt idx="38311">
                  <c:v>191.5549999998983</c:v>
                </c:pt>
                <c:pt idx="38312">
                  <c:v>191.5599999998983</c:v>
                </c:pt>
                <c:pt idx="38313">
                  <c:v>191.5649999998982</c:v>
                </c:pt>
                <c:pt idx="38314">
                  <c:v>191.5699999998982</c:v>
                </c:pt>
                <c:pt idx="38315">
                  <c:v>191.5749999998982</c:v>
                </c:pt>
                <c:pt idx="38316">
                  <c:v>191.5799999998981</c:v>
                </c:pt>
                <c:pt idx="38317">
                  <c:v>191.5849999998982</c:v>
                </c:pt>
                <c:pt idx="38318">
                  <c:v>191.5899999998982</c:v>
                </c:pt>
                <c:pt idx="38319">
                  <c:v>191.5949999998982</c:v>
                </c:pt>
                <c:pt idx="38320">
                  <c:v>191.5999999998982</c:v>
                </c:pt>
                <c:pt idx="38321">
                  <c:v>191.6049999998982</c:v>
                </c:pt>
                <c:pt idx="38322">
                  <c:v>191.6099999998982</c:v>
                </c:pt>
                <c:pt idx="38323">
                  <c:v>191.6149999998981</c:v>
                </c:pt>
                <c:pt idx="38324">
                  <c:v>191.6199999998981</c:v>
                </c:pt>
                <c:pt idx="38325">
                  <c:v>191.6249999998982</c:v>
                </c:pt>
                <c:pt idx="38326">
                  <c:v>191.6299999998982</c:v>
                </c:pt>
                <c:pt idx="38327">
                  <c:v>191.6349999998982</c:v>
                </c:pt>
                <c:pt idx="38328">
                  <c:v>191.6399999998982</c:v>
                </c:pt>
                <c:pt idx="38329">
                  <c:v>191.6449999998981</c:v>
                </c:pt>
                <c:pt idx="38330">
                  <c:v>191.6499999998981</c:v>
                </c:pt>
                <c:pt idx="38331">
                  <c:v>191.6549999998982</c:v>
                </c:pt>
                <c:pt idx="38332">
                  <c:v>191.6599999998982</c:v>
                </c:pt>
                <c:pt idx="38333">
                  <c:v>191.6649999998982</c:v>
                </c:pt>
                <c:pt idx="38334">
                  <c:v>191.6699999998982</c:v>
                </c:pt>
                <c:pt idx="38335">
                  <c:v>191.6749999998981</c:v>
                </c:pt>
                <c:pt idx="38336">
                  <c:v>191.6799999998981</c:v>
                </c:pt>
                <c:pt idx="38337">
                  <c:v>191.6849999998981</c:v>
                </c:pt>
                <c:pt idx="38338">
                  <c:v>191.6899999998981</c:v>
                </c:pt>
                <c:pt idx="38339">
                  <c:v>191.6949999998981</c:v>
                </c:pt>
                <c:pt idx="38340">
                  <c:v>191.6999999998981</c:v>
                </c:pt>
                <c:pt idx="38341">
                  <c:v>191.7049999998981</c:v>
                </c:pt>
                <c:pt idx="38342">
                  <c:v>191.7099999998981</c:v>
                </c:pt>
                <c:pt idx="38343">
                  <c:v>191.7149999998981</c:v>
                </c:pt>
                <c:pt idx="38344">
                  <c:v>191.7199999998981</c:v>
                </c:pt>
                <c:pt idx="38345">
                  <c:v>191.7249999998981</c:v>
                </c:pt>
                <c:pt idx="38346">
                  <c:v>191.7299999998981</c:v>
                </c:pt>
                <c:pt idx="38347">
                  <c:v>191.7349999998981</c:v>
                </c:pt>
                <c:pt idx="38348">
                  <c:v>191.7399999998981</c:v>
                </c:pt>
                <c:pt idx="38349">
                  <c:v>191.7449999998981</c:v>
                </c:pt>
                <c:pt idx="38350">
                  <c:v>191.7499999998981</c:v>
                </c:pt>
                <c:pt idx="38351">
                  <c:v>191.7549999998981</c:v>
                </c:pt>
                <c:pt idx="38352">
                  <c:v>191.7599999998981</c:v>
                </c:pt>
                <c:pt idx="38353">
                  <c:v>191.764999999898</c:v>
                </c:pt>
                <c:pt idx="38354">
                  <c:v>191.7699999998979</c:v>
                </c:pt>
                <c:pt idx="38355">
                  <c:v>191.7749999998979</c:v>
                </c:pt>
                <c:pt idx="38356">
                  <c:v>191.7799999998979</c:v>
                </c:pt>
                <c:pt idx="38357">
                  <c:v>191.784999999898</c:v>
                </c:pt>
                <c:pt idx="38358">
                  <c:v>191.789999999898</c:v>
                </c:pt>
                <c:pt idx="38359">
                  <c:v>191.794999999898</c:v>
                </c:pt>
                <c:pt idx="38360">
                  <c:v>191.7999999998979</c:v>
                </c:pt>
                <c:pt idx="38361">
                  <c:v>191.804999999898</c:v>
                </c:pt>
                <c:pt idx="38362">
                  <c:v>191.809999999898</c:v>
                </c:pt>
                <c:pt idx="38363">
                  <c:v>191.814999999898</c:v>
                </c:pt>
                <c:pt idx="38364">
                  <c:v>191.819999999898</c:v>
                </c:pt>
                <c:pt idx="38365">
                  <c:v>191.824999999898</c:v>
                </c:pt>
                <c:pt idx="38366">
                  <c:v>191.829999999898</c:v>
                </c:pt>
                <c:pt idx="38367">
                  <c:v>191.834999999898</c:v>
                </c:pt>
                <c:pt idx="38368">
                  <c:v>191.839999999898</c:v>
                </c:pt>
                <c:pt idx="38369">
                  <c:v>191.844999999898</c:v>
                </c:pt>
                <c:pt idx="38370">
                  <c:v>191.849999999898</c:v>
                </c:pt>
                <c:pt idx="38371">
                  <c:v>191.854999999898</c:v>
                </c:pt>
                <c:pt idx="38372">
                  <c:v>191.859999999898</c:v>
                </c:pt>
                <c:pt idx="38373">
                  <c:v>191.864999999898</c:v>
                </c:pt>
                <c:pt idx="38374">
                  <c:v>191.869999999898</c:v>
                </c:pt>
                <c:pt idx="38375">
                  <c:v>191.874999999898</c:v>
                </c:pt>
                <c:pt idx="38376">
                  <c:v>191.879999999898</c:v>
                </c:pt>
                <c:pt idx="38377">
                  <c:v>191.884999999898</c:v>
                </c:pt>
                <c:pt idx="38378">
                  <c:v>191.889999999898</c:v>
                </c:pt>
                <c:pt idx="38379">
                  <c:v>191.894999999898</c:v>
                </c:pt>
                <c:pt idx="38380">
                  <c:v>191.8999999998979</c:v>
                </c:pt>
                <c:pt idx="38381">
                  <c:v>191.9049999998979</c:v>
                </c:pt>
                <c:pt idx="38382">
                  <c:v>191.9099999998979</c:v>
                </c:pt>
                <c:pt idx="38383">
                  <c:v>191.9149999998979</c:v>
                </c:pt>
                <c:pt idx="38384">
                  <c:v>191.9199999998979</c:v>
                </c:pt>
                <c:pt idx="38385">
                  <c:v>191.9249999998979</c:v>
                </c:pt>
                <c:pt idx="38386">
                  <c:v>191.9299999998979</c:v>
                </c:pt>
                <c:pt idx="38387">
                  <c:v>191.9349999998979</c:v>
                </c:pt>
                <c:pt idx="38388">
                  <c:v>191.9399999998979</c:v>
                </c:pt>
                <c:pt idx="38389">
                  <c:v>191.9449999998979</c:v>
                </c:pt>
                <c:pt idx="38390">
                  <c:v>191.9499999998979</c:v>
                </c:pt>
                <c:pt idx="38391">
                  <c:v>191.9549999998979</c:v>
                </c:pt>
                <c:pt idx="38392">
                  <c:v>191.9599999998979</c:v>
                </c:pt>
                <c:pt idx="38393">
                  <c:v>191.9649999998979</c:v>
                </c:pt>
                <c:pt idx="38394">
                  <c:v>191.9699999998979</c:v>
                </c:pt>
                <c:pt idx="38395">
                  <c:v>191.9749999998979</c:v>
                </c:pt>
                <c:pt idx="38396">
                  <c:v>191.9799999998979</c:v>
                </c:pt>
                <c:pt idx="38397">
                  <c:v>191.9849999998979</c:v>
                </c:pt>
                <c:pt idx="38398">
                  <c:v>191.9899999998979</c:v>
                </c:pt>
                <c:pt idx="38399">
                  <c:v>191.9949999998979</c:v>
                </c:pt>
                <c:pt idx="38400">
                  <c:v>191.9999999998979</c:v>
                </c:pt>
                <c:pt idx="38401">
                  <c:v>192.0049999998978</c:v>
                </c:pt>
                <c:pt idx="38402">
                  <c:v>192.0099999998978</c:v>
                </c:pt>
                <c:pt idx="38403">
                  <c:v>192.0149999998978</c:v>
                </c:pt>
                <c:pt idx="38404">
                  <c:v>192.0199999998977</c:v>
                </c:pt>
                <c:pt idx="38405">
                  <c:v>192.0249999998978</c:v>
                </c:pt>
                <c:pt idx="38406">
                  <c:v>192.0299999998978</c:v>
                </c:pt>
                <c:pt idx="38407">
                  <c:v>192.0349999998978</c:v>
                </c:pt>
                <c:pt idx="38408">
                  <c:v>192.0399999998978</c:v>
                </c:pt>
                <c:pt idx="38409">
                  <c:v>192.0449999998978</c:v>
                </c:pt>
                <c:pt idx="38410">
                  <c:v>192.0499999998978</c:v>
                </c:pt>
                <c:pt idx="38411">
                  <c:v>192.0549999998978</c:v>
                </c:pt>
                <c:pt idx="38412">
                  <c:v>192.0599999998978</c:v>
                </c:pt>
                <c:pt idx="38413">
                  <c:v>192.0649999998978</c:v>
                </c:pt>
                <c:pt idx="38414">
                  <c:v>192.0699999998978</c:v>
                </c:pt>
                <c:pt idx="38415">
                  <c:v>192.0749999998978</c:v>
                </c:pt>
                <c:pt idx="38416">
                  <c:v>192.0799999998978</c:v>
                </c:pt>
                <c:pt idx="38417">
                  <c:v>192.0849999998978</c:v>
                </c:pt>
                <c:pt idx="38418">
                  <c:v>192.0899999998978</c:v>
                </c:pt>
                <c:pt idx="38419">
                  <c:v>192.0949999998978</c:v>
                </c:pt>
                <c:pt idx="38420">
                  <c:v>192.0999999998978</c:v>
                </c:pt>
                <c:pt idx="38421">
                  <c:v>192.1049999998978</c:v>
                </c:pt>
                <c:pt idx="38422">
                  <c:v>192.1099999998978</c:v>
                </c:pt>
                <c:pt idx="38423">
                  <c:v>192.1149999998977</c:v>
                </c:pt>
                <c:pt idx="38424">
                  <c:v>192.1199999998977</c:v>
                </c:pt>
                <c:pt idx="38425">
                  <c:v>192.1249999998977</c:v>
                </c:pt>
                <c:pt idx="38426">
                  <c:v>192.1299999998977</c:v>
                </c:pt>
                <c:pt idx="38427">
                  <c:v>192.1349999998977</c:v>
                </c:pt>
                <c:pt idx="38428">
                  <c:v>192.1399999998977</c:v>
                </c:pt>
                <c:pt idx="38429">
                  <c:v>192.1449999998977</c:v>
                </c:pt>
                <c:pt idx="38430">
                  <c:v>192.1499999998977</c:v>
                </c:pt>
                <c:pt idx="38431">
                  <c:v>192.1549999998977</c:v>
                </c:pt>
                <c:pt idx="38432">
                  <c:v>192.1599999998977</c:v>
                </c:pt>
                <c:pt idx="38433">
                  <c:v>192.1649999998977</c:v>
                </c:pt>
                <c:pt idx="38434">
                  <c:v>192.1699999998977</c:v>
                </c:pt>
                <c:pt idx="38435">
                  <c:v>192.1749999998977</c:v>
                </c:pt>
                <c:pt idx="38436">
                  <c:v>192.1799999998977</c:v>
                </c:pt>
                <c:pt idx="38437">
                  <c:v>192.1849999998977</c:v>
                </c:pt>
                <c:pt idx="38438">
                  <c:v>192.1899999998977</c:v>
                </c:pt>
                <c:pt idx="38439">
                  <c:v>192.1949999998977</c:v>
                </c:pt>
                <c:pt idx="38440">
                  <c:v>192.1999999998977</c:v>
                </c:pt>
                <c:pt idx="38441">
                  <c:v>192.2049999998976</c:v>
                </c:pt>
                <c:pt idx="38442">
                  <c:v>192.2099999998975</c:v>
                </c:pt>
                <c:pt idx="38443">
                  <c:v>192.2149999998975</c:v>
                </c:pt>
                <c:pt idx="38444">
                  <c:v>192.2199999998975</c:v>
                </c:pt>
                <c:pt idx="38445">
                  <c:v>192.2249999998976</c:v>
                </c:pt>
                <c:pt idx="38446">
                  <c:v>192.2299999998976</c:v>
                </c:pt>
                <c:pt idx="38447">
                  <c:v>192.2349999998976</c:v>
                </c:pt>
                <c:pt idx="38448">
                  <c:v>192.2399999998975</c:v>
                </c:pt>
                <c:pt idx="38449">
                  <c:v>192.2449999998975</c:v>
                </c:pt>
                <c:pt idx="38450">
                  <c:v>192.2499999998975</c:v>
                </c:pt>
                <c:pt idx="38451">
                  <c:v>192.2549999998976</c:v>
                </c:pt>
                <c:pt idx="38452">
                  <c:v>192.2599999998976</c:v>
                </c:pt>
                <c:pt idx="38453">
                  <c:v>192.2649999998976</c:v>
                </c:pt>
                <c:pt idx="38454">
                  <c:v>192.2699999998975</c:v>
                </c:pt>
                <c:pt idx="38455">
                  <c:v>192.2749999998975</c:v>
                </c:pt>
                <c:pt idx="38456">
                  <c:v>192.2799999998975</c:v>
                </c:pt>
                <c:pt idx="38457">
                  <c:v>192.2849999998976</c:v>
                </c:pt>
                <c:pt idx="38458">
                  <c:v>192.2899999998976</c:v>
                </c:pt>
                <c:pt idx="38459">
                  <c:v>192.2949999998976</c:v>
                </c:pt>
                <c:pt idx="38460">
                  <c:v>192.2999999998976</c:v>
                </c:pt>
                <c:pt idx="38461">
                  <c:v>192.3049999998976</c:v>
                </c:pt>
                <c:pt idx="38462">
                  <c:v>192.3099999998976</c:v>
                </c:pt>
                <c:pt idx="38463">
                  <c:v>192.3149999998976</c:v>
                </c:pt>
                <c:pt idx="38464">
                  <c:v>192.3199999998976</c:v>
                </c:pt>
                <c:pt idx="38465">
                  <c:v>192.3249999998976</c:v>
                </c:pt>
                <c:pt idx="38466">
                  <c:v>192.3299999998976</c:v>
                </c:pt>
                <c:pt idx="38467">
                  <c:v>192.3349999998976</c:v>
                </c:pt>
                <c:pt idx="38468">
                  <c:v>192.3399999998975</c:v>
                </c:pt>
                <c:pt idx="38469">
                  <c:v>192.3449999998975</c:v>
                </c:pt>
                <c:pt idx="38470">
                  <c:v>192.3499999998975</c:v>
                </c:pt>
                <c:pt idx="38471">
                  <c:v>192.3549999998976</c:v>
                </c:pt>
                <c:pt idx="38472">
                  <c:v>192.3599999998976</c:v>
                </c:pt>
                <c:pt idx="38473">
                  <c:v>192.3649999998975</c:v>
                </c:pt>
                <c:pt idx="38474">
                  <c:v>192.3699999998975</c:v>
                </c:pt>
                <c:pt idx="38475">
                  <c:v>192.3749999998975</c:v>
                </c:pt>
                <c:pt idx="38476">
                  <c:v>192.3799999998975</c:v>
                </c:pt>
                <c:pt idx="38477">
                  <c:v>192.3849999998975</c:v>
                </c:pt>
                <c:pt idx="38478">
                  <c:v>192.3899999998975</c:v>
                </c:pt>
                <c:pt idx="38479">
                  <c:v>192.3949999998975</c:v>
                </c:pt>
                <c:pt idx="38480">
                  <c:v>192.3999999998975</c:v>
                </c:pt>
                <c:pt idx="38481">
                  <c:v>192.4049999998975</c:v>
                </c:pt>
                <c:pt idx="38482">
                  <c:v>192.4099999998975</c:v>
                </c:pt>
                <c:pt idx="38483">
                  <c:v>192.4149999998975</c:v>
                </c:pt>
                <c:pt idx="38484">
                  <c:v>192.4199999998975</c:v>
                </c:pt>
                <c:pt idx="38485">
                  <c:v>192.4249999998975</c:v>
                </c:pt>
                <c:pt idx="38486">
                  <c:v>192.4299999998975</c:v>
                </c:pt>
                <c:pt idx="38487">
                  <c:v>192.4349999998975</c:v>
                </c:pt>
                <c:pt idx="38488">
                  <c:v>192.4399999998975</c:v>
                </c:pt>
                <c:pt idx="38489">
                  <c:v>192.4449999998974</c:v>
                </c:pt>
                <c:pt idx="38490">
                  <c:v>192.4499999998974</c:v>
                </c:pt>
                <c:pt idx="38491">
                  <c:v>192.4549999998974</c:v>
                </c:pt>
                <c:pt idx="38492">
                  <c:v>192.4599999998974</c:v>
                </c:pt>
                <c:pt idx="38493">
                  <c:v>192.4649999998974</c:v>
                </c:pt>
                <c:pt idx="38494">
                  <c:v>192.4699999998974</c:v>
                </c:pt>
                <c:pt idx="38495">
                  <c:v>192.4749999998974</c:v>
                </c:pt>
                <c:pt idx="38496">
                  <c:v>192.4799999998974</c:v>
                </c:pt>
                <c:pt idx="38497">
                  <c:v>192.4849999998974</c:v>
                </c:pt>
                <c:pt idx="38498">
                  <c:v>192.4899999998974</c:v>
                </c:pt>
                <c:pt idx="38499">
                  <c:v>192.4949999998974</c:v>
                </c:pt>
                <c:pt idx="38500">
                  <c:v>192.4999999998974</c:v>
                </c:pt>
                <c:pt idx="38501">
                  <c:v>192.5049999998974</c:v>
                </c:pt>
                <c:pt idx="38502">
                  <c:v>192.5099999998974</c:v>
                </c:pt>
                <c:pt idx="38503">
                  <c:v>192.5149999998974</c:v>
                </c:pt>
                <c:pt idx="38504">
                  <c:v>192.5199999998974</c:v>
                </c:pt>
                <c:pt idx="38505">
                  <c:v>192.5249999998974</c:v>
                </c:pt>
                <c:pt idx="38506">
                  <c:v>192.5299999998974</c:v>
                </c:pt>
                <c:pt idx="38507">
                  <c:v>192.5349999998974</c:v>
                </c:pt>
                <c:pt idx="38508">
                  <c:v>192.5399999998974</c:v>
                </c:pt>
                <c:pt idx="38509">
                  <c:v>192.5449999998974</c:v>
                </c:pt>
                <c:pt idx="38510">
                  <c:v>192.5499999998974</c:v>
                </c:pt>
                <c:pt idx="38511">
                  <c:v>192.5549999998974</c:v>
                </c:pt>
                <c:pt idx="38512">
                  <c:v>192.5599999998973</c:v>
                </c:pt>
                <c:pt idx="38513">
                  <c:v>192.5649999998973</c:v>
                </c:pt>
                <c:pt idx="38514">
                  <c:v>192.5699999998973</c:v>
                </c:pt>
                <c:pt idx="38515">
                  <c:v>192.5749999998973</c:v>
                </c:pt>
                <c:pt idx="38516">
                  <c:v>192.5799999998973</c:v>
                </c:pt>
                <c:pt idx="38517">
                  <c:v>192.5849999998973</c:v>
                </c:pt>
                <c:pt idx="38518">
                  <c:v>192.5899999998973</c:v>
                </c:pt>
                <c:pt idx="38519">
                  <c:v>192.5949999998973</c:v>
                </c:pt>
                <c:pt idx="38520">
                  <c:v>192.5999999998973</c:v>
                </c:pt>
                <c:pt idx="38521">
                  <c:v>192.6049999998973</c:v>
                </c:pt>
                <c:pt idx="38522">
                  <c:v>192.6099999998973</c:v>
                </c:pt>
                <c:pt idx="38523">
                  <c:v>192.6149999998973</c:v>
                </c:pt>
                <c:pt idx="38524">
                  <c:v>192.6199999998973</c:v>
                </c:pt>
                <c:pt idx="38525">
                  <c:v>192.6249999998973</c:v>
                </c:pt>
                <c:pt idx="38526">
                  <c:v>192.6299999998973</c:v>
                </c:pt>
                <c:pt idx="38527">
                  <c:v>192.6349999998973</c:v>
                </c:pt>
                <c:pt idx="38528">
                  <c:v>192.6399999998973</c:v>
                </c:pt>
                <c:pt idx="38529">
                  <c:v>192.6449999998972</c:v>
                </c:pt>
                <c:pt idx="38530">
                  <c:v>192.6499999998971</c:v>
                </c:pt>
                <c:pt idx="38531">
                  <c:v>192.6549999998973</c:v>
                </c:pt>
                <c:pt idx="38532">
                  <c:v>192.6599999998973</c:v>
                </c:pt>
                <c:pt idx="38533">
                  <c:v>192.6649999998972</c:v>
                </c:pt>
                <c:pt idx="38534">
                  <c:v>192.6699999998972</c:v>
                </c:pt>
                <c:pt idx="38535">
                  <c:v>192.6749999998972</c:v>
                </c:pt>
                <c:pt idx="38536">
                  <c:v>192.6799999998971</c:v>
                </c:pt>
                <c:pt idx="38537">
                  <c:v>192.6849999998972</c:v>
                </c:pt>
                <c:pt idx="38538">
                  <c:v>192.6899999998972</c:v>
                </c:pt>
                <c:pt idx="38539">
                  <c:v>192.6949999998972</c:v>
                </c:pt>
                <c:pt idx="38540">
                  <c:v>192.6999999998972</c:v>
                </c:pt>
                <c:pt idx="38541">
                  <c:v>192.7049999998972</c:v>
                </c:pt>
                <c:pt idx="38542">
                  <c:v>192.7099999998971</c:v>
                </c:pt>
                <c:pt idx="38543">
                  <c:v>192.7149999998971</c:v>
                </c:pt>
                <c:pt idx="38544">
                  <c:v>192.7199999998971</c:v>
                </c:pt>
                <c:pt idx="38545">
                  <c:v>192.7249999998972</c:v>
                </c:pt>
                <c:pt idx="38546">
                  <c:v>192.7299999998972</c:v>
                </c:pt>
                <c:pt idx="38547">
                  <c:v>192.7349999998972</c:v>
                </c:pt>
                <c:pt idx="38548">
                  <c:v>192.7399999998972</c:v>
                </c:pt>
                <c:pt idx="38549">
                  <c:v>192.7449999998971</c:v>
                </c:pt>
                <c:pt idx="38550">
                  <c:v>192.7499999998971</c:v>
                </c:pt>
                <c:pt idx="38551">
                  <c:v>192.7549999998972</c:v>
                </c:pt>
                <c:pt idx="38552">
                  <c:v>192.7599999998972</c:v>
                </c:pt>
                <c:pt idx="38553">
                  <c:v>192.7649999998972</c:v>
                </c:pt>
                <c:pt idx="38554">
                  <c:v>192.7699999998972</c:v>
                </c:pt>
                <c:pt idx="38555">
                  <c:v>192.7749999998971</c:v>
                </c:pt>
                <c:pt idx="38556">
                  <c:v>192.7799999998971</c:v>
                </c:pt>
                <c:pt idx="38557">
                  <c:v>192.7849999998971</c:v>
                </c:pt>
                <c:pt idx="38558">
                  <c:v>192.7899999998971</c:v>
                </c:pt>
                <c:pt idx="38559">
                  <c:v>192.7949999998971</c:v>
                </c:pt>
                <c:pt idx="38560">
                  <c:v>192.7999999998971</c:v>
                </c:pt>
                <c:pt idx="38561">
                  <c:v>192.8049999998971</c:v>
                </c:pt>
                <c:pt idx="38562">
                  <c:v>192.8099999998971</c:v>
                </c:pt>
                <c:pt idx="38563">
                  <c:v>192.8149999998971</c:v>
                </c:pt>
                <c:pt idx="38564">
                  <c:v>192.8199999998971</c:v>
                </c:pt>
                <c:pt idx="38565">
                  <c:v>192.8249999998971</c:v>
                </c:pt>
                <c:pt idx="38566">
                  <c:v>192.8299999998971</c:v>
                </c:pt>
                <c:pt idx="38567">
                  <c:v>192.8349999998971</c:v>
                </c:pt>
                <c:pt idx="38568">
                  <c:v>192.8399999998971</c:v>
                </c:pt>
                <c:pt idx="38569">
                  <c:v>192.8449999998971</c:v>
                </c:pt>
                <c:pt idx="38570">
                  <c:v>192.8499999998971</c:v>
                </c:pt>
                <c:pt idx="38571">
                  <c:v>192.8549999998971</c:v>
                </c:pt>
                <c:pt idx="38572">
                  <c:v>192.8599999998971</c:v>
                </c:pt>
                <c:pt idx="38573">
                  <c:v>192.8649999998971</c:v>
                </c:pt>
                <c:pt idx="38574">
                  <c:v>192.8699999998971</c:v>
                </c:pt>
                <c:pt idx="38575">
                  <c:v>192.8749999998971</c:v>
                </c:pt>
                <c:pt idx="38576">
                  <c:v>192.8799999998971</c:v>
                </c:pt>
                <c:pt idx="38577">
                  <c:v>192.8849999998971</c:v>
                </c:pt>
                <c:pt idx="38578">
                  <c:v>192.889999999897</c:v>
                </c:pt>
                <c:pt idx="38579">
                  <c:v>192.894999999897</c:v>
                </c:pt>
                <c:pt idx="38580">
                  <c:v>192.899999999897</c:v>
                </c:pt>
                <c:pt idx="38581">
                  <c:v>192.904999999897</c:v>
                </c:pt>
                <c:pt idx="38582">
                  <c:v>192.909999999897</c:v>
                </c:pt>
                <c:pt idx="38583">
                  <c:v>192.914999999897</c:v>
                </c:pt>
                <c:pt idx="38584">
                  <c:v>192.919999999897</c:v>
                </c:pt>
                <c:pt idx="38585">
                  <c:v>192.924999999897</c:v>
                </c:pt>
                <c:pt idx="38586">
                  <c:v>192.929999999897</c:v>
                </c:pt>
                <c:pt idx="38587">
                  <c:v>192.934999999897</c:v>
                </c:pt>
                <c:pt idx="38588">
                  <c:v>192.939999999897</c:v>
                </c:pt>
                <c:pt idx="38589">
                  <c:v>192.944999999897</c:v>
                </c:pt>
                <c:pt idx="38590">
                  <c:v>192.949999999897</c:v>
                </c:pt>
                <c:pt idx="38591">
                  <c:v>192.954999999897</c:v>
                </c:pt>
                <c:pt idx="38592">
                  <c:v>192.959999999897</c:v>
                </c:pt>
                <c:pt idx="38593">
                  <c:v>192.964999999897</c:v>
                </c:pt>
                <c:pt idx="38594">
                  <c:v>192.969999999897</c:v>
                </c:pt>
                <c:pt idx="38595">
                  <c:v>192.974999999897</c:v>
                </c:pt>
                <c:pt idx="38596">
                  <c:v>192.979999999897</c:v>
                </c:pt>
                <c:pt idx="38597">
                  <c:v>192.984999999897</c:v>
                </c:pt>
                <c:pt idx="38598">
                  <c:v>192.989999999897</c:v>
                </c:pt>
                <c:pt idx="38599">
                  <c:v>192.994999999897</c:v>
                </c:pt>
                <c:pt idx="38600">
                  <c:v>192.9999999998969</c:v>
                </c:pt>
                <c:pt idx="38601">
                  <c:v>193.0049999998969</c:v>
                </c:pt>
                <c:pt idx="38602">
                  <c:v>193.0099999998969</c:v>
                </c:pt>
                <c:pt idx="38603">
                  <c:v>193.0149999998969</c:v>
                </c:pt>
                <c:pt idx="38604">
                  <c:v>193.0199999998969</c:v>
                </c:pt>
                <c:pt idx="38605">
                  <c:v>193.0249999998969</c:v>
                </c:pt>
                <c:pt idx="38606">
                  <c:v>193.0299999998969</c:v>
                </c:pt>
                <c:pt idx="38607">
                  <c:v>193.0349999998969</c:v>
                </c:pt>
                <c:pt idx="38608">
                  <c:v>193.0399999998969</c:v>
                </c:pt>
                <c:pt idx="38609">
                  <c:v>193.0449999998969</c:v>
                </c:pt>
                <c:pt idx="38610">
                  <c:v>193.0499999998969</c:v>
                </c:pt>
                <c:pt idx="38611">
                  <c:v>193.0549999998969</c:v>
                </c:pt>
                <c:pt idx="38612">
                  <c:v>193.0599999998969</c:v>
                </c:pt>
                <c:pt idx="38613">
                  <c:v>193.0649999998969</c:v>
                </c:pt>
                <c:pt idx="38614">
                  <c:v>193.0699999998969</c:v>
                </c:pt>
                <c:pt idx="38615">
                  <c:v>193.0749999998969</c:v>
                </c:pt>
                <c:pt idx="38616">
                  <c:v>193.0799999998969</c:v>
                </c:pt>
                <c:pt idx="38617">
                  <c:v>193.0849999998969</c:v>
                </c:pt>
                <c:pt idx="38618">
                  <c:v>193.0899999998969</c:v>
                </c:pt>
                <c:pt idx="38619">
                  <c:v>193.0949999998969</c:v>
                </c:pt>
                <c:pt idx="38620">
                  <c:v>193.0999999998969</c:v>
                </c:pt>
                <c:pt idx="38621">
                  <c:v>193.1049999998968</c:v>
                </c:pt>
                <c:pt idx="38622">
                  <c:v>193.1099999998968</c:v>
                </c:pt>
                <c:pt idx="38623">
                  <c:v>193.1149999998968</c:v>
                </c:pt>
                <c:pt idx="38624">
                  <c:v>193.1199999998967</c:v>
                </c:pt>
                <c:pt idx="38625">
                  <c:v>193.1249999998968</c:v>
                </c:pt>
                <c:pt idx="38626">
                  <c:v>193.1299999998968</c:v>
                </c:pt>
                <c:pt idx="38627">
                  <c:v>193.1349999998968</c:v>
                </c:pt>
                <c:pt idx="38628">
                  <c:v>193.1399999998968</c:v>
                </c:pt>
                <c:pt idx="38629">
                  <c:v>193.1449999998968</c:v>
                </c:pt>
                <c:pt idx="38630">
                  <c:v>193.1499999998967</c:v>
                </c:pt>
                <c:pt idx="38631">
                  <c:v>193.1549999998968</c:v>
                </c:pt>
                <c:pt idx="38632">
                  <c:v>193.1599999998968</c:v>
                </c:pt>
                <c:pt idx="38633">
                  <c:v>193.1649999998968</c:v>
                </c:pt>
                <c:pt idx="38634">
                  <c:v>193.1699999998968</c:v>
                </c:pt>
                <c:pt idx="38635">
                  <c:v>193.1749999998968</c:v>
                </c:pt>
                <c:pt idx="38636">
                  <c:v>193.1799999998968</c:v>
                </c:pt>
                <c:pt idx="38637">
                  <c:v>193.1849999998968</c:v>
                </c:pt>
                <c:pt idx="38638">
                  <c:v>193.1899999998968</c:v>
                </c:pt>
                <c:pt idx="38639">
                  <c:v>193.1949999998968</c:v>
                </c:pt>
                <c:pt idx="38640">
                  <c:v>193.1999999998968</c:v>
                </c:pt>
                <c:pt idx="38641">
                  <c:v>193.2049999998968</c:v>
                </c:pt>
                <c:pt idx="38642">
                  <c:v>193.2099999998968</c:v>
                </c:pt>
                <c:pt idx="38643">
                  <c:v>193.2149999998967</c:v>
                </c:pt>
                <c:pt idx="38644">
                  <c:v>193.2199999998967</c:v>
                </c:pt>
                <c:pt idx="38645">
                  <c:v>193.2249999998967</c:v>
                </c:pt>
                <c:pt idx="38646">
                  <c:v>193.2299999998967</c:v>
                </c:pt>
                <c:pt idx="38647">
                  <c:v>193.2349999998967</c:v>
                </c:pt>
                <c:pt idx="38648">
                  <c:v>193.2399999998967</c:v>
                </c:pt>
                <c:pt idx="38649">
                  <c:v>193.2449999998967</c:v>
                </c:pt>
                <c:pt idx="38650">
                  <c:v>193.2499999998967</c:v>
                </c:pt>
                <c:pt idx="38651">
                  <c:v>193.2549999998967</c:v>
                </c:pt>
                <c:pt idx="38652">
                  <c:v>193.2599999998967</c:v>
                </c:pt>
                <c:pt idx="38653">
                  <c:v>193.2649999998967</c:v>
                </c:pt>
                <c:pt idx="38654">
                  <c:v>193.2699999998967</c:v>
                </c:pt>
                <c:pt idx="38655">
                  <c:v>193.2749999998967</c:v>
                </c:pt>
                <c:pt idx="38656">
                  <c:v>193.2799999998967</c:v>
                </c:pt>
                <c:pt idx="38657">
                  <c:v>193.2849999998967</c:v>
                </c:pt>
                <c:pt idx="38658">
                  <c:v>193.2899999998967</c:v>
                </c:pt>
                <c:pt idx="38659">
                  <c:v>193.2949999998967</c:v>
                </c:pt>
                <c:pt idx="38660">
                  <c:v>193.2999999998967</c:v>
                </c:pt>
                <c:pt idx="38661">
                  <c:v>193.3049999998967</c:v>
                </c:pt>
                <c:pt idx="38662">
                  <c:v>193.3099999998967</c:v>
                </c:pt>
                <c:pt idx="38663">
                  <c:v>193.3149999998967</c:v>
                </c:pt>
                <c:pt idx="38664">
                  <c:v>193.3199999998967</c:v>
                </c:pt>
                <c:pt idx="38665">
                  <c:v>193.3249999998967</c:v>
                </c:pt>
                <c:pt idx="38666">
                  <c:v>193.3299999998966</c:v>
                </c:pt>
                <c:pt idx="38667">
                  <c:v>193.3349999998966</c:v>
                </c:pt>
                <c:pt idx="38668">
                  <c:v>193.3399999998966</c:v>
                </c:pt>
                <c:pt idx="38669">
                  <c:v>193.3449999998966</c:v>
                </c:pt>
                <c:pt idx="38670">
                  <c:v>193.3499999998966</c:v>
                </c:pt>
                <c:pt idx="38671">
                  <c:v>193.3549999998966</c:v>
                </c:pt>
                <c:pt idx="38672">
                  <c:v>193.3599999998966</c:v>
                </c:pt>
                <c:pt idx="38673">
                  <c:v>193.3649999998966</c:v>
                </c:pt>
                <c:pt idx="38674">
                  <c:v>193.3699999998966</c:v>
                </c:pt>
                <c:pt idx="38675">
                  <c:v>193.3749999998966</c:v>
                </c:pt>
                <c:pt idx="38676">
                  <c:v>193.3799999998966</c:v>
                </c:pt>
                <c:pt idx="38677">
                  <c:v>193.3849999998966</c:v>
                </c:pt>
                <c:pt idx="38678">
                  <c:v>193.3899999998966</c:v>
                </c:pt>
                <c:pt idx="38679">
                  <c:v>193.3949999998966</c:v>
                </c:pt>
                <c:pt idx="38680">
                  <c:v>193.3999999998966</c:v>
                </c:pt>
                <c:pt idx="38681">
                  <c:v>193.4049999998966</c:v>
                </c:pt>
                <c:pt idx="38682">
                  <c:v>193.4099999998966</c:v>
                </c:pt>
                <c:pt idx="38683">
                  <c:v>193.4149999998966</c:v>
                </c:pt>
                <c:pt idx="38684">
                  <c:v>193.4199999998966</c:v>
                </c:pt>
                <c:pt idx="38685">
                  <c:v>193.4249999998966</c:v>
                </c:pt>
                <c:pt idx="38686">
                  <c:v>193.4299999998966</c:v>
                </c:pt>
                <c:pt idx="38687">
                  <c:v>193.4349999998966</c:v>
                </c:pt>
                <c:pt idx="38688">
                  <c:v>193.4399999998965</c:v>
                </c:pt>
                <c:pt idx="38689">
                  <c:v>193.4449999998965</c:v>
                </c:pt>
                <c:pt idx="38690">
                  <c:v>193.4499999998965</c:v>
                </c:pt>
                <c:pt idx="38691">
                  <c:v>193.4549999998966</c:v>
                </c:pt>
                <c:pt idx="38692">
                  <c:v>193.4599999998966</c:v>
                </c:pt>
                <c:pt idx="38693">
                  <c:v>193.4649999998965</c:v>
                </c:pt>
                <c:pt idx="38694">
                  <c:v>193.4699999998965</c:v>
                </c:pt>
                <c:pt idx="38695">
                  <c:v>193.4749999998965</c:v>
                </c:pt>
                <c:pt idx="38696">
                  <c:v>193.4799999998965</c:v>
                </c:pt>
                <c:pt idx="38697">
                  <c:v>193.4849999998965</c:v>
                </c:pt>
                <c:pt idx="38698">
                  <c:v>193.4899999998965</c:v>
                </c:pt>
                <c:pt idx="38699">
                  <c:v>193.4949999998965</c:v>
                </c:pt>
                <c:pt idx="38700">
                  <c:v>193.4999999998965</c:v>
                </c:pt>
                <c:pt idx="38701">
                  <c:v>193.5049999998965</c:v>
                </c:pt>
                <c:pt idx="38702">
                  <c:v>193.5099999998965</c:v>
                </c:pt>
                <c:pt idx="38703">
                  <c:v>193.5149999998965</c:v>
                </c:pt>
                <c:pt idx="38704">
                  <c:v>193.5199999998965</c:v>
                </c:pt>
                <c:pt idx="38705">
                  <c:v>193.5249999998965</c:v>
                </c:pt>
                <c:pt idx="38706">
                  <c:v>193.5299999998965</c:v>
                </c:pt>
                <c:pt idx="38707">
                  <c:v>193.5349999998965</c:v>
                </c:pt>
                <c:pt idx="38708">
                  <c:v>193.5399999998965</c:v>
                </c:pt>
                <c:pt idx="38709">
                  <c:v>193.5449999998964</c:v>
                </c:pt>
                <c:pt idx="38710">
                  <c:v>193.5499999998964</c:v>
                </c:pt>
                <c:pt idx="38711">
                  <c:v>193.5549999998964</c:v>
                </c:pt>
                <c:pt idx="38712">
                  <c:v>193.5599999998964</c:v>
                </c:pt>
                <c:pt idx="38713">
                  <c:v>193.5649999998964</c:v>
                </c:pt>
                <c:pt idx="38714">
                  <c:v>193.5699999998964</c:v>
                </c:pt>
                <c:pt idx="38715">
                  <c:v>193.5749999998964</c:v>
                </c:pt>
                <c:pt idx="38716">
                  <c:v>193.5799999998964</c:v>
                </c:pt>
                <c:pt idx="38717">
                  <c:v>193.5849999998964</c:v>
                </c:pt>
                <c:pt idx="38718">
                  <c:v>193.5899999998964</c:v>
                </c:pt>
                <c:pt idx="38719">
                  <c:v>193.5949999998964</c:v>
                </c:pt>
                <c:pt idx="38720">
                  <c:v>193.5999999998964</c:v>
                </c:pt>
                <c:pt idx="38721">
                  <c:v>193.6049999998964</c:v>
                </c:pt>
                <c:pt idx="38722">
                  <c:v>193.6099999998964</c:v>
                </c:pt>
                <c:pt idx="38723">
                  <c:v>193.6149999998964</c:v>
                </c:pt>
                <c:pt idx="38724">
                  <c:v>193.6199999998964</c:v>
                </c:pt>
                <c:pt idx="38725">
                  <c:v>193.6249999998964</c:v>
                </c:pt>
                <c:pt idx="38726">
                  <c:v>193.6299999998964</c:v>
                </c:pt>
                <c:pt idx="38727">
                  <c:v>193.6349999998964</c:v>
                </c:pt>
                <c:pt idx="38728">
                  <c:v>193.6399999998964</c:v>
                </c:pt>
                <c:pt idx="38729">
                  <c:v>193.6449999998964</c:v>
                </c:pt>
                <c:pt idx="38730">
                  <c:v>193.6499999998964</c:v>
                </c:pt>
                <c:pt idx="38731">
                  <c:v>193.6549999998964</c:v>
                </c:pt>
                <c:pt idx="38732">
                  <c:v>193.6599999998963</c:v>
                </c:pt>
                <c:pt idx="38733">
                  <c:v>193.6649999998963</c:v>
                </c:pt>
                <c:pt idx="38734">
                  <c:v>193.6699999998963</c:v>
                </c:pt>
                <c:pt idx="38735">
                  <c:v>193.6749999998963</c:v>
                </c:pt>
                <c:pt idx="38736">
                  <c:v>193.6799999998963</c:v>
                </c:pt>
                <c:pt idx="38737">
                  <c:v>193.6849999998963</c:v>
                </c:pt>
                <c:pt idx="38738">
                  <c:v>193.6899999998963</c:v>
                </c:pt>
                <c:pt idx="38739">
                  <c:v>193.6949999998963</c:v>
                </c:pt>
                <c:pt idx="38740">
                  <c:v>193.6999999998963</c:v>
                </c:pt>
                <c:pt idx="38741">
                  <c:v>193.7049999998963</c:v>
                </c:pt>
                <c:pt idx="38742">
                  <c:v>193.7099999998963</c:v>
                </c:pt>
                <c:pt idx="38743">
                  <c:v>193.7149999998963</c:v>
                </c:pt>
                <c:pt idx="38744">
                  <c:v>193.7199999998963</c:v>
                </c:pt>
                <c:pt idx="38745">
                  <c:v>193.7249999998963</c:v>
                </c:pt>
                <c:pt idx="38746">
                  <c:v>193.7299999998963</c:v>
                </c:pt>
                <c:pt idx="38747">
                  <c:v>193.7349999998963</c:v>
                </c:pt>
                <c:pt idx="38748">
                  <c:v>193.7399999998963</c:v>
                </c:pt>
                <c:pt idx="38749">
                  <c:v>193.7449999998962</c:v>
                </c:pt>
                <c:pt idx="38750">
                  <c:v>193.7499999998961</c:v>
                </c:pt>
                <c:pt idx="38751">
                  <c:v>193.7549999998963</c:v>
                </c:pt>
                <c:pt idx="38752">
                  <c:v>193.7599999998963</c:v>
                </c:pt>
                <c:pt idx="38753">
                  <c:v>193.7649999998962</c:v>
                </c:pt>
                <c:pt idx="38754">
                  <c:v>193.7699999998962</c:v>
                </c:pt>
                <c:pt idx="38755">
                  <c:v>193.7749999998962</c:v>
                </c:pt>
                <c:pt idx="38756">
                  <c:v>193.7799999998961</c:v>
                </c:pt>
                <c:pt idx="38757">
                  <c:v>193.7849999998962</c:v>
                </c:pt>
                <c:pt idx="38758">
                  <c:v>193.7899999998962</c:v>
                </c:pt>
                <c:pt idx="38759">
                  <c:v>193.7949999998962</c:v>
                </c:pt>
                <c:pt idx="38760">
                  <c:v>193.7999999998962</c:v>
                </c:pt>
                <c:pt idx="38761">
                  <c:v>193.8049999998962</c:v>
                </c:pt>
                <c:pt idx="38762">
                  <c:v>193.8099999998962</c:v>
                </c:pt>
                <c:pt idx="38763">
                  <c:v>193.8149999998962</c:v>
                </c:pt>
                <c:pt idx="38764">
                  <c:v>193.8199999998962</c:v>
                </c:pt>
                <c:pt idx="38765">
                  <c:v>193.8249999998962</c:v>
                </c:pt>
                <c:pt idx="38766">
                  <c:v>193.8299999998962</c:v>
                </c:pt>
                <c:pt idx="38767">
                  <c:v>193.8349999998962</c:v>
                </c:pt>
                <c:pt idx="38768">
                  <c:v>193.8399999998962</c:v>
                </c:pt>
                <c:pt idx="38769">
                  <c:v>193.8449999998962</c:v>
                </c:pt>
                <c:pt idx="38770">
                  <c:v>193.8499999998962</c:v>
                </c:pt>
                <c:pt idx="38771">
                  <c:v>193.8549999998962</c:v>
                </c:pt>
                <c:pt idx="38772">
                  <c:v>193.8599999998962</c:v>
                </c:pt>
                <c:pt idx="38773">
                  <c:v>193.8649999998962</c:v>
                </c:pt>
                <c:pt idx="38774">
                  <c:v>193.8699999998962</c:v>
                </c:pt>
                <c:pt idx="38775">
                  <c:v>193.8749999998962</c:v>
                </c:pt>
                <c:pt idx="38776">
                  <c:v>193.8799999998961</c:v>
                </c:pt>
                <c:pt idx="38777">
                  <c:v>193.8849999998962</c:v>
                </c:pt>
                <c:pt idx="38778">
                  <c:v>193.8899999998962</c:v>
                </c:pt>
                <c:pt idx="38779">
                  <c:v>193.8949999998962</c:v>
                </c:pt>
                <c:pt idx="38780">
                  <c:v>193.8999999998962</c:v>
                </c:pt>
                <c:pt idx="38781">
                  <c:v>193.9049999998961</c:v>
                </c:pt>
                <c:pt idx="38782">
                  <c:v>193.9099999998961</c:v>
                </c:pt>
                <c:pt idx="38783">
                  <c:v>193.9149999998961</c:v>
                </c:pt>
                <c:pt idx="38784">
                  <c:v>193.9199999998961</c:v>
                </c:pt>
                <c:pt idx="38785">
                  <c:v>193.9249999998961</c:v>
                </c:pt>
                <c:pt idx="38786">
                  <c:v>193.9299999998961</c:v>
                </c:pt>
                <c:pt idx="38787">
                  <c:v>193.9349999998961</c:v>
                </c:pt>
                <c:pt idx="38788">
                  <c:v>193.9399999998961</c:v>
                </c:pt>
                <c:pt idx="38789">
                  <c:v>193.9449999998961</c:v>
                </c:pt>
                <c:pt idx="38790">
                  <c:v>193.9499999998961</c:v>
                </c:pt>
                <c:pt idx="38791">
                  <c:v>193.9549999998961</c:v>
                </c:pt>
                <c:pt idx="38792">
                  <c:v>193.9599999998961</c:v>
                </c:pt>
                <c:pt idx="38793">
                  <c:v>193.9649999998961</c:v>
                </c:pt>
                <c:pt idx="38794">
                  <c:v>193.9699999998961</c:v>
                </c:pt>
                <c:pt idx="38795">
                  <c:v>193.9749999998961</c:v>
                </c:pt>
                <c:pt idx="38796">
                  <c:v>193.9799999998961</c:v>
                </c:pt>
                <c:pt idx="38797">
                  <c:v>193.9849999998961</c:v>
                </c:pt>
                <c:pt idx="38798">
                  <c:v>193.989999999896</c:v>
                </c:pt>
                <c:pt idx="38799">
                  <c:v>193.994999999896</c:v>
                </c:pt>
                <c:pt idx="38800">
                  <c:v>193.999999999896</c:v>
                </c:pt>
                <c:pt idx="38801">
                  <c:v>194.004999999896</c:v>
                </c:pt>
                <c:pt idx="38802">
                  <c:v>194.009999999896</c:v>
                </c:pt>
                <c:pt idx="38803">
                  <c:v>194.014999999896</c:v>
                </c:pt>
                <c:pt idx="38804">
                  <c:v>194.019999999896</c:v>
                </c:pt>
                <c:pt idx="38805">
                  <c:v>194.024999999896</c:v>
                </c:pt>
                <c:pt idx="38806">
                  <c:v>194.029999999896</c:v>
                </c:pt>
                <c:pt idx="38807">
                  <c:v>194.034999999896</c:v>
                </c:pt>
                <c:pt idx="38808">
                  <c:v>194.039999999896</c:v>
                </c:pt>
                <c:pt idx="38809">
                  <c:v>194.044999999896</c:v>
                </c:pt>
                <c:pt idx="38810">
                  <c:v>194.049999999896</c:v>
                </c:pt>
                <c:pt idx="38811">
                  <c:v>194.054999999896</c:v>
                </c:pt>
                <c:pt idx="38812">
                  <c:v>194.059999999896</c:v>
                </c:pt>
                <c:pt idx="38813">
                  <c:v>194.064999999896</c:v>
                </c:pt>
                <c:pt idx="38814">
                  <c:v>194.069999999896</c:v>
                </c:pt>
                <c:pt idx="38815">
                  <c:v>194.074999999896</c:v>
                </c:pt>
                <c:pt idx="38816">
                  <c:v>194.079999999896</c:v>
                </c:pt>
                <c:pt idx="38817">
                  <c:v>194.084999999896</c:v>
                </c:pt>
                <c:pt idx="38818">
                  <c:v>194.089999999896</c:v>
                </c:pt>
                <c:pt idx="38819">
                  <c:v>194.094999999896</c:v>
                </c:pt>
                <c:pt idx="38820">
                  <c:v>194.0999999998959</c:v>
                </c:pt>
                <c:pt idx="38821">
                  <c:v>194.1049999998959</c:v>
                </c:pt>
                <c:pt idx="38822">
                  <c:v>194.1099999998959</c:v>
                </c:pt>
                <c:pt idx="38823">
                  <c:v>194.1149999998959</c:v>
                </c:pt>
                <c:pt idx="38824">
                  <c:v>194.1199999998959</c:v>
                </c:pt>
                <c:pt idx="38825">
                  <c:v>194.1249999998959</c:v>
                </c:pt>
                <c:pt idx="38826">
                  <c:v>194.1299999998959</c:v>
                </c:pt>
                <c:pt idx="38827">
                  <c:v>194.1349999998959</c:v>
                </c:pt>
                <c:pt idx="38828">
                  <c:v>194.1399999998959</c:v>
                </c:pt>
                <c:pt idx="38829">
                  <c:v>194.1449999998959</c:v>
                </c:pt>
                <c:pt idx="38830">
                  <c:v>194.1499999998959</c:v>
                </c:pt>
                <c:pt idx="38831">
                  <c:v>194.1549999998959</c:v>
                </c:pt>
                <c:pt idx="38832">
                  <c:v>194.1599999998959</c:v>
                </c:pt>
                <c:pt idx="38833">
                  <c:v>194.1649999998959</c:v>
                </c:pt>
                <c:pt idx="38834">
                  <c:v>194.1699999998959</c:v>
                </c:pt>
                <c:pt idx="38835">
                  <c:v>194.1749999998959</c:v>
                </c:pt>
                <c:pt idx="38836">
                  <c:v>194.1799999998959</c:v>
                </c:pt>
                <c:pt idx="38837">
                  <c:v>194.1849999998959</c:v>
                </c:pt>
                <c:pt idx="38838">
                  <c:v>194.1899999998959</c:v>
                </c:pt>
                <c:pt idx="38839">
                  <c:v>194.1949999998959</c:v>
                </c:pt>
                <c:pt idx="38840">
                  <c:v>194.1999999998959</c:v>
                </c:pt>
                <c:pt idx="38841">
                  <c:v>194.2049999998958</c:v>
                </c:pt>
                <c:pt idx="38842">
                  <c:v>194.2099999998958</c:v>
                </c:pt>
                <c:pt idx="38843">
                  <c:v>194.2149999998958</c:v>
                </c:pt>
                <c:pt idx="38844">
                  <c:v>194.2199999998957</c:v>
                </c:pt>
                <c:pt idx="38845">
                  <c:v>194.2249999998958</c:v>
                </c:pt>
                <c:pt idx="38846">
                  <c:v>194.2299999998958</c:v>
                </c:pt>
                <c:pt idx="38847">
                  <c:v>194.2349999998958</c:v>
                </c:pt>
                <c:pt idx="38848">
                  <c:v>194.2399999998958</c:v>
                </c:pt>
                <c:pt idx="38849">
                  <c:v>194.2449999998958</c:v>
                </c:pt>
                <c:pt idx="38850">
                  <c:v>194.2499999998957</c:v>
                </c:pt>
                <c:pt idx="38851">
                  <c:v>194.2549999998958</c:v>
                </c:pt>
                <c:pt idx="38852">
                  <c:v>194.2599999998958</c:v>
                </c:pt>
                <c:pt idx="38853">
                  <c:v>194.2649999998958</c:v>
                </c:pt>
                <c:pt idx="38854">
                  <c:v>194.2699999998958</c:v>
                </c:pt>
                <c:pt idx="38855">
                  <c:v>194.2749999998958</c:v>
                </c:pt>
                <c:pt idx="38856">
                  <c:v>194.2799999998958</c:v>
                </c:pt>
                <c:pt idx="38857">
                  <c:v>194.2849999998958</c:v>
                </c:pt>
                <c:pt idx="38858">
                  <c:v>194.2899999998958</c:v>
                </c:pt>
                <c:pt idx="38859">
                  <c:v>194.2949999998958</c:v>
                </c:pt>
                <c:pt idx="38860">
                  <c:v>194.2999999998958</c:v>
                </c:pt>
                <c:pt idx="38861">
                  <c:v>194.3049999998958</c:v>
                </c:pt>
                <c:pt idx="38862">
                  <c:v>194.3099999998958</c:v>
                </c:pt>
                <c:pt idx="38863">
                  <c:v>194.3149999998958</c:v>
                </c:pt>
                <c:pt idx="38864">
                  <c:v>194.3199999998957</c:v>
                </c:pt>
                <c:pt idx="38865">
                  <c:v>194.3249999998958</c:v>
                </c:pt>
                <c:pt idx="38866">
                  <c:v>194.3299999998958</c:v>
                </c:pt>
                <c:pt idx="38867">
                  <c:v>194.3349999998958</c:v>
                </c:pt>
                <c:pt idx="38868">
                  <c:v>194.3399999998958</c:v>
                </c:pt>
                <c:pt idx="38869">
                  <c:v>194.3449999998957</c:v>
                </c:pt>
                <c:pt idx="38870">
                  <c:v>194.3499999998957</c:v>
                </c:pt>
                <c:pt idx="38871">
                  <c:v>194.3549999998957</c:v>
                </c:pt>
                <c:pt idx="38872">
                  <c:v>194.3599999998957</c:v>
                </c:pt>
                <c:pt idx="38873">
                  <c:v>194.3649999998957</c:v>
                </c:pt>
                <c:pt idx="38874">
                  <c:v>194.3699999998957</c:v>
                </c:pt>
                <c:pt idx="38875">
                  <c:v>194.3749999998957</c:v>
                </c:pt>
                <c:pt idx="38876">
                  <c:v>194.3799999998957</c:v>
                </c:pt>
                <c:pt idx="38877">
                  <c:v>194.3849999998957</c:v>
                </c:pt>
                <c:pt idx="38878">
                  <c:v>194.3899999998957</c:v>
                </c:pt>
                <c:pt idx="38879">
                  <c:v>194.3949999998957</c:v>
                </c:pt>
                <c:pt idx="38880">
                  <c:v>194.3999999998957</c:v>
                </c:pt>
                <c:pt idx="38881">
                  <c:v>194.4049999998957</c:v>
                </c:pt>
                <c:pt idx="38882">
                  <c:v>194.4099999998957</c:v>
                </c:pt>
                <c:pt idx="38883">
                  <c:v>194.4149999998957</c:v>
                </c:pt>
                <c:pt idx="38884">
                  <c:v>194.4199999998957</c:v>
                </c:pt>
                <c:pt idx="38885">
                  <c:v>194.4249999998957</c:v>
                </c:pt>
                <c:pt idx="38886">
                  <c:v>194.4299999998956</c:v>
                </c:pt>
                <c:pt idx="38887">
                  <c:v>194.4349999998956</c:v>
                </c:pt>
                <c:pt idx="38888">
                  <c:v>194.4399999998956</c:v>
                </c:pt>
                <c:pt idx="38889">
                  <c:v>194.4449999998956</c:v>
                </c:pt>
                <c:pt idx="38890">
                  <c:v>194.4499999998956</c:v>
                </c:pt>
                <c:pt idx="38891">
                  <c:v>194.4549999998956</c:v>
                </c:pt>
                <c:pt idx="38892">
                  <c:v>194.4599999998956</c:v>
                </c:pt>
                <c:pt idx="38893">
                  <c:v>194.4649999998956</c:v>
                </c:pt>
                <c:pt idx="38894">
                  <c:v>194.4699999998956</c:v>
                </c:pt>
                <c:pt idx="38895">
                  <c:v>194.4749999998956</c:v>
                </c:pt>
                <c:pt idx="38896">
                  <c:v>194.4799999998956</c:v>
                </c:pt>
                <c:pt idx="38897">
                  <c:v>194.4849999998956</c:v>
                </c:pt>
                <c:pt idx="38898">
                  <c:v>194.4899999998956</c:v>
                </c:pt>
                <c:pt idx="38899">
                  <c:v>194.4949999998956</c:v>
                </c:pt>
                <c:pt idx="38900">
                  <c:v>194.4999999998956</c:v>
                </c:pt>
                <c:pt idx="38901">
                  <c:v>194.5049999998956</c:v>
                </c:pt>
                <c:pt idx="38902">
                  <c:v>194.5099999998956</c:v>
                </c:pt>
                <c:pt idx="38903">
                  <c:v>194.5149999998956</c:v>
                </c:pt>
                <c:pt idx="38904">
                  <c:v>194.5199999998956</c:v>
                </c:pt>
                <c:pt idx="38905">
                  <c:v>194.5249999998956</c:v>
                </c:pt>
                <c:pt idx="38906">
                  <c:v>194.5299999998956</c:v>
                </c:pt>
                <c:pt idx="38907">
                  <c:v>194.5349999998956</c:v>
                </c:pt>
                <c:pt idx="38908">
                  <c:v>194.5399999998955</c:v>
                </c:pt>
                <c:pt idx="38909">
                  <c:v>194.5449999998955</c:v>
                </c:pt>
                <c:pt idx="38910">
                  <c:v>194.5499999998955</c:v>
                </c:pt>
                <c:pt idx="38911">
                  <c:v>194.5549999998956</c:v>
                </c:pt>
                <c:pt idx="38912">
                  <c:v>194.5599999998956</c:v>
                </c:pt>
                <c:pt idx="38913">
                  <c:v>194.5649999998955</c:v>
                </c:pt>
                <c:pt idx="38914">
                  <c:v>194.5699999998955</c:v>
                </c:pt>
                <c:pt idx="38915">
                  <c:v>194.5749999998955</c:v>
                </c:pt>
                <c:pt idx="38916">
                  <c:v>194.5799999998955</c:v>
                </c:pt>
                <c:pt idx="38917">
                  <c:v>194.5849999998955</c:v>
                </c:pt>
                <c:pt idx="38918">
                  <c:v>194.5899999998955</c:v>
                </c:pt>
                <c:pt idx="38919">
                  <c:v>194.5949999998955</c:v>
                </c:pt>
                <c:pt idx="38920">
                  <c:v>194.5999999998955</c:v>
                </c:pt>
                <c:pt idx="38921">
                  <c:v>194.6049999998955</c:v>
                </c:pt>
                <c:pt idx="38922">
                  <c:v>194.6099999998955</c:v>
                </c:pt>
                <c:pt idx="38923">
                  <c:v>194.6149999998955</c:v>
                </c:pt>
                <c:pt idx="38924">
                  <c:v>194.6199999998955</c:v>
                </c:pt>
                <c:pt idx="38925">
                  <c:v>194.6249999998955</c:v>
                </c:pt>
                <c:pt idx="38926">
                  <c:v>194.6299999998955</c:v>
                </c:pt>
                <c:pt idx="38927">
                  <c:v>194.6349999998955</c:v>
                </c:pt>
                <c:pt idx="38928">
                  <c:v>194.6399999998955</c:v>
                </c:pt>
                <c:pt idx="38929">
                  <c:v>194.6449999998954</c:v>
                </c:pt>
                <c:pt idx="38930">
                  <c:v>194.6499999998954</c:v>
                </c:pt>
                <c:pt idx="38931">
                  <c:v>194.6549999998954</c:v>
                </c:pt>
                <c:pt idx="38932">
                  <c:v>194.6599999998954</c:v>
                </c:pt>
                <c:pt idx="38933">
                  <c:v>194.6649999998954</c:v>
                </c:pt>
                <c:pt idx="38934">
                  <c:v>194.6699999998954</c:v>
                </c:pt>
                <c:pt idx="38935">
                  <c:v>194.6749999998954</c:v>
                </c:pt>
                <c:pt idx="38936">
                  <c:v>194.6799999998954</c:v>
                </c:pt>
                <c:pt idx="38937">
                  <c:v>194.6849999998954</c:v>
                </c:pt>
                <c:pt idx="38938">
                  <c:v>194.6899999998954</c:v>
                </c:pt>
                <c:pt idx="38939">
                  <c:v>194.6949999998954</c:v>
                </c:pt>
                <c:pt idx="38940">
                  <c:v>194.6999999998954</c:v>
                </c:pt>
                <c:pt idx="38941">
                  <c:v>194.7049999998954</c:v>
                </c:pt>
                <c:pt idx="38942">
                  <c:v>194.7099999998954</c:v>
                </c:pt>
                <c:pt idx="38943">
                  <c:v>194.7149999998954</c:v>
                </c:pt>
                <c:pt idx="38944">
                  <c:v>194.7199999998954</c:v>
                </c:pt>
                <c:pt idx="38945">
                  <c:v>194.7249999998954</c:v>
                </c:pt>
                <c:pt idx="38946">
                  <c:v>194.7299999998954</c:v>
                </c:pt>
                <c:pt idx="38947">
                  <c:v>194.7349999998954</c:v>
                </c:pt>
                <c:pt idx="38948">
                  <c:v>194.7399999998954</c:v>
                </c:pt>
                <c:pt idx="38949">
                  <c:v>194.7449999998954</c:v>
                </c:pt>
                <c:pt idx="38950">
                  <c:v>194.7499999998954</c:v>
                </c:pt>
                <c:pt idx="38951">
                  <c:v>194.7549999998954</c:v>
                </c:pt>
                <c:pt idx="38952">
                  <c:v>194.7599999998953</c:v>
                </c:pt>
                <c:pt idx="38953">
                  <c:v>194.7649999998953</c:v>
                </c:pt>
                <c:pt idx="38954">
                  <c:v>194.7699999998953</c:v>
                </c:pt>
                <c:pt idx="38955">
                  <c:v>194.7749999998953</c:v>
                </c:pt>
                <c:pt idx="38956">
                  <c:v>194.7799999998953</c:v>
                </c:pt>
                <c:pt idx="38957">
                  <c:v>194.7849999998953</c:v>
                </c:pt>
                <c:pt idx="38958">
                  <c:v>194.7899999998953</c:v>
                </c:pt>
                <c:pt idx="38959">
                  <c:v>194.7949999998953</c:v>
                </c:pt>
                <c:pt idx="38960">
                  <c:v>194.7999999998953</c:v>
                </c:pt>
                <c:pt idx="38961">
                  <c:v>194.8049999998953</c:v>
                </c:pt>
                <c:pt idx="38962">
                  <c:v>194.8099999998953</c:v>
                </c:pt>
                <c:pt idx="38963">
                  <c:v>194.8149999998953</c:v>
                </c:pt>
                <c:pt idx="38964">
                  <c:v>194.8199999998953</c:v>
                </c:pt>
                <c:pt idx="38965">
                  <c:v>194.8249999998953</c:v>
                </c:pt>
                <c:pt idx="38966">
                  <c:v>194.8299999998953</c:v>
                </c:pt>
                <c:pt idx="38967">
                  <c:v>194.8349999998953</c:v>
                </c:pt>
                <c:pt idx="38968">
                  <c:v>194.8399999998953</c:v>
                </c:pt>
                <c:pt idx="38969">
                  <c:v>194.8449999998953</c:v>
                </c:pt>
                <c:pt idx="38970">
                  <c:v>194.8499999998953</c:v>
                </c:pt>
                <c:pt idx="38971">
                  <c:v>194.8549999998953</c:v>
                </c:pt>
                <c:pt idx="38972">
                  <c:v>194.8599999998953</c:v>
                </c:pt>
                <c:pt idx="38973">
                  <c:v>194.8649999998953</c:v>
                </c:pt>
                <c:pt idx="38974">
                  <c:v>194.8699999998952</c:v>
                </c:pt>
                <c:pt idx="38975">
                  <c:v>194.8749999998952</c:v>
                </c:pt>
                <c:pt idx="38976">
                  <c:v>194.8799999998952</c:v>
                </c:pt>
                <c:pt idx="38977">
                  <c:v>194.8849999998953</c:v>
                </c:pt>
                <c:pt idx="38978">
                  <c:v>194.8899999998953</c:v>
                </c:pt>
                <c:pt idx="38979">
                  <c:v>194.8949999998952</c:v>
                </c:pt>
                <c:pt idx="38980">
                  <c:v>194.8999999998952</c:v>
                </c:pt>
                <c:pt idx="38981">
                  <c:v>194.9049999998952</c:v>
                </c:pt>
                <c:pt idx="38982">
                  <c:v>194.9099999998952</c:v>
                </c:pt>
                <c:pt idx="38983">
                  <c:v>194.9149999998952</c:v>
                </c:pt>
                <c:pt idx="38984">
                  <c:v>194.9199999998952</c:v>
                </c:pt>
                <c:pt idx="38985">
                  <c:v>194.9249999998952</c:v>
                </c:pt>
                <c:pt idx="38986">
                  <c:v>194.9299999998952</c:v>
                </c:pt>
                <c:pt idx="38987">
                  <c:v>194.9349999998952</c:v>
                </c:pt>
                <c:pt idx="38988">
                  <c:v>194.9399999998952</c:v>
                </c:pt>
                <c:pt idx="38989">
                  <c:v>194.9449999998952</c:v>
                </c:pt>
                <c:pt idx="38990">
                  <c:v>194.9499999998952</c:v>
                </c:pt>
                <c:pt idx="38991">
                  <c:v>194.9549999998952</c:v>
                </c:pt>
                <c:pt idx="38992">
                  <c:v>194.9599999998952</c:v>
                </c:pt>
                <c:pt idx="38993">
                  <c:v>194.9649999998952</c:v>
                </c:pt>
                <c:pt idx="38994">
                  <c:v>194.9699999998952</c:v>
                </c:pt>
                <c:pt idx="38995">
                  <c:v>194.9749999998952</c:v>
                </c:pt>
                <c:pt idx="38996">
                  <c:v>194.9799999998951</c:v>
                </c:pt>
                <c:pt idx="38997">
                  <c:v>194.9849999998952</c:v>
                </c:pt>
                <c:pt idx="38998">
                  <c:v>194.9899999998952</c:v>
                </c:pt>
                <c:pt idx="38999">
                  <c:v>194.9949999998952</c:v>
                </c:pt>
                <c:pt idx="39000">
                  <c:v>194.9999999998952</c:v>
                </c:pt>
                <c:pt idx="39001">
                  <c:v>195.0049999998951</c:v>
                </c:pt>
                <c:pt idx="39002">
                  <c:v>195.0099999998951</c:v>
                </c:pt>
                <c:pt idx="39003">
                  <c:v>195.0149999998951</c:v>
                </c:pt>
                <c:pt idx="39004">
                  <c:v>195.0199999998951</c:v>
                </c:pt>
                <c:pt idx="39005">
                  <c:v>195.0249999998951</c:v>
                </c:pt>
                <c:pt idx="39006">
                  <c:v>195.0299999998951</c:v>
                </c:pt>
                <c:pt idx="39007">
                  <c:v>195.0349999998951</c:v>
                </c:pt>
                <c:pt idx="39008">
                  <c:v>195.0399999998951</c:v>
                </c:pt>
                <c:pt idx="39009">
                  <c:v>195.0449999998951</c:v>
                </c:pt>
                <c:pt idx="39010">
                  <c:v>195.0499999998951</c:v>
                </c:pt>
                <c:pt idx="39011">
                  <c:v>195.0549999998951</c:v>
                </c:pt>
                <c:pt idx="39012">
                  <c:v>195.0599999998951</c:v>
                </c:pt>
                <c:pt idx="39013">
                  <c:v>195.0649999998951</c:v>
                </c:pt>
                <c:pt idx="39014">
                  <c:v>195.0699999998951</c:v>
                </c:pt>
                <c:pt idx="39015">
                  <c:v>195.0749999998951</c:v>
                </c:pt>
                <c:pt idx="39016">
                  <c:v>195.0799999998951</c:v>
                </c:pt>
                <c:pt idx="39017">
                  <c:v>195.0849999998951</c:v>
                </c:pt>
                <c:pt idx="39018">
                  <c:v>195.089999999895</c:v>
                </c:pt>
                <c:pt idx="39019">
                  <c:v>195.094999999895</c:v>
                </c:pt>
                <c:pt idx="39020">
                  <c:v>195.099999999895</c:v>
                </c:pt>
                <c:pt idx="39021">
                  <c:v>195.104999999895</c:v>
                </c:pt>
                <c:pt idx="39022">
                  <c:v>195.109999999895</c:v>
                </c:pt>
                <c:pt idx="39023">
                  <c:v>195.114999999895</c:v>
                </c:pt>
                <c:pt idx="39024">
                  <c:v>195.119999999895</c:v>
                </c:pt>
                <c:pt idx="39025">
                  <c:v>195.124999999895</c:v>
                </c:pt>
                <c:pt idx="39026">
                  <c:v>195.129999999895</c:v>
                </c:pt>
                <c:pt idx="39027">
                  <c:v>195.134999999895</c:v>
                </c:pt>
                <c:pt idx="39028">
                  <c:v>195.139999999895</c:v>
                </c:pt>
                <c:pt idx="39029">
                  <c:v>195.144999999895</c:v>
                </c:pt>
                <c:pt idx="39030">
                  <c:v>195.149999999895</c:v>
                </c:pt>
                <c:pt idx="39031">
                  <c:v>195.154999999895</c:v>
                </c:pt>
                <c:pt idx="39032">
                  <c:v>195.159999999895</c:v>
                </c:pt>
                <c:pt idx="39033">
                  <c:v>195.164999999895</c:v>
                </c:pt>
                <c:pt idx="39034">
                  <c:v>195.169999999895</c:v>
                </c:pt>
                <c:pt idx="39035">
                  <c:v>195.174999999895</c:v>
                </c:pt>
                <c:pt idx="39036">
                  <c:v>195.179999999895</c:v>
                </c:pt>
                <c:pt idx="39037">
                  <c:v>195.184999999895</c:v>
                </c:pt>
                <c:pt idx="39038">
                  <c:v>195.189999999895</c:v>
                </c:pt>
                <c:pt idx="39039">
                  <c:v>195.1949999998949</c:v>
                </c:pt>
                <c:pt idx="39040">
                  <c:v>195.1999999998949</c:v>
                </c:pt>
                <c:pt idx="39041">
                  <c:v>195.2049999998949</c:v>
                </c:pt>
                <c:pt idx="39042">
                  <c:v>195.2099999998949</c:v>
                </c:pt>
                <c:pt idx="39043">
                  <c:v>195.2149999998949</c:v>
                </c:pt>
                <c:pt idx="39044">
                  <c:v>195.2199999998949</c:v>
                </c:pt>
                <c:pt idx="39045">
                  <c:v>195.2249999998949</c:v>
                </c:pt>
                <c:pt idx="39046">
                  <c:v>195.2299999998949</c:v>
                </c:pt>
                <c:pt idx="39047">
                  <c:v>195.2349999998949</c:v>
                </c:pt>
                <c:pt idx="39048">
                  <c:v>195.2399999998949</c:v>
                </c:pt>
                <c:pt idx="39049">
                  <c:v>195.2449999998949</c:v>
                </c:pt>
                <c:pt idx="39050">
                  <c:v>195.2499999998949</c:v>
                </c:pt>
                <c:pt idx="39051">
                  <c:v>195.2549999998949</c:v>
                </c:pt>
                <c:pt idx="39052">
                  <c:v>195.2599999998949</c:v>
                </c:pt>
                <c:pt idx="39053">
                  <c:v>195.2649999998949</c:v>
                </c:pt>
                <c:pt idx="39054">
                  <c:v>195.2699999998949</c:v>
                </c:pt>
                <c:pt idx="39055">
                  <c:v>195.2749999998949</c:v>
                </c:pt>
                <c:pt idx="39056">
                  <c:v>195.2799999998949</c:v>
                </c:pt>
                <c:pt idx="39057">
                  <c:v>195.2849999998949</c:v>
                </c:pt>
                <c:pt idx="39058">
                  <c:v>195.2899999998949</c:v>
                </c:pt>
                <c:pt idx="39059">
                  <c:v>195.2949999998949</c:v>
                </c:pt>
                <c:pt idx="39060">
                  <c:v>195.2999999998949</c:v>
                </c:pt>
                <c:pt idx="39061">
                  <c:v>195.3049999998948</c:v>
                </c:pt>
                <c:pt idx="39062">
                  <c:v>195.3099999998948</c:v>
                </c:pt>
                <c:pt idx="39063">
                  <c:v>195.3149999998948</c:v>
                </c:pt>
                <c:pt idx="39064">
                  <c:v>195.3199999998948</c:v>
                </c:pt>
                <c:pt idx="39065">
                  <c:v>195.324999999895</c:v>
                </c:pt>
                <c:pt idx="39066">
                  <c:v>195.329999999895</c:v>
                </c:pt>
                <c:pt idx="39067">
                  <c:v>195.3349999998948</c:v>
                </c:pt>
                <c:pt idx="39068">
                  <c:v>195.3399999998948</c:v>
                </c:pt>
                <c:pt idx="39069">
                  <c:v>195.3449999998948</c:v>
                </c:pt>
                <c:pt idx="39070">
                  <c:v>195.3499999998948</c:v>
                </c:pt>
                <c:pt idx="39071">
                  <c:v>195.3549999998948</c:v>
                </c:pt>
                <c:pt idx="39072">
                  <c:v>195.3599999998948</c:v>
                </c:pt>
                <c:pt idx="39073">
                  <c:v>195.3649999998948</c:v>
                </c:pt>
                <c:pt idx="39074">
                  <c:v>195.3699999998948</c:v>
                </c:pt>
                <c:pt idx="39075">
                  <c:v>195.3749999998948</c:v>
                </c:pt>
                <c:pt idx="39076">
                  <c:v>195.3799999998948</c:v>
                </c:pt>
                <c:pt idx="39077">
                  <c:v>195.3849999998948</c:v>
                </c:pt>
                <c:pt idx="39078">
                  <c:v>195.3899999998948</c:v>
                </c:pt>
                <c:pt idx="39079">
                  <c:v>195.3949999998948</c:v>
                </c:pt>
                <c:pt idx="39080">
                  <c:v>195.3999999998948</c:v>
                </c:pt>
                <c:pt idx="39081">
                  <c:v>195.4049999998948</c:v>
                </c:pt>
                <c:pt idx="39082">
                  <c:v>195.4099999998948</c:v>
                </c:pt>
                <c:pt idx="39083">
                  <c:v>195.4149999998947</c:v>
                </c:pt>
                <c:pt idx="39084">
                  <c:v>195.4199999998947</c:v>
                </c:pt>
                <c:pt idx="39085">
                  <c:v>195.4249999998948</c:v>
                </c:pt>
                <c:pt idx="39086">
                  <c:v>195.4299999998948</c:v>
                </c:pt>
                <c:pt idx="39087">
                  <c:v>195.4349999998948</c:v>
                </c:pt>
                <c:pt idx="39088">
                  <c:v>195.4399999998948</c:v>
                </c:pt>
                <c:pt idx="39089">
                  <c:v>195.4449999998947</c:v>
                </c:pt>
                <c:pt idx="39090">
                  <c:v>195.4499999998947</c:v>
                </c:pt>
                <c:pt idx="39091">
                  <c:v>195.4549999998947</c:v>
                </c:pt>
                <c:pt idx="39092">
                  <c:v>195.4599999998947</c:v>
                </c:pt>
                <c:pt idx="39093">
                  <c:v>195.4649999998947</c:v>
                </c:pt>
                <c:pt idx="39094">
                  <c:v>195.4699999998947</c:v>
                </c:pt>
                <c:pt idx="39095">
                  <c:v>195.4749999998947</c:v>
                </c:pt>
                <c:pt idx="39096">
                  <c:v>195.4799999998947</c:v>
                </c:pt>
                <c:pt idx="39097">
                  <c:v>195.4849999998947</c:v>
                </c:pt>
                <c:pt idx="39098">
                  <c:v>195.4899999998947</c:v>
                </c:pt>
                <c:pt idx="39099">
                  <c:v>195.4949999998947</c:v>
                </c:pt>
                <c:pt idx="39100">
                  <c:v>195.4999999998947</c:v>
                </c:pt>
                <c:pt idx="39101">
                  <c:v>195.5049999998947</c:v>
                </c:pt>
                <c:pt idx="39102">
                  <c:v>195.5099999998947</c:v>
                </c:pt>
                <c:pt idx="39103">
                  <c:v>195.5149999998947</c:v>
                </c:pt>
                <c:pt idx="39104">
                  <c:v>195.5199999998947</c:v>
                </c:pt>
                <c:pt idx="39105">
                  <c:v>195.5249999998946</c:v>
                </c:pt>
                <c:pt idx="39106">
                  <c:v>195.5299999998946</c:v>
                </c:pt>
                <c:pt idx="39107">
                  <c:v>195.5349999998946</c:v>
                </c:pt>
                <c:pt idx="39108">
                  <c:v>195.5399999998946</c:v>
                </c:pt>
                <c:pt idx="39109">
                  <c:v>195.5449999998946</c:v>
                </c:pt>
                <c:pt idx="39110">
                  <c:v>195.5499999998946</c:v>
                </c:pt>
                <c:pt idx="39111">
                  <c:v>195.5549999998946</c:v>
                </c:pt>
                <c:pt idx="39112">
                  <c:v>195.5599999998946</c:v>
                </c:pt>
                <c:pt idx="39113">
                  <c:v>195.5649999998946</c:v>
                </c:pt>
                <c:pt idx="39114">
                  <c:v>195.5699999998946</c:v>
                </c:pt>
                <c:pt idx="39115">
                  <c:v>195.5749999998946</c:v>
                </c:pt>
                <c:pt idx="39116">
                  <c:v>195.5799999998946</c:v>
                </c:pt>
                <c:pt idx="39117">
                  <c:v>195.5849999998946</c:v>
                </c:pt>
                <c:pt idx="39118">
                  <c:v>195.5899999998946</c:v>
                </c:pt>
                <c:pt idx="39119">
                  <c:v>195.5949999998946</c:v>
                </c:pt>
                <c:pt idx="39120">
                  <c:v>195.5999999998946</c:v>
                </c:pt>
                <c:pt idx="39121">
                  <c:v>195.6049999998946</c:v>
                </c:pt>
                <c:pt idx="39122">
                  <c:v>195.6099999998946</c:v>
                </c:pt>
                <c:pt idx="39123">
                  <c:v>195.6149999998946</c:v>
                </c:pt>
                <c:pt idx="39124">
                  <c:v>195.6199999998946</c:v>
                </c:pt>
                <c:pt idx="39125">
                  <c:v>195.6249999998946</c:v>
                </c:pt>
                <c:pt idx="39126">
                  <c:v>195.6299999998946</c:v>
                </c:pt>
                <c:pt idx="39127">
                  <c:v>195.6349999998945</c:v>
                </c:pt>
                <c:pt idx="39128">
                  <c:v>195.6399999998945</c:v>
                </c:pt>
                <c:pt idx="39129">
                  <c:v>195.6449999998945</c:v>
                </c:pt>
                <c:pt idx="39130">
                  <c:v>195.6499999998945</c:v>
                </c:pt>
                <c:pt idx="39131">
                  <c:v>195.6549999998946</c:v>
                </c:pt>
                <c:pt idx="39132">
                  <c:v>195.6599999998946</c:v>
                </c:pt>
                <c:pt idx="39133">
                  <c:v>195.6649999998945</c:v>
                </c:pt>
                <c:pt idx="39134">
                  <c:v>195.6699999998945</c:v>
                </c:pt>
                <c:pt idx="39135">
                  <c:v>195.6749999998945</c:v>
                </c:pt>
                <c:pt idx="39136">
                  <c:v>195.6799999998945</c:v>
                </c:pt>
                <c:pt idx="39137">
                  <c:v>195.6849999998945</c:v>
                </c:pt>
                <c:pt idx="39138">
                  <c:v>195.6899999998945</c:v>
                </c:pt>
                <c:pt idx="39139">
                  <c:v>195.6949999998945</c:v>
                </c:pt>
                <c:pt idx="39140">
                  <c:v>195.6999999998945</c:v>
                </c:pt>
                <c:pt idx="39141">
                  <c:v>195.7049999998945</c:v>
                </c:pt>
                <c:pt idx="39142">
                  <c:v>195.7099999998945</c:v>
                </c:pt>
                <c:pt idx="39143">
                  <c:v>195.7149999998945</c:v>
                </c:pt>
                <c:pt idx="39144">
                  <c:v>195.7199999998945</c:v>
                </c:pt>
                <c:pt idx="39145">
                  <c:v>195.7249999998945</c:v>
                </c:pt>
                <c:pt idx="39146">
                  <c:v>195.7299999998945</c:v>
                </c:pt>
                <c:pt idx="39147">
                  <c:v>195.7349999998945</c:v>
                </c:pt>
                <c:pt idx="39148">
                  <c:v>195.7399999998945</c:v>
                </c:pt>
                <c:pt idx="39149">
                  <c:v>195.7449999998944</c:v>
                </c:pt>
                <c:pt idx="39150">
                  <c:v>195.7499999998944</c:v>
                </c:pt>
                <c:pt idx="39151">
                  <c:v>195.7549999998944</c:v>
                </c:pt>
                <c:pt idx="39152">
                  <c:v>195.7599999998944</c:v>
                </c:pt>
                <c:pt idx="39153">
                  <c:v>195.7649999998944</c:v>
                </c:pt>
                <c:pt idx="39154">
                  <c:v>195.7699999998944</c:v>
                </c:pt>
                <c:pt idx="39155">
                  <c:v>195.7749999998944</c:v>
                </c:pt>
                <c:pt idx="39156">
                  <c:v>195.7799999998944</c:v>
                </c:pt>
                <c:pt idx="39157">
                  <c:v>195.7849999998944</c:v>
                </c:pt>
                <c:pt idx="39158">
                  <c:v>195.7899999998944</c:v>
                </c:pt>
                <c:pt idx="39159">
                  <c:v>195.7949999998944</c:v>
                </c:pt>
                <c:pt idx="39160">
                  <c:v>195.7999999998944</c:v>
                </c:pt>
                <c:pt idx="39161">
                  <c:v>195.8049999998944</c:v>
                </c:pt>
                <c:pt idx="39162">
                  <c:v>195.8099999998944</c:v>
                </c:pt>
                <c:pt idx="39163">
                  <c:v>195.8149999998944</c:v>
                </c:pt>
                <c:pt idx="39164">
                  <c:v>195.8199999998944</c:v>
                </c:pt>
                <c:pt idx="39165">
                  <c:v>195.8249999998944</c:v>
                </c:pt>
                <c:pt idx="39166">
                  <c:v>195.8299999998944</c:v>
                </c:pt>
                <c:pt idx="39167">
                  <c:v>195.8349999998944</c:v>
                </c:pt>
                <c:pt idx="39168">
                  <c:v>195.8399999998944</c:v>
                </c:pt>
                <c:pt idx="39169">
                  <c:v>195.8449999998944</c:v>
                </c:pt>
                <c:pt idx="39170">
                  <c:v>195.8499999998944</c:v>
                </c:pt>
                <c:pt idx="39171">
                  <c:v>195.8549999998944</c:v>
                </c:pt>
                <c:pt idx="39172">
                  <c:v>195.8599999998944</c:v>
                </c:pt>
                <c:pt idx="39173">
                  <c:v>195.8649999998944</c:v>
                </c:pt>
                <c:pt idx="39174">
                  <c:v>195.8699999998944</c:v>
                </c:pt>
                <c:pt idx="39175">
                  <c:v>195.8749999998944</c:v>
                </c:pt>
                <c:pt idx="39176">
                  <c:v>195.8799999998944</c:v>
                </c:pt>
                <c:pt idx="39177">
                  <c:v>195.8849999998944</c:v>
                </c:pt>
                <c:pt idx="39178">
                  <c:v>195.8899999998943</c:v>
                </c:pt>
                <c:pt idx="39179">
                  <c:v>195.8949999998943</c:v>
                </c:pt>
                <c:pt idx="39180">
                  <c:v>195.8999999998943</c:v>
                </c:pt>
                <c:pt idx="39181">
                  <c:v>195.9049999998943</c:v>
                </c:pt>
                <c:pt idx="39182">
                  <c:v>195.9099999998943</c:v>
                </c:pt>
                <c:pt idx="39183">
                  <c:v>195.9149999998943</c:v>
                </c:pt>
                <c:pt idx="39184">
                  <c:v>195.9199999998943</c:v>
                </c:pt>
                <c:pt idx="39185">
                  <c:v>195.9249999998943</c:v>
                </c:pt>
                <c:pt idx="39186">
                  <c:v>195.9299999998943</c:v>
                </c:pt>
                <c:pt idx="39187">
                  <c:v>195.9349999998943</c:v>
                </c:pt>
                <c:pt idx="39188">
                  <c:v>195.9399999998943</c:v>
                </c:pt>
                <c:pt idx="39189">
                  <c:v>195.9449999998943</c:v>
                </c:pt>
                <c:pt idx="39190">
                  <c:v>195.9499999998943</c:v>
                </c:pt>
                <c:pt idx="39191">
                  <c:v>195.9549999998943</c:v>
                </c:pt>
                <c:pt idx="39192">
                  <c:v>195.9599999998943</c:v>
                </c:pt>
                <c:pt idx="39193">
                  <c:v>195.9649999998942</c:v>
                </c:pt>
                <c:pt idx="39194">
                  <c:v>195.9699999998942</c:v>
                </c:pt>
                <c:pt idx="39195">
                  <c:v>195.9749999998942</c:v>
                </c:pt>
                <c:pt idx="39196">
                  <c:v>195.9799999998942</c:v>
                </c:pt>
                <c:pt idx="39197">
                  <c:v>195.9849999998943</c:v>
                </c:pt>
                <c:pt idx="39198">
                  <c:v>195.9899999998943</c:v>
                </c:pt>
                <c:pt idx="39199">
                  <c:v>195.9949999998942</c:v>
                </c:pt>
                <c:pt idx="39200">
                  <c:v>195.9999999998942</c:v>
                </c:pt>
                <c:pt idx="39201">
                  <c:v>196.0049999998942</c:v>
                </c:pt>
                <c:pt idx="39202">
                  <c:v>196.0099999998942</c:v>
                </c:pt>
                <c:pt idx="39203">
                  <c:v>196.0149999998942</c:v>
                </c:pt>
                <c:pt idx="39204">
                  <c:v>196.0199999998942</c:v>
                </c:pt>
                <c:pt idx="39205">
                  <c:v>196.0249999998942</c:v>
                </c:pt>
                <c:pt idx="39206">
                  <c:v>196.0299999998942</c:v>
                </c:pt>
                <c:pt idx="39207">
                  <c:v>196.0349999998942</c:v>
                </c:pt>
                <c:pt idx="39208">
                  <c:v>196.0399999998942</c:v>
                </c:pt>
                <c:pt idx="39209">
                  <c:v>196.0449999998942</c:v>
                </c:pt>
                <c:pt idx="39210">
                  <c:v>196.0499999998942</c:v>
                </c:pt>
                <c:pt idx="39211">
                  <c:v>196.0549999998942</c:v>
                </c:pt>
                <c:pt idx="39212">
                  <c:v>196.0599999998942</c:v>
                </c:pt>
                <c:pt idx="39213">
                  <c:v>196.0649999998942</c:v>
                </c:pt>
                <c:pt idx="39214">
                  <c:v>196.0699999998942</c:v>
                </c:pt>
                <c:pt idx="39215">
                  <c:v>196.0749999998941</c:v>
                </c:pt>
                <c:pt idx="39216">
                  <c:v>196.0799999998941</c:v>
                </c:pt>
                <c:pt idx="39217">
                  <c:v>196.0849999998942</c:v>
                </c:pt>
                <c:pt idx="39218">
                  <c:v>196.0899999998942</c:v>
                </c:pt>
                <c:pt idx="39219">
                  <c:v>196.0949999998942</c:v>
                </c:pt>
                <c:pt idx="39220">
                  <c:v>196.0999999998942</c:v>
                </c:pt>
                <c:pt idx="39221">
                  <c:v>196.1049999998941</c:v>
                </c:pt>
                <c:pt idx="39222">
                  <c:v>196.1099999998941</c:v>
                </c:pt>
                <c:pt idx="39223">
                  <c:v>196.1149999998941</c:v>
                </c:pt>
                <c:pt idx="39224">
                  <c:v>196.1199999998941</c:v>
                </c:pt>
                <c:pt idx="39225">
                  <c:v>196.1249999998941</c:v>
                </c:pt>
                <c:pt idx="39226">
                  <c:v>196.1299999998941</c:v>
                </c:pt>
                <c:pt idx="39227">
                  <c:v>196.1349999998941</c:v>
                </c:pt>
                <c:pt idx="39228">
                  <c:v>196.1399999998941</c:v>
                </c:pt>
                <c:pt idx="39229">
                  <c:v>196.1449999998941</c:v>
                </c:pt>
                <c:pt idx="39230">
                  <c:v>196.1499999998941</c:v>
                </c:pt>
                <c:pt idx="39231">
                  <c:v>196.1549999998941</c:v>
                </c:pt>
                <c:pt idx="39232">
                  <c:v>196.1599999998941</c:v>
                </c:pt>
                <c:pt idx="39233">
                  <c:v>196.1649999998941</c:v>
                </c:pt>
                <c:pt idx="39234">
                  <c:v>196.1699999998941</c:v>
                </c:pt>
                <c:pt idx="39235">
                  <c:v>196.1749999998941</c:v>
                </c:pt>
                <c:pt idx="39236">
                  <c:v>196.1799999998941</c:v>
                </c:pt>
                <c:pt idx="39237">
                  <c:v>196.184999999894</c:v>
                </c:pt>
                <c:pt idx="39238">
                  <c:v>196.189999999894</c:v>
                </c:pt>
                <c:pt idx="39239">
                  <c:v>196.194999999894</c:v>
                </c:pt>
                <c:pt idx="39240">
                  <c:v>196.199999999894</c:v>
                </c:pt>
                <c:pt idx="39241">
                  <c:v>196.204999999894</c:v>
                </c:pt>
                <c:pt idx="39242">
                  <c:v>196.209999999894</c:v>
                </c:pt>
                <c:pt idx="39243">
                  <c:v>196.214999999894</c:v>
                </c:pt>
                <c:pt idx="39244">
                  <c:v>196.219999999894</c:v>
                </c:pt>
                <c:pt idx="39245">
                  <c:v>196.224999999894</c:v>
                </c:pt>
                <c:pt idx="39246">
                  <c:v>196.229999999894</c:v>
                </c:pt>
                <c:pt idx="39247">
                  <c:v>196.234999999894</c:v>
                </c:pt>
                <c:pt idx="39248">
                  <c:v>196.239999999894</c:v>
                </c:pt>
                <c:pt idx="39249">
                  <c:v>196.244999999894</c:v>
                </c:pt>
                <c:pt idx="39250">
                  <c:v>196.249999999894</c:v>
                </c:pt>
                <c:pt idx="39251">
                  <c:v>196.254999999894</c:v>
                </c:pt>
                <c:pt idx="39252">
                  <c:v>196.259999999894</c:v>
                </c:pt>
                <c:pt idx="39253">
                  <c:v>196.264999999894</c:v>
                </c:pt>
                <c:pt idx="39254">
                  <c:v>196.269999999894</c:v>
                </c:pt>
                <c:pt idx="39255">
                  <c:v>196.274999999894</c:v>
                </c:pt>
                <c:pt idx="39256">
                  <c:v>196.279999999894</c:v>
                </c:pt>
                <c:pt idx="39257">
                  <c:v>196.284999999894</c:v>
                </c:pt>
                <c:pt idx="39258">
                  <c:v>196.289999999894</c:v>
                </c:pt>
                <c:pt idx="39259">
                  <c:v>196.2949999998939</c:v>
                </c:pt>
                <c:pt idx="39260">
                  <c:v>196.2999999998939</c:v>
                </c:pt>
                <c:pt idx="39261">
                  <c:v>196.304999999894</c:v>
                </c:pt>
                <c:pt idx="39262">
                  <c:v>196.309999999894</c:v>
                </c:pt>
                <c:pt idx="39263">
                  <c:v>196.314999999894</c:v>
                </c:pt>
                <c:pt idx="39264">
                  <c:v>196.319999999894</c:v>
                </c:pt>
                <c:pt idx="39265">
                  <c:v>196.324999999894</c:v>
                </c:pt>
                <c:pt idx="39266">
                  <c:v>196.329999999894</c:v>
                </c:pt>
                <c:pt idx="39267">
                  <c:v>196.334999999894</c:v>
                </c:pt>
                <c:pt idx="39268">
                  <c:v>196.339999999894</c:v>
                </c:pt>
                <c:pt idx="39269">
                  <c:v>196.344999999894</c:v>
                </c:pt>
                <c:pt idx="39270">
                  <c:v>196.3499999998939</c:v>
                </c:pt>
                <c:pt idx="39271">
                  <c:v>196.354999999894</c:v>
                </c:pt>
                <c:pt idx="39272">
                  <c:v>196.359999999894</c:v>
                </c:pt>
                <c:pt idx="39273">
                  <c:v>196.364999999894</c:v>
                </c:pt>
                <c:pt idx="39274">
                  <c:v>196.369999999894</c:v>
                </c:pt>
                <c:pt idx="39275">
                  <c:v>196.374999999894</c:v>
                </c:pt>
                <c:pt idx="39276">
                  <c:v>196.3799999998939</c:v>
                </c:pt>
                <c:pt idx="39277">
                  <c:v>196.384999999894</c:v>
                </c:pt>
                <c:pt idx="39278">
                  <c:v>196.389999999894</c:v>
                </c:pt>
                <c:pt idx="39279">
                  <c:v>196.394999999894</c:v>
                </c:pt>
                <c:pt idx="39280">
                  <c:v>196.399999999894</c:v>
                </c:pt>
                <c:pt idx="39281">
                  <c:v>196.4049999998938</c:v>
                </c:pt>
                <c:pt idx="39282">
                  <c:v>196.4099999998938</c:v>
                </c:pt>
                <c:pt idx="39283">
                  <c:v>196.4149999998938</c:v>
                </c:pt>
                <c:pt idx="39284">
                  <c:v>196.4199999998938</c:v>
                </c:pt>
                <c:pt idx="39285">
                  <c:v>196.424999999894</c:v>
                </c:pt>
                <c:pt idx="39286">
                  <c:v>196.429999999894</c:v>
                </c:pt>
                <c:pt idx="39287">
                  <c:v>196.4349999998938</c:v>
                </c:pt>
                <c:pt idx="39288">
                  <c:v>196.4399999998938</c:v>
                </c:pt>
                <c:pt idx="39289">
                  <c:v>196.4449999998938</c:v>
                </c:pt>
                <c:pt idx="39290">
                  <c:v>196.4499999998938</c:v>
                </c:pt>
                <c:pt idx="39291">
                  <c:v>196.4549999998938</c:v>
                </c:pt>
                <c:pt idx="39292">
                  <c:v>196.4599999998938</c:v>
                </c:pt>
                <c:pt idx="39293">
                  <c:v>196.4649999998938</c:v>
                </c:pt>
                <c:pt idx="39294">
                  <c:v>196.4699999998938</c:v>
                </c:pt>
                <c:pt idx="39295">
                  <c:v>196.4749999998938</c:v>
                </c:pt>
                <c:pt idx="39296">
                  <c:v>196.4799999998938</c:v>
                </c:pt>
                <c:pt idx="39297">
                  <c:v>196.4849999998938</c:v>
                </c:pt>
                <c:pt idx="39298">
                  <c:v>196.4899999998938</c:v>
                </c:pt>
                <c:pt idx="39299">
                  <c:v>196.4949999998938</c:v>
                </c:pt>
                <c:pt idx="39300">
                  <c:v>196.4999999998938</c:v>
                </c:pt>
                <c:pt idx="39301">
                  <c:v>196.5049999998938</c:v>
                </c:pt>
                <c:pt idx="39302">
                  <c:v>196.5099999998938</c:v>
                </c:pt>
                <c:pt idx="39303">
                  <c:v>196.5149999998937</c:v>
                </c:pt>
                <c:pt idx="39304">
                  <c:v>196.5199999998937</c:v>
                </c:pt>
                <c:pt idx="39305">
                  <c:v>196.5249999998938</c:v>
                </c:pt>
                <c:pt idx="39306">
                  <c:v>196.5299999998938</c:v>
                </c:pt>
                <c:pt idx="39307">
                  <c:v>196.5349999998938</c:v>
                </c:pt>
                <c:pt idx="39308">
                  <c:v>196.5399999998938</c:v>
                </c:pt>
                <c:pt idx="39309">
                  <c:v>196.5449999998937</c:v>
                </c:pt>
                <c:pt idx="39310">
                  <c:v>196.5499999998937</c:v>
                </c:pt>
                <c:pt idx="39311">
                  <c:v>196.5549999998937</c:v>
                </c:pt>
                <c:pt idx="39312">
                  <c:v>196.5599999998937</c:v>
                </c:pt>
                <c:pt idx="39313">
                  <c:v>196.5649999998937</c:v>
                </c:pt>
                <c:pt idx="39314">
                  <c:v>196.5699999998937</c:v>
                </c:pt>
                <c:pt idx="39315">
                  <c:v>196.5749999998937</c:v>
                </c:pt>
                <c:pt idx="39316">
                  <c:v>196.5799999998937</c:v>
                </c:pt>
                <c:pt idx="39317">
                  <c:v>196.5849999998937</c:v>
                </c:pt>
                <c:pt idx="39318">
                  <c:v>196.5899999998937</c:v>
                </c:pt>
                <c:pt idx="39319">
                  <c:v>196.5949999998937</c:v>
                </c:pt>
                <c:pt idx="39320">
                  <c:v>196.5999999998937</c:v>
                </c:pt>
                <c:pt idx="39321">
                  <c:v>196.6049999998937</c:v>
                </c:pt>
                <c:pt idx="39322">
                  <c:v>196.6099999998937</c:v>
                </c:pt>
                <c:pt idx="39323">
                  <c:v>196.6149999998937</c:v>
                </c:pt>
                <c:pt idx="39324">
                  <c:v>196.6199999998937</c:v>
                </c:pt>
                <c:pt idx="39325">
                  <c:v>196.6249999998936</c:v>
                </c:pt>
                <c:pt idx="39326">
                  <c:v>196.6299999998936</c:v>
                </c:pt>
                <c:pt idx="39327">
                  <c:v>196.6349999998936</c:v>
                </c:pt>
                <c:pt idx="39328">
                  <c:v>196.6399999998936</c:v>
                </c:pt>
                <c:pt idx="39329">
                  <c:v>196.6449999998936</c:v>
                </c:pt>
                <c:pt idx="39330">
                  <c:v>196.6499999998936</c:v>
                </c:pt>
                <c:pt idx="39331">
                  <c:v>196.6549999998936</c:v>
                </c:pt>
                <c:pt idx="39332">
                  <c:v>196.6599999998936</c:v>
                </c:pt>
                <c:pt idx="39333">
                  <c:v>196.6649999998936</c:v>
                </c:pt>
                <c:pt idx="39334">
                  <c:v>196.6699999998936</c:v>
                </c:pt>
                <c:pt idx="39335">
                  <c:v>196.6749999998936</c:v>
                </c:pt>
                <c:pt idx="39336">
                  <c:v>196.6799999998936</c:v>
                </c:pt>
                <c:pt idx="39337">
                  <c:v>196.6849999998936</c:v>
                </c:pt>
                <c:pt idx="39338">
                  <c:v>196.6899999998936</c:v>
                </c:pt>
                <c:pt idx="39339">
                  <c:v>196.6949999998936</c:v>
                </c:pt>
                <c:pt idx="39340">
                  <c:v>196.6999999998936</c:v>
                </c:pt>
                <c:pt idx="39341">
                  <c:v>196.7049999998936</c:v>
                </c:pt>
                <c:pt idx="39342">
                  <c:v>196.7099999998936</c:v>
                </c:pt>
                <c:pt idx="39343">
                  <c:v>196.7149999998936</c:v>
                </c:pt>
                <c:pt idx="39344">
                  <c:v>196.7199999998936</c:v>
                </c:pt>
                <c:pt idx="39345">
                  <c:v>196.7249999998936</c:v>
                </c:pt>
                <c:pt idx="39346">
                  <c:v>196.7299999998936</c:v>
                </c:pt>
                <c:pt idx="39347">
                  <c:v>196.7349999998935</c:v>
                </c:pt>
                <c:pt idx="39348">
                  <c:v>196.7399999998935</c:v>
                </c:pt>
                <c:pt idx="39349">
                  <c:v>196.7449999998935</c:v>
                </c:pt>
                <c:pt idx="39350">
                  <c:v>196.7499999998935</c:v>
                </c:pt>
                <c:pt idx="39351">
                  <c:v>196.7549999998936</c:v>
                </c:pt>
                <c:pt idx="39352">
                  <c:v>196.7599999998936</c:v>
                </c:pt>
                <c:pt idx="39353">
                  <c:v>196.7649999998935</c:v>
                </c:pt>
                <c:pt idx="39354">
                  <c:v>196.7699999998935</c:v>
                </c:pt>
                <c:pt idx="39355">
                  <c:v>196.7749999998935</c:v>
                </c:pt>
                <c:pt idx="39356">
                  <c:v>196.7799999998935</c:v>
                </c:pt>
                <c:pt idx="39357">
                  <c:v>196.7849999998935</c:v>
                </c:pt>
                <c:pt idx="39358">
                  <c:v>196.7899999998935</c:v>
                </c:pt>
                <c:pt idx="39359">
                  <c:v>196.7949999998935</c:v>
                </c:pt>
                <c:pt idx="39360">
                  <c:v>196.7999999998935</c:v>
                </c:pt>
                <c:pt idx="39361">
                  <c:v>196.8049999998935</c:v>
                </c:pt>
                <c:pt idx="39362">
                  <c:v>196.8099999998935</c:v>
                </c:pt>
                <c:pt idx="39363">
                  <c:v>196.8149999998935</c:v>
                </c:pt>
                <c:pt idx="39364">
                  <c:v>196.8199999998935</c:v>
                </c:pt>
                <c:pt idx="39365">
                  <c:v>196.8249999998935</c:v>
                </c:pt>
                <c:pt idx="39366">
                  <c:v>196.8299999998935</c:v>
                </c:pt>
                <c:pt idx="39367">
                  <c:v>196.8349999998935</c:v>
                </c:pt>
                <c:pt idx="39368">
                  <c:v>196.8399999998935</c:v>
                </c:pt>
                <c:pt idx="39369">
                  <c:v>196.8449999998934</c:v>
                </c:pt>
                <c:pt idx="39370">
                  <c:v>196.8499999998934</c:v>
                </c:pt>
                <c:pt idx="39371">
                  <c:v>196.8549999998935</c:v>
                </c:pt>
                <c:pt idx="39372">
                  <c:v>196.8599999998935</c:v>
                </c:pt>
                <c:pt idx="39373">
                  <c:v>196.8649999998935</c:v>
                </c:pt>
                <c:pt idx="39374">
                  <c:v>196.8699999998935</c:v>
                </c:pt>
                <c:pt idx="39375">
                  <c:v>196.8749999998934</c:v>
                </c:pt>
                <c:pt idx="39376">
                  <c:v>196.8799999998934</c:v>
                </c:pt>
                <c:pt idx="39377">
                  <c:v>196.8849999998934</c:v>
                </c:pt>
                <c:pt idx="39378">
                  <c:v>196.8899999998934</c:v>
                </c:pt>
                <c:pt idx="39379">
                  <c:v>196.8949999998934</c:v>
                </c:pt>
                <c:pt idx="39380">
                  <c:v>196.8999999998934</c:v>
                </c:pt>
                <c:pt idx="39381">
                  <c:v>196.9049999998934</c:v>
                </c:pt>
                <c:pt idx="39382">
                  <c:v>196.9099999998934</c:v>
                </c:pt>
                <c:pt idx="39383">
                  <c:v>196.9149999998934</c:v>
                </c:pt>
                <c:pt idx="39384">
                  <c:v>196.9199999998934</c:v>
                </c:pt>
                <c:pt idx="39385">
                  <c:v>196.9249999998934</c:v>
                </c:pt>
                <c:pt idx="39386">
                  <c:v>196.9299999998934</c:v>
                </c:pt>
                <c:pt idx="39387">
                  <c:v>196.9349999998934</c:v>
                </c:pt>
                <c:pt idx="39388">
                  <c:v>196.9399999998934</c:v>
                </c:pt>
                <c:pt idx="39389">
                  <c:v>196.9449999998934</c:v>
                </c:pt>
                <c:pt idx="39390">
                  <c:v>196.9499999998934</c:v>
                </c:pt>
                <c:pt idx="39391">
                  <c:v>196.9549999998934</c:v>
                </c:pt>
                <c:pt idx="39392">
                  <c:v>196.9599999998934</c:v>
                </c:pt>
                <c:pt idx="39393">
                  <c:v>196.9649999998934</c:v>
                </c:pt>
                <c:pt idx="39394">
                  <c:v>196.9699999998934</c:v>
                </c:pt>
                <c:pt idx="39395">
                  <c:v>196.9749999998934</c:v>
                </c:pt>
                <c:pt idx="39396">
                  <c:v>196.9799999998934</c:v>
                </c:pt>
                <c:pt idx="39397">
                  <c:v>196.9849999998934</c:v>
                </c:pt>
                <c:pt idx="39398">
                  <c:v>196.9899999998933</c:v>
                </c:pt>
                <c:pt idx="39399">
                  <c:v>196.9949999998933</c:v>
                </c:pt>
                <c:pt idx="39400">
                  <c:v>196.9999999998933</c:v>
                </c:pt>
                <c:pt idx="39401">
                  <c:v>197.0049999998933</c:v>
                </c:pt>
                <c:pt idx="39402">
                  <c:v>197.0099999998933</c:v>
                </c:pt>
                <c:pt idx="39403">
                  <c:v>197.0149999998933</c:v>
                </c:pt>
                <c:pt idx="39404">
                  <c:v>197.0199999998933</c:v>
                </c:pt>
                <c:pt idx="39405">
                  <c:v>197.0249999998933</c:v>
                </c:pt>
                <c:pt idx="39406">
                  <c:v>197.0299999998933</c:v>
                </c:pt>
                <c:pt idx="39407">
                  <c:v>197.0349999998933</c:v>
                </c:pt>
                <c:pt idx="39408">
                  <c:v>197.0399999998933</c:v>
                </c:pt>
                <c:pt idx="39409">
                  <c:v>197.0449999998933</c:v>
                </c:pt>
                <c:pt idx="39410">
                  <c:v>197.0499999998933</c:v>
                </c:pt>
                <c:pt idx="39411">
                  <c:v>197.0549999998933</c:v>
                </c:pt>
                <c:pt idx="39412">
                  <c:v>197.0599999998933</c:v>
                </c:pt>
                <c:pt idx="39413">
                  <c:v>197.0649999998932</c:v>
                </c:pt>
                <c:pt idx="39414">
                  <c:v>197.0699999998932</c:v>
                </c:pt>
                <c:pt idx="39415">
                  <c:v>197.0749999998932</c:v>
                </c:pt>
                <c:pt idx="39416">
                  <c:v>197.0799999998932</c:v>
                </c:pt>
                <c:pt idx="39417">
                  <c:v>197.0849999998933</c:v>
                </c:pt>
                <c:pt idx="39418">
                  <c:v>197.0899999998933</c:v>
                </c:pt>
                <c:pt idx="39419">
                  <c:v>197.0949999998932</c:v>
                </c:pt>
                <c:pt idx="39420">
                  <c:v>197.0999999998932</c:v>
                </c:pt>
                <c:pt idx="39421">
                  <c:v>197.1049999998932</c:v>
                </c:pt>
                <c:pt idx="39422">
                  <c:v>197.1099999998932</c:v>
                </c:pt>
                <c:pt idx="39423">
                  <c:v>197.1149999998932</c:v>
                </c:pt>
                <c:pt idx="39424">
                  <c:v>197.1199999998932</c:v>
                </c:pt>
                <c:pt idx="39425">
                  <c:v>197.1249999998932</c:v>
                </c:pt>
                <c:pt idx="39426">
                  <c:v>197.1299999998932</c:v>
                </c:pt>
                <c:pt idx="39427">
                  <c:v>197.1349999998932</c:v>
                </c:pt>
                <c:pt idx="39428">
                  <c:v>197.1399999998932</c:v>
                </c:pt>
                <c:pt idx="39429">
                  <c:v>197.1449999998932</c:v>
                </c:pt>
                <c:pt idx="39430">
                  <c:v>197.1499999998932</c:v>
                </c:pt>
                <c:pt idx="39431">
                  <c:v>197.1549999998932</c:v>
                </c:pt>
                <c:pt idx="39432">
                  <c:v>197.1599999998932</c:v>
                </c:pt>
                <c:pt idx="39433">
                  <c:v>197.1649999998932</c:v>
                </c:pt>
                <c:pt idx="39434">
                  <c:v>197.1699999998932</c:v>
                </c:pt>
                <c:pt idx="39435">
                  <c:v>197.1749999998931</c:v>
                </c:pt>
                <c:pt idx="39436">
                  <c:v>197.1799999998931</c:v>
                </c:pt>
                <c:pt idx="39437">
                  <c:v>197.1849999998932</c:v>
                </c:pt>
                <c:pt idx="39438">
                  <c:v>197.1899999998932</c:v>
                </c:pt>
                <c:pt idx="39439">
                  <c:v>197.1949999998932</c:v>
                </c:pt>
                <c:pt idx="39440">
                  <c:v>197.1999999998932</c:v>
                </c:pt>
                <c:pt idx="39441">
                  <c:v>197.2049999998931</c:v>
                </c:pt>
                <c:pt idx="39442">
                  <c:v>197.2099999998931</c:v>
                </c:pt>
                <c:pt idx="39443">
                  <c:v>197.2149999998931</c:v>
                </c:pt>
                <c:pt idx="39444">
                  <c:v>197.2199999998931</c:v>
                </c:pt>
                <c:pt idx="39445">
                  <c:v>197.2249999998931</c:v>
                </c:pt>
                <c:pt idx="39446">
                  <c:v>197.2299999998931</c:v>
                </c:pt>
                <c:pt idx="39447">
                  <c:v>197.2349999998931</c:v>
                </c:pt>
                <c:pt idx="39448">
                  <c:v>197.2399999998931</c:v>
                </c:pt>
                <c:pt idx="39449">
                  <c:v>197.2449999998931</c:v>
                </c:pt>
                <c:pt idx="39450">
                  <c:v>197.2499999998931</c:v>
                </c:pt>
                <c:pt idx="39451">
                  <c:v>197.2549999998931</c:v>
                </c:pt>
                <c:pt idx="39452">
                  <c:v>197.2599999998931</c:v>
                </c:pt>
                <c:pt idx="39453">
                  <c:v>197.2649999998931</c:v>
                </c:pt>
                <c:pt idx="39454">
                  <c:v>197.2699999998931</c:v>
                </c:pt>
                <c:pt idx="39455">
                  <c:v>197.2749999998931</c:v>
                </c:pt>
                <c:pt idx="39456">
                  <c:v>197.2799999998931</c:v>
                </c:pt>
                <c:pt idx="39457">
                  <c:v>197.284999999893</c:v>
                </c:pt>
                <c:pt idx="39458">
                  <c:v>197.289999999893</c:v>
                </c:pt>
                <c:pt idx="39459">
                  <c:v>197.294999999893</c:v>
                </c:pt>
                <c:pt idx="39460">
                  <c:v>197.299999999893</c:v>
                </c:pt>
                <c:pt idx="39461">
                  <c:v>197.3049999998931</c:v>
                </c:pt>
                <c:pt idx="39462">
                  <c:v>197.3099999998931</c:v>
                </c:pt>
                <c:pt idx="39463">
                  <c:v>197.314999999893</c:v>
                </c:pt>
                <c:pt idx="39464">
                  <c:v>197.319999999893</c:v>
                </c:pt>
                <c:pt idx="39465">
                  <c:v>197.324999999893</c:v>
                </c:pt>
                <c:pt idx="39466">
                  <c:v>197.329999999893</c:v>
                </c:pt>
                <c:pt idx="39467">
                  <c:v>197.334999999893</c:v>
                </c:pt>
                <c:pt idx="39468">
                  <c:v>197.339999999893</c:v>
                </c:pt>
                <c:pt idx="39469">
                  <c:v>197.344999999893</c:v>
                </c:pt>
                <c:pt idx="39470">
                  <c:v>197.349999999893</c:v>
                </c:pt>
                <c:pt idx="39471">
                  <c:v>197.354999999893</c:v>
                </c:pt>
                <c:pt idx="39472">
                  <c:v>197.359999999893</c:v>
                </c:pt>
                <c:pt idx="39473">
                  <c:v>197.364999999893</c:v>
                </c:pt>
                <c:pt idx="39474">
                  <c:v>197.369999999893</c:v>
                </c:pt>
                <c:pt idx="39475">
                  <c:v>197.374999999893</c:v>
                </c:pt>
                <c:pt idx="39476">
                  <c:v>197.379999999893</c:v>
                </c:pt>
                <c:pt idx="39477">
                  <c:v>197.384999999893</c:v>
                </c:pt>
                <c:pt idx="39478">
                  <c:v>197.389999999893</c:v>
                </c:pt>
                <c:pt idx="39479">
                  <c:v>197.3949999998929</c:v>
                </c:pt>
                <c:pt idx="39480">
                  <c:v>197.3999999998929</c:v>
                </c:pt>
                <c:pt idx="39481">
                  <c:v>197.4049999998929</c:v>
                </c:pt>
                <c:pt idx="39482">
                  <c:v>197.4099999998929</c:v>
                </c:pt>
                <c:pt idx="39483">
                  <c:v>197.4149999998929</c:v>
                </c:pt>
                <c:pt idx="39484">
                  <c:v>197.4199999998929</c:v>
                </c:pt>
                <c:pt idx="39485">
                  <c:v>197.4249999998929</c:v>
                </c:pt>
                <c:pt idx="39486">
                  <c:v>197.4299999998929</c:v>
                </c:pt>
                <c:pt idx="39487">
                  <c:v>197.4349999998929</c:v>
                </c:pt>
                <c:pt idx="39488">
                  <c:v>197.4399999998929</c:v>
                </c:pt>
                <c:pt idx="39489">
                  <c:v>197.4449999998929</c:v>
                </c:pt>
                <c:pt idx="39490">
                  <c:v>197.4499999998929</c:v>
                </c:pt>
                <c:pt idx="39491">
                  <c:v>197.4549999998929</c:v>
                </c:pt>
                <c:pt idx="39492">
                  <c:v>197.4599999998929</c:v>
                </c:pt>
                <c:pt idx="39493">
                  <c:v>197.4649999998929</c:v>
                </c:pt>
                <c:pt idx="39494">
                  <c:v>197.4699999998929</c:v>
                </c:pt>
                <c:pt idx="39495">
                  <c:v>197.4749999998929</c:v>
                </c:pt>
                <c:pt idx="39496">
                  <c:v>197.4799999998929</c:v>
                </c:pt>
                <c:pt idx="39497">
                  <c:v>197.4849999998929</c:v>
                </c:pt>
                <c:pt idx="39498">
                  <c:v>197.4899999998929</c:v>
                </c:pt>
                <c:pt idx="39499">
                  <c:v>197.4949999998929</c:v>
                </c:pt>
                <c:pt idx="39500">
                  <c:v>197.4999999998929</c:v>
                </c:pt>
                <c:pt idx="39501">
                  <c:v>197.5049999998928</c:v>
                </c:pt>
                <c:pt idx="39502">
                  <c:v>197.5099999998928</c:v>
                </c:pt>
                <c:pt idx="39503">
                  <c:v>197.5149999998928</c:v>
                </c:pt>
                <c:pt idx="39504">
                  <c:v>197.5199999998927</c:v>
                </c:pt>
                <c:pt idx="39505">
                  <c:v>197.5249999998928</c:v>
                </c:pt>
                <c:pt idx="39506">
                  <c:v>197.5299999998928</c:v>
                </c:pt>
                <c:pt idx="39507">
                  <c:v>197.5349999998928</c:v>
                </c:pt>
                <c:pt idx="39508">
                  <c:v>197.5399999998928</c:v>
                </c:pt>
                <c:pt idx="39509">
                  <c:v>197.5449999998928</c:v>
                </c:pt>
                <c:pt idx="39510">
                  <c:v>197.5499999998927</c:v>
                </c:pt>
                <c:pt idx="39511">
                  <c:v>197.5549999998928</c:v>
                </c:pt>
                <c:pt idx="39512">
                  <c:v>197.5599999998928</c:v>
                </c:pt>
                <c:pt idx="39513">
                  <c:v>197.5649999998928</c:v>
                </c:pt>
                <c:pt idx="39514">
                  <c:v>197.5699999998928</c:v>
                </c:pt>
                <c:pt idx="39515">
                  <c:v>197.5749999998928</c:v>
                </c:pt>
                <c:pt idx="39516">
                  <c:v>197.5799999998927</c:v>
                </c:pt>
                <c:pt idx="39517">
                  <c:v>197.5849999998928</c:v>
                </c:pt>
                <c:pt idx="39518">
                  <c:v>197.5899999998928</c:v>
                </c:pt>
                <c:pt idx="39519">
                  <c:v>197.5949999998928</c:v>
                </c:pt>
                <c:pt idx="39520">
                  <c:v>197.5999999998928</c:v>
                </c:pt>
                <c:pt idx="39521">
                  <c:v>197.6049999998928</c:v>
                </c:pt>
                <c:pt idx="39522">
                  <c:v>197.6099999998928</c:v>
                </c:pt>
                <c:pt idx="39523">
                  <c:v>197.6149999998927</c:v>
                </c:pt>
                <c:pt idx="39524">
                  <c:v>197.6199999998927</c:v>
                </c:pt>
                <c:pt idx="39525">
                  <c:v>197.6249999998927</c:v>
                </c:pt>
                <c:pt idx="39526">
                  <c:v>197.6299999998927</c:v>
                </c:pt>
                <c:pt idx="39527">
                  <c:v>197.6349999998927</c:v>
                </c:pt>
                <c:pt idx="39528">
                  <c:v>197.6399999998927</c:v>
                </c:pt>
                <c:pt idx="39529">
                  <c:v>197.6449999998927</c:v>
                </c:pt>
                <c:pt idx="39530">
                  <c:v>197.6499999998927</c:v>
                </c:pt>
                <c:pt idx="39531">
                  <c:v>197.6549999998927</c:v>
                </c:pt>
                <c:pt idx="39532">
                  <c:v>197.6599999998927</c:v>
                </c:pt>
                <c:pt idx="39533">
                  <c:v>197.6649999998927</c:v>
                </c:pt>
                <c:pt idx="39534">
                  <c:v>197.6699999998927</c:v>
                </c:pt>
                <c:pt idx="39535">
                  <c:v>197.6749999998927</c:v>
                </c:pt>
                <c:pt idx="39536">
                  <c:v>197.6799999998927</c:v>
                </c:pt>
                <c:pt idx="39537">
                  <c:v>197.6849999998927</c:v>
                </c:pt>
                <c:pt idx="39538">
                  <c:v>197.6899999998927</c:v>
                </c:pt>
                <c:pt idx="39539">
                  <c:v>197.6949999998927</c:v>
                </c:pt>
                <c:pt idx="39540">
                  <c:v>197.6999999998927</c:v>
                </c:pt>
                <c:pt idx="39541">
                  <c:v>197.7049999998925</c:v>
                </c:pt>
                <c:pt idx="39542">
                  <c:v>197.7099999998925</c:v>
                </c:pt>
                <c:pt idx="39543">
                  <c:v>197.7149999998925</c:v>
                </c:pt>
                <c:pt idx="39544">
                  <c:v>197.7199999998925</c:v>
                </c:pt>
                <c:pt idx="39545">
                  <c:v>197.7249999998926</c:v>
                </c:pt>
                <c:pt idx="39546">
                  <c:v>197.7299999998926</c:v>
                </c:pt>
                <c:pt idx="39547">
                  <c:v>197.7349999998926</c:v>
                </c:pt>
                <c:pt idx="39548">
                  <c:v>197.7399999998925</c:v>
                </c:pt>
                <c:pt idx="39549">
                  <c:v>197.7449999998925</c:v>
                </c:pt>
                <c:pt idx="39550">
                  <c:v>197.7499999998925</c:v>
                </c:pt>
                <c:pt idx="39551">
                  <c:v>197.7549999998926</c:v>
                </c:pt>
                <c:pt idx="39552">
                  <c:v>197.7599999998926</c:v>
                </c:pt>
                <c:pt idx="39553">
                  <c:v>197.7649999998926</c:v>
                </c:pt>
                <c:pt idx="39554">
                  <c:v>197.7699999998925</c:v>
                </c:pt>
                <c:pt idx="39555">
                  <c:v>197.7749999998925</c:v>
                </c:pt>
                <c:pt idx="39556">
                  <c:v>197.7799999998925</c:v>
                </c:pt>
                <c:pt idx="39557">
                  <c:v>197.7849999998926</c:v>
                </c:pt>
                <c:pt idx="39558">
                  <c:v>197.7899999998926</c:v>
                </c:pt>
                <c:pt idx="39559">
                  <c:v>197.7949999998926</c:v>
                </c:pt>
                <c:pt idx="39560">
                  <c:v>197.7999999998925</c:v>
                </c:pt>
                <c:pt idx="39561">
                  <c:v>197.8049999998926</c:v>
                </c:pt>
                <c:pt idx="39562">
                  <c:v>197.8099999998926</c:v>
                </c:pt>
                <c:pt idx="39563">
                  <c:v>197.8149999998926</c:v>
                </c:pt>
                <c:pt idx="39564">
                  <c:v>197.8199999998926</c:v>
                </c:pt>
                <c:pt idx="39565">
                  <c:v>197.8249999998926</c:v>
                </c:pt>
                <c:pt idx="39566">
                  <c:v>197.8299999998926</c:v>
                </c:pt>
                <c:pt idx="39567">
                  <c:v>197.8349999998925</c:v>
                </c:pt>
                <c:pt idx="39568">
                  <c:v>197.8399999998925</c:v>
                </c:pt>
                <c:pt idx="39569">
                  <c:v>197.8449999998925</c:v>
                </c:pt>
                <c:pt idx="39570">
                  <c:v>197.8499999998925</c:v>
                </c:pt>
                <c:pt idx="39571">
                  <c:v>197.8549999998926</c:v>
                </c:pt>
                <c:pt idx="39572">
                  <c:v>197.8599999998926</c:v>
                </c:pt>
                <c:pt idx="39573">
                  <c:v>197.8649999998925</c:v>
                </c:pt>
                <c:pt idx="39574">
                  <c:v>197.8699999998925</c:v>
                </c:pt>
                <c:pt idx="39575">
                  <c:v>197.8749999998925</c:v>
                </c:pt>
                <c:pt idx="39576">
                  <c:v>197.8799999998925</c:v>
                </c:pt>
                <c:pt idx="39577">
                  <c:v>197.8849999998925</c:v>
                </c:pt>
                <c:pt idx="39578">
                  <c:v>197.8899999998925</c:v>
                </c:pt>
                <c:pt idx="39579">
                  <c:v>197.8949999998925</c:v>
                </c:pt>
                <c:pt idx="39580">
                  <c:v>197.8999999998925</c:v>
                </c:pt>
                <c:pt idx="39581">
                  <c:v>197.9049999998925</c:v>
                </c:pt>
                <c:pt idx="39582">
                  <c:v>197.9099999998925</c:v>
                </c:pt>
                <c:pt idx="39583">
                  <c:v>197.9149999998925</c:v>
                </c:pt>
                <c:pt idx="39584">
                  <c:v>197.9199999998925</c:v>
                </c:pt>
                <c:pt idx="39585">
                  <c:v>197.9249999998925</c:v>
                </c:pt>
                <c:pt idx="39586">
                  <c:v>197.9299999998925</c:v>
                </c:pt>
                <c:pt idx="39587">
                  <c:v>197.9349999998925</c:v>
                </c:pt>
                <c:pt idx="39588">
                  <c:v>197.9399999998924</c:v>
                </c:pt>
                <c:pt idx="39589">
                  <c:v>197.9449999998924</c:v>
                </c:pt>
                <c:pt idx="39590">
                  <c:v>197.9499999998924</c:v>
                </c:pt>
                <c:pt idx="39591">
                  <c:v>197.9549999998924</c:v>
                </c:pt>
                <c:pt idx="39592">
                  <c:v>197.9599999998924</c:v>
                </c:pt>
                <c:pt idx="39593">
                  <c:v>197.9649999998924</c:v>
                </c:pt>
                <c:pt idx="39594">
                  <c:v>197.9699999998924</c:v>
                </c:pt>
                <c:pt idx="39595">
                  <c:v>197.9749999998924</c:v>
                </c:pt>
                <c:pt idx="39596">
                  <c:v>197.9799999998924</c:v>
                </c:pt>
                <c:pt idx="39597">
                  <c:v>197.9849999998924</c:v>
                </c:pt>
                <c:pt idx="39598">
                  <c:v>197.9899999998924</c:v>
                </c:pt>
                <c:pt idx="39599">
                  <c:v>197.9949999998924</c:v>
                </c:pt>
                <c:pt idx="39600">
                  <c:v>197.9999999998924</c:v>
                </c:pt>
                <c:pt idx="39601">
                  <c:v>198.0049999998924</c:v>
                </c:pt>
                <c:pt idx="39602">
                  <c:v>198.0099999998924</c:v>
                </c:pt>
                <c:pt idx="39603">
                  <c:v>198.0149999998924</c:v>
                </c:pt>
                <c:pt idx="39604">
                  <c:v>198.0199999998923</c:v>
                </c:pt>
                <c:pt idx="39605">
                  <c:v>198.0249999998924</c:v>
                </c:pt>
                <c:pt idx="39606">
                  <c:v>198.0299999998924</c:v>
                </c:pt>
                <c:pt idx="39607">
                  <c:v>198.0349999998924</c:v>
                </c:pt>
                <c:pt idx="39608">
                  <c:v>198.0399999998924</c:v>
                </c:pt>
                <c:pt idx="39609">
                  <c:v>198.0449999998924</c:v>
                </c:pt>
                <c:pt idx="39610">
                  <c:v>198.0499999998923</c:v>
                </c:pt>
                <c:pt idx="39611">
                  <c:v>198.0549999998923</c:v>
                </c:pt>
                <c:pt idx="39612">
                  <c:v>198.0599999998923</c:v>
                </c:pt>
                <c:pt idx="39613">
                  <c:v>198.0649999998923</c:v>
                </c:pt>
                <c:pt idx="39614">
                  <c:v>198.0699999998923</c:v>
                </c:pt>
                <c:pt idx="39615">
                  <c:v>198.0749999998923</c:v>
                </c:pt>
                <c:pt idx="39616">
                  <c:v>198.0799999998923</c:v>
                </c:pt>
                <c:pt idx="39617">
                  <c:v>198.0849999998923</c:v>
                </c:pt>
                <c:pt idx="39618">
                  <c:v>198.0899999998923</c:v>
                </c:pt>
                <c:pt idx="39619">
                  <c:v>198.0949999998923</c:v>
                </c:pt>
                <c:pt idx="39620">
                  <c:v>198.0999999998923</c:v>
                </c:pt>
                <c:pt idx="39621">
                  <c:v>198.1049999998923</c:v>
                </c:pt>
                <c:pt idx="39622">
                  <c:v>198.1099999998923</c:v>
                </c:pt>
                <c:pt idx="39623">
                  <c:v>198.1149999998923</c:v>
                </c:pt>
                <c:pt idx="39624">
                  <c:v>198.1199999998923</c:v>
                </c:pt>
                <c:pt idx="39625">
                  <c:v>198.1249999998923</c:v>
                </c:pt>
                <c:pt idx="39626">
                  <c:v>198.1299999998923</c:v>
                </c:pt>
                <c:pt idx="39627">
                  <c:v>198.1349999998923</c:v>
                </c:pt>
                <c:pt idx="39628">
                  <c:v>198.1399999998923</c:v>
                </c:pt>
                <c:pt idx="39629">
                  <c:v>198.1449999998921</c:v>
                </c:pt>
                <c:pt idx="39630">
                  <c:v>198.1499999998921</c:v>
                </c:pt>
                <c:pt idx="39631">
                  <c:v>198.1549999998923</c:v>
                </c:pt>
                <c:pt idx="39632">
                  <c:v>198.1599999998922</c:v>
                </c:pt>
                <c:pt idx="39633">
                  <c:v>198.1649999998922</c:v>
                </c:pt>
                <c:pt idx="39634">
                  <c:v>198.1699999998922</c:v>
                </c:pt>
                <c:pt idx="39635">
                  <c:v>198.1749999998922</c:v>
                </c:pt>
                <c:pt idx="39636">
                  <c:v>198.1799999998921</c:v>
                </c:pt>
                <c:pt idx="39637">
                  <c:v>198.1849999998922</c:v>
                </c:pt>
                <c:pt idx="39638">
                  <c:v>198.1899999998922</c:v>
                </c:pt>
                <c:pt idx="39639">
                  <c:v>198.1949999998922</c:v>
                </c:pt>
                <c:pt idx="39640">
                  <c:v>198.1999999998922</c:v>
                </c:pt>
                <c:pt idx="39641">
                  <c:v>198.2049999998922</c:v>
                </c:pt>
                <c:pt idx="39642">
                  <c:v>198.2099999998921</c:v>
                </c:pt>
                <c:pt idx="39643">
                  <c:v>198.2149999998921</c:v>
                </c:pt>
                <c:pt idx="39644">
                  <c:v>198.2199999998921</c:v>
                </c:pt>
                <c:pt idx="39645">
                  <c:v>198.2249999998922</c:v>
                </c:pt>
                <c:pt idx="39646">
                  <c:v>198.2299999998922</c:v>
                </c:pt>
                <c:pt idx="39647">
                  <c:v>198.2349999998922</c:v>
                </c:pt>
                <c:pt idx="39648">
                  <c:v>198.2399999998921</c:v>
                </c:pt>
                <c:pt idx="39649">
                  <c:v>198.2449999998921</c:v>
                </c:pt>
                <c:pt idx="39650">
                  <c:v>198.2499999998921</c:v>
                </c:pt>
                <c:pt idx="39651">
                  <c:v>198.2549999998922</c:v>
                </c:pt>
                <c:pt idx="39652">
                  <c:v>198.2599999998922</c:v>
                </c:pt>
                <c:pt idx="39653">
                  <c:v>198.2649999998922</c:v>
                </c:pt>
                <c:pt idx="39654">
                  <c:v>198.2699999998921</c:v>
                </c:pt>
                <c:pt idx="39655">
                  <c:v>198.2749999998921</c:v>
                </c:pt>
                <c:pt idx="39656">
                  <c:v>198.2799999998921</c:v>
                </c:pt>
                <c:pt idx="39657">
                  <c:v>198.2849999998921</c:v>
                </c:pt>
                <c:pt idx="39658">
                  <c:v>198.2899999998921</c:v>
                </c:pt>
                <c:pt idx="39659">
                  <c:v>198.2949999998921</c:v>
                </c:pt>
                <c:pt idx="39660">
                  <c:v>198.2999999998921</c:v>
                </c:pt>
                <c:pt idx="39661">
                  <c:v>198.3049999998921</c:v>
                </c:pt>
                <c:pt idx="39662">
                  <c:v>198.3099999998921</c:v>
                </c:pt>
                <c:pt idx="39663">
                  <c:v>198.3149999998921</c:v>
                </c:pt>
                <c:pt idx="39664">
                  <c:v>198.3199999998921</c:v>
                </c:pt>
                <c:pt idx="39665">
                  <c:v>198.3249999998921</c:v>
                </c:pt>
                <c:pt idx="39666">
                  <c:v>198.3299999998921</c:v>
                </c:pt>
                <c:pt idx="39667">
                  <c:v>198.3349999998921</c:v>
                </c:pt>
                <c:pt idx="39668">
                  <c:v>198.3399999998921</c:v>
                </c:pt>
                <c:pt idx="39669">
                  <c:v>198.3449999998921</c:v>
                </c:pt>
                <c:pt idx="39670">
                  <c:v>198.3499999998921</c:v>
                </c:pt>
                <c:pt idx="39671">
                  <c:v>198.3549999998921</c:v>
                </c:pt>
                <c:pt idx="39672">
                  <c:v>198.3599999998921</c:v>
                </c:pt>
                <c:pt idx="39673">
                  <c:v>198.3649999998921</c:v>
                </c:pt>
                <c:pt idx="39674">
                  <c:v>198.3699999998921</c:v>
                </c:pt>
                <c:pt idx="39675">
                  <c:v>198.3749999998921</c:v>
                </c:pt>
                <c:pt idx="39676">
                  <c:v>198.379999999892</c:v>
                </c:pt>
                <c:pt idx="39677">
                  <c:v>198.384999999892</c:v>
                </c:pt>
                <c:pt idx="39678">
                  <c:v>198.389999999892</c:v>
                </c:pt>
                <c:pt idx="39679">
                  <c:v>198.394999999892</c:v>
                </c:pt>
                <c:pt idx="39680">
                  <c:v>198.399999999892</c:v>
                </c:pt>
                <c:pt idx="39681">
                  <c:v>198.404999999892</c:v>
                </c:pt>
                <c:pt idx="39682">
                  <c:v>198.409999999892</c:v>
                </c:pt>
                <c:pt idx="39683">
                  <c:v>198.414999999892</c:v>
                </c:pt>
                <c:pt idx="39684">
                  <c:v>198.419999999892</c:v>
                </c:pt>
                <c:pt idx="39685">
                  <c:v>198.424999999892</c:v>
                </c:pt>
                <c:pt idx="39686">
                  <c:v>198.429999999892</c:v>
                </c:pt>
                <c:pt idx="39687">
                  <c:v>198.434999999892</c:v>
                </c:pt>
                <c:pt idx="39688">
                  <c:v>198.439999999892</c:v>
                </c:pt>
                <c:pt idx="39689">
                  <c:v>198.444999999892</c:v>
                </c:pt>
                <c:pt idx="39690">
                  <c:v>198.449999999892</c:v>
                </c:pt>
                <c:pt idx="39691">
                  <c:v>198.454999999892</c:v>
                </c:pt>
                <c:pt idx="39692">
                  <c:v>198.459999999892</c:v>
                </c:pt>
                <c:pt idx="39693">
                  <c:v>198.464999999892</c:v>
                </c:pt>
                <c:pt idx="39694">
                  <c:v>198.469999999892</c:v>
                </c:pt>
                <c:pt idx="39695">
                  <c:v>198.474999999892</c:v>
                </c:pt>
                <c:pt idx="39696">
                  <c:v>198.479999999892</c:v>
                </c:pt>
                <c:pt idx="39697">
                  <c:v>198.484999999892</c:v>
                </c:pt>
                <c:pt idx="39698">
                  <c:v>198.489999999892</c:v>
                </c:pt>
                <c:pt idx="39699">
                  <c:v>198.4949999998919</c:v>
                </c:pt>
                <c:pt idx="39700">
                  <c:v>198.4999999998919</c:v>
                </c:pt>
                <c:pt idx="39701">
                  <c:v>198.5049999998919</c:v>
                </c:pt>
                <c:pt idx="39702">
                  <c:v>198.5099999998919</c:v>
                </c:pt>
                <c:pt idx="39703">
                  <c:v>198.5149999998919</c:v>
                </c:pt>
                <c:pt idx="39704">
                  <c:v>198.5199999998919</c:v>
                </c:pt>
                <c:pt idx="39705">
                  <c:v>198.5249999998919</c:v>
                </c:pt>
                <c:pt idx="39706">
                  <c:v>198.5299999998919</c:v>
                </c:pt>
                <c:pt idx="39707">
                  <c:v>198.5349999998919</c:v>
                </c:pt>
                <c:pt idx="39708">
                  <c:v>198.5399999998919</c:v>
                </c:pt>
                <c:pt idx="39709">
                  <c:v>198.5449999998919</c:v>
                </c:pt>
                <c:pt idx="39710">
                  <c:v>198.5499999998919</c:v>
                </c:pt>
                <c:pt idx="39711">
                  <c:v>198.5549999998919</c:v>
                </c:pt>
                <c:pt idx="39712">
                  <c:v>198.5599999998919</c:v>
                </c:pt>
                <c:pt idx="39713">
                  <c:v>198.5649999998919</c:v>
                </c:pt>
                <c:pt idx="39714">
                  <c:v>198.5699999998919</c:v>
                </c:pt>
                <c:pt idx="39715">
                  <c:v>198.5749999998919</c:v>
                </c:pt>
                <c:pt idx="39716">
                  <c:v>198.5799999998919</c:v>
                </c:pt>
                <c:pt idx="39717">
                  <c:v>198.5849999998919</c:v>
                </c:pt>
                <c:pt idx="39718">
                  <c:v>198.5899999998919</c:v>
                </c:pt>
                <c:pt idx="39719">
                  <c:v>198.5949999998919</c:v>
                </c:pt>
                <c:pt idx="39720">
                  <c:v>198.5999999998918</c:v>
                </c:pt>
                <c:pt idx="39721">
                  <c:v>198.6049999998918</c:v>
                </c:pt>
                <c:pt idx="39722">
                  <c:v>198.6099999998918</c:v>
                </c:pt>
                <c:pt idx="39723">
                  <c:v>198.6149999998918</c:v>
                </c:pt>
                <c:pt idx="39724">
                  <c:v>198.6199999998917</c:v>
                </c:pt>
                <c:pt idx="39725">
                  <c:v>198.6249999998918</c:v>
                </c:pt>
                <c:pt idx="39726">
                  <c:v>198.6299999998918</c:v>
                </c:pt>
                <c:pt idx="39727">
                  <c:v>198.6349999998918</c:v>
                </c:pt>
                <c:pt idx="39728">
                  <c:v>198.6399999998918</c:v>
                </c:pt>
                <c:pt idx="39729">
                  <c:v>198.6449999998918</c:v>
                </c:pt>
                <c:pt idx="39730">
                  <c:v>198.6499999998917</c:v>
                </c:pt>
                <c:pt idx="39731">
                  <c:v>198.6549999998918</c:v>
                </c:pt>
                <c:pt idx="39732">
                  <c:v>198.6599999998918</c:v>
                </c:pt>
                <c:pt idx="39733">
                  <c:v>198.6649999998918</c:v>
                </c:pt>
                <c:pt idx="39734">
                  <c:v>198.6699999998918</c:v>
                </c:pt>
                <c:pt idx="39735">
                  <c:v>198.6749999998918</c:v>
                </c:pt>
                <c:pt idx="39736">
                  <c:v>198.6799999998917</c:v>
                </c:pt>
                <c:pt idx="39737">
                  <c:v>198.6849999998918</c:v>
                </c:pt>
                <c:pt idx="39738">
                  <c:v>198.6899999998918</c:v>
                </c:pt>
                <c:pt idx="39739">
                  <c:v>198.6949999998918</c:v>
                </c:pt>
                <c:pt idx="39740">
                  <c:v>198.6999999998918</c:v>
                </c:pt>
                <c:pt idx="39741">
                  <c:v>198.7049999998918</c:v>
                </c:pt>
                <c:pt idx="39742">
                  <c:v>198.7099999998917</c:v>
                </c:pt>
                <c:pt idx="39743">
                  <c:v>198.7149999998917</c:v>
                </c:pt>
                <c:pt idx="39744">
                  <c:v>198.7199999998917</c:v>
                </c:pt>
                <c:pt idx="39745">
                  <c:v>198.7249999998917</c:v>
                </c:pt>
                <c:pt idx="39746">
                  <c:v>198.7299999998917</c:v>
                </c:pt>
                <c:pt idx="39747">
                  <c:v>198.7349999998917</c:v>
                </c:pt>
                <c:pt idx="39748">
                  <c:v>198.7399999998917</c:v>
                </c:pt>
                <c:pt idx="39749">
                  <c:v>198.7449999998917</c:v>
                </c:pt>
                <c:pt idx="39750">
                  <c:v>198.7499999998917</c:v>
                </c:pt>
                <c:pt idx="39751">
                  <c:v>198.7549999998917</c:v>
                </c:pt>
                <c:pt idx="39752">
                  <c:v>198.7599999998917</c:v>
                </c:pt>
                <c:pt idx="39753">
                  <c:v>198.7649999998917</c:v>
                </c:pt>
                <c:pt idx="39754">
                  <c:v>198.7699999998917</c:v>
                </c:pt>
                <c:pt idx="39755">
                  <c:v>198.7749999998917</c:v>
                </c:pt>
                <c:pt idx="39756">
                  <c:v>198.7799999998917</c:v>
                </c:pt>
                <c:pt idx="39757">
                  <c:v>198.7849999998917</c:v>
                </c:pt>
                <c:pt idx="39758">
                  <c:v>198.7899999998917</c:v>
                </c:pt>
                <c:pt idx="39759">
                  <c:v>198.7949999998917</c:v>
                </c:pt>
                <c:pt idx="39760">
                  <c:v>198.7999999998917</c:v>
                </c:pt>
                <c:pt idx="39761">
                  <c:v>198.8049999998917</c:v>
                </c:pt>
                <c:pt idx="39762">
                  <c:v>198.8099999998917</c:v>
                </c:pt>
                <c:pt idx="39763">
                  <c:v>198.8149999998917</c:v>
                </c:pt>
                <c:pt idx="39764">
                  <c:v>198.8199999998916</c:v>
                </c:pt>
                <c:pt idx="39765">
                  <c:v>198.8249999998916</c:v>
                </c:pt>
                <c:pt idx="39766">
                  <c:v>198.8299999998916</c:v>
                </c:pt>
                <c:pt idx="39767">
                  <c:v>198.8349999998916</c:v>
                </c:pt>
                <c:pt idx="39768">
                  <c:v>198.8399999998916</c:v>
                </c:pt>
                <c:pt idx="39769">
                  <c:v>198.8449999998916</c:v>
                </c:pt>
                <c:pt idx="39770">
                  <c:v>198.8499999998916</c:v>
                </c:pt>
                <c:pt idx="39771">
                  <c:v>198.8549999998916</c:v>
                </c:pt>
                <c:pt idx="39772">
                  <c:v>198.8599999998916</c:v>
                </c:pt>
                <c:pt idx="39773">
                  <c:v>198.8649999998916</c:v>
                </c:pt>
                <c:pt idx="39774">
                  <c:v>198.8699999998916</c:v>
                </c:pt>
                <c:pt idx="39775">
                  <c:v>198.8749999998916</c:v>
                </c:pt>
                <c:pt idx="39776">
                  <c:v>198.8799999998916</c:v>
                </c:pt>
                <c:pt idx="39777">
                  <c:v>198.8849999998916</c:v>
                </c:pt>
                <c:pt idx="39778">
                  <c:v>198.8899999998916</c:v>
                </c:pt>
                <c:pt idx="39779">
                  <c:v>198.8949999998916</c:v>
                </c:pt>
                <c:pt idx="39780">
                  <c:v>198.8999999998916</c:v>
                </c:pt>
                <c:pt idx="39781">
                  <c:v>198.9049999998916</c:v>
                </c:pt>
                <c:pt idx="39782">
                  <c:v>198.9099999998916</c:v>
                </c:pt>
                <c:pt idx="39783">
                  <c:v>198.9149999998916</c:v>
                </c:pt>
                <c:pt idx="39784">
                  <c:v>198.9199999998916</c:v>
                </c:pt>
                <c:pt idx="39785">
                  <c:v>198.9249999998916</c:v>
                </c:pt>
                <c:pt idx="39786">
                  <c:v>198.9299999998916</c:v>
                </c:pt>
                <c:pt idx="39787">
                  <c:v>198.9349999998915</c:v>
                </c:pt>
                <c:pt idx="39788">
                  <c:v>198.9399999998915</c:v>
                </c:pt>
                <c:pt idx="39789">
                  <c:v>198.9449999998915</c:v>
                </c:pt>
                <c:pt idx="39790">
                  <c:v>198.9499999998915</c:v>
                </c:pt>
                <c:pt idx="39791">
                  <c:v>198.9549999998916</c:v>
                </c:pt>
                <c:pt idx="39792">
                  <c:v>198.9599999998916</c:v>
                </c:pt>
                <c:pt idx="39793">
                  <c:v>198.9649999998915</c:v>
                </c:pt>
                <c:pt idx="39794">
                  <c:v>198.9699999998915</c:v>
                </c:pt>
                <c:pt idx="39795">
                  <c:v>198.9749999998915</c:v>
                </c:pt>
                <c:pt idx="39796">
                  <c:v>198.9799999998915</c:v>
                </c:pt>
                <c:pt idx="39797">
                  <c:v>198.9849999998915</c:v>
                </c:pt>
                <c:pt idx="39798">
                  <c:v>198.9899999998915</c:v>
                </c:pt>
                <c:pt idx="39799">
                  <c:v>198.9949999998915</c:v>
                </c:pt>
                <c:pt idx="39800">
                  <c:v>198.9999999998915</c:v>
                </c:pt>
                <c:pt idx="39801">
                  <c:v>199.0049999998915</c:v>
                </c:pt>
                <c:pt idx="39802">
                  <c:v>199.0099999998915</c:v>
                </c:pt>
                <c:pt idx="39803">
                  <c:v>199.0149999998915</c:v>
                </c:pt>
                <c:pt idx="39804">
                  <c:v>199.0199999998915</c:v>
                </c:pt>
                <c:pt idx="39805">
                  <c:v>199.0249999998915</c:v>
                </c:pt>
                <c:pt idx="39806">
                  <c:v>199.0299999998915</c:v>
                </c:pt>
                <c:pt idx="39807">
                  <c:v>199.0349999998915</c:v>
                </c:pt>
                <c:pt idx="39808">
                  <c:v>199.0399999998914</c:v>
                </c:pt>
                <c:pt idx="39809">
                  <c:v>199.0449999998914</c:v>
                </c:pt>
                <c:pt idx="39810">
                  <c:v>199.0499999998914</c:v>
                </c:pt>
                <c:pt idx="39811">
                  <c:v>199.0549999998914</c:v>
                </c:pt>
                <c:pt idx="39812">
                  <c:v>199.0599999998914</c:v>
                </c:pt>
                <c:pt idx="39813">
                  <c:v>199.0649999998914</c:v>
                </c:pt>
                <c:pt idx="39814">
                  <c:v>199.0699999998914</c:v>
                </c:pt>
                <c:pt idx="39815">
                  <c:v>199.0749999998914</c:v>
                </c:pt>
                <c:pt idx="39816">
                  <c:v>199.0799999998914</c:v>
                </c:pt>
                <c:pt idx="39817">
                  <c:v>199.0849999998914</c:v>
                </c:pt>
                <c:pt idx="39818">
                  <c:v>199.0899999998914</c:v>
                </c:pt>
                <c:pt idx="39819">
                  <c:v>199.0949999998914</c:v>
                </c:pt>
                <c:pt idx="39820">
                  <c:v>199.0999999998914</c:v>
                </c:pt>
                <c:pt idx="39821">
                  <c:v>199.1049999998914</c:v>
                </c:pt>
                <c:pt idx="39822">
                  <c:v>199.1099999998914</c:v>
                </c:pt>
                <c:pt idx="39823">
                  <c:v>199.1149999998914</c:v>
                </c:pt>
                <c:pt idx="39824">
                  <c:v>199.1199999998913</c:v>
                </c:pt>
                <c:pt idx="39825">
                  <c:v>199.1249999998914</c:v>
                </c:pt>
                <c:pt idx="39826">
                  <c:v>199.1299999998914</c:v>
                </c:pt>
                <c:pt idx="39827">
                  <c:v>199.1349999998914</c:v>
                </c:pt>
                <c:pt idx="39828">
                  <c:v>199.1399999998914</c:v>
                </c:pt>
                <c:pt idx="39829">
                  <c:v>199.1449999998914</c:v>
                </c:pt>
                <c:pt idx="39830">
                  <c:v>199.1499999998913</c:v>
                </c:pt>
                <c:pt idx="39831">
                  <c:v>199.1549999998913</c:v>
                </c:pt>
                <c:pt idx="39832">
                  <c:v>199.1599999998913</c:v>
                </c:pt>
                <c:pt idx="39833">
                  <c:v>199.1649999998913</c:v>
                </c:pt>
                <c:pt idx="39834">
                  <c:v>199.1699999998913</c:v>
                </c:pt>
                <c:pt idx="39835">
                  <c:v>199.1749999998913</c:v>
                </c:pt>
                <c:pt idx="39836">
                  <c:v>199.1799999998913</c:v>
                </c:pt>
                <c:pt idx="39837">
                  <c:v>199.1849999998913</c:v>
                </c:pt>
                <c:pt idx="39838">
                  <c:v>199.1899999998913</c:v>
                </c:pt>
                <c:pt idx="39839">
                  <c:v>199.1949999998913</c:v>
                </c:pt>
                <c:pt idx="39840">
                  <c:v>199.1999999998913</c:v>
                </c:pt>
                <c:pt idx="39841">
                  <c:v>199.2049999998913</c:v>
                </c:pt>
                <c:pt idx="39842">
                  <c:v>199.2099999998913</c:v>
                </c:pt>
                <c:pt idx="39843">
                  <c:v>199.2149999998913</c:v>
                </c:pt>
                <c:pt idx="39844">
                  <c:v>199.2199999998913</c:v>
                </c:pt>
                <c:pt idx="39845">
                  <c:v>199.2249999998913</c:v>
                </c:pt>
                <c:pt idx="39846">
                  <c:v>199.2299999998913</c:v>
                </c:pt>
                <c:pt idx="39847">
                  <c:v>199.2349999998913</c:v>
                </c:pt>
                <c:pt idx="39848">
                  <c:v>199.2399999998913</c:v>
                </c:pt>
                <c:pt idx="39849">
                  <c:v>199.2449999998911</c:v>
                </c:pt>
                <c:pt idx="39850">
                  <c:v>199.2499999998911</c:v>
                </c:pt>
                <c:pt idx="39851">
                  <c:v>199.2549999998913</c:v>
                </c:pt>
                <c:pt idx="39852">
                  <c:v>199.2599999998912</c:v>
                </c:pt>
                <c:pt idx="39853">
                  <c:v>199.2649999998912</c:v>
                </c:pt>
                <c:pt idx="39854">
                  <c:v>199.2699999998912</c:v>
                </c:pt>
                <c:pt idx="39855">
                  <c:v>199.2749999998912</c:v>
                </c:pt>
                <c:pt idx="39856">
                  <c:v>199.2799999998911</c:v>
                </c:pt>
                <c:pt idx="39857">
                  <c:v>199.2849999998912</c:v>
                </c:pt>
                <c:pt idx="39858">
                  <c:v>199.2899999998912</c:v>
                </c:pt>
                <c:pt idx="39859">
                  <c:v>199.2949999998912</c:v>
                </c:pt>
                <c:pt idx="39860">
                  <c:v>199.2999999998912</c:v>
                </c:pt>
                <c:pt idx="39861">
                  <c:v>199.3049999998912</c:v>
                </c:pt>
                <c:pt idx="39862">
                  <c:v>199.3099999998912</c:v>
                </c:pt>
                <c:pt idx="39863">
                  <c:v>199.3149999998912</c:v>
                </c:pt>
                <c:pt idx="39864">
                  <c:v>199.3199999998912</c:v>
                </c:pt>
                <c:pt idx="39865">
                  <c:v>199.3249999998912</c:v>
                </c:pt>
                <c:pt idx="39866">
                  <c:v>199.3299999998912</c:v>
                </c:pt>
                <c:pt idx="39867">
                  <c:v>199.3349999998912</c:v>
                </c:pt>
                <c:pt idx="39868">
                  <c:v>199.3399999998912</c:v>
                </c:pt>
                <c:pt idx="39869">
                  <c:v>199.3449999998912</c:v>
                </c:pt>
                <c:pt idx="39870">
                  <c:v>199.3499999998912</c:v>
                </c:pt>
                <c:pt idx="39871">
                  <c:v>199.3549999998912</c:v>
                </c:pt>
                <c:pt idx="39872">
                  <c:v>199.3599999998912</c:v>
                </c:pt>
                <c:pt idx="39873">
                  <c:v>199.3649999998912</c:v>
                </c:pt>
                <c:pt idx="39874">
                  <c:v>199.3699999998912</c:v>
                </c:pt>
                <c:pt idx="39875">
                  <c:v>199.3749999998911</c:v>
                </c:pt>
                <c:pt idx="39876">
                  <c:v>199.3799999998911</c:v>
                </c:pt>
                <c:pt idx="39877">
                  <c:v>199.3849999998912</c:v>
                </c:pt>
                <c:pt idx="39878">
                  <c:v>199.3899999998912</c:v>
                </c:pt>
                <c:pt idx="39879">
                  <c:v>199.3949999998912</c:v>
                </c:pt>
                <c:pt idx="39880">
                  <c:v>199.3999999998912</c:v>
                </c:pt>
                <c:pt idx="39881">
                  <c:v>199.4049999998911</c:v>
                </c:pt>
                <c:pt idx="39882">
                  <c:v>199.4099999998911</c:v>
                </c:pt>
                <c:pt idx="39883">
                  <c:v>199.4149999998911</c:v>
                </c:pt>
                <c:pt idx="39884">
                  <c:v>199.4199999998911</c:v>
                </c:pt>
                <c:pt idx="39885">
                  <c:v>199.4249999998911</c:v>
                </c:pt>
                <c:pt idx="39886">
                  <c:v>199.4299999998911</c:v>
                </c:pt>
                <c:pt idx="39887">
                  <c:v>199.4349999998911</c:v>
                </c:pt>
                <c:pt idx="39888">
                  <c:v>199.4399999998911</c:v>
                </c:pt>
                <c:pt idx="39889">
                  <c:v>199.4449999998911</c:v>
                </c:pt>
                <c:pt idx="39890">
                  <c:v>199.4499999998911</c:v>
                </c:pt>
                <c:pt idx="39891">
                  <c:v>199.4549999998911</c:v>
                </c:pt>
                <c:pt idx="39892">
                  <c:v>199.4599999998911</c:v>
                </c:pt>
                <c:pt idx="39893">
                  <c:v>199.4649999998911</c:v>
                </c:pt>
                <c:pt idx="39894">
                  <c:v>199.4699999998911</c:v>
                </c:pt>
                <c:pt idx="39895">
                  <c:v>199.4749999998911</c:v>
                </c:pt>
                <c:pt idx="39896">
                  <c:v>199.479999999891</c:v>
                </c:pt>
                <c:pt idx="39897">
                  <c:v>199.484999999891</c:v>
                </c:pt>
                <c:pt idx="39898">
                  <c:v>199.489999999891</c:v>
                </c:pt>
                <c:pt idx="39899">
                  <c:v>199.494999999891</c:v>
                </c:pt>
                <c:pt idx="39900">
                  <c:v>199.499999999891</c:v>
                </c:pt>
                <c:pt idx="39901">
                  <c:v>199.504999999891</c:v>
                </c:pt>
                <c:pt idx="39902">
                  <c:v>199.509999999891</c:v>
                </c:pt>
                <c:pt idx="39903">
                  <c:v>199.514999999891</c:v>
                </c:pt>
                <c:pt idx="39904">
                  <c:v>199.519999999891</c:v>
                </c:pt>
                <c:pt idx="39905">
                  <c:v>199.524999999891</c:v>
                </c:pt>
                <c:pt idx="39906">
                  <c:v>199.529999999891</c:v>
                </c:pt>
                <c:pt idx="39907">
                  <c:v>199.534999999891</c:v>
                </c:pt>
                <c:pt idx="39908">
                  <c:v>199.539999999891</c:v>
                </c:pt>
                <c:pt idx="39909">
                  <c:v>199.544999999891</c:v>
                </c:pt>
                <c:pt idx="39910">
                  <c:v>199.549999999891</c:v>
                </c:pt>
                <c:pt idx="39911">
                  <c:v>199.554999999891</c:v>
                </c:pt>
                <c:pt idx="39912">
                  <c:v>199.559999999891</c:v>
                </c:pt>
                <c:pt idx="39913">
                  <c:v>199.564999999891</c:v>
                </c:pt>
                <c:pt idx="39914">
                  <c:v>199.569999999891</c:v>
                </c:pt>
                <c:pt idx="39915">
                  <c:v>199.574999999891</c:v>
                </c:pt>
                <c:pt idx="39916">
                  <c:v>199.579999999891</c:v>
                </c:pt>
                <c:pt idx="39917">
                  <c:v>199.584999999891</c:v>
                </c:pt>
                <c:pt idx="39918">
                  <c:v>199.589999999891</c:v>
                </c:pt>
                <c:pt idx="39919">
                  <c:v>199.5949999998909</c:v>
                </c:pt>
                <c:pt idx="39920">
                  <c:v>199.5999999998909</c:v>
                </c:pt>
                <c:pt idx="39921">
                  <c:v>199.6049999998909</c:v>
                </c:pt>
                <c:pt idx="39922">
                  <c:v>199.6099999998909</c:v>
                </c:pt>
                <c:pt idx="39923">
                  <c:v>199.6149999998909</c:v>
                </c:pt>
                <c:pt idx="39924">
                  <c:v>199.6199999998909</c:v>
                </c:pt>
                <c:pt idx="39925">
                  <c:v>199.6249999998909</c:v>
                </c:pt>
                <c:pt idx="39926">
                  <c:v>199.6299999998909</c:v>
                </c:pt>
                <c:pt idx="39927">
                  <c:v>199.6349999998909</c:v>
                </c:pt>
                <c:pt idx="39928">
                  <c:v>199.6399999998909</c:v>
                </c:pt>
                <c:pt idx="39929">
                  <c:v>199.6449999998909</c:v>
                </c:pt>
                <c:pt idx="39930">
                  <c:v>199.6499999998909</c:v>
                </c:pt>
                <c:pt idx="39931">
                  <c:v>199.6549999998909</c:v>
                </c:pt>
                <c:pt idx="39932">
                  <c:v>199.6599999998909</c:v>
                </c:pt>
                <c:pt idx="39933">
                  <c:v>199.6649999998909</c:v>
                </c:pt>
                <c:pt idx="39934">
                  <c:v>199.6699999998909</c:v>
                </c:pt>
                <c:pt idx="39935">
                  <c:v>199.6749999998909</c:v>
                </c:pt>
                <c:pt idx="39936">
                  <c:v>199.6799999998909</c:v>
                </c:pt>
                <c:pt idx="39937">
                  <c:v>199.6849999998909</c:v>
                </c:pt>
                <c:pt idx="39938">
                  <c:v>199.6899999998909</c:v>
                </c:pt>
                <c:pt idx="39939">
                  <c:v>199.6949999998909</c:v>
                </c:pt>
                <c:pt idx="39940">
                  <c:v>199.6999999998908</c:v>
                </c:pt>
                <c:pt idx="39941">
                  <c:v>199.7049999998908</c:v>
                </c:pt>
                <c:pt idx="39942">
                  <c:v>199.7099999998908</c:v>
                </c:pt>
                <c:pt idx="39943">
                  <c:v>199.7149999998908</c:v>
                </c:pt>
                <c:pt idx="39944">
                  <c:v>199.7199999998907</c:v>
                </c:pt>
                <c:pt idx="39945">
                  <c:v>199.7249999998908</c:v>
                </c:pt>
                <c:pt idx="39946">
                  <c:v>199.7299999998908</c:v>
                </c:pt>
                <c:pt idx="39947">
                  <c:v>199.7349999998908</c:v>
                </c:pt>
                <c:pt idx="39948">
                  <c:v>199.7399999998908</c:v>
                </c:pt>
                <c:pt idx="39949">
                  <c:v>199.7449999998908</c:v>
                </c:pt>
                <c:pt idx="39950">
                  <c:v>199.7499999998907</c:v>
                </c:pt>
                <c:pt idx="39951">
                  <c:v>199.7549999998908</c:v>
                </c:pt>
                <c:pt idx="39952">
                  <c:v>199.7599999998908</c:v>
                </c:pt>
                <c:pt idx="39953">
                  <c:v>199.7649999998908</c:v>
                </c:pt>
                <c:pt idx="39954">
                  <c:v>199.7699999998908</c:v>
                </c:pt>
                <c:pt idx="39955">
                  <c:v>199.7749999998908</c:v>
                </c:pt>
                <c:pt idx="39956">
                  <c:v>199.7799999998907</c:v>
                </c:pt>
                <c:pt idx="39957">
                  <c:v>199.7849999998908</c:v>
                </c:pt>
                <c:pt idx="39958">
                  <c:v>199.7899999998908</c:v>
                </c:pt>
                <c:pt idx="39959">
                  <c:v>199.7949999998908</c:v>
                </c:pt>
                <c:pt idx="39960">
                  <c:v>199.7999999998908</c:v>
                </c:pt>
                <c:pt idx="39961">
                  <c:v>199.8049999998908</c:v>
                </c:pt>
                <c:pt idx="39962">
                  <c:v>199.8099999998908</c:v>
                </c:pt>
                <c:pt idx="39963">
                  <c:v>199.8149999998907</c:v>
                </c:pt>
                <c:pt idx="39964">
                  <c:v>199.8199999998907</c:v>
                </c:pt>
                <c:pt idx="39965">
                  <c:v>199.8249999998908</c:v>
                </c:pt>
                <c:pt idx="39966">
                  <c:v>199.8299999998908</c:v>
                </c:pt>
                <c:pt idx="39967">
                  <c:v>199.8349999998908</c:v>
                </c:pt>
                <c:pt idx="39968">
                  <c:v>199.8399999998908</c:v>
                </c:pt>
                <c:pt idx="39969">
                  <c:v>199.8449999998907</c:v>
                </c:pt>
                <c:pt idx="39970">
                  <c:v>199.8499999998907</c:v>
                </c:pt>
                <c:pt idx="39971">
                  <c:v>199.8549999998907</c:v>
                </c:pt>
                <c:pt idx="39972">
                  <c:v>199.8599999998907</c:v>
                </c:pt>
                <c:pt idx="39973">
                  <c:v>199.8649999998907</c:v>
                </c:pt>
                <c:pt idx="39974">
                  <c:v>199.8699999998907</c:v>
                </c:pt>
                <c:pt idx="39975">
                  <c:v>199.8749999998907</c:v>
                </c:pt>
                <c:pt idx="39976">
                  <c:v>199.8799999998907</c:v>
                </c:pt>
                <c:pt idx="39977">
                  <c:v>199.8849999998907</c:v>
                </c:pt>
                <c:pt idx="39978">
                  <c:v>199.8899999998907</c:v>
                </c:pt>
                <c:pt idx="39979">
                  <c:v>199.8949999998907</c:v>
                </c:pt>
                <c:pt idx="39980">
                  <c:v>199.8999999998907</c:v>
                </c:pt>
                <c:pt idx="39981">
                  <c:v>199.9049999998907</c:v>
                </c:pt>
                <c:pt idx="39982">
                  <c:v>199.9099999998907</c:v>
                </c:pt>
                <c:pt idx="39983">
                  <c:v>199.9149999998907</c:v>
                </c:pt>
                <c:pt idx="39984">
                  <c:v>199.9199999998906</c:v>
                </c:pt>
                <c:pt idx="39985">
                  <c:v>199.9249999998906</c:v>
                </c:pt>
                <c:pt idx="39986">
                  <c:v>199.9299999998906</c:v>
                </c:pt>
                <c:pt idx="39987">
                  <c:v>199.9349999998906</c:v>
                </c:pt>
                <c:pt idx="39988">
                  <c:v>199.9399999998906</c:v>
                </c:pt>
                <c:pt idx="39989">
                  <c:v>199.9449999998906</c:v>
                </c:pt>
                <c:pt idx="39990">
                  <c:v>199.9499999998906</c:v>
                </c:pt>
                <c:pt idx="39991">
                  <c:v>199.9549999998906</c:v>
                </c:pt>
                <c:pt idx="39992">
                  <c:v>199.9599999998906</c:v>
                </c:pt>
                <c:pt idx="39993">
                  <c:v>199.9649999998906</c:v>
                </c:pt>
                <c:pt idx="39994">
                  <c:v>199.9699999998906</c:v>
                </c:pt>
                <c:pt idx="39995">
                  <c:v>199.9749999998906</c:v>
                </c:pt>
                <c:pt idx="39996">
                  <c:v>199.9799999998906</c:v>
                </c:pt>
                <c:pt idx="39997">
                  <c:v>199.9849999998906</c:v>
                </c:pt>
                <c:pt idx="39998">
                  <c:v>199.9899999998906</c:v>
                </c:pt>
                <c:pt idx="39999">
                  <c:v>199.9949999998906</c:v>
                </c:pt>
                <c:pt idx="40000">
                  <c:v>199.9999999998906</c:v>
                </c:pt>
                <c:pt idx="40001">
                  <c:v>200.0049999998906</c:v>
                </c:pt>
                <c:pt idx="40002">
                  <c:v>200.0099999998906</c:v>
                </c:pt>
                <c:pt idx="40003">
                  <c:v>200.0149999998906</c:v>
                </c:pt>
                <c:pt idx="40004">
                  <c:v>200.0199999998906</c:v>
                </c:pt>
                <c:pt idx="40005">
                  <c:v>200.0249999998906</c:v>
                </c:pt>
                <c:pt idx="40006">
                  <c:v>200.0299999998906</c:v>
                </c:pt>
                <c:pt idx="40007">
                  <c:v>200.0349999998905</c:v>
                </c:pt>
                <c:pt idx="40008">
                  <c:v>200.0399999998905</c:v>
                </c:pt>
                <c:pt idx="40009">
                  <c:v>200.0449999998905</c:v>
                </c:pt>
                <c:pt idx="40010">
                  <c:v>200.0499999998905</c:v>
                </c:pt>
                <c:pt idx="40011">
                  <c:v>200.0549999998906</c:v>
                </c:pt>
                <c:pt idx="40012">
                  <c:v>200.0599999998906</c:v>
                </c:pt>
                <c:pt idx="40013">
                  <c:v>200.0649999998905</c:v>
                </c:pt>
                <c:pt idx="40014">
                  <c:v>200.0699999998905</c:v>
                </c:pt>
                <c:pt idx="40015">
                  <c:v>200.0749999998905</c:v>
                </c:pt>
                <c:pt idx="40016">
                  <c:v>200.0799999998905</c:v>
                </c:pt>
                <c:pt idx="40017">
                  <c:v>200.0849999998905</c:v>
                </c:pt>
                <c:pt idx="40018">
                  <c:v>200.0899999998905</c:v>
                </c:pt>
                <c:pt idx="40019">
                  <c:v>200.0949999998905</c:v>
                </c:pt>
                <c:pt idx="40020">
                  <c:v>200.0999999998905</c:v>
                </c:pt>
                <c:pt idx="40021">
                  <c:v>200.1049999998905</c:v>
                </c:pt>
                <c:pt idx="40022">
                  <c:v>200.1099999998905</c:v>
                </c:pt>
                <c:pt idx="40023">
                  <c:v>200.1149999998905</c:v>
                </c:pt>
                <c:pt idx="40024">
                  <c:v>200.1199999998905</c:v>
                </c:pt>
                <c:pt idx="40025">
                  <c:v>200.1249999998905</c:v>
                </c:pt>
                <c:pt idx="40026">
                  <c:v>200.1299999998905</c:v>
                </c:pt>
                <c:pt idx="40027">
                  <c:v>200.1349999998905</c:v>
                </c:pt>
                <c:pt idx="40028">
                  <c:v>200.1399999998904</c:v>
                </c:pt>
                <c:pt idx="40029">
                  <c:v>200.1449999998904</c:v>
                </c:pt>
                <c:pt idx="40030">
                  <c:v>200.1499999998904</c:v>
                </c:pt>
                <c:pt idx="40031">
                  <c:v>200.1549999998904</c:v>
                </c:pt>
                <c:pt idx="40032">
                  <c:v>200.1599999998904</c:v>
                </c:pt>
                <c:pt idx="40033">
                  <c:v>200.1649999998904</c:v>
                </c:pt>
                <c:pt idx="40034">
                  <c:v>200.1699999998904</c:v>
                </c:pt>
                <c:pt idx="40035">
                  <c:v>200.1749999998904</c:v>
                </c:pt>
                <c:pt idx="40036">
                  <c:v>200.1799999998904</c:v>
                </c:pt>
                <c:pt idx="40037">
                  <c:v>200.1849999998904</c:v>
                </c:pt>
                <c:pt idx="40038">
                  <c:v>200.1899999998904</c:v>
                </c:pt>
                <c:pt idx="40039">
                  <c:v>200.1949999998904</c:v>
                </c:pt>
                <c:pt idx="40040">
                  <c:v>200.1999999998904</c:v>
                </c:pt>
                <c:pt idx="40041">
                  <c:v>200.2049999998904</c:v>
                </c:pt>
                <c:pt idx="40042">
                  <c:v>200.2099999998904</c:v>
                </c:pt>
                <c:pt idx="40043">
                  <c:v>200.2149999998904</c:v>
                </c:pt>
                <c:pt idx="40044">
                  <c:v>200.2199999998903</c:v>
                </c:pt>
                <c:pt idx="40045">
                  <c:v>200.2249999998904</c:v>
                </c:pt>
                <c:pt idx="40046">
                  <c:v>200.2299999998904</c:v>
                </c:pt>
                <c:pt idx="40047">
                  <c:v>200.2349999998904</c:v>
                </c:pt>
                <c:pt idx="40048">
                  <c:v>200.2399999998904</c:v>
                </c:pt>
                <c:pt idx="40049">
                  <c:v>200.2449999998904</c:v>
                </c:pt>
                <c:pt idx="40050">
                  <c:v>200.2499999998903</c:v>
                </c:pt>
                <c:pt idx="40051">
                  <c:v>200.2549999998903</c:v>
                </c:pt>
                <c:pt idx="40052">
                  <c:v>200.2599999998903</c:v>
                </c:pt>
                <c:pt idx="40053">
                  <c:v>200.2649999998903</c:v>
                </c:pt>
                <c:pt idx="40054">
                  <c:v>200.2699999998903</c:v>
                </c:pt>
                <c:pt idx="40055">
                  <c:v>200.2749999998903</c:v>
                </c:pt>
                <c:pt idx="40056">
                  <c:v>200.2799999998903</c:v>
                </c:pt>
                <c:pt idx="40057">
                  <c:v>200.2849999998903</c:v>
                </c:pt>
                <c:pt idx="40058">
                  <c:v>200.2899999998903</c:v>
                </c:pt>
                <c:pt idx="40059">
                  <c:v>200.2949999998903</c:v>
                </c:pt>
                <c:pt idx="40060">
                  <c:v>200.2999999998903</c:v>
                </c:pt>
                <c:pt idx="40061">
                  <c:v>200.3049999998903</c:v>
                </c:pt>
                <c:pt idx="40062">
                  <c:v>200.3099999998903</c:v>
                </c:pt>
                <c:pt idx="40063">
                  <c:v>200.3149999998903</c:v>
                </c:pt>
                <c:pt idx="40064">
                  <c:v>200.3199999998903</c:v>
                </c:pt>
                <c:pt idx="40065">
                  <c:v>200.3249999998903</c:v>
                </c:pt>
                <c:pt idx="40066">
                  <c:v>200.3299999998903</c:v>
                </c:pt>
                <c:pt idx="40067">
                  <c:v>200.3349999998903</c:v>
                </c:pt>
                <c:pt idx="40068">
                  <c:v>200.3399999998903</c:v>
                </c:pt>
                <c:pt idx="40069">
                  <c:v>200.3449999998903</c:v>
                </c:pt>
                <c:pt idx="40070">
                  <c:v>200.3499999998903</c:v>
                </c:pt>
                <c:pt idx="40071">
                  <c:v>200.3549999998903</c:v>
                </c:pt>
                <c:pt idx="40072">
                  <c:v>200.3599999998903</c:v>
                </c:pt>
                <c:pt idx="40073">
                  <c:v>200.3649999998902</c:v>
                </c:pt>
                <c:pt idx="40074">
                  <c:v>200.3699999998902</c:v>
                </c:pt>
                <c:pt idx="40075">
                  <c:v>200.3749999998902</c:v>
                </c:pt>
                <c:pt idx="40076">
                  <c:v>200.3799999998902</c:v>
                </c:pt>
                <c:pt idx="40077">
                  <c:v>200.3849999998903</c:v>
                </c:pt>
                <c:pt idx="40078">
                  <c:v>200.3899999998903</c:v>
                </c:pt>
                <c:pt idx="40079">
                  <c:v>200.3949999998902</c:v>
                </c:pt>
                <c:pt idx="40080">
                  <c:v>200.3999999998902</c:v>
                </c:pt>
                <c:pt idx="40081">
                  <c:v>200.4049999998902</c:v>
                </c:pt>
                <c:pt idx="40082">
                  <c:v>200.4099999998902</c:v>
                </c:pt>
                <c:pt idx="40083">
                  <c:v>200.4149999998902</c:v>
                </c:pt>
                <c:pt idx="40084">
                  <c:v>200.4199999998902</c:v>
                </c:pt>
                <c:pt idx="40085">
                  <c:v>200.4249999998902</c:v>
                </c:pt>
                <c:pt idx="40086">
                  <c:v>200.4299999998902</c:v>
                </c:pt>
                <c:pt idx="40087">
                  <c:v>200.4349999998902</c:v>
                </c:pt>
                <c:pt idx="40088">
                  <c:v>200.4399999998902</c:v>
                </c:pt>
                <c:pt idx="40089">
                  <c:v>200.4449999998902</c:v>
                </c:pt>
                <c:pt idx="40090">
                  <c:v>200.4499999998902</c:v>
                </c:pt>
                <c:pt idx="40091">
                  <c:v>200.4549999998902</c:v>
                </c:pt>
                <c:pt idx="40092">
                  <c:v>200.4599999998902</c:v>
                </c:pt>
                <c:pt idx="40093">
                  <c:v>200.4649999998902</c:v>
                </c:pt>
                <c:pt idx="40094">
                  <c:v>200.4699999998902</c:v>
                </c:pt>
                <c:pt idx="40095">
                  <c:v>200.4749999998901</c:v>
                </c:pt>
                <c:pt idx="40096">
                  <c:v>200.4799999998901</c:v>
                </c:pt>
                <c:pt idx="40097">
                  <c:v>200.4849999998902</c:v>
                </c:pt>
                <c:pt idx="40098">
                  <c:v>200.4899999998902</c:v>
                </c:pt>
                <c:pt idx="40099">
                  <c:v>200.4949999998902</c:v>
                </c:pt>
                <c:pt idx="40100">
                  <c:v>200.4999999998902</c:v>
                </c:pt>
                <c:pt idx="40101">
                  <c:v>200.5049999998901</c:v>
                </c:pt>
                <c:pt idx="40102">
                  <c:v>200.5099999998901</c:v>
                </c:pt>
                <c:pt idx="40103">
                  <c:v>200.5149999998901</c:v>
                </c:pt>
                <c:pt idx="40104">
                  <c:v>200.5199999998901</c:v>
                </c:pt>
                <c:pt idx="40105">
                  <c:v>200.5249999998901</c:v>
                </c:pt>
                <c:pt idx="40106">
                  <c:v>200.5299999998901</c:v>
                </c:pt>
                <c:pt idx="40107">
                  <c:v>200.5349999998901</c:v>
                </c:pt>
                <c:pt idx="40108">
                  <c:v>200.5399999998901</c:v>
                </c:pt>
                <c:pt idx="40109">
                  <c:v>200.5449999998901</c:v>
                </c:pt>
                <c:pt idx="40110">
                  <c:v>200.5499999998901</c:v>
                </c:pt>
                <c:pt idx="40111">
                  <c:v>200.5549999998901</c:v>
                </c:pt>
                <c:pt idx="40112">
                  <c:v>200.5599999998901</c:v>
                </c:pt>
                <c:pt idx="40113">
                  <c:v>200.5649999998901</c:v>
                </c:pt>
                <c:pt idx="40114">
                  <c:v>200.5699999998901</c:v>
                </c:pt>
                <c:pt idx="40115">
                  <c:v>200.5749999998901</c:v>
                </c:pt>
                <c:pt idx="40116">
                  <c:v>200.57999999989</c:v>
                </c:pt>
                <c:pt idx="40117">
                  <c:v>200.58499999989</c:v>
                </c:pt>
                <c:pt idx="40118">
                  <c:v>200.58999999989</c:v>
                </c:pt>
                <c:pt idx="40119">
                  <c:v>200.59499999989</c:v>
                </c:pt>
                <c:pt idx="40120">
                  <c:v>200.59999999989</c:v>
                </c:pt>
                <c:pt idx="40121">
                  <c:v>200.60499999989</c:v>
                </c:pt>
                <c:pt idx="40122">
                  <c:v>200.60999999989</c:v>
                </c:pt>
                <c:pt idx="40123">
                  <c:v>200.61499999989</c:v>
                </c:pt>
                <c:pt idx="40124">
                  <c:v>200.61999999989</c:v>
                </c:pt>
                <c:pt idx="40125">
                  <c:v>200.62499999989</c:v>
                </c:pt>
                <c:pt idx="40126">
                  <c:v>200.62999999989</c:v>
                </c:pt>
                <c:pt idx="40127">
                  <c:v>200.63499999989</c:v>
                </c:pt>
                <c:pt idx="40128">
                  <c:v>200.63999999989</c:v>
                </c:pt>
                <c:pt idx="40129">
                  <c:v>200.64499999989</c:v>
                </c:pt>
                <c:pt idx="40130">
                  <c:v>200.64999999989</c:v>
                </c:pt>
                <c:pt idx="40131">
                  <c:v>200.65499999989</c:v>
                </c:pt>
                <c:pt idx="40132">
                  <c:v>200.65999999989</c:v>
                </c:pt>
                <c:pt idx="40133">
                  <c:v>200.66499999989</c:v>
                </c:pt>
                <c:pt idx="40134">
                  <c:v>200.66999999989</c:v>
                </c:pt>
                <c:pt idx="40135">
                  <c:v>200.67499999989</c:v>
                </c:pt>
                <c:pt idx="40136">
                  <c:v>200.67999999989</c:v>
                </c:pt>
                <c:pt idx="40137">
                  <c:v>200.68499999989</c:v>
                </c:pt>
                <c:pt idx="40138">
                  <c:v>200.68999999989</c:v>
                </c:pt>
                <c:pt idx="40139">
                  <c:v>200.6949999998899</c:v>
                </c:pt>
                <c:pt idx="40140">
                  <c:v>200.6999999998899</c:v>
                </c:pt>
                <c:pt idx="40141">
                  <c:v>200.7049999998899</c:v>
                </c:pt>
                <c:pt idx="40142">
                  <c:v>200.7099999998899</c:v>
                </c:pt>
                <c:pt idx="40143">
                  <c:v>200.7149999998899</c:v>
                </c:pt>
                <c:pt idx="40144">
                  <c:v>200.7199999998899</c:v>
                </c:pt>
                <c:pt idx="40145">
                  <c:v>200.7249999998899</c:v>
                </c:pt>
                <c:pt idx="40146">
                  <c:v>200.7299999998899</c:v>
                </c:pt>
                <c:pt idx="40147">
                  <c:v>200.7349999998899</c:v>
                </c:pt>
                <c:pt idx="40148">
                  <c:v>200.7399999998899</c:v>
                </c:pt>
                <c:pt idx="40149">
                  <c:v>200.7449999998899</c:v>
                </c:pt>
                <c:pt idx="40150">
                  <c:v>200.7499999998899</c:v>
                </c:pt>
                <c:pt idx="40151">
                  <c:v>200.7549999998899</c:v>
                </c:pt>
                <c:pt idx="40152">
                  <c:v>200.7599999998899</c:v>
                </c:pt>
                <c:pt idx="40153">
                  <c:v>200.7649999998899</c:v>
                </c:pt>
                <c:pt idx="40154">
                  <c:v>200.7699999998899</c:v>
                </c:pt>
                <c:pt idx="40155">
                  <c:v>200.7749999998899</c:v>
                </c:pt>
                <c:pt idx="40156">
                  <c:v>200.7799999998899</c:v>
                </c:pt>
                <c:pt idx="40157">
                  <c:v>200.7849999998899</c:v>
                </c:pt>
                <c:pt idx="40158">
                  <c:v>200.7899999998899</c:v>
                </c:pt>
                <c:pt idx="40159">
                  <c:v>200.7949999998899</c:v>
                </c:pt>
                <c:pt idx="40160">
                  <c:v>200.7999999998898</c:v>
                </c:pt>
                <c:pt idx="40161">
                  <c:v>200.8049999998898</c:v>
                </c:pt>
                <c:pt idx="40162">
                  <c:v>200.8099999998898</c:v>
                </c:pt>
                <c:pt idx="40163">
                  <c:v>200.8149999998898</c:v>
                </c:pt>
                <c:pt idx="40164">
                  <c:v>200.8199999998898</c:v>
                </c:pt>
                <c:pt idx="40165">
                  <c:v>200.82499999989</c:v>
                </c:pt>
                <c:pt idx="40166">
                  <c:v>200.8299999998898</c:v>
                </c:pt>
                <c:pt idx="40167">
                  <c:v>200.8349999998898</c:v>
                </c:pt>
                <c:pt idx="40168">
                  <c:v>200.8399999998898</c:v>
                </c:pt>
                <c:pt idx="40169">
                  <c:v>200.8449999998898</c:v>
                </c:pt>
                <c:pt idx="40170">
                  <c:v>200.8499999998898</c:v>
                </c:pt>
                <c:pt idx="40171">
                  <c:v>200.8549999998898</c:v>
                </c:pt>
                <c:pt idx="40172">
                  <c:v>200.8599999998898</c:v>
                </c:pt>
                <c:pt idx="40173">
                  <c:v>200.8649999998898</c:v>
                </c:pt>
                <c:pt idx="40174">
                  <c:v>200.8699999998898</c:v>
                </c:pt>
                <c:pt idx="40175">
                  <c:v>200.8749999998898</c:v>
                </c:pt>
                <c:pt idx="40176">
                  <c:v>200.8799999998898</c:v>
                </c:pt>
                <c:pt idx="40177">
                  <c:v>200.8849999998898</c:v>
                </c:pt>
                <c:pt idx="40178">
                  <c:v>200.8899999998898</c:v>
                </c:pt>
                <c:pt idx="40179">
                  <c:v>200.8949999998898</c:v>
                </c:pt>
                <c:pt idx="40180">
                  <c:v>200.8999999998898</c:v>
                </c:pt>
                <c:pt idx="40181">
                  <c:v>200.9049999998898</c:v>
                </c:pt>
                <c:pt idx="40182">
                  <c:v>200.9099999998898</c:v>
                </c:pt>
                <c:pt idx="40183">
                  <c:v>200.9149999998897</c:v>
                </c:pt>
                <c:pt idx="40184">
                  <c:v>200.9199999998897</c:v>
                </c:pt>
                <c:pt idx="40185">
                  <c:v>200.9249999998898</c:v>
                </c:pt>
                <c:pt idx="40186">
                  <c:v>200.9299999998898</c:v>
                </c:pt>
                <c:pt idx="40187">
                  <c:v>200.9349999998898</c:v>
                </c:pt>
                <c:pt idx="40188">
                  <c:v>200.9399999998897</c:v>
                </c:pt>
                <c:pt idx="40189">
                  <c:v>200.9449999998897</c:v>
                </c:pt>
                <c:pt idx="40190">
                  <c:v>200.9499999998897</c:v>
                </c:pt>
                <c:pt idx="40191">
                  <c:v>200.9549999998897</c:v>
                </c:pt>
                <c:pt idx="40192">
                  <c:v>200.9599999998897</c:v>
                </c:pt>
                <c:pt idx="40193">
                  <c:v>200.9649999998897</c:v>
                </c:pt>
                <c:pt idx="40194">
                  <c:v>200.9699999998897</c:v>
                </c:pt>
                <c:pt idx="40195">
                  <c:v>200.9749999998897</c:v>
                </c:pt>
                <c:pt idx="40196">
                  <c:v>200.9799999998897</c:v>
                </c:pt>
                <c:pt idx="40197">
                  <c:v>200.9849999998897</c:v>
                </c:pt>
                <c:pt idx="40198">
                  <c:v>200.9899999998897</c:v>
                </c:pt>
                <c:pt idx="40199">
                  <c:v>200.9949999998897</c:v>
                </c:pt>
                <c:pt idx="40200">
                  <c:v>200.9999999998897</c:v>
                </c:pt>
                <c:pt idx="40201">
                  <c:v>201.0049999998897</c:v>
                </c:pt>
                <c:pt idx="40202">
                  <c:v>201.0099999998897</c:v>
                </c:pt>
                <c:pt idx="40203">
                  <c:v>201.0149999998897</c:v>
                </c:pt>
                <c:pt idx="40204">
                  <c:v>201.0199999998896</c:v>
                </c:pt>
                <c:pt idx="40205">
                  <c:v>201.0249999998896</c:v>
                </c:pt>
                <c:pt idx="40206">
                  <c:v>201.0299999998896</c:v>
                </c:pt>
                <c:pt idx="40207">
                  <c:v>201.0349999998896</c:v>
                </c:pt>
                <c:pt idx="40208">
                  <c:v>201.0399999998896</c:v>
                </c:pt>
                <c:pt idx="40209">
                  <c:v>201.0449999998896</c:v>
                </c:pt>
                <c:pt idx="40210">
                  <c:v>201.0499999998896</c:v>
                </c:pt>
                <c:pt idx="40211">
                  <c:v>201.0549999998896</c:v>
                </c:pt>
                <c:pt idx="40212">
                  <c:v>201.0599999998896</c:v>
                </c:pt>
                <c:pt idx="40213">
                  <c:v>201.0649999998896</c:v>
                </c:pt>
                <c:pt idx="40214">
                  <c:v>201.0699999998896</c:v>
                </c:pt>
                <c:pt idx="40215">
                  <c:v>201.0749999998896</c:v>
                </c:pt>
                <c:pt idx="40216">
                  <c:v>201.0799999998896</c:v>
                </c:pt>
                <c:pt idx="40217">
                  <c:v>201.0849999998896</c:v>
                </c:pt>
                <c:pt idx="40218">
                  <c:v>201.0899999998896</c:v>
                </c:pt>
                <c:pt idx="40219">
                  <c:v>201.0949999998896</c:v>
                </c:pt>
                <c:pt idx="40220">
                  <c:v>201.0999999998896</c:v>
                </c:pt>
                <c:pt idx="40221">
                  <c:v>201.1049999998896</c:v>
                </c:pt>
                <c:pt idx="40222">
                  <c:v>201.1099999998896</c:v>
                </c:pt>
                <c:pt idx="40223">
                  <c:v>201.1149999998896</c:v>
                </c:pt>
                <c:pt idx="40224">
                  <c:v>201.1199999998896</c:v>
                </c:pt>
                <c:pt idx="40225">
                  <c:v>201.1249999998896</c:v>
                </c:pt>
                <c:pt idx="40226">
                  <c:v>201.1299999998896</c:v>
                </c:pt>
                <c:pt idx="40227">
                  <c:v>201.1349999998895</c:v>
                </c:pt>
                <c:pt idx="40228">
                  <c:v>201.1399999998895</c:v>
                </c:pt>
                <c:pt idx="40229">
                  <c:v>201.1449999998895</c:v>
                </c:pt>
                <c:pt idx="40230">
                  <c:v>201.1499999998895</c:v>
                </c:pt>
                <c:pt idx="40231">
                  <c:v>201.1549999998896</c:v>
                </c:pt>
                <c:pt idx="40232">
                  <c:v>201.1599999998895</c:v>
                </c:pt>
                <c:pt idx="40233">
                  <c:v>201.1649999998895</c:v>
                </c:pt>
                <c:pt idx="40234">
                  <c:v>201.1699999998895</c:v>
                </c:pt>
                <c:pt idx="40235">
                  <c:v>201.1749999998895</c:v>
                </c:pt>
                <c:pt idx="40236">
                  <c:v>201.1799999998895</c:v>
                </c:pt>
                <c:pt idx="40237">
                  <c:v>201.1849999998895</c:v>
                </c:pt>
                <c:pt idx="40238">
                  <c:v>201.1899999998895</c:v>
                </c:pt>
                <c:pt idx="40239">
                  <c:v>201.1949999998895</c:v>
                </c:pt>
                <c:pt idx="40240">
                  <c:v>201.1999999998895</c:v>
                </c:pt>
                <c:pt idx="40241">
                  <c:v>201.2049999998895</c:v>
                </c:pt>
                <c:pt idx="40242">
                  <c:v>201.2099999998895</c:v>
                </c:pt>
                <c:pt idx="40243">
                  <c:v>201.2149999998895</c:v>
                </c:pt>
                <c:pt idx="40244">
                  <c:v>201.2199999998895</c:v>
                </c:pt>
                <c:pt idx="40245">
                  <c:v>201.2249999998895</c:v>
                </c:pt>
                <c:pt idx="40246">
                  <c:v>201.2299999998895</c:v>
                </c:pt>
                <c:pt idx="40247">
                  <c:v>201.2349999998895</c:v>
                </c:pt>
                <c:pt idx="40248">
                  <c:v>201.2399999998894</c:v>
                </c:pt>
                <c:pt idx="40249">
                  <c:v>201.2449999998894</c:v>
                </c:pt>
                <c:pt idx="40250">
                  <c:v>201.2499999998894</c:v>
                </c:pt>
                <c:pt idx="40251">
                  <c:v>201.2549999998894</c:v>
                </c:pt>
                <c:pt idx="40252">
                  <c:v>201.2599999998894</c:v>
                </c:pt>
                <c:pt idx="40253">
                  <c:v>201.2649999998894</c:v>
                </c:pt>
                <c:pt idx="40254">
                  <c:v>201.2699999998894</c:v>
                </c:pt>
                <c:pt idx="40255">
                  <c:v>201.2749999998894</c:v>
                </c:pt>
                <c:pt idx="40256">
                  <c:v>201.2799999998894</c:v>
                </c:pt>
                <c:pt idx="40257">
                  <c:v>201.2849999998894</c:v>
                </c:pt>
                <c:pt idx="40258">
                  <c:v>201.2899999998894</c:v>
                </c:pt>
                <c:pt idx="40259">
                  <c:v>201.2949999998894</c:v>
                </c:pt>
                <c:pt idx="40260">
                  <c:v>201.2999999998894</c:v>
                </c:pt>
                <c:pt idx="40261">
                  <c:v>201.3049999998894</c:v>
                </c:pt>
                <c:pt idx="40262">
                  <c:v>201.3099999998894</c:v>
                </c:pt>
                <c:pt idx="40263">
                  <c:v>201.3149999998894</c:v>
                </c:pt>
                <c:pt idx="40264">
                  <c:v>201.3199999998894</c:v>
                </c:pt>
                <c:pt idx="40265">
                  <c:v>201.3249999998894</c:v>
                </c:pt>
                <c:pt idx="40266">
                  <c:v>201.3299999998894</c:v>
                </c:pt>
                <c:pt idx="40267">
                  <c:v>201.3349999998894</c:v>
                </c:pt>
                <c:pt idx="40268">
                  <c:v>201.3399999998894</c:v>
                </c:pt>
                <c:pt idx="40269">
                  <c:v>201.3449999998894</c:v>
                </c:pt>
                <c:pt idx="40270">
                  <c:v>201.3499999998894</c:v>
                </c:pt>
                <c:pt idx="40271">
                  <c:v>201.3549999998894</c:v>
                </c:pt>
                <c:pt idx="40272">
                  <c:v>201.3599999998894</c:v>
                </c:pt>
                <c:pt idx="40273">
                  <c:v>201.3649999998894</c:v>
                </c:pt>
                <c:pt idx="40274">
                  <c:v>201.3699999998894</c:v>
                </c:pt>
                <c:pt idx="40275">
                  <c:v>201.3749999998894</c:v>
                </c:pt>
                <c:pt idx="40276">
                  <c:v>201.3799999998893</c:v>
                </c:pt>
                <c:pt idx="40277">
                  <c:v>201.3849999998894</c:v>
                </c:pt>
                <c:pt idx="40278">
                  <c:v>201.3899999998893</c:v>
                </c:pt>
                <c:pt idx="40279">
                  <c:v>201.3949999998893</c:v>
                </c:pt>
                <c:pt idx="40280">
                  <c:v>201.3999999998893</c:v>
                </c:pt>
                <c:pt idx="40281">
                  <c:v>201.4049999998893</c:v>
                </c:pt>
                <c:pt idx="40282">
                  <c:v>201.4099999998893</c:v>
                </c:pt>
                <c:pt idx="40283">
                  <c:v>201.4149999998893</c:v>
                </c:pt>
                <c:pt idx="40284">
                  <c:v>201.4199999998893</c:v>
                </c:pt>
                <c:pt idx="40285">
                  <c:v>201.4249999998893</c:v>
                </c:pt>
                <c:pt idx="40286">
                  <c:v>201.4299999998893</c:v>
                </c:pt>
                <c:pt idx="40287">
                  <c:v>201.4349999998893</c:v>
                </c:pt>
                <c:pt idx="40288">
                  <c:v>201.4399999998893</c:v>
                </c:pt>
                <c:pt idx="40289">
                  <c:v>201.4449999998893</c:v>
                </c:pt>
                <c:pt idx="40290">
                  <c:v>201.4499999998893</c:v>
                </c:pt>
                <c:pt idx="40291">
                  <c:v>201.4549999998893</c:v>
                </c:pt>
                <c:pt idx="40292">
                  <c:v>201.4599999998893</c:v>
                </c:pt>
                <c:pt idx="40293">
                  <c:v>201.4649999998892</c:v>
                </c:pt>
                <c:pt idx="40294">
                  <c:v>201.4699999998892</c:v>
                </c:pt>
                <c:pt idx="40295">
                  <c:v>201.4749999998892</c:v>
                </c:pt>
                <c:pt idx="40296">
                  <c:v>201.4799999998892</c:v>
                </c:pt>
                <c:pt idx="40297">
                  <c:v>201.4849999998893</c:v>
                </c:pt>
                <c:pt idx="40298">
                  <c:v>201.4899999998892</c:v>
                </c:pt>
                <c:pt idx="40299">
                  <c:v>201.4949999998892</c:v>
                </c:pt>
                <c:pt idx="40300">
                  <c:v>201.4999999998892</c:v>
                </c:pt>
                <c:pt idx="40301">
                  <c:v>201.5049999998892</c:v>
                </c:pt>
                <c:pt idx="40302">
                  <c:v>201.5099999998892</c:v>
                </c:pt>
                <c:pt idx="40303">
                  <c:v>201.5149999998892</c:v>
                </c:pt>
                <c:pt idx="40304">
                  <c:v>201.5199999998892</c:v>
                </c:pt>
                <c:pt idx="40305">
                  <c:v>201.5249999998892</c:v>
                </c:pt>
                <c:pt idx="40306">
                  <c:v>201.5299999998892</c:v>
                </c:pt>
                <c:pt idx="40307">
                  <c:v>201.5349999998892</c:v>
                </c:pt>
                <c:pt idx="40308">
                  <c:v>201.5399999998892</c:v>
                </c:pt>
                <c:pt idx="40309">
                  <c:v>201.5449999998892</c:v>
                </c:pt>
                <c:pt idx="40310">
                  <c:v>201.5499999998892</c:v>
                </c:pt>
                <c:pt idx="40311">
                  <c:v>201.5549999998892</c:v>
                </c:pt>
                <c:pt idx="40312">
                  <c:v>201.5599999998892</c:v>
                </c:pt>
                <c:pt idx="40313">
                  <c:v>201.5649999998892</c:v>
                </c:pt>
                <c:pt idx="40314">
                  <c:v>201.5699999998892</c:v>
                </c:pt>
                <c:pt idx="40315">
                  <c:v>201.5749999998891</c:v>
                </c:pt>
                <c:pt idx="40316">
                  <c:v>201.5799999998891</c:v>
                </c:pt>
                <c:pt idx="40317">
                  <c:v>201.5849999998892</c:v>
                </c:pt>
                <c:pt idx="40318">
                  <c:v>201.5899999998892</c:v>
                </c:pt>
                <c:pt idx="40319">
                  <c:v>201.5949999998892</c:v>
                </c:pt>
                <c:pt idx="40320">
                  <c:v>201.5999999998891</c:v>
                </c:pt>
                <c:pt idx="40321">
                  <c:v>201.6049999998891</c:v>
                </c:pt>
                <c:pt idx="40322">
                  <c:v>201.6099999998891</c:v>
                </c:pt>
                <c:pt idx="40323">
                  <c:v>201.6149999998891</c:v>
                </c:pt>
                <c:pt idx="40324">
                  <c:v>201.6199999998891</c:v>
                </c:pt>
                <c:pt idx="40325">
                  <c:v>201.6249999998891</c:v>
                </c:pt>
                <c:pt idx="40326">
                  <c:v>201.6299999998891</c:v>
                </c:pt>
                <c:pt idx="40327">
                  <c:v>201.6349999998891</c:v>
                </c:pt>
                <c:pt idx="40328">
                  <c:v>201.6399999998891</c:v>
                </c:pt>
                <c:pt idx="40329">
                  <c:v>201.6449999998891</c:v>
                </c:pt>
                <c:pt idx="40330">
                  <c:v>201.6499999998891</c:v>
                </c:pt>
                <c:pt idx="40331">
                  <c:v>201.6549999998891</c:v>
                </c:pt>
                <c:pt idx="40332">
                  <c:v>201.6599999998891</c:v>
                </c:pt>
                <c:pt idx="40333">
                  <c:v>201.6649999998891</c:v>
                </c:pt>
                <c:pt idx="40334">
                  <c:v>201.6699999998891</c:v>
                </c:pt>
                <c:pt idx="40335">
                  <c:v>201.6749999998891</c:v>
                </c:pt>
                <c:pt idx="40336">
                  <c:v>201.679999999889</c:v>
                </c:pt>
                <c:pt idx="40337">
                  <c:v>201.684999999889</c:v>
                </c:pt>
                <c:pt idx="40338">
                  <c:v>201.689999999889</c:v>
                </c:pt>
                <c:pt idx="40339">
                  <c:v>201.694999999889</c:v>
                </c:pt>
                <c:pt idx="40340">
                  <c:v>201.699999999889</c:v>
                </c:pt>
                <c:pt idx="40341">
                  <c:v>201.704999999889</c:v>
                </c:pt>
                <c:pt idx="40342">
                  <c:v>201.709999999889</c:v>
                </c:pt>
                <c:pt idx="40343">
                  <c:v>201.714999999889</c:v>
                </c:pt>
                <c:pt idx="40344">
                  <c:v>201.719999999889</c:v>
                </c:pt>
                <c:pt idx="40345">
                  <c:v>201.724999999889</c:v>
                </c:pt>
                <c:pt idx="40346">
                  <c:v>201.729999999889</c:v>
                </c:pt>
                <c:pt idx="40347">
                  <c:v>201.734999999889</c:v>
                </c:pt>
                <c:pt idx="40348">
                  <c:v>201.739999999889</c:v>
                </c:pt>
                <c:pt idx="40349">
                  <c:v>201.744999999889</c:v>
                </c:pt>
                <c:pt idx="40350">
                  <c:v>201.749999999889</c:v>
                </c:pt>
                <c:pt idx="40351">
                  <c:v>201.754999999889</c:v>
                </c:pt>
                <c:pt idx="40352">
                  <c:v>201.759999999889</c:v>
                </c:pt>
                <c:pt idx="40353">
                  <c:v>201.764999999889</c:v>
                </c:pt>
                <c:pt idx="40354">
                  <c:v>201.769999999889</c:v>
                </c:pt>
                <c:pt idx="40355">
                  <c:v>201.7749999998885</c:v>
                </c:pt>
                <c:pt idx="40356">
                  <c:v>201.7799999998881</c:v>
                </c:pt>
                <c:pt idx="40357">
                  <c:v>201.784999999889</c:v>
                </c:pt>
                <c:pt idx="40358">
                  <c:v>201.7899999998889</c:v>
                </c:pt>
                <c:pt idx="40359">
                  <c:v>201.7949999998889</c:v>
                </c:pt>
                <c:pt idx="40360">
                  <c:v>201.7999999998889</c:v>
                </c:pt>
                <c:pt idx="40361">
                  <c:v>201.8049999998889</c:v>
                </c:pt>
                <c:pt idx="40362">
                  <c:v>201.8099999998889</c:v>
                </c:pt>
                <c:pt idx="40363">
                  <c:v>201.8149999998889</c:v>
                </c:pt>
                <c:pt idx="40364">
                  <c:v>201.8199999998889</c:v>
                </c:pt>
                <c:pt idx="40365">
                  <c:v>201.8249999998889</c:v>
                </c:pt>
                <c:pt idx="40366">
                  <c:v>201.8299999998889</c:v>
                </c:pt>
                <c:pt idx="40367">
                  <c:v>201.8349999998889</c:v>
                </c:pt>
                <c:pt idx="40368">
                  <c:v>201.8399999998889</c:v>
                </c:pt>
                <c:pt idx="40369">
                  <c:v>201.8449999998889</c:v>
                </c:pt>
                <c:pt idx="40370">
                  <c:v>201.8499999998889</c:v>
                </c:pt>
                <c:pt idx="40371">
                  <c:v>201.8549999998889</c:v>
                </c:pt>
                <c:pt idx="40372">
                  <c:v>201.8599999998889</c:v>
                </c:pt>
                <c:pt idx="40373">
                  <c:v>201.8649999998889</c:v>
                </c:pt>
                <c:pt idx="40374">
                  <c:v>201.8699999998889</c:v>
                </c:pt>
                <c:pt idx="40375">
                  <c:v>201.8749999998889</c:v>
                </c:pt>
                <c:pt idx="40376">
                  <c:v>201.8799999998888</c:v>
                </c:pt>
                <c:pt idx="40377">
                  <c:v>201.8849999998889</c:v>
                </c:pt>
                <c:pt idx="40378">
                  <c:v>201.8899999998889</c:v>
                </c:pt>
                <c:pt idx="40379">
                  <c:v>201.8949999998889</c:v>
                </c:pt>
                <c:pt idx="40380">
                  <c:v>201.8999999998888</c:v>
                </c:pt>
                <c:pt idx="40381">
                  <c:v>201.9049999998888</c:v>
                </c:pt>
                <c:pt idx="40382">
                  <c:v>201.9099999998888</c:v>
                </c:pt>
                <c:pt idx="40383">
                  <c:v>201.9149999998887</c:v>
                </c:pt>
                <c:pt idx="40384">
                  <c:v>201.9199999998887</c:v>
                </c:pt>
                <c:pt idx="40385">
                  <c:v>201.9249999998888</c:v>
                </c:pt>
                <c:pt idx="40386">
                  <c:v>201.9299999998888</c:v>
                </c:pt>
                <c:pt idx="40387">
                  <c:v>201.9349999998888</c:v>
                </c:pt>
                <c:pt idx="40388">
                  <c:v>201.9399999998888</c:v>
                </c:pt>
                <c:pt idx="40389">
                  <c:v>201.9449999998888</c:v>
                </c:pt>
                <c:pt idx="40390">
                  <c:v>201.9499999998887</c:v>
                </c:pt>
                <c:pt idx="40391">
                  <c:v>201.9549999998888</c:v>
                </c:pt>
                <c:pt idx="40392">
                  <c:v>201.9599999998888</c:v>
                </c:pt>
                <c:pt idx="40393">
                  <c:v>201.9649999998888</c:v>
                </c:pt>
                <c:pt idx="40394">
                  <c:v>201.9699999998888</c:v>
                </c:pt>
                <c:pt idx="40395">
                  <c:v>201.9749999998888</c:v>
                </c:pt>
                <c:pt idx="40396">
                  <c:v>201.9799999998887</c:v>
                </c:pt>
                <c:pt idx="40397">
                  <c:v>201.9849999998888</c:v>
                </c:pt>
                <c:pt idx="40398">
                  <c:v>201.9899999998888</c:v>
                </c:pt>
                <c:pt idx="40399">
                  <c:v>201.9949999998888</c:v>
                </c:pt>
                <c:pt idx="40400">
                  <c:v>201.9999999998888</c:v>
                </c:pt>
                <c:pt idx="40401">
                  <c:v>202.0049999998888</c:v>
                </c:pt>
                <c:pt idx="40402">
                  <c:v>202.0099999998887</c:v>
                </c:pt>
                <c:pt idx="40403">
                  <c:v>202.0149999998887</c:v>
                </c:pt>
                <c:pt idx="40404">
                  <c:v>202.0199999998887</c:v>
                </c:pt>
                <c:pt idx="40405">
                  <c:v>202.0249999998887</c:v>
                </c:pt>
                <c:pt idx="40406">
                  <c:v>202.0299999998887</c:v>
                </c:pt>
                <c:pt idx="40407">
                  <c:v>202.0349999998887</c:v>
                </c:pt>
                <c:pt idx="40408">
                  <c:v>202.0399999998887</c:v>
                </c:pt>
                <c:pt idx="40409">
                  <c:v>202.0449999998887</c:v>
                </c:pt>
                <c:pt idx="40410">
                  <c:v>202.0499999998887</c:v>
                </c:pt>
                <c:pt idx="40411">
                  <c:v>202.0549999998887</c:v>
                </c:pt>
                <c:pt idx="40412">
                  <c:v>202.0599999998887</c:v>
                </c:pt>
                <c:pt idx="40413">
                  <c:v>202.0649999998887</c:v>
                </c:pt>
                <c:pt idx="40414">
                  <c:v>202.0699999998887</c:v>
                </c:pt>
                <c:pt idx="40415">
                  <c:v>202.0749999998887</c:v>
                </c:pt>
                <c:pt idx="40416">
                  <c:v>202.0799999998887</c:v>
                </c:pt>
                <c:pt idx="40417">
                  <c:v>202.0849999998887</c:v>
                </c:pt>
                <c:pt idx="40418">
                  <c:v>202.0899999998887</c:v>
                </c:pt>
                <c:pt idx="40419">
                  <c:v>202.0949999998887</c:v>
                </c:pt>
                <c:pt idx="40420">
                  <c:v>202.0999999998886</c:v>
                </c:pt>
                <c:pt idx="40421">
                  <c:v>202.1049999998885</c:v>
                </c:pt>
                <c:pt idx="40422">
                  <c:v>202.1099999998885</c:v>
                </c:pt>
                <c:pt idx="40423">
                  <c:v>202.1149999998885</c:v>
                </c:pt>
                <c:pt idx="40424">
                  <c:v>202.1199999998883</c:v>
                </c:pt>
                <c:pt idx="40425">
                  <c:v>202.1249999998886</c:v>
                </c:pt>
                <c:pt idx="40426">
                  <c:v>202.1299999998886</c:v>
                </c:pt>
                <c:pt idx="40427">
                  <c:v>202.1349999998885</c:v>
                </c:pt>
                <c:pt idx="40428">
                  <c:v>202.1399999998885</c:v>
                </c:pt>
                <c:pt idx="40429">
                  <c:v>202.1449999998885</c:v>
                </c:pt>
                <c:pt idx="40430">
                  <c:v>202.1499999998885</c:v>
                </c:pt>
                <c:pt idx="40431">
                  <c:v>202.1549999998886</c:v>
                </c:pt>
                <c:pt idx="40432">
                  <c:v>202.1599999998886</c:v>
                </c:pt>
                <c:pt idx="40433">
                  <c:v>202.1649999998886</c:v>
                </c:pt>
                <c:pt idx="40434">
                  <c:v>202.1699999998885</c:v>
                </c:pt>
                <c:pt idx="40435">
                  <c:v>202.1749999998885</c:v>
                </c:pt>
                <c:pt idx="40436">
                  <c:v>202.1799999998885</c:v>
                </c:pt>
                <c:pt idx="40437">
                  <c:v>202.1849999998886</c:v>
                </c:pt>
                <c:pt idx="40438">
                  <c:v>202.1899999998886</c:v>
                </c:pt>
                <c:pt idx="40439">
                  <c:v>202.1949999998886</c:v>
                </c:pt>
                <c:pt idx="40440">
                  <c:v>202.1999999998885</c:v>
                </c:pt>
                <c:pt idx="40441">
                  <c:v>202.2049999998885</c:v>
                </c:pt>
                <c:pt idx="40442">
                  <c:v>202.2099999998885</c:v>
                </c:pt>
                <c:pt idx="40443">
                  <c:v>202.2149999998881</c:v>
                </c:pt>
                <c:pt idx="40444">
                  <c:v>202.2199999998877</c:v>
                </c:pt>
                <c:pt idx="40445">
                  <c:v>202.2249999998886</c:v>
                </c:pt>
                <c:pt idx="40446">
                  <c:v>202.2299999998885</c:v>
                </c:pt>
                <c:pt idx="40447">
                  <c:v>202.2349999998885</c:v>
                </c:pt>
                <c:pt idx="40448">
                  <c:v>202.2399999998885</c:v>
                </c:pt>
                <c:pt idx="40449">
                  <c:v>202.2449999998883</c:v>
                </c:pt>
                <c:pt idx="40450">
                  <c:v>202.2499999998877</c:v>
                </c:pt>
                <c:pt idx="40451">
                  <c:v>202.2549999998885</c:v>
                </c:pt>
                <c:pt idx="40452">
                  <c:v>202.2599999998885</c:v>
                </c:pt>
                <c:pt idx="40453">
                  <c:v>202.2649999998885</c:v>
                </c:pt>
                <c:pt idx="40454">
                  <c:v>202.2699999998885</c:v>
                </c:pt>
                <c:pt idx="40455">
                  <c:v>202.2749999998885</c:v>
                </c:pt>
                <c:pt idx="40456">
                  <c:v>202.2799999998877</c:v>
                </c:pt>
                <c:pt idx="40457">
                  <c:v>202.2849999998885</c:v>
                </c:pt>
                <c:pt idx="40458">
                  <c:v>202.2899999998885</c:v>
                </c:pt>
                <c:pt idx="40459">
                  <c:v>202.2949999998885</c:v>
                </c:pt>
                <c:pt idx="40460">
                  <c:v>202.2999999998885</c:v>
                </c:pt>
                <c:pt idx="40461">
                  <c:v>202.3049999998885</c:v>
                </c:pt>
                <c:pt idx="40462">
                  <c:v>202.3099999998885</c:v>
                </c:pt>
                <c:pt idx="40463">
                  <c:v>202.3149999998885</c:v>
                </c:pt>
                <c:pt idx="40464">
                  <c:v>202.3199999998884</c:v>
                </c:pt>
                <c:pt idx="40465">
                  <c:v>202.3249999998885</c:v>
                </c:pt>
                <c:pt idx="40466">
                  <c:v>202.3299999998885</c:v>
                </c:pt>
                <c:pt idx="40467">
                  <c:v>202.3349999998885</c:v>
                </c:pt>
                <c:pt idx="40468">
                  <c:v>202.3399999998884</c:v>
                </c:pt>
                <c:pt idx="40469">
                  <c:v>202.3449999998884</c:v>
                </c:pt>
                <c:pt idx="40470">
                  <c:v>202.3499999998884</c:v>
                </c:pt>
                <c:pt idx="40471">
                  <c:v>202.3549999998884</c:v>
                </c:pt>
                <c:pt idx="40472">
                  <c:v>202.3599999998884</c:v>
                </c:pt>
                <c:pt idx="40473">
                  <c:v>202.3649999998884</c:v>
                </c:pt>
                <c:pt idx="40474">
                  <c:v>202.3699999998884</c:v>
                </c:pt>
                <c:pt idx="40475">
                  <c:v>202.3749999998884</c:v>
                </c:pt>
                <c:pt idx="40476">
                  <c:v>202.3799999998884</c:v>
                </c:pt>
                <c:pt idx="40477">
                  <c:v>202.3849999998884</c:v>
                </c:pt>
                <c:pt idx="40478">
                  <c:v>202.3899999998884</c:v>
                </c:pt>
                <c:pt idx="40479">
                  <c:v>202.3949999998884</c:v>
                </c:pt>
                <c:pt idx="40480">
                  <c:v>202.3999999998884</c:v>
                </c:pt>
                <c:pt idx="40481">
                  <c:v>202.4049999998884</c:v>
                </c:pt>
                <c:pt idx="40482">
                  <c:v>202.4099999998884</c:v>
                </c:pt>
                <c:pt idx="40483">
                  <c:v>202.4149999998884</c:v>
                </c:pt>
                <c:pt idx="40484">
                  <c:v>202.4199999998883</c:v>
                </c:pt>
                <c:pt idx="40485">
                  <c:v>202.4249999998884</c:v>
                </c:pt>
                <c:pt idx="40486">
                  <c:v>202.4299999998884</c:v>
                </c:pt>
                <c:pt idx="40487">
                  <c:v>202.4349999998884</c:v>
                </c:pt>
                <c:pt idx="40488">
                  <c:v>202.4399999998884</c:v>
                </c:pt>
                <c:pt idx="40489">
                  <c:v>202.4449999998884</c:v>
                </c:pt>
                <c:pt idx="40490">
                  <c:v>202.4499999998883</c:v>
                </c:pt>
                <c:pt idx="40491">
                  <c:v>202.4549999998883</c:v>
                </c:pt>
                <c:pt idx="40492">
                  <c:v>202.4599999998883</c:v>
                </c:pt>
                <c:pt idx="40493">
                  <c:v>202.4649999998883</c:v>
                </c:pt>
                <c:pt idx="40494">
                  <c:v>202.4699999998883</c:v>
                </c:pt>
                <c:pt idx="40495">
                  <c:v>202.4749999998883</c:v>
                </c:pt>
                <c:pt idx="40496">
                  <c:v>202.4799999998883</c:v>
                </c:pt>
                <c:pt idx="40497">
                  <c:v>202.4849999998883</c:v>
                </c:pt>
                <c:pt idx="40498">
                  <c:v>202.4899999998883</c:v>
                </c:pt>
                <c:pt idx="40499">
                  <c:v>202.4949999998883</c:v>
                </c:pt>
                <c:pt idx="40500">
                  <c:v>202.4999999998883</c:v>
                </c:pt>
                <c:pt idx="40501">
                  <c:v>202.5049999998883</c:v>
                </c:pt>
                <c:pt idx="40502">
                  <c:v>202.5099999998883</c:v>
                </c:pt>
                <c:pt idx="40503">
                  <c:v>202.5149999998883</c:v>
                </c:pt>
                <c:pt idx="40504">
                  <c:v>202.5199999998883</c:v>
                </c:pt>
                <c:pt idx="40505">
                  <c:v>202.5249999998883</c:v>
                </c:pt>
                <c:pt idx="40506">
                  <c:v>202.5299999998883</c:v>
                </c:pt>
                <c:pt idx="40507">
                  <c:v>202.5349999998883</c:v>
                </c:pt>
                <c:pt idx="40508">
                  <c:v>202.5399999998882</c:v>
                </c:pt>
                <c:pt idx="40509">
                  <c:v>202.5449999998881</c:v>
                </c:pt>
                <c:pt idx="40510">
                  <c:v>202.5499999998881</c:v>
                </c:pt>
                <c:pt idx="40511">
                  <c:v>202.5549999998883</c:v>
                </c:pt>
                <c:pt idx="40512">
                  <c:v>202.5599999998882</c:v>
                </c:pt>
                <c:pt idx="40513">
                  <c:v>202.5649999998882</c:v>
                </c:pt>
                <c:pt idx="40514">
                  <c:v>202.5699999998882</c:v>
                </c:pt>
                <c:pt idx="40515">
                  <c:v>202.5749999998881</c:v>
                </c:pt>
                <c:pt idx="40516">
                  <c:v>202.5799999998881</c:v>
                </c:pt>
                <c:pt idx="40517">
                  <c:v>202.5849999998882</c:v>
                </c:pt>
                <c:pt idx="40518">
                  <c:v>202.5899999998882</c:v>
                </c:pt>
                <c:pt idx="40519">
                  <c:v>202.5949999998882</c:v>
                </c:pt>
                <c:pt idx="40520">
                  <c:v>202.5999999998882</c:v>
                </c:pt>
                <c:pt idx="40521">
                  <c:v>202.6049999998882</c:v>
                </c:pt>
                <c:pt idx="40522">
                  <c:v>202.6099999998881</c:v>
                </c:pt>
                <c:pt idx="40523">
                  <c:v>202.6149999998881</c:v>
                </c:pt>
                <c:pt idx="40524">
                  <c:v>202.6199999998881</c:v>
                </c:pt>
                <c:pt idx="40525">
                  <c:v>202.6249999998882</c:v>
                </c:pt>
                <c:pt idx="40526">
                  <c:v>202.6299999998882</c:v>
                </c:pt>
                <c:pt idx="40527">
                  <c:v>202.6349999998882</c:v>
                </c:pt>
                <c:pt idx="40528">
                  <c:v>202.6399999998881</c:v>
                </c:pt>
                <c:pt idx="40529">
                  <c:v>202.6449999998881</c:v>
                </c:pt>
                <c:pt idx="40530">
                  <c:v>202.6499999998881</c:v>
                </c:pt>
                <c:pt idx="40531">
                  <c:v>202.6549999998882</c:v>
                </c:pt>
                <c:pt idx="40532">
                  <c:v>202.6599999998882</c:v>
                </c:pt>
                <c:pt idx="40533">
                  <c:v>202.6649999998882</c:v>
                </c:pt>
                <c:pt idx="40534">
                  <c:v>202.6699999998881</c:v>
                </c:pt>
                <c:pt idx="40535">
                  <c:v>202.6749999998881</c:v>
                </c:pt>
                <c:pt idx="40536">
                  <c:v>202.6799999998881</c:v>
                </c:pt>
                <c:pt idx="40537">
                  <c:v>202.6849999998881</c:v>
                </c:pt>
                <c:pt idx="40538">
                  <c:v>202.6899999998881</c:v>
                </c:pt>
                <c:pt idx="40539">
                  <c:v>202.6949999998881</c:v>
                </c:pt>
                <c:pt idx="40540">
                  <c:v>202.6999999998881</c:v>
                </c:pt>
                <c:pt idx="40541">
                  <c:v>202.7049999998881</c:v>
                </c:pt>
                <c:pt idx="40542">
                  <c:v>202.7099999998881</c:v>
                </c:pt>
                <c:pt idx="40543">
                  <c:v>202.7149999998881</c:v>
                </c:pt>
                <c:pt idx="40544">
                  <c:v>202.7199999998873</c:v>
                </c:pt>
                <c:pt idx="40545">
                  <c:v>202.7249999998881</c:v>
                </c:pt>
                <c:pt idx="40546">
                  <c:v>202.7299999998881</c:v>
                </c:pt>
                <c:pt idx="40547">
                  <c:v>202.7349999998881</c:v>
                </c:pt>
                <c:pt idx="40548">
                  <c:v>202.7399999998881</c:v>
                </c:pt>
                <c:pt idx="40549">
                  <c:v>202.7449999998881</c:v>
                </c:pt>
                <c:pt idx="40550">
                  <c:v>202.7499999998873</c:v>
                </c:pt>
                <c:pt idx="40551">
                  <c:v>202.7549999998881</c:v>
                </c:pt>
                <c:pt idx="40552">
                  <c:v>202.759999999888</c:v>
                </c:pt>
                <c:pt idx="40553">
                  <c:v>202.7649999998879</c:v>
                </c:pt>
                <c:pt idx="40554">
                  <c:v>202.7699999998879</c:v>
                </c:pt>
                <c:pt idx="40555">
                  <c:v>202.7749999998879</c:v>
                </c:pt>
                <c:pt idx="40556">
                  <c:v>202.7799999998877</c:v>
                </c:pt>
                <c:pt idx="40557">
                  <c:v>202.784999999888</c:v>
                </c:pt>
                <c:pt idx="40558">
                  <c:v>202.789999999888</c:v>
                </c:pt>
                <c:pt idx="40559">
                  <c:v>202.7949999998879</c:v>
                </c:pt>
                <c:pt idx="40560">
                  <c:v>202.7999999998879</c:v>
                </c:pt>
                <c:pt idx="40561">
                  <c:v>202.804999999888</c:v>
                </c:pt>
                <c:pt idx="40562">
                  <c:v>202.809999999888</c:v>
                </c:pt>
                <c:pt idx="40563">
                  <c:v>202.814999999888</c:v>
                </c:pt>
                <c:pt idx="40564">
                  <c:v>202.819999999888</c:v>
                </c:pt>
                <c:pt idx="40565">
                  <c:v>202.824999999888</c:v>
                </c:pt>
                <c:pt idx="40566">
                  <c:v>202.829999999888</c:v>
                </c:pt>
                <c:pt idx="40567">
                  <c:v>202.834999999888</c:v>
                </c:pt>
                <c:pt idx="40568">
                  <c:v>202.839999999888</c:v>
                </c:pt>
                <c:pt idx="40569">
                  <c:v>202.844999999888</c:v>
                </c:pt>
                <c:pt idx="40570">
                  <c:v>202.849999999888</c:v>
                </c:pt>
                <c:pt idx="40571">
                  <c:v>202.854999999888</c:v>
                </c:pt>
                <c:pt idx="40572">
                  <c:v>202.859999999888</c:v>
                </c:pt>
                <c:pt idx="40573">
                  <c:v>202.864999999888</c:v>
                </c:pt>
                <c:pt idx="40574">
                  <c:v>202.869999999888</c:v>
                </c:pt>
                <c:pt idx="40575">
                  <c:v>202.874999999888</c:v>
                </c:pt>
                <c:pt idx="40576">
                  <c:v>202.879999999888</c:v>
                </c:pt>
                <c:pt idx="40577">
                  <c:v>202.884999999888</c:v>
                </c:pt>
                <c:pt idx="40578">
                  <c:v>202.889999999888</c:v>
                </c:pt>
                <c:pt idx="40579">
                  <c:v>202.8949999998879</c:v>
                </c:pt>
                <c:pt idx="40580">
                  <c:v>202.8999999998879</c:v>
                </c:pt>
                <c:pt idx="40581">
                  <c:v>202.9049999998879</c:v>
                </c:pt>
                <c:pt idx="40582">
                  <c:v>202.9099999998879</c:v>
                </c:pt>
                <c:pt idx="40583">
                  <c:v>202.9149999998879</c:v>
                </c:pt>
                <c:pt idx="40584">
                  <c:v>202.9199999998879</c:v>
                </c:pt>
                <c:pt idx="40585">
                  <c:v>202.9249999998879</c:v>
                </c:pt>
                <c:pt idx="40586">
                  <c:v>202.9299999998879</c:v>
                </c:pt>
                <c:pt idx="40587">
                  <c:v>202.9349999998879</c:v>
                </c:pt>
                <c:pt idx="40588">
                  <c:v>202.9399999998879</c:v>
                </c:pt>
                <c:pt idx="40589">
                  <c:v>202.9449999998879</c:v>
                </c:pt>
                <c:pt idx="40590">
                  <c:v>202.9499999998879</c:v>
                </c:pt>
                <c:pt idx="40591">
                  <c:v>202.9549999998879</c:v>
                </c:pt>
                <c:pt idx="40592">
                  <c:v>202.9599999998879</c:v>
                </c:pt>
                <c:pt idx="40593">
                  <c:v>202.9649999998879</c:v>
                </c:pt>
                <c:pt idx="40594">
                  <c:v>202.9699999998879</c:v>
                </c:pt>
                <c:pt idx="40595">
                  <c:v>202.9749999998879</c:v>
                </c:pt>
                <c:pt idx="40596">
                  <c:v>202.9799999998878</c:v>
                </c:pt>
                <c:pt idx="40597">
                  <c:v>202.9849999998879</c:v>
                </c:pt>
                <c:pt idx="40598">
                  <c:v>202.9899999998879</c:v>
                </c:pt>
                <c:pt idx="40599">
                  <c:v>202.9949999998879</c:v>
                </c:pt>
                <c:pt idx="40600">
                  <c:v>202.9999999998878</c:v>
                </c:pt>
                <c:pt idx="40601">
                  <c:v>203.0049999998878</c:v>
                </c:pt>
                <c:pt idx="40602">
                  <c:v>203.0099999998878</c:v>
                </c:pt>
                <c:pt idx="40603">
                  <c:v>203.0149999998877</c:v>
                </c:pt>
                <c:pt idx="40604">
                  <c:v>203.0199999998877</c:v>
                </c:pt>
                <c:pt idx="40605">
                  <c:v>203.0249999998878</c:v>
                </c:pt>
                <c:pt idx="40606">
                  <c:v>203.0299999998878</c:v>
                </c:pt>
                <c:pt idx="40607">
                  <c:v>203.0349999998878</c:v>
                </c:pt>
                <c:pt idx="40608">
                  <c:v>203.0399999998878</c:v>
                </c:pt>
                <c:pt idx="40609">
                  <c:v>203.0449999998878</c:v>
                </c:pt>
                <c:pt idx="40610">
                  <c:v>203.0499999998877</c:v>
                </c:pt>
                <c:pt idx="40611">
                  <c:v>203.0549999998878</c:v>
                </c:pt>
                <c:pt idx="40612">
                  <c:v>203.0599999998878</c:v>
                </c:pt>
                <c:pt idx="40613">
                  <c:v>203.0649999998878</c:v>
                </c:pt>
                <c:pt idx="40614">
                  <c:v>203.0699999998878</c:v>
                </c:pt>
                <c:pt idx="40615">
                  <c:v>203.0749999998878</c:v>
                </c:pt>
                <c:pt idx="40616">
                  <c:v>203.0799999998877</c:v>
                </c:pt>
                <c:pt idx="40617">
                  <c:v>203.0849999998878</c:v>
                </c:pt>
                <c:pt idx="40618">
                  <c:v>203.0899999998878</c:v>
                </c:pt>
                <c:pt idx="40619">
                  <c:v>203.0949999998878</c:v>
                </c:pt>
                <c:pt idx="40620">
                  <c:v>203.0999999998878</c:v>
                </c:pt>
                <c:pt idx="40621">
                  <c:v>203.1049999998878</c:v>
                </c:pt>
                <c:pt idx="40622">
                  <c:v>203.1099999998877</c:v>
                </c:pt>
                <c:pt idx="40623">
                  <c:v>203.1149999998877</c:v>
                </c:pt>
                <c:pt idx="40624">
                  <c:v>203.1199999998877</c:v>
                </c:pt>
                <c:pt idx="40625">
                  <c:v>203.1249999998877</c:v>
                </c:pt>
                <c:pt idx="40626">
                  <c:v>203.1299999998877</c:v>
                </c:pt>
                <c:pt idx="40627">
                  <c:v>203.1349999998877</c:v>
                </c:pt>
                <c:pt idx="40628">
                  <c:v>203.1399999998877</c:v>
                </c:pt>
                <c:pt idx="40629">
                  <c:v>203.1449999998877</c:v>
                </c:pt>
                <c:pt idx="40630">
                  <c:v>203.1499999998877</c:v>
                </c:pt>
                <c:pt idx="40631">
                  <c:v>203.1549999998877</c:v>
                </c:pt>
                <c:pt idx="40632">
                  <c:v>203.1599999998877</c:v>
                </c:pt>
                <c:pt idx="40633">
                  <c:v>203.1649999998877</c:v>
                </c:pt>
                <c:pt idx="40634">
                  <c:v>203.1699999998877</c:v>
                </c:pt>
                <c:pt idx="40635">
                  <c:v>203.1749999998877</c:v>
                </c:pt>
                <c:pt idx="40636">
                  <c:v>203.1799999998877</c:v>
                </c:pt>
                <c:pt idx="40637">
                  <c:v>203.1849999998877</c:v>
                </c:pt>
                <c:pt idx="40638">
                  <c:v>203.1899999998877</c:v>
                </c:pt>
                <c:pt idx="40639">
                  <c:v>203.1949999998877</c:v>
                </c:pt>
                <c:pt idx="40640">
                  <c:v>203.1999999998876</c:v>
                </c:pt>
                <c:pt idx="40641">
                  <c:v>203.2049999998875</c:v>
                </c:pt>
                <c:pt idx="40642">
                  <c:v>203.2099999998875</c:v>
                </c:pt>
                <c:pt idx="40643">
                  <c:v>203.2149999998875</c:v>
                </c:pt>
                <c:pt idx="40644">
                  <c:v>203.2199999998871</c:v>
                </c:pt>
                <c:pt idx="40645">
                  <c:v>203.2249999998876</c:v>
                </c:pt>
                <c:pt idx="40646">
                  <c:v>203.2299999998876</c:v>
                </c:pt>
                <c:pt idx="40647">
                  <c:v>203.2349999998875</c:v>
                </c:pt>
                <c:pt idx="40648">
                  <c:v>203.2399999998875</c:v>
                </c:pt>
                <c:pt idx="40649">
                  <c:v>203.2449999998875</c:v>
                </c:pt>
                <c:pt idx="40650">
                  <c:v>203.2499999998875</c:v>
                </c:pt>
                <c:pt idx="40651">
                  <c:v>203.2549999998876</c:v>
                </c:pt>
                <c:pt idx="40652">
                  <c:v>203.2599999998876</c:v>
                </c:pt>
                <c:pt idx="40653">
                  <c:v>203.2649999998876</c:v>
                </c:pt>
                <c:pt idx="40654">
                  <c:v>203.2699999998875</c:v>
                </c:pt>
                <c:pt idx="40655">
                  <c:v>203.2749999998875</c:v>
                </c:pt>
                <c:pt idx="40656">
                  <c:v>203.2799999998875</c:v>
                </c:pt>
                <c:pt idx="40657">
                  <c:v>203.2849999998876</c:v>
                </c:pt>
                <c:pt idx="40658">
                  <c:v>203.2899999998876</c:v>
                </c:pt>
                <c:pt idx="40659">
                  <c:v>203.2949999998876</c:v>
                </c:pt>
                <c:pt idx="40660">
                  <c:v>203.2999999998875</c:v>
                </c:pt>
                <c:pt idx="40661">
                  <c:v>203.3049999998876</c:v>
                </c:pt>
                <c:pt idx="40662">
                  <c:v>203.3099999998876</c:v>
                </c:pt>
                <c:pt idx="40663">
                  <c:v>203.3149999998876</c:v>
                </c:pt>
                <c:pt idx="40664">
                  <c:v>203.3199999998876</c:v>
                </c:pt>
                <c:pt idx="40665">
                  <c:v>203.3249999998876</c:v>
                </c:pt>
                <c:pt idx="40666">
                  <c:v>203.3299999998876</c:v>
                </c:pt>
                <c:pt idx="40667">
                  <c:v>203.3349999998875</c:v>
                </c:pt>
                <c:pt idx="40668">
                  <c:v>203.3399999998875</c:v>
                </c:pt>
                <c:pt idx="40669">
                  <c:v>203.3449999998875</c:v>
                </c:pt>
                <c:pt idx="40670">
                  <c:v>203.3499999998875</c:v>
                </c:pt>
                <c:pt idx="40671">
                  <c:v>203.3549999998876</c:v>
                </c:pt>
                <c:pt idx="40672">
                  <c:v>203.3599999998875</c:v>
                </c:pt>
                <c:pt idx="40673">
                  <c:v>203.3649999998875</c:v>
                </c:pt>
                <c:pt idx="40674">
                  <c:v>203.3699999998875</c:v>
                </c:pt>
                <c:pt idx="40675">
                  <c:v>203.3749999998875</c:v>
                </c:pt>
                <c:pt idx="40676">
                  <c:v>203.3799999998875</c:v>
                </c:pt>
                <c:pt idx="40677">
                  <c:v>203.3849999998875</c:v>
                </c:pt>
                <c:pt idx="40678">
                  <c:v>203.3899999998875</c:v>
                </c:pt>
                <c:pt idx="40679">
                  <c:v>203.3949999998875</c:v>
                </c:pt>
                <c:pt idx="40680">
                  <c:v>203.3999999998875</c:v>
                </c:pt>
                <c:pt idx="40681">
                  <c:v>203.4049999998875</c:v>
                </c:pt>
                <c:pt idx="40682">
                  <c:v>203.4099999998875</c:v>
                </c:pt>
                <c:pt idx="40683">
                  <c:v>203.4149999998875</c:v>
                </c:pt>
                <c:pt idx="40684">
                  <c:v>203.4199999998874</c:v>
                </c:pt>
                <c:pt idx="40685">
                  <c:v>203.4249999998875</c:v>
                </c:pt>
                <c:pt idx="40686">
                  <c:v>203.4299999998875</c:v>
                </c:pt>
                <c:pt idx="40687">
                  <c:v>203.4349999998875</c:v>
                </c:pt>
                <c:pt idx="40688">
                  <c:v>203.4399999998874</c:v>
                </c:pt>
                <c:pt idx="40689">
                  <c:v>203.4449999998874</c:v>
                </c:pt>
                <c:pt idx="40690">
                  <c:v>203.4499999998874</c:v>
                </c:pt>
                <c:pt idx="40691">
                  <c:v>203.4549999998874</c:v>
                </c:pt>
                <c:pt idx="40692">
                  <c:v>203.4599999998874</c:v>
                </c:pt>
                <c:pt idx="40693">
                  <c:v>203.4649999998874</c:v>
                </c:pt>
                <c:pt idx="40694">
                  <c:v>203.4699999998874</c:v>
                </c:pt>
                <c:pt idx="40695">
                  <c:v>203.4749999998874</c:v>
                </c:pt>
                <c:pt idx="40696">
                  <c:v>203.4799999998874</c:v>
                </c:pt>
                <c:pt idx="40697">
                  <c:v>203.4849999998874</c:v>
                </c:pt>
                <c:pt idx="40698">
                  <c:v>203.4899999998874</c:v>
                </c:pt>
                <c:pt idx="40699">
                  <c:v>203.4949999998874</c:v>
                </c:pt>
                <c:pt idx="40700">
                  <c:v>203.4999999998874</c:v>
                </c:pt>
                <c:pt idx="40701">
                  <c:v>203.5049999998874</c:v>
                </c:pt>
                <c:pt idx="40702">
                  <c:v>203.5099999998874</c:v>
                </c:pt>
                <c:pt idx="40703">
                  <c:v>203.5149999998874</c:v>
                </c:pt>
                <c:pt idx="40704">
                  <c:v>203.5199999998873</c:v>
                </c:pt>
                <c:pt idx="40705">
                  <c:v>203.5249999998874</c:v>
                </c:pt>
                <c:pt idx="40706">
                  <c:v>203.5299999998874</c:v>
                </c:pt>
                <c:pt idx="40707">
                  <c:v>203.5349999998874</c:v>
                </c:pt>
                <c:pt idx="40708">
                  <c:v>203.5399999998874</c:v>
                </c:pt>
                <c:pt idx="40709">
                  <c:v>203.5449999998874</c:v>
                </c:pt>
                <c:pt idx="40710">
                  <c:v>203.5499999998873</c:v>
                </c:pt>
                <c:pt idx="40711">
                  <c:v>203.5549999998873</c:v>
                </c:pt>
                <c:pt idx="40712">
                  <c:v>203.5599999998873</c:v>
                </c:pt>
                <c:pt idx="40713">
                  <c:v>203.5649999998873</c:v>
                </c:pt>
                <c:pt idx="40714">
                  <c:v>203.5699999998873</c:v>
                </c:pt>
                <c:pt idx="40715">
                  <c:v>203.5749999998873</c:v>
                </c:pt>
                <c:pt idx="40716">
                  <c:v>203.5799999998873</c:v>
                </c:pt>
                <c:pt idx="40717">
                  <c:v>203.5849999998873</c:v>
                </c:pt>
                <c:pt idx="40718">
                  <c:v>203.5899999998873</c:v>
                </c:pt>
                <c:pt idx="40719">
                  <c:v>203.5949999998873</c:v>
                </c:pt>
                <c:pt idx="40720">
                  <c:v>203.5999999998873</c:v>
                </c:pt>
                <c:pt idx="40721">
                  <c:v>203.6049999998873</c:v>
                </c:pt>
                <c:pt idx="40722">
                  <c:v>203.6099999998873</c:v>
                </c:pt>
                <c:pt idx="40723">
                  <c:v>203.6149999998873</c:v>
                </c:pt>
                <c:pt idx="40724">
                  <c:v>203.6199999998873</c:v>
                </c:pt>
                <c:pt idx="40725">
                  <c:v>203.6249999998873</c:v>
                </c:pt>
                <c:pt idx="40726">
                  <c:v>203.6299999998873</c:v>
                </c:pt>
                <c:pt idx="40727">
                  <c:v>203.6349999998873</c:v>
                </c:pt>
                <c:pt idx="40728">
                  <c:v>203.6399999998872</c:v>
                </c:pt>
                <c:pt idx="40729">
                  <c:v>203.6449999998871</c:v>
                </c:pt>
                <c:pt idx="40730">
                  <c:v>203.6499999998871</c:v>
                </c:pt>
                <c:pt idx="40731">
                  <c:v>203.6549999998873</c:v>
                </c:pt>
                <c:pt idx="40732">
                  <c:v>203.6599999998872</c:v>
                </c:pt>
                <c:pt idx="40733">
                  <c:v>203.6649999998872</c:v>
                </c:pt>
                <c:pt idx="40734">
                  <c:v>203.6699999998872</c:v>
                </c:pt>
                <c:pt idx="40735">
                  <c:v>203.6749999998871</c:v>
                </c:pt>
                <c:pt idx="40736">
                  <c:v>203.6799999998871</c:v>
                </c:pt>
                <c:pt idx="40737">
                  <c:v>203.6849999998872</c:v>
                </c:pt>
                <c:pt idx="40738">
                  <c:v>203.6899999998872</c:v>
                </c:pt>
                <c:pt idx="40739">
                  <c:v>203.6949999998872</c:v>
                </c:pt>
                <c:pt idx="40740">
                  <c:v>203.6999999998872</c:v>
                </c:pt>
                <c:pt idx="40741">
                  <c:v>203.7049999998871</c:v>
                </c:pt>
                <c:pt idx="40742">
                  <c:v>203.7099999998871</c:v>
                </c:pt>
                <c:pt idx="40743">
                  <c:v>203.7149999998871</c:v>
                </c:pt>
                <c:pt idx="40744">
                  <c:v>203.7199999998871</c:v>
                </c:pt>
                <c:pt idx="40745">
                  <c:v>203.7249999998872</c:v>
                </c:pt>
                <c:pt idx="40746">
                  <c:v>203.7299999998872</c:v>
                </c:pt>
                <c:pt idx="40747">
                  <c:v>203.7349999998872</c:v>
                </c:pt>
                <c:pt idx="40748">
                  <c:v>203.7399999998871</c:v>
                </c:pt>
                <c:pt idx="40749">
                  <c:v>203.7449999998871</c:v>
                </c:pt>
                <c:pt idx="40750">
                  <c:v>203.7499999998871</c:v>
                </c:pt>
                <c:pt idx="40751">
                  <c:v>203.7549999998872</c:v>
                </c:pt>
                <c:pt idx="40752">
                  <c:v>203.7599999998872</c:v>
                </c:pt>
                <c:pt idx="40753">
                  <c:v>203.7649999998872</c:v>
                </c:pt>
                <c:pt idx="40754">
                  <c:v>203.7699999998871</c:v>
                </c:pt>
                <c:pt idx="40755">
                  <c:v>203.7749999998871</c:v>
                </c:pt>
                <c:pt idx="40756">
                  <c:v>203.7799999998871</c:v>
                </c:pt>
                <c:pt idx="40757">
                  <c:v>203.7849999998871</c:v>
                </c:pt>
                <c:pt idx="40758">
                  <c:v>203.7899999998871</c:v>
                </c:pt>
                <c:pt idx="40759">
                  <c:v>203.7949999998871</c:v>
                </c:pt>
                <c:pt idx="40760">
                  <c:v>203.7999999998871</c:v>
                </c:pt>
                <c:pt idx="40761">
                  <c:v>203.8049999998871</c:v>
                </c:pt>
                <c:pt idx="40762">
                  <c:v>203.8099999998871</c:v>
                </c:pt>
                <c:pt idx="40763">
                  <c:v>203.8149999998871</c:v>
                </c:pt>
                <c:pt idx="40764">
                  <c:v>203.8199999998871</c:v>
                </c:pt>
                <c:pt idx="40765">
                  <c:v>203.8249999998871</c:v>
                </c:pt>
                <c:pt idx="40766">
                  <c:v>203.8299999998871</c:v>
                </c:pt>
                <c:pt idx="40767">
                  <c:v>203.8349999998871</c:v>
                </c:pt>
                <c:pt idx="40768">
                  <c:v>203.8399999998871</c:v>
                </c:pt>
                <c:pt idx="40769">
                  <c:v>203.8449999998871</c:v>
                </c:pt>
                <c:pt idx="40770">
                  <c:v>203.8499999998871</c:v>
                </c:pt>
                <c:pt idx="40771">
                  <c:v>203.8549999998871</c:v>
                </c:pt>
                <c:pt idx="40772">
                  <c:v>203.8599999998871</c:v>
                </c:pt>
                <c:pt idx="40773">
                  <c:v>203.8649999998871</c:v>
                </c:pt>
                <c:pt idx="40774">
                  <c:v>203.8699999998871</c:v>
                </c:pt>
                <c:pt idx="40775">
                  <c:v>203.8749999998871</c:v>
                </c:pt>
                <c:pt idx="40776">
                  <c:v>203.879999999887</c:v>
                </c:pt>
                <c:pt idx="40777">
                  <c:v>203.884999999887</c:v>
                </c:pt>
                <c:pt idx="40778">
                  <c:v>203.889999999887</c:v>
                </c:pt>
                <c:pt idx="40779">
                  <c:v>203.894999999887</c:v>
                </c:pt>
                <c:pt idx="40780">
                  <c:v>203.899999999887</c:v>
                </c:pt>
                <c:pt idx="40781">
                  <c:v>203.904999999887</c:v>
                </c:pt>
                <c:pt idx="40782">
                  <c:v>203.909999999887</c:v>
                </c:pt>
                <c:pt idx="40783">
                  <c:v>203.914999999887</c:v>
                </c:pt>
                <c:pt idx="40784">
                  <c:v>203.919999999887</c:v>
                </c:pt>
                <c:pt idx="40785">
                  <c:v>203.924999999887</c:v>
                </c:pt>
                <c:pt idx="40786">
                  <c:v>203.929999999887</c:v>
                </c:pt>
                <c:pt idx="40787">
                  <c:v>203.934999999887</c:v>
                </c:pt>
                <c:pt idx="40788">
                  <c:v>203.939999999887</c:v>
                </c:pt>
                <c:pt idx="40789">
                  <c:v>203.944999999887</c:v>
                </c:pt>
                <c:pt idx="40790">
                  <c:v>203.949999999887</c:v>
                </c:pt>
                <c:pt idx="40791">
                  <c:v>203.954999999887</c:v>
                </c:pt>
                <c:pt idx="40792">
                  <c:v>203.959999999887</c:v>
                </c:pt>
                <c:pt idx="40793">
                  <c:v>203.964999999887</c:v>
                </c:pt>
                <c:pt idx="40794">
                  <c:v>203.969999999887</c:v>
                </c:pt>
                <c:pt idx="40795">
                  <c:v>203.974999999887</c:v>
                </c:pt>
                <c:pt idx="40796">
                  <c:v>203.979999999887</c:v>
                </c:pt>
                <c:pt idx="40797">
                  <c:v>203.984999999887</c:v>
                </c:pt>
                <c:pt idx="40798">
                  <c:v>203.989999999887</c:v>
                </c:pt>
                <c:pt idx="40799">
                  <c:v>203.9949999998869</c:v>
                </c:pt>
                <c:pt idx="40800">
                  <c:v>203.9999999998869</c:v>
                </c:pt>
                <c:pt idx="40801">
                  <c:v>204.0049999998869</c:v>
                </c:pt>
                <c:pt idx="40802">
                  <c:v>204.0099999998869</c:v>
                </c:pt>
                <c:pt idx="40803">
                  <c:v>204.0149999998869</c:v>
                </c:pt>
                <c:pt idx="40804">
                  <c:v>204.0199999998869</c:v>
                </c:pt>
                <c:pt idx="40805">
                  <c:v>204.0249999998869</c:v>
                </c:pt>
                <c:pt idx="40806">
                  <c:v>204.0299999998869</c:v>
                </c:pt>
                <c:pt idx="40807">
                  <c:v>204.0349999998869</c:v>
                </c:pt>
                <c:pt idx="40808">
                  <c:v>204.0399999998869</c:v>
                </c:pt>
                <c:pt idx="40809">
                  <c:v>204.0449999998869</c:v>
                </c:pt>
                <c:pt idx="40810">
                  <c:v>204.0499999998869</c:v>
                </c:pt>
                <c:pt idx="40811">
                  <c:v>204.0549999998869</c:v>
                </c:pt>
                <c:pt idx="40812">
                  <c:v>204.0599999998869</c:v>
                </c:pt>
                <c:pt idx="40813">
                  <c:v>204.0649999998869</c:v>
                </c:pt>
                <c:pt idx="40814">
                  <c:v>204.0699999998869</c:v>
                </c:pt>
                <c:pt idx="40815">
                  <c:v>204.0749999998869</c:v>
                </c:pt>
                <c:pt idx="40816">
                  <c:v>204.0799999998868</c:v>
                </c:pt>
                <c:pt idx="40817">
                  <c:v>204.0849999998869</c:v>
                </c:pt>
                <c:pt idx="40818">
                  <c:v>204.0899999998869</c:v>
                </c:pt>
                <c:pt idx="40819">
                  <c:v>204.0949999998869</c:v>
                </c:pt>
                <c:pt idx="40820">
                  <c:v>204.0999999998868</c:v>
                </c:pt>
                <c:pt idx="40821">
                  <c:v>204.1049999998868</c:v>
                </c:pt>
                <c:pt idx="40822">
                  <c:v>204.1099999998868</c:v>
                </c:pt>
                <c:pt idx="40823">
                  <c:v>204.1149999998867</c:v>
                </c:pt>
                <c:pt idx="40824">
                  <c:v>204.1199999998867</c:v>
                </c:pt>
                <c:pt idx="40825">
                  <c:v>204.1249999998868</c:v>
                </c:pt>
                <c:pt idx="40826">
                  <c:v>204.1299999998868</c:v>
                </c:pt>
                <c:pt idx="40827">
                  <c:v>204.1349999998868</c:v>
                </c:pt>
                <c:pt idx="40828">
                  <c:v>204.1399999998868</c:v>
                </c:pt>
                <c:pt idx="40829">
                  <c:v>204.1449999998867</c:v>
                </c:pt>
                <c:pt idx="40830">
                  <c:v>204.1499999998867</c:v>
                </c:pt>
                <c:pt idx="40831">
                  <c:v>204.1549999998868</c:v>
                </c:pt>
                <c:pt idx="40832">
                  <c:v>204.1599999998868</c:v>
                </c:pt>
                <c:pt idx="40833">
                  <c:v>204.1649999998868</c:v>
                </c:pt>
                <c:pt idx="40834">
                  <c:v>204.1699999998868</c:v>
                </c:pt>
                <c:pt idx="40835">
                  <c:v>204.1749999998868</c:v>
                </c:pt>
                <c:pt idx="40836">
                  <c:v>204.1799999998867</c:v>
                </c:pt>
                <c:pt idx="40837">
                  <c:v>204.1849999998868</c:v>
                </c:pt>
                <c:pt idx="40838">
                  <c:v>204.1899999998868</c:v>
                </c:pt>
                <c:pt idx="40839">
                  <c:v>204.1949999998868</c:v>
                </c:pt>
                <c:pt idx="40840">
                  <c:v>204.1999999998868</c:v>
                </c:pt>
                <c:pt idx="40841">
                  <c:v>204.2049999998868</c:v>
                </c:pt>
                <c:pt idx="40842">
                  <c:v>204.2099999998867</c:v>
                </c:pt>
                <c:pt idx="40843">
                  <c:v>204.2149999998867</c:v>
                </c:pt>
                <c:pt idx="40844">
                  <c:v>204.2199999998867</c:v>
                </c:pt>
                <c:pt idx="40845">
                  <c:v>204.2249999998867</c:v>
                </c:pt>
                <c:pt idx="40846">
                  <c:v>204.2299999998867</c:v>
                </c:pt>
                <c:pt idx="40847">
                  <c:v>204.2349999998867</c:v>
                </c:pt>
                <c:pt idx="40848">
                  <c:v>204.2399999998867</c:v>
                </c:pt>
                <c:pt idx="40849">
                  <c:v>204.2449999998867</c:v>
                </c:pt>
                <c:pt idx="40850">
                  <c:v>204.2499999998867</c:v>
                </c:pt>
                <c:pt idx="40851">
                  <c:v>204.2549999998867</c:v>
                </c:pt>
                <c:pt idx="40852">
                  <c:v>204.2599999998867</c:v>
                </c:pt>
                <c:pt idx="40853">
                  <c:v>204.2649999998867</c:v>
                </c:pt>
                <c:pt idx="40854">
                  <c:v>204.2699999998867</c:v>
                </c:pt>
                <c:pt idx="40855">
                  <c:v>204.2749999998867</c:v>
                </c:pt>
                <c:pt idx="40856">
                  <c:v>204.2799999998867</c:v>
                </c:pt>
                <c:pt idx="40857">
                  <c:v>204.2849999998867</c:v>
                </c:pt>
                <c:pt idx="40858">
                  <c:v>204.2899999998867</c:v>
                </c:pt>
                <c:pt idx="40859">
                  <c:v>204.2949999998867</c:v>
                </c:pt>
                <c:pt idx="40860">
                  <c:v>204.2999999998866</c:v>
                </c:pt>
                <c:pt idx="40861">
                  <c:v>204.3049999998867</c:v>
                </c:pt>
                <c:pt idx="40862">
                  <c:v>204.3099999998867</c:v>
                </c:pt>
                <c:pt idx="40863">
                  <c:v>204.3149999998867</c:v>
                </c:pt>
                <c:pt idx="40864">
                  <c:v>204.3199999998866</c:v>
                </c:pt>
                <c:pt idx="40865">
                  <c:v>204.3249999998866</c:v>
                </c:pt>
                <c:pt idx="40866">
                  <c:v>204.3299999998866</c:v>
                </c:pt>
                <c:pt idx="40867">
                  <c:v>204.3349999998866</c:v>
                </c:pt>
                <c:pt idx="40868">
                  <c:v>204.3399999998866</c:v>
                </c:pt>
                <c:pt idx="40869">
                  <c:v>204.3449999998866</c:v>
                </c:pt>
                <c:pt idx="40870">
                  <c:v>204.3499999998866</c:v>
                </c:pt>
                <c:pt idx="40871">
                  <c:v>204.3549999998866</c:v>
                </c:pt>
                <c:pt idx="40872">
                  <c:v>204.3599999998866</c:v>
                </c:pt>
                <c:pt idx="40873">
                  <c:v>204.3649999998866</c:v>
                </c:pt>
                <c:pt idx="40874">
                  <c:v>204.3699999998866</c:v>
                </c:pt>
                <c:pt idx="40875">
                  <c:v>204.3749999998866</c:v>
                </c:pt>
                <c:pt idx="40876">
                  <c:v>204.3799999998866</c:v>
                </c:pt>
                <c:pt idx="40877">
                  <c:v>204.3849999998866</c:v>
                </c:pt>
                <c:pt idx="40878">
                  <c:v>204.3899999998866</c:v>
                </c:pt>
                <c:pt idx="40879">
                  <c:v>204.3949999998866</c:v>
                </c:pt>
                <c:pt idx="40880">
                  <c:v>204.3999999998866</c:v>
                </c:pt>
                <c:pt idx="40881">
                  <c:v>204.4049999998866</c:v>
                </c:pt>
                <c:pt idx="40882">
                  <c:v>204.4099999998866</c:v>
                </c:pt>
                <c:pt idx="40883">
                  <c:v>204.4149999998866</c:v>
                </c:pt>
                <c:pt idx="40884">
                  <c:v>204.4199999998866</c:v>
                </c:pt>
                <c:pt idx="40885">
                  <c:v>204.4249999998866</c:v>
                </c:pt>
                <c:pt idx="40886">
                  <c:v>204.4299999998866</c:v>
                </c:pt>
                <c:pt idx="40887">
                  <c:v>204.4349999998865</c:v>
                </c:pt>
                <c:pt idx="40888">
                  <c:v>204.4399999998865</c:v>
                </c:pt>
                <c:pt idx="40889">
                  <c:v>204.4449999998865</c:v>
                </c:pt>
                <c:pt idx="40890">
                  <c:v>204.4499999998865</c:v>
                </c:pt>
                <c:pt idx="40891">
                  <c:v>204.4549999998866</c:v>
                </c:pt>
                <c:pt idx="40892">
                  <c:v>204.4599999998865</c:v>
                </c:pt>
                <c:pt idx="40893">
                  <c:v>204.4649999998865</c:v>
                </c:pt>
                <c:pt idx="40894">
                  <c:v>204.4699999998865</c:v>
                </c:pt>
                <c:pt idx="40895">
                  <c:v>204.4749999998865</c:v>
                </c:pt>
                <c:pt idx="40896">
                  <c:v>204.4799999998865</c:v>
                </c:pt>
                <c:pt idx="40897">
                  <c:v>204.4849999998865</c:v>
                </c:pt>
                <c:pt idx="40898">
                  <c:v>204.4899999998865</c:v>
                </c:pt>
                <c:pt idx="40899">
                  <c:v>204.4949999998865</c:v>
                </c:pt>
                <c:pt idx="40900">
                  <c:v>204.4999999998865</c:v>
                </c:pt>
                <c:pt idx="40901">
                  <c:v>204.5049999998865</c:v>
                </c:pt>
                <c:pt idx="40902">
                  <c:v>204.5099999998865</c:v>
                </c:pt>
                <c:pt idx="40903">
                  <c:v>204.5149999998865</c:v>
                </c:pt>
                <c:pt idx="40904">
                  <c:v>204.5199999998864</c:v>
                </c:pt>
                <c:pt idx="40905">
                  <c:v>204.5249999998865</c:v>
                </c:pt>
                <c:pt idx="40906">
                  <c:v>204.5299999998865</c:v>
                </c:pt>
                <c:pt idx="40907">
                  <c:v>204.5349999998865</c:v>
                </c:pt>
                <c:pt idx="40908">
                  <c:v>204.5399999998864</c:v>
                </c:pt>
                <c:pt idx="40909">
                  <c:v>204.5449999998864</c:v>
                </c:pt>
                <c:pt idx="40910">
                  <c:v>204.5499999998864</c:v>
                </c:pt>
                <c:pt idx="40911">
                  <c:v>204.5549999998864</c:v>
                </c:pt>
                <c:pt idx="40912">
                  <c:v>204.5599999998864</c:v>
                </c:pt>
                <c:pt idx="40913">
                  <c:v>204.5649999998864</c:v>
                </c:pt>
                <c:pt idx="40914">
                  <c:v>204.5699999998864</c:v>
                </c:pt>
                <c:pt idx="40915">
                  <c:v>204.5749999998864</c:v>
                </c:pt>
                <c:pt idx="40916">
                  <c:v>204.5799999998864</c:v>
                </c:pt>
                <c:pt idx="40917">
                  <c:v>204.5849999998864</c:v>
                </c:pt>
                <c:pt idx="40918">
                  <c:v>204.5899999998864</c:v>
                </c:pt>
                <c:pt idx="40919">
                  <c:v>204.5949999998864</c:v>
                </c:pt>
                <c:pt idx="40920">
                  <c:v>204.5999999998864</c:v>
                </c:pt>
                <c:pt idx="40921">
                  <c:v>204.6049999998864</c:v>
                </c:pt>
                <c:pt idx="40922">
                  <c:v>204.6099999998864</c:v>
                </c:pt>
                <c:pt idx="40923">
                  <c:v>204.6149999998864</c:v>
                </c:pt>
                <c:pt idx="40924">
                  <c:v>204.6199999998863</c:v>
                </c:pt>
                <c:pt idx="40925">
                  <c:v>204.6249999998864</c:v>
                </c:pt>
                <c:pt idx="40926">
                  <c:v>204.6299999998864</c:v>
                </c:pt>
                <c:pt idx="40927">
                  <c:v>204.6349999998864</c:v>
                </c:pt>
                <c:pt idx="40928">
                  <c:v>204.6399999998864</c:v>
                </c:pt>
                <c:pt idx="40929">
                  <c:v>204.6449999998864</c:v>
                </c:pt>
                <c:pt idx="40930">
                  <c:v>204.6499999998863</c:v>
                </c:pt>
                <c:pt idx="40931">
                  <c:v>204.6549999998863</c:v>
                </c:pt>
                <c:pt idx="40932">
                  <c:v>204.6599999998863</c:v>
                </c:pt>
                <c:pt idx="40933">
                  <c:v>204.6649999998863</c:v>
                </c:pt>
                <c:pt idx="40934">
                  <c:v>204.6699999998863</c:v>
                </c:pt>
                <c:pt idx="40935">
                  <c:v>204.6749999998863</c:v>
                </c:pt>
                <c:pt idx="40936">
                  <c:v>204.6799999998863</c:v>
                </c:pt>
                <c:pt idx="40937">
                  <c:v>204.6849999998863</c:v>
                </c:pt>
                <c:pt idx="40938">
                  <c:v>204.6899999998863</c:v>
                </c:pt>
                <c:pt idx="40939">
                  <c:v>204.6949999998863</c:v>
                </c:pt>
                <c:pt idx="40940">
                  <c:v>204.6999999998863</c:v>
                </c:pt>
                <c:pt idx="40941">
                  <c:v>204.7049999998863</c:v>
                </c:pt>
                <c:pt idx="40942">
                  <c:v>204.7099999998863</c:v>
                </c:pt>
                <c:pt idx="40943">
                  <c:v>204.7149999998863</c:v>
                </c:pt>
                <c:pt idx="40944">
                  <c:v>204.7199999998863</c:v>
                </c:pt>
                <c:pt idx="40945">
                  <c:v>204.7249999998863</c:v>
                </c:pt>
                <c:pt idx="40946">
                  <c:v>204.7299999998863</c:v>
                </c:pt>
                <c:pt idx="40947">
                  <c:v>204.7349999998863</c:v>
                </c:pt>
                <c:pt idx="40948">
                  <c:v>204.7399999998862</c:v>
                </c:pt>
                <c:pt idx="40949">
                  <c:v>204.7449999998861</c:v>
                </c:pt>
                <c:pt idx="40950">
                  <c:v>204.7499999998861</c:v>
                </c:pt>
                <c:pt idx="40951">
                  <c:v>204.7549999998863</c:v>
                </c:pt>
                <c:pt idx="40952">
                  <c:v>204.7599999998862</c:v>
                </c:pt>
                <c:pt idx="40953">
                  <c:v>204.7649999998862</c:v>
                </c:pt>
                <c:pt idx="40954">
                  <c:v>204.7699999998862</c:v>
                </c:pt>
                <c:pt idx="40955">
                  <c:v>204.7749999998861</c:v>
                </c:pt>
                <c:pt idx="40956">
                  <c:v>204.7799999998861</c:v>
                </c:pt>
                <c:pt idx="40957">
                  <c:v>204.7849999998862</c:v>
                </c:pt>
                <c:pt idx="40958">
                  <c:v>204.7899999998862</c:v>
                </c:pt>
                <c:pt idx="40959">
                  <c:v>204.7949999998862</c:v>
                </c:pt>
                <c:pt idx="40960">
                  <c:v>204.7999999998862</c:v>
                </c:pt>
                <c:pt idx="40961">
                  <c:v>204.8049999998862</c:v>
                </c:pt>
                <c:pt idx="40962">
                  <c:v>204.8099999998862</c:v>
                </c:pt>
                <c:pt idx="40963">
                  <c:v>204.8149999998862</c:v>
                </c:pt>
                <c:pt idx="40964">
                  <c:v>204.8199999998862</c:v>
                </c:pt>
                <c:pt idx="40965">
                  <c:v>204.8249999998862</c:v>
                </c:pt>
                <c:pt idx="40966">
                  <c:v>204.8299999998862</c:v>
                </c:pt>
                <c:pt idx="40967">
                  <c:v>204.8349999998862</c:v>
                </c:pt>
                <c:pt idx="40968">
                  <c:v>204.8399999998862</c:v>
                </c:pt>
                <c:pt idx="40969">
                  <c:v>204.8449999998862</c:v>
                </c:pt>
                <c:pt idx="40970">
                  <c:v>204.8499999998862</c:v>
                </c:pt>
                <c:pt idx="40971">
                  <c:v>204.8549999998862</c:v>
                </c:pt>
                <c:pt idx="40972">
                  <c:v>204.8599999998862</c:v>
                </c:pt>
                <c:pt idx="40973">
                  <c:v>204.8649999998862</c:v>
                </c:pt>
                <c:pt idx="40974">
                  <c:v>204.8699999998862</c:v>
                </c:pt>
                <c:pt idx="40975">
                  <c:v>204.8749999998861</c:v>
                </c:pt>
                <c:pt idx="40976">
                  <c:v>204.8799999998861</c:v>
                </c:pt>
                <c:pt idx="40977">
                  <c:v>204.8849999998862</c:v>
                </c:pt>
                <c:pt idx="40978">
                  <c:v>204.8899999998862</c:v>
                </c:pt>
                <c:pt idx="40979">
                  <c:v>204.8949999998862</c:v>
                </c:pt>
                <c:pt idx="40980">
                  <c:v>204.8999999998861</c:v>
                </c:pt>
                <c:pt idx="40981">
                  <c:v>204.9049999998861</c:v>
                </c:pt>
                <c:pt idx="40982">
                  <c:v>204.9099999998861</c:v>
                </c:pt>
                <c:pt idx="40983">
                  <c:v>204.9149999998861</c:v>
                </c:pt>
                <c:pt idx="40984">
                  <c:v>204.9199999998861</c:v>
                </c:pt>
                <c:pt idx="40985">
                  <c:v>204.9249999998861</c:v>
                </c:pt>
                <c:pt idx="40986">
                  <c:v>204.9299999998861</c:v>
                </c:pt>
                <c:pt idx="40987">
                  <c:v>204.9349999998861</c:v>
                </c:pt>
                <c:pt idx="40988">
                  <c:v>204.9399999998861</c:v>
                </c:pt>
                <c:pt idx="40989">
                  <c:v>204.9449999998861</c:v>
                </c:pt>
                <c:pt idx="40990">
                  <c:v>204.9499999998861</c:v>
                </c:pt>
                <c:pt idx="40991">
                  <c:v>204.9549999998861</c:v>
                </c:pt>
                <c:pt idx="40992">
                  <c:v>204.9599999998861</c:v>
                </c:pt>
                <c:pt idx="40993">
                  <c:v>204.9649999998861</c:v>
                </c:pt>
                <c:pt idx="40994">
                  <c:v>204.9699999998861</c:v>
                </c:pt>
                <c:pt idx="40995">
                  <c:v>204.9749999998861</c:v>
                </c:pt>
                <c:pt idx="40996">
                  <c:v>204.979999999886</c:v>
                </c:pt>
                <c:pt idx="40997">
                  <c:v>204.984999999886</c:v>
                </c:pt>
                <c:pt idx="40998">
                  <c:v>204.989999999886</c:v>
                </c:pt>
                <c:pt idx="40999">
                  <c:v>204.994999999886</c:v>
                </c:pt>
                <c:pt idx="41000">
                  <c:v>204.999999999886</c:v>
                </c:pt>
                <c:pt idx="41001">
                  <c:v>205.004999999886</c:v>
                </c:pt>
                <c:pt idx="41002">
                  <c:v>205.009999999886</c:v>
                </c:pt>
                <c:pt idx="41003">
                  <c:v>205.014999999886</c:v>
                </c:pt>
                <c:pt idx="41004">
                  <c:v>205.019999999886</c:v>
                </c:pt>
                <c:pt idx="41005">
                  <c:v>205.024999999886</c:v>
                </c:pt>
                <c:pt idx="41006">
                  <c:v>205.029999999886</c:v>
                </c:pt>
                <c:pt idx="41007">
                  <c:v>205.034999999886</c:v>
                </c:pt>
                <c:pt idx="41008">
                  <c:v>205.039999999886</c:v>
                </c:pt>
                <c:pt idx="41009">
                  <c:v>205.044999999886</c:v>
                </c:pt>
                <c:pt idx="41010">
                  <c:v>205.049999999886</c:v>
                </c:pt>
                <c:pt idx="41011">
                  <c:v>205.054999999886</c:v>
                </c:pt>
                <c:pt idx="41012">
                  <c:v>205.059999999886</c:v>
                </c:pt>
                <c:pt idx="41013">
                  <c:v>205.064999999886</c:v>
                </c:pt>
                <c:pt idx="41014">
                  <c:v>205.069999999886</c:v>
                </c:pt>
                <c:pt idx="41015">
                  <c:v>205.074999999886</c:v>
                </c:pt>
                <c:pt idx="41016">
                  <c:v>205.079999999886</c:v>
                </c:pt>
                <c:pt idx="41017">
                  <c:v>205.084999999886</c:v>
                </c:pt>
                <c:pt idx="41018">
                  <c:v>205.089999999886</c:v>
                </c:pt>
                <c:pt idx="41019">
                  <c:v>205.0949999998859</c:v>
                </c:pt>
                <c:pt idx="41020">
                  <c:v>205.0999999998859</c:v>
                </c:pt>
                <c:pt idx="41021">
                  <c:v>205.1049999998859</c:v>
                </c:pt>
                <c:pt idx="41022">
                  <c:v>205.1099999998859</c:v>
                </c:pt>
                <c:pt idx="41023">
                  <c:v>205.1149999998859</c:v>
                </c:pt>
                <c:pt idx="41024">
                  <c:v>205.1199999998859</c:v>
                </c:pt>
                <c:pt idx="41025">
                  <c:v>205.1249999998859</c:v>
                </c:pt>
                <c:pt idx="41026">
                  <c:v>205.1299999998859</c:v>
                </c:pt>
                <c:pt idx="41027">
                  <c:v>205.1349999998859</c:v>
                </c:pt>
                <c:pt idx="41028">
                  <c:v>205.1399999998859</c:v>
                </c:pt>
                <c:pt idx="41029">
                  <c:v>205.1449999998859</c:v>
                </c:pt>
                <c:pt idx="41030">
                  <c:v>205.1499999998859</c:v>
                </c:pt>
                <c:pt idx="41031">
                  <c:v>205.1549999998859</c:v>
                </c:pt>
                <c:pt idx="41032">
                  <c:v>205.1599999998859</c:v>
                </c:pt>
                <c:pt idx="41033">
                  <c:v>205.1649999998859</c:v>
                </c:pt>
                <c:pt idx="41034">
                  <c:v>205.1699999998859</c:v>
                </c:pt>
                <c:pt idx="41035">
                  <c:v>205.1749999998859</c:v>
                </c:pt>
                <c:pt idx="41036">
                  <c:v>205.1799999998858</c:v>
                </c:pt>
                <c:pt idx="41037">
                  <c:v>205.1849999998859</c:v>
                </c:pt>
                <c:pt idx="41038">
                  <c:v>205.1899999998859</c:v>
                </c:pt>
                <c:pt idx="41039">
                  <c:v>205.1949999998859</c:v>
                </c:pt>
                <c:pt idx="41040">
                  <c:v>205.1999999998858</c:v>
                </c:pt>
                <c:pt idx="41041">
                  <c:v>205.2049999998858</c:v>
                </c:pt>
                <c:pt idx="41042">
                  <c:v>205.2099999998858</c:v>
                </c:pt>
                <c:pt idx="41043">
                  <c:v>205.2149999998857</c:v>
                </c:pt>
                <c:pt idx="41044">
                  <c:v>205.2199999998857</c:v>
                </c:pt>
                <c:pt idx="41045">
                  <c:v>205.2249999998858</c:v>
                </c:pt>
                <c:pt idx="41046">
                  <c:v>205.2299999998858</c:v>
                </c:pt>
                <c:pt idx="41047">
                  <c:v>205.2349999998858</c:v>
                </c:pt>
                <c:pt idx="41048">
                  <c:v>205.2399999998858</c:v>
                </c:pt>
                <c:pt idx="41049">
                  <c:v>205.2449999998857</c:v>
                </c:pt>
                <c:pt idx="41050">
                  <c:v>205.2499999998857</c:v>
                </c:pt>
                <c:pt idx="41051">
                  <c:v>205.2549999998858</c:v>
                </c:pt>
                <c:pt idx="41052">
                  <c:v>205.2599999998858</c:v>
                </c:pt>
                <c:pt idx="41053">
                  <c:v>205.2649999998858</c:v>
                </c:pt>
                <c:pt idx="41054">
                  <c:v>205.2699999998858</c:v>
                </c:pt>
                <c:pt idx="41055">
                  <c:v>205.2749999998858</c:v>
                </c:pt>
                <c:pt idx="41056">
                  <c:v>205.2799999998857</c:v>
                </c:pt>
                <c:pt idx="41057">
                  <c:v>205.2849999998858</c:v>
                </c:pt>
                <c:pt idx="41058">
                  <c:v>205.2899999998858</c:v>
                </c:pt>
                <c:pt idx="41059">
                  <c:v>205.2949999998858</c:v>
                </c:pt>
                <c:pt idx="41060">
                  <c:v>205.2999999998858</c:v>
                </c:pt>
                <c:pt idx="41061">
                  <c:v>205.3049999998858</c:v>
                </c:pt>
                <c:pt idx="41062">
                  <c:v>205.3099999998858</c:v>
                </c:pt>
                <c:pt idx="41063">
                  <c:v>205.3149999998857</c:v>
                </c:pt>
                <c:pt idx="41064">
                  <c:v>205.3199999998857</c:v>
                </c:pt>
                <c:pt idx="41065">
                  <c:v>205.3249999998858</c:v>
                </c:pt>
                <c:pt idx="41066">
                  <c:v>205.3299999998858</c:v>
                </c:pt>
                <c:pt idx="41067">
                  <c:v>205.3349999998858</c:v>
                </c:pt>
                <c:pt idx="41068">
                  <c:v>205.3399999998857</c:v>
                </c:pt>
                <c:pt idx="41069">
                  <c:v>205.3449999998857</c:v>
                </c:pt>
                <c:pt idx="41070">
                  <c:v>205.3499999998857</c:v>
                </c:pt>
                <c:pt idx="41071">
                  <c:v>205.3549999998857</c:v>
                </c:pt>
                <c:pt idx="41072">
                  <c:v>205.3599999998857</c:v>
                </c:pt>
                <c:pt idx="41073">
                  <c:v>205.3649999998857</c:v>
                </c:pt>
                <c:pt idx="41074">
                  <c:v>205.3699999998857</c:v>
                </c:pt>
                <c:pt idx="41075">
                  <c:v>205.3749999998857</c:v>
                </c:pt>
                <c:pt idx="41076">
                  <c:v>205.3799999998857</c:v>
                </c:pt>
                <c:pt idx="41077">
                  <c:v>205.3849999998857</c:v>
                </c:pt>
                <c:pt idx="41078">
                  <c:v>205.3899999998857</c:v>
                </c:pt>
                <c:pt idx="41079">
                  <c:v>205.3949999998857</c:v>
                </c:pt>
                <c:pt idx="41080">
                  <c:v>205.3999999998857</c:v>
                </c:pt>
                <c:pt idx="41081">
                  <c:v>205.4049999998857</c:v>
                </c:pt>
                <c:pt idx="41082">
                  <c:v>205.4099999998857</c:v>
                </c:pt>
                <c:pt idx="41083">
                  <c:v>205.4149999998857</c:v>
                </c:pt>
                <c:pt idx="41084">
                  <c:v>205.4199999998856</c:v>
                </c:pt>
                <c:pt idx="41085">
                  <c:v>205.4249999998856</c:v>
                </c:pt>
                <c:pt idx="41086">
                  <c:v>205.4299999998856</c:v>
                </c:pt>
                <c:pt idx="41087">
                  <c:v>205.4349999998856</c:v>
                </c:pt>
                <c:pt idx="41088">
                  <c:v>205.4399999998856</c:v>
                </c:pt>
                <c:pt idx="41089">
                  <c:v>205.4449999998856</c:v>
                </c:pt>
                <c:pt idx="41090">
                  <c:v>205.4499999998856</c:v>
                </c:pt>
                <c:pt idx="41091">
                  <c:v>205.4549999998856</c:v>
                </c:pt>
                <c:pt idx="41092">
                  <c:v>205.4599999998856</c:v>
                </c:pt>
                <c:pt idx="41093">
                  <c:v>205.4649999998856</c:v>
                </c:pt>
                <c:pt idx="41094">
                  <c:v>205.4699999998856</c:v>
                </c:pt>
                <c:pt idx="41095">
                  <c:v>205.4749999998856</c:v>
                </c:pt>
                <c:pt idx="41096">
                  <c:v>205.4799999998856</c:v>
                </c:pt>
                <c:pt idx="41097">
                  <c:v>205.4849999998856</c:v>
                </c:pt>
                <c:pt idx="41098">
                  <c:v>205.4899999998856</c:v>
                </c:pt>
                <c:pt idx="41099">
                  <c:v>205.4949999998856</c:v>
                </c:pt>
                <c:pt idx="41100">
                  <c:v>205.4999999998856</c:v>
                </c:pt>
                <c:pt idx="41101">
                  <c:v>205.5049999998856</c:v>
                </c:pt>
                <c:pt idx="41102">
                  <c:v>205.5099999998856</c:v>
                </c:pt>
                <c:pt idx="41103">
                  <c:v>205.5149999998856</c:v>
                </c:pt>
                <c:pt idx="41104">
                  <c:v>205.5199999998856</c:v>
                </c:pt>
                <c:pt idx="41105">
                  <c:v>205.5249999998856</c:v>
                </c:pt>
                <c:pt idx="41106">
                  <c:v>205.5299999998856</c:v>
                </c:pt>
                <c:pt idx="41107">
                  <c:v>205.5349999998855</c:v>
                </c:pt>
                <c:pt idx="41108">
                  <c:v>205.5399999998855</c:v>
                </c:pt>
                <c:pt idx="41109">
                  <c:v>205.5449999998855</c:v>
                </c:pt>
                <c:pt idx="41110">
                  <c:v>205.5499999998855</c:v>
                </c:pt>
                <c:pt idx="41111">
                  <c:v>205.5549999998856</c:v>
                </c:pt>
                <c:pt idx="41112">
                  <c:v>205.5599999998855</c:v>
                </c:pt>
                <c:pt idx="41113">
                  <c:v>205.5649999998855</c:v>
                </c:pt>
                <c:pt idx="41114">
                  <c:v>205.5699999998855</c:v>
                </c:pt>
                <c:pt idx="41115">
                  <c:v>205.5749999998855</c:v>
                </c:pt>
                <c:pt idx="41116">
                  <c:v>205.5799999998855</c:v>
                </c:pt>
                <c:pt idx="41117">
                  <c:v>205.5849999998855</c:v>
                </c:pt>
                <c:pt idx="41118">
                  <c:v>205.5899999998855</c:v>
                </c:pt>
                <c:pt idx="41119">
                  <c:v>205.5949999998855</c:v>
                </c:pt>
                <c:pt idx="41120">
                  <c:v>205.5999999998855</c:v>
                </c:pt>
                <c:pt idx="41121">
                  <c:v>205.6049999998855</c:v>
                </c:pt>
                <c:pt idx="41122">
                  <c:v>205.6099999998855</c:v>
                </c:pt>
                <c:pt idx="41123">
                  <c:v>205.6149999998855</c:v>
                </c:pt>
                <c:pt idx="41124">
                  <c:v>205.6199999998854</c:v>
                </c:pt>
                <c:pt idx="41125">
                  <c:v>205.6249999998855</c:v>
                </c:pt>
                <c:pt idx="41126">
                  <c:v>205.6299999998855</c:v>
                </c:pt>
                <c:pt idx="41127">
                  <c:v>205.6349999998855</c:v>
                </c:pt>
                <c:pt idx="41128">
                  <c:v>205.6399999998854</c:v>
                </c:pt>
                <c:pt idx="41129">
                  <c:v>205.6449999998854</c:v>
                </c:pt>
                <c:pt idx="41130">
                  <c:v>205.6499999998854</c:v>
                </c:pt>
                <c:pt idx="41131">
                  <c:v>205.6549999998854</c:v>
                </c:pt>
                <c:pt idx="41132">
                  <c:v>205.6599999998854</c:v>
                </c:pt>
                <c:pt idx="41133">
                  <c:v>205.6649999998854</c:v>
                </c:pt>
                <c:pt idx="41134">
                  <c:v>205.6699999998854</c:v>
                </c:pt>
                <c:pt idx="41135">
                  <c:v>205.6749999998854</c:v>
                </c:pt>
                <c:pt idx="41136">
                  <c:v>205.6799999998854</c:v>
                </c:pt>
                <c:pt idx="41137">
                  <c:v>205.6849999998854</c:v>
                </c:pt>
                <c:pt idx="41138">
                  <c:v>205.6899999998854</c:v>
                </c:pt>
                <c:pt idx="41139">
                  <c:v>205.6949999998854</c:v>
                </c:pt>
                <c:pt idx="41140">
                  <c:v>205.6999999998854</c:v>
                </c:pt>
                <c:pt idx="41141">
                  <c:v>205.7049999998854</c:v>
                </c:pt>
                <c:pt idx="41142">
                  <c:v>205.7099999998854</c:v>
                </c:pt>
                <c:pt idx="41143">
                  <c:v>205.7149999998854</c:v>
                </c:pt>
                <c:pt idx="41144">
                  <c:v>205.7199999998853</c:v>
                </c:pt>
                <c:pt idx="41145">
                  <c:v>205.7249999998854</c:v>
                </c:pt>
                <c:pt idx="41146">
                  <c:v>205.7299999998854</c:v>
                </c:pt>
                <c:pt idx="41147">
                  <c:v>205.7349999998854</c:v>
                </c:pt>
                <c:pt idx="41148">
                  <c:v>205.7399999998854</c:v>
                </c:pt>
                <c:pt idx="41149">
                  <c:v>205.7449999998854</c:v>
                </c:pt>
                <c:pt idx="41150">
                  <c:v>205.7499999998853</c:v>
                </c:pt>
                <c:pt idx="41151">
                  <c:v>205.7549999998853</c:v>
                </c:pt>
                <c:pt idx="41152">
                  <c:v>205.7599999998853</c:v>
                </c:pt>
                <c:pt idx="41153">
                  <c:v>205.7649999998853</c:v>
                </c:pt>
                <c:pt idx="41154">
                  <c:v>205.7699999998853</c:v>
                </c:pt>
                <c:pt idx="41155">
                  <c:v>205.7749999998853</c:v>
                </c:pt>
                <c:pt idx="41156">
                  <c:v>205.7799999998853</c:v>
                </c:pt>
                <c:pt idx="41157">
                  <c:v>205.7849999998853</c:v>
                </c:pt>
                <c:pt idx="41158">
                  <c:v>205.7899999998853</c:v>
                </c:pt>
                <c:pt idx="41159">
                  <c:v>205.7949999998853</c:v>
                </c:pt>
                <c:pt idx="41160">
                  <c:v>205.7999999998853</c:v>
                </c:pt>
                <c:pt idx="41161">
                  <c:v>205.8049999998853</c:v>
                </c:pt>
                <c:pt idx="41162">
                  <c:v>205.8099999998853</c:v>
                </c:pt>
                <c:pt idx="41163">
                  <c:v>205.8149999998853</c:v>
                </c:pt>
                <c:pt idx="41164">
                  <c:v>205.8199999998853</c:v>
                </c:pt>
                <c:pt idx="41165">
                  <c:v>205.8249999998853</c:v>
                </c:pt>
                <c:pt idx="41166">
                  <c:v>205.8299999998853</c:v>
                </c:pt>
                <c:pt idx="41167">
                  <c:v>205.8349999998853</c:v>
                </c:pt>
                <c:pt idx="41168">
                  <c:v>205.8399999998853</c:v>
                </c:pt>
                <c:pt idx="41169">
                  <c:v>205.8449999998853</c:v>
                </c:pt>
                <c:pt idx="41170">
                  <c:v>205.8499999998853</c:v>
                </c:pt>
                <c:pt idx="41171">
                  <c:v>205.8549999998853</c:v>
                </c:pt>
                <c:pt idx="41172">
                  <c:v>205.8599999998853</c:v>
                </c:pt>
                <c:pt idx="41173">
                  <c:v>205.8649999998852</c:v>
                </c:pt>
                <c:pt idx="41174">
                  <c:v>205.8699999998852</c:v>
                </c:pt>
                <c:pt idx="41175">
                  <c:v>205.8749999998852</c:v>
                </c:pt>
                <c:pt idx="41176">
                  <c:v>205.8799999998852</c:v>
                </c:pt>
                <c:pt idx="41177">
                  <c:v>205.8849999998853</c:v>
                </c:pt>
                <c:pt idx="41178">
                  <c:v>205.8899999998852</c:v>
                </c:pt>
                <c:pt idx="41179">
                  <c:v>205.8949999998852</c:v>
                </c:pt>
                <c:pt idx="41180">
                  <c:v>205.8999999998852</c:v>
                </c:pt>
                <c:pt idx="41181">
                  <c:v>205.9049999998852</c:v>
                </c:pt>
                <c:pt idx="41182">
                  <c:v>205.9099999998852</c:v>
                </c:pt>
                <c:pt idx="41183">
                  <c:v>205.9149999998852</c:v>
                </c:pt>
                <c:pt idx="41184">
                  <c:v>205.9199999998852</c:v>
                </c:pt>
                <c:pt idx="41185">
                  <c:v>205.9249999998852</c:v>
                </c:pt>
                <c:pt idx="41186">
                  <c:v>205.9299999998852</c:v>
                </c:pt>
                <c:pt idx="41187">
                  <c:v>205.9349999998852</c:v>
                </c:pt>
                <c:pt idx="41188">
                  <c:v>205.9399999998852</c:v>
                </c:pt>
                <c:pt idx="41189">
                  <c:v>205.9449999998852</c:v>
                </c:pt>
                <c:pt idx="41190">
                  <c:v>205.9499999998852</c:v>
                </c:pt>
                <c:pt idx="41191">
                  <c:v>205.9549999998852</c:v>
                </c:pt>
                <c:pt idx="41192">
                  <c:v>205.9599999998852</c:v>
                </c:pt>
                <c:pt idx="41193">
                  <c:v>205.9649999998852</c:v>
                </c:pt>
                <c:pt idx="41194">
                  <c:v>205.9699999998852</c:v>
                </c:pt>
                <c:pt idx="41195">
                  <c:v>205.9749999998851</c:v>
                </c:pt>
                <c:pt idx="41196">
                  <c:v>205.9799999998851</c:v>
                </c:pt>
                <c:pt idx="41197">
                  <c:v>205.9849999998852</c:v>
                </c:pt>
                <c:pt idx="41198">
                  <c:v>205.9899999998852</c:v>
                </c:pt>
                <c:pt idx="41199">
                  <c:v>205.9949999998852</c:v>
                </c:pt>
                <c:pt idx="41200">
                  <c:v>205.9999999998851</c:v>
                </c:pt>
                <c:pt idx="41201">
                  <c:v>206.0049999998851</c:v>
                </c:pt>
                <c:pt idx="41202">
                  <c:v>206.0099999998851</c:v>
                </c:pt>
                <c:pt idx="41203">
                  <c:v>206.0149999998851</c:v>
                </c:pt>
                <c:pt idx="41204">
                  <c:v>206.0199999998851</c:v>
                </c:pt>
                <c:pt idx="41205">
                  <c:v>206.0249999998851</c:v>
                </c:pt>
                <c:pt idx="41206">
                  <c:v>206.0299999998851</c:v>
                </c:pt>
                <c:pt idx="41207">
                  <c:v>206.0349999998851</c:v>
                </c:pt>
                <c:pt idx="41208">
                  <c:v>206.0399999998851</c:v>
                </c:pt>
                <c:pt idx="41209">
                  <c:v>206.0449999998851</c:v>
                </c:pt>
                <c:pt idx="41210">
                  <c:v>206.0499999998851</c:v>
                </c:pt>
                <c:pt idx="41211">
                  <c:v>206.0549999998851</c:v>
                </c:pt>
                <c:pt idx="41212">
                  <c:v>206.0599999998851</c:v>
                </c:pt>
                <c:pt idx="41213">
                  <c:v>206.0649999998851</c:v>
                </c:pt>
                <c:pt idx="41214">
                  <c:v>206.0699999998851</c:v>
                </c:pt>
                <c:pt idx="41215">
                  <c:v>206.0749999998851</c:v>
                </c:pt>
                <c:pt idx="41216">
                  <c:v>206.079999999885</c:v>
                </c:pt>
                <c:pt idx="41217">
                  <c:v>206.084999999885</c:v>
                </c:pt>
                <c:pt idx="41218">
                  <c:v>206.089999999885</c:v>
                </c:pt>
                <c:pt idx="41219">
                  <c:v>206.094999999885</c:v>
                </c:pt>
                <c:pt idx="41220">
                  <c:v>206.099999999885</c:v>
                </c:pt>
                <c:pt idx="41221">
                  <c:v>206.104999999885</c:v>
                </c:pt>
                <c:pt idx="41222">
                  <c:v>206.109999999885</c:v>
                </c:pt>
                <c:pt idx="41223">
                  <c:v>206.114999999885</c:v>
                </c:pt>
                <c:pt idx="41224">
                  <c:v>206.119999999885</c:v>
                </c:pt>
                <c:pt idx="41225">
                  <c:v>206.124999999885</c:v>
                </c:pt>
                <c:pt idx="41226">
                  <c:v>206.129999999885</c:v>
                </c:pt>
                <c:pt idx="41227">
                  <c:v>206.134999999885</c:v>
                </c:pt>
                <c:pt idx="41228">
                  <c:v>206.139999999885</c:v>
                </c:pt>
                <c:pt idx="41229">
                  <c:v>206.144999999885</c:v>
                </c:pt>
                <c:pt idx="41230">
                  <c:v>206.149999999885</c:v>
                </c:pt>
                <c:pt idx="41231">
                  <c:v>206.154999999885</c:v>
                </c:pt>
                <c:pt idx="41232">
                  <c:v>206.159999999885</c:v>
                </c:pt>
                <c:pt idx="41233">
                  <c:v>206.164999999885</c:v>
                </c:pt>
                <c:pt idx="41234">
                  <c:v>206.169999999885</c:v>
                </c:pt>
                <c:pt idx="41235">
                  <c:v>206.174999999885</c:v>
                </c:pt>
                <c:pt idx="41236">
                  <c:v>206.179999999885</c:v>
                </c:pt>
                <c:pt idx="41237">
                  <c:v>206.184999999885</c:v>
                </c:pt>
                <c:pt idx="41238">
                  <c:v>206.189999999885</c:v>
                </c:pt>
                <c:pt idx="41239">
                  <c:v>206.1949999998849</c:v>
                </c:pt>
                <c:pt idx="41240">
                  <c:v>206.1999999998849</c:v>
                </c:pt>
                <c:pt idx="41241">
                  <c:v>206.2049999998849</c:v>
                </c:pt>
                <c:pt idx="41242">
                  <c:v>206.2099999998849</c:v>
                </c:pt>
                <c:pt idx="41243">
                  <c:v>206.2149999998849</c:v>
                </c:pt>
                <c:pt idx="41244">
                  <c:v>206.2199999998849</c:v>
                </c:pt>
                <c:pt idx="41245">
                  <c:v>206.2249999998849</c:v>
                </c:pt>
                <c:pt idx="41246">
                  <c:v>206.2299999998849</c:v>
                </c:pt>
                <c:pt idx="41247">
                  <c:v>206.2349999998849</c:v>
                </c:pt>
                <c:pt idx="41248">
                  <c:v>206.2399999998849</c:v>
                </c:pt>
                <c:pt idx="41249">
                  <c:v>206.2449999998849</c:v>
                </c:pt>
                <c:pt idx="41250">
                  <c:v>206.2499999998849</c:v>
                </c:pt>
                <c:pt idx="41251">
                  <c:v>206.2549999998849</c:v>
                </c:pt>
                <c:pt idx="41252">
                  <c:v>206.2599999998849</c:v>
                </c:pt>
                <c:pt idx="41253">
                  <c:v>206.2649999998849</c:v>
                </c:pt>
                <c:pt idx="41254">
                  <c:v>206.2699999998849</c:v>
                </c:pt>
                <c:pt idx="41255">
                  <c:v>206.2749999998849</c:v>
                </c:pt>
                <c:pt idx="41256">
                  <c:v>206.2799999998848</c:v>
                </c:pt>
                <c:pt idx="41257">
                  <c:v>206.2849999998849</c:v>
                </c:pt>
                <c:pt idx="41258">
                  <c:v>206.2899999998849</c:v>
                </c:pt>
                <c:pt idx="41259">
                  <c:v>206.2949999998849</c:v>
                </c:pt>
                <c:pt idx="41260">
                  <c:v>206.2999999998848</c:v>
                </c:pt>
                <c:pt idx="41261">
                  <c:v>206.3049999998848</c:v>
                </c:pt>
                <c:pt idx="41262">
                  <c:v>206.3099999998848</c:v>
                </c:pt>
                <c:pt idx="41263">
                  <c:v>206.3149999998848</c:v>
                </c:pt>
                <c:pt idx="41264">
                  <c:v>206.3199999998848</c:v>
                </c:pt>
                <c:pt idx="41265">
                  <c:v>206.324999999885</c:v>
                </c:pt>
                <c:pt idx="41266">
                  <c:v>206.3299999998848</c:v>
                </c:pt>
                <c:pt idx="41267">
                  <c:v>206.3349999998848</c:v>
                </c:pt>
                <c:pt idx="41268">
                  <c:v>206.3399999998848</c:v>
                </c:pt>
                <c:pt idx="41269">
                  <c:v>206.3449999998848</c:v>
                </c:pt>
                <c:pt idx="41270">
                  <c:v>206.3499999998848</c:v>
                </c:pt>
                <c:pt idx="41271">
                  <c:v>206.3549999998848</c:v>
                </c:pt>
                <c:pt idx="41272">
                  <c:v>206.3599999998848</c:v>
                </c:pt>
                <c:pt idx="41273">
                  <c:v>206.3649999998848</c:v>
                </c:pt>
                <c:pt idx="41274">
                  <c:v>206.3699999998848</c:v>
                </c:pt>
                <c:pt idx="41275">
                  <c:v>206.3749999998848</c:v>
                </c:pt>
                <c:pt idx="41276">
                  <c:v>206.3799999998848</c:v>
                </c:pt>
                <c:pt idx="41277">
                  <c:v>206.3849999998848</c:v>
                </c:pt>
                <c:pt idx="41278">
                  <c:v>206.3899999998848</c:v>
                </c:pt>
                <c:pt idx="41279">
                  <c:v>206.3949999998848</c:v>
                </c:pt>
                <c:pt idx="41280">
                  <c:v>206.3999999998848</c:v>
                </c:pt>
                <c:pt idx="41281">
                  <c:v>206.4049999998848</c:v>
                </c:pt>
                <c:pt idx="41282">
                  <c:v>206.4099999998847</c:v>
                </c:pt>
                <c:pt idx="41283">
                  <c:v>206.4149999998847</c:v>
                </c:pt>
                <c:pt idx="41284">
                  <c:v>206.4199999998847</c:v>
                </c:pt>
                <c:pt idx="41285">
                  <c:v>206.4249999998848</c:v>
                </c:pt>
                <c:pt idx="41286">
                  <c:v>206.4299999998848</c:v>
                </c:pt>
                <c:pt idx="41287">
                  <c:v>206.4349999998848</c:v>
                </c:pt>
                <c:pt idx="41288">
                  <c:v>206.4399999998847</c:v>
                </c:pt>
                <c:pt idx="41289">
                  <c:v>206.4449999998847</c:v>
                </c:pt>
                <c:pt idx="41290">
                  <c:v>206.4499999998847</c:v>
                </c:pt>
                <c:pt idx="41291">
                  <c:v>206.4549999998847</c:v>
                </c:pt>
                <c:pt idx="41292">
                  <c:v>206.4599999998847</c:v>
                </c:pt>
                <c:pt idx="41293">
                  <c:v>206.4649999998847</c:v>
                </c:pt>
                <c:pt idx="41294">
                  <c:v>206.4699999998847</c:v>
                </c:pt>
                <c:pt idx="41295">
                  <c:v>206.4749999998847</c:v>
                </c:pt>
                <c:pt idx="41296">
                  <c:v>206.4799999998847</c:v>
                </c:pt>
                <c:pt idx="41297">
                  <c:v>206.4849999998847</c:v>
                </c:pt>
                <c:pt idx="41298">
                  <c:v>206.4899999998847</c:v>
                </c:pt>
                <c:pt idx="41299">
                  <c:v>206.4949999998847</c:v>
                </c:pt>
                <c:pt idx="41300">
                  <c:v>206.4999999998847</c:v>
                </c:pt>
                <c:pt idx="41301">
                  <c:v>206.5049999998847</c:v>
                </c:pt>
                <c:pt idx="41302">
                  <c:v>206.5099999998847</c:v>
                </c:pt>
                <c:pt idx="41303">
                  <c:v>206.5149999998847</c:v>
                </c:pt>
                <c:pt idx="41304">
                  <c:v>206.5199999998846</c:v>
                </c:pt>
                <c:pt idx="41305">
                  <c:v>206.5249999998846</c:v>
                </c:pt>
                <c:pt idx="41306">
                  <c:v>206.5299999998846</c:v>
                </c:pt>
                <c:pt idx="41307">
                  <c:v>206.5349999998846</c:v>
                </c:pt>
                <c:pt idx="41308">
                  <c:v>206.5399999998846</c:v>
                </c:pt>
                <c:pt idx="41309">
                  <c:v>206.5449999998846</c:v>
                </c:pt>
                <c:pt idx="41310">
                  <c:v>206.5499999998846</c:v>
                </c:pt>
                <c:pt idx="41311">
                  <c:v>206.5549999998846</c:v>
                </c:pt>
                <c:pt idx="41312">
                  <c:v>206.5599999998846</c:v>
                </c:pt>
                <c:pt idx="41313">
                  <c:v>206.5649999998846</c:v>
                </c:pt>
                <c:pt idx="41314">
                  <c:v>206.5699999998846</c:v>
                </c:pt>
                <c:pt idx="41315">
                  <c:v>206.5749999998846</c:v>
                </c:pt>
                <c:pt idx="41316">
                  <c:v>206.5799999998846</c:v>
                </c:pt>
                <c:pt idx="41317">
                  <c:v>206.5849999998846</c:v>
                </c:pt>
                <c:pt idx="41318">
                  <c:v>206.5899999998846</c:v>
                </c:pt>
                <c:pt idx="41319">
                  <c:v>206.5949999998846</c:v>
                </c:pt>
                <c:pt idx="41320">
                  <c:v>206.5999999998846</c:v>
                </c:pt>
                <c:pt idx="41321">
                  <c:v>206.6049999998846</c:v>
                </c:pt>
                <c:pt idx="41322">
                  <c:v>206.6099999998846</c:v>
                </c:pt>
                <c:pt idx="41323">
                  <c:v>206.6149999998846</c:v>
                </c:pt>
                <c:pt idx="41324">
                  <c:v>206.6199999998846</c:v>
                </c:pt>
                <c:pt idx="41325">
                  <c:v>206.6249999998846</c:v>
                </c:pt>
                <c:pt idx="41326">
                  <c:v>206.6299999998845</c:v>
                </c:pt>
                <c:pt idx="41327">
                  <c:v>206.6349999998845</c:v>
                </c:pt>
                <c:pt idx="41328">
                  <c:v>206.6399999998845</c:v>
                </c:pt>
                <c:pt idx="41329">
                  <c:v>206.6449999998845</c:v>
                </c:pt>
                <c:pt idx="41330">
                  <c:v>206.6499999998845</c:v>
                </c:pt>
                <c:pt idx="41331">
                  <c:v>206.6549999998846</c:v>
                </c:pt>
                <c:pt idx="41332">
                  <c:v>206.6599999998845</c:v>
                </c:pt>
                <c:pt idx="41333">
                  <c:v>206.6649999998845</c:v>
                </c:pt>
                <c:pt idx="41334">
                  <c:v>206.6699999998845</c:v>
                </c:pt>
                <c:pt idx="41335">
                  <c:v>206.6749999998845</c:v>
                </c:pt>
                <c:pt idx="41336">
                  <c:v>206.6799999998845</c:v>
                </c:pt>
                <c:pt idx="41337">
                  <c:v>206.6849999998845</c:v>
                </c:pt>
                <c:pt idx="41338">
                  <c:v>206.6899999998845</c:v>
                </c:pt>
                <c:pt idx="41339">
                  <c:v>206.6949999998845</c:v>
                </c:pt>
                <c:pt idx="41340">
                  <c:v>206.6999999998845</c:v>
                </c:pt>
                <c:pt idx="41341">
                  <c:v>206.7049999998845</c:v>
                </c:pt>
                <c:pt idx="41342">
                  <c:v>206.7099999998845</c:v>
                </c:pt>
                <c:pt idx="41343">
                  <c:v>206.7149999998845</c:v>
                </c:pt>
                <c:pt idx="41344">
                  <c:v>206.7199999998844</c:v>
                </c:pt>
                <c:pt idx="41345">
                  <c:v>206.7249999998845</c:v>
                </c:pt>
                <c:pt idx="41346">
                  <c:v>206.7299999998845</c:v>
                </c:pt>
                <c:pt idx="41347">
                  <c:v>206.7349999998845</c:v>
                </c:pt>
                <c:pt idx="41348">
                  <c:v>206.7399999998844</c:v>
                </c:pt>
                <c:pt idx="41349">
                  <c:v>206.7449999998844</c:v>
                </c:pt>
                <c:pt idx="41350">
                  <c:v>206.7499999998844</c:v>
                </c:pt>
                <c:pt idx="41351">
                  <c:v>206.7549999998844</c:v>
                </c:pt>
                <c:pt idx="41352">
                  <c:v>206.7599999998844</c:v>
                </c:pt>
                <c:pt idx="41353">
                  <c:v>206.7649999998844</c:v>
                </c:pt>
                <c:pt idx="41354">
                  <c:v>206.7699999998844</c:v>
                </c:pt>
                <c:pt idx="41355">
                  <c:v>206.7749999998844</c:v>
                </c:pt>
                <c:pt idx="41356">
                  <c:v>206.7799999998844</c:v>
                </c:pt>
                <c:pt idx="41357">
                  <c:v>206.7849999998844</c:v>
                </c:pt>
                <c:pt idx="41358">
                  <c:v>206.7899999998844</c:v>
                </c:pt>
                <c:pt idx="41359">
                  <c:v>206.7949999998844</c:v>
                </c:pt>
                <c:pt idx="41360">
                  <c:v>206.7999999998844</c:v>
                </c:pt>
                <c:pt idx="41361">
                  <c:v>206.8049999998844</c:v>
                </c:pt>
                <c:pt idx="41362">
                  <c:v>206.8099999998844</c:v>
                </c:pt>
                <c:pt idx="41363">
                  <c:v>206.8149999998844</c:v>
                </c:pt>
                <c:pt idx="41364">
                  <c:v>206.8199999998844</c:v>
                </c:pt>
                <c:pt idx="41365">
                  <c:v>206.8249999998844</c:v>
                </c:pt>
                <c:pt idx="41366">
                  <c:v>206.8299999998844</c:v>
                </c:pt>
                <c:pt idx="41367">
                  <c:v>206.8349999998844</c:v>
                </c:pt>
                <c:pt idx="41368">
                  <c:v>206.8399999998844</c:v>
                </c:pt>
                <c:pt idx="41369">
                  <c:v>206.8449999998844</c:v>
                </c:pt>
                <c:pt idx="41370">
                  <c:v>206.8499999998843</c:v>
                </c:pt>
                <c:pt idx="41371">
                  <c:v>206.8549999998844</c:v>
                </c:pt>
                <c:pt idx="41372">
                  <c:v>206.8599999998844</c:v>
                </c:pt>
                <c:pt idx="41373">
                  <c:v>206.8649999998844</c:v>
                </c:pt>
                <c:pt idx="41374">
                  <c:v>206.8699999998844</c:v>
                </c:pt>
                <c:pt idx="41375">
                  <c:v>206.8749999998844</c:v>
                </c:pt>
                <c:pt idx="41376">
                  <c:v>206.8799999998843</c:v>
                </c:pt>
                <c:pt idx="41377">
                  <c:v>206.8849999998843</c:v>
                </c:pt>
                <c:pt idx="41378">
                  <c:v>206.8899999998843</c:v>
                </c:pt>
                <c:pt idx="41379">
                  <c:v>206.8949999998843</c:v>
                </c:pt>
                <c:pt idx="41380">
                  <c:v>206.8999999998843</c:v>
                </c:pt>
                <c:pt idx="41381">
                  <c:v>206.9049999998843</c:v>
                </c:pt>
                <c:pt idx="41382">
                  <c:v>206.9099999998843</c:v>
                </c:pt>
                <c:pt idx="41383">
                  <c:v>206.9149999998843</c:v>
                </c:pt>
                <c:pt idx="41384">
                  <c:v>206.9199999998843</c:v>
                </c:pt>
                <c:pt idx="41385">
                  <c:v>206.9249999998843</c:v>
                </c:pt>
                <c:pt idx="41386">
                  <c:v>206.9299999998843</c:v>
                </c:pt>
                <c:pt idx="41387">
                  <c:v>206.9349999998843</c:v>
                </c:pt>
                <c:pt idx="41388">
                  <c:v>206.9399999998843</c:v>
                </c:pt>
                <c:pt idx="41389">
                  <c:v>206.9449999998843</c:v>
                </c:pt>
                <c:pt idx="41390">
                  <c:v>206.9499999998843</c:v>
                </c:pt>
                <c:pt idx="41391">
                  <c:v>206.9549999998843</c:v>
                </c:pt>
                <c:pt idx="41392">
                  <c:v>206.9599999998842</c:v>
                </c:pt>
                <c:pt idx="41393">
                  <c:v>206.9649999998842</c:v>
                </c:pt>
                <c:pt idx="41394">
                  <c:v>206.9699999998842</c:v>
                </c:pt>
                <c:pt idx="41395">
                  <c:v>206.9749999998842</c:v>
                </c:pt>
                <c:pt idx="41396">
                  <c:v>206.9799999998842</c:v>
                </c:pt>
                <c:pt idx="41397">
                  <c:v>206.9849999998843</c:v>
                </c:pt>
                <c:pt idx="41398">
                  <c:v>206.9899999998842</c:v>
                </c:pt>
                <c:pt idx="41399">
                  <c:v>206.9949999998842</c:v>
                </c:pt>
                <c:pt idx="41400">
                  <c:v>206.9999999998842</c:v>
                </c:pt>
                <c:pt idx="41401">
                  <c:v>207.0049999998842</c:v>
                </c:pt>
                <c:pt idx="41402">
                  <c:v>207.0099999998842</c:v>
                </c:pt>
                <c:pt idx="41403">
                  <c:v>207.0149999998842</c:v>
                </c:pt>
                <c:pt idx="41404">
                  <c:v>207.0199999998842</c:v>
                </c:pt>
                <c:pt idx="41405">
                  <c:v>207.0249999998842</c:v>
                </c:pt>
                <c:pt idx="41406">
                  <c:v>207.0299999998842</c:v>
                </c:pt>
                <c:pt idx="41407">
                  <c:v>207.0349999998842</c:v>
                </c:pt>
                <c:pt idx="41408">
                  <c:v>207.0399999998842</c:v>
                </c:pt>
                <c:pt idx="41409">
                  <c:v>207.0449999998842</c:v>
                </c:pt>
                <c:pt idx="41410">
                  <c:v>207.0499999998842</c:v>
                </c:pt>
                <c:pt idx="41411">
                  <c:v>207.0549999998842</c:v>
                </c:pt>
                <c:pt idx="41412">
                  <c:v>207.0599999998842</c:v>
                </c:pt>
                <c:pt idx="41413">
                  <c:v>207.0649999998842</c:v>
                </c:pt>
                <c:pt idx="41414">
                  <c:v>207.0699999998841</c:v>
                </c:pt>
                <c:pt idx="41415">
                  <c:v>207.0749999998841</c:v>
                </c:pt>
                <c:pt idx="41416">
                  <c:v>207.0799999998841</c:v>
                </c:pt>
                <c:pt idx="41417">
                  <c:v>207.0849999998842</c:v>
                </c:pt>
                <c:pt idx="41418">
                  <c:v>207.0899999998842</c:v>
                </c:pt>
                <c:pt idx="41419">
                  <c:v>207.0949999998842</c:v>
                </c:pt>
                <c:pt idx="41420">
                  <c:v>207.0999999998841</c:v>
                </c:pt>
                <c:pt idx="41421">
                  <c:v>207.1049999998841</c:v>
                </c:pt>
                <c:pt idx="41422">
                  <c:v>207.1099999998841</c:v>
                </c:pt>
                <c:pt idx="41423">
                  <c:v>207.1149999998841</c:v>
                </c:pt>
                <c:pt idx="41424">
                  <c:v>207.1199999998841</c:v>
                </c:pt>
                <c:pt idx="41425">
                  <c:v>207.1249999998841</c:v>
                </c:pt>
                <c:pt idx="41426">
                  <c:v>207.1299999998841</c:v>
                </c:pt>
                <c:pt idx="41427">
                  <c:v>207.1349999998841</c:v>
                </c:pt>
                <c:pt idx="41428">
                  <c:v>207.1399999998841</c:v>
                </c:pt>
                <c:pt idx="41429">
                  <c:v>207.1449999998841</c:v>
                </c:pt>
                <c:pt idx="41430">
                  <c:v>207.1499999998841</c:v>
                </c:pt>
                <c:pt idx="41431">
                  <c:v>207.1549999998841</c:v>
                </c:pt>
                <c:pt idx="41432">
                  <c:v>207.1599999998841</c:v>
                </c:pt>
                <c:pt idx="41433">
                  <c:v>207.1649999998841</c:v>
                </c:pt>
                <c:pt idx="41434">
                  <c:v>207.1699999998841</c:v>
                </c:pt>
                <c:pt idx="41435">
                  <c:v>207.1749999998841</c:v>
                </c:pt>
                <c:pt idx="41436">
                  <c:v>207.179999999884</c:v>
                </c:pt>
                <c:pt idx="41437">
                  <c:v>207.184999999884</c:v>
                </c:pt>
                <c:pt idx="41438">
                  <c:v>207.189999999884</c:v>
                </c:pt>
                <c:pt idx="41439">
                  <c:v>207.194999999884</c:v>
                </c:pt>
                <c:pt idx="41440">
                  <c:v>207.199999999884</c:v>
                </c:pt>
                <c:pt idx="41441">
                  <c:v>207.204999999884</c:v>
                </c:pt>
                <c:pt idx="41442">
                  <c:v>207.209999999884</c:v>
                </c:pt>
                <c:pt idx="41443">
                  <c:v>207.214999999884</c:v>
                </c:pt>
                <c:pt idx="41444">
                  <c:v>207.219999999884</c:v>
                </c:pt>
                <c:pt idx="41445">
                  <c:v>207.224999999884</c:v>
                </c:pt>
                <c:pt idx="41446">
                  <c:v>207.229999999884</c:v>
                </c:pt>
                <c:pt idx="41447">
                  <c:v>207.234999999884</c:v>
                </c:pt>
                <c:pt idx="41448">
                  <c:v>207.239999999884</c:v>
                </c:pt>
                <c:pt idx="41449">
                  <c:v>207.244999999884</c:v>
                </c:pt>
                <c:pt idx="41450">
                  <c:v>207.249999999884</c:v>
                </c:pt>
                <c:pt idx="41451">
                  <c:v>207.254999999884</c:v>
                </c:pt>
                <c:pt idx="41452">
                  <c:v>207.259999999884</c:v>
                </c:pt>
                <c:pt idx="41453">
                  <c:v>207.264999999884</c:v>
                </c:pt>
                <c:pt idx="41454">
                  <c:v>207.269999999884</c:v>
                </c:pt>
                <c:pt idx="41455">
                  <c:v>207.274999999884</c:v>
                </c:pt>
                <c:pt idx="41456">
                  <c:v>207.279999999884</c:v>
                </c:pt>
                <c:pt idx="41457">
                  <c:v>207.284999999884</c:v>
                </c:pt>
                <c:pt idx="41458">
                  <c:v>207.2899999998839</c:v>
                </c:pt>
                <c:pt idx="41459">
                  <c:v>207.2949999998839</c:v>
                </c:pt>
                <c:pt idx="41460">
                  <c:v>207.2999999998839</c:v>
                </c:pt>
                <c:pt idx="41461">
                  <c:v>207.304999999884</c:v>
                </c:pt>
                <c:pt idx="41462">
                  <c:v>207.309999999884</c:v>
                </c:pt>
                <c:pt idx="41463">
                  <c:v>207.314999999884</c:v>
                </c:pt>
                <c:pt idx="41464">
                  <c:v>207.3199999998839</c:v>
                </c:pt>
                <c:pt idx="41465">
                  <c:v>207.324999999884</c:v>
                </c:pt>
                <c:pt idx="41466">
                  <c:v>207.329999999884</c:v>
                </c:pt>
                <c:pt idx="41467">
                  <c:v>207.334999999884</c:v>
                </c:pt>
                <c:pt idx="41468">
                  <c:v>207.339999999884</c:v>
                </c:pt>
                <c:pt idx="41469">
                  <c:v>207.3449999998839</c:v>
                </c:pt>
                <c:pt idx="41470">
                  <c:v>207.3499999998839</c:v>
                </c:pt>
                <c:pt idx="41471">
                  <c:v>207.354999999884</c:v>
                </c:pt>
                <c:pt idx="41472">
                  <c:v>207.359999999884</c:v>
                </c:pt>
                <c:pt idx="41473">
                  <c:v>207.364999999884</c:v>
                </c:pt>
                <c:pt idx="41474">
                  <c:v>207.369999999884</c:v>
                </c:pt>
                <c:pt idx="41475">
                  <c:v>207.3749999998839</c:v>
                </c:pt>
                <c:pt idx="41476">
                  <c:v>207.3799999998839</c:v>
                </c:pt>
                <c:pt idx="41477">
                  <c:v>207.384999999884</c:v>
                </c:pt>
                <c:pt idx="41478">
                  <c:v>207.389999999884</c:v>
                </c:pt>
                <c:pt idx="41479">
                  <c:v>207.394999999884</c:v>
                </c:pt>
                <c:pt idx="41480">
                  <c:v>207.3999999998838</c:v>
                </c:pt>
                <c:pt idx="41481">
                  <c:v>207.4049999998838</c:v>
                </c:pt>
                <c:pt idx="41482">
                  <c:v>207.4099999998838</c:v>
                </c:pt>
                <c:pt idx="41483">
                  <c:v>207.4149999998838</c:v>
                </c:pt>
                <c:pt idx="41484">
                  <c:v>207.4199999998838</c:v>
                </c:pt>
                <c:pt idx="41485">
                  <c:v>207.424999999884</c:v>
                </c:pt>
                <c:pt idx="41486">
                  <c:v>207.4299999998838</c:v>
                </c:pt>
                <c:pt idx="41487">
                  <c:v>207.4349999998838</c:v>
                </c:pt>
                <c:pt idx="41488">
                  <c:v>207.4399999998838</c:v>
                </c:pt>
                <c:pt idx="41489">
                  <c:v>207.4449999998838</c:v>
                </c:pt>
                <c:pt idx="41490">
                  <c:v>207.4499999998838</c:v>
                </c:pt>
                <c:pt idx="41491">
                  <c:v>207.4549999998838</c:v>
                </c:pt>
                <c:pt idx="41492">
                  <c:v>207.4599999998838</c:v>
                </c:pt>
                <c:pt idx="41493">
                  <c:v>207.4649999998838</c:v>
                </c:pt>
                <c:pt idx="41494">
                  <c:v>207.4699999998838</c:v>
                </c:pt>
                <c:pt idx="41495">
                  <c:v>207.4749999998838</c:v>
                </c:pt>
                <c:pt idx="41496">
                  <c:v>207.4799999998838</c:v>
                </c:pt>
                <c:pt idx="41497">
                  <c:v>207.4849999998838</c:v>
                </c:pt>
                <c:pt idx="41498">
                  <c:v>207.4899999998838</c:v>
                </c:pt>
                <c:pt idx="41499">
                  <c:v>207.4949999998838</c:v>
                </c:pt>
                <c:pt idx="41500">
                  <c:v>207.4999999998838</c:v>
                </c:pt>
                <c:pt idx="41501">
                  <c:v>207.5049999998838</c:v>
                </c:pt>
                <c:pt idx="41502">
                  <c:v>207.5099999998837</c:v>
                </c:pt>
                <c:pt idx="41503">
                  <c:v>207.5149999998837</c:v>
                </c:pt>
                <c:pt idx="41504">
                  <c:v>207.5199999998837</c:v>
                </c:pt>
                <c:pt idx="41505">
                  <c:v>207.5249999998838</c:v>
                </c:pt>
                <c:pt idx="41506">
                  <c:v>207.5299999998838</c:v>
                </c:pt>
                <c:pt idx="41507">
                  <c:v>207.5349999998838</c:v>
                </c:pt>
                <c:pt idx="41508">
                  <c:v>207.5399999998837</c:v>
                </c:pt>
                <c:pt idx="41509">
                  <c:v>207.5449999998837</c:v>
                </c:pt>
                <c:pt idx="41510">
                  <c:v>207.5499999998837</c:v>
                </c:pt>
                <c:pt idx="41511">
                  <c:v>207.5549999998837</c:v>
                </c:pt>
                <c:pt idx="41512">
                  <c:v>207.5599999998837</c:v>
                </c:pt>
                <c:pt idx="41513">
                  <c:v>207.5649999998837</c:v>
                </c:pt>
                <c:pt idx="41514">
                  <c:v>207.5699999998837</c:v>
                </c:pt>
                <c:pt idx="41515">
                  <c:v>207.5749999998837</c:v>
                </c:pt>
                <c:pt idx="41516">
                  <c:v>207.5799999998837</c:v>
                </c:pt>
                <c:pt idx="41517">
                  <c:v>207.5849999998837</c:v>
                </c:pt>
                <c:pt idx="41518">
                  <c:v>207.5899999998837</c:v>
                </c:pt>
                <c:pt idx="41519">
                  <c:v>207.5949999998837</c:v>
                </c:pt>
                <c:pt idx="41520">
                  <c:v>207.5999999998837</c:v>
                </c:pt>
                <c:pt idx="41521">
                  <c:v>207.6049999998837</c:v>
                </c:pt>
                <c:pt idx="41522">
                  <c:v>207.6099999998837</c:v>
                </c:pt>
                <c:pt idx="41523">
                  <c:v>207.6149999998837</c:v>
                </c:pt>
                <c:pt idx="41524">
                  <c:v>207.6199999998836</c:v>
                </c:pt>
                <c:pt idx="41525">
                  <c:v>207.6249999998836</c:v>
                </c:pt>
                <c:pt idx="41526">
                  <c:v>207.6299999998836</c:v>
                </c:pt>
                <c:pt idx="41527">
                  <c:v>207.6349999998836</c:v>
                </c:pt>
                <c:pt idx="41528">
                  <c:v>207.6399999998836</c:v>
                </c:pt>
                <c:pt idx="41529">
                  <c:v>207.6449999998836</c:v>
                </c:pt>
                <c:pt idx="41530">
                  <c:v>207.6499999998836</c:v>
                </c:pt>
                <c:pt idx="41531">
                  <c:v>207.6549999998836</c:v>
                </c:pt>
                <c:pt idx="41532">
                  <c:v>207.6599999998836</c:v>
                </c:pt>
                <c:pt idx="41533">
                  <c:v>207.6649999998836</c:v>
                </c:pt>
                <c:pt idx="41534">
                  <c:v>207.6699999998836</c:v>
                </c:pt>
                <c:pt idx="41535">
                  <c:v>207.6749999998836</c:v>
                </c:pt>
                <c:pt idx="41536">
                  <c:v>207.6799999998836</c:v>
                </c:pt>
                <c:pt idx="41537">
                  <c:v>207.6849999998836</c:v>
                </c:pt>
                <c:pt idx="41538">
                  <c:v>207.6899999998836</c:v>
                </c:pt>
                <c:pt idx="41539">
                  <c:v>207.6949999998836</c:v>
                </c:pt>
                <c:pt idx="41540">
                  <c:v>207.6999999998836</c:v>
                </c:pt>
                <c:pt idx="41541">
                  <c:v>207.7049999998836</c:v>
                </c:pt>
                <c:pt idx="41542">
                  <c:v>207.7099999998836</c:v>
                </c:pt>
                <c:pt idx="41543">
                  <c:v>207.7149999998836</c:v>
                </c:pt>
                <c:pt idx="41544">
                  <c:v>207.7199999998836</c:v>
                </c:pt>
                <c:pt idx="41545">
                  <c:v>207.7249999998836</c:v>
                </c:pt>
                <c:pt idx="41546">
                  <c:v>207.7299999998835</c:v>
                </c:pt>
                <c:pt idx="41547">
                  <c:v>207.7349999998835</c:v>
                </c:pt>
                <c:pt idx="41548">
                  <c:v>207.7399999998835</c:v>
                </c:pt>
                <c:pt idx="41549">
                  <c:v>207.7449999998835</c:v>
                </c:pt>
                <c:pt idx="41550">
                  <c:v>207.7499999998835</c:v>
                </c:pt>
                <c:pt idx="41551">
                  <c:v>207.7549999998836</c:v>
                </c:pt>
                <c:pt idx="41552">
                  <c:v>207.7599999998835</c:v>
                </c:pt>
                <c:pt idx="41553">
                  <c:v>207.7649999998835</c:v>
                </c:pt>
                <c:pt idx="41554">
                  <c:v>207.7699999998835</c:v>
                </c:pt>
                <c:pt idx="41555">
                  <c:v>207.7749999998835</c:v>
                </c:pt>
                <c:pt idx="41556">
                  <c:v>207.7799999998835</c:v>
                </c:pt>
                <c:pt idx="41557">
                  <c:v>207.7849999998835</c:v>
                </c:pt>
                <c:pt idx="41558">
                  <c:v>207.7899999998835</c:v>
                </c:pt>
                <c:pt idx="41559">
                  <c:v>207.7949999998835</c:v>
                </c:pt>
                <c:pt idx="41560">
                  <c:v>207.7999999998835</c:v>
                </c:pt>
                <c:pt idx="41561">
                  <c:v>207.8049999998835</c:v>
                </c:pt>
                <c:pt idx="41562">
                  <c:v>207.8099999998835</c:v>
                </c:pt>
                <c:pt idx="41563">
                  <c:v>207.8149999998835</c:v>
                </c:pt>
                <c:pt idx="41564">
                  <c:v>207.8199999998835</c:v>
                </c:pt>
                <c:pt idx="41565">
                  <c:v>207.8249999998835</c:v>
                </c:pt>
                <c:pt idx="41566">
                  <c:v>207.8299999998835</c:v>
                </c:pt>
                <c:pt idx="41567">
                  <c:v>207.8349999998835</c:v>
                </c:pt>
                <c:pt idx="41568">
                  <c:v>207.8399999998834</c:v>
                </c:pt>
                <c:pt idx="41569">
                  <c:v>207.8449999998834</c:v>
                </c:pt>
                <c:pt idx="41570">
                  <c:v>207.8499999998834</c:v>
                </c:pt>
                <c:pt idx="41571">
                  <c:v>207.8549999998835</c:v>
                </c:pt>
                <c:pt idx="41572">
                  <c:v>207.8599999998835</c:v>
                </c:pt>
                <c:pt idx="41573">
                  <c:v>207.8649999998835</c:v>
                </c:pt>
                <c:pt idx="41574">
                  <c:v>207.8699999998834</c:v>
                </c:pt>
                <c:pt idx="41575">
                  <c:v>207.8749999998834</c:v>
                </c:pt>
                <c:pt idx="41576">
                  <c:v>207.8799999998834</c:v>
                </c:pt>
                <c:pt idx="41577">
                  <c:v>207.8849999998834</c:v>
                </c:pt>
                <c:pt idx="41578">
                  <c:v>207.8899999998834</c:v>
                </c:pt>
                <c:pt idx="41579">
                  <c:v>207.8949999998834</c:v>
                </c:pt>
                <c:pt idx="41580">
                  <c:v>207.8999999998834</c:v>
                </c:pt>
                <c:pt idx="41581">
                  <c:v>207.9049999998834</c:v>
                </c:pt>
                <c:pt idx="41582">
                  <c:v>207.9099999998834</c:v>
                </c:pt>
                <c:pt idx="41583">
                  <c:v>207.9149999998834</c:v>
                </c:pt>
                <c:pt idx="41584">
                  <c:v>207.9199999998834</c:v>
                </c:pt>
                <c:pt idx="41585">
                  <c:v>207.9249999998834</c:v>
                </c:pt>
                <c:pt idx="41586">
                  <c:v>207.9299999998834</c:v>
                </c:pt>
                <c:pt idx="41587">
                  <c:v>207.9349999998834</c:v>
                </c:pt>
                <c:pt idx="41588">
                  <c:v>207.9399999998834</c:v>
                </c:pt>
                <c:pt idx="41589">
                  <c:v>207.9449999998834</c:v>
                </c:pt>
                <c:pt idx="41590">
                  <c:v>207.9499999998833</c:v>
                </c:pt>
                <c:pt idx="41591">
                  <c:v>207.9549999998834</c:v>
                </c:pt>
                <c:pt idx="41592">
                  <c:v>207.9599999998834</c:v>
                </c:pt>
                <c:pt idx="41593">
                  <c:v>207.9649999998834</c:v>
                </c:pt>
                <c:pt idx="41594">
                  <c:v>207.9699999998834</c:v>
                </c:pt>
                <c:pt idx="41595">
                  <c:v>207.9749999998834</c:v>
                </c:pt>
                <c:pt idx="41596">
                  <c:v>207.9799999998833</c:v>
                </c:pt>
                <c:pt idx="41597">
                  <c:v>207.9849999998833</c:v>
                </c:pt>
                <c:pt idx="41598">
                  <c:v>207.9899999998833</c:v>
                </c:pt>
                <c:pt idx="41599">
                  <c:v>207.9949999998833</c:v>
                </c:pt>
                <c:pt idx="41600">
                  <c:v>207.9999999998833</c:v>
                </c:pt>
                <c:pt idx="41601">
                  <c:v>208.0049999998833</c:v>
                </c:pt>
                <c:pt idx="41602">
                  <c:v>208.0099999998833</c:v>
                </c:pt>
                <c:pt idx="41603">
                  <c:v>208.0149999998833</c:v>
                </c:pt>
                <c:pt idx="41604">
                  <c:v>208.0199999998833</c:v>
                </c:pt>
                <c:pt idx="41605">
                  <c:v>208.0249999998833</c:v>
                </c:pt>
                <c:pt idx="41606">
                  <c:v>208.0299999998833</c:v>
                </c:pt>
                <c:pt idx="41607">
                  <c:v>208.0349999998833</c:v>
                </c:pt>
                <c:pt idx="41608">
                  <c:v>208.0399999998833</c:v>
                </c:pt>
                <c:pt idx="41609">
                  <c:v>208.0449999998833</c:v>
                </c:pt>
                <c:pt idx="41610">
                  <c:v>208.0499999998833</c:v>
                </c:pt>
                <c:pt idx="41611">
                  <c:v>208.0549999998833</c:v>
                </c:pt>
                <c:pt idx="41612">
                  <c:v>208.0599999998832</c:v>
                </c:pt>
                <c:pt idx="41613">
                  <c:v>208.0649999998832</c:v>
                </c:pt>
                <c:pt idx="41614">
                  <c:v>208.0699999998832</c:v>
                </c:pt>
                <c:pt idx="41615">
                  <c:v>208.0749999998832</c:v>
                </c:pt>
                <c:pt idx="41616">
                  <c:v>208.0799999998832</c:v>
                </c:pt>
                <c:pt idx="41617">
                  <c:v>208.0849999998833</c:v>
                </c:pt>
                <c:pt idx="41618">
                  <c:v>208.0899999998832</c:v>
                </c:pt>
                <c:pt idx="41619">
                  <c:v>208.0949999998832</c:v>
                </c:pt>
                <c:pt idx="41620">
                  <c:v>208.0999999998832</c:v>
                </c:pt>
                <c:pt idx="41621">
                  <c:v>208.1049999998832</c:v>
                </c:pt>
                <c:pt idx="41622">
                  <c:v>208.1099999998832</c:v>
                </c:pt>
                <c:pt idx="41623">
                  <c:v>208.1149999998832</c:v>
                </c:pt>
                <c:pt idx="41624">
                  <c:v>208.1199999998832</c:v>
                </c:pt>
                <c:pt idx="41625">
                  <c:v>208.1249999998832</c:v>
                </c:pt>
                <c:pt idx="41626">
                  <c:v>208.1299999998832</c:v>
                </c:pt>
                <c:pt idx="41627">
                  <c:v>208.1349999998832</c:v>
                </c:pt>
                <c:pt idx="41628">
                  <c:v>208.1399999998832</c:v>
                </c:pt>
                <c:pt idx="41629">
                  <c:v>208.1449999998832</c:v>
                </c:pt>
                <c:pt idx="41630">
                  <c:v>208.1499999998832</c:v>
                </c:pt>
                <c:pt idx="41631">
                  <c:v>208.1549999998832</c:v>
                </c:pt>
                <c:pt idx="41632">
                  <c:v>208.1599999998832</c:v>
                </c:pt>
                <c:pt idx="41633">
                  <c:v>208.1649999998832</c:v>
                </c:pt>
                <c:pt idx="41634">
                  <c:v>208.1699999998831</c:v>
                </c:pt>
                <c:pt idx="41635">
                  <c:v>208.1749999998831</c:v>
                </c:pt>
                <c:pt idx="41636">
                  <c:v>208.1799999998831</c:v>
                </c:pt>
                <c:pt idx="41637">
                  <c:v>208.1849999998832</c:v>
                </c:pt>
                <c:pt idx="41638">
                  <c:v>208.1899999998832</c:v>
                </c:pt>
                <c:pt idx="41639">
                  <c:v>208.1949999998832</c:v>
                </c:pt>
                <c:pt idx="41640">
                  <c:v>208.1999999998831</c:v>
                </c:pt>
                <c:pt idx="41641">
                  <c:v>208.2049999998831</c:v>
                </c:pt>
                <c:pt idx="41642">
                  <c:v>208.2099999998831</c:v>
                </c:pt>
                <c:pt idx="41643">
                  <c:v>208.2149999998831</c:v>
                </c:pt>
                <c:pt idx="41644">
                  <c:v>208.2199999998831</c:v>
                </c:pt>
                <c:pt idx="41645">
                  <c:v>208.2249999998831</c:v>
                </c:pt>
                <c:pt idx="41646">
                  <c:v>208.2299999998831</c:v>
                </c:pt>
                <c:pt idx="41647">
                  <c:v>208.2349999998831</c:v>
                </c:pt>
                <c:pt idx="41648">
                  <c:v>208.2399999998831</c:v>
                </c:pt>
                <c:pt idx="41649">
                  <c:v>208.2449999998831</c:v>
                </c:pt>
                <c:pt idx="41650">
                  <c:v>208.2499999998831</c:v>
                </c:pt>
                <c:pt idx="41651">
                  <c:v>208.2549999998831</c:v>
                </c:pt>
                <c:pt idx="41652">
                  <c:v>208.2599999998831</c:v>
                </c:pt>
                <c:pt idx="41653">
                  <c:v>208.2649999998831</c:v>
                </c:pt>
                <c:pt idx="41654">
                  <c:v>208.2699999998831</c:v>
                </c:pt>
                <c:pt idx="41655">
                  <c:v>208.2749999998831</c:v>
                </c:pt>
                <c:pt idx="41656">
                  <c:v>208.279999999883</c:v>
                </c:pt>
                <c:pt idx="41657">
                  <c:v>208.284999999883</c:v>
                </c:pt>
                <c:pt idx="41658">
                  <c:v>208.289999999883</c:v>
                </c:pt>
                <c:pt idx="41659">
                  <c:v>208.294999999883</c:v>
                </c:pt>
                <c:pt idx="41660">
                  <c:v>208.299999999883</c:v>
                </c:pt>
                <c:pt idx="41661">
                  <c:v>208.3049999998831</c:v>
                </c:pt>
                <c:pt idx="41662">
                  <c:v>208.309999999883</c:v>
                </c:pt>
                <c:pt idx="41663">
                  <c:v>208.314999999883</c:v>
                </c:pt>
                <c:pt idx="41664">
                  <c:v>208.319999999883</c:v>
                </c:pt>
                <c:pt idx="41665">
                  <c:v>208.324999999883</c:v>
                </c:pt>
                <c:pt idx="41666">
                  <c:v>208.329999999883</c:v>
                </c:pt>
                <c:pt idx="41667">
                  <c:v>208.334999999883</c:v>
                </c:pt>
                <c:pt idx="41668">
                  <c:v>208.339999999883</c:v>
                </c:pt>
                <c:pt idx="41669">
                  <c:v>208.344999999883</c:v>
                </c:pt>
                <c:pt idx="41670">
                  <c:v>208.349999999883</c:v>
                </c:pt>
                <c:pt idx="41671">
                  <c:v>208.354999999883</c:v>
                </c:pt>
                <c:pt idx="41672">
                  <c:v>208.359999999883</c:v>
                </c:pt>
                <c:pt idx="41673">
                  <c:v>208.364999999883</c:v>
                </c:pt>
                <c:pt idx="41674">
                  <c:v>208.369999999883</c:v>
                </c:pt>
                <c:pt idx="41675">
                  <c:v>208.374999999883</c:v>
                </c:pt>
                <c:pt idx="41676">
                  <c:v>208.379999999883</c:v>
                </c:pt>
                <c:pt idx="41677">
                  <c:v>208.384999999883</c:v>
                </c:pt>
                <c:pt idx="41678">
                  <c:v>208.3899999998829</c:v>
                </c:pt>
                <c:pt idx="41679">
                  <c:v>208.3949999998829</c:v>
                </c:pt>
                <c:pt idx="41680">
                  <c:v>208.3999999998829</c:v>
                </c:pt>
                <c:pt idx="41681">
                  <c:v>208.4049999998829</c:v>
                </c:pt>
                <c:pt idx="41682">
                  <c:v>208.4099999998829</c:v>
                </c:pt>
                <c:pt idx="41683">
                  <c:v>208.4149999998829</c:v>
                </c:pt>
                <c:pt idx="41684">
                  <c:v>208.4199999998829</c:v>
                </c:pt>
                <c:pt idx="41685">
                  <c:v>208.4249999998829</c:v>
                </c:pt>
                <c:pt idx="41686">
                  <c:v>208.4299999998829</c:v>
                </c:pt>
                <c:pt idx="41687">
                  <c:v>208.4349999998829</c:v>
                </c:pt>
                <c:pt idx="41688">
                  <c:v>208.4399999998829</c:v>
                </c:pt>
                <c:pt idx="41689">
                  <c:v>208.4449999998829</c:v>
                </c:pt>
                <c:pt idx="41690">
                  <c:v>208.4499999998829</c:v>
                </c:pt>
                <c:pt idx="41691">
                  <c:v>208.4549999998829</c:v>
                </c:pt>
                <c:pt idx="41692">
                  <c:v>208.4599999998829</c:v>
                </c:pt>
                <c:pt idx="41693">
                  <c:v>208.4649999998829</c:v>
                </c:pt>
                <c:pt idx="41694">
                  <c:v>208.4699999998829</c:v>
                </c:pt>
                <c:pt idx="41695">
                  <c:v>208.4749999998829</c:v>
                </c:pt>
                <c:pt idx="41696">
                  <c:v>208.4799999998828</c:v>
                </c:pt>
                <c:pt idx="41697">
                  <c:v>208.4849999998829</c:v>
                </c:pt>
                <c:pt idx="41698">
                  <c:v>208.4899999998829</c:v>
                </c:pt>
                <c:pt idx="41699">
                  <c:v>208.4949999998829</c:v>
                </c:pt>
                <c:pt idx="41700">
                  <c:v>208.4999999998828</c:v>
                </c:pt>
                <c:pt idx="41701">
                  <c:v>208.5049999998828</c:v>
                </c:pt>
                <c:pt idx="41702">
                  <c:v>208.5099999998828</c:v>
                </c:pt>
                <c:pt idx="41703">
                  <c:v>208.5149999998827</c:v>
                </c:pt>
                <c:pt idx="41704">
                  <c:v>208.5199999998827</c:v>
                </c:pt>
                <c:pt idx="41705">
                  <c:v>208.5249999998828</c:v>
                </c:pt>
                <c:pt idx="41706">
                  <c:v>208.5299999998828</c:v>
                </c:pt>
                <c:pt idx="41707">
                  <c:v>208.5349999998828</c:v>
                </c:pt>
                <c:pt idx="41708">
                  <c:v>208.5399999998828</c:v>
                </c:pt>
                <c:pt idx="41709">
                  <c:v>208.5449999998827</c:v>
                </c:pt>
                <c:pt idx="41710">
                  <c:v>208.5499999998827</c:v>
                </c:pt>
                <c:pt idx="41711">
                  <c:v>208.5549999998828</c:v>
                </c:pt>
                <c:pt idx="41712">
                  <c:v>208.5599999998828</c:v>
                </c:pt>
                <c:pt idx="41713">
                  <c:v>208.5649999998828</c:v>
                </c:pt>
                <c:pt idx="41714">
                  <c:v>208.5699999998828</c:v>
                </c:pt>
                <c:pt idx="41715">
                  <c:v>208.5749999998827</c:v>
                </c:pt>
                <c:pt idx="41716">
                  <c:v>208.5799999998827</c:v>
                </c:pt>
                <c:pt idx="41717">
                  <c:v>208.5849999998828</c:v>
                </c:pt>
                <c:pt idx="41718">
                  <c:v>208.5899999998828</c:v>
                </c:pt>
                <c:pt idx="41719">
                  <c:v>208.5949999998828</c:v>
                </c:pt>
                <c:pt idx="41720">
                  <c:v>208.5999999998828</c:v>
                </c:pt>
                <c:pt idx="41721">
                  <c:v>208.6049999998828</c:v>
                </c:pt>
                <c:pt idx="41722">
                  <c:v>208.6099999998827</c:v>
                </c:pt>
                <c:pt idx="41723">
                  <c:v>208.6149999998827</c:v>
                </c:pt>
                <c:pt idx="41724">
                  <c:v>208.6199999998827</c:v>
                </c:pt>
                <c:pt idx="41725">
                  <c:v>208.6249999998827</c:v>
                </c:pt>
                <c:pt idx="41726">
                  <c:v>208.6299999998827</c:v>
                </c:pt>
                <c:pt idx="41727">
                  <c:v>208.6349999998827</c:v>
                </c:pt>
                <c:pt idx="41728">
                  <c:v>208.6399999998827</c:v>
                </c:pt>
                <c:pt idx="41729">
                  <c:v>208.6449999998827</c:v>
                </c:pt>
                <c:pt idx="41730">
                  <c:v>208.6499999998827</c:v>
                </c:pt>
                <c:pt idx="41731">
                  <c:v>208.6549999998827</c:v>
                </c:pt>
                <c:pt idx="41732">
                  <c:v>208.6599999998827</c:v>
                </c:pt>
                <c:pt idx="41733">
                  <c:v>208.6649999998827</c:v>
                </c:pt>
                <c:pt idx="41734">
                  <c:v>208.6699999998827</c:v>
                </c:pt>
                <c:pt idx="41735">
                  <c:v>208.6749999998827</c:v>
                </c:pt>
                <c:pt idx="41736">
                  <c:v>208.6799999998827</c:v>
                </c:pt>
                <c:pt idx="41737">
                  <c:v>208.6849999998827</c:v>
                </c:pt>
                <c:pt idx="41738">
                  <c:v>208.6899999998827</c:v>
                </c:pt>
                <c:pt idx="41739">
                  <c:v>208.6949999998827</c:v>
                </c:pt>
                <c:pt idx="41740">
                  <c:v>208.6999999998826</c:v>
                </c:pt>
                <c:pt idx="41741">
                  <c:v>208.7049999998825</c:v>
                </c:pt>
                <c:pt idx="41742">
                  <c:v>208.7099999998825</c:v>
                </c:pt>
                <c:pt idx="41743">
                  <c:v>208.7149999998825</c:v>
                </c:pt>
                <c:pt idx="41744">
                  <c:v>208.7199999998818</c:v>
                </c:pt>
                <c:pt idx="41745">
                  <c:v>208.7249999998826</c:v>
                </c:pt>
                <c:pt idx="41746">
                  <c:v>208.7299999998826</c:v>
                </c:pt>
                <c:pt idx="41747">
                  <c:v>208.7349999998825</c:v>
                </c:pt>
                <c:pt idx="41748">
                  <c:v>208.7399999998825</c:v>
                </c:pt>
                <c:pt idx="41749">
                  <c:v>208.7449999998825</c:v>
                </c:pt>
                <c:pt idx="41750">
                  <c:v>208.7499999998819</c:v>
                </c:pt>
                <c:pt idx="41751">
                  <c:v>208.7549999998826</c:v>
                </c:pt>
                <c:pt idx="41752">
                  <c:v>208.7599999998826</c:v>
                </c:pt>
                <c:pt idx="41753">
                  <c:v>208.7649999998825</c:v>
                </c:pt>
                <c:pt idx="41754">
                  <c:v>208.7699999998825</c:v>
                </c:pt>
                <c:pt idx="41755">
                  <c:v>208.7749999998825</c:v>
                </c:pt>
                <c:pt idx="41756">
                  <c:v>208.7799999998821</c:v>
                </c:pt>
                <c:pt idx="41757">
                  <c:v>208.7849999998826</c:v>
                </c:pt>
                <c:pt idx="41758">
                  <c:v>208.7899999998826</c:v>
                </c:pt>
                <c:pt idx="41759">
                  <c:v>208.7949999998825</c:v>
                </c:pt>
                <c:pt idx="41760">
                  <c:v>208.7999999998825</c:v>
                </c:pt>
                <c:pt idx="41761">
                  <c:v>208.8049999998826</c:v>
                </c:pt>
                <c:pt idx="41762">
                  <c:v>208.8099999998826</c:v>
                </c:pt>
                <c:pt idx="41763">
                  <c:v>208.8149999998826</c:v>
                </c:pt>
                <c:pt idx="41764">
                  <c:v>208.8199999998826</c:v>
                </c:pt>
                <c:pt idx="41765">
                  <c:v>208.8249999998826</c:v>
                </c:pt>
                <c:pt idx="41766">
                  <c:v>208.8299999998825</c:v>
                </c:pt>
                <c:pt idx="41767">
                  <c:v>208.8349999998825</c:v>
                </c:pt>
                <c:pt idx="41768">
                  <c:v>208.8399999998825</c:v>
                </c:pt>
                <c:pt idx="41769">
                  <c:v>208.8449999998825</c:v>
                </c:pt>
                <c:pt idx="41770">
                  <c:v>208.8499999998825</c:v>
                </c:pt>
                <c:pt idx="41771">
                  <c:v>208.8549999998826</c:v>
                </c:pt>
                <c:pt idx="41772">
                  <c:v>208.8599999998825</c:v>
                </c:pt>
                <c:pt idx="41773">
                  <c:v>208.8649999998825</c:v>
                </c:pt>
                <c:pt idx="41774">
                  <c:v>208.8699999998825</c:v>
                </c:pt>
                <c:pt idx="41775">
                  <c:v>208.8749999998825</c:v>
                </c:pt>
                <c:pt idx="41776">
                  <c:v>208.8799999998825</c:v>
                </c:pt>
                <c:pt idx="41777">
                  <c:v>208.8849999998825</c:v>
                </c:pt>
                <c:pt idx="41778">
                  <c:v>208.8899999998825</c:v>
                </c:pt>
                <c:pt idx="41779">
                  <c:v>208.8949999998825</c:v>
                </c:pt>
                <c:pt idx="41780">
                  <c:v>208.8999999998825</c:v>
                </c:pt>
                <c:pt idx="41781">
                  <c:v>208.9049999998825</c:v>
                </c:pt>
                <c:pt idx="41782">
                  <c:v>208.9099999998825</c:v>
                </c:pt>
                <c:pt idx="41783">
                  <c:v>208.9149999998825</c:v>
                </c:pt>
                <c:pt idx="41784">
                  <c:v>208.9199999998824</c:v>
                </c:pt>
                <c:pt idx="41785">
                  <c:v>208.9249999998825</c:v>
                </c:pt>
                <c:pt idx="41786">
                  <c:v>208.9299999998825</c:v>
                </c:pt>
                <c:pt idx="41787">
                  <c:v>208.9349999998825</c:v>
                </c:pt>
                <c:pt idx="41788">
                  <c:v>208.9399999998824</c:v>
                </c:pt>
                <c:pt idx="41789">
                  <c:v>208.9449999998824</c:v>
                </c:pt>
                <c:pt idx="41790">
                  <c:v>208.9499999998824</c:v>
                </c:pt>
                <c:pt idx="41791">
                  <c:v>208.9549999998824</c:v>
                </c:pt>
                <c:pt idx="41792">
                  <c:v>208.9599999998824</c:v>
                </c:pt>
                <c:pt idx="41793">
                  <c:v>208.9649999998824</c:v>
                </c:pt>
                <c:pt idx="41794">
                  <c:v>208.9699999998824</c:v>
                </c:pt>
                <c:pt idx="41795">
                  <c:v>208.9749999998824</c:v>
                </c:pt>
                <c:pt idx="41796">
                  <c:v>208.9799999998824</c:v>
                </c:pt>
                <c:pt idx="41797">
                  <c:v>208.9849999998824</c:v>
                </c:pt>
                <c:pt idx="41798">
                  <c:v>208.9899999998824</c:v>
                </c:pt>
                <c:pt idx="41799">
                  <c:v>208.9949999998824</c:v>
                </c:pt>
                <c:pt idx="41800">
                  <c:v>208.9999999998824</c:v>
                </c:pt>
                <c:pt idx="41801">
                  <c:v>209.0049999998824</c:v>
                </c:pt>
                <c:pt idx="41802">
                  <c:v>209.0099999998824</c:v>
                </c:pt>
                <c:pt idx="41803">
                  <c:v>209.0149999998823</c:v>
                </c:pt>
                <c:pt idx="41804">
                  <c:v>209.0199999998823</c:v>
                </c:pt>
                <c:pt idx="41805">
                  <c:v>209.0249999998824</c:v>
                </c:pt>
                <c:pt idx="41806">
                  <c:v>209.0299999998824</c:v>
                </c:pt>
                <c:pt idx="41807">
                  <c:v>209.0349999998824</c:v>
                </c:pt>
                <c:pt idx="41808">
                  <c:v>209.0399999998824</c:v>
                </c:pt>
                <c:pt idx="41809">
                  <c:v>209.0449999998824</c:v>
                </c:pt>
                <c:pt idx="41810">
                  <c:v>209.0499999998823</c:v>
                </c:pt>
                <c:pt idx="41811">
                  <c:v>209.0549999998823</c:v>
                </c:pt>
                <c:pt idx="41812">
                  <c:v>209.0599999998823</c:v>
                </c:pt>
                <c:pt idx="41813">
                  <c:v>209.0649999998823</c:v>
                </c:pt>
                <c:pt idx="41814">
                  <c:v>209.0699999998823</c:v>
                </c:pt>
                <c:pt idx="41815">
                  <c:v>209.0749999998823</c:v>
                </c:pt>
                <c:pt idx="41816">
                  <c:v>209.0799999998823</c:v>
                </c:pt>
                <c:pt idx="41817">
                  <c:v>209.0849999998823</c:v>
                </c:pt>
                <c:pt idx="41818">
                  <c:v>209.0899999998823</c:v>
                </c:pt>
                <c:pt idx="41819">
                  <c:v>209.0949999998823</c:v>
                </c:pt>
                <c:pt idx="41820">
                  <c:v>209.0999999998823</c:v>
                </c:pt>
                <c:pt idx="41821">
                  <c:v>209.1049999998823</c:v>
                </c:pt>
                <c:pt idx="41822">
                  <c:v>209.1099999998823</c:v>
                </c:pt>
                <c:pt idx="41823">
                  <c:v>209.1149999998823</c:v>
                </c:pt>
                <c:pt idx="41824">
                  <c:v>209.1199999998823</c:v>
                </c:pt>
                <c:pt idx="41825">
                  <c:v>209.1249999998823</c:v>
                </c:pt>
                <c:pt idx="41826">
                  <c:v>209.1299999998823</c:v>
                </c:pt>
                <c:pt idx="41827">
                  <c:v>209.1349999998823</c:v>
                </c:pt>
                <c:pt idx="41828">
                  <c:v>209.1399999998821</c:v>
                </c:pt>
                <c:pt idx="41829">
                  <c:v>209.1449999998821</c:v>
                </c:pt>
                <c:pt idx="41830">
                  <c:v>209.1499999998821</c:v>
                </c:pt>
                <c:pt idx="41831">
                  <c:v>209.1549999998822</c:v>
                </c:pt>
                <c:pt idx="41832">
                  <c:v>209.1599999998822</c:v>
                </c:pt>
                <c:pt idx="41833">
                  <c:v>209.1649999998822</c:v>
                </c:pt>
                <c:pt idx="41834">
                  <c:v>209.1699999998822</c:v>
                </c:pt>
                <c:pt idx="41835">
                  <c:v>209.1749999998821</c:v>
                </c:pt>
                <c:pt idx="41836">
                  <c:v>209.1799999998821</c:v>
                </c:pt>
                <c:pt idx="41837">
                  <c:v>209.1849999998822</c:v>
                </c:pt>
                <c:pt idx="41838">
                  <c:v>209.1899999998822</c:v>
                </c:pt>
                <c:pt idx="41839">
                  <c:v>209.1949999998822</c:v>
                </c:pt>
                <c:pt idx="41840">
                  <c:v>209.1999999998822</c:v>
                </c:pt>
                <c:pt idx="41841">
                  <c:v>209.2049999998821</c:v>
                </c:pt>
                <c:pt idx="41842">
                  <c:v>209.2099999998821</c:v>
                </c:pt>
                <c:pt idx="41843">
                  <c:v>209.2149999998821</c:v>
                </c:pt>
                <c:pt idx="41844">
                  <c:v>209.2199999998817</c:v>
                </c:pt>
                <c:pt idx="41845">
                  <c:v>209.2249999998822</c:v>
                </c:pt>
                <c:pt idx="41846">
                  <c:v>209.2299999998822</c:v>
                </c:pt>
                <c:pt idx="41847">
                  <c:v>209.2349999998821</c:v>
                </c:pt>
                <c:pt idx="41848">
                  <c:v>209.2399999998821</c:v>
                </c:pt>
                <c:pt idx="41849">
                  <c:v>209.2449999998821</c:v>
                </c:pt>
                <c:pt idx="41850">
                  <c:v>209.2499999998819</c:v>
                </c:pt>
                <c:pt idx="41851">
                  <c:v>209.2549999998822</c:v>
                </c:pt>
                <c:pt idx="41852">
                  <c:v>209.2599999998822</c:v>
                </c:pt>
                <c:pt idx="41853">
                  <c:v>209.2649999998821</c:v>
                </c:pt>
                <c:pt idx="41854">
                  <c:v>209.2699999998821</c:v>
                </c:pt>
                <c:pt idx="41855">
                  <c:v>209.2749999998821</c:v>
                </c:pt>
                <c:pt idx="41856">
                  <c:v>209.2799999998821</c:v>
                </c:pt>
                <c:pt idx="41857">
                  <c:v>209.2849999998821</c:v>
                </c:pt>
                <c:pt idx="41858">
                  <c:v>209.2899999998821</c:v>
                </c:pt>
                <c:pt idx="41859">
                  <c:v>209.2949999998821</c:v>
                </c:pt>
                <c:pt idx="41860">
                  <c:v>209.2999999998821</c:v>
                </c:pt>
                <c:pt idx="41861">
                  <c:v>209.3049999998821</c:v>
                </c:pt>
                <c:pt idx="41862">
                  <c:v>209.3099999998821</c:v>
                </c:pt>
                <c:pt idx="41863">
                  <c:v>209.3149999998821</c:v>
                </c:pt>
                <c:pt idx="41864">
                  <c:v>209.3199999998821</c:v>
                </c:pt>
                <c:pt idx="41865">
                  <c:v>209.3249999998821</c:v>
                </c:pt>
                <c:pt idx="41866">
                  <c:v>209.3299999998821</c:v>
                </c:pt>
                <c:pt idx="41867">
                  <c:v>209.3349999998821</c:v>
                </c:pt>
                <c:pt idx="41868">
                  <c:v>209.3399999998821</c:v>
                </c:pt>
                <c:pt idx="41869">
                  <c:v>209.3449999998821</c:v>
                </c:pt>
                <c:pt idx="41870">
                  <c:v>209.3499999998821</c:v>
                </c:pt>
                <c:pt idx="41871">
                  <c:v>209.3549999998821</c:v>
                </c:pt>
                <c:pt idx="41872">
                  <c:v>209.3599999998821</c:v>
                </c:pt>
                <c:pt idx="41873">
                  <c:v>209.3649999998821</c:v>
                </c:pt>
                <c:pt idx="41874">
                  <c:v>209.3699999998821</c:v>
                </c:pt>
                <c:pt idx="41875">
                  <c:v>209.374999999882</c:v>
                </c:pt>
                <c:pt idx="41876">
                  <c:v>209.379999999882</c:v>
                </c:pt>
                <c:pt idx="41877">
                  <c:v>209.384999999882</c:v>
                </c:pt>
                <c:pt idx="41878">
                  <c:v>209.389999999882</c:v>
                </c:pt>
                <c:pt idx="41879">
                  <c:v>209.394999999882</c:v>
                </c:pt>
                <c:pt idx="41880">
                  <c:v>209.399999999882</c:v>
                </c:pt>
                <c:pt idx="41881">
                  <c:v>209.404999999882</c:v>
                </c:pt>
                <c:pt idx="41882">
                  <c:v>209.409999999882</c:v>
                </c:pt>
                <c:pt idx="41883">
                  <c:v>209.414999999882</c:v>
                </c:pt>
                <c:pt idx="41884">
                  <c:v>209.419999999882</c:v>
                </c:pt>
                <c:pt idx="41885">
                  <c:v>209.424999999882</c:v>
                </c:pt>
                <c:pt idx="41886">
                  <c:v>209.429999999882</c:v>
                </c:pt>
                <c:pt idx="41887">
                  <c:v>209.434999999882</c:v>
                </c:pt>
                <c:pt idx="41888">
                  <c:v>209.439999999882</c:v>
                </c:pt>
                <c:pt idx="41889">
                  <c:v>209.444999999882</c:v>
                </c:pt>
                <c:pt idx="41890">
                  <c:v>209.449999999882</c:v>
                </c:pt>
                <c:pt idx="41891">
                  <c:v>209.454999999882</c:v>
                </c:pt>
                <c:pt idx="41892">
                  <c:v>209.459999999882</c:v>
                </c:pt>
                <c:pt idx="41893">
                  <c:v>209.464999999882</c:v>
                </c:pt>
                <c:pt idx="41894">
                  <c:v>209.469999999882</c:v>
                </c:pt>
                <c:pt idx="41895">
                  <c:v>209.474999999882</c:v>
                </c:pt>
                <c:pt idx="41896">
                  <c:v>209.479999999882</c:v>
                </c:pt>
                <c:pt idx="41897">
                  <c:v>209.484999999882</c:v>
                </c:pt>
                <c:pt idx="41898">
                  <c:v>209.4899999998819</c:v>
                </c:pt>
                <c:pt idx="41899">
                  <c:v>209.4949999998819</c:v>
                </c:pt>
                <c:pt idx="41900">
                  <c:v>209.4999999998819</c:v>
                </c:pt>
                <c:pt idx="41901">
                  <c:v>209.5049999998819</c:v>
                </c:pt>
                <c:pt idx="41902">
                  <c:v>209.5099999998819</c:v>
                </c:pt>
                <c:pt idx="41903">
                  <c:v>209.5149999998819</c:v>
                </c:pt>
                <c:pt idx="41904">
                  <c:v>209.5199999998819</c:v>
                </c:pt>
                <c:pt idx="41905">
                  <c:v>209.5249999998819</c:v>
                </c:pt>
                <c:pt idx="41906">
                  <c:v>209.5299999998819</c:v>
                </c:pt>
                <c:pt idx="41907">
                  <c:v>209.5349999998819</c:v>
                </c:pt>
                <c:pt idx="41908">
                  <c:v>209.5399999998819</c:v>
                </c:pt>
                <c:pt idx="41909">
                  <c:v>209.5449999998819</c:v>
                </c:pt>
                <c:pt idx="41910">
                  <c:v>209.5499999998819</c:v>
                </c:pt>
                <c:pt idx="41911">
                  <c:v>209.5549999998819</c:v>
                </c:pt>
                <c:pt idx="41912">
                  <c:v>209.5599999998819</c:v>
                </c:pt>
                <c:pt idx="41913">
                  <c:v>209.5649999998819</c:v>
                </c:pt>
                <c:pt idx="41914">
                  <c:v>209.5699999998819</c:v>
                </c:pt>
                <c:pt idx="41915">
                  <c:v>209.5749999998819</c:v>
                </c:pt>
                <c:pt idx="41916">
                  <c:v>209.5799999998817</c:v>
                </c:pt>
                <c:pt idx="41917">
                  <c:v>209.5849999998819</c:v>
                </c:pt>
                <c:pt idx="41918">
                  <c:v>209.5899999998819</c:v>
                </c:pt>
                <c:pt idx="41919">
                  <c:v>209.5949999998818</c:v>
                </c:pt>
                <c:pt idx="41920">
                  <c:v>209.5999999998818</c:v>
                </c:pt>
                <c:pt idx="41921">
                  <c:v>209.6049999998818</c:v>
                </c:pt>
                <c:pt idx="41922">
                  <c:v>209.6099999998818</c:v>
                </c:pt>
                <c:pt idx="41923">
                  <c:v>209.6149999998817</c:v>
                </c:pt>
                <c:pt idx="41924">
                  <c:v>209.6199999998817</c:v>
                </c:pt>
                <c:pt idx="41925">
                  <c:v>209.6249999998818</c:v>
                </c:pt>
                <c:pt idx="41926">
                  <c:v>209.6299999998818</c:v>
                </c:pt>
                <c:pt idx="41927">
                  <c:v>209.6349999998818</c:v>
                </c:pt>
                <c:pt idx="41928">
                  <c:v>209.6399999998818</c:v>
                </c:pt>
                <c:pt idx="41929">
                  <c:v>209.6449999998817</c:v>
                </c:pt>
                <c:pt idx="41930">
                  <c:v>209.6499999998817</c:v>
                </c:pt>
                <c:pt idx="41931">
                  <c:v>209.6549999998818</c:v>
                </c:pt>
                <c:pt idx="41932">
                  <c:v>209.6599999998818</c:v>
                </c:pt>
                <c:pt idx="41933">
                  <c:v>209.6649999998818</c:v>
                </c:pt>
                <c:pt idx="41934">
                  <c:v>209.6699999998818</c:v>
                </c:pt>
                <c:pt idx="41935">
                  <c:v>209.6749999998817</c:v>
                </c:pt>
                <c:pt idx="41936">
                  <c:v>209.6799999998817</c:v>
                </c:pt>
                <c:pt idx="41937">
                  <c:v>209.6849999998818</c:v>
                </c:pt>
                <c:pt idx="41938">
                  <c:v>209.6899999998818</c:v>
                </c:pt>
                <c:pt idx="41939">
                  <c:v>209.6949999998818</c:v>
                </c:pt>
                <c:pt idx="41940">
                  <c:v>209.6999999998818</c:v>
                </c:pt>
                <c:pt idx="41941">
                  <c:v>209.7049999998817</c:v>
                </c:pt>
                <c:pt idx="41942">
                  <c:v>209.7099999998817</c:v>
                </c:pt>
                <c:pt idx="41943">
                  <c:v>209.7149999998817</c:v>
                </c:pt>
                <c:pt idx="41944">
                  <c:v>209.7199999998817</c:v>
                </c:pt>
                <c:pt idx="41945">
                  <c:v>209.7249999998817</c:v>
                </c:pt>
                <c:pt idx="41946">
                  <c:v>209.7299999998817</c:v>
                </c:pt>
                <c:pt idx="41947">
                  <c:v>209.7349999998817</c:v>
                </c:pt>
                <c:pt idx="41948">
                  <c:v>209.7399999998817</c:v>
                </c:pt>
                <c:pt idx="41949">
                  <c:v>209.7449999998817</c:v>
                </c:pt>
                <c:pt idx="41950">
                  <c:v>209.7499999998817</c:v>
                </c:pt>
                <c:pt idx="41951">
                  <c:v>209.7549999998817</c:v>
                </c:pt>
                <c:pt idx="41952">
                  <c:v>209.7599999998817</c:v>
                </c:pt>
                <c:pt idx="41953">
                  <c:v>209.7649999998817</c:v>
                </c:pt>
                <c:pt idx="41954">
                  <c:v>209.7699999998817</c:v>
                </c:pt>
                <c:pt idx="41955">
                  <c:v>209.7749999998817</c:v>
                </c:pt>
                <c:pt idx="41956">
                  <c:v>209.7799999998817</c:v>
                </c:pt>
                <c:pt idx="41957">
                  <c:v>209.7849999998817</c:v>
                </c:pt>
                <c:pt idx="41958">
                  <c:v>209.7899999998817</c:v>
                </c:pt>
                <c:pt idx="41959">
                  <c:v>209.7949999998817</c:v>
                </c:pt>
                <c:pt idx="41960">
                  <c:v>209.7999999998815</c:v>
                </c:pt>
                <c:pt idx="41961">
                  <c:v>209.8049999998817</c:v>
                </c:pt>
                <c:pt idx="41962">
                  <c:v>209.8099999998817</c:v>
                </c:pt>
                <c:pt idx="41963">
                  <c:v>209.8149999998816</c:v>
                </c:pt>
                <c:pt idx="41964">
                  <c:v>209.8199999998816</c:v>
                </c:pt>
                <c:pt idx="41965">
                  <c:v>209.8249999998816</c:v>
                </c:pt>
                <c:pt idx="41966">
                  <c:v>209.8299999998816</c:v>
                </c:pt>
                <c:pt idx="41967">
                  <c:v>209.8349999998816</c:v>
                </c:pt>
                <c:pt idx="41968">
                  <c:v>209.8399999998816</c:v>
                </c:pt>
                <c:pt idx="41969">
                  <c:v>209.8449999998816</c:v>
                </c:pt>
                <c:pt idx="41970">
                  <c:v>209.8499999998816</c:v>
                </c:pt>
                <c:pt idx="41971">
                  <c:v>209.8549999998816</c:v>
                </c:pt>
                <c:pt idx="41972">
                  <c:v>209.8599999998816</c:v>
                </c:pt>
                <c:pt idx="41973">
                  <c:v>209.8649999998816</c:v>
                </c:pt>
                <c:pt idx="41974">
                  <c:v>209.8699999998816</c:v>
                </c:pt>
                <c:pt idx="41975">
                  <c:v>209.8749999998816</c:v>
                </c:pt>
                <c:pt idx="41976">
                  <c:v>209.8799999998816</c:v>
                </c:pt>
                <c:pt idx="41977">
                  <c:v>209.8849999998816</c:v>
                </c:pt>
                <c:pt idx="41978">
                  <c:v>209.8899999998816</c:v>
                </c:pt>
                <c:pt idx="41979">
                  <c:v>209.8949999998816</c:v>
                </c:pt>
                <c:pt idx="41980">
                  <c:v>209.8999999998816</c:v>
                </c:pt>
                <c:pt idx="41981">
                  <c:v>209.9049999998816</c:v>
                </c:pt>
                <c:pt idx="41982">
                  <c:v>209.9099999998816</c:v>
                </c:pt>
                <c:pt idx="41983">
                  <c:v>209.9149999998816</c:v>
                </c:pt>
                <c:pt idx="41984">
                  <c:v>209.9199999998816</c:v>
                </c:pt>
                <c:pt idx="41985">
                  <c:v>209.9249999998816</c:v>
                </c:pt>
                <c:pt idx="41986">
                  <c:v>209.9299999998815</c:v>
                </c:pt>
                <c:pt idx="41987">
                  <c:v>209.9349999998815</c:v>
                </c:pt>
                <c:pt idx="41988">
                  <c:v>209.9399999998815</c:v>
                </c:pt>
                <c:pt idx="41989">
                  <c:v>209.9449999998815</c:v>
                </c:pt>
                <c:pt idx="41990">
                  <c:v>209.9499999998815</c:v>
                </c:pt>
                <c:pt idx="41991">
                  <c:v>209.9549999998816</c:v>
                </c:pt>
                <c:pt idx="41992">
                  <c:v>209.9599999998815</c:v>
                </c:pt>
                <c:pt idx="41993">
                  <c:v>209.9649999998815</c:v>
                </c:pt>
                <c:pt idx="41994">
                  <c:v>209.9699999998815</c:v>
                </c:pt>
                <c:pt idx="41995">
                  <c:v>209.9749999998815</c:v>
                </c:pt>
                <c:pt idx="41996">
                  <c:v>209.9799999998815</c:v>
                </c:pt>
                <c:pt idx="41997">
                  <c:v>209.9849999998815</c:v>
                </c:pt>
                <c:pt idx="41998">
                  <c:v>209.9899999998815</c:v>
                </c:pt>
                <c:pt idx="41999">
                  <c:v>209.9949999998815</c:v>
                </c:pt>
                <c:pt idx="42000">
                  <c:v>209.9999999998815</c:v>
                </c:pt>
                <c:pt idx="42001">
                  <c:v>210.0049999998815</c:v>
                </c:pt>
                <c:pt idx="42002">
                  <c:v>210.0099999998815</c:v>
                </c:pt>
                <c:pt idx="42003">
                  <c:v>210.0149999998815</c:v>
                </c:pt>
                <c:pt idx="42004">
                  <c:v>210.0199999998813</c:v>
                </c:pt>
                <c:pt idx="42005">
                  <c:v>210.0249999998815</c:v>
                </c:pt>
                <c:pt idx="42006">
                  <c:v>210.0299999998815</c:v>
                </c:pt>
                <c:pt idx="42007">
                  <c:v>210.0349999998814</c:v>
                </c:pt>
                <c:pt idx="42008">
                  <c:v>210.0399999998814</c:v>
                </c:pt>
                <c:pt idx="42009">
                  <c:v>210.0449999998814</c:v>
                </c:pt>
                <c:pt idx="42010">
                  <c:v>210.0499999998814</c:v>
                </c:pt>
                <c:pt idx="42011">
                  <c:v>210.0549999998814</c:v>
                </c:pt>
                <c:pt idx="42012">
                  <c:v>210.0599999998814</c:v>
                </c:pt>
                <c:pt idx="42013">
                  <c:v>210.0649999998814</c:v>
                </c:pt>
                <c:pt idx="42014">
                  <c:v>210.0699999998814</c:v>
                </c:pt>
                <c:pt idx="42015">
                  <c:v>210.0749999998814</c:v>
                </c:pt>
                <c:pt idx="42016">
                  <c:v>210.0799999998814</c:v>
                </c:pt>
                <c:pt idx="42017">
                  <c:v>210.0849999998814</c:v>
                </c:pt>
                <c:pt idx="42018">
                  <c:v>210.0899999998814</c:v>
                </c:pt>
                <c:pt idx="42019">
                  <c:v>210.0949999998814</c:v>
                </c:pt>
                <c:pt idx="42020">
                  <c:v>210.0999999998814</c:v>
                </c:pt>
                <c:pt idx="42021">
                  <c:v>210.1049999998814</c:v>
                </c:pt>
                <c:pt idx="42022">
                  <c:v>210.1099999998814</c:v>
                </c:pt>
                <c:pt idx="42023">
                  <c:v>210.1149999998813</c:v>
                </c:pt>
                <c:pt idx="42024">
                  <c:v>210.1199999998813</c:v>
                </c:pt>
                <c:pt idx="42025">
                  <c:v>210.1249999998814</c:v>
                </c:pt>
                <c:pt idx="42026">
                  <c:v>210.1299999998814</c:v>
                </c:pt>
                <c:pt idx="42027">
                  <c:v>210.1349999998814</c:v>
                </c:pt>
                <c:pt idx="42028">
                  <c:v>210.1399999998814</c:v>
                </c:pt>
                <c:pt idx="42029">
                  <c:v>210.1449999998813</c:v>
                </c:pt>
                <c:pt idx="42030">
                  <c:v>210.1499999998813</c:v>
                </c:pt>
                <c:pt idx="42031">
                  <c:v>210.1549999998813</c:v>
                </c:pt>
                <c:pt idx="42032">
                  <c:v>210.1599999998813</c:v>
                </c:pt>
                <c:pt idx="42033">
                  <c:v>210.1649999998813</c:v>
                </c:pt>
                <c:pt idx="42034">
                  <c:v>210.1699999998813</c:v>
                </c:pt>
                <c:pt idx="42035">
                  <c:v>210.1749999998813</c:v>
                </c:pt>
                <c:pt idx="42036">
                  <c:v>210.1799999998813</c:v>
                </c:pt>
                <c:pt idx="42037">
                  <c:v>210.1849999998813</c:v>
                </c:pt>
                <c:pt idx="42038">
                  <c:v>210.1899999998813</c:v>
                </c:pt>
                <c:pt idx="42039">
                  <c:v>210.1949999998813</c:v>
                </c:pt>
                <c:pt idx="42040">
                  <c:v>210.1999999998813</c:v>
                </c:pt>
                <c:pt idx="42041">
                  <c:v>210.2049999998813</c:v>
                </c:pt>
                <c:pt idx="42042">
                  <c:v>210.2099999998813</c:v>
                </c:pt>
                <c:pt idx="42043">
                  <c:v>210.2149999998813</c:v>
                </c:pt>
                <c:pt idx="42044">
                  <c:v>210.2199999998813</c:v>
                </c:pt>
                <c:pt idx="42045">
                  <c:v>210.2249999998813</c:v>
                </c:pt>
                <c:pt idx="42046">
                  <c:v>210.2299999998813</c:v>
                </c:pt>
                <c:pt idx="42047">
                  <c:v>210.2349999998813</c:v>
                </c:pt>
                <c:pt idx="42048">
                  <c:v>210.2399999998811</c:v>
                </c:pt>
                <c:pt idx="42049">
                  <c:v>210.2449999998811</c:v>
                </c:pt>
                <c:pt idx="42050">
                  <c:v>210.2499999998811</c:v>
                </c:pt>
                <c:pt idx="42051">
                  <c:v>210.2549999998812</c:v>
                </c:pt>
                <c:pt idx="42052">
                  <c:v>210.2599999998812</c:v>
                </c:pt>
                <c:pt idx="42053">
                  <c:v>210.2649999998812</c:v>
                </c:pt>
                <c:pt idx="42054">
                  <c:v>210.2699999998812</c:v>
                </c:pt>
                <c:pt idx="42055">
                  <c:v>210.2749999998811</c:v>
                </c:pt>
                <c:pt idx="42056">
                  <c:v>210.2799999998811</c:v>
                </c:pt>
                <c:pt idx="42057">
                  <c:v>210.2849999998812</c:v>
                </c:pt>
                <c:pt idx="42058">
                  <c:v>210.2899999998812</c:v>
                </c:pt>
                <c:pt idx="42059">
                  <c:v>210.2949999998812</c:v>
                </c:pt>
                <c:pt idx="42060">
                  <c:v>210.2999999998812</c:v>
                </c:pt>
                <c:pt idx="42061">
                  <c:v>210.3049999998812</c:v>
                </c:pt>
                <c:pt idx="42062">
                  <c:v>210.3099999998812</c:v>
                </c:pt>
                <c:pt idx="42063">
                  <c:v>210.3149999998812</c:v>
                </c:pt>
                <c:pt idx="42064">
                  <c:v>210.3199999998812</c:v>
                </c:pt>
                <c:pt idx="42065">
                  <c:v>210.3249999998812</c:v>
                </c:pt>
                <c:pt idx="42066">
                  <c:v>210.3299999998812</c:v>
                </c:pt>
                <c:pt idx="42067">
                  <c:v>210.3349999998812</c:v>
                </c:pt>
                <c:pt idx="42068">
                  <c:v>210.3399999998812</c:v>
                </c:pt>
                <c:pt idx="42069">
                  <c:v>210.3449999998812</c:v>
                </c:pt>
                <c:pt idx="42070">
                  <c:v>210.3499999998812</c:v>
                </c:pt>
                <c:pt idx="42071">
                  <c:v>210.3549999998812</c:v>
                </c:pt>
                <c:pt idx="42072">
                  <c:v>210.3599999998812</c:v>
                </c:pt>
                <c:pt idx="42073">
                  <c:v>210.3649999998812</c:v>
                </c:pt>
                <c:pt idx="42074">
                  <c:v>210.3699999998811</c:v>
                </c:pt>
                <c:pt idx="42075">
                  <c:v>210.3749999998811</c:v>
                </c:pt>
                <c:pt idx="42076">
                  <c:v>210.3799999998811</c:v>
                </c:pt>
                <c:pt idx="42077">
                  <c:v>210.3849999998812</c:v>
                </c:pt>
                <c:pt idx="42078">
                  <c:v>210.3899999998812</c:v>
                </c:pt>
                <c:pt idx="42079">
                  <c:v>210.3949999998812</c:v>
                </c:pt>
                <c:pt idx="42080">
                  <c:v>210.3999999998811</c:v>
                </c:pt>
                <c:pt idx="42081">
                  <c:v>210.4049999998811</c:v>
                </c:pt>
                <c:pt idx="42082">
                  <c:v>210.4099999998811</c:v>
                </c:pt>
                <c:pt idx="42083">
                  <c:v>210.4149999998811</c:v>
                </c:pt>
                <c:pt idx="42084">
                  <c:v>210.4199999998811</c:v>
                </c:pt>
                <c:pt idx="42085">
                  <c:v>210.4249999998811</c:v>
                </c:pt>
                <c:pt idx="42086">
                  <c:v>210.4299999998811</c:v>
                </c:pt>
                <c:pt idx="42087">
                  <c:v>210.4349999998811</c:v>
                </c:pt>
                <c:pt idx="42088">
                  <c:v>210.4399999998811</c:v>
                </c:pt>
                <c:pt idx="42089">
                  <c:v>210.4449999998811</c:v>
                </c:pt>
                <c:pt idx="42090">
                  <c:v>210.4499999998811</c:v>
                </c:pt>
                <c:pt idx="42091">
                  <c:v>210.4549999998811</c:v>
                </c:pt>
                <c:pt idx="42092">
                  <c:v>210.4599999998811</c:v>
                </c:pt>
                <c:pt idx="42093">
                  <c:v>210.4649999998811</c:v>
                </c:pt>
                <c:pt idx="42094">
                  <c:v>210.4699999998811</c:v>
                </c:pt>
                <c:pt idx="42095">
                  <c:v>210.474999999881</c:v>
                </c:pt>
                <c:pt idx="42096">
                  <c:v>210.479999999881</c:v>
                </c:pt>
                <c:pt idx="42097">
                  <c:v>210.484999999881</c:v>
                </c:pt>
                <c:pt idx="42098">
                  <c:v>210.489999999881</c:v>
                </c:pt>
                <c:pt idx="42099">
                  <c:v>210.494999999881</c:v>
                </c:pt>
                <c:pt idx="42100">
                  <c:v>210.499999999881</c:v>
                </c:pt>
                <c:pt idx="42101">
                  <c:v>210.504999999881</c:v>
                </c:pt>
                <c:pt idx="42102">
                  <c:v>210.509999999881</c:v>
                </c:pt>
                <c:pt idx="42103">
                  <c:v>210.514999999881</c:v>
                </c:pt>
                <c:pt idx="42104">
                  <c:v>210.519999999881</c:v>
                </c:pt>
                <c:pt idx="42105">
                  <c:v>210.524999999881</c:v>
                </c:pt>
                <c:pt idx="42106">
                  <c:v>210.529999999881</c:v>
                </c:pt>
                <c:pt idx="42107">
                  <c:v>210.534999999881</c:v>
                </c:pt>
                <c:pt idx="42108">
                  <c:v>210.539999999881</c:v>
                </c:pt>
                <c:pt idx="42109">
                  <c:v>210.544999999881</c:v>
                </c:pt>
                <c:pt idx="42110">
                  <c:v>210.549999999881</c:v>
                </c:pt>
                <c:pt idx="42111">
                  <c:v>210.554999999881</c:v>
                </c:pt>
                <c:pt idx="42112">
                  <c:v>210.559999999881</c:v>
                </c:pt>
                <c:pt idx="42113">
                  <c:v>210.564999999881</c:v>
                </c:pt>
                <c:pt idx="42114">
                  <c:v>210.569999999881</c:v>
                </c:pt>
                <c:pt idx="42115">
                  <c:v>210.574999999881</c:v>
                </c:pt>
                <c:pt idx="42116">
                  <c:v>210.579999999881</c:v>
                </c:pt>
                <c:pt idx="42117">
                  <c:v>210.584999999881</c:v>
                </c:pt>
                <c:pt idx="42118">
                  <c:v>210.5899999998809</c:v>
                </c:pt>
                <c:pt idx="42119">
                  <c:v>210.5949999998809</c:v>
                </c:pt>
                <c:pt idx="42120">
                  <c:v>210.5999999998809</c:v>
                </c:pt>
                <c:pt idx="42121">
                  <c:v>210.6049999998809</c:v>
                </c:pt>
                <c:pt idx="42122">
                  <c:v>210.6099999998809</c:v>
                </c:pt>
                <c:pt idx="42123">
                  <c:v>210.6149999998809</c:v>
                </c:pt>
                <c:pt idx="42124">
                  <c:v>210.6199999998809</c:v>
                </c:pt>
                <c:pt idx="42125">
                  <c:v>210.6249999998809</c:v>
                </c:pt>
                <c:pt idx="42126">
                  <c:v>210.6299999998809</c:v>
                </c:pt>
                <c:pt idx="42127">
                  <c:v>210.6349999998809</c:v>
                </c:pt>
                <c:pt idx="42128">
                  <c:v>210.6399999998809</c:v>
                </c:pt>
                <c:pt idx="42129">
                  <c:v>210.6449999998809</c:v>
                </c:pt>
                <c:pt idx="42130">
                  <c:v>210.6499999998809</c:v>
                </c:pt>
                <c:pt idx="42131">
                  <c:v>210.6549999998809</c:v>
                </c:pt>
                <c:pt idx="42132">
                  <c:v>210.6599999998809</c:v>
                </c:pt>
                <c:pt idx="42133">
                  <c:v>210.6649999998809</c:v>
                </c:pt>
                <c:pt idx="42134">
                  <c:v>210.6699999998809</c:v>
                </c:pt>
                <c:pt idx="42135">
                  <c:v>210.6749999998809</c:v>
                </c:pt>
                <c:pt idx="42136">
                  <c:v>210.6799999998807</c:v>
                </c:pt>
                <c:pt idx="42137">
                  <c:v>210.6849999998809</c:v>
                </c:pt>
                <c:pt idx="42138">
                  <c:v>210.6899999998809</c:v>
                </c:pt>
                <c:pt idx="42139">
                  <c:v>210.6949999998808</c:v>
                </c:pt>
                <c:pt idx="42140">
                  <c:v>210.6999999998808</c:v>
                </c:pt>
                <c:pt idx="42141">
                  <c:v>210.7049999998808</c:v>
                </c:pt>
                <c:pt idx="42142">
                  <c:v>210.7099999998808</c:v>
                </c:pt>
                <c:pt idx="42143">
                  <c:v>210.7149999998807</c:v>
                </c:pt>
                <c:pt idx="42144">
                  <c:v>210.7199999998807</c:v>
                </c:pt>
                <c:pt idx="42145">
                  <c:v>210.7249999998808</c:v>
                </c:pt>
                <c:pt idx="42146">
                  <c:v>210.7299999998808</c:v>
                </c:pt>
                <c:pt idx="42147">
                  <c:v>210.7349999998808</c:v>
                </c:pt>
                <c:pt idx="42148">
                  <c:v>210.7399999998808</c:v>
                </c:pt>
                <c:pt idx="42149">
                  <c:v>210.7449999998807</c:v>
                </c:pt>
                <c:pt idx="42150">
                  <c:v>210.7499999998807</c:v>
                </c:pt>
                <c:pt idx="42151">
                  <c:v>210.7549999998808</c:v>
                </c:pt>
                <c:pt idx="42152">
                  <c:v>210.7599999998808</c:v>
                </c:pt>
                <c:pt idx="42153">
                  <c:v>210.7649999998808</c:v>
                </c:pt>
                <c:pt idx="42154">
                  <c:v>210.7699999998808</c:v>
                </c:pt>
                <c:pt idx="42155">
                  <c:v>210.7749999998807</c:v>
                </c:pt>
                <c:pt idx="42156">
                  <c:v>210.7799999998807</c:v>
                </c:pt>
                <c:pt idx="42157">
                  <c:v>210.7849999998808</c:v>
                </c:pt>
                <c:pt idx="42158">
                  <c:v>210.7899999998808</c:v>
                </c:pt>
                <c:pt idx="42159">
                  <c:v>210.7949999998808</c:v>
                </c:pt>
                <c:pt idx="42160">
                  <c:v>210.7999999998808</c:v>
                </c:pt>
                <c:pt idx="42161">
                  <c:v>210.8049999998808</c:v>
                </c:pt>
                <c:pt idx="42162">
                  <c:v>210.8099999998807</c:v>
                </c:pt>
                <c:pt idx="42163">
                  <c:v>210.8149999998807</c:v>
                </c:pt>
                <c:pt idx="42164">
                  <c:v>210.8199999998807</c:v>
                </c:pt>
                <c:pt idx="42165">
                  <c:v>210.8249999998808</c:v>
                </c:pt>
                <c:pt idx="42166">
                  <c:v>210.8299999998808</c:v>
                </c:pt>
                <c:pt idx="42167">
                  <c:v>210.8349999998808</c:v>
                </c:pt>
                <c:pt idx="42168">
                  <c:v>210.8399999998807</c:v>
                </c:pt>
                <c:pt idx="42169">
                  <c:v>210.8449999998807</c:v>
                </c:pt>
                <c:pt idx="42170">
                  <c:v>210.8499999998807</c:v>
                </c:pt>
                <c:pt idx="42171">
                  <c:v>210.8549999998807</c:v>
                </c:pt>
                <c:pt idx="42172">
                  <c:v>210.8599999998807</c:v>
                </c:pt>
                <c:pt idx="42173">
                  <c:v>210.8649999998807</c:v>
                </c:pt>
                <c:pt idx="42174">
                  <c:v>210.8699999998807</c:v>
                </c:pt>
                <c:pt idx="42175">
                  <c:v>210.8749999998807</c:v>
                </c:pt>
                <c:pt idx="42176">
                  <c:v>210.8799999998807</c:v>
                </c:pt>
                <c:pt idx="42177">
                  <c:v>210.8849999998807</c:v>
                </c:pt>
                <c:pt idx="42178">
                  <c:v>210.8899999998807</c:v>
                </c:pt>
                <c:pt idx="42179">
                  <c:v>210.8949999998807</c:v>
                </c:pt>
                <c:pt idx="42180">
                  <c:v>210.8999999998807</c:v>
                </c:pt>
                <c:pt idx="42181">
                  <c:v>210.9049999998807</c:v>
                </c:pt>
                <c:pt idx="42182">
                  <c:v>210.9099999998807</c:v>
                </c:pt>
                <c:pt idx="42183">
                  <c:v>210.9149999998806</c:v>
                </c:pt>
                <c:pt idx="42184">
                  <c:v>210.9199999998806</c:v>
                </c:pt>
                <c:pt idx="42185">
                  <c:v>210.9249999998806</c:v>
                </c:pt>
                <c:pt idx="42186">
                  <c:v>210.9299999998806</c:v>
                </c:pt>
                <c:pt idx="42187">
                  <c:v>210.9349999998806</c:v>
                </c:pt>
                <c:pt idx="42188">
                  <c:v>210.9399999998806</c:v>
                </c:pt>
                <c:pt idx="42189">
                  <c:v>210.9449999998806</c:v>
                </c:pt>
                <c:pt idx="42190">
                  <c:v>210.9499999998806</c:v>
                </c:pt>
                <c:pt idx="42191">
                  <c:v>210.9549999998806</c:v>
                </c:pt>
                <c:pt idx="42192">
                  <c:v>210.9599999998806</c:v>
                </c:pt>
                <c:pt idx="42193">
                  <c:v>210.9649999998806</c:v>
                </c:pt>
                <c:pt idx="42194">
                  <c:v>210.9699999998806</c:v>
                </c:pt>
                <c:pt idx="42195">
                  <c:v>210.9749999998806</c:v>
                </c:pt>
                <c:pt idx="42196">
                  <c:v>210.9799999998806</c:v>
                </c:pt>
                <c:pt idx="42197">
                  <c:v>210.9849999998806</c:v>
                </c:pt>
                <c:pt idx="42198">
                  <c:v>210.9899999998806</c:v>
                </c:pt>
                <c:pt idx="42199">
                  <c:v>210.9949999998806</c:v>
                </c:pt>
                <c:pt idx="42200">
                  <c:v>210.9999999998806</c:v>
                </c:pt>
                <c:pt idx="42201">
                  <c:v>211.0049999998806</c:v>
                </c:pt>
                <c:pt idx="42202">
                  <c:v>211.0099999998806</c:v>
                </c:pt>
                <c:pt idx="42203">
                  <c:v>211.0149999998806</c:v>
                </c:pt>
                <c:pt idx="42204">
                  <c:v>211.0199999998806</c:v>
                </c:pt>
                <c:pt idx="42205">
                  <c:v>211.0249999998806</c:v>
                </c:pt>
                <c:pt idx="42206">
                  <c:v>211.0299999998805</c:v>
                </c:pt>
                <c:pt idx="42207">
                  <c:v>211.0349999998805</c:v>
                </c:pt>
                <c:pt idx="42208">
                  <c:v>211.0399999998805</c:v>
                </c:pt>
                <c:pt idx="42209">
                  <c:v>211.0449999998805</c:v>
                </c:pt>
                <c:pt idx="42210">
                  <c:v>211.0499999998805</c:v>
                </c:pt>
                <c:pt idx="42211">
                  <c:v>211.0549999998806</c:v>
                </c:pt>
                <c:pt idx="42212">
                  <c:v>211.0599999998805</c:v>
                </c:pt>
                <c:pt idx="42213">
                  <c:v>211.0649999998805</c:v>
                </c:pt>
                <c:pt idx="42214">
                  <c:v>211.0699999998805</c:v>
                </c:pt>
                <c:pt idx="42215">
                  <c:v>211.0749999998805</c:v>
                </c:pt>
                <c:pt idx="42216">
                  <c:v>211.0799999998805</c:v>
                </c:pt>
                <c:pt idx="42217">
                  <c:v>211.0849999998805</c:v>
                </c:pt>
                <c:pt idx="42218">
                  <c:v>211.0899999998805</c:v>
                </c:pt>
                <c:pt idx="42219">
                  <c:v>211.0949999998805</c:v>
                </c:pt>
                <c:pt idx="42220">
                  <c:v>211.0999999998805</c:v>
                </c:pt>
                <c:pt idx="42221">
                  <c:v>211.1049999998805</c:v>
                </c:pt>
                <c:pt idx="42222">
                  <c:v>211.1099999998805</c:v>
                </c:pt>
                <c:pt idx="42223">
                  <c:v>211.1149999998805</c:v>
                </c:pt>
                <c:pt idx="42224">
                  <c:v>211.1199999998803</c:v>
                </c:pt>
                <c:pt idx="42225">
                  <c:v>211.1249999998805</c:v>
                </c:pt>
                <c:pt idx="42226">
                  <c:v>211.1299999998805</c:v>
                </c:pt>
                <c:pt idx="42227">
                  <c:v>211.1349999998804</c:v>
                </c:pt>
                <c:pt idx="42228">
                  <c:v>211.1399999998804</c:v>
                </c:pt>
                <c:pt idx="42229">
                  <c:v>211.1449999998804</c:v>
                </c:pt>
                <c:pt idx="42230">
                  <c:v>211.1499999998804</c:v>
                </c:pt>
                <c:pt idx="42231">
                  <c:v>211.1549999998804</c:v>
                </c:pt>
                <c:pt idx="42232">
                  <c:v>211.1599999998804</c:v>
                </c:pt>
                <c:pt idx="42233">
                  <c:v>211.1649999998804</c:v>
                </c:pt>
                <c:pt idx="42234">
                  <c:v>211.1699999998804</c:v>
                </c:pt>
                <c:pt idx="42235">
                  <c:v>211.1749999998804</c:v>
                </c:pt>
                <c:pt idx="42236">
                  <c:v>211.1799999998804</c:v>
                </c:pt>
                <c:pt idx="42237">
                  <c:v>211.1849999998804</c:v>
                </c:pt>
                <c:pt idx="42238">
                  <c:v>211.1899999998804</c:v>
                </c:pt>
                <c:pt idx="42239">
                  <c:v>211.1949999998804</c:v>
                </c:pt>
                <c:pt idx="42240">
                  <c:v>211.1999999998804</c:v>
                </c:pt>
                <c:pt idx="42241">
                  <c:v>211.2049999998804</c:v>
                </c:pt>
                <c:pt idx="42242">
                  <c:v>211.2099999998804</c:v>
                </c:pt>
                <c:pt idx="42243">
                  <c:v>211.2149999998803</c:v>
                </c:pt>
                <c:pt idx="42244">
                  <c:v>211.2199999998803</c:v>
                </c:pt>
                <c:pt idx="42245">
                  <c:v>211.2249999998804</c:v>
                </c:pt>
                <c:pt idx="42246">
                  <c:v>211.2299999998804</c:v>
                </c:pt>
                <c:pt idx="42247">
                  <c:v>211.2349999998804</c:v>
                </c:pt>
                <c:pt idx="42248">
                  <c:v>211.2399999998804</c:v>
                </c:pt>
                <c:pt idx="42249">
                  <c:v>211.2449999998803</c:v>
                </c:pt>
                <c:pt idx="42250">
                  <c:v>211.2499999998803</c:v>
                </c:pt>
                <c:pt idx="42251">
                  <c:v>211.2549999998803</c:v>
                </c:pt>
                <c:pt idx="42252">
                  <c:v>211.2599999998803</c:v>
                </c:pt>
                <c:pt idx="42253">
                  <c:v>211.2649999998803</c:v>
                </c:pt>
                <c:pt idx="42254">
                  <c:v>211.2699999998803</c:v>
                </c:pt>
                <c:pt idx="42255">
                  <c:v>211.2749999998803</c:v>
                </c:pt>
                <c:pt idx="42256">
                  <c:v>211.2799999998803</c:v>
                </c:pt>
                <c:pt idx="42257">
                  <c:v>211.2849999998803</c:v>
                </c:pt>
                <c:pt idx="42258">
                  <c:v>211.2899999998803</c:v>
                </c:pt>
                <c:pt idx="42259">
                  <c:v>211.2949999998803</c:v>
                </c:pt>
                <c:pt idx="42260">
                  <c:v>211.2999999998803</c:v>
                </c:pt>
                <c:pt idx="42261">
                  <c:v>211.3049999998803</c:v>
                </c:pt>
                <c:pt idx="42262">
                  <c:v>211.3099999998803</c:v>
                </c:pt>
                <c:pt idx="42263">
                  <c:v>211.3149999998803</c:v>
                </c:pt>
                <c:pt idx="42264">
                  <c:v>211.3199999998803</c:v>
                </c:pt>
                <c:pt idx="42265">
                  <c:v>211.3249999998803</c:v>
                </c:pt>
                <c:pt idx="42266">
                  <c:v>211.3299999998803</c:v>
                </c:pt>
                <c:pt idx="42267">
                  <c:v>211.3349999998803</c:v>
                </c:pt>
                <c:pt idx="42268">
                  <c:v>211.3399999998803</c:v>
                </c:pt>
                <c:pt idx="42269">
                  <c:v>211.3449999998803</c:v>
                </c:pt>
                <c:pt idx="42270">
                  <c:v>211.3499999998803</c:v>
                </c:pt>
                <c:pt idx="42271">
                  <c:v>211.3549999998803</c:v>
                </c:pt>
                <c:pt idx="42272">
                  <c:v>211.3599999998802</c:v>
                </c:pt>
                <c:pt idx="42273">
                  <c:v>211.3649999998802</c:v>
                </c:pt>
                <c:pt idx="42274">
                  <c:v>211.3699999998802</c:v>
                </c:pt>
                <c:pt idx="42275">
                  <c:v>211.3749999998802</c:v>
                </c:pt>
                <c:pt idx="42276">
                  <c:v>211.3799999998802</c:v>
                </c:pt>
                <c:pt idx="42277">
                  <c:v>211.3849999998803</c:v>
                </c:pt>
                <c:pt idx="42278">
                  <c:v>211.3899999998802</c:v>
                </c:pt>
                <c:pt idx="42279">
                  <c:v>211.3949999998802</c:v>
                </c:pt>
                <c:pt idx="42280">
                  <c:v>211.3999999998802</c:v>
                </c:pt>
                <c:pt idx="42281">
                  <c:v>211.4049999998802</c:v>
                </c:pt>
                <c:pt idx="42282">
                  <c:v>211.4099999998802</c:v>
                </c:pt>
                <c:pt idx="42283">
                  <c:v>211.4149999998802</c:v>
                </c:pt>
                <c:pt idx="42284">
                  <c:v>211.4199999998802</c:v>
                </c:pt>
                <c:pt idx="42285">
                  <c:v>211.4249999998802</c:v>
                </c:pt>
                <c:pt idx="42286">
                  <c:v>211.4299999998802</c:v>
                </c:pt>
                <c:pt idx="42287">
                  <c:v>211.4349999998802</c:v>
                </c:pt>
                <c:pt idx="42288">
                  <c:v>211.4399999998802</c:v>
                </c:pt>
                <c:pt idx="42289">
                  <c:v>211.4449999998802</c:v>
                </c:pt>
                <c:pt idx="42290">
                  <c:v>211.4499999998802</c:v>
                </c:pt>
                <c:pt idx="42291">
                  <c:v>211.4549999998802</c:v>
                </c:pt>
                <c:pt idx="42292">
                  <c:v>211.4599999998802</c:v>
                </c:pt>
                <c:pt idx="42293">
                  <c:v>211.4649999998802</c:v>
                </c:pt>
                <c:pt idx="42294">
                  <c:v>211.4699999998801</c:v>
                </c:pt>
                <c:pt idx="42295">
                  <c:v>211.4749999998801</c:v>
                </c:pt>
                <c:pt idx="42296">
                  <c:v>211.4799999998801</c:v>
                </c:pt>
                <c:pt idx="42297">
                  <c:v>211.4849999998802</c:v>
                </c:pt>
                <c:pt idx="42298">
                  <c:v>211.4899999998802</c:v>
                </c:pt>
                <c:pt idx="42299">
                  <c:v>211.4949999998802</c:v>
                </c:pt>
                <c:pt idx="42300">
                  <c:v>211.4999999998801</c:v>
                </c:pt>
                <c:pt idx="42301">
                  <c:v>211.5049999998801</c:v>
                </c:pt>
                <c:pt idx="42302">
                  <c:v>211.5099999998801</c:v>
                </c:pt>
                <c:pt idx="42303">
                  <c:v>211.5149999998801</c:v>
                </c:pt>
                <c:pt idx="42304">
                  <c:v>211.5199999998801</c:v>
                </c:pt>
                <c:pt idx="42305">
                  <c:v>211.5249999998801</c:v>
                </c:pt>
                <c:pt idx="42306">
                  <c:v>211.5299999998801</c:v>
                </c:pt>
                <c:pt idx="42307">
                  <c:v>211.5349999998801</c:v>
                </c:pt>
                <c:pt idx="42308">
                  <c:v>211.5399999998801</c:v>
                </c:pt>
                <c:pt idx="42309">
                  <c:v>211.5449999998801</c:v>
                </c:pt>
                <c:pt idx="42310">
                  <c:v>211.5499999998801</c:v>
                </c:pt>
                <c:pt idx="42311">
                  <c:v>211.5549999998801</c:v>
                </c:pt>
                <c:pt idx="42312">
                  <c:v>211.5599999998801</c:v>
                </c:pt>
                <c:pt idx="42313">
                  <c:v>211.5649999998801</c:v>
                </c:pt>
                <c:pt idx="42314">
                  <c:v>211.5699999998801</c:v>
                </c:pt>
                <c:pt idx="42315">
                  <c:v>211.57499999988</c:v>
                </c:pt>
                <c:pt idx="42316">
                  <c:v>211.57999999988</c:v>
                </c:pt>
                <c:pt idx="42317">
                  <c:v>211.58499999988</c:v>
                </c:pt>
                <c:pt idx="42318">
                  <c:v>211.58999999988</c:v>
                </c:pt>
                <c:pt idx="42319">
                  <c:v>211.59499999988</c:v>
                </c:pt>
                <c:pt idx="42320">
                  <c:v>211.59999999988</c:v>
                </c:pt>
                <c:pt idx="42321">
                  <c:v>211.60499999988</c:v>
                </c:pt>
                <c:pt idx="42322">
                  <c:v>211.60999999988</c:v>
                </c:pt>
                <c:pt idx="42323">
                  <c:v>211.61499999988</c:v>
                </c:pt>
                <c:pt idx="42324">
                  <c:v>211.61999999988</c:v>
                </c:pt>
                <c:pt idx="42325">
                  <c:v>211.62499999988</c:v>
                </c:pt>
                <c:pt idx="42326">
                  <c:v>211.62999999988</c:v>
                </c:pt>
                <c:pt idx="42327">
                  <c:v>211.63499999988</c:v>
                </c:pt>
                <c:pt idx="42328">
                  <c:v>211.63999999988</c:v>
                </c:pt>
                <c:pt idx="42329">
                  <c:v>211.64499999988</c:v>
                </c:pt>
                <c:pt idx="42330">
                  <c:v>211.64999999988</c:v>
                </c:pt>
                <c:pt idx="42331">
                  <c:v>211.65499999988</c:v>
                </c:pt>
                <c:pt idx="42332">
                  <c:v>211.65999999988</c:v>
                </c:pt>
                <c:pt idx="42333">
                  <c:v>211.66499999988</c:v>
                </c:pt>
                <c:pt idx="42334">
                  <c:v>211.66999999988</c:v>
                </c:pt>
                <c:pt idx="42335">
                  <c:v>211.67499999988</c:v>
                </c:pt>
                <c:pt idx="42336">
                  <c:v>211.67999999988</c:v>
                </c:pt>
                <c:pt idx="42337">
                  <c:v>211.68499999988</c:v>
                </c:pt>
                <c:pt idx="42338">
                  <c:v>211.6899999998799</c:v>
                </c:pt>
                <c:pt idx="42339">
                  <c:v>211.6949999998799</c:v>
                </c:pt>
                <c:pt idx="42340">
                  <c:v>211.6999999998799</c:v>
                </c:pt>
                <c:pt idx="42341">
                  <c:v>211.7049999998799</c:v>
                </c:pt>
                <c:pt idx="42342">
                  <c:v>211.7099999998799</c:v>
                </c:pt>
                <c:pt idx="42343">
                  <c:v>211.7149999998799</c:v>
                </c:pt>
                <c:pt idx="42344">
                  <c:v>211.7199999998799</c:v>
                </c:pt>
                <c:pt idx="42345">
                  <c:v>211.7249999998799</c:v>
                </c:pt>
                <c:pt idx="42346">
                  <c:v>211.7299999998799</c:v>
                </c:pt>
                <c:pt idx="42347">
                  <c:v>211.7349999998799</c:v>
                </c:pt>
                <c:pt idx="42348">
                  <c:v>211.7399999998799</c:v>
                </c:pt>
                <c:pt idx="42349">
                  <c:v>211.7449999998799</c:v>
                </c:pt>
                <c:pt idx="42350">
                  <c:v>211.7499999998799</c:v>
                </c:pt>
                <c:pt idx="42351">
                  <c:v>211.7549999998799</c:v>
                </c:pt>
                <c:pt idx="42352">
                  <c:v>211.7599999998799</c:v>
                </c:pt>
                <c:pt idx="42353">
                  <c:v>211.7649999998799</c:v>
                </c:pt>
                <c:pt idx="42354">
                  <c:v>211.7699999998799</c:v>
                </c:pt>
                <c:pt idx="42355">
                  <c:v>211.7749999998799</c:v>
                </c:pt>
                <c:pt idx="42356">
                  <c:v>211.7799999998797</c:v>
                </c:pt>
                <c:pt idx="42357">
                  <c:v>211.7849999998799</c:v>
                </c:pt>
                <c:pt idx="42358">
                  <c:v>211.7899999998799</c:v>
                </c:pt>
                <c:pt idx="42359">
                  <c:v>211.7949999998798</c:v>
                </c:pt>
                <c:pt idx="42360">
                  <c:v>211.7999999998798</c:v>
                </c:pt>
                <c:pt idx="42361">
                  <c:v>211.8049999998798</c:v>
                </c:pt>
                <c:pt idx="42362">
                  <c:v>211.8099999998798</c:v>
                </c:pt>
                <c:pt idx="42363">
                  <c:v>211.8149999998798</c:v>
                </c:pt>
                <c:pt idx="42364">
                  <c:v>211.8199999998798</c:v>
                </c:pt>
                <c:pt idx="42365">
                  <c:v>211.82499999988</c:v>
                </c:pt>
                <c:pt idx="42366">
                  <c:v>211.8299999998798</c:v>
                </c:pt>
                <c:pt idx="42367">
                  <c:v>211.8349999998798</c:v>
                </c:pt>
                <c:pt idx="42368">
                  <c:v>211.8399999998798</c:v>
                </c:pt>
                <c:pt idx="42369">
                  <c:v>211.8449999998798</c:v>
                </c:pt>
                <c:pt idx="42370">
                  <c:v>211.8499999998798</c:v>
                </c:pt>
                <c:pt idx="42371">
                  <c:v>211.8549999998798</c:v>
                </c:pt>
                <c:pt idx="42372">
                  <c:v>211.8599999998798</c:v>
                </c:pt>
                <c:pt idx="42373">
                  <c:v>211.8649999998798</c:v>
                </c:pt>
                <c:pt idx="42374">
                  <c:v>211.8699999998798</c:v>
                </c:pt>
                <c:pt idx="42375">
                  <c:v>211.8749999998798</c:v>
                </c:pt>
                <c:pt idx="42376">
                  <c:v>211.8799999998798</c:v>
                </c:pt>
                <c:pt idx="42377">
                  <c:v>211.8849999998798</c:v>
                </c:pt>
                <c:pt idx="42378">
                  <c:v>211.8899999998798</c:v>
                </c:pt>
                <c:pt idx="42379">
                  <c:v>211.8949999998798</c:v>
                </c:pt>
                <c:pt idx="42380">
                  <c:v>211.8999999998798</c:v>
                </c:pt>
                <c:pt idx="42381">
                  <c:v>211.9049999998798</c:v>
                </c:pt>
                <c:pt idx="42382">
                  <c:v>211.9099999998797</c:v>
                </c:pt>
                <c:pt idx="42383">
                  <c:v>211.9149999998797</c:v>
                </c:pt>
                <c:pt idx="42384">
                  <c:v>211.9199999998797</c:v>
                </c:pt>
                <c:pt idx="42385">
                  <c:v>211.9249999998798</c:v>
                </c:pt>
                <c:pt idx="42386">
                  <c:v>211.9299999998798</c:v>
                </c:pt>
                <c:pt idx="42387">
                  <c:v>211.9349999998797</c:v>
                </c:pt>
                <c:pt idx="42388">
                  <c:v>211.9399999998797</c:v>
                </c:pt>
                <c:pt idx="42389">
                  <c:v>211.9449999998797</c:v>
                </c:pt>
                <c:pt idx="42390">
                  <c:v>211.9499999998797</c:v>
                </c:pt>
                <c:pt idx="42391">
                  <c:v>211.9549999998797</c:v>
                </c:pt>
                <c:pt idx="42392">
                  <c:v>211.9599999998797</c:v>
                </c:pt>
                <c:pt idx="42393">
                  <c:v>211.9649999998797</c:v>
                </c:pt>
                <c:pt idx="42394">
                  <c:v>211.9699999998797</c:v>
                </c:pt>
                <c:pt idx="42395">
                  <c:v>211.9749999998797</c:v>
                </c:pt>
                <c:pt idx="42396">
                  <c:v>211.9799999998797</c:v>
                </c:pt>
                <c:pt idx="42397">
                  <c:v>211.9849999998797</c:v>
                </c:pt>
                <c:pt idx="42398">
                  <c:v>211.9899999998797</c:v>
                </c:pt>
                <c:pt idx="42399">
                  <c:v>211.9949999998797</c:v>
                </c:pt>
                <c:pt idx="42400">
                  <c:v>211.9999999998797</c:v>
                </c:pt>
                <c:pt idx="42401">
                  <c:v>212.0049999998797</c:v>
                </c:pt>
                <c:pt idx="42402">
                  <c:v>212.0099999998797</c:v>
                </c:pt>
                <c:pt idx="42403">
                  <c:v>212.0149999998796</c:v>
                </c:pt>
                <c:pt idx="42404">
                  <c:v>212.0199999998796</c:v>
                </c:pt>
                <c:pt idx="42405">
                  <c:v>212.0249999998796</c:v>
                </c:pt>
                <c:pt idx="42406">
                  <c:v>212.0299999998796</c:v>
                </c:pt>
                <c:pt idx="42407">
                  <c:v>212.0349999998796</c:v>
                </c:pt>
                <c:pt idx="42408">
                  <c:v>212.0399999998796</c:v>
                </c:pt>
                <c:pt idx="42409">
                  <c:v>212.0449999998796</c:v>
                </c:pt>
                <c:pt idx="42410">
                  <c:v>212.0499999998796</c:v>
                </c:pt>
                <c:pt idx="42411">
                  <c:v>212.0549999998796</c:v>
                </c:pt>
                <c:pt idx="42412">
                  <c:v>212.0599999998796</c:v>
                </c:pt>
                <c:pt idx="42413">
                  <c:v>212.0649999998796</c:v>
                </c:pt>
                <c:pt idx="42414">
                  <c:v>212.0699999998796</c:v>
                </c:pt>
                <c:pt idx="42415">
                  <c:v>212.0749999998796</c:v>
                </c:pt>
                <c:pt idx="42416">
                  <c:v>212.0799999998796</c:v>
                </c:pt>
                <c:pt idx="42417">
                  <c:v>212.0849999998796</c:v>
                </c:pt>
                <c:pt idx="42418">
                  <c:v>212.0899999998796</c:v>
                </c:pt>
                <c:pt idx="42419">
                  <c:v>212.0949999998796</c:v>
                </c:pt>
                <c:pt idx="42420">
                  <c:v>212.0999999998796</c:v>
                </c:pt>
                <c:pt idx="42421">
                  <c:v>212.1049999998796</c:v>
                </c:pt>
                <c:pt idx="42422">
                  <c:v>212.1099999998796</c:v>
                </c:pt>
                <c:pt idx="42423">
                  <c:v>212.1149999998796</c:v>
                </c:pt>
                <c:pt idx="42424">
                  <c:v>212.1199999998796</c:v>
                </c:pt>
                <c:pt idx="42425">
                  <c:v>212.1249999998796</c:v>
                </c:pt>
                <c:pt idx="42426">
                  <c:v>212.1299999998795</c:v>
                </c:pt>
                <c:pt idx="42427">
                  <c:v>212.1349999998795</c:v>
                </c:pt>
                <c:pt idx="42428">
                  <c:v>212.1399999998795</c:v>
                </c:pt>
                <c:pt idx="42429">
                  <c:v>212.1449999998795</c:v>
                </c:pt>
                <c:pt idx="42430">
                  <c:v>212.1499999998795</c:v>
                </c:pt>
                <c:pt idx="42431">
                  <c:v>212.1549999998795</c:v>
                </c:pt>
                <c:pt idx="42432">
                  <c:v>212.1599999998795</c:v>
                </c:pt>
                <c:pt idx="42433">
                  <c:v>212.1649999998795</c:v>
                </c:pt>
                <c:pt idx="42434">
                  <c:v>212.1699999998795</c:v>
                </c:pt>
                <c:pt idx="42435">
                  <c:v>212.1749999998795</c:v>
                </c:pt>
                <c:pt idx="42436">
                  <c:v>212.1799999998795</c:v>
                </c:pt>
                <c:pt idx="42437">
                  <c:v>212.1849999998795</c:v>
                </c:pt>
                <c:pt idx="42438">
                  <c:v>212.1899999998795</c:v>
                </c:pt>
                <c:pt idx="42439">
                  <c:v>212.1949999998795</c:v>
                </c:pt>
                <c:pt idx="42440">
                  <c:v>212.1999999998795</c:v>
                </c:pt>
                <c:pt idx="42441">
                  <c:v>212.2049999998795</c:v>
                </c:pt>
                <c:pt idx="42442">
                  <c:v>212.2099999998795</c:v>
                </c:pt>
                <c:pt idx="42443">
                  <c:v>212.2149999998795</c:v>
                </c:pt>
                <c:pt idx="42444">
                  <c:v>212.2199999998793</c:v>
                </c:pt>
                <c:pt idx="42445">
                  <c:v>212.2249999998795</c:v>
                </c:pt>
                <c:pt idx="42446">
                  <c:v>212.2299999998795</c:v>
                </c:pt>
                <c:pt idx="42447">
                  <c:v>212.2349999998794</c:v>
                </c:pt>
                <c:pt idx="42448">
                  <c:v>212.2399999998794</c:v>
                </c:pt>
                <c:pt idx="42449">
                  <c:v>212.2449999998794</c:v>
                </c:pt>
                <c:pt idx="42450">
                  <c:v>212.2499999998793</c:v>
                </c:pt>
                <c:pt idx="42451">
                  <c:v>212.2549999998794</c:v>
                </c:pt>
                <c:pt idx="42452">
                  <c:v>212.2599999998794</c:v>
                </c:pt>
                <c:pt idx="42453">
                  <c:v>212.2649999998794</c:v>
                </c:pt>
                <c:pt idx="42454">
                  <c:v>212.2699999998794</c:v>
                </c:pt>
                <c:pt idx="42455">
                  <c:v>212.2749999998794</c:v>
                </c:pt>
                <c:pt idx="42456">
                  <c:v>212.2799999998794</c:v>
                </c:pt>
                <c:pt idx="42457">
                  <c:v>212.2849999998794</c:v>
                </c:pt>
                <c:pt idx="42458">
                  <c:v>212.2899999998794</c:v>
                </c:pt>
                <c:pt idx="42459">
                  <c:v>212.2949999998794</c:v>
                </c:pt>
                <c:pt idx="42460">
                  <c:v>212.2999999998794</c:v>
                </c:pt>
                <c:pt idx="42461">
                  <c:v>212.3049999998794</c:v>
                </c:pt>
                <c:pt idx="42462">
                  <c:v>212.3099999998794</c:v>
                </c:pt>
                <c:pt idx="42463">
                  <c:v>212.3149999998794</c:v>
                </c:pt>
                <c:pt idx="42464">
                  <c:v>212.3199999998794</c:v>
                </c:pt>
                <c:pt idx="42465">
                  <c:v>212.3249999998794</c:v>
                </c:pt>
                <c:pt idx="42466">
                  <c:v>212.3299999998794</c:v>
                </c:pt>
                <c:pt idx="42467">
                  <c:v>212.3349999998794</c:v>
                </c:pt>
                <c:pt idx="42468">
                  <c:v>212.3399999998794</c:v>
                </c:pt>
                <c:pt idx="42469">
                  <c:v>212.3449999998794</c:v>
                </c:pt>
                <c:pt idx="42470">
                  <c:v>212.3499999998793</c:v>
                </c:pt>
                <c:pt idx="42471">
                  <c:v>212.3549999998794</c:v>
                </c:pt>
                <c:pt idx="42472">
                  <c:v>212.3599999998794</c:v>
                </c:pt>
                <c:pt idx="42473">
                  <c:v>212.3649999998794</c:v>
                </c:pt>
                <c:pt idx="42474">
                  <c:v>212.3699999998794</c:v>
                </c:pt>
                <c:pt idx="42475">
                  <c:v>212.3749999998793</c:v>
                </c:pt>
                <c:pt idx="42476">
                  <c:v>212.3799999998793</c:v>
                </c:pt>
                <c:pt idx="42477">
                  <c:v>212.3849999998793</c:v>
                </c:pt>
                <c:pt idx="42478">
                  <c:v>212.3899999998793</c:v>
                </c:pt>
                <c:pt idx="42479">
                  <c:v>212.3949999998793</c:v>
                </c:pt>
                <c:pt idx="42480">
                  <c:v>212.3999999998793</c:v>
                </c:pt>
                <c:pt idx="42481">
                  <c:v>212.4049999998793</c:v>
                </c:pt>
                <c:pt idx="42482">
                  <c:v>212.4099999998793</c:v>
                </c:pt>
                <c:pt idx="42483">
                  <c:v>212.4149999998793</c:v>
                </c:pt>
                <c:pt idx="42484">
                  <c:v>212.4199999998793</c:v>
                </c:pt>
                <c:pt idx="42485">
                  <c:v>212.4249999998793</c:v>
                </c:pt>
                <c:pt idx="42486">
                  <c:v>212.4299999998793</c:v>
                </c:pt>
                <c:pt idx="42487">
                  <c:v>212.4349999998793</c:v>
                </c:pt>
                <c:pt idx="42488">
                  <c:v>212.4399999998793</c:v>
                </c:pt>
                <c:pt idx="42489">
                  <c:v>212.4449999998793</c:v>
                </c:pt>
                <c:pt idx="42490">
                  <c:v>212.4499999998793</c:v>
                </c:pt>
                <c:pt idx="42491">
                  <c:v>212.4549999998793</c:v>
                </c:pt>
                <c:pt idx="42492">
                  <c:v>212.4599999998792</c:v>
                </c:pt>
                <c:pt idx="42493">
                  <c:v>212.4649999998792</c:v>
                </c:pt>
                <c:pt idx="42494">
                  <c:v>212.4699999998792</c:v>
                </c:pt>
                <c:pt idx="42495">
                  <c:v>212.4749999998792</c:v>
                </c:pt>
                <c:pt idx="42496">
                  <c:v>212.4799999998792</c:v>
                </c:pt>
                <c:pt idx="42497">
                  <c:v>212.4849999998792</c:v>
                </c:pt>
                <c:pt idx="42498">
                  <c:v>212.4899999998792</c:v>
                </c:pt>
                <c:pt idx="42499">
                  <c:v>212.4949999998792</c:v>
                </c:pt>
                <c:pt idx="42500">
                  <c:v>212.4999999998792</c:v>
                </c:pt>
                <c:pt idx="42501">
                  <c:v>212.5049999998792</c:v>
                </c:pt>
                <c:pt idx="42502">
                  <c:v>212.5099999998792</c:v>
                </c:pt>
                <c:pt idx="42503">
                  <c:v>212.5149999998792</c:v>
                </c:pt>
                <c:pt idx="42504">
                  <c:v>212.5199999998792</c:v>
                </c:pt>
                <c:pt idx="42505">
                  <c:v>212.5249999998792</c:v>
                </c:pt>
                <c:pt idx="42506">
                  <c:v>212.5299999998792</c:v>
                </c:pt>
                <c:pt idx="42507">
                  <c:v>212.5349999998792</c:v>
                </c:pt>
                <c:pt idx="42508">
                  <c:v>212.5399999998792</c:v>
                </c:pt>
                <c:pt idx="42509">
                  <c:v>212.5449999998792</c:v>
                </c:pt>
                <c:pt idx="42510">
                  <c:v>212.5499999998792</c:v>
                </c:pt>
                <c:pt idx="42511">
                  <c:v>212.5549999998792</c:v>
                </c:pt>
                <c:pt idx="42512">
                  <c:v>212.5599999998792</c:v>
                </c:pt>
                <c:pt idx="42513">
                  <c:v>212.5649999998792</c:v>
                </c:pt>
                <c:pt idx="42514">
                  <c:v>212.5699999998791</c:v>
                </c:pt>
                <c:pt idx="42515">
                  <c:v>212.5749999998791</c:v>
                </c:pt>
                <c:pt idx="42516">
                  <c:v>212.5799999998791</c:v>
                </c:pt>
                <c:pt idx="42517">
                  <c:v>212.5849999998792</c:v>
                </c:pt>
                <c:pt idx="42518">
                  <c:v>212.5899999998792</c:v>
                </c:pt>
                <c:pt idx="42519">
                  <c:v>212.5949999998791</c:v>
                </c:pt>
                <c:pt idx="42520">
                  <c:v>212.5999999998791</c:v>
                </c:pt>
                <c:pt idx="42521">
                  <c:v>212.6049999998791</c:v>
                </c:pt>
                <c:pt idx="42522">
                  <c:v>212.6099999998791</c:v>
                </c:pt>
                <c:pt idx="42523">
                  <c:v>212.6149999998791</c:v>
                </c:pt>
                <c:pt idx="42524">
                  <c:v>212.6199999998791</c:v>
                </c:pt>
                <c:pt idx="42525">
                  <c:v>212.6249999998791</c:v>
                </c:pt>
                <c:pt idx="42526">
                  <c:v>212.6299999998791</c:v>
                </c:pt>
                <c:pt idx="42527">
                  <c:v>212.6349999998791</c:v>
                </c:pt>
                <c:pt idx="42528">
                  <c:v>212.6399999998791</c:v>
                </c:pt>
                <c:pt idx="42529">
                  <c:v>212.6449999998791</c:v>
                </c:pt>
                <c:pt idx="42530">
                  <c:v>212.6499999998791</c:v>
                </c:pt>
                <c:pt idx="42531">
                  <c:v>212.6549999998791</c:v>
                </c:pt>
                <c:pt idx="42532">
                  <c:v>212.6599999998791</c:v>
                </c:pt>
                <c:pt idx="42533">
                  <c:v>212.6649999998791</c:v>
                </c:pt>
                <c:pt idx="42534">
                  <c:v>212.6699999998791</c:v>
                </c:pt>
                <c:pt idx="42535">
                  <c:v>212.674999999879</c:v>
                </c:pt>
                <c:pt idx="42536">
                  <c:v>212.679999999879</c:v>
                </c:pt>
                <c:pt idx="42537">
                  <c:v>212.684999999879</c:v>
                </c:pt>
                <c:pt idx="42538">
                  <c:v>212.689999999879</c:v>
                </c:pt>
                <c:pt idx="42539">
                  <c:v>212.694999999879</c:v>
                </c:pt>
                <c:pt idx="42540">
                  <c:v>212.699999999879</c:v>
                </c:pt>
                <c:pt idx="42541">
                  <c:v>212.704999999879</c:v>
                </c:pt>
                <c:pt idx="42542">
                  <c:v>212.709999999879</c:v>
                </c:pt>
                <c:pt idx="42543">
                  <c:v>212.714999999879</c:v>
                </c:pt>
                <c:pt idx="42544">
                  <c:v>212.719999999879</c:v>
                </c:pt>
                <c:pt idx="42545">
                  <c:v>212.724999999879</c:v>
                </c:pt>
                <c:pt idx="42546">
                  <c:v>212.729999999879</c:v>
                </c:pt>
                <c:pt idx="42547">
                  <c:v>212.734999999879</c:v>
                </c:pt>
                <c:pt idx="42548">
                  <c:v>212.739999999879</c:v>
                </c:pt>
                <c:pt idx="42549">
                  <c:v>212.744999999879</c:v>
                </c:pt>
                <c:pt idx="42550">
                  <c:v>212.749999999879</c:v>
                </c:pt>
                <c:pt idx="42551">
                  <c:v>212.754999999879</c:v>
                </c:pt>
                <c:pt idx="42552">
                  <c:v>212.759999999879</c:v>
                </c:pt>
                <c:pt idx="42553">
                  <c:v>212.764999999879</c:v>
                </c:pt>
                <c:pt idx="42554">
                  <c:v>212.7699999998785</c:v>
                </c:pt>
                <c:pt idx="42555">
                  <c:v>212.7749999998781</c:v>
                </c:pt>
                <c:pt idx="42556">
                  <c:v>212.7799999998781</c:v>
                </c:pt>
                <c:pt idx="42557">
                  <c:v>212.7849999998789</c:v>
                </c:pt>
                <c:pt idx="42558">
                  <c:v>212.7899999998789</c:v>
                </c:pt>
                <c:pt idx="42559">
                  <c:v>212.7949999998789</c:v>
                </c:pt>
                <c:pt idx="42560">
                  <c:v>212.7999999998787</c:v>
                </c:pt>
                <c:pt idx="42561">
                  <c:v>212.8049999998789</c:v>
                </c:pt>
                <c:pt idx="42562">
                  <c:v>212.8099999998789</c:v>
                </c:pt>
                <c:pt idx="42563">
                  <c:v>212.8149999998789</c:v>
                </c:pt>
                <c:pt idx="42564">
                  <c:v>212.8199999998789</c:v>
                </c:pt>
                <c:pt idx="42565">
                  <c:v>212.8249999998789</c:v>
                </c:pt>
                <c:pt idx="42566">
                  <c:v>212.8299999998789</c:v>
                </c:pt>
                <c:pt idx="42567">
                  <c:v>212.8349999998789</c:v>
                </c:pt>
                <c:pt idx="42568">
                  <c:v>212.8399999998789</c:v>
                </c:pt>
                <c:pt idx="42569">
                  <c:v>212.8449999998789</c:v>
                </c:pt>
                <c:pt idx="42570">
                  <c:v>212.8499999998789</c:v>
                </c:pt>
                <c:pt idx="42571">
                  <c:v>212.8549999998789</c:v>
                </c:pt>
                <c:pt idx="42572">
                  <c:v>212.8599999998789</c:v>
                </c:pt>
                <c:pt idx="42573">
                  <c:v>212.8649999998789</c:v>
                </c:pt>
                <c:pt idx="42574">
                  <c:v>212.8699999998789</c:v>
                </c:pt>
                <c:pt idx="42575">
                  <c:v>212.8749999998789</c:v>
                </c:pt>
                <c:pt idx="42576">
                  <c:v>212.8799999998787</c:v>
                </c:pt>
                <c:pt idx="42577">
                  <c:v>212.8849999998789</c:v>
                </c:pt>
                <c:pt idx="42578">
                  <c:v>212.8899999998789</c:v>
                </c:pt>
                <c:pt idx="42579">
                  <c:v>212.8949999998788</c:v>
                </c:pt>
                <c:pt idx="42580">
                  <c:v>212.8999999998788</c:v>
                </c:pt>
                <c:pt idx="42581">
                  <c:v>212.9049999998788</c:v>
                </c:pt>
                <c:pt idx="42582">
                  <c:v>212.9099999998787</c:v>
                </c:pt>
                <c:pt idx="42583">
                  <c:v>212.9149999998787</c:v>
                </c:pt>
                <c:pt idx="42584">
                  <c:v>212.9199999998787</c:v>
                </c:pt>
                <c:pt idx="42585">
                  <c:v>212.9249999998788</c:v>
                </c:pt>
                <c:pt idx="42586">
                  <c:v>212.9299999998788</c:v>
                </c:pt>
                <c:pt idx="42587">
                  <c:v>212.9349999998788</c:v>
                </c:pt>
                <c:pt idx="42588">
                  <c:v>212.9399999998788</c:v>
                </c:pt>
                <c:pt idx="42589">
                  <c:v>212.9449999998787</c:v>
                </c:pt>
                <c:pt idx="42590">
                  <c:v>212.9499999998787</c:v>
                </c:pt>
                <c:pt idx="42591">
                  <c:v>212.9549999998788</c:v>
                </c:pt>
                <c:pt idx="42592">
                  <c:v>212.9599999998788</c:v>
                </c:pt>
                <c:pt idx="42593">
                  <c:v>212.9649999998788</c:v>
                </c:pt>
                <c:pt idx="42594">
                  <c:v>212.9699999998788</c:v>
                </c:pt>
                <c:pt idx="42595">
                  <c:v>212.9749999998787</c:v>
                </c:pt>
                <c:pt idx="42596">
                  <c:v>212.9799999998787</c:v>
                </c:pt>
                <c:pt idx="42597">
                  <c:v>212.9849999998788</c:v>
                </c:pt>
                <c:pt idx="42598">
                  <c:v>212.9899999998788</c:v>
                </c:pt>
                <c:pt idx="42599">
                  <c:v>212.9949999998788</c:v>
                </c:pt>
                <c:pt idx="42600">
                  <c:v>212.9999999998788</c:v>
                </c:pt>
                <c:pt idx="42601">
                  <c:v>213.0049999998787</c:v>
                </c:pt>
                <c:pt idx="42602">
                  <c:v>213.0099999998787</c:v>
                </c:pt>
                <c:pt idx="42603">
                  <c:v>213.0149999998787</c:v>
                </c:pt>
                <c:pt idx="42604">
                  <c:v>213.0199999998785</c:v>
                </c:pt>
                <c:pt idx="42605">
                  <c:v>213.0249999998787</c:v>
                </c:pt>
                <c:pt idx="42606">
                  <c:v>213.0299999998787</c:v>
                </c:pt>
                <c:pt idx="42607">
                  <c:v>213.0349999998787</c:v>
                </c:pt>
                <c:pt idx="42608">
                  <c:v>213.0399999998787</c:v>
                </c:pt>
                <c:pt idx="42609">
                  <c:v>213.0449999998787</c:v>
                </c:pt>
                <c:pt idx="42610">
                  <c:v>213.0499999998787</c:v>
                </c:pt>
                <c:pt idx="42611">
                  <c:v>213.0549999998787</c:v>
                </c:pt>
                <c:pt idx="42612">
                  <c:v>213.0599999998787</c:v>
                </c:pt>
                <c:pt idx="42613">
                  <c:v>213.0649999998787</c:v>
                </c:pt>
                <c:pt idx="42614">
                  <c:v>213.0699999998787</c:v>
                </c:pt>
                <c:pt idx="42615">
                  <c:v>213.0749999998787</c:v>
                </c:pt>
                <c:pt idx="42616">
                  <c:v>213.0799999998787</c:v>
                </c:pt>
                <c:pt idx="42617">
                  <c:v>213.0849999998787</c:v>
                </c:pt>
                <c:pt idx="42618">
                  <c:v>213.0899999998787</c:v>
                </c:pt>
                <c:pt idx="42619">
                  <c:v>213.0949999998787</c:v>
                </c:pt>
                <c:pt idx="42620">
                  <c:v>213.0999999998785</c:v>
                </c:pt>
                <c:pt idx="42621">
                  <c:v>213.1049999998785</c:v>
                </c:pt>
                <c:pt idx="42622">
                  <c:v>213.1099999998785</c:v>
                </c:pt>
                <c:pt idx="42623">
                  <c:v>213.1149999998783</c:v>
                </c:pt>
                <c:pt idx="42624">
                  <c:v>213.1199999998778</c:v>
                </c:pt>
                <c:pt idx="42625">
                  <c:v>213.1249999998786</c:v>
                </c:pt>
                <c:pt idx="42626">
                  <c:v>213.1299999998785</c:v>
                </c:pt>
                <c:pt idx="42627">
                  <c:v>213.1349999998785</c:v>
                </c:pt>
                <c:pt idx="42628">
                  <c:v>213.1399999998785</c:v>
                </c:pt>
                <c:pt idx="42629">
                  <c:v>213.1449999998785</c:v>
                </c:pt>
                <c:pt idx="42630">
                  <c:v>213.1499999998778</c:v>
                </c:pt>
                <c:pt idx="42631">
                  <c:v>213.1549999998786</c:v>
                </c:pt>
                <c:pt idx="42632">
                  <c:v>213.1599999998786</c:v>
                </c:pt>
                <c:pt idx="42633">
                  <c:v>213.1649999998785</c:v>
                </c:pt>
                <c:pt idx="42634">
                  <c:v>213.1699999998785</c:v>
                </c:pt>
                <c:pt idx="42635">
                  <c:v>213.1749999998785</c:v>
                </c:pt>
                <c:pt idx="42636">
                  <c:v>213.1799999998779</c:v>
                </c:pt>
                <c:pt idx="42637">
                  <c:v>213.1849999998786</c:v>
                </c:pt>
                <c:pt idx="42638">
                  <c:v>213.1899999998786</c:v>
                </c:pt>
                <c:pt idx="42639">
                  <c:v>213.1949999998785</c:v>
                </c:pt>
                <c:pt idx="42640">
                  <c:v>213.1999999998785</c:v>
                </c:pt>
                <c:pt idx="42641">
                  <c:v>213.2049999998785</c:v>
                </c:pt>
                <c:pt idx="42642">
                  <c:v>213.2099999998781</c:v>
                </c:pt>
                <c:pt idx="42643">
                  <c:v>213.2149999998777</c:v>
                </c:pt>
                <c:pt idx="42644">
                  <c:v>213.2199999998777</c:v>
                </c:pt>
                <c:pt idx="42645">
                  <c:v>213.2249999998785</c:v>
                </c:pt>
                <c:pt idx="42646">
                  <c:v>213.2299999998785</c:v>
                </c:pt>
                <c:pt idx="42647">
                  <c:v>213.2349999998785</c:v>
                </c:pt>
                <c:pt idx="42648">
                  <c:v>213.2399999998783</c:v>
                </c:pt>
                <c:pt idx="42649">
                  <c:v>213.2449999998777</c:v>
                </c:pt>
                <c:pt idx="42650">
                  <c:v>213.2499999998777</c:v>
                </c:pt>
                <c:pt idx="42651">
                  <c:v>213.2549999998785</c:v>
                </c:pt>
                <c:pt idx="42652">
                  <c:v>213.2599999998785</c:v>
                </c:pt>
                <c:pt idx="42653">
                  <c:v>213.2649999998785</c:v>
                </c:pt>
                <c:pt idx="42654">
                  <c:v>213.2699999998785</c:v>
                </c:pt>
                <c:pt idx="42655">
                  <c:v>213.2749999998777</c:v>
                </c:pt>
                <c:pt idx="42656">
                  <c:v>213.2799999998777</c:v>
                </c:pt>
                <c:pt idx="42657">
                  <c:v>213.2849999998785</c:v>
                </c:pt>
                <c:pt idx="42658">
                  <c:v>213.2899999998785</c:v>
                </c:pt>
                <c:pt idx="42659">
                  <c:v>213.2949999998785</c:v>
                </c:pt>
                <c:pt idx="42660">
                  <c:v>213.2999999998785</c:v>
                </c:pt>
                <c:pt idx="42661">
                  <c:v>213.3049999998785</c:v>
                </c:pt>
                <c:pt idx="42662">
                  <c:v>213.3099999998785</c:v>
                </c:pt>
                <c:pt idx="42663">
                  <c:v>213.3149999998784</c:v>
                </c:pt>
                <c:pt idx="42664">
                  <c:v>213.3199999998783</c:v>
                </c:pt>
                <c:pt idx="42665">
                  <c:v>213.3249999998785</c:v>
                </c:pt>
                <c:pt idx="42666">
                  <c:v>213.3299999998785</c:v>
                </c:pt>
                <c:pt idx="42667">
                  <c:v>213.3349999998784</c:v>
                </c:pt>
                <c:pt idx="42668">
                  <c:v>213.3399999998784</c:v>
                </c:pt>
                <c:pt idx="42669">
                  <c:v>213.3449999998784</c:v>
                </c:pt>
                <c:pt idx="42670">
                  <c:v>213.3499999998783</c:v>
                </c:pt>
                <c:pt idx="42671">
                  <c:v>213.3549999998784</c:v>
                </c:pt>
                <c:pt idx="42672">
                  <c:v>213.3599999998784</c:v>
                </c:pt>
                <c:pt idx="42673">
                  <c:v>213.3649999998784</c:v>
                </c:pt>
                <c:pt idx="42674">
                  <c:v>213.3699999998784</c:v>
                </c:pt>
                <c:pt idx="42675">
                  <c:v>213.3749999998784</c:v>
                </c:pt>
                <c:pt idx="42676">
                  <c:v>213.3799999998784</c:v>
                </c:pt>
                <c:pt idx="42677">
                  <c:v>213.3849999998784</c:v>
                </c:pt>
                <c:pt idx="42678">
                  <c:v>213.3899999998784</c:v>
                </c:pt>
                <c:pt idx="42679">
                  <c:v>213.3949999998784</c:v>
                </c:pt>
                <c:pt idx="42680">
                  <c:v>213.3999999998784</c:v>
                </c:pt>
                <c:pt idx="42681">
                  <c:v>213.4049999998784</c:v>
                </c:pt>
                <c:pt idx="42682">
                  <c:v>213.4099999998784</c:v>
                </c:pt>
                <c:pt idx="42683">
                  <c:v>213.4149999998783</c:v>
                </c:pt>
                <c:pt idx="42684">
                  <c:v>213.4199999998783</c:v>
                </c:pt>
                <c:pt idx="42685">
                  <c:v>213.4249999998784</c:v>
                </c:pt>
                <c:pt idx="42686">
                  <c:v>213.4299999998784</c:v>
                </c:pt>
                <c:pt idx="42687">
                  <c:v>213.4349999998784</c:v>
                </c:pt>
                <c:pt idx="42688">
                  <c:v>213.4399999998784</c:v>
                </c:pt>
                <c:pt idx="42689">
                  <c:v>213.4449999998783</c:v>
                </c:pt>
                <c:pt idx="42690">
                  <c:v>213.4499999998783</c:v>
                </c:pt>
                <c:pt idx="42691">
                  <c:v>213.4549999998783</c:v>
                </c:pt>
                <c:pt idx="42692">
                  <c:v>213.4599999998783</c:v>
                </c:pt>
                <c:pt idx="42693">
                  <c:v>213.4649999998783</c:v>
                </c:pt>
                <c:pt idx="42694">
                  <c:v>213.4699999998783</c:v>
                </c:pt>
                <c:pt idx="42695">
                  <c:v>213.4749999998783</c:v>
                </c:pt>
                <c:pt idx="42696">
                  <c:v>213.4799999998783</c:v>
                </c:pt>
                <c:pt idx="42697">
                  <c:v>213.4849999998783</c:v>
                </c:pt>
                <c:pt idx="42698">
                  <c:v>213.4899999998783</c:v>
                </c:pt>
                <c:pt idx="42699">
                  <c:v>213.4949999998783</c:v>
                </c:pt>
                <c:pt idx="42700">
                  <c:v>213.4999999998783</c:v>
                </c:pt>
                <c:pt idx="42701">
                  <c:v>213.5049999998783</c:v>
                </c:pt>
                <c:pt idx="42702">
                  <c:v>213.5099999998783</c:v>
                </c:pt>
                <c:pt idx="42703">
                  <c:v>213.5149999998783</c:v>
                </c:pt>
                <c:pt idx="42704">
                  <c:v>213.5199999998783</c:v>
                </c:pt>
                <c:pt idx="42705">
                  <c:v>213.5249999998783</c:v>
                </c:pt>
                <c:pt idx="42706">
                  <c:v>213.5299999998783</c:v>
                </c:pt>
                <c:pt idx="42707">
                  <c:v>213.5349999998782</c:v>
                </c:pt>
                <c:pt idx="42708">
                  <c:v>213.5399999998781</c:v>
                </c:pt>
                <c:pt idx="42709">
                  <c:v>213.5449999998781</c:v>
                </c:pt>
                <c:pt idx="42710">
                  <c:v>213.5499999998781</c:v>
                </c:pt>
                <c:pt idx="42711">
                  <c:v>213.5549999998782</c:v>
                </c:pt>
                <c:pt idx="42712">
                  <c:v>213.5599999998782</c:v>
                </c:pt>
                <c:pt idx="42713">
                  <c:v>213.5649999998782</c:v>
                </c:pt>
                <c:pt idx="42714">
                  <c:v>213.5699999998781</c:v>
                </c:pt>
                <c:pt idx="42715">
                  <c:v>213.5749999998781</c:v>
                </c:pt>
                <c:pt idx="42716">
                  <c:v>213.5799999998781</c:v>
                </c:pt>
                <c:pt idx="42717">
                  <c:v>213.5849999998782</c:v>
                </c:pt>
                <c:pt idx="42718">
                  <c:v>213.5899999998782</c:v>
                </c:pt>
                <c:pt idx="42719">
                  <c:v>213.5949999998782</c:v>
                </c:pt>
                <c:pt idx="42720">
                  <c:v>213.5999999998782</c:v>
                </c:pt>
                <c:pt idx="42721">
                  <c:v>213.6049999998781</c:v>
                </c:pt>
                <c:pt idx="42722">
                  <c:v>213.6099999998781</c:v>
                </c:pt>
                <c:pt idx="42723">
                  <c:v>213.6149999998781</c:v>
                </c:pt>
                <c:pt idx="42724">
                  <c:v>213.6199999998775</c:v>
                </c:pt>
                <c:pt idx="42725">
                  <c:v>213.6249999998782</c:v>
                </c:pt>
                <c:pt idx="42726">
                  <c:v>213.6299999998782</c:v>
                </c:pt>
                <c:pt idx="42727">
                  <c:v>213.6349999998781</c:v>
                </c:pt>
                <c:pt idx="42728">
                  <c:v>213.6399999998781</c:v>
                </c:pt>
                <c:pt idx="42729">
                  <c:v>213.6449999998781</c:v>
                </c:pt>
                <c:pt idx="42730">
                  <c:v>213.6499999998777</c:v>
                </c:pt>
                <c:pt idx="42731">
                  <c:v>213.6549999998782</c:v>
                </c:pt>
                <c:pt idx="42732">
                  <c:v>213.6599999998782</c:v>
                </c:pt>
                <c:pt idx="42733">
                  <c:v>213.6649999998781</c:v>
                </c:pt>
                <c:pt idx="42734">
                  <c:v>213.6699999998781</c:v>
                </c:pt>
                <c:pt idx="42735">
                  <c:v>213.6749999998781</c:v>
                </c:pt>
                <c:pt idx="42736">
                  <c:v>213.6799999998779</c:v>
                </c:pt>
                <c:pt idx="42737">
                  <c:v>213.6849999998781</c:v>
                </c:pt>
                <c:pt idx="42738">
                  <c:v>213.6899999998781</c:v>
                </c:pt>
                <c:pt idx="42739">
                  <c:v>213.6949999998781</c:v>
                </c:pt>
                <c:pt idx="42740">
                  <c:v>213.6999999998781</c:v>
                </c:pt>
                <c:pt idx="42741">
                  <c:v>213.7049999998781</c:v>
                </c:pt>
                <c:pt idx="42742">
                  <c:v>213.7099999998781</c:v>
                </c:pt>
                <c:pt idx="42743">
                  <c:v>213.7149999998773</c:v>
                </c:pt>
                <c:pt idx="42744">
                  <c:v>213.7199999998773</c:v>
                </c:pt>
                <c:pt idx="42745">
                  <c:v>213.7249999998781</c:v>
                </c:pt>
                <c:pt idx="42746">
                  <c:v>213.7299999998781</c:v>
                </c:pt>
                <c:pt idx="42747">
                  <c:v>213.7349999998781</c:v>
                </c:pt>
                <c:pt idx="42748">
                  <c:v>213.7399999998781</c:v>
                </c:pt>
                <c:pt idx="42749">
                  <c:v>213.7449999998775</c:v>
                </c:pt>
                <c:pt idx="42750">
                  <c:v>213.7499999998772</c:v>
                </c:pt>
                <c:pt idx="42751">
                  <c:v>213.754999999878</c:v>
                </c:pt>
                <c:pt idx="42752">
                  <c:v>213.7599999998779</c:v>
                </c:pt>
                <c:pt idx="42753">
                  <c:v>213.7649999998779</c:v>
                </c:pt>
                <c:pt idx="42754">
                  <c:v>213.7699999998779</c:v>
                </c:pt>
                <c:pt idx="42755">
                  <c:v>213.7749999998777</c:v>
                </c:pt>
                <c:pt idx="42756">
                  <c:v>213.7799999998772</c:v>
                </c:pt>
                <c:pt idx="42757">
                  <c:v>213.784999999878</c:v>
                </c:pt>
                <c:pt idx="42758">
                  <c:v>213.7899999998779</c:v>
                </c:pt>
                <c:pt idx="42759">
                  <c:v>213.7949999998779</c:v>
                </c:pt>
                <c:pt idx="42760">
                  <c:v>213.7999999998779</c:v>
                </c:pt>
                <c:pt idx="42761">
                  <c:v>213.804999999878</c:v>
                </c:pt>
                <c:pt idx="42762">
                  <c:v>213.809999999878</c:v>
                </c:pt>
                <c:pt idx="42763">
                  <c:v>213.814999999878</c:v>
                </c:pt>
                <c:pt idx="42764">
                  <c:v>213.819999999878</c:v>
                </c:pt>
                <c:pt idx="42765">
                  <c:v>213.824999999878</c:v>
                </c:pt>
                <c:pt idx="42766">
                  <c:v>213.829999999878</c:v>
                </c:pt>
                <c:pt idx="42767">
                  <c:v>213.834999999878</c:v>
                </c:pt>
                <c:pt idx="42768">
                  <c:v>213.839999999878</c:v>
                </c:pt>
                <c:pt idx="42769">
                  <c:v>213.844999999878</c:v>
                </c:pt>
                <c:pt idx="42770">
                  <c:v>213.849999999878</c:v>
                </c:pt>
                <c:pt idx="42771">
                  <c:v>213.854999999878</c:v>
                </c:pt>
                <c:pt idx="42772">
                  <c:v>213.859999999878</c:v>
                </c:pt>
                <c:pt idx="42773">
                  <c:v>213.864999999878</c:v>
                </c:pt>
                <c:pt idx="42774">
                  <c:v>213.869999999878</c:v>
                </c:pt>
                <c:pt idx="42775">
                  <c:v>213.874999999878</c:v>
                </c:pt>
                <c:pt idx="42776">
                  <c:v>213.879999999878</c:v>
                </c:pt>
                <c:pt idx="42777">
                  <c:v>213.884999999878</c:v>
                </c:pt>
                <c:pt idx="42778">
                  <c:v>213.8899999998779</c:v>
                </c:pt>
                <c:pt idx="42779">
                  <c:v>213.8949999998779</c:v>
                </c:pt>
                <c:pt idx="42780">
                  <c:v>213.8999999998779</c:v>
                </c:pt>
                <c:pt idx="42781">
                  <c:v>213.9049999998779</c:v>
                </c:pt>
                <c:pt idx="42782">
                  <c:v>213.9099999998779</c:v>
                </c:pt>
                <c:pt idx="42783">
                  <c:v>213.9149999998779</c:v>
                </c:pt>
                <c:pt idx="42784">
                  <c:v>213.9199999998779</c:v>
                </c:pt>
                <c:pt idx="42785">
                  <c:v>213.9249999998779</c:v>
                </c:pt>
                <c:pt idx="42786">
                  <c:v>213.9299999998779</c:v>
                </c:pt>
                <c:pt idx="42787">
                  <c:v>213.9349999998779</c:v>
                </c:pt>
                <c:pt idx="42788">
                  <c:v>213.9399999998779</c:v>
                </c:pt>
                <c:pt idx="42789">
                  <c:v>213.9449999998779</c:v>
                </c:pt>
                <c:pt idx="42790">
                  <c:v>213.9499999998779</c:v>
                </c:pt>
                <c:pt idx="42791">
                  <c:v>213.9549999998779</c:v>
                </c:pt>
                <c:pt idx="42792">
                  <c:v>213.9599999998779</c:v>
                </c:pt>
                <c:pt idx="42793">
                  <c:v>213.9649999998779</c:v>
                </c:pt>
                <c:pt idx="42794">
                  <c:v>213.9699999998779</c:v>
                </c:pt>
                <c:pt idx="42795">
                  <c:v>213.9749999998778</c:v>
                </c:pt>
                <c:pt idx="42796">
                  <c:v>213.9799999998777</c:v>
                </c:pt>
                <c:pt idx="42797">
                  <c:v>213.9849999998779</c:v>
                </c:pt>
                <c:pt idx="42798">
                  <c:v>213.9899999998779</c:v>
                </c:pt>
                <c:pt idx="42799">
                  <c:v>213.9949999998778</c:v>
                </c:pt>
                <c:pt idx="42800">
                  <c:v>213.9999999998778</c:v>
                </c:pt>
                <c:pt idx="42801">
                  <c:v>214.0049999998778</c:v>
                </c:pt>
                <c:pt idx="42802">
                  <c:v>214.0099999998777</c:v>
                </c:pt>
                <c:pt idx="42803">
                  <c:v>214.0149999998777</c:v>
                </c:pt>
                <c:pt idx="42804">
                  <c:v>214.0199999998777</c:v>
                </c:pt>
                <c:pt idx="42805">
                  <c:v>214.0249999998778</c:v>
                </c:pt>
                <c:pt idx="42806">
                  <c:v>214.0299999998778</c:v>
                </c:pt>
                <c:pt idx="42807">
                  <c:v>214.0349999998778</c:v>
                </c:pt>
                <c:pt idx="42808">
                  <c:v>214.0399999998778</c:v>
                </c:pt>
                <c:pt idx="42809">
                  <c:v>214.0449999998777</c:v>
                </c:pt>
                <c:pt idx="42810">
                  <c:v>214.0499999998777</c:v>
                </c:pt>
                <c:pt idx="42811">
                  <c:v>214.0549999998778</c:v>
                </c:pt>
                <c:pt idx="42812">
                  <c:v>214.0599999998778</c:v>
                </c:pt>
                <c:pt idx="42813">
                  <c:v>214.0649999998778</c:v>
                </c:pt>
                <c:pt idx="42814">
                  <c:v>214.0699999998778</c:v>
                </c:pt>
                <c:pt idx="42815">
                  <c:v>214.0749999998777</c:v>
                </c:pt>
                <c:pt idx="42816">
                  <c:v>214.0799999998777</c:v>
                </c:pt>
                <c:pt idx="42817">
                  <c:v>214.0849999998778</c:v>
                </c:pt>
                <c:pt idx="42818">
                  <c:v>214.0899999998778</c:v>
                </c:pt>
                <c:pt idx="42819">
                  <c:v>214.0949999998778</c:v>
                </c:pt>
                <c:pt idx="42820">
                  <c:v>214.0999999998778</c:v>
                </c:pt>
                <c:pt idx="42821">
                  <c:v>214.1049999998777</c:v>
                </c:pt>
                <c:pt idx="42822">
                  <c:v>214.1099999998777</c:v>
                </c:pt>
                <c:pt idx="42823">
                  <c:v>214.1149999998777</c:v>
                </c:pt>
                <c:pt idx="42824">
                  <c:v>214.1199999998775</c:v>
                </c:pt>
                <c:pt idx="42825">
                  <c:v>214.1249999998777</c:v>
                </c:pt>
                <c:pt idx="42826">
                  <c:v>214.1299999998777</c:v>
                </c:pt>
                <c:pt idx="42827">
                  <c:v>214.1349999998777</c:v>
                </c:pt>
                <c:pt idx="42828">
                  <c:v>214.1399999998777</c:v>
                </c:pt>
                <c:pt idx="42829">
                  <c:v>214.1449999998777</c:v>
                </c:pt>
                <c:pt idx="42830">
                  <c:v>214.1499999998777</c:v>
                </c:pt>
                <c:pt idx="42831">
                  <c:v>214.1549999998777</c:v>
                </c:pt>
                <c:pt idx="42832">
                  <c:v>214.1599999998777</c:v>
                </c:pt>
                <c:pt idx="42833">
                  <c:v>214.1649999998777</c:v>
                </c:pt>
                <c:pt idx="42834">
                  <c:v>214.1699999998777</c:v>
                </c:pt>
                <c:pt idx="42835">
                  <c:v>214.1749999998777</c:v>
                </c:pt>
                <c:pt idx="42836">
                  <c:v>214.1799999998777</c:v>
                </c:pt>
                <c:pt idx="42837">
                  <c:v>214.1849999998777</c:v>
                </c:pt>
                <c:pt idx="42838">
                  <c:v>214.1899999998777</c:v>
                </c:pt>
                <c:pt idx="42839">
                  <c:v>214.1949999998776</c:v>
                </c:pt>
                <c:pt idx="42840">
                  <c:v>214.1999999998775</c:v>
                </c:pt>
                <c:pt idx="42841">
                  <c:v>214.2049999998775</c:v>
                </c:pt>
                <c:pt idx="42842">
                  <c:v>214.2099999998775</c:v>
                </c:pt>
                <c:pt idx="42843">
                  <c:v>214.2149999998773</c:v>
                </c:pt>
                <c:pt idx="42844">
                  <c:v>214.2199999998768</c:v>
                </c:pt>
                <c:pt idx="42845">
                  <c:v>214.2249999998776</c:v>
                </c:pt>
                <c:pt idx="42846">
                  <c:v>214.2299999998775</c:v>
                </c:pt>
                <c:pt idx="42847">
                  <c:v>214.2349999998775</c:v>
                </c:pt>
                <c:pt idx="42848">
                  <c:v>214.2399999998775</c:v>
                </c:pt>
                <c:pt idx="42849">
                  <c:v>214.2449999998775</c:v>
                </c:pt>
                <c:pt idx="42850">
                  <c:v>214.2499999998768</c:v>
                </c:pt>
                <c:pt idx="42851">
                  <c:v>214.2549999998776</c:v>
                </c:pt>
                <c:pt idx="42852">
                  <c:v>214.2599999998776</c:v>
                </c:pt>
                <c:pt idx="42853">
                  <c:v>214.2649999998775</c:v>
                </c:pt>
                <c:pt idx="42854">
                  <c:v>214.2699999998775</c:v>
                </c:pt>
                <c:pt idx="42855">
                  <c:v>214.2749999998775</c:v>
                </c:pt>
                <c:pt idx="42856">
                  <c:v>214.2799999998768</c:v>
                </c:pt>
                <c:pt idx="42857">
                  <c:v>214.2849999998776</c:v>
                </c:pt>
                <c:pt idx="42858">
                  <c:v>214.2899999998776</c:v>
                </c:pt>
                <c:pt idx="42859">
                  <c:v>214.2949999998775</c:v>
                </c:pt>
                <c:pt idx="42860">
                  <c:v>214.2999999998775</c:v>
                </c:pt>
                <c:pt idx="42861">
                  <c:v>214.3049999998776</c:v>
                </c:pt>
                <c:pt idx="42862">
                  <c:v>214.3099999998776</c:v>
                </c:pt>
                <c:pt idx="42863">
                  <c:v>214.3149999998776</c:v>
                </c:pt>
                <c:pt idx="42864">
                  <c:v>214.3199999998776</c:v>
                </c:pt>
                <c:pt idx="42865">
                  <c:v>214.3249999998776</c:v>
                </c:pt>
                <c:pt idx="42866">
                  <c:v>214.3299999998775</c:v>
                </c:pt>
                <c:pt idx="42867">
                  <c:v>214.3349999998775</c:v>
                </c:pt>
                <c:pt idx="42868">
                  <c:v>214.3399999998775</c:v>
                </c:pt>
                <c:pt idx="42869">
                  <c:v>214.3449999998775</c:v>
                </c:pt>
                <c:pt idx="42870">
                  <c:v>214.3499999998775</c:v>
                </c:pt>
                <c:pt idx="42871">
                  <c:v>214.3549999998775</c:v>
                </c:pt>
                <c:pt idx="42872">
                  <c:v>214.3599999998775</c:v>
                </c:pt>
                <c:pt idx="42873">
                  <c:v>214.3649999998775</c:v>
                </c:pt>
                <c:pt idx="42874">
                  <c:v>214.3699999998775</c:v>
                </c:pt>
                <c:pt idx="42875">
                  <c:v>214.3749999998775</c:v>
                </c:pt>
                <c:pt idx="42876">
                  <c:v>214.3799999998775</c:v>
                </c:pt>
                <c:pt idx="42877">
                  <c:v>214.3849999998775</c:v>
                </c:pt>
                <c:pt idx="42878">
                  <c:v>214.3899999998775</c:v>
                </c:pt>
                <c:pt idx="42879">
                  <c:v>214.3949999998775</c:v>
                </c:pt>
                <c:pt idx="42880">
                  <c:v>214.3999999998775</c:v>
                </c:pt>
                <c:pt idx="42881">
                  <c:v>214.4049999998775</c:v>
                </c:pt>
                <c:pt idx="42882">
                  <c:v>214.4099999998775</c:v>
                </c:pt>
                <c:pt idx="42883">
                  <c:v>214.4149999998774</c:v>
                </c:pt>
                <c:pt idx="42884">
                  <c:v>214.4199999998773</c:v>
                </c:pt>
                <c:pt idx="42885">
                  <c:v>214.4249999998775</c:v>
                </c:pt>
                <c:pt idx="42886">
                  <c:v>214.4299999998775</c:v>
                </c:pt>
                <c:pt idx="42887">
                  <c:v>214.4349999998774</c:v>
                </c:pt>
                <c:pt idx="42888">
                  <c:v>214.4399999998774</c:v>
                </c:pt>
                <c:pt idx="42889">
                  <c:v>214.4449999998774</c:v>
                </c:pt>
                <c:pt idx="42890">
                  <c:v>214.4499999998773</c:v>
                </c:pt>
                <c:pt idx="42891">
                  <c:v>214.4549999998774</c:v>
                </c:pt>
                <c:pt idx="42892">
                  <c:v>214.4599999998774</c:v>
                </c:pt>
                <c:pt idx="42893">
                  <c:v>214.4649999998774</c:v>
                </c:pt>
                <c:pt idx="42894">
                  <c:v>214.4699999998774</c:v>
                </c:pt>
                <c:pt idx="42895">
                  <c:v>214.4749999998774</c:v>
                </c:pt>
                <c:pt idx="42896">
                  <c:v>214.4799999998774</c:v>
                </c:pt>
                <c:pt idx="42897">
                  <c:v>214.4849999998774</c:v>
                </c:pt>
                <c:pt idx="42898">
                  <c:v>214.4899999998774</c:v>
                </c:pt>
                <c:pt idx="42899">
                  <c:v>214.4949999998774</c:v>
                </c:pt>
                <c:pt idx="42900">
                  <c:v>214.4999999998774</c:v>
                </c:pt>
                <c:pt idx="42901">
                  <c:v>214.5049999998774</c:v>
                </c:pt>
                <c:pt idx="42902">
                  <c:v>214.5099999998774</c:v>
                </c:pt>
                <c:pt idx="42903">
                  <c:v>214.5149999998773</c:v>
                </c:pt>
                <c:pt idx="42904">
                  <c:v>214.5199999998773</c:v>
                </c:pt>
                <c:pt idx="42905">
                  <c:v>214.5249999998774</c:v>
                </c:pt>
                <c:pt idx="42906">
                  <c:v>214.5299999998774</c:v>
                </c:pt>
                <c:pt idx="42907">
                  <c:v>214.5349999998774</c:v>
                </c:pt>
                <c:pt idx="42908">
                  <c:v>214.5399999998774</c:v>
                </c:pt>
                <c:pt idx="42909">
                  <c:v>214.5449999998773</c:v>
                </c:pt>
                <c:pt idx="42910">
                  <c:v>214.5499999998773</c:v>
                </c:pt>
                <c:pt idx="42911">
                  <c:v>214.5549999998773</c:v>
                </c:pt>
                <c:pt idx="42912">
                  <c:v>214.5599999998773</c:v>
                </c:pt>
                <c:pt idx="42913">
                  <c:v>214.5649999998773</c:v>
                </c:pt>
                <c:pt idx="42914">
                  <c:v>214.5699999998773</c:v>
                </c:pt>
                <c:pt idx="42915">
                  <c:v>214.5749999998773</c:v>
                </c:pt>
                <c:pt idx="42916">
                  <c:v>214.5799999998773</c:v>
                </c:pt>
                <c:pt idx="42917">
                  <c:v>214.5849999998773</c:v>
                </c:pt>
                <c:pt idx="42918">
                  <c:v>214.5899999998773</c:v>
                </c:pt>
                <c:pt idx="42919">
                  <c:v>214.5949999998773</c:v>
                </c:pt>
                <c:pt idx="42920">
                  <c:v>214.5999999998773</c:v>
                </c:pt>
                <c:pt idx="42921">
                  <c:v>214.6049999998773</c:v>
                </c:pt>
                <c:pt idx="42922">
                  <c:v>214.6099999998773</c:v>
                </c:pt>
                <c:pt idx="42923">
                  <c:v>214.6149999998773</c:v>
                </c:pt>
                <c:pt idx="42924">
                  <c:v>214.6199999998773</c:v>
                </c:pt>
                <c:pt idx="42925">
                  <c:v>214.6249999998773</c:v>
                </c:pt>
                <c:pt idx="42926">
                  <c:v>214.6299999998773</c:v>
                </c:pt>
                <c:pt idx="42927">
                  <c:v>214.6349999998772</c:v>
                </c:pt>
                <c:pt idx="42928">
                  <c:v>214.6399999998771</c:v>
                </c:pt>
                <c:pt idx="42929">
                  <c:v>214.6449999998771</c:v>
                </c:pt>
                <c:pt idx="42930">
                  <c:v>214.6499999998771</c:v>
                </c:pt>
                <c:pt idx="42931">
                  <c:v>214.6549999998772</c:v>
                </c:pt>
                <c:pt idx="42932">
                  <c:v>214.6599999998772</c:v>
                </c:pt>
                <c:pt idx="42933">
                  <c:v>214.6649999998772</c:v>
                </c:pt>
                <c:pt idx="42934">
                  <c:v>214.6699999998771</c:v>
                </c:pt>
                <c:pt idx="42935">
                  <c:v>214.6749999998771</c:v>
                </c:pt>
                <c:pt idx="42936">
                  <c:v>214.6799999998771</c:v>
                </c:pt>
                <c:pt idx="42937">
                  <c:v>214.6849999998772</c:v>
                </c:pt>
                <c:pt idx="42938">
                  <c:v>214.6899999998772</c:v>
                </c:pt>
                <c:pt idx="42939">
                  <c:v>214.6949999998772</c:v>
                </c:pt>
                <c:pt idx="42940">
                  <c:v>214.6999999998771</c:v>
                </c:pt>
                <c:pt idx="42941">
                  <c:v>214.7049999998771</c:v>
                </c:pt>
                <c:pt idx="42942">
                  <c:v>214.7099999998771</c:v>
                </c:pt>
                <c:pt idx="42943">
                  <c:v>214.7149999998771</c:v>
                </c:pt>
                <c:pt idx="42944">
                  <c:v>214.7199999998764</c:v>
                </c:pt>
                <c:pt idx="42945">
                  <c:v>214.7249999998772</c:v>
                </c:pt>
                <c:pt idx="42946">
                  <c:v>214.7299999998772</c:v>
                </c:pt>
                <c:pt idx="42947">
                  <c:v>214.7349999998771</c:v>
                </c:pt>
                <c:pt idx="42948">
                  <c:v>214.7399999998771</c:v>
                </c:pt>
                <c:pt idx="42949">
                  <c:v>214.7449999998771</c:v>
                </c:pt>
                <c:pt idx="42950">
                  <c:v>214.7499999998765</c:v>
                </c:pt>
                <c:pt idx="42951">
                  <c:v>214.7549999998772</c:v>
                </c:pt>
                <c:pt idx="42952">
                  <c:v>214.7599999998772</c:v>
                </c:pt>
                <c:pt idx="42953">
                  <c:v>214.7649999998771</c:v>
                </c:pt>
                <c:pt idx="42954">
                  <c:v>214.7699999998771</c:v>
                </c:pt>
                <c:pt idx="42955">
                  <c:v>214.7749999998771</c:v>
                </c:pt>
                <c:pt idx="42956">
                  <c:v>214.7799999998767</c:v>
                </c:pt>
                <c:pt idx="42957">
                  <c:v>214.7849999998771</c:v>
                </c:pt>
                <c:pt idx="42958">
                  <c:v>214.7899999998771</c:v>
                </c:pt>
                <c:pt idx="42959">
                  <c:v>214.7949999998771</c:v>
                </c:pt>
                <c:pt idx="42960">
                  <c:v>214.7999999998771</c:v>
                </c:pt>
                <c:pt idx="42961">
                  <c:v>214.8049999998771</c:v>
                </c:pt>
                <c:pt idx="42962">
                  <c:v>214.8099999998771</c:v>
                </c:pt>
                <c:pt idx="42963">
                  <c:v>214.8149999998771</c:v>
                </c:pt>
                <c:pt idx="42964">
                  <c:v>214.8199999998771</c:v>
                </c:pt>
                <c:pt idx="42965">
                  <c:v>214.8249999998771</c:v>
                </c:pt>
                <c:pt idx="42966">
                  <c:v>214.8299999998771</c:v>
                </c:pt>
                <c:pt idx="42967">
                  <c:v>214.8349999998771</c:v>
                </c:pt>
                <c:pt idx="42968">
                  <c:v>214.8399999998771</c:v>
                </c:pt>
                <c:pt idx="42969">
                  <c:v>214.8449999998771</c:v>
                </c:pt>
                <c:pt idx="42970">
                  <c:v>214.8499999998771</c:v>
                </c:pt>
                <c:pt idx="42971">
                  <c:v>214.8549999998771</c:v>
                </c:pt>
                <c:pt idx="42972">
                  <c:v>214.8599999998771</c:v>
                </c:pt>
                <c:pt idx="42973">
                  <c:v>214.8649999998771</c:v>
                </c:pt>
                <c:pt idx="42974">
                  <c:v>214.8699999998771</c:v>
                </c:pt>
                <c:pt idx="42975">
                  <c:v>214.874999999877</c:v>
                </c:pt>
                <c:pt idx="42976">
                  <c:v>214.879999999877</c:v>
                </c:pt>
                <c:pt idx="42977">
                  <c:v>214.884999999877</c:v>
                </c:pt>
                <c:pt idx="42978">
                  <c:v>214.889999999877</c:v>
                </c:pt>
                <c:pt idx="42979">
                  <c:v>214.894999999877</c:v>
                </c:pt>
                <c:pt idx="42980">
                  <c:v>214.899999999877</c:v>
                </c:pt>
                <c:pt idx="42981">
                  <c:v>214.904999999877</c:v>
                </c:pt>
                <c:pt idx="42982">
                  <c:v>214.909999999877</c:v>
                </c:pt>
                <c:pt idx="42983">
                  <c:v>214.914999999877</c:v>
                </c:pt>
                <c:pt idx="42984">
                  <c:v>214.9199999998769</c:v>
                </c:pt>
                <c:pt idx="42985">
                  <c:v>214.924999999877</c:v>
                </c:pt>
                <c:pt idx="42986">
                  <c:v>214.929999999877</c:v>
                </c:pt>
                <c:pt idx="42987">
                  <c:v>214.934999999877</c:v>
                </c:pt>
                <c:pt idx="42988">
                  <c:v>214.939999999877</c:v>
                </c:pt>
                <c:pt idx="42989">
                  <c:v>214.944999999877</c:v>
                </c:pt>
                <c:pt idx="42990">
                  <c:v>214.949999999877</c:v>
                </c:pt>
                <c:pt idx="42991">
                  <c:v>214.954999999877</c:v>
                </c:pt>
                <c:pt idx="42992">
                  <c:v>214.959999999877</c:v>
                </c:pt>
                <c:pt idx="42993">
                  <c:v>214.964999999877</c:v>
                </c:pt>
                <c:pt idx="42994">
                  <c:v>214.969999999877</c:v>
                </c:pt>
                <c:pt idx="42995">
                  <c:v>214.974999999877</c:v>
                </c:pt>
                <c:pt idx="42996">
                  <c:v>214.979999999877</c:v>
                </c:pt>
                <c:pt idx="42997">
                  <c:v>214.984999999877</c:v>
                </c:pt>
                <c:pt idx="42998">
                  <c:v>214.9899999998769</c:v>
                </c:pt>
                <c:pt idx="42999">
                  <c:v>214.9949999998769</c:v>
                </c:pt>
                <c:pt idx="43000">
                  <c:v>214.9999999998769</c:v>
                </c:pt>
                <c:pt idx="43001">
                  <c:v>215.0049999998769</c:v>
                </c:pt>
                <c:pt idx="43002">
                  <c:v>215.0099999998769</c:v>
                </c:pt>
                <c:pt idx="43003">
                  <c:v>215.0149999998769</c:v>
                </c:pt>
                <c:pt idx="43004">
                  <c:v>215.0199999998769</c:v>
                </c:pt>
                <c:pt idx="43005">
                  <c:v>215.0249999998769</c:v>
                </c:pt>
                <c:pt idx="43006">
                  <c:v>215.0299999998769</c:v>
                </c:pt>
                <c:pt idx="43007">
                  <c:v>215.0349999998769</c:v>
                </c:pt>
                <c:pt idx="43008">
                  <c:v>215.0399999998769</c:v>
                </c:pt>
                <c:pt idx="43009">
                  <c:v>215.0449999998769</c:v>
                </c:pt>
                <c:pt idx="43010">
                  <c:v>215.0499999998769</c:v>
                </c:pt>
                <c:pt idx="43011">
                  <c:v>215.0549999998769</c:v>
                </c:pt>
                <c:pt idx="43012">
                  <c:v>215.0599999998769</c:v>
                </c:pt>
                <c:pt idx="43013">
                  <c:v>215.0649999998769</c:v>
                </c:pt>
                <c:pt idx="43014">
                  <c:v>215.0699999998769</c:v>
                </c:pt>
                <c:pt idx="43015">
                  <c:v>215.0749999998768</c:v>
                </c:pt>
                <c:pt idx="43016">
                  <c:v>215.0799999998767</c:v>
                </c:pt>
                <c:pt idx="43017">
                  <c:v>215.0849999998769</c:v>
                </c:pt>
                <c:pt idx="43018">
                  <c:v>215.0899999998769</c:v>
                </c:pt>
                <c:pt idx="43019">
                  <c:v>215.0949999998768</c:v>
                </c:pt>
                <c:pt idx="43020">
                  <c:v>215.0999999998768</c:v>
                </c:pt>
                <c:pt idx="43021">
                  <c:v>215.1049999998768</c:v>
                </c:pt>
                <c:pt idx="43022">
                  <c:v>215.1099999998767</c:v>
                </c:pt>
                <c:pt idx="43023">
                  <c:v>215.1149999998767</c:v>
                </c:pt>
                <c:pt idx="43024">
                  <c:v>215.1199999998767</c:v>
                </c:pt>
                <c:pt idx="43025">
                  <c:v>215.1249999998768</c:v>
                </c:pt>
                <c:pt idx="43026">
                  <c:v>215.1299999998768</c:v>
                </c:pt>
                <c:pt idx="43027">
                  <c:v>215.1349999998768</c:v>
                </c:pt>
                <c:pt idx="43028">
                  <c:v>215.1399999998767</c:v>
                </c:pt>
                <c:pt idx="43029">
                  <c:v>215.1449999998767</c:v>
                </c:pt>
                <c:pt idx="43030">
                  <c:v>215.1499999998767</c:v>
                </c:pt>
                <c:pt idx="43031">
                  <c:v>215.1549999998768</c:v>
                </c:pt>
                <c:pt idx="43032">
                  <c:v>215.1599999998768</c:v>
                </c:pt>
                <c:pt idx="43033">
                  <c:v>215.1649999998768</c:v>
                </c:pt>
                <c:pt idx="43034">
                  <c:v>215.1699999998768</c:v>
                </c:pt>
                <c:pt idx="43035">
                  <c:v>215.1749999998767</c:v>
                </c:pt>
                <c:pt idx="43036">
                  <c:v>215.1799999998767</c:v>
                </c:pt>
                <c:pt idx="43037">
                  <c:v>215.1849999998768</c:v>
                </c:pt>
                <c:pt idx="43038">
                  <c:v>215.1899999998768</c:v>
                </c:pt>
                <c:pt idx="43039">
                  <c:v>215.1949999998768</c:v>
                </c:pt>
                <c:pt idx="43040">
                  <c:v>215.1999999998768</c:v>
                </c:pt>
                <c:pt idx="43041">
                  <c:v>215.2049999998767</c:v>
                </c:pt>
                <c:pt idx="43042">
                  <c:v>215.2099999998767</c:v>
                </c:pt>
                <c:pt idx="43043">
                  <c:v>215.2149999998767</c:v>
                </c:pt>
                <c:pt idx="43044">
                  <c:v>215.2199999998763</c:v>
                </c:pt>
                <c:pt idx="43045">
                  <c:v>215.2249999998767</c:v>
                </c:pt>
                <c:pt idx="43046">
                  <c:v>215.2299999998767</c:v>
                </c:pt>
                <c:pt idx="43047">
                  <c:v>215.2349999998767</c:v>
                </c:pt>
                <c:pt idx="43048">
                  <c:v>215.2399999998767</c:v>
                </c:pt>
                <c:pt idx="43049">
                  <c:v>215.2449999998767</c:v>
                </c:pt>
                <c:pt idx="43050">
                  <c:v>215.2499999998765</c:v>
                </c:pt>
                <c:pt idx="43051">
                  <c:v>215.2549999998767</c:v>
                </c:pt>
                <c:pt idx="43052">
                  <c:v>215.2599999998767</c:v>
                </c:pt>
                <c:pt idx="43053">
                  <c:v>215.2649999998767</c:v>
                </c:pt>
                <c:pt idx="43054">
                  <c:v>215.2699999998767</c:v>
                </c:pt>
                <c:pt idx="43055">
                  <c:v>215.2749999998767</c:v>
                </c:pt>
                <c:pt idx="43056">
                  <c:v>215.2799999998767</c:v>
                </c:pt>
                <c:pt idx="43057">
                  <c:v>215.2849999998767</c:v>
                </c:pt>
                <c:pt idx="43058">
                  <c:v>215.2899999998767</c:v>
                </c:pt>
                <c:pt idx="43059">
                  <c:v>215.2949999998766</c:v>
                </c:pt>
                <c:pt idx="43060">
                  <c:v>215.2999999998765</c:v>
                </c:pt>
                <c:pt idx="43061">
                  <c:v>215.3049999998767</c:v>
                </c:pt>
                <c:pt idx="43062">
                  <c:v>215.3099999998767</c:v>
                </c:pt>
                <c:pt idx="43063">
                  <c:v>215.3149999998766</c:v>
                </c:pt>
                <c:pt idx="43064">
                  <c:v>215.3199999998766</c:v>
                </c:pt>
                <c:pt idx="43065">
                  <c:v>215.3249999998766</c:v>
                </c:pt>
                <c:pt idx="43066">
                  <c:v>215.3299999998766</c:v>
                </c:pt>
                <c:pt idx="43067">
                  <c:v>215.3349999998766</c:v>
                </c:pt>
                <c:pt idx="43068">
                  <c:v>215.3399999998766</c:v>
                </c:pt>
                <c:pt idx="43069">
                  <c:v>215.3449999998766</c:v>
                </c:pt>
                <c:pt idx="43070">
                  <c:v>215.3499999998766</c:v>
                </c:pt>
                <c:pt idx="43071">
                  <c:v>215.3549999998766</c:v>
                </c:pt>
                <c:pt idx="43072">
                  <c:v>215.3599999998766</c:v>
                </c:pt>
                <c:pt idx="43073">
                  <c:v>215.3649999998766</c:v>
                </c:pt>
                <c:pt idx="43074">
                  <c:v>215.3699999998766</c:v>
                </c:pt>
                <c:pt idx="43075">
                  <c:v>215.3749999998766</c:v>
                </c:pt>
                <c:pt idx="43076">
                  <c:v>215.3799999998766</c:v>
                </c:pt>
                <c:pt idx="43077">
                  <c:v>215.3849999998766</c:v>
                </c:pt>
                <c:pt idx="43078">
                  <c:v>215.3899999998766</c:v>
                </c:pt>
                <c:pt idx="43079">
                  <c:v>215.3949999998766</c:v>
                </c:pt>
                <c:pt idx="43080">
                  <c:v>215.3999999998766</c:v>
                </c:pt>
                <c:pt idx="43081">
                  <c:v>215.4049999998766</c:v>
                </c:pt>
                <c:pt idx="43082">
                  <c:v>215.4099999998766</c:v>
                </c:pt>
                <c:pt idx="43083">
                  <c:v>215.4149999998766</c:v>
                </c:pt>
                <c:pt idx="43084">
                  <c:v>215.4199999998766</c:v>
                </c:pt>
                <c:pt idx="43085">
                  <c:v>215.4249999998766</c:v>
                </c:pt>
                <c:pt idx="43086">
                  <c:v>215.4299999998765</c:v>
                </c:pt>
                <c:pt idx="43087">
                  <c:v>215.4349999998765</c:v>
                </c:pt>
                <c:pt idx="43088">
                  <c:v>215.4399999998765</c:v>
                </c:pt>
                <c:pt idx="43089">
                  <c:v>215.4449999998765</c:v>
                </c:pt>
                <c:pt idx="43090">
                  <c:v>215.4499999998765</c:v>
                </c:pt>
                <c:pt idx="43091">
                  <c:v>215.4549999998765</c:v>
                </c:pt>
                <c:pt idx="43092">
                  <c:v>215.4599999998765</c:v>
                </c:pt>
                <c:pt idx="43093">
                  <c:v>215.4649999998765</c:v>
                </c:pt>
                <c:pt idx="43094">
                  <c:v>215.4699999998765</c:v>
                </c:pt>
                <c:pt idx="43095">
                  <c:v>215.4749999998765</c:v>
                </c:pt>
                <c:pt idx="43096">
                  <c:v>215.4799999998765</c:v>
                </c:pt>
                <c:pt idx="43097">
                  <c:v>215.4849999998765</c:v>
                </c:pt>
                <c:pt idx="43098">
                  <c:v>215.4899999998765</c:v>
                </c:pt>
                <c:pt idx="43099">
                  <c:v>215.4949999998765</c:v>
                </c:pt>
                <c:pt idx="43100">
                  <c:v>215.4999999998765</c:v>
                </c:pt>
                <c:pt idx="43101">
                  <c:v>215.5049999998765</c:v>
                </c:pt>
                <c:pt idx="43102">
                  <c:v>215.5099999998765</c:v>
                </c:pt>
                <c:pt idx="43103">
                  <c:v>215.5149999998764</c:v>
                </c:pt>
                <c:pt idx="43104">
                  <c:v>215.5199999998763</c:v>
                </c:pt>
                <c:pt idx="43105">
                  <c:v>215.5249999998765</c:v>
                </c:pt>
                <c:pt idx="43106">
                  <c:v>215.5299999998765</c:v>
                </c:pt>
                <c:pt idx="43107">
                  <c:v>215.5349999998764</c:v>
                </c:pt>
                <c:pt idx="43108">
                  <c:v>215.5399999998764</c:v>
                </c:pt>
                <c:pt idx="43109">
                  <c:v>215.5449999998764</c:v>
                </c:pt>
                <c:pt idx="43110">
                  <c:v>215.5499999998763</c:v>
                </c:pt>
                <c:pt idx="43111">
                  <c:v>215.5549999998764</c:v>
                </c:pt>
                <c:pt idx="43112">
                  <c:v>215.5599999998764</c:v>
                </c:pt>
                <c:pt idx="43113">
                  <c:v>215.5649999998764</c:v>
                </c:pt>
                <c:pt idx="43114">
                  <c:v>215.5699999998764</c:v>
                </c:pt>
                <c:pt idx="43115">
                  <c:v>215.5749999998764</c:v>
                </c:pt>
                <c:pt idx="43116">
                  <c:v>215.5799999998763</c:v>
                </c:pt>
                <c:pt idx="43117">
                  <c:v>215.5849999998764</c:v>
                </c:pt>
                <c:pt idx="43118">
                  <c:v>215.5899999998764</c:v>
                </c:pt>
                <c:pt idx="43119">
                  <c:v>215.5949999998764</c:v>
                </c:pt>
                <c:pt idx="43120">
                  <c:v>215.5999999998764</c:v>
                </c:pt>
                <c:pt idx="43121">
                  <c:v>215.6049999998764</c:v>
                </c:pt>
                <c:pt idx="43122">
                  <c:v>215.6099999998764</c:v>
                </c:pt>
                <c:pt idx="43123">
                  <c:v>215.6149999998763</c:v>
                </c:pt>
                <c:pt idx="43124">
                  <c:v>215.6199999998763</c:v>
                </c:pt>
                <c:pt idx="43125">
                  <c:v>215.6249999998764</c:v>
                </c:pt>
                <c:pt idx="43126">
                  <c:v>215.6299999998764</c:v>
                </c:pt>
                <c:pt idx="43127">
                  <c:v>215.6349999998764</c:v>
                </c:pt>
                <c:pt idx="43128">
                  <c:v>215.6399999998764</c:v>
                </c:pt>
                <c:pt idx="43129">
                  <c:v>215.6449999998763</c:v>
                </c:pt>
                <c:pt idx="43130">
                  <c:v>215.6499999998763</c:v>
                </c:pt>
                <c:pt idx="43131">
                  <c:v>215.6549999998763</c:v>
                </c:pt>
                <c:pt idx="43132">
                  <c:v>215.6599999998763</c:v>
                </c:pt>
                <c:pt idx="43133">
                  <c:v>215.6649999998763</c:v>
                </c:pt>
                <c:pt idx="43134">
                  <c:v>215.6699999998763</c:v>
                </c:pt>
                <c:pt idx="43135">
                  <c:v>215.6749999998763</c:v>
                </c:pt>
                <c:pt idx="43136">
                  <c:v>215.6799999998763</c:v>
                </c:pt>
                <c:pt idx="43137">
                  <c:v>215.6849999998763</c:v>
                </c:pt>
                <c:pt idx="43138">
                  <c:v>215.6899999998763</c:v>
                </c:pt>
                <c:pt idx="43139">
                  <c:v>215.6949999998763</c:v>
                </c:pt>
                <c:pt idx="43140">
                  <c:v>215.6999999998763</c:v>
                </c:pt>
                <c:pt idx="43141">
                  <c:v>215.7049999998763</c:v>
                </c:pt>
                <c:pt idx="43142">
                  <c:v>215.7099999998763</c:v>
                </c:pt>
                <c:pt idx="43143">
                  <c:v>215.7149999998763</c:v>
                </c:pt>
                <c:pt idx="43144">
                  <c:v>215.7199999998763</c:v>
                </c:pt>
                <c:pt idx="43145">
                  <c:v>215.7249999998763</c:v>
                </c:pt>
                <c:pt idx="43146">
                  <c:v>215.7299999998763</c:v>
                </c:pt>
                <c:pt idx="43147">
                  <c:v>215.7349999998762</c:v>
                </c:pt>
                <c:pt idx="43148">
                  <c:v>215.7399999998761</c:v>
                </c:pt>
                <c:pt idx="43149">
                  <c:v>215.7449999998761</c:v>
                </c:pt>
                <c:pt idx="43150">
                  <c:v>215.7499999998761</c:v>
                </c:pt>
                <c:pt idx="43151">
                  <c:v>215.7549999998762</c:v>
                </c:pt>
                <c:pt idx="43152">
                  <c:v>215.7599999998762</c:v>
                </c:pt>
                <c:pt idx="43153">
                  <c:v>215.7649999998762</c:v>
                </c:pt>
                <c:pt idx="43154">
                  <c:v>215.7699999998761</c:v>
                </c:pt>
                <c:pt idx="43155">
                  <c:v>215.7749999998761</c:v>
                </c:pt>
                <c:pt idx="43156">
                  <c:v>215.7799999998761</c:v>
                </c:pt>
                <c:pt idx="43157">
                  <c:v>215.7849999998762</c:v>
                </c:pt>
                <c:pt idx="43158">
                  <c:v>215.7899999998762</c:v>
                </c:pt>
                <c:pt idx="43159">
                  <c:v>215.7949999998762</c:v>
                </c:pt>
                <c:pt idx="43160">
                  <c:v>215.7999999998761</c:v>
                </c:pt>
                <c:pt idx="43161">
                  <c:v>215.8049999998762</c:v>
                </c:pt>
                <c:pt idx="43162">
                  <c:v>215.8099999998762</c:v>
                </c:pt>
                <c:pt idx="43163">
                  <c:v>215.8149999998762</c:v>
                </c:pt>
                <c:pt idx="43164">
                  <c:v>215.8199999998762</c:v>
                </c:pt>
                <c:pt idx="43165">
                  <c:v>215.8249999998762</c:v>
                </c:pt>
                <c:pt idx="43166">
                  <c:v>215.8299999998762</c:v>
                </c:pt>
                <c:pt idx="43167">
                  <c:v>215.8349999998762</c:v>
                </c:pt>
                <c:pt idx="43168">
                  <c:v>215.8399999998762</c:v>
                </c:pt>
                <c:pt idx="43169">
                  <c:v>215.8449999998762</c:v>
                </c:pt>
                <c:pt idx="43170">
                  <c:v>215.8499999998762</c:v>
                </c:pt>
                <c:pt idx="43171">
                  <c:v>215.8549999998762</c:v>
                </c:pt>
                <c:pt idx="43172">
                  <c:v>215.8599999998762</c:v>
                </c:pt>
                <c:pt idx="43173">
                  <c:v>215.8649999998762</c:v>
                </c:pt>
                <c:pt idx="43174">
                  <c:v>215.8699999998761</c:v>
                </c:pt>
                <c:pt idx="43175">
                  <c:v>215.8749999998761</c:v>
                </c:pt>
                <c:pt idx="43176">
                  <c:v>215.8799999998761</c:v>
                </c:pt>
                <c:pt idx="43177">
                  <c:v>215.8849999998762</c:v>
                </c:pt>
                <c:pt idx="43178">
                  <c:v>215.8899999998762</c:v>
                </c:pt>
                <c:pt idx="43179">
                  <c:v>215.8949999998761</c:v>
                </c:pt>
                <c:pt idx="43180">
                  <c:v>215.8999999998761</c:v>
                </c:pt>
                <c:pt idx="43181">
                  <c:v>215.9049999998761</c:v>
                </c:pt>
                <c:pt idx="43182">
                  <c:v>215.9099999998761</c:v>
                </c:pt>
                <c:pt idx="43183">
                  <c:v>215.9149999998761</c:v>
                </c:pt>
                <c:pt idx="43184">
                  <c:v>215.9199999998761</c:v>
                </c:pt>
                <c:pt idx="43185">
                  <c:v>215.9249999998761</c:v>
                </c:pt>
                <c:pt idx="43186">
                  <c:v>215.9299999998761</c:v>
                </c:pt>
                <c:pt idx="43187">
                  <c:v>215.9349999998761</c:v>
                </c:pt>
                <c:pt idx="43188">
                  <c:v>215.9399999998761</c:v>
                </c:pt>
                <c:pt idx="43189">
                  <c:v>215.9449999998761</c:v>
                </c:pt>
                <c:pt idx="43190">
                  <c:v>215.9499999998761</c:v>
                </c:pt>
                <c:pt idx="43191">
                  <c:v>215.9549999998761</c:v>
                </c:pt>
                <c:pt idx="43192">
                  <c:v>215.9599999998761</c:v>
                </c:pt>
                <c:pt idx="43193">
                  <c:v>215.9649999998761</c:v>
                </c:pt>
                <c:pt idx="43194">
                  <c:v>215.9699999998761</c:v>
                </c:pt>
                <c:pt idx="43195">
                  <c:v>215.974999999876</c:v>
                </c:pt>
                <c:pt idx="43196">
                  <c:v>215.979999999876</c:v>
                </c:pt>
                <c:pt idx="43197">
                  <c:v>215.984999999876</c:v>
                </c:pt>
                <c:pt idx="43198">
                  <c:v>215.989999999876</c:v>
                </c:pt>
                <c:pt idx="43199">
                  <c:v>215.994999999876</c:v>
                </c:pt>
                <c:pt idx="43200">
                  <c:v>215.999999999876</c:v>
                </c:pt>
                <c:pt idx="43201">
                  <c:v>216.004999999876</c:v>
                </c:pt>
                <c:pt idx="43202">
                  <c:v>216.009999999876</c:v>
                </c:pt>
                <c:pt idx="43203">
                  <c:v>216.014999999876</c:v>
                </c:pt>
                <c:pt idx="43204">
                  <c:v>216.0199999998759</c:v>
                </c:pt>
                <c:pt idx="43205">
                  <c:v>216.024999999876</c:v>
                </c:pt>
                <c:pt idx="43206">
                  <c:v>216.029999999876</c:v>
                </c:pt>
                <c:pt idx="43207">
                  <c:v>216.034999999876</c:v>
                </c:pt>
                <c:pt idx="43208">
                  <c:v>216.039999999876</c:v>
                </c:pt>
                <c:pt idx="43209">
                  <c:v>216.044999999876</c:v>
                </c:pt>
                <c:pt idx="43210">
                  <c:v>216.049999999876</c:v>
                </c:pt>
                <c:pt idx="43211">
                  <c:v>216.054999999876</c:v>
                </c:pt>
                <c:pt idx="43212">
                  <c:v>216.059999999876</c:v>
                </c:pt>
                <c:pt idx="43213">
                  <c:v>216.064999999876</c:v>
                </c:pt>
                <c:pt idx="43214">
                  <c:v>216.069999999876</c:v>
                </c:pt>
                <c:pt idx="43215">
                  <c:v>216.074999999876</c:v>
                </c:pt>
                <c:pt idx="43216">
                  <c:v>216.079999999876</c:v>
                </c:pt>
                <c:pt idx="43217">
                  <c:v>216.084999999876</c:v>
                </c:pt>
                <c:pt idx="43218">
                  <c:v>216.0899999998759</c:v>
                </c:pt>
                <c:pt idx="43219">
                  <c:v>216.0949999998759</c:v>
                </c:pt>
                <c:pt idx="43220">
                  <c:v>216.0999999998759</c:v>
                </c:pt>
                <c:pt idx="43221">
                  <c:v>216.1049999998759</c:v>
                </c:pt>
                <c:pt idx="43222">
                  <c:v>216.1099999998759</c:v>
                </c:pt>
                <c:pt idx="43223">
                  <c:v>216.1149999998759</c:v>
                </c:pt>
                <c:pt idx="43224">
                  <c:v>216.1199999998759</c:v>
                </c:pt>
                <c:pt idx="43225">
                  <c:v>216.1249999998759</c:v>
                </c:pt>
                <c:pt idx="43226">
                  <c:v>216.1299999998759</c:v>
                </c:pt>
                <c:pt idx="43227">
                  <c:v>216.1349999998759</c:v>
                </c:pt>
                <c:pt idx="43228">
                  <c:v>216.1399999998759</c:v>
                </c:pt>
                <c:pt idx="43229">
                  <c:v>216.1449999998759</c:v>
                </c:pt>
                <c:pt idx="43230">
                  <c:v>216.1499999998759</c:v>
                </c:pt>
                <c:pt idx="43231">
                  <c:v>216.1549999998759</c:v>
                </c:pt>
                <c:pt idx="43232">
                  <c:v>216.1599999998759</c:v>
                </c:pt>
                <c:pt idx="43233">
                  <c:v>216.1649999998759</c:v>
                </c:pt>
                <c:pt idx="43234">
                  <c:v>216.1699999998759</c:v>
                </c:pt>
                <c:pt idx="43235">
                  <c:v>216.1749999998758</c:v>
                </c:pt>
                <c:pt idx="43236">
                  <c:v>216.1799999998757</c:v>
                </c:pt>
                <c:pt idx="43237">
                  <c:v>216.1849999998759</c:v>
                </c:pt>
                <c:pt idx="43238">
                  <c:v>216.1899999998759</c:v>
                </c:pt>
                <c:pt idx="43239">
                  <c:v>216.1949999998758</c:v>
                </c:pt>
                <c:pt idx="43240">
                  <c:v>216.1999999998758</c:v>
                </c:pt>
                <c:pt idx="43241">
                  <c:v>216.2049999998758</c:v>
                </c:pt>
                <c:pt idx="43242">
                  <c:v>216.2099999998757</c:v>
                </c:pt>
                <c:pt idx="43243">
                  <c:v>216.2149999998757</c:v>
                </c:pt>
                <c:pt idx="43244">
                  <c:v>216.2199999998757</c:v>
                </c:pt>
                <c:pt idx="43245">
                  <c:v>216.2249999998758</c:v>
                </c:pt>
                <c:pt idx="43246">
                  <c:v>216.2299999998758</c:v>
                </c:pt>
                <c:pt idx="43247">
                  <c:v>216.2349999998758</c:v>
                </c:pt>
                <c:pt idx="43248">
                  <c:v>216.2399999998757</c:v>
                </c:pt>
                <c:pt idx="43249">
                  <c:v>216.2449999998757</c:v>
                </c:pt>
                <c:pt idx="43250">
                  <c:v>216.2499999998757</c:v>
                </c:pt>
                <c:pt idx="43251">
                  <c:v>216.2549999998758</c:v>
                </c:pt>
                <c:pt idx="43252">
                  <c:v>216.2599999998758</c:v>
                </c:pt>
                <c:pt idx="43253">
                  <c:v>216.2649999998758</c:v>
                </c:pt>
                <c:pt idx="43254">
                  <c:v>216.2699999998758</c:v>
                </c:pt>
                <c:pt idx="43255">
                  <c:v>216.2749999998757</c:v>
                </c:pt>
                <c:pt idx="43256">
                  <c:v>216.2799999998757</c:v>
                </c:pt>
                <c:pt idx="43257">
                  <c:v>216.2849999998758</c:v>
                </c:pt>
                <c:pt idx="43258">
                  <c:v>216.2899999998758</c:v>
                </c:pt>
                <c:pt idx="43259">
                  <c:v>216.2949999998758</c:v>
                </c:pt>
                <c:pt idx="43260">
                  <c:v>216.2999999998758</c:v>
                </c:pt>
                <c:pt idx="43261">
                  <c:v>216.3049999998758</c:v>
                </c:pt>
                <c:pt idx="43262">
                  <c:v>216.3099999998757</c:v>
                </c:pt>
                <c:pt idx="43263">
                  <c:v>216.3149999998757</c:v>
                </c:pt>
                <c:pt idx="43264">
                  <c:v>216.3199999998757</c:v>
                </c:pt>
                <c:pt idx="43265">
                  <c:v>216.3249999998758</c:v>
                </c:pt>
                <c:pt idx="43266">
                  <c:v>216.3299999998758</c:v>
                </c:pt>
                <c:pt idx="43267">
                  <c:v>216.3349999998757</c:v>
                </c:pt>
                <c:pt idx="43268">
                  <c:v>216.3399999998757</c:v>
                </c:pt>
                <c:pt idx="43269">
                  <c:v>216.3449999998757</c:v>
                </c:pt>
                <c:pt idx="43270">
                  <c:v>216.3499999998757</c:v>
                </c:pt>
                <c:pt idx="43271">
                  <c:v>216.3549999998757</c:v>
                </c:pt>
                <c:pt idx="43272">
                  <c:v>216.3599999998757</c:v>
                </c:pt>
                <c:pt idx="43273">
                  <c:v>216.3649999998757</c:v>
                </c:pt>
                <c:pt idx="43274">
                  <c:v>216.3699999998757</c:v>
                </c:pt>
                <c:pt idx="43275">
                  <c:v>216.3749999998757</c:v>
                </c:pt>
                <c:pt idx="43276">
                  <c:v>216.3799999998757</c:v>
                </c:pt>
                <c:pt idx="43277">
                  <c:v>216.3849999998757</c:v>
                </c:pt>
                <c:pt idx="43278">
                  <c:v>216.3899999998757</c:v>
                </c:pt>
                <c:pt idx="43279">
                  <c:v>216.3949999998757</c:v>
                </c:pt>
                <c:pt idx="43280">
                  <c:v>216.3999999998757</c:v>
                </c:pt>
                <c:pt idx="43281">
                  <c:v>216.4049999998757</c:v>
                </c:pt>
                <c:pt idx="43282">
                  <c:v>216.4099999998757</c:v>
                </c:pt>
                <c:pt idx="43283">
                  <c:v>216.4149999998756</c:v>
                </c:pt>
                <c:pt idx="43284">
                  <c:v>216.4199999998756</c:v>
                </c:pt>
                <c:pt idx="43285">
                  <c:v>216.4249999998756</c:v>
                </c:pt>
                <c:pt idx="43286">
                  <c:v>216.4299999998756</c:v>
                </c:pt>
                <c:pt idx="43287">
                  <c:v>216.4349999998756</c:v>
                </c:pt>
                <c:pt idx="43288">
                  <c:v>216.4399999998756</c:v>
                </c:pt>
                <c:pt idx="43289">
                  <c:v>216.4449999998756</c:v>
                </c:pt>
                <c:pt idx="43290">
                  <c:v>216.4499999998756</c:v>
                </c:pt>
                <c:pt idx="43291">
                  <c:v>216.4549999998756</c:v>
                </c:pt>
                <c:pt idx="43292">
                  <c:v>216.4599999998756</c:v>
                </c:pt>
                <c:pt idx="43293">
                  <c:v>216.4649999998756</c:v>
                </c:pt>
                <c:pt idx="43294">
                  <c:v>216.4699999998756</c:v>
                </c:pt>
                <c:pt idx="43295">
                  <c:v>216.4749999998756</c:v>
                </c:pt>
                <c:pt idx="43296">
                  <c:v>216.4799999998756</c:v>
                </c:pt>
                <c:pt idx="43297">
                  <c:v>216.4849999998756</c:v>
                </c:pt>
                <c:pt idx="43298">
                  <c:v>216.4899999998756</c:v>
                </c:pt>
                <c:pt idx="43299">
                  <c:v>216.4949999998756</c:v>
                </c:pt>
                <c:pt idx="43300">
                  <c:v>216.4999999998756</c:v>
                </c:pt>
                <c:pt idx="43301">
                  <c:v>216.5049999998756</c:v>
                </c:pt>
                <c:pt idx="43302">
                  <c:v>216.5099999998756</c:v>
                </c:pt>
                <c:pt idx="43303">
                  <c:v>216.5149999998756</c:v>
                </c:pt>
                <c:pt idx="43304">
                  <c:v>216.5199999998756</c:v>
                </c:pt>
                <c:pt idx="43305">
                  <c:v>216.5249999998756</c:v>
                </c:pt>
                <c:pt idx="43306">
                  <c:v>216.5299999998755</c:v>
                </c:pt>
                <c:pt idx="43307">
                  <c:v>216.5349999998755</c:v>
                </c:pt>
                <c:pt idx="43308">
                  <c:v>216.5399999998755</c:v>
                </c:pt>
                <c:pt idx="43309">
                  <c:v>216.5449999998755</c:v>
                </c:pt>
                <c:pt idx="43310">
                  <c:v>216.5499999998755</c:v>
                </c:pt>
                <c:pt idx="43311">
                  <c:v>216.5549999998755</c:v>
                </c:pt>
                <c:pt idx="43312">
                  <c:v>216.5599999998755</c:v>
                </c:pt>
                <c:pt idx="43313">
                  <c:v>216.5649999998755</c:v>
                </c:pt>
                <c:pt idx="43314">
                  <c:v>216.5699999998755</c:v>
                </c:pt>
                <c:pt idx="43315">
                  <c:v>216.5749999998755</c:v>
                </c:pt>
                <c:pt idx="43316">
                  <c:v>216.5799999998755</c:v>
                </c:pt>
                <c:pt idx="43317">
                  <c:v>216.5849999998755</c:v>
                </c:pt>
                <c:pt idx="43318">
                  <c:v>216.5899999998755</c:v>
                </c:pt>
                <c:pt idx="43319">
                  <c:v>216.5949999998755</c:v>
                </c:pt>
                <c:pt idx="43320">
                  <c:v>216.5999999998755</c:v>
                </c:pt>
                <c:pt idx="43321">
                  <c:v>216.6049999998755</c:v>
                </c:pt>
                <c:pt idx="43322">
                  <c:v>216.6099999998755</c:v>
                </c:pt>
                <c:pt idx="43323">
                  <c:v>216.6149999998754</c:v>
                </c:pt>
                <c:pt idx="43324">
                  <c:v>216.6199999998753</c:v>
                </c:pt>
                <c:pt idx="43325">
                  <c:v>216.6249999998755</c:v>
                </c:pt>
                <c:pt idx="43326">
                  <c:v>216.6299999998755</c:v>
                </c:pt>
                <c:pt idx="43327">
                  <c:v>216.6349999998754</c:v>
                </c:pt>
                <c:pt idx="43328">
                  <c:v>216.6399999998754</c:v>
                </c:pt>
                <c:pt idx="43329">
                  <c:v>216.6449999998754</c:v>
                </c:pt>
                <c:pt idx="43330">
                  <c:v>216.6499999998753</c:v>
                </c:pt>
                <c:pt idx="43331">
                  <c:v>216.6549999998754</c:v>
                </c:pt>
                <c:pt idx="43332">
                  <c:v>216.6599999998754</c:v>
                </c:pt>
                <c:pt idx="43333">
                  <c:v>216.6649999998754</c:v>
                </c:pt>
                <c:pt idx="43334">
                  <c:v>216.6699999998754</c:v>
                </c:pt>
                <c:pt idx="43335">
                  <c:v>216.6749999998754</c:v>
                </c:pt>
                <c:pt idx="43336">
                  <c:v>216.6799999998753</c:v>
                </c:pt>
                <c:pt idx="43337">
                  <c:v>216.6849999998754</c:v>
                </c:pt>
                <c:pt idx="43338">
                  <c:v>216.6899999998754</c:v>
                </c:pt>
                <c:pt idx="43339">
                  <c:v>216.6949999998754</c:v>
                </c:pt>
                <c:pt idx="43340">
                  <c:v>216.6999999998754</c:v>
                </c:pt>
                <c:pt idx="43341">
                  <c:v>216.7049999998754</c:v>
                </c:pt>
                <c:pt idx="43342">
                  <c:v>216.7099999998754</c:v>
                </c:pt>
                <c:pt idx="43343">
                  <c:v>216.7149999998753</c:v>
                </c:pt>
                <c:pt idx="43344">
                  <c:v>216.7199999998753</c:v>
                </c:pt>
                <c:pt idx="43345">
                  <c:v>216.7249999998754</c:v>
                </c:pt>
                <c:pt idx="43346">
                  <c:v>216.7299999998754</c:v>
                </c:pt>
                <c:pt idx="43347">
                  <c:v>216.7349999998754</c:v>
                </c:pt>
                <c:pt idx="43348">
                  <c:v>216.7399999998754</c:v>
                </c:pt>
                <c:pt idx="43349">
                  <c:v>216.7449999998753</c:v>
                </c:pt>
                <c:pt idx="43350">
                  <c:v>216.7499999998753</c:v>
                </c:pt>
                <c:pt idx="43351">
                  <c:v>216.7549999998753</c:v>
                </c:pt>
                <c:pt idx="43352">
                  <c:v>216.7599999998753</c:v>
                </c:pt>
                <c:pt idx="43353">
                  <c:v>216.7649999998753</c:v>
                </c:pt>
                <c:pt idx="43354">
                  <c:v>216.7699999998753</c:v>
                </c:pt>
                <c:pt idx="43355">
                  <c:v>216.7749999998753</c:v>
                </c:pt>
                <c:pt idx="43356">
                  <c:v>216.7799999998753</c:v>
                </c:pt>
                <c:pt idx="43357">
                  <c:v>216.7849999998753</c:v>
                </c:pt>
                <c:pt idx="43358">
                  <c:v>216.7899999998753</c:v>
                </c:pt>
                <c:pt idx="43359">
                  <c:v>216.7949999998753</c:v>
                </c:pt>
                <c:pt idx="43360">
                  <c:v>216.7999999998753</c:v>
                </c:pt>
                <c:pt idx="43361">
                  <c:v>216.8049999998753</c:v>
                </c:pt>
                <c:pt idx="43362">
                  <c:v>216.8099999998753</c:v>
                </c:pt>
                <c:pt idx="43363">
                  <c:v>216.8149999998753</c:v>
                </c:pt>
                <c:pt idx="43364">
                  <c:v>216.8199999998753</c:v>
                </c:pt>
                <c:pt idx="43365">
                  <c:v>216.8249999998753</c:v>
                </c:pt>
                <c:pt idx="43366">
                  <c:v>216.8299999998753</c:v>
                </c:pt>
                <c:pt idx="43367">
                  <c:v>216.8349999998753</c:v>
                </c:pt>
                <c:pt idx="43368">
                  <c:v>216.8399999998753</c:v>
                </c:pt>
                <c:pt idx="43369">
                  <c:v>216.8449999998753</c:v>
                </c:pt>
                <c:pt idx="43370">
                  <c:v>216.8499999998753</c:v>
                </c:pt>
                <c:pt idx="43371">
                  <c:v>216.8549999998753</c:v>
                </c:pt>
                <c:pt idx="43372">
                  <c:v>216.8599999998752</c:v>
                </c:pt>
                <c:pt idx="43373">
                  <c:v>216.8649999998752</c:v>
                </c:pt>
                <c:pt idx="43374">
                  <c:v>216.8699999998752</c:v>
                </c:pt>
                <c:pt idx="43375">
                  <c:v>216.8749999998752</c:v>
                </c:pt>
                <c:pt idx="43376">
                  <c:v>216.8799999998752</c:v>
                </c:pt>
                <c:pt idx="43377">
                  <c:v>216.8849999998752</c:v>
                </c:pt>
                <c:pt idx="43378">
                  <c:v>216.8899999998752</c:v>
                </c:pt>
                <c:pt idx="43379">
                  <c:v>216.8949999998752</c:v>
                </c:pt>
                <c:pt idx="43380">
                  <c:v>216.8999999998752</c:v>
                </c:pt>
                <c:pt idx="43381">
                  <c:v>216.9049999998752</c:v>
                </c:pt>
                <c:pt idx="43382">
                  <c:v>216.9099999998752</c:v>
                </c:pt>
                <c:pt idx="43383">
                  <c:v>216.9149999998752</c:v>
                </c:pt>
                <c:pt idx="43384">
                  <c:v>216.9199999998752</c:v>
                </c:pt>
                <c:pt idx="43385">
                  <c:v>216.9249999998752</c:v>
                </c:pt>
                <c:pt idx="43386">
                  <c:v>216.9299999998752</c:v>
                </c:pt>
                <c:pt idx="43387">
                  <c:v>216.9349999998752</c:v>
                </c:pt>
                <c:pt idx="43388">
                  <c:v>216.9399999998752</c:v>
                </c:pt>
                <c:pt idx="43389">
                  <c:v>216.9449999998752</c:v>
                </c:pt>
                <c:pt idx="43390">
                  <c:v>216.9499999998752</c:v>
                </c:pt>
                <c:pt idx="43391">
                  <c:v>216.9549999998752</c:v>
                </c:pt>
                <c:pt idx="43392">
                  <c:v>216.9599999998752</c:v>
                </c:pt>
                <c:pt idx="43393">
                  <c:v>216.9649999998752</c:v>
                </c:pt>
                <c:pt idx="43394">
                  <c:v>216.9699999998751</c:v>
                </c:pt>
                <c:pt idx="43395">
                  <c:v>216.9749999998751</c:v>
                </c:pt>
                <c:pt idx="43396">
                  <c:v>216.9799999998751</c:v>
                </c:pt>
                <c:pt idx="43397">
                  <c:v>216.9849999998752</c:v>
                </c:pt>
                <c:pt idx="43398">
                  <c:v>216.9899999998752</c:v>
                </c:pt>
                <c:pt idx="43399">
                  <c:v>216.9949999998751</c:v>
                </c:pt>
                <c:pt idx="43400">
                  <c:v>216.9999999998751</c:v>
                </c:pt>
                <c:pt idx="43401">
                  <c:v>217.0049999998751</c:v>
                </c:pt>
                <c:pt idx="43402">
                  <c:v>217.0099999998751</c:v>
                </c:pt>
                <c:pt idx="43403">
                  <c:v>217.0149999998751</c:v>
                </c:pt>
                <c:pt idx="43404">
                  <c:v>217.0199999998751</c:v>
                </c:pt>
                <c:pt idx="43405">
                  <c:v>217.0249999998751</c:v>
                </c:pt>
                <c:pt idx="43406">
                  <c:v>217.0299999998751</c:v>
                </c:pt>
                <c:pt idx="43407">
                  <c:v>217.0349999998751</c:v>
                </c:pt>
                <c:pt idx="43408">
                  <c:v>217.0399999998751</c:v>
                </c:pt>
                <c:pt idx="43409">
                  <c:v>217.0449999998751</c:v>
                </c:pt>
                <c:pt idx="43410">
                  <c:v>217.0499999998751</c:v>
                </c:pt>
                <c:pt idx="43411">
                  <c:v>217.0549999998751</c:v>
                </c:pt>
                <c:pt idx="43412">
                  <c:v>217.0599999998751</c:v>
                </c:pt>
                <c:pt idx="43413">
                  <c:v>217.0649999998751</c:v>
                </c:pt>
                <c:pt idx="43414">
                  <c:v>217.0699999998751</c:v>
                </c:pt>
                <c:pt idx="43415">
                  <c:v>217.074999999875</c:v>
                </c:pt>
                <c:pt idx="43416">
                  <c:v>217.079999999875</c:v>
                </c:pt>
                <c:pt idx="43417">
                  <c:v>217.084999999875</c:v>
                </c:pt>
                <c:pt idx="43418">
                  <c:v>217.089999999875</c:v>
                </c:pt>
                <c:pt idx="43419">
                  <c:v>217.094999999875</c:v>
                </c:pt>
                <c:pt idx="43420">
                  <c:v>217.099999999875</c:v>
                </c:pt>
                <c:pt idx="43421">
                  <c:v>217.104999999875</c:v>
                </c:pt>
                <c:pt idx="43422">
                  <c:v>217.109999999875</c:v>
                </c:pt>
                <c:pt idx="43423">
                  <c:v>217.114999999875</c:v>
                </c:pt>
                <c:pt idx="43424">
                  <c:v>217.1199999998749</c:v>
                </c:pt>
                <c:pt idx="43425">
                  <c:v>217.124999999875</c:v>
                </c:pt>
                <c:pt idx="43426">
                  <c:v>217.129999999875</c:v>
                </c:pt>
                <c:pt idx="43427">
                  <c:v>217.134999999875</c:v>
                </c:pt>
                <c:pt idx="43428">
                  <c:v>217.139999999875</c:v>
                </c:pt>
                <c:pt idx="43429">
                  <c:v>217.144999999875</c:v>
                </c:pt>
                <c:pt idx="43430">
                  <c:v>217.149999999875</c:v>
                </c:pt>
                <c:pt idx="43431">
                  <c:v>217.154999999875</c:v>
                </c:pt>
                <c:pt idx="43432">
                  <c:v>217.159999999875</c:v>
                </c:pt>
                <c:pt idx="43433">
                  <c:v>217.164999999875</c:v>
                </c:pt>
                <c:pt idx="43434">
                  <c:v>217.169999999875</c:v>
                </c:pt>
                <c:pt idx="43435">
                  <c:v>217.174999999875</c:v>
                </c:pt>
                <c:pt idx="43436">
                  <c:v>217.179999999875</c:v>
                </c:pt>
                <c:pt idx="43437">
                  <c:v>217.184999999875</c:v>
                </c:pt>
                <c:pt idx="43438">
                  <c:v>217.1899999998749</c:v>
                </c:pt>
                <c:pt idx="43439">
                  <c:v>217.1949999998749</c:v>
                </c:pt>
                <c:pt idx="43440">
                  <c:v>217.1999999998749</c:v>
                </c:pt>
                <c:pt idx="43441">
                  <c:v>217.2049999998749</c:v>
                </c:pt>
                <c:pt idx="43442">
                  <c:v>217.2099999998749</c:v>
                </c:pt>
                <c:pt idx="43443">
                  <c:v>217.2149999998749</c:v>
                </c:pt>
                <c:pt idx="43444">
                  <c:v>217.2199999998749</c:v>
                </c:pt>
                <c:pt idx="43445">
                  <c:v>217.2249999998749</c:v>
                </c:pt>
                <c:pt idx="43446">
                  <c:v>217.2299999998749</c:v>
                </c:pt>
                <c:pt idx="43447">
                  <c:v>217.2349999998749</c:v>
                </c:pt>
                <c:pt idx="43448">
                  <c:v>217.2399999998749</c:v>
                </c:pt>
                <c:pt idx="43449">
                  <c:v>217.2449999998749</c:v>
                </c:pt>
                <c:pt idx="43450">
                  <c:v>217.2499999998749</c:v>
                </c:pt>
                <c:pt idx="43451">
                  <c:v>217.2549999998749</c:v>
                </c:pt>
                <c:pt idx="43452">
                  <c:v>217.2599999998749</c:v>
                </c:pt>
                <c:pt idx="43453">
                  <c:v>217.2649999998749</c:v>
                </c:pt>
                <c:pt idx="43454">
                  <c:v>217.2699999998749</c:v>
                </c:pt>
                <c:pt idx="43455">
                  <c:v>217.2749999998748</c:v>
                </c:pt>
                <c:pt idx="43456">
                  <c:v>217.2799999998747</c:v>
                </c:pt>
                <c:pt idx="43457">
                  <c:v>217.2849999998749</c:v>
                </c:pt>
                <c:pt idx="43458">
                  <c:v>217.2899999998749</c:v>
                </c:pt>
                <c:pt idx="43459">
                  <c:v>217.2949999998748</c:v>
                </c:pt>
                <c:pt idx="43460">
                  <c:v>217.2999999998748</c:v>
                </c:pt>
                <c:pt idx="43461">
                  <c:v>217.3049999998748</c:v>
                </c:pt>
                <c:pt idx="43462">
                  <c:v>217.3099999998748</c:v>
                </c:pt>
                <c:pt idx="43463">
                  <c:v>217.3149999998748</c:v>
                </c:pt>
                <c:pt idx="43464">
                  <c:v>217.3199999998748</c:v>
                </c:pt>
                <c:pt idx="43465">
                  <c:v>217.3249999998748</c:v>
                </c:pt>
                <c:pt idx="43466">
                  <c:v>217.3299999998748</c:v>
                </c:pt>
                <c:pt idx="43467">
                  <c:v>217.3349999998748</c:v>
                </c:pt>
                <c:pt idx="43468">
                  <c:v>217.3399999998748</c:v>
                </c:pt>
                <c:pt idx="43469">
                  <c:v>217.3449999998748</c:v>
                </c:pt>
                <c:pt idx="43470">
                  <c:v>217.3499999998748</c:v>
                </c:pt>
                <c:pt idx="43471">
                  <c:v>217.3549999998748</c:v>
                </c:pt>
                <c:pt idx="43472">
                  <c:v>217.3599999998748</c:v>
                </c:pt>
                <c:pt idx="43473">
                  <c:v>217.3649999998748</c:v>
                </c:pt>
                <c:pt idx="43474">
                  <c:v>217.3699999998748</c:v>
                </c:pt>
                <c:pt idx="43475">
                  <c:v>217.3749999998748</c:v>
                </c:pt>
                <c:pt idx="43476">
                  <c:v>217.3799999998748</c:v>
                </c:pt>
                <c:pt idx="43477">
                  <c:v>217.3849999998748</c:v>
                </c:pt>
                <c:pt idx="43478">
                  <c:v>217.3899999998748</c:v>
                </c:pt>
                <c:pt idx="43479">
                  <c:v>217.3949999998748</c:v>
                </c:pt>
                <c:pt idx="43480">
                  <c:v>217.3999999998748</c:v>
                </c:pt>
                <c:pt idx="43481">
                  <c:v>217.4049999998748</c:v>
                </c:pt>
                <c:pt idx="43482">
                  <c:v>217.4099999998747</c:v>
                </c:pt>
                <c:pt idx="43483">
                  <c:v>217.4149999998747</c:v>
                </c:pt>
                <c:pt idx="43484">
                  <c:v>217.4199999998747</c:v>
                </c:pt>
                <c:pt idx="43485">
                  <c:v>217.4249999998748</c:v>
                </c:pt>
                <c:pt idx="43486">
                  <c:v>217.4299999998748</c:v>
                </c:pt>
                <c:pt idx="43487">
                  <c:v>217.4349999998747</c:v>
                </c:pt>
                <c:pt idx="43488">
                  <c:v>217.4399999998747</c:v>
                </c:pt>
                <c:pt idx="43489">
                  <c:v>217.4449999998747</c:v>
                </c:pt>
                <c:pt idx="43490">
                  <c:v>217.4499999998747</c:v>
                </c:pt>
                <c:pt idx="43491">
                  <c:v>217.4549999998747</c:v>
                </c:pt>
                <c:pt idx="43492">
                  <c:v>217.4599999998747</c:v>
                </c:pt>
                <c:pt idx="43493">
                  <c:v>217.4649999998747</c:v>
                </c:pt>
                <c:pt idx="43494">
                  <c:v>217.4699999998747</c:v>
                </c:pt>
                <c:pt idx="43495">
                  <c:v>217.4749999998747</c:v>
                </c:pt>
                <c:pt idx="43496">
                  <c:v>217.4799999998747</c:v>
                </c:pt>
                <c:pt idx="43497">
                  <c:v>217.4849999998747</c:v>
                </c:pt>
                <c:pt idx="43498">
                  <c:v>217.4899999998747</c:v>
                </c:pt>
                <c:pt idx="43499">
                  <c:v>217.4949999998747</c:v>
                </c:pt>
                <c:pt idx="43500">
                  <c:v>217.4999999998747</c:v>
                </c:pt>
                <c:pt idx="43501">
                  <c:v>217.5049999998747</c:v>
                </c:pt>
                <c:pt idx="43502">
                  <c:v>217.5099999998747</c:v>
                </c:pt>
                <c:pt idx="43503">
                  <c:v>217.5149999998746</c:v>
                </c:pt>
                <c:pt idx="43504">
                  <c:v>217.5199999998746</c:v>
                </c:pt>
                <c:pt idx="43505">
                  <c:v>217.5249999998746</c:v>
                </c:pt>
                <c:pt idx="43506">
                  <c:v>217.5299999998746</c:v>
                </c:pt>
                <c:pt idx="43507">
                  <c:v>217.5349999998746</c:v>
                </c:pt>
                <c:pt idx="43508">
                  <c:v>217.5399999998746</c:v>
                </c:pt>
                <c:pt idx="43509">
                  <c:v>217.5449999998746</c:v>
                </c:pt>
                <c:pt idx="43510">
                  <c:v>217.5499999998746</c:v>
                </c:pt>
                <c:pt idx="43511">
                  <c:v>217.5549999998746</c:v>
                </c:pt>
                <c:pt idx="43512">
                  <c:v>217.5599999998746</c:v>
                </c:pt>
                <c:pt idx="43513">
                  <c:v>217.5649999998746</c:v>
                </c:pt>
                <c:pt idx="43514">
                  <c:v>217.5699999998746</c:v>
                </c:pt>
                <c:pt idx="43515">
                  <c:v>217.5749999998746</c:v>
                </c:pt>
                <c:pt idx="43516">
                  <c:v>217.5799999998746</c:v>
                </c:pt>
                <c:pt idx="43517">
                  <c:v>217.5849999998746</c:v>
                </c:pt>
                <c:pt idx="43518">
                  <c:v>217.5899999998746</c:v>
                </c:pt>
                <c:pt idx="43519">
                  <c:v>217.5949999998746</c:v>
                </c:pt>
                <c:pt idx="43520">
                  <c:v>217.5999999998746</c:v>
                </c:pt>
                <c:pt idx="43521">
                  <c:v>217.6049999998746</c:v>
                </c:pt>
                <c:pt idx="43522">
                  <c:v>217.6099999998746</c:v>
                </c:pt>
                <c:pt idx="43523">
                  <c:v>217.6149999998746</c:v>
                </c:pt>
                <c:pt idx="43524">
                  <c:v>217.6199999998746</c:v>
                </c:pt>
                <c:pt idx="43525">
                  <c:v>217.6249999998745</c:v>
                </c:pt>
                <c:pt idx="43526">
                  <c:v>217.6299999998745</c:v>
                </c:pt>
                <c:pt idx="43527">
                  <c:v>217.6349999998745</c:v>
                </c:pt>
                <c:pt idx="43528">
                  <c:v>217.6399999998745</c:v>
                </c:pt>
                <c:pt idx="43529">
                  <c:v>217.6449999998745</c:v>
                </c:pt>
                <c:pt idx="43530">
                  <c:v>217.6499999998745</c:v>
                </c:pt>
                <c:pt idx="43531">
                  <c:v>217.6549999998745</c:v>
                </c:pt>
                <c:pt idx="43532">
                  <c:v>217.6599999998745</c:v>
                </c:pt>
                <c:pt idx="43533">
                  <c:v>217.6649999998745</c:v>
                </c:pt>
                <c:pt idx="43534">
                  <c:v>217.6699999998745</c:v>
                </c:pt>
                <c:pt idx="43535">
                  <c:v>217.6749999998745</c:v>
                </c:pt>
                <c:pt idx="43536">
                  <c:v>217.6799999998745</c:v>
                </c:pt>
                <c:pt idx="43537">
                  <c:v>217.6849999998745</c:v>
                </c:pt>
                <c:pt idx="43538">
                  <c:v>217.6899999998745</c:v>
                </c:pt>
                <c:pt idx="43539">
                  <c:v>217.6949999998745</c:v>
                </c:pt>
                <c:pt idx="43540">
                  <c:v>217.6999999998745</c:v>
                </c:pt>
                <c:pt idx="43541">
                  <c:v>217.7049999998745</c:v>
                </c:pt>
                <c:pt idx="43542">
                  <c:v>217.7099999998745</c:v>
                </c:pt>
                <c:pt idx="43543">
                  <c:v>217.7149999998744</c:v>
                </c:pt>
                <c:pt idx="43544">
                  <c:v>217.7199999998743</c:v>
                </c:pt>
                <c:pt idx="43545">
                  <c:v>217.7249999998745</c:v>
                </c:pt>
                <c:pt idx="43546">
                  <c:v>217.7299999998745</c:v>
                </c:pt>
                <c:pt idx="43547">
                  <c:v>217.7349999998744</c:v>
                </c:pt>
                <c:pt idx="43548">
                  <c:v>217.7399999998744</c:v>
                </c:pt>
                <c:pt idx="43549">
                  <c:v>217.7449999998744</c:v>
                </c:pt>
                <c:pt idx="43550">
                  <c:v>217.7499999998743</c:v>
                </c:pt>
                <c:pt idx="43551">
                  <c:v>217.7549999998744</c:v>
                </c:pt>
                <c:pt idx="43552">
                  <c:v>217.7599999998744</c:v>
                </c:pt>
                <c:pt idx="43553">
                  <c:v>217.7649999998744</c:v>
                </c:pt>
                <c:pt idx="43554">
                  <c:v>217.7699999998744</c:v>
                </c:pt>
                <c:pt idx="43555">
                  <c:v>217.7749999998744</c:v>
                </c:pt>
                <c:pt idx="43556">
                  <c:v>217.7799999998743</c:v>
                </c:pt>
                <c:pt idx="43557">
                  <c:v>217.7849999998744</c:v>
                </c:pt>
                <c:pt idx="43558">
                  <c:v>217.7899999998744</c:v>
                </c:pt>
                <c:pt idx="43559">
                  <c:v>217.7949999998744</c:v>
                </c:pt>
                <c:pt idx="43560">
                  <c:v>217.7999999998744</c:v>
                </c:pt>
                <c:pt idx="43561">
                  <c:v>217.8049999998744</c:v>
                </c:pt>
                <c:pt idx="43562">
                  <c:v>217.8099999998744</c:v>
                </c:pt>
                <c:pt idx="43563">
                  <c:v>217.8149999998744</c:v>
                </c:pt>
                <c:pt idx="43564">
                  <c:v>217.8199999998744</c:v>
                </c:pt>
                <c:pt idx="43565">
                  <c:v>217.8249999998744</c:v>
                </c:pt>
                <c:pt idx="43566">
                  <c:v>217.8299999998744</c:v>
                </c:pt>
                <c:pt idx="43567">
                  <c:v>217.8349999998744</c:v>
                </c:pt>
                <c:pt idx="43568">
                  <c:v>217.8399999998744</c:v>
                </c:pt>
                <c:pt idx="43569">
                  <c:v>217.8449999998743</c:v>
                </c:pt>
                <c:pt idx="43570">
                  <c:v>217.8499999998743</c:v>
                </c:pt>
                <c:pt idx="43571">
                  <c:v>217.8549999998744</c:v>
                </c:pt>
                <c:pt idx="43572">
                  <c:v>217.8599999998744</c:v>
                </c:pt>
                <c:pt idx="43573">
                  <c:v>217.8649999998744</c:v>
                </c:pt>
                <c:pt idx="43574">
                  <c:v>217.8699999998744</c:v>
                </c:pt>
                <c:pt idx="43575">
                  <c:v>217.8749999998743</c:v>
                </c:pt>
                <c:pt idx="43576">
                  <c:v>217.8799999998743</c:v>
                </c:pt>
                <c:pt idx="43577">
                  <c:v>217.8849999998743</c:v>
                </c:pt>
                <c:pt idx="43578">
                  <c:v>217.8899999998743</c:v>
                </c:pt>
                <c:pt idx="43579">
                  <c:v>217.8949999998743</c:v>
                </c:pt>
                <c:pt idx="43580">
                  <c:v>217.8999999998743</c:v>
                </c:pt>
                <c:pt idx="43581">
                  <c:v>217.9049999998743</c:v>
                </c:pt>
                <c:pt idx="43582">
                  <c:v>217.9099999998743</c:v>
                </c:pt>
                <c:pt idx="43583">
                  <c:v>217.9149999998743</c:v>
                </c:pt>
                <c:pt idx="43584">
                  <c:v>217.9199999998743</c:v>
                </c:pt>
                <c:pt idx="43585">
                  <c:v>217.9249999998743</c:v>
                </c:pt>
                <c:pt idx="43586">
                  <c:v>217.9299999998743</c:v>
                </c:pt>
                <c:pt idx="43587">
                  <c:v>217.9349999998743</c:v>
                </c:pt>
                <c:pt idx="43588">
                  <c:v>217.9399999998743</c:v>
                </c:pt>
                <c:pt idx="43589">
                  <c:v>217.9449999998743</c:v>
                </c:pt>
                <c:pt idx="43590">
                  <c:v>217.9499999998743</c:v>
                </c:pt>
                <c:pt idx="43591">
                  <c:v>217.9549999998742</c:v>
                </c:pt>
                <c:pt idx="43592">
                  <c:v>217.9599999998742</c:v>
                </c:pt>
                <c:pt idx="43593">
                  <c:v>217.9649999998742</c:v>
                </c:pt>
                <c:pt idx="43594">
                  <c:v>217.9699999998742</c:v>
                </c:pt>
                <c:pt idx="43595">
                  <c:v>217.9749999998742</c:v>
                </c:pt>
                <c:pt idx="43596">
                  <c:v>217.9799999998742</c:v>
                </c:pt>
                <c:pt idx="43597">
                  <c:v>217.9849999998742</c:v>
                </c:pt>
                <c:pt idx="43598">
                  <c:v>217.9899999998742</c:v>
                </c:pt>
                <c:pt idx="43599">
                  <c:v>217.9949999998742</c:v>
                </c:pt>
                <c:pt idx="43600">
                  <c:v>217.9999999998742</c:v>
                </c:pt>
                <c:pt idx="43601">
                  <c:v>218.0049999998742</c:v>
                </c:pt>
                <c:pt idx="43602">
                  <c:v>218.0099999998742</c:v>
                </c:pt>
                <c:pt idx="43603">
                  <c:v>218.0149999998742</c:v>
                </c:pt>
                <c:pt idx="43604">
                  <c:v>218.0199999998742</c:v>
                </c:pt>
                <c:pt idx="43605">
                  <c:v>218.0249999998742</c:v>
                </c:pt>
                <c:pt idx="43606">
                  <c:v>218.0299999998742</c:v>
                </c:pt>
                <c:pt idx="43607">
                  <c:v>218.0349999998742</c:v>
                </c:pt>
                <c:pt idx="43608">
                  <c:v>218.0399999998742</c:v>
                </c:pt>
                <c:pt idx="43609">
                  <c:v>218.0449999998742</c:v>
                </c:pt>
                <c:pt idx="43610">
                  <c:v>218.0499999998742</c:v>
                </c:pt>
                <c:pt idx="43611">
                  <c:v>218.0549999998742</c:v>
                </c:pt>
                <c:pt idx="43612">
                  <c:v>218.0599999998742</c:v>
                </c:pt>
                <c:pt idx="43613">
                  <c:v>218.0649999998741</c:v>
                </c:pt>
                <c:pt idx="43614">
                  <c:v>218.0699999998741</c:v>
                </c:pt>
                <c:pt idx="43615">
                  <c:v>218.0749999998741</c:v>
                </c:pt>
                <c:pt idx="43616">
                  <c:v>218.0799999998741</c:v>
                </c:pt>
                <c:pt idx="43617">
                  <c:v>218.0849999998742</c:v>
                </c:pt>
                <c:pt idx="43618">
                  <c:v>218.0899999998742</c:v>
                </c:pt>
                <c:pt idx="43619">
                  <c:v>218.0949999998741</c:v>
                </c:pt>
                <c:pt idx="43620">
                  <c:v>218.0999999998741</c:v>
                </c:pt>
                <c:pt idx="43621">
                  <c:v>218.1049999998741</c:v>
                </c:pt>
                <c:pt idx="43622">
                  <c:v>218.1099999998741</c:v>
                </c:pt>
                <c:pt idx="43623">
                  <c:v>218.1149999998741</c:v>
                </c:pt>
                <c:pt idx="43624">
                  <c:v>218.1199999998741</c:v>
                </c:pt>
                <c:pt idx="43625">
                  <c:v>218.1249999998741</c:v>
                </c:pt>
                <c:pt idx="43626">
                  <c:v>218.1299999998741</c:v>
                </c:pt>
                <c:pt idx="43627">
                  <c:v>218.1349999998741</c:v>
                </c:pt>
                <c:pt idx="43628">
                  <c:v>218.1399999998741</c:v>
                </c:pt>
                <c:pt idx="43629">
                  <c:v>218.1449999998741</c:v>
                </c:pt>
                <c:pt idx="43630">
                  <c:v>218.1499999998741</c:v>
                </c:pt>
                <c:pt idx="43631">
                  <c:v>218.1549999998741</c:v>
                </c:pt>
                <c:pt idx="43632">
                  <c:v>218.1599999998741</c:v>
                </c:pt>
                <c:pt idx="43633">
                  <c:v>218.1649999998741</c:v>
                </c:pt>
                <c:pt idx="43634">
                  <c:v>218.1699999998741</c:v>
                </c:pt>
                <c:pt idx="43635">
                  <c:v>218.174999999874</c:v>
                </c:pt>
                <c:pt idx="43636">
                  <c:v>218.179999999874</c:v>
                </c:pt>
                <c:pt idx="43637">
                  <c:v>218.184999999874</c:v>
                </c:pt>
                <c:pt idx="43638">
                  <c:v>218.189999999874</c:v>
                </c:pt>
                <c:pt idx="43639">
                  <c:v>218.194999999874</c:v>
                </c:pt>
                <c:pt idx="43640">
                  <c:v>218.199999999874</c:v>
                </c:pt>
                <c:pt idx="43641">
                  <c:v>218.204999999874</c:v>
                </c:pt>
                <c:pt idx="43642">
                  <c:v>218.209999999874</c:v>
                </c:pt>
                <c:pt idx="43643">
                  <c:v>218.214999999874</c:v>
                </c:pt>
                <c:pt idx="43644">
                  <c:v>218.2199999998739</c:v>
                </c:pt>
                <c:pt idx="43645">
                  <c:v>218.224999999874</c:v>
                </c:pt>
                <c:pt idx="43646">
                  <c:v>218.229999999874</c:v>
                </c:pt>
                <c:pt idx="43647">
                  <c:v>218.234999999874</c:v>
                </c:pt>
                <c:pt idx="43648">
                  <c:v>218.239999999874</c:v>
                </c:pt>
                <c:pt idx="43649">
                  <c:v>218.244999999874</c:v>
                </c:pt>
                <c:pt idx="43650">
                  <c:v>218.2499999998739</c:v>
                </c:pt>
                <c:pt idx="43651">
                  <c:v>218.254999999874</c:v>
                </c:pt>
                <c:pt idx="43652">
                  <c:v>218.259999999874</c:v>
                </c:pt>
                <c:pt idx="43653">
                  <c:v>218.264999999874</c:v>
                </c:pt>
                <c:pt idx="43654">
                  <c:v>218.269999999874</c:v>
                </c:pt>
                <c:pt idx="43655">
                  <c:v>218.274999999874</c:v>
                </c:pt>
                <c:pt idx="43656">
                  <c:v>218.279999999874</c:v>
                </c:pt>
                <c:pt idx="43657">
                  <c:v>218.2849999998739</c:v>
                </c:pt>
                <c:pt idx="43658">
                  <c:v>218.2899999998739</c:v>
                </c:pt>
                <c:pt idx="43659">
                  <c:v>218.2949999998739</c:v>
                </c:pt>
                <c:pt idx="43660">
                  <c:v>218.2999999998739</c:v>
                </c:pt>
                <c:pt idx="43661">
                  <c:v>218.304999999874</c:v>
                </c:pt>
                <c:pt idx="43662">
                  <c:v>218.309999999874</c:v>
                </c:pt>
                <c:pt idx="43663">
                  <c:v>218.3149999998739</c:v>
                </c:pt>
                <c:pt idx="43664">
                  <c:v>218.3199999998739</c:v>
                </c:pt>
                <c:pt idx="43665">
                  <c:v>218.324999999874</c:v>
                </c:pt>
                <c:pt idx="43666">
                  <c:v>218.329999999874</c:v>
                </c:pt>
                <c:pt idx="43667">
                  <c:v>218.334999999874</c:v>
                </c:pt>
                <c:pt idx="43668">
                  <c:v>218.3399999998739</c:v>
                </c:pt>
                <c:pt idx="43669">
                  <c:v>218.3449999998739</c:v>
                </c:pt>
                <c:pt idx="43670">
                  <c:v>218.3499999998739</c:v>
                </c:pt>
                <c:pt idx="43671">
                  <c:v>218.354999999874</c:v>
                </c:pt>
                <c:pt idx="43672">
                  <c:v>218.359999999874</c:v>
                </c:pt>
                <c:pt idx="43673">
                  <c:v>218.364999999874</c:v>
                </c:pt>
                <c:pt idx="43674">
                  <c:v>218.3699999998739</c:v>
                </c:pt>
                <c:pt idx="43675">
                  <c:v>218.3749999998739</c:v>
                </c:pt>
                <c:pt idx="43676">
                  <c:v>218.3799999998739</c:v>
                </c:pt>
                <c:pt idx="43677">
                  <c:v>218.384999999874</c:v>
                </c:pt>
                <c:pt idx="43678">
                  <c:v>218.389999999874</c:v>
                </c:pt>
                <c:pt idx="43679">
                  <c:v>218.3949999998738</c:v>
                </c:pt>
                <c:pt idx="43680">
                  <c:v>218.3999999998738</c:v>
                </c:pt>
                <c:pt idx="43681">
                  <c:v>218.4049999998738</c:v>
                </c:pt>
                <c:pt idx="43682">
                  <c:v>218.4099999998738</c:v>
                </c:pt>
                <c:pt idx="43683">
                  <c:v>218.4149999998738</c:v>
                </c:pt>
                <c:pt idx="43684">
                  <c:v>218.4199999998738</c:v>
                </c:pt>
                <c:pt idx="43685">
                  <c:v>218.4249999998738</c:v>
                </c:pt>
                <c:pt idx="43686">
                  <c:v>218.4299999998738</c:v>
                </c:pt>
                <c:pt idx="43687">
                  <c:v>218.4349999998738</c:v>
                </c:pt>
                <c:pt idx="43688">
                  <c:v>218.4399999998738</c:v>
                </c:pt>
                <c:pt idx="43689">
                  <c:v>218.4449999998738</c:v>
                </c:pt>
                <c:pt idx="43690">
                  <c:v>218.4499999998738</c:v>
                </c:pt>
                <c:pt idx="43691">
                  <c:v>218.4549999998738</c:v>
                </c:pt>
                <c:pt idx="43692">
                  <c:v>218.4599999998738</c:v>
                </c:pt>
                <c:pt idx="43693">
                  <c:v>218.4649999998738</c:v>
                </c:pt>
                <c:pt idx="43694">
                  <c:v>218.4699999998738</c:v>
                </c:pt>
                <c:pt idx="43695">
                  <c:v>218.4749999998738</c:v>
                </c:pt>
                <c:pt idx="43696">
                  <c:v>218.4799999998738</c:v>
                </c:pt>
                <c:pt idx="43697">
                  <c:v>218.4849999998738</c:v>
                </c:pt>
                <c:pt idx="43698">
                  <c:v>218.4899999998738</c:v>
                </c:pt>
                <c:pt idx="43699">
                  <c:v>218.4949999998738</c:v>
                </c:pt>
                <c:pt idx="43700">
                  <c:v>218.4999999998738</c:v>
                </c:pt>
                <c:pt idx="43701">
                  <c:v>218.5049999998737</c:v>
                </c:pt>
                <c:pt idx="43702">
                  <c:v>218.5099999998737</c:v>
                </c:pt>
                <c:pt idx="43703">
                  <c:v>218.5149999998737</c:v>
                </c:pt>
                <c:pt idx="43704">
                  <c:v>218.5199999998737</c:v>
                </c:pt>
                <c:pt idx="43705">
                  <c:v>218.5249999998738</c:v>
                </c:pt>
                <c:pt idx="43706">
                  <c:v>218.5299999998738</c:v>
                </c:pt>
                <c:pt idx="43707">
                  <c:v>218.5349999998737</c:v>
                </c:pt>
                <c:pt idx="43708">
                  <c:v>218.5399999998737</c:v>
                </c:pt>
                <c:pt idx="43709">
                  <c:v>218.5449999998737</c:v>
                </c:pt>
                <c:pt idx="43710">
                  <c:v>218.5499999998737</c:v>
                </c:pt>
                <c:pt idx="43711">
                  <c:v>218.5549999998737</c:v>
                </c:pt>
                <c:pt idx="43712">
                  <c:v>218.5599999998737</c:v>
                </c:pt>
                <c:pt idx="43713">
                  <c:v>218.5649999998737</c:v>
                </c:pt>
                <c:pt idx="43714">
                  <c:v>218.5699999998737</c:v>
                </c:pt>
                <c:pt idx="43715">
                  <c:v>218.5749999998737</c:v>
                </c:pt>
                <c:pt idx="43716">
                  <c:v>218.5799999998737</c:v>
                </c:pt>
                <c:pt idx="43717">
                  <c:v>218.5849999998737</c:v>
                </c:pt>
                <c:pt idx="43718">
                  <c:v>218.5899999998737</c:v>
                </c:pt>
                <c:pt idx="43719">
                  <c:v>218.5949999998737</c:v>
                </c:pt>
                <c:pt idx="43720">
                  <c:v>218.5999999998737</c:v>
                </c:pt>
                <c:pt idx="43721">
                  <c:v>218.6049999998737</c:v>
                </c:pt>
                <c:pt idx="43722">
                  <c:v>218.6099999998737</c:v>
                </c:pt>
                <c:pt idx="43723">
                  <c:v>218.6149999998736</c:v>
                </c:pt>
                <c:pt idx="43724">
                  <c:v>218.6199999998736</c:v>
                </c:pt>
                <c:pt idx="43725">
                  <c:v>218.6249999998736</c:v>
                </c:pt>
                <c:pt idx="43726">
                  <c:v>218.6299999998736</c:v>
                </c:pt>
                <c:pt idx="43727">
                  <c:v>218.6349999998736</c:v>
                </c:pt>
                <c:pt idx="43728">
                  <c:v>218.6399999998736</c:v>
                </c:pt>
                <c:pt idx="43729">
                  <c:v>218.6449999998736</c:v>
                </c:pt>
                <c:pt idx="43730">
                  <c:v>218.6499999998736</c:v>
                </c:pt>
                <c:pt idx="43731">
                  <c:v>218.6549999998736</c:v>
                </c:pt>
                <c:pt idx="43732">
                  <c:v>218.6599999998736</c:v>
                </c:pt>
                <c:pt idx="43733">
                  <c:v>218.6649999998736</c:v>
                </c:pt>
                <c:pt idx="43734">
                  <c:v>218.6699999998736</c:v>
                </c:pt>
                <c:pt idx="43735">
                  <c:v>218.6749999998736</c:v>
                </c:pt>
                <c:pt idx="43736">
                  <c:v>218.6799999998736</c:v>
                </c:pt>
                <c:pt idx="43737">
                  <c:v>218.6849999998736</c:v>
                </c:pt>
                <c:pt idx="43738">
                  <c:v>218.6899999998736</c:v>
                </c:pt>
                <c:pt idx="43739">
                  <c:v>218.6949999998736</c:v>
                </c:pt>
                <c:pt idx="43740">
                  <c:v>218.6999999998736</c:v>
                </c:pt>
                <c:pt idx="43741">
                  <c:v>218.7049999998736</c:v>
                </c:pt>
                <c:pt idx="43742">
                  <c:v>218.7099999998736</c:v>
                </c:pt>
                <c:pt idx="43743">
                  <c:v>218.7149999998736</c:v>
                </c:pt>
                <c:pt idx="43744">
                  <c:v>218.7199999998736</c:v>
                </c:pt>
                <c:pt idx="43745">
                  <c:v>218.7249999998735</c:v>
                </c:pt>
                <c:pt idx="43746">
                  <c:v>218.7299999998735</c:v>
                </c:pt>
                <c:pt idx="43747">
                  <c:v>218.7349999998735</c:v>
                </c:pt>
                <c:pt idx="43748">
                  <c:v>218.7399999998735</c:v>
                </c:pt>
                <c:pt idx="43749">
                  <c:v>218.7449999998735</c:v>
                </c:pt>
                <c:pt idx="43750">
                  <c:v>218.7499999998735</c:v>
                </c:pt>
                <c:pt idx="43751">
                  <c:v>218.7549999998735</c:v>
                </c:pt>
                <c:pt idx="43752">
                  <c:v>218.7599999998735</c:v>
                </c:pt>
                <c:pt idx="43753">
                  <c:v>218.7649999998735</c:v>
                </c:pt>
                <c:pt idx="43754">
                  <c:v>218.7699999998735</c:v>
                </c:pt>
                <c:pt idx="43755">
                  <c:v>218.7749999998735</c:v>
                </c:pt>
                <c:pt idx="43756">
                  <c:v>218.7799999998735</c:v>
                </c:pt>
                <c:pt idx="43757">
                  <c:v>218.7849999998735</c:v>
                </c:pt>
                <c:pt idx="43758">
                  <c:v>218.7899999998735</c:v>
                </c:pt>
                <c:pt idx="43759">
                  <c:v>218.7949999998735</c:v>
                </c:pt>
                <c:pt idx="43760">
                  <c:v>218.7999999998735</c:v>
                </c:pt>
                <c:pt idx="43761">
                  <c:v>218.8049999998735</c:v>
                </c:pt>
                <c:pt idx="43762">
                  <c:v>218.8099999998735</c:v>
                </c:pt>
                <c:pt idx="43763">
                  <c:v>218.8149999998735</c:v>
                </c:pt>
                <c:pt idx="43764">
                  <c:v>218.8199999998735</c:v>
                </c:pt>
                <c:pt idx="43765">
                  <c:v>218.8249999998735</c:v>
                </c:pt>
                <c:pt idx="43766">
                  <c:v>218.8299999998735</c:v>
                </c:pt>
                <c:pt idx="43767">
                  <c:v>218.8349999998734</c:v>
                </c:pt>
                <c:pt idx="43768">
                  <c:v>218.8399999998734</c:v>
                </c:pt>
                <c:pt idx="43769">
                  <c:v>218.8449999998734</c:v>
                </c:pt>
                <c:pt idx="43770">
                  <c:v>218.8499999998734</c:v>
                </c:pt>
                <c:pt idx="43771">
                  <c:v>218.8549999998735</c:v>
                </c:pt>
                <c:pt idx="43772">
                  <c:v>218.8599999998735</c:v>
                </c:pt>
                <c:pt idx="43773">
                  <c:v>218.8649999998734</c:v>
                </c:pt>
                <c:pt idx="43774">
                  <c:v>218.8699999998734</c:v>
                </c:pt>
                <c:pt idx="43775">
                  <c:v>218.8749999998734</c:v>
                </c:pt>
                <c:pt idx="43776">
                  <c:v>218.8799999998734</c:v>
                </c:pt>
                <c:pt idx="43777">
                  <c:v>218.8849999998734</c:v>
                </c:pt>
                <c:pt idx="43778">
                  <c:v>218.8899999998734</c:v>
                </c:pt>
                <c:pt idx="43779">
                  <c:v>218.8949999998734</c:v>
                </c:pt>
                <c:pt idx="43780">
                  <c:v>218.8999999998734</c:v>
                </c:pt>
                <c:pt idx="43781">
                  <c:v>218.9049999998734</c:v>
                </c:pt>
                <c:pt idx="43782">
                  <c:v>218.9099999998734</c:v>
                </c:pt>
                <c:pt idx="43783">
                  <c:v>218.9149999998734</c:v>
                </c:pt>
                <c:pt idx="43784">
                  <c:v>218.9199999998734</c:v>
                </c:pt>
                <c:pt idx="43785">
                  <c:v>218.9249999998734</c:v>
                </c:pt>
                <c:pt idx="43786">
                  <c:v>218.9299999998734</c:v>
                </c:pt>
                <c:pt idx="43787">
                  <c:v>218.9349999998734</c:v>
                </c:pt>
                <c:pt idx="43788">
                  <c:v>218.9399999998734</c:v>
                </c:pt>
                <c:pt idx="43789">
                  <c:v>218.9449999998733</c:v>
                </c:pt>
                <c:pt idx="43790">
                  <c:v>218.9499999998733</c:v>
                </c:pt>
                <c:pt idx="43791">
                  <c:v>218.9549999998734</c:v>
                </c:pt>
                <c:pt idx="43792">
                  <c:v>218.9599999998734</c:v>
                </c:pt>
                <c:pt idx="43793">
                  <c:v>218.9649999998734</c:v>
                </c:pt>
                <c:pt idx="43794">
                  <c:v>218.9699999998734</c:v>
                </c:pt>
                <c:pt idx="43795">
                  <c:v>218.9749999998733</c:v>
                </c:pt>
                <c:pt idx="43796">
                  <c:v>218.9799999998733</c:v>
                </c:pt>
                <c:pt idx="43797">
                  <c:v>218.9849999998733</c:v>
                </c:pt>
                <c:pt idx="43798">
                  <c:v>218.9899999998733</c:v>
                </c:pt>
                <c:pt idx="43799">
                  <c:v>218.9949999998733</c:v>
                </c:pt>
                <c:pt idx="43800">
                  <c:v>218.9999999998733</c:v>
                </c:pt>
                <c:pt idx="43801">
                  <c:v>219.0049999998733</c:v>
                </c:pt>
                <c:pt idx="43802">
                  <c:v>219.0099999998733</c:v>
                </c:pt>
                <c:pt idx="43803">
                  <c:v>219.0149999998733</c:v>
                </c:pt>
                <c:pt idx="43804">
                  <c:v>219.0199999998733</c:v>
                </c:pt>
                <c:pt idx="43805">
                  <c:v>219.0249999998733</c:v>
                </c:pt>
                <c:pt idx="43806">
                  <c:v>219.0299999998733</c:v>
                </c:pt>
                <c:pt idx="43807">
                  <c:v>219.0349999998733</c:v>
                </c:pt>
                <c:pt idx="43808">
                  <c:v>219.0399999998733</c:v>
                </c:pt>
                <c:pt idx="43809">
                  <c:v>219.0449999998733</c:v>
                </c:pt>
                <c:pt idx="43810">
                  <c:v>219.0499999998733</c:v>
                </c:pt>
                <c:pt idx="43811">
                  <c:v>219.0549999998732</c:v>
                </c:pt>
                <c:pt idx="43812">
                  <c:v>219.0599999998732</c:v>
                </c:pt>
                <c:pt idx="43813">
                  <c:v>219.0649999998732</c:v>
                </c:pt>
                <c:pt idx="43814">
                  <c:v>219.0699999998732</c:v>
                </c:pt>
                <c:pt idx="43815">
                  <c:v>219.0749999998732</c:v>
                </c:pt>
                <c:pt idx="43816">
                  <c:v>219.0799999998732</c:v>
                </c:pt>
                <c:pt idx="43817">
                  <c:v>219.0849999998732</c:v>
                </c:pt>
                <c:pt idx="43818">
                  <c:v>219.0899999998732</c:v>
                </c:pt>
                <c:pt idx="43819">
                  <c:v>219.0949999998732</c:v>
                </c:pt>
                <c:pt idx="43820">
                  <c:v>219.0999999998732</c:v>
                </c:pt>
                <c:pt idx="43821">
                  <c:v>219.1049999998732</c:v>
                </c:pt>
                <c:pt idx="43822">
                  <c:v>219.1099999998732</c:v>
                </c:pt>
                <c:pt idx="43823">
                  <c:v>219.1149999998732</c:v>
                </c:pt>
                <c:pt idx="43824">
                  <c:v>219.1199999998732</c:v>
                </c:pt>
                <c:pt idx="43825">
                  <c:v>219.1249999998732</c:v>
                </c:pt>
                <c:pt idx="43826">
                  <c:v>219.1299999998732</c:v>
                </c:pt>
                <c:pt idx="43827">
                  <c:v>219.1349999998732</c:v>
                </c:pt>
                <c:pt idx="43828">
                  <c:v>219.1399999998732</c:v>
                </c:pt>
                <c:pt idx="43829">
                  <c:v>219.1449999998732</c:v>
                </c:pt>
                <c:pt idx="43830">
                  <c:v>219.1499999998732</c:v>
                </c:pt>
                <c:pt idx="43831">
                  <c:v>219.1549999998732</c:v>
                </c:pt>
                <c:pt idx="43832">
                  <c:v>219.1599999998732</c:v>
                </c:pt>
                <c:pt idx="43833">
                  <c:v>219.1649999998731</c:v>
                </c:pt>
                <c:pt idx="43834">
                  <c:v>219.1699999998731</c:v>
                </c:pt>
                <c:pt idx="43835">
                  <c:v>219.1749999998731</c:v>
                </c:pt>
                <c:pt idx="43836">
                  <c:v>219.1799999998731</c:v>
                </c:pt>
                <c:pt idx="43837">
                  <c:v>219.1849999998732</c:v>
                </c:pt>
                <c:pt idx="43838">
                  <c:v>219.1899999998732</c:v>
                </c:pt>
                <c:pt idx="43839">
                  <c:v>219.1949999998731</c:v>
                </c:pt>
                <c:pt idx="43840">
                  <c:v>219.1999999998731</c:v>
                </c:pt>
                <c:pt idx="43841">
                  <c:v>219.2049999998731</c:v>
                </c:pt>
                <c:pt idx="43842">
                  <c:v>219.2099999998731</c:v>
                </c:pt>
                <c:pt idx="43843">
                  <c:v>219.2149999998731</c:v>
                </c:pt>
                <c:pt idx="43844">
                  <c:v>219.2199999998731</c:v>
                </c:pt>
                <c:pt idx="43845">
                  <c:v>219.2249999998731</c:v>
                </c:pt>
                <c:pt idx="43846">
                  <c:v>219.2299999998731</c:v>
                </c:pt>
                <c:pt idx="43847">
                  <c:v>219.2349999998731</c:v>
                </c:pt>
                <c:pt idx="43848">
                  <c:v>219.2399999998731</c:v>
                </c:pt>
                <c:pt idx="43849">
                  <c:v>219.2449999998731</c:v>
                </c:pt>
                <c:pt idx="43850">
                  <c:v>219.2499999998731</c:v>
                </c:pt>
                <c:pt idx="43851">
                  <c:v>219.2549999998731</c:v>
                </c:pt>
                <c:pt idx="43852">
                  <c:v>219.2599999998731</c:v>
                </c:pt>
                <c:pt idx="43853">
                  <c:v>219.2649999998731</c:v>
                </c:pt>
                <c:pt idx="43854">
                  <c:v>219.2699999998731</c:v>
                </c:pt>
                <c:pt idx="43855">
                  <c:v>219.274999999873</c:v>
                </c:pt>
                <c:pt idx="43856">
                  <c:v>219.279999999873</c:v>
                </c:pt>
                <c:pt idx="43857">
                  <c:v>219.284999999873</c:v>
                </c:pt>
                <c:pt idx="43858">
                  <c:v>219.289999999873</c:v>
                </c:pt>
                <c:pt idx="43859">
                  <c:v>219.294999999873</c:v>
                </c:pt>
                <c:pt idx="43860">
                  <c:v>219.299999999873</c:v>
                </c:pt>
                <c:pt idx="43861">
                  <c:v>219.304999999873</c:v>
                </c:pt>
                <c:pt idx="43862">
                  <c:v>219.309999999873</c:v>
                </c:pt>
                <c:pt idx="43863">
                  <c:v>219.314999999873</c:v>
                </c:pt>
                <c:pt idx="43864">
                  <c:v>219.319999999873</c:v>
                </c:pt>
                <c:pt idx="43865">
                  <c:v>219.324999999873</c:v>
                </c:pt>
                <c:pt idx="43866">
                  <c:v>219.329999999873</c:v>
                </c:pt>
                <c:pt idx="43867">
                  <c:v>219.334999999873</c:v>
                </c:pt>
                <c:pt idx="43868">
                  <c:v>219.339999999873</c:v>
                </c:pt>
                <c:pt idx="43869">
                  <c:v>219.344999999873</c:v>
                </c:pt>
                <c:pt idx="43870">
                  <c:v>219.349999999873</c:v>
                </c:pt>
                <c:pt idx="43871">
                  <c:v>219.354999999873</c:v>
                </c:pt>
                <c:pt idx="43872">
                  <c:v>219.359999999873</c:v>
                </c:pt>
                <c:pt idx="43873">
                  <c:v>219.364999999873</c:v>
                </c:pt>
                <c:pt idx="43874">
                  <c:v>219.369999999873</c:v>
                </c:pt>
                <c:pt idx="43875">
                  <c:v>219.374999999873</c:v>
                </c:pt>
                <c:pt idx="43876">
                  <c:v>219.379999999873</c:v>
                </c:pt>
                <c:pt idx="43877">
                  <c:v>219.3849999998729</c:v>
                </c:pt>
                <c:pt idx="43878">
                  <c:v>219.3899999998729</c:v>
                </c:pt>
                <c:pt idx="43879">
                  <c:v>219.3949999998729</c:v>
                </c:pt>
                <c:pt idx="43880">
                  <c:v>219.3999999998729</c:v>
                </c:pt>
                <c:pt idx="43881">
                  <c:v>219.4049999998729</c:v>
                </c:pt>
                <c:pt idx="43882">
                  <c:v>219.4099999998729</c:v>
                </c:pt>
                <c:pt idx="43883">
                  <c:v>219.4149999998729</c:v>
                </c:pt>
                <c:pt idx="43884">
                  <c:v>219.4199999998729</c:v>
                </c:pt>
                <c:pt idx="43885">
                  <c:v>219.4249999998729</c:v>
                </c:pt>
                <c:pt idx="43886">
                  <c:v>219.4299999998729</c:v>
                </c:pt>
                <c:pt idx="43887">
                  <c:v>219.4349999998729</c:v>
                </c:pt>
                <c:pt idx="43888">
                  <c:v>219.4399999998729</c:v>
                </c:pt>
                <c:pt idx="43889">
                  <c:v>219.4449999998729</c:v>
                </c:pt>
                <c:pt idx="43890">
                  <c:v>219.4499999998729</c:v>
                </c:pt>
                <c:pt idx="43891">
                  <c:v>219.4549999998729</c:v>
                </c:pt>
                <c:pt idx="43892">
                  <c:v>219.4599999998729</c:v>
                </c:pt>
                <c:pt idx="43893">
                  <c:v>219.4649999998729</c:v>
                </c:pt>
                <c:pt idx="43894">
                  <c:v>219.4699999998729</c:v>
                </c:pt>
                <c:pt idx="43895">
                  <c:v>219.4749999998728</c:v>
                </c:pt>
                <c:pt idx="43896">
                  <c:v>219.4799999998727</c:v>
                </c:pt>
                <c:pt idx="43897">
                  <c:v>219.4849999998729</c:v>
                </c:pt>
                <c:pt idx="43898">
                  <c:v>219.4899999998729</c:v>
                </c:pt>
                <c:pt idx="43899">
                  <c:v>219.4949999998728</c:v>
                </c:pt>
                <c:pt idx="43900">
                  <c:v>219.4999999998728</c:v>
                </c:pt>
                <c:pt idx="43901">
                  <c:v>219.5049999998728</c:v>
                </c:pt>
                <c:pt idx="43902">
                  <c:v>219.5099999998727</c:v>
                </c:pt>
                <c:pt idx="43903">
                  <c:v>219.5149999998727</c:v>
                </c:pt>
                <c:pt idx="43904">
                  <c:v>219.5199999998727</c:v>
                </c:pt>
                <c:pt idx="43905">
                  <c:v>219.5249999998728</c:v>
                </c:pt>
                <c:pt idx="43906">
                  <c:v>219.5299999998728</c:v>
                </c:pt>
                <c:pt idx="43907">
                  <c:v>219.5349999998728</c:v>
                </c:pt>
                <c:pt idx="43908">
                  <c:v>219.5399999998727</c:v>
                </c:pt>
                <c:pt idx="43909">
                  <c:v>219.5449999998727</c:v>
                </c:pt>
                <c:pt idx="43910">
                  <c:v>219.5499999998727</c:v>
                </c:pt>
                <c:pt idx="43911">
                  <c:v>219.5549999998728</c:v>
                </c:pt>
                <c:pt idx="43912">
                  <c:v>219.5599999998728</c:v>
                </c:pt>
                <c:pt idx="43913">
                  <c:v>219.5649999998728</c:v>
                </c:pt>
                <c:pt idx="43914">
                  <c:v>219.5699999998727</c:v>
                </c:pt>
                <c:pt idx="43915">
                  <c:v>219.5749999998727</c:v>
                </c:pt>
                <c:pt idx="43916">
                  <c:v>219.5799999998727</c:v>
                </c:pt>
                <c:pt idx="43917">
                  <c:v>219.5849999998728</c:v>
                </c:pt>
                <c:pt idx="43918">
                  <c:v>219.5899999998728</c:v>
                </c:pt>
                <c:pt idx="43919">
                  <c:v>219.5949999998728</c:v>
                </c:pt>
                <c:pt idx="43920">
                  <c:v>219.5999999998728</c:v>
                </c:pt>
                <c:pt idx="43921">
                  <c:v>219.6049999998727</c:v>
                </c:pt>
                <c:pt idx="43922">
                  <c:v>219.6099999998727</c:v>
                </c:pt>
                <c:pt idx="43923">
                  <c:v>219.6149999998727</c:v>
                </c:pt>
                <c:pt idx="43924">
                  <c:v>219.6199999998719</c:v>
                </c:pt>
                <c:pt idx="43925">
                  <c:v>219.6249999998727</c:v>
                </c:pt>
                <c:pt idx="43926">
                  <c:v>219.6299999998727</c:v>
                </c:pt>
                <c:pt idx="43927">
                  <c:v>219.6349999998727</c:v>
                </c:pt>
                <c:pt idx="43928">
                  <c:v>219.6399999998727</c:v>
                </c:pt>
                <c:pt idx="43929">
                  <c:v>219.6449999998727</c:v>
                </c:pt>
                <c:pt idx="43930">
                  <c:v>219.6499999998723</c:v>
                </c:pt>
                <c:pt idx="43931">
                  <c:v>219.6549999998727</c:v>
                </c:pt>
                <c:pt idx="43932">
                  <c:v>219.6599999998727</c:v>
                </c:pt>
                <c:pt idx="43933">
                  <c:v>219.6649999998727</c:v>
                </c:pt>
                <c:pt idx="43934">
                  <c:v>219.6699999998727</c:v>
                </c:pt>
                <c:pt idx="43935">
                  <c:v>219.6749999998727</c:v>
                </c:pt>
                <c:pt idx="43936">
                  <c:v>219.6799999998725</c:v>
                </c:pt>
                <c:pt idx="43937">
                  <c:v>219.6849999998727</c:v>
                </c:pt>
                <c:pt idx="43938">
                  <c:v>219.6899999998727</c:v>
                </c:pt>
                <c:pt idx="43939">
                  <c:v>219.6949999998726</c:v>
                </c:pt>
                <c:pt idx="43940">
                  <c:v>219.6999999998725</c:v>
                </c:pt>
                <c:pt idx="43941">
                  <c:v>219.7049999998725</c:v>
                </c:pt>
                <c:pt idx="43942">
                  <c:v>219.7099999998725</c:v>
                </c:pt>
                <c:pt idx="43943">
                  <c:v>219.7149999998718</c:v>
                </c:pt>
                <c:pt idx="43944">
                  <c:v>219.7199999998718</c:v>
                </c:pt>
                <c:pt idx="43945">
                  <c:v>219.7249999998726</c:v>
                </c:pt>
                <c:pt idx="43946">
                  <c:v>219.7299999998725</c:v>
                </c:pt>
                <c:pt idx="43947">
                  <c:v>219.7349999998725</c:v>
                </c:pt>
                <c:pt idx="43948">
                  <c:v>219.7399999998725</c:v>
                </c:pt>
                <c:pt idx="43949">
                  <c:v>219.7449999998719</c:v>
                </c:pt>
                <c:pt idx="43950">
                  <c:v>219.7499999998718</c:v>
                </c:pt>
                <c:pt idx="43951">
                  <c:v>219.7549999998726</c:v>
                </c:pt>
                <c:pt idx="43952">
                  <c:v>219.7599999998725</c:v>
                </c:pt>
                <c:pt idx="43953">
                  <c:v>219.7649999998725</c:v>
                </c:pt>
                <c:pt idx="43954">
                  <c:v>219.7699999998725</c:v>
                </c:pt>
                <c:pt idx="43955">
                  <c:v>219.7749999998723</c:v>
                </c:pt>
                <c:pt idx="43956">
                  <c:v>219.7799999998718</c:v>
                </c:pt>
                <c:pt idx="43957">
                  <c:v>219.7849999998726</c:v>
                </c:pt>
                <c:pt idx="43958">
                  <c:v>219.7899999998725</c:v>
                </c:pt>
                <c:pt idx="43959">
                  <c:v>219.7949999998725</c:v>
                </c:pt>
                <c:pt idx="43960">
                  <c:v>219.7999999998725</c:v>
                </c:pt>
                <c:pt idx="43961">
                  <c:v>219.8049999998726</c:v>
                </c:pt>
                <c:pt idx="43962">
                  <c:v>219.8099999998726</c:v>
                </c:pt>
                <c:pt idx="43963">
                  <c:v>219.8149999998726</c:v>
                </c:pt>
                <c:pt idx="43964">
                  <c:v>219.8199999998726</c:v>
                </c:pt>
                <c:pt idx="43965">
                  <c:v>219.8249999998725</c:v>
                </c:pt>
                <c:pt idx="43966">
                  <c:v>219.8299999998725</c:v>
                </c:pt>
                <c:pt idx="43967">
                  <c:v>219.8349999998725</c:v>
                </c:pt>
                <c:pt idx="43968">
                  <c:v>219.8399999998725</c:v>
                </c:pt>
                <c:pt idx="43969">
                  <c:v>219.8449999998725</c:v>
                </c:pt>
                <c:pt idx="43970">
                  <c:v>219.8499999998725</c:v>
                </c:pt>
                <c:pt idx="43971">
                  <c:v>219.8549999998725</c:v>
                </c:pt>
                <c:pt idx="43972">
                  <c:v>219.8599999998725</c:v>
                </c:pt>
                <c:pt idx="43973">
                  <c:v>219.8649999998725</c:v>
                </c:pt>
                <c:pt idx="43974">
                  <c:v>219.8699999998725</c:v>
                </c:pt>
                <c:pt idx="43975">
                  <c:v>219.8749999998725</c:v>
                </c:pt>
                <c:pt idx="43976">
                  <c:v>219.8799999998725</c:v>
                </c:pt>
                <c:pt idx="43977">
                  <c:v>219.8849999998725</c:v>
                </c:pt>
                <c:pt idx="43978">
                  <c:v>219.8899999998725</c:v>
                </c:pt>
                <c:pt idx="43979">
                  <c:v>219.8949999998725</c:v>
                </c:pt>
                <c:pt idx="43980">
                  <c:v>219.8999999998725</c:v>
                </c:pt>
                <c:pt idx="43981">
                  <c:v>219.9049999998725</c:v>
                </c:pt>
                <c:pt idx="43982">
                  <c:v>219.9099999998725</c:v>
                </c:pt>
                <c:pt idx="43983">
                  <c:v>219.9149999998724</c:v>
                </c:pt>
                <c:pt idx="43984">
                  <c:v>219.9199999998723</c:v>
                </c:pt>
                <c:pt idx="43985">
                  <c:v>219.9249999998725</c:v>
                </c:pt>
                <c:pt idx="43986">
                  <c:v>219.9299999998725</c:v>
                </c:pt>
                <c:pt idx="43987">
                  <c:v>219.9349999998724</c:v>
                </c:pt>
                <c:pt idx="43988">
                  <c:v>219.9399999998724</c:v>
                </c:pt>
                <c:pt idx="43989">
                  <c:v>219.9449999998724</c:v>
                </c:pt>
                <c:pt idx="43990">
                  <c:v>219.9499999998723</c:v>
                </c:pt>
                <c:pt idx="43991">
                  <c:v>219.9549999998724</c:v>
                </c:pt>
                <c:pt idx="43992">
                  <c:v>219.9599999998724</c:v>
                </c:pt>
                <c:pt idx="43993">
                  <c:v>219.9649999998724</c:v>
                </c:pt>
                <c:pt idx="43994">
                  <c:v>219.9699999998724</c:v>
                </c:pt>
                <c:pt idx="43995">
                  <c:v>219.9749999998724</c:v>
                </c:pt>
                <c:pt idx="43996">
                  <c:v>219.9799999998723</c:v>
                </c:pt>
                <c:pt idx="43997">
                  <c:v>219.9849999998724</c:v>
                </c:pt>
                <c:pt idx="43998">
                  <c:v>219.9899999998724</c:v>
                </c:pt>
                <c:pt idx="43999">
                  <c:v>219.9949999998724</c:v>
                </c:pt>
                <c:pt idx="44000">
                  <c:v>219.9999999998724</c:v>
                </c:pt>
                <c:pt idx="44001">
                  <c:v>220.0049999998724</c:v>
                </c:pt>
                <c:pt idx="44002">
                  <c:v>220.0099999998723</c:v>
                </c:pt>
                <c:pt idx="44003">
                  <c:v>220.0149999998723</c:v>
                </c:pt>
                <c:pt idx="44004">
                  <c:v>220.0199999998723</c:v>
                </c:pt>
                <c:pt idx="44005">
                  <c:v>220.0249999998724</c:v>
                </c:pt>
                <c:pt idx="44006">
                  <c:v>220.0299999998724</c:v>
                </c:pt>
                <c:pt idx="44007">
                  <c:v>220.0349999998724</c:v>
                </c:pt>
                <c:pt idx="44008">
                  <c:v>220.0399999998724</c:v>
                </c:pt>
                <c:pt idx="44009">
                  <c:v>220.0449999998723</c:v>
                </c:pt>
                <c:pt idx="44010">
                  <c:v>220.0499999998723</c:v>
                </c:pt>
                <c:pt idx="44011">
                  <c:v>220.0549999998723</c:v>
                </c:pt>
                <c:pt idx="44012">
                  <c:v>220.0599999998723</c:v>
                </c:pt>
                <c:pt idx="44013">
                  <c:v>220.0649999998723</c:v>
                </c:pt>
                <c:pt idx="44014">
                  <c:v>220.0699999998723</c:v>
                </c:pt>
                <c:pt idx="44015">
                  <c:v>220.0749999998723</c:v>
                </c:pt>
                <c:pt idx="44016">
                  <c:v>220.0799999998723</c:v>
                </c:pt>
                <c:pt idx="44017">
                  <c:v>220.0849999998723</c:v>
                </c:pt>
                <c:pt idx="44018">
                  <c:v>220.0899999998723</c:v>
                </c:pt>
                <c:pt idx="44019">
                  <c:v>220.0949999998723</c:v>
                </c:pt>
                <c:pt idx="44020">
                  <c:v>220.0999999998723</c:v>
                </c:pt>
                <c:pt idx="44021">
                  <c:v>220.1049999998723</c:v>
                </c:pt>
                <c:pt idx="44022">
                  <c:v>220.1099999998723</c:v>
                </c:pt>
                <c:pt idx="44023">
                  <c:v>220.1149999998723</c:v>
                </c:pt>
                <c:pt idx="44024">
                  <c:v>220.1199999998721</c:v>
                </c:pt>
                <c:pt idx="44025">
                  <c:v>220.1249999998723</c:v>
                </c:pt>
                <c:pt idx="44026">
                  <c:v>220.1299999998723</c:v>
                </c:pt>
                <c:pt idx="44027">
                  <c:v>220.1349999998722</c:v>
                </c:pt>
                <c:pt idx="44028">
                  <c:v>220.1399999998721</c:v>
                </c:pt>
                <c:pt idx="44029">
                  <c:v>220.1449999998721</c:v>
                </c:pt>
                <c:pt idx="44030">
                  <c:v>220.1499999998721</c:v>
                </c:pt>
                <c:pt idx="44031">
                  <c:v>220.1549999998722</c:v>
                </c:pt>
                <c:pt idx="44032">
                  <c:v>220.1599999998722</c:v>
                </c:pt>
                <c:pt idx="44033">
                  <c:v>220.1649999998722</c:v>
                </c:pt>
                <c:pt idx="44034">
                  <c:v>220.1699999998721</c:v>
                </c:pt>
                <c:pt idx="44035">
                  <c:v>220.1749999998721</c:v>
                </c:pt>
                <c:pt idx="44036">
                  <c:v>220.1799999998721</c:v>
                </c:pt>
                <c:pt idx="44037">
                  <c:v>220.1849999998722</c:v>
                </c:pt>
                <c:pt idx="44038">
                  <c:v>220.1899999998722</c:v>
                </c:pt>
                <c:pt idx="44039">
                  <c:v>220.1949999998722</c:v>
                </c:pt>
                <c:pt idx="44040">
                  <c:v>220.1999999998721</c:v>
                </c:pt>
                <c:pt idx="44041">
                  <c:v>220.2049999998721</c:v>
                </c:pt>
                <c:pt idx="44042">
                  <c:v>220.2099999998721</c:v>
                </c:pt>
                <c:pt idx="44043">
                  <c:v>220.2149999998717</c:v>
                </c:pt>
                <c:pt idx="44044">
                  <c:v>220.2199999998713</c:v>
                </c:pt>
                <c:pt idx="44045">
                  <c:v>220.2249999998722</c:v>
                </c:pt>
                <c:pt idx="44046">
                  <c:v>220.2299999998721</c:v>
                </c:pt>
                <c:pt idx="44047">
                  <c:v>220.2349999998721</c:v>
                </c:pt>
                <c:pt idx="44048">
                  <c:v>220.2399999998721</c:v>
                </c:pt>
                <c:pt idx="44049">
                  <c:v>220.2449999998719</c:v>
                </c:pt>
                <c:pt idx="44050">
                  <c:v>220.2499999998713</c:v>
                </c:pt>
                <c:pt idx="44051">
                  <c:v>220.2549999998722</c:v>
                </c:pt>
                <c:pt idx="44052">
                  <c:v>220.2599999998722</c:v>
                </c:pt>
                <c:pt idx="44053">
                  <c:v>220.2649999998721</c:v>
                </c:pt>
                <c:pt idx="44054">
                  <c:v>220.2699999998721</c:v>
                </c:pt>
                <c:pt idx="44055">
                  <c:v>220.2749999998721</c:v>
                </c:pt>
                <c:pt idx="44056">
                  <c:v>220.2799999998713</c:v>
                </c:pt>
                <c:pt idx="44057">
                  <c:v>220.2849999998721</c:v>
                </c:pt>
                <c:pt idx="44058">
                  <c:v>220.2899999998721</c:v>
                </c:pt>
                <c:pt idx="44059">
                  <c:v>220.2949999998721</c:v>
                </c:pt>
                <c:pt idx="44060">
                  <c:v>220.2999999998721</c:v>
                </c:pt>
                <c:pt idx="44061">
                  <c:v>220.3049999998721</c:v>
                </c:pt>
                <c:pt idx="44062">
                  <c:v>220.3099999998721</c:v>
                </c:pt>
                <c:pt idx="44063">
                  <c:v>220.3149999998721</c:v>
                </c:pt>
                <c:pt idx="44064">
                  <c:v>220.3199999998721</c:v>
                </c:pt>
                <c:pt idx="44065">
                  <c:v>220.3249999998721</c:v>
                </c:pt>
                <c:pt idx="44066">
                  <c:v>220.3299999998721</c:v>
                </c:pt>
                <c:pt idx="44067">
                  <c:v>220.3349999998721</c:v>
                </c:pt>
                <c:pt idx="44068">
                  <c:v>220.3399999998721</c:v>
                </c:pt>
                <c:pt idx="44069">
                  <c:v>220.3449999998721</c:v>
                </c:pt>
                <c:pt idx="44070">
                  <c:v>220.3499999998721</c:v>
                </c:pt>
                <c:pt idx="44071">
                  <c:v>220.3549999998721</c:v>
                </c:pt>
                <c:pt idx="44072">
                  <c:v>220.3599999998721</c:v>
                </c:pt>
                <c:pt idx="44073">
                  <c:v>220.3649999998721</c:v>
                </c:pt>
                <c:pt idx="44074">
                  <c:v>220.369999999872</c:v>
                </c:pt>
                <c:pt idx="44075">
                  <c:v>220.374999999872</c:v>
                </c:pt>
                <c:pt idx="44076">
                  <c:v>220.379999999872</c:v>
                </c:pt>
                <c:pt idx="44077">
                  <c:v>220.384999999872</c:v>
                </c:pt>
                <c:pt idx="44078">
                  <c:v>220.389999999872</c:v>
                </c:pt>
                <c:pt idx="44079">
                  <c:v>220.394999999872</c:v>
                </c:pt>
                <c:pt idx="44080">
                  <c:v>220.399999999872</c:v>
                </c:pt>
                <c:pt idx="44081">
                  <c:v>220.404999999872</c:v>
                </c:pt>
                <c:pt idx="44082">
                  <c:v>220.409999999872</c:v>
                </c:pt>
                <c:pt idx="44083">
                  <c:v>220.414999999872</c:v>
                </c:pt>
                <c:pt idx="44084">
                  <c:v>220.4199999998719</c:v>
                </c:pt>
                <c:pt idx="44085">
                  <c:v>220.424999999872</c:v>
                </c:pt>
                <c:pt idx="44086">
                  <c:v>220.429999999872</c:v>
                </c:pt>
                <c:pt idx="44087">
                  <c:v>220.434999999872</c:v>
                </c:pt>
                <c:pt idx="44088">
                  <c:v>220.439999999872</c:v>
                </c:pt>
                <c:pt idx="44089">
                  <c:v>220.444999999872</c:v>
                </c:pt>
                <c:pt idx="44090">
                  <c:v>220.4499999998719</c:v>
                </c:pt>
                <c:pt idx="44091">
                  <c:v>220.454999999872</c:v>
                </c:pt>
                <c:pt idx="44092">
                  <c:v>220.459999999872</c:v>
                </c:pt>
                <c:pt idx="44093">
                  <c:v>220.464999999872</c:v>
                </c:pt>
                <c:pt idx="44094">
                  <c:v>220.469999999872</c:v>
                </c:pt>
                <c:pt idx="44095">
                  <c:v>220.474999999872</c:v>
                </c:pt>
                <c:pt idx="44096">
                  <c:v>220.4799999998719</c:v>
                </c:pt>
                <c:pt idx="44097">
                  <c:v>220.4849999998719</c:v>
                </c:pt>
                <c:pt idx="44098">
                  <c:v>220.4899999998719</c:v>
                </c:pt>
                <c:pt idx="44099">
                  <c:v>220.4949999998719</c:v>
                </c:pt>
                <c:pt idx="44100">
                  <c:v>220.4999999998719</c:v>
                </c:pt>
                <c:pt idx="44101">
                  <c:v>220.5049999998719</c:v>
                </c:pt>
                <c:pt idx="44102">
                  <c:v>220.5099999998719</c:v>
                </c:pt>
                <c:pt idx="44103">
                  <c:v>220.5149999998719</c:v>
                </c:pt>
                <c:pt idx="44104">
                  <c:v>220.5199999998719</c:v>
                </c:pt>
                <c:pt idx="44105">
                  <c:v>220.5249999998719</c:v>
                </c:pt>
                <c:pt idx="44106">
                  <c:v>220.5299999998719</c:v>
                </c:pt>
                <c:pt idx="44107">
                  <c:v>220.5349999998719</c:v>
                </c:pt>
                <c:pt idx="44108">
                  <c:v>220.5399999998719</c:v>
                </c:pt>
                <c:pt idx="44109">
                  <c:v>220.5449999998719</c:v>
                </c:pt>
                <c:pt idx="44110">
                  <c:v>220.5499999998719</c:v>
                </c:pt>
                <c:pt idx="44111">
                  <c:v>220.5549999998719</c:v>
                </c:pt>
                <c:pt idx="44112">
                  <c:v>220.5599999998719</c:v>
                </c:pt>
                <c:pt idx="44113">
                  <c:v>220.5649999998719</c:v>
                </c:pt>
                <c:pt idx="44114">
                  <c:v>220.5699999998719</c:v>
                </c:pt>
                <c:pt idx="44115">
                  <c:v>220.5749999998717</c:v>
                </c:pt>
                <c:pt idx="44116">
                  <c:v>220.5799999998717</c:v>
                </c:pt>
                <c:pt idx="44117">
                  <c:v>220.5849999998719</c:v>
                </c:pt>
                <c:pt idx="44118">
                  <c:v>220.5899999998718</c:v>
                </c:pt>
                <c:pt idx="44119">
                  <c:v>220.5949999998718</c:v>
                </c:pt>
                <c:pt idx="44120">
                  <c:v>220.5999999998718</c:v>
                </c:pt>
                <c:pt idx="44121">
                  <c:v>220.6049999998718</c:v>
                </c:pt>
                <c:pt idx="44122">
                  <c:v>220.6099999998717</c:v>
                </c:pt>
                <c:pt idx="44123">
                  <c:v>220.6149999998717</c:v>
                </c:pt>
                <c:pt idx="44124">
                  <c:v>220.6199999998717</c:v>
                </c:pt>
                <c:pt idx="44125">
                  <c:v>220.6249999998718</c:v>
                </c:pt>
                <c:pt idx="44126">
                  <c:v>220.6299999998718</c:v>
                </c:pt>
                <c:pt idx="44127">
                  <c:v>220.6349999998718</c:v>
                </c:pt>
                <c:pt idx="44128">
                  <c:v>220.6399999998717</c:v>
                </c:pt>
                <c:pt idx="44129">
                  <c:v>220.6449999998717</c:v>
                </c:pt>
                <c:pt idx="44130">
                  <c:v>220.6499999998717</c:v>
                </c:pt>
                <c:pt idx="44131">
                  <c:v>220.6549999998718</c:v>
                </c:pt>
                <c:pt idx="44132">
                  <c:v>220.6599999998718</c:v>
                </c:pt>
                <c:pt idx="44133">
                  <c:v>220.6649999998718</c:v>
                </c:pt>
                <c:pt idx="44134">
                  <c:v>220.6699999998717</c:v>
                </c:pt>
                <c:pt idx="44135">
                  <c:v>220.6749999998717</c:v>
                </c:pt>
                <c:pt idx="44136">
                  <c:v>220.6799999998717</c:v>
                </c:pt>
                <c:pt idx="44137">
                  <c:v>220.6849999998718</c:v>
                </c:pt>
                <c:pt idx="44138">
                  <c:v>220.6899999998718</c:v>
                </c:pt>
                <c:pt idx="44139">
                  <c:v>220.6949999998718</c:v>
                </c:pt>
                <c:pt idx="44140">
                  <c:v>220.6999999998717</c:v>
                </c:pt>
                <c:pt idx="44141">
                  <c:v>220.7049999998717</c:v>
                </c:pt>
                <c:pt idx="44142">
                  <c:v>220.7099999998717</c:v>
                </c:pt>
                <c:pt idx="44143">
                  <c:v>220.7149999998717</c:v>
                </c:pt>
                <c:pt idx="44144">
                  <c:v>220.7199999998709</c:v>
                </c:pt>
                <c:pt idx="44145">
                  <c:v>220.7249999998717</c:v>
                </c:pt>
                <c:pt idx="44146">
                  <c:v>220.7299999998717</c:v>
                </c:pt>
                <c:pt idx="44147">
                  <c:v>220.7349999998717</c:v>
                </c:pt>
                <c:pt idx="44148">
                  <c:v>220.7399999998717</c:v>
                </c:pt>
                <c:pt idx="44149">
                  <c:v>220.7449999998717</c:v>
                </c:pt>
                <c:pt idx="44150">
                  <c:v>220.7499999998711</c:v>
                </c:pt>
                <c:pt idx="44151">
                  <c:v>220.7549999998717</c:v>
                </c:pt>
                <c:pt idx="44152">
                  <c:v>220.7599999998717</c:v>
                </c:pt>
                <c:pt idx="44153">
                  <c:v>220.7649999998717</c:v>
                </c:pt>
                <c:pt idx="44154">
                  <c:v>220.7699999998717</c:v>
                </c:pt>
                <c:pt idx="44155">
                  <c:v>220.7749999998717</c:v>
                </c:pt>
                <c:pt idx="44156">
                  <c:v>220.7799999998713</c:v>
                </c:pt>
                <c:pt idx="44157">
                  <c:v>220.7849999998717</c:v>
                </c:pt>
                <c:pt idx="44158">
                  <c:v>220.7899999998717</c:v>
                </c:pt>
                <c:pt idx="44159">
                  <c:v>220.7949999998715</c:v>
                </c:pt>
                <c:pt idx="44160">
                  <c:v>220.7999999998715</c:v>
                </c:pt>
                <c:pt idx="44161">
                  <c:v>220.8049999998717</c:v>
                </c:pt>
                <c:pt idx="44162">
                  <c:v>220.8099999998716</c:v>
                </c:pt>
                <c:pt idx="44163">
                  <c:v>220.8149999998716</c:v>
                </c:pt>
                <c:pt idx="44164">
                  <c:v>220.8199999998716</c:v>
                </c:pt>
                <c:pt idx="44165">
                  <c:v>220.8249999998716</c:v>
                </c:pt>
                <c:pt idx="44166">
                  <c:v>220.8299999998716</c:v>
                </c:pt>
                <c:pt idx="44167">
                  <c:v>220.8349999998716</c:v>
                </c:pt>
                <c:pt idx="44168">
                  <c:v>220.8399999998716</c:v>
                </c:pt>
                <c:pt idx="44169">
                  <c:v>220.8449999998716</c:v>
                </c:pt>
                <c:pt idx="44170">
                  <c:v>220.8499999998716</c:v>
                </c:pt>
                <c:pt idx="44171">
                  <c:v>220.8549999998716</c:v>
                </c:pt>
                <c:pt idx="44172">
                  <c:v>220.8599999998716</c:v>
                </c:pt>
                <c:pt idx="44173">
                  <c:v>220.8649999998716</c:v>
                </c:pt>
                <c:pt idx="44174">
                  <c:v>220.8699999998716</c:v>
                </c:pt>
                <c:pt idx="44175">
                  <c:v>220.8749999998716</c:v>
                </c:pt>
                <c:pt idx="44176">
                  <c:v>220.8799999998716</c:v>
                </c:pt>
                <c:pt idx="44177">
                  <c:v>220.8849999998716</c:v>
                </c:pt>
                <c:pt idx="44178">
                  <c:v>220.8899999998716</c:v>
                </c:pt>
                <c:pt idx="44179">
                  <c:v>220.8949999998716</c:v>
                </c:pt>
                <c:pt idx="44180">
                  <c:v>220.8999999998716</c:v>
                </c:pt>
                <c:pt idx="44181">
                  <c:v>220.9049999998716</c:v>
                </c:pt>
                <c:pt idx="44182">
                  <c:v>220.9099999998716</c:v>
                </c:pt>
                <c:pt idx="44183">
                  <c:v>220.9149999998716</c:v>
                </c:pt>
                <c:pt idx="44184">
                  <c:v>220.9199999998715</c:v>
                </c:pt>
                <c:pt idx="44185">
                  <c:v>220.9249999998715</c:v>
                </c:pt>
                <c:pt idx="44186">
                  <c:v>220.9299999998715</c:v>
                </c:pt>
                <c:pt idx="44187">
                  <c:v>220.9349999998715</c:v>
                </c:pt>
                <c:pt idx="44188">
                  <c:v>220.9399999998715</c:v>
                </c:pt>
                <c:pt idx="44189">
                  <c:v>220.9449999998715</c:v>
                </c:pt>
                <c:pt idx="44190">
                  <c:v>220.9499999998715</c:v>
                </c:pt>
                <c:pt idx="44191">
                  <c:v>220.9549999998715</c:v>
                </c:pt>
                <c:pt idx="44192">
                  <c:v>220.9599999998715</c:v>
                </c:pt>
                <c:pt idx="44193">
                  <c:v>220.9649999998715</c:v>
                </c:pt>
                <c:pt idx="44194">
                  <c:v>220.9699999998715</c:v>
                </c:pt>
                <c:pt idx="44195">
                  <c:v>220.9749999998715</c:v>
                </c:pt>
                <c:pt idx="44196">
                  <c:v>220.9799999998715</c:v>
                </c:pt>
                <c:pt idx="44197">
                  <c:v>220.9849999998715</c:v>
                </c:pt>
                <c:pt idx="44198">
                  <c:v>220.9899999998715</c:v>
                </c:pt>
                <c:pt idx="44199">
                  <c:v>220.9949999998715</c:v>
                </c:pt>
                <c:pt idx="44200">
                  <c:v>220.9999999998715</c:v>
                </c:pt>
                <c:pt idx="44201">
                  <c:v>221.0049999998715</c:v>
                </c:pt>
                <c:pt idx="44202">
                  <c:v>221.0099999998715</c:v>
                </c:pt>
                <c:pt idx="44203">
                  <c:v>221.0149999998713</c:v>
                </c:pt>
                <c:pt idx="44204">
                  <c:v>221.0199999998713</c:v>
                </c:pt>
                <c:pt idx="44205">
                  <c:v>221.0249999998715</c:v>
                </c:pt>
                <c:pt idx="44206">
                  <c:v>221.0299999998714</c:v>
                </c:pt>
                <c:pt idx="44207">
                  <c:v>221.0349999998714</c:v>
                </c:pt>
                <c:pt idx="44208">
                  <c:v>221.0399999998714</c:v>
                </c:pt>
                <c:pt idx="44209">
                  <c:v>221.0449999998714</c:v>
                </c:pt>
                <c:pt idx="44210">
                  <c:v>221.0499999998713</c:v>
                </c:pt>
                <c:pt idx="44211">
                  <c:v>221.0549999998714</c:v>
                </c:pt>
                <c:pt idx="44212">
                  <c:v>221.0599999998714</c:v>
                </c:pt>
                <c:pt idx="44213">
                  <c:v>221.0649999998714</c:v>
                </c:pt>
                <c:pt idx="44214">
                  <c:v>221.0699999998714</c:v>
                </c:pt>
                <c:pt idx="44215">
                  <c:v>221.0749999998714</c:v>
                </c:pt>
                <c:pt idx="44216">
                  <c:v>221.0799999998713</c:v>
                </c:pt>
                <c:pt idx="44217">
                  <c:v>221.0849999998714</c:v>
                </c:pt>
                <c:pt idx="44218">
                  <c:v>221.0899999998714</c:v>
                </c:pt>
                <c:pt idx="44219">
                  <c:v>221.0949999998714</c:v>
                </c:pt>
                <c:pt idx="44220">
                  <c:v>221.0999999998714</c:v>
                </c:pt>
                <c:pt idx="44221">
                  <c:v>221.1049999998714</c:v>
                </c:pt>
                <c:pt idx="44222">
                  <c:v>221.1099999998713</c:v>
                </c:pt>
                <c:pt idx="44223">
                  <c:v>221.1149999998713</c:v>
                </c:pt>
                <c:pt idx="44224">
                  <c:v>221.1199999998713</c:v>
                </c:pt>
                <c:pt idx="44225">
                  <c:v>221.1249999998714</c:v>
                </c:pt>
                <c:pt idx="44226">
                  <c:v>221.1299999998714</c:v>
                </c:pt>
                <c:pt idx="44227">
                  <c:v>221.1349999998714</c:v>
                </c:pt>
                <c:pt idx="44228">
                  <c:v>221.1399999998713</c:v>
                </c:pt>
                <c:pt idx="44229">
                  <c:v>221.1449999998713</c:v>
                </c:pt>
                <c:pt idx="44230">
                  <c:v>221.1499999998713</c:v>
                </c:pt>
                <c:pt idx="44231">
                  <c:v>221.1549999998713</c:v>
                </c:pt>
                <c:pt idx="44232">
                  <c:v>221.1599999998713</c:v>
                </c:pt>
                <c:pt idx="44233">
                  <c:v>221.1649999998713</c:v>
                </c:pt>
                <c:pt idx="44234">
                  <c:v>221.1699999998713</c:v>
                </c:pt>
                <c:pt idx="44235">
                  <c:v>221.1749999998713</c:v>
                </c:pt>
                <c:pt idx="44236">
                  <c:v>221.1799999998713</c:v>
                </c:pt>
                <c:pt idx="44237">
                  <c:v>221.1849999998713</c:v>
                </c:pt>
                <c:pt idx="44238">
                  <c:v>221.1899999998713</c:v>
                </c:pt>
                <c:pt idx="44239">
                  <c:v>221.1949999998713</c:v>
                </c:pt>
                <c:pt idx="44240">
                  <c:v>221.1999999998713</c:v>
                </c:pt>
                <c:pt idx="44241">
                  <c:v>221.2049999998713</c:v>
                </c:pt>
                <c:pt idx="44242">
                  <c:v>221.2099999998713</c:v>
                </c:pt>
                <c:pt idx="44243">
                  <c:v>221.2149999998713</c:v>
                </c:pt>
                <c:pt idx="44244">
                  <c:v>221.2199999998709</c:v>
                </c:pt>
                <c:pt idx="44245">
                  <c:v>221.2249999998713</c:v>
                </c:pt>
                <c:pt idx="44246">
                  <c:v>221.2299999998713</c:v>
                </c:pt>
                <c:pt idx="44247">
                  <c:v>221.2349999998711</c:v>
                </c:pt>
                <c:pt idx="44248">
                  <c:v>221.2399999998711</c:v>
                </c:pt>
                <c:pt idx="44249">
                  <c:v>221.2449999998711</c:v>
                </c:pt>
                <c:pt idx="44250">
                  <c:v>221.2499999998711</c:v>
                </c:pt>
                <c:pt idx="44251">
                  <c:v>221.2549999998712</c:v>
                </c:pt>
                <c:pt idx="44252">
                  <c:v>221.2599999998712</c:v>
                </c:pt>
                <c:pt idx="44253">
                  <c:v>221.2649999998712</c:v>
                </c:pt>
                <c:pt idx="44254">
                  <c:v>221.2699999998711</c:v>
                </c:pt>
                <c:pt idx="44255">
                  <c:v>221.2749999998711</c:v>
                </c:pt>
                <c:pt idx="44256">
                  <c:v>221.2799999998711</c:v>
                </c:pt>
                <c:pt idx="44257">
                  <c:v>221.2849999998712</c:v>
                </c:pt>
                <c:pt idx="44258">
                  <c:v>221.2899999998712</c:v>
                </c:pt>
                <c:pt idx="44259">
                  <c:v>221.2949999998712</c:v>
                </c:pt>
                <c:pt idx="44260">
                  <c:v>221.2999999998711</c:v>
                </c:pt>
                <c:pt idx="44261">
                  <c:v>221.3049999998712</c:v>
                </c:pt>
                <c:pt idx="44262">
                  <c:v>221.3099999998712</c:v>
                </c:pt>
                <c:pt idx="44263">
                  <c:v>221.3149999998712</c:v>
                </c:pt>
                <c:pt idx="44264">
                  <c:v>221.3199999998712</c:v>
                </c:pt>
                <c:pt idx="44265">
                  <c:v>221.3249999998712</c:v>
                </c:pt>
                <c:pt idx="44266">
                  <c:v>221.3299999998712</c:v>
                </c:pt>
                <c:pt idx="44267">
                  <c:v>221.3349999998712</c:v>
                </c:pt>
                <c:pt idx="44268">
                  <c:v>221.3399999998712</c:v>
                </c:pt>
                <c:pt idx="44269">
                  <c:v>221.3449999998712</c:v>
                </c:pt>
                <c:pt idx="44270">
                  <c:v>221.3499999998712</c:v>
                </c:pt>
                <c:pt idx="44271">
                  <c:v>221.3549999998712</c:v>
                </c:pt>
                <c:pt idx="44272">
                  <c:v>221.3599999998712</c:v>
                </c:pt>
                <c:pt idx="44273">
                  <c:v>221.3649999998711</c:v>
                </c:pt>
                <c:pt idx="44274">
                  <c:v>221.3699999998711</c:v>
                </c:pt>
                <c:pt idx="44275">
                  <c:v>221.3749999998711</c:v>
                </c:pt>
                <c:pt idx="44276">
                  <c:v>221.3799999998711</c:v>
                </c:pt>
                <c:pt idx="44277">
                  <c:v>221.3849999998712</c:v>
                </c:pt>
                <c:pt idx="44278">
                  <c:v>221.3899999998712</c:v>
                </c:pt>
                <c:pt idx="44279">
                  <c:v>221.3949999998711</c:v>
                </c:pt>
                <c:pt idx="44280">
                  <c:v>221.3999999998711</c:v>
                </c:pt>
                <c:pt idx="44281">
                  <c:v>221.4049999998711</c:v>
                </c:pt>
                <c:pt idx="44282">
                  <c:v>221.4099999998711</c:v>
                </c:pt>
                <c:pt idx="44283">
                  <c:v>221.4149999998711</c:v>
                </c:pt>
                <c:pt idx="44284">
                  <c:v>221.4199999998711</c:v>
                </c:pt>
                <c:pt idx="44285">
                  <c:v>221.4249999998711</c:v>
                </c:pt>
                <c:pt idx="44286">
                  <c:v>221.4299999998711</c:v>
                </c:pt>
                <c:pt idx="44287">
                  <c:v>221.4349999998711</c:v>
                </c:pt>
                <c:pt idx="44288">
                  <c:v>221.4399999998711</c:v>
                </c:pt>
                <c:pt idx="44289">
                  <c:v>221.4449999998711</c:v>
                </c:pt>
                <c:pt idx="44290">
                  <c:v>221.4499999998711</c:v>
                </c:pt>
                <c:pt idx="44291">
                  <c:v>221.4549999998711</c:v>
                </c:pt>
                <c:pt idx="44292">
                  <c:v>221.4599999998711</c:v>
                </c:pt>
                <c:pt idx="44293">
                  <c:v>221.4649999998711</c:v>
                </c:pt>
                <c:pt idx="44294">
                  <c:v>221.469999999871</c:v>
                </c:pt>
                <c:pt idx="44295">
                  <c:v>221.474999999871</c:v>
                </c:pt>
                <c:pt idx="44296">
                  <c:v>221.479999999871</c:v>
                </c:pt>
                <c:pt idx="44297">
                  <c:v>221.484999999871</c:v>
                </c:pt>
                <c:pt idx="44298">
                  <c:v>221.489999999871</c:v>
                </c:pt>
                <c:pt idx="44299">
                  <c:v>221.494999999871</c:v>
                </c:pt>
                <c:pt idx="44300">
                  <c:v>221.499999999871</c:v>
                </c:pt>
                <c:pt idx="44301">
                  <c:v>221.504999999871</c:v>
                </c:pt>
                <c:pt idx="44302">
                  <c:v>221.509999999871</c:v>
                </c:pt>
                <c:pt idx="44303">
                  <c:v>221.514999999871</c:v>
                </c:pt>
                <c:pt idx="44304">
                  <c:v>221.5199999998709</c:v>
                </c:pt>
                <c:pt idx="44305">
                  <c:v>221.524999999871</c:v>
                </c:pt>
                <c:pt idx="44306">
                  <c:v>221.529999999871</c:v>
                </c:pt>
                <c:pt idx="44307">
                  <c:v>221.534999999871</c:v>
                </c:pt>
                <c:pt idx="44308">
                  <c:v>221.539999999871</c:v>
                </c:pt>
                <c:pt idx="44309">
                  <c:v>221.544999999871</c:v>
                </c:pt>
                <c:pt idx="44310">
                  <c:v>221.5499999998709</c:v>
                </c:pt>
                <c:pt idx="44311">
                  <c:v>221.554999999871</c:v>
                </c:pt>
                <c:pt idx="44312">
                  <c:v>221.559999999871</c:v>
                </c:pt>
                <c:pt idx="44313">
                  <c:v>221.564999999871</c:v>
                </c:pt>
                <c:pt idx="44314">
                  <c:v>221.569999999871</c:v>
                </c:pt>
                <c:pt idx="44315">
                  <c:v>221.574999999871</c:v>
                </c:pt>
                <c:pt idx="44316">
                  <c:v>221.5799999998709</c:v>
                </c:pt>
                <c:pt idx="44317">
                  <c:v>221.5849999998709</c:v>
                </c:pt>
                <c:pt idx="44318">
                  <c:v>221.5899999998709</c:v>
                </c:pt>
                <c:pt idx="44319">
                  <c:v>221.5949999998709</c:v>
                </c:pt>
                <c:pt idx="44320">
                  <c:v>221.5999999998709</c:v>
                </c:pt>
                <c:pt idx="44321">
                  <c:v>221.6049999998709</c:v>
                </c:pt>
                <c:pt idx="44322">
                  <c:v>221.6099999998709</c:v>
                </c:pt>
                <c:pt idx="44323">
                  <c:v>221.6149999998709</c:v>
                </c:pt>
                <c:pt idx="44324">
                  <c:v>221.6199999998709</c:v>
                </c:pt>
                <c:pt idx="44325">
                  <c:v>221.6249999998709</c:v>
                </c:pt>
                <c:pt idx="44326">
                  <c:v>221.6299999998709</c:v>
                </c:pt>
                <c:pt idx="44327">
                  <c:v>221.6349999998709</c:v>
                </c:pt>
                <c:pt idx="44328">
                  <c:v>221.6399999998709</c:v>
                </c:pt>
                <c:pt idx="44329">
                  <c:v>221.6449999998709</c:v>
                </c:pt>
                <c:pt idx="44330">
                  <c:v>221.6499999998709</c:v>
                </c:pt>
                <c:pt idx="44331">
                  <c:v>221.6549999998709</c:v>
                </c:pt>
                <c:pt idx="44332">
                  <c:v>221.6599999998709</c:v>
                </c:pt>
                <c:pt idx="44333">
                  <c:v>221.6649999998709</c:v>
                </c:pt>
                <c:pt idx="44334">
                  <c:v>221.6699999998709</c:v>
                </c:pt>
                <c:pt idx="44335">
                  <c:v>221.6749999998707</c:v>
                </c:pt>
                <c:pt idx="44336">
                  <c:v>221.6799999998707</c:v>
                </c:pt>
                <c:pt idx="44337">
                  <c:v>221.6849999998709</c:v>
                </c:pt>
                <c:pt idx="44338">
                  <c:v>221.6899999998708</c:v>
                </c:pt>
                <c:pt idx="44339">
                  <c:v>221.6949999998708</c:v>
                </c:pt>
                <c:pt idx="44340">
                  <c:v>221.6999999998708</c:v>
                </c:pt>
                <c:pt idx="44341">
                  <c:v>221.7049999998708</c:v>
                </c:pt>
                <c:pt idx="44342">
                  <c:v>221.7099999998707</c:v>
                </c:pt>
                <c:pt idx="44343">
                  <c:v>221.7149999998707</c:v>
                </c:pt>
                <c:pt idx="44344">
                  <c:v>221.7199999998707</c:v>
                </c:pt>
                <c:pt idx="44345">
                  <c:v>221.7249999998708</c:v>
                </c:pt>
                <c:pt idx="44346">
                  <c:v>221.7299999998708</c:v>
                </c:pt>
                <c:pt idx="44347">
                  <c:v>221.7349999998708</c:v>
                </c:pt>
                <c:pt idx="44348">
                  <c:v>221.7399999998707</c:v>
                </c:pt>
                <c:pt idx="44349">
                  <c:v>221.7449999998707</c:v>
                </c:pt>
                <c:pt idx="44350">
                  <c:v>221.7499999998707</c:v>
                </c:pt>
                <c:pt idx="44351">
                  <c:v>221.7549999998708</c:v>
                </c:pt>
                <c:pt idx="44352">
                  <c:v>221.7599999998708</c:v>
                </c:pt>
                <c:pt idx="44353">
                  <c:v>221.7649999998708</c:v>
                </c:pt>
                <c:pt idx="44354">
                  <c:v>221.7699999998707</c:v>
                </c:pt>
                <c:pt idx="44355">
                  <c:v>221.7749999998707</c:v>
                </c:pt>
                <c:pt idx="44356">
                  <c:v>221.7799999998707</c:v>
                </c:pt>
                <c:pt idx="44357">
                  <c:v>221.7849999998708</c:v>
                </c:pt>
                <c:pt idx="44358">
                  <c:v>221.7899999998708</c:v>
                </c:pt>
                <c:pt idx="44359">
                  <c:v>221.7949999998708</c:v>
                </c:pt>
                <c:pt idx="44360">
                  <c:v>221.7999999998707</c:v>
                </c:pt>
                <c:pt idx="44361">
                  <c:v>221.8049999998707</c:v>
                </c:pt>
                <c:pt idx="44362">
                  <c:v>221.8099999998707</c:v>
                </c:pt>
                <c:pt idx="44363">
                  <c:v>221.8149999998707</c:v>
                </c:pt>
                <c:pt idx="44364">
                  <c:v>221.8199999998707</c:v>
                </c:pt>
                <c:pt idx="44365">
                  <c:v>221.8249999998708</c:v>
                </c:pt>
                <c:pt idx="44366">
                  <c:v>221.8299999998708</c:v>
                </c:pt>
                <c:pt idx="44367">
                  <c:v>221.8349999998707</c:v>
                </c:pt>
                <c:pt idx="44368">
                  <c:v>221.8399999998707</c:v>
                </c:pt>
                <c:pt idx="44369">
                  <c:v>221.8449999998707</c:v>
                </c:pt>
                <c:pt idx="44370">
                  <c:v>221.8499999998707</c:v>
                </c:pt>
                <c:pt idx="44371">
                  <c:v>221.8549999998707</c:v>
                </c:pt>
                <c:pt idx="44372">
                  <c:v>221.8599999998707</c:v>
                </c:pt>
                <c:pt idx="44373">
                  <c:v>221.8649999998707</c:v>
                </c:pt>
                <c:pt idx="44374">
                  <c:v>221.8699999998707</c:v>
                </c:pt>
                <c:pt idx="44375">
                  <c:v>221.8749999998707</c:v>
                </c:pt>
                <c:pt idx="44376">
                  <c:v>221.8799999998707</c:v>
                </c:pt>
                <c:pt idx="44377">
                  <c:v>221.8849999998707</c:v>
                </c:pt>
                <c:pt idx="44378">
                  <c:v>221.8899999998707</c:v>
                </c:pt>
                <c:pt idx="44379">
                  <c:v>221.8949999998707</c:v>
                </c:pt>
                <c:pt idx="44380">
                  <c:v>221.8999999998707</c:v>
                </c:pt>
                <c:pt idx="44381">
                  <c:v>221.9049999998707</c:v>
                </c:pt>
                <c:pt idx="44382">
                  <c:v>221.9099999998706</c:v>
                </c:pt>
                <c:pt idx="44383">
                  <c:v>221.9149999998706</c:v>
                </c:pt>
                <c:pt idx="44384">
                  <c:v>221.9199999998706</c:v>
                </c:pt>
                <c:pt idx="44385">
                  <c:v>221.9249999998706</c:v>
                </c:pt>
                <c:pt idx="44386">
                  <c:v>221.9299999998706</c:v>
                </c:pt>
                <c:pt idx="44387">
                  <c:v>221.9349999998706</c:v>
                </c:pt>
                <c:pt idx="44388">
                  <c:v>221.9399999998706</c:v>
                </c:pt>
                <c:pt idx="44389">
                  <c:v>221.9449999998706</c:v>
                </c:pt>
                <c:pt idx="44390">
                  <c:v>221.9499999998706</c:v>
                </c:pt>
                <c:pt idx="44391">
                  <c:v>221.9549999998706</c:v>
                </c:pt>
                <c:pt idx="44392">
                  <c:v>221.9599999998706</c:v>
                </c:pt>
                <c:pt idx="44393">
                  <c:v>221.9649999998706</c:v>
                </c:pt>
                <c:pt idx="44394">
                  <c:v>221.9699999998706</c:v>
                </c:pt>
                <c:pt idx="44395">
                  <c:v>221.9749999998706</c:v>
                </c:pt>
                <c:pt idx="44396">
                  <c:v>221.9799999998706</c:v>
                </c:pt>
                <c:pt idx="44397">
                  <c:v>221.9849999998706</c:v>
                </c:pt>
                <c:pt idx="44398">
                  <c:v>221.9899999998706</c:v>
                </c:pt>
                <c:pt idx="44399">
                  <c:v>221.9949999998706</c:v>
                </c:pt>
                <c:pt idx="44400">
                  <c:v>221.9999999998706</c:v>
                </c:pt>
                <c:pt idx="44401">
                  <c:v>222.0049999998706</c:v>
                </c:pt>
                <c:pt idx="44402">
                  <c:v>222.0099999998706</c:v>
                </c:pt>
                <c:pt idx="44403">
                  <c:v>222.0149999998706</c:v>
                </c:pt>
                <c:pt idx="44404">
                  <c:v>222.0199999998705</c:v>
                </c:pt>
                <c:pt idx="44405">
                  <c:v>222.0249999998705</c:v>
                </c:pt>
                <c:pt idx="44406">
                  <c:v>222.0299999998705</c:v>
                </c:pt>
                <c:pt idx="44407">
                  <c:v>222.0349999998705</c:v>
                </c:pt>
                <c:pt idx="44408">
                  <c:v>222.0399999998705</c:v>
                </c:pt>
                <c:pt idx="44409">
                  <c:v>222.0449999998705</c:v>
                </c:pt>
                <c:pt idx="44410">
                  <c:v>222.0499999998705</c:v>
                </c:pt>
                <c:pt idx="44411">
                  <c:v>222.0549999998705</c:v>
                </c:pt>
                <c:pt idx="44412">
                  <c:v>222.0599999998705</c:v>
                </c:pt>
                <c:pt idx="44413">
                  <c:v>222.0649999998705</c:v>
                </c:pt>
                <c:pt idx="44414">
                  <c:v>222.0699999998705</c:v>
                </c:pt>
                <c:pt idx="44415">
                  <c:v>222.0749999998705</c:v>
                </c:pt>
                <c:pt idx="44416">
                  <c:v>222.0799999998705</c:v>
                </c:pt>
                <c:pt idx="44417">
                  <c:v>222.0849999998705</c:v>
                </c:pt>
                <c:pt idx="44418">
                  <c:v>222.0899999998705</c:v>
                </c:pt>
                <c:pt idx="44419">
                  <c:v>222.0949999998705</c:v>
                </c:pt>
                <c:pt idx="44420">
                  <c:v>222.0999999998705</c:v>
                </c:pt>
                <c:pt idx="44421">
                  <c:v>222.1049999998705</c:v>
                </c:pt>
                <c:pt idx="44422">
                  <c:v>222.1099999998705</c:v>
                </c:pt>
                <c:pt idx="44423">
                  <c:v>222.1149999998703</c:v>
                </c:pt>
                <c:pt idx="44424">
                  <c:v>222.1199999998703</c:v>
                </c:pt>
                <c:pt idx="44425">
                  <c:v>222.1249999998705</c:v>
                </c:pt>
                <c:pt idx="44426">
                  <c:v>222.1299999998704</c:v>
                </c:pt>
                <c:pt idx="44427">
                  <c:v>222.1349999998704</c:v>
                </c:pt>
                <c:pt idx="44428">
                  <c:v>222.1399999998704</c:v>
                </c:pt>
                <c:pt idx="44429">
                  <c:v>222.1449999998704</c:v>
                </c:pt>
                <c:pt idx="44430">
                  <c:v>222.1499999998703</c:v>
                </c:pt>
                <c:pt idx="44431">
                  <c:v>222.1549999998704</c:v>
                </c:pt>
                <c:pt idx="44432">
                  <c:v>222.1599999998704</c:v>
                </c:pt>
                <c:pt idx="44433">
                  <c:v>222.1649999998704</c:v>
                </c:pt>
                <c:pt idx="44434">
                  <c:v>222.1699999998704</c:v>
                </c:pt>
                <c:pt idx="44435">
                  <c:v>222.1749999998704</c:v>
                </c:pt>
                <c:pt idx="44436">
                  <c:v>222.1799999998703</c:v>
                </c:pt>
                <c:pt idx="44437">
                  <c:v>222.1849999998704</c:v>
                </c:pt>
                <c:pt idx="44438">
                  <c:v>222.1899999998704</c:v>
                </c:pt>
                <c:pt idx="44439">
                  <c:v>222.1949999998704</c:v>
                </c:pt>
                <c:pt idx="44440">
                  <c:v>222.1999999998704</c:v>
                </c:pt>
                <c:pt idx="44441">
                  <c:v>222.2049999998704</c:v>
                </c:pt>
                <c:pt idx="44442">
                  <c:v>222.2099999998703</c:v>
                </c:pt>
                <c:pt idx="44443">
                  <c:v>222.2149999998703</c:v>
                </c:pt>
                <c:pt idx="44444">
                  <c:v>222.2199999998703</c:v>
                </c:pt>
                <c:pt idx="44445">
                  <c:v>222.2249999998704</c:v>
                </c:pt>
                <c:pt idx="44446">
                  <c:v>222.2299999998704</c:v>
                </c:pt>
                <c:pt idx="44447">
                  <c:v>222.2349999998704</c:v>
                </c:pt>
                <c:pt idx="44448">
                  <c:v>222.2399999998703</c:v>
                </c:pt>
                <c:pt idx="44449">
                  <c:v>222.2449999998703</c:v>
                </c:pt>
                <c:pt idx="44450">
                  <c:v>222.2499999998703</c:v>
                </c:pt>
                <c:pt idx="44451">
                  <c:v>222.2549999998703</c:v>
                </c:pt>
                <c:pt idx="44452">
                  <c:v>222.2599999998703</c:v>
                </c:pt>
                <c:pt idx="44453">
                  <c:v>222.2649999998703</c:v>
                </c:pt>
                <c:pt idx="44454">
                  <c:v>222.2699999998703</c:v>
                </c:pt>
                <c:pt idx="44455">
                  <c:v>222.2749999998703</c:v>
                </c:pt>
                <c:pt idx="44456">
                  <c:v>222.2799999998703</c:v>
                </c:pt>
                <c:pt idx="44457">
                  <c:v>222.2849999998703</c:v>
                </c:pt>
                <c:pt idx="44458">
                  <c:v>222.2899999998703</c:v>
                </c:pt>
                <c:pt idx="44459">
                  <c:v>222.2949999998703</c:v>
                </c:pt>
                <c:pt idx="44460">
                  <c:v>222.2999999998703</c:v>
                </c:pt>
                <c:pt idx="44461">
                  <c:v>222.3049999998703</c:v>
                </c:pt>
                <c:pt idx="44462">
                  <c:v>222.3099999998703</c:v>
                </c:pt>
                <c:pt idx="44463">
                  <c:v>222.3149999998703</c:v>
                </c:pt>
                <c:pt idx="44464">
                  <c:v>222.3199999998703</c:v>
                </c:pt>
                <c:pt idx="44465">
                  <c:v>222.3249999998703</c:v>
                </c:pt>
                <c:pt idx="44466">
                  <c:v>222.3299999998703</c:v>
                </c:pt>
                <c:pt idx="44467">
                  <c:v>222.3349999998703</c:v>
                </c:pt>
                <c:pt idx="44468">
                  <c:v>222.3399999998703</c:v>
                </c:pt>
                <c:pt idx="44469">
                  <c:v>222.3449999998703</c:v>
                </c:pt>
                <c:pt idx="44470">
                  <c:v>222.3499999998702</c:v>
                </c:pt>
                <c:pt idx="44471">
                  <c:v>222.3549999998702</c:v>
                </c:pt>
                <c:pt idx="44472">
                  <c:v>222.3599999998702</c:v>
                </c:pt>
                <c:pt idx="44473">
                  <c:v>222.3649999998702</c:v>
                </c:pt>
                <c:pt idx="44474">
                  <c:v>222.3699999998702</c:v>
                </c:pt>
                <c:pt idx="44475">
                  <c:v>222.3749999998702</c:v>
                </c:pt>
                <c:pt idx="44476">
                  <c:v>222.3799999998702</c:v>
                </c:pt>
                <c:pt idx="44477">
                  <c:v>222.3849999998702</c:v>
                </c:pt>
                <c:pt idx="44478">
                  <c:v>222.3899999998702</c:v>
                </c:pt>
                <c:pt idx="44479">
                  <c:v>222.3949999998702</c:v>
                </c:pt>
                <c:pt idx="44480">
                  <c:v>222.3999999998702</c:v>
                </c:pt>
                <c:pt idx="44481">
                  <c:v>222.4049999998702</c:v>
                </c:pt>
                <c:pt idx="44482">
                  <c:v>222.4099999998702</c:v>
                </c:pt>
                <c:pt idx="44483">
                  <c:v>222.4149999998702</c:v>
                </c:pt>
                <c:pt idx="44484">
                  <c:v>222.4199999998702</c:v>
                </c:pt>
                <c:pt idx="44485">
                  <c:v>222.4249999998702</c:v>
                </c:pt>
                <c:pt idx="44486">
                  <c:v>222.4299999998702</c:v>
                </c:pt>
                <c:pt idx="44487">
                  <c:v>222.4349999998702</c:v>
                </c:pt>
                <c:pt idx="44488">
                  <c:v>222.4399999998702</c:v>
                </c:pt>
                <c:pt idx="44489">
                  <c:v>222.4449999998702</c:v>
                </c:pt>
                <c:pt idx="44490">
                  <c:v>222.4499999998702</c:v>
                </c:pt>
                <c:pt idx="44491">
                  <c:v>222.4549999998702</c:v>
                </c:pt>
                <c:pt idx="44492">
                  <c:v>222.4599999998702</c:v>
                </c:pt>
                <c:pt idx="44493">
                  <c:v>222.4649999998701</c:v>
                </c:pt>
                <c:pt idx="44494">
                  <c:v>222.4699999998701</c:v>
                </c:pt>
                <c:pt idx="44495">
                  <c:v>222.4749999998701</c:v>
                </c:pt>
                <c:pt idx="44496">
                  <c:v>222.4799999998701</c:v>
                </c:pt>
                <c:pt idx="44497">
                  <c:v>222.4849999998702</c:v>
                </c:pt>
                <c:pt idx="44498">
                  <c:v>222.4899999998702</c:v>
                </c:pt>
                <c:pt idx="44499">
                  <c:v>222.4949999998701</c:v>
                </c:pt>
                <c:pt idx="44500">
                  <c:v>222.4999999998701</c:v>
                </c:pt>
                <c:pt idx="44501">
                  <c:v>222.5049999998701</c:v>
                </c:pt>
                <c:pt idx="44502">
                  <c:v>222.5099999998701</c:v>
                </c:pt>
                <c:pt idx="44503">
                  <c:v>222.5149999998701</c:v>
                </c:pt>
                <c:pt idx="44504">
                  <c:v>222.5199999998701</c:v>
                </c:pt>
                <c:pt idx="44505">
                  <c:v>222.5249999998701</c:v>
                </c:pt>
                <c:pt idx="44506">
                  <c:v>222.5299999998701</c:v>
                </c:pt>
                <c:pt idx="44507">
                  <c:v>222.5349999998701</c:v>
                </c:pt>
                <c:pt idx="44508">
                  <c:v>222.5399999998701</c:v>
                </c:pt>
                <c:pt idx="44509">
                  <c:v>222.5449999998701</c:v>
                </c:pt>
                <c:pt idx="44510">
                  <c:v>222.5499999998701</c:v>
                </c:pt>
                <c:pt idx="44511">
                  <c:v>222.5549999998701</c:v>
                </c:pt>
                <c:pt idx="44512">
                  <c:v>222.5599999998701</c:v>
                </c:pt>
                <c:pt idx="44513">
                  <c:v>222.5649999998701</c:v>
                </c:pt>
                <c:pt idx="44514">
                  <c:v>222.56999999987</c:v>
                </c:pt>
                <c:pt idx="44515">
                  <c:v>222.57499999987</c:v>
                </c:pt>
                <c:pt idx="44516">
                  <c:v>222.57999999987</c:v>
                </c:pt>
                <c:pt idx="44517">
                  <c:v>222.58499999987</c:v>
                </c:pt>
                <c:pt idx="44518">
                  <c:v>222.58999999987</c:v>
                </c:pt>
                <c:pt idx="44519">
                  <c:v>222.59499999987</c:v>
                </c:pt>
                <c:pt idx="44520">
                  <c:v>222.59999999987</c:v>
                </c:pt>
                <c:pt idx="44521">
                  <c:v>222.60499999987</c:v>
                </c:pt>
                <c:pt idx="44522">
                  <c:v>222.60999999987</c:v>
                </c:pt>
                <c:pt idx="44523">
                  <c:v>222.61499999987</c:v>
                </c:pt>
                <c:pt idx="44524">
                  <c:v>222.6199999998699</c:v>
                </c:pt>
                <c:pt idx="44525">
                  <c:v>222.62499999987</c:v>
                </c:pt>
                <c:pt idx="44526">
                  <c:v>222.62999999987</c:v>
                </c:pt>
                <c:pt idx="44527">
                  <c:v>222.63499999987</c:v>
                </c:pt>
                <c:pt idx="44528">
                  <c:v>222.63999999987</c:v>
                </c:pt>
                <c:pt idx="44529">
                  <c:v>222.64499999987</c:v>
                </c:pt>
                <c:pt idx="44530">
                  <c:v>222.6499999998699</c:v>
                </c:pt>
                <c:pt idx="44531">
                  <c:v>222.65499999987</c:v>
                </c:pt>
                <c:pt idx="44532">
                  <c:v>222.65999999987</c:v>
                </c:pt>
                <c:pt idx="44533">
                  <c:v>222.66499999987</c:v>
                </c:pt>
                <c:pt idx="44534">
                  <c:v>222.66999999987</c:v>
                </c:pt>
                <c:pt idx="44535">
                  <c:v>222.67499999987</c:v>
                </c:pt>
                <c:pt idx="44536">
                  <c:v>222.6799999998699</c:v>
                </c:pt>
                <c:pt idx="44537">
                  <c:v>222.6849999998699</c:v>
                </c:pt>
                <c:pt idx="44538">
                  <c:v>222.6899999998699</c:v>
                </c:pt>
                <c:pt idx="44539">
                  <c:v>222.6949999998699</c:v>
                </c:pt>
                <c:pt idx="44540">
                  <c:v>222.6999999998699</c:v>
                </c:pt>
                <c:pt idx="44541">
                  <c:v>222.7049999998699</c:v>
                </c:pt>
                <c:pt idx="44542">
                  <c:v>222.7099999998699</c:v>
                </c:pt>
                <c:pt idx="44543">
                  <c:v>222.7149999998699</c:v>
                </c:pt>
                <c:pt idx="44544">
                  <c:v>222.7199999998699</c:v>
                </c:pt>
                <c:pt idx="44545">
                  <c:v>222.7249999998699</c:v>
                </c:pt>
                <c:pt idx="44546">
                  <c:v>222.7299999998699</c:v>
                </c:pt>
                <c:pt idx="44547">
                  <c:v>222.7349999998699</c:v>
                </c:pt>
                <c:pt idx="44548">
                  <c:v>222.7399999998699</c:v>
                </c:pt>
                <c:pt idx="44549">
                  <c:v>222.7449999998699</c:v>
                </c:pt>
                <c:pt idx="44550">
                  <c:v>222.7499999998699</c:v>
                </c:pt>
                <c:pt idx="44551">
                  <c:v>222.7549999998699</c:v>
                </c:pt>
                <c:pt idx="44552">
                  <c:v>222.7599999998699</c:v>
                </c:pt>
                <c:pt idx="44553">
                  <c:v>222.7649999998699</c:v>
                </c:pt>
                <c:pt idx="44554">
                  <c:v>222.7699999998699</c:v>
                </c:pt>
                <c:pt idx="44555">
                  <c:v>222.7749999998697</c:v>
                </c:pt>
                <c:pt idx="44556">
                  <c:v>222.7799999998697</c:v>
                </c:pt>
                <c:pt idx="44557">
                  <c:v>222.7849999998699</c:v>
                </c:pt>
                <c:pt idx="44558">
                  <c:v>222.7899999998698</c:v>
                </c:pt>
                <c:pt idx="44559">
                  <c:v>222.7949999998698</c:v>
                </c:pt>
                <c:pt idx="44560">
                  <c:v>222.7999999998698</c:v>
                </c:pt>
                <c:pt idx="44561">
                  <c:v>222.8049999998698</c:v>
                </c:pt>
                <c:pt idx="44562">
                  <c:v>222.8099999998698</c:v>
                </c:pt>
                <c:pt idx="44563">
                  <c:v>222.8149999998698</c:v>
                </c:pt>
                <c:pt idx="44564">
                  <c:v>222.8199999998698</c:v>
                </c:pt>
                <c:pt idx="44565">
                  <c:v>222.8249999998698</c:v>
                </c:pt>
                <c:pt idx="44566">
                  <c:v>222.8299999998698</c:v>
                </c:pt>
                <c:pt idx="44567">
                  <c:v>222.8349999998698</c:v>
                </c:pt>
                <c:pt idx="44568">
                  <c:v>222.8399999998698</c:v>
                </c:pt>
                <c:pt idx="44569">
                  <c:v>222.8449999998698</c:v>
                </c:pt>
                <c:pt idx="44570">
                  <c:v>222.8499999998698</c:v>
                </c:pt>
                <c:pt idx="44571">
                  <c:v>222.8549999998698</c:v>
                </c:pt>
                <c:pt idx="44572">
                  <c:v>222.8599999998698</c:v>
                </c:pt>
                <c:pt idx="44573">
                  <c:v>222.8649999998698</c:v>
                </c:pt>
                <c:pt idx="44574">
                  <c:v>222.8699999998698</c:v>
                </c:pt>
                <c:pt idx="44575">
                  <c:v>222.8749999998698</c:v>
                </c:pt>
                <c:pt idx="44576">
                  <c:v>222.8799999998698</c:v>
                </c:pt>
                <c:pt idx="44577">
                  <c:v>222.8849999998698</c:v>
                </c:pt>
                <c:pt idx="44578">
                  <c:v>222.8899999998698</c:v>
                </c:pt>
                <c:pt idx="44579">
                  <c:v>222.8949999998698</c:v>
                </c:pt>
                <c:pt idx="44580">
                  <c:v>222.8999999998698</c:v>
                </c:pt>
                <c:pt idx="44581">
                  <c:v>222.9049999998697</c:v>
                </c:pt>
                <c:pt idx="44582">
                  <c:v>222.9099999998697</c:v>
                </c:pt>
                <c:pt idx="44583">
                  <c:v>222.9149999998697</c:v>
                </c:pt>
                <c:pt idx="44584">
                  <c:v>222.9199999998697</c:v>
                </c:pt>
                <c:pt idx="44585">
                  <c:v>222.9249999998698</c:v>
                </c:pt>
                <c:pt idx="44586">
                  <c:v>222.9299999998698</c:v>
                </c:pt>
                <c:pt idx="44587">
                  <c:v>222.9349999998697</c:v>
                </c:pt>
                <c:pt idx="44588">
                  <c:v>222.9399999998697</c:v>
                </c:pt>
                <c:pt idx="44589">
                  <c:v>222.9449999998697</c:v>
                </c:pt>
                <c:pt idx="44590">
                  <c:v>222.9499999998697</c:v>
                </c:pt>
                <c:pt idx="44591">
                  <c:v>222.9549999998697</c:v>
                </c:pt>
                <c:pt idx="44592">
                  <c:v>222.9599999998697</c:v>
                </c:pt>
                <c:pt idx="44593">
                  <c:v>222.9649999998697</c:v>
                </c:pt>
                <c:pt idx="44594">
                  <c:v>222.9699999998697</c:v>
                </c:pt>
                <c:pt idx="44595">
                  <c:v>222.9749999998697</c:v>
                </c:pt>
                <c:pt idx="44596">
                  <c:v>222.9799999998697</c:v>
                </c:pt>
                <c:pt idx="44597">
                  <c:v>222.9849999998697</c:v>
                </c:pt>
                <c:pt idx="44598">
                  <c:v>222.9899999998697</c:v>
                </c:pt>
                <c:pt idx="44599">
                  <c:v>222.9949999998697</c:v>
                </c:pt>
                <c:pt idx="44600">
                  <c:v>222.9999999998697</c:v>
                </c:pt>
                <c:pt idx="44601">
                  <c:v>223.0049999998697</c:v>
                </c:pt>
                <c:pt idx="44602">
                  <c:v>223.0099999998696</c:v>
                </c:pt>
                <c:pt idx="44603">
                  <c:v>223.0149999998696</c:v>
                </c:pt>
                <c:pt idx="44604">
                  <c:v>223.0199999998696</c:v>
                </c:pt>
                <c:pt idx="44605">
                  <c:v>223.0249999998696</c:v>
                </c:pt>
                <c:pt idx="44606">
                  <c:v>223.0299999998696</c:v>
                </c:pt>
                <c:pt idx="44607">
                  <c:v>223.0349999998696</c:v>
                </c:pt>
                <c:pt idx="44608">
                  <c:v>223.0399999998696</c:v>
                </c:pt>
                <c:pt idx="44609">
                  <c:v>223.0449999998696</c:v>
                </c:pt>
                <c:pt idx="44610">
                  <c:v>223.0499999998696</c:v>
                </c:pt>
                <c:pt idx="44611">
                  <c:v>223.0549999998696</c:v>
                </c:pt>
                <c:pt idx="44612">
                  <c:v>223.0599999998696</c:v>
                </c:pt>
                <c:pt idx="44613">
                  <c:v>223.0649999998696</c:v>
                </c:pt>
                <c:pt idx="44614">
                  <c:v>223.0699999998696</c:v>
                </c:pt>
                <c:pt idx="44615">
                  <c:v>223.0749999998696</c:v>
                </c:pt>
                <c:pt idx="44616">
                  <c:v>223.0799999998696</c:v>
                </c:pt>
                <c:pt idx="44617">
                  <c:v>223.0849999998696</c:v>
                </c:pt>
                <c:pt idx="44618">
                  <c:v>223.0899999998696</c:v>
                </c:pt>
                <c:pt idx="44619">
                  <c:v>223.0949999998696</c:v>
                </c:pt>
                <c:pt idx="44620">
                  <c:v>223.0999999998696</c:v>
                </c:pt>
                <c:pt idx="44621">
                  <c:v>223.1049999998696</c:v>
                </c:pt>
                <c:pt idx="44622">
                  <c:v>223.1099999998696</c:v>
                </c:pt>
                <c:pt idx="44623">
                  <c:v>223.1149999998696</c:v>
                </c:pt>
                <c:pt idx="44624">
                  <c:v>223.1199999998695</c:v>
                </c:pt>
                <c:pt idx="44625">
                  <c:v>223.1249999998695</c:v>
                </c:pt>
                <c:pt idx="44626">
                  <c:v>223.1299999998695</c:v>
                </c:pt>
                <c:pt idx="44627">
                  <c:v>223.1349999998695</c:v>
                </c:pt>
                <c:pt idx="44628">
                  <c:v>223.1399999998695</c:v>
                </c:pt>
                <c:pt idx="44629">
                  <c:v>223.1449999998695</c:v>
                </c:pt>
                <c:pt idx="44630">
                  <c:v>223.1499999998695</c:v>
                </c:pt>
                <c:pt idx="44631">
                  <c:v>223.1549999998695</c:v>
                </c:pt>
                <c:pt idx="44632">
                  <c:v>223.1599999998695</c:v>
                </c:pt>
                <c:pt idx="44633">
                  <c:v>223.1649999998695</c:v>
                </c:pt>
                <c:pt idx="44634">
                  <c:v>223.1699999998695</c:v>
                </c:pt>
                <c:pt idx="44635">
                  <c:v>223.1749999998695</c:v>
                </c:pt>
                <c:pt idx="44636">
                  <c:v>223.1799999998695</c:v>
                </c:pt>
                <c:pt idx="44637">
                  <c:v>223.1849999998695</c:v>
                </c:pt>
                <c:pt idx="44638">
                  <c:v>223.1899999998695</c:v>
                </c:pt>
                <c:pt idx="44639">
                  <c:v>223.1949999998695</c:v>
                </c:pt>
                <c:pt idx="44640">
                  <c:v>223.1999999998695</c:v>
                </c:pt>
                <c:pt idx="44641">
                  <c:v>223.2049999998695</c:v>
                </c:pt>
                <c:pt idx="44642">
                  <c:v>223.2099999998695</c:v>
                </c:pt>
                <c:pt idx="44643">
                  <c:v>223.2149999998693</c:v>
                </c:pt>
                <c:pt idx="44644">
                  <c:v>223.2199999998693</c:v>
                </c:pt>
                <c:pt idx="44645">
                  <c:v>223.2249999998695</c:v>
                </c:pt>
                <c:pt idx="44646">
                  <c:v>223.2299999998694</c:v>
                </c:pt>
                <c:pt idx="44647">
                  <c:v>223.2349999998694</c:v>
                </c:pt>
                <c:pt idx="44648">
                  <c:v>223.2399999998694</c:v>
                </c:pt>
                <c:pt idx="44649">
                  <c:v>223.2449999998693</c:v>
                </c:pt>
                <c:pt idx="44650">
                  <c:v>223.2499999998693</c:v>
                </c:pt>
                <c:pt idx="44651">
                  <c:v>223.2549999998694</c:v>
                </c:pt>
                <c:pt idx="44652">
                  <c:v>223.2599999998694</c:v>
                </c:pt>
                <c:pt idx="44653">
                  <c:v>223.2649999998694</c:v>
                </c:pt>
                <c:pt idx="44654">
                  <c:v>223.2699999998694</c:v>
                </c:pt>
                <c:pt idx="44655">
                  <c:v>223.2749999998694</c:v>
                </c:pt>
                <c:pt idx="44656">
                  <c:v>223.2799999998693</c:v>
                </c:pt>
                <c:pt idx="44657">
                  <c:v>223.2849999998694</c:v>
                </c:pt>
                <c:pt idx="44658">
                  <c:v>223.2899999998694</c:v>
                </c:pt>
                <c:pt idx="44659">
                  <c:v>223.2949999998694</c:v>
                </c:pt>
                <c:pt idx="44660">
                  <c:v>223.2999999998694</c:v>
                </c:pt>
                <c:pt idx="44661">
                  <c:v>223.3049999998694</c:v>
                </c:pt>
                <c:pt idx="44662">
                  <c:v>223.3099999998694</c:v>
                </c:pt>
                <c:pt idx="44663">
                  <c:v>223.3149999998694</c:v>
                </c:pt>
                <c:pt idx="44664">
                  <c:v>223.3199999998694</c:v>
                </c:pt>
                <c:pt idx="44665">
                  <c:v>223.3249999998694</c:v>
                </c:pt>
                <c:pt idx="44666">
                  <c:v>223.3299999998694</c:v>
                </c:pt>
                <c:pt idx="44667">
                  <c:v>223.3349999998694</c:v>
                </c:pt>
                <c:pt idx="44668">
                  <c:v>223.3399999998694</c:v>
                </c:pt>
                <c:pt idx="44669">
                  <c:v>223.3449999998693</c:v>
                </c:pt>
                <c:pt idx="44670">
                  <c:v>223.3499999998693</c:v>
                </c:pt>
                <c:pt idx="44671">
                  <c:v>223.3549999998694</c:v>
                </c:pt>
                <c:pt idx="44672">
                  <c:v>223.3599999998694</c:v>
                </c:pt>
                <c:pt idx="44673">
                  <c:v>223.3649999998694</c:v>
                </c:pt>
                <c:pt idx="44674">
                  <c:v>223.3699999998693</c:v>
                </c:pt>
                <c:pt idx="44675">
                  <c:v>223.3749999998693</c:v>
                </c:pt>
                <c:pt idx="44676">
                  <c:v>223.3799999998693</c:v>
                </c:pt>
                <c:pt idx="44677">
                  <c:v>223.3849999998693</c:v>
                </c:pt>
                <c:pt idx="44678">
                  <c:v>223.3899999998693</c:v>
                </c:pt>
                <c:pt idx="44679">
                  <c:v>223.3949999998693</c:v>
                </c:pt>
                <c:pt idx="44680">
                  <c:v>223.3999999998693</c:v>
                </c:pt>
                <c:pt idx="44681">
                  <c:v>223.4049999998693</c:v>
                </c:pt>
                <c:pt idx="44682">
                  <c:v>223.4099999998693</c:v>
                </c:pt>
                <c:pt idx="44683">
                  <c:v>223.4149999998693</c:v>
                </c:pt>
                <c:pt idx="44684">
                  <c:v>223.4199999998693</c:v>
                </c:pt>
                <c:pt idx="44685">
                  <c:v>223.4249999998693</c:v>
                </c:pt>
                <c:pt idx="44686">
                  <c:v>223.4299999998693</c:v>
                </c:pt>
                <c:pt idx="44687">
                  <c:v>223.4349999998693</c:v>
                </c:pt>
                <c:pt idx="44688">
                  <c:v>223.4399999998693</c:v>
                </c:pt>
                <c:pt idx="44689">
                  <c:v>223.4449999998693</c:v>
                </c:pt>
                <c:pt idx="44690">
                  <c:v>223.4499999998692</c:v>
                </c:pt>
                <c:pt idx="44691">
                  <c:v>223.4549999998692</c:v>
                </c:pt>
                <c:pt idx="44692">
                  <c:v>223.4599999998692</c:v>
                </c:pt>
                <c:pt idx="44693">
                  <c:v>223.4649999998692</c:v>
                </c:pt>
                <c:pt idx="44694">
                  <c:v>223.4699999998692</c:v>
                </c:pt>
                <c:pt idx="44695">
                  <c:v>223.4749999998692</c:v>
                </c:pt>
                <c:pt idx="44696">
                  <c:v>223.4799999998692</c:v>
                </c:pt>
                <c:pt idx="44697">
                  <c:v>223.4849999998692</c:v>
                </c:pt>
                <c:pt idx="44698">
                  <c:v>223.4899999998692</c:v>
                </c:pt>
                <c:pt idx="44699">
                  <c:v>223.4949999998692</c:v>
                </c:pt>
                <c:pt idx="44700">
                  <c:v>223.4999999998692</c:v>
                </c:pt>
                <c:pt idx="44701">
                  <c:v>223.5049999998692</c:v>
                </c:pt>
                <c:pt idx="44702">
                  <c:v>223.5099999998692</c:v>
                </c:pt>
                <c:pt idx="44703">
                  <c:v>223.5149999998692</c:v>
                </c:pt>
                <c:pt idx="44704">
                  <c:v>223.5199999998692</c:v>
                </c:pt>
                <c:pt idx="44705">
                  <c:v>223.5249999998692</c:v>
                </c:pt>
                <c:pt idx="44706">
                  <c:v>223.5299999998692</c:v>
                </c:pt>
                <c:pt idx="44707">
                  <c:v>223.5349999998692</c:v>
                </c:pt>
                <c:pt idx="44708">
                  <c:v>223.5399999998692</c:v>
                </c:pt>
                <c:pt idx="44709">
                  <c:v>223.5449999998692</c:v>
                </c:pt>
                <c:pt idx="44710">
                  <c:v>223.5499999998692</c:v>
                </c:pt>
                <c:pt idx="44711">
                  <c:v>223.5549999998692</c:v>
                </c:pt>
                <c:pt idx="44712">
                  <c:v>223.5599999998692</c:v>
                </c:pt>
                <c:pt idx="44713">
                  <c:v>223.5649999998691</c:v>
                </c:pt>
                <c:pt idx="44714">
                  <c:v>223.5699999998691</c:v>
                </c:pt>
                <c:pt idx="44715">
                  <c:v>223.5749999998691</c:v>
                </c:pt>
                <c:pt idx="44716">
                  <c:v>223.5799999998691</c:v>
                </c:pt>
                <c:pt idx="44717">
                  <c:v>223.5849999998692</c:v>
                </c:pt>
                <c:pt idx="44718">
                  <c:v>223.5899999998691</c:v>
                </c:pt>
                <c:pt idx="44719">
                  <c:v>223.5949999998691</c:v>
                </c:pt>
                <c:pt idx="44720">
                  <c:v>223.5999999998691</c:v>
                </c:pt>
                <c:pt idx="44721">
                  <c:v>223.6049999998691</c:v>
                </c:pt>
                <c:pt idx="44722">
                  <c:v>223.6099999998691</c:v>
                </c:pt>
                <c:pt idx="44723">
                  <c:v>223.6149999998691</c:v>
                </c:pt>
                <c:pt idx="44724">
                  <c:v>223.6199999998691</c:v>
                </c:pt>
                <c:pt idx="44725">
                  <c:v>223.6249999998691</c:v>
                </c:pt>
                <c:pt idx="44726">
                  <c:v>223.6299999998691</c:v>
                </c:pt>
                <c:pt idx="44727">
                  <c:v>223.6349999998691</c:v>
                </c:pt>
                <c:pt idx="44728">
                  <c:v>223.6399999998691</c:v>
                </c:pt>
                <c:pt idx="44729">
                  <c:v>223.6449999998691</c:v>
                </c:pt>
                <c:pt idx="44730">
                  <c:v>223.6499999998691</c:v>
                </c:pt>
                <c:pt idx="44731">
                  <c:v>223.6549999998691</c:v>
                </c:pt>
                <c:pt idx="44732">
                  <c:v>223.6599999998691</c:v>
                </c:pt>
                <c:pt idx="44733">
                  <c:v>223.6649999998691</c:v>
                </c:pt>
                <c:pt idx="44734">
                  <c:v>223.669999999869</c:v>
                </c:pt>
                <c:pt idx="44735">
                  <c:v>223.674999999869</c:v>
                </c:pt>
                <c:pt idx="44736">
                  <c:v>223.679999999869</c:v>
                </c:pt>
                <c:pt idx="44737">
                  <c:v>223.684999999869</c:v>
                </c:pt>
                <c:pt idx="44738">
                  <c:v>223.689999999869</c:v>
                </c:pt>
                <c:pt idx="44739">
                  <c:v>223.694999999869</c:v>
                </c:pt>
                <c:pt idx="44740">
                  <c:v>223.699999999869</c:v>
                </c:pt>
                <c:pt idx="44741">
                  <c:v>223.704999999869</c:v>
                </c:pt>
                <c:pt idx="44742">
                  <c:v>223.709999999869</c:v>
                </c:pt>
                <c:pt idx="44743">
                  <c:v>223.714999999869</c:v>
                </c:pt>
                <c:pt idx="44744">
                  <c:v>223.7199999998682</c:v>
                </c:pt>
                <c:pt idx="44745">
                  <c:v>223.724999999869</c:v>
                </c:pt>
                <c:pt idx="44746">
                  <c:v>223.729999999869</c:v>
                </c:pt>
                <c:pt idx="44747">
                  <c:v>223.734999999869</c:v>
                </c:pt>
                <c:pt idx="44748">
                  <c:v>223.739999999869</c:v>
                </c:pt>
                <c:pt idx="44749">
                  <c:v>223.744999999869</c:v>
                </c:pt>
                <c:pt idx="44750">
                  <c:v>223.7499999998681</c:v>
                </c:pt>
                <c:pt idx="44751">
                  <c:v>223.754999999869</c:v>
                </c:pt>
                <c:pt idx="44752">
                  <c:v>223.759999999869</c:v>
                </c:pt>
                <c:pt idx="44753">
                  <c:v>223.7649999998685</c:v>
                </c:pt>
                <c:pt idx="44754">
                  <c:v>223.7699999998681</c:v>
                </c:pt>
                <c:pt idx="44755">
                  <c:v>223.7749999998681</c:v>
                </c:pt>
                <c:pt idx="44756">
                  <c:v>223.7799999998681</c:v>
                </c:pt>
                <c:pt idx="44757">
                  <c:v>223.7849999998689</c:v>
                </c:pt>
                <c:pt idx="44758">
                  <c:v>223.7899999998689</c:v>
                </c:pt>
                <c:pt idx="44759">
                  <c:v>223.7949999998687</c:v>
                </c:pt>
                <c:pt idx="44760">
                  <c:v>223.7999999998681</c:v>
                </c:pt>
                <c:pt idx="44761">
                  <c:v>223.8049999998689</c:v>
                </c:pt>
                <c:pt idx="44762">
                  <c:v>223.8099999998689</c:v>
                </c:pt>
                <c:pt idx="44763">
                  <c:v>223.8149999998689</c:v>
                </c:pt>
                <c:pt idx="44764">
                  <c:v>223.8199999998689</c:v>
                </c:pt>
                <c:pt idx="44765">
                  <c:v>223.8249999998689</c:v>
                </c:pt>
                <c:pt idx="44766">
                  <c:v>223.8299999998689</c:v>
                </c:pt>
                <c:pt idx="44767">
                  <c:v>223.8349999998689</c:v>
                </c:pt>
                <c:pt idx="44768">
                  <c:v>223.8399999998689</c:v>
                </c:pt>
                <c:pt idx="44769">
                  <c:v>223.8449999998689</c:v>
                </c:pt>
                <c:pt idx="44770">
                  <c:v>223.8499999998689</c:v>
                </c:pt>
                <c:pt idx="44771">
                  <c:v>223.8549999998689</c:v>
                </c:pt>
                <c:pt idx="44772">
                  <c:v>223.8599999998689</c:v>
                </c:pt>
                <c:pt idx="44773">
                  <c:v>223.8649999998689</c:v>
                </c:pt>
                <c:pt idx="44774">
                  <c:v>223.8699999998689</c:v>
                </c:pt>
                <c:pt idx="44775">
                  <c:v>223.8749999998687</c:v>
                </c:pt>
                <c:pt idx="44776">
                  <c:v>223.8799999998687</c:v>
                </c:pt>
                <c:pt idx="44777">
                  <c:v>223.8849999998689</c:v>
                </c:pt>
                <c:pt idx="44778">
                  <c:v>223.8899999998688</c:v>
                </c:pt>
                <c:pt idx="44779">
                  <c:v>223.8949999998688</c:v>
                </c:pt>
                <c:pt idx="44780">
                  <c:v>223.8999999998688</c:v>
                </c:pt>
                <c:pt idx="44781">
                  <c:v>223.9049999998687</c:v>
                </c:pt>
                <c:pt idx="44782">
                  <c:v>223.9099999998687</c:v>
                </c:pt>
                <c:pt idx="44783">
                  <c:v>223.9149999998687</c:v>
                </c:pt>
                <c:pt idx="44784">
                  <c:v>223.9199999998687</c:v>
                </c:pt>
                <c:pt idx="44785">
                  <c:v>223.9249999998688</c:v>
                </c:pt>
                <c:pt idx="44786">
                  <c:v>223.9299999998688</c:v>
                </c:pt>
                <c:pt idx="44787">
                  <c:v>223.9349999998688</c:v>
                </c:pt>
                <c:pt idx="44788">
                  <c:v>223.9399999998687</c:v>
                </c:pt>
                <c:pt idx="44789">
                  <c:v>223.9449999998687</c:v>
                </c:pt>
                <c:pt idx="44790">
                  <c:v>223.9499999998687</c:v>
                </c:pt>
                <c:pt idx="44791">
                  <c:v>223.9549999998688</c:v>
                </c:pt>
                <c:pt idx="44792">
                  <c:v>223.9599999998688</c:v>
                </c:pt>
                <c:pt idx="44793">
                  <c:v>223.9649999998688</c:v>
                </c:pt>
                <c:pt idx="44794">
                  <c:v>223.9699999998687</c:v>
                </c:pt>
                <c:pt idx="44795">
                  <c:v>223.9749999998687</c:v>
                </c:pt>
                <c:pt idx="44796">
                  <c:v>223.9799999998687</c:v>
                </c:pt>
                <c:pt idx="44797">
                  <c:v>223.9849999998688</c:v>
                </c:pt>
                <c:pt idx="44798">
                  <c:v>223.9899999998688</c:v>
                </c:pt>
                <c:pt idx="44799">
                  <c:v>223.9949999998688</c:v>
                </c:pt>
                <c:pt idx="44800">
                  <c:v>223.9999999998687</c:v>
                </c:pt>
                <c:pt idx="44801">
                  <c:v>224.0049999998687</c:v>
                </c:pt>
                <c:pt idx="44802">
                  <c:v>224.0099999998687</c:v>
                </c:pt>
                <c:pt idx="44803">
                  <c:v>224.0149999998685</c:v>
                </c:pt>
                <c:pt idx="44804">
                  <c:v>224.0199999998679</c:v>
                </c:pt>
                <c:pt idx="44805">
                  <c:v>224.0249999998687</c:v>
                </c:pt>
                <c:pt idx="44806">
                  <c:v>224.0299999998687</c:v>
                </c:pt>
                <c:pt idx="44807">
                  <c:v>224.0349999998687</c:v>
                </c:pt>
                <c:pt idx="44808">
                  <c:v>224.0399999998687</c:v>
                </c:pt>
                <c:pt idx="44809">
                  <c:v>224.0449999998687</c:v>
                </c:pt>
                <c:pt idx="44810">
                  <c:v>224.0499999998679</c:v>
                </c:pt>
                <c:pt idx="44811">
                  <c:v>224.0549999998687</c:v>
                </c:pt>
                <c:pt idx="44812">
                  <c:v>224.0599999998687</c:v>
                </c:pt>
                <c:pt idx="44813">
                  <c:v>224.0649999998687</c:v>
                </c:pt>
                <c:pt idx="44814">
                  <c:v>224.0699999998687</c:v>
                </c:pt>
                <c:pt idx="44815">
                  <c:v>224.0749999998687</c:v>
                </c:pt>
                <c:pt idx="44816">
                  <c:v>224.0799999998681</c:v>
                </c:pt>
                <c:pt idx="44817">
                  <c:v>224.0849999998687</c:v>
                </c:pt>
                <c:pt idx="44818">
                  <c:v>224.0899999998687</c:v>
                </c:pt>
                <c:pt idx="44819">
                  <c:v>224.0949999998685</c:v>
                </c:pt>
                <c:pt idx="44820">
                  <c:v>224.0999999998685</c:v>
                </c:pt>
                <c:pt idx="44821">
                  <c:v>224.1049999998685</c:v>
                </c:pt>
                <c:pt idx="44822">
                  <c:v>224.1099999998683</c:v>
                </c:pt>
                <c:pt idx="44823">
                  <c:v>224.1149999998678</c:v>
                </c:pt>
                <c:pt idx="44824">
                  <c:v>224.1199999998678</c:v>
                </c:pt>
                <c:pt idx="44825">
                  <c:v>224.1249999998685</c:v>
                </c:pt>
                <c:pt idx="44826">
                  <c:v>224.1299999998685</c:v>
                </c:pt>
                <c:pt idx="44827">
                  <c:v>224.1349999998685</c:v>
                </c:pt>
                <c:pt idx="44828">
                  <c:v>224.1399999998685</c:v>
                </c:pt>
                <c:pt idx="44829">
                  <c:v>224.1449999998678</c:v>
                </c:pt>
                <c:pt idx="44830">
                  <c:v>224.1499999998678</c:v>
                </c:pt>
                <c:pt idx="44831">
                  <c:v>224.1549999998686</c:v>
                </c:pt>
                <c:pt idx="44832">
                  <c:v>224.1599999998685</c:v>
                </c:pt>
                <c:pt idx="44833">
                  <c:v>224.1649999998685</c:v>
                </c:pt>
                <c:pt idx="44834">
                  <c:v>224.1699999998685</c:v>
                </c:pt>
                <c:pt idx="44835">
                  <c:v>224.1749999998679</c:v>
                </c:pt>
                <c:pt idx="44836">
                  <c:v>224.1799999998677</c:v>
                </c:pt>
                <c:pt idx="44837">
                  <c:v>224.1849999998686</c:v>
                </c:pt>
                <c:pt idx="44838">
                  <c:v>224.1899999998685</c:v>
                </c:pt>
                <c:pt idx="44839">
                  <c:v>224.1949999998685</c:v>
                </c:pt>
                <c:pt idx="44840">
                  <c:v>224.1999999998685</c:v>
                </c:pt>
                <c:pt idx="44841">
                  <c:v>224.2049999998681</c:v>
                </c:pt>
                <c:pt idx="44842">
                  <c:v>224.2099999998677</c:v>
                </c:pt>
                <c:pt idx="44843">
                  <c:v>224.2149999998677</c:v>
                </c:pt>
                <c:pt idx="44844">
                  <c:v>224.2199999998677</c:v>
                </c:pt>
                <c:pt idx="44845">
                  <c:v>224.2249999998685</c:v>
                </c:pt>
                <c:pt idx="44846">
                  <c:v>224.2299999998685</c:v>
                </c:pt>
                <c:pt idx="44847">
                  <c:v>224.2349999998683</c:v>
                </c:pt>
                <c:pt idx="44848">
                  <c:v>224.2399999998677</c:v>
                </c:pt>
                <c:pt idx="44849">
                  <c:v>224.2449999998677</c:v>
                </c:pt>
                <c:pt idx="44850">
                  <c:v>224.2499999998677</c:v>
                </c:pt>
                <c:pt idx="44851">
                  <c:v>224.2549999998685</c:v>
                </c:pt>
                <c:pt idx="44852">
                  <c:v>224.2599999998685</c:v>
                </c:pt>
                <c:pt idx="44853">
                  <c:v>224.2649999998685</c:v>
                </c:pt>
                <c:pt idx="44854">
                  <c:v>224.2699999998677</c:v>
                </c:pt>
                <c:pt idx="44855">
                  <c:v>224.2749999998677</c:v>
                </c:pt>
                <c:pt idx="44856">
                  <c:v>224.2799999998677</c:v>
                </c:pt>
                <c:pt idx="44857">
                  <c:v>224.2849999998685</c:v>
                </c:pt>
                <c:pt idx="44858">
                  <c:v>224.2899999998685</c:v>
                </c:pt>
                <c:pt idx="44859">
                  <c:v>224.2949999998685</c:v>
                </c:pt>
                <c:pt idx="44860">
                  <c:v>224.2999999998679</c:v>
                </c:pt>
                <c:pt idx="44861">
                  <c:v>224.3049999998685</c:v>
                </c:pt>
                <c:pt idx="44862">
                  <c:v>224.3099999998685</c:v>
                </c:pt>
                <c:pt idx="44863">
                  <c:v>224.3149999998683</c:v>
                </c:pt>
                <c:pt idx="44864">
                  <c:v>224.3199999998683</c:v>
                </c:pt>
                <c:pt idx="44865">
                  <c:v>224.3249999998685</c:v>
                </c:pt>
                <c:pt idx="44866">
                  <c:v>224.3299999998684</c:v>
                </c:pt>
                <c:pt idx="44867">
                  <c:v>224.3349999998684</c:v>
                </c:pt>
                <c:pt idx="44868">
                  <c:v>224.3399999998684</c:v>
                </c:pt>
                <c:pt idx="44869">
                  <c:v>224.3449999998683</c:v>
                </c:pt>
                <c:pt idx="44870">
                  <c:v>224.3499999998683</c:v>
                </c:pt>
                <c:pt idx="44871">
                  <c:v>224.3549999998684</c:v>
                </c:pt>
                <c:pt idx="44872">
                  <c:v>224.3599999998684</c:v>
                </c:pt>
                <c:pt idx="44873">
                  <c:v>224.3649999998684</c:v>
                </c:pt>
                <c:pt idx="44874">
                  <c:v>224.3699999998684</c:v>
                </c:pt>
                <c:pt idx="44875">
                  <c:v>224.3749999998684</c:v>
                </c:pt>
                <c:pt idx="44876">
                  <c:v>224.3799999998683</c:v>
                </c:pt>
                <c:pt idx="44877">
                  <c:v>224.3849999998684</c:v>
                </c:pt>
                <c:pt idx="44878">
                  <c:v>224.3899999998684</c:v>
                </c:pt>
                <c:pt idx="44879">
                  <c:v>224.3949999998684</c:v>
                </c:pt>
                <c:pt idx="44880">
                  <c:v>224.3999999998684</c:v>
                </c:pt>
                <c:pt idx="44881">
                  <c:v>224.4049999998684</c:v>
                </c:pt>
                <c:pt idx="44882">
                  <c:v>224.4099999998683</c:v>
                </c:pt>
                <c:pt idx="44883">
                  <c:v>224.4149999998683</c:v>
                </c:pt>
                <c:pt idx="44884">
                  <c:v>224.4199999998683</c:v>
                </c:pt>
                <c:pt idx="44885">
                  <c:v>224.4249999998684</c:v>
                </c:pt>
                <c:pt idx="44886">
                  <c:v>224.4299999998684</c:v>
                </c:pt>
                <c:pt idx="44887">
                  <c:v>224.4349999998684</c:v>
                </c:pt>
                <c:pt idx="44888">
                  <c:v>224.4399999998683</c:v>
                </c:pt>
                <c:pt idx="44889">
                  <c:v>224.4449999998683</c:v>
                </c:pt>
                <c:pt idx="44890">
                  <c:v>224.4499999998683</c:v>
                </c:pt>
                <c:pt idx="44891">
                  <c:v>224.4549999998683</c:v>
                </c:pt>
                <c:pt idx="44892">
                  <c:v>224.4599999998683</c:v>
                </c:pt>
                <c:pt idx="44893">
                  <c:v>224.4649999998683</c:v>
                </c:pt>
                <c:pt idx="44894">
                  <c:v>224.4699999998683</c:v>
                </c:pt>
                <c:pt idx="44895">
                  <c:v>224.4749999998683</c:v>
                </c:pt>
                <c:pt idx="44896">
                  <c:v>224.4799999998683</c:v>
                </c:pt>
                <c:pt idx="44897">
                  <c:v>224.4849999998683</c:v>
                </c:pt>
                <c:pt idx="44898">
                  <c:v>224.4899999998683</c:v>
                </c:pt>
                <c:pt idx="44899">
                  <c:v>224.4949999998683</c:v>
                </c:pt>
                <c:pt idx="44900">
                  <c:v>224.4999999998683</c:v>
                </c:pt>
                <c:pt idx="44901">
                  <c:v>224.5049999998683</c:v>
                </c:pt>
                <c:pt idx="44902">
                  <c:v>224.5099999998683</c:v>
                </c:pt>
                <c:pt idx="44903">
                  <c:v>224.5149999998683</c:v>
                </c:pt>
                <c:pt idx="44904">
                  <c:v>224.5199999998677</c:v>
                </c:pt>
                <c:pt idx="44905">
                  <c:v>224.5249999998683</c:v>
                </c:pt>
                <c:pt idx="44906">
                  <c:v>224.5299999998682</c:v>
                </c:pt>
                <c:pt idx="44907">
                  <c:v>224.5349999998681</c:v>
                </c:pt>
                <c:pt idx="44908">
                  <c:v>224.5399999998681</c:v>
                </c:pt>
                <c:pt idx="44909">
                  <c:v>224.5449999998681</c:v>
                </c:pt>
                <c:pt idx="44910">
                  <c:v>224.5499999998679</c:v>
                </c:pt>
                <c:pt idx="44911">
                  <c:v>224.5549999998682</c:v>
                </c:pt>
                <c:pt idx="44912">
                  <c:v>224.5599999998682</c:v>
                </c:pt>
                <c:pt idx="44913">
                  <c:v>224.5649999998681</c:v>
                </c:pt>
                <c:pt idx="44914">
                  <c:v>224.5699999998681</c:v>
                </c:pt>
                <c:pt idx="44915">
                  <c:v>224.5749999998681</c:v>
                </c:pt>
                <c:pt idx="44916">
                  <c:v>224.5799999998681</c:v>
                </c:pt>
                <c:pt idx="44917">
                  <c:v>224.5849999998682</c:v>
                </c:pt>
                <c:pt idx="44918">
                  <c:v>224.5899999998682</c:v>
                </c:pt>
                <c:pt idx="44919">
                  <c:v>224.5949999998682</c:v>
                </c:pt>
                <c:pt idx="44920">
                  <c:v>224.5999999998681</c:v>
                </c:pt>
                <c:pt idx="44921">
                  <c:v>224.6049999998681</c:v>
                </c:pt>
                <c:pt idx="44922">
                  <c:v>224.6099999998681</c:v>
                </c:pt>
                <c:pt idx="44923">
                  <c:v>224.6149999998675</c:v>
                </c:pt>
                <c:pt idx="44924">
                  <c:v>224.6199999998673</c:v>
                </c:pt>
                <c:pt idx="44925">
                  <c:v>224.6249999998682</c:v>
                </c:pt>
                <c:pt idx="44926">
                  <c:v>224.6299999998681</c:v>
                </c:pt>
                <c:pt idx="44927">
                  <c:v>224.6349999998681</c:v>
                </c:pt>
                <c:pt idx="44928">
                  <c:v>224.6399999998681</c:v>
                </c:pt>
                <c:pt idx="44929">
                  <c:v>224.6449999998677</c:v>
                </c:pt>
                <c:pt idx="44930">
                  <c:v>224.6499999998673</c:v>
                </c:pt>
                <c:pt idx="44931">
                  <c:v>224.6549999998682</c:v>
                </c:pt>
                <c:pt idx="44932">
                  <c:v>224.6599999998681</c:v>
                </c:pt>
                <c:pt idx="44933">
                  <c:v>224.6649999998681</c:v>
                </c:pt>
                <c:pt idx="44934">
                  <c:v>224.6699999998681</c:v>
                </c:pt>
                <c:pt idx="44935">
                  <c:v>224.6749999998679</c:v>
                </c:pt>
                <c:pt idx="44936">
                  <c:v>224.6799999998673</c:v>
                </c:pt>
                <c:pt idx="44937">
                  <c:v>224.6849999998681</c:v>
                </c:pt>
                <c:pt idx="44938">
                  <c:v>224.6899999998681</c:v>
                </c:pt>
                <c:pt idx="44939">
                  <c:v>224.6949999998681</c:v>
                </c:pt>
                <c:pt idx="44940">
                  <c:v>224.6999999998681</c:v>
                </c:pt>
                <c:pt idx="44941">
                  <c:v>224.7049999998681</c:v>
                </c:pt>
                <c:pt idx="44942">
                  <c:v>224.7099999998673</c:v>
                </c:pt>
                <c:pt idx="44943">
                  <c:v>224.7149999998673</c:v>
                </c:pt>
                <c:pt idx="44944">
                  <c:v>224.7199999998673</c:v>
                </c:pt>
                <c:pt idx="44945">
                  <c:v>224.7249999998681</c:v>
                </c:pt>
                <c:pt idx="44946">
                  <c:v>224.7299999998681</c:v>
                </c:pt>
                <c:pt idx="44947">
                  <c:v>224.7349999998681</c:v>
                </c:pt>
                <c:pt idx="44948">
                  <c:v>224.7399999998675</c:v>
                </c:pt>
                <c:pt idx="44949">
                  <c:v>224.7449999998672</c:v>
                </c:pt>
                <c:pt idx="44950">
                  <c:v>224.7499999998672</c:v>
                </c:pt>
                <c:pt idx="44951">
                  <c:v>224.7549999998679</c:v>
                </c:pt>
                <c:pt idx="44952">
                  <c:v>224.7599999998679</c:v>
                </c:pt>
                <c:pt idx="44953">
                  <c:v>224.7649999998679</c:v>
                </c:pt>
                <c:pt idx="44954">
                  <c:v>224.7699999998677</c:v>
                </c:pt>
                <c:pt idx="44955">
                  <c:v>224.7749999998672</c:v>
                </c:pt>
                <c:pt idx="44956">
                  <c:v>224.7799999998672</c:v>
                </c:pt>
                <c:pt idx="44957">
                  <c:v>224.7849999998679</c:v>
                </c:pt>
                <c:pt idx="44958">
                  <c:v>224.7899999998679</c:v>
                </c:pt>
                <c:pt idx="44959">
                  <c:v>224.7949999998679</c:v>
                </c:pt>
                <c:pt idx="44960">
                  <c:v>224.7999999998679</c:v>
                </c:pt>
                <c:pt idx="44961">
                  <c:v>224.804999999868</c:v>
                </c:pt>
                <c:pt idx="44962">
                  <c:v>224.809999999868</c:v>
                </c:pt>
                <c:pt idx="44963">
                  <c:v>224.814999999868</c:v>
                </c:pt>
                <c:pt idx="44964">
                  <c:v>224.8199999998679</c:v>
                </c:pt>
                <c:pt idx="44965">
                  <c:v>224.824999999868</c:v>
                </c:pt>
                <c:pt idx="44966">
                  <c:v>224.829999999868</c:v>
                </c:pt>
                <c:pt idx="44967">
                  <c:v>224.834999999868</c:v>
                </c:pt>
                <c:pt idx="44968">
                  <c:v>224.839999999868</c:v>
                </c:pt>
                <c:pt idx="44969">
                  <c:v>224.844999999868</c:v>
                </c:pt>
                <c:pt idx="44970">
                  <c:v>224.8499999998679</c:v>
                </c:pt>
                <c:pt idx="44971">
                  <c:v>224.854999999868</c:v>
                </c:pt>
                <c:pt idx="44972">
                  <c:v>224.859999999868</c:v>
                </c:pt>
                <c:pt idx="44973">
                  <c:v>224.864999999868</c:v>
                </c:pt>
                <c:pt idx="44974">
                  <c:v>224.869999999868</c:v>
                </c:pt>
                <c:pt idx="44975">
                  <c:v>224.874999999868</c:v>
                </c:pt>
                <c:pt idx="44976">
                  <c:v>224.8799999998679</c:v>
                </c:pt>
                <c:pt idx="44977">
                  <c:v>224.8849999998679</c:v>
                </c:pt>
                <c:pt idx="44978">
                  <c:v>224.8899999998679</c:v>
                </c:pt>
                <c:pt idx="44979">
                  <c:v>224.8949999998679</c:v>
                </c:pt>
                <c:pt idx="44980">
                  <c:v>224.8999999998679</c:v>
                </c:pt>
                <c:pt idx="44981">
                  <c:v>224.9049999998679</c:v>
                </c:pt>
                <c:pt idx="44982">
                  <c:v>224.9099999998679</c:v>
                </c:pt>
                <c:pt idx="44983">
                  <c:v>224.9149999998679</c:v>
                </c:pt>
                <c:pt idx="44984">
                  <c:v>224.9199999998679</c:v>
                </c:pt>
                <c:pt idx="44985">
                  <c:v>224.9249999998679</c:v>
                </c:pt>
                <c:pt idx="44986">
                  <c:v>224.9299999998679</c:v>
                </c:pt>
                <c:pt idx="44987">
                  <c:v>224.9349999998679</c:v>
                </c:pt>
                <c:pt idx="44988">
                  <c:v>224.9399999998679</c:v>
                </c:pt>
                <c:pt idx="44989">
                  <c:v>224.9449999998679</c:v>
                </c:pt>
                <c:pt idx="44990">
                  <c:v>224.9499999998679</c:v>
                </c:pt>
                <c:pt idx="44991">
                  <c:v>224.9549999998679</c:v>
                </c:pt>
                <c:pt idx="44992">
                  <c:v>224.9599999998679</c:v>
                </c:pt>
                <c:pt idx="44993">
                  <c:v>224.9649999998679</c:v>
                </c:pt>
                <c:pt idx="44994">
                  <c:v>224.9699999998678</c:v>
                </c:pt>
                <c:pt idx="44995">
                  <c:v>224.9749999998677</c:v>
                </c:pt>
                <c:pt idx="44996">
                  <c:v>224.9799999998677</c:v>
                </c:pt>
                <c:pt idx="44997">
                  <c:v>224.9849999998679</c:v>
                </c:pt>
                <c:pt idx="44998">
                  <c:v>224.9899999998678</c:v>
                </c:pt>
                <c:pt idx="44999">
                  <c:v>224.9949999998678</c:v>
                </c:pt>
                <c:pt idx="45000">
                  <c:v>224.9999999998678</c:v>
                </c:pt>
                <c:pt idx="45001">
                  <c:v>225.0049999998677</c:v>
                </c:pt>
                <c:pt idx="45002">
                  <c:v>225.0099999998677</c:v>
                </c:pt>
                <c:pt idx="45003">
                  <c:v>225.0149999998677</c:v>
                </c:pt>
                <c:pt idx="45004">
                  <c:v>225.0199999998677</c:v>
                </c:pt>
                <c:pt idx="45005">
                  <c:v>225.0249999998678</c:v>
                </c:pt>
                <c:pt idx="45006">
                  <c:v>225.0299999998678</c:v>
                </c:pt>
                <c:pt idx="45007">
                  <c:v>225.0349999998678</c:v>
                </c:pt>
                <c:pt idx="45008">
                  <c:v>225.0399999998677</c:v>
                </c:pt>
                <c:pt idx="45009">
                  <c:v>225.0449999998677</c:v>
                </c:pt>
                <c:pt idx="45010">
                  <c:v>225.0499999998677</c:v>
                </c:pt>
                <c:pt idx="45011">
                  <c:v>225.0549999998678</c:v>
                </c:pt>
                <c:pt idx="45012">
                  <c:v>225.0599999998678</c:v>
                </c:pt>
                <c:pt idx="45013">
                  <c:v>225.0649999998678</c:v>
                </c:pt>
                <c:pt idx="45014">
                  <c:v>225.0699999998677</c:v>
                </c:pt>
                <c:pt idx="45015">
                  <c:v>225.0749999998677</c:v>
                </c:pt>
                <c:pt idx="45016">
                  <c:v>225.0799999998677</c:v>
                </c:pt>
                <c:pt idx="45017">
                  <c:v>225.0849999998678</c:v>
                </c:pt>
                <c:pt idx="45018">
                  <c:v>225.0899999998678</c:v>
                </c:pt>
                <c:pt idx="45019">
                  <c:v>225.0949999998678</c:v>
                </c:pt>
                <c:pt idx="45020">
                  <c:v>225.0999999998677</c:v>
                </c:pt>
                <c:pt idx="45021">
                  <c:v>225.1049999998677</c:v>
                </c:pt>
                <c:pt idx="45022">
                  <c:v>225.1099999998677</c:v>
                </c:pt>
                <c:pt idx="45023">
                  <c:v>225.1149999998675</c:v>
                </c:pt>
                <c:pt idx="45024">
                  <c:v>225.1199999998669</c:v>
                </c:pt>
                <c:pt idx="45025">
                  <c:v>225.1249999998677</c:v>
                </c:pt>
                <c:pt idx="45026">
                  <c:v>225.1299999998677</c:v>
                </c:pt>
                <c:pt idx="45027">
                  <c:v>225.1349999998677</c:v>
                </c:pt>
                <c:pt idx="45028">
                  <c:v>225.1399999998677</c:v>
                </c:pt>
                <c:pt idx="45029">
                  <c:v>225.1449999998677</c:v>
                </c:pt>
                <c:pt idx="45030">
                  <c:v>225.1499999998669</c:v>
                </c:pt>
                <c:pt idx="45031">
                  <c:v>225.1549999998677</c:v>
                </c:pt>
                <c:pt idx="45032">
                  <c:v>225.1599999998677</c:v>
                </c:pt>
                <c:pt idx="45033">
                  <c:v>225.1649999998677</c:v>
                </c:pt>
                <c:pt idx="45034">
                  <c:v>225.1699999998677</c:v>
                </c:pt>
                <c:pt idx="45035">
                  <c:v>225.1749999998677</c:v>
                </c:pt>
                <c:pt idx="45036">
                  <c:v>225.1799999998671</c:v>
                </c:pt>
                <c:pt idx="45037">
                  <c:v>225.1849999998677</c:v>
                </c:pt>
                <c:pt idx="45038">
                  <c:v>225.1899999998676</c:v>
                </c:pt>
                <c:pt idx="45039">
                  <c:v>225.1949999998675</c:v>
                </c:pt>
                <c:pt idx="45040">
                  <c:v>225.1999999998675</c:v>
                </c:pt>
                <c:pt idx="45041">
                  <c:v>225.2049999998675</c:v>
                </c:pt>
                <c:pt idx="45042">
                  <c:v>225.2099999998673</c:v>
                </c:pt>
                <c:pt idx="45043">
                  <c:v>225.2149999998668</c:v>
                </c:pt>
                <c:pt idx="45044">
                  <c:v>225.2199999998668</c:v>
                </c:pt>
                <c:pt idx="45045">
                  <c:v>225.2249999998675</c:v>
                </c:pt>
                <c:pt idx="45046">
                  <c:v>225.2299999998675</c:v>
                </c:pt>
                <c:pt idx="45047">
                  <c:v>225.2349999998675</c:v>
                </c:pt>
                <c:pt idx="45048">
                  <c:v>225.2399999998675</c:v>
                </c:pt>
                <c:pt idx="45049">
                  <c:v>225.2449999998668</c:v>
                </c:pt>
                <c:pt idx="45050">
                  <c:v>225.2499999998668</c:v>
                </c:pt>
                <c:pt idx="45051">
                  <c:v>225.2549999998676</c:v>
                </c:pt>
                <c:pt idx="45052">
                  <c:v>225.2599999998675</c:v>
                </c:pt>
                <c:pt idx="45053">
                  <c:v>225.2649999998675</c:v>
                </c:pt>
                <c:pt idx="45054">
                  <c:v>225.2699999998675</c:v>
                </c:pt>
                <c:pt idx="45055">
                  <c:v>225.2749999998668</c:v>
                </c:pt>
                <c:pt idx="45056">
                  <c:v>225.2799999998667</c:v>
                </c:pt>
                <c:pt idx="45057">
                  <c:v>225.2849999998676</c:v>
                </c:pt>
                <c:pt idx="45058">
                  <c:v>225.2899999998675</c:v>
                </c:pt>
                <c:pt idx="45059">
                  <c:v>225.2949999998675</c:v>
                </c:pt>
                <c:pt idx="45060">
                  <c:v>225.2999999998675</c:v>
                </c:pt>
                <c:pt idx="45061">
                  <c:v>225.3049999998676</c:v>
                </c:pt>
                <c:pt idx="45062">
                  <c:v>225.3099999998676</c:v>
                </c:pt>
                <c:pt idx="45063">
                  <c:v>225.3149999998676</c:v>
                </c:pt>
                <c:pt idx="45064">
                  <c:v>225.3199999998675</c:v>
                </c:pt>
                <c:pt idx="45065">
                  <c:v>225.3249999998675</c:v>
                </c:pt>
                <c:pt idx="45066">
                  <c:v>225.3299999998675</c:v>
                </c:pt>
                <c:pt idx="45067">
                  <c:v>225.3349999998675</c:v>
                </c:pt>
                <c:pt idx="45068">
                  <c:v>225.3399999998675</c:v>
                </c:pt>
                <c:pt idx="45069">
                  <c:v>225.3449999998675</c:v>
                </c:pt>
                <c:pt idx="45070">
                  <c:v>225.3499999998675</c:v>
                </c:pt>
                <c:pt idx="45071">
                  <c:v>225.3549999998675</c:v>
                </c:pt>
                <c:pt idx="45072">
                  <c:v>225.3599999998675</c:v>
                </c:pt>
                <c:pt idx="45073">
                  <c:v>225.3649999998675</c:v>
                </c:pt>
                <c:pt idx="45074">
                  <c:v>225.3699999998675</c:v>
                </c:pt>
                <c:pt idx="45075">
                  <c:v>225.3749999998675</c:v>
                </c:pt>
                <c:pt idx="45076">
                  <c:v>225.3799999998675</c:v>
                </c:pt>
                <c:pt idx="45077">
                  <c:v>225.3849999998675</c:v>
                </c:pt>
                <c:pt idx="45078">
                  <c:v>225.3899999998675</c:v>
                </c:pt>
                <c:pt idx="45079">
                  <c:v>225.3949999998675</c:v>
                </c:pt>
                <c:pt idx="45080">
                  <c:v>225.3999999998675</c:v>
                </c:pt>
                <c:pt idx="45081">
                  <c:v>225.4049999998675</c:v>
                </c:pt>
                <c:pt idx="45082">
                  <c:v>225.4099999998674</c:v>
                </c:pt>
                <c:pt idx="45083">
                  <c:v>225.4149999998673</c:v>
                </c:pt>
                <c:pt idx="45084">
                  <c:v>225.4199999998673</c:v>
                </c:pt>
                <c:pt idx="45085">
                  <c:v>225.4249999998675</c:v>
                </c:pt>
                <c:pt idx="45086">
                  <c:v>225.4299999998674</c:v>
                </c:pt>
                <c:pt idx="45087">
                  <c:v>225.4349999998674</c:v>
                </c:pt>
                <c:pt idx="45088">
                  <c:v>225.4399999998674</c:v>
                </c:pt>
                <c:pt idx="45089">
                  <c:v>225.4449999998673</c:v>
                </c:pt>
                <c:pt idx="45090">
                  <c:v>225.4499999998673</c:v>
                </c:pt>
                <c:pt idx="45091">
                  <c:v>225.4549999998674</c:v>
                </c:pt>
                <c:pt idx="45092">
                  <c:v>225.4599999998674</c:v>
                </c:pt>
                <c:pt idx="45093">
                  <c:v>225.4649999998674</c:v>
                </c:pt>
                <c:pt idx="45094">
                  <c:v>225.4699999998674</c:v>
                </c:pt>
                <c:pt idx="45095">
                  <c:v>225.4749999998674</c:v>
                </c:pt>
                <c:pt idx="45096">
                  <c:v>225.4799999998673</c:v>
                </c:pt>
                <c:pt idx="45097">
                  <c:v>225.4849999998674</c:v>
                </c:pt>
                <c:pt idx="45098">
                  <c:v>225.4899999998674</c:v>
                </c:pt>
                <c:pt idx="45099">
                  <c:v>225.4949999998674</c:v>
                </c:pt>
                <c:pt idx="45100">
                  <c:v>225.4999999998674</c:v>
                </c:pt>
                <c:pt idx="45101">
                  <c:v>225.5049999998674</c:v>
                </c:pt>
                <c:pt idx="45102">
                  <c:v>225.5099999998673</c:v>
                </c:pt>
                <c:pt idx="45103">
                  <c:v>225.5149999998673</c:v>
                </c:pt>
                <c:pt idx="45104">
                  <c:v>225.5199999998673</c:v>
                </c:pt>
                <c:pt idx="45105">
                  <c:v>225.5249999998674</c:v>
                </c:pt>
                <c:pt idx="45106">
                  <c:v>225.5299999998674</c:v>
                </c:pt>
                <c:pt idx="45107">
                  <c:v>225.5349999998674</c:v>
                </c:pt>
                <c:pt idx="45108">
                  <c:v>225.5399999998673</c:v>
                </c:pt>
                <c:pt idx="45109">
                  <c:v>225.5449999998673</c:v>
                </c:pt>
                <c:pt idx="45110">
                  <c:v>225.5499999998673</c:v>
                </c:pt>
                <c:pt idx="45111">
                  <c:v>225.5549999998673</c:v>
                </c:pt>
                <c:pt idx="45112">
                  <c:v>225.5599999998673</c:v>
                </c:pt>
                <c:pt idx="45113">
                  <c:v>225.5649999998673</c:v>
                </c:pt>
                <c:pt idx="45114">
                  <c:v>225.5699999998673</c:v>
                </c:pt>
                <c:pt idx="45115">
                  <c:v>225.5749999998673</c:v>
                </c:pt>
                <c:pt idx="45116">
                  <c:v>225.5799999998673</c:v>
                </c:pt>
                <c:pt idx="45117">
                  <c:v>225.5849999998673</c:v>
                </c:pt>
                <c:pt idx="45118">
                  <c:v>225.5899999998673</c:v>
                </c:pt>
                <c:pt idx="45119">
                  <c:v>225.5949999998673</c:v>
                </c:pt>
                <c:pt idx="45120">
                  <c:v>225.5999999998673</c:v>
                </c:pt>
                <c:pt idx="45121">
                  <c:v>225.6049999998673</c:v>
                </c:pt>
                <c:pt idx="45122">
                  <c:v>225.6099999998673</c:v>
                </c:pt>
                <c:pt idx="45123">
                  <c:v>225.6149999998673</c:v>
                </c:pt>
                <c:pt idx="45124">
                  <c:v>225.6199999998665</c:v>
                </c:pt>
                <c:pt idx="45125">
                  <c:v>225.6249999998673</c:v>
                </c:pt>
                <c:pt idx="45126">
                  <c:v>225.6299999998672</c:v>
                </c:pt>
                <c:pt idx="45127">
                  <c:v>225.6349999998671</c:v>
                </c:pt>
                <c:pt idx="45128">
                  <c:v>225.6399999998671</c:v>
                </c:pt>
                <c:pt idx="45129">
                  <c:v>225.6449999998671</c:v>
                </c:pt>
                <c:pt idx="45130">
                  <c:v>225.6499999998667</c:v>
                </c:pt>
                <c:pt idx="45131">
                  <c:v>225.6549999998672</c:v>
                </c:pt>
                <c:pt idx="45132">
                  <c:v>225.6599999998672</c:v>
                </c:pt>
                <c:pt idx="45133">
                  <c:v>225.6649999998671</c:v>
                </c:pt>
                <c:pt idx="45134">
                  <c:v>225.6699999998671</c:v>
                </c:pt>
                <c:pt idx="45135">
                  <c:v>225.6749999998671</c:v>
                </c:pt>
                <c:pt idx="45136">
                  <c:v>225.6799999998669</c:v>
                </c:pt>
                <c:pt idx="45137">
                  <c:v>225.6849999998672</c:v>
                </c:pt>
                <c:pt idx="45138">
                  <c:v>225.6899999998672</c:v>
                </c:pt>
                <c:pt idx="45139">
                  <c:v>225.6949999998671</c:v>
                </c:pt>
                <c:pt idx="45140">
                  <c:v>225.6999999998671</c:v>
                </c:pt>
                <c:pt idx="45141">
                  <c:v>225.7049999998671</c:v>
                </c:pt>
                <c:pt idx="45142">
                  <c:v>225.7099999998671</c:v>
                </c:pt>
                <c:pt idx="45143">
                  <c:v>225.7149999998664</c:v>
                </c:pt>
                <c:pt idx="45144">
                  <c:v>225.7199999998663</c:v>
                </c:pt>
                <c:pt idx="45145">
                  <c:v>225.7249999998672</c:v>
                </c:pt>
                <c:pt idx="45146">
                  <c:v>225.7299999998671</c:v>
                </c:pt>
                <c:pt idx="45147">
                  <c:v>225.7349999998671</c:v>
                </c:pt>
                <c:pt idx="45148">
                  <c:v>225.7399999998671</c:v>
                </c:pt>
                <c:pt idx="45149">
                  <c:v>225.7449999998665</c:v>
                </c:pt>
                <c:pt idx="45150">
                  <c:v>225.7499999998663</c:v>
                </c:pt>
                <c:pt idx="45151">
                  <c:v>225.7549999998672</c:v>
                </c:pt>
                <c:pt idx="45152">
                  <c:v>225.7599999998671</c:v>
                </c:pt>
                <c:pt idx="45153">
                  <c:v>225.7649999998671</c:v>
                </c:pt>
                <c:pt idx="45154">
                  <c:v>225.7699999998671</c:v>
                </c:pt>
                <c:pt idx="45155">
                  <c:v>225.7749999998667</c:v>
                </c:pt>
                <c:pt idx="45156">
                  <c:v>225.7799999998663</c:v>
                </c:pt>
                <c:pt idx="45157">
                  <c:v>225.7849999998671</c:v>
                </c:pt>
                <c:pt idx="45158">
                  <c:v>225.7899999998671</c:v>
                </c:pt>
                <c:pt idx="45159">
                  <c:v>225.7949999998671</c:v>
                </c:pt>
                <c:pt idx="45160">
                  <c:v>225.7999999998671</c:v>
                </c:pt>
                <c:pt idx="45161">
                  <c:v>225.8049999998671</c:v>
                </c:pt>
                <c:pt idx="45162">
                  <c:v>225.8099999998671</c:v>
                </c:pt>
                <c:pt idx="45163">
                  <c:v>225.8149999998671</c:v>
                </c:pt>
                <c:pt idx="45164">
                  <c:v>225.8199999998671</c:v>
                </c:pt>
                <c:pt idx="45165">
                  <c:v>225.8249999998671</c:v>
                </c:pt>
                <c:pt idx="45166">
                  <c:v>225.8299999998671</c:v>
                </c:pt>
                <c:pt idx="45167">
                  <c:v>225.8349999998671</c:v>
                </c:pt>
                <c:pt idx="45168">
                  <c:v>225.8399999998671</c:v>
                </c:pt>
                <c:pt idx="45169">
                  <c:v>225.8449999998671</c:v>
                </c:pt>
                <c:pt idx="45170">
                  <c:v>225.849999999867</c:v>
                </c:pt>
                <c:pt idx="45171">
                  <c:v>225.8549999998671</c:v>
                </c:pt>
                <c:pt idx="45172">
                  <c:v>225.8599999998671</c:v>
                </c:pt>
                <c:pt idx="45173">
                  <c:v>225.8649999998671</c:v>
                </c:pt>
                <c:pt idx="45174">
                  <c:v>225.869999999867</c:v>
                </c:pt>
                <c:pt idx="45175">
                  <c:v>225.874999999867</c:v>
                </c:pt>
                <c:pt idx="45176">
                  <c:v>225.879999999867</c:v>
                </c:pt>
                <c:pt idx="45177">
                  <c:v>225.884999999867</c:v>
                </c:pt>
                <c:pt idx="45178">
                  <c:v>225.889999999867</c:v>
                </c:pt>
                <c:pt idx="45179">
                  <c:v>225.894999999867</c:v>
                </c:pt>
                <c:pt idx="45180">
                  <c:v>225.899999999867</c:v>
                </c:pt>
                <c:pt idx="45181">
                  <c:v>225.904999999867</c:v>
                </c:pt>
                <c:pt idx="45182">
                  <c:v>225.909999999867</c:v>
                </c:pt>
                <c:pt idx="45183">
                  <c:v>225.9149999998669</c:v>
                </c:pt>
                <c:pt idx="45184">
                  <c:v>225.9199999998669</c:v>
                </c:pt>
                <c:pt idx="45185">
                  <c:v>225.924999999867</c:v>
                </c:pt>
                <c:pt idx="45186">
                  <c:v>225.929999999867</c:v>
                </c:pt>
                <c:pt idx="45187">
                  <c:v>225.934999999867</c:v>
                </c:pt>
                <c:pt idx="45188">
                  <c:v>225.939999999867</c:v>
                </c:pt>
                <c:pt idx="45189">
                  <c:v>225.944999999867</c:v>
                </c:pt>
                <c:pt idx="45190">
                  <c:v>225.9499999998669</c:v>
                </c:pt>
                <c:pt idx="45191">
                  <c:v>225.954999999867</c:v>
                </c:pt>
                <c:pt idx="45192">
                  <c:v>225.959999999867</c:v>
                </c:pt>
                <c:pt idx="45193">
                  <c:v>225.964999999867</c:v>
                </c:pt>
                <c:pt idx="45194">
                  <c:v>225.969999999867</c:v>
                </c:pt>
                <c:pt idx="45195">
                  <c:v>225.974999999867</c:v>
                </c:pt>
                <c:pt idx="45196">
                  <c:v>225.9799999998669</c:v>
                </c:pt>
                <c:pt idx="45197">
                  <c:v>225.9849999998669</c:v>
                </c:pt>
                <c:pt idx="45198">
                  <c:v>225.9899999998669</c:v>
                </c:pt>
                <c:pt idx="45199">
                  <c:v>225.9949999998669</c:v>
                </c:pt>
                <c:pt idx="45200">
                  <c:v>225.9999999998669</c:v>
                </c:pt>
                <c:pt idx="45201">
                  <c:v>226.0049999998669</c:v>
                </c:pt>
                <c:pt idx="45202">
                  <c:v>226.0099999998669</c:v>
                </c:pt>
                <c:pt idx="45203">
                  <c:v>226.0149999998669</c:v>
                </c:pt>
                <c:pt idx="45204">
                  <c:v>226.0199999998669</c:v>
                </c:pt>
                <c:pt idx="45205">
                  <c:v>226.0249999998669</c:v>
                </c:pt>
                <c:pt idx="45206">
                  <c:v>226.0299999998669</c:v>
                </c:pt>
                <c:pt idx="45207">
                  <c:v>226.0349999998669</c:v>
                </c:pt>
                <c:pt idx="45208">
                  <c:v>226.0399999998669</c:v>
                </c:pt>
                <c:pt idx="45209">
                  <c:v>226.0449999998669</c:v>
                </c:pt>
                <c:pt idx="45210">
                  <c:v>226.0499999998669</c:v>
                </c:pt>
                <c:pt idx="45211">
                  <c:v>226.0549999998669</c:v>
                </c:pt>
                <c:pt idx="45212">
                  <c:v>226.0599999998669</c:v>
                </c:pt>
                <c:pt idx="45213">
                  <c:v>226.0649999998669</c:v>
                </c:pt>
                <c:pt idx="45214">
                  <c:v>226.0699999998668</c:v>
                </c:pt>
                <c:pt idx="45215">
                  <c:v>226.0749999998667</c:v>
                </c:pt>
                <c:pt idx="45216">
                  <c:v>226.0799999998667</c:v>
                </c:pt>
                <c:pt idx="45217">
                  <c:v>226.0849999998669</c:v>
                </c:pt>
                <c:pt idx="45218">
                  <c:v>226.0899999998668</c:v>
                </c:pt>
                <c:pt idx="45219">
                  <c:v>226.0949999998668</c:v>
                </c:pt>
                <c:pt idx="45220">
                  <c:v>226.0999999998668</c:v>
                </c:pt>
                <c:pt idx="45221">
                  <c:v>226.1049999998667</c:v>
                </c:pt>
                <c:pt idx="45222">
                  <c:v>226.1099999998667</c:v>
                </c:pt>
                <c:pt idx="45223">
                  <c:v>226.1149999998667</c:v>
                </c:pt>
                <c:pt idx="45224">
                  <c:v>226.1199999998665</c:v>
                </c:pt>
                <c:pt idx="45225">
                  <c:v>226.1249999998668</c:v>
                </c:pt>
                <c:pt idx="45226">
                  <c:v>226.1299999998668</c:v>
                </c:pt>
                <c:pt idx="45227">
                  <c:v>226.1349999998667</c:v>
                </c:pt>
                <c:pt idx="45228">
                  <c:v>226.1399999998667</c:v>
                </c:pt>
                <c:pt idx="45229">
                  <c:v>226.1449999998667</c:v>
                </c:pt>
                <c:pt idx="45230">
                  <c:v>226.1499999998667</c:v>
                </c:pt>
                <c:pt idx="45231">
                  <c:v>226.1549999998668</c:v>
                </c:pt>
                <c:pt idx="45232">
                  <c:v>226.1599999998668</c:v>
                </c:pt>
                <c:pt idx="45233">
                  <c:v>226.1649999998668</c:v>
                </c:pt>
                <c:pt idx="45234">
                  <c:v>226.1699999998667</c:v>
                </c:pt>
                <c:pt idx="45235">
                  <c:v>226.1749999998667</c:v>
                </c:pt>
                <c:pt idx="45236">
                  <c:v>226.1799999998667</c:v>
                </c:pt>
                <c:pt idx="45237">
                  <c:v>226.1849999998668</c:v>
                </c:pt>
                <c:pt idx="45238">
                  <c:v>226.1899999998668</c:v>
                </c:pt>
                <c:pt idx="45239">
                  <c:v>226.1949999998668</c:v>
                </c:pt>
                <c:pt idx="45240">
                  <c:v>226.1999999998667</c:v>
                </c:pt>
                <c:pt idx="45241">
                  <c:v>226.2049999998667</c:v>
                </c:pt>
                <c:pt idx="45242">
                  <c:v>226.2099999998667</c:v>
                </c:pt>
                <c:pt idx="45243">
                  <c:v>226.2149999998663</c:v>
                </c:pt>
                <c:pt idx="45244">
                  <c:v>226.2199999998659</c:v>
                </c:pt>
                <c:pt idx="45245">
                  <c:v>226.2249999998667</c:v>
                </c:pt>
                <c:pt idx="45246">
                  <c:v>226.2299999998667</c:v>
                </c:pt>
                <c:pt idx="45247">
                  <c:v>226.2349999998667</c:v>
                </c:pt>
                <c:pt idx="45248">
                  <c:v>226.2399999998667</c:v>
                </c:pt>
                <c:pt idx="45249">
                  <c:v>226.2449999998665</c:v>
                </c:pt>
                <c:pt idx="45250">
                  <c:v>226.2499999998659</c:v>
                </c:pt>
                <c:pt idx="45251">
                  <c:v>226.2549999998667</c:v>
                </c:pt>
                <c:pt idx="45252">
                  <c:v>226.2599999998667</c:v>
                </c:pt>
                <c:pt idx="45253">
                  <c:v>226.2649999998667</c:v>
                </c:pt>
                <c:pt idx="45254">
                  <c:v>226.2699999998667</c:v>
                </c:pt>
                <c:pt idx="45255">
                  <c:v>226.2749999998667</c:v>
                </c:pt>
                <c:pt idx="45256">
                  <c:v>226.2799999998659</c:v>
                </c:pt>
                <c:pt idx="45257">
                  <c:v>226.2849999998667</c:v>
                </c:pt>
                <c:pt idx="45258">
                  <c:v>226.2899999998666</c:v>
                </c:pt>
                <c:pt idx="45259">
                  <c:v>226.2949999998665</c:v>
                </c:pt>
                <c:pt idx="45260">
                  <c:v>226.2999999998665</c:v>
                </c:pt>
                <c:pt idx="45261">
                  <c:v>226.3049999998667</c:v>
                </c:pt>
                <c:pt idx="45262">
                  <c:v>226.3099999998666</c:v>
                </c:pt>
                <c:pt idx="45263">
                  <c:v>226.3149999998666</c:v>
                </c:pt>
                <c:pt idx="45264">
                  <c:v>226.3199999998666</c:v>
                </c:pt>
                <c:pt idx="45265">
                  <c:v>226.3249999998666</c:v>
                </c:pt>
                <c:pt idx="45266">
                  <c:v>226.3299999998666</c:v>
                </c:pt>
                <c:pt idx="45267">
                  <c:v>226.3349999998666</c:v>
                </c:pt>
                <c:pt idx="45268">
                  <c:v>226.3399999998666</c:v>
                </c:pt>
                <c:pt idx="45269">
                  <c:v>226.3449999998666</c:v>
                </c:pt>
                <c:pt idx="45270">
                  <c:v>226.3499999998666</c:v>
                </c:pt>
                <c:pt idx="45271">
                  <c:v>226.3549999998666</c:v>
                </c:pt>
                <c:pt idx="45272">
                  <c:v>226.3599999998666</c:v>
                </c:pt>
                <c:pt idx="45273">
                  <c:v>226.3649999998666</c:v>
                </c:pt>
                <c:pt idx="45274">
                  <c:v>226.3699999998666</c:v>
                </c:pt>
                <c:pt idx="45275">
                  <c:v>226.3749999998666</c:v>
                </c:pt>
                <c:pt idx="45276">
                  <c:v>226.3799999998666</c:v>
                </c:pt>
                <c:pt idx="45277">
                  <c:v>226.3849999998666</c:v>
                </c:pt>
                <c:pt idx="45278">
                  <c:v>226.3899999998666</c:v>
                </c:pt>
                <c:pt idx="45279">
                  <c:v>226.3949999998666</c:v>
                </c:pt>
                <c:pt idx="45280">
                  <c:v>226.3999999998666</c:v>
                </c:pt>
                <c:pt idx="45281">
                  <c:v>226.4049999998666</c:v>
                </c:pt>
                <c:pt idx="45282">
                  <c:v>226.4099999998666</c:v>
                </c:pt>
                <c:pt idx="45283">
                  <c:v>226.4149999998666</c:v>
                </c:pt>
                <c:pt idx="45284">
                  <c:v>226.4199999998665</c:v>
                </c:pt>
                <c:pt idx="45285">
                  <c:v>226.4249999998665</c:v>
                </c:pt>
                <c:pt idx="45286">
                  <c:v>226.4299999998665</c:v>
                </c:pt>
                <c:pt idx="45287">
                  <c:v>226.4349999998665</c:v>
                </c:pt>
                <c:pt idx="45288">
                  <c:v>226.4399999998665</c:v>
                </c:pt>
                <c:pt idx="45289">
                  <c:v>226.4449999998665</c:v>
                </c:pt>
                <c:pt idx="45290">
                  <c:v>226.4499999998665</c:v>
                </c:pt>
                <c:pt idx="45291">
                  <c:v>226.4549999998665</c:v>
                </c:pt>
                <c:pt idx="45292">
                  <c:v>226.4599999998665</c:v>
                </c:pt>
                <c:pt idx="45293">
                  <c:v>226.4649999998665</c:v>
                </c:pt>
                <c:pt idx="45294">
                  <c:v>226.4699999998665</c:v>
                </c:pt>
                <c:pt idx="45295">
                  <c:v>226.4749999998665</c:v>
                </c:pt>
                <c:pt idx="45296">
                  <c:v>226.4799999998665</c:v>
                </c:pt>
                <c:pt idx="45297">
                  <c:v>226.4849999998665</c:v>
                </c:pt>
                <c:pt idx="45298">
                  <c:v>226.4899999998665</c:v>
                </c:pt>
                <c:pt idx="45299">
                  <c:v>226.4949999998665</c:v>
                </c:pt>
                <c:pt idx="45300">
                  <c:v>226.4999999998665</c:v>
                </c:pt>
                <c:pt idx="45301">
                  <c:v>226.5049999998665</c:v>
                </c:pt>
                <c:pt idx="45302">
                  <c:v>226.5099999998664</c:v>
                </c:pt>
                <c:pt idx="45303">
                  <c:v>226.5149999998663</c:v>
                </c:pt>
                <c:pt idx="45304">
                  <c:v>226.5199999998663</c:v>
                </c:pt>
                <c:pt idx="45305">
                  <c:v>226.5249999998665</c:v>
                </c:pt>
                <c:pt idx="45306">
                  <c:v>226.5299999998664</c:v>
                </c:pt>
                <c:pt idx="45307">
                  <c:v>226.5349999998664</c:v>
                </c:pt>
                <c:pt idx="45308">
                  <c:v>226.5399999998664</c:v>
                </c:pt>
                <c:pt idx="45309">
                  <c:v>226.5449999998663</c:v>
                </c:pt>
                <c:pt idx="45310">
                  <c:v>226.5499999998663</c:v>
                </c:pt>
                <c:pt idx="45311">
                  <c:v>226.5549999998664</c:v>
                </c:pt>
                <c:pt idx="45312">
                  <c:v>226.5599999998664</c:v>
                </c:pt>
                <c:pt idx="45313">
                  <c:v>226.5649999998664</c:v>
                </c:pt>
                <c:pt idx="45314">
                  <c:v>226.5699999998664</c:v>
                </c:pt>
                <c:pt idx="45315">
                  <c:v>226.5749999998663</c:v>
                </c:pt>
                <c:pt idx="45316">
                  <c:v>226.5799999998663</c:v>
                </c:pt>
                <c:pt idx="45317">
                  <c:v>226.5849999998664</c:v>
                </c:pt>
                <c:pt idx="45318">
                  <c:v>226.5899999998664</c:v>
                </c:pt>
                <c:pt idx="45319">
                  <c:v>226.5949999998664</c:v>
                </c:pt>
                <c:pt idx="45320">
                  <c:v>226.5999999998664</c:v>
                </c:pt>
                <c:pt idx="45321">
                  <c:v>226.6049999998664</c:v>
                </c:pt>
                <c:pt idx="45322">
                  <c:v>226.6099999998663</c:v>
                </c:pt>
                <c:pt idx="45323">
                  <c:v>226.6149999998663</c:v>
                </c:pt>
                <c:pt idx="45324">
                  <c:v>226.6199999998663</c:v>
                </c:pt>
                <c:pt idx="45325">
                  <c:v>226.6249999998664</c:v>
                </c:pt>
                <c:pt idx="45326">
                  <c:v>226.6299999998664</c:v>
                </c:pt>
                <c:pt idx="45327">
                  <c:v>226.6349999998664</c:v>
                </c:pt>
                <c:pt idx="45328">
                  <c:v>226.6399999998663</c:v>
                </c:pt>
                <c:pt idx="45329">
                  <c:v>226.6449999998663</c:v>
                </c:pt>
                <c:pt idx="45330">
                  <c:v>226.6499999998663</c:v>
                </c:pt>
                <c:pt idx="45331">
                  <c:v>226.6549999998663</c:v>
                </c:pt>
                <c:pt idx="45332">
                  <c:v>226.6599999998663</c:v>
                </c:pt>
                <c:pt idx="45333">
                  <c:v>226.6649999998663</c:v>
                </c:pt>
                <c:pt idx="45334">
                  <c:v>226.6699999998663</c:v>
                </c:pt>
                <c:pt idx="45335">
                  <c:v>226.6749999998663</c:v>
                </c:pt>
                <c:pt idx="45336">
                  <c:v>226.6799999998663</c:v>
                </c:pt>
                <c:pt idx="45337">
                  <c:v>226.6849999998663</c:v>
                </c:pt>
                <c:pt idx="45338">
                  <c:v>226.6899999998663</c:v>
                </c:pt>
                <c:pt idx="45339">
                  <c:v>226.6949999998663</c:v>
                </c:pt>
                <c:pt idx="45340">
                  <c:v>226.6999999998663</c:v>
                </c:pt>
                <c:pt idx="45341">
                  <c:v>226.7049999998663</c:v>
                </c:pt>
                <c:pt idx="45342">
                  <c:v>226.7099999998663</c:v>
                </c:pt>
                <c:pt idx="45343">
                  <c:v>226.7149999998663</c:v>
                </c:pt>
                <c:pt idx="45344">
                  <c:v>226.7199999998655</c:v>
                </c:pt>
                <c:pt idx="45345">
                  <c:v>226.7249999998663</c:v>
                </c:pt>
                <c:pt idx="45346">
                  <c:v>226.7299999998662</c:v>
                </c:pt>
                <c:pt idx="45347">
                  <c:v>226.7349999998661</c:v>
                </c:pt>
                <c:pt idx="45348">
                  <c:v>226.7399999998661</c:v>
                </c:pt>
                <c:pt idx="45349">
                  <c:v>226.7449999998661</c:v>
                </c:pt>
                <c:pt idx="45350">
                  <c:v>226.7499999998657</c:v>
                </c:pt>
                <c:pt idx="45351">
                  <c:v>226.7549999998662</c:v>
                </c:pt>
                <c:pt idx="45352">
                  <c:v>226.7599999998662</c:v>
                </c:pt>
                <c:pt idx="45353">
                  <c:v>226.7649999998661</c:v>
                </c:pt>
                <c:pt idx="45354">
                  <c:v>226.7699999998661</c:v>
                </c:pt>
                <c:pt idx="45355">
                  <c:v>226.7749999998661</c:v>
                </c:pt>
                <c:pt idx="45356">
                  <c:v>226.7799999998659</c:v>
                </c:pt>
                <c:pt idx="45357">
                  <c:v>226.7849999998662</c:v>
                </c:pt>
                <c:pt idx="45358">
                  <c:v>226.7899999998662</c:v>
                </c:pt>
                <c:pt idx="45359">
                  <c:v>226.7949999998661</c:v>
                </c:pt>
                <c:pt idx="45360">
                  <c:v>226.7999999998661</c:v>
                </c:pt>
                <c:pt idx="45361">
                  <c:v>226.8049999998662</c:v>
                </c:pt>
                <c:pt idx="45362">
                  <c:v>226.8099999998662</c:v>
                </c:pt>
                <c:pt idx="45363">
                  <c:v>226.8149999998662</c:v>
                </c:pt>
                <c:pt idx="45364">
                  <c:v>226.8199999998662</c:v>
                </c:pt>
                <c:pt idx="45365">
                  <c:v>226.8249999998662</c:v>
                </c:pt>
                <c:pt idx="45366">
                  <c:v>226.8299999998662</c:v>
                </c:pt>
                <c:pt idx="45367">
                  <c:v>226.8349999998662</c:v>
                </c:pt>
                <c:pt idx="45368">
                  <c:v>226.8399999998662</c:v>
                </c:pt>
                <c:pt idx="45369">
                  <c:v>226.8449999998662</c:v>
                </c:pt>
                <c:pt idx="45370">
                  <c:v>226.8499999998662</c:v>
                </c:pt>
                <c:pt idx="45371">
                  <c:v>226.8549999998662</c:v>
                </c:pt>
                <c:pt idx="45372">
                  <c:v>226.8599999998662</c:v>
                </c:pt>
                <c:pt idx="45373">
                  <c:v>226.8649999998661</c:v>
                </c:pt>
                <c:pt idx="45374">
                  <c:v>226.8699999998661</c:v>
                </c:pt>
                <c:pt idx="45375">
                  <c:v>226.8749999998661</c:v>
                </c:pt>
                <c:pt idx="45376">
                  <c:v>226.8799999998661</c:v>
                </c:pt>
                <c:pt idx="45377">
                  <c:v>226.8849999998662</c:v>
                </c:pt>
                <c:pt idx="45378">
                  <c:v>226.8899999998661</c:v>
                </c:pt>
                <c:pt idx="45379">
                  <c:v>226.8949999998661</c:v>
                </c:pt>
                <c:pt idx="45380">
                  <c:v>226.8999999998661</c:v>
                </c:pt>
                <c:pt idx="45381">
                  <c:v>226.9049999998661</c:v>
                </c:pt>
                <c:pt idx="45382">
                  <c:v>226.9099999998661</c:v>
                </c:pt>
                <c:pt idx="45383">
                  <c:v>226.9149999998661</c:v>
                </c:pt>
                <c:pt idx="45384">
                  <c:v>226.9199999998661</c:v>
                </c:pt>
                <c:pt idx="45385">
                  <c:v>226.9249999998661</c:v>
                </c:pt>
                <c:pt idx="45386">
                  <c:v>226.9299999998661</c:v>
                </c:pt>
                <c:pt idx="45387">
                  <c:v>226.9349999998661</c:v>
                </c:pt>
                <c:pt idx="45388">
                  <c:v>226.9399999998661</c:v>
                </c:pt>
                <c:pt idx="45389">
                  <c:v>226.9449999998661</c:v>
                </c:pt>
                <c:pt idx="45390">
                  <c:v>226.949999999866</c:v>
                </c:pt>
                <c:pt idx="45391">
                  <c:v>226.9549999998661</c:v>
                </c:pt>
                <c:pt idx="45392">
                  <c:v>226.9599999998661</c:v>
                </c:pt>
                <c:pt idx="45393">
                  <c:v>226.9649999998661</c:v>
                </c:pt>
                <c:pt idx="45394">
                  <c:v>226.969999999866</c:v>
                </c:pt>
                <c:pt idx="45395">
                  <c:v>226.974999999866</c:v>
                </c:pt>
                <c:pt idx="45396">
                  <c:v>226.979999999866</c:v>
                </c:pt>
                <c:pt idx="45397">
                  <c:v>226.984999999866</c:v>
                </c:pt>
                <c:pt idx="45398">
                  <c:v>226.989999999866</c:v>
                </c:pt>
                <c:pt idx="45399">
                  <c:v>226.994999999866</c:v>
                </c:pt>
                <c:pt idx="45400">
                  <c:v>226.999999999866</c:v>
                </c:pt>
                <c:pt idx="45401">
                  <c:v>227.004999999866</c:v>
                </c:pt>
                <c:pt idx="45402">
                  <c:v>227.009999999866</c:v>
                </c:pt>
                <c:pt idx="45403">
                  <c:v>227.0149999998659</c:v>
                </c:pt>
                <c:pt idx="45404">
                  <c:v>227.0199999998659</c:v>
                </c:pt>
                <c:pt idx="45405">
                  <c:v>227.024999999866</c:v>
                </c:pt>
                <c:pt idx="45406">
                  <c:v>227.029999999866</c:v>
                </c:pt>
                <c:pt idx="45407">
                  <c:v>227.034999999866</c:v>
                </c:pt>
                <c:pt idx="45408">
                  <c:v>227.039999999866</c:v>
                </c:pt>
                <c:pt idx="45409">
                  <c:v>227.044999999866</c:v>
                </c:pt>
                <c:pt idx="45410">
                  <c:v>227.0499999998659</c:v>
                </c:pt>
                <c:pt idx="45411">
                  <c:v>227.054999999866</c:v>
                </c:pt>
                <c:pt idx="45412">
                  <c:v>227.059999999866</c:v>
                </c:pt>
                <c:pt idx="45413">
                  <c:v>227.064999999866</c:v>
                </c:pt>
                <c:pt idx="45414">
                  <c:v>227.069999999866</c:v>
                </c:pt>
                <c:pt idx="45415">
                  <c:v>227.074999999866</c:v>
                </c:pt>
                <c:pt idx="45416">
                  <c:v>227.0799999998659</c:v>
                </c:pt>
                <c:pt idx="45417">
                  <c:v>227.0849999998659</c:v>
                </c:pt>
                <c:pt idx="45418">
                  <c:v>227.0899999998659</c:v>
                </c:pt>
                <c:pt idx="45419">
                  <c:v>227.0949999998659</c:v>
                </c:pt>
                <c:pt idx="45420">
                  <c:v>227.0999999998659</c:v>
                </c:pt>
                <c:pt idx="45421">
                  <c:v>227.1049999998659</c:v>
                </c:pt>
                <c:pt idx="45422">
                  <c:v>227.1099999998659</c:v>
                </c:pt>
                <c:pt idx="45423">
                  <c:v>227.1149999998659</c:v>
                </c:pt>
                <c:pt idx="45424">
                  <c:v>227.1199999998659</c:v>
                </c:pt>
                <c:pt idx="45425">
                  <c:v>227.1249999998659</c:v>
                </c:pt>
                <c:pt idx="45426">
                  <c:v>227.1299999998659</c:v>
                </c:pt>
                <c:pt idx="45427">
                  <c:v>227.1349999998659</c:v>
                </c:pt>
                <c:pt idx="45428">
                  <c:v>227.1399999998659</c:v>
                </c:pt>
                <c:pt idx="45429">
                  <c:v>227.1449999998659</c:v>
                </c:pt>
                <c:pt idx="45430">
                  <c:v>227.1499999998659</c:v>
                </c:pt>
                <c:pt idx="45431">
                  <c:v>227.1549999998659</c:v>
                </c:pt>
                <c:pt idx="45432">
                  <c:v>227.1599999998659</c:v>
                </c:pt>
                <c:pt idx="45433">
                  <c:v>227.1649999998659</c:v>
                </c:pt>
                <c:pt idx="45434">
                  <c:v>227.1699999998658</c:v>
                </c:pt>
                <c:pt idx="45435">
                  <c:v>227.1749999998657</c:v>
                </c:pt>
                <c:pt idx="45436">
                  <c:v>227.1799999998657</c:v>
                </c:pt>
                <c:pt idx="45437">
                  <c:v>227.1849999998659</c:v>
                </c:pt>
                <c:pt idx="45438">
                  <c:v>227.1899999998658</c:v>
                </c:pt>
                <c:pt idx="45439">
                  <c:v>227.1949999998658</c:v>
                </c:pt>
                <c:pt idx="45440">
                  <c:v>227.1999999998658</c:v>
                </c:pt>
                <c:pt idx="45441">
                  <c:v>227.2049999998657</c:v>
                </c:pt>
                <c:pt idx="45442">
                  <c:v>227.2099999998657</c:v>
                </c:pt>
                <c:pt idx="45443">
                  <c:v>227.2149999998657</c:v>
                </c:pt>
                <c:pt idx="45444">
                  <c:v>227.2199999998655</c:v>
                </c:pt>
                <c:pt idx="45445">
                  <c:v>227.2249999998658</c:v>
                </c:pt>
                <c:pt idx="45446">
                  <c:v>227.2299999998658</c:v>
                </c:pt>
                <c:pt idx="45447">
                  <c:v>227.2349999998657</c:v>
                </c:pt>
                <c:pt idx="45448">
                  <c:v>227.2399999998657</c:v>
                </c:pt>
                <c:pt idx="45449">
                  <c:v>227.2449999998657</c:v>
                </c:pt>
                <c:pt idx="45450">
                  <c:v>227.2499999998657</c:v>
                </c:pt>
                <c:pt idx="45451">
                  <c:v>227.2549999998658</c:v>
                </c:pt>
                <c:pt idx="45452">
                  <c:v>227.2599999998658</c:v>
                </c:pt>
                <c:pt idx="45453">
                  <c:v>227.2649999998658</c:v>
                </c:pt>
                <c:pt idx="45454">
                  <c:v>227.2699999998657</c:v>
                </c:pt>
                <c:pt idx="45455">
                  <c:v>227.2749999998657</c:v>
                </c:pt>
                <c:pt idx="45456">
                  <c:v>227.2799999998657</c:v>
                </c:pt>
                <c:pt idx="45457">
                  <c:v>227.2849999998658</c:v>
                </c:pt>
                <c:pt idx="45458">
                  <c:v>227.2899999998658</c:v>
                </c:pt>
                <c:pt idx="45459">
                  <c:v>227.2949999998658</c:v>
                </c:pt>
                <c:pt idx="45460">
                  <c:v>227.2999999998657</c:v>
                </c:pt>
                <c:pt idx="45461">
                  <c:v>227.3049999998657</c:v>
                </c:pt>
                <c:pt idx="45462">
                  <c:v>227.3099999998657</c:v>
                </c:pt>
                <c:pt idx="45463">
                  <c:v>227.3149999998657</c:v>
                </c:pt>
                <c:pt idx="45464">
                  <c:v>227.3199999998657</c:v>
                </c:pt>
                <c:pt idx="45465">
                  <c:v>227.3249999998658</c:v>
                </c:pt>
                <c:pt idx="45466">
                  <c:v>227.3299999998657</c:v>
                </c:pt>
                <c:pt idx="45467">
                  <c:v>227.3349999998657</c:v>
                </c:pt>
                <c:pt idx="45468">
                  <c:v>227.3399999998657</c:v>
                </c:pt>
                <c:pt idx="45469">
                  <c:v>227.3449999998657</c:v>
                </c:pt>
                <c:pt idx="45470">
                  <c:v>227.3499999998657</c:v>
                </c:pt>
                <c:pt idx="45471">
                  <c:v>227.3549999998657</c:v>
                </c:pt>
                <c:pt idx="45472">
                  <c:v>227.3599999998657</c:v>
                </c:pt>
                <c:pt idx="45473">
                  <c:v>227.3649999998657</c:v>
                </c:pt>
                <c:pt idx="45474">
                  <c:v>227.3699999998657</c:v>
                </c:pt>
                <c:pt idx="45475">
                  <c:v>227.3749999998657</c:v>
                </c:pt>
                <c:pt idx="45476">
                  <c:v>227.3799999998657</c:v>
                </c:pt>
                <c:pt idx="45477">
                  <c:v>227.3849999998657</c:v>
                </c:pt>
                <c:pt idx="45478">
                  <c:v>227.3899999998657</c:v>
                </c:pt>
                <c:pt idx="45479">
                  <c:v>227.3949999998657</c:v>
                </c:pt>
                <c:pt idx="45480">
                  <c:v>227.3999999998657</c:v>
                </c:pt>
                <c:pt idx="45481">
                  <c:v>227.4049999998657</c:v>
                </c:pt>
                <c:pt idx="45482">
                  <c:v>227.4099999998656</c:v>
                </c:pt>
                <c:pt idx="45483">
                  <c:v>227.4149999998656</c:v>
                </c:pt>
                <c:pt idx="45484">
                  <c:v>227.4199999998656</c:v>
                </c:pt>
                <c:pt idx="45485">
                  <c:v>227.4249999998656</c:v>
                </c:pt>
                <c:pt idx="45486">
                  <c:v>227.4299999998656</c:v>
                </c:pt>
                <c:pt idx="45487">
                  <c:v>227.4349999998656</c:v>
                </c:pt>
                <c:pt idx="45488">
                  <c:v>227.4399999998656</c:v>
                </c:pt>
                <c:pt idx="45489">
                  <c:v>227.4449999998656</c:v>
                </c:pt>
                <c:pt idx="45490">
                  <c:v>227.4499999998656</c:v>
                </c:pt>
                <c:pt idx="45491">
                  <c:v>227.4549999998656</c:v>
                </c:pt>
                <c:pt idx="45492">
                  <c:v>227.4599999998656</c:v>
                </c:pt>
                <c:pt idx="45493">
                  <c:v>227.4649999998656</c:v>
                </c:pt>
                <c:pt idx="45494">
                  <c:v>227.4699999998656</c:v>
                </c:pt>
                <c:pt idx="45495">
                  <c:v>227.4749999998656</c:v>
                </c:pt>
                <c:pt idx="45496">
                  <c:v>227.4799999998656</c:v>
                </c:pt>
                <c:pt idx="45497">
                  <c:v>227.4849999998656</c:v>
                </c:pt>
                <c:pt idx="45498">
                  <c:v>227.4899999998656</c:v>
                </c:pt>
                <c:pt idx="45499">
                  <c:v>227.4949999998656</c:v>
                </c:pt>
                <c:pt idx="45500">
                  <c:v>227.4999999998656</c:v>
                </c:pt>
                <c:pt idx="45501">
                  <c:v>227.5049999998656</c:v>
                </c:pt>
                <c:pt idx="45502">
                  <c:v>227.5099999998656</c:v>
                </c:pt>
                <c:pt idx="45503">
                  <c:v>227.5149999998656</c:v>
                </c:pt>
                <c:pt idx="45504">
                  <c:v>227.5199999998655</c:v>
                </c:pt>
                <c:pt idx="45505">
                  <c:v>227.5249999998655</c:v>
                </c:pt>
                <c:pt idx="45506">
                  <c:v>227.5299999998655</c:v>
                </c:pt>
                <c:pt idx="45507">
                  <c:v>227.5349999998655</c:v>
                </c:pt>
                <c:pt idx="45508">
                  <c:v>227.5399999998655</c:v>
                </c:pt>
                <c:pt idx="45509">
                  <c:v>227.5449999998655</c:v>
                </c:pt>
                <c:pt idx="45510">
                  <c:v>227.5499999998655</c:v>
                </c:pt>
                <c:pt idx="45511">
                  <c:v>227.5549999998655</c:v>
                </c:pt>
                <c:pt idx="45512">
                  <c:v>227.5599999998655</c:v>
                </c:pt>
                <c:pt idx="45513">
                  <c:v>227.5649999998655</c:v>
                </c:pt>
                <c:pt idx="45514">
                  <c:v>227.5699999998655</c:v>
                </c:pt>
                <c:pt idx="45515">
                  <c:v>227.5749999998655</c:v>
                </c:pt>
                <c:pt idx="45516">
                  <c:v>227.5799999998655</c:v>
                </c:pt>
                <c:pt idx="45517">
                  <c:v>227.5849999998655</c:v>
                </c:pt>
                <c:pt idx="45518">
                  <c:v>227.5899999998655</c:v>
                </c:pt>
                <c:pt idx="45519">
                  <c:v>227.5949999998655</c:v>
                </c:pt>
                <c:pt idx="45520">
                  <c:v>227.5999999998655</c:v>
                </c:pt>
                <c:pt idx="45521">
                  <c:v>227.6049999998655</c:v>
                </c:pt>
                <c:pt idx="45522">
                  <c:v>227.6099999998654</c:v>
                </c:pt>
                <c:pt idx="45523">
                  <c:v>227.6149999998653</c:v>
                </c:pt>
                <c:pt idx="45524">
                  <c:v>227.6199999998653</c:v>
                </c:pt>
                <c:pt idx="45525">
                  <c:v>227.6249999998655</c:v>
                </c:pt>
                <c:pt idx="45526">
                  <c:v>227.6299999998654</c:v>
                </c:pt>
                <c:pt idx="45527">
                  <c:v>227.6349999998654</c:v>
                </c:pt>
                <c:pt idx="45528">
                  <c:v>227.6399999998654</c:v>
                </c:pt>
                <c:pt idx="45529">
                  <c:v>227.6449999998653</c:v>
                </c:pt>
                <c:pt idx="45530">
                  <c:v>227.6499999998653</c:v>
                </c:pt>
                <c:pt idx="45531">
                  <c:v>227.6549999998654</c:v>
                </c:pt>
                <c:pt idx="45532">
                  <c:v>227.6599999998654</c:v>
                </c:pt>
                <c:pt idx="45533">
                  <c:v>227.6649999998654</c:v>
                </c:pt>
                <c:pt idx="45534">
                  <c:v>227.6699999998654</c:v>
                </c:pt>
                <c:pt idx="45535">
                  <c:v>227.6749999998653</c:v>
                </c:pt>
                <c:pt idx="45536">
                  <c:v>227.6799999998653</c:v>
                </c:pt>
                <c:pt idx="45537">
                  <c:v>227.6849999998654</c:v>
                </c:pt>
                <c:pt idx="45538">
                  <c:v>227.6899999998654</c:v>
                </c:pt>
                <c:pt idx="45539">
                  <c:v>227.6949999998654</c:v>
                </c:pt>
                <c:pt idx="45540">
                  <c:v>227.6999999998654</c:v>
                </c:pt>
                <c:pt idx="45541">
                  <c:v>227.7049999998654</c:v>
                </c:pt>
                <c:pt idx="45542">
                  <c:v>227.7099999998653</c:v>
                </c:pt>
                <c:pt idx="45543">
                  <c:v>227.7149999998653</c:v>
                </c:pt>
                <c:pt idx="45544">
                  <c:v>227.7199999998653</c:v>
                </c:pt>
                <c:pt idx="45545">
                  <c:v>227.7249999998654</c:v>
                </c:pt>
                <c:pt idx="45546">
                  <c:v>227.7299999998654</c:v>
                </c:pt>
                <c:pt idx="45547">
                  <c:v>227.7349999998654</c:v>
                </c:pt>
                <c:pt idx="45548">
                  <c:v>227.7399999998653</c:v>
                </c:pt>
                <c:pt idx="45549">
                  <c:v>227.7449999998653</c:v>
                </c:pt>
                <c:pt idx="45550">
                  <c:v>227.7499999998653</c:v>
                </c:pt>
                <c:pt idx="45551">
                  <c:v>227.7549999998653</c:v>
                </c:pt>
                <c:pt idx="45552">
                  <c:v>227.7599999998653</c:v>
                </c:pt>
                <c:pt idx="45553">
                  <c:v>227.7649999998653</c:v>
                </c:pt>
                <c:pt idx="45554">
                  <c:v>227.7699999998653</c:v>
                </c:pt>
                <c:pt idx="45555">
                  <c:v>227.7749999998653</c:v>
                </c:pt>
                <c:pt idx="45556">
                  <c:v>227.7799999998653</c:v>
                </c:pt>
                <c:pt idx="45557">
                  <c:v>227.7849999998653</c:v>
                </c:pt>
                <c:pt idx="45558">
                  <c:v>227.7899999998653</c:v>
                </c:pt>
                <c:pt idx="45559">
                  <c:v>227.7949999998653</c:v>
                </c:pt>
                <c:pt idx="45560">
                  <c:v>227.7999999998653</c:v>
                </c:pt>
                <c:pt idx="45561">
                  <c:v>227.8049999998653</c:v>
                </c:pt>
                <c:pt idx="45562">
                  <c:v>227.8099999998653</c:v>
                </c:pt>
                <c:pt idx="45563">
                  <c:v>227.8149999998653</c:v>
                </c:pt>
                <c:pt idx="45564">
                  <c:v>227.8199999998653</c:v>
                </c:pt>
                <c:pt idx="45565">
                  <c:v>227.8249999998653</c:v>
                </c:pt>
                <c:pt idx="45566">
                  <c:v>227.8299999998653</c:v>
                </c:pt>
                <c:pt idx="45567">
                  <c:v>227.8349999998653</c:v>
                </c:pt>
                <c:pt idx="45568">
                  <c:v>227.8399999998653</c:v>
                </c:pt>
                <c:pt idx="45569">
                  <c:v>227.8449999998653</c:v>
                </c:pt>
                <c:pt idx="45570">
                  <c:v>227.8499999998652</c:v>
                </c:pt>
                <c:pt idx="45571">
                  <c:v>227.8549999998652</c:v>
                </c:pt>
                <c:pt idx="45572">
                  <c:v>227.8599999998652</c:v>
                </c:pt>
                <c:pt idx="45573">
                  <c:v>227.8649999998652</c:v>
                </c:pt>
                <c:pt idx="45574">
                  <c:v>227.8699999998652</c:v>
                </c:pt>
                <c:pt idx="45575">
                  <c:v>227.8749999998652</c:v>
                </c:pt>
                <c:pt idx="45576">
                  <c:v>227.8799999998652</c:v>
                </c:pt>
                <c:pt idx="45577">
                  <c:v>227.8849999998652</c:v>
                </c:pt>
                <c:pt idx="45578">
                  <c:v>227.8899999998652</c:v>
                </c:pt>
                <c:pt idx="45579">
                  <c:v>227.8949999998652</c:v>
                </c:pt>
                <c:pt idx="45580">
                  <c:v>227.8999999998652</c:v>
                </c:pt>
                <c:pt idx="45581">
                  <c:v>227.9049999998652</c:v>
                </c:pt>
                <c:pt idx="45582">
                  <c:v>227.9099999998652</c:v>
                </c:pt>
                <c:pt idx="45583">
                  <c:v>227.9149999998652</c:v>
                </c:pt>
                <c:pt idx="45584">
                  <c:v>227.9199999998652</c:v>
                </c:pt>
                <c:pt idx="45585">
                  <c:v>227.9249999998652</c:v>
                </c:pt>
                <c:pt idx="45586">
                  <c:v>227.9299999998652</c:v>
                </c:pt>
                <c:pt idx="45587">
                  <c:v>227.9349999998652</c:v>
                </c:pt>
                <c:pt idx="45588">
                  <c:v>227.9399999998652</c:v>
                </c:pt>
                <c:pt idx="45589">
                  <c:v>227.9449999998652</c:v>
                </c:pt>
                <c:pt idx="45590">
                  <c:v>227.9499999998652</c:v>
                </c:pt>
                <c:pt idx="45591">
                  <c:v>227.9549999998652</c:v>
                </c:pt>
                <c:pt idx="45592">
                  <c:v>227.9599999998652</c:v>
                </c:pt>
                <c:pt idx="45593">
                  <c:v>227.9649999998651</c:v>
                </c:pt>
                <c:pt idx="45594">
                  <c:v>227.9699999998651</c:v>
                </c:pt>
                <c:pt idx="45595">
                  <c:v>227.9749999998651</c:v>
                </c:pt>
                <c:pt idx="45596">
                  <c:v>227.9799999998651</c:v>
                </c:pt>
                <c:pt idx="45597">
                  <c:v>227.9849999998652</c:v>
                </c:pt>
                <c:pt idx="45598">
                  <c:v>227.9899999998651</c:v>
                </c:pt>
                <c:pt idx="45599">
                  <c:v>227.9949999998651</c:v>
                </c:pt>
                <c:pt idx="45600">
                  <c:v>227.9999999998651</c:v>
                </c:pt>
                <c:pt idx="45601">
                  <c:v>228.0049999998651</c:v>
                </c:pt>
                <c:pt idx="45602">
                  <c:v>228.0099999998651</c:v>
                </c:pt>
                <c:pt idx="45603">
                  <c:v>228.0149999998651</c:v>
                </c:pt>
                <c:pt idx="45604">
                  <c:v>228.0199999998651</c:v>
                </c:pt>
                <c:pt idx="45605">
                  <c:v>228.0249999998651</c:v>
                </c:pt>
                <c:pt idx="45606">
                  <c:v>228.0299999998651</c:v>
                </c:pt>
                <c:pt idx="45607">
                  <c:v>228.0349999998651</c:v>
                </c:pt>
                <c:pt idx="45608">
                  <c:v>228.0399999998651</c:v>
                </c:pt>
                <c:pt idx="45609">
                  <c:v>228.0449999998651</c:v>
                </c:pt>
                <c:pt idx="45610">
                  <c:v>228.049999999865</c:v>
                </c:pt>
                <c:pt idx="45611">
                  <c:v>228.0549999998651</c:v>
                </c:pt>
                <c:pt idx="45612">
                  <c:v>228.0599999998651</c:v>
                </c:pt>
                <c:pt idx="45613">
                  <c:v>228.0649999998651</c:v>
                </c:pt>
                <c:pt idx="45614">
                  <c:v>228.069999999865</c:v>
                </c:pt>
                <c:pt idx="45615">
                  <c:v>228.074999999865</c:v>
                </c:pt>
                <c:pt idx="45616">
                  <c:v>228.079999999865</c:v>
                </c:pt>
                <c:pt idx="45617">
                  <c:v>228.084999999865</c:v>
                </c:pt>
                <c:pt idx="45618">
                  <c:v>228.089999999865</c:v>
                </c:pt>
                <c:pt idx="45619">
                  <c:v>228.094999999865</c:v>
                </c:pt>
                <c:pt idx="45620">
                  <c:v>228.099999999865</c:v>
                </c:pt>
                <c:pt idx="45621">
                  <c:v>228.104999999865</c:v>
                </c:pt>
                <c:pt idx="45622">
                  <c:v>228.109999999865</c:v>
                </c:pt>
                <c:pt idx="45623">
                  <c:v>228.1149999998649</c:v>
                </c:pt>
                <c:pt idx="45624">
                  <c:v>228.1199999998649</c:v>
                </c:pt>
                <c:pt idx="45625">
                  <c:v>228.124999999865</c:v>
                </c:pt>
                <c:pt idx="45626">
                  <c:v>228.129999999865</c:v>
                </c:pt>
                <c:pt idx="45627">
                  <c:v>228.134999999865</c:v>
                </c:pt>
                <c:pt idx="45628">
                  <c:v>228.139999999865</c:v>
                </c:pt>
                <c:pt idx="45629">
                  <c:v>228.144999999865</c:v>
                </c:pt>
                <c:pt idx="45630">
                  <c:v>228.1499999998649</c:v>
                </c:pt>
                <c:pt idx="45631">
                  <c:v>228.154999999865</c:v>
                </c:pt>
                <c:pt idx="45632">
                  <c:v>228.159999999865</c:v>
                </c:pt>
                <c:pt idx="45633">
                  <c:v>228.164999999865</c:v>
                </c:pt>
                <c:pt idx="45634">
                  <c:v>228.169999999865</c:v>
                </c:pt>
                <c:pt idx="45635">
                  <c:v>228.174999999865</c:v>
                </c:pt>
                <c:pt idx="45636">
                  <c:v>228.1799999998649</c:v>
                </c:pt>
                <c:pt idx="45637">
                  <c:v>228.1849999998649</c:v>
                </c:pt>
                <c:pt idx="45638">
                  <c:v>228.1899999998649</c:v>
                </c:pt>
                <c:pt idx="45639">
                  <c:v>228.1949999998649</c:v>
                </c:pt>
                <c:pt idx="45640">
                  <c:v>228.1999999998649</c:v>
                </c:pt>
                <c:pt idx="45641">
                  <c:v>228.2049999998649</c:v>
                </c:pt>
                <c:pt idx="45642">
                  <c:v>228.2099999998649</c:v>
                </c:pt>
                <c:pt idx="45643">
                  <c:v>228.2149999998649</c:v>
                </c:pt>
                <c:pt idx="45644">
                  <c:v>228.2199999998649</c:v>
                </c:pt>
                <c:pt idx="45645">
                  <c:v>228.2249999998649</c:v>
                </c:pt>
                <c:pt idx="45646">
                  <c:v>228.2299999998649</c:v>
                </c:pt>
                <c:pt idx="45647">
                  <c:v>228.2349999998649</c:v>
                </c:pt>
                <c:pt idx="45648">
                  <c:v>228.2399999998649</c:v>
                </c:pt>
                <c:pt idx="45649">
                  <c:v>228.2449999998649</c:v>
                </c:pt>
                <c:pt idx="45650">
                  <c:v>228.2499999998649</c:v>
                </c:pt>
                <c:pt idx="45651">
                  <c:v>228.2549999998649</c:v>
                </c:pt>
                <c:pt idx="45652">
                  <c:v>228.2599999998649</c:v>
                </c:pt>
                <c:pt idx="45653">
                  <c:v>228.2649999998649</c:v>
                </c:pt>
                <c:pt idx="45654">
                  <c:v>228.2699999998648</c:v>
                </c:pt>
                <c:pt idx="45655">
                  <c:v>228.2749999998647</c:v>
                </c:pt>
                <c:pt idx="45656">
                  <c:v>228.2799999998647</c:v>
                </c:pt>
                <c:pt idx="45657">
                  <c:v>228.2849999998649</c:v>
                </c:pt>
                <c:pt idx="45658">
                  <c:v>228.2899999998648</c:v>
                </c:pt>
                <c:pt idx="45659">
                  <c:v>228.2949999998648</c:v>
                </c:pt>
                <c:pt idx="45660">
                  <c:v>228.2999999998648</c:v>
                </c:pt>
                <c:pt idx="45661">
                  <c:v>228.3049999998648</c:v>
                </c:pt>
                <c:pt idx="45662">
                  <c:v>228.3099999998648</c:v>
                </c:pt>
                <c:pt idx="45663">
                  <c:v>228.3149999998648</c:v>
                </c:pt>
                <c:pt idx="45664">
                  <c:v>228.3199999998648</c:v>
                </c:pt>
                <c:pt idx="45665">
                  <c:v>228.3249999998648</c:v>
                </c:pt>
                <c:pt idx="45666">
                  <c:v>228.3299999998648</c:v>
                </c:pt>
                <c:pt idx="45667">
                  <c:v>228.3349999998648</c:v>
                </c:pt>
                <c:pt idx="45668">
                  <c:v>228.3399999998648</c:v>
                </c:pt>
                <c:pt idx="45669">
                  <c:v>228.3449999998648</c:v>
                </c:pt>
                <c:pt idx="45670">
                  <c:v>228.3499999998648</c:v>
                </c:pt>
                <c:pt idx="45671">
                  <c:v>228.3549999998648</c:v>
                </c:pt>
                <c:pt idx="45672">
                  <c:v>228.3599999998648</c:v>
                </c:pt>
                <c:pt idx="45673">
                  <c:v>228.3649999998648</c:v>
                </c:pt>
                <c:pt idx="45674">
                  <c:v>228.3699999998648</c:v>
                </c:pt>
                <c:pt idx="45675">
                  <c:v>228.3749999998648</c:v>
                </c:pt>
                <c:pt idx="45676">
                  <c:v>228.3799999998648</c:v>
                </c:pt>
                <c:pt idx="45677">
                  <c:v>228.3849999998648</c:v>
                </c:pt>
                <c:pt idx="45678">
                  <c:v>228.3899999998648</c:v>
                </c:pt>
                <c:pt idx="45679">
                  <c:v>228.3949999998648</c:v>
                </c:pt>
                <c:pt idx="45680">
                  <c:v>228.3999999998648</c:v>
                </c:pt>
                <c:pt idx="45681">
                  <c:v>228.4049999998647</c:v>
                </c:pt>
                <c:pt idx="45682">
                  <c:v>228.4099999998647</c:v>
                </c:pt>
                <c:pt idx="45683">
                  <c:v>228.4149999998647</c:v>
                </c:pt>
                <c:pt idx="45684">
                  <c:v>228.4199999998647</c:v>
                </c:pt>
                <c:pt idx="45685">
                  <c:v>228.4249999998648</c:v>
                </c:pt>
                <c:pt idx="45686">
                  <c:v>228.4299999998647</c:v>
                </c:pt>
                <c:pt idx="45687">
                  <c:v>228.4349999998647</c:v>
                </c:pt>
                <c:pt idx="45688">
                  <c:v>228.4399999998647</c:v>
                </c:pt>
                <c:pt idx="45689">
                  <c:v>228.4449999998647</c:v>
                </c:pt>
                <c:pt idx="45690">
                  <c:v>228.4499999998647</c:v>
                </c:pt>
                <c:pt idx="45691">
                  <c:v>228.4549999998647</c:v>
                </c:pt>
                <c:pt idx="45692">
                  <c:v>228.4599999998647</c:v>
                </c:pt>
                <c:pt idx="45693">
                  <c:v>228.4649999998647</c:v>
                </c:pt>
                <c:pt idx="45694">
                  <c:v>228.4699999998647</c:v>
                </c:pt>
                <c:pt idx="45695">
                  <c:v>228.4749999998647</c:v>
                </c:pt>
                <c:pt idx="45696">
                  <c:v>228.4799999998647</c:v>
                </c:pt>
                <c:pt idx="45697">
                  <c:v>228.4849999998647</c:v>
                </c:pt>
                <c:pt idx="45698">
                  <c:v>228.4899999998647</c:v>
                </c:pt>
                <c:pt idx="45699">
                  <c:v>228.4949999998647</c:v>
                </c:pt>
                <c:pt idx="45700">
                  <c:v>228.4999999998647</c:v>
                </c:pt>
                <c:pt idx="45701">
                  <c:v>228.5049999998647</c:v>
                </c:pt>
                <c:pt idx="45702">
                  <c:v>228.5099999998646</c:v>
                </c:pt>
                <c:pt idx="45703">
                  <c:v>228.5149999998646</c:v>
                </c:pt>
                <c:pt idx="45704">
                  <c:v>228.5199999998646</c:v>
                </c:pt>
                <c:pt idx="45705">
                  <c:v>228.5249999998646</c:v>
                </c:pt>
                <c:pt idx="45706">
                  <c:v>228.5299999998646</c:v>
                </c:pt>
                <c:pt idx="45707">
                  <c:v>228.5349999998646</c:v>
                </c:pt>
                <c:pt idx="45708">
                  <c:v>228.5399999998646</c:v>
                </c:pt>
                <c:pt idx="45709">
                  <c:v>228.5449999998646</c:v>
                </c:pt>
                <c:pt idx="45710">
                  <c:v>228.5499999998646</c:v>
                </c:pt>
                <c:pt idx="45711">
                  <c:v>228.5549999998646</c:v>
                </c:pt>
                <c:pt idx="45712">
                  <c:v>228.5599999998646</c:v>
                </c:pt>
                <c:pt idx="45713">
                  <c:v>228.5649999998646</c:v>
                </c:pt>
                <c:pt idx="45714">
                  <c:v>228.5699999998646</c:v>
                </c:pt>
                <c:pt idx="45715">
                  <c:v>228.5749999998646</c:v>
                </c:pt>
                <c:pt idx="45716">
                  <c:v>228.5799999998646</c:v>
                </c:pt>
                <c:pt idx="45717">
                  <c:v>228.5849999998646</c:v>
                </c:pt>
                <c:pt idx="45718">
                  <c:v>228.5899999998646</c:v>
                </c:pt>
                <c:pt idx="45719">
                  <c:v>228.5949999998646</c:v>
                </c:pt>
                <c:pt idx="45720">
                  <c:v>228.5999999998646</c:v>
                </c:pt>
                <c:pt idx="45721">
                  <c:v>228.6049999998646</c:v>
                </c:pt>
                <c:pt idx="45722">
                  <c:v>228.6099999998646</c:v>
                </c:pt>
                <c:pt idx="45723">
                  <c:v>228.6149999998646</c:v>
                </c:pt>
                <c:pt idx="45724">
                  <c:v>228.6199999998645</c:v>
                </c:pt>
                <c:pt idx="45725">
                  <c:v>228.6249999998645</c:v>
                </c:pt>
                <c:pt idx="45726">
                  <c:v>228.6299999998645</c:v>
                </c:pt>
                <c:pt idx="45727">
                  <c:v>228.6349999998645</c:v>
                </c:pt>
                <c:pt idx="45728">
                  <c:v>228.6399999998645</c:v>
                </c:pt>
                <c:pt idx="45729">
                  <c:v>228.6449999998645</c:v>
                </c:pt>
                <c:pt idx="45730">
                  <c:v>228.6499999998645</c:v>
                </c:pt>
                <c:pt idx="45731">
                  <c:v>228.6549999998645</c:v>
                </c:pt>
                <c:pt idx="45732">
                  <c:v>228.6599999998645</c:v>
                </c:pt>
                <c:pt idx="45733">
                  <c:v>228.6649999998645</c:v>
                </c:pt>
                <c:pt idx="45734">
                  <c:v>228.6699999998645</c:v>
                </c:pt>
                <c:pt idx="45735">
                  <c:v>228.6749999998645</c:v>
                </c:pt>
                <c:pt idx="45736">
                  <c:v>228.6799999998645</c:v>
                </c:pt>
                <c:pt idx="45737">
                  <c:v>228.6849999998645</c:v>
                </c:pt>
                <c:pt idx="45738">
                  <c:v>228.6899999998645</c:v>
                </c:pt>
                <c:pt idx="45739">
                  <c:v>228.6949999998645</c:v>
                </c:pt>
                <c:pt idx="45740">
                  <c:v>228.6999999998645</c:v>
                </c:pt>
                <c:pt idx="45741">
                  <c:v>228.7049999998645</c:v>
                </c:pt>
                <c:pt idx="45742">
                  <c:v>228.7099999998644</c:v>
                </c:pt>
                <c:pt idx="45743">
                  <c:v>228.7149999998643</c:v>
                </c:pt>
                <c:pt idx="45744">
                  <c:v>228.7199999998643</c:v>
                </c:pt>
                <c:pt idx="45745">
                  <c:v>228.7249999998645</c:v>
                </c:pt>
                <c:pt idx="45746">
                  <c:v>228.7299999998644</c:v>
                </c:pt>
                <c:pt idx="45747">
                  <c:v>228.7349999998644</c:v>
                </c:pt>
                <c:pt idx="45748">
                  <c:v>228.7399999998644</c:v>
                </c:pt>
                <c:pt idx="45749">
                  <c:v>228.7449999998643</c:v>
                </c:pt>
                <c:pt idx="45750">
                  <c:v>228.7499999998643</c:v>
                </c:pt>
                <c:pt idx="45751">
                  <c:v>228.7549999998644</c:v>
                </c:pt>
                <c:pt idx="45752">
                  <c:v>228.7599999998644</c:v>
                </c:pt>
                <c:pt idx="45753">
                  <c:v>228.7649999998644</c:v>
                </c:pt>
                <c:pt idx="45754">
                  <c:v>228.7699999998644</c:v>
                </c:pt>
                <c:pt idx="45755">
                  <c:v>228.7749999998643</c:v>
                </c:pt>
                <c:pt idx="45756">
                  <c:v>228.7799999998643</c:v>
                </c:pt>
                <c:pt idx="45757">
                  <c:v>228.7849999998644</c:v>
                </c:pt>
                <c:pt idx="45758">
                  <c:v>228.7899999998644</c:v>
                </c:pt>
                <c:pt idx="45759">
                  <c:v>228.7949999998644</c:v>
                </c:pt>
                <c:pt idx="45760">
                  <c:v>228.7999999998644</c:v>
                </c:pt>
                <c:pt idx="45761">
                  <c:v>228.8049999998644</c:v>
                </c:pt>
                <c:pt idx="45762">
                  <c:v>228.8099999998644</c:v>
                </c:pt>
                <c:pt idx="45763">
                  <c:v>228.8149999998644</c:v>
                </c:pt>
                <c:pt idx="45764">
                  <c:v>228.8199999998644</c:v>
                </c:pt>
                <c:pt idx="45765">
                  <c:v>228.8249999998644</c:v>
                </c:pt>
                <c:pt idx="45766">
                  <c:v>228.8299999998644</c:v>
                </c:pt>
                <c:pt idx="45767">
                  <c:v>228.8349999998644</c:v>
                </c:pt>
                <c:pt idx="45768">
                  <c:v>228.8399999998644</c:v>
                </c:pt>
                <c:pt idx="45769">
                  <c:v>228.8449999998643</c:v>
                </c:pt>
                <c:pt idx="45770">
                  <c:v>228.8499999998643</c:v>
                </c:pt>
                <c:pt idx="45771">
                  <c:v>228.8549999998644</c:v>
                </c:pt>
                <c:pt idx="45772">
                  <c:v>228.8599999998644</c:v>
                </c:pt>
                <c:pt idx="45773">
                  <c:v>228.8649999998644</c:v>
                </c:pt>
                <c:pt idx="45774">
                  <c:v>228.8699999998643</c:v>
                </c:pt>
                <c:pt idx="45775">
                  <c:v>228.8749999998643</c:v>
                </c:pt>
                <c:pt idx="45776">
                  <c:v>228.8799999998643</c:v>
                </c:pt>
                <c:pt idx="45777">
                  <c:v>228.8849999998643</c:v>
                </c:pt>
                <c:pt idx="45778">
                  <c:v>228.8899999998643</c:v>
                </c:pt>
                <c:pt idx="45779">
                  <c:v>228.8949999998643</c:v>
                </c:pt>
                <c:pt idx="45780">
                  <c:v>228.8999999998643</c:v>
                </c:pt>
                <c:pt idx="45781">
                  <c:v>228.9049999998643</c:v>
                </c:pt>
                <c:pt idx="45782">
                  <c:v>228.9099999998643</c:v>
                </c:pt>
                <c:pt idx="45783">
                  <c:v>228.9149999998643</c:v>
                </c:pt>
                <c:pt idx="45784">
                  <c:v>228.9199999998643</c:v>
                </c:pt>
                <c:pt idx="45785">
                  <c:v>228.9249999998643</c:v>
                </c:pt>
                <c:pt idx="45786">
                  <c:v>228.9299999998643</c:v>
                </c:pt>
                <c:pt idx="45787">
                  <c:v>228.9349999998643</c:v>
                </c:pt>
                <c:pt idx="45788">
                  <c:v>228.9399999998643</c:v>
                </c:pt>
                <c:pt idx="45789">
                  <c:v>228.9449999998643</c:v>
                </c:pt>
                <c:pt idx="45790">
                  <c:v>228.9499999998642</c:v>
                </c:pt>
                <c:pt idx="45791">
                  <c:v>228.9549999998642</c:v>
                </c:pt>
                <c:pt idx="45792">
                  <c:v>228.9599999998642</c:v>
                </c:pt>
                <c:pt idx="45793">
                  <c:v>228.9649999998642</c:v>
                </c:pt>
                <c:pt idx="45794">
                  <c:v>228.9699999998642</c:v>
                </c:pt>
                <c:pt idx="45795">
                  <c:v>228.9749999998642</c:v>
                </c:pt>
                <c:pt idx="45796">
                  <c:v>228.9799999998642</c:v>
                </c:pt>
                <c:pt idx="45797">
                  <c:v>228.9849999998642</c:v>
                </c:pt>
                <c:pt idx="45798">
                  <c:v>228.9899999998642</c:v>
                </c:pt>
                <c:pt idx="45799">
                  <c:v>228.9949999998642</c:v>
                </c:pt>
                <c:pt idx="45800">
                  <c:v>228.9999999998642</c:v>
                </c:pt>
                <c:pt idx="45801">
                  <c:v>229.0049999998642</c:v>
                </c:pt>
                <c:pt idx="45802">
                  <c:v>229.0099999998642</c:v>
                </c:pt>
                <c:pt idx="45803">
                  <c:v>229.0149999998642</c:v>
                </c:pt>
                <c:pt idx="45804">
                  <c:v>229.0199999998642</c:v>
                </c:pt>
                <c:pt idx="45805">
                  <c:v>229.0249999998642</c:v>
                </c:pt>
                <c:pt idx="45806">
                  <c:v>229.0299999998642</c:v>
                </c:pt>
                <c:pt idx="45807">
                  <c:v>229.0349999998642</c:v>
                </c:pt>
                <c:pt idx="45808">
                  <c:v>229.0399999998642</c:v>
                </c:pt>
                <c:pt idx="45809">
                  <c:v>229.0449999998642</c:v>
                </c:pt>
                <c:pt idx="45810">
                  <c:v>229.0499999998642</c:v>
                </c:pt>
                <c:pt idx="45811">
                  <c:v>229.0549999998642</c:v>
                </c:pt>
                <c:pt idx="45812">
                  <c:v>229.0599999998641</c:v>
                </c:pt>
                <c:pt idx="45813">
                  <c:v>229.0649999998641</c:v>
                </c:pt>
                <c:pt idx="45814">
                  <c:v>229.0699999998641</c:v>
                </c:pt>
                <c:pt idx="45815">
                  <c:v>229.0749999998641</c:v>
                </c:pt>
                <c:pt idx="45816">
                  <c:v>229.0799999998641</c:v>
                </c:pt>
                <c:pt idx="45817">
                  <c:v>229.0849999998642</c:v>
                </c:pt>
                <c:pt idx="45818">
                  <c:v>229.0899999998641</c:v>
                </c:pt>
                <c:pt idx="45819">
                  <c:v>229.0949999998641</c:v>
                </c:pt>
                <c:pt idx="45820">
                  <c:v>229.0999999998641</c:v>
                </c:pt>
                <c:pt idx="45821">
                  <c:v>229.1049999998641</c:v>
                </c:pt>
                <c:pt idx="45822">
                  <c:v>229.1099999998641</c:v>
                </c:pt>
                <c:pt idx="45823">
                  <c:v>229.1149999998641</c:v>
                </c:pt>
                <c:pt idx="45824">
                  <c:v>229.1199999998641</c:v>
                </c:pt>
                <c:pt idx="45825">
                  <c:v>229.1249999998641</c:v>
                </c:pt>
                <c:pt idx="45826">
                  <c:v>229.1299999998641</c:v>
                </c:pt>
                <c:pt idx="45827">
                  <c:v>229.1349999998641</c:v>
                </c:pt>
                <c:pt idx="45828">
                  <c:v>229.1399999998641</c:v>
                </c:pt>
                <c:pt idx="45829">
                  <c:v>229.1449999998641</c:v>
                </c:pt>
                <c:pt idx="45830">
                  <c:v>229.149999999864</c:v>
                </c:pt>
                <c:pt idx="45831">
                  <c:v>229.1549999998641</c:v>
                </c:pt>
                <c:pt idx="45832">
                  <c:v>229.1599999998641</c:v>
                </c:pt>
                <c:pt idx="45833">
                  <c:v>229.1649999998641</c:v>
                </c:pt>
                <c:pt idx="45834">
                  <c:v>229.169999999864</c:v>
                </c:pt>
                <c:pt idx="45835">
                  <c:v>229.174999999864</c:v>
                </c:pt>
                <c:pt idx="45836">
                  <c:v>229.179999999864</c:v>
                </c:pt>
                <c:pt idx="45837">
                  <c:v>229.184999999864</c:v>
                </c:pt>
                <c:pt idx="45838">
                  <c:v>229.189999999864</c:v>
                </c:pt>
                <c:pt idx="45839">
                  <c:v>229.194999999864</c:v>
                </c:pt>
                <c:pt idx="45840">
                  <c:v>229.199999999864</c:v>
                </c:pt>
                <c:pt idx="45841">
                  <c:v>229.204999999864</c:v>
                </c:pt>
                <c:pt idx="45842">
                  <c:v>229.209999999864</c:v>
                </c:pt>
                <c:pt idx="45843">
                  <c:v>229.2149999998639</c:v>
                </c:pt>
                <c:pt idx="45844">
                  <c:v>229.2199999998639</c:v>
                </c:pt>
                <c:pt idx="45845">
                  <c:v>229.224999999864</c:v>
                </c:pt>
                <c:pt idx="45846">
                  <c:v>229.229999999864</c:v>
                </c:pt>
                <c:pt idx="45847">
                  <c:v>229.234999999864</c:v>
                </c:pt>
                <c:pt idx="45848">
                  <c:v>229.239999999864</c:v>
                </c:pt>
                <c:pt idx="45849">
                  <c:v>229.2449999998639</c:v>
                </c:pt>
                <c:pt idx="45850">
                  <c:v>229.2499999998639</c:v>
                </c:pt>
                <c:pt idx="45851">
                  <c:v>229.254999999864</c:v>
                </c:pt>
                <c:pt idx="45852">
                  <c:v>229.259999999864</c:v>
                </c:pt>
                <c:pt idx="45853">
                  <c:v>229.264999999864</c:v>
                </c:pt>
                <c:pt idx="45854">
                  <c:v>229.269999999864</c:v>
                </c:pt>
                <c:pt idx="45855">
                  <c:v>229.274999999864</c:v>
                </c:pt>
                <c:pt idx="45856">
                  <c:v>229.2799999998639</c:v>
                </c:pt>
                <c:pt idx="45857">
                  <c:v>229.2849999998639</c:v>
                </c:pt>
                <c:pt idx="45858">
                  <c:v>229.2899999998639</c:v>
                </c:pt>
                <c:pt idx="45859">
                  <c:v>229.2949999998639</c:v>
                </c:pt>
                <c:pt idx="45860">
                  <c:v>229.2999999998639</c:v>
                </c:pt>
                <c:pt idx="45861">
                  <c:v>229.304999999864</c:v>
                </c:pt>
                <c:pt idx="45862">
                  <c:v>229.3099999998639</c:v>
                </c:pt>
                <c:pt idx="45863">
                  <c:v>229.3149999998639</c:v>
                </c:pt>
                <c:pt idx="45864">
                  <c:v>229.3199999998639</c:v>
                </c:pt>
                <c:pt idx="45865">
                  <c:v>229.324999999864</c:v>
                </c:pt>
                <c:pt idx="45866">
                  <c:v>229.329999999864</c:v>
                </c:pt>
                <c:pt idx="45867">
                  <c:v>229.3349999998639</c:v>
                </c:pt>
                <c:pt idx="45868">
                  <c:v>229.3399999998639</c:v>
                </c:pt>
                <c:pt idx="45869">
                  <c:v>229.3449999998639</c:v>
                </c:pt>
                <c:pt idx="45870">
                  <c:v>229.3499999998639</c:v>
                </c:pt>
                <c:pt idx="45871">
                  <c:v>229.354999999864</c:v>
                </c:pt>
                <c:pt idx="45872">
                  <c:v>229.359999999864</c:v>
                </c:pt>
                <c:pt idx="45873">
                  <c:v>229.3649999998639</c:v>
                </c:pt>
                <c:pt idx="45874">
                  <c:v>229.3699999998639</c:v>
                </c:pt>
                <c:pt idx="45875">
                  <c:v>229.3749999998639</c:v>
                </c:pt>
                <c:pt idx="45876">
                  <c:v>229.3799999998639</c:v>
                </c:pt>
                <c:pt idx="45877">
                  <c:v>229.384999999864</c:v>
                </c:pt>
                <c:pt idx="45878">
                  <c:v>229.3899999998638</c:v>
                </c:pt>
                <c:pt idx="45879">
                  <c:v>229.3949999998638</c:v>
                </c:pt>
                <c:pt idx="45880">
                  <c:v>229.3999999998638</c:v>
                </c:pt>
                <c:pt idx="45881">
                  <c:v>229.4049999998638</c:v>
                </c:pt>
                <c:pt idx="45882">
                  <c:v>229.4099999998638</c:v>
                </c:pt>
                <c:pt idx="45883">
                  <c:v>229.4149999998638</c:v>
                </c:pt>
                <c:pt idx="45884">
                  <c:v>229.4199999998638</c:v>
                </c:pt>
                <c:pt idx="45885">
                  <c:v>229.4249999998638</c:v>
                </c:pt>
                <c:pt idx="45886">
                  <c:v>229.4299999998638</c:v>
                </c:pt>
                <c:pt idx="45887">
                  <c:v>229.4349999998638</c:v>
                </c:pt>
                <c:pt idx="45888">
                  <c:v>229.4399999998638</c:v>
                </c:pt>
                <c:pt idx="45889">
                  <c:v>229.4449999998638</c:v>
                </c:pt>
                <c:pt idx="45890">
                  <c:v>229.4499999998638</c:v>
                </c:pt>
                <c:pt idx="45891">
                  <c:v>229.4549999998638</c:v>
                </c:pt>
                <c:pt idx="45892">
                  <c:v>229.4599999998638</c:v>
                </c:pt>
                <c:pt idx="45893">
                  <c:v>229.4649999998638</c:v>
                </c:pt>
                <c:pt idx="45894">
                  <c:v>229.4699999998638</c:v>
                </c:pt>
                <c:pt idx="45895">
                  <c:v>229.4749999998638</c:v>
                </c:pt>
                <c:pt idx="45896">
                  <c:v>229.4799999998638</c:v>
                </c:pt>
                <c:pt idx="45897">
                  <c:v>229.4849999998638</c:v>
                </c:pt>
                <c:pt idx="45898">
                  <c:v>229.4899999998638</c:v>
                </c:pt>
                <c:pt idx="45899">
                  <c:v>229.4949999998638</c:v>
                </c:pt>
                <c:pt idx="45900">
                  <c:v>229.4999999998637</c:v>
                </c:pt>
                <c:pt idx="45901">
                  <c:v>229.5049999998637</c:v>
                </c:pt>
                <c:pt idx="45902">
                  <c:v>229.5099999998637</c:v>
                </c:pt>
                <c:pt idx="45903">
                  <c:v>229.5149999998637</c:v>
                </c:pt>
                <c:pt idx="45904">
                  <c:v>229.5199999998637</c:v>
                </c:pt>
                <c:pt idx="45905">
                  <c:v>229.5249999998638</c:v>
                </c:pt>
                <c:pt idx="45906">
                  <c:v>229.5299999998637</c:v>
                </c:pt>
                <c:pt idx="45907">
                  <c:v>229.5349999998637</c:v>
                </c:pt>
                <c:pt idx="45908">
                  <c:v>229.5399999998637</c:v>
                </c:pt>
                <c:pt idx="45909">
                  <c:v>229.5449999998637</c:v>
                </c:pt>
                <c:pt idx="45910">
                  <c:v>229.5499999998637</c:v>
                </c:pt>
                <c:pt idx="45911">
                  <c:v>229.5549999998637</c:v>
                </c:pt>
                <c:pt idx="45912">
                  <c:v>229.5599999998637</c:v>
                </c:pt>
                <c:pt idx="45913">
                  <c:v>229.5649999998637</c:v>
                </c:pt>
                <c:pt idx="45914">
                  <c:v>229.5699999998637</c:v>
                </c:pt>
                <c:pt idx="45915">
                  <c:v>229.5749999998637</c:v>
                </c:pt>
                <c:pt idx="45916">
                  <c:v>229.5799999998637</c:v>
                </c:pt>
                <c:pt idx="45917">
                  <c:v>229.5849999998637</c:v>
                </c:pt>
                <c:pt idx="45918">
                  <c:v>229.5899999998637</c:v>
                </c:pt>
                <c:pt idx="45919">
                  <c:v>229.5949999998637</c:v>
                </c:pt>
                <c:pt idx="45920">
                  <c:v>229.5999999998637</c:v>
                </c:pt>
                <c:pt idx="45921">
                  <c:v>229.6049999998637</c:v>
                </c:pt>
                <c:pt idx="45922">
                  <c:v>229.6099999998636</c:v>
                </c:pt>
                <c:pt idx="45923">
                  <c:v>229.6149999998636</c:v>
                </c:pt>
                <c:pt idx="45924">
                  <c:v>229.6199999998636</c:v>
                </c:pt>
                <c:pt idx="45925">
                  <c:v>229.6249999998636</c:v>
                </c:pt>
                <c:pt idx="45926">
                  <c:v>229.6299999998636</c:v>
                </c:pt>
                <c:pt idx="45927">
                  <c:v>229.6349999998636</c:v>
                </c:pt>
                <c:pt idx="45928">
                  <c:v>229.6399999998636</c:v>
                </c:pt>
                <c:pt idx="45929">
                  <c:v>229.6449999998636</c:v>
                </c:pt>
                <c:pt idx="45930">
                  <c:v>229.6499999998636</c:v>
                </c:pt>
                <c:pt idx="45931">
                  <c:v>229.6549999998636</c:v>
                </c:pt>
                <c:pt idx="45932">
                  <c:v>229.6599999998636</c:v>
                </c:pt>
                <c:pt idx="45933">
                  <c:v>229.6649999998636</c:v>
                </c:pt>
                <c:pt idx="45934">
                  <c:v>229.6699999998636</c:v>
                </c:pt>
                <c:pt idx="45935">
                  <c:v>229.6749999998636</c:v>
                </c:pt>
                <c:pt idx="45936">
                  <c:v>229.6799999998636</c:v>
                </c:pt>
                <c:pt idx="45937">
                  <c:v>229.6849999998636</c:v>
                </c:pt>
                <c:pt idx="45938">
                  <c:v>229.6899999998636</c:v>
                </c:pt>
                <c:pt idx="45939">
                  <c:v>229.6949999998636</c:v>
                </c:pt>
                <c:pt idx="45940">
                  <c:v>229.6999999998636</c:v>
                </c:pt>
                <c:pt idx="45941">
                  <c:v>229.7049999998636</c:v>
                </c:pt>
                <c:pt idx="45942">
                  <c:v>229.7099999998636</c:v>
                </c:pt>
                <c:pt idx="45943">
                  <c:v>229.7149999998636</c:v>
                </c:pt>
                <c:pt idx="45944">
                  <c:v>229.7199999998635</c:v>
                </c:pt>
                <c:pt idx="45945">
                  <c:v>229.7249999998635</c:v>
                </c:pt>
                <c:pt idx="45946">
                  <c:v>229.7299999998635</c:v>
                </c:pt>
                <c:pt idx="45947">
                  <c:v>229.7349999998635</c:v>
                </c:pt>
                <c:pt idx="45948">
                  <c:v>229.7399999998635</c:v>
                </c:pt>
                <c:pt idx="45949">
                  <c:v>229.7449999998635</c:v>
                </c:pt>
                <c:pt idx="45950">
                  <c:v>229.7499999998635</c:v>
                </c:pt>
                <c:pt idx="45951">
                  <c:v>229.7549999998635</c:v>
                </c:pt>
                <c:pt idx="45952">
                  <c:v>229.7599999998635</c:v>
                </c:pt>
                <c:pt idx="45953">
                  <c:v>229.7649999998635</c:v>
                </c:pt>
                <c:pt idx="45954">
                  <c:v>229.7699999998635</c:v>
                </c:pt>
                <c:pt idx="45955">
                  <c:v>229.7749999998635</c:v>
                </c:pt>
                <c:pt idx="45956">
                  <c:v>229.7799999998635</c:v>
                </c:pt>
                <c:pt idx="45957">
                  <c:v>229.7849999998635</c:v>
                </c:pt>
                <c:pt idx="45958">
                  <c:v>229.7899999998635</c:v>
                </c:pt>
                <c:pt idx="45959">
                  <c:v>229.7949999998635</c:v>
                </c:pt>
                <c:pt idx="45960">
                  <c:v>229.7999999998635</c:v>
                </c:pt>
                <c:pt idx="45961">
                  <c:v>229.8049999998635</c:v>
                </c:pt>
                <c:pt idx="45962">
                  <c:v>229.8099999998635</c:v>
                </c:pt>
                <c:pt idx="45963">
                  <c:v>229.8149999998635</c:v>
                </c:pt>
                <c:pt idx="45964">
                  <c:v>229.8199999998635</c:v>
                </c:pt>
                <c:pt idx="45965">
                  <c:v>229.8249999998635</c:v>
                </c:pt>
                <c:pt idx="45966">
                  <c:v>229.8299999998634</c:v>
                </c:pt>
                <c:pt idx="45967">
                  <c:v>229.8349999998634</c:v>
                </c:pt>
                <c:pt idx="45968">
                  <c:v>229.8399999998634</c:v>
                </c:pt>
                <c:pt idx="45969">
                  <c:v>229.8449999998634</c:v>
                </c:pt>
                <c:pt idx="45970">
                  <c:v>229.8499999998634</c:v>
                </c:pt>
                <c:pt idx="45971">
                  <c:v>229.8549999998635</c:v>
                </c:pt>
                <c:pt idx="45972">
                  <c:v>229.8599999998634</c:v>
                </c:pt>
                <c:pt idx="45973">
                  <c:v>229.8649999998634</c:v>
                </c:pt>
                <c:pt idx="45974">
                  <c:v>229.8699999998634</c:v>
                </c:pt>
                <c:pt idx="45975">
                  <c:v>229.8749999998634</c:v>
                </c:pt>
                <c:pt idx="45976">
                  <c:v>229.8799999998634</c:v>
                </c:pt>
                <c:pt idx="45977">
                  <c:v>229.8849999998634</c:v>
                </c:pt>
                <c:pt idx="45978">
                  <c:v>229.8899999998634</c:v>
                </c:pt>
                <c:pt idx="45979">
                  <c:v>229.8949999998634</c:v>
                </c:pt>
                <c:pt idx="45980">
                  <c:v>229.8999999998634</c:v>
                </c:pt>
                <c:pt idx="45981">
                  <c:v>229.9049999998634</c:v>
                </c:pt>
                <c:pt idx="45982">
                  <c:v>229.9099999998634</c:v>
                </c:pt>
                <c:pt idx="45983">
                  <c:v>229.9149999998634</c:v>
                </c:pt>
                <c:pt idx="45984">
                  <c:v>229.9199999998634</c:v>
                </c:pt>
                <c:pt idx="45985">
                  <c:v>229.9249999998634</c:v>
                </c:pt>
                <c:pt idx="45986">
                  <c:v>229.9299999998634</c:v>
                </c:pt>
                <c:pt idx="45987">
                  <c:v>229.9349999998634</c:v>
                </c:pt>
                <c:pt idx="45988">
                  <c:v>229.9399999998633</c:v>
                </c:pt>
                <c:pt idx="45989">
                  <c:v>229.9449999998633</c:v>
                </c:pt>
                <c:pt idx="45990">
                  <c:v>229.9499999998633</c:v>
                </c:pt>
                <c:pt idx="45991">
                  <c:v>229.9549999998634</c:v>
                </c:pt>
                <c:pt idx="45992">
                  <c:v>229.9599999998634</c:v>
                </c:pt>
                <c:pt idx="45993">
                  <c:v>229.9649999998634</c:v>
                </c:pt>
                <c:pt idx="45994">
                  <c:v>229.9699999998633</c:v>
                </c:pt>
                <c:pt idx="45995">
                  <c:v>229.9749999998633</c:v>
                </c:pt>
                <c:pt idx="45996">
                  <c:v>229.9799999998633</c:v>
                </c:pt>
                <c:pt idx="45997">
                  <c:v>229.9849999998633</c:v>
                </c:pt>
                <c:pt idx="45998">
                  <c:v>229.9899999998633</c:v>
                </c:pt>
                <c:pt idx="45999">
                  <c:v>229.9949999998633</c:v>
                </c:pt>
                <c:pt idx="46000">
                  <c:v>229.9999999998633</c:v>
                </c:pt>
                <c:pt idx="46001">
                  <c:v>230.0049999998633</c:v>
                </c:pt>
                <c:pt idx="46002">
                  <c:v>230.0099999998633</c:v>
                </c:pt>
                <c:pt idx="46003">
                  <c:v>230.0149999998633</c:v>
                </c:pt>
                <c:pt idx="46004">
                  <c:v>230.0199999998633</c:v>
                </c:pt>
                <c:pt idx="46005">
                  <c:v>230.0249999998633</c:v>
                </c:pt>
                <c:pt idx="46006">
                  <c:v>230.0299999998633</c:v>
                </c:pt>
                <c:pt idx="46007">
                  <c:v>230.0349999998633</c:v>
                </c:pt>
                <c:pt idx="46008">
                  <c:v>230.0399999998633</c:v>
                </c:pt>
                <c:pt idx="46009">
                  <c:v>230.0449999998633</c:v>
                </c:pt>
                <c:pt idx="46010">
                  <c:v>230.0499999998632</c:v>
                </c:pt>
                <c:pt idx="46011">
                  <c:v>230.0549999998632</c:v>
                </c:pt>
                <c:pt idx="46012">
                  <c:v>230.0599999998632</c:v>
                </c:pt>
                <c:pt idx="46013">
                  <c:v>230.0649999998632</c:v>
                </c:pt>
                <c:pt idx="46014">
                  <c:v>230.0699999998632</c:v>
                </c:pt>
                <c:pt idx="46015">
                  <c:v>230.0749999998632</c:v>
                </c:pt>
                <c:pt idx="46016">
                  <c:v>230.0799999998632</c:v>
                </c:pt>
                <c:pt idx="46017">
                  <c:v>230.0849999998632</c:v>
                </c:pt>
                <c:pt idx="46018">
                  <c:v>230.0899999998632</c:v>
                </c:pt>
                <c:pt idx="46019">
                  <c:v>230.0949999998632</c:v>
                </c:pt>
                <c:pt idx="46020">
                  <c:v>230.0999999998632</c:v>
                </c:pt>
                <c:pt idx="46021">
                  <c:v>230.1049999998632</c:v>
                </c:pt>
                <c:pt idx="46022">
                  <c:v>230.1099999998632</c:v>
                </c:pt>
                <c:pt idx="46023">
                  <c:v>230.1149999998632</c:v>
                </c:pt>
                <c:pt idx="46024">
                  <c:v>230.1199999998632</c:v>
                </c:pt>
                <c:pt idx="46025">
                  <c:v>230.1249999998632</c:v>
                </c:pt>
                <c:pt idx="46026">
                  <c:v>230.1299999998632</c:v>
                </c:pt>
                <c:pt idx="46027">
                  <c:v>230.1349999998632</c:v>
                </c:pt>
                <c:pt idx="46028">
                  <c:v>230.1399999998632</c:v>
                </c:pt>
                <c:pt idx="46029">
                  <c:v>230.1449999998632</c:v>
                </c:pt>
                <c:pt idx="46030">
                  <c:v>230.1499999998632</c:v>
                </c:pt>
                <c:pt idx="46031">
                  <c:v>230.1549999998632</c:v>
                </c:pt>
                <c:pt idx="46032">
                  <c:v>230.1599999998631</c:v>
                </c:pt>
                <c:pt idx="46033">
                  <c:v>230.1649999998631</c:v>
                </c:pt>
                <c:pt idx="46034">
                  <c:v>230.1699999998631</c:v>
                </c:pt>
                <c:pt idx="46035">
                  <c:v>230.1749999998631</c:v>
                </c:pt>
                <c:pt idx="46036">
                  <c:v>230.1799999998631</c:v>
                </c:pt>
                <c:pt idx="46037">
                  <c:v>230.1849999998632</c:v>
                </c:pt>
                <c:pt idx="46038">
                  <c:v>230.1899999998631</c:v>
                </c:pt>
                <c:pt idx="46039">
                  <c:v>230.1949999998631</c:v>
                </c:pt>
                <c:pt idx="46040">
                  <c:v>230.1999999998631</c:v>
                </c:pt>
                <c:pt idx="46041">
                  <c:v>230.2049999998631</c:v>
                </c:pt>
                <c:pt idx="46042">
                  <c:v>230.2099999998631</c:v>
                </c:pt>
                <c:pt idx="46043">
                  <c:v>230.2149999998631</c:v>
                </c:pt>
                <c:pt idx="46044">
                  <c:v>230.2199999998631</c:v>
                </c:pt>
                <c:pt idx="46045">
                  <c:v>230.2249999998631</c:v>
                </c:pt>
                <c:pt idx="46046">
                  <c:v>230.2299999998631</c:v>
                </c:pt>
                <c:pt idx="46047">
                  <c:v>230.2349999998631</c:v>
                </c:pt>
                <c:pt idx="46048">
                  <c:v>230.2399999998631</c:v>
                </c:pt>
                <c:pt idx="46049">
                  <c:v>230.2449999998631</c:v>
                </c:pt>
                <c:pt idx="46050">
                  <c:v>230.249999999863</c:v>
                </c:pt>
                <c:pt idx="46051">
                  <c:v>230.2549999998631</c:v>
                </c:pt>
                <c:pt idx="46052">
                  <c:v>230.2599999998631</c:v>
                </c:pt>
                <c:pt idx="46053">
                  <c:v>230.2649999998631</c:v>
                </c:pt>
                <c:pt idx="46054">
                  <c:v>230.269999999863</c:v>
                </c:pt>
                <c:pt idx="46055">
                  <c:v>230.274999999863</c:v>
                </c:pt>
                <c:pt idx="46056">
                  <c:v>230.279999999863</c:v>
                </c:pt>
                <c:pt idx="46057">
                  <c:v>230.284999999863</c:v>
                </c:pt>
                <c:pt idx="46058">
                  <c:v>230.289999999863</c:v>
                </c:pt>
                <c:pt idx="46059">
                  <c:v>230.294999999863</c:v>
                </c:pt>
                <c:pt idx="46060">
                  <c:v>230.299999999863</c:v>
                </c:pt>
                <c:pt idx="46061">
                  <c:v>230.304999999863</c:v>
                </c:pt>
                <c:pt idx="46062">
                  <c:v>230.309999999863</c:v>
                </c:pt>
                <c:pt idx="46063">
                  <c:v>230.314999999863</c:v>
                </c:pt>
                <c:pt idx="46064">
                  <c:v>230.319999999863</c:v>
                </c:pt>
                <c:pt idx="46065">
                  <c:v>230.324999999863</c:v>
                </c:pt>
                <c:pt idx="46066">
                  <c:v>230.329999999863</c:v>
                </c:pt>
                <c:pt idx="46067">
                  <c:v>230.334999999863</c:v>
                </c:pt>
                <c:pt idx="46068">
                  <c:v>230.339999999863</c:v>
                </c:pt>
                <c:pt idx="46069">
                  <c:v>230.344999999863</c:v>
                </c:pt>
                <c:pt idx="46070">
                  <c:v>230.349999999863</c:v>
                </c:pt>
                <c:pt idx="46071">
                  <c:v>230.354999999863</c:v>
                </c:pt>
                <c:pt idx="46072">
                  <c:v>230.359999999863</c:v>
                </c:pt>
                <c:pt idx="46073">
                  <c:v>230.364999999863</c:v>
                </c:pt>
                <c:pt idx="46074">
                  <c:v>230.369999999863</c:v>
                </c:pt>
                <c:pt idx="46075">
                  <c:v>230.374999999863</c:v>
                </c:pt>
                <c:pt idx="46076">
                  <c:v>230.3799999998629</c:v>
                </c:pt>
                <c:pt idx="46077">
                  <c:v>230.3849999998629</c:v>
                </c:pt>
                <c:pt idx="46078">
                  <c:v>230.3899999998629</c:v>
                </c:pt>
                <c:pt idx="46079">
                  <c:v>230.3949999998629</c:v>
                </c:pt>
                <c:pt idx="46080">
                  <c:v>230.3999999998629</c:v>
                </c:pt>
                <c:pt idx="46081">
                  <c:v>230.4049999998629</c:v>
                </c:pt>
                <c:pt idx="46082">
                  <c:v>230.4099999998629</c:v>
                </c:pt>
                <c:pt idx="46083">
                  <c:v>230.4149999998629</c:v>
                </c:pt>
                <c:pt idx="46084">
                  <c:v>230.4199999998629</c:v>
                </c:pt>
                <c:pt idx="46085">
                  <c:v>230.4249999998629</c:v>
                </c:pt>
                <c:pt idx="46086">
                  <c:v>230.4299999998629</c:v>
                </c:pt>
                <c:pt idx="46087">
                  <c:v>230.4349999998629</c:v>
                </c:pt>
                <c:pt idx="46088">
                  <c:v>230.4399999998629</c:v>
                </c:pt>
                <c:pt idx="46089">
                  <c:v>230.4449999998629</c:v>
                </c:pt>
                <c:pt idx="46090">
                  <c:v>230.4499999998629</c:v>
                </c:pt>
                <c:pt idx="46091">
                  <c:v>230.4549999998629</c:v>
                </c:pt>
                <c:pt idx="46092">
                  <c:v>230.4599999998629</c:v>
                </c:pt>
                <c:pt idx="46093">
                  <c:v>230.4649999998629</c:v>
                </c:pt>
                <c:pt idx="46094">
                  <c:v>230.4699999998628</c:v>
                </c:pt>
                <c:pt idx="46095">
                  <c:v>230.4749999998627</c:v>
                </c:pt>
                <c:pt idx="46096">
                  <c:v>230.4799999998627</c:v>
                </c:pt>
                <c:pt idx="46097">
                  <c:v>230.4849999998629</c:v>
                </c:pt>
                <c:pt idx="46098">
                  <c:v>230.4899999998628</c:v>
                </c:pt>
                <c:pt idx="46099">
                  <c:v>230.4949999998628</c:v>
                </c:pt>
                <c:pt idx="46100">
                  <c:v>230.4999999998628</c:v>
                </c:pt>
                <c:pt idx="46101">
                  <c:v>230.5049999998627</c:v>
                </c:pt>
                <c:pt idx="46102">
                  <c:v>230.5099999998627</c:v>
                </c:pt>
                <c:pt idx="46103">
                  <c:v>230.5149999998627</c:v>
                </c:pt>
                <c:pt idx="46104">
                  <c:v>230.5199999998623</c:v>
                </c:pt>
                <c:pt idx="46105">
                  <c:v>230.5249999998628</c:v>
                </c:pt>
                <c:pt idx="46106">
                  <c:v>230.5299999998628</c:v>
                </c:pt>
                <c:pt idx="46107">
                  <c:v>230.5349999998627</c:v>
                </c:pt>
                <c:pt idx="46108">
                  <c:v>230.5399999998627</c:v>
                </c:pt>
                <c:pt idx="46109">
                  <c:v>230.5449999998627</c:v>
                </c:pt>
                <c:pt idx="46110">
                  <c:v>230.5499999998625</c:v>
                </c:pt>
                <c:pt idx="46111">
                  <c:v>230.5549999998628</c:v>
                </c:pt>
                <c:pt idx="46112">
                  <c:v>230.5599999998628</c:v>
                </c:pt>
                <c:pt idx="46113">
                  <c:v>230.5649999998627</c:v>
                </c:pt>
                <c:pt idx="46114">
                  <c:v>230.5699999998627</c:v>
                </c:pt>
                <c:pt idx="46115">
                  <c:v>230.5749999998627</c:v>
                </c:pt>
                <c:pt idx="46116">
                  <c:v>230.5799999998627</c:v>
                </c:pt>
                <c:pt idx="46117">
                  <c:v>230.5849999998628</c:v>
                </c:pt>
                <c:pt idx="46118">
                  <c:v>230.5899999998628</c:v>
                </c:pt>
                <c:pt idx="46119">
                  <c:v>230.5949999998628</c:v>
                </c:pt>
                <c:pt idx="46120">
                  <c:v>230.5999999998627</c:v>
                </c:pt>
                <c:pt idx="46121">
                  <c:v>230.6049999998627</c:v>
                </c:pt>
                <c:pt idx="46122">
                  <c:v>230.6099999998627</c:v>
                </c:pt>
                <c:pt idx="46123">
                  <c:v>230.6149999998621</c:v>
                </c:pt>
                <c:pt idx="46124">
                  <c:v>230.6199999998619</c:v>
                </c:pt>
                <c:pt idx="46125">
                  <c:v>230.6249999998627</c:v>
                </c:pt>
                <c:pt idx="46126">
                  <c:v>230.6299999998627</c:v>
                </c:pt>
                <c:pt idx="46127">
                  <c:v>230.6349999998627</c:v>
                </c:pt>
                <c:pt idx="46128">
                  <c:v>230.6399999998627</c:v>
                </c:pt>
                <c:pt idx="46129">
                  <c:v>230.6449999998623</c:v>
                </c:pt>
                <c:pt idx="46130">
                  <c:v>230.6499999998619</c:v>
                </c:pt>
                <c:pt idx="46131">
                  <c:v>230.6549999998627</c:v>
                </c:pt>
                <c:pt idx="46132">
                  <c:v>230.6599999998627</c:v>
                </c:pt>
                <c:pt idx="46133">
                  <c:v>230.6649999998627</c:v>
                </c:pt>
                <c:pt idx="46134">
                  <c:v>230.6699999998627</c:v>
                </c:pt>
                <c:pt idx="46135">
                  <c:v>230.6749999998625</c:v>
                </c:pt>
                <c:pt idx="46136">
                  <c:v>230.6799999998618</c:v>
                </c:pt>
                <c:pt idx="46137">
                  <c:v>230.6849999998627</c:v>
                </c:pt>
                <c:pt idx="46138">
                  <c:v>230.6899999998626</c:v>
                </c:pt>
                <c:pt idx="46139">
                  <c:v>230.6949999998625</c:v>
                </c:pt>
                <c:pt idx="46140">
                  <c:v>230.6999999998625</c:v>
                </c:pt>
                <c:pt idx="46141">
                  <c:v>230.7049999998625</c:v>
                </c:pt>
                <c:pt idx="46142">
                  <c:v>230.7099999998618</c:v>
                </c:pt>
                <c:pt idx="46143">
                  <c:v>230.7149999998618</c:v>
                </c:pt>
                <c:pt idx="46144">
                  <c:v>230.7199999998618</c:v>
                </c:pt>
                <c:pt idx="46145">
                  <c:v>230.7249999998625</c:v>
                </c:pt>
                <c:pt idx="46146">
                  <c:v>230.7299999998625</c:v>
                </c:pt>
                <c:pt idx="46147">
                  <c:v>230.7349999998625</c:v>
                </c:pt>
                <c:pt idx="46148">
                  <c:v>230.7399999998621</c:v>
                </c:pt>
                <c:pt idx="46149">
                  <c:v>230.7449999998618</c:v>
                </c:pt>
                <c:pt idx="46150">
                  <c:v>230.7499999998618</c:v>
                </c:pt>
                <c:pt idx="46151">
                  <c:v>230.7549999998625</c:v>
                </c:pt>
                <c:pt idx="46152">
                  <c:v>230.7599999998625</c:v>
                </c:pt>
                <c:pt idx="46153">
                  <c:v>230.7649999998625</c:v>
                </c:pt>
                <c:pt idx="46154">
                  <c:v>230.7699999998623</c:v>
                </c:pt>
                <c:pt idx="46155">
                  <c:v>230.7749999998618</c:v>
                </c:pt>
                <c:pt idx="46156">
                  <c:v>230.7799999998617</c:v>
                </c:pt>
                <c:pt idx="46157">
                  <c:v>230.7849999998625</c:v>
                </c:pt>
                <c:pt idx="46158">
                  <c:v>230.7899999998625</c:v>
                </c:pt>
                <c:pt idx="46159">
                  <c:v>230.7949999998625</c:v>
                </c:pt>
                <c:pt idx="46160">
                  <c:v>230.7999999998625</c:v>
                </c:pt>
                <c:pt idx="46161">
                  <c:v>230.8049999998626</c:v>
                </c:pt>
                <c:pt idx="46162">
                  <c:v>230.8099999998626</c:v>
                </c:pt>
                <c:pt idx="46163">
                  <c:v>230.8149999998626</c:v>
                </c:pt>
                <c:pt idx="46164">
                  <c:v>230.8199999998625</c:v>
                </c:pt>
                <c:pt idx="46165">
                  <c:v>230.8249999998625</c:v>
                </c:pt>
                <c:pt idx="46166">
                  <c:v>230.8299999998625</c:v>
                </c:pt>
                <c:pt idx="46167">
                  <c:v>230.8349999998625</c:v>
                </c:pt>
                <c:pt idx="46168">
                  <c:v>230.8399999998625</c:v>
                </c:pt>
                <c:pt idx="46169">
                  <c:v>230.8449999998625</c:v>
                </c:pt>
                <c:pt idx="46170">
                  <c:v>230.8499999998625</c:v>
                </c:pt>
                <c:pt idx="46171">
                  <c:v>230.8549999998625</c:v>
                </c:pt>
                <c:pt idx="46172">
                  <c:v>230.8599999998625</c:v>
                </c:pt>
                <c:pt idx="46173">
                  <c:v>230.8649999998625</c:v>
                </c:pt>
                <c:pt idx="46174">
                  <c:v>230.8699999998625</c:v>
                </c:pt>
                <c:pt idx="46175">
                  <c:v>230.8749999998625</c:v>
                </c:pt>
                <c:pt idx="46176">
                  <c:v>230.8799999998625</c:v>
                </c:pt>
                <c:pt idx="46177">
                  <c:v>230.8849999998625</c:v>
                </c:pt>
                <c:pt idx="46178">
                  <c:v>230.8899999998625</c:v>
                </c:pt>
                <c:pt idx="46179">
                  <c:v>230.8949999998625</c:v>
                </c:pt>
                <c:pt idx="46180">
                  <c:v>230.8999999998625</c:v>
                </c:pt>
                <c:pt idx="46181">
                  <c:v>230.9049999998625</c:v>
                </c:pt>
                <c:pt idx="46182">
                  <c:v>230.9099999998624</c:v>
                </c:pt>
                <c:pt idx="46183">
                  <c:v>230.9149999998623</c:v>
                </c:pt>
                <c:pt idx="46184">
                  <c:v>230.9199999998623</c:v>
                </c:pt>
                <c:pt idx="46185">
                  <c:v>230.9249999998625</c:v>
                </c:pt>
                <c:pt idx="46186">
                  <c:v>230.9299999998624</c:v>
                </c:pt>
                <c:pt idx="46187">
                  <c:v>230.9349999998624</c:v>
                </c:pt>
                <c:pt idx="46188">
                  <c:v>230.9399999998624</c:v>
                </c:pt>
                <c:pt idx="46189">
                  <c:v>230.9449999998623</c:v>
                </c:pt>
                <c:pt idx="46190">
                  <c:v>230.9499999998623</c:v>
                </c:pt>
                <c:pt idx="46191">
                  <c:v>230.9549999998624</c:v>
                </c:pt>
                <c:pt idx="46192">
                  <c:v>230.9599999998624</c:v>
                </c:pt>
                <c:pt idx="46193">
                  <c:v>230.9649999998624</c:v>
                </c:pt>
                <c:pt idx="46194">
                  <c:v>230.9699999998624</c:v>
                </c:pt>
                <c:pt idx="46195">
                  <c:v>230.9749999998623</c:v>
                </c:pt>
                <c:pt idx="46196">
                  <c:v>230.9799999998623</c:v>
                </c:pt>
                <c:pt idx="46197">
                  <c:v>230.9849999998624</c:v>
                </c:pt>
                <c:pt idx="46198">
                  <c:v>230.9899999998624</c:v>
                </c:pt>
                <c:pt idx="46199">
                  <c:v>230.9949999998624</c:v>
                </c:pt>
                <c:pt idx="46200">
                  <c:v>230.9999999998624</c:v>
                </c:pt>
                <c:pt idx="46201">
                  <c:v>231.0049999998623</c:v>
                </c:pt>
                <c:pt idx="46202">
                  <c:v>231.0099999998623</c:v>
                </c:pt>
                <c:pt idx="46203">
                  <c:v>231.0149999998623</c:v>
                </c:pt>
                <c:pt idx="46204">
                  <c:v>231.0199999998623</c:v>
                </c:pt>
                <c:pt idx="46205">
                  <c:v>231.0249999998624</c:v>
                </c:pt>
                <c:pt idx="46206">
                  <c:v>231.0299999998624</c:v>
                </c:pt>
                <c:pt idx="46207">
                  <c:v>231.0349999998624</c:v>
                </c:pt>
                <c:pt idx="46208">
                  <c:v>231.0399999998623</c:v>
                </c:pt>
                <c:pt idx="46209">
                  <c:v>231.0449999998623</c:v>
                </c:pt>
                <c:pt idx="46210">
                  <c:v>231.0499999998623</c:v>
                </c:pt>
                <c:pt idx="46211">
                  <c:v>231.0549999998623</c:v>
                </c:pt>
                <c:pt idx="46212">
                  <c:v>231.0599999998623</c:v>
                </c:pt>
                <c:pt idx="46213">
                  <c:v>231.0649999998623</c:v>
                </c:pt>
                <c:pt idx="46214">
                  <c:v>231.0699999998623</c:v>
                </c:pt>
                <c:pt idx="46215">
                  <c:v>231.0749999998623</c:v>
                </c:pt>
                <c:pt idx="46216">
                  <c:v>231.0799999998623</c:v>
                </c:pt>
                <c:pt idx="46217">
                  <c:v>231.0849999998623</c:v>
                </c:pt>
                <c:pt idx="46218">
                  <c:v>231.0899999998623</c:v>
                </c:pt>
                <c:pt idx="46219">
                  <c:v>231.0949999998623</c:v>
                </c:pt>
                <c:pt idx="46220">
                  <c:v>231.0999999998623</c:v>
                </c:pt>
                <c:pt idx="46221">
                  <c:v>231.1049999998623</c:v>
                </c:pt>
                <c:pt idx="46222">
                  <c:v>231.1099999998623</c:v>
                </c:pt>
                <c:pt idx="46223">
                  <c:v>231.1149999998621</c:v>
                </c:pt>
                <c:pt idx="46224">
                  <c:v>231.1199999998614</c:v>
                </c:pt>
                <c:pt idx="46225">
                  <c:v>231.1249999998623</c:v>
                </c:pt>
                <c:pt idx="46226">
                  <c:v>231.1299999998622</c:v>
                </c:pt>
                <c:pt idx="46227">
                  <c:v>231.1349999998621</c:v>
                </c:pt>
                <c:pt idx="46228">
                  <c:v>231.1399999998621</c:v>
                </c:pt>
                <c:pt idx="46229">
                  <c:v>231.1449999998621</c:v>
                </c:pt>
                <c:pt idx="46230">
                  <c:v>231.1499999998614</c:v>
                </c:pt>
                <c:pt idx="46231">
                  <c:v>231.1549999998622</c:v>
                </c:pt>
                <c:pt idx="46232">
                  <c:v>231.1599999998622</c:v>
                </c:pt>
                <c:pt idx="46233">
                  <c:v>231.1649999998621</c:v>
                </c:pt>
                <c:pt idx="46234">
                  <c:v>231.1699999998621</c:v>
                </c:pt>
                <c:pt idx="46235">
                  <c:v>231.1749999998621</c:v>
                </c:pt>
                <c:pt idx="46236">
                  <c:v>231.1799999998615</c:v>
                </c:pt>
                <c:pt idx="46237">
                  <c:v>231.1849999998622</c:v>
                </c:pt>
                <c:pt idx="46238">
                  <c:v>231.1899999998622</c:v>
                </c:pt>
                <c:pt idx="46239">
                  <c:v>231.1949999998621</c:v>
                </c:pt>
                <c:pt idx="46240">
                  <c:v>231.1999999998621</c:v>
                </c:pt>
                <c:pt idx="46241">
                  <c:v>231.2049999998621</c:v>
                </c:pt>
                <c:pt idx="46242">
                  <c:v>231.2099999998619</c:v>
                </c:pt>
                <c:pt idx="46243">
                  <c:v>231.2149999998613</c:v>
                </c:pt>
                <c:pt idx="46244">
                  <c:v>231.2199999998613</c:v>
                </c:pt>
                <c:pt idx="46245">
                  <c:v>231.2249999998621</c:v>
                </c:pt>
                <c:pt idx="46246">
                  <c:v>231.2299999998621</c:v>
                </c:pt>
                <c:pt idx="46247">
                  <c:v>231.2349999998621</c:v>
                </c:pt>
                <c:pt idx="46248">
                  <c:v>231.2399999998621</c:v>
                </c:pt>
                <c:pt idx="46249">
                  <c:v>231.2449999998613</c:v>
                </c:pt>
                <c:pt idx="46250">
                  <c:v>231.2499999998613</c:v>
                </c:pt>
                <c:pt idx="46251">
                  <c:v>231.2549999998622</c:v>
                </c:pt>
                <c:pt idx="46252">
                  <c:v>231.2599999998621</c:v>
                </c:pt>
                <c:pt idx="46253">
                  <c:v>231.2649999998621</c:v>
                </c:pt>
                <c:pt idx="46254">
                  <c:v>231.2699999998621</c:v>
                </c:pt>
                <c:pt idx="46255">
                  <c:v>231.2749999998613</c:v>
                </c:pt>
                <c:pt idx="46256">
                  <c:v>231.2799999998613</c:v>
                </c:pt>
                <c:pt idx="46257">
                  <c:v>231.2849999998621</c:v>
                </c:pt>
                <c:pt idx="46258">
                  <c:v>231.2899999998621</c:v>
                </c:pt>
                <c:pt idx="46259">
                  <c:v>231.2949999998621</c:v>
                </c:pt>
                <c:pt idx="46260">
                  <c:v>231.2999999998621</c:v>
                </c:pt>
                <c:pt idx="46261">
                  <c:v>231.3049999998621</c:v>
                </c:pt>
                <c:pt idx="46262">
                  <c:v>231.3099999998621</c:v>
                </c:pt>
                <c:pt idx="46263">
                  <c:v>231.3149999998621</c:v>
                </c:pt>
                <c:pt idx="46264">
                  <c:v>231.3199999998621</c:v>
                </c:pt>
                <c:pt idx="46265">
                  <c:v>231.3249999998621</c:v>
                </c:pt>
                <c:pt idx="46266">
                  <c:v>231.3299999998621</c:v>
                </c:pt>
                <c:pt idx="46267">
                  <c:v>231.3349999998621</c:v>
                </c:pt>
                <c:pt idx="46268">
                  <c:v>231.3399999998621</c:v>
                </c:pt>
                <c:pt idx="46269">
                  <c:v>231.3449999998621</c:v>
                </c:pt>
                <c:pt idx="46270">
                  <c:v>231.349999999862</c:v>
                </c:pt>
                <c:pt idx="46271">
                  <c:v>231.3549999998621</c:v>
                </c:pt>
                <c:pt idx="46272">
                  <c:v>231.3599999998621</c:v>
                </c:pt>
                <c:pt idx="46273">
                  <c:v>231.3649999998621</c:v>
                </c:pt>
                <c:pt idx="46274">
                  <c:v>231.369999999862</c:v>
                </c:pt>
                <c:pt idx="46275">
                  <c:v>231.374999999862</c:v>
                </c:pt>
                <c:pt idx="46276">
                  <c:v>231.379999999862</c:v>
                </c:pt>
                <c:pt idx="46277">
                  <c:v>231.384999999862</c:v>
                </c:pt>
                <c:pt idx="46278">
                  <c:v>231.389999999862</c:v>
                </c:pt>
                <c:pt idx="46279">
                  <c:v>231.394999999862</c:v>
                </c:pt>
                <c:pt idx="46280">
                  <c:v>231.399999999862</c:v>
                </c:pt>
                <c:pt idx="46281">
                  <c:v>231.404999999862</c:v>
                </c:pt>
                <c:pt idx="46282">
                  <c:v>231.409999999862</c:v>
                </c:pt>
                <c:pt idx="46283">
                  <c:v>231.4149999998619</c:v>
                </c:pt>
                <c:pt idx="46284">
                  <c:v>231.4199999998619</c:v>
                </c:pt>
                <c:pt idx="46285">
                  <c:v>231.424999999862</c:v>
                </c:pt>
                <c:pt idx="46286">
                  <c:v>231.429999999862</c:v>
                </c:pt>
                <c:pt idx="46287">
                  <c:v>231.434999999862</c:v>
                </c:pt>
                <c:pt idx="46288">
                  <c:v>231.439999999862</c:v>
                </c:pt>
                <c:pt idx="46289">
                  <c:v>231.4449999998619</c:v>
                </c:pt>
                <c:pt idx="46290">
                  <c:v>231.4499999998619</c:v>
                </c:pt>
                <c:pt idx="46291">
                  <c:v>231.454999999862</c:v>
                </c:pt>
                <c:pt idx="46292">
                  <c:v>231.459999999862</c:v>
                </c:pt>
                <c:pt idx="46293">
                  <c:v>231.464999999862</c:v>
                </c:pt>
                <c:pt idx="46294">
                  <c:v>231.469999999862</c:v>
                </c:pt>
                <c:pt idx="46295">
                  <c:v>231.474999999862</c:v>
                </c:pt>
                <c:pt idx="46296">
                  <c:v>231.4799999998619</c:v>
                </c:pt>
                <c:pt idx="46297">
                  <c:v>231.4849999998619</c:v>
                </c:pt>
                <c:pt idx="46298">
                  <c:v>231.4899999998619</c:v>
                </c:pt>
                <c:pt idx="46299">
                  <c:v>231.4949999998619</c:v>
                </c:pt>
                <c:pt idx="46300">
                  <c:v>231.4999999998619</c:v>
                </c:pt>
                <c:pt idx="46301">
                  <c:v>231.5049999998619</c:v>
                </c:pt>
                <c:pt idx="46302">
                  <c:v>231.5099999998619</c:v>
                </c:pt>
                <c:pt idx="46303">
                  <c:v>231.5149999998619</c:v>
                </c:pt>
                <c:pt idx="46304">
                  <c:v>231.5199999998619</c:v>
                </c:pt>
                <c:pt idx="46305">
                  <c:v>231.5249999998619</c:v>
                </c:pt>
                <c:pt idx="46306">
                  <c:v>231.5299999998619</c:v>
                </c:pt>
                <c:pt idx="46307">
                  <c:v>231.5349999998619</c:v>
                </c:pt>
                <c:pt idx="46308">
                  <c:v>231.5399999998619</c:v>
                </c:pt>
                <c:pt idx="46309">
                  <c:v>231.5449999998619</c:v>
                </c:pt>
                <c:pt idx="46310">
                  <c:v>231.5499999998619</c:v>
                </c:pt>
                <c:pt idx="46311">
                  <c:v>231.5549999998619</c:v>
                </c:pt>
                <c:pt idx="46312">
                  <c:v>231.5599999998619</c:v>
                </c:pt>
                <c:pt idx="46313">
                  <c:v>231.5649999998619</c:v>
                </c:pt>
                <c:pt idx="46314">
                  <c:v>231.5699999998617</c:v>
                </c:pt>
                <c:pt idx="46315">
                  <c:v>231.5749999998617</c:v>
                </c:pt>
                <c:pt idx="46316">
                  <c:v>231.5799999998617</c:v>
                </c:pt>
                <c:pt idx="46317">
                  <c:v>231.5849999998619</c:v>
                </c:pt>
                <c:pt idx="46318">
                  <c:v>231.5899999998618</c:v>
                </c:pt>
                <c:pt idx="46319">
                  <c:v>231.5949999998618</c:v>
                </c:pt>
                <c:pt idx="46320">
                  <c:v>231.5999999998618</c:v>
                </c:pt>
                <c:pt idx="46321">
                  <c:v>231.6049999998617</c:v>
                </c:pt>
                <c:pt idx="46322">
                  <c:v>231.6099999998617</c:v>
                </c:pt>
                <c:pt idx="46323">
                  <c:v>231.6149999998617</c:v>
                </c:pt>
                <c:pt idx="46324">
                  <c:v>231.6199999998611</c:v>
                </c:pt>
                <c:pt idx="46325">
                  <c:v>231.6249999998618</c:v>
                </c:pt>
                <c:pt idx="46326">
                  <c:v>231.6299999998618</c:v>
                </c:pt>
                <c:pt idx="46327">
                  <c:v>231.6349999998617</c:v>
                </c:pt>
                <c:pt idx="46328">
                  <c:v>231.6399999998617</c:v>
                </c:pt>
                <c:pt idx="46329">
                  <c:v>231.6449999998617</c:v>
                </c:pt>
                <c:pt idx="46330">
                  <c:v>231.6499999998613</c:v>
                </c:pt>
                <c:pt idx="46331">
                  <c:v>231.6549999998618</c:v>
                </c:pt>
                <c:pt idx="46332">
                  <c:v>231.6599999998618</c:v>
                </c:pt>
                <c:pt idx="46333">
                  <c:v>231.6649999998617</c:v>
                </c:pt>
                <c:pt idx="46334">
                  <c:v>231.6699999998617</c:v>
                </c:pt>
                <c:pt idx="46335">
                  <c:v>231.6749999998617</c:v>
                </c:pt>
                <c:pt idx="46336">
                  <c:v>231.6799999998615</c:v>
                </c:pt>
                <c:pt idx="46337">
                  <c:v>231.6849999998618</c:v>
                </c:pt>
                <c:pt idx="46338">
                  <c:v>231.6899999998618</c:v>
                </c:pt>
                <c:pt idx="46339">
                  <c:v>231.6949999998617</c:v>
                </c:pt>
                <c:pt idx="46340">
                  <c:v>231.6999999998617</c:v>
                </c:pt>
                <c:pt idx="46341">
                  <c:v>231.7049999998617</c:v>
                </c:pt>
                <c:pt idx="46342">
                  <c:v>231.7099999998617</c:v>
                </c:pt>
                <c:pt idx="46343">
                  <c:v>231.7149999998609</c:v>
                </c:pt>
                <c:pt idx="46344">
                  <c:v>231.7199999998609</c:v>
                </c:pt>
                <c:pt idx="46345">
                  <c:v>231.7249999998617</c:v>
                </c:pt>
                <c:pt idx="46346">
                  <c:v>231.7299999998617</c:v>
                </c:pt>
                <c:pt idx="46347">
                  <c:v>231.7349999998617</c:v>
                </c:pt>
                <c:pt idx="46348">
                  <c:v>231.7399999998617</c:v>
                </c:pt>
                <c:pt idx="46349">
                  <c:v>231.7449999998611</c:v>
                </c:pt>
                <c:pt idx="46350">
                  <c:v>231.7499999998609</c:v>
                </c:pt>
                <c:pt idx="46351">
                  <c:v>231.7549999998617</c:v>
                </c:pt>
                <c:pt idx="46352">
                  <c:v>231.7599999998617</c:v>
                </c:pt>
                <c:pt idx="46353">
                  <c:v>231.7649999998617</c:v>
                </c:pt>
                <c:pt idx="46354">
                  <c:v>231.7699999998617</c:v>
                </c:pt>
                <c:pt idx="46355">
                  <c:v>231.7749999998613</c:v>
                </c:pt>
                <c:pt idx="46356">
                  <c:v>231.7799999998608</c:v>
                </c:pt>
                <c:pt idx="46357">
                  <c:v>231.7849999998617</c:v>
                </c:pt>
                <c:pt idx="46358">
                  <c:v>231.7899999998615</c:v>
                </c:pt>
                <c:pt idx="46359">
                  <c:v>231.7949999998615</c:v>
                </c:pt>
                <c:pt idx="46360">
                  <c:v>231.7999999998615</c:v>
                </c:pt>
                <c:pt idx="46361">
                  <c:v>231.8049999998616</c:v>
                </c:pt>
                <c:pt idx="46362">
                  <c:v>231.8099999998616</c:v>
                </c:pt>
                <c:pt idx="46363">
                  <c:v>231.8149999998616</c:v>
                </c:pt>
                <c:pt idx="46364">
                  <c:v>231.8199999998616</c:v>
                </c:pt>
                <c:pt idx="46365">
                  <c:v>231.8249999998616</c:v>
                </c:pt>
                <c:pt idx="46366">
                  <c:v>231.8299999998616</c:v>
                </c:pt>
                <c:pt idx="46367">
                  <c:v>231.8349999998616</c:v>
                </c:pt>
                <c:pt idx="46368">
                  <c:v>231.8399999998616</c:v>
                </c:pt>
                <c:pt idx="46369">
                  <c:v>231.8449999998616</c:v>
                </c:pt>
                <c:pt idx="46370">
                  <c:v>231.8499999998616</c:v>
                </c:pt>
                <c:pt idx="46371">
                  <c:v>231.8549999998616</c:v>
                </c:pt>
                <c:pt idx="46372">
                  <c:v>231.8599999998616</c:v>
                </c:pt>
                <c:pt idx="46373">
                  <c:v>231.8649999998616</c:v>
                </c:pt>
                <c:pt idx="46374">
                  <c:v>231.8699999998616</c:v>
                </c:pt>
                <c:pt idx="46375">
                  <c:v>231.8749999998616</c:v>
                </c:pt>
                <c:pt idx="46376">
                  <c:v>231.8799999998616</c:v>
                </c:pt>
                <c:pt idx="46377">
                  <c:v>231.8849999998616</c:v>
                </c:pt>
                <c:pt idx="46378">
                  <c:v>231.8899999998616</c:v>
                </c:pt>
                <c:pt idx="46379">
                  <c:v>231.8949999998616</c:v>
                </c:pt>
                <c:pt idx="46380">
                  <c:v>231.8999999998616</c:v>
                </c:pt>
                <c:pt idx="46381">
                  <c:v>231.9049999998616</c:v>
                </c:pt>
                <c:pt idx="46382">
                  <c:v>231.9099999998616</c:v>
                </c:pt>
                <c:pt idx="46383">
                  <c:v>231.9149999998615</c:v>
                </c:pt>
                <c:pt idx="46384">
                  <c:v>231.9199999998615</c:v>
                </c:pt>
                <c:pt idx="46385">
                  <c:v>231.9249999998615</c:v>
                </c:pt>
                <c:pt idx="46386">
                  <c:v>231.9299999998615</c:v>
                </c:pt>
                <c:pt idx="46387">
                  <c:v>231.9349999998615</c:v>
                </c:pt>
                <c:pt idx="46388">
                  <c:v>231.9399999998615</c:v>
                </c:pt>
                <c:pt idx="46389">
                  <c:v>231.9449999998615</c:v>
                </c:pt>
                <c:pt idx="46390">
                  <c:v>231.9499999998615</c:v>
                </c:pt>
                <c:pt idx="46391">
                  <c:v>231.9549999998615</c:v>
                </c:pt>
                <c:pt idx="46392">
                  <c:v>231.9599999998615</c:v>
                </c:pt>
                <c:pt idx="46393">
                  <c:v>231.9649999998615</c:v>
                </c:pt>
                <c:pt idx="46394">
                  <c:v>231.9699999998615</c:v>
                </c:pt>
                <c:pt idx="46395">
                  <c:v>231.9749999998615</c:v>
                </c:pt>
                <c:pt idx="46396">
                  <c:v>231.9799999998615</c:v>
                </c:pt>
                <c:pt idx="46397">
                  <c:v>231.9849999998615</c:v>
                </c:pt>
                <c:pt idx="46398">
                  <c:v>231.9899999998615</c:v>
                </c:pt>
                <c:pt idx="46399">
                  <c:v>231.9949999998615</c:v>
                </c:pt>
                <c:pt idx="46400">
                  <c:v>231.9999999998615</c:v>
                </c:pt>
                <c:pt idx="46401">
                  <c:v>232.0049999998615</c:v>
                </c:pt>
                <c:pt idx="46402">
                  <c:v>232.0099999998613</c:v>
                </c:pt>
                <c:pt idx="46403">
                  <c:v>232.0149999998613</c:v>
                </c:pt>
                <c:pt idx="46404">
                  <c:v>232.0199999998613</c:v>
                </c:pt>
                <c:pt idx="46405">
                  <c:v>232.0249999998614</c:v>
                </c:pt>
                <c:pt idx="46406">
                  <c:v>232.0299999998614</c:v>
                </c:pt>
                <c:pt idx="46407">
                  <c:v>232.0349999998614</c:v>
                </c:pt>
                <c:pt idx="46408">
                  <c:v>232.0399999998614</c:v>
                </c:pt>
                <c:pt idx="46409">
                  <c:v>232.0449999998613</c:v>
                </c:pt>
                <c:pt idx="46410">
                  <c:v>232.0499999998613</c:v>
                </c:pt>
                <c:pt idx="46411">
                  <c:v>232.0549999998614</c:v>
                </c:pt>
                <c:pt idx="46412">
                  <c:v>232.0599999998614</c:v>
                </c:pt>
                <c:pt idx="46413">
                  <c:v>232.0649999998614</c:v>
                </c:pt>
                <c:pt idx="46414">
                  <c:v>232.0699999998614</c:v>
                </c:pt>
                <c:pt idx="46415">
                  <c:v>232.0749999998613</c:v>
                </c:pt>
                <c:pt idx="46416">
                  <c:v>232.0799999998613</c:v>
                </c:pt>
                <c:pt idx="46417">
                  <c:v>232.0849999998614</c:v>
                </c:pt>
                <c:pt idx="46418">
                  <c:v>232.0899999998614</c:v>
                </c:pt>
                <c:pt idx="46419">
                  <c:v>232.0949999998614</c:v>
                </c:pt>
                <c:pt idx="46420">
                  <c:v>232.0999999998614</c:v>
                </c:pt>
                <c:pt idx="46421">
                  <c:v>232.1049999998613</c:v>
                </c:pt>
                <c:pt idx="46422">
                  <c:v>232.1099999998613</c:v>
                </c:pt>
                <c:pt idx="46423">
                  <c:v>232.1149999998613</c:v>
                </c:pt>
                <c:pt idx="46424">
                  <c:v>232.1199999998611</c:v>
                </c:pt>
                <c:pt idx="46425">
                  <c:v>232.1249999998614</c:v>
                </c:pt>
                <c:pt idx="46426">
                  <c:v>232.1299999998614</c:v>
                </c:pt>
                <c:pt idx="46427">
                  <c:v>232.1349999998613</c:v>
                </c:pt>
                <c:pt idx="46428">
                  <c:v>232.1399999998613</c:v>
                </c:pt>
                <c:pt idx="46429">
                  <c:v>232.1449999998613</c:v>
                </c:pt>
                <c:pt idx="46430">
                  <c:v>232.1499999998613</c:v>
                </c:pt>
                <c:pt idx="46431">
                  <c:v>232.1549999998613</c:v>
                </c:pt>
                <c:pt idx="46432">
                  <c:v>232.1599999998613</c:v>
                </c:pt>
                <c:pt idx="46433">
                  <c:v>232.1649999998613</c:v>
                </c:pt>
                <c:pt idx="46434">
                  <c:v>232.1699999998613</c:v>
                </c:pt>
                <c:pt idx="46435">
                  <c:v>232.1749999998613</c:v>
                </c:pt>
                <c:pt idx="46436">
                  <c:v>232.1799999998613</c:v>
                </c:pt>
                <c:pt idx="46437">
                  <c:v>232.1849999998613</c:v>
                </c:pt>
                <c:pt idx="46438">
                  <c:v>232.1899999998613</c:v>
                </c:pt>
                <c:pt idx="46439">
                  <c:v>232.1949999998613</c:v>
                </c:pt>
                <c:pt idx="46440">
                  <c:v>232.1999999998613</c:v>
                </c:pt>
                <c:pt idx="46441">
                  <c:v>232.2049999998613</c:v>
                </c:pt>
                <c:pt idx="46442">
                  <c:v>232.2099999998613</c:v>
                </c:pt>
                <c:pt idx="46443">
                  <c:v>232.2149999998609</c:v>
                </c:pt>
                <c:pt idx="46444">
                  <c:v>232.2199999998604</c:v>
                </c:pt>
                <c:pt idx="46445">
                  <c:v>232.2249999998613</c:v>
                </c:pt>
                <c:pt idx="46446">
                  <c:v>232.2299999998611</c:v>
                </c:pt>
                <c:pt idx="46447">
                  <c:v>232.2349999998611</c:v>
                </c:pt>
                <c:pt idx="46448">
                  <c:v>232.2399999998611</c:v>
                </c:pt>
                <c:pt idx="46449">
                  <c:v>232.2449999998611</c:v>
                </c:pt>
                <c:pt idx="46450">
                  <c:v>232.2499999998604</c:v>
                </c:pt>
                <c:pt idx="46451">
                  <c:v>232.2549999998612</c:v>
                </c:pt>
                <c:pt idx="46452">
                  <c:v>232.2599999998612</c:v>
                </c:pt>
                <c:pt idx="46453">
                  <c:v>232.2649999998611</c:v>
                </c:pt>
                <c:pt idx="46454">
                  <c:v>232.2699999998611</c:v>
                </c:pt>
                <c:pt idx="46455">
                  <c:v>232.2749999998611</c:v>
                </c:pt>
                <c:pt idx="46456">
                  <c:v>232.2799999998605</c:v>
                </c:pt>
                <c:pt idx="46457">
                  <c:v>232.2849999998612</c:v>
                </c:pt>
                <c:pt idx="46458">
                  <c:v>232.2899999998612</c:v>
                </c:pt>
                <c:pt idx="46459">
                  <c:v>232.2949999998611</c:v>
                </c:pt>
                <c:pt idx="46460">
                  <c:v>232.2999999998611</c:v>
                </c:pt>
                <c:pt idx="46461">
                  <c:v>232.3049999998612</c:v>
                </c:pt>
                <c:pt idx="46462">
                  <c:v>232.3099999998612</c:v>
                </c:pt>
                <c:pt idx="46463">
                  <c:v>232.3149999998612</c:v>
                </c:pt>
                <c:pt idx="46464">
                  <c:v>232.3199999998612</c:v>
                </c:pt>
                <c:pt idx="46465">
                  <c:v>232.3249999998612</c:v>
                </c:pt>
                <c:pt idx="46466">
                  <c:v>232.3299999998612</c:v>
                </c:pt>
                <c:pt idx="46467">
                  <c:v>232.3349999998612</c:v>
                </c:pt>
                <c:pt idx="46468">
                  <c:v>232.3399999998612</c:v>
                </c:pt>
                <c:pt idx="46469">
                  <c:v>232.3449999998612</c:v>
                </c:pt>
                <c:pt idx="46470">
                  <c:v>232.3499999998612</c:v>
                </c:pt>
                <c:pt idx="46471">
                  <c:v>232.3549999998612</c:v>
                </c:pt>
                <c:pt idx="46472">
                  <c:v>232.3599999998611</c:v>
                </c:pt>
                <c:pt idx="46473">
                  <c:v>232.3649999998611</c:v>
                </c:pt>
                <c:pt idx="46474">
                  <c:v>232.3699999998611</c:v>
                </c:pt>
                <c:pt idx="46475">
                  <c:v>232.3749999998611</c:v>
                </c:pt>
                <c:pt idx="46476">
                  <c:v>232.3799999998611</c:v>
                </c:pt>
                <c:pt idx="46477">
                  <c:v>232.3849999998612</c:v>
                </c:pt>
                <c:pt idx="46478">
                  <c:v>232.3899999998611</c:v>
                </c:pt>
                <c:pt idx="46479">
                  <c:v>232.3949999998611</c:v>
                </c:pt>
                <c:pt idx="46480">
                  <c:v>232.3999999998611</c:v>
                </c:pt>
                <c:pt idx="46481">
                  <c:v>232.4049999998611</c:v>
                </c:pt>
                <c:pt idx="46482">
                  <c:v>232.4099999998611</c:v>
                </c:pt>
                <c:pt idx="46483">
                  <c:v>232.4149999998611</c:v>
                </c:pt>
                <c:pt idx="46484">
                  <c:v>232.4199999998611</c:v>
                </c:pt>
                <c:pt idx="46485">
                  <c:v>232.4249999998611</c:v>
                </c:pt>
                <c:pt idx="46486">
                  <c:v>232.4299999998611</c:v>
                </c:pt>
                <c:pt idx="46487">
                  <c:v>232.4349999998611</c:v>
                </c:pt>
                <c:pt idx="46488">
                  <c:v>232.4399999998611</c:v>
                </c:pt>
                <c:pt idx="46489">
                  <c:v>232.4449999998611</c:v>
                </c:pt>
                <c:pt idx="46490">
                  <c:v>232.4499999998609</c:v>
                </c:pt>
                <c:pt idx="46491">
                  <c:v>232.4549999998611</c:v>
                </c:pt>
                <c:pt idx="46492">
                  <c:v>232.4599999998611</c:v>
                </c:pt>
                <c:pt idx="46493">
                  <c:v>232.464999999861</c:v>
                </c:pt>
                <c:pt idx="46494">
                  <c:v>232.469999999861</c:v>
                </c:pt>
                <c:pt idx="46495">
                  <c:v>232.474999999861</c:v>
                </c:pt>
                <c:pt idx="46496">
                  <c:v>232.479999999861</c:v>
                </c:pt>
                <c:pt idx="46497">
                  <c:v>232.484999999861</c:v>
                </c:pt>
                <c:pt idx="46498">
                  <c:v>232.489999999861</c:v>
                </c:pt>
                <c:pt idx="46499">
                  <c:v>232.494999999861</c:v>
                </c:pt>
                <c:pt idx="46500">
                  <c:v>232.499999999861</c:v>
                </c:pt>
                <c:pt idx="46501">
                  <c:v>232.504999999861</c:v>
                </c:pt>
                <c:pt idx="46502">
                  <c:v>232.509999999861</c:v>
                </c:pt>
                <c:pt idx="46503">
                  <c:v>232.5149999998609</c:v>
                </c:pt>
                <c:pt idx="46504">
                  <c:v>232.5199999998609</c:v>
                </c:pt>
                <c:pt idx="46505">
                  <c:v>232.524999999861</c:v>
                </c:pt>
                <c:pt idx="46506">
                  <c:v>232.529999999861</c:v>
                </c:pt>
                <c:pt idx="46507">
                  <c:v>232.534999999861</c:v>
                </c:pt>
                <c:pt idx="46508">
                  <c:v>232.539999999861</c:v>
                </c:pt>
                <c:pt idx="46509">
                  <c:v>232.5449999998609</c:v>
                </c:pt>
                <c:pt idx="46510">
                  <c:v>232.5499999998609</c:v>
                </c:pt>
                <c:pt idx="46511">
                  <c:v>232.554999999861</c:v>
                </c:pt>
                <c:pt idx="46512">
                  <c:v>232.559999999861</c:v>
                </c:pt>
                <c:pt idx="46513">
                  <c:v>232.564999999861</c:v>
                </c:pt>
                <c:pt idx="46514">
                  <c:v>232.569999999861</c:v>
                </c:pt>
                <c:pt idx="46515">
                  <c:v>232.5749999998609</c:v>
                </c:pt>
                <c:pt idx="46516">
                  <c:v>232.5799999998609</c:v>
                </c:pt>
                <c:pt idx="46517">
                  <c:v>232.5849999998609</c:v>
                </c:pt>
                <c:pt idx="46518">
                  <c:v>232.5899999998609</c:v>
                </c:pt>
                <c:pt idx="46519">
                  <c:v>232.5949999998609</c:v>
                </c:pt>
                <c:pt idx="46520">
                  <c:v>232.5999999998609</c:v>
                </c:pt>
                <c:pt idx="46521">
                  <c:v>232.6049999998609</c:v>
                </c:pt>
                <c:pt idx="46522">
                  <c:v>232.6099999998609</c:v>
                </c:pt>
                <c:pt idx="46523">
                  <c:v>232.6149999998609</c:v>
                </c:pt>
                <c:pt idx="46524">
                  <c:v>232.6199999998609</c:v>
                </c:pt>
                <c:pt idx="46525">
                  <c:v>232.6249999998609</c:v>
                </c:pt>
                <c:pt idx="46526">
                  <c:v>232.6299999998609</c:v>
                </c:pt>
                <c:pt idx="46527">
                  <c:v>232.6349999998609</c:v>
                </c:pt>
                <c:pt idx="46528">
                  <c:v>232.6399999998609</c:v>
                </c:pt>
                <c:pt idx="46529">
                  <c:v>232.6449999998609</c:v>
                </c:pt>
                <c:pt idx="46530">
                  <c:v>232.6499999998609</c:v>
                </c:pt>
                <c:pt idx="46531">
                  <c:v>232.6549999998609</c:v>
                </c:pt>
                <c:pt idx="46532">
                  <c:v>232.6599999998609</c:v>
                </c:pt>
                <c:pt idx="46533">
                  <c:v>232.6649999998609</c:v>
                </c:pt>
                <c:pt idx="46534">
                  <c:v>232.6699999998607</c:v>
                </c:pt>
                <c:pt idx="46535">
                  <c:v>232.6749999998607</c:v>
                </c:pt>
                <c:pt idx="46536">
                  <c:v>232.6799999998607</c:v>
                </c:pt>
                <c:pt idx="46537">
                  <c:v>232.6849999998608</c:v>
                </c:pt>
                <c:pt idx="46538">
                  <c:v>232.6899999998608</c:v>
                </c:pt>
                <c:pt idx="46539">
                  <c:v>232.6949999998608</c:v>
                </c:pt>
                <c:pt idx="46540">
                  <c:v>232.6999999998608</c:v>
                </c:pt>
                <c:pt idx="46541">
                  <c:v>232.7049999998607</c:v>
                </c:pt>
                <c:pt idx="46542">
                  <c:v>232.7099999998607</c:v>
                </c:pt>
                <c:pt idx="46543">
                  <c:v>232.7149999998607</c:v>
                </c:pt>
                <c:pt idx="46544">
                  <c:v>232.7199999998601</c:v>
                </c:pt>
                <c:pt idx="46545">
                  <c:v>232.7249999998608</c:v>
                </c:pt>
                <c:pt idx="46546">
                  <c:v>232.7299999998608</c:v>
                </c:pt>
                <c:pt idx="46547">
                  <c:v>232.7349999998607</c:v>
                </c:pt>
                <c:pt idx="46548">
                  <c:v>232.7399999998607</c:v>
                </c:pt>
                <c:pt idx="46549">
                  <c:v>232.7449999998607</c:v>
                </c:pt>
                <c:pt idx="46550">
                  <c:v>232.7499999998603</c:v>
                </c:pt>
                <c:pt idx="46551">
                  <c:v>232.7549999998608</c:v>
                </c:pt>
                <c:pt idx="46552">
                  <c:v>232.7599999998608</c:v>
                </c:pt>
                <c:pt idx="46553">
                  <c:v>232.7649999998607</c:v>
                </c:pt>
                <c:pt idx="46554">
                  <c:v>232.7699999998607</c:v>
                </c:pt>
                <c:pt idx="46555">
                  <c:v>232.7749999998607</c:v>
                </c:pt>
                <c:pt idx="46556">
                  <c:v>232.7799999998605</c:v>
                </c:pt>
                <c:pt idx="46557">
                  <c:v>232.7849999998608</c:v>
                </c:pt>
                <c:pt idx="46558">
                  <c:v>232.7899999998608</c:v>
                </c:pt>
                <c:pt idx="46559">
                  <c:v>232.7949999998607</c:v>
                </c:pt>
                <c:pt idx="46560">
                  <c:v>232.7999999998607</c:v>
                </c:pt>
                <c:pt idx="46561">
                  <c:v>232.8049999998607</c:v>
                </c:pt>
                <c:pt idx="46562">
                  <c:v>232.8099999998607</c:v>
                </c:pt>
                <c:pt idx="46563">
                  <c:v>232.8149999998607</c:v>
                </c:pt>
                <c:pt idx="46564">
                  <c:v>232.8199999998607</c:v>
                </c:pt>
                <c:pt idx="46565">
                  <c:v>232.8249999998608</c:v>
                </c:pt>
                <c:pt idx="46566">
                  <c:v>232.8299999998607</c:v>
                </c:pt>
                <c:pt idx="46567">
                  <c:v>232.8349999998607</c:v>
                </c:pt>
                <c:pt idx="46568">
                  <c:v>232.8399999998607</c:v>
                </c:pt>
                <c:pt idx="46569">
                  <c:v>232.8449999998607</c:v>
                </c:pt>
                <c:pt idx="46570">
                  <c:v>232.8499999998607</c:v>
                </c:pt>
                <c:pt idx="46571">
                  <c:v>232.8549999998607</c:v>
                </c:pt>
                <c:pt idx="46572">
                  <c:v>232.8599999998607</c:v>
                </c:pt>
                <c:pt idx="46573">
                  <c:v>232.8649999998607</c:v>
                </c:pt>
                <c:pt idx="46574">
                  <c:v>232.8699999998607</c:v>
                </c:pt>
                <c:pt idx="46575">
                  <c:v>232.8749999998607</c:v>
                </c:pt>
                <c:pt idx="46576">
                  <c:v>232.8799999998607</c:v>
                </c:pt>
                <c:pt idx="46577">
                  <c:v>232.8849999998607</c:v>
                </c:pt>
                <c:pt idx="46578">
                  <c:v>232.8899999998607</c:v>
                </c:pt>
                <c:pt idx="46579">
                  <c:v>232.8949999998607</c:v>
                </c:pt>
                <c:pt idx="46580">
                  <c:v>232.8999999998607</c:v>
                </c:pt>
                <c:pt idx="46581">
                  <c:v>232.9049999998606</c:v>
                </c:pt>
                <c:pt idx="46582">
                  <c:v>232.9099999998606</c:v>
                </c:pt>
                <c:pt idx="46583">
                  <c:v>232.9149999998606</c:v>
                </c:pt>
                <c:pt idx="46584">
                  <c:v>232.9199999998606</c:v>
                </c:pt>
                <c:pt idx="46585">
                  <c:v>232.9249999998606</c:v>
                </c:pt>
                <c:pt idx="46586">
                  <c:v>232.9299999998606</c:v>
                </c:pt>
                <c:pt idx="46587">
                  <c:v>232.9349999998606</c:v>
                </c:pt>
                <c:pt idx="46588">
                  <c:v>232.9399999998606</c:v>
                </c:pt>
                <c:pt idx="46589">
                  <c:v>232.9449999998606</c:v>
                </c:pt>
                <c:pt idx="46590">
                  <c:v>232.9499999998606</c:v>
                </c:pt>
                <c:pt idx="46591">
                  <c:v>232.9549999998606</c:v>
                </c:pt>
                <c:pt idx="46592">
                  <c:v>232.9599999998606</c:v>
                </c:pt>
                <c:pt idx="46593">
                  <c:v>232.9649999998606</c:v>
                </c:pt>
                <c:pt idx="46594">
                  <c:v>232.9699999998606</c:v>
                </c:pt>
                <c:pt idx="46595">
                  <c:v>232.9749999998606</c:v>
                </c:pt>
                <c:pt idx="46596">
                  <c:v>232.9799999998606</c:v>
                </c:pt>
                <c:pt idx="46597">
                  <c:v>232.9849999998606</c:v>
                </c:pt>
                <c:pt idx="46598">
                  <c:v>232.9899999998606</c:v>
                </c:pt>
                <c:pt idx="46599">
                  <c:v>232.9949999998606</c:v>
                </c:pt>
                <c:pt idx="46600">
                  <c:v>232.9999999998606</c:v>
                </c:pt>
                <c:pt idx="46601">
                  <c:v>233.0049999998606</c:v>
                </c:pt>
                <c:pt idx="46602">
                  <c:v>233.0099999998606</c:v>
                </c:pt>
                <c:pt idx="46603">
                  <c:v>233.0149999998605</c:v>
                </c:pt>
                <c:pt idx="46604">
                  <c:v>233.0199999998605</c:v>
                </c:pt>
                <c:pt idx="46605">
                  <c:v>233.0249999998605</c:v>
                </c:pt>
                <c:pt idx="46606">
                  <c:v>233.0299999998605</c:v>
                </c:pt>
                <c:pt idx="46607">
                  <c:v>233.0349999998605</c:v>
                </c:pt>
                <c:pt idx="46608">
                  <c:v>233.0399999998605</c:v>
                </c:pt>
                <c:pt idx="46609">
                  <c:v>233.0449999998605</c:v>
                </c:pt>
                <c:pt idx="46610">
                  <c:v>233.0499999998605</c:v>
                </c:pt>
                <c:pt idx="46611">
                  <c:v>233.0549999998605</c:v>
                </c:pt>
                <c:pt idx="46612">
                  <c:v>233.0599999998605</c:v>
                </c:pt>
                <c:pt idx="46613">
                  <c:v>233.0649999998605</c:v>
                </c:pt>
                <c:pt idx="46614">
                  <c:v>233.0699999998605</c:v>
                </c:pt>
                <c:pt idx="46615">
                  <c:v>233.0749999998605</c:v>
                </c:pt>
                <c:pt idx="46616">
                  <c:v>233.0799999998605</c:v>
                </c:pt>
                <c:pt idx="46617">
                  <c:v>233.0849999998605</c:v>
                </c:pt>
                <c:pt idx="46618">
                  <c:v>233.0899999998605</c:v>
                </c:pt>
                <c:pt idx="46619">
                  <c:v>233.0949999998605</c:v>
                </c:pt>
                <c:pt idx="46620">
                  <c:v>233.0999999998605</c:v>
                </c:pt>
                <c:pt idx="46621">
                  <c:v>233.1049999998605</c:v>
                </c:pt>
                <c:pt idx="46622">
                  <c:v>233.1099999998603</c:v>
                </c:pt>
                <c:pt idx="46623">
                  <c:v>233.1149999998603</c:v>
                </c:pt>
                <c:pt idx="46624">
                  <c:v>233.1199999998603</c:v>
                </c:pt>
                <c:pt idx="46625">
                  <c:v>233.1249999998604</c:v>
                </c:pt>
                <c:pt idx="46626">
                  <c:v>233.1299999998604</c:v>
                </c:pt>
                <c:pt idx="46627">
                  <c:v>233.1349999998604</c:v>
                </c:pt>
                <c:pt idx="46628">
                  <c:v>233.1399999998604</c:v>
                </c:pt>
                <c:pt idx="46629">
                  <c:v>233.1449999998603</c:v>
                </c:pt>
                <c:pt idx="46630">
                  <c:v>233.1499999998603</c:v>
                </c:pt>
                <c:pt idx="46631">
                  <c:v>233.1549999998604</c:v>
                </c:pt>
                <c:pt idx="46632">
                  <c:v>233.1599999998604</c:v>
                </c:pt>
                <c:pt idx="46633">
                  <c:v>233.1649999998604</c:v>
                </c:pt>
                <c:pt idx="46634">
                  <c:v>233.1699999998604</c:v>
                </c:pt>
                <c:pt idx="46635">
                  <c:v>233.1749999998603</c:v>
                </c:pt>
                <c:pt idx="46636">
                  <c:v>233.1799999998603</c:v>
                </c:pt>
                <c:pt idx="46637">
                  <c:v>233.1849999998604</c:v>
                </c:pt>
                <c:pt idx="46638">
                  <c:v>233.1899999998604</c:v>
                </c:pt>
                <c:pt idx="46639">
                  <c:v>233.1949999998604</c:v>
                </c:pt>
                <c:pt idx="46640">
                  <c:v>233.1999999998604</c:v>
                </c:pt>
                <c:pt idx="46641">
                  <c:v>233.2049999998603</c:v>
                </c:pt>
                <c:pt idx="46642">
                  <c:v>233.2099999998603</c:v>
                </c:pt>
                <c:pt idx="46643">
                  <c:v>233.2149999998603</c:v>
                </c:pt>
                <c:pt idx="46644">
                  <c:v>233.2199999998601</c:v>
                </c:pt>
                <c:pt idx="46645">
                  <c:v>233.2249999998604</c:v>
                </c:pt>
                <c:pt idx="46646">
                  <c:v>233.2299999998604</c:v>
                </c:pt>
                <c:pt idx="46647">
                  <c:v>233.2349999998603</c:v>
                </c:pt>
                <c:pt idx="46648">
                  <c:v>233.2399999998603</c:v>
                </c:pt>
                <c:pt idx="46649">
                  <c:v>233.2449999998603</c:v>
                </c:pt>
                <c:pt idx="46650">
                  <c:v>233.2499999998603</c:v>
                </c:pt>
                <c:pt idx="46651">
                  <c:v>233.2549999998603</c:v>
                </c:pt>
                <c:pt idx="46652">
                  <c:v>233.2599999998603</c:v>
                </c:pt>
                <c:pt idx="46653">
                  <c:v>233.2649999998603</c:v>
                </c:pt>
                <c:pt idx="46654">
                  <c:v>233.2699999998603</c:v>
                </c:pt>
                <c:pt idx="46655">
                  <c:v>233.2749999998603</c:v>
                </c:pt>
                <c:pt idx="46656">
                  <c:v>233.2799999998603</c:v>
                </c:pt>
                <c:pt idx="46657">
                  <c:v>233.2849999998603</c:v>
                </c:pt>
                <c:pt idx="46658">
                  <c:v>233.2899999998603</c:v>
                </c:pt>
                <c:pt idx="46659">
                  <c:v>233.2949999998603</c:v>
                </c:pt>
                <c:pt idx="46660">
                  <c:v>233.2999999998603</c:v>
                </c:pt>
                <c:pt idx="46661">
                  <c:v>233.3049999998603</c:v>
                </c:pt>
                <c:pt idx="46662">
                  <c:v>233.3099999998603</c:v>
                </c:pt>
                <c:pt idx="46663">
                  <c:v>233.3149999998603</c:v>
                </c:pt>
                <c:pt idx="46664">
                  <c:v>233.3199999998603</c:v>
                </c:pt>
                <c:pt idx="46665">
                  <c:v>233.3249999998603</c:v>
                </c:pt>
                <c:pt idx="46666">
                  <c:v>233.3299999998603</c:v>
                </c:pt>
                <c:pt idx="46667">
                  <c:v>233.3349999998603</c:v>
                </c:pt>
                <c:pt idx="46668">
                  <c:v>233.3399999998603</c:v>
                </c:pt>
                <c:pt idx="46669">
                  <c:v>233.3449999998602</c:v>
                </c:pt>
                <c:pt idx="46670">
                  <c:v>233.3499999998602</c:v>
                </c:pt>
                <c:pt idx="46671">
                  <c:v>233.3549999998602</c:v>
                </c:pt>
                <c:pt idx="46672">
                  <c:v>233.3599999998602</c:v>
                </c:pt>
                <c:pt idx="46673">
                  <c:v>233.3649999998602</c:v>
                </c:pt>
                <c:pt idx="46674">
                  <c:v>233.3699999998602</c:v>
                </c:pt>
                <c:pt idx="46675">
                  <c:v>233.3749999998602</c:v>
                </c:pt>
                <c:pt idx="46676">
                  <c:v>233.3799999998602</c:v>
                </c:pt>
                <c:pt idx="46677">
                  <c:v>233.3849999998602</c:v>
                </c:pt>
                <c:pt idx="46678">
                  <c:v>233.3899999998602</c:v>
                </c:pt>
                <c:pt idx="46679">
                  <c:v>233.3949999998602</c:v>
                </c:pt>
                <c:pt idx="46680">
                  <c:v>233.3999999998602</c:v>
                </c:pt>
                <c:pt idx="46681">
                  <c:v>233.4049999998602</c:v>
                </c:pt>
                <c:pt idx="46682">
                  <c:v>233.4099999998602</c:v>
                </c:pt>
                <c:pt idx="46683">
                  <c:v>233.4149999998602</c:v>
                </c:pt>
                <c:pt idx="46684">
                  <c:v>233.4199999998602</c:v>
                </c:pt>
                <c:pt idx="46685">
                  <c:v>233.4249999998602</c:v>
                </c:pt>
                <c:pt idx="46686">
                  <c:v>233.4299999998602</c:v>
                </c:pt>
                <c:pt idx="46687">
                  <c:v>233.4349999998602</c:v>
                </c:pt>
                <c:pt idx="46688">
                  <c:v>233.4399999998602</c:v>
                </c:pt>
                <c:pt idx="46689">
                  <c:v>233.4449999998602</c:v>
                </c:pt>
                <c:pt idx="46690">
                  <c:v>233.4499999998602</c:v>
                </c:pt>
                <c:pt idx="46691">
                  <c:v>233.4549999998602</c:v>
                </c:pt>
                <c:pt idx="46692">
                  <c:v>233.4599999998601</c:v>
                </c:pt>
                <c:pt idx="46693">
                  <c:v>233.4649999998601</c:v>
                </c:pt>
                <c:pt idx="46694">
                  <c:v>233.4699999998601</c:v>
                </c:pt>
                <c:pt idx="46695">
                  <c:v>233.4749999998601</c:v>
                </c:pt>
                <c:pt idx="46696">
                  <c:v>233.4799999998601</c:v>
                </c:pt>
                <c:pt idx="46697">
                  <c:v>233.4849999998602</c:v>
                </c:pt>
                <c:pt idx="46698">
                  <c:v>233.4899999998601</c:v>
                </c:pt>
                <c:pt idx="46699">
                  <c:v>233.4949999998601</c:v>
                </c:pt>
                <c:pt idx="46700">
                  <c:v>233.4999999998601</c:v>
                </c:pt>
                <c:pt idx="46701">
                  <c:v>233.5049999998601</c:v>
                </c:pt>
                <c:pt idx="46702">
                  <c:v>233.5099999998601</c:v>
                </c:pt>
                <c:pt idx="46703">
                  <c:v>233.5149999998601</c:v>
                </c:pt>
                <c:pt idx="46704">
                  <c:v>233.5199999998601</c:v>
                </c:pt>
                <c:pt idx="46705">
                  <c:v>233.5249999998601</c:v>
                </c:pt>
                <c:pt idx="46706">
                  <c:v>233.5299999998601</c:v>
                </c:pt>
                <c:pt idx="46707">
                  <c:v>233.5349999998601</c:v>
                </c:pt>
                <c:pt idx="46708">
                  <c:v>233.5399999998601</c:v>
                </c:pt>
                <c:pt idx="46709">
                  <c:v>233.5449999998601</c:v>
                </c:pt>
                <c:pt idx="46710">
                  <c:v>233.5499999998599</c:v>
                </c:pt>
                <c:pt idx="46711">
                  <c:v>233.5549999998601</c:v>
                </c:pt>
                <c:pt idx="46712">
                  <c:v>233.5599999998601</c:v>
                </c:pt>
                <c:pt idx="46713">
                  <c:v>233.56499999986</c:v>
                </c:pt>
                <c:pt idx="46714">
                  <c:v>233.56999999986</c:v>
                </c:pt>
                <c:pt idx="46715">
                  <c:v>233.57499999986</c:v>
                </c:pt>
                <c:pt idx="46716">
                  <c:v>233.57999999986</c:v>
                </c:pt>
                <c:pt idx="46717">
                  <c:v>233.58499999986</c:v>
                </c:pt>
                <c:pt idx="46718">
                  <c:v>233.58999999986</c:v>
                </c:pt>
                <c:pt idx="46719">
                  <c:v>233.59499999986</c:v>
                </c:pt>
                <c:pt idx="46720">
                  <c:v>233.59999999986</c:v>
                </c:pt>
                <c:pt idx="46721">
                  <c:v>233.60499999986</c:v>
                </c:pt>
                <c:pt idx="46722">
                  <c:v>233.60999999986</c:v>
                </c:pt>
                <c:pt idx="46723">
                  <c:v>233.6149999998599</c:v>
                </c:pt>
                <c:pt idx="46724">
                  <c:v>233.6199999998599</c:v>
                </c:pt>
                <c:pt idx="46725">
                  <c:v>233.62499999986</c:v>
                </c:pt>
                <c:pt idx="46726">
                  <c:v>233.62999999986</c:v>
                </c:pt>
                <c:pt idx="46727">
                  <c:v>233.63499999986</c:v>
                </c:pt>
                <c:pt idx="46728">
                  <c:v>233.63999999986</c:v>
                </c:pt>
                <c:pt idx="46729">
                  <c:v>233.6449999998599</c:v>
                </c:pt>
                <c:pt idx="46730">
                  <c:v>233.6499999998599</c:v>
                </c:pt>
                <c:pt idx="46731">
                  <c:v>233.65499999986</c:v>
                </c:pt>
                <c:pt idx="46732">
                  <c:v>233.65999999986</c:v>
                </c:pt>
                <c:pt idx="46733">
                  <c:v>233.66499999986</c:v>
                </c:pt>
                <c:pt idx="46734">
                  <c:v>233.66999999986</c:v>
                </c:pt>
                <c:pt idx="46735">
                  <c:v>233.6749999998599</c:v>
                </c:pt>
                <c:pt idx="46736">
                  <c:v>233.6799999998599</c:v>
                </c:pt>
                <c:pt idx="46737">
                  <c:v>233.6849999998599</c:v>
                </c:pt>
                <c:pt idx="46738">
                  <c:v>233.6899999998599</c:v>
                </c:pt>
                <c:pt idx="46739">
                  <c:v>233.6949999998599</c:v>
                </c:pt>
                <c:pt idx="46740">
                  <c:v>233.6999999998599</c:v>
                </c:pt>
                <c:pt idx="46741">
                  <c:v>233.7049999998599</c:v>
                </c:pt>
                <c:pt idx="46742">
                  <c:v>233.7099999998599</c:v>
                </c:pt>
                <c:pt idx="46743">
                  <c:v>233.7149999998599</c:v>
                </c:pt>
                <c:pt idx="46744">
                  <c:v>233.7199999998599</c:v>
                </c:pt>
                <c:pt idx="46745">
                  <c:v>233.7249999998599</c:v>
                </c:pt>
                <c:pt idx="46746">
                  <c:v>233.7299999998599</c:v>
                </c:pt>
                <c:pt idx="46747">
                  <c:v>233.7349999998599</c:v>
                </c:pt>
                <c:pt idx="46748">
                  <c:v>233.7399999998599</c:v>
                </c:pt>
                <c:pt idx="46749">
                  <c:v>233.7449999998599</c:v>
                </c:pt>
                <c:pt idx="46750">
                  <c:v>233.7499999998599</c:v>
                </c:pt>
                <c:pt idx="46751">
                  <c:v>233.7549999998599</c:v>
                </c:pt>
                <c:pt idx="46752">
                  <c:v>233.7599999998599</c:v>
                </c:pt>
                <c:pt idx="46753">
                  <c:v>233.7649999998599</c:v>
                </c:pt>
                <c:pt idx="46754">
                  <c:v>233.7699999998597</c:v>
                </c:pt>
                <c:pt idx="46755">
                  <c:v>233.7749999998597</c:v>
                </c:pt>
                <c:pt idx="46756">
                  <c:v>233.7799999998597</c:v>
                </c:pt>
                <c:pt idx="46757">
                  <c:v>233.7849999998598</c:v>
                </c:pt>
                <c:pt idx="46758">
                  <c:v>233.7899999998598</c:v>
                </c:pt>
                <c:pt idx="46759">
                  <c:v>233.7949999998598</c:v>
                </c:pt>
                <c:pt idx="46760">
                  <c:v>233.7999999998598</c:v>
                </c:pt>
                <c:pt idx="46761">
                  <c:v>233.8049999998598</c:v>
                </c:pt>
                <c:pt idx="46762">
                  <c:v>233.8099999998598</c:v>
                </c:pt>
                <c:pt idx="46763">
                  <c:v>233.8149999998598</c:v>
                </c:pt>
                <c:pt idx="46764">
                  <c:v>233.8199999998598</c:v>
                </c:pt>
                <c:pt idx="46765">
                  <c:v>233.8249999998598</c:v>
                </c:pt>
                <c:pt idx="46766">
                  <c:v>233.8299999998598</c:v>
                </c:pt>
                <c:pt idx="46767">
                  <c:v>233.8349999998598</c:v>
                </c:pt>
                <c:pt idx="46768">
                  <c:v>233.8399999998598</c:v>
                </c:pt>
                <c:pt idx="46769">
                  <c:v>233.8449999998598</c:v>
                </c:pt>
                <c:pt idx="46770">
                  <c:v>233.8499999998598</c:v>
                </c:pt>
                <c:pt idx="46771">
                  <c:v>233.8549999998598</c:v>
                </c:pt>
                <c:pt idx="46772">
                  <c:v>233.8599999998598</c:v>
                </c:pt>
                <c:pt idx="46773">
                  <c:v>233.8649999998598</c:v>
                </c:pt>
                <c:pt idx="46774">
                  <c:v>233.8699999998598</c:v>
                </c:pt>
                <c:pt idx="46775">
                  <c:v>233.8749999998598</c:v>
                </c:pt>
                <c:pt idx="46776">
                  <c:v>233.8799999998598</c:v>
                </c:pt>
                <c:pt idx="46777">
                  <c:v>233.8849999998598</c:v>
                </c:pt>
                <c:pt idx="46778">
                  <c:v>233.8899999998598</c:v>
                </c:pt>
                <c:pt idx="46779">
                  <c:v>233.8949999998598</c:v>
                </c:pt>
                <c:pt idx="46780">
                  <c:v>233.8999999998597</c:v>
                </c:pt>
                <c:pt idx="46781">
                  <c:v>233.9049999998597</c:v>
                </c:pt>
                <c:pt idx="46782">
                  <c:v>233.9099999998597</c:v>
                </c:pt>
                <c:pt idx="46783">
                  <c:v>233.9149999998597</c:v>
                </c:pt>
                <c:pt idx="46784">
                  <c:v>233.9199999998597</c:v>
                </c:pt>
                <c:pt idx="46785">
                  <c:v>233.9249999998598</c:v>
                </c:pt>
                <c:pt idx="46786">
                  <c:v>233.9299999998597</c:v>
                </c:pt>
                <c:pt idx="46787">
                  <c:v>233.9349999998597</c:v>
                </c:pt>
                <c:pt idx="46788">
                  <c:v>233.9399999998597</c:v>
                </c:pt>
                <c:pt idx="46789">
                  <c:v>233.9449999998597</c:v>
                </c:pt>
                <c:pt idx="46790">
                  <c:v>233.9499999998597</c:v>
                </c:pt>
                <c:pt idx="46791">
                  <c:v>233.9549999998597</c:v>
                </c:pt>
                <c:pt idx="46792">
                  <c:v>233.9599999998597</c:v>
                </c:pt>
                <c:pt idx="46793">
                  <c:v>233.9649999998597</c:v>
                </c:pt>
                <c:pt idx="46794">
                  <c:v>233.9699999998597</c:v>
                </c:pt>
                <c:pt idx="46795">
                  <c:v>233.9749999998597</c:v>
                </c:pt>
                <c:pt idx="46796">
                  <c:v>233.9799999998597</c:v>
                </c:pt>
                <c:pt idx="46797">
                  <c:v>233.9849999998597</c:v>
                </c:pt>
                <c:pt idx="46798">
                  <c:v>233.9899999998597</c:v>
                </c:pt>
                <c:pt idx="46799">
                  <c:v>233.9949999998597</c:v>
                </c:pt>
                <c:pt idx="46800">
                  <c:v>233.9999999998597</c:v>
                </c:pt>
                <c:pt idx="46801">
                  <c:v>234.0049999998596</c:v>
                </c:pt>
                <c:pt idx="46802">
                  <c:v>234.0099999998596</c:v>
                </c:pt>
                <c:pt idx="46803">
                  <c:v>234.0149999998596</c:v>
                </c:pt>
                <c:pt idx="46804">
                  <c:v>234.0199999998596</c:v>
                </c:pt>
                <c:pt idx="46805">
                  <c:v>234.0249999998596</c:v>
                </c:pt>
                <c:pt idx="46806">
                  <c:v>234.0299999998596</c:v>
                </c:pt>
                <c:pt idx="46807">
                  <c:v>234.0349999998596</c:v>
                </c:pt>
                <c:pt idx="46808">
                  <c:v>234.0399999998596</c:v>
                </c:pt>
                <c:pt idx="46809">
                  <c:v>234.0449999998596</c:v>
                </c:pt>
                <c:pt idx="46810">
                  <c:v>234.0499999998596</c:v>
                </c:pt>
                <c:pt idx="46811">
                  <c:v>234.0549999998596</c:v>
                </c:pt>
                <c:pt idx="46812">
                  <c:v>234.0599999998596</c:v>
                </c:pt>
                <c:pt idx="46813">
                  <c:v>234.0649999998596</c:v>
                </c:pt>
                <c:pt idx="46814">
                  <c:v>234.0699999998596</c:v>
                </c:pt>
                <c:pt idx="46815">
                  <c:v>234.0749999998596</c:v>
                </c:pt>
                <c:pt idx="46816">
                  <c:v>234.0799999998596</c:v>
                </c:pt>
                <c:pt idx="46817">
                  <c:v>234.0849999998596</c:v>
                </c:pt>
                <c:pt idx="46818">
                  <c:v>234.0899999998596</c:v>
                </c:pt>
                <c:pt idx="46819">
                  <c:v>234.0949999998596</c:v>
                </c:pt>
                <c:pt idx="46820">
                  <c:v>234.0999999998596</c:v>
                </c:pt>
                <c:pt idx="46821">
                  <c:v>234.1049999998596</c:v>
                </c:pt>
                <c:pt idx="46822">
                  <c:v>234.1099999998596</c:v>
                </c:pt>
                <c:pt idx="46823">
                  <c:v>234.1149999998595</c:v>
                </c:pt>
                <c:pt idx="46824">
                  <c:v>234.1199999998595</c:v>
                </c:pt>
                <c:pt idx="46825">
                  <c:v>234.1249999998595</c:v>
                </c:pt>
                <c:pt idx="46826">
                  <c:v>234.1299999998595</c:v>
                </c:pt>
                <c:pt idx="46827">
                  <c:v>234.1349999998595</c:v>
                </c:pt>
                <c:pt idx="46828">
                  <c:v>234.1399999998595</c:v>
                </c:pt>
                <c:pt idx="46829">
                  <c:v>234.1449999998595</c:v>
                </c:pt>
                <c:pt idx="46830">
                  <c:v>234.1499999998595</c:v>
                </c:pt>
                <c:pt idx="46831">
                  <c:v>234.1549999998595</c:v>
                </c:pt>
                <c:pt idx="46832">
                  <c:v>234.1599999998595</c:v>
                </c:pt>
                <c:pt idx="46833">
                  <c:v>234.1649999998595</c:v>
                </c:pt>
                <c:pt idx="46834">
                  <c:v>234.1699999998595</c:v>
                </c:pt>
                <c:pt idx="46835">
                  <c:v>234.1749999998595</c:v>
                </c:pt>
                <c:pt idx="46836">
                  <c:v>234.1799999998595</c:v>
                </c:pt>
                <c:pt idx="46837">
                  <c:v>234.1849999998595</c:v>
                </c:pt>
                <c:pt idx="46838">
                  <c:v>234.1899999998595</c:v>
                </c:pt>
                <c:pt idx="46839">
                  <c:v>234.1949999998595</c:v>
                </c:pt>
                <c:pt idx="46840">
                  <c:v>234.1999999998595</c:v>
                </c:pt>
                <c:pt idx="46841">
                  <c:v>234.2049999998595</c:v>
                </c:pt>
                <c:pt idx="46842">
                  <c:v>234.2099999998593</c:v>
                </c:pt>
                <c:pt idx="46843">
                  <c:v>234.2149999998593</c:v>
                </c:pt>
                <c:pt idx="46844">
                  <c:v>234.2199999998593</c:v>
                </c:pt>
                <c:pt idx="46845">
                  <c:v>234.2249999998594</c:v>
                </c:pt>
                <c:pt idx="46846">
                  <c:v>234.2299999998594</c:v>
                </c:pt>
                <c:pt idx="46847">
                  <c:v>234.2349999998594</c:v>
                </c:pt>
                <c:pt idx="46848">
                  <c:v>234.2399999998594</c:v>
                </c:pt>
                <c:pt idx="46849">
                  <c:v>234.2449999998593</c:v>
                </c:pt>
                <c:pt idx="46850">
                  <c:v>234.2499999998593</c:v>
                </c:pt>
                <c:pt idx="46851">
                  <c:v>234.2549999998594</c:v>
                </c:pt>
                <c:pt idx="46852">
                  <c:v>234.2599999998594</c:v>
                </c:pt>
                <c:pt idx="46853">
                  <c:v>234.2649999998594</c:v>
                </c:pt>
                <c:pt idx="46854">
                  <c:v>234.2699999998594</c:v>
                </c:pt>
                <c:pt idx="46855">
                  <c:v>234.2749999998593</c:v>
                </c:pt>
                <c:pt idx="46856">
                  <c:v>234.2799999998593</c:v>
                </c:pt>
                <c:pt idx="46857">
                  <c:v>234.2849999998594</c:v>
                </c:pt>
                <c:pt idx="46858">
                  <c:v>234.2899999998594</c:v>
                </c:pt>
                <c:pt idx="46859">
                  <c:v>234.2949999998594</c:v>
                </c:pt>
                <c:pt idx="46860">
                  <c:v>234.2999999998594</c:v>
                </c:pt>
                <c:pt idx="46861">
                  <c:v>234.3049999998594</c:v>
                </c:pt>
                <c:pt idx="46862">
                  <c:v>234.3099999998594</c:v>
                </c:pt>
                <c:pt idx="46863">
                  <c:v>234.3149999998594</c:v>
                </c:pt>
                <c:pt idx="46864">
                  <c:v>234.3199999998594</c:v>
                </c:pt>
                <c:pt idx="46865">
                  <c:v>234.3249999998594</c:v>
                </c:pt>
                <c:pt idx="46866">
                  <c:v>234.3299999998594</c:v>
                </c:pt>
                <c:pt idx="46867">
                  <c:v>234.3349999998594</c:v>
                </c:pt>
                <c:pt idx="46868">
                  <c:v>234.3399999998593</c:v>
                </c:pt>
                <c:pt idx="46869">
                  <c:v>234.3449999998593</c:v>
                </c:pt>
                <c:pt idx="46870">
                  <c:v>234.3499999998593</c:v>
                </c:pt>
                <c:pt idx="46871">
                  <c:v>234.3549999998594</c:v>
                </c:pt>
                <c:pt idx="46872">
                  <c:v>234.3599999998594</c:v>
                </c:pt>
                <c:pt idx="46873">
                  <c:v>234.3649999998593</c:v>
                </c:pt>
                <c:pt idx="46874">
                  <c:v>234.3699999998593</c:v>
                </c:pt>
                <c:pt idx="46875">
                  <c:v>234.3749999998593</c:v>
                </c:pt>
                <c:pt idx="46876">
                  <c:v>234.3799999998593</c:v>
                </c:pt>
                <c:pt idx="46877">
                  <c:v>234.3849999998593</c:v>
                </c:pt>
                <c:pt idx="46878">
                  <c:v>234.3899999998593</c:v>
                </c:pt>
                <c:pt idx="46879">
                  <c:v>234.3949999998593</c:v>
                </c:pt>
                <c:pt idx="46880">
                  <c:v>234.3999999998593</c:v>
                </c:pt>
                <c:pt idx="46881">
                  <c:v>234.4049999998593</c:v>
                </c:pt>
                <c:pt idx="46882">
                  <c:v>234.4099999998593</c:v>
                </c:pt>
                <c:pt idx="46883">
                  <c:v>234.4149999998593</c:v>
                </c:pt>
                <c:pt idx="46884">
                  <c:v>234.4199999998593</c:v>
                </c:pt>
                <c:pt idx="46885">
                  <c:v>234.4249999998593</c:v>
                </c:pt>
                <c:pt idx="46886">
                  <c:v>234.4299999998593</c:v>
                </c:pt>
                <c:pt idx="46887">
                  <c:v>234.4349999998593</c:v>
                </c:pt>
                <c:pt idx="46888">
                  <c:v>234.4399999998593</c:v>
                </c:pt>
                <c:pt idx="46889">
                  <c:v>234.4449999998592</c:v>
                </c:pt>
                <c:pt idx="46890">
                  <c:v>234.4499999998592</c:v>
                </c:pt>
                <c:pt idx="46891">
                  <c:v>234.4549999998592</c:v>
                </c:pt>
                <c:pt idx="46892">
                  <c:v>234.4599999998592</c:v>
                </c:pt>
                <c:pt idx="46893">
                  <c:v>234.4649999998592</c:v>
                </c:pt>
                <c:pt idx="46894">
                  <c:v>234.4699999998592</c:v>
                </c:pt>
                <c:pt idx="46895">
                  <c:v>234.4749999998592</c:v>
                </c:pt>
                <c:pt idx="46896">
                  <c:v>234.4799999998592</c:v>
                </c:pt>
                <c:pt idx="46897">
                  <c:v>234.4849999998592</c:v>
                </c:pt>
                <c:pt idx="46898">
                  <c:v>234.4899999998592</c:v>
                </c:pt>
                <c:pt idx="46899">
                  <c:v>234.4949999998592</c:v>
                </c:pt>
                <c:pt idx="46900">
                  <c:v>234.4999999998592</c:v>
                </c:pt>
                <c:pt idx="46901">
                  <c:v>234.5049999998592</c:v>
                </c:pt>
                <c:pt idx="46902">
                  <c:v>234.5099999998592</c:v>
                </c:pt>
                <c:pt idx="46903">
                  <c:v>234.5149999998592</c:v>
                </c:pt>
                <c:pt idx="46904">
                  <c:v>234.5199999998592</c:v>
                </c:pt>
                <c:pt idx="46905">
                  <c:v>234.5249999998592</c:v>
                </c:pt>
                <c:pt idx="46906">
                  <c:v>234.5299999998592</c:v>
                </c:pt>
                <c:pt idx="46907">
                  <c:v>234.5349999998592</c:v>
                </c:pt>
                <c:pt idx="46908">
                  <c:v>234.5399999998592</c:v>
                </c:pt>
                <c:pt idx="46909">
                  <c:v>234.5449999998592</c:v>
                </c:pt>
                <c:pt idx="46910">
                  <c:v>234.5499999998592</c:v>
                </c:pt>
                <c:pt idx="46911">
                  <c:v>234.5549999998592</c:v>
                </c:pt>
                <c:pt idx="46912">
                  <c:v>234.5599999998591</c:v>
                </c:pt>
                <c:pt idx="46913">
                  <c:v>234.5649999998591</c:v>
                </c:pt>
                <c:pt idx="46914">
                  <c:v>234.5699999998591</c:v>
                </c:pt>
                <c:pt idx="46915">
                  <c:v>234.5749999998591</c:v>
                </c:pt>
                <c:pt idx="46916">
                  <c:v>234.5799999998591</c:v>
                </c:pt>
                <c:pt idx="46917">
                  <c:v>234.5849999998591</c:v>
                </c:pt>
                <c:pt idx="46918">
                  <c:v>234.5899999998591</c:v>
                </c:pt>
                <c:pt idx="46919">
                  <c:v>234.5949999998591</c:v>
                </c:pt>
                <c:pt idx="46920">
                  <c:v>234.5999999998591</c:v>
                </c:pt>
                <c:pt idx="46921">
                  <c:v>234.6049999998591</c:v>
                </c:pt>
                <c:pt idx="46922">
                  <c:v>234.6099999998591</c:v>
                </c:pt>
                <c:pt idx="46923">
                  <c:v>234.6149999998591</c:v>
                </c:pt>
                <c:pt idx="46924">
                  <c:v>234.6199999998591</c:v>
                </c:pt>
                <c:pt idx="46925">
                  <c:v>234.6249999998591</c:v>
                </c:pt>
                <c:pt idx="46926">
                  <c:v>234.6299999998591</c:v>
                </c:pt>
                <c:pt idx="46927">
                  <c:v>234.6349999998591</c:v>
                </c:pt>
                <c:pt idx="46928">
                  <c:v>234.6399999998591</c:v>
                </c:pt>
                <c:pt idx="46929">
                  <c:v>234.6449999998591</c:v>
                </c:pt>
                <c:pt idx="46930">
                  <c:v>234.6499999998582</c:v>
                </c:pt>
                <c:pt idx="46931">
                  <c:v>234.6549999998591</c:v>
                </c:pt>
                <c:pt idx="46932">
                  <c:v>234.6599999998591</c:v>
                </c:pt>
                <c:pt idx="46933">
                  <c:v>234.664999999859</c:v>
                </c:pt>
                <c:pt idx="46934">
                  <c:v>234.669999999859</c:v>
                </c:pt>
                <c:pt idx="46935">
                  <c:v>234.674999999859</c:v>
                </c:pt>
                <c:pt idx="46936">
                  <c:v>234.6799999998582</c:v>
                </c:pt>
                <c:pt idx="46937">
                  <c:v>234.684999999859</c:v>
                </c:pt>
                <c:pt idx="46938">
                  <c:v>234.689999999859</c:v>
                </c:pt>
                <c:pt idx="46939">
                  <c:v>234.694999999859</c:v>
                </c:pt>
                <c:pt idx="46940">
                  <c:v>234.699999999859</c:v>
                </c:pt>
                <c:pt idx="46941">
                  <c:v>234.704999999859</c:v>
                </c:pt>
                <c:pt idx="46942">
                  <c:v>234.709999999859</c:v>
                </c:pt>
                <c:pt idx="46943">
                  <c:v>234.7149999998582</c:v>
                </c:pt>
                <c:pt idx="46944">
                  <c:v>234.7199999998582</c:v>
                </c:pt>
                <c:pt idx="46945">
                  <c:v>234.724999999859</c:v>
                </c:pt>
                <c:pt idx="46946">
                  <c:v>234.729999999859</c:v>
                </c:pt>
                <c:pt idx="46947">
                  <c:v>234.734999999859</c:v>
                </c:pt>
                <c:pt idx="46948">
                  <c:v>234.739999999859</c:v>
                </c:pt>
                <c:pt idx="46949">
                  <c:v>234.7449999998581</c:v>
                </c:pt>
                <c:pt idx="46950">
                  <c:v>234.7499999998581</c:v>
                </c:pt>
                <c:pt idx="46951">
                  <c:v>234.754999999859</c:v>
                </c:pt>
                <c:pt idx="46952">
                  <c:v>234.7599999998585</c:v>
                </c:pt>
                <c:pt idx="46953">
                  <c:v>234.7649999998581</c:v>
                </c:pt>
                <c:pt idx="46954">
                  <c:v>234.7699999998581</c:v>
                </c:pt>
                <c:pt idx="46955">
                  <c:v>234.7749999998581</c:v>
                </c:pt>
                <c:pt idx="46956">
                  <c:v>234.7799999998581</c:v>
                </c:pt>
                <c:pt idx="46957">
                  <c:v>234.7849999998589</c:v>
                </c:pt>
                <c:pt idx="46958">
                  <c:v>234.7899999998587</c:v>
                </c:pt>
                <c:pt idx="46959">
                  <c:v>234.7949999998581</c:v>
                </c:pt>
                <c:pt idx="46960">
                  <c:v>234.7999999998581</c:v>
                </c:pt>
                <c:pt idx="46961">
                  <c:v>234.8049999998589</c:v>
                </c:pt>
                <c:pt idx="46962">
                  <c:v>234.8099999998589</c:v>
                </c:pt>
                <c:pt idx="46963">
                  <c:v>234.8149999998589</c:v>
                </c:pt>
                <c:pt idx="46964">
                  <c:v>234.8199999998589</c:v>
                </c:pt>
                <c:pt idx="46965">
                  <c:v>234.8249999998589</c:v>
                </c:pt>
                <c:pt idx="46966">
                  <c:v>234.8299999998589</c:v>
                </c:pt>
                <c:pt idx="46967">
                  <c:v>234.8349999998589</c:v>
                </c:pt>
                <c:pt idx="46968">
                  <c:v>234.8399999998589</c:v>
                </c:pt>
                <c:pt idx="46969">
                  <c:v>234.8449999998589</c:v>
                </c:pt>
                <c:pt idx="46970">
                  <c:v>234.8499999998589</c:v>
                </c:pt>
                <c:pt idx="46971">
                  <c:v>234.8549999998589</c:v>
                </c:pt>
                <c:pt idx="46972">
                  <c:v>234.8599999998589</c:v>
                </c:pt>
                <c:pt idx="46973">
                  <c:v>234.8649999998589</c:v>
                </c:pt>
                <c:pt idx="46974">
                  <c:v>234.8699999998587</c:v>
                </c:pt>
                <c:pt idx="46975">
                  <c:v>234.8749999998587</c:v>
                </c:pt>
                <c:pt idx="46976">
                  <c:v>234.8799999998587</c:v>
                </c:pt>
                <c:pt idx="46977">
                  <c:v>234.8849999998588</c:v>
                </c:pt>
                <c:pt idx="46978">
                  <c:v>234.8899999998588</c:v>
                </c:pt>
                <c:pt idx="46979">
                  <c:v>234.8949999998588</c:v>
                </c:pt>
                <c:pt idx="46980">
                  <c:v>234.8999999998587</c:v>
                </c:pt>
                <c:pt idx="46981">
                  <c:v>234.9049999998587</c:v>
                </c:pt>
                <c:pt idx="46982">
                  <c:v>234.9099999998587</c:v>
                </c:pt>
                <c:pt idx="46983">
                  <c:v>234.9149999998587</c:v>
                </c:pt>
                <c:pt idx="46984">
                  <c:v>234.919999999858</c:v>
                </c:pt>
                <c:pt idx="46985">
                  <c:v>234.9249999998588</c:v>
                </c:pt>
                <c:pt idx="46986">
                  <c:v>234.9299999998588</c:v>
                </c:pt>
                <c:pt idx="46987">
                  <c:v>234.9349999998587</c:v>
                </c:pt>
                <c:pt idx="46988">
                  <c:v>234.9399999998587</c:v>
                </c:pt>
                <c:pt idx="46989">
                  <c:v>234.9449999998587</c:v>
                </c:pt>
                <c:pt idx="46990">
                  <c:v>234.9499999998581</c:v>
                </c:pt>
                <c:pt idx="46991">
                  <c:v>234.9549999998588</c:v>
                </c:pt>
                <c:pt idx="46992">
                  <c:v>234.9599999998588</c:v>
                </c:pt>
                <c:pt idx="46993">
                  <c:v>234.9649999998587</c:v>
                </c:pt>
                <c:pt idx="46994">
                  <c:v>234.9699999998587</c:v>
                </c:pt>
                <c:pt idx="46995">
                  <c:v>234.9749999998587</c:v>
                </c:pt>
                <c:pt idx="46996">
                  <c:v>234.9799999998583</c:v>
                </c:pt>
                <c:pt idx="46997">
                  <c:v>234.9849999998588</c:v>
                </c:pt>
                <c:pt idx="46998">
                  <c:v>234.9899999998588</c:v>
                </c:pt>
                <c:pt idx="46999">
                  <c:v>234.9949999998587</c:v>
                </c:pt>
                <c:pt idx="47000">
                  <c:v>234.9999999998587</c:v>
                </c:pt>
                <c:pt idx="47001">
                  <c:v>235.0049999998587</c:v>
                </c:pt>
                <c:pt idx="47002">
                  <c:v>235.0099999998585</c:v>
                </c:pt>
                <c:pt idx="47003">
                  <c:v>235.0149999998579</c:v>
                </c:pt>
                <c:pt idx="47004">
                  <c:v>235.0199999998579</c:v>
                </c:pt>
                <c:pt idx="47005">
                  <c:v>235.0249999998587</c:v>
                </c:pt>
                <c:pt idx="47006">
                  <c:v>235.0299999998587</c:v>
                </c:pt>
                <c:pt idx="47007">
                  <c:v>235.0349999998587</c:v>
                </c:pt>
                <c:pt idx="47008">
                  <c:v>235.0399999998587</c:v>
                </c:pt>
                <c:pt idx="47009">
                  <c:v>235.0449999998579</c:v>
                </c:pt>
                <c:pt idx="47010">
                  <c:v>235.0499999998579</c:v>
                </c:pt>
                <c:pt idx="47011">
                  <c:v>235.0549999998587</c:v>
                </c:pt>
                <c:pt idx="47012">
                  <c:v>235.0599999998587</c:v>
                </c:pt>
                <c:pt idx="47013">
                  <c:v>235.0649999998587</c:v>
                </c:pt>
                <c:pt idx="47014">
                  <c:v>235.0699999998587</c:v>
                </c:pt>
                <c:pt idx="47015">
                  <c:v>235.0749999998581</c:v>
                </c:pt>
                <c:pt idx="47016">
                  <c:v>235.0799999998578</c:v>
                </c:pt>
                <c:pt idx="47017">
                  <c:v>235.0849999998587</c:v>
                </c:pt>
                <c:pt idx="47018">
                  <c:v>235.0899999998585</c:v>
                </c:pt>
                <c:pt idx="47019">
                  <c:v>235.0949999998585</c:v>
                </c:pt>
                <c:pt idx="47020">
                  <c:v>235.0999999998585</c:v>
                </c:pt>
                <c:pt idx="47021">
                  <c:v>235.1049999998583</c:v>
                </c:pt>
                <c:pt idx="47022">
                  <c:v>235.1099999998578</c:v>
                </c:pt>
                <c:pt idx="47023">
                  <c:v>235.1149999998578</c:v>
                </c:pt>
                <c:pt idx="47024">
                  <c:v>235.1199999998578</c:v>
                </c:pt>
                <c:pt idx="47025">
                  <c:v>235.1249999998585</c:v>
                </c:pt>
                <c:pt idx="47026">
                  <c:v>235.1299999998585</c:v>
                </c:pt>
                <c:pt idx="47027">
                  <c:v>235.1349999998585</c:v>
                </c:pt>
                <c:pt idx="47028">
                  <c:v>235.1399999998578</c:v>
                </c:pt>
                <c:pt idx="47029">
                  <c:v>235.1449999998578</c:v>
                </c:pt>
                <c:pt idx="47030">
                  <c:v>235.1499999998578</c:v>
                </c:pt>
                <c:pt idx="47031">
                  <c:v>235.1549999998585</c:v>
                </c:pt>
                <c:pt idx="47032">
                  <c:v>235.1599999998585</c:v>
                </c:pt>
                <c:pt idx="47033">
                  <c:v>235.1649999998585</c:v>
                </c:pt>
                <c:pt idx="47034">
                  <c:v>235.1699999998579</c:v>
                </c:pt>
                <c:pt idx="47035">
                  <c:v>235.1749999998577</c:v>
                </c:pt>
                <c:pt idx="47036">
                  <c:v>235.1799999998577</c:v>
                </c:pt>
                <c:pt idx="47037">
                  <c:v>235.1849999998585</c:v>
                </c:pt>
                <c:pt idx="47038">
                  <c:v>235.1899999998585</c:v>
                </c:pt>
                <c:pt idx="47039">
                  <c:v>235.1949999998585</c:v>
                </c:pt>
                <c:pt idx="47040">
                  <c:v>235.1999999998581</c:v>
                </c:pt>
                <c:pt idx="47041">
                  <c:v>235.2049999998577</c:v>
                </c:pt>
                <c:pt idx="47042">
                  <c:v>235.2099999998577</c:v>
                </c:pt>
                <c:pt idx="47043">
                  <c:v>235.2149999998577</c:v>
                </c:pt>
                <c:pt idx="47044">
                  <c:v>235.2199999998577</c:v>
                </c:pt>
                <c:pt idx="47045">
                  <c:v>235.2249999998585</c:v>
                </c:pt>
                <c:pt idx="47046">
                  <c:v>235.2299999998583</c:v>
                </c:pt>
                <c:pt idx="47047">
                  <c:v>235.2349999998577</c:v>
                </c:pt>
                <c:pt idx="47048">
                  <c:v>235.2399999998577</c:v>
                </c:pt>
                <c:pt idx="47049">
                  <c:v>235.2449999998577</c:v>
                </c:pt>
                <c:pt idx="47050">
                  <c:v>235.2499999998577</c:v>
                </c:pt>
                <c:pt idx="47051">
                  <c:v>235.2549999998585</c:v>
                </c:pt>
                <c:pt idx="47052">
                  <c:v>235.2599999998585</c:v>
                </c:pt>
                <c:pt idx="47053">
                  <c:v>235.2649999998577</c:v>
                </c:pt>
                <c:pt idx="47054">
                  <c:v>235.2699999998577</c:v>
                </c:pt>
                <c:pt idx="47055">
                  <c:v>235.2749999998577</c:v>
                </c:pt>
                <c:pt idx="47056">
                  <c:v>235.2799999998577</c:v>
                </c:pt>
                <c:pt idx="47057">
                  <c:v>235.2849999998585</c:v>
                </c:pt>
                <c:pt idx="47058">
                  <c:v>235.2899999998585</c:v>
                </c:pt>
                <c:pt idx="47059">
                  <c:v>235.2949999998579</c:v>
                </c:pt>
                <c:pt idx="47060">
                  <c:v>235.2999999998576</c:v>
                </c:pt>
                <c:pt idx="47061">
                  <c:v>235.3049999998585</c:v>
                </c:pt>
                <c:pt idx="47062">
                  <c:v>235.3099999998583</c:v>
                </c:pt>
                <c:pt idx="47063">
                  <c:v>235.3149999998583</c:v>
                </c:pt>
                <c:pt idx="47064">
                  <c:v>235.3199999998583</c:v>
                </c:pt>
                <c:pt idx="47065">
                  <c:v>235.3249999998584</c:v>
                </c:pt>
                <c:pt idx="47066">
                  <c:v>235.3299999998584</c:v>
                </c:pt>
                <c:pt idx="47067">
                  <c:v>235.3349999998584</c:v>
                </c:pt>
                <c:pt idx="47068">
                  <c:v>235.3399999998583</c:v>
                </c:pt>
                <c:pt idx="47069">
                  <c:v>235.3449999998583</c:v>
                </c:pt>
                <c:pt idx="47070">
                  <c:v>235.3499999998583</c:v>
                </c:pt>
                <c:pt idx="47071">
                  <c:v>235.3549999998584</c:v>
                </c:pt>
                <c:pt idx="47072">
                  <c:v>235.3599999998584</c:v>
                </c:pt>
                <c:pt idx="47073">
                  <c:v>235.3649999998584</c:v>
                </c:pt>
                <c:pt idx="47074">
                  <c:v>235.3699999998584</c:v>
                </c:pt>
                <c:pt idx="47075">
                  <c:v>235.3749999998583</c:v>
                </c:pt>
                <c:pt idx="47076">
                  <c:v>235.3799999998583</c:v>
                </c:pt>
                <c:pt idx="47077">
                  <c:v>235.3849999998584</c:v>
                </c:pt>
                <c:pt idx="47078">
                  <c:v>235.3899999998584</c:v>
                </c:pt>
                <c:pt idx="47079">
                  <c:v>235.3949999998584</c:v>
                </c:pt>
                <c:pt idx="47080">
                  <c:v>235.3999999998584</c:v>
                </c:pt>
                <c:pt idx="47081">
                  <c:v>235.4049999998583</c:v>
                </c:pt>
                <c:pt idx="47082">
                  <c:v>235.4099999998583</c:v>
                </c:pt>
                <c:pt idx="47083">
                  <c:v>235.4149999998583</c:v>
                </c:pt>
                <c:pt idx="47084">
                  <c:v>235.4199999998579</c:v>
                </c:pt>
                <c:pt idx="47085">
                  <c:v>235.4249999998584</c:v>
                </c:pt>
                <c:pt idx="47086">
                  <c:v>235.4299999998584</c:v>
                </c:pt>
                <c:pt idx="47087">
                  <c:v>235.4349999998583</c:v>
                </c:pt>
                <c:pt idx="47088">
                  <c:v>235.4399999998583</c:v>
                </c:pt>
                <c:pt idx="47089">
                  <c:v>235.4449999998583</c:v>
                </c:pt>
                <c:pt idx="47090">
                  <c:v>235.4499999998581</c:v>
                </c:pt>
                <c:pt idx="47091">
                  <c:v>235.4549999998583</c:v>
                </c:pt>
                <c:pt idx="47092">
                  <c:v>235.4599999998583</c:v>
                </c:pt>
                <c:pt idx="47093">
                  <c:v>235.4649999998583</c:v>
                </c:pt>
                <c:pt idx="47094">
                  <c:v>235.4699999998583</c:v>
                </c:pt>
                <c:pt idx="47095">
                  <c:v>235.4749999998583</c:v>
                </c:pt>
                <c:pt idx="47096">
                  <c:v>235.4799999998583</c:v>
                </c:pt>
                <c:pt idx="47097">
                  <c:v>235.4849999998583</c:v>
                </c:pt>
                <c:pt idx="47098">
                  <c:v>235.4899999998583</c:v>
                </c:pt>
                <c:pt idx="47099">
                  <c:v>235.4949999998583</c:v>
                </c:pt>
                <c:pt idx="47100">
                  <c:v>235.4999999998583</c:v>
                </c:pt>
                <c:pt idx="47101">
                  <c:v>235.5049999998583</c:v>
                </c:pt>
                <c:pt idx="47102">
                  <c:v>235.5099999998583</c:v>
                </c:pt>
                <c:pt idx="47103">
                  <c:v>235.5149999998577</c:v>
                </c:pt>
                <c:pt idx="47104">
                  <c:v>235.5199999998574</c:v>
                </c:pt>
                <c:pt idx="47105">
                  <c:v>235.5249999998583</c:v>
                </c:pt>
                <c:pt idx="47106">
                  <c:v>235.5299999998581</c:v>
                </c:pt>
                <c:pt idx="47107">
                  <c:v>235.5349999998581</c:v>
                </c:pt>
                <c:pt idx="47108">
                  <c:v>235.5399999998581</c:v>
                </c:pt>
                <c:pt idx="47109">
                  <c:v>235.5449999998579</c:v>
                </c:pt>
                <c:pt idx="47110">
                  <c:v>235.5499999998574</c:v>
                </c:pt>
                <c:pt idx="47111">
                  <c:v>235.5549999998582</c:v>
                </c:pt>
                <c:pt idx="47112">
                  <c:v>235.5599999998581</c:v>
                </c:pt>
                <c:pt idx="47113">
                  <c:v>235.5649999998581</c:v>
                </c:pt>
                <c:pt idx="47114">
                  <c:v>235.5699999998581</c:v>
                </c:pt>
                <c:pt idx="47115">
                  <c:v>235.5749999998581</c:v>
                </c:pt>
                <c:pt idx="47116">
                  <c:v>235.5799999998574</c:v>
                </c:pt>
                <c:pt idx="47117">
                  <c:v>235.5849999998582</c:v>
                </c:pt>
                <c:pt idx="47118">
                  <c:v>235.5899999998582</c:v>
                </c:pt>
                <c:pt idx="47119">
                  <c:v>235.5949999998581</c:v>
                </c:pt>
                <c:pt idx="47120">
                  <c:v>235.5999999998581</c:v>
                </c:pt>
                <c:pt idx="47121">
                  <c:v>235.6049999998581</c:v>
                </c:pt>
                <c:pt idx="47122">
                  <c:v>235.6099999998575</c:v>
                </c:pt>
                <c:pt idx="47123">
                  <c:v>235.6149999998573</c:v>
                </c:pt>
                <c:pt idx="47124">
                  <c:v>235.6199999998573</c:v>
                </c:pt>
                <c:pt idx="47125">
                  <c:v>235.6249999998581</c:v>
                </c:pt>
                <c:pt idx="47126">
                  <c:v>235.6299999998581</c:v>
                </c:pt>
                <c:pt idx="47127">
                  <c:v>235.6349999998581</c:v>
                </c:pt>
                <c:pt idx="47128">
                  <c:v>235.6399999998577</c:v>
                </c:pt>
                <c:pt idx="47129">
                  <c:v>235.6449999998573</c:v>
                </c:pt>
                <c:pt idx="47130">
                  <c:v>235.6499999998573</c:v>
                </c:pt>
                <c:pt idx="47131">
                  <c:v>235.6549999998581</c:v>
                </c:pt>
                <c:pt idx="47132">
                  <c:v>235.6599999998581</c:v>
                </c:pt>
                <c:pt idx="47133">
                  <c:v>235.6649999998581</c:v>
                </c:pt>
                <c:pt idx="47134">
                  <c:v>235.6699999998579</c:v>
                </c:pt>
                <c:pt idx="47135">
                  <c:v>235.6749999998573</c:v>
                </c:pt>
                <c:pt idx="47136">
                  <c:v>235.6799999998573</c:v>
                </c:pt>
                <c:pt idx="47137">
                  <c:v>235.6849999998581</c:v>
                </c:pt>
                <c:pt idx="47138">
                  <c:v>235.6899999998581</c:v>
                </c:pt>
                <c:pt idx="47139">
                  <c:v>235.6949999998581</c:v>
                </c:pt>
                <c:pt idx="47140">
                  <c:v>235.6999999998581</c:v>
                </c:pt>
                <c:pt idx="47141">
                  <c:v>235.7049999998573</c:v>
                </c:pt>
                <c:pt idx="47142">
                  <c:v>235.7099999998573</c:v>
                </c:pt>
                <c:pt idx="47143">
                  <c:v>235.7149999998573</c:v>
                </c:pt>
                <c:pt idx="47144">
                  <c:v>235.7199999998573</c:v>
                </c:pt>
                <c:pt idx="47145">
                  <c:v>235.7249999998581</c:v>
                </c:pt>
                <c:pt idx="47146">
                  <c:v>235.7299999998581</c:v>
                </c:pt>
                <c:pt idx="47147">
                  <c:v>235.7349999998575</c:v>
                </c:pt>
                <c:pt idx="47148">
                  <c:v>235.7399999998572</c:v>
                </c:pt>
                <c:pt idx="47149">
                  <c:v>235.7449999998572</c:v>
                </c:pt>
                <c:pt idx="47150">
                  <c:v>235.7499999998572</c:v>
                </c:pt>
                <c:pt idx="47151">
                  <c:v>235.7549999998579</c:v>
                </c:pt>
                <c:pt idx="47152">
                  <c:v>235.7599999998579</c:v>
                </c:pt>
                <c:pt idx="47153">
                  <c:v>235.7649999998577</c:v>
                </c:pt>
                <c:pt idx="47154">
                  <c:v>235.7699999998572</c:v>
                </c:pt>
                <c:pt idx="47155">
                  <c:v>235.7749999998572</c:v>
                </c:pt>
                <c:pt idx="47156">
                  <c:v>235.7799999998572</c:v>
                </c:pt>
                <c:pt idx="47157">
                  <c:v>235.7849999998579</c:v>
                </c:pt>
                <c:pt idx="47158">
                  <c:v>235.7899999998579</c:v>
                </c:pt>
                <c:pt idx="47159">
                  <c:v>235.7949999998579</c:v>
                </c:pt>
                <c:pt idx="47160">
                  <c:v>235.7999999998572</c:v>
                </c:pt>
                <c:pt idx="47161">
                  <c:v>235.804999999858</c:v>
                </c:pt>
                <c:pt idx="47162">
                  <c:v>235.809999999858</c:v>
                </c:pt>
                <c:pt idx="47163">
                  <c:v>235.8149999998579</c:v>
                </c:pt>
                <c:pt idx="47164">
                  <c:v>235.8199999998579</c:v>
                </c:pt>
                <c:pt idx="47165">
                  <c:v>235.824999999858</c:v>
                </c:pt>
                <c:pt idx="47166">
                  <c:v>235.829999999858</c:v>
                </c:pt>
                <c:pt idx="47167">
                  <c:v>235.834999999858</c:v>
                </c:pt>
                <c:pt idx="47168">
                  <c:v>235.839999999858</c:v>
                </c:pt>
                <c:pt idx="47169">
                  <c:v>235.8449999998579</c:v>
                </c:pt>
                <c:pt idx="47170">
                  <c:v>235.8499999998579</c:v>
                </c:pt>
                <c:pt idx="47171">
                  <c:v>235.854999999858</c:v>
                </c:pt>
                <c:pt idx="47172">
                  <c:v>235.859999999858</c:v>
                </c:pt>
                <c:pt idx="47173">
                  <c:v>235.864999999858</c:v>
                </c:pt>
                <c:pt idx="47174">
                  <c:v>235.869999999858</c:v>
                </c:pt>
                <c:pt idx="47175">
                  <c:v>235.8749999998579</c:v>
                </c:pt>
                <c:pt idx="47176">
                  <c:v>235.8799999998579</c:v>
                </c:pt>
                <c:pt idx="47177">
                  <c:v>235.8849999998579</c:v>
                </c:pt>
                <c:pt idx="47178">
                  <c:v>235.8899999998579</c:v>
                </c:pt>
                <c:pt idx="47179">
                  <c:v>235.8949999998579</c:v>
                </c:pt>
                <c:pt idx="47180">
                  <c:v>235.8999999998579</c:v>
                </c:pt>
                <c:pt idx="47181">
                  <c:v>235.9049999998579</c:v>
                </c:pt>
                <c:pt idx="47182">
                  <c:v>235.9099999998579</c:v>
                </c:pt>
                <c:pt idx="47183">
                  <c:v>235.9149999998579</c:v>
                </c:pt>
                <c:pt idx="47184">
                  <c:v>235.9199999998579</c:v>
                </c:pt>
                <c:pt idx="47185">
                  <c:v>235.9249999998579</c:v>
                </c:pt>
                <c:pt idx="47186">
                  <c:v>235.9299999998579</c:v>
                </c:pt>
                <c:pt idx="47187">
                  <c:v>235.9349999998579</c:v>
                </c:pt>
                <c:pt idx="47188">
                  <c:v>235.9399999998579</c:v>
                </c:pt>
                <c:pt idx="47189">
                  <c:v>235.9449999998579</c:v>
                </c:pt>
                <c:pt idx="47190">
                  <c:v>235.9499999998579</c:v>
                </c:pt>
                <c:pt idx="47191">
                  <c:v>235.9549999998579</c:v>
                </c:pt>
                <c:pt idx="47192">
                  <c:v>235.9599999998579</c:v>
                </c:pt>
                <c:pt idx="47193">
                  <c:v>235.9649999998578</c:v>
                </c:pt>
                <c:pt idx="47194">
                  <c:v>235.9699999998577</c:v>
                </c:pt>
                <c:pt idx="47195">
                  <c:v>235.9749999998577</c:v>
                </c:pt>
                <c:pt idx="47196">
                  <c:v>235.9799999998577</c:v>
                </c:pt>
                <c:pt idx="47197">
                  <c:v>235.9849999998578</c:v>
                </c:pt>
                <c:pt idx="47198">
                  <c:v>235.9899999998578</c:v>
                </c:pt>
                <c:pt idx="47199">
                  <c:v>235.9949999998578</c:v>
                </c:pt>
                <c:pt idx="47200">
                  <c:v>235.9999999998577</c:v>
                </c:pt>
                <c:pt idx="47201">
                  <c:v>236.0049999998577</c:v>
                </c:pt>
                <c:pt idx="47202">
                  <c:v>236.0099999998577</c:v>
                </c:pt>
                <c:pt idx="47203">
                  <c:v>236.0149999998577</c:v>
                </c:pt>
                <c:pt idx="47204">
                  <c:v>236.019999999857</c:v>
                </c:pt>
                <c:pt idx="47205">
                  <c:v>236.0249999998578</c:v>
                </c:pt>
                <c:pt idx="47206">
                  <c:v>236.0299999998578</c:v>
                </c:pt>
                <c:pt idx="47207">
                  <c:v>236.0349999998577</c:v>
                </c:pt>
                <c:pt idx="47208">
                  <c:v>236.0399999998577</c:v>
                </c:pt>
                <c:pt idx="47209">
                  <c:v>236.0449999998577</c:v>
                </c:pt>
                <c:pt idx="47210">
                  <c:v>236.0499999998571</c:v>
                </c:pt>
                <c:pt idx="47211">
                  <c:v>236.0549999998578</c:v>
                </c:pt>
                <c:pt idx="47212">
                  <c:v>236.0599999998578</c:v>
                </c:pt>
                <c:pt idx="47213">
                  <c:v>236.0649999998577</c:v>
                </c:pt>
                <c:pt idx="47214">
                  <c:v>236.0699999998577</c:v>
                </c:pt>
                <c:pt idx="47215">
                  <c:v>236.0749999998577</c:v>
                </c:pt>
                <c:pt idx="47216">
                  <c:v>236.0799999998573</c:v>
                </c:pt>
                <c:pt idx="47217">
                  <c:v>236.0849999998578</c:v>
                </c:pt>
                <c:pt idx="47218">
                  <c:v>236.0899999998578</c:v>
                </c:pt>
                <c:pt idx="47219">
                  <c:v>236.0949999998577</c:v>
                </c:pt>
                <c:pt idx="47220">
                  <c:v>236.0999999998577</c:v>
                </c:pt>
                <c:pt idx="47221">
                  <c:v>236.1049999998577</c:v>
                </c:pt>
                <c:pt idx="47222">
                  <c:v>236.1099999998575</c:v>
                </c:pt>
                <c:pt idx="47223">
                  <c:v>236.1149999998569</c:v>
                </c:pt>
                <c:pt idx="47224">
                  <c:v>236.1199999998569</c:v>
                </c:pt>
                <c:pt idx="47225">
                  <c:v>236.1249999998577</c:v>
                </c:pt>
                <c:pt idx="47226">
                  <c:v>236.1299999998577</c:v>
                </c:pt>
                <c:pt idx="47227">
                  <c:v>236.1349999998577</c:v>
                </c:pt>
                <c:pt idx="47228">
                  <c:v>236.1399999998577</c:v>
                </c:pt>
                <c:pt idx="47229">
                  <c:v>236.1449999998569</c:v>
                </c:pt>
                <c:pt idx="47230">
                  <c:v>236.1499999998569</c:v>
                </c:pt>
                <c:pt idx="47231">
                  <c:v>236.1549999998577</c:v>
                </c:pt>
                <c:pt idx="47232">
                  <c:v>236.1599999998577</c:v>
                </c:pt>
                <c:pt idx="47233">
                  <c:v>236.1649999998577</c:v>
                </c:pt>
                <c:pt idx="47234">
                  <c:v>236.1699999998577</c:v>
                </c:pt>
                <c:pt idx="47235">
                  <c:v>236.1749999998571</c:v>
                </c:pt>
                <c:pt idx="47236">
                  <c:v>236.1799999998568</c:v>
                </c:pt>
                <c:pt idx="47237">
                  <c:v>236.1849999998576</c:v>
                </c:pt>
                <c:pt idx="47238">
                  <c:v>236.1899999998575</c:v>
                </c:pt>
                <c:pt idx="47239">
                  <c:v>236.1949999998575</c:v>
                </c:pt>
                <c:pt idx="47240">
                  <c:v>236.1999999998575</c:v>
                </c:pt>
                <c:pt idx="47241">
                  <c:v>236.2049999998573</c:v>
                </c:pt>
                <c:pt idx="47242">
                  <c:v>236.2099999998568</c:v>
                </c:pt>
                <c:pt idx="47243">
                  <c:v>236.2149999998568</c:v>
                </c:pt>
                <c:pt idx="47244">
                  <c:v>236.2199999998568</c:v>
                </c:pt>
                <c:pt idx="47245">
                  <c:v>236.2249999998575</c:v>
                </c:pt>
                <c:pt idx="47246">
                  <c:v>236.2299999998575</c:v>
                </c:pt>
                <c:pt idx="47247">
                  <c:v>236.2349999998575</c:v>
                </c:pt>
                <c:pt idx="47248">
                  <c:v>236.2399999998568</c:v>
                </c:pt>
                <c:pt idx="47249">
                  <c:v>236.2449999998568</c:v>
                </c:pt>
                <c:pt idx="47250">
                  <c:v>236.2499999998568</c:v>
                </c:pt>
                <c:pt idx="47251">
                  <c:v>236.2549999998575</c:v>
                </c:pt>
                <c:pt idx="47252">
                  <c:v>236.2599999998575</c:v>
                </c:pt>
                <c:pt idx="47253">
                  <c:v>236.2649999998575</c:v>
                </c:pt>
                <c:pt idx="47254">
                  <c:v>236.2699999998569</c:v>
                </c:pt>
                <c:pt idx="47255">
                  <c:v>236.2749999998567</c:v>
                </c:pt>
                <c:pt idx="47256">
                  <c:v>236.2799999998567</c:v>
                </c:pt>
                <c:pt idx="47257">
                  <c:v>236.2849999998575</c:v>
                </c:pt>
                <c:pt idx="47258">
                  <c:v>236.2899999998575</c:v>
                </c:pt>
                <c:pt idx="47259">
                  <c:v>236.2949999998575</c:v>
                </c:pt>
                <c:pt idx="47260">
                  <c:v>236.2999999998571</c:v>
                </c:pt>
                <c:pt idx="47261">
                  <c:v>236.3049999998576</c:v>
                </c:pt>
                <c:pt idx="47262">
                  <c:v>236.3099999998576</c:v>
                </c:pt>
                <c:pt idx="47263">
                  <c:v>236.3149999998575</c:v>
                </c:pt>
                <c:pt idx="47264">
                  <c:v>236.3199999998575</c:v>
                </c:pt>
                <c:pt idx="47265">
                  <c:v>236.3249999998575</c:v>
                </c:pt>
                <c:pt idx="47266">
                  <c:v>236.3299999998575</c:v>
                </c:pt>
                <c:pt idx="47267">
                  <c:v>236.3349999998575</c:v>
                </c:pt>
                <c:pt idx="47268">
                  <c:v>236.3399999998575</c:v>
                </c:pt>
                <c:pt idx="47269">
                  <c:v>236.3449999998575</c:v>
                </c:pt>
                <c:pt idx="47270">
                  <c:v>236.3499999998575</c:v>
                </c:pt>
                <c:pt idx="47271">
                  <c:v>236.3549999998575</c:v>
                </c:pt>
                <c:pt idx="47272">
                  <c:v>236.3599999998575</c:v>
                </c:pt>
                <c:pt idx="47273">
                  <c:v>236.3649999998575</c:v>
                </c:pt>
                <c:pt idx="47274">
                  <c:v>236.3699999998575</c:v>
                </c:pt>
                <c:pt idx="47275">
                  <c:v>236.3749999998575</c:v>
                </c:pt>
                <c:pt idx="47276">
                  <c:v>236.3799999998575</c:v>
                </c:pt>
                <c:pt idx="47277">
                  <c:v>236.3849999998575</c:v>
                </c:pt>
                <c:pt idx="47278">
                  <c:v>236.3899999998575</c:v>
                </c:pt>
                <c:pt idx="47279">
                  <c:v>236.3949999998575</c:v>
                </c:pt>
                <c:pt idx="47280">
                  <c:v>236.3999999998575</c:v>
                </c:pt>
                <c:pt idx="47281">
                  <c:v>236.4049999998574</c:v>
                </c:pt>
                <c:pt idx="47282">
                  <c:v>236.4099999998573</c:v>
                </c:pt>
                <c:pt idx="47283">
                  <c:v>236.4149999998573</c:v>
                </c:pt>
                <c:pt idx="47284">
                  <c:v>236.4199999998573</c:v>
                </c:pt>
                <c:pt idx="47285">
                  <c:v>236.4249999998574</c:v>
                </c:pt>
                <c:pt idx="47286">
                  <c:v>236.4299999998574</c:v>
                </c:pt>
                <c:pt idx="47287">
                  <c:v>236.4349999998574</c:v>
                </c:pt>
                <c:pt idx="47288">
                  <c:v>236.4399999998573</c:v>
                </c:pt>
                <c:pt idx="47289">
                  <c:v>236.4449999998573</c:v>
                </c:pt>
                <c:pt idx="47290">
                  <c:v>236.4499999998573</c:v>
                </c:pt>
                <c:pt idx="47291">
                  <c:v>236.4549999998574</c:v>
                </c:pt>
                <c:pt idx="47292">
                  <c:v>236.4599999998574</c:v>
                </c:pt>
                <c:pt idx="47293">
                  <c:v>236.4649999998574</c:v>
                </c:pt>
                <c:pt idx="47294">
                  <c:v>236.4699999998574</c:v>
                </c:pt>
                <c:pt idx="47295">
                  <c:v>236.4749999998573</c:v>
                </c:pt>
                <c:pt idx="47296">
                  <c:v>236.4799999998573</c:v>
                </c:pt>
                <c:pt idx="47297">
                  <c:v>236.4849999998574</c:v>
                </c:pt>
                <c:pt idx="47298">
                  <c:v>236.4899999998574</c:v>
                </c:pt>
                <c:pt idx="47299">
                  <c:v>236.4949999998574</c:v>
                </c:pt>
                <c:pt idx="47300">
                  <c:v>236.4999999998574</c:v>
                </c:pt>
                <c:pt idx="47301">
                  <c:v>236.5049999998573</c:v>
                </c:pt>
                <c:pt idx="47302">
                  <c:v>236.5099999998573</c:v>
                </c:pt>
                <c:pt idx="47303">
                  <c:v>236.5149999998573</c:v>
                </c:pt>
                <c:pt idx="47304">
                  <c:v>236.5199999998569</c:v>
                </c:pt>
                <c:pt idx="47305">
                  <c:v>236.5249999998574</c:v>
                </c:pt>
                <c:pt idx="47306">
                  <c:v>236.5299999998574</c:v>
                </c:pt>
                <c:pt idx="47307">
                  <c:v>236.5349999998573</c:v>
                </c:pt>
                <c:pt idx="47308">
                  <c:v>236.5399999998573</c:v>
                </c:pt>
                <c:pt idx="47309">
                  <c:v>236.5449999998573</c:v>
                </c:pt>
                <c:pt idx="47310">
                  <c:v>236.5499999998571</c:v>
                </c:pt>
                <c:pt idx="47311">
                  <c:v>236.5549999998573</c:v>
                </c:pt>
                <c:pt idx="47312">
                  <c:v>236.5599999998573</c:v>
                </c:pt>
                <c:pt idx="47313">
                  <c:v>236.5649999998573</c:v>
                </c:pt>
                <c:pt idx="47314">
                  <c:v>236.5699999998573</c:v>
                </c:pt>
                <c:pt idx="47315">
                  <c:v>236.5749999998573</c:v>
                </c:pt>
                <c:pt idx="47316">
                  <c:v>236.5799999998573</c:v>
                </c:pt>
                <c:pt idx="47317">
                  <c:v>236.5849999998573</c:v>
                </c:pt>
                <c:pt idx="47318">
                  <c:v>236.5899999998573</c:v>
                </c:pt>
                <c:pt idx="47319">
                  <c:v>236.5949999998573</c:v>
                </c:pt>
                <c:pt idx="47320">
                  <c:v>236.5999999998573</c:v>
                </c:pt>
                <c:pt idx="47321">
                  <c:v>236.6049999998573</c:v>
                </c:pt>
                <c:pt idx="47322">
                  <c:v>236.6099999998573</c:v>
                </c:pt>
                <c:pt idx="47323">
                  <c:v>236.6149999998565</c:v>
                </c:pt>
                <c:pt idx="47324">
                  <c:v>236.6199999998564</c:v>
                </c:pt>
                <c:pt idx="47325">
                  <c:v>236.6249999998572</c:v>
                </c:pt>
                <c:pt idx="47326">
                  <c:v>236.6299999998571</c:v>
                </c:pt>
                <c:pt idx="47327">
                  <c:v>236.6349999998571</c:v>
                </c:pt>
                <c:pt idx="47328">
                  <c:v>236.6399999998571</c:v>
                </c:pt>
                <c:pt idx="47329">
                  <c:v>236.6449999998567</c:v>
                </c:pt>
                <c:pt idx="47330">
                  <c:v>236.6499999998564</c:v>
                </c:pt>
                <c:pt idx="47331">
                  <c:v>236.6549999998572</c:v>
                </c:pt>
                <c:pt idx="47332">
                  <c:v>236.6599999998571</c:v>
                </c:pt>
                <c:pt idx="47333">
                  <c:v>236.6649999998571</c:v>
                </c:pt>
                <c:pt idx="47334">
                  <c:v>236.6699999998571</c:v>
                </c:pt>
                <c:pt idx="47335">
                  <c:v>236.6749999998571</c:v>
                </c:pt>
                <c:pt idx="47336">
                  <c:v>236.6799999998564</c:v>
                </c:pt>
                <c:pt idx="47337">
                  <c:v>236.6849999998572</c:v>
                </c:pt>
                <c:pt idx="47338">
                  <c:v>236.6899999998572</c:v>
                </c:pt>
                <c:pt idx="47339">
                  <c:v>236.6949999998571</c:v>
                </c:pt>
                <c:pt idx="47340">
                  <c:v>236.6999999998571</c:v>
                </c:pt>
                <c:pt idx="47341">
                  <c:v>236.7049999998571</c:v>
                </c:pt>
                <c:pt idx="47342">
                  <c:v>236.7099999998564</c:v>
                </c:pt>
                <c:pt idx="47343">
                  <c:v>236.7149999998563</c:v>
                </c:pt>
                <c:pt idx="47344">
                  <c:v>236.7199999998563</c:v>
                </c:pt>
                <c:pt idx="47345">
                  <c:v>236.7249999998571</c:v>
                </c:pt>
                <c:pt idx="47346">
                  <c:v>236.7299999998571</c:v>
                </c:pt>
                <c:pt idx="47347">
                  <c:v>236.7349999998571</c:v>
                </c:pt>
                <c:pt idx="47348">
                  <c:v>236.7399999998565</c:v>
                </c:pt>
                <c:pt idx="47349">
                  <c:v>236.7449999998563</c:v>
                </c:pt>
                <c:pt idx="47350">
                  <c:v>236.7499999998563</c:v>
                </c:pt>
                <c:pt idx="47351">
                  <c:v>236.7549999998571</c:v>
                </c:pt>
                <c:pt idx="47352">
                  <c:v>236.7599999998571</c:v>
                </c:pt>
                <c:pt idx="47353">
                  <c:v>236.7649999998571</c:v>
                </c:pt>
                <c:pt idx="47354">
                  <c:v>236.7699999998569</c:v>
                </c:pt>
                <c:pt idx="47355">
                  <c:v>236.7749999998563</c:v>
                </c:pt>
                <c:pt idx="47356">
                  <c:v>236.7799999998563</c:v>
                </c:pt>
                <c:pt idx="47357">
                  <c:v>236.7849999998571</c:v>
                </c:pt>
                <c:pt idx="47358">
                  <c:v>236.7899999998571</c:v>
                </c:pt>
                <c:pt idx="47359">
                  <c:v>236.7949999998571</c:v>
                </c:pt>
                <c:pt idx="47360">
                  <c:v>236.7999999998571</c:v>
                </c:pt>
                <c:pt idx="47361">
                  <c:v>236.8049999998571</c:v>
                </c:pt>
                <c:pt idx="47362">
                  <c:v>236.8099999998571</c:v>
                </c:pt>
                <c:pt idx="47363">
                  <c:v>236.8149999998571</c:v>
                </c:pt>
                <c:pt idx="47364">
                  <c:v>236.8199999998571</c:v>
                </c:pt>
                <c:pt idx="47365">
                  <c:v>236.8249999998571</c:v>
                </c:pt>
                <c:pt idx="47366">
                  <c:v>236.8299999998571</c:v>
                </c:pt>
                <c:pt idx="47367">
                  <c:v>236.8349999998571</c:v>
                </c:pt>
                <c:pt idx="47368">
                  <c:v>236.8399999998571</c:v>
                </c:pt>
                <c:pt idx="47369">
                  <c:v>236.844999999857</c:v>
                </c:pt>
                <c:pt idx="47370">
                  <c:v>236.8499999998569</c:v>
                </c:pt>
                <c:pt idx="47371">
                  <c:v>236.8549999998571</c:v>
                </c:pt>
                <c:pt idx="47372">
                  <c:v>236.8599999998571</c:v>
                </c:pt>
                <c:pt idx="47373">
                  <c:v>236.864999999857</c:v>
                </c:pt>
                <c:pt idx="47374">
                  <c:v>236.869999999857</c:v>
                </c:pt>
                <c:pt idx="47375">
                  <c:v>236.874999999857</c:v>
                </c:pt>
                <c:pt idx="47376">
                  <c:v>236.8799999998569</c:v>
                </c:pt>
                <c:pt idx="47377">
                  <c:v>236.884999999857</c:v>
                </c:pt>
                <c:pt idx="47378">
                  <c:v>236.889999999857</c:v>
                </c:pt>
                <c:pt idx="47379">
                  <c:v>236.894999999857</c:v>
                </c:pt>
                <c:pt idx="47380">
                  <c:v>236.899999999857</c:v>
                </c:pt>
                <c:pt idx="47381">
                  <c:v>236.904999999857</c:v>
                </c:pt>
                <c:pt idx="47382">
                  <c:v>236.909999999857</c:v>
                </c:pt>
                <c:pt idx="47383">
                  <c:v>236.9149999998569</c:v>
                </c:pt>
                <c:pt idx="47384">
                  <c:v>236.9199999998569</c:v>
                </c:pt>
                <c:pt idx="47385">
                  <c:v>236.924999999857</c:v>
                </c:pt>
                <c:pt idx="47386">
                  <c:v>236.929999999857</c:v>
                </c:pt>
                <c:pt idx="47387">
                  <c:v>236.934999999857</c:v>
                </c:pt>
                <c:pt idx="47388">
                  <c:v>236.939999999857</c:v>
                </c:pt>
                <c:pt idx="47389">
                  <c:v>236.9449999998569</c:v>
                </c:pt>
                <c:pt idx="47390">
                  <c:v>236.9499999998569</c:v>
                </c:pt>
                <c:pt idx="47391">
                  <c:v>236.954999999857</c:v>
                </c:pt>
                <c:pt idx="47392">
                  <c:v>236.959999999857</c:v>
                </c:pt>
                <c:pt idx="47393">
                  <c:v>236.964999999857</c:v>
                </c:pt>
                <c:pt idx="47394">
                  <c:v>236.969999999857</c:v>
                </c:pt>
                <c:pt idx="47395">
                  <c:v>236.9749999998569</c:v>
                </c:pt>
                <c:pt idx="47396">
                  <c:v>236.9799999998569</c:v>
                </c:pt>
                <c:pt idx="47397">
                  <c:v>236.9849999998569</c:v>
                </c:pt>
                <c:pt idx="47398">
                  <c:v>236.9899999998569</c:v>
                </c:pt>
                <c:pt idx="47399">
                  <c:v>236.9949999998569</c:v>
                </c:pt>
                <c:pt idx="47400">
                  <c:v>236.9999999998569</c:v>
                </c:pt>
                <c:pt idx="47401">
                  <c:v>237.0049999998569</c:v>
                </c:pt>
                <c:pt idx="47402">
                  <c:v>237.0099999998569</c:v>
                </c:pt>
                <c:pt idx="47403">
                  <c:v>237.0149999998569</c:v>
                </c:pt>
                <c:pt idx="47404">
                  <c:v>237.0199999998569</c:v>
                </c:pt>
                <c:pt idx="47405">
                  <c:v>237.0249999998569</c:v>
                </c:pt>
                <c:pt idx="47406">
                  <c:v>237.0299999998569</c:v>
                </c:pt>
                <c:pt idx="47407">
                  <c:v>237.0349999998569</c:v>
                </c:pt>
                <c:pt idx="47408">
                  <c:v>237.0399999998569</c:v>
                </c:pt>
                <c:pt idx="47409">
                  <c:v>237.0449999998569</c:v>
                </c:pt>
                <c:pt idx="47410">
                  <c:v>237.0499999998569</c:v>
                </c:pt>
                <c:pt idx="47411">
                  <c:v>237.0549999998569</c:v>
                </c:pt>
                <c:pt idx="47412">
                  <c:v>237.0599999998569</c:v>
                </c:pt>
                <c:pt idx="47413">
                  <c:v>237.0649999998568</c:v>
                </c:pt>
                <c:pt idx="47414">
                  <c:v>237.0699999998567</c:v>
                </c:pt>
                <c:pt idx="47415">
                  <c:v>237.0749999998567</c:v>
                </c:pt>
                <c:pt idx="47416">
                  <c:v>237.0799999998567</c:v>
                </c:pt>
                <c:pt idx="47417">
                  <c:v>237.0849999998568</c:v>
                </c:pt>
                <c:pt idx="47418">
                  <c:v>237.0899999998568</c:v>
                </c:pt>
                <c:pt idx="47419">
                  <c:v>237.0949999998568</c:v>
                </c:pt>
                <c:pt idx="47420">
                  <c:v>237.0999999998567</c:v>
                </c:pt>
                <c:pt idx="47421">
                  <c:v>237.1049999998567</c:v>
                </c:pt>
                <c:pt idx="47422">
                  <c:v>237.1099999998567</c:v>
                </c:pt>
                <c:pt idx="47423">
                  <c:v>237.1149999998565</c:v>
                </c:pt>
                <c:pt idx="47424">
                  <c:v>237.119999999856</c:v>
                </c:pt>
                <c:pt idx="47425">
                  <c:v>237.1249999998568</c:v>
                </c:pt>
                <c:pt idx="47426">
                  <c:v>237.1299999998568</c:v>
                </c:pt>
                <c:pt idx="47427">
                  <c:v>237.1349999998567</c:v>
                </c:pt>
                <c:pt idx="47428">
                  <c:v>237.1399999998567</c:v>
                </c:pt>
                <c:pt idx="47429">
                  <c:v>237.1449999998567</c:v>
                </c:pt>
                <c:pt idx="47430">
                  <c:v>237.149999999856</c:v>
                </c:pt>
                <c:pt idx="47431">
                  <c:v>237.1549999998568</c:v>
                </c:pt>
                <c:pt idx="47432">
                  <c:v>237.1599999998568</c:v>
                </c:pt>
                <c:pt idx="47433">
                  <c:v>237.1649999998567</c:v>
                </c:pt>
                <c:pt idx="47434">
                  <c:v>237.1699999998567</c:v>
                </c:pt>
                <c:pt idx="47435">
                  <c:v>237.1749999998567</c:v>
                </c:pt>
                <c:pt idx="47436">
                  <c:v>237.1799999998561</c:v>
                </c:pt>
                <c:pt idx="47437">
                  <c:v>237.1849999998568</c:v>
                </c:pt>
                <c:pt idx="47438">
                  <c:v>237.1899999998568</c:v>
                </c:pt>
                <c:pt idx="47439">
                  <c:v>237.1949999998567</c:v>
                </c:pt>
                <c:pt idx="47440">
                  <c:v>237.1999999998567</c:v>
                </c:pt>
                <c:pt idx="47441">
                  <c:v>237.2049999998567</c:v>
                </c:pt>
                <c:pt idx="47442">
                  <c:v>237.2099999998563</c:v>
                </c:pt>
                <c:pt idx="47443">
                  <c:v>237.2149999998559</c:v>
                </c:pt>
                <c:pt idx="47444">
                  <c:v>237.2199999998559</c:v>
                </c:pt>
                <c:pt idx="47445">
                  <c:v>237.2249999998567</c:v>
                </c:pt>
                <c:pt idx="47446">
                  <c:v>237.2299999998567</c:v>
                </c:pt>
                <c:pt idx="47447">
                  <c:v>237.2349999998567</c:v>
                </c:pt>
                <c:pt idx="47448">
                  <c:v>237.2399999998565</c:v>
                </c:pt>
                <c:pt idx="47449">
                  <c:v>237.2449999998559</c:v>
                </c:pt>
                <c:pt idx="47450">
                  <c:v>237.2499999998559</c:v>
                </c:pt>
                <c:pt idx="47451">
                  <c:v>237.2549999998567</c:v>
                </c:pt>
                <c:pt idx="47452">
                  <c:v>237.2599999998567</c:v>
                </c:pt>
                <c:pt idx="47453">
                  <c:v>237.2649999998567</c:v>
                </c:pt>
                <c:pt idx="47454">
                  <c:v>237.2699999998567</c:v>
                </c:pt>
                <c:pt idx="47455">
                  <c:v>237.2749999998559</c:v>
                </c:pt>
                <c:pt idx="47456">
                  <c:v>237.2799999998558</c:v>
                </c:pt>
                <c:pt idx="47457">
                  <c:v>237.2849999998566</c:v>
                </c:pt>
                <c:pt idx="47458">
                  <c:v>237.2899999998565</c:v>
                </c:pt>
                <c:pt idx="47459">
                  <c:v>237.2949999998565</c:v>
                </c:pt>
                <c:pt idx="47460">
                  <c:v>237.2999999998565</c:v>
                </c:pt>
                <c:pt idx="47461">
                  <c:v>237.3049999998566</c:v>
                </c:pt>
                <c:pt idx="47462">
                  <c:v>237.3099999998566</c:v>
                </c:pt>
                <c:pt idx="47463">
                  <c:v>237.3149999998566</c:v>
                </c:pt>
                <c:pt idx="47464">
                  <c:v>237.3199999998565</c:v>
                </c:pt>
                <c:pt idx="47465">
                  <c:v>237.3249999998566</c:v>
                </c:pt>
                <c:pt idx="47466">
                  <c:v>237.3299999998566</c:v>
                </c:pt>
                <c:pt idx="47467">
                  <c:v>237.3349999998566</c:v>
                </c:pt>
                <c:pt idx="47468">
                  <c:v>237.3399999998566</c:v>
                </c:pt>
                <c:pt idx="47469">
                  <c:v>237.3449999998566</c:v>
                </c:pt>
                <c:pt idx="47470">
                  <c:v>237.3499999998565</c:v>
                </c:pt>
                <c:pt idx="47471">
                  <c:v>237.3549999998566</c:v>
                </c:pt>
                <c:pt idx="47472">
                  <c:v>237.3599999998566</c:v>
                </c:pt>
                <c:pt idx="47473">
                  <c:v>237.3649999998566</c:v>
                </c:pt>
                <c:pt idx="47474">
                  <c:v>237.3699999998566</c:v>
                </c:pt>
                <c:pt idx="47475">
                  <c:v>237.3749999998566</c:v>
                </c:pt>
                <c:pt idx="47476">
                  <c:v>237.3799999998566</c:v>
                </c:pt>
                <c:pt idx="47477">
                  <c:v>237.3849999998566</c:v>
                </c:pt>
                <c:pt idx="47478">
                  <c:v>237.3899999998566</c:v>
                </c:pt>
                <c:pt idx="47479">
                  <c:v>237.3949999998566</c:v>
                </c:pt>
                <c:pt idx="47480">
                  <c:v>237.3999999998566</c:v>
                </c:pt>
                <c:pt idx="47481">
                  <c:v>237.4049999998566</c:v>
                </c:pt>
                <c:pt idx="47482">
                  <c:v>237.4099999998566</c:v>
                </c:pt>
                <c:pt idx="47483">
                  <c:v>237.4149999998565</c:v>
                </c:pt>
                <c:pt idx="47484">
                  <c:v>237.4199999998565</c:v>
                </c:pt>
                <c:pt idx="47485">
                  <c:v>237.4249999998565</c:v>
                </c:pt>
                <c:pt idx="47486">
                  <c:v>237.4299999998565</c:v>
                </c:pt>
                <c:pt idx="47487">
                  <c:v>237.4349999998565</c:v>
                </c:pt>
                <c:pt idx="47488">
                  <c:v>237.4399999998565</c:v>
                </c:pt>
                <c:pt idx="47489">
                  <c:v>237.4449999998565</c:v>
                </c:pt>
                <c:pt idx="47490">
                  <c:v>237.4499999998565</c:v>
                </c:pt>
                <c:pt idx="47491">
                  <c:v>237.4549999998565</c:v>
                </c:pt>
                <c:pt idx="47492">
                  <c:v>237.4599999998565</c:v>
                </c:pt>
                <c:pt idx="47493">
                  <c:v>237.4649999998565</c:v>
                </c:pt>
                <c:pt idx="47494">
                  <c:v>237.4699999998565</c:v>
                </c:pt>
                <c:pt idx="47495">
                  <c:v>237.4749999998565</c:v>
                </c:pt>
                <c:pt idx="47496">
                  <c:v>237.4799999998565</c:v>
                </c:pt>
                <c:pt idx="47497">
                  <c:v>237.4849999998565</c:v>
                </c:pt>
                <c:pt idx="47498">
                  <c:v>237.4899999998565</c:v>
                </c:pt>
                <c:pt idx="47499">
                  <c:v>237.4949999998565</c:v>
                </c:pt>
                <c:pt idx="47500">
                  <c:v>237.4999999998565</c:v>
                </c:pt>
                <c:pt idx="47501">
                  <c:v>237.5049999998564</c:v>
                </c:pt>
                <c:pt idx="47502">
                  <c:v>237.5099999998563</c:v>
                </c:pt>
                <c:pt idx="47503">
                  <c:v>237.5149999998563</c:v>
                </c:pt>
                <c:pt idx="47504">
                  <c:v>237.5199999998563</c:v>
                </c:pt>
                <c:pt idx="47505">
                  <c:v>237.5249999998564</c:v>
                </c:pt>
                <c:pt idx="47506">
                  <c:v>237.5299999998564</c:v>
                </c:pt>
                <c:pt idx="47507">
                  <c:v>237.5349999998564</c:v>
                </c:pt>
                <c:pt idx="47508">
                  <c:v>237.5399999998563</c:v>
                </c:pt>
                <c:pt idx="47509">
                  <c:v>237.5449999998563</c:v>
                </c:pt>
                <c:pt idx="47510">
                  <c:v>237.5499999998563</c:v>
                </c:pt>
                <c:pt idx="47511">
                  <c:v>237.5549999998564</c:v>
                </c:pt>
                <c:pt idx="47512">
                  <c:v>237.5599999998564</c:v>
                </c:pt>
                <c:pt idx="47513">
                  <c:v>237.5649999998564</c:v>
                </c:pt>
                <c:pt idx="47514">
                  <c:v>237.5699999998563</c:v>
                </c:pt>
                <c:pt idx="47515">
                  <c:v>237.5749999998563</c:v>
                </c:pt>
                <c:pt idx="47516">
                  <c:v>237.5799999998563</c:v>
                </c:pt>
                <c:pt idx="47517">
                  <c:v>237.5849999998564</c:v>
                </c:pt>
                <c:pt idx="47518">
                  <c:v>237.5899999998564</c:v>
                </c:pt>
                <c:pt idx="47519">
                  <c:v>237.5949999998564</c:v>
                </c:pt>
                <c:pt idx="47520">
                  <c:v>237.5999999998564</c:v>
                </c:pt>
                <c:pt idx="47521">
                  <c:v>237.6049999998563</c:v>
                </c:pt>
                <c:pt idx="47522">
                  <c:v>237.6099999998563</c:v>
                </c:pt>
                <c:pt idx="47523">
                  <c:v>237.6149999998563</c:v>
                </c:pt>
                <c:pt idx="47524">
                  <c:v>237.6199999998557</c:v>
                </c:pt>
                <c:pt idx="47525">
                  <c:v>237.6249999998564</c:v>
                </c:pt>
                <c:pt idx="47526">
                  <c:v>237.6299999998564</c:v>
                </c:pt>
                <c:pt idx="47527">
                  <c:v>237.6349999998563</c:v>
                </c:pt>
                <c:pt idx="47528">
                  <c:v>237.6399999998563</c:v>
                </c:pt>
                <c:pt idx="47529">
                  <c:v>237.6449999998563</c:v>
                </c:pt>
                <c:pt idx="47530">
                  <c:v>237.6499999998559</c:v>
                </c:pt>
                <c:pt idx="47531">
                  <c:v>237.6549999998563</c:v>
                </c:pt>
                <c:pt idx="47532">
                  <c:v>237.6599999998563</c:v>
                </c:pt>
                <c:pt idx="47533">
                  <c:v>237.6649999998563</c:v>
                </c:pt>
                <c:pt idx="47534">
                  <c:v>237.6699999998563</c:v>
                </c:pt>
                <c:pt idx="47535">
                  <c:v>237.6749999998563</c:v>
                </c:pt>
                <c:pt idx="47536">
                  <c:v>237.6799999998561</c:v>
                </c:pt>
                <c:pt idx="47537">
                  <c:v>237.6849999998563</c:v>
                </c:pt>
                <c:pt idx="47538">
                  <c:v>237.6899999998563</c:v>
                </c:pt>
                <c:pt idx="47539">
                  <c:v>237.6949999998563</c:v>
                </c:pt>
                <c:pt idx="47540">
                  <c:v>237.6999999998563</c:v>
                </c:pt>
                <c:pt idx="47541">
                  <c:v>237.7049999998563</c:v>
                </c:pt>
                <c:pt idx="47542">
                  <c:v>237.7099999998563</c:v>
                </c:pt>
                <c:pt idx="47543">
                  <c:v>237.7149999998555</c:v>
                </c:pt>
                <c:pt idx="47544">
                  <c:v>237.7199999998554</c:v>
                </c:pt>
                <c:pt idx="47545">
                  <c:v>237.7249999998562</c:v>
                </c:pt>
                <c:pt idx="47546">
                  <c:v>237.7299999998561</c:v>
                </c:pt>
                <c:pt idx="47547">
                  <c:v>237.7349999998561</c:v>
                </c:pt>
                <c:pt idx="47548">
                  <c:v>237.7399999998561</c:v>
                </c:pt>
                <c:pt idx="47549">
                  <c:v>237.7449999998557</c:v>
                </c:pt>
                <c:pt idx="47550">
                  <c:v>237.7499999998554</c:v>
                </c:pt>
                <c:pt idx="47551">
                  <c:v>237.7549999998562</c:v>
                </c:pt>
                <c:pt idx="47552">
                  <c:v>237.7599999998561</c:v>
                </c:pt>
                <c:pt idx="47553">
                  <c:v>237.7649999998561</c:v>
                </c:pt>
                <c:pt idx="47554">
                  <c:v>237.7699999998561</c:v>
                </c:pt>
                <c:pt idx="47555">
                  <c:v>237.7749999998559</c:v>
                </c:pt>
                <c:pt idx="47556">
                  <c:v>237.7799999998554</c:v>
                </c:pt>
                <c:pt idx="47557">
                  <c:v>237.7849999998562</c:v>
                </c:pt>
                <c:pt idx="47558">
                  <c:v>237.7899999998561</c:v>
                </c:pt>
                <c:pt idx="47559">
                  <c:v>237.7949999998561</c:v>
                </c:pt>
                <c:pt idx="47560">
                  <c:v>237.7999999998561</c:v>
                </c:pt>
                <c:pt idx="47561">
                  <c:v>237.8049999998562</c:v>
                </c:pt>
                <c:pt idx="47562">
                  <c:v>237.8099999998562</c:v>
                </c:pt>
                <c:pt idx="47563">
                  <c:v>237.8149999998562</c:v>
                </c:pt>
                <c:pt idx="47564">
                  <c:v>237.8199999998562</c:v>
                </c:pt>
                <c:pt idx="47565">
                  <c:v>237.8249999998562</c:v>
                </c:pt>
                <c:pt idx="47566">
                  <c:v>237.8299999998562</c:v>
                </c:pt>
                <c:pt idx="47567">
                  <c:v>237.8349999998562</c:v>
                </c:pt>
                <c:pt idx="47568">
                  <c:v>237.8399999998562</c:v>
                </c:pt>
                <c:pt idx="47569">
                  <c:v>237.8449999998562</c:v>
                </c:pt>
                <c:pt idx="47570">
                  <c:v>237.8499999998562</c:v>
                </c:pt>
                <c:pt idx="47571">
                  <c:v>237.8549999998562</c:v>
                </c:pt>
                <c:pt idx="47572">
                  <c:v>237.8599999998561</c:v>
                </c:pt>
                <c:pt idx="47573">
                  <c:v>237.8649999998561</c:v>
                </c:pt>
                <c:pt idx="47574">
                  <c:v>237.8699999998561</c:v>
                </c:pt>
                <c:pt idx="47575">
                  <c:v>237.8749999998561</c:v>
                </c:pt>
                <c:pt idx="47576">
                  <c:v>237.8799999998561</c:v>
                </c:pt>
                <c:pt idx="47577">
                  <c:v>237.8849999998561</c:v>
                </c:pt>
                <c:pt idx="47578">
                  <c:v>237.8899999998561</c:v>
                </c:pt>
                <c:pt idx="47579">
                  <c:v>237.8949999998561</c:v>
                </c:pt>
                <c:pt idx="47580">
                  <c:v>237.8999999998561</c:v>
                </c:pt>
                <c:pt idx="47581">
                  <c:v>237.9049999998561</c:v>
                </c:pt>
                <c:pt idx="47582">
                  <c:v>237.9099999998561</c:v>
                </c:pt>
                <c:pt idx="47583">
                  <c:v>237.9149999998561</c:v>
                </c:pt>
                <c:pt idx="47584">
                  <c:v>237.9199999998561</c:v>
                </c:pt>
                <c:pt idx="47585">
                  <c:v>237.9249999998561</c:v>
                </c:pt>
                <c:pt idx="47586">
                  <c:v>237.9299999998561</c:v>
                </c:pt>
                <c:pt idx="47587">
                  <c:v>237.9349999998561</c:v>
                </c:pt>
                <c:pt idx="47588">
                  <c:v>237.9399999998561</c:v>
                </c:pt>
                <c:pt idx="47589">
                  <c:v>237.944999999856</c:v>
                </c:pt>
                <c:pt idx="47590">
                  <c:v>237.9499999998559</c:v>
                </c:pt>
                <c:pt idx="47591">
                  <c:v>237.9549999998561</c:v>
                </c:pt>
                <c:pt idx="47592">
                  <c:v>237.9599999998561</c:v>
                </c:pt>
                <c:pt idx="47593">
                  <c:v>237.964999999856</c:v>
                </c:pt>
                <c:pt idx="47594">
                  <c:v>237.969999999856</c:v>
                </c:pt>
                <c:pt idx="47595">
                  <c:v>237.974999999856</c:v>
                </c:pt>
                <c:pt idx="47596">
                  <c:v>237.9799999998559</c:v>
                </c:pt>
                <c:pt idx="47597">
                  <c:v>237.984999999856</c:v>
                </c:pt>
                <c:pt idx="47598">
                  <c:v>237.989999999856</c:v>
                </c:pt>
                <c:pt idx="47599">
                  <c:v>237.994999999856</c:v>
                </c:pt>
                <c:pt idx="47600">
                  <c:v>237.999999999856</c:v>
                </c:pt>
                <c:pt idx="47601">
                  <c:v>238.004999999856</c:v>
                </c:pt>
                <c:pt idx="47602">
                  <c:v>238.0099999998559</c:v>
                </c:pt>
                <c:pt idx="47603">
                  <c:v>238.0149999998559</c:v>
                </c:pt>
                <c:pt idx="47604">
                  <c:v>238.0199999998559</c:v>
                </c:pt>
                <c:pt idx="47605">
                  <c:v>238.024999999856</c:v>
                </c:pt>
                <c:pt idx="47606">
                  <c:v>238.029999999856</c:v>
                </c:pt>
                <c:pt idx="47607">
                  <c:v>238.034999999856</c:v>
                </c:pt>
                <c:pt idx="47608">
                  <c:v>238.039999999856</c:v>
                </c:pt>
                <c:pt idx="47609">
                  <c:v>238.0449999998559</c:v>
                </c:pt>
                <c:pt idx="47610">
                  <c:v>238.0499999998559</c:v>
                </c:pt>
                <c:pt idx="47611">
                  <c:v>238.054999999856</c:v>
                </c:pt>
                <c:pt idx="47612">
                  <c:v>238.059999999856</c:v>
                </c:pt>
                <c:pt idx="47613">
                  <c:v>238.064999999856</c:v>
                </c:pt>
                <c:pt idx="47614">
                  <c:v>238.069999999856</c:v>
                </c:pt>
                <c:pt idx="47615">
                  <c:v>238.0749999998559</c:v>
                </c:pt>
                <c:pt idx="47616">
                  <c:v>238.0799999998559</c:v>
                </c:pt>
                <c:pt idx="47617">
                  <c:v>238.0849999998559</c:v>
                </c:pt>
                <c:pt idx="47618">
                  <c:v>238.0899999998559</c:v>
                </c:pt>
                <c:pt idx="47619">
                  <c:v>238.0949999998559</c:v>
                </c:pt>
                <c:pt idx="47620">
                  <c:v>238.0999999998559</c:v>
                </c:pt>
                <c:pt idx="47621">
                  <c:v>238.1049999998559</c:v>
                </c:pt>
                <c:pt idx="47622">
                  <c:v>238.1099999998559</c:v>
                </c:pt>
                <c:pt idx="47623">
                  <c:v>238.1149999998559</c:v>
                </c:pt>
                <c:pt idx="47624">
                  <c:v>238.1199999998557</c:v>
                </c:pt>
                <c:pt idx="47625">
                  <c:v>238.1249999998559</c:v>
                </c:pt>
                <c:pt idx="47626">
                  <c:v>238.1299999998559</c:v>
                </c:pt>
                <c:pt idx="47627">
                  <c:v>238.1349999998559</c:v>
                </c:pt>
                <c:pt idx="47628">
                  <c:v>238.1399999998559</c:v>
                </c:pt>
                <c:pt idx="47629">
                  <c:v>238.1449999998559</c:v>
                </c:pt>
                <c:pt idx="47630">
                  <c:v>238.1499999998559</c:v>
                </c:pt>
                <c:pt idx="47631">
                  <c:v>238.1549999998559</c:v>
                </c:pt>
                <c:pt idx="47632">
                  <c:v>238.1599999998559</c:v>
                </c:pt>
                <c:pt idx="47633">
                  <c:v>238.1649999998558</c:v>
                </c:pt>
                <c:pt idx="47634">
                  <c:v>238.1699999998557</c:v>
                </c:pt>
                <c:pt idx="47635">
                  <c:v>238.1749999998557</c:v>
                </c:pt>
                <c:pt idx="47636">
                  <c:v>238.1799999998557</c:v>
                </c:pt>
                <c:pt idx="47637">
                  <c:v>238.1849999998558</c:v>
                </c:pt>
                <c:pt idx="47638">
                  <c:v>238.1899999998558</c:v>
                </c:pt>
                <c:pt idx="47639">
                  <c:v>238.1949999998558</c:v>
                </c:pt>
                <c:pt idx="47640">
                  <c:v>238.1999999998557</c:v>
                </c:pt>
                <c:pt idx="47641">
                  <c:v>238.2049999998557</c:v>
                </c:pt>
                <c:pt idx="47642">
                  <c:v>238.2099999998557</c:v>
                </c:pt>
                <c:pt idx="47643">
                  <c:v>238.2149999998555</c:v>
                </c:pt>
                <c:pt idx="47644">
                  <c:v>238.219999999855</c:v>
                </c:pt>
                <c:pt idx="47645">
                  <c:v>238.2249999998558</c:v>
                </c:pt>
                <c:pt idx="47646">
                  <c:v>238.2299999998557</c:v>
                </c:pt>
                <c:pt idx="47647">
                  <c:v>238.2349999998557</c:v>
                </c:pt>
                <c:pt idx="47648">
                  <c:v>238.2399999998557</c:v>
                </c:pt>
                <c:pt idx="47649">
                  <c:v>238.2449999998557</c:v>
                </c:pt>
                <c:pt idx="47650">
                  <c:v>238.249999999855</c:v>
                </c:pt>
                <c:pt idx="47651">
                  <c:v>238.2549999998558</c:v>
                </c:pt>
                <c:pt idx="47652">
                  <c:v>238.2599999998558</c:v>
                </c:pt>
                <c:pt idx="47653">
                  <c:v>238.2649999998557</c:v>
                </c:pt>
                <c:pt idx="47654">
                  <c:v>238.2699999998557</c:v>
                </c:pt>
                <c:pt idx="47655">
                  <c:v>238.2749999998557</c:v>
                </c:pt>
                <c:pt idx="47656">
                  <c:v>238.2799999998551</c:v>
                </c:pt>
                <c:pt idx="47657">
                  <c:v>238.2849999998558</c:v>
                </c:pt>
                <c:pt idx="47658">
                  <c:v>238.2899999998558</c:v>
                </c:pt>
                <c:pt idx="47659">
                  <c:v>238.2949999998557</c:v>
                </c:pt>
                <c:pt idx="47660">
                  <c:v>238.2999999998557</c:v>
                </c:pt>
                <c:pt idx="47661">
                  <c:v>238.3049999998557</c:v>
                </c:pt>
                <c:pt idx="47662">
                  <c:v>238.3099999998557</c:v>
                </c:pt>
                <c:pt idx="47663">
                  <c:v>238.3149999998557</c:v>
                </c:pt>
                <c:pt idx="47664">
                  <c:v>238.3199999998557</c:v>
                </c:pt>
                <c:pt idx="47665">
                  <c:v>238.3249999998557</c:v>
                </c:pt>
                <c:pt idx="47666">
                  <c:v>238.3299999998557</c:v>
                </c:pt>
                <c:pt idx="47667">
                  <c:v>238.3349999998557</c:v>
                </c:pt>
                <c:pt idx="47668">
                  <c:v>238.3399999998557</c:v>
                </c:pt>
                <c:pt idx="47669">
                  <c:v>238.3449999998557</c:v>
                </c:pt>
                <c:pt idx="47670">
                  <c:v>238.3499999998557</c:v>
                </c:pt>
                <c:pt idx="47671">
                  <c:v>238.3549999998557</c:v>
                </c:pt>
                <c:pt idx="47672">
                  <c:v>238.3599999998557</c:v>
                </c:pt>
                <c:pt idx="47673">
                  <c:v>238.3649999998557</c:v>
                </c:pt>
                <c:pt idx="47674">
                  <c:v>238.3699999998557</c:v>
                </c:pt>
                <c:pt idx="47675">
                  <c:v>238.3749999998557</c:v>
                </c:pt>
                <c:pt idx="47676">
                  <c:v>238.3799999998557</c:v>
                </c:pt>
                <c:pt idx="47677">
                  <c:v>238.3849999998557</c:v>
                </c:pt>
                <c:pt idx="47678">
                  <c:v>238.3899999998557</c:v>
                </c:pt>
                <c:pt idx="47679">
                  <c:v>238.3949999998557</c:v>
                </c:pt>
                <c:pt idx="47680">
                  <c:v>238.3999999998557</c:v>
                </c:pt>
                <c:pt idx="47681">
                  <c:v>238.4049999998556</c:v>
                </c:pt>
                <c:pt idx="47682">
                  <c:v>238.4099999998556</c:v>
                </c:pt>
                <c:pt idx="47683">
                  <c:v>238.4149999998556</c:v>
                </c:pt>
                <c:pt idx="47684">
                  <c:v>238.4199999998555</c:v>
                </c:pt>
                <c:pt idx="47685">
                  <c:v>238.4249999998556</c:v>
                </c:pt>
                <c:pt idx="47686">
                  <c:v>238.4299999998556</c:v>
                </c:pt>
                <c:pt idx="47687">
                  <c:v>238.4349999998556</c:v>
                </c:pt>
                <c:pt idx="47688">
                  <c:v>238.4399999998556</c:v>
                </c:pt>
                <c:pt idx="47689">
                  <c:v>238.4449999998556</c:v>
                </c:pt>
                <c:pt idx="47690">
                  <c:v>238.4499999998555</c:v>
                </c:pt>
                <c:pt idx="47691">
                  <c:v>238.4549999998556</c:v>
                </c:pt>
                <c:pt idx="47692">
                  <c:v>238.4599999998556</c:v>
                </c:pt>
                <c:pt idx="47693">
                  <c:v>238.4649999998556</c:v>
                </c:pt>
                <c:pt idx="47694">
                  <c:v>238.4699999998556</c:v>
                </c:pt>
                <c:pt idx="47695">
                  <c:v>238.4749999998556</c:v>
                </c:pt>
                <c:pt idx="47696">
                  <c:v>238.4799999998556</c:v>
                </c:pt>
                <c:pt idx="47697">
                  <c:v>238.4849999998556</c:v>
                </c:pt>
                <c:pt idx="47698">
                  <c:v>238.4899999998556</c:v>
                </c:pt>
                <c:pt idx="47699">
                  <c:v>238.4949999998556</c:v>
                </c:pt>
                <c:pt idx="47700">
                  <c:v>238.4999999998556</c:v>
                </c:pt>
                <c:pt idx="47701">
                  <c:v>238.5049999998556</c:v>
                </c:pt>
                <c:pt idx="47702">
                  <c:v>238.5099999998556</c:v>
                </c:pt>
                <c:pt idx="47703">
                  <c:v>238.5149999998555</c:v>
                </c:pt>
                <c:pt idx="47704">
                  <c:v>238.5199999998555</c:v>
                </c:pt>
                <c:pt idx="47705">
                  <c:v>238.5249999998555</c:v>
                </c:pt>
                <c:pt idx="47706">
                  <c:v>238.5299999998555</c:v>
                </c:pt>
                <c:pt idx="47707">
                  <c:v>238.5349999998555</c:v>
                </c:pt>
                <c:pt idx="47708">
                  <c:v>238.5399999998555</c:v>
                </c:pt>
                <c:pt idx="47709">
                  <c:v>238.5449999998555</c:v>
                </c:pt>
                <c:pt idx="47710">
                  <c:v>238.5499999998555</c:v>
                </c:pt>
                <c:pt idx="47711">
                  <c:v>238.5549999998555</c:v>
                </c:pt>
                <c:pt idx="47712">
                  <c:v>238.5599999998555</c:v>
                </c:pt>
                <c:pt idx="47713">
                  <c:v>238.5649999998555</c:v>
                </c:pt>
                <c:pt idx="47714">
                  <c:v>238.5699999998555</c:v>
                </c:pt>
                <c:pt idx="47715">
                  <c:v>238.5749999998555</c:v>
                </c:pt>
                <c:pt idx="47716">
                  <c:v>238.5799999998555</c:v>
                </c:pt>
                <c:pt idx="47717">
                  <c:v>238.5849999998555</c:v>
                </c:pt>
                <c:pt idx="47718">
                  <c:v>238.5899999998555</c:v>
                </c:pt>
                <c:pt idx="47719">
                  <c:v>238.5949999998555</c:v>
                </c:pt>
                <c:pt idx="47720">
                  <c:v>238.5999999998555</c:v>
                </c:pt>
                <c:pt idx="47721">
                  <c:v>238.6049999998554</c:v>
                </c:pt>
                <c:pt idx="47722">
                  <c:v>238.6099999998553</c:v>
                </c:pt>
                <c:pt idx="47723">
                  <c:v>238.6149999998553</c:v>
                </c:pt>
                <c:pt idx="47724">
                  <c:v>238.6199999998553</c:v>
                </c:pt>
                <c:pt idx="47725">
                  <c:v>238.6249999998554</c:v>
                </c:pt>
                <c:pt idx="47726">
                  <c:v>238.6299999998554</c:v>
                </c:pt>
                <c:pt idx="47727">
                  <c:v>238.6349999998554</c:v>
                </c:pt>
                <c:pt idx="47728">
                  <c:v>238.6399999998553</c:v>
                </c:pt>
                <c:pt idx="47729">
                  <c:v>238.6449999998553</c:v>
                </c:pt>
                <c:pt idx="47730">
                  <c:v>238.6499999998553</c:v>
                </c:pt>
                <c:pt idx="47731">
                  <c:v>238.6549999998554</c:v>
                </c:pt>
                <c:pt idx="47732">
                  <c:v>238.6599999998554</c:v>
                </c:pt>
                <c:pt idx="47733">
                  <c:v>238.6649999998554</c:v>
                </c:pt>
                <c:pt idx="47734">
                  <c:v>238.6699999998553</c:v>
                </c:pt>
                <c:pt idx="47735">
                  <c:v>238.6749999998553</c:v>
                </c:pt>
                <c:pt idx="47736">
                  <c:v>238.6799999998553</c:v>
                </c:pt>
                <c:pt idx="47737">
                  <c:v>238.6849999998554</c:v>
                </c:pt>
                <c:pt idx="47738">
                  <c:v>238.6899999998554</c:v>
                </c:pt>
                <c:pt idx="47739">
                  <c:v>238.6949999998554</c:v>
                </c:pt>
                <c:pt idx="47740">
                  <c:v>238.6999999998554</c:v>
                </c:pt>
                <c:pt idx="47741">
                  <c:v>238.7049999998553</c:v>
                </c:pt>
                <c:pt idx="47742">
                  <c:v>238.7099999998553</c:v>
                </c:pt>
                <c:pt idx="47743">
                  <c:v>238.7149999998553</c:v>
                </c:pt>
                <c:pt idx="47744">
                  <c:v>238.7199999998547</c:v>
                </c:pt>
                <c:pt idx="47745">
                  <c:v>238.7249999998554</c:v>
                </c:pt>
                <c:pt idx="47746">
                  <c:v>238.7299999998554</c:v>
                </c:pt>
                <c:pt idx="47747">
                  <c:v>238.7349999998553</c:v>
                </c:pt>
                <c:pt idx="47748">
                  <c:v>238.7399999998553</c:v>
                </c:pt>
                <c:pt idx="47749">
                  <c:v>238.7449999998553</c:v>
                </c:pt>
                <c:pt idx="47750">
                  <c:v>238.7499999998549</c:v>
                </c:pt>
                <c:pt idx="47751">
                  <c:v>238.7549999998553</c:v>
                </c:pt>
                <c:pt idx="47752">
                  <c:v>238.7599999998553</c:v>
                </c:pt>
                <c:pt idx="47753">
                  <c:v>238.7649999998553</c:v>
                </c:pt>
                <c:pt idx="47754">
                  <c:v>238.7699999998553</c:v>
                </c:pt>
                <c:pt idx="47755">
                  <c:v>238.7749999998553</c:v>
                </c:pt>
                <c:pt idx="47756">
                  <c:v>238.7799999998551</c:v>
                </c:pt>
                <c:pt idx="47757">
                  <c:v>238.7849999998553</c:v>
                </c:pt>
                <c:pt idx="47758">
                  <c:v>238.7899999998553</c:v>
                </c:pt>
                <c:pt idx="47759">
                  <c:v>238.7949999998553</c:v>
                </c:pt>
                <c:pt idx="47760">
                  <c:v>238.7999999998553</c:v>
                </c:pt>
                <c:pt idx="47761">
                  <c:v>238.8049999998553</c:v>
                </c:pt>
                <c:pt idx="47762">
                  <c:v>238.8099999998553</c:v>
                </c:pt>
                <c:pt idx="47763">
                  <c:v>238.8149999998553</c:v>
                </c:pt>
                <c:pt idx="47764">
                  <c:v>238.8199999998553</c:v>
                </c:pt>
                <c:pt idx="47765">
                  <c:v>238.8249999998553</c:v>
                </c:pt>
                <c:pt idx="47766">
                  <c:v>238.8299999998553</c:v>
                </c:pt>
                <c:pt idx="47767">
                  <c:v>238.8349999998553</c:v>
                </c:pt>
                <c:pt idx="47768">
                  <c:v>238.8399999998553</c:v>
                </c:pt>
                <c:pt idx="47769">
                  <c:v>238.8449999998552</c:v>
                </c:pt>
                <c:pt idx="47770">
                  <c:v>238.8499999998552</c:v>
                </c:pt>
                <c:pt idx="47771">
                  <c:v>238.8549999998552</c:v>
                </c:pt>
                <c:pt idx="47772">
                  <c:v>238.8599999998552</c:v>
                </c:pt>
                <c:pt idx="47773">
                  <c:v>238.8649999998552</c:v>
                </c:pt>
                <c:pt idx="47774">
                  <c:v>238.8699999998552</c:v>
                </c:pt>
                <c:pt idx="47775">
                  <c:v>238.8749999998552</c:v>
                </c:pt>
                <c:pt idx="47776">
                  <c:v>238.8799999998552</c:v>
                </c:pt>
                <c:pt idx="47777">
                  <c:v>238.8849999998552</c:v>
                </c:pt>
                <c:pt idx="47778">
                  <c:v>238.8899999998552</c:v>
                </c:pt>
                <c:pt idx="47779">
                  <c:v>238.8949999998552</c:v>
                </c:pt>
                <c:pt idx="47780">
                  <c:v>238.8999999998552</c:v>
                </c:pt>
                <c:pt idx="47781">
                  <c:v>238.9049999998552</c:v>
                </c:pt>
                <c:pt idx="47782">
                  <c:v>238.9099999998552</c:v>
                </c:pt>
                <c:pt idx="47783">
                  <c:v>238.9149999998552</c:v>
                </c:pt>
                <c:pt idx="47784">
                  <c:v>238.9199999998552</c:v>
                </c:pt>
                <c:pt idx="47785">
                  <c:v>238.9249999998552</c:v>
                </c:pt>
                <c:pt idx="47786">
                  <c:v>238.9299999998552</c:v>
                </c:pt>
                <c:pt idx="47787">
                  <c:v>238.9349999998552</c:v>
                </c:pt>
                <c:pt idx="47788">
                  <c:v>238.9399999998552</c:v>
                </c:pt>
                <c:pt idx="47789">
                  <c:v>238.9449999998552</c:v>
                </c:pt>
                <c:pt idx="47790">
                  <c:v>238.9499999998552</c:v>
                </c:pt>
                <c:pt idx="47791">
                  <c:v>238.9549999998552</c:v>
                </c:pt>
                <c:pt idx="47792">
                  <c:v>238.9599999998551</c:v>
                </c:pt>
                <c:pt idx="47793">
                  <c:v>238.9649999998551</c:v>
                </c:pt>
                <c:pt idx="47794">
                  <c:v>238.9699999998551</c:v>
                </c:pt>
                <c:pt idx="47795">
                  <c:v>238.9749999998551</c:v>
                </c:pt>
                <c:pt idx="47796">
                  <c:v>238.9799999998551</c:v>
                </c:pt>
                <c:pt idx="47797">
                  <c:v>238.9849999998551</c:v>
                </c:pt>
                <c:pt idx="47798">
                  <c:v>238.9899999998551</c:v>
                </c:pt>
                <c:pt idx="47799">
                  <c:v>238.9949999998551</c:v>
                </c:pt>
                <c:pt idx="47800">
                  <c:v>238.9999999998551</c:v>
                </c:pt>
                <c:pt idx="47801">
                  <c:v>239.0049999998551</c:v>
                </c:pt>
                <c:pt idx="47802">
                  <c:v>239.0099999998551</c:v>
                </c:pt>
                <c:pt idx="47803">
                  <c:v>239.0149999998551</c:v>
                </c:pt>
                <c:pt idx="47804">
                  <c:v>239.0199999998551</c:v>
                </c:pt>
                <c:pt idx="47805">
                  <c:v>239.0249999998551</c:v>
                </c:pt>
                <c:pt idx="47806">
                  <c:v>239.0299999998551</c:v>
                </c:pt>
                <c:pt idx="47807">
                  <c:v>239.0349999998551</c:v>
                </c:pt>
                <c:pt idx="47808">
                  <c:v>239.0399999998551</c:v>
                </c:pt>
                <c:pt idx="47809">
                  <c:v>239.044999999855</c:v>
                </c:pt>
                <c:pt idx="47810">
                  <c:v>239.0499999998549</c:v>
                </c:pt>
                <c:pt idx="47811">
                  <c:v>239.0549999998551</c:v>
                </c:pt>
                <c:pt idx="47812">
                  <c:v>239.0599999998551</c:v>
                </c:pt>
                <c:pt idx="47813">
                  <c:v>239.064999999855</c:v>
                </c:pt>
                <c:pt idx="47814">
                  <c:v>239.069999999855</c:v>
                </c:pt>
                <c:pt idx="47815">
                  <c:v>239.074999999855</c:v>
                </c:pt>
                <c:pt idx="47816">
                  <c:v>239.0799999998549</c:v>
                </c:pt>
                <c:pt idx="47817">
                  <c:v>239.084999999855</c:v>
                </c:pt>
                <c:pt idx="47818">
                  <c:v>239.089999999855</c:v>
                </c:pt>
                <c:pt idx="47819">
                  <c:v>239.094999999855</c:v>
                </c:pt>
                <c:pt idx="47820">
                  <c:v>239.099999999855</c:v>
                </c:pt>
                <c:pt idx="47821">
                  <c:v>239.104999999855</c:v>
                </c:pt>
                <c:pt idx="47822">
                  <c:v>239.1099999998549</c:v>
                </c:pt>
                <c:pt idx="47823">
                  <c:v>239.1149999998549</c:v>
                </c:pt>
                <c:pt idx="47824">
                  <c:v>239.1199999998549</c:v>
                </c:pt>
                <c:pt idx="47825">
                  <c:v>239.124999999855</c:v>
                </c:pt>
                <c:pt idx="47826">
                  <c:v>239.129999999855</c:v>
                </c:pt>
                <c:pt idx="47827">
                  <c:v>239.134999999855</c:v>
                </c:pt>
                <c:pt idx="47828">
                  <c:v>239.139999999855</c:v>
                </c:pt>
                <c:pt idx="47829">
                  <c:v>239.1449999998549</c:v>
                </c:pt>
                <c:pt idx="47830">
                  <c:v>239.1499999998549</c:v>
                </c:pt>
                <c:pt idx="47831">
                  <c:v>239.154999999855</c:v>
                </c:pt>
                <c:pt idx="47832">
                  <c:v>239.159999999855</c:v>
                </c:pt>
                <c:pt idx="47833">
                  <c:v>239.164999999855</c:v>
                </c:pt>
                <c:pt idx="47834">
                  <c:v>239.169999999855</c:v>
                </c:pt>
                <c:pt idx="47835">
                  <c:v>239.1749999998549</c:v>
                </c:pt>
                <c:pt idx="47836">
                  <c:v>239.1799999998549</c:v>
                </c:pt>
                <c:pt idx="47837">
                  <c:v>239.1849999998549</c:v>
                </c:pt>
                <c:pt idx="47838">
                  <c:v>239.1899999998549</c:v>
                </c:pt>
                <c:pt idx="47839">
                  <c:v>239.1949999998549</c:v>
                </c:pt>
                <c:pt idx="47840">
                  <c:v>239.1999999998549</c:v>
                </c:pt>
                <c:pt idx="47841">
                  <c:v>239.2049999998549</c:v>
                </c:pt>
                <c:pt idx="47842">
                  <c:v>239.2099999998549</c:v>
                </c:pt>
                <c:pt idx="47843">
                  <c:v>239.2149999998549</c:v>
                </c:pt>
                <c:pt idx="47844">
                  <c:v>239.2199999998547</c:v>
                </c:pt>
                <c:pt idx="47845">
                  <c:v>239.2249999998549</c:v>
                </c:pt>
                <c:pt idx="47846">
                  <c:v>239.2299999998549</c:v>
                </c:pt>
                <c:pt idx="47847">
                  <c:v>239.2349999998549</c:v>
                </c:pt>
                <c:pt idx="47848">
                  <c:v>239.2399999998549</c:v>
                </c:pt>
                <c:pt idx="47849">
                  <c:v>239.2449999998549</c:v>
                </c:pt>
                <c:pt idx="47850">
                  <c:v>239.2499999998549</c:v>
                </c:pt>
                <c:pt idx="47851">
                  <c:v>239.2549999998549</c:v>
                </c:pt>
                <c:pt idx="47852">
                  <c:v>239.2599999998549</c:v>
                </c:pt>
                <c:pt idx="47853">
                  <c:v>239.2649999998548</c:v>
                </c:pt>
                <c:pt idx="47854">
                  <c:v>239.2699999998547</c:v>
                </c:pt>
                <c:pt idx="47855">
                  <c:v>239.2749999998547</c:v>
                </c:pt>
                <c:pt idx="47856">
                  <c:v>239.2799999998547</c:v>
                </c:pt>
                <c:pt idx="47857">
                  <c:v>239.2849999998548</c:v>
                </c:pt>
                <c:pt idx="47858">
                  <c:v>239.2899999998548</c:v>
                </c:pt>
                <c:pt idx="47859">
                  <c:v>239.2949999998548</c:v>
                </c:pt>
                <c:pt idx="47860">
                  <c:v>239.2999999998547</c:v>
                </c:pt>
                <c:pt idx="47861">
                  <c:v>239.3049999998548</c:v>
                </c:pt>
                <c:pt idx="47862">
                  <c:v>239.3099999998548</c:v>
                </c:pt>
                <c:pt idx="47863">
                  <c:v>239.3149999998548</c:v>
                </c:pt>
                <c:pt idx="47864">
                  <c:v>239.3199999998548</c:v>
                </c:pt>
                <c:pt idx="47865">
                  <c:v>239.3249999998548</c:v>
                </c:pt>
                <c:pt idx="47866">
                  <c:v>239.3299999998548</c:v>
                </c:pt>
                <c:pt idx="47867">
                  <c:v>239.3349999998548</c:v>
                </c:pt>
                <c:pt idx="47868">
                  <c:v>239.3399999998548</c:v>
                </c:pt>
                <c:pt idx="47869">
                  <c:v>239.3449999998548</c:v>
                </c:pt>
                <c:pt idx="47870">
                  <c:v>239.3499999998548</c:v>
                </c:pt>
                <c:pt idx="47871">
                  <c:v>239.3549999998548</c:v>
                </c:pt>
                <c:pt idx="47872">
                  <c:v>239.3599999998548</c:v>
                </c:pt>
                <c:pt idx="47873">
                  <c:v>239.3649999998548</c:v>
                </c:pt>
                <c:pt idx="47874">
                  <c:v>239.3699999998548</c:v>
                </c:pt>
                <c:pt idx="47875">
                  <c:v>239.3749999998548</c:v>
                </c:pt>
                <c:pt idx="47876">
                  <c:v>239.3799999998548</c:v>
                </c:pt>
                <c:pt idx="47877">
                  <c:v>239.3849999998548</c:v>
                </c:pt>
                <c:pt idx="47878">
                  <c:v>239.3899999998548</c:v>
                </c:pt>
                <c:pt idx="47879">
                  <c:v>239.3949999998548</c:v>
                </c:pt>
                <c:pt idx="47880">
                  <c:v>239.3999999998547</c:v>
                </c:pt>
                <c:pt idx="47881">
                  <c:v>239.4049999998547</c:v>
                </c:pt>
                <c:pt idx="47882">
                  <c:v>239.4099999998547</c:v>
                </c:pt>
                <c:pt idx="47883">
                  <c:v>239.4149999998547</c:v>
                </c:pt>
                <c:pt idx="47884">
                  <c:v>239.4199999998547</c:v>
                </c:pt>
                <c:pt idx="47885">
                  <c:v>239.4249999998547</c:v>
                </c:pt>
                <c:pt idx="47886">
                  <c:v>239.4299999998547</c:v>
                </c:pt>
                <c:pt idx="47887">
                  <c:v>239.4349999998547</c:v>
                </c:pt>
                <c:pt idx="47888">
                  <c:v>239.4399999998547</c:v>
                </c:pt>
                <c:pt idx="47889">
                  <c:v>239.4449999998547</c:v>
                </c:pt>
                <c:pt idx="47890">
                  <c:v>239.4499999998547</c:v>
                </c:pt>
                <c:pt idx="47891">
                  <c:v>239.4549999998547</c:v>
                </c:pt>
                <c:pt idx="47892">
                  <c:v>239.4599999998547</c:v>
                </c:pt>
                <c:pt idx="47893">
                  <c:v>239.4649999998547</c:v>
                </c:pt>
                <c:pt idx="47894">
                  <c:v>239.4699999998547</c:v>
                </c:pt>
                <c:pt idx="47895">
                  <c:v>239.4749999998547</c:v>
                </c:pt>
                <c:pt idx="47896">
                  <c:v>239.4799999998547</c:v>
                </c:pt>
                <c:pt idx="47897">
                  <c:v>239.4849999998547</c:v>
                </c:pt>
                <c:pt idx="47898">
                  <c:v>239.4899999998547</c:v>
                </c:pt>
                <c:pt idx="47899">
                  <c:v>239.4949999998547</c:v>
                </c:pt>
                <c:pt idx="47900">
                  <c:v>239.4999999998547</c:v>
                </c:pt>
                <c:pt idx="47901">
                  <c:v>239.5049999998546</c:v>
                </c:pt>
                <c:pt idx="47902">
                  <c:v>239.5099999998546</c:v>
                </c:pt>
                <c:pt idx="47903">
                  <c:v>239.5149999998546</c:v>
                </c:pt>
                <c:pt idx="47904">
                  <c:v>239.5199999998545</c:v>
                </c:pt>
                <c:pt idx="47905">
                  <c:v>239.5249999998546</c:v>
                </c:pt>
                <c:pt idx="47906">
                  <c:v>239.5299999998546</c:v>
                </c:pt>
                <c:pt idx="47907">
                  <c:v>239.5349999998546</c:v>
                </c:pt>
                <c:pt idx="47908">
                  <c:v>239.5399999998546</c:v>
                </c:pt>
                <c:pt idx="47909">
                  <c:v>239.5449999998546</c:v>
                </c:pt>
                <c:pt idx="47910">
                  <c:v>239.5499999998545</c:v>
                </c:pt>
                <c:pt idx="47911">
                  <c:v>239.5549999998546</c:v>
                </c:pt>
                <c:pt idx="47912">
                  <c:v>239.5599999998546</c:v>
                </c:pt>
                <c:pt idx="47913">
                  <c:v>239.5649999998546</c:v>
                </c:pt>
                <c:pt idx="47914">
                  <c:v>239.5699999998546</c:v>
                </c:pt>
                <c:pt idx="47915">
                  <c:v>239.5749999998546</c:v>
                </c:pt>
                <c:pt idx="47916">
                  <c:v>239.5799999998546</c:v>
                </c:pt>
                <c:pt idx="47917">
                  <c:v>239.5849999998546</c:v>
                </c:pt>
                <c:pt idx="47918">
                  <c:v>239.5899999998546</c:v>
                </c:pt>
                <c:pt idx="47919">
                  <c:v>239.5949999998546</c:v>
                </c:pt>
                <c:pt idx="47920">
                  <c:v>239.5999999998546</c:v>
                </c:pt>
                <c:pt idx="47921">
                  <c:v>239.6049999998546</c:v>
                </c:pt>
                <c:pt idx="47922">
                  <c:v>239.6099999998546</c:v>
                </c:pt>
                <c:pt idx="47923">
                  <c:v>239.6149999998545</c:v>
                </c:pt>
                <c:pt idx="47924">
                  <c:v>239.6199999998545</c:v>
                </c:pt>
                <c:pt idx="47925">
                  <c:v>239.6249999998545</c:v>
                </c:pt>
                <c:pt idx="47926">
                  <c:v>239.6299999998545</c:v>
                </c:pt>
                <c:pt idx="47927">
                  <c:v>239.6349999998545</c:v>
                </c:pt>
                <c:pt idx="47928">
                  <c:v>239.6399999998545</c:v>
                </c:pt>
                <c:pt idx="47929">
                  <c:v>239.6449999998545</c:v>
                </c:pt>
                <c:pt idx="47930">
                  <c:v>239.6499999998545</c:v>
                </c:pt>
                <c:pt idx="47931">
                  <c:v>239.6549999998545</c:v>
                </c:pt>
                <c:pt idx="47932">
                  <c:v>239.6599999998545</c:v>
                </c:pt>
                <c:pt idx="47933">
                  <c:v>239.6649999998545</c:v>
                </c:pt>
                <c:pt idx="47934">
                  <c:v>239.6699999998545</c:v>
                </c:pt>
                <c:pt idx="47935">
                  <c:v>239.6749999998545</c:v>
                </c:pt>
                <c:pt idx="47936">
                  <c:v>239.6799999998545</c:v>
                </c:pt>
                <c:pt idx="47937">
                  <c:v>239.6849999998545</c:v>
                </c:pt>
                <c:pt idx="47938">
                  <c:v>239.6899999998545</c:v>
                </c:pt>
                <c:pt idx="47939">
                  <c:v>239.6949999998545</c:v>
                </c:pt>
                <c:pt idx="47940">
                  <c:v>239.6999999998545</c:v>
                </c:pt>
                <c:pt idx="47941">
                  <c:v>239.7049999998544</c:v>
                </c:pt>
                <c:pt idx="47942">
                  <c:v>239.7099999998543</c:v>
                </c:pt>
                <c:pt idx="47943">
                  <c:v>239.7149999998543</c:v>
                </c:pt>
                <c:pt idx="47944">
                  <c:v>239.7199999998543</c:v>
                </c:pt>
                <c:pt idx="47945">
                  <c:v>239.7249999998544</c:v>
                </c:pt>
                <c:pt idx="47946">
                  <c:v>239.7299999998544</c:v>
                </c:pt>
                <c:pt idx="47947">
                  <c:v>239.7349999998544</c:v>
                </c:pt>
                <c:pt idx="47948">
                  <c:v>239.7399999998543</c:v>
                </c:pt>
                <c:pt idx="47949">
                  <c:v>239.7449999998543</c:v>
                </c:pt>
                <c:pt idx="47950">
                  <c:v>239.7499999998543</c:v>
                </c:pt>
                <c:pt idx="47951">
                  <c:v>239.7549999998544</c:v>
                </c:pt>
                <c:pt idx="47952">
                  <c:v>239.7599999998544</c:v>
                </c:pt>
                <c:pt idx="47953">
                  <c:v>239.7649999998544</c:v>
                </c:pt>
                <c:pt idx="47954">
                  <c:v>239.7699999998543</c:v>
                </c:pt>
                <c:pt idx="47955">
                  <c:v>239.7749999998543</c:v>
                </c:pt>
                <c:pt idx="47956">
                  <c:v>239.7799999998543</c:v>
                </c:pt>
                <c:pt idx="47957">
                  <c:v>239.7849999998544</c:v>
                </c:pt>
                <c:pt idx="47958">
                  <c:v>239.7899999998544</c:v>
                </c:pt>
                <c:pt idx="47959">
                  <c:v>239.7949999998544</c:v>
                </c:pt>
                <c:pt idx="47960">
                  <c:v>239.7999999998544</c:v>
                </c:pt>
                <c:pt idx="47961">
                  <c:v>239.8049999998544</c:v>
                </c:pt>
                <c:pt idx="47962">
                  <c:v>239.8099999998544</c:v>
                </c:pt>
                <c:pt idx="47963">
                  <c:v>239.8149999998544</c:v>
                </c:pt>
                <c:pt idx="47964">
                  <c:v>239.8199999998544</c:v>
                </c:pt>
                <c:pt idx="47965">
                  <c:v>239.8249999998544</c:v>
                </c:pt>
                <c:pt idx="47966">
                  <c:v>239.8299999998544</c:v>
                </c:pt>
                <c:pt idx="47967">
                  <c:v>239.8349999998544</c:v>
                </c:pt>
                <c:pt idx="47968">
                  <c:v>239.8399999998543</c:v>
                </c:pt>
                <c:pt idx="47969">
                  <c:v>239.8449999998543</c:v>
                </c:pt>
                <c:pt idx="47970">
                  <c:v>239.8499999998543</c:v>
                </c:pt>
                <c:pt idx="47971">
                  <c:v>239.8549999998544</c:v>
                </c:pt>
                <c:pt idx="47972">
                  <c:v>239.8599999998544</c:v>
                </c:pt>
                <c:pt idx="47973">
                  <c:v>239.8649999998543</c:v>
                </c:pt>
                <c:pt idx="47974">
                  <c:v>239.8699999998543</c:v>
                </c:pt>
                <c:pt idx="47975">
                  <c:v>239.8749999998543</c:v>
                </c:pt>
                <c:pt idx="47976">
                  <c:v>239.8799999998543</c:v>
                </c:pt>
                <c:pt idx="47977">
                  <c:v>239.8849999998543</c:v>
                </c:pt>
                <c:pt idx="47978">
                  <c:v>239.8899999998543</c:v>
                </c:pt>
                <c:pt idx="47979">
                  <c:v>239.8949999998543</c:v>
                </c:pt>
                <c:pt idx="47980">
                  <c:v>239.8999999998543</c:v>
                </c:pt>
                <c:pt idx="47981">
                  <c:v>239.9049999998543</c:v>
                </c:pt>
                <c:pt idx="47982">
                  <c:v>239.9099999998543</c:v>
                </c:pt>
                <c:pt idx="47983">
                  <c:v>239.9149999998543</c:v>
                </c:pt>
                <c:pt idx="47984">
                  <c:v>239.9199999998543</c:v>
                </c:pt>
                <c:pt idx="47985">
                  <c:v>239.9249999998543</c:v>
                </c:pt>
                <c:pt idx="47986">
                  <c:v>239.9299999998543</c:v>
                </c:pt>
                <c:pt idx="47987">
                  <c:v>239.9349999998543</c:v>
                </c:pt>
                <c:pt idx="47988">
                  <c:v>239.9399999998543</c:v>
                </c:pt>
                <c:pt idx="47989">
                  <c:v>239.9449999998542</c:v>
                </c:pt>
                <c:pt idx="47990">
                  <c:v>239.9499999998542</c:v>
                </c:pt>
                <c:pt idx="47991">
                  <c:v>239.9549999998542</c:v>
                </c:pt>
                <c:pt idx="47992">
                  <c:v>239.9599999998542</c:v>
                </c:pt>
                <c:pt idx="47993">
                  <c:v>239.9649999998542</c:v>
                </c:pt>
                <c:pt idx="47994">
                  <c:v>239.9699999998542</c:v>
                </c:pt>
                <c:pt idx="47995">
                  <c:v>239.9749999998542</c:v>
                </c:pt>
                <c:pt idx="47996">
                  <c:v>239.9799999998542</c:v>
                </c:pt>
                <c:pt idx="47997">
                  <c:v>239.9849999998542</c:v>
                </c:pt>
                <c:pt idx="47998">
                  <c:v>239.9899999998542</c:v>
                </c:pt>
                <c:pt idx="47999">
                  <c:v>239.9949999998542</c:v>
                </c:pt>
              </c:numCache>
            </c:numRef>
          </c:xVal>
          <c:yVal>
            <c:numRef>
              <c:f>Sheet1!$D$3:$D$48002</c:f>
              <c:numCache>
                <c:formatCode>General</c:formatCode>
                <c:ptCount val="48000"/>
                <c:pt idx="3">
                  <c:v>70.9571158884</c:v>
                </c:pt>
                <c:pt idx="4">
                  <c:v>118.3841324265</c:v>
                </c:pt>
                <c:pt idx="5">
                  <c:v>119.25562783</c:v>
                </c:pt>
                <c:pt idx="6">
                  <c:v>117.94428278044</c:v>
                </c:pt>
                <c:pt idx="7">
                  <c:v>118.86749571794</c:v>
                </c:pt>
                <c:pt idx="8">
                  <c:v>119.77682353286</c:v>
                </c:pt>
                <c:pt idx="9">
                  <c:v>118.02759351592</c:v>
                </c:pt>
                <c:pt idx="10">
                  <c:v>123.1002375779</c:v>
                </c:pt>
                <c:pt idx="11">
                  <c:v>51.61237868</c:v>
                </c:pt>
                <c:pt idx="17">
                  <c:v>118.78393778844</c:v>
                </c:pt>
                <c:pt idx="18">
                  <c:v>119.70293027712</c:v>
                </c:pt>
                <c:pt idx="19">
                  <c:v>120.6850485842</c:v>
                </c:pt>
                <c:pt idx="20">
                  <c:v>118.8208578285</c:v>
                </c:pt>
                <c:pt idx="21">
                  <c:v>120.11655093756</c:v>
                </c:pt>
                <c:pt idx="22">
                  <c:v>120.87446869198</c:v>
                </c:pt>
                <c:pt idx="23">
                  <c:v>119.6297721971</c:v>
                </c:pt>
                <c:pt idx="24">
                  <c:v>120.2992530434</c:v>
                </c:pt>
                <c:pt idx="25">
                  <c:v>121.4812198347</c:v>
                </c:pt>
                <c:pt idx="26">
                  <c:v>119.7494468687</c:v>
                </c:pt>
                <c:pt idx="27">
                  <c:v>120.6364775891</c:v>
                </c:pt>
                <c:pt idx="28">
                  <c:v>121.5023640721</c:v>
                </c:pt>
                <c:pt idx="29">
                  <c:v>119.7705911061</c:v>
                </c:pt>
                <c:pt idx="30">
                  <c:v>121.14263891928</c:v>
                </c:pt>
                <c:pt idx="31">
                  <c:v>119.47547178898</c:v>
                </c:pt>
                <c:pt idx="32">
                  <c:v>120.42916955946</c:v>
                </c:pt>
                <c:pt idx="33">
                  <c:v>121.29099381476</c:v>
                </c:pt>
                <c:pt idx="34">
                  <c:v>119.56025828686</c:v>
                </c:pt>
                <c:pt idx="35">
                  <c:v>120.51391310572</c:v>
                </c:pt>
                <c:pt idx="36">
                  <c:v>121.65782089846</c:v>
                </c:pt>
                <c:pt idx="37">
                  <c:v>120.0089639641</c:v>
                </c:pt>
                <c:pt idx="38">
                  <c:v>120.95012300022</c:v>
                </c:pt>
                <c:pt idx="39">
                  <c:v>121.89132506272</c:v>
                </c:pt>
                <c:pt idx="40">
                  <c:v>120.03017596944</c:v>
                </c:pt>
                <c:pt idx="41">
                  <c:v>121.10360051956</c:v>
                </c:pt>
                <c:pt idx="42">
                  <c:v>121.96842489366</c:v>
                </c:pt>
                <c:pt idx="43">
                  <c:v>120.26709359444</c:v>
                </c:pt>
                <c:pt idx="44">
                  <c:v>121.3704340371</c:v>
                </c:pt>
                <c:pt idx="45">
                  <c:v>122.54806356908</c:v>
                </c:pt>
                <c:pt idx="46">
                  <c:v>120.42303351896</c:v>
                </c:pt>
                <c:pt idx="47">
                  <c:v>121.6118736699</c:v>
                </c:pt>
                <c:pt idx="48">
                  <c:v>120.021230338</c:v>
                </c:pt>
                <c:pt idx="49">
                  <c:v>121.0082745879</c:v>
                </c:pt>
                <c:pt idx="50">
                  <c:v>122.22792218376</c:v>
                </c:pt>
                <c:pt idx="51">
                  <c:v>120.54201145696</c:v>
                </c:pt>
                <c:pt idx="52">
                  <c:v>121.1858138887</c:v>
                </c:pt>
                <c:pt idx="53">
                  <c:v>122.25638111804</c:v>
                </c:pt>
                <c:pt idx="54">
                  <c:v>120.7646258267</c:v>
                </c:pt>
                <c:pt idx="55">
                  <c:v>121.40987920052</c:v>
                </c:pt>
                <c:pt idx="56">
                  <c:v>122.56033450944</c:v>
                </c:pt>
                <c:pt idx="57">
                  <c:v>120.64875408584</c:v>
                </c:pt>
                <c:pt idx="58">
                  <c:v>121.76223694762</c:v>
                </c:pt>
                <c:pt idx="59">
                  <c:v>122.48400934162</c:v>
                </c:pt>
                <c:pt idx="60">
                  <c:v>120.72699452978</c:v>
                </c:pt>
                <c:pt idx="61">
                  <c:v>121.86201538988</c:v>
                </c:pt>
                <c:pt idx="62">
                  <c:v>122.84537244762</c:v>
                </c:pt>
                <c:pt idx="63">
                  <c:v>121.3156551504</c:v>
                </c:pt>
                <c:pt idx="64">
                  <c:v>122.03302082262</c:v>
                </c:pt>
                <c:pt idx="65">
                  <c:v>123.12874107008</c:v>
                </c:pt>
                <c:pt idx="66">
                  <c:v>121.53893353846</c:v>
                </c:pt>
                <c:pt idx="67">
                  <c:v>122.17224450306</c:v>
                </c:pt>
                <c:pt idx="68">
                  <c:v>123.03595148524</c:v>
                </c:pt>
                <c:pt idx="69">
                  <c:v>121.2442618543</c:v>
                </c:pt>
                <c:pt idx="70">
                  <c:v>121.82640189464</c:v>
                </c:pt>
                <c:pt idx="71">
                  <c:v>122.90032592274</c:v>
                </c:pt>
                <c:pt idx="72">
                  <c:v>121.5617147501</c:v>
                </c:pt>
                <c:pt idx="73">
                  <c:v>122.12528005424</c:v>
                </c:pt>
                <c:pt idx="74">
                  <c:v>123.1231892436</c:v>
                </c:pt>
                <c:pt idx="75">
                  <c:v>121.1813956319</c:v>
                </c:pt>
                <c:pt idx="76">
                  <c:v>121.88216818976</c:v>
                </c:pt>
                <c:pt idx="77">
                  <c:v>123.1838426963</c:v>
                </c:pt>
                <c:pt idx="78">
                  <c:v>121.07414295492</c:v>
                </c:pt>
                <c:pt idx="79">
                  <c:v>122.01085401216</c:v>
                </c:pt>
                <c:pt idx="80">
                  <c:v>122.95469495956</c:v>
                </c:pt>
                <c:pt idx="81">
                  <c:v>121.62684245135</c:v>
                </c:pt>
                <c:pt idx="82">
                  <c:v>122.5739728853</c:v>
                </c:pt>
                <c:pt idx="83">
                  <c:v>123.10485740232</c:v>
                </c:pt>
                <c:pt idx="84">
                  <c:v>121.36016458518</c:v>
                </c:pt>
                <c:pt idx="85">
                  <c:v>122.32548215294</c:v>
                </c:pt>
                <c:pt idx="86">
                  <c:v>123.3551426319</c:v>
                </c:pt>
                <c:pt idx="87">
                  <c:v>121.56036668388</c:v>
                </c:pt>
                <c:pt idx="88">
                  <c:v>122.6002879957</c:v>
                </c:pt>
                <c:pt idx="89">
                  <c:v>123.4812984267</c:v>
                </c:pt>
                <c:pt idx="90">
                  <c:v>121.7192775647</c:v>
                </c:pt>
                <c:pt idx="91">
                  <c:v>122.614615847</c:v>
                </c:pt>
                <c:pt idx="92">
                  <c:v>123.5242819806</c:v>
                </c:pt>
                <c:pt idx="93">
                  <c:v>121.47459062726</c:v>
                </c:pt>
                <c:pt idx="94">
                  <c:v>122.5788179936</c:v>
                </c:pt>
                <c:pt idx="95">
                  <c:v>123.4526427241</c:v>
                </c:pt>
                <c:pt idx="96">
                  <c:v>122.05088844817</c:v>
                </c:pt>
                <c:pt idx="97">
                  <c:v>122.485708735</c:v>
                </c:pt>
                <c:pt idx="98">
                  <c:v>123.3165499116</c:v>
                </c:pt>
                <c:pt idx="99">
                  <c:v>121.4972176444</c:v>
                </c:pt>
                <c:pt idx="100">
                  <c:v>122.5452679972</c:v>
                </c:pt>
                <c:pt idx="101">
                  <c:v>123.4349450305</c:v>
                </c:pt>
                <c:pt idx="102">
                  <c:v>121.6986046716</c:v>
                </c:pt>
                <c:pt idx="103">
                  <c:v>122.84870492514</c:v>
                </c:pt>
                <c:pt idx="104">
                  <c:v>123.62868121295</c:v>
                </c:pt>
                <c:pt idx="105">
                  <c:v>121.87798841</c:v>
                </c:pt>
                <c:pt idx="106">
                  <c:v>122.77486347755</c:v>
                </c:pt>
                <c:pt idx="107">
                  <c:v>123.5529376832</c:v>
                </c:pt>
                <c:pt idx="108">
                  <c:v>122.02146922605</c:v>
                </c:pt>
                <c:pt idx="109">
                  <c:v>122.7149108061</c:v>
                </c:pt>
                <c:pt idx="110">
                  <c:v>121.0531413535</c:v>
                </c:pt>
                <c:pt idx="111">
                  <c:v>122.2080509987</c:v>
                </c:pt>
                <c:pt idx="112">
                  <c:v>122.7721786616</c:v>
                </c:pt>
                <c:pt idx="113">
                  <c:v>121.96366394072</c:v>
                </c:pt>
                <c:pt idx="114">
                  <c:v>122.2493209634</c:v>
                </c:pt>
                <c:pt idx="115">
                  <c:v>123.3452056142</c:v>
                </c:pt>
                <c:pt idx="116">
                  <c:v>121.87798841</c:v>
                </c:pt>
                <c:pt idx="117">
                  <c:v>122.9470491817</c:v>
                </c:pt>
                <c:pt idx="118">
                  <c:v>121.31833034095</c:v>
                </c:pt>
                <c:pt idx="119">
                  <c:v>122.1920095582</c:v>
                </c:pt>
                <c:pt idx="120">
                  <c:v>123.4277906207</c:v>
                </c:pt>
                <c:pt idx="121">
                  <c:v>121.5760426014</c:v>
                </c:pt>
                <c:pt idx="122">
                  <c:v>122.679069403</c:v>
                </c:pt>
                <c:pt idx="123">
                  <c:v>121.49748165273</c:v>
                </c:pt>
                <c:pt idx="124">
                  <c:v>122.31567251685</c:v>
                </c:pt>
                <c:pt idx="125">
                  <c:v>123.0300364353</c:v>
                </c:pt>
                <c:pt idx="126">
                  <c:v>121.5407714115</c:v>
                </c:pt>
                <c:pt idx="127">
                  <c:v>122.487858221</c:v>
                </c:pt>
                <c:pt idx="128">
                  <c:v>123.59282191505</c:v>
                </c:pt>
                <c:pt idx="129">
                  <c:v>121.813424224</c:v>
                </c:pt>
                <c:pt idx="130">
                  <c:v>122.5143208879</c:v>
                </c:pt>
                <c:pt idx="131">
                  <c:v>123.75065517515</c:v>
                </c:pt>
                <c:pt idx="132">
                  <c:v>121.733605416</c:v>
                </c:pt>
                <c:pt idx="133">
                  <c:v>122.7793643621</c:v>
                </c:pt>
                <c:pt idx="134">
                  <c:v>121.332682785</c:v>
                </c:pt>
                <c:pt idx="135">
                  <c:v>122.0415888944</c:v>
                </c:pt>
                <c:pt idx="136">
                  <c:v>123.38773468049</c:v>
                </c:pt>
                <c:pt idx="137">
                  <c:v>121.49771407935</c:v>
                </c:pt>
                <c:pt idx="138">
                  <c:v>122.2707909655</c:v>
                </c:pt>
                <c:pt idx="139">
                  <c:v>123.09055414706</c:v>
                </c:pt>
                <c:pt idx="140">
                  <c:v>121.6762940108</c:v>
                </c:pt>
                <c:pt idx="141">
                  <c:v>122.8824849957</c:v>
                </c:pt>
                <c:pt idx="142">
                  <c:v>120.85963760096</c:v>
                </c:pt>
                <c:pt idx="143">
                  <c:v>122.0344467436</c:v>
                </c:pt>
                <c:pt idx="144">
                  <c:v>123.42369913032</c:v>
                </c:pt>
                <c:pt idx="145">
                  <c:v>121.5407714115</c:v>
                </c:pt>
                <c:pt idx="146">
                  <c:v>122.2994466681</c:v>
                </c:pt>
                <c:pt idx="147">
                  <c:v>123.47800236265</c:v>
                </c:pt>
                <c:pt idx="148">
                  <c:v>121.67709781775</c:v>
                </c:pt>
                <c:pt idx="149">
                  <c:v>122.3925559267</c:v>
                </c:pt>
                <c:pt idx="150">
                  <c:v>123.6143287689</c:v>
                </c:pt>
                <c:pt idx="151">
                  <c:v>121.6762940108</c:v>
                </c:pt>
                <c:pt idx="152">
                  <c:v>122.43273482992</c:v>
                </c:pt>
                <c:pt idx="153">
                  <c:v>121.1462506121</c:v>
                </c:pt>
                <c:pt idx="154">
                  <c:v>122.13628877845</c:v>
                </c:pt>
                <c:pt idx="155">
                  <c:v>122.9441128772</c:v>
                </c:pt>
                <c:pt idx="156">
                  <c:v>121.253687722</c:v>
                </c:pt>
                <c:pt idx="157">
                  <c:v>122.2923045173</c:v>
                </c:pt>
                <c:pt idx="158">
                  <c:v>122.87888623382</c:v>
                </c:pt>
                <c:pt idx="159">
                  <c:v>121.6118404548</c:v>
                </c:pt>
                <c:pt idx="160">
                  <c:v>122.2349931121</c:v>
                </c:pt>
                <c:pt idx="161">
                  <c:v>122.68618943462</c:v>
                </c:pt>
                <c:pt idx="162">
                  <c:v>121.22430539768</c:v>
                </c:pt>
                <c:pt idx="163">
                  <c:v>122.3496159225</c:v>
                </c:pt>
                <c:pt idx="164">
                  <c:v>123.3165499116</c:v>
                </c:pt>
                <c:pt idx="165">
                  <c:v>121.5831847522</c:v>
                </c:pt>
                <c:pt idx="166">
                  <c:v>122.4498673319</c:v>
                </c:pt>
                <c:pt idx="167">
                  <c:v>123.643033657</c:v>
                </c:pt>
                <c:pt idx="168">
                  <c:v>121.48172051742</c:v>
                </c:pt>
                <c:pt idx="169">
                  <c:v>122.16508347336</c:v>
                </c:pt>
                <c:pt idx="170">
                  <c:v>123.15013735882</c:v>
                </c:pt>
                <c:pt idx="171">
                  <c:v>121.7837311207</c:v>
                </c:pt>
                <c:pt idx="172">
                  <c:v>122.6575994009</c:v>
                </c:pt>
                <c:pt idx="173">
                  <c:v>120.80242457992</c:v>
                </c:pt>
                <c:pt idx="174">
                  <c:v>121.64402091228</c:v>
                </c:pt>
                <c:pt idx="175">
                  <c:v>122.92613192398</c:v>
                </c:pt>
                <c:pt idx="176">
                  <c:v>121.4757476423</c:v>
                </c:pt>
                <c:pt idx="177">
                  <c:v>122.5573044418</c:v>
                </c:pt>
                <c:pt idx="178">
                  <c:v>122.37210233196</c:v>
                </c:pt>
                <c:pt idx="179">
                  <c:v>121.75343889242</c:v>
                </c:pt>
                <c:pt idx="180">
                  <c:v>122.65047108648</c:v>
                </c:pt>
                <c:pt idx="181">
                  <c:v>121.06584371432</c:v>
                </c:pt>
                <c:pt idx="182">
                  <c:v>122.35408866346</c:v>
                </c:pt>
                <c:pt idx="183">
                  <c:v>120.73808166872</c:v>
                </c:pt>
                <c:pt idx="184">
                  <c:v>121.61757970492</c:v>
                </c:pt>
                <c:pt idx="185">
                  <c:v>122.2650340879</c:v>
                </c:pt>
                <c:pt idx="186">
                  <c:v>122.275442497</c:v>
                </c:pt>
                <c:pt idx="187">
                  <c:v>121.64618621544</c:v>
                </c:pt>
                <c:pt idx="188">
                  <c:v>122.4006596504</c:v>
                </c:pt>
                <c:pt idx="189">
                  <c:v>120.48673658282</c:v>
                </c:pt>
                <c:pt idx="190">
                  <c:v>121.60830256414</c:v>
                </c:pt>
                <c:pt idx="191">
                  <c:v>122.5362852129</c:v>
                </c:pt>
                <c:pt idx="192">
                  <c:v>120.8373851668</c:v>
                </c:pt>
                <c:pt idx="193">
                  <c:v>122.134698153</c:v>
                </c:pt>
                <c:pt idx="194">
                  <c:v>122.74326067132</c:v>
                </c:pt>
                <c:pt idx="195">
                  <c:v>120.89291239532</c:v>
                </c:pt>
                <c:pt idx="196">
                  <c:v>121.9223896668</c:v>
                </c:pt>
                <c:pt idx="197">
                  <c:v>122.91460458196</c:v>
                </c:pt>
                <c:pt idx="198">
                  <c:v>121.28709783196</c:v>
                </c:pt>
                <c:pt idx="199">
                  <c:v>122.27931274712</c:v>
                </c:pt>
                <c:pt idx="200">
                  <c:v>120.89537400164</c:v>
                </c:pt>
                <c:pt idx="201">
                  <c:v>121.70113554916</c:v>
                </c:pt>
                <c:pt idx="202">
                  <c:v>122.51761564532</c:v>
                </c:pt>
                <c:pt idx="203">
                  <c:v>121.33155807466</c:v>
                </c:pt>
                <c:pt idx="204">
                  <c:v>122.14368718462</c:v>
                </c:pt>
                <c:pt idx="205">
                  <c:v>122.24359439898</c:v>
                </c:pt>
                <c:pt idx="206">
                  <c:v>121.62475307002</c:v>
                </c:pt>
                <c:pt idx="207">
                  <c:v>122.4648919168</c:v>
                </c:pt>
                <c:pt idx="208">
                  <c:v>120.83026753728</c:v>
                </c:pt>
                <c:pt idx="209">
                  <c:v>121.54846932534</c:v>
                </c:pt>
                <c:pt idx="210">
                  <c:v>123.09772751216</c:v>
                </c:pt>
                <c:pt idx="211">
                  <c:v>121.20142587664</c:v>
                </c:pt>
                <c:pt idx="212">
                  <c:v>122.1936407918</c:v>
                </c:pt>
                <c:pt idx="213">
                  <c:v>122.98076438512</c:v>
                </c:pt>
                <c:pt idx="214">
                  <c:v>121.6297422530599</c:v>
                </c:pt>
                <c:pt idx="215">
                  <c:v>122.6647497457</c:v>
                </c:pt>
                <c:pt idx="216">
                  <c:v>121.07296134384</c:v>
                </c:pt>
                <c:pt idx="217">
                  <c:v>122.00806162212</c:v>
                </c:pt>
                <c:pt idx="218">
                  <c:v>122.7955048892</c:v>
                </c:pt>
                <c:pt idx="219">
                  <c:v>121.3798874167999</c:v>
                </c:pt>
                <c:pt idx="220">
                  <c:v>122.37210233196</c:v>
                </c:pt>
                <c:pt idx="221">
                  <c:v>123.30141581854</c:v>
                </c:pt>
                <c:pt idx="222">
                  <c:v>121.60548557806</c:v>
                </c:pt>
                <c:pt idx="223">
                  <c:v>122.72902541228</c:v>
                </c:pt>
                <c:pt idx="224">
                  <c:v>121.3172548194</c:v>
                </c:pt>
                <c:pt idx="225">
                  <c:v>121.9190316426</c:v>
                </c:pt>
                <c:pt idx="226">
                  <c:v>123.2072519957</c:v>
                </c:pt>
                <c:pt idx="227">
                  <c:v>121.08264470696</c:v>
                </c:pt>
                <c:pt idx="228">
                  <c:v>122.09276387126</c:v>
                </c:pt>
                <c:pt idx="229">
                  <c:v>120.54914781586</c:v>
                </c:pt>
                <c:pt idx="230">
                  <c:v>121.93666832602</c:v>
                </c:pt>
                <c:pt idx="231">
                  <c:v>122.95027952992</c:v>
                </c:pt>
                <c:pt idx="232">
                  <c:v>121.06391782806</c:v>
                </c:pt>
                <c:pt idx="233">
                  <c:v>121.94753976896</c:v>
                </c:pt>
                <c:pt idx="234">
                  <c:v>122.94515088988</c:v>
                </c:pt>
                <c:pt idx="235">
                  <c:v>120.8378593106</c:v>
                </c:pt>
                <c:pt idx="236">
                  <c:v>122.20406958078</c:v>
                </c:pt>
                <c:pt idx="237">
                  <c:v>122.27931274712</c:v>
                </c:pt>
                <c:pt idx="238">
                  <c:v>121.49149639804</c:v>
                </c:pt>
                <c:pt idx="239">
                  <c:v>123.1231892436</c:v>
                </c:pt>
                <c:pt idx="240">
                  <c:v>123.38886297793</c:v>
                </c:pt>
                <c:pt idx="241">
                  <c:v>126.29996915159</c:v>
                </c:pt>
                <c:pt idx="242">
                  <c:v>129.86387074476</c:v>
                </c:pt>
                <c:pt idx="243">
                  <c:v>131.5394789565</c:v>
                </c:pt>
                <c:pt idx="244">
                  <c:v>135.69267974285</c:v>
                </c:pt>
                <c:pt idx="245">
                  <c:v>140.65937130672</c:v>
                </c:pt>
                <c:pt idx="246">
                  <c:v>141.18479622506</c:v>
                </c:pt>
                <c:pt idx="247">
                  <c:v>144.08384024502</c:v>
                </c:pt>
                <c:pt idx="248">
                  <c:v>143.67446757657</c:v>
                </c:pt>
                <c:pt idx="249">
                  <c:v>144.82072087749</c:v>
                </c:pt>
                <c:pt idx="250">
                  <c:v>148.3784324304901</c:v>
                </c:pt>
                <c:pt idx="251">
                  <c:v>146.34273744714</c:v>
                </c:pt>
                <c:pt idx="252">
                  <c:v>145.39605779865</c:v>
                </c:pt>
                <c:pt idx="253">
                  <c:v>146.23880905227</c:v>
                </c:pt>
                <c:pt idx="254">
                  <c:v>144.37071682308</c:v>
                </c:pt>
                <c:pt idx="255">
                  <c:v>147.74486380566</c:v>
                </c:pt>
                <c:pt idx="256">
                  <c:v>145.92007440783</c:v>
                </c:pt>
                <c:pt idx="257">
                  <c:v>143.85520206774</c:v>
                </c:pt>
                <c:pt idx="258">
                  <c:v>142.8079316699</c:v>
                </c:pt>
                <c:pt idx="259">
                  <c:v>132.37298298042</c:v>
                </c:pt>
                <c:pt idx="305">
                  <c:v>109.91787567687</c:v>
                </c:pt>
                <c:pt idx="306">
                  <c:v>142.41208128555</c:v>
                </c:pt>
                <c:pt idx="307">
                  <c:v>147.00679284564</c:v>
                </c:pt>
                <c:pt idx="308">
                  <c:v>143.87822643888</c:v>
                </c:pt>
                <c:pt idx="309">
                  <c:v>144.97352711829</c:v>
                </c:pt>
                <c:pt idx="310">
                  <c:v>147.5495565044999</c:v>
                </c:pt>
                <c:pt idx="311">
                  <c:v>144.8654109870901</c:v>
                </c:pt>
                <c:pt idx="312">
                  <c:v>143.58796186638</c:v>
                </c:pt>
                <c:pt idx="313">
                  <c:v>140.50435499422</c:v>
                </c:pt>
                <c:pt idx="314">
                  <c:v>134.36231721439</c:v>
                </c:pt>
                <c:pt idx="315">
                  <c:v>136.45090331497</c:v>
                </c:pt>
                <c:pt idx="316">
                  <c:v>140.2272357927</c:v>
                </c:pt>
                <c:pt idx="317">
                  <c:v>138.81227283742</c:v>
                </c:pt>
                <c:pt idx="318">
                  <c:v>138.1825308374</c:v>
                </c:pt>
                <c:pt idx="319">
                  <c:v>137.35516908195</c:v>
                </c:pt>
                <c:pt idx="320">
                  <c:v>133.917096907</c:v>
                </c:pt>
                <c:pt idx="321">
                  <c:v>134.42650709268</c:v>
                </c:pt>
                <c:pt idx="322">
                  <c:v>132.40768882621</c:v>
                </c:pt>
                <c:pt idx="323">
                  <c:v>132.0899582722</c:v>
                </c:pt>
                <c:pt idx="324">
                  <c:v>131.07852207408</c:v>
                </c:pt>
                <c:pt idx="325">
                  <c:v>127.098595599</c:v>
                </c:pt>
                <c:pt idx="326">
                  <c:v>126.48811423282</c:v>
                </c:pt>
                <c:pt idx="327">
                  <c:v>125.75460504475</c:v>
                </c:pt>
                <c:pt idx="328">
                  <c:v>122.10853989028</c:v>
                </c:pt>
                <c:pt idx="329">
                  <c:v>122.3209602199</c:v>
                </c:pt>
                <c:pt idx="330">
                  <c:v>122.61735076216</c:v>
                </c:pt>
                <c:pt idx="331">
                  <c:v>120.07969933282</c:v>
                </c:pt>
                <c:pt idx="332">
                  <c:v>120.96427867924</c:v>
                </c:pt>
                <c:pt idx="333">
                  <c:v>122.0960473692</c:v>
                </c:pt>
                <c:pt idx="334">
                  <c:v>121.1779503335</c:v>
                </c:pt>
                <c:pt idx="335">
                  <c:v>121.6474074356</c:v>
                </c:pt>
                <c:pt idx="336">
                  <c:v>122.5279367402</c:v>
                </c:pt>
                <c:pt idx="337">
                  <c:v>121.35849112806</c:v>
                </c:pt>
                <c:pt idx="338">
                  <c:v>122.31498769508</c:v>
                </c:pt>
                <c:pt idx="339">
                  <c:v>122.83256641056</c:v>
                </c:pt>
                <c:pt idx="340">
                  <c:v>121.09242595442</c:v>
                </c:pt>
                <c:pt idx="341">
                  <c:v>121.1412031538</c:v>
                </c:pt>
                <c:pt idx="342">
                  <c:v>121.68637238498</c:v>
                </c:pt>
                <c:pt idx="343">
                  <c:v>120.07145832994</c:v>
                </c:pt>
                <c:pt idx="344">
                  <c:v>120.10939039516</c:v>
                </c:pt>
                <c:pt idx="345">
                  <c:v>120.60451539994</c:v>
                </c:pt>
                <c:pt idx="346">
                  <c:v>118.5641023614</c:v>
                </c:pt>
                <c:pt idx="347">
                  <c:v>119.82224557708</c:v>
                </c:pt>
                <c:pt idx="348">
                  <c:v>121.4248922711</c:v>
                </c:pt>
                <c:pt idx="349">
                  <c:v>120.2778788391</c:v>
                </c:pt>
                <c:pt idx="350">
                  <c:v>120.6012514608</c:v>
                </c:pt>
                <c:pt idx="351">
                  <c:v>119.17584647826</c:v>
                </c:pt>
                <c:pt idx="352">
                  <c:v>120.37968929322</c:v>
                </c:pt>
                <c:pt idx="353">
                  <c:v>121.8195535561</c:v>
                </c:pt>
                <c:pt idx="354">
                  <c:v>120.0018646114</c:v>
                </c:pt>
                <c:pt idx="355">
                  <c:v>121.12484938158</c:v>
                </c:pt>
                <c:pt idx="356">
                  <c:v>121.87011305738</c:v>
                </c:pt>
                <c:pt idx="357">
                  <c:v>119.3481771812</c:v>
                </c:pt>
                <c:pt idx="358">
                  <c:v>119.7520233967</c:v>
                </c:pt>
                <c:pt idx="359">
                  <c:v>119.9085894679</c:v>
                </c:pt>
                <c:pt idx="360">
                  <c:v>118.4873071384</c:v>
                </c:pt>
                <c:pt idx="361">
                  <c:v>118.98766500202</c:v>
                </c:pt>
                <c:pt idx="362">
                  <c:v>119.9542001916</c:v>
                </c:pt>
                <c:pt idx="363">
                  <c:v>118.26448647012</c:v>
                </c:pt>
                <c:pt idx="364">
                  <c:v>119.02939415788</c:v>
                </c:pt>
                <c:pt idx="365">
                  <c:v>119.69351279738</c:v>
                </c:pt>
                <c:pt idx="366">
                  <c:v>118.1880041571</c:v>
                </c:pt>
                <c:pt idx="367">
                  <c:v>119.05023759642</c:v>
                </c:pt>
                <c:pt idx="368">
                  <c:v>119.50920933202</c:v>
                </c:pt>
                <c:pt idx="369">
                  <c:v>118.1810281584</c:v>
                </c:pt>
                <c:pt idx="370">
                  <c:v>118.80503376834</c:v>
                </c:pt>
                <c:pt idx="371">
                  <c:v>119.70739791996</c:v>
                </c:pt>
                <c:pt idx="372">
                  <c:v>117.93736132116</c:v>
                </c:pt>
                <c:pt idx="373">
                  <c:v>119.02939415788</c:v>
                </c:pt>
                <c:pt idx="374">
                  <c:v>120.56957788462</c:v>
                </c:pt>
                <c:pt idx="375">
                  <c:v>119.47000082868</c:v>
                </c:pt>
                <c:pt idx="376">
                  <c:v>121.1412031538</c:v>
                </c:pt>
                <c:pt idx="377">
                  <c:v>123.88367701478</c:v>
                </c:pt>
                <c:pt idx="378">
                  <c:v>123.88162402484</c:v>
                </c:pt>
                <c:pt idx="379">
                  <c:v>126.73221209846</c:v>
                </c:pt>
                <c:pt idx="380">
                  <c:v>128.47328483256</c:v>
                </c:pt>
                <c:pt idx="381">
                  <c:v>133.84954392044</c:v>
                </c:pt>
                <c:pt idx="382">
                  <c:v>140.5249203925</c:v>
                </c:pt>
                <c:pt idx="383">
                  <c:v>142.63962810978</c:v>
                </c:pt>
                <c:pt idx="384">
                  <c:v>143.41806036165</c:v>
                </c:pt>
                <c:pt idx="385">
                  <c:v>140.2731901988199</c:v>
                </c:pt>
                <c:pt idx="386">
                  <c:v>137.25387830154</c:v>
                </c:pt>
                <c:pt idx="387">
                  <c:v>138.4133490838</c:v>
                </c:pt>
                <c:pt idx="388">
                  <c:v>139.2999414177</c:v>
                </c:pt>
                <c:pt idx="389">
                  <c:v>138.6406781865</c:v>
                </c:pt>
                <c:pt idx="390">
                  <c:v>139.82045670866</c:v>
                </c:pt>
                <c:pt idx="391">
                  <c:v>141.25285168302</c:v>
                </c:pt>
                <c:pt idx="392">
                  <c:v>140.3874147788</c:v>
                </c:pt>
                <c:pt idx="393">
                  <c:v>142.55608641099</c:v>
                </c:pt>
                <c:pt idx="394">
                  <c:v>145.40794275381</c:v>
                </c:pt>
                <c:pt idx="395">
                  <c:v>143.40706948326</c:v>
                </c:pt>
                <c:pt idx="396">
                  <c:v>144.42664726326</c:v>
                </c:pt>
                <c:pt idx="397">
                  <c:v>145.92513356982</c:v>
                </c:pt>
                <c:pt idx="398">
                  <c:v>142.73070138822</c:v>
                </c:pt>
                <c:pt idx="399">
                  <c:v>143.64677843829</c:v>
                </c:pt>
                <c:pt idx="400">
                  <c:v>143.33559581334</c:v>
                </c:pt>
                <c:pt idx="401">
                  <c:v>143.1545687245493</c:v>
                </c:pt>
                <c:pt idx="402">
                  <c:v>144.54519236889</c:v>
                </c:pt>
                <c:pt idx="403">
                  <c:v>145.79796226083</c:v>
                </c:pt>
                <c:pt idx="404">
                  <c:v>143.09544268167</c:v>
                </c:pt>
                <c:pt idx="405">
                  <c:v>143.21843724045</c:v>
                </c:pt>
                <c:pt idx="406">
                  <c:v>142.0297375231</c:v>
                </c:pt>
                <c:pt idx="407">
                  <c:v>137.2893602465</c:v>
                </c:pt>
                <c:pt idx="408">
                  <c:v>135.57696620104</c:v>
                </c:pt>
                <c:pt idx="409">
                  <c:v>133.95000626746</c:v>
                </c:pt>
                <c:pt idx="410">
                  <c:v>129.1023769992</c:v>
                </c:pt>
                <c:pt idx="411">
                  <c:v>126.29834906337</c:v>
                </c:pt>
                <c:pt idx="412">
                  <c:v>125.44747658658</c:v>
                </c:pt>
                <c:pt idx="413">
                  <c:v>124.45768479298</c:v>
                </c:pt>
                <c:pt idx="414">
                  <c:v>123.291368171</c:v>
                </c:pt>
                <c:pt idx="415">
                  <c:v>122.1781406741</c:v>
                </c:pt>
                <c:pt idx="416">
                  <c:v>117.56946887882</c:v>
                </c:pt>
                <c:pt idx="417">
                  <c:v>117.28138620549</c:v>
                </c:pt>
                <c:pt idx="418">
                  <c:v>118.06922602804</c:v>
                </c:pt>
                <c:pt idx="419">
                  <c:v>116.02458831396</c:v>
                </c:pt>
                <c:pt idx="420">
                  <c:v>117.0578967991</c:v>
                </c:pt>
                <c:pt idx="421">
                  <c:v>117.700318836</c:v>
                </c:pt>
                <c:pt idx="422">
                  <c:v>116.61068991708</c:v>
                </c:pt>
                <c:pt idx="423">
                  <c:v>117.04413465672</c:v>
                </c:pt>
                <c:pt idx="424">
                  <c:v>117.82845128172</c:v>
                </c:pt>
                <c:pt idx="425">
                  <c:v>118.43513159706</c:v>
                </c:pt>
                <c:pt idx="426">
                  <c:v>116.79376582683</c:v>
                </c:pt>
                <c:pt idx="427">
                  <c:v>117.44156917008</c:v>
                </c:pt>
                <c:pt idx="428">
                  <c:v>116.53279413933</c:v>
                </c:pt>
                <c:pt idx="429">
                  <c:v>116.86930147206</c:v>
                </c:pt>
                <c:pt idx="430">
                  <c:v>117.54439548165</c:v>
                </c:pt>
                <c:pt idx="431">
                  <c:v>116.06580096285</c:v>
                </c:pt>
                <c:pt idx="432">
                  <c:v>116.5055636733</c:v>
                </c:pt>
                <c:pt idx="433">
                  <c:v>117.53068252806</c:v>
                </c:pt>
                <c:pt idx="434">
                  <c:v>116.53980537015</c:v>
                </c:pt>
                <c:pt idx="435">
                  <c:v>116.96846378874</c:v>
                </c:pt>
                <c:pt idx="436">
                  <c:v>117.31131695133</c:v>
                </c:pt>
                <c:pt idx="437">
                  <c:v>118.09970758098</c:v>
                </c:pt>
                <c:pt idx="438">
                  <c:v>116.1839496798</c:v>
                </c:pt>
                <c:pt idx="439">
                  <c:v>117.03932640585</c:v>
                </c:pt>
                <c:pt idx="440">
                  <c:v>118.16823066822</c:v>
                </c:pt>
                <c:pt idx="441">
                  <c:v>116.46811618803</c:v>
                </c:pt>
                <c:pt idx="442">
                  <c:v>117.18303335715</c:v>
                </c:pt>
                <c:pt idx="443">
                  <c:v>115.33992249372</c:v>
                </c:pt>
                <c:pt idx="444">
                  <c:v>116.4166101522</c:v>
                </c:pt>
                <c:pt idx="445">
                  <c:v>117.04760196414</c:v>
                </c:pt>
                <c:pt idx="446">
                  <c:v>115.6638753048</c:v>
                </c:pt>
                <c:pt idx="447">
                  <c:v>116.51242865505</c:v>
                </c:pt>
                <c:pt idx="448">
                  <c:v>117.09540436383</c:v>
                </c:pt>
                <c:pt idx="449">
                  <c:v>115.22777407713</c:v>
                </c:pt>
                <c:pt idx="450">
                  <c:v>116.3508747207</c:v>
                </c:pt>
                <c:pt idx="451">
                  <c:v>117.26618061711</c:v>
                </c:pt>
                <c:pt idx="452">
                  <c:v>115.59949243122</c:v>
                </c:pt>
                <c:pt idx="453">
                  <c:v>116.4738070431</c:v>
                </c:pt>
                <c:pt idx="454">
                  <c:v>117.13008528054</c:v>
                </c:pt>
                <c:pt idx="455">
                  <c:v>115.7702686845</c:v>
                </c:pt>
                <c:pt idx="456">
                  <c:v>116.58992825034</c:v>
                </c:pt>
                <c:pt idx="457">
                  <c:v>117.43014575523</c:v>
                </c:pt>
                <c:pt idx="458">
                  <c:v>115.75660492299</c:v>
                </c:pt>
                <c:pt idx="459">
                  <c:v>117.5188658235</c:v>
                </c:pt>
                <c:pt idx="460">
                  <c:v>119.58565606634</c:v>
                </c:pt>
                <c:pt idx="461">
                  <c:v>122.77599095041</c:v>
                </c:pt>
                <c:pt idx="462">
                  <c:v>124.67259090104</c:v>
                </c:pt>
                <c:pt idx="463">
                  <c:v>126.51724241567</c:v>
                </c:pt>
                <c:pt idx="464">
                  <c:v>126.96926662728</c:v>
                </c:pt>
                <c:pt idx="465">
                  <c:v>131.39977290336</c:v>
                </c:pt>
                <c:pt idx="466">
                  <c:v>133.95010805135</c:v>
                </c:pt>
                <c:pt idx="467">
                  <c:v>134.49184393472</c:v>
                </c:pt>
                <c:pt idx="468">
                  <c:v>138.09039142514</c:v>
                </c:pt>
                <c:pt idx="469">
                  <c:v>142.87134488517</c:v>
                </c:pt>
                <c:pt idx="470">
                  <c:v>144.33003531183</c:v>
                </c:pt>
                <c:pt idx="471">
                  <c:v>142.18794673431</c:v>
                </c:pt>
                <c:pt idx="472">
                  <c:v>143.15946698106</c:v>
                </c:pt>
                <c:pt idx="473">
                  <c:v>143.1157439005</c:v>
                </c:pt>
                <c:pt idx="474">
                  <c:v>139.11880426164</c:v>
                </c:pt>
                <c:pt idx="475">
                  <c:v>139.4087306773</c:v>
                </c:pt>
                <c:pt idx="476">
                  <c:v>139.7635886052</c:v>
                </c:pt>
                <c:pt idx="477">
                  <c:v>136.6245240857</c:v>
                </c:pt>
                <c:pt idx="478">
                  <c:v>137.31913344422</c:v>
                </c:pt>
                <c:pt idx="479">
                  <c:v>141.2562219464201</c:v>
                </c:pt>
                <c:pt idx="480">
                  <c:v>139.40601601234</c:v>
                </c:pt>
                <c:pt idx="481">
                  <c:v>142.25470749318</c:v>
                </c:pt>
                <c:pt idx="482">
                  <c:v>143.68736915235</c:v>
                </c:pt>
                <c:pt idx="483">
                  <c:v>141.64265898576</c:v>
                </c:pt>
                <c:pt idx="484">
                  <c:v>142.06252591047</c:v>
                </c:pt>
                <c:pt idx="485">
                  <c:v>142.85465583048</c:v>
                </c:pt>
                <c:pt idx="486">
                  <c:v>142.99455658264</c:v>
                </c:pt>
                <c:pt idx="487">
                  <c:v>140.1315765003</c:v>
                </c:pt>
                <c:pt idx="488">
                  <c:v>142.90643826891</c:v>
                </c:pt>
                <c:pt idx="489">
                  <c:v>143.87567760714</c:v>
                </c:pt>
                <c:pt idx="490">
                  <c:v>140.29318360876</c:v>
                </c:pt>
                <c:pt idx="491">
                  <c:v>138.47334954684</c:v>
                </c:pt>
                <c:pt idx="492">
                  <c:v>137.84609723909</c:v>
                </c:pt>
                <c:pt idx="493">
                  <c:v>136.40029857636</c:v>
                </c:pt>
                <c:pt idx="494">
                  <c:v>136.8761161739</c:v>
                </c:pt>
                <c:pt idx="495">
                  <c:v>139.8924250003001</c:v>
                </c:pt>
                <c:pt idx="496">
                  <c:v>143.2198385177</c:v>
                </c:pt>
                <c:pt idx="497">
                  <c:v>140.48338550974</c:v>
                </c:pt>
                <c:pt idx="498">
                  <c:v>138.8950159982</c:v>
                </c:pt>
                <c:pt idx="499">
                  <c:v>139.49254227524</c:v>
                </c:pt>
                <c:pt idx="500">
                  <c:v>138.96384446098</c:v>
                </c:pt>
                <c:pt idx="501">
                  <c:v>139.27430423032</c:v>
                </c:pt>
                <c:pt idx="502">
                  <c:v>141.52199244456</c:v>
                </c:pt>
                <c:pt idx="503">
                  <c:v>139.62622060072</c:v>
                </c:pt>
                <c:pt idx="504">
                  <c:v>138.7956416448</c:v>
                </c:pt>
                <c:pt idx="505">
                  <c:v>140.51868008598</c:v>
                </c:pt>
                <c:pt idx="506">
                  <c:v>140.62658484924</c:v>
                </c:pt>
                <c:pt idx="507">
                  <c:v>136.51452085427</c:v>
                </c:pt>
                <c:pt idx="508">
                  <c:v>137.6012675492</c:v>
                </c:pt>
                <c:pt idx="509">
                  <c:v>138.6184271913</c:v>
                </c:pt>
                <c:pt idx="510">
                  <c:v>139.5145154395999</c:v>
                </c:pt>
                <c:pt idx="511">
                  <c:v>137.28693575324</c:v>
                </c:pt>
                <c:pt idx="512">
                  <c:v>139.85813577638</c:v>
                </c:pt>
                <c:pt idx="513">
                  <c:v>141.85469493426</c:v>
                </c:pt>
                <c:pt idx="514">
                  <c:v>140.986195105</c:v>
                </c:pt>
                <c:pt idx="515">
                  <c:v>143.32740087579</c:v>
                </c:pt>
                <c:pt idx="516">
                  <c:v>144.17628088671</c:v>
                </c:pt>
                <c:pt idx="517">
                  <c:v>141.70258845411</c:v>
                </c:pt>
                <c:pt idx="518">
                  <c:v>142.43041069605</c:v>
                </c:pt>
                <c:pt idx="519">
                  <c:v>143.10000311682</c:v>
                </c:pt>
                <c:pt idx="520">
                  <c:v>143.98697756724</c:v>
                </c:pt>
                <c:pt idx="521">
                  <c:v>139.43406890504</c:v>
                </c:pt>
                <c:pt idx="522">
                  <c:v>140.54821122832</c:v>
                </c:pt>
                <c:pt idx="523">
                  <c:v>141.88916006734</c:v>
                </c:pt>
                <c:pt idx="524">
                  <c:v>143.22812090146</c:v>
                </c:pt>
                <c:pt idx="525">
                  <c:v>140.8099401856</c:v>
                </c:pt>
                <c:pt idx="526">
                  <c:v>141.81607547506</c:v>
                </c:pt>
                <c:pt idx="527">
                  <c:v>140.08008154756</c:v>
                </c:pt>
                <c:pt idx="528">
                  <c:v>136.0829693795</c:v>
                </c:pt>
                <c:pt idx="529">
                  <c:v>131.423701932</c:v>
                </c:pt>
                <c:pt idx="530">
                  <c:v>129.236821506</c:v>
                </c:pt>
                <c:pt idx="531">
                  <c:v>128.43703256328</c:v>
                </c:pt>
                <c:pt idx="532">
                  <c:v>125.93706291435</c:v>
                </c:pt>
                <c:pt idx="533">
                  <c:v>121.36016458518</c:v>
                </c:pt>
                <c:pt idx="534">
                  <c:v>119.65383715754</c:v>
                </c:pt>
                <c:pt idx="535">
                  <c:v>118.3876944701</c:v>
                </c:pt>
                <c:pt idx="536">
                  <c:v>118.48319214303</c:v>
                </c:pt>
                <c:pt idx="537">
                  <c:v>115.9683724608</c:v>
                </c:pt>
                <c:pt idx="538">
                  <c:v>116.8545543819</c:v>
                </c:pt>
                <c:pt idx="539">
                  <c:v>117.49782397485</c:v>
                </c:pt>
                <c:pt idx="540">
                  <c:v>117.00661067961</c:v>
                </c:pt>
                <c:pt idx="541">
                  <c:v>116.20742599044</c:v>
                </c:pt>
                <c:pt idx="542">
                  <c:v>116.89146206946</c:v>
                </c:pt>
                <c:pt idx="543">
                  <c:v>117.96290786055</c:v>
                </c:pt>
                <c:pt idx="544">
                  <c:v>115.67778362478</c:v>
                </c:pt>
                <c:pt idx="545">
                  <c:v>116.77246584255</c:v>
                </c:pt>
                <c:pt idx="546">
                  <c:v>117.25936950195</c:v>
                </c:pt>
                <c:pt idx="547">
                  <c:v>118.07221795263</c:v>
                </c:pt>
                <c:pt idx="548">
                  <c:v>116.36453848221</c:v>
                </c:pt>
                <c:pt idx="549">
                  <c:v>117.33356368425</c:v>
                </c:pt>
                <c:pt idx="550">
                  <c:v>117.81264801513</c:v>
                </c:pt>
                <c:pt idx="551">
                  <c:v>115.99565845263</c:v>
                </c:pt>
                <c:pt idx="552">
                  <c:v>116.54372553462</c:v>
                </c:pt>
                <c:pt idx="553">
                  <c:v>117.51893943945</c:v>
                </c:pt>
                <c:pt idx="554">
                  <c:v>115.67778362478</c:v>
                </c:pt>
                <c:pt idx="555">
                  <c:v>116.58992825034</c:v>
                </c:pt>
                <c:pt idx="556">
                  <c:v>117.11592077169</c:v>
                </c:pt>
                <c:pt idx="557">
                  <c:v>117.6551309664899</c:v>
                </c:pt>
                <c:pt idx="558">
                  <c:v>115.77321632664</c:v>
                </c:pt>
                <c:pt idx="559">
                  <c:v>116.65143594273</c:v>
                </c:pt>
                <c:pt idx="560">
                  <c:v>117.11644611507</c:v>
                </c:pt>
                <c:pt idx="561">
                  <c:v>117.86647584663</c:v>
                </c:pt>
                <c:pt idx="562">
                  <c:v>116.01867984867</c:v>
                </c:pt>
                <c:pt idx="563">
                  <c:v>116.95880827992</c:v>
                </c:pt>
                <c:pt idx="564">
                  <c:v>117.33404231637</c:v>
                </c:pt>
                <c:pt idx="565">
                  <c:v>115.55765136828</c:v>
                </c:pt>
                <c:pt idx="566">
                  <c:v>116.53688522367</c:v>
                </c:pt>
                <c:pt idx="567">
                  <c:v>117.2391986043</c:v>
                </c:pt>
                <c:pt idx="568">
                  <c:v>117.87331615758</c:v>
                </c:pt>
                <c:pt idx="569">
                  <c:v>116.33721095919</c:v>
                </c:pt>
                <c:pt idx="570">
                  <c:v>116.74873997589</c:v>
                </c:pt>
                <c:pt idx="571">
                  <c:v>117.61312029885</c:v>
                </c:pt>
                <c:pt idx="572">
                  <c:v>115.67500331889</c:v>
                </c:pt>
                <c:pt idx="573">
                  <c:v>116.65343798988</c:v>
                </c:pt>
                <c:pt idx="574">
                  <c:v>118.44244805931</c:v>
                </c:pt>
                <c:pt idx="575">
                  <c:v>118.22890669132</c:v>
                </c:pt>
                <c:pt idx="576">
                  <c:v>122.5358344397</c:v>
                </c:pt>
                <c:pt idx="577">
                  <c:v>127.31650899755</c:v>
                </c:pt>
                <c:pt idx="578">
                  <c:v>130.504130343</c:v>
                </c:pt>
                <c:pt idx="579">
                  <c:v>136.42968031951</c:v>
                </c:pt>
                <c:pt idx="580">
                  <c:v>143.73363697662</c:v>
                </c:pt>
                <c:pt idx="581">
                  <c:v>142.28525911425</c:v>
                </c:pt>
                <c:pt idx="582">
                  <c:v>139.2126437962399</c:v>
                </c:pt>
                <c:pt idx="583">
                  <c:v>139.64087916478</c:v>
                </c:pt>
                <c:pt idx="584">
                  <c:v>142.29166541744</c:v>
                </c:pt>
                <c:pt idx="585">
                  <c:v>140.6674003007</c:v>
                </c:pt>
                <c:pt idx="620">
                  <c:v>91.34825711318977</c:v>
                </c:pt>
                <c:pt idx="621">
                  <c:v>104.45835974985</c:v>
                </c:pt>
                <c:pt idx="622">
                  <c:v>116.08939424001</c:v>
                </c:pt>
                <c:pt idx="623">
                  <c:v>116.96580294948</c:v>
                </c:pt>
                <c:pt idx="624">
                  <c:v>115.2673454241</c:v>
                </c:pt>
                <c:pt idx="625">
                  <c:v>116.02148567997</c:v>
                </c:pt>
                <c:pt idx="626">
                  <c:v>116.85030882912</c:v>
                </c:pt>
                <c:pt idx="627">
                  <c:v>115.32624506964</c:v>
                </c:pt>
                <c:pt idx="628">
                  <c:v>115.7836817991</c:v>
                </c:pt>
                <c:pt idx="629">
                  <c:v>116.74191200034</c:v>
                </c:pt>
                <c:pt idx="630">
                  <c:v>114.6450859677</c:v>
                </c:pt>
                <c:pt idx="631">
                  <c:v>115.37749264815</c:v>
                </c:pt>
                <c:pt idx="632">
                  <c:v>116.2048157379</c:v>
                </c:pt>
                <c:pt idx="633">
                  <c:v>114.5636937036</c:v>
                </c:pt>
                <c:pt idx="634">
                  <c:v>115.37749264815</c:v>
                </c:pt>
                <c:pt idx="635">
                  <c:v>116.1505542285</c:v>
                </c:pt>
                <c:pt idx="636">
                  <c:v>117.21038116359</c:v>
                </c:pt>
                <c:pt idx="637">
                  <c:v>115.49833366482</c:v>
                </c:pt>
                <c:pt idx="638">
                  <c:v>116.19125036055</c:v>
                </c:pt>
                <c:pt idx="639">
                  <c:v>114.52299757155</c:v>
                </c:pt>
                <c:pt idx="640">
                  <c:v>115.29610038405</c:v>
                </c:pt>
                <c:pt idx="641">
                  <c:v>116.1234234738</c:v>
                </c:pt>
                <c:pt idx="642">
                  <c:v>114.52299757155</c:v>
                </c:pt>
                <c:pt idx="643">
                  <c:v>115.3639272708</c:v>
                </c:pt>
                <c:pt idx="644">
                  <c:v>116.27940469725</c:v>
                </c:pt>
                <c:pt idx="645">
                  <c:v>114.6518480403</c:v>
                </c:pt>
                <c:pt idx="646">
                  <c:v>115.49953981215</c:v>
                </c:pt>
                <c:pt idx="647">
                  <c:v>116.12952699444</c:v>
                </c:pt>
                <c:pt idx="648">
                  <c:v>114.6857408676</c:v>
                </c:pt>
                <c:pt idx="649">
                  <c:v>115.5673666989</c:v>
                </c:pt>
                <c:pt idx="650">
                  <c:v>116.44895129805</c:v>
                </c:pt>
                <c:pt idx="651">
                  <c:v>114.78746058165</c:v>
                </c:pt>
                <c:pt idx="652">
                  <c:v>115.56056339415</c:v>
                </c:pt>
                <c:pt idx="653">
                  <c:v>116.4625166754</c:v>
                </c:pt>
                <c:pt idx="654">
                  <c:v>114.66057858795</c:v>
                </c:pt>
                <c:pt idx="655">
                  <c:v>115.76400282225</c:v>
                </c:pt>
                <c:pt idx="656">
                  <c:v>116.40026030586</c:v>
                </c:pt>
                <c:pt idx="657">
                  <c:v>114.9434418051</c:v>
                </c:pt>
                <c:pt idx="658">
                  <c:v>116.1029842134</c:v>
                </c:pt>
                <c:pt idx="659">
                  <c:v>116.8083719496</c:v>
                </c:pt>
                <c:pt idx="660">
                  <c:v>114.88398090087</c:v>
                </c:pt>
                <c:pt idx="661">
                  <c:v>116.20488836037</c:v>
                </c:pt>
                <c:pt idx="662">
                  <c:v>117.12888263016</c:v>
                </c:pt>
                <c:pt idx="663">
                  <c:v>115.3706893434</c:v>
                </c:pt>
                <c:pt idx="664">
                  <c:v>116.25227394255</c:v>
                </c:pt>
                <c:pt idx="665">
                  <c:v>117.22881618315</c:v>
                </c:pt>
                <c:pt idx="666">
                  <c:v>115.6555210356</c:v>
                </c:pt>
                <c:pt idx="667">
                  <c:v>116.53710563475</c:v>
                </c:pt>
                <c:pt idx="668">
                  <c:v>115.1062263333</c:v>
                </c:pt>
                <c:pt idx="669">
                  <c:v>116.02729194111</c:v>
                </c:pt>
                <c:pt idx="670">
                  <c:v>116.58536630838</c:v>
                </c:pt>
                <c:pt idx="671">
                  <c:v>116.62613622855</c:v>
                </c:pt>
                <c:pt idx="672">
                  <c:v>116.10893797602</c:v>
                </c:pt>
                <c:pt idx="673">
                  <c:v>116.6049325215</c:v>
                </c:pt>
                <c:pt idx="674">
                  <c:v>115.403245158</c:v>
                </c:pt>
                <c:pt idx="675">
                  <c:v>115.66908641295</c:v>
                </c:pt>
                <c:pt idx="676">
                  <c:v>116.47608205275</c:v>
                </c:pt>
                <c:pt idx="677">
                  <c:v>115.12467135696</c:v>
                </c:pt>
                <c:pt idx="678">
                  <c:v>115.7775681996</c:v>
                </c:pt>
                <c:pt idx="679">
                  <c:v>116.78240026908</c:v>
                </c:pt>
                <c:pt idx="680">
                  <c:v>115.09071707694</c:v>
                </c:pt>
                <c:pt idx="681">
                  <c:v>116.10215138214</c:v>
                </c:pt>
                <c:pt idx="682">
                  <c:v>116.67368048196</c:v>
                </c:pt>
                <c:pt idx="683">
                  <c:v>115.00240290336</c:v>
                </c:pt>
                <c:pt idx="684">
                  <c:v>116.29142170164</c:v>
                </c:pt>
                <c:pt idx="685">
                  <c:v>117.09600809508</c:v>
                </c:pt>
                <c:pt idx="686">
                  <c:v>115.02958285014</c:v>
                </c:pt>
                <c:pt idx="687">
                  <c:v>116.06130767385</c:v>
                </c:pt>
                <c:pt idx="688">
                  <c:v>116.73512540646</c:v>
                </c:pt>
                <c:pt idx="689">
                  <c:v>116.90510123493</c:v>
                </c:pt>
                <c:pt idx="690">
                  <c:v>115.67500331889</c:v>
                </c:pt>
                <c:pt idx="691">
                  <c:v>116.49023649465</c:v>
                </c:pt>
                <c:pt idx="692">
                  <c:v>117.18816128325</c:v>
                </c:pt>
                <c:pt idx="693">
                  <c:v>115.94560452453</c:v>
                </c:pt>
                <c:pt idx="694">
                  <c:v>116.4286238481</c:v>
                </c:pt>
                <c:pt idx="695">
                  <c:v>115.03635718338</c:v>
                </c:pt>
                <c:pt idx="696">
                  <c:v>116.13616711488</c:v>
                </c:pt>
                <c:pt idx="697">
                  <c:v>117.14372444601</c:v>
                </c:pt>
                <c:pt idx="698">
                  <c:v>115.12467135696</c:v>
                </c:pt>
                <c:pt idx="699">
                  <c:v>116.19741198648</c:v>
                </c:pt>
                <c:pt idx="700">
                  <c:v>116.5167781848</c:v>
                </c:pt>
                <c:pt idx="701">
                  <c:v>114.8213946411</c:v>
                </c:pt>
                <c:pt idx="702">
                  <c:v>115.83126735942</c:v>
                </c:pt>
                <c:pt idx="703">
                  <c:v>116.70086042874</c:v>
                </c:pt>
                <c:pt idx="704">
                  <c:v>114.78746058165</c:v>
                </c:pt>
                <c:pt idx="705">
                  <c:v>115.64871773085</c:v>
                </c:pt>
                <c:pt idx="706">
                  <c:v>116.30551599408</c:v>
                </c:pt>
                <c:pt idx="707">
                  <c:v>114.8552874684</c:v>
                </c:pt>
                <c:pt idx="708">
                  <c:v>115.48644277569</c:v>
                </c:pt>
                <c:pt idx="709">
                  <c:v>116.24460305688</c:v>
                </c:pt>
                <c:pt idx="710">
                  <c:v>115.1062263333</c:v>
                </c:pt>
                <c:pt idx="711">
                  <c:v>115.3645757439</c:v>
                </c:pt>
                <c:pt idx="712">
                  <c:v>116.08890465051</c:v>
                </c:pt>
                <c:pt idx="713">
                  <c:v>116.70235889262</c:v>
                </c:pt>
                <c:pt idx="714">
                  <c:v>114.93206728329</c:v>
                </c:pt>
                <c:pt idx="715">
                  <c:v>115.76316888819</c:v>
                </c:pt>
                <c:pt idx="716">
                  <c:v>116.4225731661</c:v>
                </c:pt>
                <c:pt idx="717">
                  <c:v>115.11447416049</c:v>
                </c:pt>
                <c:pt idx="718">
                  <c:v>115.63341771582</c:v>
                </c:pt>
                <c:pt idx="719">
                  <c:v>116.43606475533</c:v>
                </c:pt>
                <c:pt idx="720">
                  <c:v>114.60826197369</c:v>
                </c:pt>
                <c:pt idx="721">
                  <c:v>115.11295153731</c:v>
                </c:pt>
                <c:pt idx="722">
                  <c:v>115.97467536903</c:v>
                </c:pt>
                <c:pt idx="723">
                  <c:v>114.33870176166</c:v>
                </c:pt>
                <c:pt idx="724">
                  <c:v>115.00521559179</c:v>
                </c:pt>
                <c:pt idx="725">
                  <c:v>115.34981815701</c:v>
                </c:pt>
                <c:pt idx="726">
                  <c:v>113.66614921104</c:v>
                </c:pt>
                <c:pt idx="727">
                  <c:v>114.49793052909</c:v>
                </c:pt>
                <c:pt idx="728">
                  <c:v>115.50749519205</c:v>
                </c:pt>
                <c:pt idx="729">
                  <c:v>113.39086358796</c:v>
                </c:pt>
                <c:pt idx="730">
                  <c:v>114.6137187858</c:v>
                </c:pt>
                <c:pt idx="731">
                  <c:v>115.20895163715</c:v>
                </c:pt>
                <c:pt idx="732">
                  <c:v>113.52532347477</c:v>
                </c:pt>
                <c:pt idx="753">
                  <c:v>91.82104568901</c:v>
                </c:pt>
                <c:pt idx="754">
                  <c:v>114.90353320185</c:v>
                </c:pt>
                <c:pt idx="755">
                  <c:v>113.1323746239</c:v>
                </c:pt>
                <c:pt idx="756">
                  <c:v>113.67447689097</c:v>
                </c:pt>
                <c:pt idx="757">
                  <c:v>114.3390967071</c:v>
                </c:pt>
                <c:pt idx="758">
                  <c:v>112.56454118904</c:v>
                </c:pt>
                <c:pt idx="759">
                  <c:v>113.07941794512</c:v>
                </c:pt>
                <c:pt idx="760">
                  <c:v>113.7560784084</c:v>
                </c:pt>
                <c:pt idx="761">
                  <c:v>112.31864761689</c:v>
                </c:pt>
                <c:pt idx="762">
                  <c:v>113.3121260259</c:v>
                </c:pt>
                <c:pt idx="763">
                  <c:v>113.93366528403</c:v>
                </c:pt>
                <c:pt idx="764">
                  <c:v>112.41167095347</c:v>
                </c:pt>
                <c:pt idx="765">
                  <c:v>113.10595839486</c:v>
                </c:pt>
                <c:pt idx="766">
                  <c:v>114.05459796543</c:v>
                </c:pt>
                <c:pt idx="767">
                  <c:v>112.46245332624</c:v>
                </c:pt>
                <c:pt idx="768">
                  <c:v>113.53490147631</c:v>
                </c:pt>
                <c:pt idx="769">
                  <c:v>114.45208247994</c:v>
                </c:pt>
                <c:pt idx="770">
                  <c:v>112.8370648128</c:v>
                </c:pt>
                <c:pt idx="771">
                  <c:v>113.51725469577</c:v>
                </c:pt>
                <c:pt idx="772">
                  <c:v>114.32657707272</c:v>
                </c:pt>
                <c:pt idx="773">
                  <c:v>112.47249938145</c:v>
                </c:pt>
                <c:pt idx="774">
                  <c:v>113.5039844709</c:v>
                </c:pt>
                <c:pt idx="775">
                  <c:v>114.36638774733</c:v>
                </c:pt>
                <c:pt idx="776">
                  <c:v>112.82066872767</c:v>
                </c:pt>
                <c:pt idx="777">
                  <c:v>113.52534570222</c:v>
                </c:pt>
                <c:pt idx="778">
                  <c:v>112.09758264486</c:v>
                </c:pt>
                <c:pt idx="779">
                  <c:v>112.69763481129</c:v>
                </c:pt>
                <c:pt idx="780">
                  <c:v>109.57002832494</c:v>
                </c:pt>
                <c:pt idx="822">
                  <c:v>87.236549289</c:v>
                </c:pt>
                <c:pt idx="823">
                  <c:v>99.81185227454998</c:v>
                </c:pt>
                <c:pt idx="824">
                  <c:v>113.61199164588</c:v>
                </c:pt>
                <c:pt idx="825">
                  <c:v>113.73757136463</c:v>
                </c:pt>
                <c:pt idx="826">
                  <c:v>112.43940543951</c:v>
                </c:pt>
                <c:pt idx="827">
                  <c:v>112.9915816425</c:v>
                </c:pt>
                <c:pt idx="828">
                  <c:v>111.69526337541</c:v>
                </c:pt>
                <c:pt idx="829">
                  <c:v>112.88307361491</c:v>
                </c:pt>
                <c:pt idx="830">
                  <c:v>113.69790826626</c:v>
                </c:pt>
                <c:pt idx="831">
                  <c:v>112.15791915204</c:v>
                </c:pt>
                <c:pt idx="832">
                  <c:v>112.8915458226</c:v>
                </c:pt>
                <c:pt idx="833">
                  <c:v>113.8367090178</c:v>
                </c:pt>
                <c:pt idx="834">
                  <c:v>112.31653136001</c:v>
                </c:pt>
                <c:pt idx="835">
                  <c:v>113.28809643528</c:v>
                </c:pt>
                <c:pt idx="836">
                  <c:v>111.98249163528</c:v>
                </c:pt>
                <c:pt idx="837">
                  <c:v>112.71308197269</c:v>
                </c:pt>
                <c:pt idx="838">
                  <c:v>113.80363634307</c:v>
                </c:pt>
                <c:pt idx="839">
                  <c:v>112.66454086935</c:v>
                </c:pt>
                <c:pt idx="840">
                  <c:v>113.36083220838</c:v>
                </c:pt>
                <c:pt idx="841">
                  <c:v>111.93979220376</c:v>
                </c:pt>
                <c:pt idx="842">
                  <c:v>112.6485545085</c:v>
                </c:pt>
                <c:pt idx="843">
                  <c:v>114.07497890826</c:v>
                </c:pt>
                <c:pt idx="844">
                  <c:v>111.9294489825</c:v>
                </c:pt>
                <c:pt idx="845">
                  <c:v>113.43763334655</c:v>
                </c:pt>
                <c:pt idx="846">
                  <c:v>113.96228873655</c:v>
                </c:pt>
                <c:pt idx="847">
                  <c:v>112.60495566975</c:v>
                </c:pt>
                <c:pt idx="848">
                  <c:v>113.13674244675</c:v>
                </c:pt>
                <c:pt idx="849">
                  <c:v>114.027321429</c:v>
                </c:pt>
                <c:pt idx="850">
                  <c:v>112.57432140666</c:v>
                </c:pt>
                <c:pt idx="851">
                  <c:v>113.4533392524</c:v>
                </c:pt>
                <c:pt idx="852">
                  <c:v>111.93979220376</c:v>
                </c:pt>
                <c:pt idx="853">
                  <c:v>112.628739798</c:v>
                </c:pt>
                <c:pt idx="854">
                  <c:v>113.68468723347</c:v>
                </c:pt>
                <c:pt idx="855">
                  <c:v>112.36657461108</c:v>
                </c:pt>
                <c:pt idx="856">
                  <c:v>112.9510203774</c:v>
                </c:pt>
                <c:pt idx="857">
                  <c:v>113.78982567825</c:v>
                </c:pt>
                <c:pt idx="858">
                  <c:v>112.53465830829</c:v>
                </c:pt>
                <c:pt idx="859">
                  <c:v>113.75048113206</c:v>
                </c:pt>
                <c:pt idx="860">
                  <c:v>112.52214917064</c:v>
                </c:pt>
                <c:pt idx="861">
                  <c:v>113.07000967251</c:v>
                </c:pt>
                <c:pt idx="862">
                  <c:v>114.23985005412</c:v>
                </c:pt>
                <c:pt idx="863">
                  <c:v>112.53465830829</c:v>
                </c:pt>
                <c:pt idx="864">
                  <c:v>113.52603483999</c:v>
                </c:pt>
                <c:pt idx="865">
                  <c:v>112.11825605367</c:v>
                </c:pt>
                <c:pt idx="866">
                  <c:v>113.11626319452</c:v>
                </c:pt>
                <c:pt idx="867">
                  <c:v>111.72829586463</c:v>
                </c:pt>
                <c:pt idx="868">
                  <c:v>112.62716535231</c:v>
                </c:pt>
                <c:pt idx="869">
                  <c:v>113.53266544914</c:v>
                </c:pt>
                <c:pt idx="870">
                  <c:v>112.21427000967</c:v>
                </c:pt>
                <c:pt idx="871">
                  <c:v>112.75408589175</c:v>
                </c:pt>
                <c:pt idx="872">
                  <c:v>113.7106871685</c:v>
                </c:pt>
                <c:pt idx="907">
                  <c:v>79.97738674375982</c:v>
                </c:pt>
                <c:pt idx="908">
                  <c:v>111.90002370536</c:v>
                </c:pt>
                <c:pt idx="909">
                  <c:v>112.87276020944</c:v>
                </c:pt>
                <c:pt idx="910">
                  <c:v>111.6615771897</c:v>
                </c:pt>
                <c:pt idx="911">
                  <c:v>112.43898094924</c:v>
                </c:pt>
                <c:pt idx="912">
                  <c:v>110.84440826056</c:v>
                </c:pt>
                <c:pt idx="913">
                  <c:v>112.04464343292</c:v>
                </c:pt>
                <c:pt idx="914">
                  <c:v>113.0107863324</c:v>
                </c:pt>
                <c:pt idx="915">
                  <c:v>111.33644787784</c:v>
                </c:pt>
                <c:pt idx="916">
                  <c:v>112.096864711</c:v>
                </c:pt>
                <c:pt idx="917">
                  <c:v>111.04561243292</c:v>
                </c:pt>
                <c:pt idx="918">
                  <c:v>111.81532495672</c:v>
                </c:pt>
                <c:pt idx="919">
                  <c:v>112.75999634904</c:v>
                </c:pt>
                <c:pt idx="920">
                  <c:v>111.0426503654</c:v>
                </c:pt>
                <c:pt idx="921">
                  <c:v>112.00517831984</c:v>
                </c:pt>
                <c:pt idx="922">
                  <c:v>113.21920939328</c:v>
                </c:pt>
                <c:pt idx="923">
                  <c:v>111.60574733308</c:v>
                </c:pt>
                <c:pt idx="924">
                  <c:v>112.48762478976</c:v>
                </c:pt>
                <c:pt idx="925">
                  <c:v>111.54637042208</c:v>
                </c:pt>
                <c:pt idx="926">
                  <c:v>112.10201732992</c:v>
                </c:pt>
                <c:pt idx="927">
                  <c:v>111.02812538744</c:v>
                </c:pt>
                <c:pt idx="928">
                  <c:v>111.62541432276</c:v>
                </c:pt>
                <c:pt idx="929">
                  <c:v>112.61413838896</c:v>
                </c:pt>
                <c:pt idx="930">
                  <c:v>111.41514390288</c:v>
                </c:pt>
                <c:pt idx="931">
                  <c:v>112.4844605452</c:v>
                </c:pt>
                <c:pt idx="932">
                  <c:v>110.74261592832</c:v>
                </c:pt>
                <c:pt idx="933">
                  <c:v>111.68374608896</c:v>
                </c:pt>
                <c:pt idx="934">
                  <c:v>112.92845191836</c:v>
                </c:pt>
                <c:pt idx="935">
                  <c:v>111.0626477108</c:v>
                </c:pt>
                <c:pt idx="936">
                  <c:v>112.23275192832</c:v>
                </c:pt>
                <c:pt idx="937">
                  <c:v>110.95096397424</c:v>
                </c:pt>
                <c:pt idx="938">
                  <c:v>111.762186848</c:v>
                </c:pt>
                <c:pt idx="939">
                  <c:v>112.726120041</c:v>
                </c:pt>
                <c:pt idx="940">
                  <c:v>111.1604943582</c:v>
                </c:pt>
                <c:pt idx="941">
                  <c:v>112.38303711104</c:v>
                </c:pt>
                <c:pt idx="942">
                  <c:v>110.98441532992</c:v>
                </c:pt>
                <c:pt idx="943">
                  <c:v>111.53697880096</c:v>
                </c:pt>
                <c:pt idx="944">
                  <c:v>110.31247686</c:v>
                </c:pt>
                <c:pt idx="945">
                  <c:v>111.3692365168</c:v>
                </c:pt>
                <c:pt idx="946">
                  <c:v>112.24666283784</c:v>
                </c:pt>
                <c:pt idx="947">
                  <c:v>111.28506516928</c:v>
                </c:pt>
                <c:pt idx="948">
                  <c:v>111.94065192664</c:v>
                </c:pt>
                <c:pt idx="949">
                  <c:v>110.7560589048</c:v>
                </c:pt>
                <c:pt idx="950">
                  <c:v>111.20286657212</c:v>
                </c:pt>
                <c:pt idx="951">
                  <c:v>112.36388124768</c:v>
                </c:pt>
                <c:pt idx="952">
                  <c:v>111.21969787008</c:v>
                </c:pt>
                <c:pt idx="953">
                  <c:v>112.041153847</c:v>
                </c:pt>
                <c:pt idx="954">
                  <c:v>110.4691471944</c:v>
                </c:pt>
                <c:pt idx="955">
                  <c:v>111.47185746216</c:v>
                </c:pt>
                <c:pt idx="956">
                  <c:v>110.104546872</c:v>
                </c:pt>
                <c:pt idx="957">
                  <c:v>111.12677374768</c:v>
                </c:pt>
                <c:pt idx="958">
                  <c:v>112.22061430232</c:v>
                </c:pt>
                <c:pt idx="959">
                  <c:v>110.58548094712</c:v>
                </c:pt>
                <c:pt idx="960">
                  <c:v>111.7713760332</c:v>
                </c:pt>
                <c:pt idx="961">
                  <c:v>110.37148497992</c:v>
                </c:pt>
                <c:pt idx="962">
                  <c:v>111.5584252108</c:v>
                </c:pt>
                <c:pt idx="963">
                  <c:v>110.1754836212</c:v>
                </c:pt>
                <c:pt idx="964">
                  <c:v>110.97701446216</c:v>
                </c:pt>
                <c:pt idx="965">
                  <c:v>112.1520493582</c:v>
                </c:pt>
                <c:pt idx="966">
                  <c:v>110.684309985</c:v>
                </c:pt>
                <c:pt idx="967">
                  <c:v>111.22234632336</c:v>
                </c:pt>
                <c:pt idx="968">
                  <c:v>110.2798745316</c:v>
                </c:pt>
                <c:pt idx="969">
                  <c:v>111.2713898694</c:v>
                </c:pt>
                <c:pt idx="970">
                  <c:v>112.2564402686</c:v>
                </c:pt>
                <c:pt idx="971">
                  <c:v>110.8213032238</c:v>
                </c:pt>
                <c:pt idx="972">
                  <c:v>111.8063139608</c:v>
                </c:pt>
                <c:pt idx="973">
                  <c:v>110.12406347992</c:v>
                </c:pt>
                <c:pt idx="974">
                  <c:v>111.297487597</c:v>
                </c:pt>
                <c:pt idx="975">
                  <c:v>112.282498334</c:v>
                </c:pt>
                <c:pt idx="976">
                  <c:v>110.7169123134</c:v>
                </c:pt>
                <c:pt idx="977">
                  <c:v>111.6628161212</c:v>
                </c:pt>
                <c:pt idx="978">
                  <c:v>110.40274570944</c:v>
                </c:pt>
                <c:pt idx="979">
                  <c:v>111.1539897574</c:v>
                </c:pt>
                <c:pt idx="980">
                  <c:v>112.2042448134</c:v>
                </c:pt>
                <c:pt idx="981">
                  <c:v>110.7821566324</c:v>
                </c:pt>
                <c:pt idx="982">
                  <c:v>111.7606627686</c:v>
                </c:pt>
                <c:pt idx="983">
                  <c:v>110.48774306688</c:v>
                </c:pt>
                <c:pt idx="984">
                  <c:v>111.43539008896</c:v>
                </c:pt>
                <c:pt idx="985">
                  <c:v>112.33729987008</c:v>
                </c:pt>
                <c:pt idx="986">
                  <c:v>110.82105668736</c:v>
                </c:pt>
                <c:pt idx="987">
                  <c:v>111.99208026396</c:v>
                </c:pt>
                <c:pt idx="988">
                  <c:v>112.70331700864</c:v>
                </c:pt>
                <c:pt idx="989">
                  <c:v>111.37002213896</c:v>
                </c:pt>
                <c:pt idx="990">
                  <c:v>112.1281642496</c:v>
                </c:pt>
                <c:pt idx="991">
                  <c:v>110.66417516928</c:v>
                </c:pt>
                <c:pt idx="992">
                  <c:v>111.5726415488</c:v>
                </c:pt>
                <c:pt idx="993">
                  <c:v>112.52028857088</c:v>
                </c:pt>
                <c:pt idx="994">
                  <c:v>110.7756123694</c:v>
                </c:pt>
                <c:pt idx="995">
                  <c:v>111.97132246848</c:v>
                </c:pt>
                <c:pt idx="996">
                  <c:v>110.4615961472</c:v>
                </c:pt>
                <c:pt idx="997">
                  <c:v>111.238787541</c:v>
                </c:pt>
                <c:pt idx="998">
                  <c:v>112.41574062912</c:v>
                </c:pt>
                <c:pt idx="999">
                  <c:v>110.9583081472</c:v>
                </c:pt>
                <c:pt idx="1000">
                  <c:v>111.610620666</c:v>
                </c:pt>
                <c:pt idx="1001">
                  <c:v>110.37663852672</c:v>
                </c:pt>
                <c:pt idx="1002">
                  <c:v>111.05614311</c:v>
                </c:pt>
                <c:pt idx="1003">
                  <c:v>112.0542027108</c:v>
                </c:pt>
                <c:pt idx="1004">
                  <c:v>110.5995122014</c:v>
                </c:pt>
                <c:pt idx="1005">
                  <c:v>111.6301741306</c:v>
                </c:pt>
                <c:pt idx="1006">
                  <c:v>110.7099521472</c:v>
                </c:pt>
                <c:pt idx="1007">
                  <c:v>111.13979801544</c:v>
                </c:pt>
                <c:pt idx="1008">
                  <c:v>112.347742653</c:v>
                </c:pt>
                <c:pt idx="1009">
                  <c:v>110.69052015888</c:v>
                </c:pt>
                <c:pt idx="1010">
                  <c:v>111.68673808648</c:v>
                </c:pt>
                <c:pt idx="1011">
                  <c:v>110.0785727754</c:v>
                </c:pt>
                <c:pt idx="1012">
                  <c:v>111.15931462336</c:v>
                </c:pt>
                <c:pt idx="1013">
                  <c:v>112.11645974768</c:v>
                </c:pt>
                <c:pt idx="1014">
                  <c:v>110.50100283728</c:v>
                </c:pt>
                <c:pt idx="1015">
                  <c:v>111.73879557008</c:v>
                </c:pt>
                <c:pt idx="1016">
                  <c:v>110.32591983648</c:v>
                </c:pt>
                <c:pt idx="1017">
                  <c:v>111.32209817664</c:v>
                </c:pt>
                <c:pt idx="1018">
                  <c:v>112.37690551544</c:v>
                </c:pt>
                <c:pt idx="1019">
                  <c:v>110.79995577416</c:v>
                </c:pt>
                <c:pt idx="1020">
                  <c:v>111.79742456872</c:v>
                </c:pt>
                <c:pt idx="1021">
                  <c:v>110.18918481872</c:v>
                </c:pt>
                <c:pt idx="1022">
                  <c:v>110.97539207336</c:v>
                </c:pt>
                <c:pt idx="1023">
                  <c:v>112.24017049768</c:v>
                </c:pt>
                <c:pt idx="1024">
                  <c:v>110.72959296216</c:v>
                </c:pt>
                <c:pt idx="1025">
                  <c:v>111.67371381872</c:v>
                </c:pt>
                <c:pt idx="1026">
                  <c:v>110.15011201544</c:v>
                </c:pt>
                <c:pt idx="1027">
                  <c:v>110.83243519712</c:v>
                </c:pt>
                <c:pt idx="1028">
                  <c:v>111.55678229056</c:v>
                </c:pt>
                <c:pt idx="1029">
                  <c:v>110.24104891556</c:v>
                </c:pt>
                <c:pt idx="1030">
                  <c:v>110.90814682032</c:v>
                </c:pt>
                <c:pt idx="1031">
                  <c:v>111.8356872608</c:v>
                </c:pt>
                <c:pt idx="1032">
                  <c:v>110.69052015888</c:v>
                </c:pt>
                <c:pt idx="1033">
                  <c:v>111.57605160424</c:v>
                </c:pt>
                <c:pt idx="1034">
                  <c:v>110.09152260424</c:v>
                </c:pt>
                <c:pt idx="1035">
                  <c:v>110.77395643072</c:v>
                </c:pt>
                <c:pt idx="1036">
                  <c:v>111.6187770418</c:v>
                </c:pt>
                <c:pt idx="1037">
                  <c:v>110.143571134</c:v>
                </c:pt>
                <c:pt idx="1038">
                  <c:v>110.90163956352</c:v>
                </c:pt>
                <c:pt idx="1039">
                  <c:v>112.06068685492</c:v>
                </c:pt>
                <c:pt idx="1040">
                  <c:v>110.61796037008</c:v>
                </c:pt>
                <c:pt idx="1041">
                  <c:v>111.8950867832</c:v>
                </c:pt>
                <c:pt idx="1042">
                  <c:v>110.21504957212</c:v>
                </c:pt>
                <c:pt idx="1043">
                  <c:v>111.15086788524</c:v>
                </c:pt>
                <c:pt idx="1044">
                  <c:v>110.35152636884</c:v>
                </c:pt>
                <c:pt idx="1045">
                  <c:v>110.8923765154399</c:v>
                </c:pt>
                <c:pt idx="1046">
                  <c:v>111.45948894192</c:v>
                </c:pt>
                <c:pt idx="1047">
                  <c:v>110.2605286668</c:v>
                </c:pt>
                <c:pt idx="1048">
                  <c:v>111.28734468196</c:v>
                </c:pt>
                <c:pt idx="1049">
                  <c:v>110.54000185244</c:v>
                </c:pt>
                <c:pt idx="1050">
                  <c:v>111.11374947992</c:v>
                </c:pt>
                <c:pt idx="1051">
                  <c:v>111.83973194836</c:v>
                </c:pt>
                <c:pt idx="1052">
                  <c:v>110.1232927744</c:v>
                </c:pt>
                <c:pt idx="1053">
                  <c:v>111.167608896</c:v>
                </c:pt>
                <c:pt idx="1054">
                  <c:v>109.72110486624</c:v>
                </c:pt>
                <c:pt idx="1055">
                  <c:v>110.75244591216</c:v>
                </c:pt>
                <c:pt idx="1056">
                  <c:v>111.84866233648</c:v>
                </c:pt>
                <c:pt idx="1057">
                  <c:v>110.20586567836</c:v>
                </c:pt>
                <c:pt idx="1058">
                  <c:v>111.45298168512</c:v>
                </c:pt>
                <c:pt idx="1059">
                  <c:v>109.77857857656</c:v>
                </c:pt>
                <c:pt idx="1060">
                  <c:v>110.9146146392001</c:v>
                </c:pt>
                <c:pt idx="1061">
                  <c:v>111.78378695808</c:v>
                </c:pt>
                <c:pt idx="1062">
                  <c:v>110.44252407088</c:v>
                </c:pt>
                <c:pt idx="1063">
                  <c:v>111.167608896</c:v>
                </c:pt>
                <c:pt idx="1064">
                  <c:v>109.45485594872</c:v>
                </c:pt>
                <c:pt idx="1065">
                  <c:v>110.57734154736</c:v>
                </c:pt>
                <c:pt idx="1066">
                  <c:v>111.20935071624</c:v>
                </c:pt>
                <c:pt idx="1067">
                  <c:v>109.94814897168</c:v>
                </c:pt>
                <c:pt idx="1068">
                  <c:v>110.83676418512</c:v>
                </c:pt>
                <c:pt idx="1069">
                  <c:v>111.7708118824</c:v>
                </c:pt>
                <c:pt idx="1070">
                  <c:v>110.47500349384</c:v>
                </c:pt>
                <c:pt idx="1071">
                  <c:v>111.42382147868</c:v>
                </c:pt>
                <c:pt idx="1072">
                  <c:v>111.11186887008</c:v>
                </c:pt>
                <c:pt idx="1073">
                  <c:v>110.63570966896</c:v>
                </c:pt>
                <c:pt idx="1074">
                  <c:v>111.70597594192</c:v>
                </c:pt>
                <c:pt idx="1075">
                  <c:v>110.29192932032</c:v>
                </c:pt>
                <c:pt idx="1076">
                  <c:v>111.11869735876</c:v>
                </c:pt>
                <c:pt idx="1077">
                  <c:v>109.98056694192</c:v>
                </c:pt>
                <c:pt idx="1078">
                  <c:v>110.81732129056</c:v>
                </c:pt>
                <c:pt idx="1079">
                  <c:v>111.82673227664</c:v>
                </c:pt>
                <c:pt idx="1080">
                  <c:v>110.03893506352</c:v>
                </c:pt>
                <c:pt idx="1081">
                  <c:v>111.20286657212</c:v>
                </c:pt>
                <c:pt idx="1082">
                  <c:v>109.61734369872</c:v>
                </c:pt>
                <c:pt idx="1083">
                  <c:v>110.8129159332</c:v>
                </c:pt>
                <c:pt idx="1084">
                  <c:v>111.53729995808</c:v>
                </c:pt>
                <c:pt idx="1085">
                  <c:v>110.2020499004</c:v>
                </c:pt>
                <c:pt idx="1086">
                  <c:v>111.05339010368</c:v>
                </c:pt>
                <c:pt idx="1087">
                  <c:v>111.97620874508</c:v>
                </c:pt>
                <c:pt idx="1088">
                  <c:v>110.21407886624</c:v>
                </c:pt>
                <c:pt idx="1089">
                  <c:v>111.03139032032</c:v>
                </c:pt>
                <c:pt idx="1090">
                  <c:v>112.18416397992</c:v>
                </c:pt>
                <c:pt idx="1091">
                  <c:v>110.49298383648</c:v>
                </c:pt>
                <c:pt idx="1092">
                  <c:v>111.36219559328</c:v>
                </c:pt>
                <c:pt idx="1093">
                  <c:v>109.88327359328</c:v>
                </c:pt>
                <c:pt idx="1094">
                  <c:v>110.7913711392</c:v>
                </c:pt>
                <c:pt idx="1095">
                  <c:v>111.73192609328</c:v>
                </c:pt>
                <c:pt idx="1096">
                  <c:v>97.00963532736</c:v>
                </c:pt>
                <c:pt idx="1138">
                  <c:v>83.38998847047979</c:v>
                </c:pt>
                <c:pt idx="1139">
                  <c:v>111.06043988196</c:v>
                </c:pt>
                <c:pt idx="1140">
                  <c:v>109.330973752</c:v>
                </c:pt>
                <c:pt idx="1141">
                  <c:v>110.4000835098</c:v>
                </c:pt>
                <c:pt idx="1142">
                  <c:v>111.0627671356</c:v>
                </c:pt>
                <c:pt idx="1143">
                  <c:v>109.32288346956</c:v>
                </c:pt>
                <c:pt idx="1144">
                  <c:v>110.0968038686</c:v>
                </c:pt>
                <c:pt idx="1145">
                  <c:v>111.41006346908</c:v>
                </c:pt>
                <c:pt idx="1146">
                  <c:v>59.41736165003999</c:v>
                </c:pt>
                <c:pt idx="1444">
                  <c:v>113.42988450279</c:v>
                </c:pt>
                <c:pt idx="1445">
                  <c:v>113.57183441415</c:v>
                </c:pt>
                <c:pt idx="1446">
                  <c:v>114.68879026011</c:v>
                </c:pt>
                <c:pt idx="1447">
                  <c:v>112.9059850203</c:v>
                </c:pt>
                <c:pt idx="1448">
                  <c:v>113.69166868215</c:v>
                </c:pt>
                <c:pt idx="1449">
                  <c:v>114.78885007788</c:v>
                </c:pt>
                <c:pt idx="1450">
                  <c:v>113.15447212212</c:v>
                </c:pt>
                <c:pt idx="1451">
                  <c:v>113.66118207006</c:v>
                </c:pt>
                <c:pt idx="1452">
                  <c:v>114.92894193462</c:v>
                </c:pt>
                <c:pt idx="1453">
                  <c:v>113.10573579</c:v>
                </c:pt>
                <c:pt idx="1454">
                  <c:v>114.20848691109</c:v>
                </c:pt>
                <c:pt idx="1455">
                  <c:v>113.13643340046</c:v>
                </c:pt>
                <c:pt idx="1456">
                  <c:v>103.50537861192</c:v>
                </c:pt>
                <c:pt idx="1457">
                  <c:v>85.21358629479</c:v>
                </c:pt>
                <c:pt idx="1514">
                  <c:v>108.76434897564</c:v>
                </c:pt>
                <c:pt idx="1515">
                  <c:v>115.41759329601</c:v>
                </c:pt>
                <c:pt idx="1516">
                  <c:v>116.02854334179</c:v>
                </c:pt>
                <c:pt idx="1517">
                  <c:v>114.40603672761</c:v>
                </c:pt>
                <c:pt idx="1518">
                  <c:v>115.39567652808</c:v>
                </c:pt>
                <c:pt idx="1519">
                  <c:v>113.83379184981</c:v>
                </c:pt>
                <c:pt idx="1520">
                  <c:v>114.97245286716</c:v>
                </c:pt>
                <c:pt idx="1521">
                  <c:v>115.99764961716</c:v>
                </c:pt>
                <c:pt idx="1522">
                  <c:v>114.42614602302</c:v>
                </c:pt>
                <c:pt idx="1523">
                  <c:v>115.42435959456</c:v>
                </c:pt>
                <c:pt idx="1524">
                  <c:v>114.10096567839</c:v>
                </c:pt>
                <c:pt idx="1525">
                  <c:v>115.08070423863</c:v>
                </c:pt>
                <c:pt idx="1526">
                  <c:v>115.61786144916</c:v>
                </c:pt>
                <c:pt idx="1527">
                  <c:v>114.26428796013</c:v>
                </c:pt>
                <c:pt idx="1528">
                  <c:v>115.09387717023</c:v>
                </c:pt>
                <c:pt idx="1529">
                  <c:v>115.93019167101</c:v>
                </c:pt>
                <c:pt idx="1530">
                  <c:v>114.35196278619</c:v>
                </c:pt>
                <c:pt idx="1531">
                  <c:v>115.35017635773</c:v>
                </c:pt>
                <c:pt idx="1532">
                  <c:v>116.36184051063</c:v>
                </c:pt>
                <c:pt idx="1533">
                  <c:v>114.78361162581</c:v>
                </c:pt>
                <c:pt idx="1534">
                  <c:v>115.86273372486</c:v>
                </c:pt>
                <c:pt idx="1535">
                  <c:v>114.74961932346</c:v>
                </c:pt>
                <c:pt idx="1536">
                  <c:v>115.49962381674</c:v>
                </c:pt>
                <c:pt idx="1537">
                  <c:v>116.37127397745</c:v>
                </c:pt>
                <c:pt idx="1538">
                  <c:v>114.74284068951</c:v>
                </c:pt>
                <c:pt idx="1539">
                  <c:v>115.48505124216</c:v>
                </c:pt>
                <c:pt idx="1540">
                  <c:v>116.44951533669</c:v>
                </c:pt>
                <c:pt idx="1541">
                  <c:v>114.81732009495</c:v>
                </c:pt>
                <c:pt idx="1542">
                  <c:v>115.84422491718</c:v>
                </c:pt>
                <c:pt idx="1543">
                  <c:v>116.87129066718</c:v>
                </c:pt>
                <c:pt idx="1544">
                  <c:v>115.73010999495</c:v>
                </c:pt>
                <c:pt idx="1545">
                  <c:v>116.50183674438</c:v>
                </c:pt>
                <c:pt idx="1546">
                  <c:v>114.86364915021</c:v>
                </c:pt>
                <c:pt idx="1547">
                  <c:v>115.80458940039</c:v>
                </c:pt>
                <c:pt idx="1548">
                  <c:v>117.01861468245</c:v>
                </c:pt>
                <c:pt idx="1549">
                  <c:v>115.01312331228</c:v>
                </c:pt>
                <c:pt idx="1550">
                  <c:v>115.8645197364</c:v>
                </c:pt>
                <c:pt idx="1551">
                  <c:v>117.2627502426</c:v>
                </c:pt>
                <c:pt idx="1552">
                  <c:v>115.38490749456</c:v>
                </c:pt>
                <c:pt idx="1553">
                  <c:v>115.95235439934</c:v>
                </c:pt>
                <c:pt idx="1554">
                  <c:v>115.96028780676</c:v>
                </c:pt>
                <c:pt idx="1555">
                  <c:v>115.28340593505</c:v>
                </c:pt>
                <c:pt idx="1556">
                  <c:v>116.18882601762</c:v>
                </c:pt>
                <c:pt idx="1557">
                  <c:v>115.0519648239</c:v>
                </c:pt>
                <c:pt idx="1558">
                  <c:v>116.23206830715</c:v>
                </c:pt>
                <c:pt idx="1559">
                  <c:v>117.18320121681</c:v>
                </c:pt>
                <c:pt idx="1560">
                  <c:v>115.2825350067</c:v>
                </c:pt>
                <c:pt idx="1561">
                  <c:v>116.1980536653</c:v>
                </c:pt>
                <c:pt idx="1562">
                  <c:v>116.94860021283</c:v>
                </c:pt>
                <c:pt idx="1563">
                  <c:v>115.46564698485</c:v>
                </c:pt>
                <c:pt idx="1564">
                  <c:v>116.00091015069</c:v>
                </c:pt>
                <c:pt idx="1565">
                  <c:v>117.04574543715</c:v>
                </c:pt>
                <c:pt idx="1566">
                  <c:v>115.64100773196</c:v>
                </c:pt>
                <c:pt idx="1567">
                  <c:v>116.12952699444</c:v>
                </c:pt>
                <c:pt idx="1568">
                  <c:v>114.78069850905</c:v>
                </c:pt>
                <c:pt idx="1569">
                  <c:v>115.6826517903</c:v>
                </c:pt>
                <c:pt idx="1570">
                  <c:v>116.64562865355</c:v>
                </c:pt>
                <c:pt idx="1571">
                  <c:v>115.2011427426</c:v>
                </c:pt>
                <c:pt idx="1572">
                  <c:v>116.18448828795</c:v>
                </c:pt>
                <c:pt idx="1573">
                  <c:v>117.0660728871</c:v>
                </c:pt>
                <c:pt idx="1574">
                  <c:v>115.19533655622</c:v>
                </c:pt>
                <c:pt idx="1575">
                  <c:v>115.9941191813401</c:v>
                </c:pt>
                <c:pt idx="1576">
                  <c:v>116.80644258777</c:v>
                </c:pt>
                <c:pt idx="1577">
                  <c:v>115.1073420564</c:v>
                </c:pt>
                <c:pt idx="1578">
                  <c:v>116.0753638692</c:v>
                </c:pt>
                <c:pt idx="1579">
                  <c:v>115.02958285014</c:v>
                </c:pt>
                <c:pt idx="1580">
                  <c:v>115.54735571289</c:v>
                </c:pt>
                <c:pt idx="1581">
                  <c:v>116.56274968158</c:v>
                </c:pt>
                <c:pt idx="1582">
                  <c:v>115.03967930724</c:v>
                </c:pt>
                <c:pt idx="1583">
                  <c:v>116.29977337935</c:v>
                </c:pt>
                <c:pt idx="1584">
                  <c:v>116.32398787032</c:v>
                </c:pt>
                <c:pt idx="1585">
                  <c:v>115.51352433831</c:v>
                </c:pt>
                <c:pt idx="1586">
                  <c:v>116.74054506285</c:v>
                </c:pt>
                <c:pt idx="1587">
                  <c:v>115.01934755658</c:v>
                </c:pt>
                <c:pt idx="1588">
                  <c:v>115.81045499532</c:v>
                </c:pt>
                <c:pt idx="1589">
                  <c:v>114.9480430098</c:v>
                </c:pt>
                <c:pt idx="1590">
                  <c:v>115.67584848555</c:v>
                </c:pt>
                <c:pt idx="1591">
                  <c:v>116.5153363683</c:v>
                </c:pt>
                <c:pt idx="1592">
                  <c:v>114.75635687478</c:v>
                </c:pt>
                <c:pt idx="1593">
                  <c:v>116.0827685739</c:v>
                </c:pt>
                <c:pt idx="1594">
                  <c:v>116.84027396235</c:v>
                </c:pt>
                <c:pt idx="1595">
                  <c:v>115.29691299474</c:v>
                </c:pt>
                <c:pt idx="1596">
                  <c:v>116.27164346211</c:v>
                </c:pt>
                <c:pt idx="1597">
                  <c:v>114.71474171319</c:v>
                </c:pt>
                <c:pt idx="1598">
                  <c:v>115.87252584105</c:v>
                </c:pt>
                <c:pt idx="1599">
                  <c:v>116.8965262863</c:v>
                </c:pt>
                <c:pt idx="1600">
                  <c:v>115.32999321135</c:v>
                </c:pt>
                <c:pt idx="1601">
                  <c:v>116.21161904265</c:v>
                </c:pt>
                <c:pt idx="1602">
                  <c:v>117.07963826445</c:v>
                </c:pt>
                <c:pt idx="1603">
                  <c:v>115.41138547545</c:v>
                </c:pt>
                <c:pt idx="1604">
                  <c:v>116.09565446247</c:v>
                </c:pt>
                <c:pt idx="1605">
                  <c:v>117.2898809973</c:v>
                </c:pt>
                <c:pt idx="1606">
                  <c:v>115.23611982792</c:v>
                </c:pt>
                <c:pt idx="1607">
                  <c:v>116.53710563475</c:v>
                </c:pt>
                <c:pt idx="1608">
                  <c:v>114.9095489778</c:v>
                </c:pt>
                <c:pt idx="1609">
                  <c:v>115.81150225905</c:v>
                </c:pt>
                <c:pt idx="1610">
                  <c:v>116.56949949354</c:v>
                </c:pt>
                <c:pt idx="1611">
                  <c:v>114.96518443134</c:v>
                </c:pt>
                <c:pt idx="1612">
                  <c:v>116.07596526915</c:v>
                </c:pt>
                <c:pt idx="1613">
                  <c:v>116.72519789991</c:v>
                </c:pt>
                <c:pt idx="1614">
                  <c:v>115.35712396605</c:v>
                </c:pt>
                <c:pt idx="1615">
                  <c:v>116.19043993164</c:v>
                </c:pt>
                <c:pt idx="1616">
                  <c:v>115.91287449348</c:v>
                </c:pt>
                <c:pt idx="1617">
                  <c:v>115.6283902809</c:v>
                </c:pt>
                <c:pt idx="1618">
                  <c:v>116.32580658735</c:v>
                </c:pt>
                <c:pt idx="1619">
                  <c:v>114.41175577434</c:v>
                </c:pt>
                <c:pt idx="1620">
                  <c:v>115.51352433831</c:v>
                </c:pt>
                <c:pt idx="1621">
                  <c:v>116.22937457343</c:v>
                </c:pt>
                <c:pt idx="1622">
                  <c:v>114.87718993152</c:v>
                </c:pt>
                <c:pt idx="1623">
                  <c:v>115.6077532989</c:v>
                </c:pt>
                <c:pt idx="1624">
                  <c:v>116.57397567387</c:v>
                </c:pt>
                <c:pt idx="1625">
                  <c:v>114.68244521052</c:v>
                </c:pt>
                <c:pt idx="1626">
                  <c:v>116.10919524378</c:v>
                </c:pt>
                <c:pt idx="1627">
                  <c:v>114.14286365706</c:v>
                </c:pt>
                <c:pt idx="1628">
                  <c:v>115.35772441272</c:v>
                </c:pt>
                <c:pt idx="1629">
                  <c:v>116.0920497339</c:v>
                </c:pt>
                <c:pt idx="1630">
                  <c:v>115.01259774462</c:v>
                </c:pt>
                <c:pt idx="1631">
                  <c:v>115.82397118059</c:v>
                </c:pt>
                <c:pt idx="1632">
                  <c:v>113.88090585942</c:v>
                </c:pt>
                <c:pt idx="1633">
                  <c:v>115.12081934082</c:v>
                </c:pt>
                <c:pt idx="1634">
                  <c:v>116.32398787032</c:v>
                </c:pt>
                <c:pt idx="1635">
                  <c:v>115.02613852593</c:v>
                </c:pt>
                <c:pt idx="1636">
                  <c:v>115.57949236677</c:v>
                </c:pt>
                <c:pt idx="1637">
                  <c:v>113.9944971834</c:v>
                </c:pt>
                <c:pt idx="1638">
                  <c:v>115.14828516498</c:v>
                </c:pt>
                <c:pt idx="1639">
                  <c:v>115.91670008178</c:v>
                </c:pt>
                <c:pt idx="1640">
                  <c:v>114.35868807687</c:v>
                </c:pt>
                <c:pt idx="1641">
                  <c:v>115.48610763147</c:v>
                </c:pt>
                <c:pt idx="1642">
                  <c:v>116.45910864039</c:v>
                </c:pt>
                <c:pt idx="1643">
                  <c:v>114.4800847236</c:v>
                </c:pt>
                <c:pt idx="1644">
                  <c:v>115.64018401437</c:v>
                </c:pt>
                <c:pt idx="1645">
                  <c:v>114.50488018158</c:v>
                </c:pt>
                <c:pt idx="1646">
                  <c:v>115.05340240254</c:v>
                </c:pt>
                <c:pt idx="1647">
                  <c:v>115.8198254139</c:v>
                </c:pt>
                <c:pt idx="1648">
                  <c:v>114.0358182834</c:v>
                </c:pt>
                <c:pt idx="1649">
                  <c:v>115.30970159004</c:v>
                </c:pt>
                <c:pt idx="1650">
                  <c:v>116.06219035821</c:v>
                </c:pt>
                <c:pt idx="1651">
                  <c:v>114.45315073722</c:v>
                </c:pt>
                <c:pt idx="1652">
                  <c:v>115.4428314708</c:v>
                </c:pt>
                <c:pt idx="1653">
                  <c:v>113.65947202155</c:v>
                </c:pt>
                <c:pt idx="1654">
                  <c:v>114.50622046695</c:v>
                </c:pt>
                <c:pt idx="1655">
                  <c:v>92.39798173812001</c:v>
                </c:pt>
                <c:pt idx="1656">
                  <c:v>84.71623404855</c:v>
                </c:pt>
                <c:pt idx="1657">
                  <c:v>95.81103298259985</c:v>
                </c:pt>
                <c:pt idx="1658">
                  <c:v>115.56126478065</c:v>
                </c:pt>
                <c:pt idx="1659">
                  <c:v>114.13002476688</c:v>
                </c:pt>
                <c:pt idx="1660">
                  <c:v>115.02543654813</c:v>
                </c:pt>
                <c:pt idx="1661">
                  <c:v>115.6015919721</c:v>
                </c:pt>
                <c:pt idx="1662">
                  <c:v>113.71982041548</c:v>
                </c:pt>
                <c:pt idx="1663">
                  <c:v>114.81535474305</c:v>
                </c:pt>
                <c:pt idx="1664">
                  <c:v>115.49068467687</c:v>
                </c:pt>
                <c:pt idx="1665">
                  <c:v>114.08284624425</c:v>
                </c:pt>
                <c:pt idx="1666">
                  <c:v>114.9497378562</c:v>
                </c:pt>
                <c:pt idx="1667">
                  <c:v>115.803187071</c:v>
                </c:pt>
                <c:pt idx="1668">
                  <c:v>114.02838905742</c:v>
                </c:pt>
                <c:pt idx="1669">
                  <c:v>114.90038299521</c:v>
                </c:pt>
                <c:pt idx="1670">
                  <c:v>114.62046041355</c:v>
                </c:pt>
                <c:pt idx="1671">
                  <c:v>114.11558437284</c:v>
                </c:pt>
                <c:pt idx="1672">
                  <c:v>115.17151698</c:v>
                </c:pt>
                <c:pt idx="1673">
                  <c:v>113.82716282436</c:v>
                </c:pt>
                <c:pt idx="1674">
                  <c:v>114.20277968826</c:v>
                </c:pt>
                <c:pt idx="1675">
                  <c:v>115.3260432597</c:v>
                </c:pt>
                <c:pt idx="1676">
                  <c:v>113.31050435754</c:v>
                </c:pt>
                <c:pt idx="1677">
                  <c:v>114.1675066467</c:v>
                </c:pt>
                <c:pt idx="1678">
                  <c:v>114.82668065904</c:v>
                </c:pt>
                <c:pt idx="1679">
                  <c:v>113.8409239539</c:v>
                </c:pt>
                <c:pt idx="1680">
                  <c:v>99.95664274254001</c:v>
                </c:pt>
                <c:pt idx="1717">
                  <c:v>83.26234177074001</c:v>
                </c:pt>
                <c:pt idx="1732">
                  <c:v>86.58364523297998</c:v>
                </c:pt>
                <c:pt idx="1733">
                  <c:v>103.27766594745</c:v>
                </c:pt>
                <c:pt idx="1734">
                  <c:v>115.22246966109</c:v>
                </c:pt>
                <c:pt idx="1735">
                  <c:v>112.70085679908</c:v>
                </c:pt>
                <c:pt idx="1736">
                  <c:v>113.64811948413</c:v>
                </c:pt>
                <c:pt idx="1737">
                  <c:v>114.27764205885</c:v>
                </c:pt>
                <c:pt idx="1738">
                  <c:v>112.6862348829</c:v>
                </c:pt>
                <c:pt idx="1739">
                  <c:v>113.38869885609</c:v>
                </c:pt>
                <c:pt idx="1740">
                  <c:v>114.80219409087</c:v>
                </c:pt>
                <c:pt idx="1741">
                  <c:v>113.20784817408</c:v>
                </c:pt>
                <c:pt idx="1742">
                  <c:v>114.10173480717</c:v>
                </c:pt>
                <c:pt idx="1743">
                  <c:v>115.24773089238</c:v>
                </c:pt>
                <c:pt idx="1744">
                  <c:v>113.57023458057</c:v>
                </c:pt>
                <c:pt idx="1745">
                  <c:v>114.80649917103</c:v>
                </c:pt>
                <c:pt idx="1746">
                  <c:v>115.48651344753</c:v>
                </c:pt>
                <c:pt idx="1747">
                  <c:v>113.81936473254</c:v>
                </c:pt>
                <c:pt idx="1748">
                  <c:v>114.68308397865</c:v>
                </c:pt>
                <c:pt idx="1749">
                  <c:v>112.86852482574</c:v>
                </c:pt>
                <c:pt idx="1750">
                  <c:v>113.89972396296</c:v>
                </c:pt>
                <c:pt idx="1751">
                  <c:v>114.55264449096</c:v>
                </c:pt>
                <c:pt idx="1752">
                  <c:v>113.38445695491</c:v>
                </c:pt>
                <c:pt idx="1753">
                  <c:v>114.44575010895</c:v>
                </c:pt>
                <c:pt idx="1754">
                  <c:v>116.4353859207</c:v>
                </c:pt>
                <c:pt idx="1755">
                  <c:v>115.24455765306</c:v>
                </c:pt>
                <c:pt idx="1756">
                  <c:v>116.51479832763</c:v>
                </c:pt>
                <c:pt idx="1757">
                  <c:v>117.65409911037</c:v>
                </c:pt>
                <c:pt idx="1758">
                  <c:v>116.21691400878</c:v>
                </c:pt>
                <c:pt idx="1759">
                  <c:v>118.4301776627</c:v>
                </c:pt>
                <c:pt idx="1760">
                  <c:v>121.48878602486</c:v>
                </c:pt>
                <c:pt idx="1761">
                  <c:v>122.33870212841</c:v>
                </c:pt>
                <c:pt idx="1762">
                  <c:v>126.07495263619</c:v>
                </c:pt>
                <c:pt idx="1763">
                  <c:v>130.02986428632</c:v>
                </c:pt>
                <c:pt idx="1764">
                  <c:v>130.10786650872</c:v>
                </c:pt>
                <c:pt idx="1765">
                  <c:v>132.21766948728</c:v>
                </c:pt>
                <c:pt idx="1766">
                  <c:v>131.6823798405901</c:v>
                </c:pt>
                <c:pt idx="1767">
                  <c:v>135.00698752461</c:v>
                </c:pt>
                <c:pt idx="1768">
                  <c:v>138.83767725072</c:v>
                </c:pt>
                <c:pt idx="1769">
                  <c:v>138.28114417124</c:v>
                </c:pt>
                <c:pt idx="1770">
                  <c:v>140.8276865884</c:v>
                </c:pt>
                <c:pt idx="1771">
                  <c:v>142.55992849434</c:v>
                </c:pt>
                <c:pt idx="1772">
                  <c:v>139.82649420586</c:v>
                </c:pt>
                <c:pt idx="1773">
                  <c:v>139.5721778115</c:v>
                </c:pt>
                <c:pt idx="1774">
                  <c:v>141.131395237</c:v>
                </c:pt>
                <c:pt idx="1775">
                  <c:v>138.54623853994</c:v>
                </c:pt>
                <c:pt idx="1776">
                  <c:v>140.8445796597</c:v>
                </c:pt>
                <c:pt idx="1777">
                  <c:v>142.83720402014</c:v>
                </c:pt>
                <c:pt idx="1778">
                  <c:v>140.84962715628</c:v>
                </c:pt>
                <c:pt idx="1779">
                  <c:v>141.5295287224</c:v>
                </c:pt>
                <c:pt idx="1780">
                  <c:v>138.9244328381</c:v>
                </c:pt>
                <c:pt idx="1781">
                  <c:v>137.52789804502</c:v>
                </c:pt>
                <c:pt idx="1782">
                  <c:v>137.5492534751399</c:v>
                </c:pt>
                <c:pt idx="1783">
                  <c:v>134.07181712029</c:v>
                </c:pt>
                <c:pt idx="1784">
                  <c:v>134.3502714015</c:v>
                </c:pt>
                <c:pt idx="1785">
                  <c:v>135.89163472419</c:v>
                </c:pt>
                <c:pt idx="1786">
                  <c:v>133.80272474452</c:v>
                </c:pt>
                <c:pt idx="1787">
                  <c:v>134.01890620124</c:v>
                </c:pt>
                <c:pt idx="1788">
                  <c:v>135.2968872398</c:v>
                </c:pt>
                <c:pt idx="1789">
                  <c:v>132.55340795667</c:v>
                </c:pt>
                <c:pt idx="1790">
                  <c:v>132.9982953409</c:v>
                </c:pt>
                <c:pt idx="1791">
                  <c:v>132.2589803574601</c:v>
                </c:pt>
                <c:pt idx="1792">
                  <c:v>133.4544990735</c:v>
                </c:pt>
                <c:pt idx="1793">
                  <c:v>133.98137091445</c:v>
                </c:pt>
                <c:pt idx="1794">
                  <c:v>105.41017997568</c:v>
                </c:pt>
                <c:pt idx="1847">
                  <c:v>100.36743046048</c:v>
                </c:pt>
                <c:pt idx="1848">
                  <c:v>133.15419996802</c:v>
                </c:pt>
                <c:pt idx="1849">
                  <c:v>134.59134777469</c:v>
                </c:pt>
                <c:pt idx="1850">
                  <c:v>133.9718090881</c:v>
                </c:pt>
                <c:pt idx="1851">
                  <c:v>135.38740644166</c:v>
                </c:pt>
                <c:pt idx="1852">
                  <c:v>136.7483573991</c:v>
                </c:pt>
                <c:pt idx="1853">
                  <c:v>135.56713408534</c:v>
                </c:pt>
                <c:pt idx="1854">
                  <c:v>138.1582843788</c:v>
                </c:pt>
                <c:pt idx="1855">
                  <c:v>136.9730611017999</c:v>
                </c:pt>
                <c:pt idx="1856">
                  <c:v>137.85851152388</c:v>
                </c:pt>
                <c:pt idx="1857">
                  <c:v>137.9368153212</c:v>
                </c:pt>
                <c:pt idx="1858">
                  <c:v>137.50562233366</c:v>
                </c:pt>
                <c:pt idx="1859">
                  <c:v>134.25058250456</c:v>
                </c:pt>
                <c:pt idx="1860">
                  <c:v>132.82722153012</c:v>
                </c:pt>
                <c:pt idx="1861">
                  <c:v>131.477961459</c:v>
                </c:pt>
                <c:pt idx="1862">
                  <c:v>132.94395328149</c:v>
                </c:pt>
                <c:pt idx="1863">
                  <c:v>131.268999963</c:v>
                </c:pt>
                <c:pt idx="1864">
                  <c:v>132.1204239324</c:v>
                </c:pt>
                <c:pt idx="1865">
                  <c:v>131.85021478452</c:v>
                </c:pt>
                <c:pt idx="1866">
                  <c:v>128.91442435416</c:v>
                </c:pt>
                <c:pt idx="1867">
                  <c:v>131.06820422868</c:v>
                </c:pt>
                <c:pt idx="1868">
                  <c:v>131.8913754544801</c:v>
                </c:pt>
                <c:pt idx="1869">
                  <c:v>129.0552965946</c:v>
                </c:pt>
                <c:pt idx="1870">
                  <c:v>129.81662780544</c:v>
                </c:pt>
                <c:pt idx="1871">
                  <c:v>133.97673568774</c:v>
                </c:pt>
                <c:pt idx="1872">
                  <c:v>135.65131504516</c:v>
                </c:pt>
                <c:pt idx="1873">
                  <c:v>139.08117383958</c:v>
                </c:pt>
                <c:pt idx="1874">
                  <c:v>136.98619165182</c:v>
                </c:pt>
                <c:pt idx="1875">
                  <c:v>136.5837482073</c:v>
                </c:pt>
                <c:pt idx="1876">
                  <c:v>138.07546094683</c:v>
                </c:pt>
                <c:pt idx="1877">
                  <c:v>137.63987478766</c:v>
                </c:pt>
                <c:pt idx="1878">
                  <c:v>139.68849794088</c:v>
                </c:pt>
                <c:pt idx="1879">
                  <c:v>141.61401726164</c:v>
                </c:pt>
                <c:pt idx="1880">
                  <c:v>139.0247044319</c:v>
                </c:pt>
                <c:pt idx="1881">
                  <c:v>138.51427558458</c:v>
                </c:pt>
                <c:pt idx="1882">
                  <c:v>135.68175667922</c:v>
                </c:pt>
                <c:pt idx="1883">
                  <c:v>131.05941753312</c:v>
                </c:pt>
                <c:pt idx="1884">
                  <c:v>129.13254976848</c:v>
                </c:pt>
                <c:pt idx="1885">
                  <c:v>126.73501009858</c:v>
                </c:pt>
                <c:pt idx="1886">
                  <c:v>121.60830256414</c:v>
                </c:pt>
                <c:pt idx="1887">
                  <c:v>118.06922602804</c:v>
                </c:pt>
                <c:pt idx="1888">
                  <c:v>116.0383677336</c:v>
                </c:pt>
                <c:pt idx="1889">
                  <c:v>113.96454759585</c:v>
                </c:pt>
                <c:pt idx="1890">
                  <c:v>114.47075336235</c:v>
                </c:pt>
                <c:pt idx="1891">
                  <c:v>112.51553422572</c:v>
                </c:pt>
                <c:pt idx="1892">
                  <c:v>112.75408589175</c:v>
                </c:pt>
                <c:pt idx="1893">
                  <c:v>113.42632359291</c:v>
                </c:pt>
                <c:pt idx="1894">
                  <c:v>111.63056506404</c:v>
                </c:pt>
                <c:pt idx="1895">
                  <c:v>112.50471718904</c:v>
                </c:pt>
                <c:pt idx="1896">
                  <c:v>113.51848644189</c:v>
                </c:pt>
                <c:pt idx="1897">
                  <c:v>111.39547986824</c:v>
                </c:pt>
                <c:pt idx="1898">
                  <c:v>112.4455345926</c:v>
                </c:pt>
                <c:pt idx="1899">
                  <c:v>113.1076867952</c:v>
                </c:pt>
                <c:pt idx="1900">
                  <c:v>111.60540241248</c:v>
                </c:pt>
                <c:pt idx="1901">
                  <c:v>112.6361497074</c:v>
                </c:pt>
                <c:pt idx="1902">
                  <c:v>113.70945811419</c:v>
                </c:pt>
                <c:pt idx="1903">
                  <c:v>111.78253827016</c:v>
                </c:pt>
                <c:pt idx="1904">
                  <c:v>113.08389577044</c:v>
                </c:pt>
                <c:pt idx="1905">
                  <c:v>110.99678726396</c:v>
                </c:pt>
                <c:pt idx="1906">
                  <c:v>112.49128304646</c:v>
                </c:pt>
                <c:pt idx="1907">
                  <c:v>112.9240095548</c:v>
                </c:pt>
                <c:pt idx="1908">
                  <c:v>111.28395727016</c:v>
                </c:pt>
                <c:pt idx="1909">
                  <c:v>112.49784894882</c:v>
                </c:pt>
                <c:pt idx="1910">
                  <c:v>113.1356652074</c:v>
                </c:pt>
                <c:pt idx="1911">
                  <c:v>111.75378007467</c:v>
                </c:pt>
                <c:pt idx="1912">
                  <c:v>112.6624769397</c:v>
                </c:pt>
                <c:pt idx="1913">
                  <c:v>113.93584667097</c:v>
                </c:pt>
                <c:pt idx="1914">
                  <c:v>112.94338297029</c:v>
                </c:pt>
                <c:pt idx="1915">
                  <c:v>115.0908625971</c:v>
                </c:pt>
                <c:pt idx="1916">
                  <c:v>117.78959203086</c:v>
                </c:pt>
                <c:pt idx="1917">
                  <c:v>120.3887899708</c:v>
                </c:pt>
                <c:pt idx="1918">
                  <c:v>125.8415532521</c:v>
                </c:pt>
                <c:pt idx="1919">
                  <c:v>132.00955950703</c:v>
                </c:pt>
                <c:pt idx="1920">
                  <c:v>138.8932671966</c:v>
                </c:pt>
                <c:pt idx="1921">
                  <c:v>139.18531315024</c:v>
                </c:pt>
                <c:pt idx="1922">
                  <c:v>134.55525511836</c:v>
                </c:pt>
                <c:pt idx="1923">
                  <c:v>136.8877066448</c:v>
                </c:pt>
                <c:pt idx="1924">
                  <c:v>140.76542726708</c:v>
                </c:pt>
                <c:pt idx="1925">
                  <c:v>139.3775463255</c:v>
                </c:pt>
                <c:pt idx="1926">
                  <c:v>140.3855971105</c:v>
                </c:pt>
                <c:pt idx="1927">
                  <c:v>140.5288117212</c:v>
                </c:pt>
                <c:pt idx="1928">
                  <c:v>138.1774453948</c:v>
                </c:pt>
                <c:pt idx="1929">
                  <c:v>140.46492177088</c:v>
                </c:pt>
                <c:pt idx="1930">
                  <c:v>140.25080755014</c:v>
                </c:pt>
                <c:pt idx="1931">
                  <c:v>139.34335182362</c:v>
                </c:pt>
                <c:pt idx="1932">
                  <c:v>140.73964088632</c:v>
                </c:pt>
                <c:pt idx="1933">
                  <c:v>138.6856159549</c:v>
                </c:pt>
                <c:pt idx="1934">
                  <c:v>138.32005608638</c:v>
                </c:pt>
                <c:pt idx="1935">
                  <c:v>137.5558025802</c:v>
                </c:pt>
                <c:pt idx="1936">
                  <c:v>133.17229550963</c:v>
                </c:pt>
                <c:pt idx="1937">
                  <c:v>133.11559494039</c:v>
                </c:pt>
                <c:pt idx="1938">
                  <c:v>131.49051663744</c:v>
                </c:pt>
                <c:pt idx="1939">
                  <c:v>125.6893098136299</c:v>
                </c:pt>
                <c:pt idx="1940">
                  <c:v>123.17212277835</c:v>
                </c:pt>
                <c:pt idx="1941">
                  <c:v>121.39555113312</c:v>
                </c:pt>
                <c:pt idx="1942">
                  <c:v>118.9129902723</c:v>
                </c:pt>
                <c:pt idx="1943">
                  <c:v>120.70682913966</c:v>
                </c:pt>
                <c:pt idx="1944">
                  <c:v>120.16783166902</c:v>
                </c:pt>
                <c:pt idx="1945">
                  <c:v>121.80499913716</c:v>
                </c:pt>
                <c:pt idx="1946">
                  <c:v>123.4884841272</c:v>
                </c:pt>
                <c:pt idx="1947">
                  <c:v>123.85974116358</c:v>
                </c:pt>
                <c:pt idx="1948">
                  <c:v>125.30698276111</c:v>
                </c:pt>
                <c:pt idx="1949">
                  <c:v>127.01116553787</c:v>
                </c:pt>
                <c:pt idx="1950">
                  <c:v>125.0182940494</c:v>
                </c:pt>
                <c:pt idx="1951">
                  <c:v>124.93727188375</c:v>
                </c:pt>
                <c:pt idx="1952">
                  <c:v>122.96651032194</c:v>
                </c:pt>
                <c:pt idx="1953">
                  <c:v>119.1499843771</c:v>
                </c:pt>
                <c:pt idx="1954">
                  <c:v>117.70716673308</c:v>
                </c:pt>
                <c:pt idx="1955">
                  <c:v>89.41059811694987</c:v>
                </c:pt>
                <c:pt idx="1961">
                  <c:v>85.81065625056</c:v>
                </c:pt>
                <c:pt idx="1962">
                  <c:v>87.56123239737001</c:v>
                </c:pt>
                <c:pt idx="1963">
                  <c:v>87.56207005699976</c:v>
                </c:pt>
                <c:pt idx="1964">
                  <c:v>87.71970295631998</c:v>
                </c:pt>
                <c:pt idx="1965">
                  <c:v>88.02802544672001</c:v>
                </c:pt>
                <c:pt idx="1966">
                  <c:v>88.93086361527</c:v>
                </c:pt>
                <c:pt idx="1967">
                  <c:v>86.78650231107989</c:v>
                </c:pt>
                <c:pt idx="1968">
                  <c:v>86.45130742995998</c:v>
                </c:pt>
                <c:pt idx="1969">
                  <c:v>87.85747085824001</c:v>
                </c:pt>
                <c:pt idx="1970">
                  <c:v>86.54540509864</c:v>
                </c:pt>
                <c:pt idx="1971">
                  <c:v>85.75040456967002</c:v>
                </c:pt>
                <c:pt idx="1972">
                  <c:v>86.22395995632001</c:v>
                </c:pt>
                <c:pt idx="1973">
                  <c:v>87.86437683759968</c:v>
                </c:pt>
                <c:pt idx="1974">
                  <c:v>84.88568877935984</c:v>
                </c:pt>
                <c:pt idx="1975">
                  <c:v>85.07876080142968</c:v>
                </c:pt>
                <c:pt idx="1976">
                  <c:v>85.20911228456</c:v>
                </c:pt>
                <c:pt idx="1977">
                  <c:v>84.86602474472002</c:v>
                </c:pt>
                <c:pt idx="1978">
                  <c:v>85.29454941568</c:v>
                </c:pt>
                <c:pt idx="1979">
                  <c:v>85.43676038704002</c:v>
                </c:pt>
                <c:pt idx="1980">
                  <c:v>85.70571492168</c:v>
                </c:pt>
                <c:pt idx="1981">
                  <c:v>85.1612245832</c:v>
                </c:pt>
                <c:pt idx="1982">
                  <c:v>85.62315069219987</c:v>
                </c:pt>
                <c:pt idx="1983">
                  <c:v>86.09283239213978</c:v>
                </c:pt>
                <c:pt idx="1984">
                  <c:v>85.23733044892</c:v>
                </c:pt>
                <c:pt idx="1985">
                  <c:v>85.72537895631974</c:v>
                </c:pt>
                <c:pt idx="1986">
                  <c:v>86.22395995632001</c:v>
                </c:pt>
                <c:pt idx="1987">
                  <c:v>87.00461814287998</c:v>
                </c:pt>
                <c:pt idx="1988">
                  <c:v>87.57535378520002</c:v>
                </c:pt>
                <c:pt idx="1989">
                  <c:v>88.49377987367987</c:v>
                </c:pt>
                <c:pt idx="1990">
                  <c:v>89.03831009863985</c:v>
                </c:pt>
                <c:pt idx="1991">
                  <c:v>88.77137710187979</c:v>
                </c:pt>
                <c:pt idx="1992">
                  <c:v>88.59876108904002</c:v>
                </c:pt>
                <c:pt idx="1993">
                  <c:v>88.32138515043972</c:v>
                </c:pt>
                <c:pt idx="1994">
                  <c:v>89.10661194424</c:v>
                </c:pt>
                <c:pt idx="1995">
                  <c:v>91.3412444850401</c:v>
                </c:pt>
                <c:pt idx="1996">
                  <c:v>92.19376941791998</c:v>
                </c:pt>
                <c:pt idx="1997">
                  <c:v>93.22753489676001</c:v>
                </c:pt>
                <c:pt idx="1998">
                  <c:v>93.29587274679976</c:v>
                </c:pt>
                <c:pt idx="1999">
                  <c:v>94.88380841104001</c:v>
                </c:pt>
                <c:pt idx="2000">
                  <c:v>95.77766142736</c:v>
                </c:pt>
                <c:pt idx="2001">
                  <c:v>95.5804926692</c:v>
                </c:pt>
                <c:pt idx="2002">
                  <c:v>96.2114806488</c:v>
                </c:pt>
                <c:pt idx="2003">
                  <c:v>118.33450264768</c:v>
                </c:pt>
                <c:pt idx="2004">
                  <c:v>119.47155977064</c:v>
                </c:pt>
                <c:pt idx="2005">
                  <c:v>119.72791112524</c:v>
                </c:pt>
                <c:pt idx="2006">
                  <c:v>119.1100703936</c:v>
                </c:pt>
                <c:pt idx="2007">
                  <c:v>118.63140586448</c:v>
                </c:pt>
                <c:pt idx="2008">
                  <c:v>117.20403912932</c:v>
                </c:pt>
                <c:pt idx="2009">
                  <c:v>111.97231358852</c:v>
                </c:pt>
                <c:pt idx="2010">
                  <c:v>112.58944176056</c:v>
                </c:pt>
                <c:pt idx="2011">
                  <c:v>111.42680270128</c:v>
                </c:pt>
                <c:pt idx="2012">
                  <c:v>112.26141534904</c:v>
                </c:pt>
                <c:pt idx="2013">
                  <c:v>113.57117380473</c:v>
                </c:pt>
                <c:pt idx="2014">
                  <c:v>112.04348049831</c:v>
                </c:pt>
                <c:pt idx="2015">
                  <c:v>112.53695115288</c:v>
                </c:pt>
                <c:pt idx="2016">
                  <c:v>114.1658639595</c:v>
                </c:pt>
                <c:pt idx="2017">
                  <c:v>112.33982689629</c:v>
                </c:pt>
                <c:pt idx="2018">
                  <c:v>113.21561417754</c:v>
                </c:pt>
                <c:pt idx="2019">
                  <c:v>111.68135496876</c:v>
                </c:pt>
                <c:pt idx="2020">
                  <c:v>112.787097039</c:v>
                </c:pt>
                <c:pt idx="2021">
                  <c:v>113.44606133598</c:v>
                </c:pt>
                <c:pt idx="2022">
                  <c:v>111.94264541925</c:v>
                </c:pt>
                <c:pt idx="2023">
                  <c:v>112.64269916064</c:v>
                </c:pt>
                <c:pt idx="2024">
                  <c:v>113.69749073175</c:v>
                </c:pt>
                <c:pt idx="2025">
                  <c:v>112.08118794975</c:v>
                </c:pt>
                <c:pt idx="2026">
                  <c:v>112.76124572703</c:v>
                </c:pt>
                <c:pt idx="2027">
                  <c:v>113.908593609</c:v>
                </c:pt>
                <c:pt idx="2028">
                  <c:v>112.43552065512</c:v>
                </c:pt>
                <c:pt idx="2029">
                  <c:v>113.02459278975</c:v>
                </c:pt>
                <c:pt idx="2030">
                  <c:v>114.24048887823</c:v>
                </c:pt>
                <c:pt idx="2031">
                  <c:v>112.07460978675</c:v>
                </c:pt>
                <c:pt idx="2032">
                  <c:v>113.12289380367</c:v>
                </c:pt>
                <c:pt idx="2033">
                  <c:v>113.94906770376</c:v>
                </c:pt>
                <c:pt idx="2034">
                  <c:v>112.479142326</c:v>
                </c:pt>
                <c:pt idx="2035">
                  <c:v>113.28036195927</c:v>
                </c:pt>
                <c:pt idx="2036">
                  <c:v>113.92262563818</c:v>
                </c:pt>
                <c:pt idx="2037">
                  <c:v>112.38642292419</c:v>
                </c:pt>
                <c:pt idx="2038">
                  <c:v>113.16779424435</c:v>
                </c:pt>
                <c:pt idx="2039">
                  <c:v>114.01535344839</c:v>
                </c:pt>
                <c:pt idx="2040">
                  <c:v>112.28049815382</c:v>
                </c:pt>
                <c:pt idx="2041">
                  <c:v>112.84529230059</c:v>
                </c:pt>
                <c:pt idx="2042">
                  <c:v>113.86304884698</c:v>
                </c:pt>
                <c:pt idx="2043">
                  <c:v>112.39610220189</c:v>
                </c:pt>
                <c:pt idx="2044">
                  <c:v>112.88967629919</c:v>
                </c:pt>
                <c:pt idx="2045">
                  <c:v>113.8754700972</c:v>
                </c:pt>
                <c:pt idx="2046">
                  <c:v>111.88981249374</c:v>
                </c:pt>
                <c:pt idx="2047">
                  <c:v>112.80078355788</c:v>
                </c:pt>
                <c:pt idx="2048">
                  <c:v>113.76754063734</c:v>
                </c:pt>
                <c:pt idx="2049">
                  <c:v>114.41285370189</c:v>
                </c:pt>
                <c:pt idx="2050">
                  <c:v>112.66808130918</c:v>
                </c:pt>
                <c:pt idx="2051">
                  <c:v>113.42436312168</c:v>
                </c:pt>
                <c:pt idx="2052">
                  <c:v>114.22707055371</c:v>
                </c:pt>
                <c:pt idx="2053">
                  <c:v>112.56857479017</c:v>
                </c:pt>
                <c:pt idx="2054">
                  <c:v>112.72769301825</c:v>
                </c:pt>
                <c:pt idx="2055">
                  <c:v>114.17402998926</c:v>
                </c:pt>
                <c:pt idx="2056">
                  <c:v>112.45579804629</c:v>
                </c:pt>
                <c:pt idx="2057">
                  <c:v>113.17892446413</c:v>
                </c:pt>
                <c:pt idx="2058">
                  <c:v>113.92193605176</c:v>
                </c:pt>
                <c:pt idx="2059">
                  <c:v>112.0354741506</c:v>
                </c:pt>
                <c:pt idx="2060">
                  <c:v>113.17602213132</c:v>
                </c:pt>
                <c:pt idx="2061">
                  <c:v>113.70961245384</c:v>
                </c:pt>
                <c:pt idx="2062">
                  <c:v>112.2588007179</c:v>
                </c:pt>
                <c:pt idx="2063">
                  <c:v>113.00985707484</c:v>
                </c:pt>
                <c:pt idx="2064">
                  <c:v>113.5636803153</c:v>
                </c:pt>
                <c:pt idx="2065">
                  <c:v>114.10142990565</c:v>
                </c:pt>
                <c:pt idx="2066">
                  <c:v>112.82376999189</c:v>
                </c:pt>
                <c:pt idx="2067">
                  <c:v>113.10820904475</c:v>
                </c:pt>
                <c:pt idx="2068">
                  <c:v>114.08113841517</c:v>
                </c:pt>
                <c:pt idx="2069">
                  <c:v>112.39610220189</c:v>
                </c:pt>
                <c:pt idx="2070">
                  <c:v>113.01968176569</c:v>
                </c:pt>
                <c:pt idx="2071">
                  <c:v>113.52534570222</c:v>
                </c:pt>
                <c:pt idx="2072">
                  <c:v>111.88981249374</c:v>
                </c:pt>
                <c:pt idx="2073">
                  <c:v>112.80078355788</c:v>
                </c:pt>
                <c:pt idx="2074">
                  <c:v>113.51059941582</c:v>
                </c:pt>
                <c:pt idx="2075">
                  <c:v>114.05509033488</c:v>
                </c:pt>
                <c:pt idx="2076">
                  <c:v>112.30698941148</c:v>
                </c:pt>
                <c:pt idx="2077">
                  <c:v>112.75274507106</c:v>
                </c:pt>
                <c:pt idx="2078">
                  <c:v>113.92855099668</c:v>
                </c:pt>
                <c:pt idx="2079">
                  <c:v>112.00898289294</c:v>
                </c:pt>
                <c:pt idx="2080">
                  <c:v>112.72412606895</c:v>
                </c:pt>
                <c:pt idx="2081">
                  <c:v>113.61676121478</c:v>
                </c:pt>
                <c:pt idx="2082">
                  <c:v>113.92921606182</c:v>
                </c:pt>
                <c:pt idx="2083">
                  <c:v>112.19758225041</c:v>
                </c:pt>
                <c:pt idx="2084">
                  <c:v>113.12145467358</c:v>
                </c:pt>
                <c:pt idx="2085">
                  <c:v>113.86304884698</c:v>
                </c:pt>
                <c:pt idx="2086">
                  <c:v>111.90675971454</c:v>
                </c:pt>
                <c:pt idx="2087">
                  <c:v>112.9095246123</c:v>
                </c:pt>
                <c:pt idx="2088">
                  <c:v>113.88212537715</c:v>
                </c:pt>
                <c:pt idx="2089">
                  <c:v>112.00898289294</c:v>
                </c:pt>
                <c:pt idx="2090">
                  <c:v>112.50158563356</c:v>
                </c:pt>
                <c:pt idx="2091">
                  <c:v>95.13212227523998</c:v>
                </c:pt>
                <c:pt idx="2114">
                  <c:v>87.79101341660002</c:v>
                </c:pt>
                <c:pt idx="2115">
                  <c:v>109.58243609924</c:v>
                </c:pt>
                <c:pt idx="2116">
                  <c:v>112.2417513144</c:v>
                </c:pt>
                <c:pt idx="2117">
                  <c:v>112.73198108016</c:v>
                </c:pt>
                <c:pt idx="2118">
                  <c:v>110.87894457276</c:v>
                </c:pt>
                <c:pt idx="2119">
                  <c:v>111.3242855488</c:v>
                </c:pt>
                <c:pt idx="2120">
                  <c:v>112.40576452016</c:v>
                </c:pt>
                <c:pt idx="2121">
                  <c:v>112.78827462912</c:v>
                </c:pt>
                <c:pt idx="2122">
                  <c:v>111.19321829044</c:v>
                </c:pt>
                <c:pt idx="2123">
                  <c:v>111.81527641544</c:v>
                </c:pt>
                <c:pt idx="2124">
                  <c:v>112.1194470298</c:v>
                </c:pt>
                <c:pt idx="2125">
                  <c:v>110.377721179</c:v>
                </c:pt>
                <c:pt idx="2126">
                  <c:v>111.48790464188</c:v>
                </c:pt>
                <c:pt idx="2127">
                  <c:v>111.7802162332</c:v>
                </c:pt>
                <c:pt idx="2128">
                  <c:v>112.4977847556</c:v>
                </c:pt>
                <c:pt idx="2129">
                  <c:v>110.90601430784</c:v>
                </c:pt>
                <c:pt idx="2130">
                  <c:v>111.513830848</c:v>
                </c:pt>
                <c:pt idx="2131">
                  <c:v>112.0933493022</c:v>
                </c:pt>
                <c:pt idx="2132">
                  <c:v>110.14361967528</c:v>
                </c:pt>
                <c:pt idx="2133">
                  <c:v>111.27199170944</c:v>
                </c:pt>
                <c:pt idx="2134">
                  <c:v>111.7737116324</c:v>
                </c:pt>
                <c:pt idx="2135">
                  <c:v>112.27924330096</c:v>
                </c:pt>
                <c:pt idx="2136">
                  <c:v>110.31904694588</c:v>
                </c:pt>
                <c:pt idx="2137">
                  <c:v>111.23096788976</c:v>
                </c:pt>
                <c:pt idx="2138">
                  <c:v>111.99924133784</c:v>
                </c:pt>
                <c:pt idx="2139">
                  <c:v>110.6712611212</c:v>
                </c:pt>
                <c:pt idx="2140">
                  <c:v>110.9363930582</c:v>
                </c:pt>
                <c:pt idx="2141">
                  <c:v>111.80391690888</c:v>
                </c:pt>
                <c:pt idx="2142">
                  <c:v>112.30764110492</c:v>
                </c:pt>
                <c:pt idx="2143">
                  <c:v>110.637479634</c:v>
                </c:pt>
                <c:pt idx="2144">
                  <c:v>111.4303015582</c:v>
                </c:pt>
                <c:pt idx="2145">
                  <c:v>111.9654380176</c:v>
                </c:pt>
                <c:pt idx="2146">
                  <c:v>110.0893113616</c:v>
                </c:pt>
                <c:pt idx="2147">
                  <c:v>111.22234632336</c:v>
                </c:pt>
                <c:pt idx="2148">
                  <c:v>111.54380721488</c:v>
                </c:pt>
                <c:pt idx="2149">
                  <c:v>110.23474996216</c:v>
                </c:pt>
                <c:pt idx="2150">
                  <c:v>110.51893398784</c:v>
                </c:pt>
                <c:pt idx="2151">
                  <c:v>111.54729860368</c:v>
                </c:pt>
                <c:pt idx="2152">
                  <c:v>109.67571182032</c:v>
                </c:pt>
                <c:pt idx="2153">
                  <c:v>110.38271541216</c:v>
                </c:pt>
                <c:pt idx="2154">
                  <c:v>110.9794900176</c:v>
                </c:pt>
                <c:pt idx="2155">
                  <c:v>111.93720972992</c:v>
                </c:pt>
                <c:pt idx="2156">
                  <c:v>109.81739065232</c:v>
                </c:pt>
                <c:pt idx="2157">
                  <c:v>110.71352068512</c:v>
                </c:pt>
                <c:pt idx="2158">
                  <c:v>111.22875675412</c:v>
                </c:pt>
                <c:pt idx="2159">
                  <c:v>109.57141026548</c:v>
                </c:pt>
                <c:pt idx="2160">
                  <c:v>84.48241358304</c:v>
                </c:pt>
                <c:pt idx="2213">
                  <c:v>95.25063980639995</c:v>
                </c:pt>
                <c:pt idx="2214">
                  <c:v>110.44539050696</c:v>
                </c:pt>
                <c:pt idx="2215">
                  <c:v>111.2546577134</c:v>
                </c:pt>
                <c:pt idx="2216">
                  <c:v>109.67497473944</c:v>
                </c:pt>
                <c:pt idx="2217">
                  <c:v>110.44539050696</c:v>
                </c:pt>
                <c:pt idx="2218">
                  <c:v>111.45298168512</c:v>
                </c:pt>
                <c:pt idx="2219">
                  <c:v>109.81839821488</c:v>
                </c:pt>
                <c:pt idx="2220">
                  <c:v>110.32887555336</c:v>
                </c:pt>
                <c:pt idx="2221">
                  <c:v>111.9694049272</c:v>
                </c:pt>
                <c:pt idx="2222">
                  <c:v>110.60536446848</c:v>
                </c:pt>
                <c:pt idx="2223">
                  <c:v>112.24105810896</c:v>
                </c:pt>
                <c:pt idx="2224">
                  <c:v>113.22249923025</c:v>
                </c:pt>
                <c:pt idx="2225">
                  <c:v>111.39818041149</c:v>
                </c:pt>
                <c:pt idx="2226">
                  <c:v>112.3780476104999</c:v>
                </c:pt>
                <c:pt idx="2227">
                  <c:v>113.44674882876</c:v>
                </c:pt>
                <c:pt idx="2228">
                  <c:v>112.29659568288</c:v>
                </c:pt>
                <c:pt idx="2229">
                  <c:v>112.78581774579</c:v>
                </c:pt>
                <c:pt idx="2230">
                  <c:v>113.63843371146</c:v>
                </c:pt>
                <c:pt idx="2231">
                  <c:v>111.3873609574</c:v>
                </c:pt>
                <c:pt idx="2232">
                  <c:v>111.76288419192</c:v>
                </c:pt>
                <c:pt idx="2233">
                  <c:v>112.1129027668</c:v>
                </c:pt>
                <c:pt idx="2234">
                  <c:v>110.77527970944</c:v>
                </c:pt>
                <c:pt idx="2235">
                  <c:v>111.81527641544</c:v>
                </c:pt>
                <c:pt idx="2236">
                  <c:v>112.72545195808</c:v>
                </c:pt>
                <c:pt idx="2237">
                  <c:v>111.33644787784</c:v>
                </c:pt>
                <c:pt idx="2238">
                  <c:v>112.00558346632</c:v>
                </c:pt>
                <c:pt idx="2239">
                  <c:v>113.06337532424</c:v>
                </c:pt>
                <c:pt idx="2240">
                  <c:v>111.3036213048</c:v>
                </c:pt>
                <c:pt idx="2241">
                  <c:v>112.1105247952</c:v>
                </c:pt>
                <c:pt idx="2242">
                  <c:v>113.49958429125</c:v>
                </c:pt>
                <c:pt idx="2243">
                  <c:v>112.9459027866</c:v>
                </c:pt>
                <c:pt idx="2244">
                  <c:v>114.81535474305</c:v>
                </c:pt>
                <c:pt idx="2245">
                  <c:v>116.8774887759</c:v>
                </c:pt>
                <c:pt idx="2246">
                  <c:v>115.3534742085</c:v>
                </c:pt>
                <c:pt idx="2247">
                  <c:v>115.92635586624</c:v>
                </c:pt>
                <c:pt idx="2248">
                  <c:v>116.50997488005</c:v>
                </c:pt>
                <c:pt idx="2249">
                  <c:v>116.81677144137</c:v>
                </c:pt>
                <c:pt idx="2250">
                  <c:v>117.20923853506</c:v>
                </c:pt>
                <c:pt idx="2251">
                  <c:v>119.3631428472</c:v>
                </c:pt>
                <c:pt idx="2252">
                  <c:v>121.5641959441</c:v>
                </c:pt>
                <c:pt idx="2253">
                  <c:v>120.535131206</c:v>
                </c:pt>
                <c:pt idx="2254">
                  <c:v>121.41108654428</c:v>
                </c:pt>
                <c:pt idx="2255">
                  <c:v>119.97646260742</c:v>
                </c:pt>
                <c:pt idx="2256">
                  <c:v>121.89647144502</c:v>
                </c:pt>
                <c:pt idx="2257">
                  <c:v>122.40358313988</c:v>
                </c:pt>
                <c:pt idx="2258">
                  <c:v>120.6292338892</c:v>
                </c:pt>
                <c:pt idx="2259">
                  <c:v>121.7225318379</c:v>
                </c:pt>
                <c:pt idx="2260">
                  <c:v>123.0372221358</c:v>
                </c:pt>
                <c:pt idx="2261">
                  <c:v>121.188568997</c:v>
                </c:pt>
                <c:pt idx="2262">
                  <c:v>121.69397451946</c:v>
                </c:pt>
                <c:pt idx="2263">
                  <c:v>121.8036178418</c:v>
                </c:pt>
                <c:pt idx="2264">
                  <c:v>122.6486565566</c:v>
                </c:pt>
                <c:pt idx="2265">
                  <c:v>122.67765281131</c:v>
                </c:pt>
                <c:pt idx="2266">
                  <c:v>126.0191692222</c:v>
                </c:pt>
                <c:pt idx="2267">
                  <c:v>127.0053677562</c:v>
                </c:pt>
                <c:pt idx="2268">
                  <c:v>124.79127905553</c:v>
                </c:pt>
                <c:pt idx="2269">
                  <c:v>125.41094130876</c:v>
                </c:pt>
                <c:pt idx="2270">
                  <c:v>126.92539749188</c:v>
                </c:pt>
                <c:pt idx="2271">
                  <c:v>126.07605253122</c:v>
                </c:pt>
                <c:pt idx="2272">
                  <c:v>128.2294022544</c:v>
                </c:pt>
                <c:pt idx="2273">
                  <c:v>130.10412881664</c:v>
                </c:pt>
                <c:pt idx="2274">
                  <c:v>130.21218243264</c:v>
                </c:pt>
                <c:pt idx="2275">
                  <c:v>133.91884518825</c:v>
                </c:pt>
                <c:pt idx="2276">
                  <c:v>138.8400010263</c:v>
                </c:pt>
                <c:pt idx="2277">
                  <c:v>138.46779975014</c:v>
                </c:pt>
                <c:pt idx="2278">
                  <c:v>139.13810682912</c:v>
                </c:pt>
                <c:pt idx="2279">
                  <c:v>134.24936770827</c:v>
                </c:pt>
                <c:pt idx="2280">
                  <c:v>133.85743273379</c:v>
                </c:pt>
                <c:pt idx="2281">
                  <c:v>138.27026401734</c:v>
                </c:pt>
                <c:pt idx="2282">
                  <c:v>138.00777387684</c:v>
                </c:pt>
                <c:pt idx="2283">
                  <c:v>137.21432056556</c:v>
                </c:pt>
                <c:pt idx="2284">
                  <c:v>136.52612217135</c:v>
                </c:pt>
                <c:pt idx="2285">
                  <c:v>134.30694256986</c:v>
                </c:pt>
                <c:pt idx="2286">
                  <c:v>134.98309562741</c:v>
                </c:pt>
                <c:pt idx="2287">
                  <c:v>134.80279439833</c:v>
                </c:pt>
                <c:pt idx="2288">
                  <c:v>131.4930007406</c:v>
                </c:pt>
                <c:pt idx="2289">
                  <c:v>131.5832662512</c:v>
                </c:pt>
                <c:pt idx="2290">
                  <c:v>132.85809086316</c:v>
                </c:pt>
                <c:pt idx="2291">
                  <c:v>130.61178189972</c:v>
                </c:pt>
                <c:pt idx="2292">
                  <c:v>132.88182109193</c:v>
                </c:pt>
                <c:pt idx="2293">
                  <c:v>134.8331176421</c:v>
                </c:pt>
                <c:pt idx="2294">
                  <c:v>132.58600764256</c:v>
                </c:pt>
                <c:pt idx="2295">
                  <c:v>132.13793511024</c:v>
                </c:pt>
                <c:pt idx="2296">
                  <c:v>130.60547753376</c:v>
                </c:pt>
                <c:pt idx="2297">
                  <c:v>128.297637636</c:v>
                </c:pt>
                <c:pt idx="2298">
                  <c:v>127.36875630115</c:v>
                </c:pt>
                <c:pt idx="2299">
                  <c:v>127.2261437801</c:v>
                </c:pt>
                <c:pt idx="2300">
                  <c:v>124.1271713669</c:v>
                </c:pt>
                <c:pt idx="2301">
                  <c:v>122.83227325375</c:v>
                </c:pt>
                <c:pt idx="2302">
                  <c:v>121.24797090076</c:v>
                </c:pt>
                <c:pt idx="2303">
                  <c:v>116.9959880735</c:v>
                </c:pt>
                <c:pt idx="2304">
                  <c:v>116.40873796122</c:v>
                </c:pt>
                <c:pt idx="2305">
                  <c:v>112.90859001876</c:v>
                </c:pt>
                <c:pt idx="2306">
                  <c:v>113.37872311065</c:v>
                </c:pt>
                <c:pt idx="2307">
                  <c:v>113.83565942259</c:v>
                </c:pt>
                <c:pt idx="2308">
                  <c:v>112.04871977943</c:v>
                </c:pt>
                <c:pt idx="2309">
                  <c:v>112.41105875775</c:v>
                </c:pt>
                <c:pt idx="2310">
                  <c:v>112.75447493904</c:v>
                </c:pt>
                <c:pt idx="2311">
                  <c:v>111.09160782016</c:v>
                </c:pt>
                <c:pt idx="2312">
                  <c:v>111.23932792832</c:v>
                </c:pt>
                <c:pt idx="2313">
                  <c:v>111.99746938816</c:v>
                </c:pt>
                <c:pt idx="2314">
                  <c:v>110.396228848</c:v>
                </c:pt>
                <c:pt idx="2315">
                  <c:v>111.350394961</c:v>
                </c:pt>
                <c:pt idx="2316">
                  <c:v>111.9694049272</c:v>
                </c:pt>
                <c:pt idx="2317">
                  <c:v>111.9302583358</c:v>
                </c:pt>
                <c:pt idx="2318">
                  <c:v>111.43539008896</c:v>
                </c:pt>
                <c:pt idx="2319">
                  <c:v>112.0542027108</c:v>
                </c:pt>
                <c:pt idx="2320">
                  <c:v>110.5147144178</c:v>
                </c:pt>
                <c:pt idx="2321">
                  <c:v>111.04862814112</c:v>
                </c:pt>
                <c:pt idx="2322">
                  <c:v>111.923753735</c:v>
                </c:pt>
                <c:pt idx="2323">
                  <c:v>110.4038189066</c:v>
                </c:pt>
                <c:pt idx="2324">
                  <c:v>111.1865920858</c:v>
                </c:pt>
                <c:pt idx="2325">
                  <c:v>112.28500603072</c:v>
                </c:pt>
                <c:pt idx="2326">
                  <c:v>110.5864633376</c:v>
                </c:pt>
                <c:pt idx="2327">
                  <c:v>111.4605785634</c:v>
                </c:pt>
                <c:pt idx="2328">
                  <c:v>112.3673357798</c:v>
                </c:pt>
                <c:pt idx="2329">
                  <c:v>110.7691077686</c:v>
                </c:pt>
                <c:pt idx="2330">
                  <c:v>111.6823695858</c:v>
                </c:pt>
                <c:pt idx="2331">
                  <c:v>112.2629448694</c:v>
                </c:pt>
                <c:pt idx="2332">
                  <c:v>110.52124426544</c:v>
                </c:pt>
                <c:pt idx="2333">
                  <c:v>111.5975718022</c:v>
                </c:pt>
                <c:pt idx="2334">
                  <c:v>112.5660655488</c:v>
                </c:pt>
                <c:pt idx="2335">
                  <c:v>110.8147589608</c:v>
                </c:pt>
                <c:pt idx="2336">
                  <c:v>111.83407100864</c:v>
                </c:pt>
                <c:pt idx="2337">
                  <c:v>96.4895655648</c:v>
                </c:pt>
                <c:pt idx="2344">
                  <c:v>102.3601123506</c:v>
                </c:pt>
                <c:pt idx="2345">
                  <c:v>111.73230322992</c:v>
                </c:pt>
                <c:pt idx="2346">
                  <c:v>110.46811300864</c:v>
                </c:pt>
                <c:pt idx="2347">
                  <c:v>111.1213477668</c:v>
                </c:pt>
                <c:pt idx="2348">
                  <c:v>111.9302583358</c:v>
                </c:pt>
                <c:pt idx="2349">
                  <c:v>110.4038189066</c:v>
                </c:pt>
                <c:pt idx="2350">
                  <c:v>111.2518364048</c:v>
                </c:pt>
                <c:pt idx="2351">
                  <c:v>112.36344678976</c:v>
                </c:pt>
                <c:pt idx="2352">
                  <c:v>110.74261592832</c:v>
                </c:pt>
                <c:pt idx="2353">
                  <c:v>111.55301149056</c:v>
                </c:pt>
                <c:pt idx="2354">
                  <c:v>112.39611057088</c:v>
                </c:pt>
                <c:pt idx="2355">
                  <c:v>110.8863842496</c:v>
                </c:pt>
                <c:pt idx="2356">
                  <c:v>111.72948332992</c:v>
                </c:pt>
                <c:pt idx="2357">
                  <c:v>112.3673357798</c:v>
                </c:pt>
                <c:pt idx="2358">
                  <c:v>110.7169123134</c:v>
                </c:pt>
                <c:pt idx="2359">
                  <c:v>111.71640987008</c:v>
                </c:pt>
                <c:pt idx="2360">
                  <c:v>112.59872932992</c:v>
                </c:pt>
                <c:pt idx="2361">
                  <c:v>111.2194144022</c:v>
                </c:pt>
                <c:pt idx="2362">
                  <c:v>111.80136749056</c:v>
                </c:pt>
                <c:pt idx="2363">
                  <c:v>112.87605969484</c:v>
                </c:pt>
                <c:pt idx="2364">
                  <c:v>111.31762991544</c:v>
                </c:pt>
                <c:pt idx="2365">
                  <c:v>111.79980936</c:v>
                </c:pt>
                <c:pt idx="2366">
                  <c:v>110.42237576768</c:v>
                </c:pt>
                <c:pt idx="2367">
                  <c:v>111.0756965746</c:v>
                </c:pt>
                <c:pt idx="2368">
                  <c:v>112.345687961</c:v>
                </c:pt>
                <c:pt idx="2369">
                  <c:v>93.74959373728</c:v>
                </c:pt>
                <c:pt idx="2431">
                  <c:v>89.39731180992</c:v>
                </c:pt>
                <c:pt idx="2432">
                  <c:v>110.40274570944</c:v>
                </c:pt>
                <c:pt idx="2433">
                  <c:v>110.3516234514</c:v>
                </c:pt>
                <c:pt idx="2434">
                  <c:v>111.1931363488</c:v>
                </c:pt>
                <c:pt idx="2435">
                  <c:v>112.0868050392</c:v>
                </c:pt>
                <c:pt idx="2436">
                  <c:v>110.5277236194</c:v>
                </c:pt>
                <c:pt idx="2437">
                  <c:v>111.76288419192</c:v>
                </c:pt>
                <c:pt idx="2438">
                  <c:v>112.230342541</c:v>
                </c:pt>
                <c:pt idx="2439">
                  <c:v>110.7104077126</c:v>
                </c:pt>
                <c:pt idx="2440">
                  <c:v>111.77526030784</c:v>
                </c:pt>
                <c:pt idx="2441">
                  <c:v>112.4325404366</c:v>
                </c:pt>
                <c:pt idx="2442">
                  <c:v>110.58636560424</c:v>
                </c:pt>
                <c:pt idx="2443">
                  <c:v>111.86021792832</c:v>
                </c:pt>
                <c:pt idx="2444">
                  <c:v>110.53348030784</c:v>
                </c:pt>
                <c:pt idx="2445">
                  <c:v>111.23277132992</c:v>
                </c:pt>
                <c:pt idx="2446">
                  <c:v>112.03013316928</c:v>
                </c:pt>
                <c:pt idx="2447">
                  <c:v>110.4615961472</c:v>
                </c:pt>
                <c:pt idx="2448">
                  <c:v>111.3830962496</c:v>
                </c:pt>
                <c:pt idx="2449">
                  <c:v>112.0933493022</c:v>
                </c:pt>
                <c:pt idx="2450">
                  <c:v>110.5799190746</c:v>
                </c:pt>
                <c:pt idx="2451">
                  <c:v>111.61186192832</c:v>
                </c:pt>
                <c:pt idx="2452">
                  <c:v>112.2629448694</c:v>
                </c:pt>
                <c:pt idx="2453">
                  <c:v>110.90601430784</c:v>
                </c:pt>
                <c:pt idx="2454">
                  <c:v>111.59223187008</c:v>
                </c:pt>
                <c:pt idx="2455">
                  <c:v>112.37000338816</c:v>
                </c:pt>
                <c:pt idx="2456">
                  <c:v>110.5277236194</c:v>
                </c:pt>
                <c:pt idx="2457">
                  <c:v>111.3105364608</c:v>
                </c:pt>
                <c:pt idx="2458">
                  <c:v>112.106398166</c:v>
                </c:pt>
                <c:pt idx="2459">
                  <c:v>110.5212190186</c:v>
                </c:pt>
                <c:pt idx="2460">
                  <c:v>111.54649462912</c:v>
                </c:pt>
                <c:pt idx="2461">
                  <c:v>112.2042448134</c:v>
                </c:pt>
                <c:pt idx="2462">
                  <c:v>110.768762848</c:v>
                </c:pt>
                <c:pt idx="2463">
                  <c:v>111.3105364608</c:v>
                </c:pt>
                <c:pt idx="2464">
                  <c:v>112.0672515746</c:v>
                </c:pt>
                <c:pt idx="2465">
                  <c:v>110.501665554</c:v>
                </c:pt>
                <c:pt idx="2466">
                  <c:v>111.2257386772</c:v>
                </c:pt>
                <c:pt idx="2467">
                  <c:v>112.0216003824</c:v>
                </c:pt>
                <c:pt idx="2468">
                  <c:v>110.4429258358</c:v>
                </c:pt>
                <c:pt idx="2469">
                  <c:v>111.47461046848</c:v>
                </c:pt>
                <c:pt idx="2470">
                  <c:v>112.53555005368</c:v>
                </c:pt>
                <c:pt idx="2471">
                  <c:v>110.78835316928</c:v>
                </c:pt>
                <c:pt idx="2472">
                  <c:v>111.89386475072</c:v>
                </c:pt>
                <c:pt idx="2473">
                  <c:v>112.3999381082</c:v>
                </c:pt>
                <c:pt idx="2474">
                  <c:v>110.9582964626</c:v>
                </c:pt>
                <c:pt idx="2475">
                  <c:v>111.86673478976</c:v>
                </c:pt>
                <c:pt idx="2476">
                  <c:v>112.69676041024</c:v>
                </c:pt>
                <c:pt idx="2477">
                  <c:v>111.31110079336</c:v>
                </c:pt>
                <c:pt idx="2478">
                  <c:v>111.87329138816</c:v>
                </c:pt>
                <c:pt idx="2479">
                  <c:v>112.05628008896</c:v>
                </c:pt>
                <c:pt idx="2480">
                  <c:v>111.36349301688</c:v>
                </c:pt>
                <c:pt idx="2481">
                  <c:v>112.2801976816</c:v>
                </c:pt>
                <c:pt idx="2482">
                  <c:v>110.76106206984</c:v>
                </c:pt>
                <c:pt idx="2483">
                  <c:v>111.40924316928</c:v>
                </c:pt>
                <c:pt idx="2484">
                  <c:v>112.56174616544</c:v>
                </c:pt>
                <c:pt idx="2485">
                  <c:v>111.05574842128</c:v>
                </c:pt>
                <c:pt idx="2486">
                  <c:v>111.78829403072</c:v>
                </c:pt>
                <c:pt idx="2487">
                  <c:v>110.6321145298</c:v>
                </c:pt>
                <c:pt idx="2488">
                  <c:v>111.27854830784</c:v>
                </c:pt>
                <c:pt idx="2489">
                  <c:v>105.80823918336</c:v>
                </c:pt>
                <c:pt idx="2856">
                  <c:v>67.5948502404</c:v>
                </c:pt>
                <c:pt idx="2857">
                  <c:v>115.05367186809</c:v>
                </c:pt>
                <c:pt idx="2858">
                  <c:v>116.2387085652</c:v>
                </c:pt>
                <c:pt idx="2859">
                  <c:v>116.8965262863</c:v>
                </c:pt>
                <c:pt idx="2860">
                  <c:v>115.16044661055</c:v>
                </c:pt>
                <c:pt idx="2861">
                  <c:v>115.7165446176</c:v>
                </c:pt>
                <c:pt idx="2862">
                  <c:v>116.50997488005</c:v>
                </c:pt>
                <c:pt idx="2863">
                  <c:v>116.9507877957</c:v>
                </c:pt>
                <c:pt idx="2864">
                  <c:v>114.9434418051</c:v>
                </c:pt>
                <c:pt idx="2865">
                  <c:v>115.52667056685</c:v>
                </c:pt>
                <c:pt idx="2866">
                  <c:v>115.96028780676</c:v>
                </c:pt>
                <c:pt idx="2867">
                  <c:v>116.5898312442</c:v>
                </c:pt>
                <c:pt idx="2868">
                  <c:v>114.9366797325</c:v>
                </c:pt>
                <c:pt idx="2869">
                  <c:v>115.48644277569</c:v>
                </c:pt>
                <c:pt idx="2870">
                  <c:v>116.06857289985</c:v>
                </c:pt>
                <c:pt idx="2871">
                  <c:v>116.73378299025</c:v>
                </c:pt>
                <c:pt idx="2872">
                  <c:v>114.7332403044</c:v>
                </c:pt>
                <c:pt idx="2873">
                  <c:v>115.07351068182</c:v>
                </c:pt>
                <c:pt idx="2874">
                  <c:v>115.9674834825</c:v>
                </c:pt>
                <c:pt idx="2875">
                  <c:v>116.47608205275</c:v>
                </c:pt>
                <c:pt idx="2876">
                  <c:v>115.38425472075</c:v>
                </c:pt>
                <c:pt idx="2877">
                  <c:v>115.133357088</c:v>
                </c:pt>
                <c:pt idx="2878">
                  <c:v>115.98749009304</c:v>
                </c:pt>
                <c:pt idx="2879">
                  <c:v>116.39468978865</c:v>
                </c:pt>
                <c:pt idx="2880">
                  <c:v>117.1203343965</c:v>
                </c:pt>
                <c:pt idx="2881">
                  <c:v>115.19438067</c:v>
                </c:pt>
                <c:pt idx="2882">
                  <c:v>115.7775681996</c:v>
                </c:pt>
                <c:pt idx="2883">
                  <c:v>116.57855066823</c:v>
                </c:pt>
                <c:pt idx="2884">
                  <c:v>116.9168949684</c:v>
                </c:pt>
                <c:pt idx="2885">
                  <c:v>114.9638104872</c:v>
                </c:pt>
                <c:pt idx="2886">
                  <c:v>115.5131051895</c:v>
                </c:pt>
                <c:pt idx="2887">
                  <c:v>116.09633395125</c:v>
                </c:pt>
                <c:pt idx="2888">
                  <c:v>116.74054506285</c:v>
                </c:pt>
                <c:pt idx="2889">
                  <c:v>114.83496001845</c:v>
                </c:pt>
                <c:pt idx="2890">
                  <c:v>115.5402359442</c:v>
                </c:pt>
                <c:pt idx="2891">
                  <c:v>116.63982342045</c:v>
                </c:pt>
                <c:pt idx="2892">
                  <c:v>116.1029842134</c:v>
                </c:pt>
                <c:pt idx="2893">
                  <c:v>115.30811534427</c:v>
                </c:pt>
                <c:pt idx="2894">
                  <c:v>115.95353581302</c:v>
                </c:pt>
                <c:pt idx="2895">
                  <c:v>116.81677144137</c:v>
                </c:pt>
                <c:pt idx="2896">
                  <c:v>114.77818899588</c:v>
                </c:pt>
                <c:pt idx="2897">
                  <c:v>115.57126593771</c:v>
                </c:pt>
                <c:pt idx="2898">
                  <c:v>115.9807157598</c:v>
                </c:pt>
                <c:pt idx="2899">
                  <c:v>116.65331617533</c:v>
                </c:pt>
                <c:pt idx="2900">
                  <c:v>114.97913562168</c:v>
                </c:pt>
                <c:pt idx="2901">
                  <c:v>115.43042510478</c:v>
                </c:pt>
                <c:pt idx="2902">
                  <c:v>116.08261990677</c:v>
                </c:pt>
                <c:pt idx="2903">
                  <c:v>117.04139114613</c:v>
                </c:pt>
                <c:pt idx="2904">
                  <c:v>115.35732542088</c:v>
                </c:pt>
                <c:pt idx="2905">
                  <c:v>115.76182852806</c:v>
                </c:pt>
                <c:pt idx="2906">
                  <c:v>116.40841712181</c:v>
                </c:pt>
                <c:pt idx="2907">
                  <c:v>116.88430441605</c:v>
                </c:pt>
                <c:pt idx="2908">
                  <c:v>115.02276720999</c:v>
                </c:pt>
                <c:pt idx="2909">
                  <c:v>116.26889215164</c:v>
                </c:pt>
                <c:pt idx="2910">
                  <c:v>116.54452143444</c:v>
                </c:pt>
                <c:pt idx="2911">
                  <c:v>117.34147161711</c:v>
                </c:pt>
                <c:pt idx="2912">
                  <c:v>115.41184062633</c:v>
                </c:pt>
                <c:pt idx="2913">
                  <c:v>116.09371598697</c:v>
                </c:pt>
                <c:pt idx="2914">
                  <c:v>116.94514451841</c:v>
                </c:pt>
                <c:pt idx="2915">
                  <c:v>117.38238911352</c:v>
                </c:pt>
                <c:pt idx="2916">
                  <c:v>115.54139197008</c:v>
                </c:pt>
                <c:pt idx="2917">
                  <c:v>116.17550952336</c:v>
                </c:pt>
                <c:pt idx="2918">
                  <c:v>116.857384884</c:v>
                </c:pt>
                <c:pt idx="2919">
                  <c:v>117.5596568082</c:v>
                </c:pt>
                <c:pt idx="2920">
                  <c:v>115.94104493778</c:v>
                </c:pt>
                <c:pt idx="2921">
                  <c:v>116.60359201185</c:v>
                </c:pt>
                <c:pt idx="2922">
                  <c:v>117.22518933258</c:v>
                </c:pt>
                <c:pt idx="2923">
                  <c:v>117.82631177664</c:v>
                </c:pt>
                <c:pt idx="2924">
                  <c:v>116.0060426376</c:v>
                </c:pt>
                <c:pt idx="2925">
                  <c:v>115.94560452453</c:v>
                </c:pt>
                <c:pt idx="2926">
                  <c:v>116.73463239477</c:v>
                </c:pt>
                <c:pt idx="2927">
                  <c:v>117.8057496108</c:v>
                </c:pt>
                <c:pt idx="2928">
                  <c:v>115.8897124014</c:v>
                </c:pt>
                <c:pt idx="2929">
                  <c:v>116.42347513395</c:v>
                </c:pt>
                <c:pt idx="2930">
                  <c:v>116.85635083419</c:v>
                </c:pt>
                <c:pt idx="2931">
                  <c:v>117.43695687039</c:v>
                </c:pt>
                <c:pt idx="2932">
                  <c:v>115.7460054501</c:v>
                </c:pt>
                <c:pt idx="2933">
                  <c:v>116.31396827355</c:v>
                </c:pt>
                <c:pt idx="2934">
                  <c:v>116.65824705789</c:v>
                </c:pt>
                <c:pt idx="2935">
                  <c:v>117.3951820962</c:v>
                </c:pt>
                <c:pt idx="2936">
                  <c:v>117.99734501055</c:v>
                </c:pt>
                <c:pt idx="2937">
                  <c:v>116.13606123135</c:v>
                </c:pt>
                <c:pt idx="2938">
                  <c:v>116.65824705789</c:v>
                </c:pt>
                <c:pt idx="2939">
                  <c:v>117.32083566315</c:v>
                </c:pt>
                <c:pt idx="2940">
                  <c:v>115.48337122398</c:v>
                </c:pt>
                <c:pt idx="2941">
                  <c:v>116.53668095598</c:v>
                </c:pt>
                <c:pt idx="2942">
                  <c:v>117.0803914785</c:v>
                </c:pt>
                <c:pt idx="2943">
                  <c:v>117.79206125325</c:v>
                </c:pt>
                <c:pt idx="2944">
                  <c:v>115.93760084985</c:v>
                </c:pt>
                <c:pt idx="2945">
                  <c:v>116.80402102992</c:v>
                </c:pt>
                <c:pt idx="2946">
                  <c:v>117.24461016315</c:v>
                </c:pt>
                <c:pt idx="2947">
                  <c:v>117.48466212633</c:v>
                </c:pt>
                <c:pt idx="2948">
                  <c:v>115.73608851513</c:v>
                </c:pt>
                <c:pt idx="2949">
                  <c:v>116.36453848221</c:v>
                </c:pt>
                <c:pt idx="2950">
                  <c:v>117.06126572565</c:v>
                </c:pt>
                <c:pt idx="2951">
                  <c:v>117.79217313846</c:v>
                </c:pt>
                <c:pt idx="2952">
                  <c:v>116.11550789205</c:v>
                </c:pt>
                <c:pt idx="2953">
                  <c:v>116.54212585065</c:v>
                </c:pt>
                <c:pt idx="2954">
                  <c:v>117.402005472</c:v>
                </c:pt>
                <c:pt idx="2955">
                  <c:v>115.52703333525</c:v>
                </c:pt>
                <c:pt idx="2956">
                  <c:v>116.23183812825</c:v>
                </c:pt>
                <c:pt idx="2957">
                  <c:v>116.53008636915</c:v>
                </c:pt>
                <c:pt idx="2958">
                  <c:v>117.24599745882</c:v>
                </c:pt>
                <c:pt idx="2959">
                  <c:v>115.68147500028</c:v>
                </c:pt>
                <c:pt idx="2960">
                  <c:v>116.20962816525</c:v>
                </c:pt>
                <c:pt idx="2961">
                  <c:v>117.21837821742</c:v>
                </c:pt>
                <c:pt idx="2962">
                  <c:v>117.86730306117</c:v>
                </c:pt>
                <c:pt idx="2963">
                  <c:v>115.77321632664</c:v>
                </c:pt>
                <c:pt idx="2964">
                  <c:v>116.38005554898</c:v>
                </c:pt>
                <c:pt idx="2965">
                  <c:v>116.87805769464</c:v>
                </c:pt>
                <c:pt idx="2966">
                  <c:v>117.75056366835</c:v>
                </c:pt>
                <c:pt idx="2967">
                  <c:v>115.74597945213</c:v>
                </c:pt>
                <c:pt idx="2968">
                  <c:v>116.09532340659</c:v>
                </c:pt>
                <c:pt idx="2969">
                  <c:v>116.75507041476</c:v>
                </c:pt>
                <c:pt idx="2970">
                  <c:v>116.9665317051</c:v>
                </c:pt>
                <c:pt idx="2971">
                  <c:v>117.41646629898</c:v>
                </c:pt>
                <c:pt idx="2972">
                  <c:v>116.07764102169</c:v>
                </c:pt>
                <c:pt idx="2973">
                  <c:v>117.71511169808</c:v>
                </c:pt>
                <c:pt idx="2974">
                  <c:v>119.9039032188</c:v>
                </c:pt>
                <c:pt idx="2975">
                  <c:v>120.1277452833</c:v>
                </c:pt>
                <c:pt idx="2976">
                  <c:v>124.97840803423</c:v>
                </c:pt>
                <c:pt idx="2977">
                  <c:v>129.634704576</c:v>
                </c:pt>
                <c:pt idx="2978">
                  <c:v>136.28292076381</c:v>
                </c:pt>
                <c:pt idx="2979">
                  <c:v>142.08546370785</c:v>
                </c:pt>
                <c:pt idx="2980">
                  <c:v>140.29644926836</c:v>
                </c:pt>
                <c:pt idx="2981">
                  <c:v>139.2267469817</c:v>
                </c:pt>
                <c:pt idx="2982">
                  <c:v>141.2774629322</c:v>
                </c:pt>
                <c:pt idx="2983">
                  <c:v>141.01964081856</c:v>
                </c:pt>
                <c:pt idx="2984">
                  <c:v>141.93691000236</c:v>
                </c:pt>
                <c:pt idx="2985">
                  <c:v>142.97329287183</c:v>
                </c:pt>
                <c:pt idx="2986">
                  <c:v>143.80049157954</c:v>
                </c:pt>
                <c:pt idx="2987">
                  <c:v>141.56954941599</c:v>
                </c:pt>
                <c:pt idx="2988">
                  <c:v>142.12880876799</c:v>
                </c:pt>
                <c:pt idx="2989">
                  <c:v>140.18318387416</c:v>
                </c:pt>
                <c:pt idx="2990">
                  <c:v>139.55891553926</c:v>
                </c:pt>
                <c:pt idx="2991">
                  <c:v>140.9356176795</c:v>
                </c:pt>
                <c:pt idx="2992">
                  <c:v>142.32070753362</c:v>
                </c:pt>
                <c:pt idx="2993">
                  <c:v>141.40123216142</c:v>
                </c:pt>
                <c:pt idx="2994">
                  <c:v>141.76863890826</c:v>
                </c:pt>
                <c:pt idx="2995">
                  <c:v>141.25276021329</c:v>
                </c:pt>
                <c:pt idx="2996">
                  <c:v>141.30110311408</c:v>
                </c:pt>
                <c:pt idx="2997">
                  <c:v>143.15021785713</c:v>
                </c:pt>
                <c:pt idx="2998">
                  <c:v>141.56905807142</c:v>
                </c:pt>
                <c:pt idx="2999">
                  <c:v>138.795687254</c:v>
                </c:pt>
                <c:pt idx="3000">
                  <c:v>139.26665180862</c:v>
                </c:pt>
                <c:pt idx="3001">
                  <c:v>140.97253288734</c:v>
                </c:pt>
                <c:pt idx="3002">
                  <c:v>141.9589175473001</c:v>
                </c:pt>
                <c:pt idx="3003">
                  <c:v>140.26249837712</c:v>
                </c:pt>
                <c:pt idx="3004">
                  <c:v>141.4104358198</c:v>
                </c:pt>
                <c:pt idx="3005">
                  <c:v>142.2173428732</c:v>
                </c:pt>
                <c:pt idx="3006">
                  <c:v>143.19397321278</c:v>
                </c:pt>
                <c:pt idx="3007">
                  <c:v>141.14430672111</c:v>
                </c:pt>
                <c:pt idx="3008">
                  <c:v>141.57782431576</c:v>
                </c:pt>
                <c:pt idx="3009">
                  <c:v>141.90743420812</c:v>
                </c:pt>
                <c:pt idx="3010">
                  <c:v>143.14397982696</c:v>
                </c:pt>
                <c:pt idx="3011">
                  <c:v>141.5770770414</c:v>
                </c:pt>
                <c:pt idx="3012">
                  <c:v>141.76108274524</c:v>
                </c:pt>
                <c:pt idx="3013">
                  <c:v>142.1898432934</c:v>
                </c:pt>
                <c:pt idx="3014">
                  <c:v>141.1068292935</c:v>
                </c:pt>
                <c:pt idx="3015">
                  <c:v>138.03604273032</c:v>
                </c:pt>
                <c:pt idx="3016">
                  <c:v>138.15705040214</c:v>
                </c:pt>
                <c:pt idx="3017">
                  <c:v>139.15435315838</c:v>
                </c:pt>
                <c:pt idx="3018">
                  <c:v>141.00150008294</c:v>
                </c:pt>
                <c:pt idx="3019">
                  <c:v>139.70282709768</c:v>
                </c:pt>
                <c:pt idx="3020">
                  <c:v>141.29096887122</c:v>
                </c:pt>
                <c:pt idx="3021">
                  <c:v>141.85995648958</c:v>
                </c:pt>
                <c:pt idx="3022">
                  <c:v>141.4334137447</c:v>
                </c:pt>
                <c:pt idx="3023">
                  <c:v>139.61796172702</c:v>
                </c:pt>
                <c:pt idx="3024">
                  <c:v>140.23143419012</c:v>
                </c:pt>
                <c:pt idx="3025">
                  <c:v>139.4707614055</c:v>
                </c:pt>
                <c:pt idx="3026">
                  <c:v>141.1160852491599</c:v>
                </c:pt>
                <c:pt idx="3027">
                  <c:v>137.75741574672</c:v>
                </c:pt>
                <c:pt idx="3028">
                  <c:v>137.01272210738</c:v>
                </c:pt>
                <c:pt idx="3029">
                  <c:v>136.55099761111</c:v>
                </c:pt>
                <c:pt idx="3030">
                  <c:v>137.11124220337</c:v>
                </c:pt>
                <c:pt idx="3031">
                  <c:v>136.06493708965</c:v>
                </c:pt>
                <c:pt idx="3032">
                  <c:v>137.14185171078</c:v>
                </c:pt>
                <c:pt idx="3033">
                  <c:v>139.22743694958</c:v>
                </c:pt>
                <c:pt idx="3034">
                  <c:v>141.64856637778</c:v>
                </c:pt>
                <c:pt idx="3035">
                  <c:v>140.6011863424</c:v>
                </c:pt>
                <c:pt idx="3036">
                  <c:v>141.68077406462</c:v>
                </c:pt>
                <c:pt idx="3037">
                  <c:v>142.3237563146</c:v>
                </c:pt>
                <c:pt idx="3038">
                  <c:v>138.7055456885</c:v>
                </c:pt>
                <c:pt idx="3039">
                  <c:v>139.07373857216</c:v>
                </c:pt>
                <c:pt idx="3040">
                  <c:v>141.3313762973</c:v>
                </c:pt>
                <c:pt idx="3041">
                  <c:v>140.1296596966</c:v>
                </c:pt>
                <c:pt idx="3042">
                  <c:v>133.37774507112</c:v>
                </c:pt>
                <c:pt idx="3043">
                  <c:v>132.71114349888</c:v>
                </c:pt>
                <c:pt idx="3044">
                  <c:v>135.72330185306</c:v>
                </c:pt>
                <c:pt idx="3045">
                  <c:v>139.8195068732</c:v>
                </c:pt>
                <c:pt idx="3046">
                  <c:v>139.75230396666</c:v>
                </c:pt>
                <c:pt idx="3047">
                  <c:v>141.0649358146</c:v>
                </c:pt>
                <c:pt idx="3048">
                  <c:v>141.51705214528</c:v>
                </c:pt>
                <c:pt idx="3049">
                  <c:v>141.18718612586</c:v>
                </c:pt>
                <c:pt idx="3050">
                  <c:v>139.87145124148</c:v>
                </c:pt>
                <c:pt idx="3051">
                  <c:v>140.18100324074</c:v>
                </c:pt>
                <c:pt idx="3052">
                  <c:v>140.8241022804</c:v>
                </c:pt>
                <c:pt idx="3053">
                  <c:v>142.10013944098</c:v>
                </c:pt>
                <c:pt idx="3054">
                  <c:v>142.56726026256</c:v>
                </c:pt>
                <c:pt idx="3055">
                  <c:v>138.30967124576</c:v>
                </c:pt>
                <c:pt idx="3056">
                  <c:v>135.51596328544</c:v>
                </c:pt>
                <c:pt idx="3057">
                  <c:v>135.47803692012</c:v>
                </c:pt>
                <c:pt idx="3058">
                  <c:v>136.16812573831</c:v>
                </c:pt>
                <c:pt idx="3059">
                  <c:v>131.10681054384</c:v>
                </c:pt>
                <c:pt idx="3060">
                  <c:v>131.73154786272</c:v>
                </c:pt>
                <c:pt idx="3061">
                  <c:v>132.09626974356</c:v>
                </c:pt>
                <c:pt idx="3062">
                  <c:v>129.8961633312</c:v>
                </c:pt>
                <c:pt idx="3063">
                  <c:v>130.47018244632</c:v>
                </c:pt>
                <c:pt idx="3064">
                  <c:v>131.90683089216</c:v>
                </c:pt>
                <c:pt idx="3065">
                  <c:v>131.70241817568</c:v>
                </c:pt>
                <c:pt idx="3066">
                  <c:v>129.0665111347199</c:v>
                </c:pt>
                <c:pt idx="3067">
                  <c:v>129.88789072824</c:v>
                </c:pt>
                <c:pt idx="3068">
                  <c:v>130.36129448952</c:v>
                </c:pt>
                <c:pt idx="3069">
                  <c:v>128.2959536211591</c:v>
                </c:pt>
                <c:pt idx="3070">
                  <c:v>129.00973047624</c:v>
                </c:pt>
                <c:pt idx="3071">
                  <c:v>129.54371991552</c:v>
                </c:pt>
                <c:pt idx="3072">
                  <c:v>130.02233410068</c:v>
                </c:pt>
                <c:pt idx="3073">
                  <c:v>128.14129323648</c:v>
                </c:pt>
                <c:pt idx="3074">
                  <c:v>128.78565268608</c:v>
                </c:pt>
                <c:pt idx="3075">
                  <c:v>129.47550446592</c:v>
                </c:pt>
                <c:pt idx="3076">
                  <c:v>130.30811093496</c:v>
                </c:pt>
                <c:pt idx="3077">
                  <c:v>128.48578936452</c:v>
                </c:pt>
                <c:pt idx="3078">
                  <c:v>129.40874107176</c:v>
                </c:pt>
                <c:pt idx="3079">
                  <c:v>130.23775043688</c:v>
                </c:pt>
                <c:pt idx="3080">
                  <c:v>131.39676930072</c:v>
                </c:pt>
                <c:pt idx="3081">
                  <c:v>128.70148436496</c:v>
                </c:pt>
                <c:pt idx="3082">
                  <c:v>130.0287838146</c:v>
                </c:pt>
                <c:pt idx="3083">
                  <c:v>129.7029200256</c:v>
                </c:pt>
                <c:pt idx="3084">
                  <c:v>131.29215060288</c:v>
                </c:pt>
                <c:pt idx="3085">
                  <c:v>128.58449287116</c:v>
                </c:pt>
                <c:pt idx="3086">
                  <c:v>129.16466325504</c:v>
                </c:pt>
                <c:pt idx="3087">
                  <c:v>130.17145874616</c:v>
                </c:pt>
                <c:pt idx="3088">
                  <c:v>130.76422336512</c:v>
                </c:pt>
                <c:pt idx="3089">
                  <c:v>128.143895112</c:v>
                </c:pt>
                <c:pt idx="3090">
                  <c:v>129.32600848836</c:v>
                </c:pt>
                <c:pt idx="3091">
                  <c:v>130.52075282064</c:v>
                </c:pt>
                <c:pt idx="3092">
                  <c:v>131.6062067526</c:v>
                </c:pt>
                <c:pt idx="3093">
                  <c:v>130.24018482576</c:v>
                </c:pt>
                <c:pt idx="3094">
                  <c:v>131.94922288176</c:v>
                </c:pt>
                <c:pt idx="3095">
                  <c:v>133.69215719521</c:v>
                </c:pt>
                <c:pt idx="3096">
                  <c:v>137.08741338854</c:v>
                </c:pt>
                <c:pt idx="3097">
                  <c:v>136.0568879161</c:v>
                </c:pt>
                <c:pt idx="3098">
                  <c:v>137.14992555348</c:v>
                </c:pt>
                <c:pt idx="3099">
                  <c:v>140.3118494505001</c:v>
                </c:pt>
                <c:pt idx="3100">
                  <c:v>141.22002312894</c:v>
                </c:pt>
                <c:pt idx="3101">
                  <c:v>139.3075502049</c:v>
                </c:pt>
                <c:pt idx="3102">
                  <c:v>139.4103341365</c:v>
                </c:pt>
                <c:pt idx="3103">
                  <c:v>139.1047397697999</c:v>
                </c:pt>
                <c:pt idx="3104">
                  <c:v>136.56269611918</c:v>
                </c:pt>
                <c:pt idx="3105">
                  <c:v>136.36564676855</c:v>
                </c:pt>
                <c:pt idx="3106">
                  <c:v>134.92508136207</c:v>
                </c:pt>
                <c:pt idx="3107">
                  <c:v>137.05288307924</c:v>
                </c:pt>
                <c:pt idx="3108">
                  <c:v>136.30038581881</c:v>
                </c:pt>
                <c:pt idx="3109">
                  <c:v>135.03013961023</c:v>
                </c:pt>
                <c:pt idx="3110">
                  <c:v>131.80118686507</c:v>
                </c:pt>
                <c:pt idx="3111">
                  <c:v>133.43095430732</c:v>
                </c:pt>
                <c:pt idx="3112">
                  <c:v>134.15998415244</c:v>
                </c:pt>
                <c:pt idx="3113">
                  <c:v>137.14465843844</c:v>
                </c:pt>
                <c:pt idx="3114">
                  <c:v>140.78954006264</c:v>
                </c:pt>
                <c:pt idx="3115">
                  <c:v>139.04919666204</c:v>
                </c:pt>
                <c:pt idx="3116">
                  <c:v>138.04532104818</c:v>
                </c:pt>
                <c:pt idx="3117">
                  <c:v>138.81399492324</c:v>
                </c:pt>
                <c:pt idx="3118">
                  <c:v>139.79519892646</c:v>
                </c:pt>
                <c:pt idx="3119">
                  <c:v>135.54319470047</c:v>
                </c:pt>
                <c:pt idx="3120">
                  <c:v>136.77768206399</c:v>
                </c:pt>
                <c:pt idx="3121">
                  <c:v>136.92139040129</c:v>
                </c:pt>
                <c:pt idx="3122">
                  <c:v>136.4711431482</c:v>
                </c:pt>
                <c:pt idx="3123">
                  <c:v>138.3645363079</c:v>
                </c:pt>
                <c:pt idx="3124">
                  <c:v>138.36872271432</c:v>
                </c:pt>
                <c:pt idx="3125">
                  <c:v>140.7324537444</c:v>
                </c:pt>
                <c:pt idx="3126">
                  <c:v>138.2688461497</c:v>
                </c:pt>
                <c:pt idx="3127">
                  <c:v>139.1173434378</c:v>
                </c:pt>
                <c:pt idx="3128">
                  <c:v>140.22408227044</c:v>
                </c:pt>
                <c:pt idx="3183">
                  <c:v>104.9242083412</c:v>
                </c:pt>
                <c:pt idx="3184">
                  <c:v>112.32422641024</c:v>
                </c:pt>
                <c:pt idx="3185">
                  <c:v>110.18269247856</c:v>
                </c:pt>
                <c:pt idx="3186">
                  <c:v>111.27199170944</c:v>
                </c:pt>
                <c:pt idx="3187">
                  <c:v>111.98439592832</c:v>
                </c:pt>
                <c:pt idx="3188">
                  <c:v>112.09690355232</c:v>
                </c:pt>
                <c:pt idx="3189">
                  <c:v>110.74261592832</c:v>
                </c:pt>
                <c:pt idx="3190">
                  <c:v>111.3105364608</c:v>
                </c:pt>
                <c:pt idx="3191">
                  <c:v>111.84298971216</c:v>
                </c:pt>
                <c:pt idx="3192">
                  <c:v>110.18269247856</c:v>
                </c:pt>
                <c:pt idx="3193">
                  <c:v>111.1343966306</c:v>
                </c:pt>
                <c:pt idx="3194">
                  <c:v>111.9041606082</c:v>
                </c:pt>
                <c:pt idx="3195">
                  <c:v>109.82513844588</c:v>
                </c:pt>
                <c:pt idx="3196">
                  <c:v>110.74914915752</c:v>
                </c:pt>
                <c:pt idx="3197">
                  <c:v>111.5174226056</c:v>
                </c:pt>
                <c:pt idx="3198">
                  <c:v>112.0476871832</c:v>
                </c:pt>
                <c:pt idx="3199">
                  <c:v>110.34500677664</c:v>
                </c:pt>
                <c:pt idx="3200">
                  <c:v>111.03391035244</c:v>
                </c:pt>
                <c:pt idx="3201">
                  <c:v>111.78125318196</c:v>
                </c:pt>
                <c:pt idx="3202">
                  <c:v>109.91569156352</c:v>
                </c:pt>
                <c:pt idx="3203">
                  <c:v>110.85843454056</c:v>
                </c:pt>
                <c:pt idx="3204">
                  <c:v>111.36866341216</c:v>
                </c:pt>
                <c:pt idx="3205">
                  <c:v>109.56491534408</c:v>
                </c:pt>
                <c:pt idx="3206">
                  <c:v>110.20586567836</c:v>
                </c:pt>
                <c:pt idx="3207">
                  <c:v>111.00218240516</c:v>
                </c:pt>
                <c:pt idx="3208">
                  <c:v>109.60436862304</c:v>
                </c:pt>
                <c:pt idx="3209">
                  <c:v>110.14111328016</c:v>
                </c:pt>
                <c:pt idx="3210">
                  <c:v>110.91802396908</c:v>
                </c:pt>
                <c:pt idx="3211">
                  <c:v>109.3512521116</c:v>
                </c:pt>
                <c:pt idx="3212">
                  <c:v>110.22058612304</c:v>
                </c:pt>
                <c:pt idx="3213">
                  <c:v>110.74966773376</c:v>
                </c:pt>
                <c:pt idx="3214">
                  <c:v>111.3018370496</c:v>
                </c:pt>
                <c:pt idx="3215">
                  <c:v>109.576526252</c:v>
                </c:pt>
                <c:pt idx="3216">
                  <c:v>110.3519614028</c:v>
                </c:pt>
                <c:pt idx="3217">
                  <c:v>111.166134916</c:v>
                </c:pt>
                <c:pt idx="3218">
                  <c:v>109.5506744848</c:v>
                </c:pt>
                <c:pt idx="3219">
                  <c:v>110.15487926944</c:v>
                </c:pt>
                <c:pt idx="3220">
                  <c:v>110.71731618816</c:v>
                </c:pt>
                <c:pt idx="3221">
                  <c:v>109.0372014864</c:v>
                </c:pt>
                <c:pt idx="3222">
                  <c:v>110.01296510628</c:v>
                </c:pt>
                <c:pt idx="3223">
                  <c:v>110.81272729408</c:v>
                </c:pt>
                <c:pt idx="3224">
                  <c:v>109.09713054408</c:v>
                </c:pt>
                <c:pt idx="3225">
                  <c:v>109.59723972032</c:v>
                </c:pt>
                <c:pt idx="3226">
                  <c:v>110.40835386944</c:v>
                </c:pt>
                <c:pt idx="3227">
                  <c:v>108.7925834864</c:v>
                </c:pt>
                <c:pt idx="3228">
                  <c:v>109.34293291956</c:v>
                </c:pt>
                <c:pt idx="3229">
                  <c:v>110.15245867832</c:v>
                </c:pt>
                <c:pt idx="3230">
                  <c:v>108.56551786744</c:v>
                </c:pt>
                <c:pt idx="3231">
                  <c:v>109.3172287286</c:v>
                </c:pt>
                <c:pt idx="3232">
                  <c:v>110.27958695424</c:v>
                </c:pt>
                <c:pt idx="3233">
                  <c:v>109.27867244216</c:v>
                </c:pt>
                <c:pt idx="3234">
                  <c:v>109.03105497416</c:v>
                </c:pt>
                <c:pt idx="3235">
                  <c:v>109.81980972696</c:v>
                </c:pt>
                <c:pt idx="3236">
                  <c:v>110.61499772416</c:v>
                </c:pt>
                <c:pt idx="3237">
                  <c:v>108.94130146744</c:v>
                </c:pt>
                <c:pt idx="3238">
                  <c:v>109.4684431278</c:v>
                </c:pt>
                <c:pt idx="3239">
                  <c:v>110.4995502292</c:v>
                </c:pt>
                <c:pt idx="3240">
                  <c:v>108.4532620288</c:v>
                </c:pt>
                <c:pt idx="3241">
                  <c:v>109.44925823</c:v>
                </c:pt>
                <c:pt idx="3242">
                  <c:v>110.2236976846</c:v>
                </c:pt>
                <c:pt idx="3243">
                  <c:v>108.85150897136</c:v>
                </c:pt>
                <c:pt idx="3244">
                  <c:v>109.5953869708</c:v>
                </c:pt>
                <c:pt idx="3245">
                  <c:v>110.2044738722</c:v>
                </c:pt>
                <c:pt idx="3246">
                  <c:v>108.79380471856</c:v>
                </c:pt>
                <c:pt idx="3247">
                  <c:v>110.88866448784</c:v>
                </c:pt>
                <c:pt idx="3248">
                  <c:v>113.53255532775</c:v>
                </c:pt>
                <c:pt idx="3249">
                  <c:v>118.9663628731</c:v>
                </c:pt>
                <c:pt idx="3250">
                  <c:v>128.63547239808</c:v>
                </c:pt>
                <c:pt idx="3251">
                  <c:v>135.53166073975</c:v>
                </c:pt>
                <c:pt idx="3252">
                  <c:v>132.98412802607</c:v>
                </c:pt>
                <c:pt idx="3253">
                  <c:v>129.87267742608</c:v>
                </c:pt>
                <c:pt idx="3254">
                  <c:v>129.77337468024</c:v>
                </c:pt>
                <c:pt idx="3255">
                  <c:v>126.65911833468</c:v>
                </c:pt>
                <c:pt idx="3256">
                  <c:v>127.85526420384</c:v>
                </c:pt>
                <c:pt idx="3257">
                  <c:v>132.0418950066</c:v>
                </c:pt>
                <c:pt idx="3258">
                  <c:v>128.6491756953591</c:v>
                </c:pt>
                <c:pt idx="3259">
                  <c:v>129.191476752</c:v>
                </c:pt>
                <c:pt idx="3260">
                  <c:v>131.95756876104</c:v>
                </c:pt>
                <c:pt idx="3261">
                  <c:v>134.43638324143</c:v>
                </c:pt>
                <c:pt idx="3262">
                  <c:v>135.7836437106</c:v>
                </c:pt>
                <c:pt idx="3263">
                  <c:v>133.59624684605</c:v>
                </c:pt>
                <c:pt idx="3264">
                  <c:v>129.70980920448</c:v>
                </c:pt>
                <c:pt idx="3265">
                  <c:v>131.654421444</c:v>
                </c:pt>
                <c:pt idx="3266">
                  <c:v>133.46423954969</c:v>
                </c:pt>
                <c:pt idx="3267">
                  <c:v>132.3716185365</c:v>
                </c:pt>
                <c:pt idx="3268">
                  <c:v>131.49853428312</c:v>
                </c:pt>
                <c:pt idx="3269">
                  <c:v>132.3270050958</c:v>
                </c:pt>
                <c:pt idx="3270">
                  <c:v>129.40758049344</c:v>
                </c:pt>
                <c:pt idx="3271">
                  <c:v>130.55611873128</c:v>
                </c:pt>
                <c:pt idx="3272">
                  <c:v>129.3879138225601</c:v>
                </c:pt>
                <c:pt idx="3273">
                  <c:v>126.58440460608</c:v>
                </c:pt>
                <c:pt idx="3274">
                  <c:v>127.58543231328</c:v>
                </c:pt>
                <c:pt idx="3275">
                  <c:v>127.89200011179</c:v>
                </c:pt>
                <c:pt idx="3276">
                  <c:v>125.60934242593</c:v>
                </c:pt>
                <c:pt idx="3277">
                  <c:v>125.83901694515</c:v>
                </c:pt>
                <c:pt idx="3278">
                  <c:v>126.28619886507</c:v>
                </c:pt>
                <c:pt idx="3279">
                  <c:v>124.46410977506</c:v>
                </c:pt>
                <c:pt idx="3280">
                  <c:v>124.22404207654</c:v>
                </c:pt>
                <c:pt idx="3281">
                  <c:v>123.26275932635</c:v>
                </c:pt>
                <c:pt idx="3282">
                  <c:v>120.41398950336</c:v>
                </c:pt>
                <c:pt idx="3283">
                  <c:v>119.75110399854</c:v>
                </c:pt>
                <c:pt idx="3284">
                  <c:v>119.33532340996</c:v>
                </c:pt>
                <c:pt idx="3285">
                  <c:v>116.37677532684</c:v>
                </c:pt>
                <c:pt idx="3286">
                  <c:v>115.79049743925</c:v>
                </c:pt>
                <c:pt idx="3287">
                  <c:v>115.67172942192</c:v>
                </c:pt>
                <c:pt idx="3288">
                  <c:v>112.61105285733</c:v>
                </c:pt>
                <c:pt idx="3289">
                  <c:v>113.45513255085</c:v>
                </c:pt>
                <c:pt idx="3290">
                  <c:v>113.94916556451</c:v>
                </c:pt>
                <c:pt idx="3291">
                  <c:v>112.14469811925</c:v>
                </c:pt>
                <c:pt idx="3292">
                  <c:v>112.853039112</c:v>
                </c:pt>
                <c:pt idx="3293">
                  <c:v>113.5636803153</c:v>
                </c:pt>
                <c:pt idx="3294">
                  <c:v>112.85386445736</c:v>
                </c:pt>
                <c:pt idx="3295">
                  <c:v>114.3886108068</c:v>
                </c:pt>
                <c:pt idx="3296">
                  <c:v>114.45750802569</c:v>
                </c:pt>
                <c:pt idx="3297">
                  <c:v>117.34291166572</c:v>
                </c:pt>
                <c:pt idx="3298">
                  <c:v>121.95760555876</c:v>
                </c:pt>
                <c:pt idx="3299">
                  <c:v>123.51755164957</c:v>
                </c:pt>
                <c:pt idx="3300">
                  <c:v>126.69636523078</c:v>
                </c:pt>
                <c:pt idx="3301">
                  <c:v>129.478614252</c:v>
                </c:pt>
                <c:pt idx="3302">
                  <c:v>128.5341380412</c:v>
                </c:pt>
                <c:pt idx="3303">
                  <c:v>129.53807726064</c:v>
                </c:pt>
                <c:pt idx="3304">
                  <c:v>129.64487835</c:v>
                </c:pt>
                <c:pt idx="3305">
                  <c:v>127.59316716132</c:v>
                </c:pt>
                <c:pt idx="3306">
                  <c:v>128.94001990548</c:v>
                </c:pt>
                <c:pt idx="3307">
                  <c:v>130.7834991972</c:v>
                </c:pt>
                <c:pt idx="3308">
                  <c:v>129.35624477292</c:v>
                </c:pt>
                <c:pt idx="3309">
                  <c:v>134.02257189325</c:v>
                </c:pt>
                <c:pt idx="3310">
                  <c:v>135.30324571225</c:v>
                </c:pt>
                <c:pt idx="3311">
                  <c:v>134.12494232637</c:v>
                </c:pt>
                <c:pt idx="3312">
                  <c:v>135.37945595131</c:v>
                </c:pt>
                <c:pt idx="3313">
                  <c:v>135.12417755966</c:v>
                </c:pt>
                <c:pt idx="3314">
                  <c:v>130.9908246114</c:v>
                </c:pt>
                <c:pt idx="3315">
                  <c:v>133.06111954455</c:v>
                </c:pt>
                <c:pt idx="3316">
                  <c:v>130.9838929416</c:v>
                </c:pt>
                <c:pt idx="3317">
                  <c:v>124.81326504622</c:v>
                </c:pt>
                <c:pt idx="3318">
                  <c:v>127.0392023692</c:v>
                </c:pt>
                <c:pt idx="3319">
                  <c:v>125.9741408926</c:v>
                </c:pt>
                <c:pt idx="3320">
                  <c:v>127.7431122198</c:v>
                </c:pt>
                <c:pt idx="3321">
                  <c:v>132.5263159038</c:v>
                </c:pt>
                <c:pt idx="3322">
                  <c:v>132.71760508583</c:v>
                </c:pt>
                <c:pt idx="3323">
                  <c:v>132.0120839856</c:v>
                </c:pt>
                <c:pt idx="3324">
                  <c:v>132.7346604448799</c:v>
                </c:pt>
                <c:pt idx="3325">
                  <c:v>130.67421261024</c:v>
                </c:pt>
                <c:pt idx="3326">
                  <c:v>133.2092024965</c:v>
                </c:pt>
                <c:pt idx="3327">
                  <c:v>134.28418757021</c:v>
                </c:pt>
                <c:pt idx="3328">
                  <c:v>132.62361499787</c:v>
                </c:pt>
                <c:pt idx="3329">
                  <c:v>133.0216185184401</c:v>
                </c:pt>
                <c:pt idx="3330">
                  <c:v>131.62786568366</c:v>
                </c:pt>
                <c:pt idx="3331">
                  <c:v>132.42339802693</c:v>
                </c:pt>
                <c:pt idx="3332">
                  <c:v>132.3797100288</c:v>
                </c:pt>
                <c:pt idx="3333">
                  <c:v>127.740720276</c:v>
                </c:pt>
                <c:pt idx="3334">
                  <c:v>126.38920869965</c:v>
                </c:pt>
                <c:pt idx="3335">
                  <c:v>127.3465123137</c:v>
                </c:pt>
                <c:pt idx="3336">
                  <c:v>124.3098158302</c:v>
                </c:pt>
                <c:pt idx="3337">
                  <c:v>126.51536324105</c:v>
                </c:pt>
                <c:pt idx="3338">
                  <c:v>130.8977602758</c:v>
                </c:pt>
                <c:pt idx="3339">
                  <c:v>130.25800951632</c:v>
                </c:pt>
                <c:pt idx="3340">
                  <c:v>130.185828528</c:v>
                </c:pt>
                <c:pt idx="3341">
                  <c:v>129.4262627352</c:v>
                </c:pt>
                <c:pt idx="3342">
                  <c:v>127.34268590064</c:v>
                </c:pt>
                <c:pt idx="3343">
                  <c:v>126.01941798446</c:v>
                </c:pt>
                <c:pt idx="3344">
                  <c:v>126.55643264315</c:v>
                </c:pt>
                <c:pt idx="3345">
                  <c:v>124.54491977687</c:v>
                </c:pt>
                <c:pt idx="3346">
                  <c:v>124.89922518523</c:v>
                </c:pt>
                <c:pt idx="3347">
                  <c:v>126.5433703302</c:v>
                </c:pt>
                <c:pt idx="3348">
                  <c:v>125.03301543405</c:v>
                </c:pt>
                <c:pt idx="3349">
                  <c:v>126.32951030505</c:v>
                </c:pt>
                <c:pt idx="3350">
                  <c:v>125.89199015665</c:v>
                </c:pt>
                <c:pt idx="3351">
                  <c:v>126.56147668139</c:v>
                </c:pt>
                <c:pt idx="3352">
                  <c:v>126.75781213485</c:v>
                </c:pt>
                <c:pt idx="3353">
                  <c:v>123.5944405346</c:v>
                </c:pt>
                <c:pt idx="3354">
                  <c:v>122.87169528326</c:v>
                </c:pt>
                <c:pt idx="3355">
                  <c:v>124.25942143953</c:v>
                </c:pt>
                <c:pt idx="3356">
                  <c:v>123.80605084105</c:v>
                </c:pt>
                <c:pt idx="3357">
                  <c:v>125.54674088573</c:v>
                </c:pt>
                <c:pt idx="3358">
                  <c:v>126.20711121065</c:v>
                </c:pt>
                <c:pt idx="3359">
                  <c:v>123.14688336132</c:v>
                </c:pt>
                <c:pt idx="3360">
                  <c:v>121.4040424786</c:v>
                </c:pt>
                <c:pt idx="3361">
                  <c:v>118.91722710094</c:v>
                </c:pt>
                <c:pt idx="3362">
                  <c:v>120.15167281104</c:v>
                </c:pt>
                <c:pt idx="3363">
                  <c:v>122.16690564336</c:v>
                </c:pt>
                <c:pt idx="3364">
                  <c:v>121.49602377268</c:v>
                </c:pt>
                <c:pt idx="3365">
                  <c:v>124.43622937845</c:v>
                </c:pt>
                <c:pt idx="3366">
                  <c:v>127.58277713728</c:v>
                </c:pt>
                <c:pt idx="3367">
                  <c:v>127.19683764672</c:v>
                </c:pt>
                <c:pt idx="3368">
                  <c:v>128.22194133024</c:v>
                </c:pt>
                <c:pt idx="3369">
                  <c:v>129.10483252032</c:v>
                </c:pt>
                <c:pt idx="3370">
                  <c:v>127.19683764672</c:v>
                </c:pt>
                <c:pt idx="3371">
                  <c:v>128.094741672</c:v>
                </c:pt>
                <c:pt idx="3372">
                  <c:v>126.44161084351</c:v>
                </c:pt>
                <c:pt idx="3373">
                  <c:v>125.7041049864</c:v>
                </c:pt>
                <c:pt idx="3374">
                  <c:v>128.3501717802</c:v>
                </c:pt>
                <c:pt idx="3375">
                  <c:v>128.8852240975201</c:v>
                </c:pt>
                <c:pt idx="3376">
                  <c:v>127.032641559</c:v>
                </c:pt>
                <c:pt idx="3377">
                  <c:v>126.86532368326</c:v>
                </c:pt>
                <c:pt idx="3378">
                  <c:v>127.33653179205</c:v>
                </c:pt>
                <c:pt idx="3379">
                  <c:v>124.0216431597</c:v>
                </c:pt>
                <c:pt idx="3380">
                  <c:v>124.03545556402</c:v>
                </c:pt>
                <c:pt idx="3381">
                  <c:v>125.3202817447</c:v>
                </c:pt>
                <c:pt idx="3382">
                  <c:v>125.61787205541</c:v>
                </c:pt>
                <c:pt idx="3383">
                  <c:v>127.04658973116</c:v>
                </c:pt>
                <c:pt idx="3384">
                  <c:v>123.75460465835</c:v>
                </c:pt>
                <c:pt idx="3385">
                  <c:v>125.37156253515</c:v>
                </c:pt>
                <c:pt idx="3386">
                  <c:v>127.42073413795</c:v>
                </c:pt>
                <c:pt idx="3387">
                  <c:v>124.6135230903</c:v>
                </c:pt>
                <c:pt idx="3388">
                  <c:v>123.75454399144</c:v>
                </c:pt>
                <c:pt idx="3389">
                  <c:v>122.63875351964</c:v>
                </c:pt>
                <c:pt idx="3390">
                  <c:v>121.40307435096</c:v>
                </c:pt>
                <c:pt idx="3391">
                  <c:v>122.6361293988</c:v>
                </c:pt>
                <c:pt idx="3392">
                  <c:v>124.21800750458</c:v>
                </c:pt>
                <c:pt idx="3393">
                  <c:v>124.58208255837</c:v>
                </c:pt>
                <c:pt idx="3394">
                  <c:v>128.13822306756</c:v>
                </c:pt>
                <c:pt idx="3395">
                  <c:v>126.56083935552</c:v>
                </c:pt>
                <c:pt idx="3396">
                  <c:v>124.83104717781</c:v>
                </c:pt>
                <c:pt idx="3397">
                  <c:v>123.73561835518</c:v>
                </c:pt>
                <c:pt idx="3398">
                  <c:v>122.02930900458</c:v>
                </c:pt>
                <c:pt idx="3399">
                  <c:v>123.65316578075</c:v>
                </c:pt>
                <c:pt idx="3400">
                  <c:v>124.48334339155</c:v>
                </c:pt>
                <c:pt idx="3401">
                  <c:v>123.42714337621</c:v>
                </c:pt>
                <c:pt idx="3402">
                  <c:v>125.708135004</c:v>
                </c:pt>
                <c:pt idx="3403">
                  <c:v>125.41706072075</c:v>
                </c:pt>
                <c:pt idx="3404">
                  <c:v>127.08454304952</c:v>
                </c:pt>
                <c:pt idx="3405">
                  <c:v>128.41647127968</c:v>
                </c:pt>
                <c:pt idx="3406">
                  <c:v>126.44996531328</c:v>
                </c:pt>
                <c:pt idx="3407">
                  <c:v>124.75299518033</c:v>
                </c:pt>
                <c:pt idx="3408">
                  <c:v>123.06912100164</c:v>
                </c:pt>
                <c:pt idx="3409">
                  <c:v>120.05848732748</c:v>
                </c:pt>
                <c:pt idx="3410">
                  <c:v>120.50867367136</c:v>
                </c:pt>
                <c:pt idx="3411">
                  <c:v>119.4052764476</c:v>
                </c:pt>
                <c:pt idx="3412">
                  <c:v>117.31750495828</c:v>
                </c:pt>
                <c:pt idx="3413">
                  <c:v>118.86053205464</c:v>
                </c:pt>
                <c:pt idx="3414">
                  <c:v>118.44268163126</c:v>
                </c:pt>
                <c:pt idx="3415">
                  <c:v>119.49311902848</c:v>
                </c:pt>
                <c:pt idx="3416">
                  <c:v>121.0870124937</c:v>
                </c:pt>
                <c:pt idx="3417">
                  <c:v>119.56371055382</c:v>
                </c:pt>
                <c:pt idx="3418">
                  <c:v>122.0580152293</c:v>
                </c:pt>
                <c:pt idx="3419">
                  <c:v>124.0668122122</c:v>
                </c:pt>
                <c:pt idx="3420">
                  <c:v>124.45760024865</c:v>
                </c:pt>
                <c:pt idx="3421">
                  <c:v>126.46244549562</c:v>
                </c:pt>
                <c:pt idx="3422">
                  <c:v>128.38258543234</c:v>
                </c:pt>
                <c:pt idx="3423">
                  <c:v>127.44377603904</c:v>
                </c:pt>
                <c:pt idx="3424">
                  <c:v>128.6649569058</c:v>
                </c:pt>
                <c:pt idx="3425">
                  <c:v>126.9636681588</c:v>
                </c:pt>
                <c:pt idx="3426">
                  <c:v>126.686050877</c:v>
                </c:pt>
                <c:pt idx="3427">
                  <c:v>127.10485334495</c:v>
                </c:pt>
                <c:pt idx="3428">
                  <c:v>124.83148481922</c:v>
                </c:pt>
                <c:pt idx="3429">
                  <c:v>128.20697398848</c:v>
                </c:pt>
                <c:pt idx="3430">
                  <c:v>129.65676975504</c:v>
                </c:pt>
                <c:pt idx="3431">
                  <c:v>126.9569345733</c:v>
                </c:pt>
                <c:pt idx="3432">
                  <c:v>127.13901189444</c:v>
                </c:pt>
                <c:pt idx="3433">
                  <c:v>124.00002177212</c:v>
                </c:pt>
                <c:pt idx="3434">
                  <c:v>123.73280261325</c:v>
                </c:pt>
                <c:pt idx="3435">
                  <c:v>122.8667752051</c:v>
                </c:pt>
                <c:pt idx="3436">
                  <c:v>120.24246812836</c:v>
                </c:pt>
                <c:pt idx="3437">
                  <c:v>119.6677904606</c:v>
                </c:pt>
                <c:pt idx="3438">
                  <c:v>119.56465143818</c:v>
                </c:pt>
                <c:pt idx="3439">
                  <c:v>117.32225251058</c:v>
                </c:pt>
                <c:pt idx="3440">
                  <c:v>118.08989015672</c:v>
                </c:pt>
                <c:pt idx="3441">
                  <c:v>115.14929704872</c:v>
                </c:pt>
                <c:pt idx="3442">
                  <c:v>114.6876723993</c:v>
                </c:pt>
                <c:pt idx="3443">
                  <c:v>113.92267430685</c:v>
                </c:pt>
                <c:pt idx="3444">
                  <c:v>111.23251245808</c:v>
                </c:pt>
                <c:pt idx="3445">
                  <c:v>112.6952923426</c:v>
                </c:pt>
                <c:pt idx="3446">
                  <c:v>114.51897516582</c:v>
                </c:pt>
                <c:pt idx="3447">
                  <c:v>113.42131182261</c:v>
                </c:pt>
                <c:pt idx="3448">
                  <c:v>113.02459278975</c:v>
                </c:pt>
                <c:pt idx="3449">
                  <c:v>108.98748920664</c:v>
                </c:pt>
                <c:pt idx="3450">
                  <c:v>107.84600543472</c:v>
                </c:pt>
                <c:pt idx="3451">
                  <c:v>106.60610693425</c:v>
                </c:pt>
                <c:pt idx="3452">
                  <c:v>103.51761293937</c:v>
                </c:pt>
                <c:pt idx="3453">
                  <c:v>103.03271398609</c:v>
                </c:pt>
                <c:pt idx="3454">
                  <c:v>102.40074783</c:v>
                </c:pt>
                <c:pt idx="3455">
                  <c:v>100.38872397276</c:v>
                </c:pt>
                <c:pt idx="3456">
                  <c:v>100.96989654162</c:v>
                </c:pt>
                <c:pt idx="3457">
                  <c:v>99.78605925804</c:v>
                </c:pt>
                <c:pt idx="3458">
                  <c:v>100.1532760332</c:v>
                </c:pt>
                <c:pt idx="3459">
                  <c:v>100.9829271009</c:v>
                </c:pt>
                <c:pt idx="3460">
                  <c:v>99.82013266050001</c:v>
                </c:pt>
                <c:pt idx="3461">
                  <c:v>100.62792854268</c:v>
                </c:pt>
                <c:pt idx="3509">
                  <c:v>90.18569783387973</c:v>
                </c:pt>
                <c:pt idx="3510">
                  <c:v>99.85319784959982</c:v>
                </c:pt>
                <c:pt idx="3511">
                  <c:v>100.6946187936</c:v>
                </c:pt>
                <c:pt idx="3512">
                  <c:v>100.2592049199</c:v>
                </c:pt>
                <c:pt idx="3513">
                  <c:v>100.1003294772</c:v>
                </c:pt>
                <c:pt idx="3514">
                  <c:v>100.8005119056</c:v>
                </c:pt>
                <c:pt idx="3515">
                  <c:v>101.5536766647</c:v>
                </c:pt>
                <c:pt idx="3516">
                  <c:v>99.8441641944</c:v>
                </c:pt>
                <c:pt idx="3517">
                  <c:v>100.7828749785</c:v>
                </c:pt>
                <c:pt idx="3518">
                  <c:v>101.75410347912</c:v>
                </c:pt>
                <c:pt idx="3519">
                  <c:v>100.1650459095</c:v>
                </c:pt>
                <c:pt idx="3520">
                  <c:v>100.8829010397</c:v>
                </c:pt>
                <c:pt idx="3521">
                  <c:v>99.23351672069998</c:v>
                </c:pt>
                <c:pt idx="3522">
                  <c:v>99.92049066612</c:v>
                </c:pt>
                <c:pt idx="3523">
                  <c:v>100.60160982138</c:v>
                </c:pt>
                <c:pt idx="3524">
                  <c:v>101.76589795146</c:v>
                </c:pt>
                <c:pt idx="3525">
                  <c:v>100.2623357496</c:v>
                </c:pt>
                <c:pt idx="3526">
                  <c:v>100.64859094242</c:v>
                </c:pt>
                <c:pt idx="3527">
                  <c:v>99.47076630659974</c:v>
                </c:pt>
                <c:pt idx="3528">
                  <c:v>100.276841847</c:v>
                </c:pt>
                <c:pt idx="3529">
                  <c:v>101.29419075678</c:v>
                </c:pt>
                <c:pt idx="3530">
                  <c:v>99.73553486130002</c:v>
                </c:pt>
                <c:pt idx="3531">
                  <c:v>100.7104539996</c:v>
                </c:pt>
                <c:pt idx="3532">
                  <c:v>100.9182974004</c:v>
                </c:pt>
                <c:pt idx="3533">
                  <c:v>100.13851171476</c:v>
                </c:pt>
                <c:pt idx="3534">
                  <c:v>100.53702862992</c:v>
                </c:pt>
                <c:pt idx="3535">
                  <c:v>100.46655694836</c:v>
                </c:pt>
                <c:pt idx="3536">
                  <c:v>100.3003815996</c:v>
                </c:pt>
                <c:pt idx="3537">
                  <c:v>101.0652804603</c:v>
                </c:pt>
                <c:pt idx="3538">
                  <c:v>101.6477999004</c:v>
                </c:pt>
                <c:pt idx="3539">
                  <c:v>100.1885856621</c:v>
                </c:pt>
                <c:pt idx="3540">
                  <c:v>100.8829010397</c:v>
                </c:pt>
                <c:pt idx="3541">
                  <c:v>101.3473101681</c:v>
                </c:pt>
                <c:pt idx="3542">
                  <c:v>100.1062323027</c:v>
                </c:pt>
                <c:pt idx="3543">
                  <c:v>101.07013163178</c:v>
                </c:pt>
                <c:pt idx="3544">
                  <c:v>101.4647629707</c:v>
                </c:pt>
                <c:pt idx="3545">
                  <c:v>100.00270762794</c:v>
                </c:pt>
                <c:pt idx="3546">
                  <c:v>101.07013163178</c:v>
                </c:pt>
                <c:pt idx="3547">
                  <c:v>101.37080072862</c:v>
                </c:pt>
                <c:pt idx="3548">
                  <c:v>99.8441641944</c:v>
                </c:pt>
                <c:pt idx="3549">
                  <c:v>100.7122557207</c:v>
                </c:pt>
                <c:pt idx="3550">
                  <c:v>101.25338362596</c:v>
                </c:pt>
                <c:pt idx="3551">
                  <c:v>99.82656412397998</c:v>
                </c:pt>
                <c:pt idx="3552">
                  <c:v>100.64859094242</c:v>
                </c:pt>
                <c:pt idx="3553">
                  <c:v>101.5117083918</c:v>
                </c:pt>
                <c:pt idx="3554">
                  <c:v>99.9104610582</c:v>
                </c:pt>
                <c:pt idx="3555">
                  <c:v>100.94804203914</c:v>
                </c:pt>
                <c:pt idx="3556">
                  <c:v>99.50947725689974</c:v>
                </c:pt>
                <c:pt idx="3557">
                  <c:v>100.22583225294</c:v>
                </c:pt>
                <c:pt idx="3558">
                  <c:v>101.224155903</c:v>
                </c:pt>
                <c:pt idx="3559">
                  <c:v>99.3596957754</c:v>
                </c:pt>
                <c:pt idx="3560">
                  <c:v>99.8411504439601</c:v>
                </c:pt>
                <c:pt idx="3561">
                  <c:v>101.07720442206</c:v>
                </c:pt>
                <c:pt idx="3562">
                  <c:v>99.66802069043995</c:v>
                </c:pt>
                <c:pt idx="3563">
                  <c:v>100.35499463586</c:v>
                </c:pt>
                <c:pt idx="3564">
                  <c:v>101.1241855431</c:v>
                </c:pt>
                <c:pt idx="3565">
                  <c:v>99.56478993665979</c:v>
                </c:pt>
                <c:pt idx="3566">
                  <c:v>100.11595519056</c:v>
                </c:pt>
                <c:pt idx="3567">
                  <c:v>101.09991456804</c:v>
                </c:pt>
                <c:pt idx="3568">
                  <c:v>99.47864281121987</c:v>
                </c:pt>
                <c:pt idx="3569">
                  <c:v>100.44366312726</c:v>
                </c:pt>
                <c:pt idx="3570">
                  <c:v>101.24056277868</c:v>
                </c:pt>
                <c:pt idx="3571">
                  <c:v>99.61309449966002</c:v>
                </c:pt>
                <c:pt idx="3572">
                  <c:v>100.37906384898</c:v>
                </c:pt>
                <c:pt idx="3573">
                  <c:v>101.31085125882</c:v>
                </c:pt>
                <c:pt idx="3574">
                  <c:v>99.57217596624001</c:v>
                </c:pt>
                <c:pt idx="3575">
                  <c:v>100.29136096284</c:v>
                </c:pt>
                <c:pt idx="3576">
                  <c:v>101.05150004328</c:v>
                </c:pt>
                <c:pt idx="3577">
                  <c:v>99.75812778852</c:v>
                </c:pt>
                <c:pt idx="3578">
                  <c:v>100.32644922738</c:v>
                </c:pt>
                <c:pt idx="3579">
                  <c:v>100.30892287032</c:v>
                </c:pt>
                <c:pt idx="3580">
                  <c:v>99.65987885237968</c:v>
                </c:pt>
                <c:pt idx="3581">
                  <c:v>100.47263255442</c:v>
                </c:pt>
                <c:pt idx="3582">
                  <c:v>99.07518109463975</c:v>
                </c:pt>
                <c:pt idx="3583">
                  <c:v>99.67202410373976</c:v>
                </c:pt>
                <c:pt idx="3584">
                  <c:v>100.58225858802</c:v>
                </c:pt>
                <c:pt idx="3585">
                  <c:v>99.27980931215973</c:v>
                </c:pt>
                <c:pt idx="3586">
                  <c:v>99.95807577533998</c:v>
                </c:pt>
                <c:pt idx="3587">
                  <c:v>100.73574121284</c:v>
                </c:pt>
                <c:pt idx="3588">
                  <c:v>99.00685547873998</c:v>
                </c:pt>
                <c:pt idx="3589">
                  <c:v>99.6662060955</c:v>
                </c:pt>
                <c:pt idx="3590">
                  <c:v>100.35468222912</c:v>
                </c:pt>
                <c:pt idx="3591">
                  <c:v>99.11609962806</c:v>
                </c:pt>
                <c:pt idx="3592">
                  <c:v>99.65453460335998</c:v>
                </c:pt>
                <c:pt idx="3593">
                  <c:v>100.60125397398</c:v>
                </c:pt>
                <c:pt idx="3899">
                  <c:v>101.9619430935</c:v>
                </c:pt>
                <c:pt idx="3900">
                  <c:v>102.864792317</c:v>
                </c:pt>
                <c:pt idx="3901">
                  <c:v>103.79175899645</c:v>
                </c:pt>
                <c:pt idx="3902">
                  <c:v>102.19214311404</c:v>
                </c:pt>
                <c:pt idx="3903">
                  <c:v>103.2921726669</c:v>
                </c:pt>
                <c:pt idx="3904">
                  <c:v>101.9438641508</c:v>
                </c:pt>
                <c:pt idx="3905">
                  <c:v>102.58859257199</c:v>
                </c:pt>
                <c:pt idx="3906">
                  <c:v>103.50763947755</c:v>
                </c:pt>
                <c:pt idx="3907">
                  <c:v>102.33512321235</c:v>
                </c:pt>
                <c:pt idx="3908">
                  <c:v>103.15976454</c:v>
                </c:pt>
                <c:pt idx="3909">
                  <c:v>101.74525196045</c:v>
                </c:pt>
                <c:pt idx="3910">
                  <c:v>102.81558019908</c:v>
                </c:pt>
                <c:pt idx="3911">
                  <c:v>103.18328502006</c:v>
                </c:pt>
                <c:pt idx="3912">
                  <c:v>102.0642684453</c:v>
                </c:pt>
                <c:pt idx="3913">
                  <c:v>102.7207667395</c:v>
                </c:pt>
                <c:pt idx="3914">
                  <c:v>103.6217716338</c:v>
                </c:pt>
                <c:pt idx="3915">
                  <c:v>102.21014860301</c:v>
                </c:pt>
                <c:pt idx="3916">
                  <c:v>103.12923203086</c:v>
                </c:pt>
                <c:pt idx="3917">
                  <c:v>101.53935606465</c:v>
                </c:pt>
                <c:pt idx="3918">
                  <c:v>102.75042653575</c:v>
                </c:pt>
                <c:pt idx="3919">
                  <c:v>103.44759683279</c:v>
                </c:pt>
                <c:pt idx="3920">
                  <c:v>101.64220605324</c:v>
                </c:pt>
                <c:pt idx="3921">
                  <c:v>102.91298355177</c:v>
                </c:pt>
                <c:pt idx="3922">
                  <c:v>102.73228372155</c:v>
                </c:pt>
                <c:pt idx="3923">
                  <c:v>102.13880859056</c:v>
                </c:pt>
                <c:pt idx="3924">
                  <c:v>103.41254036435</c:v>
                </c:pt>
                <c:pt idx="3925">
                  <c:v>101.60528964642</c:v>
                </c:pt>
                <c:pt idx="3926">
                  <c:v>102.43253923483</c:v>
                </c:pt>
                <c:pt idx="3927">
                  <c:v>103.26580266569</c:v>
                </c:pt>
                <c:pt idx="3928">
                  <c:v>101.86906042103</c:v>
                </c:pt>
                <c:pt idx="3929">
                  <c:v>102.65435890241</c:v>
                </c:pt>
                <c:pt idx="3930">
                  <c:v>101.18154479454</c:v>
                </c:pt>
                <c:pt idx="3931">
                  <c:v>102.09686580324</c:v>
                </c:pt>
                <c:pt idx="3932">
                  <c:v>103.17588660918</c:v>
                </c:pt>
                <c:pt idx="3933">
                  <c:v>101.99992630177</c:v>
                </c:pt>
                <c:pt idx="3934">
                  <c:v>102.37802739264</c:v>
                </c:pt>
                <c:pt idx="3935">
                  <c:v>102.7645948527</c:v>
                </c:pt>
                <c:pt idx="3936">
                  <c:v>101.58833796606</c:v>
                </c:pt>
                <c:pt idx="3937">
                  <c:v>102.63037642767</c:v>
                </c:pt>
                <c:pt idx="3938">
                  <c:v>103.4756310959</c:v>
                </c:pt>
                <c:pt idx="3939">
                  <c:v>102.09685748353</c:v>
                </c:pt>
                <c:pt idx="3940">
                  <c:v>102.85662043188</c:v>
                </c:pt>
                <c:pt idx="3941">
                  <c:v>101.61728088379</c:v>
                </c:pt>
                <c:pt idx="3942">
                  <c:v>102.3905881278</c:v>
                </c:pt>
                <c:pt idx="3943">
                  <c:v>103.02411708378</c:v>
                </c:pt>
                <c:pt idx="3944">
                  <c:v>101.2601310507</c:v>
                </c:pt>
                <c:pt idx="3945">
                  <c:v>102.51562561938</c:v>
                </c:pt>
                <c:pt idx="3946">
                  <c:v>103.2634136034</c:v>
                </c:pt>
                <c:pt idx="3947">
                  <c:v>101.636270901</c:v>
                </c:pt>
                <c:pt idx="3948">
                  <c:v>102.47206910952</c:v>
                </c:pt>
                <c:pt idx="3949">
                  <c:v>101.05118311662</c:v>
                </c:pt>
                <c:pt idx="3950">
                  <c:v>101.8571443527</c:v>
                </c:pt>
                <c:pt idx="3951">
                  <c:v>102.69294256122</c:v>
                </c:pt>
                <c:pt idx="3952">
                  <c:v>101.5584395409</c:v>
                </c:pt>
                <c:pt idx="3953">
                  <c:v>102.55842900345</c:v>
                </c:pt>
                <c:pt idx="3954">
                  <c:v>103.09294674162</c:v>
                </c:pt>
                <c:pt idx="3955">
                  <c:v>101.15881459248</c:v>
                </c:pt>
                <c:pt idx="3956">
                  <c:v>102.54643776608</c:v>
                </c:pt>
                <c:pt idx="3957">
                  <c:v>103.13178051258</c:v>
                </c:pt>
                <c:pt idx="3958">
                  <c:v>101.827109314</c:v>
                </c:pt>
                <c:pt idx="3959">
                  <c:v>102.46253555202</c:v>
                </c:pt>
                <c:pt idx="3960">
                  <c:v>103.20584647884</c:v>
                </c:pt>
                <c:pt idx="3961">
                  <c:v>101.47467302856</c:v>
                </c:pt>
                <c:pt idx="3962">
                  <c:v>102.38461073288</c:v>
                </c:pt>
                <c:pt idx="3963">
                  <c:v>102.89414720228</c:v>
                </c:pt>
                <c:pt idx="3972">
                  <c:v>82.32068283823978</c:v>
                </c:pt>
                <c:pt idx="3973">
                  <c:v>103.6878769787</c:v>
                </c:pt>
                <c:pt idx="3974">
                  <c:v>101.827109314</c:v>
                </c:pt>
                <c:pt idx="3975">
                  <c:v>102.5644428459</c:v>
                </c:pt>
                <c:pt idx="3976">
                  <c:v>103.7315568492</c:v>
                </c:pt>
                <c:pt idx="3977">
                  <c:v>102.23879977675</c:v>
                </c:pt>
                <c:pt idx="3978">
                  <c:v>102.6183851903</c:v>
                </c:pt>
                <c:pt idx="3979">
                  <c:v>103.82184177155</c:v>
                </c:pt>
                <c:pt idx="3980">
                  <c:v>102.53210710778</c:v>
                </c:pt>
                <c:pt idx="3981">
                  <c:v>103.09956239275</c:v>
                </c:pt>
                <c:pt idx="3982">
                  <c:v>103.84592263045</c:v>
                </c:pt>
                <c:pt idx="3983">
                  <c:v>102.299001924</c:v>
                </c:pt>
                <c:pt idx="3984">
                  <c:v>103.0574391882</c:v>
                </c:pt>
                <c:pt idx="3985">
                  <c:v>102.8287076257</c:v>
                </c:pt>
                <c:pt idx="3986">
                  <c:v>102.61051143756</c:v>
                </c:pt>
                <c:pt idx="3987">
                  <c:v>103.1958492313</c:v>
                </c:pt>
                <c:pt idx="3988">
                  <c:v>101.79941559445</c:v>
                </c:pt>
                <c:pt idx="3989">
                  <c:v>102.5999760632</c:v>
                </c:pt>
                <c:pt idx="3990">
                  <c:v>103.85319288057</c:v>
                </c:pt>
                <c:pt idx="3991">
                  <c:v>101.97998543915</c:v>
                </c:pt>
                <c:pt idx="3992">
                  <c:v>102.9663746818</c:v>
                </c:pt>
                <c:pt idx="3993">
                  <c:v>103.56302743395</c:v>
                </c:pt>
                <c:pt idx="3994">
                  <c:v>102.33910337175</c:v>
                </c:pt>
                <c:pt idx="3995">
                  <c:v>103.47703216851</c:v>
                </c:pt>
                <c:pt idx="3996">
                  <c:v>104.02241083542</c:v>
                </c:pt>
                <c:pt idx="3997">
                  <c:v>102.56585029376</c:v>
                </c:pt>
                <c:pt idx="3998">
                  <c:v>103.10510413903</c:v>
                </c:pt>
                <c:pt idx="3999">
                  <c:v>104.07679575902</c:v>
                </c:pt>
                <c:pt idx="4000">
                  <c:v>102.31497332077</c:v>
                </c:pt>
                <c:pt idx="4001">
                  <c:v>103.2306692382</c:v>
                </c:pt>
                <c:pt idx="4002">
                  <c:v>103.98011553335</c:v>
                </c:pt>
                <c:pt idx="4003">
                  <c:v>102.6957940099</c:v>
                </c:pt>
                <c:pt idx="4004">
                  <c:v>103.21857961667</c:v>
                </c:pt>
                <c:pt idx="4005">
                  <c:v>103.98011553335</c:v>
                </c:pt>
                <c:pt idx="4006">
                  <c:v>102.46310688404</c:v>
                </c:pt>
                <c:pt idx="4007">
                  <c:v>103.30746994386</c:v>
                </c:pt>
                <c:pt idx="4008">
                  <c:v>104.04025123219</c:v>
                </c:pt>
                <c:pt idx="4009">
                  <c:v>102.51411756768</c:v>
                </c:pt>
                <c:pt idx="4010">
                  <c:v>102.85778945239</c:v>
                </c:pt>
                <c:pt idx="4011">
                  <c:v>103.79880795697</c:v>
                </c:pt>
                <c:pt idx="4012">
                  <c:v>102.31806817225</c:v>
                </c:pt>
                <c:pt idx="4013">
                  <c:v>103.32562285955</c:v>
                </c:pt>
                <c:pt idx="4014">
                  <c:v>104.0887081024699</c:v>
                </c:pt>
                <c:pt idx="4015">
                  <c:v>102.59891709067</c:v>
                </c:pt>
                <c:pt idx="4016">
                  <c:v>103.04936166182</c:v>
                </c:pt>
                <c:pt idx="4017">
                  <c:v>104.20293357243</c:v>
                </c:pt>
                <c:pt idx="4018">
                  <c:v>102.45354647983</c:v>
                </c:pt>
                <c:pt idx="4019">
                  <c:v>103.03495528053</c:v>
                </c:pt>
                <c:pt idx="4020">
                  <c:v>103.40064225582</c:v>
                </c:pt>
                <c:pt idx="4021">
                  <c:v>102.33847982358</c:v>
                </c:pt>
                <c:pt idx="4022">
                  <c:v>103.1015650665</c:v>
                </c:pt>
                <c:pt idx="4023">
                  <c:v>103.89491744268</c:v>
                </c:pt>
                <c:pt idx="4024">
                  <c:v>102.81327923867</c:v>
                </c:pt>
                <c:pt idx="4025">
                  <c:v>103.62643216618</c:v>
                </c:pt>
                <c:pt idx="4026">
                  <c:v>104.05261651596</c:v>
                </c:pt>
                <c:pt idx="4027">
                  <c:v>102.67764109421</c:v>
                </c:pt>
                <c:pt idx="4028">
                  <c:v>103.51941351934</c:v>
                </c:pt>
                <c:pt idx="4029">
                  <c:v>104.61557944299</c:v>
                </c:pt>
                <c:pt idx="4030">
                  <c:v>102.85324201698</c:v>
                </c:pt>
                <c:pt idx="4031">
                  <c:v>103.36800421038</c:v>
                </c:pt>
                <c:pt idx="4032">
                  <c:v>104.11293653761</c:v>
                </c:pt>
                <c:pt idx="4033">
                  <c:v>102.68367979233</c:v>
                </c:pt>
                <c:pt idx="4034">
                  <c:v>103.62038120742</c:v>
                </c:pt>
                <c:pt idx="4035">
                  <c:v>104.40320554895</c:v>
                </c:pt>
                <c:pt idx="4036">
                  <c:v>102.62310870448</c:v>
                </c:pt>
                <c:pt idx="4037">
                  <c:v>103.57787691174</c:v>
                </c:pt>
                <c:pt idx="4038">
                  <c:v>104.15531788844</c:v>
                </c:pt>
                <c:pt idx="4039">
                  <c:v>102.89216307909</c:v>
                </c:pt>
                <c:pt idx="4040">
                  <c:v>103.71745482021</c:v>
                </c:pt>
                <c:pt idx="4041">
                  <c:v>104.1493334882</c:v>
                </c:pt>
                <c:pt idx="4042">
                  <c:v>102.97713477436</c:v>
                </c:pt>
                <c:pt idx="4043">
                  <c:v>103.58396476659</c:v>
                </c:pt>
                <c:pt idx="4044">
                  <c:v>104.19166054115</c:v>
                </c:pt>
                <c:pt idx="4045">
                  <c:v>102.95285714714</c:v>
                </c:pt>
                <c:pt idx="4046">
                  <c:v>103.29714378333</c:v>
                </c:pt>
                <c:pt idx="4047">
                  <c:v>104.55492227103</c:v>
                </c:pt>
                <c:pt idx="4048">
                  <c:v>102.58400309934</c:v>
                </c:pt>
                <c:pt idx="4049">
                  <c:v>103.74173244743</c:v>
                </c:pt>
                <c:pt idx="4050">
                  <c:v>104.52455678896</c:v>
                </c:pt>
                <c:pt idx="4051">
                  <c:v>102.82901358184</c:v>
                </c:pt>
                <c:pt idx="4052">
                  <c:v>103.85703272868</c:v>
                </c:pt>
                <c:pt idx="4053">
                  <c:v>103.6284414774699</c:v>
                </c:pt>
                <c:pt idx="4054">
                  <c:v>103.15309222757</c:v>
                </c:pt>
                <c:pt idx="4055">
                  <c:v>103.86917154229</c:v>
                </c:pt>
                <c:pt idx="4056">
                  <c:v>104.27019295693</c:v>
                </c:pt>
                <c:pt idx="4057">
                  <c:v>103.17131889603</c:v>
                </c:pt>
                <c:pt idx="4058">
                  <c:v>103.89953702436</c:v>
                </c:pt>
                <c:pt idx="4059">
                  <c:v>104.2037184118</c:v>
                </c:pt>
                <c:pt idx="4060">
                  <c:v>102.63232483889</c:v>
                </c:pt>
                <c:pt idx="4061">
                  <c:v>103.4059503771</c:v>
                </c:pt>
                <c:pt idx="4062">
                  <c:v>104.17351273126</c:v>
                </c:pt>
                <c:pt idx="4063">
                  <c:v>102.84720331886</c:v>
                </c:pt>
                <c:pt idx="4064">
                  <c:v>103.43012962016</c:v>
                </c:pt>
                <c:pt idx="4065">
                  <c:v>104.59739477642</c:v>
                </c:pt>
                <c:pt idx="4066">
                  <c:v>102.80157954031</c:v>
                </c:pt>
                <c:pt idx="4067">
                  <c:v>103.59209882476</c:v>
                </c:pt>
                <c:pt idx="4068">
                  <c:v>103.90729998278</c:v>
                </c:pt>
                <c:pt idx="4069">
                  <c:v>102.36924759957</c:v>
                </c:pt>
                <c:pt idx="4070">
                  <c:v>103.22464280072</c:v>
                </c:pt>
                <c:pt idx="4071">
                  <c:v>104.03450045695</c:v>
                </c:pt>
                <c:pt idx="4072">
                  <c:v>102.62023521736</c:v>
                </c:pt>
                <c:pt idx="4073">
                  <c:v>103.32738621044</c:v>
                </c:pt>
                <c:pt idx="4074">
                  <c:v>103.81077977886</c:v>
                </c:pt>
                <c:pt idx="4075">
                  <c:v>102.30892247212</c:v>
                </c:pt>
                <c:pt idx="4076">
                  <c:v>103.18231075208</c:v>
                </c:pt>
                <c:pt idx="4077">
                  <c:v>103.54538588989</c:v>
                </c:pt>
                <c:pt idx="4078">
                  <c:v>103.88009379097</c:v>
                </c:pt>
                <c:pt idx="4079">
                  <c:v>102.56830218425</c:v>
                </c:pt>
                <c:pt idx="4080">
                  <c:v>103.33430295153</c:v>
                </c:pt>
                <c:pt idx="4081">
                  <c:v>104.00378351489</c:v>
                </c:pt>
                <c:pt idx="4082">
                  <c:v>102.2930000078</c:v>
                </c:pt>
                <c:pt idx="4083">
                  <c:v>103.20158767114</c:v>
                </c:pt>
                <c:pt idx="4084">
                  <c:v>103.73759536245</c:v>
                </c:pt>
                <c:pt idx="4085">
                  <c:v>102.28696149455</c:v>
                </c:pt>
                <c:pt idx="4086">
                  <c:v>103.1116028222</c:v>
                </c:pt>
                <c:pt idx="4087">
                  <c:v>103.71351450355</c:v>
                </c:pt>
                <c:pt idx="4088">
                  <c:v>102.17863422655</c:v>
                </c:pt>
                <c:pt idx="4089">
                  <c:v>102.67270340586</c:v>
                </c:pt>
                <c:pt idx="4090">
                  <c:v>103.4596126662</c:v>
                </c:pt>
                <c:pt idx="4091">
                  <c:v>102.18463614275</c:v>
                </c:pt>
                <c:pt idx="4092">
                  <c:v>102.89491168915</c:v>
                </c:pt>
                <c:pt idx="4093">
                  <c:v>103.46560232176</c:v>
                </c:pt>
                <c:pt idx="4094">
                  <c:v>101.67125967572</c:v>
                </c:pt>
                <c:pt idx="4095">
                  <c:v>102.3905881278</c:v>
                </c:pt>
                <c:pt idx="4096">
                  <c:v>103.35749634336</c:v>
                </c:pt>
                <c:pt idx="4097">
                  <c:v>101.8617624787</c:v>
                </c:pt>
                <c:pt idx="4098">
                  <c:v>102.56456090517</c:v>
                </c:pt>
                <c:pt idx="4099">
                  <c:v>103.06198807793</c:v>
                </c:pt>
                <c:pt idx="4100">
                  <c:v>101.56333853939</c:v>
                </c:pt>
                <c:pt idx="4101">
                  <c:v>102.26469835918</c:v>
                </c:pt>
                <c:pt idx="4102">
                  <c:v>103.19530085347</c:v>
                </c:pt>
                <c:pt idx="4103">
                  <c:v>103.59550702207</c:v>
                </c:pt>
                <c:pt idx="4104">
                  <c:v>102.04889253405</c:v>
                </c:pt>
                <c:pt idx="4105">
                  <c:v>102.738297564</c:v>
                </c:pt>
                <c:pt idx="4106">
                  <c:v>103.42766614642</c:v>
                </c:pt>
                <c:pt idx="4107">
                  <c:v>102.08486624616</c:v>
                </c:pt>
                <c:pt idx="4108">
                  <c:v>102.37802739264</c:v>
                </c:pt>
                <c:pt idx="4109">
                  <c:v>103.46560232176</c:v>
                </c:pt>
                <c:pt idx="4110">
                  <c:v>101.76715312715</c:v>
                </c:pt>
                <c:pt idx="4111">
                  <c:v>102.53444652871</c:v>
                </c:pt>
                <c:pt idx="4112">
                  <c:v>103.26580266569</c:v>
                </c:pt>
                <c:pt idx="4113">
                  <c:v>101.57040618552</c:v>
                </c:pt>
                <c:pt idx="4114">
                  <c:v>102.28229423568</c:v>
                </c:pt>
                <c:pt idx="4115">
                  <c:v>102.7108737831</c:v>
                </c:pt>
                <c:pt idx="4116">
                  <c:v>101.45674124802</c:v>
                </c:pt>
                <c:pt idx="4117">
                  <c:v>101.94073869276</c:v>
                </c:pt>
                <c:pt idx="4118">
                  <c:v>103.03202820827</c:v>
                </c:pt>
                <c:pt idx="4159">
                  <c:v>111.5312484384</c:v>
                </c:pt>
                <c:pt idx="4160">
                  <c:v>130.04502036336</c:v>
                </c:pt>
                <c:pt idx="4161">
                  <c:v>129.183797781</c:v>
                </c:pt>
                <c:pt idx="4162">
                  <c:v>129.86773079004</c:v>
                </c:pt>
                <c:pt idx="4163">
                  <c:v>130.94594425944</c:v>
                </c:pt>
                <c:pt idx="4164">
                  <c:v>129.38594423904</c:v>
                </c:pt>
                <c:pt idx="4165">
                  <c:v>130.9030265856</c:v>
                </c:pt>
                <c:pt idx="4166">
                  <c:v>129.0466566972</c:v>
                </c:pt>
                <c:pt idx="4167">
                  <c:v>129.50583268608</c:v>
                </c:pt>
                <c:pt idx="4168">
                  <c:v>130.88518943496</c:v>
                </c:pt>
                <c:pt idx="4169">
                  <c:v>129.9523483632</c:v>
                </c:pt>
                <c:pt idx="4170">
                  <c:v>130.28535095892</c:v>
                </c:pt>
                <c:pt idx="4171">
                  <c:v>127.79686357416</c:v>
                </c:pt>
                <c:pt idx="4172">
                  <c:v>129.07060335</c:v>
                </c:pt>
                <c:pt idx="4173">
                  <c:v>130.96785021744</c:v>
                </c:pt>
                <c:pt idx="4174">
                  <c:v>129.62120902224</c:v>
                </c:pt>
                <c:pt idx="4175">
                  <c:v>130.620740028</c:v>
                </c:pt>
                <c:pt idx="4176">
                  <c:v>127.36794254952</c:v>
                </c:pt>
                <c:pt idx="4177">
                  <c:v>125.11067913172</c:v>
                </c:pt>
                <c:pt idx="4178">
                  <c:v>127.22036285961</c:v>
                </c:pt>
                <c:pt idx="4179">
                  <c:v>123.81606403564</c:v>
                </c:pt>
                <c:pt idx="4180">
                  <c:v>122.4720529465</c:v>
                </c:pt>
                <c:pt idx="4181">
                  <c:v>121.00872907744</c:v>
                </c:pt>
                <c:pt idx="4182">
                  <c:v>123.45030683024</c:v>
                </c:pt>
                <c:pt idx="4183">
                  <c:v>124.53394325203</c:v>
                </c:pt>
                <c:pt idx="4184">
                  <c:v>123.45013171137</c:v>
                </c:pt>
                <c:pt idx="4185">
                  <c:v>123.98489962703</c:v>
                </c:pt>
                <c:pt idx="4186">
                  <c:v>123.07135649778</c:v>
                </c:pt>
                <c:pt idx="4187">
                  <c:v>126.38454802343</c:v>
                </c:pt>
                <c:pt idx="4188">
                  <c:v>129.3640158096</c:v>
                </c:pt>
                <c:pt idx="4189">
                  <c:v>127.01020473108</c:v>
                </c:pt>
                <c:pt idx="4190">
                  <c:v>125.12700676955</c:v>
                </c:pt>
                <c:pt idx="4191">
                  <c:v>122.8435325569</c:v>
                </c:pt>
                <c:pt idx="4192">
                  <c:v>123.24803915879</c:v>
                </c:pt>
                <c:pt idx="4193">
                  <c:v>124.89390888669</c:v>
                </c:pt>
                <c:pt idx="4194">
                  <c:v>125.51181271052</c:v>
                </c:pt>
                <c:pt idx="4195">
                  <c:v>126.9086712301</c:v>
                </c:pt>
                <c:pt idx="4196">
                  <c:v>128.82545311464</c:v>
                </c:pt>
                <c:pt idx="4197">
                  <c:v>125.82984146988</c:v>
                </c:pt>
                <c:pt idx="4198">
                  <c:v>127.46830251804</c:v>
                </c:pt>
                <c:pt idx="4199">
                  <c:v>126.41241683168</c:v>
                </c:pt>
                <c:pt idx="4200">
                  <c:v>123.69582670443</c:v>
                </c:pt>
                <c:pt idx="4201">
                  <c:v>127.81320092385</c:v>
                </c:pt>
                <c:pt idx="4202">
                  <c:v>127.73130899532</c:v>
                </c:pt>
                <c:pt idx="4203">
                  <c:v>126.93461687249</c:v>
                </c:pt>
                <c:pt idx="4204">
                  <c:v>124.96720929616</c:v>
                </c:pt>
                <c:pt idx="4205">
                  <c:v>127.0011252192</c:v>
                </c:pt>
                <c:pt idx="4206">
                  <c:v>129.23521742088</c:v>
                </c:pt>
                <c:pt idx="4207">
                  <c:v>130.32507836472</c:v>
                </c:pt>
                <c:pt idx="4208">
                  <c:v>128.6491756953591</c:v>
                </c:pt>
                <c:pt idx="4209">
                  <c:v>129.123482592</c:v>
                </c:pt>
                <c:pt idx="4210">
                  <c:v>129.0621749052</c:v>
                </c:pt>
                <c:pt idx="4211">
                  <c:v>127.84463626848</c:v>
                </c:pt>
                <c:pt idx="4212">
                  <c:v>129.4925431428</c:v>
                </c:pt>
                <c:pt idx="4213">
                  <c:v>130.17319941132</c:v>
                </c:pt>
                <c:pt idx="4214">
                  <c:v>126.6888958177299</c:v>
                </c:pt>
                <c:pt idx="4215">
                  <c:v>125.78145137052</c:v>
                </c:pt>
                <c:pt idx="4216">
                  <c:v>123.96320142297</c:v>
                </c:pt>
                <c:pt idx="4217">
                  <c:v>121.45256760194</c:v>
                </c:pt>
                <c:pt idx="4218">
                  <c:v>119.59263206504</c:v>
                </c:pt>
                <c:pt idx="4219">
                  <c:v>118.3896371918</c:v>
                </c:pt>
                <c:pt idx="4220">
                  <c:v>122.616986593</c:v>
                </c:pt>
                <c:pt idx="4221">
                  <c:v>128.06297056482</c:v>
                </c:pt>
                <c:pt idx="4222">
                  <c:v>127.76374610184</c:v>
                </c:pt>
                <c:pt idx="4223">
                  <c:v>126.86879755033</c:v>
                </c:pt>
                <c:pt idx="4224">
                  <c:v>129.95347155744</c:v>
                </c:pt>
                <c:pt idx="4225">
                  <c:v>121.55323679372</c:v>
                </c:pt>
                <c:pt idx="4226">
                  <c:v>114.37889320764</c:v>
                </c:pt>
                <c:pt idx="4227">
                  <c:v>109.67750069096</c:v>
                </c:pt>
                <c:pt idx="4228">
                  <c:v>104.30274852305</c:v>
                </c:pt>
                <c:pt idx="4229">
                  <c:v>102.9069521186</c:v>
                </c:pt>
                <c:pt idx="4230">
                  <c:v>102.63636136788</c:v>
                </c:pt>
                <c:pt idx="4231">
                  <c:v>100.07957520252</c:v>
                </c:pt>
                <c:pt idx="4232">
                  <c:v>100.81068908976</c:v>
                </c:pt>
                <c:pt idx="4233">
                  <c:v>101.3653944186</c:v>
                </c:pt>
                <c:pt idx="4234">
                  <c:v>99.9532239108</c:v>
                </c:pt>
                <c:pt idx="4235">
                  <c:v>100.6004597832</c:v>
                </c:pt>
                <c:pt idx="4236">
                  <c:v>101.2182888522</c:v>
                </c:pt>
                <c:pt idx="4237">
                  <c:v>99.53885830751975</c:v>
                </c:pt>
                <c:pt idx="4238">
                  <c:v>100.1260152207</c:v>
                </c:pt>
                <c:pt idx="4239">
                  <c:v>100.7894986056</c:v>
                </c:pt>
                <c:pt idx="4240">
                  <c:v>101.31085125882</c:v>
                </c:pt>
                <c:pt idx="4241">
                  <c:v>99.81673120961995</c:v>
                </c:pt>
                <c:pt idx="4242">
                  <c:v>100.74840797466</c:v>
                </c:pt>
                <c:pt idx="4243">
                  <c:v>101.20540072602</c:v>
                </c:pt>
                <c:pt idx="4244">
                  <c:v>99.46108090374002</c:v>
                </c:pt>
                <c:pt idx="4245">
                  <c:v>99.95210443943998</c:v>
                </c:pt>
                <c:pt idx="4246">
                  <c:v>100.90531671624</c:v>
                </c:pt>
                <c:pt idx="4247">
                  <c:v>99.44355454668</c:v>
                </c:pt>
                <c:pt idx="4248">
                  <c:v>100.0925630142</c:v>
                </c:pt>
                <c:pt idx="4249">
                  <c:v>100.62309107268</c:v>
                </c:pt>
                <c:pt idx="4250">
                  <c:v>98.9670746481</c:v>
                </c:pt>
                <c:pt idx="4251">
                  <c:v>99.65994106289978</c:v>
                </c:pt>
                <c:pt idx="4252">
                  <c:v>100.335354834</c:v>
                </c:pt>
                <c:pt idx="4253">
                  <c:v>99.23889077874</c:v>
                </c:pt>
                <c:pt idx="4254">
                  <c:v>99.4736261262</c:v>
                </c:pt>
                <c:pt idx="4255">
                  <c:v>100.114099209</c:v>
                </c:pt>
                <c:pt idx="4256">
                  <c:v>98.18961686855984</c:v>
                </c:pt>
                <c:pt idx="4257">
                  <c:v>99.06021939468</c:v>
                </c:pt>
                <c:pt idx="4258">
                  <c:v>99.53470377522</c:v>
                </c:pt>
                <c:pt idx="4259">
                  <c:v>99.82263436613982</c:v>
                </c:pt>
                <c:pt idx="4260">
                  <c:v>98.47891758071998</c:v>
                </c:pt>
                <c:pt idx="4261">
                  <c:v>98.83542965550002</c:v>
                </c:pt>
                <c:pt idx="4262">
                  <c:v>99.6418214613</c:v>
                </c:pt>
                <c:pt idx="4263">
                  <c:v>97.87128686687987</c:v>
                </c:pt>
                <c:pt idx="4264">
                  <c:v>98.34261136650001</c:v>
                </c:pt>
                <c:pt idx="4265">
                  <c:v>98.77083894047979</c:v>
                </c:pt>
                <c:pt idx="4266">
                  <c:v>97.73270472360001</c:v>
                </c:pt>
                <c:pt idx="4267">
                  <c:v>97.94875990367998</c:v>
                </c:pt>
                <c:pt idx="4268">
                  <c:v>98.63861423825998</c:v>
                </c:pt>
                <c:pt idx="4385">
                  <c:v>109.1702029583</c:v>
                </c:pt>
                <c:pt idx="4386">
                  <c:v>118.27031911706</c:v>
                </c:pt>
                <c:pt idx="4387">
                  <c:v>117.34038545826</c:v>
                </c:pt>
                <c:pt idx="4388">
                  <c:v>118.9339498525</c:v>
                </c:pt>
                <c:pt idx="4389">
                  <c:v>118.840634024</c:v>
                </c:pt>
                <c:pt idx="4390">
                  <c:v>114.28450484004</c:v>
                </c:pt>
                <c:pt idx="4391">
                  <c:v>111.848041461</c:v>
                </c:pt>
                <c:pt idx="4392">
                  <c:v>109.48660265208</c:v>
                </c:pt>
                <c:pt idx="4393">
                  <c:v>104.30274852305</c:v>
                </c:pt>
                <c:pt idx="4394">
                  <c:v>103.0393602455</c:v>
                </c:pt>
                <c:pt idx="4395">
                  <c:v>100.6345553505</c:v>
                </c:pt>
                <c:pt idx="4396">
                  <c:v>101.05574872884</c:v>
                </c:pt>
                <c:pt idx="4397">
                  <c:v>101.7521969394</c:v>
                </c:pt>
                <c:pt idx="4398">
                  <c:v>100.50882816918</c:v>
                </c:pt>
                <c:pt idx="4399">
                  <c:v>101.12136251544</c:v>
                </c:pt>
                <c:pt idx="4400">
                  <c:v>102.17849686056</c:v>
                </c:pt>
                <c:pt idx="4401">
                  <c:v>101.1878572095</c:v>
                </c:pt>
                <c:pt idx="4402">
                  <c:v>101.8507778847</c:v>
                </c:pt>
                <c:pt idx="4403">
                  <c:v>100.54548567654</c:v>
                </c:pt>
                <c:pt idx="4404">
                  <c:v>101.33459873904</c:v>
                </c:pt>
                <c:pt idx="4405">
                  <c:v>102.19488529056</c:v>
                </c:pt>
                <c:pt idx="4406">
                  <c:v>101.21840185518</c:v>
                </c:pt>
                <c:pt idx="4407">
                  <c:v>101.847820374</c:v>
                </c:pt>
                <c:pt idx="4408">
                  <c:v>103.1645990331</c:v>
                </c:pt>
                <c:pt idx="4409">
                  <c:v>101.56397175558</c:v>
                </c:pt>
                <c:pt idx="4410">
                  <c:v>102.40398915498</c:v>
                </c:pt>
                <c:pt idx="4411">
                  <c:v>101.11712162022</c:v>
                </c:pt>
                <c:pt idx="4412">
                  <c:v>102.21536951208</c:v>
                </c:pt>
                <c:pt idx="4413">
                  <c:v>103.17654108168</c:v>
                </c:pt>
                <c:pt idx="4414">
                  <c:v>101.426939163</c:v>
                </c:pt>
                <c:pt idx="4415">
                  <c:v>102.7922399084</c:v>
                </c:pt>
                <c:pt idx="4416">
                  <c:v>103.38904518552</c:v>
                </c:pt>
                <c:pt idx="4417">
                  <c:v>101.89346921748</c:v>
                </c:pt>
                <c:pt idx="4418">
                  <c:v>102.96605817897</c:v>
                </c:pt>
                <c:pt idx="4419">
                  <c:v>101.65926843835</c:v>
                </c:pt>
                <c:pt idx="4420">
                  <c:v>102.54046037116</c:v>
                </c:pt>
                <c:pt idx="4421">
                  <c:v>101.64292660865</c:v>
                </c:pt>
                <c:pt idx="4422">
                  <c:v>102.90432295003</c:v>
                </c:pt>
                <c:pt idx="4423">
                  <c:v>104.04628993031</c:v>
                </c:pt>
                <c:pt idx="4424">
                  <c:v>103.73223342258</c:v>
                </c:pt>
                <c:pt idx="4425">
                  <c:v>105.9304729707</c:v>
                </c:pt>
                <c:pt idx="4426">
                  <c:v>106.58218528496</c:v>
                </c:pt>
                <c:pt idx="4462">
                  <c:v>88.57291184951985</c:v>
                </c:pt>
                <c:pt idx="4463">
                  <c:v>103.70162183059</c:v>
                </c:pt>
                <c:pt idx="4464">
                  <c:v>104.66402579997</c:v>
                </c:pt>
                <c:pt idx="4465">
                  <c:v>105.49156643753</c:v>
                </c:pt>
                <c:pt idx="4466">
                  <c:v>104.2843376106</c:v>
                </c:pt>
                <c:pt idx="4467">
                  <c:v>104.92763573194</c:v>
                </c:pt>
                <c:pt idx="4468">
                  <c:v>105.54914113282</c:v>
                </c:pt>
                <c:pt idx="4469">
                  <c:v>104.24719935021</c:v>
                </c:pt>
                <c:pt idx="4470">
                  <c:v>105.06859045592</c:v>
                </c:pt>
                <c:pt idx="4471">
                  <c:v>103.62810920742</c:v>
                </c:pt>
                <c:pt idx="4472">
                  <c:v>104.8315996973</c:v>
                </c:pt>
                <c:pt idx="4473">
                  <c:v>105.24636783122</c:v>
                </c:pt>
                <c:pt idx="4474">
                  <c:v>103.58538704934</c:v>
                </c:pt>
                <c:pt idx="4475">
                  <c:v>104.60886636277</c:v>
                </c:pt>
                <c:pt idx="4476">
                  <c:v>105.43025746848</c:v>
                </c:pt>
                <c:pt idx="4477">
                  <c:v>103.95299083855</c:v>
                </c:pt>
                <c:pt idx="4478">
                  <c:v>105.0152471004</c:v>
                </c:pt>
                <c:pt idx="4479">
                  <c:v>105.51242953951</c:v>
                </c:pt>
                <c:pt idx="4480">
                  <c:v>104.3575554945</c:v>
                </c:pt>
                <c:pt idx="4481">
                  <c:v>105.24025556926</c:v>
                </c:pt>
                <c:pt idx="4482">
                  <c:v>103.60376144356</c:v>
                </c:pt>
                <c:pt idx="4483">
                  <c:v>104.69469891944</c:v>
                </c:pt>
                <c:pt idx="4484">
                  <c:v>105.66934381283</c:v>
                </c:pt>
                <c:pt idx="4485">
                  <c:v>104.35140596265</c:v>
                </c:pt>
                <c:pt idx="4486">
                  <c:v>105.18209958998</c:v>
                </c:pt>
                <c:pt idx="4487">
                  <c:v>104.07557150676</c:v>
                </c:pt>
                <c:pt idx="4488">
                  <c:v>105.23778739285</c:v>
                </c:pt>
                <c:pt idx="4489">
                  <c:v>107.54578453752</c:v>
                </c:pt>
                <c:pt idx="4490">
                  <c:v>107.9476741242</c:v>
                </c:pt>
                <c:pt idx="4491">
                  <c:v>110.03682888312</c:v>
                </c:pt>
                <c:pt idx="4492">
                  <c:v>111.669320722</c:v>
                </c:pt>
                <c:pt idx="4493">
                  <c:v>115.6622831082</c:v>
                </c:pt>
                <c:pt idx="4494">
                  <c:v>123.4564955088</c:v>
                </c:pt>
                <c:pt idx="4495">
                  <c:v>130.3799609664</c:v>
                </c:pt>
                <c:pt idx="4496">
                  <c:v>130.4635496508</c:v>
                </c:pt>
                <c:pt idx="4497">
                  <c:v>128.97139424856</c:v>
                </c:pt>
                <c:pt idx="4498">
                  <c:v>127.39867070112</c:v>
                </c:pt>
                <c:pt idx="4499">
                  <c:v>126.1188672033</c:v>
                </c:pt>
                <c:pt idx="4500">
                  <c:v>123.29431520879</c:v>
                </c:pt>
                <c:pt idx="4501">
                  <c:v>125.22399724552</c:v>
                </c:pt>
                <c:pt idx="4502">
                  <c:v>130.28720657124</c:v>
                </c:pt>
                <c:pt idx="4503">
                  <c:v>130.71181086576</c:v>
                </c:pt>
                <c:pt idx="4504">
                  <c:v>132.6481682445</c:v>
                </c:pt>
                <c:pt idx="4505">
                  <c:v>132.65772264972</c:v>
                </c:pt>
                <c:pt idx="4506">
                  <c:v>128.541673104</c:v>
                </c:pt>
                <c:pt idx="4507">
                  <c:v>129.652412838</c:v>
                </c:pt>
                <c:pt idx="4508">
                  <c:v>130.6463581134</c:v>
                </c:pt>
                <c:pt idx="4509">
                  <c:v>131.91830435664</c:v>
                </c:pt>
                <c:pt idx="4510">
                  <c:v>133.59624684605</c:v>
                </c:pt>
                <c:pt idx="4511">
                  <c:v>129.65431980072</c:v>
                </c:pt>
                <c:pt idx="4512">
                  <c:v>128.33554299192</c:v>
                </c:pt>
                <c:pt idx="4513">
                  <c:v>130.151113248</c:v>
                </c:pt>
                <c:pt idx="4514">
                  <c:v>128.0103592536</c:v>
                </c:pt>
                <c:pt idx="4515">
                  <c:v>129.31318866132</c:v>
                </c:pt>
                <c:pt idx="4516">
                  <c:v>129.27021804528</c:v>
                </c:pt>
                <c:pt idx="4517">
                  <c:v>132.53960908505</c:v>
                </c:pt>
                <c:pt idx="4518">
                  <c:v>133.3434605082</c:v>
                </c:pt>
                <c:pt idx="4519">
                  <c:v>129.15779094768</c:v>
                </c:pt>
                <c:pt idx="4520">
                  <c:v>127.04227051375</c:v>
                </c:pt>
                <c:pt idx="4521">
                  <c:v>124.80846506453</c:v>
                </c:pt>
                <c:pt idx="4522">
                  <c:v>122.134698153</c:v>
                </c:pt>
                <c:pt idx="4523">
                  <c:v>122.8832221582</c:v>
                </c:pt>
                <c:pt idx="4524">
                  <c:v>121.4399497889</c:v>
                </c:pt>
                <c:pt idx="4525">
                  <c:v>124.72561720525</c:v>
                </c:pt>
                <c:pt idx="4526">
                  <c:v>126.83609420565</c:v>
                </c:pt>
                <c:pt idx="4527">
                  <c:v>127.76500599192</c:v>
                </c:pt>
                <c:pt idx="4528">
                  <c:v>130.6463581134</c:v>
                </c:pt>
                <c:pt idx="4529">
                  <c:v>129.9729677232</c:v>
                </c:pt>
                <c:pt idx="4530">
                  <c:v>131.5293544240799</c:v>
                </c:pt>
                <c:pt idx="4531">
                  <c:v>132.7157424945599</c:v>
                </c:pt>
                <c:pt idx="4532">
                  <c:v>131.39278340688</c:v>
                </c:pt>
                <c:pt idx="4533">
                  <c:v>131.43622839048</c:v>
                </c:pt>
                <c:pt idx="4534">
                  <c:v>128.04278904648</c:v>
                </c:pt>
                <c:pt idx="4535">
                  <c:v>126.11090478238</c:v>
                </c:pt>
                <c:pt idx="4536">
                  <c:v>127.0310004613</c:v>
                </c:pt>
                <c:pt idx="4537">
                  <c:v>124.87846326815</c:v>
                </c:pt>
                <c:pt idx="4538">
                  <c:v>126.73958719978</c:v>
                </c:pt>
                <c:pt idx="4539">
                  <c:v>128.1628170215</c:v>
                </c:pt>
                <c:pt idx="4540">
                  <c:v>124.63332688544</c:v>
                </c:pt>
                <c:pt idx="4541">
                  <c:v>124.08738451</c:v>
                </c:pt>
                <c:pt idx="4542">
                  <c:v>119.89844954402</c:v>
                </c:pt>
                <c:pt idx="4543">
                  <c:v>119.38807954654</c:v>
                </c:pt>
                <c:pt idx="4544">
                  <c:v>120.9110102585</c:v>
                </c:pt>
                <c:pt idx="4545">
                  <c:v>122.02930900458</c:v>
                </c:pt>
                <c:pt idx="4546">
                  <c:v>125.42204954705</c:v>
                </c:pt>
                <c:pt idx="4547">
                  <c:v>128.60596759728</c:v>
                </c:pt>
                <c:pt idx="4548">
                  <c:v>130.45484616396</c:v>
                </c:pt>
                <c:pt idx="4549">
                  <c:v>134.2078464788</c:v>
                </c:pt>
                <c:pt idx="4550">
                  <c:v>132.45465690898</c:v>
                </c:pt>
                <c:pt idx="4551">
                  <c:v>133.87778058857</c:v>
                </c:pt>
                <c:pt idx="4552">
                  <c:v>134.9281917259</c:v>
                </c:pt>
                <c:pt idx="4553">
                  <c:v>131.5317482999</c:v>
                </c:pt>
                <c:pt idx="4554">
                  <c:v>130.72423025904</c:v>
                </c:pt>
                <c:pt idx="4555">
                  <c:v>130.10531589612</c:v>
                </c:pt>
                <c:pt idx="4556">
                  <c:v>128.37772630152</c:v>
                </c:pt>
                <c:pt idx="4557">
                  <c:v>130.699713915</c:v>
                </c:pt>
                <c:pt idx="4558">
                  <c:v>130.1879733312</c:v>
                </c:pt>
                <c:pt idx="4559">
                  <c:v>134.33451698975</c:v>
                </c:pt>
                <c:pt idx="4560">
                  <c:v>135.43713426925</c:v>
                </c:pt>
                <c:pt idx="4561">
                  <c:v>131.8167445085</c:v>
                </c:pt>
                <c:pt idx="4562">
                  <c:v>128.87566105896</c:v>
                </c:pt>
                <c:pt idx="4563">
                  <c:v>127.16393565187</c:v>
                </c:pt>
                <c:pt idx="4564">
                  <c:v>119.162778004</c:v>
                </c:pt>
                <c:pt idx="4565">
                  <c:v>114.83333477325</c:v>
                </c:pt>
                <c:pt idx="4566">
                  <c:v>112.3182765168</c:v>
                </c:pt>
                <c:pt idx="4567">
                  <c:v>108.9244170198</c:v>
                </c:pt>
                <c:pt idx="4568">
                  <c:v>108.695847424</c:v>
                </c:pt>
                <c:pt idx="4569">
                  <c:v>108.65126477568</c:v>
                </c:pt>
                <c:pt idx="4570">
                  <c:v>106.56623103175</c:v>
                </c:pt>
                <c:pt idx="4571">
                  <c:v>107.13241241773</c:v>
                </c:pt>
                <c:pt idx="4572">
                  <c:v>108.42633052139</c:v>
                </c:pt>
                <c:pt idx="4573">
                  <c:v>106.528633981</c:v>
                </c:pt>
                <c:pt idx="4574">
                  <c:v>107.62280045986</c:v>
                </c:pt>
                <c:pt idx="4575">
                  <c:v>107.50596683925</c:v>
                </c:pt>
                <c:pt idx="4576">
                  <c:v>106.95739680752</c:v>
                </c:pt>
                <c:pt idx="4577">
                  <c:v>107.60622564125</c:v>
                </c:pt>
                <c:pt idx="4578">
                  <c:v>106.75879078568</c:v>
                </c:pt>
                <c:pt idx="4579">
                  <c:v>108.44940609528</c:v>
                </c:pt>
                <c:pt idx="4580">
                  <c:v>110.82674849664</c:v>
                </c:pt>
                <c:pt idx="4581">
                  <c:v>110.1167855176</c:v>
                </c:pt>
                <c:pt idx="4582">
                  <c:v>112.86623554875</c:v>
                </c:pt>
                <c:pt idx="4583">
                  <c:v>116.75227946253</c:v>
                </c:pt>
                <c:pt idx="4584">
                  <c:v>116.60524572393</c:v>
                </c:pt>
                <c:pt idx="4585">
                  <c:v>119.6748034655</c:v>
                </c:pt>
                <c:pt idx="4586">
                  <c:v>120.80430519788</c:v>
                </c:pt>
                <c:pt idx="4587">
                  <c:v>117.65219368048</c:v>
                </c:pt>
                <c:pt idx="4588">
                  <c:v>117.74587842744</c:v>
                </c:pt>
                <c:pt idx="4589">
                  <c:v>115.81444723785</c:v>
                </c:pt>
                <c:pt idx="4590">
                  <c:v>115.93688631228</c:v>
                </c:pt>
                <c:pt idx="4591">
                  <c:v>116.40873796122</c:v>
                </c:pt>
                <c:pt idx="4592">
                  <c:v>115.01997932997</c:v>
                </c:pt>
                <c:pt idx="4593">
                  <c:v>114.71573663787</c:v>
                </c:pt>
                <c:pt idx="4608">
                  <c:v>87.92321036936</c:v>
                </c:pt>
                <c:pt idx="4609">
                  <c:v>109.11765425108</c:v>
                </c:pt>
                <c:pt idx="4610">
                  <c:v>106.96560623664</c:v>
                </c:pt>
                <c:pt idx="4611">
                  <c:v>108.03810275544</c:v>
                </c:pt>
                <c:pt idx="4612">
                  <c:v>106.78396323392</c:v>
                </c:pt>
                <c:pt idx="4613">
                  <c:v>107.42680099536</c:v>
                </c:pt>
                <c:pt idx="4614">
                  <c:v>108.7254160412</c:v>
                </c:pt>
                <c:pt idx="4615">
                  <c:v>107.25762888688</c:v>
                </c:pt>
                <c:pt idx="4616">
                  <c:v>107.92053707832</c:v>
                </c:pt>
                <c:pt idx="4617">
                  <c:v>108.57376770504</c:v>
                </c:pt>
                <c:pt idx="4618">
                  <c:v>107.26385423392</c:v>
                </c:pt>
                <c:pt idx="4619">
                  <c:v>108.06577129056</c:v>
                </c:pt>
                <c:pt idx="4620">
                  <c:v>108.7187191002</c:v>
                </c:pt>
                <c:pt idx="4621">
                  <c:v>107.586628927</c:v>
                </c:pt>
                <c:pt idx="4622">
                  <c:v>108.20470933288</c:v>
                </c:pt>
                <c:pt idx="4623">
                  <c:v>106.96028639768</c:v>
                </c:pt>
                <c:pt idx="4624">
                  <c:v>107.83969700416</c:v>
                </c:pt>
                <c:pt idx="4625">
                  <c:v>98.29919589920002</c:v>
                </c:pt>
                <c:pt idx="4633">
                  <c:v>82.83387033615968</c:v>
                </c:pt>
                <c:pt idx="4634">
                  <c:v>107.05518211836</c:v>
                </c:pt>
                <c:pt idx="4635">
                  <c:v>107.77007347176</c:v>
                </c:pt>
                <c:pt idx="4636">
                  <c:v>108.41305880944</c:v>
                </c:pt>
                <c:pt idx="4637">
                  <c:v>107.20069914768</c:v>
                </c:pt>
                <c:pt idx="4638">
                  <c:v>107.49804163688</c:v>
                </c:pt>
                <c:pt idx="4639">
                  <c:v>105.6347586584</c:v>
                </c:pt>
                <c:pt idx="4640">
                  <c:v>98.18179104975982</c:v>
                </c:pt>
                <c:pt idx="4641">
                  <c:v>93.40398789343978</c:v>
                </c:pt>
                <c:pt idx="4642">
                  <c:v>89.89325890255979</c:v>
                </c:pt>
                <c:pt idx="4643">
                  <c:v>79.80303234527995</c:v>
                </c:pt>
                <c:pt idx="4950">
                  <c:v>112.11746781465</c:v>
                </c:pt>
                <c:pt idx="4951">
                  <c:v>112.77710858427</c:v>
                </c:pt>
                <c:pt idx="4952">
                  <c:v>113.67765030363</c:v>
                </c:pt>
                <c:pt idx="4953">
                  <c:v>112.73283259995</c:v>
                </c:pt>
                <c:pt idx="4954">
                  <c:v>113.19880963392</c:v>
                </c:pt>
                <c:pt idx="4955">
                  <c:v>114.29258503881</c:v>
                </c:pt>
                <c:pt idx="4956">
                  <c:v>112.89930506955</c:v>
                </c:pt>
                <c:pt idx="4957">
                  <c:v>113.56149111813</c:v>
                </c:pt>
                <c:pt idx="4958">
                  <c:v>114.44545527438</c:v>
                </c:pt>
                <c:pt idx="4959">
                  <c:v>112.75062827199</c:v>
                </c:pt>
                <c:pt idx="4960">
                  <c:v>113.49071424603</c:v>
                </c:pt>
                <c:pt idx="4961">
                  <c:v>113.58360582012</c:v>
                </c:pt>
                <c:pt idx="4962">
                  <c:v>113.16935451597</c:v>
                </c:pt>
                <c:pt idx="4963">
                  <c:v>114.2909614758</c:v>
                </c:pt>
                <c:pt idx="4964">
                  <c:v>112.69291483365</c:v>
                </c:pt>
                <c:pt idx="4965">
                  <c:v>113.33551957245</c:v>
                </c:pt>
                <c:pt idx="4966">
                  <c:v>114.50403166245</c:v>
                </c:pt>
                <c:pt idx="4967">
                  <c:v>112.77059070825</c:v>
                </c:pt>
                <c:pt idx="4968">
                  <c:v>114.22183092408</c:v>
                </c:pt>
                <c:pt idx="4969">
                  <c:v>112.5131229471</c:v>
                </c:pt>
                <c:pt idx="4970">
                  <c:v>113.24912344143</c:v>
                </c:pt>
                <c:pt idx="4971">
                  <c:v>114.05994587778</c:v>
                </c:pt>
                <c:pt idx="4972">
                  <c:v>112.7128737168</c:v>
                </c:pt>
                <c:pt idx="4973">
                  <c:v>113.94469711965</c:v>
                </c:pt>
                <c:pt idx="4974">
                  <c:v>115.02235002555</c:v>
                </c:pt>
                <c:pt idx="4975">
                  <c:v>113.23225000875</c:v>
                </c:pt>
                <c:pt idx="4976">
                  <c:v>114.53261189445</c:v>
                </c:pt>
                <c:pt idx="4977">
                  <c:v>115.28918972604</c:v>
                </c:pt>
                <c:pt idx="4978">
                  <c:v>113.68149979626</c:v>
                </c:pt>
                <c:pt idx="4979">
                  <c:v>114.62876248131</c:v>
                </c:pt>
                <c:pt idx="4980">
                  <c:v>113.31627164307</c:v>
                </c:pt>
                <c:pt idx="4981">
                  <c:v>114.00836727555</c:v>
                </c:pt>
                <c:pt idx="4982">
                  <c:v>114.96228168744</c:v>
                </c:pt>
                <c:pt idx="4983">
                  <c:v>113.71221909198</c:v>
                </c:pt>
                <c:pt idx="4984">
                  <c:v>114.22848265092</c:v>
                </c:pt>
                <c:pt idx="4985">
                  <c:v>115.4816205993</c:v>
                </c:pt>
                <c:pt idx="4986">
                  <c:v>113.91777778128</c:v>
                </c:pt>
                <c:pt idx="4987">
                  <c:v>114.87345047361</c:v>
                </c:pt>
                <c:pt idx="4988">
                  <c:v>113.52475492983</c:v>
                </c:pt>
                <c:pt idx="4989">
                  <c:v>114.40854362913</c:v>
                </c:pt>
                <c:pt idx="4990">
                  <c:v>115.24102627083</c:v>
                </c:pt>
                <c:pt idx="4991">
                  <c:v>113.99343568962</c:v>
                </c:pt>
                <c:pt idx="4992">
                  <c:v>114.87726509775</c:v>
                </c:pt>
                <c:pt idx="4993">
                  <c:v>115.98033245841</c:v>
                </c:pt>
                <c:pt idx="4994">
                  <c:v>114.28997500368</c:v>
                </c:pt>
                <c:pt idx="4995">
                  <c:v>114.75672625212</c:v>
                </c:pt>
                <c:pt idx="4996">
                  <c:v>113.41125177354</c:v>
                </c:pt>
                <c:pt idx="4997">
                  <c:v>114.37048181034</c:v>
                </c:pt>
                <c:pt idx="4998">
                  <c:v>115.36992446688</c:v>
                </c:pt>
                <c:pt idx="4999">
                  <c:v>114.04926068055</c:v>
                </c:pt>
                <c:pt idx="5000">
                  <c:v>115.01694984195</c:v>
                </c:pt>
                <c:pt idx="5001">
                  <c:v>113.53853130555</c:v>
                </c:pt>
                <c:pt idx="5002">
                  <c:v>114.45245087835</c:v>
                </c:pt>
                <c:pt idx="5003">
                  <c:v>115.3798128483</c:v>
                </c:pt>
                <c:pt idx="5004">
                  <c:v>113.8678087482</c:v>
                </c:pt>
                <c:pt idx="5005">
                  <c:v>114.63879704895</c:v>
                </c:pt>
                <c:pt idx="5006">
                  <c:v>115.56446219118</c:v>
                </c:pt>
                <c:pt idx="5007">
                  <c:v>114.15005823</c:v>
                </c:pt>
                <c:pt idx="5008">
                  <c:v>115.20046652649</c:v>
                </c:pt>
                <c:pt idx="5009">
                  <c:v>116.14299231735</c:v>
                </c:pt>
                <c:pt idx="5010">
                  <c:v>114.25755654885</c:v>
                </c:pt>
                <c:pt idx="5011">
                  <c:v>115.40243049123</c:v>
                </c:pt>
                <c:pt idx="5012">
                  <c:v>113.7866778402</c:v>
                </c:pt>
                <c:pt idx="5013">
                  <c:v>114.65515563507</c:v>
                </c:pt>
                <c:pt idx="5014">
                  <c:v>115.7750588988</c:v>
                </c:pt>
                <c:pt idx="5015">
                  <c:v>113.96170781856</c:v>
                </c:pt>
                <c:pt idx="5016">
                  <c:v>114.98594445639</c:v>
                </c:pt>
                <c:pt idx="5017">
                  <c:v>115.70537643834</c:v>
                </c:pt>
                <c:pt idx="5018">
                  <c:v>114.11655777369</c:v>
                </c:pt>
                <c:pt idx="5019">
                  <c:v>114.91770060261</c:v>
                </c:pt>
                <c:pt idx="5020">
                  <c:v>115.82657937705</c:v>
                </c:pt>
                <c:pt idx="5021">
                  <c:v>114.27140772882</c:v>
                </c:pt>
                <c:pt idx="5022">
                  <c:v>115.21393351968</c:v>
                </c:pt>
                <c:pt idx="5023">
                  <c:v>115.95775420905</c:v>
                </c:pt>
                <c:pt idx="5024">
                  <c:v>114.56759971278</c:v>
                </c:pt>
                <c:pt idx="5025">
                  <c:v>115.46976545718</c:v>
                </c:pt>
                <c:pt idx="5026">
                  <c:v>97.09043066919002</c:v>
                </c:pt>
                <c:pt idx="5045">
                  <c:v>88.6004330913</c:v>
                </c:pt>
                <c:pt idx="5046">
                  <c:v>104.6949457398</c:v>
                </c:pt>
                <c:pt idx="5047">
                  <c:v>116.02178937864</c:v>
                </c:pt>
                <c:pt idx="5048">
                  <c:v>114.04849536729</c:v>
                </c:pt>
                <c:pt idx="5049">
                  <c:v>115.06139660853</c:v>
                </c:pt>
                <c:pt idx="5050">
                  <c:v>113.6930984436</c:v>
                </c:pt>
                <c:pt idx="5051">
                  <c:v>114.68093077155</c:v>
                </c:pt>
                <c:pt idx="5052">
                  <c:v>115.6956478938</c:v>
                </c:pt>
                <c:pt idx="5053">
                  <c:v>113.941193742</c:v>
                </c:pt>
                <c:pt idx="5054">
                  <c:v>114.84675257436</c:v>
                </c:pt>
                <c:pt idx="5055">
                  <c:v>116.2103272833</c:v>
                </c:pt>
                <c:pt idx="5056">
                  <c:v>114.31132613745</c:v>
                </c:pt>
                <c:pt idx="5057">
                  <c:v>114.90401079906</c:v>
                </c:pt>
                <c:pt idx="5058">
                  <c:v>113.54542978464</c:v>
                </c:pt>
                <c:pt idx="5059">
                  <c:v>114.45767712576</c:v>
                </c:pt>
                <c:pt idx="5060">
                  <c:v>115.6082927415</c:v>
                </c:pt>
                <c:pt idx="5061">
                  <c:v>113.86741622769</c:v>
                </c:pt>
                <c:pt idx="5062">
                  <c:v>115.21393351968</c:v>
                </c:pt>
                <c:pt idx="5063">
                  <c:v>116.32398787032</c:v>
                </c:pt>
                <c:pt idx="5064">
                  <c:v>119.50651514622</c:v>
                </c:pt>
                <c:pt idx="5065">
                  <c:v>133.50304856171</c:v>
                </c:pt>
                <c:pt idx="5066">
                  <c:v>139.9666536037</c:v>
                </c:pt>
                <c:pt idx="5067">
                  <c:v>140.4040617252</c:v>
                </c:pt>
                <c:pt idx="5068">
                  <c:v>137.75158084085</c:v>
                </c:pt>
                <c:pt idx="5069">
                  <c:v>135.8158276108</c:v>
                </c:pt>
                <c:pt idx="5070">
                  <c:v>137.51092336049</c:v>
                </c:pt>
                <c:pt idx="5071">
                  <c:v>141.467445385</c:v>
                </c:pt>
                <c:pt idx="5072">
                  <c:v>140.8554934318</c:v>
                </c:pt>
                <c:pt idx="5073">
                  <c:v>141.7442482365</c:v>
                </c:pt>
                <c:pt idx="5074">
                  <c:v>140.23678298406</c:v>
                </c:pt>
                <c:pt idx="5075">
                  <c:v>141.63100204316</c:v>
                </c:pt>
                <c:pt idx="5076">
                  <c:v>140.89512444882</c:v>
                </c:pt>
                <c:pt idx="5077">
                  <c:v>139.90612133848</c:v>
                </c:pt>
                <c:pt idx="5078">
                  <c:v>142.12035127948</c:v>
                </c:pt>
                <c:pt idx="5079">
                  <c:v>141.91768468374</c:v>
                </c:pt>
                <c:pt idx="5080">
                  <c:v>138.8425472105</c:v>
                </c:pt>
                <c:pt idx="5081">
                  <c:v>141.25075630302</c:v>
                </c:pt>
                <c:pt idx="5082">
                  <c:v>139.29432756512</c:v>
                </c:pt>
                <c:pt idx="5083">
                  <c:v>140.2022756505</c:v>
                </c:pt>
                <c:pt idx="5084">
                  <c:v>141.0084658605</c:v>
                </c:pt>
                <c:pt idx="5085">
                  <c:v>111.35691492926</c:v>
                </c:pt>
                <c:pt idx="5092">
                  <c:v>102.38974041772</c:v>
                </c:pt>
                <c:pt idx="5093">
                  <c:v>101.1203525331999</c:v>
                </c:pt>
                <c:pt idx="5094">
                  <c:v>100.81004476935</c:v>
                </c:pt>
                <c:pt idx="5095">
                  <c:v>101.51999585042</c:v>
                </c:pt>
                <c:pt idx="5096">
                  <c:v>101.328872232</c:v>
                </c:pt>
                <c:pt idx="5097">
                  <c:v>102.273000466</c:v>
                </c:pt>
                <c:pt idx="5098">
                  <c:v>110.4088042722</c:v>
                </c:pt>
                <c:pt idx="5099">
                  <c:v>113.6042443172</c:v>
                </c:pt>
                <c:pt idx="5100">
                  <c:v>114.48460068374</c:v>
                </c:pt>
                <c:pt idx="5101">
                  <c:v>128.0623428875001</c:v>
                </c:pt>
                <c:pt idx="5147">
                  <c:v>128.87604692424</c:v>
                </c:pt>
                <c:pt idx="5148">
                  <c:v>129.40758049344</c:v>
                </c:pt>
                <c:pt idx="5149">
                  <c:v>130.98049300872</c:v>
                </c:pt>
                <c:pt idx="5150">
                  <c:v>128.3339484696</c:v>
                </c:pt>
                <c:pt idx="5151">
                  <c:v>132.99035191376</c:v>
                </c:pt>
                <c:pt idx="5152">
                  <c:v>140.2106424866</c:v>
                </c:pt>
                <c:pt idx="5153">
                  <c:v>137.13980621432</c:v>
                </c:pt>
                <c:pt idx="5154">
                  <c:v>136.47480584316</c:v>
                </c:pt>
                <c:pt idx="5155">
                  <c:v>133.52147843185</c:v>
                </c:pt>
                <c:pt idx="5156">
                  <c:v>134.20848169575</c:v>
                </c:pt>
                <c:pt idx="5157">
                  <c:v>134.75575252744</c:v>
                </c:pt>
                <c:pt idx="5158">
                  <c:v>132.89293050808</c:v>
                </c:pt>
                <c:pt idx="5159">
                  <c:v>135.0197141865</c:v>
                </c:pt>
                <c:pt idx="5160">
                  <c:v>130.82109019356</c:v>
                </c:pt>
                <c:pt idx="5161">
                  <c:v>130.410240165</c:v>
                </c:pt>
                <c:pt idx="5162">
                  <c:v>131.05226520228</c:v>
                </c:pt>
                <c:pt idx="5163">
                  <c:v>131.53186978128</c:v>
                </c:pt>
                <c:pt idx="5164">
                  <c:v>131.75454948</c:v>
                </c:pt>
                <c:pt idx="5165">
                  <c:v>131.3456940218499</c:v>
                </c:pt>
                <c:pt idx="5166">
                  <c:v>131.78559265248</c:v>
                </c:pt>
                <c:pt idx="5167">
                  <c:v>133.459565916</c:v>
                </c:pt>
                <c:pt idx="5168">
                  <c:v>132.64052179949</c:v>
                </c:pt>
                <c:pt idx="5169">
                  <c:v>131.28975966876</c:v>
                </c:pt>
                <c:pt idx="5170">
                  <c:v>128.274019338</c:v>
                </c:pt>
                <c:pt idx="5171">
                  <c:v>130.257861183</c:v>
                </c:pt>
                <c:pt idx="5172">
                  <c:v>133.13586794664</c:v>
                </c:pt>
                <c:pt idx="5173">
                  <c:v>130.96560104748</c:v>
                </c:pt>
                <c:pt idx="5174">
                  <c:v>135.03697766808</c:v>
                </c:pt>
                <c:pt idx="5175">
                  <c:v>133.389395942</c:v>
                </c:pt>
                <c:pt idx="5176">
                  <c:v>132.79668689391</c:v>
                </c:pt>
                <c:pt idx="5177">
                  <c:v>133.09302035664</c:v>
                </c:pt>
                <c:pt idx="5178">
                  <c:v>131.9733030647999</c:v>
                </c:pt>
                <c:pt idx="5179">
                  <c:v>135.4175746445599</c:v>
                </c:pt>
                <c:pt idx="5180">
                  <c:v>137.82425048336</c:v>
                </c:pt>
                <c:pt idx="5181">
                  <c:v>132.38485800127</c:v>
                </c:pt>
                <c:pt idx="5182">
                  <c:v>130.75491022824</c:v>
                </c:pt>
                <c:pt idx="5183">
                  <c:v>128.01565030896</c:v>
                </c:pt>
                <c:pt idx="5184">
                  <c:v>130.9382030576401</c:v>
                </c:pt>
                <c:pt idx="5185">
                  <c:v>128.15290322568</c:v>
                </c:pt>
                <c:pt idx="5186">
                  <c:v>129.02651841132</c:v>
                </c:pt>
                <c:pt idx="5187">
                  <c:v>128.69543115144</c:v>
                </c:pt>
                <c:pt idx="5188">
                  <c:v>126.97267959888</c:v>
                </c:pt>
                <c:pt idx="5189">
                  <c:v>128.41647127968</c:v>
                </c:pt>
                <c:pt idx="5190">
                  <c:v>127.6412718648</c:v>
                </c:pt>
                <c:pt idx="5191">
                  <c:v>129.0717893772</c:v>
                </c:pt>
                <c:pt idx="5192">
                  <c:v>130.93098248448</c:v>
                </c:pt>
                <c:pt idx="5193">
                  <c:v>130.8867765744</c:v>
                </c:pt>
                <c:pt idx="5194">
                  <c:v>131.20823007984</c:v>
                </c:pt>
                <c:pt idx="5195">
                  <c:v>130.03321493616</c:v>
                </c:pt>
                <c:pt idx="5196">
                  <c:v>132.25836114432</c:v>
                </c:pt>
                <c:pt idx="5197">
                  <c:v>133.7305099098</c:v>
                </c:pt>
                <c:pt idx="5198">
                  <c:v>134.13263279223</c:v>
                </c:pt>
                <c:pt idx="5199">
                  <c:v>132.45381813552</c:v>
                </c:pt>
                <c:pt idx="5200">
                  <c:v>129.9499497504</c:v>
                </c:pt>
                <c:pt idx="5201">
                  <c:v>130.9943027232</c:v>
                </c:pt>
                <c:pt idx="5202">
                  <c:v>135.73534145548</c:v>
                </c:pt>
                <c:pt idx="5203">
                  <c:v>137.1815054869</c:v>
                </c:pt>
                <c:pt idx="5204">
                  <c:v>137.1356394631</c:v>
                </c:pt>
                <c:pt idx="5205">
                  <c:v>134.09562040655</c:v>
                </c:pt>
                <c:pt idx="5206">
                  <c:v>136.40574093464</c:v>
                </c:pt>
                <c:pt idx="5207">
                  <c:v>138.42378398563</c:v>
                </c:pt>
                <c:pt idx="5208">
                  <c:v>134.69867879374</c:v>
                </c:pt>
                <c:pt idx="5209">
                  <c:v>134.13724085639</c:v>
                </c:pt>
                <c:pt idx="5210">
                  <c:v>134.42053044552</c:v>
                </c:pt>
                <c:pt idx="5211">
                  <c:v>133.88692170656</c:v>
                </c:pt>
                <c:pt idx="5212">
                  <c:v>130.72633613568</c:v>
                </c:pt>
                <c:pt idx="5213">
                  <c:v>128.04198414576</c:v>
                </c:pt>
                <c:pt idx="5214">
                  <c:v>131.13688876596</c:v>
                </c:pt>
                <c:pt idx="5215">
                  <c:v>131.55400521109</c:v>
                </c:pt>
                <c:pt idx="5216">
                  <c:v>130.6019335368</c:v>
                </c:pt>
                <c:pt idx="5217">
                  <c:v>132.70387907304</c:v>
                </c:pt>
                <c:pt idx="5218">
                  <c:v>133.50154094439</c:v>
                </c:pt>
                <c:pt idx="5219">
                  <c:v>137.3356197983</c:v>
                </c:pt>
                <c:pt idx="5220">
                  <c:v>131.0831936598</c:v>
                </c:pt>
                <c:pt idx="5221">
                  <c:v>129.66270634056</c:v>
                </c:pt>
                <c:pt idx="5222">
                  <c:v>131.71008495348</c:v>
                </c:pt>
                <c:pt idx="5223">
                  <c:v>135.6390007985399</c:v>
                </c:pt>
                <c:pt idx="5224">
                  <c:v>137.17820885252</c:v>
                </c:pt>
                <c:pt idx="5225">
                  <c:v>137.91518470479</c:v>
                </c:pt>
                <c:pt idx="5226">
                  <c:v>135.87675780011</c:v>
                </c:pt>
                <c:pt idx="5227">
                  <c:v>133.26063422745</c:v>
                </c:pt>
                <c:pt idx="5228">
                  <c:v>127.67349932256</c:v>
                </c:pt>
                <c:pt idx="5229">
                  <c:v>125.21355302555</c:v>
                </c:pt>
                <c:pt idx="5230">
                  <c:v>121.04281842524</c:v>
                </c:pt>
                <c:pt idx="5231">
                  <c:v>115.00638576096</c:v>
                </c:pt>
                <c:pt idx="5232">
                  <c:v>112.41113842868</c:v>
                </c:pt>
                <c:pt idx="5233">
                  <c:v>109.2519459948</c:v>
                </c:pt>
                <c:pt idx="5234">
                  <c:v>109.3148472016</c:v>
                </c:pt>
                <c:pt idx="5235">
                  <c:v>110.40336347808</c:v>
                </c:pt>
                <c:pt idx="5236">
                  <c:v>108.88999146968</c:v>
                </c:pt>
                <c:pt idx="5237">
                  <c:v>109.622039054</c:v>
                </c:pt>
                <c:pt idx="5238">
                  <c:v>110.3260819972</c:v>
                </c:pt>
                <c:pt idx="5239">
                  <c:v>108.65767610672</c:v>
                </c:pt>
                <c:pt idx="5240">
                  <c:v>110.03783822808</c:v>
                </c:pt>
                <c:pt idx="5241">
                  <c:v>108.4251816164</c:v>
                </c:pt>
                <c:pt idx="5242">
                  <c:v>109.13039579936</c:v>
                </c:pt>
                <c:pt idx="5243">
                  <c:v>110.294094196</c:v>
                </c:pt>
                <c:pt idx="5244">
                  <c:v>108.7003856676</c:v>
                </c:pt>
                <c:pt idx="5245">
                  <c:v>109.52644564784</c:v>
                </c:pt>
                <c:pt idx="5246">
                  <c:v>107.99332064352</c:v>
                </c:pt>
                <c:pt idx="5253">
                  <c:v>109.45479920904</c:v>
                </c:pt>
                <c:pt idx="5254">
                  <c:v>108.08028690072</c:v>
                </c:pt>
                <c:pt idx="5255">
                  <c:v>109.060274016</c:v>
                </c:pt>
                <c:pt idx="5256">
                  <c:v>107.62211613128</c:v>
                </c:pt>
                <c:pt idx="5257">
                  <c:v>108.2394472704</c:v>
                </c:pt>
                <c:pt idx="5258">
                  <c:v>109.2790082688</c:v>
                </c:pt>
                <c:pt idx="5259">
                  <c:v>108.04293871072</c:v>
                </c:pt>
                <c:pt idx="5260">
                  <c:v>108.75924704</c:v>
                </c:pt>
                <c:pt idx="5261">
                  <c:v>107.3583275008</c:v>
                </c:pt>
                <c:pt idx="5262">
                  <c:v>108.271127808</c:v>
                </c:pt>
                <c:pt idx="5263">
                  <c:v>108.61158611028</c:v>
                </c:pt>
                <c:pt idx="5264">
                  <c:v>107.8210868864</c:v>
                </c:pt>
                <c:pt idx="5265">
                  <c:v>108.43202410176</c:v>
                </c:pt>
                <c:pt idx="5266">
                  <c:v>107.25762888688</c:v>
                </c:pt>
                <c:pt idx="5267">
                  <c:v>107.96476383288</c:v>
                </c:pt>
                <c:pt idx="5268">
                  <c:v>76.86057108095986</c:v>
                </c:pt>
                <c:pt idx="5305">
                  <c:v>105.5307361472</c:v>
                </c:pt>
                <c:pt idx="5306">
                  <c:v>106.30835748995</c:v>
                </c:pt>
                <c:pt idx="5307">
                  <c:v>104.99319057535</c:v>
                </c:pt>
                <c:pt idx="5308">
                  <c:v>106.25799088723</c:v>
                </c:pt>
                <c:pt idx="5309">
                  <c:v>105.1917027777</c:v>
                </c:pt>
                <c:pt idx="5310">
                  <c:v>105.7003737944</c:v>
                </c:pt>
                <c:pt idx="5311">
                  <c:v>106.71156772045</c:v>
                </c:pt>
                <c:pt idx="5312">
                  <c:v>104.92299610009</c:v>
                </c:pt>
                <c:pt idx="5313">
                  <c:v>106.12859171117</c:v>
                </c:pt>
                <c:pt idx="5314">
                  <c:v>104.81603152825</c:v>
                </c:pt>
                <c:pt idx="5315">
                  <c:v>105.55945134322</c:v>
                </c:pt>
                <c:pt idx="5316">
                  <c:v>106.34838879966</c:v>
                </c:pt>
                <c:pt idx="5317">
                  <c:v>105.11456007416</c:v>
                </c:pt>
                <c:pt idx="5318">
                  <c:v>106.04138557726</c:v>
                </c:pt>
                <c:pt idx="5319">
                  <c:v>104.61402921977</c:v>
                </c:pt>
                <c:pt idx="5320">
                  <c:v>105.52237080931</c:v>
                </c:pt>
                <c:pt idx="5321">
                  <c:v>106.18806372874</c:v>
                </c:pt>
                <c:pt idx="5322">
                  <c:v>104.57928061567</c:v>
                </c:pt>
                <c:pt idx="5323">
                  <c:v>105.45934771946</c:v>
                </c:pt>
                <c:pt idx="5324">
                  <c:v>104.3380263926</c:v>
                </c:pt>
                <c:pt idx="5325">
                  <c:v>104.97315732533</c:v>
                </c:pt>
                <c:pt idx="5326">
                  <c:v>106.1448704449</c:v>
                </c:pt>
                <c:pt idx="5327">
                  <c:v>101.47126184048</c:v>
                </c:pt>
                <c:pt idx="5328">
                  <c:v>94.54287362415</c:v>
                </c:pt>
                <c:pt idx="5329">
                  <c:v>97.77979585219971</c:v>
                </c:pt>
                <c:pt idx="5330">
                  <c:v>104.44335078128</c:v>
                </c:pt>
                <c:pt idx="5331">
                  <c:v>105.27704095069</c:v>
                </c:pt>
                <c:pt idx="5332">
                  <c:v>103.90394366331</c:v>
                </c:pt>
                <c:pt idx="5333">
                  <c:v>104.74985835664</c:v>
                </c:pt>
                <c:pt idx="5334">
                  <c:v>105.24541768139</c:v>
                </c:pt>
                <c:pt idx="5335">
                  <c:v>104.05032617434</c:v>
                </c:pt>
                <c:pt idx="5336">
                  <c:v>104.9006812364</c:v>
                </c:pt>
                <c:pt idx="5337">
                  <c:v>103.25509768273</c:v>
                </c:pt>
                <c:pt idx="5338">
                  <c:v>104.06710577648</c:v>
                </c:pt>
                <c:pt idx="5339">
                  <c:v>104.68003949627</c:v>
                </c:pt>
                <c:pt idx="5340">
                  <c:v>103.24211414412</c:v>
                </c:pt>
                <c:pt idx="5341">
                  <c:v>103.84250344195</c:v>
                </c:pt>
                <c:pt idx="5342">
                  <c:v>104.9420630958</c:v>
                </c:pt>
                <c:pt idx="5343">
                  <c:v>103.73740265014</c:v>
                </c:pt>
                <c:pt idx="5344">
                  <c:v>104.1161247028</c:v>
                </c:pt>
                <c:pt idx="5345">
                  <c:v>103.44438685812</c:v>
                </c:pt>
                <c:pt idx="5346">
                  <c:v>103.40797041729</c:v>
                </c:pt>
                <c:pt idx="5347">
                  <c:v>104.57216013755</c:v>
                </c:pt>
                <c:pt idx="5348">
                  <c:v>102.96499596075</c:v>
                </c:pt>
                <c:pt idx="5349">
                  <c:v>103.89953702436</c:v>
                </c:pt>
                <c:pt idx="5350">
                  <c:v>102.55235009019</c:v>
                </c:pt>
                <c:pt idx="5351">
                  <c:v>103.33517443172</c:v>
                </c:pt>
                <c:pt idx="5352">
                  <c:v>104.00390857948</c:v>
                </c:pt>
                <c:pt idx="5353">
                  <c:v>102.56257443796</c:v>
                </c:pt>
                <c:pt idx="5354">
                  <c:v>103.42253660011</c:v>
                </c:pt>
                <c:pt idx="5355">
                  <c:v>104.34910854823</c:v>
                </c:pt>
                <c:pt idx="5356">
                  <c:v>102.75322105419</c:v>
                </c:pt>
                <c:pt idx="5357">
                  <c:v>103.96019419632</c:v>
                </c:pt>
                <c:pt idx="5358">
                  <c:v>102.42327934657</c:v>
                </c:pt>
                <c:pt idx="5359">
                  <c:v>103.46261352658</c:v>
                </c:pt>
                <c:pt idx="5360">
                  <c:v>103.95593629029</c:v>
                </c:pt>
                <c:pt idx="5361">
                  <c:v>102.70790822747</c:v>
                </c:pt>
                <c:pt idx="5362">
                  <c:v>103.44824567917</c:v>
                </c:pt>
                <c:pt idx="5363">
                  <c:v>102.3566695606</c:v>
                </c:pt>
                <c:pt idx="5364">
                  <c:v>103.46261352658</c:v>
                </c:pt>
                <c:pt idx="5365">
                  <c:v>103.99823159236</c:v>
                </c:pt>
                <c:pt idx="5366">
                  <c:v>102.871431754</c:v>
                </c:pt>
                <c:pt idx="5367">
                  <c:v>103.59934757501</c:v>
                </c:pt>
                <c:pt idx="5368">
                  <c:v>102.4656606974</c:v>
                </c:pt>
                <c:pt idx="5369">
                  <c:v>103.121899391</c:v>
                </c:pt>
                <c:pt idx="5370">
                  <c:v>104.17954632358</c:v>
                </c:pt>
                <c:pt idx="5371">
                  <c:v>102.51749180764</c:v>
                </c:pt>
                <c:pt idx="5372">
                  <c:v>103.52548903879</c:v>
                </c:pt>
                <c:pt idx="5373">
                  <c:v>104.33699433066</c:v>
                </c:pt>
                <c:pt idx="5374">
                  <c:v>102.68674650906</c:v>
                </c:pt>
                <c:pt idx="5375">
                  <c:v>103.93122327406</c:v>
                </c:pt>
                <c:pt idx="5376">
                  <c:v>104.49985901943</c:v>
                </c:pt>
                <c:pt idx="5377">
                  <c:v>103.12792582848</c:v>
                </c:pt>
                <c:pt idx="5378">
                  <c:v>103.9740523493</c:v>
                </c:pt>
                <c:pt idx="5379">
                  <c:v>102.55982385628</c:v>
                </c:pt>
                <c:pt idx="5380">
                  <c:v>103.64055569504</c:v>
                </c:pt>
                <c:pt idx="5381">
                  <c:v>104.3612227658</c:v>
                </c:pt>
                <c:pt idx="5382">
                  <c:v>103.01676554351</c:v>
                </c:pt>
                <c:pt idx="5383">
                  <c:v>103.73835984932</c:v>
                </c:pt>
                <c:pt idx="5384">
                  <c:v>102.63522292205</c:v>
                </c:pt>
                <c:pt idx="5385">
                  <c:v>103.74173244743</c:v>
                </c:pt>
                <c:pt idx="5386">
                  <c:v>104.56105212371</c:v>
                </c:pt>
                <c:pt idx="5387">
                  <c:v>103.1560606349</c:v>
                </c:pt>
                <c:pt idx="5388">
                  <c:v>104.23935001326</c:v>
                </c:pt>
                <c:pt idx="5389">
                  <c:v>102.68367979233</c:v>
                </c:pt>
                <c:pt idx="5390">
                  <c:v>103.85703272868</c:v>
                </c:pt>
                <c:pt idx="5391">
                  <c:v>104.62162321156</c:v>
                </c:pt>
                <c:pt idx="5392">
                  <c:v>103.46866448534</c:v>
                </c:pt>
                <c:pt idx="5393">
                  <c:v>104.0765938849</c:v>
                </c:pt>
                <c:pt idx="5394">
                  <c:v>103.1614634141</c:v>
                </c:pt>
                <c:pt idx="5395">
                  <c:v>103.57998460719</c:v>
                </c:pt>
                <c:pt idx="5396">
                  <c:v>104.67627351104</c:v>
                </c:pt>
                <c:pt idx="5397">
                  <c:v>103.6843791165</c:v>
                </c:pt>
                <c:pt idx="5398">
                  <c:v>105.00729050784</c:v>
                </c:pt>
                <c:pt idx="5399">
                  <c:v>102.96499596075</c:v>
                </c:pt>
                <c:pt idx="5400">
                  <c:v>103.97626397725</c:v>
                </c:pt>
                <c:pt idx="5401">
                  <c:v>104.80322795005</c:v>
                </c:pt>
                <c:pt idx="5402">
                  <c:v>103.12885149644</c:v>
                </c:pt>
                <c:pt idx="5403">
                  <c:v>104.268148838</c:v>
                </c:pt>
                <c:pt idx="5404">
                  <c:v>103.0897825958</c:v>
                </c:pt>
                <c:pt idx="5405">
                  <c:v>103.90015531455</c:v>
                </c:pt>
                <c:pt idx="5406">
                  <c:v>104.79580702752</c:v>
                </c:pt>
                <c:pt idx="5407">
                  <c:v>103.35788167537</c:v>
                </c:pt>
                <c:pt idx="5408">
                  <c:v>104.25964591399</c:v>
                </c:pt>
                <c:pt idx="5409">
                  <c:v>105.30644356967</c:v>
                </c:pt>
                <c:pt idx="5410">
                  <c:v>103.89004161158</c:v>
                </c:pt>
                <c:pt idx="5411">
                  <c:v>104.55819648498</c:v>
                </c:pt>
                <c:pt idx="5412">
                  <c:v>103.36497397793</c:v>
                </c:pt>
                <c:pt idx="5413">
                  <c:v>103.97328334869</c:v>
                </c:pt>
                <c:pt idx="5414">
                  <c:v>105.07447837754</c:v>
                </c:pt>
                <c:pt idx="5415">
                  <c:v>103.7933822163</c:v>
                </c:pt>
                <c:pt idx="5416">
                  <c:v>104.29009740541</c:v>
                </c:pt>
                <c:pt idx="5417">
                  <c:v>92.73895238516998</c:v>
                </c:pt>
                <c:pt idx="5468">
                  <c:v>83.19531664815</c:v>
                </c:pt>
                <c:pt idx="5469">
                  <c:v>92.6541654346</c:v>
                </c:pt>
                <c:pt idx="5470">
                  <c:v>104.45620922667</c:v>
                </c:pt>
                <c:pt idx="5471">
                  <c:v>106.39130109181</c:v>
                </c:pt>
                <c:pt idx="5472">
                  <c:v>107.29619725958</c:v>
                </c:pt>
                <c:pt idx="5473">
                  <c:v>105.84215596052</c:v>
                </c:pt>
                <c:pt idx="5474">
                  <c:v>106.86978759681</c:v>
                </c:pt>
                <c:pt idx="5475">
                  <c:v>107.70769307641</c:v>
                </c:pt>
                <c:pt idx="5476">
                  <c:v>106.02310483989</c:v>
                </c:pt>
                <c:pt idx="5477">
                  <c:v>107.05740390996</c:v>
                </c:pt>
                <c:pt idx="5478">
                  <c:v>105.42402707592</c:v>
                </c:pt>
                <c:pt idx="5479">
                  <c:v>106.25402429467</c:v>
                </c:pt>
                <c:pt idx="5480">
                  <c:v>107.28250546825</c:v>
                </c:pt>
                <c:pt idx="5481">
                  <c:v>105.81309146226</c:v>
                </c:pt>
                <c:pt idx="5482">
                  <c:v>106.67597443279</c:v>
                </c:pt>
                <c:pt idx="5483">
                  <c:v>107.54509227168</c:v>
                </c:pt>
                <c:pt idx="5484">
                  <c:v>106.05693564312</c:v>
                </c:pt>
                <c:pt idx="5485">
                  <c:v>106.88856823687</c:v>
                </c:pt>
                <c:pt idx="5486">
                  <c:v>107.76395896161</c:v>
                </c:pt>
                <c:pt idx="5487">
                  <c:v>106.30077982398</c:v>
                </c:pt>
                <c:pt idx="5488">
                  <c:v>107.26372482819</c:v>
                </c:pt>
                <c:pt idx="5489">
                  <c:v>105.78807595384</c:v>
                </c:pt>
                <c:pt idx="5490">
                  <c:v>106.56967753075</c:v>
                </c:pt>
                <c:pt idx="5491">
                  <c:v>107.25248723462</c:v>
                </c:pt>
                <c:pt idx="5492">
                  <c:v>105.96314649529</c:v>
                </c:pt>
                <c:pt idx="5493">
                  <c:v>107.07369598625</c:v>
                </c:pt>
                <c:pt idx="5494">
                  <c:v>108.00093753575</c:v>
                </c:pt>
                <c:pt idx="5495">
                  <c:v>106.2695294472</c:v>
                </c:pt>
                <c:pt idx="5496">
                  <c:v>107.33877135345</c:v>
                </c:pt>
                <c:pt idx="5497">
                  <c:v>106.00066975792</c:v>
                </c:pt>
                <c:pt idx="5498">
                  <c:v>106.88229535102</c:v>
                </c:pt>
                <c:pt idx="5499">
                  <c:v>107.52707877163</c:v>
                </c:pt>
                <c:pt idx="5500">
                  <c:v>106.35946629875</c:v>
                </c:pt>
                <c:pt idx="5501">
                  <c:v>106.79477908904</c:v>
                </c:pt>
                <c:pt idx="5502">
                  <c:v>107.58261553431</c:v>
                </c:pt>
                <c:pt idx="5503">
                  <c:v>106.0881860199</c:v>
                </c:pt>
                <c:pt idx="5504">
                  <c:v>106.89480310523</c:v>
                </c:pt>
                <c:pt idx="5505">
                  <c:v>107.78897447003</c:v>
                </c:pt>
                <c:pt idx="5506">
                  <c:v>106.25078682463</c:v>
                </c:pt>
                <c:pt idx="5507">
                  <c:v>107.11990466352</c:v>
                </c:pt>
                <c:pt idx="5508">
                  <c:v>105.69428680601</c:v>
                </c:pt>
                <c:pt idx="5509">
                  <c:v>106.3538516173</c:v>
                </c:pt>
                <c:pt idx="5510">
                  <c:v>107.21503776011</c:v>
                </c:pt>
                <c:pt idx="5511">
                  <c:v>105.72358492927</c:v>
                </c:pt>
                <c:pt idx="5512">
                  <c:v>106.78227133483</c:v>
                </c:pt>
                <c:pt idx="5513">
                  <c:v>107.59512328852</c:v>
                </c:pt>
                <c:pt idx="5514">
                  <c:v>106.07567826569</c:v>
                </c:pt>
                <c:pt idx="5515">
                  <c:v>106.88856823687</c:v>
                </c:pt>
                <c:pt idx="5516">
                  <c:v>107.63316664471</c:v>
                </c:pt>
                <c:pt idx="5517">
                  <c:v>106.35081084082</c:v>
                </c:pt>
                <c:pt idx="5518">
                  <c:v>107.04657203891</c:v>
                </c:pt>
                <c:pt idx="5519">
                  <c:v>105.7943108222</c:v>
                </c:pt>
                <c:pt idx="5520">
                  <c:v>106.65095892437</c:v>
                </c:pt>
                <c:pt idx="5521">
                  <c:v>107.50133414069</c:v>
                </c:pt>
                <c:pt idx="5522">
                  <c:v>106.00066975792</c:v>
                </c:pt>
                <c:pt idx="5523">
                  <c:v>106.86355272845</c:v>
                </c:pt>
                <c:pt idx="5524">
                  <c:v>107.51459561346</c:v>
                </c:pt>
                <c:pt idx="5525">
                  <c:v>106.19448292194</c:v>
                </c:pt>
                <c:pt idx="5526">
                  <c:v>106.93859925371</c:v>
                </c:pt>
                <c:pt idx="5527">
                  <c:v>107.58323401203</c:v>
                </c:pt>
                <c:pt idx="5528">
                  <c:v>106.30705270983</c:v>
                </c:pt>
                <c:pt idx="5529">
                  <c:v>106.94048416583</c:v>
                </c:pt>
                <c:pt idx="5530">
                  <c:v>105.66927129759</c:v>
                </c:pt>
                <c:pt idx="5531">
                  <c:v>106.45710774286</c:v>
                </c:pt>
                <c:pt idx="5532">
                  <c:v>107.1214330452</c:v>
                </c:pt>
                <c:pt idx="5533">
                  <c:v>105.83183408483</c:v>
                </c:pt>
                <c:pt idx="5534">
                  <c:v>106.43497317404</c:v>
                </c:pt>
                <c:pt idx="5535">
                  <c:v>107.22129831056</c:v>
                </c:pt>
                <c:pt idx="5536">
                  <c:v>105.77347961922</c:v>
                </c:pt>
                <c:pt idx="5537">
                  <c:v>106.9295930045</c:v>
                </c:pt>
                <c:pt idx="5538">
                  <c:v>107.7190167935</c:v>
                </c:pt>
                <c:pt idx="5539">
                  <c:v>105.91311547845</c:v>
                </c:pt>
                <c:pt idx="5540">
                  <c:v>106.45993949038</c:v>
                </c:pt>
                <c:pt idx="5541">
                  <c:v>107.45130312385</c:v>
                </c:pt>
                <c:pt idx="5542">
                  <c:v>105.70484122065</c:v>
                </c:pt>
                <c:pt idx="5543">
                  <c:v>106.854398903</c:v>
                </c:pt>
                <c:pt idx="5544">
                  <c:v>107.38252948444</c:v>
                </c:pt>
                <c:pt idx="5545">
                  <c:v>105.87559221582</c:v>
                </c:pt>
                <c:pt idx="5546">
                  <c:v>106.88574882475</c:v>
                </c:pt>
                <c:pt idx="5547">
                  <c:v>107.44506825549</c:v>
                </c:pt>
                <c:pt idx="5548">
                  <c:v>105.9756542495</c:v>
                </c:pt>
                <c:pt idx="5549">
                  <c:v>106.54732159757</c:v>
                </c:pt>
                <c:pt idx="5550">
                  <c:v>107.55136515753</c:v>
                </c:pt>
                <c:pt idx="5551">
                  <c:v>106.05070077476</c:v>
                </c:pt>
                <c:pt idx="5552">
                  <c:v>106.90107599108</c:v>
                </c:pt>
                <c:pt idx="5553">
                  <c:v>107.78292660002</c:v>
                </c:pt>
                <c:pt idx="5554">
                  <c:v>106.25402429467</c:v>
                </c:pt>
                <c:pt idx="5555">
                  <c:v>107.29497520497</c:v>
                </c:pt>
                <c:pt idx="5556">
                  <c:v>105.83806895319</c:v>
                </c:pt>
                <c:pt idx="5557">
                  <c:v>106.88574882475</c:v>
                </c:pt>
                <c:pt idx="5558">
                  <c:v>107.28371410141</c:v>
                </c:pt>
                <c:pt idx="5559">
                  <c:v>106.0319201347</c:v>
                </c:pt>
                <c:pt idx="5560">
                  <c:v>106.63466576203</c:v>
                </c:pt>
                <c:pt idx="5561">
                  <c:v>107.43347405672</c:v>
                </c:pt>
                <c:pt idx="5562">
                  <c:v>106.271739847</c:v>
                </c:pt>
                <c:pt idx="5563">
                  <c:v>106.70334210333</c:v>
                </c:pt>
                <c:pt idx="5564">
                  <c:v>107.82649773266</c:v>
                </c:pt>
                <c:pt idx="5565">
                  <c:v>106.43836512029</c:v>
                </c:pt>
                <c:pt idx="5566">
                  <c:v>107.37002173023</c:v>
                </c:pt>
                <c:pt idx="5567">
                  <c:v>105.88186510167</c:v>
                </c:pt>
                <c:pt idx="5568">
                  <c:v>106.49116635717</c:v>
                </c:pt>
                <c:pt idx="5569">
                  <c:v>107.54509227168</c:v>
                </c:pt>
                <c:pt idx="5570">
                  <c:v>105.8795674923</c:v>
                </c:pt>
                <c:pt idx="5571">
                  <c:v>106.76571995145</c:v>
                </c:pt>
                <c:pt idx="5572">
                  <c:v>107.71392794477</c:v>
                </c:pt>
                <c:pt idx="5573">
                  <c:v>106.36575152</c:v>
                </c:pt>
                <c:pt idx="5574">
                  <c:v>106.91981861365</c:v>
                </c:pt>
                <c:pt idx="5575">
                  <c:v>107.5395619298</c:v>
                </c:pt>
                <c:pt idx="5576">
                  <c:v>106.0605543144</c:v>
                </c:pt>
                <c:pt idx="5577">
                  <c:v>106.89055153315</c:v>
                </c:pt>
                <c:pt idx="5578">
                  <c:v>105.21630611688</c:v>
                </c:pt>
                <c:pt idx="5579">
                  <c:v>106.635139912</c:v>
                </c:pt>
                <c:pt idx="5580">
                  <c:v>107.21369381135</c:v>
                </c:pt>
                <c:pt idx="5581">
                  <c:v>105.74427980536</c:v>
                </c:pt>
                <c:pt idx="5582">
                  <c:v>106.39756164226</c:v>
                </c:pt>
                <c:pt idx="5583">
                  <c:v>107.28371410141</c:v>
                </c:pt>
                <c:pt idx="5584">
                  <c:v>106.04442788891</c:v>
                </c:pt>
                <c:pt idx="5585">
                  <c:v>107.0862283365</c:v>
                </c:pt>
                <c:pt idx="5586">
                  <c:v>107.46466298078</c:v>
                </c:pt>
                <c:pt idx="5587">
                  <c:v>106.0605543144</c:v>
                </c:pt>
                <c:pt idx="5588">
                  <c:v>107.16993568036</c:v>
                </c:pt>
                <c:pt idx="5589">
                  <c:v>105.77556819963</c:v>
                </c:pt>
                <c:pt idx="5590">
                  <c:v>106.5348384394</c:v>
                </c:pt>
                <c:pt idx="5591">
                  <c:v>107.29029696581</c:v>
                </c:pt>
                <c:pt idx="5592">
                  <c:v>106.27580233305</c:v>
                </c:pt>
                <c:pt idx="5593">
                  <c:v>106.97167308989</c:v>
                </c:pt>
                <c:pt idx="5594">
                  <c:v>106.17776626625</c:v>
                </c:pt>
                <c:pt idx="5595">
                  <c:v>106.93232636786</c:v>
                </c:pt>
                <c:pt idx="5596">
                  <c:v>107.88276361786</c:v>
                </c:pt>
                <c:pt idx="5597">
                  <c:v>106.21657482016</c:v>
                </c:pt>
                <c:pt idx="5598">
                  <c:v>107.00286201395</c:v>
                </c:pt>
                <c:pt idx="5740">
                  <c:v>109.92882397752</c:v>
                </c:pt>
                <c:pt idx="5741">
                  <c:v>108.39623021464</c:v>
                </c:pt>
                <c:pt idx="5742">
                  <c:v>108.9372199232</c:v>
                </c:pt>
                <c:pt idx="5743">
                  <c:v>109.7692529858</c:v>
                </c:pt>
                <c:pt idx="5744">
                  <c:v>108.58860371688</c:v>
                </c:pt>
                <c:pt idx="5745">
                  <c:v>109.3660199006</c:v>
                </c:pt>
                <c:pt idx="5746">
                  <c:v>110.3260819972</c:v>
                </c:pt>
                <c:pt idx="5747">
                  <c:v>108.8091908892</c:v>
                </c:pt>
                <c:pt idx="5748">
                  <c:v>109.92242972248</c:v>
                </c:pt>
                <c:pt idx="5749">
                  <c:v>108.2395589744</c:v>
                </c:pt>
                <c:pt idx="5750">
                  <c:v>108.9323514552</c:v>
                </c:pt>
                <c:pt idx="5751">
                  <c:v>110.114892463</c:v>
                </c:pt>
                <c:pt idx="5801">
                  <c:v>105.55754538175</c:v>
                </c:pt>
                <c:pt idx="5802">
                  <c:v>107.30526954896</c:v>
                </c:pt>
                <c:pt idx="5803">
                  <c:v>108.16066123664</c:v>
                </c:pt>
                <c:pt idx="5804">
                  <c:v>106.47404979288</c:v>
                </c:pt>
                <c:pt idx="5805">
                  <c:v>107.53169900992</c:v>
                </c:pt>
                <c:pt idx="5806">
                  <c:v>108.42483531472</c:v>
                </c:pt>
                <c:pt idx="5807">
                  <c:v>106.97191612704</c:v>
                </c:pt>
                <c:pt idx="5808">
                  <c:v>107.80841638528</c:v>
                </c:pt>
                <c:pt idx="5809">
                  <c:v>106.39324181472</c:v>
                </c:pt>
                <c:pt idx="5810">
                  <c:v>107.34928581472</c:v>
                </c:pt>
                <c:pt idx="5811">
                  <c:v>108.25500365856</c:v>
                </c:pt>
                <c:pt idx="5812">
                  <c:v>106.75806820512</c:v>
                </c:pt>
                <c:pt idx="5813">
                  <c:v>107.84904904576</c:v>
                </c:pt>
                <c:pt idx="5814">
                  <c:v>107.28010647088</c:v>
                </c:pt>
                <c:pt idx="5815">
                  <c:v>107.02220404144</c:v>
                </c:pt>
                <c:pt idx="5816">
                  <c:v>108.16412578972</c:v>
                </c:pt>
                <c:pt idx="5817">
                  <c:v>106.71468847116</c:v>
                </c:pt>
                <c:pt idx="5818">
                  <c:v>107.62846084012</c:v>
                </c:pt>
                <c:pt idx="5819">
                  <c:v>108.36823750992</c:v>
                </c:pt>
                <c:pt idx="5820">
                  <c:v>106.92786161952</c:v>
                </c:pt>
                <c:pt idx="5821">
                  <c:v>108.11373956592</c:v>
                </c:pt>
                <c:pt idx="5822">
                  <c:v>106.24180353703</c:v>
                </c:pt>
                <c:pt idx="5823">
                  <c:v>107.38072054144</c:v>
                </c:pt>
                <c:pt idx="5824">
                  <c:v>108.56116156996</c:v>
                </c:pt>
                <c:pt idx="5825">
                  <c:v>107.048693576</c:v>
                </c:pt>
                <c:pt idx="5826">
                  <c:v>108.01917439456</c:v>
                </c:pt>
                <c:pt idx="5827">
                  <c:v>108.6197918072</c:v>
                </c:pt>
                <c:pt idx="5828">
                  <c:v>107.14801943184</c:v>
                </c:pt>
                <c:pt idx="5829">
                  <c:v>108.4225324006</c:v>
                </c:pt>
                <c:pt idx="5830">
                  <c:v>106.7439668876</c:v>
                </c:pt>
                <c:pt idx="5831">
                  <c:v>107.73923704144</c:v>
                </c:pt>
                <c:pt idx="5832">
                  <c:v>108.65857677724</c:v>
                </c:pt>
                <c:pt idx="5833">
                  <c:v>107.17082672744</c:v>
                </c:pt>
                <c:pt idx="5834">
                  <c:v>107.7190167935</c:v>
                </c:pt>
                <c:pt idx="5835">
                  <c:v>106.20283096675</c:v>
                </c:pt>
                <c:pt idx="5836">
                  <c:v>107.07369598625</c:v>
                </c:pt>
                <c:pt idx="5837">
                  <c:v>108.41225377568</c:v>
                </c:pt>
                <c:pt idx="5838">
                  <c:v>106.585010511</c:v>
                </c:pt>
                <c:pt idx="5839">
                  <c:v>107.36190194975</c:v>
                </c:pt>
                <c:pt idx="5840">
                  <c:v>105.75678755957</c:v>
                </c:pt>
                <c:pt idx="5841">
                  <c:v>106.8293342025</c:v>
                </c:pt>
                <c:pt idx="5842">
                  <c:v>107.756575752</c:v>
                </c:pt>
                <c:pt idx="5843">
                  <c:v>106.3469339485</c:v>
                </c:pt>
                <c:pt idx="5844">
                  <c:v>106.84687945092</c:v>
                </c:pt>
                <c:pt idx="5845">
                  <c:v>105.49892602494</c:v>
                </c:pt>
                <c:pt idx="5846">
                  <c:v>106.63217828431</c:v>
                </c:pt>
                <c:pt idx="5847">
                  <c:v>107.59512328852</c:v>
                </c:pt>
                <c:pt idx="5848">
                  <c:v>106.42212805</c:v>
                </c:pt>
                <c:pt idx="5849">
                  <c:v>106.86558521681</c:v>
                </c:pt>
                <c:pt idx="5850">
                  <c:v>108.1015922903</c:v>
                </c:pt>
                <c:pt idx="5851">
                  <c:v>106.3538516173</c:v>
                </c:pt>
                <c:pt idx="5852">
                  <c:v>107.1214330452</c:v>
                </c:pt>
                <c:pt idx="5853">
                  <c:v>106.12919271297</c:v>
                </c:pt>
                <c:pt idx="5854">
                  <c:v>106.45993949038</c:v>
                </c:pt>
                <c:pt idx="5855">
                  <c:v>107.43969666444</c:v>
                </c:pt>
                <c:pt idx="5856">
                  <c:v>106.17574029937</c:v>
                </c:pt>
                <c:pt idx="5857">
                  <c:v>106.66748246322</c:v>
                </c:pt>
                <c:pt idx="5858">
                  <c:v>107.63285062243</c:v>
                </c:pt>
                <c:pt idx="5859">
                  <c:v>106.24396708674</c:v>
                </c:pt>
                <c:pt idx="5860">
                  <c:v>107.34609194953</c:v>
                </c:pt>
                <c:pt idx="5861">
                  <c:v>105.89831120092</c:v>
                </c:pt>
                <c:pt idx="5862">
                  <c:v>106.57406218123</c:v>
                </c:pt>
                <c:pt idx="5863">
                  <c:v>107.60820032837</c:v>
                </c:pt>
                <c:pt idx="5864">
                  <c:v>105.92633055438</c:v>
                </c:pt>
                <c:pt idx="5865">
                  <c:v>107.15119305779</c:v>
                </c:pt>
                <c:pt idx="5866">
                  <c:v>108.15789619299</c:v>
                </c:pt>
                <c:pt idx="5867">
                  <c:v>106.47242264855</c:v>
                </c:pt>
                <c:pt idx="5868">
                  <c:v>107.4147303481</c:v>
                </c:pt>
                <c:pt idx="5869">
                  <c:v>105.80174493308</c:v>
                </c:pt>
                <c:pt idx="5870">
                  <c:v>106.62389642975</c:v>
                </c:pt>
                <c:pt idx="5871">
                  <c:v>107.65151953164</c:v>
                </c:pt>
                <c:pt idx="5872">
                  <c:v>106.02178332473</c:v>
                </c:pt>
                <c:pt idx="5873">
                  <c:v>107.10966674891</c:v>
                </c:pt>
                <c:pt idx="5874">
                  <c:v>105.39396252021</c:v>
                </c:pt>
                <c:pt idx="5875">
                  <c:v>106.4370179978</c:v>
                </c:pt>
                <c:pt idx="5876">
                  <c:v>107.09091544242</c:v>
                </c:pt>
                <c:pt idx="5877">
                  <c:v>105.59910406409</c:v>
                </c:pt>
                <c:pt idx="5878">
                  <c:v>106.44446258537</c:v>
                </c:pt>
                <c:pt idx="5879">
                  <c:v>105.0583210222</c:v>
                </c:pt>
                <c:pt idx="5880">
                  <c:v>105.9347455621</c:v>
                </c:pt>
                <c:pt idx="5881">
                  <c:v>106.86094375957</c:v>
                </c:pt>
                <c:pt idx="5882">
                  <c:v>105.60869402202</c:v>
                </c:pt>
                <c:pt idx="5883">
                  <c:v>106.27662293976</c:v>
                </c:pt>
                <c:pt idx="5884">
                  <c:v>106.79725657664</c:v>
                </c:pt>
                <c:pt idx="5885">
                  <c:v>106.01975083637</c:v>
                </c:pt>
                <c:pt idx="5886">
                  <c:v>106.5378742582</c:v>
                </c:pt>
                <c:pt idx="5887">
                  <c:v>105.34422665585</c:v>
                </c:pt>
                <c:pt idx="5888">
                  <c:v>106.0663936332</c:v>
                </c:pt>
                <c:pt idx="5889">
                  <c:v>107.07140173345</c:v>
                </c:pt>
                <c:pt idx="5890">
                  <c:v>106.36011216775</c:v>
                </c:pt>
                <c:pt idx="5891">
                  <c:v>106.7239770905</c:v>
                </c:pt>
                <c:pt idx="5892">
                  <c:v>105.61153803018</c:v>
                </c:pt>
                <c:pt idx="5893">
                  <c:v>106.51906638191</c:v>
                </c:pt>
                <c:pt idx="5894">
                  <c:v>107.42035885399</c:v>
                </c:pt>
                <c:pt idx="5895">
                  <c:v>105.42898373252</c:v>
                </c:pt>
                <c:pt idx="5896">
                  <c:v>106.45100866785</c:v>
                </c:pt>
                <c:pt idx="5897">
                  <c:v>105.0676090772</c:v>
                </c:pt>
                <c:pt idx="5898">
                  <c:v>106.0602078074</c:v>
                </c:pt>
                <c:pt idx="5899">
                  <c:v>106.6362921582</c:v>
                </c:pt>
                <c:pt idx="5900">
                  <c:v>105.3591726957</c:v>
                </c:pt>
                <c:pt idx="5901">
                  <c:v>105.93664653586</c:v>
                </c:pt>
                <c:pt idx="5902">
                  <c:v>106.9783503173</c:v>
                </c:pt>
                <c:pt idx="5903">
                  <c:v>105.0156786504</c:v>
                </c:pt>
                <c:pt idx="5904">
                  <c:v>105.84366029867</c:v>
                </c:pt>
                <c:pt idx="5905">
                  <c:v>106.91489310789</c:v>
                </c:pt>
                <c:pt idx="5906">
                  <c:v>104.94854396271</c:v>
                </c:pt>
                <c:pt idx="5907">
                  <c:v>105.77487797534</c:v>
                </c:pt>
                <c:pt idx="5908">
                  <c:v>104.27634848295</c:v>
                </c:pt>
                <c:pt idx="5909">
                  <c:v>105.29992517478</c:v>
                </c:pt>
                <c:pt idx="5910">
                  <c:v>106.07846611117</c:v>
                </c:pt>
                <c:pt idx="5911">
                  <c:v>105.13972673554</c:v>
                </c:pt>
                <c:pt idx="5912">
                  <c:v>104.93622436766</c:v>
                </c:pt>
                <c:pt idx="5913">
                  <c:v>106.07089444749</c:v>
                </c:pt>
                <c:pt idx="5914">
                  <c:v>104.48079272855</c:v>
                </c:pt>
                <c:pt idx="5915">
                  <c:v>105.61455290442</c:v>
                </c:pt>
                <c:pt idx="5916">
                  <c:v>104.074605033</c:v>
                </c:pt>
                <c:pt idx="5917">
                  <c:v>104.81870220745</c:v>
                </c:pt>
                <c:pt idx="5918">
                  <c:v>105.86285862145</c:v>
                </c:pt>
                <c:pt idx="5919">
                  <c:v>104.35140596265</c:v>
                </c:pt>
                <c:pt idx="5920">
                  <c:v>105.54348717465</c:v>
                </c:pt>
                <c:pt idx="5921">
                  <c:v>104.2044947489</c:v>
                </c:pt>
                <c:pt idx="5922">
                  <c:v>104.7232604663</c:v>
                </c:pt>
                <c:pt idx="5923">
                  <c:v>103.41410347569</c:v>
                </c:pt>
                <c:pt idx="5924">
                  <c:v>104.2583213413</c:v>
                </c:pt>
                <c:pt idx="5925">
                  <c:v>105.12091360113</c:v>
                </c:pt>
                <c:pt idx="5926">
                  <c:v>103.71385902836</c:v>
                </c:pt>
                <c:pt idx="5927">
                  <c:v>108.51926164332</c:v>
                </c:pt>
                <c:pt idx="5928">
                  <c:v>126.92268965373</c:v>
                </c:pt>
                <c:pt idx="5929">
                  <c:v>126.64452564984</c:v>
                </c:pt>
                <c:pt idx="5930">
                  <c:v>120.67087683274</c:v>
                </c:pt>
                <c:pt idx="5931">
                  <c:v>120.89371641738</c:v>
                </c:pt>
                <c:pt idx="5932">
                  <c:v>119.22700765348</c:v>
                </c:pt>
                <c:pt idx="5933">
                  <c:v>120.17938833124</c:v>
                </c:pt>
                <c:pt idx="5934">
                  <c:v>118.51974748546</c:v>
                </c:pt>
                <c:pt idx="5935">
                  <c:v>119.70293027712</c:v>
                </c:pt>
                <c:pt idx="5936">
                  <c:v>120.51554022014</c:v>
                </c:pt>
                <c:pt idx="5937">
                  <c:v>119.25217684936</c:v>
                </c:pt>
                <c:pt idx="5938">
                  <c:v>120.03967239622</c:v>
                </c:pt>
                <c:pt idx="5939">
                  <c:v>121.07792149858</c:v>
                </c:pt>
                <c:pt idx="5940">
                  <c:v>119.8550396494</c:v>
                </c:pt>
                <c:pt idx="5941">
                  <c:v>121.1856564139</c:v>
                </c:pt>
                <c:pt idx="5942">
                  <c:v>119.5919235277</c:v>
                </c:pt>
                <c:pt idx="5943">
                  <c:v>121.82640189464</c:v>
                </c:pt>
                <c:pt idx="5944">
                  <c:v>124.45900746756</c:v>
                </c:pt>
                <c:pt idx="5945">
                  <c:v>125.51469501119</c:v>
                </c:pt>
                <c:pt idx="5946">
                  <c:v>129.0720958128</c:v>
                </c:pt>
                <c:pt idx="5947">
                  <c:v>129.17864307984</c:v>
                </c:pt>
                <c:pt idx="5948">
                  <c:v>130.85354289048</c:v>
                </c:pt>
                <c:pt idx="5949">
                  <c:v>131.73830513136</c:v>
                </c:pt>
                <c:pt idx="5950">
                  <c:v>128.08353382416</c:v>
                </c:pt>
                <c:pt idx="5951">
                  <c:v>123.63092022112</c:v>
                </c:pt>
                <c:pt idx="5952">
                  <c:v>119.3870481425</c:v>
                </c:pt>
                <c:pt idx="5953">
                  <c:v>111.84743471352</c:v>
                </c:pt>
                <c:pt idx="5954">
                  <c:v>109.00828909516</c:v>
                </c:pt>
                <c:pt idx="5955">
                  <c:v>81.65060407895986</c:v>
                </c:pt>
                <c:pt idx="6066">
                  <c:v>90.60034956025986</c:v>
                </c:pt>
                <c:pt idx="6067">
                  <c:v>94.04649301162</c:v>
                </c:pt>
                <c:pt idx="6068">
                  <c:v>101.87191073276</c:v>
                </c:pt>
                <c:pt idx="6069">
                  <c:v>108.4250944504</c:v>
                </c:pt>
                <c:pt idx="6070">
                  <c:v>119.21344067568</c:v>
                </c:pt>
                <c:pt idx="6071">
                  <c:v>124.50444861881</c:v>
                </c:pt>
                <c:pt idx="6072">
                  <c:v>119.04494488682</c:v>
                </c:pt>
                <c:pt idx="6073">
                  <c:v>114.7282824945</c:v>
                </c:pt>
                <c:pt idx="6074">
                  <c:v>113.94833949675</c:v>
                </c:pt>
                <c:pt idx="6075">
                  <c:v>112.3151403246</c:v>
                </c:pt>
                <c:pt idx="6076">
                  <c:v>107.6626071167999</c:v>
                </c:pt>
                <c:pt idx="6077">
                  <c:v>105.10737635195</c:v>
                </c:pt>
                <c:pt idx="6078">
                  <c:v>103.0451785473</c:v>
                </c:pt>
                <c:pt idx="6079">
                  <c:v>100.1238692298</c:v>
                </c:pt>
                <c:pt idx="6080">
                  <c:v>100.70731734372</c:v>
                </c:pt>
                <c:pt idx="6081">
                  <c:v>99.52371286259968</c:v>
                </c:pt>
                <c:pt idx="6082">
                  <c:v>100.4180803626</c:v>
                </c:pt>
                <c:pt idx="6083">
                  <c:v>101.05374956148</c:v>
                </c:pt>
                <c:pt idx="6084">
                  <c:v>99.69151125096</c:v>
                </c:pt>
                <c:pt idx="6085">
                  <c:v>100.50179278914</c:v>
                </c:pt>
                <c:pt idx="6086">
                  <c:v>99.4177839759</c:v>
                </c:pt>
                <c:pt idx="6087">
                  <c:v>99.86945647601998</c:v>
                </c:pt>
                <c:pt idx="6088">
                  <c:v>101.2006161504</c:v>
                </c:pt>
                <c:pt idx="6089">
                  <c:v>99.60343949898001</c:v>
                </c:pt>
                <c:pt idx="6090">
                  <c:v>100.27960917336</c:v>
                </c:pt>
                <c:pt idx="6091">
                  <c:v>99.01398902868</c:v>
                </c:pt>
                <c:pt idx="6092">
                  <c:v>99.98853353970001</c:v>
                </c:pt>
                <c:pt idx="6093">
                  <c:v>100.54288342008</c:v>
                </c:pt>
                <c:pt idx="6094">
                  <c:v>99.66092520863998</c:v>
                </c:pt>
                <c:pt idx="6095">
                  <c:v>100.2533020944</c:v>
                </c:pt>
                <c:pt idx="6096">
                  <c:v>100.88931563784</c:v>
                </c:pt>
                <c:pt idx="6097">
                  <c:v>99.53296781741975</c:v>
                </c:pt>
                <c:pt idx="6098">
                  <c:v>100.31390400492</c:v>
                </c:pt>
                <c:pt idx="6099">
                  <c:v>101.16531187398</c:v>
                </c:pt>
                <c:pt idx="6100">
                  <c:v>99.7972187733</c:v>
                </c:pt>
                <c:pt idx="6101">
                  <c:v>100.8122817819</c:v>
                </c:pt>
                <c:pt idx="6102">
                  <c:v>99.42368680139998</c:v>
                </c:pt>
                <c:pt idx="6103">
                  <c:v>100.41566389002</c:v>
                </c:pt>
                <c:pt idx="6104">
                  <c:v>100.81298916612</c:v>
                </c:pt>
                <c:pt idx="6105">
                  <c:v>99.45078655553976</c:v>
                </c:pt>
                <c:pt idx="6106">
                  <c:v>100.74583741662</c:v>
                </c:pt>
                <c:pt idx="6107">
                  <c:v>101.5124642103</c:v>
                </c:pt>
                <c:pt idx="6108">
                  <c:v>100.2180282402</c:v>
                </c:pt>
                <c:pt idx="6109">
                  <c:v>101.0476435332</c:v>
                </c:pt>
                <c:pt idx="6110">
                  <c:v>100.18190823822</c:v>
                </c:pt>
                <c:pt idx="6111">
                  <c:v>100.85786697912</c:v>
                </c:pt>
                <c:pt idx="6112">
                  <c:v>99.35897036909979</c:v>
                </c:pt>
                <c:pt idx="6113">
                  <c:v>100.45692661848</c:v>
                </c:pt>
                <c:pt idx="6114">
                  <c:v>101.39442584694</c:v>
                </c:pt>
                <c:pt idx="6115">
                  <c:v>100.3059904941</c:v>
                </c:pt>
                <c:pt idx="6116">
                  <c:v>101.1981684978</c:v>
                </c:pt>
                <c:pt idx="6117">
                  <c:v>100.0647447519</c:v>
                </c:pt>
                <c:pt idx="6118">
                  <c:v>100.73140510734</c:v>
                </c:pt>
                <c:pt idx="6119">
                  <c:v>101.63540217942</c:v>
                </c:pt>
                <c:pt idx="6120">
                  <c:v>100.23507608382</c:v>
                </c:pt>
                <c:pt idx="6121">
                  <c:v>101.28442619328</c:v>
                </c:pt>
                <c:pt idx="6122">
                  <c:v>100.2528226485</c:v>
                </c:pt>
                <c:pt idx="6123">
                  <c:v>100.82853511056</c:v>
                </c:pt>
                <c:pt idx="6124">
                  <c:v>101.71072611444</c:v>
                </c:pt>
                <c:pt idx="6265">
                  <c:v>100.77775332534</c:v>
                </c:pt>
                <c:pt idx="6266">
                  <c:v>99.39206015423987</c:v>
                </c:pt>
                <c:pt idx="6267">
                  <c:v>99.75927782669976</c:v>
                </c:pt>
                <c:pt idx="6268">
                  <c:v>101.05960435164</c:v>
                </c:pt>
                <c:pt idx="6269">
                  <c:v>99.30320148852</c:v>
                </c:pt>
                <c:pt idx="6270">
                  <c:v>100.26788848914</c:v>
                </c:pt>
                <c:pt idx="6271">
                  <c:v>101.36494593846</c:v>
                </c:pt>
                <c:pt idx="6272">
                  <c:v>99.94987171673976</c:v>
                </c:pt>
                <c:pt idx="6273">
                  <c:v>100.44954128196</c:v>
                </c:pt>
                <c:pt idx="6274">
                  <c:v>99.32158847267979</c:v>
                </c:pt>
                <c:pt idx="6275">
                  <c:v>99.98666331822</c:v>
                </c:pt>
                <c:pt idx="6276">
                  <c:v>100.84213076556</c:v>
                </c:pt>
                <c:pt idx="6277">
                  <c:v>99.49446583134</c:v>
                </c:pt>
                <c:pt idx="6278">
                  <c:v>100.58986454112</c:v>
                </c:pt>
                <c:pt idx="6279">
                  <c:v>99.26875256147986</c:v>
                </c:pt>
                <c:pt idx="6280">
                  <c:v>99.67744075985979</c:v>
                </c:pt>
                <c:pt idx="6281">
                  <c:v>100.75420782132</c:v>
                </c:pt>
                <c:pt idx="6282">
                  <c:v>99.43001988072002</c:v>
                </c:pt>
                <c:pt idx="6283">
                  <c:v>100.08673274532</c:v>
                </c:pt>
                <c:pt idx="6284">
                  <c:v>98.87638314599984</c:v>
                </c:pt>
                <c:pt idx="6285">
                  <c:v>99.66574467167995</c:v>
                </c:pt>
                <c:pt idx="6286">
                  <c:v>100.4784628233</c:v>
                </c:pt>
                <c:pt idx="6287">
                  <c:v>99.38897967336001</c:v>
                </c:pt>
                <c:pt idx="6288">
                  <c:v>100.16828048586</c:v>
                </c:pt>
                <c:pt idx="6289">
                  <c:v>101.00618471946</c:v>
                </c:pt>
                <c:pt idx="6290">
                  <c:v>99.29275382267987</c:v>
                </c:pt>
                <c:pt idx="6291">
                  <c:v>100.11546985374</c:v>
                </c:pt>
                <c:pt idx="6292">
                  <c:v>99.23664640367998</c:v>
                </c:pt>
                <c:pt idx="6293">
                  <c:v>99.84698071283982</c:v>
                </c:pt>
                <c:pt idx="6294">
                  <c:v>100.55306211984</c:v>
                </c:pt>
                <c:pt idx="6295">
                  <c:v>99.40846628213998</c:v>
                </c:pt>
                <c:pt idx="6296">
                  <c:v>99.82296220739985</c:v>
                </c:pt>
                <c:pt idx="6297">
                  <c:v>98.89390950306</c:v>
                </c:pt>
                <c:pt idx="6298">
                  <c:v>99.53200167371998</c:v>
                </c:pt>
                <c:pt idx="6299">
                  <c:v>100.40136819768</c:v>
                </c:pt>
                <c:pt idx="6300">
                  <c:v>99.30906730781986</c:v>
                </c:pt>
                <c:pt idx="6301">
                  <c:v>100.17443563146</c:v>
                </c:pt>
                <c:pt idx="6302">
                  <c:v>98.90560559124</c:v>
                </c:pt>
                <c:pt idx="6303">
                  <c:v>99.95734379508</c:v>
                </c:pt>
                <c:pt idx="6304">
                  <c:v>100.2305327691</c:v>
                </c:pt>
                <c:pt idx="6305">
                  <c:v>99.32076339599998</c:v>
                </c:pt>
                <c:pt idx="6306">
                  <c:v>100.22118443376</c:v>
                </c:pt>
                <c:pt idx="6307">
                  <c:v>98.68012465014</c:v>
                </c:pt>
                <c:pt idx="6308">
                  <c:v>99.86945647601998</c:v>
                </c:pt>
                <c:pt idx="6309">
                  <c:v>100.4784628233</c:v>
                </c:pt>
                <c:pt idx="6310">
                  <c:v>99.10440353987998</c:v>
                </c:pt>
                <c:pt idx="6311">
                  <c:v>99.92885333009986</c:v>
                </c:pt>
                <c:pt idx="6312">
                  <c:v>100.8117480108</c:v>
                </c:pt>
                <c:pt idx="6313">
                  <c:v>99.44938481555984</c:v>
                </c:pt>
                <c:pt idx="6314">
                  <c:v>100.48470333462</c:v>
                </c:pt>
                <c:pt idx="6315">
                  <c:v>98.92316749872</c:v>
                </c:pt>
                <c:pt idx="6316">
                  <c:v>99.79436609124</c:v>
                </c:pt>
                <c:pt idx="6317">
                  <c:v>100.67143050306</c:v>
                </c:pt>
                <c:pt idx="6318">
                  <c:v>99.11771691623987</c:v>
                </c:pt>
                <c:pt idx="6319">
                  <c:v>99.94043294729998</c:v>
                </c:pt>
                <c:pt idx="6320">
                  <c:v>98.60427768906002</c:v>
                </c:pt>
                <c:pt idx="6321">
                  <c:v>99.46197272088</c:v>
                </c:pt>
                <c:pt idx="6322">
                  <c:v>100.29636024408</c:v>
                </c:pt>
                <c:pt idx="6323">
                  <c:v>98.50824845717995</c:v>
                </c:pt>
                <c:pt idx="6324">
                  <c:v>95.64243452549979</c:v>
                </c:pt>
                <c:pt idx="6325">
                  <c:v>89.81625171018</c:v>
                </c:pt>
                <c:pt idx="6326">
                  <c:v>88.0208685618</c:v>
                </c:pt>
                <c:pt idx="6327">
                  <c:v>88.70068753512001</c:v>
                </c:pt>
                <c:pt idx="6328">
                  <c:v>84.73275506735995</c:v>
                </c:pt>
                <c:pt idx="6329">
                  <c:v>85.21397165573998</c:v>
                </c:pt>
                <c:pt idx="6330">
                  <c:v>88.56825666192</c:v>
                </c:pt>
                <c:pt idx="6331">
                  <c:v>95.17470734267968</c:v>
                </c:pt>
                <c:pt idx="6332">
                  <c:v>98.945122968</c:v>
                </c:pt>
                <c:pt idx="6333">
                  <c:v>97.43239714589987</c:v>
                </c:pt>
                <c:pt idx="6334">
                  <c:v>98.37355938162</c:v>
                </c:pt>
                <c:pt idx="6335">
                  <c:v>99.02819679479984</c:v>
                </c:pt>
                <c:pt idx="6336">
                  <c:v>97.57511938907998</c:v>
                </c:pt>
                <c:pt idx="6337">
                  <c:v>98.46615939269998</c:v>
                </c:pt>
                <c:pt idx="6338">
                  <c:v>97.40356984259998</c:v>
                </c:pt>
                <c:pt idx="6339">
                  <c:v>97.60990312709986</c:v>
                </c:pt>
                <c:pt idx="6340">
                  <c:v>98.72594280635975</c:v>
                </c:pt>
                <c:pt idx="6341">
                  <c:v>97.19776813265965</c:v>
                </c:pt>
                <c:pt idx="6342">
                  <c:v>97.81717220765979</c:v>
                </c:pt>
                <c:pt idx="6343">
                  <c:v>96.4040251614</c:v>
                </c:pt>
                <c:pt idx="6344">
                  <c:v>97.44592924626</c:v>
                </c:pt>
                <c:pt idx="6345">
                  <c:v>98.10245270099979</c:v>
                </c:pt>
                <c:pt idx="6346">
                  <c:v>96.36829188282979</c:v>
                </c:pt>
                <c:pt idx="6347">
                  <c:v>97.19683139209972</c:v>
                </c:pt>
                <c:pt idx="6348">
                  <c:v>95.88592889862974</c:v>
                </c:pt>
                <c:pt idx="6349">
                  <c:v>96.48794186850998</c:v>
                </c:pt>
                <c:pt idx="6350">
                  <c:v>97.10900888337986</c:v>
                </c:pt>
                <c:pt idx="6351">
                  <c:v>95.67424952804002</c:v>
                </c:pt>
                <c:pt idx="6352">
                  <c:v>96.28130894699987</c:v>
                </c:pt>
                <c:pt idx="6353">
                  <c:v>95.24575565303998</c:v>
                </c:pt>
                <c:pt idx="6354">
                  <c:v>95.68356348496</c:v>
                </c:pt>
                <c:pt idx="6355">
                  <c:v>96.34214350431</c:v>
                </c:pt>
                <c:pt idx="6356">
                  <c:v>94.84520048896</c:v>
                </c:pt>
                <c:pt idx="6357">
                  <c:v>95.44515004706998</c:v>
                </c:pt>
                <c:pt idx="6358">
                  <c:v>96.03595159594998</c:v>
                </c:pt>
                <c:pt idx="6359">
                  <c:v>94.52455582465986</c:v>
                </c:pt>
                <c:pt idx="6360">
                  <c:v>95.28518405392984</c:v>
                </c:pt>
                <c:pt idx="6361">
                  <c:v>94.17748218864978</c:v>
                </c:pt>
                <c:pt idx="6362">
                  <c:v>94.50911581852976</c:v>
                </c:pt>
                <c:pt idx="6363">
                  <c:v>95.26802579929</c:v>
                </c:pt>
                <c:pt idx="6364">
                  <c:v>93.69684104680982</c:v>
                </c:pt>
                <c:pt idx="6365">
                  <c:v>94.22191748338002</c:v>
                </c:pt>
                <c:pt idx="6366">
                  <c:v>95.21135923702998</c:v>
                </c:pt>
                <c:pt idx="6367">
                  <c:v>93.45057086529998</c:v>
                </c:pt>
                <c:pt idx="6368">
                  <c:v>94.17692559179986</c:v>
                </c:pt>
                <c:pt idx="6369">
                  <c:v>94.41890406539</c:v>
                </c:pt>
                <c:pt idx="6370">
                  <c:v>93.52762268175</c:v>
                </c:pt>
                <c:pt idx="6371">
                  <c:v>94.17512719377974</c:v>
                </c:pt>
                <c:pt idx="6372">
                  <c:v>93.13142311144998</c:v>
                </c:pt>
                <c:pt idx="6373">
                  <c:v>93.54241378194</c:v>
                </c:pt>
                <c:pt idx="6374">
                  <c:v>94.40794585511997</c:v>
                </c:pt>
                <c:pt idx="6375">
                  <c:v>92.98809595812</c:v>
                </c:pt>
                <c:pt idx="6376">
                  <c:v>93.76973306051998</c:v>
                </c:pt>
                <c:pt idx="6377">
                  <c:v>92.63280334494998</c:v>
                </c:pt>
                <c:pt idx="6378">
                  <c:v>93.39802340957</c:v>
                </c:pt>
                <c:pt idx="6379">
                  <c:v>94.17421032128998</c:v>
                </c:pt>
                <c:pt idx="6380">
                  <c:v>92.85692582022995</c:v>
                </c:pt>
                <c:pt idx="6381">
                  <c:v>93.44970036166</c:v>
                </c:pt>
                <c:pt idx="6382">
                  <c:v>92.6350341674997</c:v>
                </c:pt>
                <c:pt idx="6383">
                  <c:v>92.71665079195</c:v>
                </c:pt>
                <c:pt idx="6384">
                  <c:v>93.50562252274995</c:v>
                </c:pt>
                <c:pt idx="6385">
                  <c:v>92.25414555894998</c:v>
                </c:pt>
                <c:pt idx="6386">
                  <c:v>92.81659015227986</c:v>
                </c:pt>
                <c:pt idx="6387">
                  <c:v>94.29989703562985</c:v>
                </c:pt>
                <c:pt idx="6388">
                  <c:v>92.55341754304995</c:v>
                </c:pt>
                <c:pt idx="6389">
                  <c:v>93.07174655297977</c:v>
                </c:pt>
                <c:pt idx="6390">
                  <c:v>91.84478425409</c:v>
                </c:pt>
                <c:pt idx="6391">
                  <c:v>92.58856681255968</c:v>
                </c:pt>
                <c:pt idx="6392">
                  <c:v>93.57092905565</c:v>
                </c:pt>
                <c:pt idx="6393">
                  <c:v>92.08366741992</c:v>
                </c:pt>
                <c:pt idx="6394">
                  <c:v>84.81716003923</c:v>
                </c:pt>
                <c:pt idx="6395">
                  <c:v>69.88997883892968</c:v>
                </c:pt>
                <c:pt idx="6511">
                  <c:v>91.962005003</c:v>
                </c:pt>
                <c:pt idx="6512">
                  <c:v>108.93411945198</c:v>
                </c:pt>
                <c:pt idx="6513">
                  <c:v>117.3476568858</c:v>
                </c:pt>
                <c:pt idx="6514">
                  <c:v>115.3978200981</c:v>
                </c:pt>
                <c:pt idx="6515">
                  <c:v>115.95235439934</c:v>
                </c:pt>
                <c:pt idx="6516">
                  <c:v>114.8756561505</c:v>
                </c:pt>
                <c:pt idx="6517">
                  <c:v>116.2518702642</c:v>
                </c:pt>
                <c:pt idx="6518">
                  <c:v>117.46422410634</c:v>
                </c:pt>
                <c:pt idx="6519">
                  <c:v>116.75944283049</c:v>
                </c:pt>
                <c:pt idx="6520">
                  <c:v>117.11592077169</c:v>
                </c:pt>
                <c:pt idx="6521">
                  <c:v>115.56535379304</c:v>
                </c:pt>
                <c:pt idx="6522">
                  <c:v>117.02338660665</c:v>
                </c:pt>
                <c:pt idx="6523">
                  <c:v>118.27717065405</c:v>
                </c:pt>
                <c:pt idx="6524">
                  <c:v>115.3151972995</c:v>
                </c:pt>
                <c:pt idx="6525">
                  <c:v>105.65159227966</c:v>
                </c:pt>
                <c:pt idx="6526">
                  <c:v>97.85594140079976</c:v>
                </c:pt>
                <c:pt idx="6575">
                  <c:v>113.42117820516</c:v>
                </c:pt>
                <c:pt idx="6576">
                  <c:v>131.45025088404</c:v>
                </c:pt>
                <c:pt idx="6577">
                  <c:v>128.9676477912</c:v>
                </c:pt>
                <c:pt idx="6578">
                  <c:v>129.82978210788</c:v>
                </c:pt>
                <c:pt idx="6579">
                  <c:v>133.87579448616</c:v>
                </c:pt>
                <c:pt idx="6580">
                  <c:v>132.2133934844599</c:v>
                </c:pt>
                <c:pt idx="6581">
                  <c:v>132.8807478766</c:v>
                </c:pt>
                <c:pt idx="6582">
                  <c:v>130.25050593072</c:v>
                </c:pt>
                <c:pt idx="6583">
                  <c:v>127.32395697252</c:v>
                </c:pt>
                <c:pt idx="6584">
                  <c:v>124.77771195605</c:v>
                </c:pt>
                <c:pt idx="6585">
                  <c:v>123.13673934515</c:v>
                </c:pt>
                <c:pt idx="6586">
                  <c:v>124.34168160931</c:v>
                </c:pt>
                <c:pt idx="6587">
                  <c:v>125.6670589901</c:v>
                </c:pt>
                <c:pt idx="6588">
                  <c:v>122.929526563</c:v>
                </c:pt>
                <c:pt idx="6589">
                  <c:v>124.56717228978</c:v>
                </c:pt>
                <c:pt idx="6590">
                  <c:v>123.53217465006</c:v>
                </c:pt>
                <c:pt idx="6591">
                  <c:v>123.89799696582</c:v>
                </c:pt>
                <c:pt idx="6592">
                  <c:v>124.47218481327</c:v>
                </c:pt>
                <c:pt idx="6593">
                  <c:v>123.40077694189</c:v>
                </c:pt>
                <c:pt idx="6594">
                  <c:v>124.09518743185</c:v>
                </c:pt>
                <c:pt idx="6595">
                  <c:v>125.5490893459</c:v>
                </c:pt>
                <c:pt idx="6596">
                  <c:v>123.71619814499</c:v>
                </c:pt>
                <c:pt idx="6597">
                  <c:v>124.84331819074</c:v>
                </c:pt>
                <c:pt idx="6598">
                  <c:v>125.73818488418</c:v>
                </c:pt>
                <c:pt idx="6599">
                  <c:v>124.62143262273</c:v>
                </c:pt>
                <c:pt idx="6600">
                  <c:v>125.98681747017</c:v>
                </c:pt>
                <c:pt idx="6601">
                  <c:v>124.46410977506</c:v>
                </c:pt>
                <c:pt idx="6602">
                  <c:v>125.58821308382</c:v>
                </c:pt>
                <c:pt idx="6603">
                  <c:v>127.08485062071</c:v>
                </c:pt>
                <c:pt idx="6604">
                  <c:v>125.82246636856</c:v>
                </c:pt>
                <c:pt idx="6605">
                  <c:v>127.84523265144</c:v>
                </c:pt>
                <c:pt idx="6606">
                  <c:v>131.0598364722</c:v>
                </c:pt>
                <c:pt idx="6607">
                  <c:v>132.29118170161</c:v>
                </c:pt>
                <c:pt idx="6608">
                  <c:v>136.43157243542</c:v>
                </c:pt>
                <c:pt idx="6609">
                  <c:v>135.91765610388</c:v>
                </c:pt>
                <c:pt idx="6610">
                  <c:v>124.20220351257</c:v>
                </c:pt>
                <c:pt idx="6611">
                  <c:v>115.29919932375</c:v>
                </c:pt>
                <c:pt idx="6612">
                  <c:v>112.17299979056</c:v>
                </c:pt>
                <c:pt idx="6613">
                  <c:v>110.43244002732</c:v>
                </c:pt>
                <c:pt idx="6614">
                  <c:v>110.9593600668</c:v>
                </c:pt>
                <c:pt idx="6615">
                  <c:v>109.61671726264</c:v>
                </c:pt>
                <c:pt idx="6616">
                  <c:v>110.5230933848</c:v>
                </c:pt>
                <c:pt idx="6617">
                  <c:v>111.44887554484</c:v>
                </c:pt>
                <c:pt idx="6618">
                  <c:v>110.15571074464</c:v>
                </c:pt>
                <c:pt idx="6619">
                  <c:v>110.833865533</c:v>
                </c:pt>
                <c:pt idx="6620">
                  <c:v>111.98488091216</c:v>
                </c:pt>
                <c:pt idx="6621">
                  <c:v>110.51893398784</c:v>
                </c:pt>
                <c:pt idx="6622">
                  <c:v>111.6057773700799</c:v>
                </c:pt>
                <c:pt idx="6623">
                  <c:v>112.39211921476</c:v>
                </c:pt>
                <c:pt idx="6624">
                  <c:v>111.04862814112</c:v>
                </c:pt>
                <c:pt idx="6625">
                  <c:v>112.2368471418</c:v>
                </c:pt>
                <c:pt idx="6626">
                  <c:v>110.50821999768</c:v>
                </c:pt>
                <c:pt idx="6627">
                  <c:v>111.6301741306</c:v>
                </c:pt>
                <c:pt idx="6628">
                  <c:v>112.6478268582</c:v>
                </c:pt>
                <c:pt idx="6629">
                  <c:v>111.1343966306</c:v>
                </c:pt>
                <c:pt idx="6630">
                  <c:v>112.30463608896</c:v>
                </c:pt>
                <c:pt idx="6631">
                  <c:v>110.81450008896</c:v>
                </c:pt>
                <c:pt idx="6632">
                  <c:v>111.8144409504</c:v>
                </c:pt>
                <c:pt idx="6633">
                  <c:v>113.03976548748</c:v>
                </c:pt>
                <c:pt idx="6634">
                  <c:v>111.61884538896</c:v>
                </c:pt>
                <c:pt idx="6635">
                  <c:v>112.52382850096</c:v>
                </c:pt>
                <c:pt idx="6636">
                  <c:v>112.5500738048</c:v>
                </c:pt>
                <c:pt idx="6637">
                  <c:v>111.99900219712</c:v>
                </c:pt>
                <c:pt idx="6638">
                  <c:v>112.95679624136</c:v>
                </c:pt>
                <c:pt idx="6639">
                  <c:v>111.73570308648</c:v>
                </c:pt>
                <c:pt idx="6640">
                  <c:v>112.75463978868</c:v>
                </c:pt>
                <c:pt idx="6641">
                  <c:v>113.70945811419</c:v>
                </c:pt>
                <c:pt idx="6642">
                  <c:v>112.16859296706</c:v>
                </c:pt>
                <c:pt idx="6643">
                  <c:v>113.23535192061</c:v>
                </c:pt>
                <c:pt idx="6644">
                  <c:v>111.55827518088</c:v>
                </c:pt>
                <c:pt idx="6645">
                  <c:v>112.69538652348</c:v>
                </c:pt>
                <c:pt idx="6646">
                  <c:v>113.60408338851</c:v>
                </c:pt>
                <c:pt idx="6647">
                  <c:v>112.55446976472</c:v>
                </c:pt>
                <c:pt idx="6648">
                  <c:v>113.0312084076</c:v>
                </c:pt>
                <c:pt idx="6649">
                  <c:v>111.68537506875</c:v>
                </c:pt>
                <c:pt idx="6650">
                  <c:v>112.77918713664</c:v>
                </c:pt>
                <c:pt idx="6651">
                  <c:v>113.69790826626</c:v>
                </c:pt>
                <c:pt idx="6652">
                  <c:v>112.17773060847</c:v>
                </c:pt>
                <c:pt idx="6653">
                  <c:v>112.94541416925</c:v>
                </c:pt>
                <c:pt idx="6654">
                  <c:v>114.25970169606</c:v>
                </c:pt>
                <c:pt idx="6655">
                  <c:v>112.94926149879</c:v>
                </c:pt>
                <c:pt idx="6656">
                  <c:v>114.04132774056</c:v>
                </c:pt>
                <c:pt idx="6657">
                  <c:v>112.31359209576</c:v>
                </c:pt>
                <c:pt idx="6658">
                  <c:v>113.26711633044</c:v>
                </c:pt>
                <c:pt idx="6659">
                  <c:v>114.4393538166</c:v>
                </c:pt>
                <c:pt idx="6660">
                  <c:v>112.65129524052</c:v>
                </c:pt>
                <c:pt idx="6661">
                  <c:v>113.91374325756</c:v>
                </c:pt>
                <c:pt idx="6662">
                  <c:v>114.47226725262</c:v>
                </c:pt>
                <c:pt idx="6663">
                  <c:v>113.13245850957</c:v>
                </c:pt>
                <c:pt idx="6664">
                  <c:v>113.60536103673</c:v>
                </c:pt>
                <c:pt idx="6665">
                  <c:v>112.50226400085</c:v>
                </c:pt>
                <c:pt idx="6666">
                  <c:v>113.49071424603</c:v>
                </c:pt>
                <c:pt idx="6667">
                  <c:v>114.57867101022</c:v>
                </c:pt>
                <c:pt idx="6668">
                  <c:v>113.30230272507</c:v>
                </c:pt>
                <c:pt idx="6669">
                  <c:v>113.98163189616</c:v>
                </c:pt>
                <c:pt idx="6670">
                  <c:v>112.39610220189</c:v>
                </c:pt>
                <c:pt idx="6671">
                  <c:v>113.31824165775</c:v>
                </c:pt>
                <c:pt idx="6672">
                  <c:v>114.37898116983</c:v>
                </c:pt>
                <c:pt idx="6673">
                  <c:v>112.84369201836</c:v>
                </c:pt>
                <c:pt idx="6674">
                  <c:v>113.72765617461</c:v>
                </c:pt>
                <c:pt idx="6675">
                  <c:v>114.89689373565</c:v>
                </c:pt>
                <c:pt idx="6676">
                  <c:v>113.13613766859</c:v>
                </c:pt>
                <c:pt idx="6677">
                  <c:v>114.0865355196</c:v>
                </c:pt>
                <c:pt idx="6678">
                  <c:v>112.72619313375</c:v>
                </c:pt>
                <c:pt idx="6679">
                  <c:v>113.6450709651</c:v>
                </c:pt>
                <c:pt idx="6680">
                  <c:v>114.10102358496</c:v>
                </c:pt>
                <c:pt idx="6872">
                  <c:v>113.80287688476</c:v>
                </c:pt>
                <c:pt idx="6873">
                  <c:v>127.1114452279</c:v>
                </c:pt>
                <c:pt idx="6874">
                  <c:v>135.50992914233</c:v>
                </c:pt>
                <c:pt idx="6875">
                  <c:v>130.00442914512</c:v>
                </c:pt>
                <c:pt idx="6876">
                  <c:v>125.35136807943</c:v>
                </c:pt>
                <c:pt idx="6877">
                  <c:v>113.46366255848</c:v>
                </c:pt>
                <c:pt idx="6879">
                  <c:v>89.28367688024998</c:v>
                </c:pt>
                <c:pt idx="6880">
                  <c:v>95.55314421650979</c:v>
                </c:pt>
                <c:pt idx="6881">
                  <c:v>99.53298291512979</c:v>
                </c:pt>
                <c:pt idx="6882">
                  <c:v>101.06793896655</c:v>
                </c:pt>
                <c:pt idx="6883">
                  <c:v>104.06012441061</c:v>
                </c:pt>
                <c:pt idx="6884">
                  <c:v>116.09565446247</c:v>
                </c:pt>
                <c:pt idx="6885">
                  <c:v>114.23608644846</c:v>
                </c:pt>
                <c:pt idx="6886">
                  <c:v>115.31720358801</c:v>
                </c:pt>
                <c:pt idx="6887">
                  <c:v>116.19043993164</c:v>
                </c:pt>
                <c:pt idx="6888">
                  <c:v>114.53875271355</c:v>
                </c:pt>
                <c:pt idx="6889">
                  <c:v>115.13476897971</c:v>
                </c:pt>
                <c:pt idx="6890">
                  <c:v>116.04696769623</c:v>
                </c:pt>
                <c:pt idx="6891">
                  <c:v>114.43205059356</c:v>
                </c:pt>
                <c:pt idx="6892">
                  <c:v>115.54735571289</c:v>
                </c:pt>
                <c:pt idx="6893">
                  <c:v>116.29695549978</c:v>
                </c:pt>
                <c:pt idx="6894">
                  <c:v>114.81627699432</c:v>
                </c:pt>
                <c:pt idx="6895">
                  <c:v>115.62860040075</c:v>
                </c:pt>
                <c:pt idx="6896">
                  <c:v>116.55595871223</c:v>
                </c:pt>
                <c:pt idx="6897">
                  <c:v>114.9246032448</c:v>
                </c:pt>
                <c:pt idx="6898">
                  <c:v>115.83167096301</c:v>
                </c:pt>
                <c:pt idx="6899">
                  <c:v>116.50643583015</c:v>
                </c:pt>
                <c:pt idx="6900">
                  <c:v>114.60771991944</c:v>
                </c:pt>
                <c:pt idx="6901">
                  <c:v>115.37801923194</c:v>
                </c:pt>
                <c:pt idx="6902">
                  <c:v>115.93019167101</c:v>
                </c:pt>
                <c:pt idx="6903">
                  <c:v>114.47933670069</c:v>
                </c:pt>
                <c:pt idx="6904">
                  <c:v>115.37801923194</c:v>
                </c:pt>
                <c:pt idx="6905">
                  <c:v>116.11903291236</c:v>
                </c:pt>
                <c:pt idx="6906">
                  <c:v>114.65500602657</c:v>
                </c:pt>
                <c:pt idx="6907">
                  <c:v>115.21526046543</c:v>
                </c:pt>
                <c:pt idx="6908">
                  <c:v>116.33072542164</c:v>
                </c:pt>
                <c:pt idx="6909">
                  <c:v>114.41937972447</c:v>
                </c:pt>
                <c:pt idx="6910">
                  <c:v>115.51991863596</c:v>
                </c:pt>
                <c:pt idx="6911">
                  <c:v>115.98814236222</c:v>
                </c:pt>
                <c:pt idx="6912">
                  <c:v>114.51382084908</c:v>
                </c:pt>
                <c:pt idx="6913">
                  <c:v>115.23551835321</c:v>
                </c:pt>
                <c:pt idx="6914">
                  <c:v>116.00160935541</c:v>
                </c:pt>
                <c:pt idx="6915">
                  <c:v>114.40603672761</c:v>
                </c:pt>
                <c:pt idx="6916">
                  <c:v>115.3081615389</c:v>
                </c:pt>
                <c:pt idx="6917">
                  <c:v>113.9202729387</c:v>
                </c:pt>
                <c:pt idx="6918">
                  <c:v>114.2564508927</c:v>
                </c:pt>
                <c:pt idx="6919">
                  <c:v>115.59768142593</c:v>
                </c:pt>
                <c:pt idx="6920">
                  <c:v>114.0425097777</c:v>
                </c:pt>
                <c:pt idx="6921">
                  <c:v>114.94463458899</c:v>
                </c:pt>
                <c:pt idx="6922">
                  <c:v>115.86698035662</c:v>
                </c:pt>
                <c:pt idx="6923">
                  <c:v>113.83385133312</c:v>
                </c:pt>
                <c:pt idx="6924">
                  <c:v>114.96318025335</c:v>
                </c:pt>
                <c:pt idx="6925">
                  <c:v>115.34594585754</c:v>
                </c:pt>
                <c:pt idx="6926">
                  <c:v>113.82716282436</c:v>
                </c:pt>
                <c:pt idx="6927">
                  <c:v>114.842198679</c:v>
                </c:pt>
                <c:pt idx="6928">
                  <c:v>115.29237303726</c:v>
                </c:pt>
                <c:pt idx="6929">
                  <c:v>113.78018012868</c:v>
                </c:pt>
                <c:pt idx="6930">
                  <c:v>114.60527293797</c:v>
                </c:pt>
                <c:pt idx="6931">
                  <c:v>102.47055710514</c:v>
                </c:pt>
                <c:pt idx="6952">
                  <c:v>85.69391228357998</c:v>
                </c:pt>
                <c:pt idx="6953">
                  <c:v>94.59229928849998</c:v>
                </c:pt>
                <c:pt idx="6954">
                  <c:v>108.58221247224</c:v>
                </c:pt>
                <c:pt idx="6955">
                  <c:v>112.05215088972</c:v>
                </c:pt>
                <c:pt idx="6956">
                  <c:v>112.71453669225</c:v>
                </c:pt>
                <c:pt idx="6957">
                  <c:v>113.67109785825</c:v>
                </c:pt>
                <c:pt idx="6958">
                  <c:v>111.86572070271</c:v>
                </c:pt>
                <c:pt idx="6959">
                  <c:v>112.68882062112</c:v>
                </c:pt>
                <c:pt idx="6960">
                  <c:v>113.62386116757</c:v>
                </c:pt>
                <c:pt idx="6961">
                  <c:v>111.92497396791</c:v>
                </c:pt>
                <c:pt idx="6962">
                  <c:v>112.5112708324</c:v>
                </c:pt>
                <c:pt idx="6963">
                  <c:v>113.63042706993</c:v>
                </c:pt>
                <c:pt idx="6964">
                  <c:v>111.82118017884</c:v>
                </c:pt>
                <c:pt idx="6965">
                  <c:v>112.26709962572</c:v>
                </c:pt>
                <c:pt idx="6966">
                  <c:v>110.936266824</c:v>
                </c:pt>
                <c:pt idx="6967">
                  <c:v>111.36350592832</c:v>
                </c:pt>
                <c:pt idx="6968">
                  <c:v>112.41113842868</c:v>
                </c:pt>
                <c:pt idx="6969">
                  <c:v>110.5857741472</c:v>
                </c:pt>
                <c:pt idx="6970">
                  <c:v>111.42887322752</c:v>
                </c:pt>
                <c:pt idx="6971">
                  <c:v>112.26541570944</c:v>
                </c:pt>
                <c:pt idx="6972">
                  <c:v>110.4886166902</c:v>
                </c:pt>
                <c:pt idx="6973">
                  <c:v>111.4484635488</c:v>
                </c:pt>
                <c:pt idx="6974">
                  <c:v>112.22619532992</c:v>
                </c:pt>
                <c:pt idx="6975">
                  <c:v>110.63151138816</c:v>
                </c:pt>
                <c:pt idx="6976">
                  <c:v>111.10725713976</c:v>
                </c:pt>
                <c:pt idx="6977">
                  <c:v>111.73577408728</c:v>
                </c:pt>
                <c:pt idx="6978">
                  <c:v>110.26733042528</c:v>
                </c:pt>
                <c:pt idx="6979">
                  <c:v>111.094232872</c:v>
                </c:pt>
                <c:pt idx="6980">
                  <c:v>111.76825351024</c:v>
                </c:pt>
                <c:pt idx="6981">
                  <c:v>110.22156916432</c:v>
                </c:pt>
                <c:pt idx="6982">
                  <c:v>111.07938944712</c:v>
                </c:pt>
                <c:pt idx="6983">
                  <c:v>111.74490116896</c:v>
                </c:pt>
                <c:pt idx="6984">
                  <c:v>110.21407886624</c:v>
                </c:pt>
                <c:pt idx="6985">
                  <c:v>111.18054453376</c:v>
                </c:pt>
                <c:pt idx="6986">
                  <c:v>111.75964769304</c:v>
                </c:pt>
                <c:pt idx="6987">
                  <c:v>109.87109015676</c:v>
                </c:pt>
                <c:pt idx="6988">
                  <c:v>111.33236059124</c:v>
                </c:pt>
                <c:pt idx="6989">
                  <c:v>109.64115567</c:v>
                </c:pt>
                <c:pt idx="6990">
                  <c:v>110.84032109124</c:v>
                </c:pt>
                <c:pt idx="6991">
                  <c:v>111.07136649664</c:v>
                </c:pt>
                <c:pt idx="6992">
                  <c:v>109.9060773512</c:v>
                </c:pt>
                <c:pt idx="6993">
                  <c:v>110.49023431872</c:v>
                </c:pt>
                <c:pt idx="6994">
                  <c:v>111.34803269372</c:v>
                </c:pt>
                <c:pt idx="6995">
                  <c:v>109.61011641184</c:v>
                </c:pt>
                <c:pt idx="6996">
                  <c:v>110.1717563535999</c:v>
                </c:pt>
                <c:pt idx="6997">
                  <c:v>110.9555779214</c:v>
                </c:pt>
                <c:pt idx="6998">
                  <c:v>109.32604847192</c:v>
                </c:pt>
                <c:pt idx="6999">
                  <c:v>110.28795497248</c:v>
                </c:pt>
                <c:pt idx="7000">
                  <c:v>108.6299891562</c:v>
                </c:pt>
                <c:pt idx="7001">
                  <c:v>109.564445446</c:v>
                </c:pt>
                <c:pt idx="7002">
                  <c:v>110.67270197696</c:v>
                </c:pt>
                <c:pt idx="7003">
                  <c:v>108.96282573</c:v>
                </c:pt>
                <c:pt idx="7004">
                  <c:v>109.81389930368</c:v>
                </c:pt>
                <c:pt idx="7005">
                  <c:v>108.5723955482</c:v>
                </c:pt>
                <c:pt idx="7006">
                  <c:v>109.28369664784</c:v>
                </c:pt>
                <c:pt idx="7007">
                  <c:v>110.4476901222</c:v>
                </c:pt>
                <c:pt idx="7008">
                  <c:v>108.544162254</c:v>
                </c:pt>
                <c:pt idx="7009">
                  <c:v>109.37939466768</c:v>
                </c:pt>
                <c:pt idx="7010">
                  <c:v>107.6666486896</c:v>
                </c:pt>
                <c:pt idx="7011">
                  <c:v>108.50027032432</c:v>
                </c:pt>
                <c:pt idx="7012">
                  <c:v>109.67265249788</c:v>
                </c:pt>
                <c:pt idx="7013">
                  <c:v>107.8206289318</c:v>
                </c:pt>
                <c:pt idx="7014">
                  <c:v>108.4296075776</c:v>
                </c:pt>
                <c:pt idx="7015">
                  <c:v>109.3297279616</c:v>
                </c:pt>
                <c:pt idx="7016">
                  <c:v>107.49173320632</c:v>
                </c:pt>
                <c:pt idx="7017">
                  <c:v>108.5944080384</c:v>
                </c:pt>
                <c:pt idx="7018">
                  <c:v>106.89700976188</c:v>
                </c:pt>
                <c:pt idx="7019">
                  <c:v>107.60484558288</c:v>
                </c:pt>
                <c:pt idx="7020">
                  <c:v>108.39099790464</c:v>
                </c:pt>
                <c:pt idx="7021">
                  <c:v>106.96045063044</c:v>
                </c:pt>
                <c:pt idx="7022">
                  <c:v>107.53169900992</c:v>
                </c:pt>
                <c:pt idx="7023">
                  <c:v>108.69979073932</c:v>
                </c:pt>
                <c:pt idx="7024">
                  <c:v>107.03478558048</c:v>
                </c:pt>
                <c:pt idx="7025">
                  <c:v>107.7546293124</c:v>
                </c:pt>
                <c:pt idx="7026">
                  <c:v>106.20283096675</c:v>
                </c:pt>
                <c:pt idx="7027">
                  <c:v>107.45333893546</c:v>
                </c:pt>
                <c:pt idx="7028">
                  <c:v>105.90213074525</c:v>
                </c:pt>
                <c:pt idx="7029">
                  <c:v>106.59469303917</c:v>
                </c:pt>
                <c:pt idx="7030">
                  <c:v>107.29619725958</c:v>
                </c:pt>
                <c:pt idx="7031">
                  <c:v>105.63982149336</c:v>
                </c:pt>
                <c:pt idx="7032">
                  <c:v>106.58027252831</c:v>
                </c:pt>
                <c:pt idx="7033">
                  <c:v>107.75173767596</c:v>
                </c:pt>
                <c:pt idx="7034">
                  <c:v>105.80420781476</c:v>
                </c:pt>
                <c:pt idx="7035">
                  <c:v>106.74903806476</c:v>
                </c:pt>
                <c:pt idx="7036">
                  <c:v>105.0924278173</c:v>
                </c:pt>
                <c:pt idx="7037">
                  <c:v>105.73852779539</c:v>
                </c:pt>
                <c:pt idx="7038">
                  <c:v>107.12198146104</c:v>
                </c:pt>
                <c:pt idx="7039">
                  <c:v>105.28657765325</c:v>
                </c:pt>
                <c:pt idx="7040">
                  <c:v>105.98578356086</c:v>
                </c:pt>
                <c:pt idx="7041">
                  <c:v>105.03420013289</c:v>
                </c:pt>
                <c:pt idx="7042">
                  <c:v>105.30005180646</c:v>
                </c:pt>
                <c:pt idx="7043">
                  <c:v>106.26203972615</c:v>
                </c:pt>
                <c:pt idx="7044">
                  <c:v>104.70852725781</c:v>
                </c:pt>
                <c:pt idx="7045">
                  <c:v>105.57014659247</c:v>
                </c:pt>
                <c:pt idx="7046">
                  <c:v>106.14540824335</c:v>
                </c:pt>
                <c:pt idx="7047">
                  <c:v>104.68971378635</c:v>
                </c:pt>
                <c:pt idx="7048">
                  <c:v>105.03525321674</c:v>
                </c:pt>
                <c:pt idx="7049">
                  <c:v>104.63150008059</c:v>
                </c:pt>
                <c:pt idx="7050">
                  <c:v>104.380693319</c:v>
                </c:pt>
                <c:pt idx="7051">
                  <c:v>105.16986239221</c:v>
                </c:pt>
                <c:pt idx="7052">
                  <c:v>103.35888623725</c:v>
                </c:pt>
                <c:pt idx="7053">
                  <c:v>103.88796730886</c:v>
                </c:pt>
                <c:pt idx="7054">
                  <c:v>104.68003949627</c:v>
                </c:pt>
                <c:pt idx="7055">
                  <c:v>103.0094392789</c:v>
                </c:pt>
                <c:pt idx="7056">
                  <c:v>103.55968713937</c:v>
                </c:pt>
                <c:pt idx="7057">
                  <c:v>104.30004408131</c:v>
                </c:pt>
                <c:pt idx="7058">
                  <c:v>102.69192799866</c:v>
                </c:pt>
                <c:pt idx="7059">
                  <c:v>103.72086934545</c:v>
                </c:pt>
                <c:pt idx="7060">
                  <c:v>105.20043678907</c:v>
                </c:pt>
                <c:pt idx="7061">
                  <c:v>105.00797670356</c:v>
                </c:pt>
                <c:pt idx="7062">
                  <c:v>108.4042477312</c:v>
                </c:pt>
                <c:pt idx="7063">
                  <c:v>110.58934272528</c:v>
                </c:pt>
                <c:pt idx="7064">
                  <c:v>111.99083317146</c:v>
                </c:pt>
                <c:pt idx="7065">
                  <c:v>117.5512727988</c:v>
                </c:pt>
                <c:pt idx="7066">
                  <c:v>118.22073127984</c:v>
                </c:pt>
                <c:pt idx="7067">
                  <c:v>120.8767161186</c:v>
                </c:pt>
                <c:pt idx="7068">
                  <c:v>123.35602840045</c:v>
                </c:pt>
                <c:pt idx="7069">
                  <c:v>120.92142052168</c:v>
                </c:pt>
                <c:pt idx="7070">
                  <c:v>122.7318061454</c:v>
                </c:pt>
                <c:pt idx="7071">
                  <c:v>126.1053782682</c:v>
                </c:pt>
                <c:pt idx="7072">
                  <c:v>126.01681850087</c:v>
                </c:pt>
                <c:pt idx="7073">
                  <c:v>127.6717347676</c:v>
                </c:pt>
                <c:pt idx="7074">
                  <c:v>127.38520031664</c:v>
                </c:pt>
                <c:pt idx="7075">
                  <c:v>128.858994498</c:v>
                </c:pt>
                <c:pt idx="7076">
                  <c:v>129.48652563888</c:v>
                </c:pt>
                <c:pt idx="7077">
                  <c:v>126.96486659616</c:v>
                </c:pt>
                <c:pt idx="7078">
                  <c:v>124.69031535108</c:v>
                </c:pt>
                <c:pt idx="7079">
                  <c:v>120.9672177954</c:v>
                </c:pt>
                <c:pt idx="7080">
                  <c:v>119.4924824474</c:v>
                </c:pt>
                <c:pt idx="7081">
                  <c:v>118.812962163</c:v>
                </c:pt>
                <c:pt idx="7082">
                  <c:v>114.44556677883</c:v>
                </c:pt>
                <c:pt idx="7083">
                  <c:v>111.362731916</c:v>
                </c:pt>
                <c:pt idx="7084">
                  <c:v>108.6845619416</c:v>
                </c:pt>
                <c:pt idx="7085">
                  <c:v>103.74352751119</c:v>
                </c:pt>
                <c:pt idx="7086">
                  <c:v>102.73228372155</c:v>
                </c:pt>
                <c:pt idx="7087">
                  <c:v>99.70218793709977</c:v>
                </c:pt>
                <c:pt idx="7088">
                  <c:v>99.86361394649998</c:v>
                </c:pt>
                <c:pt idx="7089">
                  <c:v>100.0966465653</c:v>
                </c:pt>
                <c:pt idx="7090">
                  <c:v>98.70507258719982</c:v>
                </c:pt>
                <c:pt idx="7091">
                  <c:v>99.2984235567</c:v>
                </c:pt>
                <c:pt idx="7092">
                  <c:v>100.56473361198</c:v>
                </c:pt>
                <c:pt idx="7093">
                  <c:v>98.49690314802</c:v>
                </c:pt>
                <c:pt idx="7094">
                  <c:v>99.41461123116</c:v>
                </c:pt>
                <c:pt idx="7095">
                  <c:v>98.60119153151987</c:v>
                </c:pt>
                <c:pt idx="7096">
                  <c:v>99.15923073329976</c:v>
                </c:pt>
                <c:pt idx="7097">
                  <c:v>99.76324490682</c:v>
                </c:pt>
                <c:pt idx="7098">
                  <c:v>98.38623196962</c:v>
                </c:pt>
                <c:pt idx="7099">
                  <c:v>98.93172892032</c:v>
                </c:pt>
                <c:pt idx="7100">
                  <c:v>99.56084488205984</c:v>
                </c:pt>
                <c:pt idx="7101">
                  <c:v>98.51428207835998</c:v>
                </c:pt>
                <c:pt idx="7102">
                  <c:v>99.11533298975976</c:v>
                </c:pt>
                <c:pt idx="7103">
                  <c:v>99.77068361333998</c:v>
                </c:pt>
                <c:pt idx="7104">
                  <c:v>98.59464866052002</c:v>
                </c:pt>
                <c:pt idx="7105">
                  <c:v>99.41294550869998</c:v>
                </c:pt>
                <c:pt idx="7106">
                  <c:v>100.90531671624</c:v>
                </c:pt>
                <c:pt idx="7107">
                  <c:v>101.79773606052</c:v>
                </c:pt>
                <c:pt idx="7108">
                  <c:v>106.63717016316</c:v>
                </c:pt>
                <c:pt idx="7109">
                  <c:v>110.83965040512</c:v>
                </c:pt>
                <c:pt idx="7110">
                  <c:v>117.53262796588</c:v>
                </c:pt>
                <c:pt idx="7111">
                  <c:v>126.23694931527</c:v>
                </c:pt>
                <c:pt idx="7112">
                  <c:v>121.3061935767</c:v>
                </c:pt>
                <c:pt idx="7113">
                  <c:v>117.76896482868</c:v>
                </c:pt>
                <c:pt idx="7114">
                  <c:v>116.73642089018</c:v>
                </c:pt>
                <c:pt idx="7115">
                  <c:v>117.64893500558</c:v>
                </c:pt>
                <c:pt idx="7116">
                  <c:v>121.1927310958</c:v>
                </c:pt>
                <c:pt idx="7117">
                  <c:v>124.7901797061</c:v>
                </c:pt>
                <c:pt idx="7118">
                  <c:v>124.66722358745</c:v>
                </c:pt>
                <c:pt idx="7119">
                  <c:v>122.56229303622</c:v>
                </c:pt>
                <c:pt idx="7120">
                  <c:v>116.3276566311</c:v>
                </c:pt>
                <c:pt idx="7121">
                  <c:v>112.24090351396</c:v>
                </c:pt>
                <c:pt idx="7122">
                  <c:v>109.76003009328</c:v>
                </c:pt>
                <c:pt idx="7123">
                  <c:v>110.47778638764</c:v>
                </c:pt>
                <c:pt idx="7124">
                  <c:v>108.72878869616</c:v>
                </c:pt>
                <c:pt idx="7125">
                  <c:v>103.32565095895</c:v>
                </c:pt>
                <c:pt idx="7126">
                  <c:v>102.06439609248</c:v>
                </c:pt>
                <c:pt idx="7127">
                  <c:v>98.37899489729978</c:v>
                </c:pt>
                <c:pt idx="7128">
                  <c:v>98.36776757471998</c:v>
                </c:pt>
                <c:pt idx="7129">
                  <c:v>98.70184302132</c:v>
                </c:pt>
                <c:pt idx="7130">
                  <c:v>97.35666726408</c:v>
                </c:pt>
                <c:pt idx="7131">
                  <c:v>97.87119795329986</c:v>
                </c:pt>
                <c:pt idx="7132">
                  <c:v>98.85706636326</c:v>
                </c:pt>
                <c:pt idx="7133">
                  <c:v>97.52335497353984</c:v>
                </c:pt>
                <c:pt idx="7134">
                  <c:v>98.27643809117986</c:v>
                </c:pt>
                <c:pt idx="7135">
                  <c:v>99.3450519414</c:v>
                </c:pt>
                <c:pt idx="7136">
                  <c:v>97.72457559491998</c:v>
                </c:pt>
                <c:pt idx="7137">
                  <c:v>98.44889293673984</c:v>
                </c:pt>
                <c:pt idx="7138">
                  <c:v>97.16121377879998</c:v>
                </c:pt>
                <c:pt idx="7139">
                  <c:v>97.89129825671998</c:v>
                </c:pt>
                <c:pt idx="7140">
                  <c:v>98.45630423538</c:v>
                </c:pt>
                <c:pt idx="7141">
                  <c:v>97.28767134491998</c:v>
                </c:pt>
                <c:pt idx="7142">
                  <c:v>97.66468780211987</c:v>
                </c:pt>
                <c:pt idx="7143">
                  <c:v>98.67884438159976</c:v>
                </c:pt>
                <c:pt idx="7144">
                  <c:v>97.14842986295986</c:v>
                </c:pt>
                <c:pt idx="7145">
                  <c:v>97.55445443375986</c:v>
                </c:pt>
                <c:pt idx="7146">
                  <c:v>98.85784981391986</c:v>
                </c:pt>
                <c:pt idx="7147">
                  <c:v>97.52127119315976</c:v>
                </c:pt>
                <c:pt idx="7148">
                  <c:v>98.37601604621995</c:v>
                </c:pt>
                <c:pt idx="7149">
                  <c:v>97.28767134491998</c:v>
                </c:pt>
                <c:pt idx="7150">
                  <c:v>97.92281677169987</c:v>
                </c:pt>
                <c:pt idx="7151">
                  <c:v>98.57728231181986</c:v>
                </c:pt>
                <c:pt idx="7152">
                  <c:v>97.05180049332</c:v>
                </c:pt>
                <c:pt idx="7153">
                  <c:v>98.04493837709984</c:v>
                </c:pt>
                <c:pt idx="7154">
                  <c:v>96.67687432571977</c:v>
                </c:pt>
                <c:pt idx="7155">
                  <c:v>97.58129520906</c:v>
                </c:pt>
                <c:pt idx="7156">
                  <c:v>98.18844989711984</c:v>
                </c:pt>
                <c:pt idx="7157">
                  <c:v>97.03750114655978</c:v>
                </c:pt>
                <c:pt idx="7158">
                  <c:v>97.78162024098</c:v>
                </c:pt>
                <c:pt idx="7159">
                  <c:v>98.55438205625973</c:v>
                </c:pt>
                <c:pt idx="7160">
                  <c:v>96.79727080979998</c:v>
                </c:pt>
                <c:pt idx="7161">
                  <c:v>97.85717893277977</c:v>
                </c:pt>
                <c:pt idx="7162">
                  <c:v>96.71693237153985</c:v>
                </c:pt>
                <c:pt idx="7163">
                  <c:v>97.39809316457998</c:v>
                </c:pt>
                <c:pt idx="7164">
                  <c:v>97.78329580799998</c:v>
                </c:pt>
                <c:pt idx="7165">
                  <c:v>96.90584207849976</c:v>
                </c:pt>
                <c:pt idx="7166">
                  <c:v>97.38310618571998</c:v>
                </c:pt>
                <c:pt idx="7167">
                  <c:v>98.14274777015979</c:v>
                </c:pt>
                <c:pt idx="7168">
                  <c:v>96.77762245962</c:v>
                </c:pt>
                <c:pt idx="7169">
                  <c:v>97.32732768659986</c:v>
                </c:pt>
                <c:pt idx="7170">
                  <c:v>98.42262120569998</c:v>
                </c:pt>
                <c:pt idx="7171">
                  <c:v>97.0175238981</c:v>
                </c:pt>
                <c:pt idx="7172">
                  <c:v>97.78293034049975</c:v>
                </c:pt>
                <c:pt idx="7173">
                  <c:v>98.75470708818</c:v>
                </c:pt>
                <c:pt idx="7174">
                  <c:v>97.16032568082002</c:v>
                </c:pt>
                <c:pt idx="7175">
                  <c:v>98.1479547243</c:v>
                </c:pt>
                <c:pt idx="7176">
                  <c:v>96.32993640599986</c:v>
                </c:pt>
                <c:pt idx="7177">
                  <c:v>97.12214549729985</c:v>
                </c:pt>
                <c:pt idx="7178">
                  <c:v>98.10277577309972</c:v>
                </c:pt>
                <c:pt idx="7179">
                  <c:v>96.48951485249982</c:v>
                </c:pt>
                <c:pt idx="7180">
                  <c:v>97.2817239438</c:v>
                </c:pt>
                <c:pt idx="7181">
                  <c:v>98.24557755581998</c:v>
                </c:pt>
                <c:pt idx="7182">
                  <c:v>96.69469704179998</c:v>
                </c:pt>
                <c:pt idx="7183">
                  <c:v>97.66297962125998</c:v>
                </c:pt>
                <c:pt idx="7184">
                  <c:v>98.70319891457987</c:v>
                </c:pt>
                <c:pt idx="7185">
                  <c:v>97.30078447985987</c:v>
                </c:pt>
                <c:pt idx="7186">
                  <c:v>97.65792016859986</c:v>
                </c:pt>
                <c:pt idx="7187">
                  <c:v>98.49690452604</c:v>
                </c:pt>
                <c:pt idx="7188">
                  <c:v>97.20602780777998</c:v>
                </c:pt>
                <c:pt idx="7189">
                  <c:v>97.78901360249998</c:v>
                </c:pt>
                <c:pt idx="7190">
                  <c:v>96.60057880973976</c:v>
                </c:pt>
                <c:pt idx="7191">
                  <c:v>97.29170193179998</c:v>
                </c:pt>
                <c:pt idx="7192">
                  <c:v>97.99998071549986</c:v>
                </c:pt>
                <c:pt idx="7193">
                  <c:v>96.63485540495998</c:v>
                </c:pt>
                <c:pt idx="7194">
                  <c:v>97.16774924009998</c:v>
                </c:pt>
                <c:pt idx="7246">
                  <c:v>82.11010999825</c:v>
                </c:pt>
                <c:pt idx="7247">
                  <c:v>95.99790069286</c:v>
                </c:pt>
                <c:pt idx="7248">
                  <c:v>95.09413855765978</c:v>
                </c:pt>
                <c:pt idx="7249">
                  <c:v>95.83124284649976</c:v>
                </c:pt>
                <c:pt idx="7250">
                  <c:v>96.38524194937002</c:v>
                </c:pt>
                <c:pt idx="7251">
                  <c:v>95.01553719068973</c:v>
                </c:pt>
                <c:pt idx="7252">
                  <c:v>95.54678360766</c:v>
                </c:pt>
                <c:pt idx="7253">
                  <c:v>96.32532022068978</c:v>
                </c:pt>
                <c:pt idx="7254">
                  <c:v>95.18396869134</c:v>
                </c:pt>
                <c:pt idx="7255">
                  <c:v>95.77083296582984</c:v>
                </c:pt>
                <c:pt idx="7256">
                  <c:v>96.45977026872986</c:v>
                </c:pt>
                <c:pt idx="7257">
                  <c:v>95.39164968049</c:v>
                </c:pt>
                <c:pt idx="7258">
                  <c:v>95.94444652837</c:v>
                </c:pt>
                <c:pt idx="7259">
                  <c:v>95.86605138890998</c:v>
                </c:pt>
                <c:pt idx="7260">
                  <c:v>95.46835441297</c:v>
                </c:pt>
                <c:pt idx="7261">
                  <c:v>96.01327914521</c:v>
                </c:pt>
                <c:pt idx="7262">
                  <c:v>94.8802546461</c:v>
                </c:pt>
                <c:pt idx="7263">
                  <c:v>95.29231551321998</c:v>
                </c:pt>
                <c:pt idx="7264">
                  <c:v>96.13622048567</c:v>
                </c:pt>
                <c:pt idx="7265">
                  <c:v>94.40005600869998</c:v>
                </c:pt>
                <c:pt idx="7266">
                  <c:v>95.73160134086998</c:v>
                </c:pt>
                <c:pt idx="7267">
                  <c:v>96.32066647682986</c:v>
                </c:pt>
                <c:pt idx="7268">
                  <c:v>94.75364309162</c:v>
                </c:pt>
                <c:pt idx="7269">
                  <c:v>95.68913944188</c:v>
                </c:pt>
                <c:pt idx="7270">
                  <c:v>96.25932786129998</c:v>
                </c:pt>
                <c:pt idx="7271">
                  <c:v>94.7759530488</c:v>
                </c:pt>
                <c:pt idx="7272">
                  <c:v>95.4116851113</c:v>
                </c:pt>
                <c:pt idx="7273">
                  <c:v>96.10315816104</c:v>
                </c:pt>
                <c:pt idx="7274">
                  <c:v>94.87634785610965</c:v>
                </c:pt>
                <c:pt idx="7275">
                  <c:v>95.32370860559978</c:v>
                </c:pt>
                <c:pt idx="7276">
                  <c:v>94.39675158816</c:v>
                </c:pt>
                <c:pt idx="7277">
                  <c:v>94.70609078239998</c:v>
                </c:pt>
                <c:pt idx="7278">
                  <c:v>95.66821571315984</c:v>
                </c:pt>
                <c:pt idx="7279">
                  <c:v>94.12183027589984</c:v>
                </c:pt>
                <c:pt idx="7280">
                  <c:v>95.06035414428</c:v>
                </c:pt>
                <c:pt idx="7281">
                  <c:v>96.06917701835982</c:v>
                </c:pt>
                <c:pt idx="7282">
                  <c:v>94.29433428995</c:v>
                </c:pt>
                <c:pt idx="7283">
                  <c:v>95.15123842249973</c:v>
                </c:pt>
                <c:pt idx="7284">
                  <c:v>74.4021754923</c:v>
                </c:pt>
                <c:pt idx="7569">
                  <c:v>97.0434557472</c:v>
                </c:pt>
                <c:pt idx="7570">
                  <c:v>98.05116581699987</c:v>
                </c:pt>
                <c:pt idx="7571">
                  <c:v>97.32051584267984</c:v>
                </c:pt>
                <c:pt idx="7572">
                  <c:v>97.58300089907998</c:v>
                </c:pt>
                <c:pt idx="7573">
                  <c:v>98.30270521451978</c:v>
                </c:pt>
                <c:pt idx="7574">
                  <c:v>97.08330165767988</c:v>
                </c:pt>
                <c:pt idx="7575">
                  <c:v>97.78736270627998</c:v>
                </c:pt>
                <c:pt idx="7576">
                  <c:v>98.53148180069977</c:v>
                </c:pt>
                <c:pt idx="7577">
                  <c:v>97.29184647192002</c:v>
                </c:pt>
                <c:pt idx="7578">
                  <c:v>97.84002327114</c:v>
                </c:pt>
                <c:pt idx="7579">
                  <c:v>98.69174878679976</c:v>
                </c:pt>
                <c:pt idx="7580">
                  <c:v>97.51555127003998</c:v>
                </c:pt>
                <c:pt idx="7581">
                  <c:v>98.05064603957995</c:v>
                </c:pt>
                <c:pt idx="7582">
                  <c:v>98.91500887709977</c:v>
                </c:pt>
                <c:pt idx="7583">
                  <c:v>97.51259444238</c:v>
                </c:pt>
                <c:pt idx="7584">
                  <c:v>97.9942505856</c:v>
                </c:pt>
                <c:pt idx="7585">
                  <c:v>97.47540717545968</c:v>
                </c:pt>
                <c:pt idx="7586">
                  <c:v>97.80810441107998</c:v>
                </c:pt>
                <c:pt idx="7587">
                  <c:v>98.81683621991998</c:v>
                </c:pt>
                <c:pt idx="7588">
                  <c:v>97.41989604714</c:v>
                </c:pt>
                <c:pt idx="7589">
                  <c:v>97.85400330635987</c:v>
                </c:pt>
                <c:pt idx="7590">
                  <c:v>98.74207316465987</c:v>
                </c:pt>
                <c:pt idx="7591">
                  <c:v>97.11400569149998</c:v>
                </c:pt>
                <c:pt idx="7592">
                  <c:v>98.09248392576</c:v>
                </c:pt>
                <c:pt idx="7593">
                  <c:v>98.85706636326</c:v>
                </c:pt>
                <c:pt idx="7594">
                  <c:v>97.52912210963987</c:v>
                </c:pt>
                <c:pt idx="7595">
                  <c:v>98.16147984492001</c:v>
                </c:pt>
                <c:pt idx="7596">
                  <c:v>98.77083894047979</c:v>
                </c:pt>
                <c:pt idx="7597">
                  <c:v>97.2646727052</c:v>
                </c:pt>
                <c:pt idx="7598">
                  <c:v>97.9890249993601</c:v>
                </c:pt>
                <c:pt idx="7599">
                  <c:v>98.70761015741998</c:v>
                </c:pt>
                <c:pt idx="7600">
                  <c:v>97.32216930449982</c:v>
                </c:pt>
                <c:pt idx="7601">
                  <c:v>98.39665640549998</c:v>
                </c:pt>
                <c:pt idx="7602">
                  <c:v>98.9590532994</c:v>
                </c:pt>
                <c:pt idx="7603">
                  <c:v>97.39116522365998</c:v>
                </c:pt>
                <c:pt idx="7604">
                  <c:v>98.53520344692002</c:v>
                </c:pt>
                <c:pt idx="7605">
                  <c:v>99.08578134719973</c:v>
                </c:pt>
                <c:pt idx="7606">
                  <c:v>98.13179469456</c:v>
                </c:pt>
                <c:pt idx="7607">
                  <c:v>98.74304155998</c:v>
                </c:pt>
                <c:pt idx="7608">
                  <c:v>99.55129698834</c:v>
                </c:pt>
                <c:pt idx="7609">
                  <c:v>98.37479478551998</c:v>
                </c:pt>
                <c:pt idx="7610">
                  <c:v>99.20791785359982</c:v>
                </c:pt>
                <c:pt idx="7611">
                  <c:v>98.03306548998</c:v>
                </c:pt>
                <c:pt idx="7612">
                  <c:v>98.60041762619986</c:v>
                </c:pt>
                <c:pt idx="7613">
                  <c:v>99.54630147923998</c:v>
                </c:pt>
                <c:pt idx="7614">
                  <c:v>98.21281227659979</c:v>
                </c:pt>
                <c:pt idx="7615">
                  <c:v>98.9549243283601</c:v>
                </c:pt>
                <c:pt idx="7616">
                  <c:v>99.87943258127986</c:v>
                </c:pt>
                <c:pt idx="7617">
                  <c:v>98.40947656973998</c:v>
                </c:pt>
                <c:pt idx="7618">
                  <c:v>99.33389877389978</c:v>
                </c:pt>
                <c:pt idx="7619">
                  <c:v>100.1781394371</c:v>
                </c:pt>
                <c:pt idx="7620">
                  <c:v>99.09857327099998</c:v>
                </c:pt>
                <c:pt idx="7621">
                  <c:v>99.88793479667987</c:v>
                </c:pt>
                <c:pt idx="7622">
                  <c:v>81.51800000333998</c:v>
                </c:pt>
                <c:pt idx="7645">
                  <c:v>85.41058745862001</c:v>
                </c:pt>
                <c:pt idx="7646">
                  <c:v>101.00320775586</c:v>
                </c:pt>
                <c:pt idx="7647">
                  <c:v>101.96534689998</c:v>
                </c:pt>
                <c:pt idx="7648">
                  <c:v>100.33552020294</c:v>
                </c:pt>
                <c:pt idx="7649">
                  <c:v>101.27852236056</c:v>
                </c:pt>
                <c:pt idx="7650">
                  <c:v>102.06006021636</c:v>
                </c:pt>
                <c:pt idx="7651">
                  <c:v>100.40054304114</c:v>
                </c:pt>
                <c:pt idx="7652">
                  <c:v>101.39101917306</c:v>
                </c:pt>
                <c:pt idx="7653">
                  <c:v>100.04105742306</c:v>
                </c:pt>
                <c:pt idx="7654">
                  <c:v>101.04388046838</c:v>
                </c:pt>
                <c:pt idx="7655">
                  <c:v>102.46012706094</c:v>
                </c:pt>
                <c:pt idx="7656">
                  <c:v>101.64551399961</c:v>
                </c:pt>
                <c:pt idx="7657">
                  <c:v>103.51113188493</c:v>
                </c:pt>
                <c:pt idx="7658">
                  <c:v>105.40573388086</c:v>
                </c:pt>
                <c:pt idx="7659">
                  <c:v>106.44267651066</c:v>
                </c:pt>
                <c:pt idx="7660">
                  <c:v>111.0598701832</c:v>
                </c:pt>
                <c:pt idx="7661">
                  <c:v>114.6039070473</c:v>
                </c:pt>
                <c:pt idx="7662">
                  <c:v>115.51002106611</c:v>
                </c:pt>
                <c:pt idx="7663">
                  <c:v>118.57377124298</c:v>
                </c:pt>
                <c:pt idx="7664">
                  <c:v>122.13192857968</c:v>
                </c:pt>
                <c:pt idx="7665">
                  <c:v>121.41560576494</c:v>
                </c:pt>
                <c:pt idx="7666">
                  <c:v>124.53083762621</c:v>
                </c:pt>
                <c:pt idx="7667">
                  <c:v>124.90439657514</c:v>
                </c:pt>
                <c:pt idx="7668">
                  <c:v>127.00908465714</c:v>
                </c:pt>
                <c:pt idx="7669">
                  <c:v>129.89405138868</c:v>
                </c:pt>
                <c:pt idx="7670">
                  <c:v>127.26416793792</c:v>
                </c:pt>
                <c:pt idx="7671">
                  <c:v>127.55751628338</c:v>
                </c:pt>
                <c:pt idx="7672">
                  <c:v>129.09817584888</c:v>
                </c:pt>
                <c:pt idx="7673">
                  <c:v>127.8480557844</c:v>
                </c:pt>
                <c:pt idx="7674">
                  <c:v>129.87093896028</c:v>
                </c:pt>
                <c:pt idx="7675">
                  <c:v>131.03649747432</c:v>
                </c:pt>
                <c:pt idx="7676">
                  <c:v>126.6563621473</c:v>
                </c:pt>
                <c:pt idx="7677">
                  <c:v>125.92209277223</c:v>
                </c:pt>
                <c:pt idx="7678">
                  <c:v>126.42828049536</c:v>
                </c:pt>
                <c:pt idx="7679">
                  <c:v>129.13859751</c:v>
                </c:pt>
                <c:pt idx="7680">
                  <c:v>130.50647958528</c:v>
                </c:pt>
                <c:pt idx="7681">
                  <c:v>127.85219202768</c:v>
                </c:pt>
                <c:pt idx="7682">
                  <c:v>128.56078883232</c:v>
                </c:pt>
                <c:pt idx="7683">
                  <c:v>128.9947339692</c:v>
                </c:pt>
                <c:pt idx="7684">
                  <c:v>125.28838667475</c:v>
                </c:pt>
                <c:pt idx="7685">
                  <c:v>126.14787022924</c:v>
                </c:pt>
                <c:pt idx="7686">
                  <c:v>128.3772615804</c:v>
                </c:pt>
                <c:pt idx="7687">
                  <c:v>126.08571512732</c:v>
                </c:pt>
                <c:pt idx="7688">
                  <c:v>124.31987990202</c:v>
                </c:pt>
                <c:pt idx="7689">
                  <c:v>126.821372821</c:v>
                </c:pt>
                <c:pt idx="7690">
                  <c:v>126.76387084728</c:v>
                </c:pt>
                <c:pt idx="7691">
                  <c:v>126.05599505675</c:v>
                </c:pt>
                <c:pt idx="7692">
                  <c:v>121.52623573291</c:v>
                </c:pt>
                <c:pt idx="7693">
                  <c:v>119.71598212506</c:v>
                </c:pt>
                <c:pt idx="7694">
                  <c:v>119.62994552824</c:v>
                </c:pt>
                <c:pt idx="7695">
                  <c:v>116.54878119148</c:v>
                </c:pt>
                <c:pt idx="7696">
                  <c:v>117.5188658235</c:v>
                </c:pt>
                <c:pt idx="7697">
                  <c:v>119.138043448</c:v>
                </c:pt>
                <c:pt idx="7698">
                  <c:v>120.3521752448</c:v>
                </c:pt>
                <c:pt idx="7699">
                  <c:v>124.70536769603</c:v>
                </c:pt>
                <c:pt idx="7700">
                  <c:v>123.23320029382</c:v>
                </c:pt>
                <c:pt idx="7701">
                  <c:v>122.61150561326</c:v>
                </c:pt>
                <c:pt idx="7702">
                  <c:v>120.55756452848</c:v>
                </c:pt>
                <c:pt idx="7703">
                  <c:v>120.91902746018</c:v>
                </c:pt>
                <c:pt idx="7704">
                  <c:v>129.622183002</c:v>
                </c:pt>
                <c:pt idx="7705">
                  <c:v>125.43893760706</c:v>
                </c:pt>
                <c:pt idx="7706">
                  <c:v>127.945480596</c:v>
                </c:pt>
                <c:pt idx="7707">
                  <c:v>132.0495864552</c:v>
                </c:pt>
                <c:pt idx="7708">
                  <c:v>130.38585620076</c:v>
                </c:pt>
                <c:pt idx="7709">
                  <c:v>126.9614698212</c:v>
                </c:pt>
                <c:pt idx="7710">
                  <c:v>124.40832973004</c:v>
                </c:pt>
                <c:pt idx="7711">
                  <c:v>123.12477831112</c:v>
                </c:pt>
                <c:pt idx="7712">
                  <c:v>126.10516546807</c:v>
                </c:pt>
                <c:pt idx="7713">
                  <c:v>125.42127696995</c:v>
                </c:pt>
                <c:pt idx="7714">
                  <c:v>127.41858956896</c:v>
                </c:pt>
                <c:pt idx="7715">
                  <c:v>129.3544949082</c:v>
                </c:pt>
                <c:pt idx="7716">
                  <c:v>130.29156020448</c:v>
                </c:pt>
                <c:pt idx="7717">
                  <c:v>131.8620289392</c:v>
                </c:pt>
                <c:pt idx="7718">
                  <c:v>131.4424572264</c:v>
                </c:pt>
                <c:pt idx="7719">
                  <c:v>129.8617684614</c:v>
                </c:pt>
                <c:pt idx="7720">
                  <c:v>130.8672844794</c:v>
                </c:pt>
                <c:pt idx="7721">
                  <c:v>126.5321277054</c:v>
                </c:pt>
                <c:pt idx="7722">
                  <c:v>128.35025873172</c:v>
                </c:pt>
                <c:pt idx="7723">
                  <c:v>128.84297227968</c:v>
                </c:pt>
                <c:pt idx="7724">
                  <c:v>127.77878723172</c:v>
                </c:pt>
                <c:pt idx="7725">
                  <c:v>131.24074513608</c:v>
                </c:pt>
                <c:pt idx="7726">
                  <c:v>130.09648541688</c:v>
                </c:pt>
                <c:pt idx="7727">
                  <c:v>130.25804370348</c:v>
                </c:pt>
                <c:pt idx="7728">
                  <c:v>129.09376384344</c:v>
                </c:pt>
                <c:pt idx="7729">
                  <c:v>129.47623852224</c:v>
                </c:pt>
                <c:pt idx="7730">
                  <c:v>129.5682407130001</c:v>
                </c:pt>
                <c:pt idx="7731">
                  <c:v>127.20445739808</c:v>
                </c:pt>
                <c:pt idx="7732">
                  <c:v>128.01939959208</c:v>
                </c:pt>
                <c:pt idx="7733">
                  <c:v>129.90881075376</c:v>
                </c:pt>
                <c:pt idx="7734">
                  <c:v>128.9574064992</c:v>
                </c:pt>
                <c:pt idx="7735">
                  <c:v>131.1655654508399</c:v>
                </c:pt>
                <c:pt idx="7736">
                  <c:v>132.0847383312</c:v>
                </c:pt>
                <c:pt idx="7737">
                  <c:v>130.3262212368</c:v>
                </c:pt>
                <c:pt idx="7738">
                  <c:v>130.98812558184</c:v>
                </c:pt>
                <c:pt idx="7739">
                  <c:v>129.48120200088</c:v>
                </c:pt>
                <c:pt idx="7740">
                  <c:v>130.22746952292</c:v>
                </c:pt>
                <c:pt idx="7741">
                  <c:v>131.6846909592</c:v>
                </c:pt>
                <c:pt idx="7742">
                  <c:v>130.921392069</c:v>
                </c:pt>
                <c:pt idx="7743">
                  <c:v>131.74504857168</c:v>
                </c:pt>
                <c:pt idx="7744">
                  <c:v>130.4272029708</c:v>
                </c:pt>
                <c:pt idx="7745">
                  <c:v>130.942546218</c:v>
                </c:pt>
                <c:pt idx="7746">
                  <c:v>131.7929283312</c:v>
                </c:pt>
                <c:pt idx="7747">
                  <c:v>130.25800951632</c:v>
                </c:pt>
                <c:pt idx="7748">
                  <c:v>130.50259068264</c:v>
                </c:pt>
                <c:pt idx="7749">
                  <c:v>130.00720586976</c:v>
                </c:pt>
                <c:pt idx="7750">
                  <c:v>127.55482016112</c:v>
                </c:pt>
                <c:pt idx="7751">
                  <c:v>129.04971117216</c:v>
                </c:pt>
                <c:pt idx="7752">
                  <c:v>128.1867394752</c:v>
                </c:pt>
                <c:pt idx="7753">
                  <c:v>129.621727302</c:v>
                </c:pt>
                <c:pt idx="7754">
                  <c:v>130.2714589248</c:v>
                </c:pt>
                <c:pt idx="7755">
                  <c:v>126.24964906122</c:v>
                </c:pt>
                <c:pt idx="7756">
                  <c:v>127.19329453319</c:v>
                </c:pt>
                <c:pt idx="7757">
                  <c:v>123.71066186876</c:v>
                </c:pt>
                <c:pt idx="7758">
                  <c:v>125.61787205541</c:v>
                </c:pt>
                <c:pt idx="7759">
                  <c:v>129.11721920244</c:v>
                </c:pt>
                <c:pt idx="7760">
                  <c:v>129.0542988042</c:v>
                </c:pt>
                <c:pt idx="7761">
                  <c:v>131.086421304</c:v>
                </c:pt>
                <c:pt idx="7762">
                  <c:v>131.8655510668799</c:v>
                </c:pt>
                <c:pt idx="7763">
                  <c:v>128.5582371264</c:v>
                </c:pt>
                <c:pt idx="7764">
                  <c:v>128.93597647956</c:v>
                </c:pt>
                <c:pt idx="7765">
                  <c:v>130.256917674</c:v>
                </c:pt>
                <c:pt idx="7766">
                  <c:v>127.22677233024</c:v>
                </c:pt>
                <c:pt idx="7767">
                  <c:v>126.97992329396</c:v>
                </c:pt>
                <c:pt idx="7768">
                  <c:v>125.4986821676</c:v>
                </c:pt>
                <c:pt idx="7769">
                  <c:v>124.3752998705</c:v>
                </c:pt>
                <c:pt idx="7770">
                  <c:v>122.75449286086</c:v>
                </c:pt>
                <c:pt idx="7771">
                  <c:v>117.26418319588</c:v>
                </c:pt>
                <c:pt idx="7772">
                  <c:v>112.41763692075</c:v>
                </c:pt>
                <c:pt idx="7773">
                  <c:v>108.21455033004</c:v>
                </c:pt>
                <c:pt idx="7774">
                  <c:v>103.86100875003</c:v>
                </c:pt>
                <c:pt idx="7775">
                  <c:v>104.10731436567</c:v>
                </c:pt>
                <c:pt idx="7776">
                  <c:v>104.82755476935</c:v>
                </c:pt>
                <c:pt idx="7777">
                  <c:v>103.40469463625</c:v>
                </c:pt>
                <c:pt idx="7778">
                  <c:v>104.73868751052</c:v>
                </c:pt>
                <c:pt idx="7779">
                  <c:v>106.17610554565</c:v>
                </c:pt>
                <c:pt idx="7780">
                  <c:v>105.91611350957</c:v>
                </c:pt>
                <c:pt idx="7781">
                  <c:v>108.548279927</c:v>
                </c:pt>
                <c:pt idx="7782">
                  <c:v>114.39279347964</c:v>
                </c:pt>
                <c:pt idx="7783">
                  <c:v>117.98593814818</c:v>
                </c:pt>
                <c:pt idx="7784">
                  <c:v>126.63606596052</c:v>
                </c:pt>
                <c:pt idx="7785">
                  <c:v>132.5224533312</c:v>
                </c:pt>
                <c:pt idx="7786">
                  <c:v>130.31686623756</c:v>
                </c:pt>
                <c:pt idx="7787">
                  <c:v>131.252239617</c:v>
                </c:pt>
                <c:pt idx="7788">
                  <c:v>131.93934484236</c:v>
                </c:pt>
                <c:pt idx="7789">
                  <c:v>126.74104590157</c:v>
                </c:pt>
                <c:pt idx="7790">
                  <c:v>125.6291853632</c:v>
                </c:pt>
                <c:pt idx="7791">
                  <c:v>123.69302765545</c:v>
                </c:pt>
                <c:pt idx="7792">
                  <c:v>123.62408788184</c:v>
                </c:pt>
                <c:pt idx="7793">
                  <c:v>124.17271647027</c:v>
                </c:pt>
                <c:pt idx="7794">
                  <c:v>123.14397957943</c:v>
                </c:pt>
                <c:pt idx="7795">
                  <c:v>124.89922518523</c:v>
                </c:pt>
                <c:pt idx="7796">
                  <c:v>124.644578348</c:v>
                </c:pt>
                <c:pt idx="7797">
                  <c:v>120.84792337514</c:v>
                </c:pt>
                <c:pt idx="7798">
                  <c:v>119.61886943854</c:v>
                </c:pt>
                <c:pt idx="7799">
                  <c:v>122.11071657434</c:v>
                </c:pt>
                <c:pt idx="7800">
                  <c:v>120.58608513158</c:v>
                </c:pt>
                <c:pt idx="7801">
                  <c:v>123.0690231439</c:v>
                </c:pt>
                <c:pt idx="7802">
                  <c:v>125.53581563955</c:v>
                </c:pt>
                <c:pt idx="7803">
                  <c:v>129.30114024576</c:v>
                </c:pt>
                <c:pt idx="7804">
                  <c:v>124.68241307097</c:v>
                </c:pt>
                <c:pt idx="7805">
                  <c:v>122.78481631875</c:v>
                </c:pt>
                <c:pt idx="7806">
                  <c:v>123.14643958374</c:v>
                </c:pt>
                <c:pt idx="7807">
                  <c:v>123.02621123586</c:v>
                </c:pt>
                <c:pt idx="7808">
                  <c:v>121.33155807466</c:v>
                </c:pt>
                <c:pt idx="7809">
                  <c:v>122.5286487392</c:v>
                </c:pt>
                <c:pt idx="7810">
                  <c:v>123.0716264332</c:v>
                </c:pt>
                <c:pt idx="7811">
                  <c:v>121.16369627032</c:v>
                </c:pt>
                <c:pt idx="7812">
                  <c:v>122.3292663543</c:v>
                </c:pt>
                <c:pt idx="7813">
                  <c:v>120.24327914834</c:v>
                </c:pt>
                <c:pt idx="7814">
                  <c:v>120.53263803508</c:v>
                </c:pt>
                <c:pt idx="7815">
                  <c:v>122.37507501352</c:v>
                </c:pt>
                <c:pt idx="7816">
                  <c:v>121.06701306476</c:v>
                </c:pt>
                <c:pt idx="7817">
                  <c:v>121.793925134</c:v>
                </c:pt>
                <c:pt idx="7818">
                  <c:v>122.02875289446</c:v>
                </c:pt>
                <c:pt idx="7819">
                  <c:v>119.70463837836</c:v>
                </c:pt>
                <c:pt idx="7820">
                  <c:v>121.21780301946</c:v>
                </c:pt>
                <c:pt idx="7821">
                  <c:v>121.48795275022</c:v>
                </c:pt>
                <c:pt idx="7822">
                  <c:v>119.1229097289</c:v>
                </c:pt>
                <c:pt idx="7823">
                  <c:v>119.75815400964</c:v>
                </c:pt>
                <c:pt idx="7824">
                  <c:v>120.64359267646</c:v>
                </c:pt>
                <c:pt idx="7825">
                  <c:v>118.89377992144</c:v>
                </c:pt>
                <c:pt idx="7826">
                  <c:v>119.24837026452</c:v>
                </c:pt>
                <c:pt idx="7827">
                  <c:v>119.41184800176</c:v>
                </c:pt>
                <c:pt idx="7828">
                  <c:v>117.88845267052</c:v>
                </c:pt>
                <c:pt idx="7829">
                  <c:v>118.73831880416</c:v>
                </c:pt>
                <c:pt idx="7830">
                  <c:v>119.61601121358</c:v>
                </c:pt>
                <c:pt idx="7831">
                  <c:v>117.88845267052</c:v>
                </c:pt>
                <c:pt idx="7832">
                  <c:v>118.46491157116</c:v>
                </c:pt>
                <c:pt idx="7833">
                  <c:v>119.57174634772</c:v>
                </c:pt>
                <c:pt idx="7834">
                  <c:v>118.1322820003</c:v>
                </c:pt>
                <c:pt idx="7835">
                  <c:v>118.6939527877</c:v>
                </c:pt>
                <c:pt idx="7836">
                  <c:v>119.6796276748</c:v>
                </c:pt>
                <c:pt idx="7837">
                  <c:v>117.95816790302</c:v>
                </c:pt>
                <c:pt idx="7838">
                  <c:v>119.11281019082</c:v>
                </c:pt>
                <c:pt idx="7839">
                  <c:v>117.29873009052</c:v>
                </c:pt>
                <c:pt idx="7840">
                  <c:v>118.7943607455</c:v>
                </c:pt>
                <c:pt idx="7841">
                  <c:v>119.7015626561</c:v>
                </c:pt>
                <c:pt idx="7842">
                  <c:v>119.0947459471</c:v>
                </c:pt>
                <c:pt idx="7843">
                  <c:v>121.41307738784</c:v>
                </c:pt>
                <c:pt idx="7844">
                  <c:v>122.78309937138</c:v>
                </c:pt>
                <c:pt idx="7845">
                  <c:v>119.86035084758</c:v>
                </c:pt>
                <c:pt idx="7846">
                  <c:v>119.55613420208</c:v>
                </c:pt>
                <c:pt idx="7847">
                  <c:v>121.171461037</c:v>
                </c:pt>
                <c:pt idx="7848">
                  <c:v>119.00841831698</c:v>
                </c:pt>
                <c:pt idx="7849">
                  <c:v>105.40319877022</c:v>
                </c:pt>
                <c:pt idx="7890">
                  <c:v>110.1207216793</c:v>
                </c:pt>
                <c:pt idx="7891">
                  <c:v>121.9831532642001</c:v>
                </c:pt>
                <c:pt idx="7892">
                  <c:v>122.5350607637</c:v>
                </c:pt>
                <c:pt idx="7893">
                  <c:v>121.44416308338</c:v>
                </c:pt>
                <c:pt idx="7894">
                  <c:v>123.5196375872</c:v>
                </c:pt>
                <c:pt idx="7895">
                  <c:v>120.37130110194</c:v>
                </c:pt>
                <c:pt idx="7896">
                  <c:v>121.39882332466</c:v>
                </c:pt>
                <c:pt idx="7897">
                  <c:v>122.52200655368</c:v>
                </c:pt>
                <c:pt idx="7898">
                  <c:v>120.78743155962</c:v>
                </c:pt>
                <c:pt idx="7899">
                  <c:v>121.47724233486</c:v>
                </c:pt>
                <c:pt idx="7900">
                  <c:v>122.50336158214</c:v>
                </c:pt>
                <c:pt idx="7901">
                  <c:v>120.80028264736</c:v>
                </c:pt>
                <c:pt idx="7902">
                  <c:v>122.18244960034</c:v>
                </c:pt>
                <c:pt idx="7903">
                  <c:v>123.5282141046</c:v>
                </c:pt>
                <c:pt idx="7904">
                  <c:v>121.97904694693</c:v>
                </c:pt>
                <c:pt idx="7905">
                  <c:v>123.62367284527</c:v>
                </c:pt>
                <c:pt idx="7906">
                  <c:v>128.38648969273</c:v>
                </c:pt>
                <c:pt idx="7907">
                  <c:v>130.95154703976</c:v>
                </c:pt>
                <c:pt idx="7908">
                  <c:v>132.39744751872</c:v>
                </c:pt>
                <c:pt idx="7909">
                  <c:v>126.22586954616</c:v>
                </c:pt>
                <c:pt idx="7910">
                  <c:v>126.80804427317</c:v>
                </c:pt>
                <c:pt idx="7911">
                  <c:v>130.3461057834</c:v>
                </c:pt>
                <c:pt idx="7912">
                  <c:v>129.75720846852</c:v>
                </c:pt>
                <c:pt idx="7913">
                  <c:v>130.8944803584001</c:v>
                </c:pt>
                <c:pt idx="7914">
                  <c:v>133.62890259824</c:v>
                </c:pt>
                <c:pt idx="7915">
                  <c:v>130.1649553584</c:v>
                </c:pt>
                <c:pt idx="7916">
                  <c:v>131.1094859663999</c:v>
                </c:pt>
                <c:pt idx="7917">
                  <c:v>134.5440074263499</c:v>
                </c:pt>
                <c:pt idx="7918">
                  <c:v>132.45198724445</c:v>
                </c:pt>
                <c:pt idx="7919">
                  <c:v>130.13888709336</c:v>
                </c:pt>
                <c:pt idx="7920">
                  <c:v>123.68871273475</c:v>
                </c:pt>
                <c:pt idx="7921">
                  <c:v>123.45735968501</c:v>
                </c:pt>
                <c:pt idx="7922">
                  <c:v>124.51568487414</c:v>
                </c:pt>
                <c:pt idx="7923">
                  <c:v>122.95520371491</c:v>
                </c:pt>
                <c:pt idx="7924">
                  <c:v>124.81877645913</c:v>
                </c:pt>
                <c:pt idx="7925">
                  <c:v>127.17129849255</c:v>
                </c:pt>
                <c:pt idx="7926">
                  <c:v>125.41391412927</c:v>
                </c:pt>
                <c:pt idx="7927">
                  <c:v>125.35827160975</c:v>
                </c:pt>
                <c:pt idx="7928">
                  <c:v>123.73265552434</c:v>
                </c:pt>
                <c:pt idx="7929">
                  <c:v>124.89393980719</c:v>
                </c:pt>
                <c:pt idx="7930">
                  <c:v>127.08366167563</c:v>
                </c:pt>
                <c:pt idx="7931">
                  <c:v>124.97824945879</c:v>
                </c:pt>
                <c:pt idx="7932">
                  <c:v>125.36780592576</c:v>
                </c:pt>
                <c:pt idx="7933">
                  <c:v>126.80472180821</c:v>
                </c:pt>
                <c:pt idx="7934">
                  <c:v>126.5326621992</c:v>
                </c:pt>
                <c:pt idx="7935">
                  <c:v>132.53960908505</c:v>
                </c:pt>
                <c:pt idx="7936">
                  <c:v>133.4440820574</c:v>
                </c:pt>
                <c:pt idx="7937">
                  <c:v>130.82717854188</c:v>
                </c:pt>
                <c:pt idx="7938">
                  <c:v>128.9668536213599</c:v>
                </c:pt>
                <c:pt idx="7939">
                  <c:v>123.3900628723</c:v>
                </c:pt>
                <c:pt idx="7940">
                  <c:v>123.06742576791</c:v>
                </c:pt>
                <c:pt idx="7941">
                  <c:v>124.96720929616</c:v>
                </c:pt>
                <c:pt idx="7942">
                  <c:v>122.5822043775</c:v>
                </c:pt>
                <c:pt idx="7943">
                  <c:v>123.34915103277</c:v>
                </c:pt>
                <c:pt idx="7970">
                  <c:v>92.51034045353001</c:v>
                </c:pt>
                <c:pt idx="7971">
                  <c:v>97.42727417957001</c:v>
                </c:pt>
                <c:pt idx="7972">
                  <c:v>97.47274186532982</c:v>
                </c:pt>
                <c:pt idx="7973">
                  <c:v>97.60452359157</c:v>
                </c:pt>
                <c:pt idx="7974">
                  <c:v>95.17266384335987</c:v>
                </c:pt>
                <c:pt idx="7975">
                  <c:v>99.12887888401976</c:v>
                </c:pt>
                <c:pt idx="7976">
                  <c:v>106.33265814708</c:v>
                </c:pt>
                <c:pt idx="7977">
                  <c:v>109.8350046356</c:v>
                </c:pt>
                <c:pt idx="7978">
                  <c:v>107.60398412393</c:v>
                </c:pt>
                <c:pt idx="7979">
                  <c:v>104.74793409304</c:v>
                </c:pt>
                <c:pt idx="7980">
                  <c:v>105.08391877893</c:v>
                </c:pt>
                <c:pt idx="7981">
                  <c:v>106.29289742806</c:v>
                </c:pt>
                <c:pt idx="7982">
                  <c:v>104.94854396271</c:v>
                </c:pt>
                <c:pt idx="7983">
                  <c:v>106.12174551853</c:v>
                </c:pt>
                <c:pt idx="7984">
                  <c:v>104.34540930317</c:v>
                </c:pt>
                <c:pt idx="7985">
                  <c:v>105.32396429408</c:v>
                </c:pt>
                <c:pt idx="7986">
                  <c:v>104.03153529209</c:v>
                </c:pt>
                <c:pt idx="7987">
                  <c:v>104.68971378635</c:v>
                </c:pt>
                <c:pt idx="7988">
                  <c:v>105.94138958431</c:v>
                </c:pt>
                <c:pt idx="7989">
                  <c:v>104.32078733139</c:v>
                </c:pt>
                <c:pt idx="7990">
                  <c:v>105.18240666605</c:v>
                </c:pt>
                <c:pt idx="7991">
                  <c:v>106.08709574162</c:v>
                </c:pt>
                <c:pt idx="7992">
                  <c:v>104.43173694415</c:v>
                </c:pt>
                <c:pt idx="7993">
                  <c:v>105.49628067713</c:v>
                </c:pt>
                <c:pt idx="7994">
                  <c:v>103.658745057</c:v>
                </c:pt>
                <c:pt idx="7995">
                  <c:v>105.010090283</c:v>
                </c:pt>
                <c:pt idx="7996">
                  <c:v>105.46093058795</c:v>
                </c:pt>
                <c:pt idx="7997">
                  <c:v>104.2351920512</c:v>
                </c:pt>
                <c:pt idx="7998">
                  <c:v>105.1135382192</c:v>
                </c:pt>
                <c:pt idx="7999">
                  <c:v>106.0287062121</c:v>
                </c:pt>
                <c:pt idx="8000">
                  <c:v>104.56072536525</c:v>
                </c:pt>
                <c:pt idx="8001">
                  <c:v>105.4022123637</c:v>
                </c:pt>
                <c:pt idx="8002">
                  <c:v>103.86715828188</c:v>
                </c:pt>
                <c:pt idx="8003">
                  <c:v>104.87397228945</c:v>
                </c:pt>
                <c:pt idx="8004">
                  <c:v>105.62640889955</c:v>
                </c:pt>
                <c:pt idx="8005">
                  <c:v>104.18592765105</c:v>
                </c:pt>
                <c:pt idx="8006">
                  <c:v>104.79054645647</c:v>
                </c:pt>
                <c:pt idx="8007">
                  <c:v>103.45691507032</c:v>
                </c:pt>
                <c:pt idx="8008">
                  <c:v>104.16476946995</c:v>
                </c:pt>
                <c:pt idx="8009">
                  <c:v>105.40233195471</c:v>
                </c:pt>
                <c:pt idx="8010">
                  <c:v>103.67025190081</c:v>
                </c:pt>
                <c:pt idx="8011">
                  <c:v>104.94600978771</c:v>
                </c:pt>
                <c:pt idx="8012">
                  <c:v>105.51242953951</c:v>
                </c:pt>
                <c:pt idx="8013">
                  <c:v>103.52847670942</c:v>
                </c:pt>
                <c:pt idx="8014">
                  <c:v>104.31447341679</c:v>
                </c:pt>
                <c:pt idx="8015">
                  <c:v>105.11873360989</c:v>
                </c:pt>
                <c:pt idx="8016">
                  <c:v>104.09313776897</c:v>
                </c:pt>
                <c:pt idx="8017">
                  <c:v>104.55819648498</c:v>
                </c:pt>
                <c:pt idx="8018">
                  <c:v>103.37109883898</c:v>
                </c:pt>
                <c:pt idx="8019">
                  <c:v>103.91841880028</c:v>
                </c:pt>
                <c:pt idx="8020">
                  <c:v>104.82629556455</c:v>
                </c:pt>
                <c:pt idx="8021">
                  <c:v>103.52240122938</c:v>
                </c:pt>
                <c:pt idx="8022">
                  <c:v>104.2474579083</c:v>
                </c:pt>
                <c:pt idx="8023">
                  <c:v>104.8883718175992</c:v>
                </c:pt>
                <c:pt idx="8024">
                  <c:v>103.23806392284</c:v>
                </c:pt>
                <c:pt idx="8025">
                  <c:v>104.1119109184</c:v>
                </c:pt>
                <c:pt idx="8026">
                  <c:v>105.13766625915</c:v>
                </c:pt>
                <c:pt idx="8027">
                  <c:v>103.5445553618</c:v>
                </c:pt>
                <c:pt idx="8028">
                  <c:v>104.12404973201</c:v>
                </c:pt>
                <c:pt idx="8029">
                  <c:v>102.88784215325</c:v>
                </c:pt>
                <c:pt idx="8030">
                  <c:v>103.25297437546</c:v>
                </c:pt>
                <c:pt idx="8031">
                  <c:v>104.5052798699</c:v>
                </c:pt>
                <c:pt idx="8032">
                  <c:v>102.86788545187</c:v>
                </c:pt>
                <c:pt idx="8033">
                  <c:v>103.41646108066</c:v>
                </c:pt>
                <c:pt idx="8034">
                  <c:v>104.25219480767</c:v>
                </c:pt>
                <c:pt idx="8035">
                  <c:v>102.57191347781</c:v>
                </c:pt>
                <c:pt idx="8036">
                  <c:v>103.53760325636</c:v>
                </c:pt>
                <c:pt idx="8037">
                  <c:v>104.27625614098</c:v>
                </c:pt>
                <c:pt idx="8038">
                  <c:v>102.75322105419</c:v>
                </c:pt>
                <c:pt idx="8039">
                  <c:v>103.6053740124892</c:v>
                </c:pt>
                <c:pt idx="8040">
                  <c:v>102.42327934657</c:v>
                </c:pt>
                <c:pt idx="8041">
                  <c:v>102.78543597126</c:v>
                </c:pt>
                <c:pt idx="8042">
                  <c:v>104.05236544976</c:v>
                </c:pt>
                <c:pt idx="8043">
                  <c:v>102.45101726251</c:v>
                </c:pt>
                <c:pt idx="8044">
                  <c:v>103.2850541618</c:v>
                </c:pt>
                <c:pt idx="8045">
                  <c:v>104.13724386667</c:v>
                </c:pt>
                <c:pt idx="8046">
                  <c:v>102.68674650906</c:v>
                </c:pt>
                <c:pt idx="8047">
                  <c:v>103.58725795348</c:v>
                </c:pt>
                <c:pt idx="8048">
                  <c:v>104.38502598818</c:v>
                </c:pt>
                <c:pt idx="8049">
                  <c:v>102.91641257156</c:v>
                </c:pt>
                <c:pt idx="8050">
                  <c:v>103.59966016869</c:v>
                </c:pt>
                <c:pt idx="8051">
                  <c:v>102.19432306587</c:v>
                </c:pt>
                <c:pt idx="8052">
                  <c:v>103.34550226945</c:v>
                </c:pt>
                <c:pt idx="8053">
                  <c:v>104.60950899399</c:v>
                </c:pt>
                <c:pt idx="8054">
                  <c:v>103.08337532948</c:v>
                </c:pt>
                <c:pt idx="8055">
                  <c:v>103.2921726669</c:v>
                </c:pt>
                <c:pt idx="8056">
                  <c:v>103.00256975827</c:v>
                </c:pt>
                <c:pt idx="8057">
                  <c:v>102.9663746818</c:v>
                </c:pt>
                <c:pt idx="8058">
                  <c:v>103.81077977886</c:v>
                </c:pt>
                <c:pt idx="8059">
                  <c:v>101.95186296813</c:v>
                </c:pt>
                <c:pt idx="8060">
                  <c:v>103.03876483474</c:v>
                </c:pt>
                <c:pt idx="8061">
                  <c:v>103.98570431256</c:v>
                </c:pt>
                <c:pt idx="8062">
                  <c:v>102.84387484238</c:v>
                </c:pt>
                <c:pt idx="8063">
                  <c:v>103.36444717935</c:v>
                </c:pt>
                <c:pt idx="8064">
                  <c:v>102.00131932984</c:v>
                </c:pt>
                <c:pt idx="8065">
                  <c:v>103.18231075208</c:v>
                </c:pt>
                <c:pt idx="8066">
                  <c:v>103.91331415962</c:v>
                </c:pt>
                <c:pt idx="8067">
                  <c:v>102.61656228621</c:v>
                </c:pt>
                <c:pt idx="8068">
                  <c:v>103.49712578793</c:v>
                </c:pt>
                <c:pt idx="8069">
                  <c:v>101.93182372135</c:v>
                </c:pt>
                <c:pt idx="8070">
                  <c:v>73.38216736382977</c:v>
                </c:pt>
                <c:pt idx="8075">
                  <c:v>73.02224282614976</c:v>
                </c:pt>
                <c:pt idx="8076">
                  <c:v>103.53294465885</c:v>
                </c:pt>
                <c:pt idx="8077">
                  <c:v>102.10204262461</c:v>
                </c:pt>
                <c:pt idx="8078">
                  <c:v>103.06316320825</c:v>
                </c:pt>
                <c:pt idx="8079">
                  <c:v>101.72359865563</c:v>
                </c:pt>
                <c:pt idx="8080">
                  <c:v>102.84074805515</c:v>
                </c:pt>
                <c:pt idx="8081">
                  <c:v>103.64127192685</c:v>
                </c:pt>
                <c:pt idx="8082">
                  <c:v>101.83308670892</c:v>
                </c:pt>
                <c:pt idx="8083">
                  <c:v>102.93098904074</c:v>
                </c:pt>
                <c:pt idx="8084">
                  <c:v>103.49359972819</c:v>
                </c:pt>
                <c:pt idx="8085">
                  <c:v>102.33629659267</c:v>
                </c:pt>
                <c:pt idx="8086">
                  <c:v>103.19530085347</c:v>
                </c:pt>
                <c:pt idx="8087">
                  <c:v>101.74317065241</c:v>
                </c:pt>
                <c:pt idx="8088">
                  <c:v>102.2404291659</c:v>
                </c:pt>
                <c:pt idx="8089">
                  <c:v>102.98221564122</c:v>
                </c:pt>
                <c:pt idx="8090">
                  <c:v>101.79113560189</c:v>
                </c:pt>
                <c:pt idx="8091">
                  <c:v>102.42589397112</c:v>
                </c:pt>
                <c:pt idx="8092">
                  <c:v>102.48569082144</c:v>
                </c:pt>
                <c:pt idx="8093">
                  <c:v>101.58850270668</c:v>
                </c:pt>
                <c:pt idx="8094">
                  <c:v>102.70705556052</c:v>
                </c:pt>
                <c:pt idx="8095">
                  <c:v>101.18849852628</c:v>
                </c:pt>
                <c:pt idx="8096">
                  <c:v>101.9108654223</c:v>
                </c:pt>
                <c:pt idx="8097">
                  <c:v>102.48143448486</c:v>
                </c:pt>
                <c:pt idx="8098">
                  <c:v>101.04565312824</c:v>
                </c:pt>
                <c:pt idx="8099">
                  <c:v>101.83206010284</c:v>
                </c:pt>
                <c:pt idx="8100">
                  <c:v>102.70188924522</c:v>
                </c:pt>
                <c:pt idx="8101">
                  <c:v>101.37926935284</c:v>
                </c:pt>
                <c:pt idx="8102">
                  <c:v>102.0618556425</c:v>
                </c:pt>
                <c:pt idx="8103">
                  <c:v>102.9521195253</c:v>
                </c:pt>
                <c:pt idx="8104">
                  <c:v>101.2830000615</c:v>
                </c:pt>
                <c:pt idx="8426">
                  <c:v>107.7266555024</c:v>
                </c:pt>
                <c:pt idx="8427">
                  <c:v>108.58208543184</c:v>
                </c:pt>
                <c:pt idx="8428">
                  <c:v>107.44698063952</c:v>
                </c:pt>
                <c:pt idx="8429">
                  <c:v>107.89021550992</c:v>
                </c:pt>
                <c:pt idx="8430">
                  <c:v>107.56313373664</c:v>
                </c:pt>
                <c:pt idx="8431">
                  <c:v>107.7311145028</c:v>
                </c:pt>
                <c:pt idx="8432">
                  <c:v>108.57721992272</c:v>
                </c:pt>
                <c:pt idx="8433">
                  <c:v>106.91656671504</c:v>
                </c:pt>
                <c:pt idx="8434">
                  <c:v>107.43312322116</c:v>
                </c:pt>
                <c:pt idx="8435">
                  <c:v>108.17044801552</c:v>
                </c:pt>
                <c:pt idx="8436">
                  <c:v>106.64537388648</c:v>
                </c:pt>
                <c:pt idx="8437">
                  <c:v>107.2549433928</c:v>
                </c:pt>
                <c:pt idx="8438">
                  <c:v>108.15435134624</c:v>
                </c:pt>
                <c:pt idx="8439">
                  <c:v>107.06813548848</c:v>
                </c:pt>
                <c:pt idx="8440">
                  <c:v>107.72930992076</c:v>
                </c:pt>
                <c:pt idx="8441">
                  <c:v>108.39336234624</c:v>
                </c:pt>
                <c:pt idx="8442">
                  <c:v>107.35226935176</c:v>
                </c:pt>
                <c:pt idx="8443">
                  <c:v>108.16048257832</c:v>
                </c:pt>
                <c:pt idx="8444">
                  <c:v>106.69558650736</c:v>
                </c:pt>
                <c:pt idx="8445">
                  <c:v>107.56061882832</c:v>
                </c:pt>
                <c:pt idx="8446">
                  <c:v>108.16412578972</c:v>
                </c:pt>
                <c:pt idx="8447">
                  <c:v>106.55080871512</c:v>
                </c:pt>
                <c:pt idx="8448">
                  <c:v>107.60484558288</c:v>
                </c:pt>
                <c:pt idx="8449">
                  <c:v>108.5141046584</c:v>
                </c:pt>
                <c:pt idx="8450">
                  <c:v>107.03024329512</c:v>
                </c:pt>
                <c:pt idx="8451">
                  <c:v>107.6977754248</c:v>
                </c:pt>
                <c:pt idx="8452">
                  <c:v>109.04172228812</c:v>
                </c:pt>
                <c:pt idx="8453">
                  <c:v>107.53600761836</c:v>
                </c:pt>
                <c:pt idx="8454">
                  <c:v>108.20470933288</c:v>
                </c:pt>
                <c:pt idx="8455">
                  <c:v>106.90966508904</c:v>
                </c:pt>
                <c:pt idx="8456">
                  <c:v>107.74480128348</c:v>
                </c:pt>
                <c:pt idx="8457">
                  <c:v>108.8543271936</c:v>
                </c:pt>
                <c:pt idx="8458">
                  <c:v>106.8344861584</c:v>
                </c:pt>
                <c:pt idx="8459">
                  <c:v>107.59851102168</c:v>
                </c:pt>
                <c:pt idx="8460">
                  <c:v>108.44465483288</c:v>
                </c:pt>
                <c:pt idx="8461">
                  <c:v>107.3646867328</c:v>
                </c:pt>
                <c:pt idx="8462">
                  <c:v>108.2521271936</c:v>
                </c:pt>
                <c:pt idx="8463">
                  <c:v>109.1268877312</c:v>
                </c:pt>
                <c:pt idx="8464">
                  <c:v>107.85237092212</c:v>
                </c:pt>
                <c:pt idx="8465">
                  <c:v>108.4866479616</c:v>
                </c:pt>
                <c:pt idx="8466">
                  <c:v>109.09234359676</c:v>
                </c:pt>
                <c:pt idx="8467">
                  <c:v>107.63725023564</c:v>
                </c:pt>
                <c:pt idx="8468">
                  <c:v>108.5988627696</c:v>
                </c:pt>
                <c:pt idx="8469">
                  <c:v>107.23866512916</c:v>
                </c:pt>
                <c:pt idx="8470">
                  <c:v>108.366846028</c:v>
                </c:pt>
                <c:pt idx="8471">
                  <c:v>108.7275279616</c:v>
                </c:pt>
                <c:pt idx="8472">
                  <c:v>107.4597668864</c:v>
                </c:pt>
                <c:pt idx="8473">
                  <c:v>108.0746468096</c:v>
                </c:pt>
                <c:pt idx="8474">
                  <c:v>109.1480388068</c:v>
                </c:pt>
                <c:pt idx="8475">
                  <c:v>107.4534076544</c:v>
                </c:pt>
                <c:pt idx="8476">
                  <c:v>108.27748704</c:v>
                </c:pt>
                <c:pt idx="8477">
                  <c:v>109.0888479616</c:v>
                </c:pt>
                <c:pt idx="8478">
                  <c:v>107.99118309376</c:v>
                </c:pt>
                <c:pt idx="8479">
                  <c:v>108.3662079616</c:v>
                </c:pt>
                <c:pt idx="8480">
                  <c:v>109.2029672704</c:v>
                </c:pt>
                <c:pt idx="8481">
                  <c:v>107.67528704</c:v>
                </c:pt>
                <c:pt idx="8482">
                  <c:v>108.76694184516</c:v>
                </c:pt>
                <c:pt idx="8483">
                  <c:v>109.51639263364</c:v>
                </c:pt>
                <c:pt idx="8484">
                  <c:v>107.97941611452</c:v>
                </c:pt>
                <c:pt idx="8485">
                  <c:v>109.03481578544</c:v>
                </c:pt>
                <c:pt idx="8486">
                  <c:v>109.69421728744</c:v>
                </c:pt>
                <c:pt idx="8487">
                  <c:v>108.16994528756</c:v>
                </c:pt>
                <c:pt idx="8488">
                  <c:v>109.07181169136</c:v>
                </c:pt>
                <c:pt idx="8489">
                  <c:v>107.80028505488</c:v>
                </c:pt>
                <c:pt idx="8490">
                  <c:v>108.25250535484</c:v>
                </c:pt>
                <c:pt idx="8491">
                  <c:v>108.8923284224</c:v>
                </c:pt>
                <c:pt idx="8492">
                  <c:v>107.61102367212</c:v>
                </c:pt>
                <c:pt idx="8493">
                  <c:v>108.487519653</c:v>
                </c:pt>
                <c:pt idx="8494">
                  <c:v>109.36397701832</c:v>
                </c:pt>
                <c:pt idx="8495">
                  <c:v>107.6562478848</c:v>
                </c:pt>
                <c:pt idx="8496">
                  <c:v>108.5373676544</c:v>
                </c:pt>
                <c:pt idx="8497">
                  <c:v>107.25537436452</c:v>
                </c:pt>
                <c:pt idx="8498">
                  <c:v>107.8210868864</c:v>
                </c:pt>
                <c:pt idx="8499">
                  <c:v>108.47234796404</c:v>
                </c:pt>
                <c:pt idx="8500">
                  <c:v>107.187167808</c:v>
                </c:pt>
                <c:pt idx="8501">
                  <c:v>107.9605275008</c:v>
                </c:pt>
                <c:pt idx="8502">
                  <c:v>108.75924704</c:v>
                </c:pt>
                <c:pt idx="8503">
                  <c:v>107.2632473472</c:v>
                </c:pt>
                <c:pt idx="8504">
                  <c:v>107.8839714162</c:v>
                </c:pt>
                <c:pt idx="8505">
                  <c:v>108.82031176188</c:v>
                </c:pt>
                <c:pt idx="8506">
                  <c:v>107.4407277312</c:v>
                </c:pt>
                <c:pt idx="8507">
                  <c:v>108.1824068864</c:v>
                </c:pt>
                <c:pt idx="8508">
                  <c:v>108.5709237528</c:v>
                </c:pt>
                <c:pt idx="8509">
                  <c:v>107.20069914768</c:v>
                </c:pt>
                <c:pt idx="8510">
                  <c:v>108.01048622176</c:v>
                </c:pt>
                <c:pt idx="8511">
                  <c:v>108.85193084676</c:v>
                </c:pt>
                <c:pt idx="8512">
                  <c:v>107.10598929056</c:v>
                </c:pt>
                <c:pt idx="8513">
                  <c:v>107.86371798392</c:v>
                </c:pt>
                <c:pt idx="8514">
                  <c:v>108.65300430944</c:v>
                </c:pt>
                <c:pt idx="8515">
                  <c:v>107.15651221504</c:v>
                </c:pt>
                <c:pt idx="8516">
                  <c:v>107.767128326</c:v>
                </c:pt>
                <c:pt idx="8517">
                  <c:v>108.76668088952</c:v>
                </c:pt>
                <c:pt idx="8518">
                  <c:v>107.43476500108</c:v>
                </c:pt>
                <c:pt idx="8519">
                  <c:v>80.7315665618001</c:v>
                </c:pt>
                <c:pt idx="8559">
                  <c:v>80.59243301017995</c:v>
                </c:pt>
                <c:pt idx="8560">
                  <c:v>98.56000718024998</c:v>
                </c:pt>
                <c:pt idx="8561">
                  <c:v>106.18962297034</c:v>
                </c:pt>
                <c:pt idx="8562">
                  <c:v>106.84184724675</c:v>
                </c:pt>
                <c:pt idx="8563">
                  <c:v>105.36539623995</c:v>
                </c:pt>
                <c:pt idx="8564">
                  <c:v>105.9861856319</c:v>
                </c:pt>
                <c:pt idx="8565">
                  <c:v>104.8070500246</c:v>
                </c:pt>
                <c:pt idx="8566">
                  <c:v>105.39800297565</c:v>
                </c:pt>
                <c:pt idx="8567">
                  <c:v>106.30194090362</c:v>
                </c:pt>
                <c:pt idx="8568">
                  <c:v>104.7541076582</c:v>
                </c:pt>
                <c:pt idx="8569">
                  <c:v>105.5713521681</c:v>
                </c:pt>
                <c:pt idx="8570">
                  <c:v>106.41340386971</c:v>
                </c:pt>
                <c:pt idx="8571">
                  <c:v>104.94605283351</c:v>
                </c:pt>
                <c:pt idx="8572">
                  <c:v>105.47293009743</c:v>
                </c:pt>
                <c:pt idx="8573">
                  <c:v>106.30711061915</c:v>
                </c:pt>
                <c:pt idx="8574">
                  <c:v>105.00797670356</c:v>
                </c:pt>
                <c:pt idx="8575">
                  <c:v>105.70773590993</c:v>
                </c:pt>
                <c:pt idx="8576">
                  <c:v>106.36072438159</c:v>
                </c:pt>
                <c:pt idx="8577">
                  <c:v>105.07747954025</c:v>
                </c:pt>
                <c:pt idx="8578">
                  <c:v>105.86838065461</c:v>
                </c:pt>
                <c:pt idx="8579">
                  <c:v>103.9514951741</c:v>
                </c:pt>
                <c:pt idx="8580">
                  <c:v>104.67159430014</c:v>
                </c:pt>
                <c:pt idx="8581">
                  <c:v>105.62688848635</c:v>
                </c:pt>
                <c:pt idx="8582">
                  <c:v>104.17770132168</c:v>
                </c:pt>
                <c:pt idx="8583">
                  <c:v>104.94235742466</c:v>
                </c:pt>
                <c:pt idx="8584">
                  <c:v>105.83655588499</c:v>
                </c:pt>
                <c:pt idx="8585">
                  <c:v>104.41203988418</c:v>
                </c:pt>
                <c:pt idx="8586">
                  <c:v>105.010090283</c:v>
                </c:pt>
                <c:pt idx="8587">
                  <c:v>105.8224656741</c:v>
                </c:pt>
                <c:pt idx="8588">
                  <c:v>104.5476937912401</c:v>
                </c:pt>
                <c:pt idx="8589">
                  <c:v>104.9292797161</c:v>
                </c:pt>
                <c:pt idx="8590">
                  <c:v>105.72774567775</c:v>
                </c:pt>
                <c:pt idx="8591">
                  <c:v>104.19833288165</c:v>
                </c:pt>
                <c:pt idx="8592">
                  <c:v>104.94769062855</c:v>
                </c:pt>
                <c:pt idx="8593">
                  <c:v>105.95171231624</c:v>
                </c:pt>
                <c:pt idx="8594">
                  <c:v>104.0694592448</c:v>
                </c:pt>
                <c:pt idx="8595">
                  <c:v>105.52205478703</c:v>
                </c:pt>
                <c:pt idx="8596">
                  <c:v>106.06247376984</c:v>
                </c:pt>
                <c:pt idx="8597">
                  <c:v>104.16751632539</c:v>
                </c:pt>
                <c:pt idx="8598">
                  <c:v>105.38548180412</c:v>
                </c:pt>
                <c:pt idx="8599">
                  <c:v>105.84097165628</c:v>
                </c:pt>
                <c:pt idx="8600">
                  <c:v>104.50545528325</c:v>
                </c:pt>
                <c:pt idx="8601">
                  <c:v>105.3039212449</c:v>
                </c:pt>
                <c:pt idx="8602">
                  <c:v>103.57906203218</c:v>
                </c:pt>
                <c:pt idx="8603">
                  <c:v>104.5730117551</c:v>
                </c:pt>
                <c:pt idx="8604">
                  <c:v>105.2486511629</c:v>
                </c:pt>
                <c:pt idx="8605">
                  <c:v>103.56065070652</c:v>
                </c:pt>
                <c:pt idx="8606">
                  <c:v>104.53002806295</c:v>
                </c:pt>
                <c:pt idx="8607">
                  <c:v>105.056365932</c:v>
                </c:pt>
                <c:pt idx="8608">
                  <c:v>103.7690639314</c:v>
                </c:pt>
                <c:pt idx="8609">
                  <c:v>104.24108708825</c:v>
                </c:pt>
                <c:pt idx="8610">
                  <c:v>104.75997205961</c:v>
                </c:pt>
                <c:pt idx="8611">
                  <c:v>105.77966268723</c:v>
                </c:pt>
                <c:pt idx="8612">
                  <c:v>104.01975177748</c:v>
                </c:pt>
                <c:pt idx="8613">
                  <c:v>104.73549766407</c:v>
                </c:pt>
                <c:pt idx="8614">
                  <c:v>74.83288204699973</c:v>
                </c:pt>
                <c:pt idx="8664">
                  <c:v>97.69124015150001</c:v>
                </c:pt>
                <c:pt idx="8665">
                  <c:v>117.33936245766</c:v>
                </c:pt>
                <c:pt idx="8666">
                  <c:v>121.78412441902</c:v>
                </c:pt>
                <c:pt idx="8667">
                  <c:v>119.54612720388</c:v>
                </c:pt>
                <c:pt idx="8668">
                  <c:v>120.42208254216</c:v>
                </c:pt>
                <c:pt idx="8669">
                  <c:v>121.07284739524</c:v>
                </c:pt>
                <c:pt idx="8670">
                  <c:v>119.3168684708</c:v>
                </c:pt>
                <c:pt idx="8671">
                  <c:v>119.9536128857</c:v>
                </c:pt>
                <c:pt idx="8672">
                  <c:v>121.22033839986</c:v>
                </c:pt>
                <c:pt idx="8673">
                  <c:v>119.0665821653</c:v>
                </c:pt>
                <c:pt idx="8674">
                  <c:v>120.13491608274</c:v>
                </c:pt>
                <c:pt idx="8675">
                  <c:v>121.00231496054</c:v>
                </c:pt>
                <c:pt idx="8676">
                  <c:v>119.41894745706</c:v>
                </c:pt>
                <c:pt idx="8677">
                  <c:v>121.27058008146</c:v>
                </c:pt>
                <c:pt idx="8678">
                  <c:v>122.7292386574</c:v>
                </c:pt>
                <c:pt idx="8679">
                  <c:v>122.63570630342</c:v>
                </c:pt>
                <c:pt idx="8680">
                  <c:v>122.83625644004</c:v>
                </c:pt>
                <c:pt idx="8681">
                  <c:v>123.1002375779</c:v>
                </c:pt>
                <c:pt idx="8682">
                  <c:v>121.16575092868</c:v>
                </c:pt>
                <c:pt idx="8683">
                  <c:v>122.25933367987</c:v>
                </c:pt>
                <c:pt idx="8684">
                  <c:v>124.48726377722</c:v>
                </c:pt>
                <c:pt idx="8685">
                  <c:v>122.44253455675</c:v>
                </c:pt>
                <c:pt idx="8686">
                  <c:v>123.98359638642</c:v>
                </c:pt>
                <c:pt idx="8687">
                  <c:v>125.75946537983</c:v>
                </c:pt>
                <c:pt idx="8688">
                  <c:v>130.03631015376</c:v>
                </c:pt>
                <c:pt idx="8689">
                  <c:v>129.71273759712</c:v>
                </c:pt>
                <c:pt idx="8690">
                  <c:v>131.98388124456</c:v>
                </c:pt>
                <c:pt idx="8691">
                  <c:v>130.73375321028</c:v>
                </c:pt>
                <c:pt idx="8692">
                  <c:v>124.70656486809</c:v>
                </c:pt>
                <c:pt idx="8693">
                  <c:v>120.39744223726</c:v>
                </c:pt>
                <c:pt idx="8694">
                  <c:v>120.1628459709</c:v>
                </c:pt>
                <c:pt idx="8695">
                  <c:v>118.39660765762</c:v>
                </c:pt>
                <c:pt idx="8696">
                  <c:v>123.42604883934</c:v>
                </c:pt>
                <c:pt idx="8697">
                  <c:v>127.56265143284</c:v>
                </c:pt>
                <c:pt idx="8698">
                  <c:v>129.50765065632</c:v>
                </c:pt>
                <c:pt idx="8699">
                  <c:v>131.91936016968</c:v>
                </c:pt>
                <c:pt idx="8700">
                  <c:v>132.6069148176</c:v>
                </c:pt>
                <c:pt idx="8701">
                  <c:v>122.87960892467</c:v>
                </c:pt>
                <c:pt idx="8702">
                  <c:v>120.23608752712</c:v>
                </c:pt>
                <c:pt idx="8703">
                  <c:v>120.8797083146</c:v>
                </c:pt>
                <c:pt idx="8704">
                  <c:v>119.8268758676</c:v>
                </c:pt>
                <c:pt idx="8705">
                  <c:v>121.33228330738</c:v>
                </c:pt>
                <c:pt idx="8706">
                  <c:v>122.88239117088</c:v>
                </c:pt>
                <c:pt idx="8707">
                  <c:v>120.8591450293</c:v>
                </c:pt>
                <c:pt idx="8708">
                  <c:v>122.10429113852</c:v>
                </c:pt>
                <c:pt idx="8709">
                  <c:v>122.5350607637</c:v>
                </c:pt>
                <c:pt idx="8710">
                  <c:v>118.85687457886</c:v>
                </c:pt>
                <c:pt idx="8711">
                  <c:v>119.4503446918</c:v>
                </c:pt>
                <c:pt idx="8712">
                  <c:v>120.85867487152</c:v>
                </c:pt>
                <c:pt idx="8713">
                  <c:v>118.91280860582</c:v>
                </c:pt>
                <c:pt idx="8714">
                  <c:v>120.23608752712</c:v>
                </c:pt>
                <c:pt idx="8715">
                  <c:v>121.7216171639</c:v>
                </c:pt>
                <c:pt idx="8716">
                  <c:v>120.11832868552</c:v>
                </c:pt>
                <c:pt idx="8717">
                  <c:v>119.10751461234</c:v>
                </c:pt>
                <c:pt idx="8718">
                  <c:v>119.49219962198</c:v>
                </c:pt>
                <c:pt idx="8719">
                  <c:v>117.89594234486</c:v>
                </c:pt>
                <c:pt idx="8720">
                  <c:v>118.66778375254</c:v>
                </c:pt>
                <c:pt idx="8721">
                  <c:v>119.06575674126</c:v>
                </c:pt>
                <c:pt idx="8722">
                  <c:v>117.40274633202</c:v>
                </c:pt>
                <c:pt idx="8723">
                  <c:v>118.61912087676</c:v>
                </c:pt>
                <c:pt idx="8724">
                  <c:v>119.9109038883</c:v>
                </c:pt>
                <c:pt idx="8725">
                  <c:v>117.61081425254</c:v>
                </c:pt>
                <c:pt idx="8726">
                  <c:v>118.45918025202</c:v>
                </c:pt>
                <c:pt idx="8727">
                  <c:v>119.56027395494</c:v>
                </c:pt>
                <c:pt idx="8728">
                  <c:v>118.0895842542</c:v>
                </c:pt>
                <c:pt idx="8729">
                  <c:v>118.47308997064</c:v>
                </c:pt>
                <c:pt idx="8730">
                  <c:v>119.20069645584</c:v>
                </c:pt>
                <c:pt idx="8731">
                  <c:v>117.40284740786</c:v>
                </c:pt>
                <c:pt idx="8732">
                  <c:v>119.65383715754</c:v>
                </c:pt>
                <c:pt idx="8733">
                  <c:v>123.71403778797</c:v>
                </c:pt>
                <c:pt idx="8734">
                  <c:v>125.89992090781</c:v>
                </c:pt>
                <c:pt idx="8735">
                  <c:v>128.55258800928</c:v>
                </c:pt>
                <c:pt idx="8736">
                  <c:v>130.30178714496</c:v>
                </c:pt>
                <c:pt idx="8737">
                  <c:v>123.15611980254</c:v>
                </c:pt>
                <c:pt idx="8738">
                  <c:v>118.989743067</c:v>
                </c:pt>
                <c:pt idx="8739">
                  <c:v>121.57288682434</c:v>
                </c:pt>
                <c:pt idx="8740">
                  <c:v>120.2839556895</c:v>
                </c:pt>
                <c:pt idx="8741">
                  <c:v>122.4591533329</c:v>
                </c:pt>
                <c:pt idx="8742">
                  <c:v>122.90465530362</c:v>
                </c:pt>
                <c:pt idx="8743">
                  <c:v>121.1170527207</c:v>
                </c:pt>
                <c:pt idx="8744">
                  <c:v>121.77248544508</c:v>
                </c:pt>
                <c:pt idx="8745">
                  <c:v>123.0873478405</c:v>
                </c:pt>
                <c:pt idx="8746">
                  <c:v>123.6017175508</c:v>
                </c:pt>
                <c:pt idx="8747">
                  <c:v>125.15799467712</c:v>
                </c:pt>
                <c:pt idx="8748">
                  <c:v>123.0515499871</c:v>
                </c:pt>
                <c:pt idx="8749">
                  <c:v>118.25571129822</c:v>
                </c:pt>
                <c:pt idx="8750">
                  <c:v>116.81773398351</c:v>
                </c:pt>
                <c:pt idx="8751">
                  <c:v>116.4014930934</c:v>
                </c:pt>
                <c:pt idx="8752">
                  <c:v>114.6586101129</c:v>
                </c:pt>
                <c:pt idx="8753">
                  <c:v>115.16180135025</c:v>
                </c:pt>
                <c:pt idx="8754">
                  <c:v>111.79742456872</c:v>
                </c:pt>
                <c:pt idx="8755">
                  <c:v>105.81932633062</c:v>
                </c:pt>
                <c:pt idx="8756">
                  <c:v>105.14587577942</c:v>
                </c:pt>
                <c:pt idx="8757">
                  <c:v>105.27089141884</c:v>
                </c:pt>
                <c:pt idx="8758">
                  <c:v>104.62638939774</c:v>
                </c:pt>
                <c:pt idx="8759">
                  <c:v>105.55900503778</c:v>
                </c:pt>
                <c:pt idx="8760">
                  <c:v>106.78010408338</c:v>
                </c:pt>
                <c:pt idx="8761">
                  <c:v>107.02356303348</c:v>
                </c:pt>
                <c:pt idx="8762">
                  <c:v>110.0482620708</c:v>
                </c:pt>
                <c:pt idx="8763">
                  <c:v>112.28672680368</c:v>
                </c:pt>
                <c:pt idx="8764">
                  <c:v>111.447879318</c:v>
                </c:pt>
                <c:pt idx="8765">
                  <c:v>114.00682889469</c:v>
                </c:pt>
                <c:pt idx="8766">
                  <c:v>116.32690413405</c:v>
                </c:pt>
                <c:pt idx="8767">
                  <c:v>116.52961981388</c:v>
                </c:pt>
                <c:pt idx="8768">
                  <c:v>119.26204919934</c:v>
                </c:pt>
                <c:pt idx="8769">
                  <c:v>121.22033839986</c:v>
                </c:pt>
                <c:pt idx="8770">
                  <c:v>119.43675217136</c:v>
                </c:pt>
                <c:pt idx="8771">
                  <c:v>120.178880338</c:v>
                </c:pt>
                <c:pt idx="8772">
                  <c:v>120.60789006698</c:v>
                </c:pt>
                <c:pt idx="8773">
                  <c:v>118.3326473616</c:v>
                </c:pt>
                <c:pt idx="8774">
                  <c:v>114.50622046695</c:v>
                </c:pt>
                <c:pt idx="8775">
                  <c:v>117.20471445591</c:v>
                </c:pt>
                <c:pt idx="8776">
                  <c:v>115.8897124014</c:v>
                </c:pt>
                <c:pt idx="8777">
                  <c:v>117.25391110623</c:v>
                </c:pt>
                <c:pt idx="8778">
                  <c:v>118.4456831194</c:v>
                </c:pt>
                <c:pt idx="8779">
                  <c:v>117.89260277535</c:v>
                </c:pt>
                <c:pt idx="8780">
                  <c:v>117.14401070919</c:v>
                </c:pt>
                <c:pt idx="8781">
                  <c:v>118.9167106145</c:v>
                </c:pt>
                <c:pt idx="8782">
                  <c:v>117.5621213226</c:v>
                </c:pt>
                <c:pt idx="8783">
                  <c:v>118.2457731215</c:v>
                </c:pt>
                <c:pt idx="8784">
                  <c:v>118.9193678772</c:v>
                </c:pt>
                <c:pt idx="8785">
                  <c:v>118.687802141</c:v>
                </c:pt>
                <c:pt idx="8786">
                  <c:v>119.82139047284</c:v>
                </c:pt>
                <c:pt idx="8787">
                  <c:v>120.4886334533</c:v>
                </c:pt>
                <c:pt idx="8788">
                  <c:v>121.7628148506</c:v>
                </c:pt>
                <c:pt idx="8789">
                  <c:v>120.77749729432</c:v>
                </c:pt>
                <c:pt idx="8790">
                  <c:v>120.37637186274</c:v>
                </c:pt>
                <c:pt idx="8791">
                  <c:v>119.8002382601</c:v>
                </c:pt>
                <c:pt idx="8792">
                  <c:v>116.4781869582</c:v>
                </c:pt>
                <c:pt idx="8793">
                  <c:v>119.175425064</c:v>
                </c:pt>
                <c:pt idx="8794">
                  <c:v>122.23101833282</c:v>
                </c:pt>
                <c:pt idx="8795">
                  <c:v>121.4512807129</c:v>
                </c:pt>
                <c:pt idx="8796">
                  <c:v>124.443734076</c:v>
                </c:pt>
                <c:pt idx="8797">
                  <c:v>125.7035328152</c:v>
                </c:pt>
                <c:pt idx="8798">
                  <c:v>124.28182909029</c:v>
                </c:pt>
                <c:pt idx="8799">
                  <c:v>126.35500264802</c:v>
                </c:pt>
                <c:pt idx="8800">
                  <c:v>128.08123967942</c:v>
                </c:pt>
                <c:pt idx="8801">
                  <c:v>125.9816775955</c:v>
                </c:pt>
                <c:pt idx="8802">
                  <c:v>123.537406385</c:v>
                </c:pt>
                <c:pt idx="8803">
                  <c:v>122.1941870332</c:v>
                </c:pt>
                <c:pt idx="8804">
                  <c:v>118.52832592506</c:v>
                </c:pt>
                <c:pt idx="8805">
                  <c:v>117.77713106848</c:v>
                </c:pt>
                <c:pt idx="8806">
                  <c:v>118.51643291006</c:v>
                </c:pt>
                <c:pt idx="8807">
                  <c:v>119.32947060742</c:v>
                </c:pt>
                <c:pt idx="8808">
                  <c:v>120.95193372648</c:v>
                </c:pt>
                <c:pt idx="8809">
                  <c:v>121.25497818452</c:v>
                </c:pt>
                <c:pt idx="8810">
                  <c:v>118.598978424</c:v>
                </c:pt>
                <c:pt idx="8811">
                  <c:v>118.18749309004</c:v>
                </c:pt>
                <c:pt idx="8812">
                  <c:v>117.983656653</c:v>
                </c:pt>
                <c:pt idx="8813">
                  <c:v>116.43385464441</c:v>
                </c:pt>
                <c:pt idx="8814">
                  <c:v>119.56990591342</c:v>
                </c:pt>
                <c:pt idx="8815">
                  <c:v>124.07399114328</c:v>
                </c:pt>
                <c:pt idx="8816">
                  <c:v>124.36971466947</c:v>
                </c:pt>
                <c:pt idx="8817">
                  <c:v>127.53947859888</c:v>
                </c:pt>
                <c:pt idx="8818">
                  <c:v>128.06297056482</c:v>
                </c:pt>
                <c:pt idx="8819">
                  <c:v>125.51181271052</c:v>
                </c:pt>
                <c:pt idx="8820">
                  <c:v>127.24733629885</c:v>
                </c:pt>
                <c:pt idx="8821">
                  <c:v>128.9722688466</c:v>
                </c:pt>
                <c:pt idx="8822">
                  <c:v>125.72046816956</c:v>
                </c:pt>
                <c:pt idx="8823">
                  <c:v>126.86413813555</c:v>
                </c:pt>
                <c:pt idx="8824">
                  <c:v>127.814042127</c:v>
                </c:pt>
                <c:pt idx="8825">
                  <c:v>122.45406813704</c:v>
                </c:pt>
                <c:pt idx="8826">
                  <c:v>119.61185643364</c:v>
                </c:pt>
                <c:pt idx="8827">
                  <c:v>116.33485733217</c:v>
                </c:pt>
                <c:pt idx="8828">
                  <c:v>110.07636088196</c:v>
                </c:pt>
                <c:pt idx="8829">
                  <c:v>105.42858896444</c:v>
                </c:pt>
                <c:pt idx="8830">
                  <c:v>102.52846913379</c:v>
                </c:pt>
                <c:pt idx="8831">
                  <c:v>101.28990657042</c:v>
                </c:pt>
                <c:pt idx="8832">
                  <c:v>101.8656415845</c:v>
                </c:pt>
                <c:pt idx="8833">
                  <c:v>102.5909973855</c:v>
                </c:pt>
                <c:pt idx="8834">
                  <c:v>101.29584718506</c:v>
                </c:pt>
                <c:pt idx="8835">
                  <c:v>102.08229038292</c:v>
                </c:pt>
                <c:pt idx="8836">
                  <c:v>100.4565730545</c:v>
                </c:pt>
                <c:pt idx="8837">
                  <c:v>101.1819288555</c:v>
                </c:pt>
                <c:pt idx="8838">
                  <c:v>101.78552048904</c:v>
                </c:pt>
                <c:pt idx="8839">
                  <c:v>100.5755016195</c:v>
                </c:pt>
                <c:pt idx="8840">
                  <c:v>101.300821272</c:v>
                </c:pt>
                <c:pt idx="8841">
                  <c:v>101.9635083222</c:v>
                </c:pt>
                <c:pt idx="8842">
                  <c:v>100.747893816</c:v>
                </c:pt>
                <c:pt idx="8843">
                  <c:v>101.5148565405</c:v>
                </c:pt>
                <c:pt idx="8844">
                  <c:v>102.09997528062</c:v>
                </c:pt>
                <c:pt idx="8845">
                  <c:v>100.920322161</c:v>
                </c:pt>
                <c:pt idx="8846">
                  <c:v>101.6872848855</c:v>
                </c:pt>
                <c:pt idx="8847">
                  <c:v>102.22457397858</c:v>
                </c:pt>
                <c:pt idx="8848">
                  <c:v>100.81246742628</c:v>
                </c:pt>
                <c:pt idx="8849">
                  <c:v>101.770534881</c:v>
                </c:pt>
                <c:pt idx="8850">
                  <c:v>102.16523267628</c:v>
                </c:pt>
                <c:pt idx="8851">
                  <c:v>100.6700843745</c:v>
                </c:pt>
                <c:pt idx="8852">
                  <c:v>101.40577222806</c:v>
                </c:pt>
                <c:pt idx="8853">
                  <c:v>102.09997528062</c:v>
                </c:pt>
                <c:pt idx="8854">
                  <c:v>100.837108314</c:v>
                </c:pt>
                <c:pt idx="8855">
                  <c:v>101.3998561347</c:v>
                </c:pt>
                <c:pt idx="8856">
                  <c:v>102.3016996347</c:v>
                </c:pt>
                <c:pt idx="8857">
                  <c:v>101.06351119542</c:v>
                </c:pt>
                <c:pt idx="8858">
                  <c:v>101.58182982276</c:v>
                </c:pt>
                <c:pt idx="8859">
                  <c:v>102.097534212</c:v>
                </c:pt>
                <c:pt idx="8860">
                  <c:v>100.4980126347</c:v>
                </c:pt>
                <c:pt idx="8861">
                  <c:v>101.22186830154</c:v>
                </c:pt>
                <c:pt idx="8862">
                  <c:v>102.04063397832</c:v>
                </c:pt>
                <c:pt idx="8863">
                  <c:v>100.843036668</c:v>
                </c:pt>
                <c:pt idx="8864">
                  <c:v>101.5624279665</c:v>
                </c:pt>
                <c:pt idx="8865">
                  <c:v>102.382890471</c:v>
                </c:pt>
                <c:pt idx="8866">
                  <c:v>100.74125786352</c:v>
                </c:pt>
                <c:pt idx="8867">
                  <c:v>101.5066344051</c:v>
                </c:pt>
                <c:pt idx="8868">
                  <c:v>102.3491366028</c:v>
                </c:pt>
                <c:pt idx="8869">
                  <c:v>101.0808576495</c:v>
                </c:pt>
                <c:pt idx="8870">
                  <c:v>101.71431092628</c:v>
                </c:pt>
                <c:pt idx="8871">
                  <c:v>100.48632327</c:v>
                </c:pt>
                <c:pt idx="8872">
                  <c:v>101.09726960358</c:v>
                </c:pt>
                <c:pt idx="8873">
                  <c:v>101.91603528036</c:v>
                </c:pt>
                <c:pt idx="8874">
                  <c:v>100.5039648018</c:v>
                </c:pt>
                <c:pt idx="8875">
                  <c:v>101.23965265536</c:v>
                </c:pt>
                <c:pt idx="8876">
                  <c:v>102.2461406955</c:v>
                </c:pt>
                <c:pt idx="8877">
                  <c:v>100.62261133266</c:v>
                </c:pt>
                <c:pt idx="8878">
                  <c:v>101.36425135332</c:v>
                </c:pt>
                <c:pt idx="8879">
                  <c:v>102.14741224872</c:v>
                </c:pt>
                <c:pt idx="8880">
                  <c:v>100.71160524924</c:v>
                </c:pt>
                <c:pt idx="8881">
                  <c:v>101.53037092602</c:v>
                </c:pt>
                <c:pt idx="8882">
                  <c:v>101.7594844353</c:v>
                </c:pt>
                <c:pt idx="8883">
                  <c:v>100.70568915588</c:v>
                </c:pt>
                <c:pt idx="8884">
                  <c:v>101.3939039676</c:v>
                </c:pt>
                <c:pt idx="8885">
                  <c:v>75.87559280777968</c:v>
                </c:pt>
                <c:pt idx="8931">
                  <c:v>73.23838243049973</c:v>
                </c:pt>
                <c:pt idx="8932">
                  <c:v>88.74872643251986</c:v>
                </c:pt>
                <c:pt idx="8933">
                  <c:v>102.21471891785</c:v>
                </c:pt>
                <c:pt idx="8934">
                  <c:v>102.76280389529</c:v>
                </c:pt>
                <c:pt idx="8935">
                  <c:v>104.03392774271</c:v>
                </c:pt>
                <c:pt idx="8936">
                  <c:v>102.53812128462</c:v>
                </c:pt>
                <c:pt idx="8937">
                  <c:v>103.17780688565</c:v>
                </c:pt>
                <c:pt idx="8938">
                  <c:v>102.16696627641</c:v>
                </c:pt>
                <c:pt idx="8939">
                  <c:v>102.91034938751</c:v>
                </c:pt>
                <c:pt idx="8940">
                  <c:v>103.73229666527</c:v>
                </c:pt>
                <c:pt idx="8941">
                  <c:v>102.23950400559</c:v>
                </c:pt>
                <c:pt idx="8942">
                  <c:v>103.15002193678</c:v>
                </c:pt>
                <c:pt idx="8943">
                  <c:v>103.59328439096</c:v>
                </c:pt>
                <c:pt idx="8944">
                  <c:v>102.36270825872</c:v>
                </c:pt>
                <c:pt idx="8945">
                  <c:v>102.8922333285</c:v>
                </c:pt>
                <c:pt idx="8946">
                  <c:v>103.6053740124892</c:v>
                </c:pt>
                <c:pt idx="8947">
                  <c:v>102.8922333285</c:v>
                </c:pt>
                <c:pt idx="8948">
                  <c:v>103.01072684539</c:v>
                </c:pt>
                <c:pt idx="8949">
                  <c:v>103.80404240024</c:v>
                </c:pt>
                <c:pt idx="8950">
                  <c:v>102.33847982358</c:v>
                </c:pt>
                <c:pt idx="8951">
                  <c:v>102.84387484238</c:v>
                </c:pt>
                <c:pt idx="8952">
                  <c:v>103.54496265141</c:v>
                </c:pt>
                <c:pt idx="8953">
                  <c:v>104.48232812017</c:v>
                </c:pt>
                <c:pt idx="8954">
                  <c:v>102.662567266</c:v>
                </c:pt>
                <c:pt idx="8955">
                  <c:v>103.79028770187</c:v>
                </c:pt>
                <c:pt idx="8956">
                  <c:v>104.839718179</c:v>
                </c:pt>
                <c:pt idx="8957">
                  <c:v>103.14704126881</c:v>
                </c:pt>
                <c:pt idx="8958">
                  <c:v>103.77377526698</c:v>
                </c:pt>
                <c:pt idx="9166">
                  <c:v>109.35809772584</c:v>
                </c:pt>
                <c:pt idx="9167">
                  <c:v>110.37735081716</c:v>
                </c:pt>
                <c:pt idx="9168">
                  <c:v>108.65913546912</c:v>
                </c:pt>
                <c:pt idx="9169">
                  <c:v>109.70271346476</c:v>
                </c:pt>
                <c:pt idx="9170">
                  <c:v>110.83320641184</c:v>
                </c:pt>
                <c:pt idx="9171">
                  <c:v>108.6683978664</c:v>
                </c:pt>
                <c:pt idx="9172">
                  <c:v>109.64669696856</c:v>
                </c:pt>
                <c:pt idx="9173">
                  <c:v>110.42901847696</c:v>
                </c:pt>
                <c:pt idx="9174">
                  <c:v>108.8707697152</c:v>
                </c:pt>
                <c:pt idx="9175">
                  <c:v>109.5889537264</c:v>
                </c:pt>
                <c:pt idx="9176">
                  <c:v>110.40979672248</c:v>
                </c:pt>
                <c:pt idx="9177">
                  <c:v>108.88355822528</c:v>
                </c:pt>
                <c:pt idx="9178">
                  <c:v>109.4876280256</c:v>
                </c:pt>
                <c:pt idx="9179">
                  <c:v>110.48676171912</c:v>
                </c:pt>
                <c:pt idx="9180">
                  <c:v>108.6299891562</c:v>
                </c:pt>
                <c:pt idx="9181">
                  <c:v>109.55690447248</c:v>
                </c:pt>
                <c:pt idx="9182">
                  <c:v>110.39696922304</c:v>
                </c:pt>
                <c:pt idx="9183">
                  <c:v>108.47639323</c:v>
                </c:pt>
                <c:pt idx="9184">
                  <c:v>109.40301346856</c:v>
                </c:pt>
                <c:pt idx="9185">
                  <c:v>110.15328572304</c:v>
                </c:pt>
                <c:pt idx="9186">
                  <c:v>108.55012121856</c:v>
                </c:pt>
                <c:pt idx="9187">
                  <c:v>109.1100396618</c:v>
                </c:pt>
                <c:pt idx="9188">
                  <c:v>110.14685247864</c:v>
                </c:pt>
                <c:pt idx="9189">
                  <c:v>108.60143121632</c:v>
                </c:pt>
                <c:pt idx="9190">
                  <c:v>109.3452702264</c:v>
                </c:pt>
                <c:pt idx="9191">
                  <c:v>110.10197572528</c:v>
                </c:pt>
                <c:pt idx="9192">
                  <c:v>108.3035734914</c:v>
                </c:pt>
                <c:pt idx="9193">
                  <c:v>109.47141481024</c:v>
                </c:pt>
                <c:pt idx="9194">
                  <c:v>110.13406396856</c:v>
                </c:pt>
                <c:pt idx="9195">
                  <c:v>108.65270222472</c:v>
                </c:pt>
                <c:pt idx="9196">
                  <c:v>109.38375272472</c:v>
                </c:pt>
                <c:pt idx="9197">
                  <c:v>110.19176822136</c:v>
                </c:pt>
                <c:pt idx="9198">
                  <c:v>108.72614952888</c:v>
                </c:pt>
                <c:pt idx="9199">
                  <c:v>109.26834421912</c:v>
                </c:pt>
                <c:pt idx="9200">
                  <c:v>110.27453405332</c:v>
                </c:pt>
                <c:pt idx="9201">
                  <c:v>108.62973928072</c:v>
                </c:pt>
                <c:pt idx="9202">
                  <c:v>109.35578501504</c:v>
                </c:pt>
                <c:pt idx="9203">
                  <c:v>109.8967747236</c:v>
                </c:pt>
                <c:pt idx="9204">
                  <c:v>110.85920673736</c:v>
                </c:pt>
                <c:pt idx="9205">
                  <c:v>109.1951533536</c:v>
                </c:pt>
                <c:pt idx="9206">
                  <c:v>109.76853871856</c:v>
                </c:pt>
                <c:pt idx="9207">
                  <c:v>110.98126879488</c:v>
                </c:pt>
                <c:pt idx="9208">
                  <c:v>109.19168264576</c:v>
                </c:pt>
                <c:pt idx="9209">
                  <c:v>109.747715331</c:v>
                </c:pt>
                <c:pt idx="9210">
                  <c:v>110.8653785712</c:v>
                </c:pt>
                <c:pt idx="9211">
                  <c:v>109.54216614444</c:v>
                </c:pt>
                <c:pt idx="9212">
                  <c:v>110.1959080288</c:v>
                </c:pt>
                <c:pt idx="9213">
                  <c:v>110.2538335712</c:v>
                </c:pt>
                <c:pt idx="9214">
                  <c:v>109.49426532704</c:v>
                </c:pt>
                <c:pt idx="9215">
                  <c:v>110.33109372032</c:v>
                </c:pt>
                <c:pt idx="9216">
                  <c:v>108.57836996292</c:v>
                </c:pt>
                <c:pt idx="9217">
                  <c:v>109.82595525712</c:v>
                </c:pt>
                <c:pt idx="9218">
                  <c:v>110.4984515712</c:v>
                </c:pt>
                <c:pt idx="9219">
                  <c:v>108.9213504016</c:v>
                </c:pt>
                <c:pt idx="9220">
                  <c:v>109.72600663552</c:v>
                </c:pt>
                <c:pt idx="9221">
                  <c:v>110.64009517792</c:v>
                </c:pt>
                <c:pt idx="9222">
                  <c:v>109.48412995724</c:v>
                </c:pt>
                <c:pt idx="9223">
                  <c:v>109.8933644864</c:v>
                </c:pt>
                <c:pt idx="9224">
                  <c:v>110.69156280512</c:v>
                </c:pt>
                <c:pt idx="9225">
                  <c:v>109.28417960688</c:v>
                </c:pt>
                <c:pt idx="9226">
                  <c:v>110.2614802176</c:v>
                </c:pt>
                <c:pt idx="9227">
                  <c:v>110.94817120664</c:v>
                </c:pt>
                <c:pt idx="9228">
                  <c:v>109.08870825248</c:v>
                </c:pt>
                <c:pt idx="9229">
                  <c:v>109.89689273188</c:v>
                </c:pt>
                <c:pt idx="9230">
                  <c:v>110.8947306488</c:v>
                </c:pt>
                <c:pt idx="9231">
                  <c:v>109.07132796896</c:v>
                </c:pt>
                <c:pt idx="9232">
                  <c:v>109.90979401944</c:v>
                </c:pt>
                <c:pt idx="9233">
                  <c:v>110.54827050592</c:v>
                </c:pt>
                <c:pt idx="9234">
                  <c:v>109.1694198512</c:v>
                </c:pt>
                <c:pt idx="9235">
                  <c:v>109.70341263212</c:v>
                </c:pt>
                <c:pt idx="9236">
                  <c:v>110.7008816832</c:v>
                </c:pt>
                <c:pt idx="9237">
                  <c:v>109.1306814888</c:v>
                </c:pt>
                <c:pt idx="9238">
                  <c:v>109.74207728116</c:v>
                </c:pt>
                <c:pt idx="9239">
                  <c:v>110.5934446192</c:v>
                </c:pt>
                <c:pt idx="9240">
                  <c:v>109.03909435688</c:v>
                </c:pt>
                <c:pt idx="9241">
                  <c:v>110.067631252</c:v>
                </c:pt>
                <c:pt idx="9242">
                  <c:v>110.9787685364</c:v>
                </c:pt>
                <c:pt idx="9243">
                  <c:v>109.19387059396</c:v>
                </c:pt>
                <c:pt idx="9244">
                  <c:v>109.71954872032</c:v>
                </c:pt>
                <c:pt idx="9245">
                  <c:v>110.9529167692</c:v>
                </c:pt>
                <c:pt idx="9246">
                  <c:v>109.3826772864</c:v>
                </c:pt>
                <c:pt idx="9247">
                  <c:v>110.1968507996</c:v>
                </c:pt>
                <c:pt idx="9248">
                  <c:v>110.84496090616</c:v>
                </c:pt>
                <c:pt idx="9249">
                  <c:v>109.2519459948</c:v>
                </c:pt>
                <c:pt idx="9250">
                  <c:v>110.313183752</c:v>
                </c:pt>
                <c:pt idx="9251">
                  <c:v>110.90299709336</c:v>
                </c:pt>
                <c:pt idx="9252">
                  <c:v>109.25837703176</c:v>
                </c:pt>
                <c:pt idx="9253">
                  <c:v>109.84831563552</c:v>
                </c:pt>
                <c:pt idx="9254">
                  <c:v>110.60788387968</c:v>
                </c:pt>
                <c:pt idx="9255">
                  <c:v>96.76561717328001</c:v>
                </c:pt>
                <c:pt idx="9256">
                  <c:v>81.02229568224002</c:v>
                </c:pt>
                <c:pt idx="9298">
                  <c:v>90.33844043519987</c:v>
                </c:pt>
                <c:pt idx="9299">
                  <c:v>105.1650861952</c:v>
                </c:pt>
                <c:pt idx="9300">
                  <c:v>109.0000884992</c:v>
                </c:pt>
                <c:pt idx="9301">
                  <c:v>107.17538849336</c:v>
                </c:pt>
                <c:pt idx="9302">
                  <c:v>107.69955687064</c:v>
                </c:pt>
                <c:pt idx="9303">
                  <c:v>108.73172447176</c:v>
                </c:pt>
                <c:pt idx="9304">
                  <c:v>106.88435443472</c:v>
                </c:pt>
                <c:pt idx="9305">
                  <c:v>107.61193958132</c:v>
                </c:pt>
                <c:pt idx="9306">
                  <c:v>108.26990119552</c:v>
                </c:pt>
                <c:pt idx="9307">
                  <c:v>108.61787001956</c:v>
                </c:pt>
                <c:pt idx="9308">
                  <c:v>107.2007389696</c:v>
                </c:pt>
                <c:pt idx="9309">
                  <c:v>107.94579854056</c:v>
                </c:pt>
                <c:pt idx="9310">
                  <c:v>108.97848411836</c:v>
                </c:pt>
                <c:pt idx="9311">
                  <c:v>107.30825019552</c:v>
                </c:pt>
                <c:pt idx="9312">
                  <c:v>107.90161017728</c:v>
                </c:pt>
                <c:pt idx="9313">
                  <c:v>108.64037357832</c:v>
                </c:pt>
                <c:pt idx="9314">
                  <c:v>106.9226322252</c:v>
                </c:pt>
                <c:pt idx="9315">
                  <c:v>107.4939543928</c:v>
                </c:pt>
                <c:pt idx="9316">
                  <c:v>108.71615796504</c:v>
                </c:pt>
                <c:pt idx="9317">
                  <c:v>107.20700757824</c:v>
                </c:pt>
                <c:pt idx="9318">
                  <c:v>107.74374523392</c:v>
                </c:pt>
                <c:pt idx="9319">
                  <c:v>108.34689559012</c:v>
                </c:pt>
                <c:pt idx="9320">
                  <c:v>107.21335447484</c:v>
                </c:pt>
                <c:pt idx="9321">
                  <c:v>107.53393398528</c:v>
                </c:pt>
                <c:pt idx="9322">
                  <c:v>108.31539941068</c:v>
                </c:pt>
                <c:pt idx="9323">
                  <c:v>106.93553200736</c:v>
                </c:pt>
                <c:pt idx="9324">
                  <c:v>107.68059157832</c:v>
                </c:pt>
                <c:pt idx="9325">
                  <c:v>108.25236873528</c:v>
                </c:pt>
                <c:pt idx="9326">
                  <c:v>106.59494934616</c:v>
                </c:pt>
                <c:pt idx="9327">
                  <c:v>107.12285635376</c:v>
                </c:pt>
                <c:pt idx="9328">
                  <c:v>107.87132408048</c:v>
                </c:pt>
                <c:pt idx="9329">
                  <c:v>108.47516147088</c:v>
                </c:pt>
                <c:pt idx="9330">
                  <c:v>107.01087517076</c:v>
                </c:pt>
                <c:pt idx="9331">
                  <c:v>107.83644291068</c:v>
                </c:pt>
                <c:pt idx="9332">
                  <c:v>106.64483435376</c:v>
                </c:pt>
                <c:pt idx="9333">
                  <c:v>107.15582656592</c:v>
                </c:pt>
                <c:pt idx="9334">
                  <c:v>107.6700576976</c:v>
                </c:pt>
                <c:pt idx="9335">
                  <c:v>108.29274827568</c:v>
                </c:pt>
                <c:pt idx="9336">
                  <c:v>106.51610163075</c:v>
                </c:pt>
                <c:pt idx="9337">
                  <c:v>107.75812847088</c:v>
                </c:pt>
                <c:pt idx="9338">
                  <c:v>106.26115477568</c:v>
                </c:pt>
                <c:pt idx="9339">
                  <c:v>106.85068184756</c:v>
                </c:pt>
                <c:pt idx="9340">
                  <c:v>107.480940231</c:v>
                </c:pt>
                <c:pt idx="9341">
                  <c:v>106.22294903409</c:v>
                </c:pt>
                <c:pt idx="9342">
                  <c:v>107.02647909562</c:v>
                </c:pt>
                <c:pt idx="9343">
                  <c:v>108.06631881472</c:v>
                </c:pt>
                <c:pt idx="9344">
                  <c:v>106.102610257</c:v>
                </c:pt>
                <c:pt idx="9345">
                  <c:v>107.09552321671</c:v>
                </c:pt>
                <c:pt idx="9346">
                  <c:v>107.88645816494</c:v>
                </c:pt>
                <c:pt idx="9347">
                  <c:v>106.27317681925</c:v>
                </c:pt>
                <c:pt idx="9348">
                  <c:v>106.848151774</c:v>
                </c:pt>
                <c:pt idx="9349">
                  <c:v>108.07890035376</c:v>
                </c:pt>
                <c:pt idx="9350">
                  <c:v>106.0837926855</c:v>
                </c:pt>
                <c:pt idx="9351">
                  <c:v>107.04529543155</c:v>
                </c:pt>
                <c:pt idx="9352">
                  <c:v>107.79230015127</c:v>
                </c:pt>
                <c:pt idx="9353">
                  <c:v>105.90213074525</c:v>
                </c:pt>
                <c:pt idx="9354">
                  <c:v>106.67273696275</c:v>
                </c:pt>
                <c:pt idx="9355">
                  <c:v>107.28250546825</c:v>
                </c:pt>
                <c:pt idx="9356">
                  <c:v>105.73177205115</c:v>
                </c:pt>
                <c:pt idx="9357">
                  <c:v>106.67273696275</c:v>
                </c:pt>
                <c:pt idx="9358">
                  <c:v>107.49971971025</c:v>
                </c:pt>
                <c:pt idx="9359">
                  <c:v>105.93344257475</c:v>
                </c:pt>
                <c:pt idx="9360">
                  <c:v>106.641387041</c:v>
                </c:pt>
                <c:pt idx="9361">
                  <c:v>107.18244343457</c:v>
                </c:pt>
                <c:pt idx="9362">
                  <c:v>105.71302942858</c:v>
                </c:pt>
                <c:pt idx="9363">
                  <c:v>105.5011336295</c:v>
                </c:pt>
                <c:pt idx="9401">
                  <c:v>101.02754175876</c:v>
                </c:pt>
                <c:pt idx="9402">
                  <c:v>126.29963967109</c:v>
                </c:pt>
                <c:pt idx="9403">
                  <c:v>132.44685268854</c:v>
                </c:pt>
                <c:pt idx="9404">
                  <c:v>133.8757796727</c:v>
                </c:pt>
                <c:pt idx="9405">
                  <c:v>133.4487065023</c:v>
                </c:pt>
                <c:pt idx="9406">
                  <c:v>129.90283322868</c:v>
                </c:pt>
                <c:pt idx="9407">
                  <c:v>129.23521742088</c:v>
                </c:pt>
                <c:pt idx="9408">
                  <c:v>126.16288378101</c:v>
                </c:pt>
                <c:pt idx="9409">
                  <c:v>119.64127479356</c:v>
                </c:pt>
                <c:pt idx="9410">
                  <c:v>117.18794204973</c:v>
                </c:pt>
                <c:pt idx="9411">
                  <c:v>115.28565608031</c:v>
                </c:pt>
                <c:pt idx="9412">
                  <c:v>112.83039719745</c:v>
                </c:pt>
                <c:pt idx="9413">
                  <c:v>112.83326451225</c:v>
                </c:pt>
                <c:pt idx="9414">
                  <c:v>114.44545527438</c:v>
                </c:pt>
                <c:pt idx="9415">
                  <c:v>113.43658912434</c:v>
                </c:pt>
                <c:pt idx="9416">
                  <c:v>114.71257456326</c:v>
                </c:pt>
                <c:pt idx="9417">
                  <c:v>116.49291964488</c:v>
                </c:pt>
                <c:pt idx="9418">
                  <c:v>115.9683724608</c:v>
                </c:pt>
                <c:pt idx="9419">
                  <c:v>117.65644541708</c:v>
                </c:pt>
                <c:pt idx="9420">
                  <c:v>119.8290550028</c:v>
                </c:pt>
                <c:pt idx="9421">
                  <c:v>118.5291838705</c:v>
                </c:pt>
                <c:pt idx="9422">
                  <c:v>119.4921789956</c:v>
                </c:pt>
                <c:pt idx="9423">
                  <c:v>117.50510368112</c:v>
                </c:pt>
                <c:pt idx="9424">
                  <c:v>116.42347513395</c:v>
                </c:pt>
                <c:pt idx="9425">
                  <c:v>114.62619215766</c:v>
                </c:pt>
                <c:pt idx="9426">
                  <c:v>112.11085286973</c:v>
                </c:pt>
                <c:pt idx="9427">
                  <c:v>112.63379596146</c:v>
                </c:pt>
                <c:pt idx="9428">
                  <c:v>112.0150561194</c:v>
                </c:pt>
                <c:pt idx="9429">
                  <c:v>108.5052444652</c:v>
                </c:pt>
                <c:pt idx="9430">
                  <c:v>107.9858873472</c:v>
                </c:pt>
                <c:pt idx="9431">
                  <c:v>107.95308496336</c:v>
                </c:pt>
                <c:pt idx="9432">
                  <c:v>106.00863667625</c:v>
                </c:pt>
                <c:pt idx="9433">
                  <c:v>106.60092790753</c:v>
                </c:pt>
                <c:pt idx="9434">
                  <c:v>107.20255460194</c:v>
                </c:pt>
                <c:pt idx="9435">
                  <c:v>105.62994227163</c:v>
                </c:pt>
                <c:pt idx="9436">
                  <c:v>106.40378424998</c:v>
                </c:pt>
                <c:pt idx="9437">
                  <c:v>107.0091225644</c:v>
                </c:pt>
                <c:pt idx="9438">
                  <c:v>107.57680602683</c:v>
                </c:pt>
                <c:pt idx="9439">
                  <c:v>106.24776374422</c:v>
                </c:pt>
                <c:pt idx="9440">
                  <c:v>106.84811268012</c:v>
                </c:pt>
                <c:pt idx="9441">
                  <c:v>106.01062168172</c:v>
                </c:pt>
                <c:pt idx="9442">
                  <c:v>107.59221485176</c:v>
                </c:pt>
                <c:pt idx="9443">
                  <c:v>111.043358666</c:v>
                </c:pt>
                <c:pt idx="9444">
                  <c:v>113.08110033033</c:v>
                </c:pt>
                <c:pt idx="9445">
                  <c:v>120.0392571795</c:v>
                </c:pt>
                <c:pt idx="9446">
                  <c:v>129.90914171064</c:v>
                </c:pt>
                <c:pt idx="9447">
                  <c:v>132.24324573665</c:v>
                </c:pt>
                <c:pt idx="9448">
                  <c:v>126.9086712301</c:v>
                </c:pt>
                <c:pt idx="9449">
                  <c:v>123.98762510047</c:v>
                </c:pt>
                <c:pt idx="9450">
                  <c:v>121.5975126035</c:v>
                </c:pt>
                <c:pt idx="9451">
                  <c:v>122.3326120431</c:v>
                </c:pt>
                <c:pt idx="9452">
                  <c:v>123.02879045554</c:v>
                </c:pt>
                <c:pt idx="9453">
                  <c:v>121.5975126035</c:v>
                </c:pt>
                <c:pt idx="9454">
                  <c:v>123.1812647991</c:v>
                </c:pt>
                <c:pt idx="9455">
                  <c:v>123.84054589451</c:v>
                </c:pt>
                <c:pt idx="9456">
                  <c:v>121.79907177995</c:v>
                </c:pt>
                <c:pt idx="9457">
                  <c:v>122.5931458449</c:v>
                </c:pt>
                <c:pt idx="9458">
                  <c:v>124.1963831634</c:v>
                </c:pt>
                <c:pt idx="9459">
                  <c:v>121.56036668388</c:v>
                </c:pt>
                <c:pt idx="9460">
                  <c:v>121.85804253944</c:v>
                </c:pt>
                <c:pt idx="9461">
                  <c:v>123.03063194354</c:v>
                </c:pt>
                <c:pt idx="9462">
                  <c:v>120.85501648338</c:v>
                </c:pt>
                <c:pt idx="9463">
                  <c:v>121.24536016902</c:v>
                </c:pt>
                <c:pt idx="9464">
                  <c:v>122.20944646854</c:v>
                </c:pt>
                <c:pt idx="9465">
                  <c:v>120.89061177656</c:v>
                </c:pt>
                <c:pt idx="9466">
                  <c:v>121.19072651718</c:v>
                </c:pt>
                <c:pt idx="9467">
                  <c:v>121.8702823137</c:v>
                </c:pt>
                <c:pt idx="9468">
                  <c:v>120.49393489426</c:v>
                </c:pt>
                <c:pt idx="9469">
                  <c:v>120.9942840238</c:v>
                </c:pt>
                <c:pt idx="9470">
                  <c:v>121.83497608206</c:v>
                </c:pt>
                <c:pt idx="9471">
                  <c:v>120.03354218764</c:v>
                </c:pt>
                <c:pt idx="9472">
                  <c:v>120.54391845028</c:v>
                </c:pt>
                <c:pt idx="9473">
                  <c:v>121.5382662911</c:v>
                </c:pt>
                <c:pt idx="9474">
                  <c:v>120.93343721884</c:v>
                </c:pt>
                <c:pt idx="9475">
                  <c:v>120.85546725658</c:v>
                </c:pt>
                <c:pt idx="9476">
                  <c:v>121.9385425293</c:v>
                </c:pt>
                <c:pt idx="9477">
                  <c:v>120.3052845841</c:v>
                </c:pt>
                <c:pt idx="9478">
                  <c:v>121.2994528575</c:v>
                </c:pt>
                <c:pt idx="9479">
                  <c:v>122.11729623122</c:v>
                </c:pt>
                <c:pt idx="9480">
                  <c:v>120.40178465694</c:v>
                </c:pt>
                <c:pt idx="9481">
                  <c:v>121.5976687988</c:v>
                </c:pt>
                <c:pt idx="9482">
                  <c:v>120.32283651896</c:v>
                </c:pt>
                <c:pt idx="9483">
                  <c:v>121.8911682306</c:v>
                </c:pt>
                <c:pt idx="9484">
                  <c:v>127.04658973116</c:v>
                </c:pt>
                <c:pt idx="9485">
                  <c:v>129.24928160628</c:v>
                </c:pt>
                <c:pt idx="9486">
                  <c:v>129.27837103488</c:v>
                </c:pt>
                <c:pt idx="9487">
                  <c:v>123.55304879192</c:v>
                </c:pt>
                <c:pt idx="9488">
                  <c:v>114.48607425201</c:v>
                </c:pt>
                <c:pt idx="9489">
                  <c:v>111.20491935424</c:v>
                </c:pt>
                <c:pt idx="9490">
                  <c:v>107.04741545771</c:v>
                </c:pt>
                <c:pt idx="9491">
                  <c:v>104.3641804723</c:v>
                </c:pt>
                <c:pt idx="9492">
                  <c:v>105.02569281253</c:v>
                </c:pt>
                <c:pt idx="9493">
                  <c:v>105.42244472592</c:v>
                </c:pt>
                <c:pt idx="9494">
                  <c:v>104.1482237565</c:v>
                </c:pt>
                <c:pt idx="9495">
                  <c:v>104.64098669668</c:v>
                </c:pt>
                <c:pt idx="9496">
                  <c:v>105.45908253111</c:v>
                </c:pt>
                <c:pt idx="9497">
                  <c:v>103.98774242542</c:v>
                </c:pt>
                <c:pt idx="9498">
                  <c:v>104.68371224255</c:v>
                </c:pt>
                <c:pt idx="9499">
                  <c:v>105.41635698524</c:v>
                </c:pt>
                <c:pt idx="9500">
                  <c:v>103.89612935226</c:v>
                </c:pt>
                <c:pt idx="9501">
                  <c:v>104.39978945662</c:v>
                </c:pt>
                <c:pt idx="9502">
                  <c:v>105.35529397659</c:v>
                </c:pt>
                <c:pt idx="9503">
                  <c:v>103.78625305706</c:v>
                </c:pt>
                <c:pt idx="9504">
                  <c:v>104.53111040148</c:v>
                </c:pt>
                <c:pt idx="9505">
                  <c:v>105.40233195471</c:v>
                </c:pt>
                <c:pt idx="9506">
                  <c:v>103.27699732035</c:v>
                </c:pt>
                <c:pt idx="9507">
                  <c:v>104.42119698591</c:v>
                </c:pt>
                <c:pt idx="9508">
                  <c:v>104.8093281403</c:v>
                </c:pt>
                <c:pt idx="9509">
                  <c:v>103.50410069804</c:v>
                </c:pt>
                <c:pt idx="9510">
                  <c:v>104.26572139403</c:v>
                </c:pt>
                <c:pt idx="9511">
                  <c:v>104.82755476935</c:v>
                </c:pt>
                <c:pt idx="9512">
                  <c:v>103.61986822929</c:v>
                </c:pt>
                <c:pt idx="9513">
                  <c:v>104.5677110863</c:v>
                </c:pt>
                <c:pt idx="9514">
                  <c:v>104.72482876548</c:v>
                </c:pt>
                <c:pt idx="9515">
                  <c:v>103.4715749039</c:v>
                </c:pt>
                <c:pt idx="9516">
                  <c:v>104.0573047052</c:v>
                </c:pt>
                <c:pt idx="9517">
                  <c:v>105.0951128108</c:v>
                </c:pt>
                <c:pt idx="9518">
                  <c:v>103.58710881015</c:v>
                </c:pt>
                <c:pt idx="9519">
                  <c:v>104.06447966733</c:v>
                </c:pt>
                <c:pt idx="9520">
                  <c:v>102.86183449311</c:v>
                </c:pt>
                <c:pt idx="9521">
                  <c:v>103.42253660011</c:v>
                </c:pt>
                <c:pt idx="9522">
                  <c:v>104.36678910812</c:v>
                </c:pt>
                <c:pt idx="9523">
                  <c:v>102.72606114316</c:v>
                </c:pt>
                <c:pt idx="9524">
                  <c:v>103.6507097934</c:v>
                </c:pt>
                <c:pt idx="9525">
                  <c:v>104.16135658656</c:v>
                </c:pt>
                <c:pt idx="9526">
                  <c:v>102.47519650557</c:v>
                </c:pt>
                <c:pt idx="9527">
                  <c:v>103.17022113055</c:v>
                </c:pt>
                <c:pt idx="9528">
                  <c:v>104.11293653761</c:v>
                </c:pt>
                <c:pt idx="9529">
                  <c:v>103.18231075208</c:v>
                </c:pt>
                <c:pt idx="9530">
                  <c:v>102.93017960533</c:v>
                </c:pt>
                <c:pt idx="9531">
                  <c:v>103.61777604283</c:v>
                </c:pt>
                <c:pt idx="9532">
                  <c:v>102.09783953376</c:v>
                </c:pt>
                <c:pt idx="9533">
                  <c:v>102.74319004614</c:v>
                </c:pt>
                <c:pt idx="9534">
                  <c:v>103.52125583891</c:v>
                </c:pt>
                <c:pt idx="9535">
                  <c:v>104.06865227675</c:v>
                </c:pt>
                <c:pt idx="9536">
                  <c:v>102.59393754995</c:v>
                </c:pt>
                <c:pt idx="9537">
                  <c:v>103.3944980187</c:v>
                </c:pt>
                <c:pt idx="9538">
                  <c:v>101.73561448904</c:v>
                </c:pt>
                <c:pt idx="9539">
                  <c:v>102.3785968904299</c:v>
                </c:pt>
                <c:pt idx="9540">
                  <c:v>103.10995302741</c:v>
                </c:pt>
                <c:pt idx="9541">
                  <c:v>101.69520570293</c:v>
                </c:pt>
                <c:pt idx="9542">
                  <c:v>102.69070889483</c:v>
                </c:pt>
                <c:pt idx="9543">
                  <c:v>103.49566016643</c:v>
                </c:pt>
                <c:pt idx="9544">
                  <c:v>102.06599512438</c:v>
                </c:pt>
                <c:pt idx="9545">
                  <c:v>102.61240779538</c:v>
                </c:pt>
                <c:pt idx="9546">
                  <c:v>103.3017763778</c:v>
                </c:pt>
                <c:pt idx="9547">
                  <c:v>101.76715312715</c:v>
                </c:pt>
                <c:pt idx="9548">
                  <c:v>102.49850926413</c:v>
                </c:pt>
                <c:pt idx="9549">
                  <c:v>103.00614893046</c:v>
                </c:pt>
                <c:pt idx="9550">
                  <c:v>101.48067453726</c:v>
                </c:pt>
                <c:pt idx="9551">
                  <c:v>102.1267642284</c:v>
                </c:pt>
                <c:pt idx="9552">
                  <c:v>102.41590660752</c:v>
                </c:pt>
                <c:pt idx="9553">
                  <c:v>101.40290953362</c:v>
                </c:pt>
                <c:pt idx="9554">
                  <c:v>102.27632909976</c:v>
                </c:pt>
                <c:pt idx="9555">
                  <c:v>102.88397904048</c:v>
                </c:pt>
                <c:pt idx="9556">
                  <c:v>101.43924524844</c:v>
                </c:pt>
                <c:pt idx="9557">
                  <c:v>102.22132238736</c:v>
                </c:pt>
                <c:pt idx="9558">
                  <c:v>103.42766614642</c:v>
                </c:pt>
                <c:pt idx="9559">
                  <c:v>101.66013783378</c:v>
                </c:pt>
                <c:pt idx="9560">
                  <c:v>102.66635013978</c:v>
                </c:pt>
                <c:pt idx="9561">
                  <c:v>100.6345553505</c:v>
                </c:pt>
                <c:pt idx="9562">
                  <c:v>101.70788689446</c:v>
                </c:pt>
                <c:pt idx="9563">
                  <c:v>102.47206910952</c:v>
                </c:pt>
                <c:pt idx="9564">
                  <c:v>100.99150917174</c:v>
                </c:pt>
                <c:pt idx="9565">
                  <c:v>101.99516751036</c:v>
                </c:pt>
                <c:pt idx="9566">
                  <c:v>102.5974424706</c:v>
                </c:pt>
                <c:pt idx="9567">
                  <c:v>101.15866155384</c:v>
                </c:pt>
                <c:pt idx="9568">
                  <c:v>101.93474951946</c:v>
                </c:pt>
                <c:pt idx="9569">
                  <c:v>102.69294256122</c:v>
                </c:pt>
                <c:pt idx="9570">
                  <c:v>101.48067453726</c:v>
                </c:pt>
                <c:pt idx="9571">
                  <c:v>102.14469600894</c:v>
                </c:pt>
                <c:pt idx="9572">
                  <c:v>102.94035057144</c:v>
                </c:pt>
                <c:pt idx="9573">
                  <c:v>101.40290953362</c:v>
                </c:pt>
                <c:pt idx="9574">
                  <c:v>102.22246101258</c:v>
                </c:pt>
                <c:pt idx="9575">
                  <c:v>102.8183159223</c:v>
                </c:pt>
                <c:pt idx="9576">
                  <c:v>101.60630611938</c:v>
                </c:pt>
                <c:pt idx="9577">
                  <c:v>102.26909058168</c:v>
                </c:pt>
                <c:pt idx="9578">
                  <c:v>101.0499480765</c:v>
                </c:pt>
                <c:pt idx="9579">
                  <c:v>101.37926935284</c:v>
                </c:pt>
                <c:pt idx="9580">
                  <c:v>102.58738911432</c:v>
                </c:pt>
                <c:pt idx="9581">
                  <c:v>101.17557965862</c:v>
                </c:pt>
                <c:pt idx="9582">
                  <c:v>101.9532660678</c:v>
                </c:pt>
                <c:pt idx="9583">
                  <c:v>102.70105405182</c:v>
                </c:pt>
                <c:pt idx="9584">
                  <c:v>101.2712764428</c:v>
                </c:pt>
                <c:pt idx="9585">
                  <c:v>102.0669310053</c:v>
                </c:pt>
                <c:pt idx="9586">
                  <c:v>103.01402312845</c:v>
                </c:pt>
                <c:pt idx="9587">
                  <c:v>101.1288245814</c:v>
                </c:pt>
                <c:pt idx="9588">
                  <c:v>101.89892337372</c:v>
                </c:pt>
                <c:pt idx="9589">
                  <c:v>103.08597055267</c:v>
                </c:pt>
                <c:pt idx="9590">
                  <c:v>101.66524583327</c:v>
                </c:pt>
                <c:pt idx="9591">
                  <c:v>102.0302859081</c:v>
                </c:pt>
                <c:pt idx="9592">
                  <c:v>103.25381142832</c:v>
                </c:pt>
                <c:pt idx="9593">
                  <c:v>101.57040618552</c:v>
                </c:pt>
                <c:pt idx="9594">
                  <c:v>102.52249173887</c:v>
                </c:pt>
                <c:pt idx="9595">
                  <c:v>103.47162849961</c:v>
                </c:pt>
                <c:pt idx="9596">
                  <c:v>101.99992630177</c:v>
                </c:pt>
                <c:pt idx="9597">
                  <c:v>102.60639395293</c:v>
                </c:pt>
                <c:pt idx="9598">
                  <c:v>103.65182947847</c:v>
                </c:pt>
                <c:pt idx="9599">
                  <c:v>102.12607429143</c:v>
                </c:pt>
                <c:pt idx="9600">
                  <c:v>102.68431877207</c:v>
                </c:pt>
                <c:pt idx="9601">
                  <c:v>101.64551399961</c:v>
                </c:pt>
                <c:pt idx="9602">
                  <c:v>102.18012728063</c:v>
                </c:pt>
                <c:pt idx="9603">
                  <c:v>102.96101036312</c:v>
                </c:pt>
                <c:pt idx="9604">
                  <c:v>101.34753271426</c:v>
                </c:pt>
                <c:pt idx="9605">
                  <c:v>102.5337354027</c:v>
                </c:pt>
                <c:pt idx="9606">
                  <c:v>103.02108953017</c:v>
                </c:pt>
                <c:pt idx="9607">
                  <c:v>103.94224606605</c:v>
                </c:pt>
                <c:pt idx="9608">
                  <c:v>102.4013272758</c:v>
                </c:pt>
                <c:pt idx="9609">
                  <c:v>102.99106820779</c:v>
                </c:pt>
                <c:pt idx="9610">
                  <c:v>101.45329718734</c:v>
                </c:pt>
                <c:pt idx="9611">
                  <c:v>102.4554909098</c:v>
                </c:pt>
                <c:pt idx="9612">
                  <c:v>103.0571370304</c:v>
                </c:pt>
                <c:pt idx="9613">
                  <c:v>101.98324012751</c:v>
                </c:pt>
                <c:pt idx="9614">
                  <c:v>102.34831242608</c:v>
                </c:pt>
                <c:pt idx="9615">
                  <c:v>103.268091808</c:v>
                </c:pt>
                <c:pt idx="9616">
                  <c:v>101.80541751065</c:v>
                </c:pt>
                <c:pt idx="9617">
                  <c:v>102.5578162616</c:v>
                </c:pt>
                <c:pt idx="9618">
                  <c:v>103.59364599185</c:v>
                </c:pt>
                <c:pt idx="9619">
                  <c:v>101.8656196579</c:v>
                </c:pt>
                <c:pt idx="9620">
                  <c:v>102.77938512261</c:v>
                </c:pt>
                <c:pt idx="9621">
                  <c:v>103.48509743425</c:v>
                </c:pt>
                <c:pt idx="9622">
                  <c:v>101.97117510202</c:v>
                </c:pt>
                <c:pt idx="9623">
                  <c:v>102.91641257156</c:v>
                </c:pt>
                <c:pt idx="9624">
                  <c:v>103.40064225582</c:v>
                </c:pt>
                <c:pt idx="9625">
                  <c:v>101.91690082322</c:v>
                </c:pt>
                <c:pt idx="9626">
                  <c:v>102.79551635626</c:v>
                </c:pt>
                <c:pt idx="9627">
                  <c:v>103.2498477731</c:v>
                </c:pt>
                <c:pt idx="9628">
                  <c:v>104.02791356587</c:v>
                </c:pt>
                <c:pt idx="9629">
                  <c:v>102.23279786055</c:v>
                </c:pt>
                <c:pt idx="9630">
                  <c:v>103.10510413903</c:v>
                </c:pt>
                <c:pt idx="9631">
                  <c:v>103.5269061456</c:v>
                </c:pt>
                <c:pt idx="9632">
                  <c:v>101.9980277848</c:v>
                </c:pt>
                <c:pt idx="9633">
                  <c:v>102.85275188755</c:v>
                </c:pt>
                <c:pt idx="9634">
                  <c:v>104.07076932154</c:v>
                </c:pt>
                <c:pt idx="9635">
                  <c:v>102.16055528385</c:v>
                </c:pt>
                <c:pt idx="9636">
                  <c:v>102.91899254805</c:v>
                </c:pt>
                <c:pt idx="9637">
                  <c:v>103.70751258735</c:v>
                </c:pt>
                <c:pt idx="9638">
                  <c:v>102.44765192935</c:v>
                </c:pt>
                <c:pt idx="9639">
                  <c:v>103.0092774704</c:v>
                </c:pt>
                <c:pt idx="9640">
                  <c:v>103.8278802848</c:v>
                </c:pt>
                <c:pt idx="9641">
                  <c:v>102.3471636418001</c:v>
                </c:pt>
                <c:pt idx="9642">
                  <c:v>102.94300487415</c:v>
                </c:pt>
                <c:pt idx="9643">
                  <c:v>103.14723751983</c:v>
                </c:pt>
                <c:pt idx="9644">
                  <c:v>102.38328493015</c:v>
                </c:pt>
                <c:pt idx="9645">
                  <c:v>103.34636797702</c:v>
                </c:pt>
                <c:pt idx="9646">
                  <c:v>103.84592263045</c:v>
                </c:pt>
                <c:pt idx="9647">
                  <c:v>102.26288063565</c:v>
                </c:pt>
                <c:pt idx="9648">
                  <c:v>102.78683556211</c:v>
                </c:pt>
                <c:pt idx="9649">
                  <c:v>103.76167622135</c:v>
                </c:pt>
                <c:pt idx="9650">
                  <c:v>102.04798963541</c:v>
                </c:pt>
                <c:pt idx="9651">
                  <c:v>102.9370348937</c:v>
                </c:pt>
                <c:pt idx="9652">
                  <c:v>103.29576253535</c:v>
                </c:pt>
                <c:pt idx="9653">
                  <c:v>101.95186296813</c:v>
                </c:pt>
                <c:pt idx="9654">
                  <c:v>102.42058444499</c:v>
                </c:pt>
                <c:pt idx="9655">
                  <c:v>98.69790662585</c:v>
                </c:pt>
                <c:pt idx="9656">
                  <c:v>90.04849154657984</c:v>
                </c:pt>
                <c:pt idx="9657">
                  <c:v>85.29399944058</c:v>
                </c:pt>
                <c:pt idx="9658">
                  <c:v>81.43835182153984</c:v>
                </c:pt>
                <c:pt idx="9659">
                  <c:v>79.98279247391987</c:v>
                </c:pt>
                <c:pt idx="9660">
                  <c:v>75.78668813579979</c:v>
                </c:pt>
                <c:pt idx="9661">
                  <c:v>73.94624321272998</c:v>
                </c:pt>
                <c:pt idx="9686">
                  <c:v>82.87508103944968</c:v>
                </c:pt>
                <c:pt idx="9687">
                  <c:v>97.39263941826998</c:v>
                </c:pt>
                <c:pt idx="9688">
                  <c:v>102.16055528385</c:v>
                </c:pt>
                <c:pt idx="9689">
                  <c:v>102.38928684635</c:v>
                </c:pt>
                <c:pt idx="9690">
                  <c:v>103.1657664562</c:v>
                </c:pt>
                <c:pt idx="9691">
                  <c:v>101.90483579773</c:v>
                </c:pt>
                <c:pt idx="9692">
                  <c:v>102.16811144722</c:v>
                </c:pt>
                <c:pt idx="9693">
                  <c:v>103.31017290055</c:v>
                </c:pt>
                <c:pt idx="9694">
                  <c:v>104.06410864234</c:v>
                </c:pt>
                <c:pt idx="9695">
                  <c:v>102.52605625913</c:v>
                </c:pt>
                <c:pt idx="9696">
                  <c:v>103.43012962016</c:v>
                </c:pt>
                <c:pt idx="9697">
                  <c:v>104.00378351489</c:v>
                </c:pt>
                <c:pt idx="9698">
                  <c:v>102.44765192935</c:v>
                </c:pt>
                <c:pt idx="9699">
                  <c:v>102.9851966115</c:v>
                </c:pt>
                <c:pt idx="9700">
                  <c:v>103.96157426158</c:v>
                </c:pt>
                <c:pt idx="9701">
                  <c:v>102.46576780349</c:v>
                </c:pt>
                <c:pt idx="9702">
                  <c:v>103.0393602455</c:v>
                </c:pt>
                <c:pt idx="9703">
                  <c:v>104.01032121389</c:v>
                </c:pt>
                <c:pt idx="9704">
                  <c:v>102.07202130223</c:v>
                </c:pt>
                <c:pt idx="9705">
                  <c:v>103.49054098124</c:v>
                </c:pt>
                <c:pt idx="9706">
                  <c:v>103.58602330531</c:v>
                </c:pt>
                <c:pt idx="9707">
                  <c:v>102.31104235345</c:v>
                </c:pt>
                <c:pt idx="9708">
                  <c:v>103.21970354528</c:v>
                </c:pt>
                <c:pt idx="9709">
                  <c:v>103.27296454027</c:v>
                </c:pt>
                <c:pt idx="9710">
                  <c:v>102.74113143266</c:v>
                </c:pt>
                <c:pt idx="9711">
                  <c:v>103.28604284957</c:v>
                </c:pt>
                <c:pt idx="9712">
                  <c:v>102.05819642921</c:v>
                </c:pt>
                <c:pt idx="9713">
                  <c:v>102.85596446391</c:v>
                </c:pt>
                <c:pt idx="9714">
                  <c:v>103.6900013632</c:v>
                </c:pt>
                <c:pt idx="9715">
                  <c:v>102.01943520398</c:v>
                </c:pt>
                <c:pt idx="9716">
                  <c:v>102.74924089479</c:v>
                </c:pt>
                <c:pt idx="9717">
                  <c:v>103.7443862868</c:v>
                </c:pt>
                <c:pt idx="9718">
                  <c:v>102.28179930766</c:v>
                </c:pt>
                <c:pt idx="9719">
                  <c:v>103.24689885601</c:v>
                </c:pt>
                <c:pt idx="9720">
                  <c:v>103.97968014434</c:v>
                </c:pt>
                <c:pt idx="9721">
                  <c:v>102.49596465199</c:v>
                </c:pt>
                <c:pt idx="9722">
                  <c:v>103.21663172275</c:v>
                </c:pt>
                <c:pt idx="9723">
                  <c:v>103.97364144622</c:v>
                </c:pt>
                <c:pt idx="9724">
                  <c:v>102.48988913254</c:v>
                </c:pt>
                <c:pt idx="9725">
                  <c:v>103.29535572629</c:v>
                </c:pt>
                <c:pt idx="9726">
                  <c:v>104.28249876226</c:v>
                </c:pt>
                <c:pt idx="9727">
                  <c:v>102.66552687664</c:v>
                </c:pt>
                <c:pt idx="9728">
                  <c:v>103.7330327551</c:v>
                </c:pt>
                <c:pt idx="9729">
                  <c:v>104.09474680059</c:v>
                </c:pt>
                <c:pt idx="9730">
                  <c:v>102.6412984415</c:v>
                </c:pt>
                <c:pt idx="9731">
                  <c:v>103.67498742062</c:v>
                </c:pt>
                <c:pt idx="9732">
                  <c:v>104.46995057576</c:v>
                </c:pt>
                <c:pt idx="9733">
                  <c:v>102.99532454673</c:v>
                </c:pt>
                <c:pt idx="9734">
                  <c:v>103.82061628785</c:v>
                </c:pt>
                <c:pt idx="9735">
                  <c:v>104.57916300216</c:v>
                </c:pt>
                <c:pt idx="9736">
                  <c:v>102.88958466969</c:v>
                </c:pt>
                <c:pt idx="9737">
                  <c:v>103.66478413018</c:v>
                </c:pt>
                <c:pt idx="9738">
                  <c:v>104.24601371387</c:v>
                </c:pt>
                <c:pt idx="9739">
                  <c:v>102.78342673473</c:v>
                </c:pt>
                <c:pt idx="9740">
                  <c:v>103.70108996156</c:v>
                </c:pt>
                <c:pt idx="9741">
                  <c:v>104.39148989906</c:v>
                </c:pt>
                <c:pt idx="9742">
                  <c:v>102.85324201698</c:v>
                </c:pt>
                <c:pt idx="9743">
                  <c:v>103.15937841783</c:v>
                </c:pt>
                <c:pt idx="9744">
                  <c:v>104.31276589552</c:v>
                </c:pt>
                <c:pt idx="9745">
                  <c:v>102.57793991529</c:v>
                </c:pt>
                <c:pt idx="9746">
                  <c:v>103.48914638608</c:v>
                </c:pt>
                <c:pt idx="9747">
                  <c:v>104.34306985011</c:v>
                </c:pt>
                <c:pt idx="9748">
                  <c:v>102.47519650557</c:v>
                </c:pt>
                <c:pt idx="9749">
                  <c:v>102.87590532653</c:v>
                </c:pt>
                <c:pt idx="9750">
                  <c:v>103.58158096636</c:v>
                </c:pt>
                <c:pt idx="9751">
                  <c:v>102.13069741182</c:v>
                </c:pt>
                <c:pt idx="9752">
                  <c:v>102.52605625913</c:v>
                </c:pt>
                <c:pt idx="9753">
                  <c:v>103.39386075557</c:v>
                </c:pt>
                <c:pt idx="9754">
                  <c:v>104.10703818613</c:v>
                </c:pt>
                <c:pt idx="9755">
                  <c:v>102.36924759957</c:v>
                </c:pt>
                <c:pt idx="9756">
                  <c:v>103.26693810279</c:v>
                </c:pt>
                <c:pt idx="9757">
                  <c:v>88.11943173239978</c:v>
                </c:pt>
                <c:pt idx="9758">
                  <c:v>74.33012011502987</c:v>
                </c:pt>
                <c:pt idx="9759">
                  <c:v>101.5148565405</c:v>
                </c:pt>
                <c:pt idx="9760">
                  <c:v>68.79579751631979</c:v>
                </c:pt>
                <c:pt idx="9768">
                  <c:v>84.5158006269</c:v>
                </c:pt>
                <c:pt idx="9769">
                  <c:v>62.33222671790001</c:v>
                </c:pt>
                <c:pt idx="9995">
                  <c:v>108.37317897984</c:v>
                </c:pt>
                <c:pt idx="9996">
                  <c:v>110.0124692358</c:v>
                </c:pt>
                <c:pt idx="9997">
                  <c:v>108.61425871576</c:v>
                </c:pt>
                <c:pt idx="9998">
                  <c:v>108.8684599184</c:v>
                </c:pt>
                <c:pt idx="9999">
                  <c:v>110.30023824428</c:v>
                </c:pt>
                <c:pt idx="10000">
                  <c:v>108.46676196688</c:v>
                </c:pt>
                <c:pt idx="10001">
                  <c:v>109.24268922024</c:v>
                </c:pt>
                <c:pt idx="10002">
                  <c:v>109.57755887728</c:v>
                </c:pt>
                <c:pt idx="10003">
                  <c:v>108.33209271744</c:v>
                </c:pt>
                <c:pt idx="10004">
                  <c:v>109.09519247136</c:v>
                </c:pt>
                <c:pt idx="10005">
                  <c:v>109.5964332472</c:v>
                </c:pt>
                <c:pt idx="10006">
                  <c:v>110.69861414004</c:v>
                </c:pt>
                <c:pt idx="10007">
                  <c:v>108.78097721912</c:v>
                </c:pt>
                <c:pt idx="10008">
                  <c:v>109.3660199006</c:v>
                </c:pt>
                <c:pt idx="10009">
                  <c:v>110.3777084792</c:v>
                </c:pt>
                <c:pt idx="10010">
                  <c:v>108.5659746392</c:v>
                </c:pt>
                <c:pt idx="10011">
                  <c:v>109.3660199006</c:v>
                </c:pt>
                <c:pt idx="10012">
                  <c:v>110.3777084792</c:v>
                </c:pt>
                <c:pt idx="10013">
                  <c:v>108.70401222248</c:v>
                </c:pt>
                <c:pt idx="10014">
                  <c:v>109.2380297812</c:v>
                </c:pt>
                <c:pt idx="10015">
                  <c:v>110.4737220012</c:v>
                </c:pt>
                <c:pt idx="10016">
                  <c:v>108.65270222472</c:v>
                </c:pt>
                <c:pt idx="10017">
                  <c:v>108.98346468464</c:v>
                </c:pt>
                <c:pt idx="10018">
                  <c:v>109.9676785312</c:v>
                </c:pt>
                <c:pt idx="10019">
                  <c:v>108.55012121856</c:v>
                </c:pt>
                <c:pt idx="10020">
                  <c:v>109.51641667648</c:v>
                </c:pt>
                <c:pt idx="10021">
                  <c:v>110.10197572528</c:v>
                </c:pt>
                <c:pt idx="10022">
                  <c:v>108.5565154736</c:v>
                </c:pt>
                <c:pt idx="10023">
                  <c:v>109.1100396618</c:v>
                </c:pt>
                <c:pt idx="10024">
                  <c:v>110.16611322248</c:v>
                </c:pt>
                <c:pt idx="10025">
                  <c:v>108.56934297304</c:v>
                </c:pt>
                <c:pt idx="10026">
                  <c:v>109.35809772584</c:v>
                </c:pt>
                <c:pt idx="10027">
                  <c:v>110.1404582236</c:v>
                </c:pt>
                <c:pt idx="10028">
                  <c:v>108.3227973038</c:v>
                </c:pt>
                <c:pt idx="10029">
                  <c:v>109.1228425652</c:v>
                </c:pt>
                <c:pt idx="10030">
                  <c:v>109.8332675028</c:v>
                </c:pt>
                <c:pt idx="10031">
                  <c:v>107.97413376256</c:v>
                </c:pt>
                <c:pt idx="10032">
                  <c:v>108.96282573</c:v>
                </c:pt>
                <c:pt idx="10033">
                  <c:v>109.750068088</c:v>
                </c:pt>
                <c:pt idx="10034">
                  <c:v>108.2523618778</c:v>
                </c:pt>
                <c:pt idx="10035">
                  <c:v>109.0524071392</c:v>
                </c:pt>
                <c:pt idx="10036">
                  <c:v>110.09558147024</c:v>
                </c:pt>
                <c:pt idx="10037">
                  <c:v>108.3099944004</c:v>
                </c:pt>
                <c:pt idx="10038">
                  <c:v>109.1612123608</c:v>
                </c:pt>
                <c:pt idx="10039">
                  <c:v>109.83308618464</c:v>
                </c:pt>
                <c:pt idx="10040">
                  <c:v>108.65913546912</c:v>
                </c:pt>
                <c:pt idx="10041">
                  <c:v>109.12398722576</c:v>
                </c:pt>
                <c:pt idx="10042">
                  <c:v>110.1276953664</c:v>
                </c:pt>
                <c:pt idx="10043">
                  <c:v>108.29992234048</c:v>
                </c:pt>
                <c:pt idx="10044">
                  <c:v>109.2252268778</c:v>
                </c:pt>
                <c:pt idx="10045">
                  <c:v>109.9420727244</c:v>
                </c:pt>
                <c:pt idx="10046">
                  <c:v>107.90019674504</c:v>
                </c:pt>
                <c:pt idx="10047">
                  <c:v>109.21703422136</c:v>
                </c:pt>
                <c:pt idx="10048">
                  <c:v>109.603115492</c:v>
                </c:pt>
                <c:pt idx="10049">
                  <c:v>107.72804102476</c:v>
                </c:pt>
                <c:pt idx="10050">
                  <c:v>108.72152880368</c:v>
                </c:pt>
                <c:pt idx="10051">
                  <c:v>109.51366734048</c:v>
                </c:pt>
                <c:pt idx="10052">
                  <c:v>107.94857714784</c:v>
                </c:pt>
                <c:pt idx="10053">
                  <c:v>108.47403622428</c:v>
                </c:pt>
                <c:pt idx="10054">
                  <c:v>109.39866257424</c:v>
                </c:pt>
                <c:pt idx="10055">
                  <c:v>110.05664830368</c:v>
                </c:pt>
                <c:pt idx="10056">
                  <c:v>108.5043364184</c:v>
                </c:pt>
                <c:pt idx="10057">
                  <c:v>109.30925326256</c:v>
                </c:pt>
                <c:pt idx="10058">
                  <c:v>110.1460964552</c:v>
                </c:pt>
                <c:pt idx="10059">
                  <c:v>108.33374539976</c:v>
                </c:pt>
                <c:pt idx="10060">
                  <c:v>109.2900663816</c:v>
                </c:pt>
                <c:pt idx="10061">
                  <c:v>109.92133048608</c:v>
                </c:pt>
                <c:pt idx="10062">
                  <c:v>108.34649911108</c:v>
                </c:pt>
                <c:pt idx="10063">
                  <c:v>109.360366492</c:v>
                </c:pt>
                <c:pt idx="10064">
                  <c:v>107.92942910672</c:v>
                </c:pt>
                <c:pt idx="10065">
                  <c:v>108.56966967664</c:v>
                </c:pt>
                <c:pt idx="10066">
                  <c:v>109.603115492</c:v>
                </c:pt>
                <c:pt idx="10067">
                  <c:v>107.71528731344</c:v>
                </c:pt>
                <c:pt idx="10068">
                  <c:v>108.5377660158</c:v>
                </c:pt>
                <c:pt idx="10069">
                  <c:v>109.08569355624</c:v>
                </c:pt>
                <c:pt idx="10070">
                  <c:v>107.53301232432</c:v>
                </c:pt>
                <c:pt idx="10071">
                  <c:v>108.15090781648</c:v>
                </c:pt>
                <c:pt idx="10072">
                  <c:v>109.06661922848</c:v>
                </c:pt>
                <c:pt idx="10073">
                  <c:v>107.5521253424</c:v>
                </c:pt>
                <c:pt idx="10074">
                  <c:v>108.58299022848</c:v>
                </c:pt>
                <c:pt idx="10075">
                  <c:v>109.3830144894</c:v>
                </c:pt>
                <c:pt idx="10076">
                  <c:v>107.69362235496</c:v>
                </c:pt>
                <c:pt idx="10077">
                  <c:v>108.487519653</c:v>
                </c:pt>
                <c:pt idx="10078">
                  <c:v>109.28141695104</c:v>
                </c:pt>
                <c:pt idx="10079">
                  <c:v>107.99118309376</c:v>
                </c:pt>
                <c:pt idx="10080">
                  <c:v>108.80573040072</c:v>
                </c:pt>
                <c:pt idx="10081">
                  <c:v>109.33219641244</c:v>
                </c:pt>
                <c:pt idx="10082">
                  <c:v>107.497806656</c:v>
                </c:pt>
                <c:pt idx="10083">
                  <c:v>108.27748704</c:v>
                </c:pt>
                <c:pt idx="10084">
                  <c:v>109.36397701832</c:v>
                </c:pt>
                <c:pt idx="10085">
                  <c:v>107.86507544136</c:v>
                </c:pt>
                <c:pt idx="10086">
                  <c:v>108.5563682688</c:v>
                </c:pt>
                <c:pt idx="10087">
                  <c:v>108.9113675776</c:v>
                </c:pt>
                <c:pt idx="10088">
                  <c:v>107.63725023564</c:v>
                </c:pt>
                <c:pt idx="10089">
                  <c:v>108.7402078848</c:v>
                </c:pt>
                <c:pt idx="10090">
                  <c:v>107.11211185756</c:v>
                </c:pt>
                <c:pt idx="10091">
                  <c:v>108.1380078848</c:v>
                </c:pt>
                <c:pt idx="10092">
                  <c:v>108.8986876544</c:v>
                </c:pt>
                <c:pt idx="10093">
                  <c:v>107.3900465792</c:v>
                </c:pt>
                <c:pt idx="10094">
                  <c:v>108.02314154892</c:v>
                </c:pt>
                <c:pt idx="10095">
                  <c:v>108.8860077312</c:v>
                </c:pt>
                <c:pt idx="10096">
                  <c:v>109.18971440384</c:v>
                </c:pt>
                <c:pt idx="10097">
                  <c:v>107.56061882832</c:v>
                </c:pt>
                <c:pt idx="10098">
                  <c:v>108.28678988952</c:v>
                </c:pt>
                <c:pt idx="10099">
                  <c:v>109.2568243838</c:v>
                </c:pt>
                <c:pt idx="10100">
                  <c:v>107.30174642728</c:v>
                </c:pt>
                <c:pt idx="10101">
                  <c:v>108.097367314</c:v>
                </c:pt>
                <c:pt idx="10102">
                  <c:v>108.8676883472</c:v>
                </c:pt>
                <c:pt idx="10103">
                  <c:v>107.18810823848</c:v>
                </c:pt>
                <c:pt idx="10104">
                  <c:v>107.95213310176</c:v>
                </c:pt>
                <c:pt idx="10105">
                  <c:v>108.8962052588</c:v>
                </c:pt>
                <c:pt idx="10106">
                  <c:v>107.27663111064</c:v>
                </c:pt>
                <c:pt idx="10107">
                  <c:v>107.89527561608</c:v>
                </c:pt>
                <c:pt idx="10108">
                  <c:v>108.70352723392</c:v>
                </c:pt>
                <c:pt idx="10109">
                  <c:v>107.5358078848</c:v>
                </c:pt>
                <c:pt idx="10110">
                  <c:v>107.84479108288</c:v>
                </c:pt>
                <c:pt idx="10111">
                  <c:v>108.8392755196</c:v>
                </c:pt>
                <c:pt idx="10112">
                  <c:v>107.5168072704</c:v>
                </c:pt>
                <c:pt idx="10113">
                  <c:v>108.067454427</c:v>
                </c:pt>
                <c:pt idx="10114">
                  <c:v>108.91520748256</c:v>
                </c:pt>
                <c:pt idx="10115">
                  <c:v>107.25762888688</c:v>
                </c:pt>
                <c:pt idx="10116">
                  <c:v>108.1760476544</c:v>
                </c:pt>
                <c:pt idx="10117">
                  <c:v>108.59618521504</c:v>
                </c:pt>
                <c:pt idx="10118">
                  <c:v>107.23866512916</c:v>
                </c:pt>
                <c:pt idx="10119">
                  <c:v>107.82582579056</c:v>
                </c:pt>
                <c:pt idx="10120">
                  <c:v>108.87724150108</c:v>
                </c:pt>
                <c:pt idx="10121">
                  <c:v>107.5231279616</c:v>
                </c:pt>
                <c:pt idx="10122">
                  <c:v>107.89527561608</c:v>
                </c:pt>
                <c:pt idx="10123">
                  <c:v>108.97848411836</c:v>
                </c:pt>
                <c:pt idx="10124">
                  <c:v>107.6816077312</c:v>
                </c:pt>
                <c:pt idx="10125">
                  <c:v>108.26990119552</c:v>
                </c:pt>
                <c:pt idx="10126">
                  <c:v>109.3931275776</c:v>
                </c:pt>
                <c:pt idx="10127">
                  <c:v>107.53600761836</c:v>
                </c:pt>
                <c:pt idx="10128">
                  <c:v>108.4612881152</c:v>
                </c:pt>
                <c:pt idx="10129">
                  <c:v>108.7845683456</c:v>
                </c:pt>
                <c:pt idx="10169">
                  <c:v>99.97573825259964</c:v>
                </c:pt>
                <c:pt idx="10170">
                  <c:v>106.99190548256</c:v>
                </c:pt>
                <c:pt idx="10171">
                  <c:v>107.80173102268</c:v>
                </c:pt>
                <c:pt idx="10172">
                  <c:v>108.42568954056</c:v>
                </c:pt>
                <c:pt idx="10173">
                  <c:v>107.1690800628</c:v>
                </c:pt>
                <c:pt idx="10174">
                  <c:v>108.03579687608</c:v>
                </c:pt>
                <c:pt idx="10175">
                  <c:v>108.45402858004</c:v>
                </c:pt>
                <c:pt idx="10176">
                  <c:v>107.30194176496</c:v>
                </c:pt>
                <c:pt idx="10177">
                  <c:v>107.92687163952</c:v>
                </c:pt>
                <c:pt idx="10178">
                  <c:v>108.70611296512</c:v>
                </c:pt>
                <c:pt idx="10179">
                  <c:v>107.40279227624</c:v>
                </c:pt>
                <c:pt idx="10180">
                  <c:v>108.34360898392</c:v>
                </c:pt>
                <c:pt idx="10181">
                  <c:v>106.897639814</c:v>
                </c:pt>
                <c:pt idx="10182">
                  <c:v>107.71218760176</c:v>
                </c:pt>
                <c:pt idx="10183">
                  <c:v>108.64670813952</c:v>
                </c:pt>
                <c:pt idx="10184">
                  <c:v>107.18810823848</c:v>
                </c:pt>
                <c:pt idx="10185">
                  <c:v>107.84904904576</c:v>
                </c:pt>
                <c:pt idx="10186">
                  <c:v>109.12396268164</c:v>
                </c:pt>
                <c:pt idx="10187">
                  <c:v>107.23229660176</c:v>
                </c:pt>
                <c:pt idx="10188">
                  <c:v>108.02158292728</c:v>
                </c:pt>
                <c:pt idx="10189">
                  <c:v>109.16827555972</c:v>
                </c:pt>
                <c:pt idx="10190">
                  <c:v>107.61193958132</c:v>
                </c:pt>
                <c:pt idx="10191">
                  <c:v>108.41541822484</c:v>
                </c:pt>
                <c:pt idx="10192">
                  <c:v>106.66399048392</c:v>
                </c:pt>
                <c:pt idx="10193">
                  <c:v>107.8717680384</c:v>
                </c:pt>
                <c:pt idx="10194">
                  <c:v>108.51662237608</c:v>
                </c:pt>
                <c:pt idx="10195">
                  <c:v>106.99190548256</c:v>
                </c:pt>
                <c:pt idx="10196">
                  <c:v>107.57324955944</c:v>
                </c:pt>
                <c:pt idx="10197">
                  <c:v>108.48250863496</c:v>
                </c:pt>
                <c:pt idx="10198">
                  <c:v>107.25762888688</c:v>
                </c:pt>
                <c:pt idx="10199">
                  <c:v>107.95213310176</c:v>
                </c:pt>
                <c:pt idx="10200">
                  <c:v>108.7477155972</c:v>
                </c:pt>
                <c:pt idx="10201">
                  <c:v>107.6626071167999</c:v>
                </c:pt>
                <c:pt idx="10202">
                  <c:v>108.10366348392</c:v>
                </c:pt>
                <c:pt idx="10203">
                  <c:v>108.9939956584</c:v>
                </c:pt>
                <c:pt idx="10204">
                  <c:v>107.71949062916</c:v>
                </c:pt>
                <c:pt idx="10205">
                  <c:v>108.36253588496</c:v>
                </c:pt>
                <c:pt idx="10206">
                  <c:v>108.29942062064</c:v>
                </c:pt>
                <c:pt idx="10207">
                  <c:v>108.1697269632</c:v>
                </c:pt>
                <c:pt idx="10208">
                  <c:v>109.0698473472</c:v>
                </c:pt>
                <c:pt idx="10209">
                  <c:v>108.00391220904</c:v>
                </c:pt>
                <c:pt idx="10210">
                  <c:v>108.85660817152</c:v>
                </c:pt>
                <c:pt idx="10211">
                  <c:v>109.95959162004</c:v>
                </c:pt>
                <c:pt idx="10212">
                  <c:v>109.39770971008</c:v>
                </c:pt>
                <c:pt idx="10213">
                  <c:v>111.17407671488</c:v>
                </c:pt>
                <c:pt idx="10214">
                  <c:v>114.0537143025</c:v>
                </c:pt>
                <c:pt idx="10215">
                  <c:v>114.4927780698</c:v>
                </c:pt>
                <c:pt idx="10216">
                  <c:v>117.75692542194</c:v>
                </c:pt>
                <c:pt idx="10217">
                  <c:v>119.938185569</c:v>
                </c:pt>
                <c:pt idx="10218">
                  <c:v>123.15363077546</c:v>
                </c:pt>
                <c:pt idx="10219">
                  <c:v>126.43316675117</c:v>
                </c:pt>
                <c:pt idx="10220">
                  <c:v>128.54648457396</c:v>
                </c:pt>
                <c:pt idx="10221">
                  <c:v>133.17002304856</c:v>
                </c:pt>
                <c:pt idx="10222">
                  <c:v>137.0182248027</c:v>
                </c:pt>
                <c:pt idx="10223">
                  <c:v>134.0273299035</c:v>
                </c:pt>
                <c:pt idx="10224">
                  <c:v>133.17690177943</c:v>
                </c:pt>
                <c:pt idx="10225">
                  <c:v>133.6995421926</c:v>
                </c:pt>
                <c:pt idx="10226">
                  <c:v>133.43881844987</c:v>
                </c:pt>
                <c:pt idx="10227">
                  <c:v>133.16136873204</c:v>
                </c:pt>
                <c:pt idx="10228">
                  <c:v>133.47940794336</c:v>
                </c:pt>
                <c:pt idx="10229">
                  <c:v>132.87332436603</c:v>
                </c:pt>
                <c:pt idx="10230">
                  <c:v>131.1827500368</c:v>
                </c:pt>
                <c:pt idx="10231">
                  <c:v>130.65121862592</c:v>
                </c:pt>
                <c:pt idx="10232">
                  <c:v>130.55949144504</c:v>
                </c:pt>
                <c:pt idx="10233">
                  <c:v>131.8272336684</c:v>
                </c:pt>
                <c:pt idx="10234">
                  <c:v>128.37240317088</c:v>
                </c:pt>
                <c:pt idx="10235">
                  <c:v>128.1478489722001</c:v>
                </c:pt>
                <c:pt idx="10236">
                  <c:v>129.41049837624</c:v>
                </c:pt>
                <c:pt idx="10237">
                  <c:v>127.6585039104</c:v>
                </c:pt>
                <c:pt idx="10238">
                  <c:v>130.3492885722</c:v>
                </c:pt>
                <c:pt idx="10239">
                  <c:v>132.5070924528</c:v>
                </c:pt>
                <c:pt idx="10240">
                  <c:v>131.12199581988</c:v>
                </c:pt>
                <c:pt idx="10241">
                  <c:v>133.32604561131</c:v>
                </c:pt>
                <c:pt idx="10242">
                  <c:v>134.45554484195</c:v>
                </c:pt>
                <c:pt idx="10243">
                  <c:v>134.28391254135</c:v>
                </c:pt>
                <c:pt idx="10244">
                  <c:v>135.36460671318</c:v>
                </c:pt>
                <c:pt idx="10245">
                  <c:v>133.85330607701</c:v>
                </c:pt>
                <c:pt idx="10246">
                  <c:v>132.90537250805</c:v>
                </c:pt>
                <c:pt idx="10247">
                  <c:v>134.02710430017</c:v>
                </c:pt>
                <c:pt idx="10248">
                  <c:v>134.05870489153</c:v>
                </c:pt>
                <c:pt idx="10249">
                  <c:v>135.06206561129</c:v>
                </c:pt>
                <c:pt idx="10250">
                  <c:v>134.07222450449</c:v>
                </c:pt>
                <c:pt idx="10251">
                  <c:v>133.84954392044</c:v>
                </c:pt>
                <c:pt idx="10252">
                  <c:v>133.73890391362</c:v>
                </c:pt>
                <c:pt idx="10253">
                  <c:v>129.2745858299999</c:v>
                </c:pt>
                <c:pt idx="10254">
                  <c:v>125.88325488722</c:v>
                </c:pt>
                <c:pt idx="10255">
                  <c:v>128.31508635048</c:v>
                </c:pt>
                <c:pt idx="10256">
                  <c:v>128.06092127484</c:v>
                </c:pt>
                <c:pt idx="10257">
                  <c:v>129.73324824576</c:v>
                </c:pt>
                <c:pt idx="10258">
                  <c:v>132.4533060336</c:v>
                </c:pt>
                <c:pt idx="10259">
                  <c:v>128.93724769536</c:v>
                </c:pt>
                <c:pt idx="10260">
                  <c:v>130.1921105304</c:v>
                </c:pt>
                <c:pt idx="10261">
                  <c:v>130.15054099476</c:v>
                </c:pt>
                <c:pt idx="10262">
                  <c:v>126.09087230003</c:v>
                </c:pt>
                <c:pt idx="10263">
                  <c:v>126.14660170882</c:v>
                </c:pt>
                <c:pt idx="10264">
                  <c:v>124.09875639445</c:v>
                </c:pt>
                <c:pt idx="10265">
                  <c:v>125.7616121096</c:v>
                </c:pt>
                <c:pt idx="10266">
                  <c:v>127.8437308567</c:v>
                </c:pt>
                <c:pt idx="10267">
                  <c:v>125.61533394978</c:v>
                </c:pt>
                <c:pt idx="10268">
                  <c:v>127.68866009568</c:v>
                </c:pt>
                <c:pt idx="10269">
                  <c:v>130.59754360068</c:v>
                </c:pt>
                <c:pt idx="10270">
                  <c:v>130.57753642284</c:v>
                </c:pt>
                <c:pt idx="10271">
                  <c:v>131.3249361408</c:v>
                </c:pt>
                <c:pt idx="10272">
                  <c:v>131.13484126632</c:v>
                </c:pt>
                <c:pt idx="10273">
                  <c:v>134.00684207754</c:v>
                </c:pt>
                <c:pt idx="10274">
                  <c:v>132.176483706</c:v>
                </c:pt>
                <c:pt idx="10275">
                  <c:v>126.81568485955</c:v>
                </c:pt>
                <c:pt idx="10276">
                  <c:v>118.04715549298</c:v>
                </c:pt>
                <c:pt idx="10277">
                  <c:v>112.39151125072</c:v>
                </c:pt>
                <c:pt idx="10278">
                  <c:v>107.54169192728</c:v>
                </c:pt>
                <c:pt idx="10279">
                  <c:v>106.791775244</c:v>
                </c:pt>
                <c:pt idx="10280">
                  <c:v>107.17762622833</c:v>
                </c:pt>
                <c:pt idx="10281">
                  <c:v>106.73598562095</c:v>
                </c:pt>
                <c:pt idx="10282">
                  <c:v>106.61343566174</c:v>
                </c:pt>
                <c:pt idx="10283">
                  <c:v>107.23378146873</c:v>
                </c:pt>
                <c:pt idx="10284">
                  <c:v>108.02006866252</c:v>
                </c:pt>
                <c:pt idx="10285">
                  <c:v>106.59469303917</c:v>
                </c:pt>
                <c:pt idx="10286">
                  <c:v>107.52634964911</c:v>
                </c:pt>
                <c:pt idx="10287">
                  <c:v>105.78596277739</c:v>
                </c:pt>
                <c:pt idx="10288">
                  <c:v>106.50364951534</c:v>
                </c:pt>
                <c:pt idx="10289">
                  <c:v>107.28371410141</c:v>
                </c:pt>
                <c:pt idx="10290">
                  <c:v>105.57752868271</c:v>
                </c:pt>
                <c:pt idx="10291">
                  <c:v>106.19582105678</c:v>
                </c:pt>
                <c:pt idx="10292">
                  <c:v>107.4147303481</c:v>
                </c:pt>
                <c:pt idx="10293">
                  <c:v>105.94198328315</c:v>
                </c:pt>
                <c:pt idx="10294">
                  <c:v>106.48685224632</c:v>
                </c:pt>
                <c:pt idx="10295">
                  <c:v>107.58323401203</c:v>
                </c:pt>
                <c:pt idx="10296">
                  <c:v>105.43985246025</c:v>
                </c:pt>
                <c:pt idx="10297">
                  <c:v>106.18426378945</c:v>
                </c:pt>
                <c:pt idx="10298">
                  <c:v>107.33955697101</c:v>
                </c:pt>
                <c:pt idx="10299">
                  <c:v>105.84774559268</c:v>
                </c:pt>
                <c:pt idx="10300">
                  <c:v>106.4262276462</c:v>
                </c:pt>
                <c:pt idx="10301">
                  <c:v>106.2959481199</c:v>
                </c:pt>
                <c:pt idx="10302">
                  <c:v>105.7500112746</c:v>
                </c:pt>
                <c:pt idx="10303">
                  <c:v>106.82983994774</c:v>
                </c:pt>
                <c:pt idx="10304">
                  <c:v>104.92745685065</c:v>
                </c:pt>
                <c:pt idx="10305">
                  <c:v>105.99197513135</c:v>
                </c:pt>
                <c:pt idx="10306">
                  <c:v>106.62390738419</c:v>
                </c:pt>
                <c:pt idx="10307">
                  <c:v>105.09463247794</c:v>
                </c:pt>
                <c:pt idx="10308">
                  <c:v>106.016756153</c:v>
                </c:pt>
                <c:pt idx="10309">
                  <c:v>106.59292662732</c:v>
                </c:pt>
                <c:pt idx="10310">
                  <c:v>104.89211443963</c:v>
                </c:pt>
                <c:pt idx="10311">
                  <c:v>105.73861757039</c:v>
                </c:pt>
                <c:pt idx="10312">
                  <c:v>106.52335738023</c:v>
                </c:pt>
                <c:pt idx="10313">
                  <c:v>107.97941611452</c:v>
                </c:pt>
                <c:pt idx="10314">
                  <c:v>118.467105955</c:v>
                </c:pt>
                <c:pt idx="10315">
                  <c:v>126.89600391466</c:v>
                </c:pt>
                <c:pt idx="10316">
                  <c:v>131.62462535664</c:v>
                </c:pt>
                <c:pt idx="10317">
                  <c:v>125.22187421245</c:v>
                </c:pt>
                <c:pt idx="10318">
                  <c:v>124.30773414862</c:v>
                </c:pt>
                <c:pt idx="10319">
                  <c:v>121.5869062754</c:v>
                </c:pt>
                <c:pt idx="10320">
                  <c:v>122.26819120238</c:v>
                </c:pt>
                <c:pt idx="10321">
                  <c:v>122.23807465914</c:v>
                </c:pt>
                <c:pt idx="10322">
                  <c:v>120.43354828194</c:v>
                </c:pt>
                <c:pt idx="10323">
                  <c:v>121.19072651718</c:v>
                </c:pt>
                <c:pt idx="10324">
                  <c:v>122.32995725598</c:v>
                </c:pt>
                <c:pt idx="10325">
                  <c:v>120.11832868552</c:v>
                </c:pt>
                <c:pt idx="10326">
                  <c:v>121.19072651718</c:v>
                </c:pt>
                <c:pt idx="10327">
                  <c:v>120.9743599462</c:v>
                </c:pt>
                <c:pt idx="10328">
                  <c:v>123.60143877217</c:v>
                </c:pt>
                <c:pt idx="10329">
                  <c:v>122.6758466944</c:v>
                </c:pt>
                <c:pt idx="10330">
                  <c:v>120.59362039396</c:v>
                </c:pt>
                <c:pt idx="10331">
                  <c:v>121.5128558301</c:v>
                </c:pt>
                <c:pt idx="10332">
                  <c:v>122.3893290767</c:v>
                </c:pt>
                <c:pt idx="10333">
                  <c:v>120.3570716348</c:v>
                </c:pt>
                <c:pt idx="10334">
                  <c:v>121.086379791</c:v>
                </c:pt>
                <c:pt idx="10335">
                  <c:v>124.0695430477</c:v>
                </c:pt>
                <c:pt idx="10336">
                  <c:v>122.1517010247</c:v>
                </c:pt>
                <c:pt idx="10337">
                  <c:v>122.4570530324</c:v>
                </c:pt>
                <c:pt idx="10338">
                  <c:v>123.05734777398</c:v>
                </c:pt>
                <c:pt idx="10339">
                  <c:v>121.9138477079</c:v>
                </c:pt>
                <c:pt idx="10340">
                  <c:v>123.971581116</c:v>
                </c:pt>
                <c:pt idx="10341">
                  <c:v>121.62615074088</c:v>
                </c:pt>
                <c:pt idx="10342">
                  <c:v>123.4066316505</c:v>
                </c:pt>
                <c:pt idx="10343">
                  <c:v>126.42876653153</c:v>
                </c:pt>
                <c:pt idx="10344">
                  <c:v>124.88226315773</c:v>
                </c:pt>
                <c:pt idx="10345">
                  <c:v>123.91984289564</c:v>
                </c:pt>
                <c:pt idx="10346">
                  <c:v>124.13802649575</c:v>
                </c:pt>
                <c:pt idx="10347">
                  <c:v>120.0496400802</c:v>
                </c:pt>
                <c:pt idx="10348">
                  <c:v>120.30198981264</c:v>
                </c:pt>
                <c:pt idx="10349">
                  <c:v>121.03755973946</c:v>
                </c:pt>
                <c:pt idx="10350">
                  <c:v>119.253410718</c:v>
                </c:pt>
                <c:pt idx="10351">
                  <c:v>119.73704670368</c:v>
                </c:pt>
                <c:pt idx="10352">
                  <c:v>121.24860056582</c:v>
                </c:pt>
                <c:pt idx="10353">
                  <c:v>121.2035620173</c:v>
                </c:pt>
                <c:pt idx="10354">
                  <c:v>122.22955785255</c:v>
                </c:pt>
                <c:pt idx="10355">
                  <c:v>123.77387106131</c:v>
                </c:pt>
                <c:pt idx="10356">
                  <c:v>122.164402737</c:v>
                </c:pt>
                <c:pt idx="10357">
                  <c:v>121.68192261612</c:v>
                </c:pt>
                <c:pt idx="10358">
                  <c:v>123.54121815441</c:v>
                </c:pt>
                <c:pt idx="10359">
                  <c:v>121.61966464389</c:v>
                </c:pt>
                <c:pt idx="10360">
                  <c:v>121.53421526216</c:v>
                </c:pt>
                <c:pt idx="10361">
                  <c:v>124.18716729848</c:v>
                </c:pt>
                <c:pt idx="10362">
                  <c:v>122.01490736845</c:v>
                </c:pt>
                <c:pt idx="10363">
                  <c:v>121.9223896668</c:v>
                </c:pt>
                <c:pt idx="10364">
                  <c:v>123.54256654865</c:v>
                </c:pt>
                <c:pt idx="10365">
                  <c:v>123.41796140267</c:v>
                </c:pt>
                <c:pt idx="10366">
                  <c:v>123.10925661845</c:v>
                </c:pt>
                <c:pt idx="10367">
                  <c:v>123.18354704372</c:v>
                </c:pt>
                <c:pt idx="10368">
                  <c:v>121.43881075164</c:v>
                </c:pt>
                <c:pt idx="10369">
                  <c:v>120.4674948983</c:v>
                </c:pt>
                <c:pt idx="10370">
                  <c:v>121.5241692236</c:v>
                </c:pt>
                <c:pt idx="10371">
                  <c:v>119.4608323084</c:v>
                </c:pt>
                <c:pt idx="10372">
                  <c:v>120.89354331052</c:v>
                </c:pt>
                <c:pt idx="10373">
                  <c:v>122.5959913301</c:v>
                </c:pt>
                <c:pt idx="10374">
                  <c:v>120.54914781586</c:v>
                </c:pt>
                <c:pt idx="10375">
                  <c:v>121.95364099112</c:v>
                </c:pt>
                <c:pt idx="10376">
                  <c:v>123.11923488585</c:v>
                </c:pt>
                <c:pt idx="10377">
                  <c:v>121.69815892153</c:v>
                </c:pt>
                <c:pt idx="10378">
                  <c:v>121.40132710572</c:v>
                </c:pt>
                <c:pt idx="10379">
                  <c:v>122.0472748858</c:v>
                </c:pt>
                <c:pt idx="10380">
                  <c:v>123.09306612212</c:v>
                </c:pt>
                <c:pt idx="10381">
                  <c:v>122.3603195523</c:v>
                </c:pt>
                <c:pt idx="10382">
                  <c:v>123.58083265775</c:v>
                </c:pt>
                <c:pt idx="10383">
                  <c:v>128.8673252820001</c:v>
                </c:pt>
                <c:pt idx="10384">
                  <c:v>130.0267074528</c:v>
                </c:pt>
                <c:pt idx="10385">
                  <c:v>131.3675721036</c:v>
                </c:pt>
                <c:pt idx="10386">
                  <c:v>131.01747209712</c:v>
                </c:pt>
                <c:pt idx="10387">
                  <c:v>126.99929969496</c:v>
                </c:pt>
                <c:pt idx="10388">
                  <c:v>124.92328419233</c:v>
                </c:pt>
                <c:pt idx="10389">
                  <c:v>127.2277573949</c:v>
                </c:pt>
                <c:pt idx="10390">
                  <c:v>125.70662441624</c:v>
                </c:pt>
                <c:pt idx="10391">
                  <c:v>123.51535976617</c:v>
                </c:pt>
                <c:pt idx="10392">
                  <c:v>121.5445754663</c:v>
                </c:pt>
                <c:pt idx="10393">
                  <c:v>116.91491365332</c:v>
                </c:pt>
                <c:pt idx="10394">
                  <c:v>112.85658235725</c:v>
                </c:pt>
                <c:pt idx="10395">
                  <c:v>113.05098618666</c:v>
                </c:pt>
                <c:pt idx="10396">
                  <c:v>112.15128854289</c:v>
                </c:pt>
                <c:pt idx="10397">
                  <c:v>111.76941561824</c:v>
                </c:pt>
                <c:pt idx="10398">
                  <c:v>112.71503319516</c:v>
                </c:pt>
                <c:pt idx="10399">
                  <c:v>110.6514808064</c:v>
                </c:pt>
                <c:pt idx="10400">
                  <c:v>107.1354378928</c:v>
                </c:pt>
                <c:pt idx="10401">
                  <c:v>106.41381827615</c:v>
                </c:pt>
                <c:pt idx="10402">
                  <c:v>105.12702593925</c:v>
                </c:pt>
                <c:pt idx="10403">
                  <c:v>104.70816204345</c:v>
                </c:pt>
                <c:pt idx="10404">
                  <c:v>105.28926547461</c:v>
                </c:pt>
                <c:pt idx="10405">
                  <c:v>106.01874903158</c:v>
                </c:pt>
                <c:pt idx="10406">
                  <c:v>104.33914416884</c:v>
                </c:pt>
                <c:pt idx="10407">
                  <c:v>104.9557300288</c:v>
                </c:pt>
                <c:pt idx="10408">
                  <c:v>105.89001883152</c:v>
                </c:pt>
                <c:pt idx="10409">
                  <c:v>104.5423144528</c:v>
                </c:pt>
                <c:pt idx="10410">
                  <c:v>105.2977967223</c:v>
                </c:pt>
                <c:pt idx="10411">
                  <c:v>105.83828584175</c:v>
                </c:pt>
                <c:pt idx="10412">
                  <c:v>104.39461582732</c:v>
                </c:pt>
                <c:pt idx="10413">
                  <c:v>105.26304506067</c:v>
                </c:pt>
                <c:pt idx="10414">
                  <c:v>107.00378790479</c:v>
                </c:pt>
                <c:pt idx="10415">
                  <c:v>110.59325953312</c:v>
                </c:pt>
                <c:pt idx="10416">
                  <c:v>112.95998592129</c:v>
                </c:pt>
                <c:pt idx="10417">
                  <c:v>118.78418498246</c:v>
                </c:pt>
                <c:pt idx="10418">
                  <c:v>126.84895975028</c:v>
                </c:pt>
                <c:pt idx="10419">
                  <c:v>131.97839502809</c:v>
                </c:pt>
                <c:pt idx="10420">
                  <c:v>124.4336934883001</c:v>
                </c:pt>
                <c:pt idx="10421">
                  <c:v>122.51484552398</c:v>
                </c:pt>
                <c:pt idx="10422">
                  <c:v>120.96689027794</c:v>
                </c:pt>
                <c:pt idx="10423">
                  <c:v>121.8606915694</c:v>
                </c:pt>
                <c:pt idx="10424">
                  <c:v>123.70173990046</c:v>
                </c:pt>
                <c:pt idx="10425">
                  <c:v>124.82147962677</c:v>
                </c:pt>
                <c:pt idx="10426">
                  <c:v>126.00199873206</c:v>
                </c:pt>
                <c:pt idx="10427">
                  <c:v>127.20070641643</c:v>
                </c:pt>
                <c:pt idx="10428">
                  <c:v>128.50154054952</c:v>
                </c:pt>
                <c:pt idx="10429">
                  <c:v>128.38754268492</c:v>
                </c:pt>
                <c:pt idx="10430">
                  <c:v>129.36935569536</c:v>
                </c:pt>
                <c:pt idx="10431">
                  <c:v>130.4903754084</c:v>
                </c:pt>
                <c:pt idx="10432">
                  <c:v>130.80542540688</c:v>
                </c:pt>
                <c:pt idx="10433">
                  <c:v>133.34690772148</c:v>
                </c:pt>
                <c:pt idx="10434">
                  <c:v>134.27047058916</c:v>
                </c:pt>
                <c:pt idx="10435">
                  <c:v>132.560846511</c:v>
                </c:pt>
                <c:pt idx="10436">
                  <c:v>133.20600347317</c:v>
                </c:pt>
                <c:pt idx="10437">
                  <c:v>133.85631946205</c:v>
                </c:pt>
                <c:pt idx="10438">
                  <c:v>134.21219600769</c:v>
                </c:pt>
                <c:pt idx="10439">
                  <c:v>129.64407956832</c:v>
                </c:pt>
                <c:pt idx="10440">
                  <c:v>131.56554102192</c:v>
                </c:pt>
                <c:pt idx="10441">
                  <c:v>132.88126631988</c:v>
                </c:pt>
                <c:pt idx="10442">
                  <c:v>130.82878406988</c:v>
                </c:pt>
                <c:pt idx="10443">
                  <c:v>131.8564673064</c:v>
                </c:pt>
                <c:pt idx="10444">
                  <c:v>131.68920712716</c:v>
                </c:pt>
                <c:pt idx="10445">
                  <c:v>127.4379532536</c:v>
                </c:pt>
                <c:pt idx="10446">
                  <c:v>128.25136507584</c:v>
                </c:pt>
                <c:pt idx="10447">
                  <c:v>130.35941061312</c:v>
                </c:pt>
                <c:pt idx="10448">
                  <c:v>131.7084668448</c:v>
                </c:pt>
                <c:pt idx="10449">
                  <c:v>132.64704896973</c:v>
                </c:pt>
                <c:pt idx="10450">
                  <c:v>134.8858256295</c:v>
                </c:pt>
                <c:pt idx="10451">
                  <c:v>135.19476232761</c:v>
                </c:pt>
                <c:pt idx="10452">
                  <c:v>130.4183398176</c:v>
                </c:pt>
                <c:pt idx="10453">
                  <c:v>130.8886228908</c:v>
                </c:pt>
                <c:pt idx="10454">
                  <c:v>132.41526953976</c:v>
                </c:pt>
                <c:pt idx="10455">
                  <c:v>132.06969093024</c:v>
                </c:pt>
                <c:pt idx="10456">
                  <c:v>133.50935742547</c:v>
                </c:pt>
                <c:pt idx="10457">
                  <c:v>135.10633950825</c:v>
                </c:pt>
                <c:pt idx="10458">
                  <c:v>136.39725397621</c:v>
                </c:pt>
                <c:pt idx="10459">
                  <c:v>134.200937326</c:v>
                </c:pt>
                <c:pt idx="10460">
                  <c:v>135.36723952103</c:v>
                </c:pt>
                <c:pt idx="10461">
                  <c:v>136.10495935826</c:v>
                </c:pt>
                <c:pt idx="10462">
                  <c:v>133.00767279225</c:v>
                </c:pt>
                <c:pt idx="10463">
                  <c:v>132.2365764036</c:v>
                </c:pt>
                <c:pt idx="10464">
                  <c:v>130.61945632728</c:v>
                </c:pt>
                <c:pt idx="10465">
                  <c:v>127.41533176848</c:v>
                </c:pt>
                <c:pt idx="10466">
                  <c:v>128.624782182</c:v>
                </c:pt>
                <c:pt idx="10467">
                  <c:v>131.99156286024</c:v>
                </c:pt>
                <c:pt idx="10468">
                  <c:v>135.23394005595</c:v>
                </c:pt>
                <c:pt idx="10469">
                  <c:v>132.73888591</c:v>
                </c:pt>
                <c:pt idx="10470">
                  <c:v>133.29461405042</c:v>
                </c:pt>
                <c:pt idx="10471">
                  <c:v>135.72747593184</c:v>
                </c:pt>
                <c:pt idx="10472">
                  <c:v>133.49967682425</c:v>
                </c:pt>
                <c:pt idx="10473">
                  <c:v>132.93653698699</c:v>
                </c:pt>
                <c:pt idx="10474">
                  <c:v>134.1138543217199</c:v>
                </c:pt>
                <c:pt idx="10475">
                  <c:v>132.77251109927</c:v>
                </c:pt>
                <c:pt idx="10476">
                  <c:v>133.67398014285</c:v>
                </c:pt>
                <c:pt idx="10477">
                  <c:v>135.84198929707</c:v>
                </c:pt>
                <c:pt idx="10478">
                  <c:v>134.2004461973</c:v>
                </c:pt>
                <c:pt idx="10479">
                  <c:v>135.22436906965</c:v>
                </c:pt>
                <c:pt idx="10480">
                  <c:v>135.31726968981</c:v>
                </c:pt>
                <c:pt idx="10481">
                  <c:v>131.28994340546</c:v>
                </c:pt>
                <c:pt idx="10482">
                  <c:v>130.802315088</c:v>
                </c:pt>
                <c:pt idx="10483">
                  <c:v>131.64324489492</c:v>
                </c:pt>
                <c:pt idx="10484">
                  <c:v>128.962871415</c:v>
                </c:pt>
                <c:pt idx="10485">
                  <c:v>126.07109255533</c:v>
                </c:pt>
                <c:pt idx="10486">
                  <c:v>123.2592820561</c:v>
                </c:pt>
                <c:pt idx="10487">
                  <c:v>121.1086362918</c:v>
                </c:pt>
                <c:pt idx="10488">
                  <c:v>124.19623370814</c:v>
                </c:pt>
                <c:pt idx="10489">
                  <c:v>128.3697674982</c:v>
                </c:pt>
                <c:pt idx="10490">
                  <c:v>130.25617324848</c:v>
                </c:pt>
                <c:pt idx="10491">
                  <c:v>124.69588750566</c:v>
                </c:pt>
                <c:pt idx="10492">
                  <c:v>124.07350036481</c:v>
                </c:pt>
                <c:pt idx="10493">
                  <c:v>123.10018375164</c:v>
                </c:pt>
                <c:pt idx="10494">
                  <c:v>119.83872273386</c:v>
                </c:pt>
                <c:pt idx="10495">
                  <c:v>121.7798020955</c:v>
                </c:pt>
                <c:pt idx="10496">
                  <c:v>126.96120360225</c:v>
                </c:pt>
                <c:pt idx="10497">
                  <c:v>126.42024415014</c:v>
                </c:pt>
                <c:pt idx="10498">
                  <c:v>129.04971117216</c:v>
                </c:pt>
                <c:pt idx="10499">
                  <c:v>128.77745830272</c:v>
                </c:pt>
                <c:pt idx="10500">
                  <c:v>123.99090543927</c:v>
                </c:pt>
                <c:pt idx="10501">
                  <c:v>124.74171861569</c:v>
                </c:pt>
                <c:pt idx="10502">
                  <c:v>125.18255358845</c:v>
                </c:pt>
                <c:pt idx="10503">
                  <c:v>122.25969140869</c:v>
                </c:pt>
                <c:pt idx="10504">
                  <c:v>119.16320951744</c:v>
                </c:pt>
                <c:pt idx="10505">
                  <c:v>116.19998244774</c:v>
                </c:pt>
                <c:pt idx="10506">
                  <c:v>112.14469811925</c:v>
                </c:pt>
                <c:pt idx="10507">
                  <c:v>112.52419263024</c:v>
                </c:pt>
                <c:pt idx="10508">
                  <c:v>110.79457633728</c:v>
                </c:pt>
                <c:pt idx="10509">
                  <c:v>107.69362235496</c:v>
                </c:pt>
                <c:pt idx="10510">
                  <c:v>108.43033000864</c:v>
                </c:pt>
                <c:pt idx="10511">
                  <c:v>109.21152278744</c:v>
                </c:pt>
                <c:pt idx="10512">
                  <c:v>107.19435225108</c:v>
                </c:pt>
                <c:pt idx="10513">
                  <c:v>108.1126480384</c:v>
                </c:pt>
                <c:pt idx="10514">
                  <c:v>109.00828909516</c:v>
                </c:pt>
                <c:pt idx="10515">
                  <c:v>107.40778997984</c:v>
                </c:pt>
                <c:pt idx="10516">
                  <c:v>108.246172403</c:v>
                </c:pt>
                <c:pt idx="10517">
                  <c:v>109.05277422028</c:v>
                </c:pt>
                <c:pt idx="10518">
                  <c:v>107.52846360484</c:v>
                </c:pt>
                <c:pt idx="10519">
                  <c:v>108.59571934376</c:v>
                </c:pt>
                <c:pt idx="10520">
                  <c:v>109.25600791256</c:v>
                </c:pt>
                <c:pt idx="10521">
                  <c:v>107.69362235496</c:v>
                </c:pt>
                <c:pt idx="10522">
                  <c:v>108.50022417224</c:v>
                </c:pt>
                <c:pt idx="10523">
                  <c:v>109.3194918932</c:v>
                </c:pt>
                <c:pt idx="10524">
                  <c:v>107.76981085484</c:v>
                </c:pt>
                <c:pt idx="10525">
                  <c:v>108.57641267212</c:v>
                </c:pt>
                <c:pt idx="10526">
                  <c:v>109.1585682688</c:v>
                </c:pt>
                <c:pt idx="10527">
                  <c:v>107.5611677312</c:v>
                </c:pt>
                <c:pt idx="10528">
                  <c:v>108.77388826736</c:v>
                </c:pt>
                <c:pt idx="10529">
                  <c:v>109.56297734376</c:v>
                </c:pt>
                <c:pt idx="10530">
                  <c:v>107.95937965072</c:v>
                </c:pt>
                <c:pt idx="10531">
                  <c:v>108.53196616256</c:v>
                </c:pt>
                <c:pt idx="10532">
                  <c:v>109.177607424</c:v>
                </c:pt>
                <c:pt idx="10533">
                  <c:v>107.618246656</c:v>
                </c:pt>
                <c:pt idx="10534">
                  <c:v>108.4106069632</c:v>
                </c:pt>
                <c:pt idx="10535">
                  <c:v>109.37030997016</c:v>
                </c:pt>
                <c:pt idx="10536">
                  <c:v>107.5738476544</c:v>
                </c:pt>
                <c:pt idx="10537">
                  <c:v>108.61452622984</c:v>
                </c:pt>
                <c:pt idx="10538">
                  <c:v>99.59586219183987</c:v>
                </c:pt>
                <c:pt idx="10589">
                  <c:v>102.19389943888</c:v>
                </c:pt>
                <c:pt idx="10590">
                  <c:v>108.996242992</c:v>
                </c:pt>
                <c:pt idx="10591">
                  <c:v>109.92249549632</c:v>
                </c:pt>
                <c:pt idx="10592">
                  <c:v>108.5659746392</c:v>
                </c:pt>
                <c:pt idx="10593">
                  <c:v>109.2964749552</c:v>
                </c:pt>
                <c:pt idx="10594">
                  <c:v>108.98346468464</c:v>
                </c:pt>
                <c:pt idx="10595">
                  <c:v>108.63848922576</c:v>
                </c:pt>
                <c:pt idx="10596">
                  <c:v>109.51366734048</c:v>
                </c:pt>
                <c:pt idx="10597">
                  <c:v>107.72804102476</c:v>
                </c:pt>
                <c:pt idx="10598">
                  <c:v>108.753493992</c:v>
                </c:pt>
                <c:pt idx="10599">
                  <c:v>109.52003707424</c:v>
                </c:pt>
                <c:pt idx="10600">
                  <c:v>107.78545210824</c:v>
                </c:pt>
                <c:pt idx="10601">
                  <c:v>109.0396042358</c:v>
                </c:pt>
                <c:pt idx="10602">
                  <c:v>109.40486332524</c:v>
                </c:pt>
                <c:pt idx="10603">
                  <c:v>108.03161672576</c:v>
                </c:pt>
                <c:pt idx="10604">
                  <c:v>108.874868492</c:v>
                </c:pt>
                <c:pt idx="10605">
                  <c:v>109.34023717152</c:v>
                </c:pt>
                <c:pt idx="10606">
                  <c:v>107.96396530164</c:v>
                </c:pt>
                <c:pt idx="10607">
                  <c:v>109.0537259552</c:v>
                </c:pt>
                <c:pt idx="10608">
                  <c:v>109.92133048608</c:v>
                </c:pt>
                <c:pt idx="10609">
                  <c:v>108.46763998608</c:v>
                </c:pt>
                <c:pt idx="10610">
                  <c:v>109.15622410212</c:v>
                </c:pt>
                <c:pt idx="10611">
                  <c:v>109.91493424788</c:v>
                </c:pt>
                <c:pt idx="10612">
                  <c:v>108.4166251408</c:v>
                </c:pt>
                <c:pt idx="10613">
                  <c:v>109.46896268464</c:v>
                </c:pt>
                <c:pt idx="10614">
                  <c:v>110.33132365216</c:v>
                </c:pt>
                <c:pt idx="10615">
                  <c:v>108.49950488184</c:v>
                </c:pt>
                <c:pt idx="10616">
                  <c:v>109.33473729552</c:v>
                </c:pt>
                <c:pt idx="10617">
                  <c:v>110.4399198448</c:v>
                </c:pt>
                <c:pt idx="10618">
                  <c:v>108.5066155368</c:v>
                </c:pt>
                <c:pt idx="10619">
                  <c:v>109.64782014784</c:v>
                </c:pt>
                <c:pt idx="10620">
                  <c:v>110.26560316156</c:v>
                </c:pt>
                <c:pt idx="10621">
                  <c:v>108.36028874656</c:v>
                </c:pt>
                <c:pt idx="10622">
                  <c:v>109.19387169096</c:v>
                </c:pt>
                <c:pt idx="10623">
                  <c:v>109.97023165208</c:v>
                </c:pt>
                <c:pt idx="10624">
                  <c:v>108.36663395904</c:v>
                </c:pt>
                <c:pt idx="10625">
                  <c:v>109.20025559376</c:v>
                </c:pt>
                <c:pt idx="10626">
                  <c:v>109.82759543168</c:v>
                </c:pt>
                <c:pt idx="10627">
                  <c:v>108.22076336452</c:v>
                </c:pt>
                <c:pt idx="10628">
                  <c:v>109.27024638264</c:v>
                </c:pt>
                <c:pt idx="10629">
                  <c:v>109.85300447016</c:v>
                </c:pt>
                <c:pt idx="10630">
                  <c:v>107.9605275008</c:v>
                </c:pt>
                <c:pt idx="10631">
                  <c:v>108.93210059528</c:v>
                </c:pt>
                <c:pt idx="10632">
                  <c:v>109.69421728744</c:v>
                </c:pt>
                <c:pt idx="10633">
                  <c:v>108.1191272106</c:v>
                </c:pt>
                <c:pt idx="10634">
                  <c:v>108.6831675008</c:v>
                </c:pt>
                <c:pt idx="10635">
                  <c:v>109.28848193472</c:v>
                </c:pt>
                <c:pt idx="10636">
                  <c:v>107.53539575736</c:v>
                </c:pt>
                <c:pt idx="10637">
                  <c:v>108.7275279616</c:v>
                </c:pt>
                <c:pt idx="10638">
                  <c:v>109.40868830972</c:v>
                </c:pt>
                <c:pt idx="10639">
                  <c:v>108.1253279616</c:v>
                </c:pt>
                <c:pt idx="10640">
                  <c:v>108.7190691446</c:v>
                </c:pt>
                <c:pt idx="10641">
                  <c:v>109.29705642272</c:v>
                </c:pt>
                <c:pt idx="10642">
                  <c:v>107.64903394616</c:v>
                </c:pt>
                <c:pt idx="10643">
                  <c:v>108.31539941068</c:v>
                </c:pt>
                <c:pt idx="10644">
                  <c:v>107.08706238952</c:v>
                </c:pt>
                <c:pt idx="10645">
                  <c:v>107.68516928972</c:v>
                </c:pt>
                <c:pt idx="10646">
                  <c:v>108.4792408502</c:v>
                </c:pt>
                <c:pt idx="10647">
                  <c:v>108.99088984624</c:v>
                </c:pt>
                <c:pt idx="10648">
                  <c:v>107.527650076</c:v>
                </c:pt>
                <c:pt idx="10649">
                  <c:v>107.80485709756</c:v>
                </c:pt>
                <c:pt idx="10650">
                  <c:v>107.39645771504</c:v>
                </c:pt>
                <c:pt idx="10781">
                  <c:v>107.54802648848</c:v>
                </c:pt>
                <c:pt idx="10782">
                  <c:v>108.40907132824</c:v>
                </c:pt>
                <c:pt idx="10783">
                  <c:v>109.14927333596</c:v>
                </c:pt>
                <c:pt idx="10784">
                  <c:v>107.50438853348</c:v>
                </c:pt>
                <c:pt idx="10785">
                  <c:v>108.20031612916</c:v>
                </c:pt>
                <c:pt idx="10786">
                  <c:v>108.87093307052</c:v>
                </c:pt>
                <c:pt idx="10787">
                  <c:v>107.4407277312</c:v>
                </c:pt>
                <c:pt idx="10788">
                  <c:v>108.0809675008</c:v>
                </c:pt>
                <c:pt idx="10789">
                  <c:v>108.6747947325599</c:v>
                </c:pt>
                <c:pt idx="10790">
                  <c:v>109.3234072704</c:v>
                </c:pt>
                <c:pt idx="10791">
                  <c:v>107.6055667328</c:v>
                </c:pt>
                <c:pt idx="10792">
                  <c:v>108.44940609528</c:v>
                </c:pt>
                <c:pt idx="10793">
                  <c:v>108.993767808</c:v>
                </c:pt>
                <c:pt idx="10794">
                  <c:v>107.2949278848</c:v>
                </c:pt>
                <c:pt idx="10795">
                  <c:v>108.26520987408</c:v>
                </c:pt>
                <c:pt idx="10796">
                  <c:v>109.05910717212</c:v>
                </c:pt>
                <c:pt idx="10797">
                  <c:v>107.2886071936</c:v>
                </c:pt>
                <c:pt idx="10798">
                  <c:v>108.2398008356</c:v>
                </c:pt>
                <c:pt idx="10799">
                  <c:v>109.64782014784</c:v>
                </c:pt>
                <c:pt idx="10855">
                  <c:v>109.17344784528</c:v>
                </c:pt>
                <c:pt idx="10856">
                  <c:v>109.31641321896</c:v>
                </c:pt>
                <c:pt idx="10857">
                  <c:v>109.94487125248</c:v>
                </c:pt>
                <c:pt idx="10858">
                  <c:v>111.22549006872</c:v>
                </c:pt>
                <c:pt idx="10859">
                  <c:v>109.45563525248</c:v>
                </c:pt>
                <c:pt idx="10860">
                  <c:v>110.30534033728</c:v>
                </c:pt>
                <c:pt idx="10861">
                  <c:v>111.25164017792</c:v>
                </c:pt>
                <c:pt idx="10862">
                  <c:v>109.83238629408</c:v>
                </c:pt>
                <c:pt idx="10863">
                  <c:v>110.9593600668</c:v>
                </c:pt>
                <c:pt idx="10864">
                  <c:v>109.15520594492</c:v>
                </c:pt>
                <c:pt idx="10865">
                  <c:v>110.35477651264</c:v>
                </c:pt>
                <c:pt idx="10866">
                  <c:v>110.54827050592</c:v>
                </c:pt>
                <c:pt idx="10867">
                  <c:v>111.09070110336</c:v>
                </c:pt>
                <c:pt idx="10868">
                  <c:v>109.65823851884</c:v>
                </c:pt>
                <c:pt idx="10869">
                  <c:v>110.6104397864</c:v>
                </c:pt>
                <c:pt idx="10870">
                  <c:v>111.14808234336</c:v>
                </c:pt>
                <c:pt idx="10871">
                  <c:v>109.36549841184</c:v>
                </c:pt>
                <c:pt idx="10872">
                  <c:v>110.5910313168</c:v>
                </c:pt>
                <c:pt idx="10873">
                  <c:v>110.88471317792</c:v>
                </c:pt>
                <c:pt idx="10874">
                  <c:v>109.432524807</c:v>
                </c:pt>
                <c:pt idx="10875">
                  <c:v>110.13550773128</c:v>
                </c:pt>
                <c:pt idx="10876">
                  <c:v>110.88366476884</c:v>
                </c:pt>
                <c:pt idx="10877">
                  <c:v>111.8704973512</c:v>
                </c:pt>
                <c:pt idx="10878">
                  <c:v>110.1193347864</c:v>
                </c:pt>
                <c:pt idx="10879">
                  <c:v>110.8753614676</c:v>
                </c:pt>
                <c:pt idx="10880">
                  <c:v>111.41253913152</c:v>
                </c:pt>
                <c:pt idx="10881">
                  <c:v>110.003001834</c:v>
                </c:pt>
                <c:pt idx="10882">
                  <c:v>110.56117179348</c:v>
                </c:pt>
                <c:pt idx="10883">
                  <c:v>111.18079880512</c:v>
                </c:pt>
                <c:pt idx="10884">
                  <c:v>109.55860964576</c:v>
                </c:pt>
                <c:pt idx="10885">
                  <c:v>110.86891817</c:v>
                </c:pt>
                <c:pt idx="10886">
                  <c:v>111.59311794372</c:v>
                </c:pt>
                <c:pt idx="10887">
                  <c:v>109.79035095424</c:v>
                </c:pt>
                <c:pt idx="10888">
                  <c:v>110.57571172032</c:v>
                </c:pt>
                <c:pt idx="10889">
                  <c:v>111.18079880512</c:v>
                </c:pt>
                <c:pt idx="10890">
                  <c:v>109.53931417792</c:v>
                </c:pt>
                <c:pt idx="10891">
                  <c:v>110.48380328176</c:v>
                </c:pt>
                <c:pt idx="10892">
                  <c:v>109.73888332704</c:v>
                </c:pt>
                <c:pt idx="10893">
                  <c:v>109.70341263212</c:v>
                </c:pt>
                <c:pt idx="10894">
                  <c:v>110.55474075652</c:v>
                </c:pt>
                <c:pt idx="10895">
                  <c:v>108.74753463552</c:v>
                </c:pt>
                <c:pt idx="10896">
                  <c:v>109.590820944</c:v>
                </c:pt>
                <c:pt idx="10897">
                  <c:v>110.5934446192</c:v>
                </c:pt>
                <c:pt idx="10898">
                  <c:v>108.76041132704</c:v>
                </c:pt>
                <c:pt idx="10899">
                  <c:v>109.35578501504</c:v>
                </c:pt>
                <c:pt idx="10900">
                  <c:v>110.4405260288</c:v>
                </c:pt>
                <c:pt idx="10901">
                  <c:v>108.74540814004</c:v>
                </c:pt>
                <c:pt idx="10902">
                  <c:v>109.60369763552</c:v>
                </c:pt>
                <c:pt idx="10903">
                  <c:v>110.42764933728</c:v>
                </c:pt>
                <c:pt idx="10904">
                  <c:v>108.73255604456</c:v>
                </c:pt>
                <c:pt idx="10905">
                  <c:v>109.58708366956</c:v>
                </c:pt>
                <c:pt idx="10906">
                  <c:v>110.21742322024</c:v>
                </c:pt>
                <c:pt idx="10990">
                  <c:v>106.50364951534</c:v>
                </c:pt>
                <c:pt idx="10991">
                  <c:v>107.4147303481</c:v>
                </c:pt>
                <c:pt idx="10992">
                  <c:v>106.13198216838</c:v>
                </c:pt>
                <c:pt idx="10993">
                  <c:v>106.90731085944</c:v>
                </c:pt>
                <c:pt idx="10994">
                  <c:v>107.54578453752</c:v>
                </c:pt>
                <c:pt idx="10995">
                  <c:v>106.01688223217</c:v>
                </c:pt>
                <c:pt idx="10996">
                  <c:v>106.79694681824</c:v>
                </c:pt>
                <c:pt idx="10997">
                  <c:v>107.62694403699</c:v>
                </c:pt>
                <c:pt idx="10998">
                  <c:v>106.01062168172</c:v>
                </c:pt>
                <c:pt idx="10999">
                  <c:v>106.79694681824</c:v>
                </c:pt>
                <c:pt idx="11000">
                  <c:v>107.60197772065</c:v>
                </c:pt>
                <c:pt idx="11001">
                  <c:v>106.04807115623</c:v>
                </c:pt>
                <c:pt idx="11002">
                  <c:v>106.38852863457</c:v>
                </c:pt>
                <c:pt idx="11003">
                  <c:v>107.67061611922</c:v>
                </c:pt>
                <c:pt idx="11004">
                  <c:v>106.30705270983</c:v>
                </c:pt>
                <c:pt idx="11005">
                  <c:v>106.87806837498</c:v>
                </c:pt>
                <c:pt idx="11006">
                  <c:v>107.94530238891</c:v>
                </c:pt>
                <c:pt idx="11007">
                  <c:v>106.03841974558</c:v>
                </c:pt>
                <c:pt idx="11008">
                  <c:v>107.38252948444</c:v>
                </c:pt>
                <c:pt idx="11009">
                  <c:v>105.67365229659</c:v>
                </c:pt>
                <c:pt idx="11010">
                  <c:v>106.18792249114</c:v>
                </c:pt>
                <c:pt idx="11011">
                  <c:v>107.28993670913</c:v>
                </c:pt>
                <c:pt idx="11012">
                  <c:v>105.81718964418</c:v>
                </c:pt>
                <c:pt idx="11013">
                  <c:v>106.61595999614</c:v>
                </c:pt>
                <c:pt idx="11014">
                  <c:v>107.19687668382</c:v>
                </c:pt>
                <c:pt idx="11015">
                  <c:v>105.89831120092</c:v>
                </c:pt>
                <c:pt idx="11016">
                  <c:v>106.44947655993</c:v>
                </c:pt>
                <c:pt idx="11017">
                  <c:v>107.4834066894</c:v>
                </c:pt>
                <c:pt idx="11018">
                  <c:v>106.14448992259</c:v>
                </c:pt>
                <c:pt idx="11019">
                  <c:v>106.36366070239</c:v>
                </c:pt>
                <c:pt idx="11020">
                  <c:v>107.39617580993</c:v>
                </c:pt>
                <c:pt idx="11021">
                  <c:v>105.88895486799</c:v>
                </c:pt>
                <c:pt idx="11022">
                  <c:v>106.45066067181</c:v>
                </c:pt>
                <c:pt idx="11023">
                  <c:v>107.37750690072</c:v>
                </c:pt>
                <c:pt idx="11024">
                  <c:v>105.58043421835</c:v>
                </c:pt>
                <c:pt idx="11025">
                  <c:v>106.8281357423</c:v>
                </c:pt>
                <c:pt idx="11026">
                  <c:v>107.46467896766</c:v>
                </c:pt>
                <c:pt idx="11027">
                  <c:v>106.02936539034</c:v>
                </c:pt>
                <c:pt idx="11028">
                  <c:v>106.9823573847</c:v>
                </c:pt>
                <c:pt idx="11029">
                  <c:v>107.35880012354</c:v>
                </c:pt>
                <c:pt idx="11030">
                  <c:v>105.8142034952101</c:v>
                </c:pt>
                <c:pt idx="11031">
                  <c:v>106.63635499188</c:v>
                </c:pt>
                <c:pt idx="11032">
                  <c:v>107.67683872694</c:v>
                </c:pt>
                <c:pt idx="11033">
                  <c:v>105.85782739665</c:v>
                </c:pt>
                <c:pt idx="11034">
                  <c:v>106.7158252615</c:v>
                </c:pt>
                <c:pt idx="11035">
                  <c:v>107.47092353123</c:v>
                </c:pt>
                <c:pt idx="11036">
                  <c:v>105.61153803018</c:v>
                </c:pt>
                <c:pt idx="11037">
                  <c:v>106.82191313458</c:v>
                </c:pt>
                <c:pt idx="11038">
                  <c:v>107.64564980288</c:v>
                </c:pt>
                <c:pt idx="11039">
                  <c:v>106.2415411365</c:v>
                </c:pt>
                <c:pt idx="11040">
                  <c:v>107.07153835525</c:v>
                </c:pt>
                <c:pt idx="11041">
                  <c:v>107.82663662498</c:v>
                </c:pt>
                <c:pt idx="11042">
                  <c:v>105.95124767864</c:v>
                </c:pt>
                <c:pt idx="11043">
                  <c:v>106.61143786762</c:v>
                </c:pt>
                <c:pt idx="11044">
                  <c:v>107.15928335931</c:v>
                </c:pt>
                <c:pt idx="11045">
                  <c:v>106.03558799806</c:v>
                </c:pt>
                <c:pt idx="11046">
                  <c:v>106.63635499188</c:v>
                </c:pt>
                <c:pt idx="11047">
                  <c:v>107.69558243556</c:v>
                </c:pt>
                <c:pt idx="11048">
                  <c:v>105.96370624077</c:v>
                </c:pt>
                <c:pt idx="11049">
                  <c:v>106.61230223098</c:v>
                </c:pt>
                <c:pt idx="11050">
                  <c:v>105.27859892753</c:v>
                </c:pt>
                <c:pt idx="11051">
                  <c:v>106.04466796063</c:v>
                </c:pt>
                <c:pt idx="11052">
                  <c:v>106.63093428351</c:v>
                </c:pt>
                <c:pt idx="11053">
                  <c:v>105.34710208526</c:v>
                </c:pt>
                <c:pt idx="11054">
                  <c:v>105.86017955877</c:v>
                </c:pt>
                <c:pt idx="11055">
                  <c:v>106.89790906067</c:v>
                </c:pt>
                <c:pt idx="11056">
                  <c:v>105.39693633378</c:v>
                </c:pt>
                <c:pt idx="11057">
                  <c:v>106.18167427609</c:v>
                </c:pt>
                <c:pt idx="11058">
                  <c:v>106.91661583785</c:v>
                </c:pt>
                <c:pt idx="11059">
                  <c:v>105.49266547449</c:v>
                </c:pt>
                <c:pt idx="11060">
                  <c:v>106.0882539941</c:v>
                </c:pt>
                <c:pt idx="11061">
                  <c:v>106.90415727572</c:v>
                </c:pt>
                <c:pt idx="11062">
                  <c:v>105.59875334757</c:v>
                </c:pt>
                <c:pt idx="11063">
                  <c:v>106.1442985897</c:v>
                </c:pt>
                <c:pt idx="11064">
                  <c:v>106.75527394441</c:v>
                </c:pt>
                <c:pt idx="11065">
                  <c:v>105.21368890851</c:v>
                </c:pt>
                <c:pt idx="11066">
                  <c:v>106.2003431853</c:v>
                </c:pt>
                <c:pt idx="11067">
                  <c:v>106.97266043345</c:v>
                </c:pt>
                <c:pt idx="11068">
                  <c:v>105.21368890851</c:v>
                </c:pt>
                <c:pt idx="11069">
                  <c:v>106.16300536688</c:v>
                </c:pt>
                <c:pt idx="11070">
                  <c:v>106.74903806476</c:v>
                </c:pt>
                <c:pt idx="11071">
                  <c:v>105.35956064739</c:v>
                </c:pt>
                <c:pt idx="11072">
                  <c:v>106.08204364702</c:v>
                </c:pt>
                <c:pt idx="11073">
                  <c:v>106.89790906067</c:v>
                </c:pt>
                <c:pt idx="11074">
                  <c:v>105.61123650574</c:v>
                </c:pt>
                <c:pt idx="11075">
                  <c:v>106.21280174743</c:v>
                </c:pt>
                <c:pt idx="11076">
                  <c:v>107.04116359118</c:v>
                </c:pt>
                <c:pt idx="11077">
                  <c:v>105.45298092938</c:v>
                </c:pt>
                <c:pt idx="11078">
                  <c:v>106.43497317404</c:v>
                </c:pt>
                <c:pt idx="11079">
                  <c:v>107.04741180623</c:v>
                </c:pt>
                <c:pt idx="11080">
                  <c:v>105.47789805364</c:v>
                </c:pt>
                <c:pt idx="11081">
                  <c:v>106.25642564887</c:v>
                </c:pt>
                <c:pt idx="11082">
                  <c:v>106.76147203085</c:v>
                </c:pt>
                <c:pt idx="11083">
                  <c:v>105.30347818382</c:v>
                </c:pt>
                <c:pt idx="11084">
                  <c:v>106.39130109181</c:v>
                </c:pt>
                <c:pt idx="11085">
                  <c:v>106.91064183072</c:v>
                </c:pt>
                <c:pt idx="11086">
                  <c:v>106.01941238049</c:v>
                </c:pt>
                <c:pt idx="11087">
                  <c:v>106.62844315431</c:v>
                </c:pt>
                <c:pt idx="11088">
                  <c:v>107.42099089855</c:v>
                </c:pt>
                <c:pt idx="11089">
                  <c:v>107.11232385176</c:v>
                </c:pt>
                <c:pt idx="11090">
                  <c:v>110.6525588180399</c:v>
                </c:pt>
                <c:pt idx="11091">
                  <c:v>118.0722816738</c:v>
                </c:pt>
                <c:pt idx="11092">
                  <c:v>125.34006124562</c:v>
                </c:pt>
                <c:pt idx="11093">
                  <c:v>133.88692170656</c:v>
                </c:pt>
                <c:pt idx="11094">
                  <c:v>130.302262428</c:v>
                </c:pt>
                <c:pt idx="11095">
                  <c:v>126.89815684752</c:v>
                </c:pt>
                <c:pt idx="11096">
                  <c:v>126.08965379627</c:v>
                </c:pt>
                <c:pt idx="11097">
                  <c:v>125.99572798793</c:v>
                </c:pt>
                <c:pt idx="11098">
                  <c:v>123.41990314193</c:v>
                </c:pt>
                <c:pt idx="11099">
                  <c:v>124.35658637802</c:v>
                </c:pt>
                <c:pt idx="11100">
                  <c:v>126.09075526771</c:v>
                </c:pt>
                <c:pt idx="11101">
                  <c:v>124.8682044552</c:v>
                </c:pt>
                <c:pt idx="11102">
                  <c:v>126.18552508106</c:v>
                </c:pt>
                <c:pt idx="11103">
                  <c:v>127.33377483658</c:v>
                </c:pt>
                <c:pt idx="11104">
                  <c:v>124.13162877653</c:v>
                </c:pt>
                <c:pt idx="11105">
                  <c:v>125.59558381367</c:v>
                </c:pt>
                <c:pt idx="11106">
                  <c:v>126.89319769235</c:v>
                </c:pt>
                <c:pt idx="11107">
                  <c:v>124.17934043615</c:v>
                </c:pt>
                <c:pt idx="11108">
                  <c:v>123.89227214769</c:v>
                </c:pt>
                <c:pt idx="11109">
                  <c:v>124.15610044072</c:v>
                </c:pt>
                <c:pt idx="11110">
                  <c:v>122.51838214291</c:v>
                </c:pt>
                <c:pt idx="11111">
                  <c:v>124.42803109699</c:v>
                </c:pt>
                <c:pt idx="11112">
                  <c:v>125.09810798496</c:v>
                </c:pt>
                <c:pt idx="11113">
                  <c:v>123.6893079775</c:v>
                </c:pt>
                <c:pt idx="11114">
                  <c:v>124.3770449162</c:v>
                </c:pt>
                <c:pt idx="11115">
                  <c:v>126.08220902004</c:v>
                </c:pt>
                <c:pt idx="11116">
                  <c:v>124.86596150205</c:v>
                </c:pt>
                <c:pt idx="11117">
                  <c:v>126.20705092032</c:v>
                </c:pt>
                <c:pt idx="11118">
                  <c:v>127.92487996624</c:v>
                </c:pt>
                <c:pt idx="11119">
                  <c:v>126.7688185356</c:v>
                </c:pt>
                <c:pt idx="11120">
                  <c:v>130.64652638604</c:v>
                </c:pt>
                <c:pt idx="11121">
                  <c:v>132.871273416</c:v>
                </c:pt>
                <c:pt idx="11122">
                  <c:v>132.40768882621</c:v>
                </c:pt>
                <c:pt idx="11123">
                  <c:v>132.56336953013</c:v>
                </c:pt>
                <c:pt idx="11124">
                  <c:v>132.8635550184</c:v>
                </c:pt>
                <c:pt idx="11125">
                  <c:v>130.967088252</c:v>
                </c:pt>
                <c:pt idx="11126">
                  <c:v>127.95268984344</c:v>
                </c:pt>
                <c:pt idx="11127">
                  <c:v>126.4166018619</c:v>
                </c:pt>
                <c:pt idx="11128">
                  <c:v>124.01091533684</c:v>
                </c:pt>
                <c:pt idx="11129">
                  <c:v>124.586954549</c:v>
                </c:pt>
                <c:pt idx="11130">
                  <c:v>122.53897507738</c:v>
                </c:pt>
                <c:pt idx="11131">
                  <c:v>117.7151160028</c:v>
                </c:pt>
                <c:pt idx="11132">
                  <c:v>114.89826963033</c:v>
                </c:pt>
                <c:pt idx="11133">
                  <c:v>111.8846071436</c:v>
                </c:pt>
                <c:pt idx="11134">
                  <c:v>111.4605785634</c:v>
                </c:pt>
                <c:pt idx="11135">
                  <c:v>109.677610057</c:v>
                </c:pt>
                <c:pt idx="11136">
                  <c:v>108.32683093472</c:v>
                </c:pt>
                <c:pt idx="11137">
                  <c:v>107.33388299928</c:v>
                </c:pt>
                <c:pt idx="11138">
                  <c:v>105.51206630146</c:v>
                </c:pt>
                <c:pt idx="11139">
                  <c:v>106.05398426315</c:v>
                </c:pt>
                <c:pt idx="11140">
                  <c:v>106.60531140133</c:v>
                </c:pt>
                <c:pt idx="11141">
                  <c:v>104.79943188932</c:v>
                </c:pt>
                <c:pt idx="11142">
                  <c:v>105.61505335962</c:v>
                </c:pt>
                <c:pt idx="11143">
                  <c:v>106.15105698295</c:v>
                </c:pt>
                <c:pt idx="11144">
                  <c:v>104.74379230399</c:v>
                </c:pt>
                <c:pt idx="11145">
                  <c:v>105.36172971611</c:v>
                </c:pt>
                <c:pt idx="11146">
                  <c:v>106.25147103382</c:v>
                </c:pt>
                <c:pt idx="11147">
                  <c:v>104.19154068925</c:v>
                </c:pt>
                <c:pt idx="11148">
                  <c:v>104.70816204345</c:v>
                </c:pt>
                <c:pt idx="11149">
                  <c:v>106.5068696923</c:v>
                </c:pt>
                <c:pt idx="11150">
                  <c:v>106.31868059155</c:v>
                </c:pt>
                <c:pt idx="11151">
                  <c:v>107.39530481592</c:v>
                </c:pt>
                <c:pt idx="11152">
                  <c:v>113.22907739325</c:v>
                </c:pt>
                <c:pt idx="11153">
                  <c:v>122.51430083176</c:v>
                </c:pt>
                <c:pt idx="11154">
                  <c:v>127.84008866112</c:v>
                </c:pt>
                <c:pt idx="11155">
                  <c:v>132.1559308212</c:v>
                </c:pt>
                <c:pt idx="11156">
                  <c:v>127.82451498146</c:v>
                </c:pt>
                <c:pt idx="11157">
                  <c:v>124.69588750566</c:v>
                </c:pt>
                <c:pt idx="11158">
                  <c:v>125.6029098724299</c:v>
                </c:pt>
                <c:pt idx="11159">
                  <c:v>125.13450312715</c:v>
                </c:pt>
                <c:pt idx="11160">
                  <c:v>121.5766307094</c:v>
                </c:pt>
                <c:pt idx="11161">
                  <c:v>120.6741517989</c:v>
                </c:pt>
                <c:pt idx="11162">
                  <c:v>121.07284739524</c:v>
                </c:pt>
                <c:pt idx="11163">
                  <c:v>120.7983551313</c:v>
                </c:pt>
                <c:pt idx="11164">
                  <c:v>119.68086025158</c:v>
                </c:pt>
                <c:pt idx="11165">
                  <c:v>120.48195514924</c:v>
                </c:pt>
                <c:pt idx="11166">
                  <c:v>121.42366572284</c:v>
                </c:pt>
                <c:pt idx="11167">
                  <c:v>118.8778710905</c:v>
                </c:pt>
                <c:pt idx="11168">
                  <c:v>119.3735494688</c:v>
                </c:pt>
                <c:pt idx="11169">
                  <c:v>120.50667335582</c:v>
                </c:pt>
                <c:pt idx="11170">
                  <c:v>118.5641023614</c:v>
                </c:pt>
                <c:pt idx="11171">
                  <c:v>119.5061379063</c:v>
                </c:pt>
                <c:pt idx="11172">
                  <c:v>120.18723340756</c:v>
                </c:pt>
                <c:pt idx="11173">
                  <c:v>118.46662084506</c:v>
                </c:pt>
                <c:pt idx="11174">
                  <c:v>119.36523590324</c:v>
                </c:pt>
                <c:pt idx="11175">
                  <c:v>120.378421326</c:v>
                </c:pt>
                <c:pt idx="11176">
                  <c:v>118.2576484787</c:v>
                </c:pt>
                <c:pt idx="11177">
                  <c:v>119.2688788527</c:v>
                </c:pt>
                <c:pt idx="11178">
                  <c:v>120.1760807633</c:v>
                </c:pt>
                <c:pt idx="11179">
                  <c:v>118.4663899865</c:v>
                </c:pt>
                <c:pt idx="11180">
                  <c:v>119.3177562543</c:v>
                </c:pt>
                <c:pt idx="11181">
                  <c:v>119.94340407778</c:v>
                </c:pt>
                <c:pt idx="11182">
                  <c:v>118.7578426549</c:v>
                </c:pt>
                <c:pt idx="11183">
                  <c:v>119.3322288019</c:v>
                </c:pt>
                <c:pt idx="11184">
                  <c:v>120.16414119528</c:v>
                </c:pt>
                <c:pt idx="11185">
                  <c:v>118.45840839136</c:v>
                </c:pt>
                <c:pt idx="11186">
                  <c:v>119.192126058</c:v>
                </c:pt>
                <c:pt idx="11187">
                  <c:v>121.1644414926</c:v>
                </c:pt>
                <c:pt idx="11188">
                  <c:v>119.104596617</c:v>
                </c:pt>
                <c:pt idx="11189">
                  <c:v>120.36057699692</c:v>
                </c:pt>
                <c:pt idx="11190">
                  <c:v>121.8195535561</c:v>
                </c:pt>
                <c:pt idx="11191">
                  <c:v>121.4833616353</c:v>
                </c:pt>
                <c:pt idx="11192">
                  <c:v>125.46722916245</c:v>
                </c:pt>
                <c:pt idx="11193">
                  <c:v>127.67642277609</c:v>
                </c:pt>
                <c:pt idx="11194">
                  <c:v>125.50612690985</c:v>
                </c:pt>
                <c:pt idx="11195">
                  <c:v>126.11312447569</c:v>
                </c:pt>
                <c:pt idx="11196">
                  <c:v>129.15512546112</c:v>
                </c:pt>
                <c:pt idx="11197">
                  <c:v>125.02366194937</c:v>
                </c:pt>
                <c:pt idx="11198">
                  <c:v>125.65019846158</c:v>
                </c:pt>
                <c:pt idx="11199">
                  <c:v>128.2443695961599</c:v>
                </c:pt>
                <c:pt idx="11200">
                  <c:v>127.20445739808</c:v>
                </c:pt>
                <c:pt idx="11201">
                  <c:v>130.40119248312</c:v>
                </c:pt>
                <c:pt idx="11202">
                  <c:v>131.9453326488</c:v>
                </c:pt>
                <c:pt idx="11203">
                  <c:v>133.06643540424</c:v>
                </c:pt>
                <c:pt idx="11204">
                  <c:v>129.389439933</c:v>
                </c:pt>
                <c:pt idx="11205">
                  <c:v>128.4331276404</c:v>
                </c:pt>
                <c:pt idx="11206">
                  <c:v>127.42745030826</c:v>
                </c:pt>
                <c:pt idx="11207">
                  <c:v>123.67032595154</c:v>
                </c:pt>
                <c:pt idx="11208">
                  <c:v>122.18962296544</c:v>
                </c:pt>
                <c:pt idx="11209">
                  <c:v>121.5311792738</c:v>
                </c:pt>
                <c:pt idx="11210">
                  <c:v>118.02775346358</c:v>
                </c:pt>
                <c:pt idx="11211">
                  <c:v>116.820354291</c:v>
                </c:pt>
                <c:pt idx="11212">
                  <c:v>115.30287624492</c:v>
                </c:pt>
                <c:pt idx="11213">
                  <c:v>110.4886166902</c:v>
                </c:pt>
                <c:pt idx="11214">
                  <c:v>109.1548303664</c:v>
                </c:pt>
                <c:pt idx="11215">
                  <c:v>109.6605984552</c:v>
                </c:pt>
                <c:pt idx="11216">
                  <c:v>107.8974639184</c:v>
                </c:pt>
                <c:pt idx="11217">
                  <c:v>108.55691596532</c:v>
                </c:pt>
                <c:pt idx="11218">
                  <c:v>109.7692529858</c:v>
                </c:pt>
                <c:pt idx="11219">
                  <c:v>107.62846134376</c:v>
                </c:pt>
                <c:pt idx="11220">
                  <c:v>106.7729576725</c:v>
                </c:pt>
                <c:pt idx="11221">
                  <c:v>107.5686285905</c:v>
                </c:pt>
                <c:pt idx="11222">
                  <c:v>105.76306044542</c:v>
                </c:pt>
                <c:pt idx="11223">
                  <c:v>106.7729576725</c:v>
                </c:pt>
                <c:pt idx="11224">
                  <c:v>107.57491381175</c:v>
                </c:pt>
                <c:pt idx="11225">
                  <c:v>106.92290127624</c:v>
                </c:pt>
                <c:pt idx="11226">
                  <c:v>107.71218760176</c:v>
                </c:pt>
                <c:pt idx="11227">
                  <c:v>109.21152278744</c:v>
                </c:pt>
                <c:pt idx="11228">
                  <c:v>107.4649796242</c:v>
                </c:pt>
                <c:pt idx="11229">
                  <c:v>108.83012499632</c:v>
                </c:pt>
                <c:pt idx="11230">
                  <c:v>109.16845215072</c:v>
                </c:pt>
                <c:pt idx="11231">
                  <c:v>108.5912220584</c:v>
                </c:pt>
                <c:pt idx="11232">
                  <c:v>110.0224103036</c:v>
                </c:pt>
                <c:pt idx="11233">
                  <c:v>111.712786622</c:v>
                </c:pt>
                <c:pt idx="11234">
                  <c:v>111.32575530558</c:v>
                </c:pt>
                <c:pt idx="11235">
                  <c:v>112.90690502181</c:v>
                </c:pt>
                <c:pt idx="11236">
                  <c:v>115.8645197364</c:v>
                </c:pt>
                <c:pt idx="11237">
                  <c:v>114.81895891605</c:v>
                </c:pt>
                <c:pt idx="11238">
                  <c:v>114.62716118295</c:v>
                </c:pt>
                <c:pt idx="11239">
                  <c:v>114.70878599994</c:v>
                </c:pt>
                <c:pt idx="11240">
                  <c:v>113.92673343192</c:v>
                </c:pt>
                <c:pt idx="11241">
                  <c:v>110.51893398784</c:v>
                </c:pt>
                <c:pt idx="11242">
                  <c:v>109.43037074788</c:v>
                </c:pt>
                <c:pt idx="11243">
                  <c:v>109.17708367272</c:v>
                </c:pt>
                <c:pt idx="11244">
                  <c:v>106.51964651391</c:v>
                </c:pt>
                <c:pt idx="11245">
                  <c:v>106.56876445306</c:v>
                </c:pt>
                <c:pt idx="11246">
                  <c:v>106.4470734551</c:v>
                </c:pt>
                <c:pt idx="11247">
                  <c:v>105.0156786504</c:v>
                </c:pt>
                <c:pt idx="11248">
                  <c:v>105.83760598747</c:v>
                </c:pt>
                <c:pt idx="11249">
                  <c:v>106.53721396612</c:v>
                </c:pt>
                <c:pt idx="11250">
                  <c:v>104.95843760752</c:v>
                </c:pt>
                <c:pt idx="11251">
                  <c:v>105.65804558617</c:v>
                </c:pt>
                <c:pt idx="11252">
                  <c:v>106.32053688648</c:v>
                </c:pt>
                <c:pt idx="11253">
                  <c:v>107.23887165145</c:v>
                </c:pt>
                <c:pt idx="11254">
                  <c:v>105.60113655245</c:v>
                </c:pt>
                <c:pt idx="11255">
                  <c:v>106.3269526858</c:v>
                </c:pt>
                <c:pt idx="11256">
                  <c:v>107.10240629935</c:v>
                </c:pt>
                <c:pt idx="11257">
                  <c:v>105.5142709621</c:v>
                </c:pt>
                <c:pt idx="11258">
                  <c:v>106.26490583555</c:v>
                </c:pt>
                <c:pt idx="11259">
                  <c:v>107.19658525758</c:v>
                </c:pt>
                <c:pt idx="11260">
                  <c:v>105.586670098</c:v>
                </c:pt>
                <c:pt idx="11261">
                  <c:v>106.55535540405</c:v>
                </c:pt>
                <c:pt idx="11262">
                  <c:v>107.52085616391</c:v>
                </c:pt>
                <c:pt idx="11263">
                  <c:v>105.99191591583</c:v>
                </c:pt>
                <c:pt idx="11264">
                  <c:v>106.83853722003</c:v>
                </c:pt>
                <c:pt idx="11265">
                  <c:v>107.13458387317</c:v>
                </c:pt>
                <c:pt idx="11266">
                  <c:v>105.70484122065</c:v>
                </c:pt>
                <c:pt idx="11267">
                  <c:v>106.64468603852</c:v>
                </c:pt>
                <c:pt idx="11268">
                  <c:v>107.09024412114</c:v>
                </c:pt>
                <c:pt idx="11269">
                  <c:v>108.02031089668</c:v>
                </c:pt>
                <c:pt idx="11270">
                  <c:v>106.40084185766</c:v>
                </c:pt>
                <c:pt idx="11271">
                  <c:v>106.99663940623</c:v>
                </c:pt>
                <c:pt idx="11272">
                  <c:v>108.0453264051</c:v>
                </c:pt>
                <c:pt idx="11273">
                  <c:v>106.43466040025</c:v>
                </c:pt>
                <c:pt idx="11274">
                  <c:v>106.87606048266</c:v>
                </c:pt>
                <c:pt idx="11275">
                  <c:v>107.58261553431</c:v>
                </c:pt>
                <c:pt idx="11276">
                  <c:v>106.102610257</c:v>
                </c:pt>
                <c:pt idx="11277">
                  <c:v>106.81055472325</c:v>
                </c:pt>
                <c:pt idx="11278">
                  <c:v>107.58116094075</c:v>
                </c:pt>
                <c:pt idx="11279">
                  <c:v>105.83806895319</c:v>
                </c:pt>
                <c:pt idx="11280">
                  <c:v>106.95113741788</c:v>
                </c:pt>
                <c:pt idx="11281">
                  <c:v>107.537316761</c:v>
                </c:pt>
                <c:pt idx="11282">
                  <c:v>105.9710396255</c:v>
                </c:pt>
                <c:pt idx="11283">
                  <c:v>107.14801943184</c:v>
                </c:pt>
                <c:pt idx="11284">
                  <c:v>107.9090686976</c:v>
                </c:pt>
                <c:pt idx="11285">
                  <c:v>106.31148093184</c:v>
                </c:pt>
                <c:pt idx="11286">
                  <c:v>107.25035342076</c:v>
                </c:pt>
                <c:pt idx="11287">
                  <c:v>108.01289048528</c:v>
                </c:pt>
                <c:pt idx="11288">
                  <c:v>106.46260408608</c:v>
                </c:pt>
                <c:pt idx="11289">
                  <c:v>89.13840263239975</c:v>
                </c:pt>
                <c:pt idx="11359">
                  <c:v>87.4344557295</c:v>
                </c:pt>
                <c:pt idx="11360">
                  <c:v>102.94772011875</c:v>
                </c:pt>
                <c:pt idx="11361">
                  <c:v>108.1551455577</c:v>
                </c:pt>
                <c:pt idx="11362">
                  <c:v>117.336039249</c:v>
                </c:pt>
                <c:pt idx="11363">
                  <c:v>119.18235878392</c:v>
                </c:pt>
                <c:pt idx="11364">
                  <c:v>116.8693293365</c:v>
                </c:pt>
                <c:pt idx="11365">
                  <c:v>116.40292179465</c:v>
                </c:pt>
                <c:pt idx="11366">
                  <c:v>110.01634583394</c:v>
                </c:pt>
                <c:pt idx="11367">
                  <c:v>83.16505489731998</c:v>
                </c:pt>
                <c:pt idx="11388">
                  <c:v>79.65250246359976</c:v>
                </c:pt>
                <c:pt idx="11389">
                  <c:v>81.38671678216001</c:v>
                </c:pt>
                <c:pt idx="11390">
                  <c:v>83.14241241167989</c:v>
                </c:pt>
                <c:pt idx="11391">
                  <c:v>84.3990365195998</c:v>
                </c:pt>
                <c:pt idx="11392">
                  <c:v>84.8976133574</c:v>
                </c:pt>
                <c:pt idx="11393">
                  <c:v>85.94215493080002</c:v>
                </c:pt>
                <c:pt idx="11394">
                  <c:v>87.12712577232</c:v>
                </c:pt>
                <c:pt idx="11395">
                  <c:v>88.09076323680001</c:v>
                </c:pt>
                <c:pt idx="11396">
                  <c:v>88.70282464664002</c:v>
                </c:pt>
                <c:pt idx="11397">
                  <c:v>87.4917656821601</c:v>
                </c:pt>
                <c:pt idx="11398">
                  <c:v>88.0117634886401</c:v>
                </c:pt>
                <c:pt idx="11399">
                  <c:v>87.68959426419998</c:v>
                </c:pt>
                <c:pt idx="11400">
                  <c:v>88.34507710911988</c:v>
                </c:pt>
                <c:pt idx="11401">
                  <c:v>87.454754378</c:v>
                </c:pt>
                <c:pt idx="11402">
                  <c:v>85.62823074359976</c:v>
                </c:pt>
                <c:pt idx="11403">
                  <c:v>85.07375318759979</c:v>
                </c:pt>
                <c:pt idx="11404">
                  <c:v>85.71123192640003</c:v>
                </c:pt>
                <c:pt idx="11405">
                  <c:v>85.50861316736002</c:v>
                </c:pt>
                <c:pt idx="11406">
                  <c:v>85.97262164928002</c:v>
                </c:pt>
                <c:pt idx="11407">
                  <c:v>85.27599074540001</c:v>
                </c:pt>
                <c:pt idx="11408">
                  <c:v>85.38443516735984</c:v>
                </c:pt>
                <c:pt idx="11409">
                  <c:v>85.80270640831998</c:v>
                </c:pt>
                <c:pt idx="11410">
                  <c:v>85.52387949539998</c:v>
                </c:pt>
                <c:pt idx="11411">
                  <c:v>85.60664424767998</c:v>
                </c:pt>
                <c:pt idx="11412">
                  <c:v>85.20144646656</c:v>
                </c:pt>
                <c:pt idx="11413">
                  <c:v>86.08854483424001</c:v>
                </c:pt>
                <c:pt idx="11414">
                  <c:v>85.8266235283601</c:v>
                </c:pt>
                <c:pt idx="11415">
                  <c:v>104.55365849916</c:v>
                </c:pt>
                <c:pt idx="11416">
                  <c:v>104.01093648256</c:v>
                </c:pt>
                <c:pt idx="11417">
                  <c:v>104.23314556288</c:v>
                </c:pt>
                <c:pt idx="11418">
                  <c:v>103.88675848256</c:v>
                </c:pt>
                <c:pt idx="11419">
                  <c:v>104.28516825948</c:v>
                </c:pt>
                <c:pt idx="11420">
                  <c:v>103.65799280384</c:v>
                </c:pt>
                <c:pt idx="11421">
                  <c:v>105.5664000448</c:v>
                </c:pt>
                <c:pt idx="11422">
                  <c:v>110.7691077686</c:v>
                </c:pt>
                <c:pt idx="11423">
                  <c:v>111.6823695858</c:v>
                </c:pt>
                <c:pt idx="11424">
                  <c:v>112.79479149056</c:v>
                </c:pt>
                <c:pt idx="11425">
                  <c:v>111.2589182496</c:v>
                </c:pt>
                <c:pt idx="11426">
                  <c:v>112.12164738816</c:v>
                </c:pt>
                <c:pt idx="11427">
                  <c:v>110.82655234924</c:v>
                </c:pt>
                <c:pt idx="11428">
                  <c:v>111.61231626688</c:v>
                </c:pt>
                <c:pt idx="11429">
                  <c:v>112.29807949056</c:v>
                </c:pt>
                <c:pt idx="11430">
                  <c:v>110.74913278976</c:v>
                </c:pt>
                <c:pt idx="11721">
                  <c:v>94.31722563789</c:v>
                </c:pt>
                <c:pt idx="11722">
                  <c:v>112.1537482965</c:v>
                </c:pt>
                <c:pt idx="11723">
                  <c:v>112.952032443</c:v>
                </c:pt>
                <c:pt idx="11724">
                  <c:v>113.7106871685</c:v>
                </c:pt>
                <c:pt idx="11725">
                  <c:v>112.2108032832</c:v>
                </c:pt>
                <c:pt idx="11726">
                  <c:v>112.8915458226</c:v>
                </c:pt>
                <c:pt idx="11727">
                  <c:v>113.67805662432</c:v>
                </c:pt>
                <c:pt idx="11728">
                  <c:v>111.99267633492</c:v>
                </c:pt>
                <c:pt idx="11729">
                  <c:v>112.74615464742</c:v>
                </c:pt>
                <c:pt idx="11730">
                  <c:v>113.71738719012</c:v>
                </c:pt>
                <c:pt idx="11731">
                  <c:v>112.00238020866</c:v>
                </c:pt>
                <c:pt idx="11732">
                  <c:v>112.52802769914</c:v>
                </c:pt>
                <c:pt idx="11733">
                  <c:v>113.51210007339</c:v>
                </c:pt>
                <c:pt idx="11734">
                  <c:v>114.04820535693</c:v>
                </c:pt>
                <c:pt idx="11735">
                  <c:v>112.57182146754</c:v>
                </c:pt>
                <c:pt idx="11736">
                  <c:v>112.93779934461</c:v>
                </c:pt>
                <c:pt idx="11737">
                  <c:v>113.9160313623</c:v>
                </c:pt>
                <c:pt idx="11738">
                  <c:v>112.42925759655</c:v>
                </c:pt>
                <c:pt idx="11739">
                  <c:v>113.00224401411</c:v>
                </c:pt>
                <c:pt idx="11740">
                  <c:v>114.07448313522</c:v>
                </c:pt>
                <c:pt idx="11741">
                  <c:v>112.44918310137</c:v>
                </c:pt>
                <c:pt idx="11742">
                  <c:v>112.95765098655</c:v>
                </c:pt>
                <c:pt idx="11743">
                  <c:v>114.0678681903</c:v>
                </c:pt>
                <c:pt idx="11744">
                  <c:v>113.20088818629</c:v>
                </c:pt>
                <c:pt idx="11745">
                  <c:v>113.10595839486</c:v>
                </c:pt>
                <c:pt idx="11746">
                  <c:v>113.86219987233</c:v>
                </c:pt>
                <c:pt idx="11747">
                  <c:v>114.41268205302</c:v>
                </c:pt>
                <c:pt idx="11748">
                  <c:v>112.79412827793</c:v>
                </c:pt>
                <c:pt idx="11749">
                  <c:v>113.30685321693</c:v>
                </c:pt>
                <c:pt idx="11750">
                  <c:v>114.1676580498</c:v>
                </c:pt>
                <c:pt idx="11751">
                  <c:v>112.58184501504</c:v>
                </c:pt>
                <c:pt idx="11752">
                  <c:v>113.29831615293</c:v>
                </c:pt>
                <c:pt idx="11753">
                  <c:v>114.08113841517</c:v>
                </c:pt>
                <c:pt idx="11754">
                  <c:v>112.40937242676</c:v>
                </c:pt>
                <c:pt idx="11755">
                  <c:v>113.15238401439</c:v>
                </c:pt>
                <c:pt idx="11756">
                  <c:v>113.73063281895</c:v>
                </c:pt>
                <c:pt idx="11757">
                  <c:v>113.8754700972</c:v>
                </c:pt>
                <c:pt idx="11758">
                  <c:v>113.00641154082</c:v>
                </c:pt>
                <c:pt idx="11759">
                  <c:v>113.0971531365</c:v>
                </c:pt>
                <c:pt idx="11760">
                  <c:v>114.09445887894</c:v>
                </c:pt>
                <c:pt idx="11761">
                  <c:v>112.86713468223</c:v>
                </c:pt>
                <c:pt idx="11762">
                  <c:v>113.10304216173</c:v>
                </c:pt>
                <c:pt idx="11763">
                  <c:v>114.1080728502</c:v>
                </c:pt>
                <c:pt idx="11764">
                  <c:v>112.35332898225</c:v>
                </c:pt>
                <c:pt idx="11765">
                  <c:v>113.08171778709</c:v>
                </c:pt>
                <c:pt idx="11766">
                  <c:v>113.62521267867</c:v>
                </c:pt>
                <c:pt idx="11767">
                  <c:v>111.9596438457</c:v>
                </c:pt>
                <c:pt idx="11768">
                  <c:v>112.772596713</c:v>
                </c:pt>
                <c:pt idx="11769">
                  <c:v>113.65161455874</c:v>
                </c:pt>
                <c:pt idx="11770">
                  <c:v>112.18436121762</c:v>
                </c:pt>
                <c:pt idx="11771">
                  <c:v>112.52320841475</c:v>
                </c:pt>
                <c:pt idx="11772">
                  <c:v>113.35420159923</c:v>
                </c:pt>
                <c:pt idx="11773">
                  <c:v>114.06142638972</c:v>
                </c:pt>
                <c:pt idx="11774">
                  <c:v>111.93814580862</c:v>
                </c:pt>
                <c:pt idx="11775">
                  <c:v>113.0832307053</c:v>
                </c:pt>
                <c:pt idx="11776">
                  <c:v>113.67767602125</c:v>
                </c:pt>
                <c:pt idx="11777">
                  <c:v>111.9822347295</c:v>
                </c:pt>
                <c:pt idx="11778">
                  <c:v>112.95765098655</c:v>
                </c:pt>
                <c:pt idx="11779">
                  <c:v>113.52597716475</c:v>
                </c:pt>
                <c:pt idx="11780">
                  <c:v>111.62866760592</c:v>
                </c:pt>
                <c:pt idx="11781">
                  <c:v>112.569375888</c:v>
                </c:pt>
                <c:pt idx="11782">
                  <c:v>113.12341129257</c:v>
                </c:pt>
                <c:pt idx="11783">
                  <c:v>111.43769593362</c:v>
                </c:pt>
                <c:pt idx="11784">
                  <c:v>112.50821624271</c:v>
                </c:pt>
                <c:pt idx="11785">
                  <c:v>112.86658041672</c:v>
                </c:pt>
                <c:pt idx="11786">
                  <c:v>113.54314997168</c:v>
                </c:pt>
                <c:pt idx="11787">
                  <c:v>112.16859296706</c:v>
                </c:pt>
                <c:pt idx="11788">
                  <c:v>112.9719551424</c:v>
                </c:pt>
                <c:pt idx="11789">
                  <c:v>114.00754682925</c:v>
                </c:pt>
                <c:pt idx="11790">
                  <c:v>112.345076574</c:v>
                </c:pt>
                <c:pt idx="11791">
                  <c:v>113.18290992</c:v>
                </c:pt>
                <c:pt idx="11792">
                  <c:v>113.77531731774</c:v>
                </c:pt>
                <c:pt idx="11793">
                  <c:v>112.3121055375</c:v>
                </c:pt>
                <c:pt idx="11794">
                  <c:v>113.1037312995</c:v>
                </c:pt>
                <c:pt idx="11795">
                  <c:v>113.90197533525</c:v>
                </c:pt>
                <c:pt idx="11796">
                  <c:v>112.21315231725</c:v>
                </c:pt>
                <c:pt idx="11797">
                  <c:v>113.05098566325</c:v>
                </c:pt>
                <c:pt idx="11798">
                  <c:v>113.8228368255</c:v>
                </c:pt>
                <c:pt idx="11799">
                  <c:v>111.87889254342</c:v>
                </c:pt>
                <c:pt idx="11800">
                  <c:v>112.61639551521</c:v>
                </c:pt>
                <c:pt idx="11801">
                  <c:v>113.44606133598</c:v>
                </c:pt>
                <c:pt idx="11802">
                  <c:v>111.76695191538</c:v>
                </c:pt>
                <c:pt idx="11803">
                  <c:v>113.01053511771</c:v>
                </c:pt>
                <c:pt idx="11804">
                  <c:v>113.37363623007</c:v>
                </c:pt>
                <c:pt idx="11805">
                  <c:v>111.99543116625</c:v>
                </c:pt>
                <c:pt idx="11806">
                  <c:v>112.6032236745</c:v>
                </c:pt>
                <c:pt idx="11807">
                  <c:v>113.572144638</c:v>
                </c:pt>
                <c:pt idx="11808">
                  <c:v>111.66818312805</c:v>
                </c:pt>
                <c:pt idx="11809">
                  <c:v>112.32530197425</c:v>
                </c:pt>
                <c:pt idx="11810">
                  <c:v>113.29472704443</c:v>
                </c:pt>
                <c:pt idx="11811">
                  <c:v>113.92179004575</c:v>
                </c:pt>
                <c:pt idx="11812">
                  <c:v>112.232926917</c:v>
                </c:pt>
                <c:pt idx="11813">
                  <c:v>113.274915588</c:v>
                </c:pt>
                <c:pt idx="11814">
                  <c:v>113.908593609</c:v>
                </c:pt>
                <c:pt idx="11815">
                  <c:v>112.2658979535</c:v>
                </c:pt>
                <c:pt idx="11816">
                  <c:v>113.0971531365</c:v>
                </c:pt>
                <c:pt idx="11817">
                  <c:v>114.11427033537</c:v>
                </c:pt>
                <c:pt idx="11818">
                  <c:v>111.97766133075</c:v>
                </c:pt>
                <c:pt idx="11819">
                  <c:v>113.22862188048</c:v>
                </c:pt>
                <c:pt idx="11820">
                  <c:v>113.61725522922</c:v>
                </c:pt>
                <c:pt idx="11821">
                  <c:v>112.28349887079</c:v>
                </c:pt>
                <c:pt idx="11822">
                  <c:v>113.27371901472</c:v>
                </c:pt>
                <c:pt idx="11823">
                  <c:v>114.01535344839</c:v>
                </c:pt>
                <c:pt idx="11824">
                  <c:v>112.32683772459</c:v>
                </c:pt>
                <c:pt idx="11825">
                  <c:v>113.0419809006</c:v>
                </c:pt>
                <c:pt idx="11826">
                  <c:v>113.61199164588</c:v>
                </c:pt>
                <c:pt idx="11827">
                  <c:v>112.3032106278</c:v>
                </c:pt>
                <c:pt idx="11828">
                  <c:v>112.84333672842</c:v>
                </c:pt>
                <c:pt idx="11829">
                  <c:v>113.4533392524</c:v>
                </c:pt>
                <c:pt idx="11830">
                  <c:v>114.0484876506</c:v>
                </c:pt>
                <c:pt idx="11831">
                  <c:v>112.77710858427</c:v>
                </c:pt>
                <c:pt idx="11832">
                  <c:v>113.80250402793</c:v>
                </c:pt>
                <c:pt idx="11833">
                  <c:v>114.5123602209</c:v>
                </c:pt>
                <c:pt idx="11834">
                  <c:v>112.96334540655</c:v>
                </c:pt>
                <c:pt idx="11835">
                  <c:v>113.60349098991</c:v>
                </c:pt>
                <c:pt idx="11836">
                  <c:v>115.18088784723</c:v>
                </c:pt>
                <c:pt idx="11837">
                  <c:v>115.15368453795</c:v>
                </c:pt>
                <c:pt idx="11838">
                  <c:v>118.6939527877</c:v>
                </c:pt>
                <c:pt idx="11839">
                  <c:v>122.61735076216</c:v>
                </c:pt>
                <c:pt idx="11840">
                  <c:v>124.00002177212</c:v>
                </c:pt>
                <c:pt idx="11841">
                  <c:v>129.2427641695199</c:v>
                </c:pt>
                <c:pt idx="11842">
                  <c:v>138.12164373549</c:v>
                </c:pt>
                <c:pt idx="11843">
                  <c:v>138.38735996848</c:v>
                </c:pt>
                <c:pt idx="11844">
                  <c:v>135.42281233925</c:v>
                </c:pt>
                <c:pt idx="11845">
                  <c:v>135.10773793328</c:v>
                </c:pt>
                <c:pt idx="11846">
                  <c:v>137.39742965288</c:v>
                </c:pt>
                <c:pt idx="11847">
                  <c:v>134.54431745788</c:v>
                </c:pt>
                <c:pt idx="11848">
                  <c:v>134.2618843753</c:v>
                </c:pt>
                <c:pt idx="11849">
                  <c:v>133.60883867454</c:v>
                </c:pt>
                <c:pt idx="11850">
                  <c:v>134.78509656666</c:v>
                </c:pt>
                <c:pt idx="11851">
                  <c:v>135.07271904932</c:v>
                </c:pt>
                <c:pt idx="11852">
                  <c:v>136.25506957701</c:v>
                </c:pt>
                <c:pt idx="11853">
                  <c:v>133.38118459367</c:v>
                </c:pt>
                <c:pt idx="11854">
                  <c:v>132.04793506944</c:v>
                </c:pt>
                <c:pt idx="11855">
                  <c:v>133.28623764432</c:v>
                </c:pt>
                <c:pt idx="11856">
                  <c:v>132.31334213305</c:v>
                </c:pt>
                <c:pt idx="11857">
                  <c:v>133.31800058509</c:v>
                </c:pt>
                <c:pt idx="11858">
                  <c:v>133.0880474364</c:v>
                </c:pt>
                <c:pt idx="11859">
                  <c:v>130.8981809822401</c:v>
                </c:pt>
                <c:pt idx="11860">
                  <c:v>132.17523118555</c:v>
                </c:pt>
                <c:pt idx="11861">
                  <c:v>132.387450819</c:v>
                </c:pt>
                <c:pt idx="11862">
                  <c:v>133.44848941824</c:v>
                </c:pt>
                <c:pt idx="11863">
                  <c:v>133.02603053595</c:v>
                </c:pt>
                <c:pt idx="11864">
                  <c:v>136.27235500419</c:v>
                </c:pt>
                <c:pt idx="11865">
                  <c:v>137.28352365835</c:v>
                </c:pt>
                <c:pt idx="11866">
                  <c:v>134.81956796425</c:v>
                </c:pt>
                <c:pt idx="11867">
                  <c:v>135.33860466068</c:v>
                </c:pt>
                <c:pt idx="11868">
                  <c:v>135.75256475541</c:v>
                </c:pt>
                <c:pt idx="11869">
                  <c:v>132.82483502755</c:v>
                </c:pt>
                <c:pt idx="11870">
                  <c:v>133.95739762407</c:v>
                </c:pt>
                <c:pt idx="11871">
                  <c:v>137.21182982568</c:v>
                </c:pt>
                <c:pt idx="11872">
                  <c:v>138.73869678704</c:v>
                </c:pt>
                <c:pt idx="11873">
                  <c:v>140.21869415204</c:v>
                </c:pt>
                <c:pt idx="11874">
                  <c:v>140.8363547675</c:v>
                </c:pt>
                <c:pt idx="11875">
                  <c:v>136.97593985754</c:v>
                </c:pt>
                <c:pt idx="11876">
                  <c:v>136.36108159916</c:v>
                </c:pt>
                <c:pt idx="11877">
                  <c:v>136.85296554854</c:v>
                </c:pt>
                <c:pt idx="11878">
                  <c:v>137.41088792152</c:v>
                </c:pt>
                <c:pt idx="11879">
                  <c:v>135.34077086111</c:v>
                </c:pt>
                <c:pt idx="11880">
                  <c:v>136.69325634603</c:v>
                </c:pt>
                <c:pt idx="11881">
                  <c:v>137.6795548494999</c:v>
                </c:pt>
                <c:pt idx="11882">
                  <c:v>135.3115702261699</c:v>
                </c:pt>
                <c:pt idx="11883">
                  <c:v>135.3275962471</c:v>
                </c:pt>
                <c:pt idx="11884">
                  <c:v>137.28761868185</c:v>
                </c:pt>
                <c:pt idx="11885">
                  <c:v>134.35270646305</c:v>
                </c:pt>
                <c:pt idx="11886">
                  <c:v>135.1794648356</c:v>
                </c:pt>
                <c:pt idx="11887">
                  <c:v>134.728281512</c:v>
                </c:pt>
                <c:pt idx="11888">
                  <c:v>134.22185861233</c:v>
                </c:pt>
                <c:pt idx="11889">
                  <c:v>129.41518854528</c:v>
                </c:pt>
                <c:pt idx="11890">
                  <c:v>131.24249282304</c:v>
                </c:pt>
                <c:pt idx="11891">
                  <c:v>131.45506220448</c:v>
                </c:pt>
                <c:pt idx="11892">
                  <c:v>127.97127507396</c:v>
                </c:pt>
                <c:pt idx="11893">
                  <c:v>128.85386813568</c:v>
                </c:pt>
                <c:pt idx="11894">
                  <c:v>130.3492885722</c:v>
                </c:pt>
                <c:pt idx="11895">
                  <c:v>131.3243287938</c:v>
                </c:pt>
                <c:pt idx="11896">
                  <c:v>129.14257764552</c:v>
                </c:pt>
                <c:pt idx="11897">
                  <c:v>131.06055939492</c:v>
                </c:pt>
                <c:pt idx="11898">
                  <c:v>131.29215060288</c:v>
                </c:pt>
                <c:pt idx="11899">
                  <c:v>129.2396930568</c:v>
                </c:pt>
                <c:pt idx="11900">
                  <c:v>129.8693642526</c:v>
                </c:pt>
                <c:pt idx="11901">
                  <c:v>131.20570390488</c:v>
                </c:pt>
                <c:pt idx="11902">
                  <c:v>129.0947225568</c:v>
                </c:pt>
                <c:pt idx="11903">
                  <c:v>129.7626989652</c:v>
                </c:pt>
                <c:pt idx="11904">
                  <c:v>131.27136850872</c:v>
                </c:pt>
                <c:pt idx="11905">
                  <c:v>132.95452832832</c:v>
                </c:pt>
                <c:pt idx="11906">
                  <c:v>131.2768624319999</c:v>
                </c:pt>
                <c:pt idx="11907">
                  <c:v>131.8066888536</c:v>
                </c:pt>
                <c:pt idx="11908">
                  <c:v>133.05100073772</c:v>
                </c:pt>
                <c:pt idx="11909">
                  <c:v>131.4624776004</c:v>
                </c:pt>
                <c:pt idx="11910">
                  <c:v>132.7886700205</c:v>
                </c:pt>
                <c:pt idx="11911">
                  <c:v>133.3744282254</c:v>
                </c:pt>
                <c:pt idx="11912">
                  <c:v>131.3076860778</c:v>
                </c:pt>
                <c:pt idx="11913">
                  <c:v>131.801027319</c:v>
                </c:pt>
                <c:pt idx="11914">
                  <c:v>131.63112332712</c:v>
                </c:pt>
                <c:pt idx="11915">
                  <c:v>129.42505991184</c:v>
                </c:pt>
                <c:pt idx="11916">
                  <c:v>129.9226737384</c:v>
                </c:pt>
                <c:pt idx="11917">
                  <c:v>130.57239684336</c:v>
                </c:pt>
                <c:pt idx="11918">
                  <c:v>128.34913717572</c:v>
                </c:pt>
                <c:pt idx="11919">
                  <c:v>128.92488039144</c:v>
                </c:pt>
                <c:pt idx="11920">
                  <c:v>130.00615613568</c:v>
                </c:pt>
                <c:pt idx="11921">
                  <c:v>129.3653660724</c:v>
                </c:pt>
                <c:pt idx="11922">
                  <c:v>130.47018244632</c:v>
                </c:pt>
                <c:pt idx="11923">
                  <c:v>130.9687772382</c:v>
                </c:pt>
                <c:pt idx="11924">
                  <c:v>128.85822348192</c:v>
                </c:pt>
                <c:pt idx="11925">
                  <c:v>129.37073093688</c:v>
                </c:pt>
                <c:pt idx="11926">
                  <c:v>131.5855798176</c:v>
                </c:pt>
                <c:pt idx="11927">
                  <c:v>134.13761078575</c:v>
                </c:pt>
                <c:pt idx="11928">
                  <c:v>103.5871248005</c:v>
                </c:pt>
                <c:pt idx="12003">
                  <c:v>102.7784958299</c:v>
                </c:pt>
                <c:pt idx="12004">
                  <c:v>125.03573653314</c:v>
                </c:pt>
                <c:pt idx="12005">
                  <c:v>135.93111971613</c:v>
                </c:pt>
                <c:pt idx="12006">
                  <c:v>129.91816951104</c:v>
                </c:pt>
                <c:pt idx="12007">
                  <c:v>132.86644059059</c:v>
                </c:pt>
                <c:pt idx="12008">
                  <c:v>133.31669920594</c:v>
                </c:pt>
                <c:pt idx="12009">
                  <c:v>131.42974083197</c:v>
                </c:pt>
                <c:pt idx="12010">
                  <c:v>135.69909479725</c:v>
                </c:pt>
                <c:pt idx="12011">
                  <c:v>137.2956431846</c:v>
                </c:pt>
                <c:pt idx="12012">
                  <c:v>135.08795791922</c:v>
                </c:pt>
                <c:pt idx="12013">
                  <c:v>135.83685560802</c:v>
                </c:pt>
                <c:pt idx="12014">
                  <c:v>135.0905850965</c:v>
                </c:pt>
                <c:pt idx="12015">
                  <c:v>128.91161901648</c:v>
                </c:pt>
                <c:pt idx="12016">
                  <c:v>128.78107801644</c:v>
                </c:pt>
                <c:pt idx="12017">
                  <c:v>131.83471667808</c:v>
                </c:pt>
                <c:pt idx="12018">
                  <c:v>133.47406762036</c:v>
                </c:pt>
                <c:pt idx="12019">
                  <c:v>135.66944094303</c:v>
                </c:pt>
                <c:pt idx="12020">
                  <c:v>136.65026882393</c:v>
                </c:pt>
                <c:pt idx="12021">
                  <c:v>132.73344115785</c:v>
                </c:pt>
                <c:pt idx="12022">
                  <c:v>131.22888146928</c:v>
                </c:pt>
                <c:pt idx="12023">
                  <c:v>134.9818994076</c:v>
                </c:pt>
                <c:pt idx="12024">
                  <c:v>135.51190440942</c:v>
                </c:pt>
                <c:pt idx="12025">
                  <c:v>133.55639929636</c:v>
                </c:pt>
                <c:pt idx="12026">
                  <c:v>133.23903396899</c:v>
                </c:pt>
                <c:pt idx="12027">
                  <c:v>134.16308504351</c:v>
                </c:pt>
                <c:pt idx="12028">
                  <c:v>133.33691822701</c:v>
                </c:pt>
                <c:pt idx="12029">
                  <c:v>136.82101399632</c:v>
                </c:pt>
                <c:pt idx="12030">
                  <c:v>137.84331799159</c:v>
                </c:pt>
                <c:pt idx="12031">
                  <c:v>134.10247793202</c:v>
                </c:pt>
                <c:pt idx="12032">
                  <c:v>132.89735413932</c:v>
                </c:pt>
                <c:pt idx="12033">
                  <c:v>131.75594622432</c:v>
                </c:pt>
                <c:pt idx="12034">
                  <c:v>130.21720370964</c:v>
                </c:pt>
                <c:pt idx="12035">
                  <c:v>133.43507557001</c:v>
                </c:pt>
                <c:pt idx="12036">
                  <c:v>138.21518843351</c:v>
                </c:pt>
                <c:pt idx="12037">
                  <c:v>136.53827080348</c:v>
                </c:pt>
                <c:pt idx="12038">
                  <c:v>137.22969884221</c:v>
                </c:pt>
                <c:pt idx="12039">
                  <c:v>136.04517700995</c:v>
                </c:pt>
                <c:pt idx="12040">
                  <c:v>134.03220922291</c:v>
                </c:pt>
                <c:pt idx="12041">
                  <c:v>134.6196607745891</c:v>
                </c:pt>
                <c:pt idx="12042">
                  <c:v>135.55980707903</c:v>
                </c:pt>
                <c:pt idx="12043">
                  <c:v>135.51190440942</c:v>
                </c:pt>
                <c:pt idx="12044">
                  <c:v>137.6013029776</c:v>
                </c:pt>
                <c:pt idx="12045">
                  <c:v>137.59480931735</c:v>
                </c:pt>
                <c:pt idx="12046">
                  <c:v>132.74896633309</c:v>
                </c:pt>
                <c:pt idx="12047">
                  <c:v>130.940516304</c:v>
                </c:pt>
                <c:pt idx="12048">
                  <c:v>130.11986391552</c:v>
                </c:pt>
                <c:pt idx="12049">
                  <c:v>131.8804426044</c:v>
                </c:pt>
                <c:pt idx="12050">
                  <c:v>132.4078403835</c:v>
                </c:pt>
                <c:pt idx="12051">
                  <c:v>137.40646574755</c:v>
                </c:pt>
                <c:pt idx="12052">
                  <c:v>138.9897808467</c:v>
                </c:pt>
                <c:pt idx="12053">
                  <c:v>134.6290875204</c:v>
                </c:pt>
                <c:pt idx="12054">
                  <c:v>134.33712039646</c:v>
                </c:pt>
                <c:pt idx="12055">
                  <c:v>135.89163472419</c:v>
                </c:pt>
                <c:pt idx="12056">
                  <c:v>131.1528474918</c:v>
                </c:pt>
                <c:pt idx="12057">
                  <c:v>133.10737946149</c:v>
                </c:pt>
                <c:pt idx="12058">
                  <c:v>131.2591854882</c:v>
                </c:pt>
                <c:pt idx="12059">
                  <c:v>128.9171577204</c:v>
                </c:pt>
                <c:pt idx="12060">
                  <c:v>127.36133654616</c:v>
                </c:pt>
                <c:pt idx="12061">
                  <c:v>127.4355785028</c:v>
                </c:pt>
                <c:pt idx="12062">
                  <c:v>123.72227365643</c:v>
                </c:pt>
                <c:pt idx="12063">
                  <c:v>120.54675068772</c:v>
                </c:pt>
                <c:pt idx="12064">
                  <c:v>100.2845498622</c:v>
                </c:pt>
                <c:pt idx="12118">
                  <c:v>92.32871345047987</c:v>
                </c:pt>
                <c:pt idx="12119">
                  <c:v>111.12822338816</c:v>
                </c:pt>
                <c:pt idx="12120">
                  <c:v>111.86673478976</c:v>
                </c:pt>
                <c:pt idx="12121">
                  <c:v>112.75557111104</c:v>
                </c:pt>
                <c:pt idx="12122">
                  <c:v>111.02363570944</c:v>
                </c:pt>
                <c:pt idx="12123">
                  <c:v>111.8021783595599</c:v>
                </c:pt>
                <c:pt idx="12124">
                  <c:v>112.72720966248</c:v>
                </c:pt>
                <c:pt idx="12125">
                  <c:v>110.88547369484</c:v>
                </c:pt>
                <c:pt idx="12126">
                  <c:v>111.63851237864</c:v>
                </c:pt>
                <c:pt idx="12127">
                  <c:v>112.90560834872</c:v>
                </c:pt>
                <c:pt idx="12128">
                  <c:v>111.29537018292</c:v>
                </c:pt>
                <c:pt idx="12129">
                  <c:v>112.0774915722</c:v>
                </c:pt>
                <c:pt idx="12130">
                  <c:v>112.7993643048</c:v>
                </c:pt>
                <c:pt idx="12131">
                  <c:v>111.58254614544</c:v>
                </c:pt>
                <c:pt idx="12132">
                  <c:v>112.01212484904</c:v>
                </c:pt>
                <c:pt idx="12133">
                  <c:v>113.00423268904</c:v>
                </c:pt>
                <c:pt idx="12134">
                  <c:v>111.62866760592</c:v>
                </c:pt>
                <c:pt idx="12135">
                  <c:v>112.38590832078</c:v>
                </c:pt>
                <c:pt idx="12136">
                  <c:v>113.33464888725</c:v>
                </c:pt>
                <c:pt idx="12137">
                  <c:v>111.47721145575</c:v>
                </c:pt>
                <c:pt idx="12138">
                  <c:v>112.67345905983</c:v>
                </c:pt>
                <c:pt idx="12139">
                  <c:v>113.02464250524</c:v>
                </c:pt>
                <c:pt idx="12140">
                  <c:v>111.35866488936</c:v>
                </c:pt>
                <c:pt idx="12141">
                  <c:v>112.56769079751</c:v>
                </c:pt>
                <c:pt idx="12142">
                  <c:v>113.2093027935</c:v>
                </c:pt>
                <c:pt idx="12143">
                  <c:v>111.767958963</c:v>
                </c:pt>
                <c:pt idx="12144">
                  <c:v>112.52802769914</c:v>
                </c:pt>
                <c:pt idx="12145">
                  <c:v>113.34098056644</c:v>
                </c:pt>
                <c:pt idx="12146">
                  <c:v>114.4192847373</c:v>
                </c:pt>
                <c:pt idx="12147">
                  <c:v>112.75726027116</c:v>
                </c:pt>
                <c:pt idx="12148">
                  <c:v>113.51874301794</c:v>
                </c:pt>
                <c:pt idx="12149">
                  <c:v>114.38619079536</c:v>
                </c:pt>
                <c:pt idx="12150">
                  <c:v>112.89363479694</c:v>
                </c:pt>
                <c:pt idx="12151">
                  <c:v>113.78923380306</c:v>
                </c:pt>
                <c:pt idx="12152">
                  <c:v>114.66490730436</c:v>
                </c:pt>
                <c:pt idx="12153">
                  <c:v>113.01306682077</c:v>
                </c:pt>
                <c:pt idx="12154">
                  <c:v>113.94182122155</c:v>
                </c:pt>
                <c:pt idx="12155">
                  <c:v>112.53132434166</c:v>
                </c:pt>
                <c:pt idx="12156">
                  <c:v>113.22253379961</c:v>
                </c:pt>
                <c:pt idx="12157">
                  <c:v>113.94696010494</c:v>
                </c:pt>
                <c:pt idx="12158">
                  <c:v>113.19594415779</c:v>
                </c:pt>
                <c:pt idx="12159">
                  <c:v>113.10288041142</c:v>
                </c:pt>
                <c:pt idx="12160">
                  <c:v>113.85393676836</c:v>
                </c:pt>
                <c:pt idx="12161">
                  <c:v>114.8569354848</c:v>
                </c:pt>
                <c:pt idx="12162">
                  <c:v>113.25888884265</c:v>
                </c:pt>
                <c:pt idx="12163">
                  <c:v>114.1244890062</c:v>
                </c:pt>
                <c:pt idx="12164">
                  <c:v>115.18755183471</c:v>
                </c:pt>
                <c:pt idx="12165">
                  <c:v>113.40536194455</c:v>
                </c:pt>
                <c:pt idx="12166">
                  <c:v>114.19772555715</c:v>
                </c:pt>
                <c:pt idx="12167">
                  <c:v>113.2812199658701</c:v>
                </c:pt>
                <c:pt idx="12168">
                  <c:v>113.66381484378</c:v>
                </c:pt>
                <c:pt idx="12169">
                  <c:v>114.29520271587</c:v>
                </c:pt>
                <c:pt idx="12170">
                  <c:v>115.18088784723</c:v>
                </c:pt>
                <c:pt idx="12171">
                  <c:v>113.90640021108</c:v>
                </c:pt>
                <c:pt idx="12172">
                  <c:v>114.36552459861</c:v>
                </c:pt>
                <c:pt idx="12173">
                  <c:v>115.37269155885</c:v>
                </c:pt>
                <c:pt idx="12174">
                  <c:v>113.72561229705</c:v>
                </c:pt>
                <c:pt idx="12175">
                  <c:v>114.37222922016</c:v>
                </c:pt>
                <c:pt idx="12176">
                  <c:v>115.54008626781</c:v>
                </c:pt>
                <c:pt idx="12177">
                  <c:v>114.12900217395</c:v>
                </c:pt>
                <c:pt idx="12178">
                  <c:v>114.8102990724</c:v>
                </c:pt>
                <c:pt idx="12179">
                  <c:v>115.85961303201</c:v>
                </c:pt>
                <c:pt idx="12180">
                  <c:v>114.01354585164</c:v>
                </c:pt>
                <c:pt idx="12181">
                  <c:v>114.78351266226</c:v>
                </c:pt>
                <c:pt idx="12182">
                  <c:v>115.83277742979</c:v>
                </c:pt>
                <c:pt idx="12183">
                  <c:v>114.36509572605</c:v>
                </c:pt>
                <c:pt idx="12184">
                  <c:v>115.1446321857</c:v>
                </c:pt>
                <c:pt idx="12185">
                  <c:v>115.39947796899</c:v>
                </c:pt>
                <c:pt idx="12186">
                  <c:v>114.10973103855</c:v>
                </c:pt>
                <c:pt idx="12187">
                  <c:v>114.69915676215</c:v>
                </c:pt>
                <c:pt idx="12188">
                  <c:v>115.51079098674</c:v>
                </c:pt>
                <c:pt idx="12189">
                  <c:v>114.0358182834</c:v>
                </c:pt>
                <c:pt idx="12190">
                  <c:v>115.03886260821</c:v>
                </c:pt>
                <c:pt idx="12191">
                  <c:v>115.70909029095</c:v>
                </c:pt>
                <c:pt idx="12192">
                  <c:v>114.21078579291</c:v>
                </c:pt>
                <c:pt idx="12193">
                  <c:v>114.78846994875</c:v>
                </c:pt>
                <c:pt idx="12194">
                  <c:v>115.86698035662</c:v>
                </c:pt>
                <c:pt idx="12195">
                  <c:v>114.38567125533</c:v>
                </c:pt>
                <c:pt idx="12196">
                  <c:v>114.92441363265</c:v>
                </c:pt>
                <c:pt idx="12197">
                  <c:v>115.80204207726</c:v>
                </c:pt>
                <c:pt idx="12198">
                  <c:v>116.41229124804</c:v>
                </c:pt>
                <c:pt idx="12199">
                  <c:v>114.89150333178</c:v>
                </c:pt>
                <c:pt idx="12200">
                  <c:v>115.68065878206</c:v>
                </c:pt>
                <c:pt idx="12201">
                  <c:v>116.64155660022</c:v>
                </c:pt>
                <c:pt idx="12202">
                  <c:v>114.67567891197</c:v>
                </c:pt>
                <c:pt idx="12203">
                  <c:v>115.65503940603</c:v>
                </c:pt>
                <c:pt idx="12204">
                  <c:v>116.70490730664</c:v>
                </c:pt>
                <c:pt idx="12205">
                  <c:v>114.95164365003</c:v>
                </c:pt>
                <c:pt idx="12206">
                  <c:v>115.99457300505</c:v>
                </c:pt>
                <c:pt idx="12207">
                  <c:v>116.61012183747</c:v>
                </c:pt>
                <c:pt idx="12208">
                  <c:v>114.78244561974</c:v>
                </c:pt>
                <c:pt idx="12209">
                  <c:v>115.6894138629</c:v>
                </c:pt>
                <c:pt idx="12210">
                  <c:v>116.28518424342</c:v>
                </c:pt>
                <c:pt idx="12211">
                  <c:v>114.81459133635</c:v>
                </c:pt>
                <c:pt idx="12212">
                  <c:v>115.6351523535</c:v>
                </c:pt>
                <c:pt idx="12213">
                  <c:v>116.18364896229</c:v>
                </c:pt>
                <c:pt idx="12214">
                  <c:v>117.24918486525</c:v>
                </c:pt>
                <c:pt idx="12215">
                  <c:v>115.43851623015</c:v>
                </c:pt>
                <c:pt idx="12216">
                  <c:v>116.18448828795</c:v>
                </c:pt>
                <c:pt idx="12217">
                  <c:v>116.97111524565</c:v>
                </c:pt>
                <c:pt idx="12218">
                  <c:v>115.39642951785</c:v>
                </c:pt>
                <c:pt idx="12219">
                  <c:v>115.9132219731</c:v>
                </c:pt>
                <c:pt idx="12220">
                  <c:v>116.82312888234</c:v>
                </c:pt>
                <c:pt idx="12221">
                  <c:v>115.02276720999</c:v>
                </c:pt>
                <c:pt idx="12222">
                  <c:v>116.0544796983</c:v>
                </c:pt>
                <c:pt idx="12223">
                  <c:v>117.00054743784</c:v>
                </c:pt>
                <c:pt idx="12224">
                  <c:v>114.78746058165</c:v>
                </c:pt>
                <c:pt idx="12225">
                  <c:v>115.97962025727</c:v>
                </c:pt>
                <c:pt idx="12226">
                  <c:v>116.85082855578</c:v>
                </c:pt>
                <c:pt idx="12227">
                  <c:v>115.10162536488</c:v>
                </c:pt>
                <c:pt idx="12228">
                  <c:v>116.32354719768</c:v>
                </c:pt>
                <c:pt idx="12229">
                  <c:v>116.97329706228</c:v>
                </c:pt>
                <c:pt idx="12230">
                  <c:v>115.10845334043</c:v>
                </c:pt>
                <c:pt idx="12231">
                  <c:v>116.15507150337</c:v>
                </c:pt>
                <c:pt idx="12232">
                  <c:v>116.69428169817</c:v>
                </c:pt>
                <c:pt idx="12233">
                  <c:v>117.42251632683</c:v>
                </c:pt>
                <c:pt idx="12234">
                  <c:v>115.98199469112</c:v>
                </c:pt>
                <c:pt idx="12235">
                  <c:v>116.86316194935</c:v>
                </c:pt>
                <c:pt idx="12236">
                  <c:v>117.47786327181</c:v>
                </c:pt>
                <c:pt idx="12237">
                  <c:v>115.83461329947</c:v>
                </c:pt>
                <c:pt idx="12238">
                  <c:v>116.75507041476</c:v>
                </c:pt>
                <c:pt idx="12239">
                  <c:v>117.60773312367</c:v>
                </c:pt>
                <c:pt idx="12240">
                  <c:v>115.8317348457</c:v>
                </c:pt>
                <c:pt idx="12241">
                  <c:v>116.81348930925</c:v>
                </c:pt>
                <c:pt idx="12242">
                  <c:v>117.22555943883</c:v>
                </c:pt>
                <c:pt idx="12243">
                  <c:v>115.81125996903</c:v>
                </c:pt>
                <c:pt idx="12244">
                  <c:v>116.4123408819</c:v>
                </c:pt>
                <c:pt idx="12245">
                  <c:v>116.99373508227</c:v>
                </c:pt>
                <c:pt idx="12246">
                  <c:v>117.96290786055</c:v>
                </c:pt>
                <c:pt idx="12247">
                  <c:v>115.90960798134</c:v>
                </c:pt>
                <c:pt idx="12248">
                  <c:v>116.91100588023</c:v>
                </c:pt>
                <c:pt idx="12249">
                  <c:v>117.39602827899</c:v>
                </c:pt>
                <c:pt idx="12250">
                  <c:v>115.94442422565</c:v>
                </c:pt>
                <c:pt idx="12251">
                  <c:v>116.52846208914</c:v>
                </c:pt>
                <c:pt idx="12252">
                  <c:v>117.32083566315</c:v>
                </c:pt>
                <c:pt idx="12253">
                  <c:v>115.16291161815</c:v>
                </c:pt>
                <c:pt idx="12254">
                  <c:v>116.10051484149</c:v>
                </c:pt>
                <c:pt idx="12495">
                  <c:v>94.65969822167995</c:v>
                </c:pt>
                <c:pt idx="12496">
                  <c:v>108.06830913364</c:v>
                </c:pt>
                <c:pt idx="12497">
                  <c:v>108.77388826736</c:v>
                </c:pt>
                <c:pt idx="12498">
                  <c:v>108.8479679616</c:v>
                </c:pt>
                <c:pt idx="12499">
                  <c:v>109.3867683456</c:v>
                </c:pt>
                <c:pt idx="12500">
                  <c:v>107.80159146072</c:v>
                </c:pt>
                <c:pt idx="12501">
                  <c:v>108.207728192</c:v>
                </c:pt>
                <c:pt idx="12502">
                  <c:v>108.7021681152</c:v>
                </c:pt>
                <c:pt idx="12503">
                  <c:v>109.2853675008</c:v>
                </c:pt>
                <c:pt idx="12504">
                  <c:v>107.4534076544</c:v>
                </c:pt>
                <c:pt idx="12505">
                  <c:v>108.15724076832</c:v>
                </c:pt>
                <c:pt idx="12506">
                  <c:v>108.4676473472</c:v>
                </c:pt>
                <c:pt idx="12507">
                  <c:v>109.0381282688</c:v>
                </c:pt>
                <c:pt idx="12508">
                  <c:v>107.09314809984</c:v>
                </c:pt>
                <c:pt idx="12509">
                  <c:v>107.42171917728</c:v>
                </c:pt>
                <c:pt idx="12510">
                  <c:v>108.187660802</c:v>
                </c:pt>
                <c:pt idx="12511">
                  <c:v>108.8226081152</c:v>
                </c:pt>
                <c:pt idx="12512">
                  <c:v>109.1998946446</c:v>
                </c:pt>
                <c:pt idx="12513">
                  <c:v>107.346216177</c:v>
                </c:pt>
                <c:pt idx="12514">
                  <c:v>107.8776245196</c:v>
                </c:pt>
                <c:pt idx="12515">
                  <c:v>108.22363623392</c:v>
                </c:pt>
                <c:pt idx="12516">
                  <c:v>108.83613071504</c:v>
                </c:pt>
                <c:pt idx="12517">
                  <c:v>107.20700757824</c:v>
                </c:pt>
                <c:pt idx="12518">
                  <c:v>107.827041677</c:v>
                </c:pt>
                <c:pt idx="12519">
                  <c:v>108.52927770324</c:v>
                </c:pt>
                <c:pt idx="12520">
                  <c:v>108.97503036608</c:v>
                </c:pt>
                <c:pt idx="12521">
                  <c:v>107.18810823848</c:v>
                </c:pt>
                <c:pt idx="12522">
                  <c:v>107.80803945324</c:v>
                </c:pt>
                <c:pt idx="12523">
                  <c:v>107.7608061002</c:v>
                </c:pt>
                <c:pt idx="12524">
                  <c:v>108.53936612064</c:v>
                </c:pt>
                <c:pt idx="12525">
                  <c:v>109.15182221048</c:v>
                </c:pt>
                <c:pt idx="12526">
                  <c:v>107.14322043084</c:v>
                </c:pt>
                <c:pt idx="12527">
                  <c:v>107.99002529512</c:v>
                </c:pt>
                <c:pt idx="12528">
                  <c:v>108.65300430944</c:v>
                </c:pt>
                <c:pt idx="12529">
                  <c:v>107.4343499084</c:v>
                </c:pt>
                <c:pt idx="12530">
                  <c:v>107.44064607832</c:v>
                </c:pt>
                <c:pt idx="12531">
                  <c:v>107.9710600028</c:v>
                </c:pt>
                <c:pt idx="12532">
                  <c:v>108.55829302168</c:v>
                </c:pt>
                <c:pt idx="12533">
                  <c:v>109.4403073946</c:v>
                </c:pt>
                <c:pt idx="12534">
                  <c:v>107.9224877312</c:v>
                </c:pt>
                <c:pt idx="12535">
                  <c:v>111.545376347</c:v>
                </c:pt>
                <c:pt idx="12536">
                  <c:v>119.14887777124</c:v>
                </c:pt>
                <c:pt idx="12537">
                  <c:v>129.5343525936</c:v>
                </c:pt>
                <c:pt idx="12538">
                  <c:v>133.23501800415</c:v>
                </c:pt>
                <c:pt idx="12539">
                  <c:v>134.7335423226</c:v>
                </c:pt>
                <c:pt idx="12540">
                  <c:v>132.68342038176</c:v>
                </c:pt>
                <c:pt idx="12541">
                  <c:v>126.56630218219</c:v>
                </c:pt>
                <c:pt idx="12542">
                  <c:v>124.9815129607</c:v>
                </c:pt>
                <c:pt idx="12543">
                  <c:v>126.83648466624</c:v>
                </c:pt>
                <c:pt idx="12544">
                  <c:v>132.35658148596</c:v>
                </c:pt>
                <c:pt idx="12545">
                  <c:v>133.0433068614</c:v>
                </c:pt>
                <c:pt idx="12546">
                  <c:v>132.5357248118</c:v>
                </c:pt>
                <c:pt idx="12547">
                  <c:v>133.09052185195</c:v>
                </c:pt>
                <c:pt idx="12548">
                  <c:v>132.7179327065</c:v>
                </c:pt>
                <c:pt idx="12549">
                  <c:v>133.81554703173</c:v>
                </c:pt>
                <c:pt idx="12550">
                  <c:v>136.18227153926</c:v>
                </c:pt>
                <c:pt idx="12551">
                  <c:v>134.73420774629</c:v>
                </c:pt>
                <c:pt idx="12552">
                  <c:v>134.83070913125</c:v>
                </c:pt>
                <c:pt idx="12553">
                  <c:v>134.09720069657</c:v>
                </c:pt>
                <c:pt idx="12554">
                  <c:v>131.94723054915</c:v>
                </c:pt>
                <c:pt idx="12555">
                  <c:v>132.01241601545</c:v>
                </c:pt>
                <c:pt idx="12556">
                  <c:v>130.1921105304</c:v>
                </c:pt>
                <c:pt idx="12557">
                  <c:v>130.28720657124</c:v>
                </c:pt>
                <c:pt idx="12558">
                  <c:v>126.6880390137599</c:v>
                </c:pt>
                <c:pt idx="12559">
                  <c:v>125.0004755526899</c:v>
                </c:pt>
                <c:pt idx="12560">
                  <c:v>124.78401082305</c:v>
                </c:pt>
                <c:pt idx="12561">
                  <c:v>124.66791305068</c:v>
                </c:pt>
                <c:pt idx="12562">
                  <c:v>123.16341651999</c:v>
                </c:pt>
                <c:pt idx="12563">
                  <c:v>124.53079370973</c:v>
                </c:pt>
                <c:pt idx="12564">
                  <c:v>125.23135563997</c:v>
                </c:pt>
                <c:pt idx="12565">
                  <c:v>127.30591316289</c:v>
                </c:pt>
                <c:pt idx="12566">
                  <c:v>127.443319032</c:v>
                </c:pt>
                <c:pt idx="12567">
                  <c:v>126.59121460317</c:v>
                </c:pt>
                <c:pt idx="12568">
                  <c:v>127.673741946</c:v>
                </c:pt>
                <c:pt idx="12569">
                  <c:v>129.25890007272</c:v>
                </c:pt>
                <c:pt idx="12570">
                  <c:v>131.2457506434</c:v>
                </c:pt>
                <c:pt idx="12571">
                  <c:v>133.19210240105</c:v>
                </c:pt>
                <c:pt idx="12572">
                  <c:v>134.14430352881</c:v>
                </c:pt>
                <c:pt idx="12573">
                  <c:v>134.0816184571</c:v>
                </c:pt>
                <c:pt idx="12574">
                  <c:v>132.18389182152</c:v>
                </c:pt>
                <c:pt idx="12575">
                  <c:v>128.8038102958799</c:v>
                </c:pt>
                <c:pt idx="12576">
                  <c:v>130.9651813224</c:v>
                </c:pt>
                <c:pt idx="12577">
                  <c:v>134.04268653964</c:v>
                </c:pt>
                <c:pt idx="12578">
                  <c:v>131.84596967381</c:v>
                </c:pt>
                <c:pt idx="12579">
                  <c:v>132.30673934504</c:v>
                </c:pt>
                <c:pt idx="12580">
                  <c:v>133.29488113237</c:v>
                </c:pt>
                <c:pt idx="12581">
                  <c:v>134.9281917259</c:v>
                </c:pt>
                <c:pt idx="12582">
                  <c:v>133.24406554308</c:v>
                </c:pt>
                <c:pt idx="12583">
                  <c:v>133.89673336757</c:v>
                </c:pt>
                <c:pt idx="12584">
                  <c:v>133.47406894019</c:v>
                </c:pt>
                <c:pt idx="12585">
                  <c:v>135.09984911993</c:v>
                </c:pt>
                <c:pt idx="12586">
                  <c:v>135.39069863078</c:v>
                </c:pt>
                <c:pt idx="12587">
                  <c:v>132.66265580524</c:v>
                </c:pt>
                <c:pt idx="12588">
                  <c:v>133.10789425873</c:v>
                </c:pt>
                <c:pt idx="12589">
                  <c:v>133.76225359161</c:v>
                </c:pt>
                <c:pt idx="12590">
                  <c:v>133.7956050917999</c:v>
                </c:pt>
                <c:pt idx="12591">
                  <c:v>130.7050327512</c:v>
                </c:pt>
                <c:pt idx="12592">
                  <c:v>130.74618891396</c:v>
                </c:pt>
                <c:pt idx="12593">
                  <c:v>130.17903001608</c:v>
                </c:pt>
                <c:pt idx="12594">
                  <c:v>130.249337244</c:v>
                </c:pt>
                <c:pt idx="12595">
                  <c:v>126.85263427968</c:v>
                </c:pt>
                <c:pt idx="12596">
                  <c:v>124.69921880904</c:v>
                </c:pt>
                <c:pt idx="12597">
                  <c:v>120.04666741934</c:v>
                </c:pt>
                <c:pt idx="12598">
                  <c:v>116.67952148085</c:v>
                </c:pt>
                <c:pt idx="12599">
                  <c:v>114.57819202299</c:v>
                </c:pt>
                <c:pt idx="12600">
                  <c:v>111.57261572592</c:v>
                </c:pt>
                <c:pt idx="12601">
                  <c:v>109.4620611334</c:v>
                </c:pt>
                <c:pt idx="12602">
                  <c:v>108.09775354144</c:v>
                </c:pt>
                <c:pt idx="12603">
                  <c:v>107.99529538826</c:v>
                </c:pt>
                <c:pt idx="12604">
                  <c:v>106.41584282875</c:v>
                </c:pt>
                <c:pt idx="12605">
                  <c:v>107.15201039151</c:v>
                </c:pt>
                <c:pt idx="12606">
                  <c:v>107.28874033661</c:v>
                </c:pt>
                <c:pt idx="12607">
                  <c:v>107.78897447003</c:v>
                </c:pt>
                <c:pt idx="12608">
                  <c:v>105.7111017711</c:v>
                </c:pt>
                <c:pt idx="12609">
                  <c:v>106.48212325128</c:v>
                </c:pt>
                <c:pt idx="12610">
                  <c:v>106.9823573847</c:v>
                </c:pt>
                <c:pt idx="12611">
                  <c:v>107.750328623</c:v>
                </c:pt>
                <c:pt idx="12612">
                  <c:v>107.6203920603</c:v>
                </c:pt>
                <c:pt idx="12613">
                  <c:v>106.01062168172</c:v>
                </c:pt>
                <c:pt idx="12614">
                  <c:v>106.69471705536</c:v>
                </c:pt>
                <c:pt idx="12615">
                  <c:v>107.01534517212</c:v>
                </c:pt>
                <c:pt idx="12616">
                  <c:v>107.57075085386</c:v>
                </c:pt>
                <c:pt idx="12617">
                  <c:v>105.74851330288</c:v>
                </c:pt>
                <c:pt idx="12618">
                  <c:v>106.09446434118</c:v>
                </c:pt>
                <c:pt idx="12619">
                  <c:v>106.96984963049</c:v>
                </c:pt>
                <c:pt idx="12620">
                  <c:v>106.81740598165</c:v>
                </c:pt>
                <c:pt idx="12621">
                  <c:v>107.67022630882</c:v>
                </c:pt>
                <c:pt idx="12622">
                  <c:v>105.93254090146</c:v>
                </c:pt>
                <c:pt idx="12623">
                  <c:v>106.55535540405</c:v>
                </c:pt>
                <c:pt idx="12624">
                  <c:v>106.99132934266</c:v>
                </c:pt>
                <c:pt idx="12625">
                  <c:v>107.16551923896</c:v>
                </c:pt>
                <c:pt idx="12626">
                  <c:v>105.54015299632</c:v>
                </c:pt>
                <c:pt idx="12627">
                  <c:v>106.08204364702</c:v>
                </c:pt>
                <c:pt idx="12628">
                  <c:v>106.6861513724299</c:v>
                </c:pt>
                <c:pt idx="12629">
                  <c:v>107.01011355944</c:v>
                </c:pt>
                <c:pt idx="12630">
                  <c:v>105.31935872367</c:v>
                </c:pt>
                <c:pt idx="12631">
                  <c:v>106.10071255623</c:v>
                </c:pt>
                <c:pt idx="12632">
                  <c:v>106.37609466848</c:v>
                </c:pt>
                <c:pt idx="12633">
                  <c:v>106.9914437137</c:v>
                </c:pt>
                <c:pt idx="12634">
                  <c:v>105.20129273563</c:v>
                </c:pt>
                <c:pt idx="12635">
                  <c:v>105.75450974361</c:v>
                </c:pt>
                <c:pt idx="12636">
                  <c:v>106.27042485332</c:v>
                </c:pt>
                <c:pt idx="12637">
                  <c:v>106.35765356482</c:v>
                </c:pt>
                <c:pt idx="12638">
                  <c:v>104.8070500246</c:v>
                </c:pt>
                <c:pt idx="12639">
                  <c:v>105.5307361472</c:v>
                </c:pt>
                <c:pt idx="12640">
                  <c:v>106.09634932806</c:v>
                </c:pt>
                <c:pt idx="12641">
                  <c:v>106.50064614805</c:v>
                </c:pt>
                <c:pt idx="12642">
                  <c:v>104.8256829389</c:v>
                </c:pt>
                <c:pt idx="12643">
                  <c:v>105.15655634799</c:v>
                </c:pt>
                <c:pt idx="12644">
                  <c:v>105.49086995888</c:v>
                </c:pt>
                <c:pt idx="12645">
                  <c:v>106.43202861928</c:v>
                </c:pt>
                <c:pt idx="12646">
                  <c:v>106.848070791</c:v>
                </c:pt>
                <c:pt idx="12647">
                  <c:v>105.04901388135</c:v>
                </c:pt>
                <c:pt idx="12648">
                  <c:v>105.63214111835</c:v>
                </c:pt>
                <c:pt idx="12649">
                  <c:v>106.43822670572</c:v>
                </c:pt>
                <c:pt idx="12650">
                  <c:v>106.49388607893</c:v>
                </c:pt>
                <c:pt idx="12651">
                  <c:v>104.53370684743</c:v>
                </c:pt>
                <c:pt idx="12652">
                  <c:v>105.27419287924</c:v>
                </c:pt>
                <c:pt idx="12653">
                  <c:v>105.81901000461</c:v>
                </c:pt>
                <c:pt idx="12654">
                  <c:v>106.6371492186</c:v>
                </c:pt>
                <c:pt idx="12655">
                  <c:v>104.6426823358</c:v>
                </c:pt>
                <c:pt idx="12656">
                  <c:v>104.85503390572</c:v>
                </c:pt>
                <c:pt idx="12657">
                  <c:v>105.41112920758</c:v>
                </c:pt>
                <c:pt idx="12658">
                  <c:v>105.97342338289</c:v>
                </c:pt>
                <c:pt idx="12659">
                  <c:v>106.82202612466</c:v>
                </c:pt>
                <c:pt idx="12660">
                  <c:v>105.06368936476</c:v>
                </c:pt>
                <c:pt idx="12661">
                  <c:v>105.6951999082</c:v>
                </c:pt>
                <c:pt idx="12662">
                  <c:v>106.04138557726</c:v>
                </c:pt>
                <c:pt idx="12663">
                  <c:v>106.34223975578</c:v>
                </c:pt>
                <c:pt idx="12664">
                  <c:v>104.87975426166</c:v>
                </c:pt>
                <c:pt idx="12665">
                  <c:v>105.20136715102</c:v>
                </c:pt>
                <c:pt idx="12666">
                  <c:v>105.93634284898</c:v>
                </c:pt>
                <c:pt idx="12667">
                  <c:v>106.57279809211</c:v>
                </c:pt>
                <c:pt idx="12668">
                  <c:v>104.33923510052</c:v>
                </c:pt>
                <c:pt idx="12669">
                  <c:v>104.8315996973</c:v>
                </c:pt>
                <c:pt idx="12670">
                  <c:v>105.59603078444</c:v>
                </c:pt>
                <c:pt idx="12671">
                  <c:v>106.19421277262</c:v>
                </c:pt>
                <c:pt idx="12672">
                  <c:v>104.49835146352</c:v>
                </c:pt>
                <c:pt idx="12673">
                  <c:v>105.07186228784</c:v>
                </c:pt>
                <c:pt idx="12674">
                  <c:v>105.49010647448</c:v>
                </c:pt>
                <c:pt idx="12675">
                  <c:v>106.28056184613</c:v>
                </c:pt>
                <c:pt idx="12676">
                  <c:v>104.11849001995</c:v>
                </c:pt>
                <c:pt idx="12677">
                  <c:v>104.89315462675</c:v>
                </c:pt>
                <c:pt idx="12678">
                  <c:v>105.47165870535</c:v>
                </c:pt>
                <c:pt idx="12679">
                  <c:v>106.09940672751</c:v>
                </c:pt>
                <c:pt idx="12680">
                  <c:v>104.48601588159</c:v>
                </c:pt>
                <c:pt idx="12681">
                  <c:v>104.77004476785</c:v>
                </c:pt>
                <c:pt idx="12682">
                  <c:v>105.33627527997</c:v>
                </c:pt>
                <c:pt idx="12683">
                  <c:v>106.13872140102</c:v>
                </c:pt>
                <c:pt idx="12684">
                  <c:v>104.22229944427</c:v>
                </c:pt>
                <c:pt idx="12685">
                  <c:v>104.8315996973</c:v>
                </c:pt>
                <c:pt idx="12686">
                  <c:v>105.40396699266</c:v>
                </c:pt>
                <c:pt idx="12687">
                  <c:v>106.20654835455</c:v>
                </c:pt>
                <c:pt idx="12688">
                  <c:v>104.26540660459</c:v>
                </c:pt>
                <c:pt idx="12689">
                  <c:v>103.82619347793</c:v>
                </c:pt>
                <c:pt idx="12690">
                  <c:v>91.63455166656</c:v>
                </c:pt>
                <c:pt idx="12691">
                  <c:v>86.93581893254979</c:v>
                </c:pt>
                <c:pt idx="12692">
                  <c:v>98.60328858043982</c:v>
                </c:pt>
                <c:pt idx="12693">
                  <c:v>105.12072137868</c:v>
                </c:pt>
                <c:pt idx="12694">
                  <c:v>105.48504804124</c:v>
                </c:pt>
                <c:pt idx="12695">
                  <c:v>106.33183097509</c:v>
                </c:pt>
                <c:pt idx="12696">
                  <c:v>100.47425908044</c:v>
                </c:pt>
                <c:pt idx="12697">
                  <c:v>94.65624432103</c:v>
                </c:pt>
                <c:pt idx="12698">
                  <c:v>91.60717725767979</c:v>
                </c:pt>
                <c:pt idx="12699">
                  <c:v>93.31807739372972</c:v>
                </c:pt>
                <c:pt idx="12700">
                  <c:v>99.34297807685968</c:v>
                </c:pt>
                <c:pt idx="12701">
                  <c:v>105.47231161971</c:v>
                </c:pt>
                <c:pt idx="12702">
                  <c:v>105.80041846024</c:v>
                </c:pt>
                <c:pt idx="12703">
                  <c:v>106.39359429601</c:v>
                </c:pt>
                <c:pt idx="12704">
                  <c:v>104.80364675424</c:v>
                </c:pt>
                <c:pt idx="12705">
                  <c:v>104.87453047113</c:v>
                </c:pt>
                <c:pt idx="12706">
                  <c:v>105.63357484211</c:v>
                </c:pt>
                <c:pt idx="12707">
                  <c:v>106.40719266086</c:v>
                </c:pt>
                <c:pt idx="12708">
                  <c:v>104.47810483103</c:v>
                </c:pt>
                <c:pt idx="12709">
                  <c:v>105.09600102274</c:v>
                </c:pt>
                <c:pt idx="12710">
                  <c:v>105.46037687738</c:v>
                </c:pt>
                <c:pt idx="12711">
                  <c:v>105.95372516624</c:v>
                </c:pt>
                <c:pt idx="12712">
                  <c:v>104.83809230895</c:v>
                </c:pt>
                <c:pt idx="12713">
                  <c:v>105.23703855721</c:v>
                </c:pt>
                <c:pt idx="12714">
                  <c:v>105.62121466414</c:v>
                </c:pt>
                <c:pt idx="12715">
                  <c:v>106.41957743487</c:v>
                </c:pt>
                <c:pt idx="12716">
                  <c:v>107.0838111035</c:v>
                </c:pt>
                <c:pt idx="12717">
                  <c:v>105.68965574188</c:v>
                </c:pt>
                <c:pt idx="12718">
                  <c:v>108.3604744606</c:v>
                </c:pt>
                <c:pt idx="12719">
                  <c:v>111.44330122992</c:v>
                </c:pt>
                <c:pt idx="12720">
                  <c:v>113.28024497372</c:v>
                </c:pt>
                <c:pt idx="12721">
                  <c:v>116.22132470412</c:v>
                </c:pt>
                <c:pt idx="12722">
                  <c:v>119.7667027262</c:v>
                </c:pt>
                <c:pt idx="12723">
                  <c:v>99.75040391923997</c:v>
                </c:pt>
                <c:pt idx="12801">
                  <c:v>95.9948669402301</c:v>
                </c:pt>
                <c:pt idx="12802">
                  <c:v>108.4094371601</c:v>
                </c:pt>
                <c:pt idx="12803">
                  <c:v>120.52884038954</c:v>
                </c:pt>
                <c:pt idx="12804">
                  <c:v>124.93019835363</c:v>
                </c:pt>
                <c:pt idx="12805">
                  <c:v>122.25831115862</c:v>
                </c:pt>
                <c:pt idx="12806">
                  <c:v>123.69435221517</c:v>
                </c:pt>
                <c:pt idx="12807">
                  <c:v>125.96433537071</c:v>
                </c:pt>
                <c:pt idx="12808">
                  <c:v>129.53197539612</c:v>
                </c:pt>
                <c:pt idx="12809">
                  <c:v>127.28252138112</c:v>
                </c:pt>
                <c:pt idx="12810">
                  <c:v>128.99049086496</c:v>
                </c:pt>
                <c:pt idx="12811">
                  <c:v>128.13972863112</c:v>
                </c:pt>
                <c:pt idx="12812">
                  <c:v>126.60647561498</c:v>
                </c:pt>
                <c:pt idx="12813">
                  <c:v>127.8102434241</c:v>
                </c:pt>
                <c:pt idx="12814">
                  <c:v>128.0028034944</c:v>
                </c:pt>
                <c:pt idx="12815">
                  <c:v>129.4533215856</c:v>
                </c:pt>
                <c:pt idx="12816">
                  <c:v>131.41520756988</c:v>
                </c:pt>
                <c:pt idx="12817">
                  <c:v>131.90902307076</c:v>
                </c:pt>
                <c:pt idx="12818">
                  <c:v>130.96407656256</c:v>
                </c:pt>
                <c:pt idx="12819">
                  <c:v>128.52389510208</c:v>
                </c:pt>
                <c:pt idx="12820">
                  <c:v>125.40929806944</c:v>
                </c:pt>
                <c:pt idx="12821">
                  <c:v>124.63724333171</c:v>
                </c:pt>
                <c:pt idx="12822">
                  <c:v>124.101685939</c:v>
                </c:pt>
                <c:pt idx="12823">
                  <c:v>125.03941634285</c:v>
                </c:pt>
                <c:pt idx="12824">
                  <c:v>128.3225680972801</c:v>
                </c:pt>
                <c:pt idx="12825">
                  <c:v>131.32529345664</c:v>
                </c:pt>
                <c:pt idx="12826">
                  <c:v>129.72308847432</c:v>
                </c:pt>
                <c:pt idx="12827">
                  <c:v>126.86622258802</c:v>
                </c:pt>
                <c:pt idx="12828">
                  <c:v>124.97448246643</c:v>
                </c:pt>
                <c:pt idx="12829">
                  <c:v>124.75312203075</c:v>
                </c:pt>
                <c:pt idx="12830">
                  <c:v>122.51117869055</c:v>
                </c:pt>
                <c:pt idx="12831">
                  <c:v>124.0216431597</c:v>
                </c:pt>
                <c:pt idx="12832">
                  <c:v>126.76917754532</c:v>
                </c:pt>
                <c:pt idx="12833">
                  <c:v>127.33377483658</c:v>
                </c:pt>
                <c:pt idx="12834">
                  <c:v>123.76229999975</c:v>
                </c:pt>
                <c:pt idx="12835">
                  <c:v>122.67007237744</c:v>
                </c:pt>
                <c:pt idx="12836">
                  <c:v>120.5590057881</c:v>
                </c:pt>
                <c:pt idx="12837">
                  <c:v>120.3319007731</c:v>
                </c:pt>
                <c:pt idx="12838">
                  <c:v>120.31438323338</c:v>
                </c:pt>
                <c:pt idx="12839">
                  <c:v>125.29355012145</c:v>
                </c:pt>
                <c:pt idx="12840">
                  <c:v>129.94874393688</c:v>
                </c:pt>
                <c:pt idx="12841">
                  <c:v>133.61334495481</c:v>
                </c:pt>
                <c:pt idx="12842">
                  <c:v>130.4583989872801</c:v>
                </c:pt>
                <c:pt idx="12843">
                  <c:v>129.65173401072</c:v>
                </c:pt>
                <c:pt idx="12844">
                  <c:v>130.78912019976</c:v>
                </c:pt>
                <c:pt idx="12845">
                  <c:v>132.29203581504</c:v>
                </c:pt>
                <c:pt idx="12846">
                  <c:v>128.465701302</c:v>
                </c:pt>
                <c:pt idx="12847">
                  <c:v>125.80934173753</c:v>
                </c:pt>
                <c:pt idx="12848">
                  <c:v>124.57235614455</c:v>
                </c:pt>
                <c:pt idx="12849">
                  <c:v>126.10251134299</c:v>
                </c:pt>
                <c:pt idx="12850">
                  <c:v>116.89807973013</c:v>
                </c:pt>
                <c:pt idx="12901">
                  <c:v>111.52497708348</c:v>
                </c:pt>
                <c:pt idx="12902">
                  <c:v>129.5646526044</c:v>
                </c:pt>
                <c:pt idx="12903">
                  <c:v>131.947633194</c:v>
                </c:pt>
                <c:pt idx="12904">
                  <c:v>135.33475453575</c:v>
                </c:pt>
                <c:pt idx="12905">
                  <c:v>133.192489738</c:v>
                </c:pt>
                <c:pt idx="12906">
                  <c:v>135.22717079957</c:v>
                </c:pt>
                <c:pt idx="12907">
                  <c:v>133.6375269323</c:v>
                </c:pt>
                <c:pt idx="12908">
                  <c:v>134.0115220607</c:v>
                </c:pt>
                <c:pt idx="12909">
                  <c:v>135.18376401729</c:v>
                </c:pt>
                <c:pt idx="12910">
                  <c:v>133.17469141799</c:v>
                </c:pt>
                <c:pt idx="12911">
                  <c:v>132.1501463064</c:v>
                </c:pt>
                <c:pt idx="12912">
                  <c:v>130.2039622524</c:v>
                </c:pt>
                <c:pt idx="12913">
                  <c:v>126.02624570727</c:v>
                </c:pt>
                <c:pt idx="12914">
                  <c:v>126.68147167385</c:v>
                </c:pt>
                <c:pt idx="12915">
                  <c:v>127.97500293792</c:v>
                </c:pt>
                <c:pt idx="12916">
                  <c:v>131.0424971508</c:v>
                </c:pt>
                <c:pt idx="12917">
                  <c:v>135.60001738041</c:v>
                </c:pt>
                <c:pt idx="12918">
                  <c:v>135.1370675437</c:v>
                </c:pt>
                <c:pt idx="12919">
                  <c:v>132.577127166</c:v>
                </c:pt>
                <c:pt idx="12920">
                  <c:v>130.53680780544</c:v>
                </c:pt>
                <c:pt idx="12921">
                  <c:v>126.50224221396</c:v>
                </c:pt>
                <c:pt idx="12922">
                  <c:v>126.42024415014</c:v>
                </c:pt>
                <c:pt idx="12923">
                  <c:v>128.91336393024</c:v>
                </c:pt>
                <c:pt idx="12924">
                  <c:v>127.68387985374</c:v>
                </c:pt>
                <c:pt idx="12925">
                  <c:v>124.84719028925</c:v>
                </c:pt>
                <c:pt idx="12926">
                  <c:v>116.60148188748</c:v>
                </c:pt>
                <c:pt idx="12927">
                  <c:v>112.41881790456</c:v>
                </c:pt>
                <c:pt idx="12928">
                  <c:v>111.18344975696</c:v>
                </c:pt>
                <c:pt idx="12929">
                  <c:v>111.540946252</c:v>
                </c:pt>
                <c:pt idx="12930">
                  <c:v>109.4260545564</c:v>
                </c:pt>
                <c:pt idx="12931">
                  <c:v>110.183924916</c:v>
                </c:pt>
                <c:pt idx="12932">
                  <c:v>110.7655111012</c:v>
                </c:pt>
                <c:pt idx="12933">
                  <c:v>111.3923182348</c:v>
                </c:pt>
                <c:pt idx="12934">
                  <c:v>112.1739843152</c:v>
                </c:pt>
                <c:pt idx="12935">
                  <c:v>110.0934830192</c:v>
                </c:pt>
                <c:pt idx="12936">
                  <c:v>110.80146965232</c:v>
                </c:pt>
                <c:pt idx="12937">
                  <c:v>111.41651902732</c:v>
                </c:pt>
                <c:pt idx="12938">
                  <c:v>112.09514933648</c:v>
                </c:pt>
                <c:pt idx="12939">
                  <c:v>110.2465362744</c:v>
                </c:pt>
                <c:pt idx="12940">
                  <c:v>110.65905373944</c:v>
                </c:pt>
                <c:pt idx="12941">
                  <c:v>111.4659567608</c:v>
                </c:pt>
                <c:pt idx="12942">
                  <c:v>112.28164176148</c:v>
                </c:pt>
                <c:pt idx="12943">
                  <c:v>110.14273566896</c:v>
                </c:pt>
                <c:pt idx="12944">
                  <c:v>110.71352068512</c:v>
                </c:pt>
                <c:pt idx="12945">
                  <c:v>111.712786622</c:v>
                </c:pt>
                <c:pt idx="12946">
                  <c:v>111.84866233648</c:v>
                </c:pt>
                <c:pt idx="12947">
                  <c:v>110.351968372</c:v>
                </c:pt>
                <c:pt idx="12948">
                  <c:v>110.97701446216</c:v>
                </c:pt>
                <c:pt idx="12949">
                  <c:v>111.66068955096</c:v>
                </c:pt>
                <c:pt idx="12950">
                  <c:v>112.24666283784</c:v>
                </c:pt>
                <c:pt idx="12951">
                  <c:v>110.7234565764</c:v>
                </c:pt>
                <c:pt idx="12952">
                  <c:v>111.3822853806</c:v>
                </c:pt>
                <c:pt idx="12953">
                  <c:v>112.0085515186</c:v>
                </c:pt>
                <c:pt idx="12954">
                  <c:v>112.784820097</c:v>
                </c:pt>
                <c:pt idx="12955">
                  <c:v>111.12822338816</c:v>
                </c:pt>
                <c:pt idx="12956">
                  <c:v>111.545376347</c:v>
                </c:pt>
                <c:pt idx="12957">
                  <c:v>112.106398166</c:v>
                </c:pt>
                <c:pt idx="12958">
                  <c:v>112.94511641024</c:v>
                </c:pt>
                <c:pt idx="12959">
                  <c:v>110.7560589048</c:v>
                </c:pt>
                <c:pt idx="12960">
                  <c:v>111.297487597</c:v>
                </c:pt>
                <c:pt idx="12961">
                  <c:v>112.03013316928</c:v>
                </c:pt>
                <c:pt idx="12962">
                  <c:v>112.60528592832</c:v>
                </c:pt>
                <c:pt idx="12963">
                  <c:v>110.4820724272</c:v>
                </c:pt>
                <c:pt idx="12964">
                  <c:v>111.5337279316</c:v>
                </c:pt>
                <c:pt idx="12965">
                  <c:v>111.675864985</c:v>
                </c:pt>
                <c:pt idx="12966">
                  <c:v>112.35692992832</c:v>
                </c:pt>
                <c:pt idx="12967">
                  <c:v>112.94511641024</c:v>
                </c:pt>
                <c:pt idx="12968">
                  <c:v>110.8343520876</c:v>
                </c:pt>
                <c:pt idx="12969">
                  <c:v>111.3888296436</c:v>
                </c:pt>
                <c:pt idx="12970">
                  <c:v>112.16738462912</c:v>
                </c:pt>
                <c:pt idx="12971">
                  <c:v>112.354286916</c:v>
                </c:pt>
                <c:pt idx="12972">
                  <c:v>110.75568938816</c:v>
                </c:pt>
                <c:pt idx="12973">
                  <c:v>110.95096592664</c:v>
                </c:pt>
                <c:pt idx="12974">
                  <c:v>112.0693535488</c:v>
                </c:pt>
                <c:pt idx="12975">
                  <c:v>112.72942419136</c:v>
                </c:pt>
                <c:pt idx="12976">
                  <c:v>110.44309865888</c:v>
                </c:pt>
                <c:pt idx="12977">
                  <c:v>111.50075738816</c:v>
                </c:pt>
                <c:pt idx="12978">
                  <c:v>111.8846071436</c:v>
                </c:pt>
                <c:pt idx="12979">
                  <c:v>112.6902435488</c:v>
                </c:pt>
                <c:pt idx="12980">
                  <c:v>110.37801690752</c:v>
                </c:pt>
                <c:pt idx="12981">
                  <c:v>110.95096592664</c:v>
                </c:pt>
                <c:pt idx="12982">
                  <c:v>111.7019230504</c:v>
                </c:pt>
                <c:pt idx="12983">
                  <c:v>112.165098222</c:v>
                </c:pt>
                <c:pt idx="12984">
                  <c:v>112.48759199768</c:v>
                </c:pt>
                <c:pt idx="12985">
                  <c:v>110.57334133648</c:v>
                </c:pt>
                <c:pt idx="12986">
                  <c:v>111.3757807798</c:v>
                </c:pt>
                <c:pt idx="12987">
                  <c:v>111.9889583918</c:v>
                </c:pt>
                <c:pt idx="12988">
                  <c:v>112.0476871832</c:v>
                </c:pt>
                <c:pt idx="12989">
                  <c:v>110.39104117528</c:v>
                </c:pt>
                <c:pt idx="12990">
                  <c:v>111.1343966306</c:v>
                </c:pt>
                <c:pt idx="12991">
                  <c:v>111.7019230504</c:v>
                </c:pt>
                <c:pt idx="12992">
                  <c:v>112.4353309504</c:v>
                </c:pt>
                <c:pt idx="12993">
                  <c:v>111.0039476548</c:v>
                </c:pt>
                <c:pt idx="12994">
                  <c:v>111.18703408896</c:v>
                </c:pt>
                <c:pt idx="12995">
                  <c:v>111.30258156872</c:v>
                </c:pt>
                <c:pt idx="12996">
                  <c:v>111.88206251544</c:v>
                </c:pt>
                <c:pt idx="12997">
                  <c:v>112.48759199768</c:v>
                </c:pt>
                <c:pt idx="12998">
                  <c:v>110.72959296216</c:v>
                </c:pt>
                <c:pt idx="12999">
                  <c:v>111.5127740186</c:v>
                </c:pt>
                <c:pt idx="13000">
                  <c:v>112.08894387008</c:v>
                </c:pt>
                <c:pt idx="13001">
                  <c:v>112.4194915728</c:v>
                </c:pt>
                <c:pt idx="13002">
                  <c:v>110.5342678824</c:v>
                </c:pt>
                <c:pt idx="13003">
                  <c:v>110.9054007832</c:v>
                </c:pt>
                <c:pt idx="13004">
                  <c:v>111.6823695858</c:v>
                </c:pt>
                <c:pt idx="13005">
                  <c:v>112.4941416512</c:v>
                </c:pt>
                <c:pt idx="13006">
                  <c:v>110.87237563896</c:v>
                </c:pt>
                <c:pt idx="13007">
                  <c:v>110.8930521436</c:v>
                </c:pt>
                <c:pt idx="13008">
                  <c:v>111.28955730096</c:v>
                </c:pt>
                <c:pt idx="13009">
                  <c:v>112.2107494142</c:v>
                </c:pt>
                <c:pt idx="13010">
                  <c:v>110.4755678264</c:v>
                </c:pt>
                <c:pt idx="13011">
                  <c:v>111.2589182496</c:v>
                </c:pt>
                <c:pt idx="13012">
                  <c:v>111.7084673134</c:v>
                </c:pt>
                <c:pt idx="13013">
                  <c:v>112.3151403246</c:v>
                </c:pt>
                <c:pt idx="13014">
                  <c:v>110.68380522752</c:v>
                </c:pt>
                <c:pt idx="13015">
                  <c:v>111.31776868736</c:v>
                </c:pt>
                <c:pt idx="13016">
                  <c:v>111.86673478976</c:v>
                </c:pt>
                <c:pt idx="13017">
                  <c:v>112.45496100864</c:v>
                </c:pt>
                <c:pt idx="13018">
                  <c:v>110.67073176768</c:v>
                </c:pt>
                <c:pt idx="13019">
                  <c:v>110.9713453264</c:v>
                </c:pt>
                <c:pt idx="13020">
                  <c:v>111.55192061</c:v>
                </c:pt>
                <c:pt idx="13021">
                  <c:v>112.40918403072</c:v>
                </c:pt>
                <c:pt idx="13022">
                  <c:v>110.67073176768</c:v>
                </c:pt>
                <c:pt idx="13023">
                  <c:v>111.48133570808</c:v>
                </c:pt>
                <c:pt idx="13024">
                  <c:v>111.9451755488</c:v>
                </c:pt>
                <c:pt idx="13025">
                  <c:v>112.63139311104</c:v>
                </c:pt>
                <c:pt idx="13026">
                  <c:v>110.87986738816</c:v>
                </c:pt>
                <c:pt idx="13027">
                  <c:v>111.53997776768</c:v>
                </c:pt>
                <c:pt idx="13028">
                  <c:v>112.3391190272</c:v>
                </c:pt>
                <c:pt idx="13029">
                  <c:v>110.56463104336</c:v>
                </c:pt>
                <c:pt idx="13030">
                  <c:v>110.99748878976</c:v>
                </c:pt>
                <c:pt idx="13031">
                  <c:v>111.61186192832</c:v>
                </c:pt>
                <c:pt idx="13032">
                  <c:v>112.17390149056</c:v>
                </c:pt>
                <c:pt idx="13033">
                  <c:v>112.33356999136</c:v>
                </c:pt>
                <c:pt idx="13034">
                  <c:v>111.12776782276</c:v>
                </c:pt>
                <c:pt idx="13035">
                  <c:v>111.54649462912</c:v>
                </c:pt>
                <c:pt idx="13036">
                  <c:v>112.18045808896</c:v>
                </c:pt>
                <c:pt idx="13037">
                  <c:v>112.6902435488</c:v>
                </c:pt>
                <c:pt idx="13038">
                  <c:v>110.7299611772</c:v>
                </c:pt>
                <c:pt idx="13039">
                  <c:v>111.52690430784</c:v>
                </c:pt>
                <c:pt idx="13040">
                  <c:v>112.29982485956</c:v>
                </c:pt>
                <c:pt idx="13041">
                  <c:v>112.91535386248</c:v>
                </c:pt>
                <c:pt idx="13042">
                  <c:v>111.06880666544</c:v>
                </c:pt>
                <c:pt idx="13043">
                  <c:v>111.67123761248</c:v>
                </c:pt>
                <c:pt idx="13044">
                  <c:v>112.02357657088</c:v>
                </c:pt>
                <c:pt idx="13045">
                  <c:v>112.412986972</c:v>
                </c:pt>
                <c:pt idx="13046">
                  <c:v>110.80142662912</c:v>
                </c:pt>
                <c:pt idx="13047">
                  <c:v>111.40272630784</c:v>
                </c:pt>
                <c:pt idx="13048">
                  <c:v>112.17541323456</c:v>
                </c:pt>
                <c:pt idx="13049">
                  <c:v>112.57258241024</c:v>
                </c:pt>
                <c:pt idx="13050">
                  <c:v>110.69032208896</c:v>
                </c:pt>
                <c:pt idx="13051">
                  <c:v>111.40278718452</c:v>
                </c:pt>
                <c:pt idx="13052">
                  <c:v>111.72948332992</c:v>
                </c:pt>
                <c:pt idx="13053">
                  <c:v>112.106398166</c:v>
                </c:pt>
                <c:pt idx="13054">
                  <c:v>110.2733302686</c:v>
                </c:pt>
                <c:pt idx="13055">
                  <c:v>111.017118848</c:v>
                </c:pt>
                <c:pt idx="13056">
                  <c:v>111.2779341324</c:v>
                </c:pt>
                <c:pt idx="13057">
                  <c:v>112.10857392832</c:v>
                </c:pt>
                <c:pt idx="13058">
                  <c:v>112.76212770944</c:v>
                </c:pt>
                <c:pt idx="13059">
                  <c:v>110.7234565764</c:v>
                </c:pt>
                <c:pt idx="13060">
                  <c:v>111.52690430784</c:v>
                </c:pt>
                <c:pt idx="13061">
                  <c:v>112.16082803072</c:v>
                </c:pt>
                <c:pt idx="13062">
                  <c:v>110.2015813488</c:v>
                </c:pt>
                <c:pt idx="13063">
                  <c:v>110.99748878976</c:v>
                </c:pt>
                <c:pt idx="13064">
                  <c:v>111.4149273712</c:v>
                </c:pt>
                <c:pt idx="13065">
                  <c:v>112.20660500864</c:v>
                </c:pt>
                <c:pt idx="13066">
                  <c:v>110.38315538816</c:v>
                </c:pt>
                <c:pt idx="13067">
                  <c:v>110.7169123134</c:v>
                </c:pt>
                <c:pt idx="13068">
                  <c:v>111.46805387008</c:v>
                </c:pt>
                <c:pt idx="13355">
                  <c:v>115.73426738691</c:v>
                </c:pt>
                <c:pt idx="13356">
                  <c:v>114.04849536729</c:v>
                </c:pt>
                <c:pt idx="13357">
                  <c:v>114.59185513686</c:v>
                </c:pt>
                <c:pt idx="13358">
                  <c:v>115.00099611174</c:v>
                </c:pt>
                <c:pt idx="13359">
                  <c:v>115.85021503185</c:v>
                </c:pt>
                <c:pt idx="13360">
                  <c:v>113.8745095176</c:v>
                </c:pt>
                <c:pt idx="13361">
                  <c:v>114.3852388926</c:v>
                </c:pt>
                <c:pt idx="13362">
                  <c:v>115.24086750606</c:v>
                </c:pt>
                <c:pt idx="13363">
                  <c:v>115.34308886466</c:v>
                </c:pt>
                <c:pt idx="13364">
                  <c:v>116.1727917051</c:v>
                </c:pt>
                <c:pt idx="13365">
                  <c:v>114.03507756618</c:v>
                </c:pt>
                <c:pt idx="13366">
                  <c:v>114.81535474305</c:v>
                </c:pt>
                <c:pt idx="13367">
                  <c:v>115.39325524545</c:v>
                </c:pt>
                <c:pt idx="13368">
                  <c:v>116.0854365528</c:v>
                </c:pt>
                <c:pt idx="13369">
                  <c:v>114.1298742051</c:v>
                </c:pt>
                <c:pt idx="13370">
                  <c:v>114.65404597725</c:v>
                </c:pt>
                <c:pt idx="13371">
                  <c:v>115.06139660853</c:v>
                </c:pt>
                <c:pt idx="13372">
                  <c:v>115.8300718653</c:v>
                </c:pt>
                <c:pt idx="13373">
                  <c:v>114.3114880185</c:v>
                </c:pt>
                <c:pt idx="13374">
                  <c:v>114.72244966791</c:v>
                </c:pt>
                <c:pt idx="13375">
                  <c:v>115.1782177494</c:v>
                </c:pt>
                <c:pt idx="13376">
                  <c:v>116.06219035821</c:v>
                </c:pt>
                <c:pt idx="13377">
                  <c:v>114.17713877649</c:v>
                </c:pt>
                <c:pt idx="13378">
                  <c:v>114.56669082495</c:v>
                </c:pt>
                <c:pt idx="13379">
                  <c:v>114.9564386256</c:v>
                </c:pt>
                <c:pt idx="13380">
                  <c:v>115.70537643834</c:v>
                </c:pt>
                <c:pt idx="13381">
                  <c:v>113.91459380895</c:v>
                </c:pt>
                <c:pt idx="13382">
                  <c:v>114.48683868675</c:v>
                </c:pt>
                <c:pt idx="13383">
                  <c:v>114.99850256175</c:v>
                </c:pt>
                <c:pt idx="13384">
                  <c:v>115.61114841912</c:v>
                </c:pt>
                <c:pt idx="13385">
                  <c:v>114.00122247408</c:v>
                </c:pt>
                <c:pt idx="13386">
                  <c:v>114.44643770718</c:v>
                </c:pt>
                <c:pt idx="13387">
                  <c:v>115.25573523312</c:v>
                </c:pt>
                <c:pt idx="13388">
                  <c:v>115.61114841912</c:v>
                </c:pt>
                <c:pt idx="13389">
                  <c:v>113.9944971834</c:v>
                </c:pt>
                <c:pt idx="13390">
                  <c:v>114.39932369757</c:v>
                </c:pt>
                <c:pt idx="13391">
                  <c:v>115.22202676398</c:v>
                </c:pt>
                <c:pt idx="13392">
                  <c:v>115.82229996504</c:v>
                </c:pt>
                <c:pt idx="13393">
                  <c:v>115.5187597113</c:v>
                </c:pt>
                <c:pt idx="13394">
                  <c:v>114.69555458238</c:v>
                </c:pt>
                <c:pt idx="13395">
                  <c:v>114.98594445639</c:v>
                </c:pt>
                <c:pt idx="13396">
                  <c:v>115.61320083591</c:v>
                </c:pt>
                <c:pt idx="13397">
                  <c:v>116.51317338147</c:v>
                </c:pt>
                <c:pt idx="13398">
                  <c:v>114.37894596465</c:v>
                </c:pt>
                <c:pt idx="13399">
                  <c:v>115.18883372079</c:v>
                </c:pt>
                <c:pt idx="13400">
                  <c:v>115.79693881005</c:v>
                </c:pt>
                <c:pt idx="13401">
                  <c:v>116.49291964488</c:v>
                </c:pt>
                <c:pt idx="13402">
                  <c:v>114.29799642927</c:v>
                </c:pt>
                <c:pt idx="13403">
                  <c:v>114.91848651024</c:v>
                </c:pt>
                <c:pt idx="13404">
                  <c:v>115.47155965293</c:v>
                </c:pt>
                <c:pt idx="13405">
                  <c:v>116.08532444322</c:v>
                </c:pt>
                <c:pt idx="13406">
                  <c:v>114.41853440829</c:v>
                </c:pt>
                <c:pt idx="13407">
                  <c:v>114.73641156744</c:v>
                </c:pt>
                <c:pt idx="13408">
                  <c:v>115.13313156054</c:v>
                </c:pt>
                <c:pt idx="13409">
                  <c:v>116.20912083684</c:v>
                </c:pt>
                <c:pt idx="13410">
                  <c:v>114.07540571091</c:v>
                </c:pt>
                <c:pt idx="13411">
                  <c:v>114.87122390826</c:v>
                </c:pt>
                <c:pt idx="13412">
                  <c:v>115.4725914462</c:v>
                </c:pt>
                <c:pt idx="13413">
                  <c:v>116.05370524755</c:v>
                </c:pt>
                <c:pt idx="13414">
                  <c:v>114.16850552211</c:v>
                </c:pt>
                <c:pt idx="13415">
                  <c:v>114.83071643508</c:v>
                </c:pt>
                <c:pt idx="13416">
                  <c:v>115.39153541721</c:v>
                </c:pt>
                <c:pt idx="13417">
                  <c:v>115.76156730957</c:v>
                </c:pt>
                <c:pt idx="13418">
                  <c:v>113.74627686063</c:v>
                </c:pt>
                <c:pt idx="13419">
                  <c:v>114.60771991944</c:v>
                </c:pt>
                <c:pt idx="13420">
                  <c:v>115.18883372079</c:v>
                </c:pt>
                <c:pt idx="13421">
                  <c:v>115.63341771582</c:v>
                </c:pt>
                <c:pt idx="13422">
                  <c:v>116.24718250611</c:v>
                </c:pt>
                <c:pt idx="13423">
                  <c:v>114.30472171995</c:v>
                </c:pt>
                <c:pt idx="13424">
                  <c:v>115.05367186809</c:v>
                </c:pt>
                <c:pt idx="13425">
                  <c:v>115.20717955653</c:v>
                </c:pt>
                <c:pt idx="13426">
                  <c:v>116.06510756331</c:v>
                </c:pt>
                <c:pt idx="13427">
                  <c:v>114.12937206783</c:v>
                </c:pt>
                <c:pt idx="13428">
                  <c:v>114.99905696331</c:v>
                </c:pt>
                <c:pt idx="13429">
                  <c:v>115.16806040706</c:v>
                </c:pt>
                <c:pt idx="13430">
                  <c:v>115.74135042966</c:v>
                </c:pt>
                <c:pt idx="13431">
                  <c:v>116.23369091688</c:v>
                </c:pt>
                <c:pt idx="13432">
                  <c:v>114.35868807687</c:v>
                </c:pt>
                <c:pt idx="13433">
                  <c:v>115.2158250087</c:v>
                </c:pt>
                <c:pt idx="13434">
                  <c:v>115.61320083591</c:v>
                </c:pt>
                <c:pt idx="13435">
                  <c:v>116.30114886303</c:v>
                </c:pt>
                <c:pt idx="13436">
                  <c:v>114.18389273964</c:v>
                </c:pt>
                <c:pt idx="13437">
                  <c:v>114.84365260662</c:v>
                </c:pt>
                <c:pt idx="13438">
                  <c:v>115.63341771582</c:v>
                </c:pt>
                <c:pt idx="13439">
                  <c:v>115.98142933218</c:v>
                </c:pt>
                <c:pt idx="13440">
                  <c:v>114.05597677089</c:v>
                </c:pt>
                <c:pt idx="13441">
                  <c:v>114.92525280879</c:v>
                </c:pt>
                <c:pt idx="13442">
                  <c:v>115.28122755252</c:v>
                </c:pt>
                <c:pt idx="13443">
                  <c:v>115.62173513865</c:v>
                </c:pt>
                <c:pt idx="13444">
                  <c:v>113.84050487985</c:v>
                </c:pt>
                <c:pt idx="13445">
                  <c:v>114.31176777528</c:v>
                </c:pt>
                <c:pt idx="13446">
                  <c:v>114.83018561343</c:v>
                </c:pt>
                <c:pt idx="13447">
                  <c:v>115.16477535225</c:v>
                </c:pt>
                <c:pt idx="13448">
                  <c:v>115.75615911015</c:v>
                </c:pt>
                <c:pt idx="13449">
                  <c:v>114.01557579132</c:v>
                </c:pt>
                <c:pt idx="13450">
                  <c:v>114.33821093175</c:v>
                </c:pt>
                <c:pt idx="13451">
                  <c:v>114.88252587045</c:v>
                </c:pt>
                <c:pt idx="13452">
                  <c:v>115.53437998635</c:v>
                </c:pt>
                <c:pt idx="13453">
                  <c:v>113.431398867</c:v>
                </c:pt>
                <c:pt idx="13454">
                  <c:v>114.37910274123</c:v>
                </c:pt>
                <c:pt idx="13455">
                  <c:v>114.32353989825</c:v>
                </c:pt>
                <c:pt idx="13456">
                  <c:v>114.86012959188</c:v>
                </c:pt>
                <c:pt idx="13457">
                  <c:v>115.47053758341</c:v>
                </c:pt>
                <c:pt idx="13458">
                  <c:v>113.74012640445</c:v>
                </c:pt>
                <c:pt idx="13459">
                  <c:v>113.92646966427</c:v>
                </c:pt>
                <c:pt idx="13460">
                  <c:v>114.75951647535</c:v>
                </c:pt>
                <c:pt idx="13461">
                  <c:v>115.62173513865</c:v>
                </c:pt>
                <c:pt idx="13462">
                  <c:v>113.50517638131</c:v>
                </c:pt>
                <c:pt idx="13463">
                  <c:v>113.96664927948</c:v>
                </c:pt>
                <c:pt idx="13464">
                  <c:v>114.36552459861</c:v>
                </c:pt>
                <c:pt idx="13465">
                  <c:v>115.17855114858</c:v>
                </c:pt>
                <c:pt idx="13466">
                  <c:v>113.25025528914</c:v>
                </c:pt>
                <c:pt idx="13467">
                  <c:v>113.69055206184</c:v>
                </c:pt>
                <c:pt idx="13468">
                  <c:v>114.4219368342</c:v>
                </c:pt>
                <c:pt idx="13469">
                  <c:v>114.84004926807</c:v>
                </c:pt>
                <c:pt idx="13470">
                  <c:v>113.10964699032</c:v>
                </c:pt>
                <c:pt idx="13471">
                  <c:v>113.50339153542</c:v>
                </c:pt>
                <c:pt idx="13472">
                  <c:v>114.13163489169</c:v>
                </c:pt>
                <c:pt idx="13473">
                  <c:v>114.81997603749</c:v>
                </c:pt>
                <c:pt idx="13474">
                  <c:v>112.94203185837</c:v>
                </c:pt>
                <c:pt idx="13475">
                  <c:v>113.30125626501</c:v>
                </c:pt>
                <c:pt idx="13476">
                  <c:v>114.02171128854</c:v>
                </c:pt>
                <c:pt idx="13477">
                  <c:v>115.0647292599</c:v>
                </c:pt>
                <c:pt idx="13478">
                  <c:v>112.5664006149</c:v>
                </c:pt>
                <c:pt idx="13479">
                  <c:v>113.30790799185</c:v>
                </c:pt>
                <c:pt idx="13480">
                  <c:v>114.02468601945</c:v>
                </c:pt>
                <c:pt idx="13481">
                  <c:v>114.61282354863</c:v>
                </c:pt>
                <c:pt idx="13482">
                  <c:v>114.84361606785</c:v>
                </c:pt>
                <c:pt idx="13483">
                  <c:v>113.24122848621</c:v>
                </c:pt>
                <c:pt idx="13484">
                  <c:v>113.84158739283</c:v>
                </c:pt>
                <c:pt idx="13485">
                  <c:v>114.22436439105</c:v>
                </c:pt>
                <c:pt idx="13486">
                  <c:v>114.67805402562</c:v>
                </c:pt>
                <c:pt idx="13487">
                  <c:v>112.95258273735</c:v>
                </c:pt>
                <c:pt idx="13488">
                  <c:v>113.45863961235</c:v>
                </c:pt>
                <c:pt idx="13489">
                  <c:v>113.99133532125</c:v>
                </c:pt>
                <c:pt idx="13490">
                  <c:v>114.18064493418</c:v>
                </c:pt>
                <c:pt idx="13491">
                  <c:v>112.659596049</c:v>
                </c:pt>
                <c:pt idx="13492">
                  <c:v>112.9566777912</c:v>
                </c:pt>
                <c:pt idx="13493">
                  <c:v>113.50168462893</c:v>
                </c:pt>
                <c:pt idx="13494">
                  <c:v>114.30428089275</c:v>
                </c:pt>
                <c:pt idx="13495">
                  <c:v>112.35853207962</c:v>
                </c:pt>
                <c:pt idx="13496">
                  <c:v>112.73733345108</c:v>
                </c:pt>
                <c:pt idx="13497">
                  <c:v>113.13911378952</c:v>
                </c:pt>
                <c:pt idx="13498">
                  <c:v>113.95362772029</c:v>
                </c:pt>
                <c:pt idx="13499">
                  <c:v>114.33984729759</c:v>
                </c:pt>
                <c:pt idx="13500">
                  <c:v>112.4359128765</c:v>
                </c:pt>
                <c:pt idx="13501">
                  <c:v>112.83669378387</c:v>
                </c:pt>
                <c:pt idx="13502">
                  <c:v>113.68972728405</c:v>
                </c:pt>
                <c:pt idx="13503">
                  <c:v>114.05509033488</c:v>
                </c:pt>
                <c:pt idx="13504">
                  <c:v>112.28994040293</c:v>
                </c:pt>
                <c:pt idx="13505">
                  <c:v>112.51480666635</c:v>
                </c:pt>
                <c:pt idx="13506">
                  <c:v>113.31345590121</c:v>
                </c:pt>
                <c:pt idx="13507">
                  <c:v>113.68468723347</c:v>
                </c:pt>
                <c:pt idx="13508">
                  <c:v>112.10830497903</c:v>
                </c:pt>
                <c:pt idx="13509">
                  <c:v>112.55446976472</c:v>
                </c:pt>
                <c:pt idx="13510">
                  <c:v>113.14933586925</c:v>
                </c:pt>
                <c:pt idx="13511">
                  <c:v>113.578722801</c:v>
                </c:pt>
                <c:pt idx="13512">
                  <c:v>112.12819355241</c:v>
                </c:pt>
                <c:pt idx="13513">
                  <c:v>112.51480666635</c:v>
                </c:pt>
                <c:pt idx="13514">
                  <c:v>113.33994715887</c:v>
                </c:pt>
                <c:pt idx="13515">
                  <c:v>113.42040567075</c:v>
                </c:pt>
                <c:pt idx="13516">
                  <c:v>111.7084844082</c:v>
                </c:pt>
                <c:pt idx="13517">
                  <c:v>112.008627603</c:v>
                </c:pt>
                <c:pt idx="13518">
                  <c:v>112.57599416175</c:v>
                </c:pt>
                <c:pt idx="13519">
                  <c:v>113.42689718682</c:v>
                </c:pt>
                <c:pt idx="13520">
                  <c:v>112.3714694475</c:v>
                </c:pt>
                <c:pt idx="13521">
                  <c:v>111.96246012975</c:v>
                </c:pt>
                <c:pt idx="13522">
                  <c:v>112.14978145536</c:v>
                </c:pt>
                <c:pt idx="13523">
                  <c:v>113.1499388835</c:v>
                </c:pt>
                <c:pt idx="13524">
                  <c:v>113.49874869882</c:v>
                </c:pt>
                <c:pt idx="13525">
                  <c:v>111.60888982686</c:v>
                </c:pt>
                <c:pt idx="13526">
                  <c:v>112.0708979676</c:v>
                </c:pt>
                <c:pt idx="13527">
                  <c:v>112.853448612</c:v>
                </c:pt>
                <c:pt idx="13528">
                  <c:v>113.39337397314</c:v>
                </c:pt>
                <c:pt idx="13529">
                  <c:v>111.50355513717</c:v>
                </c:pt>
                <c:pt idx="13530">
                  <c:v>112.06325827737</c:v>
                </c:pt>
                <c:pt idx="13531">
                  <c:v>112.41268645332</c:v>
                </c:pt>
                <c:pt idx="13532">
                  <c:v>112.95819734056</c:v>
                </c:pt>
                <c:pt idx="13533">
                  <c:v>111.33232120794</c:v>
                </c:pt>
                <c:pt idx="13534">
                  <c:v>111.4282665548</c:v>
                </c:pt>
                <c:pt idx="13535">
                  <c:v>112.32665505558</c:v>
                </c:pt>
                <c:pt idx="13536">
                  <c:v>112.9127018772</c:v>
                </c:pt>
                <c:pt idx="13537">
                  <c:v>113.46579907905</c:v>
                </c:pt>
                <c:pt idx="13538">
                  <c:v>111.14618936824</c:v>
                </c:pt>
                <c:pt idx="13539">
                  <c:v>111.88032281404</c:v>
                </c:pt>
                <c:pt idx="13540">
                  <c:v>112.18926070672</c:v>
                </c:pt>
                <c:pt idx="13541">
                  <c:v>112.84527364328</c:v>
                </c:pt>
                <c:pt idx="13542">
                  <c:v>110.98875743168</c:v>
                </c:pt>
                <c:pt idx="13543">
                  <c:v>111.58573837784</c:v>
                </c:pt>
                <c:pt idx="13544">
                  <c:v>106.49909642316</c:v>
                </c:pt>
                <c:pt idx="13545">
                  <c:v>100.9909719008</c:v>
                </c:pt>
                <c:pt idx="13546">
                  <c:v>94.05686689871995</c:v>
                </c:pt>
                <c:pt idx="13547">
                  <c:v>87.62073869015971</c:v>
                </c:pt>
                <c:pt idx="13548">
                  <c:v>81.96337384299987</c:v>
                </c:pt>
                <c:pt idx="13549">
                  <c:v>83.80324948512</c:v>
                </c:pt>
                <c:pt idx="13550">
                  <c:v>85.02780136655974</c:v>
                </c:pt>
                <c:pt idx="13551">
                  <c:v>85.59357078784002</c:v>
                </c:pt>
                <c:pt idx="13552">
                  <c:v>85.9615468044</c:v>
                </c:pt>
                <c:pt idx="13553">
                  <c:v>87.48979794307998</c:v>
                </c:pt>
                <c:pt idx="13554">
                  <c:v>92.59975315327998</c:v>
                </c:pt>
                <c:pt idx="13555">
                  <c:v>98.76283643839987</c:v>
                </c:pt>
                <c:pt idx="13556">
                  <c:v>106.40016588448</c:v>
                </c:pt>
                <c:pt idx="13557">
                  <c:v>111.95169241024</c:v>
                </c:pt>
                <c:pt idx="13558">
                  <c:v>112.5660655488</c:v>
                </c:pt>
                <c:pt idx="13559">
                  <c:v>110.2933789608</c:v>
                </c:pt>
                <c:pt idx="13560">
                  <c:v>111.31121208896</c:v>
                </c:pt>
                <c:pt idx="13561">
                  <c:v>111.83407100864</c:v>
                </c:pt>
                <c:pt idx="13562">
                  <c:v>112.46147787008</c:v>
                </c:pt>
                <c:pt idx="13563">
                  <c:v>110.4429258358</c:v>
                </c:pt>
                <c:pt idx="13564">
                  <c:v>111.2589182496</c:v>
                </c:pt>
                <c:pt idx="13565">
                  <c:v>111.84058787008</c:v>
                </c:pt>
                <c:pt idx="13566">
                  <c:v>112.2172936772</c:v>
                </c:pt>
                <c:pt idx="13567">
                  <c:v>110.3972746436</c:v>
                </c:pt>
                <c:pt idx="13568">
                  <c:v>110.9843941902</c:v>
                </c:pt>
                <c:pt idx="13569">
                  <c:v>111.41326805096</c:v>
                </c:pt>
                <c:pt idx="13570">
                  <c:v>112.3151403246</c:v>
                </c:pt>
                <c:pt idx="13571">
                  <c:v>110.4820724272</c:v>
                </c:pt>
                <c:pt idx="13572">
                  <c:v>111.1343966306</c:v>
                </c:pt>
                <c:pt idx="13573">
                  <c:v>111.49790599768</c:v>
                </c:pt>
                <c:pt idx="13574">
                  <c:v>111.9242100582</c:v>
                </c:pt>
                <c:pt idx="13575">
                  <c:v>110.35846071216</c:v>
                </c:pt>
                <c:pt idx="13576">
                  <c:v>110.8402794444</c:v>
                </c:pt>
                <c:pt idx="13577">
                  <c:v>111.22886591556</c:v>
                </c:pt>
                <c:pt idx="13578">
                  <c:v>112.05133840888</c:v>
                </c:pt>
                <c:pt idx="13579">
                  <c:v>110.4103235074</c:v>
                </c:pt>
                <c:pt idx="13580">
                  <c:v>110.89890844304</c:v>
                </c:pt>
                <c:pt idx="13581">
                  <c:v>111.48488172992</c:v>
                </c:pt>
                <c:pt idx="13582">
                  <c:v>112.11645974768</c:v>
                </c:pt>
                <c:pt idx="13583">
                  <c:v>110.5407724832</c:v>
                </c:pt>
                <c:pt idx="13584">
                  <c:v>110.98354638976</c:v>
                </c:pt>
                <c:pt idx="13585">
                  <c:v>111.57605160424</c:v>
                </c:pt>
                <c:pt idx="13586">
                  <c:v>112.16855681872</c:v>
                </c:pt>
                <c:pt idx="13587">
                  <c:v>110.39104117528</c:v>
                </c:pt>
                <c:pt idx="13588">
                  <c:v>110.93794165888</c:v>
                </c:pt>
                <c:pt idx="13589">
                  <c:v>111.67371381872</c:v>
                </c:pt>
                <c:pt idx="13590">
                  <c:v>112.45501153456</c:v>
                </c:pt>
                <c:pt idx="13591">
                  <c:v>110.48870338976</c:v>
                </c:pt>
                <c:pt idx="13592">
                  <c:v>111.04862814112</c:v>
                </c:pt>
                <c:pt idx="13593">
                  <c:v>111.8650140168</c:v>
                </c:pt>
                <c:pt idx="13594">
                  <c:v>112.7424976512</c:v>
                </c:pt>
                <c:pt idx="13595">
                  <c:v>113.941193742</c:v>
                </c:pt>
                <c:pt idx="13596">
                  <c:v>122.91485641768</c:v>
                </c:pt>
                <c:pt idx="13597">
                  <c:v>133.93439943195</c:v>
                </c:pt>
                <c:pt idx="13598">
                  <c:v>139.0440377508</c:v>
                </c:pt>
                <c:pt idx="13599">
                  <c:v>130.3108603584</c:v>
                </c:pt>
                <c:pt idx="13600">
                  <c:v>128.48481513888</c:v>
                </c:pt>
                <c:pt idx="13601">
                  <c:v>128.90668910184</c:v>
                </c:pt>
                <c:pt idx="13602">
                  <c:v>130.03738651368</c:v>
                </c:pt>
                <c:pt idx="13603">
                  <c:v>127.20200008032</c:v>
                </c:pt>
                <c:pt idx="13604">
                  <c:v>127.5407438436</c:v>
                </c:pt>
                <c:pt idx="13605">
                  <c:v>127.7348143518</c:v>
                </c:pt>
                <c:pt idx="13606">
                  <c:v>129.0111957287999</c:v>
                </c:pt>
                <c:pt idx="13607">
                  <c:v>126.91673158032</c:v>
                </c:pt>
                <c:pt idx="13608">
                  <c:v>127.7186227122</c:v>
                </c:pt>
                <c:pt idx="13609">
                  <c:v>127.78047298848</c:v>
                </c:pt>
                <c:pt idx="13610">
                  <c:v>128.5137362544</c:v>
                </c:pt>
                <c:pt idx="13611">
                  <c:v>127.89169047252</c:v>
                </c:pt>
                <c:pt idx="13612">
                  <c:v>126.94243833024</c:v>
                </c:pt>
                <c:pt idx="13613">
                  <c:v>127.27168007184</c:v>
                </c:pt>
                <c:pt idx="13614">
                  <c:v>128.515741398</c:v>
                </c:pt>
                <c:pt idx="13615">
                  <c:v>129.47061717804</c:v>
                </c:pt>
                <c:pt idx="13616">
                  <c:v>127.5734989944</c:v>
                </c:pt>
                <c:pt idx="13617">
                  <c:v>128.43808758936</c:v>
                </c:pt>
                <c:pt idx="13618">
                  <c:v>128.53075793184</c:v>
                </c:pt>
                <c:pt idx="13619">
                  <c:v>129.79598722956</c:v>
                </c:pt>
                <c:pt idx="13620">
                  <c:v>129.57205056768</c:v>
                </c:pt>
                <c:pt idx="13621">
                  <c:v>132.15965242057</c:v>
                </c:pt>
                <c:pt idx="13622">
                  <c:v>130.49103202224</c:v>
                </c:pt>
                <c:pt idx="13623">
                  <c:v>131.83487850216</c:v>
                </c:pt>
                <c:pt idx="13624">
                  <c:v>130.11187089132</c:v>
                </c:pt>
                <c:pt idx="13625">
                  <c:v>131.04482248728</c:v>
                </c:pt>
                <c:pt idx="13626">
                  <c:v>132.85116228975</c:v>
                </c:pt>
                <c:pt idx="13627">
                  <c:v>130.8520465812</c:v>
                </c:pt>
                <c:pt idx="13628">
                  <c:v>127.47249045288</c:v>
                </c:pt>
                <c:pt idx="13629">
                  <c:v>128.382989436</c:v>
                </c:pt>
                <c:pt idx="13630">
                  <c:v>129.700701189</c:v>
                </c:pt>
                <c:pt idx="13631">
                  <c:v>129.3735555907199</c:v>
                </c:pt>
                <c:pt idx="13632">
                  <c:v>127.5156360354</c:v>
                </c:pt>
                <c:pt idx="13633">
                  <c:v>127.8672577536</c:v>
                </c:pt>
                <c:pt idx="13634">
                  <c:v>129.4148480256</c:v>
                </c:pt>
                <c:pt idx="13635">
                  <c:v>130.11986391552</c:v>
                </c:pt>
                <c:pt idx="13636">
                  <c:v>130.57481132124</c:v>
                </c:pt>
                <c:pt idx="13637">
                  <c:v>113.99063926896</c:v>
                </c:pt>
                <c:pt idx="13709">
                  <c:v>129.75123303394</c:v>
                </c:pt>
                <c:pt idx="13710">
                  <c:v>139.5491705881</c:v>
                </c:pt>
                <c:pt idx="13711">
                  <c:v>139.1439400596</c:v>
                </c:pt>
                <c:pt idx="13712">
                  <c:v>139.5767083382</c:v>
                </c:pt>
                <c:pt idx="13713">
                  <c:v>137.343208422</c:v>
                </c:pt>
                <c:pt idx="13714">
                  <c:v>138.7338950872</c:v>
                </c:pt>
                <c:pt idx="13715">
                  <c:v>141.43434473658</c:v>
                </c:pt>
                <c:pt idx="13716">
                  <c:v>142.43966850624</c:v>
                </c:pt>
                <c:pt idx="13717">
                  <c:v>137.40004588394</c:v>
                </c:pt>
                <c:pt idx="13718">
                  <c:v>134.43001752863</c:v>
                </c:pt>
                <c:pt idx="13719">
                  <c:v>133.52088944672</c:v>
                </c:pt>
                <c:pt idx="13720">
                  <c:v>134.590901721</c:v>
                </c:pt>
                <c:pt idx="13721">
                  <c:v>133.92289533171</c:v>
                </c:pt>
                <c:pt idx="13722">
                  <c:v>133.45183421407</c:v>
                </c:pt>
                <c:pt idx="13723">
                  <c:v>133.24813441396</c:v>
                </c:pt>
                <c:pt idx="13724">
                  <c:v>132.4654276014001</c:v>
                </c:pt>
                <c:pt idx="13725">
                  <c:v>128.90679458256</c:v>
                </c:pt>
                <c:pt idx="13726">
                  <c:v>128.22992969268</c:v>
                </c:pt>
                <c:pt idx="13727">
                  <c:v>127.56492816662</c:v>
                </c:pt>
                <c:pt idx="13728">
                  <c:v>125.24407494456</c:v>
                </c:pt>
                <c:pt idx="13729">
                  <c:v>124.56388236886</c:v>
                </c:pt>
                <c:pt idx="13730">
                  <c:v>124.28348475983</c:v>
                </c:pt>
                <c:pt idx="13731">
                  <c:v>125.49919952495</c:v>
                </c:pt>
                <c:pt idx="13732">
                  <c:v>122.70349084896</c:v>
                </c:pt>
                <c:pt idx="13733">
                  <c:v>122.46777891157</c:v>
                </c:pt>
                <c:pt idx="13734">
                  <c:v>121.59271225628</c:v>
                </c:pt>
                <c:pt idx="13735">
                  <c:v>120.89812653842</c:v>
                </c:pt>
                <c:pt idx="13736">
                  <c:v>116.9792018691</c:v>
                </c:pt>
                <c:pt idx="13737">
                  <c:v>116.89146206946</c:v>
                </c:pt>
                <c:pt idx="13738">
                  <c:v>117.7716567306</c:v>
                </c:pt>
                <c:pt idx="13739">
                  <c:v>116.00932221414</c:v>
                </c:pt>
                <c:pt idx="13740">
                  <c:v>116.28592737861</c:v>
                </c:pt>
                <c:pt idx="13741">
                  <c:v>116.37321990063</c:v>
                </c:pt>
                <c:pt idx="13742">
                  <c:v>114.75536405712</c:v>
                </c:pt>
                <c:pt idx="13743">
                  <c:v>115.32395449086</c:v>
                </c:pt>
                <c:pt idx="13744">
                  <c:v>116.09565446247</c:v>
                </c:pt>
                <c:pt idx="13745">
                  <c:v>116.63163128736</c:v>
                </c:pt>
                <c:pt idx="13746">
                  <c:v>114.90503491275</c:v>
                </c:pt>
                <c:pt idx="13747">
                  <c:v>115.50640245069</c:v>
                </c:pt>
                <c:pt idx="13748">
                  <c:v>116.16183472971</c:v>
                </c:pt>
                <c:pt idx="13749">
                  <c:v>115.68738407274</c:v>
                </c:pt>
                <c:pt idx="13750">
                  <c:v>114.71615367966</c:v>
                </c:pt>
                <c:pt idx="13751">
                  <c:v>115.5469510065</c:v>
                </c:pt>
                <c:pt idx="13752">
                  <c:v>116.0920497339</c:v>
                </c:pt>
                <c:pt idx="13753">
                  <c:v>114.23730478167</c:v>
                </c:pt>
                <c:pt idx="13754">
                  <c:v>115.12799034576</c:v>
                </c:pt>
                <c:pt idx="13755">
                  <c:v>116.03474152527</c:v>
                </c:pt>
                <c:pt idx="13756">
                  <c:v>116.47940345961</c:v>
                </c:pt>
                <c:pt idx="13757">
                  <c:v>114.3721796661</c:v>
                </c:pt>
                <c:pt idx="13758">
                  <c:v>114.91176121956</c:v>
                </c:pt>
                <c:pt idx="13759">
                  <c:v>115.81719254664</c:v>
                </c:pt>
                <c:pt idx="13760">
                  <c:v>116.54020575201</c:v>
                </c:pt>
                <c:pt idx="13761">
                  <c:v>114.74284068951</c:v>
                </c:pt>
                <c:pt idx="13762">
                  <c:v>115.41856778775</c:v>
                </c:pt>
                <c:pt idx="13763">
                  <c:v>116.15505609576</c:v>
                </c:pt>
                <c:pt idx="13764">
                  <c:v>114.37798585248</c:v>
                </c:pt>
                <c:pt idx="13765">
                  <c:v>114.84430327341</c:v>
                </c:pt>
                <c:pt idx="13766">
                  <c:v>115.76990643951</c:v>
                </c:pt>
                <c:pt idx="13767">
                  <c:v>116.4996571962</c:v>
                </c:pt>
                <c:pt idx="13768">
                  <c:v>114.48683767062</c:v>
                </c:pt>
                <c:pt idx="13769">
                  <c:v>115.19504358552</c:v>
                </c:pt>
                <c:pt idx="13770">
                  <c:v>116.05370524755</c:v>
                </c:pt>
                <c:pt idx="13771">
                  <c:v>113.86743886623</c:v>
                </c:pt>
                <c:pt idx="13772">
                  <c:v>114.74990315667</c:v>
                </c:pt>
                <c:pt idx="13773">
                  <c:v>115.53901759908</c:v>
                </c:pt>
                <c:pt idx="13774">
                  <c:v>116.06219035821</c:v>
                </c:pt>
                <c:pt idx="13775">
                  <c:v>114.35216875485</c:v>
                </c:pt>
                <c:pt idx="13776">
                  <c:v>115.05053540565</c:v>
                </c:pt>
                <c:pt idx="13777">
                  <c:v>116.02854334179</c:v>
                </c:pt>
                <c:pt idx="13778">
                  <c:v>114.1029894108</c:v>
                </c:pt>
                <c:pt idx="13779">
                  <c:v>114.76158515445</c:v>
                </c:pt>
                <c:pt idx="13780">
                  <c:v>115.63132844235</c:v>
                </c:pt>
                <c:pt idx="13781">
                  <c:v>113.63935439241</c:v>
                </c:pt>
                <c:pt idx="13782">
                  <c:v>113.89972396296</c:v>
                </c:pt>
                <c:pt idx="13783">
                  <c:v>114.9766226505</c:v>
                </c:pt>
                <c:pt idx="13784">
                  <c:v>115.02716916042</c:v>
                </c:pt>
                <c:pt idx="13785">
                  <c:v>113.6862963045</c:v>
                </c:pt>
                <c:pt idx="13786">
                  <c:v>114.20101001379</c:v>
                </c:pt>
                <c:pt idx="13787">
                  <c:v>114.80358211545</c:v>
                </c:pt>
                <c:pt idx="13788">
                  <c:v>115.60705229316</c:v>
                </c:pt>
                <c:pt idx="13789">
                  <c:v>113.7925783224</c:v>
                </c:pt>
                <c:pt idx="13790">
                  <c:v>114.32541877152</c:v>
                </c:pt>
                <c:pt idx="13791">
                  <c:v>115.00713656391</c:v>
                </c:pt>
                <c:pt idx="13792">
                  <c:v>113.21602739238</c:v>
                </c:pt>
                <c:pt idx="13793">
                  <c:v>113.90440917225</c:v>
                </c:pt>
                <c:pt idx="13794">
                  <c:v>114.36192278082</c:v>
                </c:pt>
                <c:pt idx="13795">
                  <c:v>114.98896971342</c:v>
                </c:pt>
                <c:pt idx="13796">
                  <c:v>112.8527073525</c:v>
                </c:pt>
                <c:pt idx="13797">
                  <c:v>113.72153183523</c:v>
                </c:pt>
                <c:pt idx="13798">
                  <c:v>114.29520271587</c:v>
                </c:pt>
                <c:pt idx="13799">
                  <c:v>114.79033840005</c:v>
                </c:pt>
                <c:pt idx="13800">
                  <c:v>112.9991804544</c:v>
                </c:pt>
                <c:pt idx="13801">
                  <c:v>113.39532606165</c:v>
                </c:pt>
                <c:pt idx="13802">
                  <c:v>114.11979277677</c:v>
                </c:pt>
                <c:pt idx="13803">
                  <c:v>114.8442190821</c:v>
                </c:pt>
                <c:pt idx="13804">
                  <c:v>112.75435793835</c:v>
                </c:pt>
                <c:pt idx="13805">
                  <c:v>113.41109289681</c:v>
                </c:pt>
                <c:pt idx="13806">
                  <c:v>114.03471279564</c:v>
                </c:pt>
                <c:pt idx="13807">
                  <c:v>114.49875851028</c:v>
                </c:pt>
                <c:pt idx="13808">
                  <c:v>112.55857583871</c:v>
                </c:pt>
                <c:pt idx="13809">
                  <c:v>113.39782267194</c:v>
                </c:pt>
                <c:pt idx="13810">
                  <c:v>113.81670927621</c:v>
                </c:pt>
                <c:pt idx="13811">
                  <c:v>114.47226725262</c:v>
                </c:pt>
                <c:pt idx="13812">
                  <c:v>112.78085805306</c:v>
                </c:pt>
                <c:pt idx="13813">
                  <c:v>113.05678863972</c:v>
                </c:pt>
                <c:pt idx="13814">
                  <c:v>113.95576824879</c:v>
                </c:pt>
                <c:pt idx="13815">
                  <c:v>111.8869080726</c:v>
                </c:pt>
                <c:pt idx="13816">
                  <c:v>112.46192253519</c:v>
                </c:pt>
                <c:pt idx="13817">
                  <c:v>113.59022076504</c:v>
                </c:pt>
                <c:pt idx="13818">
                  <c:v>113.71771972269</c:v>
                </c:pt>
                <c:pt idx="13819">
                  <c:v>112.12155060786</c:v>
                </c:pt>
                <c:pt idx="13820">
                  <c:v>112.86318504153</c:v>
                </c:pt>
                <c:pt idx="13821">
                  <c:v>113.35420159923</c:v>
                </c:pt>
                <c:pt idx="13822">
                  <c:v>114.15441242097</c:v>
                </c:pt>
                <c:pt idx="13823">
                  <c:v>112.17114018483</c:v>
                </c:pt>
                <c:pt idx="13824">
                  <c:v>112.982395701</c:v>
                </c:pt>
                <c:pt idx="13825">
                  <c:v>113.67104761935</c:v>
                </c:pt>
                <c:pt idx="13826">
                  <c:v>114.17378507568</c:v>
                </c:pt>
                <c:pt idx="13827">
                  <c:v>112.47514356798</c:v>
                </c:pt>
                <c:pt idx="13828">
                  <c:v>113.27371901472</c:v>
                </c:pt>
                <c:pt idx="13829">
                  <c:v>113.73757136463</c:v>
                </c:pt>
                <c:pt idx="13830">
                  <c:v>114.52524976794</c:v>
                </c:pt>
                <c:pt idx="13831">
                  <c:v>112.3892269476</c:v>
                </c:pt>
                <c:pt idx="13832">
                  <c:v>113.05678863972</c:v>
                </c:pt>
                <c:pt idx="13833">
                  <c:v>113.82348798501</c:v>
                </c:pt>
                <c:pt idx="13834">
                  <c:v>112.87173436617</c:v>
                </c:pt>
                <c:pt idx="13835">
                  <c:v>112.39585755675</c:v>
                </c:pt>
                <c:pt idx="13836">
                  <c:v>113.22737944395</c:v>
                </c:pt>
                <c:pt idx="13837">
                  <c:v>113.55247690557</c:v>
                </c:pt>
                <c:pt idx="13838">
                  <c:v>111.72829586463</c:v>
                </c:pt>
                <c:pt idx="13839">
                  <c:v>111.99083317146</c:v>
                </c:pt>
                <c:pt idx="13840">
                  <c:v>113.20753113084</c:v>
                </c:pt>
                <c:pt idx="13841">
                  <c:v>113.41382750775</c:v>
                </c:pt>
                <c:pt idx="13842">
                  <c:v>112.52320841475</c:v>
                </c:pt>
                <c:pt idx="13843">
                  <c:v>112.12739553375</c:v>
                </c:pt>
                <c:pt idx="13844">
                  <c:v>112.99731408492</c:v>
                </c:pt>
                <c:pt idx="13845">
                  <c:v>113.4929660175</c:v>
                </c:pt>
                <c:pt idx="13846">
                  <c:v>111.731542542</c:v>
                </c:pt>
                <c:pt idx="13847">
                  <c:v>112.62057492867</c:v>
                </c:pt>
                <c:pt idx="13848">
                  <c:v>113.08395669975</c:v>
                </c:pt>
                <c:pt idx="13849">
                  <c:v>113.743658205</c:v>
                </c:pt>
                <c:pt idx="13850">
                  <c:v>111.9228708195</c:v>
                </c:pt>
                <c:pt idx="13851">
                  <c:v>112.58257232475</c:v>
                </c:pt>
                <c:pt idx="13852">
                  <c:v>113.01147066453</c:v>
                </c:pt>
                <c:pt idx="13853">
                  <c:v>111.28623978345</c:v>
                </c:pt>
                <c:pt idx="13854">
                  <c:v>111.9710553924</c:v>
                </c:pt>
                <c:pt idx="13855">
                  <c:v>112.55053631166</c:v>
                </c:pt>
                <c:pt idx="13856">
                  <c:v>113.36761992375</c:v>
                </c:pt>
                <c:pt idx="13857">
                  <c:v>111.39161450913</c:v>
                </c:pt>
                <c:pt idx="13858">
                  <c:v>111.84743471352</c:v>
                </c:pt>
                <c:pt idx="13859">
                  <c:v>112.965188769</c:v>
                </c:pt>
                <c:pt idx="13860">
                  <c:v>113.50531460118</c:v>
                </c:pt>
                <c:pt idx="13861">
                  <c:v>111.83937702129</c:v>
                </c:pt>
                <c:pt idx="13862">
                  <c:v>112.51758669189</c:v>
                </c:pt>
                <c:pt idx="13863">
                  <c:v>113.22874598226</c:v>
                </c:pt>
                <c:pt idx="13864">
                  <c:v>111.31507107424</c:v>
                </c:pt>
                <c:pt idx="13865">
                  <c:v>112.22788626825</c:v>
                </c:pt>
                <c:pt idx="13866">
                  <c:v>113.130124173</c:v>
                </c:pt>
                <c:pt idx="13867">
                  <c:v>113.29998582628</c:v>
                </c:pt>
                <c:pt idx="13868">
                  <c:v>111.33644787784</c:v>
                </c:pt>
                <c:pt idx="13869">
                  <c:v>112.18922319924</c:v>
                </c:pt>
                <c:pt idx="13870">
                  <c:v>112.84646571352</c:v>
                </c:pt>
                <c:pt idx="13871">
                  <c:v>111.16389770332</c:v>
                </c:pt>
                <c:pt idx="13872">
                  <c:v>111.6775570548</c:v>
                </c:pt>
                <c:pt idx="13873">
                  <c:v>112.22780545808</c:v>
                </c:pt>
                <c:pt idx="13874">
                  <c:v>113.3788293528</c:v>
                </c:pt>
                <c:pt idx="13875">
                  <c:v>111.54512793292</c:v>
                </c:pt>
                <c:pt idx="13876">
                  <c:v>112.22866494312</c:v>
                </c:pt>
                <c:pt idx="13877">
                  <c:v>112.92534920128</c:v>
                </c:pt>
                <c:pt idx="13878">
                  <c:v>111.07190692884</c:v>
                </c:pt>
                <c:pt idx="13879">
                  <c:v>111.45451185864</c:v>
                </c:pt>
                <c:pt idx="13880">
                  <c:v>112.36009746148</c:v>
                </c:pt>
                <c:pt idx="13881">
                  <c:v>112.8649775644</c:v>
                </c:pt>
                <c:pt idx="13882">
                  <c:v>111.49038329646</c:v>
                </c:pt>
                <c:pt idx="13883">
                  <c:v>111.74971169712</c:v>
                </c:pt>
                <c:pt idx="13884">
                  <c:v>112.7018859472</c:v>
                </c:pt>
                <c:pt idx="13885">
                  <c:v>112.53695115288</c:v>
                </c:pt>
                <c:pt idx="13886">
                  <c:v>111.41514390288</c:v>
                </c:pt>
                <c:pt idx="13887">
                  <c:v>112.09740214328</c:v>
                </c:pt>
                <c:pt idx="13888">
                  <c:v>112.72062839328</c:v>
                </c:pt>
                <c:pt idx="13889">
                  <c:v>111.144196812</c:v>
                </c:pt>
                <c:pt idx="13890">
                  <c:v>111.60540241248</c:v>
                </c:pt>
                <c:pt idx="13891">
                  <c:v>112.4521281972</c:v>
                </c:pt>
                <c:pt idx="13892">
                  <c:v>112.8649775644</c:v>
                </c:pt>
                <c:pt idx="13893">
                  <c:v>111.28222293496</c:v>
                </c:pt>
                <c:pt idx="13894">
                  <c:v>111.31776868736</c:v>
                </c:pt>
                <c:pt idx="13895">
                  <c:v>112.221276336</c:v>
                </c:pt>
                <c:pt idx="13896">
                  <c:v>113.24739683444</c:v>
                </c:pt>
                <c:pt idx="13897">
                  <c:v>111.29707992208</c:v>
                </c:pt>
                <c:pt idx="13898">
                  <c:v>111.97275689328</c:v>
                </c:pt>
                <c:pt idx="13899">
                  <c:v>112.60256441248</c:v>
                </c:pt>
                <c:pt idx="13900">
                  <c:v>111.04561243292</c:v>
                </c:pt>
                <c:pt idx="13901">
                  <c:v>111.30453185956</c:v>
                </c:pt>
                <c:pt idx="13902">
                  <c:v>112.22862866248</c:v>
                </c:pt>
                <c:pt idx="13903">
                  <c:v>112.56174616544</c:v>
                </c:pt>
                <c:pt idx="13904">
                  <c:v>110.95593085864</c:v>
                </c:pt>
                <c:pt idx="13905">
                  <c:v>111.18703408896</c:v>
                </c:pt>
                <c:pt idx="13906">
                  <c:v>112.49156994108</c:v>
                </c:pt>
                <c:pt idx="13907">
                  <c:v>113.01586811824</c:v>
                </c:pt>
                <c:pt idx="13908">
                  <c:v>111.05574842128</c:v>
                </c:pt>
                <c:pt idx="13909">
                  <c:v>111.7170609022</c:v>
                </c:pt>
                <c:pt idx="13910">
                  <c:v>112.18045808896</c:v>
                </c:pt>
                <c:pt idx="13911">
                  <c:v>111.10475506812</c:v>
                </c:pt>
                <c:pt idx="13912">
                  <c:v>111.65789302016</c:v>
                </c:pt>
                <c:pt idx="13913">
                  <c:v>111.91902862912</c:v>
                </c:pt>
                <c:pt idx="13914">
                  <c:v>112.69676041024</c:v>
                </c:pt>
                <c:pt idx="13915">
                  <c:v>110.644584848</c:v>
                </c:pt>
                <c:pt idx="13916">
                  <c:v>111.49443376396</c:v>
                </c:pt>
                <c:pt idx="13917">
                  <c:v>112.16888411248</c:v>
                </c:pt>
                <c:pt idx="13918">
                  <c:v>112.70331700864</c:v>
                </c:pt>
                <c:pt idx="13919">
                  <c:v>110.91908776768</c:v>
                </c:pt>
                <c:pt idx="13920">
                  <c:v>111.9003938728</c:v>
                </c:pt>
                <c:pt idx="13921">
                  <c:v>112.46803446848</c:v>
                </c:pt>
                <c:pt idx="13922">
                  <c:v>110.9182387404</c:v>
                </c:pt>
                <c:pt idx="13923">
                  <c:v>111.5926492772</c:v>
                </c:pt>
                <c:pt idx="13924">
                  <c:v>112.03013316928</c:v>
                </c:pt>
                <c:pt idx="13925">
                  <c:v>110.5668702108</c:v>
                </c:pt>
                <c:pt idx="13926">
                  <c:v>110.8213032238</c:v>
                </c:pt>
                <c:pt idx="13927">
                  <c:v>111.94625697424</c:v>
                </c:pt>
                <c:pt idx="13928">
                  <c:v>112.38959370944</c:v>
                </c:pt>
                <c:pt idx="13929">
                  <c:v>110.3907700428</c:v>
                </c:pt>
                <c:pt idx="13930">
                  <c:v>111.265474848</c:v>
                </c:pt>
                <c:pt idx="13931">
                  <c:v>111.91902862912</c:v>
                </c:pt>
                <c:pt idx="13932">
                  <c:v>112.27271137336</c:v>
                </c:pt>
                <c:pt idx="13933">
                  <c:v>110.677765722</c:v>
                </c:pt>
                <c:pt idx="13934">
                  <c:v>111.3822853806</c:v>
                </c:pt>
                <c:pt idx="13935">
                  <c:v>111.92113531872</c:v>
                </c:pt>
                <c:pt idx="13936">
                  <c:v>110.1696682108</c:v>
                </c:pt>
                <c:pt idx="13937">
                  <c:v>110.85983563976</c:v>
                </c:pt>
                <c:pt idx="13938">
                  <c:v>111.53044687336</c:v>
                </c:pt>
                <c:pt idx="13939">
                  <c:v>111.95672899384</c:v>
                </c:pt>
                <c:pt idx="13940">
                  <c:v>110.48217146216</c:v>
                </c:pt>
                <c:pt idx="13941">
                  <c:v>111.3105364608</c:v>
                </c:pt>
                <c:pt idx="13942">
                  <c:v>111.51477966804</c:v>
                </c:pt>
                <c:pt idx="13943">
                  <c:v>109.57191121488</c:v>
                </c:pt>
                <c:pt idx="13944">
                  <c:v>110.60588221216</c:v>
                </c:pt>
                <c:pt idx="13945">
                  <c:v>111.07286985492</c:v>
                </c:pt>
                <c:pt idx="13946">
                  <c:v>111.54380721488</c:v>
                </c:pt>
                <c:pt idx="13947">
                  <c:v>110.0850923676</c:v>
                </c:pt>
                <c:pt idx="13948">
                  <c:v>110.70243847992</c:v>
                </c:pt>
                <c:pt idx="13949">
                  <c:v>110.8921230098</c:v>
                </c:pt>
                <c:pt idx="13950">
                  <c:v>111.90473030696</c:v>
                </c:pt>
                <c:pt idx="13951">
                  <c:v>109.96112404736</c:v>
                </c:pt>
                <c:pt idx="13952">
                  <c:v>110.57734154736</c:v>
                </c:pt>
                <c:pt idx="13953">
                  <c:v>111.27787732032</c:v>
                </c:pt>
                <c:pt idx="13954">
                  <c:v>109.83034113196</c:v>
                </c:pt>
                <c:pt idx="13955">
                  <c:v>110.20761104736</c:v>
                </c:pt>
                <c:pt idx="13956">
                  <c:v>110.69790517836</c:v>
                </c:pt>
                <c:pt idx="13957">
                  <c:v>111.6735185337599</c:v>
                </c:pt>
                <c:pt idx="13958">
                  <c:v>109.95461679056</c:v>
                </c:pt>
                <c:pt idx="13959">
                  <c:v>110.25503692</c:v>
                </c:pt>
                <c:pt idx="13960">
                  <c:v>110.9916551316</c:v>
                </c:pt>
                <c:pt idx="13961">
                  <c:v>109.2857528036</c:v>
                </c:pt>
                <c:pt idx="13962">
                  <c:v>110.16051931804</c:v>
                </c:pt>
                <c:pt idx="13963">
                  <c:v>110.6685866184</c:v>
                </c:pt>
                <c:pt idx="13964">
                  <c:v>111.0836151192</c:v>
                </c:pt>
                <c:pt idx="13965">
                  <c:v>109.5054535364</c:v>
                </c:pt>
                <c:pt idx="13966">
                  <c:v>110.1128522004</c:v>
                </c:pt>
                <c:pt idx="13967">
                  <c:v>110.49023431872</c:v>
                </c:pt>
                <c:pt idx="13968">
                  <c:v>111.21258878116</c:v>
                </c:pt>
                <c:pt idx="13969">
                  <c:v>109.19168264576</c:v>
                </c:pt>
                <c:pt idx="13970">
                  <c:v>109.88048779488</c:v>
                </c:pt>
                <c:pt idx="13971">
                  <c:v>110.7740234314</c:v>
                </c:pt>
                <c:pt idx="13972">
                  <c:v>109.05199564444</c:v>
                </c:pt>
                <c:pt idx="13973">
                  <c:v>109.34933943524</c:v>
                </c:pt>
                <c:pt idx="13974">
                  <c:v>110.202365944</c:v>
                </c:pt>
                <c:pt idx="13975">
                  <c:v>110.64076017832</c:v>
                </c:pt>
                <c:pt idx="13976">
                  <c:v>108.8867421262</c:v>
                </c:pt>
                <c:pt idx="13977">
                  <c:v>109.5613794786</c:v>
                </c:pt>
                <c:pt idx="13978">
                  <c:v>110.27453405332</c:v>
                </c:pt>
                <c:pt idx="13979">
                  <c:v>108.4346737236</c:v>
                </c:pt>
                <c:pt idx="13980">
                  <c:v>109.11441422584</c:v>
                </c:pt>
                <c:pt idx="13981">
                  <c:v>110.06893958976</c:v>
                </c:pt>
                <c:pt idx="13982">
                  <c:v>110.76283555332</c:v>
                </c:pt>
                <c:pt idx="13983">
                  <c:v>109.0088175012</c:v>
                </c:pt>
                <c:pt idx="13984">
                  <c:v>109.49920021968</c:v>
                </c:pt>
                <c:pt idx="13985">
                  <c:v>110.28795497248</c:v>
                </c:pt>
                <c:pt idx="13986">
                  <c:v>108.3867729062</c:v>
                </c:pt>
                <c:pt idx="13987">
                  <c:v>109.28117171856</c:v>
                </c:pt>
                <c:pt idx="13988">
                  <c:v>109.7628709914</c:v>
                </c:pt>
                <c:pt idx="13989">
                  <c:v>109.34758818464</c:v>
                </c:pt>
                <c:pt idx="13990">
                  <c:v>108.7387943778</c:v>
                </c:pt>
                <c:pt idx="13991">
                  <c:v>109.18147018896</c:v>
                </c:pt>
                <c:pt idx="13992">
                  <c:v>110.3841417236</c:v>
                </c:pt>
                <c:pt idx="13993">
                  <c:v>108.418799622</c:v>
                </c:pt>
                <c:pt idx="13994">
                  <c:v>109.26834421912</c:v>
                </c:pt>
                <c:pt idx="13995">
                  <c:v>109.57115030368</c:v>
                </c:pt>
                <c:pt idx="13996">
                  <c:v>108.12972478372</c:v>
                </c:pt>
                <c:pt idx="13997">
                  <c:v>108.55544964784</c:v>
                </c:pt>
                <c:pt idx="13998">
                  <c:v>109.238991992</c:v>
                </c:pt>
                <c:pt idx="13999">
                  <c:v>109.94168237728</c:v>
                </c:pt>
                <c:pt idx="14000">
                  <c:v>108.13384318464</c:v>
                </c:pt>
                <c:pt idx="14001">
                  <c:v>109.0076164346</c:v>
                </c:pt>
                <c:pt idx="14002">
                  <c:v>109.51366734048</c:v>
                </c:pt>
                <c:pt idx="14003">
                  <c:v>108.0795810538</c:v>
                </c:pt>
                <c:pt idx="14004">
                  <c:v>108.53630160672</c:v>
                </c:pt>
                <c:pt idx="14005">
                  <c:v>109.04783693844</c:v>
                </c:pt>
                <c:pt idx="14006">
                  <c:v>109.76828595024</c:v>
                </c:pt>
                <c:pt idx="14007">
                  <c:v>107.87027584376</c:v>
                </c:pt>
                <c:pt idx="14008">
                  <c:v>108.98346468464</c:v>
                </c:pt>
                <c:pt idx="14009">
                  <c:v>109.67974649632</c:v>
                </c:pt>
                <c:pt idx="14010">
                  <c:v>107.8109207658</c:v>
                </c:pt>
                <c:pt idx="14011">
                  <c:v>108.44213256344</c:v>
                </c:pt>
                <c:pt idx="14012">
                  <c:v>109.2325834184</c:v>
                </c:pt>
                <c:pt idx="14013">
                  <c:v>109.60892270636</c:v>
                </c:pt>
                <c:pt idx="14014">
                  <c:v>107.59665790072</c:v>
                </c:pt>
                <c:pt idx="14015">
                  <c:v>108.26483972712</c:v>
                </c:pt>
                <c:pt idx="14016">
                  <c:v>109.37951453312</c:v>
                </c:pt>
                <c:pt idx="14017">
                  <c:v>110.03750026256</c:v>
                </c:pt>
                <c:pt idx="14018">
                  <c:v>108.389370492</c:v>
                </c:pt>
                <c:pt idx="14019">
                  <c:v>108.6339066896</c:v>
                </c:pt>
                <c:pt idx="14020">
                  <c:v>109.50053554268</c:v>
                </c:pt>
                <c:pt idx="14021">
                  <c:v>107.8109207658</c:v>
                </c:pt>
                <c:pt idx="14022">
                  <c:v>108.6257109184</c:v>
                </c:pt>
                <c:pt idx="14023">
                  <c:v>109.03508322712</c:v>
                </c:pt>
                <c:pt idx="14024">
                  <c:v>109.64714507524</c:v>
                </c:pt>
                <c:pt idx="14025">
                  <c:v>107.71118124792</c:v>
                </c:pt>
                <c:pt idx="14026">
                  <c:v>108.40482130488</c:v>
                </c:pt>
                <c:pt idx="14027">
                  <c:v>109.29011868844</c:v>
                </c:pt>
                <c:pt idx="14028">
                  <c:v>107.91836363044</c:v>
                </c:pt>
                <c:pt idx="14278">
                  <c:v>111.04862814112</c:v>
                </c:pt>
                <c:pt idx="14279">
                  <c:v>112.04972349056</c:v>
                </c:pt>
                <c:pt idx="14280">
                  <c:v>113.06831883944</c:v>
                </c:pt>
                <c:pt idx="14281">
                  <c:v>110.99678726396</c:v>
                </c:pt>
                <c:pt idx="14282">
                  <c:v>111.60574733308</c:v>
                </c:pt>
                <c:pt idx="14283">
                  <c:v>112.23433458016</c:v>
                </c:pt>
                <c:pt idx="14284">
                  <c:v>112.65102316928</c:v>
                </c:pt>
                <c:pt idx="14285">
                  <c:v>110.99678726396</c:v>
                </c:pt>
                <c:pt idx="14286">
                  <c:v>111.31776868736</c:v>
                </c:pt>
                <c:pt idx="14287">
                  <c:v>112.16888411248</c:v>
                </c:pt>
                <c:pt idx="14288">
                  <c:v>111.7708118824</c:v>
                </c:pt>
                <c:pt idx="14289">
                  <c:v>111.40050820536</c:v>
                </c:pt>
                <c:pt idx="14290">
                  <c:v>110.93794165888</c:v>
                </c:pt>
                <c:pt idx="14291">
                  <c:v>111.6562718582</c:v>
                </c:pt>
                <c:pt idx="14292">
                  <c:v>112.5006982496</c:v>
                </c:pt>
                <c:pt idx="14293">
                  <c:v>112.4831169168</c:v>
                </c:pt>
                <c:pt idx="14294">
                  <c:v>82.05264774773985</c:v>
                </c:pt>
                <c:pt idx="14333">
                  <c:v>62.00770792194</c:v>
                </c:pt>
                <c:pt idx="14334">
                  <c:v>109.42866846744</c:v>
                </c:pt>
                <c:pt idx="14335">
                  <c:v>112.69438308944</c:v>
                </c:pt>
                <c:pt idx="14336">
                  <c:v>111.4113522522</c:v>
                </c:pt>
                <c:pt idx="14337">
                  <c:v>111.684138324</c:v>
                </c:pt>
                <c:pt idx="14338">
                  <c:v>112.37951921632</c:v>
                </c:pt>
                <c:pt idx="14339">
                  <c:v>113.00274546632</c:v>
                </c:pt>
                <c:pt idx="14340">
                  <c:v>111.36106646148</c:v>
                </c:pt>
                <c:pt idx="14341">
                  <c:v>111.73004766248</c:v>
                </c:pt>
                <c:pt idx="14342">
                  <c:v>112.39264186824</c:v>
                </c:pt>
                <c:pt idx="14343">
                  <c:v>113.0486548048</c:v>
                </c:pt>
                <c:pt idx="14344">
                  <c:v>111.17243467208</c:v>
                </c:pt>
                <c:pt idx="14345">
                  <c:v>111.62541432276</c:v>
                </c:pt>
                <c:pt idx="14346">
                  <c:v>112.45821524136</c:v>
                </c:pt>
                <c:pt idx="14347">
                  <c:v>113.15359613368</c:v>
                </c:pt>
                <c:pt idx="14348">
                  <c:v>111.53853432832</c:v>
                </c:pt>
                <c:pt idx="14349">
                  <c:v>112.0514928048</c:v>
                </c:pt>
                <c:pt idx="14350">
                  <c:v>112.72720966248</c:v>
                </c:pt>
                <c:pt idx="14351">
                  <c:v>110.85098952976</c:v>
                </c:pt>
                <c:pt idx="14352">
                  <c:v>111.87228660507</c:v>
                </c:pt>
                <c:pt idx="14353">
                  <c:v>112.20238335864</c:v>
                </c:pt>
                <c:pt idx="14354">
                  <c:v>113.08966982016</c:v>
                </c:pt>
                <c:pt idx="14355">
                  <c:v>111.13964798552</c:v>
                </c:pt>
                <c:pt idx="14356">
                  <c:v>112.0708979676</c:v>
                </c:pt>
                <c:pt idx="14357">
                  <c:v>112.345687961</c:v>
                </c:pt>
                <c:pt idx="14358">
                  <c:v>110.55153298748</c:v>
                </c:pt>
                <c:pt idx="14359">
                  <c:v>111.434847824</c:v>
                </c:pt>
                <c:pt idx="14360">
                  <c:v>112.12364744712</c:v>
                </c:pt>
                <c:pt idx="14361">
                  <c:v>113.2814333451</c:v>
                </c:pt>
                <c:pt idx="14362">
                  <c:v>111.09369876056</c:v>
                </c:pt>
                <c:pt idx="14363">
                  <c:v>111.43551241836</c:v>
                </c:pt>
                <c:pt idx="14364">
                  <c:v>112.28766065288</c:v>
                </c:pt>
                <c:pt idx="14365">
                  <c:v>112.93055093752</c:v>
                </c:pt>
                <c:pt idx="14366">
                  <c:v>111.13306671632</c:v>
                </c:pt>
                <c:pt idx="14367">
                  <c:v>89.19574203519974</c:v>
                </c:pt>
                <c:pt idx="14422">
                  <c:v>81.31225493421</c:v>
                </c:pt>
                <c:pt idx="14423">
                  <c:v>94.91010290696</c:v>
                </c:pt>
                <c:pt idx="14424">
                  <c:v>96.58898781845964</c:v>
                </c:pt>
                <c:pt idx="14425">
                  <c:v>99.16362226338</c:v>
                </c:pt>
                <c:pt idx="14426">
                  <c:v>95.74936990456</c:v>
                </c:pt>
                <c:pt idx="14427">
                  <c:v>92.9120808682</c:v>
                </c:pt>
                <c:pt idx="14428">
                  <c:v>91.51210399854</c:v>
                </c:pt>
                <c:pt idx="14429">
                  <c:v>82.98479845244982</c:v>
                </c:pt>
                <c:pt idx="14481">
                  <c:v>95.95275106607988</c:v>
                </c:pt>
                <c:pt idx="14482">
                  <c:v>112.7403323144</c:v>
                </c:pt>
                <c:pt idx="14483">
                  <c:v>111.06745345672</c:v>
                </c:pt>
                <c:pt idx="14484">
                  <c:v>111.78907965288</c:v>
                </c:pt>
                <c:pt idx="14485">
                  <c:v>112.38606059904</c:v>
                </c:pt>
                <c:pt idx="14486">
                  <c:v>113.29339222168</c:v>
                </c:pt>
                <c:pt idx="14487">
                  <c:v>111.11466976688</c:v>
                </c:pt>
                <c:pt idx="14488">
                  <c:v>112.1957768426</c:v>
                </c:pt>
                <c:pt idx="14489">
                  <c:v>112.70096435864</c:v>
                </c:pt>
                <c:pt idx="14490">
                  <c:v>110.76106206984</c:v>
                </c:pt>
                <c:pt idx="14491">
                  <c:v>111.57915710864</c:v>
                </c:pt>
                <c:pt idx="14492">
                  <c:v>112.0248054978</c:v>
                </c:pt>
                <c:pt idx="14493">
                  <c:v>112.81713834924</c:v>
                </c:pt>
                <c:pt idx="14494">
                  <c:v>111.25771196632</c:v>
                </c:pt>
                <c:pt idx="14495">
                  <c:v>111.94655147592</c:v>
                </c:pt>
                <c:pt idx="14496">
                  <c:v>112.6156870644</c:v>
                </c:pt>
                <c:pt idx="14497">
                  <c:v>113.01586811824</c:v>
                </c:pt>
                <c:pt idx="14498">
                  <c:v>111.50568618904</c:v>
                </c:pt>
                <c:pt idx="14499">
                  <c:v>112.08431937784</c:v>
                </c:pt>
                <c:pt idx="14500">
                  <c:v>112.81248695672</c:v>
                </c:pt>
                <c:pt idx="14501">
                  <c:v>111.08715737784</c:v>
                </c:pt>
                <c:pt idx="14502">
                  <c:v>111.69086479044</c:v>
                </c:pt>
                <c:pt idx="14503">
                  <c:v>112.48972676396</c:v>
                </c:pt>
                <c:pt idx="14504">
                  <c:v>110.9952988144</c:v>
                </c:pt>
                <c:pt idx="14505">
                  <c:v>111.52719880952</c:v>
                </c:pt>
                <c:pt idx="14506">
                  <c:v>112.4046093066</c:v>
                </c:pt>
                <c:pt idx="14507">
                  <c:v>110.83308147132</c:v>
                </c:pt>
                <c:pt idx="14508">
                  <c:v>111.7431703144</c:v>
                </c:pt>
                <c:pt idx="14509">
                  <c:v>112.23433458016</c:v>
                </c:pt>
                <c:pt idx="14510">
                  <c:v>113.00700044192</c:v>
                </c:pt>
                <c:pt idx="14511">
                  <c:v>111.2849046816</c:v>
                </c:pt>
                <c:pt idx="14512">
                  <c:v>111.99860938604</c:v>
                </c:pt>
                <c:pt idx="14513">
                  <c:v>112.95025485864</c:v>
                </c:pt>
                <c:pt idx="14514">
                  <c:v>102.71368023592</c:v>
                </c:pt>
                <c:pt idx="14515">
                  <c:v>80.56212073416003</c:v>
                </c:pt>
                <c:pt idx="14521">
                  <c:v>83.03068624447998</c:v>
                </c:pt>
                <c:pt idx="14522">
                  <c:v>84.34527392640001</c:v>
                </c:pt>
                <c:pt idx="14523">
                  <c:v>87.50289599896001</c:v>
                </c:pt>
                <c:pt idx="14524">
                  <c:v>89.60475575635979</c:v>
                </c:pt>
                <c:pt idx="14525">
                  <c:v>89.44304905088</c:v>
                </c:pt>
                <c:pt idx="14526">
                  <c:v>89.31380601599987</c:v>
                </c:pt>
                <c:pt idx="14527">
                  <c:v>88.4104046713601</c:v>
                </c:pt>
                <c:pt idx="14528">
                  <c:v>87.24054856895998</c:v>
                </c:pt>
                <c:pt idx="14529">
                  <c:v>87.24097469308</c:v>
                </c:pt>
                <c:pt idx="14530">
                  <c:v>85.17184016951984</c:v>
                </c:pt>
                <c:pt idx="14531">
                  <c:v>80.73107820351987</c:v>
                </c:pt>
                <c:pt idx="14539">
                  <c:v>79.48929820352001</c:v>
                </c:pt>
                <c:pt idx="14540">
                  <c:v>82.23182427096</c:v>
                </c:pt>
                <c:pt idx="14541">
                  <c:v>85.49925175480002</c:v>
                </c:pt>
                <c:pt idx="14542">
                  <c:v>86.82227732799974</c:v>
                </c:pt>
                <c:pt idx="14543">
                  <c:v>89.36903056224001</c:v>
                </c:pt>
                <c:pt idx="14544">
                  <c:v>91.56710877375987</c:v>
                </c:pt>
                <c:pt idx="14545">
                  <c:v>93.14720260196</c:v>
                </c:pt>
                <c:pt idx="14546">
                  <c:v>93.93292670788</c:v>
                </c:pt>
                <c:pt idx="14547">
                  <c:v>94.35860811991979</c:v>
                </c:pt>
                <c:pt idx="14548">
                  <c:v>94.56808288875978</c:v>
                </c:pt>
                <c:pt idx="14549">
                  <c:v>94.10292287615968</c:v>
                </c:pt>
                <c:pt idx="14550">
                  <c:v>94.70559256963998</c:v>
                </c:pt>
                <c:pt idx="14551">
                  <c:v>95.32108176084</c:v>
                </c:pt>
                <c:pt idx="14552">
                  <c:v>95.47191283719982</c:v>
                </c:pt>
                <c:pt idx="14553">
                  <c:v>97.20035419172001</c:v>
                </c:pt>
                <c:pt idx="14554">
                  <c:v>96.12899125567979</c:v>
                </c:pt>
                <c:pt idx="14555">
                  <c:v>95.4061992182</c:v>
                </c:pt>
                <c:pt idx="14556">
                  <c:v>95.26216041524</c:v>
                </c:pt>
                <c:pt idx="14617">
                  <c:v>92.82196223359979</c:v>
                </c:pt>
                <c:pt idx="14618">
                  <c:v>110.501665554</c:v>
                </c:pt>
                <c:pt idx="14619">
                  <c:v>112.55521704336</c:v>
                </c:pt>
                <c:pt idx="14620">
                  <c:v>110.78183630784</c:v>
                </c:pt>
                <c:pt idx="14621">
                  <c:v>111.62493538816</c:v>
                </c:pt>
                <c:pt idx="14622">
                  <c:v>112.7057849684</c:v>
                </c:pt>
                <c:pt idx="14623">
                  <c:v>110.85372046848</c:v>
                </c:pt>
                <c:pt idx="14624">
                  <c:v>111.638008848</c:v>
                </c:pt>
                <c:pt idx="14625">
                  <c:v>112.230342541</c:v>
                </c:pt>
                <c:pt idx="14626">
                  <c:v>110.81450008896</c:v>
                </c:pt>
                <c:pt idx="14627">
                  <c:v>111.638008848</c:v>
                </c:pt>
                <c:pt idx="14628">
                  <c:v>112.46147787008</c:v>
                </c:pt>
                <c:pt idx="14629">
                  <c:v>110.6386587928</c:v>
                </c:pt>
                <c:pt idx="14630">
                  <c:v>111.4149273712</c:v>
                </c:pt>
                <c:pt idx="14631">
                  <c:v>112.1781470858</c:v>
                </c:pt>
                <c:pt idx="14632">
                  <c:v>110.6060168022</c:v>
                </c:pt>
                <c:pt idx="14633">
                  <c:v>111.3366341884</c:v>
                </c:pt>
                <c:pt idx="14634">
                  <c:v>112.2694891324</c:v>
                </c:pt>
                <c:pt idx="14635">
                  <c:v>110.6582122574</c:v>
                </c:pt>
                <c:pt idx="14636">
                  <c:v>111.18536315888</c:v>
                </c:pt>
                <c:pt idx="14637">
                  <c:v>112.00577326544</c:v>
                </c:pt>
                <c:pt idx="14638">
                  <c:v>110.37801690752</c:v>
                </c:pt>
                <c:pt idx="14639">
                  <c:v>111.4540739626</c:v>
                </c:pt>
                <c:pt idx="14640">
                  <c:v>112.3085960616</c:v>
                </c:pt>
                <c:pt idx="14641">
                  <c:v>110.28004793072</c:v>
                </c:pt>
                <c:pt idx="14642">
                  <c:v>111.16584655096</c:v>
                </c:pt>
                <c:pt idx="14643">
                  <c:v>111.94065192664</c:v>
                </c:pt>
                <c:pt idx="14644">
                  <c:v>110.2933789608</c:v>
                </c:pt>
                <c:pt idx="14645">
                  <c:v>111.13979801544</c:v>
                </c:pt>
                <c:pt idx="14646">
                  <c:v>111.72925449508</c:v>
                </c:pt>
                <c:pt idx="14647">
                  <c:v>110.28035469304</c:v>
                </c:pt>
                <c:pt idx="14648">
                  <c:v>110.89743355572</c:v>
                </c:pt>
                <c:pt idx="14649">
                  <c:v>111.67077572868</c:v>
                </c:pt>
                <c:pt idx="14650">
                  <c:v>109.97461491432</c:v>
                </c:pt>
                <c:pt idx="14651">
                  <c:v>110.77395643072</c:v>
                </c:pt>
                <c:pt idx="14652">
                  <c:v>111.6057773700799</c:v>
                </c:pt>
                <c:pt idx="14653">
                  <c:v>110.5792175488</c:v>
                </c:pt>
                <c:pt idx="14654">
                  <c:v>112.67345905983</c:v>
                </c:pt>
                <c:pt idx="14655">
                  <c:v>116.95965789681</c:v>
                </c:pt>
                <c:pt idx="14656">
                  <c:v>119.3977723084</c:v>
                </c:pt>
                <c:pt idx="14657">
                  <c:v>128.49092664984</c:v>
                </c:pt>
                <c:pt idx="14658">
                  <c:v>137.231641696</c:v>
                </c:pt>
                <c:pt idx="14659">
                  <c:v>134.86402755907</c:v>
                </c:pt>
                <c:pt idx="14660">
                  <c:v>131.39977290336</c:v>
                </c:pt>
                <c:pt idx="14661">
                  <c:v>130.692071808</c:v>
                </c:pt>
                <c:pt idx="14662">
                  <c:v>129.3730451856</c:v>
                </c:pt>
                <c:pt idx="14663">
                  <c:v>131.16728802648</c:v>
                </c:pt>
                <c:pt idx="14664">
                  <c:v>131.7929283312</c:v>
                </c:pt>
                <c:pt idx="14665">
                  <c:v>133.46768981988</c:v>
                </c:pt>
                <c:pt idx="14666">
                  <c:v>132.27612666954</c:v>
                </c:pt>
                <c:pt idx="14667">
                  <c:v>135.04332186125</c:v>
                </c:pt>
                <c:pt idx="14668">
                  <c:v>136.48291111673</c:v>
                </c:pt>
                <c:pt idx="14669">
                  <c:v>133.74732402382</c:v>
                </c:pt>
                <c:pt idx="14670">
                  <c:v>134.32460686982</c:v>
                </c:pt>
                <c:pt idx="14671">
                  <c:v>136.78221155779</c:v>
                </c:pt>
                <c:pt idx="14672">
                  <c:v>137.3187384793</c:v>
                </c:pt>
                <c:pt idx="14673">
                  <c:v>134.26974851785</c:v>
                </c:pt>
                <c:pt idx="14674">
                  <c:v>134.36205140513</c:v>
                </c:pt>
                <c:pt idx="14675">
                  <c:v>133.4361289944</c:v>
                </c:pt>
                <c:pt idx="14676">
                  <c:v>135.2675124610799</c:v>
                </c:pt>
                <c:pt idx="14677">
                  <c:v>136.60953671569</c:v>
                </c:pt>
                <c:pt idx="14678">
                  <c:v>134.50472290319</c:v>
                </c:pt>
                <c:pt idx="14679">
                  <c:v>133.4194916857</c:v>
                </c:pt>
                <c:pt idx="14680">
                  <c:v>132.65005329468</c:v>
                </c:pt>
                <c:pt idx="14681">
                  <c:v>130.03898719032</c:v>
                </c:pt>
                <c:pt idx="14682">
                  <c:v>131.4089530608</c:v>
                </c:pt>
                <c:pt idx="14683">
                  <c:v>131.44477554528</c:v>
                </c:pt>
                <c:pt idx="14684">
                  <c:v>128.9110269696</c:v>
                </c:pt>
                <c:pt idx="14685">
                  <c:v>129.153712428</c:v>
                </c:pt>
                <c:pt idx="14686">
                  <c:v>130.1736832243191</c:v>
                </c:pt>
                <c:pt idx="14687">
                  <c:v>127.91758614984</c:v>
                </c:pt>
                <c:pt idx="14688">
                  <c:v>128.63547239808</c:v>
                </c:pt>
                <c:pt idx="14689">
                  <c:v>130.15099696164</c:v>
                </c:pt>
                <c:pt idx="14690">
                  <c:v>128.59211030736</c:v>
                </c:pt>
                <c:pt idx="14691">
                  <c:v>129.412161939</c:v>
                </c:pt>
                <c:pt idx="14692">
                  <c:v>129.8482526976</c:v>
                </c:pt>
                <c:pt idx="14693">
                  <c:v>130.82487980544</c:v>
                </c:pt>
                <c:pt idx="14694">
                  <c:v>129.16466325504</c:v>
                </c:pt>
                <c:pt idx="14695">
                  <c:v>129.855845463</c:v>
                </c:pt>
                <c:pt idx="14696">
                  <c:v>131.05229536512</c:v>
                </c:pt>
                <c:pt idx="14697">
                  <c:v>129.2602748778</c:v>
                </c:pt>
                <c:pt idx="14698">
                  <c:v>129.73472935068</c:v>
                </c:pt>
                <c:pt idx="14699">
                  <c:v>130.68833466816</c:v>
                </c:pt>
                <c:pt idx="14700">
                  <c:v>128.09319784992</c:v>
                </c:pt>
                <c:pt idx="14701">
                  <c:v>129.10949224848</c:v>
                </c:pt>
                <c:pt idx="14702">
                  <c:v>129.98459332044</c:v>
                </c:pt>
                <c:pt idx="14703">
                  <c:v>127.76179767216</c:v>
                </c:pt>
                <c:pt idx="14704">
                  <c:v>128.59778518704</c:v>
                </c:pt>
                <c:pt idx="14705">
                  <c:v>129.7808969076</c:v>
                </c:pt>
                <c:pt idx="14706">
                  <c:v>127.857224862</c:v>
                </c:pt>
                <c:pt idx="14707">
                  <c:v>129.055488432</c:v>
                </c:pt>
                <c:pt idx="14708">
                  <c:v>129.76580658564</c:v>
                </c:pt>
                <c:pt idx="14709">
                  <c:v>127.84213454004</c:v>
                </c:pt>
                <c:pt idx="14710">
                  <c:v>128.80773167652</c:v>
                </c:pt>
                <c:pt idx="14711">
                  <c:v>129.788401158</c:v>
                </c:pt>
                <c:pt idx="14712">
                  <c:v>130.64227917</c:v>
                </c:pt>
                <c:pt idx="14713">
                  <c:v>129.0611360178001</c:v>
                </c:pt>
                <c:pt idx="14714">
                  <c:v>129.63729792</c:v>
                </c:pt>
                <c:pt idx="14715">
                  <c:v>130.43071626</c:v>
                </c:pt>
                <c:pt idx="14716">
                  <c:v>129.13119395892</c:v>
                </c:pt>
                <c:pt idx="14717">
                  <c:v>130.00442914512</c:v>
                </c:pt>
                <c:pt idx="14718">
                  <c:v>130.89280687116</c:v>
                </c:pt>
                <c:pt idx="14719">
                  <c:v>128.94897565176</c:v>
                </c:pt>
                <c:pt idx="14720">
                  <c:v>132.79641293774</c:v>
                </c:pt>
                <c:pt idx="14721">
                  <c:v>135.6891569715</c:v>
                </c:pt>
                <c:pt idx="14722">
                  <c:v>134.22780157051</c:v>
                </c:pt>
                <c:pt idx="14723">
                  <c:v>138.19860217324</c:v>
                </c:pt>
                <c:pt idx="14724">
                  <c:v>141.0476538149</c:v>
                </c:pt>
                <c:pt idx="14725">
                  <c:v>138.60381916234</c:v>
                </c:pt>
                <c:pt idx="14726">
                  <c:v>138.53709140838</c:v>
                </c:pt>
                <c:pt idx="14727">
                  <c:v>140.2667039319</c:v>
                </c:pt>
                <c:pt idx="14728">
                  <c:v>141.3936478955</c:v>
                </c:pt>
                <c:pt idx="14729">
                  <c:v>136.94839443012</c:v>
                </c:pt>
                <c:pt idx="14730">
                  <c:v>134.87007121775</c:v>
                </c:pt>
                <c:pt idx="14731">
                  <c:v>134.32311948767</c:v>
                </c:pt>
                <c:pt idx="14732">
                  <c:v>131.5708646106</c:v>
                </c:pt>
                <c:pt idx="14733">
                  <c:v>133.51306231037</c:v>
                </c:pt>
                <c:pt idx="14734">
                  <c:v>134.11109496923</c:v>
                </c:pt>
                <c:pt idx="14735">
                  <c:v>131.7100719213499</c:v>
                </c:pt>
                <c:pt idx="14736">
                  <c:v>132.19652409408</c:v>
                </c:pt>
                <c:pt idx="14737">
                  <c:v>132.80047446264</c:v>
                </c:pt>
                <c:pt idx="14738">
                  <c:v>130.87454352648</c:v>
                </c:pt>
                <c:pt idx="14739">
                  <c:v>131.38863144804</c:v>
                </c:pt>
                <c:pt idx="14740">
                  <c:v>132.56164178976</c:v>
                </c:pt>
                <c:pt idx="14741">
                  <c:v>130.2494168448</c:v>
                </c:pt>
                <c:pt idx="14742">
                  <c:v>132.89003275449</c:v>
                </c:pt>
                <c:pt idx="14743">
                  <c:v>134.72440021585</c:v>
                </c:pt>
                <c:pt idx="14744">
                  <c:v>133.33844443734</c:v>
                </c:pt>
                <c:pt idx="14745">
                  <c:v>135.24061392207</c:v>
                </c:pt>
                <c:pt idx="14746">
                  <c:v>136.2851307834</c:v>
                </c:pt>
                <c:pt idx="14747">
                  <c:v>136.69118449098</c:v>
                </c:pt>
                <c:pt idx="14748">
                  <c:v>137.09009588153</c:v>
                </c:pt>
                <c:pt idx="14749">
                  <c:v>136.80390414115</c:v>
                </c:pt>
                <c:pt idx="14750">
                  <c:v>132.7935721644491</c:v>
                </c:pt>
                <c:pt idx="14751">
                  <c:v>132.81194598513</c:v>
                </c:pt>
                <c:pt idx="14752">
                  <c:v>132.51930014412</c:v>
                </c:pt>
                <c:pt idx="14753">
                  <c:v>103.2098411124</c:v>
                </c:pt>
                <c:pt idx="14886">
                  <c:v>119.5509434336</c:v>
                </c:pt>
                <c:pt idx="14887">
                  <c:v>136.98595794235</c:v>
                </c:pt>
                <c:pt idx="14888">
                  <c:v>137.24831686698</c:v>
                </c:pt>
                <c:pt idx="14889">
                  <c:v>135.31953383493</c:v>
                </c:pt>
                <c:pt idx="14890">
                  <c:v>138.05287717004</c:v>
                </c:pt>
                <c:pt idx="14891">
                  <c:v>140.647849769</c:v>
                </c:pt>
                <c:pt idx="14892">
                  <c:v>138.95731903326</c:v>
                </c:pt>
                <c:pt idx="14893">
                  <c:v>140.2634646890399</c:v>
                </c:pt>
                <c:pt idx="14894">
                  <c:v>141.4387109527</c:v>
                </c:pt>
                <c:pt idx="14895">
                  <c:v>141.56476175702</c:v>
                </c:pt>
                <c:pt idx="14896">
                  <c:v>139.5574171264</c:v>
                </c:pt>
                <c:pt idx="14897">
                  <c:v>140.28431825394</c:v>
                </c:pt>
                <c:pt idx="14898">
                  <c:v>139.91783187172</c:v>
                </c:pt>
                <c:pt idx="14899">
                  <c:v>135.10192050973</c:v>
                </c:pt>
                <c:pt idx="14900">
                  <c:v>133.5359463832</c:v>
                </c:pt>
                <c:pt idx="14901">
                  <c:v>133.15485740688</c:v>
                </c:pt>
                <c:pt idx="14902">
                  <c:v>131.73256443671</c:v>
                </c:pt>
                <c:pt idx="14903">
                  <c:v>134.4920132215</c:v>
                </c:pt>
                <c:pt idx="14904">
                  <c:v>137.16060961851</c:v>
                </c:pt>
                <c:pt idx="14905">
                  <c:v>135.27070992511</c:v>
                </c:pt>
                <c:pt idx="14906">
                  <c:v>135.72003575864</c:v>
                </c:pt>
                <c:pt idx="14907">
                  <c:v>134.56788752666</c:v>
                </c:pt>
                <c:pt idx="14908">
                  <c:v>130.4260436016</c:v>
                </c:pt>
                <c:pt idx="14909">
                  <c:v>127.70563627968</c:v>
                </c:pt>
                <c:pt idx="14910">
                  <c:v>125.44080590715</c:v>
                </c:pt>
                <c:pt idx="14911">
                  <c:v>120.73611770034</c:v>
                </c:pt>
                <c:pt idx="14912">
                  <c:v>118.5773917209</c:v>
                </c:pt>
                <c:pt idx="14913">
                  <c:v>116.51741644143</c:v>
                </c:pt>
                <c:pt idx="14914">
                  <c:v>115.42814616318</c:v>
                </c:pt>
                <c:pt idx="14915">
                  <c:v>113.38132034295</c:v>
                </c:pt>
                <c:pt idx="14916">
                  <c:v>114.12177110631</c:v>
                </c:pt>
                <c:pt idx="14917">
                  <c:v>114.57836307369</c:v>
                </c:pt>
                <c:pt idx="14918">
                  <c:v>113.38132034295</c:v>
                </c:pt>
                <c:pt idx="14919">
                  <c:v>114.15511085913</c:v>
                </c:pt>
                <c:pt idx="14920">
                  <c:v>114.98039934585</c:v>
                </c:pt>
                <c:pt idx="14921">
                  <c:v>113.19000622074</c:v>
                </c:pt>
                <c:pt idx="14922">
                  <c:v>113.85954434775</c:v>
                </c:pt>
                <c:pt idx="14923">
                  <c:v>114.17514715827</c:v>
                </c:pt>
                <c:pt idx="14924">
                  <c:v>114.92894193462</c:v>
                </c:pt>
                <c:pt idx="14925">
                  <c:v>113.3897786757</c:v>
                </c:pt>
                <c:pt idx="14926">
                  <c:v>114.13829887917</c:v>
                </c:pt>
                <c:pt idx="14927">
                  <c:v>115.0647292599</c:v>
                </c:pt>
                <c:pt idx="14928">
                  <c:v>113.30382810942</c:v>
                </c:pt>
                <c:pt idx="14929">
                  <c:v>114.07379492004</c:v>
                </c:pt>
                <c:pt idx="14930">
                  <c:v>114.89733455094</c:v>
                </c:pt>
                <c:pt idx="14931">
                  <c:v>113.14982660553</c:v>
                </c:pt>
                <c:pt idx="14932">
                  <c:v>113.83943418573</c:v>
                </c:pt>
                <c:pt idx="14933">
                  <c:v>114.50901302157</c:v>
                </c:pt>
                <c:pt idx="14934">
                  <c:v>115.31244249045</c:v>
                </c:pt>
                <c:pt idx="14935">
                  <c:v>113.7466560177</c:v>
                </c:pt>
                <c:pt idx="14936">
                  <c:v>114.49120123674</c:v>
                </c:pt>
                <c:pt idx="14937">
                  <c:v>115.22236943826</c:v>
                </c:pt>
                <c:pt idx="14938">
                  <c:v>113.699799213</c:v>
                </c:pt>
                <c:pt idx="14939">
                  <c:v>114.24303309159</c:v>
                </c:pt>
                <c:pt idx="14940">
                  <c:v>115.2386881074</c:v>
                </c:pt>
                <c:pt idx="14941">
                  <c:v>113.5250889084</c:v>
                </c:pt>
                <c:pt idx="14942">
                  <c:v>114.19708619085</c:v>
                </c:pt>
                <c:pt idx="14943">
                  <c:v>115.20046652649</c:v>
                </c:pt>
                <c:pt idx="14944">
                  <c:v>115.7696015073</c:v>
                </c:pt>
                <c:pt idx="14945">
                  <c:v>113.8678087482</c:v>
                </c:pt>
                <c:pt idx="14946">
                  <c:v>114.64734520785</c:v>
                </c:pt>
                <c:pt idx="14947">
                  <c:v>115.4402832063</c:v>
                </c:pt>
                <c:pt idx="14948">
                  <c:v>113.73342563505</c:v>
                </c:pt>
                <c:pt idx="14949">
                  <c:v>114.45245087835</c:v>
                </c:pt>
                <c:pt idx="14950">
                  <c:v>115.24542973515</c:v>
                </c:pt>
                <c:pt idx="14951">
                  <c:v>113.76645688386</c:v>
                </c:pt>
                <c:pt idx="14952">
                  <c:v>114.28444134315</c:v>
                </c:pt>
                <c:pt idx="14953">
                  <c:v>115.01694984195</c:v>
                </c:pt>
                <c:pt idx="14954">
                  <c:v>116.1362383542</c:v>
                </c:pt>
                <c:pt idx="14955">
                  <c:v>114.36563574804</c:v>
                </c:pt>
                <c:pt idx="14956">
                  <c:v>114.87582510105</c:v>
                </c:pt>
                <c:pt idx="14957">
                  <c:v>115.37665375923</c:v>
                </c:pt>
                <c:pt idx="14958">
                  <c:v>113.69298481326</c:v>
                </c:pt>
                <c:pt idx="14959">
                  <c:v>114.6943731687</c:v>
                </c:pt>
                <c:pt idx="14960">
                  <c:v>115.66497545877</c:v>
                </c:pt>
                <c:pt idx="14961">
                  <c:v>113.53870049229</c:v>
                </c:pt>
                <c:pt idx="14962">
                  <c:v>114.5532484278</c:v>
                </c:pt>
                <c:pt idx="14963">
                  <c:v>114.86387189268</c:v>
                </c:pt>
                <c:pt idx="14964">
                  <c:v>113.19000622074</c:v>
                </c:pt>
                <c:pt idx="14965">
                  <c:v>113.94657982629</c:v>
                </c:pt>
                <c:pt idx="14966">
                  <c:v>114.69647718372</c:v>
                </c:pt>
                <c:pt idx="14967">
                  <c:v>115.50662360955</c:v>
                </c:pt>
                <c:pt idx="14968">
                  <c:v>113.99486494644</c:v>
                </c:pt>
                <c:pt idx="14969">
                  <c:v>114.46883340636</c:v>
                </c:pt>
                <c:pt idx="14970">
                  <c:v>114.86891415582</c:v>
                </c:pt>
                <c:pt idx="14971">
                  <c:v>113.16116440827</c:v>
                </c:pt>
                <c:pt idx="14972">
                  <c:v>114.19177331529</c:v>
                </c:pt>
                <c:pt idx="14973">
                  <c:v>115.06727498751</c:v>
                </c:pt>
                <c:pt idx="14974">
                  <c:v>95.87332514429986</c:v>
                </c:pt>
                <c:pt idx="15004">
                  <c:v>107.05478755191</c:v>
                </c:pt>
                <c:pt idx="15005">
                  <c:v>112.49143987893</c:v>
                </c:pt>
                <c:pt idx="15006">
                  <c:v>113.03960727051</c:v>
                </c:pt>
                <c:pt idx="15007">
                  <c:v>113.82904447767</c:v>
                </c:pt>
                <c:pt idx="15008">
                  <c:v>112.50644299635</c:v>
                </c:pt>
                <c:pt idx="15009">
                  <c:v>113.05636874313</c:v>
                </c:pt>
                <c:pt idx="15010">
                  <c:v>113.6233761597</c:v>
                </c:pt>
                <c:pt idx="15011">
                  <c:v>114.45262404147</c:v>
                </c:pt>
                <c:pt idx="15012">
                  <c:v>113.33459601783</c:v>
                </c:pt>
                <c:pt idx="15013">
                  <c:v>113.72765617461</c:v>
                </c:pt>
                <c:pt idx="15014">
                  <c:v>114.96897397359</c:v>
                </c:pt>
                <c:pt idx="15015">
                  <c:v>112.82376999189</c:v>
                </c:pt>
                <c:pt idx="15016">
                  <c:v>113.8381822686</c:v>
                </c:pt>
                <c:pt idx="15017">
                  <c:v>114.50403166245</c:v>
                </c:pt>
                <c:pt idx="15018">
                  <c:v>112.72619313375</c:v>
                </c:pt>
                <c:pt idx="15019">
                  <c:v>113.65481177028</c:v>
                </c:pt>
                <c:pt idx="15020">
                  <c:v>114.1577673063</c:v>
                </c:pt>
                <c:pt idx="15021">
                  <c:v>113.3920425276</c:v>
                </c:pt>
                <c:pt idx="15022">
                  <c:v>113.41466009577</c:v>
                </c:pt>
                <c:pt idx="15023">
                  <c:v>113.9513770704</c:v>
                </c:pt>
                <c:pt idx="15024">
                  <c:v>115.13411803266</c:v>
                </c:pt>
                <c:pt idx="15025">
                  <c:v>112.9991804544</c:v>
                </c:pt>
                <c:pt idx="15026">
                  <c:v>113.7849046008</c:v>
                </c:pt>
                <c:pt idx="15027">
                  <c:v>115.0338331479</c:v>
                </c:pt>
                <c:pt idx="15028">
                  <c:v>113.09444434332</c:v>
                </c:pt>
                <c:pt idx="15029">
                  <c:v>114.02836301538</c:v>
                </c:pt>
                <c:pt idx="15030">
                  <c:v>114.98039934585</c:v>
                </c:pt>
                <c:pt idx="15031">
                  <c:v>115.78235335137</c:v>
                </c:pt>
                <c:pt idx="15032">
                  <c:v>113.64811948413</c:v>
                </c:pt>
                <c:pt idx="15033">
                  <c:v>114.59275031805</c:v>
                </c:pt>
                <c:pt idx="15034">
                  <c:v>115.32123792501</c:v>
                </c:pt>
                <c:pt idx="15035">
                  <c:v>113.3746280568</c:v>
                </c:pt>
                <c:pt idx="15036">
                  <c:v>114.3454920021</c:v>
                </c:pt>
                <c:pt idx="15037">
                  <c:v>115.08730758402</c:v>
                </c:pt>
                <c:pt idx="15038">
                  <c:v>113.32297626462</c:v>
                </c:pt>
                <c:pt idx="15039">
                  <c:v>114.30811494552</c:v>
                </c:pt>
                <c:pt idx="15040">
                  <c:v>114.42411516075</c:v>
                </c:pt>
                <c:pt idx="15041">
                  <c:v>72.64329705359982</c:v>
                </c:pt>
                <c:pt idx="15284">
                  <c:v>90.40876437227998</c:v>
                </c:pt>
                <c:pt idx="15285">
                  <c:v>104.50594531017</c:v>
                </c:pt>
                <c:pt idx="15286">
                  <c:v>115.42833364953</c:v>
                </c:pt>
                <c:pt idx="15287">
                  <c:v>115.4643793848</c:v>
                </c:pt>
                <c:pt idx="15288">
                  <c:v>116.26606389408</c:v>
                </c:pt>
                <c:pt idx="15289">
                  <c:v>117.69652680789</c:v>
                </c:pt>
                <c:pt idx="15290">
                  <c:v>115.0790955786</c:v>
                </c:pt>
                <c:pt idx="15291">
                  <c:v>116.32672970523</c:v>
                </c:pt>
                <c:pt idx="15292">
                  <c:v>116.91825869607</c:v>
                </c:pt>
                <c:pt idx="15293">
                  <c:v>115.17225691728</c:v>
                </c:pt>
                <c:pt idx="15294">
                  <c:v>115.96712578641</c:v>
                </c:pt>
                <c:pt idx="15295">
                  <c:v>116.84353449588</c:v>
                </c:pt>
                <c:pt idx="15296">
                  <c:v>115.28540136135</c:v>
                </c:pt>
                <c:pt idx="15297">
                  <c:v>115.8448160259</c:v>
                </c:pt>
                <c:pt idx="15298">
                  <c:v>116.66009050857</c:v>
                </c:pt>
                <c:pt idx="15299">
                  <c:v>114.92767870317</c:v>
                </c:pt>
                <c:pt idx="15300">
                  <c:v>115.92520336122</c:v>
                </c:pt>
                <c:pt idx="15301">
                  <c:v>116.76235454532</c:v>
                </c:pt>
                <c:pt idx="15302">
                  <c:v>114.81218458281</c:v>
                </c:pt>
                <c:pt idx="15303">
                  <c:v>115.79588564247</c:v>
                </c:pt>
                <c:pt idx="15304">
                  <c:v>116.38155801444</c:v>
                </c:pt>
                <c:pt idx="15305">
                  <c:v>117.22397113698</c:v>
                </c:pt>
                <c:pt idx="15306">
                  <c:v>115.2215114247</c:v>
                </c:pt>
                <c:pt idx="15307">
                  <c:v>116.25247392069</c:v>
                </c:pt>
                <c:pt idx="15308">
                  <c:v>116.97939292287</c:v>
                </c:pt>
                <c:pt idx="15309">
                  <c:v>115.10430705033</c:v>
                </c:pt>
                <c:pt idx="15310">
                  <c:v>115.8448160259</c:v>
                </c:pt>
                <c:pt idx="15311">
                  <c:v>116.68727045535</c:v>
                </c:pt>
                <c:pt idx="15312">
                  <c:v>114.93445303641</c:v>
                </c:pt>
                <c:pt idx="15313">
                  <c:v>115.70895759891</c:v>
                </c:pt>
                <c:pt idx="15314">
                  <c:v>116.69404478859</c:v>
                </c:pt>
                <c:pt idx="15315">
                  <c:v>115.90641866835</c:v>
                </c:pt>
                <c:pt idx="15316">
                  <c:v>115.55380132155</c:v>
                </c:pt>
                <c:pt idx="15317">
                  <c:v>116.36755903395</c:v>
                </c:pt>
                <c:pt idx="15318">
                  <c:v>117.37346084427</c:v>
                </c:pt>
                <c:pt idx="15319">
                  <c:v>115.2825350067</c:v>
                </c:pt>
                <c:pt idx="15320">
                  <c:v>115.8521983911</c:v>
                </c:pt>
                <c:pt idx="15321">
                  <c:v>116.6388253488</c:v>
                </c:pt>
                <c:pt idx="15322">
                  <c:v>114.90274567305</c:v>
                </c:pt>
                <c:pt idx="15323">
                  <c:v>115.89240158622</c:v>
                </c:pt>
                <c:pt idx="15324">
                  <c:v>116.6193205884</c:v>
                </c:pt>
                <c:pt idx="15325">
                  <c:v>117.50254493802</c:v>
                </c:pt>
                <c:pt idx="15326">
                  <c:v>115.43851623015</c:v>
                </c:pt>
                <c:pt idx="15327">
                  <c:v>115.9471148004</c:v>
                </c:pt>
                <c:pt idx="15328">
                  <c:v>116.67952148085</c:v>
                </c:pt>
                <c:pt idx="15329">
                  <c:v>114.70120093188</c:v>
                </c:pt>
                <c:pt idx="15330">
                  <c:v>115.6894138629</c:v>
                </c:pt>
                <c:pt idx="15331">
                  <c:v>116.62613622855</c:v>
                </c:pt>
                <c:pt idx="15332">
                  <c:v>116.2319464926</c:v>
                </c:pt>
                <c:pt idx="15333">
                  <c:v>115.44401507817</c:v>
                </c:pt>
                <c:pt idx="15334">
                  <c:v>116.06920319655</c:v>
                </c:pt>
                <c:pt idx="15335">
                  <c:v>117.04734278982</c:v>
                </c:pt>
                <c:pt idx="15336">
                  <c:v>114.87044011956</c:v>
                </c:pt>
                <c:pt idx="15337">
                  <c:v>116.01467003982</c:v>
                </c:pt>
                <c:pt idx="15338">
                  <c:v>116.5710396942</c:v>
                </c:pt>
                <c:pt idx="15339">
                  <c:v>114.81459133635</c:v>
                </c:pt>
                <c:pt idx="15340">
                  <c:v>115.53343263945</c:v>
                </c:pt>
                <c:pt idx="15341">
                  <c:v>116.48346216141</c:v>
                </c:pt>
                <c:pt idx="15342">
                  <c:v>114.5908244583</c:v>
                </c:pt>
                <c:pt idx="15343">
                  <c:v>115.35712396605</c:v>
                </c:pt>
                <c:pt idx="15344">
                  <c:v>116.1234234738</c:v>
                </c:pt>
                <c:pt idx="15345">
                  <c:v>116.8897642137</c:v>
                </c:pt>
                <c:pt idx="15346">
                  <c:v>115.34888526444</c:v>
                </c:pt>
                <c:pt idx="15347">
                  <c:v>115.9674834825</c:v>
                </c:pt>
                <c:pt idx="15348">
                  <c:v>116.66428496271</c:v>
                </c:pt>
                <c:pt idx="15349">
                  <c:v>114.91781227545</c:v>
                </c:pt>
                <c:pt idx="15350">
                  <c:v>115.9132219731</c:v>
                </c:pt>
                <c:pt idx="15351">
                  <c:v>116.8083719496</c:v>
                </c:pt>
                <c:pt idx="15352">
                  <c:v>83.49073314210001</c:v>
                </c:pt>
                <c:pt idx="15394">
                  <c:v>84.02301747195</c:v>
                </c:pt>
                <c:pt idx="15395">
                  <c:v>114.47259914937</c:v>
                </c:pt>
                <c:pt idx="15396">
                  <c:v>115.01990194623</c:v>
                </c:pt>
                <c:pt idx="15397">
                  <c:v>115.83070873191</c:v>
                </c:pt>
                <c:pt idx="15398">
                  <c:v>114.00122247408</c:v>
                </c:pt>
                <c:pt idx="15399">
                  <c:v>115.08748287258</c:v>
                </c:pt>
                <c:pt idx="15400">
                  <c:v>116.29977337935</c:v>
                </c:pt>
                <c:pt idx="15401">
                  <c:v>114.09418704444</c:v>
                </c:pt>
                <c:pt idx="15402">
                  <c:v>115.3639272708</c:v>
                </c:pt>
                <c:pt idx="15403">
                  <c:v>115.72262033238</c:v>
                </c:pt>
                <c:pt idx="15404">
                  <c:v>116.78611083711</c:v>
                </c:pt>
                <c:pt idx="15405">
                  <c:v>114.84423262035</c:v>
                </c:pt>
                <c:pt idx="15406">
                  <c:v>115.81133921235</c:v>
                </c:pt>
                <c:pt idx="15407">
                  <c:v>116.64395321205</c:v>
                </c:pt>
                <c:pt idx="15408">
                  <c:v>114.87044011956</c:v>
                </c:pt>
                <c:pt idx="15409">
                  <c:v>115.64214118206</c:v>
                </c:pt>
                <c:pt idx="15410">
                  <c:v>116.6930868582</c:v>
                </c:pt>
                <c:pt idx="15411">
                  <c:v>114.74857308777</c:v>
                </c:pt>
                <c:pt idx="15412">
                  <c:v>115.56764630616</c:v>
                </c:pt>
                <c:pt idx="15413">
                  <c:v>116.1212861739</c:v>
                </c:pt>
                <c:pt idx="15414">
                  <c:v>114.35095348194</c:v>
                </c:pt>
                <c:pt idx="15415">
                  <c:v>110.36772699228</c:v>
                </c:pt>
                <c:pt idx="15449">
                  <c:v>63.14547035665</c:v>
                </c:pt>
                <c:pt idx="15450">
                  <c:v>90.8108135496</c:v>
                </c:pt>
                <c:pt idx="15456">
                  <c:v>48.81455744256</c:v>
                </c:pt>
                <c:pt idx="15457">
                  <c:v>107.83335010756</c:v>
                </c:pt>
                <c:pt idx="15458">
                  <c:v>107.28874033661</c:v>
                </c:pt>
                <c:pt idx="15459">
                  <c:v>104.0017879887</c:v>
                </c:pt>
                <c:pt idx="15460">
                  <c:v>96.59529231723984</c:v>
                </c:pt>
                <c:pt idx="15461">
                  <c:v>54.5092155252</c:v>
                </c:pt>
                <c:pt idx="15462">
                  <c:v>75.88663811569968</c:v>
                </c:pt>
                <c:pt idx="15463">
                  <c:v>86.10024212588979</c:v>
                </c:pt>
                <c:pt idx="15464">
                  <c:v>111.35234304056</c:v>
                </c:pt>
                <c:pt idx="15465">
                  <c:v>46.57247703658001</c:v>
                </c:pt>
                <c:pt idx="15467">
                  <c:v>44.23084286511001</c:v>
                </c:pt>
                <c:pt idx="15468">
                  <c:v>83.46036296295</c:v>
                </c:pt>
                <c:pt idx="15469">
                  <c:v>107.307607808</c:v>
                </c:pt>
                <c:pt idx="15470">
                  <c:v>115.77009182571</c:v>
                </c:pt>
                <c:pt idx="15471">
                  <c:v>116.54459638821</c:v>
                </c:pt>
                <c:pt idx="15472">
                  <c:v>114.46425783765</c:v>
                </c:pt>
                <c:pt idx="15473">
                  <c:v>114.60128766231</c:v>
                </c:pt>
                <c:pt idx="15474">
                  <c:v>114.89369448645</c:v>
                </c:pt>
                <c:pt idx="15475">
                  <c:v>116.21704031334</c:v>
                </c:pt>
                <c:pt idx="15476">
                  <c:v>114.69551568153</c:v>
                </c:pt>
                <c:pt idx="15477">
                  <c:v>115.24542973515</c:v>
                </c:pt>
                <c:pt idx="15478">
                  <c:v>115.49323040448</c:v>
                </c:pt>
                <c:pt idx="15479">
                  <c:v>94.72017815584982</c:v>
                </c:pt>
                <c:pt idx="15480">
                  <c:v>54.56687810475</c:v>
                </c:pt>
                <c:pt idx="15481">
                  <c:v>41.45691926406001</c:v>
                </c:pt>
                <c:pt idx="15482">
                  <c:v>63.20599372022</c:v>
                </c:pt>
                <c:pt idx="15483">
                  <c:v>115.49288626542</c:v>
                </c:pt>
                <c:pt idx="15484">
                  <c:v>116.0920497339</c:v>
                </c:pt>
                <c:pt idx="15485">
                  <c:v>114.07615679412</c:v>
                </c:pt>
                <c:pt idx="15486">
                  <c:v>115.2158250087</c:v>
                </c:pt>
                <c:pt idx="15487">
                  <c:v>115.82902525572</c:v>
                </c:pt>
                <c:pt idx="15488">
                  <c:v>116.34495628209</c:v>
                </c:pt>
                <c:pt idx="15489">
                  <c:v>114.70898267472</c:v>
                </c:pt>
                <c:pt idx="15490">
                  <c:v>115.382250468</c:v>
                </c:pt>
                <c:pt idx="15491">
                  <c:v>116.04510936135</c:v>
                </c:pt>
                <c:pt idx="15492">
                  <c:v>114.33870176166</c:v>
                </c:pt>
                <c:pt idx="15493">
                  <c:v>115.03886260821</c:v>
                </c:pt>
                <c:pt idx="15494">
                  <c:v>115.88716037985</c:v>
                </c:pt>
                <c:pt idx="15495">
                  <c:v>113.9282791062</c:v>
                </c:pt>
                <c:pt idx="15496">
                  <c:v>115.03886260821</c:v>
                </c:pt>
                <c:pt idx="15497">
                  <c:v>115.84004637024</c:v>
                </c:pt>
                <c:pt idx="15498">
                  <c:v>114.03575581455</c:v>
                </c:pt>
                <c:pt idx="15499">
                  <c:v>114.76960461063</c:v>
                </c:pt>
                <c:pt idx="15500">
                  <c:v>115.52359249683</c:v>
                </c:pt>
                <c:pt idx="15501">
                  <c:v>116.33824325205</c:v>
                </c:pt>
                <c:pt idx="15502">
                  <c:v>114.70942838898</c:v>
                </c:pt>
                <c:pt idx="15503">
                  <c:v>115.22740051287</c:v>
                </c:pt>
                <c:pt idx="15504">
                  <c:v>115.50410247798</c:v>
                </c:pt>
                <c:pt idx="15505">
                  <c:v>113.9887494642</c:v>
                </c:pt>
                <c:pt idx="15506">
                  <c:v>114.9311675958</c:v>
                </c:pt>
                <c:pt idx="15507">
                  <c:v>115.52767921695</c:v>
                </c:pt>
                <c:pt idx="15508">
                  <c:v>113.99535483498</c:v>
                </c:pt>
                <c:pt idx="15509">
                  <c:v>114.4994788392</c:v>
                </c:pt>
                <c:pt idx="15510">
                  <c:v>115.31260086255</c:v>
                </c:pt>
                <c:pt idx="15511">
                  <c:v>116.07869492505</c:v>
                </c:pt>
                <c:pt idx="15512">
                  <c:v>114.68204868834</c:v>
                </c:pt>
                <c:pt idx="15513">
                  <c:v>115.34184948843</c:v>
                </c:pt>
                <c:pt idx="15514">
                  <c:v>115.68220549665</c:v>
                </c:pt>
                <c:pt idx="15515">
                  <c:v>113.699799213</c:v>
                </c:pt>
                <c:pt idx="15516">
                  <c:v>114.3852388926</c:v>
                </c:pt>
                <c:pt idx="15517">
                  <c:v>115.39567652808</c:v>
                </c:pt>
                <c:pt idx="15518">
                  <c:v>113.93376452793</c:v>
                </c:pt>
                <c:pt idx="15519">
                  <c:v>114.3180677652</c:v>
                </c:pt>
                <c:pt idx="15520">
                  <c:v>114.70315343184</c:v>
                </c:pt>
                <c:pt idx="15521">
                  <c:v>116.14299231735</c:v>
                </c:pt>
                <c:pt idx="15522">
                  <c:v>114.1029894108</c:v>
                </c:pt>
                <c:pt idx="15523">
                  <c:v>114.69246825339</c:v>
                </c:pt>
                <c:pt idx="15524">
                  <c:v>115.62173513865</c:v>
                </c:pt>
                <c:pt idx="15525">
                  <c:v>113.91483670905</c:v>
                </c:pt>
                <c:pt idx="15526">
                  <c:v>114.78978463386</c:v>
                </c:pt>
                <c:pt idx="15527">
                  <c:v>115.36637045115</c:v>
                </c:pt>
                <c:pt idx="15528">
                  <c:v>113.9078398458</c:v>
                </c:pt>
                <c:pt idx="15529">
                  <c:v>114.51292123635</c:v>
                </c:pt>
                <c:pt idx="15530">
                  <c:v>115.2857569266</c:v>
                </c:pt>
                <c:pt idx="15531">
                  <c:v>113.59230089415</c:v>
                </c:pt>
                <c:pt idx="15532">
                  <c:v>114.2911829709</c:v>
                </c:pt>
                <c:pt idx="15533">
                  <c:v>115.08412096935</c:v>
                </c:pt>
                <c:pt idx="15534">
                  <c:v>115.9174270176</c:v>
                </c:pt>
                <c:pt idx="15535">
                  <c:v>114.54752931822</c:v>
                </c:pt>
                <c:pt idx="15536">
                  <c:v>114.43533003927</c:v>
                </c:pt>
                <c:pt idx="15537">
                  <c:v>115.89387340989</c:v>
                </c:pt>
                <c:pt idx="15538">
                  <c:v>113.8946935425</c:v>
                </c:pt>
                <c:pt idx="15539">
                  <c:v>114.83018561343</c:v>
                </c:pt>
                <c:pt idx="15540">
                  <c:v>115.67172942192</c:v>
                </c:pt>
                <c:pt idx="15541">
                  <c:v>113.54542978464</c:v>
                </c:pt>
                <c:pt idx="15542">
                  <c:v>114.5532484278</c:v>
                </c:pt>
                <c:pt idx="15543">
                  <c:v>115.51687946679</c:v>
                </c:pt>
                <c:pt idx="15544">
                  <c:v>113.431398867</c:v>
                </c:pt>
                <c:pt idx="15545">
                  <c:v>114.42556608405</c:v>
                </c:pt>
                <c:pt idx="15546">
                  <c:v>115.00772540409</c:v>
                </c:pt>
                <c:pt idx="15547">
                  <c:v>113.2972208559</c:v>
                </c:pt>
                <c:pt idx="15548">
                  <c:v>114.2038278186</c:v>
                </c:pt>
                <c:pt idx="15549">
                  <c:v>114.77966356881</c:v>
                </c:pt>
                <c:pt idx="15550">
                  <c:v>115.863657429</c:v>
                </c:pt>
                <c:pt idx="15551">
                  <c:v>113.87410473645</c:v>
                </c:pt>
                <c:pt idx="15552">
                  <c:v>114.45544020129</c:v>
                </c:pt>
                <c:pt idx="15553">
                  <c:v>115.46384907465</c:v>
                </c:pt>
                <c:pt idx="15554">
                  <c:v>113.96860629765</c:v>
                </c:pt>
                <c:pt idx="15555">
                  <c:v>114.74140112955</c:v>
                </c:pt>
                <c:pt idx="15556">
                  <c:v>115.52767921695</c:v>
                </c:pt>
                <c:pt idx="15557">
                  <c:v>113.77371196815</c:v>
                </c:pt>
                <c:pt idx="15558">
                  <c:v>114.31012209714</c:v>
                </c:pt>
                <c:pt idx="15559">
                  <c:v>115.14859192395</c:v>
                </c:pt>
                <c:pt idx="15560">
                  <c:v>113.39787475602</c:v>
                </c:pt>
                <c:pt idx="15561">
                  <c:v>114.18936188715</c:v>
                </c:pt>
                <c:pt idx="15562">
                  <c:v>114.91380079632</c:v>
                </c:pt>
                <c:pt idx="15563">
                  <c:v>115.61140410327</c:v>
                </c:pt>
                <c:pt idx="15564">
                  <c:v>113.64529377546</c:v>
                </c:pt>
                <c:pt idx="15565">
                  <c:v>114.37508097087</c:v>
                </c:pt>
                <c:pt idx="15566">
                  <c:v>115.34981815701</c:v>
                </c:pt>
                <c:pt idx="15567">
                  <c:v>113.43104320317</c:v>
                </c:pt>
                <c:pt idx="15568">
                  <c:v>114.26797603914</c:v>
                </c:pt>
                <c:pt idx="15569">
                  <c:v>115.4402832063</c:v>
                </c:pt>
                <c:pt idx="15570">
                  <c:v>113.23686208407</c:v>
                </c:pt>
                <c:pt idx="15571">
                  <c:v>113.9867594415</c:v>
                </c:pt>
                <c:pt idx="15572">
                  <c:v>114.72993984198</c:v>
                </c:pt>
                <c:pt idx="15573">
                  <c:v>115.46644399434</c:v>
                </c:pt>
                <c:pt idx="15574">
                  <c:v>113.65197002358</c:v>
                </c:pt>
                <c:pt idx="15575">
                  <c:v>114.16503609723</c:v>
                </c:pt>
                <c:pt idx="15576">
                  <c:v>115.30956475368</c:v>
                </c:pt>
                <c:pt idx="15577">
                  <c:v>113.16255295626</c:v>
                </c:pt>
                <c:pt idx="15578">
                  <c:v>114.11397453525</c:v>
                </c:pt>
                <c:pt idx="15579">
                  <c:v>114.63956076669</c:v>
                </c:pt>
                <c:pt idx="15580">
                  <c:v>113.14310964858</c:v>
                </c:pt>
                <c:pt idx="15581">
                  <c:v>113.90640021108</c:v>
                </c:pt>
                <c:pt idx="15582">
                  <c:v>114.86012959188</c:v>
                </c:pt>
                <c:pt idx="15583">
                  <c:v>115.26109950141</c:v>
                </c:pt>
                <c:pt idx="15584">
                  <c:v>113.4633263424</c:v>
                </c:pt>
                <c:pt idx="15585">
                  <c:v>114.27198496947</c:v>
                </c:pt>
                <c:pt idx="15586">
                  <c:v>115.00713656391</c:v>
                </c:pt>
                <c:pt idx="15587">
                  <c:v>113.16925757781</c:v>
                </c:pt>
                <c:pt idx="15588">
                  <c:v>114.1072575783</c:v>
                </c:pt>
                <c:pt idx="15589">
                  <c:v>114.9307972092</c:v>
                </c:pt>
                <c:pt idx="15590">
                  <c:v>113.02220287848</c:v>
                </c:pt>
                <c:pt idx="15591">
                  <c:v>113.73061725486</c:v>
                </c:pt>
                <c:pt idx="15592">
                  <c:v>114.71654663691</c:v>
                </c:pt>
                <c:pt idx="15593">
                  <c:v>115.32790191249</c:v>
                </c:pt>
                <c:pt idx="15594">
                  <c:v>113.78590207428</c:v>
                </c:pt>
                <c:pt idx="15595">
                  <c:v>114.41233504725</c:v>
                </c:pt>
                <c:pt idx="15596">
                  <c:v>115.59798630216</c:v>
                </c:pt>
                <c:pt idx="15597">
                  <c:v>113.47665431736</c:v>
                </c:pt>
                <c:pt idx="15598">
                  <c:v>114.48890285955</c:v>
                </c:pt>
                <c:pt idx="15599">
                  <c:v>114.93358889721</c:v>
                </c:pt>
                <c:pt idx="15600">
                  <c:v>113.12915175072</c:v>
                </c:pt>
                <c:pt idx="15601">
                  <c:v>113.75069048544</c:v>
                </c:pt>
                <c:pt idx="15602">
                  <c:v>114.47913745833</c:v>
                </c:pt>
                <c:pt idx="15603">
                  <c:v>115.21428905277</c:v>
                </c:pt>
                <c:pt idx="15604">
                  <c:v>113.54486509185</c:v>
                </c:pt>
                <c:pt idx="15605">
                  <c:v>114.01802203197</c:v>
                </c:pt>
                <c:pt idx="15606">
                  <c:v>114.75983761389</c:v>
                </c:pt>
                <c:pt idx="15607">
                  <c:v>113.00217028197</c:v>
                </c:pt>
                <c:pt idx="15608">
                  <c:v>113.6437416132</c:v>
                </c:pt>
                <c:pt idx="15609">
                  <c:v>114.35886061113</c:v>
                </c:pt>
                <c:pt idx="15610">
                  <c:v>115.3191594474</c:v>
                </c:pt>
                <c:pt idx="15611">
                  <c:v>113.2695018285</c:v>
                </c:pt>
                <c:pt idx="15612">
                  <c:v>114.05812785906</c:v>
                </c:pt>
                <c:pt idx="15613">
                  <c:v>114.79994344098</c:v>
                </c:pt>
                <c:pt idx="15614">
                  <c:v>113.29043490435</c:v>
                </c:pt>
                <c:pt idx="15615">
                  <c:v>113.81082890904</c:v>
                </c:pt>
                <c:pt idx="15616">
                  <c:v>114.85715493573</c:v>
                </c:pt>
                <c:pt idx="15617">
                  <c:v>112.72754482506</c:v>
                </c:pt>
                <c:pt idx="15618">
                  <c:v>113.66381484378</c:v>
                </c:pt>
                <c:pt idx="15619">
                  <c:v>114.31523901501</c:v>
                </c:pt>
                <c:pt idx="15620">
                  <c:v>115.54008626781</c:v>
                </c:pt>
                <c:pt idx="15621">
                  <c:v>113.50339153542</c:v>
                </c:pt>
                <c:pt idx="15622">
                  <c:v>114.17174071878</c:v>
                </c:pt>
                <c:pt idx="15623">
                  <c:v>114.86008186458</c:v>
                </c:pt>
                <c:pt idx="15624">
                  <c:v>112.88098069479</c:v>
                </c:pt>
                <c:pt idx="15625">
                  <c:v>113.45863961235</c:v>
                </c:pt>
                <c:pt idx="15626">
                  <c:v>114.69299456874</c:v>
                </c:pt>
                <c:pt idx="15627">
                  <c:v>112.80091661685</c:v>
                </c:pt>
                <c:pt idx="15628">
                  <c:v>113.85093473613</c:v>
                </c:pt>
                <c:pt idx="15629">
                  <c:v>114.43529457261</c:v>
                </c:pt>
                <c:pt idx="15630">
                  <c:v>112.78092087702</c:v>
                </c:pt>
                <c:pt idx="15631">
                  <c:v>113.57474769234</c:v>
                </c:pt>
                <c:pt idx="15632">
                  <c:v>114.41529883278</c:v>
                </c:pt>
                <c:pt idx="15633">
                  <c:v>112.96876907643</c:v>
                </c:pt>
                <c:pt idx="15634">
                  <c:v>113.45469213474</c:v>
                </c:pt>
                <c:pt idx="15635">
                  <c:v>113.9780159043</c:v>
                </c:pt>
                <c:pt idx="15636">
                  <c:v>114.88225816881</c:v>
                </c:pt>
                <c:pt idx="15637">
                  <c:v>112.8859856526</c:v>
                </c:pt>
                <c:pt idx="15638">
                  <c:v>114.02468601945</c:v>
                </c:pt>
                <c:pt idx="15639">
                  <c:v>114.2709621081</c:v>
                </c:pt>
                <c:pt idx="15640">
                  <c:v>115.18908934896</c:v>
                </c:pt>
                <c:pt idx="15641">
                  <c:v>113.17897234095</c:v>
                </c:pt>
                <c:pt idx="15642">
                  <c:v>113.8648211025</c:v>
                </c:pt>
                <c:pt idx="15643">
                  <c:v>114.6105465135</c:v>
                </c:pt>
                <c:pt idx="15644">
                  <c:v>113.15447212212</c:v>
                </c:pt>
                <c:pt idx="15645">
                  <c:v>113.42191570347</c:v>
                </c:pt>
                <c:pt idx="15646">
                  <c:v>114.11312516142</c:v>
                </c:pt>
                <c:pt idx="15647">
                  <c:v>112.60838546478</c:v>
                </c:pt>
                <c:pt idx="15648">
                  <c:v>112.98989463858</c:v>
                </c:pt>
                <c:pt idx="15649">
                  <c:v>114.02461362135</c:v>
                </c:pt>
                <c:pt idx="15650">
                  <c:v>112.53541939551</c:v>
                </c:pt>
                <c:pt idx="15651">
                  <c:v>112.94338297029</c:v>
                </c:pt>
                <c:pt idx="15652">
                  <c:v>113.51725469577</c:v>
                </c:pt>
                <c:pt idx="15653">
                  <c:v>114.46537730085</c:v>
                </c:pt>
                <c:pt idx="15654">
                  <c:v>109.28477899278</c:v>
                </c:pt>
                <c:pt idx="15655">
                  <c:v>105.36409307169</c:v>
                </c:pt>
                <c:pt idx="15656">
                  <c:v>95.49269950464</c:v>
                </c:pt>
                <c:pt idx="15657">
                  <c:v>84.33437647040979</c:v>
                </c:pt>
                <c:pt idx="15676">
                  <c:v>85.0998207680401</c:v>
                </c:pt>
                <c:pt idx="15677">
                  <c:v>96.06755151084</c:v>
                </c:pt>
                <c:pt idx="15678">
                  <c:v>106.54019398656</c:v>
                </c:pt>
                <c:pt idx="15679">
                  <c:v>112.23275192832</c:v>
                </c:pt>
                <c:pt idx="15680">
                  <c:v>110.2798745316</c:v>
                </c:pt>
                <c:pt idx="15681">
                  <c:v>110.74261722992</c:v>
                </c:pt>
                <c:pt idx="15682">
                  <c:v>111.23534599508</c:v>
                </c:pt>
                <c:pt idx="15683">
                  <c:v>111.90473030696</c:v>
                </c:pt>
                <c:pt idx="15684">
                  <c:v>109.86383069872</c:v>
                </c:pt>
                <c:pt idx="15685">
                  <c:v>110.8129159332</c:v>
                </c:pt>
                <c:pt idx="15686">
                  <c:v>111.290852396</c:v>
                </c:pt>
                <c:pt idx="15687">
                  <c:v>109.5589361392</c:v>
                </c:pt>
                <c:pt idx="15688">
                  <c:v>109.7962269848</c:v>
                </c:pt>
                <c:pt idx="15689">
                  <c:v>110.29675421896</c:v>
                </c:pt>
                <c:pt idx="15690">
                  <c:v>111.07071383164</c:v>
                </c:pt>
                <c:pt idx="15691">
                  <c:v>108.97670679456</c:v>
                </c:pt>
                <c:pt idx="15692">
                  <c:v>109.48637272024</c:v>
                </c:pt>
                <c:pt idx="15693">
                  <c:v>110.21098997584</c:v>
                </c:pt>
                <c:pt idx="15694">
                  <c:v>108.10828656992</c:v>
                </c:pt>
                <c:pt idx="15695">
                  <c:v>108.56966967664</c:v>
                </c:pt>
                <c:pt idx="15696">
                  <c:v>108.818459516</c:v>
                </c:pt>
                <c:pt idx="15697">
                  <c:v>109.3830144894</c:v>
                </c:pt>
                <c:pt idx="15698">
                  <c:v>107.428047808</c:v>
                </c:pt>
                <c:pt idx="15699">
                  <c:v>108.27791439332</c:v>
                </c:pt>
                <c:pt idx="15700">
                  <c:v>108.8226081152</c:v>
                </c:pt>
                <c:pt idx="15701">
                  <c:v>107.136486656</c:v>
                </c:pt>
                <c:pt idx="15702">
                  <c:v>107.41542300736</c:v>
                </c:pt>
                <c:pt idx="15703">
                  <c:v>107.91836363044</c:v>
                </c:pt>
                <c:pt idx="15704">
                  <c:v>108.41852542432</c:v>
                </c:pt>
                <c:pt idx="15705">
                  <c:v>106.73290512704</c:v>
                </c:pt>
                <c:pt idx="15706">
                  <c:v>107.437356588</c:v>
                </c:pt>
                <c:pt idx="15707">
                  <c:v>107.6688873925</c:v>
                </c:pt>
                <c:pt idx="15708">
                  <c:v>107.18867830293</c:v>
                </c:pt>
                <c:pt idx="15709">
                  <c:v>106.38209923509</c:v>
                </c:pt>
                <c:pt idx="15710">
                  <c:v>107.36190194975</c:v>
                </c:pt>
                <c:pt idx="15711">
                  <c:v>105.98188911786</c:v>
                </c:pt>
                <c:pt idx="15712">
                  <c:v>106.14167587114</c:v>
                </c:pt>
                <c:pt idx="15713">
                  <c:v>106.6736928103</c:v>
                </c:pt>
                <c:pt idx="15714">
                  <c:v>107.60820032837</c:v>
                </c:pt>
                <c:pt idx="15715">
                  <c:v>105.88270665294</c:v>
                </c:pt>
                <c:pt idx="15716">
                  <c:v>106.81073699373</c:v>
                </c:pt>
                <c:pt idx="15717">
                  <c:v>107.21521731011</c:v>
                </c:pt>
                <c:pt idx="15718">
                  <c:v>105.63640596236</c:v>
                </c:pt>
                <c:pt idx="15719">
                  <c:v>106.1160311134</c:v>
                </c:pt>
                <c:pt idx="15720">
                  <c:v>106.58675306216</c:v>
                </c:pt>
                <c:pt idx="15721">
                  <c:v>104.84883503227</c:v>
                </c:pt>
                <c:pt idx="15722">
                  <c:v>105.33705855225</c:v>
                </c:pt>
                <c:pt idx="15723">
                  <c:v>106.54959874013</c:v>
                </c:pt>
                <c:pt idx="15724">
                  <c:v>104.69435159211</c:v>
                </c:pt>
                <c:pt idx="15725">
                  <c:v>105.46056991946</c:v>
                </c:pt>
                <c:pt idx="15726">
                  <c:v>106.01540307589</c:v>
                </c:pt>
                <c:pt idx="15727">
                  <c:v>104.47986683771</c:v>
                </c:pt>
                <c:pt idx="15728">
                  <c:v>105.16436040523</c:v>
                </c:pt>
                <c:pt idx="15729">
                  <c:v>105.94138958431</c:v>
                </c:pt>
                <c:pt idx="15730">
                  <c:v>104.19154068925</c:v>
                </c:pt>
                <c:pt idx="15731">
                  <c:v>104.76343212545</c:v>
                </c:pt>
                <c:pt idx="15732">
                  <c:v>105.66859706018</c:v>
                </c:pt>
                <c:pt idx="15733">
                  <c:v>105.98196365015</c:v>
                </c:pt>
                <c:pt idx="15734">
                  <c:v>104.37592955027</c:v>
                </c:pt>
                <c:pt idx="15735">
                  <c:v>105.09311404354</c:v>
                </c:pt>
                <c:pt idx="15736">
                  <c:v>105.85934571205</c:v>
                </c:pt>
                <c:pt idx="15737">
                  <c:v>104.07480056988</c:v>
                </c:pt>
                <c:pt idx="15738">
                  <c:v>104.79668365292</c:v>
                </c:pt>
                <c:pt idx="15739">
                  <c:v>105.51242953951</c:v>
                </c:pt>
                <c:pt idx="15740">
                  <c:v>104.5977283848</c:v>
                </c:pt>
                <c:pt idx="15741">
                  <c:v>105.90570342268</c:v>
                </c:pt>
                <c:pt idx="15742">
                  <c:v>107.79417280275</c:v>
                </c:pt>
                <c:pt idx="15743">
                  <c:v>107.27028421404</c:v>
                </c:pt>
                <c:pt idx="15744">
                  <c:v>108.28428596072</c:v>
                </c:pt>
                <c:pt idx="15745">
                  <c:v>110.14605216264</c:v>
                </c:pt>
                <c:pt idx="15746">
                  <c:v>109.5589361392</c:v>
                </c:pt>
                <c:pt idx="15747">
                  <c:v>112.48836460077</c:v>
                </c:pt>
                <c:pt idx="15748">
                  <c:v>114.77011945719</c:v>
                </c:pt>
                <c:pt idx="15749">
                  <c:v>114.14825178552</c:v>
                </c:pt>
                <c:pt idx="15750">
                  <c:v>116.27574479799</c:v>
                </c:pt>
                <c:pt idx="15751">
                  <c:v>121.24029290694</c:v>
                </c:pt>
                <c:pt idx="15752">
                  <c:v>125.16239474724</c:v>
                </c:pt>
                <c:pt idx="15753">
                  <c:v>126.89815684752</c:v>
                </c:pt>
                <c:pt idx="15754">
                  <c:v>132.04019427924</c:v>
                </c:pt>
                <c:pt idx="15755">
                  <c:v>131.3243287938</c:v>
                </c:pt>
                <c:pt idx="15756">
                  <c:v>127.88227768704</c:v>
                </c:pt>
                <c:pt idx="15757">
                  <c:v>124.05161358286</c:v>
                </c:pt>
                <c:pt idx="15758">
                  <c:v>122.77181798976</c:v>
                </c:pt>
                <c:pt idx="15759">
                  <c:v>121.55512385555</c:v>
                </c:pt>
                <c:pt idx="15760">
                  <c:v>122.2349931121</c:v>
                </c:pt>
                <c:pt idx="15761">
                  <c:v>122.41783720306</c:v>
                </c:pt>
                <c:pt idx="15762">
                  <c:v>121.5192209332</c:v>
                </c:pt>
                <c:pt idx="15763">
                  <c:v>123.68931593664</c:v>
                </c:pt>
                <c:pt idx="15764">
                  <c:v>125.10560244483</c:v>
                </c:pt>
                <c:pt idx="15765">
                  <c:v>123.16033125177</c:v>
                </c:pt>
                <c:pt idx="15766">
                  <c:v>125.21701036925</c:v>
                </c:pt>
                <c:pt idx="15767">
                  <c:v>107.35381858925</c:v>
                </c:pt>
                <c:pt idx="15824">
                  <c:v>102.4463242734</c:v>
                </c:pt>
                <c:pt idx="15825">
                  <c:v>119.89881672384</c:v>
                </c:pt>
                <c:pt idx="15826">
                  <c:v>125.18704658218</c:v>
                </c:pt>
                <c:pt idx="15827">
                  <c:v>125.58375331398</c:v>
                </c:pt>
                <c:pt idx="15828">
                  <c:v>124.54532635996</c:v>
                </c:pt>
                <c:pt idx="15829">
                  <c:v>126.40490806392</c:v>
                </c:pt>
                <c:pt idx="15830">
                  <c:v>126.84517335552</c:v>
                </c:pt>
                <c:pt idx="15831">
                  <c:v>127.32318810048</c:v>
                </c:pt>
                <c:pt idx="15832">
                  <c:v>129.26763050124</c:v>
                </c:pt>
                <c:pt idx="15833">
                  <c:v>127.3652247366</c:v>
                </c:pt>
                <c:pt idx="15834">
                  <c:v>127.7656229106</c:v>
                </c:pt>
                <c:pt idx="15835">
                  <c:v>127.13550834402</c:v>
                </c:pt>
                <c:pt idx="15836">
                  <c:v>126.42613327968</c:v>
                </c:pt>
                <c:pt idx="15837">
                  <c:v>125.73369533194</c:v>
                </c:pt>
                <c:pt idx="15838">
                  <c:v>124.88615528215</c:v>
                </c:pt>
                <c:pt idx="15839">
                  <c:v>122.06768681908</c:v>
                </c:pt>
                <c:pt idx="15840">
                  <c:v>118.5493224367</c:v>
                </c:pt>
                <c:pt idx="15841">
                  <c:v>120.38677631052</c:v>
                </c:pt>
                <c:pt idx="15842">
                  <c:v>120.97410198666</c:v>
                </c:pt>
                <c:pt idx="15843">
                  <c:v>118.34466748962</c:v>
                </c:pt>
                <c:pt idx="15844">
                  <c:v>119.16399247988</c:v>
                </c:pt>
                <c:pt idx="15845">
                  <c:v>119.6178091919</c:v>
                </c:pt>
                <c:pt idx="15846">
                  <c:v>118.40748705376</c:v>
                </c:pt>
                <c:pt idx="15847">
                  <c:v>117.73535683972</c:v>
                </c:pt>
                <c:pt idx="15848">
                  <c:v>118.314952774</c:v>
                </c:pt>
                <c:pt idx="15849">
                  <c:v>118.7696086148</c:v>
                </c:pt>
                <c:pt idx="15850">
                  <c:v>116.28988947207</c:v>
                </c:pt>
                <c:pt idx="15851">
                  <c:v>117.25391110623</c:v>
                </c:pt>
                <c:pt idx="15852">
                  <c:v>118.24813387898</c:v>
                </c:pt>
                <c:pt idx="15853">
                  <c:v>116.32862874362</c:v>
                </c:pt>
                <c:pt idx="15854">
                  <c:v>117.30155145046</c:v>
                </c:pt>
                <c:pt idx="15855">
                  <c:v>118.0528239319</c:v>
                </c:pt>
                <c:pt idx="15856">
                  <c:v>119.09194658834</c:v>
                </c:pt>
                <c:pt idx="15857">
                  <c:v>116.90655506314</c:v>
                </c:pt>
                <c:pt idx="15858">
                  <c:v>118.2942199055</c:v>
                </c:pt>
                <c:pt idx="15859">
                  <c:v>119.56858889818</c:v>
                </c:pt>
                <c:pt idx="15860">
                  <c:v>118.61919746734</c:v>
                </c:pt>
                <c:pt idx="15861">
                  <c:v>119.99708529492</c:v>
                </c:pt>
                <c:pt idx="15862">
                  <c:v>121.5382662911</c:v>
                </c:pt>
                <c:pt idx="15863">
                  <c:v>121.07414295492</c:v>
                </c:pt>
                <c:pt idx="15864">
                  <c:v>121.68685688994</c:v>
                </c:pt>
                <c:pt idx="15865">
                  <c:v>123.99935045524</c:v>
                </c:pt>
                <c:pt idx="15866">
                  <c:v>123.10203601813</c:v>
                </c:pt>
                <c:pt idx="15867">
                  <c:v>124.94168839825</c:v>
                </c:pt>
                <c:pt idx="15868">
                  <c:v>127.82447082612</c:v>
                </c:pt>
                <c:pt idx="15869">
                  <c:v>131.08955663472</c:v>
                </c:pt>
                <c:pt idx="15870">
                  <c:v>129.52202600496</c:v>
                </c:pt>
                <c:pt idx="15871">
                  <c:v>130.48730359236</c:v>
                </c:pt>
                <c:pt idx="15872">
                  <c:v>130.8520465812</c:v>
                </c:pt>
                <c:pt idx="15873">
                  <c:v>128.2322318054401</c:v>
                </c:pt>
                <c:pt idx="15874">
                  <c:v>128.27394076848</c:v>
                </c:pt>
                <c:pt idx="15875">
                  <c:v>128.19200664672</c:v>
                </c:pt>
                <c:pt idx="15876">
                  <c:v>129.4991189712</c:v>
                </c:pt>
                <c:pt idx="15877">
                  <c:v>126.957405672</c:v>
                </c:pt>
                <c:pt idx="15878">
                  <c:v>126.0563219786</c:v>
                </c:pt>
                <c:pt idx="15879">
                  <c:v>122.47485345578</c:v>
                </c:pt>
                <c:pt idx="15880">
                  <c:v>115.94442422565</c:v>
                </c:pt>
                <c:pt idx="15881">
                  <c:v>114.68093077155</c:v>
                </c:pt>
                <c:pt idx="15882">
                  <c:v>113.7968609631</c:v>
                </c:pt>
                <c:pt idx="15883">
                  <c:v>111.23622754772</c:v>
                </c:pt>
                <c:pt idx="15884">
                  <c:v>111.1278920298</c:v>
                </c:pt>
                <c:pt idx="15885">
                  <c:v>110.3761425712</c:v>
                </c:pt>
                <c:pt idx="15886">
                  <c:v>108.5066155368</c:v>
                </c:pt>
                <c:pt idx="15887">
                  <c:v>106.27580233305</c:v>
                </c:pt>
                <c:pt idx="15888">
                  <c:v>105.28085713376</c:v>
                </c:pt>
                <c:pt idx="15889">
                  <c:v>105.32890876809</c:v>
                </c:pt>
                <c:pt idx="15890">
                  <c:v>103.24211414412</c:v>
                </c:pt>
                <c:pt idx="15891">
                  <c:v>103.99154683442</c:v>
                </c:pt>
                <c:pt idx="15892">
                  <c:v>104.71660351334</c:v>
                </c:pt>
                <c:pt idx="15893">
                  <c:v>103.4199492459</c:v>
                </c:pt>
                <c:pt idx="15894">
                  <c:v>104.19531953446</c:v>
                </c:pt>
                <c:pt idx="15895">
                  <c:v>105.0317157113</c:v>
                </c:pt>
                <c:pt idx="15896">
                  <c:v>103.38331144071</c:v>
                </c:pt>
                <c:pt idx="15897">
                  <c:v>104.22160974799</c:v>
                </c:pt>
                <c:pt idx="15898">
                  <c:v>104.88844403863</c:v>
                </c:pt>
                <c:pt idx="15899">
                  <c:v>105.54300393637</c:v>
                </c:pt>
                <c:pt idx="15900">
                  <c:v>104.4685961137</c:v>
                </c:pt>
                <c:pt idx="15901">
                  <c:v>105.2179538606</c:v>
                </c:pt>
                <c:pt idx="15902">
                  <c:v>105.7953021496</c:v>
                </c:pt>
                <c:pt idx="15903">
                  <c:v>104.2106192715</c:v>
                </c:pt>
                <c:pt idx="15904">
                  <c:v>104.87397228945</c:v>
                </c:pt>
                <c:pt idx="15905">
                  <c:v>105.61321633338</c:v>
                </c:pt>
                <c:pt idx="15906">
                  <c:v>106.33945224266</c:v>
                </c:pt>
                <c:pt idx="15907">
                  <c:v>104.62235035658</c:v>
                </c:pt>
                <c:pt idx="15908">
                  <c:v>105.28085713376</c:v>
                </c:pt>
                <c:pt idx="15909">
                  <c:v>106.1448704449</c:v>
                </c:pt>
                <c:pt idx="15910">
                  <c:v>104.47371779383</c:v>
                </c:pt>
                <c:pt idx="15911">
                  <c:v>105.07186228784</c:v>
                </c:pt>
                <c:pt idx="15912">
                  <c:v>105.688566396</c:v>
                </c:pt>
                <c:pt idx="15913">
                  <c:v>106.79104536779</c:v>
                </c:pt>
                <c:pt idx="15914">
                  <c:v>105.03270860789</c:v>
                </c:pt>
                <c:pt idx="15915">
                  <c:v>105.97334221705</c:v>
                </c:pt>
                <c:pt idx="15916">
                  <c:v>107.5701077801</c:v>
                </c:pt>
                <c:pt idx="15917">
                  <c:v>106.1276749575</c:v>
                </c:pt>
                <c:pt idx="15918">
                  <c:v>107.86500765848</c:v>
                </c:pt>
                <c:pt idx="15919">
                  <c:v>110.54995833728</c:v>
                </c:pt>
                <c:pt idx="15920">
                  <c:v>110.59229100864</c:v>
                </c:pt>
                <c:pt idx="15921">
                  <c:v>113.00641154082</c:v>
                </c:pt>
                <c:pt idx="15922">
                  <c:v>116.2048157379</c:v>
                </c:pt>
                <c:pt idx="15923">
                  <c:v>120.62551191158</c:v>
                </c:pt>
                <c:pt idx="15924">
                  <c:v>122.1515277288</c:v>
                </c:pt>
                <c:pt idx="15925">
                  <c:v>127.17096849465</c:v>
                </c:pt>
                <c:pt idx="15926">
                  <c:v>132.73883418072</c:v>
                </c:pt>
                <c:pt idx="15927">
                  <c:v>133.61364449578</c:v>
                </c:pt>
                <c:pt idx="15928">
                  <c:v>133.04556190112</c:v>
                </c:pt>
                <c:pt idx="15929">
                  <c:v>130.30178714496</c:v>
                </c:pt>
                <c:pt idx="15930">
                  <c:v>126.21947174376</c:v>
                </c:pt>
                <c:pt idx="15931">
                  <c:v>126.08873450829</c:v>
                </c:pt>
                <c:pt idx="15932">
                  <c:v>128.03168685048</c:v>
                </c:pt>
                <c:pt idx="15933">
                  <c:v>126.8287862868</c:v>
                </c:pt>
                <c:pt idx="15934">
                  <c:v>128.09460524148</c:v>
                </c:pt>
                <c:pt idx="15935">
                  <c:v>128.82351187728</c:v>
                </c:pt>
                <c:pt idx="15936">
                  <c:v>129.21870742572</c:v>
                </c:pt>
                <c:pt idx="15937">
                  <c:v>131.7875915676</c:v>
                </c:pt>
                <c:pt idx="15938">
                  <c:v>134.917334453</c:v>
                </c:pt>
                <c:pt idx="15939">
                  <c:v>135.98775761961</c:v>
                </c:pt>
                <c:pt idx="15940">
                  <c:v>131.4469937418</c:v>
                </c:pt>
                <c:pt idx="15941">
                  <c:v>132.11922778128</c:v>
                </c:pt>
                <c:pt idx="15942">
                  <c:v>131.1415203312</c:v>
                </c:pt>
                <c:pt idx="15943">
                  <c:v>127.29209928336</c:v>
                </c:pt>
                <c:pt idx="15944">
                  <c:v>126.81420382211</c:v>
                </c:pt>
                <c:pt idx="15945">
                  <c:v>123.89647211039</c:v>
                </c:pt>
                <c:pt idx="15946">
                  <c:v>117.139108954</c:v>
                </c:pt>
                <c:pt idx="15947">
                  <c:v>112.69327051626</c:v>
                </c:pt>
                <c:pt idx="15948">
                  <c:v>109.8204645994</c:v>
                </c:pt>
                <c:pt idx="15949">
                  <c:v>106.05974689933</c:v>
                </c:pt>
                <c:pt idx="15950">
                  <c:v>106.6163223405</c:v>
                </c:pt>
                <c:pt idx="15951">
                  <c:v>107.15119305779</c:v>
                </c:pt>
                <c:pt idx="15952">
                  <c:v>105.82693664375</c:v>
                </c:pt>
                <c:pt idx="15953">
                  <c:v>106.35081084082</c:v>
                </c:pt>
                <c:pt idx="15954">
                  <c:v>107.267928369</c:v>
                </c:pt>
                <c:pt idx="15955">
                  <c:v>108.013469886</c:v>
                </c:pt>
                <c:pt idx="15956">
                  <c:v>106.315622119</c:v>
                </c:pt>
                <c:pt idx="15957">
                  <c:v>106.65963207837</c:v>
                </c:pt>
                <c:pt idx="15958">
                  <c:v>108.06221724599</c:v>
                </c:pt>
                <c:pt idx="15959">
                  <c:v>106.49286612881</c:v>
                </c:pt>
                <c:pt idx="15960">
                  <c:v>107.3744488928</c:v>
                </c:pt>
                <c:pt idx="15961">
                  <c:v>108.14180804896</c:v>
                </c:pt>
                <c:pt idx="15962">
                  <c:v>106.43729632224</c:v>
                </c:pt>
                <c:pt idx="15963">
                  <c:v>107.1354378928</c:v>
                </c:pt>
                <c:pt idx="15964">
                  <c:v>108.34360898392</c:v>
                </c:pt>
                <c:pt idx="15965">
                  <c:v>106.33664400992</c:v>
                </c:pt>
                <c:pt idx="15966">
                  <c:v>107.02851393184</c:v>
                </c:pt>
                <c:pt idx="15967">
                  <c:v>108.05070889052</c:v>
                </c:pt>
                <c:pt idx="15968">
                  <c:v>106.22972004896</c:v>
                </c:pt>
                <c:pt idx="15969">
                  <c:v>106.9530246976</c:v>
                </c:pt>
                <c:pt idx="15970">
                  <c:v>108.14155567728</c:v>
                </c:pt>
                <c:pt idx="15971">
                  <c:v>108.49401465856</c:v>
                </c:pt>
                <c:pt idx="15972">
                  <c:v>106.80208447088</c:v>
                </c:pt>
                <c:pt idx="15973">
                  <c:v>107.90161017728</c:v>
                </c:pt>
                <c:pt idx="15974">
                  <c:v>108.88358839768</c:v>
                </c:pt>
                <c:pt idx="15975">
                  <c:v>107.11232385176</c:v>
                </c:pt>
                <c:pt idx="15976">
                  <c:v>107.90161017728</c:v>
                </c:pt>
                <c:pt idx="15977">
                  <c:v>108.33676454144</c:v>
                </c:pt>
                <c:pt idx="15978">
                  <c:v>107.12495458288</c:v>
                </c:pt>
                <c:pt idx="15979">
                  <c:v>107.67260147116</c:v>
                </c:pt>
                <c:pt idx="15980">
                  <c:v>108.8392755196</c:v>
                </c:pt>
                <c:pt idx="15981">
                  <c:v>107.24497355972</c:v>
                </c:pt>
                <c:pt idx="15982">
                  <c:v>107.54654012036</c:v>
                </c:pt>
                <c:pt idx="15983">
                  <c:v>108.5141046584</c:v>
                </c:pt>
                <c:pt idx="15984">
                  <c:v>106.70208233608</c:v>
                </c:pt>
                <c:pt idx="15985">
                  <c:v>107.62377248392</c:v>
                </c:pt>
                <c:pt idx="15986">
                  <c:v>108.59255433904</c:v>
                </c:pt>
                <c:pt idx="15987">
                  <c:v>106.91601198564</c:v>
                </c:pt>
                <c:pt idx="15988">
                  <c:v>107.42805373848</c:v>
                </c:pt>
                <c:pt idx="15989">
                  <c:v>108.08473658288</c:v>
                </c:pt>
                <c:pt idx="15990">
                  <c:v>108.8740229084</c:v>
                </c:pt>
                <c:pt idx="15991">
                  <c:v>107.618246656</c:v>
                </c:pt>
                <c:pt idx="15992">
                  <c:v>107.94579854056</c:v>
                </c:pt>
                <c:pt idx="15993">
                  <c:v>108.97848411836</c:v>
                </c:pt>
                <c:pt idx="15994">
                  <c:v>107.4660875776</c:v>
                </c:pt>
                <c:pt idx="15995">
                  <c:v>109.01539103312</c:v>
                </c:pt>
                <c:pt idx="15996">
                  <c:v>110.40305500812</c:v>
                </c:pt>
                <c:pt idx="15997">
                  <c:v>109.84434836624</c:v>
                </c:pt>
                <c:pt idx="15998">
                  <c:v>111.60574733308</c:v>
                </c:pt>
                <c:pt idx="15999">
                  <c:v>112.89292409814</c:v>
                </c:pt>
                <c:pt idx="16000">
                  <c:v>112.47316469625</c:v>
                </c:pt>
                <c:pt idx="16001">
                  <c:v>114.85770772299</c:v>
                </c:pt>
                <c:pt idx="16002">
                  <c:v>117.33874285851</c:v>
                </c:pt>
                <c:pt idx="16003">
                  <c:v>121.19879173242</c:v>
                </c:pt>
                <c:pt idx="16004">
                  <c:v>122.03651140808</c:v>
                </c:pt>
                <c:pt idx="16005">
                  <c:v>125.38539136379</c:v>
                </c:pt>
                <c:pt idx="16006">
                  <c:v>127.36089451586</c:v>
                </c:pt>
                <c:pt idx="16007">
                  <c:v>126.13032200999</c:v>
                </c:pt>
                <c:pt idx="16008">
                  <c:v>125.7248310209</c:v>
                </c:pt>
                <c:pt idx="16009">
                  <c:v>125.92209277223</c:v>
                </c:pt>
                <c:pt idx="16010">
                  <c:v>125.21595422525</c:v>
                </c:pt>
                <c:pt idx="16011">
                  <c:v>127.6981364064</c:v>
                </c:pt>
                <c:pt idx="16012">
                  <c:v>128.74842920808</c:v>
                </c:pt>
                <c:pt idx="16013">
                  <c:v>127.88803075512</c:v>
                </c:pt>
                <c:pt idx="16014">
                  <c:v>128.4229972674</c:v>
                </c:pt>
                <c:pt idx="16015">
                  <c:v>127.36426498622</c:v>
                </c:pt>
                <c:pt idx="16016">
                  <c:v>123.9426302675</c:v>
                </c:pt>
                <c:pt idx="16017">
                  <c:v>120.03354218764</c:v>
                </c:pt>
                <c:pt idx="16018">
                  <c:v>117.68396970184</c:v>
                </c:pt>
                <c:pt idx="16019">
                  <c:v>115.96120837584</c:v>
                </c:pt>
                <c:pt idx="16020">
                  <c:v>112.53541939551</c:v>
                </c:pt>
                <c:pt idx="16021">
                  <c:v>111.06165240888</c:v>
                </c:pt>
                <c:pt idx="16022">
                  <c:v>110.9787685364</c:v>
                </c:pt>
                <c:pt idx="16023">
                  <c:v>110.78171622752</c:v>
                </c:pt>
                <c:pt idx="16024">
                  <c:v>109.29152453764</c:v>
                </c:pt>
                <c:pt idx="16025">
                  <c:v>109.628459963</c:v>
                </c:pt>
                <c:pt idx="16026">
                  <c:v>110.415702321</c:v>
                </c:pt>
                <c:pt idx="16027">
                  <c:v>108.90281896912</c:v>
                </c:pt>
                <c:pt idx="16028">
                  <c:v>109.4300344176</c:v>
                </c:pt>
                <c:pt idx="16029">
                  <c:v>110.230079679</c:v>
                </c:pt>
                <c:pt idx="16030">
                  <c:v>108.5787775426</c:v>
                </c:pt>
                <c:pt idx="16031">
                  <c:v>109.2956233892</c:v>
                </c:pt>
                <c:pt idx="16032">
                  <c:v>109.83308618464</c:v>
                </c:pt>
                <c:pt idx="16033">
                  <c:v>108.72614952888</c:v>
                </c:pt>
                <c:pt idx="16034">
                  <c:v>109.48426690572</c:v>
                </c:pt>
                <c:pt idx="16035">
                  <c:v>110.06893958976</c:v>
                </c:pt>
                <c:pt idx="16036">
                  <c:v>110.59577596968</c:v>
                </c:pt>
                <c:pt idx="16037">
                  <c:v>109.12448636052</c:v>
                </c:pt>
                <c:pt idx="16038">
                  <c:v>109.82478883976</c:v>
                </c:pt>
                <c:pt idx="16039">
                  <c:v>110.60864947168</c:v>
                </c:pt>
                <c:pt idx="16040">
                  <c:v>109.14663379488</c:v>
                </c:pt>
                <c:pt idx="16041">
                  <c:v>109.92553664576</c:v>
                </c:pt>
                <c:pt idx="16042">
                  <c:v>110.87723373188</c:v>
                </c:pt>
                <c:pt idx="16043">
                  <c:v>108.99857141184</c:v>
                </c:pt>
                <c:pt idx="16044">
                  <c:v>110.1064089028</c:v>
                </c:pt>
                <c:pt idx="16045">
                  <c:v>110.61924719432</c:v>
                </c:pt>
                <c:pt idx="16046">
                  <c:v>109.1952716184</c:v>
                </c:pt>
                <c:pt idx="16047">
                  <c:v>109.9254858208</c:v>
                </c:pt>
                <c:pt idx="16048">
                  <c:v>108.839868752</c:v>
                </c:pt>
                <c:pt idx="16049">
                  <c:v>90.9416857877601</c:v>
                </c:pt>
                <c:pt idx="16050">
                  <c:v>83.40293895011995</c:v>
                </c:pt>
                <c:pt idx="16089">
                  <c:v>85.30634455191998</c:v>
                </c:pt>
                <c:pt idx="16090">
                  <c:v>101.3893737296</c:v>
                </c:pt>
                <c:pt idx="16091">
                  <c:v>110.1774816184</c:v>
                </c:pt>
                <c:pt idx="16092">
                  <c:v>110.64504976944</c:v>
                </c:pt>
                <c:pt idx="16093">
                  <c:v>108.80546017792</c:v>
                </c:pt>
                <c:pt idx="16094">
                  <c:v>109.28511802196</c:v>
                </c:pt>
                <c:pt idx="16095">
                  <c:v>110.24095687968</c:v>
                </c:pt>
                <c:pt idx="16096">
                  <c:v>110.97481087968</c:v>
                </c:pt>
                <c:pt idx="16097">
                  <c:v>108.83868147192</c:v>
                </c:pt>
                <c:pt idx="16098">
                  <c:v>109.5889537264</c:v>
                </c:pt>
                <c:pt idx="16099">
                  <c:v>110.41619097752</c:v>
                </c:pt>
                <c:pt idx="16100">
                  <c:v>108.5787775426</c:v>
                </c:pt>
                <c:pt idx="16101">
                  <c:v>109.117617492</c:v>
                </c:pt>
                <c:pt idx="16102">
                  <c:v>110.0956686506</c:v>
                </c:pt>
                <c:pt idx="16103">
                  <c:v>108.4507874232</c:v>
                </c:pt>
                <c:pt idx="16104">
                  <c:v>108.996242992</c:v>
                </c:pt>
                <c:pt idx="16105">
                  <c:v>109.73085972576</c:v>
                </c:pt>
                <c:pt idx="16106">
                  <c:v>107.74302338128</c:v>
                </c:pt>
                <c:pt idx="16107">
                  <c:v>108.5129994396</c:v>
                </c:pt>
                <c:pt idx="16108">
                  <c:v>108.8606478848</c:v>
                </c:pt>
                <c:pt idx="16109">
                  <c:v>107.4586080568</c:v>
                </c:pt>
                <c:pt idx="16110">
                  <c:v>108.20805884528</c:v>
                </c:pt>
                <c:pt idx="16111">
                  <c:v>108.95750963376</c:v>
                </c:pt>
                <c:pt idx="16112">
                  <c:v>107.1428073472</c:v>
                </c:pt>
                <c:pt idx="16113">
                  <c:v>108.06830913364</c:v>
                </c:pt>
                <c:pt idx="16114">
                  <c:v>108.5627275008</c:v>
                </c:pt>
                <c:pt idx="16115">
                  <c:v>109.54180167212</c:v>
                </c:pt>
                <c:pt idx="16116">
                  <c:v>107.6245673472</c:v>
                </c:pt>
                <c:pt idx="16117">
                  <c:v>108.4359282688</c:v>
                </c:pt>
                <c:pt idx="16118">
                  <c:v>109.1585682688</c:v>
                </c:pt>
                <c:pt idx="16119">
                  <c:v>107.72536434528</c:v>
                </c:pt>
                <c:pt idx="16120">
                  <c:v>108.1063273472</c:v>
                </c:pt>
                <c:pt idx="16121">
                  <c:v>108.29942062064</c:v>
                </c:pt>
                <c:pt idx="16122">
                  <c:v>108.39225506648</c:v>
                </c:pt>
                <c:pt idx="16123">
                  <c:v>107.51069696404</c:v>
                </c:pt>
                <c:pt idx="16124">
                  <c:v>107.99632146504</c:v>
                </c:pt>
                <c:pt idx="16125">
                  <c:v>108.87724150108</c:v>
                </c:pt>
                <c:pt idx="16126">
                  <c:v>107.017612564</c:v>
                </c:pt>
                <c:pt idx="16127">
                  <c:v>107.71218760176</c:v>
                </c:pt>
                <c:pt idx="16128">
                  <c:v>108.61151809676</c:v>
                </c:pt>
                <c:pt idx="16129">
                  <c:v>108.1541864084</c:v>
                </c:pt>
                <c:pt idx="16130">
                  <c:v>107.33963862064</c:v>
                </c:pt>
                <c:pt idx="16131">
                  <c:v>107.99632146504</c:v>
                </c:pt>
                <c:pt idx="16132">
                  <c:v>108.53936612064</c:v>
                </c:pt>
                <c:pt idx="16133">
                  <c:v>106.63905166068</c:v>
                </c:pt>
                <c:pt idx="16134">
                  <c:v>107.33859636632</c:v>
                </c:pt>
                <c:pt idx="16135">
                  <c:v>108.02549662036</c:v>
                </c:pt>
                <c:pt idx="16136">
                  <c:v>106.93417150992</c:v>
                </c:pt>
                <c:pt idx="16137">
                  <c:v>107.30174642728</c:v>
                </c:pt>
                <c:pt idx="16138">
                  <c:v>107.84272681996</c:v>
                </c:pt>
                <c:pt idx="16139">
                  <c:v>108.56116156996</c:v>
                </c:pt>
                <c:pt idx="16140">
                  <c:v>106.85963986632</c:v>
                </c:pt>
                <c:pt idx="16141">
                  <c:v>107.5213278502</c:v>
                </c:pt>
                <c:pt idx="16142">
                  <c:v>108.06000892432</c:v>
                </c:pt>
                <c:pt idx="16143">
                  <c:v>106.86608218184</c:v>
                </c:pt>
                <c:pt idx="16144">
                  <c:v>107.04109547088</c:v>
                </c:pt>
                <c:pt idx="16145">
                  <c:v>107.29295497725</c:v>
                </c:pt>
                <c:pt idx="16146">
                  <c:v>108.20034365518</c:v>
                </c:pt>
                <c:pt idx="16147">
                  <c:v>106.3469339485</c:v>
                </c:pt>
                <c:pt idx="16148">
                  <c:v>107.17082672744</c:v>
                </c:pt>
                <c:pt idx="16149">
                  <c:v>107.89901511123</c:v>
                </c:pt>
                <c:pt idx="16150">
                  <c:v>106.002351455</c:v>
                </c:pt>
                <c:pt idx="16151">
                  <c:v>106.8695363505</c:v>
                </c:pt>
                <c:pt idx="16152">
                  <c:v>107.47215527139</c:v>
                </c:pt>
                <c:pt idx="16153">
                  <c:v>108.16893220595</c:v>
                </c:pt>
                <c:pt idx="16154">
                  <c:v>106.2341808885</c:v>
                </c:pt>
                <c:pt idx="16155">
                  <c:v>107.28010647088</c:v>
                </c:pt>
                <c:pt idx="16156">
                  <c:v>107.18867830293</c:v>
                </c:pt>
                <c:pt idx="16157">
                  <c:v>107.52478441075</c:v>
                </c:pt>
                <c:pt idx="16158">
                  <c:v>106.02310483989</c:v>
                </c:pt>
                <c:pt idx="16159">
                  <c:v>106.68459839471</c:v>
                </c:pt>
                <c:pt idx="16400">
                  <c:v>40.60146968148</c:v>
                </c:pt>
                <c:pt idx="16401">
                  <c:v>112.21551769516</c:v>
                </c:pt>
                <c:pt idx="16402">
                  <c:v>113.00486472618</c:v>
                </c:pt>
                <c:pt idx="16403">
                  <c:v>113.62386116757</c:v>
                </c:pt>
                <c:pt idx="16404">
                  <c:v>111.84594292365</c:v>
                </c:pt>
                <c:pt idx="16405">
                  <c:v>112.49784894882</c:v>
                </c:pt>
                <c:pt idx="16406">
                  <c:v>113.3280306135</c:v>
                </c:pt>
                <c:pt idx="16407">
                  <c:v>111.31918940322</c:v>
                </c:pt>
                <c:pt idx="16408">
                  <c:v>111.9710553924</c:v>
                </c:pt>
                <c:pt idx="16409">
                  <c:v>112.60978957686</c:v>
                </c:pt>
                <c:pt idx="16410">
                  <c:v>113.29460518581</c:v>
                </c:pt>
                <c:pt idx="16411">
                  <c:v>111.566607138</c:v>
                </c:pt>
                <c:pt idx="16412">
                  <c:v>112.07643011808</c:v>
                </c:pt>
                <c:pt idx="16413">
                  <c:v>112.62300245944</c:v>
                </c:pt>
                <c:pt idx="16414">
                  <c:v>113.3788293528</c:v>
                </c:pt>
                <c:pt idx="16415">
                  <c:v>111.81959924223</c:v>
                </c:pt>
                <c:pt idx="16416">
                  <c:v>112.6485545085</c:v>
                </c:pt>
                <c:pt idx="16417">
                  <c:v>113.400631071</c:v>
                </c:pt>
                <c:pt idx="16418">
                  <c:v>110.23925860896</c:v>
                </c:pt>
                <c:pt idx="16419">
                  <c:v>102.15971557503</c:v>
                </c:pt>
                <c:pt idx="16420">
                  <c:v>88.91599682944</c:v>
                </c:pt>
                <c:pt idx="16467">
                  <c:v>84.18960871595979</c:v>
                </c:pt>
                <c:pt idx="16468">
                  <c:v>89.71803549057</c:v>
                </c:pt>
                <c:pt idx="16469">
                  <c:v>94.14249835616968</c:v>
                </c:pt>
                <c:pt idx="16470">
                  <c:v>101.74063613571</c:v>
                </c:pt>
                <c:pt idx="16471">
                  <c:v>111.48614397477</c:v>
                </c:pt>
                <c:pt idx="16472">
                  <c:v>115.25589354924</c:v>
                </c:pt>
                <c:pt idx="16473">
                  <c:v>113.21007567393</c:v>
                </c:pt>
                <c:pt idx="16474">
                  <c:v>113.88633075789</c:v>
                </c:pt>
                <c:pt idx="16475">
                  <c:v>114.81318767979</c:v>
                </c:pt>
                <c:pt idx="16476">
                  <c:v>115.96796233899</c:v>
                </c:pt>
                <c:pt idx="16477">
                  <c:v>113.9820486948</c:v>
                </c:pt>
                <c:pt idx="16478">
                  <c:v>114.86383262985</c:v>
                </c:pt>
                <c:pt idx="16479">
                  <c:v>115.65826242873</c:v>
                </c:pt>
                <c:pt idx="16480">
                  <c:v>113.90112681576</c:v>
                </c:pt>
                <c:pt idx="16481">
                  <c:v>114.58782066912</c:v>
                </c:pt>
                <c:pt idx="16482">
                  <c:v>115.49177653284</c:v>
                </c:pt>
                <c:pt idx="16483">
                  <c:v>116.19998244774</c:v>
                </c:pt>
                <c:pt idx="16484">
                  <c:v>114.48607425201</c:v>
                </c:pt>
                <c:pt idx="16485">
                  <c:v>114.97245286716</c:v>
                </c:pt>
                <c:pt idx="16486">
                  <c:v>115.9253220288</c:v>
                </c:pt>
                <c:pt idx="16487">
                  <c:v>114.24282399978</c:v>
                </c:pt>
                <c:pt idx="16488">
                  <c:v>115.2282734973</c:v>
                </c:pt>
                <c:pt idx="16489">
                  <c:v>115.77750783777</c:v>
                </c:pt>
                <c:pt idx="16490">
                  <c:v>116.7744791223</c:v>
                </c:pt>
                <c:pt idx="16491">
                  <c:v>115.11789702372</c:v>
                </c:pt>
                <c:pt idx="16492">
                  <c:v>115.6351523535</c:v>
                </c:pt>
                <c:pt idx="16493">
                  <c:v>114.740002377</c:v>
                </c:pt>
                <c:pt idx="16494">
                  <c:v>109.64886213972</c:v>
                </c:pt>
                <c:pt idx="16495">
                  <c:v>114.51324647514</c:v>
                </c:pt>
                <c:pt idx="16496">
                  <c:v>116.0418499866</c:v>
                </c:pt>
                <c:pt idx="16497">
                  <c:v>117.30036078648</c:v>
                </c:pt>
                <c:pt idx="16498">
                  <c:v>115.02676592385</c:v>
                </c:pt>
                <c:pt idx="16499">
                  <c:v>115.91640683586</c:v>
                </c:pt>
                <c:pt idx="16500">
                  <c:v>116.63915823648</c:v>
                </c:pt>
                <c:pt idx="16501">
                  <c:v>117.50527567794</c:v>
                </c:pt>
                <c:pt idx="16502">
                  <c:v>115.68828611544</c:v>
                </c:pt>
                <c:pt idx="16503">
                  <c:v>116.5261170126</c:v>
                </c:pt>
                <c:pt idx="16504">
                  <c:v>117.21041007225</c:v>
                </c:pt>
                <c:pt idx="16505">
                  <c:v>118.09283026383</c:v>
                </c:pt>
                <c:pt idx="16506">
                  <c:v>116.21448906768</c:v>
                </c:pt>
                <c:pt idx="16507">
                  <c:v>116.60138217615</c:v>
                </c:pt>
                <c:pt idx="16508">
                  <c:v>117.67969163382</c:v>
                </c:pt>
                <c:pt idx="16509">
                  <c:v>118.13983691322</c:v>
                </c:pt>
                <c:pt idx="16510">
                  <c:v>116.62206733419</c:v>
                </c:pt>
                <c:pt idx="16511">
                  <c:v>117.39124484706</c:v>
                </c:pt>
                <c:pt idx="16512">
                  <c:v>118.33756688934</c:v>
                </c:pt>
                <c:pt idx="16513">
                  <c:v>116.70884741334</c:v>
                </c:pt>
                <c:pt idx="16514">
                  <c:v>117.27118909088</c:v>
                </c:pt>
                <c:pt idx="16515">
                  <c:v>118.36987701058</c:v>
                </c:pt>
                <c:pt idx="16516">
                  <c:v>116.36301318446</c:v>
                </c:pt>
                <c:pt idx="16517">
                  <c:v>117.34291166572</c:v>
                </c:pt>
                <c:pt idx="16518">
                  <c:v>117.86283572256</c:v>
                </c:pt>
                <c:pt idx="16519">
                  <c:v>119.276402753</c:v>
                </c:pt>
                <c:pt idx="16520">
                  <c:v>116.90869226296</c:v>
                </c:pt>
                <c:pt idx="16521">
                  <c:v>117.6530504227</c:v>
                </c:pt>
                <c:pt idx="16522">
                  <c:v>118.7161106495</c:v>
                </c:pt>
                <c:pt idx="16523">
                  <c:v>116.70300552416</c:v>
                </c:pt>
                <c:pt idx="16524">
                  <c:v>117.48319899206</c:v>
                </c:pt>
                <c:pt idx="16525">
                  <c:v>118.20818910186</c:v>
                </c:pt>
                <c:pt idx="16526">
                  <c:v>118.04249506808</c:v>
                </c:pt>
                <c:pt idx="16527">
                  <c:v>85.8468471306597</c:v>
                </c:pt>
                <c:pt idx="16578">
                  <c:v>105.90669412188</c:v>
                </c:pt>
                <c:pt idx="16579">
                  <c:v>116.99979956445</c:v>
                </c:pt>
                <c:pt idx="16580">
                  <c:v>117.76484561544</c:v>
                </c:pt>
                <c:pt idx="16581">
                  <c:v>116.177126304</c:v>
                </c:pt>
                <c:pt idx="16582">
                  <c:v>116.69242722726</c:v>
                </c:pt>
                <c:pt idx="16583">
                  <c:v>117.52575055461</c:v>
                </c:pt>
                <c:pt idx="16584">
                  <c:v>115.72927739997</c:v>
                </c:pt>
                <c:pt idx="16585">
                  <c:v>116.42600464341</c:v>
                </c:pt>
                <c:pt idx="16586">
                  <c:v>116.85082855578</c:v>
                </c:pt>
                <c:pt idx="16587">
                  <c:v>115.43556882429</c:v>
                </c:pt>
                <c:pt idx="16588">
                  <c:v>116.01188099415</c:v>
                </c:pt>
                <c:pt idx="16589">
                  <c:v>116.55813600387</c:v>
                </c:pt>
                <c:pt idx="16590">
                  <c:v>117.30002658363</c:v>
                </c:pt>
                <c:pt idx="16591">
                  <c:v>115.43516162508</c:v>
                </c:pt>
                <c:pt idx="16592">
                  <c:v>116.50798721247</c:v>
                </c:pt>
                <c:pt idx="16593">
                  <c:v>117.09600809508</c:v>
                </c:pt>
                <c:pt idx="16594">
                  <c:v>115.49018233914</c:v>
                </c:pt>
                <c:pt idx="16595">
                  <c:v>117.98480418818</c:v>
                </c:pt>
                <c:pt idx="16596">
                  <c:v>122.5399875069</c:v>
                </c:pt>
                <c:pt idx="16597">
                  <c:v>129.3095190948</c:v>
                </c:pt>
                <c:pt idx="16598">
                  <c:v>137.44703533932</c:v>
                </c:pt>
                <c:pt idx="16599">
                  <c:v>140.65890474818</c:v>
                </c:pt>
                <c:pt idx="16600">
                  <c:v>135.63404047325</c:v>
                </c:pt>
                <c:pt idx="16601">
                  <c:v>132.5747796347</c:v>
                </c:pt>
                <c:pt idx="16602">
                  <c:v>132.95211922646</c:v>
                </c:pt>
                <c:pt idx="16603">
                  <c:v>134.39567122317</c:v>
                </c:pt>
                <c:pt idx="16604">
                  <c:v>135.0675416034</c:v>
                </c:pt>
                <c:pt idx="16605">
                  <c:v>132.809203596</c:v>
                </c:pt>
                <c:pt idx="16606">
                  <c:v>133.83214940335</c:v>
                </c:pt>
                <c:pt idx="16607">
                  <c:v>134.65397188505</c:v>
                </c:pt>
                <c:pt idx="16608">
                  <c:v>135.1613301927</c:v>
                </c:pt>
                <c:pt idx="16609">
                  <c:v>133.3525988506401</c:v>
                </c:pt>
                <c:pt idx="16610">
                  <c:v>134.62805027061</c:v>
                </c:pt>
                <c:pt idx="16611">
                  <c:v>136.91249152065</c:v>
                </c:pt>
                <c:pt idx="16612">
                  <c:v>135.35148538715</c:v>
                </c:pt>
                <c:pt idx="16613">
                  <c:v>135.99636740872</c:v>
                </c:pt>
                <c:pt idx="16614">
                  <c:v>136.00552092778</c:v>
                </c:pt>
                <c:pt idx="16615">
                  <c:v>135.32802379773</c:v>
                </c:pt>
                <c:pt idx="16616">
                  <c:v>133.62153330913</c:v>
                </c:pt>
                <c:pt idx="16617">
                  <c:v>133.77737710014</c:v>
                </c:pt>
                <c:pt idx="16618">
                  <c:v>134.48148170015</c:v>
                </c:pt>
                <c:pt idx="16619">
                  <c:v>131.99397726756</c:v>
                </c:pt>
                <c:pt idx="16620">
                  <c:v>133.05273181861</c:v>
                </c:pt>
                <c:pt idx="16621">
                  <c:v>134.30173505763</c:v>
                </c:pt>
                <c:pt idx="16622">
                  <c:v>135.3828821497</c:v>
                </c:pt>
                <c:pt idx="16623">
                  <c:v>132.86388985045</c:v>
                </c:pt>
                <c:pt idx="16624">
                  <c:v>133.4584621046801</c:v>
                </c:pt>
                <c:pt idx="16625">
                  <c:v>133.69718804763</c:v>
                </c:pt>
                <c:pt idx="16626">
                  <c:v>132.32717999756</c:v>
                </c:pt>
                <c:pt idx="16627">
                  <c:v>133.35704139246</c:v>
                </c:pt>
                <c:pt idx="16628">
                  <c:v>134.73225542273</c:v>
                </c:pt>
                <c:pt idx="16629">
                  <c:v>136.92605260306</c:v>
                </c:pt>
                <c:pt idx="16630">
                  <c:v>135.88470914823</c:v>
                </c:pt>
                <c:pt idx="16631">
                  <c:v>137.231641696</c:v>
                </c:pt>
                <c:pt idx="16632">
                  <c:v>138.76451243103</c:v>
                </c:pt>
                <c:pt idx="16633">
                  <c:v>137.0692950445</c:v>
                </c:pt>
                <c:pt idx="16634">
                  <c:v>140.73287369778</c:v>
                </c:pt>
                <c:pt idx="16635">
                  <c:v>141.51379588528</c:v>
                </c:pt>
                <c:pt idx="16636">
                  <c:v>141.55288656663</c:v>
                </c:pt>
                <c:pt idx="16637">
                  <c:v>141.4319643849</c:v>
                </c:pt>
                <c:pt idx="16638">
                  <c:v>140.8999372053</c:v>
                </c:pt>
                <c:pt idx="16639">
                  <c:v>140.8959386009</c:v>
                </c:pt>
                <c:pt idx="16640">
                  <c:v>138.55740035228</c:v>
                </c:pt>
                <c:pt idx="16641">
                  <c:v>141.01373854722</c:v>
                </c:pt>
                <c:pt idx="16642">
                  <c:v>144.1961802138</c:v>
                </c:pt>
                <c:pt idx="16643">
                  <c:v>140.1341279989</c:v>
                </c:pt>
                <c:pt idx="16644">
                  <c:v>140.25148125086</c:v>
                </c:pt>
                <c:pt idx="16645">
                  <c:v>141.2446758333799</c:v>
                </c:pt>
                <c:pt idx="16646">
                  <c:v>138.85746882686</c:v>
                </c:pt>
                <c:pt idx="16647">
                  <c:v>138.54632269324</c:v>
                </c:pt>
                <c:pt idx="16648">
                  <c:v>139.62544732598</c:v>
                </c:pt>
                <c:pt idx="16649">
                  <c:v>138.6103777597</c:v>
                </c:pt>
                <c:pt idx="16650">
                  <c:v>137.97189148414</c:v>
                </c:pt>
                <c:pt idx="16651">
                  <c:v>138.4004544734</c:v>
                </c:pt>
                <c:pt idx="16652">
                  <c:v>138.55559720515</c:v>
                </c:pt>
                <c:pt idx="16653">
                  <c:v>136.00059287705</c:v>
                </c:pt>
                <c:pt idx="16654">
                  <c:v>136.80169516222</c:v>
                </c:pt>
                <c:pt idx="16655">
                  <c:v>137.18039612091</c:v>
                </c:pt>
                <c:pt idx="16656">
                  <c:v>137.1769987222</c:v>
                </c:pt>
                <c:pt idx="16657">
                  <c:v>134.88016515733</c:v>
                </c:pt>
                <c:pt idx="16658">
                  <c:v>137.24230872528</c:v>
                </c:pt>
                <c:pt idx="16659">
                  <c:v>137.43968254399</c:v>
                </c:pt>
                <c:pt idx="16660">
                  <c:v>134.86147341011</c:v>
                </c:pt>
                <c:pt idx="16661">
                  <c:v>134.15842589053</c:v>
                </c:pt>
                <c:pt idx="16662">
                  <c:v>132.86117840688</c:v>
                </c:pt>
                <c:pt idx="16663">
                  <c:v>132.8602992768</c:v>
                </c:pt>
                <c:pt idx="16664">
                  <c:v>130.60820898756</c:v>
                </c:pt>
                <c:pt idx="16665">
                  <c:v>131.531840088</c:v>
                </c:pt>
                <c:pt idx="16666">
                  <c:v>132.8235661488</c:v>
                </c:pt>
                <c:pt idx="16667">
                  <c:v>130.75792052472</c:v>
                </c:pt>
                <c:pt idx="16668">
                  <c:v>131.77586871264</c:v>
                </c:pt>
                <c:pt idx="16669">
                  <c:v>134.11278293604</c:v>
                </c:pt>
                <c:pt idx="16670">
                  <c:v>131.63941336528</c:v>
                </c:pt>
                <c:pt idx="16671">
                  <c:v>132.71061819589</c:v>
                </c:pt>
                <c:pt idx="16672">
                  <c:v>135.05698800204</c:v>
                </c:pt>
                <c:pt idx="16673">
                  <c:v>139.33081686384</c:v>
                </c:pt>
                <c:pt idx="16674">
                  <c:v>140.3097250905</c:v>
                </c:pt>
                <c:pt idx="16675">
                  <c:v>142.28593731856</c:v>
                </c:pt>
                <c:pt idx="16676">
                  <c:v>142.14552789528</c:v>
                </c:pt>
                <c:pt idx="16677">
                  <c:v>140.50367116548</c:v>
                </c:pt>
                <c:pt idx="16678">
                  <c:v>138.3238837225</c:v>
                </c:pt>
                <c:pt idx="16679">
                  <c:v>136.28029409167</c:v>
                </c:pt>
                <c:pt idx="16680">
                  <c:v>134.63779601565</c:v>
                </c:pt>
                <c:pt idx="16681">
                  <c:v>131.73256443671</c:v>
                </c:pt>
                <c:pt idx="16682">
                  <c:v>131.87192656896</c:v>
                </c:pt>
                <c:pt idx="16683">
                  <c:v>132.49544657076</c:v>
                </c:pt>
                <c:pt idx="16684">
                  <c:v>130.64312664432</c:v>
                </c:pt>
                <c:pt idx="16685">
                  <c:v>131.9039039941499</c:v>
                </c:pt>
                <c:pt idx="16686">
                  <c:v>133.7000526585</c:v>
                </c:pt>
                <c:pt idx="16687">
                  <c:v>137.14018440208</c:v>
                </c:pt>
                <c:pt idx="16688">
                  <c:v>137.9415911615</c:v>
                </c:pt>
                <c:pt idx="16689">
                  <c:v>137.33503674702</c:v>
                </c:pt>
                <c:pt idx="16690">
                  <c:v>135.29362515838</c:v>
                </c:pt>
                <c:pt idx="16691">
                  <c:v>131.88789491061</c:v>
                </c:pt>
                <c:pt idx="16692">
                  <c:v>132.22895112789</c:v>
                </c:pt>
                <c:pt idx="16693">
                  <c:v>135.8038214865</c:v>
                </c:pt>
                <c:pt idx="16694">
                  <c:v>137.7035797243992</c:v>
                </c:pt>
                <c:pt idx="16695">
                  <c:v>139.3107706627</c:v>
                </c:pt>
                <c:pt idx="16696">
                  <c:v>141.9178758641</c:v>
                </c:pt>
                <c:pt idx="16697">
                  <c:v>140.2585067352</c:v>
                </c:pt>
                <c:pt idx="16698">
                  <c:v>137.86094242564</c:v>
                </c:pt>
                <c:pt idx="16699">
                  <c:v>139.9143301584</c:v>
                </c:pt>
                <c:pt idx="16700">
                  <c:v>140.9807539679</c:v>
                </c:pt>
                <c:pt idx="16701">
                  <c:v>143.0242499266</c:v>
                </c:pt>
                <c:pt idx="16702">
                  <c:v>140.51200405158</c:v>
                </c:pt>
                <c:pt idx="16703">
                  <c:v>140.6213008221</c:v>
                </c:pt>
                <c:pt idx="16704">
                  <c:v>139.80268915732</c:v>
                </c:pt>
                <c:pt idx="16705">
                  <c:v>139.98883513048</c:v>
                </c:pt>
                <c:pt idx="16706">
                  <c:v>138.65234410552</c:v>
                </c:pt>
                <c:pt idx="16707">
                  <c:v>135.31975492142</c:v>
                </c:pt>
                <c:pt idx="16708">
                  <c:v>132.97709938176</c:v>
                </c:pt>
                <c:pt idx="16709">
                  <c:v>129.9335057933999</c:v>
                </c:pt>
                <c:pt idx="16710">
                  <c:v>129.30114024576</c:v>
                </c:pt>
                <c:pt idx="16711">
                  <c:v>131.2591854882</c:v>
                </c:pt>
                <c:pt idx="16712">
                  <c:v>132.96097667129</c:v>
                </c:pt>
                <c:pt idx="16713">
                  <c:v>138.478432785</c:v>
                </c:pt>
                <c:pt idx="16714">
                  <c:v>142.43902183896</c:v>
                </c:pt>
                <c:pt idx="16715">
                  <c:v>139.9854760276</c:v>
                </c:pt>
                <c:pt idx="16716">
                  <c:v>140.4750896298399</c:v>
                </c:pt>
                <c:pt idx="16717">
                  <c:v>142.2173428732</c:v>
                </c:pt>
                <c:pt idx="16718">
                  <c:v>139.9262978582</c:v>
                </c:pt>
                <c:pt idx="16719">
                  <c:v>134.4227296846</c:v>
                </c:pt>
                <c:pt idx="16720">
                  <c:v>132.32272581171</c:v>
                </c:pt>
                <c:pt idx="16721">
                  <c:v>131.13688876596</c:v>
                </c:pt>
                <c:pt idx="16722">
                  <c:v>128.3263310334</c:v>
                </c:pt>
                <c:pt idx="16723">
                  <c:v>128.503862838</c:v>
                </c:pt>
                <c:pt idx="16724">
                  <c:v>128.91411963888</c:v>
                </c:pt>
                <c:pt idx="16725">
                  <c:v>128.52389510208</c:v>
                </c:pt>
                <c:pt idx="16726">
                  <c:v>125.73614688555</c:v>
                </c:pt>
                <c:pt idx="16727">
                  <c:v>111.84945151432</c:v>
                </c:pt>
                <c:pt idx="16736">
                  <c:v>102.53907252484</c:v>
                </c:pt>
                <c:pt idx="16737">
                  <c:v>131.70824418213</c:v>
                </c:pt>
                <c:pt idx="16738">
                  <c:v>137.89680050385</c:v>
                </c:pt>
                <c:pt idx="16739">
                  <c:v>137.54387183565</c:v>
                </c:pt>
                <c:pt idx="16740">
                  <c:v>124.83238089717</c:v>
                </c:pt>
                <c:pt idx="16741">
                  <c:v>102.01462820241</c:v>
                </c:pt>
                <c:pt idx="16745">
                  <c:v>97.50615257614986</c:v>
                </c:pt>
                <c:pt idx="16746">
                  <c:v>116.64478148555</c:v>
                </c:pt>
                <c:pt idx="16747">
                  <c:v>126.44439919128</c:v>
                </c:pt>
                <c:pt idx="16748">
                  <c:v>127.06570992194</c:v>
                </c:pt>
                <c:pt idx="16749">
                  <c:v>133.89333524888</c:v>
                </c:pt>
                <c:pt idx="16750">
                  <c:v>133.23617672973</c:v>
                </c:pt>
                <c:pt idx="16751">
                  <c:v>137.4158735385799</c:v>
                </c:pt>
                <c:pt idx="16752">
                  <c:v>140.8260789005</c:v>
                </c:pt>
                <c:pt idx="16753">
                  <c:v>140.5702490346</c:v>
                </c:pt>
                <c:pt idx="16754">
                  <c:v>141.86183461956</c:v>
                </c:pt>
                <c:pt idx="16755">
                  <c:v>142.98162429651</c:v>
                </c:pt>
                <c:pt idx="16756">
                  <c:v>144.19020348576</c:v>
                </c:pt>
                <c:pt idx="16757">
                  <c:v>141.51107703912</c:v>
                </c:pt>
                <c:pt idx="16758">
                  <c:v>140.646051049</c:v>
                </c:pt>
                <c:pt idx="16759">
                  <c:v>140.3222981272</c:v>
                </c:pt>
                <c:pt idx="16760">
                  <c:v>139.2186362469</c:v>
                </c:pt>
                <c:pt idx="16761">
                  <c:v>137.91982965838</c:v>
                </c:pt>
                <c:pt idx="16762">
                  <c:v>137.2136246819399</c:v>
                </c:pt>
                <c:pt idx="16763">
                  <c:v>137.64288422192</c:v>
                </c:pt>
                <c:pt idx="16764">
                  <c:v>136.5437843602</c:v>
                </c:pt>
                <c:pt idx="16765">
                  <c:v>137.3752317462</c:v>
                </c:pt>
                <c:pt idx="16766">
                  <c:v>138.2309255908</c:v>
                </c:pt>
                <c:pt idx="16767">
                  <c:v>138.4752264038</c:v>
                </c:pt>
                <c:pt idx="16768">
                  <c:v>136.52217205046</c:v>
                </c:pt>
                <c:pt idx="16769">
                  <c:v>137.55289750202</c:v>
                </c:pt>
                <c:pt idx="16770">
                  <c:v>139.0002373851</c:v>
                </c:pt>
                <c:pt idx="16771">
                  <c:v>135.75913303684</c:v>
                </c:pt>
                <c:pt idx="16772">
                  <c:v>134.6899797912</c:v>
                </c:pt>
                <c:pt idx="16773">
                  <c:v>135.5934446037</c:v>
                </c:pt>
                <c:pt idx="16774">
                  <c:v>138.33055896137</c:v>
                </c:pt>
                <c:pt idx="16775">
                  <c:v>138.21993540278</c:v>
                </c:pt>
                <c:pt idx="16776">
                  <c:v>141.3490110158</c:v>
                </c:pt>
                <c:pt idx="16777">
                  <c:v>140.99591328004</c:v>
                </c:pt>
                <c:pt idx="16778">
                  <c:v>139.89720356598</c:v>
                </c:pt>
                <c:pt idx="16779">
                  <c:v>141.5944887777</c:v>
                </c:pt>
                <c:pt idx="16780">
                  <c:v>143.4869852364</c:v>
                </c:pt>
                <c:pt idx="16781">
                  <c:v>143.96189563515</c:v>
                </c:pt>
                <c:pt idx="16782">
                  <c:v>140.0698987443</c:v>
                </c:pt>
                <c:pt idx="16783">
                  <c:v>142.8912614961</c:v>
                </c:pt>
                <c:pt idx="16784">
                  <c:v>139.95770546982</c:v>
                </c:pt>
                <c:pt idx="16785">
                  <c:v>138.451465068</c:v>
                </c:pt>
                <c:pt idx="16786">
                  <c:v>126.57724758063</c:v>
                </c:pt>
                <c:pt idx="16787">
                  <c:v>115.05296897235</c:v>
                </c:pt>
                <c:pt idx="16788">
                  <c:v>105.49838055771</c:v>
                </c:pt>
                <c:pt idx="16824">
                  <c:v>105.42173441625</c:v>
                </c:pt>
                <c:pt idx="16825">
                  <c:v>115.77707979966</c:v>
                </c:pt>
                <c:pt idx="16826">
                  <c:v>116.23006618524</c:v>
                </c:pt>
                <c:pt idx="16827">
                  <c:v>117.11592077169</c:v>
                </c:pt>
                <c:pt idx="16828">
                  <c:v>117.78532049211</c:v>
                </c:pt>
                <c:pt idx="16829">
                  <c:v>115.88638989174</c:v>
                </c:pt>
                <c:pt idx="16830">
                  <c:v>116.339179509</c:v>
                </c:pt>
                <c:pt idx="16831">
                  <c:v>117.17738693289</c:v>
                </c:pt>
                <c:pt idx="16832">
                  <c:v>118.045233459</c:v>
                </c:pt>
                <c:pt idx="16833">
                  <c:v>115.90686476841</c:v>
                </c:pt>
                <c:pt idx="16834">
                  <c:v>116.95486351941</c:v>
                </c:pt>
                <c:pt idx="16835">
                  <c:v>116.87782290399</c:v>
                </c:pt>
                <c:pt idx="16836">
                  <c:v>117.81264801513</c:v>
                </c:pt>
                <c:pt idx="16837">
                  <c:v>115.8932010069</c:v>
                </c:pt>
                <c:pt idx="16838">
                  <c:v>116.61725577336</c:v>
                </c:pt>
                <c:pt idx="16839">
                  <c:v>117.30036078648</c:v>
                </c:pt>
                <c:pt idx="16840">
                  <c:v>115.47656010882</c:v>
                </c:pt>
                <c:pt idx="16841">
                  <c:v>116.0913047832</c:v>
                </c:pt>
                <c:pt idx="16842">
                  <c:v>117.0188146725</c:v>
                </c:pt>
                <c:pt idx="16843">
                  <c:v>117.55993072398</c:v>
                </c:pt>
                <c:pt idx="16844">
                  <c:v>116.13221134614</c:v>
                </c:pt>
                <c:pt idx="16845">
                  <c:v>116.2894085595</c:v>
                </c:pt>
                <c:pt idx="16846">
                  <c:v>117.1761683754</c:v>
                </c:pt>
                <c:pt idx="16847">
                  <c:v>117.7509961806</c:v>
                </c:pt>
                <c:pt idx="16848">
                  <c:v>115.69513876179</c:v>
                </c:pt>
                <c:pt idx="16849">
                  <c:v>116.78347243989</c:v>
                </c:pt>
                <c:pt idx="16850">
                  <c:v>117.2924986116</c:v>
                </c:pt>
                <c:pt idx="16851">
                  <c:v>117.81945913029</c:v>
                </c:pt>
                <c:pt idx="16852">
                  <c:v>115.90005365325</c:v>
                </c:pt>
                <c:pt idx="16853">
                  <c:v>116.95486351941</c:v>
                </c:pt>
                <c:pt idx="16854">
                  <c:v>117.65409911037</c:v>
                </c:pt>
                <c:pt idx="16855">
                  <c:v>117.91510546086</c:v>
                </c:pt>
                <c:pt idx="16856">
                  <c:v>116.55039390957</c:v>
                </c:pt>
                <c:pt idx="16857">
                  <c:v>117.13309023537</c:v>
                </c:pt>
                <c:pt idx="16858">
                  <c:v>117.30036078648</c:v>
                </c:pt>
                <c:pt idx="16859">
                  <c:v>118.27105697979</c:v>
                </c:pt>
                <c:pt idx="16860">
                  <c:v>116.16343794645</c:v>
                </c:pt>
                <c:pt idx="16861">
                  <c:v>116.8477310061</c:v>
                </c:pt>
                <c:pt idx="16862">
                  <c:v>117.64153092615</c:v>
                </c:pt>
                <c:pt idx="16863">
                  <c:v>116.24434735257</c:v>
                </c:pt>
                <c:pt idx="16864">
                  <c:v>116.77659512274</c:v>
                </c:pt>
                <c:pt idx="16865">
                  <c:v>117.45528212367</c:v>
                </c:pt>
                <c:pt idx="16866">
                  <c:v>118.05892181655</c:v>
                </c:pt>
                <c:pt idx="16867">
                  <c:v>116.43385464441</c:v>
                </c:pt>
                <c:pt idx="16868">
                  <c:v>117.13992587181</c:v>
                </c:pt>
                <c:pt idx="16869">
                  <c:v>117.6894193746</c:v>
                </c:pt>
                <c:pt idx="16870">
                  <c:v>116.07052389534</c:v>
                </c:pt>
                <c:pt idx="16871">
                  <c:v>116.71490767194</c:v>
                </c:pt>
                <c:pt idx="16872">
                  <c:v>117.61789353822</c:v>
                </c:pt>
                <c:pt idx="16873">
                  <c:v>118.1956565754</c:v>
                </c:pt>
                <c:pt idx="16874">
                  <c:v>116.75517149696</c:v>
                </c:pt>
                <c:pt idx="16875">
                  <c:v>117.4500551116</c:v>
                </c:pt>
                <c:pt idx="16876">
                  <c:v>118.33212085257</c:v>
                </c:pt>
                <c:pt idx="17328">
                  <c:v>66.46024753107002</c:v>
                </c:pt>
                <c:pt idx="17329">
                  <c:v>106.73290512704</c:v>
                </c:pt>
                <c:pt idx="17330">
                  <c:v>113.90161517163</c:v>
                </c:pt>
                <c:pt idx="17331">
                  <c:v>84.39526794866998</c:v>
                </c:pt>
                <c:pt idx="17408">
                  <c:v>115.77544309749</c:v>
                </c:pt>
                <c:pt idx="17409">
                  <c:v>116.3000181741</c:v>
                </c:pt>
                <c:pt idx="17410">
                  <c:v>117.1356569634</c:v>
                </c:pt>
                <c:pt idx="17411">
                  <c:v>115.53725020497</c:v>
                </c:pt>
                <c:pt idx="17412">
                  <c:v>116.45509168728</c:v>
                </c:pt>
                <c:pt idx="17413">
                  <c:v>116.8774887759</c:v>
                </c:pt>
                <c:pt idx="17414">
                  <c:v>115.15866694389</c:v>
                </c:pt>
                <c:pt idx="17415">
                  <c:v>115.87881161283</c:v>
                </c:pt>
                <c:pt idx="17416">
                  <c:v>116.63972620194</c:v>
                </c:pt>
                <c:pt idx="17417">
                  <c:v>117.49058917398</c:v>
                </c:pt>
                <c:pt idx="17418">
                  <c:v>115.1740119879</c:v>
                </c:pt>
                <c:pt idx="17419">
                  <c:v>116.08261990677</c:v>
                </c:pt>
                <c:pt idx="17420">
                  <c:v>116.4964095027</c:v>
                </c:pt>
                <c:pt idx="17421">
                  <c:v>117.2898809973</c:v>
                </c:pt>
                <c:pt idx="17422">
                  <c:v>115.4249508528</c:v>
                </c:pt>
                <c:pt idx="17423">
                  <c:v>115.97382858807</c:v>
                </c:pt>
                <c:pt idx="17424">
                  <c:v>116.91009166365</c:v>
                </c:pt>
                <c:pt idx="17425">
                  <c:v>115.1740119879</c:v>
                </c:pt>
                <c:pt idx="17426">
                  <c:v>115.8521983911</c:v>
                </c:pt>
                <c:pt idx="17427">
                  <c:v>116.50321280745</c:v>
                </c:pt>
                <c:pt idx="17428">
                  <c:v>117.05688530592</c:v>
                </c:pt>
                <c:pt idx="17429">
                  <c:v>115.18179577491</c:v>
                </c:pt>
                <c:pt idx="17430">
                  <c:v>115.8790431189</c:v>
                </c:pt>
                <c:pt idx="17431">
                  <c:v>116.99824600035</c:v>
                </c:pt>
                <c:pt idx="17432">
                  <c:v>114.93810286872</c:v>
                </c:pt>
                <c:pt idx="17433">
                  <c:v>115.55410552485</c:v>
                </c:pt>
                <c:pt idx="17434">
                  <c:v>116.10776998863</c:v>
                </c:pt>
                <c:pt idx="17435">
                  <c:v>114.62674721337</c:v>
                </c:pt>
                <c:pt idx="17436">
                  <c:v>114.93874439802</c:v>
                </c:pt>
                <c:pt idx="17437">
                  <c:v>115.74807572034</c:v>
                </c:pt>
                <c:pt idx="17438">
                  <c:v>116.49675640293</c:v>
                </c:pt>
                <c:pt idx="17439">
                  <c:v>114.50030567994</c:v>
                </c:pt>
                <c:pt idx="17440">
                  <c:v>115.22202676398</c:v>
                </c:pt>
                <c:pt idx="17441">
                  <c:v>115.60439445597</c:v>
                </c:pt>
                <c:pt idx="17442">
                  <c:v>116.19686029011</c:v>
                </c:pt>
                <c:pt idx="17443">
                  <c:v>113.89421104632</c:v>
                </c:pt>
                <c:pt idx="17444">
                  <c:v>114.83689864347</c:v>
                </c:pt>
                <c:pt idx="17445">
                  <c:v>115.02783171396</c:v>
                </c:pt>
                <c:pt idx="17446">
                  <c:v>115.9174270176</c:v>
                </c:pt>
                <c:pt idx="17447">
                  <c:v>113.55825829692</c:v>
                </c:pt>
                <c:pt idx="17448">
                  <c:v>114.64734520785</c:v>
                </c:pt>
                <c:pt idx="17449">
                  <c:v>115.06808511729</c:v>
                </c:pt>
                <c:pt idx="17450">
                  <c:v>115.58698283997</c:v>
                </c:pt>
                <c:pt idx="17451">
                  <c:v>113.8808340288</c:v>
                </c:pt>
                <c:pt idx="17452">
                  <c:v>113.87492714565</c:v>
                </c:pt>
                <c:pt idx="17453">
                  <c:v>114.61948753611</c:v>
                </c:pt>
                <c:pt idx="17485">
                  <c:v>101.10897781675</c:v>
                </c:pt>
                <c:pt idx="17486">
                  <c:v>117.10947524811</c:v>
                </c:pt>
                <c:pt idx="17487">
                  <c:v>133.0745799494</c:v>
                </c:pt>
                <c:pt idx="17488">
                  <c:v>129.831292665</c:v>
                </c:pt>
                <c:pt idx="17489">
                  <c:v>131.5704958592</c:v>
                </c:pt>
                <c:pt idx="17490">
                  <c:v>135.14961450301</c:v>
                </c:pt>
                <c:pt idx="17491">
                  <c:v>135.91835464267</c:v>
                </c:pt>
                <c:pt idx="17492">
                  <c:v>135.3116166611</c:v>
                </c:pt>
                <c:pt idx="17493">
                  <c:v>136.89193820484</c:v>
                </c:pt>
                <c:pt idx="17494">
                  <c:v>137.2537856538</c:v>
                </c:pt>
                <c:pt idx="17495">
                  <c:v>138.04127293414</c:v>
                </c:pt>
                <c:pt idx="17496">
                  <c:v>134.80022283879</c:v>
                </c:pt>
                <c:pt idx="17497">
                  <c:v>134.82753079</c:v>
                </c:pt>
                <c:pt idx="17498">
                  <c:v>135.7836437106</c:v>
                </c:pt>
                <c:pt idx="17499">
                  <c:v>135.326853387</c:v>
                </c:pt>
                <c:pt idx="17500">
                  <c:v>133.41621099443</c:v>
                </c:pt>
                <c:pt idx="17501">
                  <c:v>133.980114554</c:v>
                </c:pt>
                <c:pt idx="17502">
                  <c:v>132.77313697311</c:v>
                </c:pt>
                <c:pt idx="17503">
                  <c:v>132.66522790248</c:v>
                </c:pt>
                <c:pt idx="17504">
                  <c:v>130.72812909408</c:v>
                </c:pt>
                <c:pt idx="17505">
                  <c:v>131.2686016948799</c:v>
                </c:pt>
                <c:pt idx="17506">
                  <c:v>130.5215106201599</c:v>
                </c:pt>
                <c:pt idx="17507">
                  <c:v>127.67304322075</c:v>
                </c:pt>
                <c:pt idx="17508">
                  <c:v>125.8329879866</c:v>
                </c:pt>
                <c:pt idx="17509">
                  <c:v>126.57634564228</c:v>
                </c:pt>
                <c:pt idx="17510">
                  <c:v>126.94289639438</c:v>
                </c:pt>
                <c:pt idx="17511">
                  <c:v>127.93275192615</c:v>
                </c:pt>
                <c:pt idx="17512">
                  <c:v>125.20717095042</c:v>
                </c:pt>
                <c:pt idx="17513">
                  <c:v>125.83480822302</c:v>
                </c:pt>
                <c:pt idx="17514">
                  <c:v>126.35168861783</c:v>
                </c:pt>
                <c:pt idx="17515">
                  <c:v>128.09613323635</c:v>
                </c:pt>
                <c:pt idx="17516">
                  <c:v>126.17471729472</c:v>
                </c:pt>
                <c:pt idx="17517">
                  <c:v>125.71890015917</c:v>
                </c:pt>
                <c:pt idx="17518">
                  <c:v>126.04546067481</c:v>
                </c:pt>
                <c:pt idx="17519">
                  <c:v>126.87110113162</c:v>
                </c:pt>
                <c:pt idx="17520">
                  <c:v>124.7922315986</c:v>
                </c:pt>
                <c:pt idx="17521">
                  <c:v>125.63542788485</c:v>
                </c:pt>
                <c:pt idx="17522">
                  <c:v>126.56209009667</c:v>
                </c:pt>
                <c:pt idx="17523">
                  <c:v>127.24995320515</c:v>
                </c:pt>
                <c:pt idx="17524">
                  <c:v>125.18636387971</c:v>
                </c:pt>
                <c:pt idx="17525">
                  <c:v>126.62836440819</c:v>
                </c:pt>
                <c:pt idx="17526">
                  <c:v>127.51537505442</c:v>
                </c:pt>
                <c:pt idx="17527">
                  <c:v>128.14823805102</c:v>
                </c:pt>
                <c:pt idx="17528">
                  <c:v>127.72736568828</c:v>
                </c:pt>
                <c:pt idx="17529">
                  <c:v>129.31750749984</c:v>
                </c:pt>
                <c:pt idx="17530">
                  <c:v>133.39603476264</c:v>
                </c:pt>
                <c:pt idx="17531">
                  <c:v>136.04775589538</c:v>
                </c:pt>
                <c:pt idx="17532">
                  <c:v>135.76824676013</c:v>
                </c:pt>
                <c:pt idx="17533">
                  <c:v>135.89456465771</c:v>
                </c:pt>
                <c:pt idx="17534">
                  <c:v>137.39845309623</c:v>
                </c:pt>
                <c:pt idx="17535">
                  <c:v>137.84317197024</c:v>
                </c:pt>
                <c:pt idx="17536">
                  <c:v>139.19412466036</c:v>
                </c:pt>
                <c:pt idx="17537">
                  <c:v>136.90849319056</c:v>
                </c:pt>
                <c:pt idx="17538">
                  <c:v>136.46959548049</c:v>
                </c:pt>
                <c:pt idx="17539">
                  <c:v>137.76589820081</c:v>
                </c:pt>
                <c:pt idx="17540">
                  <c:v>138.53952304488</c:v>
                </c:pt>
                <c:pt idx="17541">
                  <c:v>136.3933820263</c:v>
                </c:pt>
                <c:pt idx="17542">
                  <c:v>135.46024444587</c:v>
                </c:pt>
                <c:pt idx="17543">
                  <c:v>133.72260479693</c:v>
                </c:pt>
                <c:pt idx="17544">
                  <c:v>131.40912714552</c:v>
                </c:pt>
                <c:pt idx="17545">
                  <c:v>129.63606960672</c:v>
                </c:pt>
                <c:pt idx="17546">
                  <c:v>124.05485812643</c:v>
                </c:pt>
                <c:pt idx="17547">
                  <c:v>121.732005747</c:v>
                </c:pt>
                <c:pt idx="17548">
                  <c:v>120.593312593</c:v>
                </c:pt>
                <c:pt idx="17549">
                  <c:v>119.7135514162</c:v>
                </c:pt>
                <c:pt idx="17550">
                  <c:v>118.36017033777</c:v>
                </c:pt>
                <c:pt idx="17551">
                  <c:v>114.05596144995</c:v>
                </c:pt>
                <c:pt idx="17552">
                  <c:v>113.15899895931</c:v>
                </c:pt>
                <c:pt idx="17553">
                  <c:v>113.235695667</c:v>
                </c:pt>
                <c:pt idx="17554">
                  <c:v>113.08802276056</c:v>
                </c:pt>
                <c:pt idx="17555">
                  <c:v>111.28222293496</c:v>
                </c:pt>
                <c:pt idx="17556">
                  <c:v>112.00400501217</c:v>
                </c:pt>
                <c:pt idx="17557">
                  <c:v>112.62952731993</c:v>
                </c:pt>
                <c:pt idx="17558">
                  <c:v>112.81248695672</c:v>
                </c:pt>
                <c:pt idx="17559">
                  <c:v>111.04120815288</c:v>
                </c:pt>
                <c:pt idx="17560">
                  <c:v>112.05008643666</c:v>
                </c:pt>
                <c:pt idx="17561">
                  <c:v>112.1761380548</c:v>
                </c:pt>
                <c:pt idx="17562">
                  <c:v>113.20900823919</c:v>
                </c:pt>
                <c:pt idx="17563">
                  <c:v>111.25333019967</c:v>
                </c:pt>
                <c:pt idx="17564">
                  <c:v>111.36269318168</c:v>
                </c:pt>
                <c:pt idx="17565">
                  <c:v>111.9268475548</c:v>
                </c:pt>
                <c:pt idx="17566">
                  <c:v>112.46479651056</c:v>
                </c:pt>
                <c:pt idx="17567">
                  <c:v>113.02899077016</c:v>
                </c:pt>
                <c:pt idx="17568">
                  <c:v>111.47721145575</c:v>
                </c:pt>
                <c:pt idx="17569">
                  <c:v>111.60540241248</c:v>
                </c:pt>
                <c:pt idx="17570">
                  <c:v>111.91349192868</c:v>
                </c:pt>
                <c:pt idx="17571">
                  <c:v>112.45043259632</c:v>
                </c:pt>
                <c:pt idx="17572">
                  <c:v>112.99390238604</c:v>
                </c:pt>
                <c:pt idx="17573">
                  <c:v>110.89945770944</c:v>
                </c:pt>
                <c:pt idx="17574">
                  <c:v>111.5926492772</c:v>
                </c:pt>
                <c:pt idx="17575">
                  <c:v>112.0902957772</c:v>
                </c:pt>
                <c:pt idx="17576">
                  <c:v>112.7057849684</c:v>
                </c:pt>
                <c:pt idx="17577">
                  <c:v>110.69687868736</c:v>
                </c:pt>
                <c:pt idx="17578">
                  <c:v>111.31776868736</c:v>
                </c:pt>
                <c:pt idx="17579">
                  <c:v>112.17541323456</c:v>
                </c:pt>
                <c:pt idx="17580">
                  <c:v>112.6183196512</c:v>
                </c:pt>
                <c:pt idx="17581">
                  <c:v>110.553821347</c:v>
                </c:pt>
                <c:pt idx="17582">
                  <c:v>111.36350592832</c:v>
                </c:pt>
                <c:pt idx="17583">
                  <c:v>111.55000306872</c:v>
                </c:pt>
                <c:pt idx="17584">
                  <c:v>112.64446657088</c:v>
                </c:pt>
                <c:pt idx="17585">
                  <c:v>110.86023732992</c:v>
                </c:pt>
                <c:pt idx="17586">
                  <c:v>111.2583410056</c:v>
                </c:pt>
                <c:pt idx="17587">
                  <c:v>111.99746938816</c:v>
                </c:pt>
                <c:pt idx="17588">
                  <c:v>112.65102316928</c:v>
                </c:pt>
                <c:pt idx="17589">
                  <c:v>110.81450008896</c:v>
                </c:pt>
                <c:pt idx="17590">
                  <c:v>111.60574733308</c:v>
                </c:pt>
                <c:pt idx="17591">
                  <c:v>112.47133789328</c:v>
                </c:pt>
                <c:pt idx="17592">
                  <c:v>112.8956868728</c:v>
                </c:pt>
                <c:pt idx="17593">
                  <c:v>111.05574842128</c:v>
                </c:pt>
                <c:pt idx="17594">
                  <c:v>111.62541432276</c:v>
                </c:pt>
                <c:pt idx="17595">
                  <c:v>112.66244420332</c:v>
                </c:pt>
                <c:pt idx="17596">
                  <c:v>113.1142680644</c:v>
                </c:pt>
                <c:pt idx="17597">
                  <c:v>111.21834401056</c:v>
                </c:pt>
                <c:pt idx="17598">
                  <c:v>112.30031137416</c:v>
                </c:pt>
                <c:pt idx="17599">
                  <c:v>112.9850034795</c:v>
                </c:pt>
                <c:pt idx="17600">
                  <c:v>113.14221885076</c:v>
                </c:pt>
                <c:pt idx="17601">
                  <c:v>111.4113522522</c:v>
                </c:pt>
                <c:pt idx="17602">
                  <c:v>111.9710553924</c:v>
                </c:pt>
                <c:pt idx="17603">
                  <c:v>112.91139746454</c:v>
                </c:pt>
                <c:pt idx="17604">
                  <c:v>113.80346364738</c:v>
                </c:pt>
                <c:pt idx="17605">
                  <c:v>112.14469811925</c:v>
                </c:pt>
                <c:pt idx="17606">
                  <c:v>112.24383577242</c:v>
                </c:pt>
                <c:pt idx="17607">
                  <c:v>113.20546491387</c:v>
                </c:pt>
                <c:pt idx="17608">
                  <c:v>113.73615290358</c:v>
                </c:pt>
                <c:pt idx="17609">
                  <c:v>114.30007695801</c:v>
                </c:pt>
                <c:pt idx="17610">
                  <c:v>112.42925759655</c:v>
                </c:pt>
                <c:pt idx="17611">
                  <c:v>113.14276487415</c:v>
                </c:pt>
                <c:pt idx="17612">
                  <c:v>113.51059941582</c:v>
                </c:pt>
                <c:pt idx="17613">
                  <c:v>113.92267430685</c:v>
                </c:pt>
                <c:pt idx="17614">
                  <c:v>112.53132434166</c:v>
                </c:pt>
                <c:pt idx="17615">
                  <c:v>113.32544544285</c:v>
                </c:pt>
                <c:pt idx="17616">
                  <c:v>114.16845487212</c:v>
                </c:pt>
                <c:pt idx="17617">
                  <c:v>114.69714296595</c:v>
                </c:pt>
                <c:pt idx="17618">
                  <c:v>113.06775631734</c:v>
                </c:pt>
                <c:pt idx="17619">
                  <c:v>113.76152331489</c:v>
                </c:pt>
                <c:pt idx="17620">
                  <c:v>114.40860654663</c:v>
                </c:pt>
                <c:pt idx="17621">
                  <c:v>115.31453330346</c:v>
                </c:pt>
                <c:pt idx="17622">
                  <c:v>112.9725416205</c:v>
                </c:pt>
                <c:pt idx="17623">
                  <c:v>113.95117898682</c:v>
                </c:pt>
                <c:pt idx="17624">
                  <c:v>114.66629798475</c:v>
                </c:pt>
                <c:pt idx="17625">
                  <c:v>115.33460653404</c:v>
                </c:pt>
                <c:pt idx="17626">
                  <c:v>113.64529377546</c:v>
                </c:pt>
                <c:pt idx="17627">
                  <c:v>114.07145583402</c:v>
                </c:pt>
                <c:pt idx="17628">
                  <c:v>114.70636317777</c:v>
                </c:pt>
                <c:pt idx="17629">
                  <c:v>115.4396575842</c:v>
                </c:pt>
                <c:pt idx="17630">
                  <c:v>113.45662172085</c:v>
                </c:pt>
                <c:pt idx="17631">
                  <c:v>114.3014386974</c:v>
                </c:pt>
                <c:pt idx="17632">
                  <c:v>115.24247574813</c:v>
                </c:pt>
                <c:pt idx="17633">
                  <c:v>113.40456326478</c:v>
                </c:pt>
                <c:pt idx="17634">
                  <c:v>114.0619131684</c:v>
                </c:pt>
                <c:pt idx="17635">
                  <c:v>114.8959682676</c:v>
                </c:pt>
                <c:pt idx="17636">
                  <c:v>115.03122589281</c:v>
                </c:pt>
                <c:pt idx="17637">
                  <c:v>113.42466957465</c:v>
                </c:pt>
                <c:pt idx="17638">
                  <c:v>113.89300700601</c:v>
                </c:pt>
                <c:pt idx="17639">
                  <c:v>114.6161179533</c:v>
                </c:pt>
                <c:pt idx="17640">
                  <c:v>115.43701347243</c:v>
                </c:pt>
                <c:pt idx="17641">
                  <c:v>113.79389599305</c:v>
                </c:pt>
                <c:pt idx="17642">
                  <c:v>113.93986286934</c:v>
                </c:pt>
                <c:pt idx="17643">
                  <c:v>114.83333477325</c:v>
                </c:pt>
                <c:pt idx="17644">
                  <c:v>115.49737318563</c:v>
                </c:pt>
                <c:pt idx="17645">
                  <c:v>113.45111265636</c:v>
                </c:pt>
                <c:pt idx="17646">
                  <c:v>114.34364620812</c:v>
                </c:pt>
                <c:pt idx="17647">
                  <c:v>115.01441391285</c:v>
                </c:pt>
                <c:pt idx="17648">
                  <c:v>115.78974467385</c:v>
                </c:pt>
                <c:pt idx="17649">
                  <c:v>113.70640261437</c:v>
                </c:pt>
                <c:pt idx="17650">
                  <c:v>114.35706400923</c:v>
                </c:pt>
                <c:pt idx="17651">
                  <c:v>115.2118033131</c:v>
                </c:pt>
                <c:pt idx="17652">
                  <c:v>115.61140410327</c:v>
                </c:pt>
                <c:pt idx="17653">
                  <c:v>113.53147188678</c:v>
                </c:pt>
                <c:pt idx="17654">
                  <c:v>114.24786587712</c:v>
                </c:pt>
                <c:pt idx="17655">
                  <c:v>114.9307972092</c:v>
                </c:pt>
                <c:pt idx="17656">
                  <c:v>113.17661301567</c:v>
                </c:pt>
                <c:pt idx="17657">
                  <c:v>114.0619131684</c:v>
                </c:pt>
                <c:pt idx="17658">
                  <c:v>114.68573896104</c:v>
                </c:pt>
                <c:pt idx="17659">
                  <c:v>115.13165457642</c:v>
                </c:pt>
                <c:pt idx="17660">
                  <c:v>113.63258722725</c:v>
                </c:pt>
                <c:pt idx="17661">
                  <c:v>113.89972396296</c:v>
                </c:pt>
                <c:pt idx="17662">
                  <c:v>114.4056304257</c:v>
                </c:pt>
                <c:pt idx="17663">
                  <c:v>115.25886967017</c:v>
                </c:pt>
                <c:pt idx="17664">
                  <c:v>113.42432624622</c:v>
                </c:pt>
                <c:pt idx="17665">
                  <c:v>103.32492270705</c:v>
                </c:pt>
                <c:pt idx="17666">
                  <c:v>81.33067583372978</c:v>
                </c:pt>
                <c:pt idx="17672">
                  <c:v>83.44055897940002</c:v>
                </c:pt>
                <c:pt idx="17673">
                  <c:v>84.26745725760001</c:v>
                </c:pt>
                <c:pt idx="17674">
                  <c:v>85.14369884735986</c:v>
                </c:pt>
                <c:pt idx="17675">
                  <c:v>86.20508830514987</c:v>
                </c:pt>
                <c:pt idx="17676">
                  <c:v>86.54439453950998</c:v>
                </c:pt>
                <c:pt idx="17677">
                  <c:v>86.16555275825979</c:v>
                </c:pt>
                <c:pt idx="17678">
                  <c:v>86.17200010217968</c:v>
                </c:pt>
                <c:pt idx="17679">
                  <c:v>86.27051176139998</c:v>
                </c:pt>
                <c:pt idx="17680">
                  <c:v>85.27755021447001</c:v>
                </c:pt>
                <c:pt idx="17681">
                  <c:v>85.05279265703973</c:v>
                </c:pt>
                <c:pt idx="17682">
                  <c:v>83.21105028456</c:v>
                </c:pt>
                <c:pt idx="17683">
                  <c:v>82.62263288690973</c:v>
                </c:pt>
                <c:pt idx="17684">
                  <c:v>80.79868071967998</c:v>
                </c:pt>
                <c:pt idx="17685">
                  <c:v>79.88767038564</c:v>
                </c:pt>
                <c:pt idx="17692">
                  <c:v>79.16238508647974</c:v>
                </c:pt>
                <c:pt idx="17693">
                  <c:v>80.13639232639974</c:v>
                </c:pt>
                <c:pt idx="17694">
                  <c:v>80.54597551263979</c:v>
                </c:pt>
                <c:pt idx="17695">
                  <c:v>81.22090731627976</c:v>
                </c:pt>
                <c:pt idx="17696">
                  <c:v>82.4192014483201</c:v>
                </c:pt>
                <c:pt idx="17697">
                  <c:v>86.15712815359979</c:v>
                </c:pt>
                <c:pt idx="17698">
                  <c:v>87.80064318687998</c:v>
                </c:pt>
                <c:pt idx="17699">
                  <c:v>87.58982053536</c:v>
                </c:pt>
                <c:pt idx="17700">
                  <c:v>87.12157115391977</c:v>
                </c:pt>
                <c:pt idx="17701">
                  <c:v>84.33551813119976</c:v>
                </c:pt>
                <c:pt idx="17702">
                  <c:v>84.63343851519974</c:v>
                </c:pt>
                <c:pt idx="17703">
                  <c:v>83.88724009052001</c:v>
                </c:pt>
                <c:pt idx="17704">
                  <c:v>85.26488296832</c:v>
                </c:pt>
                <c:pt idx="17705">
                  <c:v>84.96021602552</c:v>
                </c:pt>
                <c:pt idx="17706">
                  <c:v>84.59103277639001</c:v>
                </c:pt>
                <c:pt idx="17707">
                  <c:v>82.68364732599987</c:v>
                </c:pt>
                <c:pt idx="17708">
                  <c:v>81.81278230649964</c:v>
                </c:pt>
                <c:pt idx="17709">
                  <c:v>79.27002740145987</c:v>
                </c:pt>
                <c:pt idx="17710">
                  <c:v>78.60853384663976</c:v>
                </c:pt>
                <c:pt idx="17711">
                  <c:v>78.35268601824986</c:v>
                </c:pt>
                <c:pt idx="17712">
                  <c:v>78.85198010325983</c:v>
                </c:pt>
                <c:pt idx="17713">
                  <c:v>78.69600039069979</c:v>
                </c:pt>
                <c:pt idx="17714">
                  <c:v>99.36646535969986</c:v>
                </c:pt>
                <c:pt idx="17715">
                  <c:v>98.48846603245978</c:v>
                </c:pt>
                <c:pt idx="17716">
                  <c:v>97.89125704092</c:v>
                </c:pt>
                <c:pt idx="17717">
                  <c:v>97.70589194029998</c:v>
                </c:pt>
                <c:pt idx="17718">
                  <c:v>97.53613402455987</c:v>
                </c:pt>
                <c:pt idx="17719">
                  <c:v>97.32934476698976</c:v>
                </c:pt>
                <c:pt idx="17720">
                  <c:v>97.82596395865986</c:v>
                </c:pt>
                <c:pt idx="17721">
                  <c:v>106.06247376984</c:v>
                </c:pt>
                <c:pt idx="17722">
                  <c:v>104.38847904408</c:v>
                </c:pt>
                <c:pt idx="17723">
                  <c:v>104.59660456896</c:v>
                </c:pt>
                <c:pt idx="17724">
                  <c:v>105.50046613785</c:v>
                </c:pt>
                <c:pt idx="17725">
                  <c:v>103.921945127</c:v>
                </c:pt>
                <c:pt idx="17726">
                  <c:v>104.45630972385</c:v>
                </c:pt>
                <c:pt idx="17727">
                  <c:v>105.1196627418</c:v>
                </c:pt>
                <c:pt idx="17728">
                  <c:v>105.30443437255</c:v>
                </c:pt>
                <c:pt idx="17729">
                  <c:v>103.60986144488</c:v>
                </c:pt>
                <c:pt idx="17730">
                  <c:v>104.44335078128</c:v>
                </c:pt>
                <c:pt idx="17731">
                  <c:v>105.09311404354</c:v>
                </c:pt>
                <c:pt idx="17881">
                  <c:v>118.79718209164</c:v>
                </c:pt>
                <c:pt idx="17882">
                  <c:v>117.03964532546</c:v>
                </c:pt>
                <c:pt idx="17883">
                  <c:v>117.941424705</c:v>
                </c:pt>
                <c:pt idx="17884">
                  <c:v>118.121757624</c:v>
                </c:pt>
                <c:pt idx="17885">
                  <c:v>119.02981657314</c:v>
                </c:pt>
                <c:pt idx="17886">
                  <c:v>117.0896809093</c:v>
                </c:pt>
                <c:pt idx="17887">
                  <c:v>117.7386876897</c:v>
                </c:pt>
                <c:pt idx="17888">
                  <c:v>118.695377781</c:v>
                </c:pt>
                <c:pt idx="17889">
                  <c:v>119.14719192618</c:v>
                </c:pt>
                <c:pt idx="17890">
                  <c:v>117.20012960524</c:v>
                </c:pt>
                <c:pt idx="17891">
                  <c:v>118.052112149</c:v>
                </c:pt>
                <c:pt idx="17892">
                  <c:v>118.7437825105</c:v>
                </c:pt>
                <c:pt idx="17893">
                  <c:v>116.945405927</c:v>
                </c:pt>
                <c:pt idx="17894">
                  <c:v>117.44180696842</c:v>
                </c:pt>
                <c:pt idx="17895">
                  <c:v>118.280383975</c:v>
                </c:pt>
                <c:pt idx="17896">
                  <c:v>119.15582909914</c:v>
                </c:pt>
                <c:pt idx="17897">
                  <c:v>117.49307960262</c:v>
                </c:pt>
                <c:pt idx="17898">
                  <c:v>117.9570831351</c:v>
                </c:pt>
                <c:pt idx="17899">
                  <c:v>118.69851598184</c:v>
                </c:pt>
                <c:pt idx="17900">
                  <c:v>119.67270621552</c:v>
                </c:pt>
                <c:pt idx="17901">
                  <c:v>117.60370290222</c:v>
                </c:pt>
                <c:pt idx="17902">
                  <c:v>118.31741469588</c:v>
                </c:pt>
                <c:pt idx="17903">
                  <c:v>119.40196742722</c:v>
                </c:pt>
                <c:pt idx="17904">
                  <c:v>117.21569241762</c:v>
                </c:pt>
                <c:pt idx="17905">
                  <c:v>118.11782571068</c:v>
                </c:pt>
                <c:pt idx="17906">
                  <c:v>119.22593511018</c:v>
                </c:pt>
                <c:pt idx="17910">
                  <c:v>91.016894687</c:v>
                </c:pt>
                <c:pt idx="17911">
                  <c:v>120.1558699722</c:v>
                </c:pt>
                <c:pt idx="17912">
                  <c:v>118.79397005006</c:v>
                </c:pt>
                <c:pt idx="17913">
                  <c:v>118.93335685586</c:v>
                </c:pt>
                <c:pt idx="17914">
                  <c:v>119.8705300568</c:v>
                </c:pt>
                <c:pt idx="17915">
                  <c:v>120.68359487568</c:v>
                </c:pt>
                <c:pt idx="17916">
                  <c:v>118.76482541738</c:v>
                </c:pt>
                <c:pt idx="17917">
                  <c:v>119.24135725962</c:v>
                </c:pt>
                <c:pt idx="17918">
                  <c:v>120.1443893632</c:v>
                </c:pt>
                <c:pt idx="17919">
                  <c:v>118.30264318128</c:v>
                </c:pt>
                <c:pt idx="17920">
                  <c:v>118.98192972156</c:v>
                </c:pt>
                <c:pt idx="17921">
                  <c:v>120.11655093756</c:v>
                </c:pt>
                <c:pt idx="17922">
                  <c:v>120.59385736816</c:v>
                </c:pt>
                <c:pt idx="17923">
                  <c:v>118.85160803686</c:v>
                </c:pt>
                <c:pt idx="17924">
                  <c:v>119.51922272436</c:v>
                </c:pt>
                <c:pt idx="17925">
                  <c:v>120.20085197938</c:v>
                </c:pt>
                <c:pt idx="17926">
                  <c:v>120.9598177198</c:v>
                </c:pt>
                <c:pt idx="17927">
                  <c:v>118.76990508962</c:v>
                </c:pt>
                <c:pt idx="17928">
                  <c:v>119.67381024048</c:v>
                </c:pt>
                <c:pt idx="17929">
                  <c:v>120.5871695699</c:v>
                </c:pt>
                <c:pt idx="17930">
                  <c:v>121.49595624972</c:v>
                </c:pt>
                <c:pt idx="17931">
                  <c:v>119.52842289804</c:v>
                </c:pt>
                <c:pt idx="17932">
                  <c:v>120.45034470812</c:v>
                </c:pt>
                <c:pt idx="17933">
                  <c:v>121.14263891928</c:v>
                </c:pt>
                <c:pt idx="17934">
                  <c:v>119.28472364456</c:v>
                </c:pt>
                <c:pt idx="17935">
                  <c:v>120.1363220489</c:v>
                </c:pt>
                <c:pt idx="17936">
                  <c:v>120.73996748178</c:v>
                </c:pt>
                <c:pt idx="17937">
                  <c:v>121.6082545087</c:v>
                </c:pt>
                <c:pt idx="17938">
                  <c:v>119.84177154492</c:v>
                </c:pt>
                <c:pt idx="17939">
                  <c:v>120.5750907832</c:v>
                </c:pt>
                <c:pt idx="17940">
                  <c:v>121.06105969438</c:v>
                </c:pt>
                <c:pt idx="17941">
                  <c:v>121.74869528194</c:v>
                </c:pt>
                <c:pt idx="17942">
                  <c:v>120.0283111856</c:v>
                </c:pt>
                <c:pt idx="17943">
                  <c:v>120.688729752</c:v>
                </c:pt>
                <c:pt idx="17944">
                  <c:v>121.53080804588</c:v>
                </c:pt>
                <c:pt idx="17945">
                  <c:v>122.18523378234</c:v>
                </c:pt>
                <c:pt idx="17946">
                  <c:v>120.4368690244</c:v>
                </c:pt>
                <c:pt idx="17947">
                  <c:v>121.36560875758</c:v>
                </c:pt>
                <c:pt idx="17948">
                  <c:v>121.61618484872</c:v>
                </c:pt>
                <c:pt idx="17949">
                  <c:v>122.5247210142</c:v>
                </c:pt>
                <c:pt idx="17950">
                  <c:v>120.7017596043</c:v>
                </c:pt>
                <c:pt idx="17951">
                  <c:v>121.21570453586</c:v>
                </c:pt>
                <c:pt idx="17952">
                  <c:v>122.003724122</c:v>
                </c:pt>
                <c:pt idx="17953">
                  <c:v>122.40777727992</c:v>
                </c:pt>
                <c:pt idx="17954">
                  <c:v>123.19785029898</c:v>
                </c:pt>
                <c:pt idx="17955">
                  <c:v>121.13135597596</c:v>
                </c:pt>
                <c:pt idx="17956">
                  <c:v>121.8768403793</c:v>
                </c:pt>
                <c:pt idx="17957">
                  <c:v>122.4283973298</c:v>
                </c:pt>
                <c:pt idx="17958">
                  <c:v>123.0300364353</c:v>
                </c:pt>
                <c:pt idx="17959">
                  <c:v>123.6532326423</c:v>
                </c:pt>
                <c:pt idx="17960">
                  <c:v>121.93591582666</c:v>
                </c:pt>
                <c:pt idx="17961">
                  <c:v>122.52528707193</c:v>
                </c:pt>
                <c:pt idx="17962">
                  <c:v>122.83942766355</c:v>
                </c:pt>
                <c:pt idx="17963">
                  <c:v>123.50991767165</c:v>
                </c:pt>
                <c:pt idx="17964">
                  <c:v>121.51902536326</c:v>
                </c:pt>
                <c:pt idx="17965">
                  <c:v>122.20182551951</c:v>
                </c:pt>
                <c:pt idx="17966">
                  <c:v>123.0372484378</c:v>
                </c:pt>
                <c:pt idx="17967">
                  <c:v>123.88204587822</c:v>
                </c:pt>
                <c:pt idx="17968">
                  <c:v>121.89876782032</c:v>
                </c:pt>
                <c:pt idx="17969">
                  <c:v>122.64880034697</c:v>
                </c:pt>
                <c:pt idx="17970">
                  <c:v>123.10925661845</c:v>
                </c:pt>
                <c:pt idx="17971">
                  <c:v>124.2305197831101</c:v>
                </c:pt>
                <c:pt idx="17972">
                  <c:v>122.21495867399</c:v>
                </c:pt>
                <c:pt idx="17973">
                  <c:v>122.88681237703</c:v>
                </c:pt>
                <c:pt idx="17974">
                  <c:v>123.56586953243</c:v>
                </c:pt>
                <c:pt idx="17975">
                  <c:v>124.22327240726</c:v>
                </c:pt>
                <c:pt idx="17976">
                  <c:v>122.3505975895</c:v>
                </c:pt>
                <c:pt idx="17977">
                  <c:v>123.045329957</c:v>
                </c:pt>
                <c:pt idx="17978">
                  <c:v>123.6314746435</c:v>
                </c:pt>
                <c:pt idx="17979">
                  <c:v>124.58818497559</c:v>
                </c:pt>
                <c:pt idx="17980">
                  <c:v>122.54403469878</c:v>
                </c:pt>
                <c:pt idx="17981">
                  <c:v>123.41990314193</c:v>
                </c:pt>
                <c:pt idx="17982">
                  <c:v>123.84881615983</c:v>
                </c:pt>
                <c:pt idx="17983">
                  <c:v>124.73413810706</c:v>
                </c:pt>
                <c:pt idx="17984">
                  <c:v>122.90157491986</c:v>
                </c:pt>
                <c:pt idx="17985">
                  <c:v>123.28918159496</c:v>
                </c:pt>
                <c:pt idx="17986">
                  <c:v>124.31874968256</c:v>
                </c:pt>
                <c:pt idx="17987">
                  <c:v>124.45807530827</c:v>
                </c:pt>
                <c:pt idx="17988">
                  <c:v>125.26591433734</c:v>
                </c:pt>
                <c:pt idx="17989">
                  <c:v>122.98157347663</c:v>
                </c:pt>
                <c:pt idx="17990">
                  <c:v>124.01770551955</c:v>
                </c:pt>
                <c:pt idx="17991">
                  <c:v>124.60155295345</c:v>
                </c:pt>
                <c:pt idx="17992">
                  <c:v>125.02546864722</c:v>
                </c:pt>
                <c:pt idx="17993">
                  <c:v>125.13475006165</c:v>
                </c:pt>
                <c:pt idx="17994">
                  <c:v>124.02197849626</c:v>
                </c:pt>
                <c:pt idx="17995">
                  <c:v>124.27502825733</c:v>
                </c:pt>
                <c:pt idx="17996">
                  <c:v>125.22187421245</c:v>
                </c:pt>
                <c:pt idx="17997">
                  <c:v>125.10390274528</c:v>
                </c:pt>
                <c:pt idx="17998">
                  <c:v>123.8498460544</c:v>
                </c:pt>
                <c:pt idx="17999">
                  <c:v>124.68721390153</c:v>
                </c:pt>
                <c:pt idx="18000">
                  <c:v>125.24279902653</c:v>
                </c:pt>
                <c:pt idx="18001">
                  <c:v>126.10516546807</c:v>
                </c:pt>
                <c:pt idx="18002">
                  <c:v>123.99626774031</c:v>
                </c:pt>
                <c:pt idx="18003">
                  <c:v>124.61133322986</c:v>
                </c:pt>
                <c:pt idx="18004">
                  <c:v>125.4294079415</c:v>
                </c:pt>
                <c:pt idx="18005">
                  <c:v>125.79761046251</c:v>
                </c:pt>
                <c:pt idx="18006">
                  <c:v>123.92575348289</c:v>
                </c:pt>
                <c:pt idx="18007">
                  <c:v>124.30382274587</c:v>
                </c:pt>
                <c:pt idx="18008">
                  <c:v>124.97017708406</c:v>
                </c:pt>
                <c:pt idx="18009">
                  <c:v>125.78880976497</c:v>
                </c:pt>
                <c:pt idx="18010">
                  <c:v>126.66089996799</c:v>
                </c:pt>
                <c:pt idx="18011">
                  <c:v>124.1061024535</c:v>
                </c:pt>
                <c:pt idx="18012">
                  <c:v>125.0812855545</c:v>
                </c:pt>
                <c:pt idx="18013">
                  <c:v>125.45870773031</c:v>
                </c:pt>
                <c:pt idx="18014">
                  <c:v>126.08952281816</c:v>
                </c:pt>
                <c:pt idx="18015">
                  <c:v>124.15552188534</c:v>
                </c:pt>
                <c:pt idx="18016">
                  <c:v>124.56388236886</c:v>
                </c:pt>
                <c:pt idx="18017">
                  <c:v>125.39719950298</c:v>
                </c:pt>
                <c:pt idx="18018">
                  <c:v>125.8401401408</c:v>
                </c:pt>
                <c:pt idx="18019">
                  <c:v>126.73438391104</c:v>
                </c:pt>
                <c:pt idx="18020">
                  <c:v>124.57431335409</c:v>
                </c:pt>
                <c:pt idx="18021">
                  <c:v>125.2135119809</c:v>
                </c:pt>
                <c:pt idx="18022">
                  <c:v>126.08543782605</c:v>
                </c:pt>
                <c:pt idx="18023">
                  <c:v>126.65357390923</c:v>
                </c:pt>
                <c:pt idx="18024">
                  <c:v>124.33188334866</c:v>
                </c:pt>
                <c:pt idx="18025">
                  <c:v>124.90492409118</c:v>
                </c:pt>
                <c:pt idx="18026">
                  <c:v>125.54412271799</c:v>
                </c:pt>
                <c:pt idx="18027">
                  <c:v>126.14660170882</c:v>
                </c:pt>
                <c:pt idx="18028">
                  <c:v>127.18807248554</c:v>
                </c:pt>
                <c:pt idx="18029">
                  <c:v>124.8269607948</c:v>
                </c:pt>
                <c:pt idx="18030">
                  <c:v>125.23557949936</c:v>
                </c:pt>
                <c:pt idx="18031">
                  <c:v>126.11488059535</c:v>
                </c:pt>
                <c:pt idx="18032">
                  <c:v>126.68888035915</c:v>
                </c:pt>
                <c:pt idx="18033">
                  <c:v>124.7680752562</c:v>
                </c:pt>
                <c:pt idx="18034">
                  <c:v>125.1473987677</c:v>
                </c:pt>
                <c:pt idx="18035">
                  <c:v>125.73518096992</c:v>
                </c:pt>
                <c:pt idx="18036">
                  <c:v>126.66465740196</c:v>
                </c:pt>
                <c:pt idx="18037">
                  <c:v>127.35023345252</c:v>
                </c:pt>
                <c:pt idx="18038">
                  <c:v>125.06245820335</c:v>
                </c:pt>
                <c:pt idx="18039">
                  <c:v>125.7248310209</c:v>
                </c:pt>
                <c:pt idx="18040">
                  <c:v>126.08781455438</c:v>
                </c:pt>
                <c:pt idx="18041">
                  <c:v>127.14383454347</c:v>
                </c:pt>
                <c:pt idx="18042">
                  <c:v>124.97653394692</c:v>
                </c:pt>
                <c:pt idx="18043">
                  <c:v>125.31267699655</c:v>
                </c:pt>
                <c:pt idx="18044">
                  <c:v>126.08965379627</c:v>
                </c:pt>
                <c:pt idx="18045">
                  <c:v>126.73103672537</c:v>
                </c:pt>
                <c:pt idx="18046">
                  <c:v>127.54788085611</c:v>
                </c:pt>
                <c:pt idx="18047">
                  <c:v>125.19032825662</c:v>
                </c:pt>
                <c:pt idx="18048">
                  <c:v>125.69160195886</c:v>
                </c:pt>
                <c:pt idx="18049">
                  <c:v>126.22971820252</c:v>
                </c:pt>
                <c:pt idx="18050">
                  <c:v>126.78997582752</c:v>
                </c:pt>
                <c:pt idx="18051">
                  <c:v>127.5713783422599</c:v>
                </c:pt>
                <c:pt idx="18052">
                  <c:v>125.17558227593</c:v>
                </c:pt>
                <c:pt idx="18053">
                  <c:v>125.53679157192</c:v>
                </c:pt>
                <c:pt idx="18054">
                  <c:v>125.98647675205</c:v>
                </c:pt>
                <c:pt idx="18055">
                  <c:v>126.56148035774</c:v>
                </c:pt>
                <c:pt idx="18056">
                  <c:v>127.40021998418</c:v>
                </c:pt>
                <c:pt idx="18057">
                  <c:v>125.1480886435</c:v>
                </c:pt>
                <c:pt idx="18058">
                  <c:v>125.50729961054</c:v>
                </c:pt>
                <c:pt idx="18059">
                  <c:v>125.9235025949</c:v>
                </c:pt>
                <c:pt idx="18060">
                  <c:v>126.63516544058</c:v>
                </c:pt>
                <c:pt idx="18061">
                  <c:v>126.0927761454499</c:v>
                </c:pt>
                <c:pt idx="18062">
                  <c:v>124.81223941015</c:v>
                </c:pt>
                <c:pt idx="18063">
                  <c:v>125.5515375526099</c:v>
                </c:pt>
                <c:pt idx="18064">
                  <c:v>126.1928756611</c:v>
                </c:pt>
                <c:pt idx="18065">
                  <c:v>127.05317877408</c:v>
                </c:pt>
                <c:pt idx="18066">
                  <c:v>124.49579675895</c:v>
                </c:pt>
                <c:pt idx="18067">
                  <c:v>125.48035927687</c:v>
                </c:pt>
                <c:pt idx="18068">
                  <c:v>125.6953882516</c:v>
                </c:pt>
                <c:pt idx="18069">
                  <c:v>114.1925725921</c:v>
                </c:pt>
                <c:pt idx="18154">
                  <c:v>129.79649521674</c:v>
                </c:pt>
                <c:pt idx="18155">
                  <c:v>143.77777492068</c:v>
                </c:pt>
                <c:pt idx="18156">
                  <c:v>141.66782872542</c:v>
                </c:pt>
                <c:pt idx="18157">
                  <c:v>141.69494407266</c:v>
                </c:pt>
                <c:pt idx="18158">
                  <c:v>142.53045732954</c:v>
                </c:pt>
                <c:pt idx="18159">
                  <c:v>145.0115721031499</c:v>
                </c:pt>
                <c:pt idx="18160">
                  <c:v>144.9495322908299</c:v>
                </c:pt>
                <c:pt idx="18161">
                  <c:v>141.69492719715</c:v>
                </c:pt>
                <c:pt idx="18162">
                  <c:v>141.7015576074</c:v>
                </c:pt>
                <c:pt idx="18163">
                  <c:v>142.55251805774</c:v>
                </c:pt>
                <c:pt idx="18164">
                  <c:v>143.0741189472</c:v>
                </c:pt>
                <c:pt idx="18165">
                  <c:v>140.7782220698</c:v>
                </c:pt>
                <c:pt idx="18166">
                  <c:v>141.71108935942</c:v>
                </c:pt>
                <c:pt idx="18167">
                  <c:v>142.1923577858</c:v>
                </c:pt>
                <c:pt idx="18168">
                  <c:v>143.68349602443</c:v>
                </c:pt>
                <c:pt idx="18169">
                  <c:v>142.03312969131</c:v>
                </c:pt>
                <c:pt idx="18170">
                  <c:v>141.0103611427</c:v>
                </c:pt>
                <c:pt idx="18171">
                  <c:v>141.5895505724</c:v>
                </c:pt>
                <c:pt idx="18172">
                  <c:v>142.7247829175</c:v>
                </c:pt>
                <c:pt idx="18173">
                  <c:v>140.82648043184</c:v>
                </c:pt>
                <c:pt idx="18174">
                  <c:v>141.1691830528</c:v>
                </c:pt>
                <c:pt idx="18175">
                  <c:v>141.76622966548</c:v>
                </c:pt>
                <c:pt idx="18176">
                  <c:v>143.43284206485</c:v>
                </c:pt>
                <c:pt idx="18177">
                  <c:v>141.1100510243399</c:v>
                </c:pt>
                <c:pt idx="18178">
                  <c:v>142.03730251338</c:v>
                </c:pt>
                <c:pt idx="18179">
                  <c:v>142.19425745196</c:v>
                </c:pt>
                <c:pt idx="18180">
                  <c:v>142.8329167573</c:v>
                </c:pt>
                <c:pt idx="18181">
                  <c:v>142.2729196427</c:v>
                </c:pt>
                <c:pt idx="18182">
                  <c:v>141.87872655381</c:v>
                </c:pt>
                <c:pt idx="18183">
                  <c:v>143.28558699585</c:v>
                </c:pt>
                <c:pt idx="18184">
                  <c:v>145.06225196085</c:v>
                </c:pt>
                <c:pt idx="18185">
                  <c:v>144.26881158006</c:v>
                </c:pt>
                <c:pt idx="18186">
                  <c:v>144.55044804075</c:v>
                </c:pt>
                <c:pt idx="18187">
                  <c:v>146.46891318735</c:v>
                </c:pt>
                <c:pt idx="18188">
                  <c:v>147.09823093665</c:v>
                </c:pt>
                <c:pt idx="18189">
                  <c:v>144.36155242701</c:v>
                </c:pt>
                <c:pt idx="18190">
                  <c:v>145.46243201859</c:v>
                </c:pt>
                <c:pt idx="18191">
                  <c:v>146.81142880902</c:v>
                </c:pt>
                <c:pt idx="18192">
                  <c:v>148.4813760656</c:v>
                </c:pt>
                <c:pt idx="18193">
                  <c:v>149.6582123112</c:v>
                </c:pt>
                <c:pt idx="18194">
                  <c:v>147.51606307824</c:v>
                </c:pt>
                <c:pt idx="18195">
                  <c:v>147.82774566672</c:v>
                </c:pt>
                <c:pt idx="18196">
                  <c:v>148.467210768</c:v>
                </c:pt>
                <c:pt idx="18197">
                  <c:v>149.156125018</c:v>
                </c:pt>
                <c:pt idx="18198">
                  <c:v>146.51675709792</c:v>
                </c:pt>
                <c:pt idx="18199">
                  <c:v>147.70485997736</c:v>
                </c:pt>
                <c:pt idx="18200">
                  <c:v>149.54702897888</c:v>
                </c:pt>
                <c:pt idx="18201">
                  <c:v>150.0593439136</c:v>
                </c:pt>
                <c:pt idx="18202">
                  <c:v>150.6740343008</c:v>
                </c:pt>
                <c:pt idx="18203">
                  <c:v>150.0973110120401</c:v>
                </c:pt>
                <c:pt idx="18204">
                  <c:v>150.02161216208</c:v>
                </c:pt>
                <c:pt idx="18205">
                  <c:v>150.36935744952</c:v>
                </c:pt>
                <c:pt idx="18206">
                  <c:v>147.67851231908</c:v>
                </c:pt>
                <c:pt idx="18207">
                  <c:v>150.260093118</c:v>
                </c:pt>
                <c:pt idx="18208">
                  <c:v>150.91557603328</c:v>
                </c:pt>
                <c:pt idx="18209">
                  <c:v>146.7034258149</c:v>
                </c:pt>
                <c:pt idx="18210">
                  <c:v>141.6105535349399</c:v>
                </c:pt>
                <c:pt idx="18211">
                  <c:v>141.96191822109</c:v>
                </c:pt>
                <c:pt idx="18212">
                  <c:v>142.72114339296</c:v>
                </c:pt>
                <c:pt idx="18213">
                  <c:v>143.52211656486</c:v>
                </c:pt>
                <c:pt idx="18214">
                  <c:v>140.8031565801</c:v>
                </c:pt>
                <c:pt idx="18215">
                  <c:v>141.5019297937</c:v>
                </c:pt>
                <c:pt idx="18216">
                  <c:v>142.83958366599</c:v>
                </c:pt>
                <c:pt idx="18217">
                  <c:v>143.68349602443</c:v>
                </c:pt>
                <c:pt idx="18218">
                  <c:v>141.19356847662</c:v>
                </c:pt>
                <c:pt idx="18219">
                  <c:v>141.74501123673</c:v>
                </c:pt>
                <c:pt idx="18220">
                  <c:v>142.91593327848</c:v>
                </c:pt>
                <c:pt idx="18221">
                  <c:v>143.90528610888</c:v>
                </c:pt>
                <c:pt idx="18222">
                  <c:v>141.98269358664</c:v>
                </c:pt>
                <c:pt idx="18223">
                  <c:v>143.5659625719</c:v>
                </c:pt>
                <c:pt idx="18224">
                  <c:v>144.61293242925</c:v>
                </c:pt>
                <c:pt idx="18225">
                  <c:v>146.2705107254999</c:v>
                </c:pt>
                <c:pt idx="18226">
                  <c:v>144.43839812661</c:v>
                </c:pt>
                <c:pt idx="18227">
                  <c:v>146.49591232782</c:v>
                </c:pt>
                <c:pt idx="18228">
                  <c:v>148.138021018</c:v>
                </c:pt>
                <c:pt idx="18229">
                  <c:v>150.9253026832</c:v>
                </c:pt>
                <c:pt idx="18230">
                  <c:v>146.70865245568</c:v>
                </c:pt>
                <c:pt idx="18231">
                  <c:v>143.42469056802</c:v>
                </c:pt>
                <c:pt idx="18232">
                  <c:v>140.9763385597</c:v>
                </c:pt>
                <c:pt idx="18233">
                  <c:v>141.3220927209</c:v>
                </c:pt>
                <c:pt idx="18234">
                  <c:v>142.70783771832</c:v>
                </c:pt>
                <c:pt idx="18235">
                  <c:v>139.9749248128</c:v>
                </c:pt>
                <c:pt idx="18236">
                  <c:v>140.465922814</c:v>
                </c:pt>
                <c:pt idx="18237">
                  <c:v>142.1369419533</c:v>
                </c:pt>
                <c:pt idx="18238">
                  <c:v>145.23876537483</c:v>
                </c:pt>
                <c:pt idx="18239">
                  <c:v>148.84994910762</c:v>
                </c:pt>
                <c:pt idx="18240">
                  <c:v>143.30003177286</c:v>
                </c:pt>
                <c:pt idx="18241">
                  <c:v>143.5039016919299</c:v>
                </c:pt>
                <c:pt idx="18242">
                  <c:v>144.23573256507</c:v>
                </c:pt>
                <c:pt idx="18243">
                  <c:v>144.2739667489199</c:v>
                </c:pt>
                <c:pt idx="18244">
                  <c:v>140.6116451684</c:v>
                </c:pt>
                <c:pt idx="18245">
                  <c:v>140.89101717432</c:v>
                </c:pt>
                <c:pt idx="18246">
                  <c:v>140.0413749245</c:v>
                </c:pt>
                <c:pt idx="18247">
                  <c:v>140.6970314855</c:v>
                </c:pt>
                <c:pt idx="18248">
                  <c:v>138.6427675255</c:v>
                </c:pt>
                <c:pt idx="18249">
                  <c:v>139.56561368568</c:v>
                </c:pt>
                <c:pt idx="18250">
                  <c:v>140.28076348286</c:v>
                </c:pt>
                <c:pt idx="18251">
                  <c:v>141.22328655918</c:v>
                </c:pt>
                <c:pt idx="18252">
                  <c:v>142.1515060196</c:v>
                </c:pt>
                <c:pt idx="18253">
                  <c:v>140.3526951757</c:v>
                </c:pt>
                <c:pt idx="18254">
                  <c:v>141.41735950076</c:v>
                </c:pt>
                <c:pt idx="18255">
                  <c:v>142.70445433827</c:v>
                </c:pt>
                <c:pt idx="18256">
                  <c:v>145.12143349473</c:v>
                </c:pt>
                <c:pt idx="18257">
                  <c:v>143.08054519755</c:v>
                </c:pt>
                <c:pt idx="18258">
                  <c:v>144.40970230794</c:v>
                </c:pt>
                <c:pt idx="18259">
                  <c:v>145.59486351309</c:v>
                </c:pt>
                <c:pt idx="18260">
                  <c:v>148.64044358204</c:v>
                </c:pt>
                <c:pt idx="18261">
                  <c:v>152.00034930652</c:v>
                </c:pt>
                <c:pt idx="18262">
                  <c:v>145.24831076211</c:v>
                </c:pt>
                <c:pt idx="18263">
                  <c:v>141.99433456054</c:v>
                </c:pt>
                <c:pt idx="18264">
                  <c:v>139.17874734274</c:v>
                </c:pt>
                <c:pt idx="18265">
                  <c:v>135.6891569715</c:v>
                </c:pt>
                <c:pt idx="18266">
                  <c:v>131.60673996603</c:v>
                </c:pt>
                <c:pt idx="18267">
                  <c:v>131.11430194356</c:v>
                </c:pt>
                <c:pt idx="18268">
                  <c:v>130.36132401648</c:v>
                </c:pt>
                <c:pt idx="18269">
                  <c:v>131.7505522565999</c:v>
                </c:pt>
                <c:pt idx="18270">
                  <c:v>132.68242165893</c:v>
                </c:pt>
                <c:pt idx="18271">
                  <c:v>135.96055481063</c:v>
                </c:pt>
                <c:pt idx="18272">
                  <c:v>137.49649028388</c:v>
                </c:pt>
                <c:pt idx="18273">
                  <c:v>136.876953492</c:v>
                </c:pt>
                <c:pt idx="18274">
                  <c:v>135.46158707027</c:v>
                </c:pt>
                <c:pt idx="18275">
                  <c:v>133.22833572737</c:v>
                </c:pt>
                <c:pt idx="18276">
                  <c:v>136.84396785336</c:v>
                </c:pt>
                <c:pt idx="18277">
                  <c:v>141.66947177152</c:v>
                </c:pt>
                <c:pt idx="18278">
                  <c:v>146.47943029254</c:v>
                </c:pt>
                <c:pt idx="18279">
                  <c:v>150.86094684392</c:v>
                </c:pt>
                <c:pt idx="18280">
                  <c:v>149.14882984576</c:v>
                </c:pt>
                <c:pt idx="18281">
                  <c:v>146.69104210488</c:v>
                </c:pt>
                <c:pt idx="18282">
                  <c:v>146.10649967577</c:v>
                </c:pt>
                <c:pt idx="18283">
                  <c:v>146.51843201655</c:v>
                </c:pt>
                <c:pt idx="18284">
                  <c:v>144.9457147515</c:v>
                </c:pt>
                <c:pt idx="18285">
                  <c:v>144.61696201518</c:v>
                </c:pt>
                <c:pt idx="18286">
                  <c:v>148.1526535656</c:v>
                </c:pt>
                <c:pt idx="18287">
                  <c:v>148.17908870766</c:v>
                </c:pt>
                <c:pt idx="18288">
                  <c:v>145.44207526023</c:v>
                </c:pt>
                <c:pt idx="18289">
                  <c:v>148.2124068744</c:v>
                </c:pt>
                <c:pt idx="18290">
                  <c:v>149.48737963896</c:v>
                </c:pt>
                <c:pt idx="18291">
                  <c:v>149.15795349224</c:v>
                </c:pt>
                <c:pt idx="18292">
                  <c:v>145.66130539977</c:v>
                </c:pt>
                <c:pt idx="18293">
                  <c:v>141.58649058048</c:v>
                </c:pt>
                <c:pt idx="18294">
                  <c:v>135.96446504858</c:v>
                </c:pt>
                <c:pt idx="18295">
                  <c:v>133.083750708</c:v>
                </c:pt>
                <c:pt idx="18296">
                  <c:v>132.72342411024</c:v>
                </c:pt>
                <c:pt idx="18297">
                  <c:v>129.20916806832</c:v>
                </c:pt>
                <c:pt idx="18298">
                  <c:v>126.45739395516</c:v>
                </c:pt>
                <c:pt idx="18299">
                  <c:v>126.23352400399</c:v>
                </c:pt>
                <c:pt idx="18300">
                  <c:v>126.2641760177</c:v>
                </c:pt>
                <c:pt idx="18301">
                  <c:v>123.36818745165</c:v>
                </c:pt>
                <c:pt idx="18302">
                  <c:v>122.95717509452</c:v>
                </c:pt>
                <c:pt idx="18303">
                  <c:v>123.0529749397</c:v>
                </c:pt>
                <c:pt idx="18304">
                  <c:v>123.63092022112</c:v>
                </c:pt>
                <c:pt idx="18305">
                  <c:v>124.4926083925</c:v>
                </c:pt>
                <c:pt idx="18306">
                  <c:v>122.63099074751</c:v>
                </c:pt>
                <c:pt idx="18307">
                  <c:v>123.36180467661</c:v>
                </c:pt>
                <c:pt idx="18308">
                  <c:v>124.44991395825</c:v>
                </c:pt>
                <c:pt idx="18309">
                  <c:v>124.65427479113</c:v>
                </c:pt>
                <c:pt idx="18310">
                  <c:v>125.05932545249</c:v>
                </c:pt>
                <c:pt idx="18311">
                  <c:v>123.18026904637</c:v>
                </c:pt>
                <c:pt idx="18312">
                  <c:v>123.60958786155</c:v>
                </c:pt>
                <c:pt idx="18313">
                  <c:v>124.04395823725</c:v>
                </c:pt>
                <c:pt idx="18314">
                  <c:v>125.1262586002</c:v>
                </c:pt>
                <c:pt idx="18315">
                  <c:v>123.90108062365</c:v>
                </c:pt>
                <c:pt idx="18316">
                  <c:v>126.44252499427</c:v>
                </c:pt>
                <c:pt idx="18317">
                  <c:v>127.35901534124</c:v>
                </c:pt>
                <c:pt idx="18318">
                  <c:v>128.10355738023</c:v>
                </c:pt>
                <c:pt idx="18319">
                  <c:v>124.36123225479</c:v>
                </c:pt>
                <c:pt idx="18320">
                  <c:v>124.20016338915</c:v>
                </c:pt>
                <c:pt idx="18321">
                  <c:v>124.0227723303</c:v>
                </c:pt>
                <c:pt idx="18322">
                  <c:v>123.84360873917</c:v>
                </c:pt>
                <c:pt idx="18323">
                  <c:v>121.1749063147</c:v>
                </c:pt>
                <c:pt idx="18324">
                  <c:v>121.8410425259</c:v>
                </c:pt>
                <c:pt idx="18325">
                  <c:v>122.5215065884</c:v>
                </c:pt>
                <c:pt idx="18326">
                  <c:v>123.2091128017</c:v>
                </c:pt>
                <c:pt idx="18327">
                  <c:v>121.37574011715</c:v>
                </c:pt>
                <c:pt idx="18328">
                  <c:v>121.7049497134</c:v>
                </c:pt>
                <c:pt idx="18329">
                  <c:v>122.5452679972</c:v>
                </c:pt>
                <c:pt idx="18330">
                  <c:v>122.69014994966</c:v>
                </c:pt>
                <c:pt idx="18331">
                  <c:v>123.91243109496</c:v>
                </c:pt>
                <c:pt idx="18332">
                  <c:v>121.59098315345</c:v>
                </c:pt>
                <c:pt idx="18333">
                  <c:v>121.76774214768</c:v>
                </c:pt>
                <c:pt idx="18334">
                  <c:v>122.5429765905</c:v>
                </c:pt>
                <c:pt idx="18335">
                  <c:v>123.3129710683</c:v>
                </c:pt>
                <c:pt idx="18336">
                  <c:v>121.22506126685</c:v>
                </c:pt>
                <c:pt idx="18337">
                  <c:v>121.7631688576</c:v>
                </c:pt>
                <c:pt idx="18338">
                  <c:v>122.4893226221</c:v>
                </c:pt>
                <c:pt idx="18339">
                  <c:v>122.7077251056</c:v>
                </c:pt>
                <c:pt idx="18340">
                  <c:v>123.6143287689</c:v>
                </c:pt>
                <c:pt idx="18341">
                  <c:v>121.7490580047</c:v>
                </c:pt>
                <c:pt idx="18342">
                  <c:v>122.1219363344</c:v>
                </c:pt>
                <c:pt idx="18343">
                  <c:v>122.84149455549</c:v>
                </c:pt>
                <c:pt idx="18344">
                  <c:v>123.38056801005</c:v>
                </c:pt>
                <c:pt idx="18345">
                  <c:v>123.77936006325</c:v>
                </c:pt>
                <c:pt idx="18346">
                  <c:v>122.13012045749</c:v>
                </c:pt>
                <c:pt idx="18347">
                  <c:v>122.52528707193</c:v>
                </c:pt>
                <c:pt idx="18348">
                  <c:v>122.9183442936</c:v>
                </c:pt>
                <c:pt idx="18349">
                  <c:v>123.77587106371</c:v>
                </c:pt>
                <c:pt idx="18350">
                  <c:v>121.74184763505</c:v>
                </c:pt>
                <c:pt idx="18351">
                  <c:v>122.55490306237</c:v>
                </c:pt>
                <c:pt idx="18352">
                  <c:v>123.1164793235</c:v>
                </c:pt>
                <c:pt idx="18353">
                  <c:v>123.40932209023</c:v>
                </c:pt>
                <c:pt idx="18354">
                  <c:v>123.97710592576</c:v>
                </c:pt>
                <c:pt idx="18355">
                  <c:v>122.07973661802</c:v>
                </c:pt>
                <c:pt idx="18356">
                  <c:v>122.41748112086</c:v>
                </c:pt>
                <c:pt idx="18357">
                  <c:v>122.99243162683</c:v>
                </c:pt>
                <c:pt idx="18358">
                  <c:v>123.84360873917</c:v>
                </c:pt>
                <c:pt idx="18359">
                  <c:v>121.82772987273</c:v>
                </c:pt>
                <c:pt idx="18360">
                  <c:v>122.28092108961</c:v>
                </c:pt>
                <c:pt idx="18361">
                  <c:v>123.05887277898</c:v>
                </c:pt>
                <c:pt idx="18362">
                  <c:v>123.67083287958</c:v>
                </c:pt>
                <c:pt idx="18363">
                  <c:v>124.00586000594</c:v>
                </c:pt>
                <c:pt idx="18364">
                  <c:v>121.82089950594</c:v>
                </c:pt>
                <c:pt idx="18365">
                  <c:v>122.50447544893</c:v>
                </c:pt>
                <c:pt idx="18366">
                  <c:v>122.96528403112</c:v>
                </c:pt>
                <c:pt idx="18367">
                  <c:v>123.49805701999</c:v>
                </c:pt>
                <c:pt idx="18368">
                  <c:v>123.78303773415</c:v>
                </c:pt>
                <c:pt idx="18369">
                  <c:v>121.69871651478</c:v>
                </c:pt>
                <c:pt idx="18370">
                  <c:v>122.43251104225</c:v>
                </c:pt>
                <c:pt idx="18371">
                  <c:v>123.13201335157</c:v>
                </c:pt>
                <c:pt idx="18372">
                  <c:v>123.43322777042</c:v>
                </c:pt>
                <c:pt idx="18373">
                  <c:v>124.12005678466</c:v>
                </c:pt>
                <c:pt idx="18374">
                  <c:v>124.75467945395</c:v>
                </c:pt>
                <c:pt idx="18375">
                  <c:v>122.32452065826</c:v>
                </c:pt>
                <c:pt idx="18376">
                  <c:v>123.07462922027</c:v>
                </c:pt>
                <c:pt idx="18377">
                  <c:v>123.31951052105</c:v>
                </c:pt>
                <c:pt idx="18378">
                  <c:v>123.69963615184</c:v>
                </c:pt>
                <c:pt idx="18379">
                  <c:v>124.33317681965</c:v>
                </c:pt>
                <c:pt idx="18380">
                  <c:v>122.28099719973</c:v>
                </c:pt>
                <c:pt idx="18381">
                  <c:v>122.62718292308</c:v>
                </c:pt>
                <c:pt idx="18382">
                  <c:v>122.77088383035</c:v>
                </c:pt>
                <c:pt idx="18383">
                  <c:v>123.44934661058</c:v>
                </c:pt>
                <c:pt idx="18384">
                  <c:v>123.76442162744</c:v>
                </c:pt>
                <c:pt idx="18385">
                  <c:v>124.29001568523</c:v>
                </c:pt>
                <c:pt idx="18386">
                  <c:v>122.43167717365</c:v>
                </c:pt>
                <c:pt idx="18387">
                  <c:v>122.53327872119</c:v>
                </c:pt>
                <c:pt idx="18388">
                  <c:v>122.842892011</c:v>
                </c:pt>
                <c:pt idx="18389">
                  <c:v>123.35404065869</c:v>
                </c:pt>
                <c:pt idx="18390">
                  <c:v>123.91561691982</c:v>
                </c:pt>
                <c:pt idx="18391">
                  <c:v>121.57653352362</c:v>
                </c:pt>
                <c:pt idx="18392">
                  <c:v>122.33892229439</c:v>
                </c:pt>
                <c:pt idx="18393">
                  <c:v>122.87169528326</c:v>
                </c:pt>
                <c:pt idx="18394">
                  <c:v>123.48365538386</c:v>
                </c:pt>
                <c:pt idx="18395">
                  <c:v>123.98040239542</c:v>
                </c:pt>
                <c:pt idx="18396">
                  <c:v>121.84935421391</c:v>
                </c:pt>
                <c:pt idx="18397">
                  <c:v>122.5694779944</c:v>
                </c:pt>
                <c:pt idx="18398">
                  <c:v>122.91485641768</c:v>
                </c:pt>
                <c:pt idx="18399">
                  <c:v>123.27276205898</c:v>
                </c:pt>
                <c:pt idx="18400">
                  <c:v>123.91561691982</c:v>
                </c:pt>
                <c:pt idx="18401">
                  <c:v>122.0213688694</c:v>
                </c:pt>
                <c:pt idx="18402">
                  <c:v>122.12277364862</c:v>
                </c:pt>
                <c:pt idx="18403">
                  <c:v>122.40894159095</c:v>
                </c:pt>
                <c:pt idx="18404">
                  <c:v>122.9470491817</c:v>
                </c:pt>
                <c:pt idx="18405">
                  <c:v>123.71836290335</c:v>
                </c:pt>
                <c:pt idx="18406">
                  <c:v>121.397246971</c:v>
                </c:pt>
                <c:pt idx="18407">
                  <c:v>121.6333104569</c:v>
                </c:pt>
                <c:pt idx="18408">
                  <c:v>122.35153181475</c:v>
                </c:pt>
                <c:pt idx="18409">
                  <c:v>122.83227325375</c:v>
                </c:pt>
                <c:pt idx="18410">
                  <c:v>123.3129710683</c:v>
                </c:pt>
                <c:pt idx="18411">
                  <c:v>122.8609345174</c:v>
                </c:pt>
                <c:pt idx="18412">
                  <c:v>121.3253269785</c:v>
                </c:pt>
                <c:pt idx="18413">
                  <c:v>121.7622611186</c:v>
                </c:pt>
                <c:pt idx="18414">
                  <c:v>122.4304484448</c:v>
                </c:pt>
                <c:pt idx="18415">
                  <c:v>122.9183442936</c:v>
                </c:pt>
                <c:pt idx="18416">
                  <c:v>123.2807520582</c:v>
                </c:pt>
                <c:pt idx="18417">
                  <c:v>121.2968234871</c:v>
                </c:pt>
                <c:pt idx="18418">
                  <c:v>121.5975126035</c:v>
                </c:pt>
                <c:pt idx="18419">
                  <c:v>120.3440215884</c:v>
                </c:pt>
                <c:pt idx="18420">
                  <c:v>107.33106229682</c:v>
                </c:pt>
                <c:pt idx="18421">
                  <c:v>94.96917703487</c:v>
                </c:pt>
                <c:pt idx="18430">
                  <c:v>95.09371034569998</c:v>
                </c:pt>
                <c:pt idx="18431">
                  <c:v>106.4197453583</c:v>
                </c:pt>
                <c:pt idx="18432">
                  <c:v>118.76403154455</c:v>
                </c:pt>
                <c:pt idx="18433">
                  <c:v>121.461811157</c:v>
                </c:pt>
                <c:pt idx="18434">
                  <c:v>122.10122993809</c:v>
                </c:pt>
                <c:pt idx="18435">
                  <c:v>122.2851188168</c:v>
                </c:pt>
                <c:pt idx="18436">
                  <c:v>122.57572390758</c:v>
                </c:pt>
                <c:pt idx="18437">
                  <c:v>123.69681919282</c:v>
                </c:pt>
                <c:pt idx="18438">
                  <c:v>121.540612773</c:v>
                </c:pt>
                <c:pt idx="18439">
                  <c:v>121.7631688576</c:v>
                </c:pt>
                <c:pt idx="18440">
                  <c:v>122.41027075121</c:v>
                </c:pt>
                <c:pt idx="18441">
                  <c:v>122.6672419594</c:v>
                </c:pt>
                <c:pt idx="18442">
                  <c:v>123.08337558795</c:v>
                </c:pt>
                <c:pt idx="18443">
                  <c:v>123.51386166055</c:v>
                </c:pt>
                <c:pt idx="18444">
                  <c:v>121.51902536326</c:v>
                </c:pt>
                <c:pt idx="18445">
                  <c:v>121.96466990684</c:v>
                </c:pt>
                <c:pt idx="18446">
                  <c:v>122.29412203855</c:v>
                </c:pt>
                <c:pt idx="18447">
                  <c:v>122.4928508858</c:v>
                </c:pt>
                <c:pt idx="18448">
                  <c:v>123.29430576951</c:v>
                </c:pt>
                <c:pt idx="18449">
                  <c:v>123.5569189927</c:v>
                </c:pt>
                <c:pt idx="18450">
                  <c:v>121.2178898686</c:v>
                </c:pt>
                <c:pt idx="18451">
                  <c:v>121.92104574215</c:v>
                </c:pt>
                <c:pt idx="18452">
                  <c:v>122.47350577695</c:v>
                </c:pt>
                <c:pt idx="18453">
                  <c:v>122.8366757673</c:v>
                </c:pt>
                <c:pt idx="18454">
                  <c:v>123.65738610105</c:v>
                </c:pt>
                <c:pt idx="18455">
                  <c:v>121.13135597596</c:v>
                </c:pt>
                <c:pt idx="18456">
                  <c:v>122.32400851067</c:v>
                </c:pt>
                <c:pt idx="18457">
                  <c:v>122.7507086595</c:v>
                </c:pt>
                <c:pt idx="18458">
                  <c:v>123.1518449462</c:v>
                </c:pt>
                <c:pt idx="18459">
                  <c:v>123.703358347</c:v>
                </c:pt>
                <c:pt idx="18460">
                  <c:v>121.62684245135</c:v>
                </c:pt>
                <c:pt idx="18461">
                  <c:v>121.8339003751</c:v>
                </c:pt>
                <c:pt idx="18462">
                  <c:v>122.0608936681</c:v>
                </c:pt>
                <c:pt idx="18463">
                  <c:v>122.7292386574</c:v>
                </c:pt>
                <c:pt idx="18464">
                  <c:v>123.0762508918</c:v>
                </c:pt>
                <c:pt idx="18465">
                  <c:v>123.6268610069</c:v>
                </c:pt>
                <c:pt idx="18466">
                  <c:v>121.6762940108</c:v>
                </c:pt>
                <c:pt idx="18467">
                  <c:v>121.75343889242</c:v>
                </c:pt>
                <c:pt idx="18468">
                  <c:v>122.23966262138</c:v>
                </c:pt>
                <c:pt idx="18469">
                  <c:v>122.85461564768</c:v>
                </c:pt>
                <c:pt idx="18470">
                  <c:v>121.93666832602</c:v>
                </c:pt>
                <c:pt idx="18471">
                  <c:v>121.08007897336</c:v>
                </c:pt>
                <c:pt idx="18472">
                  <c:v>122.005791041</c:v>
                </c:pt>
                <c:pt idx="18473">
                  <c:v>122.24683598648</c:v>
                </c:pt>
                <c:pt idx="18474">
                  <c:v>122.80457599174</c:v>
                </c:pt>
                <c:pt idx="18578">
                  <c:v>109.00902129936</c:v>
                </c:pt>
                <c:pt idx="18579">
                  <c:v>109.58392861104</c:v>
                </c:pt>
                <c:pt idx="18580">
                  <c:v>109.90218053656</c:v>
                </c:pt>
                <c:pt idx="18581">
                  <c:v>108.09146364976</c:v>
                </c:pt>
                <c:pt idx="18582">
                  <c:v>108.46128251296</c:v>
                </c:pt>
                <c:pt idx="18583">
                  <c:v>108.61452622984</c:v>
                </c:pt>
                <c:pt idx="18584">
                  <c:v>108.8986876544</c:v>
                </c:pt>
                <c:pt idx="18585">
                  <c:v>109.55450619136</c:v>
                </c:pt>
                <c:pt idx="18586">
                  <c:v>107.4534076544</c:v>
                </c:pt>
                <c:pt idx="18587">
                  <c:v>107.91616704</c:v>
                </c:pt>
                <c:pt idx="18588">
                  <c:v>107.92053707832</c:v>
                </c:pt>
                <c:pt idx="18589">
                  <c:v>108.61151809676</c:v>
                </c:pt>
                <c:pt idx="18590">
                  <c:v>108.94347273392</c:v>
                </c:pt>
                <c:pt idx="18591">
                  <c:v>106.97305676552</c:v>
                </c:pt>
                <c:pt idx="18592">
                  <c:v>107.65536850736</c:v>
                </c:pt>
                <c:pt idx="18593">
                  <c:v>108.097367314</c:v>
                </c:pt>
                <c:pt idx="18594">
                  <c:v>108.48884319616</c:v>
                </c:pt>
                <c:pt idx="18595">
                  <c:v>108.5695038928</c:v>
                </c:pt>
                <c:pt idx="18596">
                  <c:v>106.6763073222399</c:v>
                </c:pt>
                <c:pt idx="18597">
                  <c:v>107.12285635376</c:v>
                </c:pt>
                <c:pt idx="18598">
                  <c:v>107.56944362704</c:v>
                </c:pt>
                <c:pt idx="18599">
                  <c:v>108.03484584624</c:v>
                </c:pt>
                <c:pt idx="18600">
                  <c:v>108.19513182625</c:v>
                </c:pt>
                <c:pt idx="18601">
                  <c:v>106.3469339485</c:v>
                </c:pt>
                <c:pt idx="18602">
                  <c:v>106.9825107001</c:v>
                </c:pt>
                <c:pt idx="18603">
                  <c:v>107.4031111503</c:v>
                </c:pt>
                <c:pt idx="18604">
                  <c:v>107.27123094324</c:v>
                </c:pt>
                <c:pt idx="18605">
                  <c:v>107.82663662498</c:v>
                </c:pt>
                <c:pt idx="18606">
                  <c:v>106.10069377411</c:v>
                </c:pt>
                <c:pt idx="18607">
                  <c:v>106.59469303917</c:v>
                </c:pt>
                <c:pt idx="18608">
                  <c:v>106.84687945092</c:v>
                </c:pt>
                <c:pt idx="18609">
                  <c:v>107.53885740332</c:v>
                </c:pt>
                <c:pt idx="18610">
                  <c:v>107.82663662498</c:v>
                </c:pt>
                <c:pt idx="18611">
                  <c:v>105.94198328315</c:v>
                </c:pt>
                <c:pt idx="18612">
                  <c:v>106.60720079338</c:v>
                </c:pt>
                <c:pt idx="18613">
                  <c:v>106.85310205864</c:v>
                </c:pt>
                <c:pt idx="18614">
                  <c:v>107.38354142404</c:v>
                </c:pt>
                <c:pt idx="18615">
                  <c:v>107.85160294132</c:v>
                </c:pt>
                <c:pt idx="18616">
                  <c:v>105.68340752683</c:v>
                </c:pt>
                <c:pt idx="18617">
                  <c:v>106.04466796063</c:v>
                </c:pt>
                <c:pt idx="18618">
                  <c:v>106.2952927855</c:v>
                </c:pt>
                <c:pt idx="18619">
                  <c:v>106.6993022004</c:v>
                </c:pt>
                <c:pt idx="18620">
                  <c:v>107.12198146104</c:v>
                </c:pt>
                <c:pt idx="18621">
                  <c:v>105.52148408711</c:v>
                </c:pt>
                <c:pt idx="18622">
                  <c:v>105.72964181143</c:v>
                </c:pt>
                <c:pt idx="18623">
                  <c:v>106.18338709069</c:v>
                </c:pt>
                <c:pt idx="18624">
                  <c:v>106.73660409867</c:v>
                </c:pt>
                <c:pt idx="18625">
                  <c:v>107.15928335931</c:v>
                </c:pt>
                <c:pt idx="18626">
                  <c:v>105.38152855412</c:v>
                </c:pt>
                <c:pt idx="18627">
                  <c:v>105.86017955877</c:v>
                </c:pt>
                <c:pt idx="18628">
                  <c:v>106.41339656675</c:v>
                </c:pt>
                <c:pt idx="18629">
                  <c:v>107.14083208822</c:v>
                </c:pt>
                <c:pt idx="18840">
                  <c:v>110.11103921216</c:v>
                </c:pt>
                <c:pt idx="18841">
                  <c:v>110.22058612304</c:v>
                </c:pt>
                <c:pt idx="18842">
                  <c:v>110.7264957608</c:v>
                </c:pt>
                <c:pt idx="18843">
                  <c:v>110.8172146356</c:v>
                </c:pt>
                <c:pt idx="18844">
                  <c:v>112.01520776024</c:v>
                </c:pt>
                <c:pt idx="18845">
                  <c:v>109.82490547168</c:v>
                </c:pt>
                <c:pt idx="18846">
                  <c:v>110.31787947168</c:v>
                </c:pt>
                <c:pt idx="18847">
                  <c:v>110.62665785876</c:v>
                </c:pt>
                <c:pt idx="18848">
                  <c:v>111.17049927732</c:v>
                </c:pt>
                <c:pt idx="18849">
                  <c:v>111.61073685876</c:v>
                </c:pt>
                <c:pt idx="18850">
                  <c:v>109.4343808208</c:v>
                </c:pt>
                <c:pt idx="18851">
                  <c:v>109.9319291184</c:v>
                </c:pt>
                <c:pt idx="18852">
                  <c:v>110.494106834</c:v>
                </c:pt>
                <c:pt idx="18853">
                  <c:v>110.9916551316</c:v>
                </c:pt>
                <c:pt idx="18854">
                  <c:v>110.5845880192</c:v>
                </c:pt>
                <c:pt idx="18855">
                  <c:v>109.5571570708</c:v>
                </c:pt>
                <c:pt idx="18856">
                  <c:v>110.24471711728</c:v>
                </c:pt>
                <c:pt idx="18857">
                  <c:v>110.04142686944</c:v>
                </c:pt>
                <c:pt idx="18858">
                  <c:v>110.54995833728</c:v>
                </c:pt>
                <c:pt idx="18859">
                  <c:v>111.00056426272</c:v>
                </c:pt>
                <c:pt idx="18860">
                  <c:v>109.06295486944</c:v>
                </c:pt>
                <c:pt idx="18861">
                  <c:v>109.76787985628</c:v>
                </c:pt>
                <c:pt idx="18862">
                  <c:v>109.8055302286</c:v>
                </c:pt>
                <c:pt idx="18863">
                  <c:v>110.26812753764</c:v>
                </c:pt>
                <c:pt idx="18864">
                  <c:v>110.4995502292</c:v>
                </c:pt>
                <c:pt idx="18865">
                  <c:v>108.79681652196</c:v>
                </c:pt>
                <c:pt idx="18866">
                  <c:v>109.0438824736</c:v>
                </c:pt>
                <c:pt idx="18867">
                  <c:v>109.537682718</c:v>
                </c:pt>
                <c:pt idx="18868">
                  <c:v>109.8204645994</c:v>
                </c:pt>
                <c:pt idx="18869">
                  <c:v>110.55729347136</c:v>
                </c:pt>
                <c:pt idx="18870">
                  <c:v>108.19773472144</c:v>
                </c:pt>
                <c:pt idx="18871">
                  <c:v>108.70875049632</c:v>
                </c:pt>
                <c:pt idx="18872">
                  <c:v>108.94580724788</c:v>
                </c:pt>
                <c:pt idx="18873">
                  <c:v>109.22571382432</c:v>
                </c:pt>
                <c:pt idx="18874">
                  <c:v>109.88112784512</c:v>
                </c:pt>
                <c:pt idx="18875">
                  <c:v>107.972108766</c:v>
                </c:pt>
                <c:pt idx="18876">
                  <c:v>108.44300865072</c:v>
                </c:pt>
                <c:pt idx="18877">
                  <c:v>108.94571197848</c:v>
                </c:pt>
                <c:pt idx="18878">
                  <c:v>109.39753753544</c:v>
                </c:pt>
                <c:pt idx="18879">
                  <c:v>109.81752095904</c:v>
                </c:pt>
                <c:pt idx="18880">
                  <c:v>107.88300495904</c:v>
                </c:pt>
                <c:pt idx="18881">
                  <c:v>108.3920921896</c:v>
                </c:pt>
                <c:pt idx="18882">
                  <c:v>108.728866903</c:v>
                </c:pt>
                <c:pt idx="18883">
                  <c:v>108.9810878848</c:v>
                </c:pt>
                <c:pt idx="18884">
                  <c:v>109.61165722016</c:v>
                </c:pt>
                <c:pt idx="18885">
                  <c:v>108.004825153</c:v>
                </c:pt>
                <c:pt idx="18886">
                  <c:v>107.8147276544</c:v>
                </c:pt>
                <c:pt idx="18887">
                  <c:v>108.3218475008</c:v>
                </c:pt>
                <c:pt idx="18888">
                  <c:v>108.7782476544</c:v>
                </c:pt>
                <c:pt idx="18889">
                  <c:v>109.2156471936</c:v>
                </c:pt>
                <c:pt idx="18890">
                  <c:v>107.3646867328</c:v>
                </c:pt>
                <c:pt idx="18891">
                  <c:v>107.5296991878</c:v>
                </c:pt>
                <c:pt idx="18892">
                  <c:v>107.91559050108</c:v>
                </c:pt>
                <c:pt idx="18893">
                  <c:v>108.33313936528</c:v>
                </c:pt>
                <c:pt idx="18894">
                  <c:v>108.78865421096</c:v>
                </c:pt>
                <c:pt idx="18895">
                  <c:v>106.72714413952</c:v>
                </c:pt>
                <c:pt idx="18896">
                  <c:v>107.41580124336</c:v>
                </c:pt>
                <c:pt idx="18897">
                  <c:v>107.42051708608</c:v>
                </c:pt>
                <c:pt idx="18898">
                  <c:v>107.83644291068</c:v>
                </c:pt>
                <c:pt idx="18899">
                  <c:v>108.74437979892</c:v>
                </c:pt>
                <c:pt idx="18900">
                  <c:v>106.55080871512</c:v>
                </c:pt>
                <c:pt idx="18901">
                  <c:v>107.017612564</c:v>
                </c:pt>
                <c:pt idx="18902">
                  <c:v>107.21253501552</c:v>
                </c:pt>
                <c:pt idx="18903">
                  <c:v>107.92687163952</c:v>
                </c:pt>
                <c:pt idx="18904">
                  <c:v>108.1767319248</c:v>
                </c:pt>
                <c:pt idx="18905">
                  <c:v>108.66829455988</c:v>
                </c:pt>
                <c:pt idx="18906">
                  <c:v>106.57565500992</c:v>
                </c:pt>
                <c:pt idx="18907">
                  <c:v>107.24403119496</c:v>
                </c:pt>
                <c:pt idx="18908">
                  <c:v>107.52538911952</c:v>
                </c:pt>
                <c:pt idx="18909">
                  <c:v>107.77974320498</c:v>
                </c:pt>
                <c:pt idx="18910">
                  <c:v>108.47516147088</c:v>
                </c:pt>
                <c:pt idx="18911">
                  <c:v>106.41756261808</c:v>
                </c:pt>
                <c:pt idx="18912">
                  <c:v>106.86323879385</c:v>
                </c:pt>
                <c:pt idx="18913">
                  <c:v>107.29639619034</c:v>
                </c:pt>
                <c:pt idx="18914">
                  <c:v>107.49971971025</c:v>
                </c:pt>
                <c:pt idx="18915">
                  <c:v>108.15641342667</c:v>
                </c:pt>
                <c:pt idx="18916">
                  <c:v>106.23550598038</c:v>
                </c:pt>
                <c:pt idx="18917">
                  <c:v>106.68122032316</c:v>
                </c:pt>
                <c:pt idx="18918">
                  <c:v>107.10178260635</c:v>
                </c:pt>
                <c:pt idx="18919">
                  <c:v>107.73923704144</c:v>
                </c:pt>
                <c:pt idx="18920">
                  <c:v>107.96805923232</c:v>
                </c:pt>
                <c:pt idx="18921">
                  <c:v>106.3554971976</c:v>
                </c:pt>
                <c:pt idx="18922">
                  <c:v>106.2404280175</c:v>
                </c:pt>
                <c:pt idx="18923">
                  <c:v>106.8695363505</c:v>
                </c:pt>
                <c:pt idx="18924">
                  <c:v>107.30265557998</c:v>
                </c:pt>
                <c:pt idx="18925">
                  <c:v>108.00972100992</c:v>
                </c:pt>
                <c:pt idx="18926">
                  <c:v>108.26938777627</c:v>
                </c:pt>
                <c:pt idx="18927">
                  <c:v>106.9544589084</c:v>
                </c:pt>
                <c:pt idx="18928">
                  <c:v>82.19680070223986</c:v>
                </c:pt>
                <c:pt idx="19015">
                  <c:v>99.54997077589998</c:v>
                </c:pt>
                <c:pt idx="19016">
                  <c:v>124.802091242</c:v>
                </c:pt>
                <c:pt idx="19017">
                  <c:v>126.90054827239</c:v>
                </c:pt>
                <c:pt idx="19018">
                  <c:v>124.28042225298</c:v>
                </c:pt>
                <c:pt idx="19019">
                  <c:v>125.35483182235</c:v>
                </c:pt>
                <c:pt idx="19020">
                  <c:v>125.60312607472</c:v>
                </c:pt>
                <c:pt idx="19021">
                  <c:v>126.3369180411</c:v>
                </c:pt>
                <c:pt idx="19022">
                  <c:v>126.77994555226</c:v>
                </c:pt>
                <c:pt idx="19023">
                  <c:v>127.36327109467</c:v>
                </c:pt>
                <c:pt idx="19024">
                  <c:v>125.75843599265</c:v>
                </c:pt>
                <c:pt idx="19025">
                  <c:v>126.72615234464</c:v>
                </c:pt>
                <c:pt idx="19026">
                  <c:v>127.30691052657</c:v>
                </c:pt>
                <c:pt idx="19027">
                  <c:v>127.5097552074</c:v>
                </c:pt>
                <c:pt idx="19028">
                  <c:v>126.4337417942</c:v>
                </c:pt>
                <c:pt idx="19029">
                  <c:v>125.8623465466</c:v>
                </c:pt>
                <c:pt idx="19030">
                  <c:v>126.86761850089</c:v>
                </c:pt>
                <c:pt idx="19031">
                  <c:v>126.89382686525</c:v>
                </c:pt>
                <c:pt idx="19032">
                  <c:v>127.76852025306</c:v>
                </c:pt>
                <c:pt idx="19033">
                  <c:v>128.97763286208</c:v>
                </c:pt>
                <c:pt idx="19034">
                  <c:v>126.9112191606001</c:v>
                </c:pt>
                <c:pt idx="19035">
                  <c:v>127.00275606756</c:v>
                </c:pt>
                <c:pt idx="19036">
                  <c:v>128.68066957584</c:v>
                </c:pt>
                <c:pt idx="19037">
                  <c:v>131.09869427292</c:v>
                </c:pt>
                <c:pt idx="19038">
                  <c:v>131.73299235624</c:v>
                </c:pt>
                <c:pt idx="19039">
                  <c:v>127.75159260828</c:v>
                </c:pt>
                <c:pt idx="19040">
                  <c:v>128.6978336976</c:v>
                </c:pt>
                <c:pt idx="19041">
                  <c:v>130.1055285168</c:v>
                </c:pt>
                <c:pt idx="19042">
                  <c:v>131.30199188136</c:v>
                </c:pt>
                <c:pt idx="19043">
                  <c:v>131.60307532152</c:v>
                </c:pt>
                <c:pt idx="19044">
                  <c:v>129.8961633312</c:v>
                </c:pt>
                <c:pt idx="19045">
                  <c:v>130.232539992</c:v>
                </c:pt>
                <c:pt idx="19046">
                  <c:v>133.09177262598</c:v>
                </c:pt>
                <c:pt idx="19047">
                  <c:v>133.45776852051</c:v>
                </c:pt>
                <c:pt idx="19048">
                  <c:v>131.8913754544801</c:v>
                </c:pt>
                <c:pt idx="19049">
                  <c:v>127.46808470544</c:v>
                </c:pt>
                <c:pt idx="19050">
                  <c:v>129.2566542911999</c:v>
                </c:pt>
                <c:pt idx="19051">
                  <c:v>133.02156558478</c:v>
                </c:pt>
                <c:pt idx="19052">
                  <c:v>134.18352891862</c:v>
                </c:pt>
                <c:pt idx="19053">
                  <c:v>132.1731503514</c:v>
                </c:pt>
                <c:pt idx="19054">
                  <c:v>134.71459889588</c:v>
                </c:pt>
                <c:pt idx="19055">
                  <c:v>130.2417597504</c:v>
                </c:pt>
                <c:pt idx="19056">
                  <c:v>129.90349557984</c:v>
                </c:pt>
                <c:pt idx="19057">
                  <c:v>129.60437635584</c:v>
                </c:pt>
                <c:pt idx="19058">
                  <c:v>129.45652378632</c:v>
                </c:pt>
                <c:pt idx="19059">
                  <c:v>130.181343084</c:v>
                </c:pt>
                <c:pt idx="19060">
                  <c:v>128.16049599108</c:v>
                </c:pt>
                <c:pt idx="19061">
                  <c:v>127.869034011</c:v>
                </c:pt>
                <c:pt idx="19062">
                  <c:v>129.4148480256</c:v>
                </c:pt>
                <c:pt idx="19063">
                  <c:v>129.17774694624</c:v>
                </c:pt>
                <c:pt idx="19064">
                  <c:v>131.06671356096</c:v>
                </c:pt>
                <c:pt idx="19065">
                  <c:v>128.9171577204</c:v>
                </c:pt>
                <c:pt idx="19066">
                  <c:v>127.77128952564</c:v>
                </c:pt>
                <c:pt idx="19067">
                  <c:v>130.14764909712</c:v>
                </c:pt>
                <c:pt idx="19068">
                  <c:v>130.51390256832</c:v>
                </c:pt>
                <c:pt idx="19069">
                  <c:v>129.36599983152</c:v>
                </c:pt>
                <c:pt idx="19070">
                  <c:v>128.90016684324</c:v>
                </c:pt>
                <c:pt idx="19071">
                  <c:v>126.24964906122</c:v>
                </c:pt>
                <c:pt idx="19072">
                  <c:v>126.76336360238</c:v>
                </c:pt>
                <c:pt idx="19073">
                  <c:v>127.30691052657</c:v>
                </c:pt>
                <c:pt idx="19074">
                  <c:v>127.63186108783</c:v>
                </c:pt>
                <c:pt idx="19075">
                  <c:v>128.21161497931</c:v>
                </c:pt>
                <c:pt idx="19076">
                  <c:v>125.79552434495</c:v>
                </c:pt>
                <c:pt idx="19077">
                  <c:v>126.97267959888</c:v>
                </c:pt>
                <c:pt idx="19078">
                  <c:v>126.8122054184</c:v>
                </c:pt>
                <c:pt idx="19079">
                  <c:v>127.53523543925</c:v>
                </c:pt>
                <c:pt idx="19080">
                  <c:v>128.26289549856</c:v>
                </c:pt>
                <c:pt idx="19081">
                  <c:v>128.60242363363</c:v>
                </c:pt>
                <c:pt idx="19082">
                  <c:v>127.56071370732</c:v>
                </c:pt>
                <c:pt idx="19083">
                  <c:v>127.4512369632</c:v>
                </c:pt>
                <c:pt idx="19084">
                  <c:v>127.17096849465</c:v>
                </c:pt>
                <c:pt idx="19085">
                  <c:v>127.86530573852</c:v>
                </c:pt>
                <c:pt idx="19086">
                  <c:v>129.0748978368</c:v>
                </c:pt>
                <c:pt idx="19087">
                  <c:v>131.31467711915</c:v>
                </c:pt>
                <c:pt idx="19088">
                  <c:v>131.39278340688</c:v>
                </c:pt>
                <c:pt idx="19089">
                  <c:v>136.80973200037</c:v>
                </c:pt>
                <c:pt idx="19090">
                  <c:v>135.20681663528</c:v>
                </c:pt>
                <c:pt idx="19091">
                  <c:v>136.82505475386</c:v>
                </c:pt>
                <c:pt idx="19092">
                  <c:v>129.10187120112</c:v>
                </c:pt>
                <c:pt idx="19093">
                  <c:v>127.374667398</c:v>
                </c:pt>
                <c:pt idx="19094">
                  <c:v>132.50113895641</c:v>
                </c:pt>
                <c:pt idx="19095">
                  <c:v>137.68773912346</c:v>
                </c:pt>
                <c:pt idx="19096">
                  <c:v>137.40405698645</c:v>
                </c:pt>
                <c:pt idx="19097">
                  <c:v>134.47894188237</c:v>
                </c:pt>
                <c:pt idx="19098">
                  <c:v>131.82576272105</c:v>
                </c:pt>
                <c:pt idx="19099">
                  <c:v>133.02799612575</c:v>
                </c:pt>
                <c:pt idx="19100">
                  <c:v>134.83298540866</c:v>
                </c:pt>
                <c:pt idx="19101">
                  <c:v>131.9222409626401</c:v>
                </c:pt>
                <c:pt idx="19102">
                  <c:v>129.5015913648</c:v>
                </c:pt>
                <c:pt idx="19103">
                  <c:v>126.92442251355</c:v>
                </c:pt>
                <c:pt idx="19104">
                  <c:v>123.06886875085</c:v>
                </c:pt>
                <c:pt idx="19105">
                  <c:v>126.46553773295</c:v>
                </c:pt>
                <c:pt idx="19106">
                  <c:v>131.04252841968</c:v>
                </c:pt>
                <c:pt idx="19107">
                  <c:v>133.17803801756</c:v>
                </c:pt>
                <c:pt idx="19108">
                  <c:v>131.26368939552</c:v>
                </c:pt>
                <c:pt idx="19109">
                  <c:v>129.3653749866</c:v>
                </c:pt>
                <c:pt idx="19110">
                  <c:v>98.65944047626976</c:v>
                </c:pt>
                <c:pt idx="19141">
                  <c:v>104.747254638</c:v>
                </c:pt>
                <c:pt idx="19142">
                  <c:v>107.33968325376</c:v>
                </c:pt>
                <c:pt idx="19175">
                  <c:v>125.1389716164899</c:v>
                </c:pt>
                <c:pt idx="19176">
                  <c:v>145.20133242584</c:v>
                </c:pt>
                <c:pt idx="19177">
                  <c:v>149.36039338576</c:v>
                </c:pt>
                <c:pt idx="19178">
                  <c:v>150.27988709344</c:v>
                </c:pt>
                <c:pt idx="19179">
                  <c:v>147.47936762208</c:v>
                </c:pt>
                <c:pt idx="19180">
                  <c:v>148.1502614476</c:v>
                </c:pt>
                <c:pt idx="19181">
                  <c:v>146.51314249539</c:v>
                </c:pt>
                <c:pt idx="19182">
                  <c:v>145.87787447181</c:v>
                </c:pt>
                <c:pt idx="19183">
                  <c:v>144.00001973205</c:v>
                </c:pt>
                <c:pt idx="19184">
                  <c:v>143.80470905202</c:v>
                </c:pt>
                <c:pt idx="19185">
                  <c:v>145.97601240321</c:v>
                </c:pt>
                <c:pt idx="19186">
                  <c:v>143.920315815</c:v>
                </c:pt>
                <c:pt idx="19187">
                  <c:v>144.363080649</c:v>
                </c:pt>
                <c:pt idx="19188">
                  <c:v>145.44171919017</c:v>
                </c:pt>
                <c:pt idx="19189">
                  <c:v>146.1687026205</c:v>
                </c:pt>
                <c:pt idx="19190">
                  <c:v>147.8844686012</c:v>
                </c:pt>
                <c:pt idx="19191">
                  <c:v>149.70537094952</c:v>
                </c:pt>
                <c:pt idx="19192">
                  <c:v>149.7718789798</c:v>
                </c:pt>
                <c:pt idx="19193">
                  <c:v>149.40279437268</c:v>
                </c:pt>
                <c:pt idx="19194">
                  <c:v>147.66258215072</c:v>
                </c:pt>
                <c:pt idx="19195">
                  <c:v>150.55917461504</c:v>
                </c:pt>
                <c:pt idx="19196">
                  <c:v>120.5440854254</c:v>
                </c:pt>
                <c:pt idx="19252">
                  <c:v>115.7044342016</c:v>
                </c:pt>
                <c:pt idx="19253">
                  <c:v>143.54180539072</c:v>
                </c:pt>
                <c:pt idx="19254">
                  <c:v>154.1169223617499</c:v>
                </c:pt>
                <c:pt idx="19255">
                  <c:v>154.89452085682</c:v>
                </c:pt>
                <c:pt idx="19256">
                  <c:v>150.92998227712</c:v>
                </c:pt>
                <c:pt idx="19257">
                  <c:v>151.6739639338799</c:v>
                </c:pt>
                <c:pt idx="19258">
                  <c:v>152.43734313423</c:v>
                </c:pt>
                <c:pt idx="19259">
                  <c:v>155.5427570954</c:v>
                </c:pt>
                <c:pt idx="19260">
                  <c:v>155.55474082083</c:v>
                </c:pt>
                <c:pt idx="19261">
                  <c:v>154.06837052469</c:v>
                </c:pt>
                <c:pt idx="19262">
                  <c:v>153.74325693991</c:v>
                </c:pt>
                <c:pt idx="19263">
                  <c:v>154.02481171953</c:v>
                </c:pt>
                <c:pt idx="19264">
                  <c:v>153.06592842891</c:v>
                </c:pt>
                <c:pt idx="19265">
                  <c:v>153.80615765495</c:v>
                </c:pt>
                <c:pt idx="19266">
                  <c:v>153.29983123926</c:v>
                </c:pt>
                <c:pt idx="19267">
                  <c:v>152.52994629456</c:v>
                </c:pt>
                <c:pt idx="19268">
                  <c:v>147.54042145024</c:v>
                </c:pt>
                <c:pt idx="19269">
                  <c:v>144.8910089127001</c:v>
                </c:pt>
                <c:pt idx="19270">
                  <c:v>143.52763271199</c:v>
                </c:pt>
                <c:pt idx="19271">
                  <c:v>141.8825365545</c:v>
                </c:pt>
                <c:pt idx="19272">
                  <c:v>141.2940573429</c:v>
                </c:pt>
                <c:pt idx="19273">
                  <c:v>142.22818502592</c:v>
                </c:pt>
                <c:pt idx="19274">
                  <c:v>144.76839418548</c:v>
                </c:pt>
                <c:pt idx="19275">
                  <c:v>139.79905630306</c:v>
                </c:pt>
                <c:pt idx="19276">
                  <c:v>138.10954253446</c:v>
                </c:pt>
                <c:pt idx="19277">
                  <c:v>135.50175516491</c:v>
                </c:pt>
                <c:pt idx="19278">
                  <c:v>133.41764040752</c:v>
                </c:pt>
                <c:pt idx="19279">
                  <c:v>131.3319709008</c:v>
                </c:pt>
                <c:pt idx="19280">
                  <c:v>129.7367209698</c:v>
                </c:pt>
                <c:pt idx="19281">
                  <c:v>126.86827135608</c:v>
                </c:pt>
                <c:pt idx="19282">
                  <c:v>127.106942946</c:v>
                </c:pt>
                <c:pt idx="19283">
                  <c:v>127.13381868963</c:v>
                </c:pt>
                <c:pt idx="19284">
                  <c:v>127.7387331392</c:v>
                </c:pt>
                <c:pt idx="19285">
                  <c:v>128.33748624696</c:v>
                </c:pt>
                <c:pt idx="19286">
                  <c:v>128.36030458821</c:v>
                </c:pt>
                <c:pt idx="19287">
                  <c:v>125.95935155696</c:v>
                </c:pt>
                <c:pt idx="19288">
                  <c:v>126.36818018982</c:v>
                </c:pt>
                <c:pt idx="19289">
                  <c:v>126.61182905275</c:v>
                </c:pt>
                <c:pt idx="19290">
                  <c:v>127.32706998679</c:v>
                </c:pt>
                <c:pt idx="19291">
                  <c:v>127.54688867935</c:v>
                </c:pt>
                <c:pt idx="19292">
                  <c:v>128.0069737504</c:v>
                </c:pt>
                <c:pt idx="19293">
                  <c:v>125.69165891065</c:v>
                </c:pt>
                <c:pt idx="19294">
                  <c:v>125.73369533194</c:v>
                </c:pt>
                <c:pt idx="19295">
                  <c:v>126.19225574755</c:v>
                </c:pt>
                <c:pt idx="19296">
                  <c:v>126.64344106184</c:v>
                </c:pt>
                <c:pt idx="19297">
                  <c:v>127.32812029366</c:v>
                </c:pt>
                <c:pt idx="19298">
                  <c:v>127.42007520694</c:v>
                </c:pt>
                <c:pt idx="19299">
                  <c:v>125.45375737587</c:v>
                </c:pt>
                <c:pt idx="19300">
                  <c:v>125.71890015917</c:v>
                </c:pt>
                <c:pt idx="19301">
                  <c:v>126.01941798446</c:v>
                </c:pt>
                <c:pt idx="19302">
                  <c:v>126.74700727123</c:v>
                </c:pt>
                <c:pt idx="19303">
                  <c:v>127.25732830647</c:v>
                </c:pt>
                <c:pt idx="19304">
                  <c:v>124.74196512648</c:v>
                </c:pt>
                <c:pt idx="19305">
                  <c:v>125.17762979696</c:v>
                </c:pt>
                <c:pt idx="19306">
                  <c:v>125.70187303245</c:v>
                </c:pt>
                <c:pt idx="19307">
                  <c:v>126.04546067481</c:v>
                </c:pt>
                <c:pt idx="19308">
                  <c:v>126.55408495709</c:v>
                </c:pt>
                <c:pt idx="19309">
                  <c:v>127.29682594707</c:v>
                </c:pt>
                <c:pt idx="19310">
                  <c:v>124.78488101856</c:v>
                </c:pt>
                <c:pt idx="19311">
                  <c:v>125.2861547208</c:v>
                </c:pt>
                <c:pt idx="19312">
                  <c:v>125.56289578975</c:v>
                </c:pt>
                <c:pt idx="19313">
                  <c:v>126.21788554205</c:v>
                </c:pt>
                <c:pt idx="19314">
                  <c:v>127.09224602136</c:v>
                </c:pt>
                <c:pt idx="19315">
                  <c:v>124.46410977506</c:v>
                </c:pt>
                <c:pt idx="19316">
                  <c:v>124.94901445701</c:v>
                </c:pt>
                <c:pt idx="19317">
                  <c:v>125.29735820837</c:v>
                </c:pt>
                <c:pt idx="19318">
                  <c:v>126.04376885964</c:v>
                </c:pt>
                <c:pt idx="19319">
                  <c:v>126.63150639077</c:v>
                </c:pt>
                <c:pt idx="19320">
                  <c:v>124.2484971231</c:v>
                </c:pt>
                <c:pt idx="19321">
                  <c:v>125.06658876589</c:v>
                </c:pt>
                <c:pt idx="19322">
                  <c:v>125.38539136379</c:v>
                </c:pt>
                <c:pt idx="19323">
                  <c:v>125.85481233337</c:v>
                </c:pt>
                <c:pt idx="19324">
                  <c:v>126.00306171158</c:v>
                </c:pt>
                <c:pt idx="19325">
                  <c:v>124.04751206738</c:v>
                </c:pt>
                <c:pt idx="19326">
                  <c:v>124.60403169238</c:v>
                </c:pt>
                <c:pt idx="19327">
                  <c:v>125.14590372085</c:v>
                </c:pt>
                <c:pt idx="19328">
                  <c:v>125.45476586342</c:v>
                </c:pt>
                <c:pt idx="19329">
                  <c:v>126.03230771256</c:v>
                </c:pt>
                <c:pt idx="19330">
                  <c:v>123.5944405346</c:v>
                </c:pt>
                <c:pt idx="19331">
                  <c:v>124.40208761538</c:v>
                </c:pt>
                <c:pt idx="19332">
                  <c:v>124.78401082305</c:v>
                </c:pt>
                <c:pt idx="19333">
                  <c:v>125.16389767847</c:v>
                </c:pt>
                <c:pt idx="19334">
                  <c:v>125.73945236744</c:v>
                </c:pt>
                <c:pt idx="19335">
                  <c:v>123.29431520879</c:v>
                </c:pt>
                <c:pt idx="19336">
                  <c:v>123.85439355124</c:v>
                </c:pt>
                <c:pt idx="19337">
                  <c:v>124.41442767116</c:v>
                </c:pt>
                <c:pt idx="19338">
                  <c:v>124.83581042137</c:v>
                </c:pt>
                <c:pt idx="19339">
                  <c:v>122.54403469878</c:v>
                </c:pt>
                <c:pt idx="19340">
                  <c:v>123.13840331164</c:v>
                </c:pt>
                <c:pt idx="19341">
                  <c:v>123.67481591635</c:v>
                </c:pt>
                <c:pt idx="19342">
                  <c:v>124.24745653528</c:v>
                </c:pt>
                <c:pt idx="19343">
                  <c:v>124.63010292375</c:v>
                </c:pt>
                <c:pt idx="19344">
                  <c:v>122.26555853447</c:v>
                </c:pt>
                <c:pt idx="19345">
                  <c:v>122.7784531272</c:v>
                </c:pt>
                <c:pt idx="19346">
                  <c:v>122.87169528326</c:v>
                </c:pt>
                <c:pt idx="19347">
                  <c:v>123.56471261921</c:v>
                </c:pt>
                <c:pt idx="19348">
                  <c:v>123.73273994344</c:v>
                </c:pt>
                <c:pt idx="19349">
                  <c:v>121.397246971</c:v>
                </c:pt>
                <c:pt idx="19350">
                  <c:v>121.8123868233</c:v>
                </c:pt>
                <c:pt idx="19351">
                  <c:v>122.3997416272</c:v>
                </c:pt>
                <c:pt idx="19352">
                  <c:v>122.9655828793</c:v>
                </c:pt>
                <c:pt idx="19353">
                  <c:v>123.33366601154</c:v>
                </c:pt>
                <c:pt idx="19354">
                  <c:v>120.75037176352</c:v>
                </c:pt>
                <c:pt idx="19355">
                  <c:v>121.313342271</c:v>
                </c:pt>
                <c:pt idx="19356">
                  <c:v>121.81214783146</c:v>
                </c:pt>
                <c:pt idx="19357">
                  <c:v>121.69904276866</c:v>
                </c:pt>
                <c:pt idx="19358">
                  <c:v>90.92041468260002</c:v>
                </c:pt>
                <c:pt idx="19401">
                  <c:v>93.25048105126001</c:v>
                </c:pt>
                <c:pt idx="19402">
                  <c:v>106.4149283696</c:v>
                </c:pt>
                <c:pt idx="19403">
                  <c:v>118.4594317453</c:v>
                </c:pt>
                <c:pt idx="19404">
                  <c:v>119.15749872224</c:v>
                </c:pt>
                <c:pt idx="19405">
                  <c:v>119.6748034655</c:v>
                </c:pt>
                <c:pt idx="19406">
                  <c:v>119.9946149242001</c:v>
                </c:pt>
                <c:pt idx="19407">
                  <c:v>120.4761337009</c:v>
                </c:pt>
                <c:pt idx="19408">
                  <c:v>118.4035961025</c:v>
                </c:pt>
                <c:pt idx="19409">
                  <c:v>118.864155299</c:v>
                </c:pt>
                <c:pt idx="19410">
                  <c:v>119.3805501383</c:v>
                </c:pt>
                <c:pt idx="19411">
                  <c:v>119.8759853974</c:v>
                </c:pt>
                <c:pt idx="19682">
                  <c:v>102.74044635701</c:v>
                </c:pt>
                <c:pt idx="19683">
                  <c:v>102.79551635626</c:v>
                </c:pt>
                <c:pt idx="19684">
                  <c:v>103.25484848126</c:v>
                </c:pt>
                <c:pt idx="19685">
                  <c:v>103.96152722865</c:v>
                </c:pt>
                <c:pt idx="19686">
                  <c:v>104.14327030415</c:v>
                </c:pt>
                <c:pt idx="19687">
                  <c:v>102.24553044307</c:v>
                </c:pt>
                <c:pt idx="19688">
                  <c:v>102.70486256807</c:v>
                </c:pt>
                <c:pt idx="19689">
                  <c:v>103.20648999514</c:v>
                </c:pt>
                <c:pt idx="19690">
                  <c:v>103.65979568266</c:v>
                </c:pt>
                <c:pt idx="19691">
                  <c:v>104.08285894307</c:v>
                </c:pt>
                <c:pt idx="19692">
                  <c:v>102.55046022039</c:v>
                </c:pt>
                <c:pt idx="19693">
                  <c:v>102.78948991878</c:v>
                </c:pt>
                <c:pt idx="19694">
                  <c:v>103.33947583197</c:v>
                </c:pt>
                <c:pt idx="19695">
                  <c:v>103.87130893958</c:v>
                </c:pt>
                <c:pt idx="19696">
                  <c:v>104.36690992917</c:v>
                </c:pt>
                <c:pt idx="19697">
                  <c:v>102.52355499169</c:v>
                </c:pt>
                <c:pt idx="19698">
                  <c:v>102.73116169246</c:v>
                </c:pt>
                <c:pt idx="19699">
                  <c:v>103.27296454027</c:v>
                </c:pt>
                <c:pt idx="19700">
                  <c:v>103.51524166207</c:v>
                </c:pt>
                <c:pt idx="19701">
                  <c:v>104.22187121738</c:v>
                </c:pt>
                <c:pt idx="19702">
                  <c:v>102.41474839792</c:v>
                </c:pt>
                <c:pt idx="19703">
                  <c:v>102.63464148854</c:v>
                </c:pt>
                <c:pt idx="19704">
                  <c:v>103.15937841783</c:v>
                </c:pt>
                <c:pt idx="19705">
                  <c:v>103.98011553335</c:v>
                </c:pt>
                <c:pt idx="19706">
                  <c:v>104.20283809957</c:v>
                </c:pt>
                <c:pt idx="19707">
                  <c:v>102.28482909295</c:v>
                </c:pt>
                <c:pt idx="19708">
                  <c:v>102.84990127986</c:v>
                </c:pt>
                <c:pt idx="19709">
                  <c:v>103.26091166531</c:v>
                </c:pt>
                <c:pt idx="19710">
                  <c:v>103.72627022779</c:v>
                </c:pt>
                <c:pt idx="19711">
                  <c:v>104.10703818613</c:v>
                </c:pt>
                <c:pt idx="19712">
                  <c:v>102.26368324865</c:v>
                </c:pt>
                <c:pt idx="19713">
                  <c:v>102.55018631011</c:v>
                </c:pt>
                <c:pt idx="19714">
                  <c:v>102.9723888586399</c:v>
                </c:pt>
                <c:pt idx="19715">
                  <c:v>103.20188774455</c:v>
                </c:pt>
                <c:pt idx="19716">
                  <c:v>103.85298903217</c:v>
                </c:pt>
                <c:pt idx="19717">
                  <c:v>102.28786249171</c:v>
                </c:pt>
                <c:pt idx="19718">
                  <c:v>102.70486256807</c:v>
                </c:pt>
                <c:pt idx="19719">
                  <c:v>103.15210507154</c:v>
                </c:pt>
                <c:pt idx="19720">
                  <c:v>103.39459140717</c:v>
                </c:pt>
                <c:pt idx="19721">
                  <c:v>104.10703818613</c:v>
                </c:pt>
                <c:pt idx="19722">
                  <c:v>101.85357922845</c:v>
                </c:pt>
                <c:pt idx="19723">
                  <c:v>102.66859370348</c:v>
                </c:pt>
                <c:pt idx="19724">
                  <c:v>102.85177527555</c:v>
                </c:pt>
                <c:pt idx="19725">
                  <c:v>103.55705227294</c:v>
                </c:pt>
                <c:pt idx="19726">
                  <c:v>103.83490982984</c:v>
                </c:pt>
                <c:pt idx="19727">
                  <c:v>102.02544938082</c:v>
                </c:pt>
                <c:pt idx="19728">
                  <c:v>102.66859370348</c:v>
                </c:pt>
                <c:pt idx="19729">
                  <c:v>102.912100403</c:v>
                </c:pt>
                <c:pt idx="19730">
                  <c:v>103.34636797702</c:v>
                </c:pt>
                <c:pt idx="19731">
                  <c:v>103.66535278575</c:v>
                </c:pt>
                <c:pt idx="19732">
                  <c:v>102.06769530594</c:v>
                </c:pt>
                <c:pt idx="19733">
                  <c:v>102.53210710778</c:v>
                </c:pt>
                <c:pt idx="19734">
                  <c:v>102.9723888586399</c:v>
                </c:pt>
                <c:pt idx="19735">
                  <c:v>103.17780688565</c:v>
                </c:pt>
                <c:pt idx="19736">
                  <c:v>103.79871475337</c:v>
                </c:pt>
                <c:pt idx="19737">
                  <c:v>101.8114560239</c:v>
                </c:pt>
                <c:pt idx="19738">
                  <c:v>102.41750770153</c:v>
                </c:pt>
                <c:pt idx="19739">
                  <c:v>102.83369607322</c:v>
                </c:pt>
                <c:pt idx="19740">
                  <c:v>102.89494154051</c:v>
                </c:pt>
                <c:pt idx="19741">
                  <c:v>103.56302743395</c:v>
                </c:pt>
                <c:pt idx="19742">
                  <c:v>101.6334981662</c:v>
                </c:pt>
                <c:pt idx="19743">
                  <c:v>102.06000546882</c:v>
                </c:pt>
                <c:pt idx="19744">
                  <c:v>83.64886342378998</c:v>
                </c:pt>
                <c:pt idx="19794">
                  <c:v>78.43870418226001</c:v>
                </c:pt>
                <c:pt idx="19795">
                  <c:v>97.6501351566596</c:v>
                </c:pt>
                <c:pt idx="19796">
                  <c:v>101.76178396812</c:v>
                </c:pt>
                <c:pt idx="19797">
                  <c:v>102.23049007194</c:v>
                </c:pt>
                <c:pt idx="19798">
                  <c:v>100.52766524898</c:v>
                </c:pt>
                <c:pt idx="19799">
                  <c:v>101.140321932</c:v>
                </c:pt>
                <c:pt idx="19800">
                  <c:v>101.33459873904</c:v>
                </c:pt>
                <c:pt idx="19801">
                  <c:v>101.77365222858</c:v>
                </c:pt>
                <c:pt idx="19802">
                  <c:v>102.26014268622</c:v>
                </c:pt>
                <c:pt idx="19803">
                  <c:v>100.7241442515</c:v>
                </c:pt>
                <c:pt idx="19804">
                  <c:v>100.55415500586</c:v>
                </c:pt>
                <c:pt idx="19805">
                  <c:v>101.21930403846</c:v>
                </c:pt>
                <c:pt idx="19806">
                  <c:v>101.75810077212</c:v>
                </c:pt>
                <c:pt idx="19807">
                  <c:v>100.19542610358</c:v>
                </c:pt>
                <c:pt idx="19808">
                  <c:v>100.4022351894</c:v>
                </c:pt>
                <c:pt idx="19809">
                  <c:v>100.81078761342</c:v>
                </c:pt>
                <c:pt idx="19810">
                  <c:v>101.3022096894</c:v>
                </c:pt>
                <c:pt idx="19811">
                  <c:v>101.84691025578</c:v>
                </c:pt>
                <c:pt idx="19812">
                  <c:v>100.37341393674</c:v>
                </c:pt>
                <c:pt idx="19813">
                  <c:v>100.77525662016</c:v>
                </c:pt>
                <c:pt idx="19814">
                  <c:v>100.9795696191</c:v>
                </c:pt>
                <c:pt idx="19815">
                  <c:v>101.5272033144</c:v>
                </c:pt>
                <c:pt idx="19816">
                  <c:v>101.80676070882</c:v>
                </c:pt>
                <c:pt idx="19817">
                  <c:v>100.49209654134</c:v>
                </c:pt>
                <c:pt idx="19818">
                  <c:v>100.7397256269</c:v>
                </c:pt>
                <c:pt idx="19819">
                  <c:v>101.16012171534</c:v>
                </c:pt>
                <c:pt idx="19820">
                  <c:v>101.5864216365</c:v>
                </c:pt>
                <c:pt idx="19821">
                  <c:v>101.80676070882</c:v>
                </c:pt>
                <c:pt idx="19822">
                  <c:v>100.04011534188</c:v>
                </c:pt>
                <c:pt idx="19823">
                  <c:v>100.67460347208</c:v>
                </c:pt>
                <c:pt idx="19824">
                  <c:v>101.08905972882</c:v>
                </c:pt>
                <c:pt idx="19825">
                  <c:v>101.12910399348</c:v>
                </c:pt>
                <c:pt idx="19826">
                  <c:v>101.2300587285</c:v>
                </c:pt>
                <c:pt idx="19827">
                  <c:v>101.8897219863</c:v>
                </c:pt>
                <c:pt idx="19828">
                  <c:v>100.34733927132</c:v>
                </c:pt>
                <c:pt idx="19829">
                  <c:v>100.82595765438</c:v>
                </c:pt>
                <c:pt idx="19830">
                  <c:v>101.0995998879</c:v>
                </c:pt>
                <c:pt idx="19831">
                  <c:v>101.79494164044</c:v>
                </c:pt>
                <c:pt idx="19832">
                  <c:v>102.02530464402</c:v>
                </c:pt>
                <c:pt idx="19833">
                  <c:v>100.0297102194</c:v>
                </c:pt>
                <c:pt idx="19834">
                  <c:v>100.87319800368</c:v>
                </c:pt>
                <c:pt idx="19835">
                  <c:v>101.3163591816</c:v>
                </c:pt>
                <c:pt idx="19836">
                  <c:v>101.45927752008</c:v>
                </c:pt>
                <c:pt idx="19837">
                  <c:v>101.6654726022</c:v>
                </c:pt>
                <c:pt idx="19838">
                  <c:v>100.06186556928</c:v>
                </c:pt>
                <c:pt idx="19839">
                  <c:v>100.2827446725</c:v>
                </c:pt>
                <c:pt idx="19840">
                  <c:v>100.95810206928</c:v>
                </c:pt>
                <c:pt idx="19841">
                  <c:v>101.5349580603</c:v>
                </c:pt>
                <c:pt idx="19842">
                  <c:v>101.74230900678</c:v>
                </c:pt>
                <c:pt idx="19843">
                  <c:v>99.53296781741975</c:v>
                </c:pt>
                <c:pt idx="19844">
                  <c:v>100.35077636742</c:v>
                </c:pt>
                <c:pt idx="19845">
                  <c:v>100.68098574348</c:v>
                </c:pt>
                <c:pt idx="19846">
                  <c:v>101.14089846582</c:v>
                </c:pt>
                <c:pt idx="19847">
                  <c:v>101.3300847897</c:v>
                </c:pt>
                <c:pt idx="19848">
                  <c:v>100.37936610384</c:v>
                </c:pt>
                <c:pt idx="19849">
                  <c:v>103.89737979978</c:v>
                </c:pt>
                <c:pt idx="19850">
                  <c:v>108.88764679936</c:v>
                </c:pt>
                <c:pt idx="19851">
                  <c:v>117.03250303005</c:v>
                </c:pt>
                <c:pt idx="19852">
                  <c:v>126.12457886145</c:v>
                </c:pt>
                <c:pt idx="19853">
                  <c:v>126.83609420565</c:v>
                </c:pt>
                <c:pt idx="19854">
                  <c:v>120.93021815182</c:v>
                </c:pt>
                <c:pt idx="19855">
                  <c:v>120.6603200098</c:v>
                </c:pt>
                <c:pt idx="19856">
                  <c:v>124.04348908952</c:v>
                </c:pt>
                <c:pt idx="19857">
                  <c:v>126.03806527416</c:v>
                </c:pt>
                <c:pt idx="19858">
                  <c:v>126.57622633843</c:v>
                </c:pt>
                <c:pt idx="19859">
                  <c:v>127.63453775691</c:v>
                </c:pt>
                <c:pt idx="19860">
                  <c:v>122.96444714117</c:v>
                </c:pt>
                <c:pt idx="19861">
                  <c:v>121.7153708082</c:v>
                </c:pt>
                <c:pt idx="19862">
                  <c:v>123.35404065869</c:v>
                </c:pt>
                <c:pt idx="19863">
                  <c:v>126.64476095105</c:v>
                </c:pt>
                <c:pt idx="19864">
                  <c:v>125.11238801586</c:v>
                </c:pt>
                <c:pt idx="19865">
                  <c:v>127.1285339064</c:v>
                </c:pt>
                <c:pt idx="19866">
                  <c:v>126.62836440819</c:v>
                </c:pt>
                <c:pt idx="19867">
                  <c:v>125.69841666285</c:v>
                </c:pt>
                <c:pt idx="19868">
                  <c:v>125.77561680693</c:v>
                </c:pt>
                <c:pt idx="19869">
                  <c:v>124.38687630671</c:v>
                </c:pt>
                <c:pt idx="19870">
                  <c:v>123.22161336947</c:v>
                </c:pt>
                <c:pt idx="19871">
                  <c:v>122.48289488172</c:v>
                </c:pt>
                <c:pt idx="19872">
                  <c:v>123.22576193631</c:v>
                </c:pt>
                <c:pt idx="19873">
                  <c:v>126.14660170882</c:v>
                </c:pt>
                <c:pt idx="19874">
                  <c:v>125.95190343327</c:v>
                </c:pt>
                <c:pt idx="19875">
                  <c:v>123.89037149185</c:v>
                </c:pt>
                <c:pt idx="19876">
                  <c:v>125.27589590785</c:v>
                </c:pt>
                <c:pt idx="19877">
                  <c:v>125.24109083751</c:v>
                </c:pt>
                <c:pt idx="19878">
                  <c:v>124.58091292894</c:v>
                </c:pt>
                <c:pt idx="19879">
                  <c:v>123.48101637175</c:v>
                </c:pt>
                <c:pt idx="19880">
                  <c:v>124.14269918404</c:v>
                </c:pt>
                <c:pt idx="19881">
                  <c:v>124.61867928891</c:v>
                </c:pt>
                <c:pt idx="19882">
                  <c:v>126.16707885639</c:v>
                </c:pt>
                <c:pt idx="19883">
                  <c:v>128.6499649679999</c:v>
                </c:pt>
                <c:pt idx="19884">
                  <c:v>130.02986428632</c:v>
                </c:pt>
                <c:pt idx="19885">
                  <c:v>127.5734989944</c:v>
                </c:pt>
                <c:pt idx="19886">
                  <c:v>126.69636523078</c:v>
                </c:pt>
                <c:pt idx="19887">
                  <c:v>126.36237774934</c:v>
                </c:pt>
                <c:pt idx="19888">
                  <c:v>127.77594439694</c:v>
                </c:pt>
                <c:pt idx="19889">
                  <c:v>128.97763286208</c:v>
                </c:pt>
                <c:pt idx="19890">
                  <c:v>128.1756355051199</c:v>
                </c:pt>
                <c:pt idx="19891">
                  <c:v>127.27167435552</c:v>
                </c:pt>
                <c:pt idx="19892">
                  <c:v>127.1281878434099</c:v>
                </c:pt>
                <c:pt idx="19893">
                  <c:v>129.32827898328</c:v>
                </c:pt>
                <c:pt idx="19894">
                  <c:v>128.55373140144</c:v>
                </c:pt>
                <c:pt idx="19895">
                  <c:v>124.61107766116</c:v>
                </c:pt>
                <c:pt idx="19896">
                  <c:v>129.02331024108</c:v>
                </c:pt>
                <c:pt idx="19897">
                  <c:v>129.98675407176</c:v>
                </c:pt>
                <c:pt idx="19898">
                  <c:v>126.74304155812</c:v>
                </c:pt>
                <c:pt idx="19899">
                  <c:v>126.6094835434</c:v>
                </c:pt>
                <c:pt idx="19900">
                  <c:v>126.0411392642</c:v>
                </c:pt>
                <c:pt idx="19901">
                  <c:v>127.241739672</c:v>
                </c:pt>
                <c:pt idx="19902">
                  <c:v>127.8702315456</c:v>
                </c:pt>
                <c:pt idx="19903">
                  <c:v>129.11721920244</c:v>
                </c:pt>
                <c:pt idx="19904">
                  <c:v>129.55169966112</c:v>
                </c:pt>
                <c:pt idx="19905">
                  <c:v>126.9936520344</c:v>
                </c:pt>
                <c:pt idx="19906">
                  <c:v>128.914524576</c:v>
                </c:pt>
                <c:pt idx="19907">
                  <c:v>130.4643961896001</c:v>
                </c:pt>
                <c:pt idx="19908">
                  <c:v>127.91982339984</c:v>
                </c:pt>
                <c:pt idx="19909">
                  <c:v>127.90998640931</c:v>
                </c:pt>
                <c:pt idx="19910">
                  <c:v>130.2266945318399</c:v>
                </c:pt>
                <c:pt idx="19911">
                  <c:v>129.56259725904</c:v>
                </c:pt>
                <c:pt idx="19912">
                  <c:v>129.6331999884</c:v>
                </c:pt>
                <c:pt idx="19913">
                  <c:v>131.0145505478399</c:v>
                </c:pt>
                <c:pt idx="19914">
                  <c:v>130.6844760168</c:v>
                </c:pt>
                <c:pt idx="19915">
                  <c:v>131.43712110288</c:v>
                </c:pt>
                <c:pt idx="19916">
                  <c:v>129.25690191876</c:v>
                </c:pt>
                <c:pt idx="19917">
                  <c:v>130.17883969632</c:v>
                </c:pt>
                <c:pt idx="19918">
                  <c:v>130.12050635628</c:v>
                </c:pt>
                <c:pt idx="19919">
                  <c:v>130.181671692</c:v>
                </c:pt>
                <c:pt idx="19920">
                  <c:v>130.615882317</c:v>
                </c:pt>
                <c:pt idx="19921">
                  <c:v>130.67259371556</c:v>
                </c:pt>
                <c:pt idx="19922">
                  <c:v>129.3589641366</c:v>
                </c:pt>
                <c:pt idx="19923">
                  <c:v>130.1342336016</c:v>
                </c:pt>
                <c:pt idx="19924">
                  <c:v>130.6103274528</c:v>
                </c:pt>
                <c:pt idx="19925">
                  <c:v>131.0403853584</c:v>
                </c:pt>
                <c:pt idx="19926">
                  <c:v>131.02642806768</c:v>
                </c:pt>
                <c:pt idx="19927">
                  <c:v>132.15776487696</c:v>
                </c:pt>
                <c:pt idx="19928">
                  <c:v>131.58974604528</c:v>
                </c:pt>
                <c:pt idx="19929">
                  <c:v>127.11190087728</c:v>
                </c:pt>
                <c:pt idx="19930">
                  <c:v>127.05467064672</c:v>
                </c:pt>
                <c:pt idx="19931">
                  <c:v>128.64930622956</c:v>
                </c:pt>
                <c:pt idx="19932">
                  <c:v>129.53796168492</c:v>
                </c:pt>
                <c:pt idx="19933">
                  <c:v>130.836808683</c:v>
                </c:pt>
                <c:pt idx="19934">
                  <c:v>131.1194557918791</c:v>
                </c:pt>
                <c:pt idx="19935">
                  <c:v>130.1111689392</c:v>
                </c:pt>
                <c:pt idx="19936">
                  <c:v>127.10730986892</c:v>
                </c:pt>
                <c:pt idx="19937">
                  <c:v>121.66807543866</c:v>
                </c:pt>
                <c:pt idx="19938">
                  <c:v>126.8283582363999</c:v>
                </c:pt>
                <c:pt idx="19939">
                  <c:v>130.0147739643593</c:v>
                </c:pt>
                <c:pt idx="19940">
                  <c:v>129.20156001648</c:v>
                </c:pt>
                <c:pt idx="19941">
                  <c:v>130.518208872</c:v>
                </c:pt>
                <c:pt idx="19942">
                  <c:v>131.32907034696</c:v>
                </c:pt>
                <c:pt idx="19943">
                  <c:v>131.4320177232</c:v>
                </c:pt>
                <c:pt idx="19944">
                  <c:v>131.73521597424</c:v>
                </c:pt>
                <c:pt idx="19945">
                  <c:v>130.302262428</c:v>
                </c:pt>
                <c:pt idx="19946">
                  <c:v>128.9399914098</c:v>
                </c:pt>
                <c:pt idx="19947">
                  <c:v>120.0310589154</c:v>
                </c:pt>
                <c:pt idx="19978">
                  <c:v>90.98144359755</c:v>
                </c:pt>
                <c:pt idx="19979">
                  <c:v>109.27876385694</c:v>
                </c:pt>
                <c:pt idx="19980">
                  <c:v>123.13118363495</c:v>
                </c:pt>
                <c:pt idx="19981">
                  <c:v>124.98901100345</c:v>
                </c:pt>
                <c:pt idx="19982">
                  <c:v>125.1655078959</c:v>
                </c:pt>
                <c:pt idx="19983">
                  <c:v>125.22930436783</c:v>
                </c:pt>
                <c:pt idx="19984">
                  <c:v>111.97644797577</c:v>
                </c:pt>
                <c:pt idx="19985">
                  <c:v>95.52650095864998</c:v>
                </c:pt>
                <c:pt idx="20003">
                  <c:v>92.07209743079976</c:v>
                </c:pt>
                <c:pt idx="20004">
                  <c:v>100.46028866584</c:v>
                </c:pt>
                <c:pt idx="20005">
                  <c:v>103.50434255681</c:v>
                </c:pt>
                <c:pt idx="20006">
                  <c:v>106.13128322777</c:v>
                </c:pt>
                <c:pt idx="20007">
                  <c:v>117.73511393394</c:v>
                </c:pt>
                <c:pt idx="20008">
                  <c:v>119.5576000071</c:v>
                </c:pt>
                <c:pt idx="20009">
                  <c:v>118.94645871874</c:v>
                </c:pt>
                <c:pt idx="20010">
                  <c:v>111.16959797616</c:v>
                </c:pt>
                <c:pt idx="20011">
                  <c:v>95.18269291979979</c:v>
                </c:pt>
                <c:pt idx="20062">
                  <c:v>121.5149857012</c:v>
                </c:pt>
                <c:pt idx="20063">
                  <c:v>131.9811162684</c:v>
                </c:pt>
                <c:pt idx="20064">
                  <c:v>134.15998415244</c:v>
                </c:pt>
                <c:pt idx="20065">
                  <c:v>135.53812783836</c:v>
                </c:pt>
                <c:pt idx="20066">
                  <c:v>132.9059462218</c:v>
                </c:pt>
                <c:pt idx="20067">
                  <c:v>131.42318914045</c:v>
                </c:pt>
                <c:pt idx="20068">
                  <c:v>129.22989746556</c:v>
                </c:pt>
                <c:pt idx="20069">
                  <c:v>127.26965399966</c:v>
                </c:pt>
                <c:pt idx="20070">
                  <c:v>126.72827098139</c:v>
                </c:pt>
                <c:pt idx="20071">
                  <c:v>126.37560827511</c:v>
                </c:pt>
                <c:pt idx="20072">
                  <c:v>123.90838216113</c:v>
                </c:pt>
                <c:pt idx="20073">
                  <c:v>124.175497778</c:v>
                </c:pt>
                <c:pt idx="20074">
                  <c:v>125.11397809941</c:v>
                </c:pt>
                <c:pt idx="20075">
                  <c:v>127.64390564664</c:v>
                </c:pt>
                <c:pt idx="20076">
                  <c:v>130.42200314772</c:v>
                </c:pt>
                <c:pt idx="20077">
                  <c:v>131.7406591340399</c:v>
                </c:pt>
                <c:pt idx="20078">
                  <c:v>129.9422459664</c:v>
                </c:pt>
                <c:pt idx="20079">
                  <c:v>131.3928237684</c:v>
                </c:pt>
                <c:pt idx="20080">
                  <c:v>133.34690772148</c:v>
                </c:pt>
                <c:pt idx="20081">
                  <c:v>134.75388879629</c:v>
                </c:pt>
                <c:pt idx="20082">
                  <c:v>136.7404428329</c:v>
                </c:pt>
                <c:pt idx="20083">
                  <c:v>138.78859924262</c:v>
                </c:pt>
                <c:pt idx="20084">
                  <c:v>134.1803169709</c:v>
                </c:pt>
                <c:pt idx="20085">
                  <c:v>133.36041533172</c:v>
                </c:pt>
                <c:pt idx="20086">
                  <c:v>136.07329690835</c:v>
                </c:pt>
                <c:pt idx="20087">
                  <c:v>136.5271319396</c:v>
                </c:pt>
                <c:pt idx="20088">
                  <c:v>135.70991729778</c:v>
                </c:pt>
                <c:pt idx="20089">
                  <c:v>137.0499795866</c:v>
                </c:pt>
                <c:pt idx="20090">
                  <c:v>135.92049101158</c:v>
                </c:pt>
                <c:pt idx="20091">
                  <c:v>137.2622452124</c:v>
                </c:pt>
                <c:pt idx="20092">
                  <c:v>136.84317021476</c:v>
                </c:pt>
                <c:pt idx="20093">
                  <c:v>135.64100299143</c:v>
                </c:pt>
                <c:pt idx="20094">
                  <c:v>135.78100949738</c:v>
                </c:pt>
                <c:pt idx="20095">
                  <c:v>136.851536317</c:v>
                </c:pt>
                <c:pt idx="20096">
                  <c:v>134.82327790281</c:v>
                </c:pt>
                <c:pt idx="20097">
                  <c:v>136.24091869179</c:v>
                </c:pt>
                <c:pt idx="20098">
                  <c:v>136.9715667286</c:v>
                </c:pt>
                <c:pt idx="20099">
                  <c:v>136.23677786685</c:v>
                </c:pt>
                <c:pt idx="20100">
                  <c:v>135.452888681</c:v>
                </c:pt>
                <c:pt idx="20101">
                  <c:v>133.40168002469</c:v>
                </c:pt>
                <c:pt idx="20102">
                  <c:v>131.93946311063</c:v>
                </c:pt>
                <c:pt idx="20103">
                  <c:v>134.10247793202</c:v>
                </c:pt>
                <c:pt idx="20104">
                  <c:v>135.20512338109</c:v>
                </c:pt>
                <c:pt idx="20105">
                  <c:v>136.30420817225</c:v>
                </c:pt>
                <c:pt idx="20106">
                  <c:v>137.2602750014599</c:v>
                </c:pt>
                <c:pt idx="20107">
                  <c:v>136.04300812713</c:v>
                </c:pt>
                <c:pt idx="20108">
                  <c:v>133.7822138774101</c:v>
                </c:pt>
                <c:pt idx="20109">
                  <c:v>135.9038539742999</c:v>
                </c:pt>
                <c:pt idx="20110">
                  <c:v>136.4477693607</c:v>
                </c:pt>
                <c:pt idx="20111">
                  <c:v>116.4630246967</c:v>
                </c:pt>
                <c:pt idx="20175">
                  <c:v>127.26933967132</c:v>
                </c:pt>
                <c:pt idx="20176">
                  <c:v>146.17718041344</c:v>
                </c:pt>
                <c:pt idx="20177">
                  <c:v>146.1000771027</c:v>
                </c:pt>
                <c:pt idx="20178">
                  <c:v>147.7088226034</c:v>
                </c:pt>
                <c:pt idx="20179">
                  <c:v>147.90852421191</c:v>
                </c:pt>
                <c:pt idx="20180">
                  <c:v>147.64523609229</c:v>
                </c:pt>
                <c:pt idx="20181">
                  <c:v>145.3625092275</c:v>
                </c:pt>
                <c:pt idx="20182">
                  <c:v>145.77075204768</c:v>
                </c:pt>
                <c:pt idx="20183">
                  <c:v>146.93186780973</c:v>
                </c:pt>
                <c:pt idx="20184">
                  <c:v>149.63428662208</c:v>
                </c:pt>
                <c:pt idx="20185">
                  <c:v>150.0966725647999</c:v>
                </c:pt>
                <c:pt idx="20186">
                  <c:v>149.49807505392</c:v>
                </c:pt>
                <c:pt idx="20187">
                  <c:v>148.23626428536</c:v>
                </c:pt>
                <c:pt idx="20188">
                  <c:v>148.5608706992</c:v>
                </c:pt>
                <c:pt idx="20189">
                  <c:v>150.737153795</c:v>
                </c:pt>
                <c:pt idx="20190">
                  <c:v>152.11824333472</c:v>
                </c:pt>
                <c:pt idx="20191">
                  <c:v>152.29077894576</c:v>
                </c:pt>
                <c:pt idx="20192">
                  <c:v>150.12593751048</c:v>
                </c:pt>
                <c:pt idx="20193">
                  <c:v>145.7019047799</c:v>
                </c:pt>
                <c:pt idx="20194">
                  <c:v>143.6674250862</c:v>
                </c:pt>
                <c:pt idx="20195">
                  <c:v>143.25177226899</c:v>
                </c:pt>
                <c:pt idx="20196">
                  <c:v>143.95795374231</c:v>
                </c:pt>
                <c:pt idx="20197">
                  <c:v>143.92340762085</c:v>
                </c:pt>
                <c:pt idx="20198">
                  <c:v>145.603333971</c:v>
                </c:pt>
                <c:pt idx="20199">
                  <c:v>142.4849788242</c:v>
                </c:pt>
                <c:pt idx="20200">
                  <c:v>144.93826031445</c:v>
                </c:pt>
                <c:pt idx="20201">
                  <c:v>146.08316072025</c:v>
                </c:pt>
                <c:pt idx="20202">
                  <c:v>147.39177653658</c:v>
                </c:pt>
                <c:pt idx="20203">
                  <c:v>147.18822802581</c:v>
                </c:pt>
                <c:pt idx="20204">
                  <c:v>145.63308249378</c:v>
                </c:pt>
                <c:pt idx="20205">
                  <c:v>147.56750124464</c:v>
                </c:pt>
                <c:pt idx="20206">
                  <c:v>147.841235018</c:v>
                </c:pt>
                <c:pt idx="20207">
                  <c:v>148.4430639466</c:v>
                </c:pt>
                <c:pt idx="20208">
                  <c:v>147.6323234776201</c:v>
                </c:pt>
                <c:pt idx="20209">
                  <c:v>146.08032276042</c:v>
                </c:pt>
                <c:pt idx="20210">
                  <c:v>148.3430823842</c:v>
                </c:pt>
                <c:pt idx="20211">
                  <c:v>151.55539321472</c:v>
                </c:pt>
                <c:pt idx="20212">
                  <c:v>153.21377095072</c:v>
                </c:pt>
                <c:pt idx="20213">
                  <c:v>151.89466066848</c:v>
                </c:pt>
                <c:pt idx="20214">
                  <c:v>148.688035532</c:v>
                </c:pt>
                <c:pt idx="20215">
                  <c:v>149.38845326416</c:v>
                </c:pt>
                <c:pt idx="20216">
                  <c:v>150.38807529348</c:v>
                </c:pt>
                <c:pt idx="20217">
                  <c:v>150.12676406264</c:v>
                </c:pt>
                <c:pt idx="20218">
                  <c:v>148.6158575102</c:v>
                </c:pt>
                <c:pt idx="20219">
                  <c:v>146.94320056275</c:v>
                </c:pt>
                <c:pt idx="20220">
                  <c:v>144.32470999038</c:v>
                </c:pt>
                <c:pt idx="20221">
                  <c:v>142.99126237881</c:v>
                </c:pt>
                <c:pt idx="20222">
                  <c:v>140.9515381295</c:v>
                </c:pt>
                <c:pt idx="20223">
                  <c:v>142.75244094916</c:v>
                </c:pt>
                <c:pt idx="20224">
                  <c:v>143.0242499266</c:v>
                </c:pt>
                <c:pt idx="20225">
                  <c:v>145.72922047371</c:v>
                </c:pt>
                <c:pt idx="20226">
                  <c:v>143.09544268167</c:v>
                </c:pt>
                <c:pt idx="20227">
                  <c:v>143.49391025805</c:v>
                </c:pt>
                <c:pt idx="20228">
                  <c:v>145.7312756274</c:v>
                </c:pt>
                <c:pt idx="20229">
                  <c:v>148.42083853</c:v>
                </c:pt>
                <c:pt idx="20230">
                  <c:v>149.64447740692</c:v>
                </c:pt>
                <c:pt idx="20231">
                  <c:v>152.4595606272</c:v>
                </c:pt>
                <c:pt idx="20232">
                  <c:v>150.49708820176</c:v>
                </c:pt>
                <c:pt idx="20233">
                  <c:v>150.16565751808</c:v>
                </c:pt>
                <c:pt idx="20234">
                  <c:v>147.26568373896</c:v>
                </c:pt>
                <c:pt idx="20235">
                  <c:v>147.7190447399699</c:v>
                </c:pt>
                <c:pt idx="20236">
                  <c:v>148.29612442524</c:v>
                </c:pt>
                <c:pt idx="20237">
                  <c:v>146.00629577979</c:v>
                </c:pt>
                <c:pt idx="20238">
                  <c:v>146.3925313224</c:v>
                </c:pt>
                <c:pt idx="20239">
                  <c:v>146.09620386018</c:v>
                </c:pt>
                <c:pt idx="20240">
                  <c:v>145.22989261143</c:v>
                </c:pt>
                <c:pt idx="20241">
                  <c:v>145.3665881043</c:v>
                </c:pt>
                <c:pt idx="20242">
                  <c:v>147.64818237819</c:v>
                </c:pt>
                <c:pt idx="20243">
                  <c:v>144.22265717112</c:v>
                </c:pt>
                <c:pt idx="20244">
                  <c:v>144.4159859240999</c:v>
                </c:pt>
                <c:pt idx="20245">
                  <c:v>144.06708947517</c:v>
                </c:pt>
                <c:pt idx="20246">
                  <c:v>144.18471245436</c:v>
                </c:pt>
                <c:pt idx="20247">
                  <c:v>144.31589933139</c:v>
                </c:pt>
                <c:pt idx="20248">
                  <c:v>141.5518493914</c:v>
                </c:pt>
                <c:pt idx="20249">
                  <c:v>141.093437492</c:v>
                </c:pt>
                <c:pt idx="20250">
                  <c:v>140.94644644234</c:v>
                </c:pt>
                <c:pt idx="20251">
                  <c:v>140.8445796597</c:v>
                </c:pt>
                <c:pt idx="20252">
                  <c:v>141.66505866744</c:v>
                </c:pt>
                <c:pt idx="20253">
                  <c:v>142.03831225892</c:v>
                </c:pt>
                <c:pt idx="20254">
                  <c:v>139.71931938734</c:v>
                </c:pt>
                <c:pt idx="20255">
                  <c:v>140.3487973097</c:v>
                </c:pt>
                <c:pt idx="20256">
                  <c:v>141.0506394437</c:v>
                </c:pt>
                <c:pt idx="20257">
                  <c:v>143.8730453043</c:v>
                </c:pt>
                <c:pt idx="20258">
                  <c:v>147.99467504976</c:v>
                </c:pt>
                <c:pt idx="20259">
                  <c:v>152.70716714536</c:v>
                </c:pt>
                <c:pt idx="20260">
                  <c:v>150.03156323044</c:v>
                </c:pt>
                <c:pt idx="20261">
                  <c:v>150.05976773632</c:v>
                </c:pt>
                <c:pt idx="20262">
                  <c:v>149.71499902144</c:v>
                </c:pt>
                <c:pt idx="20263">
                  <c:v>150.09171342912</c:v>
                </c:pt>
                <c:pt idx="20264">
                  <c:v>152.52111218528</c:v>
                </c:pt>
                <c:pt idx="20265">
                  <c:v>151.80454759496</c:v>
                </c:pt>
                <c:pt idx="20266">
                  <c:v>148.18521369696</c:v>
                </c:pt>
                <c:pt idx="20267">
                  <c:v>150.06211717768</c:v>
                </c:pt>
                <c:pt idx="20268">
                  <c:v>151.65040670944</c:v>
                </c:pt>
                <c:pt idx="20269">
                  <c:v>149.5366418744</c:v>
                </c:pt>
                <c:pt idx="20270">
                  <c:v>143.4105605661399</c:v>
                </c:pt>
                <c:pt idx="20271">
                  <c:v>137.84636491003</c:v>
                </c:pt>
                <c:pt idx="20272">
                  <c:v>133.77908021309</c:v>
                </c:pt>
                <c:pt idx="20273">
                  <c:v>131.6405184426</c:v>
                </c:pt>
                <c:pt idx="20274">
                  <c:v>130.17056603376</c:v>
                </c:pt>
                <c:pt idx="20275">
                  <c:v>127.40369601203</c:v>
                </c:pt>
                <c:pt idx="20276">
                  <c:v>125.0618810196</c:v>
                </c:pt>
                <c:pt idx="20277">
                  <c:v>125.30179695814</c:v>
                </c:pt>
                <c:pt idx="20278">
                  <c:v>125.8763802904299</c:v>
                </c:pt>
                <c:pt idx="20279">
                  <c:v>123.73588594074</c:v>
                </c:pt>
                <c:pt idx="20280">
                  <c:v>123.71619814499</c:v>
                </c:pt>
                <c:pt idx="20281">
                  <c:v>124.13078436374</c:v>
                </c:pt>
                <c:pt idx="20282">
                  <c:v>124.18957536411</c:v>
                </c:pt>
                <c:pt idx="20283">
                  <c:v>124.98905627484</c:v>
                </c:pt>
                <c:pt idx="20284">
                  <c:v>124.97377220262</c:v>
                </c:pt>
                <c:pt idx="20285">
                  <c:v>125.52724341608</c:v>
                </c:pt>
                <c:pt idx="20286">
                  <c:v>123.4153507503</c:v>
                </c:pt>
                <c:pt idx="20287">
                  <c:v>123.29646597701</c:v>
                </c:pt>
                <c:pt idx="20288">
                  <c:v>123.83984433887</c:v>
                </c:pt>
                <c:pt idx="20289">
                  <c:v>124.38430967176</c:v>
                </c:pt>
                <c:pt idx="20290">
                  <c:v>124.91535209105</c:v>
                </c:pt>
                <c:pt idx="20291">
                  <c:v>124.85811231465</c:v>
                </c:pt>
                <c:pt idx="20292">
                  <c:v>125.41887287971</c:v>
                </c:pt>
                <c:pt idx="20293">
                  <c:v>126.05385014995</c:v>
                </c:pt>
                <c:pt idx="20294">
                  <c:v>123.43718931427</c:v>
                </c:pt>
                <c:pt idx="20295">
                  <c:v>123.83063784405</c:v>
                </c:pt>
                <c:pt idx="20296">
                  <c:v>124.20946826813</c:v>
                </c:pt>
                <c:pt idx="20297">
                  <c:v>124.48717373301</c:v>
                </c:pt>
                <c:pt idx="20298">
                  <c:v>125.12017625324</c:v>
                </c:pt>
                <c:pt idx="20299">
                  <c:v>125.8203200508</c:v>
                </c:pt>
                <c:pt idx="20300">
                  <c:v>123.80875498279</c:v>
                </c:pt>
                <c:pt idx="20301">
                  <c:v>123.79877382485</c:v>
                </c:pt>
                <c:pt idx="20302">
                  <c:v>123.88162402484</c:v>
                </c:pt>
                <c:pt idx="20303">
                  <c:v>124.34789729938</c:v>
                </c:pt>
                <c:pt idx="20304">
                  <c:v>124.73403677631</c:v>
                </c:pt>
                <c:pt idx="20305">
                  <c:v>125.4262075027</c:v>
                </c:pt>
                <c:pt idx="20306">
                  <c:v>125.59375858063</c:v>
                </c:pt>
                <c:pt idx="20307">
                  <c:v>123.21862648541</c:v>
                </c:pt>
                <c:pt idx="20308">
                  <c:v>123.64848738757</c:v>
                </c:pt>
                <c:pt idx="20309">
                  <c:v>124.35342444985</c:v>
                </c:pt>
                <c:pt idx="20310">
                  <c:v>124.64659392585</c:v>
                </c:pt>
                <c:pt idx="20311">
                  <c:v>125.49134558805</c:v>
                </c:pt>
                <c:pt idx="20312">
                  <c:v>125.59375858063</c:v>
                </c:pt>
                <c:pt idx="20313">
                  <c:v>123.51417149615</c:v>
                </c:pt>
                <c:pt idx="20314">
                  <c:v>123.9155166884</c:v>
                </c:pt>
                <c:pt idx="20315">
                  <c:v>124.17305589575</c:v>
                </c:pt>
                <c:pt idx="20316">
                  <c:v>124.84968145705</c:v>
                </c:pt>
                <c:pt idx="20317">
                  <c:v>125.37513527315</c:v>
                </c:pt>
                <c:pt idx="20318">
                  <c:v>125.52088953858</c:v>
                </c:pt>
                <c:pt idx="20319">
                  <c:v>123.36818745165</c:v>
                </c:pt>
                <c:pt idx="20320">
                  <c:v>104.3570270012</c:v>
                </c:pt>
                <c:pt idx="20357">
                  <c:v>88.71927029646001</c:v>
                </c:pt>
                <c:pt idx="20358">
                  <c:v>99.80460926229002</c:v>
                </c:pt>
                <c:pt idx="20359">
                  <c:v>106.38375240438</c:v>
                </c:pt>
                <c:pt idx="20360">
                  <c:v>124.69807097858</c:v>
                </c:pt>
                <c:pt idx="20672">
                  <c:v>50.12326899108001</c:v>
                </c:pt>
                <c:pt idx="20673">
                  <c:v>59.15088894166</c:v>
                </c:pt>
                <c:pt idx="20674">
                  <c:v>52.1321293922</c:v>
                </c:pt>
                <c:pt idx="20675">
                  <c:v>69.39748349268001</c:v>
                </c:pt>
                <c:pt idx="20676">
                  <c:v>59.25656288304</c:v>
                </c:pt>
                <c:pt idx="20677">
                  <c:v>78.37013080511987</c:v>
                </c:pt>
                <c:pt idx="20678">
                  <c:v>75.31922208605998</c:v>
                </c:pt>
                <c:pt idx="20679">
                  <c:v>55.41322715144991</c:v>
                </c:pt>
                <c:pt idx="20709">
                  <c:v>62.5220818222</c:v>
                </c:pt>
                <c:pt idx="20710">
                  <c:v>74.85288030039978</c:v>
                </c:pt>
                <c:pt idx="20711">
                  <c:v>91.25006562068</c:v>
                </c:pt>
                <c:pt idx="20712">
                  <c:v>93.00503835389968</c:v>
                </c:pt>
                <c:pt idx="20713">
                  <c:v>124.48726377722</c:v>
                </c:pt>
                <c:pt idx="20714">
                  <c:v>125.41887287971</c:v>
                </c:pt>
                <c:pt idx="20715">
                  <c:v>122.61649072722</c:v>
                </c:pt>
                <c:pt idx="20716">
                  <c:v>122.48292060138</c:v>
                </c:pt>
                <c:pt idx="20717">
                  <c:v>123.3854364295</c:v>
                </c:pt>
                <c:pt idx="20718">
                  <c:v>123.49258145836</c:v>
                </c:pt>
                <c:pt idx="20719">
                  <c:v>124.05715376808</c:v>
                </c:pt>
                <c:pt idx="20720">
                  <c:v>124.33167558058</c:v>
                </c:pt>
                <c:pt idx="20721">
                  <c:v>122.23665687805</c:v>
                </c:pt>
                <c:pt idx="20722">
                  <c:v>122.864409153</c:v>
                </c:pt>
                <c:pt idx="20723">
                  <c:v>123.36374529225</c:v>
                </c:pt>
                <c:pt idx="20724">
                  <c:v>123.906463706</c:v>
                </c:pt>
                <c:pt idx="20725">
                  <c:v>124.71141311155</c:v>
                </c:pt>
                <c:pt idx="20726">
                  <c:v>122.50776261155</c:v>
                </c:pt>
                <c:pt idx="20727">
                  <c:v>122.799291743</c:v>
                </c:pt>
                <c:pt idx="20728">
                  <c:v>123.48635972559</c:v>
                </c:pt>
                <c:pt idx="20729">
                  <c:v>123.89198828175</c:v>
                </c:pt>
                <c:pt idx="20730">
                  <c:v>124.60268499588</c:v>
                </c:pt>
                <c:pt idx="20731">
                  <c:v>122.60665707076</c:v>
                </c:pt>
                <c:pt idx="20732">
                  <c:v>122.7904909707</c:v>
                </c:pt>
                <c:pt idx="20733">
                  <c:v>123.03807024575</c:v>
                </c:pt>
                <c:pt idx="20734">
                  <c:v>123.7473160178</c:v>
                </c:pt>
                <c:pt idx="20735">
                  <c:v>124.26922860222</c:v>
                </c:pt>
                <c:pt idx="20736">
                  <c:v>124.97377220262</c:v>
                </c:pt>
                <c:pt idx="20737">
                  <c:v>122.580262713</c:v>
                </c:pt>
                <c:pt idx="20738">
                  <c:v>123.29646597701</c:v>
                </c:pt>
                <c:pt idx="20739">
                  <c:v>123.682087963</c:v>
                </c:pt>
                <c:pt idx="20740">
                  <c:v>124.13872841961</c:v>
                </c:pt>
                <c:pt idx="20741">
                  <c:v>124.85757527198</c:v>
                </c:pt>
                <c:pt idx="20742">
                  <c:v>122.44976253039</c:v>
                </c:pt>
                <c:pt idx="20743">
                  <c:v>123.11493034677</c:v>
                </c:pt>
                <c:pt idx="20744">
                  <c:v>123.65070457806</c:v>
                </c:pt>
                <c:pt idx="20745">
                  <c:v>123.74004397115</c:v>
                </c:pt>
                <c:pt idx="20746">
                  <c:v>124.61807242181</c:v>
                </c:pt>
                <c:pt idx="20747">
                  <c:v>124.95200735201</c:v>
                </c:pt>
                <c:pt idx="20748">
                  <c:v>122.79543293528</c:v>
                </c:pt>
                <c:pt idx="20749">
                  <c:v>123.70673832392</c:v>
                </c:pt>
                <c:pt idx="20750">
                  <c:v>124.11476066211</c:v>
                </c:pt>
                <c:pt idx="20751">
                  <c:v>124.42168016608</c:v>
                </c:pt>
                <c:pt idx="20752">
                  <c:v>125.07645482801</c:v>
                </c:pt>
                <c:pt idx="20753">
                  <c:v>125.54272810255</c:v>
                </c:pt>
                <c:pt idx="20754">
                  <c:v>123.29149552746</c:v>
                </c:pt>
                <c:pt idx="20755">
                  <c:v>123.9447134973</c:v>
                </c:pt>
                <c:pt idx="20756">
                  <c:v>124.12933447052</c:v>
                </c:pt>
                <c:pt idx="20757">
                  <c:v>124.57376918109</c:v>
                </c:pt>
                <c:pt idx="20758">
                  <c:v>125.25107102135</c:v>
                </c:pt>
                <c:pt idx="20759">
                  <c:v>125.96648198695</c:v>
                </c:pt>
                <c:pt idx="20760">
                  <c:v>123.48497468725</c:v>
                </c:pt>
                <c:pt idx="20761">
                  <c:v>124.19012077849</c:v>
                </c:pt>
                <c:pt idx="20762">
                  <c:v>124.3972196632</c:v>
                </c:pt>
                <c:pt idx="20763">
                  <c:v>125.10390274528</c:v>
                </c:pt>
                <c:pt idx="20764">
                  <c:v>125.35321548045</c:v>
                </c:pt>
                <c:pt idx="20765">
                  <c:v>124.90651446207</c:v>
                </c:pt>
                <c:pt idx="20766">
                  <c:v>123.80605084105</c:v>
                </c:pt>
                <c:pt idx="20767">
                  <c:v>124.47520261783</c:v>
                </c:pt>
                <c:pt idx="20768">
                  <c:v>124.92113746256</c:v>
                </c:pt>
                <c:pt idx="20769">
                  <c:v>125.64383295973</c:v>
                </c:pt>
                <c:pt idx="20770">
                  <c:v>126.26624450833</c:v>
                </c:pt>
                <c:pt idx="20771">
                  <c:v>124.46117702087</c:v>
                </c:pt>
                <c:pt idx="20772">
                  <c:v>124.53369461979</c:v>
                </c:pt>
                <c:pt idx="20773">
                  <c:v>125.30698276111</c:v>
                </c:pt>
                <c:pt idx="20774">
                  <c:v>125.63753114614</c:v>
                </c:pt>
                <c:pt idx="20775">
                  <c:v>126.32483489445</c:v>
                </c:pt>
                <c:pt idx="20776">
                  <c:v>124.13539764656</c:v>
                </c:pt>
                <c:pt idx="20777">
                  <c:v>124.76193467039</c:v>
                </c:pt>
                <c:pt idx="20778">
                  <c:v>125.01407535208</c:v>
                </c:pt>
                <c:pt idx="20779">
                  <c:v>125.4182305856</c:v>
                </c:pt>
                <c:pt idx="20780">
                  <c:v>126.14910825766</c:v>
                </c:pt>
                <c:pt idx="20781">
                  <c:v>123.88643302712</c:v>
                </c:pt>
                <c:pt idx="20782">
                  <c:v>124.54921017629</c:v>
                </c:pt>
                <c:pt idx="20783">
                  <c:v>124.80905352223</c:v>
                </c:pt>
                <c:pt idx="20784">
                  <c:v>125.4294079415</c:v>
                </c:pt>
                <c:pt idx="20785">
                  <c:v>125.61453776667</c:v>
                </c:pt>
                <c:pt idx="20786">
                  <c:v>125.84220870619</c:v>
                </c:pt>
                <c:pt idx="20787">
                  <c:v>123.98444225317</c:v>
                </c:pt>
                <c:pt idx="20788">
                  <c:v>124.41716044316</c:v>
                </c:pt>
                <c:pt idx="20789">
                  <c:v>124.67726967503</c:v>
                </c:pt>
                <c:pt idx="20790">
                  <c:v>125.37803296934</c:v>
                </c:pt>
                <c:pt idx="20791">
                  <c:v>125.57059497708</c:v>
                </c:pt>
                <c:pt idx="20792">
                  <c:v>126.17019757913</c:v>
                </c:pt>
                <c:pt idx="20793">
                  <c:v>123.89640909775</c:v>
                </c:pt>
                <c:pt idx="20794">
                  <c:v>124.64042656729</c:v>
                </c:pt>
                <c:pt idx="20795">
                  <c:v>124.98197296261</c:v>
                </c:pt>
                <c:pt idx="20796">
                  <c:v>125.74987775853</c:v>
                </c:pt>
                <c:pt idx="20797">
                  <c:v>126.0528646349</c:v>
                </c:pt>
                <c:pt idx="20798">
                  <c:v>123.87442310706</c:v>
                </c:pt>
                <c:pt idx="20799">
                  <c:v>124.54491977687</c:v>
                </c:pt>
                <c:pt idx="20800">
                  <c:v>124.88662600907</c:v>
                </c:pt>
                <c:pt idx="20801">
                  <c:v>125.8204976482</c:v>
                </c:pt>
                <c:pt idx="20802">
                  <c:v>125.95751768136</c:v>
                </c:pt>
                <c:pt idx="20803">
                  <c:v>126.80049712424</c:v>
                </c:pt>
                <c:pt idx="20804">
                  <c:v>124.55961656548</c:v>
                </c:pt>
                <c:pt idx="20805">
                  <c:v>125.0812855545</c:v>
                </c:pt>
                <c:pt idx="20806">
                  <c:v>125.72048418131</c:v>
                </c:pt>
                <c:pt idx="20807">
                  <c:v>125.93352060952</c:v>
                </c:pt>
                <c:pt idx="20808">
                  <c:v>126.7036017438</c:v>
                </c:pt>
                <c:pt idx="20809">
                  <c:v>127.04297180076</c:v>
                </c:pt>
                <c:pt idx="20810">
                  <c:v>125.23456619869</c:v>
                </c:pt>
                <c:pt idx="20811">
                  <c:v>125.73583990093</c:v>
                </c:pt>
                <c:pt idx="20812">
                  <c:v>125.9529453642</c:v>
                </c:pt>
                <c:pt idx="20813">
                  <c:v>126.5049301698</c:v>
                </c:pt>
                <c:pt idx="20814">
                  <c:v>127.23231042761</c:v>
                </c:pt>
                <c:pt idx="20815">
                  <c:v>124.71657278285</c:v>
                </c:pt>
                <c:pt idx="20816">
                  <c:v>125.2022889846</c:v>
                </c:pt>
                <c:pt idx="20817">
                  <c:v>125.89065028787</c:v>
                </c:pt>
                <c:pt idx="20818">
                  <c:v>126.52889064322</c:v>
                </c:pt>
                <c:pt idx="20819">
                  <c:v>126.71629074468</c:v>
                </c:pt>
                <c:pt idx="20820">
                  <c:v>127.08485062071</c:v>
                </c:pt>
                <c:pt idx="20821">
                  <c:v>124.85861092201</c:v>
                </c:pt>
                <c:pt idx="20822">
                  <c:v>118.56667080345</c:v>
                </c:pt>
                <c:pt idx="20823">
                  <c:v>91.83326157326998</c:v>
                </c:pt>
                <c:pt idx="20829">
                  <c:v>97.28093779510998</c:v>
                </c:pt>
                <c:pt idx="20830">
                  <c:v>97.76074566387998</c:v>
                </c:pt>
                <c:pt idx="20831">
                  <c:v>97.93794768927</c:v>
                </c:pt>
                <c:pt idx="20832">
                  <c:v>98.26285548196</c:v>
                </c:pt>
                <c:pt idx="20833">
                  <c:v>99.06033193927</c:v>
                </c:pt>
                <c:pt idx="20834">
                  <c:v>99.77654777687982</c:v>
                </c:pt>
                <c:pt idx="20835">
                  <c:v>100.55925365746</c:v>
                </c:pt>
                <c:pt idx="20836">
                  <c:v>100.59620254697</c:v>
                </c:pt>
                <c:pt idx="20837">
                  <c:v>101.03313998187</c:v>
                </c:pt>
                <c:pt idx="20838">
                  <c:v>101.78503194457</c:v>
                </c:pt>
                <c:pt idx="20839">
                  <c:v>101.00364802049</c:v>
                </c:pt>
                <c:pt idx="20840">
                  <c:v>100.31253054424</c:v>
                </c:pt>
                <c:pt idx="20841">
                  <c:v>98.27762605868998</c:v>
                </c:pt>
                <c:pt idx="20842">
                  <c:v>97.08034742061989</c:v>
                </c:pt>
                <c:pt idx="20843">
                  <c:v>95.57071777934</c:v>
                </c:pt>
                <c:pt idx="20844">
                  <c:v>95.67104577185982</c:v>
                </c:pt>
                <c:pt idx="20845">
                  <c:v>95.49384374646998</c:v>
                </c:pt>
                <c:pt idx="20846">
                  <c:v>95.53815547665984</c:v>
                </c:pt>
                <c:pt idx="20847">
                  <c:v>94.52860733402974</c:v>
                </c:pt>
                <c:pt idx="20848">
                  <c:v>92.66473035591986</c:v>
                </c:pt>
                <c:pt idx="20849">
                  <c:v>93.01234946082</c:v>
                </c:pt>
                <c:pt idx="20850">
                  <c:v>92.80526201216976</c:v>
                </c:pt>
                <c:pt idx="20851">
                  <c:v>93.22625569069998</c:v>
                </c:pt>
                <c:pt idx="20852">
                  <c:v>92.70169580277998</c:v>
                </c:pt>
                <c:pt idx="20853">
                  <c:v>91.61445296976998</c:v>
                </c:pt>
                <c:pt idx="20854">
                  <c:v>91.00435164184</c:v>
                </c:pt>
                <c:pt idx="20855">
                  <c:v>90.48747124702984</c:v>
                </c:pt>
                <c:pt idx="20856">
                  <c:v>90.00204895861984</c:v>
                </c:pt>
                <c:pt idx="20871">
                  <c:v>117.7289881983</c:v>
                </c:pt>
                <c:pt idx="20872">
                  <c:v>117.48412385775</c:v>
                </c:pt>
                <c:pt idx="20873">
                  <c:v>117.4780781875399</c:v>
                </c:pt>
                <c:pt idx="20874">
                  <c:v>117.0982154913</c:v>
                </c:pt>
                <c:pt idx="20875">
                  <c:v>117.24022000771</c:v>
                </c:pt>
                <c:pt idx="20876">
                  <c:v>117.38947657048</c:v>
                </c:pt>
                <c:pt idx="20877">
                  <c:v>117.0395116329</c:v>
                </c:pt>
                <c:pt idx="20878">
                  <c:v>126.55489907453</c:v>
                </c:pt>
                <c:pt idx="20879">
                  <c:v>127.08350717262</c:v>
                </c:pt>
                <c:pt idx="20880">
                  <c:v>127.74620255225</c:v>
                </c:pt>
                <c:pt idx="20881">
                  <c:v>128.39395910578</c:v>
                </c:pt>
                <c:pt idx="20882">
                  <c:v>126.398444196</c:v>
                </c:pt>
                <c:pt idx="20883">
                  <c:v>126.73357648852</c:v>
                </c:pt>
                <c:pt idx="20884">
                  <c:v>127.5245604492</c:v>
                </c:pt>
                <c:pt idx="20885">
                  <c:v>127.85788159464</c:v>
                </c:pt>
                <c:pt idx="20886">
                  <c:v>125.9658631992</c:v>
                </c:pt>
                <c:pt idx="20887">
                  <c:v>126.48795309408</c:v>
                </c:pt>
                <c:pt idx="20888">
                  <c:v>127.21940317116</c:v>
                </c:pt>
                <c:pt idx="20889">
                  <c:v>127.83941357184</c:v>
                </c:pt>
                <c:pt idx="20890">
                  <c:v>128.4220898175601</c:v>
                </c:pt>
                <c:pt idx="20891">
                  <c:v>126.09264479952</c:v>
                </c:pt>
                <c:pt idx="20892">
                  <c:v>127.04009022252</c:v>
                </c:pt>
                <c:pt idx="20893">
                  <c:v>127.76469984324</c:v>
                </c:pt>
                <c:pt idx="20894">
                  <c:v>128.25027095112</c:v>
                </c:pt>
                <c:pt idx="20895">
                  <c:v>129.00010662144</c:v>
                </c:pt>
                <c:pt idx="20896">
                  <c:v>127.016117157</c:v>
                </c:pt>
                <c:pt idx="20897">
                  <c:v>127.585719657</c:v>
                </c:pt>
                <c:pt idx="20898">
                  <c:v>127.93760733024</c:v>
                </c:pt>
                <c:pt idx="20899">
                  <c:v>128.46137330496</c:v>
                </c:pt>
                <c:pt idx="20900">
                  <c:v>129.2645432814</c:v>
                </c:pt>
                <c:pt idx="20901">
                  <c:v>127.0461010326</c:v>
                </c:pt>
                <c:pt idx="20902">
                  <c:v>127.518278721</c:v>
                </c:pt>
                <c:pt idx="20903">
                  <c:v>128.2904933904</c:v>
                </c:pt>
                <c:pt idx="20904">
                  <c:v>128.91361108032</c:v>
                </c:pt>
                <c:pt idx="20905">
                  <c:v>129.5742016404</c:v>
                </c:pt>
                <c:pt idx="20906">
                  <c:v>127.52313374148</c:v>
                </c:pt>
                <c:pt idx="20907">
                  <c:v>128.12468750124</c:v>
                </c:pt>
                <c:pt idx="20908">
                  <c:v>128.63599448172</c:v>
                </c:pt>
                <c:pt idx="20909">
                  <c:v>129.26763050124</c:v>
                </c:pt>
                <c:pt idx="20910">
                  <c:v>130.01954984208</c:v>
                </c:pt>
                <c:pt idx="20911">
                  <c:v>127.73366384208</c:v>
                </c:pt>
                <c:pt idx="20912">
                  <c:v>128.17603644624</c:v>
                </c:pt>
                <c:pt idx="20913">
                  <c:v>128.67311381664</c:v>
                </c:pt>
                <c:pt idx="20914">
                  <c:v>128.8164423225601</c:v>
                </c:pt>
                <c:pt idx="20915">
                  <c:v>129.58442996112</c:v>
                </c:pt>
                <c:pt idx="20916">
                  <c:v>127.37013459072</c:v>
                </c:pt>
                <c:pt idx="20917">
                  <c:v>127.91240913888</c:v>
                </c:pt>
                <c:pt idx="20918">
                  <c:v>128.507436624</c:v>
                </c:pt>
                <c:pt idx="20919">
                  <c:v>129.10241831664</c:v>
                </c:pt>
                <c:pt idx="20920">
                  <c:v>129.7200214944</c:v>
                </c:pt>
                <c:pt idx="20921">
                  <c:v>127.69879941504</c:v>
                </c:pt>
                <c:pt idx="20922">
                  <c:v>128.2193467218</c:v>
                </c:pt>
                <c:pt idx="20923">
                  <c:v>129.18979887876</c:v>
                </c:pt>
                <c:pt idx="20924">
                  <c:v>129.29809833936</c:v>
                </c:pt>
                <c:pt idx="20925">
                  <c:v>130.052889252</c:v>
                </c:pt>
                <c:pt idx="20926">
                  <c:v>127.57807683936</c:v>
                </c:pt>
                <c:pt idx="20927">
                  <c:v>128.37240317088</c:v>
                </c:pt>
                <c:pt idx="20928">
                  <c:v>97.60671928799998</c:v>
                </c:pt>
                <c:pt idx="21010">
                  <c:v>119.20444993644</c:v>
                </c:pt>
                <c:pt idx="21011">
                  <c:v>153.71285252127</c:v>
                </c:pt>
                <c:pt idx="21012">
                  <c:v>153.7196867303599</c:v>
                </c:pt>
                <c:pt idx="21013">
                  <c:v>150.9861178874</c:v>
                </c:pt>
                <c:pt idx="21014">
                  <c:v>151.70384188685</c:v>
                </c:pt>
                <c:pt idx="21015">
                  <c:v>152.31213774557</c:v>
                </c:pt>
                <c:pt idx="21016">
                  <c:v>152.5851535482</c:v>
                </c:pt>
                <c:pt idx="21017">
                  <c:v>152.6729432106</c:v>
                </c:pt>
                <c:pt idx="21018">
                  <c:v>153.43675290624</c:v>
                </c:pt>
                <c:pt idx="21019">
                  <c:v>150.76323447728</c:v>
                </c:pt>
                <c:pt idx="21020">
                  <c:v>149.33081394072</c:v>
                </c:pt>
                <c:pt idx="21021">
                  <c:v>149.84184769992</c:v>
                </c:pt>
                <c:pt idx="21022">
                  <c:v>150.887346527</c:v>
                </c:pt>
                <c:pt idx="21023">
                  <c:v>152.47114704</c:v>
                </c:pt>
                <c:pt idx="21024">
                  <c:v>152.80230246528</c:v>
                </c:pt>
                <c:pt idx="21025">
                  <c:v>150.0179817528</c:v>
                </c:pt>
                <c:pt idx="21026">
                  <c:v>150.07992485992</c:v>
                </c:pt>
                <c:pt idx="21027">
                  <c:v>149.3197257064</c:v>
                </c:pt>
                <c:pt idx="21028">
                  <c:v>148.03404972736</c:v>
                </c:pt>
                <c:pt idx="21029">
                  <c:v>150.319542547</c:v>
                </c:pt>
                <c:pt idx="21030">
                  <c:v>151.1358482936</c:v>
                </c:pt>
                <c:pt idx="21031">
                  <c:v>149.456110779</c:v>
                </c:pt>
                <c:pt idx="21032">
                  <c:v>149.83919084544</c:v>
                </c:pt>
                <c:pt idx="21033">
                  <c:v>151.03272637116</c:v>
                </c:pt>
                <c:pt idx="21034">
                  <c:v>149.7236127718399</c:v>
                </c:pt>
                <c:pt idx="21035">
                  <c:v>147.1838898537</c:v>
                </c:pt>
                <c:pt idx="21036">
                  <c:v>146.3914761102001</c:v>
                </c:pt>
                <c:pt idx="21037">
                  <c:v>144.62630663124</c:v>
                </c:pt>
                <c:pt idx="21038">
                  <c:v>143.7434962722</c:v>
                </c:pt>
                <c:pt idx="21039">
                  <c:v>144.4435822783499</c:v>
                </c:pt>
                <c:pt idx="21040">
                  <c:v>144.41271900309</c:v>
                </c:pt>
                <c:pt idx="21041">
                  <c:v>145.4680506186</c:v>
                </c:pt>
                <c:pt idx="21042">
                  <c:v>142.69870282797</c:v>
                </c:pt>
                <c:pt idx="21043">
                  <c:v>142.89546482544</c:v>
                </c:pt>
                <c:pt idx="21044">
                  <c:v>144.43013573631</c:v>
                </c:pt>
                <c:pt idx="21045">
                  <c:v>145.01601344808</c:v>
                </c:pt>
                <c:pt idx="21046">
                  <c:v>145.3062366360001</c:v>
                </c:pt>
                <c:pt idx="21047">
                  <c:v>145.3919794326</c:v>
                </c:pt>
                <c:pt idx="21048">
                  <c:v>145.755476343</c:v>
                </c:pt>
                <c:pt idx="21049">
                  <c:v>142.86756105807</c:v>
                </c:pt>
                <c:pt idx="21050">
                  <c:v>142.79794952778</c:v>
                </c:pt>
                <c:pt idx="21051">
                  <c:v>142.6314339595201</c:v>
                </c:pt>
                <c:pt idx="21052">
                  <c:v>142.94819699505</c:v>
                </c:pt>
                <c:pt idx="21053">
                  <c:v>143.39941476339</c:v>
                </c:pt>
                <c:pt idx="21054">
                  <c:v>144.1208835414</c:v>
                </c:pt>
                <c:pt idx="21055">
                  <c:v>141.26042307954</c:v>
                </c:pt>
                <c:pt idx="21056">
                  <c:v>141.77844464943</c:v>
                </c:pt>
                <c:pt idx="21057">
                  <c:v>142.49752798536</c:v>
                </c:pt>
                <c:pt idx="21058">
                  <c:v>143.78119470513</c:v>
                </c:pt>
                <c:pt idx="21059">
                  <c:v>144.9016286796</c:v>
                </c:pt>
                <c:pt idx="21060">
                  <c:v>145.3159082466</c:v>
                </c:pt>
                <c:pt idx="21061">
                  <c:v>143.84363963175</c:v>
                </c:pt>
                <c:pt idx="21062">
                  <c:v>145.28257432893</c:v>
                </c:pt>
                <c:pt idx="21063">
                  <c:v>145.86495082029</c:v>
                </c:pt>
                <c:pt idx="21064">
                  <c:v>146.54609082135</c:v>
                </c:pt>
                <c:pt idx="21065">
                  <c:v>146.50508014092</c:v>
                </c:pt>
                <c:pt idx="21066">
                  <c:v>146.6366511495</c:v>
                </c:pt>
                <c:pt idx="21067">
                  <c:v>143.28376537863</c:v>
                </c:pt>
                <c:pt idx="21068">
                  <c:v>143.85095969862</c:v>
                </c:pt>
                <c:pt idx="21069">
                  <c:v>145.223137878</c:v>
                </c:pt>
                <c:pt idx="21070">
                  <c:v>146.09799660213</c:v>
                </c:pt>
                <c:pt idx="21071">
                  <c:v>146.93204107863</c:v>
                </c:pt>
                <c:pt idx="21072">
                  <c:v>145.4024968128001</c:v>
                </c:pt>
                <c:pt idx="21073">
                  <c:v>145.89111377016</c:v>
                </c:pt>
                <c:pt idx="21074">
                  <c:v>146.18070054087</c:v>
                </c:pt>
                <c:pt idx="21075">
                  <c:v>147.24842897535</c:v>
                </c:pt>
                <c:pt idx="21076">
                  <c:v>148.91471794484</c:v>
                </c:pt>
                <c:pt idx="21077">
                  <c:v>151.0042506192</c:v>
                </c:pt>
                <c:pt idx="21078">
                  <c:v>150.81401647296</c:v>
                </c:pt>
                <c:pt idx="21079">
                  <c:v>151.75747025923</c:v>
                </c:pt>
                <c:pt idx="21080">
                  <c:v>150.52230829416</c:v>
                </c:pt>
                <c:pt idx="21081">
                  <c:v>151.875066424</c:v>
                </c:pt>
                <c:pt idx="21082">
                  <c:v>152.0407797528</c:v>
                </c:pt>
                <c:pt idx="21083">
                  <c:v>153.1985658048399</c:v>
                </c:pt>
                <c:pt idx="21084">
                  <c:v>153.78470455904</c:v>
                </c:pt>
                <c:pt idx="21085">
                  <c:v>152.85640907945</c:v>
                </c:pt>
                <c:pt idx="21086">
                  <c:v>153.50765880642</c:v>
                </c:pt>
                <c:pt idx="21087">
                  <c:v>153.18554835819</c:v>
                </c:pt>
                <c:pt idx="21088">
                  <c:v>153.53304291174</c:v>
                </c:pt>
                <c:pt idx="21089">
                  <c:v>152.91935449376</c:v>
                </c:pt>
                <c:pt idx="21090">
                  <c:v>153.85077164644</c:v>
                </c:pt>
                <c:pt idx="21091">
                  <c:v>155.8278145391</c:v>
                </c:pt>
                <c:pt idx="21092">
                  <c:v>153.58045917116</c:v>
                </c:pt>
                <c:pt idx="21093">
                  <c:v>154.878409886</c:v>
                </c:pt>
                <c:pt idx="21094">
                  <c:v>155.28869520047</c:v>
                </c:pt>
                <c:pt idx="21095">
                  <c:v>155.315417157</c:v>
                </c:pt>
                <c:pt idx="21096">
                  <c:v>156.80496016625</c:v>
                </c:pt>
                <c:pt idx="21097">
                  <c:v>158.72272251894</c:v>
                </c:pt>
                <c:pt idx="21098">
                  <c:v>159.4521231732001</c:v>
                </c:pt>
                <c:pt idx="21099">
                  <c:v>157.1150289699</c:v>
                </c:pt>
                <c:pt idx="21100">
                  <c:v>158.33909832918</c:v>
                </c:pt>
                <c:pt idx="21101">
                  <c:v>160.70669255322</c:v>
                </c:pt>
                <c:pt idx="21102">
                  <c:v>160.5405836436</c:v>
                </c:pt>
                <c:pt idx="21103">
                  <c:v>160.49669499786</c:v>
                </c:pt>
                <c:pt idx="21104">
                  <c:v>160.92857120574</c:v>
                </c:pt>
                <c:pt idx="21105">
                  <c:v>161.6187655751399</c:v>
                </c:pt>
                <c:pt idx="21106">
                  <c:v>163.4271923520001</c:v>
                </c:pt>
                <c:pt idx="21107">
                  <c:v>160.8972130881</c:v>
                </c:pt>
                <c:pt idx="21108">
                  <c:v>161.32465059012</c:v>
                </c:pt>
                <c:pt idx="21109">
                  <c:v>161.41938897894</c:v>
                </c:pt>
                <c:pt idx="21110">
                  <c:v>161.9411555649</c:v>
                </c:pt>
                <c:pt idx="21111">
                  <c:v>162.261853317</c:v>
                </c:pt>
                <c:pt idx="21112">
                  <c:v>162.8492464035</c:v>
                </c:pt>
                <c:pt idx="21113">
                  <c:v>164.51623881121</c:v>
                </c:pt>
                <c:pt idx="21114">
                  <c:v>161.41712527584</c:v>
                </c:pt>
                <c:pt idx="21115">
                  <c:v>161.63753028441</c:v>
                </c:pt>
                <c:pt idx="21116">
                  <c:v>160.90514205414</c:v>
                </c:pt>
                <c:pt idx="21117">
                  <c:v>158.9508318804601</c:v>
                </c:pt>
                <c:pt idx="21118">
                  <c:v>159.2424084483</c:v>
                </c:pt>
                <c:pt idx="21119">
                  <c:v>160.4964221742</c:v>
                </c:pt>
                <c:pt idx="21120">
                  <c:v>131.0639104626</c:v>
                </c:pt>
                <c:pt idx="21181">
                  <c:v>133.39678525404</c:v>
                </c:pt>
                <c:pt idx="21182">
                  <c:v>138.6679610393</c:v>
                </c:pt>
                <c:pt idx="21183">
                  <c:v>139.0653195439201</c:v>
                </c:pt>
                <c:pt idx="21184">
                  <c:v>139.56000844786</c:v>
                </c:pt>
                <c:pt idx="21185">
                  <c:v>137.02986182116</c:v>
                </c:pt>
                <c:pt idx="21186">
                  <c:v>137.62744511264</c:v>
                </c:pt>
                <c:pt idx="21187">
                  <c:v>138.08229295098</c:v>
                </c:pt>
                <c:pt idx="21188">
                  <c:v>138.3192677343399</c:v>
                </c:pt>
                <c:pt idx="21189">
                  <c:v>138.8220428518</c:v>
                </c:pt>
                <c:pt idx="21190">
                  <c:v>140.16168213446</c:v>
                </c:pt>
                <c:pt idx="21191">
                  <c:v>141.71106307722</c:v>
                </c:pt>
                <c:pt idx="21192">
                  <c:v>140.65320859422</c:v>
                </c:pt>
                <c:pt idx="21193">
                  <c:v>143.1735981955499</c:v>
                </c:pt>
                <c:pt idx="21194">
                  <c:v>148.50884867936</c:v>
                </c:pt>
                <c:pt idx="21195">
                  <c:v>158.10118012854</c:v>
                </c:pt>
                <c:pt idx="21196">
                  <c:v>166.57360567877</c:v>
                </c:pt>
                <c:pt idx="21197">
                  <c:v>162.55494996768</c:v>
                </c:pt>
                <c:pt idx="21198">
                  <c:v>157.0221142704</c:v>
                </c:pt>
                <c:pt idx="21199">
                  <c:v>157.5609630444</c:v>
                </c:pt>
                <c:pt idx="21200">
                  <c:v>160.63913918232</c:v>
                </c:pt>
                <c:pt idx="21201">
                  <c:v>161.2337130219599</c:v>
                </c:pt>
                <c:pt idx="21202">
                  <c:v>160.900430184</c:v>
                </c:pt>
                <c:pt idx="21203">
                  <c:v>161.6187655751399</c:v>
                </c:pt>
                <c:pt idx="21204">
                  <c:v>157.26080054058</c:v>
                </c:pt>
                <c:pt idx="21205">
                  <c:v>156.92146844208</c:v>
                </c:pt>
                <c:pt idx="21206">
                  <c:v>156.05512233279</c:v>
                </c:pt>
                <c:pt idx="21207">
                  <c:v>156.80736489275</c:v>
                </c:pt>
                <c:pt idx="21208">
                  <c:v>157.5794902734</c:v>
                </c:pt>
                <c:pt idx="21209">
                  <c:v>157.8764480722</c:v>
                </c:pt>
                <c:pt idx="21210">
                  <c:v>158.6407415736</c:v>
                </c:pt>
                <c:pt idx="21211">
                  <c:v>160.48569908514</c:v>
                </c:pt>
                <c:pt idx="21212">
                  <c:v>157.72654720746</c:v>
                </c:pt>
                <c:pt idx="21213">
                  <c:v>158.011349268</c:v>
                </c:pt>
                <c:pt idx="21214">
                  <c:v>158.87672630172</c:v>
                </c:pt>
                <c:pt idx="21215">
                  <c:v>159.97329620388</c:v>
                </c:pt>
                <c:pt idx="21216">
                  <c:v>160.7365559732399</c:v>
                </c:pt>
                <c:pt idx="21217">
                  <c:v>160.53378482232</c:v>
                </c:pt>
                <c:pt idx="21218">
                  <c:v>160.0599448377</c:v>
                </c:pt>
                <c:pt idx="21219">
                  <c:v>157.74819273234</c:v>
                </c:pt>
                <c:pt idx="21220">
                  <c:v>158.26116769182</c:v>
                </c:pt>
                <c:pt idx="21221">
                  <c:v>158.9274180817201</c:v>
                </c:pt>
                <c:pt idx="21222">
                  <c:v>160.46250090894</c:v>
                </c:pt>
                <c:pt idx="21223">
                  <c:v>162.35858036952</c:v>
                </c:pt>
                <c:pt idx="21224">
                  <c:v>164.09922534356</c:v>
                </c:pt>
                <c:pt idx="21225">
                  <c:v>163.25981880702</c:v>
                </c:pt>
                <c:pt idx="21226">
                  <c:v>160.34503229496</c:v>
                </c:pt>
                <c:pt idx="21227">
                  <c:v>158.304392394</c:v>
                </c:pt>
                <c:pt idx="21228">
                  <c:v>161.0589512832</c:v>
                </c:pt>
                <c:pt idx="21229">
                  <c:v>163.0945432231599</c:v>
                </c:pt>
                <c:pt idx="21230">
                  <c:v>164.35588567425</c:v>
                </c:pt>
                <c:pt idx="21231">
                  <c:v>165.23894292047</c:v>
                </c:pt>
                <c:pt idx="21232">
                  <c:v>164.47301289104</c:v>
                </c:pt>
                <c:pt idx="21233">
                  <c:v>164.9612160482</c:v>
                </c:pt>
                <c:pt idx="21234">
                  <c:v>161.20735982262</c:v>
                </c:pt>
                <c:pt idx="21235">
                  <c:v>161.89259858805</c:v>
                </c:pt>
                <c:pt idx="21236">
                  <c:v>161.9422765628</c:v>
                </c:pt>
                <c:pt idx="21237">
                  <c:v>161.9705715498</c:v>
                </c:pt>
                <c:pt idx="21238">
                  <c:v>163.2866264777</c:v>
                </c:pt>
                <c:pt idx="21239">
                  <c:v>164.39673473554</c:v>
                </c:pt>
                <c:pt idx="21240">
                  <c:v>164.64529249824</c:v>
                </c:pt>
                <c:pt idx="21241">
                  <c:v>168.71005486723</c:v>
                </c:pt>
                <c:pt idx="21242">
                  <c:v>168.54376698919</c:v>
                </c:pt>
                <c:pt idx="21243">
                  <c:v>163.96778814905</c:v>
                </c:pt>
                <c:pt idx="21244">
                  <c:v>165.00523969071</c:v>
                </c:pt>
                <c:pt idx="21245">
                  <c:v>166.59790320381</c:v>
                </c:pt>
                <c:pt idx="21246">
                  <c:v>168.19751181068</c:v>
                </c:pt>
                <c:pt idx="21247">
                  <c:v>168.66347862432</c:v>
                </c:pt>
                <c:pt idx="21248">
                  <c:v>166.058520751</c:v>
                </c:pt>
                <c:pt idx="21249">
                  <c:v>166.80759560888</c:v>
                </c:pt>
                <c:pt idx="21250">
                  <c:v>167.8262887872</c:v>
                </c:pt>
                <c:pt idx="21251">
                  <c:v>168.60843410708</c:v>
                </c:pt>
                <c:pt idx="21252">
                  <c:v>169.16175324624</c:v>
                </c:pt>
                <c:pt idx="21253">
                  <c:v>169.10106307304</c:v>
                </c:pt>
                <c:pt idx="21254">
                  <c:v>166.7810839398</c:v>
                </c:pt>
                <c:pt idx="21255">
                  <c:v>161.95252523801</c:v>
                </c:pt>
                <c:pt idx="21256">
                  <c:v>163.1978671659</c:v>
                </c:pt>
                <c:pt idx="21257">
                  <c:v>163.79517041079</c:v>
                </c:pt>
                <c:pt idx="21258">
                  <c:v>163.66705072171</c:v>
                </c:pt>
                <c:pt idx="21259">
                  <c:v>163.20030556308</c:v>
                </c:pt>
                <c:pt idx="21260">
                  <c:v>161.6324881689</c:v>
                </c:pt>
                <c:pt idx="21261">
                  <c:v>158.83491904995</c:v>
                </c:pt>
                <c:pt idx="21262">
                  <c:v>154.23102278934</c:v>
                </c:pt>
                <c:pt idx="21263">
                  <c:v>154.5147540568399</c:v>
                </c:pt>
                <c:pt idx="21264">
                  <c:v>156.46249207663</c:v>
                </c:pt>
                <c:pt idx="21265">
                  <c:v>158.42857654068</c:v>
                </c:pt>
                <c:pt idx="21266">
                  <c:v>158.86461300888</c:v>
                </c:pt>
                <c:pt idx="21267">
                  <c:v>159.77872583514</c:v>
                </c:pt>
                <c:pt idx="21268">
                  <c:v>158.7150590308599</c:v>
                </c:pt>
                <c:pt idx="21269">
                  <c:v>154.09588735898</c:v>
                </c:pt>
                <c:pt idx="21270">
                  <c:v>153.36215919095</c:v>
                </c:pt>
                <c:pt idx="21271">
                  <c:v>153.23050260933</c:v>
                </c:pt>
                <c:pt idx="21272">
                  <c:v>153.2421568199</c:v>
                </c:pt>
                <c:pt idx="21273">
                  <c:v>153.54265067752</c:v>
                </c:pt>
                <c:pt idx="21274">
                  <c:v>155.1556826251399</c:v>
                </c:pt>
                <c:pt idx="21275">
                  <c:v>152.45889512011</c:v>
                </c:pt>
                <c:pt idx="21276">
                  <c:v>152.7374069789</c:v>
                </c:pt>
                <c:pt idx="21277">
                  <c:v>152.04917243744</c:v>
                </c:pt>
                <c:pt idx="21278">
                  <c:v>150.74794403328</c:v>
                </c:pt>
                <c:pt idx="21279">
                  <c:v>149.4336205648</c:v>
                </c:pt>
                <c:pt idx="21280">
                  <c:v>149.63877787608</c:v>
                </c:pt>
                <c:pt idx="21281">
                  <c:v>147.1408359124</c:v>
                </c:pt>
                <c:pt idx="21282">
                  <c:v>147.65485097</c:v>
                </c:pt>
                <c:pt idx="21283">
                  <c:v>147.82879403192</c:v>
                </c:pt>
                <c:pt idx="21284">
                  <c:v>148.16610561152</c:v>
                </c:pt>
                <c:pt idx="21285">
                  <c:v>147.5639732318399</c:v>
                </c:pt>
                <c:pt idx="21286">
                  <c:v>147.26949669846</c:v>
                </c:pt>
                <c:pt idx="21287">
                  <c:v>144.6823903851</c:v>
                </c:pt>
                <c:pt idx="21288">
                  <c:v>144.7714826961599</c:v>
                </c:pt>
                <c:pt idx="21289">
                  <c:v>144.71580906723</c:v>
                </c:pt>
                <c:pt idx="21290">
                  <c:v>145.18347360777</c:v>
                </c:pt>
                <c:pt idx="21291">
                  <c:v>145.5576155799</c:v>
                </c:pt>
                <c:pt idx="21292">
                  <c:v>146.32161092325</c:v>
                </c:pt>
                <c:pt idx="21293">
                  <c:v>146.16348023709</c:v>
                </c:pt>
                <c:pt idx="21294">
                  <c:v>144.62630663124</c:v>
                </c:pt>
                <c:pt idx="21295">
                  <c:v>145.479563802</c:v>
                </c:pt>
                <c:pt idx="21296">
                  <c:v>146.72545324794</c:v>
                </c:pt>
                <c:pt idx="21297">
                  <c:v>147.7746205963199</c:v>
                </c:pt>
                <c:pt idx="21298">
                  <c:v>149.18107995568</c:v>
                </c:pt>
                <c:pt idx="21299">
                  <c:v>147.1931167102</c:v>
                </c:pt>
                <c:pt idx="21300">
                  <c:v>147.48125840512</c:v>
                </c:pt>
                <c:pt idx="21301">
                  <c:v>147.66291716672</c:v>
                </c:pt>
                <c:pt idx="21302">
                  <c:v>148.27017173328</c:v>
                </c:pt>
                <c:pt idx="21303">
                  <c:v>148.43255367112</c:v>
                </c:pt>
                <c:pt idx="21304">
                  <c:v>148.8656620414</c:v>
                </c:pt>
                <c:pt idx="21305">
                  <c:v>148.50288643608</c:v>
                </c:pt>
                <c:pt idx="21306">
                  <c:v>145.48686128406</c:v>
                </c:pt>
                <c:pt idx="21307">
                  <c:v>145.7340996217499</c:v>
                </c:pt>
                <c:pt idx="21308">
                  <c:v>145.63842584616</c:v>
                </c:pt>
                <c:pt idx="21309">
                  <c:v>145.84747825887</c:v>
                </c:pt>
                <c:pt idx="21310">
                  <c:v>145.7361821643599</c:v>
                </c:pt>
                <c:pt idx="21311">
                  <c:v>146.25487311453</c:v>
                </c:pt>
                <c:pt idx="21312">
                  <c:v>144.47773752078</c:v>
                </c:pt>
                <c:pt idx="21313">
                  <c:v>143.96757682146</c:v>
                </c:pt>
                <c:pt idx="21314">
                  <c:v>144.6185298645</c:v>
                </c:pt>
                <c:pt idx="21315">
                  <c:v>145.001755461</c:v>
                </c:pt>
                <c:pt idx="21316">
                  <c:v>145.4700962805</c:v>
                </c:pt>
                <c:pt idx="21317">
                  <c:v>146.23440871644</c:v>
                </c:pt>
                <c:pt idx="21318">
                  <c:v>146.75459980077</c:v>
                </c:pt>
                <c:pt idx="21319">
                  <c:v>144.60362300163</c:v>
                </c:pt>
                <c:pt idx="21320">
                  <c:v>144.89558940222</c:v>
                </c:pt>
                <c:pt idx="21321">
                  <c:v>145.4925155413499</c:v>
                </c:pt>
                <c:pt idx="21322">
                  <c:v>146.13783038871</c:v>
                </c:pt>
                <c:pt idx="21323">
                  <c:v>146.92125690879</c:v>
                </c:pt>
                <c:pt idx="21324">
                  <c:v>145.79239053249</c:v>
                </c:pt>
                <c:pt idx="21325">
                  <c:v>144.6604718139</c:v>
                </c:pt>
                <c:pt idx="21326">
                  <c:v>145.57376257461</c:v>
                </c:pt>
                <c:pt idx="21327">
                  <c:v>146.02767672654</c:v>
                </c:pt>
                <c:pt idx="21328">
                  <c:v>146.36535131556</c:v>
                </c:pt>
                <c:pt idx="21329">
                  <c:v>146.95547128353</c:v>
                </c:pt>
                <c:pt idx="21330">
                  <c:v>147.875475567</c:v>
                </c:pt>
                <c:pt idx="21331">
                  <c:v>144.93999073302</c:v>
                </c:pt>
                <c:pt idx="21332">
                  <c:v>145.611250656</c:v>
                </c:pt>
                <c:pt idx="21333">
                  <c:v>146.0915249865</c:v>
                </c:pt>
                <c:pt idx="21334">
                  <c:v>146.64902909805</c:v>
                </c:pt>
                <c:pt idx="21335">
                  <c:v>147.1893246831</c:v>
                </c:pt>
                <c:pt idx="21336">
                  <c:v>147.5864086554001</c:v>
                </c:pt>
                <c:pt idx="21337">
                  <c:v>145.06229866065</c:v>
                </c:pt>
                <c:pt idx="21338">
                  <c:v>145.37677310154</c:v>
                </c:pt>
                <c:pt idx="21339">
                  <c:v>146.10868136595</c:v>
                </c:pt>
                <c:pt idx="21340">
                  <c:v>146.54609082135</c:v>
                </c:pt>
                <c:pt idx="21341">
                  <c:v>147.069282174</c:v>
                </c:pt>
                <c:pt idx="21342">
                  <c:v>147.5838692634</c:v>
                </c:pt>
                <c:pt idx="21343">
                  <c:v>144.91649550885</c:v>
                </c:pt>
                <c:pt idx="21344">
                  <c:v>145.59665181783</c:v>
                </c:pt>
                <c:pt idx="21345">
                  <c:v>146.31257182779</c:v>
                </c:pt>
                <c:pt idx="21346">
                  <c:v>146.4603089241</c:v>
                </c:pt>
                <c:pt idx="21347">
                  <c:v>147.45655929654</c:v>
                </c:pt>
                <c:pt idx="21348">
                  <c:v>147.52384800885</c:v>
                </c:pt>
                <c:pt idx="21349">
                  <c:v>145.11568894773</c:v>
                </c:pt>
                <c:pt idx="21350">
                  <c:v>145.65681134295</c:v>
                </c:pt>
                <c:pt idx="21351">
                  <c:v>146.39859968544</c:v>
                </c:pt>
                <c:pt idx="21352">
                  <c:v>146.73402988542</c:v>
                </c:pt>
                <c:pt idx="21353">
                  <c:v>147.02246389626</c:v>
                </c:pt>
                <c:pt idx="21354">
                  <c:v>147.52060774185</c:v>
                </c:pt>
                <c:pt idx="21355">
                  <c:v>147.97582525962</c:v>
                </c:pt>
                <c:pt idx="21356">
                  <c:v>145.30462745631</c:v>
                </c:pt>
                <c:pt idx="21357">
                  <c:v>145.56833363385</c:v>
                </c:pt>
                <c:pt idx="21358">
                  <c:v>146.24942444283</c:v>
                </c:pt>
                <c:pt idx="21359">
                  <c:v>146.73043953474</c:v>
                </c:pt>
                <c:pt idx="21360">
                  <c:v>146.99210454</c:v>
                </c:pt>
                <c:pt idx="21361">
                  <c:v>147.4295139954</c:v>
                </c:pt>
                <c:pt idx="21362">
                  <c:v>148.17338036685</c:v>
                </c:pt>
                <c:pt idx="21363">
                  <c:v>145.1137677989999</c:v>
                </c:pt>
                <c:pt idx="21364">
                  <c:v>145.65681134295</c:v>
                </c:pt>
                <c:pt idx="21365">
                  <c:v>146.10341226207</c:v>
                </c:pt>
                <c:pt idx="21366">
                  <c:v>146.53288442751</c:v>
                </c:pt>
                <c:pt idx="21367">
                  <c:v>146.7948322498499</c:v>
                </c:pt>
                <c:pt idx="21368">
                  <c:v>147.23224170525</c:v>
                </c:pt>
                <c:pt idx="21369">
                  <c:v>147.7639851740999</c:v>
                </c:pt>
                <c:pt idx="21370">
                  <c:v>145.21872257886</c:v>
                </c:pt>
                <c:pt idx="21371">
                  <c:v>145.55978151765</c:v>
                </c:pt>
                <c:pt idx="21372">
                  <c:v>130.5505047043499</c:v>
                </c:pt>
                <c:pt idx="21400">
                  <c:v>117.24428228901</c:v>
                </c:pt>
                <c:pt idx="21401">
                  <c:v>145.34921671182</c:v>
                </c:pt>
                <c:pt idx="21402">
                  <c:v>146.33532932028</c:v>
                </c:pt>
                <c:pt idx="21403">
                  <c:v>147.05230681044</c:v>
                </c:pt>
                <c:pt idx="21404">
                  <c:v>147.7018145724</c:v>
                </c:pt>
                <c:pt idx="21405">
                  <c:v>148.1927957911495</c:v>
                </c:pt>
                <c:pt idx="21406">
                  <c:v>147.27592694376</c:v>
                </c:pt>
                <c:pt idx="21407">
                  <c:v>145.91878027122</c:v>
                </c:pt>
                <c:pt idx="21408">
                  <c:v>146.17497955212</c:v>
                </c:pt>
                <c:pt idx="21409">
                  <c:v>146.5878086757</c:v>
                </c:pt>
                <c:pt idx="21410">
                  <c:v>147.07808901945</c:v>
                </c:pt>
                <c:pt idx="21411">
                  <c:v>147.69317330295</c:v>
                </c:pt>
                <c:pt idx="21412">
                  <c:v>147.92100513471</c:v>
                </c:pt>
                <c:pt idx="21413">
                  <c:v>148.59762617205</c:v>
                </c:pt>
                <c:pt idx="21414">
                  <c:v>145.90155010365</c:v>
                </c:pt>
                <c:pt idx="21415">
                  <c:v>146.3408408196901</c:v>
                </c:pt>
                <c:pt idx="21416">
                  <c:v>146.61364318128</c:v>
                </c:pt>
                <c:pt idx="21417">
                  <c:v>147.33139215531</c:v>
                </c:pt>
                <c:pt idx="21418">
                  <c:v>147.52538158266</c:v>
                </c:pt>
                <c:pt idx="21419">
                  <c:v>148.05864970695</c:v>
                </c:pt>
                <c:pt idx="21420">
                  <c:v>145.43524456947</c:v>
                </c:pt>
                <c:pt idx="21421">
                  <c:v>146.3513386059</c:v>
                </c:pt>
                <c:pt idx="21422">
                  <c:v>146.60788223136</c:v>
                </c:pt>
                <c:pt idx="21423">
                  <c:v>146.94049674378</c:v>
                </c:pt>
                <c:pt idx="21424">
                  <c:v>147.63289390212</c:v>
                </c:pt>
                <c:pt idx="21425">
                  <c:v>148.05495445059</c:v>
                </c:pt>
                <c:pt idx="21426">
                  <c:v>147.42618426261</c:v>
                </c:pt>
                <c:pt idx="21427">
                  <c:v>145.93601043879</c:v>
                </c:pt>
                <c:pt idx="21428">
                  <c:v>146.4700408908</c:v>
                </c:pt>
                <c:pt idx="21429">
                  <c:v>147.179462367</c:v>
                </c:pt>
                <c:pt idx="21430">
                  <c:v>147.29313251529</c:v>
                </c:pt>
                <c:pt idx="21431">
                  <c:v>148.20593724048</c:v>
                </c:pt>
                <c:pt idx="21432">
                  <c:v>146.95515044007</c:v>
                </c:pt>
                <c:pt idx="21433">
                  <c:v>145.91878027122</c:v>
                </c:pt>
                <c:pt idx="21434">
                  <c:v>146.68778027325</c:v>
                </c:pt>
                <c:pt idx="21435">
                  <c:v>147.02994277983</c:v>
                </c:pt>
                <c:pt idx="21436">
                  <c:v>147.7487646739499</c:v>
                </c:pt>
                <c:pt idx="21437">
                  <c:v>148.37394652116</c:v>
                </c:pt>
                <c:pt idx="21438">
                  <c:v>148.78384070619</c:v>
                </c:pt>
                <c:pt idx="21439">
                  <c:v>146.01494938464</c:v>
                </c:pt>
                <c:pt idx="21440">
                  <c:v>146.58425169159</c:v>
                </c:pt>
                <c:pt idx="21441">
                  <c:v>147.09318854895</c:v>
                </c:pt>
                <c:pt idx="21442">
                  <c:v>148.1813160539201</c:v>
                </c:pt>
                <c:pt idx="21443">
                  <c:v>148.2876022602</c:v>
                </c:pt>
                <c:pt idx="21444">
                  <c:v>148.79726449156</c:v>
                </c:pt>
                <c:pt idx="21445">
                  <c:v>147.4669641352</c:v>
                </c:pt>
                <c:pt idx="21446">
                  <c:v>146.9156050536</c:v>
                </c:pt>
                <c:pt idx="21447">
                  <c:v>147.3913848512</c:v>
                </c:pt>
                <c:pt idx="21448">
                  <c:v>148.1813160539201</c:v>
                </c:pt>
                <c:pt idx="21449">
                  <c:v>148.60578648516</c:v>
                </c:pt>
                <c:pt idx="21450">
                  <c:v>149.25914273328</c:v>
                </c:pt>
                <c:pt idx="21451">
                  <c:v>149.6713078679601</c:v>
                </c:pt>
                <c:pt idx="21452">
                  <c:v>147.15107852224</c:v>
                </c:pt>
                <c:pt idx="21453">
                  <c:v>147.67162011152</c:v>
                </c:pt>
                <c:pt idx="21454">
                  <c:v>148.393491369</c:v>
                </c:pt>
                <c:pt idx="21455">
                  <c:v>149.16029296264</c:v>
                </c:pt>
                <c:pt idx="21456">
                  <c:v>149.39796788912</c:v>
                </c:pt>
                <c:pt idx="21457">
                  <c:v>150.18308172328</c:v>
                </c:pt>
                <c:pt idx="21458">
                  <c:v>147.62042420296</c:v>
                </c:pt>
                <c:pt idx="21459">
                  <c:v>148.4563309614</c:v>
                </c:pt>
                <c:pt idx="21460">
                  <c:v>148.7426897798399</c:v>
                </c:pt>
                <c:pt idx="21461">
                  <c:v>149.4146533462</c:v>
                </c:pt>
                <c:pt idx="21462">
                  <c:v>149.8328467592</c:v>
                </c:pt>
                <c:pt idx="21463">
                  <c:v>150.04765344328</c:v>
                </c:pt>
                <c:pt idx="21464">
                  <c:v>148.65716015072</c:v>
                </c:pt>
                <c:pt idx="21465">
                  <c:v>148.2211468254</c:v>
                </c:pt>
                <c:pt idx="21466">
                  <c:v>148.87527773664</c:v>
                </c:pt>
                <c:pt idx="21467">
                  <c:v>149.32891139296</c:v>
                </c:pt>
                <c:pt idx="21468">
                  <c:v>150.10726869824</c:v>
                </c:pt>
                <c:pt idx="21469">
                  <c:v>150.38454322112</c:v>
                </c:pt>
                <c:pt idx="21470">
                  <c:v>150.87313297888</c:v>
                </c:pt>
                <c:pt idx="21471">
                  <c:v>148.36868644664</c:v>
                </c:pt>
                <c:pt idx="21472">
                  <c:v>148.94529232324</c:v>
                </c:pt>
                <c:pt idx="21473">
                  <c:v>149.53110484392</c:v>
                </c:pt>
                <c:pt idx="21474">
                  <c:v>150.3462622472</c:v>
                </c:pt>
                <c:pt idx="21475">
                  <c:v>150.7313075882</c:v>
                </c:pt>
                <c:pt idx="21476">
                  <c:v>151.0971799768</c:v>
                </c:pt>
                <c:pt idx="21477">
                  <c:v>148.43586397172</c:v>
                </c:pt>
                <c:pt idx="21478">
                  <c:v>148.94399162088</c:v>
                </c:pt>
                <c:pt idx="21479">
                  <c:v>149.4952248344</c:v>
                </c:pt>
                <c:pt idx="21480">
                  <c:v>149.62737243764</c:v>
                </c:pt>
                <c:pt idx="21481">
                  <c:v>149.9335682267999</c:v>
                </c:pt>
                <c:pt idx="21482">
                  <c:v>150.49474244616</c:v>
                </c:pt>
                <c:pt idx="21483">
                  <c:v>151.2323461424</c:v>
                </c:pt>
                <c:pt idx="21484">
                  <c:v>148.5827893984</c:v>
                </c:pt>
                <c:pt idx="21485">
                  <c:v>148.70747974728</c:v>
                </c:pt>
                <c:pt idx="21486">
                  <c:v>149.4338268112</c:v>
                </c:pt>
                <c:pt idx="21487">
                  <c:v>150.0918151832</c:v>
                </c:pt>
                <c:pt idx="21488">
                  <c:v>150.7322536424</c:v>
                </c:pt>
                <c:pt idx="21489">
                  <c:v>151.4794458904</c:v>
                </c:pt>
                <c:pt idx="21490">
                  <c:v>148.86127141692</c:v>
                </c:pt>
                <c:pt idx="21491">
                  <c:v>149.45875129952</c:v>
                </c:pt>
                <c:pt idx="21492">
                  <c:v>149.9858797288</c:v>
                </c:pt>
                <c:pt idx="21493">
                  <c:v>150.54815717576</c:v>
                </c:pt>
                <c:pt idx="21494">
                  <c:v>151.11924858612</c:v>
                </c:pt>
                <c:pt idx="21495">
                  <c:v>151.89380877256</c:v>
                </c:pt>
                <c:pt idx="21496">
                  <c:v>148.91399494344</c:v>
                </c:pt>
                <c:pt idx="21497">
                  <c:v>149.54657042576</c:v>
                </c:pt>
                <c:pt idx="21498">
                  <c:v>150.05617776416</c:v>
                </c:pt>
                <c:pt idx="21499">
                  <c:v>150.76768003112</c:v>
                </c:pt>
                <c:pt idx="21500">
                  <c:v>151.28671989328</c:v>
                </c:pt>
                <c:pt idx="21501">
                  <c:v>152.0708441102</c:v>
                </c:pt>
                <c:pt idx="21502">
                  <c:v>149.14000354696</c:v>
                </c:pt>
                <c:pt idx="21503">
                  <c:v>149.62389869208</c:v>
                </c:pt>
                <c:pt idx="21504">
                  <c:v>149.88924663916</c:v>
                </c:pt>
                <c:pt idx="21505">
                  <c:v>150.71488271648</c:v>
                </c:pt>
                <c:pt idx="21506">
                  <c:v>151.53340158336</c:v>
                </c:pt>
                <c:pt idx="21507">
                  <c:v>151.89380877256</c:v>
                </c:pt>
                <c:pt idx="21508">
                  <c:v>149.09603253112</c:v>
                </c:pt>
                <c:pt idx="21509">
                  <c:v>149.78013796296</c:v>
                </c:pt>
                <c:pt idx="21510">
                  <c:v>150.16780581572</c:v>
                </c:pt>
                <c:pt idx="21511">
                  <c:v>150.661215874</c:v>
                </c:pt>
                <c:pt idx="21512">
                  <c:v>151.20744346756</c:v>
                </c:pt>
                <c:pt idx="21513">
                  <c:v>151.7536710611199</c:v>
                </c:pt>
                <c:pt idx="21514">
                  <c:v>150.6523772398</c:v>
                </c:pt>
                <c:pt idx="21515">
                  <c:v>149.54229835176</c:v>
                </c:pt>
                <c:pt idx="21516">
                  <c:v>150.02686977584</c:v>
                </c:pt>
                <c:pt idx="21517">
                  <c:v>150.71264743936</c:v>
                </c:pt>
                <c:pt idx="21518">
                  <c:v>150.93430288704</c:v>
                </c:pt>
                <c:pt idx="21519">
                  <c:v>151.22514977256</c:v>
                </c:pt>
                <c:pt idx="21520">
                  <c:v>151.86819833336</c:v>
                </c:pt>
                <c:pt idx="21521">
                  <c:v>152.27348988704</c:v>
                </c:pt>
                <c:pt idx="21522">
                  <c:v>149.6010192998399</c:v>
                </c:pt>
                <c:pt idx="21523">
                  <c:v>149.59752678112</c:v>
                </c:pt>
                <c:pt idx="21524">
                  <c:v>150.04622371648</c:v>
                </c:pt>
                <c:pt idx="21525">
                  <c:v>150.661215874</c:v>
                </c:pt>
                <c:pt idx="21526">
                  <c:v>150.90841937744</c:v>
                </c:pt>
                <c:pt idx="21527">
                  <c:v>151.33074440184</c:v>
                </c:pt>
                <c:pt idx="21528">
                  <c:v>151.63761646996</c:v>
                </c:pt>
                <c:pt idx="21529">
                  <c:v>148.7294893096</c:v>
                </c:pt>
                <c:pt idx="21530">
                  <c:v>149.38633752256</c:v>
                </c:pt>
                <c:pt idx="21531">
                  <c:v>149.63444296996</c:v>
                </c:pt>
                <c:pt idx="21532">
                  <c:v>149.8549180320001</c:v>
                </c:pt>
                <c:pt idx="21533">
                  <c:v>150.4778591404</c:v>
                </c:pt>
                <c:pt idx="21534">
                  <c:v>151.1899515628</c:v>
                </c:pt>
                <c:pt idx="21535">
                  <c:v>151.89466066848</c:v>
                </c:pt>
                <c:pt idx="21536">
                  <c:v>148.8261758172</c:v>
                </c:pt>
                <c:pt idx="21537">
                  <c:v>149.0916301832</c:v>
                </c:pt>
                <c:pt idx="21538">
                  <c:v>149.5390729448</c:v>
                </c:pt>
                <c:pt idx="21539">
                  <c:v>150.100563468</c:v>
                </c:pt>
                <c:pt idx="21540">
                  <c:v>150.6182058808</c:v>
                </c:pt>
                <c:pt idx="21541">
                  <c:v>151.1182983808</c:v>
                </c:pt>
                <c:pt idx="21542">
                  <c:v>151.4496857700399</c:v>
                </c:pt>
                <c:pt idx="21543">
                  <c:v>148.8986344856</c:v>
                </c:pt>
                <c:pt idx="21544">
                  <c:v>149.22439668904</c:v>
                </c:pt>
                <c:pt idx="21545">
                  <c:v>149.7325243382</c:v>
                </c:pt>
                <c:pt idx="21546">
                  <c:v>149.88106606464</c:v>
                </c:pt>
                <c:pt idx="21547">
                  <c:v>150.23102728536</c:v>
                </c:pt>
                <c:pt idx="21548">
                  <c:v>150.83640622032</c:v>
                </c:pt>
                <c:pt idx="21549">
                  <c:v>150.9746749317599</c:v>
                </c:pt>
                <c:pt idx="21550">
                  <c:v>148.18381531688</c:v>
                </c:pt>
                <c:pt idx="21551">
                  <c:v>148.13366733568</c:v>
                </c:pt>
                <c:pt idx="21552">
                  <c:v>148.63077519792</c:v>
                </c:pt>
                <c:pt idx="21553">
                  <c:v>149.0588605742</c:v>
                </c:pt>
                <c:pt idx="21554">
                  <c:v>149.1020945648</c:v>
                </c:pt>
                <c:pt idx="21555">
                  <c:v>149.61799032612</c:v>
                </c:pt>
                <c:pt idx="21556">
                  <c:v>149.78259809344</c:v>
                </c:pt>
                <c:pt idx="21557">
                  <c:v>149.9809492016</c:v>
                </c:pt>
                <c:pt idx="21558">
                  <c:v>150.54160697888</c:v>
                </c:pt>
                <c:pt idx="21559">
                  <c:v>147.72363597888</c:v>
                </c:pt>
                <c:pt idx="21560">
                  <c:v>148.1860219216</c:v>
                </c:pt>
                <c:pt idx="21561">
                  <c:v>148.64840786432</c:v>
                </c:pt>
                <c:pt idx="21562">
                  <c:v>148.8657844234</c:v>
                </c:pt>
                <c:pt idx="21563">
                  <c:v>149.13416301048</c:v>
                </c:pt>
                <c:pt idx="21564">
                  <c:v>149.63005026048</c:v>
                </c:pt>
                <c:pt idx="21565">
                  <c:v>148.03727409828</c:v>
                </c:pt>
                <c:pt idx="21566">
                  <c:v>147.2724303664</c:v>
                </c:pt>
                <c:pt idx="21567">
                  <c:v>147.75964289544</c:v>
                </c:pt>
                <c:pt idx="21568">
                  <c:v>147.81039252224</c:v>
                </c:pt>
                <c:pt idx="21569">
                  <c:v>148.40215382932</c:v>
                </c:pt>
                <c:pt idx="21570">
                  <c:v>148.62588482256</c:v>
                </c:pt>
                <c:pt idx="21571">
                  <c:v>148.92948573328</c:v>
                </c:pt>
                <c:pt idx="21572">
                  <c:v>149.3632616001599</c:v>
                </c:pt>
                <c:pt idx="21573">
                  <c:v>148.5044128112</c:v>
                </c:pt>
                <c:pt idx="21574">
                  <c:v>146.89953704496</c:v>
                </c:pt>
                <c:pt idx="21575">
                  <c:v>146.0287583424</c:v>
                </c:pt>
                <c:pt idx="21845">
                  <c:v>99.15338958479984</c:v>
                </c:pt>
                <c:pt idx="21846">
                  <c:v>131.62949646264</c:v>
                </c:pt>
                <c:pt idx="21847">
                  <c:v>132.06088475784</c:v>
                </c:pt>
                <c:pt idx="21848">
                  <c:v>132.49231989216</c:v>
                </c:pt>
                <c:pt idx="21849">
                  <c:v>129.89652101352</c:v>
                </c:pt>
                <c:pt idx="21850">
                  <c:v>130.22723856744</c:v>
                </c:pt>
                <c:pt idx="21851">
                  <c:v>130.504130343</c:v>
                </c:pt>
                <c:pt idx="21852">
                  <c:v>130.88100432024</c:v>
                </c:pt>
                <c:pt idx="21853">
                  <c:v>131.31942019524</c:v>
                </c:pt>
                <c:pt idx="21854">
                  <c:v>131.5779227232</c:v>
                </c:pt>
                <c:pt idx="21855">
                  <c:v>132.0693774528</c:v>
                </c:pt>
                <c:pt idx="21856">
                  <c:v>132.37155515508</c:v>
                </c:pt>
                <c:pt idx="21857">
                  <c:v>129.96417835812</c:v>
                </c:pt>
                <c:pt idx="21858">
                  <c:v>130.40888393172</c:v>
                </c:pt>
                <c:pt idx="21859">
                  <c:v>131.0634033312</c:v>
                </c:pt>
                <c:pt idx="21860">
                  <c:v>131.34421069632</c:v>
                </c:pt>
                <c:pt idx="21861">
                  <c:v>131.70454340952</c:v>
                </c:pt>
                <c:pt idx="21862">
                  <c:v>132.05723128896</c:v>
                </c:pt>
                <c:pt idx="21863">
                  <c:v>132.28175364552</c:v>
                </c:pt>
                <c:pt idx="21864">
                  <c:v>130.17883969632</c:v>
                </c:pt>
                <c:pt idx="21865">
                  <c:v>130.42936538136</c:v>
                </c:pt>
                <c:pt idx="21866">
                  <c:v>131.11421307576</c:v>
                </c:pt>
                <c:pt idx="21867">
                  <c:v>131.48568557712</c:v>
                </c:pt>
                <c:pt idx="21868">
                  <c:v>132.2335752286799</c:v>
                </c:pt>
                <c:pt idx="21869">
                  <c:v>132.36594465024</c:v>
                </c:pt>
                <c:pt idx="21870">
                  <c:v>130.0159963908</c:v>
                </c:pt>
                <c:pt idx="21871">
                  <c:v>130.43699795448</c:v>
                </c:pt>
                <c:pt idx="21872">
                  <c:v>130.59431322432</c:v>
                </c:pt>
                <c:pt idx="21873">
                  <c:v>131.16418670448</c:v>
                </c:pt>
                <c:pt idx="21874">
                  <c:v>131.17512972432</c:v>
                </c:pt>
                <c:pt idx="21875">
                  <c:v>131.4043896132</c:v>
                </c:pt>
                <c:pt idx="21876">
                  <c:v>130.04407090488</c:v>
                </c:pt>
                <c:pt idx="21877">
                  <c:v>129.3083510856</c:v>
                </c:pt>
                <c:pt idx="21878">
                  <c:v>130.05169121736</c:v>
                </c:pt>
                <c:pt idx="21879">
                  <c:v>130.0598148222</c:v>
                </c:pt>
                <c:pt idx="21880">
                  <c:v>130.8770546965199</c:v>
                </c:pt>
                <c:pt idx="21881">
                  <c:v>131.29737998124</c:v>
                </c:pt>
                <c:pt idx="21882">
                  <c:v>131.59735409712</c:v>
                </c:pt>
                <c:pt idx="21883">
                  <c:v>129.33333737016</c:v>
                </c:pt>
                <c:pt idx="21884">
                  <c:v>129.3132967578</c:v>
                </c:pt>
                <c:pt idx="21885">
                  <c:v>130.11283957848</c:v>
                </c:pt>
                <c:pt idx="21886">
                  <c:v>130.1588380026</c:v>
                </c:pt>
                <c:pt idx="21887">
                  <c:v>130.4559075438</c:v>
                </c:pt>
                <c:pt idx="21888">
                  <c:v>131.10139262016</c:v>
                </c:pt>
                <c:pt idx="21889">
                  <c:v>131.3776845954</c:v>
                </c:pt>
                <c:pt idx="21890">
                  <c:v>128.9019198222</c:v>
                </c:pt>
                <c:pt idx="21891">
                  <c:v>129.1121510412</c:v>
                </c:pt>
                <c:pt idx="21892">
                  <c:v>129.895887528</c:v>
                </c:pt>
                <c:pt idx="21893">
                  <c:v>130.120766415</c:v>
                </c:pt>
                <c:pt idx="21894">
                  <c:v>130.7580560856</c:v>
                </c:pt>
                <c:pt idx="21895">
                  <c:v>130.8233469674401</c:v>
                </c:pt>
                <c:pt idx="21896">
                  <c:v>131.4309940812</c:v>
                </c:pt>
                <c:pt idx="21897">
                  <c:v>129.031418799</c:v>
                </c:pt>
                <c:pt idx="21898">
                  <c:v>129.5037010116</c:v>
                </c:pt>
                <c:pt idx="21899">
                  <c:v>129.66736720848</c:v>
                </c:pt>
                <c:pt idx="21900">
                  <c:v>130.18452699984</c:v>
                </c:pt>
                <c:pt idx="21901">
                  <c:v>130.9891413492</c:v>
                </c:pt>
                <c:pt idx="21902">
                  <c:v>128.45048799984</c:v>
                </c:pt>
                <c:pt idx="21903">
                  <c:v>129.02850099984</c:v>
                </c:pt>
                <c:pt idx="21904">
                  <c:v>129.57608739552</c:v>
                </c:pt>
                <c:pt idx="21905">
                  <c:v>130.22253713472</c:v>
                </c:pt>
                <c:pt idx="21906">
                  <c:v>130.86898687392</c:v>
                </c:pt>
                <c:pt idx="21907">
                  <c:v>128.962871415</c:v>
                </c:pt>
                <c:pt idx="21908">
                  <c:v>129.35140711452</c:v>
                </c:pt>
                <c:pt idx="21909">
                  <c:v>129.75383857728</c:v>
                </c:pt>
                <c:pt idx="21910">
                  <c:v>130.0592074752</c:v>
                </c:pt>
                <c:pt idx="21911">
                  <c:v>130.89941347824</c:v>
                </c:pt>
                <c:pt idx="21912">
                  <c:v>131.00680303488</c:v>
                </c:pt>
                <c:pt idx="21913">
                  <c:v>128.91859823952</c:v>
                </c:pt>
                <c:pt idx="21914">
                  <c:v>129.45772805736</c:v>
                </c:pt>
                <c:pt idx="21915">
                  <c:v>129.9132969084</c:v>
                </c:pt>
                <c:pt idx="21916">
                  <c:v>130.05261312876</c:v>
                </c:pt>
                <c:pt idx="21917">
                  <c:v>130.80971569536</c:v>
                </c:pt>
                <c:pt idx="21918">
                  <c:v>128.29670560068</c:v>
                </c:pt>
                <c:pt idx="21919">
                  <c:v>128.94001990548</c:v>
                </c:pt>
                <c:pt idx="21920">
                  <c:v>129.66498670464</c:v>
                </c:pt>
                <c:pt idx="21921">
                  <c:v>130.02988084932</c:v>
                </c:pt>
                <c:pt idx="21922">
                  <c:v>130.57481132124</c:v>
                </c:pt>
                <c:pt idx="21923">
                  <c:v>130.96079990412</c:v>
                </c:pt>
                <c:pt idx="21924">
                  <c:v>128.330064252</c:v>
                </c:pt>
                <c:pt idx="21925">
                  <c:v>128.573900487</c:v>
                </c:pt>
                <c:pt idx="21926">
                  <c:v>129.50008989144</c:v>
                </c:pt>
                <c:pt idx="21927">
                  <c:v>129.690177162</c:v>
                </c:pt>
                <c:pt idx="21928">
                  <c:v>130.40832268356</c:v>
                </c:pt>
                <c:pt idx="21929">
                  <c:v>127.84213454004</c:v>
                </c:pt>
                <c:pt idx="21930">
                  <c:v>128.24195927112</c:v>
                </c:pt>
                <c:pt idx="21931">
                  <c:v>128.88318328632</c:v>
                </c:pt>
                <c:pt idx="21932">
                  <c:v>129.1698535363199</c:v>
                </c:pt>
                <c:pt idx="21933">
                  <c:v>129.46404601368</c:v>
                </c:pt>
                <c:pt idx="21934">
                  <c:v>130.188923514</c:v>
                </c:pt>
                <c:pt idx="21935">
                  <c:v>127.4981703648</c:v>
                </c:pt>
                <c:pt idx="21936">
                  <c:v>128.24195927112</c:v>
                </c:pt>
                <c:pt idx="21937">
                  <c:v>128.35025873172</c:v>
                </c:pt>
                <c:pt idx="21938">
                  <c:v>129.1400597352</c:v>
                </c:pt>
                <c:pt idx="21939">
                  <c:v>129.7124657352</c:v>
                </c:pt>
                <c:pt idx="21940">
                  <c:v>127.45301897952</c:v>
                </c:pt>
                <c:pt idx="21941">
                  <c:v>128.06306639808</c:v>
                </c:pt>
                <c:pt idx="21942">
                  <c:v>128.68066957584</c:v>
                </c:pt>
                <c:pt idx="21943">
                  <c:v>129.0495569768399</c:v>
                </c:pt>
                <c:pt idx="21944">
                  <c:v>129.63606960672</c:v>
                </c:pt>
                <c:pt idx="21945">
                  <c:v>127.60363044624</c:v>
                </c:pt>
                <c:pt idx="21946">
                  <c:v>128.221233624</c:v>
                </c:pt>
                <c:pt idx="21947">
                  <c:v>128.34307408032</c:v>
                </c:pt>
                <c:pt idx="21948">
                  <c:v>129.11721920244</c:v>
                </c:pt>
                <c:pt idx="21949">
                  <c:v>129.90827437968</c:v>
                </c:pt>
                <c:pt idx="21950">
                  <c:v>127.232033148</c:v>
                </c:pt>
                <c:pt idx="21951">
                  <c:v>128.0043584622</c:v>
                </c:pt>
                <c:pt idx="21952">
                  <c:v>128.56078883232</c:v>
                </c:pt>
                <c:pt idx="21953">
                  <c:v>129.0720958128</c:v>
                </c:pt>
                <c:pt idx="21954">
                  <c:v>129.72627066828</c:v>
                </c:pt>
                <c:pt idx="21955">
                  <c:v>127.45547151588</c:v>
                </c:pt>
                <c:pt idx="21956">
                  <c:v>128.12332930176</c:v>
                </c:pt>
                <c:pt idx="21957">
                  <c:v>128.66560384992</c:v>
                </c:pt>
                <c:pt idx="21958">
                  <c:v>128.7109106949599</c:v>
                </c:pt>
                <c:pt idx="21959">
                  <c:v>129.31896620808</c:v>
                </c:pt>
                <c:pt idx="21960">
                  <c:v>127.20731573172</c:v>
                </c:pt>
                <c:pt idx="21961">
                  <c:v>127.57736778336</c:v>
                </c:pt>
                <c:pt idx="21962">
                  <c:v>128.3427153079201</c:v>
                </c:pt>
                <c:pt idx="21963">
                  <c:v>128.63582802576</c:v>
                </c:pt>
                <c:pt idx="21964">
                  <c:v>129.30394967424</c:v>
                </c:pt>
                <c:pt idx="21965">
                  <c:v>127.10441543184</c:v>
                </c:pt>
                <c:pt idx="21966">
                  <c:v>127.4958135984</c:v>
                </c:pt>
                <c:pt idx="21967">
                  <c:v>128.32805754648</c:v>
                </c:pt>
                <c:pt idx="21968">
                  <c:v>129.16984029816</c:v>
                </c:pt>
                <c:pt idx="21969">
                  <c:v>127.0610929704</c:v>
                </c:pt>
                <c:pt idx="21970">
                  <c:v>127.56071370732</c:v>
                </c:pt>
                <c:pt idx="21971">
                  <c:v>128.08706181768</c:v>
                </c:pt>
                <c:pt idx="21972">
                  <c:v>128.35055952576</c:v>
                </c:pt>
                <c:pt idx="21973">
                  <c:v>128.7174514722</c:v>
                </c:pt>
                <c:pt idx="21974">
                  <c:v>129.2345594058</c:v>
                </c:pt>
                <c:pt idx="21975">
                  <c:v>127.232033148</c:v>
                </c:pt>
                <c:pt idx="21976">
                  <c:v>127.6306954704</c:v>
                </c:pt>
                <c:pt idx="21977">
                  <c:v>128.2152899082</c:v>
                </c:pt>
                <c:pt idx="21978">
                  <c:v>128.99617919496</c:v>
                </c:pt>
                <c:pt idx="21979">
                  <c:v>127.233477471</c:v>
                </c:pt>
                <c:pt idx="21980">
                  <c:v>127.33710324192</c:v>
                </c:pt>
                <c:pt idx="21981">
                  <c:v>127.87760717424</c:v>
                </c:pt>
                <c:pt idx="21982">
                  <c:v>128.46316070808</c:v>
                </c:pt>
                <c:pt idx="21983">
                  <c:v>128.7848924082</c:v>
                </c:pt>
                <c:pt idx="21984">
                  <c:v>129.4991189712</c:v>
                </c:pt>
                <c:pt idx="21985">
                  <c:v>127.0760849082</c:v>
                </c:pt>
                <c:pt idx="21986">
                  <c:v>127.7131283442</c:v>
                </c:pt>
                <c:pt idx="21987">
                  <c:v>128.46316070808</c:v>
                </c:pt>
                <c:pt idx="21988">
                  <c:v>128.8747984668</c:v>
                </c:pt>
                <c:pt idx="21989">
                  <c:v>126.73883466</c:v>
                </c:pt>
                <c:pt idx="21990">
                  <c:v>127.1669029632</c:v>
                </c:pt>
                <c:pt idx="21991">
                  <c:v>127.70563627968</c:v>
                </c:pt>
                <c:pt idx="21992">
                  <c:v>128.5600589094</c:v>
                </c:pt>
                <c:pt idx="21993">
                  <c:v>129.03750222912</c:v>
                </c:pt>
                <c:pt idx="21994">
                  <c:v>126.91250364672</c:v>
                </c:pt>
                <c:pt idx="21995">
                  <c:v>127.57097569728</c:v>
                </c:pt>
                <c:pt idx="21996">
                  <c:v>128.0648069884801</c:v>
                </c:pt>
                <c:pt idx="21997">
                  <c:v>128.46687263604</c:v>
                </c:pt>
                <c:pt idx="21998">
                  <c:v>126.27069778332</c:v>
                </c:pt>
                <c:pt idx="21999">
                  <c:v>126.79360304616</c:v>
                </c:pt>
                <c:pt idx="22000">
                  <c:v>127.32395697252</c:v>
                </c:pt>
                <c:pt idx="22001">
                  <c:v>127.89169047252</c:v>
                </c:pt>
                <c:pt idx="22002">
                  <c:v>128.14081390714</c:v>
                </c:pt>
                <c:pt idx="22003">
                  <c:v>126.44996531328</c:v>
                </c:pt>
                <c:pt idx="22004">
                  <c:v>126.5400055176</c:v>
                </c:pt>
                <c:pt idx="22005">
                  <c:v>127.33066984728</c:v>
                </c:pt>
                <c:pt idx="22006">
                  <c:v>127.6717347676</c:v>
                </c:pt>
                <c:pt idx="22007">
                  <c:v>128.3045977642</c:v>
                </c:pt>
                <c:pt idx="22008">
                  <c:v>126.30893529792</c:v>
                </c:pt>
                <c:pt idx="22009">
                  <c:v>126.46485103281</c:v>
                </c:pt>
                <c:pt idx="22010">
                  <c:v>127.09666888461</c:v>
                </c:pt>
                <c:pt idx="22011">
                  <c:v>127.7284867364099</c:v>
                </c:pt>
                <c:pt idx="22012">
                  <c:v>125.5505229241</c:v>
                </c:pt>
                <c:pt idx="22013">
                  <c:v>126.13777908764</c:v>
                </c:pt>
                <c:pt idx="22014">
                  <c:v>126.58214032305</c:v>
                </c:pt>
                <c:pt idx="22015">
                  <c:v>127.62705409681</c:v>
                </c:pt>
                <c:pt idx="22016">
                  <c:v>128.04810160393</c:v>
                </c:pt>
                <c:pt idx="22017">
                  <c:v>125.6545254387</c:v>
                </c:pt>
                <c:pt idx="22018">
                  <c:v>126.3372759825</c:v>
                </c:pt>
                <c:pt idx="22019">
                  <c:v>126.67618560069</c:v>
                </c:pt>
                <c:pt idx="22020">
                  <c:v>127.33555270051</c:v>
                </c:pt>
                <c:pt idx="22021">
                  <c:v>127.97266762467</c:v>
                </c:pt>
                <c:pt idx="22022">
                  <c:v>125.61672978789</c:v>
                </c:pt>
                <c:pt idx="22023">
                  <c:v>125.89639726228</c:v>
                </c:pt>
                <c:pt idx="22024">
                  <c:v>126.83444940585</c:v>
                </c:pt>
                <c:pt idx="22025">
                  <c:v>127.03544568505</c:v>
                </c:pt>
                <c:pt idx="22026">
                  <c:v>127.8022628058</c:v>
                </c:pt>
                <c:pt idx="22027">
                  <c:v>126.75023939985</c:v>
                </c:pt>
                <c:pt idx="22028">
                  <c:v>125.92789988801</c:v>
                </c:pt>
                <c:pt idx="22029">
                  <c:v>126.16266540201</c:v>
                </c:pt>
                <c:pt idx="22030">
                  <c:v>126.6804065087</c:v>
                </c:pt>
                <c:pt idx="22031">
                  <c:v>127.22773796093</c:v>
                </c:pt>
                <c:pt idx="22032">
                  <c:v>127.6715481739</c:v>
                </c:pt>
                <c:pt idx="22033">
                  <c:v>125.15545148418</c:v>
                </c:pt>
                <c:pt idx="22034">
                  <c:v>125.78308875678</c:v>
                </c:pt>
                <c:pt idx="22035">
                  <c:v>126.64344106184</c:v>
                </c:pt>
                <c:pt idx="22036">
                  <c:v>127.0974456089</c:v>
                </c:pt>
                <c:pt idx="22037">
                  <c:v>127.91560106941</c:v>
                </c:pt>
                <c:pt idx="22038">
                  <c:v>125.45822585946</c:v>
                </c:pt>
                <c:pt idx="22039">
                  <c:v>125.93815736476</c:v>
                </c:pt>
                <c:pt idx="22040">
                  <c:v>126.71741692569</c:v>
                </c:pt>
                <c:pt idx="22041">
                  <c:v>127.3090889261</c:v>
                </c:pt>
                <c:pt idx="22042">
                  <c:v>124.97824945879</c:v>
                </c:pt>
                <c:pt idx="22043">
                  <c:v>125.73369533194</c:v>
                </c:pt>
                <c:pt idx="22044">
                  <c:v>126.29582195694</c:v>
                </c:pt>
                <c:pt idx="22045">
                  <c:v>127.86015080112</c:v>
                </c:pt>
                <c:pt idx="22046">
                  <c:v>130.7789146584</c:v>
                </c:pt>
                <c:pt idx="22047">
                  <c:v>133.523284499</c:v>
                </c:pt>
                <c:pt idx="22048">
                  <c:v>142.43896955973</c:v>
                </c:pt>
                <c:pt idx="22049">
                  <c:v>153.57793571016</c:v>
                </c:pt>
                <c:pt idx="22050">
                  <c:v>151.859194491</c:v>
                </c:pt>
                <c:pt idx="22051">
                  <c:v>150.2477538664</c:v>
                </c:pt>
                <c:pt idx="22052">
                  <c:v>145.83713325288</c:v>
                </c:pt>
                <c:pt idx="22053">
                  <c:v>147.12769807617</c:v>
                </c:pt>
                <c:pt idx="22054">
                  <c:v>148.6692413112</c:v>
                </c:pt>
                <c:pt idx="22055">
                  <c:v>149.4153210336</c:v>
                </c:pt>
                <c:pt idx="22056">
                  <c:v>146.864830756</c:v>
                </c:pt>
                <c:pt idx="22057">
                  <c:v>146.40117259185</c:v>
                </c:pt>
                <c:pt idx="22058">
                  <c:v>147.94921767808</c:v>
                </c:pt>
                <c:pt idx="22059">
                  <c:v>149.06719150752</c:v>
                </c:pt>
                <c:pt idx="22060">
                  <c:v>149.3188317016</c:v>
                </c:pt>
                <c:pt idx="22061">
                  <c:v>150.58098850608</c:v>
                </c:pt>
                <c:pt idx="22062">
                  <c:v>147.3150522689999</c:v>
                </c:pt>
                <c:pt idx="22063">
                  <c:v>147.42049635952</c:v>
                </c:pt>
                <c:pt idx="22064">
                  <c:v>151.13586083952</c:v>
                </c:pt>
                <c:pt idx="22065">
                  <c:v>153.25600354035</c:v>
                </c:pt>
                <c:pt idx="22066">
                  <c:v>155.72061851661</c:v>
                </c:pt>
                <c:pt idx="22067">
                  <c:v>156.2738123518</c:v>
                </c:pt>
                <c:pt idx="22068">
                  <c:v>153.63487981457</c:v>
                </c:pt>
                <c:pt idx="22069">
                  <c:v>154.36075007287</c:v>
                </c:pt>
                <c:pt idx="22070">
                  <c:v>155.03273763736</c:v>
                </c:pt>
                <c:pt idx="22136">
                  <c:v>119.76096717705</c:v>
                </c:pt>
                <c:pt idx="22137">
                  <c:v>147.00679284564</c:v>
                </c:pt>
                <c:pt idx="22138">
                  <c:v>144.42402353301</c:v>
                </c:pt>
                <c:pt idx="22139">
                  <c:v>145.89969040764</c:v>
                </c:pt>
                <c:pt idx="22140">
                  <c:v>146.5878086757</c:v>
                </c:pt>
                <c:pt idx="22141">
                  <c:v>147.46064459775</c:v>
                </c:pt>
                <c:pt idx="22142">
                  <c:v>147.12390257562</c:v>
                </c:pt>
                <c:pt idx="22143">
                  <c:v>146.9507408226</c:v>
                </c:pt>
                <c:pt idx="22144">
                  <c:v>144.68057934603</c:v>
                </c:pt>
                <c:pt idx="22145">
                  <c:v>145.67127191055</c:v>
                </c:pt>
                <c:pt idx="22146">
                  <c:v>145.98487330416</c:v>
                </c:pt>
                <c:pt idx="22147">
                  <c:v>146.07806728044</c:v>
                </c:pt>
                <c:pt idx="22148">
                  <c:v>146.31969869289</c:v>
                </c:pt>
                <c:pt idx="22149">
                  <c:v>147.1778127218099</c:v>
                </c:pt>
                <c:pt idx="22150">
                  <c:v>147.61396800345</c:v>
                </c:pt>
                <c:pt idx="22151">
                  <c:v>145.44829112475</c:v>
                </c:pt>
                <c:pt idx="22152">
                  <c:v>146.03150373195</c:v>
                </c:pt>
                <c:pt idx="22153">
                  <c:v>146.55464293755</c:v>
                </c:pt>
                <c:pt idx="22154">
                  <c:v>146.98350027675</c:v>
                </c:pt>
                <c:pt idx="22155">
                  <c:v>148.23584502441</c:v>
                </c:pt>
                <c:pt idx="22156">
                  <c:v>146.84713656212</c:v>
                </c:pt>
                <c:pt idx="22157">
                  <c:v>147.8552342102</c:v>
                </c:pt>
                <c:pt idx="22158">
                  <c:v>150.9883942252</c:v>
                </c:pt>
                <c:pt idx="22159">
                  <c:v>153.90130585547</c:v>
                </c:pt>
                <c:pt idx="22160">
                  <c:v>153.61726558364</c:v>
                </c:pt>
                <c:pt idx="22161">
                  <c:v>149.29444468764</c:v>
                </c:pt>
                <c:pt idx="22162">
                  <c:v>147.66373190692</c:v>
                </c:pt>
                <c:pt idx="22163">
                  <c:v>147.14495283978</c:v>
                </c:pt>
                <c:pt idx="22164">
                  <c:v>147.33166923327</c:v>
                </c:pt>
                <c:pt idx="22165">
                  <c:v>147.88135600533</c:v>
                </c:pt>
                <c:pt idx="22166">
                  <c:v>148.07274785715</c:v>
                </c:pt>
                <c:pt idx="22167">
                  <c:v>145.09109984538</c:v>
                </c:pt>
                <c:pt idx="22168">
                  <c:v>146.1944632632</c:v>
                </c:pt>
                <c:pt idx="22169">
                  <c:v>146.28839497116</c:v>
                </c:pt>
                <c:pt idx="22170">
                  <c:v>145.54361964285</c:v>
                </c:pt>
                <c:pt idx="22171">
                  <c:v>145.39997258736</c:v>
                </c:pt>
                <c:pt idx="22172">
                  <c:v>145.77822213801</c:v>
                </c:pt>
                <c:pt idx="22173">
                  <c:v>143.32534923828</c:v>
                </c:pt>
                <c:pt idx="22174">
                  <c:v>142.72346887869</c:v>
                </c:pt>
                <c:pt idx="22175">
                  <c:v>143.05818293796</c:v>
                </c:pt>
                <c:pt idx="22176">
                  <c:v>143.17380587922</c:v>
                </c:pt>
                <c:pt idx="22177">
                  <c:v>144.06450764013</c:v>
                </c:pt>
                <c:pt idx="22178">
                  <c:v>144.7206834021</c:v>
                </c:pt>
                <c:pt idx="22179">
                  <c:v>142.19455654755</c:v>
                </c:pt>
                <c:pt idx="22180">
                  <c:v>144.04783241565</c:v>
                </c:pt>
                <c:pt idx="22181">
                  <c:v>143.93225090934</c:v>
                </c:pt>
                <c:pt idx="22182">
                  <c:v>144.02502367311</c:v>
                </c:pt>
                <c:pt idx="22183">
                  <c:v>144.57128705601</c:v>
                </c:pt>
                <c:pt idx="22184">
                  <c:v>144.88850676495</c:v>
                </c:pt>
                <c:pt idx="22185">
                  <c:v>142.96290973332</c:v>
                </c:pt>
                <c:pt idx="22186">
                  <c:v>144.26334942393</c:v>
                </c:pt>
                <c:pt idx="22187">
                  <c:v>144.99902924091</c:v>
                </c:pt>
                <c:pt idx="22188">
                  <c:v>145.60183953612</c:v>
                </c:pt>
                <c:pt idx="22189">
                  <c:v>145.9335876009</c:v>
                </c:pt>
                <c:pt idx="22190">
                  <c:v>145.7882951919</c:v>
                </c:pt>
                <c:pt idx="22191">
                  <c:v>142.56076925097</c:v>
                </c:pt>
                <c:pt idx="22192">
                  <c:v>142.84838563245</c:v>
                </c:pt>
                <c:pt idx="22193">
                  <c:v>143.34421291068</c:v>
                </c:pt>
                <c:pt idx="22194">
                  <c:v>143.61286551495</c:v>
                </c:pt>
                <c:pt idx="22195">
                  <c:v>144.28553356329</c:v>
                </c:pt>
                <c:pt idx="22196">
                  <c:v>144.63674620785</c:v>
                </c:pt>
                <c:pt idx="22197">
                  <c:v>143.66006741548</c:v>
                </c:pt>
                <c:pt idx="22198">
                  <c:v>141.227447872</c:v>
                </c:pt>
                <c:pt idx="22199">
                  <c:v>142.49703002808</c:v>
                </c:pt>
                <c:pt idx="22200">
                  <c:v>144.19352305248</c:v>
                </c:pt>
                <c:pt idx="22201">
                  <c:v>144.56441879589</c:v>
                </c:pt>
                <c:pt idx="22202">
                  <c:v>144.06450764013</c:v>
                </c:pt>
                <c:pt idx="22203">
                  <c:v>143.348651446</c:v>
                </c:pt>
                <c:pt idx="22204">
                  <c:v>140.69227459378</c:v>
                </c:pt>
                <c:pt idx="22205">
                  <c:v>140.27173589814</c:v>
                </c:pt>
                <c:pt idx="22206">
                  <c:v>140.39586516592</c:v>
                </c:pt>
                <c:pt idx="22207">
                  <c:v>140.80966039896</c:v>
                </c:pt>
                <c:pt idx="22208">
                  <c:v>141.72547613392</c:v>
                </c:pt>
                <c:pt idx="22209">
                  <c:v>141.9012661822</c:v>
                </c:pt>
                <c:pt idx="22210">
                  <c:v>140.91775435164</c:v>
                </c:pt>
                <c:pt idx="22211">
                  <c:v>142.57282465776</c:v>
                </c:pt>
                <c:pt idx="22212">
                  <c:v>142.70445433827</c:v>
                </c:pt>
                <c:pt idx="22213">
                  <c:v>144.40321780752</c:v>
                </c:pt>
                <c:pt idx="22214">
                  <c:v>144.33842987328</c:v>
                </c:pt>
                <c:pt idx="22215">
                  <c:v>143.9226003768</c:v>
                </c:pt>
                <c:pt idx="22216">
                  <c:v>141.02697641256</c:v>
                </c:pt>
                <c:pt idx="22217">
                  <c:v>142.3967481237</c:v>
                </c:pt>
                <c:pt idx="22218">
                  <c:v>146.7090503526</c:v>
                </c:pt>
                <c:pt idx="22219">
                  <c:v>150.4772171294</c:v>
                </c:pt>
                <c:pt idx="22220">
                  <c:v>149.96936937608</c:v>
                </c:pt>
                <c:pt idx="22221">
                  <c:v>144.64338922257</c:v>
                </c:pt>
                <c:pt idx="22222">
                  <c:v>145.17284570826</c:v>
                </c:pt>
                <c:pt idx="22223">
                  <c:v>146.17327084938</c:v>
                </c:pt>
                <c:pt idx="22224">
                  <c:v>149.97729343176</c:v>
                </c:pt>
                <c:pt idx="22225">
                  <c:v>149.09093317112</c:v>
                </c:pt>
                <c:pt idx="22226">
                  <c:v>147.52131259536</c:v>
                </c:pt>
                <c:pt idx="22227">
                  <c:v>143.34867870213</c:v>
                </c:pt>
                <c:pt idx="22228">
                  <c:v>142.0036662211199</c:v>
                </c:pt>
                <c:pt idx="22229">
                  <c:v>142.0176644824</c:v>
                </c:pt>
                <c:pt idx="22230">
                  <c:v>143.3175494487</c:v>
                </c:pt>
                <c:pt idx="22231">
                  <c:v>145.84808472822</c:v>
                </c:pt>
                <c:pt idx="22232">
                  <c:v>147.25655839113</c:v>
                </c:pt>
                <c:pt idx="22233">
                  <c:v>141.67750652202</c:v>
                </c:pt>
                <c:pt idx="22234">
                  <c:v>136.32168133446</c:v>
                </c:pt>
                <c:pt idx="22235">
                  <c:v>133.43299207987</c:v>
                </c:pt>
                <c:pt idx="22236">
                  <c:v>133.92608556889</c:v>
                </c:pt>
                <c:pt idx="22237">
                  <c:v>133.9265722956</c:v>
                </c:pt>
                <c:pt idx="22238">
                  <c:v>138.1636226259299</c:v>
                </c:pt>
                <c:pt idx="22239">
                  <c:v>136.40582938528</c:v>
                </c:pt>
                <c:pt idx="22240">
                  <c:v>127.0086439722</c:v>
                </c:pt>
                <c:pt idx="22241">
                  <c:v>122.864409153</c:v>
                </c:pt>
                <c:pt idx="22242">
                  <c:v>121.9270096337</c:v>
                </c:pt>
                <c:pt idx="22243">
                  <c:v>121.91527203728</c:v>
                </c:pt>
                <c:pt idx="22244">
                  <c:v>122.48277448586</c:v>
                </c:pt>
                <c:pt idx="22245">
                  <c:v>122.46770476148</c:v>
                </c:pt>
                <c:pt idx="22246">
                  <c:v>123.04306911476</c:v>
                </c:pt>
                <c:pt idx="22247">
                  <c:v>120.75175661166</c:v>
                </c:pt>
                <c:pt idx="22248">
                  <c:v>121.38164120554</c:v>
                </c:pt>
                <c:pt idx="22249">
                  <c:v>121.84638831414</c:v>
                </c:pt>
                <c:pt idx="22250">
                  <c:v>122.18962296544</c:v>
                </c:pt>
                <c:pt idx="22251">
                  <c:v>122.35066264304</c:v>
                </c:pt>
                <c:pt idx="22252">
                  <c:v>122.89752541346</c:v>
                </c:pt>
                <c:pt idx="22253">
                  <c:v>123.1430197293</c:v>
                </c:pt>
                <c:pt idx="22254">
                  <c:v>121.0527098095</c:v>
                </c:pt>
                <c:pt idx="22255">
                  <c:v>121.813424224</c:v>
                </c:pt>
                <c:pt idx="22256">
                  <c:v>122.0487745949</c:v>
                </c:pt>
                <c:pt idx="22257">
                  <c:v>122.00090059242</c:v>
                </c:pt>
                <c:pt idx="22258">
                  <c:v>122.7650365107999</c:v>
                </c:pt>
                <c:pt idx="22259">
                  <c:v>122.92613192398</c:v>
                </c:pt>
                <c:pt idx="22260">
                  <c:v>123.74350076535</c:v>
                </c:pt>
                <c:pt idx="22261">
                  <c:v>121.2895291251</c:v>
                </c:pt>
                <c:pt idx="22262">
                  <c:v>121.7407911164999</c:v>
                </c:pt>
                <c:pt idx="22263">
                  <c:v>121.91077470028</c:v>
                </c:pt>
                <c:pt idx="22264">
                  <c:v>122.1395833095</c:v>
                </c:pt>
                <c:pt idx="22265">
                  <c:v>122.87528696145</c:v>
                </c:pt>
                <c:pt idx="22266">
                  <c:v>106.3051225479</c:v>
                </c:pt>
                <c:pt idx="22355">
                  <c:v>90.28001578224</c:v>
                </c:pt>
                <c:pt idx="22356">
                  <c:v>115.81612261984</c:v>
                </c:pt>
                <c:pt idx="22357">
                  <c:v>120.08556481688</c:v>
                </c:pt>
                <c:pt idx="22358">
                  <c:v>120.42403474972</c:v>
                </c:pt>
                <c:pt idx="22359">
                  <c:v>120.84011179916</c:v>
                </c:pt>
                <c:pt idx="22360">
                  <c:v>121.46056681052</c:v>
                </c:pt>
                <c:pt idx="22361">
                  <c:v>121.57352048946</c:v>
                </c:pt>
                <c:pt idx="22362">
                  <c:v>119.0243364926</c:v>
                </c:pt>
                <c:pt idx="22363">
                  <c:v>119.3411576368</c:v>
                </c:pt>
                <c:pt idx="22364">
                  <c:v>119.6509164345</c:v>
                </c:pt>
                <c:pt idx="22365">
                  <c:v>119.9324686483</c:v>
                </c:pt>
                <c:pt idx="22366">
                  <c:v>120.3689644641</c:v>
                </c:pt>
                <c:pt idx="22367">
                  <c:v>120.5030624552</c:v>
                </c:pt>
                <c:pt idx="22368">
                  <c:v>120.86846666688</c:v>
                </c:pt>
                <c:pt idx="22369">
                  <c:v>120.17995673184</c:v>
                </c:pt>
                <c:pt idx="22370">
                  <c:v>119.78957245248</c:v>
                </c:pt>
                <c:pt idx="22371">
                  <c:v>124.77269766478</c:v>
                </c:pt>
                <c:pt idx="22372">
                  <c:v>134.74214590124</c:v>
                </c:pt>
                <c:pt idx="22373">
                  <c:v>146.7942755340599</c:v>
                </c:pt>
                <c:pt idx="22374">
                  <c:v>141.2570754133</c:v>
                </c:pt>
                <c:pt idx="22375">
                  <c:v>139.3411612544</c:v>
                </c:pt>
                <c:pt idx="22376">
                  <c:v>138.27432382924</c:v>
                </c:pt>
                <c:pt idx="22377">
                  <c:v>139.73708404824</c:v>
                </c:pt>
                <c:pt idx="22378">
                  <c:v>136.48895249262</c:v>
                </c:pt>
                <c:pt idx="22379">
                  <c:v>136.89193820484</c:v>
                </c:pt>
                <c:pt idx="22380">
                  <c:v>136.7388724387</c:v>
                </c:pt>
                <c:pt idx="22381">
                  <c:v>138.93559498434</c:v>
                </c:pt>
                <c:pt idx="22382">
                  <c:v>139.0730998867</c:v>
                </c:pt>
                <c:pt idx="22383">
                  <c:v>140.5206751116</c:v>
                </c:pt>
                <c:pt idx="22384">
                  <c:v>141.01017942256</c:v>
                </c:pt>
                <c:pt idx="22385">
                  <c:v>136.97812995958</c:v>
                </c:pt>
                <c:pt idx="22386">
                  <c:v>136.00059287705</c:v>
                </c:pt>
                <c:pt idx="22387">
                  <c:v>136.65867340042</c:v>
                </c:pt>
                <c:pt idx="22388">
                  <c:v>138.53010096002</c:v>
                </c:pt>
                <c:pt idx="22389">
                  <c:v>139.3569143841</c:v>
                </c:pt>
                <c:pt idx="22390">
                  <c:v>139.7717487957</c:v>
                </c:pt>
                <c:pt idx="22391">
                  <c:v>142.54242290092</c:v>
                </c:pt>
                <c:pt idx="22392">
                  <c:v>142.68472511328</c:v>
                </c:pt>
                <c:pt idx="22393">
                  <c:v>143.20732064949</c:v>
                </c:pt>
                <c:pt idx="22394">
                  <c:v>142.6146957127499</c:v>
                </c:pt>
                <c:pt idx="22395">
                  <c:v>144.1008119291099</c:v>
                </c:pt>
                <c:pt idx="22396">
                  <c:v>146.91267731634</c:v>
                </c:pt>
                <c:pt idx="22397">
                  <c:v>147.48361795494</c:v>
                </c:pt>
                <c:pt idx="22398">
                  <c:v>147.48569009694</c:v>
                </c:pt>
                <c:pt idx="22399">
                  <c:v>144.59504340918</c:v>
                </c:pt>
                <c:pt idx="22400">
                  <c:v>144.12060435186</c:v>
                </c:pt>
                <c:pt idx="22401">
                  <c:v>144.32823049329</c:v>
                </c:pt>
                <c:pt idx="22402">
                  <c:v>145.38166449597</c:v>
                </c:pt>
                <c:pt idx="22403">
                  <c:v>144.4038630038399</c:v>
                </c:pt>
                <c:pt idx="22404">
                  <c:v>144.00729378945</c:v>
                </c:pt>
                <c:pt idx="22405">
                  <c:v>143.4022536611</c:v>
                </c:pt>
                <c:pt idx="22406">
                  <c:v>140.25449261992</c:v>
                </c:pt>
                <c:pt idx="22407">
                  <c:v>138.02787020442</c:v>
                </c:pt>
                <c:pt idx="22408">
                  <c:v>136.50622693167</c:v>
                </c:pt>
                <c:pt idx="22409">
                  <c:v>136.06812347712</c:v>
                </c:pt>
                <c:pt idx="22410">
                  <c:v>135.8355762704</c:v>
                </c:pt>
                <c:pt idx="22411">
                  <c:v>135.94484854121</c:v>
                </c:pt>
                <c:pt idx="22412">
                  <c:v>133.4131143402</c:v>
                </c:pt>
                <c:pt idx="22413">
                  <c:v>130.36610487888</c:v>
                </c:pt>
                <c:pt idx="22414">
                  <c:v>130.13287746408</c:v>
                </c:pt>
                <c:pt idx="22415">
                  <c:v>129.93402056832</c:v>
                </c:pt>
                <c:pt idx="22416">
                  <c:v>127.76550564672</c:v>
                </c:pt>
                <c:pt idx="22417">
                  <c:v>126.52152780254</c:v>
                </c:pt>
                <c:pt idx="22418">
                  <c:v>126.17755597358</c:v>
                </c:pt>
                <c:pt idx="22419">
                  <c:v>124.68565498649</c:v>
                </c:pt>
                <c:pt idx="22420">
                  <c:v>120.1434214016</c:v>
                </c:pt>
                <c:pt idx="22421">
                  <c:v>118.5850195133</c:v>
                </c:pt>
                <c:pt idx="22422">
                  <c:v>117.91550155548</c:v>
                </c:pt>
                <c:pt idx="22423">
                  <c:v>117.03709956024</c:v>
                </c:pt>
                <c:pt idx="22424">
                  <c:v>116.9314807569</c:v>
                </c:pt>
                <c:pt idx="22425">
                  <c:v>116.67368048196</c:v>
                </c:pt>
                <c:pt idx="22426">
                  <c:v>116.98620856302</c:v>
                </c:pt>
                <c:pt idx="22427">
                  <c:v>117.1474651512</c:v>
                </c:pt>
                <c:pt idx="22428">
                  <c:v>114.66057858795</c:v>
                </c:pt>
                <c:pt idx="22429">
                  <c:v>114.75635687478</c:v>
                </c:pt>
                <c:pt idx="22430">
                  <c:v>115.06045050204</c:v>
                </c:pt>
                <c:pt idx="22431">
                  <c:v>115.14780251928</c:v>
                </c:pt>
                <c:pt idx="22432">
                  <c:v>115.47155965293</c:v>
                </c:pt>
                <c:pt idx="22433">
                  <c:v>115.58421443274</c:v>
                </c:pt>
                <c:pt idx="22434">
                  <c:v>115.6687630995</c:v>
                </c:pt>
                <c:pt idx="22435">
                  <c:v>113.578858497</c:v>
                </c:pt>
                <c:pt idx="22436">
                  <c:v>113.49796851969</c:v>
                </c:pt>
                <c:pt idx="22437">
                  <c:v>113.62370901669</c:v>
                </c:pt>
                <c:pt idx="22438">
                  <c:v>113.75487158805</c:v>
                </c:pt>
                <c:pt idx="22439">
                  <c:v>113.9247382364999</c:v>
                </c:pt>
                <c:pt idx="22440">
                  <c:v>114.15300962415</c:v>
                </c:pt>
                <c:pt idx="22441">
                  <c:v>114.38631325215</c:v>
                </c:pt>
                <c:pt idx="22442">
                  <c:v>112.47814505802</c:v>
                </c:pt>
                <c:pt idx="22443">
                  <c:v>112.9925409882</c:v>
                </c:pt>
                <c:pt idx="22444">
                  <c:v>114.41886531465</c:v>
                </c:pt>
                <c:pt idx="22445">
                  <c:v>117.32944675146</c:v>
                </c:pt>
                <c:pt idx="22446">
                  <c:v>122.6933972543</c:v>
                </c:pt>
                <c:pt idx="22447">
                  <c:v>128.08392304632</c:v>
                </c:pt>
                <c:pt idx="22448">
                  <c:v>132.98156819532</c:v>
                </c:pt>
                <c:pt idx="22449">
                  <c:v>104.84550806256</c:v>
                </c:pt>
                <c:pt idx="22475">
                  <c:v>91.95973839629978</c:v>
                </c:pt>
                <c:pt idx="22476">
                  <c:v>107.1216413676</c:v>
                </c:pt>
                <c:pt idx="22477">
                  <c:v>110.8718364864</c:v>
                </c:pt>
                <c:pt idx="22478">
                  <c:v>108.37745224336</c:v>
                </c:pt>
                <c:pt idx="22479">
                  <c:v>107.9366859501</c:v>
                </c:pt>
                <c:pt idx="22480">
                  <c:v>106.0283354501</c:v>
                </c:pt>
                <c:pt idx="22481">
                  <c:v>98.03430177086001</c:v>
                </c:pt>
                <c:pt idx="22482">
                  <c:v>91.01169851451998</c:v>
                </c:pt>
                <c:pt idx="22483">
                  <c:v>86.38674928128</c:v>
                </c:pt>
                <c:pt idx="22484">
                  <c:v>86.62675737701974</c:v>
                </c:pt>
                <c:pt idx="22485">
                  <c:v>90.9147906800701</c:v>
                </c:pt>
                <c:pt idx="22486">
                  <c:v>90.75538736053979</c:v>
                </c:pt>
                <c:pt idx="22487">
                  <c:v>92.1597247844</c:v>
                </c:pt>
                <c:pt idx="22488">
                  <c:v>103.12658512079</c:v>
                </c:pt>
                <c:pt idx="22489">
                  <c:v>104.08703776765</c:v>
                </c:pt>
                <c:pt idx="22490">
                  <c:v>104.0159228458</c:v>
                </c:pt>
                <c:pt idx="22491">
                  <c:v>104.3571129139</c:v>
                </c:pt>
                <c:pt idx="22492">
                  <c:v>104.87298900918</c:v>
                </c:pt>
                <c:pt idx="22493">
                  <c:v>104.77890113075</c:v>
                </c:pt>
                <c:pt idx="22494">
                  <c:v>103.02276708731</c:v>
                </c:pt>
                <c:pt idx="22495">
                  <c:v>103.27256563554</c:v>
                </c:pt>
                <c:pt idx="22496">
                  <c:v>103.15918008242</c:v>
                </c:pt>
                <c:pt idx="22497">
                  <c:v>103.45652567173</c:v>
                </c:pt>
                <c:pt idx="22498">
                  <c:v>103.80242651548</c:v>
                </c:pt>
                <c:pt idx="22499">
                  <c:v>103.93122327406</c:v>
                </c:pt>
                <c:pt idx="22500">
                  <c:v>104.25827032712</c:v>
                </c:pt>
                <c:pt idx="22501">
                  <c:v>102.32032690789</c:v>
                </c:pt>
                <c:pt idx="22502">
                  <c:v>102.6412984415</c:v>
                </c:pt>
                <c:pt idx="22503">
                  <c:v>102.95619445566</c:v>
                </c:pt>
                <c:pt idx="22504">
                  <c:v>103.29535572629</c:v>
                </c:pt>
                <c:pt idx="22505">
                  <c:v>103.39988719305</c:v>
                </c:pt>
                <c:pt idx="22506">
                  <c:v>103.56350176403</c:v>
                </c:pt>
                <c:pt idx="22507">
                  <c:v>104.22800319386</c:v>
                </c:pt>
                <c:pt idx="22508">
                  <c:v>101.98324012751</c:v>
                </c:pt>
                <c:pt idx="22509">
                  <c:v>102.53564461322</c:v>
                </c:pt>
                <c:pt idx="22510">
                  <c:v>102.85596446391</c:v>
                </c:pt>
                <c:pt idx="22511">
                  <c:v>102.98445388413</c:v>
                </c:pt>
                <c:pt idx="22512">
                  <c:v>103.53889946736</c:v>
                </c:pt>
                <c:pt idx="22513">
                  <c:v>103.90155136669</c:v>
                </c:pt>
                <c:pt idx="22514">
                  <c:v>104.02189938903</c:v>
                </c:pt>
                <c:pt idx="22515">
                  <c:v>101.8656196579</c:v>
                </c:pt>
                <c:pt idx="22516">
                  <c:v>102.82901358184</c:v>
                </c:pt>
                <c:pt idx="22517">
                  <c:v>102.92243900904</c:v>
                </c:pt>
                <c:pt idx="22518">
                  <c:v>103.2306692382</c:v>
                </c:pt>
                <c:pt idx="22519">
                  <c:v>103.64055569504</c:v>
                </c:pt>
                <c:pt idx="22551">
                  <c:v>106.71885299502</c:v>
                </c:pt>
                <c:pt idx="22552">
                  <c:v>107.35555746336</c:v>
                </c:pt>
                <c:pt idx="22553">
                  <c:v>107.70780231472</c:v>
                </c:pt>
                <c:pt idx="22554">
                  <c:v>108.27758100544</c:v>
                </c:pt>
                <c:pt idx="22555">
                  <c:v>108.8045346916</c:v>
                </c:pt>
                <c:pt idx="22556">
                  <c:v>109.33275634676</c:v>
                </c:pt>
                <c:pt idx="22557">
                  <c:v>107.15651221504</c:v>
                </c:pt>
                <c:pt idx="22558">
                  <c:v>107.77007347176</c:v>
                </c:pt>
                <c:pt idx="22559">
                  <c:v>108.1813139054</c:v>
                </c:pt>
                <c:pt idx="22560">
                  <c:v>108.52296927268</c:v>
                </c:pt>
                <c:pt idx="22561">
                  <c:v>109.2600076544</c:v>
                </c:pt>
                <c:pt idx="22562">
                  <c:v>109.71329337408</c:v>
                </c:pt>
                <c:pt idx="22563">
                  <c:v>107.26397578348</c:v>
                </c:pt>
                <c:pt idx="22564">
                  <c:v>108.05564322996</c:v>
                </c:pt>
                <c:pt idx="22565">
                  <c:v>108.4239970568</c:v>
                </c:pt>
                <c:pt idx="22566">
                  <c:v>109.03481578544</c:v>
                </c:pt>
                <c:pt idx="22567">
                  <c:v>109.38480842016</c:v>
                </c:pt>
                <c:pt idx="22568">
                  <c:v>109.63935203544</c:v>
                </c:pt>
                <c:pt idx="22569">
                  <c:v>108.00391220904</c:v>
                </c:pt>
                <c:pt idx="22570">
                  <c:v>108.04044880448</c:v>
                </c:pt>
                <c:pt idx="22571">
                  <c:v>108.56327343844</c:v>
                </c:pt>
                <c:pt idx="22572">
                  <c:v>108.7484300368</c:v>
                </c:pt>
                <c:pt idx="22573">
                  <c:v>109.36664095636</c:v>
                </c:pt>
                <c:pt idx="22574">
                  <c:v>110.06942661104</c:v>
                </c:pt>
                <c:pt idx="22611">
                  <c:v>85.85915510069982</c:v>
                </c:pt>
                <c:pt idx="22612">
                  <c:v>110.16045249408</c:v>
                </c:pt>
                <c:pt idx="22613">
                  <c:v>114.0678681903</c:v>
                </c:pt>
                <c:pt idx="22614">
                  <c:v>114.63816956289</c:v>
                </c:pt>
                <c:pt idx="22615">
                  <c:v>112.52465672631</c:v>
                </c:pt>
                <c:pt idx="22616">
                  <c:v>112.71741142461</c:v>
                </c:pt>
                <c:pt idx="22617">
                  <c:v>112.78085805306</c:v>
                </c:pt>
                <c:pt idx="22618">
                  <c:v>113.09268816999</c:v>
                </c:pt>
                <c:pt idx="22619">
                  <c:v>113.79822401775</c:v>
                </c:pt>
                <c:pt idx="22620">
                  <c:v>113.86723158927</c:v>
                </c:pt>
                <c:pt idx="22621">
                  <c:v>114.70878599994</c:v>
                </c:pt>
                <c:pt idx="22622">
                  <c:v>114.14845913229</c:v>
                </c:pt>
                <c:pt idx="22623">
                  <c:v>112.73283259995</c:v>
                </c:pt>
                <c:pt idx="22624">
                  <c:v>113.28791225202</c:v>
                </c:pt>
                <c:pt idx="22625">
                  <c:v>113.81082890904</c:v>
                </c:pt>
                <c:pt idx="22626">
                  <c:v>114.20514192432</c:v>
                </c:pt>
                <c:pt idx="22627">
                  <c:v>114.90038299521</c:v>
                </c:pt>
                <c:pt idx="22628">
                  <c:v>114.75983761389</c:v>
                </c:pt>
                <c:pt idx="22629">
                  <c:v>114.8221898307</c:v>
                </c:pt>
                <c:pt idx="22630">
                  <c:v>113.36430986145</c:v>
                </c:pt>
                <c:pt idx="22631">
                  <c:v>113.51136172476</c:v>
                </c:pt>
                <c:pt idx="22632">
                  <c:v>113.85954434775</c:v>
                </c:pt>
                <c:pt idx="22633">
                  <c:v>113.99794880139</c:v>
                </c:pt>
                <c:pt idx="22634">
                  <c:v>114.37889320764</c:v>
                </c:pt>
                <c:pt idx="22635">
                  <c:v>115.3462272846</c:v>
                </c:pt>
                <c:pt idx="22636">
                  <c:v>115.27226287524</c:v>
                </c:pt>
                <c:pt idx="22637">
                  <c:v>113.35089206034</c:v>
                </c:pt>
                <c:pt idx="22638">
                  <c:v>113.69298481326</c:v>
                </c:pt>
                <c:pt idx="22639">
                  <c:v>114.21727021575</c:v>
                </c:pt>
                <c:pt idx="22640">
                  <c:v>114.83689864347</c:v>
                </c:pt>
                <c:pt idx="22641">
                  <c:v>114.842198679</c:v>
                </c:pt>
                <c:pt idx="22642">
                  <c:v>115.1849185188</c:v>
                </c:pt>
                <c:pt idx="22643">
                  <c:v>115.4873520255</c:v>
                </c:pt>
                <c:pt idx="22644">
                  <c:v>116.02854334179</c:v>
                </c:pt>
                <c:pt idx="22645">
                  <c:v>113.82032485662</c:v>
                </c:pt>
                <c:pt idx="22646">
                  <c:v>114.10980381054</c:v>
                </c:pt>
                <c:pt idx="22647">
                  <c:v>114.39932369757</c:v>
                </c:pt>
                <c:pt idx="22648">
                  <c:v>114.74267062425</c:v>
                </c:pt>
                <c:pt idx="22649">
                  <c:v>115.41856778775</c:v>
                </c:pt>
                <c:pt idx="22650">
                  <c:v>115.592983956</c:v>
                </c:pt>
                <c:pt idx="22651">
                  <c:v>115.91670008178</c:v>
                </c:pt>
                <c:pt idx="22652">
                  <c:v>116.45237108907</c:v>
                </c:pt>
                <c:pt idx="22653">
                  <c:v>114.19553789265</c:v>
                </c:pt>
                <c:pt idx="22654">
                  <c:v>114.73503230646</c:v>
                </c:pt>
                <c:pt idx="22655">
                  <c:v>114.80368406454</c:v>
                </c:pt>
                <c:pt idx="22656">
                  <c:v>115.10095797522</c:v>
                </c:pt>
                <c:pt idx="22657">
                  <c:v>115.39153541721</c:v>
                </c:pt>
                <c:pt idx="22658">
                  <c:v>116.1776849832</c:v>
                </c:pt>
                <c:pt idx="22659">
                  <c:v>116.41505847075</c:v>
                </c:pt>
                <c:pt idx="22660">
                  <c:v>116.6930868582</c:v>
                </c:pt>
                <c:pt idx="22661">
                  <c:v>116.1166614012</c:v>
                </c:pt>
                <c:pt idx="22662">
                  <c:v>114.7671331317</c:v>
                </c:pt>
                <c:pt idx="22663">
                  <c:v>115.32852095781</c:v>
                </c:pt>
                <c:pt idx="22664">
                  <c:v>115.47240905745</c:v>
                </c:pt>
                <c:pt idx="22665">
                  <c:v>115.66908641295</c:v>
                </c:pt>
                <c:pt idx="22666">
                  <c:v>116.1777497205</c:v>
                </c:pt>
                <c:pt idx="22667">
                  <c:v>116.53100641482</c:v>
                </c:pt>
                <c:pt idx="22668">
                  <c:v>116.59136714415</c:v>
                </c:pt>
                <c:pt idx="22669">
                  <c:v>117.03375281643</c:v>
                </c:pt>
                <c:pt idx="22670">
                  <c:v>115.04720846883</c:v>
                </c:pt>
                <c:pt idx="22671">
                  <c:v>115.43516162508</c:v>
                </c:pt>
                <c:pt idx="22672">
                  <c:v>115.26220755675</c:v>
                </c:pt>
                <c:pt idx="22673">
                  <c:v>115.80408741264</c:v>
                </c:pt>
                <c:pt idx="22674">
                  <c:v>116.12338982694</c:v>
                </c:pt>
                <c:pt idx="22675">
                  <c:v>116.95965789681</c:v>
                </c:pt>
                <c:pt idx="22676">
                  <c:v>117.21833916705</c:v>
                </c:pt>
                <c:pt idx="22677">
                  <c:v>117.28514667069</c:v>
                </c:pt>
                <c:pt idx="22678">
                  <c:v>115.16544127713</c:v>
                </c:pt>
                <c:pt idx="22679">
                  <c:v>115.3706893434</c:v>
                </c:pt>
                <c:pt idx="22680">
                  <c:v>116.17018284762</c:v>
                </c:pt>
                <c:pt idx="22681">
                  <c:v>116.26606389408</c:v>
                </c:pt>
                <c:pt idx="22682">
                  <c:v>116.51064210819</c:v>
                </c:pt>
                <c:pt idx="22683">
                  <c:v>116.95970372955</c:v>
                </c:pt>
                <c:pt idx="22684">
                  <c:v>117.53921878821</c:v>
                </c:pt>
                <c:pt idx="22685">
                  <c:v>115.20371394477</c:v>
                </c:pt>
                <c:pt idx="22686">
                  <c:v>115.62572421543</c:v>
                </c:pt>
                <c:pt idx="22687">
                  <c:v>115.75650185232</c:v>
                </c:pt>
                <c:pt idx="22688">
                  <c:v>115.89965659575</c:v>
                </c:pt>
                <c:pt idx="22689">
                  <c:v>116.46987218802</c:v>
                </c:pt>
                <c:pt idx="22690">
                  <c:v>116.82994452249</c:v>
                </c:pt>
                <c:pt idx="22691">
                  <c:v>117.07287619185</c:v>
                </c:pt>
                <c:pt idx="22692">
                  <c:v>115.18584689067</c:v>
                </c:pt>
                <c:pt idx="22693">
                  <c:v>115.55269355838</c:v>
                </c:pt>
                <c:pt idx="22694">
                  <c:v>115.48644277569</c:v>
                </c:pt>
                <c:pt idx="22695">
                  <c:v>115.8181301817</c:v>
                </c:pt>
                <c:pt idx="22696">
                  <c:v>116.08211368116</c:v>
                </c:pt>
                <c:pt idx="22697">
                  <c:v>116.46121440045</c:v>
                </c:pt>
                <c:pt idx="22698">
                  <c:v>116.79290180646</c:v>
                </c:pt>
                <c:pt idx="22699">
                  <c:v>114.41853440829</c:v>
                </c:pt>
                <c:pt idx="22700">
                  <c:v>115.2215114247</c:v>
                </c:pt>
                <c:pt idx="22701">
                  <c:v>115.19557127211</c:v>
                </c:pt>
                <c:pt idx="22702">
                  <c:v>115.40505160248</c:v>
                </c:pt>
                <c:pt idx="22703">
                  <c:v>115.41086800533</c:v>
                </c:pt>
                <c:pt idx="22704">
                  <c:v>115.89155210694</c:v>
                </c:pt>
                <c:pt idx="22705">
                  <c:v>115.9706664387</c:v>
                </c:pt>
                <c:pt idx="22706">
                  <c:v>116.00832238545</c:v>
                </c:pt>
                <c:pt idx="22707">
                  <c:v>116.44279004601</c:v>
                </c:pt>
                <c:pt idx="22708">
                  <c:v>116.2937324211</c:v>
                </c:pt>
                <c:pt idx="22709">
                  <c:v>114.25118677248</c:v>
                </c:pt>
                <c:pt idx="22710">
                  <c:v>114.01497125631</c:v>
                </c:pt>
                <c:pt idx="22711">
                  <c:v>114.4927780698</c:v>
                </c:pt>
                <c:pt idx="22712">
                  <c:v>114.51803683896</c:v>
                </c:pt>
                <c:pt idx="22713">
                  <c:v>114.73941016548</c:v>
                </c:pt>
                <c:pt idx="22714">
                  <c:v>114.36840472275</c:v>
                </c:pt>
                <c:pt idx="22715">
                  <c:v>114.68976022677</c:v>
                </c:pt>
                <c:pt idx="22716">
                  <c:v>114.8534178771</c:v>
                </c:pt>
                <c:pt idx="22717">
                  <c:v>114.70636317777</c:v>
                </c:pt>
                <c:pt idx="22718">
                  <c:v>113.16925757781</c:v>
                </c:pt>
                <c:pt idx="22719">
                  <c:v>113.34794003082</c:v>
                </c:pt>
                <c:pt idx="22720">
                  <c:v>113.78155961403</c:v>
                </c:pt>
                <c:pt idx="22721">
                  <c:v>114.10842709332</c:v>
                </c:pt>
                <c:pt idx="22722">
                  <c:v>114.40860654663</c:v>
                </c:pt>
                <c:pt idx="22723">
                  <c:v>114.74881803891</c:v>
                </c:pt>
                <c:pt idx="22724">
                  <c:v>112.4664847455</c:v>
                </c:pt>
                <c:pt idx="22755">
                  <c:v>94.28259021291001</c:v>
                </c:pt>
                <c:pt idx="22756">
                  <c:v>112.09380560631</c:v>
                </c:pt>
                <c:pt idx="22757">
                  <c:v>114.39896643822</c:v>
                </c:pt>
                <c:pt idx="22758">
                  <c:v>114.78657483195</c:v>
                </c:pt>
                <c:pt idx="22759">
                  <c:v>115.17418322568</c:v>
                </c:pt>
                <c:pt idx="22760">
                  <c:v>113.015538891</c:v>
                </c:pt>
                <c:pt idx="22761">
                  <c:v>113.37641006667</c:v>
                </c:pt>
                <c:pt idx="22762">
                  <c:v>110.53188245706</c:v>
                </c:pt>
                <c:pt idx="22763">
                  <c:v>99.08348720345975</c:v>
                </c:pt>
                <c:pt idx="22764">
                  <c:v>92.69102652326998</c:v>
                </c:pt>
                <c:pt idx="22775">
                  <c:v>107.74146339675</c:v>
                </c:pt>
                <c:pt idx="22776">
                  <c:v>115.52667056685</c:v>
                </c:pt>
                <c:pt idx="22777">
                  <c:v>116.23825569477</c:v>
                </c:pt>
                <c:pt idx="22778">
                  <c:v>116.59219311828</c:v>
                </c:pt>
                <c:pt idx="22779">
                  <c:v>117.16420392243</c:v>
                </c:pt>
                <c:pt idx="22780">
                  <c:v>116.47648996896</c:v>
                </c:pt>
                <c:pt idx="22781">
                  <c:v>115.48687676463</c:v>
                </c:pt>
                <c:pt idx="22782">
                  <c:v>116.06397726018</c:v>
                </c:pt>
                <c:pt idx="22783">
                  <c:v>116.43966840492</c:v>
                </c:pt>
                <c:pt idx="22784">
                  <c:v>117.18106473258</c:v>
                </c:pt>
                <c:pt idx="22785">
                  <c:v>117.4362055629</c:v>
                </c:pt>
                <c:pt idx="22786">
                  <c:v>118.35333470133</c:v>
                </c:pt>
                <c:pt idx="22787">
                  <c:v>116.36109564669</c:v>
                </c:pt>
                <c:pt idx="22788">
                  <c:v>116.37216719361</c:v>
                </c:pt>
                <c:pt idx="22789">
                  <c:v>117.21614052136</c:v>
                </c:pt>
                <c:pt idx="22790">
                  <c:v>117.65644541708</c:v>
                </c:pt>
                <c:pt idx="22791">
                  <c:v>118.58105315254</c:v>
                </c:pt>
                <c:pt idx="22792">
                  <c:v>118.80405450836</c:v>
                </c:pt>
                <c:pt idx="22793">
                  <c:v>117.37963497348</c:v>
                </c:pt>
                <c:pt idx="22794">
                  <c:v>117.0121137536</c:v>
                </c:pt>
                <c:pt idx="22795">
                  <c:v>117.823840323</c:v>
                </c:pt>
                <c:pt idx="22796">
                  <c:v>118.49755941164</c:v>
                </c:pt>
                <c:pt idx="22797">
                  <c:v>118.98954490992</c:v>
                </c:pt>
                <c:pt idx="22798">
                  <c:v>119.45376722586</c:v>
                </c:pt>
                <c:pt idx="22799">
                  <c:v>119.75865668048</c:v>
                </c:pt>
                <c:pt idx="22800">
                  <c:v>117.53440026952</c:v>
                </c:pt>
                <c:pt idx="22801">
                  <c:v>118.06228522036</c:v>
                </c:pt>
                <c:pt idx="22802">
                  <c:v>118.4996032756</c:v>
                </c:pt>
                <c:pt idx="22803">
                  <c:v>119.11978618952</c:v>
                </c:pt>
                <c:pt idx="22804">
                  <c:v>119.31173523246</c:v>
                </c:pt>
                <c:pt idx="22805">
                  <c:v>119.91251331452</c:v>
                </c:pt>
                <c:pt idx="22806">
                  <c:v>120.31581059694</c:v>
                </c:pt>
                <c:pt idx="22807">
                  <c:v>118.3408022185</c:v>
                </c:pt>
                <c:pt idx="22808">
                  <c:v>118.7106497096</c:v>
                </c:pt>
                <c:pt idx="22809">
                  <c:v>119.42314284724</c:v>
                </c:pt>
                <c:pt idx="22810">
                  <c:v>119.7377079943</c:v>
                </c:pt>
                <c:pt idx="22811">
                  <c:v>119.722479808</c:v>
                </c:pt>
                <c:pt idx="22812">
                  <c:v>120.28995025288</c:v>
                </c:pt>
                <c:pt idx="22813">
                  <c:v>120.75132096918</c:v>
                </c:pt>
                <c:pt idx="22814">
                  <c:v>118.687802141</c:v>
                </c:pt>
                <c:pt idx="22815">
                  <c:v>118.95475912604</c:v>
                </c:pt>
                <c:pt idx="22816">
                  <c:v>119.3322288019</c:v>
                </c:pt>
                <c:pt idx="22817">
                  <c:v>119.9483185021</c:v>
                </c:pt>
                <c:pt idx="22818">
                  <c:v>120.66469998242</c:v>
                </c:pt>
                <c:pt idx="22819">
                  <c:v>120.80430519788</c:v>
                </c:pt>
                <c:pt idx="22820">
                  <c:v>121.5586488336</c:v>
                </c:pt>
                <c:pt idx="22821">
                  <c:v>119.0343101427</c:v>
                </c:pt>
                <c:pt idx="22822">
                  <c:v>119.6297721971</c:v>
                </c:pt>
                <c:pt idx="22823">
                  <c:v>120.13491608274</c:v>
                </c:pt>
                <c:pt idx="22824">
                  <c:v>120.2492897925</c:v>
                </c:pt>
                <c:pt idx="22825">
                  <c:v>120.9176760389</c:v>
                </c:pt>
                <c:pt idx="22826">
                  <c:v>121.1151762755</c:v>
                </c:pt>
                <c:pt idx="22827">
                  <c:v>121.74279833274</c:v>
                </c:pt>
                <c:pt idx="22828">
                  <c:v>119.55663587192</c:v>
                </c:pt>
                <c:pt idx="22829">
                  <c:v>120.3344585288</c:v>
                </c:pt>
                <c:pt idx="22830">
                  <c:v>120.535131206</c:v>
                </c:pt>
                <c:pt idx="22831">
                  <c:v>121.46513288188</c:v>
                </c:pt>
                <c:pt idx="22832">
                  <c:v>121.8904549314</c:v>
                </c:pt>
                <c:pt idx="22833">
                  <c:v>122.76855543376</c:v>
                </c:pt>
                <c:pt idx="22834">
                  <c:v>120.46377101302</c:v>
                </c:pt>
                <c:pt idx="22835">
                  <c:v>120.560929088</c:v>
                </c:pt>
                <c:pt idx="22836">
                  <c:v>121.11110364124</c:v>
                </c:pt>
                <c:pt idx="22837">
                  <c:v>121.47389017732</c:v>
                </c:pt>
                <c:pt idx="22838">
                  <c:v>122.01876675944</c:v>
                </c:pt>
                <c:pt idx="22839">
                  <c:v>122.68618943462</c:v>
                </c:pt>
                <c:pt idx="22840">
                  <c:v>123.31223286612</c:v>
                </c:pt>
                <c:pt idx="22841">
                  <c:v>121.2895291251</c:v>
                </c:pt>
                <c:pt idx="22842">
                  <c:v>121.7407911164999</c:v>
                </c:pt>
                <c:pt idx="22843">
                  <c:v>122.2797695945</c:v>
                </c:pt>
                <c:pt idx="22844">
                  <c:v>122.6672419594</c:v>
                </c:pt>
                <c:pt idx="22845">
                  <c:v>123.0403182558</c:v>
                </c:pt>
                <c:pt idx="23005">
                  <c:v>97.41214218372987</c:v>
                </c:pt>
                <c:pt idx="23006">
                  <c:v>116.45132085838</c:v>
                </c:pt>
                <c:pt idx="23007">
                  <c:v>127.24663408765</c:v>
                </c:pt>
                <c:pt idx="23008">
                  <c:v>127.43185867533</c:v>
                </c:pt>
                <c:pt idx="23009">
                  <c:v>127.70595683098</c:v>
                </c:pt>
                <c:pt idx="23010">
                  <c:v>124.8010474334</c:v>
                </c:pt>
                <c:pt idx="23011">
                  <c:v>125.43893760706</c:v>
                </c:pt>
                <c:pt idx="23012">
                  <c:v>125.43046174535</c:v>
                </c:pt>
                <c:pt idx="23013">
                  <c:v>126.04043380515</c:v>
                </c:pt>
                <c:pt idx="23014">
                  <c:v>126.10569206884</c:v>
                </c:pt>
                <c:pt idx="23015">
                  <c:v>126.05914416275</c:v>
                </c:pt>
                <c:pt idx="23016">
                  <c:v>126.7157396067</c:v>
                </c:pt>
                <c:pt idx="23017">
                  <c:v>126.58426037076</c:v>
                </c:pt>
                <c:pt idx="23018">
                  <c:v>126.68782658015</c:v>
                </c:pt>
                <c:pt idx="23019">
                  <c:v>127.1725352436</c:v>
                </c:pt>
                <c:pt idx="23020">
                  <c:v>127.34609934309</c:v>
                </c:pt>
                <c:pt idx="23021">
                  <c:v>124.73455739043</c:v>
                </c:pt>
                <c:pt idx="23022">
                  <c:v>125.31210036319</c:v>
                </c:pt>
                <c:pt idx="23023">
                  <c:v>125.63012912255</c:v>
                </c:pt>
                <c:pt idx="23024">
                  <c:v>125.96299802481</c:v>
                </c:pt>
                <c:pt idx="23025">
                  <c:v>126.56505985706</c:v>
                </c:pt>
                <c:pt idx="23026">
                  <c:v>126.71741692569</c:v>
                </c:pt>
                <c:pt idx="23027">
                  <c:v>127.28366098723</c:v>
                </c:pt>
                <c:pt idx="23028">
                  <c:v>127.8882188316</c:v>
                </c:pt>
                <c:pt idx="23029">
                  <c:v>125.06800249755</c:v>
                </c:pt>
                <c:pt idx="23030">
                  <c:v>125.40087139981</c:v>
                </c:pt>
                <c:pt idx="23031">
                  <c:v>126.05384540045</c:v>
                </c:pt>
                <c:pt idx="23032">
                  <c:v>126.55762745021</c:v>
                </c:pt>
                <c:pt idx="23033">
                  <c:v>126.83177065075</c:v>
                </c:pt>
                <c:pt idx="23034">
                  <c:v>127.20217478122</c:v>
                </c:pt>
                <c:pt idx="23035">
                  <c:v>128.38219535208</c:v>
                </c:pt>
                <c:pt idx="23036">
                  <c:v>131.4690656687999</c:v>
                </c:pt>
                <c:pt idx="23037">
                  <c:v>133.4130515025</c:v>
                </c:pt>
                <c:pt idx="23038">
                  <c:v>138.7142045569</c:v>
                </c:pt>
                <c:pt idx="23039">
                  <c:v>145.4588263775401</c:v>
                </c:pt>
                <c:pt idx="23040">
                  <c:v>153.22764080862</c:v>
                </c:pt>
                <c:pt idx="23041">
                  <c:v>151.59972536068</c:v>
                </c:pt>
                <c:pt idx="23042">
                  <c:v>148.72995094432</c:v>
                </c:pt>
                <c:pt idx="23043">
                  <c:v>148.2749562949199</c:v>
                </c:pt>
                <c:pt idx="23044">
                  <c:v>148.91816746524</c:v>
                </c:pt>
                <c:pt idx="23045">
                  <c:v>147.15609216675</c:v>
                </c:pt>
                <c:pt idx="23046">
                  <c:v>144.55044804075</c:v>
                </c:pt>
                <c:pt idx="23047">
                  <c:v>144.67331290845</c:v>
                </c:pt>
                <c:pt idx="23048">
                  <c:v>145.39872249126</c:v>
                </c:pt>
                <c:pt idx="23049">
                  <c:v>145.54913702754</c:v>
                </c:pt>
                <c:pt idx="23050">
                  <c:v>146.40258459294</c:v>
                </c:pt>
                <c:pt idx="23051">
                  <c:v>146.159819517</c:v>
                </c:pt>
                <c:pt idx="23052">
                  <c:v>146.67786474597</c:v>
                </c:pt>
                <c:pt idx="23053">
                  <c:v>147.00191480847</c:v>
                </c:pt>
                <c:pt idx="23054">
                  <c:v>147.2628244406</c:v>
                </c:pt>
                <c:pt idx="23055">
                  <c:v>152.01322164635</c:v>
                </c:pt>
                <c:pt idx="23056">
                  <c:v>153.55285886844</c:v>
                </c:pt>
                <c:pt idx="23057">
                  <c:v>153.25979724547</c:v>
                </c:pt>
                <c:pt idx="23058">
                  <c:v>154.01244071325</c:v>
                </c:pt>
                <c:pt idx="23059">
                  <c:v>152.26312658364</c:v>
                </c:pt>
                <c:pt idx="23060">
                  <c:v>154.35868424505</c:v>
                </c:pt>
                <c:pt idx="23061">
                  <c:v>154.98431265639</c:v>
                </c:pt>
                <c:pt idx="23062">
                  <c:v>152.84811889056</c:v>
                </c:pt>
                <c:pt idx="23063">
                  <c:v>147.1843767592</c:v>
                </c:pt>
                <c:pt idx="23064">
                  <c:v>130.50969249513</c:v>
                </c:pt>
                <c:pt idx="23115">
                  <c:v>110.54844798439</c:v>
                </c:pt>
                <c:pt idx="23116">
                  <c:v>132.51441458649</c:v>
                </c:pt>
                <c:pt idx="23117">
                  <c:v>131.4530167966</c:v>
                </c:pt>
                <c:pt idx="23118">
                  <c:v>131.8645717330699</c:v>
                </c:pt>
                <c:pt idx="23119">
                  <c:v>131.361209694</c:v>
                </c:pt>
                <c:pt idx="23120">
                  <c:v>130.69725008184</c:v>
                </c:pt>
                <c:pt idx="23121">
                  <c:v>130.70466055104</c:v>
                </c:pt>
                <c:pt idx="23122">
                  <c:v>132.34594764216</c:v>
                </c:pt>
                <c:pt idx="23123">
                  <c:v>133.14710428128</c:v>
                </c:pt>
                <c:pt idx="23124">
                  <c:v>129.5808645288</c:v>
                </c:pt>
                <c:pt idx="23125">
                  <c:v>129.27021804528</c:v>
                </c:pt>
                <c:pt idx="23126">
                  <c:v>128.74771936512</c:v>
                </c:pt>
                <c:pt idx="23127">
                  <c:v>128.38529439612</c:v>
                </c:pt>
                <c:pt idx="23128">
                  <c:v>128.74741625592</c:v>
                </c:pt>
                <c:pt idx="23129">
                  <c:v>128.81621531664</c:v>
                </c:pt>
                <c:pt idx="23130">
                  <c:v>128.9141868079201</c:v>
                </c:pt>
                <c:pt idx="23131">
                  <c:v>128.96614612728</c:v>
                </c:pt>
                <c:pt idx="23132">
                  <c:v>129.1913484919201</c:v>
                </c:pt>
                <c:pt idx="23133">
                  <c:v>128.90607999192</c:v>
                </c:pt>
                <c:pt idx="23134">
                  <c:v>127.232033148</c:v>
                </c:pt>
                <c:pt idx="23135">
                  <c:v>127.57736778336</c:v>
                </c:pt>
                <c:pt idx="23136">
                  <c:v>127.88513826264</c:v>
                </c:pt>
                <c:pt idx="23137">
                  <c:v>128.3652998616001</c:v>
                </c:pt>
                <c:pt idx="23138">
                  <c:v>128.61340992804</c:v>
                </c:pt>
                <c:pt idx="23139">
                  <c:v>128.59830951264</c:v>
                </c:pt>
                <c:pt idx="23140">
                  <c:v>129.0044335872001</c:v>
                </c:pt>
                <c:pt idx="23141">
                  <c:v>129.3427904329201</c:v>
                </c:pt>
                <c:pt idx="23142">
                  <c:v>129.7112295384</c:v>
                </c:pt>
                <c:pt idx="23143">
                  <c:v>127.2299002854</c:v>
                </c:pt>
                <c:pt idx="23144">
                  <c:v>127.53817487136</c:v>
                </c:pt>
                <c:pt idx="23145">
                  <c:v>127.87653171708</c:v>
                </c:pt>
                <c:pt idx="23146">
                  <c:v>128.18485202076</c:v>
                </c:pt>
                <c:pt idx="23147">
                  <c:v>128.68066957584</c:v>
                </c:pt>
                <c:pt idx="23148">
                  <c:v>128.77886235672</c:v>
                </c:pt>
                <c:pt idx="23149">
                  <c:v>129.56215604004</c:v>
                </c:pt>
                <c:pt idx="23150">
                  <c:v>129.54582282744</c:v>
                </c:pt>
                <c:pt idx="23151">
                  <c:v>130.08150733152</c:v>
                </c:pt>
                <c:pt idx="23152">
                  <c:v>127.5283018166399</c:v>
                </c:pt>
                <c:pt idx="23153">
                  <c:v>127.84463626848</c:v>
                </c:pt>
                <c:pt idx="23154">
                  <c:v>128.17603644624</c:v>
                </c:pt>
                <c:pt idx="23155">
                  <c:v>128.53001231664</c:v>
                </c:pt>
                <c:pt idx="23156">
                  <c:v>128.69568950928</c:v>
                </c:pt>
                <c:pt idx="23157">
                  <c:v>128.936741124</c:v>
                </c:pt>
                <c:pt idx="23158">
                  <c:v>129.01947471708</c:v>
                </c:pt>
                <c:pt idx="23159">
                  <c:v>129.8035553241591</c:v>
                </c:pt>
                <c:pt idx="23160">
                  <c:v>130.24108292652</c:v>
                </c:pt>
                <c:pt idx="23161">
                  <c:v>127.52079184992</c:v>
                </c:pt>
                <c:pt idx="23162">
                  <c:v>127.85219202768</c:v>
                </c:pt>
                <c:pt idx="23163">
                  <c:v>128.45317791132</c:v>
                </c:pt>
                <c:pt idx="23164">
                  <c:v>128.6342159076</c:v>
                </c:pt>
                <c:pt idx="23165">
                  <c:v>129.05669905524</c:v>
                </c:pt>
                <c:pt idx="23166">
                  <c:v>129.0722868648</c:v>
                </c:pt>
                <c:pt idx="23167">
                  <c:v>129.5017947522</c:v>
                </c:pt>
                <c:pt idx="23168">
                  <c:v>129.931969908</c:v>
                </c:pt>
                <c:pt idx="23169">
                  <c:v>130.241802756</c:v>
                </c:pt>
                <c:pt idx="23170">
                  <c:v>127.55546429004</c:v>
                </c:pt>
                <c:pt idx="23171">
                  <c:v>127.99762794</c:v>
                </c:pt>
                <c:pt idx="23172">
                  <c:v>128.44810074108</c:v>
                </c:pt>
                <c:pt idx="23173">
                  <c:v>129.36314740632</c:v>
                </c:pt>
                <c:pt idx="23174">
                  <c:v>130.55181233184</c:v>
                </c:pt>
                <c:pt idx="23175">
                  <c:v>133.69221318675</c:v>
                </c:pt>
                <c:pt idx="23176">
                  <c:v>137.66160042475</c:v>
                </c:pt>
                <c:pt idx="23177">
                  <c:v>142.65947253726</c:v>
                </c:pt>
                <c:pt idx="23178">
                  <c:v>154.6145850232999</c:v>
                </c:pt>
                <c:pt idx="23179">
                  <c:v>153.36768117638</c:v>
                </c:pt>
                <c:pt idx="23180">
                  <c:v>150.7185510291999</c:v>
                </c:pt>
                <c:pt idx="23181">
                  <c:v>149.68323439164</c:v>
                </c:pt>
                <c:pt idx="23182">
                  <c:v>150.436768331</c:v>
                </c:pt>
                <c:pt idx="23183">
                  <c:v>152.49580525805</c:v>
                </c:pt>
                <c:pt idx="23184">
                  <c:v>152.44133127604</c:v>
                </c:pt>
                <c:pt idx="23185">
                  <c:v>153.70392032851</c:v>
                </c:pt>
                <c:pt idx="23186">
                  <c:v>153.92234866272</c:v>
                </c:pt>
                <c:pt idx="23187">
                  <c:v>151.72664402256</c:v>
                </c:pt>
                <c:pt idx="23188">
                  <c:v>151.96420519208</c:v>
                </c:pt>
                <c:pt idx="23189">
                  <c:v>152.16656815184</c:v>
                </c:pt>
                <c:pt idx="23190">
                  <c:v>150.64349741064</c:v>
                </c:pt>
                <c:pt idx="23191">
                  <c:v>151.0476935472</c:v>
                </c:pt>
                <c:pt idx="23192">
                  <c:v>150.198211134</c:v>
                </c:pt>
                <c:pt idx="23193">
                  <c:v>149.80866254696</c:v>
                </c:pt>
                <c:pt idx="23194">
                  <c:v>152.02263149724</c:v>
                </c:pt>
                <c:pt idx="23195">
                  <c:v>152.0263043008</c:v>
                </c:pt>
                <c:pt idx="23196">
                  <c:v>154.00407667548</c:v>
                </c:pt>
                <c:pt idx="23197">
                  <c:v>154.78585252298</c:v>
                </c:pt>
                <c:pt idx="23198">
                  <c:v>154.00848631579</c:v>
                </c:pt>
                <c:pt idx="23199">
                  <c:v>154.13702532173</c:v>
                </c:pt>
                <c:pt idx="23200">
                  <c:v>155.10494622576</c:v>
                </c:pt>
                <c:pt idx="23201">
                  <c:v>152.90154768875</c:v>
                </c:pt>
                <c:pt idx="23202">
                  <c:v>152.15418488465</c:v>
                </c:pt>
                <c:pt idx="23203">
                  <c:v>153.33186618255</c:v>
                </c:pt>
                <c:pt idx="23204">
                  <c:v>155.1972136579001</c:v>
                </c:pt>
                <c:pt idx="23205">
                  <c:v>157.6381688321</c:v>
                </c:pt>
                <c:pt idx="23206">
                  <c:v>154.23368732893</c:v>
                </c:pt>
                <c:pt idx="23207">
                  <c:v>150.0070631158</c:v>
                </c:pt>
                <c:pt idx="23208">
                  <c:v>147.71661112767</c:v>
                </c:pt>
                <c:pt idx="23209">
                  <c:v>142.88700858699</c:v>
                </c:pt>
                <c:pt idx="23210">
                  <c:v>143.13311235225</c:v>
                </c:pt>
                <c:pt idx="23211">
                  <c:v>142.43855765121</c:v>
                </c:pt>
                <c:pt idx="23212">
                  <c:v>140.090556641</c:v>
                </c:pt>
                <c:pt idx="23213">
                  <c:v>137.2764596661</c:v>
                </c:pt>
                <c:pt idx="23214">
                  <c:v>134.2782748096</c:v>
                </c:pt>
                <c:pt idx="23215">
                  <c:v>132.79639911096</c:v>
                </c:pt>
                <c:pt idx="23216">
                  <c:v>131.6202246432</c:v>
                </c:pt>
                <c:pt idx="23217">
                  <c:v>128.87636797824</c:v>
                </c:pt>
                <c:pt idx="23218">
                  <c:v>128.70983213568</c:v>
                </c:pt>
                <c:pt idx="23219">
                  <c:v>129.2490707606399</c:v>
                </c:pt>
                <c:pt idx="23220">
                  <c:v>129.57608739552</c:v>
                </c:pt>
                <c:pt idx="23221">
                  <c:v>129.346632576</c:v>
                </c:pt>
                <c:pt idx="23222">
                  <c:v>129.72346116504</c:v>
                </c:pt>
                <c:pt idx="23223">
                  <c:v>129.71808413568</c:v>
                </c:pt>
                <c:pt idx="23224">
                  <c:v>130.52675693688</c:v>
                </c:pt>
                <c:pt idx="23225">
                  <c:v>130.45999799616</c:v>
                </c:pt>
                <c:pt idx="23226">
                  <c:v>130.80929207064</c:v>
                </c:pt>
                <c:pt idx="23227">
                  <c:v>131.02196714496</c:v>
                </c:pt>
                <c:pt idx="23228">
                  <c:v>128.77432861452</c:v>
                </c:pt>
                <c:pt idx="23229">
                  <c:v>128.92208358528</c:v>
                </c:pt>
                <c:pt idx="23230">
                  <c:v>129.18979887876</c:v>
                </c:pt>
                <c:pt idx="23231">
                  <c:v>129.844970814</c:v>
                </c:pt>
                <c:pt idx="23232">
                  <c:v>129.7711354752</c:v>
                </c:pt>
                <c:pt idx="23233">
                  <c:v>130.08953569536</c:v>
                </c:pt>
                <c:pt idx="23234">
                  <c:v>130.49887448448</c:v>
                </c:pt>
                <c:pt idx="23235">
                  <c:v>127.85015896164</c:v>
                </c:pt>
                <c:pt idx="23236">
                  <c:v>128.4065960256</c:v>
                </c:pt>
                <c:pt idx="23237">
                  <c:v>128.626452576</c:v>
                </c:pt>
                <c:pt idx="23238">
                  <c:v>128.68269418356</c:v>
                </c:pt>
                <c:pt idx="23262">
                  <c:v>93.70189385855987</c:v>
                </c:pt>
                <c:pt idx="23263">
                  <c:v>112.5618727365599</c:v>
                </c:pt>
                <c:pt idx="23264">
                  <c:v>123.88429653456</c:v>
                </c:pt>
                <c:pt idx="23265">
                  <c:v>124.48734189696</c:v>
                </c:pt>
                <c:pt idx="23266">
                  <c:v>127.64092369536</c:v>
                </c:pt>
                <c:pt idx="23267">
                  <c:v>118.50851759604</c:v>
                </c:pt>
                <c:pt idx="23268">
                  <c:v>103.640239584</c:v>
                </c:pt>
                <c:pt idx="23269">
                  <c:v>99.86754322392</c:v>
                </c:pt>
                <c:pt idx="23270">
                  <c:v>95.76384409727998</c:v>
                </c:pt>
                <c:pt idx="23308">
                  <c:v>100.742490498</c:v>
                </c:pt>
                <c:pt idx="23309">
                  <c:v>119.40806644884</c:v>
                </c:pt>
                <c:pt idx="23310">
                  <c:v>129.395505174</c:v>
                </c:pt>
                <c:pt idx="23311">
                  <c:v>129.54706571808</c:v>
                </c:pt>
                <c:pt idx="23312">
                  <c:v>130.105768494</c:v>
                </c:pt>
                <c:pt idx="23313">
                  <c:v>127.41212916504</c:v>
                </c:pt>
                <c:pt idx="23314">
                  <c:v>127.69123132044</c:v>
                </c:pt>
                <c:pt idx="23315">
                  <c:v>127.96281124848</c:v>
                </c:pt>
                <c:pt idx="23316">
                  <c:v>128.31741088092</c:v>
                </c:pt>
                <c:pt idx="23317">
                  <c:v>128.84387958</c:v>
                </c:pt>
                <c:pt idx="23318">
                  <c:v>128.60534094624</c:v>
                </c:pt>
                <c:pt idx="23319">
                  <c:v>129.10949224848</c:v>
                </c:pt>
                <c:pt idx="23320">
                  <c:v>129.18525691296</c:v>
                </c:pt>
                <c:pt idx="23321">
                  <c:v>129.6451298772</c:v>
                </c:pt>
                <c:pt idx="23322">
                  <c:v>129.97707109308</c:v>
                </c:pt>
                <c:pt idx="23323">
                  <c:v>127.79943909072</c:v>
                </c:pt>
                <c:pt idx="23324">
                  <c:v>127.46808470544</c:v>
                </c:pt>
                <c:pt idx="23325">
                  <c:v>128.06092127484</c:v>
                </c:pt>
                <c:pt idx="23326">
                  <c:v>128.39281662348</c:v>
                </c:pt>
                <c:pt idx="23327">
                  <c:v>128.54507804256</c:v>
                </c:pt>
                <c:pt idx="23328">
                  <c:v>128.82372528336</c:v>
                </c:pt>
                <c:pt idx="23329">
                  <c:v>129.079842624</c:v>
                </c:pt>
                <c:pt idx="23330">
                  <c:v>129.41119700928</c:v>
                </c:pt>
                <c:pt idx="23331">
                  <c:v>129.74259718704</c:v>
                </c:pt>
                <c:pt idx="23332">
                  <c:v>127.91758614984</c:v>
                </c:pt>
                <c:pt idx="23333">
                  <c:v>127.52079184992</c:v>
                </c:pt>
                <c:pt idx="23334">
                  <c:v>127.52313374148</c:v>
                </c:pt>
                <c:pt idx="23335">
                  <c:v>127.74120726588</c:v>
                </c:pt>
                <c:pt idx="23336">
                  <c:v>127.98931733232</c:v>
                </c:pt>
                <c:pt idx="23337">
                  <c:v>128.4321079944</c:v>
                </c:pt>
                <c:pt idx="23338">
                  <c:v>128.67311381664</c:v>
                </c:pt>
                <c:pt idx="23339">
                  <c:v>128.89154394624</c:v>
                </c:pt>
                <c:pt idx="23340">
                  <c:v>129.13254976848</c:v>
                </c:pt>
                <c:pt idx="23341">
                  <c:v>129.2149636878</c:v>
                </c:pt>
                <c:pt idx="23342">
                  <c:v>129.2213815596</c:v>
                </c:pt>
                <c:pt idx="23343">
                  <c:v>129.4465839242399</c:v>
                </c:pt>
                <c:pt idx="23344">
                  <c:v>126.8792130672</c:v>
                </c:pt>
                <c:pt idx="23345">
                  <c:v>127.14946503336</c:v>
                </c:pt>
                <c:pt idx="23346">
                  <c:v>127.32961779648</c:v>
                </c:pt>
                <c:pt idx="23347">
                  <c:v>127.8013717854</c:v>
                </c:pt>
                <c:pt idx="23348">
                  <c:v>128.11714407744</c:v>
                </c:pt>
                <c:pt idx="23349">
                  <c:v>128.2529748772801</c:v>
                </c:pt>
                <c:pt idx="23350">
                  <c:v>128.3801556558</c:v>
                </c:pt>
                <c:pt idx="23351">
                  <c:v>129.0111957287999</c:v>
                </c:pt>
                <c:pt idx="23352">
                  <c:v>129.47661699192</c:v>
                </c:pt>
                <c:pt idx="23353">
                  <c:v>126.8212675338</c:v>
                </c:pt>
                <c:pt idx="23354">
                  <c:v>127.1735097198</c:v>
                </c:pt>
                <c:pt idx="23355">
                  <c:v>127.5108055362</c:v>
                </c:pt>
                <c:pt idx="23356">
                  <c:v>127.99773944496</c:v>
                </c:pt>
                <c:pt idx="23357">
                  <c:v>127.98997027968</c:v>
                </c:pt>
                <c:pt idx="23358">
                  <c:v>128.5375482186</c:v>
                </c:pt>
                <c:pt idx="23359">
                  <c:v>128.8298682216</c:v>
                </c:pt>
                <c:pt idx="23360">
                  <c:v>129.31148076264</c:v>
                </c:pt>
                <c:pt idx="23361">
                  <c:v>126.6414098484</c:v>
                </c:pt>
                <c:pt idx="23362">
                  <c:v>126.881235285</c:v>
                </c:pt>
                <c:pt idx="23363">
                  <c:v>126.9498992544</c:v>
                </c:pt>
                <c:pt idx="23570">
                  <c:v>119.64720815906</c:v>
                </c:pt>
                <c:pt idx="23571">
                  <c:v>119.6666441652</c:v>
                </c:pt>
                <c:pt idx="23572">
                  <c:v>120.30393375962</c:v>
                </c:pt>
                <c:pt idx="23573">
                  <c:v>120.5668454063</c:v>
                </c:pt>
                <c:pt idx="23574">
                  <c:v>118.2919248169</c:v>
                </c:pt>
                <c:pt idx="23575">
                  <c:v>118.8778710905</c:v>
                </c:pt>
                <c:pt idx="23576">
                  <c:v>118.59823515944</c:v>
                </c:pt>
                <c:pt idx="23577">
                  <c:v>119.07265764892</c:v>
                </c:pt>
                <c:pt idx="23578">
                  <c:v>119.2379976584</c:v>
                </c:pt>
                <c:pt idx="23579">
                  <c:v>119.82498357994</c:v>
                </c:pt>
                <c:pt idx="23580">
                  <c:v>120.0307247834</c:v>
                </c:pt>
                <c:pt idx="23581">
                  <c:v>117.62496716512</c:v>
                </c:pt>
                <c:pt idx="23582">
                  <c:v>117.9720530256</c:v>
                </c:pt>
                <c:pt idx="23583">
                  <c:v>118.16494890394</c:v>
                </c:pt>
                <c:pt idx="23584">
                  <c:v>118.47678968646</c:v>
                </c:pt>
                <c:pt idx="23585">
                  <c:v>118.8786606976</c:v>
                </c:pt>
                <c:pt idx="23586">
                  <c:v>118.95387522348</c:v>
                </c:pt>
                <c:pt idx="23587">
                  <c:v>119.400884073</c:v>
                </c:pt>
                <c:pt idx="23588">
                  <c:v>117.20183189108</c:v>
                </c:pt>
                <c:pt idx="23589">
                  <c:v>117.284365197</c:v>
                </c:pt>
                <c:pt idx="23590">
                  <c:v>117.5125949685</c:v>
                </c:pt>
                <c:pt idx="23591">
                  <c:v>118.12340945358</c:v>
                </c:pt>
                <c:pt idx="23592">
                  <c:v>117.79779022362</c:v>
                </c:pt>
                <c:pt idx="23593">
                  <c:v>118.40150580456</c:v>
                </c:pt>
                <c:pt idx="23594">
                  <c:v>118.76055852078</c:v>
                </c:pt>
                <c:pt idx="23595">
                  <c:v>117.56345757546</c:v>
                </c:pt>
                <c:pt idx="23596">
                  <c:v>116.73642089018</c:v>
                </c:pt>
                <c:pt idx="23597">
                  <c:v>117.29680894646</c:v>
                </c:pt>
                <c:pt idx="23598">
                  <c:v>117.70418034342</c:v>
                </c:pt>
                <c:pt idx="23599">
                  <c:v>117.8529371772999</c:v>
                </c:pt>
                <c:pt idx="23600">
                  <c:v>117.9729328616</c:v>
                </c:pt>
                <c:pt idx="23601">
                  <c:v>118.18789745919</c:v>
                </c:pt>
                <c:pt idx="23602">
                  <c:v>118.02107944482</c:v>
                </c:pt>
                <c:pt idx="23603">
                  <c:v>116.72263415176</c:v>
                </c:pt>
                <c:pt idx="23604">
                  <c:v>116.85150649362</c:v>
                </c:pt>
                <c:pt idx="23605">
                  <c:v>117.03415206762</c:v>
                </c:pt>
                <c:pt idx="23606">
                  <c:v>117.62892113232</c:v>
                </c:pt>
                <c:pt idx="23607">
                  <c:v>117.7621169316</c:v>
                </c:pt>
                <c:pt idx="23633">
                  <c:v>92.29991340456</c:v>
                </c:pt>
                <c:pt idx="23634">
                  <c:v>116.3131151358</c:v>
                </c:pt>
                <c:pt idx="23635">
                  <c:v>116.87782290399</c:v>
                </c:pt>
                <c:pt idx="23636">
                  <c:v>117.0277765767</c:v>
                </c:pt>
                <c:pt idx="23637">
                  <c:v>116.36078681964</c:v>
                </c:pt>
                <c:pt idx="23638">
                  <c:v>114.97522295658</c:v>
                </c:pt>
                <c:pt idx="23639">
                  <c:v>115.42833364953</c:v>
                </c:pt>
                <c:pt idx="23640">
                  <c:v>115.9436851668</c:v>
                </c:pt>
                <c:pt idx="23641">
                  <c:v>115.85840599929</c:v>
                </c:pt>
                <c:pt idx="23642">
                  <c:v>116.22529397391</c:v>
                </c:pt>
                <c:pt idx="23643">
                  <c:v>116.74191200034</c:v>
                </c:pt>
                <c:pt idx="23644">
                  <c:v>96.95797495277998</c:v>
                </c:pt>
                <c:pt idx="23683">
                  <c:v>87.34551698928</c:v>
                </c:pt>
                <c:pt idx="23684">
                  <c:v>103.78284694902</c:v>
                </c:pt>
                <c:pt idx="23685">
                  <c:v>114.57938170902</c:v>
                </c:pt>
                <c:pt idx="23686">
                  <c:v>114.92022028818</c:v>
                </c:pt>
                <c:pt idx="23687">
                  <c:v>115.07393897499</c:v>
                </c:pt>
                <c:pt idx="23688">
                  <c:v>112.6741687731</c:v>
                </c:pt>
                <c:pt idx="23689">
                  <c:v>113.18262618684</c:v>
                </c:pt>
                <c:pt idx="23690">
                  <c:v>113.24788021305</c:v>
                </c:pt>
                <c:pt idx="23691">
                  <c:v>113.52806392653</c:v>
                </c:pt>
                <c:pt idx="23692">
                  <c:v>113.78155961403</c:v>
                </c:pt>
                <c:pt idx="23693">
                  <c:v>114.15511085913</c:v>
                </c:pt>
                <c:pt idx="23694">
                  <c:v>114.2044055079</c:v>
                </c:pt>
                <c:pt idx="23695">
                  <c:v>114.7021342731</c:v>
                </c:pt>
                <c:pt idx="23696">
                  <c:v>114.37304302728</c:v>
                </c:pt>
                <c:pt idx="23697">
                  <c:v>112.5730400811</c:v>
                </c:pt>
                <c:pt idx="23698">
                  <c:v>112.3762170321</c:v>
                </c:pt>
                <c:pt idx="23699">
                  <c:v>112.78388552916</c:v>
                </c:pt>
                <c:pt idx="23700">
                  <c:v>112.76097288327</c:v>
                </c:pt>
                <c:pt idx="23701">
                  <c:v>112.98652637103</c:v>
                </c:pt>
                <c:pt idx="23702">
                  <c:v>113.06847215826</c:v>
                </c:pt>
                <c:pt idx="23703">
                  <c:v>113.51725469577</c:v>
                </c:pt>
                <c:pt idx="23704">
                  <c:v>113.52534570222</c:v>
                </c:pt>
                <c:pt idx="23705">
                  <c:v>113.47978131798</c:v>
                </c:pt>
                <c:pt idx="23706">
                  <c:v>114.00875076411</c:v>
                </c:pt>
                <c:pt idx="23707">
                  <c:v>111.45743367669</c:v>
                </c:pt>
                <c:pt idx="23708">
                  <c:v>111.47721145575</c:v>
                </c:pt>
                <c:pt idx="23709">
                  <c:v>111.98885300325</c:v>
                </c:pt>
                <c:pt idx="23710">
                  <c:v>111.98422723311</c:v>
                </c:pt>
                <c:pt idx="23711">
                  <c:v>112.16859296706</c:v>
                </c:pt>
                <c:pt idx="23712">
                  <c:v>112.44516158598</c:v>
                </c:pt>
                <c:pt idx="23713">
                  <c:v>112.73490204561</c:v>
                </c:pt>
                <c:pt idx="23714">
                  <c:v>112.66817767208</c:v>
                </c:pt>
                <c:pt idx="23715">
                  <c:v>113.1733000548</c:v>
                </c:pt>
                <c:pt idx="23716">
                  <c:v>110.99678726396</c:v>
                </c:pt>
                <c:pt idx="23717">
                  <c:v>111.40278718452</c:v>
                </c:pt>
                <c:pt idx="23718">
                  <c:v>111.7825511816</c:v>
                </c:pt>
                <c:pt idx="23719">
                  <c:v>112.04447248748</c:v>
                </c:pt>
                <c:pt idx="23720">
                  <c:v>112.04972349056</c:v>
                </c:pt>
                <c:pt idx="23721">
                  <c:v>111.78440030096</c:v>
                </c:pt>
                <c:pt idx="23722">
                  <c:v>111.96670046216</c:v>
                </c:pt>
                <c:pt idx="23723">
                  <c:v>112.1945657668</c:v>
                </c:pt>
                <c:pt idx="23724">
                  <c:v>111.07467667664</c:v>
                </c:pt>
                <c:pt idx="23725">
                  <c:v>110.0135744168</c:v>
                </c:pt>
                <c:pt idx="23726">
                  <c:v>109.88214305052</c:v>
                </c:pt>
                <c:pt idx="23727">
                  <c:v>110.32434729056</c:v>
                </c:pt>
                <c:pt idx="23728">
                  <c:v>110.3935885884</c:v>
                </c:pt>
                <c:pt idx="23729">
                  <c:v>110.19358313212</c:v>
                </c:pt>
                <c:pt idx="23730">
                  <c:v>110.43219813152</c:v>
                </c:pt>
                <c:pt idx="23731">
                  <c:v>110.67081313092</c:v>
                </c:pt>
                <c:pt idx="23732">
                  <c:v>110.76882295424</c:v>
                </c:pt>
                <c:pt idx="23733">
                  <c:v>111.03919433728</c:v>
                </c:pt>
                <c:pt idx="23734">
                  <c:v>108.75826023552</c:v>
                </c:pt>
                <c:pt idx="23735">
                  <c:v>108.77454397472</c:v>
                </c:pt>
                <c:pt idx="23736">
                  <c:v>109.17589474244</c:v>
                </c:pt>
                <c:pt idx="23737">
                  <c:v>108.8109769552</c:v>
                </c:pt>
                <c:pt idx="23738">
                  <c:v>109.1112089184</c:v>
                </c:pt>
                <c:pt idx="23739">
                  <c:v>108.76694184516</c:v>
                </c:pt>
                <c:pt idx="23740">
                  <c:v>109.10992524908</c:v>
                </c:pt>
                <c:pt idx="23741">
                  <c:v>109.3830144894</c:v>
                </c:pt>
                <c:pt idx="23742">
                  <c:v>107.1047675776</c:v>
                </c:pt>
                <c:pt idx="23743">
                  <c:v>107.2323182325599</c:v>
                </c:pt>
                <c:pt idx="23744">
                  <c:v>107.33330405944</c:v>
                </c:pt>
                <c:pt idx="23745">
                  <c:v>107.2486335024</c:v>
                </c:pt>
                <c:pt idx="23746">
                  <c:v>107.29639619034</c:v>
                </c:pt>
                <c:pt idx="23747">
                  <c:v>107.18867830293</c:v>
                </c:pt>
                <c:pt idx="23748">
                  <c:v>107.46381087806</c:v>
                </c:pt>
                <c:pt idx="23749">
                  <c:v>107.85147522359</c:v>
                </c:pt>
                <c:pt idx="23750">
                  <c:v>105.57423613191</c:v>
                </c:pt>
                <c:pt idx="23751">
                  <c:v>105.2723448238</c:v>
                </c:pt>
                <c:pt idx="23752">
                  <c:v>105.4832663962</c:v>
                </c:pt>
                <c:pt idx="23753">
                  <c:v>105.0965334517</c:v>
                </c:pt>
                <c:pt idx="23754">
                  <c:v>104.966101541</c:v>
                </c:pt>
                <c:pt idx="23755">
                  <c:v>105.02569281253</c:v>
                </c:pt>
                <c:pt idx="23756">
                  <c:v>105.05972761228</c:v>
                </c:pt>
                <c:pt idx="23757">
                  <c:v>104.88719854739</c:v>
                </c:pt>
                <c:pt idx="23758">
                  <c:v>105.27593062553</c:v>
                </c:pt>
                <c:pt idx="23759">
                  <c:v>104.09372114603</c:v>
                </c:pt>
                <c:pt idx="23760">
                  <c:v>102.99253710837</c:v>
                </c:pt>
                <c:pt idx="23761">
                  <c:v>102.64441446042</c:v>
                </c:pt>
                <c:pt idx="23762">
                  <c:v>102.46152942305</c:v>
                </c:pt>
                <c:pt idx="23763">
                  <c:v>102.34262317832</c:v>
                </c:pt>
                <c:pt idx="23764">
                  <c:v>102.33612595008</c:v>
                </c:pt>
                <c:pt idx="23765">
                  <c:v>102.14781826026</c:v>
                </c:pt>
                <c:pt idx="23766">
                  <c:v>101.95164006174</c:v>
                </c:pt>
                <c:pt idx="23767">
                  <c:v>101.8126522809</c:v>
                </c:pt>
                <c:pt idx="23768">
                  <c:v>101.91327508152</c:v>
                </c:pt>
                <c:pt idx="23769">
                  <c:v>99.34213256165982</c:v>
                </c:pt>
                <c:pt idx="23770">
                  <c:v>99.18189238517998</c:v>
                </c:pt>
                <c:pt idx="23771">
                  <c:v>99.21127396932</c:v>
                </c:pt>
                <c:pt idx="23772">
                  <c:v>98.56731021299986</c:v>
                </c:pt>
                <c:pt idx="23773">
                  <c:v>98.2784983325396</c:v>
                </c:pt>
                <c:pt idx="23774">
                  <c:v>98.26245600209984</c:v>
                </c:pt>
                <c:pt idx="23775">
                  <c:v>98.05688361149986</c:v>
                </c:pt>
                <c:pt idx="23776">
                  <c:v>97.94025005144</c:v>
                </c:pt>
                <c:pt idx="23777">
                  <c:v>95.17868462599998</c:v>
                </c:pt>
                <c:pt idx="23778">
                  <c:v>95.24007839489984</c:v>
                </c:pt>
                <c:pt idx="23779">
                  <c:v>95.27233250908968</c:v>
                </c:pt>
                <c:pt idx="23780">
                  <c:v>94.91195211314998</c:v>
                </c:pt>
                <c:pt idx="23781">
                  <c:v>94.71962475603</c:v>
                </c:pt>
                <c:pt idx="23782">
                  <c:v>94.78573076147985</c:v>
                </c:pt>
                <c:pt idx="23783">
                  <c:v>94.57864559184998</c:v>
                </c:pt>
                <c:pt idx="23784">
                  <c:v>94.52651023091998</c:v>
                </c:pt>
                <c:pt idx="23785">
                  <c:v>94.47369511673978</c:v>
                </c:pt>
                <c:pt idx="23786">
                  <c:v>92.24446937938</c:v>
                </c:pt>
                <c:pt idx="23787">
                  <c:v>92.54441764243998</c:v>
                </c:pt>
                <c:pt idx="23788">
                  <c:v>93.20277587882973</c:v>
                </c:pt>
                <c:pt idx="23789">
                  <c:v>95.15515450943984</c:v>
                </c:pt>
                <c:pt idx="23790">
                  <c:v>98.57883412889974</c:v>
                </c:pt>
                <c:pt idx="23791">
                  <c:v>106.432413472</c:v>
                </c:pt>
                <c:pt idx="23792">
                  <c:v>120.1062862098</c:v>
                </c:pt>
                <c:pt idx="23793">
                  <c:v>112.70754908523</c:v>
                </c:pt>
                <c:pt idx="23794">
                  <c:v>109.83137329056</c:v>
                </c:pt>
                <c:pt idx="23795">
                  <c:v>111.949263693</c:v>
                </c:pt>
                <c:pt idx="23796">
                  <c:v>113.2455694257</c:v>
                </c:pt>
                <c:pt idx="23797">
                  <c:v>114.28328649492</c:v>
                </c:pt>
                <c:pt idx="23798">
                  <c:v>110.9363930582</c:v>
                </c:pt>
                <c:pt idx="23799">
                  <c:v>106.9823573847</c:v>
                </c:pt>
                <c:pt idx="23800">
                  <c:v>111.68673808648</c:v>
                </c:pt>
                <c:pt idx="23801">
                  <c:v>113.86304884698</c:v>
                </c:pt>
                <c:pt idx="23802">
                  <c:v>117.17642688357</c:v>
                </c:pt>
                <c:pt idx="23803">
                  <c:v>115.53802627002</c:v>
                </c:pt>
                <c:pt idx="23804">
                  <c:v>114.18389273964</c:v>
                </c:pt>
                <c:pt idx="23805">
                  <c:v>110.02459832656</c:v>
                </c:pt>
                <c:pt idx="23806">
                  <c:v>112.3121055375</c:v>
                </c:pt>
                <c:pt idx="23807">
                  <c:v>110.69407779056</c:v>
                </c:pt>
                <c:pt idx="23889">
                  <c:v>83.55498834731998</c:v>
                </c:pt>
                <c:pt idx="23890">
                  <c:v>99.99878845049976</c:v>
                </c:pt>
                <c:pt idx="23891">
                  <c:v>101.052457848</c:v>
                </c:pt>
                <c:pt idx="23892">
                  <c:v>103.20129050903</c:v>
                </c:pt>
                <c:pt idx="23893">
                  <c:v>103.23584279603</c:v>
                </c:pt>
                <c:pt idx="23894">
                  <c:v>103.13778202128</c:v>
                </c:pt>
                <c:pt idx="23895">
                  <c:v>99.68451415331998</c:v>
                </c:pt>
                <c:pt idx="23896">
                  <c:v>98.04501397302</c:v>
                </c:pt>
                <c:pt idx="23897">
                  <c:v>98.46789126228</c:v>
                </c:pt>
                <c:pt idx="23898">
                  <c:v>97.89129825671998</c:v>
                </c:pt>
                <c:pt idx="23899">
                  <c:v>98.52365493498</c:v>
                </c:pt>
                <c:pt idx="23900">
                  <c:v>99.78873902514</c:v>
                </c:pt>
                <c:pt idx="23901">
                  <c:v>98.97973340196</c:v>
                </c:pt>
                <c:pt idx="23902">
                  <c:v>99.85618798115998</c:v>
                </c:pt>
                <c:pt idx="23903">
                  <c:v>98.82346052004</c:v>
                </c:pt>
                <c:pt idx="23904">
                  <c:v>98.98979169905998</c:v>
                </c:pt>
                <c:pt idx="23905">
                  <c:v>98.3107046823</c:v>
                </c:pt>
                <c:pt idx="23906">
                  <c:v>103.6282358391</c:v>
                </c:pt>
                <c:pt idx="23907">
                  <c:v>104.43154878499</c:v>
                </c:pt>
                <c:pt idx="23908">
                  <c:v>106.81301100869</c:v>
                </c:pt>
                <c:pt idx="23909">
                  <c:v>97.57555274375974</c:v>
                </c:pt>
                <c:pt idx="23910">
                  <c:v>96.54961830497002</c:v>
                </c:pt>
                <c:pt idx="23911">
                  <c:v>96.98623321969998</c:v>
                </c:pt>
                <c:pt idx="23912">
                  <c:v>99.9918245004</c:v>
                </c:pt>
                <c:pt idx="23913">
                  <c:v>99.80719694261998</c:v>
                </c:pt>
                <c:pt idx="23914">
                  <c:v>95.20079477640977</c:v>
                </c:pt>
                <c:pt idx="23915">
                  <c:v>95.17868462599998</c:v>
                </c:pt>
                <c:pt idx="23916">
                  <c:v>94.77815702164995</c:v>
                </c:pt>
                <c:pt idx="23917">
                  <c:v>96.26143328014</c:v>
                </c:pt>
                <c:pt idx="23918">
                  <c:v>97.87403180075968</c:v>
                </c:pt>
                <c:pt idx="23919">
                  <c:v>99.04859709461998</c:v>
                </c:pt>
                <c:pt idx="23920">
                  <c:v>106.79477908904</c:v>
                </c:pt>
                <c:pt idx="23921">
                  <c:v>105.58373269668</c:v>
                </c:pt>
                <c:pt idx="23922">
                  <c:v>106.45100866785</c:v>
                </c:pt>
                <c:pt idx="23923">
                  <c:v>100.72492392336</c:v>
                </c:pt>
                <c:pt idx="23924">
                  <c:v>98.004601123</c:v>
                </c:pt>
                <c:pt idx="23925">
                  <c:v>97.3344613743</c:v>
                </c:pt>
                <c:pt idx="23926">
                  <c:v>99.36856959371998</c:v>
                </c:pt>
                <c:pt idx="23927">
                  <c:v>103.22385065839</c:v>
                </c:pt>
                <c:pt idx="23928">
                  <c:v>105.74570033748</c:v>
                </c:pt>
                <c:pt idx="23929">
                  <c:v>99.42016237032</c:v>
                </c:pt>
                <c:pt idx="23930">
                  <c:v>97.64749315518</c:v>
                </c:pt>
                <c:pt idx="23931">
                  <c:v>104.71428656605</c:v>
                </c:pt>
                <c:pt idx="23932">
                  <c:v>106.46193512206</c:v>
                </c:pt>
                <c:pt idx="23933">
                  <c:v>105.0624781939599</c:v>
                </c:pt>
                <c:pt idx="23934">
                  <c:v>102.156962346</c:v>
                </c:pt>
                <c:pt idx="23935">
                  <c:v>103.40368367168</c:v>
                </c:pt>
                <c:pt idx="23936">
                  <c:v>107.37062298963</c:v>
                </c:pt>
                <c:pt idx="23937">
                  <c:v>103.34054877447</c:v>
                </c:pt>
                <c:pt idx="23938">
                  <c:v>103.14930000445</c:v>
                </c:pt>
                <c:pt idx="23939">
                  <c:v>103.78625305706</c:v>
                </c:pt>
                <c:pt idx="23940">
                  <c:v>105.4599268457</c:v>
                </c:pt>
                <c:pt idx="23941">
                  <c:v>106.06528330944</c:v>
                </c:pt>
                <c:pt idx="23942">
                  <c:v>103.9884273869</c:v>
                </c:pt>
                <c:pt idx="23943">
                  <c:v>99.94043294729998</c:v>
                </c:pt>
                <c:pt idx="23944">
                  <c:v>99.44195739443998</c:v>
                </c:pt>
                <c:pt idx="23945">
                  <c:v>100.86582507732</c:v>
                </c:pt>
                <c:pt idx="23946">
                  <c:v>103.75045465141</c:v>
                </c:pt>
                <c:pt idx="23947">
                  <c:v>106.70438959341</c:v>
                </c:pt>
                <c:pt idx="23948">
                  <c:v>106.25941212467</c:v>
                </c:pt>
                <c:pt idx="23949">
                  <c:v>104.58314755931</c:v>
                </c:pt>
                <c:pt idx="23950">
                  <c:v>105.02653504273</c:v>
                </c:pt>
                <c:pt idx="23951">
                  <c:v>103.17131889603</c:v>
                </c:pt>
                <c:pt idx="23952">
                  <c:v>103.9388920185</c:v>
                </c:pt>
                <c:pt idx="23953">
                  <c:v>105.17669598716</c:v>
                </c:pt>
                <c:pt idx="23954">
                  <c:v>105.13933692514</c:v>
                </c:pt>
                <c:pt idx="23955">
                  <c:v>104.58255128951</c:v>
                </c:pt>
                <c:pt idx="23956">
                  <c:v>105.67004427602</c:v>
                </c:pt>
                <c:pt idx="23957">
                  <c:v>104.12404973201</c:v>
                </c:pt>
                <c:pt idx="23958">
                  <c:v>99.69125515379986</c:v>
                </c:pt>
                <c:pt idx="23959">
                  <c:v>96.48776366779</c:v>
                </c:pt>
                <c:pt idx="23960">
                  <c:v>96.08602140195</c:v>
                </c:pt>
                <c:pt idx="23961">
                  <c:v>95.83124284649976</c:v>
                </c:pt>
                <c:pt idx="23962">
                  <c:v>95.80945555781987</c:v>
                </c:pt>
                <c:pt idx="23963">
                  <c:v>94.70902317725998</c:v>
                </c:pt>
                <c:pt idx="23964">
                  <c:v>92.74618474179</c:v>
                </c:pt>
                <c:pt idx="23965">
                  <c:v>92.02866022156</c:v>
                </c:pt>
                <c:pt idx="23966">
                  <c:v>91.59912819639995</c:v>
                </c:pt>
                <c:pt idx="23967">
                  <c:v>91.69037509719976</c:v>
                </c:pt>
                <c:pt idx="23968">
                  <c:v>92.24527396832</c:v>
                </c:pt>
                <c:pt idx="23969">
                  <c:v>94.93013369352998</c:v>
                </c:pt>
                <c:pt idx="23970">
                  <c:v>94.69622635032998</c:v>
                </c:pt>
                <c:pt idx="23971">
                  <c:v>94.60066039654986</c:v>
                </c:pt>
                <c:pt idx="23972">
                  <c:v>95.84676892354987</c:v>
                </c:pt>
                <c:pt idx="23973">
                  <c:v>97.55537391348963</c:v>
                </c:pt>
                <c:pt idx="23974">
                  <c:v>95.17603445051979</c:v>
                </c:pt>
                <c:pt idx="23975">
                  <c:v>91.63954311461985</c:v>
                </c:pt>
                <c:pt idx="23976">
                  <c:v>91.67194215763972</c:v>
                </c:pt>
                <c:pt idx="23977">
                  <c:v>93.59872693602976</c:v>
                </c:pt>
                <c:pt idx="23978">
                  <c:v>94.57810829854976</c:v>
                </c:pt>
                <c:pt idx="23979">
                  <c:v>94.05612995578</c:v>
                </c:pt>
                <c:pt idx="23980">
                  <c:v>94.80623039439998</c:v>
                </c:pt>
                <c:pt idx="23981">
                  <c:v>92.1907868729397</c:v>
                </c:pt>
                <c:pt idx="23982">
                  <c:v>91.08156659843998</c:v>
                </c:pt>
                <c:pt idx="23983">
                  <c:v>91.44125537856</c:v>
                </c:pt>
                <c:pt idx="23984">
                  <c:v>92.66096730556985</c:v>
                </c:pt>
                <c:pt idx="23985">
                  <c:v>73.86301130042978</c:v>
                </c:pt>
                <c:pt idx="24054">
                  <c:v>63.60924882584001</c:v>
                </c:pt>
                <c:pt idx="24055">
                  <c:v>74.76533409751985</c:v>
                </c:pt>
                <c:pt idx="24056">
                  <c:v>81.49363145028</c:v>
                </c:pt>
                <c:pt idx="24057">
                  <c:v>81.64650233769974</c:v>
                </c:pt>
                <c:pt idx="24058">
                  <c:v>81.83759820855984</c:v>
                </c:pt>
                <c:pt idx="24059">
                  <c:v>82.2014976617</c:v>
                </c:pt>
                <c:pt idx="24060">
                  <c:v>82.39308537859979</c:v>
                </c:pt>
                <c:pt idx="24061">
                  <c:v>82.5607064302</c:v>
                </c:pt>
                <c:pt idx="24062">
                  <c:v>80.9035119925</c:v>
                </c:pt>
                <c:pt idx="24063">
                  <c:v>81.28407704255976</c:v>
                </c:pt>
                <c:pt idx="24064">
                  <c:v>81.39452498094</c:v>
                </c:pt>
                <c:pt idx="24065">
                  <c:v>81.73293763839995</c:v>
                </c:pt>
                <c:pt idx="24066">
                  <c:v>82.09610824070998</c:v>
                </c:pt>
                <c:pt idx="24067">
                  <c:v>82.30363869734998</c:v>
                </c:pt>
                <c:pt idx="24068">
                  <c:v>82.42911949947</c:v>
                </c:pt>
                <c:pt idx="24069">
                  <c:v>82.56909691436998</c:v>
                </c:pt>
                <c:pt idx="24070">
                  <c:v>82.97300423639987</c:v>
                </c:pt>
                <c:pt idx="24071">
                  <c:v>83.35848761288965</c:v>
                </c:pt>
                <c:pt idx="24072">
                  <c:v>83.48947441938</c:v>
                </c:pt>
                <c:pt idx="24073">
                  <c:v>83.88102453555001</c:v>
                </c:pt>
                <c:pt idx="24074">
                  <c:v>82.19342547075</c:v>
                </c:pt>
                <c:pt idx="24075">
                  <c:v>82.34420111609984</c:v>
                </c:pt>
                <c:pt idx="24076">
                  <c:v>82.66939581140974</c:v>
                </c:pt>
                <c:pt idx="24077">
                  <c:v>82.50955459889998</c:v>
                </c:pt>
                <c:pt idx="24078">
                  <c:v>83.05874996678978</c:v>
                </c:pt>
                <c:pt idx="24079">
                  <c:v>83.14671870999001</c:v>
                </c:pt>
                <c:pt idx="24080">
                  <c:v>83.23471717235979</c:v>
                </c:pt>
                <c:pt idx="24081">
                  <c:v>83.33246352248977</c:v>
                </c:pt>
                <c:pt idx="24082">
                  <c:v>83.84505681017988</c:v>
                </c:pt>
                <c:pt idx="24083">
                  <c:v>83.75770900962</c:v>
                </c:pt>
                <c:pt idx="24084">
                  <c:v>84.03663458784</c:v>
                </c:pt>
                <c:pt idx="24085">
                  <c:v>83.96841168258</c:v>
                </c:pt>
                <c:pt idx="24086">
                  <c:v>84.29699995857</c:v>
                </c:pt>
                <c:pt idx="24087">
                  <c:v>84.41492154668998</c:v>
                </c:pt>
                <c:pt idx="24088">
                  <c:v>84.70993021964998</c:v>
                </c:pt>
                <c:pt idx="24089">
                  <c:v>84.86217008882987</c:v>
                </c:pt>
                <c:pt idx="24090">
                  <c:v>84.97572897725976</c:v>
                </c:pt>
                <c:pt idx="24091">
                  <c:v>84.69494051544001</c:v>
                </c:pt>
                <c:pt idx="24092">
                  <c:v>83.42051553537</c:v>
                </c:pt>
                <c:pt idx="24093">
                  <c:v>83.70747804813</c:v>
                </c:pt>
                <c:pt idx="24094">
                  <c:v>83.63775732114</c:v>
                </c:pt>
                <c:pt idx="24095">
                  <c:v>84.02920199040001</c:v>
                </c:pt>
                <c:pt idx="24096">
                  <c:v>84.48107756966998</c:v>
                </c:pt>
                <c:pt idx="24097">
                  <c:v>84.57535172591989</c:v>
                </c:pt>
                <c:pt idx="24098">
                  <c:v>84.56542654274998</c:v>
                </c:pt>
                <c:pt idx="24099">
                  <c:v>84.73412448891</c:v>
                </c:pt>
                <c:pt idx="24100">
                  <c:v>85.22388164025</c:v>
                </c:pt>
                <c:pt idx="24101">
                  <c:v>85.26878148749982</c:v>
                </c:pt>
                <c:pt idx="24102">
                  <c:v>85.60398927861</c:v>
                </c:pt>
                <c:pt idx="24103">
                  <c:v>85.70896328115</c:v>
                </c:pt>
                <c:pt idx="24104">
                  <c:v>86.20597283045964</c:v>
                </c:pt>
                <c:pt idx="24105">
                  <c:v>86.14531011008968</c:v>
                </c:pt>
                <c:pt idx="24106">
                  <c:v>86.48225151083986</c:v>
                </c:pt>
                <c:pt idx="24107">
                  <c:v>87.06213019334987</c:v>
                </c:pt>
                <c:pt idx="24108">
                  <c:v>87.25898258804995</c:v>
                </c:pt>
                <c:pt idx="24109">
                  <c:v>85.81688901578985</c:v>
                </c:pt>
                <c:pt idx="24110">
                  <c:v>85.91807776487998</c:v>
                </c:pt>
                <c:pt idx="24111">
                  <c:v>86.2486146997201</c:v>
                </c:pt>
                <c:pt idx="24112">
                  <c:v>86.33990278691998</c:v>
                </c:pt>
                <c:pt idx="24113">
                  <c:v>86.79419298372002</c:v>
                </c:pt>
                <c:pt idx="24114">
                  <c:v>86.85025405652979</c:v>
                </c:pt>
                <c:pt idx="24115">
                  <c:v>87.0699905631</c:v>
                </c:pt>
                <c:pt idx="24116">
                  <c:v>87.35632469479998</c:v>
                </c:pt>
                <c:pt idx="24117">
                  <c:v>87.65844440027998</c:v>
                </c:pt>
                <c:pt idx="24118">
                  <c:v>88.01763999215998</c:v>
                </c:pt>
                <c:pt idx="24119">
                  <c:v>88.35691136139998</c:v>
                </c:pt>
                <c:pt idx="24120">
                  <c:v>88.49619835247979</c:v>
                </c:pt>
                <c:pt idx="24121">
                  <c:v>88.44993047407997</c:v>
                </c:pt>
                <c:pt idx="24122">
                  <c:v>88.99153480687998</c:v>
                </c:pt>
                <c:pt idx="24123">
                  <c:v>88.92949035467987</c:v>
                </c:pt>
                <c:pt idx="24124">
                  <c:v>87.57564405979987</c:v>
                </c:pt>
                <c:pt idx="24125">
                  <c:v>87.70522716059995</c:v>
                </c:pt>
                <c:pt idx="24126">
                  <c:v>88.16302602099998</c:v>
                </c:pt>
                <c:pt idx="24127">
                  <c:v>88.31925086828</c:v>
                </c:pt>
                <c:pt idx="24128">
                  <c:v>88.41819749328</c:v>
                </c:pt>
                <c:pt idx="24129">
                  <c:v>88.67393536351975</c:v>
                </c:pt>
                <c:pt idx="24130">
                  <c:v>88.99269227992</c:v>
                </c:pt>
                <c:pt idx="24131">
                  <c:v>89.14443761871998</c:v>
                </c:pt>
                <c:pt idx="24132">
                  <c:v>89.47978797199985</c:v>
                </c:pt>
                <c:pt idx="24133">
                  <c:v>89.78421398816</c:v>
                </c:pt>
                <c:pt idx="24134">
                  <c:v>89.88409511315973</c:v>
                </c:pt>
                <c:pt idx="24135">
                  <c:v>90.01024896928</c:v>
                </c:pt>
                <c:pt idx="24136">
                  <c:v>90.55280013747968</c:v>
                </c:pt>
                <c:pt idx="24137">
                  <c:v>90.5000497772</c:v>
                </c:pt>
                <c:pt idx="24138">
                  <c:v>90.59491050512</c:v>
                </c:pt>
                <c:pt idx="24139">
                  <c:v>91.22945112575982</c:v>
                </c:pt>
                <c:pt idx="24140">
                  <c:v>89.4560536742401</c:v>
                </c:pt>
                <c:pt idx="24141">
                  <c:v>89.88669507399995</c:v>
                </c:pt>
                <c:pt idx="24142">
                  <c:v>90.146686473</c:v>
                </c:pt>
                <c:pt idx="24143">
                  <c:v>90.39077319899982</c:v>
                </c:pt>
                <c:pt idx="24144">
                  <c:v>90.83425407295998</c:v>
                </c:pt>
                <c:pt idx="24145">
                  <c:v>91.17218641235968</c:v>
                </c:pt>
                <c:pt idx="24146">
                  <c:v>91.15864641727985</c:v>
                </c:pt>
                <c:pt idx="24147">
                  <c:v>91.83663372143998</c:v>
                </c:pt>
                <c:pt idx="24148">
                  <c:v>91.77988366235998</c:v>
                </c:pt>
                <c:pt idx="24149">
                  <c:v>92.08774493584</c:v>
                </c:pt>
                <c:pt idx="24150">
                  <c:v>92.24076995775998</c:v>
                </c:pt>
                <c:pt idx="24151">
                  <c:v>92.65117624399987</c:v>
                </c:pt>
                <c:pt idx="24152">
                  <c:v>92.87658480759973</c:v>
                </c:pt>
                <c:pt idx="24153">
                  <c:v>90.83235286751973</c:v>
                </c:pt>
                <c:pt idx="24154">
                  <c:v>91.14289369239998</c:v>
                </c:pt>
                <c:pt idx="24155">
                  <c:v>91.28244009720001</c:v>
                </c:pt>
                <c:pt idx="24156">
                  <c:v>91.64757507203987</c:v>
                </c:pt>
                <c:pt idx="24157">
                  <c:v>92.02958592704</c:v>
                </c:pt>
                <c:pt idx="24158">
                  <c:v>91.95422719704</c:v>
                </c:pt>
                <c:pt idx="24159">
                  <c:v>92.53666144375998</c:v>
                </c:pt>
                <c:pt idx="24160">
                  <c:v>92.67177793959968</c:v>
                </c:pt>
                <c:pt idx="24161">
                  <c:v>92.86091474651998</c:v>
                </c:pt>
                <c:pt idx="24162">
                  <c:v>92.99603124235998</c:v>
                </c:pt>
                <c:pt idx="24163">
                  <c:v>93.40261431426998</c:v>
                </c:pt>
                <c:pt idx="24164">
                  <c:v>92.73660888470998</c:v>
                </c:pt>
                <c:pt idx="24165">
                  <c:v>91.36094972063998</c:v>
                </c:pt>
                <c:pt idx="24382">
                  <c:v>105.75712377825</c:v>
                </c:pt>
                <c:pt idx="24383">
                  <c:v>105.92426176185</c:v>
                </c:pt>
                <c:pt idx="24384">
                  <c:v>106.2773152056</c:v>
                </c:pt>
                <c:pt idx="24385">
                  <c:v>106.41381827615</c:v>
                </c:pt>
                <c:pt idx="24386">
                  <c:v>106.47582740795</c:v>
                </c:pt>
                <c:pt idx="24387">
                  <c:v>106.34526879081</c:v>
                </c:pt>
                <c:pt idx="24388">
                  <c:v>106.44434698289</c:v>
                </c:pt>
                <c:pt idx="24389">
                  <c:v>106.58675306216</c:v>
                </c:pt>
                <c:pt idx="24390">
                  <c:v>106.8790753569</c:v>
                </c:pt>
                <c:pt idx="24391">
                  <c:v>106.67344648023</c:v>
                </c:pt>
                <c:pt idx="24392">
                  <c:v>105.90570342268</c:v>
                </c:pt>
                <c:pt idx="24393">
                  <c:v>106.93345144706</c:v>
                </c:pt>
                <c:pt idx="24394">
                  <c:v>104.46574465306</c:v>
                </c:pt>
                <c:pt idx="24395">
                  <c:v>104.77887720622</c:v>
                </c:pt>
                <c:pt idx="24396">
                  <c:v>104.84080107627</c:v>
                </c:pt>
                <c:pt idx="24397">
                  <c:v>104.74379230399</c:v>
                </c:pt>
                <c:pt idx="24398">
                  <c:v>105.07607413877</c:v>
                </c:pt>
                <c:pt idx="24399">
                  <c:v>105.17511468716</c:v>
                </c:pt>
                <c:pt idx="24400">
                  <c:v>105.05892048883</c:v>
                </c:pt>
                <c:pt idx="24401">
                  <c:v>104.77004476785</c:v>
                </c:pt>
                <c:pt idx="24402">
                  <c:v>105.50946594174</c:v>
                </c:pt>
                <c:pt idx="24403">
                  <c:v>105.22603831488</c:v>
                </c:pt>
                <c:pt idx="24404">
                  <c:v>105.35554317806</c:v>
                </c:pt>
                <c:pt idx="24405">
                  <c:v>105.20085443518</c:v>
                </c:pt>
                <c:pt idx="24406">
                  <c:v>105.28085713376</c:v>
                </c:pt>
                <c:pt idx="24407">
                  <c:v>105.2240783832</c:v>
                </c:pt>
                <c:pt idx="24408">
                  <c:v>105.34078041445</c:v>
                </c:pt>
                <c:pt idx="24409">
                  <c:v>105.65628607429</c:v>
                </c:pt>
                <c:pt idx="24410">
                  <c:v>105.59263273405</c:v>
                </c:pt>
                <c:pt idx="24411">
                  <c:v>105.69704837545</c:v>
                </c:pt>
                <c:pt idx="24412">
                  <c:v>105.65708201902</c:v>
                </c:pt>
                <c:pt idx="24413">
                  <c:v>104.65901648405</c:v>
                </c:pt>
                <c:pt idx="24414">
                  <c:v>103.658745057</c:v>
                </c:pt>
                <c:pt idx="24415">
                  <c:v>103.58538704934</c:v>
                </c:pt>
                <c:pt idx="24416">
                  <c:v>103.89779413146</c:v>
                </c:pt>
                <c:pt idx="24417">
                  <c:v>99.7435764619</c:v>
                </c:pt>
                <c:pt idx="24446">
                  <c:v>91.68610465035</c:v>
                </c:pt>
                <c:pt idx="24447">
                  <c:v>101.76117573223</c:v>
                </c:pt>
                <c:pt idx="24448">
                  <c:v>101.72520202012</c:v>
                </c:pt>
                <c:pt idx="24449">
                  <c:v>101.70121954538</c:v>
                </c:pt>
                <c:pt idx="24450">
                  <c:v>101.70121954538</c:v>
                </c:pt>
                <c:pt idx="24451">
                  <c:v>101.70121954538</c:v>
                </c:pt>
                <c:pt idx="24452">
                  <c:v>101.31986106066</c:v>
                </c:pt>
                <c:pt idx="24453">
                  <c:v>101.36759295696</c:v>
                </c:pt>
                <c:pt idx="24454">
                  <c:v>101.74317065241</c:v>
                </c:pt>
                <c:pt idx="24455">
                  <c:v>101.32581393594</c:v>
                </c:pt>
                <c:pt idx="24456">
                  <c:v>101.74918449486</c:v>
                </c:pt>
                <c:pt idx="24457">
                  <c:v>101.5644410496</c:v>
                </c:pt>
                <c:pt idx="24458">
                  <c:v>101.18264949756</c:v>
                </c:pt>
                <c:pt idx="24459">
                  <c:v>101.42135032458</c:v>
                </c:pt>
                <c:pt idx="24460">
                  <c:v>101.2601310507</c:v>
                </c:pt>
                <c:pt idx="24461">
                  <c:v>101.30182402296</c:v>
                </c:pt>
                <c:pt idx="24462">
                  <c:v>98.37395474976</c:v>
                </c:pt>
                <c:pt idx="24463">
                  <c:v>88.05033576281988</c:v>
                </c:pt>
                <c:pt idx="24464">
                  <c:v>89.79211181807995</c:v>
                </c:pt>
                <c:pt idx="24465">
                  <c:v>92.69334161423987</c:v>
                </c:pt>
                <c:pt idx="24466">
                  <c:v>98.29442291243987</c:v>
                </c:pt>
                <c:pt idx="24467">
                  <c:v>98.07536911913976</c:v>
                </c:pt>
                <c:pt idx="24468">
                  <c:v>100.49818934694</c:v>
                </c:pt>
                <c:pt idx="24469">
                  <c:v>100.56304102008</c:v>
                </c:pt>
                <c:pt idx="24470">
                  <c:v>100.3827707337</c:v>
                </c:pt>
                <c:pt idx="24471">
                  <c:v>100.4121775371</c:v>
                </c:pt>
                <c:pt idx="24472">
                  <c:v>100.22583225294</c:v>
                </c:pt>
                <c:pt idx="24473">
                  <c:v>100.4827967949</c:v>
                </c:pt>
                <c:pt idx="24474">
                  <c:v>100.31979449502</c:v>
                </c:pt>
                <c:pt idx="24475">
                  <c:v>100.37848519638</c:v>
                </c:pt>
                <c:pt idx="24476">
                  <c:v>100.41372103716</c:v>
                </c:pt>
                <c:pt idx="24477">
                  <c:v>100.26788848914</c:v>
                </c:pt>
                <c:pt idx="24478">
                  <c:v>99.88793479667987</c:v>
                </c:pt>
                <c:pt idx="24479">
                  <c:v>99.89376506556</c:v>
                </c:pt>
                <c:pt idx="24480">
                  <c:v>99.45617348249998</c:v>
                </c:pt>
                <c:pt idx="24481">
                  <c:v>99.6662060955</c:v>
                </c:pt>
                <c:pt idx="24482">
                  <c:v>99.46782037859998</c:v>
                </c:pt>
                <c:pt idx="24483">
                  <c:v>99.50856681449976</c:v>
                </c:pt>
                <c:pt idx="24484">
                  <c:v>99.33329045687998</c:v>
                </c:pt>
                <c:pt idx="24485">
                  <c:v>99.77706753299979</c:v>
                </c:pt>
                <c:pt idx="24486">
                  <c:v>99.37974433097978</c:v>
                </c:pt>
                <c:pt idx="24487">
                  <c:v>96.7370657544</c:v>
                </c:pt>
                <c:pt idx="24488">
                  <c:v>79.86342970043998</c:v>
                </c:pt>
                <c:pt idx="24532">
                  <c:v>79.59327376442</c:v>
                </c:pt>
                <c:pt idx="24533">
                  <c:v>91.38590391280982</c:v>
                </c:pt>
                <c:pt idx="24534">
                  <c:v>96.66914185339979</c:v>
                </c:pt>
                <c:pt idx="24535">
                  <c:v>95.45347661207984</c:v>
                </c:pt>
                <c:pt idx="24536">
                  <c:v>95.46477916691</c:v>
                </c:pt>
                <c:pt idx="24537">
                  <c:v>95.46477916691</c:v>
                </c:pt>
                <c:pt idx="24538">
                  <c:v>95.49301837684995</c:v>
                </c:pt>
                <c:pt idx="24539">
                  <c:v>97.33745707372979</c:v>
                </c:pt>
                <c:pt idx="24540">
                  <c:v>97.09503237900979</c:v>
                </c:pt>
                <c:pt idx="24541">
                  <c:v>97.03864258505995</c:v>
                </c:pt>
                <c:pt idx="24542">
                  <c:v>96.96535299267985</c:v>
                </c:pt>
                <c:pt idx="24543">
                  <c:v>96.93717523546</c:v>
                </c:pt>
                <c:pt idx="24544">
                  <c:v>96.92024115751984</c:v>
                </c:pt>
                <c:pt idx="24545">
                  <c:v>96.65824529199998</c:v>
                </c:pt>
                <c:pt idx="24546">
                  <c:v>96.82439564755984</c:v>
                </c:pt>
                <c:pt idx="24547">
                  <c:v>96.79621789034</c:v>
                </c:pt>
                <c:pt idx="24548">
                  <c:v>96.32346666746986</c:v>
                </c:pt>
                <c:pt idx="24549">
                  <c:v>96.0452840644</c:v>
                </c:pt>
                <c:pt idx="24550">
                  <c:v>96.27858573061982</c:v>
                </c:pt>
                <c:pt idx="24551">
                  <c:v>96.23926798214</c:v>
                </c:pt>
                <c:pt idx="24552">
                  <c:v>96.00046738172</c:v>
                </c:pt>
                <c:pt idx="24553">
                  <c:v>96.02846078078001</c:v>
                </c:pt>
                <c:pt idx="24554">
                  <c:v>96.09010074707998</c:v>
                </c:pt>
                <c:pt idx="24555">
                  <c:v>96.17411499949001</c:v>
                </c:pt>
                <c:pt idx="24556">
                  <c:v>95.79644710838001</c:v>
                </c:pt>
                <c:pt idx="24557">
                  <c:v>95.86897142206976</c:v>
                </c:pt>
                <c:pt idx="24558">
                  <c:v>95.88568693709976</c:v>
                </c:pt>
                <c:pt idx="24559">
                  <c:v>95.91915187287</c:v>
                </c:pt>
                <c:pt idx="24560">
                  <c:v>95.96933232366978</c:v>
                </c:pt>
                <c:pt idx="24561">
                  <c:v>96.02510721661974</c:v>
                </c:pt>
                <c:pt idx="24562">
                  <c:v>96.11431313962987</c:v>
                </c:pt>
                <c:pt idx="24563">
                  <c:v>95.94690853555001</c:v>
                </c:pt>
                <c:pt idx="24564">
                  <c:v>95.67935508455973</c:v>
                </c:pt>
                <c:pt idx="24565">
                  <c:v>95.71824221544</c:v>
                </c:pt>
                <c:pt idx="24566">
                  <c:v>96.56619286247982</c:v>
                </c:pt>
                <c:pt idx="24567">
                  <c:v>100.01013913728</c:v>
                </c:pt>
                <c:pt idx="24568">
                  <c:v>106.39154458933</c:v>
                </c:pt>
                <c:pt idx="24569">
                  <c:v>116.37533209986</c:v>
                </c:pt>
                <c:pt idx="24570">
                  <c:v>122.13192857968</c:v>
                </c:pt>
                <c:pt idx="24571">
                  <c:v>112.5434359478</c:v>
                </c:pt>
                <c:pt idx="24572">
                  <c:v>112.4651824272</c:v>
                </c:pt>
                <c:pt idx="24573">
                  <c:v>114.79033840005</c:v>
                </c:pt>
                <c:pt idx="24574">
                  <c:v>116.29442357235</c:v>
                </c:pt>
                <c:pt idx="24575">
                  <c:v>117.27958403865</c:v>
                </c:pt>
                <c:pt idx="24576">
                  <c:v>114.6105465135</c:v>
                </c:pt>
                <c:pt idx="24577">
                  <c:v>112.95025485864</c:v>
                </c:pt>
                <c:pt idx="24578">
                  <c:v>111.12231898188</c:v>
                </c:pt>
                <c:pt idx="24579">
                  <c:v>111.48127142552</c:v>
                </c:pt>
                <c:pt idx="24580">
                  <c:v>111.96972866556</c:v>
                </c:pt>
                <c:pt idx="24581">
                  <c:v>112.4325404366</c:v>
                </c:pt>
                <c:pt idx="24582">
                  <c:v>111.9005626392</c:v>
                </c:pt>
                <c:pt idx="24583">
                  <c:v>111.5021686012</c:v>
                </c:pt>
                <c:pt idx="24584">
                  <c:v>109.2599010364</c:v>
                </c:pt>
                <c:pt idx="24585">
                  <c:v>110.46811300864</c:v>
                </c:pt>
                <c:pt idx="24586">
                  <c:v>114.20905407792</c:v>
                </c:pt>
                <c:pt idx="24587">
                  <c:v>112.391748927</c:v>
                </c:pt>
                <c:pt idx="24588">
                  <c:v>121.34632923744</c:v>
                </c:pt>
                <c:pt idx="24589">
                  <c:v>120.0354352091</c:v>
                </c:pt>
                <c:pt idx="24590">
                  <c:v>119.48251585466</c:v>
                </c:pt>
                <c:pt idx="24591">
                  <c:v>114.60641546271</c:v>
                </c:pt>
                <c:pt idx="24592">
                  <c:v>111.58254614544</c:v>
                </c:pt>
                <c:pt idx="24593">
                  <c:v>110.80798322752</c:v>
                </c:pt>
                <c:pt idx="24594">
                  <c:v>112.82376999189</c:v>
                </c:pt>
                <c:pt idx="24595">
                  <c:v>113.77250886921</c:v>
                </c:pt>
                <c:pt idx="24596">
                  <c:v>112.16694473325</c:v>
                </c:pt>
                <c:pt idx="24597">
                  <c:v>109.57794425248</c:v>
                </c:pt>
                <c:pt idx="24598">
                  <c:v>109.41359991264</c:v>
                </c:pt>
                <c:pt idx="24599">
                  <c:v>110.76743683852</c:v>
                </c:pt>
                <c:pt idx="24600">
                  <c:v>113.30230272507</c:v>
                </c:pt>
                <c:pt idx="24601">
                  <c:v>114.36379330158</c:v>
                </c:pt>
                <c:pt idx="24602">
                  <c:v>112.92277024113</c:v>
                </c:pt>
                <c:pt idx="24603">
                  <c:v>114.29472174045</c:v>
                </c:pt>
                <c:pt idx="24604">
                  <c:v>114.81535474305</c:v>
                </c:pt>
                <c:pt idx="24605">
                  <c:v>114.72599236437</c:v>
                </c:pt>
                <c:pt idx="24606">
                  <c:v>113.76087302199</c:v>
                </c:pt>
                <c:pt idx="24607">
                  <c:v>115.13789055795</c:v>
                </c:pt>
                <c:pt idx="24608">
                  <c:v>114.25764269115</c:v>
                </c:pt>
                <c:pt idx="24609">
                  <c:v>116.89845885795</c:v>
                </c:pt>
                <c:pt idx="24610">
                  <c:v>118.77436985524</c:v>
                </c:pt>
                <c:pt idx="24611">
                  <c:v>118.38571347256</c:v>
                </c:pt>
                <c:pt idx="24612">
                  <c:v>113.272618224</c:v>
                </c:pt>
                <c:pt idx="24650">
                  <c:v>91.4435590992001</c:v>
                </c:pt>
                <c:pt idx="24651">
                  <c:v>116.35395884409</c:v>
                </c:pt>
                <c:pt idx="24652">
                  <c:v>118.45255553612</c:v>
                </c:pt>
                <c:pt idx="24653">
                  <c:v>120.65698318656</c:v>
                </c:pt>
                <c:pt idx="24654">
                  <c:v>120.0574512365</c:v>
                </c:pt>
                <c:pt idx="24655">
                  <c:v>114.86222186967</c:v>
                </c:pt>
                <c:pt idx="24656">
                  <c:v>111.3664664676</c:v>
                </c:pt>
                <c:pt idx="24657">
                  <c:v>108.68323272144</c:v>
                </c:pt>
                <c:pt idx="24658">
                  <c:v>107.72804102476</c:v>
                </c:pt>
                <c:pt idx="24659">
                  <c:v>108.025246992</c:v>
                </c:pt>
                <c:pt idx="24660">
                  <c:v>108.4988112208</c:v>
                </c:pt>
                <c:pt idx="24661">
                  <c:v>108.12743461104</c:v>
                </c:pt>
                <c:pt idx="24662">
                  <c:v>108.6270862152</c:v>
                </c:pt>
                <c:pt idx="24663">
                  <c:v>108.31910922144</c:v>
                </c:pt>
                <c:pt idx="24664">
                  <c:v>108.0357543424</c:v>
                </c:pt>
                <c:pt idx="24665">
                  <c:v>108.11209034376</c:v>
                </c:pt>
                <c:pt idx="24666">
                  <c:v>107.9984535856</c:v>
                </c:pt>
                <c:pt idx="24667">
                  <c:v>107.8781272704</c:v>
                </c:pt>
                <c:pt idx="24668">
                  <c:v>108.58878086108</c:v>
                </c:pt>
                <c:pt idx="24669">
                  <c:v>108.27791439332</c:v>
                </c:pt>
                <c:pt idx="24670">
                  <c:v>108.85657003372</c:v>
                </c:pt>
                <c:pt idx="24671">
                  <c:v>109.66591872304</c:v>
                </c:pt>
                <c:pt idx="24672">
                  <c:v>110.05608749428</c:v>
                </c:pt>
                <c:pt idx="24673">
                  <c:v>109.7052384688</c:v>
                </c:pt>
                <c:pt idx="24674">
                  <c:v>109.13026480488</c:v>
                </c:pt>
                <c:pt idx="24675">
                  <c:v>109.62226353312</c:v>
                </c:pt>
                <c:pt idx="24676">
                  <c:v>109.76919464784</c:v>
                </c:pt>
                <c:pt idx="24677">
                  <c:v>110.1020895596</c:v>
                </c:pt>
                <c:pt idx="24678">
                  <c:v>110.62150156716</c:v>
                </c:pt>
                <c:pt idx="24679">
                  <c:v>110.60856447976</c:v>
                </c:pt>
                <c:pt idx="24680">
                  <c:v>110.29939730368</c:v>
                </c:pt>
                <c:pt idx="24681">
                  <c:v>110.5821011506</c:v>
                </c:pt>
                <c:pt idx="24682">
                  <c:v>110.78171622752</c:v>
                </c:pt>
                <c:pt idx="24683">
                  <c:v>109.84831563552</c:v>
                </c:pt>
                <c:pt idx="24684">
                  <c:v>109.68792521908</c:v>
                </c:pt>
                <c:pt idx="24685">
                  <c:v>109.0372014864</c:v>
                </c:pt>
                <c:pt idx="24686">
                  <c:v>109.08870825248</c:v>
                </c:pt>
                <c:pt idx="24687">
                  <c:v>109.88863797192</c:v>
                </c:pt>
                <c:pt idx="24688">
                  <c:v>111.30453185956</c:v>
                </c:pt>
                <c:pt idx="24689">
                  <c:v>114.99960712701</c:v>
                </c:pt>
                <c:pt idx="24690">
                  <c:v>117.62819701402</c:v>
                </c:pt>
                <c:pt idx="24691">
                  <c:v>112.08404521556</c:v>
                </c:pt>
                <c:pt idx="24692">
                  <c:v>109.97062463552</c:v>
                </c:pt>
                <c:pt idx="24693">
                  <c:v>110.32898783104</c:v>
                </c:pt>
                <c:pt idx="24694">
                  <c:v>110.6879557996</c:v>
                </c:pt>
                <c:pt idx="24695">
                  <c:v>111.6476652832</c:v>
                </c:pt>
                <c:pt idx="24696">
                  <c:v>112.42423648456</c:v>
                </c:pt>
                <c:pt idx="24697">
                  <c:v>112.3177095488</c:v>
                </c:pt>
                <c:pt idx="24698">
                  <c:v>112.2368471418</c:v>
                </c:pt>
                <c:pt idx="24699">
                  <c:v>111.3018370496</c:v>
                </c:pt>
                <c:pt idx="24700">
                  <c:v>112.6183196512</c:v>
                </c:pt>
                <c:pt idx="24701">
                  <c:v>112.4977847556</c:v>
                </c:pt>
                <c:pt idx="24702">
                  <c:v>112.78171803072</c:v>
                </c:pt>
                <c:pt idx="24703">
                  <c:v>113.0855887772</c:v>
                </c:pt>
                <c:pt idx="24704">
                  <c:v>112.450648068</c:v>
                </c:pt>
                <c:pt idx="24705">
                  <c:v>114.10238888937</c:v>
                </c:pt>
                <c:pt idx="24706">
                  <c:v>115.05676279692</c:v>
                </c:pt>
                <c:pt idx="24707">
                  <c:v>114.3721796661</c:v>
                </c:pt>
                <c:pt idx="24708">
                  <c:v>113.56493454504</c:v>
                </c:pt>
                <c:pt idx="24709">
                  <c:v>112.008627603</c:v>
                </c:pt>
                <c:pt idx="24710">
                  <c:v>113.76579191226</c:v>
                </c:pt>
                <c:pt idx="24711">
                  <c:v>112.88036457207</c:v>
                </c:pt>
                <c:pt idx="24712">
                  <c:v>116.1277931724299</c:v>
                </c:pt>
                <c:pt idx="24713">
                  <c:v>120.07145832994</c:v>
                </c:pt>
                <c:pt idx="24714">
                  <c:v>119.24101575626</c:v>
                </c:pt>
                <c:pt idx="24715">
                  <c:v>118.9758265846</c:v>
                </c:pt>
                <c:pt idx="24716">
                  <c:v>115.56764630616</c:v>
                </c:pt>
                <c:pt idx="24717">
                  <c:v>115.73013568188</c:v>
                </c:pt>
                <c:pt idx="24718">
                  <c:v>114.30189500202</c:v>
                </c:pt>
                <c:pt idx="24719">
                  <c:v>115.24542973515</c:v>
                </c:pt>
                <c:pt idx="24720">
                  <c:v>117.18423957924</c:v>
                </c:pt>
                <c:pt idx="24721">
                  <c:v>117.74321246835</c:v>
                </c:pt>
                <c:pt idx="24722">
                  <c:v>116.76881029569</c:v>
                </c:pt>
                <c:pt idx="24723">
                  <c:v>114.5706287472</c:v>
                </c:pt>
                <c:pt idx="24724">
                  <c:v>114.28015145319</c:v>
                </c:pt>
                <c:pt idx="24725">
                  <c:v>115.3191594474</c:v>
                </c:pt>
                <c:pt idx="24726">
                  <c:v>116.48614101093</c:v>
                </c:pt>
                <c:pt idx="24727">
                  <c:v>119.98899562754</c:v>
                </c:pt>
                <c:pt idx="24728">
                  <c:v>123.6460469418</c:v>
                </c:pt>
                <c:pt idx="24729">
                  <c:v>121.81328789058</c:v>
                </c:pt>
                <c:pt idx="24730">
                  <c:v>117.49741714953</c:v>
                </c:pt>
                <c:pt idx="24731">
                  <c:v>116.68210515603</c:v>
                </c:pt>
                <c:pt idx="24732">
                  <c:v>113.70654084075</c:v>
                </c:pt>
                <c:pt idx="24733">
                  <c:v>110.49425992832</c:v>
                </c:pt>
                <c:pt idx="24734">
                  <c:v>110.78171622752</c:v>
                </c:pt>
                <c:pt idx="24735">
                  <c:v>103.40186627792</c:v>
                </c:pt>
                <c:pt idx="24736">
                  <c:v>100.28442002016</c:v>
                </c:pt>
                <c:pt idx="24737">
                  <c:v>97.65190024187998</c:v>
                </c:pt>
                <c:pt idx="24738">
                  <c:v>96.3869064312</c:v>
                </c:pt>
                <c:pt idx="24739">
                  <c:v>95.98240149546986</c:v>
                </c:pt>
                <c:pt idx="24740">
                  <c:v>96.2472500549</c:v>
                </c:pt>
                <c:pt idx="24741">
                  <c:v>96.70337386734</c:v>
                </c:pt>
                <c:pt idx="24742">
                  <c:v>96.97454284517998</c:v>
                </c:pt>
                <c:pt idx="24743">
                  <c:v>97.82509281911975</c:v>
                </c:pt>
                <c:pt idx="24744">
                  <c:v>98.9426800098</c:v>
                </c:pt>
                <c:pt idx="24745">
                  <c:v>99.97934011235968</c:v>
                </c:pt>
                <c:pt idx="24746">
                  <c:v>101.26015081776</c:v>
                </c:pt>
                <c:pt idx="24747">
                  <c:v>103.04387980117</c:v>
                </c:pt>
                <c:pt idx="24748">
                  <c:v>103.343877588</c:v>
                </c:pt>
                <c:pt idx="24749">
                  <c:v>102.3290846991</c:v>
                </c:pt>
                <c:pt idx="24750">
                  <c:v>102.74113143266</c:v>
                </c:pt>
                <c:pt idx="24751">
                  <c:v>102.353165558</c:v>
                </c:pt>
                <c:pt idx="24752">
                  <c:v>101.70800441226</c:v>
                </c:pt>
                <c:pt idx="24753">
                  <c:v>101.27798911788</c:v>
                </c:pt>
                <c:pt idx="24754">
                  <c:v>101.21840185518</c:v>
                </c:pt>
                <c:pt idx="24755">
                  <c:v>100.6094813172599</c:v>
                </c:pt>
                <c:pt idx="24756">
                  <c:v>100.0414800957</c:v>
                </c:pt>
                <c:pt idx="24757">
                  <c:v>99.77372821277974</c:v>
                </c:pt>
                <c:pt idx="24758">
                  <c:v>99.66439793994</c:v>
                </c:pt>
                <c:pt idx="24759">
                  <c:v>99.50786525645982</c:v>
                </c:pt>
                <c:pt idx="24760">
                  <c:v>99.58387205441973</c:v>
                </c:pt>
                <c:pt idx="24761">
                  <c:v>99.75812778852</c:v>
                </c:pt>
                <c:pt idx="24762">
                  <c:v>99.88705531494</c:v>
                </c:pt>
                <c:pt idx="24763">
                  <c:v>100.19648690226</c:v>
                </c:pt>
                <c:pt idx="24764">
                  <c:v>101.00909932794</c:v>
                </c:pt>
                <c:pt idx="24765">
                  <c:v>100.76093481618</c:v>
                </c:pt>
                <c:pt idx="24766">
                  <c:v>100.79050044924</c:v>
                </c:pt>
                <c:pt idx="24767">
                  <c:v>100.8613789353</c:v>
                </c:pt>
                <c:pt idx="24768">
                  <c:v>101.35238309286</c:v>
                </c:pt>
                <c:pt idx="24769">
                  <c:v>101.92142288526</c:v>
                </c:pt>
                <c:pt idx="24770">
                  <c:v>101.97503331006</c:v>
                </c:pt>
                <c:pt idx="24771">
                  <c:v>102.4079258178</c:v>
                </c:pt>
                <c:pt idx="24772">
                  <c:v>102.66033629733</c:v>
                </c:pt>
                <c:pt idx="24773">
                  <c:v>102.75025235384</c:v>
                </c:pt>
                <c:pt idx="24774">
                  <c:v>103.01509987461</c:v>
                </c:pt>
                <c:pt idx="24775">
                  <c:v>103.51524166207</c:v>
                </c:pt>
                <c:pt idx="24786">
                  <c:v>79.99829013329995</c:v>
                </c:pt>
                <c:pt idx="24787">
                  <c:v>105.16392147751</c:v>
                </c:pt>
                <c:pt idx="24788">
                  <c:v>103.97611714588</c:v>
                </c:pt>
                <c:pt idx="24789">
                  <c:v>104.99788629043</c:v>
                </c:pt>
                <c:pt idx="24790">
                  <c:v>104.58693203091</c:v>
                </c:pt>
                <c:pt idx="24791">
                  <c:v>104.63647112695</c:v>
                </c:pt>
                <c:pt idx="24792">
                  <c:v>104.83809230895</c:v>
                </c:pt>
                <c:pt idx="24793">
                  <c:v>104.84427813475</c:v>
                </c:pt>
                <c:pt idx="24794">
                  <c:v>105.06451910864</c:v>
                </c:pt>
                <c:pt idx="24795">
                  <c:v>107.57680602683</c:v>
                </c:pt>
                <c:pt idx="24796">
                  <c:v>105.4739597086</c:v>
                </c:pt>
                <c:pt idx="24797">
                  <c:v>105.51763179083</c:v>
                </c:pt>
                <c:pt idx="24798">
                  <c:v>106.84687945092</c:v>
                </c:pt>
                <c:pt idx="24799">
                  <c:v>107.90150624043</c:v>
                </c:pt>
                <c:pt idx="24800">
                  <c:v>108.10744346675</c:v>
                </c:pt>
                <c:pt idx="24801">
                  <c:v>108.126222946</c:v>
                </c:pt>
                <c:pt idx="24802">
                  <c:v>107.96179984268</c:v>
                </c:pt>
                <c:pt idx="24803">
                  <c:v>107.011034235</c:v>
                </c:pt>
                <c:pt idx="24804">
                  <c:v>106.28004620512</c:v>
                </c:pt>
                <c:pt idx="24805">
                  <c:v>106.49410026552</c:v>
                </c:pt>
                <c:pt idx="24806">
                  <c:v>106.29262774416</c:v>
                </c:pt>
                <c:pt idx="24807">
                  <c:v>108.88031907832</c:v>
                </c:pt>
                <c:pt idx="24808">
                  <c:v>109.04806918472</c:v>
                </c:pt>
                <c:pt idx="24809">
                  <c:v>108.77931162064</c:v>
                </c:pt>
                <c:pt idx="24810">
                  <c:v>109.0164116338</c:v>
                </c:pt>
                <c:pt idx="24811">
                  <c:v>108.8045346916</c:v>
                </c:pt>
                <c:pt idx="24812">
                  <c:v>109.0227585304</c:v>
                </c:pt>
                <c:pt idx="24813">
                  <c:v>102.4729531052</c:v>
                </c:pt>
                <c:pt idx="24814">
                  <c:v>89.37492043519998</c:v>
                </c:pt>
                <c:pt idx="24829">
                  <c:v>91.12499572359982</c:v>
                </c:pt>
                <c:pt idx="24830">
                  <c:v>109.4108495198</c:v>
                </c:pt>
                <c:pt idx="24831">
                  <c:v>110.4604930256</c:v>
                </c:pt>
                <c:pt idx="24832">
                  <c:v>108.1179508494</c:v>
                </c:pt>
                <c:pt idx="24833">
                  <c:v>108.40905771408</c:v>
                </c:pt>
                <c:pt idx="24834">
                  <c:v>108.47958946632</c:v>
                </c:pt>
                <c:pt idx="24835">
                  <c:v>108.7068518536</c:v>
                </c:pt>
                <c:pt idx="24836">
                  <c:v>108.7646667512</c:v>
                </c:pt>
                <c:pt idx="24837">
                  <c:v>108.60782547136</c:v>
                </c:pt>
                <c:pt idx="24838">
                  <c:v>109.06937364576</c:v>
                </c:pt>
                <c:pt idx="24839">
                  <c:v>108.89959422168</c:v>
                </c:pt>
                <c:pt idx="24840">
                  <c:v>109.14021501856</c:v>
                </c:pt>
                <c:pt idx="24841">
                  <c:v>109.223893944</c:v>
                </c:pt>
                <c:pt idx="24842">
                  <c:v>109.27540071008</c:v>
                </c:pt>
                <c:pt idx="24843">
                  <c:v>109.30757286944</c:v>
                </c:pt>
                <c:pt idx="24844">
                  <c:v>109.19814056096</c:v>
                </c:pt>
                <c:pt idx="24845">
                  <c:v>106.29749412436</c:v>
                </c:pt>
                <c:pt idx="24923">
                  <c:v>81.02228184063979</c:v>
                </c:pt>
                <c:pt idx="24924">
                  <c:v>96.60043097759973</c:v>
                </c:pt>
                <c:pt idx="24925">
                  <c:v>109.73888332704</c:v>
                </c:pt>
                <c:pt idx="24926">
                  <c:v>109.79035095424</c:v>
                </c:pt>
                <c:pt idx="24927">
                  <c:v>109.54852738312</c:v>
                </c:pt>
                <c:pt idx="24928">
                  <c:v>109.57423157408</c:v>
                </c:pt>
                <c:pt idx="24929">
                  <c:v>109.75817879488</c:v>
                </c:pt>
                <c:pt idx="24930">
                  <c:v>109.57423157408</c:v>
                </c:pt>
                <c:pt idx="24931">
                  <c:v>109.80322764576</c:v>
                </c:pt>
                <c:pt idx="24932">
                  <c:v>109.61278786052</c:v>
                </c:pt>
                <c:pt idx="24933">
                  <c:v>109.44789022192</c:v>
                </c:pt>
                <c:pt idx="24934">
                  <c:v>109.76056742648</c:v>
                </c:pt>
                <c:pt idx="24935">
                  <c:v>109.83123441956</c:v>
                </c:pt>
                <c:pt idx="24936">
                  <c:v>109.83764093524</c:v>
                </c:pt>
                <c:pt idx="24937">
                  <c:v>109.64669696856</c:v>
                </c:pt>
                <c:pt idx="24938">
                  <c:v>109.67235196744</c:v>
                </c:pt>
                <c:pt idx="24939">
                  <c:v>109.69157372192</c:v>
                </c:pt>
                <c:pt idx="24940">
                  <c:v>109.95971631024</c:v>
                </c:pt>
                <c:pt idx="24941">
                  <c:v>109.67235196744</c:v>
                </c:pt>
                <c:pt idx="24942">
                  <c:v>109.69157372192</c:v>
                </c:pt>
                <c:pt idx="24943">
                  <c:v>109.74288371968</c:v>
                </c:pt>
                <c:pt idx="24944">
                  <c:v>109.5196547414</c:v>
                </c:pt>
                <c:pt idx="24945">
                  <c:v>109.5452605482</c:v>
                </c:pt>
                <c:pt idx="24946">
                  <c:v>109.5772483494</c:v>
                </c:pt>
                <c:pt idx="24947">
                  <c:v>109.622039054</c:v>
                </c:pt>
                <c:pt idx="24948">
                  <c:v>109.564445446</c:v>
                </c:pt>
                <c:pt idx="24949">
                  <c:v>109.5964332472</c:v>
                </c:pt>
                <c:pt idx="24950">
                  <c:v>109.6668686732</c:v>
                </c:pt>
                <c:pt idx="24951">
                  <c:v>109.6732506676</c:v>
                </c:pt>
                <c:pt idx="24952">
                  <c:v>109.686053571</c:v>
                </c:pt>
                <c:pt idx="24953">
                  <c:v>109.44340606992</c:v>
                </c:pt>
                <c:pt idx="24954">
                  <c:v>109.44340606992</c:v>
                </c:pt>
                <c:pt idx="24955">
                  <c:v>109.7052384688</c:v>
                </c:pt>
                <c:pt idx="24956">
                  <c:v>109.743647179</c:v>
                </c:pt>
                <c:pt idx="24957">
                  <c:v>109.63504184048</c:v>
                </c:pt>
                <c:pt idx="24958">
                  <c:v>109.67974649632</c:v>
                </c:pt>
                <c:pt idx="24959">
                  <c:v>109.75000776688</c:v>
                </c:pt>
                <c:pt idx="24960">
                  <c:v>109.55790786108</c:v>
                </c:pt>
                <c:pt idx="24961">
                  <c:v>109.63439136392</c:v>
                </c:pt>
                <c:pt idx="24962">
                  <c:v>109.65354131344</c:v>
                </c:pt>
                <c:pt idx="24963">
                  <c:v>109.7491747658</c:v>
                </c:pt>
                <c:pt idx="24964">
                  <c:v>109.8639194026</c:v>
                </c:pt>
                <c:pt idx="24965">
                  <c:v>109.6520424604</c:v>
                </c:pt>
                <c:pt idx="24966">
                  <c:v>109.81930079552</c:v>
                </c:pt>
                <c:pt idx="24967">
                  <c:v>109.78567882568</c:v>
                </c:pt>
                <c:pt idx="24968">
                  <c:v>108.8109769552</c:v>
                </c:pt>
                <c:pt idx="24969">
                  <c:v>107.77905587004</c:v>
                </c:pt>
                <c:pt idx="24970">
                  <c:v>108.10828656992</c:v>
                </c:pt>
                <c:pt idx="24971">
                  <c:v>108.15939979936</c:v>
                </c:pt>
                <c:pt idx="24972">
                  <c:v>107.98947272428</c:v>
                </c:pt>
                <c:pt idx="24973">
                  <c:v>108.07870993844</c:v>
                </c:pt>
                <c:pt idx="24974">
                  <c:v>107.94026663264</c:v>
                </c:pt>
                <c:pt idx="24975">
                  <c:v>108.06117388264</c:v>
                </c:pt>
                <c:pt idx="24976">
                  <c:v>108.37836400684</c:v>
                </c:pt>
                <c:pt idx="24977">
                  <c:v>108.30298838264</c:v>
                </c:pt>
                <c:pt idx="24978">
                  <c:v>108.3284466132</c:v>
                </c:pt>
                <c:pt idx="24979">
                  <c:v>108.84290330368</c:v>
                </c:pt>
                <c:pt idx="24980">
                  <c:v>100.06143402924</c:v>
                </c:pt>
                <c:pt idx="25200">
                  <c:v>106.61843559171</c:v>
                </c:pt>
                <c:pt idx="25201">
                  <c:v>107.34593479056</c:v>
                </c:pt>
                <c:pt idx="25202">
                  <c:v>107.68152464768</c:v>
                </c:pt>
                <c:pt idx="25203">
                  <c:v>107.79538412608</c:v>
                </c:pt>
                <c:pt idx="25204">
                  <c:v>107.84600543472</c:v>
                </c:pt>
                <c:pt idx="25205">
                  <c:v>108.0809675008</c:v>
                </c:pt>
                <c:pt idx="25206">
                  <c:v>108.2014075008</c:v>
                </c:pt>
                <c:pt idx="25207">
                  <c:v>108.07376285756</c:v>
                </c:pt>
                <c:pt idx="25208">
                  <c:v>108.4296075776</c:v>
                </c:pt>
                <c:pt idx="25209">
                  <c:v>108.5056871167999</c:v>
                </c:pt>
                <c:pt idx="25210">
                  <c:v>108.5310469632</c:v>
                </c:pt>
                <c:pt idx="25211">
                  <c:v>108.5246877312</c:v>
                </c:pt>
                <c:pt idx="25212">
                  <c:v>108.4850032912</c:v>
                </c:pt>
                <c:pt idx="25213">
                  <c:v>108.91939607604</c:v>
                </c:pt>
                <c:pt idx="25214">
                  <c:v>108.7402078848</c:v>
                </c:pt>
                <c:pt idx="25215">
                  <c:v>109.21932992152</c:v>
                </c:pt>
                <c:pt idx="25216">
                  <c:v>109.0845162106</c:v>
                </c:pt>
                <c:pt idx="25217">
                  <c:v>109.12896272016</c:v>
                </c:pt>
                <c:pt idx="25218">
                  <c:v>109.44207009376</c:v>
                </c:pt>
                <c:pt idx="25219">
                  <c:v>109.4738735368</c:v>
                </c:pt>
                <c:pt idx="25220">
                  <c:v>109.56297734376</c:v>
                </c:pt>
                <c:pt idx="25221">
                  <c:v>109.5947807868</c:v>
                </c:pt>
                <c:pt idx="25222">
                  <c:v>109.7491747658</c:v>
                </c:pt>
                <c:pt idx="25223">
                  <c:v>109.7491747658</c:v>
                </c:pt>
                <c:pt idx="25224">
                  <c:v>109.52478999792</c:v>
                </c:pt>
                <c:pt idx="25225">
                  <c:v>109.7491747658</c:v>
                </c:pt>
                <c:pt idx="25226">
                  <c:v>109.78743589976</c:v>
                </c:pt>
                <c:pt idx="25227">
                  <c:v>109.83845074504</c:v>
                </c:pt>
                <c:pt idx="25228">
                  <c:v>110.7756740842</c:v>
                </c:pt>
                <c:pt idx="25229">
                  <c:v>105.91717583616</c:v>
                </c:pt>
                <c:pt idx="25230">
                  <c:v>99.64411443792002</c:v>
                </c:pt>
                <c:pt idx="25231">
                  <c:v>96.96750570415998</c:v>
                </c:pt>
                <c:pt idx="25232">
                  <c:v>93.45405377776002</c:v>
                </c:pt>
                <c:pt idx="25233">
                  <c:v>89.7042614249601</c:v>
                </c:pt>
                <c:pt idx="25234">
                  <c:v>90.08116323232002</c:v>
                </c:pt>
                <c:pt idx="25235">
                  <c:v>89.84482280592</c:v>
                </c:pt>
                <c:pt idx="25236">
                  <c:v>93.06248443144001</c:v>
                </c:pt>
                <c:pt idx="25237">
                  <c:v>98.65393155695968</c:v>
                </c:pt>
                <c:pt idx="25238">
                  <c:v>104.41597718032</c:v>
                </c:pt>
                <c:pt idx="25239">
                  <c:v>104.4891410606</c:v>
                </c:pt>
                <c:pt idx="25240">
                  <c:v>101.1163852752</c:v>
                </c:pt>
                <c:pt idx="25241">
                  <c:v>91.78677596607987</c:v>
                </c:pt>
                <c:pt idx="25242">
                  <c:v>88.73967399856002</c:v>
                </c:pt>
                <c:pt idx="25243">
                  <c:v>86.42023332655984</c:v>
                </c:pt>
                <c:pt idx="25244">
                  <c:v>83.26425186852</c:v>
                </c:pt>
                <c:pt idx="25245">
                  <c:v>78.39470696719998</c:v>
                </c:pt>
                <c:pt idx="25304">
                  <c:v>77.19649937343979</c:v>
                </c:pt>
                <c:pt idx="25305">
                  <c:v>87.40538474932</c:v>
                </c:pt>
                <c:pt idx="25306">
                  <c:v>97.43814402959998</c:v>
                </c:pt>
                <c:pt idx="25307">
                  <c:v>107.9090686976</c:v>
                </c:pt>
                <c:pt idx="25308">
                  <c:v>108.19209596336</c:v>
                </c:pt>
                <c:pt idx="25309">
                  <c:v>108.22984058048</c:v>
                </c:pt>
                <c:pt idx="25310">
                  <c:v>108.05595785635</c:v>
                </c:pt>
                <c:pt idx="25311">
                  <c:v>107.856834554</c:v>
                </c:pt>
                <c:pt idx="25312">
                  <c:v>108.28016673664</c:v>
                </c:pt>
                <c:pt idx="25313">
                  <c:v>108.1187425878</c:v>
                </c:pt>
                <c:pt idx="25314">
                  <c:v>107.7514512074</c:v>
                </c:pt>
                <c:pt idx="25315">
                  <c:v>107.95705526375</c:v>
                </c:pt>
                <c:pt idx="25316">
                  <c:v>107.55826769569</c:v>
                </c:pt>
                <c:pt idx="25317">
                  <c:v>107.90150624043</c:v>
                </c:pt>
                <c:pt idx="25318">
                  <c:v>106.0605543144</c:v>
                </c:pt>
                <c:pt idx="25319">
                  <c:v>107.54578453752</c:v>
                </c:pt>
                <c:pt idx="25320">
                  <c:v>107.36504833859</c:v>
                </c:pt>
                <c:pt idx="25321">
                  <c:v>107.1717173254</c:v>
                </c:pt>
                <c:pt idx="25322">
                  <c:v>107.37750690072</c:v>
                </c:pt>
                <c:pt idx="25323">
                  <c:v>107.15308527287</c:v>
                </c:pt>
                <c:pt idx="25324">
                  <c:v>107.015540709</c:v>
                </c:pt>
                <c:pt idx="25325">
                  <c:v>107.2276512762</c:v>
                </c:pt>
                <c:pt idx="25326">
                  <c:v>106.76631346346</c:v>
                </c:pt>
                <c:pt idx="25327">
                  <c:v>106.82202612466</c:v>
                </c:pt>
                <c:pt idx="25328">
                  <c:v>106.81581491581</c:v>
                </c:pt>
                <c:pt idx="25329">
                  <c:v>106.77869823747</c:v>
                </c:pt>
                <c:pt idx="25330">
                  <c:v>106.81581491581</c:v>
                </c:pt>
                <c:pt idx="25331">
                  <c:v>106.38123411804</c:v>
                </c:pt>
                <c:pt idx="25332">
                  <c:v>106.45539518586</c:v>
                </c:pt>
                <c:pt idx="25333">
                  <c:v>106.3237176358</c:v>
                </c:pt>
                <c:pt idx="25334">
                  <c:v>106.15478745431</c:v>
                </c:pt>
                <c:pt idx="25335">
                  <c:v>104.17770132168</c:v>
                </c:pt>
                <c:pt idx="25336">
                  <c:v>104.0192243062</c:v>
                </c:pt>
                <c:pt idx="25337">
                  <c:v>103.87896143485</c:v>
                </c:pt>
                <c:pt idx="25338">
                  <c:v>103.95880429655</c:v>
                </c:pt>
                <c:pt idx="25339">
                  <c:v>104.1000791075</c:v>
                </c:pt>
                <c:pt idx="25340">
                  <c:v>104.05646337079</c:v>
                </c:pt>
                <c:pt idx="25341">
                  <c:v>104.0258517788</c:v>
                </c:pt>
                <c:pt idx="25342">
                  <c:v>104.30850831926</c:v>
                </c:pt>
                <c:pt idx="25343">
                  <c:v>104.17269815204</c:v>
                </c:pt>
                <c:pt idx="25344">
                  <c:v>104.20937255022</c:v>
                </c:pt>
                <c:pt idx="25345">
                  <c:v>104.03046797129</c:v>
                </c:pt>
                <c:pt idx="25346">
                  <c:v>104.02434311024</c:v>
                </c:pt>
                <c:pt idx="25347">
                  <c:v>103.66008926805</c:v>
                </c:pt>
                <c:pt idx="25348">
                  <c:v>103.6479258584</c:v>
                </c:pt>
                <c:pt idx="25349">
                  <c:v>103.93060680597</c:v>
                </c:pt>
                <c:pt idx="25350">
                  <c:v>103.69654252615</c:v>
                </c:pt>
                <c:pt idx="25351">
                  <c:v>103.7573595744</c:v>
                </c:pt>
                <c:pt idx="25352">
                  <c:v>103.35592681414</c:v>
                </c:pt>
                <c:pt idx="25353">
                  <c:v>103.331698379</c:v>
                </c:pt>
                <c:pt idx="25354">
                  <c:v>103.28928020684</c:v>
                </c:pt>
                <c:pt idx="25355">
                  <c:v>103.19844198573</c:v>
                </c:pt>
                <c:pt idx="25356">
                  <c:v>103.28053132243</c:v>
                </c:pt>
                <c:pt idx="25357">
                  <c:v>102.99253710837</c:v>
                </c:pt>
                <c:pt idx="25358">
                  <c:v>102.52605625913</c:v>
                </c:pt>
                <c:pt idx="25359">
                  <c:v>102.34112512855</c:v>
                </c:pt>
                <c:pt idx="25360">
                  <c:v>102.41336770525</c:v>
                </c:pt>
                <c:pt idx="25361">
                  <c:v>102.63464148854</c:v>
                </c:pt>
                <c:pt idx="25362">
                  <c:v>102.30028561473</c:v>
                </c:pt>
                <c:pt idx="25363">
                  <c:v>102.78543597126</c:v>
                </c:pt>
                <c:pt idx="25364">
                  <c:v>103.85140329179</c:v>
                </c:pt>
                <c:pt idx="25365">
                  <c:v>108.31602795104</c:v>
                </c:pt>
                <c:pt idx="25366">
                  <c:v>115.70297924025</c:v>
                </c:pt>
                <c:pt idx="25367">
                  <c:v>123.91365180161</c:v>
                </c:pt>
                <c:pt idx="25368">
                  <c:v>129.39207881472</c:v>
                </c:pt>
                <c:pt idx="25369">
                  <c:v>123.05887277898</c:v>
                </c:pt>
                <c:pt idx="25370">
                  <c:v>123.17404209405</c:v>
                </c:pt>
                <c:pt idx="25371">
                  <c:v>122.04016951692</c:v>
                </c:pt>
                <c:pt idx="25372">
                  <c:v>119.85654655006</c:v>
                </c:pt>
                <c:pt idx="25373">
                  <c:v>120.4184699592</c:v>
                </c:pt>
                <c:pt idx="25374">
                  <c:v>119.23538816028</c:v>
                </c:pt>
                <c:pt idx="25375">
                  <c:v>114.36930979782</c:v>
                </c:pt>
                <c:pt idx="25431">
                  <c:v>107.06863055945</c:v>
                </c:pt>
                <c:pt idx="25432">
                  <c:v>126.70609266861</c:v>
                </c:pt>
                <c:pt idx="25433">
                  <c:v>124.94536336634</c:v>
                </c:pt>
                <c:pt idx="25434">
                  <c:v>125.9074451757</c:v>
                </c:pt>
                <c:pt idx="25435">
                  <c:v>127.08271992754</c:v>
                </c:pt>
                <c:pt idx="25436">
                  <c:v>125.696255799</c:v>
                </c:pt>
                <c:pt idx="25437">
                  <c:v>125.827597067</c:v>
                </c:pt>
                <c:pt idx="25438">
                  <c:v>125.28699592395</c:v>
                </c:pt>
                <c:pt idx="25439">
                  <c:v>125.98078134888</c:v>
                </c:pt>
                <c:pt idx="25440">
                  <c:v>125.35483182235</c:v>
                </c:pt>
                <c:pt idx="25441">
                  <c:v>125.20186635099</c:v>
                </c:pt>
                <c:pt idx="25442">
                  <c:v>123.19674362415</c:v>
                </c:pt>
                <c:pt idx="25443">
                  <c:v>119.30983666576</c:v>
                </c:pt>
                <c:pt idx="25444">
                  <c:v>116.68814635322</c:v>
                </c:pt>
                <c:pt idx="25445">
                  <c:v>115.5618714465</c:v>
                </c:pt>
                <c:pt idx="25446">
                  <c:v>117.10349224376</c:v>
                </c:pt>
                <c:pt idx="25447">
                  <c:v>123.38161048301</c:v>
                </c:pt>
                <c:pt idx="25448">
                  <c:v>126.8159944554</c:v>
                </c:pt>
                <c:pt idx="25449">
                  <c:v>126.73403454792</c:v>
                </c:pt>
                <c:pt idx="25450">
                  <c:v>126.2111214411</c:v>
                </c:pt>
                <c:pt idx="25451">
                  <c:v>125.43356970709</c:v>
                </c:pt>
                <c:pt idx="25452">
                  <c:v>122.64880034697</c:v>
                </c:pt>
                <c:pt idx="25453">
                  <c:v>123.34863156934</c:v>
                </c:pt>
                <c:pt idx="25454">
                  <c:v>126.3669647122</c:v>
                </c:pt>
                <c:pt idx="25455">
                  <c:v>125.07731991615</c:v>
                </c:pt>
                <c:pt idx="25456">
                  <c:v>126.17746057478</c:v>
                </c:pt>
                <c:pt idx="25457">
                  <c:v>126.22926616454</c:v>
                </c:pt>
                <c:pt idx="25458">
                  <c:v>119.80815419198</c:v>
                </c:pt>
                <c:pt idx="25459">
                  <c:v>117.11937728178</c:v>
                </c:pt>
                <c:pt idx="25460">
                  <c:v>116.78122091148</c:v>
                </c:pt>
                <c:pt idx="25461">
                  <c:v>115.34341005918</c:v>
                </c:pt>
                <c:pt idx="25462">
                  <c:v>113.07660009615</c:v>
                </c:pt>
                <c:pt idx="25463">
                  <c:v>110.6685866184</c:v>
                </c:pt>
                <c:pt idx="25464">
                  <c:v>108.87491095092</c:v>
                </c:pt>
                <c:pt idx="25465">
                  <c:v>106.48176448364</c:v>
                </c:pt>
                <c:pt idx="25466">
                  <c:v>104.69592484428</c:v>
                </c:pt>
                <c:pt idx="25467">
                  <c:v>103.06915286381</c:v>
                </c:pt>
                <c:pt idx="25468">
                  <c:v>101.1064929147</c:v>
                </c:pt>
                <c:pt idx="25469">
                  <c:v>100.0966465653</c:v>
                </c:pt>
                <c:pt idx="25470">
                  <c:v>100.0130713689</c:v>
                </c:pt>
                <c:pt idx="25471">
                  <c:v>99.95215061718001</c:v>
                </c:pt>
                <c:pt idx="25472">
                  <c:v>100.2861424311</c:v>
                </c:pt>
                <c:pt idx="25473">
                  <c:v>97.58840097713986</c:v>
                </c:pt>
                <c:pt idx="25474">
                  <c:v>97.69230248273976</c:v>
                </c:pt>
                <c:pt idx="25475">
                  <c:v>97.81354430718001</c:v>
                </c:pt>
                <c:pt idx="25476">
                  <c:v>97.93478613161987</c:v>
                </c:pt>
                <c:pt idx="25477">
                  <c:v>98.55470233127988</c:v>
                </c:pt>
                <c:pt idx="25478">
                  <c:v>101.07542864796</c:v>
                </c:pt>
                <c:pt idx="25479">
                  <c:v>108.33374539976</c:v>
                </c:pt>
                <c:pt idx="25480">
                  <c:v>117.27397797362</c:v>
                </c:pt>
                <c:pt idx="25481">
                  <c:v>122.80025386039</c:v>
                </c:pt>
                <c:pt idx="25482">
                  <c:v>123.50808771952</c:v>
                </c:pt>
                <c:pt idx="25483">
                  <c:v>116.25054566166</c:v>
                </c:pt>
                <c:pt idx="25484">
                  <c:v>113.59847324805</c:v>
                </c:pt>
                <c:pt idx="25485">
                  <c:v>113.41528849791</c:v>
                </c:pt>
                <c:pt idx="25486">
                  <c:v>113.06847215826</c:v>
                </c:pt>
                <c:pt idx="25487">
                  <c:v>113.96168350974</c:v>
                </c:pt>
                <c:pt idx="25488">
                  <c:v>115.43208397302</c:v>
                </c:pt>
                <c:pt idx="25489">
                  <c:v>114.49793052909</c:v>
                </c:pt>
                <c:pt idx="25490">
                  <c:v>118.26888178836</c:v>
                </c:pt>
                <c:pt idx="25491">
                  <c:v>123.1824832398</c:v>
                </c:pt>
                <c:pt idx="25492">
                  <c:v>123.48641193902</c:v>
                </c:pt>
                <c:pt idx="25493">
                  <c:v>124.4435260959</c:v>
                </c:pt>
                <c:pt idx="25494">
                  <c:v>115.68885041052</c:v>
                </c:pt>
                <c:pt idx="25495">
                  <c:v>113.88715361574</c:v>
                </c:pt>
                <c:pt idx="25496">
                  <c:v>116.73512540646</c:v>
                </c:pt>
                <c:pt idx="25497">
                  <c:v>117.83080467975</c:v>
                </c:pt>
                <c:pt idx="25498">
                  <c:v>124.02825211166</c:v>
                </c:pt>
                <c:pt idx="25499">
                  <c:v>123.0300364353</c:v>
                </c:pt>
                <c:pt idx="25500">
                  <c:v>121.83373383116</c:v>
                </c:pt>
                <c:pt idx="25501">
                  <c:v>116.84353449588</c:v>
                </c:pt>
                <c:pt idx="25502">
                  <c:v>114.14748953952</c:v>
                </c:pt>
                <c:pt idx="25503">
                  <c:v>114.21380032884</c:v>
                </c:pt>
                <c:pt idx="25504">
                  <c:v>116.8083719496</c:v>
                </c:pt>
                <c:pt idx="25505">
                  <c:v>124.03083000886</c:v>
                </c:pt>
                <c:pt idx="25506">
                  <c:v>122.83111838444</c:v>
                </c:pt>
                <c:pt idx="25507">
                  <c:v>117.3476568858</c:v>
                </c:pt>
                <c:pt idx="25508">
                  <c:v>116.11605833097</c:v>
                </c:pt>
                <c:pt idx="25509">
                  <c:v>116.05181013075</c:v>
                </c:pt>
                <c:pt idx="25510">
                  <c:v>118.82601836828</c:v>
                </c:pt>
                <c:pt idx="25511">
                  <c:v>124.86622445388</c:v>
                </c:pt>
                <c:pt idx="25512">
                  <c:v>122.69621880231</c:v>
                </c:pt>
                <c:pt idx="25513">
                  <c:v>118.1035431649</c:v>
                </c:pt>
                <c:pt idx="25514">
                  <c:v>116.4970521348</c:v>
                </c:pt>
                <c:pt idx="25515">
                  <c:v>120.51006973896</c:v>
                </c:pt>
                <c:pt idx="25516">
                  <c:v>119.44382685326</c:v>
                </c:pt>
                <c:pt idx="25517">
                  <c:v>119.02025284784</c:v>
                </c:pt>
                <c:pt idx="25518">
                  <c:v>121.52641896745</c:v>
                </c:pt>
                <c:pt idx="25519">
                  <c:v>119.2637286379</c:v>
                </c:pt>
                <c:pt idx="25520">
                  <c:v>121.3683105324</c:v>
                </c:pt>
                <c:pt idx="25521">
                  <c:v>122.6473217875</c:v>
                </c:pt>
                <c:pt idx="25522">
                  <c:v>123.24341507676</c:v>
                </c:pt>
                <c:pt idx="25523">
                  <c:v>123.2725135015</c:v>
                </c:pt>
                <c:pt idx="25524">
                  <c:v>123.13673934515</c:v>
                </c:pt>
                <c:pt idx="25525">
                  <c:v>122.72064981436</c:v>
                </c:pt>
                <c:pt idx="25526">
                  <c:v>121.6261683061</c:v>
                </c:pt>
                <c:pt idx="25527">
                  <c:v>124.0031071151</c:v>
                </c:pt>
                <c:pt idx="25528">
                  <c:v>119.84579741576</c:v>
                </c:pt>
                <c:pt idx="25529">
                  <c:v>115.98884733747</c:v>
                </c:pt>
                <c:pt idx="25530">
                  <c:v>117.1361524944</c:v>
                </c:pt>
                <c:pt idx="25531">
                  <c:v>121.7694032694</c:v>
                </c:pt>
                <c:pt idx="25532">
                  <c:v>119.9162869736</c:v>
                </c:pt>
                <c:pt idx="25533">
                  <c:v>118.09701912882</c:v>
                </c:pt>
                <c:pt idx="25534">
                  <c:v>120.08556481688</c:v>
                </c:pt>
                <c:pt idx="25535">
                  <c:v>120.5986996036</c:v>
                </c:pt>
                <c:pt idx="25536">
                  <c:v>123.94164460293</c:v>
                </c:pt>
                <c:pt idx="25537">
                  <c:v>124.29503083205</c:v>
                </c:pt>
                <c:pt idx="25538">
                  <c:v>124.07834828973</c:v>
                </c:pt>
                <c:pt idx="25539">
                  <c:v>123.6813020881</c:v>
                </c:pt>
                <c:pt idx="25540">
                  <c:v>124.2731554114</c:v>
                </c:pt>
                <c:pt idx="25541">
                  <c:v>124.90861199976</c:v>
                </c:pt>
                <c:pt idx="25542">
                  <c:v>125.76095533937</c:v>
                </c:pt>
                <c:pt idx="25543">
                  <c:v>123.94164460293</c:v>
                </c:pt>
                <c:pt idx="25544">
                  <c:v>122.52528707193</c:v>
                </c:pt>
                <c:pt idx="25545">
                  <c:v>121.28895035516</c:v>
                </c:pt>
                <c:pt idx="25546">
                  <c:v>120.535131206</c:v>
                </c:pt>
                <c:pt idx="25547">
                  <c:v>119.32525830006</c:v>
                </c:pt>
                <c:pt idx="25548">
                  <c:v>96.80373958800001</c:v>
                </c:pt>
                <c:pt idx="25705">
                  <c:v>89.31038712364978</c:v>
                </c:pt>
                <c:pt idx="25706">
                  <c:v>105.86017955877</c:v>
                </c:pt>
                <c:pt idx="25707">
                  <c:v>105.6941879686</c:v>
                </c:pt>
                <c:pt idx="25708">
                  <c:v>106.17546392901</c:v>
                </c:pt>
                <c:pt idx="25709">
                  <c:v>105.6445504884</c:v>
                </c:pt>
                <c:pt idx="25710">
                  <c:v>105.7686441889</c:v>
                </c:pt>
                <c:pt idx="25711">
                  <c:v>106.059085223</c:v>
                </c:pt>
                <c:pt idx="25712">
                  <c:v>106.15232107207</c:v>
                </c:pt>
                <c:pt idx="25713">
                  <c:v>106.21445310931</c:v>
                </c:pt>
                <c:pt idx="25714">
                  <c:v>106.3512267363</c:v>
                </c:pt>
                <c:pt idx="25715">
                  <c:v>105.96141608388</c:v>
                </c:pt>
                <c:pt idx="25716">
                  <c:v>106.2524964655</c:v>
                </c:pt>
                <c:pt idx="25717">
                  <c:v>106.11620693716</c:v>
                </c:pt>
                <c:pt idx="25718">
                  <c:v>106.19051558122</c:v>
                </c:pt>
                <c:pt idx="25719">
                  <c:v>106.28955612961</c:v>
                </c:pt>
                <c:pt idx="25720">
                  <c:v>106.15878848351</c:v>
                </c:pt>
                <c:pt idx="25721">
                  <c:v>106.09082628914</c:v>
                </c:pt>
                <c:pt idx="25722">
                  <c:v>106.33909522565</c:v>
                </c:pt>
                <c:pt idx="25723">
                  <c:v>106.18350883945</c:v>
                </c:pt>
                <c:pt idx="25724">
                  <c:v>106.25766990727</c:v>
                </c:pt>
                <c:pt idx="25725">
                  <c:v>106.57436828815</c:v>
                </c:pt>
                <c:pt idx="25726">
                  <c:v>106.47391666835</c:v>
                </c:pt>
                <c:pt idx="25727">
                  <c:v>106.77869823747</c:v>
                </c:pt>
                <c:pt idx="25728">
                  <c:v>104.83752372534</c:v>
                </c:pt>
                <c:pt idx="25729">
                  <c:v>104.17770132168</c:v>
                </c:pt>
                <c:pt idx="25730">
                  <c:v>104.25786385714</c:v>
                </c:pt>
                <c:pt idx="25731">
                  <c:v>104.14847094834</c:v>
                </c:pt>
                <c:pt idx="25732">
                  <c:v>104.68202898307</c:v>
                </c:pt>
                <c:pt idx="25733">
                  <c:v>104.74502560795</c:v>
                </c:pt>
                <c:pt idx="25734">
                  <c:v>104.45003397353</c:v>
                </c:pt>
                <c:pt idx="25735">
                  <c:v>104.72035444409</c:v>
                </c:pt>
                <c:pt idx="25736">
                  <c:v>104.58541739891</c:v>
                </c:pt>
                <c:pt idx="25737">
                  <c:v>104.60390258745</c:v>
                </c:pt>
                <c:pt idx="25738">
                  <c:v>104.72080082429</c:v>
                </c:pt>
                <c:pt idx="25739">
                  <c:v>104.79466673963</c:v>
                </c:pt>
                <c:pt idx="25740">
                  <c:v>104.85622166908</c:v>
                </c:pt>
                <c:pt idx="25741">
                  <c:v>104.54755739372</c:v>
                </c:pt>
                <c:pt idx="25742">
                  <c:v>104.94156610595</c:v>
                </c:pt>
                <c:pt idx="25743">
                  <c:v>104.71922250706</c:v>
                </c:pt>
                <c:pt idx="25744">
                  <c:v>105.05929680715</c:v>
                </c:pt>
                <c:pt idx="25745">
                  <c:v>104.7818430379</c:v>
                </c:pt>
                <c:pt idx="25746">
                  <c:v>104.6713028739</c:v>
                </c:pt>
                <c:pt idx="25747">
                  <c:v>104.44950031313</c:v>
                </c:pt>
                <c:pt idx="25748">
                  <c:v>104.49854748837</c:v>
                </c:pt>
                <c:pt idx="25749">
                  <c:v>104.590492307</c:v>
                </c:pt>
                <c:pt idx="25750">
                  <c:v>104.84327498715</c:v>
                </c:pt>
                <c:pt idx="25751">
                  <c:v>104.68243712563</c:v>
                </c:pt>
                <c:pt idx="25752">
                  <c:v>104.74985835664</c:v>
                </c:pt>
                <c:pt idx="25753">
                  <c:v>105.0950899621</c:v>
                </c:pt>
                <c:pt idx="25754">
                  <c:v>104.7783092587</c:v>
                </c:pt>
                <c:pt idx="25755">
                  <c:v>105.07473998777</c:v>
                </c:pt>
                <c:pt idx="25756">
                  <c:v>105.12989942497</c:v>
                </c:pt>
                <c:pt idx="25757">
                  <c:v>105.1666848064</c:v>
                </c:pt>
                <c:pt idx="25758">
                  <c:v>105.00467881988</c:v>
                </c:pt>
                <c:pt idx="25759">
                  <c:v>105.42414520652</c:v>
                </c:pt>
                <c:pt idx="25760">
                  <c:v>105.31053437387</c:v>
                </c:pt>
                <c:pt idx="25761">
                  <c:v>105.63867069336</c:v>
                </c:pt>
                <c:pt idx="25762">
                  <c:v>104.27172293783</c:v>
                </c:pt>
                <c:pt idx="25763">
                  <c:v>103.56680023837</c:v>
                </c:pt>
                <c:pt idx="25764">
                  <c:v>103.24897282168</c:v>
                </c:pt>
                <c:pt idx="25765">
                  <c:v>103.59152424579</c:v>
                </c:pt>
                <c:pt idx="25766">
                  <c:v>103.69552182927</c:v>
                </c:pt>
                <c:pt idx="25767">
                  <c:v>104.21678113875</c:v>
                </c:pt>
                <c:pt idx="25768">
                  <c:v>103.915754194</c:v>
                </c:pt>
                <c:pt idx="25769">
                  <c:v>104.16751632539</c:v>
                </c:pt>
                <c:pt idx="25770">
                  <c:v>103.93409139309</c:v>
                </c:pt>
                <c:pt idx="25771">
                  <c:v>103.98914018549</c:v>
                </c:pt>
                <c:pt idx="25772">
                  <c:v>104.33303190688</c:v>
                </c:pt>
                <c:pt idx="25773">
                  <c:v>104.21550974667</c:v>
                </c:pt>
                <c:pt idx="25774">
                  <c:v>104.53529559991</c:v>
                </c:pt>
                <c:pt idx="25828">
                  <c:v>88.2761301309998</c:v>
                </c:pt>
                <c:pt idx="25829">
                  <c:v>104.49933076065</c:v>
                </c:pt>
                <c:pt idx="25830">
                  <c:v>104.86235845232</c:v>
                </c:pt>
                <c:pt idx="25831">
                  <c:v>104.89315462675</c:v>
                </c:pt>
                <c:pt idx="25832">
                  <c:v>104.97929410857</c:v>
                </c:pt>
                <c:pt idx="25833">
                  <c:v>104.86784776685</c:v>
                </c:pt>
                <c:pt idx="25834">
                  <c:v>104.94769062855</c:v>
                </c:pt>
                <c:pt idx="25835">
                  <c:v>104.7559706186</c:v>
                </c:pt>
                <c:pt idx="25836">
                  <c:v>104.99683618795</c:v>
                </c:pt>
                <c:pt idx="25837">
                  <c:v>104.84791543723</c:v>
                </c:pt>
                <c:pt idx="25897">
                  <c:v>103.32223792604</c:v>
                </c:pt>
                <c:pt idx="25898">
                  <c:v>103.17780688565</c:v>
                </c:pt>
                <c:pt idx="25899">
                  <c:v>103.43078648364</c:v>
                </c:pt>
                <c:pt idx="25900">
                  <c:v>103.5333208644</c:v>
                </c:pt>
                <c:pt idx="25901">
                  <c:v>103.41254036435</c:v>
                </c:pt>
                <c:pt idx="25902">
                  <c:v>103.73237544908</c:v>
                </c:pt>
                <c:pt idx="25903">
                  <c:v>103.5509870045</c:v>
                </c:pt>
                <c:pt idx="25904">
                  <c:v>103.6292314974</c:v>
                </c:pt>
                <c:pt idx="25905">
                  <c:v>104.05261651596</c:v>
                </c:pt>
                <c:pt idx="25906">
                  <c:v>103.91936500827</c:v>
                </c:pt>
                <c:pt idx="25907">
                  <c:v>104.40967963608</c:v>
                </c:pt>
                <c:pt idx="25908">
                  <c:v>104.21580803333</c:v>
                </c:pt>
                <c:pt idx="25909">
                  <c:v>104.27625614098</c:v>
                </c:pt>
                <c:pt idx="25910">
                  <c:v>104.07617366783</c:v>
                </c:pt>
                <c:pt idx="25911">
                  <c:v>104.31855144305</c:v>
                </c:pt>
                <c:pt idx="25912">
                  <c:v>104.3246146271</c:v>
                </c:pt>
                <c:pt idx="25913">
                  <c:v>104.23298232739</c:v>
                </c:pt>
                <c:pt idx="25914">
                  <c:v>104.75487960483</c:v>
                </c:pt>
                <c:pt idx="25915">
                  <c:v>102.53834600282</c:v>
                </c:pt>
                <c:pt idx="25916">
                  <c:v>102.52623178525</c:v>
                </c:pt>
                <c:pt idx="25917">
                  <c:v>102.74044635701</c:v>
                </c:pt>
                <c:pt idx="25918">
                  <c:v>102.94862223065</c:v>
                </c:pt>
                <c:pt idx="25919">
                  <c:v>102.99727586925</c:v>
                </c:pt>
                <c:pt idx="25920">
                  <c:v>102.83146901104</c:v>
                </c:pt>
                <c:pt idx="25921">
                  <c:v>103.35176914972</c:v>
                </c:pt>
                <c:pt idx="25922">
                  <c:v>103.41270917817</c:v>
                </c:pt>
                <c:pt idx="25923">
                  <c:v>103.706889706</c:v>
                </c:pt>
                <c:pt idx="25924">
                  <c:v>103.61986822929</c:v>
                </c:pt>
                <c:pt idx="25925">
                  <c:v>103.99527738194</c:v>
                </c:pt>
                <c:pt idx="25936">
                  <c:v>113.47118210955</c:v>
                </c:pt>
                <c:pt idx="25937">
                  <c:v>104.5476937912401</c:v>
                </c:pt>
                <c:pt idx="25938">
                  <c:v>104.52920916543</c:v>
                </c:pt>
                <c:pt idx="25939">
                  <c:v>57.85319802344</c:v>
                </c:pt>
                <c:pt idx="26036">
                  <c:v>78.3947132872</c:v>
                </c:pt>
                <c:pt idx="26037">
                  <c:v>96.20603424112</c:v>
                </c:pt>
                <c:pt idx="26038">
                  <c:v>108.28428596072</c:v>
                </c:pt>
                <c:pt idx="26039">
                  <c:v>108.72903292052</c:v>
                </c:pt>
                <c:pt idx="26040">
                  <c:v>108.1380078848</c:v>
                </c:pt>
                <c:pt idx="26041">
                  <c:v>108.3604744606</c:v>
                </c:pt>
                <c:pt idx="26042">
                  <c:v>108.39858801832</c:v>
                </c:pt>
                <c:pt idx="26043">
                  <c:v>108.66571013264</c:v>
                </c:pt>
                <c:pt idx="26044">
                  <c:v>108.87568121816</c:v>
                </c:pt>
                <c:pt idx="26045">
                  <c:v>108.71662659376</c:v>
                </c:pt>
                <c:pt idx="26046">
                  <c:v>108.74208482432</c:v>
                </c:pt>
                <c:pt idx="26047">
                  <c:v>108.59548875876</c:v>
                </c:pt>
                <c:pt idx="26048">
                  <c:v>108.78661738264</c:v>
                </c:pt>
                <c:pt idx="26049">
                  <c:v>108.78027217016</c:v>
                </c:pt>
                <c:pt idx="26050">
                  <c:v>108.89483116768</c:v>
                </c:pt>
                <c:pt idx="26051">
                  <c:v>108.46844356636</c:v>
                </c:pt>
                <c:pt idx="26052">
                  <c:v>108.4811480856</c:v>
                </c:pt>
                <c:pt idx="26053">
                  <c:v>108.52559459516</c:v>
                </c:pt>
                <c:pt idx="26054">
                  <c:v>108.58911719136</c:v>
                </c:pt>
                <c:pt idx="26055">
                  <c:v>108.83753384376</c:v>
                </c:pt>
                <c:pt idx="26056">
                  <c:v>108.6589727394</c:v>
                </c:pt>
                <c:pt idx="26057">
                  <c:v>108.92025374792</c:v>
                </c:pt>
                <c:pt idx="26058">
                  <c:v>108.9329828632</c:v>
                </c:pt>
                <c:pt idx="26059">
                  <c:v>108.97751542152</c:v>
                </c:pt>
                <c:pt idx="26060">
                  <c:v>109.01570276736</c:v>
                </c:pt>
                <c:pt idx="26061">
                  <c:v>108.97654710484</c:v>
                </c:pt>
                <c:pt idx="26062">
                  <c:v>108.9050083456</c:v>
                </c:pt>
                <c:pt idx="26063">
                  <c:v>109.42401327476</c:v>
                </c:pt>
                <c:pt idx="26064">
                  <c:v>109.20660080624</c:v>
                </c:pt>
                <c:pt idx="26065">
                  <c:v>109.24478815208</c:v>
                </c:pt>
                <c:pt idx="26066">
                  <c:v>109.07181169136</c:v>
                </c:pt>
                <c:pt idx="26067">
                  <c:v>109.09722072984</c:v>
                </c:pt>
                <c:pt idx="26068">
                  <c:v>109.12262976832</c:v>
                </c:pt>
                <c:pt idx="26069">
                  <c:v>109.19885688376</c:v>
                </c:pt>
                <c:pt idx="26070">
                  <c:v>109.21152278744</c:v>
                </c:pt>
                <c:pt idx="26071">
                  <c:v>109.25600791256</c:v>
                </c:pt>
                <c:pt idx="26072">
                  <c:v>108.95317346404</c:v>
                </c:pt>
                <c:pt idx="26073">
                  <c:v>109.54813462396</c:v>
                </c:pt>
                <c:pt idx="26074">
                  <c:v>109.2726875776</c:v>
                </c:pt>
                <c:pt idx="26075">
                  <c:v>109.07337983904</c:v>
                </c:pt>
                <c:pt idx="26076">
                  <c:v>109.3424078848</c:v>
                </c:pt>
                <c:pt idx="26077">
                  <c:v>109.3931275776</c:v>
                </c:pt>
                <c:pt idx="26078">
                  <c:v>109.29479036528</c:v>
                </c:pt>
                <c:pt idx="26079">
                  <c:v>109.5262475008</c:v>
                </c:pt>
                <c:pt idx="26080">
                  <c:v>109.4818484992</c:v>
                </c:pt>
                <c:pt idx="26081">
                  <c:v>109.4501679616</c:v>
                </c:pt>
                <c:pt idx="26082">
                  <c:v>106.87169910756</c:v>
                </c:pt>
                <c:pt idx="26083">
                  <c:v>106.9286673128</c:v>
                </c:pt>
                <c:pt idx="26084">
                  <c:v>107.02356303348</c:v>
                </c:pt>
                <c:pt idx="26085">
                  <c:v>106.90393598392</c:v>
                </c:pt>
                <c:pt idx="26086">
                  <c:v>106.87237835176</c:v>
                </c:pt>
                <c:pt idx="26087">
                  <c:v>107.307607808</c:v>
                </c:pt>
                <c:pt idx="26088">
                  <c:v>106.91656671504</c:v>
                </c:pt>
                <c:pt idx="26089">
                  <c:v>106.97972037064</c:v>
                </c:pt>
                <c:pt idx="26090">
                  <c:v>107.0807662196</c:v>
                </c:pt>
                <c:pt idx="26091">
                  <c:v>107.09339695072</c:v>
                </c:pt>
                <c:pt idx="26092">
                  <c:v>106.72659523664</c:v>
                </c:pt>
                <c:pt idx="26093">
                  <c:v>106.72659523664</c:v>
                </c:pt>
                <c:pt idx="26094">
                  <c:v>106.96677285624</c:v>
                </c:pt>
                <c:pt idx="26095">
                  <c:v>106.86499216608</c:v>
                </c:pt>
                <c:pt idx="26096">
                  <c:v>106.87757370512</c:v>
                </c:pt>
                <c:pt idx="26097">
                  <c:v>106.92158997088</c:v>
                </c:pt>
                <c:pt idx="26098">
                  <c:v>106.93417150992</c:v>
                </c:pt>
                <c:pt idx="26099">
                  <c:v>106.92786161952</c:v>
                </c:pt>
                <c:pt idx="26100">
                  <c:v>106.59129573225</c:v>
                </c:pt>
                <c:pt idx="26101">
                  <c:v>106.72515055167</c:v>
                </c:pt>
                <c:pt idx="26162">
                  <c:v>80.37257967955979</c:v>
                </c:pt>
                <c:pt idx="26163">
                  <c:v>95.95318682039998</c:v>
                </c:pt>
                <c:pt idx="26164">
                  <c:v>103.38331144071</c:v>
                </c:pt>
                <c:pt idx="26165">
                  <c:v>103.65881023596</c:v>
                </c:pt>
                <c:pt idx="26166">
                  <c:v>103.50540033764</c:v>
                </c:pt>
                <c:pt idx="26167">
                  <c:v>103.78728221498</c:v>
                </c:pt>
                <c:pt idx="26168">
                  <c:v>103.92185419532</c:v>
                </c:pt>
                <c:pt idx="26169">
                  <c:v>103.98914018549</c:v>
                </c:pt>
                <c:pt idx="26170">
                  <c:v>103.82897860293</c:v>
                </c:pt>
                <c:pt idx="26171">
                  <c:v>103.85340380639</c:v>
                </c:pt>
                <c:pt idx="26172">
                  <c:v>103.86561640812</c:v>
                </c:pt>
                <c:pt idx="26173">
                  <c:v>104.01213050851</c:v>
                </c:pt>
                <c:pt idx="26174">
                  <c:v>104.35621892346</c:v>
                </c:pt>
                <c:pt idx="26175">
                  <c:v>104.51526529934</c:v>
                </c:pt>
                <c:pt idx="26176">
                  <c:v>104.60092568373</c:v>
                </c:pt>
                <c:pt idx="26177">
                  <c:v>104.32666142248</c:v>
                </c:pt>
                <c:pt idx="26178">
                  <c:v>104.64707443736</c:v>
                </c:pt>
                <c:pt idx="26179">
                  <c:v>104.67762450187</c:v>
                </c:pt>
                <c:pt idx="26180">
                  <c:v>105.02915321542</c:v>
                </c:pt>
                <c:pt idx="26181">
                  <c:v>105.14538799667</c:v>
                </c:pt>
                <c:pt idx="26182">
                  <c:v>104.98286530438</c:v>
                </c:pt>
                <c:pt idx="26183">
                  <c:v>105.0317157113</c:v>
                </c:pt>
                <c:pt idx="26184">
                  <c:v>105.06835351649</c:v>
                </c:pt>
                <c:pt idx="26185">
                  <c:v>105.34724596718</c:v>
                </c:pt>
                <c:pt idx="26186">
                  <c:v>105.42676915512</c:v>
                </c:pt>
                <c:pt idx="26187">
                  <c:v>104.63739999916</c:v>
                </c:pt>
                <c:pt idx="26188">
                  <c:v>103.12688392475</c:v>
                </c:pt>
                <c:pt idx="26189">
                  <c:v>103.42634067346</c:v>
                </c:pt>
                <c:pt idx="26190">
                  <c:v>103.13242209291</c:v>
                </c:pt>
                <c:pt idx="26191">
                  <c:v>103.59762424711</c:v>
                </c:pt>
                <c:pt idx="26192">
                  <c:v>103.23600161847</c:v>
                </c:pt>
                <c:pt idx="26193">
                  <c:v>103.51152519869</c:v>
                </c:pt>
                <c:pt idx="26194">
                  <c:v>103.3883331667899</c:v>
                </c:pt>
                <c:pt idx="26195">
                  <c:v>103.6397389566699</c:v>
                </c:pt>
                <c:pt idx="26196">
                  <c:v>103.69467710427</c:v>
                </c:pt>
                <c:pt idx="26197">
                  <c:v>103.69467710427</c:v>
                </c:pt>
                <c:pt idx="26198">
                  <c:v>103.43708518955</c:v>
                </c:pt>
                <c:pt idx="26199">
                  <c:v>103.46146120093</c:v>
                </c:pt>
                <c:pt idx="26200">
                  <c:v>103.48583721231</c:v>
                </c:pt>
                <c:pt idx="26201">
                  <c:v>103.12276364159</c:v>
                </c:pt>
                <c:pt idx="26202">
                  <c:v>103.54677724076</c:v>
                </c:pt>
                <c:pt idx="26203">
                  <c:v>103.3195507687</c:v>
                </c:pt>
                <c:pt idx="26204">
                  <c:v>103.35604099765</c:v>
                </c:pt>
                <c:pt idx="26205">
                  <c:v>103.14099031005</c:v>
                </c:pt>
                <c:pt idx="26206">
                  <c:v>103.3682044073</c:v>
                </c:pt>
                <c:pt idx="26207">
                  <c:v>103.38036781695</c:v>
                </c:pt>
                <c:pt idx="26208">
                  <c:v>103.12276364159</c:v>
                </c:pt>
                <c:pt idx="26209">
                  <c:v>103.15309222757</c:v>
                </c:pt>
                <c:pt idx="26210">
                  <c:v>103.01676554351</c:v>
                </c:pt>
                <c:pt idx="26211">
                  <c:v>102.84387484238</c:v>
                </c:pt>
                <c:pt idx="26212">
                  <c:v>102.8922333285</c:v>
                </c:pt>
                <c:pt idx="26213">
                  <c:v>103.01309279723</c:v>
                </c:pt>
                <c:pt idx="26214">
                  <c:v>103.13398901253</c:v>
                </c:pt>
                <c:pt idx="26215">
                  <c:v>102.84674997135</c:v>
                </c:pt>
                <c:pt idx="26216">
                  <c:v>102.94307340695</c:v>
                </c:pt>
                <c:pt idx="26217">
                  <c:v>103.26191279859</c:v>
                </c:pt>
                <c:pt idx="26218">
                  <c:v>103.0333583293</c:v>
                </c:pt>
                <c:pt idx="26219">
                  <c:v>103.05140067495</c:v>
                </c:pt>
                <c:pt idx="26220">
                  <c:v>103.0574391882</c:v>
                </c:pt>
                <c:pt idx="26221">
                  <c:v>103.0152793866</c:v>
                </c:pt>
                <c:pt idx="26222">
                  <c:v>103.14772411055</c:v>
                </c:pt>
                <c:pt idx="26223">
                  <c:v>102.82219977806</c:v>
                </c:pt>
                <c:pt idx="26224">
                  <c:v>102.87090987369</c:v>
                </c:pt>
                <c:pt idx="26225">
                  <c:v>103.07548153385</c:v>
                </c:pt>
                <c:pt idx="26226">
                  <c:v>102.65435890241</c:v>
                </c:pt>
                <c:pt idx="26227">
                  <c:v>102.65435890241</c:v>
                </c:pt>
                <c:pt idx="26228">
                  <c:v>102.316858776</c:v>
                </c:pt>
                <c:pt idx="26229">
                  <c:v>102.55749068916</c:v>
                </c:pt>
                <c:pt idx="26230">
                  <c:v>102.62328904818</c:v>
                </c:pt>
                <c:pt idx="26231">
                  <c:v>102.2193229755</c:v>
                </c:pt>
                <c:pt idx="26232">
                  <c:v>102.2669565624</c:v>
                </c:pt>
                <c:pt idx="26233">
                  <c:v>102.18357061788</c:v>
                </c:pt>
                <c:pt idx="26234">
                  <c:v>101.996463006</c:v>
                </c:pt>
                <c:pt idx="26235">
                  <c:v>101.61007296636</c:v>
                </c:pt>
                <c:pt idx="26236">
                  <c:v>101.86856223852</c:v>
                </c:pt>
                <c:pt idx="26237">
                  <c:v>101.92790354082</c:v>
                </c:pt>
                <c:pt idx="26238">
                  <c:v>101.5940534022</c:v>
                </c:pt>
                <c:pt idx="26239">
                  <c:v>102.03468181122</c:v>
                </c:pt>
                <c:pt idx="26240">
                  <c:v>101.58816183012</c:v>
                </c:pt>
                <c:pt idx="26241">
                  <c:v>101.4356885754</c:v>
                </c:pt>
                <c:pt idx="26242">
                  <c:v>101.3065450371</c:v>
                </c:pt>
                <c:pt idx="26243">
                  <c:v>101.394801222</c:v>
                </c:pt>
                <c:pt idx="26244">
                  <c:v>101.2357478556</c:v>
                </c:pt>
                <c:pt idx="26245">
                  <c:v>100.73574121284</c:v>
                </c:pt>
                <c:pt idx="26246">
                  <c:v>101.05306745634</c:v>
                </c:pt>
                <c:pt idx="26247">
                  <c:v>100.94623524966</c:v>
                </c:pt>
                <c:pt idx="26248">
                  <c:v>100.5682573551</c:v>
                </c:pt>
                <c:pt idx="26249">
                  <c:v>98.30487586919998</c:v>
                </c:pt>
                <c:pt idx="26250">
                  <c:v>98.57695673010001</c:v>
                </c:pt>
                <c:pt idx="26251">
                  <c:v>98.33457054312001</c:v>
                </c:pt>
                <c:pt idx="26252">
                  <c:v>98.10287951291974</c:v>
                </c:pt>
                <c:pt idx="26253">
                  <c:v>98.14336780253974</c:v>
                </c:pt>
                <c:pt idx="26254">
                  <c:v>98.02713912527998</c:v>
                </c:pt>
                <c:pt idx="26255">
                  <c:v>97.68434545157986</c:v>
                </c:pt>
                <c:pt idx="26256">
                  <c:v>97.53850071767984</c:v>
                </c:pt>
                <c:pt idx="26257">
                  <c:v>97.45817765094</c:v>
                </c:pt>
                <c:pt idx="26258">
                  <c:v>97.57864481225968</c:v>
                </c:pt>
                <c:pt idx="26259">
                  <c:v>97.39809316457998</c:v>
                </c:pt>
                <c:pt idx="26260">
                  <c:v>97.39809316457998</c:v>
                </c:pt>
                <c:pt idx="26261">
                  <c:v>97.01385393479998</c:v>
                </c:pt>
                <c:pt idx="26262">
                  <c:v>97.00932671835001</c:v>
                </c:pt>
                <c:pt idx="26263">
                  <c:v>97.04916120795</c:v>
                </c:pt>
                <c:pt idx="26264">
                  <c:v>97.16859551964987</c:v>
                </c:pt>
                <c:pt idx="26265">
                  <c:v>96.62383324991998</c:v>
                </c:pt>
                <c:pt idx="26266">
                  <c:v>96.40271944644998</c:v>
                </c:pt>
                <c:pt idx="26267">
                  <c:v>96.66346106344987</c:v>
                </c:pt>
                <c:pt idx="26268">
                  <c:v>96.15755616149985</c:v>
                </c:pt>
                <c:pt idx="26269">
                  <c:v>95.94738830765976</c:v>
                </c:pt>
                <c:pt idx="26270">
                  <c:v>95.93615954095</c:v>
                </c:pt>
                <c:pt idx="26271">
                  <c:v>96.20817919150001</c:v>
                </c:pt>
                <c:pt idx="26272">
                  <c:v>96.02595554463987</c:v>
                </c:pt>
                <c:pt idx="26273">
                  <c:v>95.67235308969984</c:v>
                </c:pt>
                <c:pt idx="26274">
                  <c:v>95.73382375993</c:v>
                </c:pt>
                <c:pt idx="26275">
                  <c:v>95.52320099148986</c:v>
                </c:pt>
                <c:pt idx="26276">
                  <c:v>95.56782090585</c:v>
                </c:pt>
                <c:pt idx="26277">
                  <c:v>95.4182999418</c:v>
                </c:pt>
                <c:pt idx="26278">
                  <c:v>95.44614281364989</c:v>
                </c:pt>
                <c:pt idx="26279">
                  <c:v>95.49621261965</c:v>
                </c:pt>
                <c:pt idx="26280">
                  <c:v>95.29628984043998</c:v>
                </c:pt>
                <c:pt idx="26281">
                  <c:v>95.29072006909</c:v>
                </c:pt>
                <c:pt idx="26282">
                  <c:v>95.08523667867998</c:v>
                </c:pt>
                <c:pt idx="26283">
                  <c:v>94.88524011134987</c:v>
                </c:pt>
                <c:pt idx="26284">
                  <c:v>94.73482157873998</c:v>
                </c:pt>
                <c:pt idx="26285">
                  <c:v>94.57864559184998</c:v>
                </c:pt>
                <c:pt idx="26286">
                  <c:v>94.80651280231986</c:v>
                </c:pt>
                <c:pt idx="26287">
                  <c:v>94.68868615819973</c:v>
                </c:pt>
                <c:pt idx="26288">
                  <c:v>94.51005271264984</c:v>
                </c:pt>
                <c:pt idx="26289">
                  <c:v>94.35318811139975</c:v>
                </c:pt>
                <c:pt idx="26290">
                  <c:v>94.42986227565986</c:v>
                </c:pt>
                <c:pt idx="26291">
                  <c:v>94.75164106908002</c:v>
                </c:pt>
                <c:pt idx="26292">
                  <c:v>93.92255603103995</c:v>
                </c:pt>
                <c:pt idx="26293">
                  <c:v>94.32724768764002</c:v>
                </c:pt>
                <c:pt idx="26294">
                  <c:v>93.33517224971995</c:v>
                </c:pt>
                <c:pt idx="26295">
                  <c:v>92.18448635838978</c:v>
                </c:pt>
                <c:pt idx="26296">
                  <c:v>92.1953953765797</c:v>
                </c:pt>
                <c:pt idx="26297">
                  <c:v>92.02560577714998</c:v>
                </c:pt>
                <c:pt idx="26298">
                  <c:v>92.23356036119</c:v>
                </c:pt>
                <c:pt idx="26299">
                  <c:v>91.84478425409</c:v>
                </c:pt>
                <c:pt idx="26300">
                  <c:v>92.13987566804998</c:v>
                </c:pt>
                <c:pt idx="26301">
                  <c:v>91.99137540227998</c:v>
                </c:pt>
                <c:pt idx="26302">
                  <c:v>91.76135689621998</c:v>
                </c:pt>
                <c:pt idx="26303">
                  <c:v>91.84260465482998</c:v>
                </c:pt>
                <c:pt idx="26304">
                  <c:v>91.87511034504</c:v>
                </c:pt>
                <c:pt idx="26305">
                  <c:v>91.6935634257</c:v>
                </c:pt>
                <c:pt idx="26306">
                  <c:v>91.6935634257</c:v>
                </c:pt>
                <c:pt idx="26307">
                  <c:v>91.76923786391</c:v>
                </c:pt>
                <c:pt idx="26308">
                  <c:v>91.83410166808998</c:v>
                </c:pt>
                <c:pt idx="26309">
                  <c:v>91.51847043871987</c:v>
                </c:pt>
                <c:pt idx="26310">
                  <c:v>92.08268053263973</c:v>
                </c:pt>
                <c:pt idx="26311">
                  <c:v>91.78207678275976</c:v>
                </c:pt>
                <c:pt idx="26312">
                  <c:v>92.26642845207998</c:v>
                </c:pt>
                <c:pt idx="26313">
                  <c:v>91.98111445536</c:v>
                </c:pt>
                <c:pt idx="26314">
                  <c:v>92.36388763807987</c:v>
                </c:pt>
                <c:pt idx="26315">
                  <c:v>92.25548224463979</c:v>
                </c:pt>
                <c:pt idx="26316">
                  <c:v>92.09295799</c:v>
                </c:pt>
                <c:pt idx="26317">
                  <c:v>92.80689443543986</c:v>
                </c:pt>
                <c:pt idx="26318">
                  <c:v>92.6119338032</c:v>
                </c:pt>
                <c:pt idx="26319">
                  <c:v>92.27545179159976</c:v>
                </c:pt>
                <c:pt idx="26320">
                  <c:v>92.74133351423998</c:v>
                </c:pt>
                <c:pt idx="26321">
                  <c:v>92.60518015059972</c:v>
                </c:pt>
                <c:pt idx="26322">
                  <c:v>92.49550824799998</c:v>
                </c:pt>
                <c:pt idx="26323">
                  <c:v>92.05644457203979</c:v>
                </c:pt>
                <c:pt idx="26324">
                  <c:v>90.89440474347998</c:v>
                </c:pt>
                <c:pt idx="26325">
                  <c:v>90.98586067324002</c:v>
                </c:pt>
                <c:pt idx="26326">
                  <c:v>90.86376824800001</c:v>
                </c:pt>
                <c:pt idx="26327">
                  <c:v>91.15261401011998</c:v>
                </c:pt>
                <c:pt idx="26328">
                  <c:v>91.24946701727998</c:v>
                </c:pt>
                <c:pt idx="26329">
                  <c:v>91.33016150179998</c:v>
                </c:pt>
                <c:pt idx="26330">
                  <c:v>91.70979580627987</c:v>
                </c:pt>
                <c:pt idx="26331">
                  <c:v>91.59283321599995</c:v>
                </c:pt>
                <c:pt idx="26332">
                  <c:v>91.50231191607978</c:v>
                </c:pt>
                <c:pt idx="26333">
                  <c:v>92.00703895349976</c:v>
                </c:pt>
                <c:pt idx="26334">
                  <c:v>91.63681362679998</c:v>
                </c:pt>
                <c:pt idx="26335">
                  <c:v>91.97027909215986</c:v>
                </c:pt>
                <c:pt idx="26336">
                  <c:v>91.83048693155978</c:v>
                </c:pt>
                <c:pt idx="26337">
                  <c:v>92.16439505087995</c:v>
                </c:pt>
                <c:pt idx="26338">
                  <c:v>92.48260827360986</c:v>
                </c:pt>
                <c:pt idx="26339">
                  <c:v>92.16402631487998</c:v>
                </c:pt>
                <c:pt idx="26340">
                  <c:v>92.67177793959968</c:v>
                </c:pt>
                <c:pt idx="26341">
                  <c:v>92.69339920765979</c:v>
                </c:pt>
                <c:pt idx="26342">
                  <c:v>92.71502047572</c:v>
                </c:pt>
                <c:pt idx="26343">
                  <c:v>92.49869676192</c:v>
                </c:pt>
                <c:pt idx="26344">
                  <c:v>92.77985142082987</c:v>
                </c:pt>
                <c:pt idx="26345">
                  <c:v>93.01261189941</c:v>
                </c:pt>
                <c:pt idx="26346">
                  <c:v>92.85010411248962</c:v>
                </c:pt>
                <c:pt idx="26347">
                  <c:v>92.64429192703998</c:v>
                </c:pt>
                <c:pt idx="26348">
                  <c:v>93.09929373997</c:v>
                </c:pt>
                <c:pt idx="26349">
                  <c:v>93.08845850989982</c:v>
                </c:pt>
                <c:pt idx="26350">
                  <c:v>93.33776277978987</c:v>
                </c:pt>
                <c:pt idx="26351">
                  <c:v>93.38120208422998</c:v>
                </c:pt>
                <c:pt idx="26352">
                  <c:v>93.45177444965</c:v>
                </c:pt>
                <c:pt idx="26353">
                  <c:v>93.53320664118</c:v>
                </c:pt>
                <c:pt idx="26354">
                  <c:v>93.57664594562</c:v>
                </c:pt>
                <c:pt idx="26355">
                  <c:v>93.81035325959998</c:v>
                </c:pt>
                <c:pt idx="26356">
                  <c:v>93.78312566255</c:v>
                </c:pt>
                <c:pt idx="26357">
                  <c:v>91.91676155564998</c:v>
                </c:pt>
                <c:pt idx="26358">
                  <c:v>91.93853039994998</c:v>
                </c:pt>
                <c:pt idx="26359">
                  <c:v>92.02560577714998</c:v>
                </c:pt>
                <c:pt idx="26360">
                  <c:v>92.50163320705998</c:v>
                </c:pt>
                <c:pt idx="26361">
                  <c:v>92.54536766398</c:v>
                </c:pt>
                <c:pt idx="26362">
                  <c:v>92.61641954003998</c:v>
                </c:pt>
                <c:pt idx="26363">
                  <c:v>92.67653780186973</c:v>
                </c:pt>
                <c:pt idx="26364">
                  <c:v>92.90693750916998</c:v>
                </c:pt>
                <c:pt idx="26365">
                  <c:v>92.76945690638998</c:v>
                </c:pt>
                <c:pt idx="26366">
                  <c:v>92.76945690638998</c:v>
                </c:pt>
                <c:pt idx="26367">
                  <c:v>93.17038401955972</c:v>
                </c:pt>
                <c:pt idx="26368">
                  <c:v>92.98364498106</c:v>
                </c:pt>
                <c:pt idx="26369">
                  <c:v>93.18684153782968</c:v>
                </c:pt>
                <c:pt idx="26370">
                  <c:v>93.23077276306979</c:v>
                </c:pt>
                <c:pt idx="26371">
                  <c:v>93.45605783789976</c:v>
                </c:pt>
                <c:pt idx="26372">
                  <c:v>93.71454615316998</c:v>
                </c:pt>
                <c:pt idx="26373">
                  <c:v>93.75864061481998</c:v>
                </c:pt>
                <c:pt idx="26374">
                  <c:v>93.78623737674984</c:v>
                </c:pt>
                <c:pt idx="26375">
                  <c:v>94.01744867860998</c:v>
                </c:pt>
                <c:pt idx="26376">
                  <c:v>94.02850527304001</c:v>
                </c:pt>
                <c:pt idx="26377">
                  <c:v>94.03956186746987</c:v>
                </c:pt>
                <c:pt idx="26378">
                  <c:v>94.03956186746987</c:v>
                </c:pt>
                <c:pt idx="26379">
                  <c:v>93.95110911202985</c:v>
                </c:pt>
                <c:pt idx="26380">
                  <c:v>94.20443360274998</c:v>
                </c:pt>
                <c:pt idx="26381">
                  <c:v>94.22659598368998</c:v>
                </c:pt>
                <c:pt idx="26382">
                  <c:v>94.45795486179</c:v>
                </c:pt>
                <c:pt idx="26383">
                  <c:v>94.48013267861998</c:v>
                </c:pt>
                <c:pt idx="26384">
                  <c:v>94.66156925219998</c:v>
                </c:pt>
                <c:pt idx="26385">
                  <c:v>94.67269963474995</c:v>
                </c:pt>
                <c:pt idx="26386">
                  <c:v>94.95439880052973</c:v>
                </c:pt>
                <c:pt idx="26387">
                  <c:v>94.98230319985987</c:v>
                </c:pt>
                <c:pt idx="26388">
                  <c:v>95.02132867206987</c:v>
                </c:pt>
                <c:pt idx="26389">
                  <c:v>95.29788831029984</c:v>
                </c:pt>
                <c:pt idx="26390">
                  <c:v>95.63638291778962</c:v>
                </c:pt>
                <c:pt idx="26391">
                  <c:v>95.65879125912973</c:v>
                </c:pt>
                <c:pt idx="26392">
                  <c:v>95.73722045382</c:v>
                </c:pt>
                <c:pt idx="26393">
                  <c:v>95.81561559328</c:v>
                </c:pt>
                <c:pt idx="26394">
                  <c:v>96.19692582874998</c:v>
                </c:pt>
                <c:pt idx="26395">
                  <c:v>95.98667192614998</c:v>
                </c:pt>
                <c:pt idx="26396">
                  <c:v>96.18567246599987</c:v>
                </c:pt>
                <c:pt idx="26397">
                  <c:v>96.45229156650987</c:v>
                </c:pt>
                <c:pt idx="26398">
                  <c:v>96.29256230974998</c:v>
                </c:pt>
                <c:pt idx="26399">
                  <c:v>96.51995931925</c:v>
                </c:pt>
                <c:pt idx="26400">
                  <c:v>96.70785407258984</c:v>
                </c:pt>
                <c:pt idx="26401">
                  <c:v>96.96357891795977</c:v>
                </c:pt>
                <c:pt idx="26402">
                  <c:v>96.82651372117</c:v>
                </c:pt>
                <c:pt idx="26403">
                  <c:v>97.00324116051998</c:v>
                </c:pt>
                <c:pt idx="26404">
                  <c:v>97.26494187355976</c:v>
                </c:pt>
                <c:pt idx="26405">
                  <c:v>97.16178684366976</c:v>
                </c:pt>
                <c:pt idx="26406">
                  <c:v>97.27502392334</c:v>
                </c:pt>
                <c:pt idx="26407">
                  <c:v>97.83966143949998</c:v>
                </c:pt>
                <c:pt idx="26408">
                  <c:v>97.92496672235</c:v>
                </c:pt>
                <c:pt idx="26409">
                  <c:v>98.3019517491</c:v>
                </c:pt>
                <c:pt idx="26410">
                  <c:v>96.33561954719998</c:v>
                </c:pt>
                <c:pt idx="26411">
                  <c:v>95.97674287390974</c:v>
                </c:pt>
                <c:pt idx="26412">
                  <c:v>96.2472500549</c:v>
                </c:pt>
                <c:pt idx="26413">
                  <c:v>96.58068768480002</c:v>
                </c:pt>
                <c:pt idx="26414">
                  <c:v>96.45198964945002</c:v>
                </c:pt>
                <c:pt idx="26415">
                  <c:v>96.65481109349973</c:v>
                </c:pt>
                <c:pt idx="26416">
                  <c:v>96.71178111869978</c:v>
                </c:pt>
                <c:pt idx="26417">
                  <c:v>96.80298860429987</c:v>
                </c:pt>
                <c:pt idx="26418">
                  <c:v>96.91128016679998</c:v>
                </c:pt>
                <c:pt idx="26419">
                  <c:v>97.28027640005998</c:v>
                </c:pt>
                <c:pt idx="26420">
                  <c:v>97.42877358461998</c:v>
                </c:pt>
                <c:pt idx="26421">
                  <c:v>97.73581972986</c:v>
                </c:pt>
                <c:pt idx="26422">
                  <c:v>97.60012183265972</c:v>
                </c:pt>
                <c:pt idx="26423">
                  <c:v>97.93617956459998</c:v>
                </c:pt>
                <c:pt idx="26424">
                  <c:v>97.83432786929998</c:v>
                </c:pt>
                <c:pt idx="26425">
                  <c:v>97.90857646157998</c:v>
                </c:pt>
                <c:pt idx="26426">
                  <c:v>97.84030048649987</c:v>
                </c:pt>
                <c:pt idx="26427">
                  <c:v>97.9371911133</c:v>
                </c:pt>
                <c:pt idx="26428">
                  <c:v>98.06828454719998</c:v>
                </c:pt>
                <c:pt idx="26429">
                  <c:v>98.42262120569998</c:v>
                </c:pt>
                <c:pt idx="26430">
                  <c:v>96.49774902408</c:v>
                </c:pt>
                <c:pt idx="26431">
                  <c:v>96.65770646843985</c:v>
                </c:pt>
                <c:pt idx="26432">
                  <c:v>96.62629142759984</c:v>
                </c:pt>
                <c:pt idx="26433">
                  <c:v>96.85999328279998</c:v>
                </c:pt>
                <c:pt idx="26434">
                  <c:v>97.05377453639974</c:v>
                </c:pt>
                <c:pt idx="26435">
                  <c:v>97.2532389312</c:v>
                </c:pt>
                <c:pt idx="26436">
                  <c:v>97.2595716847</c:v>
                </c:pt>
                <c:pt idx="26437">
                  <c:v>97.48135850439998</c:v>
                </c:pt>
                <c:pt idx="26438">
                  <c:v>97.46431127925</c:v>
                </c:pt>
                <c:pt idx="26439">
                  <c:v>97.58374559094995</c:v>
                </c:pt>
                <c:pt idx="26440">
                  <c:v>97.24107689976</c:v>
                </c:pt>
                <c:pt idx="26441">
                  <c:v>97.56005278942995</c:v>
                </c:pt>
                <c:pt idx="26442">
                  <c:v>97.9079194972</c:v>
                </c:pt>
                <c:pt idx="26443">
                  <c:v>97.98755389785</c:v>
                </c:pt>
                <c:pt idx="26444">
                  <c:v>97.82676708612976</c:v>
                </c:pt>
                <c:pt idx="26445">
                  <c:v>97.70538679834</c:v>
                </c:pt>
                <c:pt idx="26446">
                  <c:v>97.58364747769987</c:v>
                </c:pt>
                <c:pt idx="26447">
                  <c:v>97.91492187492</c:v>
                </c:pt>
                <c:pt idx="26448">
                  <c:v>95.85372470687987</c:v>
                </c:pt>
                <c:pt idx="26449">
                  <c:v>95.76987943877998</c:v>
                </c:pt>
                <c:pt idx="26450">
                  <c:v>95.86593397769984</c:v>
                </c:pt>
                <c:pt idx="26451">
                  <c:v>95.89420754191</c:v>
                </c:pt>
                <c:pt idx="26452">
                  <c:v>95.72498320283998</c:v>
                </c:pt>
                <c:pt idx="26453">
                  <c:v>95.93357402118998</c:v>
                </c:pt>
                <c:pt idx="26454">
                  <c:v>96.04635360909</c:v>
                </c:pt>
                <c:pt idx="26455">
                  <c:v>96.18731095421</c:v>
                </c:pt>
                <c:pt idx="26456">
                  <c:v>96.0675292595</c:v>
                </c:pt>
                <c:pt idx="26457">
                  <c:v>96.18567246599987</c:v>
                </c:pt>
                <c:pt idx="26458">
                  <c:v>96.25880222149979</c:v>
                </c:pt>
                <c:pt idx="26459">
                  <c:v>96.34882912349985</c:v>
                </c:pt>
                <c:pt idx="26460">
                  <c:v>96.511985781</c:v>
                </c:pt>
                <c:pt idx="26461">
                  <c:v>96.70325874299998</c:v>
                </c:pt>
                <c:pt idx="26462">
                  <c:v>96.63220655700982</c:v>
                </c:pt>
                <c:pt idx="26463">
                  <c:v>97.05204457874987</c:v>
                </c:pt>
                <c:pt idx="26464">
                  <c:v>96.90729427641</c:v>
                </c:pt>
                <c:pt idx="26465">
                  <c:v>96.72860225434998</c:v>
                </c:pt>
                <c:pt idx="26466">
                  <c:v>97.22081081524998</c:v>
                </c:pt>
                <c:pt idx="26467">
                  <c:v>97.378323689</c:v>
                </c:pt>
                <c:pt idx="26468">
                  <c:v>97.17111909911</c:v>
                </c:pt>
                <c:pt idx="26469">
                  <c:v>95.17833724298964</c:v>
                </c:pt>
                <c:pt idx="26470">
                  <c:v>95.24007839489984</c:v>
                </c:pt>
                <c:pt idx="26471">
                  <c:v>95.465594069</c:v>
                </c:pt>
                <c:pt idx="26472">
                  <c:v>95.50496373625</c:v>
                </c:pt>
                <c:pt idx="26473">
                  <c:v>95.36359482870998</c:v>
                </c:pt>
                <c:pt idx="26474">
                  <c:v>95.28353667976</c:v>
                </c:pt>
                <c:pt idx="26475">
                  <c:v>95.58250458456995</c:v>
                </c:pt>
                <c:pt idx="26476">
                  <c:v>95.62178820305968</c:v>
                </c:pt>
                <c:pt idx="26477">
                  <c:v>96.00004328775</c:v>
                </c:pt>
                <c:pt idx="26478">
                  <c:v>95.74842462449</c:v>
                </c:pt>
                <c:pt idx="26479">
                  <c:v>96.09332814489987</c:v>
                </c:pt>
                <c:pt idx="26480">
                  <c:v>96.02846078078001</c:v>
                </c:pt>
                <c:pt idx="26481">
                  <c:v>96.13488337452976</c:v>
                </c:pt>
                <c:pt idx="26482">
                  <c:v>96.22451673989</c:v>
                </c:pt>
                <c:pt idx="26483">
                  <c:v>96.36455184564998</c:v>
                </c:pt>
                <c:pt idx="26484">
                  <c:v>96.63783800535984</c:v>
                </c:pt>
                <c:pt idx="26485">
                  <c:v>96.49338278074</c:v>
                </c:pt>
                <c:pt idx="26486">
                  <c:v>96.58298209086979</c:v>
                </c:pt>
                <c:pt idx="26487">
                  <c:v>96.63338383126984</c:v>
                </c:pt>
                <c:pt idx="26488">
                  <c:v>95.72844442180998</c:v>
                </c:pt>
                <c:pt idx="26489">
                  <c:v>96.48832611580985</c:v>
                </c:pt>
                <c:pt idx="26490">
                  <c:v>94.79062128074</c:v>
                </c:pt>
                <c:pt idx="26491">
                  <c:v>94.49870163637</c:v>
                </c:pt>
                <c:pt idx="26492">
                  <c:v>94.52663358270998</c:v>
                </c:pt>
                <c:pt idx="26493">
                  <c:v>94.8186146798</c:v>
                </c:pt>
                <c:pt idx="26494">
                  <c:v>94.88583970381985</c:v>
                </c:pt>
                <c:pt idx="26495">
                  <c:v>94.91383310287998</c:v>
                </c:pt>
                <c:pt idx="26496">
                  <c:v>94.72225914849986</c:v>
                </c:pt>
                <c:pt idx="26497">
                  <c:v>94.80048219043972</c:v>
                </c:pt>
                <c:pt idx="26498">
                  <c:v>94.8563800635897</c:v>
                </c:pt>
                <c:pt idx="26499">
                  <c:v>95.09868489132</c:v>
                </c:pt>
                <c:pt idx="26500">
                  <c:v>94.90667115918986</c:v>
                </c:pt>
                <c:pt idx="26501">
                  <c:v>95.31867976187</c:v>
                </c:pt>
                <c:pt idx="26502">
                  <c:v>95.16590991534002</c:v>
                </c:pt>
                <c:pt idx="26503">
                  <c:v>95.01846690548986</c:v>
                </c:pt>
                <c:pt idx="26504">
                  <c:v>95.08554435326984</c:v>
                </c:pt>
                <c:pt idx="26505">
                  <c:v>95.34514259082982</c:v>
                </c:pt>
                <c:pt idx="26506">
                  <c:v>95.41795267256998</c:v>
                </c:pt>
                <c:pt idx="26507">
                  <c:v>95.75653340358001</c:v>
                </c:pt>
                <c:pt idx="26508">
                  <c:v>95.63079786006976</c:v>
                </c:pt>
                <c:pt idx="26509">
                  <c:v>95.70919299953</c:v>
                </c:pt>
                <c:pt idx="26510">
                  <c:v>95.78762219422</c:v>
                </c:pt>
                <c:pt idx="26511">
                  <c:v>95.8324388768996</c:v>
                </c:pt>
                <c:pt idx="26512">
                  <c:v>95.88845973024998</c:v>
                </c:pt>
                <c:pt idx="26513">
                  <c:v>95.86043227595982</c:v>
                </c:pt>
                <c:pt idx="26514">
                  <c:v>96.18315827857984</c:v>
                </c:pt>
                <c:pt idx="26515">
                  <c:v>96.52323914374998</c:v>
                </c:pt>
                <c:pt idx="26516">
                  <c:v>96.26371430962</c:v>
                </c:pt>
                <c:pt idx="26517">
                  <c:v>96.40374941538</c:v>
                </c:pt>
                <c:pt idx="26518">
                  <c:v>95.89404478797</c:v>
                </c:pt>
                <c:pt idx="26519">
                  <c:v>94.81345351990002</c:v>
                </c:pt>
                <c:pt idx="26520">
                  <c:v>94.95379603877987</c:v>
                </c:pt>
                <c:pt idx="26521">
                  <c:v>94.89145881676973</c:v>
                </c:pt>
                <c:pt idx="26522">
                  <c:v>95.05948732158973</c:v>
                </c:pt>
                <c:pt idx="26523">
                  <c:v>95.45339083239976</c:v>
                </c:pt>
                <c:pt idx="26524">
                  <c:v>95.81437990474998</c:v>
                </c:pt>
                <c:pt idx="26525">
                  <c:v>95.59936479962998</c:v>
                </c:pt>
                <c:pt idx="26526">
                  <c:v>78.06106021542998</c:v>
                </c:pt>
                <c:pt idx="26868">
                  <c:v>99.36869871617976</c:v>
                </c:pt>
                <c:pt idx="26869">
                  <c:v>92.2170043456</c:v>
                </c:pt>
                <c:pt idx="26871">
                  <c:v>98.649628308</c:v>
                </c:pt>
                <c:pt idx="26872">
                  <c:v>97.20004868136</c:v>
                </c:pt>
                <c:pt idx="26873">
                  <c:v>97.03175868126</c:v>
                </c:pt>
                <c:pt idx="26874">
                  <c:v>97.25742230045979</c:v>
                </c:pt>
                <c:pt idx="26875">
                  <c:v>97.49462415006</c:v>
                </c:pt>
                <c:pt idx="26876">
                  <c:v>97.07755919237998</c:v>
                </c:pt>
                <c:pt idx="26877">
                  <c:v>97.04895127433998</c:v>
                </c:pt>
                <c:pt idx="26878">
                  <c:v>97.03175868126</c:v>
                </c:pt>
                <c:pt idx="26879">
                  <c:v>97.24594757663976</c:v>
                </c:pt>
                <c:pt idx="26880">
                  <c:v>97.19776813265965</c:v>
                </c:pt>
                <c:pt idx="26881">
                  <c:v>97.32942720071998</c:v>
                </c:pt>
                <c:pt idx="26882">
                  <c:v>97.43818601321998</c:v>
                </c:pt>
                <c:pt idx="26883">
                  <c:v>97.50685197707998</c:v>
                </c:pt>
                <c:pt idx="26884">
                  <c:v>97.44592924626</c:v>
                </c:pt>
                <c:pt idx="26885">
                  <c:v>97.81022815902</c:v>
                </c:pt>
                <c:pt idx="26886">
                  <c:v>97.91898697152</c:v>
                </c:pt>
                <c:pt idx="26887">
                  <c:v>97.97623761041986</c:v>
                </c:pt>
                <c:pt idx="26888">
                  <c:v>98.12505446873998</c:v>
                </c:pt>
                <c:pt idx="26889">
                  <c:v>98.39896549386</c:v>
                </c:pt>
                <c:pt idx="26890">
                  <c:v>98.13079693403976</c:v>
                </c:pt>
                <c:pt idx="26891">
                  <c:v>98.15369718959984</c:v>
                </c:pt>
                <c:pt idx="26892">
                  <c:v>98.03422258265998</c:v>
                </c:pt>
                <c:pt idx="26893">
                  <c:v>98.49072840683998</c:v>
                </c:pt>
                <c:pt idx="26894">
                  <c:v>98.28554955287986</c:v>
                </c:pt>
                <c:pt idx="26895">
                  <c:v>98.37695380679978</c:v>
                </c:pt>
                <c:pt idx="26896">
                  <c:v>98.46852349932</c:v>
                </c:pt>
                <c:pt idx="26897">
                  <c:v>98.70871328184</c:v>
                </c:pt>
                <c:pt idx="26898">
                  <c:v>98.50858154514</c:v>
                </c:pt>
                <c:pt idx="26899">
                  <c:v>98.73166272948</c:v>
                </c:pt>
                <c:pt idx="26900">
                  <c:v>98.8521298908</c:v>
                </c:pt>
                <c:pt idx="26901">
                  <c:v>98.54830205483982</c:v>
                </c:pt>
                <c:pt idx="26902">
                  <c:v>97.2247539186</c:v>
                </c:pt>
                <c:pt idx="26903">
                  <c:v>96.52633021745963</c:v>
                </c:pt>
                <c:pt idx="26904">
                  <c:v>96.5320256193</c:v>
                </c:pt>
                <c:pt idx="26905">
                  <c:v>96.54345115103995</c:v>
                </c:pt>
                <c:pt idx="26906">
                  <c:v>96.76847534795979</c:v>
                </c:pt>
                <c:pt idx="26907">
                  <c:v>96.79134080069987</c:v>
                </c:pt>
                <c:pt idx="26908">
                  <c:v>96.62342987321998</c:v>
                </c:pt>
                <c:pt idx="26909">
                  <c:v>96.91154974098</c:v>
                </c:pt>
                <c:pt idx="26910">
                  <c:v>96.72622493082</c:v>
                </c:pt>
                <c:pt idx="26911">
                  <c:v>96.95164258962</c:v>
                </c:pt>
                <c:pt idx="26912">
                  <c:v>97.17709923371986</c:v>
                </c:pt>
                <c:pt idx="26913">
                  <c:v>96.77762245962</c:v>
                </c:pt>
                <c:pt idx="26914">
                  <c:v>96.83475011831995</c:v>
                </c:pt>
                <c:pt idx="26915">
                  <c:v>97.22299812899976</c:v>
                </c:pt>
                <c:pt idx="26916">
                  <c:v>97.06610906459998</c:v>
                </c:pt>
                <c:pt idx="26917">
                  <c:v>96.92042424234</c:v>
                </c:pt>
                <c:pt idx="26918">
                  <c:v>96.9661263693001</c:v>
                </c:pt>
                <c:pt idx="26919">
                  <c:v>96.7459839258</c:v>
                </c:pt>
                <c:pt idx="26920">
                  <c:v>97.24927630626</c:v>
                </c:pt>
                <c:pt idx="26921">
                  <c:v>96.84859234709984</c:v>
                </c:pt>
                <c:pt idx="26922">
                  <c:v>97.05753062322</c:v>
                </c:pt>
                <c:pt idx="26923">
                  <c:v>97.27217656181998</c:v>
                </c:pt>
                <c:pt idx="26924">
                  <c:v>97.10892815201973</c:v>
                </c:pt>
                <c:pt idx="26925">
                  <c:v>97.36377758405978</c:v>
                </c:pt>
                <c:pt idx="26926">
                  <c:v>97.20602780777998</c:v>
                </c:pt>
                <c:pt idx="26927">
                  <c:v>96.89416143659986</c:v>
                </c:pt>
                <c:pt idx="26928">
                  <c:v>73.53065909562</c:v>
                </c:pt>
                <c:pt idx="26985">
                  <c:v>72.57986219891986</c:v>
                </c:pt>
                <c:pt idx="26986">
                  <c:v>83.63455334178</c:v>
                </c:pt>
                <c:pt idx="26987">
                  <c:v>96.28740527880002</c:v>
                </c:pt>
                <c:pt idx="26988">
                  <c:v>97.18421241851998</c:v>
                </c:pt>
                <c:pt idx="26989">
                  <c:v>97.25317338534</c:v>
                </c:pt>
                <c:pt idx="26990">
                  <c:v>97.47271333799976</c:v>
                </c:pt>
                <c:pt idx="26991">
                  <c:v>97.09677616697977</c:v>
                </c:pt>
                <c:pt idx="26992">
                  <c:v>97.33366862435998</c:v>
                </c:pt>
                <c:pt idx="26993">
                  <c:v>97.17709923371986</c:v>
                </c:pt>
                <c:pt idx="26994">
                  <c:v>97.44862687062</c:v>
                </c:pt>
                <c:pt idx="26995">
                  <c:v>97.22871805211975</c:v>
                </c:pt>
                <c:pt idx="26996">
                  <c:v>97.7031566289</c:v>
                </c:pt>
                <c:pt idx="26997">
                  <c:v>97.49462415006</c:v>
                </c:pt>
                <c:pt idx="26998">
                  <c:v>97.35494001413987</c:v>
                </c:pt>
                <c:pt idx="26999">
                  <c:v>97.41227875565986</c:v>
                </c:pt>
                <c:pt idx="27000">
                  <c:v>97.42375347947998</c:v>
                </c:pt>
                <c:pt idx="27001">
                  <c:v>97.30904111885972</c:v>
                </c:pt>
                <c:pt idx="27002">
                  <c:v>97.35494001413987</c:v>
                </c:pt>
                <c:pt idx="27003">
                  <c:v>97.58661870893998</c:v>
                </c:pt>
                <c:pt idx="27004">
                  <c:v>97.42375347947998</c:v>
                </c:pt>
                <c:pt idx="27005">
                  <c:v>97.440983004</c:v>
                </c:pt>
                <c:pt idx="27006">
                  <c:v>97.23782617847998</c:v>
                </c:pt>
                <c:pt idx="27007">
                  <c:v>97.64984749199998</c:v>
                </c:pt>
                <c:pt idx="27008">
                  <c:v>97.22066838822</c:v>
                </c:pt>
                <c:pt idx="27009">
                  <c:v>97.06895615495979</c:v>
                </c:pt>
                <c:pt idx="27010">
                  <c:v>97.32368473541995</c:v>
                </c:pt>
                <c:pt idx="27011">
                  <c:v>97.33513486319985</c:v>
                </c:pt>
                <c:pt idx="27012">
                  <c:v>97.50407654621995</c:v>
                </c:pt>
                <c:pt idx="27013">
                  <c:v>97.08607708853982</c:v>
                </c:pt>
                <c:pt idx="27014">
                  <c:v>97.31223460763998</c:v>
                </c:pt>
                <c:pt idx="27015">
                  <c:v>97.36948524654001</c:v>
                </c:pt>
                <c:pt idx="27016">
                  <c:v>96.98536892219984</c:v>
                </c:pt>
                <c:pt idx="27017">
                  <c:v>97.24599980483998</c:v>
                </c:pt>
                <c:pt idx="27018">
                  <c:v>97.48969418682</c:v>
                </c:pt>
                <c:pt idx="27019">
                  <c:v>97.55265248819998</c:v>
                </c:pt>
                <c:pt idx="27020">
                  <c:v>97.42307818277978</c:v>
                </c:pt>
                <c:pt idx="27021">
                  <c:v>97.67286142847979</c:v>
                </c:pt>
                <c:pt idx="27022">
                  <c:v>97.50302217689978</c:v>
                </c:pt>
                <c:pt idx="27023">
                  <c:v>97.32732768659986</c:v>
                </c:pt>
                <c:pt idx="27024">
                  <c:v>97.52017783853968</c:v>
                </c:pt>
                <c:pt idx="27025">
                  <c:v>97.75301232293984</c:v>
                </c:pt>
                <c:pt idx="27026">
                  <c:v>97.55445443375986</c:v>
                </c:pt>
                <c:pt idx="27027">
                  <c:v>97.79881283405976</c:v>
                </c:pt>
                <c:pt idx="27028">
                  <c:v>101.3939039676</c:v>
                </c:pt>
                <c:pt idx="27029">
                  <c:v>110.27095164384</c:v>
                </c:pt>
                <c:pt idx="27030">
                  <c:v>121.2169996189</c:v>
                </c:pt>
                <c:pt idx="27031">
                  <c:v>119.331715165</c:v>
                </c:pt>
                <c:pt idx="27032">
                  <c:v>115.59423711363</c:v>
                </c:pt>
                <c:pt idx="27033">
                  <c:v>116.0556378192</c:v>
                </c:pt>
                <c:pt idx="27034">
                  <c:v>116.25247392069</c:v>
                </c:pt>
                <c:pt idx="27035">
                  <c:v>114.17514715827</c:v>
                </c:pt>
                <c:pt idx="27036">
                  <c:v>114.6161179533</c:v>
                </c:pt>
                <c:pt idx="27037">
                  <c:v>114.94299622845</c:v>
                </c:pt>
                <c:pt idx="27038">
                  <c:v>114.79976987868</c:v>
                </c:pt>
                <c:pt idx="27039">
                  <c:v>115.89258390021</c:v>
                </c:pt>
                <c:pt idx="27040">
                  <c:v>117.46215944082</c:v>
                </c:pt>
                <c:pt idx="27041">
                  <c:v>116.286208002</c:v>
                </c:pt>
                <c:pt idx="27042">
                  <c:v>115.66040089428</c:v>
                </c:pt>
                <c:pt idx="27043">
                  <c:v>115.68065878206</c:v>
                </c:pt>
                <c:pt idx="27044">
                  <c:v>117.17738693289</c:v>
                </c:pt>
                <c:pt idx="27045">
                  <c:v>116.3811244113</c:v>
                </c:pt>
                <c:pt idx="27046">
                  <c:v>118.0967503128</c:v>
                </c:pt>
                <c:pt idx="27047">
                  <c:v>119.58814258426</c:v>
                </c:pt>
                <c:pt idx="27048">
                  <c:v>119.38402856452</c:v>
                </c:pt>
                <c:pt idx="27049">
                  <c:v>119.05492377076</c:v>
                </c:pt>
                <c:pt idx="27050">
                  <c:v>117.08920924056</c:v>
                </c:pt>
                <c:pt idx="27051">
                  <c:v>117.91460354787</c:v>
                </c:pt>
                <c:pt idx="27052">
                  <c:v>119.0619668575</c:v>
                </c:pt>
                <c:pt idx="27053">
                  <c:v>118.37333350146</c:v>
                </c:pt>
                <c:pt idx="27054">
                  <c:v>120.06547794056</c:v>
                </c:pt>
                <c:pt idx="27055">
                  <c:v>117.0976011625</c:v>
                </c:pt>
                <c:pt idx="27056">
                  <c:v>118.65978593544</c:v>
                </c:pt>
                <c:pt idx="27057">
                  <c:v>118.58425995202</c:v>
                </c:pt>
                <c:pt idx="27058">
                  <c:v>122.19490593309</c:v>
                </c:pt>
                <c:pt idx="27059">
                  <c:v>122.33892229439</c:v>
                </c:pt>
                <c:pt idx="27060">
                  <c:v>117.581774621</c:v>
                </c:pt>
                <c:pt idx="27061">
                  <c:v>114.21727021575</c:v>
                </c:pt>
                <c:pt idx="27062">
                  <c:v>113.3387648598</c:v>
                </c:pt>
                <c:pt idx="27063">
                  <c:v>114.13404398844</c:v>
                </c:pt>
                <c:pt idx="27064">
                  <c:v>114.60027638865</c:v>
                </c:pt>
                <c:pt idx="27065">
                  <c:v>112.83009109959</c:v>
                </c:pt>
                <c:pt idx="27066">
                  <c:v>113.02633704564</c:v>
                </c:pt>
                <c:pt idx="27067">
                  <c:v>112.64701699425</c:v>
                </c:pt>
                <c:pt idx="27068">
                  <c:v>112.516590141</c:v>
                </c:pt>
                <c:pt idx="27069">
                  <c:v>113.00888695866</c:v>
                </c:pt>
                <c:pt idx="27070">
                  <c:v>112.84529230059</c:v>
                </c:pt>
                <c:pt idx="27071">
                  <c:v>112.71453669225</c:v>
                </c:pt>
                <c:pt idx="27072">
                  <c:v>112.63613325828</c:v>
                </c:pt>
                <c:pt idx="27073">
                  <c:v>112.68882062112</c:v>
                </c:pt>
                <c:pt idx="27074">
                  <c:v>112.67564878041</c:v>
                </c:pt>
                <c:pt idx="27075">
                  <c:v>112.49812358444</c:v>
                </c:pt>
                <c:pt idx="27076">
                  <c:v>112.58356071556</c:v>
                </c:pt>
                <c:pt idx="27077">
                  <c:v>113.25506394606</c:v>
                </c:pt>
                <c:pt idx="27078">
                  <c:v>112.88635819578</c:v>
                </c:pt>
                <c:pt idx="27079">
                  <c:v>112.94561146098</c:v>
                </c:pt>
                <c:pt idx="27080">
                  <c:v>112.80702396964</c:v>
                </c:pt>
                <c:pt idx="27081">
                  <c:v>113.07072392973</c:v>
                </c:pt>
                <c:pt idx="27082">
                  <c:v>113.1299771949299</c:v>
                </c:pt>
                <c:pt idx="27083">
                  <c:v>113.82335222076</c:v>
                </c:pt>
                <c:pt idx="27084">
                  <c:v>113.400631071</c:v>
                </c:pt>
                <c:pt idx="27085">
                  <c:v>112.56831509924</c:v>
                </c:pt>
                <c:pt idx="27086">
                  <c:v>112.60104033308</c:v>
                </c:pt>
                <c:pt idx="27087">
                  <c:v>113.29460518581</c:v>
                </c:pt>
                <c:pt idx="27088">
                  <c:v>114.17402998926</c:v>
                </c:pt>
                <c:pt idx="27089">
                  <c:v>114.6371853474</c:v>
                </c:pt>
                <c:pt idx="27090">
                  <c:v>114.2602662834</c:v>
                </c:pt>
                <c:pt idx="27091">
                  <c:v>114.73706073225</c:v>
                </c:pt>
                <c:pt idx="27092">
                  <c:v>116.2876572738</c:v>
                </c:pt>
                <c:pt idx="27093">
                  <c:v>115.863657429</c:v>
                </c:pt>
                <c:pt idx="27094">
                  <c:v>114.64483717824</c:v>
                </c:pt>
                <c:pt idx="27095">
                  <c:v>114.43273887168</c:v>
                </c:pt>
                <c:pt idx="27096">
                  <c:v>114.20739493629</c:v>
                </c:pt>
                <c:pt idx="27097">
                  <c:v>112.478231291</c:v>
                </c:pt>
                <c:pt idx="27098">
                  <c:v>111.7708118824</c:v>
                </c:pt>
                <c:pt idx="27099">
                  <c:v>111.78378695808</c:v>
                </c:pt>
                <c:pt idx="27100">
                  <c:v>112.6836869504</c:v>
                </c:pt>
                <c:pt idx="27101">
                  <c:v>112.530387084</c:v>
                </c:pt>
                <c:pt idx="27102">
                  <c:v>111.70784577448</c:v>
                </c:pt>
                <c:pt idx="27103">
                  <c:v>111.10357779488</c:v>
                </c:pt>
                <c:pt idx="27104">
                  <c:v>108.97030027888</c:v>
                </c:pt>
                <c:pt idx="27105">
                  <c:v>107.94857714784</c:v>
                </c:pt>
                <c:pt idx="27106">
                  <c:v>108.56551786744</c:v>
                </c:pt>
                <c:pt idx="27107">
                  <c:v>108.81191809312</c:v>
                </c:pt>
                <c:pt idx="27108">
                  <c:v>109.84461819712</c:v>
                </c:pt>
                <c:pt idx="27109">
                  <c:v>109.50665786728</c:v>
                </c:pt>
                <c:pt idx="27110">
                  <c:v>109.64329385008</c:v>
                </c:pt>
                <c:pt idx="27111">
                  <c:v>109.8316185254</c:v>
                </c:pt>
                <c:pt idx="27112">
                  <c:v>110.8772348336</c:v>
                </c:pt>
                <c:pt idx="27113">
                  <c:v>112.76097288327</c:v>
                </c:pt>
                <c:pt idx="27114">
                  <c:v>114.75635687478</c:v>
                </c:pt>
                <c:pt idx="27115">
                  <c:v>117.07017795358</c:v>
                </c:pt>
                <c:pt idx="27116">
                  <c:v>116.22543359088</c:v>
                </c:pt>
                <c:pt idx="27117">
                  <c:v>114.66178466052</c:v>
                </c:pt>
                <c:pt idx="27118">
                  <c:v>114.68472164097</c:v>
                </c:pt>
                <c:pt idx="27119">
                  <c:v>113.78982567825</c:v>
                </c:pt>
                <c:pt idx="27120">
                  <c:v>114.67805402562</c:v>
                </c:pt>
                <c:pt idx="27121">
                  <c:v>115.47983719941</c:v>
                </c:pt>
                <c:pt idx="27122">
                  <c:v>116.8897642137</c:v>
                </c:pt>
                <c:pt idx="27123">
                  <c:v>114.3796579722</c:v>
                </c:pt>
                <c:pt idx="27124">
                  <c:v>112.4847358918</c:v>
                </c:pt>
                <c:pt idx="27125">
                  <c:v>112.7424976512</c:v>
                </c:pt>
                <c:pt idx="27126">
                  <c:v>109.5589361392</c:v>
                </c:pt>
                <c:pt idx="27127">
                  <c:v>110.5716621356</c:v>
                </c:pt>
                <c:pt idx="27128">
                  <c:v>110.267048259</c:v>
                </c:pt>
                <c:pt idx="27129">
                  <c:v>109.565443396</c:v>
                </c:pt>
                <c:pt idx="27130">
                  <c:v>110.56436647168</c:v>
                </c:pt>
                <c:pt idx="27131">
                  <c:v>112.09968587008</c:v>
                </c:pt>
                <c:pt idx="27132">
                  <c:v>111.793265097</c:v>
                </c:pt>
                <c:pt idx="27133">
                  <c:v>110.0459574608</c:v>
                </c:pt>
                <c:pt idx="27134">
                  <c:v>111.76614261444</c:v>
                </c:pt>
                <c:pt idx="27135">
                  <c:v>111.83735057088</c:v>
                </c:pt>
                <c:pt idx="27136">
                  <c:v>111.40606888092</c:v>
                </c:pt>
                <c:pt idx="27137">
                  <c:v>111.6184622652</c:v>
                </c:pt>
                <c:pt idx="27138">
                  <c:v>112.11916562132</c:v>
                </c:pt>
                <c:pt idx="27139">
                  <c:v>113.57117380473</c:v>
                </c:pt>
                <c:pt idx="27140">
                  <c:v>113.39197660076</c:v>
                </c:pt>
                <c:pt idx="27141">
                  <c:v>115.98463900335</c:v>
                </c:pt>
                <c:pt idx="27142">
                  <c:v>117.08640033705</c:v>
                </c:pt>
                <c:pt idx="27143">
                  <c:v>119.34050862888</c:v>
                </c:pt>
                <c:pt idx="27144">
                  <c:v>118.54527437088</c:v>
                </c:pt>
                <c:pt idx="27145">
                  <c:v>117.34410127455</c:v>
                </c:pt>
                <c:pt idx="27146">
                  <c:v>120.46587734722</c:v>
                </c:pt>
                <c:pt idx="27147">
                  <c:v>123.39283116538</c:v>
                </c:pt>
                <c:pt idx="27148">
                  <c:v>121.44473030146</c:v>
                </c:pt>
                <c:pt idx="27149">
                  <c:v>118.96792161878</c:v>
                </c:pt>
                <c:pt idx="27150">
                  <c:v>116.30110445886</c:v>
                </c:pt>
                <c:pt idx="27151">
                  <c:v>117.03727450064</c:v>
                </c:pt>
                <c:pt idx="27152">
                  <c:v>95.14372230949979</c:v>
                </c:pt>
                <c:pt idx="27159">
                  <c:v>100.43857290454</c:v>
                </c:pt>
                <c:pt idx="27160">
                  <c:v>98.50969986374002</c:v>
                </c:pt>
                <c:pt idx="27161">
                  <c:v>95.91183053204998</c:v>
                </c:pt>
                <c:pt idx="27162">
                  <c:v>94.17018063944984</c:v>
                </c:pt>
                <c:pt idx="27163">
                  <c:v>94.41576853470001</c:v>
                </c:pt>
                <c:pt idx="27164">
                  <c:v>97.29099194710002</c:v>
                </c:pt>
                <c:pt idx="27165">
                  <c:v>99.81857172245972</c:v>
                </c:pt>
                <c:pt idx="27166">
                  <c:v>101.60392150096</c:v>
                </c:pt>
                <c:pt idx="27167">
                  <c:v>100.30096087186</c:v>
                </c:pt>
                <c:pt idx="27168">
                  <c:v>99.47242861815984</c:v>
                </c:pt>
                <c:pt idx="27169">
                  <c:v>98.84444562718002</c:v>
                </c:pt>
                <c:pt idx="27170">
                  <c:v>102.59540040151</c:v>
                </c:pt>
                <c:pt idx="27171">
                  <c:v>101.47696042775</c:v>
                </c:pt>
                <c:pt idx="27172">
                  <c:v>101.5837738762</c:v>
                </c:pt>
                <c:pt idx="27173">
                  <c:v>101.9871515315</c:v>
                </c:pt>
                <c:pt idx="27174">
                  <c:v>100.7650189177</c:v>
                </c:pt>
                <c:pt idx="27175">
                  <c:v>102.05765406193</c:v>
                </c:pt>
                <c:pt idx="27176">
                  <c:v>101.85696034541</c:v>
                </c:pt>
                <c:pt idx="27177">
                  <c:v>100.72778492016</c:v>
                </c:pt>
                <c:pt idx="27178">
                  <c:v>97.63888545397984</c:v>
                </c:pt>
                <c:pt idx="27179">
                  <c:v>93.53153239584001</c:v>
                </c:pt>
                <c:pt idx="27180">
                  <c:v>89.54050189607995</c:v>
                </c:pt>
                <c:pt idx="27181">
                  <c:v>88.69207167313979</c:v>
                </c:pt>
                <c:pt idx="27182">
                  <c:v>89.3949431095</c:v>
                </c:pt>
                <c:pt idx="27183">
                  <c:v>89.55544936840001</c:v>
                </c:pt>
                <c:pt idx="27184">
                  <c:v>89.60091459470001</c:v>
                </c:pt>
                <c:pt idx="27185">
                  <c:v>94.57627799893001</c:v>
                </c:pt>
                <c:pt idx="27186">
                  <c:v>96.48606429022</c:v>
                </c:pt>
                <c:pt idx="27187">
                  <c:v>98.40345086496998</c:v>
                </c:pt>
                <c:pt idx="27188">
                  <c:v>98.91747272803998</c:v>
                </c:pt>
                <c:pt idx="27189">
                  <c:v>102.16566974662</c:v>
                </c:pt>
                <c:pt idx="27190">
                  <c:v>105.6114255864</c:v>
                </c:pt>
                <c:pt idx="27191">
                  <c:v>106.6006066248</c:v>
                </c:pt>
                <c:pt idx="27192">
                  <c:v>106.05479513904</c:v>
                </c:pt>
                <c:pt idx="27193">
                  <c:v>107.23228652016</c:v>
                </c:pt>
                <c:pt idx="27194">
                  <c:v>105.69643783346</c:v>
                </c:pt>
                <c:pt idx="27195">
                  <c:v>105.81488911944</c:v>
                </c:pt>
                <c:pt idx="27196">
                  <c:v>106.8772470336</c:v>
                </c:pt>
                <c:pt idx="27197">
                  <c:v>107.63700671064</c:v>
                </c:pt>
                <c:pt idx="27198">
                  <c:v>106.23082673148</c:v>
                </c:pt>
                <c:pt idx="27199">
                  <c:v>106.0590162648</c:v>
                </c:pt>
                <c:pt idx="27200">
                  <c:v>102.88890349824</c:v>
                </c:pt>
                <c:pt idx="27201">
                  <c:v>124.20168961343</c:v>
                </c:pt>
                <c:pt idx="27202">
                  <c:v>119.02189664495</c:v>
                </c:pt>
                <c:pt idx="27203">
                  <c:v>118.3560844685</c:v>
                </c:pt>
                <c:pt idx="27204">
                  <c:v>116.50722268908</c:v>
                </c:pt>
                <c:pt idx="27205">
                  <c:v>116.35353971418</c:v>
                </c:pt>
                <c:pt idx="27206">
                  <c:v>114.44095998317</c:v>
                </c:pt>
                <c:pt idx="27207">
                  <c:v>119.9404475905</c:v>
                </c:pt>
                <c:pt idx="27208">
                  <c:v>115.43607750765</c:v>
                </c:pt>
                <c:pt idx="27209">
                  <c:v>110.27453405332</c:v>
                </c:pt>
                <c:pt idx="27210">
                  <c:v>108.18933805988</c:v>
                </c:pt>
                <c:pt idx="27211">
                  <c:v>108.69375849028</c:v>
                </c:pt>
                <c:pt idx="27212">
                  <c:v>108.9874471168</c:v>
                </c:pt>
                <c:pt idx="27213">
                  <c:v>109.31315894136</c:v>
                </c:pt>
                <c:pt idx="27214">
                  <c:v>109.60750990208</c:v>
                </c:pt>
                <c:pt idx="27215">
                  <c:v>110.05027856992</c:v>
                </c:pt>
                <c:pt idx="27216">
                  <c:v>110.3453058096</c:v>
                </c:pt>
                <c:pt idx="27217">
                  <c:v>108.72793737728</c:v>
                </c:pt>
                <c:pt idx="27218">
                  <c:v>108.0859630482</c:v>
                </c:pt>
                <c:pt idx="27219">
                  <c:v>109.52926877196</c:v>
                </c:pt>
                <c:pt idx="27220">
                  <c:v>108.83228721688</c:v>
                </c:pt>
                <c:pt idx="27221">
                  <c:v>108.66829556716</c:v>
                </c:pt>
                <c:pt idx="27222">
                  <c:v>109.66804195424</c:v>
                </c:pt>
                <c:pt idx="27223">
                  <c:v>110.3418891186</c:v>
                </c:pt>
                <c:pt idx="27224">
                  <c:v>110.06718025248</c:v>
                </c:pt>
                <c:pt idx="27225">
                  <c:v>108.94878534396</c:v>
                </c:pt>
                <c:pt idx="27226">
                  <c:v>109.1229331192</c:v>
                </c:pt>
                <c:pt idx="27227">
                  <c:v>109.2534184504</c:v>
                </c:pt>
                <c:pt idx="27228">
                  <c:v>111.3406147004</c:v>
                </c:pt>
                <c:pt idx="27229">
                  <c:v>110.29002411444</c:v>
                </c:pt>
                <c:pt idx="27230">
                  <c:v>110.36772699228</c:v>
                </c:pt>
                <c:pt idx="27231">
                  <c:v>112.2119250176</c:v>
                </c:pt>
                <c:pt idx="27232">
                  <c:v>112.04324903376</c:v>
                </c:pt>
                <c:pt idx="27233">
                  <c:v>111.63177671352</c:v>
                </c:pt>
                <c:pt idx="27234">
                  <c:v>109.84434836624</c:v>
                </c:pt>
                <c:pt idx="27235">
                  <c:v>109.77300516896</c:v>
                </c:pt>
                <c:pt idx="27236">
                  <c:v>109.84434836624</c:v>
                </c:pt>
                <c:pt idx="27237">
                  <c:v>110.07209269588</c:v>
                </c:pt>
                <c:pt idx="27238">
                  <c:v>109.94164171488</c:v>
                </c:pt>
                <c:pt idx="27239">
                  <c:v>110.2085694926</c:v>
                </c:pt>
                <c:pt idx="27240">
                  <c:v>109.83683605336</c:v>
                </c:pt>
                <c:pt idx="27241">
                  <c:v>110.14273566896</c:v>
                </c:pt>
                <c:pt idx="27242">
                  <c:v>110.16217856352</c:v>
                </c:pt>
                <c:pt idx="27243">
                  <c:v>110.1167855176</c:v>
                </c:pt>
                <c:pt idx="27244">
                  <c:v>109.6475989676</c:v>
                </c:pt>
                <c:pt idx="27245">
                  <c:v>110.14920348784</c:v>
                </c:pt>
                <c:pt idx="27246">
                  <c:v>110.18812871488</c:v>
                </c:pt>
                <c:pt idx="27247">
                  <c:v>109.8414479332</c:v>
                </c:pt>
                <c:pt idx="27248">
                  <c:v>110.18642027732</c:v>
                </c:pt>
                <c:pt idx="27249">
                  <c:v>109.80658371896</c:v>
                </c:pt>
                <c:pt idx="27250">
                  <c:v>109.68737656096</c:v>
                </c:pt>
                <c:pt idx="27251">
                  <c:v>109.84185772032</c:v>
                </c:pt>
                <c:pt idx="27252">
                  <c:v>110.02209226272</c:v>
                </c:pt>
                <c:pt idx="27253">
                  <c:v>110.30322446956</c:v>
                </c:pt>
                <c:pt idx="27254">
                  <c:v>109.96616189004</c:v>
                </c:pt>
                <c:pt idx="27255">
                  <c:v>109.9854205012</c:v>
                </c:pt>
                <c:pt idx="27256">
                  <c:v>109.991866081</c:v>
                </c:pt>
                <c:pt idx="27257">
                  <c:v>109.73005622024</c:v>
                </c:pt>
                <c:pt idx="27258">
                  <c:v>109.32203156992</c:v>
                </c:pt>
                <c:pt idx="27259">
                  <c:v>109.5772483494</c:v>
                </c:pt>
                <c:pt idx="27260">
                  <c:v>109.4178494552</c:v>
                </c:pt>
                <c:pt idx="27261">
                  <c:v>109.3219835842</c:v>
                </c:pt>
                <c:pt idx="27262">
                  <c:v>109.14299392016</c:v>
                </c:pt>
                <c:pt idx="27263">
                  <c:v>108.95750963376</c:v>
                </c:pt>
                <c:pt idx="27264">
                  <c:v>109.39850585212</c:v>
                </c:pt>
                <c:pt idx="27265">
                  <c:v>109.05910717212</c:v>
                </c:pt>
                <c:pt idx="27266">
                  <c:v>108.8416472704</c:v>
                </c:pt>
                <c:pt idx="27267">
                  <c:v>108.8352880384</c:v>
                </c:pt>
                <c:pt idx="27268">
                  <c:v>108.5988627696</c:v>
                </c:pt>
                <c:pt idx="27269">
                  <c:v>108.46987790384</c:v>
                </c:pt>
                <c:pt idx="27270">
                  <c:v>108.25236873528</c:v>
                </c:pt>
                <c:pt idx="27271">
                  <c:v>108.06000892432</c:v>
                </c:pt>
                <c:pt idx="27272">
                  <c:v>108.05373727568</c:v>
                </c:pt>
                <c:pt idx="27273">
                  <c:v>107.84252793643</c:v>
                </c:pt>
                <c:pt idx="27274">
                  <c:v>107.7190167935</c:v>
                </c:pt>
                <c:pt idx="27275">
                  <c:v>107.39602458221</c:v>
                </c:pt>
                <c:pt idx="27276">
                  <c:v>107.42721350627</c:v>
                </c:pt>
                <c:pt idx="27277">
                  <c:v>107.43347405672</c:v>
                </c:pt>
                <c:pt idx="27278">
                  <c:v>107.02874561197</c:v>
                </c:pt>
                <c:pt idx="27279">
                  <c:v>107.06604751024</c:v>
                </c:pt>
                <c:pt idx="27280">
                  <c:v>107.05361354415</c:v>
                </c:pt>
                <c:pt idx="27281">
                  <c:v>106.54342517497</c:v>
                </c:pt>
                <c:pt idx="27282">
                  <c:v>106.3750728135198</c:v>
                </c:pt>
                <c:pt idx="27283">
                  <c:v>106.20039931067</c:v>
                </c:pt>
                <c:pt idx="27284">
                  <c:v>106.21888393648</c:v>
                </c:pt>
                <c:pt idx="27285">
                  <c:v>106.20039931067</c:v>
                </c:pt>
                <c:pt idx="27286">
                  <c:v>105.7707293699</c:v>
                </c:pt>
                <c:pt idx="27287">
                  <c:v>105.55287540658</c:v>
                </c:pt>
                <c:pt idx="27288">
                  <c:v>105.63867069336</c:v>
                </c:pt>
                <c:pt idx="27289">
                  <c:v>105.65093248717</c:v>
                </c:pt>
                <c:pt idx="27290">
                  <c:v>105.51242953951</c:v>
                </c:pt>
                <c:pt idx="27291">
                  <c:v>105.24541768139</c:v>
                </c:pt>
                <c:pt idx="27292">
                  <c:v>104.77890113075</c:v>
                </c:pt>
                <c:pt idx="27293">
                  <c:v>104.53669560257</c:v>
                </c:pt>
                <c:pt idx="27294">
                  <c:v>104.11912780766</c:v>
                </c:pt>
                <c:pt idx="27295">
                  <c:v>104.60952848423</c:v>
                </c:pt>
                <c:pt idx="27296">
                  <c:v>104.40360411663</c:v>
                </c:pt>
                <c:pt idx="27297">
                  <c:v>104.08823869332</c:v>
                </c:pt>
                <c:pt idx="27298">
                  <c:v>103.96632692495</c:v>
                </c:pt>
                <c:pt idx="27299">
                  <c:v>103.89809927994</c:v>
                </c:pt>
                <c:pt idx="27300">
                  <c:v>103.88009379097</c:v>
                </c:pt>
                <c:pt idx="27301">
                  <c:v>103.77195129028</c:v>
                </c:pt>
                <c:pt idx="27302">
                  <c:v>102.300262389</c:v>
                </c:pt>
                <c:pt idx="27303">
                  <c:v>101.24737952634</c:v>
                </c:pt>
                <c:pt idx="27304">
                  <c:v>101.28392973252</c:v>
                </c:pt>
                <c:pt idx="27305">
                  <c:v>100.59332283</c:v>
                </c:pt>
                <c:pt idx="27306">
                  <c:v>100.64682261</c:v>
                </c:pt>
                <c:pt idx="27307">
                  <c:v>100.57513829082</c:v>
                </c:pt>
                <c:pt idx="27308">
                  <c:v>100.11692132424</c:v>
                </c:pt>
                <c:pt idx="27309">
                  <c:v>99.95575116767979</c:v>
                </c:pt>
                <c:pt idx="27310">
                  <c:v>99.97342495146</c:v>
                </c:pt>
                <c:pt idx="27311">
                  <c:v>99.82379104619976</c:v>
                </c:pt>
                <c:pt idx="27312">
                  <c:v>99.33828975305985</c:v>
                </c:pt>
                <c:pt idx="27313">
                  <c:v>99.70540252211985</c:v>
                </c:pt>
                <c:pt idx="27314">
                  <c:v>99.5136955253401</c:v>
                </c:pt>
                <c:pt idx="27315">
                  <c:v>99.36278277551978</c:v>
                </c:pt>
                <c:pt idx="27316">
                  <c:v>99.1475838372</c:v>
                </c:pt>
                <c:pt idx="27317">
                  <c:v>98.62444264086001</c:v>
                </c:pt>
                <c:pt idx="27318">
                  <c:v>98.90333600693984</c:v>
                </c:pt>
                <c:pt idx="27319">
                  <c:v>98.705626569</c:v>
                </c:pt>
                <c:pt idx="27320">
                  <c:v>98.7172242730201</c:v>
                </c:pt>
                <c:pt idx="27321">
                  <c:v>98.2811712861</c:v>
                </c:pt>
                <c:pt idx="27322">
                  <c:v>98.06032796759995</c:v>
                </c:pt>
                <c:pt idx="27323">
                  <c:v>98.08915527089998</c:v>
                </c:pt>
                <c:pt idx="27324">
                  <c:v>97.67616252593986</c:v>
                </c:pt>
                <c:pt idx="27325">
                  <c:v>97.47253639655968</c:v>
                </c:pt>
                <c:pt idx="27326">
                  <c:v>97.80609767939998</c:v>
                </c:pt>
                <c:pt idx="27393">
                  <c:v>77.07057959104</c:v>
                </c:pt>
                <c:pt idx="27667">
                  <c:v>79.60436730819985</c:v>
                </c:pt>
                <c:pt idx="27668">
                  <c:v>89.79951416479998</c:v>
                </c:pt>
                <c:pt idx="27669">
                  <c:v>106.5434661334</c:v>
                </c:pt>
                <c:pt idx="27670">
                  <c:v>108.6812007698</c:v>
                </c:pt>
                <c:pt idx="27671">
                  <c:v>108.71044546688</c:v>
                </c:pt>
                <c:pt idx="27672">
                  <c:v>108.348364196</c:v>
                </c:pt>
                <c:pt idx="27673">
                  <c:v>108.42184622416</c:v>
                </c:pt>
                <c:pt idx="27674">
                  <c:v>108.0987659516</c:v>
                </c:pt>
                <c:pt idx="27675">
                  <c:v>110.3068970994</c:v>
                </c:pt>
                <c:pt idx="27676">
                  <c:v>110.5315368988</c:v>
                </c:pt>
                <c:pt idx="27677">
                  <c:v>110.19176822136</c:v>
                </c:pt>
                <c:pt idx="27678">
                  <c:v>109.7564500824</c:v>
                </c:pt>
                <c:pt idx="27679">
                  <c:v>109.8390704708</c:v>
                </c:pt>
                <c:pt idx="27680">
                  <c:v>109.90190141264</c:v>
                </c:pt>
                <c:pt idx="27681">
                  <c:v>109.3404530084</c:v>
                </c:pt>
                <c:pt idx="27682">
                  <c:v>109.30682671744</c:v>
                </c:pt>
                <c:pt idx="27683">
                  <c:v>109.01183321968</c:v>
                </c:pt>
                <c:pt idx="27684">
                  <c:v>108.655594963</c:v>
                </c:pt>
                <c:pt idx="27685">
                  <c:v>108.5211839346</c:v>
                </c:pt>
                <c:pt idx="27686">
                  <c:v>108.15939979936</c:v>
                </c:pt>
                <c:pt idx="27687">
                  <c:v>108.2203740766</c:v>
                </c:pt>
                <c:pt idx="27688">
                  <c:v>108.70238076256</c:v>
                </c:pt>
                <c:pt idx="27689">
                  <c:v>110.1533011732</c:v>
                </c:pt>
                <c:pt idx="27690">
                  <c:v>109.76919464784</c:v>
                </c:pt>
                <c:pt idx="27691">
                  <c:v>109.7948587926</c:v>
                </c:pt>
                <c:pt idx="27692">
                  <c:v>109.18173152476</c:v>
                </c:pt>
                <c:pt idx="27693">
                  <c:v>109.25814003312</c:v>
                </c:pt>
                <c:pt idx="27694">
                  <c:v>109.07928256992</c:v>
                </c:pt>
                <c:pt idx="27695">
                  <c:v>108.69081055164</c:v>
                </c:pt>
                <c:pt idx="27696">
                  <c:v>108.72152880368</c:v>
                </c:pt>
                <c:pt idx="27697">
                  <c:v>108.54907991408</c:v>
                </c:pt>
                <c:pt idx="27698">
                  <c:v>107.98483788128</c:v>
                </c:pt>
                <c:pt idx="27699">
                  <c:v>108.25521768464</c:v>
                </c:pt>
                <c:pt idx="27700">
                  <c:v>108.10191683616</c:v>
                </c:pt>
                <c:pt idx="27701">
                  <c:v>107.50755409376</c:v>
                </c:pt>
                <c:pt idx="27702">
                  <c:v>109.95319538184</c:v>
                </c:pt>
                <c:pt idx="27703">
                  <c:v>109.73006358136</c:v>
                </c:pt>
                <c:pt idx="27704">
                  <c:v>109.39753753544</c:v>
                </c:pt>
                <c:pt idx="27705">
                  <c:v>109.27024638264</c:v>
                </c:pt>
                <c:pt idx="27706">
                  <c:v>109.14933913264</c:v>
                </c:pt>
                <c:pt idx="27707">
                  <c:v>108.728866903</c:v>
                </c:pt>
                <c:pt idx="27708">
                  <c:v>108.8120756132</c:v>
                </c:pt>
                <c:pt idx="27709">
                  <c:v>108.2521271936</c:v>
                </c:pt>
                <c:pt idx="27710">
                  <c:v>108.61479367152</c:v>
                </c:pt>
                <c:pt idx="27711">
                  <c:v>108.25250535484</c:v>
                </c:pt>
                <c:pt idx="27712">
                  <c:v>107.8781272704</c:v>
                </c:pt>
                <c:pt idx="27713">
                  <c:v>107.7069675776</c:v>
                </c:pt>
                <c:pt idx="27714">
                  <c:v>107.611887424</c:v>
                </c:pt>
                <c:pt idx="27715">
                  <c:v>107.3963672704</c:v>
                </c:pt>
                <c:pt idx="27716">
                  <c:v>107.74936859376</c:v>
                </c:pt>
                <c:pt idx="27717">
                  <c:v>107.1491665792</c:v>
                </c:pt>
                <c:pt idx="27718">
                  <c:v>109.39571900864</c:v>
                </c:pt>
                <c:pt idx="27719">
                  <c:v>108.9810878848</c:v>
                </c:pt>
                <c:pt idx="27720">
                  <c:v>108.9557280384</c:v>
                </c:pt>
                <c:pt idx="27721">
                  <c:v>108.8796484992</c:v>
                </c:pt>
                <c:pt idx="27722">
                  <c:v>108.809928192</c:v>
                </c:pt>
                <c:pt idx="27723">
                  <c:v>108.9638425856</c:v>
                </c:pt>
                <c:pt idx="27724">
                  <c:v>108.6514484224</c:v>
                </c:pt>
                <c:pt idx="27725">
                  <c:v>108.5436883456</c:v>
                </c:pt>
                <c:pt idx="27726">
                  <c:v>108.307867177</c:v>
                </c:pt>
                <c:pt idx="27727">
                  <c:v>108.07210585176</c:v>
                </c:pt>
                <c:pt idx="27728">
                  <c:v>108.02158292728</c:v>
                </c:pt>
                <c:pt idx="27729">
                  <c:v>108.14969482052</c:v>
                </c:pt>
                <c:pt idx="27730">
                  <c:v>107.88897944616</c:v>
                </c:pt>
                <c:pt idx="27731">
                  <c:v>87.62644577495976</c:v>
                </c:pt>
                <c:pt idx="27777">
                  <c:v>82.64630472994</c:v>
                </c:pt>
                <c:pt idx="27778">
                  <c:v>102.82163104773</c:v>
                </c:pt>
                <c:pt idx="27779">
                  <c:v>102.59393754995</c:v>
                </c:pt>
                <c:pt idx="27780">
                  <c:v>102.4013272758</c:v>
                </c:pt>
                <c:pt idx="27781">
                  <c:v>102.17413762507</c:v>
                </c:pt>
                <c:pt idx="27782">
                  <c:v>102.13206394699</c:v>
                </c:pt>
                <c:pt idx="27783">
                  <c:v>102.12004811358</c:v>
                </c:pt>
                <c:pt idx="27784">
                  <c:v>101.89902029069</c:v>
                </c:pt>
                <c:pt idx="27785">
                  <c:v>102.06599512438</c:v>
                </c:pt>
                <c:pt idx="27786">
                  <c:v>101.80910423418</c:v>
                </c:pt>
                <c:pt idx="27787">
                  <c:v>101.73719325749</c:v>
                </c:pt>
                <c:pt idx="27788">
                  <c:v>101.68321446556</c:v>
                </c:pt>
                <c:pt idx="27789">
                  <c:v>101.60528964642</c:v>
                </c:pt>
                <c:pt idx="27790">
                  <c:v>101.11688253282</c:v>
                </c:pt>
                <c:pt idx="27791">
                  <c:v>101.53935606465</c:v>
                </c:pt>
                <c:pt idx="27792">
                  <c:v>101.40147505866</c:v>
                </c:pt>
                <c:pt idx="27793">
                  <c:v>101.43147137585</c:v>
                </c:pt>
                <c:pt idx="27794">
                  <c:v>101.2234462371</c:v>
                </c:pt>
                <c:pt idx="27795">
                  <c:v>101.371515189</c:v>
                </c:pt>
                <c:pt idx="27796">
                  <c:v>101.59146101041</c:v>
                </c:pt>
                <c:pt idx="27797">
                  <c:v>101.53337866973</c:v>
                </c:pt>
                <c:pt idx="27798">
                  <c:v>103.58952962715</c:v>
                </c:pt>
                <c:pt idx="27799">
                  <c:v>103.53555083522</c:v>
                </c:pt>
                <c:pt idx="27800">
                  <c:v>103.55953330996</c:v>
                </c:pt>
                <c:pt idx="27801">
                  <c:v>103.48160849082</c:v>
                </c:pt>
                <c:pt idx="27802">
                  <c:v>103.58576065586</c:v>
                </c:pt>
                <c:pt idx="27803">
                  <c:v>103.50164982199</c:v>
                </c:pt>
                <c:pt idx="27804">
                  <c:v>102.96605817897</c:v>
                </c:pt>
                <c:pt idx="27805">
                  <c:v>103.12320585301</c:v>
                </c:pt>
                <c:pt idx="27806">
                  <c:v>103.3644152436</c:v>
                </c:pt>
                <c:pt idx="27807">
                  <c:v>103.17725884221</c:v>
                </c:pt>
                <c:pt idx="27808">
                  <c:v>103.47878102485</c:v>
                </c:pt>
                <c:pt idx="27809">
                  <c:v>103.40653844815</c:v>
                </c:pt>
                <c:pt idx="27810">
                  <c:v>103.33429587145</c:v>
                </c:pt>
                <c:pt idx="27811">
                  <c:v>103.87672770566</c:v>
                </c:pt>
                <c:pt idx="27812">
                  <c:v>103.55098908889</c:v>
                </c:pt>
                <c:pt idx="27813">
                  <c:v>103.70108996156</c:v>
                </c:pt>
                <c:pt idx="27814">
                  <c:v>104.17694175105</c:v>
                </c:pt>
                <c:pt idx="27815">
                  <c:v>103.9359165691</c:v>
                </c:pt>
                <c:pt idx="27816">
                  <c:v>104.13435133185</c:v>
                </c:pt>
                <c:pt idx="27817">
                  <c:v>104.27790939972</c:v>
                </c:pt>
                <c:pt idx="27818">
                  <c:v>104.40898438418</c:v>
                </c:pt>
                <c:pt idx="27819">
                  <c:v>104.30519582966</c:v>
                </c:pt>
                <c:pt idx="27820">
                  <c:v>104.42960491495</c:v>
                </c:pt>
                <c:pt idx="27821">
                  <c:v>104.73885934575</c:v>
                </c:pt>
                <c:pt idx="27822">
                  <c:v>104.6467300942</c:v>
                </c:pt>
                <c:pt idx="27823">
                  <c:v>104.73311181018</c:v>
                </c:pt>
                <c:pt idx="27824">
                  <c:v>104.79436793567</c:v>
                </c:pt>
                <c:pt idx="27825">
                  <c:v>104.68953423635</c:v>
                </c:pt>
                <c:pt idx="27826">
                  <c:v>104.82411467633</c:v>
                </c:pt>
                <c:pt idx="27827">
                  <c:v>106.07287904997</c:v>
                </c:pt>
                <c:pt idx="27828">
                  <c:v>107.37062298963</c:v>
                </c:pt>
                <c:pt idx="27829">
                  <c:v>107.18415129149</c:v>
                </c:pt>
                <c:pt idx="27830">
                  <c:v>107.12198146104</c:v>
                </c:pt>
                <c:pt idx="27831">
                  <c:v>107.47092353123</c:v>
                </c:pt>
                <c:pt idx="27832">
                  <c:v>107.15950099743</c:v>
                </c:pt>
                <c:pt idx="27833">
                  <c:v>107.40850774038</c:v>
                </c:pt>
                <c:pt idx="27834">
                  <c:v>107.38354142404</c:v>
                </c:pt>
                <c:pt idx="27835">
                  <c:v>107.38354142404</c:v>
                </c:pt>
                <c:pt idx="27836">
                  <c:v>107.29619725958</c:v>
                </c:pt>
                <c:pt idx="27837">
                  <c:v>107.54984911125</c:v>
                </c:pt>
                <c:pt idx="27838">
                  <c:v>107.25121707398</c:v>
                </c:pt>
                <c:pt idx="27839">
                  <c:v>107.18244343457</c:v>
                </c:pt>
                <c:pt idx="27840">
                  <c:v>108.7796463644</c:v>
                </c:pt>
                <c:pt idx="27841">
                  <c:v>111.972453086</c:v>
                </c:pt>
                <c:pt idx="27842">
                  <c:v>120.3408006823</c:v>
                </c:pt>
                <c:pt idx="27843">
                  <c:v>131.88589452792</c:v>
                </c:pt>
                <c:pt idx="27844">
                  <c:v>129.33360125376</c:v>
                </c:pt>
                <c:pt idx="27845">
                  <c:v>123.27694081521</c:v>
                </c:pt>
                <c:pt idx="27846">
                  <c:v>123.12522908075</c:v>
                </c:pt>
                <c:pt idx="27847">
                  <c:v>124.08561304529</c:v>
                </c:pt>
                <c:pt idx="27848">
                  <c:v>125.1620955563099</c:v>
                </c:pt>
                <c:pt idx="27849">
                  <c:v>125.12537592033</c:v>
                </c:pt>
                <c:pt idx="27850">
                  <c:v>124.98577876408</c:v>
                </c:pt>
                <c:pt idx="27851">
                  <c:v>125.08456265325</c:v>
                </c:pt>
                <c:pt idx="27852">
                  <c:v>124.8858463334</c:v>
                </c:pt>
                <c:pt idx="27853">
                  <c:v>125.31947546451</c:v>
                </c:pt>
                <c:pt idx="27854">
                  <c:v>130.02129022032</c:v>
                </c:pt>
                <c:pt idx="27855">
                  <c:v>131.92542813744</c:v>
                </c:pt>
                <c:pt idx="27856">
                  <c:v>132.5992110336</c:v>
                </c:pt>
                <c:pt idx="27857">
                  <c:v>132.84670467408</c:v>
                </c:pt>
                <c:pt idx="27858">
                  <c:v>131.92689619632</c:v>
                </c:pt>
                <c:pt idx="27859">
                  <c:v>131.13191760864</c:v>
                </c:pt>
                <c:pt idx="27860">
                  <c:v>129.1473014622</c:v>
                </c:pt>
                <c:pt idx="27861">
                  <c:v>127.79083795387</c:v>
                </c:pt>
                <c:pt idx="27862">
                  <c:v>126.93187947566</c:v>
                </c:pt>
                <c:pt idx="27863">
                  <c:v>127.40141479124</c:v>
                </c:pt>
                <c:pt idx="27864">
                  <c:v>126.4033631887</c:v>
                </c:pt>
                <c:pt idx="27865">
                  <c:v>125.6438410324</c:v>
                </c:pt>
                <c:pt idx="27866">
                  <c:v>125.66210999748</c:v>
                </c:pt>
                <c:pt idx="27867">
                  <c:v>126.3149868754</c:v>
                </c:pt>
                <c:pt idx="27868">
                  <c:v>124.73259028525</c:v>
                </c:pt>
                <c:pt idx="27869">
                  <c:v>123.81606403564</c:v>
                </c:pt>
                <c:pt idx="27870">
                  <c:v>124.42451883761</c:v>
                </c:pt>
                <c:pt idx="27871">
                  <c:v>124.21915273796</c:v>
                </c:pt>
                <c:pt idx="27872">
                  <c:v>126.00392800646</c:v>
                </c:pt>
                <c:pt idx="27873">
                  <c:v>128.84461264824</c:v>
                </c:pt>
                <c:pt idx="27874">
                  <c:v>127.0348105255</c:v>
                </c:pt>
                <c:pt idx="27875">
                  <c:v>125.68846618665</c:v>
                </c:pt>
                <c:pt idx="27876">
                  <c:v>126.66089996799</c:v>
                </c:pt>
                <c:pt idx="27877">
                  <c:v>129.5241670574401</c:v>
                </c:pt>
                <c:pt idx="27878">
                  <c:v>134.72439128018</c:v>
                </c:pt>
                <c:pt idx="27879">
                  <c:v>135.46714628356</c:v>
                </c:pt>
                <c:pt idx="27880">
                  <c:v>132.23039553312</c:v>
                </c:pt>
                <c:pt idx="27881">
                  <c:v>128.81598078888</c:v>
                </c:pt>
                <c:pt idx="27882">
                  <c:v>131.35954697868</c:v>
                </c:pt>
                <c:pt idx="27883">
                  <c:v>131.08354051104</c:v>
                </c:pt>
                <c:pt idx="27884">
                  <c:v>128.860570737</c:v>
                </c:pt>
                <c:pt idx="27885">
                  <c:v>128.05027449192</c:v>
                </c:pt>
                <c:pt idx="27886">
                  <c:v>128.58142271436</c:v>
                </c:pt>
                <c:pt idx="27887">
                  <c:v>129.0964478054401</c:v>
                </c:pt>
                <c:pt idx="27888">
                  <c:v>127.518278721</c:v>
                </c:pt>
                <c:pt idx="27889">
                  <c:v>127.54733471568</c:v>
                </c:pt>
                <c:pt idx="27890">
                  <c:v>126.75622347252</c:v>
                </c:pt>
                <c:pt idx="27891">
                  <c:v>128.48997558528</c:v>
                </c:pt>
                <c:pt idx="27892">
                  <c:v>129.6017935296</c:v>
                </c:pt>
                <c:pt idx="27893">
                  <c:v>128.77745830272</c:v>
                </c:pt>
                <c:pt idx="27894">
                  <c:v>127.71338923783</c:v>
                </c:pt>
                <c:pt idx="27895">
                  <c:v>128.82800493792</c:v>
                </c:pt>
                <c:pt idx="27896">
                  <c:v>128.5810665456</c:v>
                </c:pt>
                <c:pt idx="27897">
                  <c:v>128.42393220384</c:v>
                </c:pt>
                <c:pt idx="27898">
                  <c:v>131.42853694188</c:v>
                </c:pt>
                <c:pt idx="27899">
                  <c:v>133.75473891295</c:v>
                </c:pt>
                <c:pt idx="27900">
                  <c:v>132.3758840676</c:v>
                </c:pt>
                <c:pt idx="27901">
                  <c:v>127.5928809768</c:v>
                </c:pt>
                <c:pt idx="27902">
                  <c:v>126.07393933552</c:v>
                </c:pt>
                <c:pt idx="27903">
                  <c:v>127.1665702008</c:v>
                </c:pt>
                <c:pt idx="27904">
                  <c:v>126.89808885048</c:v>
                </c:pt>
                <c:pt idx="27905">
                  <c:v>125.10924777313</c:v>
                </c:pt>
                <c:pt idx="27906">
                  <c:v>125.34906581005</c:v>
                </c:pt>
                <c:pt idx="27907">
                  <c:v>127.8767085959999</c:v>
                </c:pt>
                <c:pt idx="27908">
                  <c:v>129.788683872</c:v>
                </c:pt>
                <c:pt idx="27909">
                  <c:v>130.2796598226</c:v>
                </c:pt>
                <c:pt idx="27910">
                  <c:v>128.4493496976</c:v>
                </c:pt>
                <c:pt idx="27911">
                  <c:v>133.58071379866</c:v>
                </c:pt>
                <c:pt idx="27912">
                  <c:v>129.01868117424</c:v>
                </c:pt>
                <c:pt idx="27913">
                  <c:v>119.7713147813</c:v>
                </c:pt>
                <c:pt idx="27914">
                  <c:v>117.75278041374</c:v>
                </c:pt>
                <c:pt idx="27915">
                  <c:v>116.68557458091</c:v>
                </c:pt>
                <c:pt idx="27916">
                  <c:v>117.55658515874</c:v>
                </c:pt>
                <c:pt idx="27917">
                  <c:v>126.74847004545</c:v>
                </c:pt>
                <c:pt idx="27918">
                  <c:v>130.8283133150401</c:v>
                </c:pt>
                <c:pt idx="27919">
                  <c:v>123.8977052155</c:v>
                </c:pt>
                <c:pt idx="27920">
                  <c:v>124.97088661811</c:v>
                </c:pt>
                <c:pt idx="27921">
                  <c:v>127.18776207113</c:v>
                </c:pt>
                <c:pt idx="27922">
                  <c:v>128.26738650646</c:v>
                </c:pt>
                <c:pt idx="27923">
                  <c:v>131.0653308402</c:v>
                </c:pt>
                <c:pt idx="27924">
                  <c:v>132.948692709</c:v>
                </c:pt>
                <c:pt idx="27925">
                  <c:v>130.78092663168</c:v>
                </c:pt>
                <c:pt idx="27926">
                  <c:v>128.35809061416</c:v>
                </c:pt>
                <c:pt idx="27927">
                  <c:v>127.13565725646</c:v>
                </c:pt>
                <c:pt idx="27928">
                  <c:v>125.97510625427</c:v>
                </c:pt>
                <c:pt idx="27929">
                  <c:v>126.05914416275</c:v>
                </c:pt>
                <c:pt idx="27930">
                  <c:v>128.44565568396</c:v>
                </c:pt>
                <c:pt idx="27931">
                  <c:v>131.4391611945599</c:v>
                </c:pt>
                <c:pt idx="27932">
                  <c:v>133.73594511475</c:v>
                </c:pt>
                <c:pt idx="27933">
                  <c:v>132.69730154327</c:v>
                </c:pt>
                <c:pt idx="27934">
                  <c:v>129.379198641</c:v>
                </c:pt>
                <c:pt idx="27935">
                  <c:v>129.25690191876</c:v>
                </c:pt>
                <c:pt idx="27936">
                  <c:v>129.30411932712</c:v>
                </c:pt>
                <c:pt idx="27937">
                  <c:v>130.0449546082799</c:v>
                </c:pt>
                <c:pt idx="27938">
                  <c:v>127.67304322075</c:v>
                </c:pt>
                <c:pt idx="27939">
                  <c:v>125.12017625324</c:v>
                </c:pt>
                <c:pt idx="27940">
                  <c:v>124.1163353585</c:v>
                </c:pt>
                <c:pt idx="27941">
                  <c:v>123.97884082725</c:v>
                </c:pt>
                <c:pt idx="27942">
                  <c:v>122.16508347336</c:v>
                </c:pt>
                <c:pt idx="27943">
                  <c:v>120.3478202267</c:v>
                </c:pt>
                <c:pt idx="27944">
                  <c:v>118.052112149</c:v>
                </c:pt>
                <c:pt idx="27945">
                  <c:v>114.83018561343</c:v>
                </c:pt>
                <c:pt idx="27946">
                  <c:v>112.62057492867</c:v>
                </c:pt>
                <c:pt idx="27947">
                  <c:v>110.14111328016</c:v>
                </c:pt>
                <c:pt idx="27948">
                  <c:v>108.5682279552</c:v>
                </c:pt>
                <c:pt idx="27949">
                  <c:v>107.85237092212</c:v>
                </c:pt>
                <c:pt idx="27950">
                  <c:v>106.8722460014</c:v>
                </c:pt>
                <c:pt idx="27951">
                  <c:v>106.5442202832</c:v>
                </c:pt>
                <c:pt idx="27952">
                  <c:v>107.09314809984</c:v>
                </c:pt>
                <c:pt idx="27953">
                  <c:v>106.57602098528</c:v>
                </c:pt>
                <c:pt idx="27954">
                  <c:v>106.25488312704</c:v>
                </c:pt>
                <c:pt idx="27955">
                  <c:v>108.89928437064</c:v>
                </c:pt>
                <c:pt idx="27956">
                  <c:v>108.58637384012</c:v>
                </c:pt>
                <c:pt idx="27957">
                  <c:v>108.50445312036</c:v>
                </c:pt>
                <c:pt idx="27958">
                  <c:v>108.35321781592</c:v>
                </c:pt>
                <c:pt idx="27959">
                  <c:v>88.84853815859968</c:v>
                </c:pt>
                <c:pt idx="28004">
                  <c:v>95.57183647871987</c:v>
                </c:pt>
                <c:pt idx="28005">
                  <c:v>92.56811643740001</c:v>
                </c:pt>
                <c:pt idx="28006">
                  <c:v>99.0995634256201</c:v>
                </c:pt>
                <c:pt idx="28007">
                  <c:v>113.01244024875</c:v>
                </c:pt>
                <c:pt idx="28008">
                  <c:v>119.93618667204</c:v>
                </c:pt>
                <c:pt idx="28009">
                  <c:v>125.31703704792</c:v>
                </c:pt>
                <c:pt idx="28010">
                  <c:v>124.151501526</c:v>
                </c:pt>
                <c:pt idx="28011">
                  <c:v>116.980279218</c:v>
                </c:pt>
                <c:pt idx="28012">
                  <c:v>107.6881150224</c:v>
                </c:pt>
                <c:pt idx="28013">
                  <c:v>107.32541988676</c:v>
                </c:pt>
                <c:pt idx="28014">
                  <c:v>103.26276490656</c:v>
                </c:pt>
                <c:pt idx="28027">
                  <c:v>101.530371672</c:v>
                </c:pt>
                <c:pt idx="28028">
                  <c:v>111.94364560536</c:v>
                </c:pt>
                <c:pt idx="28029">
                  <c:v>126.9217625022</c:v>
                </c:pt>
                <c:pt idx="28030">
                  <c:v>130.26389991552</c:v>
                </c:pt>
                <c:pt idx="28031">
                  <c:v>129.433911237</c:v>
                </c:pt>
                <c:pt idx="28032">
                  <c:v>131.1335633318399</c:v>
                </c:pt>
                <c:pt idx="28033">
                  <c:v>129.0642212826</c:v>
                </c:pt>
                <c:pt idx="28034">
                  <c:v>129.86509389552</c:v>
                </c:pt>
                <c:pt idx="28035">
                  <c:v>132.85862578964</c:v>
                </c:pt>
                <c:pt idx="28036">
                  <c:v>131.13646788552</c:v>
                </c:pt>
                <c:pt idx="28037">
                  <c:v>130.15380156768</c:v>
                </c:pt>
                <c:pt idx="28038">
                  <c:v>130.11549908184</c:v>
                </c:pt>
                <c:pt idx="28039">
                  <c:v>131.0602571538</c:v>
                </c:pt>
                <c:pt idx="28040">
                  <c:v>134.08243431491</c:v>
                </c:pt>
                <c:pt idx="28041">
                  <c:v>135.42340065894</c:v>
                </c:pt>
                <c:pt idx="28042">
                  <c:v>134.88698423893</c:v>
                </c:pt>
                <c:pt idx="28043">
                  <c:v>134.74364498266</c:v>
                </c:pt>
                <c:pt idx="28044">
                  <c:v>132.7059556203199</c:v>
                </c:pt>
                <c:pt idx="28045">
                  <c:v>130.00196737392</c:v>
                </c:pt>
                <c:pt idx="28046">
                  <c:v>128.60596759728</c:v>
                </c:pt>
                <c:pt idx="28047">
                  <c:v>125.2726985334</c:v>
                </c:pt>
                <c:pt idx="28048">
                  <c:v>120.31946935904</c:v>
                </c:pt>
                <c:pt idx="28049">
                  <c:v>117.5457124233</c:v>
                </c:pt>
                <c:pt idx="28050">
                  <c:v>114.94419041427</c:v>
                </c:pt>
                <c:pt idx="28051">
                  <c:v>113.61806510403</c:v>
                </c:pt>
                <c:pt idx="28052">
                  <c:v>111.66718189112</c:v>
                </c:pt>
                <c:pt idx="28053">
                  <c:v>110.52250714444</c:v>
                </c:pt>
                <c:pt idx="28054">
                  <c:v>109.81980972696</c:v>
                </c:pt>
                <c:pt idx="28055">
                  <c:v>109.622039054</c:v>
                </c:pt>
                <c:pt idx="28056">
                  <c:v>109.90190141264</c:v>
                </c:pt>
                <c:pt idx="28057">
                  <c:v>109.60178122584</c:v>
                </c:pt>
                <c:pt idx="28058">
                  <c:v>109.321229196</c:v>
                </c:pt>
                <c:pt idx="28059">
                  <c:v>109.2828204858</c:v>
                </c:pt>
                <c:pt idx="28060">
                  <c:v>109.1868181676</c:v>
                </c:pt>
                <c:pt idx="28061">
                  <c:v>109.1292245596</c:v>
                </c:pt>
                <c:pt idx="28062">
                  <c:v>109.22346746576</c:v>
                </c:pt>
                <c:pt idx="28063">
                  <c:v>109.1657242236</c:v>
                </c:pt>
                <c:pt idx="28064">
                  <c:v>109.12724172528</c:v>
                </c:pt>
                <c:pt idx="28065">
                  <c:v>108.898811213</c:v>
                </c:pt>
                <c:pt idx="28066">
                  <c:v>109.1080199708</c:v>
                </c:pt>
                <c:pt idx="28067">
                  <c:v>108.8475995994</c:v>
                </c:pt>
                <c:pt idx="28068">
                  <c:v>109.1951533536</c:v>
                </c:pt>
                <c:pt idx="28069">
                  <c:v>108.713188571</c:v>
                </c:pt>
                <c:pt idx="28070">
                  <c:v>108.85150897136</c:v>
                </c:pt>
                <c:pt idx="28071">
                  <c:v>108.78737147416</c:v>
                </c:pt>
                <c:pt idx="28072">
                  <c:v>108.67196296856</c:v>
                </c:pt>
                <c:pt idx="28073">
                  <c:v>108.4316025254</c:v>
                </c:pt>
                <c:pt idx="28074">
                  <c:v>108.60143121632</c:v>
                </c:pt>
                <c:pt idx="28075">
                  <c:v>108.65270222472</c:v>
                </c:pt>
                <c:pt idx="28076">
                  <c:v>108.8289272286</c:v>
                </c:pt>
                <c:pt idx="28077">
                  <c:v>108.82252071292</c:v>
                </c:pt>
                <c:pt idx="28078">
                  <c:v>109.08225033728</c:v>
                </c:pt>
                <c:pt idx="28079">
                  <c:v>109.12733832704</c:v>
                </c:pt>
                <c:pt idx="28080">
                  <c:v>109.14021501856</c:v>
                </c:pt>
                <c:pt idx="28081">
                  <c:v>109.21101725248</c:v>
                </c:pt>
                <c:pt idx="28082">
                  <c:v>109.27540071008</c:v>
                </c:pt>
                <c:pt idx="28083">
                  <c:v>109.51636356932</c:v>
                </c:pt>
                <c:pt idx="28084">
                  <c:v>109.2882774016</c:v>
                </c:pt>
                <c:pt idx="28085">
                  <c:v>109.26894279488</c:v>
                </c:pt>
                <c:pt idx="28086">
                  <c:v>109.31399164576</c:v>
                </c:pt>
                <c:pt idx="28087">
                  <c:v>109.346202944</c:v>
                </c:pt>
                <c:pt idx="28088">
                  <c:v>109.39125179488</c:v>
                </c:pt>
                <c:pt idx="28089">
                  <c:v>109.65823851884</c:v>
                </c:pt>
                <c:pt idx="28090">
                  <c:v>109.48780741184</c:v>
                </c:pt>
                <c:pt idx="28091">
                  <c:v>109.48138863552</c:v>
                </c:pt>
                <c:pt idx="28092">
                  <c:v>109.71631391968</c:v>
                </c:pt>
                <c:pt idx="28093">
                  <c:v>109.7936824314</c:v>
                </c:pt>
                <c:pt idx="28094">
                  <c:v>110.0353361872</c:v>
                </c:pt>
                <c:pt idx="28095">
                  <c:v>109.8581888692</c:v>
                </c:pt>
                <c:pt idx="28096">
                  <c:v>110.0482620708</c:v>
                </c:pt>
                <c:pt idx="28097">
                  <c:v>109.68091864576</c:v>
                </c:pt>
                <c:pt idx="28098">
                  <c:v>110.15487926944</c:v>
                </c:pt>
                <c:pt idx="28099">
                  <c:v>110.15487926944</c:v>
                </c:pt>
                <c:pt idx="28100">
                  <c:v>110.21291545664</c:v>
                </c:pt>
                <c:pt idx="28101">
                  <c:v>109.99633887968</c:v>
                </c:pt>
                <c:pt idx="28102">
                  <c:v>110.23871803176</c:v>
                </c:pt>
                <c:pt idx="28103">
                  <c:v>110.2258167442</c:v>
                </c:pt>
                <c:pt idx="28104">
                  <c:v>110.4682550668</c:v>
                </c:pt>
                <c:pt idx="28105">
                  <c:v>110.5070327176</c:v>
                </c:pt>
                <c:pt idx="28106">
                  <c:v>110.616883084</c:v>
                </c:pt>
                <c:pt idx="28107">
                  <c:v>110.36326587968</c:v>
                </c:pt>
                <c:pt idx="28108">
                  <c:v>110.24741479488</c:v>
                </c:pt>
                <c:pt idx="28109">
                  <c:v>110.1379824864</c:v>
                </c:pt>
                <c:pt idx="28110">
                  <c:v>110.36126065676</c:v>
                </c:pt>
                <c:pt idx="28111">
                  <c:v>110.17015464576</c:v>
                </c:pt>
                <c:pt idx="28112">
                  <c:v>110.38059298128</c:v>
                </c:pt>
                <c:pt idx="28113">
                  <c:v>110.38706323188</c:v>
                </c:pt>
                <c:pt idx="28114">
                  <c:v>110.42576709456</c:v>
                </c:pt>
                <c:pt idx="28115">
                  <c:v>110.22808018816</c:v>
                </c:pt>
                <c:pt idx="28116">
                  <c:v>110.27316817792</c:v>
                </c:pt>
                <c:pt idx="28117">
                  <c:v>110.2602914864</c:v>
                </c:pt>
                <c:pt idx="28118">
                  <c:v>110.29892156096</c:v>
                </c:pt>
                <c:pt idx="28119">
                  <c:v>110.08823726504</c:v>
                </c:pt>
                <c:pt idx="28120">
                  <c:v>110.3826004864</c:v>
                </c:pt>
                <c:pt idx="28121">
                  <c:v>110.33751249664</c:v>
                </c:pt>
                <c:pt idx="28122">
                  <c:v>110.2295712512</c:v>
                </c:pt>
                <c:pt idx="28123">
                  <c:v>110.54353956096</c:v>
                </c:pt>
                <c:pt idx="28124">
                  <c:v>110.44801781024</c:v>
                </c:pt>
                <c:pt idx="28125">
                  <c:v>110.99330610628</c:v>
                </c:pt>
                <c:pt idx="28126">
                  <c:v>110.9876875712</c:v>
                </c:pt>
                <c:pt idx="28127">
                  <c:v>111.09070110336</c:v>
                </c:pt>
                <c:pt idx="28128">
                  <c:v>111.07782441184</c:v>
                </c:pt>
                <c:pt idx="28129">
                  <c:v>111.0456131136</c:v>
                </c:pt>
                <c:pt idx="28130">
                  <c:v>110.9042086036</c:v>
                </c:pt>
                <c:pt idx="28131">
                  <c:v>111.13574995424</c:v>
                </c:pt>
                <c:pt idx="28132">
                  <c:v>108.62973928072</c:v>
                </c:pt>
                <c:pt idx="28133">
                  <c:v>111.1679221136</c:v>
                </c:pt>
                <c:pt idx="28134">
                  <c:v>109.07779821956</c:v>
                </c:pt>
                <c:pt idx="28135">
                  <c:v>109.05007817792</c:v>
                </c:pt>
                <c:pt idx="28136">
                  <c:v>108.98311331024</c:v>
                </c:pt>
                <c:pt idx="28137">
                  <c:v>109.14374497168</c:v>
                </c:pt>
                <c:pt idx="28450">
                  <c:v>79.35660291791987</c:v>
                </c:pt>
                <c:pt idx="28452">
                  <c:v>86.10402197759987</c:v>
                </c:pt>
                <c:pt idx="28453">
                  <c:v>88.55587746399976</c:v>
                </c:pt>
                <c:pt idx="28454">
                  <c:v>95.37311631519982</c:v>
                </c:pt>
                <c:pt idx="28455">
                  <c:v>104.52218117576</c:v>
                </c:pt>
                <c:pt idx="28456">
                  <c:v>111.32634369712</c:v>
                </c:pt>
                <c:pt idx="28457">
                  <c:v>110.8921230098</c:v>
                </c:pt>
                <c:pt idx="28458">
                  <c:v>111.06380829056</c:v>
                </c:pt>
                <c:pt idx="28459">
                  <c:v>111.02488306352</c:v>
                </c:pt>
                <c:pt idx="28460">
                  <c:v>111.03139032032</c:v>
                </c:pt>
                <c:pt idx="28461">
                  <c:v>111.27434501024</c:v>
                </c:pt>
                <c:pt idx="28462">
                  <c:v>110.98595783648</c:v>
                </c:pt>
                <c:pt idx="28463">
                  <c:v>111.22234632336</c:v>
                </c:pt>
                <c:pt idx="28464">
                  <c:v>111.23534599508</c:v>
                </c:pt>
                <c:pt idx="28465">
                  <c:v>111.23534599508</c:v>
                </c:pt>
                <c:pt idx="28466">
                  <c:v>111.26786493072</c:v>
                </c:pt>
                <c:pt idx="28467">
                  <c:v>111.32634369712</c:v>
                </c:pt>
                <c:pt idx="28468">
                  <c:v>111.14812656352</c:v>
                </c:pt>
                <c:pt idx="28469">
                  <c:v>111.35882312008</c:v>
                </c:pt>
                <c:pt idx="28470">
                  <c:v>111.1611016392</c:v>
                </c:pt>
                <c:pt idx="28471">
                  <c:v>111.3718227918</c:v>
                </c:pt>
                <c:pt idx="28472">
                  <c:v>111.21300194192</c:v>
                </c:pt>
                <c:pt idx="28473">
                  <c:v>111.66718189112</c:v>
                </c:pt>
                <c:pt idx="28474">
                  <c:v>111.4368211504</c:v>
                </c:pt>
                <c:pt idx="28475">
                  <c:v>111.46282049384</c:v>
                </c:pt>
                <c:pt idx="28476">
                  <c:v>111.26490224464</c:v>
                </c:pt>
                <c:pt idx="28477">
                  <c:v>111.56677835492</c:v>
                </c:pt>
                <c:pt idx="28478">
                  <c:v>111.59929729056</c:v>
                </c:pt>
                <c:pt idx="28479">
                  <c:v>111.63177671352</c:v>
                </c:pt>
                <c:pt idx="28480">
                  <c:v>111.63825679304</c:v>
                </c:pt>
                <c:pt idx="28481">
                  <c:v>111.70977474384</c:v>
                </c:pt>
                <c:pt idx="28482">
                  <c:v>111.97972472992</c:v>
                </c:pt>
                <c:pt idx="28483">
                  <c:v>111.8007329332</c:v>
                </c:pt>
                <c:pt idx="28484">
                  <c:v>112.05787033648</c:v>
                </c:pt>
                <c:pt idx="28485">
                  <c:v>111.88521104304</c:v>
                </c:pt>
                <c:pt idx="28486">
                  <c:v>112.0773869444</c:v>
                </c:pt>
                <c:pt idx="28487">
                  <c:v>111.96320907336</c:v>
                </c:pt>
                <c:pt idx="28488">
                  <c:v>109.75366000776</c:v>
                </c:pt>
                <c:pt idx="28489">
                  <c:v>109.90309696352</c:v>
                </c:pt>
                <c:pt idx="28490">
                  <c:v>110.05257343196</c:v>
                </c:pt>
                <c:pt idx="28491">
                  <c:v>110.24752899508</c:v>
                </c:pt>
                <c:pt idx="28492">
                  <c:v>110.599389872</c:v>
                </c:pt>
                <c:pt idx="28493">
                  <c:v>110.76866576544</c:v>
                </c:pt>
                <c:pt idx="28494">
                  <c:v>111.1278920298</c:v>
                </c:pt>
                <c:pt idx="28495">
                  <c:v>110.84543486884</c:v>
                </c:pt>
                <c:pt idx="28496">
                  <c:v>110.97539207336</c:v>
                </c:pt>
                <c:pt idx="28497">
                  <c:v>111.30907390888</c:v>
                </c:pt>
                <c:pt idx="28498">
                  <c:v>111.4002437832</c:v>
                </c:pt>
                <c:pt idx="28499">
                  <c:v>111.42629231872</c:v>
                </c:pt>
                <c:pt idx="28500">
                  <c:v>111.53044687336</c:v>
                </c:pt>
                <c:pt idx="28501">
                  <c:v>111.55649540888</c:v>
                </c:pt>
                <c:pt idx="28502">
                  <c:v>111.65415762336</c:v>
                </c:pt>
                <c:pt idx="28503">
                  <c:v>111.69323042664</c:v>
                </c:pt>
                <c:pt idx="28504">
                  <c:v>111.7648441056</c:v>
                </c:pt>
                <c:pt idx="28505">
                  <c:v>112.106398166</c:v>
                </c:pt>
                <c:pt idx="28506">
                  <c:v>111.96670046216</c:v>
                </c:pt>
                <c:pt idx="28507">
                  <c:v>112.05787033648</c:v>
                </c:pt>
                <c:pt idx="28508">
                  <c:v>112.14900062336</c:v>
                </c:pt>
                <c:pt idx="28509">
                  <c:v>112.4651824272</c:v>
                </c:pt>
                <c:pt idx="28510">
                  <c:v>112.29875990888</c:v>
                </c:pt>
                <c:pt idx="28511">
                  <c:v>109.94176331872</c:v>
                </c:pt>
                <c:pt idx="28512">
                  <c:v>110.377721179</c:v>
                </c:pt>
                <c:pt idx="28513">
                  <c:v>110.37148497992</c:v>
                </c:pt>
                <c:pt idx="28514">
                  <c:v>110.7886612332</c:v>
                </c:pt>
                <c:pt idx="28515">
                  <c:v>111.0104522556</c:v>
                </c:pt>
                <c:pt idx="28516">
                  <c:v>110.95096592664</c:v>
                </c:pt>
                <c:pt idx="28517">
                  <c:v>111.362731916</c:v>
                </c:pt>
                <c:pt idx="28518">
                  <c:v>111.6236695298</c:v>
                </c:pt>
                <c:pt idx="28519">
                  <c:v>111.54347114112</c:v>
                </c:pt>
                <c:pt idx="28520">
                  <c:v>112.0085515186</c:v>
                </c:pt>
                <c:pt idx="28521">
                  <c:v>112.23363857008</c:v>
                </c:pt>
                <c:pt idx="28522">
                  <c:v>112.49408433784</c:v>
                </c:pt>
                <c:pt idx="28523">
                  <c:v>112.7391689048</c:v>
                </c:pt>
                <c:pt idx="28524">
                  <c:v>110.07209269588</c:v>
                </c:pt>
                <c:pt idx="28525">
                  <c:v>110.24104891556</c:v>
                </c:pt>
                <c:pt idx="28526">
                  <c:v>110.44252407088</c:v>
                </c:pt>
                <c:pt idx="28527">
                  <c:v>110.82725517664</c:v>
                </c:pt>
                <c:pt idx="28528">
                  <c:v>110.6032522608</c:v>
                </c:pt>
                <c:pt idx="28529">
                  <c:v>111.10072521216</c:v>
                </c:pt>
                <c:pt idx="28530">
                  <c:v>111.1248685418</c:v>
                </c:pt>
                <c:pt idx="28531">
                  <c:v>111.35882312008</c:v>
                </c:pt>
                <c:pt idx="28532">
                  <c:v>111.53429893196</c:v>
                </c:pt>
                <c:pt idx="28533">
                  <c:v>111.96670046216</c:v>
                </c:pt>
                <c:pt idx="28534">
                  <c:v>111.91772997868</c:v>
                </c:pt>
                <c:pt idx="28535">
                  <c:v>111.68649360944</c:v>
                </c:pt>
                <c:pt idx="28536">
                  <c:v>111.79029421488</c:v>
                </c:pt>
                <c:pt idx="28537">
                  <c:v>111.87461248784</c:v>
                </c:pt>
                <c:pt idx="28538">
                  <c:v>112.00432380672</c:v>
                </c:pt>
                <c:pt idx="28539">
                  <c:v>110.674634896</c:v>
                </c:pt>
                <c:pt idx="28540">
                  <c:v>109.88327359328</c:v>
                </c:pt>
                <c:pt idx="28541">
                  <c:v>109.74618269588</c:v>
                </c:pt>
                <c:pt idx="28542">
                  <c:v>109.88214305052</c:v>
                </c:pt>
                <c:pt idx="28543">
                  <c:v>109.822078752</c:v>
                </c:pt>
                <c:pt idx="28544">
                  <c:v>109.72274495664</c:v>
                </c:pt>
                <c:pt idx="28545">
                  <c:v>109.80658371896</c:v>
                </c:pt>
                <c:pt idx="28546">
                  <c:v>109.713129944</c:v>
                </c:pt>
                <c:pt idx="28547">
                  <c:v>109.62299310336</c:v>
                </c:pt>
                <c:pt idx="28548">
                  <c:v>110.00006381872</c:v>
                </c:pt>
                <c:pt idx="28549">
                  <c:v>109.91265995424</c:v>
                </c:pt>
                <c:pt idx="28550">
                  <c:v>110.03496895424</c:v>
                </c:pt>
                <c:pt idx="28551">
                  <c:v>110.42576709456</c:v>
                </c:pt>
                <c:pt idx="28552">
                  <c:v>111.290852396</c:v>
                </c:pt>
                <c:pt idx="28553">
                  <c:v>112.49625588604</c:v>
                </c:pt>
                <c:pt idx="28554">
                  <c:v>114.20718538392</c:v>
                </c:pt>
                <c:pt idx="28555">
                  <c:v>117.36127145523</c:v>
                </c:pt>
                <c:pt idx="28556">
                  <c:v>120.70937044896</c:v>
                </c:pt>
                <c:pt idx="28557">
                  <c:v>121.44030430315</c:v>
                </c:pt>
                <c:pt idx="28558">
                  <c:v>123.5464707287</c:v>
                </c:pt>
                <c:pt idx="28559">
                  <c:v>125.76328567748</c:v>
                </c:pt>
                <c:pt idx="28560">
                  <c:v>127.4133351564</c:v>
                </c:pt>
                <c:pt idx="28561">
                  <c:v>129.92641251648</c:v>
                </c:pt>
                <c:pt idx="28562">
                  <c:v>132.58672963911</c:v>
                </c:pt>
                <c:pt idx="28563">
                  <c:v>134.55210771327</c:v>
                </c:pt>
                <c:pt idx="28564">
                  <c:v>135.09027007832</c:v>
                </c:pt>
                <c:pt idx="28565">
                  <c:v>133.4194687345</c:v>
                </c:pt>
                <c:pt idx="28566">
                  <c:v>132.89735413932</c:v>
                </c:pt>
                <c:pt idx="28567">
                  <c:v>132.99055242366</c:v>
                </c:pt>
                <c:pt idx="28568">
                  <c:v>133.9657394829</c:v>
                </c:pt>
                <c:pt idx="28569">
                  <c:v>134.1298457582</c:v>
                </c:pt>
                <c:pt idx="28570">
                  <c:v>132.83025988176</c:v>
                </c:pt>
                <c:pt idx="28571">
                  <c:v>131.28454255104</c:v>
                </c:pt>
                <c:pt idx="28572">
                  <c:v>131.77656107712</c:v>
                </c:pt>
                <c:pt idx="28573">
                  <c:v>131.9066871408</c:v>
                </c:pt>
                <c:pt idx="28574">
                  <c:v>132.4456489392</c:v>
                </c:pt>
                <c:pt idx="28575">
                  <c:v>134.21219600769</c:v>
                </c:pt>
                <c:pt idx="28576">
                  <c:v>131.85902236945</c:v>
                </c:pt>
                <c:pt idx="28577">
                  <c:v>131.95266338251</c:v>
                </c:pt>
                <c:pt idx="28578">
                  <c:v>131.3831416898</c:v>
                </c:pt>
                <c:pt idx="28579">
                  <c:v>131.92388087116</c:v>
                </c:pt>
                <c:pt idx="28580">
                  <c:v>131.79338439952</c:v>
                </c:pt>
                <c:pt idx="28581">
                  <c:v>131.71703138932</c:v>
                </c:pt>
                <c:pt idx="28582">
                  <c:v>118.59467548464</c:v>
                </c:pt>
                <c:pt idx="28682">
                  <c:v>92.40698518032002</c:v>
                </c:pt>
                <c:pt idx="28683">
                  <c:v>106.42853608726</c:v>
                </c:pt>
                <c:pt idx="28684">
                  <c:v>119.52623000812</c:v>
                </c:pt>
                <c:pt idx="28685">
                  <c:v>122.2162025596</c:v>
                </c:pt>
                <c:pt idx="28686">
                  <c:v>122.81455823598</c:v>
                </c:pt>
                <c:pt idx="28687">
                  <c:v>122.65603538742</c:v>
                </c:pt>
                <c:pt idx="28688">
                  <c:v>122.0358216701</c:v>
                </c:pt>
                <c:pt idx="28689">
                  <c:v>122.86515809646</c:v>
                </c:pt>
                <c:pt idx="28690">
                  <c:v>122.87960892467</c:v>
                </c:pt>
                <c:pt idx="28691">
                  <c:v>122.46131431451</c:v>
                </c:pt>
                <c:pt idx="28692">
                  <c:v>122.51887708506</c:v>
                </c:pt>
                <c:pt idx="28693">
                  <c:v>119.97271292136</c:v>
                </c:pt>
                <c:pt idx="28694">
                  <c:v>116.14595982924</c:v>
                </c:pt>
                <c:pt idx="28695">
                  <c:v>111.2001075488</c:v>
                </c:pt>
                <c:pt idx="28696">
                  <c:v>109.33648733976</c:v>
                </c:pt>
                <c:pt idx="28697">
                  <c:v>108.9179961108</c:v>
                </c:pt>
                <c:pt idx="28698">
                  <c:v>107.91616704</c:v>
                </c:pt>
                <c:pt idx="28699">
                  <c:v>107.06625854896</c:v>
                </c:pt>
                <c:pt idx="28700">
                  <c:v>105.41659895851</c:v>
                </c:pt>
                <c:pt idx="28701">
                  <c:v>103.56278199085</c:v>
                </c:pt>
                <c:pt idx="28702">
                  <c:v>102.5277334865</c:v>
                </c:pt>
                <c:pt idx="28703">
                  <c:v>101.5341600126</c:v>
                </c:pt>
                <c:pt idx="28704">
                  <c:v>101.57588920812</c:v>
                </c:pt>
                <c:pt idx="28705">
                  <c:v>101.10318569694</c:v>
                </c:pt>
                <c:pt idx="28706">
                  <c:v>100.63096098822</c:v>
                </c:pt>
                <c:pt idx="28707">
                  <c:v>99.42114023622</c:v>
                </c:pt>
                <c:pt idx="28708">
                  <c:v>98.17556712659963</c:v>
                </c:pt>
                <c:pt idx="28709">
                  <c:v>96.77122714244987</c:v>
                </c:pt>
                <c:pt idx="28710">
                  <c:v>96.14782095868998</c:v>
                </c:pt>
                <c:pt idx="28711">
                  <c:v>96.22114483057995</c:v>
                </c:pt>
                <c:pt idx="28712">
                  <c:v>96.09567976875</c:v>
                </c:pt>
                <c:pt idx="28713">
                  <c:v>95.9192993258901</c:v>
                </c:pt>
                <c:pt idx="28714">
                  <c:v>96.10128934774998</c:v>
                </c:pt>
                <c:pt idx="28715">
                  <c:v>96.11254271049968</c:v>
                </c:pt>
                <c:pt idx="28716">
                  <c:v>96.14630279874987</c:v>
                </c:pt>
                <c:pt idx="28717">
                  <c:v>96.37334585497977</c:v>
                </c:pt>
                <c:pt idx="28718">
                  <c:v>96.0619196805</c:v>
                </c:pt>
                <c:pt idx="28719">
                  <c:v>96.26622238622998</c:v>
                </c:pt>
                <c:pt idx="28720">
                  <c:v>96.05627589674984</c:v>
                </c:pt>
                <c:pt idx="28721">
                  <c:v>95.88001570739998</c:v>
                </c:pt>
                <c:pt idx="28722">
                  <c:v>95.90247324082</c:v>
                </c:pt>
                <c:pt idx="28723">
                  <c:v>96.11818649424998</c:v>
                </c:pt>
                <c:pt idx="28724">
                  <c:v>95.68681871341971</c:v>
                </c:pt>
                <c:pt idx="28725">
                  <c:v>96.12379607324979</c:v>
                </c:pt>
                <c:pt idx="28726">
                  <c:v>96.10693313149976</c:v>
                </c:pt>
                <c:pt idx="28727">
                  <c:v>95.9192993258901</c:v>
                </c:pt>
                <c:pt idx="28728">
                  <c:v>95.91370200752976</c:v>
                </c:pt>
                <c:pt idx="28729">
                  <c:v>95.90810468917</c:v>
                </c:pt>
                <c:pt idx="28730">
                  <c:v>95.63079786006976</c:v>
                </c:pt>
                <c:pt idx="28731">
                  <c:v>95.80704578878</c:v>
                </c:pt>
                <c:pt idx="28732">
                  <c:v>95.54116449471</c:v>
                </c:pt>
                <c:pt idx="28733">
                  <c:v>95.52996032404</c:v>
                </c:pt>
                <c:pt idx="28734">
                  <c:v>95.51317109564998</c:v>
                </c:pt>
                <c:pt idx="28735">
                  <c:v>95.72844442180998</c:v>
                </c:pt>
                <c:pt idx="28736">
                  <c:v>95.50755198269998</c:v>
                </c:pt>
                <c:pt idx="28737">
                  <c:v>95.33142703419001</c:v>
                </c:pt>
                <c:pt idx="28738">
                  <c:v>95.52437526631998</c:v>
                </c:pt>
                <c:pt idx="28739">
                  <c:v>95.07150912286987</c:v>
                </c:pt>
                <c:pt idx="28740">
                  <c:v>95.09381908005</c:v>
                </c:pt>
                <c:pt idx="28741">
                  <c:v>95.28674271613973</c:v>
                </c:pt>
                <c:pt idx="28742">
                  <c:v>95.40674850189986</c:v>
                </c:pt>
                <c:pt idx="28743">
                  <c:v>95.24759721469998</c:v>
                </c:pt>
                <c:pt idx="28744">
                  <c:v>94.8452036488001</c:v>
                </c:pt>
                <c:pt idx="28745">
                  <c:v>94.9008217306</c:v>
                </c:pt>
                <c:pt idx="28746">
                  <c:v>95.17746446661998</c:v>
                </c:pt>
                <c:pt idx="28747">
                  <c:v>95.02325593864998</c:v>
                </c:pt>
                <c:pt idx="28748">
                  <c:v>95.06219536209987</c:v>
                </c:pt>
                <c:pt idx="28749">
                  <c:v>95.13452593319998</c:v>
                </c:pt>
                <c:pt idx="28750">
                  <c:v>94.76391583647984</c:v>
                </c:pt>
                <c:pt idx="28751">
                  <c:v>95.00757314736998</c:v>
                </c:pt>
                <c:pt idx="28752">
                  <c:v>94.88580893164976</c:v>
                </c:pt>
                <c:pt idx="28753">
                  <c:v>94.93565744805</c:v>
                </c:pt>
                <c:pt idx="28754">
                  <c:v>94.93013369352998</c:v>
                </c:pt>
                <c:pt idx="28755">
                  <c:v>94.75810607873987</c:v>
                </c:pt>
                <c:pt idx="28756">
                  <c:v>95.3018258556</c:v>
                </c:pt>
                <c:pt idx="28757">
                  <c:v>94.58965299419998</c:v>
                </c:pt>
                <c:pt idx="28758">
                  <c:v>94.88373679104986</c:v>
                </c:pt>
                <c:pt idx="28759">
                  <c:v>94.82074152924986</c:v>
                </c:pt>
                <c:pt idx="28760">
                  <c:v>95.04365046984</c:v>
                </c:pt>
                <c:pt idx="28761">
                  <c:v>94.7131845558</c:v>
                </c:pt>
                <c:pt idx="28762">
                  <c:v>94.07631531937986</c:v>
                </c:pt>
                <c:pt idx="28763">
                  <c:v>92.88486443789</c:v>
                </c:pt>
                <c:pt idx="28764">
                  <c:v>93.04409843819</c:v>
                </c:pt>
                <c:pt idx="28765">
                  <c:v>92.79132413485</c:v>
                </c:pt>
                <c:pt idx="28766">
                  <c:v>94.80787056852976</c:v>
                </c:pt>
                <c:pt idx="28767">
                  <c:v>92.95076127574998</c:v>
                </c:pt>
                <c:pt idx="28768">
                  <c:v>92.80285116541984</c:v>
                </c:pt>
                <c:pt idx="28769">
                  <c:v>92.68202122541986</c:v>
                </c:pt>
                <c:pt idx="28770">
                  <c:v>92.72027225878976</c:v>
                </c:pt>
                <c:pt idx="28771">
                  <c:v>92.40103563294998</c:v>
                </c:pt>
                <c:pt idx="28772">
                  <c:v>92.5643019652</c:v>
                </c:pt>
                <c:pt idx="28773">
                  <c:v>92.66768743394998</c:v>
                </c:pt>
                <c:pt idx="28774">
                  <c:v>92.98071205381986</c:v>
                </c:pt>
                <c:pt idx="28775">
                  <c:v>92.83092068285</c:v>
                </c:pt>
                <c:pt idx="28776">
                  <c:v>92.70799189118</c:v>
                </c:pt>
                <c:pt idx="28777">
                  <c:v>92.97238508744979</c:v>
                </c:pt>
                <c:pt idx="28778">
                  <c:v>92.60637310635971</c:v>
                </c:pt>
                <c:pt idx="28779">
                  <c:v>92.43936573748979</c:v>
                </c:pt>
                <c:pt idx="28780">
                  <c:v>92.75803339350976</c:v>
                </c:pt>
                <c:pt idx="28781">
                  <c:v>92.7742697717</c:v>
                </c:pt>
                <c:pt idx="28782">
                  <c:v>92.62314651599976</c:v>
                </c:pt>
                <c:pt idx="28783">
                  <c:v>92.66096730556985</c:v>
                </c:pt>
                <c:pt idx="28784">
                  <c:v>92.50948280319976</c:v>
                </c:pt>
                <c:pt idx="28785">
                  <c:v>92.76365189932</c:v>
                </c:pt>
                <c:pt idx="28786">
                  <c:v>92.87172538054998</c:v>
                </c:pt>
                <c:pt idx="28787">
                  <c:v>92.57829289227976</c:v>
                </c:pt>
                <c:pt idx="28788">
                  <c:v>92.85997996832</c:v>
                </c:pt>
                <c:pt idx="28789">
                  <c:v>92.93007284447982</c:v>
                </c:pt>
                <c:pt idx="28790">
                  <c:v>92.73428478392</c:v>
                </c:pt>
                <c:pt idx="28791">
                  <c:v>92.64822593155998</c:v>
                </c:pt>
                <c:pt idx="28792">
                  <c:v>92.85457055551986</c:v>
                </c:pt>
                <c:pt idx="28793">
                  <c:v>92.65898737679962</c:v>
                </c:pt>
                <c:pt idx="28794">
                  <c:v>92.52233405359968</c:v>
                </c:pt>
                <c:pt idx="28795">
                  <c:v>92.6672652004</c:v>
                </c:pt>
                <c:pt idx="28796">
                  <c:v>92.88491230771987</c:v>
                </c:pt>
                <c:pt idx="28797">
                  <c:v>92.60822884719984</c:v>
                </c:pt>
                <c:pt idx="28798">
                  <c:v>92.80961490059998</c:v>
                </c:pt>
                <c:pt idx="28799">
                  <c:v>92.50086035519998</c:v>
                </c:pt>
                <c:pt idx="28800">
                  <c:v>92.67511318988001</c:v>
                </c:pt>
                <c:pt idx="28801">
                  <c:v>92.69127171251976</c:v>
                </c:pt>
                <c:pt idx="28802">
                  <c:v>92.69663608036002</c:v>
                </c:pt>
                <c:pt idx="28803">
                  <c:v>92.65359029939998</c:v>
                </c:pt>
                <c:pt idx="28804">
                  <c:v>92.72892041607987</c:v>
                </c:pt>
                <c:pt idx="28805">
                  <c:v>92.60822884719984</c:v>
                </c:pt>
                <c:pt idx="28806">
                  <c:v>90.80021610803998</c:v>
                </c:pt>
                <c:pt idx="28807">
                  <c:v>90.87824622083987</c:v>
                </c:pt>
                <c:pt idx="28808">
                  <c:v>90.96970215059973</c:v>
                </c:pt>
                <c:pt idx="28809">
                  <c:v>90.85841614079978</c:v>
                </c:pt>
                <c:pt idx="28810">
                  <c:v>90.91210038679998</c:v>
                </c:pt>
                <c:pt idx="28811">
                  <c:v>91.17953397799984</c:v>
                </c:pt>
                <c:pt idx="28812">
                  <c:v>91.63412136806998</c:v>
                </c:pt>
                <c:pt idx="28813">
                  <c:v>91.70437405972986</c:v>
                </c:pt>
                <c:pt idx="28814">
                  <c:v>91.81248040002986</c:v>
                </c:pt>
                <c:pt idx="28815">
                  <c:v>91.83410166808998</c:v>
                </c:pt>
                <c:pt idx="28816">
                  <c:v>91.86111182362986</c:v>
                </c:pt>
                <c:pt idx="28817">
                  <c:v>92.15679339302976</c:v>
                </c:pt>
                <c:pt idx="28818">
                  <c:v>92.45828190782987</c:v>
                </c:pt>
                <c:pt idx="28819">
                  <c:v>92.52340785589976</c:v>
                </c:pt>
                <c:pt idx="28820">
                  <c:v>92.36259689669973</c:v>
                </c:pt>
                <c:pt idx="28821">
                  <c:v>92.59398022132</c:v>
                </c:pt>
                <c:pt idx="28822">
                  <c:v>92.87442528809998</c:v>
                </c:pt>
                <c:pt idx="28823">
                  <c:v>92.71885171728982</c:v>
                </c:pt>
                <c:pt idx="28824">
                  <c:v>92.76770443048987</c:v>
                </c:pt>
                <c:pt idx="28825">
                  <c:v>93.24793326231</c:v>
                </c:pt>
                <c:pt idx="28826">
                  <c:v>93.25884228049976</c:v>
                </c:pt>
                <c:pt idx="28827">
                  <c:v>93.09208064774998</c:v>
                </c:pt>
                <c:pt idx="28828">
                  <c:v>93.54561058524</c:v>
                </c:pt>
                <c:pt idx="28829">
                  <c:v>93.57841142792977</c:v>
                </c:pt>
                <c:pt idx="28830">
                  <c:v>93.57841142792977</c:v>
                </c:pt>
                <c:pt idx="28831">
                  <c:v>93.84371460292</c:v>
                </c:pt>
                <c:pt idx="28832">
                  <c:v>94.04884161240973</c:v>
                </c:pt>
                <c:pt idx="28833">
                  <c:v>93.90396810558985</c:v>
                </c:pt>
                <c:pt idx="28834">
                  <c:v>94.07080722502984</c:v>
                </c:pt>
                <c:pt idx="28835">
                  <c:v>93.89847234663968</c:v>
                </c:pt>
                <c:pt idx="28836">
                  <c:v>94.17512719377974</c:v>
                </c:pt>
                <c:pt idx="28837">
                  <c:v>94.41905498635</c:v>
                </c:pt>
                <c:pt idx="28838">
                  <c:v>94.65759759000987</c:v>
                </c:pt>
                <c:pt idx="28839">
                  <c:v>94.70725834872</c:v>
                </c:pt>
                <c:pt idx="28840">
                  <c:v>94.63553359322982</c:v>
                </c:pt>
                <c:pt idx="28841">
                  <c:v>94.86863841636979</c:v>
                </c:pt>
                <c:pt idx="28842">
                  <c:v>94.64656559162</c:v>
                </c:pt>
                <c:pt idx="28843">
                  <c:v>95.05751686178998</c:v>
                </c:pt>
                <c:pt idx="28844">
                  <c:v>95.02430697180998</c:v>
                </c:pt>
                <c:pt idx="28845">
                  <c:v>95.00214459087</c:v>
                </c:pt>
                <c:pt idx="28846">
                  <c:v>95.23522489273</c:v>
                </c:pt>
                <c:pt idx="28847">
                  <c:v>95.19080174668974</c:v>
                </c:pt>
                <c:pt idx="28848">
                  <c:v>95.17969596017998</c:v>
                </c:pt>
                <c:pt idx="28849">
                  <c:v>95.45727319619998</c:v>
                </c:pt>
                <c:pt idx="28850">
                  <c:v>95.72955114254982</c:v>
                </c:pt>
                <c:pt idx="28851">
                  <c:v>95.74070612113998</c:v>
                </c:pt>
                <c:pt idx="28852">
                  <c:v>95.65706073457001</c:v>
                </c:pt>
                <c:pt idx="28853">
                  <c:v>95.90148339891</c:v>
                </c:pt>
                <c:pt idx="28854">
                  <c:v>95.69049176462985</c:v>
                </c:pt>
                <c:pt idx="28855">
                  <c:v>95.89591060182998</c:v>
                </c:pt>
                <c:pt idx="28856">
                  <c:v>95.92944932571998</c:v>
                </c:pt>
                <c:pt idx="28857">
                  <c:v>96.10130491774986</c:v>
                </c:pt>
                <c:pt idx="28858">
                  <c:v>96.31227203074984</c:v>
                </c:pt>
                <c:pt idx="28859">
                  <c:v>96.25612819719986</c:v>
                </c:pt>
                <c:pt idx="28860">
                  <c:v>96.46697232999998</c:v>
                </c:pt>
                <c:pt idx="28861">
                  <c:v>96.26735696391</c:v>
                </c:pt>
                <c:pt idx="28862">
                  <c:v>96.4163493</c:v>
                </c:pt>
                <c:pt idx="28863">
                  <c:v>96.61580482921</c:v>
                </c:pt>
                <c:pt idx="28864">
                  <c:v>96.70785407258984</c:v>
                </c:pt>
                <c:pt idx="28865">
                  <c:v>96.70218561804</c:v>
                </c:pt>
                <c:pt idx="28866">
                  <c:v>96.53685911767984</c:v>
                </c:pt>
                <c:pt idx="28867">
                  <c:v>96.98058685877987</c:v>
                </c:pt>
                <c:pt idx="28868">
                  <c:v>96.80390861150985</c:v>
                </c:pt>
                <c:pt idx="28869">
                  <c:v>96.81521116633998</c:v>
                </c:pt>
                <c:pt idx="28870">
                  <c:v>97.05419612491998</c:v>
                </c:pt>
                <c:pt idx="28871">
                  <c:v>96.84908447656001</c:v>
                </c:pt>
                <c:pt idx="28872">
                  <c:v>97.04286897404998</c:v>
                </c:pt>
                <c:pt idx="28873">
                  <c:v>96.86605548594</c:v>
                </c:pt>
                <c:pt idx="28874">
                  <c:v>97.28764536738</c:v>
                </c:pt>
                <c:pt idx="28875">
                  <c:v>97.07685042665977</c:v>
                </c:pt>
                <c:pt idx="28876">
                  <c:v>96.99756037057</c:v>
                </c:pt>
                <c:pt idx="28877">
                  <c:v>96.95793255703984</c:v>
                </c:pt>
                <c:pt idx="28878">
                  <c:v>97.16846927671995</c:v>
                </c:pt>
                <c:pt idx="28879">
                  <c:v>97.22522801127</c:v>
                </c:pt>
                <c:pt idx="28880">
                  <c:v>97.259283252</c:v>
                </c:pt>
                <c:pt idx="28881">
                  <c:v>97.23088663282977</c:v>
                </c:pt>
                <c:pt idx="28882">
                  <c:v>97.29899711428978</c:v>
                </c:pt>
                <c:pt idx="28883">
                  <c:v>97.12215903013985</c:v>
                </c:pt>
                <c:pt idx="28884">
                  <c:v>97.31600748276001</c:v>
                </c:pt>
                <c:pt idx="28885">
                  <c:v>97.36710759574998</c:v>
                </c:pt>
                <c:pt idx="28886">
                  <c:v>97.55532202284977</c:v>
                </c:pt>
                <c:pt idx="28887">
                  <c:v>97.06552327579</c:v>
                </c:pt>
                <c:pt idx="28888">
                  <c:v>97.02589546225984</c:v>
                </c:pt>
                <c:pt idx="28889">
                  <c:v>96.99756037057</c:v>
                </c:pt>
                <c:pt idx="28890">
                  <c:v>97.02021467231</c:v>
                </c:pt>
                <c:pt idx="28891">
                  <c:v>97.06552327579</c:v>
                </c:pt>
                <c:pt idx="28892">
                  <c:v>96.86038703138976</c:v>
                </c:pt>
                <c:pt idx="28893">
                  <c:v>97.05419612491998</c:v>
                </c:pt>
                <c:pt idx="28894">
                  <c:v>96.82084526661988</c:v>
                </c:pt>
                <c:pt idx="28895">
                  <c:v>96.60452687041995</c:v>
                </c:pt>
                <c:pt idx="28896">
                  <c:v>96.82651372117</c:v>
                </c:pt>
                <c:pt idx="28897">
                  <c:v>96.63832646728001</c:v>
                </c:pt>
                <c:pt idx="28898">
                  <c:v>96.86605548594</c:v>
                </c:pt>
                <c:pt idx="28899">
                  <c:v>96.45007518349979</c:v>
                </c:pt>
                <c:pt idx="28900">
                  <c:v>96.23367066378</c:v>
                </c:pt>
                <c:pt idx="28901">
                  <c:v>96.36569206525</c:v>
                </c:pt>
                <c:pt idx="28902">
                  <c:v>96.15506929680986</c:v>
                </c:pt>
                <c:pt idx="28903">
                  <c:v>96.12138299667974</c:v>
                </c:pt>
                <c:pt idx="28904">
                  <c:v>95.87163644662976</c:v>
                </c:pt>
                <c:pt idx="28905">
                  <c:v>95.86605138890998</c:v>
                </c:pt>
                <c:pt idx="28906">
                  <c:v>95.84922810528998</c:v>
                </c:pt>
                <c:pt idx="28907">
                  <c:v>95.61645521654982</c:v>
                </c:pt>
                <c:pt idx="28908">
                  <c:v>95.56059132387</c:v>
                </c:pt>
                <c:pt idx="28909">
                  <c:v>95.34475523976</c:v>
                </c:pt>
                <c:pt idx="28910">
                  <c:v>95.30572976754998</c:v>
                </c:pt>
                <c:pt idx="28911">
                  <c:v>95.07332574464998</c:v>
                </c:pt>
                <c:pt idx="28912">
                  <c:v>94.94534326079998</c:v>
                </c:pt>
                <c:pt idx="28913">
                  <c:v>94.90640383735</c:v>
                </c:pt>
                <c:pt idx="28914">
                  <c:v>94.94534326079998</c:v>
                </c:pt>
                <c:pt idx="28915">
                  <c:v>94.75774358518</c:v>
                </c:pt>
                <c:pt idx="28916">
                  <c:v>94.57004552539998</c:v>
                </c:pt>
                <c:pt idx="28917">
                  <c:v>94.34907929816998</c:v>
                </c:pt>
                <c:pt idx="28918">
                  <c:v>94.37670398090998</c:v>
                </c:pt>
                <c:pt idx="28919">
                  <c:v>94.35459079204998</c:v>
                </c:pt>
                <c:pt idx="28920">
                  <c:v>94.57556927992</c:v>
                </c:pt>
                <c:pt idx="28921">
                  <c:v>94.24398148016</c:v>
                </c:pt>
                <c:pt idx="28922">
                  <c:v>94.28810947371998</c:v>
                </c:pt>
                <c:pt idx="28923">
                  <c:v>94.26604547693998</c:v>
                </c:pt>
                <c:pt idx="28924">
                  <c:v>94.27154471017998</c:v>
                </c:pt>
                <c:pt idx="28925">
                  <c:v>94.03386281839984</c:v>
                </c:pt>
                <c:pt idx="28926">
                  <c:v>93.78532102574998</c:v>
                </c:pt>
                <c:pt idx="28927">
                  <c:v>93.56433020247982</c:v>
                </c:pt>
                <c:pt idx="28928">
                  <c:v>93.81276135032977</c:v>
                </c:pt>
                <c:pt idx="28929">
                  <c:v>93.61908794619985</c:v>
                </c:pt>
                <c:pt idx="28930">
                  <c:v>93.82374415663972</c:v>
                </c:pt>
                <c:pt idx="28931">
                  <c:v>93.88964099449987</c:v>
                </c:pt>
                <c:pt idx="28932">
                  <c:v>93.48004213272968</c:v>
                </c:pt>
                <c:pt idx="28933">
                  <c:v>93.50735955186998</c:v>
                </c:pt>
                <c:pt idx="28934">
                  <c:v>93.55654419946985</c:v>
                </c:pt>
                <c:pt idx="28935">
                  <c:v>93.51829316609998</c:v>
                </c:pt>
                <c:pt idx="28936">
                  <c:v>93.38424625251987</c:v>
                </c:pt>
                <c:pt idx="28937">
                  <c:v>93.38971734066978</c:v>
                </c:pt>
                <c:pt idx="28938">
                  <c:v>93.40062635885998</c:v>
                </c:pt>
                <c:pt idx="28939">
                  <c:v>93.19546611649963</c:v>
                </c:pt>
                <c:pt idx="28940">
                  <c:v>93.24446255785</c:v>
                </c:pt>
                <c:pt idx="28941">
                  <c:v>93.22269371354986</c:v>
                </c:pt>
                <c:pt idx="28942">
                  <c:v>93.38424625251987</c:v>
                </c:pt>
                <c:pt idx="28943">
                  <c:v>92.92515540478998</c:v>
                </c:pt>
                <c:pt idx="28944">
                  <c:v>93.15196151124998</c:v>
                </c:pt>
                <c:pt idx="28945">
                  <c:v>92.92515540478998</c:v>
                </c:pt>
                <c:pt idx="28946">
                  <c:v>92.93060182213995</c:v>
                </c:pt>
                <c:pt idx="28947">
                  <c:v>92.90888216991998</c:v>
                </c:pt>
                <c:pt idx="28948">
                  <c:v>92.69845609503986</c:v>
                </c:pt>
                <c:pt idx="28949">
                  <c:v>92.88716251769976</c:v>
                </c:pt>
                <c:pt idx="28950">
                  <c:v>92.65511517475974</c:v>
                </c:pt>
                <c:pt idx="28951">
                  <c:v>92.87085627423987</c:v>
                </c:pt>
                <c:pt idx="28952">
                  <c:v>92.91974199602987</c:v>
                </c:pt>
                <c:pt idx="28953">
                  <c:v>92.7255277033</c:v>
                </c:pt>
                <c:pt idx="28954">
                  <c:v>92.70929132510998</c:v>
                </c:pt>
                <c:pt idx="28955">
                  <c:v>92.49884065418998</c:v>
                </c:pt>
                <c:pt idx="28956">
                  <c:v>92.30999021599995</c:v>
                </c:pt>
                <c:pt idx="28957">
                  <c:v>92.38008309215979</c:v>
                </c:pt>
                <c:pt idx="28958">
                  <c:v>92.59610350139</c:v>
                </c:pt>
                <c:pt idx="28959">
                  <c:v>92.14790050179998</c:v>
                </c:pt>
                <c:pt idx="28960">
                  <c:v>92.58529286735985</c:v>
                </c:pt>
                <c:pt idx="28961">
                  <c:v>92.28841813343972</c:v>
                </c:pt>
                <c:pt idx="28962">
                  <c:v>92.31536684447985</c:v>
                </c:pt>
                <c:pt idx="28963">
                  <c:v>92.16402631487998</c:v>
                </c:pt>
                <c:pt idx="28964">
                  <c:v>92.17478776011986</c:v>
                </c:pt>
                <c:pt idx="28965">
                  <c:v>92.22319790891998</c:v>
                </c:pt>
                <c:pt idx="28966">
                  <c:v>92.02315215279972</c:v>
                </c:pt>
                <c:pt idx="28967">
                  <c:v>92.09295799</c:v>
                </c:pt>
                <c:pt idx="28968">
                  <c:v>92.34157380655977</c:v>
                </c:pt>
                <c:pt idx="28969">
                  <c:v>92.3953810327596</c:v>
                </c:pt>
                <c:pt idx="28970">
                  <c:v>92.17346804159978</c:v>
                </c:pt>
                <c:pt idx="28971">
                  <c:v>91.98908084855979</c:v>
                </c:pt>
                <c:pt idx="28972">
                  <c:v>92.06406662068</c:v>
                </c:pt>
                <c:pt idx="28973">
                  <c:v>92.04798196092</c:v>
                </c:pt>
                <c:pt idx="28974">
                  <c:v>92.2861886408</c:v>
                </c:pt>
                <c:pt idx="28975">
                  <c:v>92.64822593155998</c:v>
                </c:pt>
                <c:pt idx="28976">
                  <c:v>92.37465684224</c:v>
                </c:pt>
                <c:pt idx="28977">
                  <c:v>92.58675514879984</c:v>
                </c:pt>
                <c:pt idx="28978">
                  <c:v>92.58137040679976</c:v>
                </c:pt>
                <c:pt idx="28979">
                  <c:v>92.45498246092</c:v>
                </c:pt>
                <c:pt idx="28980">
                  <c:v>92.44964261436</c:v>
                </c:pt>
                <c:pt idx="28981">
                  <c:v>92.44964261436</c:v>
                </c:pt>
                <c:pt idx="28982">
                  <c:v>92.51925597988</c:v>
                </c:pt>
                <c:pt idx="28983">
                  <c:v>91.6175854784</c:v>
                </c:pt>
                <c:pt idx="28984">
                  <c:v>90.69846598303998</c:v>
                </c:pt>
                <c:pt idx="28985">
                  <c:v>92.38696684992</c:v>
                </c:pt>
                <c:pt idx="28986">
                  <c:v>92.30146559296</c:v>
                </c:pt>
                <c:pt idx="28987">
                  <c:v>92.57815709223979</c:v>
                </c:pt>
                <c:pt idx="28988">
                  <c:v>92.0714842916</c:v>
                </c:pt>
                <c:pt idx="28989">
                  <c:v>90.61846820671984</c:v>
                </c:pt>
                <c:pt idx="28990">
                  <c:v>90.51695170671998</c:v>
                </c:pt>
                <c:pt idx="28991">
                  <c:v>90.77345175516001</c:v>
                </c:pt>
                <c:pt idx="28992">
                  <c:v>90.59709289247976</c:v>
                </c:pt>
                <c:pt idx="28993">
                  <c:v>90.67187400703978</c:v>
                </c:pt>
                <c:pt idx="28994">
                  <c:v>90.77339050703979</c:v>
                </c:pt>
                <c:pt idx="28995">
                  <c:v>90.78943823535984</c:v>
                </c:pt>
                <c:pt idx="28996">
                  <c:v>90.78943823535984</c:v>
                </c:pt>
                <c:pt idx="28997">
                  <c:v>90.81614113551986</c:v>
                </c:pt>
                <c:pt idx="28998">
                  <c:v>90.77339050703979</c:v>
                </c:pt>
                <c:pt idx="28999">
                  <c:v>90.98229185171998</c:v>
                </c:pt>
                <c:pt idx="29000">
                  <c:v>90.77339050703979</c:v>
                </c:pt>
                <c:pt idx="29001">
                  <c:v>90.80012589247985</c:v>
                </c:pt>
                <c:pt idx="29002">
                  <c:v>90.78407816415979</c:v>
                </c:pt>
                <c:pt idx="29003">
                  <c:v>91.00908876464001</c:v>
                </c:pt>
                <c:pt idx="29004">
                  <c:v>90.56983689815976</c:v>
                </c:pt>
                <c:pt idx="29005">
                  <c:v>90.67111977315986</c:v>
                </c:pt>
                <c:pt idx="29006">
                  <c:v>90.91229756432</c:v>
                </c:pt>
                <c:pt idx="29007">
                  <c:v>90.91229756432</c:v>
                </c:pt>
                <c:pt idx="29008">
                  <c:v>90.70307654587998</c:v>
                </c:pt>
                <c:pt idx="29009">
                  <c:v>90.96040826399998</c:v>
                </c:pt>
                <c:pt idx="29010">
                  <c:v>90.88026707823998</c:v>
                </c:pt>
                <c:pt idx="29011">
                  <c:v>90.77240264815985</c:v>
                </c:pt>
                <c:pt idx="29012">
                  <c:v>91.03518937855976</c:v>
                </c:pt>
                <c:pt idx="29013">
                  <c:v>90.85767472627998</c:v>
                </c:pt>
                <c:pt idx="29014">
                  <c:v>91.30896673303984</c:v>
                </c:pt>
                <c:pt idx="29015">
                  <c:v>91.08330007823986</c:v>
                </c:pt>
                <c:pt idx="29016">
                  <c:v>90.90564229588</c:v>
                </c:pt>
                <c:pt idx="29017">
                  <c:v>91.0016098456</c:v>
                </c:pt>
                <c:pt idx="29018">
                  <c:v>90.94297921491998</c:v>
                </c:pt>
                <c:pt idx="29019">
                  <c:v>91.05492515099998</c:v>
                </c:pt>
                <c:pt idx="29020">
                  <c:v>91.3076759072</c:v>
                </c:pt>
                <c:pt idx="29021">
                  <c:v>91.33973887855961</c:v>
                </c:pt>
                <c:pt idx="29022">
                  <c:v>91.57136809539998</c:v>
                </c:pt>
                <c:pt idx="29023">
                  <c:v>91.34509894975986</c:v>
                </c:pt>
                <c:pt idx="29024">
                  <c:v>91.31836356432</c:v>
                </c:pt>
                <c:pt idx="29025">
                  <c:v>91.04957741519998</c:v>
                </c:pt>
                <c:pt idx="29026">
                  <c:v>90.85019560263986</c:v>
                </c:pt>
                <c:pt idx="29027">
                  <c:v>91.2595976928</c:v>
                </c:pt>
                <c:pt idx="29028">
                  <c:v>91.08688192371987</c:v>
                </c:pt>
                <c:pt idx="29029">
                  <c:v>91.12953416803984</c:v>
                </c:pt>
                <c:pt idx="29030">
                  <c:v>90.94060638759998</c:v>
                </c:pt>
                <c:pt idx="29031">
                  <c:v>91.39850475007998</c:v>
                </c:pt>
                <c:pt idx="29032">
                  <c:v>91.27346928735998</c:v>
                </c:pt>
                <c:pt idx="29033">
                  <c:v>91.36940442655984</c:v>
                </c:pt>
                <c:pt idx="29034">
                  <c:v>91.36940442655984</c:v>
                </c:pt>
                <c:pt idx="29035">
                  <c:v>91.59621016415998</c:v>
                </c:pt>
                <c:pt idx="29036">
                  <c:v>91.67102376399998</c:v>
                </c:pt>
                <c:pt idx="29037">
                  <c:v>91.78319543584</c:v>
                </c:pt>
                <c:pt idx="29038">
                  <c:v>91.87402427872</c:v>
                </c:pt>
                <c:pt idx="29039">
                  <c:v>91.99158850703998</c:v>
                </c:pt>
                <c:pt idx="29040">
                  <c:v>92.09310500704002</c:v>
                </c:pt>
                <c:pt idx="29041">
                  <c:v>91.44661544976</c:v>
                </c:pt>
                <c:pt idx="29042">
                  <c:v>90.47420107824</c:v>
                </c:pt>
                <c:pt idx="29043">
                  <c:v>90.06873784843968</c:v>
                </c:pt>
                <c:pt idx="29044">
                  <c:v>90.20200990667998</c:v>
                </c:pt>
                <c:pt idx="29045">
                  <c:v>90.53296694975998</c:v>
                </c:pt>
                <c:pt idx="29046">
                  <c:v>90.55434226399987</c:v>
                </c:pt>
                <c:pt idx="29047">
                  <c:v>90.81630076779986</c:v>
                </c:pt>
                <c:pt idx="29048">
                  <c:v>90.68792173535998</c:v>
                </c:pt>
                <c:pt idx="29049">
                  <c:v>91.00371635803984</c:v>
                </c:pt>
                <c:pt idx="29050">
                  <c:v>90.90164239247987</c:v>
                </c:pt>
                <c:pt idx="29051">
                  <c:v>90.98178357824002</c:v>
                </c:pt>
                <c:pt idx="29052">
                  <c:v>91.03518937855976</c:v>
                </c:pt>
                <c:pt idx="29053">
                  <c:v>91.13137829263968</c:v>
                </c:pt>
                <c:pt idx="29054">
                  <c:v>91.43214136435998</c:v>
                </c:pt>
                <c:pt idx="29055">
                  <c:v>91.33973887855961</c:v>
                </c:pt>
                <c:pt idx="29056">
                  <c:v>91.44661544976</c:v>
                </c:pt>
                <c:pt idx="29057">
                  <c:v>91.58552250703985</c:v>
                </c:pt>
                <c:pt idx="29058">
                  <c:v>91.96765634224</c:v>
                </c:pt>
                <c:pt idx="29059">
                  <c:v>91.67635134991986</c:v>
                </c:pt>
                <c:pt idx="29060">
                  <c:v>91.62291306432</c:v>
                </c:pt>
                <c:pt idx="29061">
                  <c:v>91.68703900703986</c:v>
                </c:pt>
                <c:pt idx="29062">
                  <c:v>91.72442956432</c:v>
                </c:pt>
                <c:pt idx="29063">
                  <c:v>91.80457075007995</c:v>
                </c:pt>
                <c:pt idx="29064">
                  <c:v>91.9648531216</c:v>
                </c:pt>
                <c:pt idx="29065">
                  <c:v>92.27824656379985</c:v>
                </c:pt>
                <c:pt idx="29066">
                  <c:v>92.09843259295968</c:v>
                </c:pt>
                <c:pt idx="29067">
                  <c:v>92.27290671723979</c:v>
                </c:pt>
                <c:pt idx="29068">
                  <c:v>92.24076995775998</c:v>
                </c:pt>
                <c:pt idx="29069">
                  <c:v>92.2836189704</c:v>
                </c:pt>
                <c:pt idx="29070">
                  <c:v>92.36394458908</c:v>
                </c:pt>
                <c:pt idx="29071">
                  <c:v>92.36394458908</c:v>
                </c:pt>
                <c:pt idx="29072">
                  <c:v>90.25512034992</c:v>
                </c:pt>
                <c:pt idx="29073">
                  <c:v>90.29254339247987</c:v>
                </c:pt>
                <c:pt idx="29074">
                  <c:v>90.38337223535976</c:v>
                </c:pt>
                <c:pt idx="29075">
                  <c:v>90.74131499568</c:v>
                </c:pt>
                <c:pt idx="29076">
                  <c:v>90.86448962699998</c:v>
                </c:pt>
                <c:pt idx="29077">
                  <c:v>90.75201519279977</c:v>
                </c:pt>
                <c:pt idx="29078">
                  <c:v>90.85889176399976</c:v>
                </c:pt>
                <c:pt idx="29079">
                  <c:v>91.16974000199987</c:v>
                </c:pt>
                <c:pt idx="29080">
                  <c:v>91.27149012699977</c:v>
                </c:pt>
                <c:pt idx="29081">
                  <c:v>91.12601822143976</c:v>
                </c:pt>
                <c:pt idx="29082">
                  <c:v>91.42676895775978</c:v>
                </c:pt>
                <c:pt idx="29083">
                  <c:v>91.2595976928</c:v>
                </c:pt>
                <c:pt idx="29084">
                  <c:v>91.57136809539998</c:v>
                </c:pt>
                <c:pt idx="29085">
                  <c:v>91.61421710803998</c:v>
                </c:pt>
                <c:pt idx="29086">
                  <c:v>91.50002125007998</c:v>
                </c:pt>
                <c:pt idx="29087">
                  <c:v>91.76952849884</c:v>
                </c:pt>
                <c:pt idx="29088">
                  <c:v>91.83376945776001</c:v>
                </c:pt>
                <c:pt idx="29089">
                  <c:v>91.94089198936</c:v>
                </c:pt>
                <c:pt idx="29090">
                  <c:v>91.86336910687986</c:v>
                </c:pt>
                <c:pt idx="29091">
                  <c:v>88.68432712079979</c:v>
                </c:pt>
                <c:pt idx="29135">
                  <c:v>74.14549516771987</c:v>
                </c:pt>
                <c:pt idx="29136">
                  <c:v>89.64348812699974</c:v>
                </c:pt>
                <c:pt idx="29137">
                  <c:v>91.50709457644001</c:v>
                </c:pt>
                <c:pt idx="29138">
                  <c:v>91.58208034855974</c:v>
                </c:pt>
                <c:pt idx="29139">
                  <c:v>91.68383047355968</c:v>
                </c:pt>
                <c:pt idx="29140">
                  <c:v>91.50538132127986</c:v>
                </c:pt>
                <c:pt idx="29141">
                  <c:v>91.79629285171998</c:v>
                </c:pt>
                <c:pt idx="29142">
                  <c:v>91.84448171091998</c:v>
                </c:pt>
                <c:pt idx="29143">
                  <c:v>91.94089198936</c:v>
                </c:pt>
                <c:pt idx="29144">
                  <c:v>91.86056637067998</c:v>
                </c:pt>
                <c:pt idx="29145">
                  <c:v>91.97302874883998</c:v>
                </c:pt>
                <c:pt idx="29146">
                  <c:v>92.30227759719978</c:v>
                </c:pt>
                <c:pt idx="29147">
                  <c:v>92.17649643879976</c:v>
                </c:pt>
                <c:pt idx="29148">
                  <c:v>92.15719846447998</c:v>
                </c:pt>
                <c:pt idx="29149">
                  <c:v>90.25512034992</c:v>
                </c:pt>
                <c:pt idx="29150">
                  <c:v>90.57529135171986</c:v>
                </c:pt>
                <c:pt idx="29151">
                  <c:v>90.46351342112</c:v>
                </c:pt>
                <c:pt idx="29152">
                  <c:v>90.77879160171987</c:v>
                </c:pt>
                <c:pt idx="29153">
                  <c:v>90.69860939247982</c:v>
                </c:pt>
                <c:pt idx="29154">
                  <c:v>90.97157959855986</c:v>
                </c:pt>
                <c:pt idx="29407">
                  <c:v>96.02035822627987</c:v>
                </c:pt>
                <c:pt idx="29408">
                  <c:v>96.69655151775976</c:v>
                </c:pt>
                <c:pt idx="29409">
                  <c:v>96.72479072769985</c:v>
                </c:pt>
                <c:pt idx="29410">
                  <c:v>94.91669114333</c:v>
                </c:pt>
                <c:pt idx="29411">
                  <c:v>90.63941275697982</c:v>
                </c:pt>
                <c:pt idx="29412">
                  <c:v>88.88305114792976</c:v>
                </c:pt>
                <c:pt idx="29413">
                  <c:v>85.38461797205001</c:v>
                </c:pt>
                <c:pt idx="29414">
                  <c:v>80.50805188430998</c:v>
                </c:pt>
                <c:pt idx="29415">
                  <c:v>74.55100339759001</c:v>
                </c:pt>
                <c:pt idx="29416">
                  <c:v>71.45548588534002</c:v>
                </c:pt>
                <c:pt idx="29428">
                  <c:v>76.85798581216976</c:v>
                </c:pt>
                <c:pt idx="29429">
                  <c:v>87.81621699722002</c:v>
                </c:pt>
                <c:pt idx="29430">
                  <c:v>96.82229275164985</c:v>
                </c:pt>
                <c:pt idx="29431">
                  <c:v>97.15151371595</c:v>
                </c:pt>
                <c:pt idx="29432">
                  <c:v>97.24252445955002</c:v>
                </c:pt>
                <c:pt idx="29433">
                  <c:v>97.18547964518986</c:v>
                </c:pt>
                <c:pt idx="29434">
                  <c:v>97.53256933694998</c:v>
                </c:pt>
                <c:pt idx="29435">
                  <c:v>97.66337999160001</c:v>
                </c:pt>
                <c:pt idx="29436">
                  <c:v>97.66337999160001</c:v>
                </c:pt>
                <c:pt idx="29437">
                  <c:v>97.95999298469998</c:v>
                </c:pt>
                <c:pt idx="29438">
                  <c:v>97.73029448929</c:v>
                </c:pt>
                <c:pt idx="29439">
                  <c:v>97.85512920150998</c:v>
                </c:pt>
                <c:pt idx="29440">
                  <c:v>96.13352120395001</c:v>
                </c:pt>
                <c:pt idx="29441">
                  <c:v>96.26429728005</c:v>
                </c:pt>
                <c:pt idx="29442">
                  <c:v>96.42923696355001</c:v>
                </c:pt>
                <c:pt idx="29443">
                  <c:v>96.52591858935</c:v>
                </c:pt>
                <c:pt idx="29444">
                  <c:v>96.43640236429</c:v>
                </c:pt>
                <c:pt idx="29445">
                  <c:v>96.54991983338998</c:v>
                </c:pt>
                <c:pt idx="29446">
                  <c:v>96.68041316717</c:v>
                </c:pt>
                <c:pt idx="29447">
                  <c:v>97.0434557472</c:v>
                </c:pt>
                <c:pt idx="29448">
                  <c:v>96.92445847383998</c:v>
                </c:pt>
                <c:pt idx="29449">
                  <c:v>96.95282058922</c:v>
                </c:pt>
                <c:pt idx="29450">
                  <c:v>97.04363456449998</c:v>
                </c:pt>
                <c:pt idx="29451">
                  <c:v>97.09470017369976</c:v>
                </c:pt>
                <c:pt idx="29452">
                  <c:v>96.9409590452501</c:v>
                </c:pt>
                <c:pt idx="29453">
                  <c:v>96.95228619611987</c:v>
                </c:pt>
                <c:pt idx="29454">
                  <c:v>97.02589546225984</c:v>
                </c:pt>
                <c:pt idx="29455">
                  <c:v>97.32735922966998</c:v>
                </c:pt>
                <c:pt idx="29456">
                  <c:v>96.9903492348</c:v>
                </c:pt>
                <c:pt idx="29457">
                  <c:v>97.07510121888974</c:v>
                </c:pt>
                <c:pt idx="29458">
                  <c:v>97.15985320297995</c:v>
                </c:pt>
                <c:pt idx="29459">
                  <c:v>97.24463954134</c:v>
                </c:pt>
                <c:pt idx="29460">
                  <c:v>97.2559077419</c:v>
                </c:pt>
                <c:pt idx="29461">
                  <c:v>97.34069408026</c:v>
                </c:pt>
                <c:pt idx="29462">
                  <c:v>97.45931937457</c:v>
                </c:pt>
                <c:pt idx="29463">
                  <c:v>95.26265545146998</c:v>
                </c:pt>
                <c:pt idx="29464">
                  <c:v>95.56083370583</c:v>
                </c:pt>
                <c:pt idx="29465">
                  <c:v>95.71903511917998</c:v>
                </c:pt>
                <c:pt idx="29466">
                  <c:v>95.83206066747998</c:v>
                </c:pt>
                <c:pt idx="29467">
                  <c:v>95.70242728525998</c:v>
                </c:pt>
                <c:pt idx="29468">
                  <c:v>96.01286719048974</c:v>
                </c:pt>
                <c:pt idx="29469">
                  <c:v>95.69623669825</c:v>
                </c:pt>
                <c:pt idx="29470">
                  <c:v>95.79187317924998</c:v>
                </c:pt>
                <c:pt idx="29471">
                  <c:v>96.33493847173995</c:v>
                </c:pt>
                <c:pt idx="29472">
                  <c:v>75.56121893453998</c:v>
                </c:pt>
                <c:pt idx="29473">
                  <c:v>67.51054182810998</c:v>
                </c:pt>
                <c:pt idx="29474">
                  <c:v>69.79477178015998</c:v>
                </c:pt>
                <c:pt idx="29475">
                  <c:v>94.68070991772973</c:v>
                </c:pt>
                <c:pt idx="29476">
                  <c:v>72.38863505159976</c:v>
                </c:pt>
                <c:pt idx="29486">
                  <c:v>96.70325874299998</c:v>
                </c:pt>
                <c:pt idx="29487">
                  <c:v>96.01395223802986</c:v>
                </c:pt>
                <c:pt idx="29488">
                  <c:v>96.61097548993</c:v>
                </c:pt>
                <c:pt idx="29489">
                  <c:v>94.26292575079</c:v>
                </c:pt>
                <c:pt idx="29490">
                  <c:v>94.35772611594986</c:v>
                </c:pt>
                <c:pt idx="29491">
                  <c:v>94.26094314229998</c:v>
                </c:pt>
                <c:pt idx="29492">
                  <c:v>94.55288738270978</c:v>
                </c:pt>
                <c:pt idx="29493">
                  <c:v>94.47793485559986</c:v>
                </c:pt>
                <c:pt idx="29494">
                  <c:v>94.61704772199998</c:v>
                </c:pt>
                <c:pt idx="29495">
                  <c:v>94.81181250114998</c:v>
                </c:pt>
                <c:pt idx="29496">
                  <c:v>94.94534326079998</c:v>
                </c:pt>
                <c:pt idx="29497">
                  <c:v>94.94534326079998</c:v>
                </c:pt>
                <c:pt idx="29498">
                  <c:v>94.81880853288968</c:v>
                </c:pt>
                <c:pt idx="29499">
                  <c:v>94.92986639798985</c:v>
                </c:pt>
                <c:pt idx="29500">
                  <c:v>95.24024765195</c:v>
                </c:pt>
                <c:pt idx="29501">
                  <c:v>95.09641943945</c:v>
                </c:pt>
                <c:pt idx="29502">
                  <c:v>94.71387970102</c:v>
                </c:pt>
                <c:pt idx="29503">
                  <c:v>95.05199310726998</c:v>
                </c:pt>
                <c:pt idx="29504">
                  <c:v>95.15169014006995</c:v>
                </c:pt>
                <c:pt idx="29505">
                  <c:v>95.27358323523998</c:v>
                </c:pt>
                <c:pt idx="29506">
                  <c:v>95.23898391976998</c:v>
                </c:pt>
                <c:pt idx="29507">
                  <c:v>95.15946968698</c:v>
                </c:pt>
                <c:pt idx="29508">
                  <c:v>93.42049339939998</c:v>
                </c:pt>
                <c:pt idx="29509">
                  <c:v>95.33294816908978</c:v>
                </c:pt>
                <c:pt idx="29510">
                  <c:v>93.16854606263976</c:v>
                </c:pt>
                <c:pt idx="29511">
                  <c:v>93.24573651945971</c:v>
                </c:pt>
                <c:pt idx="29512">
                  <c:v>93.54762743201</c:v>
                </c:pt>
                <c:pt idx="29513">
                  <c:v>93.46634295535</c:v>
                </c:pt>
                <c:pt idx="29514">
                  <c:v>93.59319417087998</c:v>
                </c:pt>
                <c:pt idx="29515">
                  <c:v>93.53859662694998</c:v>
                </c:pt>
                <c:pt idx="29516">
                  <c:v>93.88549183034976</c:v>
                </c:pt>
                <c:pt idx="29517">
                  <c:v>93.79173342385</c:v>
                </c:pt>
                <c:pt idx="29518">
                  <c:v>93.98983320899998</c:v>
                </c:pt>
                <c:pt idx="29519">
                  <c:v>94.10539420509987</c:v>
                </c:pt>
                <c:pt idx="29520">
                  <c:v>94.69176651215976</c:v>
                </c:pt>
                <c:pt idx="29521">
                  <c:v>94.37502537694979</c:v>
                </c:pt>
                <c:pt idx="29522">
                  <c:v>94.26846435621998</c:v>
                </c:pt>
                <c:pt idx="29523">
                  <c:v>94.45513868109998</c:v>
                </c:pt>
                <c:pt idx="29524">
                  <c:v>94.63083019966976</c:v>
                </c:pt>
                <c:pt idx="29525">
                  <c:v>92.76408695087002</c:v>
                </c:pt>
                <c:pt idx="29526">
                  <c:v>92.86840691961986</c:v>
                </c:pt>
                <c:pt idx="29527">
                  <c:v>93.39465173176998</c:v>
                </c:pt>
                <c:pt idx="29528">
                  <c:v>93.32400246684998</c:v>
                </c:pt>
                <c:pt idx="29529">
                  <c:v>93.20333243848968</c:v>
                </c:pt>
                <c:pt idx="29530">
                  <c:v>93.31863521354984</c:v>
                </c:pt>
                <c:pt idx="29531">
                  <c:v>93.84689660194</c:v>
                </c:pt>
                <c:pt idx="29532">
                  <c:v>93.52724176865998</c:v>
                </c:pt>
                <c:pt idx="29533">
                  <c:v>93.61510421914002</c:v>
                </c:pt>
                <c:pt idx="29534">
                  <c:v>93.61510421914002</c:v>
                </c:pt>
                <c:pt idx="29535">
                  <c:v>93.69198386331</c:v>
                </c:pt>
                <c:pt idx="29536">
                  <c:v>93.54787623325987</c:v>
                </c:pt>
                <c:pt idx="29537">
                  <c:v>93.61362549488</c:v>
                </c:pt>
                <c:pt idx="29538">
                  <c:v>94.12188858004986</c:v>
                </c:pt>
                <c:pt idx="29539">
                  <c:v>93.58389485147985</c:v>
                </c:pt>
                <c:pt idx="29540">
                  <c:v>93.89847234663968</c:v>
                </c:pt>
                <c:pt idx="29541">
                  <c:v>93.74786583205986</c:v>
                </c:pt>
                <c:pt idx="29542">
                  <c:v>94.05188729041987</c:v>
                </c:pt>
                <c:pt idx="29543">
                  <c:v>93.91183681263976</c:v>
                </c:pt>
                <c:pt idx="29544">
                  <c:v>74.48064418938</c:v>
                </c:pt>
                <c:pt idx="29598">
                  <c:v>69.01673060102</c:v>
                </c:pt>
                <c:pt idx="29599">
                  <c:v>80.41452339596</c:v>
                </c:pt>
                <c:pt idx="29600">
                  <c:v>91.63056796832002</c:v>
                </c:pt>
                <c:pt idx="29601">
                  <c:v>91.81389788575986</c:v>
                </c:pt>
                <c:pt idx="29602">
                  <c:v>92.16916560488</c:v>
                </c:pt>
                <c:pt idx="29603">
                  <c:v>92.28266083265976</c:v>
                </c:pt>
                <c:pt idx="29604">
                  <c:v>92.46098700554998</c:v>
                </c:pt>
                <c:pt idx="29605">
                  <c:v>92.59610350139</c:v>
                </c:pt>
                <c:pt idx="29606">
                  <c:v>92.68797746110998</c:v>
                </c:pt>
                <c:pt idx="29607">
                  <c:v>92.87178684232973</c:v>
                </c:pt>
                <c:pt idx="29608">
                  <c:v>92.70420984169</c:v>
                </c:pt>
                <c:pt idx="29609">
                  <c:v>92.95303460093998</c:v>
                </c:pt>
                <c:pt idx="29610">
                  <c:v>92.75284126529</c:v>
                </c:pt>
                <c:pt idx="29611">
                  <c:v>92.68743609215974</c:v>
                </c:pt>
                <c:pt idx="29612">
                  <c:v>92.92577855069965</c:v>
                </c:pt>
                <c:pt idx="29613">
                  <c:v>92.96359934027</c:v>
                </c:pt>
                <c:pt idx="29614">
                  <c:v>92.99603124235998</c:v>
                </c:pt>
                <c:pt idx="29615">
                  <c:v>93.21304718878986</c:v>
                </c:pt>
                <c:pt idx="29616">
                  <c:v>93.01765251041998</c:v>
                </c:pt>
                <c:pt idx="29617">
                  <c:v>92.84378451423987</c:v>
                </c:pt>
                <c:pt idx="29618">
                  <c:v>92.94623551423998</c:v>
                </c:pt>
                <c:pt idx="29619">
                  <c:v>92.91387739039995</c:v>
                </c:pt>
                <c:pt idx="29620">
                  <c:v>91.78694917471998</c:v>
                </c:pt>
                <c:pt idx="29621">
                  <c:v>90.91053055655976</c:v>
                </c:pt>
                <c:pt idx="29622">
                  <c:v>91.42875218056973</c:v>
                </c:pt>
                <c:pt idx="29623">
                  <c:v>91.27469417471998</c:v>
                </c:pt>
                <c:pt idx="29624">
                  <c:v>91.17413690059979</c:v>
                </c:pt>
                <c:pt idx="29625">
                  <c:v>91.23870557203979</c:v>
                </c:pt>
                <c:pt idx="29626">
                  <c:v>91.30863861131998</c:v>
                </c:pt>
                <c:pt idx="29627">
                  <c:v>91.41625306372</c:v>
                </c:pt>
                <c:pt idx="29628">
                  <c:v>91.56148351012</c:v>
                </c:pt>
                <c:pt idx="29629">
                  <c:v>91.4917923392</c:v>
                </c:pt>
                <c:pt idx="29630">
                  <c:v>92.28266083265976</c:v>
                </c:pt>
                <c:pt idx="29631">
                  <c:v>91.733322494</c:v>
                </c:pt>
                <c:pt idx="29632">
                  <c:v>92.02416023632</c:v>
                </c:pt>
                <c:pt idx="29633">
                  <c:v>91.94802684319998</c:v>
                </c:pt>
                <c:pt idx="29634">
                  <c:v>92.27700513511998</c:v>
                </c:pt>
                <c:pt idx="29635">
                  <c:v>92.38461958752</c:v>
                </c:pt>
                <c:pt idx="29636">
                  <c:v>92.22176754559995</c:v>
                </c:pt>
                <c:pt idx="29637">
                  <c:v>92.46531407203987</c:v>
                </c:pt>
                <c:pt idx="29638">
                  <c:v>92.49759840775998</c:v>
                </c:pt>
                <c:pt idx="29639">
                  <c:v>92.37743554159982</c:v>
                </c:pt>
                <c:pt idx="29640">
                  <c:v>92.64822593155998</c:v>
                </c:pt>
                <c:pt idx="29641">
                  <c:v>92.4632977004</c:v>
                </c:pt>
                <c:pt idx="29642">
                  <c:v>92.76656911963998</c:v>
                </c:pt>
                <c:pt idx="29643">
                  <c:v>92.37465684224</c:v>
                </c:pt>
                <c:pt idx="29644">
                  <c:v>92.66191309319998</c:v>
                </c:pt>
                <c:pt idx="29645">
                  <c:v>90.78325819639987</c:v>
                </c:pt>
                <c:pt idx="29646">
                  <c:v>90.9442782996</c:v>
                </c:pt>
                <c:pt idx="29647">
                  <c:v>90.93410299251998</c:v>
                </c:pt>
                <c:pt idx="29648">
                  <c:v>91.41085598632</c:v>
                </c:pt>
                <c:pt idx="29649">
                  <c:v>91.24487744239998</c:v>
                </c:pt>
                <c:pt idx="29650">
                  <c:v>91.35759804159987</c:v>
                </c:pt>
                <c:pt idx="29651">
                  <c:v>91.4649338988</c:v>
                </c:pt>
                <c:pt idx="29652">
                  <c:v>91.577654498</c:v>
                </c:pt>
                <c:pt idx="29653">
                  <c:v>91.61521715279976</c:v>
                </c:pt>
                <c:pt idx="29654">
                  <c:v>91.48570263015976</c:v>
                </c:pt>
                <c:pt idx="29655">
                  <c:v>91.51780682959998</c:v>
                </c:pt>
                <c:pt idx="29656">
                  <c:v>91.40386482128</c:v>
                </c:pt>
                <c:pt idx="29657">
                  <c:v>91.86751679160002</c:v>
                </c:pt>
                <c:pt idx="29658">
                  <c:v>91.71596723303998</c:v>
                </c:pt>
                <c:pt idx="29659">
                  <c:v>91.81771735803987</c:v>
                </c:pt>
                <c:pt idx="29660">
                  <c:v>92.05536270039985</c:v>
                </c:pt>
                <c:pt idx="29661">
                  <c:v>92.09295799</c:v>
                </c:pt>
                <c:pt idx="29662">
                  <c:v>91.99979310172</c:v>
                </c:pt>
                <c:pt idx="29663">
                  <c:v>91.89539959295976</c:v>
                </c:pt>
                <c:pt idx="29664">
                  <c:v>92.16581674567998</c:v>
                </c:pt>
                <c:pt idx="29665">
                  <c:v>92.25685461751998</c:v>
                </c:pt>
                <c:pt idx="29666">
                  <c:v>92.10379266415985</c:v>
                </c:pt>
                <c:pt idx="29667">
                  <c:v>92.34252008276</c:v>
                </c:pt>
                <c:pt idx="29668">
                  <c:v>92.09843259295968</c:v>
                </c:pt>
                <c:pt idx="29669">
                  <c:v>92.37999668879998</c:v>
                </c:pt>
                <c:pt idx="29670">
                  <c:v>92.24802730735998</c:v>
                </c:pt>
                <c:pt idx="29671">
                  <c:v>92.51388357328</c:v>
                </c:pt>
                <c:pt idx="29672">
                  <c:v>92.28545034991998</c:v>
                </c:pt>
                <c:pt idx="29673">
                  <c:v>92.43893036120002</c:v>
                </c:pt>
                <c:pt idx="29674">
                  <c:v>92.46032230747987</c:v>
                </c:pt>
                <c:pt idx="29675">
                  <c:v>92.60822884719984</c:v>
                </c:pt>
                <c:pt idx="29676">
                  <c:v>92.2300577046</c:v>
                </c:pt>
                <c:pt idx="29677">
                  <c:v>92.18720869195998</c:v>
                </c:pt>
                <c:pt idx="29678">
                  <c:v>92.38813975599987</c:v>
                </c:pt>
                <c:pt idx="29679">
                  <c:v>92.4472087440001</c:v>
                </c:pt>
                <c:pt idx="29680">
                  <c:v>92.24076995775998</c:v>
                </c:pt>
                <c:pt idx="29681">
                  <c:v>92.66974882203968</c:v>
                </c:pt>
                <c:pt idx="29682">
                  <c:v>92.69127171251976</c:v>
                </c:pt>
                <c:pt idx="29683">
                  <c:v>92.27824656379985</c:v>
                </c:pt>
                <c:pt idx="29684">
                  <c:v>92.71815897083998</c:v>
                </c:pt>
                <c:pt idx="29685">
                  <c:v>92.57601829960001</c:v>
                </c:pt>
                <c:pt idx="29686">
                  <c:v>92.58137040679976</c:v>
                </c:pt>
                <c:pt idx="29687">
                  <c:v>92.69947574799987</c:v>
                </c:pt>
                <c:pt idx="29688">
                  <c:v>92.7907226488</c:v>
                </c:pt>
                <c:pt idx="29689">
                  <c:v>93.00865257319984</c:v>
                </c:pt>
                <c:pt idx="29690">
                  <c:v>93.43920151944998</c:v>
                </c:pt>
                <c:pt idx="29691">
                  <c:v>92.91719664344</c:v>
                </c:pt>
                <c:pt idx="29692">
                  <c:v>93.19058979583</c:v>
                </c:pt>
                <c:pt idx="29693">
                  <c:v>93.40804839621985</c:v>
                </c:pt>
                <c:pt idx="29694">
                  <c:v>92.79885345536</c:v>
                </c:pt>
                <c:pt idx="29695">
                  <c:v>93.23922121942998</c:v>
                </c:pt>
                <c:pt idx="29696">
                  <c:v>93.26626423404</c:v>
                </c:pt>
                <c:pt idx="29697">
                  <c:v>93.08104463807998</c:v>
                </c:pt>
                <c:pt idx="29698">
                  <c:v>93.28788550209985</c:v>
                </c:pt>
                <c:pt idx="29699">
                  <c:v>93.5488734533</c:v>
                </c:pt>
                <c:pt idx="29700">
                  <c:v>93.34190581317998</c:v>
                </c:pt>
                <c:pt idx="29701">
                  <c:v>93.51096661497</c:v>
                </c:pt>
                <c:pt idx="29702">
                  <c:v>93.46762569469</c:v>
                </c:pt>
                <c:pt idx="29703">
                  <c:v>93.47302684281</c:v>
                </c:pt>
                <c:pt idx="29704">
                  <c:v>93.39721316615</c:v>
                </c:pt>
                <c:pt idx="29705">
                  <c:v>93.16896852776979</c:v>
                </c:pt>
                <c:pt idx="29706">
                  <c:v>93.14734725970995</c:v>
                </c:pt>
                <c:pt idx="29707">
                  <c:v>93.59836559784</c:v>
                </c:pt>
                <c:pt idx="29708">
                  <c:v>93.57119952826998</c:v>
                </c:pt>
                <c:pt idx="29709">
                  <c:v>93.37010862405984</c:v>
                </c:pt>
                <c:pt idx="29710">
                  <c:v>93.65263171979973</c:v>
                </c:pt>
                <c:pt idx="29711">
                  <c:v>93.70151744158998</c:v>
                </c:pt>
                <c:pt idx="29712">
                  <c:v>93.51636776308995</c:v>
                </c:pt>
                <c:pt idx="29713">
                  <c:v>93.98447093064998</c:v>
                </c:pt>
                <c:pt idx="29714">
                  <c:v>93.46621167499</c:v>
                </c:pt>
                <c:pt idx="29715">
                  <c:v>93.52176891121</c:v>
                </c:pt>
                <c:pt idx="29716">
                  <c:v>93.80489450684998</c:v>
                </c:pt>
                <c:pt idx="29717">
                  <c:v>93.78312566255</c:v>
                </c:pt>
                <c:pt idx="29718">
                  <c:v>93.65263171979973</c:v>
                </c:pt>
                <c:pt idx="29719">
                  <c:v>91.89502579469998</c:v>
                </c:pt>
                <c:pt idx="29720">
                  <c:v>91.96575799699986</c:v>
                </c:pt>
                <c:pt idx="29721">
                  <c:v>92.05280029084986</c:v>
                </c:pt>
                <c:pt idx="29722">
                  <c:v>91.66927390753995</c:v>
                </c:pt>
                <c:pt idx="29723">
                  <c:v>91.89363696728998</c:v>
                </c:pt>
                <c:pt idx="29724">
                  <c:v>92.18883902604976</c:v>
                </c:pt>
                <c:pt idx="29725">
                  <c:v>91.99678881103976</c:v>
                </c:pt>
                <c:pt idx="29726">
                  <c:v>92.05108794158986</c:v>
                </c:pt>
                <c:pt idx="29727">
                  <c:v>92.33576218339977</c:v>
                </c:pt>
                <c:pt idx="29728">
                  <c:v>92.16164451234998</c:v>
                </c:pt>
                <c:pt idx="29729">
                  <c:v>92.22691796189998</c:v>
                </c:pt>
                <c:pt idx="29730">
                  <c:v>92.27045565049985</c:v>
                </c:pt>
                <c:pt idx="29731">
                  <c:v>92.95623280156985</c:v>
                </c:pt>
                <c:pt idx="29732">
                  <c:v>93.65938616121987</c:v>
                </c:pt>
                <c:pt idx="29733">
                  <c:v>94.51690810999995</c:v>
                </c:pt>
                <c:pt idx="29734">
                  <c:v>94.78710802738998</c:v>
                </c:pt>
                <c:pt idx="29735">
                  <c:v>95.44779351404</c:v>
                </c:pt>
                <c:pt idx="29736">
                  <c:v>96.19367371349979</c:v>
                </c:pt>
                <c:pt idx="29737">
                  <c:v>98.59464866052002</c:v>
                </c:pt>
                <c:pt idx="29738">
                  <c:v>106.22526030956</c:v>
                </c:pt>
                <c:pt idx="29739">
                  <c:v>119.94085611548</c:v>
                </c:pt>
                <c:pt idx="29740">
                  <c:v>110.3584047004</c:v>
                </c:pt>
                <c:pt idx="29741">
                  <c:v>109.47993947584</c:v>
                </c:pt>
                <c:pt idx="29742">
                  <c:v>108.49385260484</c:v>
                </c:pt>
                <c:pt idx="29743">
                  <c:v>109.05419441156</c:v>
                </c:pt>
                <c:pt idx="29744">
                  <c:v>112.25487396632</c:v>
                </c:pt>
                <c:pt idx="29745">
                  <c:v>111.7149719142</c:v>
                </c:pt>
                <c:pt idx="29746">
                  <c:v>109.92242972248</c:v>
                </c:pt>
                <c:pt idx="29747">
                  <c:v>108.92572902788</c:v>
                </c:pt>
                <c:pt idx="29748">
                  <c:v>110.26168195784</c:v>
                </c:pt>
                <c:pt idx="29749">
                  <c:v>110.9722859504</c:v>
                </c:pt>
                <c:pt idx="29750">
                  <c:v>113.1629268147</c:v>
                </c:pt>
                <c:pt idx="29751">
                  <c:v>115.84004637024</c:v>
                </c:pt>
                <c:pt idx="29752">
                  <c:v>116.81517525435</c:v>
                </c:pt>
                <c:pt idx="29753">
                  <c:v>118.74894945966</c:v>
                </c:pt>
                <c:pt idx="29754">
                  <c:v>117.33467276259</c:v>
                </c:pt>
                <c:pt idx="29755">
                  <c:v>115.81001945784</c:v>
                </c:pt>
                <c:pt idx="29756">
                  <c:v>115.95398463018</c:v>
                </c:pt>
                <c:pt idx="29757">
                  <c:v>114.56583427617</c:v>
                </c:pt>
                <c:pt idx="29758">
                  <c:v>114.64028799468</c:v>
                </c:pt>
                <c:pt idx="29759">
                  <c:v>119.15377578534</c:v>
                </c:pt>
                <c:pt idx="29760">
                  <c:v>119.5593627426</c:v>
                </c:pt>
                <c:pt idx="29761">
                  <c:v>119.0799438632</c:v>
                </c:pt>
                <c:pt idx="29762">
                  <c:v>116.85556392243</c:v>
                </c:pt>
                <c:pt idx="29763">
                  <c:v>111.99807004032</c:v>
                </c:pt>
                <c:pt idx="29764">
                  <c:v>106.81673223375</c:v>
                </c:pt>
                <c:pt idx="29765">
                  <c:v>109.4000368764</c:v>
                </c:pt>
                <c:pt idx="29766">
                  <c:v>114.0016749894</c:v>
                </c:pt>
                <c:pt idx="29767">
                  <c:v>114.54915192795</c:v>
                </c:pt>
                <c:pt idx="29768">
                  <c:v>116.3611524009</c:v>
                </c:pt>
                <c:pt idx="29769">
                  <c:v>118.35318712382</c:v>
                </c:pt>
                <c:pt idx="29770">
                  <c:v>120.13740660072</c:v>
                </c:pt>
                <c:pt idx="29771">
                  <c:v>120.4255076349</c:v>
                </c:pt>
                <c:pt idx="29772">
                  <c:v>120.7701083302</c:v>
                </c:pt>
                <c:pt idx="29773">
                  <c:v>120.84035207716</c:v>
                </c:pt>
                <c:pt idx="29774">
                  <c:v>121.1433400573</c:v>
                </c:pt>
                <c:pt idx="29775">
                  <c:v>121.06526879492</c:v>
                </c:pt>
                <c:pt idx="29776">
                  <c:v>121.2339136059</c:v>
                </c:pt>
                <c:pt idx="29777">
                  <c:v>105.14071478716</c:v>
                </c:pt>
                <c:pt idx="29799">
                  <c:v>100.34831981316</c:v>
                </c:pt>
                <c:pt idx="29800">
                  <c:v>118.6261981285</c:v>
                </c:pt>
                <c:pt idx="29801">
                  <c:v>118.2527106865</c:v>
                </c:pt>
                <c:pt idx="29802">
                  <c:v>119.19626850254</c:v>
                </c:pt>
                <c:pt idx="29803">
                  <c:v>120.6716609153</c:v>
                </c:pt>
                <c:pt idx="29804">
                  <c:v>121.7113077676</c:v>
                </c:pt>
                <c:pt idx="29805">
                  <c:v>118.92995766754</c:v>
                </c:pt>
                <c:pt idx="29806">
                  <c:v>119.0989004722</c:v>
                </c:pt>
                <c:pt idx="29807">
                  <c:v>119.7377079943</c:v>
                </c:pt>
                <c:pt idx="29808">
                  <c:v>121.38711981848</c:v>
                </c:pt>
                <c:pt idx="29809">
                  <c:v>121.37298264456</c:v>
                </c:pt>
                <c:pt idx="29810">
                  <c:v>122.03302082262</c:v>
                </c:pt>
                <c:pt idx="29811">
                  <c:v>121.7798020955</c:v>
                </c:pt>
                <c:pt idx="29812">
                  <c:v>121.80112467088</c:v>
                </c:pt>
                <c:pt idx="29813">
                  <c:v>120.0958031915</c:v>
                </c:pt>
                <c:pt idx="29814">
                  <c:v>117.14883326625</c:v>
                </c:pt>
                <c:pt idx="29815">
                  <c:v>113.99797478745</c:v>
                </c:pt>
                <c:pt idx="29816">
                  <c:v>110.07538516956</c:v>
                </c:pt>
                <c:pt idx="29817">
                  <c:v>104.45461695942</c:v>
                </c:pt>
                <c:pt idx="29818">
                  <c:v>100.71906262398</c:v>
                </c:pt>
                <c:pt idx="29819">
                  <c:v>90.84442077449998</c:v>
                </c:pt>
                <c:pt idx="29820">
                  <c:v>75.70198376114</c:v>
                </c:pt>
                <c:pt idx="29828">
                  <c:v>72.91094104725</c:v>
                </c:pt>
                <c:pt idx="29829">
                  <c:v>82.71186202699998</c:v>
                </c:pt>
                <c:pt idx="29830">
                  <c:v>87.50416151938998</c:v>
                </c:pt>
                <c:pt idx="29831">
                  <c:v>95.34260660882</c:v>
                </c:pt>
                <c:pt idx="29832">
                  <c:v>96.27594817830978</c:v>
                </c:pt>
                <c:pt idx="29833">
                  <c:v>96.10315816104</c:v>
                </c:pt>
                <c:pt idx="29834">
                  <c:v>97.40636944181</c:v>
                </c:pt>
                <c:pt idx="29835">
                  <c:v>92.78292576466</c:v>
                </c:pt>
                <c:pt idx="29836">
                  <c:v>86.63521311272976</c:v>
                </c:pt>
                <c:pt idx="29837">
                  <c:v>83.01364258107</c:v>
                </c:pt>
                <c:pt idx="29838">
                  <c:v>79.06232556852987</c:v>
                </c:pt>
                <c:pt idx="29839">
                  <c:v>71.69157176588</c:v>
                </c:pt>
                <c:pt idx="29893">
                  <c:v>74.64860734694987</c:v>
                </c:pt>
                <c:pt idx="29894">
                  <c:v>87.51173507332986</c:v>
                </c:pt>
                <c:pt idx="29895">
                  <c:v>94.48013267861998</c:v>
                </c:pt>
                <c:pt idx="29896">
                  <c:v>94.35401283337985</c:v>
                </c:pt>
                <c:pt idx="29897">
                  <c:v>94.63561368976</c:v>
                </c:pt>
                <c:pt idx="29898">
                  <c:v>94.23854696053998</c:v>
                </c:pt>
                <c:pt idx="29899">
                  <c:v>94.39830391382979</c:v>
                </c:pt>
                <c:pt idx="29900">
                  <c:v>94.34353419761995</c:v>
                </c:pt>
                <c:pt idx="29901">
                  <c:v>94.67529999414998</c:v>
                </c:pt>
                <c:pt idx="29902">
                  <c:v>94.80271684383978</c:v>
                </c:pt>
                <c:pt idx="29903">
                  <c:v>95.15748438715985</c:v>
                </c:pt>
                <c:pt idx="29904">
                  <c:v>94.84652522751</c:v>
                </c:pt>
                <c:pt idx="29905">
                  <c:v>95.00131754952986</c:v>
                </c:pt>
                <c:pt idx="29906">
                  <c:v>95.37328026803995</c:v>
                </c:pt>
                <c:pt idx="29907">
                  <c:v>95.32189157465973</c:v>
                </c:pt>
                <c:pt idx="29908">
                  <c:v>93.37626702167998</c:v>
                </c:pt>
                <c:pt idx="29909">
                  <c:v>93.50340105429001</c:v>
                </c:pt>
                <c:pt idx="29910">
                  <c:v>93.85542662509</c:v>
                </c:pt>
                <c:pt idx="29911">
                  <c:v>93.88867019649962</c:v>
                </c:pt>
                <c:pt idx="29912">
                  <c:v>93.63053508689985</c:v>
                </c:pt>
                <c:pt idx="29913">
                  <c:v>93.87758900602979</c:v>
                </c:pt>
                <c:pt idx="29914">
                  <c:v>93.95515733931998</c:v>
                </c:pt>
                <c:pt idx="29915">
                  <c:v>93.82952017997</c:v>
                </c:pt>
                <c:pt idx="29916">
                  <c:v>94.08254050757976</c:v>
                </c:pt>
                <c:pt idx="29917">
                  <c:v>93.94559761815</c:v>
                </c:pt>
                <c:pt idx="29918">
                  <c:v>94.15458508634998</c:v>
                </c:pt>
                <c:pt idx="29919">
                  <c:v>94.43574328877</c:v>
                </c:pt>
                <c:pt idx="29920">
                  <c:v>94.06718655020998</c:v>
                </c:pt>
                <c:pt idx="29921">
                  <c:v>94.37061777837</c:v>
                </c:pt>
                <c:pt idx="29922">
                  <c:v>94.67446706444986</c:v>
                </c:pt>
                <c:pt idx="29923">
                  <c:v>94.72442622565</c:v>
                </c:pt>
                <c:pt idx="29924">
                  <c:v>94.70221465263</c:v>
                </c:pt>
                <c:pt idx="29925">
                  <c:v>94.49803462805998</c:v>
                </c:pt>
                <c:pt idx="29926">
                  <c:v>94.52572076351986</c:v>
                </c:pt>
                <c:pt idx="29927">
                  <c:v>94.53680195398979</c:v>
                </c:pt>
                <c:pt idx="29928">
                  <c:v>94.55896433492985</c:v>
                </c:pt>
                <c:pt idx="29929">
                  <c:v>94.80770274637995</c:v>
                </c:pt>
                <c:pt idx="29930">
                  <c:v>94.92429662664</c:v>
                </c:pt>
                <c:pt idx="29931">
                  <c:v>95.02424870523002</c:v>
                </c:pt>
                <c:pt idx="29932">
                  <c:v>94.85256536023998</c:v>
                </c:pt>
                <c:pt idx="29933">
                  <c:v>94.63651714667976</c:v>
                </c:pt>
                <c:pt idx="29934">
                  <c:v>94.83596041525</c:v>
                </c:pt>
                <c:pt idx="29935">
                  <c:v>95.00757314736998</c:v>
                </c:pt>
                <c:pt idx="29936">
                  <c:v>94.72514851054973</c:v>
                </c:pt>
                <c:pt idx="29937">
                  <c:v>94.68082374866998</c:v>
                </c:pt>
                <c:pt idx="29938">
                  <c:v>94.66974255819974</c:v>
                </c:pt>
                <c:pt idx="29939">
                  <c:v>94.85212589241976</c:v>
                </c:pt>
                <c:pt idx="29940">
                  <c:v>94.42647545917998</c:v>
                </c:pt>
                <c:pt idx="29941">
                  <c:v>94.64761385868998</c:v>
                </c:pt>
                <c:pt idx="29942">
                  <c:v>94.63097523226978</c:v>
                </c:pt>
                <c:pt idx="29943">
                  <c:v>94.62545147774976</c:v>
                </c:pt>
                <c:pt idx="29944">
                  <c:v>94.37670398090998</c:v>
                </c:pt>
                <c:pt idx="29945">
                  <c:v>94.40436227032</c:v>
                </c:pt>
                <c:pt idx="29946">
                  <c:v>94.41541886474998</c:v>
                </c:pt>
                <c:pt idx="29947">
                  <c:v>94.34353419761995</c:v>
                </c:pt>
                <c:pt idx="29948">
                  <c:v>94.53127819946984</c:v>
                </c:pt>
                <c:pt idx="29949">
                  <c:v>94.4098737642</c:v>
                </c:pt>
                <c:pt idx="29950">
                  <c:v>94.47066823022998</c:v>
                </c:pt>
                <c:pt idx="29951">
                  <c:v>94.58674566840995</c:v>
                </c:pt>
                <c:pt idx="29952">
                  <c:v>94.29800701764982</c:v>
                </c:pt>
                <c:pt idx="29953">
                  <c:v>94.37502537694979</c:v>
                </c:pt>
                <c:pt idx="29954">
                  <c:v>94.42454195894998</c:v>
                </c:pt>
                <c:pt idx="29955">
                  <c:v>94.51260117774987</c:v>
                </c:pt>
                <c:pt idx="29956">
                  <c:v>94.78444880553984</c:v>
                </c:pt>
                <c:pt idx="29957">
                  <c:v>94.43317306848</c:v>
                </c:pt>
                <c:pt idx="29958">
                  <c:v>94.52103551895976</c:v>
                </c:pt>
                <c:pt idx="29959">
                  <c:v>94.59240706877998</c:v>
                </c:pt>
                <c:pt idx="29960">
                  <c:v>94.33673414217976</c:v>
                </c:pt>
                <c:pt idx="29961">
                  <c:v>94.42986227565986</c:v>
                </c:pt>
                <c:pt idx="29962">
                  <c:v>94.49561153728</c:v>
                </c:pt>
                <c:pt idx="29963">
                  <c:v>92.77506975717998</c:v>
                </c:pt>
                <c:pt idx="29964">
                  <c:v>92.65493198058977</c:v>
                </c:pt>
                <c:pt idx="29965">
                  <c:v>92.46883236436986</c:v>
                </c:pt>
                <c:pt idx="29966">
                  <c:v>92.33717945494</c:v>
                </c:pt>
                <c:pt idx="29967">
                  <c:v>92.39172454589</c:v>
                </c:pt>
                <c:pt idx="29968">
                  <c:v>92.44623647873</c:v>
                </c:pt>
                <c:pt idx="29969">
                  <c:v>92.30310891694984</c:v>
                </c:pt>
                <c:pt idx="29970">
                  <c:v>92.39015121079987</c:v>
                </c:pt>
                <c:pt idx="29971">
                  <c:v>92.24653180297987</c:v>
                </c:pt>
                <c:pt idx="29972">
                  <c:v>92.26283804643975</c:v>
                </c:pt>
                <c:pt idx="29973">
                  <c:v>92.31169075963998</c:v>
                </c:pt>
                <c:pt idx="29974">
                  <c:v>92.40398277727998</c:v>
                </c:pt>
                <c:pt idx="29975">
                  <c:v>92.50713462103</c:v>
                </c:pt>
                <c:pt idx="29976">
                  <c:v>92.21779702847998</c:v>
                </c:pt>
                <c:pt idx="29977">
                  <c:v>92.33671400280987</c:v>
                </c:pt>
                <c:pt idx="29978">
                  <c:v>92.66595040482986</c:v>
                </c:pt>
                <c:pt idx="29979">
                  <c:v>92.35851100960001</c:v>
                </c:pt>
                <c:pt idx="29980">
                  <c:v>92.71502047572</c:v>
                </c:pt>
                <c:pt idx="30030">
                  <c:v>65.01379401959986</c:v>
                </c:pt>
                <c:pt idx="30031">
                  <c:v>81.3105402604</c:v>
                </c:pt>
                <c:pt idx="30032">
                  <c:v>90.03674866519998</c:v>
                </c:pt>
                <c:pt idx="30033">
                  <c:v>92.07838455155972</c:v>
                </c:pt>
                <c:pt idx="30034">
                  <c:v>90.13271621491984</c:v>
                </c:pt>
                <c:pt idx="30035">
                  <c:v>90.35663684991998</c:v>
                </c:pt>
                <c:pt idx="30036">
                  <c:v>90.39938747839986</c:v>
                </c:pt>
                <c:pt idx="30037">
                  <c:v>90.40474754959995</c:v>
                </c:pt>
                <c:pt idx="30038">
                  <c:v>90.22333602883984</c:v>
                </c:pt>
                <c:pt idx="30039">
                  <c:v>90.31395584275984</c:v>
                </c:pt>
                <c:pt idx="30040">
                  <c:v>90.32461890384</c:v>
                </c:pt>
                <c:pt idx="30041">
                  <c:v>90.53829453568001</c:v>
                </c:pt>
                <c:pt idx="30042">
                  <c:v>90.61846820671984</c:v>
                </c:pt>
                <c:pt idx="30043">
                  <c:v>90.89662638647998</c:v>
                </c:pt>
                <c:pt idx="30044">
                  <c:v>90.52183691803984</c:v>
                </c:pt>
                <c:pt idx="30045">
                  <c:v>90.966239752</c:v>
                </c:pt>
                <c:pt idx="30046">
                  <c:v>90.82146872143987</c:v>
                </c:pt>
                <c:pt idx="30047">
                  <c:v>90.93367287855978</c:v>
                </c:pt>
                <c:pt idx="30048">
                  <c:v>90.81502248196</c:v>
                </c:pt>
                <c:pt idx="30049">
                  <c:v>91.16344126399986</c:v>
                </c:pt>
                <c:pt idx="30050">
                  <c:v>91.54994358908</c:v>
                </c:pt>
                <c:pt idx="30051">
                  <c:v>91.49469366416</c:v>
                </c:pt>
                <c:pt idx="30052">
                  <c:v>91.60153775007987</c:v>
                </c:pt>
                <c:pt idx="30053">
                  <c:v>91.80457075007995</c:v>
                </c:pt>
                <c:pt idx="30054">
                  <c:v>92.29967107012</c:v>
                </c:pt>
                <c:pt idx="30055">
                  <c:v>92.29077793584001</c:v>
                </c:pt>
                <c:pt idx="30056">
                  <c:v>92.40298209295977</c:v>
                </c:pt>
                <c:pt idx="30057">
                  <c:v>92.45642037855986</c:v>
                </c:pt>
                <c:pt idx="30058">
                  <c:v>91.55599179019985</c:v>
                </c:pt>
                <c:pt idx="30059">
                  <c:v>90.82164061436</c:v>
                </c:pt>
                <c:pt idx="30060">
                  <c:v>90.46855402315998</c:v>
                </c:pt>
                <c:pt idx="30061">
                  <c:v>91.16436739079984</c:v>
                </c:pt>
                <c:pt idx="30062">
                  <c:v>91.15898264879976</c:v>
                </c:pt>
                <c:pt idx="30063">
                  <c:v>91.21805163679987</c:v>
                </c:pt>
                <c:pt idx="30064">
                  <c:v>90.92298522143986</c:v>
                </c:pt>
                <c:pt idx="30065">
                  <c:v>90.94436053568</c:v>
                </c:pt>
                <c:pt idx="30066">
                  <c:v>91.25006562068</c:v>
                </c:pt>
                <c:pt idx="30067">
                  <c:v>91.30896673303984</c:v>
                </c:pt>
                <c:pt idx="30068">
                  <c:v>91.35715559224</c:v>
                </c:pt>
                <c:pt idx="30069">
                  <c:v>91.48033022355978</c:v>
                </c:pt>
                <c:pt idx="30070">
                  <c:v>91.7172009028</c:v>
                </c:pt>
                <c:pt idx="30071">
                  <c:v>91.54994358908</c:v>
                </c:pt>
                <c:pt idx="30072">
                  <c:v>92.01339879107998</c:v>
                </c:pt>
                <c:pt idx="30073">
                  <c:v>91.94264210119998</c:v>
                </c:pt>
                <c:pt idx="30074">
                  <c:v>92.03927374399998</c:v>
                </c:pt>
                <c:pt idx="30075">
                  <c:v>91.93551958275998</c:v>
                </c:pt>
                <c:pt idx="30076">
                  <c:v>92.22176754559995</c:v>
                </c:pt>
                <c:pt idx="30077">
                  <c:v>92.03726970775998</c:v>
                </c:pt>
                <c:pt idx="30078">
                  <c:v>92.55677000179976</c:v>
                </c:pt>
                <c:pt idx="30079">
                  <c:v>92.4472087440001</c:v>
                </c:pt>
                <c:pt idx="30080">
                  <c:v>92.51698194639998</c:v>
                </c:pt>
                <c:pt idx="30081">
                  <c:v>92.61358095439998</c:v>
                </c:pt>
                <c:pt idx="30082">
                  <c:v>93.06488196832</c:v>
                </c:pt>
                <c:pt idx="30083">
                  <c:v>93.00328820535998</c:v>
                </c:pt>
                <c:pt idx="30084">
                  <c:v>92.01339879107998</c:v>
                </c:pt>
                <c:pt idx="30085">
                  <c:v>91.47418676192</c:v>
                </c:pt>
                <c:pt idx="30086">
                  <c:v>91.82329103405976</c:v>
                </c:pt>
                <c:pt idx="30087">
                  <c:v>91.66830272063973</c:v>
                </c:pt>
                <c:pt idx="30088">
                  <c:v>91.94759689587</c:v>
                </c:pt>
                <c:pt idx="30089">
                  <c:v>92.18926614940995</c:v>
                </c:pt>
                <c:pt idx="30090">
                  <c:v>92.08810227918985</c:v>
                </c:pt>
                <c:pt idx="30091">
                  <c:v>92.10972354724998</c:v>
                </c:pt>
                <c:pt idx="30092">
                  <c:v>92.38426735683987</c:v>
                </c:pt>
                <c:pt idx="30093">
                  <c:v>92.65913917797984</c:v>
                </c:pt>
                <c:pt idx="30094">
                  <c:v>92.42760827711998</c:v>
                </c:pt>
                <c:pt idx="30095">
                  <c:v>92.50885603572976</c:v>
                </c:pt>
                <c:pt idx="30096">
                  <c:v>92.32590336877998</c:v>
                </c:pt>
                <c:pt idx="30097">
                  <c:v>92.76770443048987</c:v>
                </c:pt>
                <c:pt idx="30098">
                  <c:v>92.57386741614982</c:v>
                </c:pt>
                <c:pt idx="30099">
                  <c:v>93.26428021053998</c:v>
                </c:pt>
                <c:pt idx="30100">
                  <c:v>92.87630269158973</c:v>
                </c:pt>
                <c:pt idx="30101">
                  <c:v>93.13019266694998</c:v>
                </c:pt>
                <c:pt idx="30102">
                  <c:v>93.19004044709995</c:v>
                </c:pt>
                <c:pt idx="30103">
                  <c:v>93.45517144980998</c:v>
                </c:pt>
                <c:pt idx="30104">
                  <c:v>93.58604650997998</c:v>
                </c:pt>
                <c:pt idx="30105">
                  <c:v>93.82985132234984</c:v>
                </c:pt>
                <c:pt idx="30106">
                  <c:v>93.51515447079998</c:v>
                </c:pt>
                <c:pt idx="30107">
                  <c:v>93.76424963697</c:v>
                </c:pt>
                <c:pt idx="30108">
                  <c:v>93.83530151302968</c:v>
                </c:pt>
                <c:pt idx="30109">
                  <c:v>93.68966560373</c:v>
                </c:pt>
                <c:pt idx="30110">
                  <c:v>93.95557126955985</c:v>
                </c:pt>
                <c:pt idx="30111">
                  <c:v>93.97870484859978</c:v>
                </c:pt>
                <c:pt idx="30112">
                  <c:v>94.23977877379974</c:v>
                </c:pt>
                <c:pt idx="30113">
                  <c:v>94.55586503994998</c:v>
                </c:pt>
                <c:pt idx="30114">
                  <c:v>94.43655059706998</c:v>
                </c:pt>
                <c:pt idx="30115">
                  <c:v>94.25683507528001</c:v>
                </c:pt>
                <c:pt idx="30116">
                  <c:v>93.92277042686977</c:v>
                </c:pt>
                <c:pt idx="30117">
                  <c:v>92.52350043551998</c:v>
                </c:pt>
                <c:pt idx="30118">
                  <c:v>93.18085945828986</c:v>
                </c:pt>
                <c:pt idx="30119">
                  <c:v>92.70972303193998</c:v>
                </c:pt>
                <c:pt idx="30120">
                  <c:v>92.9452531814</c:v>
                </c:pt>
                <c:pt idx="30121">
                  <c:v>92.85214645781986</c:v>
                </c:pt>
                <c:pt idx="30122">
                  <c:v>93.14291031258968</c:v>
                </c:pt>
                <c:pt idx="30123">
                  <c:v>93.10448718169982</c:v>
                </c:pt>
                <c:pt idx="30124">
                  <c:v>92.95077035024985</c:v>
                </c:pt>
                <c:pt idx="30125">
                  <c:v>93.41206168565</c:v>
                </c:pt>
                <c:pt idx="30126">
                  <c:v>92.9452745913</c:v>
                </c:pt>
                <c:pt idx="30127">
                  <c:v>93.65385339606976</c:v>
                </c:pt>
                <c:pt idx="30128">
                  <c:v>94.00639208417998</c:v>
                </c:pt>
                <c:pt idx="30129">
                  <c:v>93.67617242774978</c:v>
                </c:pt>
                <c:pt idx="30130">
                  <c:v>94.19432058282</c:v>
                </c:pt>
                <c:pt idx="30131">
                  <c:v>93.95168382068998</c:v>
                </c:pt>
                <c:pt idx="30132">
                  <c:v>94.23300185998986</c:v>
                </c:pt>
                <c:pt idx="30133">
                  <c:v>94.31039802099986</c:v>
                </c:pt>
                <c:pt idx="30134">
                  <c:v>94.34353419761995</c:v>
                </c:pt>
                <c:pt idx="30135">
                  <c:v>94.16675749142976</c:v>
                </c:pt>
                <c:pt idx="30136">
                  <c:v>94.60881285132973</c:v>
                </c:pt>
                <c:pt idx="30137">
                  <c:v>94.61437028727998</c:v>
                </c:pt>
                <c:pt idx="30138">
                  <c:v>95.11784727484998</c:v>
                </c:pt>
                <c:pt idx="30139">
                  <c:v>94.93540241314986</c:v>
                </c:pt>
                <c:pt idx="30140">
                  <c:v>94.97425578784</c:v>
                </c:pt>
                <c:pt idx="30141">
                  <c:v>94.99646736085998</c:v>
                </c:pt>
                <c:pt idx="30142">
                  <c:v>95.32370860559978</c:v>
                </c:pt>
                <c:pt idx="30143">
                  <c:v>95.14084258548979</c:v>
                </c:pt>
                <c:pt idx="30144">
                  <c:v>95.48973605571987</c:v>
                </c:pt>
                <c:pt idx="30145">
                  <c:v>95.67235308969984</c:v>
                </c:pt>
                <c:pt idx="30146">
                  <c:v>95.51204601289976</c:v>
                </c:pt>
                <c:pt idx="30147">
                  <c:v>95.98367815332979</c:v>
                </c:pt>
                <c:pt idx="30148">
                  <c:v>96.0452840644</c:v>
                </c:pt>
                <c:pt idx="30149">
                  <c:v>95.73511167898998</c:v>
                </c:pt>
                <c:pt idx="30150">
                  <c:v>96.69200538024998</c:v>
                </c:pt>
                <c:pt idx="30151">
                  <c:v>96.33652439135998</c:v>
                </c:pt>
                <c:pt idx="30152">
                  <c:v>96.59292293851998</c:v>
                </c:pt>
                <c:pt idx="30153">
                  <c:v>96.90578506774995</c:v>
                </c:pt>
                <c:pt idx="30154">
                  <c:v>96.78377784259965</c:v>
                </c:pt>
                <c:pt idx="30155">
                  <c:v>97.20777768739998</c:v>
                </c:pt>
                <c:pt idx="30156">
                  <c:v>97.28672339892998</c:v>
                </c:pt>
                <c:pt idx="30157">
                  <c:v>95.44217405725</c:v>
                </c:pt>
                <c:pt idx="30158">
                  <c:v>95.46477916691</c:v>
                </c:pt>
                <c:pt idx="30159">
                  <c:v>95.49301837684995</c:v>
                </c:pt>
                <c:pt idx="30160">
                  <c:v>79.09015991411</c:v>
                </c:pt>
                <c:pt idx="30161">
                  <c:v>76.54753168287</c:v>
                </c:pt>
                <c:pt idx="30162">
                  <c:v>82.00006964592</c:v>
                </c:pt>
                <c:pt idx="30371">
                  <c:v>99.25481874770001</c:v>
                </c:pt>
                <c:pt idx="30372">
                  <c:v>97.00590267024998</c:v>
                </c:pt>
                <c:pt idx="30373">
                  <c:v>96.80319591004998</c:v>
                </c:pt>
                <c:pt idx="30374">
                  <c:v>103.70779223224</c:v>
                </c:pt>
                <c:pt idx="30375">
                  <c:v>103.98950159885</c:v>
                </c:pt>
                <c:pt idx="30376">
                  <c:v>104.08779271765</c:v>
                </c:pt>
                <c:pt idx="30377">
                  <c:v>104.2044947489</c:v>
                </c:pt>
                <c:pt idx="30378">
                  <c:v>104.27205122075</c:v>
                </c:pt>
                <c:pt idx="30379">
                  <c:v>104.19815217497</c:v>
                </c:pt>
                <c:pt idx="30380">
                  <c:v>104.33303190688</c:v>
                </c:pt>
                <c:pt idx="30381">
                  <c:v>104.27055853907</c:v>
                </c:pt>
                <c:pt idx="30382">
                  <c:v>104.39293051677</c:v>
                </c:pt>
                <c:pt idx="30383">
                  <c:v>104.29910808898</c:v>
                </c:pt>
                <c:pt idx="30384">
                  <c:v>104.37847144004</c:v>
                </c:pt>
                <c:pt idx="30385">
                  <c:v>104.46392253178</c:v>
                </c:pt>
                <c:pt idx="30386">
                  <c:v>104.69268606944</c:v>
                </c:pt>
                <c:pt idx="30387">
                  <c:v>104.73549766407</c:v>
                </c:pt>
                <c:pt idx="30388">
                  <c:v>104.53111040148</c:v>
                </c:pt>
                <c:pt idx="30389">
                  <c:v>104.55549848457</c:v>
                </c:pt>
                <c:pt idx="30390">
                  <c:v>104.3571129139</c:v>
                </c:pt>
                <c:pt idx="30391">
                  <c:v>104.3571129139</c:v>
                </c:pt>
                <c:pt idx="30392">
                  <c:v>104.54328588284</c:v>
                </c:pt>
                <c:pt idx="30393">
                  <c:v>104.62877409495</c:v>
                </c:pt>
                <c:pt idx="30394">
                  <c:v>104.47288044515</c:v>
                </c:pt>
                <c:pt idx="30395">
                  <c:v>104.53993299925</c:v>
                </c:pt>
                <c:pt idx="30396">
                  <c:v>104.54600847929</c:v>
                </c:pt>
                <c:pt idx="30397">
                  <c:v>104.79362565812</c:v>
                </c:pt>
                <c:pt idx="30398">
                  <c:v>104.38974596365</c:v>
                </c:pt>
                <c:pt idx="30399">
                  <c:v>104.5338204736</c:v>
                </c:pt>
                <c:pt idx="30400">
                  <c:v>104.5886479764</c:v>
                </c:pt>
                <c:pt idx="30401">
                  <c:v>104.62521199347</c:v>
                </c:pt>
                <c:pt idx="30402">
                  <c:v>104.68003949627</c:v>
                </c:pt>
                <c:pt idx="30403">
                  <c:v>104.51744327955</c:v>
                </c:pt>
                <c:pt idx="30404">
                  <c:v>104.5782603278</c:v>
                </c:pt>
                <c:pt idx="30405">
                  <c:v>104.57216013755</c:v>
                </c:pt>
                <c:pt idx="30406">
                  <c:v>104.56609691815</c:v>
                </c:pt>
                <c:pt idx="30407">
                  <c:v>104.24615610955</c:v>
                </c:pt>
                <c:pt idx="30408">
                  <c:v>104.56702418855</c:v>
                </c:pt>
                <c:pt idx="30409">
                  <c:v>104.61557944299</c:v>
                </c:pt>
                <c:pt idx="30410">
                  <c:v>104.82755476935</c:v>
                </c:pt>
                <c:pt idx="30411">
                  <c:v>104.54278345742</c:v>
                </c:pt>
                <c:pt idx="30412">
                  <c:v>104.56097322979</c:v>
                </c:pt>
                <c:pt idx="30413">
                  <c:v>104.839718179</c:v>
                </c:pt>
                <c:pt idx="30414">
                  <c:v>104.67627351104</c:v>
                </c:pt>
                <c:pt idx="30415">
                  <c:v>104.20902142728</c:v>
                </c:pt>
                <c:pt idx="30416">
                  <c:v>102.47777491497</c:v>
                </c:pt>
                <c:pt idx="30417">
                  <c:v>102.78059353289</c:v>
                </c:pt>
                <c:pt idx="30418">
                  <c:v>102.38089799574</c:v>
                </c:pt>
                <c:pt idx="30419">
                  <c:v>102.37482247629</c:v>
                </c:pt>
                <c:pt idx="30420">
                  <c:v>102.35059404115</c:v>
                </c:pt>
                <c:pt idx="30421">
                  <c:v>102.37482247629</c:v>
                </c:pt>
                <c:pt idx="30422">
                  <c:v>102.22741438406</c:v>
                </c:pt>
                <c:pt idx="30423">
                  <c:v>102.19717195695</c:v>
                </c:pt>
                <c:pt idx="30424">
                  <c:v>102.09783953376</c:v>
                </c:pt>
                <c:pt idx="30425">
                  <c:v>102.16417883805</c:v>
                </c:pt>
                <c:pt idx="30426">
                  <c:v>102.40872196044</c:v>
                </c:pt>
                <c:pt idx="30427">
                  <c:v>102.25464819332</c:v>
                </c:pt>
                <c:pt idx="30428">
                  <c:v>102.26671321881</c:v>
                </c:pt>
                <c:pt idx="30429">
                  <c:v>102.30892247212</c:v>
                </c:pt>
                <c:pt idx="30430">
                  <c:v>102.26671321881</c:v>
                </c:pt>
                <c:pt idx="30431">
                  <c:v>102.10639164985</c:v>
                </c:pt>
                <c:pt idx="30432">
                  <c:v>102.10639164985</c:v>
                </c:pt>
                <c:pt idx="30433">
                  <c:v>100.4390666489</c:v>
                </c:pt>
                <c:pt idx="30434">
                  <c:v>73.91026950062</c:v>
                </c:pt>
                <c:pt idx="30480">
                  <c:v>73.23751287834</c:v>
                </c:pt>
                <c:pt idx="30481">
                  <c:v>83.30977736819978</c:v>
                </c:pt>
                <c:pt idx="30482">
                  <c:v>95.97503837933979</c:v>
                </c:pt>
                <c:pt idx="30483">
                  <c:v>101.09726960358</c:v>
                </c:pt>
                <c:pt idx="30484">
                  <c:v>101.008275687</c:v>
                </c:pt>
                <c:pt idx="30485">
                  <c:v>100.95485047806</c:v>
                </c:pt>
                <c:pt idx="30486">
                  <c:v>101.1581431425</c:v>
                </c:pt>
                <c:pt idx="30487">
                  <c:v>100.93115003088</c:v>
                </c:pt>
                <c:pt idx="30488">
                  <c:v>100.49505966396</c:v>
                </c:pt>
                <c:pt idx="30489">
                  <c:v>100.86585656148</c:v>
                </c:pt>
                <c:pt idx="30490">
                  <c:v>100.84807220766</c:v>
                </c:pt>
                <c:pt idx="30491">
                  <c:v>100.65091614324</c:v>
                </c:pt>
                <c:pt idx="30492">
                  <c:v>101.04517908</c:v>
                </c:pt>
                <c:pt idx="30493">
                  <c:v>101.015465013</c:v>
                </c:pt>
                <c:pt idx="30494">
                  <c:v>100.55616682788</c:v>
                </c:pt>
                <c:pt idx="30495">
                  <c:v>100.9262866635</c:v>
                </c:pt>
                <c:pt idx="30496">
                  <c:v>100.62261133266</c:v>
                </c:pt>
                <c:pt idx="30497">
                  <c:v>100.890608094</c:v>
                </c:pt>
                <c:pt idx="30498">
                  <c:v>100.6700843745</c:v>
                </c:pt>
                <c:pt idx="30499">
                  <c:v>100.914393807</c:v>
                </c:pt>
                <c:pt idx="30500">
                  <c:v>100.71160524924</c:v>
                </c:pt>
                <c:pt idx="30501">
                  <c:v>100.9797864435</c:v>
                </c:pt>
                <c:pt idx="30502">
                  <c:v>100.7768626449</c:v>
                </c:pt>
                <c:pt idx="30503">
                  <c:v>100.79468307246</c:v>
                </c:pt>
                <c:pt idx="30504">
                  <c:v>100.782814812</c:v>
                </c:pt>
                <c:pt idx="30505">
                  <c:v>100.9857147975</c:v>
                </c:pt>
                <c:pt idx="30506">
                  <c:v>101.039250726</c:v>
                </c:pt>
                <c:pt idx="30507">
                  <c:v>100.83028785384</c:v>
                </c:pt>
                <c:pt idx="30508">
                  <c:v>101.17073204502</c:v>
                </c:pt>
                <c:pt idx="30509">
                  <c:v>101.074893147</c:v>
                </c:pt>
                <c:pt idx="30510">
                  <c:v>100.95485047806</c:v>
                </c:pt>
                <c:pt idx="30511">
                  <c:v>101.1878572095</c:v>
                </c:pt>
                <c:pt idx="30512">
                  <c:v>101.01419178036</c:v>
                </c:pt>
                <c:pt idx="30513">
                  <c:v>101.1878572095</c:v>
                </c:pt>
                <c:pt idx="30514">
                  <c:v>100.92519786378</c:v>
                </c:pt>
                <c:pt idx="30515">
                  <c:v>100.70419463364</c:v>
                </c:pt>
                <c:pt idx="30516">
                  <c:v>100.70419463364</c:v>
                </c:pt>
                <c:pt idx="30517">
                  <c:v>100.76341295574</c:v>
                </c:pt>
                <c:pt idx="30518">
                  <c:v>100.96671873852</c:v>
                </c:pt>
                <c:pt idx="30519">
                  <c:v>100.61325034776</c:v>
                </c:pt>
                <c:pt idx="30520">
                  <c:v>100.8522224394</c:v>
                </c:pt>
                <c:pt idx="30521">
                  <c:v>100.87590976824</c:v>
                </c:pt>
                <c:pt idx="30522">
                  <c:v>100.48051556316</c:v>
                </c:pt>
                <c:pt idx="30523">
                  <c:v>100.76093481618</c:v>
                </c:pt>
                <c:pt idx="30524">
                  <c:v>100.13776050096</c:v>
                </c:pt>
                <c:pt idx="30525">
                  <c:v>100.78457295294</c:v>
                </c:pt>
                <c:pt idx="30526">
                  <c:v>100.79639202132</c:v>
                </c:pt>
                <c:pt idx="30527">
                  <c:v>100.59254512566</c:v>
                </c:pt>
                <c:pt idx="30528">
                  <c:v>100.4415843405</c:v>
                </c:pt>
                <c:pt idx="30529">
                  <c:v>100.63380785412</c:v>
                </c:pt>
                <c:pt idx="30530">
                  <c:v>100.26106809372</c:v>
                </c:pt>
                <c:pt idx="30531">
                  <c:v>100.4415843405</c:v>
                </c:pt>
                <c:pt idx="30532">
                  <c:v>100.4415843405</c:v>
                </c:pt>
                <c:pt idx="30533">
                  <c:v>99.97494263399986</c:v>
                </c:pt>
                <c:pt idx="30534">
                  <c:v>100.16710585164</c:v>
                </c:pt>
                <c:pt idx="30535">
                  <c:v>100.1260152207</c:v>
                </c:pt>
                <c:pt idx="30536">
                  <c:v>100.13776050096</c:v>
                </c:pt>
                <c:pt idx="30537">
                  <c:v>100.0731793095</c:v>
                </c:pt>
                <c:pt idx="30538">
                  <c:v>99.89289784445968</c:v>
                </c:pt>
                <c:pt idx="30539">
                  <c:v>99.61309449966002</c:v>
                </c:pt>
                <c:pt idx="30540">
                  <c:v>99.93223594637998</c:v>
                </c:pt>
                <c:pt idx="30541">
                  <c:v>99.62923588727998</c:v>
                </c:pt>
                <c:pt idx="30542">
                  <c:v>100.19748407646</c:v>
                </c:pt>
                <c:pt idx="30543">
                  <c:v>101.62423789992</c:v>
                </c:pt>
                <c:pt idx="30544">
                  <c:v>104.05104791914</c:v>
                </c:pt>
                <c:pt idx="30545">
                  <c:v>107.73169729712</c:v>
                </c:pt>
                <c:pt idx="30546">
                  <c:v>114.61445747076</c:v>
                </c:pt>
                <c:pt idx="30547">
                  <c:v>119.82866296024</c:v>
                </c:pt>
                <c:pt idx="30548">
                  <c:v>122.7124391975</c:v>
                </c:pt>
                <c:pt idx="30549">
                  <c:v>126.22728609124</c:v>
                </c:pt>
                <c:pt idx="30550">
                  <c:v>122.84844697885</c:v>
                </c:pt>
                <c:pt idx="30551">
                  <c:v>122.41002289308</c:v>
                </c:pt>
                <c:pt idx="30552">
                  <c:v>123.4153507503</c:v>
                </c:pt>
                <c:pt idx="30553">
                  <c:v>123.39346788904</c:v>
                </c:pt>
                <c:pt idx="30554">
                  <c:v>124.11340399098</c:v>
                </c:pt>
                <c:pt idx="30555">
                  <c:v>123.89037149185</c:v>
                </c:pt>
                <c:pt idx="30556">
                  <c:v>121.3683105324</c:v>
                </c:pt>
                <c:pt idx="30557">
                  <c:v>118.94295908978</c:v>
                </c:pt>
                <c:pt idx="30558">
                  <c:v>122.61111122775</c:v>
                </c:pt>
                <c:pt idx="30559">
                  <c:v>125.06500983106</c:v>
                </c:pt>
                <c:pt idx="30560">
                  <c:v>123.20207804475</c:v>
                </c:pt>
                <c:pt idx="30561">
                  <c:v>123.8425690382</c:v>
                </c:pt>
                <c:pt idx="30562">
                  <c:v>120.94277995374</c:v>
                </c:pt>
                <c:pt idx="30563">
                  <c:v>120.95703401692</c:v>
                </c:pt>
                <c:pt idx="30564">
                  <c:v>122.88610029025</c:v>
                </c:pt>
                <c:pt idx="30565">
                  <c:v>120.73408763802</c:v>
                </c:pt>
                <c:pt idx="30566">
                  <c:v>118.63318097408</c:v>
                </c:pt>
                <c:pt idx="30567">
                  <c:v>119.77218157994</c:v>
                </c:pt>
                <c:pt idx="30568">
                  <c:v>122.101876959</c:v>
                </c:pt>
                <c:pt idx="30569">
                  <c:v>125.28598523206</c:v>
                </c:pt>
                <c:pt idx="30570">
                  <c:v>126.14924726967</c:v>
                </c:pt>
                <c:pt idx="30571">
                  <c:v>127.19542306558</c:v>
                </c:pt>
                <c:pt idx="30572">
                  <c:v>126.59564656733</c:v>
                </c:pt>
                <c:pt idx="30573">
                  <c:v>125.35860831371</c:v>
                </c:pt>
                <c:pt idx="30574">
                  <c:v>124.52390358796</c:v>
                </c:pt>
                <c:pt idx="30575">
                  <c:v>123.84392424925</c:v>
                </c:pt>
                <c:pt idx="30576">
                  <c:v>125.11732553365</c:v>
                </c:pt>
                <c:pt idx="30577">
                  <c:v>127.6586377339</c:v>
                </c:pt>
                <c:pt idx="30578">
                  <c:v>126.46565389356</c:v>
                </c:pt>
                <c:pt idx="30579">
                  <c:v>127.3512531767</c:v>
                </c:pt>
                <c:pt idx="30580">
                  <c:v>127.66604546995</c:v>
                </c:pt>
                <c:pt idx="30581">
                  <c:v>126.36877768404</c:v>
                </c:pt>
                <c:pt idx="30582">
                  <c:v>125.53454013353</c:v>
                </c:pt>
                <c:pt idx="30583">
                  <c:v>123.9195977654</c:v>
                </c:pt>
                <c:pt idx="30584">
                  <c:v>122.8667752051</c:v>
                </c:pt>
                <c:pt idx="30585">
                  <c:v>122.18819760652</c:v>
                </c:pt>
                <c:pt idx="30586">
                  <c:v>123.62152680315</c:v>
                </c:pt>
                <c:pt idx="30587">
                  <c:v>123.73273994344</c:v>
                </c:pt>
                <c:pt idx="30588">
                  <c:v>122.00389713188</c:v>
                </c:pt>
                <c:pt idx="30589">
                  <c:v>122.2225967754</c:v>
                </c:pt>
                <c:pt idx="30590">
                  <c:v>124.05511681553</c:v>
                </c:pt>
                <c:pt idx="30591">
                  <c:v>123.0443642866</c:v>
                </c:pt>
                <c:pt idx="30592">
                  <c:v>121.2627316488</c:v>
                </c:pt>
                <c:pt idx="30593">
                  <c:v>118.89252122414</c:v>
                </c:pt>
                <c:pt idx="30594">
                  <c:v>117.92474444816</c:v>
                </c:pt>
                <c:pt idx="30595">
                  <c:v>117.69342918345</c:v>
                </c:pt>
                <c:pt idx="30596">
                  <c:v>117.29512375512</c:v>
                </c:pt>
                <c:pt idx="30597">
                  <c:v>116.66295898215</c:v>
                </c:pt>
                <c:pt idx="30598">
                  <c:v>117.16799393814</c:v>
                </c:pt>
                <c:pt idx="30599">
                  <c:v>116.60524572393</c:v>
                </c:pt>
                <c:pt idx="30600">
                  <c:v>115.68018249315</c:v>
                </c:pt>
                <c:pt idx="30601">
                  <c:v>116.45440323444</c:v>
                </c:pt>
                <c:pt idx="30602">
                  <c:v>116.1839496798</c:v>
                </c:pt>
                <c:pt idx="30603">
                  <c:v>115.92738117627</c:v>
                </c:pt>
                <c:pt idx="30604">
                  <c:v>115.85225125356</c:v>
                </c:pt>
                <c:pt idx="30605">
                  <c:v>115.25138562861</c:v>
                </c:pt>
                <c:pt idx="30606">
                  <c:v>115.97453322021</c:v>
                </c:pt>
                <c:pt idx="30607">
                  <c:v>115.94027167659</c:v>
                </c:pt>
                <c:pt idx="30608">
                  <c:v>115.52436250851</c:v>
                </c:pt>
                <c:pt idx="30609">
                  <c:v>115.06082303826</c:v>
                </c:pt>
                <c:pt idx="30610">
                  <c:v>114.8257745562</c:v>
                </c:pt>
                <c:pt idx="30611">
                  <c:v>114.16176797079</c:v>
                </c:pt>
                <c:pt idx="30612">
                  <c:v>116.38209839841</c:v>
                </c:pt>
                <c:pt idx="30613">
                  <c:v>116.51995201542</c:v>
                </c:pt>
                <c:pt idx="30614">
                  <c:v>115.8098878404</c:v>
                </c:pt>
                <c:pt idx="30615">
                  <c:v>115.29237303726</c:v>
                </c:pt>
                <c:pt idx="30616">
                  <c:v>115.2454764651</c:v>
                </c:pt>
                <c:pt idx="30617">
                  <c:v>114.9135563007</c:v>
                </c:pt>
                <c:pt idx="30618">
                  <c:v>114.17959926597</c:v>
                </c:pt>
                <c:pt idx="30619">
                  <c:v>114.05331867222</c:v>
                </c:pt>
                <c:pt idx="30620">
                  <c:v>113.94696010494</c:v>
                </c:pt>
                <c:pt idx="30621">
                  <c:v>114.26851468989</c:v>
                </c:pt>
                <c:pt idx="30622">
                  <c:v>113.99133532125</c:v>
                </c:pt>
                <c:pt idx="30623">
                  <c:v>113.9313777027</c:v>
                </c:pt>
                <c:pt idx="30624">
                  <c:v>113.76494571765</c:v>
                </c:pt>
                <c:pt idx="30625">
                  <c:v>113.90830745778</c:v>
                </c:pt>
                <c:pt idx="30626">
                  <c:v>113.98458019236</c:v>
                </c:pt>
                <c:pt idx="30627">
                  <c:v>114.93197809947</c:v>
                </c:pt>
                <c:pt idx="30628">
                  <c:v>116.5055636733</c:v>
                </c:pt>
                <c:pt idx="30629">
                  <c:v>114.25085577945</c:v>
                </c:pt>
                <c:pt idx="30630">
                  <c:v>112.77721791381</c:v>
                </c:pt>
                <c:pt idx="30631">
                  <c:v>112.77721791381</c:v>
                </c:pt>
                <c:pt idx="30632">
                  <c:v>114.05596144995</c:v>
                </c:pt>
                <c:pt idx="30633">
                  <c:v>113.44995773337</c:v>
                </c:pt>
                <c:pt idx="30634">
                  <c:v>108.82701673731</c:v>
                </c:pt>
                <c:pt idx="30635">
                  <c:v>94.12880540024995</c:v>
                </c:pt>
                <c:pt idx="30636">
                  <c:v>82.37077583678955</c:v>
                </c:pt>
                <c:pt idx="30738">
                  <c:v>98.3619946013</c:v>
                </c:pt>
                <c:pt idx="30739">
                  <c:v>113.85864223204</c:v>
                </c:pt>
                <c:pt idx="30740">
                  <c:v>118.01370839334</c:v>
                </c:pt>
                <c:pt idx="30741">
                  <c:v>117.26918627754</c:v>
                </c:pt>
                <c:pt idx="30742">
                  <c:v>118.06975040944</c:v>
                </c:pt>
                <c:pt idx="30743">
                  <c:v>118.90486386736</c:v>
                </c:pt>
                <c:pt idx="30744">
                  <c:v>119.32947060742</c:v>
                </c:pt>
                <c:pt idx="30745">
                  <c:v>118.10454584538</c:v>
                </c:pt>
                <c:pt idx="30746">
                  <c:v>118.5641023614</c:v>
                </c:pt>
                <c:pt idx="30747">
                  <c:v>118.79397005006</c:v>
                </c:pt>
                <c:pt idx="30748">
                  <c:v>119.45594353382</c:v>
                </c:pt>
                <c:pt idx="30749">
                  <c:v>119.6931193051</c:v>
                </c:pt>
                <c:pt idx="30750">
                  <c:v>119.7142635425</c:v>
                </c:pt>
                <c:pt idx="30751">
                  <c:v>119.04494489516</c:v>
                </c:pt>
                <c:pt idx="30752">
                  <c:v>118.1810281584</c:v>
                </c:pt>
                <c:pt idx="30753">
                  <c:v>117.85315025068</c:v>
                </c:pt>
                <c:pt idx="30754">
                  <c:v>117.7200918715</c:v>
                </c:pt>
                <c:pt idx="30755">
                  <c:v>117.7962105165</c:v>
                </c:pt>
                <c:pt idx="30756">
                  <c:v>118.12340945358</c:v>
                </c:pt>
                <c:pt idx="30757">
                  <c:v>117.9206918365</c:v>
                </c:pt>
                <c:pt idx="30758">
                  <c:v>117.81462903936</c:v>
                </c:pt>
                <c:pt idx="30759">
                  <c:v>117.63926368428</c:v>
                </c:pt>
                <c:pt idx="30760">
                  <c:v>118.4996032756</c:v>
                </c:pt>
                <c:pt idx="30761">
                  <c:v>119.35322531354</c:v>
                </c:pt>
                <c:pt idx="30762">
                  <c:v>119.44409685582</c:v>
                </c:pt>
                <c:pt idx="30763">
                  <c:v>119.02390872438</c:v>
                </c:pt>
                <c:pt idx="30764">
                  <c:v>118.4926396123</c:v>
                </c:pt>
                <c:pt idx="30765">
                  <c:v>119.55613420208</c:v>
                </c:pt>
                <c:pt idx="30766">
                  <c:v>120.89354331052</c:v>
                </c:pt>
                <c:pt idx="30767">
                  <c:v>121.16027851866</c:v>
                </c:pt>
                <c:pt idx="30768">
                  <c:v>121.02090139532</c:v>
                </c:pt>
                <c:pt idx="30769">
                  <c:v>121.20993103194</c:v>
                </c:pt>
                <c:pt idx="30770">
                  <c:v>121.224111307</c:v>
                </c:pt>
                <c:pt idx="30771">
                  <c:v>121.4769489824</c:v>
                </c:pt>
                <c:pt idx="30772">
                  <c:v>121.04921275336</c:v>
                </c:pt>
                <c:pt idx="30773">
                  <c:v>121.29496958116</c:v>
                </c:pt>
                <c:pt idx="30774">
                  <c:v>120.92367156052</c:v>
                </c:pt>
                <c:pt idx="30775">
                  <c:v>121.19072651718</c:v>
                </c:pt>
                <c:pt idx="30776">
                  <c:v>121.09167979042</c:v>
                </c:pt>
                <c:pt idx="30777">
                  <c:v>121.5479733379</c:v>
                </c:pt>
                <c:pt idx="30778">
                  <c:v>120.509740571</c:v>
                </c:pt>
                <c:pt idx="30779">
                  <c:v>118.425640218</c:v>
                </c:pt>
                <c:pt idx="30780">
                  <c:v>116.86316194935</c:v>
                </c:pt>
                <c:pt idx="30781">
                  <c:v>113.73428338017</c:v>
                </c:pt>
                <c:pt idx="30782">
                  <c:v>110.1959080288</c:v>
                </c:pt>
                <c:pt idx="30783">
                  <c:v>104.71716046498</c:v>
                </c:pt>
                <c:pt idx="30784">
                  <c:v>100.54288342008</c:v>
                </c:pt>
                <c:pt idx="30785">
                  <c:v>97.1457657829</c:v>
                </c:pt>
                <c:pt idx="30786">
                  <c:v>94.82487922477998</c:v>
                </c:pt>
                <c:pt idx="30787">
                  <c:v>94.18793299414995</c:v>
                </c:pt>
                <c:pt idx="30788">
                  <c:v>94.13841641214982</c:v>
                </c:pt>
                <c:pt idx="30789">
                  <c:v>94.17692559179986</c:v>
                </c:pt>
                <c:pt idx="30790">
                  <c:v>94.02687599978982</c:v>
                </c:pt>
                <c:pt idx="30791">
                  <c:v>94.30349399024998</c:v>
                </c:pt>
                <c:pt idx="30792">
                  <c:v>94.35301057224987</c:v>
                </c:pt>
                <c:pt idx="30793">
                  <c:v>94.60247112996974</c:v>
                </c:pt>
                <c:pt idx="30794">
                  <c:v>94.83550223974986</c:v>
                </c:pt>
                <c:pt idx="30795">
                  <c:v>94.69069358518</c:v>
                </c:pt>
                <c:pt idx="30796">
                  <c:v>94.75688557551987</c:v>
                </c:pt>
                <c:pt idx="30797">
                  <c:v>94.84510803072978</c:v>
                </c:pt>
                <c:pt idx="30798">
                  <c:v>94.88373679104986</c:v>
                </c:pt>
                <c:pt idx="30799">
                  <c:v>94.92233201945962</c:v>
                </c:pt>
                <c:pt idx="30800">
                  <c:v>95.16713285930986</c:v>
                </c:pt>
                <c:pt idx="30801">
                  <c:v>94.90580078782995</c:v>
                </c:pt>
                <c:pt idx="30802">
                  <c:v>94.94439601623998</c:v>
                </c:pt>
                <c:pt idx="30803">
                  <c:v>94.90580078782995</c:v>
                </c:pt>
                <c:pt idx="30804">
                  <c:v>95.13396307601998</c:v>
                </c:pt>
                <c:pt idx="30805">
                  <c:v>94.90580078782995</c:v>
                </c:pt>
                <c:pt idx="30806">
                  <c:v>95.10633839327973</c:v>
                </c:pt>
                <c:pt idx="30807">
                  <c:v>94.90026802267998</c:v>
                </c:pt>
                <c:pt idx="30808">
                  <c:v>95.13396307601998</c:v>
                </c:pt>
                <c:pt idx="30809">
                  <c:v>95.12845158213977</c:v>
                </c:pt>
                <c:pt idx="30810">
                  <c:v>94.94439601623998</c:v>
                </c:pt>
                <c:pt idx="30811">
                  <c:v>94.97195924626</c:v>
                </c:pt>
                <c:pt idx="30812">
                  <c:v>94.93336401785001</c:v>
                </c:pt>
                <c:pt idx="30813">
                  <c:v>94.92783125269978</c:v>
                </c:pt>
                <c:pt idx="30814">
                  <c:v>94.90580078782995</c:v>
                </c:pt>
                <c:pt idx="30815">
                  <c:v>94.91130002107</c:v>
                </c:pt>
                <c:pt idx="30816">
                  <c:v>94.90026802267998</c:v>
                </c:pt>
                <c:pt idx="30817">
                  <c:v>94.69969356055</c:v>
                </c:pt>
                <c:pt idx="30818">
                  <c:v>94.91130002107</c:v>
                </c:pt>
                <c:pt idx="30819">
                  <c:v>95.13396307601998</c:v>
                </c:pt>
                <c:pt idx="30820">
                  <c:v>94.9885240098</c:v>
                </c:pt>
                <c:pt idx="30821">
                  <c:v>94.95542801462975</c:v>
                </c:pt>
                <c:pt idx="30822">
                  <c:v>94.58693235681974</c:v>
                </c:pt>
                <c:pt idx="30823">
                  <c:v>94.82074152924986</c:v>
                </c:pt>
                <c:pt idx="30824">
                  <c:v>95.07674646500998</c:v>
                </c:pt>
                <c:pt idx="30825">
                  <c:v>94.60886458704998</c:v>
                </c:pt>
                <c:pt idx="30826">
                  <c:v>94.84827676369987</c:v>
                </c:pt>
                <c:pt idx="30827">
                  <c:v>94.82626195899998</c:v>
                </c:pt>
                <c:pt idx="30828">
                  <c:v>94.65279581228958</c:v>
                </c:pt>
                <c:pt idx="30829">
                  <c:v>94.70770984383998</c:v>
                </c:pt>
                <c:pt idx="30830">
                  <c:v>93.84125000585</c:v>
                </c:pt>
                <c:pt idx="30831">
                  <c:v>93.67591739284973</c:v>
                </c:pt>
                <c:pt idx="30832">
                  <c:v>93.91830182229984</c:v>
                </c:pt>
                <c:pt idx="30833">
                  <c:v>94.9638377598</c:v>
                </c:pt>
                <c:pt idx="30834">
                  <c:v>94.76262387539</c:v>
                </c:pt>
                <c:pt idx="30835">
                  <c:v>94.70770984383998</c:v>
                </c:pt>
                <c:pt idx="30836">
                  <c:v>94.44082048593</c:v>
                </c:pt>
                <c:pt idx="30837">
                  <c:v>94.38606274221</c:v>
                </c:pt>
                <c:pt idx="30838">
                  <c:v>94.86477113864974</c:v>
                </c:pt>
                <c:pt idx="30839">
                  <c:v>94.72416736210998</c:v>
                </c:pt>
                <c:pt idx="30840">
                  <c:v>93.05485669400002</c:v>
                </c:pt>
                <c:pt idx="30841">
                  <c:v>92.78643050382976</c:v>
                </c:pt>
                <c:pt idx="30842">
                  <c:v>92.86310466809</c:v>
                </c:pt>
                <c:pt idx="30843">
                  <c:v>92.86310466809</c:v>
                </c:pt>
                <c:pt idx="30844">
                  <c:v>92.86310466809</c:v>
                </c:pt>
                <c:pt idx="30845">
                  <c:v>92.85764221676978</c:v>
                </c:pt>
                <c:pt idx="30846">
                  <c:v>93.32952289659973</c:v>
                </c:pt>
                <c:pt idx="30847">
                  <c:v>92.95077035024985</c:v>
                </c:pt>
                <c:pt idx="30848">
                  <c:v>93.37903947859976</c:v>
                </c:pt>
                <c:pt idx="30849">
                  <c:v>93.09350437538998</c:v>
                </c:pt>
                <c:pt idx="30850">
                  <c:v>93.07153876276976</c:v>
                </c:pt>
                <c:pt idx="30851">
                  <c:v>93.2689654551</c:v>
                </c:pt>
                <c:pt idx="30852">
                  <c:v>93.08252156907998</c:v>
                </c:pt>
                <c:pt idx="30853">
                  <c:v>93.08252156907998</c:v>
                </c:pt>
                <c:pt idx="30854">
                  <c:v>93.01115001925998</c:v>
                </c:pt>
                <c:pt idx="30855">
                  <c:v>93.00567530729984</c:v>
                </c:pt>
                <c:pt idx="30856">
                  <c:v>92.77547229355963</c:v>
                </c:pt>
                <c:pt idx="30857">
                  <c:v>92.73710190379998</c:v>
                </c:pt>
                <c:pt idx="30858">
                  <c:v>92.73163945247998</c:v>
                </c:pt>
                <c:pt idx="30859">
                  <c:v>92.90135533854998</c:v>
                </c:pt>
                <c:pt idx="30860">
                  <c:v>92.67684840112977</c:v>
                </c:pt>
                <c:pt idx="30861">
                  <c:v>92.95623598771</c:v>
                </c:pt>
                <c:pt idx="30862">
                  <c:v>92.67684840112977</c:v>
                </c:pt>
                <c:pt idx="30863">
                  <c:v>92.90683005050984</c:v>
                </c:pt>
                <c:pt idx="30864">
                  <c:v>92.9452531814</c:v>
                </c:pt>
                <c:pt idx="30865">
                  <c:v>92.7645140832901</c:v>
                </c:pt>
                <c:pt idx="30866">
                  <c:v>92.74806011407</c:v>
                </c:pt>
                <c:pt idx="30867">
                  <c:v>93.18093969344987</c:v>
                </c:pt>
                <c:pt idx="30868">
                  <c:v>93.21396190049998</c:v>
                </c:pt>
                <c:pt idx="30869">
                  <c:v>92.76997653460984</c:v>
                </c:pt>
                <c:pt idx="30870">
                  <c:v>92.80285116541984</c:v>
                </c:pt>
                <c:pt idx="30871">
                  <c:v>92.6109361164896</c:v>
                </c:pt>
                <c:pt idx="30872">
                  <c:v>93.05508124449977</c:v>
                </c:pt>
                <c:pt idx="30873">
                  <c:v>92.90693750916998</c:v>
                </c:pt>
                <c:pt idx="30874">
                  <c:v>92.86860042703998</c:v>
                </c:pt>
                <c:pt idx="30875">
                  <c:v>92.69295483964986</c:v>
                </c:pt>
                <c:pt idx="30876">
                  <c:v>92.89051684757995</c:v>
                </c:pt>
                <c:pt idx="30877">
                  <c:v>92.64373695917995</c:v>
                </c:pt>
                <c:pt idx="30878">
                  <c:v>92.69840503032982</c:v>
                </c:pt>
                <c:pt idx="30879">
                  <c:v>92.72027225878976</c:v>
                </c:pt>
                <c:pt idx="30880">
                  <c:v>92.93981213997998</c:v>
                </c:pt>
                <c:pt idx="30881">
                  <c:v>92.74213948725</c:v>
                </c:pt>
                <c:pt idx="30882">
                  <c:v>92.37384111924977</c:v>
                </c:pt>
                <c:pt idx="30883">
                  <c:v>92.82957516821995</c:v>
                </c:pt>
                <c:pt idx="30884">
                  <c:v>92.63165662985</c:v>
                </c:pt>
                <c:pt idx="30885">
                  <c:v>92.85144239667973</c:v>
                </c:pt>
                <c:pt idx="30886">
                  <c:v>92.45003207429986</c:v>
                </c:pt>
                <c:pt idx="30887">
                  <c:v>92.71892877537</c:v>
                </c:pt>
                <c:pt idx="30888">
                  <c:v>92.96077853897982</c:v>
                </c:pt>
                <c:pt idx="30889">
                  <c:v>92.98809595812</c:v>
                </c:pt>
                <c:pt idx="30890">
                  <c:v>93.08101506263998</c:v>
                </c:pt>
                <c:pt idx="30891">
                  <c:v>92.93707598106</c:v>
                </c:pt>
                <c:pt idx="30892">
                  <c:v>93.01887703842968</c:v>
                </c:pt>
                <c:pt idx="30893">
                  <c:v>92.63741952575998</c:v>
                </c:pt>
                <c:pt idx="30894">
                  <c:v>92.95061624315</c:v>
                </c:pt>
                <c:pt idx="30895">
                  <c:v>92.83830980449973</c:v>
                </c:pt>
                <c:pt idx="30896">
                  <c:v>92.90888216991998</c:v>
                </c:pt>
                <c:pt idx="30897">
                  <c:v>92.99572777020998</c:v>
                </c:pt>
                <c:pt idx="30898">
                  <c:v>93.02830724853978</c:v>
                </c:pt>
                <c:pt idx="30899">
                  <c:v>93.36958378754998</c:v>
                </c:pt>
                <c:pt idx="30950">
                  <c:v>79.12974903049972</c:v>
                </c:pt>
                <c:pt idx="30951">
                  <c:v>93.13690550963987</c:v>
                </c:pt>
                <c:pt idx="30952">
                  <c:v>93.03968350766998</c:v>
                </c:pt>
                <c:pt idx="30953">
                  <c:v>93.54916021135</c:v>
                </c:pt>
                <c:pt idx="30954">
                  <c:v>93.57092905565</c:v>
                </c:pt>
                <c:pt idx="30955">
                  <c:v>93.45718785840984</c:v>
                </c:pt>
                <c:pt idx="30956">
                  <c:v>93.72327788239987</c:v>
                </c:pt>
                <c:pt idx="30957">
                  <c:v>93.80489450684998</c:v>
                </c:pt>
                <c:pt idx="30958">
                  <c:v>93.54947987604986</c:v>
                </c:pt>
                <c:pt idx="30959">
                  <c:v>93.61463883270976</c:v>
                </c:pt>
                <c:pt idx="30960">
                  <c:v>91.69277969713985</c:v>
                </c:pt>
                <c:pt idx="30961">
                  <c:v>91.79048512354001</c:v>
                </c:pt>
                <c:pt idx="30962">
                  <c:v>91.83937084533001</c:v>
                </c:pt>
                <c:pt idx="30963">
                  <c:v>92.15076009019984</c:v>
                </c:pt>
                <c:pt idx="30964">
                  <c:v>92.00764863715</c:v>
                </c:pt>
                <c:pt idx="30965">
                  <c:v>92.27591440324998</c:v>
                </c:pt>
                <c:pt idx="30966">
                  <c:v>91.94012172546</c:v>
                </c:pt>
                <c:pt idx="31251">
                  <c:v>85.2422839290001</c:v>
                </c:pt>
                <c:pt idx="31252">
                  <c:v>95.23642180271995</c:v>
                </c:pt>
                <c:pt idx="31253">
                  <c:v>102.57677410518</c:v>
                </c:pt>
                <c:pt idx="31254">
                  <c:v>102.7108737831</c:v>
                </c:pt>
                <c:pt idx="31255">
                  <c:v>102.67504763736</c:v>
                </c:pt>
                <c:pt idx="31256">
                  <c:v>102.60339534588</c:v>
                </c:pt>
                <c:pt idx="31257">
                  <c:v>102.57355837344</c:v>
                </c:pt>
                <c:pt idx="31258">
                  <c:v>102.75488576622</c:v>
                </c:pt>
                <c:pt idx="31259">
                  <c:v>102.71302069644</c:v>
                </c:pt>
                <c:pt idx="31260">
                  <c:v>102.46012706094</c:v>
                </c:pt>
                <c:pt idx="31261">
                  <c:v>102.44818501236</c:v>
                </c:pt>
                <c:pt idx="31262">
                  <c:v>102.6352556928</c:v>
                </c:pt>
                <c:pt idx="31263">
                  <c:v>102.70830124681</c:v>
                </c:pt>
                <c:pt idx="31264">
                  <c:v>102.5644428459</c:v>
                </c:pt>
                <c:pt idx="31265">
                  <c:v>102.49249542168</c:v>
                </c:pt>
                <c:pt idx="31266">
                  <c:v>102.35461441569</c:v>
                </c:pt>
                <c:pt idx="31267">
                  <c:v>102.03103107144</c:v>
                </c:pt>
                <c:pt idx="31268">
                  <c:v>102.17478230267</c:v>
                </c:pt>
                <c:pt idx="31269">
                  <c:v>102.5818971205</c:v>
                </c:pt>
                <c:pt idx="31270">
                  <c:v>102.10287132598</c:v>
                </c:pt>
                <c:pt idx="31271">
                  <c:v>102.24619610324</c:v>
                </c:pt>
                <c:pt idx="31272">
                  <c:v>102.3772464169</c:v>
                </c:pt>
                <c:pt idx="31273">
                  <c:v>102.08403713564</c:v>
                </c:pt>
                <c:pt idx="31274">
                  <c:v>102.43558690386</c:v>
                </c:pt>
                <c:pt idx="31275">
                  <c:v>102.21845311685</c:v>
                </c:pt>
                <c:pt idx="31276">
                  <c:v>102.1702296867</c:v>
                </c:pt>
                <c:pt idx="31277">
                  <c:v>102.35433703684</c:v>
                </c:pt>
                <c:pt idx="31278">
                  <c:v>102.28179930766</c:v>
                </c:pt>
                <c:pt idx="31279">
                  <c:v>102.01338435533</c:v>
                </c:pt>
                <c:pt idx="31280">
                  <c:v>102.40508960955</c:v>
                </c:pt>
                <c:pt idx="31281">
                  <c:v>102.22741438406</c:v>
                </c:pt>
                <c:pt idx="31282">
                  <c:v>102.25159362712</c:v>
                </c:pt>
                <c:pt idx="31283">
                  <c:v>102.47777491497</c:v>
                </c:pt>
                <c:pt idx="31284">
                  <c:v>102.48385043442</c:v>
                </c:pt>
                <c:pt idx="31285">
                  <c:v>102.91216897255</c:v>
                </c:pt>
                <c:pt idx="31286">
                  <c:v>102.71011777103</c:v>
                </c:pt>
                <c:pt idx="31287">
                  <c:v>102.66156251659</c:v>
                </c:pt>
                <c:pt idx="31288">
                  <c:v>102.79053487605</c:v>
                </c:pt>
                <c:pt idx="31289">
                  <c:v>102.8087615051</c:v>
                </c:pt>
                <c:pt idx="31290">
                  <c:v>102.82092491475</c:v>
                </c:pt>
                <c:pt idx="31291">
                  <c:v>102.81486169535</c:v>
                </c:pt>
                <c:pt idx="31292">
                  <c:v>102.81486169535</c:v>
                </c:pt>
                <c:pt idx="31293">
                  <c:v>103.00450360158</c:v>
                </c:pt>
                <c:pt idx="31294">
                  <c:v>102.97401506455</c:v>
                </c:pt>
                <c:pt idx="31295">
                  <c:v>103.21237213686</c:v>
                </c:pt>
                <c:pt idx="31296">
                  <c:v>103.43857787123</c:v>
                </c:pt>
                <c:pt idx="31297">
                  <c:v>103.02884256735</c:v>
                </c:pt>
                <c:pt idx="31298">
                  <c:v>103.242885081</c:v>
                </c:pt>
                <c:pt idx="31299">
                  <c:v>104.53529559991</c:v>
                </c:pt>
                <c:pt idx="31300">
                  <c:v>104.27787246968</c:v>
                </c:pt>
                <c:pt idx="31301">
                  <c:v>103.57906203218</c:v>
                </c:pt>
                <c:pt idx="31302">
                  <c:v>103.77454579345</c:v>
                </c:pt>
                <c:pt idx="31303">
                  <c:v>103.78067031605</c:v>
                </c:pt>
                <c:pt idx="31304">
                  <c:v>103.57906203218</c:v>
                </c:pt>
                <c:pt idx="31305">
                  <c:v>103.77454579345</c:v>
                </c:pt>
                <c:pt idx="31306">
                  <c:v>104.03767207533</c:v>
                </c:pt>
                <c:pt idx="31307">
                  <c:v>104.04998306122</c:v>
                </c:pt>
                <c:pt idx="31308">
                  <c:v>104.074605033</c:v>
                </c:pt>
                <c:pt idx="31309">
                  <c:v>104.11767477391</c:v>
                </c:pt>
                <c:pt idx="31310">
                  <c:v>104.3380263926</c:v>
                </c:pt>
                <c:pt idx="31311">
                  <c:v>104.49662631352</c:v>
                </c:pt>
                <c:pt idx="31312">
                  <c:v>104.42866411915</c:v>
                </c:pt>
                <c:pt idx="31313">
                  <c:v>105.93968970375</c:v>
                </c:pt>
                <c:pt idx="31314">
                  <c:v>116.66748719808</c:v>
                </c:pt>
                <c:pt idx="31315">
                  <c:v>130.4893386036</c:v>
                </c:pt>
                <c:pt idx="31316">
                  <c:v>121.78497875532</c:v>
                </c:pt>
                <c:pt idx="31317">
                  <c:v>120.68430612836</c:v>
                </c:pt>
                <c:pt idx="31318">
                  <c:v>120.93567458486</c:v>
                </c:pt>
                <c:pt idx="31319">
                  <c:v>120.9712880801</c:v>
                </c:pt>
                <c:pt idx="31320">
                  <c:v>121.25854051352</c:v>
                </c:pt>
                <c:pt idx="31321">
                  <c:v>121.50319713778</c:v>
                </c:pt>
                <c:pt idx="31322">
                  <c:v>121.57466993914</c:v>
                </c:pt>
                <c:pt idx="31323">
                  <c:v>121.8625560777</c:v>
                </c:pt>
                <c:pt idx="31324">
                  <c:v>122.0932314463</c:v>
                </c:pt>
                <c:pt idx="31325">
                  <c:v>122.35276259085</c:v>
                </c:pt>
                <c:pt idx="31326">
                  <c:v>122.2223598183</c:v>
                </c:pt>
                <c:pt idx="31327">
                  <c:v>122.3013200728</c:v>
                </c:pt>
                <c:pt idx="31328">
                  <c:v>122.3013200728</c:v>
                </c:pt>
                <c:pt idx="31329">
                  <c:v>122.58275153308</c:v>
                </c:pt>
                <c:pt idx="31330">
                  <c:v>122.85729364713</c:v>
                </c:pt>
                <c:pt idx="31331">
                  <c:v>123.52293096075</c:v>
                </c:pt>
                <c:pt idx="31332">
                  <c:v>123.81981611925</c:v>
                </c:pt>
                <c:pt idx="31333">
                  <c:v>124.7402156097</c:v>
                </c:pt>
                <c:pt idx="31334">
                  <c:v>124.21134021472</c:v>
                </c:pt>
                <c:pt idx="31335">
                  <c:v>124.10977245204</c:v>
                </c:pt>
                <c:pt idx="31336">
                  <c:v>124.06627239117</c:v>
                </c:pt>
                <c:pt idx="31337">
                  <c:v>124.31301252903</c:v>
                </c:pt>
                <c:pt idx="31338">
                  <c:v>124.53807386504</c:v>
                </c:pt>
                <c:pt idx="31339">
                  <c:v>125.01021953395</c:v>
                </c:pt>
                <c:pt idx="31340">
                  <c:v>125.06133613555</c:v>
                </c:pt>
                <c:pt idx="31341">
                  <c:v>124.9307610412</c:v>
                </c:pt>
                <c:pt idx="31342">
                  <c:v>125.40360758511</c:v>
                </c:pt>
                <c:pt idx="31343">
                  <c:v>125.28026783025</c:v>
                </c:pt>
                <c:pt idx="31344">
                  <c:v>125.35321548045</c:v>
                </c:pt>
                <c:pt idx="31345">
                  <c:v>101.18653178221</c:v>
                </c:pt>
                <c:pt idx="31398">
                  <c:v>109.50192475475</c:v>
                </c:pt>
                <c:pt idx="31399">
                  <c:v>136.6752135993399</c:v>
                </c:pt>
                <c:pt idx="31400">
                  <c:v>135.73888705279</c:v>
                </c:pt>
                <c:pt idx="31401">
                  <c:v>135.37155364575</c:v>
                </c:pt>
                <c:pt idx="31402">
                  <c:v>132.88182109193</c:v>
                </c:pt>
                <c:pt idx="31403">
                  <c:v>130.5320970348</c:v>
                </c:pt>
                <c:pt idx="31404">
                  <c:v>130.7453812937999</c:v>
                </c:pt>
                <c:pt idx="31405">
                  <c:v>131.34324125208</c:v>
                </c:pt>
                <c:pt idx="31406">
                  <c:v>132.6078720012</c:v>
                </c:pt>
                <c:pt idx="31407">
                  <c:v>133.27848451872</c:v>
                </c:pt>
                <c:pt idx="31408">
                  <c:v>126.98174450124</c:v>
                </c:pt>
                <c:pt idx="31409">
                  <c:v>124.83058858686</c:v>
                </c:pt>
                <c:pt idx="31410">
                  <c:v>124.59880170565</c:v>
                </c:pt>
                <c:pt idx="31411">
                  <c:v>125.39345132836</c:v>
                </c:pt>
                <c:pt idx="31412">
                  <c:v>127.47225204648</c:v>
                </c:pt>
                <c:pt idx="31413">
                  <c:v>128.68269418356</c:v>
                </c:pt>
                <c:pt idx="31414">
                  <c:v>127.18951767972</c:v>
                </c:pt>
                <c:pt idx="31415">
                  <c:v>127.7206470972</c:v>
                </c:pt>
                <c:pt idx="31416">
                  <c:v>125.37517665561</c:v>
                </c:pt>
                <c:pt idx="31417">
                  <c:v>124.7474926259</c:v>
                </c:pt>
                <c:pt idx="31418">
                  <c:v>125.19893002506</c:v>
                </c:pt>
                <c:pt idx="31419">
                  <c:v>126.3503780038999</c:v>
                </c:pt>
                <c:pt idx="31420">
                  <c:v>127.74302877545</c:v>
                </c:pt>
                <c:pt idx="31421">
                  <c:v>126.94009428049</c:v>
                </c:pt>
                <c:pt idx="31422">
                  <c:v>126.24427454945</c:v>
                </c:pt>
                <c:pt idx="31423">
                  <c:v>125.99447186597</c:v>
                </c:pt>
                <c:pt idx="31424">
                  <c:v>124.50090013904</c:v>
                </c:pt>
                <c:pt idx="31425">
                  <c:v>123.30161192624</c:v>
                </c:pt>
                <c:pt idx="31426">
                  <c:v>123.7768984042</c:v>
                </c:pt>
                <c:pt idx="31427">
                  <c:v>124.49052140601</c:v>
                </c:pt>
                <c:pt idx="31428">
                  <c:v>125.2861547208</c:v>
                </c:pt>
                <c:pt idx="31429">
                  <c:v>125.18022928055</c:v>
                </c:pt>
                <c:pt idx="31430">
                  <c:v>126.89808885048</c:v>
                </c:pt>
                <c:pt idx="31431">
                  <c:v>130.36811863608</c:v>
                </c:pt>
                <c:pt idx="31432">
                  <c:v>133.99895326419</c:v>
                </c:pt>
                <c:pt idx="31433">
                  <c:v>134.95575443444</c:v>
                </c:pt>
                <c:pt idx="31434">
                  <c:v>132.4466055151</c:v>
                </c:pt>
                <c:pt idx="31435">
                  <c:v>125.8720001215499</c:v>
                </c:pt>
                <c:pt idx="31436">
                  <c:v>123.28203247804</c:v>
                </c:pt>
                <c:pt idx="31437">
                  <c:v>120.4327759809</c:v>
                </c:pt>
                <c:pt idx="31438">
                  <c:v>119.00340543646</c:v>
                </c:pt>
                <c:pt idx="31439">
                  <c:v>118.6317412306</c:v>
                </c:pt>
                <c:pt idx="31440">
                  <c:v>118.75582187638</c:v>
                </c:pt>
                <c:pt idx="31441">
                  <c:v>119.50920933202</c:v>
                </c:pt>
                <c:pt idx="31442">
                  <c:v>118.74348734422</c:v>
                </c:pt>
                <c:pt idx="31443">
                  <c:v>117.14066184645</c:v>
                </c:pt>
                <c:pt idx="31444">
                  <c:v>117.04829174415</c:v>
                </c:pt>
                <c:pt idx="31445">
                  <c:v>116.59006761862</c:v>
                </c:pt>
                <c:pt idx="31446">
                  <c:v>118.2640069955</c:v>
                </c:pt>
                <c:pt idx="31447">
                  <c:v>121.35303469502</c:v>
                </c:pt>
                <c:pt idx="31448">
                  <c:v>124.92699160964</c:v>
                </c:pt>
                <c:pt idx="31449">
                  <c:v>127.81005559344</c:v>
                </c:pt>
                <c:pt idx="31450">
                  <c:v>128.53615174848</c:v>
                </c:pt>
                <c:pt idx="31451">
                  <c:v>130.871415696</c:v>
                </c:pt>
                <c:pt idx="31452">
                  <c:v>133.51127221782</c:v>
                </c:pt>
                <c:pt idx="31453">
                  <c:v>132.3612854636</c:v>
                </c:pt>
                <c:pt idx="31454">
                  <c:v>130.01718067608</c:v>
                </c:pt>
                <c:pt idx="31455">
                  <c:v>128.07226791264</c:v>
                </c:pt>
                <c:pt idx="31456">
                  <c:v>127.61216053988</c:v>
                </c:pt>
                <c:pt idx="31457">
                  <c:v>127.73130899532</c:v>
                </c:pt>
                <c:pt idx="31458">
                  <c:v>129.1247626262399</c:v>
                </c:pt>
                <c:pt idx="31459">
                  <c:v>128.60354030496</c:v>
                </c:pt>
                <c:pt idx="31460">
                  <c:v>126.85635515093</c:v>
                </c:pt>
                <c:pt idx="31461">
                  <c:v>125.42618193256</c:v>
                </c:pt>
                <c:pt idx="31462">
                  <c:v>124.74590631775</c:v>
                </c:pt>
                <c:pt idx="31463">
                  <c:v>123.7650076192</c:v>
                </c:pt>
                <c:pt idx="31464">
                  <c:v>123.98744868975</c:v>
                </c:pt>
                <c:pt idx="31465">
                  <c:v>123.6603747931</c:v>
                </c:pt>
                <c:pt idx="31466">
                  <c:v>121.63404168398</c:v>
                </c:pt>
                <c:pt idx="31467">
                  <c:v>121.3181848277</c:v>
                </c:pt>
                <c:pt idx="31468">
                  <c:v>120.3904706348</c:v>
                </c:pt>
                <c:pt idx="31469">
                  <c:v>120.87150963784</c:v>
                </c:pt>
                <c:pt idx="31470">
                  <c:v>121.6411948954</c:v>
                </c:pt>
                <c:pt idx="31471">
                  <c:v>122.14452209362</c:v>
                </c:pt>
                <c:pt idx="31472">
                  <c:v>122.295717386</c:v>
                </c:pt>
                <c:pt idx="31473">
                  <c:v>121.61044981476</c:v>
                </c:pt>
                <c:pt idx="31474">
                  <c:v>121.47267700164</c:v>
                </c:pt>
                <c:pt idx="31475">
                  <c:v>121.82495516872</c:v>
                </c:pt>
                <c:pt idx="31476">
                  <c:v>122.58275153308</c:v>
                </c:pt>
                <c:pt idx="31477">
                  <c:v>123.69658798329</c:v>
                </c:pt>
                <c:pt idx="31478">
                  <c:v>122.62418462725</c:v>
                </c:pt>
                <c:pt idx="31479">
                  <c:v>123.35555417711</c:v>
                </c:pt>
                <c:pt idx="31480">
                  <c:v>123.67427270575</c:v>
                </c:pt>
                <c:pt idx="31481">
                  <c:v>126.26660556455</c:v>
                </c:pt>
                <c:pt idx="31482">
                  <c:v>126.0510949184</c:v>
                </c:pt>
                <c:pt idx="31483">
                  <c:v>125.52788086587</c:v>
                </c:pt>
                <c:pt idx="31484">
                  <c:v>129.97691555856</c:v>
                </c:pt>
                <c:pt idx="31485">
                  <c:v>129.24504594756</c:v>
                </c:pt>
                <c:pt idx="31486">
                  <c:v>120.67875727728</c:v>
                </c:pt>
                <c:pt idx="31487">
                  <c:v>113.61199164588</c:v>
                </c:pt>
                <c:pt idx="31488">
                  <c:v>110.0380750426</c:v>
                </c:pt>
                <c:pt idx="31489">
                  <c:v>107.32738618364</c:v>
                </c:pt>
                <c:pt idx="31490">
                  <c:v>104.74244787265</c:v>
                </c:pt>
                <c:pt idx="31491">
                  <c:v>103.30775377272</c:v>
                </c:pt>
                <c:pt idx="31492">
                  <c:v>103.56172898904</c:v>
                </c:pt>
                <c:pt idx="31493">
                  <c:v>102.9762505053</c:v>
                </c:pt>
                <c:pt idx="31494">
                  <c:v>103.38751766574</c:v>
                </c:pt>
                <c:pt idx="31495">
                  <c:v>102.74071075554</c:v>
                </c:pt>
                <c:pt idx="31496">
                  <c:v>102.92838392682</c:v>
                </c:pt>
                <c:pt idx="31497">
                  <c:v>102.3412835475</c:v>
                </c:pt>
                <c:pt idx="31498">
                  <c:v>102.86013124134</c:v>
                </c:pt>
                <c:pt idx="31499">
                  <c:v>102.608818596</c:v>
                </c:pt>
                <c:pt idx="31500">
                  <c:v>102.84486245244</c:v>
                </c:pt>
                <c:pt idx="31501">
                  <c:v>102.90444971514</c:v>
                </c:pt>
                <c:pt idx="31502">
                  <c:v>102.6979969455</c:v>
                </c:pt>
                <c:pt idx="31503">
                  <c:v>103.00339952628</c:v>
                </c:pt>
                <c:pt idx="31504">
                  <c:v>102.39069355128</c:v>
                </c:pt>
                <c:pt idx="31505">
                  <c:v>102.5909973855</c:v>
                </c:pt>
                <c:pt idx="31506">
                  <c:v>102.6147830985</c:v>
                </c:pt>
                <c:pt idx="31507">
                  <c:v>102.04821655194</c:v>
                </c:pt>
                <c:pt idx="31508">
                  <c:v>102.1429658673</c:v>
                </c:pt>
                <c:pt idx="31509">
                  <c:v>102.28505384136</c:v>
                </c:pt>
                <c:pt idx="31510">
                  <c:v>102.1962443577</c:v>
                </c:pt>
                <c:pt idx="31511">
                  <c:v>101.85403698234</c:v>
                </c:pt>
                <c:pt idx="31512">
                  <c:v>102.25422659286</c:v>
                </c:pt>
                <c:pt idx="31513">
                  <c:v>101.79494164044</c:v>
                </c:pt>
                <c:pt idx="31514">
                  <c:v>101.8126522809</c:v>
                </c:pt>
                <c:pt idx="31515">
                  <c:v>101.98903422882</c:v>
                </c:pt>
                <c:pt idx="31516">
                  <c:v>102.06006021636</c:v>
                </c:pt>
                <c:pt idx="31517">
                  <c:v>101.85992855442</c:v>
                </c:pt>
                <c:pt idx="31518">
                  <c:v>101.69513111742</c:v>
                </c:pt>
                <c:pt idx="31519">
                  <c:v>101.62436428338</c:v>
                </c:pt>
                <c:pt idx="31520">
                  <c:v>101.63615875572</c:v>
                </c:pt>
                <c:pt idx="31521">
                  <c:v>101.8126522809</c:v>
                </c:pt>
                <c:pt idx="31522">
                  <c:v>102.01272155766</c:v>
                </c:pt>
                <c:pt idx="31523">
                  <c:v>101.53004435412</c:v>
                </c:pt>
                <c:pt idx="31524">
                  <c:v>78.0512650647</c:v>
                </c:pt>
                <c:pt idx="31594">
                  <c:v>76.15822653887986</c:v>
                </c:pt>
                <c:pt idx="31595">
                  <c:v>87.02330274689976</c:v>
                </c:pt>
                <c:pt idx="31596">
                  <c:v>97.1212864437</c:v>
                </c:pt>
                <c:pt idx="31597">
                  <c:v>97.57064910959987</c:v>
                </c:pt>
                <c:pt idx="31598">
                  <c:v>97.70893610039987</c:v>
                </c:pt>
                <c:pt idx="31599">
                  <c:v>97.78956848459998</c:v>
                </c:pt>
                <c:pt idx="31600">
                  <c:v>97.66134681185973</c:v>
                </c:pt>
                <c:pt idx="31601">
                  <c:v>97.97391611189984</c:v>
                </c:pt>
                <c:pt idx="31602">
                  <c:v>97.83380165741985</c:v>
                </c:pt>
                <c:pt idx="31603">
                  <c:v>97.47824405903998</c:v>
                </c:pt>
                <c:pt idx="31604">
                  <c:v>97.68763724976</c:v>
                </c:pt>
                <c:pt idx="31605">
                  <c:v>97.55265248819998</c:v>
                </c:pt>
                <c:pt idx="31606">
                  <c:v>97.46878030973987</c:v>
                </c:pt>
                <c:pt idx="31607">
                  <c:v>91.17030253967968</c:v>
                </c:pt>
                <c:pt idx="31608">
                  <c:v>91.87436358828</c:v>
                </c:pt>
                <c:pt idx="31609">
                  <c:v>97.03750114655978</c:v>
                </c:pt>
                <c:pt idx="31610">
                  <c:v>97.50302217689978</c:v>
                </c:pt>
                <c:pt idx="31611">
                  <c:v>97.64582395962</c:v>
                </c:pt>
                <c:pt idx="31612">
                  <c:v>97.4698220562</c:v>
                </c:pt>
                <c:pt idx="31613">
                  <c:v>97.50970800449973</c:v>
                </c:pt>
                <c:pt idx="31614">
                  <c:v>97.5439108116</c:v>
                </c:pt>
                <c:pt idx="31615">
                  <c:v>90.52591775044979</c:v>
                </c:pt>
                <c:pt idx="31616">
                  <c:v>72.92527833175974</c:v>
                </c:pt>
                <c:pt idx="32014">
                  <c:v>74.94284373117002</c:v>
                </c:pt>
                <c:pt idx="32015">
                  <c:v>83.42654821149979</c:v>
                </c:pt>
                <c:pt idx="32016">
                  <c:v>93.49659763525002</c:v>
                </c:pt>
                <c:pt idx="32017">
                  <c:v>95.59499063825</c:v>
                </c:pt>
                <c:pt idx="32018">
                  <c:v>95.61749736374998</c:v>
                </c:pt>
                <c:pt idx="32019">
                  <c:v>95.35072764854998</c:v>
                </c:pt>
                <c:pt idx="32020">
                  <c:v>95.72844442180998</c:v>
                </c:pt>
                <c:pt idx="32021">
                  <c:v>95.94175685931</c:v>
                </c:pt>
                <c:pt idx="32022">
                  <c:v>95.73382375993</c:v>
                </c:pt>
                <c:pt idx="32023">
                  <c:v>95.90709017645977</c:v>
                </c:pt>
                <c:pt idx="32024">
                  <c:v>95.61861299674995</c:v>
                </c:pt>
                <c:pt idx="32025">
                  <c:v>95.77998662825</c:v>
                </c:pt>
                <c:pt idx="32026">
                  <c:v>95.72934800194986</c:v>
                </c:pt>
                <c:pt idx="32027">
                  <c:v>93.73618000720998</c:v>
                </c:pt>
                <c:pt idx="32028">
                  <c:v>93.67260382304985</c:v>
                </c:pt>
                <c:pt idx="32029">
                  <c:v>93.36708850174998</c:v>
                </c:pt>
                <c:pt idx="32030">
                  <c:v>93.46634295535</c:v>
                </c:pt>
                <c:pt idx="32031">
                  <c:v>93.48840695212976</c:v>
                </c:pt>
                <c:pt idx="32032">
                  <c:v>92.73120587302</c:v>
                </c:pt>
                <c:pt idx="32033">
                  <c:v>92.98910743237998</c:v>
                </c:pt>
                <c:pt idx="32034">
                  <c:v>92.98910743237998</c:v>
                </c:pt>
                <c:pt idx="32035">
                  <c:v>92.68076379075985</c:v>
                </c:pt>
                <c:pt idx="32036">
                  <c:v>92.49899543229998</c:v>
                </c:pt>
                <c:pt idx="32037">
                  <c:v>92.34427023796998</c:v>
                </c:pt>
                <c:pt idx="32038">
                  <c:v>91.97999593888987</c:v>
                </c:pt>
                <c:pt idx="32039">
                  <c:v>91.93678626184</c:v>
                </c:pt>
                <c:pt idx="32040">
                  <c:v>92.01242784097998</c:v>
                </c:pt>
                <c:pt idx="32041">
                  <c:v>79.13953745671976</c:v>
                </c:pt>
                <c:pt idx="32091">
                  <c:v>62.98499110956</c:v>
                </c:pt>
                <c:pt idx="32092">
                  <c:v>65.12742718463987</c:v>
                </c:pt>
                <c:pt idx="32093">
                  <c:v>62.58969245452001</c:v>
                </c:pt>
                <c:pt idx="32104">
                  <c:v>68.49593939276987</c:v>
                </c:pt>
                <c:pt idx="32105">
                  <c:v>75.52470873539986</c:v>
                </c:pt>
                <c:pt idx="32106">
                  <c:v>83.4933099689701</c:v>
                </c:pt>
                <c:pt idx="32107">
                  <c:v>86.08141773525001</c:v>
                </c:pt>
                <c:pt idx="32108">
                  <c:v>86.05600533398973</c:v>
                </c:pt>
                <c:pt idx="32109">
                  <c:v>86.05090430453987</c:v>
                </c:pt>
                <c:pt idx="32110">
                  <c:v>85.59931320747</c:v>
                </c:pt>
                <c:pt idx="32111">
                  <c:v>85.79717043606</c:v>
                </c:pt>
                <c:pt idx="32112">
                  <c:v>85.76673079346983</c:v>
                </c:pt>
                <c:pt idx="32113">
                  <c:v>85.76164209942001</c:v>
                </c:pt>
                <c:pt idx="32114">
                  <c:v>85.76673079346983</c:v>
                </c:pt>
                <c:pt idx="32115">
                  <c:v>87.40575850742972</c:v>
                </c:pt>
                <c:pt idx="32116">
                  <c:v>86.33301624435</c:v>
                </c:pt>
                <c:pt idx="32117">
                  <c:v>87.29949339969</c:v>
                </c:pt>
                <c:pt idx="32118">
                  <c:v>87.29444780684987</c:v>
                </c:pt>
                <c:pt idx="32119">
                  <c:v>87.0722275488</c:v>
                </c:pt>
                <c:pt idx="32120">
                  <c:v>86.45447966223002</c:v>
                </c:pt>
                <c:pt idx="32121">
                  <c:v>86.30946314433002</c:v>
                </c:pt>
                <c:pt idx="32122">
                  <c:v>85.69064710727987</c:v>
                </c:pt>
                <c:pt idx="32123">
                  <c:v>85.54365785718001</c:v>
                </c:pt>
                <c:pt idx="32124">
                  <c:v>85.54870345002</c:v>
                </c:pt>
                <c:pt idx="32125">
                  <c:v>85.77178864694987</c:v>
                </c:pt>
                <c:pt idx="32126">
                  <c:v>85.58919125598</c:v>
                </c:pt>
                <c:pt idx="32127">
                  <c:v>85.80731698359001</c:v>
                </c:pt>
                <c:pt idx="32128">
                  <c:v>85.60435880031001</c:v>
                </c:pt>
                <c:pt idx="32129">
                  <c:v>85.65496855775976</c:v>
                </c:pt>
                <c:pt idx="32130">
                  <c:v>85.68025805357976</c:v>
                </c:pt>
                <c:pt idx="32131">
                  <c:v>85.89354721731</c:v>
                </c:pt>
                <c:pt idx="32132">
                  <c:v>85.91384031236987</c:v>
                </c:pt>
                <c:pt idx="32133">
                  <c:v>85.92904471338001</c:v>
                </c:pt>
                <c:pt idx="32134">
                  <c:v>85.7612336655001</c:v>
                </c:pt>
                <c:pt idx="32135">
                  <c:v>85.78652316132</c:v>
                </c:pt>
                <c:pt idx="32136">
                  <c:v>85.64368193549987</c:v>
                </c:pt>
                <c:pt idx="32137">
                  <c:v>85.92315412353001</c:v>
                </c:pt>
                <c:pt idx="32138">
                  <c:v>85.7092994004</c:v>
                </c:pt>
                <c:pt idx="32139">
                  <c:v>85.90798657920002</c:v>
                </c:pt>
                <c:pt idx="32140">
                  <c:v>85.90291022055001</c:v>
                </c:pt>
                <c:pt idx="32141">
                  <c:v>85.953519978</c:v>
                </c:pt>
                <c:pt idx="32142">
                  <c:v>85.96364192948998</c:v>
                </c:pt>
                <c:pt idx="32143">
                  <c:v>85.71939675585001</c:v>
                </c:pt>
                <c:pt idx="32144">
                  <c:v>85.97376388098</c:v>
                </c:pt>
                <c:pt idx="32145">
                  <c:v>85.98388583246972</c:v>
                </c:pt>
                <c:pt idx="32146">
                  <c:v>86.01929727978</c:v>
                </c:pt>
                <c:pt idx="32147">
                  <c:v>86.04966313425</c:v>
                </c:pt>
                <c:pt idx="32148">
                  <c:v>86.47292947437</c:v>
                </c:pt>
                <c:pt idx="32149">
                  <c:v>86.91159089295001</c:v>
                </c:pt>
                <c:pt idx="32150">
                  <c:v>87.78430100423998</c:v>
                </c:pt>
                <c:pt idx="32151">
                  <c:v>89.08688891475971</c:v>
                </c:pt>
                <c:pt idx="32152">
                  <c:v>90.27405290099998</c:v>
                </c:pt>
                <c:pt idx="32153">
                  <c:v>91.33073960119998</c:v>
                </c:pt>
                <c:pt idx="32154">
                  <c:v>92.82798579915998</c:v>
                </c:pt>
                <c:pt idx="32155">
                  <c:v>93.48334392581</c:v>
                </c:pt>
                <c:pt idx="32156">
                  <c:v>93.12474951955974</c:v>
                </c:pt>
                <c:pt idx="32157">
                  <c:v>92.73296088349987</c:v>
                </c:pt>
                <c:pt idx="32158">
                  <c:v>93.18486778138998</c:v>
                </c:pt>
                <c:pt idx="32159">
                  <c:v>93.22860223830995</c:v>
                </c:pt>
                <c:pt idx="32160">
                  <c:v>92.8689996187</c:v>
                </c:pt>
                <c:pt idx="32161">
                  <c:v>93.16066111678971</c:v>
                </c:pt>
                <c:pt idx="32162">
                  <c:v>93.58075086406986</c:v>
                </c:pt>
                <c:pt idx="32163">
                  <c:v>93.61908794619985</c:v>
                </c:pt>
                <c:pt idx="32164">
                  <c:v>93.19882610139987</c:v>
                </c:pt>
                <c:pt idx="32165">
                  <c:v>93.27518922872986</c:v>
                </c:pt>
                <c:pt idx="32166">
                  <c:v>92.99572777020998</c:v>
                </c:pt>
                <c:pt idx="32167">
                  <c:v>93.94230518771998</c:v>
                </c:pt>
                <c:pt idx="32168">
                  <c:v>93.62968258273978</c:v>
                </c:pt>
                <c:pt idx="32169">
                  <c:v>92.5634130096</c:v>
                </c:pt>
                <c:pt idx="32170">
                  <c:v>91.78319543584</c:v>
                </c:pt>
                <c:pt idx="32171">
                  <c:v>92.56213436964</c:v>
                </c:pt>
                <c:pt idx="32172">
                  <c:v>93.29869613612976</c:v>
                </c:pt>
                <c:pt idx="32173">
                  <c:v>93.96812775575</c:v>
                </c:pt>
                <c:pt idx="32174">
                  <c:v>94.88890945675976</c:v>
                </c:pt>
                <c:pt idx="32175">
                  <c:v>93.9360504082</c:v>
                </c:pt>
                <c:pt idx="32176">
                  <c:v>94.91319084012998</c:v>
                </c:pt>
                <c:pt idx="32177">
                  <c:v>94.51386191049987</c:v>
                </c:pt>
                <c:pt idx="32178">
                  <c:v>95.39807389249968</c:v>
                </c:pt>
                <c:pt idx="32179">
                  <c:v>95.40371767624998</c:v>
                </c:pt>
                <c:pt idx="32180">
                  <c:v>95.39807389249968</c:v>
                </c:pt>
                <c:pt idx="32181">
                  <c:v>95.84899732258972</c:v>
                </c:pt>
                <c:pt idx="32182">
                  <c:v>96.32857802053968</c:v>
                </c:pt>
                <c:pt idx="32183">
                  <c:v>96.84287455259968</c:v>
                </c:pt>
                <c:pt idx="32184">
                  <c:v>97.75907355449976</c:v>
                </c:pt>
                <c:pt idx="32185">
                  <c:v>98.02575621989978</c:v>
                </c:pt>
                <c:pt idx="32186">
                  <c:v>98.68821238727998</c:v>
                </c:pt>
                <c:pt idx="32187">
                  <c:v>98.77517754173979</c:v>
                </c:pt>
                <c:pt idx="32188">
                  <c:v>99.24656475360002</c:v>
                </c:pt>
                <c:pt idx="32189">
                  <c:v>99.01373019443976</c:v>
                </c:pt>
                <c:pt idx="32190">
                  <c:v>99.24656475360002</c:v>
                </c:pt>
                <c:pt idx="32191">
                  <c:v>99.48531570516</c:v>
                </c:pt>
                <c:pt idx="32192">
                  <c:v>99.99250584774</c:v>
                </c:pt>
                <c:pt idx="32193">
                  <c:v>100.4533542168</c:v>
                </c:pt>
                <c:pt idx="32194">
                  <c:v>100.73404294428</c:v>
                </c:pt>
                <c:pt idx="32195">
                  <c:v>100.6239995358</c:v>
                </c:pt>
                <c:pt idx="32196">
                  <c:v>99.47272273145977</c:v>
                </c:pt>
                <c:pt idx="32197">
                  <c:v>99.49596733157998</c:v>
                </c:pt>
                <c:pt idx="32198">
                  <c:v>99.63539960615977</c:v>
                </c:pt>
                <c:pt idx="32199">
                  <c:v>99.72254919353976</c:v>
                </c:pt>
                <c:pt idx="32200">
                  <c:v>100.0500589809</c:v>
                </c:pt>
                <c:pt idx="32201">
                  <c:v>101.78178810096</c:v>
                </c:pt>
                <c:pt idx="32202">
                  <c:v>102.77653690128</c:v>
                </c:pt>
                <c:pt idx="32203">
                  <c:v>105.88743140115</c:v>
                </c:pt>
                <c:pt idx="32204">
                  <c:v>103.13297166543</c:v>
                </c:pt>
                <c:pt idx="32205">
                  <c:v>104.1299857598</c:v>
                </c:pt>
                <c:pt idx="32206">
                  <c:v>106.5442202832</c:v>
                </c:pt>
                <c:pt idx="32207">
                  <c:v>108.08510617664</c:v>
                </c:pt>
                <c:pt idx="32208">
                  <c:v>108.8001989736</c:v>
                </c:pt>
                <c:pt idx="32209">
                  <c:v>108.96052322192</c:v>
                </c:pt>
                <c:pt idx="32210">
                  <c:v>108.72152880368</c:v>
                </c:pt>
                <c:pt idx="32211">
                  <c:v>108.78542034048</c:v>
                </c:pt>
                <c:pt idx="32212">
                  <c:v>108.9323514552</c:v>
                </c:pt>
                <c:pt idx="32213">
                  <c:v>109.1164216562</c:v>
                </c:pt>
                <c:pt idx="32214">
                  <c:v>108.9011886408</c:v>
                </c:pt>
                <c:pt idx="32215">
                  <c:v>109.61460872528</c:v>
                </c:pt>
                <c:pt idx="32216">
                  <c:v>110.38706323188</c:v>
                </c:pt>
                <c:pt idx="32217">
                  <c:v>111.35234304056</c:v>
                </c:pt>
                <c:pt idx="32218">
                  <c:v>112.20004841024</c:v>
                </c:pt>
                <c:pt idx="32219">
                  <c:v>112.75345496632</c:v>
                </c:pt>
                <c:pt idx="32220">
                  <c:v>112.85185491248</c:v>
                </c:pt>
                <c:pt idx="32221">
                  <c:v>111.91121038648</c:v>
                </c:pt>
                <c:pt idx="32222">
                  <c:v>112.09316627788</c:v>
                </c:pt>
                <c:pt idx="32223">
                  <c:v>109.02619306932</c:v>
                </c:pt>
                <c:pt idx="32224">
                  <c:v>107.69849082296</c:v>
                </c:pt>
                <c:pt idx="32225">
                  <c:v>107.938457879</c:v>
                </c:pt>
                <c:pt idx="32226">
                  <c:v>108.70401222248</c:v>
                </c:pt>
                <c:pt idx="32227">
                  <c:v>108.98955889004</c:v>
                </c:pt>
                <c:pt idx="32228">
                  <c:v>106.35946629875</c:v>
                </c:pt>
                <c:pt idx="32229">
                  <c:v>105.18132589601</c:v>
                </c:pt>
                <c:pt idx="32230">
                  <c:v>103.17131889603</c:v>
                </c:pt>
                <c:pt idx="32231">
                  <c:v>101.97698155736</c:v>
                </c:pt>
                <c:pt idx="32232">
                  <c:v>100.99640742654</c:v>
                </c:pt>
                <c:pt idx="32233">
                  <c:v>99.18248912459973</c:v>
                </c:pt>
                <c:pt idx="32234">
                  <c:v>97.59274533683973</c:v>
                </c:pt>
                <c:pt idx="32235">
                  <c:v>95.98314614125</c:v>
                </c:pt>
                <c:pt idx="32236">
                  <c:v>95.21648993882998</c:v>
                </c:pt>
                <c:pt idx="32237">
                  <c:v>93.58624662302</c:v>
                </c:pt>
                <c:pt idx="32309">
                  <c:v>86.848795228</c:v>
                </c:pt>
                <c:pt idx="32310">
                  <c:v>104.92943089616</c:v>
                </c:pt>
                <c:pt idx="32311">
                  <c:v>109.70166197168</c:v>
                </c:pt>
                <c:pt idx="32312">
                  <c:v>109.76003009328</c:v>
                </c:pt>
                <c:pt idx="32313">
                  <c:v>109.83788054736</c:v>
                </c:pt>
                <c:pt idx="32314">
                  <c:v>109.6620242598</c:v>
                </c:pt>
                <c:pt idx="32315">
                  <c:v>106.36733483292</c:v>
                </c:pt>
                <c:pt idx="32316">
                  <c:v>103.99588848194</c:v>
                </c:pt>
                <c:pt idx="32317">
                  <c:v>101.60030461068</c:v>
                </c:pt>
                <c:pt idx="32318">
                  <c:v>100.83028785384</c:v>
                </c:pt>
                <c:pt idx="32319">
                  <c:v>101.92300276543</c:v>
                </c:pt>
                <c:pt idx="32320">
                  <c:v>104.36366775646</c:v>
                </c:pt>
                <c:pt idx="32321">
                  <c:v>108.0239271168</c:v>
                </c:pt>
                <c:pt idx="32322">
                  <c:v>108.90042510672</c:v>
                </c:pt>
                <c:pt idx="32323">
                  <c:v>109.30039347304</c:v>
                </c:pt>
                <c:pt idx="32324">
                  <c:v>110.66165982032</c:v>
                </c:pt>
                <c:pt idx="32325">
                  <c:v>110.77192824464</c:v>
                </c:pt>
                <c:pt idx="32326">
                  <c:v>110.552253666</c:v>
                </c:pt>
                <c:pt idx="32327">
                  <c:v>109.90960222304</c:v>
                </c:pt>
                <c:pt idx="32328">
                  <c:v>108.7782476544</c:v>
                </c:pt>
                <c:pt idx="32329">
                  <c:v>107.63129034175</c:v>
                </c:pt>
                <c:pt idx="32330">
                  <c:v>106.48767487008</c:v>
                </c:pt>
                <c:pt idx="32331">
                  <c:v>105.1538417286</c:v>
                </c:pt>
                <c:pt idx="32332">
                  <c:v>103.54368697778</c:v>
                </c:pt>
                <c:pt idx="32333">
                  <c:v>100.99138868748</c:v>
                </c:pt>
                <c:pt idx="32334">
                  <c:v>97.23043705979985</c:v>
                </c:pt>
                <c:pt idx="32335">
                  <c:v>95.72916047634</c:v>
                </c:pt>
                <c:pt idx="32336">
                  <c:v>95.60604392514998</c:v>
                </c:pt>
                <c:pt idx="32337">
                  <c:v>93.80002067273998</c:v>
                </c:pt>
                <c:pt idx="32338">
                  <c:v>90.31395584275984</c:v>
                </c:pt>
                <c:pt idx="32339">
                  <c:v>89.75779967424</c:v>
                </c:pt>
                <c:pt idx="32340">
                  <c:v>89.61797073171998</c:v>
                </c:pt>
                <c:pt idx="32341">
                  <c:v>88.60608020367982</c:v>
                </c:pt>
                <c:pt idx="32342">
                  <c:v>89.9166065824</c:v>
                </c:pt>
                <c:pt idx="32343">
                  <c:v>89.81866748172</c:v>
                </c:pt>
                <c:pt idx="32344">
                  <c:v>87.238523588</c:v>
                </c:pt>
                <c:pt idx="32345">
                  <c:v>86.24194944675</c:v>
                </c:pt>
                <c:pt idx="32346">
                  <c:v>84.41029936248</c:v>
                </c:pt>
                <c:pt idx="32347">
                  <c:v>83.45466874953</c:v>
                </c:pt>
                <c:pt idx="32348">
                  <c:v>82.88308897587001</c:v>
                </c:pt>
                <c:pt idx="32349">
                  <c:v>82.79880764666987</c:v>
                </c:pt>
                <c:pt idx="32350">
                  <c:v>82.53688448732002</c:v>
                </c:pt>
                <c:pt idx="32351">
                  <c:v>83.07462136542</c:v>
                </c:pt>
                <c:pt idx="32352">
                  <c:v>82.76317565053998</c:v>
                </c:pt>
                <c:pt idx="32353">
                  <c:v>83.11932260186998</c:v>
                </c:pt>
                <c:pt idx="32354">
                  <c:v>83.45205221318973</c:v>
                </c:pt>
                <c:pt idx="32355">
                  <c:v>81.61343559494998</c:v>
                </c:pt>
                <c:pt idx="32356">
                  <c:v>81.7582549959</c:v>
                </c:pt>
                <c:pt idx="32357">
                  <c:v>81.69921788416</c:v>
                </c:pt>
                <c:pt idx="32358">
                  <c:v>82.00440395946</c:v>
                </c:pt>
                <c:pt idx="32359">
                  <c:v>81.64420797566002</c:v>
                </c:pt>
                <c:pt idx="32360">
                  <c:v>82.01695046426</c:v>
                </c:pt>
                <c:pt idx="32361">
                  <c:v>82.12768121971995</c:v>
                </c:pt>
                <c:pt idx="32362">
                  <c:v>82.02357898049979</c:v>
                </c:pt>
                <c:pt idx="32363">
                  <c:v>82.56909691436998</c:v>
                </c:pt>
                <c:pt idx="32364">
                  <c:v>82.45504383379979</c:v>
                </c:pt>
                <c:pt idx="32365">
                  <c:v>82.37892179255968</c:v>
                </c:pt>
                <c:pt idx="32366">
                  <c:v>82.72465551462001</c:v>
                </c:pt>
                <c:pt idx="32367">
                  <c:v>82.66220922214</c:v>
                </c:pt>
                <c:pt idx="32368">
                  <c:v>82.60861063970003</c:v>
                </c:pt>
                <c:pt idx="32369">
                  <c:v>80.95619206239998</c:v>
                </c:pt>
                <c:pt idx="32370">
                  <c:v>80.93469272966</c:v>
                </c:pt>
                <c:pt idx="32371">
                  <c:v>81.00155740434</c:v>
                </c:pt>
                <c:pt idx="32372">
                  <c:v>81.12575955417979</c:v>
                </c:pt>
                <c:pt idx="32373">
                  <c:v>81.24999075036</c:v>
                </c:pt>
                <c:pt idx="32374">
                  <c:v>81.17903350633979</c:v>
                </c:pt>
                <c:pt idx="32375">
                  <c:v>81.34582289239982</c:v>
                </c:pt>
                <c:pt idx="32376">
                  <c:v>81.10138586189987</c:v>
                </c:pt>
                <c:pt idx="32377">
                  <c:v>81.68890434275973</c:v>
                </c:pt>
                <c:pt idx="32378">
                  <c:v>81.66822158082</c:v>
                </c:pt>
                <c:pt idx="32379">
                  <c:v>81.58966038036</c:v>
                </c:pt>
                <c:pt idx="32380">
                  <c:v>81.77928071309979</c:v>
                </c:pt>
                <c:pt idx="32381">
                  <c:v>80.23389950002001</c:v>
                </c:pt>
                <c:pt idx="32382">
                  <c:v>80.51831558810002</c:v>
                </c:pt>
                <c:pt idx="32383">
                  <c:v>80.30474887829978</c:v>
                </c:pt>
                <c:pt idx="32384">
                  <c:v>80.66052363214</c:v>
                </c:pt>
                <c:pt idx="32385">
                  <c:v>80.38358058016</c:v>
                </c:pt>
                <c:pt idx="32386">
                  <c:v>80.758639998</c:v>
                </c:pt>
                <c:pt idx="32387">
                  <c:v>80.9525117892</c:v>
                </c:pt>
                <c:pt idx="32388">
                  <c:v>81.34314530118</c:v>
                </c:pt>
                <c:pt idx="32389">
                  <c:v>81.297651873</c:v>
                </c:pt>
                <c:pt idx="32390">
                  <c:v>81.23713342342</c:v>
                </c:pt>
                <c:pt idx="32391">
                  <c:v>81.20405405894</c:v>
                </c:pt>
                <c:pt idx="32392">
                  <c:v>79.64247228203978</c:v>
                </c:pt>
                <c:pt idx="32393">
                  <c:v>79.80239106779977</c:v>
                </c:pt>
                <c:pt idx="32394">
                  <c:v>80.399298748</c:v>
                </c:pt>
                <c:pt idx="32395">
                  <c:v>80.5222509501</c:v>
                </c:pt>
                <c:pt idx="32396">
                  <c:v>80.21631533551998</c:v>
                </c:pt>
                <c:pt idx="32397">
                  <c:v>80.52505089251974</c:v>
                </c:pt>
                <c:pt idx="32398">
                  <c:v>80.43268613899987</c:v>
                </c:pt>
                <c:pt idx="32399">
                  <c:v>80.41942840014</c:v>
                </c:pt>
                <c:pt idx="32400">
                  <c:v>80.80425709454</c:v>
                </c:pt>
                <c:pt idx="32401">
                  <c:v>80.82307443377982</c:v>
                </c:pt>
                <c:pt idx="32402">
                  <c:v>80.65870801491972</c:v>
                </c:pt>
                <c:pt idx="32403">
                  <c:v>80.79473429729998</c:v>
                </c:pt>
                <c:pt idx="32404">
                  <c:v>80.94017317628</c:v>
                </c:pt>
                <c:pt idx="32405">
                  <c:v>79.33107552599998</c:v>
                </c:pt>
                <c:pt idx="32406">
                  <c:v>79.69420566606</c:v>
                </c:pt>
                <c:pt idx="32407">
                  <c:v>80.00157632974</c:v>
                </c:pt>
                <c:pt idx="32408">
                  <c:v>80.27637529319979</c:v>
                </c:pt>
                <c:pt idx="32409">
                  <c:v>81.02180474168</c:v>
                </c:pt>
                <c:pt idx="32410">
                  <c:v>81.97362994665998</c:v>
                </c:pt>
                <c:pt idx="32411">
                  <c:v>83.97610609049985</c:v>
                </c:pt>
                <c:pt idx="32412">
                  <c:v>87.88897913071978</c:v>
                </c:pt>
                <c:pt idx="32413">
                  <c:v>93.49094251408982</c:v>
                </c:pt>
                <c:pt idx="32414">
                  <c:v>98.29569297947998</c:v>
                </c:pt>
                <c:pt idx="32415">
                  <c:v>105.69321903196</c:v>
                </c:pt>
                <c:pt idx="32416">
                  <c:v>107.43969666444</c:v>
                </c:pt>
                <c:pt idx="32417">
                  <c:v>101.84221791396</c:v>
                </c:pt>
                <c:pt idx="32418">
                  <c:v>97.37477756639974</c:v>
                </c:pt>
                <c:pt idx="32419">
                  <c:v>98.77931459549985</c:v>
                </c:pt>
                <c:pt idx="32420">
                  <c:v>100.95625412256</c:v>
                </c:pt>
                <c:pt idx="32421">
                  <c:v>101.28403491492</c:v>
                </c:pt>
                <c:pt idx="32422">
                  <c:v>102.69277294654</c:v>
                </c:pt>
                <c:pt idx="32423">
                  <c:v>106.27899061101</c:v>
                </c:pt>
                <c:pt idx="32424">
                  <c:v>106.52857788895</c:v>
                </c:pt>
                <c:pt idx="32425">
                  <c:v>107.56313373664</c:v>
                </c:pt>
                <c:pt idx="32426">
                  <c:v>104.41805294235</c:v>
                </c:pt>
                <c:pt idx="32427">
                  <c:v>102.073748499</c:v>
                </c:pt>
                <c:pt idx="32428">
                  <c:v>102.56485665264</c:v>
                </c:pt>
                <c:pt idx="32429">
                  <c:v>102.37202588394</c:v>
                </c:pt>
                <c:pt idx="32430">
                  <c:v>101.38948382129</c:v>
                </c:pt>
                <c:pt idx="32431">
                  <c:v>103.41382438485</c:v>
                </c:pt>
                <c:pt idx="32432">
                  <c:v>106.600818088</c:v>
                </c:pt>
                <c:pt idx="32433">
                  <c:v>107.5992075008</c:v>
                </c:pt>
                <c:pt idx="32434">
                  <c:v>107.17471661028</c:v>
                </c:pt>
                <c:pt idx="32435">
                  <c:v>107.617476314</c:v>
                </c:pt>
                <c:pt idx="32436">
                  <c:v>107.20849756631</c:v>
                </c:pt>
                <c:pt idx="32437">
                  <c:v>108.0342136584</c:v>
                </c:pt>
                <c:pt idx="32438">
                  <c:v>108.6578076544</c:v>
                </c:pt>
                <c:pt idx="32439">
                  <c:v>107.83623037978</c:v>
                </c:pt>
                <c:pt idx="32440">
                  <c:v>104.97068982302</c:v>
                </c:pt>
                <c:pt idx="32441">
                  <c:v>101.74766536692</c:v>
                </c:pt>
                <c:pt idx="32442">
                  <c:v>102.4958545335</c:v>
                </c:pt>
                <c:pt idx="32443">
                  <c:v>101.07984650166</c:v>
                </c:pt>
                <c:pt idx="32444">
                  <c:v>99.92192465808</c:v>
                </c:pt>
                <c:pt idx="32445">
                  <c:v>100.30752187302</c:v>
                </c:pt>
                <c:pt idx="32446">
                  <c:v>101.73117941504</c:v>
                </c:pt>
                <c:pt idx="32447">
                  <c:v>102.38328493015</c:v>
                </c:pt>
                <c:pt idx="32448">
                  <c:v>106.39130109181</c:v>
                </c:pt>
                <c:pt idx="32449">
                  <c:v>107.89527561608</c:v>
                </c:pt>
                <c:pt idx="32450">
                  <c:v>107.90575749536</c:v>
                </c:pt>
                <c:pt idx="32451">
                  <c:v>105.21573198164</c:v>
                </c:pt>
                <c:pt idx="32452">
                  <c:v>104.61475055675</c:v>
                </c:pt>
                <c:pt idx="32453">
                  <c:v>105.23929282034</c:v>
                </c:pt>
                <c:pt idx="32454">
                  <c:v>104.45338447509</c:v>
                </c:pt>
                <c:pt idx="32455">
                  <c:v>104.85318585028</c:v>
                </c:pt>
                <c:pt idx="32456">
                  <c:v>104.74379230399</c:v>
                </c:pt>
                <c:pt idx="32457">
                  <c:v>107.81429597996</c:v>
                </c:pt>
                <c:pt idx="32458">
                  <c:v>108.423021379</c:v>
                </c:pt>
                <c:pt idx="32459">
                  <c:v>103.01309279723</c:v>
                </c:pt>
                <c:pt idx="32460">
                  <c:v>96.03376917125</c:v>
                </c:pt>
                <c:pt idx="32461">
                  <c:v>90.94594178799998</c:v>
                </c:pt>
                <c:pt idx="32462">
                  <c:v>87.30388699394987</c:v>
                </c:pt>
                <c:pt idx="32463">
                  <c:v>83.1133088363697</c:v>
                </c:pt>
                <c:pt idx="32464">
                  <c:v>82.47928383459985</c:v>
                </c:pt>
                <c:pt idx="32465">
                  <c:v>82.6421290258</c:v>
                </c:pt>
                <c:pt idx="32466">
                  <c:v>80.8343666713</c:v>
                </c:pt>
                <c:pt idx="32467">
                  <c:v>81.15255563969986</c:v>
                </c:pt>
                <c:pt idx="32468">
                  <c:v>81.06845112535987</c:v>
                </c:pt>
                <c:pt idx="32469">
                  <c:v>81.12575955417979</c:v>
                </c:pt>
                <c:pt idx="32470">
                  <c:v>81.31209182527998</c:v>
                </c:pt>
                <c:pt idx="32471">
                  <c:v>81.66028201819979</c:v>
                </c:pt>
                <c:pt idx="32472">
                  <c:v>81.84706475360002</c:v>
                </c:pt>
                <c:pt idx="32473">
                  <c:v>81.7802607334</c:v>
                </c:pt>
                <c:pt idx="32474">
                  <c:v>81.53515172472001</c:v>
                </c:pt>
                <c:pt idx="32475">
                  <c:v>82.10035140019986</c:v>
                </c:pt>
                <c:pt idx="32476">
                  <c:v>82.03198579312</c:v>
                </c:pt>
                <c:pt idx="32477">
                  <c:v>82.17971187953968</c:v>
                </c:pt>
                <c:pt idx="32478">
                  <c:v>80.61200174257979</c:v>
                </c:pt>
                <c:pt idx="32479">
                  <c:v>80.95856882114</c:v>
                </c:pt>
                <c:pt idx="32480">
                  <c:v>73.422155797</c:v>
                </c:pt>
                <c:pt idx="32481">
                  <c:v>62.86737847599</c:v>
                </c:pt>
                <c:pt idx="32514">
                  <c:v>61.16412966974</c:v>
                </c:pt>
                <c:pt idx="32515">
                  <c:v>68.59900273059979</c:v>
                </c:pt>
                <c:pt idx="32516">
                  <c:v>77.352003943</c:v>
                </c:pt>
                <c:pt idx="32517">
                  <c:v>81.8628991912</c:v>
                </c:pt>
                <c:pt idx="32518">
                  <c:v>81.69705248226</c:v>
                </c:pt>
                <c:pt idx="32519">
                  <c:v>81.8843147283</c:v>
                </c:pt>
                <c:pt idx="32520">
                  <c:v>82.05718341536</c:v>
                </c:pt>
                <c:pt idx="32521">
                  <c:v>82.39246324824</c:v>
                </c:pt>
                <c:pt idx="32522">
                  <c:v>82.75250547686987</c:v>
                </c:pt>
                <c:pt idx="32523">
                  <c:v>83.14234650467976</c:v>
                </c:pt>
                <c:pt idx="32524">
                  <c:v>74.75716348</c:v>
                </c:pt>
                <c:pt idx="32525">
                  <c:v>73.80419245739998</c:v>
                </c:pt>
                <c:pt idx="32526">
                  <c:v>77.31304769366986</c:v>
                </c:pt>
                <c:pt idx="32527">
                  <c:v>75.94713810165001</c:v>
                </c:pt>
                <c:pt idx="32528">
                  <c:v>71.82442249367998</c:v>
                </c:pt>
                <c:pt idx="32529">
                  <c:v>66.60337912322974</c:v>
                </c:pt>
                <c:pt idx="32573">
                  <c:v>67.69584110366968</c:v>
                </c:pt>
                <c:pt idx="32574">
                  <c:v>83.0961645879</c:v>
                </c:pt>
                <c:pt idx="32575">
                  <c:v>83.48152498419</c:v>
                </c:pt>
                <c:pt idx="32576">
                  <c:v>83.65837749767968</c:v>
                </c:pt>
                <c:pt idx="32577">
                  <c:v>83.80574961413987</c:v>
                </c:pt>
                <c:pt idx="32578">
                  <c:v>83.92856966742</c:v>
                </c:pt>
                <c:pt idx="32579">
                  <c:v>84.07594178387987</c:v>
                </c:pt>
                <c:pt idx="32580">
                  <c:v>84.4292103759</c:v>
                </c:pt>
                <c:pt idx="32581">
                  <c:v>84.35596075262978</c:v>
                </c:pt>
                <c:pt idx="32582">
                  <c:v>84.49843440393</c:v>
                </c:pt>
                <c:pt idx="32583">
                  <c:v>84.92663096730002</c:v>
                </c:pt>
                <c:pt idx="32584">
                  <c:v>83.09833956018001</c:v>
                </c:pt>
                <c:pt idx="32585">
                  <c:v>83.03735137007995</c:v>
                </c:pt>
                <c:pt idx="32586">
                  <c:v>83.43239098914</c:v>
                </c:pt>
                <c:pt idx="32587">
                  <c:v>83.66820429668977</c:v>
                </c:pt>
                <c:pt idx="32588">
                  <c:v>83.86471040820002</c:v>
                </c:pt>
                <c:pt idx="32589">
                  <c:v>84.0071840595</c:v>
                </c:pt>
                <c:pt idx="32590">
                  <c:v>84.28146939359998</c:v>
                </c:pt>
                <c:pt idx="32591">
                  <c:v>84.06121651971</c:v>
                </c:pt>
                <c:pt idx="32592">
                  <c:v>84.3898047957</c:v>
                </c:pt>
                <c:pt idx="32593">
                  <c:v>84.55233784229972</c:v>
                </c:pt>
                <c:pt idx="32594">
                  <c:v>85.06953588351</c:v>
                </c:pt>
                <c:pt idx="32595">
                  <c:v>84.85213943091</c:v>
                </c:pt>
                <c:pt idx="32596">
                  <c:v>83.33588518604979</c:v>
                </c:pt>
                <c:pt idx="32597">
                  <c:v>83.70688925877</c:v>
                </c:pt>
                <c:pt idx="32598">
                  <c:v>83.65106994075</c:v>
                </c:pt>
                <c:pt idx="32599">
                  <c:v>83.78898947144998</c:v>
                </c:pt>
                <c:pt idx="32600">
                  <c:v>83.98104675975</c:v>
                </c:pt>
                <c:pt idx="32601">
                  <c:v>84.19280683814976</c:v>
                </c:pt>
                <c:pt idx="32602">
                  <c:v>84.62025333443982</c:v>
                </c:pt>
                <c:pt idx="32827">
                  <c:v>47.50039511432001</c:v>
                </c:pt>
                <c:pt idx="32828">
                  <c:v>89.77894026475984</c:v>
                </c:pt>
                <c:pt idx="32829">
                  <c:v>89.92612509056</c:v>
                </c:pt>
                <c:pt idx="32830">
                  <c:v>90.11537185571974</c:v>
                </c:pt>
                <c:pt idx="32831">
                  <c:v>89.84555198387998</c:v>
                </c:pt>
                <c:pt idx="32832">
                  <c:v>90.25598619439984</c:v>
                </c:pt>
                <c:pt idx="32833">
                  <c:v>90.16472619439998</c:v>
                </c:pt>
                <c:pt idx="32834">
                  <c:v>90.24842472404</c:v>
                </c:pt>
                <c:pt idx="32835">
                  <c:v>90.07423153511998</c:v>
                </c:pt>
                <c:pt idx="32836">
                  <c:v>88.45992818728</c:v>
                </c:pt>
                <c:pt idx="32837">
                  <c:v>88.04318290335998</c:v>
                </c:pt>
                <c:pt idx="32838">
                  <c:v>88.29841666692</c:v>
                </c:pt>
                <c:pt idx="32839">
                  <c:v>88.50153429872</c:v>
                </c:pt>
                <c:pt idx="32840">
                  <c:v>88.52114335231998</c:v>
                </c:pt>
                <c:pt idx="32841">
                  <c:v>88.27278461919984</c:v>
                </c:pt>
                <c:pt idx="32842">
                  <c:v>88.4175595564</c:v>
                </c:pt>
                <c:pt idx="32843">
                  <c:v>88.55199118103998</c:v>
                </c:pt>
                <c:pt idx="32844">
                  <c:v>88.50651706899998</c:v>
                </c:pt>
                <c:pt idx="32845">
                  <c:v>88.61999158683986</c:v>
                </c:pt>
                <c:pt idx="32846">
                  <c:v>88.91394424336</c:v>
                </c:pt>
                <c:pt idx="32847">
                  <c:v>89.14665305663998</c:v>
                </c:pt>
                <c:pt idx="32848">
                  <c:v>87.17044714487974</c:v>
                </c:pt>
                <c:pt idx="32849">
                  <c:v>87.11191383551998</c:v>
                </c:pt>
                <c:pt idx="32850">
                  <c:v>87.07832551967977</c:v>
                </c:pt>
                <c:pt idx="32851">
                  <c:v>87.23748754132</c:v>
                </c:pt>
                <c:pt idx="32852">
                  <c:v>87.48389369916</c:v>
                </c:pt>
                <c:pt idx="32853">
                  <c:v>87.46852152375001</c:v>
                </c:pt>
                <c:pt idx="32854">
                  <c:v>87.8428809448</c:v>
                </c:pt>
                <c:pt idx="32855">
                  <c:v>88.04261033919998</c:v>
                </c:pt>
                <c:pt idx="32856">
                  <c:v>87.95900444040002</c:v>
                </c:pt>
                <c:pt idx="32857">
                  <c:v>88.00726906668002</c:v>
                </c:pt>
                <c:pt idx="32858">
                  <c:v>88.36775573669983</c:v>
                </c:pt>
                <c:pt idx="32859">
                  <c:v>86.71234094505</c:v>
                </c:pt>
                <c:pt idx="32860">
                  <c:v>86.97800754224988</c:v>
                </c:pt>
                <c:pt idx="32861">
                  <c:v>86.79327412383</c:v>
                </c:pt>
                <c:pt idx="32862">
                  <c:v>87.41229414525</c:v>
                </c:pt>
                <c:pt idx="32863">
                  <c:v>87.55025314409998</c:v>
                </c:pt>
                <c:pt idx="32864">
                  <c:v>87.52816227527998</c:v>
                </c:pt>
                <c:pt idx="32865">
                  <c:v>87.50513051240972</c:v>
                </c:pt>
                <c:pt idx="32866">
                  <c:v>87.86455970223002</c:v>
                </c:pt>
                <c:pt idx="32867">
                  <c:v>88.00726906668002</c:v>
                </c:pt>
                <c:pt idx="32868">
                  <c:v>86.29466372301</c:v>
                </c:pt>
                <c:pt idx="32869">
                  <c:v>86.50874326473</c:v>
                </c:pt>
                <c:pt idx="32870">
                  <c:v>86.45768821667988</c:v>
                </c:pt>
                <c:pt idx="32871">
                  <c:v>86.62039559846973</c:v>
                </c:pt>
                <c:pt idx="32872">
                  <c:v>86.95729382739</c:v>
                </c:pt>
                <c:pt idx="32873">
                  <c:v>87.12547704581979</c:v>
                </c:pt>
                <c:pt idx="32874">
                  <c:v>87.08310534257987</c:v>
                </c:pt>
                <c:pt idx="32875">
                  <c:v>87.29156741276998</c:v>
                </c:pt>
                <c:pt idx="32876">
                  <c:v>87.88236745544984</c:v>
                </c:pt>
                <c:pt idx="32877">
                  <c:v>87.61191206223003</c:v>
                </c:pt>
                <c:pt idx="32878">
                  <c:v>86.17742821253972</c:v>
                </c:pt>
                <c:pt idx="32879">
                  <c:v>86.55394127489987</c:v>
                </c:pt>
                <c:pt idx="32880">
                  <c:v>86.55972196277995</c:v>
                </c:pt>
                <c:pt idx="32881">
                  <c:v>86.50854393452984</c:v>
                </c:pt>
                <c:pt idx="32882">
                  <c:v>86.89611938973</c:v>
                </c:pt>
                <c:pt idx="32883">
                  <c:v>86.8491999558001</c:v>
                </c:pt>
                <c:pt idx="32884">
                  <c:v>87.26310403551002</c:v>
                </c:pt>
                <c:pt idx="32885">
                  <c:v>87.41092676481</c:v>
                </c:pt>
                <c:pt idx="32886">
                  <c:v>87.35766438831</c:v>
                </c:pt>
                <c:pt idx="32887">
                  <c:v>87.93346913370001</c:v>
                </c:pt>
                <c:pt idx="32888">
                  <c:v>88.12249874594988</c:v>
                </c:pt>
                <c:pt idx="32889">
                  <c:v>86.48835178551</c:v>
                </c:pt>
                <c:pt idx="32890">
                  <c:v>86.24371601505</c:v>
                </c:pt>
                <c:pt idx="32891">
                  <c:v>86.63057825984986</c:v>
                </c:pt>
                <c:pt idx="32892">
                  <c:v>86.65145262918</c:v>
                </c:pt>
                <c:pt idx="32893">
                  <c:v>87.04442419155</c:v>
                </c:pt>
                <c:pt idx="32894">
                  <c:v>87.18750889064984</c:v>
                </c:pt>
                <c:pt idx="32895">
                  <c:v>87.3152164890001</c:v>
                </c:pt>
                <c:pt idx="32896">
                  <c:v>87.49915146585</c:v>
                </c:pt>
                <c:pt idx="32897">
                  <c:v>87.60644945774995</c:v>
                </c:pt>
                <c:pt idx="32898">
                  <c:v>87.56891424363</c:v>
                </c:pt>
                <c:pt idx="32899">
                  <c:v>87.93346913370001</c:v>
                </c:pt>
                <c:pt idx="32900">
                  <c:v>88.08161740335002</c:v>
                </c:pt>
                <c:pt idx="32901">
                  <c:v>86.12648050457975</c:v>
                </c:pt>
                <c:pt idx="32902">
                  <c:v>86.50283959664979</c:v>
                </c:pt>
                <c:pt idx="32903">
                  <c:v>86.8646615504</c:v>
                </c:pt>
                <c:pt idx="32904">
                  <c:v>87.01316630280001</c:v>
                </c:pt>
                <c:pt idx="32905">
                  <c:v>86.95756687095</c:v>
                </c:pt>
                <c:pt idx="32906">
                  <c:v>87.32048301519985</c:v>
                </c:pt>
                <c:pt idx="32907">
                  <c:v>87.21304419735</c:v>
                </c:pt>
                <c:pt idx="32908">
                  <c:v>87.22743444192</c:v>
                </c:pt>
                <c:pt idx="32909">
                  <c:v>87.83774291079978</c:v>
                </c:pt>
                <c:pt idx="32910">
                  <c:v>88.28479174804</c:v>
                </c:pt>
                <c:pt idx="32911">
                  <c:v>87.97944511169977</c:v>
                </c:pt>
                <c:pt idx="32912">
                  <c:v>88.1327190816</c:v>
                </c:pt>
                <c:pt idx="32913">
                  <c:v>86.78569089467987</c:v>
                </c:pt>
                <c:pt idx="32914">
                  <c:v>86.93970254691995</c:v>
                </c:pt>
                <c:pt idx="32915">
                  <c:v>87.11425324804</c:v>
                </c:pt>
                <c:pt idx="32916">
                  <c:v>87.50302783551987</c:v>
                </c:pt>
                <c:pt idx="32917">
                  <c:v>87.41715739747998</c:v>
                </c:pt>
                <c:pt idx="32918">
                  <c:v>87.53012216632</c:v>
                </c:pt>
                <c:pt idx="32919">
                  <c:v>87.83750852831998</c:v>
                </c:pt>
                <c:pt idx="32920">
                  <c:v>87.72518070195987</c:v>
                </c:pt>
                <c:pt idx="32921">
                  <c:v>88.28468034575998</c:v>
                </c:pt>
                <c:pt idx="32922">
                  <c:v>88.23891664879998</c:v>
                </c:pt>
                <c:pt idx="32923">
                  <c:v>88.58389176095986</c:v>
                </c:pt>
                <c:pt idx="32924">
                  <c:v>88.30018042751998</c:v>
                </c:pt>
                <c:pt idx="32925">
                  <c:v>88.84179694619998</c:v>
                </c:pt>
                <c:pt idx="32926">
                  <c:v>88.83075035359971</c:v>
                </c:pt>
                <c:pt idx="32927">
                  <c:v>87.24782183683998</c:v>
                </c:pt>
                <c:pt idx="32928">
                  <c:v>87.36132771855976</c:v>
                </c:pt>
                <c:pt idx="32929">
                  <c:v>87.75052593152</c:v>
                </c:pt>
                <c:pt idx="32930">
                  <c:v>87.7172450288</c:v>
                </c:pt>
                <c:pt idx="32931">
                  <c:v>88.07113718223982</c:v>
                </c:pt>
                <c:pt idx="32932">
                  <c:v>88.21072474383998</c:v>
                </c:pt>
                <c:pt idx="32933">
                  <c:v>88.59154153559986</c:v>
                </c:pt>
                <c:pt idx="32934">
                  <c:v>88.70555701679976</c:v>
                </c:pt>
                <c:pt idx="32935">
                  <c:v>88.69679755687974</c:v>
                </c:pt>
                <c:pt idx="32936">
                  <c:v>89.06320259339998</c:v>
                </c:pt>
                <c:pt idx="32937">
                  <c:v>88.99669074384</c:v>
                </c:pt>
                <c:pt idx="32938">
                  <c:v>89.17768299431998</c:v>
                </c:pt>
                <c:pt idx="32939">
                  <c:v>88.03805247575986</c:v>
                </c:pt>
                <c:pt idx="32940">
                  <c:v>87.73633088639986</c:v>
                </c:pt>
                <c:pt idx="32941">
                  <c:v>88.28799956624</c:v>
                </c:pt>
                <c:pt idx="32942">
                  <c:v>88.45986589599998</c:v>
                </c:pt>
                <c:pt idx="32943">
                  <c:v>88.55358813919977</c:v>
                </c:pt>
                <c:pt idx="32944">
                  <c:v>88.68901044803998</c:v>
                </c:pt>
                <c:pt idx="32945">
                  <c:v>88.87648659735973</c:v>
                </c:pt>
                <c:pt idx="32946">
                  <c:v>89.26381188399998</c:v>
                </c:pt>
                <c:pt idx="32947">
                  <c:v>89.38908050695974</c:v>
                </c:pt>
                <c:pt idx="32948">
                  <c:v>89.70952199043998</c:v>
                </c:pt>
                <c:pt idx="32949">
                  <c:v>89.40243936147998</c:v>
                </c:pt>
                <c:pt idx="32950">
                  <c:v>90.22977491599985</c:v>
                </c:pt>
                <c:pt idx="32951">
                  <c:v>90.12811007595984</c:v>
                </c:pt>
                <c:pt idx="32952">
                  <c:v>90.46577208319982</c:v>
                </c:pt>
                <c:pt idx="32953">
                  <c:v>89.13918856611987</c:v>
                </c:pt>
                <c:pt idx="32954">
                  <c:v>88.73506241599998</c:v>
                </c:pt>
                <c:pt idx="32955">
                  <c:v>88.79274636079984</c:v>
                </c:pt>
                <c:pt idx="32956">
                  <c:v>82.54649030159995</c:v>
                </c:pt>
                <c:pt idx="32957">
                  <c:v>66.30188982399986</c:v>
                </c:pt>
                <c:pt idx="32990">
                  <c:v>72.21650486412</c:v>
                </c:pt>
                <c:pt idx="32991">
                  <c:v>90.43005707295985</c:v>
                </c:pt>
                <c:pt idx="32992">
                  <c:v>90.49385552743998</c:v>
                </c:pt>
                <c:pt idx="32993">
                  <c:v>90.91630535695984</c:v>
                </c:pt>
                <c:pt idx="32994">
                  <c:v>91.0975449848</c:v>
                </c:pt>
                <c:pt idx="32995">
                  <c:v>90.89485132399986</c:v>
                </c:pt>
                <c:pt idx="32996">
                  <c:v>91.35010645223987</c:v>
                </c:pt>
                <c:pt idx="32997">
                  <c:v>91.4937095624</c:v>
                </c:pt>
                <c:pt idx="32998">
                  <c:v>91.70644652744001</c:v>
                </c:pt>
                <c:pt idx="32999">
                  <c:v>89.90886929328</c:v>
                </c:pt>
                <c:pt idx="33000">
                  <c:v>90.11093545751987</c:v>
                </c:pt>
                <c:pt idx="33001">
                  <c:v>90.32900782295968</c:v>
                </c:pt>
                <c:pt idx="33002">
                  <c:v>90.364254657</c:v>
                </c:pt>
                <c:pt idx="33003">
                  <c:v>90.99094678452</c:v>
                </c:pt>
                <c:pt idx="33004">
                  <c:v>90.725061681</c:v>
                </c:pt>
                <c:pt idx="33005">
                  <c:v>90.916079062</c:v>
                </c:pt>
                <c:pt idx="33006">
                  <c:v>91.13890578899998</c:v>
                </c:pt>
                <c:pt idx="33007">
                  <c:v>91.30872769299982</c:v>
                </c:pt>
                <c:pt idx="33008">
                  <c:v>91.52094055099984</c:v>
                </c:pt>
                <c:pt idx="33009">
                  <c:v>89.57781422015998</c:v>
                </c:pt>
                <c:pt idx="33010">
                  <c:v>89.93444135399986</c:v>
                </c:pt>
                <c:pt idx="33011">
                  <c:v>89.87428167680001</c:v>
                </c:pt>
                <c:pt idx="33012">
                  <c:v>90.07541349055984</c:v>
                </c:pt>
                <c:pt idx="33013">
                  <c:v>90.454456413</c:v>
                </c:pt>
                <c:pt idx="33014">
                  <c:v>90.64015072899998</c:v>
                </c:pt>
                <c:pt idx="33015">
                  <c:v>90.58363422015998</c:v>
                </c:pt>
                <c:pt idx="33016">
                  <c:v>90.74244112831998</c:v>
                </c:pt>
                <c:pt idx="33017">
                  <c:v>90.6584147952</c:v>
                </c:pt>
                <c:pt idx="33018">
                  <c:v>91.07064421759976</c:v>
                </c:pt>
                <c:pt idx="33019">
                  <c:v>91.41474730943995</c:v>
                </c:pt>
                <c:pt idx="33020">
                  <c:v>91.49415076352</c:v>
                </c:pt>
                <c:pt idx="33021">
                  <c:v>89.88882119631984</c:v>
                </c:pt>
                <c:pt idx="33022">
                  <c:v>89.51235607399984</c:v>
                </c:pt>
                <c:pt idx="33023">
                  <c:v>89.71831910671995</c:v>
                </c:pt>
                <c:pt idx="33024">
                  <c:v>89.67805161543974</c:v>
                </c:pt>
                <c:pt idx="33025">
                  <c:v>90.04579197975985</c:v>
                </c:pt>
                <c:pt idx="33026">
                  <c:v>90.004762086</c:v>
                </c:pt>
                <c:pt idx="33027">
                  <c:v>90.39962837787998</c:v>
                </c:pt>
                <c:pt idx="33028">
                  <c:v>90.16794927992</c:v>
                </c:pt>
                <c:pt idx="33029">
                  <c:v>90.30461862088</c:v>
                </c:pt>
                <c:pt idx="33030">
                  <c:v>90.62649871103973</c:v>
                </c:pt>
                <c:pt idx="33031">
                  <c:v>90.5412010488</c:v>
                </c:pt>
                <c:pt idx="33032">
                  <c:v>90.75147878363984</c:v>
                </c:pt>
                <c:pt idx="33033">
                  <c:v>90.61787402719995</c:v>
                </c:pt>
                <c:pt idx="33034">
                  <c:v>90.42635170095986</c:v>
                </c:pt>
                <c:pt idx="33035">
                  <c:v>88.96940774188</c:v>
                </c:pt>
                <c:pt idx="33036">
                  <c:v>88.76771470424</c:v>
                </c:pt>
                <c:pt idx="33037">
                  <c:v>88.9246772832</c:v>
                </c:pt>
                <c:pt idx="33038">
                  <c:v>89.04502374372</c:v>
                </c:pt>
                <c:pt idx="33039">
                  <c:v>88.83481819463979</c:v>
                </c:pt>
                <c:pt idx="33040">
                  <c:v>89.24292849055995</c:v>
                </c:pt>
                <c:pt idx="33041">
                  <c:v>88.90560284767986</c:v>
                </c:pt>
                <c:pt idx="33042">
                  <c:v>89.29830001759973</c:v>
                </c:pt>
                <c:pt idx="33043">
                  <c:v>89.72315132663977</c:v>
                </c:pt>
                <c:pt idx="33044">
                  <c:v>91.57881728271984</c:v>
                </c:pt>
                <c:pt idx="33045">
                  <c:v>92.45559811806976</c:v>
                </c:pt>
                <c:pt idx="33046">
                  <c:v>93.71692858493</c:v>
                </c:pt>
                <c:pt idx="33047">
                  <c:v>99.31869119321998</c:v>
                </c:pt>
                <c:pt idx="33048">
                  <c:v>101.99390012392</c:v>
                </c:pt>
                <c:pt idx="33049">
                  <c:v>108.05564322996</c:v>
                </c:pt>
                <c:pt idx="33050">
                  <c:v>110.77395643072</c:v>
                </c:pt>
                <c:pt idx="33051">
                  <c:v>114.98503556856</c:v>
                </c:pt>
                <c:pt idx="33052">
                  <c:v>115.64152322076</c:v>
                </c:pt>
                <c:pt idx="33053">
                  <c:v>114.94736569089</c:v>
                </c:pt>
                <c:pt idx="33054">
                  <c:v>111.45298168512</c:v>
                </c:pt>
                <c:pt idx="33055">
                  <c:v>113.75738282106</c:v>
                </c:pt>
                <c:pt idx="33056">
                  <c:v>116.1362383542</c:v>
                </c:pt>
                <c:pt idx="33057">
                  <c:v>113.00883426945</c:v>
                </c:pt>
                <c:pt idx="33058">
                  <c:v>113.04106829136</c:v>
                </c:pt>
                <c:pt idx="33059">
                  <c:v>113.93446444965</c:v>
                </c:pt>
                <c:pt idx="33060">
                  <c:v>113.58809170533</c:v>
                </c:pt>
                <c:pt idx="33061">
                  <c:v>113.47509498711</c:v>
                </c:pt>
                <c:pt idx="33062">
                  <c:v>114.22183092408</c:v>
                </c:pt>
                <c:pt idx="33063">
                  <c:v>114.73310039583</c:v>
                </c:pt>
                <c:pt idx="33064">
                  <c:v>114.8221898307</c:v>
                </c:pt>
                <c:pt idx="33065">
                  <c:v>115.60471559451</c:v>
                </c:pt>
                <c:pt idx="33066">
                  <c:v>113.53853130555</c:v>
                </c:pt>
                <c:pt idx="33067">
                  <c:v>112.94770075974</c:v>
                </c:pt>
                <c:pt idx="33068">
                  <c:v>112.57523007012</c:v>
                </c:pt>
                <c:pt idx="33069">
                  <c:v>113.1989312241</c:v>
                </c:pt>
                <c:pt idx="33070">
                  <c:v>111.71038362784</c:v>
                </c:pt>
                <c:pt idx="33071">
                  <c:v>114.74267062425</c:v>
                </c:pt>
                <c:pt idx="33072">
                  <c:v>111.61837878976</c:v>
                </c:pt>
                <c:pt idx="33073">
                  <c:v>110.99246509328</c:v>
                </c:pt>
                <c:pt idx="33074">
                  <c:v>111.66068955096</c:v>
                </c:pt>
                <c:pt idx="33075">
                  <c:v>109.0254483456</c:v>
                </c:pt>
                <c:pt idx="33076">
                  <c:v>108.00718466475</c:v>
                </c:pt>
                <c:pt idx="33077">
                  <c:v>107.77698165856</c:v>
                </c:pt>
                <c:pt idx="33078">
                  <c:v>104.19767747249</c:v>
                </c:pt>
                <c:pt idx="33079">
                  <c:v>102.18463614275</c:v>
                </c:pt>
                <c:pt idx="33080">
                  <c:v>101.5228395885</c:v>
                </c:pt>
                <c:pt idx="33081">
                  <c:v>101.9532660678</c:v>
                </c:pt>
                <c:pt idx="33082">
                  <c:v>102.15666265356</c:v>
                </c:pt>
                <c:pt idx="33083">
                  <c:v>96.90129680268987</c:v>
                </c:pt>
                <c:pt idx="33084">
                  <c:v>94.41496068925</c:v>
                </c:pt>
                <c:pt idx="33085">
                  <c:v>86.06584180299974</c:v>
                </c:pt>
                <c:pt idx="33086">
                  <c:v>74.01010901309998</c:v>
                </c:pt>
                <c:pt idx="33147">
                  <c:v>81.06372244054</c:v>
                </c:pt>
                <c:pt idx="33148">
                  <c:v>89.66797367185</c:v>
                </c:pt>
                <c:pt idx="33149">
                  <c:v>94.10266579224</c:v>
                </c:pt>
                <c:pt idx="33150">
                  <c:v>100.22489866025</c:v>
                </c:pt>
                <c:pt idx="33151">
                  <c:v>103.62984106832</c:v>
                </c:pt>
                <c:pt idx="33152">
                  <c:v>104.05261651596</c:v>
                </c:pt>
                <c:pt idx="33153">
                  <c:v>104.42783255177</c:v>
                </c:pt>
                <c:pt idx="33154">
                  <c:v>102.89566018914</c:v>
                </c:pt>
                <c:pt idx="33155">
                  <c:v>102.03751440631</c:v>
                </c:pt>
                <c:pt idx="33156">
                  <c:v>102.88611212033</c:v>
                </c:pt>
                <c:pt idx="33157">
                  <c:v>102.39337765055</c:v>
                </c:pt>
                <c:pt idx="33158">
                  <c:v>102.74715787014</c:v>
                </c:pt>
                <c:pt idx="33159">
                  <c:v>103.77219977761</c:v>
                </c:pt>
                <c:pt idx="33160">
                  <c:v>104.79412942775</c:v>
                </c:pt>
                <c:pt idx="33161">
                  <c:v>105.39869896773</c:v>
                </c:pt>
                <c:pt idx="33162">
                  <c:v>103.18952264565</c:v>
                </c:pt>
                <c:pt idx="33163">
                  <c:v>103.53889946736</c:v>
                </c:pt>
                <c:pt idx="33164">
                  <c:v>104.55819648498</c:v>
                </c:pt>
                <c:pt idx="33165">
                  <c:v>109.59616899504</c:v>
                </c:pt>
                <c:pt idx="33166">
                  <c:v>104.02241083542</c:v>
                </c:pt>
                <c:pt idx="33167">
                  <c:v>103.80983793915</c:v>
                </c:pt>
                <c:pt idx="33168">
                  <c:v>104.22085711135</c:v>
                </c:pt>
                <c:pt idx="33169">
                  <c:v>102.9060687823</c:v>
                </c:pt>
                <c:pt idx="33170">
                  <c:v>105.57752868271</c:v>
                </c:pt>
                <c:pt idx="33171">
                  <c:v>103.25873372045</c:v>
                </c:pt>
                <c:pt idx="33172">
                  <c:v>103.69299626343</c:v>
                </c:pt>
                <c:pt idx="33173">
                  <c:v>102.71434184445</c:v>
                </c:pt>
                <c:pt idx="33174">
                  <c:v>102.48050418431</c:v>
                </c:pt>
                <c:pt idx="33175">
                  <c:v>102.38399252856</c:v>
                </c:pt>
                <c:pt idx="33176">
                  <c:v>102.41235886662</c:v>
                </c:pt>
                <c:pt idx="33177">
                  <c:v>103.01402312845</c:v>
                </c:pt>
                <c:pt idx="33178">
                  <c:v>102.5529392001</c:v>
                </c:pt>
                <c:pt idx="33179">
                  <c:v>102.69591240732</c:v>
                </c:pt>
                <c:pt idx="33180">
                  <c:v>101.82109547155</c:v>
                </c:pt>
                <c:pt idx="33181">
                  <c:v>102.39663233891</c:v>
                </c:pt>
                <c:pt idx="33182">
                  <c:v>113.29456397886</c:v>
                </c:pt>
                <c:pt idx="33183">
                  <c:v>112.79695689738</c:v>
                </c:pt>
                <c:pt idx="33184">
                  <c:v>103.7269695357</c:v>
                </c:pt>
                <c:pt idx="33185">
                  <c:v>102.0302859081</c:v>
                </c:pt>
                <c:pt idx="33186">
                  <c:v>102.84691472916</c:v>
                </c:pt>
                <c:pt idx="33187">
                  <c:v>103.1356836811</c:v>
                </c:pt>
                <c:pt idx="33188">
                  <c:v>105.62552731927</c:v>
                </c:pt>
                <c:pt idx="33189">
                  <c:v>104.13712815142</c:v>
                </c:pt>
                <c:pt idx="33190">
                  <c:v>104.69985745345</c:v>
                </c:pt>
                <c:pt idx="33191">
                  <c:v>106.82202612466</c:v>
                </c:pt>
                <c:pt idx="33192">
                  <c:v>106.95822099508</c:v>
                </c:pt>
                <c:pt idx="33193">
                  <c:v>108.61786499336</c:v>
                </c:pt>
                <c:pt idx="33194">
                  <c:v>107.75077338376</c:v>
                </c:pt>
                <c:pt idx="33195">
                  <c:v>111.08900300864</c:v>
                </c:pt>
                <c:pt idx="33196">
                  <c:v>109.53931417792</c:v>
                </c:pt>
                <c:pt idx="33197">
                  <c:v>114.06707796309</c:v>
                </c:pt>
                <c:pt idx="33198">
                  <c:v>106.01554744508</c:v>
                </c:pt>
                <c:pt idx="33199">
                  <c:v>108.366846028</c:v>
                </c:pt>
                <c:pt idx="33200">
                  <c:v>102.8287076257</c:v>
                </c:pt>
                <c:pt idx="33201">
                  <c:v>103.41803999863</c:v>
                </c:pt>
                <c:pt idx="33202">
                  <c:v>104.62877409495</c:v>
                </c:pt>
                <c:pt idx="33203">
                  <c:v>106.30194090362</c:v>
                </c:pt>
                <c:pt idx="33204">
                  <c:v>105.05614091476</c:v>
                </c:pt>
                <c:pt idx="33205">
                  <c:v>106.67344648023</c:v>
                </c:pt>
                <c:pt idx="33206">
                  <c:v>108.13875529625</c:v>
                </c:pt>
                <c:pt idx="33207">
                  <c:v>105.54259810717</c:v>
                </c:pt>
                <c:pt idx="33208">
                  <c:v>102.99727586925</c:v>
                </c:pt>
                <c:pt idx="33209">
                  <c:v>103.37006968106</c:v>
                </c:pt>
                <c:pt idx="33210">
                  <c:v>103.11062482798</c:v>
                </c:pt>
                <c:pt idx="33211">
                  <c:v>103.29267013604</c:v>
                </c:pt>
                <c:pt idx="33212">
                  <c:v>103.08563052641</c:v>
                </c:pt>
                <c:pt idx="33213">
                  <c:v>103.04477901158</c:v>
                </c:pt>
                <c:pt idx="33214">
                  <c:v>104.07963447385</c:v>
                </c:pt>
                <c:pt idx="33215">
                  <c:v>104.2985388767</c:v>
                </c:pt>
                <c:pt idx="33216">
                  <c:v>104.36070125327</c:v>
                </c:pt>
                <c:pt idx="33217">
                  <c:v>104.60344062938</c:v>
                </c:pt>
                <c:pt idx="33218">
                  <c:v>104.76729616507</c:v>
                </c:pt>
                <c:pt idx="33219">
                  <c:v>102.69192799866</c:v>
                </c:pt>
                <c:pt idx="33220">
                  <c:v>103.41882170382</c:v>
                </c:pt>
                <c:pt idx="33221">
                  <c:v>103.30132413965</c:v>
                </c:pt>
                <c:pt idx="33222">
                  <c:v>102.83781165833</c:v>
                </c:pt>
                <c:pt idx="33223">
                  <c:v>104.03655571197</c:v>
                </c:pt>
                <c:pt idx="33224">
                  <c:v>103.54754832576</c:v>
                </c:pt>
                <c:pt idx="33225">
                  <c:v>103.75387126104</c:v>
                </c:pt>
                <c:pt idx="33226">
                  <c:v>103.71320417913</c:v>
                </c:pt>
                <c:pt idx="33227">
                  <c:v>104.3958461539</c:v>
                </c:pt>
                <c:pt idx="33228">
                  <c:v>105.10499132168</c:v>
                </c:pt>
                <c:pt idx="33229">
                  <c:v>105.08828211847</c:v>
                </c:pt>
                <c:pt idx="33230">
                  <c:v>105.54457074322</c:v>
                </c:pt>
                <c:pt idx="33231">
                  <c:v>103.0033760595</c:v>
                </c:pt>
                <c:pt idx="33232">
                  <c:v>103.6397389566699</c:v>
                </c:pt>
                <c:pt idx="33233">
                  <c:v>103.90834195399</c:v>
                </c:pt>
                <c:pt idx="33234">
                  <c:v>104.48013616271</c:v>
                </c:pt>
                <c:pt idx="33235">
                  <c:v>105.09009298158</c:v>
                </c:pt>
                <c:pt idx="33236">
                  <c:v>106.28285881941</c:v>
                </c:pt>
                <c:pt idx="33237">
                  <c:v>105.62688848635</c:v>
                </c:pt>
                <c:pt idx="33238">
                  <c:v>106.71173616649</c:v>
                </c:pt>
                <c:pt idx="33239">
                  <c:v>106.53104040096</c:v>
                </c:pt>
                <c:pt idx="33240">
                  <c:v>104.8336549596</c:v>
                </c:pt>
                <c:pt idx="33241">
                  <c:v>105.25280167248</c:v>
                </c:pt>
                <c:pt idx="33242">
                  <c:v>103.80584931283</c:v>
                </c:pt>
                <c:pt idx="33243">
                  <c:v>104.1799219692</c:v>
                </c:pt>
                <c:pt idx="33244">
                  <c:v>104.388753252</c:v>
                </c:pt>
                <c:pt idx="33245">
                  <c:v>103.92055455572</c:v>
                </c:pt>
                <c:pt idx="33246">
                  <c:v>104.61501589462</c:v>
                </c:pt>
                <c:pt idx="33247">
                  <c:v>104.76823241241</c:v>
                </c:pt>
                <c:pt idx="33248">
                  <c:v>104.40898438418</c:v>
                </c:pt>
                <c:pt idx="33249">
                  <c:v>104.92515563194</c:v>
                </c:pt>
                <c:pt idx="33250">
                  <c:v>104.85783244664</c:v>
                </c:pt>
                <c:pt idx="33251">
                  <c:v>105.377639584</c:v>
                </c:pt>
                <c:pt idx="33252">
                  <c:v>105.73015198963</c:v>
                </c:pt>
                <c:pt idx="33253">
                  <c:v>105.47930464372</c:v>
                </c:pt>
                <c:pt idx="33254">
                  <c:v>105.00907860429</c:v>
                </c:pt>
                <c:pt idx="33255">
                  <c:v>103.52390259498</c:v>
                </c:pt>
                <c:pt idx="33256">
                  <c:v>103.29173548792</c:v>
                </c:pt>
                <c:pt idx="33257">
                  <c:v>104.53535820931</c:v>
                </c:pt>
                <c:pt idx="33258">
                  <c:v>105.52450026755</c:v>
                </c:pt>
                <c:pt idx="33259">
                  <c:v>106.9027367832</c:v>
                </c:pt>
                <c:pt idx="33383">
                  <c:v>75.310458624</c:v>
                </c:pt>
                <c:pt idx="33384">
                  <c:v>88.68906523505987</c:v>
                </c:pt>
                <c:pt idx="33385">
                  <c:v>96.0092586513</c:v>
                </c:pt>
                <c:pt idx="33386">
                  <c:v>98.914958307</c:v>
                </c:pt>
                <c:pt idx="33387">
                  <c:v>98.65678166586001</c:v>
                </c:pt>
                <c:pt idx="33388">
                  <c:v>98.61189741839998</c:v>
                </c:pt>
                <c:pt idx="33389">
                  <c:v>98.7167194833</c:v>
                </c:pt>
                <c:pt idx="33390">
                  <c:v>99.11771691623987</c:v>
                </c:pt>
                <c:pt idx="33391">
                  <c:v>99.47277699191987</c:v>
                </c:pt>
                <c:pt idx="33392">
                  <c:v>99.61309449966002</c:v>
                </c:pt>
                <c:pt idx="33393">
                  <c:v>99.98666331822</c:v>
                </c:pt>
                <c:pt idx="33394">
                  <c:v>99.80019636012</c:v>
                </c:pt>
                <c:pt idx="33395">
                  <c:v>99.92885333009986</c:v>
                </c:pt>
                <c:pt idx="33396">
                  <c:v>100.04577866148</c:v>
                </c:pt>
                <c:pt idx="33397">
                  <c:v>100.33233443976</c:v>
                </c:pt>
                <c:pt idx="33398">
                  <c:v>100.65444573258</c:v>
                </c:pt>
                <c:pt idx="33399">
                  <c:v>100.7425531845</c:v>
                </c:pt>
                <c:pt idx="33400">
                  <c:v>100.82473444638</c:v>
                </c:pt>
                <c:pt idx="33401">
                  <c:v>100.88931563784</c:v>
                </c:pt>
                <c:pt idx="33402">
                  <c:v>101.2182888522</c:v>
                </c:pt>
                <c:pt idx="33403">
                  <c:v>101.3477217168</c:v>
                </c:pt>
                <c:pt idx="33404">
                  <c:v>101.2357478556</c:v>
                </c:pt>
                <c:pt idx="33405">
                  <c:v>101.6597477004</c:v>
                </c:pt>
                <c:pt idx="33406">
                  <c:v>99.9262470621</c:v>
                </c:pt>
                <c:pt idx="33407">
                  <c:v>99.47076630659974</c:v>
                </c:pt>
                <c:pt idx="33408">
                  <c:v>99.5119429863</c:v>
                </c:pt>
                <c:pt idx="33409">
                  <c:v>99.53548273889976</c:v>
                </c:pt>
                <c:pt idx="33410">
                  <c:v>99.92192465808</c:v>
                </c:pt>
                <c:pt idx="33411">
                  <c:v>99.67271968097998</c:v>
                </c:pt>
                <c:pt idx="33412">
                  <c:v>100.1180232423</c:v>
                </c:pt>
                <c:pt idx="33413">
                  <c:v>99.916033086</c:v>
                </c:pt>
                <c:pt idx="33414">
                  <c:v>99.93374372645982</c:v>
                </c:pt>
                <c:pt idx="33415">
                  <c:v>99.916033086</c:v>
                </c:pt>
                <c:pt idx="33416">
                  <c:v>99.93967122275987</c:v>
                </c:pt>
                <c:pt idx="33417">
                  <c:v>99.90421401762</c:v>
                </c:pt>
                <c:pt idx="33418">
                  <c:v>102.03128708382</c:v>
                </c:pt>
                <c:pt idx="33419">
                  <c:v>101.94855360516</c:v>
                </c:pt>
                <c:pt idx="33420">
                  <c:v>102.1429658673</c:v>
                </c:pt>
                <c:pt idx="33421">
                  <c:v>102.07190388078</c:v>
                </c:pt>
                <c:pt idx="33422">
                  <c:v>101.95350323556</c:v>
                </c:pt>
                <c:pt idx="33423">
                  <c:v>101.84691025578</c:v>
                </c:pt>
                <c:pt idx="33424">
                  <c:v>101.73441344328</c:v>
                </c:pt>
                <c:pt idx="33425">
                  <c:v>101.69888245002</c:v>
                </c:pt>
                <c:pt idx="33426">
                  <c:v>101.62191663078</c:v>
                </c:pt>
                <c:pt idx="33427">
                  <c:v>101.55679447596</c:v>
                </c:pt>
                <c:pt idx="33428">
                  <c:v>101.50941981828</c:v>
                </c:pt>
                <c:pt idx="33429">
                  <c:v>101.4087666702</c:v>
                </c:pt>
                <c:pt idx="33430">
                  <c:v>101.56005961404</c:v>
                </c:pt>
                <c:pt idx="33431">
                  <c:v>101.44732917654</c:v>
                </c:pt>
                <c:pt idx="33432">
                  <c:v>101.38798787424</c:v>
                </c:pt>
                <c:pt idx="33433">
                  <c:v>101.09496356154</c:v>
                </c:pt>
                <c:pt idx="33434">
                  <c:v>101.233736562</c:v>
                </c:pt>
                <c:pt idx="33435">
                  <c:v>101.1150539574</c:v>
                </c:pt>
                <c:pt idx="33436">
                  <c:v>101.03201220792</c:v>
                </c:pt>
                <c:pt idx="33437">
                  <c:v>100.6805073048</c:v>
                </c:pt>
                <c:pt idx="33438">
                  <c:v>101.17073204502</c:v>
                </c:pt>
                <c:pt idx="33439">
                  <c:v>100.866822381</c:v>
                </c:pt>
                <c:pt idx="33440">
                  <c:v>100.5514017699</c:v>
                </c:pt>
                <c:pt idx="33441">
                  <c:v>100.43275523904</c:v>
                </c:pt>
                <c:pt idx="33442">
                  <c:v>100.30224044772</c:v>
                </c:pt>
                <c:pt idx="33443">
                  <c:v>102.1429658673</c:v>
                </c:pt>
                <c:pt idx="33444">
                  <c:v>102.6504255195</c:v>
                </c:pt>
                <c:pt idx="33445">
                  <c:v>102.09402311352</c:v>
                </c:pt>
                <c:pt idx="33446">
                  <c:v>102.097534212</c:v>
                </c:pt>
                <c:pt idx="33447">
                  <c:v>101.853748728</c:v>
                </c:pt>
                <c:pt idx="33448">
                  <c:v>101.621892249</c:v>
                </c:pt>
                <c:pt idx="33449">
                  <c:v>101.44353555</c:v>
                </c:pt>
                <c:pt idx="33450">
                  <c:v>101.39712742002</c:v>
                </c:pt>
                <c:pt idx="33451">
                  <c:v>100.93817952</c:v>
                </c:pt>
                <c:pt idx="33452">
                  <c:v>100.98606586554</c:v>
                </c:pt>
                <c:pt idx="33453">
                  <c:v>102.7693540845</c:v>
                </c:pt>
                <c:pt idx="33454">
                  <c:v>102.90191026236</c:v>
                </c:pt>
                <c:pt idx="33455">
                  <c:v>101.96942441556</c:v>
                </c:pt>
                <c:pt idx="33456">
                  <c:v>102.17759377998</c:v>
                </c:pt>
                <c:pt idx="33457">
                  <c:v>101.9869507626</c:v>
                </c:pt>
                <c:pt idx="33458">
                  <c:v>101.98850688708</c:v>
                </c:pt>
                <c:pt idx="33459">
                  <c:v>101.52821939796</c:v>
                </c:pt>
                <c:pt idx="33460">
                  <c:v>101.33159954268</c:v>
                </c:pt>
                <c:pt idx="33461">
                  <c:v>101.1409565253</c:v>
                </c:pt>
                <c:pt idx="33462">
                  <c:v>101.04565312824</c:v>
                </c:pt>
                <c:pt idx="33463">
                  <c:v>102.9997531122</c:v>
                </c:pt>
                <c:pt idx="33464">
                  <c:v>102.83025797088</c:v>
                </c:pt>
                <c:pt idx="33465">
                  <c:v>102.64722233742</c:v>
                </c:pt>
                <c:pt idx="33466">
                  <c:v>101.89758798018</c:v>
                </c:pt>
                <c:pt idx="33467">
                  <c:v>101.5877704374</c:v>
                </c:pt>
                <c:pt idx="33468">
                  <c:v>101.426939163</c:v>
                </c:pt>
                <c:pt idx="33469">
                  <c:v>101.42135032458</c:v>
                </c:pt>
                <c:pt idx="33470">
                  <c:v>101.21238262344</c:v>
                </c:pt>
                <c:pt idx="33471">
                  <c:v>100.955683026</c:v>
                </c:pt>
                <c:pt idx="33472">
                  <c:v>102.90786313764</c:v>
                </c:pt>
                <c:pt idx="33473">
                  <c:v>102.58550042202</c:v>
                </c:pt>
                <c:pt idx="33474">
                  <c:v>102.50365897476</c:v>
                </c:pt>
                <c:pt idx="33475">
                  <c:v>102.27032759106</c:v>
                </c:pt>
                <c:pt idx="33476">
                  <c:v>101.80937615838</c:v>
                </c:pt>
                <c:pt idx="33477">
                  <c:v>101.57060778282</c:v>
                </c:pt>
                <c:pt idx="33478">
                  <c:v>101.11118100558</c:v>
                </c:pt>
                <c:pt idx="33479">
                  <c:v>100.75967049054</c:v>
                </c:pt>
                <c:pt idx="33480">
                  <c:v>101.4209623251</c:v>
                </c:pt>
                <c:pt idx="33481">
                  <c:v>102.8183159223</c:v>
                </c:pt>
                <c:pt idx="33482">
                  <c:v>102.5914532973</c:v>
                </c:pt>
                <c:pt idx="33483">
                  <c:v>102.14781826026</c:v>
                </c:pt>
                <c:pt idx="33484">
                  <c:v>100.03033760214</c:v>
                </c:pt>
                <c:pt idx="33485">
                  <c:v>76.21392015629998</c:v>
                </c:pt>
                <c:pt idx="33741">
                  <c:v>66.68684832204973</c:v>
                </c:pt>
                <c:pt idx="33742">
                  <c:v>104.5338204736</c:v>
                </c:pt>
                <c:pt idx="33743">
                  <c:v>104.2032725489</c:v>
                </c:pt>
                <c:pt idx="33744">
                  <c:v>103.26731028446</c:v>
                </c:pt>
                <c:pt idx="33745">
                  <c:v>104.73868751052</c:v>
                </c:pt>
                <c:pt idx="33746">
                  <c:v>65.66609823609978</c:v>
                </c:pt>
                <c:pt idx="33756">
                  <c:v>104.54848444124</c:v>
                </c:pt>
                <c:pt idx="33757">
                  <c:v>105.69386740045</c:v>
                </c:pt>
                <c:pt idx="33758">
                  <c:v>104.91537393813</c:v>
                </c:pt>
                <c:pt idx="33759">
                  <c:v>104.124618682</c:v>
                </c:pt>
                <c:pt idx="33760">
                  <c:v>103.50549126932</c:v>
                </c:pt>
                <c:pt idx="33761">
                  <c:v>105.31620763475</c:v>
                </c:pt>
                <c:pt idx="33762">
                  <c:v>104.7326974785</c:v>
                </c:pt>
                <c:pt idx="33763">
                  <c:v>104.14306279965</c:v>
                </c:pt>
                <c:pt idx="33764">
                  <c:v>105.77689123715</c:v>
                </c:pt>
                <c:pt idx="33765">
                  <c:v>104.52498554043</c:v>
                </c:pt>
                <c:pt idx="33766">
                  <c:v>104.5730117551</c:v>
                </c:pt>
                <c:pt idx="33767">
                  <c:v>103.81199884468</c:v>
                </c:pt>
                <c:pt idx="33768">
                  <c:v>105.6110436465</c:v>
                </c:pt>
                <c:pt idx="33769">
                  <c:v>104.7559706186</c:v>
                </c:pt>
                <c:pt idx="33770">
                  <c:v>104.34576955985</c:v>
                </c:pt>
                <c:pt idx="33771">
                  <c:v>105.6877178686</c:v>
                </c:pt>
                <c:pt idx="33772">
                  <c:v>104.75383486316</c:v>
                </c:pt>
                <c:pt idx="33773">
                  <c:v>104.53615258555</c:v>
                </c:pt>
                <c:pt idx="33774">
                  <c:v>103.87896143485</c:v>
                </c:pt>
                <c:pt idx="33775">
                  <c:v>105.44519605585</c:v>
                </c:pt>
                <c:pt idx="33776">
                  <c:v>104.59660456896</c:v>
                </c:pt>
                <c:pt idx="33777">
                  <c:v>103.94072904474</c:v>
                </c:pt>
                <c:pt idx="33778">
                  <c:v>105.7154592879</c:v>
                </c:pt>
                <c:pt idx="33779">
                  <c:v>104.64373727836</c:v>
                </c:pt>
                <c:pt idx="33780">
                  <c:v>104.20430170682</c:v>
                </c:pt>
                <c:pt idx="33781">
                  <c:v>103.40800347437</c:v>
                </c:pt>
                <c:pt idx="33782">
                  <c:v>105.20958244979</c:v>
                </c:pt>
                <c:pt idx="33783">
                  <c:v>104.5230338061</c:v>
                </c:pt>
                <c:pt idx="33784">
                  <c:v>103.86715828188</c:v>
                </c:pt>
                <c:pt idx="33785">
                  <c:v>105.52835181896</c:v>
                </c:pt>
                <c:pt idx="33786">
                  <c:v>104.92763573194</c:v>
                </c:pt>
                <c:pt idx="33787">
                  <c:v>104.10537496674</c:v>
                </c:pt>
                <c:pt idx="33788">
                  <c:v>103.74457761367</c:v>
                </c:pt>
                <c:pt idx="33789">
                  <c:v>105.13925080022</c:v>
                </c:pt>
                <c:pt idx="33790">
                  <c:v>104.53360249843</c:v>
                </c:pt>
                <c:pt idx="33791">
                  <c:v>103.73740265014</c:v>
                </c:pt>
                <c:pt idx="33792">
                  <c:v>103.16960947062</c:v>
                </c:pt>
                <c:pt idx="33793">
                  <c:v>101.02056276984</c:v>
                </c:pt>
                <c:pt idx="33794">
                  <c:v>93.45004891018979</c:v>
                </c:pt>
                <c:pt idx="33795">
                  <c:v>86.05656209506998</c:v>
                </c:pt>
                <c:pt idx="33796">
                  <c:v>78.40668488436</c:v>
                </c:pt>
                <c:pt idx="34210">
                  <c:v>69.95683525661985</c:v>
                </c:pt>
                <c:pt idx="34211">
                  <c:v>70.50910950725998</c:v>
                </c:pt>
                <c:pt idx="34212">
                  <c:v>71.0117634477</c:v>
                </c:pt>
                <c:pt idx="34213">
                  <c:v>71.82283728899979</c:v>
                </c:pt>
                <c:pt idx="34214">
                  <c:v>73.22530729409976</c:v>
                </c:pt>
                <c:pt idx="34215">
                  <c:v>73.65060981485976</c:v>
                </c:pt>
                <c:pt idx="34216">
                  <c:v>73.66773074843982</c:v>
                </c:pt>
                <c:pt idx="34217">
                  <c:v>74.92535544545986</c:v>
                </c:pt>
                <c:pt idx="34218">
                  <c:v>76.6311112593</c:v>
                </c:pt>
                <c:pt idx="34219">
                  <c:v>77.47834668245976</c:v>
                </c:pt>
                <c:pt idx="34220">
                  <c:v>77.54698227041995</c:v>
                </c:pt>
                <c:pt idx="34221">
                  <c:v>77.9888846985</c:v>
                </c:pt>
                <c:pt idx="34222">
                  <c:v>78.9915046734</c:v>
                </c:pt>
                <c:pt idx="34223">
                  <c:v>79.09603859801986</c:v>
                </c:pt>
                <c:pt idx="34224">
                  <c:v>79.37868948984</c:v>
                </c:pt>
                <c:pt idx="34225">
                  <c:v>79.69833952703979</c:v>
                </c:pt>
                <c:pt idx="34226">
                  <c:v>80.65098664704</c:v>
                </c:pt>
                <c:pt idx="34227">
                  <c:v>80.53585485557987</c:v>
                </c:pt>
                <c:pt idx="34228">
                  <c:v>80.58775786397995</c:v>
                </c:pt>
                <c:pt idx="34229">
                  <c:v>80.93873121659972</c:v>
                </c:pt>
                <c:pt idx="34230">
                  <c:v>81.37337018411976</c:v>
                </c:pt>
                <c:pt idx="34231">
                  <c:v>81.80358513341974</c:v>
                </c:pt>
                <c:pt idx="34232">
                  <c:v>81.90996993384</c:v>
                </c:pt>
                <c:pt idx="34233">
                  <c:v>82.38710432718001</c:v>
                </c:pt>
                <c:pt idx="34234">
                  <c:v>83.2430940714</c:v>
                </c:pt>
                <c:pt idx="34235">
                  <c:v>83.41036903302</c:v>
                </c:pt>
                <c:pt idx="34236">
                  <c:v>83.69789293793985</c:v>
                </c:pt>
                <c:pt idx="34237">
                  <c:v>83.3640776748</c:v>
                </c:pt>
                <c:pt idx="34238">
                  <c:v>83.37560159069973</c:v>
                </c:pt>
                <c:pt idx="34239">
                  <c:v>84.17131172375974</c:v>
                </c:pt>
                <c:pt idx="34240">
                  <c:v>84.50676411671979</c:v>
                </c:pt>
                <c:pt idx="34241">
                  <c:v>84.26366471742</c:v>
                </c:pt>
                <c:pt idx="34242">
                  <c:v>84.29831025323998</c:v>
                </c:pt>
                <c:pt idx="34243">
                  <c:v>85.69543448496</c:v>
                </c:pt>
                <c:pt idx="34244">
                  <c:v>86.30164360716</c:v>
                </c:pt>
                <c:pt idx="34245">
                  <c:v>86.59028620194</c:v>
                </c:pt>
                <c:pt idx="34246">
                  <c:v>86.64166836114</c:v>
                </c:pt>
                <c:pt idx="34247">
                  <c:v>86.24599105661987</c:v>
                </c:pt>
                <c:pt idx="34248">
                  <c:v>85.76802182681998</c:v>
                </c:pt>
                <c:pt idx="34249">
                  <c:v>85.78539907710001</c:v>
                </c:pt>
                <c:pt idx="34250">
                  <c:v>86.11267033745965</c:v>
                </c:pt>
                <c:pt idx="34251">
                  <c:v>87.08134093451987</c:v>
                </c:pt>
                <c:pt idx="34252">
                  <c:v>87.22005718877998</c:v>
                </c:pt>
                <c:pt idx="34253">
                  <c:v>87.12727555661976</c:v>
                </c:pt>
                <c:pt idx="34254">
                  <c:v>87.26063152716</c:v>
                </c:pt>
                <c:pt idx="34255">
                  <c:v>87.66648066509998</c:v>
                </c:pt>
                <c:pt idx="34256">
                  <c:v>87.32216099849984</c:v>
                </c:pt>
                <c:pt idx="34257">
                  <c:v>86.5276706853</c:v>
                </c:pt>
                <c:pt idx="34258">
                  <c:v>86.68455407303998</c:v>
                </c:pt>
                <c:pt idx="34259">
                  <c:v>86.64027774192</c:v>
                </c:pt>
                <c:pt idx="34260">
                  <c:v>86.70200518619986</c:v>
                </c:pt>
                <c:pt idx="34261">
                  <c:v>85.2086210658</c:v>
                </c:pt>
                <c:pt idx="34262">
                  <c:v>84.67293464699979</c:v>
                </c:pt>
                <c:pt idx="34263">
                  <c:v>85.04609237369979</c:v>
                </c:pt>
                <c:pt idx="34264">
                  <c:v>84.57979487909979</c:v>
                </c:pt>
                <c:pt idx="34265">
                  <c:v>82.80394413149978</c:v>
                </c:pt>
                <c:pt idx="34266">
                  <c:v>85.2260737095</c:v>
                </c:pt>
                <c:pt idx="34267">
                  <c:v>86.48547295211979</c:v>
                </c:pt>
                <c:pt idx="34268">
                  <c:v>84.68838244349968</c:v>
                </c:pt>
                <c:pt idx="34269">
                  <c:v>82.3381390893</c:v>
                </c:pt>
                <c:pt idx="34270">
                  <c:v>81.83518153667973</c:v>
                </c:pt>
                <c:pt idx="34271">
                  <c:v>82.15027634879976</c:v>
                </c:pt>
                <c:pt idx="34272">
                  <c:v>81.49894679538</c:v>
                </c:pt>
                <c:pt idx="34273">
                  <c:v>80.99640966252002</c:v>
                </c:pt>
                <c:pt idx="34274">
                  <c:v>80.27118674099998</c:v>
                </c:pt>
                <c:pt idx="34275">
                  <c:v>79.95639058308001</c:v>
                </c:pt>
                <c:pt idx="34276">
                  <c:v>79.5375384894</c:v>
                </c:pt>
                <c:pt idx="34277">
                  <c:v>78.10521807539995</c:v>
                </c:pt>
                <c:pt idx="34278">
                  <c:v>76.78933122149976</c:v>
                </c:pt>
                <c:pt idx="34279">
                  <c:v>77.27740552122</c:v>
                </c:pt>
                <c:pt idx="34280">
                  <c:v>77.36510840735986</c:v>
                </c:pt>
                <c:pt idx="34281">
                  <c:v>77.57560244417998</c:v>
                </c:pt>
                <c:pt idx="34282">
                  <c:v>80.34707763695984</c:v>
                </c:pt>
                <c:pt idx="34283">
                  <c:v>82.17943734131985</c:v>
                </c:pt>
                <c:pt idx="34284">
                  <c:v>82.86794895059984</c:v>
                </c:pt>
                <c:pt idx="34285">
                  <c:v>83.19459517811998</c:v>
                </c:pt>
                <c:pt idx="34286">
                  <c:v>83.45141713061987</c:v>
                </c:pt>
                <c:pt idx="34287">
                  <c:v>84.54526228518</c:v>
                </c:pt>
                <c:pt idx="34288">
                  <c:v>85.26603261527998</c:v>
                </c:pt>
                <c:pt idx="34289">
                  <c:v>86.05286172900001</c:v>
                </c:pt>
                <c:pt idx="34290">
                  <c:v>87.36069295998</c:v>
                </c:pt>
                <c:pt idx="34291">
                  <c:v>88.69044118439987</c:v>
                </c:pt>
                <c:pt idx="34292">
                  <c:v>89.7821196089401</c:v>
                </c:pt>
                <c:pt idx="34293">
                  <c:v>90.94323796074</c:v>
                </c:pt>
                <c:pt idx="34294">
                  <c:v>91.76050442754</c:v>
                </c:pt>
                <c:pt idx="34295">
                  <c:v>93.39184210049976</c:v>
                </c:pt>
                <c:pt idx="34296">
                  <c:v>94.40325003186002</c:v>
                </c:pt>
                <c:pt idx="34297">
                  <c:v>94.84478144669986</c:v>
                </c:pt>
                <c:pt idx="34298">
                  <c:v>94.83313455060001</c:v>
                </c:pt>
                <c:pt idx="34299">
                  <c:v>94.81564650599998</c:v>
                </c:pt>
                <c:pt idx="34300">
                  <c:v>95.65408142160001</c:v>
                </c:pt>
                <c:pt idx="34301">
                  <c:v>96.92968463441998</c:v>
                </c:pt>
                <c:pt idx="34302">
                  <c:v>97.16320840619986</c:v>
                </c:pt>
                <c:pt idx="34303">
                  <c:v>96.21904393289998</c:v>
                </c:pt>
                <c:pt idx="34304">
                  <c:v>97.11553677629979</c:v>
                </c:pt>
                <c:pt idx="34305">
                  <c:v>98.95435150193998</c:v>
                </c:pt>
                <c:pt idx="34306">
                  <c:v>98.58279787859972</c:v>
                </c:pt>
                <c:pt idx="34307">
                  <c:v>100.0442178324</c:v>
                </c:pt>
                <c:pt idx="34308">
                  <c:v>99.77706753299979</c:v>
                </c:pt>
                <c:pt idx="34309">
                  <c:v>99.07770246059982</c:v>
                </c:pt>
                <c:pt idx="34310">
                  <c:v>98.5478571903</c:v>
                </c:pt>
                <c:pt idx="34311">
                  <c:v>100.218885873</c:v>
                </c:pt>
                <c:pt idx="34312">
                  <c:v>99.67742910749978</c:v>
                </c:pt>
                <c:pt idx="34313">
                  <c:v>99.13009579259977</c:v>
                </c:pt>
                <c:pt idx="34314">
                  <c:v>98.83181857229982</c:v>
                </c:pt>
                <c:pt idx="34315">
                  <c:v>100.4363826741</c:v>
                </c:pt>
                <c:pt idx="34316">
                  <c:v>99.45530694443985</c:v>
                </c:pt>
                <c:pt idx="34317">
                  <c:v>99.0835082082</c:v>
                </c:pt>
                <c:pt idx="34318">
                  <c:v>98.33974276937998</c:v>
                </c:pt>
                <c:pt idx="34319">
                  <c:v>100.061705877</c:v>
                </c:pt>
                <c:pt idx="34320">
                  <c:v>99.56096014649982</c:v>
                </c:pt>
                <c:pt idx="34321">
                  <c:v>99.28693581443976</c:v>
                </c:pt>
                <c:pt idx="34322">
                  <c:v>98.55950408639998</c:v>
                </c:pt>
                <c:pt idx="34323">
                  <c:v>99.94333756854</c:v>
                </c:pt>
                <c:pt idx="34324">
                  <c:v>99.60754773089984</c:v>
                </c:pt>
                <c:pt idx="34325">
                  <c:v>99.10099625279977</c:v>
                </c:pt>
                <c:pt idx="34326">
                  <c:v>98.18380039085976</c:v>
                </c:pt>
                <c:pt idx="34327">
                  <c:v>100.166492541</c:v>
                </c:pt>
                <c:pt idx="34328">
                  <c:v>99.40298893109986</c:v>
                </c:pt>
                <c:pt idx="34329">
                  <c:v>99.04276177230001</c:v>
                </c:pt>
                <c:pt idx="34330">
                  <c:v>98.48381696219998</c:v>
                </c:pt>
                <c:pt idx="34331">
                  <c:v>100.0092771441</c:v>
                </c:pt>
                <c:pt idx="34332">
                  <c:v>99.4445265864</c:v>
                </c:pt>
                <c:pt idx="34333">
                  <c:v>98.9146813161</c:v>
                </c:pt>
                <c:pt idx="34334">
                  <c:v>98.40812983799998</c:v>
                </c:pt>
                <c:pt idx="34335">
                  <c:v>99.98601875279977</c:v>
                </c:pt>
                <c:pt idx="34336">
                  <c:v>99.05348718683977</c:v>
                </c:pt>
                <c:pt idx="34337">
                  <c:v>98.97288039569978</c:v>
                </c:pt>
                <c:pt idx="34338">
                  <c:v>98.46052317</c:v>
                </c:pt>
                <c:pt idx="34339">
                  <c:v>100.0325709363</c:v>
                </c:pt>
                <c:pt idx="34340">
                  <c:v>99.4736261262</c:v>
                </c:pt>
                <c:pt idx="34341">
                  <c:v>99.36754774872</c:v>
                </c:pt>
                <c:pt idx="34342">
                  <c:v>98.66259967409998</c:v>
                </c:pt>
                <c:pt idx="34343">
                  <c:v>99.9976656489</c:v>
                </c:pt>
                <c:pt idx="34344">
                  <c:v>99.66035261159978</c:v>
                </c:pt>
                <c:pt idx="34345">
                  <c:v>98.97872154419987</c:v>
                </c:pt>
                <c:pt idx="34346">
                  <c:v>98.97578212031976</c:v>
                </c:pt>
                <c:pt idx="34347">
                  <c:v>100.218885873</c:v>
                </c:pt>
                <c:pt idx="34348">
                  <c:v>99.72982243949987</c:v>
                </c:pt>
                <c:pt idx="34349">
                  <c:v>99.65987885237968</c:v>
                </c:pt>
                <c:pt idx="34350">
                  <c:v>98.55470233127988</c:v>
                </c:pt>
                <c:pt idx="34351">
                  <c:v>100.61141958054</c:v>
                </c:pt>
                <c:pt idx="34352">
                  <c:v>100.07463736908</c:v>
                </c:pt>
                <c:pt idx="34353">
                  <c:v>99.78853582235978</c:v>
                </c:pt>
                <c:pt idx="34354">
                  <c:v>99.07103094767987</c:v>
                </c:pt>
                <c:pt idx="34355">
                  <c:v>100.72813450194</c:v>
                </c:pt>
                <c:pt idx="34356">
                  <c:v>100.33227949626</c:v>
                </c:pt>
                <c:pt idx="34357">
                  <c:v>99.82945435577987</c:v>
                </c:pt>
                <c:pt idx="34358">
                  <c:v>99.35585166053986</c:v>
                </c:pt>
                <c:pt idx="34359">
                  <c:v>98.81207243621979</c:v>
                </c:pt>
                <c:pt idx="34360">
                  <c:v>100.68391934118</c:v>
                </c:pt>
                <c:pt idx="34361">
                  <c:v>100.33739456544</c:v>
                </c:pt>
                <c:pt idx="34362">
                  <c:v>99.61751520305998</c:v>
                </c:pt>
                <c:pt idx="34363">
                  <c:v>99.13703840039986</c:v>
                </c:pt>
                <c:pt idx="34364">
                  <c:v>100.77764918976</c:v>
                </c:pt>
                <c:pt idx="34365">
                  <c:v>100.4607021582</c:v>
                </c:pt>
                <c:pt idx="34366">
                  <c:v>100.223895291</c:v>
                </c:pt>
                <c:pt idx="34367">
                  <c:v>99.30697050900001</c:v>
                </c:pt>
                <c:pt idx="34368">
                  <c:v>101.2888723353</c:v>
                </c:pt>
                <c:pt idx="34369">
                  <c:v>100.8887680905</c:v>
                </c:pt>
                <c:pt idx="34370">
                  <c:v>98.35865399105998</c:v>
                </c:pt>
                <c:pt idx="34371">
                  <c:v>98.75289423629982</c:v>
                </c:pt>
                <c:pt idx="34372">
                  <c:v>100.05193441026</c:v>
                </c:pt>
                <c:pt idx="34373">
                  <c:v>101.4418807272</c:v>
                </c:pt>
                <c:pt idx="34374">
                  <c:v>101.39905673604</c:v>
                </c:pt>
                <c:pt idx="34375">
                  <c:v>100.500433722</c:v>
                </c:pt>
                <c:pt idx="34376">
                  <c:v>100.28004538284</c:v>
                </c:pt>
                <c:pt idx="34377">
                  <c:v>100.06375347864</c:v>
                </c:pt>
                <c:pt idx="34378">
                  <c:v>101.80086913674</c:v>
                </c:pt>
                <c:pt idx="34379">
                  <c:v>100.87319800368</c:v>
                </c:pt>
                <c:pt idx="34380">
                  <c:v>99.92192465808</c:v>
                </c:pt>
                <c:pt idx="34381">
                  <c:v>99.13517909034</c:v>
                </c:pt>
                <c:pt idx="34382">
                  <c:v>97.49944673081998</c:v>
                </c:pt>
                <c:pt idx="34383">
                  <c:v>96.90267358818</c:v>
                </c:pt>
                <c:pt idx="34384">
                  <c:v>96.10751381304</c:v>
                </c:pt>
                <c:pt idx="34385">
                  <c:v>94.38690463626001</c:v>
                </c:pt>
                <c:pt idx="34386">
                  <c:v>92.64851110565979</c:v>
                </c:pt>
                <c:pt idx="34387">
                  <c:v>91.60384155299975</c:v>
                </c:pt>
                <c:pt idx="34388">
                  <c:v>91.19955672899998</c:v>
                </c:pt>
                <c:pt idx="34389">
                  <c:v>90.58123663649984</c:v>
                </c:pt>
                <c:pt idx="34390">
                  <c:v>89.04016512384</c:v>
                </c:pt>
                <c:pt idx="34391">
                  <c:v>88.904633058</c:v>
                </c:pt>
                <c:pt idx="34392">
                  <c:v>88.5309101271</c:v>
                </c:pt>
                <c:pt idx="34393">
                  <c:v>87.971206491</c:v>
                </c:pt>
                <c:pt idx="34394">
                  <c:v>87.64674170075978</c:v>
                </c:pt>
                <c:pt idx="34395">
                  <c:v>87.73935001199995</c:v>
                </c:pt>
                <c:pt idx="34396">
                  <c:v>87.84930217067979</c:v>
                </c:pt>
                <c:pt idx="34397">
                  <c:v>87.76792269762002</c:v>
                </c:pt>
                <c:pt idx="34398">
                  <c:v>87.73209655187998</c:v>
                </c:pt>
                <c:pt idx="34399">
                  <c:v>87.70824875273979</c:v>
                </c:pt>
                <c:pt idx="34400">
                  <c:v>88.81864148256001</c:v>
                </c:pt>
                <c:pt idx="34401">
                  <c:v>89.18281951721988</c:v>
                </c:pt>
                <c:pt idx="34402">
                  <c:v>89.74339666794</c:v>
                </c:pt>
                <c:pt idx="34403">
                  <c:v>89.83909345211998</c:v>
                </c:pt>
                <c:pt idx="34404">
                  <c:v>90.38948635907984</c:v>
                </c:pt>
                <c:pt idx="34405">
                  <c:v>89.74402320444</c:v>
                </c:pt>
                <c:pt idx="34406">
                  <c:v>89.68356344484</c:v>
                </c:pt>
                <c:pt idx="34407">
                  <c:v>89.65963015559974</c:v>
                </c:pt>
                <c:pt idx="34408">
                  <c:v>90.07770130554982</c:v>
                </c:pt>
                <c:pt idx="34409">
                  <c:v>89.34338235829979</c:v>
                </c:pt>
                <c:pt idx="34410">
                  <c:v>88.79194569525</c:v>
                </c:pt>
                <c:pt idx="34411">
                  <c:v>88.05790731716979</c:v>
                </c:pt>
                <c:pt idx="34412">
                  <c:v>88.13000231762965</c:v>
                </c:pt>
                <c:pt idx="34413">
                  <c:v>87.61989856752976</c:v>
                </c:pt>
                <c:pt idx="34414">
                  <c:v>87.16430444252985</c:v>
                </c:pt>
                <c:pt idx="34415">
                  <c:v>87.16289207842968</c:v>
                </c:pt>
                <c:pt idx="34416">
                  <c:v>87.70353153729984</c:v>
                </c:pt>
                <c:pt idx="34417">
                  <c:v>87.58812233254974</c:v>
                </c:pt>
                <c:pt idx="34418">
                  <c:v>87.75253624878982</c:v>
                </c:pt>
                <c:pt idx="34419">
                  <c:v>87.23024430813002</c:v>
                </c:pt>
                <c:pt idx="34420">
                  <c:v>87.33530991114998</c:v>
                </c:pt>
                <c:pt idx="34421">
                  <c:v>87.17234465505975</c:v>
                </c:pt>
                <c:pt idx="34422">
                  <c:v>86.15700017938985</c:v>
                </c:pt>
                <c:pt idx="34423">
                  <c:v>85.34714252316</c:v>
                </c:pt>
                <c:pt idx="34424">
                  <c:v>85.42386546148</c:v>
                </c:pt>
                <c:pt idx="34425">
                  <c:v>84.77588369613986</c:v>
                </c:pt>
                <c:pt idx="34426">
                  <c:v>83.42437052270979</c:v>
                </c:pt>
                <c:pt idx="34427">
                  <c:v>82.58961722738998</c:v>
                </c:pt>
                <c:pt idx="34428">
                  <c:v>82.48840636343979</c:v>
                </c:pt>
                <c:pt idx="34429">
                  <c:v>82.41140179272</c:v>
                </c:pt>
                <c:pt idx="34430">
                  <c:v>82.29005055270987</c:v>
                </c:pt>
                <c:pt idx="34431">
                  <c:v>81.84707609617001</c:v>
                </c:pt>
                <c:pt idx="34432">
                  <c:v>81.98401681287986</c:v>
                </c:pt>
                <c:pt idx="34433">
                  <c:v>82.37502224797987</c:v>
                </c:pt>
                <c:pt idx="34434">
                  <c:v>82.63571585527986</c:v>
                </c:pt>
                <c:pt idx="34435">
                  <c:v>82.08372761742976</c:v>
                </c:pt>
                <c:pt idx="34436">
                  <c:v>82.97364168415</c:v>
                </c:pt>
                <c:pt idx="34437">
                  <c:v>82.87027118754978</c:v>
                </c:pt>
                <c:pt idx="34438">
                  <c:v>82.92456799669</c:v>
                </c:pt>
                <c:pt idx="34439">
                  <c:v>81.65415204764987</c:v>
                </c:pt>
                <c:pt idx="34440">
                  <c:v>81.60599607971987</c:v>
                </c:pt>
                <c:pt idx="34441">
                  <c:v>81.44101528927</c:v>
                </c:pt>
                <c:pt idx="34442">
                  <c:v>80.96014291497998</c:v>
                </c:pt>
                <c:pt idx="34443">
                  <c:v>81.92926650944</c:v>
                </c:pt>
                <c:pt idx="34444">
                  <c:v>82.06906620472</c:v>
                </c:pt>
                <c:pt idx="34445">
                  <c:v>81.83174430388976</c:v>
                </c:pt>
                <c:pt idx="34446">
                  <c:v>81.96597810274974</c:v>
                </c:pt>
                <c:pt idx="34447">
                  <c:v>82.42478003129995</c:v>
                </c:pt>
                <c:pt idx="34448">
                  <c:v>83.47226753809987</c:v>
                </c:pt>
                <c:pt idx="34449">
                  <c:v>84.33488221409976</c:v>
                </c:pt>
                <c:pt idx="34450">
                  <c:v>84.52310609512</c:v>
                </c:pt>
                <c:pt idx="34451">
                  <c:v>85.06077178787987</c:v>
                </c:pt>
                <c:pt idx="34452">
                  <c:v>85.72077122804987</c:v>
                </c:pt>
                <c:pt idx="34453">
                  <c:v>85.97297226251978</c:v>
                </c:pt>
                <c:pt idx="34454">
                  <c:v>86.13201863839987</c:v>
                </c:pt>
                <c:pt idx="34455">
                  <c:v>86.37867236816976</c:v>
                </c:pt>
                <c:pt idx="34456">
                  <c:v>86.74648891257979</c:v>
                </c:pt>
                <c:pt idx="34457">
                  <c:v>86.62387097447973</c:v>
                </c:pt>
                <c:pt idx="34458">
                  <c:v>86.53352919399998</c:v>
                </c:pt>
                <c:pt idx="34459">
                  <c:v>86.34962741622</c:v>
                </c:pt>
                <c:pt idx="34460">
                  <c:v>86.96347814944988</c:v>
                </c:pt>
                <c:pt idx="34461">
                  <c:v>86.50129030627002</c:v>
                </c:pt>
                <c:pt idx="34462">
                  <c:v>86.48438363459998</c:v>
                </c:pt>
                <c:pt idx="34463">
                  <c:v>86.8959216776</c:v>
                </c:pt>
                <c:pt idx="34464">
                  <c:v>87.83566245019998</c:v>
                </c:pt>
                <c:pt idx="34465">
                  <c:v>88.3992399899</c:v>
                </c:pt>
                <c:pt idx="34466">
                  <c:v>87.44529935008</c:v>
                </c:pt>
                <c:pt idx="34467">
                  <c:v>87.90321892205</c:v>
                </c:pt>
                <c:pt idx="34468">
                  <c:v>88.94125081344998</c:v>
                </c:pt>
                <c:pt idx="34469">
                  <c:v>89.0272555424</c:v>
                </c:pt>
                <c:pt idx="34470">
                  <c:v>88.16735763150001</c:v>
                </c:pt>
                <c:pt idx="34471">
                  <c:v>87.58069039614998</c:v>
                </c:pt>
                <c:pt idx="34472">
                  <c:v>87.81725153775001</c:v>
                </c:pt>
                <c:pt idx="34473">
                  <c:v>88.28405966275</c:v>
                </c:pt>
                <c:pt idx="34474">
                  <c:v>88.50573953024988</c:v>
                </c:pt>
                <c:pt idx="34475">
                  <c:v>88.53462341528</c:v>
                </c:pt>
                <c:pt idx="34476">
                  <c:v>88.28405966275</c:v>
                </c:pt>
                <c:pt idx="34477">
                  <c:v>87.60842025494998</c:v>
                </c:pt>
                <c:pt idx="34478">
                  <c:v>86.87134889789972</c:v>
                </c:pt>
                <c:pt idx="34479">
                  <c:v>86.06059654639998</c:v>
                </c:pt>
                <c:pt idx="34480">
                  <c:v>85.62971719756968</c:v>
                </c:pt>
                <c:pt idx="34481">
                  <c:v>84.59261569955</c:v>
                </c:pt>
                <c:pt idx="34482">
                  <c:v>84.42960188005</c:v>
                </c:pt>
                <c:pt idx="34483">
                  <c:v>83.64863090409001</c:v>
                </c:pt>
                <c:pt idx="34484">
                  <c:v>85.17612585580001</c:v>
                </c:pt>
                <c:pt idx="34485">
                  <c:v>86.28783874164998</c:v>
                </c:pt>
                <c:pt idx="34486">
                  <c:v>86.99601211489986</c:v>
                </c:pt>
                <c:pt idx="34487">
                  <c:v>87.2152931244</c:v>
                </c:pt>
                <c:pt idx="34488">
                  <c:v>87.49784274629998</c:v>
                </c:pt>
                <c:pt idx="34489">
                  <c:v>87.61454477754998</c:v>
                </c:pt>
                <c:pt idx="34490">
                  <c:v>87.80842492541002</c:v>
                </c:pt>
                <c:pt idx="34491">
                  <c:v>87.80496514789998</c:v>
                </c:pt>
                <c:pt idx="34492">
                  <c:v>87.81108967050002</c:v>
                </c:pt>
                <c:pt idx="34493">
                  <c:v>87.70054950649985</c:v>
                </c:pt>
                <c:pt idx="34494">
                  <c:v>87.66369033694987</c:v>
                </c:pt>
                <c:pt idx="34495">
                  <c:v>88.07305499292985</c:v>
                </c:pt>
                <c:pt idx="34496">
                  <c:v>87.94380835078982</c:v>
                </c:pt>
                <c:pt idx="34497">
                  <c:v>86.87293967540984</c:v>
                </c:pt>
                <c:pt idx="34498">
                  <c:v>85.48937277999985</c:v>
                </c:pt>
                <c:pt idx="34499">
                  <c:v>85.7473496222</c:v>
                </c:pt>
                <c:pt idx="34500">
                  <c:v>85.97438738307989</c:v>
                </c:pt>
                <c:pt idx="34501">
                  <c:v>84.58964469661998</c:v>
                </c:pt>
                <c:pt idx="34502">
                  <c:v>83.16179484984</c:v>
                </c:pt>
                <c:pt idx="34503">
                  <c:v>81.85091807871987</c:v>
                </c:pt>
                <c:pt idx="34504">
                  <c:v>81.19237388212974</c:v>
                </c:pt>
                <c:pt idx="34505">
                  <c:v>80.77834518249972</c:v>
                </c:pt>
                <c:pt idx="34506">
                  <c:v>80.05356021529998</c:v>
                </c:pt>
                <c:pt idx="34507">
                  <c:v>80.53386710494998</c:v>
                </c:pt>
                <c:pt idx="34508">
                  <c:v>81.51242209586</c:v>
                </c:pt>
                <c:pt idx="34509">
                  <c:v>80.82749074189998</c:v>
                </c:pt>
                <c:pt idx="34510">
                  <c:v>81.97744075885001</c:v>
                </c:pt>
                <c:pt idx="34511">
                  <c:v>83.61108970570998</c:v>
                </c:pt>
                <c:pt idx="34512">
                  <c:v>83.8002742605</c:v>
                </c:pt>
                <c:pt idx="34513">
                  <c:v>85.09012112685001</c:v>
                </c:pt>
                <c:pt idx="34514">
                  <c:v>86.6636903346898</c:v>
                </c:pt>
                <c:pt idx="34515">
                  <c:v>87.02063408667998</c:v>
                </c:pt>
                <c:pt idx="34516">
                  <c:v>87.93149736489998</c:v>
                </c:pt>
                <c:pt idx="34517">
                  <c:v>88.56541958970998</c:v>
                </c:pt>
                <c:pt idx="34518">
                  <c:v>87.78244277501987</c:v>
                </c:pt>
                <c:pt idx="34519">
                  <c:v>87.9093807893</c:v>
                </c:pt>
                <c:pt idx="34520">
                  <c:v>89.67935800599973</c:v>
                </c:pt>
                <c:pt idx="34521">
                  <c:v>91.09253078548001</c:v>
                </c:pt>
                <c:pt idx="34522">
                  <c:v>92.25721484798002</c:v>
                </c:pt>
                <c:pt idx="34523">
                  <c:v>92.70025124849998</c:v>
                </c:pt>
                <c:pt idx="34524">
                  <c:v>91.4472635517</c:v>
                </c:pt>
                <c:pt idx="34525">
                  <c:v>89.68879764851982</c:v>
                </c:pt>
                <c:pt idx="34526">
                  <c:v>89.24744761114</c:v>
                </c:pt>
                <c:pt idx="34527">
                  <c:v>91.54003035470987</c:v>
                </c:pt>
                <c:pt idx="34528">
                  <c:v>93.17055077231986</c:v>
                </c:pt>
                <c:pt idx="34529">
                  <c:v>93.26077214355972</c:v>
                </c:pt>
                <c:pt idx="34530">
                  <c:v>92.01710649726</c:v>
                </c:pt>
                <c:pt idx="34531">
                  <c:v>90.55923592946998</c:v>
                </c:pt>
                <c:pt idx="34532">
                  <c:v>90.92705247387998</c:v>
                </c:pt>
                <c:pt idx="34533">
                  <c:v>90.35924516290001</c:v>
                </c:pt>
                <c:pt idx="34534">
                  <c:v>44.52056969628001</c:v>
                </c:pt>
                <c:pt idx="34698">
                  <c:v>101.35952395163</c:v>
                </c:pt>
                <c:pt idx="34699">
                  <c:v>102.90445063758</c:v>
                </c:pt>
                <c:pt idx="34700">
                  <c:v>103.14772411055</c:v>
                </c:pt>
                <c:pt idx="34701">
                  <c:v>102.77450739465</c:v>
                </c:pt>
                <c:pt idx="34702">
                  <c:v>102.4013272758</c:v>
                </c:pt>
                <c:pt idx="34703">
                  <c:v>101.84375698973</c:v>
                </c:pt>
                <c:pt idx="34704">
                  <c:v>101.6549670381</c:v>
                </c:pt>
                <c:pt idx="34705">
                  <c:v>103.0739793153</c:v>
                </c:pt>
                <c:pt idx="34706">
                  <c:v>102.72630632663</c:v>
                </c:pt>
                <c:pt idx="34707">
                  <c:v>102.59461874984</c:v>
                </c:pt>
                <c:pt idx="34708">
                  <c:v>102.01893266439</c:v>
                </c:pt>
                <c:pt idx="34709">
                  <c:v>101.55134730202</c:v>
                </c:pt>
                <c:pt idx="34710">
                  <c:v>103.39766982923</c:v>
                </c:pt>
                <c:pt idx="34711">
                  <c:v>102.96008078405</c:v>
                </c:pt>
                <c:pt idx="34712">
                  <c:v>102.74476188403</c:v>
                </c:pt>
                <c:pt idx="34713">
                  <c:v>101.93533428726</c:v>
                </c:pt>
                <c:pt idx="34714">
                  <c:v>101.96387880154</c:v>
                </c:pt>
                <c:pt idx="34715">
                  <c:v>101.18754630324</c:v>
                </c:pt>
                <c:pt idx="34716">
                  <c:v>103.0300822197</c:v>
                </c:pt>
                <c:pt idx="34717">
                  <c:v>102.82821362051</c:v>
                </c:pt>
                <c:pt idx="34718">
                  <c:v>102.04222795668</c:v>
                </c:pt>
                <c:pt idx="34719">
                  <c:v>101.89346921748</c:v>
                </c:pt>
                <c:pt idx="34720">
                  <c:v>101.30791901208</c:v>
                </c:pt>
                <c:pt idx="34721">
                  <c:v>101.47467302856</c:v>
                </c:pt>
                <c:pt idx="34722">
                  <c:v>102.8027523447</c:v>
                </c:pt>
                <c:pt idx="34723">
                  <c:v>102.19148541492</c:v>
                </c:pt>
                <c:pt idx="34724">
                  <c:v>102.00113264628</c:v>
                </c:pt>
                <c:pt idx="34725">
                  <c:v>101.44523442174</c:v>
                </c:pt>
                <c:pt idx="34726">
                  <c:v>101.25930979818</c:v>
                </c:pt>
                <c:pt idx="34727">
                  <c:v>102.83624714418</c:v>
                </c:pt>
                <c:pt idx="34728">
                  <c:v>102.4243009152</c:v>
                </c:pt>
                <c:pt idx="34729">
                  <c:v>102.04818083196</c:v>
                </c:pt>
                <c:pt idx="34730">
                  <c:v>101.94730093188</c:v>
                </c:pt>
                <c:pt idx="34731">
                  <c:v>101.409408276</c:v>
                </c:pt>
                <c:pt idx="34732">
                  <c:v>100.8073403007</c:v>
                </c:pt>
                <c:pt idx="34733">
                  <c:v>102.7048846098</c:v>
                </c:pt>
                <c:pt idx="34734">
                  <c:v>102.0465380253</c:v>
                </c:pt>
                <c:pt idx="34735">
                  <c:v>101.3364998415</c:v>
                </c:pt>
                <c:pt idx="34736">
                  <c:v>101.12309845812</c:v>
                </c:pt>
                <c:pt idx="34737">
                  <c:v>100.8788087926799</c:v>
                </c:pt>
                <c:pt idx="34738">
                  <c:v>102.3801542499</c:v>
                </c:pt>
                <c:pt idx="34739">
                  <c:v>101.90950543272</c:v>
                </c:pt>
                <c:pt idx="34740">
                  <c:v>101.2295002815</c:v>
                </c:pt>
                <c:pt idx="34741">
                  <c:v>100.98606586554</c:v>
                </c:pt>
                <c:pt idx="34742">
                  <c:v>102.68399495478</c:v>
                </c:pt>
                <c:pt idx="34743">
                  <c:v>101.9667127905</c:v>
                </c:pt>
                <c:pt idx="34744">
                  <c:v>101.473249617</c:v>
                </c:pt>
                <c:pt idx="34745">
                  <c:v>101.11118100558</c:v>
                </c:pt>
                <c:pt idx="34746">
                  <c:v>100.68222516066</c:v>
                </c:pt>
                <c:pt idx="34747">
                  <c:v>102.02876571786</c:v>
                </c:pt>
                <c:pt idx="34748">
                  <c:v>101.829963015</c:v>
                </c:pt>
                <c:pt idx="34749">
                  <c:v>101.4078569805</c:v>
                </c:pt>
                <c:pt idx="34750">
                  <c:v>100.973821941</c:v>
                </c:pt>
                <c:pt idx="34751">
                  <c:v>100.545751404</c:v>
                </c:pt>
                <c:pt idx="34752">
                  <c:v>102.2877837675</c:v>
                </c:pt>
                <c:pt idx="34753">
                  <c:v>102.2511593598</c:v>
                </c:pt>
                <c:pt idx="34754">
                  <c:v>101.16252699924</c:v>
                </c:pt>
                <c:pt idx="34755">
                  <c:v>100.75312612398</c:v>
                </c:pt>
                <c:pt idx="34756">
                  <c:v>100.545751404</c:v>
                </c:pt>
                <c:pt idx="34757">
                  <c:v>101.99911310358</c:v>
                </c:pt>
                <c:pt idx="34758">
                  <c:v>101.5125865722</c:v>
                </c:pt>
                <c:pt idx="34759">
                  <c:v>101.09726960358</c:v>
                </c:pt>
                <c:pt idx="34760">
                  <c:v>100.47329717592</c:v>
                </c:pt>
                <c:pt idx="34761">
                  <c:v>100.0647447519</c:v>
                </c:pt>
                <c:pt idx="34762">
                  <c:v>101.94568789464</c:v>
                </c:pt>
                <c:pt idx="34763">
                  <c:v>101.47698179082</c:v>
                </c:pt>
                <c:pt idx="34764">
                  <c:v>100.82853511056</c:v>
                </c:pt>
                <c:pt idx="34765">
                  <c:v>100.60482697884</c:v>
                </c:pt>
                <c:pt idx="34766">
                  <c:v>101.25483503172</c:v>
                </c:pt>
                <c:pt idx="34767">
                  <c:v>101.6929786173</c:v>
                </c:pt>
                <c:pt idx="34768">
                  <c:v>101.26667869614</c:v>
                </c:pt>
                <c:pt idx="34769">
                  <c:v>101.0023235199</c:v>
                </c:pt>
                <c:pt idx="34770">
                  <c:v>100.6107430722</c:v>
                </c:pt>
                <c:pt idx="34771">
                  <c:v>100.1772415644</c:v>
                </c:pt>
                <c:pt idx="34772">
                  <c:v>101.71666594614</c:v>
                </c:pt>
                <c:pt idx="34773">
                  <c:v>101.12729001174</c:v>
                </c:pt>
                <c:pt idx="34774">
                  <c:v>100.9114407615</c:v>
                </c:pt>
                <c:pt idx="34775">
                  <c:v>100.26464171688</c:v>
                </c:pt>
                <c:pt idx="34776">
                  <c:v>100.03515359034</c:v>
                </c:pt>
                <c:pt idx="34777">
                  <c:v>101.5408855566</c:v>
                </c:pt>
                <c:pt idx="34778">
                  <c:v>101.1509281485</c:v>
                </c:pt>
                <c:pt idx="34779">
                  <c:v>101.16252699924</c:v>
                </c:pt>
                <c:pt idx="34780">
                  <c:v>100.3059904941</c:v>
                </c:pt>
                <c:pt idx="34781">
                  <c:v>100.10617957788</c:v>
                </c:pt>
                <c:pt idx="34782">
                  <c:v>101.75810077212</c:v>
                </c:pt>
                <c:pt idx="34783">
                  <c:v>100.92271865226</c:v>
                </c:pt>
                <c:pt idx="34784">
                  <c:v>100.7491157478</c:v>
                </c:pt>
                <c:pt idx="34785">
                  <c:v>99.93558698369998</c:v>
                </c:pt>
                <c:pt idx="34786">
                  <c:v>99.99283906836</c:v>
                </c:pt>
                <c:pt idx="34787">
                  <c:v>101.51824988178</c:v>
                </c:pt>
                <c:pt idx="34788">
                  <c:v>101.13498330492</c:v>
                </c:pt>
                <c:pt idx="34789">
                  <c:v>100.72816363284</c:v>
                </c:pt>
                <c:pt idx="34790">
                  <c:v>100.3213081113</c:v>
                </c:pt>
                <c:pt idx="34791">
                  <c:v>99.52711302726</c:v>
                </c:pt>
                <c:pt idx="34792">
                  <c:v>100.66327611024</c:v>
                </c:pt>
                <c:pt idx="34793">
                  <c:v>100.76015325492</c:v>
                </c:pt>
                <c:pt idx="34794">
                  <c:v>100.6750705825799</c:v>
                </c:pt>
                <c:pt idx="34795">
                  <c:v>100.20339923736</c:v>
                </c:pt>
                <c:pt idx="34796">
                  <c:v>99.5942963457</c:v>
                </c:pt>
                <c:pt idx="34797">
                  <c:v>101.1241855431</c:v>
                </c:pt>
                <c:pt idx="34798">
                  <c:v>100.8829010397</c:v>
                </c:pt>
                <c:pt idx="34799">
                  <c:v>100.03351042992</c:v>
                </c:pt>
                <c:pt idx="34800">
                  <c:v>99.58235315039984</c:v>
                </c:pt>
                <c:pt idx="34801">
                  <c:v>99.3979149444</c:v>
                </c:pt>
                <c:pt idx="34802">
                  <c:v>101.10658547268</c:v>
                </c:pt>
                <c:pt idx="34803">
                  <c:v>100.6779362931</c:v>
                </c:pt>
                <c:pt idx="34804">
                  <c:v>99.82358853647965</c:v>
                </c:pt>
                <c:pt idx="34805">
                  <c:v>99.62923588727998</c:v>
                </c:pt>
                <c:pt idx="34806">
                  <c:v>98.89390950306</c:v>
                </c:pt>
                <c:pt idx="34807">
                  <c:v>100.5369432642</c:v>
                </c:pt>
                <c:pt idx="34808">
                  <c:v>100.04577866148</c:v>
                </c:pt>
                <c:pt idx="34809">
                  <c:v>99.58973787371973</c:v>
                </c:pt>
                <c:pt idx="34810">
                  <c:v>99.17458006895986</c:v>
                </c:pt>
                <c:pt idx="34811">
                  <c:v>98.77111835237986</c:v>
                </c:pt>
                <c:pt idx="34812">
                  <c:v>100.20298830696</c:v>
                </c:pt>
                <c:pt idx="34813">
                  <c:v>99.74205305657998</c:v>
                </c:pt>
                <c:pt idx="34814">
                  <c:v>99.0194679801</c:v>
                </c:pt>
                <c:pt idx="34815">
                  <c:v>98.57695673010001</c:v>
                </c:pt>
                <c:pt idx="34816">
                  <c:v>100.2771203535</c:v>
                </c:pt>
                <c:pt idx="34817">
                  <c:v>99.78221577149998</c:v>
                </c:pt>
                <c:pt idx="34818">
                  <c:v>98.98465678122</c:v>
                </c:pt>
                <c:pt idx="34819">
                  <c:v>98.56053114438001</c:v>
                </c:pt>
                <c:pt idx="34820">
                  <c:v>98.13057669443984</c:v>
                </c:pt>
                <c:pt idx="34821">
                  <c:v>99.98601875279977</c:v>
                </c:pt>
                <c:pt idx="34822">
                  <c:v>99.51437256209979</c:v>
                </c:pt>
                <c:pt idx="34823">
                  <c:v>98.84522450664002</c:v>
                </c:pt>
                <c:pt idx="34824">
                  <c:v>98.19539809487976</c:v>
                </c:pt>
                <c:pt idx="34825">
                  <c:v>99.87100194041986</c:v>
                </c:pt>
                <c:pt idx="34826">
                  <c:v>99.57149461889998</c:v>
                </c:pt>
                <c:pt idx="34827">
                  <c:v>99.12412438194</c:v>
                </c:pt>
                <c:pt idx="34828">
                  <c:v>98.69416993200002</c:v>
                </c:pt>
                <c:pt idx="34829">
                  <c:v>98.07945630605977</c:v>
                </c:pt>
                <c:pt idx="34830">
                  <c:v>99.86781028122</c:v>
                </c:pt>
                <c:pt idx="34831">
                  <c:v>99.09406152522</c:v>
                </c:pt>
                <c:pt idx="34832">
                  <c:v>98.58964952879998</c:v>
                </c:pt>
                <c:pt idx="34833">
                  <c:v>98.13162834845987</c:v>
                </c:pt>
                <c:pt idx="34834">
                  <c:v>99.72604826586</c:v>
                </c:pt>
                <c:pt idx="34835">
                  <c:v>99.22741749575998</c:v>
                </c:pt>
                <c:pt idx="34836">
                  <c:v>98.51363690465998</c:v>
                </c:pt>
                <c:pt idx="34837">
                  <c:v>98.26498431899998</c:v>
                </c:pt>
                <c:pt idx="34838">
                  <c:v>99.91735750512</c:v>
                </c:pt>
                <c:pt idx="34839">
                  <c:v>99.577323432</c:v>
                </c:pt>
                <c:pt idx="34840">
                  <c:v>98.90275228596</c:v>
                </c:pt>
                <c:pt idx="34841">
                  <c:v>98.4331334016</c:v>
                </c:pt>
                <c:pt idx="34842">
                  <c:v>98.29958717195987</c:v>
                </c:pt>
                <c:pt idx="34843">
                  <c:v>99.45933632477985</c:v>
                </c:pt>
                <c:pt idx="34844">
                  <c:v>99.0302917788</c:v>
                </c:pt>
                <c:pt idx="34845">
                  <c:v>98.58386830247974</c:v>
                </c:pt>
                <c:pt idx="34846">
                  <c:v>97.9408560012</c:v>
                </c:pt>
                <c:pt idx="34847">
                  <c:v>99.48200591669976</c:v>
                </c:pt>
                <c:pt idx="34848">
                  <c:v>99.42454321271998</c:v>
                </c:pt>
                <c:pt idx="34849">
                  <c:v>98.72772181397985</c:v>
                </c:pt>
                <c:pt idx="34850">
                  <c:v>98.33430649589998</c:v>
                </c:pt>
                <c:pt idx="34851">
                  <c:v>97.93508703551987</c:v>
                </c:pt>
                <c:pt idx="34852">
                  <c:v>99.47049250661976</c:v>
                </c:pt>
                <c:pt idx="34853">
                  <c:v>99.06057298553998</c:v>
                </c:pt>
                <c:pt idx="34854">
                  <c:v>98.6679937833</c:v>
                </c:pt>
                <c:pt idx="34855">
                  <c:v>98.35164856955987</c:v>
                </c:pt>
                <c:pt idx="34856">
                  <c:v>98.12584712213965</c:v>
                </c:pt>
                <c:pt idx="34857">
                  <c:v>99.36079919411998</c:v>
                </c:pt>
                <c:pt idx="34858">
                  <c:v>99.09218677379984</c:v>
                </c:pt>
                <c:pt idx="34859">
                  <c:v>98.64671005811998</c:v>
                </c:pt>
                <c:pt idx="34860">
                  <c:v>97.95788315549986</c:v>
                </c:pt>
                <c:pt idx="34861">
                  <c:v>98.25338661497995</c:v>
                </c:pt>
                <c:pt idx="34862">
                  <c:v>99.17026629803998</c:v>
                </c:pt>
                <c:pt idx="34863">
                  <c:v>98.88390600677984</c:v>
                </c:pt>
                <c:pt idx="34864">
                  <c:v>98.40370996716</c:v>
                </c:pt>
                <c:pt idx="34865">
                  <c:v>98.0045256834</c:v>
                </c:pt>
                <c:pt idx="34866">
                  <c:v>99.67077181955955</c:v>
                </c:pt>
                <c:pt idx="34867">
                  <c:v>99.12113713205962</c:v>
                </c:pt>
                <c:pt idx="34868">
                  <c:v>98.77978321157985</c:v>
                </c:pt>
                <c:pt idx="34869">
                  <c:v>98.36322167753998</c:v>
                </c:pt>
                <c:pt idx="34870">
                  <c:v>98.0045256834</c:v>
                </c:pt>
                <c:pt idx="34871">
                  <c:v>99.61290627965984</c:v>
                </c:pt>
                <c:pt idx="34872">
                  <c:v>99.37567515437976</c:v>
                </c:pt>
                <c:pt idx="34873">
                  <c:v>98.77189528889998</c:v>
                </c:pt>
                <c:pt idx="34874">
                  <c:v>98.4428153514</c:v>
                </c:pt>
                <c:pt idx="34875">
                  <c:v>98.03293093217984</c:v>
                </c:pt>
                <c:pt idx="34876">
                  <c:v>97.66344875381979</c:v>
                </c:pt>
                <c:pt idx="34877">
                  <c:v>99.42429845885998</c:v>
                </c:pt>
                <c:pt idx="34878">
                  <c:v>98.95087967303998</c:v>
                </c:pt>
                <c:pt idx="34879">
                  <c:v>98.66405213177988</c:v>
                </c:pt>
                <c:pt idx="34880">
                  <c:v>98.07333317303974</c:v>
                </c:pt>
                <c:pt idx="34881">
                  <c:v>98.09105401007998</c:v>
                </c:pt>
                <c:pt idx="34882">
                  <c:v>99.77822030826</c:v>
                </c:pt>
                <c:pt idx="34883">
                  <c:v>99.10956402407998</c:v>
                </c:pt>
                <c:pt idx="34884">
                  <c:v>98.69877145571976</c:v>
                </c:pt>
                <c:pt idx="34885">
                  <c:v>98.09643019691985</c:v>
                </c:pt>
                <c:pt idx="34886">
                  <c:v>97.74425323554</c:v>
                </c:pt>
                <c:pt idx="34887">
                  <c:v>99.47624921166</c:v>
                </c:pt>
                <c:pt idx="34888">
                  <c:v>99.04902447359998</c:v>
                </c:pt>
                <c:pt idx="34889">
                  <c:v>98.64489675941998</c:v>
                </c:pt>
                <c:pt idx="34890">
                  <c:v>98.42685618311998</c:v>
                </c:pt>
                <c:pt idx="34891">
                  <c:v>97.99872154109998</c:v>
                </c:pt>
                <c:pt idx="34892">
                  <c:v>99.37810441109985</c:v>
                </c:pt>
                <c:pt idx="34893">
                  <c:v>98.91623413722</c:v>
                </c:pt>
                <c:pt idx="34894">
                  <c:v>98.65828316609976</c:v>
                </c:pt>
                <c:pt idx="34895">
                  <c:v>96.61846638161998</c:v>
                </c:pt>
                <c:pt idx="34896">
                  <c:v>94.45217953607984</c:v>
                </c:pt>
                <c:pt idx="34897">
                  <c:v>94.32487534829986</c:v>
                </c:pt>
                <c:pt idx="34898">
                  <c:v>92.51944668012</c:v>
                </c:pt>
                <c:pt idx="34899">
                  <c:v>88.45507251443968</c:v>
                </c:pt>
                <c:pt idx="34900">
                  <c:v>82.00633430453976</c:v>
                </c:pt>
                <c:pt idx="34901">
                  <c:v>78.2886859119</c:v>
                </c:pt>
                <c:pt idx="34902">
                  <c:v>74.96872729128</c:v>
                </c:pt>
                <c:pt idx="34903">
                  <c:v>73.98522137879998</c:v>
                </c:pt>
                <c:pt idx="34904">
                  <c:v>75.95593200191998</c:v>
                </c:pt>
                <c:pt idx="34905">
                  <c:v>72.62322246522</c:v>
                </c:pt>
                <c:pt idx="34906">
                  <c:v>70.4480096853</c:v>
                </c:pt>
                <c:pt idx="34907">
                  <c:v>71.50225534109998</c:v>
                </c:pt>
                <c:pt idx="34908">
                  <c:v>73.17323205041974</c:v>
                </c:pt>
                <c:pt idx="34909">
                  <c:v>70.48254640589998</c:v>
                </c:pt>
                <c:pt idx="35004">
                  <c:v>86.92396329958002</c:v>
                </c:pt>
                <c:pt idx="35005">
                  <c:v>97.37169023505001</c:v>
                </c:pt>
                <c:pt idx="35006">
                  <c:v>109.31131944252</c:v>
                </c:pt>
                <c:pt idx="35007">
                  <c:v>110.93526991908</c:v>
                </c:pt>
                <c:pt idx="35008">
                  <c:v>105.71784100374</c:v>
                </c:pt>
                <c:pt idx="35009">
                  <c:v>102.18951123252</c:v>
                </c:pt>
                <c:pt idx="35010">
                  <c:v>100.38509533134</c:v>
                </c:pt>
                <c:pt idx="35011">
                  <c:v>99.23323397346</c:v>
                </c:pt>
                <c:pt idx="35012">
                  <c:v>98.45785052549998</c:v>
                </c:pt>
                <c:pt idx="35013">
                  <c:v>97.56984508128</c:v>
                </c:pt>
                <c:pt idx="35014">
                  <c:v>96.82166892750001</c:v>
                </c:pt>
                <c:pt idx="35015">
                  <c:v>96.54422670804</c:v>
                </c:pt>
                <c:pt idx="35016">
                  <c:v>96.24445976835</c:v>
                </c:pt>
                <c:pt idx="35017">
                  <c:v>96.17081607317976</c:v>
                </c:pt>
                <c:pt idx="35018">
                  <c:v>96.05757899350979</c:v>
                </c:pt>
                <c:pt idx="35019">
                  <c:v>95.57274789892972</c:v>
                </c:pt>
                <c:pt idx="35020">
                  <c:v>95.47690238897</c:v>
                </c:pt>
                <c:pt idx="35021">
                  <c:v>95.62298058025976</c:v>
                </c:pt>
                <c:pt idx="35022">
                  <c:v>95.52692604134</c:v>
                </c:pt>
                <c:pt idx="35023">
                  <c:v>95.44217405725</c:v>
                </c:pt>
                <c:pt idx="35024">
                  <c:v>96.9676614605</c:v>
                </c:pt>
                <c:pt idx="35025">
                  <c:v>96.97097483231984</c:v>
                </c:pt>
                <c:pt idx="35026">
                  <c:v>96.90896319873</c:v>
                </c:pt>
                <c:pt idx="35027">
                  <c:v>96.83567360635</c:v>
                </c:pt>
                <c:pt idx="35028">
                  <c:v>96.79056177119</c:v>
                </c:pt>
                <c:pt idx="35029">
                  <c:v>96.76800585360976</c:v>
                </c:pt>
                <c:pt idx="35030">
                  <c:v>96.52884872274974</c:v>
                </c:pt>
                <c:pt idx="35031">
                  <c:v>96.49508863449982</c:v>
                </c:pt>
                <c:pt idx="35032">
                  <c:v>96.45007518349979</c:v>
                </c:pt>
                <c:pt idx="35033">
                  <c:v>96.39945215349972</c:v>
                </c:pt>
                <c:pt idx="35034">
                  <c:v>96.14947197844984</c:v>
                </c:pt>
                <c:pt idx="35035">
                  <c:v>96.12701444503</c:v>
                </c:pt>
                <c:pt idx="35036">
                  <c:v>96.08209937818982</c:v>
                </c:pt>
                <c:pt idx="35037">
                  <c:v>95.74842462449</c:v>
                </c:pt>
                <c:pt idx="35038">
                  <c:v>95.72039717019975</c:v>
                </c:pt>
                <c:pt idx="35039">
                  <c:v>95.91370200752976</c:v>
                </c:pt>
                <c:pt idx="35040">
                  <c:v>95.87441838904</c:v>
                </c:pt>
                <c:pt idx="35041">
                  <c:v>95.87441838904</c:v>
                </c:pt>
                <c:pt idx="35042">
                  <c:v>95.62517874711978</c:v>
                </c:pt>
                <c:pt idx="35043">
                  <c:v>95.79581702206985</c:v>
                </c:pt>
                <c:pt idx="35044">
                  <c:v>95.56357283604973</c:v>
                </c:pt>
                <c:pt idx="35045">
                  <c:v>95.55236866538</c:v>
                </c:pt>
                <c:pt idx="35046">
                  <c:v>95.31467466248</c:v>
                </c:pt>
                <c:pt idx="35047">
                  <c:v>94.9008217306</c:v>
                </c:pt>
                <c:pt idx="35048">
                  <c:v>95.16630948802998</c:v>
                </c:pt>
                <c:pt idx="35049">
                  <c:v>95.30906788493</c:v>
                </c:pt>
                <c:pt idx="35050">
                  <c:v>94.81736077695001</c:v>
                </c:pt>
                <c:pt idx="35051">
                  <c:v>94.81181250114998</c:v>
                </c:pt>
                <c:pt idx="35052">
                  <c:v>94.81736077695001</c:v>
                </c:pt>
                <c:pt idx="35053">
                  <c:v>95.03804418709986</c:v>
                </c:pt>
                <c:pt idx="35054">
                  <c:v>94.81736077695001</c:v>
                </c:pt>
                <c:pt idx="35055">
                  <c:v>94.60229633022979</c:v>
                </c:pt>
                <c:pt idx="35056">
                  <c:v>94.59119054372</c:v>
                </c:pt>
                <c:pt idx="35057">
                  <c:v>94.60229633022979</c:v>
                </c:pt>
                <c:pt idx="35058">
                  <c:v>94.60783234538982</c:v>
                </c:pt>
                <c:pt idx="35059">
                  <c:v>94.60783234538982</c:v>
                </c:pt>
                <c:pt idx="35060">
                  <c:v>94.40386134978</c:v>
                </c:pt>
                <c:pt idx="35061">
                  <c:v>94.12246952235979</c:v>
                </c:pt>
                <c:pt idx="35062">
                  <c:v>94.10035633349968</c:v>
                </c:pt>
                <c:pt idx="35063">
                  <c:v>94.15560569897998</c:v>
                </c:pt>
                <c:pt idx="35064">
                  <c:v>94.00131104748976</c:v>
                </c:pt>
                <c:pt idx="35065">
                  <c:v>94.08956703460987</c:v>
                </c:pt>
                <c:pt idx="35066">
                  <c:v>93.95681100194998</c:v>
                </c:pt>
                <c:pt idx="35067">
                  <c:v>93.98983320899998</c:v>
                </c:pt>
                <c:pt idx="35068">
                  <c:v>93.80728663837</c:v>
                </c:pt>
                <c:pt idx="35069">
                  <c:v>94.03934979099998</c:v>
                </c:pt>
                <c:pt idx="35070">
                  <c:v>93.86216728752987</c:v>
                </c:pt>
                <c:pt idx="35071">
                  <c:v>94.14390338474998</c:v>
                </c:pt>
                <c:pt idx="35072">
                  <c:v>93.78346110025001</c:v>
                </c:pt>
                <c:pt idx="35073">
                  <c:v>93.58389485147985</c:v>
                </c:pt>
                <c:pt idx="35074">
                  <c:v>93.72867004889986</c:v>
                </c:pt>
                <c:pt idx="35075">
                  <c:v>93.54561058524</c:v>
                </c:pt>
                <c:pt idx="35076">
                  <c:v>93.81083997211</c:v>
                </c:pt>
                <c:pt idx="35077">
                  <c:v>93.60572884706973</c:v>
                </c:pt>
                <c:pt idx="35078">
                  <c:v>93.91492631585998</c:v>
                </c:pt>
                <c:pt idx="35079">
                  <c:v>94.00255869038998</c:v>
                </c:pt>
                <c:pt idx="35080">
                  <c:v>94.10118258281986</c:v>
                </c:pt>
                <c:pt idx="35081">
                  <c:v>93.97743849801998</c:v>
                </c:pt>
                <c:pt idx="35082">
                  <c:v>93.79328469747998</c:v>
                </c:pt>
                <c:pt idx="35083">
                  <c:v>93.87508575484979</c:v>
                </c:pt>
                <c:pt idx="35084">
                  <c:v>94.11954225013986</c:v>
                </c:pt>
                <c:pt idx="35085">
                  <c:v>94.02777885139973</c:v>
                </c:pt>
                <c:pt idx="35086">
                  <c:v>94.08776187238979</c:v>
                </c:pt>
                <c:pt idx="35087">
                  <c:v>92.14085028563002</c:v>
                </c:pt>
                <c:pt idx="35088">
                  <c:v>92.24990730941998</c:v>
                </c:pt>
                <c:pt idx="35089">
                  <c:v>92.33170836678973</c:v>
                </c:pt>
                <c:pt idx="35090">
                  <c:v>92.44079854868986</c:v>
                </c:pt>
                <c:pt idx="35091">
                  <c:v>92.35207227494978</c:v>
                </c:pt>
                <c:pt idx="35092">
                  <c:v>92.45003207429986</c:v>
                </c:pt>
                <c:pt idx="35093">
                  <c:v>92.72436670540998</c:v>
                </c:pt>
                <c:pt idx="35094">
                  <c:v>92.41484260338998</c:v>
                </c:pt>
                <c:pt idx="35095">
                  <c:v>92.76561414995</c:v>
                </c:pt>
                <c:pt idx="35096">
                  <c:v>92.46011396733</c:v>
                </c:pt>
                <c:pt idx="35097">
                  <c:v>92.98869517899998</c:v>
                </c:pt>
                <c:pt idx="35098">
                  <c:v>92.61720833642973</c:v>
                </c:pt>
                <c:pt idx="35099">
                  <c:v>92.99031436145</c:v>
                </c:pt>
                <c:pt idx="35100">
                  <c:v>92.90429253253986</c:v>
                </c:pt>
                <c:pt idx="35101">
                  <c:v>93.23461093603998</c:v>
                </c:pt>
                <c:pt idx="35102">
                  <c:v>93.19677787676963</c:v>
                </c:pt>
                <c:pt idx="35103">
                  <c:v>93.57119952826998</c:v>
                </c:pt>
                <c:pt idx="35104">
                  <c:v>91.51761362039</c:v>
                </c:pt>
                <c:pt idx="35105">
                  <c:v>91.84478425409</c:v>
                </c:pt>
                <c:pt idx="35106">
                  <c:v>91.94793609784</c:v>
                </c:pt>
                <c:pt idx="35107">
                  <c:v>91.70437405972986</c:v>
                </c:pt>
                <c:pt idx="35108">
                  <c:v>92.07011155246971</c:v>
                </c:pt>
                <c:pt idx="35109">
                  <c:v>92.49627479492</c:v>
                </c:pt>
                <c:pt idx="35110">
                  <c:v>92.59942663866998</c:v>
                </c:pt>
                <c:pt idx="35111">
                  <c:v>92.32048162222976</c:v>
                </c:pt>
                <c:pt idx="35112">
                  <c:v>93.14650275849979</c:v>
                </c:pt>
                <c:pt idx="35113">
                  <c:v>93.07715996174</c:v>
                </c:pt>
                <c:pt idx="35114">
                  <c:v>93.66784756734998</c:v>
                </c:pt>
                <c:pt idx="35115">
                  <c:v>95.54611940263</c:v>
                </c:pt>
                <c:pt idx="35116">
                  <c:v>97.44238271945974</c:v>
                </c:pt>
                <c:pt idx="35117">
                  <c:v>97.9866746739</c:v>
                </c:pt>
                <c:pt idx="35118">
                  <c:v>102.9060687823</c:v>
                </c:pt>
                <c:pt idx="35119">
                  <c:v>107.2892864378</c:v>
                </c:pt>
                <c:pt idx="35120">
                  <c:v>111.852548862</c:v>
                </c:pt>
                <c:pt idx="35121">
                  <c:v>117.5384443299</c:v>
                </c:pt>
                <c:pt idx="35122">
                  <c:v>120.29004456222</c:v>
                </c:pt>
                <c:pt idx="35123">
                  <c:v>120.73996748178</c:v>
                </c:pt>
                <c:pt idx="35124">
                  <c:v>120.91658454322</c:v>
                </c:pt>
                <c:pt idx="35125">
                  <c:v>120.53818432868</c:v>
                </c:pt>
                <c:pt idx="35126">
                  <c:v>121.50920778194</c:v>
                </c:pt>
                <c:pt idx="35127">
                  <c:v>121.45347979322</c:v>
                </c:pt>
                <c:pt idx="35128">
                  <c:v>121.5241692236</c:v>
                </c:pt>
                <c:pt idx="35129">
                  <c:v>118.6969777934</c:v>
                </c:pt>
                <c:pt idx="35130">
                  <c:v>116.6812739365</c:v>
                </c:pt>
                <c:pt idx="35131">
                  <c:v>112.26725252499</c:v>
                </c:pt>
                <c:pt idx="35132">
                  <c:v>110.41652472744</c:v>
                </c:pt>
                <c:pt idx="35133">
                  <c:v>109.944855002</c:v>
                </c:pt>
                <c:pt idx="35134">
                  <c:v>111.65131175096</c:v>
                </c:pt>
                <c:pt idx="35135">
                  <c:v>114.3168106059</c:v>
                </c:pt>
                <c:pt idx="35136">
                  <c:v>110.55544990232</c:v>
                </c:pt>
                <c:pt idx="35137">
                  <c:v>109.2900663816</c:v>
                </c:pt>
                <c:pt idx="35138">
                  <c:v>109.90960222304</c:v>
                </c:pt>
                <c:pt idx="35139">
                  <c:v>111.6187770418</c:v>
                </c:pt>
                <c:pt idx="35140">
                  <c:v>114.8555701428299</c:v>
                </c:pt>
                <c:pt idx="35141">
                  <c:v>113.12739071632</c:v>
                </c:pt>
                <c:pt idx="35142">
                  <c:v>111.82358434959</c:v>
                </c:pt>
                <c:pt idx="35143">
                  <c:v>109.57141026548</c:v>
                </c:pt>
                <c:pt idx="35144">
                  <c:v>107.9657248632</c:v>
                </c:pt>
                <c:pt idx="35145">
                  <c:v>107.56762670324</c:v>
                </c:pt>
                <c:pt idx="35146">
                  <c:v>109.0460251448</c:v>
                </c:pt>
                <c:pt idx="35147">
                  <c:v>108.3604744606</c:v>
                </c:pt>
                <c:pt idx="35148">
                  <c:v>109.4108495198</c:v>
                </c:pt>
                <c:pt idx="35149">
                  <c:v>110.16373586944</c:v>
                </c:pt>
                <c:pt idx="35150">
                  <c:v>108.0633150256</c:v>
                </c:pt>
                <c:pt idx="35151">
                  <c:v>106.74903806476</c:v>
                </c:pt>
                <c:pt idx="35152">
                  <c:v>107.58888842016</c:v>
                </c:pt>
                <c:pt idx="35153">
                  <c:v>108.20034365518</c:v>
                </c:pt>
                <c:pt idx="35154">
                  <c:v>106.41621575319</c:v>
                </c:pt>
                <c:pt idx="35155">
                  <c:v>102.44143226226</c:v>
                </c:pt>
                <c:pt idx="35156">
                  <c:v>101.1228354081</c:v>
                </c:pt>
                <c:pt idx="35157">
                  <c:v>98.97769448622</c:v>
                </c:pt>
                <c:pt idx="35158">
                  <c:v>99.76783772267987</c:v>
                </c:pt>
                <c:pt idx="35159">
                  <c:v>99.87354524501998</c:v>
                </c:pt>
                <c:pt idx="35160">
                  <c:v>99.68327102873984</c:v>
                </c:pt>
                <c:pt idx="35161">
                  <c:v>100.4710269186</c:v>
                </c:pt>
                <c:pt idx="35162">
                  <c:v>100.50768327924</c:v>
                </c:pt>
                <c:pt idx="35163">
                  <c:v>100.9946969772</c:v>
                </c:pt>
                <c:pt idx="35164">
                  <c:v>101.7521969394</c:v>
                </c:pt>
                <c:pt idx="35165">
                  <c:v>103.6954721579</c:v>
                </c:pt>
                <c:pt idx="35166">
                  <c:v>102.59609272087</c:v>
                </c:pt>
                <c:pt idx="35167">
                  <c:v>101.60347684382</c:v>
                </c:pt>
                <c:pt idx="35168">
                  <c:v>102.0161067275</c:v>
                </c:pt>
                <c:pt idx="35169">
                  <c:v>103.04993075993</c:v>
                </c:pt>
                <c:pt idx="35170">
                  <c:v>103.3108968045</c:v>
                </c:pt>
                <c:pt idx="35171">
                  <c:v>104.24608414353</c:v>
                </c:pt>
                <c:pt idx="35172">
                  <c:v>105.70758468221</c:v>
                </c:pt>
                <c:pt idx="35173">
                  <c:v>107.63231308048</c:v>
                </c:pt>
                <c:pt idx="35174">
                  <c:v>109.5967069184</c:v>
                </c:pt>
                <c:pt idx="35175">
                  <c:v>111.33236059124</c:v>
                </c:pt>
                <c:pt idx="35176">
                  <c:v>112.90878492868</c:v>
                </c:pt>
                <c:pt idx="35177">
                  <c:v>114.055188831</c:v>
                </c:pt>
                <c:pt idx="35178">
                  <c:v>113.94172150335</c:v>
                </c:pt>
                <c:pt idx="35179">
                  <c:v>113.1989312241</c:v>
                </c:pt>
                <c:pt idx="35180">
                  <c:v>115.5673666989</c:v>
                </c:pt>
                <c:pt idx="35181">
                  <c:v>119.45808036256</c:v>
                </c:pt>
                <c:pt idx="35182">
                  <c:v>120.6083138073</c:v>
                </c:pt>
                <c:pt idx="35183">
                  <c:v>121.1221986611</c:v>
                </c:pt>
                <c:pt idx="35184">
                  <c:v>121.34785957528</c:v>
                </c:pt>
                <c:pt idx="35185">
                  <c:v>121.88441339668</c:v>
                </c:pt>
                <c:pt idx="35186">
                  <c:v>119.1018082936</c:v>
                </c:pt>
                <c:pt idx="35187">
                  <c:v>118.48637540484</c:v>
                </c:pt>
                <c:pt idx="35188">
                  <c:v>119.3645924809</c:v>
                </c:pt>
                <c:pt idx="35189">
                  <c:v>118.99670964626</c:v>
                </c:pt>
                <c:pt idx="35190">
                  <c:v>117.77319503598</c:v>
                </c:pt>
                <c:pt idx="35191">
                  <c:v>115.89965659575</c:v>
                </c:pt>
                <c:pt idx="35192">
                  <c:v>114.0445725045</c:v>
                </c:pt>
                <c:pt idx="35193">
                  <c:v>110.54353956096</c:v>
                </c:pt>
                <c:pt idx="35194">
                  <c:v>108.27385684624</c:v>
                </c:pt>
                <c:pt idx="35195">
                  <c:v>108.7477155972</c:v>
                </c:pt>
                <c:pt idx="35196">
                  <c:v>108.7187191002</c:v>
                </c:pt>
                <c:pt idx="35197">
                  <c:v>106.5634148502</c:v>
                </c:pt>
                <c:pt idx="35198">
                  <c:v>106.1840514875</c:v>
                </c:pt>
                <c:pt idx="35199">
                  <c:v>106.78950293184</c:v>
                </c:pt>
                <c:pt idx="35200">
                  <c:v>111.59227976056</c:v>
                </c:pt>
                <c:pt idx="35201">
                  <c:v>115.75650185232</c:v>
                </c:pt>
                <c:pt idx="35202">
                  <c:v>117.22643600697</c:v>
                </c:pt>
                <c:pt idx="35203">
                  <c:v>113.05678863972</c:v>
                </c:pt>
                <c:pt idx="35204">
                  <c:v>110.93097444872</c:v>
                </c:pt>
                <c:pt idx="35205">
                  <c:v>112.0281049832</c:v>
                </c:pt>
                <c:pt idx="35206">
                  <c:v>111.0126384308</c:v>
                </c:pt>
                <c:pt idx="35207">
                  <c:v>108.7187191002</c:v>
                </c:pt>
                <c:pt idx="35208">
                  <c:v>103.8421022653</c:v>
                </c:pt>
                <c:pt idx="35209">
                  <c:v>104.49220241964</c:v>
                </c:pt>
                <c:pt idx="35210">
                  <c:v>108.9220407236</c:v>
                </c:pt>
                <c:pt idx="35211">
                  <c:v>114.1960911795</c:v>
                </c:pt>
                <c:pt idx="35212">
                  <c:v>118.437141326</c:v>
                </c:pt>
                <c:pt idx="35213">
                  <c:v>119.19806648086</c:v>
                </c:pt>
                <c:pt idx="35214">
                  <c:v>122.0501187205</c:v>
                </c:pt>
                <c:pt idx="35215">
                  <c:v>122.77181798976</c:v>
                </c:pt>
                <c:pt idx="35216">
                  <c:v>118.6265300491</c:v>
                </c:pt>
                <c:pt idx="35217">
                  <c:v>117.47175934512</c:v>
                </c:pt>
                <c:pt idx="35218">
                  <c:v>120.99549678846</c:v>
                </c:pt>
                <c:pt idx="35219">
                  <c:v>120.86440426896</c:v>
                </c:pt>
                <c:pt idx="35220">
                  <c:v>120.05476028792</c:v>
                </c:pt>
                <c:pt idx="35221">
                  <c:v>118.864155299</c:v>
                </c:pt>
                <c:pt idx="35222">
                  <c:v>118.25506339108</c:v>
                </c:pt>
                <c:pt idx="35223">
                  <c:v>117.24962950053</c:v>
                </c:pt>
                <c:pt idx="35224">
                  <c:v>116.83690540758</c:v>
                </c:pt>
                <c:pt idx="35225">
                  <c:v>117.70895092473</c:v>
                </c:pt>
                <c:pt idx="35226">
                  <c:v>118.39947561494</c:v>
                </c:pt>
                <c:pt idx="35227">
                  <c:v>119.90553731582</c:v>
                </c:pt>
                <c:pt idx="35228">
                  <c:v>118.11587623082</c:v>
                </c:pt>
                <c:pt idx="35229">
                  <c:v>117.2988134476</c:v>
                </c:pt>
                <c:pt idx="35230">
                  <c:v>116.26934088204</c:v>
                </c:pt>
                <c:pt idx="35231">
                  <c:v>115.82777298852</c:v>
                </c:pt>
                <c:pt idx="35232">
                  <c:v>115.51873927836</c:v>
                </c:pt>
                <c:pt idx="35233">
                  <c:v>117.13027315956</c:v>
                </c:pt>
                <c:pt idx="35234">
                  <c:v>118.01487239916</c:v>
                </c:pt>
                <c:pt idx="35235">
                  <c:v>117.89036000732</c:v>
                </c:pt>
                <c:pt idx="35236">
                  <c:v>117.77063837553</c:v>
                </c:pt>
                <c:pt idx="35237">
                  <c:v>118.27032275697</c:v>
                </c:pt>
                <c:pt idx="35238">
                  <c:v>117.40918675072</c:v>
                </c:pt>
                <c:pt idx="35239">
                  <c:v>119.98353119438</c:v>
                </c:pt>
                <c:pt idx="35240">
                  <c:v>120.4969855801</c:v>
                </c:pt>
                <c:pt idx="35241">
                  <c:v>119.33816541296</c:v>
                </c:pt>
                <c:pt idx="35242">
                  <c:v>119.45812006044</c:v>
                </c:pt>
                <c:pt idx="35243">
                  <c:v>121.4556632637</c:v>
                </c:pt>
                <c:pt idx="35244">
                  <c:v>123.41164720321</c:v>
                </c:pt>
                <c:pt idx="35245">
                  <c:v>124.4347066955</c:v>
                </c:pt>
                <c:pt idx="35246">
                  <c:v>125.21340629818</c:v>
                </c:pt>
                <c:pt idx="35247">
                  <c:v>121.0889827565999</c:v>
                </c:pt>
                <c:pt idx="35248">
                  <c:v>120.54914781586</c:v>
                </c:pt>
                <c:pt idx="35249">
                  <c:v>122.57671303485</c:v>
                </c:pt>
                <c:pt idx="35250">
                  <c:v>123.80473925302</c:v>
                </c:pt>
                <c:pt idx="35251">
                  <c:v>123.95027222885</c:v>
                </c:pt>
                <c:pt idx="35252">
                  <c:v>120.7561522607</c:v>
                </c:pt>
                <c:pt idx="35253">
                  <c:v>120.20604921244</c:v>
                </c:pt>
                <c:pt idx="35254">
                  <c:v>122.21655815664</c:v>
                </c:pt>
                <c:pt idx="35255">
                  <c:v>119.0525002744</c:v>
                </c:pt>
                <c:pt idx="35256">
                  <c:v>121.05983969966</c:v>
                </c:pt>
                <c:pt idx="35257">
                  <c:v>122.79203203175</c:v>
                </c:pt>
                <c:pt idx="35258">
                  <c:v>123.73799985228</c:v>
                </c:pt>
                <c:pt idx="35259">
                  <c:v>122.58275153308</c:v>
                </c:pt>
                <c:pt idx="35260">
                  <c:v>121.04211340066</c:v>
                </c:pt>
                <c:pt idx="35261">
                  <c:v>120.53818432868</c:v>
                </c:pt>
                <c:pt idx="35262">
                  <c:v>119.15582909914</c:v>
                </c:pt>
                <c:pt idx="35263">
                  <c:v>119.91251331452</c:v>
                </c:pt>
                <c:pt idx="35264">
                  <c:v>118.26268180006</c:v>
                </c:pt>
                <c:pt idx="35265">
                  <c:v>117.9863343765</c:v>
                </c:pt>
                <c:pt idx="35266">
                  <c:v>116.58082883685</c:v>
                </c:pt>
                <c:pt idx="35267">
                  <c:v>117.43245749595</c:v>
                </c:pt>
                <c:pt idx="35268">
                  <c:v>120.5168029175</c:v>
                </c:pt>
                <c:pt idx="35269">
                  <c:v>121.31812762836</c:v>
                </c:pt>
                <c:pt idx="35270">
                  <c:v>122.0024428613</c:v>
                </c:pt>
                <c:pt idx="35271">
                  <c:v>122.8646075746</c:v>
                </c:pt>
                <c:pt idx="35272">
                  <c:v>122.4711604317</c:v>
                </c:pt>
                <c:pt idx="35273">
                  <c:v>122.2093853536</c:v>
                </c:pt>
                <c:pt idx="35274">
                  <c:v>119.8004437459</c:v>
                </c:pt>
                <c:pt idx="35275">
                  <c:v>121.30853752088</c:v>
                </c:pt>
                <c:pt idx="35276">
                  <c:v>121.73913563716</c:v>
                </c:pt>
                <c:pt idx="35277">
                  <c:v>122.04659041284</c:v>
                </c:pt>
                <c:pt idx="35278">
                  <c:v>121.644643783</c:v>
                </c:pt>
                <c:pt idx="35279">
                  <c:v>121.26860426498</c:v>
                </c:pt>
                <c:pt idx="35280">
                  <c:v>120.30546125626</c:v>
                </c:pt>
                <c:pt idx="35281">
                  <c:v>117.56674183914</c:v>
                </c:pt>
                <c:pt idx="35282">
                  <c:v>113.65677075135</c:v>
                </c:pt>
                <c:pt idx="35283">
                  <c:v>108.67196296856</c:v>
                </c:pt>
                <c:pt idx="35284">
                  <c:v>106.378245778</c:v>
                </c:pt>
                <c:pt idx="35285">
                  <c:v>105.5949130082</c:v>
                </c:pt>
                <c:pt idx="35286">
                  <c:v>103.7087059358</c:v>
                </c:pt>
                <c:pt idx="35287">
                  <c:v>102.5105005015</c:v>
                </c:pt>
                <c:pt idx="35288">
                  <c:v>100.64859094242</c:v>
                </c:pt>
                <c:pt idx="35289">
                  <c:v>98.79383758019998</c:v>
                </c:pt>
                <c:pt idx="35290">
                  <c:v>98.23354613489984</c:v>
                </c:pt>
                <c:pt idx="35291">
                  <c:v>98.40837485134998</c:v>
                </c:pt>
                <c:pt idx="35292">
                  <c:v>96.65481109349973</c:v>
                </c:pt>
                <c:pt idx="35293">
                  <c:v>96.24915029596</c:v>
                </c:pt>
                <c:pt idx="35294">
                  <c:v>96.36829188282979</c:v>
                </c:pt>
                <c:pt idx="35295">
                  <c:v>96.57258882341968</c:v>
                </c:pt>
                <c:pt idx="35296">
                  <c:v>96.36317768168</c:v>
                </c:pt>
                <c:pt idx="35297">
                  <c:v>97.20839543069982</c:v>
                </c:pt>
                <c:pt idx="35298">
                  <c:v>97.12306228908001</c:v>
                </c:pt>
                <c:pt idx="35299">
                  <c:v>97.15045969279987</c:v>
                </c:pt>
                <c:pt idx="35300">
                  <c:v>97.74297981369978</c:v>
                </c:pt>
                <c:pt idx="35301">
                  <c:v>98.216462058</c:v>
                </c:pt>
                <c:pt idx="35302">
                  <c:v>96.09939217509979</c:v>
                </c:pt>
                <c:pt idx="35303">
                  <c:v>96.30980265184998</c:v>
                </c:pt>
                <c:pt idx="35304">
                  <c:v>96.64341015779976</c:v>
                </c:pt>
                <c:pt idx="35305">
                  <c:v>96.57142396115</c:v>
                </c:pt>
                <c:pt idx="35306">
                  <c:v>96.91264509255001</c:v>
                </c:pt>
                <c:pt idx="35307">
                  <c:v>97.41281737769982</c:v>
                </c:pt>
                <c:pt idx="35308">
                  <c:v>97.70920705259977</c:v>
                </c:pt>
                <c:pt idx="35309">
                  <c:v>98.01127986869998</c:v>
                </c:pt>
                <c:pt idx="35310">
                  <c:v>98.25634800629977</c:v>
                </c:pt>
                <c:pt idx="35311">
                  <c:v>96.43822796849998</c:v>
                </c:pt>
                <c:pt idx="35312">
                  <c:v>96.7573848615</c:v>
                </c:pt>
                <c:pt idx="35313">
                  <c:v>97.24599980483998</c:v>
                </c:pt>
                <c:pt idx="35314">
                  <c:v>97.50875230679972</c:v>
                </c:pt>
                <c:pt idx="35315">
                  <c:v>97.5382276704</c:v>
                </c:pt>
                <c:pt idx="35316">
                  <c:v>97.97139952211998</c:v>
                </c:pt>
                <c:pt idx="35317">
                  <c:v>98.36547234929979</c:v>
                </c:pt>
                <c:pt idx="35318">
                  <c:v>98.88079926155986</c:v>
                </c:pt>
                <c:pt idx="35319">
                  <c:v>96.62342987321998</c:v>
                </c:pt>
                <c:pt idx="35320">
                  <c:v>96.84617565006</c:v>
                </c:pt>
                <c:pt idx="35321">
                  <c:v>97.2836266896</c:v>
                </c:pt>
                <c:pt idx="35322">
                  <c:v>97.55265248819998</c:v>
                </c:pt>
                <c:pt idx="35323">
                  <c:v>97.5601498356</c:v>
                </c:pt>
                <c:pt idx="35324">
                  <c:v>97.66932110429985</c:v>
                </c:pt>
                <c:pt idx="35325">
                  <c:v>98.43988077845982</c:v>
                </c:pt>
                <c:pt idx="35326">
                  <c:v>97.52127119315976</c:v>
                </c:pt>
                <c:pt idx="35327">
                  <c:v>97.10253096767985</c:v>
                </c:pt>
                <c:pt idx="35328">
                  <c:v>97.0175238981</c:v>
                </c:pt>
                <c:pt idx="35329">
                  <c:v>97.67044260281978</c:v>
                </c:pt>
                <c:pt idx="35330">
                  <c:v>97.71866193960002</c:v>
                </c:pt>
                <c:pt idx="35331">
                  <c:v>97.95907982015986</c:v>
                </c:pt>
                <c:pt idx="35332">
                  <c:v>98.14224706182</c:v>
                </c:pt>
                <c:pt idx="35333">
                  <c:v>98.62842509267976</c:v>
                </c:pt>
                <c:pt idx="35334">
                  <c:v>99.10424931174</c:v>
                </c:pt>
                <c:pt idx="35335">
                  <c:v>96.82569118403985</c:v>
                </c:pt>
                <c:pt idx="35336">
                  <c:v>97.26889702428001</c:v>
                </c:pt>
                <c:pt idx="35337">
                  <c:v>97.71880845881998</c:v>
                </c:pt>
                <c:pt idx="35338">
                  <c:v>97.79090976414</c:v>
                </c:pt>
                <c:pt idx="35339">
                  <c:v>98.17871134853968</c:v>
                </c:pt>
                <c:pt idx="35340">
                  <c:v>98.42592924936</c:v>
                </c:pt>
                <c:pt idx="35502">
                  <c:v>94.03282104644984</c:v>
                </c:pt>
                <c:pt idx="35503">
                  <c:v>94.69429322169</c:v>
                </c:pt>
                <c:pt idx="35504">
                  <c:v>94.69786819867001</c:v>
                </c:pt>
                <c:pt idx="35505">
                  <c:v>94.99901871488987</c:v>
                </c:pt>
                <c:pt idx="35506">
                  <c:v>95.24439433815998</c:v>
                </c:pt>
                <c:pt idx="35507">
                  <c:v>95.31816032979998</c:v>
                </c:pt>
                <c:pt idx="35508">
                  <c:v>95.88568693709976</c:v>
                </c:pt>
                <c:pt idx="35509">
                  <c:v>95.91909949465</c:v>
                </c:pt>
                <c:pt idx="35510">
                  <c:v>94.07730874569984</c:v>
                </c:pt>
                <c:pt idx="35511">
                  <c:v>94.0970674345</c:v>
                </c:pt>
                <c:pt idx="35512">
                  <c:v>94.5614296402</c:v>
                </c:pt>
                <c:pt idx="35513">
                  <c:v>94.62450790324998</c:v>
                </c:pt>
                <c:pt idx="35514">
                  <c:v>95.16791708085</c:v>
                </c:pt>
                <c:pt idx="35515">
                  <c:v>95.24076090788998</c:v>
                </c:pt>
                <c:pt idx="35516">
                  <c:v>95.25694460882</c:v>
                </c:pt>
                <c:pt idx="35517">
                  <c:v>95.72934800194986</c:v>
                </c:pt>
                <c:pt idx="35518">
                  <c:v>93.66152263257995</c:v>
                </c:pt>
                <c:pt idx="35519">
                  <c:v>93.93851871289976</c:v>
                </c:pt>
                <c:pt idx="35520">
                  <c:v>94.17671378586</c:v>
                </c:pt>
                <c:pt idx="35521">
                  <c:v>94.36506034241982</c:v>
                </c:pt>
                <c:pt idx="35522">
                  <c:v>94.40436227032</c:v>
                </c:pt>
                <c:pt idx="35523">
                  <c:v>94.86917030523</c:v>
                </c:pt>
                <c:pt idx="35524">
                  <c:v>95.00766834539</c:v>
                </c:pt>
                <c:pt idx="35525">
                  <c:v>94.91130002107</c:v>
                </c:pt>
                <c:pt idx="35526">
                  <c:v>93.90688273431</c:v>
                </c:pt>
                <c:pt idx="35527">
                  <c:v>93.38361973337998</c:v>
                </c:pt>
                <c:pt idx="35528">
                  <c:v>93.81846358554</c:v>
                </c:pt>
                <c:pt idx="35529">
                  <c:v>93.87445983195984</c:v>
                </c:pt>
                <c:pt idx="35530">
                  <c:v>94.23294948177</c:v>
                </c:pt>
                <c:pt idx="35531">
                  <c:v>94.28147918555</c:v>
                </c:pt>
                <c:pt idx="35532">
                  <c:v>94.75135281036982</c:v>
                </c:pt>
                <c:pt idx="35533">
                  <c:v>94.97749201140977</c:v>
                </c:pt>
                <c:pt idx="35534">
                  <c:v>94.37633192892976</c:v>
                </c:pt>
                <c:pt idx="35535">
                  <c:v>93.16993229109985</c:v>
                </c:pt>
                <c:pt idx="35536">
                  <c:v>93.423069088</c:v>
                </c:pt>
                <c:pt idx="35537">
                  <c:v>93.70844138157995</c:v>
                </c:pt>
                <c:pt idx="35538">
                  <c:v>94.08179003133998</c:v>
                </c:pt>
                <c:pt idx="35539">
                  <c:v>94.53461598245</c:v>
                </c:pt>
                <c:pt idx="35540">
                  <c:v>94.36960877298979</c:v>
                </c:pt>
                <c:pt idx="35541">
                  <c:v>94.67090959396984</c:v>
                </c:pt>
                <c:pt idx="35542">
                  <c:v>92.95077035024985</c:v>
                </c:pt>
                <c:pt idx="35543">
                  <c:v>93.01541337725995</c:v>
                </c:pt>
                <c:pt idx="35544">
                  <c:v>93.38163960466002</c:v>
                </c:pt>
                <c:pt idx="35545">
                  <c:v>93.64946330398998</c:v>
                </c:pt>
                <c:pt idx="35546">
                  <c:v>94.01351690065998</c:v>
                </c:pt>
                <c:pt idx="35547">
                  <c:v>94.08674140744979</c:v>
                </c:pt>
                <c:pt idx="35548">
                  <c:v>94.32176426409</c:v>
                </c:pt>
                <c:pt idx="35549">
                  <c:v>92.34808847312979</c:v>
                </c:pt>
                <c:pt idx="35550">
                  <c:v>92.6862017208</c:v>
                </c:pt>
                <c:pt idx="35551">
                  <c:v>92.98071205381986</c:v>
                </c:pt>
                <c:pt idx="35552">
                  <c:v>93.23702424412</c:v>
                </c:pt>
                <c:pt idx="35553">
                  <c:v>93.52059240084</c:v>
                </c:pt>
                <c:pt idx="35554">
                  <c:v>93.57635472504998</c:v>
                </c:pt>
                <c:pt idx="35555">
                  <c:v>93.63635848493</c:v>
                </c:pt>
                <c:pt idx="35556">
                  <c:v>92.17252893449968</c:v>
                </c:pt>
                <c:pt idx="35557">
                  <c:v>92.17595943755971</c:v>
                </c:pt>
                <c:pt idx="35558">
                  <c:v>92.61869099259982</c:v>
                </c:pt>
                <c:pt idx="35559">
                  <c:v>92.68627223895973</c:v>
                </c:pt>
                <c:pt idx="35560">
                  <c:v>92.7255277033</c:v>
                </c:pt>
                <c:pt idx="35561">
                  <c:v>92.95843574906</c:v>
                </c:pt>
                <c:pt idx="35562">
                  <c:v>93.20761310683998</c:v>
                </c:pt>
                <c:pt idx="35563">
                  <c:v>93.48929615483</c:v>
                </c:pt>
                <c:pt idx="35564">
                  <c:v>91.69634551579979</c:v>
                </c:pt>
                <c:pt idx="35565">
                  <c:v>91.74761659585</c:v>
                </c:pt>
                <c:pt idx="35566">
                  <c:v>92.45828190782987</c:v>
                </c:pt>
                <c:pt idx="35567">
                  <c:v>92.48718557558998</c:v>
                </c:pt>
                <c:pt idx="35568">
                  <c:v>92.54747207778976</c:v>
                </c:pt>
                <c:pt idx="35569">
                  <c:v>93.10469488808998</c:v>
                </c:pt>
                <c:pt idx="35570">
                  <c:v>93.12033710416972</c:v>
                </c:pt>
                <c:pt idx="35571">
                  <c:v>93.47846092475986</c:v>
                </c:pt>
                <c:pt idx="35572">
                  <c:v>91.40174202503</c:v>
                </c:pt>
                <c:pt idx="35573">
                  <c:v>91.55847978892986</c:v>
                </c:pt>
                <c:pt idx="35574">
                  <c:v>91.77462675139</c:v>
                </c:pt>
                <c:pt idx="35575">
                  <c:v>91.75459105088001</c:v>
                </c:pt>
                <c:pt idx="35576">
                  <c:v>92.21240814099986</c:v>
                </c:pt>
                <c:pt idx="35577">
                  <c:v>91.98111445536</c:v>
                </c:pt>
                <c:pt idx="35578">
                  <c:v>92.201707728</c:v>
                </c:pt>
                <c:pt idx="35579">
                  <c:v>92.4491555494</c:v>
                </c:pt>
                <c:pt idx="35580">
                  <c:v>92.27290671723979</c:v>
                </c:pt>
                <c:pt idx="35581">
                  <c:v>90.53247489911998</c:v>
                </c:pt>
                <c:pt idx="35582">
                  <c:v>90.76807934855979</c:v>
                </c:pt>
                <c:pt idx="35583">
                  <c:v>90.98229185171998</c:v>
                </c:pt>
                <c:pt idx="35584">
                  <c:v>90.80545347839998</c:v>
                </c:pt>
                <c:pt idx="35585">
                  <c:v>90.96040826399998</c:v>
                </c:pt>
                <c:pt idx="35586">
                  <c:v>91.2595976928</c:v>
                </c:pt>
                <c:pt idx="35587">
                  <c:v>91.55345953567998</c:v>
                </c:pt>
                <c:pt idx="35588">
                  <c:v>91.83130613551984</c:v>
                </c:pt>
                <c:pt idx="35589">
                  <c:v>82.03549877175976</c:v>
                </c:pt>
                <c:pt idx="35640">
                  <c:v>84.57981512795978</c:v>
                </c:pt>
                <c:pt idx="35641">
                  <c:v>98.30761276118998</c:v>
                </c:pt>
                <c:pt idx="35642">
                  <c:v>112.18436121762</c:v>
                </c:pt>
                <c:pt idx="35643">
                  <c:v>112.47514356798</c:v>
                </c:pt>
                <c:pt idx="35644">
                  <c:v>112.18922319924</c:v>
                </c:pt>
                <c:pt idx="35645">
                  <c:v>112.787097039</c:v>
                </c:pt>
                <c:pt idx="35646">
                  <c:v>115.36202951166</c:v>
                </c:pt>
                <c:pt idx="35647">
                  <c:v>115.18884532728</c:v>
                </c:pt>
                <c:pt idx="35648">
                  <c:v>113.9756165619</c:v>
                </c:pt>
                <c:pt idx="35649">
                  <c:v>112.595631403</c:v>
                </c:pt>
                <c:pt idx="35650">
                  <c:v>107.64757436184</c:v>
                </c:pt>
                <c:pt idx="35651">
                  <c:v>105.64603184044</c:v>
                </c:pt>
                <c:pt idx="35652">
                  <c:v>104.4378988114</c:v>
                </c:pt>
                <c:pt idx="35653">
                  <c:v>103.28928020684</c:v>
                </c:pt>
                <c:pt idx="35654">
                  <c:v>101.90352859482</c:v>
                </c:pt>
                <c:pt idx="35655">
                  <c:v>98.59261695882</c:v>
                </c:pt>
                <c:pt idx="35656">
                  <c:v>96.08035659298976</c:v>
                </c:pt>
                <c:pt idx="35657">
                  <c:v>93.52234681506972</c:v>
                </c:pt>
                <c:pt idx="35658">
                  <c:v>89.24827126247995</c:v>
                </c:pt>
                <c:pt idx="35659">
                  <c:v>88.45469147008</c:v>
                </c:pt>
                <c:pt idx="35660">
                  <c:v>88.5119513994</c:v>
                </c:pt>
                <c:pt idx="35661">
                  <c:v>88.58867883839973</c:v>
                </c:pt>
                <c:pt idx="35662">
                  <c:v>88.85885237087975</c:v>
                </c:pt>
                <c:pt idx="35663">
                  <c:v>88.9336194926</c:v>
                </c:pt>
                <c:pt idx="35664">
                  <c:v>89.20832180039986</c:v>
                </c:pt>
                <c:pt idx="35665">
                  <c:v>87.56010795359984</c:v>
                </c:pt>
                <c:pt idx="35666">
                  <c:v>87.61090693127998</c:v>
                </c:pt>
                <c:pt idx="35667">
                  <c:v>87.89530086871987</c:v>
                </c:pt>
                <c:pt idx="35668">
                  <c:v>88.38421487699998</c:v>
                </c:pt>
                <c:pt idx="35669">
                  <c:v>88.43824618151998</c:v>
                </c:pt>
                <c:pt idx="35670">
                  <c:v>88.41364862032</c:v>
                </c:pt>
                <c:pt idx="35671">
                  <c:v>89.09947451679973</c:v>
                </c:pt>
                <c:pt idx="35672">
                  <c:v>89.15180899359976</c:v>
                </c:pt>
                <c:pt idx="35673">
                  <c:v>87.49716193176</c:v>
                </c:pt>
                <c:pt idx="35674">
                  <c:v>87.75052593152</c:v>
                </c:pt>
                <c:pt idx="35675">
                  <c:v>88.45360786623998</c:v>
                </c:pt>
                <c:pt idx="35676">
                  <c:v>88.51379797779984</c:v>
                </c:pt>
                <c:pt idx="35677">
                  <c:v>88.7936684832</c:v>
                </c:pt>
                <c:pt idx="35678">
                  <c:v>88.84672843103998</c:v>
                </c:pt>
                <c:pt idx="35679">
                  <c:v>89.16215230615971</c:v>
                </c:pt>
                <c:pt idx="35680">
                  <c:v>87.47131936968</c:v>
                </c:pt>
                <c:pt idx="35681">
                  <c:v>87.69365343176</c:v>
                </c:pt>
                <c:pt idx="35682">
                  <c:v>87.85911499408</c:v>
                </c:pt>
                <c:pt idx="35683">
                  <c:v>87.86170706007998</c:v>
                </c:pt>
                <c:pt idx="35684">
                  <c:v>88.07833737923973</c:v>
                </c:pt>
                <c:pt idx="35685">
                  <c:v>88.39301118727998</c:v>
                </c:pt>
                <c:pt idx="35686">
                  <c:v>88.64062901988</c:v>
                </c:pt>
                <c:pt idx="35687">
                  <c:v>88.91402796184</c:v>
                </c:pt>
                <c:pt idx="35688">
                  <c:v>87.28909670291998</c:v>
                </c:pt>
                <c:pt idx="35689">
                  <c:v>87.74536999455998</c:v>
                </c:pt>
                <c:pt idx="35690">
                  <c:v>87.78947604443982</c:v>
                </c:pt>
                <c:pt idx="35691">
                  <c:v>88.07319370291998</c:v>
                </c:pt>
                <c:pt idx="35692">
                  <c:v>88.58820849431998</c:v>
                </c:pt>
                <c:pt idx="35693">
                  <c:v>89.11504213639968</c:v>
                </c:pt>
                <c:pt idx="35694">
                  <c:v>88.88821548859998</c:v>
                </c:pt>
                <c:pt idx="35695">
                  <c:v>87.02956087167998</c:v>
                </c:pt>
                <c:pt idx="35696">
                  <c:v>87.29201401024002</c:v>
                </c:pt>
                <c:pt idx="35697">
                  <c:v>87.34015157136002</c:v>
                </c:pt>
                <c:pt idx="35698">
                  <c:v>87.83237711263956</c:v>
                </c:pt>
                <c:pt idx="35699">
                  <c:v>88.11541849215976</c:v>
                </c:pt>
                <c:pt idx="35700">
                  <c:v>88.14616877528</c:v>
                </c:pt>
                <c:pt idx="35701">
                  <c:v>88.43368424524</c:v>
                </c:pt>
                <c:pt idx="35702">
                  <c:v>86.80622994356002</c:v>
                </c:pt>
                <c:pt idx="35703">
                  <c:v>87.26629435359995</c:v>
                </c:pt>
                <c:pt idx="35704">
                  <c:v>87.32476289187987</c:v>
                </c:pt>
                <c:pt idx="35705">
                  <c:v>87.381921446</c:v>
                </c:pt>
                <c:pt idx="35706">
                  <c:v>87.78167869355985</c:v>
                </c:pt>
                <c:pt idx="35707">
                  <c:v>88.01269617192</c:v>
                </c:pt>
                <c:pt idx="35708">
                  <c:v>88.1245697664</c:v>
                </c:pt>
                <c:pt idx="35709">
                  <c:v>88.56200647919998</c:v>
                </c:pt>
                <c:pt idx="35710">
                  <c:v>86.67514594479979</c:v>
                </c:pt>
                <c:pt idx="35711">
                  <c:v>86.91074815839985</c:v>
                </c:pt>
                <c:pt idx="35712">
                  <c:v>87.15656416079995</c:v>
                </c:pt>
                <c:pt idx="35713">
                  <c:v>87.4177631256</c:v>
                </c:pt>
                <c:pt idx="35714">
                  <c:v>87.47361615915</c:v>
                </c:pt>
                <c:pt idx="35715">
                  <c:v>87.78016409895002</c:v>
                </c:pt>
                <c:pt idx="35716">
                  <c:v>88.045861761</c:v>
                </c:pt>
                <c:pt idx="35717">
                  <c:v>86.41088764065001</c:v>
                </c:pt>
                <c:pt idx="35718">
                  <c:v>86.44759981716002</c:v>
                </c:pt>
                <c:pt idx="35719">
                  <c:v>86.80429290105</c:v>
                </c:pt>
                <c:pt idx="35720">
                  <c:v>86.56953988062001</c:v>
                </c:pt>
                <c:pt idx="35721">
                  <c:v>87.23857950404998</c:v>
                </c:pt>
                <c:pt idx="35722">
                  <c:v>87.04752179775002</c:v>
                </c:pt>
                <c:pt idx="35723">
                  <c:v>87.05003775174001</c:v>
                </c:pt>
                <c:pt idx="35724">
                  <c:v>87.69634549371001</c:v>
                </c:pt>
                <c:pt idx="35725">
                  <c:v>87.72376372617</c:v>
                </c:pt>
                <c:pt idx="35726">
                  <c:v>86.25899412941995</c:v>
                </c:pt>
                <c:pt idx="35727">
                  <c:v>86.26953751829987</c:v>
                </c:pt>
                <c:pt idx="35728">
                  <c:v>86.64125688957</c:v>
                </c:pt>
                <c:pt idx="35729">
                  <c:v>86.42613302064002</c:v>
                </c:pt>
                <c:pt idx="35730">
                  <c:v>86.23687308810002</c:v>
                </c:pt>
                <c:pt idx="35731">
                  <c:v>86.72035205843976</c:v>
                </c:pt>
                <c:pt idx="35732">
                  <c:v>87.18194286962976</c:v>
                </c:pt>
                <c:pt idx="35733">
                  <c:v>87.13252734881998</c:v>
                </c:pt>
                <c:pt idx="35734">
                  <c:v>87.40575850742972</c:v>
                </c:pt>
                <c:pt idx="35735">
                  <c:v>85.78147756847989</c:v>
                </c:pt>
                <c:pt idx="35736">
                  <c:v>86.00412973545</c:v>
                </c:pt>
                <c:pt idx="35737">
                  <c:v>85.79260044252</c:v>
                </c:pt>
                <c:pt idx="35738">
                  <c:v>86.44940330358</c:v>
                </c:pt>
                <c:pt idx="35739">
                  <c:v>86.71254327651003</c:v>
                </c:pt>
                <c:pt idx="35740">
                  <c:v>86.54288324526</c:v>
                </c:pt>
                <c:pt idx="35741">
                  <c:v>86.79467161422</c:v>
                </c:pt>
                <c:pt idx="35742">
                  <c:v>87.07162657356001</c:v>
                </c:pt>
                <c:pt idx="35743">
                  <c:v>85.7092994004</c:v>
                </c:pt>
                <c:pt idx="35744">
                  <c:v>85.76743385214</c:v>
                </c:pt>
                <c:pt idx="35745">
                  <c:v>86.24943118935</c:v>
                </c:pt>
                <c:pt idx="35746">
                  <c:v>86.39687415824987</c:v>
                </c:pt>
                <c:pt idx="35747">
                  <c:v>86.50234783757968</c:v>
                </c:pt>
                <c:pt idx="35748">
                  <c:v>86.61129935724</c:v>
                </c:pt>
                <c:pt idx="35749">
                  <c:v>85.22143606938</c:v>
                </c:pt>
                <c:pt idx="35750">
                  <c:v>85.48262723393998</c:v>
                </c:pt>
                <c:pt idx="35751">
                  <c:v>85.95373397678979</c:v>
                </c:pt>
                <c:pt idx="35752">
                  <c:v>86.04523275807</c:v>
                </c:pt>
                <c:pt idx="35753">
                  <c:v>86.21602099383</c:v>
                </c:pt>
                <c:pt idx="35754">
                  <c:v>86.16033022769976</c:v>
                </c:pt>
                <c:pt idx="35755">
                  <c:v>86.59779011882979</c:v>
                </c:pt>
                <c:pt idx="35756">
                  <c:v>85.14803568915</c:v>
                </c:pt>
                <c:pt idx="35757">
                  <c:v>84.9276447135</c:v>
                </c:pt>
                <c:pt idx="35758">
                  <c:v>85.12305857627975</c:v>
                </c:pt>
                <c:pt idx="35759">
                  <c:v>85.33352302344002</c:v>
                </c:pt>
                <c:pt idx="35760">
                  <c:v>85.77399343014002</c:v>
                </c:pt>
                <c:pt idx="35761">
                  <c:v>85.63900087412979</c:v>
                </c:pt>
                <c:pt idx="35762">
                  <c:v>86.03505086945982</c:v>
                </c:pt>
                <c:pt idx="35763">
                  <c:v>86.23549174929</c:v>
                </c:pt>
                <c:pt idx="35764">
                  <c:v>85.02784992002998</c:v>
                </c:pt>
                <c:pt idx="35765">
                  <c:v>84.69423485127002</c:v>
                </c:pt>
                <c:pt idx="35766">
                  <c:v>84.73025617575</c:v>
                </c:pt>
                <c:pt idx="35767">
                  <c:v>85.11413086142987</c:v>
                </c:pt>
                <c:pt idx="35768">
                  <c:v>85.60412887457987</c:v>
                </c:pt>
                <c:pt idx="35769">
                  <c:v>85.81958987201995</c:v>
                </c:pt>
                <c:pt idx="35770">
                  <c:v>85.87393111142964</c:v>
                </c:pt>
                <c:pt idx="35771">
                  <c:v>85.90204820549984</c:v>
                </c:pt>
                <c:pt idx="35772">
                  <c:v>84.07363832015973</c:v>
                </c:pt>
                <c:pt idx="35773">
                  <c:v>84.58064054700001</c:v>
                </c:pt>
                <c:pt idx="35774">
                  <c:v>84.46617471105</c:v>
                </c:pt>
                <c:pt idx="35775">
                  <c:v>85.20393288974998</c:v>
                </c:pt>
                <c:pt idx="35776">
                  <c:v>85.64899984542001</c:v>
                </c:pt>
                <c:pt idx="35777">
                  <c:v>85.52606414489998</c:v>
                </c:pt>
                <c:pt idx="35778">
                  <c:v>85.78472816186998</c:v>
                </c:pt>
                <c:pt idx="35779">
                  <c:v>84.15323655383978</c:v>
                </c:pt>
                <c:pt idx="35780">
                  <c:v>84.19825510092001</c:v>
                </c:pt>
                <c:pt idx="35781">
                  <c:v>84.70534345128</c:v>
                </c:pt>
                <c:pt idx="35782">
                  <c:v>85.02367590102</c:v>
                </c:pt>
                <c:pt idx="35783">
                  <c:v>85.30719924476998</c:v>
                </c:pt>
                <c:pt idx="35784">
                  <c:v>85.59571259937</c:v>
                </c:pt>
                <c:pt idx="35785">
                  <c:v>84.05872877258963</c:v>
                </c:pt>
                <c:pt idx="35786">
                  <c:v>84.30245299949976</c:v>
                </c:pt>
                <c:pt idx="35787">
                  <c:v>84.35702786391</c:v>
                </c:pt>
                <c:pt idx="35788">
                  <c:v>84.83466033851998</c:v>
                </c:pt>
                <c:pt idx="35789">
                  <c:v>84.66271919484001</c:v>
                </c:pt>
                <c:pt idx="35790">
                  <c:v>63.04138471008</c:v>
                </c:pt>
                <c:pt idx="35837">
                  <c:v>69.66944065161</c:v>
                </c:pt>
                <c:pt idx="35838">
                  <c:v>84.27583913579974</c:v>
                </c:pt>
                <c:pt idx="35839">
                  <c:v>82.92955693134</c:v>
                </c:pt>
                <c:pt idx="35840">
                  <c:v>83.29484567169</c:v>
                </c:pt>
                <c:pt idx="35841">
                  <c:v>83.32158546228</c:v>
                </c:pt>
                <c:pt idx="35842">
                  <c:v>83.77137075194995</c:v>
                </c:pt>
                <c:pt idx="35843">
                  <c:v>84.03173612267975</c:v>
                </c:pt>
                <c:pt idx="35844">
                  <c:v>84.33630715460978</c:v>
                </c:pt>
                <c:pt idx="35845">
                  <c:v>84.66546011840971</c:v>
                </c:pt>
                <c:pt idx="35846">
                  <c:v>83.07378749699974</c:v>
                </c:pt>
                <c:pt idx="35847">
                  <c:v>83.30960080454986</c:v>
                </c:pt>
                <c:pt idx="35848">
                  <c:v>83.77419740715</c:v>
                </c:pt>
                <c:pt idx="35849">
                  <c:v>84.0352144608</c:v>
                </c:pt>
                <c:pt idx="35850">
                  <c:v>85.58402172804</c:v>
                </c:pt>
                <c:pt idx="35851">
                  <c:v>89.66573786351968</c:v>
                </c:pt>
                <c:pt idx="35852">
                  <c:v>94.27101818818986</c:v>
                </c:pt>
                <c:pt idx="35853">
                  <c:v>92.57276205737978</c:v>
                </c:pt>
                <c:pt idx="35854">
                  <c:v>93.49943895051987</c:v>
                </c:pt>
                <c:pt idx="35855">
                  <c:v>93.15894303774976</c:v>
                </c:pt>
                <c:pt idx="35856">
                  <c:v>92.56143375157998</c:v>
                </c:pt>
                <c:pt idx="35857">
                  <c:v>90.49892003647987</c:v>
                </c:pt>
                <c:pt idx="35858">
                  <c:v>90.53693706635985</c:v>
                </c:pt>
                <c:pt idx="35859">
                  <c:v>90.25598619439984</c:v>
                </c:pt>
                <c:pt idx="35860">
                  <c:v>88.63541491599995</c:v>
                </c:pt>
                <c:pt idx="35861">
                  <c:v>88.27238974667979</c:v>
                </c:pt>
                <c:pt idx="35862">
                  <c:v>86.65656599403</c:v>
                </c:pt>
                <c:pt idx="35863">
                  <c:v>86.69666371758001</c:v>
                </c:pt>
                <c:pt idx="35864">
                  <c:v>86.96108253507</c:v>
                </c:pt>
                <c:pt idx="35865">
                  <c:v>87.25598386793995</c:v>
                </c:pt>
                <c:pt idx="35866">
                  <c:v>88.36691672920002</c:v>
                </c:pt>
                <c:pt idx="35867">
                  <c:v>88.83051246079998</c:v>
                </c:pt>
                <c:pt idx="35868">
                  <c:v>90.55434226399987</c:v>
                </c:pt>
                <c:pt idx="35869">
                  <c:v>91.07332972355982</c:v>
                </c:pt>
                <c:pt idx="35870">
                  <c:v>91.37858009855968</c:v>
                </c:pt>
                <c:pt idx="35871">
                  <c:v>92.89802234380986</c:v>
                </c:pt>
                <c:pt idx="35872">
                  <c:v>93.35873244874976</c:v>
                </c:pt>
                <c:pt idx="35873">
                  <c:v>94.09219159813</c:v>
                </c:pt>
                <c:pt idx="35874">
                  <c:v>95.07179478224998</c:v>
                </c:pt>
                <c:pt idx="35875">
                  <c:v>98.69923143870001</c:v>
                </c:pt>
                <c:pt idx="35876">
                  <c:v>105.47085702615</c:v>
                </c:pt>
                <c:pt idx="35877">
                  <c:v>111.84815152976</c:v>
                </c:pt>
                <c:pt idx="35878">
                  <c:v>109.21343537728</c:v>
                </c:pt>
                <c:pt idx="35879">
                  <c:v>103.20188774455</c:v>
                </c:pt>
                <c:pt idx="35880">
                  <c:v>102.68698968594</c:v>
                </c:pt>
                <c:pt idx="35881">
                  <c:v>101.33180310924</c:v>
                </c:pt>
                <c:pt idx="35882">
                  <c:v>101.55134730202</c:v>
                </c:pt>
                <c:pt idx="35883">
                  <c:v>102.79551635626</c:v>
                </c:pt>
                <c:pt idx="35884">
                  <c:v>101.8571443527</c:v>
                </c:pt>
                <c:pt idx="35885">
                  <c:v>102.1974382902</c:v>
                </c:pt>
                <c:pt idx="35886">
                  <c:v>102.3861310878</c:v>
                </c:pt>
                <c:pt idx="35887">
                  <c:v>104.60344062938</c:v>
                </c:pt>
                <c:pt idx="35888">
                  <c:v>108.52048853506</c:v>
                </c:pt>
                <c:pt idx="35889">
                  <c:v>111.63056506404</c:v>
                </c:pt>
                <c:pt idx="35890">
                  <c:v>112.35169484775</c:v>
                </c:pt>
                <c:pt idx="35891">
                  <c:v>108.72301049656</c:v>
                </c:pt>
                <c:pt idx="35892">
                  <c:v>105.24025556926</c:v>
                </c:pt>
                <c:pt idx="35893">
                  <c:v>101.67745733364</c:v>
                </c:pt>
                <c:pt idx="35894">
                  <c:v>98.01461456226</c:v>
                </c:pt>
                <c:pt idx="35895">
                  <c:v>95.24570984325</c:v>
                </c:pt>
                <c:pt idx="35896">
                  <c:v>95.74125014925</c:v>
                </c:pt>
                <c:pt idx="35897">
                  <c:v>96.43662711094002</c:v>
                </c:pt>
                <c:pt idx="35898">
                  <c:v>97.99913786598</c:v>
                </c:pt>
                <c:pt idx="35899">
                  <c:v>101.28239628444</c:v>
                </c:pt>
                <c:pt idx="35900">
                  <c:v>104.16135658656</c:v>
                </c:pt>
                <c:pt idx="35901">
                  <c:v>102.2957474676</c:v>
                </c:pt>
                <c:pt idx="35902">
                  <c:v>100.86689134014</c:v>
                </c:pt>
                <c:pt idx="35903">
                  <c:v>105.20609544403</c:v>
                </c:pt>
                <c:pt idx="35904">
                  <c:v>106.78549002275</c:v>
                </c:pt>
                <c:pt idx="35905">
                  <c:v>109.67874622248</c:v>
                </c:pt>
                <c:pt idx="35906">
                  <c:v>113.907116052</c:v>
                </c:pt>
                <c:pt idx="35907">
                  <c:v>108.68745005972</c:v>
                </c:pt>
                <c:pt idx="35908">
                  <c:v>105.80146401685</c:v>
                </c:pt>
                <c:pt idx="35909">
                  <c:v>105.1255028495</c:v>
                </c:pt>
                <c:pt idx="35910">
                  <c:v>104.1799219692</c:v>
                </c:pt>
                <c:pt idx="35911">
                  <c:v>102.80157954031</c:v>
                </c:pt>
                <c:pt idx="35912">
                  <c:v>102.89398452886</c:v>
                </c:pt>
                <c:pt idx="35913">
                  <c:v>102.40257936517</c:v>
                </c:pt>
                <c:pt idx="35914">
                  <c:v>103.38252638168</c:v>
                </c:pt>
                <c:pt idx="35915">
                  <c:v>103.94987310624</c:v>
                </c:pt>
                <c:pt idx="35916">
                  <c:v>106.01641982225</c:v>
                </c:pt>
                <c:pt idx="35917">
                  <c:v>105.96938136365</c:v>
                </c:pt>
                <c:pt idx="35918">
                  <c:v>105.80174493308</c:v>
                </c:pt>
                <c:pt idx="35919">
                  <c:v>105.45375328054</c:v>
                </c:pt>
                <c:pt idx="35920">
                  <c:v>105.57181152119</c:v>
                </c:pt>
                <c:pt idx="35921">
                  <c:v>104.40586493666</c:v>
                </c:pt>
                <c:pt idx="35922">
                  <c:v>104.78361902183</c:v>
                </c:pt>
                <c:pt idx="35923">
                  <c:v>105.13703414123</c:v>
                </c:pt>
                <c:pt idx="35924">
                  <c:v>103.20555012705</c:v>
                </c:pt>
                <c:pt idx="35925">
                  <c:v>103.83623100606</c:v>
                </c:pt>
                <c:pt idx="35926">
                  <c:v>104.89315462675</c:v>
                </c:pt>
                <c:pt idx="35927">
                  <c:v>104.76212015045</c:v>
                </c:pt>
                <c:pt idx="35928">
                  <c:v>106.19668914638</c:v>
                </c:pt>
                <c:pt idx="35929">
                  <c:v>109.24330339332</c:v>
                </c:pt>
                <c:pt idx="35930">
                  <c:v>111.9005626392</c:v>
                </c:pt>
                <c:pt idx="35931">
                  <c:v>112.78611026775</c:v>
                </c:pt>
                <c:pt idx="35932">
                  <c:v>113.54349736251</c:v>
                </c:pt>
                <c:pt idx="35933">
                  <c:v>109.0460251448</c:v>
                </c:pt>
                <c:pt idx="35934">
                  <c:v>102.46253555202</c:v>
                </c:pt>
                <c:pt idx="35935">
                  <c:v>98.7689262006</c:v>
                </c:pt>
                <c:pt idx="35936">
                  <c:v>97.42792324557</c:v>
                </c:pt>
                <c:pt idx="35937">
                  <c:v>96.72301719662973</c:v>
                </c:pt>
                <c:pt idx="35938">
                  <c:v>94.06928609012998</c:v>
                </c:pt>
                <c:pt idx="35939">
                  <c:v>93.10448718169982</c:v>
                </c:pt>
                <c:pt idx="35940">
                  <c:v>90.99837651147978</c:v>
                </c:pt>
                <c:pt idx="35941">
                  <c:v>89.80978660807995</c:v>
                </c:pt>
                <c:pt idx="35942">
                  <c:v>88.61744555039998</c:v>
                </c:pt>
                <c:pt idx="35943">
                  <c:v>88.92845129499995</c:v>
                </c:pt>
                <c:pt idx="35944">
                  <c:v>88.83147822967987</c:v>
                </c:pt>
                <c:pt idx="35945">
                  <c:v>86.96782743792</c:v>
                </c:pt>
                <c:pt idx="35946">
                  <c:v>86.80319197999998</c:v>
                </c:pt>
                <c:pt idx="35947">
                  <c:v>86.89627592190002</c:v>
                </c:pt>
                <c:pt idx="35948">
                  <c:v>86.94709808778</c:v>
                </c:pt>
                <c:pt idx="35949">
                  <c:v>86.94581036204998</c:v>
                </c:pt>
                <c:pt idx="35950">
                  <c:v>87.41092676481</c:v>
                </c:pt>
                <c:pt idx="35951">
                  <c:v>87.9181230978</c:v>
                </c:pt>
                <c:pt idx="35952">
                  <c:v>86.30868428415</c:v>
                </c:pt>
                <c:pt idx="35953">
                  <c:v>86.63057825984986</c:v>
                </c:pt>
                <c:pt idx="35954">
                  <c:v>86.71262706684</c:v>
                </c:pt>
                <c:pt idx="35955">
                  <c:v>87.19260352604998</c:v>
                </c:pt>
                <c:pt idx="35956">
                  <c:v>87.25802166075003</c:v>
                </c:pt>
                <c:pt idx="35957">
                  <c:v>87.31190969991</c:v>
                </c:pt>
                <c:pt idx="35958">
                  <c:v>88.07139706769976</c:v>
                </c:pt>
                <c:pt idx="35959">
                  <c:v>86.65979412199982</c:v>
                </c:pt>
                <c:pt idx="35960">
                  <c:v>86.47815604589998</c:v>
                </c:pt>
                <c:pt idx="35961">
                  <c:v>83.886899643</c:v>
                </c:pt>
                <c:pt idx="35962">
                  <c:v>66.57660221264977</c:v>
                </c:pt>
                <c:pt idx="36219">
                  <c:v>65.35009400679979</c:v>
                </c:pt>
                <c:pt idx="36220">
                  <c:v>80.7872562752</c:v>
                </c:pt>
                <c:pt idx="36221">
                  <c:v>88.01763999215998</c:v>
                </c:pt>
                <c:pt idx="36222">
                  <c:v>88.13078009579976</c:v>
                </c:pt>
                <c:pt idx="36223">
                  <c:v>88.6300306488</c:v>
                </c:pt>
                <c:pt idx="36224">
                  <c:v>86.55734483799976</c:v>
                </c:pt>
                <c:pt idx="36225">
                  <c:v>86.98078064467998</c:v>
                </c:pt>
                <c:pt idx="36226">
                  <c:v>87.23233717191982</c:v>
                </c:pt>
                <c:pt idx="36227">
                  <c:v>87.70371625119998</c:v>
                </c:pt>
                <c:pt idx="36228">
                  <c:v>87.56119212319986</c:v>
                </c:pt>
                <c:pt idx="36229">
                  <c:v>87.7045899812</c:v>
                </c:pt>
                <c:pt idx="36230">
                  <c:v>88.24886401968</c:v>
                </c:pt>
                <c:pt idx="36231">
                  <c:v>88.75869151023987</c:v>
                </c:pt>
                <c:pt idx="36232">
                  <c:v>86.9088939736</c:v>
                </c:pt>
                <c:pt idx="36233">
                  <c:v>87.18098954972001</c:v>
                </c:pt>
                <c:pt idx="36234">
                  <c:v>87.47877454411987</c:v>
                </c:pt>
                <c:pt idx="36235">
                  <c:v>87.73033107136001</c:v>
                </c:pt>
                <c:pt idx="36236">
                  <c:v>88.01269617192</c:v>
                </c:pt>
                <c:pt idx="36237">
                  <c:v>88.4344736488</c:v>
                </c:pt>
                <c:pt idx="36238">
                  <c:v>88.51069007136</c:v>
                </c:pt>
                <c:pt idx="36239">
                  <c:v>86.85757756575985</c:v>
                </c:pt>
                <c:pt idx="36240">
                  <c:v>87.16048171519979</c:v>
                </c:pt>
                <c:pt idx="36241">
                  <c:v>87.34015157136002</c:v>
                </c:pt>
                <c:pt idx="36242">
                  <c:v>87.45874283919979</c:v>
                </c:pt>
                <c:pt idx="36243">
                  <c:v>88.02808485139984</c:v>
                </c:pt>
                <c:pt idx="36244">
                  <c:v>88.37718625363976</c:v>
                </c:pt>
                <c:pt idx="36245">
                  <c:v>88.6185044708</c:v>
                </c:pt>
                <c:pt idx="36246">
                  <c:v>89.07774666687995</c:v>
                </c:pt>
                <c:pt idx="36247">
                  <c:v>87.13479229691988</c:v>
                </c:pt>
                <c:pt idx="36248">
                  <c:v>87.34015157136002</c:v>
                </c:pt>
                <c:pt idx="36249">
                  <c:v>87.53524132136</c:v>
                </c:pt>
                <c:pt idx="36250">
                  <c:v>87.46388087320001</c:v>
                </c:pt>
                <c:pt idx="36251">
                  <c:v>88.10512437167998</c:v>
                </c:pt>
                <c:pt idx="36252">
                  <c:v>88.07943247359968</c:v>
                </c:pt>
                <c:pt idx="36253">
                  <c:v>88.64062901988</c:v>
                </c:pt>
                <c:pt idx="36254">
                  <c:v>88.55800309455979</c:v>
                </c:pt>
                <c:pt idx="36255">
                  <c:v>88.54149864468</c:v>
                </c:pt>
                <c:pt idx="36256">
                  <c:v>88.94908580543998</c:v>
                </c:pt>
                <c:pt idx="36257">
                  <c:v>87.02697789747968</c:v>
                </c:pt>
                <c:pt idx="36258">
                  <c:v>87.21179812303987</c:v>
                </c:pt>
                <c:pt idx="36259">
                  <c:v>87.64711423312</c:v>
                </c:pt>
                <c:pt idx="36260">
                  <c:v>87.6430557208</c:v>
                </c:pt>
                <c:pt idx="36261">
                  <c:v>87.7045899812</c:v>
                </c:pt>
                <c:pt idx="36262">
                  <c:v>88.34185785359976</c:v>
                </c:pt>
                <c:pt idx="36263">
                  <c:v>88.34640889467985</c:v>
                </c:pt>
                <c:pt idx="36264">
                  <c:v>88.56200647919998</c:v>
                </c:pt>
                <c:pt idx="36265">
                  <c:v>88.4933249096</c:v>
                </c:pt>
                <c:pt idx="36266">
                  <c:v>87.10023262439998</c:v>
                </c:pt>
                <c:pt idx="36267">
                  <c:v>87.37949838975977</c:v>
                </c:pt>
                <c:pt idx="36268">
                  <c:v>86.99335357815</c:v>
                </c:pt>
                <c:pt idx="36269">
                  <c:v>87.80149475119998</c:v>
                </c:pt>
                <c:pt idx="36270">
                  <c:v>87.76113964468</c:v>
                </c:pt>
                <c:pt idx="36271">
                  <c:v>87.72507983799974</c:v>
                </c:pt>
                <c:pt idx="36272">
                  <c:v>88.12562972639998</c:v>
                </c:pt>
                <c:pt idx="36273">
                  <c:v>88.35152804972</c:v>
                </c:pt>
                <c:pt idx="36274">
                  <c:v>88.35503394599998</c:v>
                </c:pt>
                <c:pt idx="36275">
                  <c:v>86.77030221519979</c:v>
                </c:pt>
                <c:pt idx="36276">
                  <c:v>86.76221226639998</c:v>
                </c:pt>
                <c:pt idx="36277">
                  <c:v>87.00805940839998</c:v>
                </c:pt>
                <c:pt idx="36278">
                  <c:v>87.36069062024</c:v>
                </c:pt>
                <c:pt idx="36279">
                  <c:v>87.61224714747976</c:v>
                </c:pt>
                <c:pt idx="36280">
                  <c:v>87.56119212319986</c:v>
                </c:pt>
                <c:pt idx="36281">
                  <c:v>87.51959213714989</c:v>
                </c:pt>
                <c:pt idx="36282">
                  <c:v>87.71374744965</c:v>
                </c:pt>
                <c:pt idx="36283">
                  <c:v>88.34125852528</c:v>
                </c:pt>
                <c:pt idx="36284">
                  <c:v>88.36527887439979</c:v>
                </c:pt>
                <c:pt idx="36285">
                  <c:v>86.40576194040001</c:v>
                </c:pt>
                <c:pt idx="36286">
                  <c:v>86.58460228185002</c:v>
                </c:pt>
                <c:pt idx="36287">
                  <c:v>87.21694849243985</c:v>
                </c:pt>
                <c:pt idx="36288">
                  <c:v>86.98313324250001</c:v>
                </c:pt>
                <c:pt idx="36289">
                  <c:v>87.16706821935001</c:v>
                </c:pt>
                <c:pt idx="36290">
                  <c:v>87.27946084664985</c:v>
                </c:pt>
                <c:pt idx="36291">
                  <c:v>87.51959213714989</c:v>
                </c:pt>
                <c:pt idx="36292">
                  <c:v>87.79038443460001</c:v>
                </c:pt>
                <c:pt idx="36293">
                  <c:v>88.0254210897</c:v>
                </c:pt>
                <c:pt idx="36294">
                  <c:v>86.32403032004989</c:v>
                </c:pt>
                <c:pt idx="36295">
                  <c:v>86.55394127489987</c:v>
                </c:pt>
                <c:pt idx="36296">
                  <c:v>86.94658983800002</c:v>
                </c:pt>
                <c:pt idx="36297">
                  <c:v>86.71262706684</c:v>
                </c:pt>
                <c:pt idx="36298">
                  <c:v>86.91139750409998</c:v>
                </c:pt>
                <c:pt idx="36299">
                  <c:v>86.88478350063001</c:v>
                </c:pt>
                <c:pt idx="36300">
                  <c:v>87.31916510832</c:v>
                </c:pt>
                <c:pt idx="36301">
                  <c:v>87.75972342765</c:v>
                </c:pt>
                <c:pt idx="36302">
                  <c:v>87.53564394312</c:v>
                </c:pt>
                <c:pt idx="36303">
                  <c:v>87.63225434937</c:v>
                </c:pt>
                <c:pt idx="36304">
                  <c:v>85.68050055974987</c:v>
                </c:pt>
                <c:pt idx="36305">
                  <c:v>86.23352027544</c:v>
                </c:pt>
                <c:pt idx="36306">
                  <c:v>86.21361168633</c:v>
                </c:pt>
                <c:pt idx="36307">
                  <c:v>86.34580563741001</c:v>
                </c:pt>
                <c:pt idx="36308">
                  <c:v>86.34499148097</c:v>
                </c:pt>
                <c:pt idx="36309">
                  <c:v>86.50730540088</c:v>
                </c:pt>
                <c:pt idx="36310">
                  <c:v>86.84412984168</c:v>
                </c:pt>
                <c:pt idx="36311">
                  <c:v>86.78628919709998</c:v>
                </c:pt>
                <c:pt idx="36312">
                  <c:v>86.95366097048998</c:v>
                </c:pt>
                <c:pt idx="36313">
                  <c:v>86.90482958901</c:v>
                </c:pt>
                <c:pt idx="36314">
                  <c:v>87.27831965087998</c:v>
                </c:pt>
                <c:pt idx="36315">
                  <c:v>87.50657070944995</c:v>
                </c:pt>
                <c:pt idx="36316">
                  <c:v>85.58411489733002</c:v>
                </c:pt>
                <c:pt idx="36317">
                  <c:v>85.78652316132</c:v>
                </c:pt>
                <c:pt idx="36318">
                  <c:v>85.7698835331</c:v>
                </c:pt>
                <c:pt idx="36319">
                  <c:v>86.10024212588979</c:v>
                </c:pt>
                <c:pt idx="36320">
                  <c:v>85.85805807053978</c:v>
                </c:pt>
                <c:pt idx="36321">
                  <c:v>86.17371636899979</c:v>
                </c:pt>
                <c:pt idx="36322">
                  <c:v>86.54554645983</c:v>
                </c:pt>
                <c:pt idx="36323">
                  <c:v>86.32131315452978</c:v>
                </c:pt>
                <c:pt idx="36324">
                  <c:v>86.63810264654984</c:v>
                </c:pt>
                <c:pt idx="36325">
                  <c:v>86.62346532053979</c:v>
                </c:pt>
                <c:pt idx="36326">
                  <c:v>86.71914122679</c:v>
                </c:pt>
                <c:pt idx="36327">
                  <c:v>86.64803093567988</c:v>
                </c:pt>
                <c:pt idx="36328">
                  <c:v>85.21352393346002</c:v>
                </c:pt>
                <c:pt idx="36329">
                  <c:v>85.4350634079</c:v>
                </c:pt>
                <c:pt idx="36330">
                  <c:v>85.22329424958</c:v>
                </c:pt>
                <c:pt idx="36331">
                  <c:v>85.78252768310998</c:v>
                </c:pt>
                <c:pt idx="36332">
                  <c:v>85.95373397678979</c:v>
                </c:pt>
                <c:pt idx="36333">
                  <c:v>85.91463717578998</c:v>
                </c:pt>
                <c:pt idx="36334">
                  <c:v>85.82961343935</c:v>
                </c:pt>
                <c:pt idx="36335">
                  <c:v>86.24616548394</c:v>
                </c:pt>
                <c:pt idx="36336">
                  <c:v>86.25051186690001</c:v>
                </c:pt>
                <c:pt idx="36337">
                  <c:v>85.51391676861</c:v>
                </c:pt>
                <c:pt idx="36338">
                  <c:v>84.78231822059976</c:v>
                </c:pt>
                <c:pt idx="36339">
                  <c:v>84.91259412912002</c:v>
                </c:pt>
                <c:pt idx="36340">
                  <c:v>84.84421942062</c:v>
                </c:pt>
                <c:pt idx="36341">
                  <c:v>85.16315284559984</c:v>
                </c:pt>
                <c:pt idx="36342">
                  <c:v>85.27840863650968</c:v>
                </c:pt>
                <c:pt idx="36343">
                  <c:v>85.34354659076998</c:v>
                </c:pt>
                <c:pt idx="36344">
                  <c:v>85.46379893196</c:v>
                </c:pt>
                <c:pt idx="36345">
                  <c:v>85.19896086074998</c:v>
                </c:pt>
                <c:pt idx="36346">
                  <c:v>85.59399030732</c:v>
                </c:pt>
                <c:pt idx="36347">
                  <c:v>85.51808023424998</c:v>
                </c:pt>
                <c:pt idx="36348">
                  <c:v>85.65271914149976</c:v>
                </c:pt>
                <c:pt idx="36349">
                  <c:v>85.59072258851998</c:v>
                </c:pt>
                <c:pt idx="36350">
                  <c:v>85.95188976449998</c:v>
                </c:pt>
                <c:pt idx="36351">
                  <c:v>84.20320260863998</c:v>
                </c:pt>
                <c:pt idx="36352">
                  <c:v>84.34628820449987</c:v>
                </c:pt>
                <c:pt idx="36353">
                  <c:v>84.46598070749984</c:v>
                </c:pt>
                <c:pt idx="36354">
                  <c:v>84.6355147695</c:v>
                </c:pt>
                <c:pt idx="36355">
                  <c:v>84.36695304708</c:v>
                </c:pt>
                <c:pt idx="36356">
                  <c:v>84.70038368292</c:v>
                </c:pt>
                <c:pt idx="36357">
                  <c:v>85.03439882774987</c:v>
                </c:pt>
                <c:pt idx="36358">
                  <c:v>84.78372023703001</c:v>
                </c:pt>
                <c:pt idx="36359">
                  <c:v>84.95244835091984</c:v>
                </c:pt>
                <c:pt idx="36360">
                  <c:v>84.90030319299001</c:v>
                </c:pt>
                <c:pt idx="36361">
                  <c:v>85.00424431136998</c:v>
                </c:pt>
                <c:pt idx="36362">
                  <c:v>85.59571259937</c:v>
                </c:pt>
                <c:pt idx="36363">
                  <c:v>85.66533081134978</c:v>
                </c:pt>
                <c:pt idx="36364">
                  <c:v>85.57761421971002</c:v>
                </c:pt>
                <c:pt idx="36365">
                  <c:v>83.63323869113998</c:v>
                </c:pt>
                <c:pt idx="36366">
                  <c:v>83.94023050623002</c:v>
                </c:pt>
                <c:pt idx="36367">
                  <c:v>84.06922771971</c:v>
                </c:pt>
                <c:pt idx="36368">
                  <c:v>83.82044814719978</c:v>
                </c:pt>
                <c:pt idx="36369">
                  <c:v>84.13807835585968</c:v>
                </c:pt>
                <c:pt idx="36370">
                  <c:v>84.23211888710998</c:v>
                </c:pt>
                <c:pt idx="36371">
                  <c:v>84.31129349118</c:v>
                </c:pt>
                <c:pt idx="36372">
                  <c:v>84.44000112387</c:v>
                </c:pt>
                <c:pt idx="36373">
                  <c:v>84.55384282937995</c:v>
                </c:pt>
                <c:pt idx="36374">
                  <c:v>84.88791957644995</c:v>
                </c:pt>
                <c:pt idx="36375">
                  <c:v>84.49681845492</c:v>
                </c:pt>
                <c:pt idx="36376">
                  <c:v>84.86070084446978</c:v>
                </c:pt>
                <c:pt idx="36377">
                  <c:v>84.71898322712998</c:v>
                </c:pt>
                <c:pt idx="36378">
                  <c:v>85.1477576853</c:v>
                </c:pt>
                <c:pt idx="36379">
                  <c:v>85.08433486104</c:v>
                </c:pt>
                <c:pt idx="36380">
                  <c:v>83.29156888005002</c:v>
                </c:pt>
                <c:pt idx="36381">
                  <c:v>83.53407442379998</c:v>
                </c:pt>
                <c:pt idx="36382">
                  <c:v>83.91536028489</c:v>
                </c:pt>
                <c:pt idx="36383">
                  <c:v>83.85004610225968</c:v>
                </c:pt>
                <c:pt idx="36384">
                  <c:v>83.79881092305</c:v>
                </c:pt>
                <c:pt idx="36385">
                  <c:v>84.15617180783978</c:v>
                </c:pt>
                <c:pt idx="36386">
                  <c:v>84.2746536827101</c:v>
                </c:pt>
                <c:pt idx="36387">
                  <c:v>84.31908063350987</c:v>
                </c:pt>
                <c:pt idx="36388">
                  <c:v>84.29132078865002</c:v>
                </c:pt>
                <c:pt idx="36389">
                  <c:v>84.27737622924</c:v>
                </c:pt>
                <c:pt idx="36390">
                  <c:v>84.50333286908977</c:v>
                </c:pt>
                <c:pt idx="36391">
                  <c:v>84.26176660349998</c:v>
                </c:pt>
                <c:pt idx="36392">
                  <c:v>83.2866282108</c:v>
                </c:pt>
                <c:pt idx="36393">
                  <c:v>77.27203341401986</c:v>
                </c:pt>
                <c:pt idx="36421">
                  <c:v>60.643803792</c:v>
                </c:pt>
                <c:pt idx="36422">
                  <c:v>63.50801994207</c:v>
                </c:pt>
                <c:pt idx="36423">
                  <c:v>62.68888560495001</c:v>
                </c:pt>
                <c:pt idx="36424">
                  <c:v>69.58796985543</c:v>
                </c:pt>
                <c:pt idx="36425">
                  <c:v>78.05213073185978</c:v>
                </c:pt>
                <c:pt idx="36426">
                  <c:v>83.97609175979987</c:v>
                </c:pt>
                <c:pt idx="36427">
                  <c:v>84.14186330052001</c:v>
                </c:pt>
                <c:pt idx="36428">
                  <c:v>82.27610221214979</c:v>
                </c:pt>
                <c:pt idx="36429">
                  <c:v>82.64988978963002</c:v>
                </c:pt>
                <c:pt idx="36430">
                  <c:v>82.58735234804998</c:v>
                </c:pt>
                <c:pt idx="36431">
                  <c:v>82.71867116369982</c:v>
                </c:pt>
                <c:pt idx="36432">
                  <c:v>83.02533624227979</c:v>
                </c:pt>
                <c:pt idx="36433">
                  <c:v>83.17160176122</c:v>
                </c:pt>
                <c:pt idx="36434">
                  <c:v>83.29349957514</c:v>
                </c:pt>
                <c:pt idx="36435">
                  <c:v>83.24391685664995</c:v>
                </c:pt>
                <c:pt idx="36436">
                  <c:v>83.29740835349978</c:v>
                </c:pt>
                <c:pt idx="36437">
                  <c:v>83.35092942</c:v>
                </c:pt>
                <c:pt idx="36438">
                  <c:v>83.37523567229979</c:v>
                </c:pt>
                <c:pt idx="36439">
                  <c:v>83.6932840884</c:v>
                </c:pt>
                <c:pt idx="36440">
                  <c:v>83.5989596442</c:v>
                </c:pt>
                <c:pt idx="36441">
                  <c:v>83.68648580819978</c:v>
                </c:pt>
                <c:pt idx="36442">
                  <c:v>83.7448562973</c:v>
                </c:pt>
                <c:pt idx="36443">
                  <c:v>83.83726145355</c:v>
                </c:pt>
                <c:pt idx="36444">
                  <c:v>83.72230708103986</c:v>
                </c:pt>
                <c:pt idx="36445">
                  <c:v>81.98561846295</c:v>
                </c:pt>
                <c:pt idx="36446">
                  <c:v>82.30043803409973</c:v>
                </c:pt>
                <c:pt idx="36447">
                  <c:v>82.20391014384</c:v>
                </c:pt>
                <c:pt idx="36448">
                  <c:v>82.51928301374998</c:v>
                </c:pt>
                <c:pt idx="36449">
                  <c:v>82.24235530784998</c:v>
                </c:pt>
                <c:pt idx="36450">
                  <c:v>82.55805528806998</c:v>
                </c:pt>
                <c:pt idx="36451">
                  <c:v>82.9618519653001</c:v>
                </c:pt>
                <c:pt idx="36452">
                  <c:v>82.90733377545</c:v>
                </c:pt>
                <c:pt idx="36453">
                  <c:v>83.28767993865</c:v>
                </c:pt>
                <c:pt idx="36454">
                  <c:v>83.4579124137</c:v>
                </c:pt>
                <c:pt idx="36455">
                  <c:v>83.4118438689</c:v>
                </c:pt>
                <c:pt idx="36456">
                  <c:v>83.80319721674982</c:v>
                </c:pt>
                <c:pt idx="36457">
                  <c:v>82.81107631994998</c:v>
                </c:pt>
                <c:pt idx="36458">
                  <c:v>82.04384137581</c:v>
                </c:pt>
                <c:pt idx="36459">
                  <c:v>82.4122704504</c:v>
                </c:pt>
                <c:pt idx="36460">
                  <c:v>82.38825320633998</c:v>
                </c:pt>
                <c:pt idx="36461">
                  <c:v>82.47558757562975</c:v>
                </c:pt>
                <c:pt idx="36462">
                  <c:v>82.56775910687998</c:v>
                </c:pt>
                <c:pt idx="36463">
                  <c:v>82.64052300050998</c:v>
                </c:pt>
                <c:pt idx="36464">
                  <c:v>82.89375306135</c:v>
                </c:pt>
                <c:pt idx="36465">
                  <c:v>82.77634696895987</c:v>
                </c:pt>
                <c:pt idx="36466">
                  <c:v>82.83940704377987</c:v>
                </c:pt>
                <c:pt idx="36467">
                  <c:v>83.14178328555</c:v>
                </c:pt>
                <c:pt idx="36468">
                  <c:v>83.27795152380001</c:v>
                </c:pt>
                <c:pt idx="36469">
                  <c:v>83.17898171234968</c:v>
                </c:pt>
                <c:pt idx="36470">
                  <c:v>83.31967233764979</c:v>
                </c:pt>
                <c:pt idx="36471">
                  <c:v>83.39730288813</c:v>
                </c:pt>
                <c:pt idx="36472">
                  <c:v>83.43125150651998</c:v>
                </c:pt>
                <c:pt idx="36473">
                  <c:v>83.69621422305</c:v>
                </c:pt>
                <c:pt idx="36474">
                  <c:v>83.83726145355</c:v>
                </c:pt>
                <c:pt idx="36475">
                  <c:v>81.73909456407</c:v>
                </c:pt>
                <c:pt idx="36476">
                  <c:v>81.89396212838986</c:v>
                </c:pt>
                <c:pt idx="36477">
                  <c:v>82.20391014384</c:v>
                </c:pt>
                <c:pt idx="36478">
                  <c:v>82.31065215074995</c:v>
                </c:pt>
                <c:pt idx="36479">
                  <c:v>82.44163895724</c:v>
                </c:pt>
                <c:pt idx="36480">
                  <c:v>82.34394301673987</c:v>
                </c:pt>
                <c:pt idx="36481">
                  <c:v>82.71812405609998</c:v>
                </c:pt>
                <c:pt idx="36482">
                  <c:v>83.04937812929984</c:v>
                </c:pt>
                <c:pt idx="36483">
                  <c:v>83.16611910749984</c:v>
                </c:pt>
                <c:pt idx="36484">
                  <c:v>83.28283051604974</c:v>
                </c:pt>
                <c:pt idx="36485">
                  <c:v>83.14987025591998</c:v>
                </c:pt>
                <c:pt idx="36486">
                  <c:v>83.49194708085002</c:v>
                </c:pt>
                <c:pt idx="36487">
                  <c:v>83.57462382225</c:v>
                </c:pt>
                <c:pt idx="36488">
                  <c:v>83.90295900033</c:v>
                </c:pt>
                <c:pt idx="36489">
                  <c:v>83.7886193793</c:v>
                </c:pt>
                <c:pt idx="36490">
                  <c:v>84.15647799464978</c:v>
                </c:pt>
                <c:pt idx="36491">
                  <c:v>82.62859470021</c:v>
                </c:pt>
                <c:pt idx="36492">
                  <c:v>82.53288330335984</c:v>
                </c:pt>
                <c:pt idx="36493">
                  <c:v>82.47064093949986</c:v>
                </c:pt>
                <c:pt idx="36494">
                  <c:v>82.59708076289998</c:v>
                </c:pt>
                <c:pt idx="36495">
                  <c:v>82.95706516604998</c:v>
                </c:pt>
                <c:pt idx="36496">
                  <c:v>83.28357548783998</c:v>
                </c:pt>
                <c:pt idx="36497">
                  <c:v>83.27870154395973</c:v>
                </c:pt>
                <c:pt idx="36498">
                  <c:v>83.17646344445987</c:v>
                </c:pt>
                <c:pt idx="36499">
                  <c:v>83.30325258602987</c:v>
                </c:pt>
                <c:pt idx="36500">
                  <c:v>82.98980148788998</c:v>
                </c:pt>
                <c:pt idx="36501">
                  <c:v>83.5080065259</c:v>
                </c:pt>
                <c:pt idx="36502">
                  <c:v>83.91903078078</c:v>
                </c:pt>
                <c:pt idx="36503">
                  <c:v>83.87856165089985</c:v>
                </c:pt>
                <c:pt idx="36504">
                  <c:v>83.99559778158</c:v>
                </c:pt>
                <c:pt idx="36505">
                  <c:v>84.34428238431</c:v>
                </c:pt>
                <c:pt idx="36506">
                  <c:v>82.69703794871998</c:v>
                </c:pt>
                <c:pt idx="36507">
                  <c:v>82.98543277439984</c:v>
                </c:pt>
                <c:pt idx="36508">
                  <c:v>83.19907282211975</c:v>
                </c:pt>
                <c:pt idx="36509">
                  <c:v>82.80590831945965</c:v>
                </c:pt>
                <c:pt idx="36510">
                  <c:v>83.18582913770977</c:v>
                </c:pt>
                <c:pt idx="36511">
                  <c:v>83.28847915088974</c:v>
                </c:pt>
                <c:pt idx="36512">
                  <c:v>83.25934921481998</c:v>
                </c:pt>
                <c:pt idx="36513">
                  <c:v>83.82629463647987</c:v>
                </c:pt>
                <c:pt idx="36514">
                  <c:v>83.99290229304</c:v>
                </c:pt>
                <c:pt idx="36515">
                  <c:v>84.10072652571</c:v>
                </c:pt>
                <c:pt idx="36516">
                  <c:v>84.2575319793</c:v>
                </c:pt>
                <c:pt idx="36517">
                  <c:v>84.16831517873977</c:v>
                </c:pt>
                <c:pt idx="36518">
                  <c:v>84.30517195658965</c:v>
                </c:pt>
                <c:pt idx="36519">
                  <c:v>84.75735494898</c:v>
                </c:pt>
                <c:pt idx="36520">
                  <c:v>83.24081321148</c:v>
                </c:pt>
                <c:pt idx="36521">
                  <c:v>83.1402596043</c:v>
                </c:pt>
                <c:pt idx="36522">
                  <c:v>83.12557119680964</c:v>
                </c:pt>
                <c:pt idx="36523">
                  <c:v>83.26768824290998</c:v>
                </c:pt>
                <c:pt idx="36524">
                  <c:v>83.16139997997</c:v>
                </c:pt>
                <c:pt idx="36525">
                  <c:v>83.50779752477995</c:v>
                </c:pt>
                <c:pt idx="36526">
                  <c:v>83.64988477694995</c:v>
                </c:pt>
                <c:pt idx="36527">
                  <c:v>83.84101283789984</c:v>
                </c:pt>
                <c:pt idx="36528">
                  <c:v>84.21841543518</c:v>
                </c:pt>
                <c:pt idx="36529">
                  <c:v>84.37561435064985</c:v>
                </c:pt>
                <c:pt idx="36530">
                  <c:v>84.28202258975998</c:v>
                </c:pt>
                <c:pt idx="36531">
                  <c:v>84.36044021351982</c:v>
                </c:pt>
                <c:pt idx="36532">
                  <c:v>84.75387144081</c:v>
                </c:pt>
                <c:pt idx="36533">
                  <c:v>84.82265903387987</c:v>
                </c:pt>
                <c:pt idx="36534">
                  <c:v>84.79856283164995</c:v>
                </c:pt>
                <c:pt idx="36535">
                  <c:v>83.55749665949998</c:v>
                </c:pt>
                <c:pt idx="36536">
                  <c:v>83.51100538122</c:v>
                </c:pt>
                <c:pt idx="36537">
                  <c:v>83.39997329211</c:v>
                </c:pt>
                <c:pt idx="36538">
                  <c:v>83.70751149272998</c:v>
                </c:pt>
                <c:pt idx="36539">
                  <c:v>83.75664548778</c:v>
                </c:pt>
                <c:pt idx="36540">
                  <c:v>83.88926247138</c:v>
                </c:pt>
                <c:pt idx="36541">
                  <c:v>84.04646138685</c:v>
                </c:pt>
                <c:pt idx="36542">
                  <c:v>84.17910823913979</c:v>
                </c:pt>
                <c:pt idx="36543">
                  <c:v>84.09581052725987</c:v>
                </c:pt>
                <c:pt idx="36544">
                  <c:v>84.07544277248957</c:v>
                </c:pt>
                <c:pt idx="36545">
                  <c:v>84.39473302694998</c:v>
                </c:pt>
                <c:pt idx="36546">
                  <c:v>84.93154169309998</c:v>
                </c:pt>
                <c:pt idx="36547">
                  <c:v>83.22754978395</c:v>
                </c:pt>
                <c:pt idx="36548">
                  <c:v>82.93935913430998</c:v>
                </c:pt>
                <c:pt idx="36549">
                  <c:v>83.05695577601998</c:v>
                </c:pt>
                <c:pt idx="36550">
                  <c:v>82.77667893119984</c:v>
                </c:pt>
                <c:pt idx="36551">
                  <c:v>83.10273433838968</c:v>
                </c:pt>
                <c:pt idx="36552">
                  <c:v>83.44898430696</c:v>
                </c:pt>
                <c:pt idx="36553">
                  <c:v>83.60090355602979</c:v>
                </c:pt>
                <c:pt idx="36554">
                  <c:v>83.96787686345976</c:v>
                </c:pt>
                <c:pt idx="36555">
                  <c:v>83.95372327509</c:v>
                </c:pt>
                <c:pt idx="36556">
                  <c:v>84.30682675757987</c:v>
                </c:pt>
                <c:pt idx="36557">
                  <c:v>84.40016641382998</c:v>
                </c:pt>
                <c:pt idx="36558">
                  <c:v>84.44440194372002</c:v>
                </c:pt>
                <c:pt idx="36559">
                  <c:v>84.57701892731998</c:v>
                </c:pt>
                <c:pt idx="36560">
                  <c:v>84.52704787007985</c:v>
                </c:pt>
                <c:pt idx="36561">
                  <c:v>82.60903948635</c:v>
                </c:pt>
                <c:pt idx="36562">
                  <c:v>82.92467072681998</c:v>
                </c:pt>
                <c:pt idx="36563">
                  <c:v>82.99817235212973</c:v>
                </c:pt>
                <c:pt idx="36564">
                  <c:v>83.35380646574998</c:v>
                </c:pt>
                <c:pt idx="36565">
                  <c:v>83.25297004148977</c:v>
                </c:pt>
                <c:pt idx="36566">
                  <c:v>83.35587827570978</c:v>
                </c:pt>
                <c:pt idx="36567">
                  <c:v>83.68785789470976</c:v>
                </c:pt>
                <c:pt idx="36568">
                  <c:v>83.44489114260001</c:v>
                </c:pt>
                <c:pt idx="36569">
                  <c:v>83.07856337384995</c:v>
                </c:pt>
                <c:pt idx="36570">
                  <c:v>83.45954269341</c:v>
                </c:pt>
                <c:pt idx="36571">
                  <c:v>83.31297595250976</c:v>
                </c:pt>
                <c:pt idx="36572">
                  <c:v>83.43487376643</c:v>
                </c:pt>
                <c:pt idx="36573">
                  <c:v>83.49339183176987</c:v>
                </c:pt>
                <c:pt idx="36574">
                  <c:v>83.53240387533</c:v>
                </c:pt>
                <c:pt idx="36575">
                  <c:v>83.83593598145985</c:v>
                </c:pt>
                <c:pt idx="36576">
                  <c:v>83.74691082609</c:v>
                </c:pt>
                <c:pt idx="36577">
                  <c:v>83.58923122935</c:v>
                </c:pt>
                <c:pt idx="36578">
                  <c:v>83.88345297854985</c:v>
                </c:pt>
                <c:pt idx="36579">
                  <c:v>83.81292563159998</c:v>
                </c:pt>
                <c:pt idx="36580">
                  <c:v>84.14186330052001</c:v>
                </c:pt>
                <c:pt idx="36581">
                  <c:v>81.96621082533</c:v>
                </c:pt>
                <c:pt idx="36582">
                  <c:v>82.01956708134</c:v>
                </c:pt>
                <c:pt idx="36583">
                  <c:v>82.06808617538979</c:v>
                </c:pt>
                <c:pt idx="36584">
                  <c:v>81.75341300985</c:v>
                </c:pt>
                <c:pt idx="36585">
                  <c:v>82.27183687550979</c:v>
                </c:pt>
                <c:pt idx="36586">
                  <c:v>82.34460076914</c:v>
                </c:pt>
                <c:pt idx="36587">
                  <c:v>82.23267608508</c:v>
                </c:pt>
                <c:pt idx="36588">
                  <c:v>82.2810427788</c:v>
                </c:pt>
                <c:pt idx="36589">
                  <c:v>82.21674705677982</c:v>
                </c:pt>
                <c:pt idx="36590">
                  <c:v>82.52299392792001</c:v>
                </c:pt>
                <c:pt idx="36591">
                  <c:v>82.62461105694001</c:v>
                </c:pt>
                <c:pt idx="36592">
                  <c:v>82.50151452726</c:v>
                </c:pt>
                <c:pt idx="36593">
                  <c:v>82.57390955504998</c:v>
                </c:pt>
                <c:pt idx="36594">
                  <c:v>82.56909691436998</c:v>
                </c:pt>
                <c:pt idx="36595">
                  <c:v>82.47430390176002</c:v>
                </c:pt>
                <c:pt idx="36596">
                  <c:v>82.82005851860973</c:v>
                </c:pt>
                <c:pt idx="36597">
                  <c:v>82.72945589629984</c:v>
                </c:pt>
                <c:pt idx="36598">
                  <c:v>82.6142112283</c:v>
                </c:pt>
                <c:pt idx="36599">
                  <c:v>82.97980750916001</c:v>
                </c:pt>
                <c:pt idx="36600">
                  <c:v>81.32370510017977</c:v>
                </c:pt>
                <c:pt idx="36601">
                  <c:v>81.47295599155987</c:v>
                </c:pt>
                <c:pt idx="36602">
                  <c:v>81.593316781</c:v>
                </c:pt>
                <c:pt idx="36603">
                  <c:v>61.30336472608</c:v>
                </c:pt>
                <c:pt idx="36646">
                  <c:v>59.3469138155</c:v>
                </c:pt>
                <c:pt idx="36647">
                  <c:v>80.7219304236</c:v>
                </c:pt>
                <c:pt idx="36648">
                  <c:v>72.78513173449974</c:v>
                </c:pt>
                <c:pt idx="36664">
                  <c:v>62.68397056437</c:v>
                </c:pt>
                <c:pt idx="36665">
                  <c:v>64.98136024005</c:v>
                </c:pt>
                <c:pt idx="36666">
                  <c:v>66.09146624178</c:v>
                </c:pt>
                <c:pt idx="36667">
                  <c:v>66.1146813438</c:v>
                </c:pt>
                <c:pt idx="36668">
                  <c:v>65.33852273831998</c:v>
                </c:pt>
                <c:pt idx="36669">
                  <c:v>65.29509159071998</c:v>
                </c:pt>
                <c:pt idx="36670">
                  <c:v>64.95335113217978</c:v>
                </c:pt>
                <c:pt idx="36671">
                  <c:v>64.22583085235972</c:v>
                </c:pt>
                <c:pt idx="36672">
                  <c:v>63.19688111079</c:v>
                </c:pt>
                <c:pt idx="36673">
                  <c:v>63.46418430789</c:v>
                </c:pt>
                <c:pt idx="36674">
                  <c:v>63.56122249599</c:v>
                </c:pt>
                <c:pt idx="36675">
                  <c:v>63.60974159004</c:v>
                </c:pt>
                <c:pt idx="36676">
                  <c:v>63.13431345813</c:v>
                </c:pt>
                <c:pt idx="36677">
                  <c:v>63.2992175013</c:v>
                </c:pt>
                <c:pt idx="36678">
                  <c:v>63.56182556295001</c:v>
                </c:pt>
                <c:pt idx="36679">
                  <c:v>63.39647208015001</c:v>
                </c:pt>
                <c:pt idx="36680">
                  <c:v>63.69802337085</c:v>
                </c:pt>
                <c:pt idx="36681">
                  <c:v>63.92171777310001</c:v>
                </c:pt>
                <c:pt idx="36682">
                  <c:v>64.18572079907995</c:v>
                </c:pt>
                <c:pt idx="36683">
                  <c:v>63.83904103169992</c:v>
                </c:pt>
                <c:pt idx="36684">
                  <c:v>64.11258803960978</c:v>
                </c:pt>
                <c:pt idx="36685">
                  <c:v>64.26860656943998</c:v>
                </c:pt>
                <c:pt idx="36686">
                  <c:v>64.45064649102002</c:v>
                </c:pt>
                <c:pt idx="36687">
                  <c:v>63.95902007741999</c:v>
                </c:pt>
                <c:pt idx="36688">
                  <c:v>64.33198631801987</c:v>
                </c:pt>
                <c:pt idx="36689">
                  <c:v>64.30761861299995</c:v>
                </c:pt>
                <c:pt idx="36690">
                  <c:v>64.34071869644985</c:v>
                </c:pt>
                <c:pt idx="36691">
                  <c:v>64.40957861840984</c:v>
                </c:pt>
                <c:pt idx="36692">
                  <c:v>65.37860737550976</c:v>
                </c:pt>
                <c:pt idx="36693">
                  <c:v>65.45747245634998</c:v>
                </c:pt>
                <c:pt idx="36694">
                  <c:v>65.75886365388001</c:v>
                </c:pt>
                <c:pt idx="36695">
                  <c:v>66.7811804224</c:v>
                </c:pt>
                <c:pt idx="36696">
                  <c:v>66.71380477319998</c:v>
                </c:pt>
                <c:pt idx="36697">
                  <c:v>82.77880876319979</c:v>
                </c:pt>
                <c:pt idx="36698">
                  <c:v>82.96238962088</c:v>
                </c:pt>
                <c:pt idx="36699">
                  <c:v>86.73772562923</c:v>
                </c:pt>
                <c:pt idx="36700">
                  <c:v>90.50378209901986</c:v>
                </c:pt>
                <c:pt idx="36701">
                  <c:v>89.14739504979998</c:v>
                </c:pt>
                <c:pt idx="36702">
                  <c:v>89.48933465677995</c:v>
                </c:pt>
                <c:pt idx="36703">
                  <c:v>91.98690762359998</c:v>
                </c:pt>
                <c:pt idx="36704">
                  <c:v>99.78288554124</c:v>
                </c:pt>
                <c:pt idx="36705">
                  <c:v>101.5719278745</c:v>
                </c:pt>
                <c:pt idx="36706">
                  <c:v>102.14184142236</c:v>
                </c:pt>
                <c:pt idx="36707">
                  <c:v>98.85533805629962</c:v>
                </c:pt>
                <c:pt idx="36708">
                  <c:v>99.22800885773968</c:v>
                </c:pt>
                <c:pt idx="36709">
                  <c:v>103.16389537181</c:v>
                </c:pt>
                <c:pt idx="36710">
                  <c:v>106.6920048194</c:v>
                </c:pt>
                <c:pt idx="36711">
                  <c:v>103.18561222698</c:v>
                </c:pt>
                <c:pt idx="36712">
                  <c:v>99.21591665028</c:v>
                </c:pt>
                <c:pt idx="36713">
                  <c:v>100.5576442605</c:v>
                </c:pt>
                <c:pt idx="36714">
                  <c:v>103.96492881915</c:v>
                </c:pt>
                <c:pt idx="36715">
                  <c:v>107.76848161184</c:v>
                </c:pt>
                <c:pt idx="36716">
                  <c:v>109.2454757442</c:v>
                </c:pt>
                <c:pt idx="36717">
                  <c:v>109.29061064384</c:v>
                </c:pt>
                <c:pt idx="36718">
                  <c:v>110.02595998784</c:v>
                </c:pt>
                <c:pt idx="36719">
                  <c:v>112.04821691325</c:v>
                </c:pt>
                <c:pt idx="36720">
                  <c:v>112.34956384923</c:v>
                </c:pt>
                <c:pt idx="36721">
                  <c:v>111.64477036824</c:v>
                </c:pt>
                <c:pt idx="36722">
                  <c:v>111.173543222</c:v>
                </c:pt>
                <c:pt idx="36723">
                  <c:v>112.5364048515</c:v>
                </c:pt>
                <c:pt idx="36724">
                  <c:v>112.66175094525</c:v>
                </c:pt>
                <c:pt idx="36725">
                  <c:v>108.3091675776</c:v>
                </c:pt>
                <c:pt idx="36726">
                  <c:v>102.76879355085</c:v>
                </c:pt>
                <c:pt idx="36727">
                  <c:v>99.5192119317</c:v>
                </c:pt>
                <c:pt idx="36728">
                  <c:v>97.58951455439998</c:v>
                </c:pt>
                <c:pt idx="36729">
                  <c:v>96.22803921542975</c:v>
                </c:pt>
                <c:pt idx="36730">
                  <c:v>95.46840357874998</c:v>
                </c:pt>
                <c:pt idx="36731">
                  <c:v>95.54073414985001</c:v>
                </c:pt>
                <c:pt idx="36732">
                  <c:v>95.01237414395978</c:v>
                </c:pt>
                <c:pt idx="36733">
                  <c:v>93.66343010224976</c:v>
                </c:pt>
                <c:pt idx="36734">
                  <c:v>94.7987601817</c:v>
                </c:pt>
                <c:pt idx="36735">
                  <c:v>97.17959993017998</c:v>
                </c:pt>
                <c:pt idx="36736">
                  <c:v>98.89977532235976</c:v>
                </c:pt>
                <c:pt idx="36737">
                  <c:v>100.94374097742</c:v>
                </c:pt>
                <c:pt idx="36738">
                  <c:v>102.05563028045</c:v>
                </c:pt>
                <c:pt idx="36739">
                  <c:v>103.39552404244</c:v>
                </c:pt>
                <c:pt idx="36740">
                  <c:v>106.49389412704</c:v>
                </c:pt>
                <c:pt idx="36741">
                  <c:v>110.78183630784</c:v>
                </c:pt>
                <c:pt idx="36742">
                  <c:v>112.82376999189</c:v>
                </c:pt>
                <c:pt idx="36743">
                  <c:v>112.1537482965</c:v>
                </c:pt>
                <c:pt idx="36744">
                  <c:v>109.9900759504</c:v>
                </c:pt>
                <c:pt idx="36745">
                  <c:v>108.0239271168</c:v>
                </c:pt>
                <c:pt idx="36746">
                  <c:v>103.52935855339</c:v>
                </c:pt>
                <c:pt idx="36747">
                  <c:v>102.76850547845</c:v>
                </c:pt>
                <c:pt idx="36748">
                  <c:v>103.69926504784</c:v>
                </c:pt>
                <c:pt idx="36749">
                  <c:v>103.60421304233</c:v>
                </c:pt>
                <c:pt idx="36750">
                  <c:v>105.20566747075</c:v>
                </c:pt>
                <c:pt idx="36751">
                  <c:v>107.82730781472</c:v>
                </c:pt>
                <c:pt idx="36752">
                  <c:v>110.30534033728</c:v>
                </c:pt>
                <c:pt idx="36753">
                  <c:v>110.739659334</c:v>
                </c:pt>
                <c:pt idx="36754">
                  <c:v>110.34397041184</c:v>
                </c:pt>
                <c:pt idx="36755">
                  <c:v>113.6048194752</c:v>
                </c:pt>
                <c:pt idx="36756">
                  <c:v>114.48197833842</c:v>
                </c:pt>
                <c:pt idx="36757">
                  <c:v>113.00486472618</c:v>
                </c:pt>
                <c:pt idx="36758">
                  <c:v>114.77991084447</c:v>
                </c:pt>
                <c:pt idx="36759">
                  <c:v>112.69438308944</c:v>
                </c:pt>
                <c:pt idx="36760">
                  <c:v>111.0627671356</c:v>
                </c:pt>
                <c:pt idx="36761">
                  <c:v>113.67146620068</c:v>
                </c:pt>
                <c:pt idx="36762">
                  <c:v>113.47976958075</c:v>
                </c:pt>
                <c:pt idx="36763">
                  <c:v>111.57622518512</c:v>
                </c:pt>
                <c:pt idx="36764">
                  <c:v>107.32112563319</c:v>
                </c:pt>
                <c:pt idx="36765">
                  <c:v>106.05855886556</c:v>
                </c:pt>
                <c:pt idx="36766">
                  <c:v>106.78602394075</c:v>
                </c:pt>
                <c:pt idx="36767">
                  <c:v>102.0245292231</c:v>
                </c:pt>
                <c:pt idx="36768">
                  <c:v>97.48192448423</c:v>
                </c:pt>
                <c:pt idx="36769">
                  <c:v>92.76408695087002</c:v>
                </c:pt>
                <c:pt idx="36770">
                  <c:v>90.38869982127998</c:v>
                </c:pt>
                <c:pt idx="36771">
                  <c:v>88.99568047299998</c:v>
                </c:pt>
                <c:pt idx="36772">
                  <c:v>89.30921285807995</c:v>
                </c:pt>
                <c:pt idx="36773">
                  <c:v>88.11593043583987</c:v>
                </c:pt>
                <c:pt idx="36774">
                  <c:v>88.81479711543973</c:v>
                </c:pt>
                <c:pt idx="36775">
                  <c:v>90.57515222343976</c:v>
                </c:pt>
                <c:pt idx="36776">
                  <c:v>95.02403970257001</c:v>
                </c:pt>
                <c:pt idx="36777">
                  <c:v>99.63507841679962</c:v>
                </c:pt>
                <c:pt idx="36778">
                  <c:v>101.99495018965</c:v>
                </c:pt>
                <c:pt idx="36779">
                  <c:v>104.9855507085</c:v>
                </c:pt>
                <c:pt idx="36780">
                  <c:v>109.69379533728</c:v>
                </c:pt>
                <c:pt idx="36781">
                  <c:v>113.30230272507</c:v>
                </c:pt>
                <c:pt idx="36782">
                  <c:v>114.76285064748</c:v>
                </c:pt>
                <c:pt idx="36783">
                  <c:v>112.510011978</c:v>
                </c:pt>
                <c:pt idx="36784">
                  <c:v>110.00653406932</c:v>
                </c:pt>
                <c:pt idx="36785">
                  <c:v>109.2316477868</c:v>
                </c:pt>
                <c:pt idx="36786">
                  <c:v>107.5843585256</c:v>
                </c:pt>
                <c:pt idx="36787">
                  <c:v>107.80056432832</c:v>
                </c:pt>
                <c:pt idx="36788">
                  <c:v>108.64663580488</c:v>
                </c:pt>
                <c:pt idx="36789">
                  <c:v>111.3822853806</c:v>
                </c:pt>
                <c:pt idx="36790">
                  <c:v>113.8648211025</c:v>
                </c:pt>
                <c:pt idx="36791">
                  <c:v>114.63622811532</c:v>
                </c:pt>
                <c:pt idx="36792">
                  <c:v>115.83070873191</c:v>
                </c:pt>
                <c:pt idx="36793">
                  <c:v>116.32690413405</c:v>
                </c:pt>
                <c:pt idx="36794">
                  <c:v>115.80204207726</c:v>
                </c:pt>
                <c:pt idx="36795">
                  <c:v>115.9099747911</c:v>
                </c:pt>
                <c:pt idx="36796">
                  <c:v>114.96032611527</c:v>
                </c:pt>
                <c:pt idx="36797">
                  <c:v>114.07497890826</c:v>
                </c:pt>
                <c:pt idx="36798">
                  <c:v>112.88915775072</c:v>
                </c:pt>
                <c:pt idx="36799">
                  <c:v>110.5973562772</c:v>
                </c:pt>
                <c:pt idx="36800">
                  <c:v>111.78117999579</c:v>
                </c:pt>
                <c:pt idx="36801">
                  <c:v>113.2837179474</c:v>
                </c:pt>
                <c:pt idx="36802">
                  <c:v>114.08217200946</c:v>
                </c:pt>
                <c:pt idx="36803">
                  <c:v>115.1560836426</c:v>
                </c:pt>
                <c:pt idx="36804">
                  <c:v>114.7671331317</c:v>
                </c:pt>
                <c:pt idx="36805">
                  <c:v>114.62674721337</c:v>
                </c:pt>
                <c:pt idx="36806">
                  <c:v>114.81459133635</c:v>
                </c:pt>
                <c:pt idx="36807">
                  <c:v>115.5005159301</c:v>
                </c:pt>
                <c:pt idx="36808">
                  <c:v>115.37387537181</c:v>
                </c:pt>
                <c:pt idx="36809">
                  <c:v>115.7702686845</c:v>
                </c:pt>
                <c:pt idx="36810">
                  <c:v>115.79759620752</c:v>
                </c:pt>
                <c:pt idx="36811">
                  <c:v>114.9909412419</c:v>
                </c:pt>
                <c:pt idx="36812">
                  <c:v>114.81627699432</c:v>
                </c:pt>
                <c:pt idx="36813">
                  <c:v>115.58914977744</c:v>
                </c:pt>
                <c:pt idx="36814">
                  <c:v>115.4759639517</c:v>
                </c:pt>
                <c:pt idx="36815">
                  <c:v>115.96151981445</c:v>
                </c:pt>
                <c:pt idx="36816">
                  <c:v>116.00251109898</c:v>
                </c:pt>
                <c:pt idx="36817">
                  <c:v>115.82777298852</c:v>
                </c:pt>
                <c:pt idx="36818">
                  <c:v>115.47119502495</c:v>
                </c:pt>
                <c:pt idx="36819">
                  <c:v>113.225570058</c:v>
                </c:pt>
                <c:pt idx="36820">
                  <c:v>110.56600119588</c:v>
                </c:pt>
                <c:pt idx="36821">
                  <c:v>108.30937228544</c:v>
                </c:pt>
                <c:pt idx="36822">
                  <c:v>105.15780191259</c:v>
                </c:pt>
                <c:pt idx="36823">
                  <c:v>103.32303561811</c:v>
                </c:pt>
                <c:pt idx="36824">
                  <c:v>100.589612211</c:v>
                </c:pt>
                <c:pt idx="36825">
                  <c:v>98.65341927522</c:v>
                </c:pt>
                <c:pt idx="36826">
                  <c:v>96.98536892219984</c:v>
                </c:pt>
                <c:pt idx="36827">
                  <c:v>95.78061981649977</c:v>
                </c:pt>
                <c:pt idx="36828">
                  <c:v>93.87445983195984</c:v>
                </c:pt>
                <c:pt idx="36829">
                  <c:v>92.67311310334995</c:v>
                </c:pt>
                <c:pt idx="36830">
                  <c:v>91.61529073631998</c:v>
                </c:pt>
                <c:pt idx="36831">
                  <c:v>90.34831772299982</c:v>
                </c:pt>
                <c:pt idx="36832">
                  <c:v>89.73075201983985</c:v>
                </c:pt>
                <c:pt idx="36833">
                  <c:v>89.29098386079998</c:v>
                </c:pt>
                <c:pt idx="36834">
                  <c:v>88.67859334735979</c:v>
                </c:pt>
                <c:pt idx="36835">
                  <c:v>88.69942754871998</c:v>
                </c:pt>
                <c:pt idx="36836">
                  <c:v>88.28573550199982</c:v>
                </c:pt>
                <c:pt idx="36837">
                  <c:v>88.23909567</c:v>
                </c:pt>
                <c:pt idx="36838">
                  <c:v>88.61086636147998</c:v>
                </c:pt>
                <c:pt idx="36839">
                  <c:v>88.43803490335995</c:v>
                </c:pt>
                <c:pt idx="36840">
                  <c:v>88.2442638676</c:v>
                </c:pt>
                <c:pt idx="36841">
                  <c:v>88.2598314872</c:v>
                </c:pt>
                <c:pt idx="36842">
                  <c:v>88.45881991263984</c:v>
                </c:pt>
                <c:pt idx="36843">
                  <c:v>88.27019939579998</c:v>
                </c:pt>
                <c:pt idx="36844">
                  <c:v>88.23909567</c:v>
                </c:pt>
                <c:pt idx="36845">
                  <c:v>88.17688821839968</c:v>
                </c:pt>
                <c:pt idx="36846">
                  <c:v>88.18725612699986</c:v>
                </c:pt>
                <c:pt idx="36847">
                  <c:v>87.93667411895987</c:v>
                </c:pt>
                <c:pt idx="36848">
                  <c:v>88.12504867539984</c:v>
                </c:pt>
                <c:pt idx="36849">
                  <c:v>88.06804093479984</c:v>
                </c:pt>
                <c:pt idx="36850">
                  <c:v>88.0006652856</c:v>
                </c:pt>
                <c:pt idx="36851">
                  <c:v>87.96439336219998</c:v>
                </c:pt>
                <c:pt idx="36852">
                  <c:v>87.89701771299985</c:v>
                </c:pt>
                <c:pt idx="36853">
                  <c:v>87.60575099431998</c:v>
                </c:pt>
                <c:pt idx="36854">
                  <c:v>87.75706670359995</c:v>
                </c:pt>
                <c:pt idx="36855">
                  <c:v>87.72079478019998</c:v>
                </c:pt>
                <c:pt idx="36856">
                  <c:v>87.68449134339987</c:v>
                </c:pt>
                <c:pt idx="36857">
                  <c:v>87.440289432</c:v>
                </c:pt>
                <c:pt idx="36858">
                  <c:v>87.42994611943976</c:v>
                </c:pt>
                <c:pt idx="36859">
                  <c:v>87.82497189407982</c:v>
                </c:pt>
                <c:pt idx="36860">
                  <c:v>87.17044714487974</c:v>
                </c:pt>
                <c:pt idx="36861">
                  <c:v>89.23455549408</c:v>
                </c:pt>
                <c:pt idx="36862">
                  <c:v>89.30163297779985</c:v>
                </c:pt>
                <c:pt idx="36863">
                  <c:v>89.07424986872</c:v>
                </c:pt>
                <c:pt idx="36864">
                  <c:v>89.00703405639995</c:v>
                </c:pt>
                <c:pt idx="36865">
                  <c:v>89.18241778559984</c:v>
                </c:pt>
                <c:pt idx="36866">
                  <c:v>88.96566080615995</c:v>
                </c:pt>
                <c:pt idx="36867">
                  <c:v>88.95016155663987</c:v>
                </c:pt>
                <c:pt idx="36868">
                  <c:v>88.91394424336</c:v>
                </c:pt>
                <c:pt idx="36869">
                  <c:v>89.06320259339998</c:v>
                </c:pt>
                <c:pt idx="36870">
                  <c:v>89.20174184767986</c:v>
                </c:pt>
                <c:pt idx="36871">
                  <c:v>88.717484182</c:v>
                </c:pt>
                <c:pt idx="36872">
                  <c:v>88.67092355615976</c:v>
                </c:pt>
                <c:pt idx="36873">
                  <c:v>88.47443205615974</c:v>
                </c:pt>
                <c:pt idx="36874">
                  <c:v>88.57080571839984</c:v>
                </c:pt>
                <c:pt idx="36875">
                  <c:v>88.51896617539998</c:v>
                </c:pt>
                <c:pt idx="36876">
                  <c:v>88.24694205711998</c:v>
                </c:pt>
                <c:pt idx="36877">
                  <c:v>88.19522549432</c:v>
                </c:pt>
                <c:pt idx="36878">
                  <c:v>88.32200742539995</c:v>
                </c:pt>
                <c:pt idx="36879">
                  <c:v>88.49517788479986</c:v>
                </c:pt>
                <c:pt idx="36880">
                  <c:v>88.22872776139998</c:v>
                </c:pt>
                <c:pt idx="36881">
                  <c:v>88.16135211219968</c:v>
                </c:pt>
                <c:pt idx="36882">
                  <c:v>87.89530086871987</c:v>
                </c:pt>
                <c:pt idx="36883">
                  <c:v>87.82808505639974</c:v>
                </c:pt>
                <c:pt idx="36884">
                  <c:v>87.9851291794</c:v>
                </c:pt>
                <c:pt idx="36885">
                  <c:v>87.9073856216</c:v>
                </c:pt>
                <c:pt idx="36886">
                  <c:v>87.56956511967998</c:v>
                </c:pt>
                <c:pt idx="36887">
                  <c:v>88.52614861895982</c:v>
                </c:pt>
                <c:pt idx="36888">
                  <c:v>89.07943724431998</c:v>
                </c:pt>
                <c:pt idx="36889">
                  <c:v>88.93981824408</c:v>
                </c:pt>
                <c:pt idx="36890">
                  <c:v>88.98545903559986</c:v>
                </c:pt>
                <c:pt idx="36891">
                  <c:v>88.68126686871998</c:v>
                </c:pt>
                <c:pt idx="36892">
                  <c:v>88.77813237699968</c:v>
                </c:pt>
                <c:pt idx="36893">
                  <c:v>88.70555701679976</c:v>
                </c:pt>
                <c:pt idx="36894">
                  <c:v>88.75219684879985</c:v>
                </c:pt>
                <c:pt idx="36895">
                  <c:v>88.90042238943998</c:v>
                </c:pt>
                <c:pt idx="36896">
                  <c:v>88.39458278560002</c:v>
                </c:pt>
                <c:pt idx="36897">
                  <c:v>88.24946357859998</c:v>
                </c:pt>
                <c:pt idx="36898">
                  <c:v>88.29257142655977</c:v>
                </c:pt>
                <c:pt idx="36899">
                  <c:v>87.84361574455998</c:v>
                </c:pt>
                <c:pt idx="36900">
                  <c:v>88.09914466059997</c:v>
                </c:pt>
                <c:pt idx="36901">
                  <c:v>88.10431285819978</c:v>
                </c:pt>
                <c:pt idx="36902">
                  <c:v>87.92633080639978</c:v>
                </c:pt>
                <c:pt idx="36903">
                  <c:v>88.37049941727986</c:v>
                </c:pt>
                <c:pt idx="36904">
                  <c:v>87.92633080639978</c:v>
                </c:pt>
                <c:pt idx="36905">
                  <c:v>87.92117486943998</c:v>
                </c:pt>
                <c:pt idx="36906">
                  <c:v>88.15615240119998</c:v>
                </c:pt>
                <c:pt idx="36907">
                  <c:v>87.95220480711998</c:v>
                </c:pt>
                <c:pt idx="36908">
                  <c:v>88.29257142655977</c:v>
                </c:pt>
                <c:pt idx="36909">
                  <c:v>88.03176901139998</c:v>
                </c:pt>
                <c:pt idx="36910">
                  <c:v>87.90218591059985</c:v>
                </c:pt>
                <c:pt idx="36911">
                  <c:v>87.82444235279968</c:v>
                </c:pt>
                <c:pt idx="36912">
                  <c:v>87.5902517448</c:v>
                </c:pt>
                <c:pt idx="36913">
                  <c:v>87.61609430687986</c:v>
                </c:pt>
                <c:pt idx="36914">
                  <c:v>87.79333862699985</c:v>
                </c:pt>
                <c:pt idx="36915">
                  <c:v>87.28909670291998</c:v>
                </c:pt>
                <c:pt idx="36916">
                  <c:v>87.51784855687985</c:v>
                </c:pt>
                <c:pt idx="36917">
                  <c:v>87.73113117539998</c:v>
                </c:pt>
                <c:pt idx="36918">
                  <c:v>87.78297071839982</c:v>
                </c:pt>
                <c:pt idx="36919">
                  <c:v>87.72079478019998</c:v>
                </c:pt>
                <c:pt idx="36920">
                  <c:v>87.93407739871998</c:v>
                </c:pt>
                <c:pt idx="36921">
                  <c:v>87.71042687159998</c:v>
                </c:pt>
                <c:pt idx="36922">
                  <c:v>87.48166268224</c:v>
                </c:pt>
                <c:pt idx="36923">
                  <c:v>87.46097605711998</c:v>
                </c:pt>
                <c:pt idx="36924">
                  <c:v>87.66375552619976</c:v>
                </c:pt>
                <c:pt idx="36925">
                  <c:v>87.42994611943976</c:v>
                </c:pt>
                <c:pt idx="36926">
                  <c:v>87.38341693223984</c:v>
                </c:pt>
                <c:pt idx="36927">
                  <c:v>88.32966796895998</c:v>
                </c:pt>
                <c:pt idx="36928">
                  <c:v>87.544540334</c:v>
                </c:pt>
                <c:pt idx="36929">
                  <c:v>87.86945830663974</c:v>
                </c:pt>
                <c:pt idx="36930">
                  <c:v>88.17453886919976</c:v>
                </c:pt>
                <c:pt idx="36931">
                  <c:v>89.41564845899998</c:v>
                </c:pt>
                <c:pt idx="36932">
                  <c:v>89.00099514179998</c:v>
                </c:pt>
                <c:pt idx="36933">
                  <c:v>88.90042238943998</c:v>
                </c:pt>
                <c:pt idx="36934">
                  <c:v>89.64371093479987</c:v>
                </c:pt>
                <c:pt idx="36935">
                  <c:v>87.8140744442</c:v>
                </c:pt>
                <c:pt idx="36936">
                  <c:v>87.87628189579976</c:v>
                </c:pt>
                <c:pt idx="36937">
                  <c:v>87.70399674432</c:v>
                </c:pt>
                <c:pt idx="36938">
                  <c:v>87.77121255663984</c:v>
                </c:pt>
                <c:pt idx="36939">
                  <c:v>87.99549708800002</c:v>
                </c:pt>
                <c:pt idx="36940">
                  <c:v>88.0006652856</c:v>
                </c:pt>
                <c:pt idx="36941">
                  <c:v>88.10951256919998</c:v>
                </c:pt>
                <c:pt idx="36942">
                  <c:v>87.80739843127998</c:v>
                </c:pt>
                <c:pt idx="36943">
                  <c:v>88.51714411827998</c:v>
                </c:pt>
                <c:pt idx="36944">
                  <c:v>88.15615240119998</c:v>
                </c:pt>
                <c:pt idx="36945">
                  <c:v>88.01942061943998</c:v>
                </c:pt>
                <c:pt idx="36946">
                  <c:v>88.33237533399968</c:v>
                </c:pt>
                <c:pt idx="36947">
                  <c:v>88.33237533399968</c:v>
                </c:pt>
                <c:pt idx="36948">
                  <c:v>88.54192836159998</c:v>
                </c:pt>
                <c:pt idx="36949">
                  <c:v>88.28056730439998</c:v>
                </c:pt>
                <c:pt idx="36950">
                  <c:v>88.30647131919976</c:v>
                </c:pt>
                <c:pt idx="36951">
                  <c:v>88.47960492192</c:v>
                </c:pt>
                <c:pt idx="37170">
                  <c:v>89.59788270367987</c:v>
                </c:pt>
                <c:pt idx="37171">
                  <c:v>89.30034195367976</c:v>
                </c:pt>
                <c:pt idx="37172">
                  <c:v>89.40638363759986</c:v>
                </c:pt>
                <c:pt idx="37173">
                  <c:v>88.88806116475978</c:v>
                </c:pt>
                <c:pt idx="37174">
                  <c:v>88.60550307267982</c:v>
                </c:pt>
                <c:pt idx="37175">
                  <c:v>90.48149247279986</c:v>
                </c:pt>
                <c:pt idx="37176">
                  <c:v>89.98158197732</c:v>
                </c:pt>
                <c:pt idx="37177">
                  <c:v>89.68334035231975</c:v>
                </c:pt>
                <c:pt idx="37178">
                  <c:v>89.13851152335984</c:v>
                </c:pt>
                <c:pt idx="37179">
                  <c:v>88.78879402743976</c:v>
                </c:pt>
                <c:pt idx="37180">
                  <c:v>90.53620005627998</c:v>
                </c:pt>
                <c:pt idx="37181">
                  <c:v>89.89542345367998</c:v>
                </c:pt>
                <c:pt idx="37182">
                  <c:v>89.71473923059995</c:v>
                </c:pt>
                <c:pt idx="37183">
                  <c:v>89.12286484711987</c:v>
                </c:pt>
                <c:pt idx="37184">
                  <c:v>88.56400523987998</c:v>
                </c:pt>
                <c:pt idx="37185">
                  <c:v>88.38163133071987</c:v>
                </c:pt>
                <c:pt idx="37186">
                  <c:v>89.60033261147974</c:v>
                </c:pt>
                <c:pt idx="37187">
                  <c:v>89.1472678892</c:v>
                </c:pt>
                <c:pt idx="37188">
                  <c:v>88.72023008716</c:v>
                </c:pt>
                <c:pt idx="37189">
                  <c:v>87.9799294684</c:v>
                </c:pt>
                <c:pt idx="37190">
                  <c:v>89.91278230603976</c:v>
                </c:pt>
                <c:pt idx="37191">
                  <c:v>89.51702746896</c:v>
                </c:pt>
                <c:pt idx="37192">
                  <c:v>88.7418604536</c:v>
                </c:pt>
                <c:pt idx="37193">
                  <c:v>88.63024885695968</c:v>
                </c:pt>
                <c:pt idx="37194">
                  <c:v>88.27696687551995</c:v>
                </c:pt>
                <c:pt idx="37195">
                  <c:v>87.96004286623995</c:v>
                </c:pt>
                <c:pt idx="37196">
                  <c:v>89.54984337088</c:v>
                </c:pt>
                <c:pt idx="37197">
                  <c:v>89.16017182911995</c:v>
                </c:pt>
                <c:pt idx="37198">
                  <c:v>88.59154153559986</c:v>
                </c:pt>
                <c:pt idx="37199">
                  <c:v>88.06079386968</c:v>
                </c:pt>
                <c:pt idx="37200">
                  <c:v>72.75208734719978</c:v>
                </c:pt>
                <c:pt idx="37249">
                  <c:v>67.16123577525</c:v>
                </c:pt>
                <c:pt idx="37250">
                  <c:v>76.90521729366</c:v>
                </c:pt>
                <c:pt idx="37251">
                  <c:v>82.41585108834</c:v>
                </c:pt>
                <c:pt idx="37252">
                  <c:v>87.37800667544987</c:v>
                </c:pt>
                <c:pt idx="37253">
                  <c:v>86.87464327239</c:v>
                </c:pt>
                <c:pt idx="37254">
                  <c:v>86.17758886700977</c:v>
                </c:pt>
                <c:pt idx="37255">
                  <c:v>86.10097566051</c:v>
                </c:pt>
                <c:pt idx="37256">
                  <c:v>87.25088283848963</c:v>
                </c:pt>
                <c:pt idx="37257">
                  <c:v>86.95218046254001</c:v>
                </c:pt>
                <c:pt idx="37258">
                  <c:v>86.27970866187</c:v>
                </c:pt>
                <c:pt idx="37259">
                  <c:v>87.63225434937</c:v>
                </c:pt>
                <c:pt idx="37260">
                  <c:v>86.93845656947998</c:v>
                </c:pt>
                <c:pt idx="37261">
                  <c:v>86.25711699108002</c:v>
                </c:pt>
                <c:pt idx="37262">
                  <c:v>86.19837042863979</c:v>
                </c:pt>
                <c:pt idx="37263">
                  <c:v>87.27831965087998</c:v>
                </c:pt>
                <c:pt idx="37264">
                  <c:v>86.9509113915</c:v>
                </c:pt>
                <c:pt idx="37265">
                  <c:v>86.28920088984</c:v>
                </c:pt>
                <c:pt idx="37266">
                  <c:v>85.80731698359001</c:v>
                </c:pt>
                <c:pt idx="37267">
                  <c:v>87.37800667544987</c:v>
                </c:pt>
                <c:pt idx="37268">
                  <c:v>86.45952525507</c:v>
                </c:pt>
                <c:pt idx="37269">
                  <c:v>86.14714922442</c:v>
                </c:pt>
                <c:pt idx="37270">
                  <c:v>87.45078011831988</c:v>
                </c:pt>
                <c:pt idx="37271">
                  <c:v>86.74795472382</c:v>
                </c:pt>
                <c:pt idx="37272">
                  <c:v>86.44642611569998</c:v>
                </c:pt>
                <c:pt idx="37273">
                  <c:v>85.91384031236987</c:v>
                </c:pt>
                <c:pt idx="37274">
                  <c:v>87.03638419256978</c:v>
                </c:pt>
                <c:pt idx="37275">
                  <c:v>86.69497026933</c:v>
                </c:pt>
                <c:pt idx="37276">
                  <c:v>86.17758886700977</c:v>
                </c:pt>
                <c:pt idx="37277">
                  <c:v>85.70079365481002</c:v>
                </c:pt>
                <c:pt idx="37278">
                  <c:v>86.84409788007002</c:v>
                </c:pt>
                <c:pt idx="37279">
                  <c:v>86.59353563460001</c:v>
                </c:pt>
                <c:pt idx="37280">
                  <c:v>85.67903802509974</c:v>
                </c:pt>
                <c:pt idx="37281">
                  <c:v>87.4456914242701</c:v>
                </c:pt>
                <c:pt idx="37282">
                  <c:v>86.68217742203974</c:v>
                </c:pt>
                <c:pt idx="37283">
                  <c:v>86.16605019347978</c:v>
                </c:pt>
                <c:pt idx="37284">
                  <c:v>85.87831197572979</c:v>
                </c:pt>
                <c:pt idx="37285">
                  <c:v>86.99589638661001</c:v>
                </c:pt>
                <c:pt idx="37286">
                  <c:v>86.52025696401</c:v>
                </c:pt>
                <c:pt idx="37287">
                  <c:v>85.97376388098</c:v>
                </c:pt>
                <c:pt idx="37288">
                  <c:v>87.36454988460002</c:v>
                </c:pt>
                <c:pt idx="37289">
                  <c:v>86.91310562094</c:v>
                </c:pt>
                <c:pt idx="37290">
                  <c:v>86.66108017274976</c:v>
                </c:pt>
                <c:pt idx="37291">
                  <c:v>86.14751471079</c:v>
                </c:pt>
                <c:pt idx="37292">
                  <c:v>87.45937582401001</c:v>
                </c:pt>
                <c:pt idx="37293">
                  <c:v>86.94581036204998</c:v>
                </c:pt>
                <c:pt idx="37294">
                  <c:v>86.18267756105978</c:v>
                </c:pt>
                <c:pt idx="37295">
                  <c:v>85.69064710727987</c:v>
                </c:pt>
                <c:pt idx="37296">
                  <c:v>87.03483335073001</c:v>
                </c:pt>
                <c:pt idx="37297">
                  <c:v>86.69159360346</c:v>
                </c:pt>
                <c:pt idx="37298">
                  <c:v>85.94933780843976</c:v>
                </c:pt>
                <c:pt idx="37299">
                  <c:v>87.45937582401001</c:v>
                </c:pt>
                <c:pt idx="37300">
                  <c:v>86.81361641097</c:v>
                </c:pt>
                <c:pt idx="37301">
                  <c:v>86.53933048356001</c:v>
                </c:pt>
                <c:pt idx="37302">
                  <c:v>87.10585918343978</c:v>
                </c:pt>
                <c:pt idx="37303">
                  <c:v>87.38033954597998</c:v>
                </c:pt>
                <c:pt idx="37304">
                  <c:v>86.88592365012</c:v>
                </c:pt>
                <c:pt idx="37305">
                  <c:v>86.81343690839998</c:v>
                </c:pt>
                <c:pt idx="37306">
                  <c:v>87.97944511169977</c:v>
                </c:pt>
                <c:pt idx="37307">
                  <c:v>87.24782592114</c:v>
                </c:pt>
                <c:pt idx="37308">
                  <c:v>86.97800754224988</c:v>
                </c:pt>
                <c:pt idx="37309">
                  <c:v>86.51305993229998</c:v>
                </c:pt>
                <c:pt idx="37310">
                  <c:v>88.15527341199989</c:v>
                </c:pt>
                <c:pt idx="37311">
                  <c:v>87.50427716609985</c:v>
                </c:pt>
                <c:pt idx="37312">
                  <c:v>87.14631923239995</c:v>
                </c:pt>
                <c:pt idx="37313">
                  <c:v>86.70074269599998</c:v>
                </c:pt>
                <c:pt idx="37314">
                  <c:v>88.1348146948</c:v>
                </c:pt>
                <c:pt idx="37315">
                  <c:v>87.49405683044998</c:v>
                </c:pt>
                <c:pt idx="37316">
                  <c:v>87.238523588</c:v>
                </c:pt>
                <c:pt idx="37317">
                  <c:v>86.78270212319973</c:v>
                </c:pt>
                <c:pt idx="37318">
                  <c:v>88.19114623120002</c:v>
                </c:pt>
                <c:pt idx="37319">
                  <c:v>87.94595987024</c:v>
                </c:pt>
                <c:pt idx="37320">
                  <c:v>87.33583483799973</c:v>
                </c:pt>
                <c:pt idx="37321">
                  <c:v>87.47997727659973</c:v>
                </c:pt>
                <c:pt idx="37322">
                  <c:v>88.74326597408</c:v>
                </c:pt>
                <c:pt idx="37323">
                  <c:v>88.28009313071998</c:v>
                </c:pt>
                <c:pt idx="37324">
                  <c:v>87.76548097407998</c:v>
                </c:pt>
                <c:pt idx="37325">
                  <c:v>87.10398372359984</c:v>
                </c:pt>
                <c:pt idx="37326">
                  <c:v>86.91635683551998</c:v>
                </c:pt>
                <c:pt idx="37327">
                  <c:v>88.58903543727995</c:v>
                </c:pt>
                <c:pt idx="37328">
                  <c:v>88.00734587167995</c:v>
                </c:pt>
                <c:pt idx="37329">
                  <c:v>87.78430100423998</c:v>
                </c:pt>
                <c:pt idx="37330">
                  <c:v>87.34069028552</c:v>
                </c:pt>
                <c:pt idx="37331">
                  <c:v>88.81601583683984</c:v>
                </c:pt>
                <c:pt idx="37332">
                  <c:v>88.60889511943968</c:v>
                </c:pt>
                <c:pt idx="37333">
                  <c:v>88.32200742539995</c:v>
                </c:pt>
                <c:pt idx="37334">
                  <c:v>87.71434005687998</c:v>
                </c:pt>
                <c:pt idx="37335">
                  <c:v>87.5290042278</c:v>
                </c:pt>
                <c:pt idx="37336">
                  <c:v>88.91808338639998</c:v>
                </c:pt>
                <c:pt idx="37337">
                  <c:v>88.430854709</c:v>
                </c:pt>
                <c:pt idx="37338">
                  <c:v>88.02656930039998</c:v>
                </c:pt>
                <c:pt idx="37339">
                  <c:v>87.60157958799998</c:v>
                </c:pt>
                <c:pt idx="37340">
                  <c:v>89.06320259339998</c:v>
                </c:pt>
                <c:pt idx="37341">
                  <c:v>88.82767485695977</c:v>
                </c:pt>
                <c:pt idx="37342">
                  <c:v>88.40685738944</c:v>
                </c:pt>
                <c:pt idx="37343">
                  <c:v>88.03797085695976</c:v>
                </c:pt>
                <c:pt idx="37344">
                  <c:v>89.56541633375974</c:v>
                </c:pt>
                <c:pt idx="37345">
                  <c:v>89.11863339871998</c:v>
                </c:pt>
                <c:pt idx="37346">
                  <c:v>88.76013937088</c:v>
                </c:pt>
                <c:pt idx="37347">
                  <c:v>88.41724989408</c:v>
                </c:pt>
                <c:pt idx="37348">
                  <c:v>89.87715988479998</c:v>
                </c:pt>
                <c:pt idx="37349">
                  <c:v>89.218689709</c:v>
                </c:pt>
                <c:pt idx="37350">
                  <c:v>89.06667087551995</c:v>
                </c:pt>
                <c:pt idx="37351">
                  <c:v>88.71338889407987</c:v>
                </c:pt>
                <c:pt idx="37352">
                  <c:v>88.29775188479998</c:v>
                </c:pt>
                <c:pt idx="37353">
                  <c:v>90.00653621215976</c:v>
                </c:pt>
                <c:pt idx="37354">
                  <c:v>89.40956035231998</c:v>
                </c:pt>
                <c:pt idx="37355">
                  <c:v>89.12381385695974</c:v>
                </c:pt>
                <c:pt idx="37356">
                  <c:v>88.80688984767986</c:v>
                </c:pt>
                <c:pt idx="37357">
                  <c:v>88.49517788479986</c:v>
                </c:pt>
                <c:pt idx="37358">
                  <c:v>88.42861459395998</c:v>
                </c:pt>
                <c:pt idx="37359">
                  <c:v>89.62297511759954</c:v>
                </c:pt>
                <c:pt idx="37360">
                  <c:v>89.45113037087998</c:v>
                </c:pt>
                <c:pt idx="37361">
                  <c:v>89.05627837087982</c:v>
                </c:pt>
                <c:pt idx="37362">
                  <c:v>88.9493746392</c:v>
                </c:pt>
                <c:pt idx="37363">
                  <c:v>88.34450236159998</c:v>
                </c:pt>
                <c:pt idx="37364">
                  <c:v>87.73113117539998</c:v>
                </c:pt>
                <c:pt idx="37365">
                  <c:v>89.03287661847978</c:v>
                </c:pt>
                <c:pt idx="37366">
                  <c:v>89.14459886623995</c:v>
                </c:pt>
                <c:pt idx="37367">
                  <c:v>88.66928509339998</c:v>
                </c:pt>
                <c:pt idx="37368">
                  <c:v>88.42048680039986</c:v>
                </c:pt>
                <c:pt idx="37369">
                  <c:v>88.34971440799998</c:v>
                </c:pt>
                <c:pt idx="37370">
                  <c:v>87.80890624659978</c:v>
                </c:pt>
                <c:pt idx="37371">
                  <c:v>88.89339052879987</c:v>
                </c:pt>
                <c:pt idx="37372">
                  <c:v>88.80019924383998</c:v>
                </c:pt>
                <c:pt idx="37373">
                  <c:v>88.4175595564</c:v>
                </c:pt>
                <c:pt idx="37374">
                  <c:v>88.0762931192</c:v>
                </c:pt>
                <c:pt idx="37375">
                  <c:v>87.48512095292</c:v>
                </c:pt>
                <c:pt idx="37376">
                  <c:v>89.02235880335968</c:v>
                </c:pt>
                <c:pt idx="37377">
                  <c:v>88.63031030335976</c:v>
                </c:pt>
                <c:pt idx="37378">
                  <c:v>88.19184326095998</c:v>
                </c:pt>
                <c:pt idx="37379">
                  <c:v>87.65227693791977</c:v>
                </c:pt>
                <c:pt idx="37380">
                  <c:v>87.56767068508</c:v>
                </c:pt>
                <c:pt idx="37381">
                  <c:v>87.06044323311998</c:v>
                </c:pt>
                <c:pt idx="37382">
                  <c:v>88.86243437923986</c:v>
                </c:pt>
                <c:pt idx="37383">
                  <c:v>88.32126961263998</c:v>
                </c:pt>
                <c:pt idx="37384">
                  <c:v>88.23826180336</c:v>
                </c:pt>
                <c:pt idx="37385">
                  <c:v>87.66770247407995</c:v>
                </c:pt>
                <c:pt idx="37386">
                  <c:v>87.38466109456</c:v>
                </c:pt>
                <c:pt idx="37387">
                  <c:v>87.10675113071973</c:v>
                </c:pt>
                <c:pt idx="37388">
                  <c:v>88.73810326928</c:v>
                </c:pt>
                <c:pt idx="37389">
                  <c:v>88.46022459456</c:v>
                </c:pt>
                <c:pt idx="37390">
                  <c:v>87.771166446</c:v>
                </c:pt>
                <c:pt idx="37391">
                  <c:v>87.76113964468</c:v>
                </c:pt>
                <c:pt idx="37392">
                  <c:v>87.52497179691987</c:v>
                </c:pt>
                <c:pt idx="37393">
                  <c:v>87.26314574524</c:v>
                </c:pt>
                <c:pt idx="37394">
                  <c:v>86.81343690839998</c:v>
                </c:pt>
                <c:pt idx="37395">
                  <c:v>86.56248287199976</c:v>
                </c:pt>
                <c:pt idx="37396">
                  <c:v>88.00498041840001</c:v>
                </c:pt>
                <c:pt idx="37397">
                  <c:v>87.88382951879987</c:v>
                </c:pt>
                <c:pt idx="37398">
                  <c:v>87.17137336911</c:v>
                </c:pt>
                <c:pt idx="37399">
                  <c:v>86.94198472293</c:v>
                </c:pt>
                <c:pt idx="37400">
                  <c:v>86.88605558624998</c:v>
                </c:pt>
                <c:pt idx="37401">
                  <c:v>86.4017034938701</c:v>
                </c:pt>
                <c:pt idx="37402">
                  <c:v>85.72614460335</c:v>
                </c:pt>
                <c:pt idx="37403">
                  <c:v>87.32902154795985</c:v>
                </c:pt>
                <c:pt idx="37404">
                  <c:v>87.48737931683979</c:v>
                </c:pt>
                <c:pt idx="37405">
                  <c:v>87.48893113019979</c:v>
                </c:pt>
                <c:pt idx="37406">
                  <c:v>86.62397527718974</c:v>
                </c:pt>
                <c:pt idx="37461">
                  <c:v>97.04278573570001</c:v>
                </c:pt>
                <c:pt idx="37462">
                  <c:v>106.58652074336</c:v>
                </c:pt>
                <c:pt idx="37463">
                  <c:v>106.76349069477</c:v>
                </c:pt>
                <c:pt idx="37464">
                  <c:v>104.81315192817</c:v>
                </c:pt>
                <c:pt idx="37465">
                  <c:v>104.3826287294</c:v>
                </c:pt>
                <c:pt idx="37466">
                  <c:v>103.91005592527</c:v>
                </c:pt>
                <c:pt idx="37467">
                  <c:v>103.04103057304</c:v>
                </c:pt>
                <c:pt idx="37468">
                  <c:v>105.21486761688</c:v>
                </c:pt>
                <c:pt idx="37469">
                  <c:v>105.77322173054</c:v>
                </c:pt>
                <c:pt idx="37470">
                  <c:v>107.13241241773</c:v>
                </c:pt>
                <c:pt idx="37471">
                  <c:v>108.20031612916</c:v>
                </c:pt>
                <c:pt idx="37472">
                  <c:v>108.58937413128</c:v>
                </c:pt>
                <c:pt idx="37473">
                  <c:v>108.16994528756</c:v>
                </c:pt>
                <c:pt idx="37474">
                  <c:v>109.8027095708</c:v>
                </c:pt>
                <c:pt idx="37475">
                  <c:v>109.96112404736</c:v>
                </c:pt>
                <c:pt idx="37476">
                  <c:v>106.97294172484</c:v>
                </c:pt>
                <c:pt idx="37477">
                  <c:v>104.96032658153</c:v>
                </c:pt>
                <c:pt idx="37478">
                  <c:v>100.65459981804</c:v>
                </c:pt>
                <c:pt idx="37479">
                  <c:v>96.42195887899987</c:v>
                </c:pt>
                <c:pt idx="37480">
                  <c:v>91.17750173763973</c:v>
                </c:pt>
                <c:pt idx="37481">
                  <c:v>87.42290115959977</c:v>
                </c:pt>
                <c:pt idx="37482">
                  <c:v>85.9617025956</c:v>
                </c:pt>
                <c:pt idx="37483">
                  <c:v>84.62078544924</c:v>
                </c:pt>
                <c:pt idx="37484">
                  <c:v>83.86487509799987</c:v>
                </c:pt>
                <c:pt idx="37485">
                  <c:v>83.71181224521</c:v>
                </c:pt>
                <c:pt idx="37486">
                  <c:v>85.13345037644976</c:v>
                </c:pt>
                <c:pt idx="37487">
                  <c:v>84.87737399204985</c:v>
                </c:pt>
                <c:pt idx="37488">
                  <c:v>84.22812537039</c:v>
                </c:pt>
                <c:pt idx="37489">
                  <c:v>84.43412110170002</c:v>
                </c:pt>
                <c:pt idx="37490">
                  <c:v>83.54263749272984</c:v>
                </c:pt>
                <c:pt idx="37491">
                  <c:v>83.24449477929</c:v>
                </c:pt>
                <c:pt idx="37492">
                  <c:v>83.04406869681</c:v>
                </c:pt>
                <c:pt idx="37493">
                  <c:v>82.83876867044982</c:v>
                </c:pt>
                <c:pt idx="37494">
                  <c:v>84.62015390133</c:v>
                </c:pt>
                <c:pt idx="37495">
                  <c:v>84.35063801054976</c:v>
                </c:pt>
                <c:pt idx="37496">
                  <c:v>83.86036513919986</c:v>
                </c:pt>
                <c:pt idx="37497">
                  <c:v>83.35198799606982</c:v>
                </c:pt>
                <c:pt idx="37498">
                  <c:v>83.13258971765978</c:v>
                </c:pt>
                <c:pt idx="37499">
                  <c:v>83.08317912452976</c:v>
                </c:pt>
                <c:pt idx="37500">
                  <c:v>82.85832388430998</c:v>
                </c:pt>
                <c:pt idx="37501">
                  <c:v>84.12721896198</c:v>
                </c:pt>
                <c:pt idx="37502">
                  <c:v>84.0461099517</c:v>
                </c:pt>
                <c:pt idx="37503">
                  <c:v>83.74793751909</c:v>
                </c:pt>
                <c:pt idx="37504">
                  <c:v>83.0299212996</c:v>
                </c:pt>
                <c:pt idx="37505">
                  <c:v>82.78677006764985</c:v>
                </c:pt>
                <c:pt idx="37506">
                  <c:v>84.04433319162</c:v>
                </c:pt>
                <c:pt idx="37507">
                  <c:v>83.9491234395</c:v>
                </c:pt>
                <c:pt idx="37508">
                  <c:v>83.92732670535</c:v>
                </c:pt>
                <c:pt idx="37509">
                  <c:v>83.46764082855</c:v>
                </c:pt>
                <c:pt idx="37510">
                  <c:v>83.19527478239998</c:v>
                </c:pt>
                <c:pt idx="37511">
                  <c:v>82.92293830589979</c:v>
                </c:pt>
                <c:pt idx="37512">
                  <c:v>82.67490808169985</c:v>
                </c:pt>
                <c:pt idx="37513">
                  <c:v>82.40254203554987</c:v>
                </c:pt>
                <c:pt idx="37514">
                  <c:v>83.70289944341998</c:v>
                </c:pt>
                <c:pt idx="37515">
                  <c:v>83.64757214879984</c:v>
                </c:pt>
                <c:pt idx="37516">
                  <c:v>83.38496408715</c:v>
                </c:pt>
                <c:pt idx="37517">
                  <c:v>82.70686974041998</c:v>
                </c:pt>
                <c:pt idx="37518">
                  <c:v>82.62598201973968</c:v>
                </c:pt>
                <c:pt idx="37519">
                  <c:v>82.51928301374998</c:v>
                </c:pt>
                <c:pt idx="37520">
                  <c:v>84.04637801834987</c:v>
                </c:pt>
                <c:pt idx="37521">
                  <c:v>83.49431158134</c:v>
                </c:pt>
                <c:pt idx="37522">
                  <c:v>83.04558369711</c:v>
                </c:pt>
                <c:pt idx="37523">
                  <c:v>83.13205487069978</c:v>
                </c:pt>
                <c:pt idx="37524">
                  <c:v>82.61627820092986</c:v>
                </c:pt>
                <c:pt idx="37525">
                  <c:v>82.32035596955987</c:v>
                </c:pt>
                <c:pt idx="37526">
                  <c:v>82.50363548238</c:v>
                </c:pt>
                <c:pt idx="37527">
                  <c:v>83.5961869314</c:v>
                </c:pt>
                <c:pt idx="37528">
                  <c:v>83.52113232539998</c:v>
                </c:pt>
                <c:pt idx="37529">
                  <c:v>82.77944920112998</c:v>
                </c:pt>
                <c:pt idx="37530">
                  <c:v>82.68417543770984</c:v>
                </c:pt>
                <c:pt idx="37531">
                  <c:v>82.30578549389978</c:v>
                </c:pt>
                <c:pt idx="37532">
                  <c:v>83.58753191184</c:v>
                </c:pt>
                <c:pt idx="37533">
                  <c:v>83.21010106407</c:v>
                </c:pt>
                <c:pt idx="37534">
                  <c:v>82.91978322123</c:v>
                </c:pt>
                <c:pt idx="37535">
                  <c:v>82.58589416585986</c:v>
                </c:pt>
                <c:pt idx="37536">
                  <c:v>82.48042473758987</c:v>
                </c:pt>
                <c:pt idx="37537">
                  <c:v>81.7582549959</c:v>
                </c:pt>
                <c:pt idx="37538">
                  <c:v>83.66895082503001</c:v>
                </c:pt>
                <c:pt idx="37539">
                  <c:v>83.08430058819</c:v>
                </c:pt>
                <c:pt idx="37540">
                  <c:v>82.76976997836</c:v>
                </c:pt>
                <c:pt idx="37541">
                  <c:v>82.48913135828984</c:v>
                </c:pt>
                <c:pt idx="37542">
                  <c:v>82.18427997123</c:v>
                </c:pt>
                <c:pt idx="37543">
                  <c:v>83.77566333704998</c:v>
                </c:pt>
                <c:pt idx="37544">
                  <c:v>83.07586210889973</c:v>
                </c:pt>
                <c:pt idx="37545">
                  <c:v>82.97782913772001</c:v>
                </c:pt>
                <c:pt idx="37546">
                  <c:v>82.71169464174</c:v>
                </c:pt>
                <c:pt idx="37547">
                  <c:v>82.41655189757998</c:v>
                </c:pt>
                <c:pt idx="37548">
                  <c:v>82.07780852075977</c:v>
                </c:pt>
                <c:pt idx="37549">
                  <c:v>83.33166569919</c:v>
                </c:pt>
                <c:pt idx="37550">
                  <c:v>83.21010106407</c:v>
                </c:pt>
                <c:pt idx="37551">
                  <c:v>82.88589123146974</c:v>
                </c:pt>
                <c:pt idx="37552">
                  <c:v>82.35672447167998</c:v>
                </c:pt>
                <c:pt idx="37553">
                  <c:v>82.05264774773985</c:v>
                </c:pt>
                <c:pt idx="37554">
                  <c:v>81.92297037656968</c:v>
                </c:pt>
                <c:pt idx="37555">
                  <c:v>83.46520012491</c:v>
                </c:pt>
                <c:pt idx="37556">
                  <c:v>82.86170788460987</c:v>
                </c:pt>
                <c:pt idx="37557">
                  <c:v>82.32294795080976</c:v>
                </c:pt>
                <c:pt idx="37558">
                  <c:v>81.98990734667986</c:v>
                </c:pt>
                <c:pt idx="37559">
                  <c:v>82.11660526943998</c:v>
                </c:pt>
                <c:pt idx="37560">
                  <c:v>83.10966797514</c:v>
                </c:pt>
                <c:pt idx="37561">
                  <c:v>82.73800886408976</c:v>
                </c:pt>
                <c:pt idx="37562">
                  <c:v>82.59071906717998</c:v>
                </c:pt>
                <c:pt idx="37563">
                  <c:v>82.2375009864</c:v>
                </c:pt>
                <c:pt idx="37564">
                  <c:v>81.9132911538</c:v>
                </c:pt>
                <c:pt idx="37565">
                  <c:v>83.12413524254985</c:v>
                </c:pt>
                <c:pt idx="37566">
                  <c:v>82.73319622340998</c:v>
                </c:pt>
                <c:pt idx="37567">
                  <c:v>82.78121362581</c:v>
                </c:pt>
                <c:pt idx="37568">
                  <c:v>82.22782176363</c:v>
                </c:pt>
                <c:pt idx="37569">
                  <c:v>81.74375838311998</c:v>
                </c:pt>
                <c:pt idx="37570">
                  <c:v>83.67865464384</c:v>
                </c:pt>
                <c:pt idx="37571">
                  <c:v>82.95364579085998</c:v>
                </c:pt>
                <c:pt idx="37572">
                  <c:v>82.57621494308998</c:v>
                </c:pt>
                <c:pt idx="37573">
                  <c:v>82.2375009864</c:v>
                </c:pt>
                <c:pt idx="37574">
                  <c:v>82.11173861258968</c:v>
                </c:pt>
                <c:pt idx="37575">
                  <c:v>83.58648311258968</c:v>
                </c:pt>
                <c:pt idx="37576">
                  <c:v>83.26144942479</c:v>
                </c:pt>
                <c:pt idx="37577">
                  <c:v>82.73105308728</c:v>
                </c:pt>
                <c:pt idx="37578">
                  <c:v>82.84026156449998</c:v>
                </c:pt>
                <c:pt idx="37579">
                  <c:v>82.08266284220987</c:v>
                </c:pt>
                <c:pt idx="37580">
                  <c:v>81.92255838813</c:v>
                </c:pt>
                <c:pt idx="37581">
                  <c:v>83.37789525050982</c:v>
                </c:pt>
                <c:pt idx="37582">
                  <c:v>83.05286156270977</c:v>
                </c:pt>
                <c:pt idx="37583">
                  <c:v>82.93266672075</c:v>
                </c:pt>
                <c:pt idx="37584">
                  <c:v>83.03480029185</c:v>
                </c:pt>
                <c:pt idx="37694">
                  <c:v>64.75881110974001</c:v>
                </c:pt>
                <c:pt idx="37695">
                  <c:v>80.28323225273979</c:v>
                </c:pt>
                <c:pt idx="37696">
                  <c:v>82.10511499995998</c:v>
                </c:pt>
                <c:pt idx="37697">
                  <c:v>81.55549021685972</c:v>
                </c:pt>
                <c:pt idx="37698">
                  <c:v>81.22194041632001</c:v>
                </c:pt>
                <c:pt idx="37699">
                  <c:v>81.13531580003976</c:v>
                </c:pt>
                <c:pt idx="37700">
                  <c:v>80.8295740252</c:v>
                </c:pt>
                <c:pt idx="37701">
                  <c:v>82.44576544850002</c:v>
                </c:pt>
                <c:pt idx="37702">
                  <c:v>81.69843599257977</c:v>
                </c:pt>
                <c:pt idx="37703">
                  <c:v>81.59872110839989</c:v>
                </c:pt>
                <c:pt idx="37704">
                  <c:v>81.27865948793998</c:v>
                </c:pt>
                <c:pt idx="37705">
                  <c:v>80.96333242089995</c:v>
                </c:pt>
                <c:pt idx="37706">
                  <c:v>80.95377617503979</c:v>
                </c:pt>
                <c:pt idx="37707">
                  <c:v>82.10990764605984</c:v>
                </c:pt>
                <c:pt idx="37708">
                  <c:v>81.82804196269979</c:v>
                </c:pt>
                <c:pt idx="37709">
                  <c:v>81.53185643371998</c:v>
                </c:pt>
                <c:pt idx="37710">
                  <c:v>81.4351467941</c:v>
                </c:pt>
                <c:pt idx="37711">
                  <c:v>81.133423077</c:v>
                </c:pt>
                <c:pt idx="37712">
                  <c:v>81.9380681911</c:v>
                </c:pt>
                <c:pt idx="37713">
                  <c:v>82.05733377066001</c:v>
                </c:pt>
                <c:pt idx="37714">
                  <c:v>81.69904716675978</c:v>
                </c:pt>
                <c:pt idx="37715">
                  <c:v>81.6267345109997</c:v>
                </c:pt>
                <c:pt idx="37716">
                  <c:v>81.36330504039998</c:v>
                </c:pt>
                <c:pt idx="37717">
                  <c:v>81.037614658</c:v>
                </c:pt>
                <c:pt idx="37718">
                  <c:v>82.26754213323987</c:v>
                </c:pt>
                <c:pt idx="37719">
                  <c:v>82.18711183829987</c:v>
                </c:pt>
                <c:pt idx="37720">
                  <c:v>82.08599972918</c:v>
                </c:pt>
                <c:pt idx="37721">
                  <c:v>81.5979919853</c:v>
                </c:pt>
                <c:pt idx="37722">
                  <c:v>81.05889487949977</c:v>
                </c:pt>
                <c:pt idx="37723">
                  <c:v>80.9849345881</c:v>
                </c:pt>
                <c:pt idx="37724">
                  <c:v>82.4505413089</c:v>
                </c:pt>
                <c:pt idx="37725">
                  <c:v>81.9140191291</c:v>
                </c:pt>
                <c:pt idx="37726">
                  <c:v>81.57005237081982</c:v>
                </c:pt>
                <c:pt idx="37727">
                  <c:v>81.22132201277977</c:v>
                </c:pt>
                <c:pt idx="37728">
                  <c:v>81.95686236632986</c:v>
                </c:pt>
                <c:pt idx="37729">
                  <c:v>85.38037634339975</c:v>
                </c:pt>
                <c:pt idx="37730">
                  <c:v>89.65529616679974</c:v>
                </c:pt>
                <c:pt idx="37731">
                  <c:v>92.46098700554998</c:v>
                </c:pt>
                <c:pt idx="37732">
                  <c:v>95.83688663024998</c:v>
                </c:pt>
                <c:pt idx="37733">
                  <c:v>101.03967629034</c:v>
                </c:pt>
                <c:pt idx="37734">
                  <c:v>107.87027584376</c:v>
                </c:pt>
                <c:pt idx="37735">
                  <c:v>110.25590571856</c:v>
                </c:pt>
                <c:pt idx="37736">
                  <c:v>109.37951453312</c:v>
                </c:pt>
                <c:pt idx="37737">
                  <c:v>107.16060097088</c:v>
                </c:pt>
                <c:pt idx="37738">
                  <c:v>107.11232385176</c:v>
                </c:pt>
                <c:pt idx="37739">
                  <c:v>107.1047675776</c:v>
                </c:pt>
                <c:pt idx="37740">
                  <c:v>108.39732013044</c:v>
                </c:pt>
                <c:pt idx="37741">
                  <c:v>107.3744343</c:v>
                </c:pt>
                <c:pt idx="37742">
                  <c:v>108.88207745636</c:v>
                </c:pt>
                <c:pt idx="37743">
                  <c:v>109.52001871008</c:v>
                </c:pt>
                <c:pt idx="37744">
                  <c:v>109.1659684016</c:v>
                </c:pt>
                <c:pt idx="37745">
                  <c:v>108.75395341184</c:v>
                </c:pt>
                <c:pt idx="37746">
                  <c:v>110.46731548552</c:v>
                </c:pt>
                <c:pt idx="37747">
                  <c:v>109.29011868844</c:v>
                </c:pt>
                <c:pt idx="37748">
                  <c:v>108.03579687608</c:v>
                </c:pt>
                <c:pt idx="37749">
                  <c:v>107.23774728568</c:v>
                </c:pt>
                <c:pt idx="37750">
                  <c:v>105.2945285847</c:v>
                </c:pt>
                <c:pt idx="37751">
                  <c:v>109.76660449792</c:v>
                </c:pt>
                <c:pt idx="37752">
                  <c:v>110.53708164576</c:v>
                </c:pt>
                <c:pt idx="37753">
                  <c:v>110.06072233728</c:v>
                </c:pt>
                <c:pt idx="37754">
                  <c:v>109.590820944</c:v>
                </c:pt>
                <c:pt idx="37755">
                  <c:v>109.20455933728</c:v>
                </c:pt>
                <c:pt idx="37756">
                  <c:v>108.77970679488</c:v>
                </c:pt>
                <c:pt idx="37757">
                  <c:v>110.73019287968</c:v>
                </c:pt>
                <c:pt idx="37758">
                  <c:v>110.05608749428</c:v>
                </c:pt>
                <c:pt idx="37759">
                  <c:v>108.8374200842</c:v>
                </c:pt>
                <c:pt idx="37760">
                  <c:v>108.43577509032</c:v>
                </c:pt>
                <c:pt idx="37761">
                  <c:v>107.3963672704</c:v>
                </c:pt>
                <c:pt idx="37762">
                  <c:v>106.89767055275</c:v>
                </c:pt>
                <c:pt idx="37763">
                  <c:v>106.27099779044</c:v>
                </c:pt>
                <c:pt idx="37764">
                  <c:v>106.07261717745</c:v>
                </c:pt>
                <c:pt idx="37765">
                  <c:v>105.92231159601</c:v>
                </c:pt>
                <c:pt idx="37766">
                  <c:v>105.34057749985</c:v>
                </c:pt>
                <c:pt idx="37767">
                  <c:v>105.77556819963</c:v>
                </c:pt>
                <c:pt idx="37768">
                  <c:v>107.89443160475</c:v>
                </c:pt>
                <c:pt idx="37769">
                  <c:v>106.9103676228</c:v>
                </c:pt>
                <c:pt idx="37770">
                  <c:v>106.67837578699</c:v>
                </c:pt>
                <c:pt idx="37771">
                  <c:v>104.01825536956</c:v>
                </c:pt>
                <c:pt idx="37772">
                  <c:v>104.08168376872</c:v>
                </c:pt>
                <c:pt idx="37773">
                  <c:v>104.1299857598</c:v>
                </c:pt>
                <c:pt idx="37774">
                  <c:v>103.3935073213</c:v>
                </c:pt>
                <c:pt idx="37775">
                  <c:v>101.09372057646</c:v>
                </c:pt>
                <c:pt idx="37776">
                  <c:v>98.1902106684</c:v>
                </c:pt>
                <c:pt idx="37777">
                  <c:v>98.47314861504</c:v>
                </c:pt>
                <c:pt idx="37778">
                  <c:v>100.8252154575</c:v>
                </c:pt>
                <c:pt idx="37779">
                  <c:v>101.31986106066</c:v>
                </c:pt>
                <c:pt idx="37780">
                  <c:v>103.4968233705</c:v>
                </c:pt>
                <c:pt idx="37781">
                  <c:v>103.50869378682</c:v>
                </c:pt>
                <c:pt idx="37782">
                  <c:v>104.59660456896</c:v>
                </c:pt>
                <c:pt idx="37783">
                  <c:v>106.54116633125</c:v>
                </c:pt>
                <c:pt idx="37784">
                  <c:v>106.78400305584</c:v>
                </c:pt>
                <c:pt idx="37785">
                  <c:v>110.19080111104</c:v>
                </c:pt>
                <c:pt idx="37786">
                  <c:v>110.22381747528</c:v>
                </c:pt>
                <c:pt idx="37787">
                  <c:v>110.2602914864</c:v>
                </c:pt>
                <c:pt idx="37788">
                  <c:v>110.54249942268</c:v>
                </c:pt>
                <c:pt idx="37789">
                  <c:v>109.41359991264</c:v>
                </c:pt>
                <c:pt idx="37790">
                  <c:v>109.6711398064</c:v>
                </c:pt>
                <c:pt idx="37791">
                  <c:v>110.7913628684</c:v>
                </c:pt>
                <c:pt idx="37792">
                  <c:v>111.2695419848</c:v>
                </c:pt>
                <c:pt idx="37793">
                  <c:v>108.752887808</c:v>
                </c:pt>
                <c:pt idx="37794">
                  <c:v>108.59548875876</c:v>
                </c:pt>
                <c:pt idx="37795">
                  <c:v>109.293999218</c:v>
                </c:pt>
                <c:pt idx="37796">
                  <c:v>109.7768578036</c:v>
                </c:pt>
                <c:pt idx="37797">
                  <c:v>112.26864208976</c:v>
                </c:pt>
                <c:pt idx="37798">
                  <c:v>110.87076348128</c:v>
                </c:pt>
                <c:pt idx="37799">
                  <c:v>109.5196547414</c:v>
                </c:pt>
                <c:pt idx="37800">
                  <c:v>108.31602795104</c:v>
                </c:pt>
                <c:pt idx="37801">
                  <c:v>108.24572670904</c:v>
                </c:pt>
                <c:pt idx="37802">
                  <c:v>108.533986838</c:v>
                </c:pt>
                <c:pt idx="37803">
                  <c:v>109.330973752</c:v>
                </c:pt>
                <c:pt idx="37804">
                  <c:v>111.75787624464</c:v>
                </c:pt>
                <c:pt idx="37805">
                  <c:v>110.44161129456</c:v>
                </c:pt>
                <c:pt idx="37806">
                  <c:v>107.82099792432</c:v>
                </c:pt>
                <c:pt idx="37807">
                  <c:v>109.869790706</c:v>
                </c:pt>
                <c:pt idx="37808">
                  <c:v>109.59349018524</c:v>
                </c:pt>
                <c:pt idx="37809">
                  <c:v>108.50590112004</c:v>
                </c:pt>
                <c:pt idx="37810">
                  <c:v>107.39683748564</c:v>
                </c:pt>
                <c:pt idx="37811">
                  <c:v>106.73977487064</c:v>
                </c:pt>
                <c:pt idx="37812">
                  <c:v>108.4729186244</c:v>
                </c:pt>
                <c:pt idx="37813">
                  <c:v>107.93423177568</c:v>
                </c:pt>
                <c:pt idx="37814">
                  <c:v>104.43340958764</c:v>
                </c:pt>
                <c:pt idx="37815">
                  <c:v>105.58373694211</c:v>
                </c:pt>
                <c:pt idx="37816">
                  <c:v>109.01183321968</c:v>
                </c:pt>
                <c:pt idx="37817">
                  <c:v>110.15005121352</c:v>
                </c:pt>
                <c:pt idx="37818">
                  <c:v>109.2017542044</c:v>
                </c:pt>
                <c:pt idx="37819">
                  <c:v>112.46803446848</c:v>
                </c:pt>
                <c:pt idx="37820">
                  <c:v>108.15151965464</c:v>
                </c:pt>
                <c:pt idx="37821">
                  <c:v>105.94903130987</c:v>
                </c:pt>
                <c:pt idx="37822">
                  <c:v>109.64489856716</c:v>
                </c:pt>
                <c:pt idx="37823">
                  <c:v>111.2914736154</c:v>
                </c:pt>
                <c:pt idx="37824">
                  <c:v>109.77208365516</c:v>
                </c:pt>
                <c:pt idx="37825">
                  <c:v>107.42686606648</c:v>
                </c:pt>
                <c:pt idx="37826">
                  <c:v>111.64958829768</c:v>
                </c:pt>
                <c:pt idx="37827">
                  <c:v>111.53729995808</c:v>
                </c:pt>
                <c:pt idx="37828">
                  <c:v>112.5500738048</c:v>
                </c:pt>
                <c:pt idx="37829">
                  <c:v>112.11649188896</c:v>
                </c:pt>
                <c:pt idx="37830">
                  <c:v>111.88076669484</c:v>
                </c:pt>
                <c:pt idx="37831">
                  <c:v>111.40924316928</c:v>
                </c:pt>
                <c:pt idx="37832">
                  <c:v>110.33732236624</c:v>
                </c:pt>
                <c:pt idx="37833">
                  <c:v>109.88214305052</c:v>
                </c:pt>
                <c:pt idx="37834">
                  <c:v>108.61425871576</c:v>
                </c:pt>
                <c:pt idx="37835">
                  <c:v>105.8144042935</c:v>
                </c:pt>
                <c:pt idx="37836">
                  <c:v>105.17826693206</c:v>
                </c:pt>
                <c:pt idx="37837">
                  <c:v>104.31218289492</c:v>
                </c:pt>
                <c:pt idx="37838">
                  <c:v>104.11799877325</c:v>
                </c:pt>
                <c:pt idx="37839">
                  <c:v>104.3571129139</c:v>
                </c:pt>
                <c:pt idx="37840">
                  <c:v>103.32132302639</c:v>
                </c:pt>
                <c:pt idx="37841">
                  <c:v>102.90003537751</c:v>
                </c:pt>
                <c:pt idx="37842">
                  <c:v>101.85756928362</c:v>
                </c:pt>
                <c:pt idx="37843">
                  <c:v>101.21246124054</c:v>
                </c:pt>
                <c:pt idx="37844">
                  <c:v>102.65945135719</c:v>
                </c:pt>
                <c:pt idx="37845">
                  <c:v>105.40314668086</c:v>
                </c:pt>
                <c:pt idx="37846">
                  <c:v>105.63640596236</c:v>
                </c:pt>
                <c:pt idx="37892">
                  <c:v>65.39945677358978</c:v>
                </c:pt>
                <c:pt idx="37893">
                  <c:v>73.94221900422</c:v>
                </c:pt>
                <c:pt idx="37894">
                  <c:v>81.65796631700979</c:v>
                </c:pt>
                <c:pt idx="37895">
                  <c:v>85.17745944669001</c:v>
                </c:pt>
                <c:pt idx="37896">
                  <c:v>84.71898322712998</c:v>
                </c:pt>
                <c:pt idx="37897">
                  <c:v>84.75675972608984</c:v>
                </c:pt>
                <c:pt idx="37898">
                  <c:v>84.38325956648985</c:v>
                </c:pt>
                <c:pt idx="37899">
                  <c:v>84.41523460956</c:v>
                </c:pt>
                <c:pt idx="37900">
                  <c:v>84.23211888710998</c:v>
                </c:pt>
                <c:pt idx="37901">
                  <c:v>84.03907248455984</c:v>
                </c:pt>
                <c:pt idx="37902">
                  <c:v>84.08907808604982</c:v>
                </c:pt>
                <c:pt idx="37903">
                  <c:v>83.73717980952</c:v>
                </c:pt>
                <c:pt idx="37904">
                  <c:v>85.28486656778998</c:v>
                </c:pt>
                <c:pt idx="37905">
                  <c:v>85.39404358266</c:v>
                </c:pt>
                <c:pt idx="37906">
                  <c:v>84.79799115585</c:v>
                </c:pt>
                <c:pt idx="37907">
                  <c:v>85.01196928221</c:v>
                </c:pt>
                <c:pt idx="37908">
                  <c:v>84.53404165512</c:v>
                </c:pt>
                <c:pt idx="37909">
                  <c:v>84.61999996632002</c:v>
                </c:pt>
                <c:pt idx="37910">
                  <c:v>84.47609989422</c:v>
                </c:pt>
                <c:pt idx="37911">
                  <c:v>84.30245444034</c:v>
                </c:pt>
                <c:pt idx="37912">
                  <c:v>84.13375649417998</c:v>
                </c:pt>
                <c:pt idx="37913">
                  <c:v>83.74211505659987</c:v>
                </c:pt>
                <c:pt idx="37914">
                  <c:v>85.63716531872987</c:v>
                </c:pt>
                <c:pt idx="37915">
                  <c:v>84.99548095944</c:v>
                </c:pt>
                <c:pt idx="37916">
                  <c:v>85.22531546877</c:v>
                </c:pt>
                <c:pt idx="37917">
                  <c:v>84.83593433015976</c:v>
                </c:pt>
                <c:pt idx="37918">
                  <c:v>84.9176951259601</c:v>
                </c:pt>
                <c:pt idx="37919">
                  <c:v>84.70434893939998</c:v>
                </c:pt>
                <c:pt idx="37920">
                  <c:v>84.25685530844989</c:v>
                </c:pt>
                <c:pt idx="37921">
                  <c:v>84.30740194805998</c:v>
                </c:pt>
                <c:pt idx="37922">
                  <c:v>84.15360686051989</c:v>
                </c:pt>
                <c:pt idx="37923">
                  <c:v>83.98487874662977</c:v>
                </c:pt>
                <c:pt idx="37924">
                  <c:v>84.41657896293</c:v>
                </c:pt>
                <c:pt idx="37925">
                  <c:v>85.46348969712002</c:v>
                </c:pt>
                <c:pt idx="37926">
                  <c:v>85.27991906007</c:v>
                </c:pt>
                <c:pt idx="37927">
                  <c:v>84.92997486141</c:v>
                </c:pt>
                <c:pt idx="37928">
                  <c:v>84.7715955603</c:v>
                </c:pt>
                <c:pt idx="37929">
                  <c:v>84.43263952194</c:v>
                </c:pt>
                <c:pt idx="37930">
                  <c:v>84.72419930574</c:v>
                </c:pt>
                <c:pt idx="37931">
                  <c:v>84.58527690908987</c:v>
                </c:pt>
                <c:pt idx="37932">
                  <c:v>84.27172123562985</c:v>
                </c:pt>
                <c:pt idx="37933">
                  <c:v>84.57037405046968</c:v>
                </c:pt>
                <c:pt idx="37934">
                  <c:v>84.30635824409985</c:v>
                </c:pt>
                <c:pt idx="37935">
                  <c:v>84.36197537163001</c:v>
                </c:pt>
                <c:pt idx="37936">
                  <c:v>84.45662921352</c:v>
                </c:pt>
                <c:pt idx="37937">
                  <c:v>84.3472118847</c:v>
                </c:pt>
                <c:pt idx="37938">
                  <c:v>84.06922771971</c:v>
                </c:pt>
                <c:pt idx="37939">
                  <c:v>84.38680341341986</c:v>
                </c:pt>
                <c:pt idx="37940">
                  <c:v>85.71158910864</c:v>
                </c:pt>
                <c:pt idx="37941">
                  <c:v>85.42494403197</c:v>
                </c:pt>
                <c:pt idx="37942">
                  <c:v>85.5379134870301</c:v>
                </c:pt>
                <c:pt idx="37943">
                  <c:v>85.38411839948976</c:v>
                </c:pt>
                <c:pt idx="37944">
                  <c:v>85.26006869373</c:v>
                </c:pt>
                <c:pt idx="37945">
                  <c:v>84.98717140815</c:v>
                </c:pt>
                <c:pt idx="37946">
                  <c:v>84.78372023703001</c:v>
                </c:pt>
                <c:pt idx="37947">
                  <c:v>84.60014959998001</c:v>
                </c:pt>
                <c:pt idx="37948">
                  <c:v>84.64564477601998</c:v>
                </c:pt>
                <c:pt idx="37949">
                  <c:v>84.04897307169</c:v>
                </c:pt>
                <c:pt idx="37950">
                  <c:v>84.33726210548987</c:v>
                </c:pt>
                <c:pt idx="37951">
                  <c:v>84.01465429614</c:v>
                </c:pt>
                <c:pt idx="37952">
                  <c:v>84.05872877258963</c:v>
                </c:pt>
                <c:pt idx="37953">
                  <c:v>85.48334006345979</c:v>
                </c:pt>
                <c:pt idx="37954">
                  <c:v>85.54596370332</c:v>
                </c:pt>
                <c:pt idx="37955">
                  <c:v>85.17074204519976</c:v>
                </c:pt>
                <c:pt idx="37956">
                  <c:v>85.23758103278979</c:v>
                </c:pt>
                <c:pt idx="37957">
                  <c:v>85.01372612180998</c:v>
                </c:pt>
                <c:pt idx="37958">
                  <c:v>84.41523460956</c:v>
                </c:pt>
                <c:pt idx="37959">
                  <c:v>84.66554433443976</c:v>
                </c:pt>
                <c:pt idx="37960">
                  <c:v>84.48151878278998</c:v>
                </c:pt>
                <c:pt idx="37961">
                  <c:v>84.11885363556</c:v>
                </c:pt>
                <c:pt idx="37962">
                  <c:v>84.16318633304977</c:v>
                </c:pt>
                <c:pt idx="37963">
                  <c:v>85.80459747779986</c:v>
                </c:pt>
                <c:pt idx="37964">
                  <c:v>85.40393859810001</c:v>
                </c:pt>
                <c:pt idx="37965">
                  <c:v>85.63777273724978</c:v>
                </c:pt>
                <c:pt idx="37966">
                  <c:v>85.05661752260986</c:v>
                </c:pt>
                <c:pt idx="37967">
                  <c:v>84.86312170238998</c:v>
                </c:pt>
                <c:pt idx="37968">
                  <c:v>84.88939924541998</c:v>
                </c:pt>
                <c:pt idx="37969">
                  <c:v>84.38680341341986</c:v>
                </c:pt>
                <c:pt idx="37970">
                  <c:v>84.42182010753001</c:v>
                </c:pt>
                <c:pt idx="37971">
                  <c:v>84.42608320649984</c:v>
                </c:pt>
                <c:pt idx="37972">
                  <c:v>85.67188837595968</c:v>
                </c:pt>
                <c:pt idx="37973">
                  <c:v>85.65538103213962</c:v>
                </c:pt>
                <c:pt idx="37974">
                  <c:v>85.49125503891</c:v>
                </c:pt>
                <c:pt idx="37975">
                  <c:v>85.51310820525</c:v>
                </c:pt>
                <c:pt idx="37976">
                  <c:v>85.08833434463978</c:v>
                </c:pt>
                <c:pt idx="37977">
                  <c:v>84.9142585722</c:v>
                </c:pt>
                <c:pt idx="37978">
                  <c:v>84.73519278891</c:v>
                </c:pt>
                <c:pt idx="37979">
                  <c:v>84.56607678483</c:v>
                </c:pt>
                <c:pt idx="37980">
                  <c:v>84.40691055995998</c:v>
                </c:pt>
                <c:pt idx="37981">
                  <c:v>84.6192577626</c:v>
                </c:pt>
                <c:pt idx="37982">
                  <c:v>84.31139304975002</c:v>
                </c:pt>
                <c:pt idx="37983">
                  <c:v>85.97684086124998</c:v>
                </c:pt>
                <c:pt idx="37984">
                  <c:v>85.81728117450001</c:v>
                </c:pt>
                <c:pt idx="37985">
                  <c:v>85.87891540107</c:v>
                </c:pt>
                <c:pt idx="37986">
                  <c:v>85.74895916631</c:v>
                </c:pt>
                <c:pt idx="37987">
                  <c:v>85.41336445275</c:v>
                </c:pt>
                <c:pt idx="37988">
                  <c:v>85.53402687159</c:v>
                </c:pt>
                <c:pt idx="37989">
                  <c:v>85.35906007001998</c:v>
                </c:pt>
                <c:pt idx="37990">
                  <c:v>84.97458289349974</c:v>
                </c:pt>
                <c:pt idx="37991">
                  <c:v>84.83994398625</c:v>
                </c:pt>
                <c:pt idx="37992">
                  <c:v>84.65046117374978</c:v>
                </c:pt>
                <c:pt idx="37993">
                  <c:v>86.35379055731985</c:v>
                </c:pt>
                <c:pt idx="37994">
                  <c:v>86.00673366975</c:v>
                </c:pt>
                <c:pt idx="37995">
                  <c:v>86.30062970355</c:v>
                </c:pt>
                <c:pt idx="37996">
                  <c:v>85.90891231493985</c:v>
                </c:pt>
                <c:pt idx="37997">
                  <c:v>85.74397487666984</c:v>
                </c:pt>
                <c:pt idx="37998">
                  <c:v>86.02513643132986</c:v>
                </c:pt>
                <c:pt idx="37999">
                  <c:v>85.67929039616978</c:v>
                </c:pt>
                <c:pt idx="38000">
                  <c:v>85.53896045354998</c:v>
                </c:pt>
                <c:pt idx="38001">
                  <c:v>85.38364086008986</c:v>
                </c:pt>
                <c:pt idx="38002">
                  <c:v>85.39222430514</c:v>
                </c:pt>
                <c:pt idx="38003">
                  <c:v>85.41996957693</c:v>
                </c:pt>
                <c:pt idx="38004">
                  <c:v>84.84745617485986</c:v>
                </c:pt>
                <c:pt idx="38005">
                  <c:v>86.71836807926998</c:v>
                </c:pt>
                <c:pt idx="38006">
                  <c:v>86.46719453655001</c:v>
                </c:pt>
                <c:pt idx="38007">
                  <c:v>86.2863581374197</c:v>
                </c:pt>
                <c:pt idx="38008">
                  <c:v>86.19091585617001</c:v>
                </c:pt>
                <c:pt idx="38009">
                  <c:v>85.85434819556973</c:v>
                </c:pt>
                <c:pt idx="38010">
                  <c:v>85.81274596134</c:v>
                </c:pt>
                <c:pt idx="38011">
                  <c:v>85.59619694217002</c:v>
                </c:pt>
                <c:pt idx="38012">
                  <c:v>85.38473022714001</c:v>
                </c:pt>
                <c:pt idx="38136">
                  <c:v>51.21165979136</c:v>
                </c:pt>
                <c:pt idx="38137">
                  <c:v>82.32474428639998</c:v>
                </c:pt>
                <c:pt idx="38138">
                  <c:v>88.70250995512</c:v>
                </c:pt>
                <c:pt idx="38139">
                  <c:v>87.05413785863976</c:v>
                </c:pt>
                <c:pt idx="38140">
                  <c:v>86.73278161634987</c:v>
                </c:pt>
                <c:pt idx="38141">
                  <c:v>88.52095959580002</c:v>
                </c:pt>
                <c:pt idx="38142">
                  <c:v>87.55025314409998</c:v>
                </c:pt>
                <c:pt idx="38143">
                  <c:v>87.24876851639976</c:v>
                </c:pt>
                <c:pt idx="38144">
                  <c:v>86.7314774812</c:v>
                </c:pt>
                <c:pt idx="38145">
                  <c:v>88.29506127247987</c:v>
                </c:pt>
                <c:pt idx="38146">
                  <c:v>87.54070226639998</c:v>
                </c:pt>
                <c:pt idx="38147">
                  <c:v>87.01316630280001</c:v>
                </c:pt>
                <c:pt idx="38148">
                  <c:v>87.29395431856001</c:v>
                </c:pt>
                <c:pt idx="38149">
                  <c:v>87.99215712304</c:v>
                </c:pt>
                <c:pt idx="38150">
                  <c:v>87.46335465028002</c:v>
                </c:pt>
                <c:pt idx="38151">
                  <c:v>86.8678470902</c:v>
                </c:pt>
                <c:pt idx="38152">
                  <c:v>88.40359128736</c:v>
                </c:pt>
                <c:pt idx="38153">
                  <c:v>87.90956737167998</c:v>
                </c:pt>
                <c:pt idx="38154">
                  <c:v>87.21694849243985</c:v>
                </c:pt>
                <c:pt idx="38155">
                  <c:v>86.71895459299998</c:v>
                </c:pt>
                <c:pt idx="38156">
                  <c:v>88.07943247359968</c:v>
                </c:pt>
                <c:pt idx="38157">
                  <c:v>87.97518157791986</c:v>
                </c:pt>
                <c:pt idx="38158">
                  <c:v>87.04751694636</c:v>
                </c:pt>
                <c:pt idx="38159">
                  <c:v>88.86243437923986</c:v>
                </c:pt>
                <c:pt idx="38160">
                  <c:v>88.12054990783986</c:v>
                </c:pt>
                <c:pt idx="38161">
                  <c:v>87.64711423312</c:v>
                </c:pt>
                <c:pt idx="38162">
                  <c:v>86.94997207136002</c:v>
                </c:pt>
                <c:pt idx="38163">
                  <c:v>88.66641012923998</c:v>
                </c:pt>
                <c:pt idx="38164">
                  <c:v>87.66359476968001</c:v>
                </c:pt>
                <c:pt idx="38165">
                  <c:v>87.60891418727998</c:v>
                </c:pt>
                <c:pt idx="38166">
                  <c:v>87.50058334575998</c:v>
                </c:pt>
                <c:pt idx="38167">
                  <c:v>88.47038587923986</c:v>
                </c:pt>
                <c:pt idx="38168">
                  <c:v>87.94422542836</c:v>
                </c:pt>
                <c:pt idx="38169">
                  <c:v>87.41288993728</c:v>
                </c:pt>
                <c:pt idx="38170">
                  <c:v>88.97084818175976</c:v>
                </c:pt>
                <c:pt idx="38171">
                  <c:v>88.39171699432</c:v>
                </c:pt>
                <c:pt idx="38172">
                  <c:v>87.87464568224</c:v>
                </c:pt>
                <c:pt idx="38173">
                  <c:v>87.14466603551998</c:v>
                </c:pt>
                <c:pt idx="38174">
                  <c:v>88.44460476988</c:v>
                </c:pt>
                <c:pt idx="38175">
                  <c:v>87.86685073639985</c:v>
                </c:pt>
                <c:pt idx="38176">
                  <c:v>87.41960280687998</c:v>
                </c:pt>
                <c:pt idx="38177">
                  <c:v>88.717484182</c:v>
                </c:pt>
                <c:pt idx="38178">
                  <c:v>87.72946719695977</c:v>
                </c:pt>
                <c:pt idx="38179">
                  <c:v>87.15309031743968</c:v>
                </c:pt>
                <c:pt idx="38180">
                  <c:v>88.65609141271977</c:v>
                </c:pt>
                <c:pt idx="38181">
                  <c:v>88.26244130663973</c:v>
                </c:pt>
                <c:pt idx="38182">
                  <c:v>87.21998645599998</c:v>
                </c:pt>
                <c:pt idx="38183">
                  <c:v>88.73864114487998</c:v>
                </c:pt>
                <c:pt idx="38184">
                  <c:v>88.14024967836</c:v>
                </c:pt>
                <c:pt idx="38185">
                  <c:v>87.57798940159998</c:v>
                </c:pt>
                <c:pt idx="38186">
                  <c:v>89.06390655615976</c:v>
                </c:pt>
                <c:pt idx="38187">
                  <c:v>88.46927611919995</c:v>
                </c:pt>
                <c:pt idx="38188">
                  <c:v>87.57798940159998</c:v>
                </c:pt>
                <c:pt idx="38189">
                  <c:v>88.92434667835998</c:v>
                </c:pt>
                <c:pt idx="38190">
                  <c:v>88.23378523311995</c:v>
                </c:pt>
                <c:pt idx="38191">
                  <c:v>88.06287498639998</c:v>
                </c:pt>
                <c:pt idx="38192">
                  <c:v>87.50058334575998</c:v>
                </c:pt>
                <c:pt idx="38193">
                  <c:v>88.98634743127998</c:v>
                </c:pt>
                <c:pt idx="38194">
                  <c:v>88.25889923639986</c:v>
                </c:pt>
                <c:pt idx="38195">
                  <c:v>87.67600152659968</c:v>
                </c:pt>
                <c:pt idx="38196">
                  <c:v>89.03782119619987</c:v>
                </c:pt>
                <c:pt idx="38197">
                  <c:v>88.51166074532</c:v>
                </c:pt>
                <c:pt idx="38198">
                  <c:v>87.94940046855998</c:v>
                </c:pt>
                <c:pt idx="38199">
                  <c:v>87.19423551023995</c:v>
                </c:pt>
                <c:pt idx="38200">
                  <c:v>88.38303433551982</c:v>
                </c:pt>
                <c:pt idx="38201">
                  <c:v>87.77577509455968</c:v>
                </c:pt>
                <c:pt idx="38202">
                  <c:v>87.24570611263968</c:v>
                </c:pt>
                <c:pt idx="38203">
                  <c:v>88.57856004639987</c:v>
                </c:pt>
                <c:pt idx="38204">
                  <c:v>88.03306552832</c:v>
                </c:pt>
                <c:pt idx="38205">
                  <c:v>87.5081592512</c:v>
                </c:pt>
                <c:pt idx="38206">
                  <c:v>86.83703851687974</c:v>
                </c:pt>
                <c:pt idx="38207">
                  <c:v>88.20778592192</c:v>
                </c:pt>
                <c:pt idx="38208">
                  <c:v>87.73033107136001</c:v>
                </c:pt>
                <c:pt idx="38209">
                  <c:v>87.0336561596</c:v>
                </c:pt>
                <c:pt idx="38210">
                  <c:v>86.79596041912</c:v>
                </c:pt>
                <c:pt idx="38211">
                  <c:v>87.95554401759979</c:v>
                </c:pt>
                <c:pt idx="38212">
                  <c:v>87.34607976640001</c:v>
                </c:pt>
                <c:pt idx="38213">
                  <c:v>86.78270212319973</c:v>
                </c:pt>
                <c:pt idx="38214">
                  <c:v>88.06820709040001</c:v>
                </c:pt>
                <c:pt idx="38215">
                  <c:v>87.52531930399977</c:v>
                </c:pt>
                <c:pt idx="38216">
                  <c:v>86.94658983800002</c:v>
                </c:pt>
                <c:pt idx="38217">
                  <c:v>88.2474777676</c:v>
                </c:pt>
                <c:pt idx="38218">
                  <c:v>87.47874185939978</c:v>
                </c:pt>
                <c:pt idx="38219">
                  <c:v>86.95756687095</c:v>
                </c:pt>
                <c:pt idx="38220">
                  <c:v>86.61367637439989</c:v>
                </c:pt>
                <c:pt idx="38221">
                  <c:v>87.92994726639998</c:v>
                </c:pt>
                <c:pt idx="38222">
                  <c:v>87.15172218344979</c:v>
                </c:pt>
                <c:pt idx="38223">
                  <c:v>86.6152632888001</c:v>
                </c:pt>
                <c:pt idx="38224">
                  <c:v>87.90790276215</c:v>
                </c:pt>
                <c:pt idx="38225">
                  <c:v>87.38675883854972</c:v>
                </c:pt>
                <c:pt idx="38226">
                  <c:v>86.67184410839984</c:v>
                </c:pt>
                <c:pt idx="38227">
                  <c:v>86.14687198379985</c:v>
                </c:pt>
                <c:pt idx="38228">
                  <c:v>87.67799180729978</c:v>
                </c:pt>
                <c:pt idx="38229">
                  <c:v>86.98788104621998</c:v>
                </c:pt>
                <c:pt idx="38230">
                  <c:v>86.49854752512</c:v>
                </c:pt>
                <c:pt idx="38231">
                  <c:v>87.84416822301</c:v>
                </c:pt>
                <c:pt idx="38232">
                  <c:v>87.31916510832</c:v>
                </c:pt>
                <c:pt idx="38233">
                  <c:v>86.60515434077998</c:v>
                </c:pt>
                <c:pt idx="38234">
                  <c:v>86.07631670580001</c:v>
                </c:pt>
                <c:pt idx="38235">
                  <c:v>87.16164977457002</c:v>
                </c:pt>
                <c:pt idx="38236">
                  <c:v>86.40386990478002</c:v>
                </c:pt>
                <c:pt idx="38237">
                  <c:v>86.3254942656</c:v>
                </c:pt>
                <c:pt idx="38238">
                  <c:v>85.69570496076001</c:v>
                </c:pt>
                <c:pt idx="38239">
                  <c:v>86.88458568603</c:v>
                </c:pt>
                <c:pt idx="38240">
                  <c:v>86.63917967820002</c:v>
                </c:pt>
                <c:pt idx="38241">
                  <c:v>85.96364192948998</c:v>
                </c:pt>
                <c:pt idx="38242">
                  <c:v>85.7312332974</c:v>
                </c:pt>
                <c:pt idx="38243">
                  <c:v>86.69868677925001</c:v>
                </c:pt>
                <c:pt idx="38244">
                  <c:v>86.24943118935</c:v>
                </c:pt>
                <c:pt idx="38245">
                  <c:v>85.7698835331</c:v>
                </c:pt>
                <c:pt idx="38246">
                  <c:v>85.34082265409998</c:v>
                </c:pt>
                <c:pt idx="38247">
                  <c:v>77.22215176652979</c:v>
                </c:pt>
                <c:pt idx="38310">
                  <c:v>82.29562181204001</c:v>
                </c:pt>
                <c:pt idx="38311">
                  <c:v>93.46100773338001</c:v>
                </c:pt>
                <c:pt idx="38312">
                  <c:v>100.94683653136</c:v>
                </c:pt>
                <c:pt idx="38313">
                  <c:v>107.88447399936</c:v>
                </c:pt>
                <c:pt idx="38314">
                  <c:v>110.68371441848</c:v>
                </c:pt>
                <c:pt idx="38315">
                  <c:v>110.05813921956</c:v>
                </c:pt>
                <c:pt idx="38316">
                  <c:v>109.00241098552</c:v>
                </c:pt>
                <c:pt idx="38317">
                  <c:v>110.04386999632</c:v>
                </c:pt>
                <c:pt idx="38318">
                  <c:v>108.70345786452</c:v>
                </c:pt>
                <c:pt idx="38319">
                  <c:v>108.2711849396</c:v>
                </c:pt>
                <c:pt idx="38320">
                  <c:v>108.46676196688</c:v>
                </c:pt>
                <c:pt idx="38321">
                  <c:v>109.7756738948</c:v>
                </c:pt>
                <c:pt idx="38322">
                  <c:v>108.9884315368</c:v>
                </c:pt>
                <c:pt idx="38323">
                  <c:v>108.2587827868</c:v>
                </c:pt>
                <c:pt idx="38324">
                  <c:v>109.5967069184</c:v>
                </c:pt>
                <c:pt idx="38325">
                  <c:v>108.6015345724</c:v>
                </c:pt>
                <c:pt idx="38326">
                  <c:v>104.79126198023</c:v>
                </c:pt>
                <c:pt idx="38327">
                  <c:v>102.133176633</c:v>
                </c:pt>
                <c:pt idx="38328">
                  <c:v>100.26106809372</c:v>
                </c:pt>
                <c:pt idx="38329">
                  <c:v>100.20554637498</c:v>
                </c:pt>
                <c:pt idx="38330">
                  <c:v>103.99823159236</c:v>
                </c:pt>
                <c:pt idx="38331">
                  <c:v>102.43253923483</c:v>
                </c:pt>
                <c:pt idx="38332">
                  <c:v>101.51657447112</c:v>
                </c:pt>
                <c:pt idx="38333">
                  <c:v>102.1296278949</c:v>
                </c:pt>
                <c:pt idx="38334">
                  <c:v>101.98850688708</c:v>
                </c:pt>
                <c:pt idx="38335">
                  <c:v>104.14299273777</c:v>
                </c:pt>
                <c:pt idx="38336">
                  <c:v>101.68922830801</c:v>
                </c:pt>
                <c:pt idx="38337">
                  <c:v>103.20188774455</c:v>
                </c:pt>
                <c:pt idx="38338">
                  <c:v>100.47460040226</c:v>
                </c:pt>
                <c:pt idx="38339">
                  <c:v>97.55912519369987</c:v>
                </c:pt>
                <c:pt idx="38340">
                  <c:v>98.79956976396</c:v>
                </c:pt>
                <c:pt idx="38341">
                  <c:v>99.60784863479979</c:v>
                </c:pt>
                <c:pt idx="38342">
                  <c:v>98.98351249446</c:v>
                </c:pt>
                <c:pt idx="38343">
                  <c:v>100.04793826908</c:v>
                </c:pt>
                <c:pt idx="38344">
                  <c:v>98.52121454940002</c:v>
                </c:pt>
                <c:pt idx="38345">
                  <c:v>96.01286719048974</c:v>
                </c:pt>
                <c:pt idx="38346">
                  <c:v>97.55252190514002</c:v>
                </c:pt>
                <c:pt idx="38347">
                  <c:v>96.24754885874998</c:v>
                </c:pt>
                <c:pt idx="38348">
                  <c:v>95.61749736374998</c:v>
                </c:pt>
                <c:pt idx="38349">
                  <c:v>95.02678133124979</c:v>
                </c:pt>
                <c:pt idx="38350">
                  <c:v>95.95565069904</c:v>
                </c:pt>
                <c:pt idx="38351">
                  <c:v>97.0024529991</c:v>
                </c:pt>
                <c:pt idx="38352">
                  <c:v>93.23473805297976</c:v>
                </c:pt>
                <c:pt idx="38353">
                  <c:v>94.80233245645955</c:v>
                </c:pt>
                <c:pt idx="38354">
                  <c:v>93.76423164655</c:v>
                </c:pt>
                <c:pt idx="38355">
                  <c:v>93.08187307229987</c:v>
                </c:pt>
                <c:pt idx="38356">
                  <c:v>94.43006238869998</c:v>
                </c:pt>
                <c:pt idx="38357">
                  <c:v>93.72020203714995</c:v>
                </c:pt>
                <c:pt idx="38358">
                  <c:v>94.14390338474998</c:v>
                </c:pt>
                <c:pt idx="38359">
                  <c:v>94.47561991443995</c:v>
                </c:pt>
                <c:pt idx="38360">
                  <c:v>93.32958463746979</c:v>
                </c:pt>
                <c:pt idx="38361">
                  <c:v>94.89230637309974</c:v>
                </c:pt>
                <c:pt idx="38362">
                  <c:v>93.79988176183998</c:v>
                </c:pt>
                <c:pt idx="38363">
                  <c:v>93.32410992550998</c:v>
                </c:pt>
                <c:pt idx="38364">
                  <c:v>94.83726936135</c:v>
                </c:pt>
                <c:pt idx="38365">
                  <c:v>94.10539420509987</c:v>
                </c:pt>
                <c:pt idx="38366">
                  <c:v>93.66488539445976</c:v>
                </c:pt>
                <c:pt idx="38367">
                  <c:v>95.57943676215973</c:v>
                </c:pt>
                <c:pt idx="38368">
                  <c:v>95.78203713649957</c:v>
                </c:pt>
                <c:pt idx="38369">
                  <c:v>94.83172794175</c:v>
                </c:pt>
                <c:pt idx="38370">
                  <c:v>96.7950066093101</c:v>
                </c:pt>
                <c:pt idx="38371">
                  <c:v>98.27070590741984</c:v>
                </c:pt>
                <c:pt idx="38372">
                  <c:v>97.30904111885972</c:v>
                </c:pt>
                <c:pt idx="38373">
                  <c:v>97.10900888337986</c:v>
                </c:pt>
                <c:pt idx="38374">
                  <c:v>97.2703576614</c:v>
                </c:pt>
                <c:pt idx="38375">
                  <c:v>96.39384257449974</c:v>
                </c:pt>
                <c:pt idx="38376">
                  <c:v>97.35575584883979</c:v>
                </c:pt>
                <c:pt idx="38377">
                  <c:v>94.47459666346</c:v>
                </c:pt>
                <c:pt idx="38378">
                  <c:v>96.22026848338</c:v>
                </c:pt>
                <c:pt idx="38379">
                  <c:v>95.29031745794998</c:v>
                </c:pt>
                <c:pt idx="38380">
                  <c:v>94.33579121017976</c:v>
                </c:pt>
                <c:pt idx="38381">
                  <c:v>97.70759099547</c:v>
                </c:pt>
                <c:pt idx="38382">
                  <c:v>98.23620794784</c:v>
                </c:pt>
                <c:pt idx="38383">
                  <c:v>99.20380251419977</c:v>
                </c:pt>
                <c:pt idx="38384">
                  <c:v>98.9030636427</c:v>
                </c:pt>
                <c:pt idx="38385">
                  <c:v>101.14233821922</c:v>
                </c:pt>
                <c:pt idx="38386">
                  <c:v>101.06945181006</c:v>
                </c:pt>
                <c:pt idx="38387">
                  <c:v>100.218885873</c:v>
                </c:pt>
                <c:pt idx="38388">
                  <c:v>96.96417233612979</c:v>
                </c:pt>
                <c:pt idx="38389">
                  <c:v>95.22325230983</c:v>
                </c:pt>
                <c:pt idx="38390">
                  <c:v>96.35334767497987</c:v>
                </c:pt>
                <c:pt idx="38391">
                  <c:v>93.53145557166998</c:v>
                </c:pt>
                <c:pt idx="38392">
                  <c:v>93.47187572049984</c:v>
                </c:pt>
                <c:pt idx="38393">
                  <c:v>94.56211775974998</c:v>
                </c:pt>
                <c:pt idx="38394">
                  <c:v>93.63156173740984</c:v>
                </c:pt>
                <c:pt idx="38395">
                  <c:v>92.06368471299986</c:v>
                </c:pt>
                <c:pt idx="38396">
                  <c:v>93.14776533574998</c:v>
                </c:pt>
                <c:pt idx="38397">
                  <c:v>92.68942319489986</c:v>
                </c:pt>
                <c:pt idx="38398">
                  <c:v>93.24498604322</c:v>
                </c:pt>
                <c:pt idx="38399">
                  <c:v>94.54731113801998</c:v>
                </c:pt>
                <c:pt idx="38400">
                  <c:v>94.32629301648973</c:v>
                </c:pt>
                <c:pt idx="38401">
                  <c:v>96.02482121339995</c:v>
                </c:pt>
                <c:pt idx="38402">
                  <c:v>95.32929071234987</c:v>
                </c:pt>
                <c:pt idx="38403">
                  <c:v>95.98996381514</c:v>
                </c:pt>
                <c:pt idx="38404">
                  <c:v>96.96340397997</c:v>
                </c:pt>
                <c:pt idx="38405">
                  <c:v>94.88025149569998</c:v>
                </c:pt>
                <c:pt idx="38406">
                  <c:v>93.3845264512</c:v>
                </c:pt>
                <c:pt idx="38407">
                  <c:v>93.87903596994998</c:v>
                </c:pt>
                <c:pt idx="38408">
                  <c:v>92.25427752982995</c:v>
                </c:pt>
                <c:pt idx="38409">
                  <c:v>91.3422999674</c:v>
                </c:pt>
                <c:pt idx="38410">
                  <c:v>92.58529286735985</c:v>
                </c:pt>
                <c:pt idx="38411">
                  <c:v>91.83949055557001</c:v>
                </c:pt>
                <c:pt idx="38412">
                  <c:v>93.05547329998986</c:v>
                </c:pt>
                <c:pt idx="38413">
                  <c:v>92.50885603572976</c:v>
                </c:pt>
                <c:pt idx="38414">
                  <c:v>91.77759327440998</c:v>
                </c:pt>
                <c:pt idx="38415">
                  <c:v>92.77446253334998</c:v>
                </c:pt>
                <c:pt idx="38416">
                  <c:v>91.20187676147998</c:v>
                </c:pt>
                <c:pt idx="38417">
                  <c:v>92.78272764227998</c:v>
                </c:pt>
                <c:pt idx="38418">
                  <c:v>92.60637310635971</c:v>
                </c:pt>
                <c:pt idx="38419">
                  <c:v>92.97272688836998</c:v>
                </c:pt>
                <c:pt idx="38420">
                  <c:v>93.74238240850985</c:v>
                </c:pt>
                <c:pt idx="38421">
                  <c:v>92.93891131051987</c:v>
                </c:pt>
                <c:pt idx="38422">
                  <c:v>93.91325073945998</c:v>
                </c:pt>
                <c:pt idx="38423">
                  <c:v>92.08908082867985</c:v>
                </c:pt>
                <c:pt idx="38485">
                  <c:v>66.39367514623986</c:v>
                </c:pt>
                <c:pt idx="38486">
                  <c:v>73.96210380357</c:v>
                </c:pt>
                <c:pt idx="38487">
                  <c:v>78.01890703299979</c:v>
                </c:pt>
                <c:pt idx="38488">
                  <c:v>81.33899042830998</c:v>
                </c:pt>
                <c:pt idx="38489">
                  <c:v>82.85893668701998</c:v>
                </c:pt>
                <c:pt idx="38490">
                  <c:v>82.8620006676</c:v>
                </c:pt>
                <c:pt idx="38491">
                  <c:v>83.8252237944</c:v>
                </c:pt>
                <c:pt idx="38492">
                  <c:v>86.82572730779968</c:v>
                </c:pt>
                <c:pt idx="38493">
                  <c:v>85.593663705</c:v>
                </c:pt>
                <c:pt idx="38494">
                  <c:v>89.35436189789976</c:v>
                </c:pt>
                <c:pt idx="38495">
                  <c:v>94.71461761941</c:v>
                </c:pt>
                <c:pt idx="38496">
                  <c:v>92.21174232481</c:v>
                </c:pt>
                <c:pt idx="38497">
                  <c:v>91.76014829959998</c:v>
                </c:pt>
                <c:pt idx="38498">
                  <c:v>88.58457048715998</c:v>
                </c:pt>
                <c:pt idx="38499">
                  <c:v>87.68410012439998</c:v>
                </c:pt>
                <c:pt idx="38500">
                  <c:v>86.19326939919</c:v>
                </c:pt>
                <c:pt idx="38501">
                  <c:v>86.14571439176987</c:v>
                </c:pt>
                <c:pt idx="38502">
                  <c:v>83.22356343257998</c:v>
                </c:pt>
                <c:pt idx="38503">
                  <c:v>83.97766670318998</c:v>
                </c:pt>
                <c:pt idx="38504">
                  <c:v>82.04783510705984</c:v>
                </c:pt>
                <c:pt idx="38505">
                  <c:v>82.72945589629984</c:v>
                </c:pt>
                <c:pt idx="38506">
                  <c:v>81.25475435011998</c:v>
                </c:pt>
                <c:pt idx="38507">
                  <c:v>81.72523500667985</c:v>
                </c:pt>
                <c:pt idx="38508">
                  <c:v>77.45680016341987</c:v>
                </c:pt>
                <c:pt idx="38509">
                  <c:v>71.96162333408</c:v>
                </c:pt>
                <c:pt idx="38510">
                  <c:v>76.22938553453976</c:v>
                </c:pt>
                <c:pt idx="38511">
                  <c:v>78.66793321011998</c:v>
                </c:pt>
                <c:pt idx="38512">
                  <c:v>77.21253821937998</c:v>
                </c:pt>
                <c:pt idx="38513">
                  <c:v>77.47391725333998</c:v>
                </c:pt>
                <c:pt idx="38514">
                  <c:v>76.90168813631998</c:v>
                </c:pt>
                <c:pt idx="38515">
                  <c:v>75.70663410109998</c:v>
                </c:pt>
                <c:pt idx="38516">
                  <c:v>76.24543034595001</c:v>
                </c:pt>
                <c:pt idx="38517">
                  <c:v>76.65279080026973</c:v>
                </c:pt>
                <c:pt idx="38518">
                  <c:v>75.42860135299976</c:v>
                </c:pt>
                <c:pt idx="38519">
                  <c:v>74.98209886727987</c:v>
                </c:pt>
                <c:pt idx="38520">
                  <c:v>75.44185235982998</c:v>
                </c:pt>
                <c:pt idx="38521">
                  <c:v>75.40364558116</c:v>
                </c:pt>
                <c:pt idx="38522">
                  <c:v>75.86598364114</c:v>
                </c:pt>
                <c:pt idx="38523">
                  <c:v>74.77432953098</c:v>
                </c:pt>
                <c:pt idx="38524">
                  <c:v>75.89709267346987</c:v>
                </c:pt>
                <c:pt idx="38525">
                  <c:v>74.69474285506976</c:v>
                </c:pt>
                <c:pt idx="38526">
                  <c:v>75.72704898822998</c:v>
                </c:pt>
                <c:pt idx="38527">
                  <c:v>74.73895767502</c:v>
                </c:pt>
                <c:pt idx="38528">
                  <c:v>75.07053305157987</c:v>
                </c:pt>
                <c:pt idx="38529">
                  <c:v>74.50022599305002</c:v>
                </c:pt>
                <c:pt idx="38530">
                  <c:v>74.32629797474998</c:v>
                </c:pt>
                <c:pt idx="38531">
                  <c:v>74.25559544715</c:v>
                </c:pt>
                <c:pt idx="38532">
                  <c:v>75.11484141225976</c:v>
                </c:pt>
                <c:pt idx="38533">
                  <c:v>74.04830003800001</c:v>
                </c:pt>
                <c:pt idx="38534">
                  <c:v>75.14895219303978</c:v>
                </c:pt>
                <c:pt idx="38535">
                  <c:v>74.47136686292986</c:v>
                </c:pt>
                <c:pt idx="38536">
                  <c:v>74.72490651945976</c:v>
                </c:pt>
                <c:pt idx="38537">
                  <c:v>74.45371302295995</c:v>
                </c:pt>
                <c:pt idx="38538">
                  <c:v>73.76059358195</c:v>
                </c:pt>
                <c:pt idx="38539">
                  <c:v>74.85168963735998</c:v>
                </c:pt>
                <c:pt idx="38540">
                  <c:v>74.10853324816</c:v>
                </c:pt>
                <c:pt idx="38541">
                  <c:v>74.85168963735998</c:v>
                </c:pt>
                <c:pt idx="38542">
                  <c:v>73.89136683428985</c:v>
                </c:pt>
                <c:pt idx="38543">
                  <c:v>74.91290169616998</c:v>
                </c:pt>
                <c:pt idx="38544">
                  <c:v>74.18720788735995</c:v>
                </c:pt>
                <c:pt idx="38545">
                  <c:v>74.98283175553979</c:v>
                </c:pt>
                <c:pt idx="38546">
                  <c:v>74.27465368566</c:v>
                </c:pt>
                <c:pt idx="38547">
                  <c:v>74.92013938994</c:v>
                </c:pt>
                <c:pt idx="38548">
                  <c:v>74.39266564445998</c:v>
                </c:pt>
                <c:pt idx="38549">
                  <c:v>75.45675930910002</c:v>
                </c:pt>
                <c:pt idx="38550">
                  <c:v>74.75535850964982</c:v>
                </c:pt>
                <c:pt idx="38551">
                  <c:v>75.64088534833998</c:v>
                </c:pt>
                <c:pt idx="38552">
                  <c:v>74.62435714104988</c:v>
                </c:pt>
                <c:pt idx="38553">
                  <c:v>74.09777693551995</c:v>
                </c:pt>
                <c:pt idx="38554">
                  <c:v>75.00524004089998</c:v>
                </c:pt>
                <c:pt idx="38555">
                  <c:v>74.12602240781995</c:v>
                </c:pt>
                <c:pt idx="38556">
                  <c:v>75.0396582348</c:v>
                </c:pt>
                <c:pt idx="38557">
                  <c:v>74.60630917388973</c:v>
                </c:pt>
                <c:pt idx="38558">
                  <c:v>75.34130637002986</c:v>
                </c:pt>
                <c:pt idx="38559">
                  <c:v>74.89563866953998</c:v>
                </c:pt>
                <c:pt idx="38560">
                  <c:v>74.03857660951998</c:v>
                </c:pt>
                <c:pt idx="38561">
                  <c:v>75.16742981344987</c:v>
                </c:pt>
                <c:pt idx="38562">
                  <c:v>74.32273558508973</c:v>
                </c:pt>
                <c:pt idx="38563">
                  <c:v>75.47429766084</c:v>
                </c:pt>
                <c:pt idx="38564">
                  <c:v>74.61125356094</c:v>
                </c:pt>
                <c:pt idx="38565">
                  <c:v>74.09777693551995</c:v>
                </c:pt>
                <c:pt idx="38566">
                  <c:v>75.00084212594987</c:v>
                </c:pt>
                <c:pt idx="38567">
                  <c:v>74.54739717369979</c:v>
                </c:pt>
                <c:pt idx="38568">
                  <c:v>75.29894079746984</c:v>
                </c:pt>
                <c:pt idx="38569">
                  <c:v>74.44077412315985</c:v>
                </c:pt>
                <c:pt idx="38570">
                  <c:v>75.60583529888973</c:v>
                </c:pt>
                <c:pt idx="38571">
                  <c:v>74.93071537301998</c:v>
                </c:pt>
                <c:pt idx="38572">
                  <c:v>74.34328720585</c:v>
                </c:pt>
                <c:pt idx="38573">
                  <c:v>75.27703118480987</c:v>
                </c:pt>
                <c:pt idx="38574">
                  <c:v>74.85512573296984</c:v>
                </c:pt>
                <c:pt idx="38575">
                  <c:v>75.40249184956987</c:v>
                </c:pt>
                <c:pt idx="38576">
                  <c:v>74.74239567912</c:v>
                </c:pt>
                <c:pt idx="38577">
                  <c:v>74.26876253796976</c:v>
                </c:pt>
                <c:pt idx="38578">
                  <c:v>75.41343669849</c:v>
                </c:pt>
                <c:pt idx="38579">
                  <c:v>74.56686120949</c:v>
                </c:pt>
                <c:pt idx="38580">
                  <c:v>75.32381721036984</c:v>
                </c:pt>
                <c:pt idx="38581">
                  <c:v>75.09253084574998</c:v>
                </c:pt>
                <c:pt idx="38582">
                  <c:v>74.28190297475986</c:v>
                </c:pt>
                <c:pt idx="38583">
                  <c:v>75.28142909976</c:v>
                </c:pt>
                <c:pt idx="38584">
                  <c:v>74.90347811407977</c:v>
                </c:pt>
                <c:pt idx="38585">
                  <c:v>74.10217485046972</c:v>
                </c:pt>
                <c:pt idx="38586">
                  <c:v>75.11044349731</c:v>
                </c:pt>
                <c:pt idx="38587">
                  <c:v>74.72324588310998</c:v>
                </c:pt>
                <c:pt idx="38588">
                  <c:v>75.27573531093968</c:v>
                </c:pt>
                <c:pt idx="38589">
                  <c:v>74.86933114192976</c:v>
                </c:pt>
                <c:pt idx="38590">
                  <c:v>74.33888929089986</c:v>
                </c:pt>
                <c:pt idx="38591">
                  <c:v>75.59366892945998</c:v>
                </c:pt>
                <c:pt idx="38592">
                  <c:v>75.00459312664998</c:v>
                </c:pt>
                <c:pt idx="38593">
                  <c:v>74.28190297475986</c:v>
                </c:pt>
                <c:pt idx="38594">
                  <c:v>75.53652277644001</c:v>
                </c:pt>
                <c:pt idx="38595">
                  <c:v>74.98700558283002</c:v>
                </c:pt>
                <c:pt idx="38596">
                  <c:v>74.26876253796976</c:v>
                </c:pt>
                <c:pt idx="38597">
                  <c:v>75.14459319275987</c:v>
                </c:pt>
                <c:pt idx="38598">
                  <c:v>74.63310172087998</c:v>
                </c:pt>
                <c:pt idx="38599">
                  <c:v>74.52101585796987</c:v>
                </c:pt>
                <c:pt idx="38600">
                  <c:v>75.58049163599</c:v>
                </c:pt>
                <c:pt idx="38601">
                  <c:v>75.01779714890998</c:v>
                </c:pt>
                <c:pt idx="38602">
                  <c:v>74.46386970495</c:v>
                </c:pt>
                <c:pt idx="38603">
                  <c:v>75.51455171105998</c:v>
                </c:pt>
                <c:pt idx="38604">
                  <c:v>74.76412768552</c:v>
                </c:pt>
                <c:pt idx="38605">
                  <c:v>74.28190297475986</c:v>
                </c:pt>
                <c:pt idx="38606">
                  <c:v>75.58928540789998</c:v>
                </c:pt>
                <c:pt idx="38607">
                  <c:v>75.03535796394</c:v>
                </c:pt>
                <c:pt idx="38608">
                  <c:v>74.35642764264</c:v>
                </c:pt>
                <c:pt idx="38609">
                  <c:v>75.66840262630001</c:v>
                </c:pt>
                <c:pt idx="38610">
                  <c:v>75.1760583144996</c:v>
                </c:pt>
                <c:pt idx="38611">
                  <c:v>74.27901268594</c:v>
                </c:pt>
                <c:pt idx="38612">
                  <c:v>75.79589895459976</c:v>
                </c:pt>
                <c:pt idx="38613">
                  <c:v>75.23320446752</c:v>
                </c:pt>
                <c:pt idx="38614">
                  <c:v>74.67927702355968</c:v>
                </c:pt>
                <c:pt idx="38615">
                  <c:v>75.53568189192985</c:v>
                </c:pt>
                <c:pt idx="38616">
                  <c:v>75.01400921676998</c:v>
                </c:pt>
                <c:pt idx="38617">
                  <c:v>74.51861741519002</c:v>
                </c:pt>
                <c:pt idx="38618">
                  <c:v>75.82228027032987</c:v>
                </c:pt>
                <c:pt idx="38619">
                  <c:v>75.07536679382973</c:v>
                </c:pt>
                <c:pt idx="38620">
                  <c:v>74.72324588310998</c:v>
                </c:pt>
                <c:pt idx="38621">
                  <c:v>76.01232146274998</c:v>
                </c:pt>
                <c:pt idx="38622">
                  <c:v>75.27276307671985</c:v>
                </c:pt>
                <c:pt idx="38623">
                  <c:v>75.15449634761985</c:v>
                </c:pt>
                <c:pt idx="38624">
                  <c:v>75.68599017011979</c:v>
                </c:pt>
                <c:pt idx="38625">
                  <c:v>75.0841359697</c:v>
                </c:pt>
                <c:pt idx="38626">
                  <c:v>74.52301533013987</c:v>
                </c:pt>
                <c:pt idx="38627">
                  <c:v>74.08463649872998</c:v>
                </c:pt>
                <c:pt idx="38628">
                  <c:v>75.42664072074998</c:v>
                </c:pt>
                <c:pt idx="38629">
                  <c:v>74.74221807285987</c:v>
                </c:pt>
                <c:pt idx="38630">
                  <c:v>74.50783856449976</c:v>
                </c:pt>
                <c:pt idx="38631">
                  <c:v>75.19267509218976</c:v>
                </c:pt>
                <c:pt idx="38632">
                  <c:v>75.16285429223987</c:v>
                </c:pt>
                <c:pt idx="38633">
                  <c:v>74.52301533013987</c:v>
                </c:pt>
                <c:pt idx="38634">
                  <c:v>74.31001878971</c:v>
                </c:pt>
                <c:pt idx="38635">
                  <c:v>75.25072365720002</c:v>
                </c:pt>
                <c:pt idx="38636">
                  <c:v>74.82548526257978</c:v>
                </c:pt>
                <c:pt idx="38637">
                  <c:v>74.20033804673976</c:v>
                </c:pt>
                <c:pt idx="38638">
                  <c:v>75.44361887231002</c:v>
                </c:pt>
                <c:pt idx="38639">
                  <c:v>74.71616193962998</c:v>
                </c:pt>
                <c:pt idx="38640">
                  <c:v>74.41341395878</c:v>
                </c:pt>
                <c:pt idx="38641">
                  <c:v>75.72557550810986</c:v>
                </c:pt>
                <c:pt idx="38642">
                  <c:v>75.02277839263954</c:v>
                </c:pt>
                <c:pt idx="38643">
                  <c:v>74.31399100525998</c:v>
                </c:pt>
                <c:pt idx="38644">
                  <c:v>73.86809717173976</c:v>
                </c:pt>
                <c:pt idx="38645">
                  <c:v>75.16742981344987</c:v>
                </c:pt>
                <c:pt idx="38646">
                  <c:v>74.4626222831</c:v>
                </c:pt>
                <c:pt idx="38647">
                  <c:v>73.79982025674998</c:v>
                </c:pt>
                <c:pt idx="38648">
                  <c:v>75.34718459177</c:v>
                </c:pt>
                <c:pt idx="38649">
                  <c:v>74.86933114192976</c:v>
                </c:pt>
                <c:pt idx="38650">
                  <c:v>74.10853324816</c:v>
                </c:pt>
                <c:pt idx="38651">
                  <c:v>75.26260515155984</c:v>
                </c:pt>
                <c:pt idx="38652">
                  <c:v>75.04908592025002</c:v>
                </c:pt>
                <c:pt idx="38653">
                  <c:v>74.20957998135</c:v>
                </c:pt>
                <c:pt idx="38654">
                  <c:v>74.01672844957998</c:v>
                </c:pt>
                <c:pt idx="38655">
                  <c:v>75.40417090791</c:v>
                </c:pt>
                <c:pt idx="38656">
                  <c:v>74.97893251328968</c:v>
                </c:pt>
                <c:pt idx="38657">
                  <c:v>74.56686120949</c:v>
                </c:pt>
                <c:pt idx="38658">
                  <c:v>73.76494032158998</c:v>
                </c:pt>
                <c:pt idx="38659">
                  <c:v>74.93757935751998</c:v>
                </c:pt>
                <c:pt idx="38660">
                  <c:v>74.74678125866987</c:v>
                </c:pt>
                <c:pt idx="38661">
                  <c:v>74.3445837450301</c:v>
                </c:pt>
                <c:pt idx="38662">
                  <c:v>75.03154756850998</c:v>
                </c:pt>
                <c:pt idx="38663">
                  <c:v>74.84168604034</c:v>
                </c:pt>
                <c:pt idx="38664">
                  <c:v>74.63748730042971</c:v>
                </c:pt>
                <c:pt idx="38665">
                  <c:v>74.23093078651</c:v>
                </c:pt>
                <c:pt idx="38666">
                  <c:v>73.924923651</c:v>
                </c:pt>
                <c:pt idx="38667">
                  <c:v>75.00032091519998</c:v>
                </c:pt>
                <c:pt idx="38668">
                  <c:v>74.36651318505998</c:v>
                </c:pt>
                <c:pt idx="38669">
                  <c:v>74.2178272064</c:v>
                </c:pt>
                <c:pt idx="38670">
                  <c:v>73.86520688291998</c:v>
                </c:pt>
                <c:pt idx="38671">
                  <c:v>59.99844481857</c:v>
                </c:pt>
                <c:pt idx="38776">
                  <c:v>74.60883200224973</c:v>
                </c:pt>
                <c:pt idx="38777">
                  <c:v>75.51700411458982</c:v>
                </c:pt>
                <c:pt idx="38778">
                  <c:v>75.29703970945</c:v>
                </c:pt>
                <c:pt idx="38779">
                  <c:v>76.51612706555</c:v>
                </c:pt>
                <c:pt idx="38780">
                  <c:v>76.07282992325995</c:v>
                </c:pt>
                <c:pt idx="38781">
                  <c:v>75.65168820450984</c:v>
                </c:pt>
                <c:pt idx="38782">
                  <c:v>75.57256951865978</c:v>
                </c:pt>
                <c:pt idx="38783">
                  <c:v>76.44076628183</c:v>
                </c:pt>
                <c:pt idx="38784">
                  <c:v>76.10601779936998</c:v>
                </c:pt>
                <c:pt idx="38785">
                  <c:v>75.91535738582998</c:v>
                </c:pt>
                <c:pt idx="38786">
                  <c:v>77.16793068527</c:v>
                </c:pt>
                <c:pt idx="38787">
                  <c:v>76.89804005149979</c:v>
                </c:pt>
                <c:pt idx="38788">
                  <c:v>76.37060922005</c:v>
                </c:pt>
                <c:pt idx="38789">
                  <c:v>75.99958403785</c:v>
                </c:pt>
                <c:pt idx="38790">
                  <c:v>77.15731197049978</c:v>
                </c:pt>
                <c:pt idx="38791">
                  <c:v>76.84511824846001</c:v>
                </c:pt>
                <c:pt idx="38792">
                  <c:v>76.40139939344001</c:v>
                </c:pt>
                <c:pt idx="38793">
                  <c:v>76.30727060550002</c:v>
                </c:pt>
                <c:pt idx="38794">
                  <c:v>76.97960741130998</c:v>
                </c:pt>
                <c:pt idx="38795">
                  <c:v>76.92873354513</c:v>
                </c:pt>
                <c:pt idx="38796">
                  <c:v>76.42848938784998</c:v>
                </c:pt>
                <c:pt idx="38797">
                  <c:v>77.63180456766995</c:v>
                </c:pt>
                <c:pt idx="38798">
                  <c:v>77.15857841756961</c:v>
                </c:pt>
                <c:pt idx="38799">
                  <c:v>76.94430555181</c:v>
                </c:pt>
                <c:pt idx="38800">
                  <c:v>76.53306642267998</c:v>
                </c:pt>
                <c:pt idx="38801">
                  <c:v>77.94209240657995</c:v>
                </c:pt>
                <c:pt idx="38802">
                  <c:v>77.47989448194</c:v>
                </c:pt>
                <c:pt idx="38803">
                  <c:v>77.03579765627985</c:v>
                </c:pt>
                <c:pt idx="38804">
                  <c:v>78.21851299419998</c:v>
                </c:pt>
                <c:pt idx="38805">
                  <c:v>77.953659584</c:v>
                </c:pt>
                <c:pt idx="38806">
                  <c:v>77.71356451482</c:v>
                </c:pt>
                <c:pt idx="38807">
                  <c:v>77.2579717598</c:v>
                </c:pt>
                <c:pt idx="38808">
                  <c:v>78.36962694626</c:v>
                </c:pt>
                <c:pt idx="38809">
                  <c:v>78.11517457669973</c:v>
                </c:pt>
                <c:pt idx="38810">
                  <c:v>77.81699559321998</c:v>
                </c:pt>
                <c:pt idx="38811">
                  <c:v>79.0629012457</c:v>
                </c:pt>
                <c:pt idx="38812">
                  <c:v>78.79747869439998</c:v>
                </c:pt>
                <c:pt idx="38813">
                  <c:v>78.53871050480001</c:v>
                </c:pt>
                <c:pt idx="38814">
                  <c:v>78.29127467645998</c:v>
                </c:pt>
                <c:pt idx="38815">
                  <c:v>79.30315831419979</c:v>
                </c:pt>
                <c:pt idx="38816">
                  <c:v>79.05779165783987</c:v>
                </c:pt>
                <c:pt idx="38817">
                  <c:v>78.62836471767974</c:v>
                </c:pt>
                <c:pt idx="38818">
                  <c:v>78.24048797832</c:v>
                </c:pt>
                <c:pt idx="38819">
                  <c:v>79.64332002572</c:v>
                </c:pt>
                <c:pt idx="38820">
                  <c:v>79.36741230287987</c:v>
                </c:pt>
                <c:pt idx="38821">
                  <c:v>78.91712692596</c:v>
                </c:pt>
                <c:pt idx="38822">
                  <c:v>80.62786838349976</c:v>
                </c:pt>
                <c:pt idx="38823">
                  <c:v>85.62279601574974</c:v>
                </c:pt>
                <c:pt idx="38824">
                  <c:v>95.93052809259987</c:v>
                </c:pt>
                <c:pt idx="38825">
                  <c:v>100.29183985518</c:v>
                </c:pt>
                <c:pt idx="38826">
                  <c:v>101.16436051866</c:v>
                </c:pt>
                <c:pt idx="38827">
                  <c:v>101.69649049872</c:v>
                </c:pt>
                <c:pt idx="38828">
                  <c:v>103.98774242542</c:v>
                </c:pt>
                <c:pt idx="38829">
                  <c:v>106.58823654896</c:v>
                </c:pt>
                <c:pt idx="38830">
                  <c:v>107.48962929712</c:v>
                </c:pt>
                <c:pt idx="38831">
                  <c:v>102.29297467884</c:v>
                </c:pt>
                <c:pt idx="38832">
                  <c:v>98.60041762619986</c:v>
                </c:pt>
                <c:pt idx="38833">
                  <c:v>95.51073626534</c:v>
                </c:pt>
                <c:pt idx="38834">
                  <c:v>96.62097779029978</c:v>
                </c:pt>
                <c:pt idx="38835">
                  <c:v>95.66117351506998</c:v>
                </c:pt>
                <c:pt idx="38836">
                  <c:v>95.35072764854998</c:v>
                </c:pt>
                <c:pt idx="38837">
                  <c:v>95.22366387225</c:v>
                </c:pt>
                <c:pt idx="38838">
                  <c:v>96.50312693482998</c:v>
                </c:pt>
                <c:pt idx="38839">
                  <c:v>96.33389013896976</c:v>
                </c:pt>
                <c:pt idx="38840">
                  <c:v>96.04674050071</c:v>
                </c:pt>
                <c:pt idx="38841">
                  <c:v>95.94834625474</c:v>
                </c:pt>
                <c:pt idx="38842">
                  <c:v>98.35976468682</c:v>
                </c:pt>
                <c:pt idx="38843">
                  <c:v>99.89376506556</c:v>
                </c:pt>
                <c:pt idx="38844">
                  <c:v>101.39147705412</c:v>
                </c:pt>
                <c:pt idx="38845">
                  <c:v>104.50944446222</c:v>
                </c:pt>
                <c:pt idx="38846">
                  <c:v>104.55819648498</c:v>
                </c:pt>
                <c:pt idx="38847">
                  <c:v>107.38703043184</c:v>
                </c:pt>
                <c:pt idx="38848">
                  <c:v>107.86507544136</c:v>
                </c:pt>
                <c:pt idx="38849">
                  <c:v>79.60671613439978</c:v>
                </c:pt>
                <c:pt idx="38893">
                  <c:v>78.57358483194001</c:v>
                </c:pt>
                <c:pt idx="38894">
                  <c:v>95.07602365698</c:v>
                </c:pt>
                <c:pt idx="38895">
                  <c:v>101.20642974816</c:v>
                </c:pt>
                <c:pt idx="38896">
                  <c:v>101.71813565808</c:v>
                </c:pt>
                <c:pt idx="38897">
                  <c:v>101.1450006522</c:v>
                </c:pt>
                <c:pt idx="38898">
                  <c:v>100.32718742274</c:v>
                </c:pt>
                <c:pt idx="38899">
                  <c:v>98.3107046823</c:v>
                </c:pt>
                <c:pt idx="38900">
                  <c:v>101.2706018121</c:v>
                </c:pt>
                <c:pt idx="38901">
                  <c:v>101.467321263</c:v>
                </c:pt>
                <c:pt idx="38902">
                  <c:v>101.06945181006</c:v>
                </c:pt>
                <c:pt idx="38903">
                  <c:v>103.07794879818</c:v>
                </c:pt>
                <c:pt idx="38904">
                  <c:v>105.82513881618</c:v>
                </c:pt>
                <c:pt idx="38905">
                  <c:v>109.70341263212</c:v>
                </c:pt>
                <c:pt idx="38906">
                  <c:v>108.61692624936</c:v>
                </c:pt>
                <c:pt idx="38907">
                  <c:v>108.63052032052</c:v>
                </c:pt>
                <c:pt idx="38908">
                  <c:v>105.49765045337</c:v>
                </c:pt>
                <c:pt idx="38909">
                  <c:v>104.278213088</c:v>
                </c:pt>
                <c:pt idx="38910">
                  <c:v>106.89200977819</c:v>
                </c:pt>
                <c:pt idx="38911">
                  <c:v>107.61654107022</c:v>
                </c:pt>
                <c:pt idx="38912">
                  <c:v>106.76042532225</c:v>
                </c:pt>
                <c:pt idx="38913">
                  <c:v>105.26966065252</c:v>
                </c:pt>
                <c:pt idx="38914">
                  <c:v>101.37083690226</c:v>
                </c:pt>
                <c:pt idx="38915">
                  <c:v>104.10123888563</c:v>
                </c:pt>
                <c:pt idx="38916">
                  <c:v>103.87904260069</c:v>
                </c:pt>
                <c:pt idx="38917">
                  <c:v>105.63867069336</c:v>
                </c:pt>
                <c:pt idx="38918">
                  <c:v>105.78805828227</c:v>
                </c:pt>
                <c:pt idx="38919">
                  <c:v>105.15160303914</c:v>
                </c:pt>
                <c:pt idx="38920">
                  <c:v>106.44987786128</c:v>
                </c:pt>
                <c:pt idx="38921">
                  <c:v>109.6598987865599</c:v>
                </c:pt>
                <c:pt idx="38922">
                  <c:v>109.238991992</c:v>
                </c:pt>
                <c:pt idx="38923">
                  <c:v>108.2075393632</c:v>
                </c:pt>
                <c:pt idx="38924">
                  <c:v>107.5457414396</c:v>
                </c:pt>
                <c:pt idx="38925">
                  <c:v>109.21298470904</c:v>
                </c:pt>
                <c:pt idx="38926">
                  <c:v>108.38588349908</c:v>
                </c:pt>
                <c:pt idx="38927">
                  <c:v>107.37783526188</c:v>
                </c:pt>
                <c:pt idx="38928">
                  <c:v>107.92824582824</c:v>
                </c:pt>
                <c:pt idx="38929">
                  <c:v>108.71616238376</c:v>
                </c:pt>
                <c:pt idx="38930">
                  <c:v>109.69051134456</c:v>
                </c:pt>
                <c:pt idx="38931">
                  <c:v>109.52606390516</c:v>
                </c:pt>
                <c:pt idx="38932">
                  <c:v>111.24170723376</c:v>
                </c:pt>
                <c:pt idx="38933">
                  <c:v>108.5382991144</c:v>
                </c:pt>
                <c:pt idx="38934">
                  <c:v>107.51704386064</c:v>
                </c:pt>
                <c:pt idx="38935">
                  <c:v>107.696176129</c:v>
                </c:pt>
                <c:pt idx="38936">
                  <c:v>111.06693480336</c:v>
                </c:pt>
                <c:pt idx="38937">
                  <c:v>110.85191494836</c:v>
                </c:pt>
                <c:pt idx="38938">
                  <c:v>109.26894279488</c:v>
                </c:pt>
                <c:pt idx="38939">
                  <c:v>107.41210507432</c:v>
                </c:pt>
                <c:pt idx="38940">
                  <c:v>108.88761547016</c:v>
                </c:pt>
                <c:pt idx="38941">
                  <c:v>109.30039347304</c:v>
                </c:pt>
                <c:pt idx="38942">
                  <c:v>105.19505685598</c:v>
                </c:pt>
                <c:pt idx="38943">
                  <c:v>104.60694850774</c:v>
                </c:pt>
                <c:pt idx="38944">
                  <c:v>104.09153097994</c:v>
                </c:pt>
                <c:pt idx="38945">
                  <c:v>106.0837926855</c:v>
                </c:pt>
                <c:pt idx="38946">
                  <c:v>109.7180814184</c:v>
                </c:pt>
                <c:pt idx="38947">
                  <c:v>110.1968507996</c:v>
                </c:pt>
                <c:pt idx="38948">
                  <c:v>109.58432138196</c:v>
                </c:pt>
                <c:pt idx="38949">
                  <c:v>111.77786837336</c:v>
                </c:pt>
                <c:pt idx="38950">
                  <c:v>111.0291115332</c:v>
                </c:pt>
                <c:pt idx="38951">
                  <c:v>110.68380522752</c:v>
                </c:pt>
                <c:pt idx="38952">
                  <c:v>112.0542027108</c:v>
                </c:pt>
                <c:pt idx="38953">
                  <c:v>110.80643585368</c:v>
                </c:pt>
                <c:pt idx="38954">
                  <c:v>109.48721246624</c:v>
                </c:pt>
                <c:pt idx="38955">
                  <c:v>110.31953591956</c:v>
                </c:pt>
                <c:pt idx="38956">
                  <c:v>107.55914625544</c:v>
                </c:pt>
                <c:pt idx="38957">
                  <c:v>105.6149043691</c:v>
                </c:pt>
                <c:pt idx="38958">
                  <c:v>107.20933524595</c:v>
                </c:pt>
                <c:pt idx="38959">
                  <c:v>107.77341223528</c:v>
                </c:pt>
                <c:pt idx="38960">
                  <c:v>109.8027095708</c:v>
                </c:pt>
                <c:pt idx="38961">
                  <c:v>111.64313273944</c:v>
                </c:pt>
                <c:pt idx="38962">
                  <c:v>111.53697880096</c:v>
                </c:pt>
                <c:pt idx="38963">
                  <c:v>111.27854830784</c:v>
                </c:pt>
                <c:pt idx="38964">
                  <c:v>110.3581280522</c:v>
                </c:pt>
                <c:pt idx="38965">
                  <c:v>112.47662870808</c:v>
                </c:pt>
                <c:pt idx="38966">
                  <c:v>111.52034770944</c:v>
                </c:pt>
                <c:pt idx="38967">
                  <c:v>110.78835316928</c:v>
                </c:pt>
                <c:pt idx="38968">
                  <c:v>112.4418875488</c:v>
                </c:pt>
                <c:pt idx="38969">
                  <c:v>111.72948332992</c:v>
                </c:pt>
                <c:pt idx="38970">
                  <c:v>109.37837510336</c:v>
                </c:pt>
                <c:pt idx="38971">
                  <c:v>107.00110000727</c:v>
                </c:pt>
                <c:pt idx="38972">
                  <c:v>106.2773152056</c:v>
                </c:pt>
                <c:pt idx="38973">
                  <c:v>107.9034871168</c:v>
                </c:pt>
                <c:pt idx="38974">
                  <c:v>108.66829556716</c:v>
                </c:pt>
                <c:pt idx="38975">
                  <c:v>109.66696818896</c:v>
                </c:pt>
                <c:pt idx="38976">
                  <c:v>109.82256225248</c:v>
                </c:pt>
                <c:pt idx="38977">
                  <c:v>111.00335619776</c:v>
                </c:pt>
                <c:pt idx="38978">
                  <c:v>113.18927049612</c:v>
                </c:pt>
                <c:pt idx="38979">
                  <c:v>112.7013402555</c:v>
                </c:pt>
                <c:pt idx="38980">
                  <c:v>111.81959924223</c:v>
                </c:pt>
                <c:pt idx="38981">
                  <c:v>111.1611273147</c:v>
                </c:pt>
                <c:pt idx="38982">
                  <c:v>112.47133789328</c:v>
                </c:pt>
                <c:pt idx="38983">
                  <c:v>112.4901972675</c:v>
                </c:pt>
                <c:pt idx="38984">
                  <c:v>111.35451281812</c:v>
                </c:pt>
                <c:pt idx="38985">
                  <c:v>113.50616245425</c:v>
                </c:pt>
                <c:pt idx="38986">
                  <c:v>112.49812358444</c:v>
                </c:pt>
                <c:pt idx="38987">
                  <c:v>110.59848061884</c:v>
                </c:pt>
                <c:pt idx="38988">
                  <c:v>109.77300516896</c:v>
                </c:pt>
                <c:pt idx="38989">
                  <c:v>112.99108544108</c:v>
                </c:pt>
                <c:pt idx="38990">
                  <c:v>112.0383701528799</c:v>
                </c:pt>
                <c:pt idx="38991">
                  <c:v>111.896477946</c:v>
                </c:pt>
                <c:pt idx="38992">
                  <c:v>113.624930385</c:v>
                </c:pt>
                <c:pt idx="38993">
                  <c:v>111.675864985</c:v>
                </c:pt>
                <c:pt idx="38994">
                  <c:v>108.45488627476</c:v>
                </c:pt>
                <c:pt idx="38995">
                  <c:v>105.32839530808</c:v>
                </c:pt>
                <c:pt idx="38996">
                  <c:v>104.41407278295</c:v>
                </c:pt>
                <c:pt idx="38997">
                  <c:v>100.4239474134</c:v>
                </c:pt>
                <c:pt idx="38998">
                  <c:v>95.81508965809998</c:v>
                </c:pt>
                <c:pt idx="38999">
                  <c:v>93.94053986398998</c:v>
                </c:pt>
                <c:pt idx="39000">
                  <c:v>90.49471047015998</c:v>
                </c:pt>
                <c:pt idx="39001">
                  <c:v>88.08663643175986</c:v>
                </c:pt>
                <c:pt idx="39002">
                  <c:v>85.63980101342965</c:v>
                </c:pt>
                <c:pt idx="39003">
                  <c:v>85.59787523624998</c:v>
                </c:pt>
                <c:pt idx="39004">
                  <c:v>84.83965034936998</c:v>
                </c:pt>
                <c:pt idx="39005">
                  <c:v>84.09900326922</c:v>
                </c:pt>
                <c:pt idx="39006">
                  <c:v>85.37914072403987</c:v>
                </c:pt>
                <c:pt idx="39007">
                  <c:v>84.86806921010998</c:v>
                </c:pt>
                <c:pt idx="39008">
                  <c:v>84.59093611160979</c:v>
                </c:pt>
                <c:pt idx="39009">
                  <c:v>85.94885415510002</c:v>
                </c:pt>
                <c:pt idx="39010">
                  <c:v>85.45145592206998</c:v>
                </c:pt>
                <c:pt idx="39011">
                  <c:v>85.13911460925</c:v>
                </c:pt>
                <c:pt idx="39012">
                  <c:v>84.36215167476001</c:v>
                </c:pt>
                <c:pt idx="39013">
                  <c:v>85.63052170535998</c:v>
                </c:pt>
                <c:pt idx="39014">
                  <c:v>85.26878148749982</c:v>
                </c:pt>
                <c:pt idx="39015">
                  <c:v>84.71527945425002</c:v>
                </c:pt>
                <c:pt idx="39016">
                  <c:v>84.04877899337986</c:v>
                </c:pt>
                <c:pt idx="39017">
                  <c:v>85.55797773524998</c:v>
                </c:pt>
                <c:pt idx="39018">
                  <c:v>85.03940117399979</c:v>
                </c:pt>
                <c:pt idx="39019">
                  <c:v>84.56072211374978</c:v>
                </c:pt>
                <c:pt idx="39020">
                  <c:v>85.97684086124998</c:v>
                </c:pt>
                <c:pt idx="39021">
                  <c:v>85.26740012792995</c:v>
                </c:pt>
                <c:pt idx="39022">
                  <c:v>85.18412366046</c:v>
                </c:pt>
                <c:pt idx="39023">
                  <c:v>84.72924644679</c:v>
                </c:pt>
                <c:pt idx="39024">
                  <c:v>86.07886443485984</c:v>
                </c:pt>
                <c:pt idx="39025">
                  <c:v>85.54901013251987</c:v>
                </c:pt>
                <c:pt idx="39026">
                  <c:v>84.86986711199984</c:v>
                </c:pt>
                <c:pt idx="39027">
                  <c:v>84.76729810299001</c:v>
                </c:pt>
                <c:pt idx="39028">
                  <c:v>85.71256539299998</c:v>
                </c:pt>
                <c:pt idx="39029">
                  <c:v>85.293702267</c:v>
                </c:pt>
                <c:pt idx="39030">
                  <c:v>85.06915068662998</c:v>
                </c:pt>
                <c:pt idx="39031">
                  <c:v>84.44102961075</c:v>
                </c:pt>
                <c:pt idx="39032">
                  <c:v>85.80230445299976</c:v>
                </c:pt>
                <c:pt idx="39033">
                  <c:v>85.30864867125</c:v>
                </c:pt>
                <c:pt idx="39034">
                  <c:v>79.64062103645976</c:v>
                </c:pt>
                <c:pt idx="39236">
                  <c:v>42.58249417589</c:v>
                </c:pt>
                <c:pt idx="39237">
                  <c:v>85.03181964855</c:v>
                </c:pt>
                <c:pt idx="39238">
                  <c:v>83.86085920859998</c:v>
                </c:pt>
                <c:pt idx="39239">
                  <c:v>84.49100275284</c:v>
                </c:pt>
                <c:pt idx="39240">
                  <c:v>85.25249058035998</c:v>
                </c:pt>
                <c:pt idx="39241">
                  <c:v>83.85093402542979</c:v>
                </c:pt>
                <c:pt idx="39242">
                  <c:v>69.05710681224001</c:v>
                </c:pt>
                <c:pt idx="39330">
                  <c:v>62.51133417705</c:v>
                </c:pt>
                <c:pt idx="39331">
                  <c:v>72.15056696264998</c:v>
                </c:pt>
                <c:pt idx="39332">
                  <c:v>77.85529168889998</c:v>
                </c:pt>
                <c:pt idx="39333">
                  <c:v>83.20015377465</c:v>
                </c:pt>
                <c:pt idx="39334">
                  <c:v>83.63013554978987</c:v>
                </c:pt>
                <c:pt idx="39335">
                  <c:v>82.45523936853</c:v>
                </c:pt>
                <c:pt idx="39336">
                  <c:v>83.26817640068984</c:v>
                </c:pt>
                <c:pt idx="39337">
                  <c:v>82.53864765044995</c:v>
                </c:pt>
                <c:pt idx="39338">
                  <c:v>83.07944626673977</c:v>
                </c:pt>
                <c:pt idx="39339">
                  <c:v>81.90785769215998</c:v>
                </c:pt>
                <c:pt idx="39340">
                  <c:v>82.73319622340998</c:v>
                </c:pt>
                <c:pt idx="39341">
                  <c:v>81.79203151676975</c:v>
                </c:pt>
                <c:pt idx="39342">
                  <c:v>82.82299099352974</c:v>
                </c:pt>
                <c:pt idx="39343">
                  <c:v>81.46331026545</c:v>
                </c:pt>
                <c:pt idx="39344">
                  <c:v>79.55253960522</c:v>
                </c:pt>
                <c:pt idx="39345">
                  <c:v>83.07586210889973</c:v>
                </c:pt>
                <c:pt idx="39346">
                  <c:v>82.06230237446968</c:v>
                </c:pt>
                <c:pt idx="39347">
                  <c:v>82.36931635461988</c:v>
                </c:pt>
                <c:pt idx="39348">
                  <c:v>81.61257684895978</c:v>
                </c:pt>
                <c:pt idx="39349">
                  <c:v>82.13399772301995</c:v>
                </c:pt>
                <c:pt idx="39350">
                  <c:v>80.97057788580001</c:v>
                </c:pt>
                <c:pt idx="39351">
                  <c:v>81.97555179079986</c:v>
                </c:pt>
                <c:pt idx="39352">
                  <c:v>82.77265716051987</c:v>
                </c:pt>
                <c:pt idx="39353">
                  <c:v>81.83628753859979</c:v>
                </c:pt>
                <c:pt idx="39354">
                  <c:v>82.3835045366998</c:v>
                </c:pt>
                <c:pt idx="39355">
                  <c:v>81.36811002190002</c:v>
                </c:pt>
                <c:pt idx="39356">
                  <c:v>82.14401261030002</c:v>
                </c:pt>
                <c:pt idx="39357">
                  <c:v>81.05410223339995</c:v>
                </c:pt>
                <c:pt idx="39358">
                  <c:v>81.7079676424</c:v>
                </c:pt>
                <c:pt idx="39359">
                  <c:v>80.86932731613975</c:v>
                </c:pt>
                <c:pt idx="39360">
                  <c:v>81.95224411253976</c:v>
                </c:pt>
                <c:pt idx="39361">
                  <c:v>80.86932731613975</c:v>
                </c:pt>
                <c:pt idx="39362">
                  <c:v>81.75084558079998</c:v>
                </c:pt>
                <c:pt idx="39363">
                  <c:v>80.90267360472</c:v>
                </c:pt>
                <c:pt idx="39364">
                  <c:v>81.56841196453998</c:v>
                </c:pt>
                <c:pt idx="39365">
                  <c:v>80.93126855418</c:v>
                </c:pt>
                <c:pt idx="39366">
                  <c:v>81.60167220436</c:v>
                </c:pt>
                <c:pt idx="39367">
                  <c:v>80.4756589393</c:v>
                </c:pt>
                <c:pt idx="39368">
                  <c:v>81.47810940203998</c:v>
                </c:pt>
                <c:pt idx="39369">
                  <c:v>80.4377291083401</c:v>
                </c:pt>
                <c:pt idx="39370">
                  <c:v>81.53038374941998</c:v>
                </c:pt>
                <c:pt idx="39371">
                  <c:v>80.52307122799976</c:v>
                </c:pt>
                <c:pt idx="39372">
                  <c:v>81.22198897939998</c:v>
                </c:pt>
                <c:pt idx="39373">
                  <c:v>80.399298748</c:v>
                </c:pt>
                <c:pt idx="39374">
                  <c:v>81.05793004841998</c:v>
                </c:pt>
                <c:pt idx="39375">
                  <c:v>80.27038139223973</c:v>
                </c:pt>
                <c:pt idx="39376">
                  <c:v>81.17583153289956</c:v>
                </c:pt>
                <c:pt idx="39377">
                  <c:v>80.38358058016</c:v>
                </c:pt>
                <c:pt idx="39378">
                  <c:v>80.69952329842</c:v>
                </c:pt>
                <c:pt idx="39379">
                  <c:v>71.5665164056</c:v>
                </c:pt>
                <c:pt idx="39380">
                  <c:v>65.37780677115984</c:v>
                </c:pt>
                <c:pt idx="39381">
                  <c:v>60.75781386792</c:v>
                </c:pt>
                <c:pt idx="39382">
                  <c:v>57.51111620904</c:v>
                </c:pt>
                <c:pt idx="39384">
                  <c:v>57.5215187434</c:v>
                </c:pt>
                <c:pt idx="39394">
                  <c:v>56.61774189784</c:v>
                </c:pt>
                <c:pt idx="39395">
                  <c:v>66.2266147235</c:v>
                </c:pt>
                <c:pt idx="39396">
                  <c:v>78.74538400765979</c:v>
                </c:pt>
                <c:pt idx="39397">
                  <c:v>79.63666907207998</c:v>
                </c:pt>
                <c:pt idx="39398">
                  <c:v>78.84286963458</c:v>
                </c:pt>
                <c:pt idx="39399">
                  <c:v>79.76664049998</c:v>
                </c:pt>
                <c:pt idx="39400">
                  <c:v>79.00998382016</c:v>
                </c:pt>
                <c:pt idx="39401">
                  <c:v>80.15943540509987</c:v>
                </c:pt>
                <c:pt idx="39402">
                  <c:v>78.96272818455979</c:v>
                </c:pt>
                <c:pt idx="39403">
                  <c:v>78.23124255364</c:v>
                </c:pt>
                <c:pt idx="39404">
                  <c:v>79.02291121691982</c:v>
                </c:pt>
                <c:pt idx="39405">
                  <c:v>78.05118189454001</c:v>
                </c:pt>
                <c:pt idx="39406">
                  <c:v>78.69528482720001</c:v>
                </c:pt>
                <c:pt idx="39407">
                  <c:v>77.94004891909998</c:v>
                </c:pt>
                <c:pt idx="39408">
                  <c:v>79.02084566847998</c:v>
                </c:pt>
                <c:pt idx="39409">
                  <c:v>77.81460458122</c:v>
                </c:pt>
                <c:pt idx="39410">
                  <c:v>78.69183864637998</c:v>
                </c:pt>
                <c:pt idx="39411">
                  <c:v>78.1426547483</c:v>
                </c:pt>
                <c:pt idx="39412">
                  <c:v>78.84341522069998</c:v>
                </c:pt>
                <c:pt idx="39413">
                  <c:v>78.3130609225</c:v>
                </c:pt>
                <c:pt idx="39414">
                  <c:v>78.79264309898</c:v>
                </c:pt>
                <c:pt idx="39415">
                  <c:v>78.05060290305985</c:v>
                </c:pt>
                <c:pt idx="39416">
                  <c:v>79.08222930757998</c:v>
                </c:pt>
                <c:pt idx="39417">
                  <c:v>78.37952611741974</c:v>
                </c:pt>
                <c:pt idx="39418">
                  <c:v>77.48259848195998</c:v>
                </c:pt>
                <c:pt idx="39419">
                  <c:v>78.21569382168</c:v>
                </c:pt>
                <c:pt idx="39420">
                  <c:v>77.74369391946</c:v>
                </c:pt>
                <c:pt idx="39421">
                  <c:v>78.7147739957</c:v>
                </c:pt>
                <c:pt idx="39422">
                  <c:v>77.82736567466</c:v>
                </c:pt>
                <c:pt idx="39423">
                  <c:v>77.32630928802</c:v>
                </c:pt>
                <c:pt idx="39424">
                  <c:v>77.89126424872</c:v>
                </c:pt>
                <c:pt idx="39425">
                  <c:v>77.43906530305998</c:v>
                </c:pt>
                <c:pt idx="39426">
                  <c:v>77.9809263473</c:v>
                </c:pt>
                <c:pt idx="39427">
                  <c:v>77.76342665782</c:v>
                </c:pt>
                <c:pt idx="39428">
                  <c:v>78.51541551983998</c:v>
                </c:pt>
                <c:pt idx="39429">
                  <c:v>77.61289410749973</c:v>
                </c:pt>
                <c:pt idx="39430">
                  <c:v>76.96313293949987</c:v>
                </c:pt>
                <c:pt idx="39431">
                  <c:v>77.7019291192</c:v>
                </c:pt>
                <c:pt idx="39432">
                  <c:v>77.02673333121987</c:v>
                </c:pt>
                <c:pt idx="39433">
                  <c:v>78.22627196519998</c:v>
                </c:pt>
                <c:pt idx="39434">
                  <c:v>77.33489283211976</c:v>
                </c:pt>
                <c:pt idx="39435">
                  <c:v>76.9085994129</c:v>
                </c:pt>
                <c:pt idx="39436">
                  <c:v>77.65660749389987</c:v>
                </c:pt>
                <c:pt idx="39437">
                  <c:v>77.00863223223978</c:v>
                </c:pt>
                <c:pt idx="39438">
                  <c:v>77.78483579830002</c:v>
                </c:pt>
                <c:pt idx="39439">
                  <c:v>77.10699325699986</c:v>
                </c:pt>
                <c:pt idx="39440">
                  <c:v>76.21664738632</c:v>
                </c:pt>
                <c:pt idx="39441">
                  <c:v>77.14054814502984</c:v>
                </c:pt>
                <c:pt idx="39442">
                  <c:v>76.50058307637998</c:v>
                </c:pt>
                <c:pt idx="39443">
                  <c:v>77.46054438017</c:v>
                </c:pt>
                <c:pt idx="39444">
                  <c:v>76.98043700465976</c:v>
                </c:pt>
                <c:pt idx="39445">
                  <c:v>77.73094366501</c:v>
                </c:pt>
                <c:pt idx="39446">
                  <c:v>76.5985956614</c:v>
                </c:pt>
                <c:pt idx="39447">
                  <c:v>76.36538343395979</c:v>
                </c:pt>
                <c:pt idx="39448">
                  <c:v>76.88098202521998</c:v>
                </c:pt>
                <c:pt idx="39449">
                  <c:v>76.18624398499</c:v>
                </c:pt>
                <c:pt idx="39450">
                  <c:v>77.12303526623984</c:v>
                </c:pt>
                <c:pt idx="39451">
                  <c:v>76.47759629299998</c:v>
                </c:pt>
                <c:pt idx="39452">
                  <c:v>77.37953024435987</c:v>
                </c:pt>
                <c:pt idx="39453">
                  <c:v>76.76892134889998</c:v>
                </c:pt>
                <c:pt idx="39454">
                  <c:v>76.01300964875</c:v>
                </c:pt>
                <c:pt idx="39455">
                  <c:v>76.02488424168</c:v>
                </c:pt>
                <c:pt idx="39456">
                  <c:v>76.5404404802</c:v>
                </c:pt>
                <c:pt idx="39457">
                  <c:v>76.0219509969</c:v>
                </c:pt>
                <c:pt idx="39458">
                  <c:v>76.0621734749</c:v>
                </c:pt>
                <c:pt idx="39459">
                  <c:v>76.31208509825001</c:v>
                </c:pt>
                <c:pt idx="39460">
                  <c:v>75.79499478364</c:v>
                </c:pt>
                <c:pt idx="39461">
                  <c:v>75.4900359027</c:v>
                </c:pt>
                <c:pt idx="39462">
                  <c:v>76.60302991725</c:v>
                </c:pt>
                <c:pt idx="39463">
                  <c:v>76.09793886749979</c:v>
                </c:pt>
                <c:pt idx="39464">
                  <c:v>75.15028670273979</c:v>
                </c:pt>
                <c:pt idx="39465">
                  <c:v>72.41472850875</c:v>
                </c:pt>
                <c:pt idx="39510">
                  <c:v>53.59579756889001</c:v>
                </c:pt>
                <c:pt idx="39511">
                  <c:v>58.12918817654001</c:v>
                </c:pt>
                <c:pt idx="39512">
                  <c:v>65.11295455387987</c:v>
                </c:pt>
                <c:pt idx="39513">
                  <c:v>73.24447270287995</c:v>
                </c:pt>
                <c:pt idx="39514">
                  <c:v>74.35533802497976</c:v>
                </c:pt>
                <c:pt idx="39515">
                  <c:v>73.72141164228998</c:v>
                </c:pt>
                <c:pt idx="39516">
                  <c:v>73.52112468409</c:v>
                </c:pt>
                <c:pt idx="39517">
                  <c:v>72.94562490841</c:v>
                </c:pt>
                <c:pt idx="39518">
                  <c:v>74.11362891178001</c:v>
                </c:pt>
                <c:pt idx="39519">
                  <c:v>73.51540785411989</c:v>
                </c:pt>
                <c:pt idx="39520">
                  <c:v>73.12859495398978</c:v>
                </c:pt>
                <c:pt idx="39521">
                  <c:v>72.94992260549</c:v>
                </c:pt>
                <c:pt idx="39522">
                  <c:v>74.11362891178001</c:v>
                </c:pt>
                <c:pt idx="39523">
                  <c:v>73.29650775585</c:v>
                </c:pt>
                <c:pt idx="39524">
                  <c:v>73.12002408111</c:v>
                </c:pt>
                <c:pt idx="39525">
                  <c:v>72.70313473377</c:v>
                </c:pt>
                <c:pt idx="39526">
                  <c:v>73.83344472553001</c:v>
                </c:pt>
                <c:pt idx="39527">
                  <c:v>73.41226994175</c:v>
                </c:pt>
                <c:pt idx="39528">
                  <c:v>72.61189205652971</c:v>
                </c:pt>
                <c:pt idx="39529">
                  <c:v>72.61716469787</c:v>
                </c:pt>
                <c:pt idx="39530">
                  <c:v>73.55792710220001</c:v>
                </c:pt>
                <c:pt idx="39531">
                  <c:v>73.15080288344976</c:v>
                </c:pt>
                <c:pt idx="39532">
                  <c:v>72.57341391414</c:v>
                </c:pt>
                <c:pt idx="39533">
                  <c:v>72.92382222367</c:v>
                </c:pt>
                <c:pt idx="39534">
                  <c:v>73.32123050591002</c:v>
                </c:pt>
                <c:pt idx="39535">
                  <c:v>73.1465036517</c:v>
                </c:pt>
                <c:pt idx="39536">
                  <c:v>72.56060518747001</c:v>
                </c:pt>
                <c:pt idx="39537">
                  <c:v>73.76137784570001</c:v>
                </c:pt>
                <c:pt idx="39538">
                  <c:v>73.13154621772979</c:v>
                </c:pt>
                <c:pt idx="39539">
                  <c:v>72.98365690424</c:v>
                </c:pt>
                <c:pt idx="39540">
                  <c:v>72.26197862805998</c:v>
                </c:pt>
                <c:pt idx="39541">
                  <c:v>72.13451135274988</c:v>
                </c:pt>
                <c:pt idx="39542">
                  <c:v>72.72656091287998</c:v>
                </c:pt>
                <c:pt idx="39543">
                  <c:v>73.22723056049</c:v>
                </c:pt>
                <c:pt idx="39544">
                  <c:v>72.26889261945979</c:v>
                </c:pt>
                <c:pt idx="39545">
                  <c:v>72.15575880101974</c:v>
                </c:pt>
                <c:pt idx="39546">
                  <c:v>71.60804757958972</c:v>
                </c:pt>
                <c:pt idx="39547">
                  <c:v>72.8026788222997</c:v>
                </c:pt>
                <c:pt idx="39548">
                  <c:v>72.66136207793001</c:v>
                </c:pt>
                <c:pt idx="39549">
                  <c:v>72.14180802551998</c:v>
                </c:pt>
                <c:pt idx="39550">
                  <c:v>71.71818412674995</c:v>
                </c:pt>
                <c:pt idx="39551">
                  <c:v>72.92128939285</c:v>
                </c:pt>
                <c:pt idx="39552">
                  <c:v>72.76331967942</c:v>
                </c:pt>
                <c:pt idx="39553">
                  <c:v>72.21807423602979</c:v>
                </c:pt>
                <c:pt idx="39554">
                  <c:v>71.67056185799974</c:v>
                </c:pt>
                <c:pt idx="39555">
                  <c:v>71.34953485799987</c:v>
                </c:pt>
                <c:pt idx="39556">
                  <c:v>72.55759798223998</c:v>
                </c:pt>
                <c:pt idx="39557">
                  <c:v>72.19011195479995</c:v>
                </c:pt>
                <c:pt idx="39558">
                  <c:v>71.61355241039998</c:v>
                </c:pt>
                <c:pt idx="39559">
                  <c:v>71.49736137095998</c:v>
                </c:pt>
                <c:pt idx="39560">
                  <c:v>72.47273189519974</c:v>
                </c:pt>
                <c:pt idx="39561">
                  <c:v>72.34638789839988</c:v>
                </c:pt>
                <c:pt idx="39562">
                  <c:v>71.92823096928</c:v>
                </c:pt>
                <c:pt idx="39563">
                  <c:v>71.17769798495998</c:v>
                </c:pt>
                <c:pt idx="39564">
                  <c:v>72.57380430299978</c:v>
                </c:pt>
                <c:pt idx="39565">
                  <c:v>72.01338129215979</c:v>
                </c:pt>
                <c:pt idx="39566">
                  <c:v>71.88729551639987</c:v>
                </c:pt>
                <c:pt idx="39567">
                  <c:v>71.33727698496</c:v>
                </c:pt>
                <c:pt idx="39568">
                  <c:v>71.03491946208</c:v>
                </c:pt>
                <c:pt idx="39569">
                  <c:v>72.47273189519974</c:v>
                </c:pt>
                <c:pt idx="39570">
                  <c:v>71.91679131503986</c:v>
                </c:pt>
                <c:pt idx="39571">
                  <c:v>71.61024643919998</c:v>
                </c:pt>
                <c:pt idx="39572">
                  <c:v>71.29948867775984</c:v>
                </c:pt>
                <c:pt idx="39573">
                  <c:v>70.78507526663977</c:v>
                </c:pt>
                <c:pt idx="39574">
                  <c:v>72.11837150783971</c:v>
                </c:pt>
                <c:pt idx="39575">
                  <c:v>71.53038016151987</c:v>
                </c:pt>
                <c:pt idx="39576">
                  <c:v>71.38767841631987</c:v>
                </c:pt>
                <c:pt idx="39577">
                  <c:v>70.86463114163998</c:v>
                </c:pt>
                <c:pt idx="39578">
                  <c:v>72.05794380876</c:v>
                </c:pt>
                <c:pt idx="39579">
                  <c:v>71.70204264635987</c:v>
                </c:pt>
                <c:pt idx="39580">
                  <c:v>71.14078814471976</c:v>
                </c:pt>
                <c:pt idx="39581">
                  <c:v>70.77341824895987</c:v>
                </c:pt>
                <c:pt idx="39582">
                  <c:v>72.16680170363976</c:v>
                </c:pt>
                <c:pt idx="39583">
                  <c:v>71.84440311132</c:v>
                </c:pt>
                <c:pt idx="39584">
                  <c:v>71.09776341359998</c:v>
                </c:pt>
                <c:pt idx="39585">
                  <c:v>70.96962976656</c:v>
                </c:pt>
                <c:pt idx="39586">
                  <c:v>71.43302400528</c:v>
                </c:pt>
                <c:pt idx="39587">
                  <c:v>71.92813407863987</c:v>
                </c:pt>
                <c:pt idx="39588">
                  <c:v>71.39545698767998</c:v>
                </c:pt>
                <c:pt idx="39589">
                  <c:v>71.06146589472</c:v>
                </c:pt>
                <c:pt idx="39590">
                  <c:v>70.90230880403979</c:v>
                </c:pt>
                <c:pt idx="39591">
                  <c:v>71.87974153415968</c:v>
                </c:pt>
                <c:pt idx="39592">
                  <c:v>71.58331745879985</c:v>
                </c:pt>
                <c:pt idx="39593">
                  <c:v>71.60156039399995</c:v>
                </c:pt>
                <c:pt idx="39594">
                  <c:v>70.92293326271998</c:v>
                </c:pt>
                <c:pt idx="39595">
                  <c:v>70.63155811403976</c:v>
                </c:pt>
                <c:pt idx="39596">
                  <c:v>72.03838603415973</c:v>
                </c:pt>
                <c:pt idx="39597">
                  <c:v>71.42659493507998</c:v>
                </c:pt>
                <c:pt idx="39598">
                  <c:v>71.3077836912</c:v>
                </c:pt>
                <c:pt idx="39599">
                  <c:v>70.89447034823998</c:v>
                </c:pt>
                <c:pt idx="39600">
                  <c:v>71.80538515919973</c:v>
                </c:pt>
                <c:pt idx="39601">
                  <c:v>71.43077081447973</c:v>
                </c:pt>
                <c:pt idx="39602">
                  <c:v>71.06030704080001</c:v>
                </c:pt>
                <c:pt idx="39603">
                  <c:v>70.69816971755976</c:v>
                </c:pt>
                <c:pt idx="39604">
                  <c:v>71.68043144639977</c:v>
                </c:pt>
                <c:pt idx="39605">
                  <c:v>71.4932065386</c:v>
                </c:pt>
                <c:pt idx="39606">
                  <c:v>70.9375542624</c:v>
                </c:pt>
                <c:pt idx="39607">
                  <c:v>70.81889059475979</c:v>
                </c:pt>
                <c:pt idx="39608">
                  <c:v>71.38498799124002</c:v>
                </c:pt>
                <c:pt idx="39609">
                  <c:v>71.79206823767987</c:v>
                </c:pt>
                <c:pt idx="39610">
                  <c:v>70.9915036992</c:v>
                </c:pt>
                <c:pt idx="39611">
                  <c:v>70.60553055359972</c:v>
                </c:pt>
                <c:pt idx="39612">
                  <c:v>70.61490521316</c:v>
                </c:pt>
                <c:pt idx="39613">
                  <c:v>72.04673708064</c:v>
                </c:pt>
                <c:pt idx="39614">
                  <c:v>71.65428866232</c:v>
                </c:pt>
                <c:pt idx="39615">
                  <c:v>71.11859219387979</c:v>
                </c:pt>
                <c:pt idx="39616">
                  <c:v>70.65534167999976</c:v>
                </c:pt>
                <c:pt idx="39617">
                  <c:v>70.59827762064</c:v>
                </c:pt>
                <c:pt idx="39618">
                  <c:v>70.30687716359968</c:v>
                </c:pt>
                <c:pt idx="39619">
                  <c:v>71.34013111679968</c:v>
                </c:pt>
                <c:pt idx="39620">
                  <c:v>71.06205684479986</c:v>
                </c:pt>
                <c:pt idx="39621">
                  <c:v>70.96874139431998</c:v>
                </c:pt>
                <c:pt idx="39622">
                  <c:v>70.89865856303986</c:v>
                </c:pt>
                <c:pt idx="39623">
                  <c:v>70.31937949343984</c:v>
                </c:pt>
                <c:pt idx="39624">
                  <c:v>71.52651234036</c:v>
                </c:pt>
                <c:pt idx="39625">
                  <c:v>71.23096131227986</c:v>
                </c:pt>
                <c:pt idx="39626">
                  <c:v>70.98536898684</c:v>
                </c:pt>
                <c:pt idx="39627">
                  <c:v>70.91952348768</c:v>
                </c:pt>
                <c:pt idx="39628">
                  <c:v>70.44842682108</c:v>
                </c:pt>
                <c:pt idx="39629">
                  <c:v>71.71381951271998</c:v>
                </c:pt>
                <c:pt idx="39630">
                  <c:v>71.42659493507998</c:v>
                </c:pt>
                <c:pt idx="39631">
                  <c:v>71.55130653887987</c:v>
                </c:pt>
                <c:pt idx="39632">
                  <c:v>71.07400515599987</c:v>
                </c:pt>
                <c:pt idx="39633">
                  <c:v>70.57744884035979</c:v>
                </c:pt>
                <c:pt idx="39634">
                  <c:v>70.81514809824</c:v>
                </c:pt>
                <c:pt idx="39635">
                  <c:v>71.66682792360001</c:v>
                </c:pt>
                <c:pt idx="39636">
                  <c:v>71.37875489471978</c:v>
                </c:pt>
                <c:pt idx="39637">
                  <c:v>71.11992322008</c:v>
                </c:pt>
                <c:pt idx="39638">
                  <c:v>70.82768735951987</c:v>
                </c:pt>
                <c:pt idx="39639">
                  <c:v>70.56466747008</c:v>
                </c:pt>
                <c:pt idx="39640">
                  <c:v>71.60975153639973</c:v>
                </c:pt>
                <c:pt idx="39641">
                  <c:v>71.50399520879998</c:v>
                </c:pt>
                <c:pt idx="39642">
                  <c:v>70.97704253639976</c:v>
                </c:pt>
                <c:pt idx="39643">
                  <c:v>71.11164895128</c:v>
                </c:pt>
                <c:pt idx="39644">
                  <c:v>70.61477374895998</c:v>
                </c:pt>
                <c:pt idx="39645">
                  <c:v>72.04956816623998</c:v>
                </c:pt>
                <c:pt idx="39646">
                  <c:v>71.94199203072</c:v>
                </c:pt>
                <c:pt idx="39647">
                  <c:v>71.36289276899987</c:v>
                </c:pt>
                <c:pt idx="39648">
                  <c:v>71.07817183907974</c:v>
                </c:pt>
                <c:pt idx="39649">
                  <c:v>69.67129301663977</c:v>
                </c:pt>
                <c:pt idx="39650">
                  <c:v>64.79330862984</c:v>
                </c:pt>
                <c:pt idx="39651">
                  <c:v>60.29217724068</c:v>
                </c:pt>
                <c:pt idx="39652">
                  <c:v>58.32423220092</c:v>
                </c:pt>
                <c:pt idx="39653">
                  <c:v>53.11967412948</c:v>
                </c:pt>
                <c:pt idx="39654">
                  <c:v>52.86831843888001</c:v>
                </c:pt>
                <c:pt idx="39656">
                  <c:v>55.3732369008</c:v>
                </c:pt>
                <c:pt idx="39657">
                  <c:v>63.11066037696</c:v>
                </c:pt>
                <c:pt idx="39658">
                  <c:v>71.7356997084</c:v>
                </c:pt>
                <c:pt idx="39659">
                  <c:v>71.14412256335998</c:v>
                </c:pt>
                <c:pt idx="39660">
                  <c:v>72.58222913759984</c:v>
                </c:pt>
                <c:pt idx="39661">
                  <c:v>72.50268952415998</c:v>
                </c:pt>
                <c:pt idx="39662">
                  <c:v>71.98839353159985</c:v>
                </c:pt>
                <c:pt idx="39663">
                  <c:v>71.87329682903986</c:v>
                </c:pt>
                <c:pt idx="39664">
                  <c:v>71.56074494183998</c:v>
                </c:pt>
                <c:pt idx="39665">
                  <c:v>72.30837830159963</c:v>
                </c:pt>
                <c:pt idx="39666">
                  <c:v>72.51535082904</c:v>
                </c:pt>
                <c:pt idx="39667">
                  <c:v>72.40022710354998</c:v>
                </c:pt>
                <c:pt idx="39668">
                  <c:v>72.26624085361</c:v>
                </c:pt>
                <c:pt idx="39669">
                  <c:v>71.95184359804002</c:v>
                </c:pt>
                <c:pt idx="39670">
                  <c:v>72.9636595098001</c:v>
                </c:pt>
                <c:pt idx="39671">
                  <c:v>72.59510388461</c:v>
                </c:pt>
                <c:pt idx="39672">
                  <c:v>72.60745913883001</c:v>
                </c:pt>
                <c:pt idx="39673">
                  <c:v>72.27510554836</c:v>
                </c:pt>
                <c:pt idx="39674">
                  <c:v>71.98964259619001</c:v>
                </c:pt>
                <c:pt idx="39675">
                  <c:v>73.22955024241998</c:v>
                </c:pt>
                <c:pt idx="39676">
                  <c:v>73.10756119935</c:v>
                </c:pt>
                <c:pt idx="39677">
                  <c:v>72.82127446674</c:v>
                </c:pt>
                <c:pt idx="39678">
                  <c:v>72.7265338496</c:v>
                </c:pt>
                <c:pt idx="39679">
                  <c:v>72.64295570864</c:v>
                </c:pt>
                <c:pt idx="39680">
                  <c:v>73.67791475195001</c:v>
                </c:pt>
                <c:pt idx="39681">
                  <c:v>73.57127531209974</c:v>
                </c:pt>
                <c:pt idx="39682">
                  <c:v>73.23175899707</c:v>
                </c:pt>
                <c:pt idx="39683">
                  <c:v>72.88793111488972</c:v>
                </c:pt>
                <c:pt idx="39684">
                  <c:v>74.1481153103</c:v>
                </c:pt>
                <c:pt idx="39685">
                  <c:v>73.72573554483979</c:v>
                </c:pt>
                <c:pt idx="39686">
                  <c:v>73.55137322882001</c:v>
                </c:pt>
                <c:pt idx="39687">
                  <c:v>73.19262180909001</c:v>
                </c:pt>
                <c:pt idx="39688">
                  <c:v>74.38558656971</c:v>
                </c:pt>
                <c:pt idx="39689">
                  <c:v>74.00954275863984</c:v>
                </c:pt>
                <c:pt idx="39690">
                  <c:v>73.83861735305975</c:v>
                </c:pt>
                <c:pt idx="39691">
                  <c:v>73.44416221772998</c:v>
                </c:pt>
                <c:pt idx="39692">
                  <c:v>74.64054698878</c:v>
                </c:pt>
                <c:pt idx="39693">
                  <c:v>74.65421964111</c:v>
                </c:pt>
                <c:pt idx="39694">
                  <c:v>74.26624662373002</c:v>
                </c:pt>
                <c:pt idx="39695">
                  <c:v>73.64382897024998</c:v>
                </c:pt>
                <c:pt idx="39696">
                  <c:v>75.03784591884998</c:v>
                </c:pt>
                <c:pt idx="39697">
                  <c:v>74.47842761574998</c:v>
                </c:pt>
                <c:pt idx="39698">
                  <c:v>74.77289686138984</c:v>
                </c:pt>
                <c:pt idx="39699">
                  <c:v>74.2178272064</c:v>
                </c:pt>
                <c:pt idx="39700">
                  <c:v>74.08023858377987</c:v>
                </c:pt>
                <c:pt idx="39701">
                  <c:v>75.35155585268974</c:v>
                </c:pt>
                <c:pt idx="39702">
                  <c:v>75.00084212594987</c:v>
                </c:pt>
                <c:pt idx="39703">
                  <c:v>74.68083384176984</c:v>
                </c:pt>
                <c:pt idx="39704">
                  <c:v>74.36079890355971</c:v>
                </c:pt>
                <c:pt idx="39705">
                  <c:v>74.60015980515998</c:v>
                </c:pt>
                <c:pt idx="39706">
                  <c:v>75.71255055954998</c:v>
                </c:pt>
                <c:pt idx="39707">
                  <c:v>75.17164806414998</c:v>
                </c:pt>
                <c:pt idx="39708">
                  <c:v>75.18986820357976</c:v>
                </c:pt>
                <c:pt idx="39709">
                  <c:v>74.62805212299968</c:v>
                </c:pt>
                <c:pt idx="39710">
                  <c:v>76.10496714584</c:v>
                </c:pt>
                <c:pt idx="39711">
                  <c:v>75.75130234285976</c:v>
                </c:pt>
                <c:pt idx="39712">
                  <c:v>75.37995161189986</c:v>
                </c:pt>
                <c:pt idx="39713">
                  <c:v>75.02631368722998</c:v>
                </c:pt>
                <c:pt idx="39714">
                  <c:v>74.91581548737</c:v>
                </c:pt>
                <c:pt idx="39715">
                  <c:v>76.17479338707001</c:v>
                </c:pt>
                <c:pt idx="39716">
                  <c:v>75.83343275551979</c:v>
                </c:pt>
                <c:pt idx="39717">
                  <c:v>75.48323151700986</c:v>
                </c:pt>
                <c:pt idx="39718">
                  <c:v>75.58101983558987</c:v>
                </c:pt>
                <c:pt idx="39719">
                  <c:v>76.67057511240957</c:v>
                </c:pt>
                <c:pt idx="39720">
                  <c:v>76.67901778784987</c:v>
                </c:pt>
                <c:pt idx="39721">
                  <c:v>76.33035956469998</c:v>
                </c:pt>
                <c:pt idx="39722">
                  <c:v>76.01746673415</c:v>
                </c:pt>
                <c:pt idx="39723">
                  <c:v>75.6866912073</c:v>
                </c:pt>
                <c:pt idx="39724">
                  <c:v>77.00533622929987</c:v>
                </c:pt>
                <c:pt idx="39725">
                  <c:v>76.89891391359987</c:v>
                </c:pt>
                <c:pt idx="39726">
                  <c:v>76.34378517559976</c:v>
                </c:pt>
                <c:pt idx="39727">
                  <c:v>76.40423425406</c:v>
                </c:pt>
                <c:pt idx="39728">
                  <c:v>76.05816677237998</c:v>
                </c:pt>
                <c:pt idx="39729">
                  <c:v>77.37053970412984</c:v>
                </c:pt>
                <c:pt idx="39730">
                  <c:v>77.02898115599974</c:v>
                </c:pt>
                <c:pt idx="39731">
                  <c:v>77.12957884957976</c:v>
                </c:pt>
                <c:pt idx="39732">
                  <c:v>76.46904380025</c:v>
                </c:pt>
                <c:pt idx="39733">
                  <c:v>76.34325952055998</c:v>
                </c:pt>
                <c:pt idx="39734">
                  <c:v>77.64022755773</c:v>
                </c:pt>
                <c:pt idx="39735">
                  <c:v>77.50254151901986</c:v>
                </c:pt>
                <c:pt idx="39736">
                  <c:v>76.97142474874</c:v>
                </c:pt>
                <c:pt idx="39737">
                  <c:v>77.07217236679972</c:v>
                </c:pt>
                <c:pt idx="39738">
                  <c:v>76.95271048659986</c:v>
                </c:pt>
                <c:pt idx="39739">
                  <c:v>79.54144799854002</c:v>
                </c:pt>
                <c:pt idx="39740">
                  <c:v>81.54595856704</c:v>
                </c:pt>
                <c:pt idx="39741">
                  <c:v>84.59520209225984</c:v>
                </c:pt>
                <c:pt idx="39742">
                  <c:v>91.30327424347998</c:v>
                </c:pt>
                <c:pt idx="39743">
                  <c:v>101.75125387665</c:v>
                </c:pt>
                <c:pt idx="39744">
                  <c:v>105.54961169725</c:v>
                </c:pt>
                <c:pt idx="39745">
                  <c:v>100.91092417992</c:v>
                </c:pt>
                <c:pt idx="39746">
                  <c:v>100.49818934694</c:v>
                </c:pt>
                <c:pt idx="39747">
                  <c:v>99.49446583134</c:v>
                </c:pt>
                <c:pt idx="39748">
                  <c:v>98.14322605247995</c:v>
                </c:pt>
                <c:pt idx="39749">
                  <c:v>99.6476256036</c:v>
                </c:pt>
                <c:pt idx="39750">
                  <c:v>99.68771761949976</c:v>
                </c:pt>
                <c:pt idx="39751">
                  <c:v>101.23114770288</c:v>
                </c:pt>
                <c:pt idx="39752">
                  <c:v>100.88181360096</c:v>
                </c:pt>
                <c:pt idx="39753">
                  <c:v>102.1966765722</c:v>
                </c:pt>
                <c:pt idx="39754">
                  <c:v>103.90353421455</c:v>
                </c:pt>
                <c:pt idx="39755">
                  <c:v>107.40228513266</c:v>
                </c:pt>
                <c:pt idx="39756">
                  <c:v>107.12617754937</c:v>
                </c:pt>
                <c:pt idx="39757">
                  <c:v>106.8293342025</c:v>
                </c:pt>
                <c:pt idx="39758">
                  <c:v>106.82724754896</c:v>
                </c:pt>
                <c:pt idx="39759">
                  <c:v>103.51200105785</c:v>
                </c:pt>
                <c:pt idx="39760">
                  <c:v>102.00678172596</c:v>
                </c:pt>
                <c:pt idx="39761">
                  <c:v>101.83890962424</c:v>
                </c:pt>
                <c:pt idx="39762">
                  <c:v>102.300262389</c:v>
                </c:pt>
                <c:pt idx="39763">
                  <c:v>104.44950031313</c:v>
                </c:pt>
                <c:pt idx="39764">
                  <c:v>105.57423613191</c:v>
                </c:pt>
                <c:pt idx="39765">
                  <c:v>106.01488380525</c:v>
                </c:pt>
                <c:pt idx="39766">
                  <c:v>108.58008993084</c:v>
                </c:pt>
                <c:pt idx="39767">
                  <c:v>107.68558519131</c:v>
                </c:pt>
                <c:pt idx="39768">
                  <c:v>105.15778469427</c:v>
                </c:pt>
                <c:pt idx="39769">
                  <c:v>103.5019649426</c:v>
                </c:pt>
                <c:pt idx="39770">
                  <c:v>102.48125968962</c:v>
                </c:pt>
                <c:pt idx="39771">
                  <c:v>100.93775180412</c:v>
                </c:pt>
                <c:pt idx="39772">
                  <c:v>101.99911310358</c:v>
                </c:pt>
                <c:pt idx="39773">
                  <c:v>100.9934854863</c:v>
                </c:pt>
                <c:pt idx="39774">
                  <c:v>100.21408697268</c:v>
                </c:pt>
                <c:pt idx="39775">
                  <c:v>99.60579451883976</c:v>
                </c:pt>
                <c:pt idx="39776">
                  <c:v>96.97454284517998</c:v>
                </c:pt>
                <c:pt idx="39777">
                  <c:v>98.11420130483998</c:v>
                </c:pt>
                <c:pt idx="39778">
                  <c:v>96.04681786909998</c:v>
                </c:pt>
                <c:pt idx="39779">
                  <c:v>95.08531365293987</c:v>
                </c:pt>
                <c:pt idx="39780">
                  <c:v>93.29417069082</c:v>
                </c:pt>
                <c:pt idx="39781">
                  <c:v>92.69167280894995</c:v>
                </c:pt>
                <c:pt idx="39782">
                  <c:v>95.70209846406998</c:v>
                </c:pt>
                <c:pt idx="39783">
                  <c:v>99.74017529082</c:v>
                </c:pt>
                <c:pt idx="39784">
                  <c:v>100.40832184464</c:v>
                </c:pt>
                <c:pt idx="39785">
                  <c:v>102.74476188403</c:v>
                </c:pt>
                <c:pt idx="39786">
                  <c:v>108.43662474792</c:v>
                </c:pt>
                <c:pt idx="39787">
                  <c:v>108.8604025028</c:v>
                </c:pt>
                <c:pt idx="39788">
                  <c:v>106.1569976768</c:v>
                </c:pt>
                <c:pt idx="39789">
                  <c:v>107.33955697101</c:v>
                </c:pt>
                <c:pt idx="39790">
                  <c:v>107.31490302547</c:v>
                </c:pt>
                <c:pt idx="39791">
                  <c:v>107.97507208004</c:v>
                </c:pt>
                <c:pt idx="39792">
                  <c:v>109.2700175824</c:v>
                </c:pt>
                <c:pt idx="39793">
                  <c:v>107.732327424</c:v>
                </c:pt>
                <c:pt idx="39794">
                  <c:v>108.25521768464</c:v>
                </c:pt>
                <c:pt idx="39795">
                  <c:v>108.05731406575</c:v>
                </c:pt>
                <c:pt idx="39796">
                  <c:v>105.5803463442</c:v>
                </c:pt>
                <c:pt idx="39797">
                  <c:v>102.13590080772</c:v>
                </c:pt>
                <c:pt idx="39798">
                  <c:v>101.77844967804</c:v>
                </c:pt>
                <c:pt idx="39799">
                  <c:v>99.75023765225986</c:v>
                </c:pt>
                <c:pt idx="39800">
                  <c:v>100.50288833748</c:v>
                </c:pt>
                <c:pt idx="39801">
                  <c:v>101.2006161504</c:v>
                </c:pt>
                <c:pt idx="39802">
                  <c:v>99.96377593157995</c:v>
                </c:pt>
                <c:pt idx="39803">
                  <c:v>97.69576168403998</c:v>
                </c:pt>
                <c:pt idx="39804">
                  <c:v>97.96817166749987</c:v>
                </c:pt>
                <c:pt idx="39805">
                  <c:v>97.73849653049976</c:v>
                </c:pt>
                <c:pt idx="39806">
                  <c:v>98.76034677695976</c:v>
                </c:pt>
                <c:pt idx="39807">
                  <c:v>98.88579718673968</c:v>
                </c:pt>
                <c:pt idx="39808">
                  <c:v>98.21094782849985</c:v>
                </c:pt>
                <c:pt idx="39809">
                  <c:v>98.14080164669986</c:v>
                </c:pt>
                <c:pt idx="39810">
                  <c:v>100.184741622</c:v>
                </c:pt>
                <c:pt idx="39811">
                  <c:v>78.21591724452</c:v>
                </c:pt>
                <c:pt idx="39832">
                  <c:v>71.834444253</c:v>
                </c:pt>
                <c:pt idx="39833">
                  <c:v>75.3453639114</c:v>
                </c:pt>
                <c:pt idx="39834">
                  <c:v>77.7034886622</c:v>
                </c:pt>
                <c:pt idx="39835">
                  <c:v>79.08120605088</c:v>
                </c:pt>
                <c:pt idx="39836">
                  <c:v>79.9972585434</c:v>
                </c:pt>
                <c:pt idx="39837">
                  <c:v>81.27264280109976</c:v>
                </c:pt>
                <c:pt idx="39838">
                  <c:v>81.9842455788</c:v>
                </c:pt>
                <c:pt idx="39916">
                  <c:v>72.55956806325001</c:v>
                </c:pt>
                <c:pt idx="39917">
                  <c:v>86.36786037199998</c:v>
                </c:pt>
                <c:pt idx="39918">
                  <c:v>86.992676446</c:v>
                </c:pt>
                <c:pt idx="39919">
                  <c:v>87.10913409299982</c:v>
                </c:pt>
                <c:pt idx="39920">
                  <c:v>86.82878873119968</c:v>
                </c:pt>
                <c:pt idx="39921">
                  <c:v>86.93458339188002</c:v>
                </c:pt>
                <c:pt idx="39922">
                  <c:v>86.83703851687974</c:v>
                </c:pt>
                <c:pt idx="39923">
                  <c:v>86.77030221519979</c:v>
                </c:pt>
                <c:pt idx="39924">
                  <c:v>86.73434327247998</c:v>
                </c:pt>
                <c:pt idx="39925">
                  <c:v>88.43368424524</c:v>
                </c:pt>
                <c:pt idx="39926">
                  <c:v>88.51682661264</c:v>
                </c:pt>
                <c:pt idx="39927">
                  <c:v>88.11536020195986</c:v>
                </c:pt>
                <c:pt idx="39928">
                  <c:v>88.16172638975998</c:v>
                </c:pt>
                <c:pt idx="39929">
                  <c:v>88.06394788975986</c:v>
                </c:pt>
                <c:pt idx="39930">
                  <c:v>88.14024967836</c:v>
                </c:pt>
                <c:pt idx="39931">
                  <c:v>88.02677516051978</c:v>
                </c:pt>
                <c:pt idx="39932">
                  <c:v>87.68829071503986</c:v>
                </c:pt>
                <c:pt idx="39933">
                  <c:v>87.80493843727986</c:v>
                </c:pt>
                <c:pt idx="39934">
                  <c:v>87.70178263595986</c:v>
                </c:pt>
                <c:pt idx="39935">
                  <c:v>87.57798940159998</c:v>
                </c:pt>
                <c:pt idx="39936">
                  <c:v>87.42838369399998</c:v>
                </c:pt>
                <c:pt idx="39937">
                  <c:v>87.29941541943998</c:v>
                </c:pt>
                <c:pt idx="39938">
                  <c:v>86.95237061263971</c:v>
                </c:pt>
                <c:pt idx="39939">
                  <c:v>88.70208949215986</c:v>
                </c:pt>
                <c:pt idx="39940">
                  <c:v>88.76959729443998</c:v>
                </c:pt>
                <c:pt idx="39941">
                  <c:v>88.63031030335976</c:v>
                </c:pt>
                <c:pt idx="39942">
                  <c:v>88.69161018128</c:v>
                </c:pt>
                <c:pt idx="39943">
                  <c:v>88.82477220899978</c:v>
                </c:pt>
                <c:pt idx="39944">
                  <c:v>97.5439108116</c:v>
                </c:pt>
                <c:pt idx="40066">
                  <c:v>93.38094385412984</c:v>
                </c:pt>
                <c:pt idx="40067">
                  <c:v>93.36489584077</c:v>
                </c:pt>
                <c:pt idx="40068">
                  <c:v>93.17489839672963</c:v>
                </c:pt>
                <c:pt idx="40069">
                  <c:v>93.19004044709995</c:v>
                </c:pt>
                <c:pt idx="40070">
                  <c:v>92.74601778685998</c:v>
                </c:pt>
                <c:pt idx="40071">
                  <c:v>92.50713462103</c:v>
                </c:pt>
                <c:pt idx="40072">
                  <c:v>92.23025856811</c:v>
                </c:pt>
                <c:pt idx="40073">
                  <c:v>91.94252268908</c:v>
                </c:pt>
                <c:pt idx="40074">
                  <c:v>92.27594798996998</c:v>
                </c:pt>
                <c:pt idx="40075">
                  <c:v>93.24011879705</c:v>
                </c:pt>
                <c:pt idx="40076">
                  <c:v>93.25088417090986</c:v>
                </c:pt>
                <c:pt idx="40077">
                  <c:v>93.00658759631995</c:v>
                </c:pt>
                <c:pt idx="40078">
                  <c:v>93.00503835389968</c:v>
                </c:pt>
                <c:pt idx="40079">
                  <c:v>92.52340785589976</c:v>
                </c:pt>
                <c:pt idx="40080">
                  <c:v>90.85670512102978</c:v>
                </c:pt>
                <c:pt idx="40081">
                  <c:v>84.22250666846998</c:v>
                </c:pt>
                <c:pt idx="40082">
                  <c:v>87.27358966793998</c:v>
                </c:pt>
                <c:pt idx="40083">
                  <c:v>91.82636827663973</c:v>
                </c:pt>
                <c:pt idx="40084">
                  <c:v>93.05544030951982</c:v>
                </c:pt>
                <c:pt idx="40085">
                  <c:v>92.51429011767998</c:v>
                </c:pt>
                <c:pt idx="40086">
                  <c:v>92.50168820367998</c:v>
                </c:pt>
                <c:pt idx="40087">
                  <c:v>92.08634793065973</c:v>
                </c:pt>
                <c:pt idx="40088">
                  <c:v>91.85887396684986</c:v>
                </c:pt>
                <c:pt idx="40089">
                  <c:v>91.79048512354001</c:v>
                </c:pt>
                <c:pt idx="40090">
                  <c:v>93.17977916179974</c:v>
                </c:pt>
                <c:pt idx="40091">
                  <c:v>93.34320919714</c:v>
                </c:pt>
                <c:pt idx="40092">
                  <c:v>93.30431033799979</c:v>
                </c:pt>
                <c:pt idx="40093">
                  <c:v>92.64427994468998</c:v>
                </c:pt>
                <c:pt idx="40094">
                  <c:v>92.38426735683987</c:v>
                </c:pt>
                <c:pt idx="40095">
                  <c:v>92.32255058574998</c:v>
                </c:pt>
                <c:pt idx="40096">
                  <c:v>91.89678080517986</c:v>
                </c:pt>
                <c:pt idx="40097">
                  <c:v>91.59886137899986</c:v>
                </c:pt>
                <c:pt idx="40098">
                  <c:v>92.54205033123998</c:v>
                </c:pt>
                <c:pt idx="40099">
                  <c:v>92.98522060833</c:v>
                </c:pt>
                <c:pt idx="40100">
                  <c:v>93.20203145770977</c:v>
                </c:pt>
                <c:pt idx="40101">
                  <c:v>92.7742697717</c:v>
                </c:pt>
                <c:pt idx="40102">
                  <c:v>92.50345488761</c:v>
                </c:pt>
                <c:pt idx="40103">
                  <c:v>92.27594798996998</c:v>
                </c:pt>
                <c:pt idx="40104">
                  <c:v>91.86111182362986</c:v>
                </c:pt>
                <c:pt idx="40105">
                  <c:v>91.62331073403976</c:v>
                </c:pt>
                <c:pt idx="40106">
                  <c:v>91.39632027847998</c:v>
                </c:pt>
                <c:pt idx="40107">
                  <c:v>93.35387224586982</c:v>
                </c:pt>
                <c:pt idx="40108">
                  <c:v>92.89334664861</c:v>
                </c:pt>
                <c:pt idx="40109">
                  <c:v>92.62853540347973</c:v>
                </c:pt>
                <c:pt idx="40110">
                  <c:v>92.41777732849982</c:v>
                </c:pt>
                <c:pt idx="40111">
                  <c:v>92.41137189892986</c:v>
                </c:pt>
                <c:pt idx="40112">
                  <c:v>91.73301896832</c:v>
                </c:pt>
                <c:pt idx="40113">
                  <c:v>91.68817453821985</c:v>
                </c:pt>
                <c:pt idx="40114">
                  <c:v>91.46118408265998</c:v>
                </c:pt>
                <c:pt idx="40115">
                  <c:v>92.45017637151986</c:v>
                </c:pt>
                <c:pt idx="40116">
                  <c:v>92.76290559679984</c:v>
                </c:pt>
                <c:pt idx="40117">
                  <c:v>92.29852802559998</c:v>
                </c:pt>
                <c:pt idx="40118">
                  <c:v>92.26684605087998</c:v>
                </c:pt>
                <c:pt idx="40119">
                  <c:v>91.99185117471998</c:v>
                </c:pt>
                <c:pt idx="40120">
                  <c:v>91.58300640060001</c:v>
                </c:pt>
                <c:pt idx="40121">
                  <c:v>91.33016150179998</c:v>
                </c:pt>
                <c:pt idx="40122">
                  <c:v>91.08268097083995</c:v>
                </c:pt>
                <c:pt idx="40123">
                  <c:v>90.87824622083987</c:v>
                </c:pt>
                <c:pt idx="40124">
                  <c:v>92.87614263807986</c:v>
                </c:pt>
                <c:pt idx="40125">
                  <c:v>92.43839410416001</c:v>
                </c:pt>
                <c:pt idx="40126">
                  <c:v>92.42319447296</c:v>
                </c:pt>
                <c:pt idx="40127">
                  <c:v>91.57136809539998</c:v>
                </c:pt>
                <c:pt idx="40128">
                  <c:v>91.5615655416</c:v>
                </c:pt>
                <c:pt idx="40129">
                  <c:v>91.4166343948</c:v>
                </c:pt>
                <c:pt idx="40130">
                  <c:v>91.42701450896</c:v>
                </c:pt>
                <c:pt idx="40131">
                  <c:v>90.77879160171987</c:v>
                </c:pt>
                <c:pt idx="40132">
                  <c:v>90.76178449799998</c:v>
                </c:pt>
                <c:pt idx="40133">
                  <c:v>92.08774493584</c:v>
                </c:pt>
                <c:pt idx="40134">
                  <c:v>92.05335436751986</c:v>
                </c:pt>
                <c:pt idx="40135">
                  <c:v>91.67102376399998</c:v>
                </c:pt>
                <c:pt idx="40136">
                  <c:v>91.4626306928</c:v>
                </c:pt>
                <c:pt idx="40137">
                  <c:v>91.52317923619982</c:v>
                </c:pt>
                <c:pt idx="40138">
                  <c:v>90.88966390952</c:v>
                </c:pt>
                <c:pt idx="40139">
                  <c:v>90.88559466416002</c:v>
                </c:pt>
                <c:pt idx="40140">
                  <c:v>90.53784771491998</c:v>
                </c:pt>
                <c:pt idx="40141">
                  <c:v>90.34594502599998</c:v>
                </c:pt>
                <c:pt idx="40142">
                  <c:v>90.18603152031987</c:v>
                </c:pt>
                <c:pt idx="40143">
                  <c:v>92.35323233591987</c:v>
                </c:pt>
                <c:pt idx="40144">
                  <c:v>91.72125303168</c:v>
                </c:pt>
                <c:pt idx="40145">
                  <c:v>91.70841432128</c:v>
                </c:pt>
                <c:pt idx="40146">
                  <c:v>91.22015398196</c:v>
                </c:pt>
                <c:pt idx="40147">
                  <c:v>90.80233867783973</c:v>
                </c:pt>
                <c:pt idx="40148">
                  <c:v>90.79904409559998</c:v>
                </c:pt>
                <c:pt idx="40149">
                  <c:v>90.59647834559979</c:v>
                </c:pt>
                <c:pt idx="40150">
                  <c:v>90.44188016519998</c:v>
                </c:pt>
                <c:pt idx="40151">
                  <c:v>90.244662151</c:v>
                </c:pt>
                <c:pt idx="40152">
                  <c:v>90.07940090951998</c:v>
                </c:pt>
                <c:pt idx="40153">
                  <c:v>91.85449267939998</c:v>
                </c:pt>
                <c:pt idx="40154">
                  <c:v>91.43521417255984</c:v>
                </c:pt>
                <c:pt idx="40155">
                  <c:v>91.17992334736</c:v>
                </c:pt>
                <c:pt idx="40156">
                  <c:v>90.97782484735998</c:v>
                </c:pt>
                <c:pt idx="40157">
                  <c:v>90.96430533707998</c:v>
                </c:pt>
                <c:pt idx="40158">
                  <c:v>90.91229756432</c:v>
                </c:pt>
                <c:pt idx="40159">
                  <c:v>90.33431088759986</c:v>
                </c:pt>
                <c:pt idx="40160">
                  <c:v>90.11627085791987</c:v>
                </c:pt>
                <c:pt idx="40161">
                  <c:v>89.716905431</c:v>
                </c:pt>
                <c:pt idx="40162">
                  <c:v>91.7011434628</c:v>
                </c:pt>
                <c:pt idx="40163">
                  <c:v>91.4937095624</c:v>
                </c:pt>
                <c:pt idx="40164">
                  <c:v>91.09648257399976</c:v>
                </c:pt>
                <c:pt idx="40165">
                  <c:v>90.873623586</c:v>
                </c:pt>
                <c:pt idx="40166">
                  <c:v>90.90338792783986</c:v>
                </c:pt>
                <c:pt idx="40167">
                  <c:v>90.25012040128</c:v>
                </c:pt>
                <c:pt idx="40168">
                  <c:v>90.25811596700002</c:v>
                </c:pt>
                <c:pt idx="40169">
                  <c:v>89.60213977207982</c:v>
                </c:pt>
                <c:pt idx="40170">
                  <c:v>89.31692560672</c:v>
                </c:pt>
                <c:pt idx="40171">
                  <c:v>91.26652967424</c:v>
                </c:pt>
                <c:pt idx="40172">
                  <c:v>91.02828712575977</c:v>
                </c:pt>
                <c:pt idx="40173">
                  <c:v>90.61088980479984</c:v>
                </c:pt>
                <c:pt idx="40174">
                  <c:v>90.22078568895998</c:v>
                </c:pt>
                <c:pt idx="40175">
                  <c:v>90.05217643159978</c:v>
                </c:pt>
                <c:pt idx="40176">
                  <c:v>89.89936127719986</c:v>
                </c:pt>
                <c:pt idx="40177">
                  <c:v>89.96654084712</c:v>
                </c:pt>
                <c:pt idx="40178">
                  <c:v>89.33738578736</c:v>
                </c:pt>
                <c:pt idx="40179">
                  <c:v>89.19016899959998</c:v>
                </c:pt>
                <c:pt idx="40180">
                  <c:v>88.85569169359982</c:v>
                </c:pt>
                <c:pt idx="40181">
                  <c:v>88.85901113203975</c:v>
                </c:pt>
                <c:pt idx="40182">
                  <c:v>90.1176437832</c:v>
                </c:pt>
                <c:pt idx="40183">
                  <c:v>90.35719604508</c:v>
                </c:pt>
                <c:pt idx="40184">
                  <c:v>89.9675345832</c:v>
                </c:pt>
                <c:pt idx="40185">
                  <c:v>89.77873047199976</c:v>
                </c:pt>
                <c:pt idx="40186">
                  <c:v>89.37988148715976</c:v>
                </c:pt>
                <c:pt idx="40187">
                  <c:v>89.02888957663973</c:v>
                </c:pt>
                <c:pt idx="40188">
                  <c:v>89.12350503319976</c:v>
                </c:pt>
                <c:pt idx="40189">
                  <c:v>88.63170056283984</c:v>
                </c:pt>
                <c:pt idx="40190">
                  <c:v>88.71570215039976</c:v>
                </c:pt>
                <c:pt idx="40191">
                  <c:v>88.6165219004</c:v>
                </c:pt>
                <c:pt idx="40192">
                  <c:v>88.34527778851998</c:v>
                </c:pt>
                <c:pt idx="40193">
                  <c:v>88.43383981431998</c:v>
                </c:pt>
                <c:pt idx="40194">
                  <c:v>90.15640239631976</c:v>
                </c:pt>
                <c:pt idx="40195">
                  <c:v>90.10717749043982</c:v>
                </c:pt>
                <c:pt idx="40196">
                  <c:v>89.90834974044</c:v>
                </c:pt>
                <c:pt idx="40197">
                  <c:v>90.58976045096</c:v>
                </c:pt>
                <c:pt idx="40198">
                  <c:v>92.55286096526998</c:v>
                </c:pt>
                <c:pt idx="40199">
                  <c:v>97.12876103004974</c:v>
                </c:pt>
                <c:pt idx="40200">
                  <c:v>104.25222133998</c:v>
                </c:pt>
                <c:pt idx="40201">
                  <c:v>112.1471701335</c:v>
                </c:pt>
                <c:pt idx="40202">
                  <c:v>115.59594863196</c:v>
                </c:pt>
                <c:pt idx="40203">
                  <c:v>118.0926928293</c:v>
                </c:pt>
                <c:pt idx="40204">
                  <c:v>117.58013628462</c:v>
                </c:pt>
                <c:pt idx="40205">
                  <c:v>117.38238911352</c:v>
                </c:pt>
                <c:pt idx="40206">
                  <c:v>117.13008528054</c:v>
                </c:pt>
                <c:pt idx="40207">
                  <c:v>116.85054457305</c:v>
                </c:pt>
                <c:pt idx="40208">
                  <c:v>116.67327687837</c:v>
                </c:pt>
                <c:pt idx="40209">
                  <c:v>116.50280803821</c:v>
                </c:pt>
                <c:pt idx="40210">
                  <c:v>112.516590141</c:v>
                </c:pt>
                <c:pt idx="40211">
                  <c:v>109.4393041036</c:v>
                </c:pt>
                <c:pt idx="40212">
                  <c:v>107.56131827268</c:v>
                </c:pt>
                <c:pt idx="40213">
                  <c:v>104.24747844105</c:v>
                </c:pt>
                <c:pt idx="40214">
                  <c:v>102.99727586925</c:v>
                </c:pt>
                <c:pt idx="40215">
                  <c:v>103.6374581291</c:v>
                </c:pt>
                <c:pt idx="40216">
                  <c:v>103.46363985853</c:v>
                </c:pt>
                <c:pt idx="40217">
                  <c:v>103.59175031142</c:v>
                </c:pt>
                <c:pt idx="40218">
                  <c:v>103.58110637665</c:v>
                </c:pt>
                <c:pt idx="40219">
                  <c:v>103.79274477292</c:v>
                </c:pt>
                <c:pt idx="40220">
                  <c:v>102.05589114</c:v>
                </c:pt>
                <c:pt idx="40221">
                  <c:v>100.03962289266</c:v>
                </c:pt>
                <c:pt idx="40222">
                  <c:v>100.57811926086</c:v>
                </c:pt>
                <c:pt idx="40223">
                  <c:v>98.42016211325976</c:v>
                </c:pt>
                <c:pt idx="40224">
                  <c:v>98.53848290969982</c:v>
                </c:pt>
                <c:pt idx="40225">
                  <c:v>98.62759154243976</c:v>
                </c:pt>
                <c:pt idx="40226">
                  <c:v>100.4357172897</c:v>
                </c:pt>
                <c:pt idx="40227">
                  <c:v>100.61021890944</c:v>
                </c:pt>
                <c:pt idx="40228">
                  <c:v>101.57588920812</c:v>
                </c:pt>
                <c:pt idx="40229">
                  <c:v>101.7319377015</c:v>
                </c:pt>
                <c:pt idx="40230">
                  <c:v>103.60310115148</c:v>
                </c:pt>
                <c:pt idx="40231">
                  <c:v>106.57565500992</c:v>
                </c:pt>
                <c:pt idx="40232">
                  <c:v>106.14645443675</c:v>
                </c:pt>
                <c:pt idx="40233">
                  <c:v>97.80199579524</c:v>
                </c:pt>
                <c:pt idx="40234">
                  <c:v>99.64727867639998</c:v>
                </c:pt>
                <c:pt idx="40235">
                  <c:v>103.30394808965</c:v>
                </c:pt>
                <c:pt idx="40236">
                  <c:v>107.43319901832</c:v>
                </c:pt>
                <c:pt idx="40237">
                  <c:v>110.7217679022</c:v>
                </c:pt>
                <c:pt idx="40238">
                  <c:v>112.14400826439</c:v>
                </c:pt>
                <c:pt idx="40239">
                  <c:v>112.17716365905</c:v>
                </c:pt>
                <c:pt idx="40240">
                  <c:v>109.8316185254</c:v>
                </c:pt>
                <c:pt idx="40241">
                  <c:v>108.97458791908</c:v>
                </c:pt>
                <c:pt idx="40242">
                  <c:v>106.43739181592</c:v>
                </c:pt>
                <c:pt idx="40243">
                  <c:v>102.07190388078</c:v>
                </c:pt>
                <c:pt idx="40244">
                  <c:v>102.24827442576</c:v>
                </c:pt>
                <c:pt idx="40245">
                  <c:v>103.06001701764</c:v>
                </c:pt>
                <c:pt idx="40246">
                  <c:v>103.40552315471</c:v>
                </c:pt>
                <c:pt idx="40247">
                  <c:v>105.04392831303</c:v>
                </c:pt>
                <c:pt idx="40248">
                  <c:v>102.7108737831</c:v>
                </c:pt>
                <c:pt idx="40249">
                  <c:v>96.75949135199986</c:v>
                </c:pt>
                <c:pt idx="40250">
                  <c:v>95.45173709539</c:v>
                </c:pt>
                <c:pt idx="40251">
                  <c:v>93.10469488808998</c:v>
                </c:pt>
                <c:pt idx="40252">
                  <c:v>91.37138338231998</c:v>
                </c:pt>
                <c:pt idx="40253">
                  <c:v>90.32040782911986</c:v>
                </c:pt>
                <c:pt idx="40254">
                  <c:v>90.04620030559998</c:v>
                </c:pt>
                <c:pt idx="40255">
                  <c:v>90.12064557911998</c:v>
                </c:pt>
                <c:pt idx="40256">
                  <c:v>90.09437284799976</c:v>
                </c:pt>
                <c:pt idx="40257">
                  <c:v>89.87314847119985</c:v>
                </c:pt>
                <c:pt idx="40258">
                  <c:v>89.6205744082</c:v>
                </c:pt>
                <c:pt idx="40259">
                  <c:v>89.76823958319998</c:v>
                </c:pt>
                <c:pt idx="40260">
                  <c:v>89.94715606024</c:v>
                </c:pt>
                <c:pt idx="40261">
                  <c:v>89.91560960572</c:v>
                </c:pt>
                <c:pt idx="40262">
                  <c:v>89.87882138975979</c:v>
                </c:pt>
                <c:pt idx="40263">
                  <c:v>89.81048671927998</c:v>
                </c:pt>
                <c:pt idx="40264">
                  <c:v>89.76842477992</c:v>
                </c:pt>
                <c:pt idx="40265">
                  <c:v>89.92044143895986</c:v>
                </c:pt>
                <c:pt idx="40266">
                  <c:v>90.05632454519998</c:v>
                </c:pt>
                <c:pt idx="40267">
                  <c:v>89.70441783599998</c:v>
                </c:pt>
                <c:pt idx="40268">
                  <c:v>90.08600276351987</c:v>
                </c:pt>
                <c:pt idx="40269">
                  <c:v>89.91374957400002</c:v>
                </c:pt>
                <c:pt idx="40270">
                  <c:v>89.87675714903978</c:v>
                </c:pt>
                <c:pt idx="40271">
                  <c:v>90.327089985</c:v>
                </c:pt>
                <c:pt idx="40272">
                  <c:v>83.58531568447998</c:v>
                </c:pt>
                <c:pt idx="40329">
                  <c:v>72.10265730100001</c:v>
                </c:pt>
                <c:pt idx="40330">
                  <c:v>83.95446382302</c:v>
                </c:pt>
                <c:pt idx="40331">
                  <c:v>92.14819959679987</c:v>
                </c:pt>
                <c:pt idx="40332">
                  <c:v>92.24527396832</c:v>
                </c:pt>
                <c:pt idx="40333">
                  <c:v>92.13174197915986</c:v>
                </c:pt>
                <c:pt idx="40334">
                  <c:v>92.14790050179998</c:v>
                </c:pt>
                <c:pt idx="40335">
                  <c:v>91.97485264879998</c:v>
                </c:pt>
                <c:pt idx="40336">
                  <c:v>92.0500105932</c:v>
                </c:pt>
                <c:pt idx="40337">
                  <c:v>91.84448171091998</c:v>
                </c:pt>
                <c:pt idx="40338">
                  <c:v>91.89804297671976</c:v>
                </c:pt>
                <c:pt idx="40339">
                  <c:v>91.74580487856001</c:v>
                </c:pt>
                <c:pt idx="40340">
                  <c:v>92.11759532643985</c:v>
                </c:pt>
                <c:pt idx="40341">
                  <c:v>91.74580487856001</c:v>
                </c:pt>
                <c:pt idx="40342">
                  <c:v>91.78855550704</c:v>
                </c:pt>
                <c:pt idx="40343">
                  <c:v>91.8686966928</c:v>
                </c:pt>
                <c:pt idx="40344">
                  <c:v>90.41523871775979</c:v>
                </c:pt>
                <c:pt idx="40345">
                  <c:v>90.34494935264</c:v>
                </c:pt>
                <c:pt idx="40346">
                  <c:v>87.74837147199995</c:v>
                </c:pt>
                <c:pt idx="40347">
                  <c:v>82.70233167899985</c:v>
                </c:pt>
                <c:pt idx="40348">
                  <c:v>76.52346151103986</c:v>
                </c:pt>
                <c:pt idx="40349">
                  <c:v>68.98342268704</c:v>
                </c:pt>
                <c:pt idx="40353">
                  <c:v>64.64963571263979</c:v>
                </c:pt>
                <c:pt idx="40354">
                  <c:v>72.94325444608</c:v>
                </c:pt>
                <c:pt idx="40355">
                  <c:v>83.97014169239998</c:v>
                </c:pt>
                <c:pt idx="40356">
                  <c:v>88.98253442423998</c:v>
                </c:pt>
                <c:pt idx="40357">
                  <c:v>88.57773097119986</c:v>
                </c:pt>
                <c:pt idx="40358">
                  <c:v>88.57773097119986</c:v>
                </c:pt>
                <c:pt idx="40359">
                  <c:v>88.59871274879985</c:v>
                </c:pt>
                <c:pt idx="40360">
                  <c:v>88.64067630399984</c:v>
                </c:pt>
                <c:pt idx="40361">
                  <c:v>88.69309886079976</c:v>
                </c:pt>
                <c:pt idx="40362">
                  <c:v>88.60028583251975</c:v>
                </c:pt>
                <c:pt idx="40363">
                  <c:v>88.20469442372</c:v>
                </c:pt>
                <c:pt idx="40364">
                  <c:v>88.25155554532</c:v>
                </c:pt>
                <c:pt idx="40365">
                  <c:v>88.02239789407973</c:v>
                </c:pt>
                <c:pt idx="40366">
                  <c:v>88.28280684735977</c:v>
                </c:pt>
                <c:pt idx="40367">
                  <c:v>88.10553793119976</c:v>
                </c:pt>
                <c:pt idx="40368">
                  <c:v>88.31405814939998</c:v>
                </c:pt>
                <c:pt idx="40369">
                  <c:v>87.88145009339998</c:v>
                </c:pt>
                <c:pt idx="40370">
                  <c:v>88.06914837087986</c:v>
                </c:pt>
                <c:pt idx="40371">
                  <c:v>87.84517816999985</c:v>
                </c:pt>
                <c:pt idx="40372">
                  <c:v>87.8659139872</c:v>
                </c:pt>
                <c:pt idx="40373">
                  <c:v>87.67296680663968</c:v>
                </c:pt>
                <c:pt idx="40374">
                  <c:v>87.69365343176</c:v>
                </c:pt>
                <c:pt idx="40375">
                  <c:v>87.44384608683998</c:v>
                </c:pt>
                <c:pt idx="40376">
                  <c:v>87.40257122075984</c:v>
                </c:pt>
                <c:pt idx="40377">
                  <c:v>87.39228386811997</c:v>
                </c:pt>
                <c:pt idx="40378">
                  <c:v>87.36647139487982</c:v>
                </c:pt>
                <c:pt idx="40379">
                  <c:v>87.34069028552</c:v>
                </c:pt>
                <c:pt idx="40380">
                  <c:v>87.12733937167982</c:v>
                </c:pt>
                <c:pt idx="40381">
                  <c:v>87.29941541943998</c:v>
                </c:pt>
                <c:pt idx="40382">
                  <c:v>86.85757756575985</c:v>
                </c:pt>
                <c:pt idx="40383">
                  <c:v>87.02956087167998</c:v>
                </c:pt>
                <c:pt idx="40384">
                  <c:v>86.98841567888</c:v>
                </c:pt>
                <c:pt idx="40385">
                  <c:v>86.93178237167986</c:v>
                </c:pt>
                <c:pt idx="40386">
                  <c:v>88.77927975119998</c:v>
                </c:pt>
                <c:pt idx="40387">
                  <c:v>88.53122912024</c:v>
                </c:pt>
                <c:pt idx="40388">
                  <c:v>88.40287567192</c:v>
                </c:pt>
                <c:pt idx="40389">
                  <c:v>88.25913354412</c:v>
                </c:pt>
                <c:pt idx="40390">
                  <c:v>88.16158866912</c:v>
                </c:pt>
                <c:pt idx="40391">
                  <c:v>88.07943247359968</c:v>
                </c:pt>
                <c:pt idx="40392">
                  <c:v>87.97676844355979</c:v>
                </c:pt>
                <c:pt idx="40393">
                  <c:v>87.68923815839977</c:v>
                </c:pt>
                <c:pt idx="40394">
                  <c:v>88.06394788975986</c:v>
                </c:pt>
                <c:pt idx="40395">
                  <c:v>87.55094719479978</c:v>
                </c:pt>
                <c:pt idx="40396">
                  <c:v>87.47412580159998</c:v>
                </c:pt>
                <c:pt idx="40397">
                  <c:v>87.61224714747976</c:v>
                </c:pt>
                <c:pt idx="40398">
                  <c:v>87.53012216632</c:v>
                </c:pt>
                <c:pt idx="40399">
                  <c:v>87.62139457647974</c:v>
                </c:pt>
                <c:pt idx="40400">
                  <c:v>87.29395431856001</c:v>
                </c:pt>
                <c:pt idx="40401">
                  <c:v>87.31776495599997</c:v>
                </c:pt>
                <c:pt idx="40402">
                  <c:v>87.23028057647987</c:v>
                </c:pt>
                <c:pt idx="40403">
                  <c:v>87.18910409455982</c:v>
                </c:pt>
                <c:pt idx="40404">
                  <c:v>87.11704525119998</c:v>
                </c:pt>
                <c:pt idx="40405">
                  <c:v>87.26845926988</c:v>
                </c:pt>
                <c:pt idx="40406">
                  <c:v>87.22718440379998</c:v>
                </c:pt>
                <c:pt idx="40407">
                  <c:v>87.17044714487974</c:v>
                </c:pt>
                <c:pt idx="40408">
                  <c:v>87.13434731899976</c:v>
                </c:pt>
                <c:pt idx="40409">
                  <c:v>88.98622761359998</c:v>
                </c:pt>
                <c:pt idx="40410">
                  <c:v>88.87275309575976</c:v>
                </c:pt>
                <c:pt idx="40411">
                  <c:v>89.2342258152</c:v>
                </c:pt>
                <c:pt idx="40412">
                  <c:v>88.98119149432</c:v>
                </c:pt>
                <c:pt idx="40413">
                  <c:v>89.03209886759973</c:v>
                </c:pt>
                <c:pt idx="40414">
                  <c:v>88.9491555988</c:v>
                </c:pt>
                <c:pt idx="40415">
                  <c:v>88.80923610279973</c:v>
                </c:pt>
                <c:pt idx="40416">
                  <c:v>89.15249227099976</c:v>
                </c:pt>
                <c:pt idx="40417">
                  <c:v>88.60190944419998</c:v>
                </c:pt>
                <c:pt idx="40418">
                  <c:v>88.78610483839998</c:v>
                </c:pt>
                <c:pt idx="40419">
                  <c:v>89.18027831023974</c:v>
                </c:pt>
                <c:pt idx="40420">
                  <c:v>88.85367191263971</c:v>
                </c:pt>
                <c:pt idx="40421">
                  <c:v>88.78092438016</c:v>
                </c:pt>
                <c:pt idx="40422">
                  <c:v>88.86084511487977</c:v>
                </c:pt>
                <c:pt idx="40423">
                  <c:v>88.95059272008001</c:v>
                </c:pt>
                <c:pt idx="40424">
                  <c:v>88.82008737991985</c:v>
                </c:pt>
                <c:pt idx="40425">
                  <c:v>88.74702724055998</c:v>
                </c:pt>
                <c:pt idx="40426">
                  <c:v>88.83051246079998</c:v>
                </c:pt>
                <c:pt idx="40427">
                  <c:v>88.70491694768</c:v>
                </c:pt>
                <c:pt idx="40428">
                  <c:v>88.99568047299998</c:v>
                </c:pt>
                <c:pt idx="40429">
                  <c:v>90.49436669768</c:v>
                </c:pt>
                <c:pt idx="40430">
                  <c:v>90.53394691679976</c:v>
                </c:pt>
                <c:pt idx="40431">
                  <c:v>90.41857902719998</c:v>
                </c:pt>
                <c:pt idx="40432">
                  <c:v>90.58323102619985</c:v>
                </c:pt>
                <c:pt idx="40433">
                  <c:v>90.67919911543974</c:v>
                </c:pt>
                <c:pt idx="40434">
                  <c:v>90.45707717007986</c:v>
                </c:pt>
                <c:pt idx="40435">
                  <c:v>90.63201915863976</c:v>
                </c:pt>
                <c:pt idx="40436">
                  <c:v>90.35252068159998</c:v>
                </c:pt>
                <c:pt idx="40437">
                  <c:v>90.43132240863998</c:v>
                </c:pt>
                <c:pt idx="40438">
                  <c:v>90.27815064903998</c:v>
                </c:pt>
                <c:pt idx="40439">
                  <c:v>90.35070240127995</c:v>
                </c:pt>
                <c:pt idx="40440">
                  <c:v>90.17071694719976</c:v>
                </c:pt>
                <c:pt idx="40441">
                  <c:v>90.26872983599998</c:v>
                </c:pt>
                <c:pt idx="40442">
                  <c:v>90.08832632399979</c:v>
                </c:pt>
                <c:pt idx="40443">
                  <c:v>89.71544258239987</c:v>
                </c:pt>
                <c:pt idx="40444">
                  <c:v>91.70666712799998</c:v>
                </c:pt>
                <c:pt idx="40445">
                  <c:v>91.72772345752</c:v>
                </c:pt>
                <c:pt idx="40446">
                  <c:v>91.53096035791998</c:v>
                </c:pt>
                <c:pt idx="40447">
                  <c:v>91.6039593598</c:v>
                </c:pt>
                <c:pt idx="40448">
                  <c:v>91.47068730155976</c:v>
                </c:pt>
                <c:pt idx="40449">
                  <c:v>91.44661544976</c:v>
                </c:pt>
                <c:pt idx="40450">
                  <c:v>91.48033022355978</c:v>
                </c:pt>
                <c:pt idx="40451">
                  <c:v>91.11000297839998</c:v>
                </c:pt>
                <c:pt idx="40452">
                  <c:v>91.18045225515979</c:v>
                </c:pt>
                <c:pt idx="40453">
                  <c:v>91.0144286112</c:v>
                </c:pt>
                <c:pt idx="40454">
                  <c:v>91.07312049</c:v>
                </c:pt>
                <c:pt idx="40455">
                  <c:v>90.7573670954</c:v>
                </c:pt>
                <c:pt idx="40456">
                  <c:v>92.56744483907998</c:v>
                </c:pt>
                <c:pt idx="40457">
                  <c:v>92.84189923632</c:v>
                </c:pt>
                <c:pt idx="40458">
                  <c:v>92.71276189343978</c:v>
                </c:pt>
                <c:pt idx="40459">
                  <c:v>92.58365726012</c:v>
                </c:pt>
                <c:pt idx="40460">
                  <c:v>92.40610976843998</c:v>
                </c:pt>
                <c:pt idx="40461">
                  <c:v>92.74741951874</c:v>
                </c:pt>
                <c:pt idx="40462">
                  <c:v>92.31536684447985</c:v>
                </c:pt>
                <c:pt idx="40463">
                  <c:v>92.32590336877998</c:v>
                </c:pt>
                <c:pt idx="40464">
                  <c:v>92.20698639444986</c:v>
                </c:pt>
                <c:pt idx="40465">
                  <c:v>92.05028148961997</c:v>
                </c:pt>
                <c:pt idx="40466">
                  <c:v>92.01242784097998</c:v>
                </c:pt>
                <c:pt idx="40467">
                  <c:v>91.91845126532</c:v>
                </c:pt>
                <c:pt idx="40468">
                  <c:v>91.76679097816998</c:v>
                </c:pt>
                <c:pt idx="40469">
                  <c:v>91.63136706921</c:v>
                </c:pt>
                <c:pt idx="40470">
                  <c:v>93.38094385412984</c:v>
                </c:pt>
                <c:pt idx="40471">
                  <c:v>93.6960833687</c:v>
                </c:pt>
                <c:pt idx="40472">
                  <c:v>93.56004463349986</c:v>
                </c:pt>
                <c:pt idx="40473">
                  <c:v>93.61877356454985</c:v>
                </c:pt>
                <c:pt idx="40474">
                  <c:v>93.3079162833</c:v>
                </c:pt>
                <c:pt idx="40475">
                  <c:v>93.11158711398974</c:v>
                </c:pt>
                <c:pt idx="40476">
                  <c:v>93.14661674802</c:v>
                </c:pt>
                <c:pt idx="40477">
                  <c:v>92.90611046782998</c:v>
                </c:pt>
                <c:pt idx="40478">
                  <c:v>92.4898725514897</c:v>
                </c:pt>
                <c:pt idx="40479">
                  <c:v>92.28263436398987</c:v>
                </c:pt>
                <c:pt idx="40480">
                  <c:v>93.19035120493986</c:v>
                </c:pt>
                <c:pt idx="40481">
                  <c:v>94.04300695053</c:v>
                </c:pt>
                <c:pt idx="40482">
                  <c:v>93.80250067034002</c:v>
                </c:pt>
                <c:pt idx="40483">
                  <c:v>93.81630242342978</c:v>
                </c:pt>
                <c:pt idx="40484">
                  <c:v>93.35432218551998</c:v>
                </c:pt>
                <c:pt idx="40485">
                  <c:v>93.56569828194</c:v>
                </c:pt>
                <c:pt idx="40486">
                  <c:v>93.02744451450984</c:v>
                </c:pt>
                <c:pt idx="40487">
                  <c:v>92.81927182700987</c:v>
                </c:pt>
                <c:pt idx="40488">
                  <c:v>92.76408695087002</c:v>
                </c:pt>
                <c:pt idx="40489">
                  <c:v>94.41890406539</c:v>
                </c:pt>
                <c:pt idx="40490">
                  <c:v>94.20526892657</c:v>
                </c:pt>
                <c:pt idx="40491">
                  <c:v>94.19709280639982</c:v>
                </c:pt>
                <c:pt idx="40492">
                  <c:v>93.76154467971</c:v>
                </c:pt>
                <c:pt idx="40493">
                  <c:v>93.73588170615976</c:v>
                </c:pt>
                <c:pt idx="40494">
                  <c:v>93.10288229109977</c:v>
                </c:pt>
                <c:pt idx="40495">
                  <c:v>93.12057264798977</c:v>
                </c:pt>
                <c:pt idx="40496">
                  <c:v>93.10448718169982</c:v>
                </c:pt>
                <c:pt idx="40497">
                  <c:v>92.87938972592985</c:v>
                </c:pt>
                <c:pt idx="40498">
                  <c:v>96.67152430548984</c:v>
                </c:pt>
                <c:pt idx="40499">
                  <c:v>103.31021501255</c:v>
                </c:pt>
                <c:pt idx="40500">
                  <c:v>114.05125245525</c:v>
                </c:pt>
                <c:pt idx="40501">
                  <c:v>121.74802620986</c:v>
                </c:pt>
                <c:pt idx="40502">
                  <c:v>118.50090940788</c:v>
                </c:pt>
                <c:pt idx="40503">
                  <c:v>117.16372597124</c:v>
                </c:pt>
                <c:pt idx="40504">
                  <c:v>116.26934088204</c:v>
                </c:pt>
                <c:pt idx="40505">
                  <c:v>120.69464197478</c:v>
                </c:pt>
                <c:pt idx="40506">
                  <c:v>121.48892444468</c:v>
                </c:pt>
                <c:pt idx="40507">
                  <c:v>110.60146510336</c:v>
                </c:pt>
                <c:pt idx="40508">
                  <c:v>106.90925729904</c:v>
                </c:pt>
                <c:pt idx="40509">
                  <c:v>109.13039579936</c:v>
                </c:pt>
                <c:pt idx="40510">
                  <c:v>108.42389563264</c:v>
                </c:pt>
                <c:pt idx="40511">
                  <c:v>104.10620735634</c:v>
                </c:pt>
                <c:pt idx="40512">
                  <c:v>101.9438641508</c:v>
                </c:pt>
                <c:pt idx="40513">
                  <c:v>102.0549063765</c:v>
                </c:pt>
                <c:pt idx="40514">
                  <c:v>100.62464615034</c:v>
                </c:pt>
                <c:pt idx="40515">
                  <c:v>100.16797383054</c:v>
                </c:pt>
                <c:pt idx="40516">
                  <c:v>102.39595917318</c:v>
                </c:pt>
                <c:pt idx="40517">
                  <c:v>107.38072054144</c:v>
                </c:pt>
                <c:pt idx="40518">
                  <c:v>113.96664927948</c:v>
                </c:pt>
                <c:pt idx="40519">
                  <c:v>116.3858801472</c:v>
                </c:pt>
                <c:pt idx="40520">
                  <c:v>114.35773211589</c:v>
                </c:pt>
                <c:pt idx="40521">
                  <c:v>116.923657041</c:v>
                </c:pt>
                <c:pt idx="40522">
                  <c:v>117.79118696556</c:v>
                </c:pt>
                <c:pt idx="40523">
                  <c:v>121.5195635957</c:v>
                </c:pt>
                <c:pt idx="40524">
                  <c:v>116.75191250325</c:v>
                </c:pt>
                <c:pt idx="40525">
                  <c:v>115.99824182868</c:v>
                </c:pt>
                <c:pt idx="40526">
                  <c:v>115.90686476841</c:v>
                </c:pt>
                <c:pt idx="40527">
                  <c:v>117.27804372242</c:v>
                </c:pt>
                <c:pt idx="40528">
                  <c:v>115.13517412284</c:v>
                </c:pt>
                <c:pt idx="40529">
                  <c:v>117.90772623072</c:v>
                </c:pt>
                <c:pt idx="40530">
                  <c:v>119.22408793978</c:v>
                </c:pt>
                <c:pt idx="40531">
                  <c:v>120.57920610606</c:v>
                </c:pt>
                <c:pt idx="40532">
                  <c:v>120.21248032248</c:v>
                </c:pt>
                <c:pt idx="40533">
                  <c:v>117.3451276272</c:v>
                </c:pt>
                <c:pt idx="40534">
                  <c:v>115.34664623295</c:v>
                </c:pt>
                <c:pt idx="40535">
                  <c:v>114.02835371499</c:v>
                </c:pt>
                <c:pt idx="40536">
                  <c:v>110.42231361928</c:v>
                </c:pt>
                <c:pt idx="40537">
                  <c:v>109.5772483494</c:v>
                </c:pt>
                <c:pt idx="40538">
                  <c:v>108.32236090288</c:v>
                </c:pt>
                <c:pt idx="40539">
                  <c:v>107.29545025736</c:v>
                </c:pt>
                <c:pt idx="40540">
                  <c:v>107.3329676544</c:v>
                </c:pt>
                <c:pt idx="40541">
                  <c:v>108.99113944552</c:v>
                </c:pt>
                <c:pt idx="40542">
                  <c:v>108.56724368472</c:v>
                </c:pt>
                <c:pt idx="40543">
                  <c:v>108.13069259676</c:v>
                </c:pt>
                <c:pt idx="40544">
                  <c:v>107.52276502624</c:v>
                </c:pt>
                <c:pt idx="40545">
                  <c:v>107.14388148392</c:v>
                </c:pt>
                <c:pt idx="40546">
                  <c:v>108.79235088364</c:v>
                </c:pt>
                <c:pt idx="40547">
                  <c:v>111.1273572652</c:v>
                </c:pt>
                <c:pt idx="40548">
                  <c:v>108.6070879616</c:v>
                </c:pt>
                <c:pt idx="40549">
                  <c:v>108.70389747848</c:v>
                </c:pt>
                <c:pt idx="40550">
                  <c:v>108.82375526256</c:v>
                </c:pt>
                <c:pt idx="40551">
                  <c:v>109.54216614444</c:v>
                </c:pt>
                <c:pt idx="40552">
                  <c:v>107.9958301974</c:v>
                </c:pt>
                <c:pt idx="40553">
                  <c:v>106.87804600416</c:v>
                </c:pt>
                <c:pt idx="40554">
                  <c:v>108.07477419228</c:v>
                </c:pt>
                <c:pt idx="40555">
                  <c:v>107.95939485376</c:v>
                </c:pt>
                <c:pt idx="40556">
                  <c:v>108.51836704</c:v>
                </c:pt>
                <c:pt idx="40557">
                  <c:v>108.2330880384</c:v>
                </c:pt>
                <c:pt idx="40558">
                  <c:v>107.7004884054</c:v>
                </c:pt>
                <c:pt idx="40559">
                  <c:v>107.14388148392</c:v>
                </c:pt>
                <c:pt idx="40560">
                  <c:v>106.16646185929</c:v>
                </c:pt>
                <c:pt idx="40561">
                  <c:v>107.74517832155</c:v>
                </c:pt>
                <c:pt idx="40562">
                  <c:v>107.15888251971</c:v>
                </c:pt>
                <c:pt idx="40563">
                  <c:v>106.95106899043</c:v>
                </c:pt>
                <c:pt idx="40564">
                  <c:v>106.791775244</c:v>
                </c:pt>
                <c:pt idx="40565">
                  <c:v>106.8335191976</c:v>
                </c:pt>
                <c:pt idx="40566">
                  <c:v>106.86608218184</c:v>
                </c:pt>
                <c:pt idx="40567">
                  <c:v>110.06942661104</c:v>
                </c:pt>
                <c:pt idx="40568">
                  <c:v>111.57329794712</c:v>
                </c:pt>
                <c:pt idx="40569">
                  <c:v>113.05678863972</c:v>
                </c:pt>
                <c:pt idx="40570">
                  <c:v>115.80408741264</c:v>
                </c:pt>
                <c:pt idx="40571">
                  <c:v>117.79158863608</c:v>
                </c:pt>
                <c:pt idx="40572">
                  <c:v>114.51842096289</c:v>
                </c:pt>
                <c:pt idx="40573">
                  <c:v>113.06831883944</c:v>
                </c:pt>
                <c:pt idx="40574">
                  <c:v>106.59992110845</c:v>
                </c:pt>
                <c:pt idx="40575">
                  <c:v>102.89494154051</c:v>
                </c:pt>
                <c:pt idx="40576">
                  <c:v>99.05930366453998</c:v>
                </c:pt>
                <c:pt idx="40577">
                  <c:v>94.97114822127</c:v>
                </c:pt>
                <c:pt idx="40578">
                  <c:v>91.75303834239978</c:v>
                </c:pt>
                <c:pt idx="40579">
                  <c:v>89.95672621807998</c:v>
                </c:pt>
                <c:pt idx="40580">
                  <c:v>90.82672821103976</c:v>
                </c:pt>
                <c:pt idx="40581">
                  <c:v>90.33092331396</c:v>
                </c:pt>
                <c:pt idx="40582">
                  <c:v>90.2471198728</c:v>
                </c:pt>
                <c:pt idx="40583">
                  <c:v>89.88882119631984</c:v>
                </c:pt>
                <c:pt idx="40584">
                  <c:v>89.37417400331998</c:v>
                </c:pt>
                <c:pt idx="40585">
                  <c:v>89.12183432911998</c:v>
                </c:pt>
                <c:pt idx="40586">
                  <c:v>88.61969452639998</c:v>
                </c:pt>
                <c:pt idx="40587">
                  <c:v>90.05484602663977</c:v>
                </c:pt>
                <c:pt idx="40588">
                  <c:v>89.75660440163998</c:v>
                </c:pt>
                <c:pt idx="40589">
                  <c:v>89.67908297199978</c:v>
                </c:pt>
                <c:pt idx="40590">
                  <c:v>89.4116131384</c:v>
                </c:pt>
                <c:pt idx="40591">
                  <c:v>89.11793202639986</c:v>
                </c:pt>
                <c:pt idx="40592">
                  <c:v>88.62643565819984</c:v>
                </c:pt>
                <c:pt idx="40593">
                  <c:v>88.1780341135196</c:v>
                </c:pt>
                <c:pt idx="40594">
                  <c:v>89.80668490039998</c:v>
                </c:pt>
                <c:pt idx="40595">
                  <c:v>89.49870245367985</c:v>
                </c:pt>
                <c:pt idx="40596">
                  <c:v>88.96501612167998</c:v>
                </c:pt>
                <c:pt idx="40597">
                  <c:v>88.98715452744</c:v>
                </c:pt>
                <c:pt idx="40598">
                  <c:v>88.55358813919977</c:v>
                </c:pt>
                <c:pt idx="40599">
                  <c:v>88.79386452992</c:v>
                </c:pt>
                <c:pt idx="40600">
                  <c:v>88.16302602099998</c:v>
                </c:pt>
                <c:pt idx="40601">
                  <c:v>87.76782891263986</c:v>
                </c:pt>
                <c:pt idx="40602">
                  <c:v>89.62116681283977</c:v>
                </c:pt>
                <c:pt idx="40603">
                  <c:v>89.33996842032</c:v>
                </c:pt>
                <c:pt idx="40604">
                  <c:v>88.90560284767986</c:v>
                </c:pt>
                <c:pt idx="40605">
                  <c:v>88.68221138015986</c:v>
                </c:pt>
                <c:pt idx="40606">
                  <c:v>88.42243035231979</c:v>
                </c:pt>
                <c:pt idx="40607">
                  <c:v>88.16786137087998</c:v>
                </c:pt>
                <c:pt idx="40608">
                  <c:v>87.86654191263978</c:v>
                </c:pt>
                <c:pt idx="40609">
                  <c:v>89.270529252</c:v>
                </c:pt>
                <c:pt idx="40610">
                  <c:v>88.9958269442</c:v>
                </c:pt>
                <c:pt idx="40611">
                  <c:v>88.66408538239995</c:v>
                </c:pt>
                <c:pt idx="40612">
                  <c:v>88.60428338944</c:v>
                </c:pt>
                <c:pt idx="40613">
                  <c:v>88.08877675199975</c:v>
                </c:pt>
                <c:pt idx="40614">
                  <c:v>87.8140744442</c:v>
                </c:pt>
                <c:pt idx="40615">
                  <c:v>88.16935149359976</c:v>
                </c:pt>
                <c:pt idx="40616">
                  <c:v>89.19278569419986</c:v>
                </c:pt>
                <c:pt idx="40617">
                  <c:v>88.47038587923986</c:v>
                </c:pt>
                <c:pt idx="40618">
                  <c:v>88.40721624384</c:v>
                </c:pt>
                <c:pt idx="40619">
                  <c:v>87.90812560248</c:v>
                </c:pt>
                <c:pt idx="40620">
                  <c:v>87.63472666052</c:v>
                </c:pt>
                <c:pt idx="40621">
                  <c:v>87.46448351988</c:v>
                </c:pt>
                <c:pt idx="40622">
                  <c:v>87.01413533551998</c:v>
                </c:pt>
                <c:pt idx="40623">
                  <c:v>89.10009243079978</c:v>
                </c:pt>
                <c:pt idx="40624">
                  <c:v>88.66641012923998</c:v>
                </c:pt>
                <c:pt idx="40625">
                  <c:v>88.05377426967998</c:v>
                </c:pt>
                <c:pt idx="40626">
                  <c:v>88.44858949408</c:v>
                </c:pt>
                <c:pt idx="40627">
                  <c:v>88.06287498639998</c:v>
                </c:pt>
                <c:pt idx="40628">
                  <c:v>87.64711423312</c:v>
                </c:pt>
                <c:pt idx="40629">
                  <c:v>87.74820117835998</c:v>
                </c:pt>
                <c:pt idx="40630">
                  <c:v>87.45155723312</c:v>
                </c:pt>
                <c:pt idx="40631">
                  <c:v>87.51607710247973</c:v>
                </c:pt>
                <c:pt idx="40632">
                  <c:v>88.76736575364</c:v>
                </c:pt>
                <c:pt idx="40633">
                  <c:v>88.51580922639998</c:v>
                </c:pt>
                <c:pt idx="40634">
                  <c:v>88.93981824408</c:v>
                </c:pt>
                <c:pt idx="40635">
                  <c:v>88.50134202879985</c:v>
                </c:pt>
                <c:pt idx="40636">
                  <c:v>88.54164786848</c:v>
                </c:pt>
                <c:pt idx="40637">
                  <c:v>88.22794308683998</c:v>
                </c:pt>
                <c:pt idx="40638">
                  <c:v>88.06287498639998</c:v>
                </c:pt>
                <c:pt idx="40639">
                  <c:v>88.08144905615985</c:v>
                </c:pt>
                <c:pt idx="40640">
                  <c:v>87.72756374532</c:v>
                </c:pt>
                <c:pt idx="40641">
                  <c:v>87.58313307791998</c:v>
                </c:pt>
                <c:pt idx="40642">
                  <c:v>87.60059505735984</c:v>
                </c:pt>
                <c:pt idx="40643">
                  <c:v>89.37414305567998</c:v>
                </c:pt>
                <c:pt idx="40808">
                  <c:v>93.54356694408</c:v>
                </c:pt>
                <c:pt idx="40809">
                  <c:v>93.48290771888979</c:v>
                </c:pt>
                <c:pt idx="40810">
                  <c:v>93.20295449815</c:v>
                </c:pt>
                <c:pt idx="40811">
                  <c:v>93.16993229109985</c:v>
                </c:pt>
                <c:pt idx="40812">
                  <c:v>93.12590268169986</c:v>
                </c:pt>
                <c:pt idx="40813">
                  <c:v>93.32296050818979</c:v>
                </c:pt>
                <c:pt idx="40814">
                  <c:v>94.1274090098</c:v>
                </c:pt>
                <c:pt idx="40815">
                  <c:v>94.88678594334998</c:v>
                </c:pt>
                <c:pt idx="40816">
                  <c:v>94.83726936135</c:v>
                </c:pt>
                <c:pt idx="40817">
                  <c:v>94.92233201945962</c:v>
                </c:pt>
                <c:pt idx="40818">
                  <c:v>94.60066039654986</c:v>
                </c:pt>
                <c:pt idx="40819">
                  <c:v>94.81754480070998</c:v>
                </c:pt>
                <c:pt idx="40820">
                  <c:v>94.78444880553984</c:v>
                </c:pt>
                <c:pt idx="40821">
                  <c:v>94.49058637304998</c:v>
                </c:pt>
                <c:pt idx="40822">
                  <c:v>94.20260090074998</c:v>
                </c:pt>
                <c:pt idx="40823">
                  <c:v>94.32550879494985</c:v>
                </c:pt>
                <c:pt idx="40824">
                  <c:v>94.26498481059986</c:v>
                </c:pt>
                <c:pt idx="40825">
                  <c:v>93.97747006258976</c:v>
                </c:pt>
                <c:pt idx="40826">
                  <c:v>93.86767538187997</c:v>
                </c:pt>
                <c:pt idx="40827">
                  <c:v>93.85225740819995</c:v>
                </c:pt>
                <c:pt idx="40828">
                  <c:v>93.49980144408</c:v>
                </c:pt>
                <c:pt idx="40829">
                  <c:v>93.35155025009</c:v>
                </c:pt>
                <c:pt idx="40830">
                  <c:v>93.23077276306979</c:v>
                </c:pt>
                <c:pt idx="40831">
                  <c:v>93.10448718169982</c:v>
                </c:pt>
                <c:pt idx="40832">
                  <c:v>93.38361973337998</c:v>
                </c:pt>
                <c:pt idx="40833">
                  <c:v>93.01586211534998</c:v>
                </c:pt>
                <c:pt idx="40834">
                  <c:v>94.95283035744973</c:v>
                </c:pt>
                <c:pt idx="40835">
                  <c:v>94.64181300598</c:v>
                </c:pt>
                <c:pt idx="40836">
                  <c:v>94.62535548770984</c:v>
                </c:pt>
                <c:pt idx="40837">
                  <c:v>94.6143726814</c:v>
                </c:pt>
                <c:pt idx="40838">
                  <c:v>94.0354333212</c:v>
                </c:pt>
                <c:pt idx="40839">
                  <c:v>94.05982441872</c:v>
                </c:pt>
                <c:pt idx="40840">
                  <c:v>93.78892355156998</c:v>
                </c:pt>
                <c:pt idx="40841">
                  <c:v>94.11091463485</c:v>
                </c:pt>
                <c:pt idx="40842">
                  <c:v>94.15491078709998</c:v>
                </c:pt>
                <c:pt idx="40843">
                  <c:v>93.75237260681978</c:v>
                </c:pt>
                <c:pt idx="40844">
                  <c:v>93.46024385872998</c:v>
                </c:pt>
                <c:pt idx="40845">
                  <c:v>93.63156173740984</c:v>
                </c:pt>
                <c:pt idx="40846">
                  <c:v>93.26849183281976</c:v>
                </c:pt>
                <c:pt idx="40847">
                  <c:v>93.14798482747995</c:v>
                </c:pt>
                <c:pt idx="40848">
                  <c:v>93.04936093504998</c:v>
                </c:pt>
                <c:pt idx="40849">
                  <c:v>93.13192750627998</c:v>
                </c:pt>
                <c:pt idx="40850">
                  <c:v>93.23561720201</c:v>
                </c:pt>
                <c:pt idx="40851">
                  <c:v>94.63257251183971</c:v>
                </c:pt>
                <c:pt idx="40852">
                  <c:v>94.40794585511997</c:v>
                </c:pt>
                <c:pt idx="40853">
                  <c:v>94.24910176765</c:v>
                </c:pt>
                <c:pt idx="40854">
                  <c:v>94.11214079308976</c:v>
                </c:pt>
                <c:pt idx="40855">
                  <c:v>93.95326339799</c:v>
                </c:pt>
                <c:pt idx="40856">
                  <c:v>93.78892355156998</c:v>
                </c:pt>
                <c:pt idx="40857">
                  <c:v>93.37618941397986</c:v>
                </c:pt>
                <c:pt idx="40858">
                  <c:v>93.39999035605975</c:v>
                </c:pt>
                <c:pt idx="40859">
                  <c:v>93.05369764349986</c:v>
                </c:pt>
                <c:pt idx="40860">
                  <c:v>92.90611046782998</c:v>
                </c:pt>
                <c:pt idx="40861">
                  <c:v>92.78039052061995</c:v>
                </c:pt>
                <c:pt idx="40862">
                  <c:v>93.63307949907998</c:v>
                </c:pt>
                <c:pt idx="40863">
                  <c:v>94.37094891168968</c:v>
                </c:pt>
                <c:pt idx="40864">
                  <c:v>93.94053986398998</c:v>
                </c:pt>
                <c:pt idx="40865">
                  <c:v>93.73873960652976</c:v>
                </c:pt>
                <c:pt idx="40866">
                  <c:v>93.82985132234984</c:v>
                </c:pt>
                <c:pt idx="40867">
                  <c:v>93.46608046799998</c:v>
                </c:pt>
                <c:pt idx="40868">
                  <c:v>93.34064333786998</c:v>
                </c:pt>
                <c:pt idx="40869">
                  <c:v>92.97238508744979</c:v>
                </c:pt>
                <c:pt idx="40870">
                  <c:v>93.26685327168</c:v>
                </c:pt>
                <c:pt idx="40871">
                  <c:v>92.89343990829998</c:v>
                </c:pt>
                <c:pt idx="40872">
                  <c:v>92.54253312089998</c:v>
                </c:pt>
                <c:pt idx="40873">
                  <c:v>92.66438368442</c:v>
                </c:pt>
                <c:pt idx="40874">
                  <c:v>92.32487776124998</c:v>
                </c:pt>
                <c:pt idx="40875">
                  <c:v>93.92950777271987</c:v>
                </c:pt>
                <c:pt idx="40876">
                  <c:v>93.74492373743998</c:v>
                </c:pt>
                <c:pt idx="40877">
                  <c:v>93.81577892899976</c:v>
                </c:pt>
                <c:pt idx="40878">
                  <c:v>93.43005479742995</c:v>
                </c:pt>
                <c:pt idx="40879">
                  <c:v>93.42946465105</c:v>
                </c:pt>
                <c:pt idx="40880">
                  <c:v>93.02830724853978</c:v>
                </c:pt>
                <c:pt idx="40881">
                  <c:v>92.66595040482986</c:v>
                </c:pt>
                <c:pt idx="40882">
                  <c:v>92.47094919739995</c:v>
                </c:pt>
                <c:pt idx="40883">
                  <c:v>92.31928891024998</c:v>
                </c:pt>
                <c:pt idx="40884">
                  <c:v>92.38226312505998</c:v>
                </c:pt>
                <c:pt idx="40885">
                  <c:v>91.78543738541985</c:v>
                </c:pt>
                <c:pt idx="40886">
                  <c:v>92.04022811547998</c:v>
                </c:pt>
                <c:pt idx="40887">
                  <c:v>93.62468712995982</c:v>
                </c:pt>
                <c:pt idx="40888">
                  <c:v>93.3863779360797</c:v>
                </c:pt>
                <c:pt idx="40889">
                  <c:v>92.94197807220998</c:v>
                </c:pt>
                <c:pt idx="40890">
                  <c:v>92.73121999723</c:v>
                </c:pt>
                <c:pt idx="40891">
                  <c:v>92.51504017570001</c:v>
                </c:pt>
                <c:pt idx="40892">
                  <c:v>92.33129225625987</c:v>
                </c:pt>
                <c:pt idx="40893">
                  <c:v>92.16374385832982</c:v>
                </c:pt>
                <c:pt idx="40894">
                  <c:v>91.99080657291998</c:v>
                </c:pt>
                <c:pt idx="40895">
                  <c:v>91.95095695552995</c:v>
                </c:pt>
                <c:pt idx="40896">
                  <c:v>92.39624576192</c:v>
                </c:pt>
                <c:pt idx="40897">
                  <c:v>92.84919392704</c:v>
                </c:pt>
                <c:pt idx="40898">
                  <c:v>92.81228332291998</c:v>
                </c:pt>
                <c:pt idx="40899">
                  <c:v>92.09949035299979</c:v>
                </c:pt>
                <c:pt idx="40900">
                  <c:v>92.01342325728</c:v>
                </c:pt>
                <c:pt idx="40901">
                  <c:v>91.72223292703985</c:v>
                </c:pt>
                <c:pt idx="40902">
                  <c:v>91.23870557203979</c:v>
                </c:pt>
                <c:pt idx="40903">
                  <c:v>91.21538733983976</c:v>
                </c:pt>
                <c:pt idx="40904">
                  <c:v>92.72892041607987</c:v>
                </c:pt>
                <c:pt idx="40905">
                  <c:v>92.47067843987998</c:v>
                </c:pt>
                <c:pt idx="40906">
                  <c:v>92.03388900199998</c:v>
                </c:pt>
                <c:pt idx="40907">
                  <c:v>91.98651153275976</c:v>
                </c:pt>
                <c:pt idx="40908">
                  <c:v>91.34110349252</c:v>
                </c:pt>
                <c:pt idx="40909">
                  <c:v>91.30929853759976</c:v>
                </c:pt>
                <c:pt idx="40910">
                  <c:v>91.08385733919982</c:v>
                </c:pt>
                <c:pt idx="40911">
                  <c:v>90.81546874399986</c:v>
                </c:pt>
                <c:pt idx="40912">
                  <c:v>92.4472087440001</c:v>
                </c:pt>
                <c:pt idx="40913">
                  <c:v>92.19258109855973</c:v>
                </c:pt>
                <c:pt idx="40914">
                  <c:v>92.25933020039987</c:v>
                </c:pt>
                <c:pt idx="40915">
                  <c:v>91.88199087699977</c:v>
                </c:pt>
                <c:pt idx="40916">
                  <c:v>91.91581629559998</c:v>
                </c:pt>
                <c:pt idx="40917">
                  <c:v>91.57136809539998</c:v>
                </c:pt>
                <c:pt idx="40918">
                  <c:v>91.44285361752</c:v>
                </c:pt>
                <c:pt idx="40919">
                  <c:v>91.30896673303984</c:v>
                </c:pt>
                <c:pt idx="40920">
                  <c:v>90.94436053568</c:v>
                </c:pt>
                <c:pt idx="40921">
                  <c:v>91.02514086435986</c:v>
                </c:pt>
                <c:pt idx="40922">
                  <c:v>90.45789096208</c:v>
                </c:pt>
                <c:pt idx="40923">
                  <c:v>90.5062640496</c:v>
                </c:pt>
                <c:pt idx="40924">
                  <c:v>90.04209640099998</c:v>
                </c:pt>
                <c:pt idx="40976">
                  <c:v>75.51271731079973</c:v>
                </c:pt>
                <c:pt idx="40977">
                  <c:v>79.57591308479998</c:v>
                </c:pt>
                <c:pt idx="40978">
                  <c:v>85.56606325959998</c:v>
                </c:pt>
                <c:pt idx="40979">
                  <c:v>90.75990303275979</c:v>
                </c:pt>
                <c:pt idx="40980">
                  <c:v>93.40292173644985</c:v>
                </c:pt>
                <c:pt idx="40981">
                  <c:v>94.94603457738</c:v>
                </c:pt>
                <c:pt idx="40982">
                  <c:v>97.0995047284</c:v>
                </c:pt>
                <c:pt idx="40983">
                  <c:v>99.46110043140002</c:v>
                </c:pt>
                <c:pt idx="40984">
                  <c:v>99.4503323339997</c:v>
                </c:pt>
                <c:pt idx="40985">
                  <c:v>100.89959709708</c:v>
                </c:pt>
                <c:pt idx="40986">
                  <c:v>102.19214311404</c:v>
                </c:pt>
                <c:pt idx="40987">
                  <c:v>105.09463247794</c:v>
                </c:pt>
                <c:pt idx="40988">
                  <c:v>107.62372819136</c:v>
                </c:pt>
                <c:pt idx="40989">
                  <c:v>107.82367447712</c:v>
                </c:pt>
                <c:pt idx="40990">
                  <c:v>109.13030957824</c:v>
                </c:pt>
                <c:pt idx="40991">
                  <c:v>106.58675306216</c:v>
                </c:pt>
                <c:pt idx="40992">
                  <c:v>104.90962681437</c:v>
                </c:pt>
                <c:pt idx="40993">
                  <c:v>104.4789929708</c:v>
                </c:pt>
                <c:pt idx="40994">
                  <c:v>102.78683556211</c:v>
                </c:pt>
                <c:pt idx="40995">
                  <c:v>101.544606756</c:v>
                </c:pt>
                <c:pt idx="40996">
                  <c:v>102.17478230267</c:v>
                </c:pt>
                <c:pt idx="40997">
                  <c:v>103.64424424067</c:v>
                </c:pt>
                <c:pt idx="40998">
                  <c:v>105.23703855721</c:v>
                </c:pt>
                <c:pt idx="40999">
                  <c:v>107.24492733288</c:v>
                </c:pt>
                <c:pt idx="41000">
                  <c:v>108.75532222024</c:v>
                </c:pt>
                <c:pt idx="41001">
                  <c:v>111.35451281812</c:v>
                </c:pt>
                <c:pt idx="41002">
                  <c:v>111.66556035825</c:v>
                </c:pt>
                <c:pt idx="41003">
                  <c:v>113.37772766256</c:v>
                </c:pt>
                <c:pt idx="41004">
                  <c:v>113.28384383838</c:v>
                </c:pt>
                <c:pt idx="41005">
                  <c:v>114.7770189831</c:v>
                </c:pt>
                <c:pt idx="41006">
                  <c:v>113.00274546632</c:v>
                </c:pt>
                <c:pt idx="41007">
                  <c:v>113.30777702652</c:v>
                </c:pt>
                <c:pt idx="41008">
                  <c:v>113.63180310231</c:v>
                </c:pt>
                <c:pt idx="41009">
                  <c:v>112.54353242208</c:v>
                </c:pt>
                <c:pt idx="41010">
                  <c:v>109.21359642052</c:v>
                </c:pt>
                <c:pt idx="41011">
                  <c:v>106.5616036191</c:v>
                </c:pt>
                <c:pt idx="41012">
                  <c:v>105.7509125694</c:v>
                </c:pt>
                <c:pt idx="41013">
                  <c:v>109.4094077236</c:v>
                </c:pt>
                <c:pt idx="41014">
                  <c:v>108.16994528756</c:v>
                </c:pt>
                <c:pt idx="41015">
                  <c:v>106.94675304896</c:v>
                </c:pt>
                <c:pt idx="41016">
                  <c:v>108.32099168844</c:v>
                </c:pt>
                <c:pt idx="41017">
                  <c:v>107.5738476544</c:v>
                </c:pt>
                <c:pt idx="41018">
                  <c:v>108.533986838</c:v>
                </c:pt>
                <c:pt idx="41019">
                  <c:v>109.4214549372</c:v>
                </c:pt>
                <c:pt idx="41020">
                  <c:v>105.10801909335</c:v>
                </c:pt>
                <c:pt idx="41021">
                  <c:v>108.64940451552</c:v>
                </c:pt>
                <c:pt idx="41022">
                  <c:v>110.1916709688</c:v>
                </c:pt>
                <c:pt idx="41023">
                  <c:v>109.46752832432</c:v>
                </c:pt>
                <c:pt idx="41024">
                  <c:v>105.96606074817</c:v>
                </c:pt>
                <c:pt idx="41025">
                  <c:v>106.71797204614</c:v>
                </c:pt>
                <c:pt idx="41026">
                  <c:v>108.7085273472</c:v>
                </c:pt>
                <c:pt idx="41027">
                  <c:v>107.12617754937</c:v>
                </c:pt>
                <c:pt idx="41028">
                  <c:v>111.610620666</c:v>
                </c:pt>
                <c:pt idx="41029">
                  <c:v>116.7333769806</c:v>
                </c:pt>
                <c:pt idx="41030">
                  <c:v>120.2140636642001</c:v>
                </c:pt>
                <c:pt idx="41031">
                  <c:v>121.1503232989</c:v>
                </c:pt>
                <c:pt idx="41032">
                  <c:v>121.51996119898</c:v>
                </c:pt>
                <c:pt idx="41033">
                  <c:v>120.894678795</c:v>
                </c:pt>
                <c:pt idx="41034">
                  <c:v>120.7881638497</c:v>
                </c:pt>
                <c:pt idx="41035">
                  <c:v>120.31324652346</c:v>
                </c:pt>
                <c:pt idx="41036">
                  <c:v>120.0618043536</c:v>
                </c:pt>
                <c:pt idx="41037">
                  <c:v>119.6509164345</c:v>
                </c:pt>
                <c:pt idx="41038">
                  <c:v>118.96089627848</c:v>
                </c:pt>
                <c:pt idx="41039">
                  <c:v>118.07672640814</c:v>
                </c:pt>
                <c:pt idx="41040">
                  <c:v>116.97075353834</c:v>
                </c:pt>
                <c:pt idx="41041">
                  <c:v>115.0315961418</c:v>
                </c:pt>
                <c:pt idx="41042">
                  <c:v>111.9294489825</c:v>
                </c:pt>
                <c:pt idx="41043">
                  <c:v>110.02595998784</c:v>
                </c:pt>
                <c:pt idx="41044">
                  <c:v>108.34466583616</c:v>
                </c:pt>
                <c:pt idx="41045">
                  <c:v>104.71291064353</c:v>
                </c:pt>
                <c:pt idx="41046">
                  <c:v>101.70559316666</c:v>
                </c:pt>
                <c:pt idx="41047">
                  <c:v>101.00345122032</c:v>
                </c:pt>
                <c:pt idx="41048">
                  <c:v>97.212943242</c:v>
                </c:pt>
                <c:pt idx="41049">
                  <c:v>94.72901536967002</c:v>
                </c:pt>
                <c:pt idx="41050">
                  <c:v>94.65620528793</c:v>
                </c:pt>
                <c:pt idx="41051">
                  <c:v>94.02723893969987</c:v>
                </c:pt>
                <c:pt idx="41052">
                  <c:v>93.84166810095998</c:v>
                </c:pt>
                <c:pt idx="41053">
                  <c:v>95.05656691500998</c:v>
                </c:pt>
                <c:pt idx="41054">
                  <c:v>95.50069711772974</c:v>
                </c:pt>
                <c:pt idx="41055">
                  <c:v>95.40100008492998</c:v>
                </c:pt>
                <c:pt idx="41056">
                  <c:v>95.74104720479998</c:v>
                </c:pt>
                <c:pt idx="41057">
                  <c:v>95.22373471883976</c:v>
                </c:pt>
                <c:pt idx="41058">
                  <c:v>95.20157233789978</c:v>
                </c:pt>
                <c:pt idx="41059">
                  <c:v>95.81319652912</c:v>
                </c:pt>
                <c:pt idx="41060">
                  <c:v>95.37956636116998</c:v>
                </c:pt>
                <c:pt idx="41061">
                  <c:v>95.79088657193998</c:v>
                </c:pt>
                <c:pt idx="41062">
                  <c:v>95.77973159334982</c:v>
                </c:pt>
                <c:pt idx="41063">
                  <c:v>95.74626665758</c:v>
                </c:pt>
                <c:pt idx="41064">
                  <c:v>96.1460875452</c:v>
                </c:pt>
                <c:pt idx="41065">
                  <c:v>95.95180847498</c:v>
                </c:pt>
                <c:pt idx="41066">
                  <c:v>96.15729171586995</c:v>
                </c:pt>
                <c:pt idx="41067">
                  <c:v>96.1460875452</c:v>
                </c:pt>
                <c:pt idx="41068">
                  <c:v>96.34592420088998</c:v>
                </c:pt>
                <c:pt idx="41069">
                  <c:v>96.47258190899987</c:v>
                </c:pt>
                <c:pt idx="41070">
                  <c:v>96.42195887899987</c:v>
                </c:pt>
                <c:pt idx="41071">
                  <c:v>96.38819879074985</c:v>
                </c:pt>
                <c:pt idx="41072">
                  <c:v>96.7756350473</c:v>
                </c:pt>
                <c:pt idx="41073">
                  <c:v>96.7756350473</c:v>
                </c:pt>
                <c:pt idx="41074">
                  <c:v>96.95793255703984</c:v>
                </c:pt>
                <c:pt idx="41075">
                  <c:v>96.9409590452501</c:v>
                </c:pt>
                <c:pt idx="41076">
                  <c:v>97.10605192061</c:v>
                </c:pt>
                <c:pt idx="41077">
                  <c:v>97.07765530144</c:v>
                </c:pt>
                <c:pt idx="41078">
                  <c:v>97.401416442</c:v>
                </c:pt>
                <c:pt idx="41079">
                  <c:v>97.60012183265972</c:v>
                </c:pt>
                <c:pt idx="41080">
                  <c:v>97.53729877211998</c:v>
                </c:pt>
                <c:pt idx="41081">
                  <c:v>97.67860389377977</c:v>
                </c:pt>
                <c:pt idx="41082">
                  <c:v>97.58700287153982</c:v>
                </c:pt>
                <c:pt idx="41083">
                  <c:v>98.03498732645974</c:v>
                </c:pt>
                <c:pt idx="41084">
                  <c:v>98.233151679</c:v>
                </c:pt>
                <c:pt idx="41085">
                  <c:v>98.48325269412002</c:v>
                </c:pt>
                <c:pt idx="41086">
                  <c:v>98.89693580826001</c:v>
                </c:pt>
                <c:pt idx="41087">
                  <c:v>98.87955687791987</c:v>
                </c:pt>
                <c:pt idx="41088">
                  <c:v>98.66985627407998</c:v>
                </c:pt>
                <c:pt idx="41089">
                  <c:v>98.87955687791987</c:v>
                </c:pt>
                <c:pt idx="41090">
                  <c:v>98.93172892032</c:v>
                </c:pt>
                <c:pt idx="41091">
                  <c:v>99.57868764227995</c:v>
                </c:pt>
                <c:pt idx="41092">
                  <c:v>99.61366664304</c:v>
                </c:pt>
                <c:pt idx="41093">
                  <c:v>99.79436609124</c:v>
                </c:pt>
                <c:pt idx="41094">
                  <c:v>99.68913684803979</c:v>
                </c:pt>
                <c:pt idx="41095">
                  <c:v>99.81673120961995</c:v>
                </c:pt>
                <c:pt idx="41096">
                  <c:v>100.2180282402</c:v>
                </c:pt>
                <c:pt idx="41097">
                  <c:v>100.38615978444</c:v>
                </c:pt>
                <c:pt idx="41098">
                  <c:v>100.53640844118</c:v>
                </c:pt>
                <c:pt idx="41099">
                  <c:v>100.46552995512</c:v>
                </c:pt>
                <c:pt idx="41100">
                  <c:v>100.80655133292</c:v>
                </c:pt>
                <c:pt idx="41101">
                  <c:v>74.79576147461998</c:v>
                </c:pt>
                <c:pt idx="41202">
                  <c:v>78.09863625220987</c:v>
                </c:pt>
                <c:pt idx="41203">
                  <c:v>89.85415043241001</c:v>
                </c:pt>
                <c:pt idx="41204">
                  <c:v>105.01075877572</c:v>
                </c:pt>
                <c:pt idx="41205">
                  <c:v>105.96694959949</c:v>
                </c:pt>
                <c:pt idx="41206">
                  <c:v>105.3343539556</c:v>
                </c:pt>
                <c:pt idx="41207">
                  <c:v>107.20901922367</c:v>
                </c:pt>
                <c:pt idx="41208">
                  <c:v>104.9339813613</c:v>
                </c:pt>
                <c:pt idx="41209">
                  <c:v>105.12909618197</c:v>
                </c:pt>
                <c:pt idx="41210">
                  <c:v>107.17795320505</c:v>
                </c:pt>
                <c:pt idx="41211">
                  <c:v>107.5395619298</c:v>
                </c:pt>
                <c:pt idx="41212">
                  <c:v>107.02874561197</c:v>
                </c:pt>
                <c:pt idx="41213">
                  <c:v>106.95417960864</c:v>
                </c:pt>
                <c:pt idx="41214">
                  <c:v>106.94174564255</c:v>
                </c:pt>
                <c:pt idx="41215">
                  <c:v>106.86094375957</c:v>
                </c:pt>
                <c:pt idx="41216">
                  <c:v>106.96020187132</c:v>
                </c:pt>
                <c:pt idx="41217">
                  <c:v>106.73040601223</c:v>
                </c:pt>
                <c:pt idx="41218">
                  <c:v>106.64960412925</c:v>
                </c:pt>
                <c:pt idx="41219">
                  <c:v>107.04657203891</c:v>
                </c:pt>
                <c:pt idx="41220">
                  <c:v>106.78581986947</c:v>
                </c:pt>
                <c:pt idx="41221">
                  <c:v>106.92800100766</c:v>
                </c:pt>
                <c:pt idx="41222">
                  <c:v>106.8842909827</c:v>
                </c:pt>
                <c:pt idx="41223">
                  <c:v>106.79694681824</c:v>
                </c:pt>
                <c:pt idx="41224">
                  <c:v>106.70956471105</c:v>
                </c:pt>
                <c:pt idx="41225">
                  <c:v>106.42455943567</c:v>
                </c:pt>
                <c:pt idx="41226">
                  <c:v>106.34359771581</c:v>
                </c:pt>
                <c:pt idx="41227">
                  <c:v>106.00104405919</c:v>
                </c:pt>
                <c:pt idx="41228">
                  <c:v>105.8515791816</c:v>
                </c:pt>
                <c:pt idx="41229">
                  <c:v>105.57423613191</c:v>
                </c:pt>
                <c:pt idx="41230">
                  <c:v>105.50586821502</c:v>
                </c:pt>
                <c:pt idx="41231">
                  <c:v>105.36909458803</c:v>
                </c:pt>
                <c:pt idx="41232">
                  <c:v>105.73603014471</c:v>
                </c:pt>
                <c:pt idx="41233">
                  <c:v>105.39693633378</c:v>
                </c:pt>
                <c:pt idx="41234">
                  <c:v>105.10801909335</c:v>
                </c:pt>
                <c:pt idx="41235">
                  <c:v>105.21630611688</c:v>
                </c:pt>
                <c:pt idx="41236">
                  <c:v>107.65813296105</c:v>
                </c:pt>
                <c:pt idx="41237">
                  <c:v>107.57075085386</c:v>
                </c:pt>
                <c:pt idx="41238">
                  <c:v>107.25916949447</c:v>
                </c:pt>
                <c:pt idx="41239">
                  <c:v>107.38354142404</c:v>
                </c:pt>
                <c:pt idx="41240">
                  <c:v>107.16514307016</c:v>
                </c:pt>
                <c:pt idx="41241">
                  <c:v>106.80448877868</c:v>
                </c:pt>
                <c:pt idx="41242">
                  <c:v>106.6176482147</c:v>
                </c:pt>
                <c:pt idx="41243">
                  <c:v>106.46193512206</c:v>
                </c:pt>
                <c:pt idx="41244">
                  <c:v>106.52857788895</c:v>
                </c:pt>
                <c:pt idx="41245">
                  <c:v>106.37259532592</c:v>
                </c:pt>
                <c:pt idx="41246">
                  <c:v>106.06333686984</c:v>
                </c:pt>
                <c:pt idx="41247">
                  <c:v>105.93254090146</c:v>
                </c:pt>
                <c:pt idx="41248">
                  <c:v>105.75815889961</c:v>
                </c:pt>
                <c:pt idx="41249">
                  <c:v>106.02568526634</c:v>
                </c:pt>
                <c:pt idx="41250">
                  <c:v>105.61123650574</c:v>
                </c:pt>
                <c:pt idx="41251">
                  <c:v>105.24743358822</c:v>
                </c:pt>
                <c:pt idx="41252">
                  <c:v>107.70142019056</c:v>
                </c:pt>
                <c:pt idx="41253">
                  <c:v>107.1470424353</c:v>
                </c:pt>
                <c:pt idx="41254">
                  <c:v>107.15888251971</c:v>
                </c:pt>
                <c:pt idx="41255">
                  <c:v>106.78581986947</c:v>
                </c:pt>
                <c:pt idx="41256">
                  <c:v>106.64877568604</c:v>
                </c:pt>
                <c:pt idx="41257">
                  <c:v>106.27042485332</c:v>
                </c:pt>
                <c:pt idx="41258">
                  <c:v>106.5348384394</c:v>
                </c:pt>
                <c:pt idx="41259">
                  <c:v>106.2976963769</c:v>
                </c:pt>
                <c:pt idx="41260">
                  <c:v>106.11048694708</c:v>
                </c:pt>
                <c:pt idx="41261">
                  <c:v>105.91701696681</c:v>
                </c:pt>
                <c:pt idx="41262">
                  <c:v>105.56507012058</c:v>
                </c:pt>
                <c:pt idx="41263">
                  <c:v>105.88186510167</c:v>
                </c:pt>
                <c:pt idx="41264">
                  <c:v>107.77044344185</c:v>
                </c:pt>
                <c:pt idx="41265">
                  <c:v>107.79540975819</c:v>
                </c:pt>
                <c:pt idx="41266">
                  <c:v>107.8639829778</c:v>
                </c:pt>
                <c:pt idx="41267">
                  <c:v>107.39602458221</c:v>
                </c:pt>
                <c:pt idx="41268">
                  <c:v>107.22752091828</c:v>
                </c:pt>
                <c:pt idx="41269">
                  <c:v>107.31999071339</c:v>
                </c:pt>
                <c:pt idx="41270">
                  <c:v>107.29295497725</c:v>
                </c:pt>
                <c:pt idx="41271">
                  <c:v>106.84477208839</c:v>
                </c:pt>
                <c:pt idx="41272">
                  <c:v>106.478683199</c:v>
                </c:pt>
                <c:pt idx="41273">
                  <c:v>106.53215426812</c:v>
                </c:pt>
                <c:pt idx="41274">
                  <c:v>106.33206821825</c:v>
                </c:pt>
                <c:pt idx="41275">
                  <c:v>106.16323254516</c:v>
                </c:pt>
                <c:pt idx="41276">
                  <c:v>106.77599844898</c:v>
                </c:pt>
                <c:pt idx="41277">
                  <c:v>105.8505767074</c:v>
                </c:pt>
                <c:pt idx="41278">
                  <c:v>105.80058370805</c:v>
                </c:pt>
                <c:pt idx="41279">
                  <c:v>107.81415346681</c:v>
                </c:pt>
                <c:pt idx="41280">
                  <c:v>108.1512876465</c:v>
                </c:pt>
                <c:pt idx="41281">
                  <c:v>108.0447817155</c:v>
                </c:pt>
                <c:pt idx="41282">
                  <c:v>108.18778670889</c:v>
                </c:pt>
                <c:pt idx="41283">
                  <c:v>107.8881463835</c:v>
                </c:pt>
                <c:pt idx="41284">
                  <c:v>107.64515430536</c:v>
                </c:pt>
                <c:pt idx="41285">
                  <c:v>107.24000407645</c:v>
                </c:pt>
                <c:pt idx="41286">
                  <c:v>107.15742792615</c:v>
                </c:pt>
                <c:pt idx="41287">
                  <c:v>107.167669567</c:v>
                </c:pt>
                <c:pt idx="41288">
                  <c:v>107.22735206925</c:v>
                </c:pt>
                <c:pt idx="41289">
                  <c:v>106.51337362806</c:v>
                </c:pt>
                <c:pt idx="41290">
                  <c:v>106.46597222975</c:v>
                </c:pt>
                <c:pt idx="41291">
                  <c:v>106.259245589</c:v>
                </c:pt>
                <c:pt idx="41292">
                  <c:v>106.04619563475</c:v>
                </c:pt>
                <c:pt idx="41293">
                  <c:v>106.96357674464</c:v>
                </c:pt>
                <c:pt idx="41294">
                  <c:v>107.856834554</c:v>
                </c:pt>
                <c:pt idx="41352">
                  <c:v>80.90505552261995</c:v>
                </c:pt>
                <c:pt idx="41353">
                  <c:v>98.04763432009</c:v>
                </c:pt>
                <c:pt idx="41354">
                  <c:v>106.72417013258</c:v>
                </c:pt>
                <c:pt idx="41355">
                  <c:v>106.6736928103</c:v>
                </c:pt>
                <c:pt idx="41356">
                  <c:v>106.20205693643</c:v>
                </c:pt>
                <c:pt idx="41357">
                  <c:v>106.15054680475</c:v>
                </c:pt>
                <c:pt idx="41358">
                  <c:v>105.85782739665</c:v>
                </c:pt>
                <c:pt idx="41359">
                  <c:v>105.58998724484</c:v>
                </c:pt>
                <c:pt idx="41360">
                  <c:v>105.54259810717</c:v>
                </c:pt>
                <c:pt idx="41361">
                  <c:v>107.53330137935</c:v>
                </c:pt>
                <c:pt idx="41362">
                  <c:v>106.84227391383</c:v>
                </c:pt>
                <c:pt idx="41363">
                  <c:v>106.81694734081</c:v>
                </c:pt>
                <c:pt idx="41364">
                  <c:v>106.84687945092</c:v>
                </c:pt>
                <c:pt idx="41365">
                  <c:v>106.8010139574</c:v>
                </c:pt>
                <c:pt idx="41366">
                  <c:v>106.31640214279</c:v>
                </c:pt>
                <c:pt idx="41367">
                  <c:v>105.9076237772</c:v>
                </c:pt>
                <c:pt idx="41368">
                  <c:v>105.68965574188</c:v>
                </c:pt>
                <c:pt idx="41369">
                  <c:v>105.90688061009</c:v>
                </c:pt>
                <c:pt idx="41370">
                  <c:v>105.70052167437</c:v>
                </c:pt>
                <c:pt idx="41371">
                  <c:v>107.58323401203</c:v>
                </c:pt>
                <c:pt idx="41372">
                  <c:v>107.33986934181</c:v>
                </c:pt>
                <c:pt idx="41373">
                  <c:v>107.01534517212</c:v>
                </c:pt>
                <c:pt idx="41374">
                  <c:v>106.5055590235</c:v>
                </c:pt>
                <c:pt idx="41375">
                  <c:v>106.18792249114</c:v>
                </c:pt>
                <c:pt idx="41376">
                  <c:v>106.10422639663</c:v>
                </c:pt>
                <c:pt idx="41377">
                  <c:v>105.39396252021</c:v>
                </c:pt>
                <c:pt idx="41378">
                  <c:v>105.31593674595</c:v>
                </c:pt>
                <c:pt idx="41379">
                  <c:v>100.64377429414</c:v>
                </c:pt>
                <c:pt idx="41380">
                  <c:v>93.61697041178977</c:v>
                </c:pt>
                <c:pt idx="41381">
                  <c:v>91.55157340643987</c:v>
                </c:pt>
                <c:pt idx="41382">
                  <c:v>91.24639543621002</c:v>
                </c:pt>
                <c:pt idx="41383">
                  <c:v>88.78682294005998</c:v>
                </c:pt>
                <c:pt idx="41384">
                  <c:v>83.98160384194</c:v>
                </c:pt>
                <c:pt idx="41385">
                  <c:v>78.88934799137</c:v>
                </c:pt>
                <c:pt idx="41389">
                  <c:v>79.35676168748977</c:v>
                </c:pt>
                <c:pt idx="41390">
                  <c:v>82.86947032062976</c:v>
                </c:pt>
                <c:pt idx="41391">
                  <c:v>91.50136749025998</c:v>
                </c:pt>
                <c:pt idx="41392">
                  <c:v>92.33010100167</c:v>
                </c:pt>
                <c:pt idx="41393">
                  <c:v>84.18524451882983</c:v>
                </c:pt>
                <c:pt idx="41557">
                  <c:v>80.73919632461998</c:v>
                </c:pt>
                <c:pt idx="41558">
                  <c:v>97.85394693377982</c:v>
                </c:pt>
                <c:pt idx="41559">
                  <c:v>101.31405335382</c:v>
                </c:pt>
                <c:pt idx="41560">
                  <c:v>101.0772160644</c:v>
                </c:pt>
                <c:pt idx="41561">
                  <c:v>100.87590976824</c:v>
                </c:pt>
                <c:pt idx="41562">
                  <c:v>100.6331686461</c:v>
                </c:pt>
                <c:pt idx="41563">
                  <c:v>100.17601666614</c:v>
                </c:pt>
                <c:pt idx="41564">
                  <c:v>100.14765040284</c:v>
                </c:pt>
                <c:pt idx="41565">
                  <c:v>101.88949418748</c:v>
                </c:pt>
                <c:pt idx="41566">
                  <c:v>101.60587247058</c:v>
                </c:pt>
                <c:pt idx="41567">
                  <c:v>101.33999731836</c:v>
                </c:pt>
                <c:pt idx="41568">
                  <c:v>100.95003991026</c:v>
                </c:pt>
                <c:pt idx="41569">
                  <c:v>100.56304102008</c:v>
                </c:pt>
                <c:pt idx="41570">
                  <c:v>100.5836847147</c:v>
                </c:pt>
                <c:pt idx="41571">
                  <c:v>100.13851171476</c:v>
                </c:pt>
                <c:pt idx="41572">
                  <c:v>99.72963203579984</c:v>
                </c:pt>
                <c:pt idx="41573">
                  <c:v>99.74936582645979</c:v>
                </c:pt>
                <c:pt idx="41574">
                  <c:v>100.329788403</c:v>
                </c:pt>
                <c:pt idx="41575">
                  <c:v>101.55951261024</c:v>
                </c:pt>
                <c:pt idx="41576">
                  <c:v>100.89520612794</c:v>
                </c:pt>
                <c:pt idx="41577">
                  <c:v>100.64859094242</c:v>
                </c:pt>
                <c:pt idx="41578">
                  <c:v>100.6828489173</c:v>
                </c:pt>
                <c:pt idx="41579">
                  <c:v>100.26692288388</c:v>
                </c:pt>
                <c:pt idx="41580">
                  <c:v>99.98510755751987</c:v>
                </c:pt>
                <c:pt idx="41581">
                  <c:v>99.74434716215985</c:v>
                </c:pt>
                <c:pt idx="41582">
                  <c:v>99.09857327099998</c:v>
                </c:pt>
                <c:pt idx="41583">
                  <c:v>98.91730167942</c:v>
                </c:pt>
                <c:pt idx="41584">
                  <c:v>100.85853236352</c:v>
                </c:pt>
                <c:pt idx="41585">
                  <c:v>100.62464615034</c:v>
                </c:pt>
                <c:pt idx="41586">
                  <c:v>100.60775270634</c:v>
                </c:pt>
                <c:pt idx="41587">
                  <c:v>100.39681601556</c:v>
                </c:pt>
                <c:pt idx="41588">
                  <c:v>99.75954255695976</c:v>
                </c:pt>
                <c:pt idx="41589">
                  <c:v>99.50280520554</c:v>
                </c:pt>
                <c:pt idx="41590">
                  <c:v>99.29860730657984</c:v>
                </c:pt>
                <c:pt idx="41591">
                  <c:v>99.0593949312</c:v>
                </c:pt>
                <c:pt idx="41592">
                  <c:v>98.60609167079987</c:v>
                </c:pt>
                <c:pt idx="41593">
                  <c:v>99.31489757669979</c:v>
                </c:pt>
                <c:pt idx="41594">
                  <c:v>100.63634223852</c:v>
                </c:pt>
                <c:pt idx="41595">
                  <c:v>100.18549880658</c:v>
                </c:pt>
                <c:pt idx="41596">
                  <c:v>99.97544742371987</c:v>
                </c:pt>
                <c:pt idx="41597">
                  <c:v>99.7712140491</c:v>
                </c:pt>
                <c:pt idx="41598">
                  <c:v>99.5611626662401</c:v>
                </c:pt>
                <c:pt idx="41599">
                  <c:v>99.36863625941987</c:v>
                </c:pt>
                <c:pt idx="41600">
                  <c:v>99.12357040013985</c:v>
                </c:pt>
                <c:pt idx="41601">
                  <c:v>98.93100851765979</c:v>
                </c:pt>
                <c:pt idx="41602">
                  <c:v>98.66259967409998</c:v>
                </c:pt>
                <c:pt idx="41603">
                  <c:v>101.04134677212</c:v>
                </c:pt>
                <c:pt idx="41604">
                  <c:v>100.29050676018</c:v>
                </c:pt>
                <c:pt idx="41605">
                  <c:v>100.23874634124</c:v>
                </c:pt>
                <c:pt idx="41606">
                  <c:v>99.84706101018</c:v>
                </c:pt>
                <c:pt idx="41607">
                  <c:v>99.87037288919974</c:v>
                </c:pt>
                <c:pt idx="41608">
                  <c:v>99.48531570516</c:v>
                </c:pt>
                <c:pt idx="41609">
                  <c:v>99.26944631405976</c:v>
                </c:pt>
                <c:pt idx="41610">
                  <c:v>98.86225258319998</c:v>
                </c:pt>
                <c:pt idx="41611">
                  <c:v>98.62938546299979</c:v>
                </c:pt>
                <c:pt idx="41612">
                  <c:v>98.58675271301976</c:v>
                </c:pt>
                <c:pt idx="41613">
                  <c:v>100.2771203535</c:v>
                </c:pt>
                <c:pt idx="41614">
                  <c:v>99.82714989407998</c:v>
                </c:pt>
                <c:pt idx="41615">
                  <c:v>99.83460910349986</c:v>
                </c:pt>
                <c:pt idx="41616">
                  <c:v>99.85291449407998</c:v>
                </c:pt>
                <c:pt idx="41617">
                  <c:v>99.397939002</c:v>
                </c:pt>
                <c:pt idx="41618">
                  <c:v>99.18833027309968</c:v>
                </c:pt>
                <c:pt idx="41619">
                  <c:v>98.97872154419987</c:v>
                </c:pt>
                <c:pt idx="41620">
                  <c:v>98.72836637939987</c:v>
                </c:pt>
                <c:pt idx="41621">
                  <c:v>98.51291650199998</c:v>
                </c:pt>
                <c:pt idx="41622">
                  <c:v>100.5997480884</c:v>
                </c:pt>
                <c:pt idx="41623">
                  <c:v>100.36053571302</c:v>
                </c:pt>
                <c:pt idx="41624">
                  <c:v>100.06878388518</c:v>
                </c:pt>
                <c:pt idx="41625">
                  <c:v>99.91123647912</c:v>
                </c:pt>
                <c:pt idx="41626">
                  <c:v>99.8587325023197</c:v>
                </c:pt>
                <c:pt idx="41627">
                  <c:v>100.39612096674</c:v>
                </c:pt>
                <c:pt idx="41628">
                  <c:v>99.91633921289987</c:v>
                </c:pt>
                <c:pt idx="41629">
                  <c:v>100.000303416</c:v>
                </c:pt>
                <c:pt idx="41630">
                  <c:v>99.66216590028</c:v>
                </c:pt>
                <c:pt idx="41631">
                  <c:v>101.55868951284</c:v>
                </c:pt>
                <c:pt idx="41632">
                  <c:v>101.7654119316</c:v>
                </c:pt>
                <c:pt idx="41633">
                  <c:v>102.1450694895</c:v>
                </c:pt>
                <c:pt idx="41634">
                  <c:v>103.1898473151</c:v>
                </c:pt>
                <c:pt idx="41635">
                  <c:v>103.74782030228</c:v>
                </c:pt>
                <c:pt idx="41636">
                  <c:v>104.8309885973</c:v>
                </c:pt>
                <c:pt idx="41637">
                  <c:v>106.28521321873</c:v>
                </c:pt>
                <c:pt idx="41638">
                  <c:v>112.29008929443</c:v>
                </c:pt>
                <c:pt idx="41639">
                  <c:v>119.55663587192</c:v>
                </c:pt>
                <c:pt idx="41640">
                  <c:v>125.29395730484</c:v>
                </c:pt>
                <c:pt idx="41641">
                  <c:v>128.04810160393</c:v>
                </c:pt>
                <c:pt idx="41642">
                  <c:v>127.75822465819</c:v>
                </c:pt>
                <c:pt idx="41643">
                  <c:v>126.87274375471</c:v>
                </c:pt>
                <c:pt idx="41644">
                  <c:v>126.45852388728</c:v>
                </c:pt>
                <c:pt idx="41645">
                  <c:v>125.59233855905</c:v>
                </c:pt>
                <c:pt idx="41646">
                  <c:v>124.80590665177</c:v>
                </c:pt>
                <c:pt idx="41647">
                  <c:v>124.96679157605</c:v>
                </c:pt>
                <c:pt idx="41648">
                  <c:v>124.47880656367</c:v>
                </c:pt>
                <c:pt idx="41649">
                  <c:v>126.0173319528</c:v>
                </c:pt>
                <c:pt idx="41650">
                  <c:v>125.696255799</c:v>
                </c:pt>
                <c:pt idx="41651">
                  <c:v>126.21271492202</c:v>
                </c:pt>
                <c:pt idx="41652">
                  <c:v>127.34939602533</c:v>
                </c:pt>
                <c:pt idx="41653">
                  <c:v>127.20265562806</c:v>
                </c:pt>
                <c:pt idx="41654">
                  <c:v>125.62806504417</c:v>
                </c:pt>
                <c:pt idx="41655">
                  <c:v>126.07830324408</c:v>
                </c:pt>
                <c:pt idx="41656">
                  <c:v>128.68431556216</c:v>
                </c:pt>
                <c:pt idx="41657">
                  <c:v>127.85857522155</c:v>
                </c:pt>
                <c:pt idx="41658">
                  <c:v>126.64256084123</c:v>
                </c:pt>
                <c:pt idx="41659">
                  <c:v>126.24446418321</c:v>
                </c:pt>
                <c:pt idx="41660">
                  <c:v>126.93311031482</c:v>
                </c:pt>
                <c:pt idx="41661">
                  <c:v>126.20199804366</c:v>
                </c:pt>
                <c:pt idx="41662">
                  <c:v>124.55229050672</c:v>
                </c:pt>
                <c:pt idx="41663">
                  <c:v>127.08485062071</c:v>
                </c:pt>
                <c:pt idx="41664">
                  <c:v>127.06503603059</c:v>
                </c:pt>
                <c:pt idx="41665">
                  <c:v>125.71311345146</c:v>
                </c:pt>
                <c:pt idx="41666">
                  <c:v>126.199675819</c:v>
                </c:pt>
                <c:pt idx="41667">
                  <c:v>127.39887401376</c:v>
                </c:pt>
                <c:pt idx="41668">
                  <c:v>125.89826035039</c:v>
                </c:pt>
                <c:pt idx="41669">
                  <c:v>125.37865615559</c:v>
                </c:pt>
                <c:pt idx="41670">
                  <c:v>123.86443937154</c:v>
                </c:pt>
                <c:pt idx="41671">
                  <c:v>126.73438391104</c:v>
                </c:pt>
                <c:pt idx="41672">
                  <c:v>128.12592035021</c:v>
                </c:pt>
                <c:pt idx="41673">
                  <c:v>126.31355216935</c:v>
                </c:pt>
                <c:pt idx="41674">
                  <c:v>126.25185958386</c:v>
                </c:pt>
                <c:pt idx="41675">
                  <c:v>126.9628482366</c:v>
                </c:pt>
                <c:pt idx="41676">
                  <c:v>124.78710438822</c:v>
                </c:pt>
                <c:pt idx="41677">
                  <c:v>123.10940327106</c:v>
                </c:pt>
                <c:pt idx="41678">
                  <c:v>125.26033974356</c:v>
                </c:pt>
                <c:pt idx="41679">
                  <c:v>126.06285384408</c:v>
                </c:pt>
                <c:pt idx="41680">
                  <c:v>129.144607779</c:v>
                </c:pt>
                <c:pt idx="41681">
                  <c:v>128.7848924082</c:v>
                </c:pt>
                <c:pt idx="41682">
                  <c:v>127.40882667448</c:v>
                </c:pt>
                <c:pt idx="41683">
                  <c:v>127.5916694508</c:v>
                </c:pt>
                <c:pt idx="41684">
                  <c:v>127.8555289692</c:v>
                </c:pt>
                <c:pt idx="41685">
                  <c:v>103.78568064384</c:v>
                </c:pt>
                <c:pt idx="41740">
                  <c:v>93.44339689099998</c:v>
                </c:pt>
                <c:pt idx="41741">
                  <c:v>107.46446027226</c:v>
                </c:pt>
                <c:pt idx="41742">
                  <c:v>119.0117927157</c:v>
                </c:pt>
                <c:pt idx="41743">
                  <c:v>122.26378904225</c:v>
                </c:pt>
                <c:pt idx="41744">
                  <c:v>124.3822315175699</c:v>
                </c:pt>
                <c:pt idx="41745">
                  <c:v>123.81714975782</c:v>
                </c:pt>
                <c:pt idx="41746">
                  <c:v>124.5744247847</c:v>
                </c:pt>
                <c:pt idx="41747">
                  <c:v>126.1227671261999</c:v>
                </c:pt>
                <c:pt idx="41748">
                  <c:v>126.06651926407</c:v>
                </c:pt>
                <c:pt idx="41749">
                  <c:v>125.92051252605</c:v>
                </c:pt>
                <c:pt idx="41750">
                  <c:v>125.2899300891</c:v>
                </c:pt>
                <c:pt idx="41751">
                  <c:v>125.988501088</c:v>
                </c:pt>
                <c:pt idx="41752">
                  <c:v>126.76787926679</c:v>
                </c:pt>
                <c:pt idx="41753">
                  <c:v>125.48275391947</c:v>
                </c:pt>
                <c:pt idx="41754">
                  <c:v>124.27623226491</c:v>
                </c:pt>
                <c:pt idx="41755">
                  <c:v>121.76061225752</c:v>
                </c:pt>
                <c:pt idx="41756">
                  <c:v>117.65914500838</c:v>
                </c:pt>
                <c:pt idx="41757">
                  <c:v>111.28222293496</c:v>
                </c:pt>
                <c:pt idx="41758">
                  <c:v>111.4246132996</c:v>
                </c:pt>
                <c:pt idx="41759">
                  <c:v>111.70977474384</c:v>
                </c:pt>
                <c:pt idx="41760">
                  <c:v>109.43062776256</c:v>
                </c:pt>
                <c:pt idx="41761">
                  <c:v>106.38722161725</c:v>
                </c:pt>
                <c:pt idx="41762">
                  <c:v>107.2818496002</c:v>
                </c:pt>
                <c:pt idx="41763">
                  <c:v>109.23031272032</c:v>
                </c:pt>
                <c:pt idx="41764">
                  <c:v>110.3646723152</c:v>
                </c:pt>
                <c:pt idx="41765">
                  <c:v>109.07337983904</c:v>
                </c:pt>
                <c:pt idx="41766">
                  <c:v>106.20822919539</c:v>
                </c:pt>
                <c:pt idx="41767">
                  <c:v>103.55098908889</c:v>
                </c:pt>
                <c:pt idx="41768">
                  <c:v>99.40958589809998</c:v>
                </c:pt>
                <c:pt idx="41769">
                  <c:v>97.85680029713986</c:v>
                </c:pt>
                <c:pt idx="41770">
                  <c:v>97.16916021461998</c:v>
                </c:pt>
                <c:pt idx="41771">
                  <c:v>96.70910399724</c:v>
                </c:pt>
                <c:pt idx="41772">
                  <c:v>96.89602081649974</c:v>
                </c:pt>
                <c:pt idx="41773">
                  <c:v>98.28554955287986</c:v>
                </c:pt>
                <c:pt idx="41774">
                  <c:v>98.19949770071995</c:v>
                </c:pt>
                <c:pt idx="41775">
                  <c:v>97.57730549723998</c:v>
                </c:pt>
                <c:pt idx="41776">
                  <c:v>97.32597852701973</c:v>
                </c:pt>
                <c:pt idx="41777">
                  <c:v>97.01182849625998</c:v>
                </c:pt>
                <c:pt idx="41778">
                  <c:v>96.48951485249982</c:v>
                </c:pt>
                <c:pt idx="41779">
                  <c:v>97.401416442</c:v>
                </c:pt>
                <c:pt idx="41780">
                  <c:v>98.04548267579995</c:v>
                </c:pt>
                <c:pt idx="41781">
                  <c:v>97.99998071549986</c:v>
                </c:pt>
                <c:pt idx="41782">
                  <c:v>97.03228281758965</c:v>
                </c:pt>
                <c:pt idx="41783">
                  <c:v>96.9695268073</c:v>
                </c:pt>
                <c:pt idx="41784">
                  <c:v>96.89987923109986</c:v>
                </c:pt>
                <c:pt idx="41785">
                  <c:v>96.4349424243</c:v>
                </c:pt>
                <c:pt idx="41786">
                  <c:v>96.37550549549979</c:v>
                </c:pt>
                <c:pt idx="41787">
                  <c:v>97.80553241064977</c:v>
                </c:pt>
                <c:pt idx="41788">
                  <c:v>97.29899711428978</c:v>
                </c:pt>
                <c:pt idx="41789">
                  <c:v>97.21977177364984</c:v>
                </c:pt>
                <c:pt idx="41790">
                  <c:v>96.52192332112</c:v>
                </c:pt>
                <c:pt idx="41791">
                  <c:v>96.45910585810998</c:v>
                </c:pt>
                <c:pt idx="41792">
                  <c:v>96.08456721765984</c:v>
                </c:pt>
                <c:pt idx="41793">
                  <c:v>97.67140534573001</c:v>
                </c:pt>
                <c:pt idx="41794">
                  <c:v>97.12597989275963</c:v>
                </c:pt>
                <c:pt idx="41795">
                  <c:v>97.21387626435998</c:v>
                </c:pt>
                <c:pt idx="41796">
                  <c:v>96.66914185339979</c:v>
                </c:pt>
                <c:pt idx="41797">
                  <c:v>96.32371539540979</c:v>
                </c:pt>
                <c:pt idx="41798">
                  <c:v>96.00094323915998</c:v>
                </c:pt>
                <c:pt idx="41799">
                  <c:v>97.66575898480986</c:v>
                </c:pt>
                <c:pt idx="41800">
                  <c:v>97.38261464209</c:v>
                </c:pt>
                <c:pt idx="41801">
                  <c:v>96.86605548594</c:v>
                </c:pt>
                <c:pt idx="41802">
                  <c:v>96.61743363394998</c:v>
                </c:pt>
                <c:pt idx="41803">
                  <c:v>96.12529932061986</c:v>
                </c:pt>
                <c:pt idx="41804">
                  <c:v>96.07501406492</c:v>
                </c:pt>
                <c:pt idx="41805">
                  <c:v>95.61223789444976</c:v>
                </c:pt>
                <c:pt idx="41806">
                  <c:v>95.11677402849978</c:v>
                </c:pt>
                <c:pt idx="41807">
                  <c:v>96.87202497949986</c:v>
                </c:pt>
                <c:pt idx="41808">
                  <c:v>96.54010208549998</c:v>
                </c:pt>
                <c:pt idx="41809">
                  <c:v>96.26444600525</c:v>
                </c:pt>
                <c:pt idx="41810">
                  <c:v>96.18165483506</c:v>
                </c:pt>
                <c:pt idx="41811">
                  <c:v>95.47584836581987</c:v>
                </c:pt>
                <c:pt idx="41812">
                  <c:v>95.369957588</c:v>
                </c:pt>
                <c:pt idx="41813">
                  <c:v>94.90328365358</c:v>
                </c:pt>
                <c:pt idx="41814">
                  <c:v>96.64343532371987</c:v>
                </c:pt>
                <c:pt idx="41815">
                  <c:v>96.607622262</c:v>
                </c:pt>
                <c:pt idx="41816">
                  <c:v>96.29256230974998</c:v>
                </c:pt>
                <c:pt idx="41817">
                  <c:v>96.01690622949998</c:v>
                </c:pt>
                <c:pt idx="41818">
                  <c:v>95.69623669825</c:v>
                </c:pt>
                <c:pt idx="41819">
                  <c:v>95.42058061799995</c:v>
                </c:pt>
                <c:pt idx="41820">
                  <c:v>95.15053411674968</c:v>
                </c:pt>
                <c:pt idx="41821">
                  <c:v>96.75572299081998</c:v>
                </c:pt>
                <c:pt idx="41822">
                  <c:v>96.43575433456976</c:v>
                </c:pt>
                <c:pt idx="41823">
                  <c:v>96.49174728251998</c:v>
                </c:pt>
                <c:pt idx="41824">
                  <c:v>95.94938605299987</c:v>
                </c:pt>
                <c:pt idx="41825">
                  <c:v>95.45339083239976</c:v>
                </c:pt>
                <c:pt idx="41826">
                  <c:v>95.17273992462968</c:v>
                </c:pt>
                <c:pt idx="41827">
                  <c:v>94.75700876873</c:v>
                </c:pt>
                <c:pt idx="41828">
                  <c:v>96.73886277575987</c:v>
                </c:pt>
                <c:pt idx="41829">
                  <c:v>96.45821186799</c:v>
                </c:pt>
                <c:pt idx="41830">
                  <c:v>96.19438704529</c:v>
                </c:pt>
                <c:pt idx="41831">
                  <c:v>95.95298562602001</c:v>
                </c:pt>
                <c:pt idx="41832">
                  <c:v>95.67233471824974</c:v>
                </c:pt>
                <c:pt idx="41833">
                  <c:v>95.38605236212975</c:v>
                </c:pt>
                <c:pt idx="41834">
                  <c:v>95.13905362449998</c:v>
                </c:pt>
                <c:pt idx="41835">
                  <c:v>95.11677402849978</c:v>
                </c:pt>
                <c:pt idx="41836">
                  <c:v>96.54241055331998</c:v>
                </c:pt>
                <c:pt idx="41837">
                  <c:v>96.17752683022982</c:v>
                </c:pt>
                <c:pt idx="41838">
                  <c:v>95.54116449471</c:v>
                </c:pt>
                <c:pt idx="41839">
                  <c:v>95.40850989554998</c:v>
                </c:pt>
                <c:pt idx="41840">
                  <c:v>95.07731247258968</c:v>
                </c:pt>
                <c:pt idx="41841">
                  <c:v>96.75572299081998</c:v>
                </c:pt>
                <c:pt idx="41842">
                  <c:v>96.35155564924</c:v>
                </c:pt>
                <c:pt idx="41843">
                  <c:v>95.99790069286</c:v>
                </c:pt>
                <c:pt idx="41844">
                  <c:v>95.64987718482976</c:v>
                </c:pt>
                <c:pt idx="41845">
                  <c:v>95.30185367679998</c:v>
                </c:pt>
                <c:pt idx="41846">
                  <c:v>95.12219340944</c:v>
                </c:pt>
                <c:pt idx="41847">
                  <c:v>96.81746414273</c:v>
                </c:pt>
                <c:pt idx="41848">
                  <c:v>96.37401318265982</c:v>
                </c:pt>
                <c:pt idx="41849">
                  <c:v>95.82123470623</c:v>
                </c:pt>
                <c:pt idx="41850">
                  <c:v>95.72844442180998</c:v>
                </c:pt>
                <c:pt idx="41851">
                  <c:v>95.12667829037986</c:v>
                </c:pt>
                <c:pt idx="41852">
                  <c:v>94.77383205234977</c:v>
                </c:pt>
                <c:pt idx="41853">
                  <c:v>96.47655949712</c:v>
                </c:pt>
                <c:pt idx="41854">
                  <c:v>96.34032688252979</c:v>
                </c:pt>
                <c:pt idx="41855">
                  <c:v>96.06527329311998</c:v>
                </c:pt>
                <c:pt idx="41856">
                  <c:v>95.79581702206985</c:v>
                </c:pt>
                <c:pt idx="41857">
                  <c:v>95.26112833842001</c:v>
                </c:pt>
                <c:pt idx="41858">
                  <c:v>95.41497103899998</c:v>
                </c:pt>
                <c:pt idx="41859">
                  <c:v>94.87522880179976</c:v>
                </c:pt>
                <c:pt idx="41860">
                  <c:v>96.60415170522998</c:v>
                </c:pt>
                <c:pt idx="41861">
                  <c:v>96.51759535999998</c:v>
                </c:pt>
                <c:pt idx="41862">
                  <c:v>96.09332814489987</c:v>
                </c:pt>
                <c:pt idx="41863">
                  <c:v>96.10693313149976</c:v>
                </c:pt>
                <c:pt idx="41864">
                  <c:v>95.67233471824974</c:v>
                </c:pt>
                <c:pt idx="41865">
                  <c:v>95.67937375649961</c:v>
                </c:pt>
                <c:pt idx="41866">
                  <c:v>95.66859340889</c:v>
                </c:pt>
                <c:pt idx="41867">
                  <c:v>95.23491723500002</c:v>
                </c:pt>
                <c:pt idx="41868">
                  <c:v>95.62351585323982</c:v>
                </c:pt>
                <c:pt idx="41869">
                  <c:v>96.81014858674995</c:v>
                </c:pt>
                <c:pt idx="41870">
                  <c:v>97.01295434445986</c:v>
                </c:pt>
                <c:pt idx="41871">
                  <c:v>96.14947197844984</c:v>
                </c:pt>
                <c:pt idx="41872">
                  <c:v>96.00004328775</c:v>
                </c:pt>
                <c:pt idx="41873">
                  <c:v>95.96740789755982</c:v>
                </c:pt>
                <c:pt idx="41874">
                  <c:v>95.72498320283998</c:v>
                </c:pt>
                <c:pt idx="41875">
                  <c:v>95.52201422413</c:v>
                </c:pt>
                <c:pt idx="41876">
                  <c:v>95.08304814499979</c:v>
                </c:pt>
                <c:pt idx="41877">
                  <c:v>96.93951095125</c:v>
                </c:pt>
                <c:pt idx="41878">
                  <c:v>96.94841891474</c:v>
                </c:pt>
                <c:pt idx="41879">
                  <c:v>96.67216034364976</c:v>
                </c:pt>
                <c:pt idx="41880">
                  <c:v>96.67394640809982</c:v>
                </c:pt>
                <c:pt idx="41881">
                  <c:v>96.48183733025979</c:v>
                </c:pt>
                <c:pt idx="41882">
                  <c:v>96.48226107855986</c:v>
                </c:pt>
                <c:pt idx="41883">
                  <c:v>95.83210667158986</c:v>
                </c:pt>
                <c:pt idx="41884">
                  <c:v>95.71903511917998</c:v>
                </c:pt>
                <c:pt idx="41885">
                  <c:v>95.54953115099985</c:v>
                </c:pt>
                <c:pt idx="41886">
                  <c:v>96.74176173707998</c:v>
                </c:pt>
                <c:pt idx="41887">
                  <c:v>97.45625833725984</c:v>
                </c:pt>
                <c:pt idx="41888">
                  <c:v>97.06946711860979</c:v>
                </c:pt>
                <c:pt idx="41889">
                  <c:v>97.07685042665977</c:v>
                </c:pt>
                <c:pt idx="41890">
                  <c:v>96.91830474351</c:v>
                </c:pt>
                <c:pt idx="41891">
                  <c:v>96.54961830497002</c:v>
                </c:pt>
                <c:pt idx="41892">
                  <c:v>96.79393063626998</c:v>
                </c:pt>
                <c:pt idx="41893">
                  <c:v>96.25015213337987</c:v>
                </c:pt>
                <c:pt idx="41894">
                  <c:v>96.33504254627982</c:v>
                </c:pt>
                <c:pt idx="41895">
                  <c:v>96.17081607317976</c:v>
                </c:pt>
                <c:pt idx="41896">
                  <c:v>96.01227039003001</c:v>
                </c:pt>
                <c:pt idx="41897">
                  <c:v>95.56646780610987</c:v>
                </c:pt>
                <c:pt idx="41898">
                  <c:v>96.08023329525</c:v>
                </c:pt>
                <c:pt idx="41899">
                  <c:v>97.58646892871998</c:v>
                </c:pt>
                <c:pt idx="41900">
                  <c:v>97.58272177945977</c:v>
                </c:pt>
                <c:pt idx="41901">
                  <c:v>97.16743320458986</c:v>
                </c:pt>
                <c:pt idx="41902">
                  <c:v>97.37900599639985</c:v>
                </c:pt>
                <c:pt idx="41903">
                  <c:v>97.191313627</c:v>
                </c:pt>
                <c:pt idx="41904">
                  <c:v>87.22037104770978</c:v>
                </c:pt>
                <c:pt idx="41954">
                  <c:v>75.85433486124998</c:v>
                </c:pt>
                <c:pt idx="41955">
                  <c:v>86.64594213295963</c:v>
                </c:pt>
                <c:pt idx="41956">
                  <c:v>94.70098791537998</c:v>
                </c:pt>
                <c:pt idx="41957">
                  <c:v>95.72601628315</c:v>
                </c:pt>
                <c:pt idx="41958">
                  <c:v>95.55236866538</c:v>
                </c:pt>
                <c:pt idx="41959">
                  <c:v>95.54881828443995</c:v>
                </c:pt>
                <c:pt idx="41960">
                  <c:v>95.21069254278987</c:v>
                </c:pt>
                <c:pt idx="41961">
                  <c:v>95.24570984325</c:v>
                </c:pt>
                <c:pt idx="41962">
                  <c:v>94.65518170071977</c:v>
                </c:pt>
                <c:pt idx="41963">
                  <c:v>94.72339625671984</c:v>
                </c:pt>
                <c:pt idx="41964">
                  <c:v>96.07889657640968</c:v>
                </c:pt>
                <c:pt idx="41965">
                  <c:v>96.20329793344995</c:v>
                </c:pt>
                <c:pt idx="41966">
                  <c:v>95.81875706555979</c:v>
                </c:pt>
                <c:pt idx="41967">
                  <c:v>95.84561950622998</c:v>
                </c:pt>
                <c:pt idx="41968">
                  <c:v>95.69471223895982</c:v>
                </c:pt>
                <c:pt idx="41969">
                  <c:v>95.31129030398998</c:v>
                </c:pt>
                <c:pt idx="41970">
                  <c:v>94.92866460245</c:v>
                </c:pt>
                <c:pt idx="41971">
                  <c:v>94.56344295553987</c:v>
                </c:pt>
                <c:pt idx="41972">
                  <c:v>94.39685615788974</c:v>
                </c:pt>
                <c:pt idx="41973">
                  <c:v>94.65328219001982</c:v>
                </c:pt>
                <c:pt idx="41974">
                  <c:v>94.07485586147995</c:v>
                </c:pt>
                <c:pt idx="41975">
                  <c:v>93.91383883517987</c:v>
                </c:pt>
                <c:pt idx="41976">
                  <c:v>94.60783234538982</c:v>
                </c:pt>
                <c:pt idx="41977">
                  <c:v>95.66271328288984</c:v>
                </c:pt>
                <c:pt idx="41978">
                  <c:v>95.52947760095977</c:v>
                </c:pt>
                <c:pt idx="41979">
                  <c:v>95.32403742861995</c:v>
                </c:pt>
                <c:pt idx="41980">
                  <c:v>94.95781982898998</c:v>
                </c:pt>
                <c:pt idx="41981">
                  <c:v>94.73622970102</c:v>
                </c:pt>
                <c:pt idx="41982">
                  <c:v>94.28828483213979</c:v>
                </c:pt>
                <c:pt idx="41983">
                  <c:v>94.34845539742973</c:v>
                </c:pt>
                <c:pt idx="41984">
                  <c:v>93.94559761815</c:v>
                </c:pt>
                <c:pt idx="41985">
                  <c:v>93.75763551283985</c:v>
                </c:pt>
                <c:pt idx="41986">
                  <c:v>93.92494462169</c:v>
                </c:pt>
                <c:pt idx="41987">
                  <c:v>94.48665191282987</c:v>
                </c:pt>
                <c:pt idx="41988">
                  <c:v>95.21687073090995</c:v>
                </c:pt>
                <c:pt idx="41989">
                  <c:v>95.05656691500998</c:v>
                </c:pt>
                <c:pt idx="41990">
                  <c:v>95.02343073838976</c:v>
                </c:pt>
                <c:pt idx="41991">
                  <c:v>94.56763818949995</c:v>
                </c:pt>
                <c:pt idx="41992">
                  <c:v>94.79678735590986</c:v>
                </c:pt>
                <c:pt idx="41993">
                  <c:v>94.28810947371998</c:v>
                </c:pt>
                <c:pt idx="41994">
                  <c:v>93.81374822854985</c:v>
                </c:pt>
                <c:pt idx="41995">
                  <c:v>93.86896059871998</c:v>
                </c:pt>
                <c:pt idx="41996">
                  <c:v>93.47807264259973</c:v>
                </c:pt>
                <c:pt idx="41997">
                  <c:v>93.30198766215</c:v>
                </c:pt>
                <c:pt idx="41998">
                  <c:v>93.36708850174998</c:v>
                </c:pt>
                <c:pt idx="41999">
                  <c:v>95.09040615824998</c:v>
                </c:pt>
                <c:pt idx="42000">
                  <c:v>94.90880074805</c:v>
                </c:pt>
                <c:pt idx="42001">
                  <c:v>94.79323975195</c:v>
                </c:pt>
                <c:pt idx="42002">
                  <c:v>94.67219178324986</c:v>
                </c:pt>
                <c:pt idx="42003">
                  <c:v>94.60066039654986</c:v>
                </c:pt>
                <c:pt idx="42004">
                  <c:v>94.42454195894998</c:v>
                </c:pt>
                <c:pt idx="42005">
                  <c:v>93.99396096325</c:v>
                </c:pt>
                <c:pt idx="42006">
                  <c:v>93.73588170615976</c:v>
                </c:pt>
                <c:pt idx="42007">
                  <c:v>93.79725385360002</c:v>
                </c:pt>
                <c:pt idx="42008">
                  <c:v>93.42842989425998</c:v>
                </c:pt>
                <c:pt idx="42009">
                  <c:v>93.08773132480982</c:v>
                </c:pt>
                <c:pt idx="42010">
                  <c:v>92.91243326812</c:v>
                </c:pt>
                <c:pt idx="42011">
                  <c:v>92.97820160032998</c:v>
                </c:pt>
                <c:pt idx="42012">
                  <c:v>94.03785880609976</c:v>
                </c:pt>
                <c:pt idx="42013">
                  <c:v>94.53944437836</c:v>
                </c:pt>
                <c:pt idx="42014">
                  <c:v>94.45177869619984</c:v>
                </c:pt>
                <c:pt idx="42015">
                  <c:v>94.26552242924</c:v>
                </c:pt>
                <c:pt idx="42016">
                  <c:v>93.88996958418</c:v>
                </c:pt>
                <c:pt idx="42017">
                  <c:v>93.93684273639984</c:v>
                </c:pt>
                <c:pt idx="42018">
                  <c:v>93.52922678033</c:v>
                </c:pt>
                <c:pt idx="42019">
                  <c:v>93.03522398665998</c:v>
                </c:pt>
                <c:pt idx="42020">
                  <c:v>93.04276402927</c:v>
                </c:pt>
                <c:pt idx="42021">
                  <c:v>93.03840272477987</c:v>
                </c:pt>
                <c:pt idx="42022">
                  <c:v>92.41350942416</c:v>
                </c:pt>
                <c:pt idx="42023">
                  <c:v>94.61145519188</c:v>
                </c:pt>
                <c:pt idx="42024">
                  <c:v>94.39281614014995</c:v>
                </c:pt>
                <c:pt idx="42025">
                  <c:v>93.90781280941998</c:v>
                </c:pt>
                <c:pt idx="42026">
                  <c:v>93.93915423178</c:v>
                </c:pt>
                <c:pt idx="42027">
                  <c:v>93.43879134346976</c:v>
                </c:pt>
                <c:pt idx="42028">
                  <c:v>93.03769162035</c:v>
                </c:pt>
                <c:pt idx="42029">
                  <c:v>93.08976907760986</c:v>
                </c:pt>
                <c:pt idx="42030">
                  <c:v>92.42025601214998</c:v>
                </c:pt>
                <c:pt idx="42031">
                  <c:v>92.41737880784986</c:v>
                </c:pt>
                <c:pt idx="42032">
                  <c:v>92.47352560326</c:v>
                </c:pt>
                <c:pt idx="42033">
                  <c:v>93.92409436395998</c:v>
                </c:pt>
                <c:pt idx="42034">
                  <c:v>94.14777805148968</c:v>
                </c:pt>
                <c:pt idx="42035">
                  <c:v>93.61446674425</c:v>
                </c:pt>
                <c:pt idx="42036">
                  <c:v>93.46208483414998</c:v>
                </c:pt>
                <c:pt idx="42037">
                  <c:v>93.02830724853978</c:v>
                </c:pt>
                <c:pt idx="42038">
                  <c:v>92.82744997839</c:v>
                </c:pt>
                <c:pt idx="42039">
                  <c:v>92.77107290269973</c:v>
                </c:pt>
                <c:pt idx="42040">
                  <c:v>92.57518638734986</c:v>
                </c:pt>
                <c:pt idx="42041">
                  <c:v>92.22149229249978</c:v>
                </c:pt>
                <c:pt idx="42042">
                  <c:v>93.93550757264985</c:v>
                </c:pt>
                <c:pt idx="42043">
                  <c:v>93.15276900625975</c:v>
                </c:pt>
                <c:pt idx="42044">
                  <c:v>93.4463280323</c:v>
                </c:pt>
                <c:pt idx="42045">
                  <c:v>93.13690550963987</c:v>
                </c:pt>
                <c:pt idx="42046">
                  <c:v>92.70929132510998</c:v>
                </c:pt>
                <c:pt idx="42047">
                  <c:v>92.77856425659976</c:v>
                </c:pt>
                <c:pt idx="42048">
                  <c:v>92.42760827711998</c:v>
                </c:pt>
                <c:pt idx="42049">
                  <c:v>92.22720592156998</c:v>
                </c:pt>
                <c:pt idx="42050">
                  <c:v>92.02136948407</c:v>
                </c:pt>
                <c:pt idx="42051">
                  <c:v>91.59087883194979</c:v>
                </c:pt>
                <c:pt idx="42052">
                  <c:v>93.41215850483998</c:v>
                </c:pt>
                <c:pt idx="42053">
                  <c:v>93.19058979583</c:v>
                </c:pt>
                <c:pt idx="42054">
                  <c:v>93.22928356697998</c:v>
                </c:pt>
                <c:pt idx="42055">
                  <c:v>92.74741951874</c:v>
                </c:pt>
                <c:pt idx="42056">
                  <c:v>92.50422954167</c:v>
                </c:pt>
                <c:pt idx="42057">
                  <c:v>92.13203692703979</c:v>
                </c:pt>
                <c:pt idx="42058">
                  <c:v>91.94329759679998</c:v>
                </c:pt>
                <c:pt idx="42059">
                  <c:v>91.73301896832</c:v>
                </c:pt>
                <c:pt idx="42060">
                  <c:v>91.35704876011998</c:v>
                </c:pt>
                <c:pt idx="42061">
                  <c:v>91.63954311461985</c:v>
                </c:pt>
                <c:pt idx="42062">
                  <c:v>92.83902215279974</c:v>
                </c:pt>
                <c:pt idx="42063">
                  <c:v>92.92259372084</c:v>
                </c:pt>
                <c:pt idx="42064">
                  <c:v>92.69127171251976</c:v>
                </c:pt>
                <c:pt idx="42065">
                  <c:v>92.3076297044</c:v>
                </c:pt>
                <c:pt idx="42066">
                  <c:v>92.31465383868</c:v>
                </c:pt>
                <c:pt idx="42067">
                  <c:v>91.86213204959979</c:v>
                </c:pt>
                <c:pt idx="42244">
                  <c:v>96.43575433456976</c:v>
                </c:pt>
                <c:pt idx="42245">
                  <c:v>95.77854205844974</c:v>
                </c:pt>
                <c:pt idx="42246">
                  <c:v>95.56616412095</c:v>
                </c:pt>
                <c:pt idx="42247">
                  <c:v>95.74530463686995</c:v>
                </c:pt>
                <c:pt idx="42248">
                  <c:v>95.28353667976</c:v>
                </c:pt>
                <c:pt idx="42249">
                  <c:v>94.55848182485971</c:v>
                </c:pt>
                <c:pt idx="42250">
                  <c:v>94.36328665238995</c:v>
                </c:pt>
                <c:pt idx="42251">
                  <c:v>94.38133309298979</c:v>
                </c:pt>
                <c:pt idx="42252">
                  <c:v>96.00279725943976</c:v>
                </c:pt>
                <c:pt idx="42253">
                  <c:v>95.60193433839986</c:v>
                </c:pt>
                <c:pt idx="42254">
                  <c:v>95.60684637805974</c:v>
                </c:pt>
                <c:pt idx="42255">
                  <c:v>95.45071058351</c:v>
                </c:pt>
                <c:pt idx="42256">
                  <c:v>95.28341981036998</c:v>
                </c:pt>
                <c:pt idx="42257">
                  <c:v>95.07710356502</c:v>
                </c:pt>
                <c:pt idx="42258">
                  <c:v>94.67269963474995</c:v>
                </c:pt>
                <c:pt idx="42259">
                  <c:v>94.45570792144986</c:v>
                </c:pt>
                <c:pt idx="42260">
                  <c:v>94.24426448395</c:v>
                </c:pt>
                <c:pt idx="42261">
                  <c:v>95.27918707539995</c:v>
                </c:pt>
                <c:pt idx="42262">
                  <c:v>95.7744045215</c:v>
                </c:pt>
                <c:pt idx="42263">
                  <c:v>95.34624900163998</c:v>
                </c:pt>
                <c:pt idx="42264">
                  <c:v>95.38490879414998</c:v>
                </c:pt>
                <c:pt idx="42265">
                  <c:v>94.99093134569995</c:v>
                </c:pt>
                <c:pt idx="42266">
                  <c:v>94.78549117335973</c:v>
                </c:pt>
                <c:pt idx="42267">
                  <c:v>94.63561368976</c:v>
                </c:pt>
                <c:pt idx="42268">
                  <c:v>94.27644450008982</c:v>
                </c:pt>
                <c:pt idx="42269">
                  <c:v>93.88476954545</c:v>
                </c:pt>
                <c:pt idx="42270">
                  <c:v>93.89975138696984</c:v>
                </c:pt>
                <c:pt idx="42271">
                  <c:v>93.49785595374002</c:v>
                </c:pt>
                <c:pt idx="42272">
                  <c:v>94.48695343758995</c:v>
                </c:pt>
                <c:pt idx="42273">
                  <c:v>95.31790799712</c:v>
                </c:pt>
                <c:pt idx="42274">
                  <c:v>94.84101373362998</c:v>
                </c:pt>
                <c:pt idx="42275">
                  <c:v>94.45355591765986</c:v>
                </c:pt>
                <c:pt idx="42276">
                  <c:v>94.33220393537</c:v>
                </c:pt>
                <c:pt idx="42277">
                  <c:v>94.19985348659998</c:v>
                </c:pt>
                <c:pt idx="42278">
                  <c:v>94.03990627589998</c:v>
                </c:pt>
                <c:pt idx="42279">
                  <c:v>93.92412059067</c:v>
                </c:pt>
                <c:pt idx="42280">
                  <c:v>93.63214281834979</c:v>
                </c:pt>
                <c:pt idx="42281">
                  <c:v>93.5166152794</c:v>
                </c:pt>
                <c:pt idx="42282">
                  <c:v>93.44427895856998</c:v>
                </c:pt>
                <c:pt idx="42283">
                  <c:v>95.26425690573</c:v>
                </c:pt>
                <c:pt idx="42284">
                  <c:v>94.60886458704998</c:v>
                </c:pt>
                <c:pt idx="42285">
                  <c:v>94.62264174409982</c:v>
                </c:pt>
                <c:pt idx="42286">
                  <c:v>94.35301057224987</c:v>
                </c:pt>
                <c:pt idx="42287">
                  <c:v>94.2264421737997</c:v>
                </c:pt>
                <c:pt idx="42288">
                  <c:v>94.04487022074998</c:v>
                </c:pt>
                <c:pt idx="42289">
                  <c:v>93.56019018758984</c:v>
                </c:pt>
                <c:pt idx="42290">
                  <c:v>93.36804115074978</c:v>
                </c:pt>
                <c:pt idx="42291">
                  <c:v>93.39004688094998</c:v>
                </c:pt>
                <c:pt idx="42292">
                  <c:v>94.94929820027</c:v>
                </c:pt>
                <c:pt idx="42293">
                  <c:v>94.91428772065</c:v>
                </c:pt>
                <c:pt idx="42294">
                  <c:v>94.73820274019998</c:v>
                </c:pt>
                <c:pt idx="42295">
                  <c:v>94.78444880553984</c:v>
                </c:pt>
                <c:pt idx="42296">
                  <c:v>94.45207719339973</c:v>
                </c:pt>
                <c:pt idx="42297">
                  <c:v>94.19345342389998</c:v>
                </c:pt>
                <c:pt idx="42298">
                  <c:v>93.62057893109973</c:v>
                </c:pt>
                <c:pt idx="42299">
                  <c:v>93.57161883399976</c:v>
                </c:pt>
                <c:pt idx="42300">
                  <c:v>93.15389311889973</c:v>
                </c:pt>
                <c:pt idx="42301">
                  <c:v>92.80285116541984</c:v>
                </c:pt>
                <c:pt idx="42302">
                  <c:v>93.12590268169986</c:v>
                </c:pt>
                <c:pt idx="42303">
                  <c:v>92.57825781632968</c:v>
                </c:pt>
                <c:pt idx="42304">
                  <c:v>94.63633829401977</c:v>
                </c:pt>
              </c:numCache>
            </c:numRef>
          </c:yVal>
          <c:smooth val="0"/>
        </c:ser>
        <c:ser>
          <c:idx val="3"/>
          <c:order val="3"/>
          <c:tx>
            <c:strRef>
              <c:f>Sheet1!$E$2</c:f>
              <c:strCache>
                <c:ptCount val="1"/>
                <c:pt idx="0">
                  <c:v>L. Shoulder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2"/>
            <c:spPr>
              <a:noFill/>
              <a:ln>
                <a:noFill/>
              </a:ln>
            </c:spPr>
          </c:marker>
          <c:trendline>
            <c:name>L. Shoulder</c:name>
            <c:spPr>
              <a:ln w="15875">
                <a:solidFill>
                  <a:schemeClr val="accent4"/>
                </a:solidFill>
              </a:ln>
            </c:spPr>
            <c:trendlineType val="movingAvg"/>
            <c:period val="255"/>
            <c:dispRSqr val="0"/>
            <c:dispEq val="0"/>
          </c:trendline>
          <c:xVal>
            <c:numRef>
              <c:f>Sheet1!$A$3:$A$48002</c:f>
              <c:numCache>
                <c:formatCode>General</c:formatCode>
                <c:ptCount val="48000"/>
                <c:pt idx="0">
                  <c:v>0.0</c:v>
                </c:pt>
                <c:pt idx="1">
                  <c:v>0.005</c:v>
                </c:pt>
                <c:pt idx="2">
                  <c:v>0.01</c:v>
                </c:pt>
                <c:pt idx="3">
                  <c:v>0.015</c:v>
                </c:pt>
                <c:pt idx="4">
                  <c:v>0.02</c:v>
                </c:pt>
                <c:pt idx="5">
                  <c:v>0.025</c:v>
                </c:pt>
                <c:pt idx="6">
                  <c:v>0.03</c:v>
                </c:pt>
                <c:pt idx="7">
                  <c:v>0.035</c:v>
                </c:pt>
                <c:pt idx="8">
                  <c:v>0.04</c:v>
                </c:pt>
                <c:pt idx="9">
                  <c:v>0.045</c:v>
                </c:pt>
                <c:pt idx="10">
                  <c:v>0.05</c:v>
                </c:pt>
                <c:pt idx="11">
                  <c:v>0.055</c:v>
                </c:pt>
                <c:pt idx="12">
                  <c:v>0.06</c:v>
                </c:pt>
                <c:pt idx="13">
                  <c:v>0.065</c:v>
                </c:pt>
                <c:pt idx="14">
                  <c:v>0.07</c:v>
                </c:pt>
                <c:pt idx="15">
                  <c:v>0.075</c:v>
                </c:pt>
                <c:pt idx="16">
                  <c:v>0.08</c:v>
                </c:pt>
                <c:pt idx="17">
                  <c:v>0.085</c:v>
                </c:pt>
                <c:pt idx="18">
                  <c:v>0.09</c:v>
                </c:pt>
                <c:pt idx="19">
                  <c:v>0.095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</c:v>
                </c:pt>
                <c:pt idx="28">
                  <c:v>0.14</c:v>
                </c:pt>
                <c:pt idx="29">
                  <c:v>0.145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</c:v>
                </c:pt>
                <c:pt idx="34">
                  <c:v>0.17</c:v>
                </c:pt>
                <c:pt idx="35">
                  <c:v>0.175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</c:v>
                </c:pt>
                <c:pt idx="40">
                  <c:v>0.2</c:v>
                </c:pt>
                <c:pt idx="41">
                  <c:v>0.205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</c:v>
                </c:pt>
                <c:pt idx="46">
                  <c:v>0.23</c:v>
                </c:pt>
                <c:pt idx="47">
                  <c:v>0.235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</c:v>
                </c:pt>
                <c:pt idx="54">
                  <c:v>0.27</c:v>
                </c:pt>
                <c:pt idx="55">
                  <c:v>0.275</c:v>
                </c:pt>
                <c:pt idx="56">
                  <c:v>0.28</c:v>
                </c:pt>
                <c:pt idx="57">
                  <c:v>0.285</c:v>
                </c:pt>
                <c:pt idx="58">
                  <c:v>0.29</c:v>
                </c:pt>
                <c:pt idx="59">
                  <c:v>0.295</c:v>
                </c:pt>
                <c:pt idx="60">
                  <c:v>0.3</c:v>
                </c:pt>
                <c:pt idx="61">
                  <c:v>0.305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</c:v>
                </c:pt>
                <c:pt idx="66">
                  <c:v>0.33</c:v>
                </c:pt>
                <c:pt idx="67">
                  <c:v>0.335</c:v>
                </c:pt>
                <c:pt idx="68">
                  <c:v>0.34</c:v>
                </c:pt>
                <c:pt idx="69">
                  <c:v>0.345</c:v>
                </c:pt>
                <c:pt idx="70">
                  <c:v>0.35</c:v>
                </c:pt>
                <c:pt idx="71">
                  <c:v>0.355</c:v>
                </c:pt>
                <c:pt idx="72">
                  <c:v>0.36</c:v>
                </c:pt>
                <c:pt idx="73">
                  <c:v>0.365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</c:v>
                </c:pt>
                <c:pt idx="78">
                  <c:v>0.39</c:v>
                </c:pt>
                <c:pt idx="79">
                  <c:v>0.395</c:v>
                </c:pt>
                <c:pt idx="80">
                  <c:v>0.4</c:v>
                </c:pt>
                <c:pt idx="81">
                  <c:v>0.405</c:v>
                </c:pt>
                <c:pt idx="82">
                  <c:v>0.41</c:v>
                </c:pt>
                <c:pt idx="83">
                  <c:v>0.415</c:v>
                </c:pt>
                <c:pt idx="84">
                  <c:v>0.42</c:v>
                </c:pt>
                <c:pt idx="85">
                  <c:v>0.425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</c:v>
                </c:pt>
                <c:pt idx="90">
                  <c:v>0.45</c:v>
                </c:pt>
                <c:pt idx="91">
                  <c:v>0.455</c:v>
                </c:pt>
                <c:pt idx="92">
                  <c:v>0.46</c:v>
                </c:pt>
                <c:pt idx="93">
                  <c:v>0.465</c:v>
                </c:pt>
                <c:pt idx="94">
                  <c:v>0.47</c:v>
                </c:pt>
                <c:pt idx="95">
                  <c:v>0.475</c:v>
                </c:pt>
                <c:pt idx="96">
                  <c:v>0.48</c:v>
                </c:pt>
                <c:pt idx="97">
                  <c:v>0.485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</c:v>
                </c:pt>
                <c:pt idx="104">
                  <c:v>0.52</c:v>
                </c:pt>
                <c:pt idx="105">
                  <c:v>0.525</c:v>
                </c:pt>
                <c:pt idx="106">
                  <c:v>0.53</c:v>
                </c:pt>
                <c:pt idx="107">
                  <c:v>0.535</c:v>
                </c:pt>
                <c:pt idx="108">
                  <c:v>0.54</c:v>
                </c:pt>
                <c:pt idx="109">
                  <c:v>0.545</c:v>
                </c:pt>
                <c:pt idx="110">
                  <c:v>0.55</c:v>
                </c:pt>
                <c:pt idx="111">
                  <c:v>0.555</c:v>
                </c:pt>
                <c:pt idx="112">
                  <c:v>0.56</c:v>
                </c:pt>
                <c:pt idx="113">
                  <c:v>0.565</c:v>
                </c:pt>
                <c:pt idx="114">
                  <c:v>0.57</c:v>
                </c:pt>
                <c:pt idx="115">
                  <c:v>0.575000000000001</c:v>
                </c:pt>
                <c:pt idx="116">
                  <c:v>0.58</c:v>
                </c:pt>
                <c:pt idx="117">
                  <c:v>0.585000000000001</c:v>
                </c:pt>
                <c:pt idx="118">
                  <c:v>0.59</c:v>
                </c:pt>
                <c:pt idx="119">
                  <c:v>0.595000000000001</c:v>
                </c:pt>
                <c:pt idx="120">
                  <c:v>0.6</c:v>
                </c:pt>
                <c:pt idx="121">
                  <c:v>0.605</c:v>
                </c:pt>
                <c:pt idx="122">
                  <c:v>0.61</c:v>
                </c:pt>
                <c:pt idx="123">
                  <c:v>0.615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</c:v>
                </c:pt>
                <c:pt idx="128">
                  <c:v>0.640000000000001</c:v>
                </c:pt>
                <c:pt idx="129">
                  <c:v>0.645000000000001</c:v>
                </c:pt>
                <c:pt idx="130">
                  <c:v>0.650000000000001</c:v>
                </c:pt>
                <c:pt idx="131">
                  <c:v>0.655000000000001</c:v>
                </c:pt>
                <c:pt idx="132">
                  <c:v>0.660000000000001</c:v>
                </c:pt>
                <c:pt idx="133">
                  <c:v>0.665000000000001</c:v>
                </c:pt>
                <c:pt idx="134">
                  <c:v>0.670000000000001</c:v>
                </c:pt>
                <c:pt idx="135">
                  <c:v>0.675000000000001</c:v>
                </c:pt>
                <c:pt idx="136">
                  <c:v>0.680000000000001</c:v>
                </c:pt>
                <c:pt idx="137">
                  <c:v>0.685000000000001</c:v>
                </c:pt>
                <c:pt idx="138">
                  <c:v>0.690000000000001</c:v>
                </c:pt>
                <c:pt idx="139">
                  <c:v>0.695000000000001</c:v>
                </c:pt>
                <c:pt idx="140">
                  <c:v>0.700000000000001</c:v>
                </c:pt>
                <c:pt idx="141">
                  <c:v>0.705000000000001</c:v>
                </c:pt>
                <c:pt idx="142">
                  <c:v>0.710000000000001</c:v>
                </c:pt>
                <c:pt idx="143">
                  <c:v>0.715000000000001</c:v>
                </c:pt>
                <c:pt idx="144">
                  <c:v>0.720000000000001</c:v>
                </c:pt>
                <c:pt idx="145">
                  <c:v>0.725000000000001</c:v>
                </c:pt>
                <c:pt idx="146">
                  <c:v>0.730000000000001</c:v>
                </c:pt>
                <c:pt idx="147">
                  <c:v>0.735000000000001</c:v>
                </c:pt>
                <c:pt idx="148">
                  <c:v>0.740000000000001</c:v>
                </c:pt>
                <c:pt idx="149">
                  <c:v>0.745000000000001</c:v>
                </c:pt>
                <c:pt idx="150">
                  <c:v>0.750000000000001</c:v>
                </c:pt>
                <c:pt idx="151">
                  <c:v>0.755000000000001</c:v>
                </c:pt>
                <c:pt idx="152">
                  <c:v>0.760000000000001</c:v>
                </c:pt>
                <c:pt idx="153">
                  <c:v>0.765000000000001</c:v>
                </c:pt>
                <c:pt idx="154">
                  <c:v>0.770000000000001</c:v>
                </c:pt>
                <c:pt idx="155">
                  <c:v>0.775000000000001</c:v>
                </c:pt>
                <c:pt idx="156">
                  <c:v>0.780000000000001</c:v>
                </c:pt>
                <c:pt idx="157">
                  <c:v>0.785000000000001</c:v>
                </c:pt>
                <c:pt idx="158">
                  <c:v>0.790000000000001</c:v>
                </c:pt>
                <c:pt idx="159">
                  <c:v>0.795000000000001</c:v>
                </c:pt>
                <c:pt idx="160">
                  <c:v>0.800000000000001</c:v>
                </c:pt>
                <c:pt idx="161">
                  <c:v>0.805000000000001</c:v>
                </c:pt>
                <c:pt idx="162">
                  <c:v>0.810000000000001</c:v>
                </c:pt>
                <c:pt idx="163">
                  <c:v>0.815000000000001</c:v>
                </c:pt>
                <c:pt idx="164">
                  <c:v>0.820000000000001</c:v>
                </c:pt>
                <c:pt idx="165">
                  <c:v>0.825000000000001</c:v>
                </c:pt>
                <c:pt idx="166">
                  <c:v>0.830000000000001</c:v>
                </c:pt>
                <c:pt idx="167">
                  <c:v>0.835000000000001</c:v>
                </c:pt>
                <c:pt idx="168">
                  <c:v>0.840000000000001</c:v>
                </c:pt>
                <c:pt idx="169">
                  <c:v>0.845000000000001</c:v>
                </c:pt>
                <c:pt idx="170">
                  <c:v>0.850000000000001</c:v>
                </c:pt>
                <c:pt idx="171">
                  <c:v>0.855000000000001</c:v>
                </c:pt>
                <c:pt idx="172">
                  <c:v>0.860000000000001</c:v>
                </c:pt>
                <c:pt idx="173">
                  <c:v>0.865000000000001</c:v>
                </c:pt>
                <c:pt idx="174">
                  <c:v>0.870000000000001</c:v>
                </c:pt>
                <c:pt idx="175">
                  <c:v>0.875000000000001</c:v>
                </c:pt>
                <c:pt idx="176">
                  <c:v>0.880000000000001</c:v>
                </c:pt>
                <c:pt idx="177">
                  <c:v>0.885000000000001</c:v>
                </c:pt>
                <c:pt idx="178">
                  <c:v>0.890000000000001</c:v>
                </c:pt>
                <c:pt idx="179">
                  <c:v>0.895000000000001</c:v>
                </c:pt>
                <c:pt idx="180">
                  <c:v>0.900000000000001</c:v>
                </c:pt>
                <c:pt idx="181">
                  <c:v>0.905000000000001</c:v>
                </c:pt>
                <c:pt idx="182">
                  <c:v>0.910000000000001</c:v>
                </c:pt>
                <c:pt idx="183">
                  <c:v>0.915000000000001</c:v>
                </c:pt>
                <c:pt idx="184">
                  <c:v>0.920000000000001</c:v>
                </c:pt>
                <c:pt idx="185">
                  <c:v>0.925000000000001</c:v>
                </c:pt>
                <c:pt idx="186">
                  <c:v>0.930000000000001</c:v>
                </c:pt>
                <c:pt idx="187">
                  <c:v>0.935000000000001</c:v>
                </c:pt>
                <c:pt idx="188">
                  <c:v>0.940000000000001</c:v>
                </c:pt>
                <c:pt idx="189">
                  <c:v>0.945000000000001</c:v>
                </c:pt>
                <c:pt idx="190">
                  <c:v>0.950000000000001</c:v>
                </c:pt>
                <c:pt idx="191">
                  <c:v>0.955000000000001</c:v>
                </c:pt>
                <c:pt idx="192">
                  <c:v>0.960000000000001</c:v>
                </c:pt>
                <c:pt idx="193">
                  <c:v>0.965000000000001</c:v>
                </c:pt>
                <c:pt idx="194">
                  <c:v>0.970000000000001</c:v>
                </c:pt>
                <c:pt idx="195">
                  <c:v>0.975000000000001</c:v>
                </c:pt>
                <c:pt idx="196">
                  <c:v>0.980000000000001</c:v>
                </c:pt>
                <c:pt idx="197">
                  <c:v>0.985000000000001</c:v>
                </c:pt>
                <c:pt idx="198">
                  <c:v>0.990000000000001</c:v>
                </c:pt>
                <c:pt idx="199">
                  <c:v>0.995000000000001</c:v>
                </c:pt>
                <c:pt idx="200">
                  <c:v>1.000000000000001</c:v>
                </c:pt>
                <c:pt idx="201">
                  <c:v>1.005000000000001</c:v>
                </c:pt>
                <c:pt idx="202">
                  <c:v>1.01</c:v>
                </c:pt>
                <c:pt idx="203">
                  <c:v>1.015</c:v>
                </c:pt>
                <c:pt idx="204">
                  <c:v>1.02</c:v>
                </c:pt>
                <c:pt idx="205">
                  <c:v>1.025</c:v>
                </c:pt>
                <c:pt idx="206">
                  <c:v>1.03</c:v>
                </c:pt>
                <c:pt idx="207">
                  <c:v>1.035</c:v>
                </c:pt>
                <c:pt idx="208">
                  <c:v>1.04</c:v>
                </c:pt>
                <c:pt idx="209">
                  <c:v>1.044999999999999</c:v>
                </c:pt>
                <c:pt idx="210">
                  <c:v>1.049999999999999</c:v>
                </c:pt>
                <c:pt idx="211">
                  <c:v>1.054999999999999</c:v>
                </c:pt>
                <c:pt idx="212">
                  <c:v>1.059999999999999</c:v>
                </c:pt>
                <c:pt idx="213">
                  <c:v>1.064999999999999</c:v>
                </c:pt>
                <c:pt idx="214">
                  <c:v>1.069999999999999</c:v>
                </c:pt>
                <c:pt idx="215">
                  <c:v>1.074999999999999</c:v>
                </c:pt>
                <c:pt idx="216">
                  <c:v>1.079999999999999</c:v>
                </c:pt>
                <c:pt idx="217">
                  <c:v>1.084999999999999</c:v>
                </c:pt>
                <c:pt idx="218">
                  <c:v>1.089999999999998</c:v>
                </c:pt>
                <c:pt idx="219">
                  <c:v>1.094999999999998</c:v>
                </c:pt>
                <c:pt idx="220">
                  <c:v>1.099999999999998</c:v>
                </c:pt>
                <c:pt idx="221">
                  <c:v>1.104999999999998</c:v>
                </c:pt>
                <c:pt idx="222">
                  <c:v>1.109999999999998</c:v>
                </c:pt>
                <c:pt idx="223">
                  <c:v>1.114999999999998</c:v>
                </c:pt>
                <c:pt idx="224">
                  <c:v>1.119999999999998</c:v>
                </c:pt>
                <c:pt idx="225">
                  <c:v>1.124999999999998</c:v>
                </c:pt>
                <c:pt idx="226">
                  <c:v>1.129999999999998</c:v>
                </c:pt>
                <c:pt idx="227">
                  <c:v>1.134999999999998</c:v>
                </c:pt>
                <c:pt idx="228">
                  <c:v>1.139999999999997</c:v>
                </c:pt>
                <c:pt idx="229">
                  <c:v>1.144999999999998</c:v>
                </c:pt>
                <c:pt idx="230">
                  <c:v>1.149999999999997</c:v>
                </c:pt>
                <c:pt idx="231">
                  <c:v>1.154999999999997</c:v>
                </c:pt>
                <c:pt idx="232">
                  <c:v>1.159999999999997</c:v>
                </c:pt>
                <c:pt idx="233">
                  <c:v>1.164999999999997</c:v>
                </c:pt>
                <c:pt idx="234">
                  <c:v>1.169999999999997</c:v>
                </c:pt>
                <c:pt idx="235">
                  <c:v>1.174999999999997</c:v>
                </c:pt>
                <c:pt idx="236">
                  <c:v>1.179999999999997</c:v>
                </c:pt>
                <c:pt idx="237">
                  <c:v>1.184999999999996</c:v>
                </c:pt>
                <c:pt idx="238">
                  <c:v>1.189999999999996</c:v>
                </c:pt>
                <c:pt idx="239">
                  <c:v>1.194999999999996</c:v>
                </c:pt>
                <c:pt idx="240">
                  <c:v>1.199999999999996</c:v>
                </c:pt>
                <c:pt idx="241">
                  <c:v>1.204999999999996</c:v>
                </c:pt>
                <c:pt idx="242">
                  <c:v>1.209999999999996</c:v>
                </c:pt>
                <c:pt idx="243">
                  <c:v>1.214999999999996</c:v>
                </c:pt>
                <c:pt idx="244">
                  <c:v>1.219999999999996</c:v>
                </c:pt>
                <c:pt idx="245">
                  <c:v>1.224999999999996</c:v>
                </c:pt>
                <c:pt idx="246">
                  <c:v>1.229999999999996</c:v>
                </c:pt>
                <c:pt idx="247">
                  <c:v>1.234999999999995</c:v>
                </c:pt>
                <c:pt idx="248">
                  <c:v>1.239999999999995</c:v>
                </c:pt>
                <c:pt idx="249">
                  <c:v>1.244999999999995</c:v>
                </c:pt>
                <c:pt idx="250">
                  <c:v>1.249999999999995</c:v>
                </c:pt>
                <c:pt idx="251">
                  <c:v>1.254999999999995</c:v>
                </c:pt>
                <c:pt idx="252">
                  <c:v>1.259999999999995</c:v>
                </c:pt>
                <c:pt idx="253">
                  <c:v>1.264999999999995</c:v>
                </c:pt>
                <c:pt idx="254">
                  <c:v>1.269999999999994</c:v>
                </c:pt>
                <c:pt idx="255">
                  <c:v>1.274999999999995</c:v>
                </c:pt>
                <c:pt idx="256">
                  <c:v>1.279999999999994</c:v>
                </c:pt>
                <c:pt idx="257">
                  <c:v>1.284999999999994</c:v>
                </c:pt>
                <c:pt idx="258">
                  <c:v>1.289999999999994</c:v>
                </c:pt>
                <c:pt idx="259">
                  <c:v>1.294999999999994</c:v>
                </c:pt>
                <c:pt idx="260">
                  <c:v>1.299999999999994</c:v>
                </c:pt>
                <c:pt idx="261">
                  <c:v>1.304999999999994</c:v>
                </c:pt>
                <c:pt idx="262">
                  <c:v>1.309999999999994</c:v>
                </c:pt>
                <c:pt idx="263">
                  <c:v>1.314999999999994</c:v>
                </c:pt>
                <c:pt idx="264">
                  <c:v>1.319999999999994</c:v>
                </c:pt>
                <c:pt idx="265">
                  <c:v>1.324999999999993</c:v>
                </c:pt>
                <c:pt idx="266">
                  <c:v>1.329999999999993</c:v>
                </c:pt>
                <c:pt idx="267">
                  <c:v>1.334999999999993</c:v>
                </c:pt>
                <c:pt idx="268">
                  <c:v>1.339999999999993</c:v>
                </c:pt>
                <c:pt idx="269">
                  <c:v>1.344999999999993</c:v>
                </c:pt>
                <c:pt idx="270">
                  <c:v>1.349999999999993</c:v>
                </c:pt>
                <c:pt idx="271">
                  <c:v>1.354999999999993</c:v>
                </c:pt>
                <c:pt idx="272">
                  <c:v>1.359999999999993</c:v>
                </c:pt>
                <c:pt idx="273">
                  <c:v>1.364999999999993</c:v>
                </c:pt>
                <c:pt idx="274">
                  <c:v>1.369999999999992</c:v>
                </c:pt>
                <c:pt idx="275">
                  <c:v>1.374999999999992</c:v>
                </c:pt>
                <c:pt idx="276">
                  <c:v>1.379999999999992</c:v>
                </c:pt>
                <c:pt idx="277">
                  <c:v>1.384999999999992</c:v>
                </c:pt>
                <c:pt idx="278">
                  <c:v>1.389999999999992</c:v>
                </c:pt>
                <c:pt idx="279">
                  <c:v>1.394999999999992</c:v>
                </c:pt>
                <c:pt idx="280">
                  <c:v>1.399999999999992</c:v>
                </c:pt>
                <c:pt idx="281">
                  <c:v>1.404999999999992</c:v>
                </c:pt>
                <c:pt idx="282">
                  <c:v>1.409999999999991</c:v>
                </c:pt>
                <c:pt idx="283">
                  <c:v>1.414999999999992</c:v>
                </c:pt>
                <c:pt idx="284">
                  <c:v>1.419999999999991</c:v>
                </c:pt>
                <c:pt idx="285">
                  <c:v>1.424999999999991</c:v>
                </c:pt>
                <c:pt idx="286">
                  <c:v>1.429999999999991</c:v>
                </c:pt>
                <c:pt idx="287">
                  <c:v>1.434999999999991</c:v>
                </c:pt>
                <c:pt idx="288">
                  <c:v>1.439999999999991</c:v>
                </c:pt>
                <c:pt idx="289">
                  <c:v>1.444999999999991</c:v>
                </c:pt>
                <c:pt idx="290">
                  <c:v>1.449999999999991</c:v>
                </c:pt>
                <c:pt idx="291">
                  <c:v>1.454999999999991</c:v>
                </c:pt>
                <c:pt idx="292">
                  <c:v>1.459999999999989</c:v>
                </c:pt>
                <c:pt idx="293">
                  <c:v>1.46499999999999</c:v>
                </c:pt>
                <c:pt idx="294">
                  <c:v>1.46999999999999</c:v>
                </c:pt>
                <c:pt idx="295">
                  <c:v>1.47499999999999</c:v>
                </c:pt>
                <c:pt idx="296">
                  <c:v>1.47999999999999</c:v>
                </c:pt>
                <c:pt idx="297">
                  <c:v>1.48499999999999</c:v>
                </c:pt>
                <c:pt idx="298">
                  <c:v>1.48999999999999</c:v>
                </c:pt>
                <c:pt idx="299">
                  <c:v>1.49499999999999</c:v>
                </c:pt>
                <c:pt idx="300">
                  <c:v>1.49999999999999</c:v>
                </c:pt>
                <c:pt idx="301">
                  <c:v>1.50499999999999</c:v>
                </c:pt>
                <c:pt idx="302">
                  <c:v>1.50999999999999</c:v>
                </c:pt>
                <c:pt idx="303">
                  <c:v>1.514999999999989</c:v>
                </c:pt>
                <c:pt idx="304">
                  <c:v>1.519999999999989</c:v>
                </c:pt>
                <c:pt idx="305">
                  <c:v>1.524999999999989</c:v>
                </c:pt>
                <c:pt idx="306">
                  <c:v>1.529999999999989</c:v>
                </c:pt>
                <c:pt idx="307">
                  <c:v>1.534999999999989</c:v>
                </c:pt>
                <c:pt idx="308">
                  <c:v>1.539999999999989</c:v>
                </c:pt>
                <c:pt idx="309">
                  <c:v>1.544999999999989</c:v>
                </c:pt>
                <c:pt idx="310">
                  <c:v>1.549999999999988</c:v>
                </c:pt>
                <c:pt idx="311">
                  <c:v>1.554999999999989</c:v>
                </c:pt>
                <c:pt idx="312">
                  <c:v>1.559999999999988</c:v>
                </c:pt>
                <c:pt idx="313">
                  <c:v>1.564999999999988</c:v>
                </c:pt>
                <c:pt idx="314">
                  <c:v>1.569999999999988</c:v>
                </c:pt>
                <c:pt idx="315">
                  <c:v>1.574999999999988</c:v>
                </c:pt>
                <c:pt idx="316">
                  <c:v>1.579999999999988</c:v>
                </c:pt>
                <c:pt idx="317">
                  <c:v>1.584999999999988</c:v>
                </c:pt>
                <c:pt idx="318">
                  <c:v>1.589999999999988</c:v>
                </c:pt>
                <c:pt idx="319">
                  <c:v>1.594999999999988</c:v>
                </c:pt>
                <c:pt idx="320">
                  <c:v>1.599999999999988</c:v>
                </c:pt>
                <c:pt idx="321">
                  <c:v>1.604999999999988</c:v>
                </c:pt>
                <c:pt idx="322">
                  <c:v>1.609999999999987</c:v>
                </c:pt>
                <c:pt idx="323">
                  <c:v>1.614999999999987</c:v>
                </c:pt>
                <c:pt idx="324">
                  <c:v>1.619999999999987</c:v>
                </c:pt>
                <c:pt idx="325">
                  <c:v>1.624999999999987</c:v>
                </c:pt>
                <c:pt idx="326">
                  <c:v>1.629999999999987</c:v>
                </c:pt>
                <c:pt idx="327">
                  <c:v>1.634999999999987</c:v>
                </c:pt>
                <c:pt idx="328">
                  <c:v>1.639999999999987</c:v>
                </c:pt>
                <c:pt idx="329">
                  <c:v>1.644999999999987</c:v>
                </c:pt>
                <c:pt idx="330">
                  <c:v>1.649999999999986</c:v>
                </c:pt>
                <c:pt idx="331">
                  <c:v>1.654999999999986</c:v>
                </c:pt>
                <c:pt idx="332">
                  <c:v>1.659999999999986</c:v>
                </c:pt>
                <c:pt idx="333">
                  <c:v>1.664999999999986</c:v>
                </c:pt>
                <c:pt idx="334">
                  <c:v>1.669999999999986</c:v>
                </c:pt>
                <c:pt idx="335">
                  <c:v>1.674999999999986</c:v>
                </c:pt>
                <c:pt idx="336">
                  <c:v>1.679999999999986</c:v>
                </c:pt>
                <c:pt idx="337">
                  <c:v>1.684999999999986</c:v>
                </c:pt>
                <c:pt idx="338">
                  <c:v>1.689999999999986</c:v>
                </c:pt>
                <c:pt idx="339">
                  <c:v>1.694999999999986</c:v>
                </c:pt>
                <c:pt idx="340">
                  <c:v>1.699999999999985</c:v>
                </c:pt>
                <c:pt idx="341">
                  <c:v>1.704999999999986</c:v>
                </c:pt>
                <c:pt idx="342">
                  <c:v>1.709999999999985</c:v>
                </c:pt>
                <c:pt idx="343">
                  <c:v>1.714999999999985</c:v>
                </c:pt>
                <c:pt idx="344">
                  <c:v>1.719999999999985</c:v>
                </c:pt>
                <c:pt idx="345">
                  <c:v>1.724999999999985</c:v>
                </c:pt>
                <c:pt idx="346">
                  <c:v>1.729999999999985</c:v>
                </c:pt>
                <c:pt idx="347">
                  <c:v>1.734999999999985</c:v>
                </c:pt>
                <c:pt idx="348">
                  <c:v>1.739999999999985</c:v>
                </c:pt>
                <c:pt idx="349">
                  <c:v>1.744999999999985</c:v>
                </c:pt>
                <c:pt idx="350">
                  <c:v>1.749999999999984</c:v>
                </c:pt>
                <c:pt idx="351">
                  <c:v>1.754999999999984</c:v>
                </c:pt>
                <c:pt idx="352">
                  <c:v>1.759999999999984</c:v>
                </c:pt>
                <c:pt idx="353">
                  <c:v>1.764999999999984</c:v>
                </c:pt>
                <c:pt idx="354">
                  <c:v>1.769999999999984</c:v>
                </c:pt>
                <c:pt idx="355">
                  <c:v>1.774999999999984</c:v>
                </c:pt>
                <c:pt idx="356">
                  <c:v>1.779999999999984</c:v>
                </c:pt>
                <c:pt idx="357">
                  <c:v>1.784999999999984</c:v>
                </c:pt>
                <c:pt idx="358">
                  <c:v>1.789999999999984</c:v>
                </c:pt>
                <c:pt idx="359">
                  <c:v>1.794999999999984</c:v>
                </c:pt>
                <c:pt idx="360">
                  <c:v>1.799999999999984</c:v>
                </c:pt>
                <c:pt idx="361">
                  <c:v>1.804999999999983</c:v>
                </c:pt>
                <c:pt idx="362">
                  <c:v>1.809999999999983</c:v>
                </c:pt>
                <c:pt idx="363">
                  <c:v>1.814999999999983</c:v>
                </c:pt>
                <c:pt idx="364">
                  <c:v>1.819999999999983</c:v>
                </c:pt>
                <c:pt idx="365">
                  <c:v>1.824999999999983</c:v>
                </c:pt>
                <c:pt idx="366">
                  <c:v>1.829999999999983</c:v>
                </c:pt>
                <c:pt idx="367">
                  <c:v>1.834999999999983</c:v>
                </c:pt>
                <c:pt idx="368">
                  <c:v>1.839999999999982</c:v>
                </c:pt>
                <c:pt idx="369">
                  <c:v>1.844999999999982</c:v>
                </c:pt>
                <c:pt idx="370">
                  <c:v>1.849999999999982</c:v>
                </c:pt>
                <c:pt idx="371">
                  <c:v>1.854999999999982</c:v>
                </c:pt>
                <c:pt idx="372">
                  <c:v>1.859999999999982</c:v>
                </c:pt>
                <c:pt idx="373">
                  <c:v>1.864999999999982</c:v>
                </c:pt>
                <c:pt idx="374">
                  <c:v>1.869999999999982</c:v>
                </c:pt>
                <c:pt idx="375">
                  <c:v>1.874999999999982</c:v>
                </c:pt>
                <c:pt idx="376">
                  <c:v>1.879999999999982</c:v>
                </c:pt>
                <c:pt idx="377">
                  <c:v>1.884999999999982</c:v>
                </c:pt>
                <c:pt idx="378">
                  <c:v>1.889999999999981</c:v>
                </c:pt>
                <c:pt idx="379">
                  <c:v>1.894999999999982</c:v>
                </c:pt>
                <c:pt idx="380">
                  <c:v>1.899999999999981</c:v>
                </c:pt>
                <c:pt idx="381">
                  <c:v>1.904999999999981</c:v>
                </c:pt>
                <c:pt idx="382">
                  <c:v>1.909999999999981</c:v>
                </c:pt>
                <c:pt idx="383">
                  <c:v>1.914999999999981</c:v>
                </c:pt>
                <c:pt idx="384">
                  <c:v>1.919999999999981</c:v>
                </c:pt>
                <c:pt idx="385">
                  <c:v>1.92499999999998</c:v>
                </c:pt>
                <c:pt idx="386">
                  <c:v>1.929999999999979</c:v>
                </c:pt>
                <c:pt idx="387">
                  <c:v>1.93499999999998</c:v>
                </c:pt>
                <c:pt idx="388">
                  <c:v>1.939999999999979</c:v>
                </c:pt>
                <c:pt idx="389">
                  <c:v>1.94499999999998</c:v>
                </c:pt>
                <c:pt idx="390">
                  <c:v>1.949999999999979</c:v>
                </c:pt>
                <c:pt idx="391">
                  <c:v>1.95499999999998</c:v>
                </c:pt>
                <c:pt idx="392">
                  <c:v>1.95999999999998</c:v>
                </c:pt>
                <c:pt idx="393">
                  <c:v>1.96499999999998</c:v>
                </c:pt>
                <c:pt idx="394">
                  <c:v>1.96999999999998</c:v>
                </c:pt>
                <c:pt idx="395">
                  <c:v>1.97499999999998</c:v>
                </c:pt>
                <c:pt idx="396">
                  <c:v>1.97999999999998</c:v>
                </c:pt>
                <c:pt idx="397">
                  <c:v>1.984999999999979</c:v>
                </c:pt>
                <c:pt idx="398">
                  <c:v>1.989999999999979</c:v>
                </c:pt>
                <c:pt idx="399">
                  <c:v>1.994999999999979</c:v>
                </c:pt>
                <c:pt idx="400">
                  <c:v>1.999999999999979</c:v>
                </c:pt>
                <c:pt idx="401">
                  <c:v>2.00499999999998</c:v>
                </c:pt>
                <c:pt idx="402">
                  <c:v>2.009999999999979</c:v>
                </c:pt>
                <c:pt idx="403">
                  <c:v>2.014999999999979</c:v>
                </c:pt>
                <c:pt idx="404">
                  <c:v>2.019999999999979</c:v>
                </c:pt>
                <c:pt idx="405">
                  <c:v>2.02499999999998</c:v>
                </c:pt>
                <c:pt idx="406">
                  <c:v>2.029999999999979</c:v>
                </c:pt>
                <c:pt idx="407">
                  <c:v>2.034999999999979</c:v>
                </c:pt>
                <c:pt idx="408">
                  <c:v>2.039999999999979</c:v>
                </c:pt>
                <c:pt idx="409">
                  <c:v>2.04499999999998</c:v>
                </c:pt>
                <c:pt idx="410">
                  <c:v>2.049999999999978</c:v>
                </c:pt>
                <c:pt idx="411">
                  <c:v>2.054999999999978</c:v>
                </c:pt>
                <c:pt idx="412">
                  <c:v>2.059999999999978</c:v>
                </c:pt>
                <c:pt idx="413">
                  <c:v>2.064999999999978</c:v>
                </c:pt>
                <c:pt idx="414">
                  <c:v>2.069999999999978</c:v>
                </c:pt>
                <c:pt idx="415">
                  <c:v>2.074999999999978</c:v>
                </c:pt>
                <c:pt idx="416">
                  <c:v>2.079999999999978</c:v>
                </c:pt>
                <c:pt idx="417">
                  <c:v>2.084999999999978</c:v>
                </c:pt>
                <c:pt idx="418">
                  <c:v>2.089999999999978</c:v>
                </c:pt>
                <c:pt idx="419">
                  <c:v>2.094999999999978</c:v>
                </c:pt>
                <c:pt idx="420">
                  <c:v>2.099999999999977</c:v>
                </c:pt>
                <c:pt idx="421">
                  <c:v>2.104999999999978</c:v>
                </c:pt>
                <c:pt idx="422">
                  <c:v>2.109999999999977</c:v>
                </c:pt>
                <c:pt idx="423">
                  <c:v>2.114999999999977</c:v>
                </c:pt>
                <c:pt idx="424">
                  <c:v>2.119999999999977</c:v>
                </c:pt>
                <c:pt idx="425">
                  <c:v>2.124999999999977</c:v>
                </c:pt>
                <c:pt idx="426">
                  <c:v>2.129999999999977</c:v>
                </c:pt>
                <c:pt idx="427">
                  <c:v>2.134999999999977</c:v>
                </c:pt>
                <c:pt idx="428">
                  <c:v>2.139999999999977</c:v>
                </c:pt>
                <c:pt idx="429">
                  <c:v>2.144999999999977</c:v>
                </c:pt>
                <c:pt idx="430">
                  <c:v>2.149999999999977</c:v>
                </c:pt>
                <c:pt idx="431">
                  <c:v>2.154999999999977</c:v>
                </c:pt>
                <c:pt idx="432">
                  <c:v>2.159999999999976</c:v>
                </c:pt>
                <c:pt idx="433">
                  <c:v>2.164999999999976</c:v>
                </c:pt>
                <c:pt idx="434">
                  <c:v>2.169999999999976</c:v>
                </c:pt>
                <c:pt idx="435">
                  <c:v>2.174999999999976</c:v>
                </c:pt>
                <c:pt idx="436">
                  <c:v>2.179999999999976</c:v>
                </c:pt>
                <c:pt idx="437">
                  <c:v>2.184999999999976</c:v>
                </c:pt>
                <c:pt idx="438">
                  <c:v>2.189999999999975</c:v>
                </c:pt>
                <c:pt idx="439">
                  <c:v>2.194999999999975</c:v>
                </c:pt>
                <c:pt idx="440">
                  <c:v>2.199999999999975</c:v>
                </c:pt>
                <c:pt idx="441">
                  <c:v>2.204999999999975</c:v>
                </c:pt>
                <c:pt idx="442">
                  <c:v>2.209999999999975</c:v>
                </c:pt>
                <c:pt idx="443">
                  <c:v>2.214999999999975</c:v>
                </c:pt>
                <c:pt idx="444">
                  <c:v>2.219999999999975</c:v>
                </c:pt>
                <c:pt idx="445">
                  <c:v>2.224999999999975</c:v>
                </c:pt>
                <c:pt idx="446">
                  <c:v>2.229999999999975</c:v>
                </c:pt>
                <c:pt idx="447">
                  <c:v>2.234999999999975</c:v>
                </c:pt>
                <c:pt idx="448">
                  <c:v>2.239999999999974</c:v>
                </c:pt>
                <c:pt idx="449">
                  <c:v>2.244999999999975</c:v>
                </c:pt>
                <c:pt idx="450">
                  <c:v>2.249999999999974</c:v>
                </c:pt>
                <c:pt idx="451">
                  <c:v>2.254999999999974</c:v>
                </c:pt>
                <c:pt idx="452">
                  <c:v>2.259999999999974</c:v>
                </c:pt>
                <c:pt idx="453">
                  <c:v>2.264999999999974</c:v>
                </c:pt>
                <c:pt idx="454">
                  <c:v>2.269999999999974</c:v>
                </c:pt>
                <c:pt idx="455">
                  <c:v>2.274999999999974</c:v>
                </c:pt>
                <c:pt idx="456">
                  <c:v>2.279999999999974</c:v>
                </c:pt>
                <c:pt idx="457">
                  <c:v>2.284999999999974</c:v>
                </c:pt>
                <c:pt idx="458">
                  <c:v>2.289999999999974</c:v>
                </c:pt>
                <c:pt idx="459">
                  <c:v>2.294999999999974</c:v>
                </c:pt>
                <c:pt idx="460">
                  <c:v>2.299999999999973</c:v>
                </c:pt>
                <c:pt idx="461">
                  <c:v>2.304999999999973</c:v>
                </c:pt>
                <c:pt idx="462">
                  <c:v>2.309999999999973</c:v>
                </c:pt>
                <c:pt idx="463">
                  <c:v>2.314999999999973</c:v>
                </c:pt>
                <c:pt idx="464">
                  <c:v>2.319999999999973</c:v>
                </c:pt>
                <c:pt idx="465">
                  <c:v>2.324999999999973</c:v>
                </c:pt>
                <c:pt idx="466">
                  <c:v>2.329999999999972</c:v>
                </c:pt>
                <c:pt idx="467">
                  <c:v>2.334999999999972</c:v>
                </c:pt>
                <c:pt idx="468">
                  <c:v>2.339999999999972</c:v>
                </c:pt>
                <c:pt idx="469">
                  <c:v>2.344999999999972</c:v>
                </c:pt>
                <c:pt idx="470">
                  <c:v>2.349999999999972</c:v>
                </c:pt>
                <c:pt idx="471">
                  <c:v>2.354999999999972</c:v>
                </c:pt>
                <c:pt idx="472">
                  <c:v>2.359999999999971</c:v>
                </c:pt>
                <c:pt idx="473">
                  <c:v>2.364999999999972</c:v>
                </c:pt>
                <c:pt idx="474">
                  <c:v>2.369999999999972</c:v>
                </c:pt>
                <c:pt idx="475">
                  <c:v>2.374999999999971</c:v>
                </c:pt>
                <c:pt idx="476">
                  <c:v>2.379999999999971</c:v>
                </c:pt>
                <c:pt idx="477">
                  <c:v>2.384999999999971</c:v>
                </c:pt>
                <c:pt idx="478">
                  <c:v>2.389999999999971</c:v>
                </c:pt>
                <c:pt idx="479">
                  <c:v>2.394999999999971</c:v>
                </c:pt>
                <c:pt idx="480">
                  <c:v>2.399999999999971</c:v>
                </c:pt>
                <c:pt idx="481">
                  <c:v>2.404999999999971</c:v>
                </c:pt>
                <c:pt idx="482">
                  <c:v>2.409999999999971</c:v>
                </c:pt>
                <c:pt idx="483">
                  <c:v>2.414999999999971</c:v>
                </c:pt>
                <c:pt idx="484">
                  <c:v>2.41999999999997</c:v>
                </c:pt>
                <c:pt idx="485">
                  <c:v>2.42499999999997</c:v>
                </c:pt>
                <c:pt idx="486">
                  <c:v>2.42999999999997</c:v>
                </c:pt>
                <c:pt idx="487">
                  <c:v>2.43499999999997</c:v>
                </c:pt>
                <c:pt idx="488">
                  <c:v>2.43999999999997</c:v>
                </c:pt>
                <c:pt idx="489">
                  <c:v>2.44499999999997</c:v>
                </c:pt>
                <c:pt idx="490">
                  <c:v>2.44999999999997</c:v>
                </c:pt>
                <c:pt idx="491">
                  <c:v>2.454999999999969</c:v>
                </c:pt>
                <c:pt idx="492">
                  <c:v>2.459999999999968</c:v>
                </c:pt>
                <c:pt idx="493">
                  <c:v>2.46499999999997</c:v>
                </c:pt>
                <c:pt idx="494">
                  <c:v>2.469999999999969</c:v>
                </c:pt>
                <c:pt idx="495">
                  <c:v>2.474999999999969</c:v>
                </c:pt>
                <c:pt idx="496">
                  <c:v>2.479999999999968</c:v>
                </c:pt>
                <c:pt idx="497">
                  <c:v>2.484999999999969</c:v>
                </c:pt>
                <c:pt idx="498">
                  <c:v>2.489999999999969</c:v>
                </c:pt>
                <c:pt idx="499">
                  <c:v>2.494999999999969</c:v>
                </c:pt>
                <c:pt idx="500">
                  <c:v>2.499999999999968</c:v>
                </c:pt>
                <c:pt idx="501">
                  <c:v>2.504999999999969</c:v>
                </c:pt>
                <c:pt idx="502">
                  <c:v>2.509999999999969</c:v>
                </c:pt>
                <c:pt idx="503">
                  <c:v>2.514999999999968</c:v>
                </c:pt>
                <c:pt idx="504">
                  <c:v>2.519999999999968</c:v>
                </c:pt>
                <c:pt idx="505">
                  <c:v>2.524999999999968</c:v>
                </c:pt>
                <c:pt idx="506">
                  <c:v>2.529999999999968</c:v>
                </c:pt>
                <c:pt idx="507">
                  <c:v>2.534999999999968</c:v>
                </c:pt>
                <c:pt idx="508">
                  <c:v>2.539999999999968</c:v>
                </c:pt>
                <c:pt idx="509">
                  <c:v>2.544999999999968</c:v>
                </c:pt>
                <c:pt idx="510">
                  <c:v>2.549999999999968</c:v>
                </c:pt>
                <c:pt idx="511">
                  <c:v>2.554999999999968</c:v>
                </c:pt>
                <c:pt idx="512">
                  <c:v>2.559999999999967</c:v>
                </c:pt>
                <c:pt idx="513">
                  <c:v>2.564999999999968</c:v>
                </c:pt>
                <c:pt idx="514">
                  <c:v>2.569999999999967</c:v>
                </c:pt>
                <c:pt idx="515">
                  <c:v>2.574999999999967</c:v>
                </c:pt>
                <c:pt idx="516">
                  <c:v>2.579999999999967</c:v>
                </c:pt>
                <c:pt idx="517">
                  <c:v>2.584999999999967</c:v>
                </c:pt>
                <c:pt idx="518">
                  <c:v>2.589999999999967</c:v>
                </c:pt>
                <c:pt idx="519">
                  <c:v>2.594999999999967</c:v>
                </c:pt>
                <c:pt idx="520">
                  <c:v>2.599999999999967</c:v>
                </c:pt>
                <c:pt idx="521">
                  <c:v>2.604999999999967</c:v>
                </c:pt>
                <c:pt idx="522">
                  <c:v>2.609999999999966</c:v>
                </c:pt>
                <c:pt idx="523">
                  <c:v>2.614999999999966</c:v>
                </c:pt>
                <c:pt idx="524">
                  <c:v>2.619999999999966</c:v>
                </c:pt>
                <c:pt idx="525">
                  <c:v>2.624999999999966</c:v>
                </c:pt>
                <c:pt idx="526">
                  <c:v>2.629999999999966</c:v>
                </c:pt>
                <c:pt idx="527">
                  <c:v>2.634999999999966</c:v>
                </c:pt>
                <c:pt idx="528">
                  <c:v>2.639999999999964</c:v>
                </c:pt>
                <c:pt idx="529">
                  <c:v>2.644999999999966</c:v>
                </c:pt>
                <c:pt idx="530">
                  <c:v>2.649999999999966</c:v>
                </c:pt>
                <c:pt idx="531">
                  <c:v>2.654999999999965</c:v>
                </c:pt>
                <c:pt idx="532">
                  <c:v>2.659999999999965</c:v>
                </c:pt>
                <c:pt idx="533">
                  <c:v>2.664999999999965</c:v>
                </c:pt>
                <c:pt idx="534">
                  <c:v>2.669999999999965</c:v>
                </c:pt>
                <c:pt idx="535">
                  <c:v>2.674999999999965</c:v>
                </c:pt>
                <c:pt idx="536">
                  <c:v>2.679999999999965</c:v>
                </c:pt>
                <c:pt idx="537">
                  <c:v>2.684999999999965</c:v>
                </c:pt>
                <c:pt idx="538">
                  <c:v>2.689999999999965</c:v>
                </c:pt>
                <c:pt idx="539">
                  <c:v>2.694999999999965</c:v>
                </c:pt>
                <c:pt idx="540">
                  <c:v>2.699999999999965</c:v>
                </c:pt>
                <c:pt idx="541">
                  <c:v>2.704999999999964</c:v>
                </c:pt>
                <c:pt idx="542">
                  <c:v>2.709999999999964</c:v>
                </c:pt>
                <c:pt idx="543">
                  <c:v>2.714999999999964</c:v>
                </c:pt>
                <c:pt idx="544">
                  <c:v>2.719999999999964</c:v>
                </c:pt>
                <c:pt idx="545">
                  <c:v>2.724999999999964</c:v>
                </c:pt>
                <c:pt idx="546">
                  <c:v>2.729999999999964</c:v>
                </c:pt>
                <c:pt idx="547">
                  <c:v>2.734999999999964</c:v>
                </c:pt>
                <c:pt idx="548">
                  <c:v>2.739999999999964</c:v>
                </c:pt>
                <c:pt idx="549">
                  <c:v>2.744999999999964</c:v>
                </c:pt>
                <c:pt idx="550">
                  <c:v>2.749999999999964</c:v>
                </c:pt>
                <c:pt idx="551">
                  <c:v>2.754999999999963</c:v>
                </c:pt>
                <c:pt idx="552">
                  <c:v>2.759999999999963</c:v>
                </c:pt>
                <c:pt idx="553">
                  <c:v>2.764999999999964</c:v>
                </c:pt>
                <c:pt idx="554">
                  <c:v>2.769999999999963</c:v>
                </c:pt>
                <c:pt idx="555">
                  <c:v>2.774999999999963</c:v>
                </c:pt>
                <c:pt idx="556">
                  <c:v>2.779999999999963</c:v>
                </c:pt>
                <c:pt idx="557">
                  <c:v>2.784999999999963</c:v>
                </c:pt>
                <c:pt idx="558">
                  <c:v>2.789999999999963</c:v>
                </c:pt>
                <c:pt idx="559">
                  <c:v>2.794999999999963</c:v>
                </c:pt>
                <c:pt idx="560">
                  <c:v>2.799999999999962</c:v>
                </c:pt>
                <c:pt idx="561">
                  <c:v>2.804999999999962</c:v>
                </c:pt>
                <c:pt idx="562">
                  <c:v>2.809999999999962</c:v>
                </c:pt>
                <c:pt idx="563">
                  <c:v>2.814999999999962</c:v>
                </c:pt>
                <c:pt idx="564">
                  <c:v>2.819999999999962</c:v>
                </c:pt>
                <c:pt idx="565">
                  <c:v>2.824999999999962</c:v>
                </c:pt>
                <c:pt idx="566">
                  <c:v>2.82999999999996</c:v>
                </c:pt>
                <c:pt idx="567">
                  <c:v>2.83499999999996</c:v>
                </c:pt>
                <c:pt idx="568">
                  <c:v>2.839999999999959</c:v>
                </c:pt>
                <c:pt idx="569">
                  <c:v>2.844999999999961</c:v>
                </c:pt>
                <c:pt idx="570">
                  <c:v>2.849999999999961</c:v>
                </c:pt>
                <c:pt idx="571">
                  <c:v>2.85499999999996</c:v>
                </c:pt>
                <c:pt idx="572">
                  <c:v>2.859999999999959</c:v>
                </c:pt>
                <c:pt idx="573">
                  <c:v>2.864999999999961</c:v>
                </c:pt>
                <c:pt idx="574">
                  <c:v>2.869999999999961</c:v>
                </c:pt>
                <c:pt idx="575">
                  <c:v>2.87499999999996</c:v>
                </c:pt>
                <c:pt idx="576">
                  <c:v>2.879999999999959</c:v>
                </c:pt>
                <c:pt idx="577">
                  <c:v>2.884999999999961</c:v>
                </c:pt>
                <c:pt idx="578">
                  <c:v>2.88999999999996</c:v>
                </c:pt>
                <c:pt idx="579">
                  <c:v>2.89499999999996</c:v>
                </c:pt>
                <c:pt idx="580">
                  <c:v>2.899999999999959</c:v>
                </c:pt>
                <c:pt idx="581">
                  <c:v>2.90499999999996</c:v>
                </c:pt>
                <c:pt idx="582">
                  <c:v>2.90999999999996</c:v>
                </c:pt>
                <c:pt idx="583">
                  <c:v>2.91499999999996</c:v>
                </c:pt>
                <c:pt idx="584">
                  <c:v>2.919999999999959</c:v>
                </c:pt>
                <c:pt idx="585">
                  <c:v>2.92499999999996</c:v>
                </c:pt>
                <c:pt idx="586">
                  <c:v>2.92999999999996</c:v>
                </c:pt>
                <c:pt idx="587">
                  <c:v>2.934999999999959</c:v>
                </c:pt>
                <c:pt idx="588">
                  <c:v>2.939999999999959</c:v>
                </c:pt>
                <c:pt idx="589">
                  <c:v>2.944999999999959</c:v>
                </c:pt>
                <c:pt idx="590">
                  <c:v>2.949999999999959</c:v>
                </c:pt>
                <c:pt idx="591">
                  <c:v>2.954999999999959</c:v>
                </c:pt>
                <c:pt idx="592">
                  <c:v>2.959999999999959</c:v>
                </c:pt>
                <c:pt idx="593">
                  <c:v>2.964999999999959</c:v>
                </c:pt>
                <c:pt idx="594">
                  <c:v>2.969999999999959</c:v>
                </c:pt>
                <c:pt idx="595">
                  <c:v>2.974999999999959</c:v>
                </c:pt>
                <c:pt idx="596">
                  <c:v>2.979999999999959</c:v>
                </c:pt>
                <c:pt idx="597">
                  <c:v>2.984999999999959</c:v>
                </c:pt>
                <c:pt idx="598">
                  <c:v>2.989999999999958</c:v>
                </c:pt>
                <c:pt idx="599">
                  <c:v>2.994999999999958</c:v>
                </c:pt>
                <c:pt idx="600">
                  <c:v>2.999999999999958</c:v>
                </c:pt>
                <c:pt idx="601">
                  <c:v>3.004999999999958</c:v>
                </c:pt>
                <c:pt idx="602">
                  <c:v>3.009999999999958</c:v>
                </c:pt>
                <c:pt idx="603">
                  <c:v>3.014999999999958</c:v>
                </c:pt>
                <c:pt idx="604">
                  <c:v>3.019999999999958</c:v>
                </c:pt>
                <c:pt idx="605">
                  <c:v>3.024999999999958</c:v>
                </c:pt>
                <c:pt idx="606">
                  <c:v>3.029999999999958</c:v>
                </c:pt>
                <c:pt idx="607">
                  <c:v>3.034999999999958</c:v>
                </c:pt>
                <c:pt idx="608">
                  <c:v>3.039999999999957</c:v>
                </c:pt>
                <c:pt idx="609">
                  <c:v>3.044999999999958</c:v>
                </c:pt>
                <c:pt idx="610">
                  <c:v>3.049999999999957</c:v>
                </c:pt>
                <c:pt idx="611">
                  <c:v>3.054999999999957</c:v>
                </c:pt>
                <c:pt idx="612">
                  <c:v>3.059999999999957</c:v>
                </c:pt>
                <c:pt idx="613">
                  <c:v>3.064999999999957</c:v>
                </c:pt>
                <c:pt idx="614">
                  <c:v>3.069999999999957</c:v>
                </c:pt>
                <c:pt idx="615">
                  <c:v>3.074999999999957</c:v>
                </c:pt>
                <c:pt idx="616">
                  <c:v>3.079999999999957</c:v>
                </c:pt>
                <c:pt idx="617">
                  <c:v>3.084999999999957</c:v>
                </c:pt>
                <c:pt idx="618">
                  <c:v>3.089999999999957</c:v>
                </c:pt>
                <c:pt idx="619">
                  <c:v>3.094999999999956</c:v>
                </c:pt>
                <c:pt idx="620">
                  <c:v>3.099999999999956</c:v>
                </c:pt>
                <c:pt idx="621">
                  <c:v>3.104999999999956</c:v>
                </c:pt>
                <c:pt idx="622">
                  <c:v>3.109999999999956</c:v>
                </c:pt>
                <c:pt idx="623">
                  <c:v>3.114999999999956</c:v>
                </c:pt>
                <c:pt idx="624">
                  <c:v>3.119999999999956</c:v>
                </c:pt>
                <c:pt idx="625">
                  <c:v>3.124999999999956</c:v>
                </c:pt>
                <c:pt idx="626">
                  <c:v>3.129999999999955</c:v>
                </c:pt>
                <c:pt idx="627">
                  <c:v>3.134999999999955</c:v>
                </c:pt>
                <c:pt idx="628">
                  <c:v>3.139999999999955</c:v>
                </c:pt>
                <c:pt idx="629">
                  <c:v>3.144999999999955</c:v>
                </c:pt>
                <c:pt idx="630">
                  <c:v>3.149999999999955</c:v>
                </c:pt>
                <c:pt idx="631">
                  <c:v>3.154999999999955</c:v>
                </c:pt>
                <c:pt idx="632">
                  <c:v>3.159999999999955</c:v>
                </c:pt>
                <c:pt idx="633">
                  <c:v>3.164999999999955</c:v>
                </c:pt>
                <c:pt idx="634">
                  <c:v>3.169999999999955</c:v>
                </c:pt>
                <c:pt idx="635">
                  <c:v>3.174999999999955</c:v>
                </c:pt>
                <c:pt idx="636">
                  <c:v>3.179999999999954</c:v>
                </c:pt>
                <c:pt idx="637">
                  <c:v>3.184999999999955</c:v>
                </c:pt>
                <c:pt idx="638">
                  <c:v>3.189999999999954</c:v>
                </c:pt>
                <c:pt idx="639">
                  <c:v>3.194999999999954</c:v>
                </c:pt>
                <c:pt idx="640">
                  <c:v>3.199999999999954</c:v>
                </c:pt>
                <c:pt idx="641">
                  <c:v>3.204999999999954</c:v>
                </c:pt>
                <c:pt idx="642">
                  <c:v>3.209999999999954</c:v>
                </c:pt>
                <c:pt idx="643">
                  <c:v>3.214999999999954</c:v>
                </c:pt>
                <c:pt idx="644">
                  <c:v>3.219999999999954</c:v>
                </c:pt>
                <c:pt idx="645">
                  <c:v>3.224999999999954</c:v>
                </c:pt>
                <c:pt idx="646">
                  <c:v>3.229999999999954</c:v>
                </c:pt>
                <c:pt idx="647">
                  <c:v>3.234999999999953</c:v>
                </c:pt>
                <c:pt idx="648">
                  <c:v>3.239999999999953</c:v>
                </c:pt>
                <c:pt idx="649">
                  <c:v>3.244999999999953</c:v>
                </c:pt>
                <c:pt idx="650">
                  <c:v>3.249999999999953</c:v>
                </c:pt>
                <c:pt idx="651">
                  <c:v>3.254999999999953</c:v>
                </c:pt>
                <c:pt idx="652">
                  <c:v>3.259999999999953</c:v>
                </c:pt>
                <c:pt idx="653">
                  <c:v>3.264999999999953</c:v>
                </c:pt>
                <c:pt idx="654">
                  <c:v>3.269999999999953</c:v>
                </c:pt>
                <c:pt idx="655">
                  <c:v>3.274999999999953</c:v>
                </c:pt>
                <c:pt idx="656">
                  <c:v>3.279999999999953</c:v>
                </c:pt>
                <c:pt idx="657">
                  <c:v>3.284999999999952</c:v>
                </c:pt>
                <c:pt idx="658">
                  <c:v>3.289999999999952</c:v>
                </c:pt>
                <c:pt idx="659">
                  <c:v>3.294999999999952</c:v>
                </c:pt>
                <c:pt idx="660">
                  <c:v>3.299999999999952</c:v>
                </c:pt>
                <c:pt idx="661">
                  <c:v>3.304999999999952</c:v>
                </c:pt>
                <c:pt idx="662">
                  <c:v>3.309999999999951</c:v>
                </c:pt>
                <c:pt idx="663">
                  <c:v>3.314999999999951</c:v>
                </c:pt>
                <c:pt idx="664">
                  <c:v>3.31999999999995</c:v>
                </c:pt>
                <c:pt idx="665">
                  <c:v>3.324999999999951</c:v>
                </c:pt>
                <c:pt idx="666">
                  <c:v>3.329999999999951</c:v>
                </c:pt>
                <c:pt idx="667">
                  <c:v>3.334999999999951</c:v>
                </c:pt>
                <c:pt idx="668">
                  <c:v>3.339999999999951</c:v>
                </c:pt>
                <c:pt idx="669">
                  <c:v>3.344999999999951</c:v>
                </c:pt>
                <c:pt idx="670">
                  <c:v>3.349999999999951</c:v>
                </c:pt>
                <c:pt idx="671">
                  <c:v>3.354999999999951</c:v>
                </c:pt>
                <c:pt idx="672">
                  <c:v>3.35999999999995</c:v>
                </c:pt>
                <c:pt idx="673">
                  <c:v>3.36499999999995</c:v>
                </c:pt>
                <c:pt idx="674">
                  <c:v>3.36999999999995</c:v>
                </c:pt>
                <c:pt idx="675">
                  <c:v>3.37499999999995</c:v>
                </c:pt>
                <c:pt idx="676">
                  <c:v>3.37999999999995</c:v>
                </c:pt>
                <c:pt idx="677">
                  <c:v>3.38499999999995</c:v>
                </c:pt>
                <c:pt idx="678">
                  <c:v>3.389999999999949</c:v>
                </c:pt>
                <c:pt idx="679">
                  <c:v>3.394999999999948</c:v>
                </c:pt>
                <c:pt idx="680">
                  <c:v>3.399999999999947</c:v>
                </c:pt>
                <c:pt idx="681">
                  <c:v>3.404999999999949</c:v>
                </c:pt>
                <c:pt idx="682">
                  <c:v>3.409999999999949</c:v>
                </c:pt>
                <c:pt idx="683">
                  <c:v>3.414999999999948</c:v>
                </c:pt>
                <c:pt idx="684">
                  <c:v>3.419999999999947</c:v>
                </c:pt>
                <c:pt idx="685">
                  <c:v>3.424999999999949</c:v>
                </c:pt>
                <c:pt idx="686">
                  <c:v>3.429999999999949</c:v>
                </c:pt>
                <c:pt idx="687">
                  <c:v>3.434999999999949</c:v>
                </c:pt>
                <c:pt idx="688">
                  <c:v>3.439999999999948</c:v>
                </c:pt>
                <c:pt idx="689">
                  <c:v>3.444999999999949</c:v>
                </c:pt>
                <c:pt idx="690">
                  <c:v>3.449999999999949</c:v>
                </c:pt>
                <c:pt idx="691">
                  <c:v>3.454999999999948</c:v>
                </c:pt>
                <c:pt idx="692">
                  <c:v>3.459999999999948</c:v>
                </c:pt>
                <c:pt idx="693">
                  <c:v>3.464999999999948</c:v>
                </c:pt>
                <c:pt idx="694">
                  <c:v>3.469999999999948</c:v>
                </c:pt>
                <c:pt idx="695">
                  <c:v>3.474999999999948</c:v>
                </c:pt>
                <c:pt idx="696">
                  <c:v>3.479999999999948</c:v>
                </c:pt>
                <c:pt idx="697">
                  <c:v>3.484999999999948</c:v>
                </c:pt>
                <c:pt idx="698">
                  <c:v>3.489999999999948</c:v>
                </c:pt>
                <c:pt idx="699">
                  <c:v>3.494999999999948</c:v>
                </c:pt>
                <c:pt idx="700">
                  <c:v>3.499999999999947</c:v>
                </c:pt>
                <c:pt idx="701">
                  <c:v>3.504999999999947</c:v>
                </c:pt>
                <c:pt idx="702">
                  <c:v>3.509999999999947</c:v>
                </c:pt>
                <c:pt idx="703">
                  <c:v>3.514999999999947</c:v>
                </c:pt>
                <c:pt idx="704">
                  <c:v>3.519999999999947</c:v>
                </c:pt>
                <c:pt idx="705">
                  <c:v>3.524999999999947</c:v>
                </c:pt>
                <c:pt idx="706">
                  <c:v>3.529999999999947</c:v>
                </c:pt>
                <c:pt idx="707">
                  <c:v>3.534999999999947</c:v>
                </c:pt>
                <c:pt idx="708">
                  <c:v>3.539999999999947</c:v>
                </c:pt>
                <c:pt idx="709">
                  <c:v>3.544999999999947</c:v>
                </c:pt>
                <c:pt idx="710">
                  <c:v>3.549999999999947</c:v>
                </c:pt>
                <c:pt idx="711">
                  <c:v>3.554999999999946</c:v>
                </c:pt>
                <c:pt idx="712">
                  <c:v>3.559999999999946</c:v>
                </c:pt>
                <c:pt idx="713">
                  <c:v>3.564999999999946</c:v>
                </c:pt>
                <c:pt idx="714">
                  <c:v>3.569999999999946</c:v>
                </c:pt>
                <c:pt idx="715">
                  <c:v>3.574999999999946</c:v>
                </c:pt>
                <c:pt idx="716">
                  <c:v>3.579999999999945</c:v>
                </c:pt>
                <c:pt idx="717">
                  <c:v>3.584999999999946</c:v>
                </c:pt>
                <c:pt idx="718">
                  <c:v>3.589999999999946</c:v>
                </c:pt>
                <c:pt idx="719">
                  <c:v>3.594999999999945</c:v>
                </c:pt>
                <c:pt idx="720">
                  <c:v>3.599999999999945</c:v>
                </c:pt>
                <c:pt idx="721">
                  <c:v>3.604999999999945</c:v>
                </c:pt>
                <c:pt idx="722">
                  <c:v>3.609999999999945</c:v>
                </c:pt>
                <c:pt idx="723">
                  <c:v>3.614999999999945</c:v>
                </c:pt>
                <c:pt idx="724">
                  <c:v>3.619999999999945</c:v>
                </c:pt>
                <c:pt idx="725">
                  <c:v>3.624999999999945</c:v>
                </c:pt>
                <c:pt idx="726">
                  <c:v>3.629999999999945</c:v>
                </c:pt>
                <c:pt idx="727">
                  <c:v>3.634999999999945</c:v>
                </c:pt>
                <c:pt idx="728">
                  <c:v>3.639999999999944</c:v>
                </c:pt>
                <c:pt idx="729">
                  <c:v>3.644999999999944</c:v>
                </c:pt>
                <c:pt idx="730">
                  <c:v>3.649999999999944</c:v>
                </c:pt>
                <c:pt idx="731">
                  <c:v>3.654999999999944</c:v>
                </c:pt>
                <c:pt idx="732">
                  <c:v>3.659999999999944</c:v>
                </c:pt>
                <c:pt idx="733">
                  <c:v>3.664999999999944</c:v>
                </c:pt>
                <c:pt idx="734">
                  <c:v>3.669999999999944</c:v>
                </c:pt>
                <c:pt idx="735">
                  <c:v>3.674999999999944</c:v>
                </c:pt>
                <c:pt idx="736">
                  <c:v>3.679999999999944</c:v>
                </c:pt>
                <c:pt idx="737">
                  <c:v>3.684999999999944</c:v>
                </c:pt>
                <c:pt idx="738">
                  <c:v>3.689999999999943</c:v>
                </c:pt>
                <c:pt idx="739">
                  <c:v>3.694999999999943</c:v>
                </c:pt>
                <c:pt idx="740">
                  <c:v>3.699999999999943</c:v>
                </c:pt>
                <c:pt idx="741">
                  <c:v>3.704999999999943</c:v>
                </c:pt>
                <c:pt idx="742">
                  <c:v>3.709999999999943</c:v>
                </c:pt>
                <c:pt idx="743">
                  <c:v>3.714999999999943</c:v>
                </c:pt>
                <c:pt idx="744">
                  <c:v>3.719999999999943</c:v>
                </c:pt>
                <c:pt idx="745">
                  <c:v>3.724999999999943</c:v>
                </c:pt>
                <c:pt idx="746">
                  <c:v>3.729999999999943</c:v>
                </c:pt>
                <c:pt idx="747">
                  <c:v>3.734999999999943</c:v>
                </c:pt>
                <c:pt idx="748">
                  <c:v>3.739999999999942</c:v>
                </c:pt>
                <c:pt idx="749">
                  <c:v>3.744999999999943</c:v>
                </c:pt>
                <c:pt idx="750">
                  <c:v>3.749999999999943</c:v>
                </c:pt>
                <c:pt idx="751">
                  <c:v>3.754999999999942</c:v>
                </c:pt>
                <c:pt idx="752">
                  <c:v>3.759999999999942</c:v>
                </c:pt>
                <c:pt idx="753">
                  <c:v>3.764999999999942</c:v>
                </c:pt>
                <c:pt idx="754">
                  <c:v>3.769999999999942</c:v>
                </c:pt>
                <c:pt idx="755">
                  <c:v>3.774999999999942</c:v>
                </c:pt>
                <c:pt idx="756">
                  <c:v>3.779999999999941</c:v>
                </c:pt>
                <c:pt idx="757">
                  <c:v>3.784999999999941</c:v>
                </c:pt>
                <c:pt idx="758">
                  <c:v>3.789999999999941</c:v>
                </c:pt>
                <c:pt idx="759">
                  <c:v>3.794999999999941</c:v>
                </c:pt>
                <c:pt idx="760">
                  <c:v>3.799999999999941</c:v>
                </c:pt>
                <c:pt idx="761">
                  <c:v>3.804999999999941</c:v>
                </c:pt>
                <c:pt idx="762">
                  <c:v>3.80999999999994</c:v>
                </c:pt>
                <c:pt idx="763">
                  <c:v>3.81499999999994</c:v>
                </c:pt>
                <c:pt idx="764">
                  <c:v>3.819999999999939</c:v>
                </c:pt>
                <c:pt idx="765">
                  <c:v>3.824999999999941</c:v>
                </c:pt>
                <c:pt idx="766">
                  <c:v>3.82999999999994</c:v>
                </c:pt>
                <c:pt idx="767">
                  <c:v>3.83499999999994</c:v>
                </c:pt>
                <c:pt idx="768">
                  <c:v>3.839999999999939</c:v>
                </c:pt>
                <c:pt idx="769">
                  <c:v>3.84499999999994</c:v>
                </c:pt>
                <c:pt idx="770">
                  <c:v>3.84999999999994</c:v>
                </c:pt>
                <c:pt idx="771">
                  <c:v>3.85499999999994</c:v>
                </c:pt>
                <c:pt idx="772">
                  <c:v>3.859999999999939</c:v>
                </c:pt>
                <c:pt idx="773">
                  <c:v>3.86499999999994</c:v>
                </c:pt>
                <c:pt idx="774">
                  <c:v>3.86999999999994</c:v>
                </c:pt>
                <c:pt idx="775">
                  <c:v>3.874999999999939</c:v>
                </c:pt>
                <c:pt idx="776">
                  <c:v>3.879999999999939</c:v>
                </c:pt>
                <c:pt idx="777">
                  <c:v>3.884999999999939</c:v>
                </c:pt>
                <c:pt idx="778">
                  <c:v>3.889999999999939</c:v>
                </c:pt>
                <c:pt idx="779">
                  <c:v>3.894999999999939</c:v>
                </c:pt>
                <c:pt idx="780">
                  <c:v>3.899999999999939</c:v>
                </c:pt>
                <c:pt idx="781">
                  <c:v>3.904999999999939</c:v>
                </c:pt>
                <c:pt idx="782">
                  <c:v>3.909999999999939</c:v>
                </c:pt>
                <c:pt idx="783">
                  <c:v>3.914999999999939</c:v>
                </c:pt>
                <c:pt idx="784">
                  <c:v>3.919999999999938</c:v>
                </c:pt>
                <c:pt idx="785">
                  <c:v>3.924999999999939</c:v>
                </c:pt>
                <c:pt idx="786">
                  <c:v>3.929999999999938</c:v>
                </c:pt>
                <c:pt idx="787">
                  <c:v>3.934999999999938</c:v>
                </c:pt>
                <c:pt idx="788">
                  <c:v>3.939999999999938</c:v>
                </c:pt>
                <c:pt idx="789">
                  <c:v>3.944999999999938</c:v>
                </c:pt>
                <c:pt idx="790">
                  <c:v>3.949999999999938</c:v>
                </c:pt>
                <c:pt idx="791">
                  <c:v>3.954999999999938</c:v>
                </c:pt>
                <c:pt idx="792">
                  <c:v>3.959999999999938</c:v>
                </c:pt>
                <c:pt idx="793">
                  <c:v>3.964999999999938</c:v>
                </c:pt>
                <c:pt idx="794">
                  <c:v>3.969999999999938</c:v>
                </c:pt>
                <c:pt idx="795">
                  <c:v>3.974999999999937</c:v>
                </c:pt>
                <c:pt idx="796">
                  <c:v>3.979999999999937</c:v>
                </c:pt>
                <c:pt idx="797">
                  <c:v>3.984999999999938</c:v>
                </c:pt>
                <c:pt idx="798">
                  <c:v>3.989999999999937</c:v>
                </c:pt>
                <c:pt idx="799">
                  <c:v>3.994999999999937</c:v>
                </c:pt>
                <c:pt idx="800">
                  <c:v>3.999999999999937</c:v>
                </c:pt>
                <c:pt idx="801">
                  <c:v>4.004999999999937</c:v>
                </c:pt>
                <c:pt idx="802">
                  <c:v>4.009999999999937</c:v>
                </c:pt>
                <c:pt idx="803">
                  <c:v>4.014999999999937</c:v>
                </c:pt>
                <c:pt idx="804">
                  <c:v>4.019999999999937</c:v>
                </c:pt>
                <c:pt idx="805">
                  <c:v>4.024999999999936</c:v>
                </c:pt>
                <c:pt idx="806">
                  <c:v>4.029999999999936</c:v>
                </c:pt>
                <c:pt idx="807">
                  <c:v>4.034999999999936</c:v>
                </c:pt>
                <c:pt idx="808">
                  <c:v>4.039999999999936</c:v>
                </c:pt>
                <c:pt idx="809">
                  <c:v>4.044999999999936</c:v>
                </c:pt>
                <c:pt idx="810">
                  <c:v>4.049999999999936</c:v>
                </c:pt>
                <c:pt idx="811">
                  <c:v>4.054999999999936</c:v>
                </c:pt>
                <c:pt idx="812">
                  <c:v>4.059999999999936</c:v>
                </c:pt>
                <c:pt idx="813">
                  <c:v>4.064999999999936</c:v>
                </c:pt>
                <c:pt idx="814">
                  <c:v>4.069999999999935</c:v>
                </c:pt>
                <c:pt idx="815">
                  <c:v>4.074999999999935</c:v>
                </c:pt>
                <c:pt idx="816">
                  <c:v>4.079999999999937</c:v>
                </c:pt>
                <c:pt idx="817">
                  <c:v>4.084999999999935</c:v>
                </c:pt>
                <c:pt idx="818">
                  <c:v>4.089999999999935</c:v>
                </c:pt>
                <c:pt idx="819">
                  <c:v>4.094999999999935</c:v>
                </c:pt>
                <c:pt idx="820">
                  <c:v>4.099999999999935</c:v>
                </c:pt>
                <c:pt idx="821">
                  <c:v>4.104999999999935</c:v>
                </c:pt>
                <c:pt idx="822">
                  <c:v>4.109999999999935</c:v>
                </c:pt>
                <c:pt idx="823">
                  <c:v>4.114999999999934</c:v>
                </c:pt>
                <c:pt idx="824">
                  <c:v>4.119999999999934</c:v>
                </c:pt>
                <c:pt idx="825">
                  <c:v>4.124999999999925</c:v>
                </c:pt>
                <c:pt idx="826">
                  <c:v>4.129999999999934</c:v>
                </c:pt>
                <c:pt idx="827">
                  <c:v>4.134999999999934</c:v>
                </c:pt>
                <c:pt idx="828">
                  <c:v>4.139999999999934</c:v>
                </c:pt>
                <c:pt idx="829">
                  <c:v>4.144999999999929</c:v>
                </c:pt>
                <c:pt idx="830">
                  <c:v>4.149999999999934</c:v>
                </c:pt>
                <c:pt idx="831">
                  <c:v>4.154999999999927</c:v>
                </c:pt>
                <c:pt idx="832">
                  <c:v>4.159999999999934</c:v>
                </c:pt>
                <c:pt idx="833">
                  <c:v>4.164999999999925</c:v>
                </c:pt>
                <c:pt idx="834">
                  <c:v>4.169999999999932</c:v>
                </c:pt>
                <c:pt idx="835">
                  <c:v>4.174999999999931</c:v>
                </c:pt>
                <c:pt idx="836">
                  <c:v>4.179999999999933</c:v>
                </c:pt>
                <c:pt idx="837">
                  <c:v>4.184999999999929</c:v>
                </c:pt>
                <c:pt idx="838">
                  <c:v>4.189999999999933</c:v>
                </c:pt>
                <c:pt idx="839">
                  <c:v>4.194999999999927</c:v>
                </c:pt>
                <c:pt idx="840">
                  <c:v>4.199999999999933</c:v>
                </c:pt>
                <c:pt idx="841">
                  <c:v>4.204999999999933</c:v>
                </c:pt>
                <c:pt idx="842">
                  <c:v>4.209999999999933</c:v>
                </c:pt>
                <c:pt idx="843">
                  <c:v>4.214999999999931</c:v>
                </c:pt>
                <c:pt idx="844">
                  <c:v>4.219999999999932</c:v>
                </c:pt>
                <c:pt idx="845">
                  <c:v>4.224999999999929</c:v>
                </c:pt>
                <c:pt idx="846">
                  <c:v>4.229999999999932</c:v>
                </c:pt>
                <c:pt idx="847">
                  <c:v>4.234999999999932</c:v>
                </c:pt>
                <c:pt idx="848">
                  <c:v>4.239999999999932</c:v>
                </c:pt>
                <c:pt idx="849">
                  <c:v>4.244999999999932</c:v>
                </c:pt>
                <c:pt idx="850">
                  <c:v>4.249999999999932</c:v>
                </c:pt>
                <c:pt idx="851">
                  <c:v>4.254999999999931</c:v>
                </c:pt>
                <c:pt idx="852">
                  <c:v>4.259999999999931</c:v>
                </c:pt>
                <c:pt idx="853">
                  <c:v>4.264999999999929</c:v>
                </c:pt>
                <c:pt idx="854">
                  <c:v>4.269999999999931</c:v>
                </c:pt>
                <c:pt idx="855">
                  <c:v>4.274999999999931</c:v>
                </c:pt>
                <c:pt idx="856">
                  <c:v>4.279999999999931</c:v>
                </c:pt>
                <c:pt idx="857">
                  <c:v>4.284999999999931</c:v>
                </c:pt>
                <c:pt idx="858">
                  <c:v>4.289999999999931</c:v>
                </c:pt>
                <c:pt idx="859">
                  <c:v>4.294999999999931</c:v>
                </c:pt>
                <c:pt idx="860">
                  <c:v>4.299999999999931</c:v>
                </c:pt>
                <c:pt idx="861">
                  <c:v>4.30499999999993</c:v>
                </c:pt>
                <c:pt idx="862">
                  <c:v>4.30999999999993</c:v>
                </c:pt>
                <c:pt idx="863">
                  <c:v>4.314999999999928</c:v>
                </c:pt>
                <c:pt idx="864">
                  <c:v>4.31999999999993</c:v>
                </c:pt>
                <c:pt idx="865">
                  <c:v>4.324999999999926</c:v>
                </c:pt>
                <c:pt idx="866">
                  <c:v>4.32999999999993</c:v>
                </c:pt>
                <c:pt idx="867">
                  <c:v>4.33499999999993</c:v>
                </c:pt>
                <c:pt idx="868">
                  <c:v>4.33999999999993</c:v>
                </c:pt>
                <c:pt idx="869">
                  <c:v>4.34499999999993</c:v>
                </c:pt>
                <c:pt idx="870">
                  <c:v>4.34999999999993</c:v>
                </c:pt>
                <c:pt idx="871">
                  <c:v>4.354999999999928</c:v>
                </c:pt>
                <c:pt idx="872">
                  <c:v>4.35999999999993</c:v>
                </c:pt>
                <c:pt idx="873">
                  <c:v>4.364999999999926</c:v>
                </c:pt>
                <c:pt idx="874">
                  <c:v>4.369999999999929</c:v>
                </c:pt>
                <c:pt idx="875">
                  <c:v>4.374999999999929</c:v>
                </c:pt>
                <c:pt idx="876">
                  <c:v>4.37999999999993</c:v>
                </c:pt>
                <c:pt idx="877">
                  <c:v>4.384999999999929</c:v>
                </c:pt>
                <c:pt idx="878">
                  <c:v>4.38999999999993</c:v>
                </c:pt>
                <c:pt idx="879">
                  <c:v>4.394999999999928</c:v>
                </c:pt>
                <c:pt idx="880">
                  <c:v>4.399999999999928</c:v>
                </c:pt>
                <c:pt idx="881">
                  <c:v>4.404999999999928</c:v>
                </c:pt>
                <c:pt idx="882">
                  <c:v>4.40999999999993</c:v>
                </c:pt>
                <c:pt idx="883">
                  <c:v>4.414999999999928</c:v>
                </c:pt>
                <c:pt idx="884">
                  <c:v>4.419999999999928</c:v>
                </c:pt>
                <c:pt idx="885">
                  <c:v>4.424999999999928</c:v>
                </c:pt>
                <c:pt idx="886">
                  <c:v>4.429999999999928</c:v>
                </c:pt>
                <c:pt idx="887">
                  <c:v>4.434999999999928</c:v>
                </c:pt>
                <c:pt idx="888">
                  <c:v>4.43999999999993</c:v>
                </c:pt>
                <c:pt idx="889">
                  <c:v>4.444999999999928</c:v>
                </c:pt>
                <c:pt idx="890">
                  <c:v>4.44999999999993</c:v>
                </c:pt>
                <c:pt idx="891">
                  <c:v>4.454999999999927</c:v>
                </c:pt>
                <c:pt idx="892">
                  <c:v>4.459999999999927</c:v>
                </c:pt>
                <c:pt idx="893">
                  <c:v>4.464999999999927</c:v>
                </c:pt>
                <c:pt idx="894">
                  <c:v>4.469999999999927</c:v>
                </c:pt>
                <c:pt idx="895">
                  <c:v>4.474999999999927</c:v>
                </c:pt>
                <c:pt idx="896">
                  <c:v>4.47999999999993</c:v>
                </c:pt>
                <c:pt idx="897">
                  <c:v>4.484999999999927</c:v>
                </c:pt>
                <c:pt idx="898">
                  <c:v>4.48999999999993</c:v>
                </c:pt>
                <c:pt idx="899">
                  <c:v>4.494999999999926</c:v>
                </c:pt>
                <c:pt idx="900">
                  <c:v>4.499999999999928</c:v>
                </c:pt>
                <c:pt idx="901">
                  <c:v>4.504999999999926</c:v>
                </c:pt>
                <c:pt idx="902">
                  <c:v>4.509999999999926</c:v>
                </c:pt>
                <c:pt idx="903">
                  <c:v>4.514999999999926</c:v>
                </c:pt>
                <c:pt idx="904">
                  <c:v>4.519999999999926</c:v>
                </c:pt>
                <c:pt idx="905">
                  <c:v>4.524999999999926</c:v>
                </c:pt>
                <c:pt idx="906">
                  <c:v>4.529999999999926</c:v>
                </c:pt>
                <c:pt idx="907">
                  <c:v>4.534999999999926</c:v>
                </c:pt>
                <c:pt idx="908">
                  <c:v>4.539999999999928</c:v>
                </c:pt>
                <c:pt idx="909">
                  <c:v>4.544999999999925</c:v>
                </c:pt>
                <c:pt idx="910">
                  <c:v>4.549999999999926</c:v>
                </c:pt>
                <c:pt idx="911">
                  <c:v>4.554999999999925</c:v>
                </c:pt>
                <c:pt idx="912">
                  <c:v>4.559999999999925</c:v>
                </c:pt>
                <c:pt idx="913">
                  <c:v>4.564999999999925</c:v>
                </c:pt>
                <c:pt idx="914">
                  <c:v>4.569999999999925</c:v>
                </c:pt>
                <c:pt idx="915">
                  <c:v>4.574999999999925</c:v>
                </c:pt>
                <c:pt idx="916">
                  <c:v>4.57999999999993</c:v>
                </c:pt>
                <c:pt idx="917">
                  <c:v>4.584999999999925</c:v>
                </c:pt>
                <c:pt idx="918">
                  <c:v>4.589999999999927</c:v>
                </c:pt>
                <c:pt idx="919">
                  <c:v>4.594999999999924</c:v>
                </c:pt>
                <c:pt idx="920">
                  <c:v>4.599999999999925</c:v>
                </c:pt>
                <c:pt idx="921">
                  <c:v>4.604999999999924</c:v>
                </c:pt>
                <c:pt idx="922">
                  <c:v>4.609999999999924</c:v>
                </c:pt>
                <c:pt idx="923">
                  <c:v>4.614999999999915</c:v>
                </c:pt>
                <c:pt idx="924">
                  <c:v>4.619999999999924</c:v>
                </c:pt>
                <c:pt idx="925">
                  <c:v>4.624999999999914</c:v>
                </c:pt>
                <c:pt idx="926">
                  <c:v>4.629999999999923</c:v>
                </c:pt>
                <c:pt idx="927">
                  <c:v>4.634999999999922</c:v>
                </c:pt>
                <c:pt idx="928">
                  <c:v>4.639999999999923</c:v>
                </c:pt>
                <c:pt idx="929">
                  <c:v>4.64499999999992</c:v>
                </c:pt>
                <c:pt idx="930">
                  <c:v>4.649999999999923</c:v>
                </c:pt>
                <c:pt idx="931">
                  <c:v>4.654999999999914</c:v>
                </c:pt>
                <c:pt idx="932">
                  <c:v>4.659999999999923</c:v>
                </c:pt>
                <c:pt idx="933">
                  <c:v>4.664999999999913</c:v>
                </c:pt>
                <c:pt idx="934">
                  <c:v>4.669999999999923</c:v>
                </c:pt>
                <c:pt idx="935">
                  <c:v>4.674999999999922</c:v>
                </c:pt>
                <c:pt idx="936">
                  <c:v>4.679999999999922</c:v>
                </c:pt>
                <c:pt idx="937">
                  <c:v>4.68499999999992</c:v>
                </c:pt>
                <c:pt idx="938">
                  <c:v>4.689999999999922</c:v>
                </c:pt>
                <c:pt idx="939">
                  <c:v>4.694999999999913</c:v>
                </c:pt>
                <c:pt idx="940">
                  <c:v>4.699999999999922</c:v>
                </c:pt>
                <c:pt idx="941">
                  <c:v>4.704999999999922</c:v>
                </c:pt>
                <c:pt idx="942">
                  <c:v>4.709999999999922</c:v>
                </c:pt>
                <c:pt idx="943">
                  <c:v>4.714999999999922</c:v>
                </c:pt>
                <c:pt idx="944">
                  <c:v>4.719999999999922</c:v>
                </c:pt>
                <c:pt idx="945">
                  <c:v>4.724999999999921</c:v>
                </c:pt>
                <c:pt idx="946">
                  <c:v>4.729999999999921</c:v>
                </c:pt>
                <c:pt idx="947">
                  <c:v>4.734999999999921</c:v>
                </c:pt>
                <c:pt idx="948">
                  <c:v>4.739999999999921</c:v>
                </c:pt>
                <c:pt idx="949">
                  <c:v>4.744999999999921</c:v>
                </c:pt>
                <c:pt idx="950">
                  <c:v>4.749999999999921</c:v>
                </c:pt>
                <c:pt idx="951">
                  <c:v>4.754999999999921</c:v>
                </c:pt>
                <c:pt idx="952">
                  <c:v>4.759999999999921</c:v>
                </c:pt>
                <c:pt idx="953">
                  <c:v>4.764999999999921</c:v>
                </c:pt>
                <c:pt idx="954">
                  <c:v>4.769999999999921</c:v>
                </c:pt>
                <c:pt idx="955">
                  <c:v>4.77499999999992</c:v>
                </c:pt>
                <c:pt idx="956">
                  <c:v>4.77999999999992</c:v>
                </c:pt>
                <c:pt idx="957">
                  <c:v>4.78499999999992</c:v>
                </c:pt>
                <c:pt idx="958">
                  <c:v>4.78999999999992</c:v>
                </c:pt>
                <c:pt idx="959">
                  <c:v>4.79499999999992</c:v>
                </c:pt>
                <c:pt idx="960">
                  <c:v>4.79999999999992</c:v>
                </c:pt>
                <c:pt idx="961">
                  <c:v>4.804999999999914</c:v>
                </c:pt>
                <c:pt idx="962">
                  <c:v>4.80999999999992</c:v>
                </c:pt>
                <c:pt idx="963">
                  <c:v>4.814999999999911</c:v>
                </c:pt>
                <c:pt idx="964">
                  <c:v>4.819999999999919</c:v>
                </c:pt>
                <c:pt idx="965">
                  <c:v>4.824999999999909</c:v>
                </c:pt>
                <c:pt idx="966">
                  <c:v>4.829999999999917</c:v>
                </c:pt>
                <c:pt idx="967">
                  <c:v>4.834999999999916</c:v>
                </c:pt>
                <c:pt idx="968">
                  <c:v>4.839999999999919</c:v>
                </c:pt>
                <c:pt idx="969">
                  <c:v>4.844999999999914</c:v>
                </c:pt>
                <c:pt idx="970">
                  <c:v>4.849999999999919</c:v>
                </c:pt>
                <c:pt idx="971">
                  <c:v>4.85499999999991</c:v>
                </c:pt>
                <c:pt idx="972">
                  <c:v>4.859999999999919</c:v>
                </c:pt>
                <c:pt idx="973">
                  <c:v>4.864999999999909</c:v>
                </c:pt>
                <c:pt idx="974">
                  <c:v>4.869999999999917</c:v>
                </c:pt>
                <c:pt idx="975">
                  <c:v>4.874999999999916</c:v>
                </c:pt>
                <c:pt idx="976">
                  <c:v>4.879999999999918</c:v>
                </c:pt>
                <c:pt idx="977">
                  <c:v>4.884999999999914</c:v>
                </c:pt>
                <c:pt idx="978">
                  <c:v>4.889999999999918</c:v>
                </c:pt>
                <c:pt idx="979">
                  <c:v>4.894999999999909</c:v>
                </c:pt>
                <c:pt idx="980">
                  <c:v>4.899999999999918</c:v>
                </c:pt>
                <c:pt idx="981">
                  <c:v>4.904999999999918</c:v>
                </c:pt>
                <c:pt idx="982">
                  <c:v>4.909999999999918</c:v>
                </c:pt>
                <c:pt idx="983">
                  <c:v>4.914999999999917</c:v>
                </c:pt>
                <c:pt idx="984">
                  <c:v>4.919999999999917</c:v>
                </c:pt>
                <c:pt idx="985">
                  <c:v>4.924999999999915</c:v>
                </c:pt>
                <c:pt idx="986">
                  <c:v>4.929999999999917</c:v>
                </c:pt>
                <c:pt idx="987">
                  <c:v>4.934999999999917</c:v>
                </c:pt>
                <c:pt idx="988">
                  <c:v>4.939999999999917</c:v>
                </c:pt>
                <c:pt idx="989">
                  <c:v>4.944999999999917</c:v>
                </c:pt>
                <c:pt idx="990">
                  <c:v>4.949999999999917</c:v>
                </c:pt>
                <c:pt idx="991">
                  <c:v>4.954999999999917</c:v>
                </c:pt>
                <c:pt idx="992">
                  <c:v>4.959999999999917</c:v>
                </c:pt>
                <c:pt idx="993">
                  <c:v>4.964999999999915</c:v>
                </c:pt>
                <c:pt idx="994">
                  <c:v>4.969999999999916</c:v>
                </c:pt>
                <c:pt idx="995">
                  <c:v>4.974999999999916</c:v>
                </c:pt>
                <c:pt idx="996">
                  <c:v>4.979999999999916</c:v>
                </c:pt>
                <c:pt idx="997">
                  <c:v>4.984999999999916</c:v>
                </c:pt>
                <c:pt idx="998">
                  <c:v>4.989999999999916</c:v>
                </c:pt>
                <c:pt idx="999">
                  <c:v>4.994999999999916</c:v>
                </c:pt>
                <c:pt idx="1000">
                  <c:v>4.999999999999916</c:v>
                </c:pt>
                <c:pt idx="1001">
                  <c:v>5.004999999999916</c:v>
                </c:pt>
                <c:pt idx="1002">
                  <c:v>5.009999999999915</c:v>
                </c:pt>
                <c:pt idx="1003">
                  <c:v>5.014999999999914</c:v>
                </c:pt>
                <c:pt idx="1004">
                  <c:v>5.019999999999915</c:v>
                </c:pt>
                <c:pt idx="1005">
                  <c:v>5.024999999999906</c:v>
                </c:pt>
                <c:pt idx="1006">
                  <c:v>5.029999999999915</c:v>
                </c:pt>
                <c:pt idx="1007">
                  <c:v>5.034999999999915</c:v>
                </c:pt>
                <c:pt idx="1008">
                  <c:v>5.039999999999915</c:v>
                </c:pt>
                <c:pt idx="1009">
                  <c:v>5.044999999999915</c:v>
                </c:pt>
                <c:pt idx="1010">
                  <c:v>5.049999999999915</c:v>
                </c:pt>
                <c:pt idx="1011">
                  <c:v>5.054999999999914</c:v>
                </c:pt>
                <c:pt idx="1012">
                  <c:v>5.059999999999914</c:v>
                </c:pt>
                <c:pt idx="1013">
                  <c:v>5.064999999999905</c:v>
                </c:pt>
                <c:pt idx="1014">
                  <c:v>5.069999999999914</c:v>
                </c:pt>
                <c:pt idx="1015">
                  <c:v>5.074999999999914</c:v>
                </c:pt>
                <c:pt idx="1016">
                  <c:v>5.079999999999914</c:v>
                </c:pt>
                <c:pt idx="1017">
                  <c:v>5.084999999999908</c:v>
                </c:pt>
                <c:pt idx="1018">
                  <c:v>5.089999999999914</c:v>
                </c:pt>
                <c:pt idx="1019">
                  <c:v>5.094999999999906</c:v>
                </c:pt>
                <c:pt idx="1020">
                  <c:v>5.099999999999913</c:v>
                </c:pt>
                <c:pt idx="1021">
                  <c:v>5.104999999999904</c:v>
                </c:pt>
                <c:pt idx="1022">
                  <c:v>5.109999999999911</c:v>
                </c:pt>
                <c:pt idx="1023">
                  <c:v>5.114999999999903</c:v>
                </c:pt>
                <c:pt idx="1024">
                  <c:v>5.11999999999991</c:v>
                </c:pt>
                <c:pt idx="1025">
                  <c:v>5.124999999999901</c:v>
                </c:pt>
                <c:pt idx="1026">
                  <c:v>5.129999999999908</c:v>
                </c:pt>
                <c:pt idx="1027">
                  <c:v>5.134999999999907</c:v>
                </c:pt>
                <c:pt idx="1028">
                  <c:v>5.139999999999913</c:v>
                </c:pt>
                <c:pt idx="1029">
                  <c:v>5.144999999999905</c:v>
                </c:pt>
                <c:pt idx="1030">
                  <c:v>5.149999999999912</c:v>
                </c:pt>
                <c:pt idx="1031">
                  <c:v>5.154999999999903</c:v>
                </c:pt>
                <c:pt idx="1032">
                  <c:v>5.15999999999991</c:v>
                </c:pt>
                <c:pt idx="1033">
                  <c:v>5.164999999999901</c:v>
                </c:pt>
                <c:pt idx="1034">
                  <c:v>5.169999999999908</c:v>
                </c:pt>
                <c:pt idx="1035">
                  <c:v>5.174999999999907</c:v>
                </c:pt>
                <c:pt idx="1036">
                  <c:v>5.179999999999912</c:v>
                </c:pt>
                <c:pt idx="1037">
                  <c:v>5.184999999999905</c:v>
                </c:pt>
                <c:pt idx="1038">
                  <c:v>5.189999999999912</c:v>
                </c:pt>
                <c:pt idx="1039">
                  <c:v>5.194999999999903</c:v>
                </c:pt>
                <c:pt idx="1040">
                  <c:v>5.19999999999991</c:v>
                </c:pt>
                <c:pt idx="1041">
                  <c:v>5.204999999999909</c:v>
                </c:pt>
                <c:pt idx="1042">
                  <c:v>5.209999999999911</c:v>
                </c:pt>
                <c:pt idx="1043">
                  <c:v>5.214999999999907</c:v>
                </c:pt>
                <c:pt idx="1044">
                  <c:v>5.219999999999911</c:v>
                </c:pt>
                <c:pt idx="1045">
                  <c:v>5.224999999999905</c:v>
                </c:pt>
                <c:pt idx="1046">
                  <c:v>5.229999999999911</c:v>
                </c:pt>
                <c:pt idx="1047">
                  <c:v>5.234999999999911</c:v>
                </c:pt>
                <c:pt idx="1048">
                  <c:v>5.239999999999911</c:v>
                </c:pt>
                <c:pt idx="1049">
                  <c:v>5.244999999999909</c:v>
                </c:pt>
                <c:pt idx="1050">
                  <c:v>5.24999999999991</c:v>
                </c:pt>
                <c:pt idx="1051">
                  <c:v>5.254999999999908</c:v>
                </c:pt>
                <c:pt idx="1052">
                  <c:v>5.25999999999991</c:v>
                </c:pt>
                <c:pt idx="1053">
                  <c:v>5.264999999999906</c:v>
                </c:pt>
                <c:pt idx="1054">
                  <c:v>5.26999999999991</c:v>
                </c:pt>
                <c:pt idx="1055">
                  <c:v>5.27499999999991</c:v>
                </c:pt>
                <c:pt idx="1056">
                  <c:v>5.27999999999991</c:v>
                </c:pt>
                <c:pt idx="1057">
                  <c:v>5.28499999999991</c:v>
                </c:pt>
                <c:pt idx="1058">
                  <c:v>5.28999999999991</c:v>
                </c:pt>
                <c:pt idx="1059">
                  <c:v>5.294999999999908</c:v>
                </c:pt>
                <c:pt idx="1060">
                  <c:v>5.29999999999991</c:v>
                </c:pt>
                <c:pt idx="1061">
                  <c:v>5.304999999999906</c:v>
                </c:pt>
                <c:pt idx="1062">
                  <c:v>5.309999999999909</c:v>
                </c:pt>
                <c:pt idx="1063">
                  <c:v>5.314999999999904</c:v>
                </c:pt>
                <c:pt idx="1064">
                  <c:v>5.319999999999909</c:v>
                </c:pt>
                <c:pt idx="1065">
                  <c:v>5.3249999999999</c:v>
                </c:pt>
                <c:pt idx="1066">
                  <c:v>5.329999999999909</c:v>
                </c:pt>
                <c:pt idx="1067">
                  <c:v>5.334999999999908</c:v>
                </c:pt>
                <c:pt idx="1068">
                  <c:v>5.339999999999908</c:v>
                </c:pt>
                <c:pt idx="1069">
                  <c:v>5.344999999999906</c:v>
                </c:pt>
                <c:pt idx="1070">
                  <c:v>5.349999999999908</c:v>
                </c:pt>
                <c:pt idx="1071">
                  <c:v>5.354999999999904</c:v>
                </c:pt>
                <c:pt idx="1072">
                  <c:v>5.359999999999908</c:v>
                </c:pt>
                <c:pt idx="1073">
                  <c:v>5.364999999999899</c:v>
                </c:pt>
                <c:pt idx="1074">
                  <c:v>5.369999999999908</c:v>
                </c:pt>
                <c:pt idx="1075">
                  <c:v>5.374999999999908</c:v>
                </c:pt>
                <c:pt idx="1076">
                  <c:v>5.379999999999908</c:v>
                </c:pt>
                <c:pt idx="1077">
                  <c:v>5.384999999999906</c:v>
                </c:pt>
                <c:pt idx="1078">
                  <c:v>5.389999999999907</c:v>
                </c:pt>
                <c:pt idx="1079">
                  <c:v>5.394999999999904</c:v>
                </c:pt>
                <c:pt idx="1080">
                  <c:v>5.399999999999907</c:v>
                </c:pt>
                <c:pt idx="1081">
                  <c:v>5.404999999999907</c:v>
                </c:pt>
                <c:pt idx="1082">
                  <c:v>5.409999999999907</c:v>
                </c:pt>
                <c:pt idx="1083">
                  <c:v>5.414999999999907</c:v>
                </c:pt>
                <c:pt idx="1084">
                  <c:v>5.419999999999907</c:v>
                </c:pt>
                <c:pt idx="1085">
                  <c:v>5.424999999999907</c:v>
                </c:pt>
                <c:pt idx="1086">
                  <c:v>5.429999999999907</c:v>
                </c:pt>
                <c:pt idx="1087">
                  <c:v>5.434999999999906</c:v>
                </c:pt>
                <c:pt idx="1088">
                  <c:v>5.439999999999907</c:v>
                </c:pt>
                <c:pt idx="1089">
                  <c:v>5.444999999999906</c:v>
                </c:pt>
                <c:pt idx="1090">
                  <c:v>5.449999999999906</c:v>
                </c:pt>
                <c:pt idx="1091">
                  <c:v>5.454999999999906</c:v>
                </c:pt>
                <c:pt idx="1092">
                  <c:v>5.459999999999906</c:v>
                </c:pt>
                <c:pt idx="1093">
                  <c:v>5.464999999999906</c:v>
                </c:pt>
                <c:pt idx="1094">
                  <c:v>5.469999999999906</c:v>
                </c:pt>
                <c:pt idx="1095">
                  <c:v>5.474999999999906</c:v>
                </c:pt>
                <c:pt idx="1096">
                  <c:v>5.479999999999908</c:v>
                </c:pt>
                <c:pt idx="1097">
                  <c:v>5.484999999999905</c:v>
                </c:pt>
                <c:pt idx="1098">
                  <c:v>5.489999999999906</c:v>
                </c:pt>
                <c:pt idx="1099">
                  <c:v>5.494999999999905</c:v>
                </c:pt>
                <c:pt idx="1100">
                  <c:v>5.499999999999905</c:v>
                </c:pt>
                <c:pt idx="1101">
                  <c:v>5.504999999999905</c:v>
                </c:pt>
                <c:pt idx="1102">
                  <c:v>5.509999999999905</c:v>
                </c:pt>
                <c:pt idx="1103">
                  <c:v>5.514999999999905</c:v>
                </c:pt>
                <c:pt idx="1104">
                  <c:v>5.519999999999905</c:v>
                </c:pt>
                <c:pt idx="1105">
                  <c:v>5.524999999999904</c:v>
                </c:pt>
                <c:pt idx="1106">
                  <c:v>5.529999999999904</c:v>
                </c:pt>
                <c:pt idx="1107">
                  <c:v>5.534999999999904</c:v>
                </c:pt>
                <c:pt idx="1108">
                  <c:v>5.539999999999904</c:v>
                </c:pt>
                <c:pt idx="1109">
                  <c:v>5.544999999999904</c:v>
                </c:pt>
                <c:pt idx="1110">
                  <c:v>5.549999999999904</c:v>
                </c:pt>
                <c:pt idx="1111">
                  <c:v>5.554999999999898</c:v>
                </c:pt>
                <c:pt idx="1112">
                  <c:v>5.559999999999904</c:v>
                </c:pt>
                <c:pt idx="1113">
                  <c:v>5.564999999999896</c:v>
                </c:pt>
                <c:pt idx="1114">
                  <c:v>5.569999999999903</c:v>
                </c:pt>
                <c:pt idx="1115">
                  <c:v>5.574999999999902</c:v>
                </c:pt>
                <c:pt idx="1116">
                  <c:v>5.579999999999903</c:v>
                </c:pt>
                <c:pt idx="1117">
                  <c:v>5.5849999999999</c:v>
                </c:pt>
                <c:pt idx="1118">
                  <c:v>5.589999999999903</c:v>
                </c:pt>
                <c:pt idx="1119">
                  <c:v>5.594999999999898</c:v>
                </c:pt>
                <c:pt idx="1120">
                  <c:v>5.599999999999903</c:v>
                </c:pt>
                <c:pt idx="1121">
                  <c:v>5.604999999999896</c:v>
                </c:pt>
                <c:pt idx="1122">
                  <c:v>5.609999999999903</c:v>
                </c:pt>
                <c:pt idx="1123">
                  <c:v>5.614999999999894</c:v>
                </c:pt>
                <c:pt idx="1124">
                  <c:v>5.619999999999901</c:v>
                </c:pt>
                <c:pt idx="1125">
                  <c:v>5.624999999999892</c:v>
                </c:pt>
                <c:pt idx="1126">
                  <c:v>5.629999999999899</c:v>
                </c:pt>
                <c:pt idx="1127">
                  <c:v>5.634999999999898</c:v>
                </c:pt>
                <c:pt idx="1128">
                  <c:v>5.639999999999902</c:v>
                </c:pt>
                <c:pt idx="1129">
                  <c:v>5.644999999999896</c:v>
                </c:pt>
                <c:pt idx="1130">
                  <c:v>5.649999999999902</c:v>
                </c:pt>
                <c:pt idx="1131">
                  <c:v>5.654999999999894</c:v>
                </c:pt>
                <c:pt idx="1132">
                  <c:v>5.659999999999901</c:v>
                </c:pt>
                <c:pt idx="1133">
                  <c:v>5.664999999999892</c:v>
                </c:pt>
                <c:pt idx="1134">
                  <c:v>5.669999999999899</c:v>
                </c:pt>
                <c:pt idx="1135">
                  <c:v>5.674999999999898</c:v>
                </c:pt>
                <c:pt idx="1136">
                  <c:v>5.679999999999901</c:v>
                </c:pt>
                <c:pt idx="1137">
                  <c:v>5.684999999999896</c:v>
                </c:pt>
                <c:pt idx="1138">
                  <c:v>5.689999999999901</c:v>
                </c:pt>
                <c:pt idx="1139">
                  <c:v>5.694999999999894</c:v>
                </c:pt>
                <c:pt idx="1140">
                  <c:v>5.699999999999901</c:v>
                </c:pt>
                <c:pt idx="1141">
                  <c:v>5.704999999999901</c:v>
                </c:pt>
                <c:pt idx="1142">
                  <c:v>5.709999999999901</c:v>
                </c:pt>
                <c:pt idx="1143">
                  <c:v>5.714999999999899</c:v>
                </c:pt>
                <c:pt idx="1144">
                  <c:v>5.7199999999999</c:v>
                </c:pt>
                <c:pt idx="1145">
                  <c:v>5.724999999999897</c:v>
                </c:pt>
                <c:pt idx="1146">
                  <c:v>5.7299999999999</c:v>
                </c:pt>
                <c:pt idx="1147">
                  <c:v>5.7349999999999</c:v>
                </c:pt>
                <c:pt idx="1148">
                  <c:v>5.7399999999999</c:v>
                </c:pt>
                <c:pt idx="1149">
                  <c:v>5.7449999999999</c:v>
                </c:pt>
                <c:pt idx="1150">
                  <c:v>5.7499999999999</c:v>
                </c:pt>
                <c:pt idx="1151">
                  <c:v>5.754999999999899</c:v>
                </c:pt>
                <c:pt idx="1152">
                  <c:v>5.7599999999999</c:v>
                </c:pt>
                <c:pt idx="1153">
                  <c:v>5.764999999999897</c:v>
                </c:pt>
                <c:pt idx="1154">
                  <c:v>5.7699999999999</c:v>
                </c:pt>
                <c:pt idx="1155">
                  <c:v>5.7749999999999</c:v>
                </c:pt>
                <c:pt idx="1156">
                  <c:v>5.7799999999999</c:v>
                </c:pt>
                <c:pt idx="1157">
                  <c:v>5.784999999999899</c:v>
                </c:pt>
                <c:pt idx="1158">
                  <c:v>5.7899999999999</c:v>
                </c:pt>
                <c:pt idx="1159">
                  <c:v>5.794999999999899</c:v>
                </c:pt>
                <c:pt idx="1160">
                  <c:v>5.7999999999999</c:v>
                </c:pt>
                <c:pt idx="1161">
                  <c:v>5.804999999999898</c:v>
                </c:pt>
                <c:pt idx="1162">
                  <c:v>5.809999999999898</c:v>
                </c:pt>
                <c:pt idx="1163">
                  <c:v>5.814999999999896</c:v>
                </c:pt>
                <c:pt idx="1164">
                  <c:v>5.819999999999898</c:v>
                </c:pt>
                <c:pt idx="1165">
                  <c:v>5.824999999999894</c:v>
                </c:pt>
                <c:pt idx="1166">
                  <c:v>5.829999999999898</c:v>
                </c:pt>
                <c:pt idx="1167">
                  <c:v>5.834999999999898</c:v>
                </c:pt>
                <c:pt idx="1168">
                  <c:v>5.839999999999898</c:v>
                </c:pt>
                <c:pt idx="1169">
                  <c:v>5.844999999999898</c:v>
                </c:pt>
                <c:pt idx="1170">
                  <c:v>5.849999999999898</c:v>
                </c:pt>
                <c:pt idx="1171">
                  <c:v>5.854999999999896</c:v>
                </c:pt>
                <c:pt idx="1172">
                  <c:v>5.859999999999897</c:v>
                </c:pt>
                <c:pt idx="1173">
                  <c:v>5.864999999999894</c:v>
                </c:pt>
                <c:pt idx="1174">
                  <c:v>5.869999999999897</c:v>
                </c:pt>
                <c:pt idx="1175">
                  <c:v>5.874999999999897</c:v>
                </c:pt>
                <c:pt idx="1176">
                  <c:v>5.879999999999897</c:v>
                </c:pt>
                <c:pt idx="1177">
                  <c:v>5.884999999999897</c:v>
                </c:pt>
                <c:pt idx="1178">
                  <c:v>5.889999999999897</c:v>
                </c:pt>
                <c:pt idx="1179">
                  <c:v>5.894999999999896</c:v>
                </c:pt>
                <c:pt idx="1180">
                  <c:v>5.899999999999896</c:v>
                </c:pt>
                <c:pt idx="1181">
                  <c:v>5.904999999999896</c:v>
                </c:pt>
                <c:pt idx="1182">
                  <c:v>5.909999999999897</c:v>
                </c:pt>
                <c:pt idx="1183">
                  <c:v>5.914999999999896</c:v>
                </c:pt>
                <c:pt idx="1184">
                  <c:v>5.919999999999896</c:v>
                </c:pt>
                <c:pt idx="1185">
                  <c:v>5.924999999999896</c:v>
                </c:pt>
                <c:pt idx="1186">
                  <c:v>5.929999999999896</c:v>
                </c:pt>
                <c:pt idx="1187">
                  <c:v>5.934999999999896</c:v>
                </c:pt>
                <c:pt idx="1188">
                  <c:v>5.9399999999999</c:v>
                </c:pt>
                <c:pt idx="1189">
                  <c:v>5.944999999999896</c:v>
                </c:pt>
                <c:pt idx="1190">
                  <c:v>5.949999999999898</c:v>
                </c:pt>
                <c:pt idx="1191">
                  <c:v>5.954999999999895</c:v>
                </c:pt>
                <c:pt idx="1192">
                  <c:v>5.959999999999896</c:v>
                </c:pt>
                <c:pt idx="1193">
                  <c:v>5.964999999999895</c:v>
                </c:pt>
                <c:pt idx="1194">
                  <c:v>5.969999999999895</c:v>
                </c:pt>
                <c:pt idx="1195">
                  <c:v>5.974999999999895</c:v>
                </c:pt>
                <c:pt idx="1196">
                  <c:v>5.9799999999999</c:v>
                </c:pt>
                <c:pt idx="1197">
                  <c:v>5.984999999999895</c:v>
                </c:pt>
                <c:pt idx="1198">
                  <c:v>5.989999999999898</c:v>
                </c:pt>
                <c:pt idx="1199">
                  <c:v>5.994999999999894</c:v>
                </c:pt>
                <c:pt idx="1200">
                  <c:v>5.999999999999896</c:v>
                </c:pt>
                <c:pt idx="1201">
                  <c:v>6.004999999999894</c:v>
                </c:pt>
                <c:pt idx="1202">
                  <c:v>6.009999999999894</c:v>
                </c:pt>
                <c:pt idx="1203">
                  <c:v>6.014999999999894</c:v>
                </c:pt>
                <c:pt idx="1204">
                  <c:v>6.019999999999894</c:v>
                </c:pt>
                <c:pt idx="1205">
                  <c:v>6.024999999999888</c:v>
                </c:pt>
                <c:pt idx="1206">
                  <c:v>6.029999999999894</c:v>
                </c:pt>
                <c:pt idx="1207">
                  <c:v>6.034999999999894</c:v>
                </c:pt>
                <c:pt idx="1208">
                  <c:v>6.039999999999896</c:v>
                </c:pt>
                <c:pt idx="1209">
                  <c:v>6.044999999999892</c:v>
                </c:pt>
                <c:pt idx="1210">
                  <c:v>6.049999999999893</c:v>
                </c:pt>
                <c:pt idx="1211">
                  <c:v>6.05499999999989</c:v>
                </c:pt>
                <c:pt idx="1212">
                  <c:v>6.059999999999893</c:v>
                </c:pt>
                <c:pt idx="1213">
                  <c:v>6.064999999999888</c:v>
                </c:pt>
                <c:pt idx="1214">
                  <c:v>6.069999999999893</c:v>
                </c:pt>
                <c:pt idx="1215">
                  <c:v>6.074999999999893</c:v>
                </c:pt>
                <c:pt idx="1216">
                  <c:v>6.079999999999893</c:v>
                </c:pt>
                <c:pt idx="1217">
                  <c:v>6.084999999999892</c:v>
                </c:pt>
                <c:pt idx="1218">
                  <c:v>6.089999999999892</c:v>
                </c:pt>
                <c:pt idx="1219">
                  <c:v>6.09499999999989</c:v>
                </c:pt>
                <c:pt idx="1220">
                  <c:v>6.099999999999892</c:v>
                </c:pt>
                <c:pt idx="1221">
                  <c:v>6.104999999999889</c:v>
                </c:pt>
                <c:pt idx="1222">
                  <c:v>6.109999999999892</c:v>
                </c:pt>
                <c:pt idx="1223">
                  <c:v>6.114999999999887</c:v>
                </c:pt>
                <c:pt idx="1224">
                  <c:v>6.119999999999892</c:v>
                </c:pt>
                <c:pt idx="1225">
                  <c:v>6.124999999999885</c:v>
                </c:pt>
                <c:pt idx="1226">
                  <c:v>6.129999999999892</c:v>
                </c:pt>
                <c:pt idx="1227">
                  <c:v>6.134999999999891</c:v>
                </c:pt>
                <c:pt idx="1228">
                  <c:v>6.139999999999891</c:v>
                </c:pt>
                <c:pt idx="1229">
                  <c:v>6.144999999999889</c:v>
                </c:pt>
                <c:pt idx="1230">
                  <c:v>6.149999999999891</c:v>
                </c:pt>
                <c:pt idx="1231">
                  <c:v>6.154999999999887</c:v>
                </c:pt>
                <c:pt idx="1232">
                  <c:v>6.159999999999891</c:v>
                </c:pt>
                <c:pt idx="1233">
                  <c:v>6.164999999999885</c:v>
                </c:pt>
                <c:pt idx="1234">
                  <c:v>6.169999999999891</c:v>
                </c:pt>
                <c:pt idx="1235">
                  <c:v>6.174999999999891</c:v>
                </c:pt>
                <c:pt idx="1236">
                  <c:v>6.179999999999891</c:v>
                </c:pt>
                <c:pt idx="1237">
                  <c:v>6.184999999999889</c:v>
                </c:pt>
                <c:pt idx="1238">
                  <c:v>6.18999999999989</c:v>
                </c:pt>
                <c:pt idx="1239">
                  <c:v>6.194999999999887</c:v>
                </c:pt>
                <c:pt idx="1240">
                  <c:v>6.19999999999989</c:v>
                </c:pt>
                <c:pt idx="1241">
                  <c:v>6.20499999999989</c:v>
                </c:pt>
                <c:pt idx="1242">
                  <c:v>6.20999999999989</c:v>
                </c:pt>
                <c:pt idx="1243">
                  <c:v>6.21499999999989</c:v>
                </c:pt>
                <c:pt idx="1244">
                  <c:v>6.21999999999989</c:v>
                </c:pt>
                <c:pt idx="1245">
                  <c:v>6.224999999999889</c:v>
                </c:pt>
                <c:pt idx="1246">
                  <c:v>6.22999999999989</c:v>
                </c:pt>
                <c:pt idx="1247">
                  <c:v>6.23499999999989</c:v>
                </c:pt>
                <c:pt idx="1248">
                  <c:v>6.23999999999989</c:v>
                </c:pt>
                <c:pt idx="1249">
                  <c:v>6.24499999999989</c:v>
                </c:pt>
                <c:pt idx="1250">
                  <c:v>6.24999999999989</c:v>
                </c:pt>
                <c:pt idx="1251">
                  <c:v>6.254999999999889</c:v>
                </c:pt>
                <c:pt idx="1252">
                  <c:v>6.25999999999989</c:v>
                </c:pt>
                <c:pt idx="1253">
                  <c:v>6.264999999999889</c:v>
                </c:pt>
                <c:pt idx="1254">
                  <c:v>6.26999999999989</c:v>
                </c:pt>
                <c:pt idx="1255">
                  <c:v>6.274999999999888</c:v>
                </c:pt>
                <c:pt idx="1256">
                  <c:v>6.27999999999989</c:v>
                </c:pt>
                <c:pt idx="1257">
                  <c:v>6.284999999999888</c:v>
                </c:pt>
                <c:pt idx="1258">
                  <c:v>6.289999999999888</c:v>
                </c:pt>
                <c:pt idx="1259">
                  <c:v>6.294999999999888</c:v>
                </c:pt>
                <c:pt idx="1260">
                  <c:v>6.299999999999888</c:v>
                </c:pt>
                <c:pt idx="1261">
                  <c:v>6.304999999999888</c:v>
                </c:pt>
                <c:pt idx="1262">
                  <c:v>6.309999999999888</c:v>
                </c:pt>
                <c:pt idx="1263">
                  <c:v>6.314999999999888</c:v>
                </c:pt>
                <c:pt idx="1264">
                  <c:v>6.319999999999888</c:v>
                </c:pt>
                <c:pt idx="1265">
                  <c:v>6.324999999999886</c:v>
                </c:pt>
                <c:pt idx="1266">
                  <c:v>6.329999999999887</c:v>
                </c:pt>
                <c:pt idx="1267">
                  <c:v>6.334999999999887</c:v>
                </c:pt>
                <c:pt idx="1268">
                  <c:v>6.339999999999887</c:v>
                </c:pt>
                <c:pt idx="1269">
                  <c:v>6.344999999999887</c:v>
                </c:pt>
                <c:pt idx="1270">
                  <c:v>6.349999999999887</c:v>
                </c:pt>
                <c:pt idx="1271">
                  <c:v>6.354999999999887</c:v>
                </c:pt>
                <c:pt idx="1272">
                  <c:v>6.359999999999887</c:v>
                </c:pt>
                <c:pt idx="1273">
                  <c:v>6.364999999999886</c:v>
                </c:pt>
                <c:pt idx="1274">
                  <c:v>6.369999999999886</c:v>
                </c:pt>
                <c:pt idx="1275">
                  <c:v>6.374999999999886</c:v>
                </c:pt>
                <c:pt idx="1276">
                  <c:v>6.379999999999887</c:v>
                </c:pt>
                <c:pt idx="1277">
                  <c:v>6.384999999999886</c:v>
                </c:pt>
                <c:pt idx="1278">
                  <c:v>6.389999999999886</c:v>
                </c:pt>
                <c:pt idx="1279">
                  <c:v>6.394999999999886</c:v>
                </c:pt>
                <c:pt idx="1280">
                  <c:v>6.399999999999886</c:v>
                </c:pt>
                <c:pt idx="1281">
                  <c:v>6.404999999999886</c:v>
                </c:pt>
                <c:pt idx="1282">
                  <c:v>6.40999999999989</c:v>
                </c:pt>
                <c:pt idx="1283">
                  <c:v>6.414999999999886</c:v>
                </c:pt>
                <c:pt idx="1284">
                  <c:v>6.419999999999887</c:v>
                </c:pt>
                <c:pt idx="1285">
                  <c:v>6.424999999999885</c:v>
                </c:pt>
                <c:pt idx="1286">
                  <c:v>6.429999999999885</c:v>
                </c:pt>
                <c:pt idx="1287">
                  <c:v>6.434999999999885</c:v>
                </c:pt>
                <c:pt idx="1288">
                  <c:v>6.43999999999989</c:v>
                </c:pt>
                <c:pt idx="1289">
                  <c:v>6.444999999999885</c:v>
                </c:pt>
                <c:pt idx="1290">
                  <c:v>6.44999999999989</c:v>
                </c:pt>
                <c:pt idx="1291">
                  <c:v>6.454999999999885</c:v>
                </c:pt>
                <c:pt idx="1292">
                  <c:v>6.459999999999888</c:v>
                </c:pt>
                <c:pt idx="1293">
                  <c:v>6.464999999999884</c:v>
                </c:pt>
                <c:pt idx="1294">
                  <c:v>6.469999999999886</c:v>
                </c:pt>
                <c:pt idx="1295">
                  <c:v>6.474999999999885</c:v>
                </c:pt>
                <c:pt idx="1296">
                  <c:v>6.47999999999989</c:v>
                </c:pt>
                <c:pt idx="1297">
                  <c:v>6.484999999999884</c:v>
                </c:pt>
                <c:pt idx="1298">
                  <c:v>6.48999999999989</c:v>
                </c:pt>
                <c:pt idx="1299">
                  <c:v>6.494999999999884</c:v>
                </c:pt>
                <c:pt idx="1300">
                  <c:v>6.499999999999888</c:v>
                </c:pt>
                <c:pt idx="1301">
                  <c:v>6.504999999999884</c:v>
                </c:pt>
                <c:pt idx="1302">
                  <c:v>6.509999999999883</c:v>
                </c:pt>
                <c:pt idx="1303">
                  <c:v>6.514999999999882</c:v>
                </c:pt>
                <c:pt idx="1304">
                  <c:v>6.519999999999883</c:v>
                </c:pt>
                <c:pt idx="1305">
                  <c:v>6.52499999999988</c:v>
                </c:pt>
                <c:pt idx="1306">
                  <c:v>6.529999999999883</c:v>
                </c:pt>
                <c:pt idx="1307">
                  <c:v>6.534999999999883</c:v>
                </c:pt>
                <c:pt idx="1308">
                  <c:v>6.539999999999883</c:v>
                </c:pt>
                <c:pt idx="1309">
                  <c:v>6.544999999999883</c:v>
                </c:pt>
                <c:pt idx="1310">
                  <c:v>6.549999999999883</c:v>
                </c:pt>
                <c:pt idx="1311">
                  <c:v>6.554999999999882</c:v>
                </c:pt>
                <c:pt idx="1312">
                  <c:v>6.559999999999882</c:v>
                </c:pt>
                <c:pt idx="1313">
                  <c:v>6.56499999999988</c:v>
                </c:pt>
                <c:pt idx="1314">
                  <c:v>6.569999999999882</c:v>
                </c:pt>
                <c:pt idx="1315">
                  <c:v>6.574999999999882</c:v>
                </c:pt>
                <c:pt idx="1316">
                  <c:v>6.579999999999882</c:v>
                </c:pt>
                <c:pt idx="1317">
                  <c:v>6.584999999999882</c:v>
                </c:pt>
                <c:pt idx="1318">
                  <c:v>6.589999999999882</c:v>
                </c:pt>
                <c:pt idx="1319">
                  <c:v>6.594999999999882</c:v>
                </c:pt>
                <c:pt idx="1320">
                  <c:v>6.599999999999882</c:v>
                </c:pt>
                <c:pt idx="1321">
                  <c:v>6.60499999999988</c:v>
                </c:pt>
                <c:pt idx="1322">
                  <c:v>6.609999999999881</c:v>
                </c:pt>
                <c:pt idx="1323">
                  <c:v>6.614999999999878</c:v>
                </c:pt>
                <c:pt idx="1324">
                  <c:v>6.619999999999881</c:v>
                </c:pt>
                <c:pt idx="1325">
                  <c:v>6.624999999999876</c:v>
                </c:pt>
                <c:pt idx="1326">
                  <c:v>6.629999999999881</c:v>
                </c:pt>
                <c:pt idx="1327">
                  <c:v>6.634999999999881</c:v>
                </c:pt>
                <c:pt idx="1328">
                  <c:v>6.639999999999881</c:v>
                </c:pt>
                <c:pt idx="1329">
                  <c:v>6.64499999999988</c:v>
                </c:pt>
                <c:pt idx="1330">
                  <c:v>6.649999999999881</c:v>
                </c:pt>
                <c:pt idx="1331">
                  <c:v>6.654999999999878</c:v>
                </c:pt>
                <c:pt idx="1332">
                  <c:v>6.65999999999988</c:v>
                </c:pt>
                <c:pt idx="1333">
                  <c:v>6.664999999999876</c:v>
                </c:pt>
                <c:pt idx="1334">
                  <c:v>6.66999999999988</c:v>
                </c:pt>
                <c:pt idx="1335">
                  <c:v>6.67499999999988</c:v>
                </c:pt>
                <c:pt idx="1336">
                  <c:v>6.67999999999988</c:v>
                </c:pt>
                <c:pt idx="1337">
                  <c:v>6.68499999999988</c:v>
                </c:pt>
                <c:pt idx="1338">
                  <c:v>6.68999999999988</c:v>
                </c:pt>
                <c:pt idx="1339">
                  <c:v>6.694999999999878</c:v>
                </c:pt>
                <c:pt idx="1340">
                  <c:v>6.69999999999988</c:v>
                </c:pt>
                <c:pt idx="1341">
                  <c:v>6.70499999999988</c:v>
                </c:pt>
                <c:pt idx="1342">
                  <c:v>6.70999999999988</c:v>
                </c:pt>
                <c:pt idx="1343">
                  <c:v>6.714999999999879</c:v>
                </c:pt>
                <c:pt idx="1344">
                  <c:v>6.71999999999988</c:v>
                </c:pt>
                <c:pt idx="1345">
                  <c:v>6.724999999999879</c:v>
                </c:pt>
                <c:pt idx="1346">
                  <c:v>6.72999999999988</c:v>
                </c:pt>
                <c:pt idx="1347">
                  <c:v>6.73499999999988</c:v>
                </c:pt>
                <c:pt idx="1348">
                  <c:v>6.73999999999988</c:v>
                </c:pt>
                <c:pt idx="1349">
                  <c:v>6.744999999999878</c:v>
                </c:pt>
                <c:pt idx="1350">
                  <c:v>6.74999999999988</c:v>
                </c:pt>
                <c:pt idx="1351">
                  <c:v>6.754999999999878</c:v>
                </c:pt>
                <c:pt idx="1352">
                  <c:v>6.759999999999878</c:v>
                </c:pt>
                <c:pt idx="1353">
                  <c:v>6.764999999999878</c:v>
                </c:pt>
                <c:pt idx="1354">
                  <c:v>6.769999999999878</c:v>
                </c:pt>
                <c:pt idx="1355">
                  <c:v>6.774999999999878</c:v>
                </c:pt>
                <c:pt idx="1356">
                  <c:v>6.77999999999988</c:v>
                </c:pt>
                <c:pt idx="1357">
                  <c:v>6.784999999999878</c:v>
                </c:pt>
                <c:pt idx="1358">
                  <c:v>6.78999999999988</c:v>
                </c:pt>
                <c:pt idx="1359">
                  <c:v>6.794999999999877</c:v>
                </c:pt>
                <c:pt idx="1360">
                  <c:v>6.799999999999878</c:v>
                </c:pt>
                <c:pt idx="1361">
                  <c:v>6.804999999999877</c:v>
                </c:pt>
                <c:pt idx="1362">
                  <c:v>6.809999999999877</c:v>
                </c:pt>
                <c:pt idx="1363">
                  <c:v>6.814999999999877</c:v>
                </c:pt>
                <c:pt idx="1364">
                  <c:v>6.819999999999877</c:v>
                </c:pt>
                <c:pt idx="1365">
                  <c:v>6.824999999999877</c:v>
                </c:pt>
                <c:pt idx="1366">
                  <c:v>6.829999999999877</c:v>
                </c:pt>
                <c:pt idx="1367">
                  <c:v>6.834999999999877</c:v>
                </c:pt>
                <c:pt idx="1368">
                  <c:v>6.83999999999988</c:v>
                </c:pt>
                <c:pt idx="1369">
                  <c:v>6.844999999999876</c:v>
                </c:pt>
                <c:pt idx="1370">
                  <c:v>6.849999999999877</c:v>
                </c:pt>
                <c:pt idx="1371">
                  <c:v>6.854999999999876</c:v>
                </c:pt>
                <c:pt idx="1372">
                  <c:v>6.859999999999876</c:v>
                </c:pt>
                <c:pt idx="1373">
                  <c:v>6.864999999999876</c:v>
                </c:pt>
                <c:pt idx="1374">
                  <c:v>6.869999999999876</c:v>
                </c:pt>
                <c:pt idx="1375">
                  <c:v>6.874999999999876</c:v>
                </c:pt>
                <c:pt idx="1376">
                  <c:v>6.87999999999988</c:v>
                </c:pt>
                <c:pt idx="1377">
                  <c:v>6.884999999999875</c:v>
                </c:pt>
                <c:pt idx="1378">
                  <c:v>6.889999999999877</c:v>
                </c:pt>
                <c:pt idx="1379">
                  <c:v>6.894999999999875</c:v>
                </c:pt>
                <c:pt idx="1380">
                  <c:v>6.899999999999875</c:v>
                </c:pt>
                <c:pt idx="1381">
                  <c:v>6.904999999999875</c:v>
                </c:pt>
                <c:pt idx="1382">
                  <c:v>6.90999999999988</c:v>
                </c:pt>
                <c:pt idx="1383">
                  <c:v>6.914999999999875</c:v>
                </c:pt>
                <c:pt idx="1384">
                  <c:v>6.91999999999988</c:v>
                </c:pt>
                <c:pt idx="1385">
                  <c:v>6.924999999999875</c:v>
                </c:pt>
                <c:pt idx="1386">
                  <c:v>6.929999999999878</c:v>
                </c:pt>
                <c:pt idx="1387">
                  <c:v>6.934999999999877</c:v>
                </c:pt>
                <c:pt idx="1388">
                  <c:v>6.93999999999988</c:v>
                </c:pt>
                <c:pt idx="1389">
                  <c:v>6.944999999999875</c:v>
                </c:pt>
                <c:pt idx="1390">
                  <c:v>6.94999999999988</c:v>
                </c:pt>
                <c:pt idx="1391">
                  <c:v>6.954999999999874</c:v>
                </c:pt>
                <c:pt idx="1392">
                  <c:v>6.95999999999988</c:v>
                </c:pt>
                <c:pt idx="1393">
                  <c:v>6.964999999999874</c:v>
                </c:pt>
                <c:pt idx="1394">
                  <c:v>6.969999999999878</c:v>
                </c:pt>
                <c:pt idx="1395">
                  <c:v>6.974999999999877</c:v>
                </c:pt>
                <c:pt idx="1396">
                  <c:v>6.97999999999988</c:v>
                </c:pt>
                <c:pt idx="1397">
                  <c:v>6.984999999999873</c:v>
                </c:pt>
                <c:pt idx="1398">
                  <c:v>6.98999999999988</c:v>
                </c:pt>
                <c:pt idx="1399">
                  <c:v>6.994999999999873</c:v>
                </c:pt>
                <c:pt idx="1400">
                  <c:v>6.999999999999873</c:v>
                </c:pt>
                <c:pt idx="1401">
                  <c:v>7.004999999999873</c:v>
                </c:pt>
                <c:pt idx="1402">
                  <c:v>7.009999999999873</c:v>
                </c:pt>
                <c:pt idx="1403">
                  <c:v>7.014999999999873</c:v>
                </c:pt>
                <c:pt idx="1404">
                  <c:v>7.019999999999873</c:v>
                </c:pt>
                <c:pt idx="1405">
                  <c:v>7.024999999999872</c:v>
                </c:pt>
                <c:pt idx="1406">
                  <c:v>7.029999999999872</c:v>
                </c:pt>
                <c:pt idx="1407">
                  <c:v>7.034999999999872</c:v>
                </c:pt>
                <c:pt idx="1408">
                  <c:v>7.039999999999873</c:v>
                </c:pt>
                <c:pt idx="1409">
                  <c:v>7.044999999999872</c:v>
                </c:pt>
                <c:pt idx="1410">
                  <c:v>7.049999999999872</c:v>
                </c:pt>
                <c:pt idx="1411">
                  <c:v>7.054999999999872</c:v>
                </c:pt>
                <c:pt idx="1412">
                  <c:v>7.059999999999872</c:v>
                </c:pt>
                <c:pt idx="1413">
                  <c:v>7.064999999999872</c:v>
                </c:pt>
                <c:pt idx="1414">
                  <c:v>7.069999999999872</c:v>
                </c:pt>
                <c:pt idx="1415">
                  <c:v>7.074999999999871</c:v>
                </c:pt>
                <c:pt idx="1416">
                  <c:v>7.079999999999873</c:v>
                </c:pt>
                <c:pt idx="1417">
                  <c:v>7.084999999999871</c:v>
                </c:pt>
                <c:pt idx="1418">
                  <c:v>7.089999999999871</c:v>
                </c:pt>
                <c:pt idx="1419">
                  <c:v>7.094999999999871</c:v>
                </c:pt>
                <c:pt idx="1420">
                  <c:v>7.099999999999871</c:v>
                </c:pt>
                <c:pt idx="1421">
                  <c:v>7.104999999999871</c:v>
                </c:pt>
                <c:pt idx="1422">
                  <c:v>7.109999999999871</c:v>
                </c:pt>
                <c:pt idx="1423">
                  <c:v>7.114999999999871</c:v>
                </c:pt>
                <c:pt idx="1424">
                  <c:v>7.11999999999987</c:v>
                </c:pt>
                <c:pt idx="1425">
                  <c:v>7.124999999999869</c:v>
                </c:pt>
                <c:pt idx="1426">
                  <c:v>7.12999999999987</c:v>
                </c:pt>
                <c:pt idx="1427">
                  <c:v>7.13499999999987</c:v>
                </c:pt>
                <c:pt idx="1428">
                  <c:v>7.13999999999987</c:v>
                </c:pt>
                <c:pt idx="1429">
                  <c:v>7.14499999999987</c:v>
                </c:pt>
                <c:pt idx="1430">
                  <c:v>7.14999999999987</c:v>
                </c:pt>
                <c:pt idx="1431">
                  <c:v>7.15499999999987</c:v>
                </c:pt>
                <c:pt idx="1432">
                  <c:v>7.15999999999987</c:v>
                </c:pt>
                <c:pt idx="1433">
                  <c:v>7.164999999999869</c:v>
                </c:pt>
                <c:pt idx="1434">
                  <c:v>7.16999999999987</c:v>
                </c:pt>
                <c:pt idx="1435">
                  <c:v>7.17499999999987</c:v>
                </c:pt>
                <c:pt idx="1436">
                  <c:v>7.17999999999987</c:v>
                </c:pt>
                <c:pt idx="1437">
                  <c:v>7.18499999999987</c:v>
                </c:pt>
                <c:pt idx="1438">
                  <c:v>7.18999999999987</c:v>
                </c:pt>
                <c:pt idx="1439">
                  <c:v>7.194999999999869</c:v>
                </c:pt>
                <c:pt idx="1440">
                  <c:v>7.19999999999987</c:v>
                </c:pt>
                <c:pt idx="1441">
                  <c:v>7.20499999999987</c:v>
                </c:pt>
                <c:pt idx="1442">
                  <c:v>7.20999999999987</c:v>
                </c:pt>
                <c:pt idx="1443">
                  <c:v>7.214999999999868</c:v>
                </c:pt>
                <c:pt idx="1444">
                  <c:v>7.21999999999987</c:v>
                </c:pt>
                <c:pt idx="1445">
                  <c:v>7.224999999999868</c:v>
                </c:pt>
                <c:pt idx="1446">
                  <c:v>7.229999999999868</c:v>
                </c:pt>
                <c:pt idx="1447">
                  <c:v>7.234999999999868</c:v>
                </c:pt>
                <c:pt idx="1448">
                  <c:v>7.23999999999987</c:v>
                </c:pt>
                <c:pt idx="1449">
                  <c:v>7.244999999999868</c:v>
                </c:pt>
                <c:pt idx="1450">
                  <c:v>7.24999999999987</c:v>
                </c:pt>
                <c:pt idx="1451">
                  <c:v>7.254999999999868</c:v>
                </c:pt>
                <c:pt idx="1452">
                  <c:v>7.25999999999987</c:v>
                </c:pt>
                <c:pt idx="1453">
                  <c:v>7.264999999999867</c:v>
                </c:pt>
                <c:pt idx="1454">
                  <c:v>7.269999999999868</c:v>
                </c:pt>
                <c:pt idx="1455">
                  <c:v>7.274999999999867</c:v>
                </c:pt>
                <c:pt idx="1456">
                  <c:v>7.27999999999987</c:v>
                </c:pt>
                <c:pt idx="1457">
                  <c:v>7.284999999999867</c:v>
                </c:pt>
                <c:pt idx="1458">
                  <c:v>7.28999999999987</c:v>
                </c:pt>
                <c:pt idx="1459">
                  <c:v>7.294999999999867</c:v>
                </c:pt>
                <c:pt idx="1460">
                  <c:v>7.29999999999987</c:v>
                </c:pt>
                <c:pt idx="1461">
                  <c:v>7.304999999999867</c:v>
                </c:pt>
                <c:pt idx="1462">
                  <c:v>7.309999999999868</c:v>
                </c:pt>
                <c:pt idx="1463">
                  <c:v>7.314999999999866</c:v>
                </c:pt>
                <c:pt idx="1464">
                  <c:v>7.319999999999867</c:v>
                </c:pt>
                <c:pt idx="1465">
                  <c:v>7.324999999999866</c:v>
                </c:pt>
                <c:pt idx="1466">
                  <c:v>7.329999999999866</c:v>
                </c:pt>
                <c:pt idx="1467">
                  <c:v>7.334999999999866</c:v>
                </c:pt>
                <c:pt idx="1468">
                  <c:v>7.33999999999987</c:v>
                </c:pt>
                <c:pt idx="1469">
                  <c:v>7.344999999999866</c:v>
                </c:pt>
                <c:pt idx="1470">
                  <c:v>7.34999999999987</c:v>
                </c:pt>
                <c:pt idx="1471">
                  <c:v>7.354999999999865</c:v>
                </c:pt>
                <c:pt idx="1472">
                  <c:v>7.359999999999867</c:v>
                </c:pt>
                <c:pt idx="1473">
                  <c:v>7.364999999999865</c:v>
                </c:pt>
                <c:pt idx="1474">
                  <c:v>7.369999999999865</c:v>
                </c:pt>
                <c:pt idx="1475">
                  <c:v>7.374999999999865</c:v>
                </c:pt>
                <c:pt idx="1476">
                  <c:v>7.37999999999987</c:v>
                </c:pt>
                <c:pt idx="1477">
                  <c:v>7.384999999999865</c:v>
                </c:pt>
                <c:pt idx="1478">
                  <c:v>7.38999999999987</c:v>
                </c:pt>
                <c:pt idx="1479">
                  <c:v>7.394999999999865</c:v>
                </c:pt>
                <c:pt idx="1480">
                  <c:v>7.399999999999867</c:v>
                </c:pt>
                <c:pt idx="1481">
                  <c:v>7.404999999999866</c:v>
                </c:pt>
                <c:pt idx="1482">
                  <c:v>7.40999999999987</c:v>
                </c:pt>
                <c:pt idx="1483">
                  <c:v>7.414999999999865</c:v>
                </c:pt>
                <c:pt idx="1484">
                  <c:v>7.41999999999987</c:v>
                </c:pt>
                <c:pt idx="1485">
                  <c:v>7.424999999999864</c:v>
                </c:pt>
                <c:pt idx="1486">
                  <c:v>7.42999999999987</c:v>
                </c:pt>
                <c:pt idx="1487">
                  <c:v>7.43499999999987</c:v>
                </c:pt>
                <c:pt idx="1488">
                  <c:v>7.43999999999987</c:v>
                </c:pt>
                <c:pt idx="1489">
                  <c:v>7.444999999999867</c:v>
                </c:pt>
                <c:pt idx="1490">
                  <c:v>7.44999999999987</c:v>
                </c:pt>
                <c:pt idx="1491">
                  <c:v>7.454999999999863</c:v>
                </c:pt>
                <c:pt idx="1492">
                  <c:v>7.45999999999987</c:v>
                </c:pt>
                <c:pt idx="1493">
                  <c:v>7.464999999999863</c:v>
                </c:pt>
                <c:pt idx="1494">
                  <c:v>7.469999999999863</c:v>
                </c:pt>
                <c:pt idx="1495">
                  <c:v>7.474999999999863</c:v>
                </c:pt>
                <c:pt idx="1496">
                  <c:v>7.47999999999987</c:v>
                </c:pt>
                <c:pt idx="1497">
                  <c:v>7.484999999999863</c:v>
                </c:pt>
                <c:pt idx="1498">
                  <c:v>7.48999999999987</c:v>
                </c:pt>
                <c:pt idx="1499">
                  <c:v>7.494999999999862</c:v>
                </c:pt>
                <c:pt idx="1500">
                  <c:v>7.49999999999987</c:v>
                </c:pt>
                <c:pt idx="1501">
                  <c:v>7.504999999999862</c:v>
                </c:pt>
                <c:pt idx="1502">
                  <c:v>7.509999999999863</c:v>
                </c:pt>
                <c:pt idx="1503">
                  <c:v>7.514999999999862</c:v>
                </c:pt>
                <c:pt idx="1504">
                  <c:v>7.519999999999862</c:v>
                </c:pt>
                <c:pt idx="1505">
                  <c:v>7.524999999999862</c:v>
                </c:pt>
                <c:pt idx="1506">
                  <c:v>7.529999999999862</c:v>
                </c:pt>
                <c:pt idx="1507">
                  <c:v>7.534999999999862</c:v>
                </c:pt>
                <c:pt idx="1508">
                  <c:v>7.53999999999987</c:v>
                </c:pt>
                <c:pt idx="1509">
                  <c:v>7.544999999999861</c:v>
                </c:pt>
                <c:pt idx="1510">
                  <c:v>7.549999999999863</c:v>
                </c:pt>
                <c:pt idx="1511">
                  <c:v>7.554999999999861</c:v>
                </c:pt>
                <c:pt idx="1512">
                  <c:v>7.559999999999861</c:v>
                </c:pt>
                <c:pt idx="1513">
                  <c:v>7.564999999999861</c:v>
                </c:pt>
                <c:pt idx="1514">
                  <c:v>7.569999999999861</c:v>
                </c:pt>
                <c:pt idx="1515">
                  <c:v>7.574999999999861</c:v>
                </c:pt>
                <c:pt idx="1516">
                  <c:v>7.57999999999987</c:v>
                </c:pt>
                <c:pt idx="1517">
                  <c:v>7.584999999999861</c:v>
                </c:pt>
                <c:pt idx="1518">
                  <c:v>7.58999999999986</c:v>
                </c:pt>
                <c:pt idx="1519">
                  <c:v>7.59499999999986</c:v>
                </c:pt>
                <c:pt idx="1520">
                  <c:v>7.59999999999986</c:v>
                </c:pt>
                <c:pt idx="1521">
                  <c:v>7.60499999999986</c:v>
                </c:pt>
                <c:pt idx="1522">
                  <c:v>7.60999999999986</c:v>
                </c:pt>
                <c:pt idx="1523">
                  <c:v>7.614999999999854</c:v>
                </c:pt>
                <c:pt idx="1524">
                  <c:v>7.61999999999986</c:v>
                </c:pt>
                <c:pt idx="1525">
                  <c:v>7.624999999999851</c:v>
                </c:pt>
                <c:pt idx="1526">
                  <c:v>7.629999999999859</c:v>
                </c:pt>
                <c:pt idx="1527">
                  <c:v>7.634999999999858</c:v>
                </c:pt>
                <c:pt idx="1528">
                  <c:v>7.63999999999986</c:v>
                </c:pt>
                <c:pt idx="1529">
                  <c:v>7.644999999999856</c:v>
                </c:pt>
                <c:pt idx="1530">
                  <c:v>7.64999999999986</c:v>
                </c:pt>
                <c:pt idx="1531">
                  <c:v>7.654999999999854</c:v>
                </c:pt>
                <c:pt idx="1532">
                  <c:v>7.659999999999859</c:v>
                </c:pt>
                <c:pt idx="1533">
                  <c:v>7.66499999999985</c:v>
                </c:pt>
                <c:pt idx="1534">
                  <c:v>7.669999999999859</c:v>
                </c:pt>
                <c:pt idx="1535">
                  <c:v>7.674999999999859</c:v>
                </c:pt>
                <c:pt idx="1536">
                  <c:v>7.67999999999986</c:v>
                </c:pt>
                <c:pt idx="1537">
                  <c:v>7.684999999999857</c:v>
                </c:pt>
                <c:pt idx="1538">
                  <c:v>7.689999999999858</c:v>
                </c:pt>
                <c:pt idx="1539">
                  <c:v>7.694999999999855</c:v>
                </c:pt>
                <c:pt idx="1540">
                  <c:v>7.699999999999858</c:v>
                </c:pt>
                <c:pt idx="1541">
                  <c:v>7.704999999999858</c:v>
                </c:pt>
                <c:pt idx="1542">
                  <c:v>7.709999999999858</c:v>
                </c:pt>
                <c:pt idx="1543">
                  <c:v>7.714999999999858</c:v>
                </c:pt>
                <c:pt idx="1544">
                  <c:v>7.719999999999858</c:v>
                </c:pt>
                <c:pt idx="1545">
                  <c:v>7.724999999999857</c:v>
                </c:pt>
                <c:pt idx="1546">
                  <c:v>7.729999999999857</c:v>
                </c:pt>
                <c:pt idx="1547">
                  <c:v>7.734999999999857</c:v>
                </c:pt>
                <c:pt idx="1548">
                  <c:v>7.739999999999858</c:v>
                </c:pt>
                <c:pt idx="1549">
                  <c:v>7.744999999999857</c:v>
                </c:pt>
                <c:pt idx="1550">
                  <c:v>7.749999999999857</c:v>
                </c:pt>
                <c:pt idx="1551">
                  <c:v>7.754999999999857</c:v>
                </c:pt>
                <c:pt idx="1552">
                  <c:v>7.759999999999857</c:v>
                </c:pt>
                <c:pt idx="1553">
                  <c:v>7.764999999999857</c:v>
                </c:pt>
                <c:pt idx="1554">
                  <c:v>7.769999999999857</c:v>
                </c:pt>
                <c:pt idx="1555">
                  <c:v>7.774999999999857</c:v>
                </c:pt>
                <c:pt idx="1556">
                  <c:v>7.779999999999858</c:v>
                </c:pt>
                <c:pt idx="1557">
                  <c:v>7.784999999999856</c:v>
                </c:pt>
                <c:pt idx="1558">
                  <c:v>7.789999999999856</c:v>
                </c:pt>
                <c:pt idx="1559">
                  <c:v>7.794999999999856</c:v>
                </c:pt>
                <c:pt idx="1560">
                  <c:v>7.799999999999856</c:v>
                </c:pt>
                <c:pt idx="1561">
                  <c:v>7.804999999999856</c:v>
                </c:pt>
                <c:pt idx="1562">
                  <c:v>7.809999999999856</c:v>
                </c:pt>
                <c:pt idx="1563">
                  <c:v>7.814999999999856</c:v>
                </c:pt>
                <c:pt idx="1564">
                  <c:v>7.819999999999856</c:v>
                </c:pt>
                <c:pt idx="1565">
                  <c:v>7.824999999999854</c:v>
                </c:pt>
                <c:pt idx="1566">
                  <c:v>7.829999999999855</c:v>
                </c:pt>
                <c:pt idx="1567">
                  <c:v>7.834999999999855</c:v>
                </c:pt>
                <c:pt idx="1568">
                  <c:v>7.839999999999855</c:v>
                </c:pt>
                <c:pt idx="1569">
                  <c:v>7.844999999999855</c:v>
                </c:pt>
                <c:pt idx="1570">
                  <c:v>7.849999999999855</c:v>
                </c:pt>
                <c:pt idx="1571">
                  <c:v>7.854999999999855</c:v>
                </c:pt>
                <c:pt idx="1572">
                  <c:v>7.859999999999855</c:v>
                </c:pt>
                <c:pt idx="1573">
                  <c:v>7.864999999999854</c:v>
                </c:pt>
                <c:pt idx="1574">
                  <c:v>7.869999999999854</c:v>
                </c:pt>
                <c:pt idx="1575">
                  <c:v>7.874999999999854</c:v>
                </c:pt>
                <c:pt idx="1576">
                  <c:v>7.879999999999855</c:v>
                </c:pt>
                <c:pt idx="1577">
                  <c:v>7.884999999999854</c:v>
                </c:pt>
                <c:pt idx="1578">
                  <c:v>7.889999999999854</c:v>
                </c:pt>
                <c:pt idx="1579">
                  <c:v>7.894999999999849</c:v>
                </c:pt>
                <c:pt idx="1580">
                  <c:v>7.899999999999854</c:v>
                </c:pt>
                <c:pt idx="1581">
                  <c:v>7.904999999999854</c:v>
                </c:pt>
                <c:pt idx="1582">
                  <c:v>7.909999999999858</c:v>
                </c:pt>
                <c:pt idx="1583">
                  <c:v>7.914999999999853</c:v>
                </c:pt>
                <c:pt idx="1584">
                  <c:v>7.919999999999853</c:v>
                </c:pt>
                <c:pt idx="1585">
                  <c:v>7.924999999999851</c:v>
                </c:pt>
                <c:pt idx="1586">
                  <c:v>7.929999999999853</c:v>
                </c:pt>
                <c:pt idx="1587">
                  <c:v>7.934999999999853</c:v>
                </c:pt>
                <c:pt idx="1588">
                  <c:v>7.939999999999853</c:v>
                </c:pt>
                <c:pt idx="1589">
                  <c:v>7.944999999999853</c:v>
                </c:pt>
                <c:pt idx="1590">
                  <c:v>7.949999999999853</c:v>
                </c:pt>
                <c:pt idx="1591">
                  <c:v>7.954999999999853</c:v>
                </c:pt>
                <c:pt idx="1592">
                  <c:v>7.959999999999853</c:v>
                </c:pt>
                <c:pt idx="1593">
                  <c:v>7.964999999999851</c:v>
                </c:pt>
                <c:pt idx="1594">
                  <c:v>7.969999999999852</c:v>
                </c:pt>
                <c:pt idx="1595">
                  <c:v>7.974999999999852</c:v>
                </c:pt>
                <c:pt idx="1596">
                  <c:v>7.979999999999852</c:v>
                </c:pt>
                <c:pt idx="1597">
                  <c:v>7.984999999999852</c:v>
                </c:pt>
                <c:pt idx="1598">
                  <c:v>7.989999999999852</c:v>
                </c:pt>
                <c:pt idx="1599">
                  <c:v>7.994999999999852</c:v>
                </c:pt>
                <c:pt idx="1600">
                  <c:v>7.999999999999852</c:v>
                </c:pt>
                <c:pt idx="1601">
                  <c:v>8.004999999999851</c:v>
                </c:pt>
                <c:pt idx="1602">
                  <c:v>8.009999999999852</c:v>
                </c:pt>
                <c:pt idx="1603">
                  <c:v>8.014999999999853</c:v>
                </c:pt>
                <c:pt idx="1604">
                  <c:v>8.019999999999855</c:v>
                </c:pt>
                <c:pt idx="1605">
                  <c:v>8.024999999999853</c:v>
                </c:pt>
                <c:pt idx="1606">
                  <c:v>8.029999999999855</c:v>
                </c:pt>
                <c:pt idx="1607">
                  <c:v>8.034999999999853</c:v>
                </c:pt>
                <c:pt idx="1608">
                  <c:v>8.039999999999857</c:v>
                </c:pt>
                <c:pt idx="1609">
                  <c:v>8.044999999999851</c:v>
                </c:pt>
                <c:pt idx="1610">
                  <c:v>8.049999999999858</c:v>
                </c:pt>
                <c:pt idx="1611">
                  <c:v>8.05499999999986</c:v>
                </c:pt>
                <c:pt idx="1612">
                  <c:v>8.05999999999986</c:v>
                </c:pt>
                <c:pt idx="1613">
                  <c:v>8.064999999999862</c:v>
                </c:pt>
                <c:pt idx="1614">
                  <c:v>8.06999999999987</c:v>
                </c:pt>
                <c:pt idx="1615">
                  <c:v>8.074999999999862</c:v>
                </c:pt>
                <c:pt idx="1616">
                  <c:v>8.079999999999866</c:v>
                </c:pt>
                <c:pt idx="1617">
                  <c:v>8.084999999999864</c:v>
                </c:pt>
                <c:pt idx="1618">
                  <c:v>8.089999999999866</c:v>
                </c:pt>
                <c:pt idx="1619">
                  <c:v>8.094999999999865</c:v>
                </c:pt>
                <c:pt idx="1620">
                  <c:v>8.099999999999866</c:v>
                </c:pt>
                <c:pt idx="1621">
                  <c:v>8.104999999999867</c:v>
                </c:pt>
                <c:pt idx="1622">
                  <c:v>8.10999999999987</c:v>
                </c:pt>
                <c:pt idx="1623">
                  <c:v>8.114999999999868</c:v>
                </c:pt>
                <c:pt idx="1624">
                  <c:v>8.11999999999987</c:v>
                </c:pt>
                <c:pt idx="1625">
                  <c:v>8.124999999999868</c:v>
                </c:pt>
                <c:pt idx="1626">
                  <c:v>8.129999999999871</c:v>
                </c:pt>
                <c:pt idx="1627">
                  <c:v>8.134999999999868</c:v>
                </c:pt>
                <c:pt idx="1628">
                  <c:v>8.139999999999871</c:v>
                </c:pt>
                <c:pt idx="1629">
                  <c:v>8.144999999999868</c:v>
                </c:pt>
                <c:pt idx="1630">
                  <c:v>8.149999999999871</c:v>
                </c:pt>
                <c:pt idx="1631">
                  <c:v>8.154999999999875</c:v>
                </c:pt>
                <c:pt idx="1632">
                  <c:v>8.159999999999875</c:v>
                </c:pt>
                <c:pt idx="1633">
                  <c:v>8.164999999999875</c:v>
                </c:pt>
                <c:pt idx="1634">
                  <c:v>8.169999999999877</c:v>
                </c:pt>
                <c:pt idx="1635">
                  <c:v>8.174999999999878</c:v>
                </c:pt>
                <c:pt idx="1636">
                  <c:v>8.17999999999988</c:v>
                </c:pt>
                <c:pt idx="1637">
                  <c:v>8.184999999999878</c:v>
                </c:pt>
                <c:pt idx="1638">
                  <c:v>8.18999999999988</c:v>
                </c:pt>
                <c:pt idx="1639">
                  <c:v>8.194999999999881</c:v>
                </c:pt>
                <c:pt idx="1640">
                  <c:v>8.199999999999882</c:v>
                </c:pt>
                <c:pt idx="1641">
                  <c:v>8.204999999999881</c:v>
                </c:pt>
                <c:pt idx="1642">
                  <c:v>8.209999999999883</c:v>
                </c:pt>
                <c:pt idx="1643">
                  <c:v>8.214999999999883</c:v>
                </c:pt>
                <c:pt idx="1644">
                  <c:v>8.219999999999885</c:v>
                </c:pt>
                <c:pt idx="1645">
                  <c:v>8.224999999999881</c:v>
                </c:pt>
                <c:pt idx="1646">
                  <c:v>8.229999999999885</c:v>
                </c:pt>
                <c:pt idx="1647">
                  <c:v>8.234999999999872</c:v>
                </c:pt>
                <c:pt idx="1648">
                  <c:v>8.239999999999888</c:v>
                </c:pt>
                <c:pt idx="1649">
                  <c:v>8.244999999999873</c:v>
                </c:pt>
                <c:pt idx="1650">
                  <c:v>8.24999999999989</c:v>
                </c:pt>
                <c:pt idx="1651">
                  <c:v>8.25499999999989</c:v>
                </c:pt>
                <c:pt idx="1652">
                  <c:v>8.259999999999894</c:v>
                </c:pt>
                <c:pt idx="1653">
                  <c:v>8.264999999999892</c:v>
                </c:pt>
                <c:pt idx="1654">
                  <c:v>8.269999999999894</c:v>
                </c:pt>
                <c:pt idx="1655">
                  <c:v>8.274999999999893</c:v>
                </c:pt>
                <c:pt idx="1656">
                  <c:v>8.279999999999894</c:v>
                </c:pt>
                <c:pt idx="1657">
                  <c:v>8.284999999999895</c:v>
                </c:pt>
                <c:pt idx="1658">
                  <c:v>8.289999999999896</c:v>
                </c:pt>
                <c:pt idx="1659">
                  <c:v>8.294999999999897</c:v>
                </c:pt>
                <c:pt idx="1660">
                  <c:v>8.299999999999897</c:v>
                </c:pt>
                <c:pt idx="1661">
                  <c:v>8.3049999999999</c:v>
                </c:pt>
                <c:pt idx="1662">
                  <c:v>8.3099999999999</c:v>
                </c:pt>
                <c:pt idx="1663">
                  <c:v>8.3149999999999</c:v>
                </c:pt>
                <c:pt idx="1664">
                  <c:v>8.3199999999999</c:v>
                </c:pt>
                <c:pt idx="1665">
                  <c:v>8.324999999999906</c:v>
                </c:pt>
                <c:pt idx="1666">
                  <c:v>8.32999999999991</c:v>
                </c:pt>
                <c:pt idx="1667">
                  <c:v>8.334999999999904</c:v>
                </c:pt>
                <c:pt idx="1668">
                  <c:v>8.33999999999991</c:v>
                </c:pt>
                <c:pt idx="1669">
                  <c:v>8.344999999999904</c:v>
                </c:pt>
                <c:pt idx="1670">
                  <c:v>8.34999999999991</c:v>
                </c:pt>
                <c:pt idx="1671">
                  <c:v>8.35499999999991</c:v>
                </c:pt>
                <c:pt idx="1672">
                  <c:v>8.35999999999991</c:v>
                </c:pt>
                <c:pt idx="1673">
                  <c:v>8.36499999999991</c:v>
                </c:pt>
                <c:pt idx="1674">
                  <c:v>8.36999999999991</c:v>
                </c:pt>
                <c:pt idx="1675">
                  <c:v>8.37499999999991</c:v>
                </c:pt>
                <c:pt idx="1676">
                  <c:v>8.37999999999991</c:v>
                </c:pt>
                <c:pt idx="1677">
                  <c:v>8.38499999999992</c:v>
                </c:pt>
                <c:pt idx="1678">
                  <c:v>8.38999999999992</c:v>
                </c:pt>
                <c:pt idx="1679">
                  <c:v>8.39499999999992</c:v>
                </c:pt>
                <c:pt idx="1680">
                  <c:v>8.39999999999992</c:v>
                </c:pt>
                <c:pt idx="1681">
                  <c:v>8.40499999999992</c:v>
                </c:pt>
                <c:pt idx="1682">
                  <c:v>8.40999999999992</c:v>
                </c:pt>
                <c:pt idx="1683">
                  <c:v>8.41499999999992</c:v>
                </c:pt>
                <c:pt idx="1684">
                  <c:v>8.41999999999992</c:v>
                </c:pt>
                <c:pt idx="1685">
                  <c:v>8.42499999999992</c:v>
                </c:pt>
                <c:pt idx="1686">
                  <c:v>8.42999999999992</c:v>
                </c:pt>
                <c:pt idx="1687">
                  <c:v>8.43499999999992</c:v>
                </c:pt>
                <c:pt idx="1688">
                  <c:v>8.43999999999992</c:v>
                </c:pt>
                <c:pt idx="1689">
                  <c:v>8.44499999999992</c:v>
                </c:pt>
                <c:pt idx="1690">
                  <c:v>8.449999999999922</c:v>
                </c:pt>
                <c:pt idx="1691">
                  <c:v>8.45499999999993</c:v>
                </c:pt>
                <c:pt idx="1692">
                  <c:v>8.45999999999993</c:v>
                </c:pt>
                <c:pt idx="1693">
                  <c:v>8.464999999999926</c:v>
                </c:pt>
                <c:pt idx="1694">
                  <c:v>8.46999999999993</c:v>
                </c:pt>
                <c:pt idx="1695">
                  <c:v>8.474999999999926</c:v>
                </c:pt>
                <c:pt idx="1696">
                  <c:v>8.47999999999993</c:v>
                </c:pt>
                <c:pt idx="1697">
                  <c:v>8.484999999999926</c:v>
                </c:pt>
                <c:pt idx="1698">
                  <c:v>8.48999999999993</c:v>
                </c:pt>
                <c:pt idx="1699">
                  <c:v>8.49499999999993</c:v>
                </c:pt>
                <c:pt idx="1700">
                  <c:v>8.49999999999993</c:v>
                </c:pt>
                <c:pt idx="1701">
                  <c:v>8.50499999999993</c:v>
                </c:pt>
                <c:pt idx="1702">
                  <c:v>8.50999999999993</c:v>
                </c:pt>
                <c:pt idx="1703">
                  <c:v>8.514999999999934</c:v>
                </c:pt>
                <c:pt idx="1704">
                  <c:v>8.51999999999994</c:v>
                </c:pt>
                <c:pt idx="1705">
                  <c:v>8.524999999999934</c:v>
                </c:pt>
                <c:pt idx="1706">
                  <c:v>8.52999999999994</c:v>
                </c:pt>
                <c:pt idx="1707">
                  <c:v>8.534999999999934</c:v>
                </c:pt>
                <c:pt idx="1708">
                  <c:v>8.539999999999936</c:v>
                </c:pt>
                <c:pt idx="1709">
                  <c:v>8.544999999999935</c:v>
                </c:pt>
                <c:pt idx="1710">
                  <c:v>8.549999999999936</c:v>
                </c:pt>
                <c:pt idx="1711">
                  <c:v>8.55499999999994</c:v>
                </c:pt>
                <c:pt idx="1712">
                  <c:v>8.55999999999994</c:v>
                </c:pt>
                <c:pt idx="1713">
                  <c:v>8.56499999999994</c:v>
                </c:pt>
                <c:pt idx="1714">
                  <c:v>8.56999999999994</c:v>
                </c:pt>
                <c:pt idx="1715">
                  <c:v>8.57499999999994</c:v>
                </c:pt>
                <c:pt idx="1716">
                  <c:v>8.57999999999995</c:v>
                </c:pt>
                <c:pt idx="1717">
                  <c:v>8.58499999999995</c:v>
                </c:pt>
                <c:pt idx="1718">
                  <c:v>8.58999999999995</c:v>
                </c:pt>
                <c:pt idx="1719">
                  <c:v>8.59499999999995</c:v>
                </c:pt>
                <c:pt idx="1720">
                  <c:v>8.59999999999995</c:v>
                </c:pt>
                <c:pt idx="1721">
                  <c:v>8.60499999999995</c:v>
                </c:pt>
                <c:pt idx="1722">
                  <c:v>8.60999999999995</c:v>
                </c:pt>
                <c:pt idx="1723">
                  <c:v>8.61499999999995</c:v>
                </c:pt>
                <c:pt idx="1724">
                  <c:v>8.61999999999995</c:v>
                </c:pt>
                <c:pt idx="1725">
                  <c:v>8.62499999999995</c:v>
                </c:pt>
                <c:pt idx="1726">
                  <c:v>8.62999999999995</c:v>
                </c:pt>
                <c:pt idx="1727">
                  <c:v>8.63499999999995</c:v>
                </c:pt>
                <c:pt idx="1728">
                  <c:v>8.63999999999995</c:v>
                </c:pt>
                <c:pt idx="1729">
                  <c:v>8.644999999999951</c:v>
                </c:pt>
                <c:pt idx="1730">
                  <c:v>8.649999999999952</c:v>
                </c:pt>
                <c:pt idx="1731">
                  <c:v>8.654999999999954</c:v>
                </c:pt>
                <c:pt idx="1732">
                  <c:v>8.65999999999996</c:v>
                </c:pt>
                <c:pt idx="1733">
                  <c:v>8.664999999999954</c:v>
                </c:pt>
                <c:pt idx="1734">
                  <c:v>8.66999999999996</c:v>
                </c:pt>
                <c:pt idx="1735">
                  <c:v>8.674999999999956</c:v>
                </c:pt>
                <c:pt idx="1736">
                  <c:v>8.67999999999996</c:v>
                </c:pt>
                <c:pt idx="1737">
                  <c:v>8.68499999999996</c:v>
                </c:pt>
                <c:pt idx="1738">
                  <c:v>8.68999999999996</c:v>
                </c:pt>
                <c:pt idx="1739">
                  <c:v>8.69499999999996</c:v>
                </c:pt>
                <c:pt idx="1740">
                  <c:v>8.69999999999996</c:v>
                </c:pt>
                <c:pt idx="1741">
                  <c:v>8.704999999999962</c:v>
                </c:pt>
                <c:pt idx="1742">
                  <c:v>8.70999999999997</c:v>
                </c:pt>
                <c:pt idx="1743">
                  <c:v>8.714999999999962</c:v>
                </c:pt>
                <c:pt idx="1744">
                  <c:v>8.719999999999966</c:v>
                </c:pt>
                <c:pt idx="1745">
                  <c:v>8.724999999999964</c:v>
                </c:pt>
                <c:pt idx="1746">
                  <c:v>8.729999999999966</c:v>
                </c:pt>
                <c:pt idx="1747">
                  <c:v>8.734999999999965</c:v>
                </c:pt>
                <c:pt idx="1748">
                  <c:v>8.739999999999966</c:v>
                </c:pt>
                <c:pt idx="1749">
                  <c:v>8.744999999999967</c:v>
                </c:pt>
                <c:pt idx="1750">
                  <c:v>8.74999999999997</c:v>
                </c:pt>
                <c:pt idx="1751">
                  <c:v>8.75499999999997</c:v>
                </c:pt>
                <c:pt idx="1752">
                  <c:v>8.75999999999997</c:v>
                </c:pt>
                <c:pt idx="1753">
                  <c:v>8.76499999999997</c:v>
                </c:pt>
                <c:pt idx="1754">
                  <c:v>8.769999999999972</c:v>
                </c:pt>
                <c:pt idx="1755">
                  <c:v>8.774999999999973</c:v>
                </c:pt>
                <c:pt idx="1756">
                  <c:v>8.779999999999972</c:v>
                </c:pt>
                <c:pt idx="1757">
                  <c:v>8.784999999999973</c:v>
                </c:pt>
                <c:pt idx="1758">
                  <c:v>8.789999999999974</c:v>
                </c:pt>
                <c:pt idx="1759">
                  <c:v>8.794999999999975</c:v>
                </c:pt>
                <c:pt idx="1760">
                  <c:v>8.799999999999975</c:v>
                </c:pt>
                <c:pt idx="1761">
                  <c:v>8.804999999999976</c:v>
                </c:pt>
                <c:pt idx="1762">
                  <c:v>8.80999999999998</c:v>
                </c:pt>
                <c:pt idx="1763">
                  <c:v>8.81499999999998</c:v>
                </c:pt>
                <c:pt idx="1764">
                  <c:v>8.81999999999998</c:v>
                </c:pt>
                <c:pt idx="1765">
                  <c:v>8.82499999999998</c:v>
                </c:pt>
                <c:pt idx="1766">
                  <c:v>8.82999999999998</c:v>
                </c:pt>
                <c:pt idx="1767">
                  <c:v>8.834999999999984</c:v>
                </c:pt>
                <c:pt idx="1768">
                  <c:v>8.83999999999999</c:v>
                </c:pt>
                <c:pt idx="1769">
                  <c:v>8.844999999999984</c:v>
                </c:pt>
                <c:pt idx="1770">
                  <c:v>8.84999999999999</c:v>
                </c:pt>
                <c:pt idx="1771">
                  <c:v>8.85499999999999</c:v>
                </c:pt>
                <c:pt idx="1772">
                  <c:v>8.85999999999999</c:v>
                </c:pt>
                <c:pt idx="1773">
                  <c:v>8.86499999999999</c:v>
                </c:pt>
                <c:pt idx="1774">
                  <c:v>8.86999999999999</c:v>
                </c:pt>
                <c:pt idx="1775">
                  <c:v>8.87499999999999</c:v>
                </c:pt>
                <c:pt idx="1776">
                  <c:v>8.87999999999999</c:v>
                </c:pt>
                <c:pt idx="1777">
                  <c:v>8.88499999999999</c:v>
                </c:pt>
                <c:pt idx="1778">
                  <c:v>8.88999999999999</c:v>
                </c:pt>
                <c:pt idx="1779">
                  <c:v>8.89499999999999</c:v>
                </c:pt>
                <c:pt idx="1780">
                  <c:v>8.900000000000002</c:v>
                </c:pt>
                <c:pt idx="1781">
                  <c:v>8.905</c:v>
                </c:pt>
                <c:pt idx="1782">
                  <c:v>8.910000000000001</c:v>
                </c:pt>
                <c:pt idx="1783">
                  <c:v>8.915</c:v>
                </c:pt>
                <c:pt idx="1784">
                  <c:v>8.920000000000001</c:v>
                </c:pt>
                <c:pt idx="1785">
                  <c:v>8.925</c:v>
                </c:pt>
                <c:pt idx="1786">
                  <c:v>8.93</c:v>
                </c:pt>
                <c:pt idx="1787">
                  <c:v>8.935</c:v>
                </c:pt>
                <c:pt idx="1788">
                  <c:v>8.94</c:v>
                </c:pt>
                <c:pt idx="1789">
                  <c:v>8.945</c:v>
                </c:pt>
                <c:pt idx="1790">
                  <c:v>8.95</c:v>
                </c:pt>
                <c:pt idx="1791">
                  <c:v>8.955</c:v>
                </c:pt>
                <c:pt idx="1792">
                  <c:v>8.960000000000002</c:v>
                </c:pt>
                <c:pt idx="1793">
                  <c:v>8.965000000000006</c:v>
                </c:pt>
                <c:pt idx="1794">
                  <c:v>8.970000000000002</c:v>
                </c:pt>
                <c:pt idx="1795">
                  <c:v>8.975000000000004</c:v>
                </c:pt>
                <c:pt idx="1796">
                  <c:v>8.980000000000003</c:v>
                </c:pt>
                <c:pt idx="1797">
                  <c:v>8.985000000000004</c:v>
                </c:pt>
                <c:pt idx="1798">
                  <c:v>8.990000000000005</c:v>
                </c:pt>
                <c:pt idx="1799">
                  <c:v>8.995000000000006</c:v>
                </c:pt>
                <c:pt idx="1800">
                  <c:v>9.000000000000007</c:v>
                </c:pt>
                <c:pt idx="1801">
                  <c:v>9.00500000000001</c:v>
                </c:pt>
                <c:pt idx="1802">
                  <c:v>9.010000000000008</c:v>
                </c:pt>
                <c:pt idx="1803">
                  <c:v>9.01500000000001</c:v>
                </c:pt>
                <c:pt idx="1804">
                  <c:v>9.02000000000001</c:v>
                </c:pt>
                <c:pt idx="1805">
                  <c:v>9.025000000000012</c:v>
                </c:pt>
                <c:pt idx="1806">
                  <c:v>9.030000000000011</c:v>
                </c:pt>
                <c:pt idx="1807">
                  <c:v>9.035000000000012</c:v>
                </c:pt>
                <c:pt idx="1808">
                  <c:v>9.040000000000013</c:v>
                </c:pt>
                <c:pt idx="1809">
                  <c:v>9.045000000000014</c:v>
                </c:pt>
                <c:pt idx="1810">
                  <c:v>9.050000000000016</c:v>
                </c:pt>
                <c:pt idx="1811">
                  <c:v>9.05500000000002</c:v>
                </c:pt>
                <c:pt idx="1812">
                  <c:v>9.060000000000016</c:v>
                </c:pt>
                <c:pt idx="1813">
                  <c:v>9.06500000000002</c:v>
                </c:pt>
                <c:pt idx="1814">
                  <c:v>9.07000000000002</c:v>
                </c:pt>
                <c:pt idx="1815">
                  <c:v>9.07500000000002</c:v>
                </c:pt>
                <c:pt idx="1816">
                  <c:v>9.08000000000002</c:v>
                </c:pt>
                <c:pt idx="1817">
                  <c:v>9.08500000000002</c:v>
                </c:pt>
                <c:pt idx="1818">
                  <c:v>9.090000000000021</c:v>
                </c:pt>
                <c:pt idx="1819">
                  <c:v>9.095000000000021</c:v>
                </c:pt>
                <c:pt idx="1820">
                  <c:v>9.100000000000021</c:v>
                </c:pt>
                <c:pt idx="1821">
                  <c:v>9.105000000000023</c:v>
                </c:pt>
                <c:pt idx="1822">
                  <c:v>9.110000000000023</c:v>
                </c:pt>
                <c:pt idx="1823">
                  <c:v>9.115000000000025</c:v>
                </c:pt>
                <c:pt idx="1824">
                  <c:v>9.120000000000021</c:v>
                </c:pt>
                <c:pt idx="1825">
                  <c:v>9.125000000000025</c:v>
                </c:pt>
                <c:pt idx="1826">
                  <c:v>9.130000000000018</c:v>
                </c:pt>
                <c:pt idx="1827">
                  <c:v>9.135000000000028</c:v>
                </c:pt>
                <c:pt idx="1828">
                  <c:v>9.140000000000018</c:v>
                </c:pt>
                <c:pt idx="1829">
                  <c:v>9.145000000000028</c:v>
                </c:pt>
                <c:pt idx="1830">
                  <c:v>9.15000000000003</c:v>
                </c:pt>
                <c:pt idx="1831">
                  <c:v>9.155000000000034</c:v>
                </c:pt>
                <c:pt idx="1832">
                  <c:v>9.160000000000032</c:v>
                </c:pt>
                <c:pt idx="1833">
                  <c:v>9.165000000000034</c:v>
                </c:pt>
                <c:pt idx="1834">
                  <c:v>9.170000000000033</c:v>
                </c:pt>
                <c:pt idx="1835">
                  <c:v>9.175000000000034</c:v>
                </c:pt>
                <c:pt idx="1836">
                  <c:v>9.180000000000035</c:v>
                </c:pt>
                <c:pt idx="1837">
                  <c:v>9.185000000000036</c:v>
                </c:pt>
                <c:pt idx="1838">
                  <c:v>9.190000000000035</c:v>
                </c:pt>
                <c:pt idx="1839">
                  <c:v>9.195000000000037</c:v>
                </c:pt>
                <c:pt idx="1840">
                  <c:v>9.200000000000038</c:v>
                </c:pt>
                <c:pt idx="1841">
                  <c:v>9.20500000000004</c:v>
                </c:pt>
                <c:pt idx="1842">
                  <c:v>9.21000000000004</c:v>
                </c:pt>
                <c:pt idx="1843">
                  <c:v>9.21500000000004</c:v>
                </c:pt>
                <c:pt idx="1844">
                  <c:v>9.220000000000041</c:v>
                </c:pt>
                <c:pt idx="1845">
                  <c:v>9.225000000000042</c:v>
                </c:pt>
                <c:pt idx="1846">
                  <c:v>9.230000000000043</c:v>
                </c:pt>
                <c:pt idx="1847">
                  <c:v>9.235000000000043</c:v>
                </c:pt>
                <c:pt idx="1848">
                  <c:v>9.240000000000043</c:v>
                </c:pt>
                <c:pt idx="1849">
                  <c:v>9.245000000000045</c:v>
                </c:pt>
                <c:pt idx="1850">
                  <c:v>9.250000000000046</c:v>
                </c:pt>
                <c:pt idx="1851">
                  <c:v>9.25500000000005</c:v>
                </c:pt>
                <c:pt idx="1852">
                  <c:v>9.260000000000047</c:v>
                </c:pt>
                <c:pt idx="1853">
                  <c:v>9.26500000000005</c:v>
                </c:pt>
                <c:pt idx="1854">
                  <c:v>9.27000000000005</c:v>
                </c:pt>
                <c:pt idx="1855">
                  <c:v>9.27500000000005</c:v>
                </c:pt>
                <c:pt idx="1856">
                  <c:v>9.280000000000051</c:v>
                </c:pt>
                <c:pt idx="1857">
                  <c:v>9.285000000000051</c:v>
                </c:pt>
                <c:pt idx="1858">
                  <c:v>9.290000000000051</c:v>
                </c:pt>
                <c:pt idx="1859">
                  <c:v>9.295000000000053</c:v>
                </c:pt>
                <c:pt idx="1860">
                  <c:v>9.300000000000053</c:v>
                </c:pt>
                <c:pt idx="1861">
                  <c:v>9.305000000000054</c:v>
                </c:pt>
                <c:pt idx="1862">
                  <c:v>9.310000000000055</c:v>
                </c:pt>
                <c:pt idx="1863">
                  <c:v>9.315000000000056</c:v>
                </c:pt>
                <c:pt idx="1864">
                  <c:v>9.320000000000057</c:v>
                </c:pt>
                <c:pt idx="1865">
                  <c:v>9.32500000000006</c:v>
                </c:pt>
                <c:pt idx="1866">
                  <c:v>9.330000000000058</c:v>
                </c:pt>
                <c:pt idx="1867">
                  <c:v>9.33500000000006</c:v>
                </c:pt>
                <c:pt idx="1868">
                  <c:v>9.34000000000006</c:v>
                </c:pt>
                <c:pt idx="1869">
                  <c:v>9.345000000000062</c:v>
                </c:pt>
                <c:pt idx="1870">
                  <c:v>9.35000000000007</c:v>
                </c:pt>
                <c:pt idx="1871">
                  <c:v>9.35500000000007</c:v>
                </c:pt>
                <c:pt idx="1872">
                  <c:v>9.360000000000066</c:v>
                </c:pt>
                <c:pt idx="1873">
                  <c:v>9.36500000000007</c:v>
                </c:pt>
                <c:pt idx="1874">
                  <c:v>9.370000000000066</c:v>
                </c:pt>
                <c:pt idx="1875">
                  <c:v>9.37500000000007</c:v>
                </c:pt>
                <c:pt idx="1876">
                  <c:v>9.380000000000066</c:v>
                </c:pt>
                <c:pt idx="1877">
                  <c:v>9.38500000000007</c:v>
                </c:pt>
                <c:pt idx="1878">
                  <c:v>9.39000000000007</c:v>
                </c:pt>
                <c:pt idx="1879">
                  <c:v>9.395000000000072</c:v>
                </c:pt>
                <c:pt idx="1880">
                  <c:v>9.40000000000007</c:v>
                </c:pt>
                <c:pt idx="1881">
                  <c:v>9.40500000000007</c:v>
                </c:pt>
                <c:pt idx="1882">
                  <c:v>9.410000000000071</c:v>
                </c:pt>
                <c:pt idx="1883">
                  <c:v>9.415000000000071</c:v>
                </c:pt>
                <c:pt idx="1884">
                  <c:v>9.420000000000071</c:v>
                </c:pt>
                <c:pt idx="1885">
                  <c:v>9.425000000000073</c:v>
                </c:pt>
                <c:pt idx="1886">
                  <c:v>9.430000000000073</c:v>
                </c:pt>
                <c:pt idx="1887">
                  <c:v>9.435000000000075</c:v>
                </c:pt>
                <c:pt idx="1888">
                  <c:v>9.440000000000071</c:v>
                </c:pt>
                <c:pt idx="1889">
                  <c:v>9.445000000000075</c:v>
                </c:pt>
                <c:pt idx="1890">
                  <c:v>9.450000000000077</c:v>
                </c:pt>
                <c:pt idx="1891">
                  <c:v>9.45500000000008</c:v>
                </c:pt>
                <c:pt idx="1892">
                  <c:v>9.460000000000078</c:v>
                </c:pt>
                <c:pt idx="1893">
                  <c:v>9.46500000000008</c:v>
                </c:pt>
                <c:pt idx="1894">
                  <c:v>9.47000000000008</c:v>
                </c:pt>
                <c:pt idx="1895">
                  <c:v>9.475000000000084</c:v>
                </c:pt>
                <c:pt idx="1896">
                  <c:v>9.480000000000082</c:v>
                </c:pt>
                <c:pt idx="1897">
                  <c:v>9.485000000000084</c:v>
                </c:pt>
                <c:pt idx="1898">
                  <c:v>9.490000000000083</c:v>
                </c:pt>
                <c:pt idx="1899">
                  <c:v>9.495000000000084</c:v>
                </c:pt>
                <c:pt idx="1900">
                  <c:v>9.500000000000085</c:v>
                </c:pt>
                <c:pt idx="1901">
                  <c:v>9.505000000000086</c:v>
                </c:pt>
                <c:pt idx="1902">
                  <c:v>9.510000000000085</c:v>
                </c:pt>
                <c:pt idx="1903">
                  <c:v>9.515000000000087</c:v>
                </c:pt>
                <c:pt idx="1904">
                  <c:v>9.520000000000088</c:v>
                </c:pt>
                <c:pt idx="1905">
                  <c:v>9.52500000000009</c:v>
                </c:pt>
                <c:pt idx="1906">
                  <c:v>9.53000000000009</c:v>
                </c:pt>
                <c:pt idx="1907">
                  <c:v>9.53500000000009</c:v>
                </c:pt>
                <c:pt idx="1908">
                  <c:v>9.540000000000091</c:v>
                </c:pt>
                <c:pt idx="1909">
                  <c:v>9.545000000000092</c:v>
                </c:pt>
                <c:pt idx="1910">
                  <c:v>9.550000000000094</c:v>
                </c:pt>
                <c:pt idx="1911">
                  <c:v>9.5550000000001</c:v>
                </c:pt>
                <c:pt idx="1912">
                  <c:v>9.560000000000094</c:v>
                </c:pt>
                <c:pt idx="1913">
                  <c:v>9.5650000000001</c:v>
                </c:pt>
                <c:pt idx="1914">
                  <c:v>9.570000000000096</c:v>
                </c:pt>
                <c:pt idx="1915">
                  <c:v>9.5750000000001</c:v>
                </c:pt>
                <c:pt idx="1916">
                  <c:v>9.580000000000097</c:v>
                </c:pt>
                <c:pt idx="1917">
                  <c:v>9.5850000000001</c:v>
                </c:pt>
                <c:pt idx="1918">
                  <c:v>9.5900000000001</c:v>
                </c:pt>
                <c:pt idx="1919">
                  <c:v>9.5950000000001</c:v>
                </c:pt>
                <c:pt idx="1920">
                  <c:v>9.600000000000101</c:v>
                </c:pt>
                <c:pt idx="1921">
                  <c:v>9.605000000000101</c:v>
                </c:pt>
                <c:pt idx="1922">
                  <c:v>9.610000000000101</c:v>
                </c:pt>
                <c:pt idx="1923">
                  <c:v>9.615000000000103</c:v>
                </c:pt>
                <c:pt idx="1924">
                  <c:v>9.620000000000098</c:v>
                </c:pt>
                <c:pt idx="1925">
                  <c:v>9.625000000000103</c:v>
                </c:pt>
                <c:pt idx="1926">
                  <c:v>9.630000000000098</c:v>
                </c:pt>
                <c:pt idx="1927">
                  <c:v>9.635000000000103</c:v>
                </c:pt>
                <c:pt idx="1928">
                  <c:v>9.640000000000098</c:v>
                </c:pt>
                <c:pt idx="1929">
                  <c:v>9.645000000000108</c:v>
                </c:pt>
                <c:pt idx="1930">
                  <c:v>9.650000000000108</c:v>
                </c:pt>
                <c:pt idx="1931">
                  <c:v>9.65500000000011</c:v>
                </c:pt>
                <c:pt idx="1932">
                  <c:v>9.66000000000011</c:v>
                </c:pt>
                <c:pt idx="1933">
                  <c:v>9.665000000000112</c:v>
                </c:pt>
                <c:pt idx="1934">
                  <c:v>9.670000000000111</c:v>
                </c:pt>
                <c:pt idx="1935">
                  <c:v>9.675000000000112</c:v>
                </c:pt>
                <c:pt idx="1936">
                  <c:v>9.680000000000113</c:v>
                </c:pt>
                <c:pt idx="1937">
                  <c:v>9.685000000000114</c:v>
                </c:pt>
                <c:pt idx="1938">
                  <c:v>9.690000000000115</c:v>
                </c:pt>
                <c:pt idx="1939">
                  <c:v>9.695000000000115</c:v>
                </c:pt>
                <c:pt idx="1940">
                  <c:v>9.700000000000115</c:v>
                </c:pt>
                <c:pt idx="1941">
                  <c:v>9.705000000000117</c:v>
                </c:pt>
                <c:pt idx="1942">
                  <c:v>9.710000000000118</c:v>
                </c:pt>
                <c:pt idx="1943">
                  <c:v>9.715000000000121</c:v>
                </c:pt>
                <c:pt idx="1944">
                  <c:v>9.720000000000118</c:v>
                </c:pt>
                <c:pt idx="1945">
                  <c:v>9.725000000000118</c:v>
                </c:pt>
                <c:pt idx="1946">
                  <c:v>9.730000000000118</c:v>
                </c:pt>
                <c:pt idx="1947">
                  <c:v>9.735000000000118</c:v>
                </c:pt>
                <c:pt idx="1948">
                  <c:v>9.740000000000105</c:v>
                </c:pt>
                <c:pt idx="1949">
                  <c:v>9.745000000000118</c:v>
                </c:pt>
                <c:pt idx="1950">
                  <c:v>9.750000000000121</c:v>
                </c:pt>
                <c:pt idx="1951">
                  <c:v>9.755000000000125</c:v>
                </c:pt>
                <c:pt idx="1952">
                  <c:v>9.760000000000121</c:v>
                </c:pt>
                <c:pt idx="1953">
                  <c:v>9.765000000000125</c:v>
                </c:pt>
                <c:pt idx="1954">
                  <c:v>9.770000000000118</c:v>
                </c:pt>
                <c:pt idx="1955">
                  <c:v>9.775000000000128</c:v>
                </c:pt>
                <c:pt idx="1956">
                  <c:v>9.780000000000118</c:v>
                </c:pt>
                <c:pt idx="1957">
                  <c:v>9.785000000000128</c:v>
                </c:pt>
                <c:pt idx="1958">
                  <c:v>9.790000000000118</c:v>
                </c:pt>
                <c:pt idx="1959">
                  <c:v>9.795000000000131</c:v>
                </c:pt>
                <c:pt idx="1960">
                  <c:v>9.800000000000132</c:v>
                </c:pt>
                <c:pt idx="1961">
                  <c:v>9.805000000000134</c:v>
                </c:pt>
                <c:pt idx="1962">
                  <c:v>9.810000000000133</c:v>
                </c:pt>
                <c:pt idx="1963">
                  <c:v>9.815000000000134</c:v>
                </c:pt>
                <c:pt idx="1964">
                  <c:v>9.820000000000135</c:v>
                </c:pt>
                <c:pt idx="1965">
                  <c:v>9.825000000000136</c:v>
                </c:pt>
                <c:pt idx="1966">
                  <c:v>9.830000000000137</c:v>
                </c:pt>
                <c:pt idx="1967">
                  <c:v>9.835000000000137</c:v>
                </c:pt>
                <c:pt idx="1968">
                  <c:v>9.840000000000138</c:v>
                </c:pt>
                <c:pt idx="1969">
                  <c:v>9.84500000000014</c:v>
                </c:pt>
                <c:pt idx="1970">
                  <c:v>9.85000000000014</c:v>
                </c:pt>
                <c:pt idx="1971">
                  <c:v>9.85500000000014</c:v>
                </c:pt>
                <c:pt idx="1972">
                  <c:v>9.860000000000146</c:v>
                </c:pt>
                <c:pt idx="1973">
                  <c:v>9.86500000000015</c:v>
                </c:pt>
                <c:pt idx="1974">
                  <c:v>9.870000000000144</c:v>
                </c:pt>
                <c:pt idx="1975">
                  <c:v>9.87500000000015</c:v>
                </c:pt>
                <c:pt idx="1976">
                  <c:v>9.880000000000144</c:v>
                </c:pt>
                <c:pt idx="1977">
                  <c:v>9.88500000000015</c:v>
                </c:pt>
                <c:pt idx="1978">
                  <c:v>9.890000000000146</c:v>
                </c:pt>
                <c:pt idx="1979">
                  <c:v>9.89500000000015</c:v>
                </c:pt>
                <c:pt idx="1980">
                  <c:v>9.900000000000147</c:v>
                </c:pt>
                <c:pt idx="1981">
                  <c:v>9.90500000000015</c:v>
                </c:pt>
                <c:pt idx="1982">
                  <c:v>9.91000000000015</c:v>
                </c:pt>
                <c:pt idx="1983">
                  <c:v>9.91500000000015</c:v>
                </c:pt>
                <c:pt idx="1984">
                  <c:v>9.920000000000151</c:v>
                </c:pt>
                <c:pt idx="1985">
                  <c:v>9.925000000000151</c:v>
                </c:pt>
                <c:pt idx="1986">
                  <c:v>9.930000000000151</c:v>
                </c:pt>
                <c:pt idx="1987">
                  <c:v>9.935000000000153</c:v>
                </c:pt>
                <c:pt idx="1988">
                  <c:v>9.940000000000148</c:v>
                </c:pt>
                <c:pt idx="1989">
                  <c:v>9.945000000000153</c:v>
                </c:pt>
                <c:pt idx="1990">
                  <c:v>9.950000000000155</c:v>
                </c:pt>
                <c:pt idx="1991">
                  <c:v>9.955000000000156</c:v>
                </c:pt>
                <c:pt idx="1992">
                  <c:v>9.960000000000157</c:v>
                </c:pt>
                <c:pt idx="1993">
                  <c:v>9.96500000000016</c:v>
                </c:pt>
                <c:pt idx="1994">
                  <c:v>9.970000000000158</c:v>
                </c:pt>
                <c:pt idx="1995">
                  <c:v>9.97500000000016</c:v>
                </c:pt>
                <c:pt idx="1996">
                  <c:v>9.98000000000016</c:v>
                </c:pt>
                <c:pt idx="1997">
                  <c:v>9.985000000000162</c:v>
                </c:pt>
                <c:pt idx="1998">
                  <c:v>9.990000000000163</c:v>
                </c:pt>
                <c:pt idx="1999">
                  <c:v>9.995000000000162</c:v>
                </c:pt>
                <c:pt idx="2000">
                  <c:v>10.00000000000016</c:v>
                </c:pt>
                <c:pt idx="2001">
                  <c:v>10.00500000000016</c:v>
                </c:pt>
                <c:pt idx="2002">
                  <c:v>10.01000000000016</c:v>
                </c:pt>
                <c:pt idx="2003">
                  <c:v>10.01500000000017</c:v>
                </c:pt>
                <c:pt idx="2004">
                  <c:v>10.02000000000017</c:v>
                </c:pt>
                <c:pt idx="2005">
                  <c:v>10.02500000000017</c:v>
                </c:pt>
                <c:pt idx="2006">
                  <c:v>10.03000000000017</c:v>
                </c:pt>
                <c:pt idx="2007">
                  <c:v>10.03500000000017</c:v>
                </c:pt>
                <c:pt idx="2008">
                  <c:v>10.04000000000017</c:v>
                </c:pt>
                <c:pt idx="2009">
                  <c:v>10.04500000000017</c:v>
                </c:pt>
                <c:pt idx="2010">
                  <c:v>10.05000000000017</c:v>
                </c:pt>
                <c:pt idx="2011">
                  <c:v>10.05500000000017</c:v>
                </c:pt>
                <c:pt idx="2012">
                  <c:v>10.06000000000017</c:v>
                </c:pt>
                <c:pt idx="2013">
                  <c:v>10.06500000000017</c:v>
                </c:pt>
                <c:pt idx="2014">
                  <c:v>10.07000000000017</c:v>
                </c:pt>
                <c:pt idx="2015">
                  <c:v>10.07500000000018</c:v>
                </c:pt>
                <c:pt idx="2016">
                  <c:v>10.08000000000017</c:v>
                </c:pt>
                <c:pt idx="2017">
                  <c:v>10.08500000000018</c:v>
                </c:pt>
                <c:pt idx="2018">
                  <c:v>10.09000000000018</c:v>
                </c:pt>
                <c:pt idx="2019">
                  <c:v>10.09500000000018</c:v>
                </c:pt>
                <c:pt idx="2020">
                  <c:v>10.10000000000018</c:v>
                </c:pt>
                <c:pt idx="2021">
                  <c:v>10.10500000000018</c:v>
                </c:pt>
                <c:pt idx="2022">
                  <c:v>10.11000000000018</c:v>
                </c:pt>
                <c:pt idx="2023">
                  <c:v>10.11500000000018</c:v>
                </c:pt>
                <c:pt idx="2024">
                  <c:v>10.12000000000018</c:v>
                </c:pt>
                <c:pt idx="2025">
                  <c:v>10.12500000000018</c:v>
                </c:pt>
                <c:pt idx="2026">
                  <c:v>10.13000000000018</c:v>
                </c:pt>
                <c:pt idx="2027">
                  <c:v>10.13500000000018</c:v>
                </c:pt>
                <c:pt idx="2028">
                  <c:v>10.14000000000018</c:v>
                </c:pt>
                <c:pt idx="2029">
                  <c:v>10.14500000000018</c:v>
                </c:pt>
                <c:pt idx="2030">
                  <c:v>10.1500000000002</c:v>
                </c:pt>
                <c:pt idx="2031">
                  <c:v>10.1550000000002</c:v>
                </c:pt>
                <c:pt idx="2032">
                  <c:v>10.1600000000002</c:v>
                </c:pt>
                <c:pt idx="2033">
                  <c:v>10.1650000000002</c:v>
                </c:pt>
                <c:pt idx="2034">
                  <c:v>10.17000000000019</c:v>
                </c:pt>
                <c:pt idx="2035">
                  <c:v>10.1750000000002</c:v>
                </c:pt>
                <c:pt idx="2036">
                  <c:v>10.18000000000019</c:v>
                </c:pt>
                <c:pt idx="2037">
                  <c:v>10.1850000000002</c:v>
                </c:pt>
                <c:pt idx="2038">
                  <c:v>10.19000000000019</c:v>
                </c:pt>
                <c:pt idx="2039">
                  <c:v>10.1950000000002</c:v>
                </c:pt>
                <c:pt idx="2040">
                  <c:v>10.20000000000019</c:v>
                </c:pt>
                <c:pt idx="2041">
                  <c:v>10.2050000000002</c:v>
                </c:pt>
                <c:pt idx="2042">
                  <c:v>10.21000000000019</c:v>
                </c:pt>
                <c:pt idx="2043">
                  <c:v>10.2150000000002</c:v>
                </c:pt>
                <c:pt idx="2044">
                  <c:v>10.2200000000002</c:v>
                </c:pt>
                <c:pt idx="2045">
                  <c:v>10.2250000000002</c:v>
                </c:pt>
                <c:pt idx="2046">
                  <c:v>10.2300000000002</c:v>
                </c:pt>
                <c:pt idx="2047">
                  <c:v>10.2350000000002</c:v>
                </c:pt>
                <c:pt idx="2048">
                  <c:v>10.2400000000002</c:v>
                </c:pt>
                <c:pt idx="2049">
                  <c:v>10.2450000000002</c:v>
                </c:pt>
                <c:pt idx="2050">
                  <c:v>10.2500000000002</c:v>
                </c:pt>
                <c:pt idx="2051">
                  <c:v>10.25500000000021</c:v>
                </c:pt>
                <c:pt idx="2052">
                  <c:v>10.2600000000002</c:v>
                </c:pt>
                <c:pt idx="2053">
                  <c:v>10.26500000000021</c:v>
                </c:pt>
                <c:pt idx="2054">
                  <c:v>10.27000000000021</c:v>
                </c:pt>
                <c:pt idx="2055">
                  <c:v>10.27500000000021</c:v>
                </c:pt>
                <c:pt idx="2056">
                  <c:v>10.28000000000021</c:v>
                </c:pt>
                <c:pt idx="2057">
                  <c:v>10.28500000000021</c:v>
                </c:pt>
                <c:pt idx="2058">
                  <c:v>10.29000000000021</c:v>
                </c:pt>
                <c:pt idx="2059">
                  <c:v>10.29500000000021</c:v>
                </c:pt>
                <c:pt idx="2060">
                  <c:v>10.30000000000021</c:v>
                </c:pt>
                <c:pt idx="2061">
                  <c:v>10.30500000000021</c:v>
                </c:pt>
                <c:pt idx="2062">
                  <c:v>10.31000000000021</c:v>
                </c:pt>
                <c:pt idx="2063">
                  <c:v>10.31500000000022</c:v>
                </c:pt>
                <c:pt idx="2064">
                  <c:v>10.32000000000022</c:v>
                </c:pt>
                <c:pt idx="2065">
                  <c:v>10.32500000000022</c:v>
                </c:pt>
                <c:pt idx="2066">
                  <c:v>10.33000000000022</c:v>
                </c:pt>
                <c:pt idx="2067">
                  <c:v>10.33500000000022</c:v>
                </c:pt>
                <c:pt idx="2068">
                  <c:v>10.34000000000022</c:v>
                </c:pt>
                <c:pt idx="2069">
                  <c:v>10.34500000000022</c:v>
                </c:pt>
                <c:pt idx="2070">
                  <c:v>10.35000000000022</c:v>
                </c:pt>
                <c:pt idx="2071">
                  <c:v>10.35500000000022</c:v>
                </c:pt>
                <c:pt idx="2072">
                  <c:v>10.36000000000022</c:v>
                </c:pt>
                <c:pt idx="2073">
                  <c:v>10.36500000000022</c:v>
                </c:pt>
                <c:pt idx="2074">
                  <c:v>10.37000000000022</c:v>
                </c:pt>
                <c:pt idx="2075">
                  <c:v>10.37500000000022</c:v>
                </c:pt>
                <c:pt idx="2076">
                  <c:v>10.38000000000022</c:v>
                </c:pt>
                <c:pt idx="2077">
                  <c:v>10.38500000000023</c:v>
                </c:pt>
                <c:pt idx="2078">
                  <c:v>10.39000000000022</c:v>
                </c:pt>
                <c:pt idx="2079">
                  <c:v>10.39500000000023</c:v>
                </c:pt>
                <c:pt idx="2080">
                  <c:v>10.40000000000023</c:v>
                </c:pt>
                <c:pt idx="2081">
                  <c:v>10.40500000000023</c:v>
                </c:pt>
                <c:pt idx="2082">
                  <c:v>10.41000000000023</c:v>
                </c:pt>
                <c:pt idx="2083">
                  <c:v>10.41500000000023</c:v>
                </c:pt>
                <c:pt idx="2084">
                  <c:v>10.42000000000023</c:v>
                </c:pt>
                <c:pt idx="2085">
                  <c:v>10.42500000000023</c:v>
                </c:pt>
                <c:pt idx="2086">
                  <c:v>10.43000000000023</c:v>
                </c:pt>
                <c:pt idx="2087">
                  <c:v>10.43500000000023</c:v>
                </c:pt>
                <c:pt idx="2088">
                  <c:v>10.44000000000023</c:v>
                </c:pt>
                <c:pt idx="2089">
                  <c:v>10.44500000000023</c:v>
                </c:pt>
                <c:pt idx="2090">
                  <c:v>10.45000000000024</c:v>
                </c:pt>
                <c:pt idx="2091">
                  <c:v>10.45500000000024</c:v>
                </c:pt>
                <c:pt idx="2092">
                  <c:v>10.46000000000024</c:v>
                </c:pt>
                <c:pt idx="2093">
                  <c:v>10.46500000000024</c:v>
                </c:pt>
                <c:pt idx="2094">
                  <c:v>10.47000000000024</c:v>
                </c:pt>
                <c:pt idx="2095">
                  <c:v>10.47500000000024</c:v>
                </c:pt>
                <c:pt idx="2096">
                  <c:v>10.48000000000024</c:v>
                </c:pt>
                <c:pt idx="2097">
                  <c:v>10.48500000000024</c:v>
                </c:pt>
                <c:pt idx="2098">
                  <c:v>10.49000000000024</c:v>
                </c:pt>
                <c:pt idx="2099">
                  <c:v>10.49500000000024</c:v>
                </c:pt>
                <c:pt idx="2100">
                  <c:v>10.50000000000024</c:v>
                </c:pt>
                <c:pt idx="2101">
                  <c:v>10.50500000000024</c:v>
                </c:pt>
                <c:pt idx="2102">
                  <c:v>10.51000000000024</c:v>
                </c:pt>
                <c:pt idx="2103">
                  <c:v>10.51500000000025</c:v>
                </c:pt>
                <c:pt idx="2104">
                  <c:v>10.52000000000025</c:v>
                </c:pt>
                <c:pt idx="2105">
                  <c:v>10.52500000000025</c:v>
                </c:pt>
                <c:pt idx="2106">
                  <c:v>10.53000000000025</c:v>
                </c:pt>
                <c:pt idx="2107">
                  <c:v>10.53500000000025</c:v>
                </c:pt>
                <c:pt idx="2108">
                  <c:v>10.54000000000025</c:v>
                </c:pt>
                <c:pt idx="2109">
                  <c:v>10.54500000000025</c:v>
                </c:pt>
                <c:pt idx="2110">
                  <c:v>10.55000000000025</c:v>
                </c:pt>
                <c:pt idx="2111">
                  <c:v>10.55500000000025</c:v>
                </c:pt>
                <c:pt idx="2112">
                  <c:v>10.56000000000025</c:v>
                </c:pt>
                <c:pt idx="2113">
                  <c:v>10.56500000000025</c:v>
                </c:pt>
                <c:pt idx="2114">
                  <c:v>10.57000000000025</c:v>
                </c:pt>
                <c:pt idx="2115">
                  <c:v>10.57500000000026</c:v>
                </c:pt>
                <c:pt idx="2116">
                  <c:v>10.58000000000025</c:v>
                </c:pt>
                <c:pt idx="2117">
                  <c:v>10.58500000000026</c:v>
                </c:pt>
                <c:pt idx="2118">
                  <c:v>10.59000000000026</c:v>
                </c:pt>
                <c:pt idx="2119">
                  <c:v>10.59500000000026</c:v>
                </c:pt>
                <c:pt idx="2120">
                  <c:v>10.60000000000026</c:v>
                </c:pt>
                <c:pt idx="2121">
                  <c:v>10.60500000000026</c:v>
                </c:pt>
                <c:pt idx="2122">
                  <c:v>10.61000000000026</c:v>
                </c:pt>
                <c:pt idx="2123">
                  <c:v>10.61500000000026</c:v>
                </c:pt>
                <c:pt idx="2124">
                  <c:v>10.62000000000026</c:v>
                </c:pt>
                <c:pt idx="2125">
                  <c:v>10.62500000000026</c:v>
                </c:pt>
                <c:pt idx="2126">
                  <c:v>10.63000000000026</c:v>
                </c:pt>
                <c:pt idx="2127">
                  <c:v>10.63500000000026</c:v>
                </c:pt>
                <c:pt idx="2128">
                  <c:v>10.64000000000026</c:v>
                </c:pt>
                <c:pt idx="2129">
                  <c:v>10.64500000000026</c:v>
                </c:pt>
                <c:pt idx="2130">
                  <c:v>10.65000000000027</c:v>
                </c:pt>
                <c:pt idx="2131">
                  <c:v>10.65500000000027</c:v>
                </c:pt>
                <c:pt idx="2132">
                  <c:v>10.66000000000027</c:v>
                </c:pt>
                <c:pt idx="2133">
                  <c:v>10.66500000000027</c:v>
                </c:pt>
                <c:pt idx="2134">
                  <c:v>10.67000000000027</c:v>
                </c:pt>
                <c:pt idx="2135">
                  <c:v>10.67500000000027</c:v>
                </c:pt>
                <c:pt idx="2136">
                  <c:v>10.68000000000027</c:v>
                </c:pt>
                <c:pt idx="2137">
                  <c:v>10.68500000000027</c:v>
                </c:pt>
                <c:pt idx="2138">
                  <c:v>10.69000000000027</c:v>
                </c:pt>
                <c:pt idx="2139">
                  <c:v>10.69500000000027</c:v>
                </c:pt>
                <c:pt idx="2140">
                  <c:v>10.70000000000027</c:v>
                </c:pt>
                <c:pt idx="2141">
                  <c:v>10.70500000000027</c:v>
                </c:pt>
                <c:pt idx="2142">
                  <c:v>10.71000000000027</c:v>
                </c:pt>
                <c:pt idx="2143">
                  <c:v>10.71500000000028</c:v>
                </c:pt>
                <c:pt idx="2144">
                  <c:v>10.72000000000027</c:v>
                </c:pt>
                <c:pt idx="2145">
                  <c:v>10.72500000000028</c:v>
                </c:pt>
                <c:pt idx="2146">
                  <c:v>10.73000000000028</c:v>
                </c:pt>
                <c:pt idx="2147">
                  <c:v>10.73500000000028</c:v>
                </c:pt>
                <c:pt idx="2148">
                  <c:v>10.74000000000028</c:v>
                </c:pt>
                <c:pt idx="2149">
                  <c:v>10.74500000000028</c:v>
                </c:pt>
                <c:pt idx="2150">
                  <c:v>10.75000000000028</c:v>
                </c:pt>
                <c:pt idx="2151">
                  <c:v>10.75500000000028</c:v>
                </c:pt>
                <c:pt idx="2152">
                  <c:v>10.76000000000028</c:v>
                </c:pt>
                <c:pt idx="2153">
                  <c:v>10.76500000000028</c:v>
                </c:pt>
                <c:pt idx="2154">
                  <c:v>10.77000000000028</c:v>
                </c:pt>
                <c:pt idx="2155">
                  <c:v>10.7750000000003</c:v>
                </c:pt>
                <c:pt idx="2156">
                  <c:v>10.7800000000003</c:v>
                </c:pt>
                <c:pt idx="2157">
                  <c:v>10.7850000000003</c:v>
                </c:pt>
                <c:pt idx="2158">
                  <c:v>10.7900000000003</c:v>
                </c:pt>
                <c:pt idx="2159">
                  <c:v>10.7950000000003</c:v>
                </c:pt>
                <c:pt idx="2160">
                  <c:v>10.8000000000003</c:v>
                </c:pt>
                <c:pt idx="2161">
                  <c:v>10.8050000000003</c:v>
                </c:pt>
                <c:pt idx="2162">
                  <c:v>10.8100000000003</c:v>
                </c:pt>
                <c:pt idx="2163">
                  <c:v>10.8150000000003</c:v>
                </c:pt>
                <c:pt idx="2164">
                  <c:v>10.8200000000003</c:v>
                </c:pt>
                <c:pt idx="2165">
                  <c:v>10.8250000000003</c:v>
                </c:pt>
                <c:pt idx="2166">
                  <c:v>10.8300000000003</c:v>
                </c:pt>
                <c:pt idx="2167">
                  <c:v>10.8350000000003</c:v>
                </c:pt>
                <c:pt idx="2168">
                  <c:v>10.8400000000003</c:v>
                </c:pt>
                <c:pt idx="2169">
                  <c:v>10.8450000000003</c:v>
                </c:pt>
                <c:pt idx="2170">
                  <c:v>10.8500000000003</c:v>
                </c:pt>
                <c:pt idx="2171">
                  <c:v>10.8550000000003</c:v>
                </c:pt>
                <c:pt idx="2172">
                  <c:v>10.8600000000003</c:v>
                </c:pt>
                <c:pt idx="2173">
                  <c:v>10.8650000000003</c:v>
                </c:pt>
                <c:pt idx="2174">
                  <c:v>10.8700000000003</c:v>
                </c:pt>
                <c:pt idx="2175">
                  <c:v>10.8750000000003</c:v>
                </c:pt>
                <c:pt idx="2176">
                  <c:v>10.8800000000003</c:v>
                </c:pt>
                <c:pt idx="2177">
                  <c:v>10.8850000000003</c:v>
                </c:pt>
                <c:pt idx="2178">
                  <c:v>10.8900000000003</c:v>
                </c:pt>
                <c:pt idx="2179">
                  <c:v>10.89500000000031</c:v>
                </c:pt>
                <c:pt idx="2180">
                  <c:v>10.9000000000003</c:v>
                </c:pt>
                <c:pt idx="2181">
                  <c:v>10.90500000000031</c:v>
                </c:pt>
                <c:pt idx="2182">
                  <c:v>10.91000000000031</c:v>
                </c:pt>
                <c:pt idx="2183">
                  <c:v>10.91500000000031</c:v>
                </c:pt>
                <c:pt idx="2184">
                  <c:v>10.92000000000031</c:v>
                </c:pt>
                <c:pt idx="2185">
                  <c:v>10.92500000000031</c:v>
                </c:pt>
                <c:pt idx="2186">
                  <c:v>10.93000000000031</c:v>
                </c:pt>
                <c:pt idx="2187">
                  <c:v>10.93500000000031</c:v>
                </c:pt>
                <c:pt idx="2188">
                  <c:v>10.94000000000031</c:v>
                </c:pt>
                <c:pt idx="2189">
                  <c:v>10.94500000000031</c:v>
                </c:pt>
                <c:pt idx="2190">
                  <c:v>10.95000000000031</c:v>
                </c:pt>
                <c:pt idx="2191">
                  <c:v>10.95500000000032</c:v>
                </c:pt>
                <c:pt idx="2192">
                  <c:v>10.96000000000032</c:v>
                </c:pt>
                <c:pt idx="2193">
                  <c:v>10.96500000000032</c:v>
                </c:pt>
                <c:pt idx="2194">
                  <c:v>10.97000000000032</c:v>
                </c:pt>
                <c:pt idx="2195">
                  <c:v>10.97500000000032</c:v>
                </c:pt>
                <c:pt idx="2196">
                  <c:v>10.98000000000032</c:v>
                </c:pt>
                <c:pt idx="2197">
                  <c:v>10.98500000000032</c:v>
                </c:pt>
                <c:pt idx="2198">
                  <c:v>10.99000000000032</c:v>
                </c:pt>
                <c:pt idx="2199">
                  <c:v>10.99500000000032</c:v>
                </c:pt>
                <c:pt idx="2200">
                  <c:v>11.00000000000032</c:v>
                </c:pt>
                <c:pt idx="2201">
                  <c:v>11.00500000000032</c:v>
                </c:pt>
                <c:pt idx="2202">
                  <c:v>11.01000000000032</c:v>
                </c:pt>
                <c:pt idx="2203">
                  <c:v>11.01500000000032</c:v>
                </c:pt>
                <c:pt idx="2204">
                  <c:v>11.02000000000032</c:v>
                </c:pt>
                <c:pt idx="2205">
                  <c:v>11.02500000000032</c:v>
                </c:pt>
                <c:pt idx="2206">
                  <c:v>11.03000000000032</c:v>
                </c:pt>
                <c:pt idx="2207">
                  <c:v>11.03500000000033</c:v>
                </c:pt>
                <c:pt idx="2208">
                  <c:v>11.04000000000032</c:v>
                </c:pt>
                <c:pt idx="2209">
                  <c:v>11.04500000000033</c:v>
                </c:pt>
                <c:pt idx="2210">
                  <c:v>11.05000000000033</c:v>
                </c:pt>
                <c:pt idx="2211">
                  <c:v>11.05500000000033</c:v>
                </c:pt>
                <c:pt idx="2212">
                  <c:v>11.06000000000033</c:v>
                </c:pt>
                <c:pt idx="2213">
                  <c:v>11.06500000000033</c:v>
                </c:pt>
                <c:pt idx="2214">
                  <c:v>11.07000000000033</c:v>
                </c:pt>
                <c:pt idx="2215">
                  <c:v>11.07500000000033</c:v>
                </c:pt>
                <c:pt idx="2216">
                  <c:v>11.08000000000033</c:v>
                </c:pt>
                <c:pt idx="2217">
                  <c:v>11.08500000000033</c:v>
                </c:pt>
                <c:pt idx="2218">
                  <c:v>11.09000000000033</c:v>
                </c:pt>
                <c:pt idx="2219">
                  <c:v>11.09500000000034</c:v>
                </c:pt>
                <c:pt idx="2220">
                  <c:v>11.10000000000034</c:v>
                </c:pt>
                <c:pt idx="2221">
                  <c:v>11.10500000000034</c:v>
                </c:pt>
                <c:pt idx="2222">
                  <c:v>11.11000000000034</c:v>
                </c:pt>
                <c:pt idx="2223">
                  <c:v>11.11500000000034</c:v>
                </c:pt>
                <c:pt idx="2224">
                  <c:v>11.12000000000034</c:v>
                </c:pt>
                <c:pt idx="2225">
                  <c:v>11.12500000000034</c:v>
                </c:pt>
                <c:pt idx="2226">
                  <c:v>11.13000000000034</c:v>
                </c:pt>
                <c:pt idx="2227">
                  <c:v>11.13500000000034</c:v>
                </c:pt>
                <c:pt idx="2228">
                  <c:v>11.14000000000034</c:v>
                </c:pt>
                <c:pt idx="2229">
                  <c:v>11.14500000000034</c:v>
                </c:pt>
                <c:pt idx="2230">
                  <c:v>11.15000000000034</c:v>
                </c:pt>
                <c:pt idx="2231">
                  <c:v>11.15500000000035</c:v>
                </c:pt>
                <c:pt idx="2232">
                  <c:v>11.16000000000035</c:v>
                </c:pt>
                <c:pt idx="2233">
                  <c:v>11.16500000000035</c:v>
                </c:pt>
                <c:pt idx="2234">
                  <c:v>11.17000000000035</c:v>
                </c:pt>
                <c:pt idx="2235">
                  <c:v>11.17500000000035</c:v>
                </c:pt>
                <c:pt idx="2236">
                  <c:v>11.18000000000035</c:v>
                </c:pt>
                <c:pt idx="2237">
                  <c:v>11.18500000000035</c:v>
                </c:pt>
                <c:pt idx="2238">
                  <c:v>11.19000000000035</c:v>
                </c:pt>
                <c:pt idx="2239">
                  <c:v>11.19500000000035</c:v>
                </c:pt>
                <c:pt idx="2240">
                  <c:v>11.20000000000035</c:v>
                </c:pt>
                <c:pt idx="2241">
                  <c:v>11.20500000000035</c:v>
                </c:pt>
                <c:pt idx="2242">
                  <c:v>11.21000000000035</c:v>
                </c:pt>
                <c:pt idx="2243">
                  <c:v>11.21500000000035</c:v>
                </c:pt>
                <c:pt idx="2244">
                  <c:v>11.22000000000035</c:v>
                </c:pt>
                <c:pt idx="2245">
                  <c:v>11.22500000000035</c:v>
                </c:pt>
                <c:pt idx="2246">
                  <c:v>11.23000000000035</c:v>
                </c:pt>
                <c:pt idx="2247">
                  <c:v>11.23500000000035</c:v>
                </c:pt>
                <c:pt idx="2248">
                  <c:v>11.24000000000036</c:v>
                </c:pt>
                <c:pt idx="2249">
                  <c:v>11.24500000000036</c:v>
                </c:pt>
                <c:pt idx="2250">
                  <c:v>11.25000000000036</c:v>
                </c:pt>
                <c:pt idx="2251">
                  <c:v>11.25500000000036</c:v>
                </c:pt>
                <c:pt idx="2252">
                  <c:v>11.26000000000036</c:v>
                </c:pt>
                <c:pt idx="2253">
                  <c:v>11.26500000000036</c:v>
                </c:pt>
                <c:pt idx="2254">
                  <c:v>11.27000000000036</c:v>
                </c:pt>
                <c:pt idx="2255">
                  <c:v>11.27500000000036</c:v>
                </c:pt>
                <c:pt idx="2256">
                  <c:v>11.28000000000036</c:v>
                </c:pt>
                <c:pt idx="2257">
                  <c:v>11.28500000000036</c:v>
                </c:pt>
                <c:pt idx="2258">
                  <c:v>11.29000000000037</c:v>
                </c:pt>
                <c:pt idx="2259">
                  <c:v>11.29500000000037</c:v>
                </c:pt>
                <c:pt idx="2260">
                  <c:v>11.30000000000037</c:v>
                </c:pt>
                <c:pt idx="2261">
                  <c:v>11.30500000000037</c:v>
                </c:pt>
                <c:pt idx="2262">
                  <c:v>11.31000000000037</c:v>
                </c:pt>
                <c:pt idx="2263">
                  <c:v>11.31500000000037</c:v>
                </c:pt>
                <c:pt idx="2264">
                  <c:v>11.32000000000037</c:v>
                </c:pt>
                <c:pt idx="2265">
                  <c:v>11.32500000000037</c:v>
                </c:pt>
                <c:pt idx="2266">
                  <c:v>11.33000000000037</c:v>
                </c:pt>
                <c:pt idx="2267">
                  <c:v>11.33500000000037</c:v>
                </c:pt>
                <c:pt idx="2268">
                  <c:v>11.34000000000037</c:v>
                </c:pt>
                <c:pt idx="2269">
                  <c:v>11.34500000000037</c:v>
                </c:pt>
                <c:pt idx="2270">
                  <c:v>11.35000000000037</c:v>
                </c:pt>
                <c:pt idx="2271">
                  <c:v>11.35500000000038</c:v>
                </c:pt>
                <c:pt idx="2272">
                  <c:v>11.36000000000038</c:v>
                </c:pt>
                <c:pt idx="2273">
                  <c:v>11.36500000000038</c:v>
                </c:pt>
                <c:pt idx="2274">
                  <c:v>11.37000000000038</c:v>
                </c:pt>
                <c:pt idx="2275">
                  <c:v>11.37500000000038</c:v>
                </c:pt>
                <c:pt idx="2276">
                  <c:v>11.38000000000038</c:v>
                </c:pt>
                <c:pt idx="2277">
                  <c:v>11.38500000000038</c:v>
                </c:pt>
                <c:pt idx="2278">
                  <c:v>11.39000000000038</c:v>
                </c:pt>
                <c:pt idx="2279">
                  <c:v>11.39500000000038</c:v>
                </c:pt>
                <c:pt idx="2280">
                  <c:v>11.40000000000038</c:v>
                </c:pt>
                <c:pt idx="2281">
                  <c:v>11.40500000000038</c:v>
                </c:pt>
                <c:pt idx="2282">
                  <c:v>11.41000000000038</c:v>
                </c:pt>
                <c:pt idx="2283">
                  <c:v>11.4150000000004</c:v>
                </c:pt>
                <c:pt idx="2284">
                  <c:v>11.4200000000004</c:v>
                </c:pt>
                <c:pt idx="2285">
                  <c:v>11.4250000000004</c:v>
                </c:pt>
                <c:pt idx="2286">
                  <c:v>11.4300000000004</c:v>
                </c:pt>
                <c:pt idx="2287">
                  <c:v>11.4350000000004</c:v>
                </c:pt>
                <c:pt idx="2288">
                  <c:v>11.4400000000004</c:v>
                </c:pt>
                <c:pt idx="2289">
                  <c:v>11.4450000000004</c:v>
                </c:pt>
                <c:pt idx="2290">
                  <c:v>11.4500000000004</c:v>
                </c:pt>
                <c:pt idx="2291">
                  <c:v>11.4550000000004</c:v>
                </c:pt>
                <c:pt idx="2292">
                  <c:v>11.4600000000004</c:v>
                </c:pt>
                <c:pt idx="2293">
                  <c:v>11.4650000000004</c:v>
                </c:pt>
                <c:pt idx="2294">
                  <c:v>11.4700000000004</c:v>
                </c:pt>
                <c:pt idx="2295">
                  <c:v>11.4750000000004</c:v>
                </c:pt>
                <c:pt idx="2296">
                  <c:v>11.4800000000004</c:v>
                </c:pt>
                <c:pt idx="2297">
                  <c:v>11.4850000000004</c:v>
                </c:pt>
                <c:pt idx="2298">
                  <c:v>11.4900000000004</c:v>
                </c:pt>
                <c:pt idx="2299">
                  <c:v>11.4950000000004</c:v>
                </c:pt>
                <c:pt idx="2300">
                  <c:v>11.5000000000004</c:v>
                </c:pt>
                <c:pt idx="2301">
                  <c:v>11.5050000000004</c:v>
                </c:pt>
                <c:pt idx="2302">
                  <c:v>11.5100000000004</c:v>
                </c:pt>
                <c:pt idx="2303">
                  <c:v>11.5150000000004</c:v>
                </c:pt>
                <c:pt idx="2304">
                  <c:v>11.5200000000004</c:v>
                </c:pt>
                <c:pt idx="2305">
                  <c:v>11.5250000000004</c:v>
                </c:pt>
                <c:pt idx="2306">
                  <c:v>11.5300000000004</c:v>
                </c:pt>
                <c:pt idx="2307">
                  <c:v>11.5350000000004</c:v>
                </c:pt>
                <c:pt idx="2308">
                  <c:v>11.5400000000004</c:v>
                </c:pt>
                <c:pt idx="2309">
                  <c:v>11.5450000000004</c:v>
                </c:pt>
                <c:pt idx="2310">
                  <c:v>11.55000000000041</c:v>
                </c:pt>
                <c:pt idx="2311">
                  <c:v>11.55500000000041</c:v>
                </c:pt>
                <c:pt idx="2312">
                  <c:v>11.56000000000041</c:v>
                </c:pt>
                <c:pt idx="2313">
                  <c:v>11.56500000000041</c:v>
                </c:pt>
                <c:pt idx="2314">
                  <c:v>11.57000000000041</c:v>
                </c:pt>
                <c:pt idx="2315">
                  <c:v>11.57500000000041</c:v>
                </c:pt>
                <c:pt idx="2316">
                  <c:v>11.58000000000041</c:v>
                </c:pt>
                <c:pt idx="2317">
                  <c:v>11.58500000000041</c:v>
                </c:pt>
                <c:pt idx="2318">
                  <c:v>11.59000000000041</c:v>
                </c:pt>
                <c:pt idx="2319">
                  <c:v>11.59500000000041</c:v>
                </c:pt>
                <c:pt idx="2320">
                  <c:v>11.60000000000041</c:v>
                </c:pt>
                <c:pt idx="2321">
                  <c:v>11.60500000000041</c:v>
                </c:pt>
                <c:pt idx="2322">
                  <c:v>11.61000000000042</c:v>
                </c:pt>
                <c:pt idx="2323">
                  <c:v>11.61500000000042</c:v>
                </c:pt>
                <c:pt idx="2324">
                  <c:v>11.62000000000042</c:v>
                </c:pt>
                <c:pt idx="2325">
                  <c:v>11.62500000000042</c:v>
                </c:pt>
                <c:pt idx="2326">
                  <c:v>11.63000000000042</c:v>
                </c:pt>
                <c:pt idx="2327">
                  <c:v>11.63500000000042</c:v>
                </c:pt>
                <c:pt idx="2328">
                  <c:v>11.64000000000042</c:v>
                </c:pt>
                <c:pt idx="2329">
                  <c:v>11.64500000000042</c:v>
                </c:pt>
                <c:pt idx="2330">
                  <c:v>11.65000000000042</c:v>
                </c:pt>
                <c:pt idx="2331">
                  <c:v>11.65500000000042</c:v>
                </c:pt>
                <c:pt idx="2332">
                  <c:v>11.66000000000042</c:v>
                </c:pt>
                <c:pt idx="2333">
                  <c:v>11.66500000000042</c:v>
                </c:pt>
                <c:pt idx="2334">
                  <c:v>11.67000000000042</c:v>
                </c:pt>
                <c:pt idx="2335">
                  <c:v>11.67500000000043</c:v>
                </c:pt>
                <c:pt idx="2336">
                  <c:v>11.68000000000042</c:v>
                </c:pt>
                <c:pt idx="2337">
                  <c:v>11.68500000000043</c:v>
                </c:pt>
                <c:pt idx="2338">
                  <c:v>11.69000000000043</c:v>
                </c:pt>
                <c:pt idx="2339">
                  <c:v>11.69500000000043</c:v>
                </c:pt>
                <c:pt idx="2340">
                  <c:v>11.70000000000043</c:v>
                </c:pt>
                <c:pt idx="2341">
                  <c:v>11.70500000000043</c:v>
                </c:pt>
                <c:pt idx="2342">
                  <c:v>11.71000000000043</c:v>
                </c:pt>
                <c:pt idx="2343">
                  <c:v>11.71500000000043</c:v>
                </c:pt>
                <c:pt idx="2344">
                  <c:v>11.72000000000043</c:v>
                </c:pt>
                <c:pt idx="2345">
                  <c:v>11.72500000000043</c:v>
                </c:pt>
                <c:pt idx="2346">
                  <c:v>11.73000000000043</c:v>
                </c:pt>
                <c:pt idx="2347">
                  <c:v>11.73500000000043</c:v>
                </c:pt>
                <c:pt idx="2348">
                  <c:v>11.74000000000043</c:v>
                </c:pt>
                <c:pt idx="2349">
                  <c:v>11.74500000000043</c:v>
                </c:pt>
                <c:pt idx="2350">
                  <c:v>11.75000000000044</c:v>
                </c:pt>
                <c:pt idx="2351">
                  <c:v>11.75500000000044</c:v>
                </c:pt>
                <c:pt idx="2352">
                  <c:v>11.76000000000044</c:v>
                </c:pt>
                <c:pt idx="2353">
                  <c:v>11.76500000000044</c:v>
                </c:pt>
                <c:pt idx="2354">
                  <c:v>11.77000000000044</c:v>
                </c:pt>
                <c:pt idx="2355">
                  <c:v>11.77500000000044</c:v>
                </c:pt>
                <c:pt idx="2356">
                  <c:v>11.78000000000044</c:v>
                </c:pt>
                <c:pt idx="2357">
                  <c:v>11.78500000000044</c:v>
                </c:pt>
                <c:pt idx="2358">
                  <c:v>11.79000000000044</c:v>
                </c:pt>
                <c:pt idx="2359">
                  <c:v>11.79500000000044</c:v>
                </c:pt>
                <c:pt idx="2360">
                  <c:v>11.80000000000045</c:v>
                </c:pt>
                <c:pt idx="2361">
                  <c:v>11.80500000000045</c:v>
                </c:pt>
                <c:pt idx="2362">
                  <c:v>11.81000000000045</c:v>
                </c:pt>
                <c:pt idx="2363">
                  <c:v>11.81500000000045</c:v>
                </c:pt>
                <c:pt idx="2364">
                  <c:v>11.82000000000045</c:v>
                </c:pt>
                <c:pt idx="2365">
                  <c:v>11.82500000000045</c:v>
                </c:pt>
                <c:pt idx="2366">
                  <c:v>11.83000000000045</c:v>
                </c:pt>
                <c:pt idx="2367">
                  <c:v>11.83500000000045</c:v>
                </c:pt>
                <c:pt idx="2368">
                  <c:v>11.84000000000045</c:v>
                </c:pt>
                <c:pt idx="2369">
                  <c:v>11.84500000000045</c:v>
                </c:pt>
                <c:pt idx="2370">
                  <c:v>11.85000000000045</c:v>
                </c:pt>
                <c:pt idx="2371">
                  <c:v>11.85500000000046</c:v>
                </c:pt>
                <c:pt idx="2372">
                  <c:v>11.86000000000045</c:v>
                </c:pt>
                <c:pt idx="2373">
                  <c:v>11.86500000000046</c:v>
                </c:pt>
                <c:pt idx="2374">
                  <c:v>11.87000000000046</c:v>
                </c:pt>
                <c:pt idx="2375">
                  <c:v>11.87500000000046</c:v>
                </c:pt>
                <c:pt idx="2376">
                  <c:v>11.88000000000046</c:v>
                </c:pt>
                <c:pt idx="2377">
                  <c:v>11.88500000000046</c:v>
                </c:pt>
                <c:pt idx="2378">
                  <c:v>11.89000000000046</c:v>
                </c:pt>
                <c:pt idx="2379">
                  <c:v>11.89500000000046</c:v>
                </c:pt>
                <c:pt idx="2380">
                  <c:v>11.90000000000046</c:v>
                </c:pt>
                <c:pt idx="2381">
                  <c:v>11.90500000000046</c:v>
                </c:pt>
                <c:pt idx="2382">
                  <c:v>11.91000000000046</c:v>
                </c:pt>
                <c:pt idx="2383">
                  <c:v>11.91500000000046</c:v>
                </c:pt>
                <c:pt idx="2384">
                  <c:v>11.92000000000046</c:v>
                </c:pt>
                <c:pt idx="2385">
                  <c:v>11.92500000000046</c:v>
                </c:pt>
                <c:pt idx="2386">
                  <c:v>11.93000000000047</c:v>
                </c:pt>
                <c:pt idx="2387">
                  <c:v>11.93500000000047</c:v>
                </c:pt>
                <c:pt idx="2388">
                  <c:v>11.94000000000047</c:v>
                </c:pt>
                <c:pt idx="2389">
                  <c:v>11.94500000000047</c:v>
                </c:pt>
                <c:pt idx="2390">
                  <c:v>11.95000000000047</c:v>
                </c:pt>
                <c:pt idx="2391">
                  <c:v>11.95500000000047</c:v>
                </c:pt>
                <c:pt idx="2392">
                  <c:v>11.96000000000047</c:v>
                </c:pt>
                <c:pt idx="2393">
                  <c:v>11.96500000000047</c:v>
                </c:pt>
                <c:pt idx="2394">
                  <c:v>11.97000000000047</c:v>
                </c:pt>
                <c:pt idx="2395">
                  <c:v>11.97500000000047</c:v>
                </c:pt>
                <c:pt idx="2396">
                  <c:v>11.98000000000047</c:v>
                </c:pt>
                <c:pt idx="2397">
                  <c:v>11.98500000000047</c:v>
                </c:pt>
                <c:pt idx="2398">
                  <c:v>11.99000000000047</c:v>
                </c:pt>
                <c:pt idx="2399">
                  <c:v>11.99500000000048</c:v>
                </c:pt>
                <c:pt idx="2400">
                  <c:v>12.00000000000047</c:v>
                </c:pt>
                <c:pt idx="2401">
                  <c:v>12.00500000000048</c:v>
                </c:pt>
                <c:pt idx="2402">
                  <c:v>12.01000000000048</c:v>
                </c:pt>
                <c:pt idx="2403">
                  <c:v>12.01500000000048</c:v>
                </c:pt>
                <c:pt idx="2404">
                  <c:v>12.02000000000048</c:v>
                </c:pt>
                <c:pt idx="2405">
                  <c:v>12.02500000000048</c:v>
                </c:pt>
                <c:pt idx="2406">
                  <c:v>12.03000000000048</c:v>
                </c:pt>
                <c:pt idx="2407">
                  <c:v>12.03500000000048</c:v>
                </c:pt>
                <c:pt idx="2408">
                  <c:v>12.04000000000048</c:v>
                </c:pt>
                <c:pt idx="2409">
                  <c:v>12.04500000000048</c:v>
                </c:pt>
                <c:pt idx="2410">
                  <c:v>12.05000000000048</c:v>
                </c:pt>
                <c:pt idx="2411">
                  <c:v>12.0550000000005</c:v>
                </c:pt>
                <c:pt idx="2412">
                  <c:v>12.0600000000005</c:v>
                </c:pt>
                <c:pt idx="2413">
                  <c:v>12.0650000000005</c:v>
                </c:pt>
                <c:pt idx="2414">
                  <c:v>12.0700000000005</c:v>
                </c:pt>
                <c:pt idx="2415">
                  <c:v>12.0750000000005</c:v>
                </c:pt>
                <c:pt idx="2416">
                  <c:v>12.0800000000005</c:v>
                </c:pt>
                <c:pt idx="2417">
                  <c:v>12.0850000000005</c:v>
                </c:pt>
                <c:pt idx="2418">
                  <c:v>12.0900000000005</c:v>
                </c:pt>
                <c:pt idx="2419">
                  <c:v>12.0950000000005</c:v>
                </c:pt>
                <c:pt idx="2420">
                  <c:v>12.10000000000049</c:v>
                </c:pt>
                <c:pt idx="2421">
                  <c:v>12.1050000000005</c:v>
                </c:pt>
                <c:pt idx="2422">
                  <c:v>12.11000000000049</c:v>
                </c:pt>
                <c:pt idx="2423">
                  <c:v>12.1150000000005</c:v>
                </c:pt>
                <c:pt idx="2424">
                  <c:v>12.12000000000049</c:v>
                </c:pt>
                <c:pt idx="2425">
                  <c:v>12.1250000000005</c:v>
                </c:pt>
                <c:pt idx="2426">
                  <c:v>12.13000000000049</c:v>
                </c:pt>
                <c:pt idx="2427">
                  <c:v>12.1350000000005</c:v>
                </c:pt>
                <c:pt idx="2428">
                  <c:v>12.1400000000005</c:v>
                </c:pt>
                <c:pt idx="2429">
                  <c:v>12.1450000000005</c:v>
                </c:pt>
                <c:pt idx="2430">
                  <c:v>12.1500000000005</c:v>
                </c:pt>
                <c:pt idx="2431">
                  <c:v>12.1550000000005</c:v>
                </c:pt>
                <c:pt idx="2432">
                  <c:v>12.1600000000005</c:v>
                </c:pt>
                <c:pt idx="2433">
                  <c:v>12.1650000000005</c:v>
                </c:pt>
                <c:pt idx="2434">
                  <c:v>12.1700000000005</c:v>
                </c:pt>
                <c:pt idx="2435">
                  <c:v>12.1750000000005</c:v>
                </c:pt>
                <c:pt idx="2436">
                  <c:v>12.1800000000005</c:v>
                </c:pt>
                <c:pt idx="2437">
                  <c:v>12.1850000000005</c:v>
                </c:pt>
                <c:pt idx="2438">
                  <c:v>12.1900000000005</c:v>
                </c:pt>
                <c:pt idx="2439">
                  <c:v>12.19500000000051</c:v>
                </c:pt>
                <c:pt idx="2440">
                  <c:v>12.20000000000051</c:v>
                </c:pt>
                <c:pt idx="2441">
                  <c:v>12.20500000000051</c:v>
                </c:pt>
                <c:pt idx="2442">
                  <c:v>12.21000000000051</c:v>
                </c:pt>
                <c:pt idx="2443">
                  <c:v>12.21500000000051</c:v>
                </c:pt>
                <c:pt idx="2444">
                  <c:v>12.22000000000051</c:v>
                </c:pt>
                <c:pt idx="2445">
                  <c:v>12.22500000000051</c:v>
                </c:pt>
                <c:pt idx="2446">
                  <c:v>12.23000000000051</c:v>
                </c:pt>
                <c:pt idx="2447">
                  <c:v>12.23500000000051</c:v>
                </c:pt>
                <c:pt idx="2448">
                  <c:v>12.24000000000051</c:v>
                </c:pt>
                <c:pt idx="2449">
                  <c:v>12.24500000000051</c:v>
                </c:pt>
                <c:pt idx="2450">
                  <c:v>12.25000000000052</c:v>
                </c:pt>
                <c:pt idx="2451">
                  <c:v>12.25500000000052</c:v>
                </c:pt>
                <c:pt idx="2452">
                  <c:v>12.26000000000052</c:v>
                </c:pt>
                <c:pt idx="2453">
                  <c:v>12.26500000000052</c:v>
                </c:pt>
                <c:pt idx="2454">
                  <c:v>12.27000000000052</c:v>
                </c:pt>
                <c:pt idx="2455">
                  <c:v>12.27500000000052</c:v>
                </c:pt>
                <c:pt idx="2456">
                  <c:v>12.28000000000052</c:v>
                </c:pt>
                <c:pt idx="2457">
                  <c:v>12.28500000000052</c:v>
                </c:pt>
                <c:pt idx="2458">
                  <c:v>12.29000000000052</c:v>
                </c:pt>
                <c:pt idx="2459">
                  <c:v>12.29500000000052</c:v>
                </c:pt>
                <c:pt idx="2460">
                  <c:v>12.30000000000052</c:v>
                </c:pt>
                <c:pt idx="2461">
                  <c:v>12.30500000000052</c:v>
                </c:pt>
                <c:pt idx="2462">
                  <c:v>12.31000000000052</c:v>
                </c:pt>
                <c:pt idx="2463">
                  <c:v>12.31500000000053</c:v>
                </c:pt>
                <c:pt idx="2464">
                  <c:v>12.32000000000052</c:v>
                </c:pt>
                <c:pt idx="2465">
                  <c:v>12.32500000000053</c:v>
                </c:pt>
                <c:pt idx="2466">
                  <c:v>12.33000000000053</c:v>
                </c:pt>
                <c:pt idx="2467">
                  <c:v>12.33500000000053</c:v>
                </c:pt>
                <c:pt idx="2468">
                  <c:v>12.34000000000053</c:v>
                </c:pt>
                <c:pt idx="2469">
                  <c:v>12.34500000000053</c:v>
                </c:pt>
                <c:pt idx="2470">
                  <c:v>12.35000000000053</c:v>
                </c:pt>
                <c:pt idx="2471">
                  <c:v>12.35500000000053</c:v>
                </c:pt>
                <c:pt idx="2472">
                  <c:v>12.36000000000053</c:v>
                </c:pt>
                <c:pt idx="2473">
                  <c:v>12.36500000000053</c:v>
                </c:pt>
                <c:pt idx="2474">
                  <c:v>12.37000000000053</c:v>
                </c:pt>
                <c:pt idx="2475">
                  <c:v>12.37500000000054</c:v>
                </c:pt>
                <c:pt idx="2476">
                  <c:v>12.38000000000054</c:v>
                </c:pt>
                <c:pt idx="2477">
                  <c:v>12.38500000000054</c:v>
                </c:pt>
                <c:pt idx="2478">
                  <c:v>12.39000000000054</c:v>
                </c:pt>
                <c:pt idx="2479">
                  <c:v>12.39500000000054</c:v>
                </c:pt>
                <c:pt idx="2480">
                  <c:v>12.40000000000054</c:v>
                </c:pt>
                <c:pt idx="2481">
                  <c:v>12.40500000000054</c:v>
                </c:pt>
                <c:pt idx="2482">
                  <c:v>12.41000000000054</c:v>
                </c:pt>
                <c:pt idx="2483">
                  <c:v>12.41500000000054</c:v>
                </c:pt>
                <c:pt idx="2484">
                  <c:v>12.42000000000054</c:v>
                </c:pt>
                <c:pt idx="2485">
                  <c:v>12.42500000000054</c:v>
                </c:pt>
                <c:pt idx="2486">
                  <c:v>12.43000000000054</c:v>
                </c:pt>
                <c:pt idx="2487">
                  <c:v>12.43500000000054</c:v>
                </c:pt>
                <c:pt idx="2488">
                  <c:v>12.44000000000054</c:v>
                </c:pt>
                <c:pt idx="2489">
                  <c:v>12.44500000000055</c:v>
                </c:pt>
                <c:pt idx="2490">
                  <c:v>12.45000000000055</c:v>
                </c:pt>
                <c:pt idx="2491">
                  <c:v>12.45500000000055</c:v>
                </c:pt>
                <c:pt idx="2492">
                  <c:v>12.46000000000055</c:v>
                </c:pt>
                <c:pt idx="2493">
                  <c:v>12.46500000000055</c:v>
                </c:pt>
                <c:pt idx="2494">
                  <c:v>12.47000000000055</c:v>
                </c:pt>
                <c:pt idx="2495">
                  <c:v>12.47500000000055</c:v>
                </c:pt>
                <c:pt idx="2496">
                  <c:v>12.48000000000055</c:v>
                </c:pt>
                <c:pt idx="2497">
                  <c:v>12.48500000000055</c:v>
                </c:pt>
                <c:pt idx="2498">
                  <c:v>12.49000000000055</c:v>
                </c:pt>
                <c:pt idx="2499">
                  <c:v>12.49500000000055</c:v>
                </c:pt>
                <c:pt idx="2500">
                  <c:v>12.50000000000055</c:v>
                </c:pt>
                <c:pt idx="2501">
                  <c:v>12.50500000000056</c:v>
                </c:pt>
                <c:pt idx="2502">
                  <c:v>12.51000000000055</c:v>
                </c:pt>
                <c:pt idx="2503">
                  <c:v>12.51500000000056</c:v>
                </c:pt>
                <c:pt idx="2504">
                  <c:v>12.52000000000056</c:v>
                </c:pt>
                <c:pt idx="2505">
                  <c:v>12.52500000000056</c:v>
                </c:pt>
                <c:pt idx="2506">
                  <c:v>12.53000000000056</c:v>
                </c:pt>
                <c:pt idx="2507">
                  <c:v>12.53500000000056</c:v>
                </c:pt>
                <c:pt idx="2508">
                  <c:v>12.54000000000056</c:v>
                </c:pt>
                <c:pt idx="2509">
                  <c:v>12.54500000000056</c:v>
                </c:pt>
                <c:pt idx="2510">
                  <c:v>12.55000000000056</c:v>
                </c:pt>
                <c:pt idx="2511">
                  <c:v>12.55500000000056</c:v>
                </c:pt>
                <c:pt idx="2512">
                  <c:v>12.56000000000056</c:v>
                </c:pt>
                <c:pt idx="2513">
                  <c:v>12.56500000000056</c:v>
                </c:pt>
                <c:pt idx="2514">
                  <c:v>12.57000000000057</c:v>
                </c:pt>
                <c:pt idx="2515">
                  <c:v>12.57500000000057</c:v>
                </c:pt>
                <c:pt idx="2516">
                  <c:v>12.58000000000057</c:v>
                </c:pt>
                <c:pt idx="2517">
                  <c:v>12.58500000000057</c:v>
                </c:pt>
                <c:pt idx="2518">
                  <c:v>12.59000000000057</c:v>
                </c:pt>
                <c:pt idx="2519">
                  <c:v>12.59500000000057</c:v>
                </c:pt>
                <c:pt idx="2520">
                  <c:v>12.60000000000057</c:v>
                </c:pt>
                <c:pt idx="2521">
                  <c:v>12.60500000000057</c:v>
                </c:pt>
                <c:pt idx="2522">
                  <c:v>12.61000000000057</c:v>
                </c:pt>
                <c:pt idx="2523">
                  <c:v>12.61500000000057</c:v>
                </c:pt>
                <c:pt idx="2524">
                  <c:v>12.62000000000057</c:v>
                </c:pt>
                <c:pt idx="2525">
                  <c:v>12.62500000000057</c:v>
                </c:pt>
                <c:pt idx="2526">
                  <c:v>12.63000000000057</c:v>
                </c:pt>
                <c:pt idx="2527">
                  <c:v>12.63500000000057</c:v>
                </c:pt>
                <c:pt idx="2528">
                  <c:v>12.64000000000057</c:v>
                </c:pt>
                <c:pt idx="2529">
                  <c:v>12.64500000000058</c:v>
                </c:pt>
                <c:pt idx="2530">
                  <c:v>12.65000000000058</c:v>
                </c:pt>
                <c:pt idx="2531">
                  <c:v>12.65500000000058</c:v>
                </c:pt>
                <c:pt idx="2532">
                  <c:v>12.66000000000058</c:v>
                </c:pt>
                <c:pt idx="2533">
                  <c:v>12.66500000000058</c:v>
                </c:pt>
                <c:pt idx="2534">
                  <c:v>12.67000000000058</c:v>
                </c:pt>
                <c:pt idx="2535">
                  <c:v>12.67500000000058</c:v>
                </c:pt>
                <c:pt idx="2536">
                  <c:v>12.68000000000058</c:v>
                </c:pt>
                <c:pt idx="2537">
                  <c:v>12.68500000000058</c:v>
                </c:pt>
                <c:pt idx="2538">
                  <c:v>12.69000000000058</c:v>
                </c:pt>
                <c:pt idx="2539">
                  <c:v>12.69500000000058</c:v>
                </c:pt>
                <c:pt idx="2540">
                  <c:v>12.70000000000058</c:v>
                </c:pt>
                <c:pt idx="2541">
                  <c:v>12.70500000000058</c:v>
                </c:pt>
                <c:pt idx="2542">
                  <c:v>12.71000000000059</c:v>
                </c:pt>
                <c:pt idx="2543">
                  <c:v>12.71500000000059</c:v>
                </c:pt>
                <c:pt idx="2544">
                  <c:v>12.72000000000059</c:v>
                </c:pt>
                <c:pt idx="2545">
                  <c:v>12.72500000000059</c:v>
                </c:pt>
                <c:pt idx="2546">
                  <c:v>12.73000000000059</c:v>
                </c:pt>
                <c:pt idx="2547">
                  <c:v>12.73500000000059</c:v>
                </c:pt>
                <c:pt idx="2548">
                  <c:v>12.74000000000059</c:v>
                </c:pt>
                <c:pt idx="2549">
                  <c:v>12.74500000000059</c:v>
                </c:pt>
                <c:pt idx="2550">
                  <c:v>12.75000000000059</c:v>
                </c:pt>
                <c:pt idx="2551">
                  <c:v>12.7550000000006</c:v>
                </c:pt>
                <c:pt idx="2552">
                  <c:v>12.76000000000059</c:v>
                </c:pt>
                <c:pt idx="2553">
                  <c:v>12.7650000000006</c:v>
                </c:pt>
                <c:pt idx="2554">
                  <c:v>12.77000000000059</c:v>
                </c:pt>
                <c:pt idx="2555">
                  <c:v>12.7750000000006</c:v>
                </c:pt>
                <c:pt idx="2556">
                  <c:v>12.7800000000006</c:v>
                </c:pt>
                <c:pt idx="2557">
                  <c:v>12.7850000000006</c:v>
                </c:pt>
                <c:pt idx="2558">
                  <c:v>12.7900000000006</c:v>
                </c:pt>
                <c:pt idx="2559">
                  <c:v>12.7950000000006</c:v>
                </c:pt>
                <c:pt idx="2560">
                  <c:v>12.8000000000006</c:v>
                </c:pt>
                <c:pt idx="2561">
                  <c:v>12.8050000000006</c:v>
                </c:pt>
                <c:pt idx="2562">
                  <c:v>12.8100000000006</c:v>
                </c:pt>
                <c:pt idx="2563">
                  <c:v>12.81500000000061</c:v>
                </c:pt>
                <c:pt idx="2564">
                  <c:v>12.8200000000006</c:v>
                </c:pt>
                <c:pt idx="2565">
                  <c:v>12.82500000000061</c:v>
                </c:pt>
                <c:pt idx="2566">
                  <c:v>12.83000000000061</c:v>
                </c:pt>
                <c:pt idx="2567">
                  <c:v>12.83500000000061</c:v>
                </c:pt>
                <c:pt idx="2568">
                  <c:v>12.84000000000061</c:v>
                </c:pt>
                <c:pt idx="2569">
                  <c:v>12.84500000000061</c:v>
                </c:pt>
                <c:pt idx="2570">
                  <c:v>12.85000000000061</c:v>
                </c:pt>
                <c:pt idx="2571">
                  <c:v>12.85500000000061</c:v>
                </c:pt>
                <c:pt idx="2572">
                  <c:v>12.86000000000061</c:v>
                </c:pt>
                <c:pt idx="2573">
                  <c:v>12.86500000000061</c:v>
                </c:pt>
                <c:pt idx="2574">
                  <c:v>12.87000000000061</c:v>
                </c:pt>
                <c:pt idx="2575">
                  <c:v>12.87500000000062</c:v>
                </c:pt>
                <c:pt idx="2576">
                  <c:v>12.88000000000062</c:v>
                </c:pt>
                <c:pt idx="2577">
                  <c:v>12.88500000000062</c:v>
                </c:pt>
                <c:pt idx="2578">
                  <c:v>12.89000000000062</c:v>
                </c:pt>
                <c:pt idx="2579">
                  <c:v>12.89500000000062</c:v>
                </c:pt>
                <c:pt idx="2580">
                  <c:v>12.90000000000062</c:v>
                </c:pt>
                <c:pt idx="2581">
                  <c:v>12.90500000000062</c:v>
                </c:pt>
                <c:pt idx="2582">
                  <c:v>12.91000000000062</c:v>
                </c:pt>
                <c:pt idx="2583">
                  <c:v>12.91500000000062</c:v>
                </c:pt>
                <c:pt idx="2584">
                  <c:v>12.92000000000062</c:v>
                </c:pt>
                <c:pt idx="2585">
                  <c:v>12.92500000000062</c:v>
                </c:pt>
                <c:pt idx="2586">
                  <c:v>12.93000000000062</c:v>
                </c:pt>
                <c:pt idx="2587">
                  <c:v>12.93500000000062</c:v>
                </c:pt>
                <c:pt idx="2588">
                  <c:v>12.94000000000062</c:v>
                </c:pt>
                <c:pt idx="2589">
                  <c:v>12.94500000000062</c:v>
                </c:pt>
                <c:pt idx="2590">
                  <c:v>12.95000000000063</c:v>
                </c:pt>
                <c:pt idx="2591">
                  <c:v>12.95500000000063</c:v>
                </c:pt>
                <c:pt idx="2592">
                  <c:v>12.96000000000063</c:v>
                </c:pt>
                <c:pt idx="2593">
                  <c:v>12.96500000000063</c:v>
                </c:pt>
                <c:pt idx="2594">
                  <c:v>12.97000000000063</c:v>
                </c:pt>
                <c:pt idx="2595">
                  <c:v>12.97500000000063</c:v>
                </c:pt>
                <c:pt idx="2596">
                  <c:v>12.98000000000063</c:v>
                </c:pt>
                <c:pt idx="2597">
                  <c:v>12.98500000000063</c:v>
                </c:pt>
                <c:pt idx="2598">
                  <c:v>12.99000000000063</c:v>
                </c:pt>
                <c:pt idx="2599">
                  <c:v>12.99500000000063</c:v>
                </c:pt>
                <c:pt idx="2600">
                  <c:v>13.00000000000063</c:v>
                </c:pt>
                <c:pt idx="2601">
                  <c:v>13.00500000000063</c:v>
                </c:pt>
                <c:pt idx="2602">
                  <c:v>13.01000000000063</c:v>
                </c:pt>
                <c:pt idx="2603">
                  <c:v>13.01500000000064</c:v>
                </c:pt>
                <c:pt idx="2604">
                  <c:v>13.02000000000064</c:v>
                </c:pt>
                <c:pt idx="2605">
                  <c:v>13.02500000000064</c:v>
                </c:pt>
                <c:pt idx="2606">
                  <c:v>13.03000000000064</c:v>
                </c:pt>
                <c:pt idx="2607">
                  <c:v>13.03500000000064</c:v>
                </c:pt>
                <c:pt idx="2608">
                  <c:v>13.04000000000064</c:v>
                </c:pt>
                <c:pt idx="2609">
                  <c:v>13.04500000000064</c:v>
                </c:pt>
                <c:pt idx="2610">
                  <c:v>13.05000000000064</c:v>
                </c:pt>
                <c:pt idx="2611">
                  <c:v>13.05500000000064</c:v>
                </c:pt>
                <c:pt idx="2612">
                  <c:v>13.06000000000064</c:v>
                </c:pt>
                <c:pt idx="2613">
                  <c:v>13.06500000000065</c:v>
                </c:pt>
                <c:pt idx="2614">
                  <c:v>13.07000000000065</c:v>
                </c:pt>
                <c:pt idx="2615">
                  <c:v>13.07500000000065</c:v>
                </c:pt>
                <c:pt idx="2616">
                  <c:v>13.08000000000065</c:v>
                </c:pt>
                <c:pt idx="2617">
                  <c:v>13.08500000000065</c:v>
                </c:pt>
                <c:pt idx="2618">
                  <c:v>13.09000000000065</c:v>
                </c:pt>
                <c:pt idx="2619">
                  <c:v>13.09500000000065</c:v>
                </c:pt>
                <c:pt idx="2620">
                  <c:v>13.10000000000065</c:v>
                </c:pt>
                <c:pt idx="2621">
                  <c:v>13.10500000000065</c:v>
                </c:pt>
                <c:pt idx="2622">
                  <c:v>13.11000000000065</c:v>
                </c:pt>
                <c:pt idx="2623">
                  <c:v>13.11500000000065</c:v>
                </c:pt>
                <c:pt idx="2624">
                  <c:v>13.12000000000065</c:v>
                </c:pt>
                <c:pt idx="2625">
                  <c:v>13.12500000000065</c:v>
                </c:pt>
                <c:pt idx="2626">
                  <c:v>13.13000000000065</c:v>
                </c:pt>
                <c:pt idx="2627">
                  <c:v>13.13500000000065</c:v>
                </c:pt>
                <c:pt idx="2628">
                  <c:v>13.14000000000065</c:v>
                </c:pt>
                <c:pt idx="2629">
                  <c:v>13.14500000000066</c:v>
                </c:pt>
                <c:pt idx="2630">
                  <c:v>13.15000000000066</c:v>
                </c:pt>
                <c:pt idx="2631">
                  <c:v>13.15500000000066</c:v>
                </c:pt>
                <c:pt idx="2632">
                  <c:v>13.16000000000066</c:v>
                </c:pt>
                <c:pt idx="2633">
                  <c:v>13.16500000000066</c:v>
                </c:pt>
                <c:pt idx="2634">
                  <c:v>13.17000000000066</c:v>
                </c:pt>
                <c:pt idx="2635">
                  <c:v>13.17500000000066</c:v>
                </c:pt>
                <c:pt idx="2636">
                  <c:v>13.18000000000066</c:v>
                </c:pt>
                <c:pt idx="2637">
                  <c:v>13.18500000000066</c:v>
                </c:pt>
                <c:pt idx="2638">
                  <c:v>13.19000000000066</c:v>
                </c:pt>
                <c:pt idx="2639">
                  <c:v>13.19500000000066</c:v>
                </c:pt>
                <c:pt idx="2640">
                  <c:v>13.20000000000066</c:v>
                </c:pt>
                <c:pt idx="2641">
                  <c:v>13.20500000000066</c:v>
                </c:pt>
                <c:pt idx="2642">
                  <c:v>13.21000000000067</c:v>
                </c:pt>
                <c:pt idx="2643">
                  <c:v>13.21500000000067</c:v>
                </c:pt>
                <c:pt idx="2644">
                  <c:v>13.22000000000067</c:v>
                </c:pt>
                <c:pt idx="2645">
                  <c:v>13.22500000000067</c:v>
                </c:pt>
                <c:pt idx="2646">
                  <c:v>13.23000000000067</c:v>
                </c:pt>
                <c:pt idx="2647">
                  <c:v>13.23500000000067</c:v>
                </c:pt>
                <c:pt idx="2648">
                  <c:v>13.24000000000067</c:v>
                </c:pt>
                <c:pt idx="2649">
                  <c:v>13.24500000000067</c:v>
                </c:pt>
                <c:pt idx="2650">
                  <c:v>13.25000000000067</c:v>
                </c:pt>
                <c:pt idx="2651">
                  <c:v>13.25500000000067</c:v>
                </c:pt>
                <c:pt idx="2652">
                  <c:v>13.26000000000067</c:v>
                </c:pt>
                <c:pt idx="2653">
                  <c:v>13.26500000000067</c:v>
                </c:pt>
                <c:pt idx="2654">
                  <c:v>13.27000000000067</c:v>
                </c:pt>
                <c:pt idx="2655">
                  <c:v>13.27500000000068</c:v>
                </c:pt>
                <c:pt idx="2656">
                  <c:v>13.28000000000067</c:v>
                </c:pt>
                <c:pt idx="2657">
                  <c:v>13.28500000000068</c:v>
                </c:pt>
                <c:pt idx="2658">
                  <c:v>13.29000000000068</c:v>
                </c:pt>
                <c:pt idx="2659">
                  <c:v>13.29500000000068</c:v>
                </c:pt>
                <c:pt idx="2660">
                  <c:v>13.30000000000068</c:v>
                </c:pt>
                <c:pt idx="2661">
                  <c:v>13.30500000000068</c:v>
                </c:pt>
                <c:pt idx="2662">
                  <c:v>13.31000000000068</c:v>
                </c:pt>
                <c:pt idx="2663">
                  <c:v>13.31500000000068</c:v>
                </c:pt>
                <c:pt idx="2664">
                  <c:v>13.32000000000068</c:v>
                </c:pt>
                <c:pt idx="2665">
                  <c:v>13.32500000000068</c:v>
                </c:pt>
                <c:pt idx="2666">
                  <c:v>13.33000000000068</c:v>
                </c:pt>
                <c:pt idx="2667">
                  <c:v>13.3350000000007</c:v>
                </c:pt>
                <c:pt idx="2668">
                  <c:v>13.3400000000007</c:v>
                </c:pt>
                <c:pt idx="2669">
                  <c:v>13.3450000000007</c:v>
                </c:pt>
                <c:pt idx="2670">
                  <c:v>13.3500000000007</c:v>
                </c:pt>
                <c:pt idx="2671">
                  <c:v>13.3550000000007</c:v>
                </c:pt>
                <c:pt idx="2672">
                  <c:v>13.3600000000007</c:v>
                </c:pt>
                <c:pt idx="2673">
                  <c:v>13.3650000000007</c:v>
                </c:pt>
                <c:pt idx="2674">
                  <c:v>13.3700000000007</c:v>
                </c:pt>
                <c:pt idx="2675">
                  <c:v>13.3750000000007</c:v>
                </c:pt>
                <c:pt idx="2676">
                  <c:v>13.3800000000007</c:v>
                </c:pt>
                <c:pt idx="2677">
                  <c:v>13.3850000000007</c:v>
                </c:pt>
                <c:pt idx="2678">
                  <c:v>13.3900000000007</c:v>
                </c:pt>
                <c:pt idx="2679">
                  <c:v>13.3950000000007</c:v>
                </c:pt>
                <c:pt idx="2680">
                  <c:v>13.4000000000007</c:v>
                </c:pt>
                <c:pt idx="2681">
                  <c:v>13.4050000000007</c:v>
                </c:pt>
                <c:pt idx="2682">
                  <c:v>13.4100000000007</c:v>
                </c:pt>
                <c:pt idx="2683">
                  <c:v>13.4150000000007</c:v>
                </c:pt>
                <c:pt idx="2684">
                  <c:v>13.4200000000007</c:v>
                </c:pt>
                <c:pt idx="2685">
                  <c:v>13.4250000000007</c:v>
                </c:pt>
                <c:pt idx="2686">
                  <c:v>13.4300000000007</c:v>
                </c:pt>
                <c:pt idx="2687">
                  <c:v>13.4350000000007</c:v>
                </c:pt>
                <c:pt idx="2688">
                  <c:v>13.4400000000007</c:v>
                </c:pt>
                <c:pt idx="2689">
                  <c:v>13.4450000000007</c:v>
                </c:pt>
                <c:pt idx="2690">
                  <c:v>13.4500000000007</c:v>
                </c:pt>
                <c:pt idx="2691">
                  <c:v>13.45500000000071</c:v>
                </c:pt>
                <c:pt idx="2692">
                  <c:v>13.4600000000007</c:v>
                </c:pt>
                <c:pt idx="2693">
                  <c:v>13.46500000000071</c:v>
                </c:pt>
                <c:pt idx="2694">
                  <c:v>13.47000000000071</c:v>
                </c:pt>
                <c:pt idx="2695">
                  <c:v>13.47500000000071</c:v>
                </c:pt>
                <c:pt idx="2696">
                  <c:v>13.48000000000071</c:v>
                </c:pt>
                <c:pt idx="2697">
                  <c:v>13.48500000000071</c:v>
                </c:pt>
                <c:pt idx="2698">
                  <c:v>13.49000000000071</c:v>
                </c:pt>
                <c:pt idx="2699">
                  <c:v>13.49500000000071</c:v>
                </c:pt>
                <c:pt idx="2700">
                  <c:v>13.50000000000071</c:v>
                </c:pt>
                <c:pt idx="2701">
                  <c:v>13.50500000000071</c:v>
                </c:pt>
                <c:pt idx="2702">
                  <c:v>13.51000000000071</c:v>
                </c:pt>
                <c:pt idx="2703">
                  <c:v>13.51500000000071</c:v>
                </c:pt>
                <c:pt idx="2704">
                  <c:v>13.52000000000071</c:v>
                </c:pt>
                <c:pt idx="2705">
                  <c:v>13.52500000000071</c:v>
                </c:pt>
                <c:pt idx="2706">
                  <c:v>13.53000000000072</c:v>
                </c:pt>
                <c:pt idx="2707">
                  <c:v>13.53500000000072</c:v>
                </c:pt>
                <c:pt idx="2708">
                  <c:v>13.54000000000072</c:v>
                </c:pt>
                <c:pt idx="2709">
                  <c:v>13.54500000000072</c:v>
                </c:pt>
                <c:pt idx="2710">
                  <c:v>13.55000000000072</c:v>
                </c:pt>
                <c:pt idx="2711">
                  <c:v>13.55500000000072</c:v>
                </c:pt>
                <c:pt idx="2712">
                  <c:v>13.56000000000072</c:v>
                </c:pt>
                <c:pt idx="2713">
                  <c:v>13.56500000000072</c:v>
                </c:pt>
                <c:pt idx="2714">
                  <c:v>13.57000000000072</c:v>
                </c:pt>
                <c:pt idx="2715">
                  <c:v>13.57500000000072</c:v>
                </c:pt>
                <c:pt idx="2716">
                  <c:v>13.58000000000072</c:v>
                </c:pt>
                <c:pt idx="2717">
                  <c:v>13.58500000000072</c:v>
                </c:pt>
                <c:pt idx="2718">
                  <c:v>13.59000000000072</c:v>
                </c:pt>
                <c:pt idx="2719">
                  <c:v>13.59500000000073</c:v>
                </c:pt>
                <c:pt idx="2720">
                  <c:v>13.60000000000072</c:v>
                </c:pt>
                <c:pt idx="2721">
                  <c:v>13.60500000000073</c:v>
                </c:pt>
                <c:pt idx="2722">
                  <c:v>13.61000000000073</c:v>
                </c:pt>
                <c:pt idx="2723">
                  <c:v>13.61500000000073</c:v>
                </c:pt>
                <c:pt idx="2724">
                  <c:v>13.62000000000073</c:v>
                </c:pt>
                <c:pt idx="2725">
                  <c:v>13.62500000000073</c:v>
                </c:pt>
                <c:pt idx="2726">
                  <c:v>13.63000000000073</c:v>
                </c:pt>
                <c:pt idx="2727">
                  <c:v>13.63500000000073</c:v>
                </c:pt>
                <c:pt idx="2728">
                  <c:v>13.64000000000073</c:v>
                </c:pt>
                <c:pt idx="2729">
                  <c:v>13.64500000000073</c:v>
                </c:pt>
                <c:pt idx="2730">
                  <c:v>13.65000000000073</c:v>
                </c:pt>
                <c:pt idx="2731">
                  <c:v>13.65500000000074</c:v>
                </c:pt>
                <c:pt idx="2732">
                  <c:v>13.66000000000074</c:v>
                </c:pt>
                <c:pt idx="2733">
                  <c:v>13.66500000000074</c:v>
                </c:pt>
                <c:pt idx="2734">
                  <c:v>13.67000000000074</c:v>
                </c:pt>
                <c:pt idx="2735">
                  <c:v>13.67500000000074</c:v>
                </c:pt>
                <c:pt idx="2736">
                  <c:v>13.68000000000074</c:v>
                </c:pt>
                <c:pt idx="2737">
                  <c:v>13.68500000000074</c:v>
                </c:pt>
                <c:pt idx="2738">
                  <c:v>13.69000000000074</c:v>
                </c:pt>
                <c:pt idx="2739">
                  <c:v>13.69500000000074</c:v>
                </c:pt>
                <c:pt idx="2740">
                  <c:v>13.70000000000074</c:v>
                </c:pt>
                <c:pt idx="2741">
                  <c:v>13.70500000000074</c:v>
                </c:pt>
                <c:pt idx="2742">
                  <c:v>13.71000000000074</c:v>
                </c:pt>
                <c:pt idx="2743">
                  <c:v>13.71500000000074</c:v>
                </c:pt>
                <c:pt idx="2744">
                  <c:v>13.72000000000074</c:v>
                </c:pt>
                <c:pt idx="2745">
                  <c:v>13.72500000000075</c:v>
                </c:pt>
                <c:pt idx="2746">
                  <c:v>13.73000000000074</c:v>
                </c:pt>
                <c:pt idx="2747">
                  <c:v>13.73500000000075</c:v>
                </c:pt>
                <c:pt idx="2748">
                  <c:v>13.74000000000075</c:v>
                </c:pt>
                <c:pt idx="2749">
                  <c:v>13.74500000000075</c:v>
                </c:pt>
                <c:pt idx="2750">
                  <c:v>13.75000000000075</c:v>
                </c:pt>
                <c:pt idx="2751">
                  <c:v>13.75500000000075</c:v>
                </c:pt>
                <c:pt idx="2752">
                  <c:v>13.76000000000075</c:v>
                </c:pt>
                <c:pt idx="2753">
                  <c:v>13.76500000000075</c:v>
                </c:pt>
                <c:pt idx="2754">
                  <c:v>13.77000000000075</c:v>
                </c:pt>
                <c:pt idx="2755">
                  <c:v>13.77500000000075</c:v>
                </c:pt>
                <c:pt idx="2756">
                  <c:v>13.78000000000075</c:v>
                </c:pt>
                <c:pt idx="2757">
                  <c:v>13.78500000000076</c:v>
                </c:pt>
                <c:pt idx="2758">
                  <c:v>13.79000000000075</c:v>
                </c:pt>
                <c:pt idx="2759">
                  <c:v>13.79500000000076</c:v>
                </c:pt>
                <c:pt idx="2760">
                  <c:v>13.80000000000076</c:v>
                </c:pt>
                <c:pt idx="2761">
                  <c:v>13.80500000000076</c:v>
                </c:pt>
                <c:pt idx="2762">
                  <c:v>13.81000000000076</c:v>
                </c:pt>
                <c:pt idx="2763">
                  <c:v>13.81500000000076</c:v>
                </c:pt>
                <c:pt idx="2764">
                  <c:v>13.82000000000076</c:v>
                </c:pt>
                <c:pt idx="2765">
                  <c:v>13.82500000000076</c:v>
                </c:pt>
                <c:pt idx="2766">
                  <c:v>13.83000000000076</c:v>
                </c:pt>
                <c:pt idx="2767">
                  <c:v>13.83500000000076</c:v>
                </c:pt>
                <c:pt idx="2768">
                  <c:v>13.84000000000076</c:v>
                </c:pt>
                <c:pt idx="2769">
                  <c:v>13.84500000000076</c:v>
                </c:pt>
                <c:pt idx="2770">
                  <c:v>13.85000000000077</c:v>
                </c:pt>
                <c:pt idx="2771">
                  <c:v>13.85500000000077</c:v>
                </c:pt>
                <c:pt idx="2772">
                  <c:v>13.86000000000077</c:v>
                </c:pt>
                <c:pt idx="2773">
                  <c:v>13.86500000000077</c:v>
                </c:pt>
                <c:pt idx="2774">
                  <c:v>13.87000000000077</c:v>
                </c:pt>
                <c:pt idx="2775">
                  <c:v>13.87500000000077</c:v>
                </c:pt>
                <c:pt idx="2776">
                  <c:v>13.88000000000077</c:v>
                </c:pt>
                <c:pt idx="2777">
                  <c:v>13.88500000000077</c:v>
                </c:pt>
                <c:pt idx="2778">
                  <c:v>13.89000000000077</c:v>
                </c:pt>
                <c:pt idx="2779">
                  <c:v>13.89500000000077</c:v>
                </c:pt>
                <c:pt idx="2780">
                  <c:v>13.90000000000077</c:v>
                </c:pt>
                <c:pt idx="2781">
                  <c:v>13.90500000000077</c:v>
                </c:pt>
                <c:pt idx="2782">
                  <c:v>13.91000000000077</c:v>
                </c:pt>
                <c:pt idx="2783">
                  <c:v>13.91500000000078</c:v>
                </c:pt>
                <c:pt idx="2784">
                  <c:v>13.92000000000077</c:v>
                </c:pt>
                <c:pt idx="2785">
                  <c:v>13.92500000000078</c:v>
                </c:pt>
                <c:pt idx="2786">
                  <c:v>13.93000000000078</c:v>
                </c:pt>
                <c:pt idx="2787">
                  <c:v>13.93500000000078</c:v>
                </c:pt>
                <c:pt idx="2788">
                  <c:v>13.94000000000078</c:v>
                </c:pt>
                <c:pt idx="2789">
                  <c:v>13.94500000000078</c:v>
                </c:pt>
                <c:pt idx="2790">
                  <c:v>13.95000000000078</c:v>
                </c:pt>
                <c:pt idx="2791">
                  <c:v>13.95500000000078</c:v>
                </c:pt>
                <c:pt idx="2792">
                  <c:v>13.96000000000078</c:v>
                </c:pt>
                <c:pt idx="2793">
                  <c:v>13.96500000000078</c:v>
                </c:pt>
                <c:pt idx="2794">
                  <c:v>13.97000000000078</c:v>
                </c:pt>
                <c:pt idx="2795">
                  <c:v>13.9750000000008</c:v>
                </c:pt>
                <c:pt idx="2796">
                  <c:v>13.9800000000008</c:v>
                </c:pt>
                <c:pt idx="2797">
                  <c:v>13.9850000000008</c:v>
                </c:pt>
                <c:pt idx="2798">
                  <c:v>13.9900000000008</c:v>
                </c:pt>
                <c:pt idx="2799">
                  <c:v>13.9950000000008</c:v>
                </c:pt>
                <c:pt idx="2800">
                  <c:v>14.0000000000008</c:v>
                </c:pt>
                <c:pt idx="2801">
                  <c:v>14.0050000000008</c:v>
                </c:pt>
                <c:pt idx="2802">
                  <c:v>14.0100000000008</c:v>
                </c:pt>
                <c:pt idx="2803">
                  <c:v>14.0150000000008</c:v>
                </c:pt>
                <c:pt idx="2804">
                  <c:v>14.0200000000008</c:v>
                </c:pt>
                <c:pt idx="2805">
                  <c:v>14.0250000000008</c:v>
                </c:pt>
                <c:pt idx="2806">
                  <c:v>14.03000000000079</c:v>
                </c:pt>
                <c:pt idx="2807">
                  <c:v>14.0350000000008</c:v>
                </c:pt>
                <c:pt idx="2808">
                  <c:v>14.04000000000079</c:v>
                </c:pt>
                <c:pt idx="2809">
                  <c:v>14.0450000000008</c:v>
                </c:pt>
                <c:pt idx="2810">
                  <c:v>14.0500000000008</c:v>
                </c:pt>
                <c:pt idx="2811">
                  <c:v>14.0550000000008</c:v>
                </c:pt>
                <c:pt idx="2812">
                  <c:v>14.0600000000008</c:v>
                </c:pt>
                <c:pt idx="2813">
                  <c:v>14.0650000000008</c:v>
                </c:pt>
                <c:pt idx="2814">
                  <c:v>14.0700000000008</c:v>
                </c:pt>
                <c:pt idx="2815">
                  <c:v>14.0750000000008</c:v>
                </c:pt>
                <c:pt idx="2816">
                  <c:v>14.0800000000008</c:v>
                </c:pt>
                <c:pt idx="2817">
                  <c:v>14.0850000000008</c:v>
                </c:pt>
                <c:pt idx="2818">
                  <c:v>14.0900000000008</c:v>
                </c:pt>
                <c:pt idx="2819">
                  <c:v>14.0950000000008</c:v>
                </c:pt>
                <c:pt idx="2820">
                  <c:v>14.1000000000008</c:v>
                </c:pt>
                <c:pt idx="2821">
                  <c:v>14.10500000000081</c:v>
                </c:pt>
                <c:pt idx="2822">
                  <c:v>14.1100000000008</c:v>
                </c:pt>
                <c:pt idx="2823">
                  <c:v>14.11500000000081</c:v>
                </c:pt>
                <c:pt idx="2824">
                  <c:v>14.12000000000081</c:v>
                </c:pt>
                <c:pt idx="2825">
                  <c:v>14.12500000000081</c:v>
                </c:pt>
                <c:pt idx="2826">
                  <c:v>14.13000000000081</c:v>
                </c:pt>
                <c:pt idx="2827">
                  <c:v>14.13500000000081</c:v>
                </c:pt>
                <c:pt idx="2828">
                  <c:v>14.14000000000081</c:v>
                </c:pt>
                <c:pt idx="2829">
                  <c:v>14.14500000000081</c:v>
                </c:pt>
                <c:pt idx="2830">
                  <c:v>14.15000000000081</c:v>
                </c:pt>
                <c:pt idx="2831">
                  <c:v>14.15500000000081</c:v>
                </c:pt>
                <c:pt idx="2832">
                  <c:v>14.16000000000081</c:v>
                </c:pt>
                <c:pt idx="2833">
                  <c:v>14.16500000000081</c:v>
                </c:pt>
                <c:pt idx="2834">
                  <c:v>14.17000000000082</c:v>
                </c:pt>
                <c:pt idx="2835">
                  <c:v>14.17500000000082</c:v>
                </c:pt>
                <c:pt idx="2836">
                  <c:v>14.18000000000082</c:v>
                </c:pt>
                <c:pt idx="2837">
                  <c:v>14.18500000000082</c:v>
                </c:pt>
                <c:pt idx="2838">
                  <c:v>14.19000000000082</c:v>
                </c:pt>
                <c:pt idx="2839">
                  <c:v>14.19500000000082</c:v>
                </c:pt>
                <c:pt idx="2840">
                  <c:v>14.20000000000082</c:v>
                </c:pt>
                <c:pt idx="2841">
                  <c:v>14.20500000000082</c:v>
                </c:pt>
                <c:pt idx="2842">
                  <c:v>14.21000000000082</c:v>
                </c:pt>
                <c:pt idx="2843">
                  <c:v>14.21500000000082</c:v>
                </c:pt>
                <c:pt idx="2844">
                  <c:v>14.22000000000082</c:v>
                </c:pt>
                <c:pt idx="2845">
                  <c:v>14.22500000000082</c:v>
                </c:pt>
                <c:pt idx="2846">
                  <c:v>14.23000000000082</c:v>
                </c:pt>
                <c:pt idx="2847">
                  <c:v>14.23500000000082</c:v>
                </c:pt>
                <c:pt idx="2848">
                  <c:v>14.24000000000082</c:v>
                </c:pt>
                <c:pt idx="2849">
                  <c:v>14.24500000000083</c:v>
                </c:pt>
                <c:pt idx="2850">
                  <c:v>14.25000000000083</c:v>
                </c:pt>
                <c:pt idx="2851">
                  <c:v>14.25500000000083</c:v>
                </c:pt>
                <c:pt idx="2852">
                  <c:v>14.26000000000083</c:v>
                </c:pt>
                <c:pt idx="2853">
                  <c:v>14.26500000000083</c:v>
                </c:pt>
                <c:pt idx="2854">
                  <c:v>14.27000000000083</c:v>
                </c:pt>
                <c:pt idx="2855">
                  <c:v>14.27500000000083</c:v>
                </c:pt>
                <c:pt idx="2856">
                  <c:v>14.28000000000083</c:v>
                </c:pt>
                <c:pt idx="2857">
                  <c:v>14.28500000000083</c:v>
                </c:pt>
                <c:pt idx="2858">
                  <c:v>14.29000000000083</c:v>
                </c:pt>
                <c:pt idx="2859">
                  <c:v>14.29500000000083</c:v>
                </c:pt>
                <c:pt idx="2860">
                  <c:v>14.30000000000084</c:v>
                </c:pt>
                <c:pt idx="2861">
                  <c:v>14.30500000000084</c:v>
                </c:pt>
                <c:pt idx="2862">
                  <c:v>14.31000000000084</c:v>
                </c:pt>
                <c:pt idx="2863">
                  <c:v>14.31500000000084</c:v>
                </c:pt>
                <c:pt idx="2864">
                  <c:v>14.32000000000084</c:v>
                </c:pt>
                <c:pt idx="2865">
                  <c:v>14.32500000000084</c:v>
                </c:pt>
                <c:pt idx="2866">
                  <c:v>14.33000000000084</c:v>
                </c:pt>
                <c:pt idx="2867">
                  <c:v>14.33500000000084</c:v>
                </c:pt>
                <c:pt idx="2868">
                  <c:v>14.34000000000084</c:v>
                </c:pt>
                <c:pt idx="2869">
                  <c:v>14.34500000000084</c:v>
                </c:pt>
                <c:pt idx="2870">
                  <c:v>14.35000000000085</c:v>
                </c:pt>
                <c:pt idx="2871">
                  <c:v>14.35500000000085</c:v>
                </c:pt>
                <c:pt idx="2872">
                  <c:v>14.36000000000085</c:v>
                </c:pt>
                <c:pt idx="2873">
                  <c:v>14.36500000000085</c:v>
                </c:pt>
                <c:pt idx="2874">
                  <c:v>14.37000000000085</c:v>
                </c:pt>
                <c:pt idx="2875">
                  <c:v>14.37500000000085</c:v>
                </c:pt>
                <c:pt idx="2876">
                  <c:v>14.38000000000085</c:v>
                </c:pt>
                <c:pt idx="2877">
                  <c:v>14.38500000000085</c:v>
                </c:pt>
                <c:pt idx="2878">
                  <c:v>14.39000000000085</c:v>
                </c:pt>
                <c:pt idx="2879">
                  <c:v>14.39500000000085</c:v>
                </c:pt>
                <c:pt idx="2880">
                  <c:v>14.40000000000085</c:v>
                </c:pt>
                <c:pt idx="2881">
                  <c:v>14.40500000000085</c:v>
                </c:pt>
                <c:pt idx="2882">
                  <c:v>14.41000000000085</c:v>
                </c:pt>
                <c:pt idx="2883">
                  <c:v>14.41500000000085</c:v>
                </c:pt>
                <c:pt idx="2884">
                  <c:v>14.42000000000085</c:v>
                </c:pt>
                <c:pt idx="2885">
                  <c:v>14.42500000000086</c:v>
                </c:pt>
                <c:pt idx="2886">
                  <c:v>14.43000000000085</c:v>
                </c:pt>
                <c:pt idx="2887">
                  <c:v>14.43500000000086</c:v>
                </c:pt>
                <c:pt idx="2888">
                  <c:v>14.44000000000086</c:v>
                </c:pt>
                <c:pt idx="2889">
                  <c:v>14.44500000000086</c:v>
                </c:pt>
                <c:pt idx="2890">
                  <c:v>14.45000000000086</c:v>
                </c:pt>
                <c:pt idx="2891">
                  <c:v>14.45500000000086</c:v>
                </c:pt>
                <c:pt idx="2892">
                  <c:v>14.46000000000086</c:v>
                </c:pt>
                <c:pt idx="2893">
                  <c:v>14.46500000000086</c:v>
                </c:pt>
                <c:pt idx="2894">
                  <c:v>14.47000000000086</c:v>
                </c:pt>
                <c:pt idx="2895">
                  <c:v>14.47500000000086</c:v>
                </c:pt>
                <c:pt idx="2896">
                  <c:v>14.48000000000086</c:v>
                </c:pt>
                <c:pt idx="2897">
                  <c:v>14.48500000000087</c:v>
                </c:pt>
                <c:pt idx="2898">
                  <c:v>14.49000000000087</c:v>
                </c:pt>
                <c:pt idx="2899">
                  <c:v>14.49500000000087</c:v>
                </c:pt>
                <c:pt idx="2900">
                  <c:v>14.50000000000087</c:v>
                </c:pt>
                <c:pt idx="2901">
                  <c:v>14.50500000000087</c:v>
                </c:pt>
                <c:pt idx="2902">
                  <c:v>14.51000000000087</c:v>
                </c:pt>
                <c:pt idx="2903">
                  <c:v>14.51500000000087</c:v>
                </c:pt>
                <c:pt idx="2904">
                  <c:v>14.52000000000087</c:v>
                </c:pt>
                <c:pt idx="2905">
                  <c:v>14.52500000000087</c:v>
                </c:pt>
                <c:pt idx="2906">
                  <c:v>14.53000000000087</c:v>
                </c:pt>
                <c:pt idx="2907">
                  <c:v>14.53500000000087</c:v>
                </c:pt>
                <c:pt idx="2908">
                  <c:v>14.54000000000087</c:v>
                </c:pt>
                <c:pt idx="2909">
                  <c:v>14.54500000000087</c:v>
                </c:pt>
                <c:pt idx="2910">
                  <c:v>14.55000000000087</c:v>
                </c:pt>
                <c:pt idx="2911">
                  <c:v>14.55500000000088</c:v>
                </c:pt>
                <c:pt idx="2912">
                  <c:v>14.56000000000087</c:v>
                </c:pt>
                <c:pt idx="2913">
                  <c:v>14.56500000000088</c:v>
                </c:pt>
                <c:pt idx="2914">
                  <c:v>14.57000000000088</c:v>
                </c:pt>
                <c:pt idx="2915">
                  <c:v>14.57500000000088</c:v>
                </c:pt>
                <c:pt idx="2916">
                  <c:v>14.58000000000088</c:v>
                </c:pt>
                <c:pt idx="2917">
                  <c:v>14.58500000000088</c:v>
                </c:pt>
                <c:pt idx="2918">
                  <c:v>14.59000000000088</c:v>
                </c:pt>
                <c:pt idx="2919">
                  <c:v>14.59500000000088</c:v>
                </c:pt>
                <c:pt idx="2920">
                  <c:v>14.60000000000088</c:v>
                </c:pt>
                <c:pt idx="2921">
                  <c:v>14.60500000000088</c:v>
                </c:pt>
                <c:pt idx="2922">
                  <c:v>14.61000000000088</c:v>
                </c:pt>
                <c:pt idx="2923">
                  <c:v>14.61500000000088</c:v>
                </c:pt>
                <c:pt idx="2924">
                  <c:v>14.62000000000088</c:v>
                </c:pt>
                <c:pt idx="2925">
                  <c:v>14.62500000000088</c:v>
                </c:pt>
                <c:pt idx="2926">
                  <c:v>14.63000000000089</c:v>
                </c:pt>
                <c:pt idx="2927">
                  <c:v>14.63500000000089</c:v>
                </c:pt>
                <c:pt idx="2928">
                  <c:v>14.64000000000089</c:v>
                </c:pt>
                <c:pt idx="2929">
                  <c:v>14.64500000000089</c:v>
                </c:pt>
                <c:pt idx="2930">
                  <c:v>14.6500000000009</c:v>
                </c:pt>
                <c:pt idx="2931">
                  <c:v>14.6550000000009</c:v>
                </c:pt>
                <c:pt idx="2932">
                  <c:v>14.66000000000089</c:v>
                </c:pt>
                <c:pt idx="2933">
                  <c:v>14.6650000000009</c:v>
                </c:pt>
                <c:pt idx="2934">
                  <c:v>14.67000000000089</c:v>
                </c:pt>
                <c:pt idx="2935">
                  <c:v>14.6750000000009</c:v>
                </c:pt>
                <c:pt idx="2936">
                  <c:v>14.68000000000089</c:v>
                </c:pt>
                <c:pt idx="2937">
                  <c:v>14.6850000000009</c:v>
                </c:pt>
                <c:pt idx="2938">
                  <c:v>14.6900000000009</c:v>
                </c:pt>
                <c:pt idx="2939">
                  <c:v>14.6950000000009</c:v>
                </c:pt>
                <c:pt idx="2940">
                  <c:v>14.7000000000009</c:v>
                </c:pt>
                <c:pt idx="2941">
                  <c:v>14.7050000000009</c:v>
                </c:pt>
                <c:pt idx="2942">
                  <c:v>14.7100000000009</c:v>
                </c:pt>
                <c:pt idx="2943">
                  <c:v>14.7150000000009</c:v>
                </c:pt>
                <c:pt idx="2944">
                  <c:v>14.7200000000009</c:v>
                </c:pt>
                <c:pt idx="2945">
                  <c:v>14.7250000000009</c:v>
                </c:pt>
                <c:pt idx="2946">
                  <c:v>14.7300000000009</c:v>
                </c:pt>
                <c:pt idx="2947">
                  <c:v>14.7350000000009</c:v>
                </c:pt>
                <c:pt idx="2948">
                  <c:v>14.7400000000009</c:v>
                </c:pt>
                <c:pt idx="2949">
                  <c:v>14.74500000000091</c:v>
                </c:pt>
                <c:pt idx="2950">
                  <c:v>14.75000000000091</c:v>
                </c:pt>
                <c:pt idx="2951">
                  <c:v>14.75500000000091</c:v>
                </c:pt>
                <c:pt idx="2952">
                  <c:v>14.76000000000091</c:v>
                </c:pt>
                <c:pt idx="2953">
                  <c:v>14.76500000000091</c:v>
                </c:pt>
                <c:pt idx="2954">
                  <c:v>14.77000000000091</c:v>
                </c:pt>
                <c:pt idx="2955">
                  <c:v>14.77500000000091</c:v>
                </c:pt>
                <c:pt idx="2956">
                  <c:v>14.78000000000091</c:v>
                </c:pt>
                <c:pt idx="2957">
                  <c:v>14.78500000000091</c:v>
                </c:pt>
                <c:pt idx="2958">
                  <c:v>14.79000000000091</c:v>
                </c:pt>
                <c:pt idx="2959">
                  <c:v>14.79500000000091</c:v>
                </c:pt>
                <c:pt idx="2960">
                  <c:v>14.80000000000092</c:v>
                </c:pt>
                <c:pt idx="2961">
                  <c:v>14.80500000000092</c:v>
                </c:pt>
                <c:pt idx="2962">
                  <c:v>14.81000000000092</c:v>
                </c:pt>
                <c:pt idx="2963">
                  <c:v>14.81500000000092</c:v>
                </c:pt>
                <c:pt idx="2964">
                  <c:v>14.82000000000092</c:v>
                </c:pt>
                <c:pt idx="2965">
                  <c:v>14.82500000000092</c:v>
                </c:pt>
                <c:pt idx="2966">
                  <c:v>14.83000000000092</c:v>
                </c:pt>
                <c:pt idx="2967">
                  <c:v>14.83500000000092</c:v>
                </c:pt>
                <c:pt idx="2968">
                  <c:v>14.84000000000092</c:v>
                </c:pt>
                <c:pt idx="2969">
                  <c:v>14.84500000000092</c:v>
                </c:pt>
                <c:pt idx="2970">
                  <c:v>14.85000000000092</c:v>
                </c:pt>
                <c:pt idx="2971">
                  <c:v>14.85500000000092</c:v>
                </c:pt>
                <c:pt idx="2972">
                  <c:v>14.86000000000092</c:v>
                </c:pt>
                <c:pt idx="2973">
                  <c:v>14.86500000000093</c:v>
                </c:pt>
                <c:pt idx="2974">
                  <c:v>14.87000000000093</c:v>
                </c:pt>
                <c:pt idx="2975">
                  <c:v>14.87500000000093</c:v>
                </c:pt>
                <c:pt idx="2976">
                  <c:v>14.88000000000093</c:v>
                </c:pt>
                <c:pt idx="2977">
                  <c:v>14.88500000000093</c:v>
                </c:pt>
                <c:pt idx="2978">
                  <c:v>14.89000000000093</c:v>
                </c:pt>
                <c:pt idx="2979">
                  <c:v>14.89500000000093</c:v>
                </c:pt>
                <c:pt idx="2980">
                  <c:v>14.90000000000093</c:v>
                </c:pt>
                <c:pt idx="2981">
                  <c:v>14.90500000000093</c:v>
                </c:pt>
                <c:pt idx="2982">
                  <c:v>14.91000000000093</c:v>
                </c:pt>
                <c:pt idx="2983">
                  <c:v>14.91500000000093</c:v>
                </c:pt>
                <c:pt idx="2984">
                  <c:v>14.92000000000093</c:v>
                </c:pt>
                <c:pt idx="2985">
                  <c:v>14.92500000000094</c:v>
                </c:pt>
                <c:pt idx="2986">
                  <c:v>14.93000000000093</c:v>
                </c:pt>
                <c:pt idx="2987">
                  <c:v>14.93500000000094</c:v>
                </c:pt>
                <c:pt idx="2988">
                  <c:v>14.94000000000094</c:v>
                </c:pt>
                <c:pt idx="2989">
                  <c:v>14.94500000000094</c:v>
                </c:pt>
                <c:pt idx="2990">
                  <c:v>14.95000000000094</c:v>
                </c:pt>
                <c:pt idx="2991">
                  <c:v>14.95500000000094</c:v>
                </c:pt>
                <c:pt idx="2992">
                  <c:v>14.96000000000094</c:v>
                </c:pt>
                <c:pt idx="2993">
                  <c:v>14.96500000000094</c:v>
                </c:pt>
                <c:pt idx="2994">
                  <c:v>14.97000000000094</c:v>
                </c:pt>
                <c:pt idx="2995">
                  <c:v>14.97500000000094</c:v>
                </c:pt>
                <c:pt idx="2996">
                  <c:v>14.98000000000094</c:v>
                </c:pt>
                <c:pt idx="2997">
                  <c:v>14.98500000000095</c:v>
                </c:pt>
                <c:pt idx="2998">
                  <c:v>14.99000000000095</c:v>
                </c:pt>
                <c:pt idx="2999">
                  <c:v>14.99500000000095</c:v>
                </c:pt>
                <c:pt idx="3000">
                  <c:v>15.00000000000095</c:v>
                </c:pt>
                <c:pt idx="3001">
                  <c:v>15.00500000000095</c:v>
                </c:pt>
                <c:pt idx="3002">
                  <c:v>15.01000000000095</c:v>
                </c:pt>
                <c:pt idx="3003">
                  <c:v>15.01500000000095</c:v>
                </c:pt>
                <c:pt idx="3004">
                  <c:v>15.02000000000095</c:v>
                </c:pt>
                <c:pt idx="3005">
                  <c:v>15.02500000000095</c:v>
                </c:pt>
                <c:pt idx="3006">
                  <c:v>15.03000000000095</c:v>
                </c:pt>
                <c:pt idx="3007">
                  <c:v>15.03500000000095</c:v>
                </c:pt>
                <c:pt idx="3008">
                  <c:v>15.04000000000095</c:v>
                </c:pt>
                <c:pt idx="3009">
                  <c:v>15.04500000000095</c:v>
                </c:pt>
                <c:pt idx="3010">
                  <c:v>15.05000000000095</c:v>
                </c:pt>
                <c:pt idx="3011">
                  <c:v>15.05500000000096</c:v>
                </c:pt>
                <c:pt idx="3012">
                  <c:v>15.06000000000095</c:v>
                </c:pt>
                <c:pt idx="3013">
                  <c:v>15.06500000000096</c:v>
                </c:pt>
                <c:pt idx="3014">
                  <c:v>15.07000000000096</c:v>
                </c:pt>
                <c:pt idx="3015">
                  <c:v>15.07500000000096</c:v>
                </c:pt>
                <c:pt idx="3016">
                  <c:v>15.08000000000096</c:v>
                </c:pt>
                <c:pt idx="3017">
                  <c:v>15.08500000000096</c:v>
                </c:pt>
                <c:pt idx="3018">
                  <c:v>15.09000000000096</c:v>
                </c:pt>
                <c:pt idx="3019">
                  <c:v>15.09500000000096</c:v>
                </c:pt>
                <c:pt idx="3020">
                  <c:v>15.10000000000096</c:v>
                </c:pt>
                <c:pt idx="3021">
                  <c:v>15.10500000000096</c:v>
                </c:pt>
                <c:pt idx="3022">
                  <c:v>15.11000000000096</c:v>
                </c:pt>
                <c:pt idx="3023">
                  <c:v>15.11500000000096</c:v>
                </c:pt>
                <c:pt idx="3024">
                  <c:v>15.12000000000096</c:v>
                </c:pt>
                <c:pt idx="3025">
                  <c:v>15.12500000000097</c:v>
                </c:pt>
                <c:pt idx="3026">
                  <c:v>15.13000000000097</c:v>
                </c:pt>
                <c:pt idx="3027">
                  <c:v>15.13500000000097</c:v>
                </c:pt>
                <c:pt idx="3028">
                  <c:v>15.14000000000097</c:v>
                </c:pt>
                <c:pt idx="3029">
                  <c:v>15.14500000000097</c:v>
                </c:pt>
                <c:pt idx="3030">
                  <c:v>15.15000000000097</c:v>
                </c:pt>
                <c:pt idx="3031">
                  <c:v>15.15500000000097</c:v>
                </c:pt>
                <c:pt idx="3032">
                  <c:v>15.16000000000097</c:v>
                </c:pt>
                <c:pt idx="3033">
                  <c:v>15.16500000000097</c:v>
                </c:pt>
                <c:pt idx="3034">
                  <c:v>15.17000000000097</c:v>
                </c:pt>
                <c:pt idx="3035">
                  <c:v>15.17500000000097</c:v>
                </c:pt>
                <c:pt idx="3036">
                  <c:v>15.18000000000097</c:v>
                </c:pt>
                <c:pt idx="3037">
                  <c:v>15.18500000000097</c:v>
                </c:pt>
                <c:pt idx="3038">
                  <c:v>15.19000000000097</c:v>
                </c:pt>
                <c:pt idx="3039">
                  <c:v>15.19500000000098</c:v>
                </c:pt>
                <c:pt idx="3040">
                  <c:v>15.20000000000097</c:v>
                </c:pt>
                <c:pt idx="3041">
                  <c:v>15.20500000000098</c:v>
                </c:pt>
                <c:pt idx="3042">
                  <c:v>15.21000000000098</c:v>
                </c:pt>
                <c:pt idx="3043">
                  <c:v>15.21500000000098</c:v>
                </c:pt>
                <c:pt idx="3044">
                  <c:v>15.22000000000098</c:v>
                </c:pt>
                <c:pt idx="3045">
                  <c:v>15.22500000000098</c:v>
                </c:pt>
                <c:pt idx="3046">
                  <c:v>15.23000000000098</c:v>
                </c:pt>
                <c:pt idx="3047">
                  <c:v>15.23500000000098</c:v>
                </c:pt>
                <c:pt idx="3048">
                  <c:v>15.24000000000098</c:v>
                </c:pt>
                <c:pt idx="3049">
                  <c:v>15.24500000000098</c:v>
                </c:pt>
                <c:pt idx="3050">
                  <c:v>15.25000000000098</c:v>
                </c:pt>
                <c:pt idx="3051">
                  <c:v>15.255000000001</c:v>
                </c:pt>
                <c:pt idx="3052">
                  <c:v>15.260000000001</c:v>
                </c:pt>
                <c:pt idx="3053">
                  <c:v>15.265000000001</c:v>
                </c:pt>
                <c:pt idx="3054">
                  <c:v>15.270000000001</c:v>
                </c:pt>
                <c:pt idx="3055">
                  <c:v>15.275000000001</c:v>
                </c:pt>
                <c:pt idx="3056">
                  <c:v>15.280000000001</c:v>
                </c:pt>
                <c:pt idx="3057">
                  <c:v>15.285000000001</c:v>
                </c:pt>
                <c:pt idx="3058">
                  <c:v>15.290000000001</c:v>
                </c:pt>
                <c:pt idx="3059">
                  <c:v>15.295000000001</c:v>
                </c:pt>
                <c:pt idx="3060">
                  <c:v>15.300000000001</c:v>
                </c:pt>
                <c:pt idx="3061">
                  <c:v>15.305000000001</c:v>
                </c:pt>
                <c:pt idx="3062">
                  <c:v>15.310000000001</c:v>
                </c:pt>
                <c:pt idx="3063">
                  <c:v>15.315000000001</c:v>
                </c:pt>
                <c:pt idx="3064">
                  <c:v>15.320000000001</c:v>
                </c:pt>
                <c:pt idx="3065">
                  <c:v>15.325000000001</c:v>
                </c:pt>
                <c:pt idx="3066">
                  <c:v>15.330000000001</c:v>
                </c:pt>
                <c:pt idx="3067">
                  <c:v>15.335000000001</c:v>
                </c:pt>
                <c:pt idx="3068">
                  <c:v>15.340000000001</c:v>
                </c:pt>
                <c:pt idx="3069">
                  <c:v>15.345000000001</c:v>
                </c:pt>
                <c:pt idx="3070">
                  <c:v>15.350000000001</c:v>
                </c:pt>
                <c:pt idx="3071">
                  <c:v>15.355000000001</c:v>
                </c:pt>
                <c:pt idx="3072">
                  <c:v>15.360000000001</c:v>
                </c:pt>
                <c:pt idx="3073">
                  <c:v>15.365000000001</c:v>
                </c:pt>
                <c:pt idx="3074">
                  <c:v>15.370000000001</c:v>
                </c:pt>
                <c:pt idx="3075">
                  <c:v>15.37500000000101</c:v>
                </c:pt>
                <c:pt idx="3076">
                  <c:v>15.380000000001</c:v>
                </c:pt>
                <c:pt idx="3077">
                  <c:v>15.38500000000101</c:v>
                </c:pt>
                <c:pt idx="3078">
                  <c:v>15.39000000000101</c:v>
                </c:pt>
                <c:pt idx="3079">
                  <c:v>15.39500000000101</c:v>
                </c:pt>
                <c:pt idx="3080">
                  <c:v>15.40000000000101</c:v>
                </c:pt>
                <c:pt idx="3081">
                  <c:v>15.40500000000101</c:v>
                </c:pt>
                <c:pt idx="3082">
                  <c:v>15.41000000000101</c:v>
                </c:pt>
                <c:pt idx="3083">
                  <c:v>15.41500000000101</c:v>
                </c:pt>
                <c:pt idx="3084">
                  <c:v>15.42000000000101</c:v>
                </c:pt>
                <c:pt idx="3085">
                  <c:v>15.42500000000101</c:v>
                </c:pt>
                <c:pt idx="3086">
                  <c:v>15.43000000000101</c:v>
                </c:pt>
                <c:pt idx="3087">
                  <c:v>15.43500000000101</c:v>
                </c:pt>
                <c:pt idx="3088">
                  <c:v>15.44000000000101</c:v>
                </c:pt>
                <c:pt idx="3089">
                  <c:v>15.44500000000102</c:v>
                </c:pt>
                <c:pt idx="3090">
                  <c:v>15.45000000000102</c:v>
                </c:pt>
                <c:pt idx="3091">
                  <c:v>15.45500000000102</c:v>
                </c:pt>
                <c:pt idx="3092">
                  <c:v>15.46000000000102</c:v>
                </c:pt>
                <c:pt idx="3093">
                  <c:v>15.46500000000102</c:v>
                </c:pt>
                <c:pt idx="3094">
                  <c:v>15.47000000000102</c:v>
                </c:pt>
                <c:pt idx="3095">
                  <c:v>15.47500000000102</c:v>
                </c:pt>
                <c:pt idx="3096">
                  <c:v>15.48000000000102</c:v>
                </c:pt>
                <c:pt idx="3097">
                  <c:v>15.48500000000102</c:v>
                </c:pt>
                <c:pt idx="3098">
                  <c:v>15.49000000000102</c:v>
                </c:pt>
                <c:pt idx="3099">
                  <c:v>15.49500000000102</c:v>
                </c:pt>
                <c:pt idx="3100">
                  <c:v>15.50000000000102</c:v>
                </c:pt>
                <c:pt idx="3101">
                  <c:v>15.50500000000102</c:v>
                </c:pt>
                <c:pt idx="3102">
                  <c:v>15.51000000000102</c:v>
                </c:pt>
                <c:pt idx="3103">
                  <c:v>15.51500000000103</c:v>
                </c:pt>
                <c:pt idx="3104">
                  <c:v>15.52000000000102</c:v>
                </c:pt>
                <c:pt idx="3105">
                  <c:v>15.52500000000103</c:v>
                </c:pt>
                <c:pt idx="3106">
                  <c:v>15.53000000000103</c:v>
                </c:pt>
                <c:pt idx="3107">
                  <c:v>15.53500000000103</c:v>
                </c:pt>
                <c:pt idx="3108">
                  <c:v>15.54000000000103</c:v>
                </c:pt>
                <c:pt idx="3109">
                  <c:v>15.54500000000103</c:v>
                </c:pt>
                <c:pt idx="3110">
                  <c:v>15.55000000000103</c:v>
                </c:pt>
                <c:pt idx="3111">
                  <c:v>15.55500000000103</c:v>
                </c:pt>
                <c:pt idx="3112">
                  <c:v>15.56000000000103</c:v>
                </c:pt>
                <c:pt idx="3113">
                  <c:v>15.56500000000104</c:v>
                </c:pt>
                <c:pt idx="3114">
                  <c:v>15.57000000000103</c:v>
                </c:pt>
                <c:pt idx="3115">
                  <c:v>15.57500000000104</c:v>
                </c:pt>
                <c:pt idx="3116">
                  <c:v>15.58000000000104</c:v>
                </c:pt>
                <c:pt idx="3117">
                  <c:v>15.58500000000104</c:v>
                </c:pt>
                <c:pt idx="3118">
                  <c:v>15.59000000000104</c:v>
                </c:pt>
                <c:pt idx="3119">
                  <c:v>15.59500000000104</c:v>
                </c:pt>
                <c:pt idx="3120">
                  <c:v>15.60000000000104</c:v>
                </c:pt>
                <c:pt idx="3121">
                  <c:v>15.60500000000104</c:v>
                </c:pt>
                <c:pt idx="3122">
                  <c:v>15.61000000000104</c:v>
                </c:pt>
                <c:pt idx="3123">
                  <c:v>15.61500000000104</c:v>
                </c:pt>
                <c:pt idx="3124">
                  <c:v>15.62000000000104</c:v>
                </c:pt>
                <c:pt idx="3125">
                  <c:v>15.62500000000104</c:v>
                </c:pt>
                <c:pt idx="3126">
                  <c:v>15.63000000000104</c:v>
                </c:pt>
                <c:pt idx="3127">
                  <c:v>15.63500000000104</c:v>
                </c:pt>
                <c:pt idx="3128">
                  <c:v>15.64000000000104</c:v>
                </c:pt>
                <c:pt idx="3129">
                  <c:v>15.64500000000105</c:v>
                </c:pt>
                <c:pt idx="3130">
                  <c:v>15.65000000000105</c:v>
                </c:pt>
                <c:pt idx="3131">
                  <c:v>15.65500000000105</c:v>
                </c:pt>
                <c:pt idx="3132">
                  <c:v>15.66000000000105</c:v>
                </c:pt>
                <c:pt idx="3133">
                  <c:v>15.66500000000105</c:v>
                </c:pt>
                <c:pt idx="3134">
                  <c:v>15.67000000000105</c:v>
                </c:pt>
                <c:pt idx="3135">
                  <c:v>15.67500000000105</c:v>
                </c:pt>
                <c:pt idx="3136">
                  <c:v>15.68000000000105</c:v>
                </c:pt>
                <c:pt idx="3137">
                  <c:v>15.68500000000105</c:v>
                </c:pt>
                <c:pt idx="3138">
                  <c:v>15.69000000000105</c:v>
                </c:pt>
                <c:pt idx="3139">
                  <c:v>15.69500000000105</c:v>
                </c:pt>
                <c:pt idx="3140">
                  <c:v>15.70000000000105</c:v>
                </c:pt>
                <c:pt idx="3141">
                  <c:v>15.70500000000106</c:v>
                </c:pt>
                <c:pt idx="3142">
                  <c:v>15.71000000000105</c:v>
                </c:pt>
                <c:pt idx="3143">
                  <c:v>15.71500000000106</c:v>
                </c:pt>
                <c:pt idx="3144">
                  <c:v>15.72000000000106</c:v>
                </c:pt>
                <c:pt idx="3145">
                  <c:v>15.72500000000106</c:v>
                </c:pt>
                <c:pt idx="3146">
                  <c:v>15.73000000000106</c:v>
                </c:pt>
                <c:pt idx="3147">
                  <c:v>15.73500000000106</c:v>
                </c:pt>
                <c:pt idx="3148">
                  <c:v>15.74000000000106</c:v>
                </c:pt>
                <c:pt idx="3149">
                  <c:v>15.74500000000106</c:v>
                </c:pt>
                <c:pt idx="3150">
                  <c:v>15.75000000000106</c:v>
                </c:pt>
                <c:pt idx="3151">
                  <c:v>15.75500000000106</c:v>
                </c:pt>
                <c:pt idx="3152">
                  <c:v>15.76000000000106</c:v>
                </c:pt>
                <c:pt idx="3153">
                  <c:v>15.76500000000107</c:v>
                </c:pt>
                <c:pt idx="3154">
                  <c:v>15.77000000000107</c:v>
                </c:pt>
                <c:pt idx="3155">
                  <c:v>15.77500000000107</c:v>
                </c:pt>
                <c:pt idx="3156">
                  <c:v>15.78000000000107</c:v>
                </c:pt>
                <c:pt idx="3157">
                  <c:v>15.78500000000107</c:v>
                </c:pt>
                <c:pt idx="3158">
                  <c:v>15.79000000000107</c:v>
                </c:pt>
                <c:pt idx="3159">
                  <c:v>15.79500000000107</c:v>
                </c:pt>
                <c:pt idx="3160">
                  <c:v>15.80000000000107</c:v>
                </c:pt>
                <c:pt idx="3161">
                  <c:v>15.80500000000107</c:v>
                </c:pt>
                <c:pt idx="3162">
                  <c:v>15.81000000000107</c:v>
                </c:pt>
                <c:pt idx="3163">
                  <c:v>15.81500000000107</c:v>
                </c:pt>
                <c:pt idx="3164">
                  <c:v>15.82000000000107</c:v>
                </c:pt>
                <c:pt idx="3165">
                  <c:v>15.82500000000107</c:v>
                </c:pt>
                <c:pt idx="3166">
                  <c:v>15.83000000000107</c:v>
                </c:pt>
                <c:pt idx="3167">
                  <c:v>15.83500000000108</c:v>
                </c:pt>
                <c:pt idx="3168">
                  <c:v>15.84000000000107</c:v>
                </c:pt>
                <c:pt idx="3169">
                  <c:v>15.84500000000108</c:v>
                </c:pt>
                <c:pt idx="3170">
                  <c:v>15.85000000000108</c:v>
                </c:pt>
                <c:pt idx="3171">
                  <c:v>15.85500000000108</c:v>
                </c:pt>
                <c:pt idx="3172">
                  <c:v>15.86000000000108</c:v>
                </c:pt>
                <c:pt idx="3173">
                  <c:v>15.86500000000108</c:v>
                </c:pt>
                <c:pt idx="3174">
                  <c:v>15.87000000000108</c:v>
                </c:pt>
                <c:pt idx="3175">
                  <c:v>15.87500000000108</c:v>
                </c:pt>
                <c:pt idx="3176">
                  <c:v>15.88000000000108</c:v>
                </c:pt>
                <c:pt idx="3177">
                  <c:v>15.8850000000011</c:v>
                </c:pt>
                <c:pt idx="3178">
                  <c:v>15.89000000000108</c:v>
                </c:pt>
                <c:pt idx="3179">
                  <c:v>15.8950000000011</c:v>
                </c:pt>
                <c:pt idx="3180">
                  <c:v>15.9000000000011</c:v>
                </c:pt>
                <c:pt idx="3181">
                  <c:v>15.9050000000011</c:v>
                </c:pt>
                <c:pt idx="3182">
                  <c:v>15.9100000000011</c:v>
                </c:pt>
                <c:pt idx="3183">
                  <c:v>15.9150000000011</c:v>
                </c:pt>
                <c:pt idx="3184">
                  <c:v>15.9200000000011</c:v>
                </c:pt>
                <c:pt idx="3185">
                  <c:v>15.9250000000011</c:v>
                </c:pt>
                <c:pt idx="3186">
                  <c:v>15.9300000000011</c:v>
                </c:pt>
                <c:pt idx="3187">
                  <c:v>15.9350000000011</c:v>
                </c:pt>
                <c:pt idx="3188">
                  <c:v>15.9400000000011</c:v>
                </c:pt>
                <c:pt idx="3189">
                  <c:v>15.9450000000011</c:v>
                </c:pt>
                <c:pt idx="3190">
                  <c:v>15.9500000000011</c:v>
                </c:pt>
                <c:pt idx="3191">
                  <c:v>15.9550000000011</c:v>
                </c:pt>
                <c:pt idx="3192">
                  <c:v>15.9600000000011</c:v>
                </c:pt>
                <c:pt idx="3193">
                  <c:v>15.9650000000011</c:v>
                </c:pt>
                <c:pt idx="3194">
                  <c:v>15.9700000000011</c:v>
                </c:pt>
                <c:pt idx="3195">
                  <c:v>15.9750000000011</c:v>
                </c:pt>
                <c:pt idx="3196">
                  <c:v>15.9800000000011</c:v>
                </c:pt>
                <c:pt idx="3197">
                  <c:v>15.9850000000011</c:v>
                </c:pt>
                <c:pt idx="3198">
                  <c:v>15.9900000000011</c:v>
                </c:pt>
                <c:pt idx="3199">
                  <c:v>15.9950000000011</c:v>
                </c:pt>
                <c:pt idx="3200">
                  <c:v>16.0000000000011</c:v>
                </c:pt>
                <c:pt idx="3201">
                  <c:v>16.0050000000011</c:v>
                </c:pt>
                <c:pt idx="3202">
                  <c:v>16.0100000000011</c:v>
                </c:pt>
                <c:pt idx="3203">
                  <c:v>16.01500000000109</c:v>
                </c:pt>
                <c:pt idx="3204">
                  <c:v>16.02000000000109</c:v>
                </c:pt>
                <c:pt idx="3205">
                  <c:v>16.02500000000109</c:v>
                </c:pt>
                <c:pt idx="3206">
                  <c:v>16.03000000000109</c:v>
                </c:pt>
                <c:pt idx="3207">
                  <c:v>16.03500000000109</c:v>
                </c:pt>
                <c:pt idx="3208">
                  <c:v>16.04000000000109</c:v>
                </c:pt>
                <c:pt idx="3209">
                  <c:v>16.04500000000109</c:v>
                </c:pt>
                <c:pt idx="3210">
                  <c:v>16.05000000000109</c:v>
                </c:pt>
                <c:pt idx="3211">
                  <c:v>16.05500000000109</c:v>
                </c:pt>
                <c:pt idx="3212">
                  <c:v>16.06000000000109</c:v>
                </c:pt>
                <c:pt idx="3213">
                  <c:v>16.06500000000108</c:v>
                </c:pt>
                <c:pt idx="3214">
                  <c:v>16.07000000000109</c:v>
                </c:pt>
                <c:pt idx="3215">
                  <c:v>16.07500000000109</c:v>
                </c:pt>
                <c:pt idx="3216">
                  <c:v>16.08000000000108</c:v>
                </c:pt>
                <c:pt idx="3217">
                  <c:v>16.08500000000108</c:v>
                </c:pt>
                <c:pt idx="3218">
                  <c:v>16.09000000000108</c:v>
                </c:pt>
                <c:pt idx="3219">
                  <c:v>16.09500000000108</c:v>
                </c:pt>
                <c:pt idx="3220">
                  <c:v>16.10000000000108</c:v>
                </c:pt>
                <c:pt idx="3221">
                  <c:v>16.10500000000108</c:v>
                </c:pt>
                <c:pt idx="3222">
                  <c:v>16.11000000000108</c:v>
                </c:pt>
                <c:pt idx="3223">
                  <c:v>16.11500000000108</c:v>
                </c:pt>
                <c:pt idx="3224">
                  <c:v>16.12000000000108</c:v>
                </c:pt>
                <c:pt idx="3225">
                  <c:v>16.12500000000108</c:v>
                </c:pt>
                <c:pt idx="3226">
                  <c:v>16.13000000000108</c:v>
                </c:pt>
                <c:pt idx="3227">
                  <c:v>16.13500000000107</c:v>
                </c:pt>
                <c:pt idx="3228">
                  <c:v>16.14000000000107</c:v>
                </c:pt>
                <c:pt idx="3229">
                  <c:v>16.14500000000107</c:v>
                </c:pt>
                <c:pt idx="3230">
                  <c:v>16.15000000000107</c:v>
                </c:pt>
                <c:pt idx="3231">
                  <c:v>16.15500000000107</c:v>
                </c:pt>
                <c:pt idx="3232">
                  <c:v>16.16000000000107</c:v>
                </c:pt>
                <c:pt idx="3233">
                  <c:v>16.16500000000107</c:v>
                </c:pt>
                <c:pt idx="3234">
                  <c:v>16.17000000000107</c:v>
                </c:pt>
                <c:pt idx="3235">
                  <c:v>16.17500000000107</c:v>
                </c:pt>
                <c:pt idx="3236">
                  <c:v>16.18000000000107</c:v>
                </c:pt>
                <c:pt idx="3237">
                  <c:v>16.18500000000106</c:v>
                </c:pt>
                <c:pt idx="3238">
                  <c:v>16.19000000000106</c:v>
                </c:pt>
                <c:pt idx="3239">
                  <c:v>16.19500000000106</c:v>
                </c:pt>
                <c:pt idx="3240">
                  <c:v>16.20000000000106</c:v>
                </c:pt>
                <c:pt idx="3241">
                  <c:v>16.20500000000106</c:v>
                </c:pt>
                <c:pt idx="3242">
                  <c:v>16.21000000000106</c:v>
                </c:pt>
                <c:pt idx="3243">
                  <c:v>16.21500000000106</c:v>
                </c:pt>
                <c:pt idx="3244">
                  <c:v>16.22000000000105</c:v>
                </c:pt>
                <c:pt idx="3245">
                  <c:v>16.22500000000105</c:v>
                </c:pt>
                <c:pt idx="3246">
                  <c:v>16.23000000000106</c:v>
                </c:pt>
                <c:pt idx="3247">
                  <c:v>16.23500000000105</c:v>
                </c:pt>
                <c:pt idx="3248">
                  <c:v>16.24000000000105</c:v>
                </c:pt>
                <c:pt idx="3249">
                  <c:v>16.24500000000105</c:v>
                </c:pt>
                <c:pt idx="3250">
                  <c:v>16.25000000000105</c:v>
                </c:pt>
                <c:pt idx="3251">
                  <c:v>16.25500000000105</c:v>
                </c:pt>
                <c:pt idx="3252">
                  <c:v>16.26000000000105</c:v>
                </c:pt>
                <c:pt idx="3253">
                  <c:v>16.26500000000105</c:v>
                </c:pt>
                <c:pt idx="3254">
                  <c:v>16.27000000000104</c:v>
                </c:pt>
                <c:pt idx="3255">
                  <c:v>16.27500000000104</c:v>
                </c:pt>
                <c:pt idx="3256">
                  <c:v>16.28000000000102</c:v>
                </c:pt>
                <c:pt idx="3257">
                  <c:v>16.28500000000102</c:v>
                </c:pt>
                <c:pt idx="3258">
                  <c:v>16.29000000000104</c:v>
                </c:pt>
                <c:pt idx="3259">
                  <c:v>16.29500000000104</c:v>
                </c:pt>
                <c:pt idx="3260">
                  <c:v>16.30000000000104</c:v>
                </c:pt>
                <c:pt idx="3261">
                  <c:v>16.30500000000104</c:v>
                </c:pt>
                <c:pt idx="3262">
                  <c:v>16.31000000000104</c:v>
                </c:pt>
                <c:pt idx="3263">
                  <c:v>16.31500000000104</c:v>
                </c:pt>
                <c:pt idx="3264">
                  <c:v>16.32000000000103</c:v>
                </c:pt>
                <c:pt idx="3265">
                  <c:v>16.32500000000103</c:v>
                </c:pt>
                <c:pt idx="3266">
                  <c:v>16.33000000000104</c:v>
                </c:pt>
                <c:pt idx="3267">
                  <c:v>16.33500000000103</c:v>
                </c:pt>
                <c:pt idx="3268">
                  <c:v>16.34000000000103</c:v>
                </c:pt>
                <c:pt idx="3269">
                  <c:v>16.34500000000103</c:v>
                </c:pt>
                <c:pt idx="3270">
                  <c:v>16.35000000000103</c:v>
                </c:pt>
                <c:pt idx="3271">
                  <c:v>16.35500000000103</c:v>
                </c:pt>
                <c:pt idx="3272">
                  <c:v>16.36000000000103</c:v>
                </c:pt>
                <c:pt idx="3273">
                  <c:v>16.36500000000103</c:v>
                </c:pt>
                <c:pt idx="3274">
                  <c:v>16.37000000000103</c:v>
                </c:pt>
                <c:pt idx="3275">
                  <c:v>16.37500000000103</c:v>
                </c:pt>
                <c:pt idx="3276">
                  <c:v>16.38000000000103</c:v>
                </c:pt>
                <c:pt idx="3277">
                  <c:v>16.38500000000102</c:v>
                </c:pt>
                <c:pt idx="3278">
                  <c:v>16.39000000000102</c:v>
                </c:pt>
                <c:pt idx="3279">
                  <c:v>16.39500000000102</c:v>
                </c:pt>
                <c:pt idx="3280">
                  <c:v>16.40000000000102</c:v>
                </c:pt>
                <c:pt idx="3281">
                  <c:v>16.40500000000102</c:v>
                </c:pt>
                <c:pt idx="3282">
                  <c:v>16.41000000000102</c:v>
                </c:pt>
                <c:pt idx="3283">
                  <c:v>16.41500000000102</c:v>
                </c:pt>
                <c:pt idx="3284">
                  <c:v>16.42000000000101</c:v>
                </c:pt>
                <c:pt idx="3285">
                  <c:v>16.42500000000101</c:v>
                </c:pt>
                <c:pt idx="3286">
                  <c:v>16.43000000000102</c:v>
                </c:pt>
                <c:pt idx="3287">
                  <c:v>16.43500000000101</c:v>
                </c:pt>
                <c:pt idx="3288">
                  <c:v>16.44000000000101</c:v>
                </c:pt>
                <c:pt idx="3289">
                  <c:v>16.44500000000101</c:v>
                </c:pt>
                <c:pt idx="3290">
                  <c:v>16.45000000000101</c:v>
                </c:pt>
                <c:pt idx="3291">
                  <c:v>16.45500000000101</c:v>
                </c:pt>
                <c:pt idx="3292">
                  <c:v>16.46000000000101</c:v>
                </c:pt>
                <c:pt idx="3293">
                  <c:v>16.46500000000101</c:v>
                </c:pt>
                <c:pt idx="3294">
                  <c:v>16.470000000001</c:v>
                </c:pt>
                <c:pt idx="3295">
                  <c:v>16.475000000001</c:v>
                </c:pt>
                <c:pt idx="3296">
                  <c:v>16.480000000001</c:v>
                </c:pt>
                <c:pt idx="3297">
                  <c:v>16.48500000000098</c:v>
                </c:pt>
                <c:pt idx="3298">
                  <c:v>16.490000000001</c:v>
                </c:pt>
                <c:pt idx="3299">
                  <c:v>16.495000000001</c:v>
                </c:pt>
                <c:pt idx="3300">
                  <c:v>16.500000000001</c:v>
                </c:pt>
                <c:pt idx="3301">
                  <c:v>16.505000000001</c:v>
                </c:pt>
                <c:pt idx="3302">
                  <c:v>16.510000000001</c:v>
                </c:pt>
                <c:pt idx="3303">
                  <c:v>16.515000000001</c:v>
                </c:pt>
                <c:pt idx="3304">
                  <c:v>16.52000000000099</c:v>
                </c:pt>
                <c:pt idx="3305">
                  <c:v>16.52500000000099</c:v>
                </c:pt>
                <c:pt idx="3306">
                  <c:v>16.530000000001</c:v>
                </c:pt>
                <c:pt idx="3307">
                  <c:v>16.53500000000099</c:v>
                </c:pt>
                <c:pt idx="3308">
                  <c:v>16.54000000000099</c:v>
                </c:pt>
                <c:pt idx="3309">
                  <c:v>16.54500000000099</c:v>
                </c:pt>
                <c:pt idx="3310">
                  <c:v>16.55000000000099</c:v>
                </c:pt>
                <c:pt idx="3311">
                  <c:v>16.55500000000099</c:v>
                </c:pt>
                <c:pt idx="3312">
                  <c:v>16.56000000000099</c:v>
                </c:pt>
                <c:pt idx="3313">
                  <c:v>16.56500000000099</c:v>
                </c:pt>
                <c:pt idx="3314">
                  <c:v>16.57000000000099</c:v>
                </c:pt>
                <c:pt idx="3315">
                  <c:v>16.57500000000099</c:v>
                </c:pt>
                <c:pt idx="3316">
                  <c:v>16.58000000000099</c:v>
                </c:pt>
                <c:pt idx="3317">
                  <c:v>16.58500000000098</c:v>
                </c:pt>
                <c:pt idx="3318">
                  <c:v>16.59000000000098</c:v>
                </c:pt>
                <c:pt idx="3319">
                  <c:v>16.59500000000098</c:v>
                </c:pt>
                <c:pt idx="3320">
                  <c:v>16.60000000000099</c:v>
                </c:pt>
                <c:pt idx="3321">
                  <c:v>16.60500000000098</c:v>
                </c:pt>
                <c:pt idx="3322">
                  <c:v>16.61000000000098</c:v>
                </c:pt>
                <c:pt idx="3323">
                  <c:v>16.61500000000098</c:v>
                </c:pt>
                <c:pt idx="3324">
                  <c:v>16.62000000000098</c:v>
                </c:pt>
                <c:pt idx="3325">
                  <c:v>16.62500000000098</c:v>
                </c:pt>
                <c:pt idx="3326">
                  <c:v>16.63000000000098</c:v>
                </c:pt>
                <c:pt idx="3327">
                  <c:v>16.63500000000097</c:v>
                </c:pt>
                <c:pt idx="3328">
                  <c:v>16.64000000000097</c:v>
                </c:pt>
                <c:pt idx="3329">
                  <c:v>16.64500000000097</c:v>
                </c:pt>
                <c:pt idx="3330">
                  <c:v>16.65000000000098</c:v>
                </c:pt>
                <c:pt idx="3331">
                  <c:v>16.65500000000097</c:v>
                </c:pt>
                <c:pt idx="3332">
                  <c:v>16.66000000000097</c:v>
                </c:pt>
                <c:pt idx="3333">
                  <c:v>16.66500000000097</c:v>
                </c:pt>
                <c:pt idx="3334">
                  <c:v>16.67000000000097</c:v>
                </c:pt>
                <c:pt idx="3335">
                  <c:v>16.67500000000097</c:v>
                </c:pt>
                <c:pt idx="3336">
                  <c:v>16.68000000000097</c:v>
                </c:pt>
                <c:pt idx="3337">
                  <c:v>16.68500000000096</c:v>
                </c:pt>
                <c:pt idx="3338">
                  <c:v>16.69000000000096</c:v>
                </c:pt>
                <c:pt idx="3339">
                  <c:v>16.69500000000096</c:v>
                </c:pt>
                <c:pt idx="3340">
                  <c:v>16.70000000000096</c:v>
                </c:pt>
                <c:pt idx="3341">
                  <c:v>16.70500000000096</c:v>
                </c:pt>
                <c:pt idx="3342">
                  <c:v>16.71000000000096</c:v>
                </c:pt>
                <c:pt idx="3343">
                  <c:v>16.71500000000096</c:v>
                </c:pt>
                <c:pt idx="3344">
                  <c:v>16.72000000000095</c:v>
                </c:pt>
                <c:pt idx="3345">
                  <c:v>16.72500000000095</c:v>
                </c:pt>
                <c:pt idx="3346">
                  <c:v>16.73000000000096</c:v>
                </c:pt>
                <c:pt idx="3347">
                  <c:v>16.73500000000095</c:v>
                </c:pt>
                <c:pt idx="3348">
                  <c:v>16.74000000000095</c:v>
                </c:pt>
                <c:pt idx="3349">
                  <c:v>16.74500000000095</c:v>
                </c:pt>
                <c:pt idx="3350">
                  <c:v>16.75000000000095</c:v>
                </c:pt>
                <c:pt idx="3351">
                  <c:v>16.75500000000095</c:v>
                </c:pt>
                <c:pt idx="3352">
                  <c:v>16.76000000000095</c:v>
                </c:pt>
                <c:pt idx="3353">
                  <c:v>16.76500000000095</c:v>
                </c:pt>
                <c:pt idx="3354">
                  <c:v>16.77000000000094</c:v>
                </c:pt>
                <c:pt idx="3355">
                  <c:v>16.77500000000094</c:v>
                </c:pt>
                <c:pt idx="3356">
                  <c:v>16.78000000000094</c:v>
                </c:pt>
                <c:pt idx="3357">
                  <c:v>16.78500000000092</c:v>
                </c:pt>
                <c:pt idx="3358">
                  <c:v>16.79000000000094</c:v>
                </c:pt>
                <c:pt idx="3359">
                  <c:v>16.79500000000094</c:v>
                </c:pt>
                <c:pt idx="3360">
                  <c:v>16.80000000000094</c:v>
                </c:pt>
                <c:pt idx="3361">
                  <c:v>16.80500000000094</c:v>
                </c:pt>
                <c:pt idx="3362">
                  <c:v>16.81000000000094</c:v>
                </c:pt>
                <c:pt idx="3363">
                  <c:v>16.81500000000094</c:v>
                </c:pt>
                <c:pt idx="3364">
                  <c:v>16.82000000000093</c:v>
                </c:pt>
                <c:pt idx="3365">
                  <c:v>16.82500000000093</c:v>
                </c:pt>
                <c:pt idx="3366">
                  <c:v>16.83000000000094</c:v>
                </c:pt>
                <c:pt idx="3367">
                  <c:v>16.83500000000093</c:v>
                </c:pt>
                <c:pt idx="3368">
                  <c:v>16.84000000000093</c:v>
                </c:pt>
                <c:pt idx="3369">
                  <c:v>16.84500000000093</c:v>
                </c:pt>
                <c:pt idx="3370">
                  <c:v>16.85000000000093</c:v>
                </c:pt>
                <c:pt idx="3371">
                  <c:v>16.85500000000093</c:v>
                </c:pt>
                <c:pt idx="3372">
                  <c:v>16.86000000000093</c:v>
                </c:pt>
                <c:pt idx="3373">
                  <c:v>16.86500000000093</c:v>
                </c:pt>
                <c:pt idx="3374">
                  <c:v>16.87000000000093</c:v>
                </c:pt>
                <c:pt idx="3375">
                  <c:v>16.87500000000093</c:v>
                </c:pt>
                <c:pt idx="3376">
                  <c:v>16.88000000000093</c:v>
                </c:pt>
                <c:pt idx="3377">
                  <c:v>16.88500000000092</c:v>
                </c:pt>
                <c:pt idx="3378">
                  <c:v>16.89000000000092</c:v>
                </c:pt>
                <c:pt idx="3379">
                  <c:v>16.89500000000092</c:v>
                </c:pt>
                <c:pt idx="3380">
                  <c:v>16.90000000000092</c:v>
                </c:pt>
                <c:pt idx="3381">
                  <c:v>16.90500000000092</c:v>
                </c:pt>
                <c:pt idx="3382">
                  <c:v>16.91000000000092</c:v>
                </c:pt>
                <c:pt idx="3383">
                  <c:v>16.91500000000092</c:v>
                </c:pt>
                <c:pt idx="3384">
                  <c:v>16.92000000000091</c:v>
                </c:pt>
                <c:pt idx="3385">
                  <c:v>16.92500000000091</c:v>
                </c:pt>
                <c:pt idx="3386">
                  <c:v>16.93000000000092</c:v>
                </c:pt>
                <c:pt idx="3387">
                  <c:v>16.93500000000091</c:v>
                </c:pt>
                <c:pt idx="3388">
                  <c:v>16.94000000000091</c:v>
                </c:pt>
                <c:pt idx="3389">
                  <c:v>16.94500000000091</c:v>
                </c:pt>
                <c:pt idx="3390">
                  <c:v>16.95000000000091</c:v>
                </c:pt>
                <c:pt idx="3391">
                  <c:v>16.95500000000091</c:v>
                </c:pt>
                <c:pt idx="3392">
                  <c:v>16.96000000000091</c:v>
                </c:pt>
                <c:pt idx="3393">
                  <c:v>16.96500000000091</c:v>
                </c:pt>
                <c:pt idx="3394">
                  <c:v>16.9700000000009</c:v>
                </c:pt>
                <c:pt idx="3395">
                  <c:v>16.9750000000009</c:v>
                </c:pt>
                <c:pt idx="3396">
                  <c:v>16.9800000000009</c:v>
                </c:pt>
                <c:pt idx="3397">
                  <c:v>16.98500000000088</c:v>
                </c:pt>
                <c:pt idx="3398">
                  <c:v>16.9900000000009</c:v>
                </c:pt>
                <c:pt idx="3399">
                  <c:v>16.9950000000009</c:v>
                </c:pt>
                <c:pt idx="3400">
                  <c:v>17.0000000000009</c:v>
                </c:pt>
                <c:pt idx="3401">
                  <c:v>17.0050000000009</c:v>
                </c:pt>
                <c:pt idx="3402">
                  <c:v>17.0100000000009</c:v>
                </c:pt>
                <c:pt idx="3403">
                  <c:v>17.0150000000009</c:v>
                </c:pt>
                <c:pt idx="3404">
                  <c:v>17.02000000000089</c:v>
                </c:pt>
                <c:pt idx="3405">
                  <c:v>17.02500000000089</c:v>
                </c:pt>
                <c:pt idx="3406">
                  <c:v>17.0300000000009</c:v>
                </c:pt>
                <c:pt idx="3407">
                  <c:v>17.03500000000089</c:v>
                </c:pt>
                <c:pt idx="3408">
                  <c:v>17.04000000000089</c:v>
                </c:pt>
                <c:pt idx="3409">
                  <c:v>17.04500000000089</c:v>
                </c:pt>
                <c:pt idx="3410">
                  <c:v>17.05000000000089</c:v>
                </c:pt>
                <c:pt idx="3411">
                  <c:v>17.05500000000089</c:v>
                </c:pt>
                <c:pt idx="3412">
                  <c:v>17.06000000000089</c:v>
                </c:pt>
                <c:pt idx="3413">
                  <c:v>17.06500000000089</c:v>
                </c:pt>
                <c:pt idx="3414">
                  <c:v>17.07000000000089</c:v>
                </c:pt>
                <c:pt idx="3415">
                  <c:v>17.07500000000089</c:v>
                </c:pt>
                <c:pt idx="3416">
                  <c:v>17.08000000000089</c:v>
                </c:pt>
                <c:pt idx="3417">
                  <c:v>17.08500000000088</c:v>
                </c:pt>
                <c:pt idx="3418">
                  <c:v>17.09000000000088</c:v>
                </c:pt>
                <c:pt idx="3419">
                  <c:v>17.09500000000088</c:v>
                </c:pt>
                <c:pt idx="3420">
                  <c:v>17.10000000000089</c:v>
                </c:pt>
                <c:pt idx="3421">
                  <c:v>17.10500000000088</c:v>
                </c:pt>
                <c:pt idx="3422">
                  <c:v>17.11000000000088</c:v>
                </c:pt>
                <c:pt idx="3423">
                  <c:v>17.11500000000088</c:v>
                </c:pt>
                <c:pt idx="3424">
                  <c:v>17.12000000000088</c:v>
                </c:pt>
                <c:pt idx="3425">
                  <c:v>17.12500000000088</c:v>
                </c:pt>
                <c:pt idx="3426">
                  <c:v>17.13000000000088</c:v>
                </c:pt>
                <c:pt idx="3427">
                  <c:v>17.13500000000088</c:v>
                </c:pt>
                <c:pt idx="3428">
                  <c:v>17.14000000000087</c:v>
                </c:pt>
                <c:pt idx="3429">
                  <c:v>17.14500000000087</c:v>
                </c:pt>
                <c:pt idx="3430">
                  <c:v>17.15000000000088</c:v>
                </c:pt>
                <c:pt idx="3431">
                  <c:v>17.15500000000088</c:v>
                </c:pt>
                <c:pt idx="3432">
                  <c:v>17.16000000000087</c:v>
                </c:pt>
                <c:pt idx="3433">
                  <c:v>17.16500000000087</c:v>
                </c:pt>
                <c:pt idx="3434">
                  <c:v>17.17000000000087</c:v>
                </c:pt>
                <c:pt idx="3435">
                  <c:v>17.17500000000087</c:v>
                </c:pt>
                <c:pt idx="3436">
                  <c:v>17.18000000000087</c:v>
                </c:pt>
                <c:pt idx="3437">
                  <c:v>17.18500000000087</c:v>
                </c:pt>
                <c:pt idx="3438">
                  <c:v>17.19000000000086</c:v>
                </c:pt>
                <c:pt idx="3439">
                  <c:v>17.19500000000086</c:v>
                </c:pt>
                <c:pt idx="3440">
                  <c:v>17.20000000000086</c:v>
                </c:pt>
                <c:pt idx="3441">
                  <c:v>17.20500000000086</c:v>
                </c:pt>
                <c:pt idx="3442">
                  <c:v>17.21000000000086</c:v>
                </c:pt>
                <c:pt idx="3443">
                  <c:v>17.21500000000086</c:v>
                </c:pt>
                <c:pt idx="3444">
                  <c:v>17.22000000000086</c:v>
                </c:pt>
                <c:pt idx="3445">
                  <c:v>17.22500000000085</c:v>
                </c:pt>
                <c:pt idx="3446">
                  <c:v>17.23000000000086</c:v>
                </c:pt>
                <c:pt idx="3447">
                  <c:v>17.23500000000086</c:v>
                </c:pt>
                <c:pt idx="3448">
                  <c:v>17.24000000000085</c:v>
                </c:pt>
                <c:pt idx="3449">
                  <c:v>17.24500000000085</c:v>
                </c:pt>
                <c:pt idx="3450">
                  <c:v>17.25000000000085</c:v>
                </c:pt>
                <c:pt idx="3451">
                  <c:v>17.25500000000085</c:v>
                </c:pt>
                <c:pt idx="3452">
                  <c:v>17.26000000000085</c:v>
                </c:pt>
                <c:pt idx="3453">
                  <c:v>17.26500000000085</c:v>
                </c:pt>
                <c:pt idx="3454">
                  <c:v>17.27000000000085</c:v>
                </c:pt>
                <c:pt idx="3455">
                  <c:v>17.27500000000084</c:v>
                </c:pt>
                <c:pt idx="3456">
                  <c:v>17.28000000000084</c:v>
                </c:pt>
                <c:pt idx="3457">
                  <c:v>17.28500000000084</c:v>
                </c:pt>
                <c:pt idx="3458">
                  <c:v>17.29000000000084</c:v>
                </c:pt>
                <c:pt idx="3459">
                  <c:v>17.29500000000084</c:v>
                </c:pt>
                <c:pt idx="3460">
                  <c:v>17.30000000000084</c:v>
                </c:pt>
                <c:pt idx="3461">
                  <c:v>17.30500000000084</c:v>
                </c:pt>
                <c:pt idx="3462">
                  <c:v>17.31000000000084</c:v>
                </c:pt>
                <c:pt idx="3463">
                  <c:v>17.31500000000084</c:v>
                </c:pt>
                <c:pt idx="3464">
                  <c:v>17.32000000000084</c:v>
                </c:pt>
                <c:pt idx="3465">
                  <c:v>17.32500000000083</c:v>
                </c:pt>
                <c:pt idx="3466">
                  <c:v>17.33000000000084</c:v>
                </c:pt>
                <c:pt idx="3467">
                  <c:v>17.33500000000084</c:v>
                </c:pt>
                <c:pt idx="3468">
                  <c:v>17.34000000000083</c:v>
                </c:pt>
                <c:pt idx="3469">
                  <c:v>17.34500000000083</c:v>
                </c:pt>
                <c:pt idx="3470">
                  <c:v>17.35000000000083</c:v>
                </c:pt>
                <c:pt idx="3471">
                  <c:v>17.35500000000083</c:v>
                </c:pt>
                <c:pt idx="3472">
                  <c:v>17.36000000000083</c:v>
                </c:pt>
                <c:pt idx="3473">
                  <c:v>17.36500000000083</c:v>
                </c:pt>
                <c:pt idx="3474">
                  <c:v>17.37000000000083</c:v>
                </c:pt>
                <c:pt idx="3475">
                  <c:v>17.37500000000083</c:v>
                </c:pt>
                <c:pt idx="3476">
                  <c:v>17.38000000000083</c:v>
                </c:pt>
                <c:pt idx="3477">
                  <c:v>17.38500000000083</c:v>
                </c:pt>
                <c:pt idx="3478">
                  <c:v>17.39000000000082</c:v>
                </c:pt>
                <c:pt idx="3479">
                  <c:v>17.39500000000082</c:v>
                </c:pt>
                <c:pt idx="3480">
                  <c:v>17.40000000000082</c:v>
                </c:pt>
                <c:pt idx="3481">
                  <c:v>17.40500000000082</c:v>
                </c:pt>
                <c:pt idx="3482">
                  <c:v>17.41000000000082</c:v>
                </c:pt>
                <c:pt idx="3483">
                  <c:v>17.41500000000082</c:v>
                </c:pt>
                <c:pt idx="3484">
                  <c:v>17.42000000000082</c:v>
                </c:pt>
                <c:pt idx="3485">
                  <c:v>17.42500000000081</c:v>
                </c:pt>
                <c:pt idx="3486">
                  <c:v>17.43000000000082</c:v>
                </c:pt>
                <c:pt idx="3487">
                  <c:v>17.43500000000082</c:v>
                </c:pt>
                <c:pt idx="3488">
                  <c:v>17.44000000000081</c:v>
                </c:pt>
                <c:pt idx="3489">
                  <c:v>17.44500000000081</c:v>
                </c:pt>
                <c:pt idx="3490">
                  <c:v>17.45000000000081</c:v>
                </c:pt>
                <c:pt idx="3491">
                  <c:v>17.45500000000081</c:v>
                </c:pt>
                <c:pt idx="3492">
                  <c:v>17.46000000000081</c:v>
                </c:pt>
                <c:pt idx="3493">
                  <c:v>17.46500000000081</c:v>
                </c:pt>
                <c:pt idx="3494">
                  <c:v>17.47000000000081</c:v>
                </c:pt>
                <c:pt idx="3495">
                  <c:v>17.4750000000008</c:v>
                </c:pt>
                <c:pt idx="3496">
                  <c:v>17.4800000000008</c:v>
                </c:pt>
                <c:pt idx="3497">
                  <c:v>17.4850000000008</c:v>
                </c:pt>
                <c:pt idx="3498">
                  <c:v>17.4900000000008</c:v>
                </c:pt>
                <c:pt idx="3499">
                  <c:v>17.4950000000008</c:v>
                </c:pt>
                <c:pt idx="3500">
                  <c:v>17.5000000000008</c:v>
                </c:pt>
                <c:pt idx="3501">
                  <c:v>17.5050000000008</c:v>
                </c:pt>
                <c:pt idx="3502">
                  <c:v>17.5100000000008</c:v>
                </c:pt>
                <c:pt idx="3503">
                  <c:v>17.5150000000008</c:v>
                </c:pt>
                <c:pt idx="3504">
                  <c:v>17.5200000000008</c:v>
                </c:pt>
                <c:pt idx="3505">
                  <c:v>17.52500000000079</c:v>
                </c:pt>
                <c:pt idx="3506">
                  <c:v>17.5300000000008</c:v>
                </c:pt>
                <c:pt idx="3507">
                  <c:v>17.5350000000008</c:v>
                </c:pt>
                <c:pt idx="3508">
                  <c:v>17.54000000000079</c:v>
                </c:pt>
                <c:pt idx="3509">
                  <c:v>17.54500000000079</c:v>
                </c:pt>
                <c:pt idx="3510">
                  <c:v>17.55000000000079</c:v>
                </c:pt>
                <c:pt idx="3511">
                  <c:v>17.55500000000079</c:v>
                </c:pt>
                <c:pt idx="3512">
                  <c:v>17.56000000000079</c:v>
                </c:pt>
                <c:pt idx="3513">
                  <c:v>17.56500000000079</c:v>
                </c:pt>
                <c:pt idx="3514">
                  <c:v>17.57000000000079</c:v>
                </c:pt>
                <c:pt idx="3515">
                  <c:v>17.57500000000079</c:v>
                </c:pt>
                <c:pt idx="3516">
                  <c:v>17.58000000000079</c:v>
                </c:pt>
                <c:pt idx="3517">
                  <c:v>17.58500000000079</c:v>
                </c:pt>
                <c:pt idx="3518">
                  <c:v>17.59000000000078</c:v>
                </c:pt>
                <c:pt idx="3519">
                  <c:v>17.59500000000078</c:v>
                </c:pt>
                <c:pt idx="3520">
                  <c:v>17.6000000000008</c:v>
                </c:pt>
                <c:pt idx="3521">
                  <c:v>17.60500000000079</c:v>
                </c:pt>
                <c:pt idx="3522">
                  <c:v>17.61000000000078</c:v>
                </c:pt>
                <c:pt idx="3523">
                  <c:v>17.61500000000078</c:v>
                </c:pt>
                <c:pt idx="3524">
                  <c:v>17.62000000000078</c:v>
                </c:pt>
                <c:pt idx="3525">
                  <c:v>17.62500000000078</c:v>
                </c:pt>
                <c:pt idx="3526">
                  <c:v>17.63000000000078</c:v>
                </c:pt>
                <c:pt idx="3527">
                  <c:v>17.63500000000078</c:v>
                </c:pt>
                <c:pt idx="3528">
                  <c:v>17.64000000000077</c:v>
                </c:pt>
                <c:pt idx="3529">
                  <c:v>17.64500000000077</c:v>
                </c:pt>
                <c:pt idx="3530">
                  <c:v>17.65000000000078</c:v>
                </c:pt>
                <c:pt idx="3531">
                  <c:v>17.65500000000078</c:v>
                </c:pt>
                <c:pt idx="3532">
                  <c:v>17.66000000000077</c:v>
                </c:pt>
                <c:pt idx="3533">
                  <c:v>17.66500000000077</c:v>
                </c:pt>
                <c:pt idx="3534">
                  <c:v>17.67000000000077</c:v>
                </c:pt>
                <c:pt idx="3535">
                  <c:v>17.67500000000077</c:v>
                </c:pt>
                <c:pt idx="3536">
                  <c:v>17.68000000000077</c:v>
                </c:pt>
                <c:pt idx="3537">
                  <c:v>17.68500000000077</c:v>
                </c:pt>
                <c:pt idx="3538">
                  <c:v>17.69000000000076</c:v>
                </c:pt>
                <c:pt idx="3539">
                  <c:v>17.69500000000076</c:v>
                </c:pt>
                <c:pt idx="3540">
                  <c:v>17.70000000000076</c:v>
                </c:pt>
                <c:pt idx="3541">
                  <c:v>17.70500000000076</c:v>
                </c:pt>
                <c:pt idx="3542">
                  <c:v>17.71000000000076</c:v>
                </c:pt>
                <c:pt idx="3543">
                  <c:v>17.71500000000076</c:v>
                </c:pt>
                <c:pt idx="3544">
                  <c:v>17.72000000000076</c:v>
                </c:pt>
                <c:pt idx="3545">
                  <c:v>17.72500000000075</c:v>
                </c:pt>
                <c:pt idx="3546">
                  <c:v>17.73000000000076</c:v>
                </c:pt>
                <c:pt idx="3547">
                  <c:v>17.73500000000076</c:v>
                </c:pt>
                <c:pt idx="3548">
                  <c:v>17.74000000000075</c:v>
                </c:pt>
                <c:pt idx="3549">
                  <c:v>17.74500000000075</c:v>
                </c:pt>
                <c:pt idx="3550">
                  <c:v>17.75000000000075</c:v>
                </c:pt>
                <c:pt idx="3551">
                  <c:v>17.75500000000075</c:v>
                </c:pt>
                <c:pt idx="3552">
                  <c:v>17.76000000000075</c:v>
                </c:pt>
                <c:pt idx="3553">
                  <c:v>17.76500000000075</c:v>
                </c:pt>
                <c:pt idx="3554">
                  <c:v>17.77000000000075</c:v>
                </c:pt>
                <c:pt idx="3555">
                  <c:v>17.77500000000074</c:v>
                </c:pt>
                <c:pt idx="3556">
                  <c:v>17.78000000000074</c:v>
                </c:pt>
                <c:pt idx="3557">
                  <c:v>17.78500000000074</c:v>
                </c:pt>
                <c:pt idx="3558">
                  <c:v>17.79000000000074</c:v>
                </c:pt>
                <c:pt idx="3559">
                  <c:v>17.79500000000074</c:v>
                </c:pt>
                <c:pt idx="3560">
                  <c:v>17.80000000000074</c:v>
                </c:pt>
                <c:pt idx="3561">
                  <c:v>17.80500000000074</c:v>
                </c:pt>
                <c:pt idx="3562">
                  <c:v>17.81000000000074</c:v>
                </c:pt>
                <c:pt idx="3563">
                  <c:v>17.81500000000074</c:v>
                </c:pt>
                <c:pt idx="3564">
                  <c:v>17.82000000000074</c:v>
                </c:pt>
                <c:pt idx="3565">
                  <c:v>17.82500000000073</c:v>
                </c:pt>
                <c:pt idx="3566">
                  <c:v>17.83000000000074</c:v>
                </c:pt>
                <c:pt idx="3567">
                  <c:v>17.83500000000074</c:v>
                </c:pt>
                <c:pt idx="3568">
                  <c:v>17.84000000000073</c:v>
                </c:pt>
                <c:pt idx="3569">
                  <c:v>17.84500000000073</c:v>
                </c:pt>
                <c:pt idx="3570">
                  <c:v>17.85000000000073</c:v>
                </c:pt>
                <c:pt idx="3571">
                  <c:v>17.85500000000073</c:v>
                </c:pt>
                <c:pt idx="3572">
                  <c:v>17.86000000000073</c:v>
                </c:pt>
                <c:pt idx="3573">
                  <c:v>17.86500000000073</c:v>
                </c:pt>
                <c:pt idx="3574">
                  <c:v>17.87000000000073</c:v>
                </c:pt>
                <c:pt idx="3575">
                  <c:v>17.87500000000073</c:v>
                </c:pt>
                <c:pt idx="3576">
                  <c:v>17.88000000000073</c:v>
                </c:pt>
                <c:pt idx="3577">
                  <c:v>17.88500000000073</c:v>
                </c:pt>
                <c:pt idx="3578">
                  <c:v>17.89000000000073</c:v>
                </c:pt>
                <c:pt idx="3579">
                  <c:v>17.89500000000072</c:v>
                </c:pt>
                <c:pt idx="3580">
                  <c:v>17.90000000000072</c:v>
                </c:pt>
                <c:pt idx="3581">
                  <c:v>17.90500000000072</c:v>
                </c:pt>
                <c:pt idx="3582">
                  <c:v>17.91000000000072</c:v>
                </c:pt>
                <c:pt idx="3583">
                  <c:v>17.91500000000072</c:v>
                </c:pt>
                <c:pt idx="3584">
                  <c:v>17.92000000000072</c:v>
                </c:pt>
                <c:pt idx="3585">
                  <c:v>17.92500000000071</c:v>
                </c:pt>
                <c:pt idx="3586">
                  <c:v>17.93000000000072</c:v>
                </c:pt>
                <c:pt idx="3587">
                  <c:v>17.93500000000072</c:v>
                </c:pt>
                <c:pt idx="3588">
                  <c:v>17.94000000000071</c:v>
                </c:pt>
                <c:pt idx="3589">
                  <c:v>17.94500000000071</c:v>
                </c:pt>
                <c:pt idx="3590">
                  <c:v>17.95000000000071</c:v>
                </c:pt>
                <c:pt idx="3591">
                  <c:v>17.95500000000071</c:v>
                </c:pt>
                <c:pt idx="3592">
                  <c:v>17.96000000000071</c:v>
                </c:pt>
                <c:pt idx="3593">
                  <c:v>17.96500000000071</c:v>
                </c:pt>
                <c:pt idx="3594">
                  <c:v>17.97000000000071</c:v>
                </c:pt>
                <c:pt idx="3595">
                  <c:v>17.9750000000007</c:v>
                </c:pt>
                <c:pt idx="3596">
                  <c:v>17.9800000000007</c:v>
                </c:pt>
                <c:pt idx="3597">
                  <c:v>17.9850000000007</c:v>
                </c:pt>
                <c:pt idx="3598">
                  <c:v>17.9900000000007</c:v>
                </c:pt>
                <c:pt idx="3599">
                  <c:v>17.9950000000007</c:v>
                </c:pt>
                <c:pt idx="3600">
                  <c:v>18.0000000000007</c:v>
                </c:pt>
                <c:pt idx="3601">
                  <c:v>18.0050000000007</c:v>
                </c:pt>
                <c:pt idx="3602">
                  <c:v>18.0100000000007</c:v>
                </c:pt>
                <c:pt idx="3603">
                  <c:v>18.0150000000007</c:v>
                </c:pt>
                <c:pt idx="3604">
                  <c:v>18.0200000000007</c:v>
                </c:pt>
                <c:pt idx="3605">
                  <c:v>18.02500000000069</c:v>
                </c:pt>
                <c:pt idx="3606">
                  <c:v>18.0300000000007</c:v>
                </c:pt>
                <c:pt idx="3607">
                  <c:v>18.0350000000007</c:v>
                </c:pt>
                <c:pt idx="3608">
                  <c:v>18.04000000000069</c:v>
                </c:pt>
                <c:pt idx="3609">
                  <c:v>18.04500000000069</c:v>
                </c:pt>
                <c:pt idx="3610">
                  <c:v>18.05000000000069</c:v>
                </c:pt>
                <c:pt idx="3611">
                  <c:v>18.05500000000069</c:v>
                </c:pt>
                <c:pt idx="3612">
                  <c:v>18.06000000000069</c:v>
                </c:pt>
                <c:pt idx="3613">
                  <c:v>18.06500000000069</c:v>
                </c:pt>
                <c:pt idx="3614">
                  <c:v>18.07000000000069</c:v>
                </c:pt>
                <c:pt idx="3615">
                  <c:v>18.07500000000069</c:v>
                </c:pt>
                <c:pt idx="3616">
                  <c:v>18.08000000000069</c:v>
                </c:pt>
                <c:pt idx="3617">
                  <c:v>18.08500000000069</c:v>
                </c:pt>
                <c:pt idx="3618">
                  <c:v>18.09000000000069</c:v>
                </c:pt>
                <c:pt idx="3619">
                  <c:v>18.09500000000068</c:v>
                </c:pt>
                <c:pt idx="3620">
                  <c:v>18.1000000000007</c:v>
                </c:pt>
                <c:pt idx="3621">
                  <c:v>18.10500000000069</c:v>
                </c:pt>
                <c:pt idx="3622">
                  <c:v>18.1100000000007</c:v>
                </c:pt>
                <c:pt idx="3623">
                  <c:v>18.11500000000068</c:v>
                </c:pt>
                <c:pt idx="3624">
                  <c:v>18.12000000000068</c:v>
                </c:pt>
                <c:pt idx="3625">
                  <c:v>18.12500000000068</c:v>
                </c:pt>
                <c:pt idx="3626">
                  <c:v>18.13000000000068</c:v>
                </c:pt>
                <c:pt idx="3627">
                  <c:v>18.13500000000068</c:v>
                </c:pt>
                <c:pt idx="3628">
                  <c:v>18.14000000000068</c:v>
                </c:pt>
                <c:pt idx="3629">
                  <c:v>18.14500000000067</c:v>
                </c:pt>
                <c:pt idx="3630">
                  <c:v>18.15000000000068</c:v>
                </c:pt>
                <c:pt idx="3631">
                  <c:v>18.15500000000068</c:v>
                </c:pt>
                <c:pt idx="3632">
                  <c:v>18.16000000000068</c:v>
                </c:pt>
                <c:pt idx="3633">
                  <c:v>18.16500000000067</c:v>
                </c:pt>
                <c:pt idx="3634">
                  <c:v>18.17000000000067</c:v>
                </c:pt>
                <c:pt idx="3635">
                  <c:v>18.17500000000067</c:v>
                </c:pt>
                <c:pt idx="3636">
                  <c:v>18.18000000000067</c:v>
                </c:pt>
                <c:pt idx="3637">
                  <c:v>18.18500000000067</c:v>
                </c:pt>
                <c:pt idx="3638">
                  <c:v>18.19000000000067</c:v>
                </c:pt>
                <c:pt idx="3639">
                  <c:v>18.19500000000066</c:v>
                </c:pt>
                <c:pt idx="3640">
                  <c:v>18.20000000000066</c:v>
                </c:pt>
                <c:pt idx="3641">
                  <c:v>18.20500000000066</c:v>
                </c:pt>
                <c:pt idx="3642">
                  <c:v>18.21000000000067</c:v>
                </c:pt>
                <c:pt idx="3643">
                  <c:v>18.21500000000066</c:v>
                </c:pt>
                <c:pt idx="3644">
                  <c:v>18.22000000000066</c:v>
                </c:pt>
                <c:pt idx="3645">
                  <c:v>18.22500000000066</c:v>
                </c:pt>
                <c:pt idx="3646">
                  <c:v>18.23000000000066</c:v>
                </c:pt>
                <c:pt idx="3647">
                  <c:v>18.23500000000066</c:v>
                </c:pt>
                <c:pt idx="3648">
                  <c:v>18.24000000000066</c:v>
                </c:pt>
                <c:pt idx="3649">
                  <c:v>18.24500000000065</c:v>
                </c:pt>
                <c:pt idx="3650">
                  <c:v>18.25000000000065</c:v>
                </c:pt>
                <c:pt idx="3651">
                  <c:v>18.25500000000065</c:v>
                </c:pt>
                <c:pt idx="3652">
                  <c:v>18.26000000000065</c:v>
                </c:pt>
                <c:pt idx="3653">
                  <c:v>18.26500000000065</c:v>
                </c:pt>
                <c:pt idx="3654">
                  <c:v>18.27000000000065</c:v>
                </c:pt>
                <c:pt idx="3655">
                  <c:v>18.27500000000065</c:v>
                </c:pt>
                <c:pt idx="3656">
                  <c:v>18.28000000000064</c:v>
                </c:pt>
                <c:pt idx="3657">
                  <c:v>18.28500000000064</c:v>
                </c:pt>
                <c:pt idx="3658">
                  <c:v>18.29000000000065</c:v>
                </c:pt>
                <c:pt idx="3659">
                  <c:v>18.29500000000064</c:v>
                </c:pt>
                <c:pt idx="3660">
                  <c:v>18.30000000000064</c:v>
                </c:pt>
                <c:pt idx="3661">
                  <c:v>18.30500000000064</c:v>
                </c:pt>
                <c:pt idx="3662">
                  <c:v>18.31000000000065</c:v>
                </c:pt>
                <c:pt idx="3663">
                  <c:v>18.31500000000064</c:v>
                </c:pt>
                <c:pt idx="3664">
                  <c:v>18.32000000000064</c:v>
                </c:pt>
                <c:pt idx="3665">
                  <c:v>18.32500000000064</c:v>
                </c:pt>
                <c:pt idx="3666">
                  <c:v>18.33000000000064</c:v>
                </c:pt>
                <c:pt idx="3667">
                  <c:v>18.33500000000064</c:v>
                </c:pt>
                <c:pt idx="3668">
                  <c:v>18.34000000000064</c:v>
                </c:pt>
                <c:pt idx="3669">
                  <c:v>18.34500000000063</c:v>
                </c:pt>
                <c:pt idx="3670">
                  <c:v>18.35000000000063</c:v>
                </c:pt>
                <c:pt idx="3671">
                  <c:v>18.35500000000063</c:v>
                </c:pt>
                <c:pt idx="3672">
                  <c:v>18.36000000000063</c:v>
                </c:pt>
                <c:pt idx="3673">
                  <c:v>18.36500000000063</c:v>
                </c:pt>
                <c:pt idx="3674">
                  <c:v>18.37000000000063</c:v>
                </c:pt>
                <c:pt idx="3675">
                  <c:v>18.37500000000063</c:v>
                </c:pt>
                <c:pt idx="3676">
                  <c:v>18.38000000000063</c:v>
                </c:pt>
                <c:pt idx="3677">
                  <c:v>18.38500000000063</c:v>
                </c:pt>
                <c:pt idx="3678">
                  <c:v>18.39000000000063</c:v>
                </c:pt>
                <c:pt idx="3679">
                  <c:v>18.39500000000062</c:v>
                </c:pt>
                <c:pt idx="3680">
                  <c:v>18.40000000000062</c:v>
                </c:pt>
                <c:pt idx="3681">
                  <c:v>18.40500000000062</c:v>
                </c:pt>
                <c:pt idx="3682">
                  <c:v>18.41000000000063</c:v>
                </c:pt>
                <c:pt idx="3683">
                  <c:v>18.41500000000062</c:v>
                </c:pt>
                <c:pt idx="3684">
                  <c:v>18.42000000000062</c:v>
                </c:pt>
                <c:pt idx="3685">
                  <c:v>18.42500000000062</c:v>
                </c:pt>
                <c:pt idx="3686">
                  <c:v>18.43000000000062</c:v>
                </c:pt>
                <c:pt idx="3687">
                  <c:v>18.43500000000062</c:v>
                </c:pt>
                <c:pt idx="3688">
                  <c:v>18.44000000000062</c:v>
                </c:pt>
                <c:pt idx="3689">
                  <c:v>18.44500000000061</c:v>
                </c:pt>
                <c:pt idx="3690">
                  <c:v>18.45000000000061</c:v>
                </c:pt>
                <c:pt idx="3691">
                  <c:v>18.45500000000061</c:v>
                </c:pt>
                <c:pt idx="3692">
                  <c:v>18.46000000000061</c:v>
                </c:pt>
                <c:pt idx="3693">
                  <c:v>18.46500000000061</c:v>
                </c:pt>
                <c:pt idx="3694">
                  <c:v>18.47000000000061</c:v>
                </c:pt>
                <c:pt idx="3695">
                  <c:v>18.47500000000061</c:v>
                </c:pt>
                <c:pt idx="3696">
                  <c:v>18.4800000000006</c:v>
                </c:pt>
                <c:pt idx="3697">
                  <c:v>18.4850000000006</c:v>
                </c:pt>
                <c:pt idx="3698">
                  <c:v>18.49000000000061</c:v>
                </c:pt>
                <c:pt idx="3699">
                  <c:v>18.4950000000006</c:v>
                </c:pt>
                <c:pt idx="3700">
                  <c:v>18.5000000000006</c:v>
                </c:pt>
                <c:pt idx="3701">
                  <c:v>18.5050000000006</c:v>
                </c:pt>
                <c:pt idx="3702">
                  <c:v>18.51000000000061</c:v>
                </c:pt>
                <c:pt idx="3703">
                  <c:v>18.5150000000006</c:v>
                </c:pt>
                <c:pt idx="3704">
                  <c:v>18.5200000000006</c:v>
                </c:pt>
                <c:pt idx="3705">
                  <c:v>18.5250000000006</c:v>
                </c:pt>
                <c:pt idx="3706">
                  <c:v>18.5300000000006</c:v>
                </c:pt>
                <c:pt idx="3707">
                  <c:v>18.5350000000006</c:v>
                </c:pt>
                <c:pt idx="3708">
                  <c:v>18.5400000000006</c:v>
                </c:pt>
                <c:pt idx="3709">
                  <c:v>18.54500000000059</c:v>
                </c:pt>
                <c:pt idx="3710">
                  <c:v>18.5500000000006</c:v>
                </c:pt>
                <c:pt idx="3711">
                  <c:v>18.55500000000059</c:v>
                </c:pt>
                <c:pt idx="3712">
                  <c:v>18.56000000000059</c:v>
                </c:pt>
                <c:pt idx="3713">
                  <c:v>18.56500000000059</c:v>
                </c:pt>
                <c:pt idx="3714">
                  <c:v>18.5700000000006</c:v>
                </c:pt>
                <c:pt idx="3715">
                  <c:v>18.57500000000059</c:v>
                </c:pt>
                <c:pt idx="3716">
                  <c:v>18.58000000000059</c:v>
                </c:pt>
                <c:pt idx="3717">
                  <c:v>18.58500000000059</c:v>
                </c:pt>
                <c:pt idx="3718">
                  <c:v>18.59000000000059</c:v>
                </c:pt>
                <c:pt idx="3719">
                  <c:v>18.59500000000059</c:v>
                </c:pt>
                <c:pt idx="3720">
                  <c:v>18.6000000000006</c:v>
                </c:pt>
                <c:pt idx="3721">
                  <c:v>18.6050000000006</c:v>
                </c:pt>
                <c:pt idx="3722">
                  <c:v>18.6100000000006</c:v>
                </c:pt>
                <c:pt idx="3723">
                  <c:v>18.61500000000058</c:v>
                </c:pt>
                <c:pt idx="3724">
                  <c:v>18.62000000000058</c:v>
                </c:pt>
                <c:pt idx="3725">
                  <c:v>18.62500000000058</c:v>
                </c:pt>
                <c:pt idx="3726">
                  <c:v>18.63000000000058</c:v>
                </c:pt>
                <c:pt idx="3727">
                  <c:v>18.63500000000058</c:v>
                </c:pt>
                <c:pt idx="3728">
                  <c:v>18.64000000000058</c:v>
                </c:pt>
                <c:pt idx="3729">
                  <c:v>18.64500000000058</c:v>
                </c:pt>
                <c:pt idx="3730">
                  <c:v>18.65000000000058</c:v>
                </c:pt>
                <c:pt idx="3731">
                  <c:v>18.65500000000058</c:v>
                </c:pt>
                <c:pt idx="3732">
                  <c:v>18.66000000000058</c:v>
                </c:pt>
                <c:pt idx="3733">
                  <c:v>18.66500000000057</c:v>
                </c:pt>
                <c:pt idx="3734">
                  <c:v>18.67000000000057</c:v>
                </c:pt>
                <c:pt idx="3735">
                  <c:v>18.67500000000057</c:v>
                </c:pt>
                <c:pt idx="3736">
                  <c:v>18.68000000000057</c:v>
                </c:pt>
                <c:pt idx="3737">
                  <c:v>18.68500000000057</c:v>
                </c:pt>
                <c:pt idx="3738">
                  <c:v>18.69000000000057</c:v>
                </c:pt>
                <c:pt idx="3739">
                  <c:v>18.69500000000057</c:v>
                </c:pt>
                <c:pt idx="3740">
                  <c:v>18.70000000000056</c:v>
                </c:pt>
                <c:pt idx="3741">
                  <c:v>18.70500000000056</c:v>
                </c:pt>
                <c:pt idx="3742">
                  <c:v>18.71000000000057</c:v>
                </c:pt>
                <c:pt idx="3743">
                  <c:v>18.71500000000056</c:v>
                </c:pt>
                <c:pt idx="3744">
                  <c:v>18.72000000000056</c:v>
                </c:pt>
                <c:pt idx="3745">
                  <c:v>18.72500000000056</c:v>
                </c:pt>
                <c:pt idx="3746">
                  <c:v>18.73000000000056</c:v>
                </c:pt>
                <c:pt idx="3747">
                  <c:v>18.73500000000056</c:v>
                </c:pt>
                <c:pt idx="3748">
                  <c:v>18.74000000000056</c:v>
                </c:pt>
                <c:pt idx="3749">
                  <c:v>18.74500000000055</c:v>
                </c:pt>
                <c:pt idx="3750">
                  <c:v>18.75000000000055</c:v>
                </c:pt>
                <c:pt idx="3751">
                  <c:v>18.75500000000055</c:v>
                </c:pt>
                <c:pt idx="3752">
                  <c:v>18.76000000000055</c:v>
                </c:pt>
                <c:pt idx="3753">
                  <c:v>18.76500000000055</c:v>
                </c:pt>
                <c:pt idx="3754">
                  <c:v>18.77000000000055</c:v>
                </c:pt>
                <c:pt idx="3755">
                  <c:v>18.77500000000055</c:v>
                </c:pt>
                <c:pt idx="3756">
                  <c:v>18.78000000000054</c:v>
                </c:pt>
                <c:pt idx="3757">
                  <c:v>18.78500000000054</c:v>
                </c:pt>
                <c:pt idx="3758">
                  <c:v>18.79000000000055</c:v>
                </c:pt>
                <c:pt idx="3759">
                  <c:v>18.79500000000054</c:v>
                </c:pt>
                <c:pt idx="3760">
                  <c:v>18.80000000000054</c:v>
                </c:pt>
                <c:pt idx="3761">
                  <c:v>18.80500000000054</c:v>
                </c:pt>
                <c:pt idx="3762">
                  <c:v>18.81000000000055</c:v>
                </c:pt>
                <c:pt idx="3763">
                  <c:v>18.81500000000054</c:v>
                </c:pt>
                <c:pt idx="3764">
                  <c:v>18.82000000000054</c:v>
                </c:pt>
                <c:pt idx="3765">
                  <c:v>18.82500000000054</c:v>
                </c:pt>
                <c:pt idx="3766">
                  <c:v>18.83000000000054</c:v>
                </c:pt>
                <c:pt idx="3767">
                  <c:v>18.83500000000054</c:v>
                </c:pt>
                <c:pt idx="3768">
                  <c:v>18.84000000000054</c:v>
                </c:pt>
                <c:pt idx="3769">
                  <c:v>18.84500000000053</c:v>
                </c:pt>
                <c:pt idx="3770">
                  <c:v>18.85000000000053</c:v>
                </c:pt>
                <c:pt idx="3771">
                  <c:v>18.85500000000053</c:v>
                </c:pt>
                <c:pt idx="3772">
                  <c:v>18.86000000000053</c:v>
                </c:pt>
                <c:pt idx="3773">
                  <c:v>18.86500000000053</c:v>
                </c:pt>
                <c:pt idx="3774">
                  <c:v>18.87000000000053</c:v>
                </c:pt>
                <c:pt idx="3775">
                  <c:v>18.87500000000053</c:v>
                </c:pt>
                <c:pt idx="3776">
                  <c:v>18.88000000000053</c:v>
                </c:pt>
                <c:pt idx="3777">
                  <c:v>18.88500000000053</c:v>
                </c:pt>
                <c:pt idx="3778">
                  <c:v>18.89000000000053</c:v>
                </c:pt>
                <c:pt idx="3779">
                  <c:v>18.89500000000053</c:v>
                </c:pt>
                <c:pt idx="3780">
                  <c:v>18.90000000000052</c:v>
                </c:pt>
                <c:pt idx="3781">
                  <c:v>18.90500000000052</c:v>
                </c:pt>
                <c:pt idx="3782">
                  <c:v>18.91000000000053</c:v>
                </c:pt>
                <c:pt idx="3783">
                  <c:v>18.91500000000052</c:v>
                </c:pt>
                <c:pt idx="3784">
                  <c:v>18.92000000000052</c:v>
                </c:pt>
                <c:pt idx="3785">
                  <c:v>18.92500000000052</c:v>
                </c:pt>
                <c:pt idx="3786">
                  <c:v>18.93000000000052</c:v>
                </c:pt>
                <c:pt idx="3787">
                  <c:v>18.93500000000052</c:v>
                </c:pt>
                <c:pt idx="3788">
                  <c:v>18.94000000000052</c:v>
                </c:pt>
                <c:pt idx="3789">
                  <c:v>18.94500000000051</c:v>
                </c:pt>
                <c:pt idx="3790">
                  <c:v>18.95000000000051</c:v>
                </c:pt>
                <c:pt idx="3791">
                  <c:v>18.95500000000051</c:v>
                </c:pt>
                <c:pt idx="3792">
                  <c:v>18.96000000000051</c:v>
                </c:pt>
                <c:pt idx="3793">
                  <c:v>18.96500000000051</c:v>
                </c:pt>
                <c:pt idx="3794">
                  <c:v>18.97000000000051</c:v>
                </c:pt>
                <c:pt idx="3795">
                  <c:v>18.97500000000051</c:v>
                </c:pt>
                <c:pt idx="3796">
                  <c:v>18.9800000000005</c:v>
                </c:pt>
                <c:pt idx="3797">
                  <c:v>18.9850000000005</c:v>
                </c:pt>
                <c:pt idx="3798">
                  <c:v>18.99000000000051</c:v>
                </c:pt>
                <c:pt idx="3799">
                  <c:v>18.9950000000005</c:v>
                </c:pt>
                <c:pt idx="3800">
                  <c:v>19.0000000000005</c:v>
                </c:pt>
                <c:pt idx="3801">
                  <c:v>19.0050000000005</c:v>
                </c:pt>
                <c:pt idx="3802">
                  <c:v>19.01000000000051</c:v>
                </c:pt>
                <c:pt idx="3803">
                  <c:v>19.01500000000051</c:v>
                </c:pt>
                <c:pt idx="3804">
                  <c:v>19.0200000000005</c:v>
                </c:pt>
                <c:pt idx="3805">
                  <c:v>19.0250000000005</c:v>
                </c:pt>
                <c:pt idx="3806">
                  <c:v>19.0300000000005</c:v>
                </c:pt>
                <c:pt idx="3807">
                  <c:v>19.0350000000005</c:v>
                </c:pt>
                <c:pt idx="3808">
                  <c:v>19.0400000000005</c:v>
                </c:pt>
                <c:pt idx="3809">
                  <c:v>19.0450000000005</c:v>
                </c:pt>
                <c:pt idx="3810">
                  <c:v>19.0500000000005</c:v>
                </c:pt>
                <c:pt idx="3811">
                  <c:v>19.05500000000049</c:v>
                </c:pt>
                <c:pt idx="3812">
                  <c:v>19.06000000000049</c:v>
                </c:pt>
                <c:pt idx="3813">
                  <c:v>19.06500000000049</c:v>
                </c:pt>
                <c:pt idx="3814">
                  <c:v>19.0700000000005</c:v>
                </c:pt>
                <c:pt idx="3815">
                  <c:v>19.07500000000049</c:v>
                </c:pt>
                <c:pt idx="3816">
                  <c:v>19.08000000000049</c:v>
                </c:pt>
                <c:pt idx="3817">
                  <c:v>19.08500000000049</c:v>
                </c:pt>
                <c:pt idx="3818">
                  <c:v>19.0900000000005</c:v>
                </c:pt>
                <c:pt idx="3819">
                  <c:v>19.09500000000049</c:v>
                </c:pt>
                <c:pt idx="3820">
                  <c:v>19.1000000000005</c:v>
                </c:pt>
                <c:pt idx="3821">
                  <c:v>19.1050000000005</c:v>
                </c:pt>
                <c:pt idx="3822">
                  <c:v>19.1100000000005</c:v>
                </c:pt>
                <c:pt idx="3823">
                  <c:v>19.1150000000005</c:v>
                </c:pt>
                <c:pt idx="3824">
                  <c:v>19.12000000000048</c:v>
                </c:pt>
                <c:pt idx="3825">
                  <c:v>19.12500000000048</c:v>
                </c:pt>
                <c:pt idx="3826">
                  <c:v>19.13000000000048</c:v>
                </c:pt>
                <c:pt idx="3827">
                  <c:v>19.13500000000048</c:v>
                </c:pt>
                <c:pt idx="3828">
                  <c:v>19.14000000000048</c:v>
                </c:pt>
                <c:pt idx="3829">
                  <c:v>19.14500000000048</c:v>
                </c:pt>
                <c:pt idx="3830">
                  <c:v>19.15000000000048</c:v>
                </c:pt>
                <c:pt idx="3831">
                  <c:v>19.15500000000048</c:v>
                </c:pt>
                <c:pt idx="3832">
                  <c:v>19.16000000000048</c:v>
                </c:pt>
                <c:pt idx="3833">
                  <c:v>19.16500000000048</c:v>
                </c:pt>
                <c:pt idx="3834">
                  <c:v>19.17000000000047</c:v>
                </c:pt>
                <c:pt idx="3835">
                  <c:v>19.17500000000047</c:v>
                </c:pt>
                <c:pt idx="3836">
                  <c:v>19.18000000000047</c:v>
                </c:pt>
                <c:pt idx="3837">
                  <c:v>19.18500000000047</c:v>
                </c:pt>
                <c:pt idx="3838">
                  <c:v>19.19000000000047</c:v>
                </c:pt>
                <c:pt idx="3839">
                  <c:v>19.19500000000047</c:v>
                </c:pt>
                <c:pt idx="3840">
                  <c:v>19.20000000000046</c:v>
                </c:pt>
                <c:pt idx="3841">
                  <c:v>19.20500000000046</c:v>
                </c:pt>
                <c:pt idx="3842">
                  <c:v>19.21000000000047</c:v>
                </c:pt>
                <c:pt idx="3843">
                  <c:v>19.21500000000047</c:v>
                </c:pt>
                <c:pt idx="3844">
                  <c:v>19.22000000000046</c:v>
                </c:pt>
                <c:pt idx="3845">
                  <c:v>19.22500000000046</c:v>
                </c:pt>
                <c:pt idx="3846">
                  <c:v>19.23000000000046</c:v>
                </c:pt>
                <c:pt idx="3847">
                  <c:v>19.23500000000046</c:v>
                </c:pt>
                <c:pt idx="3848">
                  <c:v>19.24000000000046</c:v>
                </c:pt>
                <c:pt idx="3849">
                  <c:v>19.24500000000046</c:v>
                </c:pt>
                <c:pt idx="3850">
                  <c:v>19.25000000000045</c:v>
                </c:pt>
                <c:pt idx="3851">
                  <c:v>19.25500000000045</c:v>
                </c:pt>
                <c:pt idx="3852">
                  <c:v>19.26000000000045</c:v>
                </c:pt>
                <c:pt idx="3853">
                  <c:v>19.26500000000045</c:v>
                </c:pt>
                <c:pt idx="3854">
                  <c:v>19.27000000000045</c:v>
                </c:pt>
                <c:pt idx="3855">
                  <c:v>19.27500000000045</c:v>
                </c:pt>
                <c:pt idx="3856">
                  <c:v>19.28000000000045</c:v>
                </c:pt>
                <c:pt idx="3857">
                  <c:v>19.28500000000044</c:v>
                </c:pt>
                <c:pt idx="3858">
                  <c:v>19.29000000000045</c:v>
                </c:pt>
                <c:pt idx="3859">
                  <c:v>19.29500000000045</c:v>
                </c:pt>
                <c:pt idx="3860">
                  <c:v>19.30000000000044</c:v>
                </c:pt>
                <c:pt idx="3861">
                  <c:v>19.30500000000044</c:v>
                </c:pt>
                <c:pt idx="3862">
                  <c:v>19.31000000000045</c:v>
                </c:pt>
                <c:pt idx="3863">
                  <c:v>19.31500000000045</c:v>
                </c:pt>
                <c:pt idx="3864">
                  <c:v>19.32000000000044</c:v>
                </c:pt>
                <c:pt idx="3865">
                  <c:v>19.32500000000044</c:v>
                </c:pt>
                <c:pt idx="3866">
                  <c:v>19.33000000000044</c:v>
                </c:pt>
                <c:pt idx="3867">
                  <c:v>19.33500000000044</c:v>
                </c:pt>
                <c:pt idx="3868">
                  <c:v>19.34000000000044</c:v>
                </c:pt>
                <c:pt idx="3869">
                  <c:v>19.34500000000044</c:v>
                </c:pt>
                <c:pt idx="3870">
                  <c:v>19.35000000000043</c:v>
                </c:pt>
                <c:pt idx="3871">
                  <c:v>19.35500000000043</c:v>
                </c:pt>
                <c:pt idx="3872">
                  <c:v>19.36000000000043</c:v>
                </c:pt>
                <c:pt idx="3873">
                  <c:v>19.36500000000043</c:v>
                </c:pt>
                <c:pt idx="3874">
                  <c:v>19.37000000000043</c:v>
                </c:pt>
                <c:pt idx="3875">
                  <c:v>19.37500000000043</c:v>
                </c:pt>
                <c:pt idx="3876">
                  <c:v>19.38000000000043</c:v>
                </c:pt>
                <c:pt idx="3877">
                  <c:v>19.38500000000043</c:v>
                </c:pt>
                <c:pt idx="3878">
                  <c:v>19.39000000000043</c:v>
                </c:pt>
                <c:pt idx="3879">
                  <c:v>19.39500000000043</c:v>
                </c:pt>
                <c:pt idx="3880">
                  <c:v>19.40000000000042</c:v>
                </c:pt>
                <c:pt idx="3881">
                  <c:v>19.40500000000042</c:v>
                </c:pt>
                <c:pt idx="3882">
                  <c:v>19.41000000000043</c:v>
                </c:pt>
                <c:pt idx="3883">
                  <c:v>19.41500000000043</c:v>
                </c:pt>
                <c:pt idx="3884">
                  <c:v>19.42000000000042</c:v>
                </c:pt>
                <c:pt idx="3885">
                  <c:v>19.42500000000042</c:v>
                </c:pt>
                <c:pt idx="3886">
                  <c:v>19.43000000000042</c:v>
                </c:pt>
                <c:pt idx="3887">
                  <c:v>19.43500000000042</c:v>
                </c:pt>
                <c:pt idx="3888">
                  <c:v>19.44000000000042</c:v>
                </c:pt>
                <c:pt idx="3889">
                  <c:v>19.44500000000042</c:v>
                </c:pt>
                <c:pt idx="3890">
                  <c:v>19.45000000000041</c:v>
                </c:pt>
                <c:pt idx="3891">
                  <c:v>19.45500000000041</c:v>
                </c:pt>
                <c:pt idx="3892">
                  <c:v>19.46000000000041</c:v>
                </c:pt>
                <c:pt idx="3893">
                  <c:v>19.46500000000041</c:v>
                </c:pt>
                <c:pt idx="3894">
                  <c:v>19.47000000000041</c:v>
                </c:pt>
                <c:pt idx="3895">
                  <c:v>19.47500000000041</c:v>
                </c:pt>
                <c:pt idx="3896">
                  <c:v>19.48000000000041</c:v>
                </c:pt>
                <c:pt idx="3897">
                  <c:v>19.4850000000004</c:v>
                </c:pt>
                <c:pt idx="3898">
                  <c:v>19.49000000000041</c:v>
                </c:pt>
                <c:pt idx="3899">
                  <c:v>19.49500000000041</c:v>
                </c:pt>
                <c:pt idx="3900">
                  <c:v>19.50000000000041</c:v>
                </c:pt>
                <c:pt idx="3901">
                  <c:v>19.5050000000004</c:v>
                </c:pt>
                <c:pt idx="3902">
                  <c:v>19.51000000000041</c:v>
                </c:pt>
                <c:pt idx="3903">
                  <c:v>19.51500000000041</c:v>
                </c:pt>
                <c:pt idx="3904">
                  <c:v>19.5200000000004</c:v>
                </c:pt>
                <c:pt idx="3905">
                  <c:v>19.5250000000004</c:v>
                </c:pt>
                <c:pt idx="3906">
                  <c:v>19.5300000000004</c:v>
                </c:pt>
                <c:pt idx="3907">
                  <c:v>19.53500000000039</c:v>
                </c:pt>
                <c:pt idx="3908">
                  <c:v>19.54000000000039</c:v>
                </c:pt>
                <c:pt idx="3909">
                  <c:v>19.54500000000039</c:v>
                </c:pt>
                <c:pt idx="3910">
                  <c:v>19.55000000000039</c:v>
                </c:pt>
                <c:pt idx="3911">
                  <c:v>19.55500000000039</c:v>
                </c:pt>
                <c:pt idx="3912">
                  <c:v>19.56000000000039</c:v>
                </c:pt>
                <c:pt idx="3913">
                  <c:v>19.56500000000038</c:v>
                </c:pt>
                <c:pt idx="3914">
                  <c:v>19.57000000000039</c:v>
                </c:pt>
                <c:pt idx="3915">
                  <c:v>19.57500000000039</c:v>
                </c:pt>
                <c:pt idx="3916">
                  <c:v>19.58000000000039</c:v>
                </c:pt>
                <c:pt idx="3917">
                  <c:v>19.58500000000038</c:v>
                </c:pt>
                <c:pt idx="3918">
                  <c:v>19.59000000000039</c:v>
                </c:pt>
                <c:pt idx="3919">
                  <c:v>19.59500000000039</c:v>
                </c:pt>
                <c:pt idx="3920">
                  <c:v>19.60000000000039</c:v>
                </c:pt>
                <c:pt idx="3921">
                  <c:v>19.60500000000038</c:v>
                </c:pt>
                <c:pt idx="3922">
                  <c:v>19.6100000000004</c:v>
                </c:pt>
                <c:pt idx="3923">
                  <c:v>19.61500000000039</c:v>
                </c:pt>
                <c:pt idx="3924">
                  <c:v>19.62000000000038</c:v>
                </c:pt>
                <c:pt idx="3925">
                  <c:v>19.62500000000038</c:v>
                </c:pt>
                <c:pt idx="3926">
                  <c:v>19.63000000000038</c:v>
                </c:pt>
                <c:pt idx="3927">
                  <c:v>19.63500000000038</c:v>
                </c:pt>
                <c:pt idx="3928">
                  <c:v>19.64000000000038</c:v>
                </c:pt>
                <c:pt idx="3929">
                  <c:v>19.64500000000038</c:v>
                </c:pt>
                <c:pt idx="3930">
                  <c:v>19.65000000000038</c:v>
                </c:pt>
                <c:pt idx="3931">
                  <c:v>19.65500000000037</c:v>
                </c:pt>
                <c:pt idx="3932">
                  <c:v>19.66000000000037</c:v>
                </c:pt>
                <c:pt idx="3933">
                  <c:v>19.66500000000037</c:v>
                </c:pt>
                <c:pt idx="3934">
                  <c:v>19.67000000000037</c:v>
                </c:pt>
                <c:pt idx="3935">
                  <c:v>19.67500000000037</c:v>
                </c:pt>
                <c:pt idx="3936">
                  <c:v>19.68000000000037</c:v>
                </c:pt>
                <c:pt idx="3937">
                  <c:v>19.68500000000036</c:v>
                </c:pt>
                <c:pt idx="3938">
                  <c:v>19.69000000000037</c:v>
                </c:pt>
                <c:pt idx="3939">
                  <c:v>19.69500000000037</c:v>
                </c:pt>
                <c:pt idx="3940">
                  <c:v>19.70000000000036</c:v>
                </c:pt>
                <c:pt idx="3941">
                  <c:v>19.70500000000036</c:v>
                </c:pt>
                <c:pt idx="3942">
                  <c:v>19.71000000000036</c:v>
                </c:pt>
                <c:pt idx="3943">
                  <c:v>19.71500000000036</c:v>
                </c:pt>
                <c:pt idx="3944">
                  <c:v>19.72000000000036</c:v>
                </c:pt>
                <c:pt idx="3945">
                  <c:v>19.72500000000036</c:v>
                </c:pt>
                <c:pt idx="3946">
                  <c:v>19.73000000000036</c:v>
                </c:pt>
                <c:pt idx="3947">
                  <c:v>19.73500000000035</c:v>
                </c:pt>
                <c:pt idx="3948">
                  <c:v>19.74000000000035</c:v>
                </c:pt>
                <c:pt idx="3949">
                  <c:v>19.74500000000035</c:v>
                </c:pt>
                <c:pt idx="3950">
                  <c:v>19.75000000000035</c:v>
                </c:pt>
                <c:pt idx="3951">
                  <c:v>19.75500000000035</c:v>
                </c:pt>
                <c:pt idx="3952">
                  <c:v>19.76000000000035</c:v>
                </c:pt>
                <c:pt idx="3953">
                  <c:v>19.76500000000035</c:v>
                </c:pt>
                <c:pt idx="3954">
                  <c:v>19.77000000000035</c:v>
                </c:pt>
                <c:pt idx="3955">
                  <c:v>19.77500000000035</c:v>
                </c:pt>
                <c:pt idx="3956">
                  <c:v>19.78000000000035</c:v>
                </c:pt>
                <c:pt idx="3957">
                  <c:v>19.78500000000032</c:v>
                </c:pt>
                <c:pt idx="3958">
                  <c:v>19.79000000000034</c:v>
                </c:pt>
                <c:pt idx="3959">
                  <c:v>19.79500000000034</c:v>
                </c:pt>
                <c:pt idx="3960">
                  <c:v>19.80000000000034</c:v>
                </c:pt>
                <c:pt idx="3961">
                  <c:v>19.80500000000034</c:v>
                </c:pt>
                <c:pt idx="3962">
                  <c:v>19.81000000000034</c:v>
                </c:pt>
                <c:pt idx="3963">
                  <c:v>19.81500000000034</c:v>
                </c:pt>
                <c:pt idx="3964">
                  <c:v>19.82000000000034</c:v>
                </c:pt>
                <c:pt idx="3965">
                  <c:v>19.82500000000034</c:v>
                </c:pt>
                <c:pt idx="3966">
                  <c:v>19.83000000000034</c:v>
                </c:pt>
                <c:pt idx="3967">
                  <c:v>19.83500000000033</c:v>
                </c:pt>
                <c:pt idx="3968">
                  <c:v>19.84000000000033</c:v>
                </c:pt>
                <c:pt idx="3969">
                  <c:v>19.84500000000033</c:v>
                </c:pt>
                <c:pt idx="3970">
                  <c:v>19.85000000000033</c:v>
                </c:pt>
                <c:pt idx="3971">
                  <c:v>19.85500000000033</c:v>
                </c:pt>
                <c:pt idx="3972">
                  <c:v>19.86000000000033</c:v>
                </c:pt>
                <c:pt idx="3973">
                  <c:v>19.86500000000033</c:v>
                </c:pt>
                <c:pt idx="3974">
                  <c:v>19.87000000000033</c:v>
                </c:pt>
                <c:pt idx="3975">
                  <c:v>19.87500000000033</c:v>
                </c:pt>
                <c:pt idx="3976">
                  <c:v>19.88000000000033</c:v>
                </c:pt>
                <c:pt idx="3977">
                  <c:v>19.88500000000032</c:v>
                </c:pt>
                <c:pt idx="3978">
                  <c:v>19.89000000000033</c:v>
                </c:pt>
                <c:pt idx="3979">
                  <c:v>19.89500000000033</c:v>
                </c:pt>
                <c:pt idx="3980">
                  <c:v>19.90000000000032</c:v>
                </c:pt>
                <c:pt idx="3981">
                  <c:v>19.90500000000032</c:v>
                </c:pt>
                <c:pt idx="3982">
                  <c:v>19.91000000000032</c:v>
                </c:pt>
                <c:pt idx="3983">
                  <c:v>19.91500000000032</c:v>
                </c:pt>
                <c:pt idx="3984">
                  <c:v>19.92000000000032</c:v>
                </c:pt>
                <c:pt idx="3985">
                  <c:v>19.92500000000032</c:v>
                </c:pt>
                <c:pt idx="3986">
                  <c:v>19.93000000000032</c:v>
                </c:pt>
                <c:pt idx="3987">
                  <c:v>19.93500000000031</c:v>
                </c:pt>
                <c:pt idx="3988">
                  <c:v>19.94000000000031</c:v>
                </c:pt>
                <c:pt idx="3989">
                  <c:v>19.94500000000031</c:v>
                </c:pt>
                <c:pt idx="3990">
                  <c:v>19.95000000000031</c:v>
                </c:pt>
                <c:pt idx="3991">
                  <c:v>19.95500000000031</c:v>
                </c:pt>
                <c:pt idx="3992">
                  <c:v>19.96000000000031</c:v>
                </c:pt>
                <c:pt idx="3993">
                  <c:v>19.96500000000031</c:v>
                </c:pt>
                <c:pt idx="3994">
                  <c:v>19.97000000000031</c:v>
                </c:pt>
                <c:pt idx="3995">
                  <c:v>19.97500000000031</c:v>
                </c:pt>
                <c:pt idx="3996">
                  <c:v>19.98000000000031</c:v>
                </c:pt>
                <c:pt idx="3997">
                  <c:v>19.98500000000028</c:v>
                </c:pt>
                <c:pt idx="3998">
                  <c:v>19.9900000000003</c:v>
                </c:pt>
                <c:pt idx="3999">
                  <c:v>19.9950000000003</c:v>
                </c:pt>
                <c:pt idx="4000">
                  <c:v>20.00000000000031</c:v>
                </c:pt>
                <c:pt idx="4001">
                  <c:v>20.0050000000003</c:v>
                </c:pt>
                <c:pt idx="4002">
                  <c:v>20.0100000000003</c:v>
                </c:pt>
                <c:pt idx="4003">
                  <c:v>20.0150000000003</c:v>
                </c:pt>
                <c:pt idx="4004">
                  <c:v>20.0200000000003</c:v>
                </c:pt>
                <c:pt idx="4005">
                  <c:v>20.0250000000003</c:v>
                </c:pt>
                <c:pt idx="4006">
                  <c:v>20.0300000000003</c:v>
                </c:pt>
                <c:pt idx="4007">
                  <c:v>20.0350000000003</c:v>
                </c:pt>
                <c:pt idx="4008">
                  <c:v>20.04000000000029</c:v>
                </c:pt>
                <c:pt idx="4009">
                  <c:v>20.04500000000029</c:v>
                </c:pt>
                <c:pt idx="4010">
                  <c:v>20.0500000000003</c:v>
                </c:pt>
                <c:pt idx="4011">
                  <c:v>20.05500000000029</c:v>
                </c:pt>
                <c:pt idx="4012">
                  <c:v>20.06000000000029</c:v>
                </c:pt>
                <c:pt idx="4013">
                  <c:v>20.06500000000029</c:v>
                </c:pt>
                <c:pt idx="4014">
                  <c:v>20.07000000000029</c:v>
                </c:pt>
                <c:pt idx="4015">
                  <c:v>20.07500000000029</c:v>
                </c:pt>
                <c:pt idx="4016">
                  <c:v>20.08000000000029</c:v>
                </c:pt>
                <c:pt idx="4017">
                  <c:v>20.08500000000029</c:v>
                </c:pt>
                <c:pt idx="4018">
                  <c:v>20.09000000000029</c:v>
                </c:pt>
                <c:pt idx="4019">
                  <c:v>20.09500000000029</c:v>
                </c:pt>
                <c:pt idx="4020">
                  <c:v>20.10000000000029</c:v>
                </c:pt>
                <c:pt idx="4021">
                  <c:v>20.10500000000028</c:v>
                </c:pt>
                <c:pt idx="4022">
                  <c:v>20.1100000000003</c:v>
                </c:pt>
                <c:pt idx="4023">
                  <c:v>20.11500000000029</c:v>
                </c:pt>
                <c:pt idx="4024">
                  <c:v>20.12000000000029</c:v>
                </c:pt>
                <c:pt idx="4025">
                  <c:v>20.12500000000028</c:v>
                </c:pt>
                <c:pt idx="4026">
                  <c:v>20.13000000000028</c:v>
                </c:pt>
                <c:pt idx="4027">
                  <c:v>20.13500000000028</c:v>
                </c:pt>
                <c:pt idx="4028">
                  <c:v>20.14000000000028</c:v>
                </c:pt>
                <c:pt idx="4029">
                  <c:v>20.14500000000028</c:v>
                </c:pt>
                <c:pt idx="4030">
                  <c:v>20.15000000000028</c:v>
                </c:pt>
                <c:pt idx="4031">
                  <c:v>20.15500000000027</c:v>
                </c:pt>
                <c:pt idx="4032">
                  <c:v>20.16000000000027</c:v>
                </c:pt>
                <c:pt idx="4033">
                  <c:v>20.16500000000027</c:v>
                </c:pt>
                <c:pt idx="4034">
                  <c:v>20.17000000000028</c:v>
                </c:pt>
                <c:pt idx="4035">
                  <c:v>20.17500000000027</c:v>
                </c:pt>
                <c:pt idx="4036">
                  <c:v>20.18000000000027</c:v>
                </c:pt>
                <c:pt idx="4037">
                  <c:v>20.18500000000027</c:v>
                </c:pt>
                <c:pt idx="4038">
                  <c:v>20.19000000000027</c:v>
                </c:pt>
                <c:pt idx="4039">
                  <c:v>20.19500000000027</c:v>
                </c:pt>
                <c:pt idx="4040">
                  <c:v>20.20000000000027</c:v>
                </c:pt>
                <c:pt idx="4041">
                  <c:v>20.20500000000026</c:v>
                </c:pt>
                <c:pt idx="4042">
                  <c:v>20.21000000000026</c:v>
                </c:pt>
                <c:pt idx="4043">
                  <c:v>20.21500000000026</c:v>
                </c:pt>
                <c:pt idx="4044">
                  <c:v>20.22000000000026</c:v>
                </c:pt>
                <c:pt idx="4045">
                  <c:v>20.22500000000026</c:v>
                </c:pt>
                <c:pt idx="4046">
                  <c:v>20.23000000000026</c:v>
                </c:pt>
                <c:pt idx="4047">
                  <c:v>20.23500000000026</c:v>
                </c:pt>
                <c:pt idx="4048">
                  <c:v>20.24000000000025</c:v>
                </c:pt>
                <c:pt idx="4049">
                  <c:v>20.24500000000025</c:v>
                </c:pt>
                <c:pt idx="4050">
                  <c:v>20.25000000000026</c:v>
                </c:pt>
                <c:pt idx="4051">
                  <c:v>20.25500000000025</c:v>
                </c:pt>
                <c:pt idx="4052">
                  <c:v>20.26000000000025</c:v>
                </c:pt>
                <c:pt idx="4053">
                  <c:v>20.26500000000025</c:v>
                </c:pt>
                <c:pt idx="4054">
                  <c:v>20.27000000000025</c:v>
                </c:pt>
                <c:pt idx="4055">
                  <c:v>20.27500000000025</c:v>
                </c:pt>
                <c:pt idx="4056">
                  <c:v>20.28000000000025</c:v>
                </c:pt>
                <c:pt idx="4057">
                  <c:v>20.28500000000025</c:v>
                </c:pt>
                <c:pt idx="4058">
                  <c:v>20.29000000000024</c:v>
                </c:pt>
                <c:pt idx="4059">
                  <c:v>20.29500000000024</c:v>
                </c:pt>
                <c:pt idx="4060">
                  <c:v>20.30000000000025</c:v>
                </c:pt>
                <c:pt idx="4061">
                  <c:v>20.30500000000024</c:v>
                </c:pt>
                <c:pt idx="4062">
                  <c:v>20.31000000000024</c:v>
                </c:pt>
                <c:pt idx="4063">
                  <c:v>20.31500000000024</c:v>
                </c:pt>
                <c:pt idx="4064">
                  <c:v>20.32000000000024</c:v>
                </c:pt>
                <c:pt idx="4065">
                  <c:v>20.32500000000024</c:v>
                </c:pt>
                <c:pt idx="4066">
                  <c:v>20.33000000000024</c:v>
                </c:pt>
                <c:pt idx="4067">
                  <c:v>20.33500000000024</c:v>
                </c:pt>
                <c:pt idx="4068">
                  <c:v>20.34000000000023</c:v>
                </c:pt>
                <c:pt idx="4069">
                  <c:v>20.34500000000023</c:v>
                </c:pt>
                <c:pt idx="4070">
                  <c:v>20.35000000000024</c:v>
                </c:pt>
                <c:pt idx="4071">
                  <c:v>20.35500000000023</c:v>
                </c:pt>
                <c:pt idx="4072">
                  <c:v>20.36000000000023</c:v>
                </c:pt>
                <c:pt idx="4073">
                  <c:v>20.36500000000023</c:v>
                </c:pt>
                <c:pt idx="4074">
                  <c:v>20.37000000000023</c:v>
                </c:pt>
                <c:pt idx="4075">
                  <c:v>20.37500000000023</c:v>
                </c:pt>
                <c:pt idx="4076">
                  <c:v>20.38000000000023</c:v>
                </c:pt>
                <c:pt idx="4077">
                  <c:v>20.38500000000023</c:v>
                </c:pt>
                <c:pt idx="4078">
                  <c:v>20.39000000000023</c:v>
                </c:pt>
                <c:pt idx="4079">
                  <c:v>20.39500000000023</c:v>
                </c:pt>
                <c:pt idx="4080">
                  <c:v>20.40000000000023</c:v>
                </c:pt>
                <c:pt idx="4081">
                  <c:v>20.40500000000022</c:v>
                </c:pt>
                <c:pt idx="4082">
                  <c:v>20.41000000000022</c:v>
                </c:pt>
                <c:pt idx="4083">
                  <c:v>20.41500000000022</c:v>
                </c:pt>
                <c:pt idx="4084">
                  <c:v>20.42000000000022</c:v>
                </c:pt>
                <c:pt idx="4085">
                  <c:v>20.42500000000022</c:v>
                </c:pt>
                <c:pt idx="4086">
                  <c:v>20.43000000000022</c:v>
                </c:pt>
                <c:pt idx="4087">
                  <c:v>20.43500000000022</c:v>
                </c:pt>
                <c:pt idx="4088">
                  <c:v>20.44000000000021</c:v>
                </c:pt>
                <c:pt idx="4089">
                  <c:v>20.44500000000021</c:v>
                </c:pt>
                <c:pt idx="4090">
                  <c:v>20.45000000000022</c:v>
                </c:pt>
                <c:pt idx="4091">
                  <c:v>20.45500000000021</c:v>
                </c:pt>
                <c:pt idx="4092">
                  <c:v>20.46000000000021</c:v>
                </c:pt>
                <c:pt idx="4093">
                  <c:v>20.46500000000021</c:v>
                </c:pt>
                <c:pt idx="4094">
                  <c:v>20.47000000000021</c:v>
                </c:pt>
                <c:pt idx="4095">
                  <c:v>20.47500000000021</c:v>
                </c:pt>
                <c:pt idx="4096">
                  <c:v>20.48000000000021</c:v>
                </c:pt>
                <c:pt idx="4097">
                  <c:v>20.48500000000021</c:v>
                </c:pt>
                <c:pt idx="4098">
                  <c:v>20.4900000000002</c:v>
                </c:pt>
                <c:pt idx="4099">
                  <c:v>20.4950000000002</c:v>
                </c:pt>
                <c:pt idx="4100">
                  <c:v>20.50000000000021</c:v>
                </c:pt>
                <c:pt idx="4101">
                  <c:v>20.5050000000002</c:v>
                </c:pt>
                <c:pt idx="4102">
                  <c:v>20.5100000000002</c:v>
                </c:pt>
                <c:pt idx="4103">
                  <c:v>20.5150000000002</c:v>
                </c:pt>
                <c:pt idx="4104">
                  <c:v>20.5200000000002</c:v>
                </c:pt>
                <c:pt idx="4105">
                  <c:v>20.5250000000002</c:v>
                </c:pt>
                <c:pt idx="4106">
                  <c:v>20.5300000000002</c:v>
                </c:pt>
                <c:pt idx="4107">
                  <c:v>20.5350000000002</c:v>
                </c:pt>
                <c:pt idx="4108">
                  <c:v>20.54000000000019</c:v>
                </c:pt>
                <c:pt idx="4109">
                  <c:v>20.54500000000019</c:v>
                </c:pt>
                <c:pt idx="4110">
                  <c:v>20.5500000000002</c:v>
                </c:pt>
                <c:pt idx="4111">
                  <c:v>20.55500000000019</c:v>
                </c:pt>
                <c:pt idx="4112">
                  <c:v>20.56000000000019</c:v>
                </c:pt>
                <c:pt idx="4113">
                  <c:v>20.56500000000019</c:v>
                </c:pt>
                <c:pt idx="4114">
                  <c:v>20.57000000000019</c:v>
                </c:pt>
                <c:pt idx="4115">
                  <c:v>20.57500000000019</c:v>
                </c:pt>
                <c:pt idx="4116">
                  <c:v>20.58000000000019</c:v>
                </c:pt>
                <c:pt idx="4117">
                  <c:v>20.58500000000019</c:v>
                </c:pt>
                <c:pt idx="4118">
                  <c:v>20.59000000000019</c:v>
                </c:pt>
                <c:pt idx="4119">
                  <c:v>20.59500000000019</c:v>
                </c:pt>
                <c:pt idx="4120">
                  <c:v>20.60000000000019</c:v>
                </c:pt>
                <c:pt idx="4121">
                  <c:v>20.60500000000019</c:v>
                </c:pt>
                <c:pt idx="4122">
                  <c:v>20.6100000000002</c:v>
                </c:pt>
                <c:pt idx="4123">
                  <c:v>20.6150000000002</c:v>
                </c:pt>
                <c:pt idx="4124">
                  <c:v>20.62000000000019</c:v>
                </c:pt>
                <c:pt idx="4125">
                  <c:v>20.62500000000018</c:v>
                </c:pt>
                <c:pt idx="4126">
                  <c:v>20.63000000000018</c:v>
                </c:pt>
                <c:pt idx="4127">
                  <c:v>20.63500000000018</c:v>
                </c:pt>
                <c:pt idx="4128">
                  <c:v>20.64000000000018</c:v>
                </c:pt>
                <c:pt idx="4129">
                  <c:v>20.64500000000018</c:v>
                </c:pt>
                <c:pt idx="4130">
                  <c:v>20.65000000000018</c:v>
                </c:pt>
                <c:pt idx="4131">
                  <c:v>20.65500000000018</c:v>
                </c:pt>
                <c:pt idx="4132">
                  <c:v>20.66000000000017</c:v>
                </c:pt>
                <c:pt idx="4133">
                  <c:v>20.66500000000017</c:v>
                </c:pt>
                <c:pt idx="4134">
                  <c:v>20.67000000000018</c:v>
                </c:pt>
                <c:pt idx="4135">
                  <c:v>20.67500000000017</c:v>
                </c:pt>
                <c:pt idx="4136">
                  <c:v>20.68000000000017</c:v>
                </c:pt>
                <c:pt idx="4137">
                  <c:v>20.68500000000017</c:v>
                </c:pt>
                <c:pt idx="4138">
                  <c:v>20.69000000000017</c:v>
                </c:pt>
                <c:pt idx="4139">
                  <c:v>20.69500000000017</c:v>
                </c:pt>
                <c:pt idx="4140">
                  <c:v>20.70000000000017</c:v>
                </c:pt>
                <c:pt idx="4141">
                  <c:v>20.70500000000016</c:v>
                </c:pt>
                <c:pt idx="4142">
                  <c:v>20.71000000000016</c:v>
                </c:pt>
                <c:pt idx="4143">
                  <c:v>20.71500000000016</c:v>
                </c:pt>
                <c:pt idx="4144">
                  <c:v>20.72000000000016</c:v>
                </c:pt>
                <c:pt idx="4145">
                  <c:v>20.72500000000016</c:v>
                </c:pt>
                <c:pt idx="4146">
                  <c:v>20.73000000000016</c:v>
                </c:pt>
                <c:pt idx="4147">
                  <c:v>20.73500000000016</c:v>
                </c:pt>
                <c:pt idx="4148">
                  <c:v>20.74000000000015</c:v>
                </c:pt>
                <c:pt idx="4149">
                  <c:v>20.74500000000015</c:v>
                </c:pt>
                <c:pt idx="4150">
                  <c:v>20.75000000000016</c:v>
                </c:pt>
                <c:pt idx="4151">
                  <c:v>20.75500000000015</c:v>
                </c:pt>
                <c:pt idx="4152">
                  <c:v>20.76000000000015</c:v>
                </c:pt>
                <c:pt idx="4153">
                  <c:v>20.76500000000015</c:v>
                </c:pt>
                <c:pt idx="4154">
                  <c:v>20.77000000000015</c:v>
                </c:pt>
                <c:pt idx="4155">
                  <c:v>20.77500000000015</c:v>
                </c:pt>
                <c:pt idx="4156">
                  <c:v>20.78000000000015</c:v>
                </c:pt>
                <c:pt idx="4157">
                  <c:v>20.78500000000015</c:v>
                </c:pt>
                <c:pt idx="4158">
                  <c:v>20.79000000000014</c:v>
                </c:pt>
                <c:pt idx="4159">
                  <c:v>20.79500000000014</c:v>
                </c:pt>
                <c:pt idx="4160">
                  <c:v>20.80000000000015</c:v>
                </c:pt>
                <c:pt idx="4161">
                  <c:v>20.80500000000014</c:v>
                </c:pt>
                <c:pt idx="4162">
                  <c:v>20.81000000000014</c:v>
                </c:pt>
                <c:pt idx="4163">
                  <c:v>20.81500000000014</c:v>
                </c:pt>
                <c:pt idx="4164">
                  <c:v>20.82000000000014</c:v>
                </c:pt>
                <c:pt idx="4165">
                  <c:v>20.82500000000014</c:v>
                </c:pt>
                <c:pt idx="4166">
                  <c:v>20.83000000000014</c:v>
                </c:pt>
                <c:pt idx="4167">
                  <c:v>20.83500000000014</c:v>
                </c:pt>
                <c:pt idx="4168">
                  <c:v>20.84000000000013</c:v>
                </c:pt>
                <c:pt idx="4169">
                  <c:v>20.84500000000013</c:v>
                </c:pt>
                <c:pt idx="4170">
                  <c:v>20.85000000000014</c:v>
                </c:pt>
                <c:pt idx="4171">
                  <c:v>20.85500000000013</c:v>
                </c:pt>
                <c:pt idx="4172">
                  <c:v>20.86000000000013</c:v>
                </c:pt>
                <c:pt idx="4173">
                  <c:v>20.86500000000013</c:v>
                </c:pt>
                <c:pt idx="4174">
                  <c:v>20.87000000000013</c:v>
                </c:pt>
                <c:pt idx="4175">
                  <c:v>20.87500000000013</c:v>
                </c:pt>
                <c:pt idx="4176">
                  <c:v>20.88000000000013</c:v>
                </c:pt>
                <c:pt idx="4177">
                  <c:v>20.88500000000013</c:v>
                </c:pt>
                <c:pt idx="4178">
                  <c:v>20.89000000000013</c:v>
                </c:pt>
                <c:pt idx="4179">
                  <c:v>20.89500000000013</c:v>
                </c:pt>
                <c:pt idx="4180">
                  <c:v>20.90000000000013</c:v>
                </c:pt>
                <c:pt idx="4181">
                  <c:v>20.90500000000012</c:v>
                </c:pt>
                <c:pt idx="4182">
                  <c:v>20.91000000000012</c:v>
                </c:pt>
                <c:pt idx="4183">
                  <c:v>20.91500000000012</c:v>
                </c:pt>
                <c:pt idx="4184">
                  <c:v>20.92000000000012</c:v>
                </c:pt>
                <c:pt idx="4185">
                  <c:v>20.92500000000012</c:v>
                </c:pt>
                <c:pt idx="4186">
                  <c:v>20.93000000000012</c:v>
                </c:pt>
                <c:pt idx="4187">
                  <c:v>20.93500000000012</c:v>
                </c:pt>
                <c:pt idx="4188">
                  <c:v>20.94000000000012</c:v>
                </c:pt>
                <c:pt idx="4189">
                  <c:v>20.94500000000011</c:v>
                </c:pt>
                <c:pt idx="4190">
                  <c:v>20.95000000000012</c:v>
                </c:pt>
                <c:pt idx="4191">
                  <c:v>20.95500000000012</c:v>
                </c:pt>
                <c:pt idx="4192">
                  <c:v>20.96000000000011</c:v>
                </c:pt>
                <c:pt idx="4193">
                  <c:v>20.96500000000011</c:v>
                </c:pt>
                <c:pt idx="4194">
                  <c:v>20.97000000000011</c:v>
                </c:pt>
                <c:pt idx="4195">
                  <c:v>20.97500000000011</c:v>
                </c:pt>
                <c:pt idx="4196">
                  <c:v>20.98000000000011</c:v>
                </c:pt>
                <c:pt idx="4197">
                  <c:v>20.98500000000011</c:v>
                </c:pt>
                <c:pt idx="4198">
                  <c:v>20.99000000000011</c:v>
                </c:pt>
                <c:pt idx="4199">
                  <c:v>20.9950000000001</c:v>
                </c:pt>
                <c:pt idx="4200">
                  <c:v>21.00000000000011</c:v>
                </c:pt>
                <c:pt idx="4201">
                  <c:v>21.00500000000011</c:v>
                </c:pt>
                <c:pt idx="4202">
                  <c:v>21.0100000000001</c:v>
                </c:pt>
                <c:pt idx="4203">
                  <c:v>21.0150000000001</c:v>
                </c:pt>
                <c:pt idx="4204">
                  <c:v>21.0200000000001</c:v>
                </c:pt>
                <c:pt idx="4205">
                  <c:v>21.0250000000001</c:v>
                </c:pt>
                <c:pt idx="4206">
                  <c:v>21.0300000000001</c:v>
                </c:pt>
                <c:pt idx="4207">
                  <c:v>21.0350000000001</c:v>
                </c:pt>
                <c:pt idx="4208">
                  <c:v>21.0400000000001</c:v>
                </c:pt>
                <c:pt idx="4209">
                  <c:v>21.04500000000009</c:v>
                </c:pt>
                <c:pt idx="4210">
                  <c:v>21.0500000000001</c:v>
                </c:pt>
                <c:pt idx="4211">
                  <c:v>21.0550000000001</c:v>
                </c:pt>
                <c:pt idx="4212">
                  <c:v>21.06000000000009</c:v>
                </c:pt>
                <c:pt idx="4213">
                  <c:v>21.06500000000009</c:v>
                </c:pt>
                <c:pt idx="4214">
                  <c:v>21.07000000000009</c:v>
                </c:pt>
                <c:pt idx="4215">
                  <c:v>21.07500000000009</c:v>
                </c:pt>
                <c:pt idx="4216">
                  <c:v>21.08000000000009</c:v>
                </c:pt>
                <c:pt idx="4217">
                  <c:v>21.08500000000009</c:v>
                </c:pt>
                <c:pt idx="4218">
                  <c:v>21.09000000000009</c:v>
                </c:pt>
                <c:pt idx="4219">
                  <c:v>21.09500000000009</c:v>
                </c:pt>
                <c:pt idx="4220">
                  <c:v>21.1000000000001</c:v>
                </c:pt>
                <c:pt idx="4221">
                  <c:v>21.10500000000009</c:v>
                </c:pt>
                <c:pt idx="4222">
                  <c:v>21.1100000000001</c:v>
                </c:pt>
                <c:pt idx="4223">
                  <c:v>21.1150000000001</c:v>
                </c:pt>
                <c:pt idx="4224">
                  <c:v>21.12000000000009</c:v>
                </c:pt>
                <c:pt idx="4225">
                  <c:v>21.12500000000009</c:v>
                </c:pt>
                <c:pt idx="4226">
                  <c:v>21.13000000000008</c:v>
                </c:pt>
                <c:pt idx="4227">
                  <c:v>21.13500000000008</c:v>
                </c:pt>
                <c:pt idx="4228">
                  <c:v>21.14000000000008</c:v>
                </c:pt>
                <c:pt idx="4229">
                  <c:v>21.14500000000008</c:v>
                </c:pt>
                <c:pt idx="4230">
                  <c:v>21.15000000000008</c:v>
                </c:pt>
                <c:pt idx="4231">
                  <c:v>21.15500000000008</c:v>
                </c:pt>
                <c:pt idx="4232">
                  <c:v>21.16000000000007</c:v>
                </c:pt>
                <c:pt idx="4233">
                  <c:v>21.16500000000007</c:v>
                </c:pt>
                <c:pt idx="4234">
                  <c:v>21.17000000000008</c:v>
                </c:pt>
                <c:pt idx="4235">
                  <c:v>21.17500000000008</c:v>
                </c:pt>
                <c:pt idx="4236">
                  <c:v>21.18000000000007</c:v>
                </c:pt>
                <c:pt idx="4237">
                  <c:v>21.18500000000007</c:v>
                </c:pt>
                <c:pt idx="4238">
                  <c:v>21.19000000000007</c:v>
                </c:pt>
                <c:pt idx="4239">
                  <c:v>21.19500000000007</c:v>
                </c:pt>
                <c:pt idx="4240">
                  <c:v>21.20000000000007</c:v>
                </c:pt>
                <c:pt idx="4241">
                  <c:v>21.20500000000007</c:v>
                </c:pt>
                <c:pt idx="4242">
                  <c:v>21.21000000000006</c:v>
                </c:pt>
                <c:pt idx="4243">
                  <c:v>21.21500000000006</c:v>
                </c:pt>
                <c:pt idx="4244">
                  <c:v>21.22000000000006</c:v>
                </c:pt>
                <c:pt idx="4245">
                  <c:v>21.22500000000006</c:v>
                </c:pt>
                <c:pt idx="4246">
                  <c:v>21.23000000000006</c:v>
                </c:pt>
                <c:pt idx="4247">
                  <c:v>21.23500000000006</c:v>
                </c:pt>
                <c:pt idx="4248">
                  <c:v>21.24000000000006</c:v>
                </c:pt>
                <c:pt idx="4249">
                  <c:v>21.24500000000005</c:v>
                </c:pt>
                <c:pt idx="4250">
                  <c:v>21.25000000000006</c:v>
                </c:pt>
                <c:pt idx="4251">
                  <c:v>21.25500000000006</c:v>
                </c:pt>
                <c:pt idx="4252">
                  <c:v>21.26000000000005</c:v>
                </c:pt>
                <c:pt idx="4253">
                  <c:v>21.26500000000005</c:v>
                </c:pt>
                <c:pt idx="4254">
                  <c:v>21.27000000000005</c:v>
                </c:pt>
                <c:pt idx="4255">
                  <c:v>21.27500000000005</c:v>
                </c:pt>
                <c:pt idx="4256">
                  <c:v>21.28000000000005</c:v>
                </c:pt>
                <c:pt idx="4257">
                  <c:v>21.28500000000005</c:v>
                </c:pt>
                <c:pt idx="4258">
                  <c:v>21.29000000000005</c:v>
                </c:pt>
                <c:pt idx="4259">
                  <c:v>21.29500000000004</c:v>
                </c:pt>
                <c:pt idx="4260">
                  <c:v>21.30000000000005</c:v>
                </c:pt>
                <c:pt idx="4261">
                  <c:v>21.30500000000005</c:v>
                </c:pt>
                <c:pt idx="4262">
                  <c:v>21.31000000000004</c:v>
                </c:pt>
                <c:pt idx="4263">
                  <c:v>21.31500000000004</c:v>
                </c:pt>
                <c:pt idx="4264">
                  <c:v>21.32000000000004</c:v>
                </c:pt>
                <c:pt idx="4265">
                  <c:v>21.32500000000004</c:v>
                </c:pt>
                <c:pt idx="4266">
                  <c:v>21.33000000000004</c:v>
                </c:pt>
                <c:pt idx="4267">
                  <c:v>21.33500000000004</c:v>
                </c:pt>
                <c:pt idx="4268">
                  <c:v>21.34000000000004</c:v>
                </c:pt>
                <c:pt idx="4269">
                  <c:v>21.34500000000003</c:v>
                </c:pt>
                <c:pt idx="4270">
                  <c:v>21.35000000000004</c:v>
                </c:pt>
                <c:pt idx="4271">
                  <c:v>21.35500000000004</c:v>
                </c:pt>
                <c:pt idx="4272">
                  <c:v>21.36000000000003</c:v>
                </c:pt>
                <c:pt idx="4273">
                  <c:v>21.36500000000003</c:v>
                </c:pt>
                <c:pt idx="4274">
                  <c:v>21.37000000000003</c:v>
                </c:pt>
                <c:pt idx="4275">
                  <c:v>21.37500000000003</c:v>
                </c:pt>
                <c:pt idx="4276">
                  <c:v>21.38000000000003</c:v>
                </c:pt>
                <c:pt idx="4277">
                  <c:v>21.38500000000003</c:v>
                </c:pt>
                <c:pt idx="4278">
                  <c:v>21.39000000000003</c:v>
                </c:pt>
                <c:pt idx="4279">
                  <c:v>21.39500000000003</c:v>
                </c:pt>
                <c:pt idx="4280">
                  <c:v>21.40000000000003</c:v>
                </c:pt>
                <c:pt idx="4281">
                  <c:v>21.40500000000003</c:v>
                </c:pt>
                <c:pt idx="4282">
                  <c:v>21.41000000000002</c:v>
                </c:pt>
                <c:pt idx="4283">
                  <c:v>21.41500000000002</c:v>
                </c:pt>
                <c:pt idx="4284">
                  <c:v>21.42000000000002</c:v>
                </c:pt>
                <c:pt idx="4285">
                  <c:v>21.42500000000002</c:v>
                </c:pt>
                <c:pt idx="4286">
                  <c:v>21.43000000000002</c:v>
                </c:pt>
                <c:pt idx="4287">
                  <c:v>21.43500000000002</c:v>
                </c:pt>
                <c:pt idx="4288">
                  <c:v>21.44000000000002</c:v>
                </c:pt>
                <c:pt idx="4289">
                  <c:v>21.44500000000001</c:v>
                </c:pt>
                <c:pt idx="4290">
                  <c:v>21.45000000000002</c:v>
                </c:pt>
                <c:pt idx="4291">
                  <c:v>21.45500000000002</c:v>
                </c:pt>
                <c:pt idx="4292">
                  <c:v>21.46000000000001</c:v>
                </c:pt>
                <c:pt idx="4293">
                  <c:v>21.46500000000001</c:v>
                </c:pt>
                <c:pt idx="4294">
                  <c:v>21.47000000000001</c:v>
                </c:pt>
                <c:pt idx="4295">
                  <c:v>21.47500000000001</c:v>
                </c:pt>
                <c:pt idx="4296">
                  <c:v>21.48000000000001</c:v>
                </c:pt>
                <c:pt idx="4297">
                  <c:v>21.48500000000001</c:v>
                </c:pt>
                <c:pt idx="4298">
                  <c:v>21.49000000000001</c:v>
                </c:pt>
                <c:pt idx="4299">
                  <c:v>21.495</c:v>
                </c:pt>
                <c:pt idx="4300">
                  <c:v>21.50000000000001</c:v>
                </c:pt>
                <c:pt idx="4301">
                  <c:v>21.50500000000001</c:v>
                </c:pt>
                <c:pt idx="4302">
                  <c:v>21.51000000000001</c:v>
                </c:pt>
                <c:pt idx="4303">
                  <c:v>21.515</c:v>
                </c:pt>
                <c:pt idx="4304">
                  <c:v>21.52</c:v>
                </c:pt>
                <c:pt idx="4305">
                  <c:v>21.525</c:v>
                </c:pt>
                <c:pt idx="4306">
                  <c:v>21.53</c:v>
                </c:pt>
                <c:pt idx="4307">
                  <c:v>21.535</c:v>
                </c:pt>
                <c:pt idx="4308">
                  <c:v>21.54</c:v>
                </c:pt>
                <c:pt idx="4309">
                  <c:v>21.54499999999999</c:v>
                </c:pt>
                <c:pt idx="4310">
                  <c:v>21.54999999999999</c:v>
                </c:pt>
                <c:pt idx="4311">
                  <c:v>21.555</c:v>
                </c:pt>
                <c:pt idx="4312">
                  <c:v>21.55999999999999</c:v>
                </c:pt>
                <c:pt idx="4313">
                  <c:v>21.56499999999999</c:v>
                </c:pt>
                <c:pt idx="4314">
                  <c:v>21.56999999999999</c:v>
                </c:pt>
                <c:pt idx="4315">
                  <c:v>21.57499999999999</c:v>
                </c:pt>
                <c:pt idx="4316">
                  <c:v>21.57999999999999</c:v>
                </c:pt>
                <c:pt idx="4317">
                  <c:v>21.58499999999999</c:v>
                </c:pt>
                <c:pt idx="4318">
                  <c:v>21.58999999999999</c:v>
                </c:pt>
                <c:pt idx="4319">
                  <c:v>21.59499999999999</c:v>
                </c:pt>
                <c:pt idx="4320">
                  <c:v>21.59999999999999</c:v>
                </c:pt>
                <c:pt idx="4321">
                  <c:v>21.60499999999999</c:v>
                </c:pt>
                <c:pt idx="4322">
                  <c:v>21.60999999999999</c:v>
                </c:pt>
                <c:pt idx="4323">
                  <c:v>21.615</c:v>
                </c:pt>
                <c:pt idx="4324">
                  <c:v>21.62</c:v>
                </c:pt>
                <c:pt idx="4325">
                  <c:v>21.62499999999999</c:v>
                </c:pt>
                <c:pt idx="4326">
                  <c:v>21.62999999999998</c:v>
                </c:pt>
                <c:pt idx="4327">
                  <c:v>21.63499999999998</c:v>
                </c:pt>
                <c:pt idx="4328">
                  <c:v>21.63999999999998</c:v>
                </c:pt>
                <c:pt idx="4329">
                  <c:v>21.64499999999998</c:v>
                </c:pt>
                <c:pt idx="4330">
                  <c:v>21.64999999999998</c:v>
                </c:pt>
                <c:pt idx="4331">
                  <c:v>21.65499999999998</c:v>
                </c:pt>
                <c:pt idx="4332">
                  <c:v>21.65999999999998</c:v>
                </c:pt>
                <c:pt idx="4333">
                  <c:v>21.66499999999997</c:v>
                </c:pt>
                <c:pt idx="4334">
                  <c:v>21.66999999999997</c:v>
                </c:pt>
                <c:pt idx="4335">
                  <c:v>21.67499999999998</c:v>
                </c:pt>
                <c:pt idx="4336">
                  <c:v>21.67999999999997</c:v>
                </c:pt>
                <c:pt idx="4337">
                  <c:v>21.68499999999997</c:v>
                </c:pt>
                <c:pt idx="4338">
                  <c:v>21.68999999999997</c:v>
                </c:pt>
                <c:pt idx="4339">
                  <c:v>21.69499999999997</c:v>
                </c:pt>
                <c:pt idx="4340">
                  <c:v>21.69999999999997</c:v>
                </c:pt>
                <c:pt idx="4341">
                  <c:v>21.70499999999997</c:v>
                </c:pt>
                <c:pt idx="4342">
                  <c:v>21.70999999999996</c:v>
                </c:pt>
                <c:pt idx="4343">
                  <c:v>21.71499999999996</c:v>
                </c:pt>
                <c:pt idx="4344">
                  <c:v>21.71999999999996</c:v>
                </c:pt>
                <c:pt idx="4345">
                  <c:v>21.72499999999996</c:v>
                </c:pt>
                <c:pt idx="4346">
                  <c:v>21.72999999999996</c:v>
                </c:pt>
                <c:pt idx="4347">
                  <c:v>21.73499999999996</c:v>
                </c:pt>
                <c:pt idx="4348">
                  <c:v>21.73999999999996</c:v>
                </c:pt>
                <c:pt idx="4349">
                  <c:v>21.74499999999995</c:v>
                </c:pt>
                <c:pt idx="4350">
                  <c:v>21.74999999999995</c:v>
                </c:pt>
                <c:pt idx="4351">
                  <c:v>21.75499999999996</c:v>
                </c:pt>
                <c:pt idx="4352">
                  <c:v>21.75999999999995</c:v>
                </c:pt>
                <c:pt idx="4353">
                  <c:v>21.76499999999995</c:v>
                </c:pt>
                <c:pt idx="4354">
                  <c:v>21.76999999999995</c:v>
                </c:pt>
                <c:pt idx="4355">
                  <c:v>21.77499999999995</c:v>
                </c:pt>
                <c:pt idx="4356">
                  <c:v>21.77999999999995</c:v>
                </c:pt>
                <c:pt idx="4357">
                  <c:v>21.78499999999995</c:v>
                </c:pt>
                <c:pt idx="4358">
                  <c:v>21.78999999999995</c:v>
                </c:pt>
                <c:pt idx="4359">
                  <c:v>21.79499999999994</c:v>
                </c:pt>
                <c:pt idx="4360">
                  <c:v>21.79999999999994</c:v>
                </c:pt>
                <c:pt idx="4361">
                  <c:v>21.80499999999995</c:v>
                </c:pt>
                <c:pt idx="4362">
                  <c:v>21.80999999999994</c:v>
                </c:pt>
                <c:pt idx="4363">
                  <c:v>21.81499999999994</c:v>
                </c:pt>
                <c:pt idx="4364">
                  <c:v>21.81999999999994</c:v>
                </c:pt>
                <c:pt idx="4365">
                  <c:v>21.82499999999994</c:v>
                </c:pt>
                <c:pt idx="4366">
                  <c:v>21.82999999999994</c:v>
                </c:pt>
                <c:pt idx="4367">
                  <c:v>21.83499999999994</c:v>
                </c:pt>
                <c:pt idx="4368">
                  <c:v>21.83999999999994</c:v>
                </c:pt>
                <c:pt idx="4369">
                  <c:v>21.84499999999993</c:v>
                </c:pt>
                <c:pt idx="4370">
                  <c:v>21.84999999999993</c:v>
                </c:pt>
                <c:pt idx="4371">
                  <c:v>21.85499999999994</c:v>
                </c:pt>
                <c:pt idx="4372">
                  <c:v>21.85999999999993</c:v>
                </c:pt>
                <c:pt idx="4373">
                  <c:v>21.86499999999993</c:v>
                </c:pt>
                <c:pt idx="4374">
                  <c:v>21.86999999999993</c:v>
                </c:pt>
                <c:pt idx="4375">
                  <c:v>21.87499999999993</c:v>
                </c:pt>
                <c:pt idx="4376">
                  <c:v>21.87999999999993</c:v>
                </c:pt>
                <c:pt idx="4377">
                  <c:v>21.88499999999993</c:v>
                </c:pt>
                <c:pt idx="4378">
                  <c:v>21.88999999999993</c:v>
                </c:pt>
                <c:pt idx="4379">
                  <c:v>21.89499999999993</c:v>
                </c:pt>
                <c:pt idx="4380">
                  <c:v>21.89999999999993</c:v>
                </c:pt>
                <c:pt idx="4381">
                  <c:v>21.90499999999993</c:v>
                </c:pt>
                <c:pt idx="4382">
                  <c:v>21.90999999999993</c:v>
                </c:pt>
                <c:pt idx="4383">
                  <c:v>21.91499999999992</c:v>
                </c:pt>
                <c:pt idx="4384">
                  <c:v>21.91999999999992</c:v>
                </c:pt>
                <c:pt idx="4385">
                  <c:v>21.92499999999992</c:v>
                </c:pt>
                <c:pt idx="4386">
                  <c:v>21.92999999999992</c:v>
                </c:pt>
                <c:pt idx="4387">
                  <c:v>21.93499999999992</c:v>
                </c:pt>
                <c:pt idx="4388">
                  <c:v>21.93999999999992</c:v>
                </c:pt>
                <c:pt idx="4389">
                  <c:v>21.94499999999992</c:v>
                </c:pt>
                <c:pt idx="4390">
                  <c:v>21.94999999999991</c:v>
                </c:pt>
                <c:pt idx="4391">
                  <c:v>21.95499999999992</c:v>
                </c:pt>
                <c:pt idx="4392">
                  <c:v>21.95999999999992</c:v>
                </c:pt>
                <c:pt idx="4393">
                  <c:v>21.96499999999991</c:v>
                </c:pt>
                <c:pt idx="4394">
                  <c:v>21.96999999999991</c:v>
                </c:pt>
                <c:pt idx="4395">
                  <c:v>21.97499999999991</c:v>
                </c:pt>
                <c:pt idx="4396">
                  <c:v>21.97999999999991</c:v>
                </c:pt>
                <c:pt idx="4397">
                  <c:v>21.98499999999991</c:v>
                </c:pt>
                <c:pt idx="4398">
                  <c:v>21.98999999999991</c:v>
                </c:pt>
                <c:pt idx="4399">
                  <c:v>21.99499999999991</c:v>
                </c:pt>
                <c:pt idx="4400">
                  <c:v>21.9999999999999</c:v>
                </c:pt>
                <c:pt idx="4401">
                  <c:v>22.00499999999991</c:v>
                </c:pt>
                <c:pt idx="4402">
                  <c:v>22.00999999999991</c:v>
                </c:pt>
                <c:pt idx="4403">
                  <c:v>22.0149999999999</c:v>
                </c:pt>
                <c:pt idx="4404">
                  <c:v>22.0199999999999</c:v>
                </c:pt>
                <c:pt idx="4405">
                  <c:v>22.0249999999999</c:v>
                </c:pt>
                <c:pt idx="4406">
                  <c:v>22.0299999999999</c:v>
                </c:pt>
                <c:pt idx="4407">
                  <c:v>22.0349999999999</c:v>
                </c:pt>
                <c:pt idx="4408">
                  <c:v>22.0399999999999</c:v>
                </c:pt>
                <c:pt idx="4409">
                  <c:v>22.0449999999999</c:v>
                </c:pt>
                <c:pt idx="4410">
                  <c:v>22.04999999999989</c:v>
                </c:pt>
                <c:pt idx="4411">
                  <c:v>22.0549999999999</c:v>
                </c:pt>
                <c:pt idx="4412">
                  <c:v>22.0599999999999</c:v>
                </c:pt>
                <c:pt idx="4413">
                  <c:v>22.06499999999989</c:v>
                </c:pt>
                <c:pt idx="4414">
                  <c:v>22.06999999999989</c:v>
                </c:pt>
                <c:pt idx="4415">
                  <c:v>22.07499999999989</c:v>
                </c:pt>
                <c:pt idx="4416">
                  <c:v>22.07999999999989</c:v>
                </c:pt>
                <c:pt idx="4417">
                  <c:v>22.08499999999989</c:v>
                </c:pt>
                <c:pt idx="4418">
                  <c:v>22.08999999999989</c:v>
                </c:pt>
                <c:pt idx="4419">
                  <c:v>22.09499999999989</c:v>
                </c:pt>
                <c:pt idx="4420">
                  <c:v>22.09999999999989</c:v>
                </c:pt>
                <c:pt idx="4421">
                  <c:v>22.1049999999999</c:v>
                </c:pt>
                <c:pt idx="4422">
                  <c:v>22.10999999999989</c:v>
                </c:pt>
                <c:pt idx="4423">
                  <c:v>22.1149999999999</c:v>
                </c:pt>
                <c:pt idx="4424">
                  <c:v>22.1199999999999</c:v>
                </c:pt>
                <c:pt idx="4425">
                  <c:v>22.12499999999989</c:v>
                </c:pt>
                <c:pt idx="4426">
                  <c:v>22.12999999999989</c:v>
                </c:pt>
                <c:pt idx="4427">
                  <c:v>22.13499999999988</c:v>
                </c:pt>
                <c:pt idx="4428">
                  <c:v>22.13999999999988</c:v>
                </c:pt>
                <c:pt idx="4429">
                  <c:v>22.14499999999988</c:v>
                </c:pt>
                <c:pt idx="4430">
                  <c:v>22.14999999999988</c:v>
                </c:pt>
                <c:pt idx="4431">
                  <c:v>22.15499999999988</c:v>
                </c:pt>
                <c:pt idx="4432">
                  <c:v>22.15999999999988</c:v>
                </c:pt>
                <c:pt idx="4433">
                  <c:v>22.16499999999987</c:v>
                </c:pt>
                <c:pt idx="4434">
                  <c:v>22.16999999999987</c:v>
                </c:pt>
                <c:pt idx="4435">
                  <c:v>22.17499999999988</c:v>
                </c:pt>
                <c:pt idx="4436">
                  <c:v>22.17999999999988</c:v>
                </c:pt>
                <c:pt idx="4437">
                  <c:v>22.18499999999987</c:v>
                </c:pt>
                <c:pt idx="4438">
                  <c:v>22.18999999999987</c:v>
                </c:pt>
                <c:pt idx="4439">
                  <c:v>22.19499999999987</c:v>
                </c:pt>
                <c:pt idx="4440">
                  <c:v>22.19999999999987</c:v>
                </c:pt>
                <c:pt idx="4441">
                  <c:v>22.20499999999987</c:v>
                </c:pt>
                <c:pt idx="4442">
                  <c:v>22.20999999999987</c:v>
                </c:pt>
                <c:pt idx="4443">
                  <c:v>22.21499999999986</c:v>
                </c:pt>
                <c:pt idx="4444">
                  <c:v>22.21999999999986</c:v>
                </c:pt>
                <c:pt idx="4445">
                  <c:v>22.22499999999986</c:v>
                </c:pt>
                <c:pt idx="4446">
                  <c:v>22.22999999999986</c:v>
                </c:pt>
                <c:pt idx="4447">
                  <c:v>22.23499999999986</c:v>
                </c:pt>
                <c:pt idx="4448">
                  <c:v>22.23999999999986</c:v>
                </c:pt>
                <c:pt idx="4449">
                  <c:v>22.24499999999986</c:v>
                </c:pt>
                <c:pt idx="4450">
                  <c:v>22.24999999999985</c:v>
                </c:pt>
                <c:pt idx="4451">
                  <c:v>22.25499999999986</c:v>
                </c:pt>
                <c:pt idx="4452">
                  <c:v>22.25999999999986</c:v>
                </c:pt>
                <c:pt idx="4453">
                  <c:v>22.26499999999985</c:v>
                </c:pt>
                <c:pt idx="4454">
                  <c:v>22.26999999999985</c:v>
                </c:pt>
                <c:pt idx="4455">
                  <c:v>22.27499999999985</c:v>
                </c:pt>
                <c:pt idx="4456">
                  <c:v>22.27999999999985</c:v>
                </c:pt>
                <c:pt idx="4457">
                  <c:v>22.28499999999985</c:v>
                </c:pt>
                <c:pt idx="4458">
                  <c:v>22.28999999999985</c:v>
                </c:pt>
                <c:pt idx="4459">
                  <c:v>22.29499999999985</c:v>
                </c:pt>
                <c:pt idx="4460">
                  <c:v>22.29999999999984</c:v>
                </c:pt>
                <c:pt idx="4461">
                  <c:v>22.30499999999985</c:v>
                </c:pt>
                <c:pt idx="4462">
                  <c:v>22.30999999999985</c:v>
                </c:pt>
                <c:pt idx="4463">
                  <c:v>22.31499999999984</c:v>
                </c:pt>
                <c:pt idx="4464">
                  <c:v>22.31999999999984</c:v>
                </c:pt>
                <c:pt idx="4465">
                  <c:v>22.32499999999984</c:v>
                </c:pt>
                <c:pt idx="4466">
                  <c:v>22.32999999999984</c:v>
                </c:pt>
                <c:pt idx="4467">
                  <c:v>22.33499999999984</c:v>
                </c:pt>
                <c:pt idx="4468">
                  <c:v>22.33999999999984</c:v>
                </c:pt>
                <c:pt idx="4469">
                  <c:v>22.34499999999984</c:v>
                </c:pt>
                <c:pt idx="4470">
                  <c:v>22.34999999999983</c:v>
                </c:pt>
                <c:pt idx="4471">
                  <c:v>22.35499999999984</c:v>
                </c:pt>
                <c:pt idx="4472">
                  <c:v>22.35999999999984</c:v>
                </c:pt>
                <c:pt idx="4473">
                  <c:v>22.36499999999983</c:v>
                </c:pt>
                <c:pt idx="4474">
                  <c:v>22.36999999999983</c:v>
                </c:pt>
                <c:pt idx="4475">
                  <c:v>22.37499999999983</c:v>
                </c:pt>
                <c:pt idx="4476">
                  <c:v>22.37999999999983</c:v>
                </c:pt>
                <c:pt idx="4477">
                  <c:v>22.38499999999983</c:v>
                </c:pt>
                <c:pt idx="4478">
                  <c:v>22.38999999999983</c:v>
                </c:pt>
                <c:pt idx="4479">
                  <c:v>22.39499999999983</c:v>
                </c:pt>
                <c:pt idx="4480">
                  <c:v>22.39999999999983</c:v>
                </c:pt>
                <c:pt idx="4481">
                  <c:v>22.40499999999983</c:v>
                </c:pt>
                <c:pt idx="4482">
                  <c:v>22.40999999999983</c:v>
                </c:pt>
                <c:pt idx="4483">
                  <c:v>22.41499999999983</c:v>
                </c:pt>
                <c:pt idx="4484">
                  <c:v>22.41999999999982</c:v>
                </c:pt>
                <c:pt idx="4485">
                  <c:v>22.42499999999982</c:v>
                </c:pt>
                <c:pt idx="4486">
                  <c:v>22.42999999999982</c:v>
                </c:pt>
                <c:pt idx="4487">
                  <c:v>22.43499999999982</c:v>
                </c:pt>
                <c:pt idx="4488">
                  <c:v>22.43999999999982</c:v>
                </c:pt>
                <c:pt idx="4489">
                  <c:v>22.44499999999982</c:v>
                </c:pt>
                <c:pt idx="4490">
                  <c:v>22.44999999999981</c:v>
                </c:pt>
                <c:pt idx="4491">
                  <c:v>22.45499999999982</c:v>
                </c:pt>
                <c:pt idx="4492">
                  <c:v>22.45999999999982</c:v>
                </c:pt>
                <c:pt idx="4493">
                  <c:v>22.46499999999981</c:v>
                </c:pt>
                <c:pt idx="4494">
                  <c:v>22.46999999999981</c:v>
                </c:pt>
                <c:pt idx="4495">
                  <c:v>22.47499999999981</c:v>
                </c:pt>
                <c:pt idx="4496">
                  <c:v>22.47999999999981</c:v>
                </c:pt>
                <c:pt idx="4497">
                  <c:v>22.48499999999981</c:v>
                </c:pt>
                <c:pt idx="4498">
                  <c:v>22.48999999999981</c:v>
                </c:pt>
                <c:pt idx="4499">
                  <c:v>22.49499999999981</c:v>
                </c:pt>
                <c:pt idx="4500">
                  <c:v>22.4999999999998</c:v>
                </c:pt>
                <c:pt idx="4501">
                  <c:v>22.50499999999981</c:v>
                </c:pt>
                <c:pt idx="4502">
                  <c:v>22.50999999999981</c:v>
                </c:pt>
                <c:pt idx="4503">
                  <c:v>22.51499999999981</c:v>
                </c:pt>
                <c:pt idx="4504">
                  <c:v>22.5199999999998</c:v>
                </c:pt>
                <c:pt idx="4505">
                  <c:v>22.5249999999998</c:v>
                </c:pt>
                <c:pt idx="4506">
                  <c:v>22.5299999999998</c:v>
                </c:pt>
                <c:pt idx="4507">
                  <c:v>22.5349999999998</c:v>
                </c:pt>
                <c:pt idx="4508">
                  <c:v>22.5399999999998</c:v>
                </c:pt>
                <c:pt idx="4509">
                  <c:v>22.5449999999998</c:v>
                </c:pt>
                <c:pt idx="4510">
                  <c:v>22.54999999999979</c:v>
                </c:pt>
                <c:pt idx="4511">
                  <c:v>22.5549999999998</c:v>
                </c:pt>
                <c:pt idx="4512">
                  <c:v>22.5599999999998</c:v>
                </c:pt>
                <c:pt idx="4513">
                  <c:v>22.56499999999979</c:v>
                </c:pt>
                <c:pt idx="4514">
                  <c:v>22.56999999999979</c:v>
                </c:pt>
                <c:pt idx="4515">
                  <c:v>22.57499999999979</c:v>
                </c:pt>
                <c:pt idx="4516">
                  <c:v>22.57999999999979</c:v>
                </c:pt>
                <c:pt idx="4517">
                  <c:v>22.58499999999979</c:v>
                </c:pt>
                <c:pt idx="4518">
                  <c:v>22.58999999999979</c:v>
                </c:pt>
                <c:pt idx="4519">
                  <c:v>22.59499999999979</c:v>
                </c:pt>
                <c:pt idx="4520">
                  <c:v>22.59999999999979</c:v>
                </c:pt>
                <c:pt idx="4521">
                  <c:v>22.6049999999998</c:v>
                </c:pt>
                <c:pt idx="4522">
                  <c:v>22.60999999999979</c:v>
                </c:pt>
                <c:pt idx="4523">
                  <c:v>22.6149999999998</c:v>
                </c:pt>
                <c:pt idx="4524">
                  <c:v>22.6199999999998</c:v>
                </c:pt>
                <c:pt idx="4525">
                  <c:v>22.6249999999998</c:v>
                </c:pt>
                <c:pt idx="4526">
                  <c:v>22.62999999999979</c:v>
                </c:pt>
                <c:pt idx="4527">
                  <c:v>22.63499999999978</c:v>
                </c:pt>
                <c:pt idx="4528">
                  <c:v>22.63999999999978</c:v>
                </c:pt>
                <c:pt idx="4529">
                  <c:v>22.64499999999978</c:v>
                </c:pt>
                <c:pt idx="4530">
                  <c:v>22.64999999999978</c:v>
                </c:pt>
                <c:pt idx="4531">
                  <c:v>22.65499999999978</c:v>
                </c:pt>
                <c:pt idx="4532">
                  <c:v>22.65999999999978</c:v>
                </c:pt>
                <c:pt idx="4533">
                  <c:v>22.66499999999978</c:v>
                </c:pt>
                <c:pt idx="4534">
                  <c:v>22.66999999999977</c:v>
                </c:pt>
                <c:pt idx="4535">
                  <c:v>22.67499999999978</c:v>
                </c:pt>
                <c:pt idx="4536">
                  <c:v>22.67999999999978</c:v>
                </c:pt>
                <c:pt idx="4537">
                  <c:v>22.68499999999977</c:v>
                </c:pt>
                <c:pt idx="4538">
                  <c:v>22.68999999999977</c:v>
                </c:pt>
                <c:pt idx="4539">
                  <c:v>22.69499999999977</c:v>
                </c:pt>
                <c:pt idx="4540">
                  <c:v>22.69999999999977</c:v>
                </c:pt>
                <c:pt idx="4541">
                  <c:v>22.70499999999977</c:v>
                </c:pt>
                <c:pt idx="4542">
                  <c:v>22.70999999999977</c:v>
                </c:pt>
                <c:pt idx="4543">
                  <c:v>22.71499999999977</c:v>
                </c:pt>
                <c:pt idx="4544">
                  <c:v>22.71999999999976</c:v>
                </c:pt>
                <c:pt idx="4545">
                  <c:v>22.72499999999976</c:v>
                </c:pt>
                <c:pt idx="4546">
                  <c:v>22.72999999999976</c:v>
                </c:pt>
                <c:pt idx="4547">
                  <c:v>22.73499999999976</c:v>
                </c:pt>
                <c:pt idx="4548">
                  <c:v>22.73999999999976</c:v>
                </c:pt>
                <c:pt idx="4549">
                  <c:v>22.74499999999976</c:v>
                </c:pt>
                <c:pt idx="4550">
                  <c:v>22.74999999999975</c:v>
                </c:pt>
                <c:pt idx="4551">
                  <c:v>22.75499999999976</c:v>
                </c:pt>
                <c:pt idx="4552">
                  <c:v>22.75999999999976</c:v>
                </c:pt>
                <c:pt idx="4553">
                  <c:v>22.76499999999975</c:v>
                </c:pt>
                <c:pt idx="4554">
                  <c:v>22.76999999999975</c:v>
                </c:pt>
                <c:pt idx="4555">
                  <c:v>22.77499999999975</c:v>
                </c:pt>
                <c:pt idx="4556">
                  <c:v>22.77999999999975</c:v>
                </c:pt>
                <c:pt idx="4557">
                  <c:v>22.78499999999975</c:v>
                </c:pt>
                <c:pt idx="4558">
                  <c:v>22.78999999999975</c:v>
                </c:pt>
                <c:pt idx="4559">
                  <c:v>22.79499999999975</c:v>
                </c:pt>
                <c:pt idx="4560">
                  <c:v>22.79999999999974</c:v>
                </c:pt>
                <c:pt idx="4561">
                  <c:v>22.80499999999975</c:v>
                </c:pt>
                <c:pt idx="4562">
                  <c:v>22.80999999999975</c:v>
                </c:pt>
                <c:pt idx="4563">
                  <c:v>22.81499999999975</c:v>
                </c:pt>
                <c:pt idx="4564">
                  <c:v>22.81999999999974</c:v>
                </c:pt>
                <c:pt idx="4565">
                  <c:v>22.82499999999974</c:v>
                </c:pt>
                <c:pt idx="4566">
                  <c:v>22.82999999999974</c:v>
                </c:pt>
                <c:pt idx="4567">
                  <c:v>22.83499999999975</c:v>
                </c:pt>
                <c:pt idx="4568">
                  <c:v>22.83999999999974</c:v>
                </c:pt>
                <c:pt idx="4569">
                  <c:v>22.84499999999974</c:v>
                </c:pt>
                <c:pt idx="4570">
                  <c:v>22.84999999999974</c:v>
                </c:pt>
                <c:pt idx="4571">
                  <c:v>22.85499999999974</c:v>
                </c:pt>
                <c:pt idx="4572">
                  <c:v>22.85999999999974</c:v>
                </c:pt>
                <c:pt idx="4573">
                  <c:v>22.86499999999974</c:v>
                </c:pt>
                <c:pt idx="4574">
                  <c:v>22.86999999999973</c:v>
                </c:pt>
                <c:pt idx="4575">
                  <c:v>22.87499999999973</c:v>
                </c:pt>
                <c:pt idx="4576">
                  <c:v>22.87999999999973</c:v>
                </c:pt>
                <c:pt idx="4577">
                  <c:v>22.88499999999973</c:v>
                </c:pt>
                <c:pt idx="4578">
                  <c:v>22.88999999999973</c:v>
                </c:pt>
                <c:pt idx="4579">
                  <c:v>22.89499999999973</c:v>
                </c:pt>
                <c:pt idx="4580">
                  <c:v>22.89999999999973</c:v>
                </c:pt>
                <c:pt idx="4581">
                  <c:v>22.90499999999973</c:v>
                </c:pt>
                <c:pt idx="4582">
                  <c:v>22.90999999999973</c:v>
                </c:pt>
                <c:pt idx="4583">
                  <c:v>22.91499999999973</c:v>
                </c:pt>
                <c:pt idx="4584">
                  <c:v>22.91999999999972</c:v>
                </c:pt>
                <c:pt idx="4585">
                  <c:v>22.92499999999972</c:v>
                </c:pt>
                <c:pt idx="4586">
                  <c:v>22.92999999999972</c:v>
                </c:pt>
                <c:pt idx="4587">
                  <c:v>22.93499999999973</c:v>
                </c:pt>
                <c:pt idx="4588">
                  <c:v>22.93999999999972</c:v>
                </c:pt>
                <c:pt idx="4589">
                  <c:v>22.94499999999972</c:v>
                </c:pt>
                <c:pt idx="4590">
                  <c:v>22.94999999999972</c:v>
                </c:pt>
                <c:pt idx="4591">
                  <c:v>22.95499999999972</c:v>
                </c:pt>
                <c:pt idx="4592">
                  <c:v>22.95999999999972</c:v>
                </c:pt>
                <c:pt idx="4593">
                  <c:v>22.96499999999972</c:v>
                </c:pt>
                <c:pt idx="4594">
                  <c:v>22.96999999999971</c:v>
                </c:pt>
                <c:pt idx="4595">
                  <c:v>22.97499999999971</c:v>
                </c:pt>
                <c:pt idx="4596">
                  <c:v>22.97999999999971</c:v>
                </c:pt>
                <c:pt idx="4597">
                  <c:v>22.98499999999971</c:v>
                </c:pt>
                <c:pt idx="4598">
                  <c:v>22.98999999999971</c:v>
                </c:pt>
                <c:pt idx="4599">
                  <c:v>22.99499999999971</c:v>
                </c:pt>
                <c:pt idx="4600">
                  <c:v>22.99999999999971</c:v>
                </c:pt>
                <c:pt idx="4601">
                  <c:v>23.00499999999971</c:v>
                </c:pt>
                <c:pt idx="4602">
                  <c:v>23.00999999999971</c:v>
                </c:pt>
                <c:pt idx="4603">
                  <c:v>23.01499999999971</c:v>
                </c:pt>
                <c:pt idx="4604">
                  <c:v>23.0199999999997</c:v>
                </c:pt>
                <c:pt idx="4605">
                  <c:v>23.0249999999997</c:v>
                </c:pt>
                <c:pt idx="4606">
                  <c:v>23.0299999999997</c:v>
                </c:pt>
                <c:pt idx="4607">
                  <c:v>23.03499999999971</c:v>
                </c:pt>
                <c:pt idx="4608">
                  <c:v>23.0399999999997</c:v>
                </c:pt>
                <c:pt idx="4609">
                  <c:v>23.0449999999997</c:v>
                </c:pt>
                <c:pt idx="4610">
                  <c:v>23.0499999999997</c:v>
                </c:pt>
                <c:pt idx="4611">
                  <c:v>23.0549999999997</c:v>
                </c:pt>
                <c:pt idx="4612">
                  <c:v>23.0599999999997</c:v>
                </c:pt>
                <c:pt idx="4613">
                  <c:v>23.0649999999997</c:v>
                </c:pt>
                <c:pt idx="4614">
                  <c:v>23.06999999999969</c:v>
                </c:pt>
                <c:pt idx="4615">
                  <c:v>23.0749999999997</c:v>
                </c:pt>
                <c:pt idx="4616">
                  <c:v>23.07999999999969</c:v>
                </c:pt>
                <c:pt idx="4617">
                  <c:v>23.08499999999969</c:v>
                </c:pt>
                <c:pt idx="4618">
                  <c:v>23.08999999999969</c:v>
                </c:pt>
                <c:pt idx="4619">
                  <c:v>23.09499999999969</c:v>
                </c:pt>
                <c:pt idx="4620">
                  <c:v>23.09999999999969</c:v>
                </c:pt>
                <c:pt idx="4621">
                  <c:v>23.1049999999997</c:v>
                </c:pt>
                <c:pt idx="4622">
                  <c:v>23.1099999999997</c:v>
                </c:pt>
                <c:pt idx="4623">
                  <c:v>23.1149999999997</c:v>
                </c:pt>
                <c:pt idx="4624">
                  <c:v>23.1199999999997</c:v>
                </c:pt>
                <c:pt idx="4625">
                  <c:v>23.1249999999997</c:v>
                </c:pt>
                <c:pt idx="4626">
                  <c:v>23.12999999999969</c:v>
                </c:pt>
                <c:pt idx="4627">
                  <c:v>23.1349999999997</c:v>
                </c:pt>
                <c:pt idx="4628">
                  <c:v>23.13999999999968</c:v>
                </c:pt>
                <c:pt idx="4629">
                  <c:v>23.14499999999968</c:v>
                </c:pt>
                <c:pt idx="4630">
                  <c:v>23.14999999999968</c:v>
                </c:pt>
                <c:pt idx="4631">
                  <c:v>23.15499999999968</c:v>
                </c:pt>
                <c:pt idx="4632">
                  <c:v>23.15999999999968</c:v>
                </c:pt>
                <c:pt idx="4633">
                  <c:v>23.16499999999968</c:v>
                </c:pt>
                <c:pt idx="4634">
                  <c:v>23.16999999999967</c:v>
                </c:pt>
                <c:pt idx="4635">
                  <c:v>23.17499999999968</c:v>
                </c:pt>
                <c:pt idx="4636">
                  <c:v>23.17999999999968</c:v>
                </c:pt>
                <c:pt idx="4637">
                  <c:v>23.18499999999968</c:v>
                </c:pt>
                <c:pt idx="4638">
                  <c:v>23.18999999999967</c:v>
                </c:pt>
                <c:pt idx="4639">
                  <c:v>23.19499999999967</c:v>
                </c:pt>
                <c:pt idx="4640">
                  <c:v>23.19999999999967</c:v>
                </c:pt>
                <c:pt idx="4641">
                  <c:v>23.20499999999967</c:v>
                </c:pt>
                <c:pt idx="4642">
                  <c:v>23.20999999999967</c:v>
                </c:pt>
                <c:pt idx="4643">
                  <c:v>23.21499999999967</c:v>
                </c:pt>
                <c:pt idx="4644">
                  <c:v>23.21999999999966</c:v>
                </c:pt>
                <c:pt idx="4645">
                  <c:v>23.22499999999966</c:v>
                </c:pt>
                <c:pt idx="4646">
                  <c:v>23.22999999999966</c:v>
                </c:pt>
                <c:pt idx="4647">
                  <c:v>23.23499999999967</c:v>
                </c:pt>
                <c:pt idx="4648">
                  <c:v>23.23999999999966</c:v>
                </c:pt>
                <c:pt idx="4649">
                  <c:v>23.24499999999966</c:v>
                </c:pt>
                <c:pt idx="4650">
                  <c:v>23.24999999999966</c:v>
                </c:pt>
                <c:pt idx="4651">
                  <c:v>23.25499999999966</c:v>
                </c:pt>
                <c:pt idx="4652">
                  <c:v>23.25999999999966</c:v>
                </c:pt>
                <c:pt idx="4653">
                  <c:v>23.26499999999966</c:v>
                </c:pt>
                <c:pt idx="4654">
                  <c:v>23.26999999999965</c:v>
                </c:pt>
                <c:pt idx="4655">
                  <c:v>23.27499999999965</c:v>
                </c:pt>
                <c:pt idx="4656">
                  <c:v>23.27999999999965</c:v>
                </c:pt>
                <c:pt idx="4657">
                  <c:v>23.28499999999965</c:v>
                </c:pt>
                <c:pt idx="4658">
                  <c:v>23.28999999999965</c:v>
                </c:pt>
                <c:pt idx="4659">
                  <c:v>23.29499999999965</c:v>
                </c:pt>
                <c:pt idx="4660">
                  <c:v>23.29999999999965</c:v>
                </c:pt>
                <c:pt idx="4661">
                  <c:v>23.30499999999965</c:v>
                </c:pt>
                <c:pt idx="4662">
                  <c:v>23.30999999999965</c:v>
                </c:pt>
                <c:pt idx="4663">
                  <c:v>23.31499999999965</c:v>
                </c:pt>
                <c:pt idx="4664">
                  <c:v>23.31999999999964</c:v>
                </c:pt>
                <c:pt idx="4665">
                  <c:v>23.32499999999964</c:v>
                </c:pt>
                <c:pt idx="4666">
                  <c:v>23.32999999999964</c:v>
                </c:pt>
                <c:pt idx="4667">
                  <c:v>23.33499999999965</c:v>
                </c:pt>
                <c:pt idx="4668">
                  <c:v>23.33999999999964</c:v>
                </c:pt>
                <c:pt idx="4669">
                  <c:v>23.34499999999964</c:v>
                </c:pt>
                <c:pt idx="4670">
                  <c:v>23.34999999999964</c:v>
                </c:pt>
                <c:pt idx="4671">
                  <c:v>23.35499999999964</c:v>
                </c:pt>
                <c:pt idx="4672">
                  <c:v>23.35999999999964</c:v>
                </c:pt>
                <c:pt idx="4673">
                  <c:v>23.36499999999964</c:v>
                </c:pt>
                <c:pt idx="4674">
                  <c:v>23.36999999999963</c:v>
                </c:pt>
                <c:pt idx="4675">
                  <c:v>23.37499999999963</c:v>
                </c:pt>
                <c:pt idx="4676">
                  <c:v>23.37999999999963</c:v>
                </c:pt>
                <c:pt idx="4677">
                  <c:v>23.38499999999963</c:v>
                </c:pt>
                <c:pt idx="4678">
                  <c:v>23.38999999999963</c:v>
                </c:pt>
                <c:pt idx="4679">
                  <c:v>23.39499999999963</c:v>
                </c:pt>
                <c:pt idx="4680">
                  <c:v>23.39999999999963</c:v>
                </c:pt>
                <c:pt idx="4681">
                  <c:v>23.40499999999963</c:v>
                </c:pt>
                <c:pt idx="4682">
                  <c:v>23.40999999999963</c:v>
                </c:pt>
                <c:pt idx="4683">
                  <c:v>23.41499999999963</c:v>
                </c:pt>
                <c:pt idx="4684">
                  <c:v>23.41999999999963</c:v>
                </c:pt>
                <c:pt idx="4685">
                  <c:v>23.42499999999962</c:v>
                </c:pt>
                <c:pt idx="4686">
                  <c:v>23.42999999999962</c:v>
                </c:pt>
                <c:pt idx="4687">
                  <c:v>23.43499999999963</c:v>
                </c:pt>
                <c:pt idx="4688">
                  <c:v>23.43999999999962</c:v>
                </c:pt>
                <c:pt idx="4689">
                  <c:v>23.44499999999962</c:v>
                </c:pt>
                <c:pt idx="4690">
                  <c:v>23.44999999999962</c:v>
                </c:pt>
                <c:pt idx="4691">
                  <c:v>23.45499999999962</c:v>
                </c:pt>
                <c:pt idx="4692">
                  <c:v>23.45999999999962</c:v>
                </c:pt>
                <c:pt idx="4693">
                  <c:v>23.46499999999962</c:v>
                </c:pt>
                <c:pt idx="4694">
                  <c:v>23.46999999999961</c:v>
                </c:pt>
                <c:pt idx="4695">
                  <c:v>23.47499999999961</c:v>
                </c:pt>
                <c:pt idx="4696">
                  <c:v>23.47999999999961</c:v>
                </c:pt>
                <c:pt idx="4697">
                  <c:v>23.48499999999961</c:v>
                </c:pt>
                <c:pt idx="4698">
                  <c:v>23.48999999999961</c:v>
                </c:pt>
                <c:pt idx="4699">
                  <c:v>23.49499999999961</c:v>
                </c:pt>
                <c:pt idx="4700">
                  <c:v>23.49999999999961</c:v>
                </c:pt>
                <c:pt idx="4701">
                  <c:v>23.50499999999961</c:v>
                </c:pt>
                <c:pt idx="4702">
                  <c:v>23.50999999999961</c:v>
                </c:pt>
                <c:pt idx="4703">
                  <c:v>23.51499999999961</c:v>
                </c:pt>
                <c:pt idx="4704">
                  <c:v>23.51999999999961</c:v>
                </c:pt>
                <c:pt idx="4705">
                  <c:v>23.5249999999996</c:v>
                </c:pt>
                <c:pt idx="4706">
                  <c:v>23.5299999999996</c:v>
                </c:pt>
                <c:pt idx="4707">
                  <c:v>23.53499999999961</c:v>
                </c:pt>
                <c:pt idx="4708">
                  <c:v>23.5399999999996</c:v>
                </c:pt>
                <c:pt idx="4709">
                  <c:v>23.5449999999996</c:v>
                </c:pt>
                <c:pt idx="4710">
                  <c:v>23.5499999999996</c:v>
                </c:pt>
                <c:pt idx="4711">
                  <c:v>23.5549999999996</c:v>
                </c:pt>
                <c:pt idx="4712">
                  <c:v>23.5599999999996</c:v>
                </c:pt>
                <c:pt idx="4713">
                  <c:v>23.5649999999996</c:v>
                </c:pt>
                <c:pt idx="4714">
                  <c:v>23.56999999999959</c:v>
                </c:pt>
                <c:pt idx="4715">
                  <c:v>23.5749999999996</c:v>
                </c:pt>
                <c:pt idx="4716">
                  <c:v>23.57999999999959</c:v>
                </c:pt>
                <c:pt idx="4717">
                  <c:v>23.58499999999959</c:v>
                </c:pt>
                <c:pt idx="4718">
                  <c:v>23.58999999999959</c:v>
                </c:pt>
                <c:pt idx="4719">
                  <c:v>23.5949999999996</c:v>
                </c:pt>
                <c:pt idx="4720">
                  <c:v>23.59999999999959</c:v>
                </c:pt>
                <c:pt idx="4721">
                  <c:v>23.6049999999996</c:v>
                </c:pt>
                <c:pt idx="4722">
                  <c:v>23.6099999999996</c:v>
                </c:pt>
                <c:pt idx="4723">
                  <c:v>23.6149999999996</c:v>
                </c:pt>
                <c:pt idx="4724">
                  <c:v>23.6199999999996</c:v>
                </c:pt>
                <c:pt idx="4725">
                  <c:v>23.6249999999996</c:v>
                </c:pt>
                <c:pt idx="4726">
                  <c:v>23.6299999999996</c:v>
                </c:pt>
                <c:pt idx="4727">
                  <c:v>23.6349999999996</c:v>
                </c:pt>
                <c:pt idx="4728">
                  <c:v>23.63999999999958</c:v>
                </c:pt>
                <c:pt idx="4729">
                  <c:v>23.64499999999958</c:v>
                </c:pt>
                <c:pt idx="4730">
                  <c:v>23.64999999999958</c:v>
                </c:pt>
                <c:pt idx="4731">
                  <c:v>23.65499999999958</c:v>
                </c:pt>
                <c:pt idx="4732">
                  <c:v>23.65999999999958</c:v>
                </c:pt>
                <c:pt idx="4733">
                  <c:v>23.66499999999958</c:v>
                </c:pt>
                <c:pt idx="4734">
                  <c:v>23.66999999999958</c:v>
                </c:pt>
                <c:pt idx="4735">
                  <c:v>23.67499999999958</c:v>
                </c:pt>
                <c:pt idx="4736">
                  <c:v>23.67999999999958</c:v>
                </c:pt>
                <c:pt idx="4737">
                  <c:v>23.68499999999958</c:v>
                </c:pt>
                <c:pt idx="4738">
                  <c:v>23.68999999999957</c:v>
                </c:pt>
                <c:pt idx="4739">
                  <c:v>23.69499999999957</c:v>
                </c:pt>
                <c:pt idx="4740">
                  <c:v>23.69999999999957</c:v>
                </c:pt>
                <c:pt idx="4741">
                  <c:v>23.70499999999957</c:v>
                </c:pt>
                <c:pt idx="4742">
                  <c:v>23.70999999999957</c:v>
                </c:pt>
                <c:pt idx="4743">
                  <c:v>23.71499999999957</c:v>
                </c:pt>
                <c:pt idx="4744">
                  <c:v>23.71999999999957</c:v>
                </c:pt>
                <c:pt idx="4745">
                  <c:v>23.72499999999956</c:v>
                </c:pt>
                <c:pt idx="4746">
                  <c:v>23.72999999999956</c:v>
                </c:pt>
                <c:pt idx="4747">
                  <c:v>23.73499999999957</c:v>
                </c:pt>
                <c:pt idx="4748">
                  <c:v>23.73999999999956</c:v>
                </c:pt>
                <c:pt idx="4749">
                  <c:v>23.74499999999956</c:v>
                </c:pt>
                <c:pt idx="4750">
                  <c:v>23.74999999999956</c:v>
                </c:pt>
                <c:pt idx="4751">
                  <c:v>23.75499999999956</c:v>
                </c:pt>
                <c:pt idx="4752">
                  <c:v>23.75999999999956</c:v>
                </c:pt>
                <c:pt idx="4753">
                  <c:v>23.76499999999956</c:v>
                </c:pt>
                <c:pt idx="4754">
                  <c:v>23.76999999999955</c:v>
                </c:pt>
                <c:pt idx="4755">
                  <c:v>23.77499999999955</c:v>
                </c:pt>
                <c:pt idx="4756">
                  <c:v>23.77999999999955</c:v>
                </c:pt>
                <c:pt idx="4757">
                  <c:v>23.78499999999955</c:v>
                </c:pt>
                <c:pt idx="4758">
                  <c:v>23.78999999999955</c:v>
                </c:pt>
                <c:pt idx="4759">
                  <c:v>23.79499999999955</c:v>
                </c:pt>
                <c:pt idx="4760">
                  <c:v>23.79999999999955</c:v>
                </c:pt>
                <c:pt idx="4761">
                  <c:v>23.80499999999955</c:v>
                </c:pt>
                <c:pt idx="4762">
                  <c:v>23.80999999999955</c:v>
                </c:pt>
                <c:pt idx="4763">
                  <c:v>23.81499999999955</c:v>
                </c:pt>
                <c:pt idx="4764">
                  <c:v>23.81999999999955</c:v>
                </c:pt>
                <c:pt idx="4765">
                  <c:v>23.82499999999954</c:v>
                </c:pt>
                <c:pt idx="4766">
                  <c:v>23.82999999999954</c:v>
                </c:pt>
                <c:pt idx="4767">
                  <c:v>23.83499999999955</c:v>
                </c:pt>
                <c:pt idx="4768">
                  <c:v>23.83999999999955</c:v>
                </c:pt>
                <c:pt idx="4769">
                  <c:v>23.84499999999954</c:v>
                </c:pt>
                <c:pt idx="4770">
                  <c:v>23.84999999999954</c:v>
                </c:pt>
                <c:pt idx="4771">
                  <c:v>23.85499999999954</c:v>
                </c:pt>
                <c:pt idx="4772">
                  <c:v>23.85999999999954</c:v>
                </c:pt>
                <c:pt idx="4773">
                  <c:v>23.86499999999954</c:v>
                </c:pt>
                <c:pt idx="4774">
                  <c:v>23.86999999999954</c:v>
                </c:pt>
                <c:pt idx="4775">
                  <c:v>23.87499999999953</c:v>
                </c:pt>
                <c:pt idx="4776">
                  <c:v>23.87999999999953</c:v>
                </c:pt>
                <c:pt idx="4777">
                  <c:v>23.88499999999953</c:v>
                </c:pt>
                <c:pt idx="4778">
                  <c:v>23.88999999999953</c:v>
                </c:pt>
                <c:pt idx="4779">
                  <c:v>23.89499999999953</c:v>
                </c:pt>
                <c:pt idx="4780">
                  <c:v>23.89999999999953</c:v>
                </c:pt>
                <c:pt idx="4781">
                  <c:v>23.90499999999953</c:v>
                </c:pt>
                <c:pt idx="4782">
                  <c:v>23.90999999999953</c:v>
                </c:pt>
                <c:pt idx="4783">
                  <c:v>23.91499999999953</c:v>
                </c:pt>
                <c:pt idx="4784">
                  <c:v>23.91999999999953</c:v>
                </c:pt>
                <c:pt idx="4785">
                  <c:v>23.92499999999952</c:v>
                </c:pt>
                <c:pt idx="4786">
                  <c:v>23.92999999999952</c:v>
                </c:pt>
                <c:pt idx="4787">
                  <c:v>23.93499999999953</c:v>
                </c:pt>
                <c:pt idx="4788">
                  <c:v>23.93999999999953</c:v>
                </c:pt>
                <c:pt idx="4789">
                  <c:v>23.94499999999952</c:v>
                </c:pt>
                <c:pt idx="4790">
                  <c:v>23.94999999999952</c:v>
                </c:pt>
                <c:pt idx="4791">
                  <c:v>23.95499999999952</c:v>
                </c:pt>
                <c:pt idx="4792">
                  <c:v>23.95999999999952</c:v>
                </c:pt>
                <c:pt idx="4793">
                  <c:v>23.96499999999952</c:v>
                </c:pt>
                <c:pt idx="4794">
                  <c:v>23.96999999999952</c:v>
                </c:pt>
                <c:pt idx="4795">
                  <c:v>23.97499999999951</c:v>
                </c:pt>
                <c:pt idx="4796">
                  <c:v>23.97999999999951</c:v>
                </c:pt>
                <c:pt idx="4797">
                  <c:v>23.98499999999951</c:v>
                </c:pt>
                <c:pt idx="4798">
                  <c:v>23.98999999999951</c:v>
                </c:pt>
                <c:pt idx="4799">
                  <c:v>23.99499999999951</c:v>
                </c:pt>
                <c:pt idx="4800">
                  <c:v>23.99999999999951</c:v>
                </c:pt>
                <c:pt idx="4801">
                  <c:v>24.00499999999951</c:v>
                </c:pt>
                <c:pt idx="4802">
                  <c:v>24.00999999999951</c:v>
                </c:pt>
                <c:pt idx="4803">
                  <c:v>24.01499999999951</c:v>
                </c:pt>
                <c:pt idx="4804">
                  <c:v>24.01999999999951</c:v>
                </c:pt>
                <c:pt idx="4805">
                  <c:v>24.0249999999995</c:v>
                </c:pt>
                <c:pt idx="4806">
                  <c:v>24.0299999999995</c:v>
                </c:pt>
                <c:pt idx="4807">
                  <c:v>24.03499999999951</c:v>
                </c:pt>
                <c:pt idx="4808">
                  <c:v>24.03999999999951</c:v>
                </c:pt>
                <c:pt idx="4809">
                  <c:v>24.0449999999995</c:v>
                </c:pt>
                <c:pt idx="4810">
                  <c:v>24.0499999999995</c:v>
                </c:pt>
                <c:pt idx="4811">
                  <c:v>24.0549999999995</c:v>
                </c:pt>
                <c:pt idx="4812">
                  <c:v>24.0599999999995</c:v>
                </c:pt>
                <c:pt idx="4813">
                  <c:v>24.0649999999995</c:v>
                </c:pt>
                <c:pt idx="4814">
                  <c:v>24.0699999999995</c:v>
                </c:pt>
                <c:pt idx="4815">
                  <c:v>24.0749999999995</c:v>
                </c:pt>
                <c:pt idx="4816">
                  <c:v>24.0799999999995</c:v>
                </c:pt>
                <c:pt idx="4817">
                  <c:v>24.08499999999949</c:v>
                </c:pt>
                <c:pt idx="4818">
                  <c:v>24.08999999999949</c:v>
                </c:pt>
                <c:pt idx="4819">
                  <c:v>24.0949999999995</c:v>
                </c:pt>
                <c:pt idx="4820">
                  <c:v>24.09999999999949</c:v>
                </c:pt>
                <c:pt idx="4821">
                  <c:v>24.1049999999995</c:v>
                </c:pt>
                <c:pt idx="4822">
                  <c:v>24.1099999999995</c:v>
                </c:pt>
                <c:pt idx="4823">
                  <c:v>24.1149999999995</c:v>
                </c:pt>
                <c:pt idx="4824">
                  <c:v>24.1199999999995</c:v>
                </c:pt>
                <c:pt idx="4825">
                  <c:v>24.1249999999995</c:v>
                </c:pt>
                <c:pt idx="4826">
                  <c:v>24.1299999999995</c:v>
                </c:pt>
                <c:pt idx="4827">
                  <c:v>24.1349999999995</c:v>
                </c:pt>
                <c:pt idx="4828">
                  <c:v>24.1399999999995</c:v>
                </c:pt>
                <c:pt idx="4829">
                  <c:v>24.14499999999948</c:v>
                </c:pt>
                <c:pt idx="4830">
                  <c:v>24.14999999999948</c:v>
                </c:pt>
                <c:pt idx="4831">
                  <c:v>24.15499999999948</c:v>
                </c:pt>
                <c:pt idx="4832">
                  <c:v>24.15999999999948</c:v>
                </c:pt>
                <c:pt idx="4833">
                  <c:v>24.16499999999948</c:v>
                </c:pt>
                <c:pt idx="4834">
                  <c:v>24.16999999999948</c:v>
                </c:pt>
                <c:pt idx="4835">
                  <c:v>24.17499999999948</c:v>
                </c:pt>
                <c:pt idx="4836">
                  <c:v>24.17999999999948</c:v>
                </c:pt>
                <c:pt idx="4837">
                  <c:v>24.18499999999948</c:v>
                </c:pt>
                <c:pt idx="4838">
                  <c:v>24.18999999999948</c:v>
                </c:pt>
                <c:pt idx="4839">
                  <c:v>24.19499999999947</c:v>
                </c:pt>
                <c:pt idx="4840">
                  <c:v>24.19999999999947</c:v>
                </c:pt>
                <c:pt idx="4841">
                  <c:v>24.20499999999947</c:v>
                </c:pt>
                <c:pt idx="4842">
                  <c:v>24.20999999999947</c:v>
                </c:pt>
                <c:pt idx="4843">
                  <c:v>24.21499999999947</c:v>
                </c:pt>
                <c:pt idx="4844">
                  <c:v>24.21999999999947</c:v>
                </c:pt>
                <c:pt idx="4845">
                  <c:v>24.22499999999946</c:v>
                </c:pt>
                <c:pt idx="4846">
                  <c:v>24.22999999999946</c:v>
                </c:pt>
                <c:pt idx="4847">
                  <c:v>24.23499999999947</c:v>
                </c:pt>
                <c:pt idx="4848">
                  <c:v>24.23999999999947</c:v>
                </c:pt>
                <c:pt idx="4849">
                  <c:v>24.24499999999946</c:v>
                </c:pt>
                <c:pt idx="4850">
                  <c:v>24.24999999999946</c:v>
                </c:pt>
                <c:pt idx="4851">
                  <c:v>24.25499999999946</c:v>
                </c:pt>
                <c:pt idx="4852">
                  <c:v>24.25999999999946</c:v>
                </c:pt>
                <c:pt idx="4853">
                  <c:v>24.26499999999946</c:v>
                </c:pt>
                <c:pt idx="4854">
                  <c:v>24.26999999999946</c:v>
                </c:pt>
                <c:pt idx="4855">
                  <c:v>24.27499999999945</c:v>
                </c:pt>
                <c:pt idx="4856">
                  <c:v>24.27999999999945</c:v>
                </c:pt>
                <c:pt idx="4857">
                  <c:v>24.28499999999945</c:v>
                </c:pt>
                <c:pt idx="4858">
                  <c:v>24.28999999999945</c:v>
                </c:pt>
                <c:pt idx="4859">
                  <c:v>24.29499999999945</c:v>
                </c:pt>
                <c:pt idx="4860">
                  <c:v>24.29999999999945</c:v>
                </c:pt>
                <c:pt idx="4861">
                  <c:v>24.30499999999945</c:v>
                </c:pt>
                <c:pt idx="4862">
                  <c:v>24.30999999999945</c:v>
                </c:pt>
                <c:pt idx="4863">
                  <c:v>24.31499999999945</c:v>
                </c:pt>
                <c:pt idx="4864">
                  <c:v>24.31999999999945</c:v>
                </c:pt>
                <c:pt idx="4865">
                  <c:v>24.32499999999945</c:v>
                </c:pt>
                <c:pt idx="4866">
                  <c:v>24.32999999999944</c:v>
                </c:pt>
                <c:pt idx="4867">
                  <c:v>24.33499999999945</c:v>
                </c:pt>
                <c:pt idx="4868">
                  <c:v>24.33999999999945</c:v>
                </c:pt>
                <c:pt idx="4869">
                  <c:v>24.34499999999944</c:v>
                </c:pt>
                <c:pt idx="4870">
                  <c:v>24.34999999999944</c:v>
                </c:pt>
                <c:pt idx="4871">
                  <c:v>24.35499999999944</c:v>
                </c:pt>
                <c:pt idx="4872">
                  <c:v>24.35999999999944</c:v>
                </c:pt>
                <c:pt idx="4873">
                  <c:v>24.36499999999944</c:v>
                </c:pt>
                <c:pt idx="4874">
                  <c:v>24.36999999999944</c:v>
                </c:pt>
                <c:pt idx="4875">
                  <c:v>24.37499999999944</c:v>
                </c:pt>
                <c:pt idx="4876">
                  <c:v>24.37999999999943</c:v>
                </c:pt>
                <c:pt idx="4877">
                  <c:v>24.38499999999943</c:v>
                </c:pt>
                <c:pt idx="4878">
                  <c:v>24.38999999999943</c:v>
                </c:pt>
                <c:pt idx="4879">
                  <c:v>24.39499999999943</c:v>
                </c:pt>
                <c:pt idx="4880">
                  <c:v>24.39999999999943</c:v>
                </c:pt>
                <c:pt idx="4881">
                  <c:v>24.40499999999943</c:v>
                </c:pt>
                <c:pt idx="4882">
                  <c:v>24.40999999999943</c:v>
                </c:pt>
                <c:pt idx="4883">
                  <c:v>24.41499999999943</c:v>
                </c:pt>
                <c:pt idx="4884">
                  <c:v>24.41999999999943</c:v>
                </c:pt>
                <c:pt idx="4885">
                  <c:v>24.42499999999943</c:v>
                </c:pt>
                <c:pt idx="4886">
                  <c:v>24.42999999999942</c:v>
                </c:pt>
                <c:pt idx="4887">
                  <c:v>24.43499999999943</c:v>
                </c:pt>
                <c:pt idx="4888">
                  <c:v>24.43999999999943</c:v>
                </c:pt>
                <c:pt idx="4889">
                  <c:v>24.44499999999942</c:v>
                </c:pt>
                <c:pt idx="4890">
                  <c:v>24.44999999999942</c:v>
                </c:pt>
                <c:pt idx="4891">
                  <c:v>24.45499999999942</c:v>
                </c:pt>
                <c:pt idx="4892">
                  <c:v>24.45999999999942</c:v>
                </c:pt>
                <c:pt idx="4893">
                  <c:v>24.46499999999942</c:v>
                </c:pt>
                <c:pt idx="4894">
                  <c:v>24.46999999999942</c:v>
                </c:pt>
                <c:pt idx="4895">
                  <c:v>24.47499999999942</c:v>
                </c:pt>
                <c:pt idx="4896">
                  <c:v>24.47999999999941</c:v>
                </c:pt>
                <c:pt idx="4897">
                  <c:v>24.48499999999941</c:v>
                </c:pt>
                <c:pt idx="4898">
                  <c:v>24.48999999999941</c:v>
                </c:pt>
                <c:pt idx="4899">
                  <c:v>24.49499999999941</c:v>
                </c:pt>
                <c:pt idx="4900">
                  <c:v>24.49999999999941</c:v>
                </c:pt>
                <c:pt idx="4901">
                  <c:v>24.50499999999941</c:v>
                </c:pt>
                <c:pt idx="4902">
                  <c:v>24.50999999999941</c:v>
                </c:pt>
                <c:pt idx="4903">
                  <c:v>24.51499999999941</c:v>
                </c:pt>
                <c:pt idx="4904">
                  <c:v>24.51999999999941</c:v>
                </c:pt>
                <c:pt idx="4905">
                  <c:v>24.52499999999941</c:v>
                </c:pt>
                <c:pt idx="4906">
                  <c:v>24.5299999999994</c:v>
                </c:pt>
                <c:pt idx="4907">
                  <c:v>24.53499999999941</c:v>
                </c:pt>
                <c:pt idx="4908">
                  <c:v>24.53999999999941</c:v>
                </c:pt>
                <c:pt idx="4909">
                  <c:v>24.5449999999994</c:v>
                </c:pt>
                <c:pt idx="4910">
                  <c:v>24.5499999999994</c:v>
                </c:pt>
                <c:pt idx="4911">
                  <c:v>24.5549999999994</c:v>
                </c:pt>
                <c:pt idx="4912">
                  <c:v>24.55999999999939</c:v>
                </c:pt>
                <c:pt idx="4913">
                  <c:v>24.56499999999939</c:v>
                </c:pt>
                <c:pt idx="4914">
                  <c:v>24.56999999999939</c:v>
                </c:pt>
                <c:pt idx="4915">
                  <c:v>24.57499999999939</c:v>
                </c:pt>
                <c:pt idx="4916">
                  <c:v>24.57999999999939</c:v>
                </c:pt>
                <c:pt idx="4917">
                  <c:v>24.58499999999939</c:v>
                </c:pt>
                <c:pt idx="4918">
                  <c:v>24.58999999999939</c:v>
                </c:pt>
                <c:pt idx="4919">
                  <c:v>24.59499999999939</c:v>
                </c:pt>
                <c:pt idx="4920">
                  <c:v>24.59999999999939</c:v>
                </c:pt>
                <c:pt idx="4921">
                  <c:v>24.60499999999939</c:v>
                </c:pt>
                <c:pt idx="4922">
                  <c:v>24.60999999999939</c:v>
                </c:pt>
                <c:pt idx="4923">
                  <c:v>24.6149999999994</c:v>
                </c:pt>
                <c:pt idx="4924">
                  <c:v>24.61999999999939</c:v>
                </c:pt>
                <c:pt idx="4925">
                  <c:v>24.62499999999939</c:v>
                </c:pt>
                <c:pt idx="4926">
                  <c:v>24.62999999999938</c:v>
                </c:pt>
                <c:pt idx="4927">
                  <c:v>24.6349999999994</c:v>
                </c:pt>
                <c:pt idx="4928">
                  <c:v>24.63999999999939</c:v>
                </c:pt>
                <c:pt idx="4929">
                  <c:v>24.64499999999938</c:v>
                </c:pt>
                <c:pt idx="4930">
                  <c:v>24.64999999999938</c:v>
                </c:pt>
                <c:pt idx="4931">
                  <c:v>24.65499999999938</c:v>
                </c:pt>
                <c:pt idx="4932">
                  <c:v>24.65999999999938</c:v>
                </c:pt>
                <c:pt idx="4933">
                  <c:v>24.66499999999938</c:v>
                </c:pt>
                <c:pt idx="4934">
                  <c:v>24.66999999999938</c:v>
                </c:pt>
                <c:pt idx="4935">
                  <c:v>24.67499999999938</c:v>
                </c:pt>
                <c:pt idx="4936">
                  <c:v>24.67999999999937</c:v>
                </c:pt>
                <c:pt idx="4937">
                  <c:v>24.68499999999937</c:v>
                </c:pt>
                <c:pt idx="4938">
                  <c:v>24.68999999999937</c:v>
                </c:pt>
                <c:pt idx="4939">
                  <c:v>24.69499999999937</c:v>
                </c:pt>
                <c:pt idx="4940">
                  <c:v>24.69999999999937</c:v>
                </c:pt>
                <c:pt idx="4941">
                  <c:v>24.70499999999937</c:v>
                </c:pt>
                <c:pt idx="4942">
                  <c:v>24.70999999999936</c:v>
                </c:pt>
                <c:pt idx="4943">
                  <c:v>24.71499999999937</c:v>
                </c:pt>
                <c:pt idx="4944">
                  <c:v>24.71999999999937</c:v>
                </c:pt>
                <c:pt idx="4945">
                  <c:v>24.72499999999936</c:v>
                </c:pt>
                <c:pt idx="4946">
                  <c:v>24.72999999999936</c:v>
                </c:pt>
                <c:pt idx="4947">
                  <c:v>24.73499999999936</c:v>
                </c:pt>
                <c:pt idx="4948">
                  <c:v>24.73999999999936</c:v>
                </c:pt>
                <c:pt idx="4949">
                  <c:v>24.74499999999936</c:v>
                </c:pt>
                <c:pt idx="4950">
                  <c:v>24.74999999999936</c:v>
                </c:pt>
                <c:pt idx="4951">
                  <c:v>24.75499999999936</c:v>
                </c:pt>
                <c:pt idx="4952">
                  <c:v>24.75999999999936</c:v>
                </c:pt>
                <c:pt idx="4953">
                  <c:v>24.76499999999935</c:v>
                </c:pt>
                <c:pt idx="4954">
                  <c:v>24.76999999999935</c:v>
                </c:pt>
                <c:pt idx="4955">
                  <c:v>24.77499999999936</c:v>
                </c:pt>
                <c:pt idx="4956">
                  <c:v>24.77999999999935</c:v>
                </c:pt>
                <c:pt idx="4957">
                  <c:v>24.78499999999935</c:v>
                </c:pt>
                <c:pt idx="4958">
                  <c:v>24.78999999999935</c:v>
                </c:pt>
                <c:pt idx="4959">
                  <c:v>24.79499999999935</c:v>
                </c:pt>
                <c:pt idx="4960">
                  <c:v>24.79999999999935</c:v>
                </c:pt>
                <c:pt idx="4961">
                  <c:v>24.80499999999935</c:v>
                </c:pt>
                <c:pt idx="4962">
                  <c:v>24.80999999999935</c:v>
                </c:pt>
                <c:pt idx="4963">
                  <c:v>24.81499999999935</c:v>
                </c:pt>
                <c:pt idx="4964">
                  <c:v>24.81999999999935</c:v>
                </c:pt>
                <c:pt idx="4965">
                  <c:v>24.82499999999935</c:v>
                </c:pt>
                <c:pt idx="4966">
                  <c:v>24.82999999999934</c:v>
                </c:pt>
                <c:pt idx="4967">
                  <c:v>24.83499999999934</c:v>
                </c:pt>
                <c:pt idx="4968">
                  <c:v>24.83999999999934</c:v>
                </c:pt>
                <c:pt idx="4969">
                  <c:v>24.84499999999934</c:v>
                </c:pt>
                <c:pt idx="4970">
                  <c:v>24.84999999999934</c:v>
                </c:pt>
                <c:pt idx="4971">
                  <c:v>24.85499999999934</c:v>
                </c:pt>
                <c:pt idx="4972">
                  <c:v>24.85999999999934</c:v>
                </c:pt>
                <c:pt idx="4973">
                  <c:v>24.86499999999933</c:v>
                </c:pt>
                <c:pt idx="4974">
                  <c:v>24.86999999999933</c:v>
                </c:pt>
                <c:pt idx="4975">
                  <c:v>24.87499999999934</c:v>
                </c:pt>
                <c:pt idx="4976">
                  <c:v>24.87999999999933</c:v>
                </c:pt>
                <c:pt idx="4977">
                  <c:v>24.88499999999933</c:v>
                </c:pt>
                <c:pt idx="4978">
                  <c:v>24.88999999999933</c:v>
                </c:pt>
                <c:pt idx="4979">
                  <c:v>24.89499999999933</c:v>
                </c:pt>
                <c:pt idx="4980">
                  <c:v>24.89999999999933</c:v>
                </c:pt>
                <c:pt idx="4981">
                  <c:v>24.90499999999933</c:v>
                </c:pt>
                <c:pt idx="4982">
                  <c:v>24.90999999999933</c:v>
                </c:pt>
                <c:pt idx="4983">
                  <c:v>24.91499999999933</c:v>
                </c:pt>
                <c:pt idx="4984">
                  <c:v>24.91999999999933</c:v>
                </c:pt>
                <c:pt idx="4985">
                  <c:v>24.92499999999933</c:v>
                </c:pt>
                <c:pt idx="4986">
                  <c:v>24.92999999999932</c:v>
                </c:pt>
                <c:pt idx="4987">
                  <c:v>24.93499999999932</c:v>
                </c:pt>
                <c:pt idx="4988">
                  <c:v>24.93999999999932</c:v>
                </c:pt>
                <c:pt idx="4989">
                  <c:v>24.94499999999932</c:v>
                </c:pt>
                <c:pt idx="4990">
                  <c:v>24.94999999999932</c:v>
                </c:pt>
                <c:pt idx="4991">
                  <c:v>24.95499999999932</c:v>
                </c:pt>
                <c:pt idx="4992">
                  <c:v>24.95999999999932</c:v>
                </c:pt>
                <c:pt idx="4993">
                  <c:v>24.96499999999931</c:v>
                </c:pt>
                <c:pt idx="4994">
                  <c:v>24.96999999999931</c:v>
                </c:pt>
                <c:pt idx="4995">
                  <c:v>24.97499999999932</c:v>
                </c:pt>
                <c:pt idx="4996">
                  <c:v>24.97999999999931</c:v>
                </c:pt>
                <c:pt idx="4997">
                  <c:v>24.98499999999931</c:v>
                </c:pt>
                <c:pt idx="4998">
                  <c:v>24.98999999999931</c:v>
                </c:pt>
                <c:pt idx="4999">
                  <c:v>24.99499999999931</c:v>
                </c:pt>
                <c:pt idx="5000">
                  <c:v>24.99999999999931</c:v>
                </c:pt>
                <c:pt idx="5001">
                  <c:v>25.00499999999931</c:v>
                </c:pt>
                <c:pt idx="5002">
                  <c:v>25.00999999999931</c:v>
                </c:pt>
                <c:pt idx="5003">
                  <c:v>25.01499999999931</c:v>
                </c:pt>
                <c:pt idx="5004">
                  <c:v>25.01999999999931</c:v>
                </c:pt>
                <c:pt idx="5005">
                  <c:v>25.02499999999931</c:v>
                </c:pt>
                <c:pt idx="5006">
                  <c:v>25.0299999999993</c:v>
                </c:pt>
                <c:pt idx="5007">
                  <c:v>25.0349999999993</c:v>
                </c:pt>
                <c:pt idx="5008">
                  <c:v>25.0399999999993</c:v>
                </c:pt>
                <c:pt idx="5009">
                  <c:v>25.0449999999993</c:v>
                </c:pt>
                <c:pt idx="5010">
                  <c:v>25.0499999999993</c:v>
                </c:pt>
                <c:pt idx="5011">
                  <c:v>25.0549999999993</c:v>
                </c:pt>
                <c:pt idx="5012">
                  <c:v>25.0599999999993</c:v>
                </c:pt>
                <c:pt idx="5013">
                  <c:v>25.06499999999929</c:v>
                </c:pt>
                <c:pt idx="5014">
                  <c:v>25.06999999999929</c:v>
                </c:pt>
                <c:pt idx="5015">
                  <c:v>25.0749999999993</c:v>
                </c:pt>
                <c:pt idx="5016">
                  <c:v>25.07999999999929</c:v>
                </c:pt>
                <c:pt idx="5017">
                  <c:v>25.08499999999929</c:v>
                </c:pt>
                <c:pt idx="5018">
                  <c:v>25.08999999999929</c:v>
                </c:pt>
                <c:pt idx="5019">
                  <c:v>25.09499999999929</c:v>
                </c:pt>
                <c:pt idx="5020">
                  <c:v>25.09999999999929</c:v>
                </c:pt>
                <c:pt idx="5021">
                  <c:v>25.10499999999929</c:v>
                </c:pt>
                <c:pt idx="5022">
                  <c:v>25.10999999999929</c:v>
                </c:pt>
                <c:pt idx="5023">
                  <c:v>25.1149999999993</c:v>
                </c:pt>
                <c:pt idx="5024">
                  <c:v>25.1199999999993</c:v>
                </c:pt>
                <c:pt idx="5025">
                  <c:v>25.12499999999929</c:v>
                </c:pt>
                <c:pt idx="5026">
                  <c:v>25.12999999999928</c:v>
                </c:pt>
                <c:pt idx="5027">
                  <c:v>25.1349999999993</c:v>
                </c:pt>
                <c:pt idx="5028">
                  <c:v>25.1399999999993</c:v>
                </c:pt>
                <c:pt idx="5029">
                  <c:v>25.14499999999929</c:v>
                </c:pt>
                <c:pt idx="5030">
                  <c:v>25.14999999999928</c:v>
                </c:pt>
                <c:pt idx="5031">
                  <c:v>25.15499999999928</c:v>
                </c:pt>
                <c:pt idx="5032">
                  <c:v>25.15999999999928</c:v>
                </c:pt>
                <c:pt idx="5033">
                  <c:v>25.16499999999928</c:v>
                </c:pt>
                <c:pt idx="5034">
                  <c:v>25.16999999999928</c:v>
                </c:pt>
                <c:pt idx="5035">
                  <c:v>25.17499999999928</c:v>
                </c:pt>
                <c:pt idx="5036">
                  <c:v>25.17999999999927</c:v>
                </c:pt>
                <c:pt idx="5037">
                  <c:v>25.18499999999927</c:v>
                </c:pt>
                <c:pt idx="5038">
                  <c:v>25.18999999999927</c:v>
                </c:pt>
                <c:pt idx="5039">
                  <c:v>25.19499999999928</c:v>
                </c:pt>
                <c:pt idx="5040">
                  <c:v>25.19999999999927</c:v>
                </c:pt>
                <c:pt idx="5041">
                  <c:v>25.20499999999927</c:v>
                </c:pt>
                <c:pt idx="5042">
                  <c:v>25.20999999999927</c:v>
                </c:pt>
                <c:pt idx="5043">
                  <c:v>25.21499999999927</c:v>
                </c:pt>
                <c:pt idx="5044">
                  <c:v>25.21999999999927</c:v>
                </c:pt>
                <c:pt idx="5045">
                  <c:v>25.22499999999927</c:v>
                </c:pt>
                <c:pt idx="5046">
                  <c:v>25.22999999999926</c:v>
                </c:pt>
                <c:pt idx="5047">
                  <c:v>25.23499999999926</c:v>
                </c:pt>
                <c:pt idx="5048">
                  <c:v>25.23999999999926</c:v>
                </c:pt>
                <c:pt idx="5049">
                  <c:v>25.24499999999926</c:v>
                </c:pt>
                <c:pt idx="5050">
                  <c:v>25.24999999999926</c:v>
                </c:pt>
                <c:pt idx="5051">
                  <c:v>25.25499999999926</c:v>
                </c:pt>
                <c:pt idx="5052">
                  <c:v>25.25999999999926</c:v>
                </c:pt>
                <c:pt idx="5053">
                  <c:v>25.26499999999925</c:v>
                </c:pt>
                <c:pt idx="5054">
                  <c:v>25.26999999999925</c:v>
                </c:pt>
                <c:pt idx="5055">
                  <c:v>25.27499999999926</c:v>
                </c:pt>
                <c:pt idx="5056">
                  <c:v>25.27999999999925</c:v>
                </c:pt>
                <c:pt idx="5057">
                  <c:v>25.28499999999925</c:v>
                </c:pt>
                <c:pt idx="5058">
                  <c:v>25.28999999999925</c:v>
                </c:pt>
                <c:pt idx="5059">
                  <c:v>25.29499999999925</c:v>
                </c:pt>
                <c:pt idx="5060">
                  <c:v>25.29999999999925</c:v>
                </c:pt>
                <c:pt idx="5061">
                  <c:v>25.30499999999925</c:v>
                </c:pt>
                <c:pt idx="5062">
                  <c:v>25.30999999999925</c:v>
                </c:pt>
                <c:pt idx="5063">
                  <c:v>25.31499999999925</c:v>
                </c:pt>
                <c:pt idx="5064">
                  <c:v>25.31999999999925</c:v>
                </c:pt>
                <c:pt idx="5065">
                  <c:v>25.32499999999925</c:v>
                </c:pt>
                <c:pt idx="5066">
                  <c:v>25.32999999999924</c:v>
                </c:pt>
                <c:pt idx="5067">
                  <c:v>25.33499999999924</c:v>
                </c:pt>
                <c:pt idx="5068">
                  <c:v>25.33999999999924</c:v>
                </c:pt>
                <c:pt idx="5069">
                  <c:v>25.34499999999924</c:v>
                </c:pt>
                <c:pt idx="5070">
                  <c:v>25.34999999999924</c:v>
                </c:pt>
                <c:pt idx="5071">
                  <c:v>25.35499999999924</c:v>
                </c:pt>
                <c:pt idx="5072">
                  <c:v>25.35999999999924</c:v>
                </c:pt>
                <c:pt idx="5073">
                  <c:v>25.36499999999923</c:v>
                </c:pt>
                <c:pt idx="5074">
                  <c:v>25.36999999999923</c:v>
                </c:pt>
                <c:pt idx="5075">
                  <c:v>25.37499999999924</c:v>
                </c:pt>
                <c:pt idx="5076">
                  <c:v>25.37999999999923</c:v>
                </c:pt>
                <c:pt idx="5077">
                  <c:v>25.38499999999923</c:v>
                </c:pt>
                <c:pt idx="5078">
                  <c:v>25.38999999999923</c:v>
                </c:pt>
                <c:pt idx="5079">
                  <c:v>25.39499999999923</c:v>
                </c:pt>
                <c:pt idx="5080">
                  <c:v>25.39999999999923</c:v>
                </c:pt>
                <c:pt idx="5081">
                  <c:v>25.40499999999923</c:v>
                </c:pt>
                <c:pt idx="5082">
                  <c:v>25.40999999999923</c:v>
                </c:pt>
                <c:pt idx="5083">
                  <c:v>25.41499999999923</c:v>
                </c:pt>
                <c:pt idx="5084">
                  <c:v>25.41999999999923</c:v>
                </c:pt>
                <c:pt idx="5085">
                  <c:v>25.42499999999923</c:v>
                </c:pt>
                <c:pt idx="5086">
                  <c:v>25.42999999999922</c:v>
                </c:pt>
                <c:pt idx="5087">
                  <c:v>25.43499999999922</c:v>
                </c:pt>
                <c:pt idx="5088">
                  <c:v>25.43999999999922</c:v>
                </c:pt>
                <c:pt idx="5089">
                  <c:v>25.44499999999922</c:v>
                </c:pt>
                <c:pt idx="5090">
                  <c:v>25.44999999999922</c:v>
                </c:pt>
                <c:pt idx="5091">
                  <c:v>25.45499999999922</c:v>
                </c:pt>
                <c:pt idx="5092">
                  <c:v>25.45999999999922</c:v>
                </c:pt>
                <c:pt idx="5093">
                  <c:v>25.46499999999921</c:v>
                </c:pt>
                <c:pt idx="5094">
                  <c:v>25.46999999999921</c:v>
                </c:pt>
                <c:pt idx="5095">
                  <c:v>25.47499999999922</c:v>
                </c:pt>
                <c:pt idx="5096">
                  <c:v>25.47999999999921</c:v>
                </c:pt>
                <c:pt idx="5097">
                  <c:v>25.48499999999921</c:v>
                </c:pt>
                <c:pt idx="5098">
                  <c:v>25.48999999999921</c:v>
                </c:pt>
                <c:pt idx="5099">
                  <c:v>25.49499999999921</c:v>
                </c:pt>
                <c:pt idx="5100">
                  <c:v>25.49999999999921</c:v>
                </c:pt>
                <c:pt idx="5101">
                  <c:v>25.50499999999921</c:v>
                </c:pt>
                <c:pt idx="5102">
                  <c:v>25.50999999999921</c:v>
                </c:pt>
                <c:pt idx="5103">
                  <c:v>25.51499999999921</c:v>
                </c:pt>
                <c:pt idx="5104">
                  <c:v>25.51999999999921</c:v>
                </c:pt>
                <c:pt idx="5105">
                  <c:v>25.52499999999921</c:v>
                </c:pt>
                <c:pt idx="5106">
                  <c:v>25.5299999999992</c:v>
                </c:pt>
                <c:pt idx="5107">
                  <c:v>25.5349999999992</c:v>
                </c:pt>
                <c:pt idx="5108">
                  <c:v>25.5399999999992</c:v>
                </c:pt>
                <c:pt idx="5109">
                  <c:v>25.5449999999992</c:v>
                </c:pt>
                <c:pt idx="5110">
                  <c:v>25.5499999999992</c:v>
                </c:pt>
                <c:pt idx="5111">
                  <c:v>25.5549999999992</c:v>
                </c:pt>
                <c:pt idx="5112">
                  <c:v>25.5599999999992</c:v>
                </c:pt>
                <c:pt idx="5113">
                  <c:v>25.56499999999919</c:v>
                </c:pt>
                <c:pt idx="5114">
                  <c:v>25.56999999999919</c:v>
                </c:pt>
                <c:pt idx="5115">
                  <c:v>25.5749999999992</c:v>
                </c:pt>
                <c:pt idx="5116">
                  <c:v>25.57999999999919</c:v>
                </c:pt>
                <c:pt idx="5117">
                  <c:v>25.58499999999919</c:v>
                </c:pt>
                <c:pt idx="5118">
                  <c:v>25.58999999999919</c:v>
                </c:pt>
                <c:pt idx="5119">
                  <c:v>25.59499999999919</c:v>
                </c:pt>
                <c:pt idx="5120">
                  <c:v>25.59999999999919</c:v>
                </c:pt>
                <c:pt idx="5121">
                  <c:v>25.6049999999992</c:v>
                </c:pt>
                <c:pt idx="5122">
                  <c:v>25.60999999999919</c:v>
                </c:pt>
                <c:pt idx="5123">
                  <c:v>25.6149999999992</c:v>
                </c:pt>
                <c:pt idx="5124">
                  <c:v>25.6199999999992</c:v>
                </c:pt>
                <c:pt idx="5125">
                  <c:v>25.62499999999919</c:v>
                </c:pt>
                <c:pt idx="5126">
                  <c:v>25.62999999999919</c:v>
                </c:pt>
                <c:pt idx="5127">
                  <c:v>25.6349999999992</c:v>
                </c:pt>
                <c:pt idx="5128">
                  <c:v>25.6399999999992</c:v>
                </c:pt>
                <c:pt idx="5129">
                  <c:v>25.64499999999919</c:v>
                </c:pt>
                <c:pt idx="5130">
                  <c:v>25.64999999999918</c:v>
                </c:pt>
                <c:pt idx="5131">
                  <c:v>25.65499999999918</c:v>
                </c:pt>
                <c:pt idx="5132">
                  <c:v>25.65999999999918</c:v>
                </c:pt>
                <c:pt idx="5133">
                  <c:v>25.66499999999918</c:v>
                </c:pt>
                <c:pt idx="5134">
                  <c:v>25.66999999999918</c:v>
                </c:pt>
                <c:pt idx="5135">
                  <c:v>25.67499999999918</c:v>
                </c:pt>
                <c:pt idx="5136">
                  <c:v>25.67999999999918</c:v>
                </c:pt>
                <c:pt idx="5137">
                  <c:v>25.68499999999917</c:v>
                </c:pt>
                <c:pt idx="5138">
                  <c:v>25.68999999999917</c:v>
                </c:pt>
                <c:pt idx="5139">
                  <c:v>25.69499999999918</c:v>
                </c:pt>
                <c:pt idx="5140">
                  <c:v>25.69999999999917</c:v>
                </c:pt>
                <c:pt idx="5141">
                  <c:v>25.70499999999917</c:v>
                </c:pt>
                <c:pt idx="5142">
                  <c:v>25.70999999999917</c:v>
                </c:pt>
                <c:pt idx="5143">
                  <c:v>25.71499999999917</c:v>
                </c:pt>
                <c:pt idx="5144">
                  <c:v>25.71999999999917</c:v>
                </c:pt>
                <c:pt idx="5145">
                  <c:v>25.72499999999917</c:v>
                </c:pt>
                <c:pt idx="5146">
                  <c:v>25.72999999999917</c:v>
                </c:pt>
                <c:pt idx="5147">
                  <c:v>25.73499999999916</c:v>
                </c:pt>
                <c:pt idx="5148">
                  <c:v>25.73999999999916</c:v>
                </c:pt>
                <c:pt idx="5149">
                  <c:v>25.74499999999916</c:v>
                </c:pt>
                <c:pt idx="5150">
                  <c:v>25.74999999999916</c:v>
                </c:pt>
                <c:pt idx="5151">
                  <c:v>25.75499999999916</c:v>
                </c:pt>
                <c:pt idx="5152">
                  <c:v>25.75999999999916</c:v>
                </c:pt>
                <c:pt idx="5153">
                  <c:v>25.76499999999916</c:v>
                </c:pt>
                <c:pt idx="5154">
                  <c:v>25.76999999999915</c:v>
                </c:pt>
                <c:pt idx="5155">
                  <c:v>25.77499999999916</c:v>
                </c:pt>
                <c:pt idx="5156">
                  <c:v>25.77999999999916</c:v>
                </c:pt>
                <c:pt idx="5157">
                  <c:v>25.78499999999915</c:v>
                </c:pt>
                <c:pt idx="5158">
                  <c:v>25.78999999999915</c:v>
                </c:pt>
                <c:pt idx="5159">
                  <c:v>25.79499999999915</c:v>
                </c:pt>
                <c:pt idx="5160">
                  <c:v>25.79999999999915</c:v>
                </c:pt>
                <c:pt idx="5161">
                  <c:v>25.80499999999915</c:v>
                </c:pt>
                <c:pt idx="5162">
                  <c:v>25.80999999999915</c:v>
                </c:pt>
                <c:pt idx="5163">
                  <c:v>25.81499999999915</c:v>
                </c:pt>
                <c:pt idx="5164">
                  <c:v>25.81999999999915</c:v>
                </c:pt>
                <c:pt idx="5165">
                  <c:v>25.82499999999915</c:v>
                </c:pt>
                <c:pt idx="5166">
                  <c:v>25.82999999999915</c:v>
                </c:pt>
                <c:pt idx="5167">
                  <c:v>25.83499999999914</c:v>
                </c:pt>
                <c:pt idx="5168">
                  <c:v>25.83999999999914</c:v>
                </c:pt>
                <c:pt idx="5169">
                  <c:v>25.84499999999914</c:v>
                </c:pt>
                <c:pt idx="5170">
                  <c:v>25.84999999999914</c:v>
                </c:pt>
                <c:pt idx="5171">
                  <c:v>25.85499999999914</c:v>
                </c:pt>
                <c:pt idx="5172">
                  <c:v>25.85999999999914</c:v>
                </c:pt>
                <c:pt idx="5173">
                  <c:v>25.86499999999914</c:v>
                </c:pt>
                <c:pt idx="5174">
                  <c:v>25.86999999999913</c:v>
                </c:pt>
                <c:pt idx="5175">
                  <c:v>25.87499999999914</c:v>
                </c:pt>
                <c:pt idx="5176">
                  <c:v>25.87999999999914</c:v>
                </c:pt>
                <c:pt idx="5177">
                  <c:v>25.88499999999913</c:v>
                </c:pt>
                <c:pt idx="5178">
                  <c:v>25.88999999999913</c:v>
                </c:pt>
                <c:pt idx="5179">
                  <c:v>25.89499999999913</c:v>
                </c:pt>
                <c:pt idx="5180">
                  <c:v>25.89999999999913</c:v>
                </c:pt>
                <c:pt idx="5181">
                  <c:v>25.90499999999913</c:v>
                </c:pt>
                <c:pt idx="5182">
                  <c:v>25.90999999999913</c:v>
                </c:pt>
                <c:pt idx="5183">
                  <c:v>25.91499999999913</c:v>
                </c:pt>
                <c:pt idx="5184">
                  <c:v>25.91999999999913</c:v>
                </c:pt>
                <c:pt idx="5185">
                  <c:v>25.92499999999913</c:v>
                </c:pt>
                <c:pt idx="5186">
                  <c:v>25.92999999999913</c:v>
                </c:pt>
                <c:pt idx="5187">
                  <c:v>25.93499999999912</c:v>
                </c:pt>
                <c:pt idx="5188">
                  <c:v>25.93999999999912</c:v>
                </c:pt>
                <c:pt idx="5189">
                  <c:v>25.94499999999912</c:v>
                </c:pt>
                <c:pt idx="5190">
                  <c:v>25.94999999999912</c:v>
                </c:pt>
                <c:pt idx="5191">
                  <c:v>25.95499999999912</c:v>
                </c:pt>
                <c:pt idx="5192">
                  <c:v>25.95999999999912</c:v>
                </c:pt>
                <c:pt idx="5193">
                  <c:v>25.96499999999912</c:v>
                </c:pt>
                <c:pt idx="5194">
                  <c:v>25.96999999999911</c:v>
                </c:pt>
                <c:pt idx="5195">
                  <c:v>25.97499999999912</c:v>
                </c:pt>
                <c:pt idx="5196">
                  <c:v>25.97999999999912</c:v>
                </c:pt>
                <c:pt idx="5197">
                  <c:v>25.98499999999911</c:v>
                </c:pt>
                <c:pt idx="5198">
                  <c:v>25.98999999999911</c:v>
                </c:pt>
                <c:pt idx="5199">
                  <c:v>25.99499999999911</c:v>
                </c:pt>
                <c:pt idx="5200">
                  <c:v>25.99999999999911</c:v>
                </c:pt>
                <c:pt idx="5201">
                  <c:v>26.00499999999911</c:v>
                </c:pt>
                <c:pt idx="5202">
                  <c:v>26.00999999999911</c:v>
                </c:pt>
                <c:pt idx="5203">
                  <c:v>26.01499999999911</c:v>
                </c:pt>
                <c:pt idx="5204">
                  <c:v>26.01999999999911</c:v>
                </c:pt>
                <c:pt idx="5205">
                  <c:v>26.02499999999911</c:v>
                </c:pt>
                <c:pt idx="5206">
                  <c:v>26.02999999999911</c:v>
                </c:pt>
                <c:pt idx="5207">
                  <c:v>26.0349999999991</c:v>
                </c:pt>
                <c:pt idx="5208">
                  <c:v>26.0399999999991</c:v>
                </c:pt>
                <c:pt idx="5209">
                  <c:v>26.0449999999991</c:v>
                </c:pt>
                <c:pt idx="5210">
                  <c:v>26.0499999999991</c:v>
                </c:pt>
                <c:pt idx="5211">
                  <c:v>26.0549999999991</c:v>
                </c:pt>
                <c:pt idx="5212">
                  <c:v>26.0599999999991</c:v>
                </c:pt>
                <c:pt idx="5213">
                  <c:v>26.0649999999991</c:v>
                </c:pt>
                <c:pt idx="5214">
                  <c:v>26.06999999999909</c:v>
                </c:pt>
                <c:pt idx="5215">
                  <c:v>26.0749999999991</c:v>
                </c:pt>
                <c:pt idx="5216">
                  <c:v>26.0799999999991</c:v>
                </c:pt>
                <c:pt idx="5217">
                  <c:v>26.08499999999909</c:v>
                </c:pt>
                <c:pt idx="5218">
                  <c:v>26.08999999999909</c:v>
                </c:pt>
                <c:pt idx="5219">
                  <c:v>26.09499999999909</c:v>
                </c:pt>
                <c:pt idx="5220">
                  <c:v>26.09999999999909</c:v>
                </c:pt>
                <c:pt idx="5221">
                  <c:v>26.1049999999991</c:v>
                </c:pt>
                <c:pt idx="5222">
                  <c:v>26.10999999999909</c:v>
                </c:pt>
                <c:pt idx="5223">
                  <c:v>26.1149999999991</c:v>
                </c:pt>
                <c:pt idx="5224">
                  <c:v>26.1199999999991</c:v>
                </c:pt>
                <c:pt idx="5225">
                  <c:v>26.1249999999991</c:v>
                </c:pt>
                <c:pt idx="5226">
                  <c:v>26.12999999999909</c:v>
                </c:pt>
                <c:pt idx="5227">
                  <c:v>26.1349999999991</c:v>
                </c:pt>
                <c:pt idx="5228">
                  <c:v>26.1399999999991</c:v>
                </c:pt>
                <c:pt idx="5229">
                  <c:v>26.1449999999991</c:v>
                </c:pt>
                <c:pt idx="5230">
                  <c:v>26.14999999999909</c:v>
                </c:pt>
                <c:pt idx="5231">
                  <c:v>26.15499999999908</c:v>
                </c:pt>
                <c:pt idx="5232">
                  <c:v>26.15999999999908</c:v>
                </c:pt>
                <c:pt idx="5233">
                  <c:v>26.16499999999908</c:v>
                </c:pt>
                <c:pt idx="5234">
                  <c:v>26.16999999999908</c:v>
                </c:pt>
                <c:pt idx="5235">
                  <c:v>26.17499999999908</c:v>
                </c:pt>
                <c:pt idx="5236">
                  <c:v>26.17999999999908</c:v>
                </c:pt>
                <c:pt idx="5237">
                  <c:v>26.18499999999907</c:v>
                </c:pt>
                <c:pt idx="5238">
                  <c:v>26.18999999999907</c:v>
                </c:pt>
                <c:pt idx="5239">
                  <c:v>26.19499999999908</c:v>
                </c:pt>
                <c:pt idx="5240">
                  <c:v>26.19999999999908</c:v>
                </c:pt>
                <c:pt idx="5241">
                  <c:v>26.20499999999907</c:v>
                </c:pt>
                <c:pt idx="5242">
                  <c:v>26.20999999999907</c:v>
                </c:pt>
                <c:pt idx="5243">
                  <c:v>26.21499999999907</c:v>
                </c:pt>
                <c:pt idx="5244">
                  <c:v>26.21999999999907</c:v>
                </c:pt>
                <c:pt idx="5245">
                  <c:v>26.22499999999907</c:v>
                </c:pt>
                <c:pt idx="5246">
                  <c:v>26.22999999999907</c:v>
                </c:pt>
                <c:pt idx="5247">
                  <c:v>26.23499999999907</c:v>
                </c:pt>
                <c:pt idx="5248">
                  <c:v>26.23999999999906</c:v>
                </c:pt>
                <c:pt idx="5249">
                  <c:v>26.24499999999906</c:v>
                </c:pt>
                <c:pt idx="5250">
                  <c:v>26.24999999999906</c:v>
                </c:pt>
                <c:pt idx="5251">
                  <c:v>26.25499999999906</c:v>
                </c:pt>
                <c:pt idx="5252">
                  <c:v>26.25999999999906</c:v>
                </c:pt>
                <c:pt idx="5253">
                  <c:v>26.26499999999906</c:v>
                </c:pt>
                <c:pt idx="5254">
                  <c:v>26.26999999999905</c:v>
                </c:pt>
                <c:pt idx="5255">
                  <c:v>26.27499999999906</c:v>
                </c:pt>
                <c:pt idx="5256">
                  <c:v>26.27999999999906</c:v>
                </c:pt>
                <c:pt idx="5257">
                  <c:v>26.28499999999905</c:v>
                </c:pt>
                <c:pt idx="5258">
                  <c:v>26.28999999999905</c:v>
                </c:pt>
                <c:pt idx="5259">
                  <c:v>26.29499999999905</c:v>
                </c:pt>
                <c:pt idx="5260">
                  <c:v>26.29999999999905</c:v>
                </c:pt>
                <c:pt idx="5261">
                  <c:v>26.30499999999905</c:v>
                </c:pt>
                <c:pt idx="5262">
                  <c:v>26.30999999999905</c:v>
                </c:pt>
                <c:pt idx="5263">
                  <c:v>26.31499999999905</c:v>
                </c:pt>
                <c:pt idx="5264">
                  <c:v>26.31999999999905</c:v>
                </c:pt>
                <c:pt idx="5265">
                  <c:v>26.32499999999905</c:v>
                </c:pt>
                <c:pt idx="5266">
                  <c:v>26.32999999999905</c:v>
                </c:pt>
                <c:pt idx="5267">
                  <c:v>26.33499999999905</c:v>
                </c:pt>
                <c:pt idx="5268">
                  <c:v>26.33999999999904</c:v>
                </c:pt>
                <c:pt idx="5269">
                  <c:v>26.34499999999904</c:v>
                </c:pt>
                <c:pt idx="5270">
                  <c:v>26.34999999999904</c:v>
                </c:pt>
                <c:pt idx="5271">
                  <c:v>26.35499999999904</c:v>
                </c:pt>
                <c:pt idx="5272">
                  <c:v>26.35999999999904</c:v>
                </c:pt>
                <c:pt idx="5273">
                  <c:v>26.36499999999904</c:v>
                </c:pt>
                <c:pt idx="5274">
                  <c:v>26.36999999999903</c:v>
                </c:pt>
                <c:pt idx="5275">
                  <c:v>26.37499999999904</c:v>
                </c:pt>
                <c:pt idx="5276">
                  <c:v>26.37999999999904</c:v>
                </c:pt>
                <c:pt idx="5277">
                  <c:v>26.38499999999903</c:v>
                </c:pt>
                <c:pt idx="5278">
                  <c:v>26.38999999999903</c:v>
                </c:pt>
                <c:pt idx="5279">
                  <c:v>26.39499999999903</c:v>
                </c:pt>
                <c:pt idx="5280">
                  <c:v>26.39999999999903</c:v>
                </c:pt>
                <c:pt idx="5281">
                  <c:v>26.40499999999903</c:v>
                </c:pt>
                <c:pt idx="5282">
                  <c:v>26.40999999999903</c:v>
                </c:pt>
                <c:pt idx="5283">
                  <c:v>26.41499999999903</c:v>
                </c:pt>
                <c:pt idx="5284">
                  <c:v>26.41999999999903</c:v>
                </c:pt>
                <c:pt idx="5285">
                  <c:v>26.42499999999903</c:v>
                </c:pt>
                <c:pt idx="5286">
                  <c:v>26.42999999999903</c:v>
                </c:pt>
                <c:pt idx="5287">
                  <c:v>26.43499999999903</c:v>
                </c:pt>
                <c:pt idx="5288">
                  <c:v>26.43999999999902</c:v>
                </c:pt>
                <c:pt idx="5289">
                  <c:v>26.44499999999902</c:v>
                </c:pt>
                <c:pt idx="5290">
                  <c:v>26.44999999999902</c:v>
                </c:pt>
                <c:pt idx="5291">
                  <c:v>26.45499999999902</c:v>
                </c:pt>
                <c:pt idx="5292">
                  <c:v>26.45999999999902</c:v>
                </c:pt>
                <c:pt idx="5293">
                  <c:v>26.46499999999902</c:v>
                </c:pt>
                <c:pt idx="5294">
                  <c:v>26.46999999999901</c:v>
                </c:pt>
                <c:pt idx="5295">
                  <c:v>26.47499999999902</c:v>
                </c:pt>
                <c:pt idx="5296">
                  <c:v>26.47999999999902</c:v>
                </c:pt>
                <c:pt idx="5297">
                  <c:v>26.48499999999901</c:v>
                </c:pt>
                <c:pt idx="5298">
                  <c:v>26.48999999999901</c:v>
                </c:pt>
                <c:pt idx="5299">
                  <c:v>26.49499999999901</c:v>
                </c:pt>
                <c:pt idx="5300">
                  <c:v>26.49999999999901</c:v>
                </c:pt>
                <c:pt idx="5301">
                  <c:v>26.50499999999901</c:v>
                </c:pt>
                <c:pt idx="5302">
                  <c:v>26.50999999999901</c:v>
                </c:pt>
                <c:pt idx="5303">
                  <c:v>26.51499999999901</c:v>
                </c:pt>
                <c:pt idx="5304">
                  <c:v>26.51999999999901</c:v>
                </c:pt>
                <c:pt idx="5305">
                  <c:v>26.52499999999901</c:v>
                </c:pt>
                <c:pt idx="5306">
                  <c:v>26.52999999999901</c:v>
                </c:pt>
                <c:pt idx="5307">
                  <c:v>26.53499999999901</c:v>
                </c:pt>
                <c:pt idx="5308">
                  <c:v>26.539999999999</c:v>
                </c:pt>
                <c:pt idx="5309">
                  <c:v>26.544999999999</c:v>
                </c:pt>
                <c:pt idx="5310">
                  <c:v>26.549999999999</c:v>
                </c:pt>
                <c:pt idx="5311">
                  <c:v>26.554999999999</c:v>
                </c:pt>
                <c:pt idx="5312">
                  <c:v>26.559999999999</c:v>
                </c:pt>
                <c:pt idx="5313">
                  <c:v>26.564999999999</c:v>
                </c:pt>
                <c:pt idx="5314">
                  <c:v>26.56999999999899</c:v>
                </c:pt>
                <c:pt idx="5315">
                  <c:v>26.574999999999</c:v>
                </c:pt>
                <c:pt idx="5316">
                  <c:v>26.579999999999</c:v>
                </c:pt>
                <c:pt idx="5317">
                  <c:v>26.58499999999899</c:v>
                </c:pt>
                <c:pt idx="5318">
                  <c:v>26.58999999999899</c:v>
                </c:pt>
                <c:pt idx="5319">
                  <c:v>26.59499999999899</c:v>
                </c:pt>
                <c:pt idx="5320">
                  <c:v>26.59999999999899</c:v>
                </c:pt>
                <c:pt idx="5321">
                  <c:v>26.604999999999</c:v>
                </c:pt>
                <c:pt idx="5322">
                  <c:v>26.609999999999</c:v>
                </c:pt>
                <c:pt idx="5323">
                  <c:v>26.614999999999</c:v>
                </c:pt>
                <c:pt idx="5324">
                  <c:v>26.619999999999</c:v>
                </c:pt>
                <c:pt idx="5325">
                  <c:v>26.624999999999</c:v>
                </c:pt>
                <c:pt idx="5326">
                  <c:v>26.62999999999899</c:v>
                </c:pt>
                <c:pt idx="5327">
                  <c:v>26.634999999999</c:v>
                </c:pt>
                <c:pt idx="5328">
                  <c:v>26.639999999999</c:v>
                </c:pt>
                <c:pt idx="5329">
                  <c:v>26.644999999999</c:v>
                </c:pt>
                <c:pt idx="5330">
                  <c:v>26.64999999999899</c:v>
                </c:pt>
                <c:pt idx="5331">
                  <c:v>26.654999999999</c:v>
                </c:pt>
                <c:pt idx="5332">
                  <c:v>26.65999999999898</c:v>
                </c:pt>
                <c:pt idx="5333">
                  <c:v>26.66499999999898</c:v>
                </c:pt>
                <c:pt idx="5334">
                  <c:v>26.66999999999898</c:v>
                </c:pt>
                <c:pt idx="5335">
                  <c:v>26.67499999999898</c:v>
                </c:pt>
                <c:pt idx="5336">
                  <c:v>26.67999999999898</c:v>
                </c:pt>
                <c:pt idx="5337">
                  <c:v>26.68499999999898</c:v>
                </c:pt>
                <c:pt idx="5338">
                  <c:v>26.68999999999897</c:v>
                </c:pt>
                <c:pt idx="5339">
                  <c:v>26.69499999999898</c:v>
                </c:pt>
                <c:pt idx="5340">
                  <c:v>26.69999999999898</c:v>
                </c:pt>
                <c:pt idx="5341">
                  <c:v>26.70499999999898</c:v>
                </c:pt>
                <c:pt idx="5342">
                  <c:v>26.70999999999897</c:v>
                </c:pt>
                <c:pt idx="5343">
                  <c:v>26.71499999999897</c:v>
                </c:pt>
                <c:pt idx="5344">
                  <c:v>26.71999999999897</c:v>
                </c:pt>
                <c:pt idx="5345">
                  <c:v>26.72499999999897</c:v>
                </c:pt>
                <c:pt idx="5346">
                  <c:v>26.72999999999897</c:v>
                </c:pt>
                <c:pt idx="5347">
                  <c:v>26.73499999999897</c:v>
                </c:pt>
                <c:pt idx="5348">
                  <c:v>26.73999999999896</c:v>
                </c:pt>
                <c:pt idx="5349">
                  <c:v>26.74499999999896</c:v>
                </c:pt>
                <c:pt idx="5350">
                  <c:v>26.74999999999896</c:v>
                </c:pt>
                <c:pt idx="5351">
                  <c:v>26.75499999999897</c:v>
                </c:pt>
                <c:pt idx="5352">
                  <c:v>26.75999999999896</c:v>
                </c:pt>
                <c:pt idx="5353">
                  <c:v>26.76499999999896</c:v>
                </c:pt>
                <c:pt idx="5354">
                  <c:v>26.76999999999896</c:v>
                </c:pt>
                <c:pt idx="5355">
                  <c:v>26.77499999999896</c:v>
                </c:pt>
                <c:pt idx="5356">
                  <c:v>26.77999999999896</c:v>
                </c:pt>
                <c:pt idx="5357">
                  <c:v>26.78499999999896</c:v>
                </c:pt>
                <c:pt idx="5358">
                  <c:v>26.78999999999895</c:v>
                </c:pt>
                <c:pt idx="5359">
                  <c:v>26.79499999999895</c:v>
                </c:pt>
                <c:pt idx="5360">
                  <c:v>26.79999999999895</c:v>
                </c:pt>
                <c:pt idx="5361">
                  <c:v>26.80499999999896</c:v>
                </c:pt>
                <c:pt idx="5362">
                  <c:v>26.80999999999895</c:v>
                </c:pt>
                <c:pt idx="5363">
                  <c:v>26.81499999999895</c:v>
                </c:pt>
                <c:pt idx="5364">
                  <c:v>26.81999999999895</c:v>
                </c:pt>
                <c:pt idx="5365">
                  <c:v>26.82499999999895</c:v>
                </c:pt>
                <c:pt idx="5366">
                  <c:v>26.82999999999895</c:v>
                </c:pt>
                <c:pt idx="5367">
                  <c:v>26.83499999999895</c:v>
                </c:pt>
                <c:pt idx="5368">
                  <c:v>26.83999999999894</c:v>
                </c:pt>
                <c:pt idx="5369">
                  <c:v>26.84499999999894</c:v>
                </c:pt>
                <c:pt idx="5370">
                  <c:v>26.84999999999894</c:v>
                </c:pt>
                <c:pt idx="5371">
                  <c:v>26.85499999999895</c:v>
                </c:pt>
                <c:pt idx="5372">
                  <c:v>26.85999999999894</c:v>
                </c:pt>
                <c:pt idx="5373">
                  <c:v>26.86499999999894</c:v>
                </c:pt>
                <c:pt idx="5374">
                  <c:v>26.86999999999894</c:v>
                </c:pt>
                <c:pt idx="5375">
                  <c:v>26.87499999999894</c:v>
                </c:pt>
                <c:pt idx="5376">
                  <c:v>26.87999999999894</c:v>
                </c:pt>
                <c:pt idx="5377">
                  <c:v>26.88499999999894</c:v>
                </c:pt>
                <c:pt idx="5378">
                  <c:v>26.88999999999893</c:v>
                </c:pt>
                <c:pt idx="5379">
                  <c:v>26.89499999999893</c:v>
                </c:pt>
                <c:pt idx="5380">
                  <c:v>26.89999999999893</c:v>
                </c:pt>
                <c:pt idx="5381">
                  <c:v>26.90499999999893</c:v>
                </c:pt>
                <c:pt idx="5382">
                  <c:v>26.90999999999893</c:v>
                </c:pt>
                <c:pt idx="5383">
                  <c:v>26.91499999999893</c:v>
                </c:pt>
                <c:pt idx="5384">
                  <c:v>26.91999999999893</c:v>
                </c:pt>
                <c:pt idx="5385">
                  <c:v>26.92499999999893</c:v>
                </c:pt>
                <c:pt idx="5386">
                  <c:v>26.92999999999893</c:v>
                </c:pt>
                <c:pt idx="5387">
                  <c:v>26.93499999999893</c:v>
                </c:pt>
                <c:pt idx="5388">
                  <c:v>26.93999999999892</c:v>
                </c:pt>
                <c:pt idx="5389">
                  <c:v>26.94499999999892</c:v>
                </c:pt>
                <c:pt idx="5390">
                  <c:v>26.94999999999892</c:v>
                </c:pt>
                <c:pt idx="5391">
                  <c:v>26.95499999999893</c:v>
                </c:pt>
                <c:pt idx="5392">
                  <c:v>26.95999999999892</c:v>
                </c:pt>
                <c:pt idx="5393">
                  <c:v>26.96499999999892</c:v>
                </c:pt>
                <c:pt idx="5394">
                  <c:v>26.96999999999892</c:v>
                </c:pt>
                <c:pt idx="5395">
                  <c:v>26.97499999999892</c:v>
                </c:pt>
                <c:pt idx="5396">
                  <c:v>26.97999999999892</c:v>
                </c:pt>
                <c:pt idx="5397">
                  <c:v>26.98499999999892</c:v>
                </c:pt>
                <c:pt idx="5398">
                  <c:v>26.98999999999891</c:v>
                </c:pt>
                <c:pt idx="5399">
                  <c:v>26.99499999999891</c:v>
                </c:pt>
                <c:pt idx="5400">
                  <c:v>26.99999999999891</c:v>
                </c:pt>
                <c:pt idx="5401">
                  <c:v>27.00499999999892</c:v>
                </c:pt>
                <c:pt idx="5402">
                  <c:v>27.00999999999891</c:v>
                </c:pt>
                <c:pt idx="5403">
                  <c:v>27.01499999999891</c:v>
                </c:pt>
                <c:pt idx="5404">
                  <c:v>27.01999999999891</c:v>
                </c:pt>
                <c:pt idx="5405">
                  <c:v>27.02499999999891</c:v>
                </c:pt>
                <c:pt idx="5406">
                  <c:v>27.02999999999891</c:v>
                </c:pt>
                <c:pt idx="5407">
                  <c:v>27.03499999999891</c:v>
                </c:pt>
                <c:pt idx="5408">
                  <c:v>27.0399999999989</c:v>
                </c:pt>
                <c:pt idx="5409">
                  <c:v>27.0449999999989</c:v>
                </c:pt>
                <c:pt idx="5410">
                  <c:v>27.0499999999989</c:v>
                </c:pt>
                <c:pt idx="5411">
                  <c:v>27.05499999999891</c:v>
                </c:pt>
                <c:pt idx="5412">
                  <c:v>27.0599999999989</c:v>
                </c:pt>
                <c:pt idx="5413">
                  <c:v>27.0649999999989</c:v>
                </c:pt>
                <c:pt idx="5414">
                  <c:v>27.0699999999989</c:v>
                </c:pt>
                <c:pt idx="5415">
                  <c:v>27.0749999999989</c:v>
                </c:pt>
                <c:pt idx="5416">
                  <c:v>27.0799999999989</c:v>
                </c:pt>
                <c:pt idx="5417">
                  <c:v>27.0849999999989</c:v>
                </c:pt>
                <c:pt idx="5418">
                  <c:v>27.08999999999889</c:v>
                </c:pt>
                <c:pt idx="5419">
                  <c:v>27.0949999999989</c:v>
                </c:pt>
                <c:pt idx="5420">
                  <c:v>27.09999999999889</c:v>
                </c:pt>
                <c:pt idx="5421">
                  <c:v>27.1049999999989</c:v>
                </c:pt>
                <c:pt idx="5422">
                  <c:v>27.1099999999989</c:v>
                </c:pt>
                <c:pt idx="5423">
                  <c:v>27.1149999999989</c:v>
                </c:pt>
                <c:pt idx="5424">
                  <c:v>27.1199999999989</c:v>
                </c:pt>
                <c:pt idx="5425">
                  <c:v>27.1249999999989</c:v>
                </c:pt>
                <c:pt idx="5426">
                  <c:v>27.1299999999989</c:v>
                </c:pt>
                <c:pt idx="5427">
                  <c:v>27.1349999999989</c:v>
                </c:pt>
                <c:pt idx="5428">
                  <c:v>27.1399999999989</c:v>
                </c:pt>
                <c:pt idx="5429">
                  <c:v>27.1449999999989</c:v>
                </c:pt>
                <c:pt idx="5430">
                  <c:v>27.1499999999989</c:v>
                </c:pt>
                <c:pt idx="5431">
                  <c:v>27.1549999999989</c:v>
                </c:pt>
                <c:pt idx="5432">
                  <c:v>27.15999999999888</c:v>
                </c:pt>
                <c:pt idx="5433">
                  <c:v>27.16499999999888</c:v>
                </c:pt>
                <c:pt idx="5434">
                  <c:v>27.16999999999888</c:v>
                </c:pt>
                <c:pt idx="5435">
                  <c:v>27.17499999999888</c:v>
                </c:pt>
                <c:pt idx="5436">
                  <c:v>27.17999999999888</c:v>
                </c:pt>
                <c:pt idx="5437">
                  <c:v>27.18499999999888</c:v>
                </c:pt>
                <c:pt idx="5438">
                  <c:v>27.18999999999888</c:v>
                </c:pt>
                <c:pt idx="5439">
                  <c:v>27.19499999999888</c:v>
                </c:pt>
                <c:pt idx="5440">
                  <c:v>27.19999999999888</c:v>
                </c:pt>
                <c:pt idx="5441">
                  <c:v>27.20499999999888</c:v>
                </c:pt>
                <c:pt idx="5442">
                  <c:v>27.20999999999887</c:v>
                </c:pt>
                <c:pt idx="5443">
                  <c:v>27.21499999999887</c:v>
                </c:pt>
                <c:pt idx="5444">
                  <c:v>27.21999999999887</c:v>
                </c:pt>
                <c:pt idx="5445">
                  <c:v>27.22499999999887</c:v>
                </c:pt>
                <c:pt idx="5446">
                  <c:v>27.22999999999887</c:v>
                </c:pt>
                <c:pt idx="5447">
                  <c:v>27.23499999999887</c:v>
                </c:pt>
                <c:pt idx="5448">
                  <c:v>27.23999999999887</c:v>
                </c:pt>
                <c:pt idx="5449">
                  <c:v>27.24499999999886</c:v>
                </c:pt>
                <c:pt idx="5450">
                  <c:v>27.24999999999886</c:v>
                </c:pt>
                <c:pt idx="5451">
                  <c:v>27.25499999999887</c:v>
                </c:pt>
                <c:pt idx="5452">
                  <c:v>27.25999999999886</c:v>
                </c:pt>
                <c:pt idx="5453">
                  <c:v>27.26499999999886</c:v>
                </c:pt>
                <c:pt idx="5454">
                  <c:v>27.26999999999886</c:v>
                </c:pt>
                <c:pt idx="5455">
                  <c:v>27.27499999999886</c:v>
                </c:pt>
                <c:pt idx="5456">
                  <c:v>27.27999999999886</c:v>
                </c:pt>
                <c:pt idx="5457">
                  <c:v>27.28499999999886</c:v>
                </c:pt>
                <c:pt idx="5458">
                  <c:v>27.28999999999885</c:v>
                </c:pt>
                <c:pt idx="5459">
                  <c:v>27.29499999999885</c:v>
                </c:pt>
                <c:pt idx="5460">
                  <c:v>27.29999999999885</c:v>
                </c:pt>
                <c:pt idx="5461">
                  <c:v>27.30499999999886</c:v>
                </c:pt>
                <c:pt idx="5462">
                  <c:v>27.30999999999885</c:v>
                </c:pt>
                <c:pt idx="5463">
                  <c:v>27.31499999999885</c:v>
                </c:pt>
                <c:pt idx="5464">
                  <c:v>27.31999999999885</c:v>
                </c:pt>
                <c:pt idx="5465">
                  <c:v>27.32499999999885</c:v>
                </c:pt>
                <c:pt idx="5466">
                  <c:v>27.32999999999885</c:v>
                </c:pt>
                <c:pt idx="5467">
                  <c:v>27.33499999999885</c:v>
                </c:pt>
                <c:pt idx="5468">
                  <c:v>27.33999999999885</c:v>
                </c:pt>
                <c:pt idx="5469">
                  <c:v>27.34499999999884</c:v>
                </c:pt>
                <c:pt idx="5470">
                  <c:v>27.34999999999884</c:v>
                </c:pt>
                <c:pt idx="5471">
                  <c:v>27.35499999999885</c:v>
                </c:pt>
                <c:pt idx="5472">
                  <c:v>27.35999999999884</c:v>
                </c:pt>
                <c:pt idx="5473">
                  <c:v>27.36499999999884</c:v>
                </c:pt>
                <c:pt idx="5474">
                  <c:v>27.36999999999884</c:v>
                </c:pt>
                <c:pt idx="5475">
                  <c:v>27.37499999999884</c:v>
                </c:pt>
                <c:pt idx="5476">
                  <c:v>27.37999999999884</c:v>
                </c:pt>
                <c:pt idx="5477">
                  <c:v>27.38499999999884</c:v>
                </c:pt>
                <c:pt idx="5478">
                  <c:v>27.38999999999883</c:v>
                </c:pt>
                <c:pt idx="5479">
                  <c:v>27.39499999999883</c:v>
                </c:pt>
                <c:pt idx="5480">
                  <c:v>27.39999999999883</c:v>
                </c:pt>
                <c:pt idx="5481">
                  <c:v>27.40499999999883</c:v>
                </c:pt>
                <c:pt idx="5482">
                  <c:v>27.40999999999883</c:v>
                </c:pt>
                <c:pt idx="5483">
                  <c:v>27.41499999999883</c:v>
                </c:pt>
                <c:pt idx="5484">
                  <c:v>27.41999999999883</c:v>
                </c:pt>
                <c:pt idx="5485">
                  <c:v>27.42499999999883</c:v>
                </c:pt>
                <c:pt idx="5486">
                  <c:v>27.42999999999883</c:v>
                </c:pt>
                <c:pt idx="5487">
                  <c:v>27.43499999999883</c:v>
                </c:pt>
                <c:pt idx="5488">
                  <c:v>27.43999999999883</c:v>
                </c:pt>
                <c:pt idx="5489">
                  <c:v>27.44499999999882</c:v>
                </c:pt>
                <c:pt idx="5490">
                  <c:v>27.44999999999882</c:v>
                </c:pt>
                <c:pt idx="5491">
                  <c:v>27.45499999999883</c:v>
                </c:pt>
                <c:pt idx="5492">
                  <c:v>27.45999999999882</c:v>
                </c:pt>
                <c:pt idx="5493">
                  <c:v>27.46499999999882</c:v>
                </c:pt>
                <c:pt idx="5494">
                  <c:v>27.46999999999882</c:v>
                </c:pt>
                <c:pt idx="5495">
                  <c:v>27.47499999999882</c:v>
                </c:pt>
                <c:pt idx="5496">
                  <c:v>27.47999999999882</c:v>
                </c:pt>
                <c:pt idx="5497">
                  <c:v>27.48499999999882</c:v>
                </c:pt>
                <c:pt idx="5498">
                  <c:v>27.48999999999881</c:v>
                </c:pt>
                <c:pt idx="5499">
                  <c:v>27.49499999999881</c:v>
                </c:pt>
                <c:pt idx="5500">
                  <c:v>27.49999999999881</c:v>
                </c:pt>
                <c:pt idx="5501">
                  <c:v>27.50499999999882</c:v>
                </c:pt>
                <c:pt idx="5502">
                  <c:v>27.50999999999881</c:v>
                </c:pt>
                <c:pt idx="5503">
                  <c:v>27.51499999999881</c:v>
                </c:pt>
                <c:pt idx="5504">
                  <c:v>27.51999999999881</c:v>
                </c:pt>
                <c:pt idx="5505">
                  <c:v>27.52499999999881</c:v>
                </c:pt>
                <c:pt idx="5506">
                  <c:v>27.52999999999881</c:v>
                </c:pt>
                <c:pt idx="5507">
                  <c:v>27.53499999999881</c:v>
                </c:pt>
                <c:pt idx="5508">
                  <c:v>27.53999999999881</c:v>
                </c:pt>
                <c:pt idx="5509">
                  <c:v>27.5449999999988</c:v>
                </c:pt>
                <c:pt idx="5510">
                  <c:v>27.5499999999988</c:v>
                </c:pt>
                <c:pt idx="5511">
                  <c:v>27.55499999999881</c:v>
                </c:pt>
                <c:pt idx="5512">
                  <c:v>27.5599999999988</c:v>
                </c:pt>
                <c:pt idx="5513">
                  <c:v>27.5649999999988</c:v>
                </c:pt>
                <c:pt idx="5514">
                  <c:v>27.5699999999988</c:v>
                </c:pt>
                <c:pt idx="5515">
                  <c:v>27.5749999999988</c:v>
                </c:pt>
                <c:pt idx="5516">
                  <c:v>27.5799999999988</c:v>
                </c:pt>
                <c:pt idx="5517">
                  <c:v>27.5849999999988</c:v>
                </c:pt>
                <c:pt idx="5518">
                  <c:v>27.58999999999879</c:v>
                </c:pt>
                <c:pt idx="5519">
                  <c:v>27.5949999999988</c:v>
                </c:pt>
                <c:pt idx="5520">
                  <c:v>27.59999999999879</c:v>
                </c:pt>
                <c:pt idx="5521">
                  <c:v>27.6049999999988</c:v>
                </c:pt>
                <c:pt idx="5522">
                  <c:v>27.6099999999988</c:v>
                </c:pt>
                <c:pt idx="5523">
                  <c:v>27.6149999999988</c:v>
                </c:pt>
                <c:pt idx="5524">
                  <c:v>27.6199999999988</c:v>
                </c:pt>
                <c:pt idx="5525">
                  <c:v>27.6249999999988</c:v>
                </c:pt>
                <c:pt idx="5526">
                  <c:v>27.6299999999988</c:v>
                </c:pt>
                <c:pt idx="5527">
                  <c:v>27.6349999999988</c:v>
                </c:pt>
                <c:pt idx="5528">
                  <c:v>27.6399999999988</c:v>
                </c:pt>
                <c:pt idx="5529">
                  <c:v>27.6449999999988</c:v>
                </c:pt>
                <c:pt idx="5530">
                  <c:v>27.6499999999988</c:v>
                </c:pt>
                <c:pt idx="5531">
                  <c:v>27.6549999999988</c:v>
                </c:pt>
                <c:pt idx="5532">
                  <c:v>27.6599999999988</c:v>
                </c:pt>
                <c:pt idx="5533">
                  <c:v>27.66499999999878</c:v>
                </c:pt>
                <c:pt idx="5534">
                  <c:v>27.66999999999878</c:v>
                </c:pt>
                <c:pt idx="5535">
                  <c:v>27.67499999999878</c:v>
                </c:pt>
                <c:pt idx="5536">
                  <c:v>27.67999999999878</c:v>
                </c:pt>
                <c:pt idx="5537">
                  <c:v>27.68499999999878</c:v>
                </c:pt>
                <c:pt idx="5538">
                  <c:v>27.68999999999878</c:v>
                </c:pt>
                <c:pt idx="5539">
                  <c:v>27.69499999999878</c:v>
                </c:pt>
                <c:pt idx="5540">
                  <c:v>27.69999999999878</c:v>
                </c:pt>
                <c:pt idx="5541">
                  <c:v>27.70499999999878</c:v>
                </c:pt>
                <c:pt idx="5542">
                  <c:v>27.70999999999878</c:v>
                </c:pt>
                <c:pt idx="5543">
                  <c:v>27.71499999999877</c:v>
                </c:pt>
                <c:pt idx="5544">
                  <c:v>27.71999999999877</c:v>
                </c:pt>
                <c:pt idx="5545">
                  <c:v>27.72499999999877</c:v>
                </c:pt>
                <c:pt idx="5546">
                  <c:v>27.72999999999877</c:v>
                </c:pt>
                <c:pt idx="5547">
                  <c:v>27.73499999999877</c:v>
                </c:pt>
                <c:pt idx="5548">
                  <c:v>27.73999999999877</c:v>
                </c:pt>
                <c:pt idx="5549">
                  <c:v>27.74499999999876</c:v>
                </c:pt>
                <c:pt idx="5550">
                  <c:v>27.74999999999876</c:v>
                </c:pt>
                <c:pt idx="5551">
                  <c:v>27.75499999999877</c:v>
                </c:pt>
                <c:pt idx="5552">
                  <c:v>27.75999999999877</c:v>
                </c:pt>
                <c:pt idx="5553">
                  <c:v>27.76499999999876</c:v>
                </c:pt>
                <c:pt idx="5554">
                  <c:v>27.76999999999876</c:v>
                </c:pt>
                <c:pt idx="5555">
                  <c:v>27.77499999999876</c:v>
                </c:pt>
                <c:pt idx="5556">
                  <c:v>27.77999999999876</c:v>
                </c:pt>
                <c:pt idx="5557">
                  <c:v>27.78499999999876</c:v>
                </c:pt>
                <c:pt idx="5558">
                  <c:v>27.78999999999876</c:v>
                </c:pt>
                <c:pt idx="5559">
                  <c:v>27.79499999999875</c:v>
                </c:pt>
                <c:pt idx="5560">
                  <c:v>27.79999999999875</c:v>
                </c:pt>
                <c:pt idx="5561">
                  <c:v>27.80499999999876</c:v>
                </c:pt>
                <c:pt idx="5562">
                  <c:v>27.80999999999876</c:v>
                </c:pt>
                <c:pt idx="5563">
                  <c:v>27.81499999999875</c:v>
                </c:pt>
                <c:pt idx="5564">
                  <c:v>27.81999999999875</c:v>
                </c:pt>
                <c:pt idx="5565">
                  <c:v>27.82499999999875</c:v>
                </c:pt>
                <c:pt idx="5566">
                  <c:v>27.82999999999875</c:v>
                </c:pt>
                <c:pt idx="5567">
                  <c:v>27.83499999999875</c:v>
                </c:pt>
                <c:pt idx="5568">
                  <c:v>27.83999999999875</c:v>
                </c:pt>
                <c:pt idx="5569">
                  <c:v>27.84499999999874</c:v>
                </c:pt>
                <c:pt idx="5570">
                  <c:v>27.84999999999874</c:v>
                </c:pt>
                <c:pt idx="5571">
                  <c:v>27.85499999999875</c:v>
                </c:pt>
                <c:pt idx="5572">
                  <c:v>27.85999999999875</c:v>
                </c:pt>
                <c:pt idx="5573">
                  <c:v>27.86499999999874</c:v>
                </c:pt>
                <c:pt idx="5574">
                  <c:v>27.86999999999874</c:v>
                </c:pt>
                <c:pt idx="5575">
                  <c:v>27.87499999999874</c:v>
                </c:pt>
                <c:pt idx="5576">
                  <c:v>27.87999999999874</c:v>
                </c:pt>
                <c:pt idx="5577">
                  <c:v>27.88499999999874</c:v>
                </c:pt>
                <c:pt idx="5578">
                  <c:v>27.88999999999874</c:v>
                </c:pt>
                <c:pt idx="5579">
                  <c:v>27.89499999999873</c:v>
                </c:pt>
                <c:pt idx="5580">
                  <c:v>27.89999999999873</c:v>
                </c:pt>
                <c:pt idx="5581">
                  <c:v>27.90499999999873</c:v>
                </c:pt>
                <c:pt idx="5582">
                  <c:v>27.90999999999873</c:v>
                </c:pt>
                <c:pt idx="5583">
                  <c:v>27.91499999999873</c:v>
                </c:pt>
                <c:pt idx="5584">
                  <c:v>27.91999999999873</c:v>
                </c:pt>
                <c:pt idx="5585">
                  <c:v>27.92499999999873</c:v>
                </c:pt>
                <c:pt idx="5586">
                  <c:v>27.92999999999873</c:v>
                </c:pt>
                <c:pt idx="5587">
                  <c:v>27.93499999999873</c:v>
                </c:pt>
                <c:pt idx="5588">
                  <c:v>27.93999999999873</c:v>
                </c:pt>
                <c:pt idx="5589">
                  <c:v>27.94499999999872</c:v>
                </c:pt>
                <c:pt idx="5590">
                  <c:v>27.94999999999872</c:v>
                </c:pt>
                <c:pt idx="5591">
                  <c:v>27.95499999999873</c:v>
                </c:pt>
                <c:pt idx="5592">
                  <c:v>27.95999999999873</c:v>
                </c:pt>
                <c:pt idx="5593">
                  <c:v>27.96499999999872</c:v>
                </c:pt>
                <c:pt idx="5594">
                  <c:v>27.96999999999872</c:v>
                </c:pt>
                <c:pt idx="5595">
                  <c:v>27.97499999999872</c:v>
                </c:pt>
                <c:pt idx="5596">
                  <c:v>27.97999999999872</c:v>
                </c:pt>
                <c:pt idx="5597">
                  <c:v>27.98499999999872</c:v>
                </c:pt>
                <c:pt idx="5598">
                  <c:v>27.98999999999872</c:v>
                </c:pt>
                <c:pt idx="5599">
                  <c:v>27.99499999999871</c:v>
                </c:pt>
                <c:pt idx="5600">
                  <c:v>27.99999999999871</c:v>
                </c:pt>
                <c:pt idx="5601">
                  <c:v>28.00499999999872</c:v>
                </c:pt>
                <c:pt idx="5602">
                  <c:v>28.00999999999872</c:v>
                </c:pt>
                <c:pt idx="5603">
                  <c:v>28.01499999999871</c:v>
                </c:pt>
                <c:pt idx="5604">
                  <c:v>28.01999999999871</c:v>
                </c:pt>
                <c:pt idx="5605">
                  <c:v>28.02499999999871</c:v>
                </c:pt>
                <c:pt idx="5606">
                  <c:v>28.02999999999871</c:v>
                </c:pt>
                <c:pt idx="5607">
                  <c:v>28.03499999999871</c:v>
                </c:pt>
                <c:pt idx="5608">
                  <c:v>28.03999999999871</c:v>
                </c:pt>
                <c:pt idx="5609">
                  <c:v>28.0449999999987</c:v>
                </c:pt>
                <c:pt idx="5610">
                  <c:v>28.0499999999987</c:v>
                </c:pt>
                <c:pt idx="5611">
                  <c:v>28.05499999999871</c:v>
                </c:pt>
                <c:pt idx="5612">
                  <c:v>28.05999999999871</c:v>
                </c:pt>
                <c:pt idx="5613">
                  <c:v>28.0649999999987</c:v>
                </c:pt>
                <c:pt idx="5614">
                  <c:v>28.0699999999987</c:v>
                </c:pt>
                <c:pt idx="5615">
                  <c:v>28.0749999999987</c:v>
                </c:pt>
                <c:pt idx="5616">
                  <c:v>28.0799999999987</c:v>
                </c:pt>
                <c:pt idx="5617">
                  <c:v>28.0849999999987</c:v>
                </c:pt>
                <c:pt idx="5618">
                  <c:v>28.0899999999987</c:v>
                </c:pt>
                <c:pt idx="5619">
                  <c:v>28.0949999999987</c:v>
                </c:pt>
                <c:pt idx="5620">
                  <c:v>28.0999999999987</c:v>
                </c:pt>
                <c:pt idx="5621">
                  <c:v>28.1049999999987</c:v>
                </c:pt>
                <c:pt idx="5622">
                  <c:v>28.1099999999987</c:v>
                </c:pt>
                <c:pt idx="5623">
                  <c:v>28.1149999999987</c:v>
                </c:pt>
                <c:pt idx="5624">
                  <c:v>28.1199999999987</c:v>
                </c:pt>
                <c:pt idx="5625">
                  <c:v>28.1249999999987</c:v>
                </c:pt>
                <c:pt idx="5626">
                  <c:v>28.1299999999987</c:v>
                </c:pt>
                <c:pt idx="5627">
                  <c:v>28.1349999999987</c:v>
                </c:pt>
                <c:pt idx="5628">
                  <c:v>28.1399999999987</c:v>
                </c:pt>
                <c:pt idx="5629">
                  <c:v>28.1449999999987</c:v>
                </c:pt>
                <c:pt idx="5630">
                  <c:v>28.1499999999987</c:v>
                </c:pt>
                <c:pt idx="5631">
                  <c:v>28.1549999999987</c:v>
                </c:pt>
                <c:pt idx="5632">
                  <c:v>28.1599999999987</c:v>
                </c:pt>
                <c:pt idx="5633">
                  <c:v>28.16499999999868</c:v>
                </c:pt>
                <c:pt idx="5634">
                  <c:v>28.16999999999868</c:v>
                </c:pt>
                <c:pt idx="5635">
                  <c:v>28.17499999999868</c:v>
                </c:pt>
                <c:pt idx="5636">
                  <c:v>28.17999999999868</c:v>
                </c:pt>
                <c:pt idx="5637">
                  <c:v>28.18499999999868</c:v>
                </c:pt>
                <c:pt idx="5638">
                  <c:v>28.18999999999868</c:v>
                </c:pt>
                <c:pt idx="5639">
                  <c:v>28.19499999999868</c:v>
                </c:pt>
                <c:pt idx="5640">
                  <c:v>28.19999999999868</c:v>
                </c:pt>
                <c:pt idx="5641">
                  <c:v>28.20499999999868</c:v>
                </c:pt>
                <c:pt idx="5642">
                  <c:v>28.20999999999868</c:v>
                </c:pt>
                <c:pt idx="5643">
                  <c:v>28.21499999999867</c:v>
                </c:pt>
                <c:pt idx="5644">
                  <c:v>28.21999999999867</c:v>
                </c:pt>
                <c:pt idx="5645">
                  <c:v>28.22499999999867</c:v>
                </c:pt>
                <c:pt idx="5646">
                  <c:v>28.22999999999867</c:v>
                </c:pt>
                <c:pt idx="5647">
                  <c:v>28.23499999999867</c:v>
                </c:pt>
                <c:pt idx="5648">
                  <c:v>28.23999999999867</c:v>
                </c:pt>
                <c:pt idx="5649">
                  <c:v>28.24499999999867</c:v>
                </c:pt>
                <c:pt idx="5650">
                  <c:v>28.24999999999866</c:v>
                </c:pt>
                <c:pt idx="5651">
                  <c:v>28.25499999999867</c:v>
                </c:pt>
                <c:pt idx="5652">
                  <c:v>28.25999999999867</c:v>
                </c:pt>
                <c:pt idx="5653">
                  <c:v>28.26499999999866</c:v>
                </c:pt>
                <c:pt idx="5654">
                  <c:v>28.26999999999866</c:v>
                </c:pt>
                <c:pt idx="5655">
                  <c:v>28.27499999999866</c:v>
                </c:pt>
                <c:pt idx="5656">
                  <c:v>28.27999999999866</c:v>
                </c:pt>
                <c:pt idx="5657">
                  <c:v>28.28499999999866</c:v>
                </c:pt>
                <c:pt idx="5658">
                  <c:v>28.28999999999866</c:v>
                </c:pt>
                <c:pt idx="5659">
                  <c:v>28.29499999999866</c:v>
                </c:pt>
                <c:pt idx="5660">
                  <c:v>28.29999999999865</c:v>
                </c:pt>
                <c:pt idx="5661">
                  <c:v>28.30499999999866</c:v>
                </c:pt>
                <c:pt idx="5662">
                  <c:v>28.30999999999866</c:v>
                </c:pt>
                <c:pt idx="5663">
                  <c:v>28.31499999999865</c:v>
                </c:pt>
                <c:pt idx="5664">
                  <c:v>28.31999999999865</c:v>
                </c:pt>
                <c:pt idx="5665">
                  <c:v>28.32499999999865</c:v>
                </c:pt>
                <c:pt idx="5666">
                  <c:v>28.32999999999865</c:v>
                </c:pt>
                <c:pt idx="5667">
                  <c:v>28.33499999999865</c:v>
                </c:pt>
                <c:pt idx="5668">
                  <c:v>28.33999999999865</c:v>
                </c:pt>
                <c:pt idx="5669">
                  <c:v>28.34499999999865</c:v>
                </c:pt>
                <c:pt idx="5670">
                  <c:v>28.34999999999864</c:v>
                </c:pt>
                <c:pt idx="5671">
                  <c:v>28.35499999999865</c:v>
                </c:pt>
                <c:pt idx="5672">
                  <c:v>28.35999999999865</c:v>
                </c:pt>
                <c:pt idx="5673">
                  <c:v>28.36499999999864</c:v>
                </c:pt>
                <c:pt idx="5674">
                  <c:v>28.36999999999864</c:v>
                </c:pt>
                <c:pt idx="5675">
                  <c:v>28.37499999999864</c:v>
                </c:pt>
                <c:pt idx="5676">
                  <c:v>28.37999999999864</c:v>
                </c:pt>
                <c:pt idx="5677">
                  <c:v>28.38499999999864</c:v>
                </c:pt>
                <c:pt idx="5678">
                  <c:v>28.38999999999864</c:v>
                </c:pt>
                <c:pt idx="5679">
                  <c:v>28.39499999999864</c:v>
                </c:pt>
                <c:pt idx="5680">
                  <c:v>28.39999999999863</c:v>
                </c:pt>
                <c:pt idx="5681">
                  <c:v>28.40499999999863</c:v>
                </c:pt>
                <c:pt idx="5682">
                  <c:v>28.40999999999863</c:v>
                </c:pt>
                <c:pt idx="5683">
                  <c:v>28.41499999999863</c:v>
                </c:pt>
                <c:pt idx="5684">
                  <c:v>28.41999999999863</c:v>
                </c:pt>
                <c:pt idx="5685">
                  <c:v>28.42499999999863</c:v>
                </c:pt>
                <c:pt idx="5686">
                  <c:v>28.42999999999863</c:v>
                </c:pt>
                <c:pt idx="5687">
                  <c:v>28.43499999999863</c:v>
                </c:pt>
                <c:pt idx="5688">
                  <c:v>28.43999999999863</c:v>
                </c:pt>
                <c:pt idx="5689">
                  <c:v>28.44499999999863</c:v>
                </c:pt>
                <c:pt idx="5690">
                  <c:v>28.44999999999862</c:v>
                </c:pt>
                <c:pt idx="5691">
                  <c:v>28.45499999999863</c:v>
                </c:pt>
                <c:pt idx="5692">
                  <c:v>28.45999999999863</c:v>
                </c:pt>
                <c:pt idx="5693">
                  <c:v>28.46499999999862</c:v>
                </c:pt>
                <c:pt idx="5694">
                  <c:v>28.46999999999862</c:v>
                </c:pt>
                <c:pt idx="5695">
                  <c:v>28.47499999999862</c:v>
                </c:pt>
                <c:pt idx="5696">
                  <c:v>28.47999999999862</c:v>
                </c:pt>
                <c:pt idx="5697">
                  <c:v>28.48499999999862</c:v>
                </c:pt>
                <c:pt idx="5698">
                  <c:v>28.48999999999862</c:v>
                </c:pt>
                <c:pt idx="5699">
                  <c:v>28.49499999999862</c:v>
                </c:pt>
                <c:pt idx="5700">
                  <c:v>28.49999999999861</c:v>
                </c:pt>
                <c:pt idx="5701">
                  <c:v>28.50499999999862</c:v>
                </c:pt>
                <c:pt idx="5702">
                  <c:v>28.50999999999862</c:v>
                </c:pt>
                <c:pt idx="5703">
                  <c:v>28.51499999999861</c:v>
                </c:pt>
                <c:pt idx="5704">
                  <c:v>28.51999999999861</c:v>
                </c:pt>
                <c:pt idx="5705">
                  <c:v>28.52499999999861</c:v>
                </c:pt>
                <c:pt idx="5706">
                  <c:v>28.52999999999861</c:v>
                </c:pt>
                <c:pt idx="5707">
                  <c:v>28.53499999999861</c:v>
                </c:pt>
                <c:pt idx="5708">
                  <c:v>28.53999999999861</c:v>
                </c:pt>
                <c:pt idx="5709">
                  <c:v>28.54499999999861</c:v>
                </c:pt>
                <c:pt idx="5710">
                  <c:v>28.5499999999986</c:v>
                </c:pt>
                <c:pt idx="5711">
                  <c:v>28.55499999999861</c:v>
                </c:pt>
                <c:pt idx="5712">
                  <c:v>28.55999999999861</c:v>
                </c:pt>
                <c:pt idx="5713">
                  <c:v>28.56499999999861</c:v>
                </c:pt>
                <c:pt idx="5714">
                  <c:v>28.5699999999986</c:v>
                </c:pt>
                <c:pt idx="5715">
                  <c:v>28.5749999999986</c:v>
                </c:pt>
                <c:pt idx="5716">
                  <c:v>28.5799999999986</c:v>
                </c:pt>
                <c:pt idx="5717">
                  <c:v>28.5849999999986</c:v>
                </c:pt>
                <c:pt idx="5718">
                  <c:v>28.5899999999986</c:v>
                </c:pt>
                <c:pt idx="5719">
                  <c:v>28.5949999999986</c:v>
                </c:pt>
                <c:pt idx="5720">
                  <c:v>28.5999999999986</c:v>
                </c:pt>
                <c:pt idx="5721">
                  <c:v>28.6049999999986</c:v>
                </c:pt>
                <c:pt idx="5722">
                  <c:v>28.6099999999986</c:v>
                </c:pt>
                <c:pt idx="5723">
                  <c:v>28.6149999999986</c:v>
                </c:pt>
                <c:pt idx="5724">
                  <c:v>28.6199999999986</c:v>
                </c:pt>
                <c:pt idx="5725">
                  <c:v>28.6249999999986</c:v>
                </c:pt>
                <c:pt idx="5726">
                  <c:v>28.6299999999986</c:v>
                </c:pt>
                <c:pt idx="5727">
                  <c:v>28.6349999999986</c:v>
                </c:pt>
                <c:pt idx="5728">
                  <c:v>28.6399999999986</c:v>
                </c:pt>
                <c:pt idx="5729">
                  <c:v>28.6449999999986</c:v>
                </c:pt>
                <c:pt idx="5730">
                  <c:v>28.6499999999986</c:v>
                </c:pt>
                <c:pt idx="5731">
                  <c:v>28.6549999999986</c:v>
                </c:pt>
                <c:pt idx="5732">
                  <c:v>28.6599999999986</c:v>
                </c:pt>
                <c:pt idx="5733">
                  <c:v>28.6649999999986</c:v>
                </c:pt>
                <c:pt idx="5734">
                  <c:v>28.66999999999858</c:v>
                </c:pt>
                <c:pt idx="5735">
                  <c:v>28.67499999999858</c:v>
                </c:pt>
                <c:pt idx="5736">
                  <c:v>28.67999999999858</c:v>
                </c:pt>
                <c:pt idx="5737">
                  <c:v>28.68499999999858</c:v>
                </c:pt>
                <c:pt idx="5738">
                  <c:v>28.68999999999858</c:v>
                </c:pt>
                <c:pt idx="5739">
                  <c:v>28.69499999999858</c:v>
                </c:pt>
                <c:pt idx="5740">
                  <c:v>28.69999999999858</c:v>
                </c:pt>
                <c:pt idx="5741">
                  <c:v>28.70499999999858</c:v>
                </c:pt>
                <c:pt idx="5742">
                  <c:v>28.70999999999858</c:v>
                </c:pt>
                <c:pt idx="5743">
                  <c:v>28.71499999999858</c:v>
                </c:pt>
                <c:pt idx="5744">
                  <c:v>28.71999999999857</c:v>
                </c:pt>
                <c:pt idx="5745">
                  <c:v>28.72499999999857</c:v>
                </c:pt>
                <c:pt idx="5746">
                  <c:v>28.72999999999857</c:v>
                </c:pt>
                <c:pt idx="5747">
                  <c:v>28.73499999999857</c:v>
                </c:pt>
                <c:pt idx="5748">
                  <c:v>28.73999999999857</c:v>
                </c:pt>
                <c:pt idx="5749">
                  <c:v>28.74499999999857</c:v>
                </c:pt>
                <c:pt idx="5750">
                  <c:v>28.74999999999856</c:v>
                </c:pt>
                <c:pt idx="5751">
                  <c:v>28.75499999999857</c:v>
                </c:pt>
                <c:pt idx="5752">
                  <c:v>28.75999999999857</c:v>
                </c:pt>
                <c:pt idx="5753">
                  <c:v>28.76499999999857</c:v>
                </c:pt>
                <c:pt idx="5754">
                  <c:v>28.76999999999856</c:v>
                </c:pt>
                <c:pt idx="5755">
                  <c:v>28.77499999999856</c:v>
                </c:pt>
                <c:pt idx="5756">
                  <c:v>28.77999999999856</c:v>
                </c:pt>
                <c:pt idx="5757">
                  <c:v>28.78499999999856</c:v>
                </c:pt>
                <c:pt idx="5758">
                  <c:v>28.78999999999856</c:v>
                </c:pt>
                <c:pt idx="5759">
                  <c:v>28.79499999999856</c:v>
                </c:pt>
                <c:pt idx="5760">
                  <c:v>28.79999999999855</c:v>
                </c:pt>
                <c:pt idx="5761">
                  <c:v>28.80499999999856</c:v>
                </c:pt>
                <c:pt idx="5762">
                  <c:v>28.80999999999856</c:v>
                </c:pt>
                <c:pt idx="5763">
                  <c:v>28.81499999999856</c:v>
                </c:pt>
                <c:pt idx="5764">
                  <c:v>28.81999999999855</c:v>
                </c:pt>
                <c:pt idx="5765">
                  <c:v>28.82499999999855</c:v>
                </c:pt>
                <c:pt idx="5766">
                  <c:v>28.82999999999855</c:v>
                </c:pt>
                <c:pt idx="5767">
                  <c:v>28.83499999999855</c:v>
                </c:pt>
                <c:pt idx="5768">
                  <c:v>28.83999999999855</c:v>
                </c:pt>
                <c:pt idx="5769">
                  <c:v>28.84499999999855</c:v>
                </c:pt>
                <c:pt idx="5770">
                  <c:v>28.84999999999854</c:v>
                </c:pt>
                <c:pt idx="5771">
                  <c:v>28.85499999999855</c:v>
                </c:pt>
                <c:pt idx="5772">
                  <c:v>28.85999999999855</c:v>
                </c:pt>
                <c:pt idx="5773">
                  <c:v>28.86499999999855</c:v>
                </c:pt>
                <c:pt idx="5774">
                  <c:v>28.86999999999854</c:v>
                </c:pt>
                <c:pt idx="5775">
                  <c:v>28.87499999999854</c:v>
                </c:pt>
                <c:pt idx="5776">
                  <c:v>28.87999999999854</c:v>
                </c:pt>
                <c:pt idx="5777">
                  <c:v>28.88499999999854</c:v>
                </c:pt>
                <c:pt idx="5778">
                  <c:v>28.88999999999854</c:v>
                </c:pt>
                <c:pt idx="5779">
                  <c:v>28.89499999999854</c:v>
                </c:pt>
                <c:pt idx="5780">
                  <c:v>28.89999999999853</c:v>
                </c:pt>
                <c:pt idx="5781">
                  <c:v>28.90499999999853</c:v>
                </c:pt>
                <c:pt idx="5782">
                  <c:v>28.90999999999853</c:v>
                </c:pt>
                <c:pt idx="5783">
                  <c:v>28.91499999999854</c:v>
                </c:pt>
                <c:pt idx="5784">
                  <c:v>28.91999999999853</c:v>
                </c:pt>
                <c:pt idx="5785">
                  <c:v>28.92499999999853</c:v>
                </c:pt>
                <c:pt idx="5786">
                  <c:v>28.92999999999853</c:v>
                </c:pt>
                <c:pt idx="5787">
                  <c:v>28.93499999999853</c:v>
                </c:pt>
                <c:pt idx="5788">
                  <c:v>28.93999999999853</c:v>
                </c:pt>
                <c:pt idx="5789">
                  <c:v>28.94499999999853</c:v>
                </c:pt>
                <c:pt idx="5790">
                  <c:v>28.94999999999852</c:v>
                </c:pt>
                <c:pt idx="5791">
                  <c:v>28.95499999999853</c:v>
                </c:pt>
                <c:pt idx="5792">
                  <c:v>28.95999999999853</c:v>
                </c:pt>
                <c:pt idx="5793">
                  <c:v>28.96499999999853</c:v>
                </c:pt>
                <c:pt idx="5794">
                  <c:v>28.96999999999852</c:v>
                </c:pt>
                <c:pt idx="5795">
                  <c:v>28.97499999999852</c:v>
                </c:pt>
                <c:pt idx="5796">
                  <c:v>28.97999999999852</c:v>
                </c:pt>
                <c:pt idx="5797">
                  <c:v>28.98499999999852</c:v>
                </c:pt>
                <c:pt idx="5798">
                  <c:v>28.98999999999852</c:v>
                </c:pt>
                <c:pt idx="5799">
                  <c:v>28.99499999999852</c:v>
                </c:pt>
                <c:pt idx="5800">
                  <c:v>28.99999999999851</c:v>
                </c:pt>
                <c:pt idx="5801">
                  <c:v>29.00499999999852</c:v>
                </c:pt>
                <c:pt idx="5802">
                  <c:v>29.00999999999852</c:v>
                </c:pt>
                <c:pt idx="5803">
                  <c:v>29.01499999999852</c:v>
                </c:pt>
                <c:pt idx="5804">
                  <c:v>29.01999999999851</c:v>
                </c:pt>
                <c:pt idx="5805">
                  <c:v>29.02499999999851</c:v>
                </c:pt>
                <c:pt idx="5806">
                  <c:v>29.02999999999851</c:v>
                </c:pt>
                <c:pt idx="5807">
                  <c:v>29.03499999999851</c:v>
                </c:pt>
                <c:pt idx="5808">
                  <c:v>29.03999999999851</c:v>
                </c:pt>
                <c:pt idx="5809">
                  <c:v>29.04499999999851</c:v>
                </c:pt>
                <c:pt idx="5810">
                  <c:v>29.04999999999851</c:v>
                </c:pt>
                <c:pt idx="5811">
                  <c:v>29.05499999999851</c:v>
                </c:pt>
                <c:pt idx="5812">
                  <c:v>29.05999999999851</c:v>
                </c:pt>
                <c:pt idx="5813">
                  <c:v>29.06499999999851</c:v>
                </c:pt>
                <c:pt idx="5814">
                  <c:v>29.0699999999985</c:v>
                </c:pt>
                <c:pt idx="5815">
                  <c:v>29.0749999999985</c:v>
                </c:pt>
                <c:pt idx="5816">
                  <c:v>29.0799999999985</c:v>
                </c:pt>
                <c:pt idx="5817">
                  <c:v>29.0849999999985</c:v>
                </c:pt>
                <c:pt idx="5818">
                  <c:v>29.0899999999985</c:v>
                </c:pt>
                <c:pt idx="5819">
                  <c:v>29.0949999999985</c:v>
                </c:pt>
                <c:pt idx="5820">
                  <c:v>29.0999999999985</c:v>
                </c:pt>
                <c:pt idx="5821">
                  <c:v>29.1049999999985</c:v>
                </c:pt>
                <c:pt idx="5822">
                  <c:v>29.1099999999985</c:v>
                </c:pt>
                <c:pt idx="5823">
                  <c:v>29.1149999999985</c:v>
                </c:pt>
                <c:pt idx="5824">
                  <c:v>29.1199999999985</c:v>
                </c:pt>
                <c:pt idx="5825">
                  <c:v>29.1249999999985</c:v>
                </c:pt>
                <c:pt idx="5826">
                  <c:v>29.1299999999985</c:v>
                </c:pt>
                <c:pt idx="5827">
                  <c:v>29.1349999999985</c:v>
                </c:pt>
                <c:pt idx="5828">
                  <c:v>29.1399999999985</c:v>
                </c:pt>
                <c:pt idx="5829">
                  <c:v>29.1449999999985</c:v>
                </c:pt>
                <c:pt idx="5830">
                  <c:v>29.1499999999985</c:v>
                </c:pt>
                <c:pt idx="5831">
                  <c:v>29.1549999999985</c:v>
                </c:pt>
                <c:pt idx="5832">
                  <c:v>29.1599999999985</c:v>
                </c:pt>
                <c:pt idx="5833">
                  <c:v>29.1649999999985</c:v>
                </c:pt>
                <c:pt idx="5834">
                  <c:v>29.16999999999848</c:v>
                </c:pt>
                <c:pt idx="5835">
                  <c:v>29.17499999999848</c:v>
                </c:pt>
                <c:pt idx="5836">
                  <c:v>29.17999999999848</c:v>
                </c:pt>
                <c:pt idx="5837">
                  <c:v>29.18499999999848</c:v>
                </c:pt>
                <c:pt idx="5838">
                  <c:v>29.18999999999848</c:v>
                </c:pt>
                <c:pt idx="5839">
                  <c:v>29.19499999999848</c:v>
                </c:pt>
                <c:pt idx="5840">
                  <c:v>29.19999999999848</c:v>
                </c:pt>
                <c:pt idx="5841">
                  <c:v>29.20499999999848</c:v>
                </c:pt>
                <c:pt idx="5842">
                  <c:v>29.20999999999848</c:v>
                </c:pt>
                <c:pt idx="5843">
                  <c:v>29.21499999999848</c:v>
                </c:pt>
                <c:pt idx="5844">
                  <c:v>29.21999999999847</c:v>
                </c:pt>
                <c:pt idx="5845">
                  <c:v>29.22499999999847</c:v>
                </c:pt>
                <c:pt idx="5846">
                  <c:v>29.22999999999847</c:v>
                </c:pt>
                <c:pt idx="5847">
                  <c:v>29.23499999999847</c:v>
                </c:pt>
                <c:pt idx="5848">
                  <c:v>29.23999999999847</c:v>
                </c:pt>
                <c:pt idx="5849">
                  <c:v>29.24499999999847</c:v>
                </c:pt>
                <c:pt idx="5850">
                  <c:v>29.24999999999847</c:v>
                </c:pt>
                <c:pt idx="5851">
                  <c:v>29.25499999999847</c:v>
                </c:pt>
                <c:pt idx="5852">
                  <c:v>29.25999999999847</c:v>
                </c:pt>
                <c:pt idx="5853">
                  <c:v>29.26499999999847</c:v>
                </c:pt>
                <c:pt idx="5854">
                  <c:v>29.26999999999846</c:v>
                </c:pt>
                <c:pt idx="5855">
                  <c:v>29.27499999999846</c:v>
                </c:pt>
                <c:pt idx="5856">
                  <c:v>29.27999999999846</c:v>
                </c:pt>
                <c:pt idx="5857">
                  <c:v>29.28499999999846</c:v>
                </c:pt>
                <c:pt idx="5858">
                  <c:v>29.28999999999846</c:v>
                </c:pt>
                <c:pt idx="5859">
                  <c:v>29.29499999999846</c:v>
                </c:pt>
                <c:pt idx="5860">
                  <c:v>29.29999999999846</c:v>
                </c:pt>
                <c:pt idx="5861">
                  <c:v>29.30499999999846</c:v>
                </c:pt>
                <c:pt idx="5862">
                  <c:v>29.30999999999846</c:v>
                </c:pt>
                <c:pt idx="5863">
                  <c:v>29.31499999999846</c:v>
                </c:pt>
                <c:pt idx="5864">
                  <c:v>29.31999999999845</c:v>
                </c:pt>
                <c:pt idx="5865">
                  <c:v>29.32499999999845</c:v>
                </c:pt>
                <c:pt idx="5866">
                  <c:v>29.32999999999845</c:v>
                </c:pt>
                <c:pt idx="5867">
                  <c:v>29.33499999999845</c:v>
                </c:pt>
                <c:pt idx="5868">
                  <c:v>29.33999999999845</c:v>
                </c:pt>
                <c:pt idx="5869">
                  <c:v>29.34499999999845</c:v>
                </c:pt>
                <c:pt idx="5870">
                  <c:v>29.34999999999845</c:v>
                </c:pt>
                <c:pt idx="5871">
                  <c:v>29.35499999999845</c:v>
                </c:pt>
                <c:pt idx="5872">
                  <c:v>29.35999999999845</c:v>
                </c:pt>
                <c:pt idx="5873">
                  <c:v>29.36499999999845</c:v>
                </c:pt>
                <c:pt idx="5874">
                  <c:v>29.36999999999844</c:v>
                </c:pt>
                <c:pt idx="5875">
                  <c:v>29.37499999999844</c:v>
                </c:pt>
                <c:pt idx="5876">
                  <c:v>29.37999999999844</c:v>
                </c:pt>
                <c:pt idx="5877">
                  <c:v>29.38499999999844</c:v>
                </c:pt>
                <c:pt idx="5878">
                  <c:v>29.38999999999844</c:v>
                </c:pt>
                <c:pt idx="5879">
                  <c:v>29.39499999999844</c:v>
                </c:pt>
                <c:pt idx="5880">
                  <c:v>29.39999999999844</c:v>
                </c:pt>
                <c:pt idx="5881">
                  <c:v>29.40499999999843</c:v>
                </c:pt>
                <c:pt idx="5882">
                  <c:v>29.40999999999843</c:v>
                </c:pt>
                <c:pt idx="5883">
                  <c:v>29.41499999999844</c:v>
                </c:pt>
                <c:pt idx="5884">
                  <c:v>29.41999999999843</c:v>
                </c:pt>
                <c:pt idx="5885">
                  <c:v>29.42499999999843</c:v>
                </c:pt>
                <c:pt idx="5886">
                  <c:v>29.42999999999843</c:v>
                </c:pt>
                <c:pt idx="5887">
                  <c:v>29.43499999999843</c:v>
                </c:pt>
                <c:pt idx="5888">
                  <c:v>29.43999999999843</c:v>
                </c:pt>
                <c:pt idx="5889">
                  <c:v>29.44499999999843</c:v>
                </c:pt>
                <c:pt idx="5890">
                  <c:v>29.44999999999843</c:v>
                </c:pt>
                <c:pt idx="5891">
                  <c:v>29.45499999999843</c:v>
                </c:pt>
                <c:pt idx="5892">
                  <c:v>29.45999999999843</c:v>
                </c:pt>
                <c:pt idx="5893">
                  <c:v>29.46499999999843</c:v>
                </c:pt>
                <c:pt idx="5894">
                  <c:v>29.46999999999842</c:v>
                </c:pt>
                <c:pt idx="5895">
                  <c:v>29.47499999999842</c:v>
                </c:pt>
                <c:pt idx="5896">
                  <c:v>29.47999999999842</c:v>
                </c:pt>
                <c:pt idx="5897">
                  <c:v>29.48499999999842</c:v>
                </c:pt>
                <c:pt idx="5898">
                  <c:v>29.48999999999842</c:v>
                </c:pt>
                <c:pt idx="5899">
                  <c:v>29.49499999999842</c:v>
                </c:pt>
                <c:pt idx="5900">
                  <c:v>29.49999999999842</c:v>
                </c:pt>
                <c:pt idx="5901">
                  <c:v>29.50499999999842</c:v>
                </c:pt>
                <c:pt idx="5902">
                  <c:v>29.50999999999842</c:v>
                </c:pt>
                <c:pt idx="5903">
                  <c:v>29.51499999999842</c:v>
                </c:pt>
                <c:pt idx="5904">
                  <c:v>29.51999999999842</c:v>
                </c:pt>
                <c:pt idx="5905">
                  <c:v>29.52499999999841</c:v>
                </c:pt>
                <c:pt idx="5906">
                  <c:v>29.52999999999841</c:v>
                </c:pt>
                <c:pt idx="5907">
                  <c:v>29.53499999999841</c:v>
                </c:pt>
                <c:pt idx="5908">
                  <c:v>29.53999999999841</c:v>
                </c:pt>
                <c:pt idx="5909">
                  <c:v>29.54499999999841</c:v>
                </c:pt>
                <c:pt idx="5910">
                  <c:v>29.54999999999841</c:v>
                </c:pt>
                <c:pt idx="5911">
                  <c:v>29.55499999999841</c:v>
                </c:pt>
                <c:pt idx="5912">
                  <c:v>29.55999999999841</c:v>
                </c:pt>
                <c:pt idx="5913">
                  <c:v>29.56499999999841</c:v>
                </c:pt>
                <c:pt idx="5914">
                  <c:v>29.56999999999841</c:v>
                </c:pt>
                <c:pt idx="5915">
                  <c:v>29.5749999999984</c:v>
                </c:pt>
                <c:pt idx="5916">
                  <c:v>29.5799999999984</c:v>
                </c:pt>
                <c:pt idx="5917">
                  <c:v>29.5849999999984</c:v>
                </c:pt>
                <c:pt idx="5918">
                  <c:v>29.58999999999839</c:v>
                </c:pt>
                <c:pt idx="5919">
                  <c:v>29.5949999999984</c:v>
                </c:pt>
                <c:pt idx="5920">
                  <c:v>29.5999999999984</c:v>
                </c:pt>
                <c:pt idx="5921">
                  <c:v>29.6049999999984</c:v>
                </c:pt>
                <c:pt idx="5922">
                  <c:v>29.60999999999839</c:v>
                </c:pt>
                <c:pt idx="5923">
                  <c:v>29.6149999999984</c:v>
                </c:pt>
                <c:pt idx="5924">
                  <c:v>29.6199999999984</c:v>
                </c:pt>
                <c:pt idx="5925">
                  <c:v>29.6249999999984</c:v>
                </c:pt>
                <c:pt idx="5926">
                  <c:v>29.62999999999839</c:v>
                </c:pt>
                <c:pt idx="5927">
                  <c:v>29.6349999999984</c:v>
                </c:pt>
                <c:pt idx="5928">
                  <c:v>29.6399999999984</c:v>
                </c:pt>
                <c:pt idx="5929">
                  <c:v>29.6449999999984</c:v>
                </c:pt>
                <c:pt idx="5930">
                  <c:v>29.64999999999839</c:v>
                </c:pt>
                <c:pt idx="5931">
                  <c:v>29.6549999999984</c:v>
                </c:pt>
                <c:pt idx="5932">
                  <c:v>29.6599999999984</c:v>
                </c:pt>
                <c:pt idx="5933">
                  <c:v>29.66499999999839</c:v>
                </c:pt>
                <c:pt idx="5934">
                  <c:v>29.66999999999839</c:v>
                </c:pt>
                <c:pt idx="5935">
                  <c:v>29.67499999999838</c:v>
                </c:pt>
                <c:pt idx="5936">
                  <c:v>29.67999999999838</c:v>
                </c:pt>
                <c:pt idx="5937">
                  <c:v>29.68499999999838</c:v>
                </c:pt>
                <c:pt idx="5938">
                  <c:v>29.68999999999838</c:v>
                </c:pt>
                <c:pt idx="5939">
                  <c:v>29.69499999999838</c:v>
                </c:pt>
                <c:pt idx="5940">
                  <c:v>29.69999999999838</c:v>
                </c:pt>
                <c:pt idx="5941">
                  <c:v>29.70499999999837</c:v>
                </c:pt>
                <c:pt idx="5942">
                  <c:v>29.70999999999837</c:v>
                </c:pt>
                <c:pt idx="5943">
                  <c:v>29.71499999999838</c:v>
                </c:pt>
                <c:pt idx="5944">
                  <c:v>29.71999999999838</c:v>
                </c:pt>
                <c:pt idx="5945">
                  <c:v>29.72499999999837</c:v>
                </c:pt>
                <c:pt idx="5946">
                  <c:v>29.72999999999837</c:v>
                </c:pt>
                <c:pt idx="5947">
                  <c:v>29.73499999999837</c:v>
                </c:pt>
                <c:pt idx="5948">
                  <c:v>29.73999999999837</c:v>
                </c:pt>
                <c:pt idx="5949">
                  <c:v>29.74499999999837</c:v>
                </c:pt>
                <c:pt idx="5950">
                  <c:v>29.74999999999837</c:v>
                </c:pt>
                <c:pt idx="5951">
                  <c:v>29.75499999999836</c:v>
                </c:pt>
                <c:pt idx="5952">
                  <c:v>29.75999999999836</c:v>
                </c:pt>
                <c:pt idx="5953">
                  <c:v>29.76499999999836</c:v>
                </c:pt>
                <c:pt idx="5954">
                  <c:v>29.76999999999836</c:v>
                </c:pt>
                <c:pt idx="5955">
                  <c:v>29.77499999999836</c:v>
                </c:pt>
                <c:pt idx="5956">
                  <c:v>29.77999999999836</c:v>
                </c:pt>
                <c:pt idx="5957">
                  <c:v>29.78499999999836</c:v>
                </c:pt>
                <c:pt idx="5958">
                  <c:v>29.78999999999835</c:v>
                </c:pt>
                <c:pt idx="5959">
                  <c:v>29.79499999999836</c:v>
                </c:pt>
                <c:pt idx="5960">
                  <c:v>29.79999999999836</c:v>
                </c:pt>
                <c:pt idx="5961">
                  <c:v>29.80499999999835</c:v>
                </c:pt>
                <c:pt idx="5962">
                  <c:v>29.80999999999835</c:v>
                </c:pt>
                <c:pt idx="5963">
                  <c:v>29.81499999999836</c:v>
                </c:pt>
                <c:pt idx="5964">
                  <c:v>29.81999999999836</c:v>
                </c:pt>
                <c:pt idx="5965">
                  <c:v>29.82499999999835</c:v>
                </c:pt>
                <c:pt idx="5966">
                  <c:v>29.82999999999835</c:v>
                </c:pt>
                <c:pt idx="5967">
                  <c:v>29.83499999999835</c:v>
                </c:pt>
                <c:pt idx="5968">
                  <c:v>29.83999999999835</c:v>
                </c:pt>
                <c:pt idx="5969">
                  <c:v>29.84499999999835</c:v>
                </c:pt>
                <c:pt idx="5970">
                  <c:v>29.84999999999835</c:v>
                </c:pt>
                <c:pt idx="5971">
                  <c:v>29.85499999999834</c:v>
                </c:pt>
                <c:pt idx="5972">
                  <c:v>29.85999999999834</c:v>
                </c:pt>
                <c:pt idx="5973">
                  <c:v>29.86499999999834</c:v>
                </c:pt>
                <c:pt idx="5974">
                  <c:v>29.86999999999834</c:v>
                </c:pt>
                <c:pt idx="5975">
                  <c:v>29.87499999999834</c:v>
                </c:pt>
                <c:pt idx="5976">
                  <c:v>29.87999999999834</c:v>
                </c:pt>
                <c:pt idx="5977">
                  <c:v>29.88499999999834</c:v>
                </c:pt>
                <c:pt idx="5978">
                  <c:v>29.88999999999833</c:v>
                </c:pt>
                <c:pt idx="5979">
                  <c:v>29.89499999999834</c:v>
                </c:pt>
                <c:pt idx="5980">
                  <c:v>29.89999999999834</c:v>
                </c:pt>
                <c:pt idx="5981">
                  <c:v>29.90499999999833</c:v>
                </c:pt>
                <c:pt idx="5982">
                  <c:v>29.90999999999833</c:v>
                </c:pt>
                <c:pt idx="5983">
                  <c:v>29.91499999999833</c:v>
                </c:pt>
                <c:pt idx="5984">
                  <c:v>29.91999999999833</c:v>
                </c:pt>
                <c:pt idx="5985">
                  <c:v>29.92499999999833</c:v>
                </c:pt>
                <c:pt idx="5986">
                  <c:v>29.92999999999833</c:v>
                </c:pt>
                <c:pt idx="5987">
                  <c:v>29.93499999999833</c:v>
                </c:pt>
                <c:pt idx="5988">
                  <c:v>29.93999999999833</c:v>
                </c:pt>
                <c:pt idx="5989">
                  <c:v>29.94499999999833</c:v>
                </c:pt>
                <c:pt idx="5990">
                  <c:v>29.94999999999833</c:v>
                </c:pt>
                <c:pt idx="5991">
                  <c:v>29.95499999999832</c:v>
                </c:pt>
                <c:pt idx="5992">
                  <c:v>29.95999999999832</c:v>
                </c:pt>
                <c:pt idx="5993">
                  <c:v>29.96499999999832</c:v>
                </c:pt>
                <c:pt idx="5994">
                  <c:v>29.96999999999832</c:v>
                </c:pt>
                <c:pt idx="5995">
                  <c:v>29.97499999999832</c:v>
                </c:pt>
                <c:pt idx="5996">
                  <c:v>29.97999999999832</c:v>
                </c:pt>
                <c:pt idx="5997">
                  <c:v>29.98499999999832</c:v>
                </c:pt>
                <c:pt idx="5998">
                  <c:v>29.98999999999831</c:v>
                </c:pt>
                <c:pt idx="5999">
                  <c:v>29.99499999999832</c:v>
                </c:pt>
                <c:pt idx="6000">
                  <c:v>29.99999999999832</c:v>
                </c:pt>
                <c:pt idx="6001">
                  <c:v>30.00499999999832</c:v>
                </c:pt>
                <c:pt idx="6002">
                  <c:v>30.00999999999831</c:v>
                </c:pt>
                <c:pt idx="6003">
                  <c:v>30.01499999999832</c:v>
                </c:pt>
                <c:pt idx="6004">
                  <c:v>30.01999999999832</c:v>
                </c:pt>
                <c:pt idx="6005">
                  <c:v>30.02499999999831</c:v>
                </c:pt>
                <c:pt idx="6006">
                  <c:v>30.02999999999831</c:v>
                </c:pt>
                <c:pt idx="6007">
                  <c:v>30.03499999999831</c:v>
                </c:pt>
                <c:pt idx="6008">
                  <c:v>30.03999999999831</c:v>
                </c:pt>
                <c:pt idx="6009">
                  <c:v>30.04499999999831</c:v>
                </c:pt>
                <c:pt idx="6010">
                  <c:v>30.04999999999831</c:v>
                </c:pt>
                <c:pt idx="6011">
                  <c:v>30.05499999999831</c:v>
                </c:pt>
                <c:pt idx="6012">
                  <c:v>30.0599999999983</c:v>
                </c:pt>
                <c:pt idx="6013">
                  <c:v>30.0649999999983</c:v>
                </c:pt>
                <c:pt idx="6014">
                  <c:v>30.0699999999983</c:v>
                </c:pt>
                <c:pt idx="6015">
                  <c:v>30.0749999999983</c:v>
                </c:pt>
                <c:pt idx="6016">
                  <c:v>30.0799999999983</c:v>
                </c:pt>
                <c:pt idx="6017">
                  <c:v>30.0849999999983</c:v>
                </c:pt>
                <c:pt idx="6018">
                  <c:v>30.08999999999829</c:v>
                </c:pt>
                <c:pt idx="6019">
                  <c:v>30.0949999999983</c:v>
                </c:pt>
                <c:pt idx="6020">
                  <c:v>30.0999999999983</c:v>
                </c:pt>
                <c:pt idx="6021">
                  <c:v>30.1049999999983</c:v>
                </c:pt>
                <c:pt idx="6022">
                  <c:v>30.1099999999983</c:v>
                </c:pt>
                <c:pt idx="6023">
                  <c:v>30.1149999999983</c:v>
                </c:pt>
                <c:pt idx="6024">
                  <c:v>30.1199999999983</c:v>
                </c:pt>
                <c:pt idx="6025">
                  <c:v>30.1249999999983</c:v>
                </c:pt>
                <c:pt idx="6026">
                  <c:v>30.1299999999983</c:v>
                </c:pt>
                <c:pt idx="6027">
                  <c:v>30.1349999999983</c:v>
                </c:pt>
                <c:pt idx="6028">
                  <c:v>30.1399999999983</c:v>
                </c:pt>
                <c:pt idx="6029">
                  <c:v>30.1449999999983</c:v>
                </c:pt>
                <c:pt idx="6030">
                  <c:v>30.14999999999829</c:v>
                </c:pt>
                <c:pt idx="6031">
                  <c:v>30.1549999999983</c:v>
                </c:pt>
                <c:pt idx="6032">
                  <c:v>30.1599999999983</c:v>
                </c:pt>
                <c:pt idx="6033">
                  <c:v>30.1649999999983</c:v>
                </c:pt>
                <c:pt idx="6034">
                  <c:v>30.16999999999829</c:v>
                </c:pt>
                <c:pt idx="6035">
                  <c:v>30.17499999999828</c:v>
                </c:pt>
                <c:pt idx="6036">
                  <c:v>30.17999999999828</c:v>
                </c:pt>
                <c:pt idx="6037">
                  <c:v>30.18499999999828</c:v>
                </c:pt>
                <c:pt idx="6038">
                  <c:v>30.18999999999828</c:v>
                </c:pt>
                <c:pt idx="6039">
                  <c:v>30.19499999999828</c:v>
                </c:pt>
                <c:pt idx="6040">
                  <c:v>30.19999999999828</c:v>
                </c:pt>
                <c:pt idx="6041">
                  <c:v>30.20499999999828</c:v>
                </c:pt>
                <c:pt idx="6042">
                  <c:v>30.20999999999827</c:v>
                </c:pt>
                <c:pt idx="6043">
                  <c:v>30.21499999999828</c:v>
                </c:pt>
                <c:pt idx="6044">
                  <c:v>30.21999999999828</c:v>
                </c:pt>
                <c:pt idx="6045">
                  <c:v>30.22499999999827</c:v>
                </c:pt>
                <c:pt idx="6046">
                  <c:v>30.22999999999827</c:v>
                </c:pt>
                <c:pt idx="6047">
                  <c:v>30.23499999999827</c:v>
                </c:pt>
                <c:pt idx="6048">
                  <c:v>30.23999999999827</c:v>
                </c:pt>
                <c:pt idx="6049">
                  <c:v>30.24499999999827</c:v>
                </c:pt>
                <c:pt idx="6050">
                  <c:v>30.24999999999827</c:v>
                </c:pt>
                <c:pt idx="6051">
                  <c:v>30.25499999999827</c:v>
                </c:pt>
                <c:pt idx="6052">
                  <c:v>30.25999999999826</c:v>
                </c:pt>
                <c:pt idx="6053">
                  <c:v>30.26499999999826</c:v>
                </c:pt>
                <c:pt idx="6054">
                  <c:v>30.26999999999826</c:v>
                </c:pt>
                <c:pt idx="6055">
                  <c:v>30.27499999999826</c:v>
                </c:pt>
                <c:pt idx="6056">
                  <c:v>30.27999999999826</c:v>
                </c:pt>
                <c:pt idx="6057">
                  <c:v>30.28499999999826</c:v>
                </c:pt>
                <c:pt idx="6058">
                  <c:v>30.28999999999825</c:v>
                </c:pt>
                <c:pt idx="6059">
                  <c:v>30.29499999999826</c:v>
                </c:pt>
                <c:pt idx="6060">
                  <c:v>30.29999999999826</c:v>
                </c:pt>
                <c:pt idx="6061">
                  <c:v>30.30499999999826</c:v>
                </c:pt>
                <c:pt idx="6062">
                  <c:v>30.30999999999825</c:v>
                </c:pt>
                <c:pt idx="6063">
                  <c:v>30.31499999999826</c:v>
                </c:pt>
                <c:pt idx="6064">
                  <c:v>30.31999999999826</c:v>
                </c:pt>
                <c:pt idx="6065">
                  <c:v>30.32499999999825</c:v>
                </c:pt>
                <c:pt idx="6066">
                  <c:v>30.32999999999825</c:v>
                </c:pt>
                <c:pt idx="6067">
                  <c:v>30.33499999999825</c:v>
                </c:pt>
                <c:pt idx="6068">
                  <c:v>30.33999999999825</c:v>
                </c:pt>
                <c:pt idx="6069">
                  <c:v>30.34499999999825</c:v>
                </c:pt>
                <c:pt idx="6070">
                  <c:v>30.34999999999825</c:v>
                </c:pt>
                <c:pt idx="6071">
                  <c:v>30.35499999999825</c:v>
                </c:pt>
                <c:pt idx="6072">
                  <c:v>30.35999999999824</c:v>
                </c:pt>
                <c:pt idx="6073">
                  <c:v>30.36499999999824</c:v>
                </c:pt>
                <c:pt idx="6074">
                  <c:v>30.36999999999824</c:v>
                </c:pt>
                <c:pt idx="6075">
                  <c:v>30.37499999999824</c:v>
                </c:pt>
                <c:pt idx="6076">
                  <c:v>30.37999999999824</c:v>
                </c:pt>
                <c:pt idx="6077">
                  <c:v>30.38499999999824</c:v>
                </c:pt>
                <c:pt idx="6078">
                  <c:v>30.38999999999823</c:v>
                </c:pt>
                <c:pt idx="6079">
                  <c:v>30.39499999999824</c:v>
                </c:pt>
                <c:pt idx="6080">
                  <c:v>30.39999999999824</c:v>
                </c:pt>
                <c:pt idx="6081">
                  <c:v>30.40499999999823</c:v>
                </c:pt>
                <c:pt idx="6082">
                  <c:v>30.40999999999823</c:v>
                </c:pt>
                <c:pt idx="6083">
                  <c:v>30.41499999999823</c:v>
                </c:pt>
                <c:pt idx="6084">
                  <c:v>30.41999999999823</c:v>
                </c:pt>
                <c:pt idx="6085">
                  <c:v>30.42499999999823</c:v>
                </c:pt>
                <c:pt idx="6086">
                  <c:v>30.42999999999823</c:v>
                </c:pt>
                <c:pt idx="6087">
                  <c:v>30.43499999999823</c:v>
                </c:pt>
                <c:pt idx="6088">
                  <c:v>30.43999999999823</c:v>
                </c:pt>
                <c:pt idx="6089">
                  <c:v>30.44499999999823</c:v>
                </c:pt>
                <c:pt idx="6090">
                  <c:v>30.44999999999823</c:v>
                </c:pt>
                <c:pt idx="6091">
                  <c:v>30.45499999999823</c:v>
                </c:pt>
                <c:pt idx="6092">
                  <c:v>30.45999999999822</c:v>
                </c:pt>
                <c:pt idx="6093">
                  <c:v>30.46499999999822</c:v>
                </c:pt>
                <c:pt idx="6094">
                  <c:v>30.46999999999822</c:v>
                </c:pt>
                <c:pt idx="6095">
                  <c:v>30.47499999999823</c:v>
                </c:pt>
                <c:pt idx="6096">
                  <c:v>30.47999999999822</c:v>
                </c:pt>
                <c:pt idx="6097">
                  <c:v>30.48499999999822</c:v>
                </c:pt>
                <c:pt idx="6098">
                  <c:v>30.48999999999822</c:v>
                </c:pt>
                <c:pt idx="6099">
                  <c:v>30.49499999999822</c:v>
                </c:pt>
                <c:pt idx="6100">
                  <c:v>30.49999999999822</c:v>
                </c:pt>
                <c:pt idx="6101">
                  <c:v>30.50499999999822</c:v>
                </c:pt>
                <c:pt idx="6102">
                  <c:v>30.50999999999821</c:v>
                </c:pt>
                <c:pt idx="6103">
                  <c:v>30.51499999999822</c:v>
                </c:pt>
                <c:pt idx="6104">
                  <c:v>30.51999999999822</c:v>
                </c:pt>
                <c:pt idx="6105">
                  <c:v>30.52499999999822</c:v>
                </c:pt>
                <c:pt idx="6106">
                  <c:v>30.52999999999821</c:v>
                </c:pt>
                <c:pt idx="6107">
                  <c:v>30.53499999999821</c:v>
                </c:pt>
                <c:pt idx="6108">
                  <c:v>30.53999999999821</c:v>
                </c:pt>
                <c:pt idx="6109">
                  <c:v>30.54499999999821</c:v>
                </c:pt>
                <c:pt idx="6110">
                  <c:v>30.54999999999821</c:v>
                </c:pt>
                <c:pt idx="6111">
                  <c:v>30.55499999999821</c:v>
                </c:pt>
                <c:pt idx="6112">
                  <c:v>30.5599999999982</c:v>
                </c:pt>
                <c:pt idx="6113">
                  <c:v>30.5649999999982</c:v>
                </c:pt>
                <c:pt idx="6114">
                  <c:v>30.5699999999982</c:v>
                </c:pt>
                <c:pt idx="6115">
                  <c:v>30.57499999999821</c:v>
                </c:pt>
                <c:pt idx="6116">
                  <c:v>30.5799999999982</c:v>
                </c:pt>
                <c:pt idx="6117">
                  <c:v>30.5849999999982</c:v>
                </c:pt>
                <c:pt idx="6118">
                  <c:v>30.5899999999982</c:v>
                </c:pt>
                <c:pt idx="6119">
                  <c:v>30.5949999999982</c:v>
                </c:pt>
                <c:pt idx="6120">
                  <c:v>30.5999999999982</c:v>
                </c:pt>
                <c:pt idx="6121">
                  <c:v>30.6049999999982</c:v>
                </c:pt>
                <c:pt idx="6122">
                  <c:v>30.6099999999982</c:v>
                </c:pt>
                <c:pt idx="6123">
                  <c:v>30.6149999999982</c:v>
                </c:pt>
                <c:pt idx="6124">
                  <c:v>30.6199999999982</c:v>
                </c:pt>
                <c:pt idx="6125">
                  <c:v>30.6249999999982</c:v>
                </c:pt>
                <c:pt idx="6126">
                  <c:v>30.6299999999982</c:v>
                </c:pt>
                <c:pt idx="6127">
                  <c:v>30.6349999999982</c:v>
                </c:pt>
                <c:pt idx="6128">
                  <c:v>30.6399999999982</c:v>
                </c:pt>
                <c:pt idx="6129">
                  <c:v>30.6449999999982</c:v>
                </c:pt>
                <c:pt idx="6130">
                  <c:v>30.6499999999982</c:v>
                </c:pt>
                <c:pt idx="6131">
                  <c:v>30.6549999999982</c:v>
                </c:pt>
                <c:pt idx="6132">
                  <c:v>30.6599999999982</c:v>
                </c:pt>
                <c:pt idx="6133">
                  <c:v>30.6649999999982</c:v>
                </c:pt>
                <c:pt idx="6134">
                  <c:v>30.66999999999819</c:v>
                </c:pt>
                <c:pt idx="6135">
                  <c:v>30.6749999999982</c:v>
                </c:pt>
                <c:pt idx="6136">
                  <c:v>30.67999999999818</c:v>
                </c:pt>
                <c:pt idx="6137">
                  <c:v>30.68499999999818</c:v>
                </c:pt>
                <c:pt idx="6138">
                  <c:v>30.68999999999818</c:v>
                </c:pt>
                <c:pt idx="6139">
                  <c:v>30.69499999999818</c:v>
                </c:pt>
                <c:pt idx="6140">
                  <c:v>30.69999999999818</c:v>
                </c:pt>
                <c:pt idx="6141">
                  <c:v>30.70499999999818</c:v>
                </c:pt>
                <c:pt idx="6142">
                  <c:v>30.70999999999817</c:v>
                </c:pt>
                <c:pt idx="6143">
                  <c:v>30.71499999999818</c:v>
                </c:pt>
                <c:pt idx="6144">
                  <c:v>30.71999999999818</c:v>
                </c:pt>
                <c:pt idx="6145">
                  <c:v>30.72499999999818</c:v>
                </c:pt>
                <c:pt idx="6146">
                  <c:v>30.72999999999817</c:v>
                </c:pt>
                <c:pt idx="6147">
                  <c:v>30.73499999999817</c:v>
                </c:pt>
                <c:pt idx="6148">
                  <c:v>30.73999999999817</c:v>
                </c:pt>
                <c:pt idx="6149">
                  <c:v>30.74499999999817</c:v>
                </c:pt>
                <c:pt idx="6150">
                  <c:v>30.74999999999817</c:v>
                </c:pt>
                <c:pt idx="6151">
                  <c:v>30.75499999999817</c:v>
                </c:pt>
                <c:pt idx="6152">
                  <c:v>30.75999999999816</c:v>
                </c:pt>
                <c:pt idx="6153">
                  <c:v>30.76499999999816</c:v>
                </c:pt>
                <c:pt idx="6154">
                  <c:v>30.76999999999816</c:v>
                </c:pt>
                <c:pt idx="6155">
                  <c:v>30.77499999999817</c:v>
                </c:pt>
                <c:pt idx="6156">
                  <c:v>30.77999999999816</c:v>
                </c:pt>
                <c:pt idx="6157">
                  <c:v>30.78499999999816</c:v>
                </c:pt>
                <c:pt idx="6158">
                  <c:v>30.78999999999816</c:v>
                </c:pt>
                <c:pt idx="6159">
                  <c:v>30.79499999999816</c:v>
                </c:pt>
                <c:pt idx="6160">
                  <c:v>30.79999999999816</c:v>
                </c:pt>
                <c:pt idx="6161">
                  <c:v>30.80499999999816</c:v>
                </c:pt>
                <c:pt idx="6162">
                  <c:v>30.80999999999815</c:v>
                </c:pt>
                <c:pt idx="6163">
                  <c:v>30.81499999999816</c:v>
                </c:pt>
                <c:pt idx="6164">
                  <c:v>30.81999999999816</c:v>
                </c:pt>
                <c:pt idx="6165">
                  <c:v>30.82499999999816</c:v>
                </c:pt>
                <c:pt idx="6166">
                  <c:v>30.82999999999815</c:v>
                </c:pt>
                <c:pt idx="6167">
                  <c:v>30.83499999999815</c:v>
                </c:pt>
                <c:pt idx="6168">
                  <c:v>30.83999999999815</c:v>
                </c:pt>
                <c:pt idx="6169">
                  <c:v>30.84499999999815</c:v>
                </c:pt>
                <c:pt idx="6170">
                  <c:v>30.84999999999815</c:v>
                </c:pt>
                <c:pt idx="6171">
                  <c:v>30.85499999999815</c:v>
                </c:pt>
                <c:pt idx="6172">
                  <c:v>30.85999999999814</c:v>
                </c:pt>
                <c:pt idx="6173">
                  <c:v>30.86499999999814</c:v>
                </c:pt>
                <c:pt idx="6174">
                  <c:v>30.86999999999814</c:v>
                </c:pt>
                <c:pt idx="6175">
                  <c:v>30.87499999999815</c:v>
                </c:pt>
                <c:pt idx="6176">
                  <c:v>30.87999999999814</c:v>
                </c:pt>
                <c:pt idx="6177">
                  <c:v>30.88499999999814</c:v>
                </c:pt>
                <c:pt idx="6178">
                  <c:v>30.88999999999814</c:v>
                </c:pt>
                <c:pt idx="6179">
                  <c:v>30.89499999999814</c:v>
                </c:pt>
                <c:pt idx="6180">
                  <c:v>30.89999999999814</c:v>
                </c:pt>
                <c:pt idx="6181">
                  <c:v>30.90499999999814</c:v>
                </c:pt>
                <c:pt idx="6182">
                  <c:v>30.90999999999813</c:v>
                </c:pt>
                <c:pt idx="6183">
                  <c:v>30.91499999999813</c:v>
                </c:pt>
                <c:pt idx="6184">
                  <c:v>30.91999999999813</c:v>
                </c:pt>
                <c:pt idx="6185">
                  <c:v>30.92499999999813</c:v>
                </c:pt>
                <c:pt idx="6186">
                  <c:v>30.92999999999813</c:v>
                </c:pt>
                <c:pt idx="6187">
                  <c:v>30.93499999999813</c:v>
                </c:pt>
                <c:pt idx="6188">
                  <c:v>30.93999999999813</c:v>
                </c:pt>
                <c:pt idx="6189">
                  <c:v>30.94499999999813</c:v>
                </c:pt>
                <c:pt idx="6190">
                  <c:v>30.94999999999813</c:v>
                </c:pt>
                <c:pt idx="6191">
                  <c:v>30.95499999999813</c:v>
                </c:pt>
                <c:pt idx="6192">
                  <c:v>30.95999999999812</c:v>
                </c:pt>
                <c:pt idx="6193">
                  <c:v>30.96499999999812</c:v>
                </c:pt>
                <c:pt idx="6194">
                  <c:v>30.96999999999812</c:v>
                </c:pt>
                <c:pt idx="6195">
                  <c:v>30.97499999999813</c:v>
                </c:pt>
                <c:pt idx="6196">
                  <c:v>30.97999999999812</c:v>
                </c:pt>
                <c:pt idx="6197">
                  <c:v>30.98499999999812</c:v>
                </c:pt>
                <c:pt idx="6198">
                  <c:v>30.98999999999812</c:v>
                </c:pt>
                <c:pt idx="6199">
                  <c:v>30.99499999999812</c:v>
                </c:pt>
                <c:pt idx="6200">
                  <c:v>30.99999999999812</c:v>
                </c:pt>
                <c:pt idx="6201">
                  <c:v>31.00499999999812</c:v>
                </c:pt>
                <c:pt idx="6202">
                  <c:v>31.00999999999812</c:v>
                </c:pt>
                <c:pt idx="6203">
                  <c:v>31.01499999999812</c:v>
                </c:pt>
                <c:pt idx="6204">
                  <c:v>31.01999999999812</c:v>
                </c:pt>
                <c:pt idx="6205">
                  <c:v>31.02499999999812</c:v>
                </c:pt>
                <c:pt idx="6206">
                  <c:v>31.02999999999811</c:v>
                </c:pt>
                <c:pt idx="6207">
                  <c:v>31.03499999999811</c:v>
                </c:pt>
                <c:pt idx="6208">
                  <c:v>31.03999999999811</c:v>
                </c:pt>
                <c:pt idx="6209">
                  <c:v>31.04499999999811</c:v>
                </c:pt>
                <c:pt idx="6210">
                  <c:v>31.04999999999811</c:v>
                </c:pt>
                <c:pt idx="6211">
                  <c:v>31.05499999999811</c:v>
                </c:pt>
                <c:pt idx="6212">
                  <c:v>31.05999999999811</c:v>
                </c:pt>
                <c:pt idx="6213">
                  <c:v>31.0649999999981</c:v>
                </c:pt>
                <c:pt idx="6214">
                  <c:v>31.0699999999981</c:v>
                </c:pt>
                <c:pt idx="6215">
                  <c:v>31.07499999999811</c:v>
                </c:pt>
                <c:pt idx="6216">
                  <c:v>31.0799999999981</c:v>
                </c:pt>
                <c:pt idx="6217">
                  <c:v>31.0849999999981</c:v>
                </c:pt>
                <c:pt idx="6218">
                  <c:v>31.0899999999981</c:v>
                </c:pt>
                <c:pt idx="6219">
                  <c:v>31.0949999999981</c:v>
                </c:pt>
                <c:pt idx="6220">
                  <c:v>31.0999999999981</c:v>
                </c:pt>
                <c:pt idx="6221">
                  <c:v>31.1049999999981</c:v>
                </c:pt>
                <c:pt idx="6222">
                  <c:v>31.1099999999981</c:v>
                </c:pt>
                <c:pt idx="6223">
                  <c:v>31.1149999999981</c:v>
                </c:pt>
                <c:pt idx="6224">
                  <c:v>31.1199999999981</c:v>
                </c:pt>
                <c:pt idx="6225">
                  <c:v>31.1249999999981</c:v>
                </c:pt>
                <c:pt idx="6226">
                  <c:v>31.1299999999981</c:v>
                </c:pt>
                <c:pt idx="6227">
                  <c:v>31.1349999999981</c:v>
                </c:pt>
                <c:pt idx="6228">
                  <c:v>31.1399999999981</c:v>
                </c:pt>
                <c:pt idx="6229">
                  <c:v>31.1449999999981</c:v>
                </c:pt>
                <c:pt idx="6230">
                  <c:v>31.1499999999981</c:v>
                </c:pt>
                <c:pt idx="6231">
                  <c:v>31.1549999999981</c:v>
                </c:pt>
                <c:pt idx="6232">
                  <c:v>31.1599999999981</c:v>
                </c:pt>
                <c:pt idx="6233">
                  <c:v>31.1649999999981</c:v>
                </c:pt>
                <c:pt idx="6234">
                  <c:v>31.1699999999981</c:v>
                </c:pt>
                <c:pt idx="6235">
                  <c:v>31.1749999999981</c:v>
                </c:pt>
                <c:pt idx="6236">
                  <c:v>31.17999999999808</c:v>
                </c:pt>
                <c:pt idx="6237">
                  <c:v>31.18499999999808</c:v>
                </c:pt>
                <c:pt idx="6238">
                  <c:v>31.18999999999808</c:v>
                </c:pt>
                <c:pt idx="6239">
                  <c:v>31.19499999999808</c:v>
                </c:pt>
                <c:pt idx="6240">
                  <c:v>31.19999999999808</c:v>
                </c:pt>
                <c:pt idx="6241">
                  <c:v>31.20499999999808</c:v>
                </c:pt>
                <c:pt idx="6242">
                  <c:v>31.20999999999808</c:v>
                </c:pt>
                <c:pt idx="6243">
                  <c:v>31.21499999999808</c:v>
                </c:pt>
                <c:pt idx="6244">
                  <c:v>31.21999999999808</c:v>
                </c:pt>
                <c:pt idx="6245">
                  <c:v>31.22499999999808</c:v>
                </c:pt>
                <c:pt idx="6246">
                  <c:v>31.22999999999807</c:v>
                </c:pt>
                <c:pt idx="6247">
                  <c:v>31.23499999999807</c:v>
                </c:pt>
                <c:pt idx="6248">
                  <c:v>31.23999999999807</c:v>
                </c:pt>
                <c:pt idx="6249">
                  <c:v>31.24499999999807</c:v>
                </c:pt>
                <c:pt idx="6250">
                  <c:v>31.24999999999807</c:v>
                </c:pt>
                <c:pt idx="6251">
                  <c:v>31.25499999999807</c:v>
                </c:pt>
                <c:pt idx="6252">
                  <c:v>31.25999999999807</c:v>
                </c:pt>
                <c:pt idx="6253">
                  <c:v>31.26499999999806</c:v>
                </c:pt>
                <c:pt idx="6254">
                  <c:v>31.26999999999806</c:v>
                </c:pt>
                <c:pt idx="6255">
                  <c:v>31.27499999999807</c:v>
                </c:pt>
                <c:pt idx="6256">
                  <c:v>31.27999999999806</c:v>
                </c:pt>
                <c:pt idx="6257">
                  <c:v>31.28499999999806</c:v>
                </c:pt>
                <c:pt idx="6258">
                  <c:v>31.28999999999806</c:v>
                </c:pt>
                <c:pt idx="6259">
                  <c:v>31.29499999999806</c:v>
                </c:pt>
                <c:pt idx="6260">
                  <c:v>31.29999999999806</c:v>
                </c:pt>
                <c:pt idx="6261">
                  <c:v>31.30499999999806</c:v>
                </c:pt>
                <c:pt idx="6262">
                  <c:v>31.30999999999806</c:v>
                </c:pt>
                <c:pt idx="6263">
                  <c:v>31.31499999999806</c:v>
                </c:pt>
                <c:pt idx="6264">
                  <c:v>31.31999999999806</c:v>
                </c:pt>
                <c:pt idx="6265">
                  <c:v>31.32499999999806</c:v>
                </c:pt>
                <c:pt idx="6266">
                  <c:v>31.32999999999805</c:v>
                </c:pt>
                <c:pt idx="6267">
                  <c:v>31.33499999999805</c:v>
                </c:pt>
                <c:pt idx="6268">
                  <c:v>31.33999999999805</c:v>
                </c:pt>
                <c:pt idx="6269">
                  <c:v>31.34499999999805</c:v>
                </c:pt>
                <c:pt idx="6270">
                  <c:v>31.34999999999805</c:v>
                </c:pt>
                <c:pt idx="6271">
                  <c:v>31.35499999999805</c:v>
                </c:pt>
                <c:pt idx="6272">
                  <c:v>31.35999999999805</c:v>
                </c:pt>
                <c:pt idx="6273">
                  <c:v>31.36499999999804</c:v>
                </c:pt>
                <c:pt idx="6274">
                  <c:v>31.36999999999804</c:v>
                </c:pt>
                <c:pt idx="6275">
                  <c:v>31.37499999999805</c:v>
                </c:pt>
                <c:pt idx="6276">
                  <c:v>31.37999999999804</c:v>
                </c:pt>
                <c:pt idx="6277">
                  <c:v>31.38499999999804</c:v>
                </c:pt>
                <c:pt idx="6278">
                  <c:v>31.38999999999804</c:v>
                </c:pt>
                <c:pt idx="6279">
                  <c:v>31.39499999999804</c:v>
                </c:pt>
                <c:pt idx="6280">
                  <c:v>31.39999999999804</c:v>
                </c:pt>
                <c:pt idx="6281">
                  <c:v>31.40499999999804</c:v>
                </c:pt>
                <c:pt idx="6282">
                  <c:v>31.40999999999803</c:v>
                </c:pt>
                <c:pt idx="6283">
                  <c:v>31.41499999999803</c:v>
                </c:pt>
                <c:pt idx="6284">
                  <c:v>31.41999999999803</c:v>
                </c:pt>
                <c:pt idx="6285">
                  <c:v>31.42499999999803</c:v>
                </c:pt>
                <c:pt idx="6286">
                  <c:v>31.42999999999803</c:v>
                </c:pt>
                <c:pt idx="6287">
                  <c:v>31.43499999999803</c:v>
                </c:pt>
                <c:pt idx="6288">
                  <c:v>31.43999999999803</c:v>
                </c:pt>
                <c:pt idx="6289">
                  <c:v>31.44499999999803</c:v>
                </c:pt>
                <c:pt idx="6290">
                  <c:v>31.44999999999803</c:v>
                </c:pt>
                <c:pt idx="6291">
                  <c:v>31.45499999999803</c:v>
                </c:pt>
                <c:pt idx="6292">
                  <c:v>31.45999999999803</c:v>
                </c:pt>
                <c:pt idx="6293">
                  <c:v>31.46499999999802</c:v>
                </c:pt>
                <c:pt idx="6294">
                  <c:v>31.46999999999802</c:v>
                </c:pt>
                <c:pt idx="6295">
                  <c:v>31.47499999999803</c:v>
                </c:pt>
                <c:pt idx="6296">
                  <c:v>31.47999999999803</c:v>
                </c:pt>
                <c:pt idx="6297">
                  <c:v>31.48499999999802</c:v>
                </c:pt>
                <c:pt idx="6298">
                  <c:v>31.48999999999802</c:v>
                </c:pt>
                <c:pt idx="6299">
                  <c:v>31.49499999999802</c:v>
                </c:pt>
                <c:pt idx="6300">
                  <c:v>31.49999999999802</c:v>
                </c:pt>
                <c:pt idx="6301">
                  <c:v>31.50499999999802</c:v>
                </c:pt>
                <c:pt idx="6302">
                  <c:v>31.50999999999802</c:v>
                </c:pt>
                <c:pt idx="6303">
                  <c:v>31.51499999999802</c:v>
                </c:pt>
                <c:pt idx="6304">
                  <c:v>31.51999999999802</c:v>
                </c:pt>
                <c:pt idx="6305">
                  <c:v>31.52499999999802</c:v>
                </c:pt>
                <c:pt idx="6306">
                  <c:v>31.52999999999802</c:v>
                </c:pt>
                <c:pt idx="6307">
                  <c:v>31.53499999999801</c:v>
                </c:pt>
                <c:pt idx="6308">
                  <c:v>31.53999999999801</c:v>
                </c:pt>
                <c:pt idx="6309">
                  <c:v>31.54499999999801</c:v>
                </c:pt>
                <c:pt idx="6310">
                  <c:v>31.54999999999801</c:v>
                </c:pt>
                <c:pt idx="6311">
                  <c:v>31.55499999999801</c:v>
                </c:pt>
                <c:pt idx="6312">
                  <c:v>31.55999999999801</c:v>
                </c:pt>
                <c:pt idx="6313">
                  <c:v>31.564999999998</c:v>
                </c:pt>
                <c:pt idx="6314">
                  <c:v>31.569999999998</c:v>
                </c:pt>
                <c:pt idx="6315">
                  <c:v>31.57499999999801</c:v>
                </c:pt>
                <c:pt idx="6316">
                  <c:v>31.57999999999801</c:v>
                </c:pt>
                <c:pt idx="6317">
                  <c:v>31.584999999998</c:v>
                </c:pt>
                <c:pt idx="6318">
                  <c:v>31.589999999998</c:v>
                </c:pt>
                <c:pt idx="6319">
                  <c:v>31.594999999998</c:v>
                </c:pt>
                <c:pt idx="6320">
                  <c:v>31.59999999999799</c:v>
                </c:pt>
                <c:pt idx="6321">
                  <c:v>31.604999999998</c:v>
                </c:pt>
                <c:pt idx="6322">
                  <c:v>31.609999999998</c:v>
                </c:pt>
                <c:pt idx="6323">
                  <c:v>31.614999999998</c:v>
                </c:pt>
                <c:pt idx="6324">
                  <c:v>31.619999999998</c:v>
                </c:pt>
                <c:pt idx="6325">
                  <c:v>31.62499999999799</c:v>
                </c:pt>
                <c:pt idx="6326">
                  <c:v>31.62999999999799</c:v>
                </c:pt>
                <c:pt idx="6327">
                  <c:v>31.634999999998</c:v>
                </c:pt>
                <c:pt idx="6328">
                  <c:v>31.63999999999799</c:v>
                </c:pt>
                <c:pt idx="6329">
                  <c:v>31.64499999999799</c:v>
                </c:pt>
                <c:pt idx="6330">
                  <c:v>31.64999999999799</c:v>
                </c:pt>
                <c:pt idx="6331">
                  <c:v>31.654999999998</c:v>
                </c:pt>
                <c:pt idx="6332">
                  <c:v>31.65999999999799</c:v>
                </c:pt>
                <c:pt idx="6333">
                  <c:v>31.66499999999798</c:v>
                </c:pt>
                <c:pt idx="6334">
                  <c:v>31.66999999999798</c:v>
                </c:pt>
                <c:pt idx="6335">
                  <c:v>31.67499999999799</c:v>
                </c:pt>
                <c:pt idx="6336">
                  <c:v>31.67999999999799</c:v>
                </c:pt>
                <c:pt idx="6337">
                  <c:v>31.68499999999798</c:v>
                </c:pt>
                <c:pt idx="6338">
                  <c:v>31.68999999999798</c:v>
                </c:pt>
                <c:pt idx="6339">
                  <c:v>31.69499999999798</c:v>
                </c:pt>
                <c:pt idx="6340">
                  <c:v>31.69999999999798</c:v>
                </c:pt>
                <c:pt idx="6341">
                  <c:v>31.70499999999798</c:v>
                </c:pt>
                <c:pt idx="6342">
                  <c:v>31.70999999999798</c:v>
                </c:pt>
                <c:pt idx="6343">
                  <c:v>31.71499999999797</c:v>
                </c:pt>
                <c:pt idx="6344">
                  <c:v>31.71999999999797</c:v>
                </c:pt>
                <c:pt idx="6345">
                  <c:v>31.72499999999797</c:v>
                </c:pt>
                <c:pt idx="6346">
                  <c:v>31.72999999999797</c:v>
                </c:pt>
                <c:pt idx="6347">
                  <c:v>31.73499999999797</c:v>
                </c:pt>
                <c:pt idx="6348">
                  <c:v>31.73999999999797</c:v>
                </c:pt>
                <c:pt idx="6349">
                  <c:v>31.74499999999797</c:v>
                </c:pt>
                <c:pt idx="6350">
                  <c:v>31.74999999999796</c:v>
                </c:pt>
                <c:pt idx="6351">
                  <c:v>31.75499999999797</c:v>
                </c:pt>
                <c:pt idx="6352">
                  <c:v>31.75999999999797</c:v>
                </c:pt>
                <c:pt idx="6353">
                  <c:v>31.76499999999796</c:v>
                </c:pt>
                <c:pt idx="6354">
                  <c:v>31.76999999999796</c:v>
                </c:pt>
                <c:pt idx="6355">
                  <c:v>31.77499999999796</c:v>
                </c:pt>
                <c:pt idx="6356">
                  <c:v>31.77999999999796</c:v>
                </c:pt>
                <c:pt idx="6357">
                  <c:v>31.78499999999796</c:v>
                </c:pt>
                <c:pt idx="6358">
                  <c:v>31.78999999999796</c:v>
                </c:pt>
                <c:pt idx="6359">
                  <c:v>31.79499999999796</c:v>
                </c:pt>
                <c:pt idx="6360">
                  <c:v>31.79999999999795</c:v>
                </c:pt>
                <c:pt idx="6361">
                  <c:v>31.80499999999796</c:v>
                </c:pt>
                <c:pt idx="6362">
                  <c:v>31.80999999999796</c:v>
                </c:pt>
                <c:pt idx="6363">
                  <c:v>31.81499999999795</c:v>
                </c:pt>
                <c:pt idx="6364">
                  <c:v>31.81999999999795</c:v>
                </c:pt>
                <c:pt idx="6365">
                  <c:v>31.82499999999795</c:v>
                </c:pt>
                <c:pt idx="6366">
                  <c:v>31.82999999999795</c:v>
                </c:pt>
                <c:pt idx="6367">
                  <c:v>31.83499999999795</c:v>
                </c:pt>
                <c:pt idx="6368">
                  <c:v>31.83999999999795</c:v>
                </c:pt>
                <c:pt idx="6369">
                  <c:v>31.84499999999795</c:v>
                </c:pt>
                <c:pt idx="6370">
                  <c:v>31.84999999999794</c:v>
                </c:pt>
                <c:pt idx="6371">
                  <c:v>31.85499999999795</c:v>
                </c:pt>
                <c:pt idx="6372">
                  <c:v>31.85999999999795</c:v>
                </c:pt>
                <c:pt idx="6373">
                  <c:v>31.86499999999794</c:v>
                </c:pt>
                <c:pt idx="6374">
                  <c:v>31.86999999999794</c:v>
                </c:pt>
                <c:pt idx="6375">
                  <c:v>31.87499999999794</c:v>
                </c:pt>
                <c:pt idx="6376">
                  <c:v>31.87999999999794</c:v>
                </c:pt>
                <c:pt idx="6377">
                  <c:v>31.88499999999794</c:v>
                </c:pt>
                <c:pt idx="6378">
                  <c:v>31.88999999999794</c:v>
                </c:pt>
                <c:pt idx="6379">
                  <c:v>31.89499999999794</c:v>
                </c:pt>
                <c:pt idx="6380">
                  <c:v>31.89999999999793</c:v>
                </c:pt>
                <c:pt idx="6381">
                  <c:v>31.90499999999793</c:v>
                </c:pt>
                <c:pt idx="6382">
                  <c:v>31.90999999999793</c:v>
                </c:pt>
                <c:pt idx="6383">
                  <c:v>31.91499999999793</c:v>
                </c:pt>
                <c:pt idx="6384">
                  <c:v>31.91999999999793</c:v>
                </c:pt>
                <c:pt idx="6385">
                  <c:v>31.92499999999793</c:v>
                </c:pt>
                <c:pt idx="6386">
                  <c:v>31.92999999999792</c:v>
                </c:pt>
                <c:pt idx="6387">
                  <c:v>31.93499999999793</c:v>
                </c:pt>
                <c:pt idx="6388">
                  <c:v>31.93999999999793</c:v>
                </c:pt>
                <c:pt idx="6389">
                  <c:v>31.94499999999793</c:v>
                </c:pt>
                <c:pt idx="6390">
                  <c:v>31.94999999999792</c:v>
                </c:pt>
                <c:pt idx="6391">
                  <c:v>31.95499999999793</c:v>
                </c:pt>
                <c:pt idx="6392">
                  <c:v>31.95999999999793</c:v>
                </c:pt>
                <c:pt idx="6393">
                  <c:v>31.96499999999792</c:v>
                </c:pt>
                <c:pt idx="6394">
                  <c:v>31.96999999999792</c:v>
                </c:pt>
                <c:pt idx="6395">
                  <c:v>31.97499999999792</c:v>
                </c:pt>
                <c:pt idx="6396">
                  <c:v>31.97999999999792</c:v>
                </c:pt>
                <c:pt idx="6397">
                  <c:v>31.98499999999792</c:v>
                </c:pt>
                <c:pt idx="6398">
                  <c:v>31.98999999999792</c:v>
                </c:pt>
                <c:pt idx="6399">
                  <c:v>31.99499999999792</c:v>
                </c:pt>
                <c:pt idx="6400">
                  <c:v>31.99999999999791</c:v>
                </c:pt>
                <c:pt idx="6401">
                  <c:v>32.00499999999792</c:v>
                </c:pt>
                <c:pt idx="6402">
                  <c:v>32.00999999999792</c:v>
                </c:pt>
                <c:pt idx="6403">
                  <c:v>32.01499999999793</c:v>
                </c:pt>
                <c:pt idx="6404">
                  <c:v>32.01999999999793</c:v>
                </c:pt>
                <c:pt idx="6405">
                  <c:v>32.02499999999793</c:v>
                </c:pt>
                <c:pt idx="6406">
                  <c:v>32.02999999999793</c:v>
                </c:pt>
                <c:pt idx="6407">
                  <c:v>32.03499999999794</c:v>
                </c:pt>
                <c:pt idx="6408">
                  <c:v>32.03999999999794</c:v>
                </c:pt>
                <c:pt idx="6409">
                  <c:v>32.04499999999794</c:v>
                </c:pt>
                <c:pt idx="6410">
                  <c:v>32.04999999999795</c:v>
                </c:pt>
                <c:pt idx="6411">
                  <c:v>32.05499999999795</c:v>
                </c:pt>
                <c:pt idx="6412">
                  <c:v>32.05999999999795</c:v>
                </c:pt>
                <c:pt idx="6413">
                  <c:v>32.06499999999795</c:v>
                </c:pt>
                <c:pt idx="6414">
                  <c:v>32.06999999999796</c:v>
                </c:pt>
                <c:pt idx="6415">
                  <c:v>32.07499999999796</c:v>
                </c:pt>
                <c:pt idx="6416">
                  <c:v>32.07999999999796</c:v>
                </c:pt>
                <c:pt idx="6417">
                  <c:v>32.08499999999795</c:v>
                </c:pt>
                <c:pt idx="6418">
                  <c:v>32.08999999999796</c:v>
                </c:pt>
                <c:pt idx="6419">
                  <c:v>32.09499999999797</c:v>
                </c:pt>
                <c:pt idx="6420">
                  <c:v>32.09999999999797</c:v>
                </c:pt>
                <c:pt idx="6421">
                  <c:v>32.10499999999797</c:v>
                </c:pt>
                <c:pt idx="6422">
                  <c:v>32.10999999999798</c:v>
                </c:pt>
                <c:pt idx="6423">
                  <c:v>32.11499999999798</c:v>
                </c:pt>
                <c:pt idx="6424">
                  <c:v>32.11999999999798</c:v>
                </c:pt>
                <c:pt idx="6425">
                  <c:v>32.12499999999798</c:v>
                </c:pt>
                <c:pt idx="6426">
                  <c:v>32.129999999998</c:v>
                </c:pt>
                <c:pt idx="6427">
                  <c:v>32.134999999998</c:v>
                </c:pt>
                <c:pt idx="6428">
                  <c:v>32.139999999998</c:v>
                </c:pt>
                <c:pt idx="6429">
                  <c:v>32.144999999998</c:v>
                </c:pt>
                <c:pt idx="6430">
                  <c:v>32.149999999998</c:v>
                </c:pt>
                <c:pt idx="6431">
                  <c:v>32.154999999998</c:v>
                </c:pt>
                <c:pt idx="6432">
                  <c:v>32.159999999998</c:v>
                </c:pt>
                <c:pt idx="6433">
                  <c:v>32.164999999998</c:v>
                </c:pt>
                <c:pt idx="6434">
                  <c:v>32.16999999999801</c:v>
                </c:pt>
                <c:pt idx="6435">
                  <c:v>32.17499999999801</c:v>
                </c:pt>
                <c:pt idx="6436">
                  <c:v>32.17999999999801</c:v>
                </c:pt>
                <c:pt idx="6437">
                  <c:v>32.18499999999801</c:v>
                </c:pt>
                <c:pt idx="6438">
                  <c:v>32.18999999999802</c:v>
                </c:pt>
                <c:pt idx="6439">
                  <c:v>32.19499999999802</c:v>
                </c:pt>
                <c:pt idx="6440">
                  <c:v>32.19999999999802</c:v>
                </c:pt>
                <c:pt idx="6441">
                  <c:v>32.20499999999802</c:v>
                </c:pt>
                <c:pt idx="6442">
                  <c:v>32.20999999999803</c:v>
                </c:pt>
                <c:pt idx="6443">
                  <c:v>32.21499999999803</c:v>
                </c:pt>
                <c:pt idx="6444">
                  <c:v>32.21999999999803</c:v>
                </c:pt>
                <c:pt idx="6445">
                  <c:v>32.22499999999803</c:v>
                </c:pt>
                <c:pt idx="6446">
                  <c:v>32.22999999999804</c:v>
                </c:pt>
                <c:pt idx="6447">
                  <c:v>32.23499999999804</c:v>
                </c:pt>
                <c:pt idx="6448">
                  <c:v>32.23999999999804</c:v>
                </c:pt>
                <c:pt idx="6449">
                  <c:v>32.24499999999804</c:v>
                </c:pt>
                <c:pt idx="6450">
                  <c:v>32.24999999999805</c:v>
                </c:pt>
                <c:pt idx="6451">
                  <c:v>32.25499999999805</c:v>
                </c:pt>
                <c:pt idx="6452">
                  <c:v>32.25999999999805</c:v>
                </c:pt>
                <c:pt idx="6453">
                  <c:v>32.26499999999806</c:v>
                </c:pt>
                <c:pt idx="6454">
                  <c:v>32.26999999999806</c:v>
                </c:pt>
                <c:pt idx="6455">
                  <c:v>32.27499999999806</c:v>
                </c:pt>
                <c:pt idx="6456">
                  <c:v>32.27999999999806</c:v>
                </c:pt>
                <c:pt idx="6457">
                  <c:v>32.28499999999806</c:v>
                </c:pt>
                <c:pt idx="6458">
                  <c:v>32.28999999999807</c:v>
                </c:pt>
                <c:pt idx="6459">
                  <c:v>32.29499999999807</c:v>
                </c:pt>
                <c:pt idx="6460">
                  <c:v>32.29999999999807</c:v>
                </c:pt>
                <c:pt idx="6461">
                  <c:v>32.30499999999807</c:v>
                </c:pt>
                <c:pt idx="6462">
                  <c:v>32.30999999999808</c:v>
                </c:pt>
                <c:pt idx="6463">
                  <c:v>32.31499999999807</c:v>
                </c:pt>
                <c:pt idx="6464">
                  <c:v>32.31999999999807</c:v>
                </c:pt>
                <c:pt idx="6465">
                  <c:v>32.32499999999808</c:v>
                </c:pt>
                <c:pt idx="6466">
                  <c:v>32.3299999999981</c:v>
                </c:pt>
                <c:pt idx="6467">
                  <c:v>32.33499999999808</c:v>
                </c:pt>
                <c:pt idx="6468">
                  <c:v>32.3399999999981</c:v>
                </c:pt>
                <c:pt idx="6469">
                  <c:v>32.34499999999809</c:v>
                </c:pt>
                <c:pt idx="6470">
                  <c:v>32.3499999999981</c:v>
                </c:pt>
                <c:pt idx="6471">
                  <c:v>32.35499999999809</c:v>
                </c:pt>
                <c:pt idx="6472">
                  <c:v>32.3599999999981</c:v>
                </c:pt>
                <c:pt idx="6473">
                  <c:v>32.3649999999981</c:v>
                </c:pt>
                <c:pt idx="6474">
                  <c:v>32.36999999999811</c:v>
                </c:pt>
                <c:pt idx="6475">
                  <c:v>32.3749999999981</c:v>
                </c:pt>
                <c:pt idx="6476">
                  <c:v>32.37999999999811</c:v>
                </c:pt>
                <c:pt idx="6477">
                  <c:v>32.38499999999809</c:v>
                </c:pt>
                <c:pt idx="6478">
                  <c:v>32.3899999999981</c:v>
                </c:pt>
                <c:pt idx="6479">
                  <c:v>32.39499999999812</c:v>
                </c:pt>
                <c:pt idx="6480">
                  <c:v>32.39999999999812</c:v>
                </c:pt>
                <c:pt idx="6481">
                  <c:v>32.40499999999813</c:v>
                </c:pt>
                <c:pt idx="6482">
                  <c:v>32.40999999999813</c:v>
                </c:pt>
                <c:pt idx="6483">
                  <c:v>32.41499999999812</c:v>
                </c:pt>
                <c:pt idx="6484">
                  <c:v>32.41999999999813</c:v>
                </c:pt>
                <c:pt idx="6485">
                  <c:v>32.42499999999814</c:v>
                </c:pt>
                <c:pt idx="6486">
                  <c:v>32.42999999999814</c:v>
                </c:pt>
                <c:pt idx="6487">
                  <c:v>32.43499999999814</c:v>
                </c:pt>
                <c:pt idx="6488">
                  <c:v>32.43999999999814</c:v>
                </c:pt>
                <c:pt idx="6489">
                  <c:v>32.44499999999815</c:v>
                </c:pt>
                <c:pt idx="6490">
                  <c:v>32.44999999999815</c:v>
                </c:pt>
                <c:pt idx="6491">
                  <c:v>32.45499999999814</c:v>
                </c:pt>
                <c:pt idx="6492">
                  <c:v>32.45999999999815</c:v>
                </c:pt>
                <c:pt idx="6493">
                  <c:v>32.46499999999816</c:v>
                </c:pt>
                <c:pt idx="6494">
                  <c:v>32.46999999999816</c:v>
                </c:pt>
                <c:pt idx="6495">
                  <c:v>32.47499999999815</c:v>
                </c:pt>
                <c:pt idx="6496">
                  <c:v>32.47999999999816</c:v>
                </c:pt>
                <c:pt idx="6497">
                  <c:v>32.48499999999814</c:v>
                </c:pt>
                <c:pt idx="6498">
                  <c:v>32.48999999999815</c:v>
                </c:pt>
                <c:pt idx="6499">
                  <c:v>32.49499999999817</c:v>
                </c:pt>
                <c:pt idx="6500">
                  <c:v>32.49999999999818</c:v>
                </c:pt>
                <c:pt idx="6501">
                  <c:v>32.50499999999818</c:v>
                </c:pt>
                <c:pt idx="6502">
                  <c:v>32.50999999999818</c:v>
                </c:pt>
                <c:pt idx="6503">
                  <c:v>32.51499999999817</c:v>
                </c:pt>
                <c:pt idx="6504">
                  <c:v>32.51999999999818</c:v>
                </c:pt>
                <c:pt idx="6505">
                  <c:v>32.5249999999982</c:v>
                </c:pt>
                <c:pt idx="6506">
                  <c:v>32.5299999999982</c:v>
                </c:pt>
                <c:pt idx="6507">
                  <c:v>32.5349999999982</c:v>
                </c:pt>
                <c:pt idx="6508">
                  <c:v>32.5399999999982</c:v>
                </c:pt>
                <c:pt idx="6509">
                  <c:v>32.5449999999982</c:v>
                </c:pt>
                <c:pt idx="6510">
                  <c:v>32.5499999999982</c:v>
                </c:pt>
                <c:pt idx="6511">
                  <c:v>32.55499999999819</c:v>
                </c:pt>
                <c:pt idx="6512">
                  <c:v>32.5599999999982</c:v>
                </c:pt>
                <c:pt idx="6513">
                  <c:v>32.56499999999821</c:v>
                </c:pt>
                <c:pt idx="6514">
                  <c:v>32.56999999999821</c:v>
                </c:pt>
                <c:pt idx="6515">
                  <c:v>32.57499999999821</c:v>
                </c:pt>
                <c:pt idx="6516">
                  <c:v>32.57999999999821</c:v>
                </c:pt>
                <c:pt idx="6517">
                  <c:v>32.5849999999982</c:v>
                </c:pt>
                <c:pt idx="6518">
                  <c:v>32.58999999999822</c:v>
                </c:pt>
                <c:pt idx="6519">
                  <c:v>32.59499999999822</c:v>
                </c:pt>
                <c:pt idx="6520">
                  <c:v>32.59999999999823</c:v>
                </c:pt>
                <c:pt idx="6521">
                  <c:v>32.60499999999823</c:v>
                </c:pt>
                <c:pt idx="6522">
                  <c:v>32.60999999999823</c:v>
                </c:pt>
                <c:pt idx="6523">
                  <c:v>32.61499999999823</c:v>
                </c:pt>
                <c:pt idx="6524">
                  <c:v>32.61999999999824</c:v>
                </c:pt>
                <c:pt idx="6525">
                  <c:v>32.62499999999824</c:v>
                </c:pt>
                <c:pt idx="6526">
                  <c:v>32.62999999999824</c:v>
                </c:pt>
                <c:pt idx="6527">
                  <c:v>32.63499999999824</c:v>
                </c:pt>
                <c:pt idx="6528">
                  <c:v>32.63999999999825</c:v>
                </c:pt>
                <c:pt idx="6529">
                  <c:v>32.64499999999825</c:v>
                </c:pt>
                <c:pt idx="6530">
                  <c:v>32.64999999999825</c:v>
                </c:pt>
                <c:pt idx="6531">
                  <c:v>32.65499999999825</c:v>
                </c:pt>
                <c:pt idx="6532">
                  <c:v>32.65999999999826</c:v>
                </c:pt>
                <c:pt idx="6533">
                  <c:v>32.66499999999826</c:v>
                </c:pt>
                <c:pt idx="6534">
                  <c:v>32.66999999999826</c:v>
                </c:pt>
                <c:pt idx="6535">
                  <c:v>32.67499999999826</c:v>
                </c:pt>
                <c:pt idx="6536">
                  <c:v>32.67999999999827</c:v>
                </c:pt>
                <c:pt idx="6537">
                  <c:v>32.68499999999825</c:v>
                </c:pt>
                <c:pt idx="6538">
                  <c:v>32.68999999999827</c:v>
                </c:pt>
                <c:pt idx="6539">
                  <c:v>32.69499999999828</c:v>
                </c:pt>
                <c:pt idx="6540">
                  <c:v>32.69999999999828</c:v>
                </c:pt>
                <c:pt idx="6541">
                  <c:v>32.70499999999828</c:v>
                </c:pt>
                <c:pt idx="6542">
                  <c:v>32.70999999999828</c:v>
                </c:pt>
                <c:pt idx="6543">
                  <c:v>32.71499999999828</c:v>
                </c:pt>
                <c:pt idx="6544">
                  <c:v>32.7199999999983</c:v>
                </c:pt>
                <c:pt idx="6545">
                  <c:v>32.7249999999983</c:v>
                </c:pt>
                <c:pt idx="6546">
                  <c:v>32.7299999999983</c:v>
                </c:pt>
                <c:pt idx="6547">
                  <c:v>32.7349999999983</c:v>
                </c:pt>
                <c:pt idx="6548">
                  <c:v>32.7399999999983</c:v>
                </c:pt>
                <c:pt idx="6549">
                  <c:v>32.7449999999983</c:v>
                </c:pt>
                <c:pt idx="6550">
                  <c:v>32.7499999999983</c:v>
                </c:pt>
                <c:pt idx="6551">
                  <c:v>32.7549999999983</c:v>
                </c:pt>
                <c:pt idx="6552">
                  <c:v>32.75999999999831</c:v>
                </c:pt>
                <c:pt idx="6553">
                  <c:v>32.76499999999831</c:v>
                </c:pt>
                <c:pt idx="6554">
                  <c:v>32.76999999999831</c:v>
                </c:pt>
                <c:pt idx="6555">
                  <c:v>32.77499999999831</c:v>
                </c:pt>
                <c:pt idx="6556">
                  <c:v>32.77999999999832</c:v>
                </c:pt>
                <c:pt idx="6557">
                  <c:v>32.78499999999832</c:v>
                </c:pt>
                <c:pt idx="6558">
                  <c:v>32.78999999999832</c:v>
                </c:pt>
                <c:pt idx="6559">
                  <c:v>32.79499999999833</c:v>
                </c:pt>
                <c:pt idx="6560">
                  <c:v>32.79999999999833</c:v>
                </c:pt>
                <c:pt idx="6561">
                  <c:v>32.80499999999832</c:v>
                </c:pt>
                <c:pt idx="6562">
                  <c:v>32.80999999999833</c:v>
                </c:pt>
                <c:pt idx="6563">
                  <c:v>32.81499999999829</c:v>
                </c:pt>
                <c:pt idx="6564">
                  <c:v>32.81999999999832</c:v>
                </c:pt>
                <c:pt idx="6565">
                  <c:v>32.82499999999834</c:v>
                </c:pt>
                <c:pt idx="6566">
                  <c:v>32.82999999999834</c:v>
                </c:pt>
                <c:pt idx="6567">
                  <c:v>32.83499999999835</c:v>
                </c:pt>
                <c:pt idx="6568">
                  <c:v>32.83999999999835</c:v>
                </c:pt>
                <c:pt idx="6569">
                  <c:v>32.84499999999834</c:v>
                </c:pt>
                <c:pt idx="6570">
                  <c:v>32.84999999999835</c:v>
                </c:pt>
                <c:pt idx="6571">
                  <c:v>32.85499999999827</c:v>
                </c:pt>
                <c:pt idx="6572">
                  <c:v>32.85999999999834</c:v>
                </c:pt>
                <c:pt idx="6573">
                  <c:v>32.86499999999835</c:v>
                </c:pt>
                <c:pt idx="6574">
                  <c:v>32.86999999999836</c:v>
                </c:pt>
                <c:pt idx="6575">
                  <c:v>32.87499999999834</c:v>
                </c:pt>
                <c:pt idx="6576">
                  <c:v>32.87999999999835</c:v>
                </c:pt>
                <c:pt idx="6577">
                  <c:v>32.88499999999834</c:v>
                </c:pt>
                <c:pt idx="6578">
                  <c:v>32.88999999999837</c:v>
                </c:pt>
                <c:pt idx="6579">
                  <c:v>32.89499999999838</c:v>
                </c:pt>
                <c:pt idx="6580">
                  <c:v>32.89999999999838</c:v>
                </c:pt>
                <c:pt idx="6581">
                  <c:v>32.90499999999837</c:v>
                </c:pt>
                <c:pt idx="6582">
                  <c:v>32.90999999999838</c:v>
                </c:pt>
                <c:pt idx="6583">
                  <c:v>32.91499999999834</c:v>
                </c:pt>
                <c:pt idx="6584">
                  <c:v>32.91999999999837</c:v>
                </c:pt>
                <c:pt idx="6585">
                  <c:v>32.9249999999984</c:v>
                </c:pt>
                <c:pt idx="6586">
                  <c:v>32.9299999999984</c:v>
                </c:pt>
                <c:pt idx="6587">
                  <c:v>32.9349999999984</c:v>
                </c:pt>
                <c:pt idx="6588">
                  <c:v>32.9399999999984</c:v>
                </c:pt>
                <c:pt idx="6589">
                  <c:v>32.94499999999839</c:v>
                </c:pt>
                <c:pt idx="6590">
                  <c:v>32.9499999999984</c:v>
                </c:pt>
                <c:pt idx="6591">
                  <c:v>32.95499999999839</c:v>
                </c:pt>
                <c:pt idx="6592">
                  <c:v>32.95999999999839</c:v>
                </c:pt>
                <c:pt idx="6593">
                  <c:v>32.9649999999984</c:v>
                </c:pt>
                <c:pt idx="6594">
                  <c:v>32.96999999999841</c:v>
                </c:pt>
                <c:pt idx="6595">
                  <c:v>32.9749999999984</c:v>
                </c:pt>
                <c:pt idx="6596">
                  <c:v>32.97999999999841</c:v>
                </c:pt>
                <c:pt idx="6597">
                  <c:v>32.98499999999839</c:v>
                </c:pt>
                <c:pt idx="6598">
                  <c:v>32.98999999999842</c:v>
                </c:pt>
                <c:pt idx="6599">
                  <c:v>32.99499999999843</c:v>
                </c:pt>
                <c:pt idx="6600">
                  <c:v>32.99999999999843</c:v>
                </c:pt>
                <c:pt idx="6601">
                  <c:v>33.00499999999843</c:v>
                </c:pt>
                <c:pt idx="6602">
                  <c:v>33.00999999999843</c:v>
                </c:pt>
                <c:pt idx="6603">
                  <c:v>33.01499999999842</c:v>
                </c:pt>
                <c:pt idx="6604">
                  <c:v>33.01999999999844</c:v>
                </c:pt>
                <c:pt idx="6605">
                  <c:v>33.02499999999844</c:v>
                </c:pt>
                <c:pt idx="6606">
                  <c:v>33.02999999999845</c:v>
                </c:pt>
                <c:pt idx="6607">
                  <c:v>33.03499999999845</c:v>
                </c:pt>
                <c:pt idx="6608">
                  <c:v>33.03999999999845</c:v>
                </c:pt>
                <c:pt idx="6609">
                  <c:v>33.04499999999845</c:v>
                </c:pt>
                <c:pt idx="6610">
                  <c:v>33.04999999999846</c:v>
                </c:pt>
                <c:pt idx="6611">
                  <c:v>33.05499999999844</c:v>
                </c:pt>
                <c:pt idx="6612">
                  <c:v>33.05999999999845</c:v>
                </c:pt>
                <c:pt idx="6613">
                  <c:v>33.06499999999846</c:v>
                </c:pt>
                <c:pt idx="6614">
                  <c:v>33.06999999999847</c:v>
                </c:pt>
                <c:pt idx="6615">
                  <c:v>33.07499999999845</c:v>
                </c:pt>
                <c:pt idx="6616">
                  <c:v>33.07999999999847</c:v>
                </c:pt>
                <c:pt idx="6617">
                  <c:v>33.08499999999847</c:v>
                </c:pt>
                <c:pt idx="6618">
                  <c:v>33.08999999999848</c:v>
                </c:pt>
                <c:pt idx="6619">
                  <c:v>33.09499999999848</c:v>
                </c:pt>
                <c:pt idx="6620">
                  <c:v>33.09999999999848</c:v>
                </c:pt>
                <c:pt idx="6621">
                  <c:v>33.10499999999848</c:v>
                </c:pt>
                <c:pt idx="6622">
                  <c:v>33.1099999999985</c:v>
                </c:pt>
                <c:pt idx="6623">
                  <c:v>33.11499999999847</c:v>
                </c:pt>
                <c:pt idx="6624">
                  <c:v>33.1199999999985</c:v>
                </c:pt>
                <c:pt idx="6625">
                  <c:v>33.1249999999985</c:v>
                </c:pt>
                <c:pt idx="6626">
                  <c:v>33.1299999999985</c:v>
                </c:pt>
                <c:pt idx="6627">
                  <c:v>33.1349999999985</c:v>
                </c:pt>
                <c:pt idx="6628">
                  <c:v>33.1399999999985</c:v>
                </c:pt>
                <c:pt idx="6629">
                  <c:v>33.1449999999985</c:v>
                </c:pt>
                <c:pt idx="6630">
                  <c:v>33.14999999999851</c:v>
                </c:pt>
                <c:pt idx="6631">
                  <c:v>33.15499999999849</c:v>
                </c:pt>
                <c:pt idx="6632">
                  <c:v>33.1599999999985</c:v>
                </c:pt>
                <c:pt idx="6633">
                  <c:v>33.16499999999851</c:v>
                </c:pt>
                <c:pt idx="6634">
                  <c:v>33.16999999999852</c:v>
                </c:pt>
                <c:pt idx="6635">
                  <c:v>33.17499999999851</c:v>
                </c:pt>
                <c:pt idx="6636">
                  <c:v>33.17999999999852</c:v>
                </c:pt>
                <c:pt idx="6637">
                  <c:v>33.18499999999852</c:v>
                </c:pt>
                <c:pt idx="6638">
                  <c:v>33.18999999999853</c:v>
                </c:pt>
                <c:pt idx="6639">
                  <c:v>33.19499999999853</c:v>
                </c:pt>
                <c:pt idx="6640">
                  <c:v>33.19999999999853</c:v>
                </c:pt>
                <c:pt idx="6641">
                  <c:v>33.20499999999853</c:v>
                </c:pt>
                <c:pt idx="6642">
                  <c:v>33.20999999999854</c:v>
                </c:pt>
                <c:pt idx="6643">
                  <c:v>33.21499999999854</c:v>
                </c:pt>
                <c:pt idx="6644">
                  <c:v>33.21999999999854</c:v>
                </c:pt>
                <c:pt idx="6645">
                  <c:v>33.22499999999855</c:v>
                </c:pt>
                <c:pt idx="6646">
                  <c:v>33.22999999999855</c:v>
                </c:pt>
                <c:pt idx="6647">
                  <c:v>33.23499999999855</c:v>
                </c:pt>
                <c:pt idx="6648">
                  <c:v>33.23999999999855</c:v>
                </c:pt>
                <c:pt idx="6649">
                  <c:v>33.24499999999856</c:v>
                </c:pt>
                <c:pt idx="6650">
                  <c:v>33.24999999999856</c:v>
                </c:pt>
                <c:pt idx="6651">
                  <c:v>33.25499999999855</c:v>
                </c:pt>
                <c:pt idx="6652">
                  <c:v>33.25999999999856</c:v>
                </c:pt>
                <c:pt idx="6653">
                  <c:v>33.26499999999857</c:v>
                </c:pt>
                <c:pt idx="6654">
                  <c:v>33.26999999999857</c:v>
                </c:pt>
                <c:pt idx="6655">
                  <c:v>33.27499999999857</c:v>
                </c:pt>
                <c:pt idx="6656">
                  <c:v>33.27999999999857</c:v>
                </c:pt>
                <c:pt idx="6657">
                  <c:v>33.28499999999858</c:v>
                </c:pt>
                <c:pt idx="6658">
                  <c:v>33.28999999999858</c:v>
                </c:pt>
                <c:pt idx="6659">
                  <c:v>33.29499999999858</c:v>
                </c:pt>
                <c:pt idx="6660">
                  <c:v>33.29999999999858</c:v>
                </c:pt>
                <c:pt idx="6661">
                  <c:v>33.30499999999854</c:v>
                </c:pt>
                <c:pt idx="6662">
                  <c:v>33.30999999999857</c:v>
                </c:pt>
                <c:pt idx="6663">
                  <c:v>33.3149999999985</c:v>
                </c:pt>
                <c:pt idx="6664">
                  <c:v>33.31999999999859</c:v>
                </c:pt>
                <c:pt idx="6665">
                  <c:v>33.3249999999986</c:v>
                </c:pt>
                <c:pt idx="6666">
                  <c:v>33.3299999999986</c:v>
                </c:pt>
                <c:pt idx="6667">
                  <c:v>33.33499999999859</c:v>
                </c:pt>
                <c:pt idx="6668">
                  <c:v>33.3399999999986</c:v>
                </c:pt>
                <c:pt idx="6669">
                  <c:v>33.34499999999854</c:v>
                </c:pt>
                <c:pt idx="6670">
                  <c:v>33.34999999999859</c:v>
                </c:pt>
                <c:pt idx="6671">
                  <c:v>33.35499999999852</c:v>
                </c:pt>
                <c:pt idx="6672">
                  <c:v>33.35999999999859</c:v>
                </c:pt>
                <c:pt idx="6673">
                  <c:v>33.3649999999986</c:v>
                </c:pt>
                <c:pt idx="6674">
                  <c:v>33.3699999999986</c:v>
                </c:pt>
                <c:pt idx="6675">
                  <c:v>33.37499999999859</c:v>
                </c:pt>
                <c:pt idx="6676">
                  <c:v>33.37999999999862</c:v>
                </c:pt>
                <c:pt idx="6677">
                  <c:v>33.38499999999854</c:v>
                </c:pt>
                <c:pt idx="6678">
                  <c:v>33.38999999999859</c:v>
                </c:pt>
                <c:pt idx="6679">
                  <c:v>33.39499999999862</c:v>
                </c:pt>
                <c:pt idx="6680">
                  <c:v>33.39999999999863</c:v>
                </c:pt>
                <c:pt idx="6681">
                  <c:v>33.40499999999862</c:v>
                </c:pt>
                <c:pt idx="6682">
                  <c:v>33.40999999999863</c:v>
                </c:pt>
                <c:pt idx="6683">
                  <c:v>33.41499999999859</c:v>
                </c:pt>
                <c:pt idx="6684">
                  <c:v>33.41999999999864</c:v>
                </c:pt>
                <c:pt idx="6685">
                  <c:v>33.42499999999865</c:v>
                </c:pt>
                <c:pt idx="6686">
                  <c:v>33.42999999999865</c:v>
                </c:pt>
                <c:pt idx="6687">
                  <c:v>33.43499999999865</c:v>
                </c:pt>
                <c:pt idx="6688">
                  <c:v>33.43999999999865</c:v>
                </c:pt>
                <c:pt idx="6689">
                  <c:v>33.44499999999864</c:v>
                </c:pt>
                <c:pt idx="6690">
                  <c:v>33.44999999999865</c:v>
                </c:pt>
                <c:pt idx="6691">
                  <c:v>33.45499999999857</c:v>
                </c:pt>
                <c:pt idx="6692">
                  <c:v>33.45999999999864</c:v>
                </c:pt>
                <c:pt idx="6693">
                  <c:v>33.46499999999865</c:v>
                </c:pt>
                <c:pt idx="6694">
                  <c:v>33.46999999999867</c:v>
                </c:pt>
                <c:pt idx="6695">
                  <c:v>33.47499999999867</c:v>
                </c:pt>
                <c:pt idx="6696">
                  <c:v>33.47999999999868</c:v>
                </c:pt>
                <c:pt idx="6697">
                  <c:v>33.48499999999864</c:v>
                </c:pt>
                <c:pt idx="6698">
                  <c:v>33.48999999999867</c:v>
                </c:pt>
                <c:pt idx="6699">
                  <c:v>33.49499999999868</c:v>
                </c:pt>
                <c:pt idx="6700">
                  <c:v>33.4999999999987</c:v>
                </c:pt>
                <c:pt idx="6701">
                  <c:v>33.50499999999867</c:v>
                </c:pt>
                <c:pt idx="6702">
                  <c:v>33.5099999999987</c:v>
                </c:pt>
                <c:pt idx="6703">
                  <c:v>33.51499999999869</c:v>
                </c:pt>
                <c:pt idx="6704">
                  <c:v>33.5199999999987</c:v>
                </c:pt>
                <c:pt idx="6705">
                  <c:v>33.5249999999987</c:v>
                </c:pt>
                <c:pt idx="6706">
                  <c:v>33.5299999999987</c:v>
                </c:pt>
                <c:pt idx="6707">
                  <c:v>33.5349999999987</c:v>
                </c:pt>
                <c:pt idx="6708">
                  <c:v>33.53999999999871</c:v>
                </c:pt>
                <c:pt idx="6709">
                  <c:v>33.54499999999871</c:v>
                </c:pt>
                <c:pt idx="6710">
                  <c:v>33.54999999999871</c:v>
                </c:pt>
                <c:pt idx="6711">
                  <c:v>33.55499999999871</c:v>
                </c:pt>
                <c:pt idx="6712">
                  <c:v>33.55999999999872</c:v>
                </c:pt>
                <c:pt idx="6713">
                  <c:v>33.56499999999872</c:v>
                </c:pt>
                <c:pt idx="6714">
                  <c:v>33.56999999999872</c:v>
                </c:pt>
                <c:pt idx="6715">
                  <c:v>33.57499999999873</c:v>
                </c:pt>
                <c:pt idx="6716">
                  <c:v>33.57999999999873</c:v>
                </c:pt>
                <c:pt idx="6717">
                  <c:v>33.58499999999873</c:v>
                </c:pt>
                <c:pt idx="6718">
                  <c:v>33.58999999999873</c:v>
                </c:pt>
                <c:pt idx="6719">
                  <c:v>33.59499999999874</c:v>
                </c:pt>
                <c:pt idx="6720">
                  <c:v>33.59999999999875</c:v>
                </c:pt>
                <c:pt idx="6721">
                  <c:v>33.60499999999874</c:v>
                </c:pt>
                <c:pt idx="6722">
                  <c:v>33.60999999999874</c:v>
                </c:pt>
                <c:pt idx="6723">
                  <c:v>33.61499999999875</c:v>
                </c:pt>
                <c:pt idx="6724">
                  <c:v>33.61999999999875</c:v>
                </c:pt>
                <c:pt idx="6725">
                  <c:v>33.62499999999875</c:v>
                </c:pt>
                <c:pt idx="6726">
                  <c:v>33.62999999999875</c:v>
                </c:pt>
                <c:pt idx="6727">
                  <c:v>33.63499999999876</c:v>
                </c:pt>
                <c:pt idx="6728">
                  <c:v>33.63999999999876</c:v>
                </c:pt>
                <c:pt idx="6729">
                  <c:v>33.64499999999876</c:v>
                </c:pt>
                <c:pt idx="6730">
                  <c:v>33.64999999999876</c:v>
                </c:pt>
                <c:pt idx="6731">
                  <c:v>33.65499999999876</c:v>
                </c:pt>
                <c:pt idx="6732">
                  <c:v>33.65999999999877</c:v>
                </c:pt>
                <c:pt idx="6733">
                  <c:v>33.66499999999877</c:v>
                </c:pt>
                <c:pt idx="6734">
                  <c:v>33.66999999999877</c:v>
                </c:pt>
                <c:pt idx="6735">
                  <c:v>33.67499999999878</c:v>
                </c:pt>
                <c:pt idx="6736">
                  <c:v>33.67999999999878</c:v>
                </c:pt>
                <c:pt idx="6737">
                  <c:v>33.68499999999878</c:v>
                </c:pt>
                <c:pt idx="6738">
                  <c:v>33.68999999999878</c:v>
                </c:pt>
                <c:pt idx="6739">
                  <c:v>33.6949999999988</c:v>
                </c:pt>
                <c:pt idx="6740">
                  <c:v>33.6999999999988</c:v>
                </c:pt>
                <c:pt idx="6741">
                  <c:v>33.7049999999988</c:v>
                </c:pt>
                <c:pt idx="6742">
                  <c:v>33.7099999999988</c:v>
                </c:pt>
                <c:pt idx="6743">
                  <c:v>33.7149999999988</c:v>
                </c:pt>
                <c:pt idx="6744">
                  <c:v>33.7199999999988</c:v>
                </c:pt>
                <c:pt idx="6745">
                  <c:v>33.7249999999988</c:v>
                </c:pt>
                <c:pt idx="6746">
                  <c:v>33.7299999999988</c:v>
                </c:pt>
                <c:pt idx="6747">
                  <c:v>33.73499999999881</c:v>
                </c:pt>
                <c:pt idx="6748">
                  <c:v>33.73999999999881</c:v>
                </c:pt>
                <c:pt idx="6749">
                  <c:v>33.74499999999881</c:v>
                </c:pt>
                <c:pt idx="6750">
                  <c:v>33.74999999999881</c:v>
                </c:pt>
                <c:pt idx="6751">
                  <c:v>33.75499999999882</c:v>
                </c:pt>
                <c:pt idx="6752">
                  <c:v>33.75999999999882</c:v>
                </c:pt>
                <c:pt idx="6753">
                  <c:v>33.76499999999882</c:v>
                </c:pt>
                <c:pt idx="6754">
                  <c:v>33.76999999999883</c:v>
                </c:pt>
                <c:pt idx="6755">
                  <c:v>33.77499999999883</c:v>
                </c:pt>
                <c:pt idx="6756">
                  <c:v>33.77999999999883</c:v>
                </c:pt>
                <c:pt idx="6757">
                  <c:v>33.78499999999883</c:v>
                </c:pt>
                <c:pt idx="6758">
                  <c:v>33.78999999999884</c:v>
                </c:pt>
                <c:pt idx="6759">
                  <c:v>33.79499999999885</c:v>
                </c:pt>
                <c:pt idx="6760">
                  <c:v>33.79999999999886</c:v>
                </c:pt>
                <c:pt idx="6761">
                  <c:v>33.80499999999884</c:v>
                </c:pt>
                <c:pt idx="6762">
                  <c:v>33.80999999999885</c:v>
                </c:pt>
                <c:pt idx="6763">
                  <c:v>33.81499999999885</c:v>
                </c:pt>
                <c:pt idx="6764">
                  <c:v>33.81999999999885</c:v>
                </c:pt>
                <c:pt idx="6765">
                  <c:v>33.82499999999885</c:v>
                </c:pt>
                <c:pt idx="6766">
                  <c:v>33.82999999999886</c:v>
                </c:pt>
                <c:pt idx="6767">
                  <c:v>33.83499999999886</c:v>
                </c:pt>
                <c:pt idx="6768">
                  <c:v>33.83999999999886</c:v>
                </c:pt>
                <c:pt idx="6769">
                  <c:v>33.84499999999885</c:v>
                </c:pt>
                <c:pt idx="6770">
                  <c:v>33.84999999999886</c:v>
                </c:pt>
                <c:pt idx="6771">
                  <c:v>33.85499999999885</c:v>
                </c:pt>
                <c:pt idx="6772">
                  <c:v>33.85999999999887</c:v>
                </c:pt>
                <c:pt idx="6773">
                  <c:v>33.86499999999887</c:v>
                </c:pt>
                <c:pt idx="6774">
                  <c:v>33.86999999999888</c:v>
                </c:pt>
                <c:pt idx="6775">
                  <c:v>33.87499999999888</c:v>
                </c:pt>
                <c:pt idx="6776">
                  <c:v>33.87999999999888</c:v>
                </c:pt>
                <c:pt idx="6777">
                  <c:v>33.88499999999888</c:v>
                </c:pt>
                <c:pt idx="6778">
                  <c:v>33.88999999999888</c:v>
                </c:pt>
                <c:pt idx="6779">
                  <c:v>33.8949999999989</c:v>
                </c:pt>
                <c:pt idx="6780">
                  <c:v>33.8999999999989</c:v>
                </c:pt>
                <c:pt idx="6781">
                  <c:v>33.9049999999989</c:v>
                </c:pt>
                <c:pt idx="6782">
                  <c:v>33.9099999999989</c:v>
                </c:pt>
                <c:pt idx="6783">
                  <c:v>33.9149999999989</c:v>
                </c:pt>
                <c:pt idx="6784">
                  <c:v>33.9199999999989</c:v>
                </c:pt>
                <c:pt idx="6785">
                  <c:v>33.9249999999989</c:v>
                </c:pt>
                <c:pt idx="6786">
                  <c:v>33.92999999999891</c:v>
                </c:pt>
                <c:pt idx="6787">
                  <c:v>33.93499999999891</c:v>
                </c:pt>
                <c:pt idx="6788">
                  <c:v>33.93999999999891</c:v>
                </c:pt>
                <c:pt idx="6789">
                  <c:v>33.94499999999891</c:v>
                </c:pt>
                <c:pt idx="6790">
                  <c:v>33.94999999999892</c:v>
                </c:pt>
                <c:pt idx="6791">
                  <c:v>33.9549999999989</c:v>
                </c:pt>
                <c:pt idx="6792">
                  <c:v>33.95999999999892</c:v>
                </c:pt>
                <c:pt idx="6793">
                  <c:v>33.96499999999892</c:v>
                </c:pt>
                <c:pt idx="6794">
                  <c:v>33.96999999999893</c:v>
                </c:pt>
                <c:pt idx="6795">
                  <c:v>33.97499999999893</c:v>
                </c:pt>
                <c:pt idx="6796">
                  <c:v>33.97999999999893</c:v>
                </c:pt>
                <c:pt idx="6797">
                  <c:v>33.98499999999893</c:v>
                </c:pt>
                <c:pt idx="6798">
                  <c:v>33.98999999999894</c:v>
                </c:pt>
                <c:pt idx="6799">
                  <c:v>33.99499999999894</c:v>
                </c:pt>
                <c:pt idx="6800">
                  <c:v>33.99999999999894</c:v>
                </c:pt>
                <c:pt idx="6801">
                  <c:v>34.00499999999895</c:v>
                </c:pt>
                <c:pt idx="6802">
                  <c:v>34.00999999999895</c:v>
                </c:pt>
                <c:pt idx="6803">
                  <c:v>34.01499999999895</c:v>
                </c:pt>
                <c:pt idx="6804">
                  <c:v>34.01999999999895</c:v>
                </c:pt>
                <c:pt idx="6805">
                  <c:v>34.02499999999896</c:v>
                </c:pt>
                <c:pt idx="6806">
                  <c:v>34.02999999999896</c:v>
                </c:pt>
                <c:pt idx="6807">
                  <c:v>34.03499999999896</c:v>
                </c:pt>
                <c:pt idx="6808">
                  <c:v>34.03999999999896</c:v>
                </c:pt>
                <c:pt idx="6809">
                  <c:v>34.04499999999896</c:v>
                </c:pt>
                <c:pt idx="6810">
                  <c:v>34.04999999999897</c:v>
                </c:pt>
                <c:pt idx="6811">
                  <c:v>34.05499999999896</c:v>
                </c:pt>
                <c:pt idx="6812">
                  <c:v>34.05999999999897</c:v>
                </c:pt>
                <c:pt idx="6813">
                  <c:v>34.06499999999898</c:v>
                </c:pt>
                <c:pt idx="6814">
                  <c:v>34.06999999999898</c:v>
                </c:pt>
                <c:pt idx="6815">
                  <c:v>34.07499999999898</c:v>
                </c:pt>
                <c:pt idx="6816">
                  <c:v>34.07999999999898</c:v>
                </c:pt>
                <c:pt idx="6817">
                  <c:v>34.08499999999898</c:v>
                </c:pt>
                <c:pt idx="6818">
                  <c:v>34.089999999999</c:v>
                </c:pt>
                <c:pt idx="6819">
                  <c:v>34.094999999999</c:v>
                </c:pt>
                <c:pt idx="6820">
                  <c:v>34.099999999999</c:v>
                </c:pt>
                <c:pt idx="6821">
                  <c:v>34.104999999999</c:v>
                </c:pt>
                <c:pt idx="6822">
                  <c:v>34.109999999999</c:v>
                </c:pt>
                <c:pt idx="6823">
                  <c:v>34.114999999999</c:v>
                </c:pt>
                <c:pt idx="6824">
                  <c:v>34.119999999999</c:v>
                </c:pt>
                <c:pt idx="6825">
                  <c:v>34.12499999999901</c:v>
                </c:pt>
                <c:pt idx="6826">
                  <c:v>34.12999999999901</c:v>
                </c:pt>
                <c:pt idx="6827">
                  <c:v>34.13499999999901</c:v>
                </c:pt>
                <c:pt idx="6828">
                  <c:v>34.13999999999901</c:v>
                </c:pt>
                <c:pt idx="6829">
                  <c:v>34.14499999999902</c:v>
                </c:pt>
                <c:pt idx="6830">
                  <c:v>34.14999999999902</c:v>
                </c:pt>
                <c:pt idx="6831">
                  <c:v>34.15499999999902</c:v>
                </c:pt>
                <c:pt idx="6832">
                  <c:v>34.15999999999902</c:v>
                </c:pt>
                <c:pt idx="6833">
                  <c:v>34.16499999999903</c:v>
                </c:pt>
                <c:pt idx="6834">
                  <c:v>34.16999999999903</c:v>
                </c:pt>
                <c:pt idx="6835">
                  <c:v>34.17499999999903</c:v>
                </c:pt>
                <c:pt idx="6836">
                  <c:v>34.17999999999903</c:v>
                </c:pt>
                <c:pt idx="6837">
                  <c:v>34.18499999999904</c:v>
                </c:pt>
                <c:pt idx="6838">
                  <c:v>34.18999999999904</c:v>
                </c:pt>
                <c:pt idx="6839">
                  <c:v>34.19499999999904</c:v>
                </c:pt>
                <c:pt idx="6840">
                  <c:v>34.19999999999905</c:v>
                </c:pt>
                <c:pt idx="6841">
                  <c:v>34.20499999999905</c:v>
                </c:pt>
                <c:pt idx="6842">
                  <c:v>34.20999999999905</c:v>
                </c:pt>
                <c:pt idx="6843">
                  <c:v>34.21499999999905</c:v>
                </c:pt>
                <c:pt idx="6844">
                  <c:v>34.21999999999906</c:v>
                </c:pt>
                <c:pt idx="6845">
                  <c:v>34.22499999999906</c:v>
                </c:pt>
                <c:pt idx="6846">
                  <c:v>34.22999999999906</c:v>
                </c:pt>
                <c:pt idx="6847">
                  <c:v>34.23499999999906</c:v>
                </c:pt>
                <c:pt idx="6848">
                  <c:v>34.23999999999907</c:v>
                </c:pt>
                <c:pt idx="6849">
                  <c:v>34.24499999999907</c:v>
                </c:pt>
                <c:pt idx="6850">
                  <c:v>34.24999999999907</c:v>
                </c:pt>
                <c:pt idx="6851">
                  <c:v>34.25499999999907</c:v>
                </c:pt>
                <c:pt idx="6852">
                  <c:v>34.25999999999908</c:v>
                </c:pt>
                <c:pt idx="6853">
                  <c:v>34.26499999999908</c:v>
                </c:pt>
                <c:pt idx="6854">
                  <c:v>34.26999999999908</c:v>
                </c:pt>
                <c:pt idx="6855">
                  <c:v>34.27499999999908</c:v>
                </c:pt>
                <c:pt idx="6856">
                  <c:v>34.2799999999991</c:v>
                </c:pt>
                <c:pt idx="6857">
                  <c:v>34.2849999999991</c:v>
                </c:pt>
                <c:pt idx="6858">
                  <c:v>34.2899999999991</c:v>
                </c:pt>
                <c:pt idx="6859">
                  <c:v>34.2949999999991</c:v>
                </c:pt>
                <c:pt idx="6860">
                  <c:v>34.2999999999991</c:v>
                </c:pt>
                <c:pt idx="6861">
                  <c:v>34.3049999999991</c:v>
                </c:pt>
                <c:pt idx="6862">
                  <c:v>34.3099999999991</c:v>
                </c:pt>
                <c:pt idx="6863">
                  <c:v>34.3149999999991</c:v>
                </c:pt>
                <c:pt idx="6864">
                  <c:v>34.3199999999991</c:v>
                </c:pt>
                <c:pt idx="6865">
                  <c:v>34.32499999999911</c:v>
                </c:pt>
                <c:pt idx="6866">
                  <c:v>34.32999999999911</c:v>
                </c:pt>
                <c:pt idx="6867">
                  <c:v>34.33499999999911</c:v>
                </c:pt>
                <c:pt idx="6868">
                  <c:v>34.33999999999912</c:v>
                </c:pt>
                <c:pt idx="6869">
                  <c:v>34.3449999999991</c:v>
                </c:pt>
                <c:pt idx="6870">
                  <c:v>34.34999999999912</c:v>
                </c:pt>
                <c:pt idx="6871">
                  <c:v>34.35499999999912</c:v>
                </c:pt>
                <c:pt idx="6872">
                  <c:v>34.35999999999913</c:v>
                </c:pt>
                <c:pt idx="6873">
                  <c:v>34.36499999999913</c:v>
                </c:pt>
                <c:pt idx="6874">
                  <c:v>34.36999999999913</c:v>
                </c:pt>
                <c:pt idx="6875">
                  <c:v>34.37499999999913</c:v>
                </c:pt>
                <c:pt idx="6876">
                  <c:v>34.37999999999914</c:v>
                </c:pt>
                <c:pt idx="6877">
                  <c:v>34.38499999999912</c:v>
                </c:pt>
                <c:pt idx="6878">
                  <c:v>34.38999999999914</c:v>
                </c:pt>
                <c:pt idx="6879">
                  <c:v>34.39499999999914</c:v>
                </c:pt>
                <c:pt idx="6880">
                  <c:v>34.39999999999915</c:v>
                </c:pt>
                <c:pt idx="6881">
                  <c:v>34.40499999999915</c:v>
                </c:pt>
                <c:pt idx="6882">
                  <c:v>34.40999999999915</c:v>
                </c:pt>
                <c:pt idx="6883">
                  <c:v>34.41499999999915</c:v>
                </c:pt>
                <c:pt idx="6884">
                  <c:v>34.41999999999916</c:v>
                </c:pt>
                <c:pt idx="6885">
                  <c:v>34.42499999999916</c:v>
                </c:pt>
                <c:pt idx="6886">
                  <c:v>34.42999999999916</c:v>
                </c:pt>
                <c:pt idx="6887">
                  <c:v>34.43499999999916</c:v>
                </c:pt>
                <c:pt idx="6888">
                  <c:v>34.43999999999917</c:v>
                </c:pt>
                <c:pt idx="6889">
                  <c:v>34.44499999999915</c:v>
                </c:pt>
                <c:pt idx="6890">
                  <c:v>34.44999999999917</c:v>
                </c:pt>
                <c:pt idx="6891">
                  <c:v>34.45499999999917</c:v>
                </c:pt>
                <c:pt idx="6892">
                  <c:v>34.45999999999918</c:v>
                </c:pt>
                <c:pt idx="6893">
                  <c:v>34.46499999999918</c:v>
                </c:pt>
                <c:pt idx="6894">
                  <c:v>34.46999999999918</c:v>
                </c:pt>
                <c:pt idx="6895">
                  <c:v>34.47499999999918</c:v>
                </c:pt>
                <c:pt idx="6896">
                  <c:v>34.4799999999992</c:v>
                </c:pt>
                <c:pt idx="6897">
                  <c:v>34.48499999999918</c:v>
                </c:pt>
                <c:pt idx="6898">
                  <c:v>34.4899999999992</c:v>
                </c:pt>
                <c:pt idx="6899">
                  <c:v>34.4949999999992</c:v>
                </c:pt>
                <c:pt idx="6900">
                  <c:v>34.4999999999992</c:v>
                </c:pt>
                <c:pt idx="6901">
                  <c:v>34.5049999999992</c:v>
                </c:pt>
                <c:pt idx="6902">
                  <c:v>34.5099999999992</c:v>
                </c:pt>
                <c:pt idx="6903">
                  <c:v>34.5149999999992</c:v>
                </c:pt>
                <c:pt idx="6904">
                  <c:v>34.51999999999921</c:v>
                </c:pt>
                <c:pt idx="6905">
                  <c:v>34.52499999999921</c:v>
                </c:pt>
                <c:pt idx="6906">
                  <c:v>34.52999999999921</c:v>
                </c:pt>
                <c:pt idx="6907">
                  <c:v>34.53499999999921</c:v>
                </c:pt>
                <c:pt idx="6908">
                  <c:v>34.53999999999922</c:v>
                </c:pt>
                <c:pt idx="6909">
                  <c:v>34.54499999999922</c:v>
                </c:pt>
                <c:pt idx="6910">
                  <c:v>34.54999999999922</c:v>
                </c:pt>
                <c:pt idx="6911">
                  <c:v>34.55499999999923</c:v>
                </c:pt>
                <c:pt idx="6912">
                  <c:v>34.55999999999923</c:v>
                </c:pt>
                <c:pt idx="6913">
                  <c:v>34.56499999999923</c:v>
                </c:pt>
                <c:pt idx="6914">
                  <c:v>34.56999999999923</c:v>
                </c:pt>
                <c:pt idx="6915">
                  <c:v>34.57499999999924</c:v>
                </c:pt>
                <c:pt idx="6916">
                  <c:v>34.57999999999924</c:v>
                </c:pt>
                <c:pt idx="6917">
                  <c:v>34.58499999999924</c:v>
                </c:pt>
                <c:pt idx="6918">
                  <c:v>34.58999999999924</c:v>
                </c:pt>
                <c:pt idx="6919">
                  <c:v>34.59499999999925</c:v>
                </c:pt>
                <c:pt idx="6920">
                  <c:v>34.59999999999925</c:v>
                </c:pt>
                <c:pt idx="6921">
                  <c:v>34.60499999999925</c:v>
                </c:pt>
                <c:pt idx="6922">
                  <c:v>34.60999999999925</c:v>
                </c:pt>
                <c:pt idx="6923">
                  <c:v>34.61499999999926</c:v>
                </c:pt>
                <c:pt idx="6924">
                  <c:v>34.61999999999926</c:v>
                </c:pt>
                <c:pt idx="6925">
                  <c:v>34.62499999999926</c:v>
                </c:pt>
                <c:pt idx="6926">
                  <c:v>34.62999999999927</c:v>
                </c:pt>
                <c:pt idx="6927">
                  <c:v>34.63499999999927</c:v>
                </c:pt>
                <c:pt idx="6928">
                  <c:v>34.63999999999927</c:v>
                </c:pt>
                <c:pt idx="6929">
                  <c:v>34.64499999999927</c:v>
                </c:pt>
                <c:pt idx="6930">
                  <c:v>34.64999999999928</c:v>
                </c:pt>
                <c:pt idx="6931">
                  <c:v>34.65499999999928</c:v>
                </c:pt>
                <c:pt idx="6932">
                  <c:v>34.65999999999928</c:v>
                </c:pt>
                <c:pt idx="6933">
                  <c:v>34.66499999999928</c:v>
                </c:pt>
                <c:pt idx="6934">
                  <c:v>34.6699999999993</c:v>
                </c:pt>
                <c:pt idx="6935">
                  <c:v>34.6749999999993</c:v>
                </c:pt>
                <c:pt idx="6936">
                  <c:v>34.6799999999993</c:v>
                </c:pt>
                <c:pt idx="6937">
                  <c:v>34.6849999999993</c:v>
                </c:pt>
                <c:pt idx="6938">
                  <c:v>34.6899999999993</c:v>
                </c:pt>
                <c:pt idx="6939">
                  <c:v>34.6949999999993</c:v>
                </c:pt>
                <c:pt idx="6940">
                  <c:v>34.6999999999993</c:v>
                </c:pt>
                <c:pt idx="6941">
                  <c:v>34.7049999999993</c:v>
                </c:pt>
                <c:pt idx="6942">
                  <c:v>34.70999999999931</c:v>
                </c:pt>
                <c:pt idx="6943">
                  <c:v>34.71499999999931</c:v>
                </c:pt>
                <c:pt idx="6944">
                  <c:v>34.71999999999931</c:v>
                </c:pt>
                <c:pt idx="6945">
                  <c:v>34.72499999999931</c:v>
                </c:pt>
                <c:pt idx="6946">
                  <c:v>34.72999999999932</c:v>
                </c:pt>
                <c:pt idx="6947">
                  <c:v>34.73499999999932</c:v>
                </c:pt>
                <c:pt idx="6948">
                  <c:v>34.73999999999932</c:v>
                </c:pt>
                <c:pt idx="6949">
                  <c:v>34.74499999999932</c:v>
                </c:pt>
                <c:pt idx="6950">
                  <c:v>34.74999999999933</c:v>
                </c:pt>
                <c:pt idx="6951">
                  <c:v>34.75499999999933</c:v>
                </c:pt>
                <c:pt idx="6952">
                  <c:v>34.75999999999933</c:v>
                </c:pt>
                <c:pt idx="6953">
                  <c:v>34.76499999999933</c:v>
                </c:pt>
                <c:pt idx="6954">
                  <c:v>34.76999999999934</c:v>
                </c:pt>
                <c:pt idx="6955">
                  <c:v>34.77499999999934</c:v>
                </c:pt>
                <c:pt idx="6956">
                  <c:v>34.77999999999934</c:v>
                </c:pt>
                <c:pt idx="6957">
                  <c:v>34.78499999999934</c:v>
                </c:pt>
                <c:pt idx="6958">
                  <c:v>34.78999999999935</c:v>
                </c:pt>
                <c:pt idx="6959">
                  <c:v>34.79499999999935</c:v>
                </c:pt>
                <c:pt idx="6960">
                  <c:v>34.79999999999935</c:v>
                </c:pt>
                <c:pt idx="6961">
                  <c:v>34.80499999999935</c:v>
                </c:pt>
                <c:pt idx="6962">
                  <c:v>34.80999999999936</c:v>
                </c:pt>
                <c:pt idx="6963">
                  <c:v>34.81499999999934</c:v>
                </c:pt>
                <c:pt idx="6964">
                  <c:v>34.81999999999935</c:v>
                </c:pt>
                <c:pt idx="6965">
                  <c:v>34.82499999999936</c:v>
                </c:pt>
                <c:pt idx="6966">
                  <c:v>34.82999999999937</c:v>
                </c:pt>
                <c:pt idx="6967">
                  <c:v>34.83499999999935</c:v>
                </c:pt>
                <c:pt idx="6968">
                  <c:v>34.83999999999937</c:v>
                </c:pt>
                <c:pt idx="6969">
                  <c:v>34.84499999999937</c:v>
                </c:pt>
                <c:pt idx="6970">
                  <c:v>34.84999999999938</c:v>
                </c:pt>
                <c:pt idx="6971">
                  <c:v>34.85499999999934</c:v>
                </c:pt>
                <c:pt idx="6972">
                  <c:v>34.85999999999937</c:v>
                </c:pt>
                <c:pt idx="6973">
                  <c:v>34.86499999999938</c:v>
                </c:pt>
                <c:pt idx="6974">
                  <c:v>34.8699999999994</c:v>
                </c:pt>
                <c:pt idx="6975">
                  <c:v>34.87499999999937</c:v>
                </c:pt>
                <c:pt idx="6976">
                  <c:v>34.8799999999994</c:v>
                </c:pt>
                <c:pt idx="6977">
                  <c:v>34.88499999999939</c:v>
                </c:pt>
                <c:pt idx="6978">
                  <c:v>34.8899999999994</c:v>
                </c:pt>
                <c:pt idx="6979">
                  <c:v>34.8949999999994</c:v>
                </c:pt>
                <c:pt idx="6980">
                  <c:v>34.8999999999994</c:v>
                </c:pt>
                <c:pt idx="6981">
                  <c:v>34.9049999999994</c:v>
                </c:pt>
                <c:pt idx="6982">
                  <c:v>34.90999999999941</c:v>
                </c:pt>
                <c:pt idx="6983">
                  <c:v>34.9149999999994</c:v>
                </c:pt>
                <c:pt idx="6984">
                  <c:v>34.9199999999994</c:v>
                </c:pt>
                <c:pt idx="6985">
                  <c:v>34.92499999999941</c:v>
                </c:pt>
                <c:pt idx="6986">
                  <c:v>34.92999999999942</c:v>
                </c:pt>
                <c:pt idx="6987">
                  <c:v>34.93499999999942</c:v>
                </c:pt>
                <c:pt idx="6988">
                  <c:v>34.93999999999942</c:v>
                </c:pt>
                <c:pt idx="6989">
                  <c:v>34.94499999999942</c:v>
                </c:pt>
                <c:pt idx="6990">
                  <c:v>34.94999999999943</c:v>
                </c:pt>
                <c:pt idx="6991">
                  <c:v>34.95499999999942</c:v>
                </c:pt>
                <c:pt idx="6992">
                  <c:v>34.95999999999943</c:v>
                </c:pt>
                <c:pt idx="6993">
                  <c:v>34.96499999999943</c:v>
                </c:pt>
                <c:pt idx="6994">
                  <c:v>34.96999999999944</c:v>
                </c:pt>
                <c:pt idx="6995">
                  <c:v>34.97499999999944</c:v>
                </c:pt>
                <c:pt idx="6996">
                  <c:v>34.97999999999944</c:v>
                </c:pt>
                <c:pt idx="6997">
                  <c:v>34.98499999999945</c:v>
                </c:pt>
                <c:pt idx="6998">
                  <c:v>34.98999999999945</c:v>
                </c:pt>
                <c:pt idx="6999">
                  <c:v>34.99499999999945</c:v>
                </c:pt>
                <c:pt idx="7000">
                  <c:v>34.99999999999945</c:v>
                </c:pt>
                <c:pt idx="7001">
                  <c:v>35.00499999999946</c:v>
                </c:pt>
                <c:pt idx="7002">
                  <c:v>35.00999999999946</c:v>
                </c:pt>
                <c:pt idx="7003">
                  <c:v>35.01499999999945</c:v>
                </c:pt>
                <c:pt idx="7004">
                  <c:v>35.01999999999946</c:v>
                </c:pt>
                <c:pt idx="7005">
                  <c:v>35.02499999999947</c:v>
                </c:pt>
                <c:pt idx="7006">
                  <c:v>35.02999999999947</c:v>
                </c:pt>
                <c:pt idx="7007">
                  <c:v>35.03499999999947</c:v>
                </c:pt>
                <c:pt idx="7008">
                  <c:v>35.03999999999947</c:v>
                </c:pt>
                <c:pt idx="7009">
                  <c:v>35.04499999999948</c:v>
                </c:pt>
                <c:pt idx="7010">
                  <c:v>35.04999999999948</c:v>
                </c:pt>
                <c:pt idx="7011">
                  <c:v>35.05499999999947</c:v>
                </c:pt>
                <c:pt idx="7012">
                  <c:v>35.05999999999948</c:v>
                </c:pt>
                <c:pt idx="7013">
                  <c:v>35.0649999999995</c:v>
                </c:pt>
                <c:pt idx="7014">
                  <c:v>35.0699999999995</c:v>
                </c:pt>
                <c:pt idx="7015">
                  <c:v>35.0749999999995</c:v>
                </c:pt>
                <c:pt idx="7016">
                  <c:v>35.0799999999995</c:v>
                </c:pt>
                <c:pt idx="7017">
                  <c:v>35.0849999999995</c:v>
                </c:pt>
                <c:pt idx="7018">
                  <c:v>35.0899999999995</c:v>
                </c:pt>
                <c:pt idx="7019">
                  <c:v>35.0949999999995</c:v>
                </c:pt>
                <c:pt idx="7020">
                  <c:v>35.09999999999951</c:v>
                </c:pt>
                <c:pt idx="7021">
                  <c:v>35.10499999999951</c:v>
                </c:pt>
                <c:pt idx="7022">
                  <c:v>35.10999999999951</c:v>
                </c:pt>
                <c:pt idx="7023">
                  <c:v>35.1149999999995</c:v>
                </c:pt>
                <c:pt idx="7024">
                  <c:v>35.11999999999951</c:v>
                </c:pt>
                <c:pt idx="7025">
                  <c:v>35.12499999999952</c:v>
                </c:pt>
                <c:pt idx="7026">
                  <c:v>35.12999999999952</c:v>
                </c:pt>
                <c:pt idx="7027">
                  <c:v>35.13499999999952</c:v>
                </c:pt>
                <c:pt idx="7028">
                  <c:v>35.13999999999953</c:v>
                </c:pt>
                <c:pt idx="7029">
                  <c:v>35.14499999999953</c:v>
                </c:pt>
                <c:pt idx="7030">
                  <c:v>35.14999999999953</c:v>
                </c:pt>
                <c:pt idx="7031">
                  <c:v>35.15499999999953</c:v>
                </c:pt>
                <c:pt idx="7032">
                  <c:v>35.15999999999953</c:v>
                </c:pt>
                <c:pt idx="7033">
                  <c:v>35.16499999999954</c:v>
                </c:pt>
                <c:pt idx="7034">
                  <c:v>35.16999999999954</c:v>
                </c:pt>
                <c:pt idx="7035">
                  <c:v>35.17499999999954</c:v>
                </c:pt>
                <c:pt idx="7036">
                  <c:v>35.17999999999955</c:v>
                </c:pt>
                <c:pt idx="7037">
                  <c:v>35.18499999999955</c:v>
                </c:pt>
                <c:pt idx="7038">
                  <c:v>35.18999999999955</c:v>
                </c:pt>
                <c:pt idx="7039">
                  <c:v>35.19499999999955</c:v>
                </c:pt>
                <c:pt idx="7040">
                  <c:v>35.19999999999956</c:v>
                </c:pt>
                <c:pt idx="7041">
                  <c:v>35.20499999999956</c:v>
                </c:pt>
                <c:pt idx="7042">
                  <c:v>35.20999999999956</c:v>
                </c:pt>
                <c:pt idx="7043">
                  <c:v>35.21499999999956</c:v>
                </c:pt>
                <c:pt idx="7044">
                  <c:v>35.21999999999957</c:v>
                </c:pt>
                <c:pt idx="7045">
                  <c:v>35.22499999999957</c:v>
                </c:pt>
                <c:pt idx="7046">
                  <c:v>35.22999999999957</c:v>
                </c:pt>
                <c:pt idx="7047">
                  <c:v>35.23499999999957</c:v>
                </c:pt>
                <c:pt idx="7048">
                  <c:v>35.23999999999958</c:v>
                </c:pt>
                <c:pt idx="7049">
                  <c:v>35.24499999999958</c:v>
                </c:pt>
                <c:pt idx="7050">
                  <c:v>35.24999999999958</c:v>
                </c:pt>
                <c:pt idx="7051">
                  <c:v>35.25499999999958</c:v>
                </c:pt>
                <c:pt idx="7052">
                  <c:v>35.2599999999996</c:v>
                </c:pt>
                <c:pt idx="7053">
                  <c:v>35.2649999999996</c:v>
                </c:pt>
                <c:pt idx="7054">
                  <c:v>35.2699999999996</c:v>
                </c:pt>
                <c:pt idx="7055">
                  <c:v>35.2749999999996</c:v>
                </c:pt>
                <c:pt idx="7056">
                  <c:v>35.2799999999996</c:v>
                </c:pt>
                <c:pt idx="7057">
                  <c:v>35.2849999999996</c:v>
                </c:pt>
                <c:pt idx="7058">
                  <c:v>35.2899999999996</c:v>
                </c:pt>
                <c:pt idx="7059">
                  <c:v>35.29499999999961</c:v>
                </c:pt>
                <c:pt idx="7060">
                  <c:v>35.29999999999961</c:v>
                </c:pt>
                <c:pt idx="7061">
                  <c:v>35.30499999999959</c:v>
                </c:pt>
                <c:pt idx="7062">
                  <c:v>35.3099999999996</c:v>
                </c:pt>
                <c:pt idx="7063">
                  <c:v>35.31499999999959</c:v>
                </c:pt>
                <c:pt idx="7064">
                  <c:v>35.3199999999996</c:v>
                </c:pt>
                <c:pt idx="7065">
                  <c:v>35.3249999999996</c:v>
                </c:pt>
                <c:pt idx="7066">
                  <c:v>35.32999999999962</c:v>
                </c:pt>
                <c:pt idx="7067">
                  <c:v>35.33499999999962</c:v>
                </c:pt>
                <c:pt idx="7068">
                  <c:v>35.33999999999963</c:v>
                </c:pt>
                <c:pt idx="7069">
                  <c:v>35.34499999999962</c:v>
                </c:pt>
                <c:pt idx="7070">
                  <c:v>35.34999999999962</c:v>
                </c:pt>
                <c:pt idx="7071">
                  <c:v>35.35499999999955</c:v>
                </c:pt>
                <c:pt idx="7072">
                  <c:v>35.35999999999962</c:v>
                </c:pt>
                <c:pt idx="7073">
                  <c:v>35.36499999999964</c:v>
                </c:pt>
                <c:pt idx="7074">
                  <c:v>35.36999999999964</c:v>
                </c:pt>
                <c:pt idx="7075">
                  <c:v>35.37499999999964</c:v>
                </c:pt>
                <c:pt idx="7076">
                  <c:v>35.37999999999965</c:v>
                </c:pt>
                <c:pt idx="7077">
                  <c:v>35.38499999999964</c:v>
                </c:pt>
                <c:pt idx="7078">
                  <c:v>35.38999999999965</c:v>
                </c:pt>
                <c:pt idx="7079">
                  <c:v>35.39499999999965</c:v>
                </c:pt>
                <c:pt idx="7080">
                  <c:v>35.39999999999966</c:v>
                </c:pt>
                <c:pt idx="7081">
                  <c:v>35.40499999999965</c:v>
                </c:pt>
                <c:pt idx="7082">
                  <c:v>35.40999999999966</c:v>
                </c:pt>
                <c:pt idx="7083">
                  <c:v>35.41499999999964</c:v>
                </c:pt>
                <c:pt idx="7084">
                  <c:v>35.41999999999965</c:v>
                </c:pt>
                <c:pt idx="7085">
                  <c:v>35.42499999999967</c:v>
                </c:pt>
                <c:pt idx="7086">
                  <c:v>35.42999999999967</c:v>
                </c:pt>
                <c:pt idx="7087">
                  <c:v>35.43499999999968</c:v>
                </c:pt>
                <c:pt idx="7088">
                  <c:v>35.43999999999968</c:v>
                </c:pt>
                <c:pt idx="7089">
                  <c:v>35.44499999999967</c:v>
                </c:pt>
                <c:pt idx="7090">
                  <c:v>35.44999999999968</c:v>
                </c:pt>
                <c:pt idx="7091">
                  <c:v>35.45499999999964</c:v>
                </c:pt>
                <c:pt idx="7092">
                  <c:v>35.45999999999967</c:v>
                </c:pt>
                <c:pt idx="7093">
                  <c:v>35.4649999999997</c:v>
                </c:pt>
                <c:pt idx="7094">
                  <c:v>35.4699999999997</c:v>
                </c:pt>
                <c:pt idx="7095">
                  <c:v>35.4749999999997</c:v>
                </c:pt>
                <c:pt idx="7096">
                  <c:v>35.4799999999997</c:v>
                </c:pt>
                <c:pt idx="7097">
                  <c:v>35.4849999999997</c:v>
                </c:pt>
                <c:pt idx="7098">
                  <c:v>35.48999999999971</c:v>
                </c:pt>
                <c:pt idx="7099">
                  <c:v>35.49499999999971</c:v>
                </c:pt>
                <c:pt idx="7100">
                  <c:v>35.49999999999971</c:v>
                </c:pt>
                <c:pt idx="7101">
                  <c:v>35.50499999999971</c:v>
                </c:pt>
                <c:pt idx="7102">
                  <c:v>35.50999999999972</c:v>
                </c:pt>
                <c:pt idx="7103">
                  <c:v>35.51499999999972</c:v>
                </c:pt>
                <c:pt idx="7104">
                  <c:v>35.51999999999972</c:v>
                </c:pt>
                <c:pt idx="7105">
                  <c:v>35.52499999999972</c:v>
                </c:pt>
                <c:pt idx="7106">
                  <c:v>35.52999999999973</c:v>
                </c:pt>
                <c:pt idx="7107">
                  <c:v>35.53499999999973</c:v>
                </c:pt>
                <c:pt idx="7108">
                  <c:v>35.53999999999973</c:v>
                </c:pt>
                <c:pt idx="7109">
                  <c:v>35.54499999999973</c:v>
                </c:pt>
                <c:pt idx="7110">
                  <c:v>35.54999999999974</c:v>
                </c:pt>
                <c:pt idx="7111">
                  <c:v>35.55499999999974</c:v>
                </c:pt>
                <c:pt idx="7112">
                  <c:v>35.55999999999974</c:v>
                </c:pt>
                <c:pt idx="7113">
                  <c:v>35.56499999999974</c:v>
                </c:pt>
                <c:pt idx="7114">
                  <c:v>35.56999999999975</c:v>
                </c:pt>
                <c:pt idx="7115">
                  <c:v>35.57499999999975</c:v>
                </c:pt>
                <c:pt idx="7116">
                  <c:v>35.57999999999975</c:v>
                </c:pt>
                <c:pt idx="7117">
                  <c:v>35.58499999999975</c:v>
                </c:pt>
                <c:pt idx="7118">
                  <c:v>35.58999999999976</c:v>
                </c:pt>
                <c:pt idx="7119">
                  <c:v>35.59499999999976</c:v>
                </c:pt>
                <c:pt idx="7120">
                  <c:v>35.59999999999976</c:v>
                </c:pt>
                <c:pt idx="7121">
                  <c:v>35.60499999999976</c:v>
                </c:pt>
                <c:pt idx="7122">
                  <c:v>35.60999999999977</c:v>
                </c:pt>
                <c:pt idx="7123">
                  <c:v>35.61499999999977</c:v>
                </c:pt>
                <c:pt idx="7124">
                  <c:v>35.61999999999977</c:v>
                </c:pt>
                <c:pt idx="7125">
                  <c:v>35.62499999999977</c:v>
                </c:pt>
                <c:pt idx="7126">
                  <c:v>35.62999999999978</c:v>
                </c:pt>
                <c:pt idx="7127">
                  <c:v>35.63499999999978</c:v>
                </c:pt>
                <c:pt idx="7128">
                  <c:v>35.63999999999978</c:v>
                </c:pt>
                <c:pt idx="7129">
                  <c:v>35.64499999999978</c:v>
                </c:pt>
                <c:pt idx="7130">
                  <c:v>35.6499999999998</c:v>
                </c:pt>
                <c:pt idx="7131">
                  <c:v>35.6549999999998</c:v>
                </c:pt>
                <c:pt idx="7132">
                  <c:v>35.6599999999998</c:v>
                </c:pt>
                <c:pt idx="7133">
                  <c:v>35.6649999999998</c:v>
                </c:pt>
                <c:pt idx="7134">
                  <c:v>35.6699999999998</c:v>
                </c:pt>
                <c:pt idx="7135">
                  <c:v>35.6749999999998</c:v>
                </c:pt>
                <c:pt idx="7136">
                  <c:v>35.6799999999998</c:v>
                </c:pt>
                <c:pt idx="7137">
                  <c:v>35.6849999999998</c:v>
                </c:pt>
                <c:pt idx="7138">
                  <c:v>35.68999999999981</c:v>
                </c:pt>
                <c:pt idx="7139">
                  <c:v>35.69499999999981</c:v>
                </c:pt>
                <c:pt idx="7140">
                  <c:v>35.69999999999981</c:v>
                </c:pt>
                <c:pt idx="7141">
                  <c:v>35.70499999999982</c:v>
                </c:pt>
                <c:pt idx="7142">
                  <c:v>35.70999999999983</c:v>
                </c:pt>
                <c:pt idx="7143">
                  <c:v>35.71499999999982</c:v>
                </c:pt>
                <c:pt idx="7144">
                  <c:v>35.71999999999982</c:v>
                </c:pt>
                <c:pt idx="7145">
                  <c:v>35.72499999999983</c:v>
                </c:pt>
                <c:pt idx="7146">
                  <c:v>35.72999999999986</c:v>
                </c:pt>
                <c:pt idx="7147">
                  <c:v>35.73499999999983</c:v>
                </c:pt>
                <c:pt idx="7148">
                  <c:v>35.73999999999983</c:v>
                </c:pt>
                <c:pt idx="7149">
                  <c:v>35.74499999999984</c:v>
                </c:pt>
                <c:pt idx="7150">
                  <c:v>35.74999999999985</c:v>
                </c:pt>
                <c:pt idx="7151">
                  <c:v>35.75499999999984</c:v>
                </c:pt>
                <c:pt idx="7152">
                  <c:v>35.75999999999984</c:v>
                </c:pt>
                <c:pt idx="7153">
                  <c:v>35.76499999999985</c:v>
                </c:pt>
                <c:pt idx="7154">
                  <c:v>35.76999999999986</c:v>
                </c:pt>
                <c:pt idx="7155">
                  <c:v>35.77499999999985</c:v>
                </c:pt>
                <c:pt idx="7156">
                  <c:v>35.77999999999985</c:v>
                </c:pt>
                <c:pt idx="7157">
                  <c:v>35.78499999999986</c:v>
                </c:pt>
                <c:pt idx="7158">
                  <c:v>35.78999999999986</c:v>
                </c:pt>
                <c:pt idx="7159">
                  <c:v>35.79499999999986</c:v>
                </c:pt>
                <c:pt idx="7160">
                  <c:v>35.79999999999986</c:v>
                </c:pt>
                <c:pt idx="7161">
                  <c:v>35.80499999999986</c:v>
                </c:pt>
                <c:pt idx="7162">
                  <c:v>35.80999999999987</c:v>
                </c:pt>
                <c:pt idx="7163">
                  <c:v>35.81499999999987</c:v>
                </c:pt>
                <c:pt idx="7164">
                  <c:v>35.81999999999987</c:v>
                </c:pt>
                <c:pt idx="7165">
                  <c:v>35.82499999999988</c:v>
                </c:pt>
                <c:pt idx="7166">
                  <c:v>35.82999999999988</c:v>
                </c:pt>
                <c:pt idx="7167">
                  <c:v>35.83499999999988</c:v>
                </c:pt>
                <c:pt idx="7168">
                  <c:v>35.83999999999988</c:v>
                </c:pt>
                <c:pt idx="7169">
                  <c:v>35.8449999999999</c:v>
                </c:pt>
                <c:pt idx="7170">
                  <c:v>35.8499999999999</c:v>
                </c:pt>
                <c:pt idx="7171">
                  <c:v>35.8549999999999</c:v>
                </c:pt>
                <c:pt idx="7172">
                  <c:v>35.8599999999999</c:v>
                </c:pt>
                <c:pt idx="7173">
                  <c:v>35.8649999999999</c:v>
                </c:pt>
                <c:pt idx="7174">
                  <c:v>35.8699999999999</c:v>
                </c:pt>
                <c:pt idx="7175">
                  <c:v>35.8749999999999</c:v>
                </c:pt>
                <c:pt idx="7176">
                  <c:v>35.8799999999999</c:v>
                </c:pt>
                <c:pt idx="7177">
                  <c:v>35.88499999999991</c:v>
                </c:pt>
                <c:pt idx="7178">
                  <c:v>35.88999999999991</c:v>
                </c:pt>
                <c:pt idx="7179">
                  <c:v>35.89499999999991</c:v>
                </c:pt>
                <c:pt idx="7180">
                  <c:v>35.89999999999991</c:v>
                </c:pt>
                <c:pt idx="7181">
                  <c:v>35.90499999999992</c:v>
                </c:pt>
                <c:pt idx="7182">
                  <c:v>35.90999999999992</c:v>
                </c:pt>
                <c:pt idx="7183">
                  <c:v>35.91499999999992</c:v>
                </c:pt>
                <c:pt idx="7184">
                  <c:v>35.91999999999993</c:v>
                </c:pt>
                <c:pt idx="7185">
                  <c:v>35.92499999999993</c:v>
                </c:pt>
                <c:pt idx="7186">
                  <c:v>35.92999999999993</c:v>
                </c:pt>
                <c:pt idx="7187">
                  <c:v>35.93499999999993</c:v>
                </c:pt>
                <c:pt idx="7188">
                  <c:v>35.93999999999994</c:v>
                </c:pt>
                <c:pt idx="7189">
                  <c:v>35.94499999999994</c:v>
                </c:pt>
                <c:pt idx="7190">
                  <c:v>35.94999999999994</c:v>
                </c:pt>
                <c:pt idx="7191">
                  <c:v>35.95499999999994</c:v>
                </c:pt>
                <c:pt idx="7192">
                  <c:v>35.95999999999995</c:v>
                </c:pt>
                <c:pt idx="7193">
                  <c:v>35.96499999999995</c:v>
                </c:pt>
                <c:pt idx="7194">
                  <c:v>35.96999999999995</c:v>
                </c:pt>
                <c:pt idx="7195">
                  <c:v>35.97499999999995</c:v>
                </c:pt>
                <c:pt idx="7196">
                  <c:v>35.97999999999996</c:v>
                </c:pt>
                <c:pt idx="7197">
                  <c:v>35.98499999999996</c:v>
                </c:pt>
                <c:pt idx="7198">
                  <c:v>35.98999999999996</c:v>
                </c:pt>
                <c:pt idx="7199">
                  <c:v>35.99499999999996</c:v>
                </c:pt>
                <c:pt idx="7200">
                  <c:v>35.99999999999997</c:v>
                </c:pt>
                <c:pt idx="7201">
                  <c:v>36.00499999999997</c:v>
                </c:pt>
                <c:pt idx="7202">
                  <c:v>36.00999999999997</c:v>
                </c:pt>
                <c:pt idx="7203">
                  <c:v>36.01499999999997</c:v>
                </c:pt>
                <c:pt idx="7204">
                  <c:v>36.01999999999998</c:v>
                </c:pt>
                <c:pt idx="7205">
                  <c:v>36.02499999999998</c:v>
                </c:pt>
                <c:pt idx="7206">
                  <c:v>36.02999999999998</c:v>
                </c:pt>
                <c:pt idx="7207">
                  <c:v>36.03499999999998</c:v>
                </c:pt>
                <c:pt idx="7208">
                  <c:v>36.04</c:v>
                </c:pt>
                <c:pt idx="7209">
                  <c:v>36.045</c:v>
                </c:pt>
                <c:pt idx="7210">
                  <c:v>36.05</c:v>
                </c:pt>
                <c:pt idx="7211">
                  <c:v>36.055</c:v>
                </c:pt>
                <c:pt idx="7212">
                  <c:v>36.06</c:v>
                </c:pt>
                <c:pt idx="7213">
                  <c:v>36.065</c:v>
                </c:pt>
                <c:pt idx="7214">
                  <c:v>36.07</c:v>
                </c:pt>
                <c:pt idx="7215">
                  <c:v>36.075</c:v>
                </c:pt>
                <c:pt idx="7216">
                  <c:v>36.08000000000001</c:v>
                </c:pt>
                <c:pt idx="7217">
                  <c:v>36.08500000000001</c:v>
                </c:pt>
                <c:pt idx="7218">
                  <c:v>36.09000000000001</c:v>
                </c:pt>
                <c:pt idx="7219">
                  <c:v>36.09500000000001</c:v>
                </c:pt>
                <c:pt idx="7220">
                  <c:v>36.10000000000002</c:v>
                </c:pt>
                <c:pt idx="7221">
                  <c:v>36.10500000000002</c:v>
                </c:pt>
                <c:pt idx="7222">
                  <c:v>36.11000000000002</c:v>
                </c:pt>
                <c:pt idx="7223">
                  <c:v>36.11500000000002</c:v>
                </c:pt>
                <c:pt idx="7224">
                  <c:v>36.12000000000003</c:v>
                </c:pt>
                <c:pt idx="7225">
                  <c:v>36.12500000000003</c:v>
                </c:pt>
                <c:pt idx="7226">
                  <c:v>36.13000000000003</c:v>
                </c:pt>
                <c:pt idx="7227">
                  <c:v>36.13500000000004</c:v>
                </c:pt>
                <c:pt idx="7228">
                  <c:v>36.14000000000004</c:v>
                </c:pt>
                <c:pt idx="7229">
                  <c:v>36.14500000000004</c:v>
                </c:pt>
                <c:pt idx="7230">
                  <c:v>36.15000000000004</c:v>
                </c:pt>
                <c:pt idx="7231">
                  <c:v>36.15500000000005</c:v>
                </c:pt>
                <c:pt idx="7232">
                  <c:v>36.16000000000005</c:v>
                </c:pt>
                <c:pt idx="7233">
                  <c:v>36.16500000000005</c:v>
                </c:pt>
                <c:pt idx="7234">
                  <c:v>36.17000000000005</c:v>
                </c:pt>
                <c:pt idx="7235">
                  <c:v>36.17500000000006</c:v>
                </c:pt>
                <c:pt idx="7236">
                  <c:v>36.18000000000006</c:v>
                </c:pt>
                <c:pt idx="7237">
                  <c:v>36.18500000000006</c:v>
                </c:pt>
                <c:pt idx="7238">
                  <c:v>36.19000000000006</c:v>
                </c:pt>
                <c:pt idx="7239">
                  <c:v>36.19500000000007</c:v>
                </c:pt>
                <c:pt idx="7240">
                  <c:v>36.20000000000007</c:v>
                </c:pt>
                <c:pt idx="7241">
                  <c:v>36.20500000000007</c:v>
                </c:pt>
                <c:pt idx="7242">
                  <c:v>36.21000000000007</c:v>
                </c:pt>
                <c:pt idx="7243">
                  <c:v>36.21500000000008</c:v>
                </c:pt>
                <c:pt idx="7244">
                  <c:v>36.22000000000008</c:v>
                </c:pt>
                <c:pt idx="7245">
                  <c:v>36.22500000000008</c:v>
                </c:pt>
                <c:pt idx="7246">
                  <c:v>36.23000000000008</c:v>
                </c:pt>
                <c:pt idx="7247">
                  <c:v>36.2350000000001</c:v>
                </c:pt>
                <c:pt idx="7248">
                  <c:v>36.2400000000001</c:v>
                </c:pt>
                <c:pt idx="7249">
                  <c:v>36.2450000000001</c:v>
                </c:pt>
                <c:pt idx="7250">
                  <c:v>36.2500000000001</c:v>
                </c:pt>
                <c:pt idx="7251">
                  <c:v>36.2550000000001</c:v>
                </c:pt>
                <c:pt idx="7252">
                  <c:v>36.2600000000001</c:v>
                </c:pt>
                <c:pt idx="7253">
                  <c:v>36.2650000000001</c:v>
                </c:pt>
                <c:pt idx="7254">
                  <c:v>36.2700000000001</c:v>
                </c:pt>
                <c:pt idx="7255">
                  <c:v>36.27500000000011</c:v>
                </c:pt>
                <c:pt idx="7256">
                  <c:v>36.28000000000011</c:v>
                </c:pt>
                <c:pt idx="7257">
                  <c:v>36.28500000000011</c:v>
                </c:pt>
                <c:pt idx="7258">
                  <c:v>36.29000000000011</c:v>
                </c:pt>
                <c:pt idx="7259">
                  <c:v>36.29500000000012</c:v>
                </c:pt>
                <c:pt idx="7260">
                  <c:v>36.3000000000001</c:v>
                </c:pt>
                <c:pt idx="7261">
                  <c:v>36.30500000000012</c:v>
                </c:pt>
                <c:pt idx="7262">
                  <c:v>36.31000000000012</c:v>
                </c:pt>
                <c:pt idx="7263">
                  <c:v>36.31500000000013</c:v>
                </c:pt>
                <c:pt idx="7264">
                  <c:v>36.32000000000013</c:v>
                </c:pt>
                <c:pt idx="7265">
                  <c:v>36.32500000000013</c:v>
                </c:pt>
                <c:pt idx="7266">
                  <c:v>36.33000000000013</c:v>
                </c:pt>
                <c:pt idx="7267">
                  <c:v>36.33500000000014</c:v>
                </c:pt>
                <c:pt idx="7268">
                  <c:v>36.34000000000012</c:v>
                </c:pt>
                <c:pt idx="7269">
                  <c:v>36.34500000000014</c:v>
                </c:pt>
                <c:pt idx="7270">
                  <c:v>36.35000000000014</c:v>
                </c:pt>
                <c:pt idx="7271">
                  <c:v>36.35500000000015</c:v>
                </c:pt>
                <c:pt idx="7272">
                  <c:v>36.36000000000015</c:v>
                </c:pt>
                <c:pt idx="7273">
                  <c:v>36.36500000000015</c:v>
                </c:pt>
                <c:pt idx="7274">
                  <c:v>36.37000000000015</c:v>
                </c:pt>
                <c:pt idx="7275">
                  <c:v>36.37500000000016</c:v>
                </c:pt>
                <c:pt idx="7276">
                  <c:v>36.38000000000014</c:v>
                </c:pt>
                <c:pt idx="7277">
                  <c:v>36.38500000000015</c:v>
                </c:pt>
                <c:pt idx="7278">
                  <c:v>36.39000000000016</c:v>
                </c:pt>
                <c:pt idx="7279">
                  <c:v>36.39500000000017</c:v>
                </c:pt>
                <c:pt idx="7280">
                  <c:v>36.40000000000015</c:v>
                </c:pt>
                <c:pt idx="7281">
                  <c:v>36.40500000000017</c:v>
                </c:pt>
                <c:pt idx="7282">
                  <c:v>36.41000000000017</c:v>
                </c:pt>
                <c:pt idx="7283">
                  <c:v>36.41500000000018</c:v>
                </c:pt>
                <c:pt idx="7284">
                  <c:v>36.42000000000018</c:v>
                </c:pt>
                <c:pt idx="7285">
                  <c:v>36.42500000000018</c:v>
                </c:pt>
                <c:pt idx="7286">
                  <c:v>36.43000000000018</c:v>
                </c:pt>
                <c:pt idx="7287">
                  <c:v>36.4350000000002</c:v>
                </c:pt>
                <c:pt idx="7288">
                  <c:v>36.44000000000019</c:v>
                </c:pt>
                <c:pt idx="7289">
                  <c:v>36.4450000000002</c:v>
                </c:pt>
                <c:pt idx="7290">
                  <c:v>36.45000000000019</c:v>
                </c:pt>
                <c:pt idx="7291">
                  <c:v>36.4550000000002</c:v>
                </c:pt>
                <c:pt idx="7292">
                  <c:v>36.4600000000002</c:v>
                </c:pt>
                <c:pt idx="7293">
                  <c:v>36.4650000000002</c:v>
                </c:pt>
                <c:pt idx="7294">
                  <c:v>36.4700000000002</c:v>
                </c:pt>
                <c:pt idx="7295">
                  <c:v>36.47500000000021</c:v>
                </c:pt>
                <c:pt idx="7296">
                  <c:v>36.4800000000002</c:v>
                </c:pt>
                <c:pt idx="7297">
                  <c:v>36.48500000000021</c:v>
                </c:pt>
                <c:pt idx="7298">
                  <c:v>36.49000000000022</c:v>
                </c:pt>
                <c:pt idx="7299">
                  <c:v>36.49500000000022</c:v>
                </c:pt>
                <c:pt idx="7300">
                  <c:v>36.50000000000022</c:v>
                </c:pt>
                <c:pt idx="7301">
                  <c:v>36.50500000000022</c:v>
                </c:pt>
                <c:pt idx="7302">
                  <c:v>36.51000000000023</c:v>
                </c:pt>
                <c:pt idx="7303">
                  <c:v>36.51500000000023</c:v>
                </c:pt>
                <c:pt idx="7304">
                  <c:v>36.52000000000023</c:v>
                </c:pt>
                <c:pt idx="7305">
                  <c:v>36.52500000000023</c:v>
                </c:pt>
                <c:pt idx="7306">
                  <c:v>36.53000000000024</c:v>
                </c:pt>
                <c:pt idx="7307">
                  <c:v>36.53500000000024</c:v>
                </c:pt>
                <c:pt idx="7308">
                  <c:v>36.54000000000024</c:v>
                </c:pt>
                <c:pt idx="7309">
                  <c:v>36.54500000000024</c:v>
                </c:pt>
                <c:pt idx="7310">
                  <c:v>36.55000000000025</c:v>
                </c:pt>
                <c:pt idx="7311">
                  <c:v>36.55500000000025</c:v>
                </c:pt>
                <c:pt idx="7312">
                  <c:v>36.56000000000025</c:v>
                </c:pt>
                <c:pt idx="7313">
                  <c:v>36.56500000000026</c:v>
                </c:pt>
                <c:pt idx="7314">
                  <c:v>36.57000000000026</c:v>
                </c:pt>
                <c:pt idx="7315">
                  <c:v>36.57500000000026</c:v>
                </c:pt>
                <c:pt idx="7316">
                  <c:v>36.58000000000025</c:v>
                </c:pt>
                <c:pt idx="7317">
                  <c:v>36.58500000000026</c:v>
                </c:pt>
                <c:pt idx="7318">
                  <c:v>36.59000000000027</c:v>
                </c:pt>
                <c:pt idx="7319">
                  <c:v>36.59500000000027</c:v>
                </c:pt>
                <c:pt idx="7320">
                  <c:v>36.60000000000027</c:v>
                </c:pt>
                <c:pt idx="7321">
                  <c:v>36.60500000000028</c:v>
                </c:pt>
                <c:pt idx="7322">
                  <c:v>36.61000000000028</c:v>
                </c:pt>
                <c:pt idx="7323">
                  <c:v>36.61500000000028</c:v>
                </c:pt>
                <c:pt idx="7324">
                  <c:v>36.62000000000028</c:v>
                </c:pt>
                <c:pt idx="7325">
                  <c:v>36.6250000000003</c:v>
                </c:pt>
                <c:pt idx="7326">
                  <c:v>36.6300000000003</c:v>
                </c:pt>
                <c:pt idx="7327">
                  <c:v>36.6350000000003</c:v>
                </c:pt>
                <c:pt idx="7328">
                  <c:v>36.6400000000003</c:v>
                </c:pt>
                <c:pt idx="7329">
                  <c:v>36.6450000000003</c:v>
                </c:pt>
                <c:pt idx="7330">
                  <c:v>36.6500000000003</c:v>
                </c:pt>
                <c:pt idx="7331">
                  <c:v>36.6550000000003</c:v>
                </c:pt>
                <c:pt idx="7332">
                  <c:v>36.6600000000003</c:v>
                </c:pt>
                <c:pt idx="7333">
                  <c:v>36.66500000000031</c:v>
                </c:pt>
                <c:pt idx="7334">
                  <c:v>36.67000000000031</c:v>
                </c:pt>
                <c:pt idx="7335">
                  <c:v>36.67500000000031</c:v>
                </c:pt>
                <c:pt idx="7336">
                  <c:v>36.68000000000031</c:v>
                </c:pt>
                <c:pt idx="7337">
                  <c:v>36.68500000000031</c:v>
                </c:pt>
                <c:pt idx="7338">
                  <c:v>36.69000000000032</c:v>
                </c:pt>
                <c:pt idx="7339">
                  <c:v>36.69500000000032</c:v>
                </c:pt>
                <c:pt idx="7340">
                  <c:v>36.70000000000032</c:v>
                </c:pt>
                <c:pt idx="7341">
                  <c:v>36.70500000000033</c:v>
                </c:pt>
                <c:pt idx="7342">
                  <c:v>36.71000000000033</c:v>
                </c:pt>
                <c:pt idx="7343">
                  <c:v>36.71500000000033</c:v>
                </c:pt>
                <c:pt idx="7344">
                  <c:v>36.72000000000033</c:v>
                </c:pt>
                <c:pt idx="7345">
                  <c:v>36.72500000000034</c:v>
                </c:pt>
                <c:pt idx="7346">
                  <c:v>36.73000000000034</c:v>
                </c:pt>
                <c:pt idx="7347">
                  <c:v>36.73500000000034</c:v>
                </c:pt>
                <c:pt idx="7348">
                  <c:v>36.74000000000034</c:v>
                </c:pt>
                <c:pt idx="7349">
                  <c:v>36.74500000000035</c:v>
                </c:pt>
                <c:pt idx="7350">
                  <c:v>36.75000000000035</c:v>
                </c:pt>
                <c:pt idx="7351">
                  <c:v>36.75500000000035</c:v>
                </c:pt>
                <c:pt idx="7352">
                  <c:v>36.76000000000035</c:v>
                </c:pt>
                <c:pt idx="7353">
                  <c:v>36.76500000000036</c:v>
                </c:pt>
                <c:pt idx="7354">
                  <c:v>36.77000000000036</c:v>
                </c:pt>
                <c:pt idx="7355">
                  <c:v>36.77500000000036</c:v>
                </c:pt>
                <c:pt idx="7356">
                  <c:v>36.78000000000036</c:v>
                </c:pt>
                <c:pt idx="7357">
                  <c:v>36.78500000000037</c:v>
                </c:pt>
                <c:pt idx="7358">
                  <c:v>36.79000000000037</c:v>
                </c:pt>
                <c:pt idx="7359">
                  <c:v>36.79500000000037</c:v>
                </c:pt>
                <c:pt idx="7360">
                  <c:v>36.80000000000037</c:v>
                </c:pt>
                <c:pt idx="7361">
                  <c:v>36.80500000000038</c:v>
                </c:pt>
                <c:pt idx="7362">
                  <c:v>36.81000000000034</c:v>
                </c:pt>
                <c:pt idx="7363">
                  <c:v>36.81500000000037</c:v>
                </c:pt>
                <c:pt idx="7364">
                  <c:v>36.82000000000038</c:v>
                </c:pt>
                <c:pt idx="7365">
                  <c:v>36.8250000000004</c:v>
                </c:pt>
                <c:pt idx="7366">
                  <c:v>36.83000000000037</c:v>
                </c:pt>
                <c:pt idx="7367">
                  <c:v>36.8350000000004</c:v>
                </c:pt>
                <c:pt idx="7368">
                  <c:v>36.84000000000039</c:v>
                </c:pt>
                <c:pt idx="7369">
                  <c:v>36.8450000000004</c:v>
                </c:pt>
                <c:pt idx="7370">
                  <c:v>36.85000000000039</c:v>
                </c:pt>
                <c:pt idx="7371">
                  <c:v>36.85500000000039</c:v>
                </c:pt>
                <c:pt idx="7372">
                  <c:v>36.8600000000004</c:v>
                </c:pt>
                <c:pt idx="7373">
                  <c:v>36.86500000000041</c:v>
                </c:pt>
                <c:pt idx="7374">
                  <c:v>36.8700000000004</c:v>
                </c:pt>
                <c:pt idx="7375">
                  <c:v>36.8750000000004</c:v>
                </c:pt>
                <c:pt idx="7376">
                  <c:v>36.88000000000039</c:v>
                </c:pt>
                <c:pt idx="7377">
                  <c:v>36.8850000000004</c:v>
                </c:pt>
                <c:pt idx="7378">
                  <c:v>36.89000000000042</c:v>
                </c:pt>
                <c:pt idx="7379">
                  <c:v>36.89500000000042</c:v>
                </c:pt>
                <c:pt idx="7380">
                  <c:v>36.90000000000042</c:v>
                </c:pt>
                <c:pt idx="7381">
                  <c:v>36.90500000000043</c:v>
                </c:pt>
                <c:pt idx="7382">
                  <c:v>36.91000000000042</c:v>
                </c:pt>
                <c:pt idx="7383">
                  <c:v>36.91500000000043</c:v>
                </c:pt>
                <c:pt idx="7384">
                  <c:v>36.92000000000044</c:v>
                </c:pt>
                <c:pt idx="7385">
                  <c:v>36.92500000000044</c:v>
                </c:pt>
                <c:pt idx="7386">
                  <c:v>36.93000000000044</c:v>
                </c:pt>
                <c:pt idx="7387">
                  <c:v>36.93500000000044</c:v>
                </c:pt>
                <c:pt idx="7388">
                  <c:v>36.94000000000045</c:v>
                </c:pt>
                <c:pt idx="7389">
                  <c:v>36.94500000000045</c:v>
                </c:pt>
                <c:pt idx="7390">
                  <c:v>36.95000000000044</c:v>
                </c:pt>
                <c:pt idx="7391">
                  <c:v>36.95500000000045</c:v>
                </c:pt>
                <c:pt idx="7392">
                  <c:v>36.96000000000046</c:v>
                </c:pt>
                <c:pt idx="7393">
                  <c:v>36.96500000000046</c:v>
                </c:pt>
                <c:pt idx="7394">
                  <c:v>36.97000000000045</c:v>
                </c:pt>
                <c:pt idx="7395">
                  <c:v>36.97500000000046</c:v>
                </c:pt>
                <c:pt idx="7396">
                  <c:v>36.98000000000044</c:v>
                </c:pt>
                <c:pt idx="7397">
                  <c:v>36.98500000000045</c:v>
                </c:pt>
                <c:pt idx="7398">
                  <c:v>36.99000000000047</c:v>
                </c:pt>
                <c:pt idx="7399">
                  <c:v>36.99500000000048</c:v>
                </c:pt>
                <c:pt idx="7400">
                  <c:v>37.00000000000048</c:v>
                </c:pt>
                <c:pt idx="7401">
                  <c:v>37.00500000000048</c:v>
                </c:pt>
                <c:pt idx="7402">
                  <c:v>37.01000000000047</c:v>
                </c:pt>
                <c:pt idx="7403">
                  <c:v>37.01500000000048</c:v>
                </c:pt>
                <c:pt idx="7404">
                  <c:v>37.0200000000005</c:v>
                </c:pt>
                <c:pt idx="7405">
                  <c:v>37.0250000000005</c:v>
                </c:pt>
                <c:pt idx="7406">
                  <c:v>37.0300000000005</c:v>
                </c:pt>
                <c:pt idx="7407">
                  <c:v>37.0350000000005</c:v>
                </c:pt>
                <c:pt idx="7408">
                  <c:v>37.0400000000005</c:v>
                </c:pt>
                <c:pt idx="7409">
                  <c:v>37.0450000000005</c:v>
                </c:pt>
                <c:pt idx="7410">
                  <c:v>37.05000000000049</c:v>
                </c:pt>
                <c:pt idx="7411">
                  <c:v>37.0550000000005</c:v>
                </c:pt>
                <c:pt idx="7412">
                  <c:v>37.06000000000051</c:v>
                </c:pt>
                <c:pt idx="7413">
                  <c:v>37.06500000000051</c:v>
                </c:pt>
                <c:pt idx="7414">
                  <c:v>37.0700000000005</c:v>
                </c:pt>
                <c:pt idx="7415">
                  <c:v>37.07500000000051</c:v>
                </c:pt>
                <c:pt idx="7416">
                  <c:v>37.0800000000005</c:v>
                </c:pt>
                <c:pt idx="7417">
                  <c:v>37.08500000000052</c:v>
                </c:pt>
                <c:pt idx="7418">
                  <c:v>37.09000000000052</c:v>
                </c:pt>
                <c:pt idx="7419">
                  <c:v>37.09500000000053</c:v>
                </c:pt>
                <c:pt idx="7420">
                  <c:v>37.10000000000053</c:v>
                </c:pt>
                <c:pt idx="7421">
                  <c:v>37.10500000000053</c:v>
                </c:pt>
                <c:pt idx="7422">
                  <c:v>37.11000000000053</c:v>
                </c:pt>
                <c:pt idx="7423">
                  <c:v>37.11500000000053</c:v>
                </c:pt>
                <c:pt idx="7424">
                  <c:v>37.12000000000054</c:v>
                </c:pt>
                <c:pt idx="7425">
                  <c:v>37.12500000000054</c:v>
                </c:pt>
                <c:pt idx="7426">
                  <c:v>37.13000000000054</c:v>
                </c:pt>
                <c:pt idx="7427">
                  <c:v>37.13500000000055</c:v>
                </c:pt>
                <c:pt idx="7428">
                  <c:v>37.14000000000055</c:v>
                </c:pt>
                <c:pt idx="7429">
                  <c:v>37.14500000000055</c:v>
                </c:pt>
                <c:pt idx="7430">
                  <c:v>37.15000000000055</c:v>
                </c:pt>
                <c:pt idx="7431">
                  <c:v>37.15500000000056</c:v>
                </c:pt>
                <c:pt idx="7432">
                  <c:v>37.16000000000056</c:v>
                </c:pt>
                <c:pt idx="7433">
                  <c:v>37.16500000000056</c:v>
                </c:pt>
                <c:pt idx="7434">
                  <c:v>37.17000000000056</c:v>
                </c:pt>
                <c:pt idx="7435">
                  <c:v>37.17500000000057</c:v>
                </c:pt>
                <c:pt idx="7436">
                  <c:v>37.18000000000055</c:v>
                </c:pt>
                <c:pt idx="7437">
                  <c:v>37.18500000000057</c:v>
                </c:pt>
                <c:pt idx="7438">
                  <c:v>37.19000000000057</c:v>
                </c:pt>
                <c:pt idx="7439">
                  <c:v>37.19500000000058</c:v>
                </c:pt>
                <c:pt idx="7440">
                  <c:v>37.20000000000058</c:v>
                </c:pt>
                <c:pt idx="7441">
                  <c:v>37.20500000000058</c:v>
                </c:pt>
                <c:pt idx="7442">
                  <c:v>37.21000000000058</c:v>
                </c:pt>
                <c:pt idx="7443">
                  <c:v>37.2150000000006</c:v>
                </c:pt>
                <c:pt idx="7444">
                  <c:v>37.2200000000006</c:v>
                </c:pt>
                <c:pt idx="7445">
                  <c:v>37.2250000000006</c:v>
                </c:pt>
                <c:pt idx="7446">
                  <c:v>37.2300000000006</c:v>
                </c:pt>
                <c:pt idx="7447">
                  <c:v>37.2350000000006</c:v>
                </c:pt>
                <c:pt idx="7448">
                  <c:v>37.2400000000006</c:v>
                </c:pt>
                <c:pt idx="7449">
                  <c:v>37.2450000000006</c:v>
                </c:pt>
                <c:pt idx="7450">
                  <c:v>37.2500000000006</c:v>
                </c:pt>
                <c:pt idx="7451">
                  <c:v>37.25500000000061</c:v>
                </c:pt>
                <c:pt idx="7452">
                  <c:v>37.26000000000061</c:v>
                </c:pt>
                <c:pt idx="7453">
                  <c:v>37.26500000000061</c:v>
                </c:pt>
                <c:pt idx="7454">
                  <c:v>37.27000000000061</c:v>
                </c:pt>
                <c:pt idx="7455">
                  <c:v>37.27500000000062</c:v>
                </c:pt>
                <c:pt idx="7456">
                  <c:v>37.28000000000061</c:v>
                </c:pt>
                <c:pt idx="7457">
                  <c:v>37.28500000000062</c:v>
                </c:pt>
                <c:pt idx="7458">
                  <c:v>37.29000000000063</c:v>
                </c:pt>
                <c:pt idx="7459">
                  <c:v>37.29500000000063</c:v>
                </c:pt>
                <c:pt idx="7460">
                  <c:v>37.30000000000062</c:v>
                </c:pt>
                <c:pt idx="7461">
                  <c:v>37.30500000000062</c:v>
                </c:pt>
                <c:pt idx="7462">
                  <c:v>37.31000000000055</c:v>
                </c:pt>
                <c:pt idx="7463">
                  <c:v>37.31500000000062</c:v>
                </c:pt>
                <c:pt idx="7464">
                  <c:v>37.32000000000064</c:v>
                </c:pt>
                <c:pt idx="7465">
                  <c:v>37.32500000000064</c:v>
                </c:pt>
                <c:pt idx="7466">
                  <c:v>37.33000000000064</c:v>
                </c:pt>
                <c:pt idx="7467">
                  <c:v>37.33500000000065</c:v>
                </c:pt>
                <c:pt idx="7468">
                  <c:v>37.34000000000064</c:v>
                </c:pt>
                <c:pt idx="7469">
                  <c:v>37.34500000000065</c:v>
                </c:pt>
                <c:pt idx="7470">
                  <c:v>37.35000000000057</c:v>
                </c:pt>
                <c:pt idx="7471">
                  <c:v>37.35500000000064</c:v>
                </c:pt>
                <c:pt idx="7472">
                  <c:v>37.36000000000065</c:v>
                </c:pt>
                <c:pt idx="7473">
                  <c:v>37.36500000000066</c:v>
                </c:pt>
                <c:pt idx="7474">
                  <c:v>37.37000000000064</c:v>
                </c:pt>
                <c:pt idx="7475">
                  <c:v>37.37500000000065</c:v>
                </c:pt>
                <c:pt idx="7476">
                  <c:v>37.38000000000059</c:v>
                </c:pt>
                <c:pt idx="7477">
                  <c:v>37.38500000000067</c:v>
                </c:pt>
                <c:pt idx="7478">
                  <c:v>37.39000000000068</c:v>
                </c:pt>
                <c:pt idx="7479">
                  <c:v>37.39500000000068</c:v>
                </c:pt>
                <c:pt idx="7480">
                  <c:v>37.40000000000067</c:v>
                </c:pt>
                <c:pt idx="7481">
                  <c:v>37.40500000000068</c:v>
                </c:pt>
                <c:pt idx="7482">
                  <c:v>37.41000000000064</c:v>
                </c:pt>
                <c:pt idx="7483">
                  <c:v>37.41500000000067</c:v>
                </c:pt>
                <c:pt idx="7484">
                  <c:v>37.4200000000007</c:v>
                </c:pt>
                <c:pt idx="7485">
                  <c:v>37.4250000000007</c:v>
                </c:pt>
                <c:pt idx="7486">
                  <c:v>37.4300000000007</c:v>
                </c:pt>
                <c:pt idx="7487">
                  <c:v>37.4350000000007</c:v>
                </c:pt>
                <c:pt idx="7488">
                  <c:v>37.4400000000007</c:v>
                </c:pt>
                <c:pt idx="7489">
                  <c:v>37.44500000000071</c:v>
                </c:pt>
                <c:pt idx="7490">
                  <c:v>37.45000000000071</c:v>
                </c:pt>
                <c:pt idx="7491">
                  <c:v>37.45500000000071</c:v>
                </c:pt>
                <c:pt idx="7492">
                  <c:v>37.46000000000071</c:v>
                </c:pt>
                <c:pt idx="7493">
                  <c:v>37.46500000000072</c:v>
                </c:pt>
                <c:pt idx="7494">
                  <c:v>37.47000000000072</c:v>
                </c:pt>
                <c:pt idx="7495">
                  <c:v>37.47500000000072</c:v>
                </c:pt>
                <c:pt idx="7496">
                  <c:v>37.48000000000072</c:v>
                </c:pt>
                <c:pt idx="7497">
                  <c:v>37.48500000000073</c:v>
                </c:pt>
                <c:pt idx="7498">
                  <c:v>37.49000000000073</c:v>
                </c:pt>
                <c:pt idx="7499">
                  <c:v>37.49500000000073</c:v>
                </c:pt>
                <c:pt idx="7500">
                  <c:v>37.50000000000073</c:v>
                </c:pt>
                <c:pt idx="7501">
                  <c:v>37.50500000000074</c:v>
                </c:pt>
                <c:pt idx="7502">
                  <c:v>37.51000000000074</c:v>
                </c:pt>
                <c:pt idx="7503">
                  <c:v>37.51500000000074</c:v>
                </c:pt>
                <c:pt idx="7504">
                  <c:v>37.52000000000074</c:v>
                </c:pt>
                <c:pt idx="7505">
                  <c:v>37.52500000000075</c:v>
                </c:pt>
                <c:pt idx="7506">
                  <c:v>37.53000000000075</c:v>
                </c:pt>
                <c:pt idx="7507">
                  <c:v>37.53500000000075</c:v>
                </c:pt>
                <c:pt idx="7508">
                  <c:v>37.54000000000075</c:v>
                </c:pt>
                <c:pt idx="7509">
                  <c:v>37.54500000000076</c:v>
                </c:pt>
                <c:pt idx="7510">
                  <c:v>37.55000000000076</c:v>
                </c:pt>
                <c:pt idx="7511">
                  <c:v>37.55500000000076</c:v>
                </c:pt>
                <c:pt idx="7512">
                  <c:v>37.56000000000076</c:v>
                </c:pt>
                <c:pt idx="7513">
                  <c:v>37.56500000000077</c:v>
                </c:pt>
                <c:pt idx="7514">
                  <c:v>37.57000000000077</c:v>
                </c:pt>
                <c:pt idx="7515">
                  <c:v>37.57500000000077</c:v>
                </c:pt>
                <c:pt idx="7516">
                  <c:v>37.58000000000077</c:v>
                </c:pt>
                <c:pt idx="7517">
                  <c:v>37.58500000000078</c:v>
                </c:pt>
                <c:pt idx="7518">
                  <c:v>37.59000000000078</c:v>
                </c:pt>
                <c:pt idx="7519">
                  <c:v>37.59500000000078</c:v>
                </c:pt>
                <c:pt idx="7520">
                  <c:v>37.60000000000078</c:v>
                </c:pt>
                <c:pt idx="7521">
                  <c:v>37.6050000000008</c:v>
                </c:pt>
                <c:pt idx="7522">
                  <c:v>37.6100000000008</c:v>
                </c:pt>
                <c:pt idx="7523">
                  <c:v>37.6150000000008</c:v>
                </c:pt>
                <c:pt idx="7524">
                  <c:v>37.6200000000008</c:v>
                </c:pt>
                <c:pt idx="7525">
                  <c:v>37.6250000000008</c:v>
                </c:pt>
                <c:pt idx="7526">
                  <c:v>37.6300000000008</c:v>
                </c:pt>
                <c:pt idx="7527">
                  <c:v>37.6350000000008</c:v>
                </c:pt>
                <c:pt idx="7528">
                  <c:v>37.6400000000008</c:v>
                </c:pt>
                <c:pt idx="7529">
                  <c:v>37.64500000000081</c:v>
                </c:pt>
                <c:pt idx="7530">
                  <c:v>37.65000000000081</c:v>
                </c:pt>
                <c:pt idx="7531">
                  <c:v>37.65500000000081</c:v>
                </c:pt>
                <c:pt idx="7532">
                  <c:v>37.66000000000082</c:v>
                </c:pt>
                <c:pt idx="7533">
                  <c:v>37.66500000000083</c:v>
                </c:pt>
                <c:pt idx="7534">
                  <c:v>37.67000000000082</c:v>
                </c:pt>
                <c:pt idx="7535">
                  <c:v>37.67500000000082</c:v>
                </c:pt>
                <c:pt idx="7536">
                  <c:v>37.68000000000083</c:v>
                </c:pt>
                <c:pt idx="7537">
                  <c:v>37.68500000000083</c:v>
                </c:pt>
                <c:pt idx="7538">
                  <c:v>37.69000000000083</c:v>
                </c:pt>
                <c:pt idx="7539">
                  <c:v>37.69500000000083</c:v>
                </c:pt>
                <c:pt idx="7540">
                  <c:v>37.70000000000084</c:v>
                </c:pt>
                <c:pt idx="7541">
                  <c:v>37.70500000000085</c:v>
                </c:pt>
                <c:pt idx="7542">
                  <c:v>37.71000000000084</c:v>
                </c:pt>
                <c:pt idx="7543">
                  <c:v>37.71500000000084</c:v>
                </c:pt>
                <c:pt idx="7544">
                  <c:v>37.72000000000085</c:v>
                </c:pt>
                <c:pt idx="7545">
                  <c:v>37.72500000000086</c:v>
                </c:pt>
                <c:pt idx="7546">
                  <c:v>37.73000000000085</c:v>
                </c:pt>
                <c:pt idx="7547">
                  <c:v>37.73500000000085</c:v>
                </c:pt>
                <c:pt idx="7548">
                  <c:v>37.74000000000086</c:v>
                </c:pt>
                <c:pt idx="7549">
                  <c:v>37.74500000000086</c:v>
                </c:pt>
                <c:pt idx="7550">
                  <c:v>37.75000000000086</c:v>
                </c:pt>
                <c:pt idx="7551">
                  <c:v>37.75500000000086</c:v>
                </c:pt>
                <c:pt idx="7552">
                  <c:v>37.76000000000087</c:v>
                </c:pt>
                <c:pt idx="7553">
                  <c:v>37.76500000000088</c:v>
                </c:pt>
                <c:pt idx="7554">
                  <c:v>37.77000000000087</c:v>
                </c:pt>
                <c:pt idx="7555">
                  <c:v>37.77500000000087</c:v>
                </c:pt>
                <c:pt idx="7556">
                  <c:v>37.78000000000088</c:v>
                </c:pt>
                <c:pt idx="7557">
                  <c:v>37.78500000000088</c:v>
                </c:pt>
                <c:pt idx="7558">
                  <c:v>37.79000000000088</c:v>
                </c:pt>
                <c:pt idx="7559">
                  <c:v>37.79500000000088</c:v>
                </c:pt>
                <c:pt idx="7560">
                  <c:v>37.8000000000009</c:v>
                </c:pt>
                <c:pt idx="7561">
                  <c:v>37.8050000000009</c:v>
                </c:pt>
                <c:pt idx="7562">
                  <c:v>37.8100000000009</c:v>
                </c:pt>
                <c:pt idx="7563">
                  <c:v>37.8150000000009</c:v>
                </c:pt>
                <c:pt idx="7564">
                  <c:v>37.8200000000009</c:v>
                </c:pt>
                <c:pt idx="7565">
                  <c:v>37.8250000000009</c:v>
                </c:pt>
                <c:pt idx="7566">
                  <c:v>37.8300000000009</c:v>
                </c:pt>
                <c:pt idx="7567">
                  <c:v>37.8350000000009</c:v>
                </c:pt>
                <c:pt idx="7568">
                  <c:v>37.84000000000091</c:v>
                </c:pt>
                <c:pt idx="7569">
                  <c:v>37.84500000000091</c:v>
                </c:pt>
                <c:pt idx="7570">
                  <c:v>37.8500000000009</c:v>
                </c:pt>
                <c:pt idx="7571">
                  <c:v>37.85500000000091</c:v>
                </c:pt>
                <c:pt idx="7572">
                  <c:v>37.86000000000092</c:v>
                </c:pt>
                <c:pt idx="7573">
                  <c:v>37.86500000000092</c:v>
                </c:pt>
                <c:pt idx="7574">
                  <c:v>37.87000000000092</c:v>
                </c:pt>
                <c:pt idx="7575">
                  <c:v>37.87500000000093</c:v>
                </c:pt>
                <c:pt idx="7576">
                  <c:v>37.88000000000093</c:v>
                </c:pt>
                <c:pt idx="7577">
                  <c:v>37.88500000000093</c:v>
                </c:pt>
                <c:pt idx="7578">
                  <c:v>37.89000000000093</c:v>
                </c:pt>
                <c:pt idx="7579">
                  <c:v>37.89500000000094</c:v>
                </c:pt>
                <c:pt idx="7580">
                  <c:v>37.90000000000094</c:v>
                </c:pt>
                <c:pt idx="7581">
                  <c:v>37.90500000000094</c:v>
                </c:pt>
                <c:pt idx="7582">
                  <c:v>37.91000000000094</c:v>
                </c:pt>
                <c:pt idx="7583">
                  <c:v>37.91500000000095</c:v>
                </c:pt>
                <c:pt idx="7584">
                  <c:v>37.92000000000095</c:v>
                </c:pt>
                <c:pt idx="7585">
                  <c:v>37.92500000000095</c:v>
                </c:pt>
                <c:pt idx="7586">
                  <c:v>37.93000000000095</c:v>
                </c:pt>
                <c:pt idx="7587">
                  <c:v>37.93500000000096</c:v>
                </c:pt>
                <c:pt idx="7588">
                  <c:v>37.94000000000096</c:v>
                </c:pt>
                <c:pt idx="7589">
                  <c:v>37.94500000000096</c:v>
                </c:pt>
                <c:pt idx="7590">
                  <c:v>37.95000000000095</c:v>
                </c:pt>
                <c:pt idx="7591">
                  <c:v>37.95500000000096</c:v>
                </c:pt>
                <c:pt idx="7592">
                  <c:v>37.96000000000097</c:v>
                </c:pt>
                <c:pt idx="7593">
                  <c:v>37.96500000000097</c:v>
                </c:pt>
                <c:pt idx="7594">
                  <c:v>37.97000000000097</c:v>
                </c:pt>
                <c:pt idx="7595">
                  <c:v>37.97500000000098</c:v>
                </c:pt>
                <c:pt idx="7596">
                  <c:v>37.98000000000098</c:v>
                </c:pt>
                <c:pt idx="7597">
                  <c:v>37.98500000000098</c:v>
                </c:pt>
                <c:pt idx="7598">
                  <c:v>37.99000000000098</c:v>
                </c:pt>
                <c:pt idx="7599">
                  <c:v>37.995000000001</c:v>
                </c:pt>
                <c:pt idx="7600">
                  <c:v>38.000000000001</c:v>
                </c:pt>
                <c:pt idx="7601">
                  <c:v>38.005000000001</c:v>
                </c:pt>
                <c:pt idx="7602">
                  <c:v>38.010000000001</c:v>
                </c:pt>
                <c:pt idx="7603">
                  <c:v>38.015000000001</c:v>
                </c:pt>
                <c:pt idx="7604">
                  <c:v>38.020000000001</c:v>
                </c:pt>
                <c:pt idx="7605">
                  <c:v>38.025000000001</c:v>
                </c:pt>
                <c:pt idx="7606">
                  <c:v>38.030000000001</c:v>
                </c:pt>
                <c:pt idx="7607">
                  <c:v>38.03500000000101</c:v>
                </c:pt>
                <c:pt idx="7608">
                  <c:v>38.04000000000101</c:v>
                </c:pt>
                <c:pt idx="7609">
                  <c:v>38.04500000000101</c:v>
                </c:pt>
                <c:pt idx="7610">
                  <c:v>38.05000000000101</c:v>
                </c:pt>
                <c:pt idx="7611">
                  <c:v>38.05500000000102</c:v>
                </c:pt>
                <c:pt idx="7612">
                  <c:v>38.06000000000102</c:v>
                </c:pt>
                <c:pt idx="7613">
                  <c:v>38.06500000000102</c:v>
                </c:pt>
                <c:pt idx="7614">
                  <c:v>38.07000000000102</c:v>
                </c:pt>
                <c:pt idx="7615">
                  <c:v>38.07500000000103</c:v>
                </c:pt>
                <c:pt idx="7616">
                  <c:v>38.08000000000103</c:v>
                </c:pt>
                <c:pt idx="7617">
                  <c:v>38.08500000000103</c:v>
                </c:pt>
                <c:pt idx="7618">
                  <c:v>38.09000000000104</c:v>
                </c:pt>
                <c:pt idx="7619">
                  <c:v>38.09500000000105</c:v>
                </c:pt>
                <c:pt idx="7620">
                  <c:v>38.10000000000104</c:v>
                </c:pt>
                <c:pt idx="7621">
                  <c:v>38.10500000000104</c:v>
                </c:pt>
                <c:pt idx="7622">
                  <c:v>38.11000000000105</c:v>
                </c:pt>
                <c:pt idx="7623">
                  <c:v>38.11500000000105</c:v>
                </c:pt>
                <c:pt idx="7624">
                  <c:v>38.12000000000105</c:v>
                </c:pt>
                <c:pt idx="7625">
                  <c:v>38.12500000000105</c:v>
                </c:pt>
                <c:pt idx="7626">
                  <c:v>38.13000000000106</c:v>
                </c:pt>
                <c:pt idx="7627">
                  <c:v>38.13500000000106</c:v>
                </c:pt>
                <c:pt idx="7628">
                  <c:v>38.14000000000106</c:v>
                </c:pt>
                <c:pt idx="7629">
                  <c:v>38.14500000000106</c:v>
                </c:pt>
                <c:pt idx="7630">
                  <c:v>38.15000000000106</c:v>
                </c:pt>
                <c:pt idx="7631">
                  <c:v>38.15500000000107</c:v>
                </c:pt>
                <c:pt idx="7632">
                  <c:v>38.16000000000107</c:v>
                </c:pt>
                <c:pt idx="7633">
                  <c:v>38.16500000000107</c:v>
                </c:pt>
                <c:pt idx="7634">
                  <c:v>38.17000000000108</c:v>
                </c:pt>
                <c:pt idx="7635">
                  <c:v>38.17500000000108</c:v>
                </c:pt>
                <c:pt idx="7636">
                  <c:v>38.18000000000108</c:v>
                </c:pt>
                <c:pt idx="7637">
                  <c:v>38.18500000000108</c:v>
                </c:pt>
                <c:pt idx="7638">
                  <c:v>38.1900000000011</c:v>
                </c:pt>
                <c:pt idx="7639">
                  <c:v>38.1950000000011</c:v>
                </c:pt>
                <c:pt idx="7640">
                  <c:v>38.2000000000011</c:v>
                </c:pt>
                <c:pt idx="7641">
                  <c:v>38.2050000000011</c:v>
                </c:pt>
                <c:pt idx="7642">
                  <c:v>38.2100000000011</c:v>
                </c:pt>
                <c:pt idx="7643">
                  <c:v>38.2150000000011</c:v>
                </c:pt>
                <c:pt idx="7644">
                  <c:v>38.2200000000011</c:v>
                </c:pt>
                <c:pt idx="7645">
                  <c:v>38.2250000000011</c:v>
                </c:pt>
                <c:pt idx="7646">
                  <c:v>38.23000000000111</c:v>
                </c:pt>
                <c:pt idx="7647">
                  <c:v>38.23500000000111</c:v>
                </c:pt>
                <c:pt idx="7648">
                  <c:v>38.24000000000111</c:v>
                </c:pt>
                <c:pt idx="7649">
                  <c:v>38.24500000000111</c:v>
                </c:pt>
                <c:pt idx="7650">
                  <c:v>38.25000000000112</c:v>
                </c:pt>
                <c:pt idx="7651">
                  <c:v>38.25500000000112</c:v>
                </c:pt>
                <c:pt idx="7652">
                  <c:v>38.26000000000112</c:v>
                </c:pt>
                <c:pt idx="7653">
                  <c:v>38.26500000000113</c:v>
                </c:pt>
                <c:pt idx="7654">
                  <c:v>38.27000000000113</c:v>
                </c:pt>
                <c:pt idx="7655">
                  <c:v>38.27500000000113</c:v>
                </c:pt>
                <c:pt idx="7656">
                  <c:v>38.28000000000113</c:v>
                </c:pt>
                <c:pt idx="7657">
                  <c:v>38.28500000000113</c:v>
                </c:pt>
                <c:pt idx="7658">
                  <c:v>38.29000000000115</c:v>
                </c:pt>
                <c:pt idx="7659">
                  <c:v>38.29500000000115</c:v>
                </c:pt>
                <c:pt idx="7660">
                  <c:v>38.30000000000114</c:v>
                </c:pt>
                <c:pt idx="7661">
                  <c:v>38.30500000000115</c:v>
                </c:pt>
                <c:pt idx="7662">
                  <c:v>38.31000000000115</c:v>
                </c:pt>
                <c:pt idx="7663">
                  <c:v>38.31500000000115</c:v>
                </c:pt>
                <c:pt idx="7664">
                  <c:v>38.32000000000115</c:v>
                </c:pt>
                <c:pt idx="7665">
                  <c:v>38.32500000000116</c:v>
                </c:pt>
                <c:pt idx="7666">
                  <c:v>38.33000000000116</c:v>
                </c:pt>
                <c:pt idx="7667">
                  <c:v>38.33500000000116</c:v>
                </c:pt>
                <c:pt idx="7668">
                  <c:v>38.34000000000115</c:v>
                </c:pt>
                <c:pt idx="7669">
                  <c:v>38.34500000000116</c:v>
                </c:pt>
                <c:pt idx="7670">
                  <c:v>38.35000000000115</c:v>
                </c:pt>
                <c:pt idx="7671">
                  <c:v>38.35500000000116</c:v>
                </c:pt>
                <c:pt idx="7672">
                  <c:v>38.36000000000117</c:v>
                </c:pt>
                <c:pt idx="7673">
                  <c:v>38.36500000000118</c:v>
                </c:pt>
                <c:pt idx="7674">
                  <c:v>38.37000000000118</c:v>
                </c:pt>
                <c:pt idx="7675">
                  <c:v>38.37500000000118</c:v>
                </c:pt>
                <c:pt idx="7676">
                  <c:v>38.38000000000117</c:v>
                </c:pt>
                <c:pt idx="7677">
                  <c:v>38.38500000000118</c:v>
                </c:pt>
                <c:pt idx="7678">
                  <c:v>38.3900000000012</c:v>
                </c:pt>
                <c:pt idx="7679">
                  <c:v>38.3950000000012</c:v>
                </c:pt>
                <c:pt idx="7680">
                  <c:v>38.4000000000012</c:v>
                </c:pt>
                <c:pt idx="7681">
                  <c:v>38.4050000000012</c:v>
                </c:pt>
                <c:pt idx="7682">
                  <c:v>38.4100000000012</c:v>
                </c:pt>
                <c:pt idx="7683">
                  <c:v>38.4150000000012</c:v>
                </c:pt>
                <c:pt idx="7684">
                  <c:v>38.4200000000012</c:v>
                </c:pt>
                <c:pt idx="7685">
                  <c:v>38.42500000000121</c:v>
                </c:pt>
                <c:pt idx="7686">
                  <c:v>38.43000000000121</c:v>
                </c:pt>
                <c:pt idx="7687">
                  <c:v>38.43500000000121</c:v>
                </c:pt>
                <c:pt idx="7688">
                  <c:v>38.44000000000121</c:v>
                </c:pt>
                <c:pt idx="7689">
                  <c:v>38.44500000000122</c:v>
                </c:pt>
                <c:pt idx="7690">
                  <c:v>38.4500000000012</c:v>
                </c:pt>
                <c:pt idx="7691">
                  <c:v>38.45500000000122</c:v>
                </c:pt>
                <c:pt idx="7692">
                  <c:v>38.46000000000122</c:v>
                </c:pt>
                <c:pt idx="7693">
                  <c:v>38.46500000000123</c:v>
                </c:pt>
                <c:pt idx="7694">
                  <c:v>38.47000000000123</c:v>
                </c:pt>
                <c:pt idx="7695">
                  <c:v>38.47500000000123</c:v>
                </c:pt>
                <c:pt idx="7696">
                  <c:v>38.48000000000123</c:v>
                </c:pt>
                <c:pt idx="7697">
                  <c:v>38.48500000000124</c:v>
                </c:pt>
                <c:pt idx="7698">
                  <c:v>38.49000000000124</c:v>
                </c:pt>
                <c:pt idx="7699">
                  <c:v>38.49500000000124</c:v>
                </c:pt>
                <c:pt idx="7700">
                  <c:v>38.50000000000124</c:v>
                </c:pt>
                <c:pt idx="7701">
                  <c:v>38.50500000000125</c:v>
                </c:pt>
                <c:pt idx="7702">
                  <c:v>38.51000000000125</c:v>
                </c:pt>
                <c:pt idx="7703">
                  <c:v>38.51500000000125</c:v>
                </c:pt>
                <c:pt idx="7704">
                  <c:v>38.52000000000126</c:v>
                </c:pt>
                <c:pt idx="7705">
                  <c:v>38.52500000000126</c:v>
                </c:pt>
                <c:pt idx="7706">
                  <c:v>38.53000000000126</c:v>
                </c:pt>
                <c:pt idx="7707">
                  <c:v>38.53500000000126</c:v>
                </c:pt>
                <c:pt idx="7708">
                  <c:v>38.54000000000126</c:v>
                </c:pt>
                <c:pt idx="7709">
                  <c:v>38.54500000000127</c:v>
                </c:pt>
                <c:pt idx="7710">
                  <c:v>38.55000000000125</c:v>
                </c:pt>
                <c:pt idx="7711">
                  <c:v>38.55500000000127</c:v>
                </c:pt>
                <c:pt idx="7712">
                  <c:v>38.56000000000128</c:v>
                </c:pt>
                <c:pt idx="7713">
                  <c:v>38.56500000000128</c:v>
                </c:pt>
                <c:pt idx="7714">
                  <c:v>38.57000000000128</c:v>
                </c:pt>
                <c:pt idx="7715">
                  <c:v>38.57500000000128</c:v>
                </c:pt>
                <c:pt idx="7716">
                  <c:v>38.58000000000128</c:v>
                </c:pt>
                <c:pt idx="7717">
                  <c:v>38.5850000000013</c:v>
                </c:pt>
                <c:pt idx="7718">
                  <c:v>38.5900000000013</c:v>
                </c:pt>
                <c:pt idx="7719">
                  <c:v>38.5950000000013</c:v>
                </c:pt>
                <c:pt idx="7720">
                  <c:v>38.6000000000013</c:v>
                </c:pt>
                <c:pt idx="7721">
                  <c:v>38.6050000000013</c:v>
                </c:pt>
                <c:pt idx="7722">
                  <c:v>38.6100000000013</c:v>
                </c:pt>
                <c:pt idx="7723">
                  <c:v>38.6150000000013</c:v>
                </c:pt>
                <c:pt idx="7724">
                  <c:v>38.62000000000131</c:v>
                </c:pt>
                <c:pt idx="7725">
                  <c:v>38.62500000000131</c:v>
                </c:pt>
                <c:pt idx="7726">
                  <c:v>38.63000000000131</c:v>
                </c:pt>
                <c:pt idx="7727">
                  <c:v>38.63500000000131</c:v>
                </c:pt>
                <c:pt idx="7728">
                  <c:v>38.64000000000131</c:v>
                </c:pt>
                <c:pt idx="7729">
                  <c:v>38.64500000000132</c:v>
                </c:pt>
                <c:pt idx="7730">
                  <c:v>38.65000000000132</c:v>
                </c:pt>
                <c:pt idx="7731">
                  <c:v>38.65500000000132</c:v>
                </c:pt>
                <c:pt idx="7732">
                  <c:v>38.66000000000133</c:v>
                </c:pt>
                <c:pt idx="7733">
                  <c:v>38.66500000000133</c:v>
                </c:pt>
                <c:pt idx="7734">
                  <c:v>38.67000000000133</c:v>
                </c:pt>
                <c:pt idx="7735">
                  <c:v>38.67500000000133</c:v>
                </c:pt>
                <c:pt idx="7736">
                  <c:v>38.68000000000134</c:v>
                </c:pt>
                <c:pt idx="7737">
                  <c:v>38.68500000000134</c:v>
                </c:pt>
                <c:pt idx="7738">
                  <c:v>38.69000000000134</c:v>
                </c:pt>
                <c:pt idx="7739">
                  <c:v>38.69500000000135</c:v>
                </c:pt>
                <c:pt idx="7740">
                  <c:v>38.70000000000135</c:v>
                </c:pt>
                <c:pt idx="7741">
                  <c:v>38.70500000000135</c:v>
                </c:pt>
                <c:pt idx="7742">
                  <c:v>38.71000000000135</c:v>
                </c:pt>
                <c:pt idx="7743">
                  <c:v>38.71500000000135</c:v>
                </c:pt>
                <c:pt idx="7744">
                  <c:v>38.72000000000136</c:v>
                </c:pt>
                <c:pt idx="7745">
                  <c:v>38.72500000000136</c:v>
                </c:pt>
                <c:pt idx="7746">
                  <c:v>38.73000000000136</c:v>
                </c:pt>
                <c:pt idx="7747">
                  <c:v>38.73500000000137</c:v>
                </c:pt>
                <c:pt idx="7748">
                  <c:v>38.74000000000137</c:v>
                </c:pt>
                <c:pt idx="7749">
                  <c:v>38.74500000000137</c:v>
                </c:pt>
                <c:pt idx="7750">
                  <c:v>38.75000000000137</c:v>
                </c:pt>
                <c:pt idx="7751">
                  <c:v>38.75500000000138</c:v>
                </c:pt>
                <c:pt idx="7752">
                  <c:v>38.76000000000138</c:v>
                </c:pt>
                <c:pt idx="7753">
                  <c:v>38.76500000000138</c:v>
                </c:pt>
                <c:pt idx="7754">
                  <c:v>38.77000000000138</c:v>
                </c:pt>
                <c:pt idx="7755">
                  <c:v>38.7750000000014</c:v>
                </c:pt>
                <c:pt idx="7756">
                  <c:v>38.7800000000014</c:v>
                </c:pt>
                <c:pt idx="7757">
                  <c:v>38.7850000000014</c:v>
                </c:pt>
                <c:pt idx="7758">
                  <c:v>38.7900000000014</c:v>
                </c:pt>
                <c:pt idx="7759">
                  <c:v>38.7950000000014</c:v>
                </c:pt>
                <c:pt idx="7760">
                  <c:v>38.8000000000014</c:v>
                </c:pt>
                <c:pt idx="7761">
                  <c:v>38.8050000000014</c:v>
                </c:pt>
                <c:pt idx="7762">
                  <c:v>38.81000000000139</c:v>
                </c:pt>
                <c:pt idx="7763">
                  <c:v>38.8150000000014</c:v>
                </c:pt>
                <c:pt idx="7764">
                  <c:v>38.82000000000141</c:v>
                </c:pt>
                <c:pt idx="7765">
                  <c:v>38.82500000000141</c:v>
                </c:pt>
                <c:pt idx="7766">
                  <c:v>38.83000000000141</c:v>
                </c:pt>
                <c:pt idx="7767">
                  <c:v>38.83500000000141</c:v>
                </c:pt>
                <c:pt idx="7768">
                  <c:v>38.8400000000014</c:v>
                </c:pt>
                <c:pt idx="7769">
                  <c:v>38.84500000000142</c:v>
                </c:pt>
                <c:pt idx="7770">
                  <c:v>38.85000000000142</c:v>
                </c:pt>
                <c:pt idx="7771">
                  <c:v>38.85500000000143</c:v>
                </c:pt>
                <c:pt idx="7772">
                  <c:v>38.86000000000143</c:v>
                </c:pt>
                <c:pt idx="7773">
                  <c:v>38.86500000000143</c:v>
                </c:pt>
                <c:pt idx="7774">
                  <c:v>38.87000000000143</c:v>
                </c:pt>
                <c:pt idx="7775">
                  <c:v>38.87500000000144</c:v>
                </c:pt>
                <c:pt idx="7776">
                  <c:v>38.88000000000142</c:v>
                </c:pt>
                <c:pt idx="7777">
                  <c:v>38.88500000000144</c:v>
                </c:pt>
                <c:pt idx="7778">
                  <c:v>38.89000000000144</c:v>
                </c:pt>
                <c:pt idx="7779">
                  <c:v>38.89500000000145</c:v>
                </c:pt>
                <c:pt idx="7780">
                  <c:v>38.90000000000145</c:v>
                </c:pt>
                <c:pt idx="7781">
                  <c:v>38.90500000000145</c:v>
                </c:pt>
                <c:pt idx="7782">
                  <c:v>38.91000000000145</c:v>
                </c:pt>
                <c:pt idx="7783">
                  <c:v>38.91500000000146</c:v>
                </c:pt>
                <c:pt idx="7784">
                  <c:v>38.92000000000146</c:v>
                </c:pt>
                <c:pt idx="7785">
                  <c:v>38.92500000000146</c:v>
                </c:pt>
                <c:pt idx="7786">
                  <c:v>38.93000000000146</c:v>
                </c:pt>
                <c:pt idx="7787">
                  <c:v>38.93500000000147</c:v>
                </c:pt>
                <c:pt idx="7788">
                  <c:v>38.94000000000145</c:v>
                </c:pt>
                <c:pt idx="7789">
                  <c:v>38.94500000000147</c:v>
                </c:pt>
                <c:pt idx="7790">
                  <c:v>38.95000000000147</c:v>
                </c:pt>
                <c:pt idx="7791">
                  <c:v>38.95500000000148</c:v>
                </c:pt>
                <c:pt idx="7792">
                  <c:v>38.96000000000148</c:v>
                </c:pt>
                <c:pt idx="7793">
                  <c:v>38.96500000000148</c:v>
                </c:pt>
                <c:pt idx="7794">
                  <c:v>38.97000000000148</c:v>
                </c:pt>
                <c:pt idx="7795">
                  <c:v>38.9750000000015</c:v>
                </c:pt>
                <c:pt idx="7796">
                  <c:v>38.98000000000147</c:v>
                </c:pt>
                <c:pt idx="7797">
                  <c:v>38.9850000000015</c:v>
                </c:pt>
                <c:pt idx="7798">
                  <c:v>38.9900000000015</c:v>
                </c:pt>
                <c:pt idx="7799">
                  <c:v>38.9950000000015</c:v>
                </c:pt>
                <c:pt idx="7800">
                  <c:v>39.0000000000015</c:v>
                </c:pt>
                <c:pt idx="7801">
                  <c:v>39.0050000000015</c:v>
                </c:pt>
                <c:pt idx="7802">
                  <c:v>39.0100000000015</c:v>
                </c:pt>
                <c:pt idx="7803">
                  <c:v>39.01500000000151</c:v>
                </c:pt>
                <c:pt idx="7804">
                  <c:v>39.02000000000151</c:v>
                </c:pt>
                <c:pt idx="7805">
                  <c:v>39.02500000000151</c:v>
                </c:pt>
                <c:pt idx="7806">
                  <c:v>39.03000000000151</c:v>
                </c:pt>
                <c:pt idx="7807">
                  <c:v>39.03500000000152</c:v>
                </c:pt>
                <c:pt idx="7808">
                  <c:v>39.04000000000152</c:v>
                </c:pt>
                <c:pt idx="7809">
                  <c:v>39.04500000000152</c:v>
                </c:pt>
                <c:pt idx="7810">
                  <c:v>39.05000000000152</c:v>
                </c:pt>
                <c:pt idx="7811">
                  <c:v>39.05500000000153</c:v>
                </c:pt>
                <c:pt idx="7812">
                  <c:v>39.06000000000153</c:v>
                </c:pt>
                <c:pt idx="7813">
                  <c:v>39.06500000000153</c:v>
                </c:pt>
                <c:pt idx="7814">
                  <c:v>39.07000000000154</c:v>
                </c:pt>
                <c:pt idx="7815">
                  <c:v>39.07500000000154</c:v>
                </c:pt>
                <c:pt idx="7816">
                  <c:v>39.08000000000154</c:v>
                </c:pt>
                <c:pt idx="7817">
                  <c:v>39.08500000000154</c:v>
                </c:pt>
                <c:pt idx="7818">
                  <c:v>39.09000000000155</c:v>
                </c:pt>
                <c:pt idx="7819">
                  <c:v>39.09500000000155</c:v>
                </c:pt>
                <c:pt idx="7820">
                  <c:v>39.10000000000155</c:v>
                </c:pt>
                <c:pt idx="7821">
                  <c:v>39.10500000000155</c:v>
                </c:pt>
                <c:pt idx="7822">
                  <c:v>39.11000000000156</c:v>
                </c:pt>
                <c:pt idx="7823">
                  <c:v>39.11500000000156</c:v>
                </c:pt>
                <c:pt idx="7824">
                  <c:v>39.12000000000156</c:v>
                </c:pt>
                <c:pt idx="7825">
                  <c:v>39.12500000000156</c:v>
                </c:pt>
                <c:pt idx="7826">
                  <c:v>39.13000000000157</c:v>
                </c:pt>
                <c:pt idx="7827">
                  <c:v>39.13500000000157</c:v>
                </c:pt>
                <c:pt idx="7828">
                  <c:v>39.14000000000157</c:v>
                </c:pt>
                <c:pt idx="7829">
                  <c:v>39.14500000000157</c:v>
                </c:pt>
                <c:pt idx="7830">
                  <c:v>39.15000000000158</c:v>
                </c:pt>
                <c:pt idx="7831">
                  <c:v>39.15500000000158</c:v>
                </c:pt>
                <c:pt idx="7832">
                  <c:v>39.16000000000158</c:v>
                </c:pt>
                <c:pt idx="7833">
                  <c:v>39.1650000000016</c:v>
                </c:pt>
                <c:pt idx="7834">
                  <c:v>39.1700000000016</c:v>
                </c:pt>
                <c:pt idx="7835">
                  <c:v>39.1750000000016</c:v>
                </c:pt>
                <c:pt idx="7836">
                  <c:v>39.1800000000016</c:v>
                </c:pt>
                <c:pt idx="7837">
                  <c:v>39.1850000000016</c:v>
                </c:pt>
                <c:pt idx="7838">
                  <c:v>39.1900000000016</c:v>
                </c:pt>
                <c:pt idx="7839">
                  <c:v>39.1950000000016</c:v>
                </c:pt>
                <c:pt idx="7840">
                  <c:v>39.2000000000016</c:v>
                </c:pt>
                <c:pt idx="7841">
                  <c:v>39.20500000000161</c:v>
                </c:pt>
                <c:pt idx="7842">
                  <c:v>39.21000000000161</c:v>
                </c:pt>
                <c:pt idx="7843">
                  <c:v>39.21500000000161</c:v>
                </c:pt>
                <c:pt idx="7844">
                  <c:v>39.22000000000161</c:v>
                </c:pt>
                <c:pt idx="7845">
                  <c:v>39.22500000000162</c:v>
                </c:pt>
                <c:pt idx="7846">
                  <c:v>39.23000000000162</c:v>
                </c:pt>
                <c:pt idx="7847">
                  <c:v>39.23500000000162</c:v>
                </c:pt>
                <c:pt idx="7848">
                  <c:v>39.24000000000162</c:v>
                </c:pt>
                <c:pt idx="7849">
                  <c:v>39.24500000000163</c:v>
                </c:pt>
                <c:pt idx="7850">
                  <c:v>39.25000000000163</c:v>
                </c:pt>
                <c:pt idx="7851">
                  <c:v>39.25500000000163</c:v>
                </c:pt>
                <c:pt idx="7852">
                  <c:v>39.26000000000163</c:v>
                </c:pt>
                <c:pt idx="7853">
                  <c:v>39.26500000000164</c:v>
                </c:pt>
                <c:pt idx="7854">
                  <c:v>39.27000000000164</c:v>
                </c:pt>
                <c:pt idx="7855">
                  <c:v>39.27500000000164</c:v>
                </c:pt>
                <c:pt idx="7856">
                  <c:v>39.28000000000164</c:v>
                </c:pt>
                <c:pt idx="7857">
                  <c:v>39.28500000000165</c:v>
                </c:pt>
                <c:pt idx="7858">
                  <c:v>39.29000000000165</c:v>
                </c:pt>
                <c:pt idx="7859">
                  <c:v>39.29500000000165</c:v>
                </c:pt>
                <c:pt idx="7860">
                  <c:v>39.30000000000165</c:v>
                </c:pt>
                <c:pt idx="7861">
                  <c:v>39.30500000000166</c:v>
                </c:pt>
                <c:pt idx="7862">
                  <c:v>39.31000000000164</c:v>
                </c:pt>
                <c:pt idx="7863">
                  <c:v>39.31500000000165</c:v>
                </c:pt>
                <c:pt idx="7864">
                  <c:v>39.32000000000166</c:v>
                </c:pt>
                <c:pt idx="7865">
                  <c:v>39.32500000000167</c:v>
                </c:pt>
                <c:pt idx="7866">
                  <c:v>39.33000000000165</c:v>
                </c:pt>
                <c:pt idx="7867">
                  <c:v>39.33500000000167</c:v>
                </c:pt>
                <c:pt idx="7868">
                  <c:v>39.34000000000167</c:v>
                </c:pt>
                <c:pt idx="7869">
                  <c:v>39.34500000000168</c:v>
                </c:pt>
                <c:pt idx="7870">
                  <c:v>39.35000000000164</c:v>
                </c:pt>
                <c:pt idx="7871">
                  <c:v>39.35500000000167</c:v>
                </c:pt>
                <c:pt idx="7872">
                  <c:v>39.36000000000168</c:v>
                </c:pt>
                <c:pt idx="7873">
                  <c:v>39.3650000000017</c:v>
                </c:pt>
                <c:pt idx="7874">
                  <c:v>39.37000000000167</c:v>
                </c:pt>
                <c:pt idx="7875">
                  <c:v>39.3750000000017</c:v>
                </c:pt>
                <c:pt idx="7876">
                  <c:v>39.38000000000169</c:v>
                </c:pt>
                <c:pt idx="7877">
                  <c:v>39.3850000000017</c:v>
                </c:pt>
                <c:pt idx="7878">
                  <c:v>39.3900000000017</c:v>
                </c:pt>
                <c:pt idx="7879">
                  <c:v>39.3950000000017</c:v>
                </c:pt>
                <c:pt idx="7880">
                  <c:v>39.40000000000171</c:v>
                </c:pt>
                <c:pt idx="7881">
                  <c:v>39.40500000000171</c:v>
                </c:pt>
                <c:pt idx="7882">
                  <c:v>39.41000000000171</c:v>
                </c:pt>
                <c:pt idx="7883">
                  <c:v>39.41500000000171</c:v>
                </c:pt>
                <c:pt idx="7884">
                  <c:v>39.42000000000172</c:v>
                </c:pt>
                <c:pt idx="7885">
                  <c:v>39.42500000000173</c:v>
                </c:pt>
                <c:pt idx="7886">
                  <c:v>39.43000000000172</c:v>
                </c:pt>
                <c:pt idx="7887">
                  <c:v>39.43500000000172</c:v>
                </c:pt>
                <c:pt idx="7888">
                  <c:v>39.44000000000173</c:v>
                </c:pt>
                <c:pt idx="7889">
                  <c:v>39.44500000000173</c:v>
                </c:pt>
                <c:pt idx="7890">
                  <c:v>39.45000000000173</c:v>
                </c:pt>
                <c:pt idx="7891">
                  <c:v>39.45500000000173</c:v>
                </c:pt>
                <c:pt idx="7892">
                  <c:v>39.46000000000174</c:v>
                </c:pt>
                <c:pt idx="7893">
                  <c:v>39.46500000000175</c:v>
                </c:pt>
                <c:pt idx="7894">
                  <c:v>39.47000000000174</c:v>
                </c:pt>
                <c:pt idx="7895">
                  <c:v>39.47500000000174</c:v>
                </c:pt>
                <c:pt idx="7896">
                  <c:v>39.48000000000175</c:v>
                </c:pt>
                <c:pt idx="7897">
                  <c:v>39.48500000000175</c:v>
                </c:pt>
                <c:pt idx="7898">
                  <c:v>39.49000000000175</c:v>
                </c:pt>
                <c:pt idx="7899">
                  <c:v>39.49500000000175</c:v>
                </c:pt>
                <c:pt idx="7900">
                  <c:v>39.50000000000176</c:v>
                </c:pt>
                <c:pt idx="7901">
                  <c:v>39.50500000000176</c:v>
                </c:pt>
                <c:pt idx="7902">
                  <c:v>39.51000000000176</c:v>
                </c:pt>
                <c:pt idx="7903">
                  <c:v>39.51500000000176</c:v>
                </c:pt>
                <c:pt idx="7904">
                  <c:v>39.52000000000177</c:v>
                </c:pt>
                <c:pt idx="7905">
                  <c:v>39.52500000000178</c:v>
                </c:pt>
                <c:pt idx="7906">
                  <c:v>39.53000000000177</c:v>
                </c:pt>
                <c:pt idx="7907">
                  <c:v>39.53500000000178</c:v>
                </c:pt>
                <c:pt idx="7908">
                  <c:v>39.54000000000178</c:v>
                </c:pt>
                <c:pt idx="7909">
                  <c:v>39.54500000000178</c:v>
                </c:pt>
                <c:pt idx="7910">
                  <c:v>39.55000000000178</c:v>
                </c:pt>
                <c:pt idx="7911">
                  <c:v>39.55500000000178</c:v>
                </c:pt>
                <c:pt idx="7912">
                  <c:v>39.5600000000018</c:v>
                </c:pt>
                <c:pt idx="7913">
                  <c:v>39.5650000000018</c:v>
                </c:pt>
                <c:pt idx="7914">
                  <c:v>39.5700000000018</c:v>
                </c:pt>
                <c:pt idx="7915">
                  <c:v>39.5750000000018</c:v>
                </c:pt>
                <c:pt idx="7916">
                  <c:v>39.5800000000018</c:v>
                </c:pt>
                <c:pt idx="7917">
                  <c:v>39.5850000000018</c:v>
                </c:pt>
                <c:pt idx="7918">
                  <c:v>39.5900000000018</c:v>
                </c:pt>
                <c:pt idx="7919">
                  <c:v>39.59500000000181</c:v>
                </c:pt>
                <c:pt idx="7920">
                  <c:v>39.60000000000181</c:v>
                </c:pt>
                <c:pt idx="7921">
                  <c:v>39.60500000000181</c:v>
                </c:pt>
                <c:pt idx="7922">
                  <c:v>39.61000000000181</c:v>
                </c:pt>
                <c:pt idx="7923">
                  <c:v>39.61500000000182</c:v>
                </c:pt>
                <c:pt idx="7924">
                  <c:v>39.62000000000183</c:v>
                </c:pt>
                <c:pt idx="7925">
                  <c:v>39.62500000000186</c:v>
                </c:pt>
                <c:pt idx="7926">
                  <c:v>39.63000000000182</c:v>
                </c:pt>
                <c:pt idx="7927">
                  <c:v>39.63500000000183</c:v>
                </c:pt>
                <c:pt idx="7928">
                  <c:v>39.64000000000183</c:v>
                </c:pt>
                <c:pt idx="7929">
                  <c:v>39.64500000000183</c:v>
                </c:pt>
                <c:pt idx="7930">
                  <c:v>39.65000000000183</c:v>
                </c:pt>
                <c:pt idx="7931">
                  <c:v>39.65500000000184</c:v>
                </c:pt>
                <c:pt idx="7932">
                  <c:v>39.66000000000185</c:v>
                </c:pt>
                <c:pt idx="7933">
                  <c:v>39.66500000000186</c:v>
                </c:pt>
                <c:pt idx="7934">
                  <c:v>39.67000000000184</c:v>
                </c:pt>
                <c:pt idx="7935">
                  <c:v>39.67500000000185</c:v>
                </c:pt>
                <c:pt idx="7936">
                  <c:v>39.68000000000185</c:v>
                </c:pt>
                <c:pt idx="7937">
                  <c:v>39.68500000000185</c:v>
                </c:pt>
                <c:pt idx="7938">
                  <c:v>39.69000000000185</c:v>
                </c:pt>
                <c:pt idx="7939">
                  <c:v>39.69500000000186</c:v>
                </c:pt>
                <c:pt idx="7940">
                  <c:v>39.70000000000186</c:v>
                </c:pt>
                <c:pt idx="7941">
                  <c:v>39.70500000000186</c:v>
                </c:pt>
                <c:pt idx="7942">
                  <c:v>39.71000000000186</c:v>
                </c:pt>
                <c:pt idx="7943">
                  <c:v>39.71500000000187</c:v>
                </c:pt>
                <c:pt idx="7944">
                  <c:v>39.72000000000188</c:v>
                </c:pt>
                <c:pt idx="7945">
                  <c:v>39.7250000000019</c:v>
                </c:pt>
                <c:pt idx="7946">
                  <c:v>39.73000000000187</c:v>
                </c:pt>
                <c:pt idx="7947">
                  <c:v>39.73500000000188</c:v>
                </c:pt>
                <c:pt idx="7948">
                  <c:v>39.74000000000188</c:v>
                </c:pt>
                <c:pt idx="7949">
                  <c:v>39.74500000000188</c:v>
                </c:pt>
                <c:pt idx="7950">
                  <c:v>39.75000000000188</c:v>
                </c:pt>
                <c:pt idx="7951">
                  <c:v>39.7550000000019</c:v>
                </c:pt>
                <c:pt idx="7952">
                  <c:v>39.7600000000019</c:v>
                </c:pt>
                <c:pt idx="7953">
                  <c:v>39.7650000000019</c:v>
                </c:pt>
                <c:pt idx="7954">
                  <c:v>39.7700000000019</c:v>
                </c:pt>
                <c:pt idx="7955">
                  <c:v>39.7750000000019</c:v>
                </c:pt>
                <c:pt idx="7956">
                  <c:v>39.7800000000019</c:v>
                </c:pt>
                <c:pt idx="7957">
                  <c:v>39.7850000000019</c:v>
                </c:pt>
                <c:pt idx="7958">
                  <c:v>39.7900000000019</c:v>
                </c:pt>
                <c:pt idx="7959">
                  <c:v>39.79500000000196</c:v>
                </c:pt>
                <c:pt idx="7960">
                  <c:v>39.80000000000191</c:v>
                </c:pt>
                <c:pt idx="7961">
                  <c:v>39.80500000000191</c:v>
                </c:pt>
                <c:pt idx="7962">
                  <c:v>39.81000000000191</c:v>
                </c:pt>
                <c:pt idx="7963">
                  <c:v>39.81500000000192</c:v>
                </c:pt>
                <c:pt idx="7964">
                  <c:v>39.82000000000192</c:v>
                </c:pt>
                <c:pt idx="7965">
                  <c:v>39.82500000000192</c:v>
                </c:pt>
                <c:pt idx="7966">
                  <c:v>39.83000000000193</c:v>
                </c:pt>
                <c:pt idx="7967">
                  <c:v>39.83500000000193</c:v>
                </c:pt>
                <c:pt idx="7968">
                  <c:v>39.84000000000193</c:v>
                </c:pt>
                <c:pt idx="7969">
                  <c:v>39.84500000000193</c:v>
                </c:pt>
                <c:pt idx="7970">
                  <c:v>39.85000000000193</c:v>
                </c:pt>
                <c:pt idx="7971">
                  <c:v>39.85500000000194</c:v>
                </c:pt>
                <c:pt idx="7972">
                  <c:v>39.86000000000194</c:v>
                </c:pt>
                <c:pt idx="7973">
                  <c:v>39.86500000000194</c:v>
                </c:pt>
                <c:pt idx="7974">
                  <c:v>39.87000000000195</c:v>
                </c:pt>
                <c:pt idx="7975">
                  <c:v>39.87500000000195</c:v>
                </c:pt>
                <c:pt idx="7976">
                  <c:v>39.88000000000195</c:v>
                </c:pt>
                <c:pt idx="7977">
                  <c:v>39.88500000000195</c:v>
                </c:pt>
                <c:pt idx="7978">
                  <c:v>39.89000000000196</c:v>
                </c:pt>
                <c:pt idx="7979">
                  <c:v>39.89500000000196</c:v>
                </c:pt>
                <c:pt idx="7980">
                  <c:v>39.90000000000196</c:v>
                </c:pt>
                <c:pt idx="7981">
                  <c:v>39.90500000000196</c:v>
                </c:pt>
                <c:pt idx="7982">
                  <c:v>39.91000000000196</c:v>
                </c:pt>
                <c:pt idx="7983">
                  <c:v>39.91500000000197</c:v>
                </c:pt>
                <c:pt idx="7984">
                  <c:v>39.92000000000197</c:v>
                </c:pt>
                <c:pt idx="7985">
                  <c:v>39.92500000000197</c:v>
                </c:pt>
                <c:pt idx="7986">
                  <c:v>39.93000000000198</c:v>
                </c:pt>
                <c:pt idx="7987">
                  <c:v>39.93500000000198</c:v>
                </c:pt>
                <c:pt idx="7988">
                  <c:v>39.94000000000198</c:v>
                </c:pt>
                <c:pt idx="7989">
                  <c:v>39.94500000000198</c:v>
                </c:pt>
                <c:pt idx="7990">
                  <c:v>39.950000000002</c:v>
                </c:pt>
                <c:pt idx="7991">
                  <c:v>39.955000000002</c:v>
                </c:pt>
                <c:pt idx="7992">
                  <c:v>39.960000000002</c:v>
                </c:pt>
                <c:pt idx="7993">
                  <c:v>39.965000000002</c:v>
                </c:pt>
                <c:pt idx="7994">
                  <c:v>39.970000000002</c:v>
                </c:pt>
                <c:pt idx="7995">
                  <c:v>39.97500000000201</c:v>
                </c:pt>
                <c:pt idx="7996">
                  <c:v>39.980000000002</c:v>
                </c:pt>
                <c:pt idx="7997">
                  <c:v>39.985000000002</c:v>
                </c:pt>
                <c:pt idx="7998">
                  <c:v>39.99000000000201</c:v>
                </c:pt>
                <c:pt idx="7999">
                  <c:v>39.99500000000201</c:v>
                </c:pt>
                <c:pt idx="8000">
                  <c:v>40.000000000002</c:v>
                </c:pt>
                <c:pt idx="8001">
                  <c:v>40.00500000000201</c:v>
                </c:pt>
                <c:pt idx="8002">
                  <c:v>40.010000000002</c:v>
                </c:pt>
                <c:pt idx="8003">
                  <c:v>40.015000000002</c:v>
                </c:pt>
                <c:pt idx="8004">
                  <c:v>40.02000000000202</c:v>
                </c:pt>
                <c:pt idx="8005">
                  <c:v>40.02500000000203</c:v>
                </c:pt>
                <c:pt idx="8006">
                  <c:v>40.03000000000203</c:v>
                </c:pt>
                <c:pt idx="8007">
                  <c:v>40.03500000000203</c:v>
                </c:pt>
                <c:pt idx="8008">
                  <c:v>40.04000000000202</c:v>
                </c:pt>
                <c:pt idx="8009">
                  <c:v>40.04500000000203</c:v>
                </c:pt>
                <c:pt idx="8010">
                  <c:v>40.05000000000202</c:v>
                </c:pt>
                <c:pt idx="8011">
                  <c:v>40.05500000000202</c:v>
                </c:pt>
                <c:pt idx="8012">
                  <c:v>40.06000000000204</c:v>
                </c:pt>
                <c:pt idx="8013">
                  <c:v>40.06500000000205</c:v>
                </c:pt>
                <c:pt idx="8014">
                  <c:v>40.07000000000205</c:v>
                </c:pt>
                <c:pt idx="8015">
                  <c:v>40.07500000000205</c:v>
                </c:pt>
                <c:pt idx="8016">
                  <c:v>40.08000000000204</c:v>
                </c:pt>
                <c:pt idx="8017">
                  <c:v>40.08500000000205</c:v>
                </c:pt>
                <c:pt idx="8018">
                  <c:v>40.09000000000206</c:v>
                </c:pt>
                <c:pt idx="8019">
                  <c:v>40.09500000000206</c:v>
                </c:pt>
                <c:pt idx="8020">
                  <c:v>40.10000000000205</c:v>
                </c:pt>
                <c:pt idx="8021">
                  <c:v>40.10500000000206</c:v>
                </c:pt>
                <c:pt idx="8022">
                  <c:v>40.11000000000205</c:v>
                </c:pt>
                <c:pt idx="8023">
                  <c:v>40.11500000000207</c:v>
                </c:pt>
                <c:pt idx="8024">
                  <c:v>40.12000000000207</c:v>
                </c:pt>
                <c:pt idx="8025">
                  <c:v>40.12500000000208</c:v>
                </c:pt>
                <c:pt idx="8026">
                  <c:v>40.13000000000208</c:v>
                </c:pt>
                <c:pt idx="8027">
                  <c:v>40.13500000000208</c:v>
                </c:pt>
                <c:pt idx="8028">
                  <c:v>40.14000000000208</c:v>
                </c:pt>
                <c:pt idx="8029">
                  <c:v>40.1450000000021</c:v>
                </c:pt>
                <c:pt idx="8030">
                  <c:v>40.15000000000207</c:v>
                </c:pt>
                <c:pt idx="8031">
                  <c:v>40.1550000000021</c:v>
                </c:pt>
                <c:pt idx="8032">
                  <c:v>40.1600000000021</c:v>
                </c:pt>
                <c:pt idx="8033">
                  <c:v>40.1650000000021</c:v>
                </c:pt>
                <c:pt idx="8034">
                  <c:v>40.1700000000021</c:v>
                </c:pt>
                <c:pt idx="8035">
                  <c:v>40.1750000000021</c:v>
                </c:pt>
                <c:pt idx="8036">
                  <c:v>40.1800000000021</c:v>
                </c:pt>
                <c:pt idx="8037">
                  <c:v>40.18500000000211</c:v>
                </c:pt>
                <c:pt idx="8038">
                  <c:v>40.19000000000211</c:v>
                </c:pt>
                <c:pt idx="8039">
                  <c:v>40.19500000000211</c:v>
                </c:pt>
                <c:pt idx="8040">
                  <c:v>40.20000000000211</c:v>
                </c:pt>
                <c:pt idx="8041">
                  <c:v>40.20500000000212</c:v>
                </c:pt>
                <c:pt idx="8042">
                  <c:v>40.2100000000021</c:v>
                </c:pt>
                <c:pt idx="8043">
                  <c:v>40.21500000000212</c:v>
                </c:pt>
                <c:pt idx="8044">
                  <c:v>40.22000000000212</c:v>
                </c:pt>
                <c:pt idx="8045">
                  <c:v>40.22500000000213</c:v>
                </c:pt>
                <c:pt idx="8046">
                  <c:v>40.23000000000213</c:v>
                </c:pt>
                <c:pt idx="8047">
                  <c:v>40.23500000000213</c:v>
                </c:pt>
                <c:pt idx="8048">
                  <c:v>40.24000000000213</c:v>
                </c:pt>
                <c:pt idx="8049">
                  <c:v>40.24500000000214</c:v>
                </c:pt>
                <c:pt idx="8050">
                  <c:v>40.25000000000212</c:v>
                </c:pt>
                <c:pt idx="8051">
                  <c:v>40.25500000000214</c:v>
                </c:pt>
                <c:pt idx="8052">
                  <c:v>40.26000000000215</c:v>
                </c:pt>
                <c:pt idx="8053">
                  <c:v>40.26500000000215</c:v>
                </c:pt>
                <c:pt idx="8054">
                  <c:v>40.27000000000215</c:v>
                </c:pt>
                <c:pt idx="8055">
                  <c:v>40.27500000000215</c:v>
                </c:pt>
                <c:pt idx="8056">
                  <c:v>40.28000000000215</c:v>
                </c:pt>
                <c:pt idx="8057">
                  <c:v>40.28500000000216</c:v>
                </c:pt>
                <c:pt idx="8058">
                  <c:v>40.29000000000216</c:v>
                </c:pt>
                <c:pt idx="8059">
                  <c:v>40.29500000000216</c:v>
                </c:pt>
                <c:pt idx="8060">
                  <c:v>40.30000000000214</c:v>
                </c:pt>
                <c:pt idx="8061">
                  <c:v>40.30500000000215</c:v>
                </c:pt>
                <c:pt idx="8062">
                  <c:v>40.31000000000208</c:v>
                </c:pt>
                <c:pt idx="8063">
                  <c:v>40.31500000000214</c:v>
                </c:pt>
                <c:pt idx="8064">
                  <c:v>40.32000000000217</c:v>
                </c:pt>
                <c:pt idx="8065">
                  <c:v>40.32500000000218</c:v>
                </c:pt>
                <c:pt idx="8066">
                  <c:v>40.33000000000217</c:v>
                </c:pt>
                <c:pt idx="8067">
                  <c:v>40.33500000000218</c:v>
                </c:pt>
                <c:pt idx="8068">
                  <c:v>40.3400000000021</c:v>
                </c:pt>
                <c:pt idx="8069">
                  <c:v>40.34500000000217</c:v>
                </c:pt>
                <c:pt idx="8070">
                  <c:v>40.3500000000021</c:v>
                </c:pt>
                <c:pt idx="8071">
                  <c:v>40.35500000000219</c:v>
                </c:pt>
                <c:pt idx="8072">
                  <c:v>40.36000000000219</c:v>
                </c:pt>
                <c:pt idx="8073">
                  <c:v>40.3650000000022</c:v>
                </c:pt>
                <c:pt idx="8074">
                  <c:v>40.37000000000219</c:v>
                </c:pt>
                <c:pt idx="8075">
                  <c:v>40.3750000000022</c:v>
                </c:pt>
                <c:pt idx="8076">
                  <c:v>40.38000000000212</c:v>
                </c:pt>
                <c:pt idx="8077">
                  <c:v>40.38500000000219</c:v>
                </c:pt>
                <c:pt idx="8078">
                  <c:v>40.3900000000022</c:v>
                </c:pt>
                <c:pt idx="8079">
                  <c:v>40.39500000000221</c:v>
                </c:pt>
                <c:pt idx="8080">
                  <c:v>40.40000000000219</c:v>
                </c:pt>
                <c:pt idx="8081">
                  <c:v>40.4050000000022</c:v>
                </c:pt>
                <c:pt idx="8082">
                  <c:v>40.41000000000219</c:v>
                </c:pt>
                <c:pt idx="8083">
                  <c:v>40.41500000000222</c:v>
                </c:pt>
                <c:pt idx="8084">
                  <c:v>40.42000000000223</c:v>
                </c:pt>
                <c:pt idx="8085">
                  <c:v>40.42500000000223</c:v>
                </c:pt>
                <c:pt idx="8086">
                  <c:v>40.43000000000222</c:v>
                </c:pt>
                <c:pt idx="8087">
                  <c:v>40.43500000000223</c:v>
                </c:pt>
                <c:pt idx="8088">
                  <c:v>40.44000000000219</c:v>
                </c:pt>
                <c:pt idx="8089">
                  <c:v>40.44500000000222</c:v>
                </c:pt>
                <c:pt idx="8090">
                  <c:v>40.45000000000215</c:v>
                </c:pt>
                <c:pt idx="8091">
                  <c:v>40.45500000000224</c:v>
                </c:pt>
                <c:pt idx="8092">
                  <c:v>40.46000000000225</c:v>
                </c:pt>
                <c:pt idx="8093">
                  <c:v>40.46500000000225</c:v>
                </c:pt>
                <c:pt idx="8094">
                  <c:v>40.47000000000224</c:v>
                </c:pt>
                <c:pt idx="8095">
                  <c:v>40.47500000000225</c:v>
                </c:pt>
                <c:pt idx="8096">
                  <c:v>40.48000000000224</c:v>
                </c:pt>
                <c:pt idx="8097">
                  <c:v>40.48500000000224</c:v>
                </c:pt>
                <c:pt idx="8098">
                  <c:v>40.49000000000225</c:v>
                </c:pt>
                <c:pt idx="8099">
                  <c:v>40.49500000000226</c:v>
                </c:pt>
                <c:pt idx="8100">
                  <c:v>40.50000000000225</c:v>
                </c:pt>
                <c:pt idx="8101">
                  <c:v>40.50500000000225</c:v>
                </c:pt>
                <c:pt idx="8102">
                  <c:v>40.51000000000224</c:v>
                </c:pt>
                <c:pt idx="8103">
                  <c:v>40.51500000000227</c:v>
                </c:pt>
                <c:pt idx="8104">
                  <c:v>40.52000000000228</c:v>
                </c:pt>
                <c:pt idx="8105">
                  <c:v>40.52500000000228</c:v>
                </c:pt>
                <c:pt idx="8106">
                  <c:v>40.53000000000227</c:v>
                </c:pt>
                <c:pt idx="8107">
                  <c:v>40.53500000000228</c:v>
                </c:pt>
                <c:pt idx="8108">
                  <c:v>40.54000000000227</c:v>
                </c:pt>
                <c:pt idx="8109">
                  <c:v>40.54500000000229</c:v>
                </c:pt>
                <c:pt idx="8110">
                  <c:v>40.55000000000229</c:v>
                </c:pt>
                <c:pt idx="8111">
                  <c:v>40.55500000000229</c:v>
                </c:pt>
                <c:pt idx="8112">
                  <c:v>40.5600000000023</c:v>
                </c:pt>
                <c:pt idx="8113">
                  <c:v>40.5650000000023</c:v>
                </c:pt>
                <c:pt idx="8114">
                  <c:v>40.5700000000023</c:v>
                </c:pt>
                <c:pt idx="8115">
                  <c:v>40.5750000000023</c:v>
                </c:pt>
                <c:pt idx="8116">
                  <c:v>40.58000000000229</c:v>
                </c:pt>
                <c:pt idx="8117">
                  <c:v>40.5850000000023</c:v>
                </c:pt>
                <c:pt idx="8118">
                  <c:v>40.59000000000231</c:v>
                </c:pt>
                <c:pt idx="8119">
                  <c:v>40.59500000000232</c:v>
                </c:pt>
                <c:pt idx="8120">
                  <c:v>40.6000000000023</c:v>
                </c:pt>
                <c:pt idx="8121">
                  <c:v>40.60500000000232</c:v>
                </c:pt>
                <c:pt idx="8122">
                  <c:v>40.61000000000232</c:v>
                </c:pt>
                <c:pt idx="8123">
                  <c:v>40.61500000000233</c:v>
                </c:pt>
                <c:pt idx="8124">
                  <c:v>40.62000000000233</c:v>
                </c:pt>
                <c:pt idx="8125">
                  <c:v>40.62500000000233</c:v>
                </c:pt>
                <c:pt idx="8126">
                  <c:v>40.63000000000233</c:v>
                </c:pt>
                <c:pt idx="8127">
                  <c:v>40.63500000000234</c:v>
                </c:pt>
                <c:pt idx="8128">
                  <c:v>40.64000000000232</c:v>
                </c:pt>
                <c:pt idx="8129">
                  <c:v>40.64500000000234</c:v>
                </c:pt>
                <c:pt idx="8130">
                  <c:v>40.65000000000234</c:v>
                </c:pt>
                <c:pt idx="8131">
                  <c:v>40.65500000000235</c:v>
                </c:pt>
                <c:pt idx="8132">
                  <c:v>40.66000000000235</c:v>
                </c:pt>
                <c:pt idx="8133">
                  <c:v>40.66500000000235</c:v>
                </c:pt>
                <c:pt idx="8134">
                  <c:v>40.67000000000235</c:v>
                </c:pt>
                <c:pt idx="8135">
                  <c:v>40.67500000000236</c:v>
                </c:pt>
                <c:pt idx="8136">
                  <c:v>40.68000000000234</c:v>
                </c:pt>
                <c:pt idx="8137">
                  <c:v>40.68500000000235</c:v>
                </c:pt>
                <c:pt idx="8138">
                  <c:v>40.69000000000236</c:v>
                </c:pt>
                <c:pt idx="8139">
                  <c:v>40.69500000000237</c:v>
                </c:pt>
                <c:pt idx="8140">
                  <c:v>40.70000000000235</c:v>
                </c:pt>
                <c:pt idx="8141">
                  <c:v>40.70500000000237</c:v>
                </c:pt>
                <c:pt idx="8142">
                  <c:v>40.71000000000237</c:v>
                </c:pt>
                <c:pt idx="8143">
                  <c:v>40.71500000000238</c:v>
                </c:pt>
                <c:pt idx="8144">
                  <c:v>40.72000000000238</c:v>
                </c:pt>
                <c:pt idx="8145">
                  <c:v>40.72500000000238</c:v>
                </c:pt>
                <c:pt idx="8146">
                  <c:v>40.73000000000238</c:v>
                </c:pt>
                <c:pt idx="8147">
                  <c:v>40.7350000000024</c:v>
                </c:pt>
                <c:pt idx="8148">
                  <c:v>40.74000000000238</c:v>
                </c:pt>
                <c:pt idx="8149">
                  <c:v>40.7450000000024</c:v>
                </c:pt>
                <c:pt idx="8150">
                  <c:v>40.75000000000239</c:v>
                </c:pt>
                <c:pt idx="8151">
                  <c:v>40.7550000000024</c:v>
                </c:pt>
                <c:pt idx="8152">
                  <c:v>40.7600000000024</c:v>
                </c:pt>
                <c:pt idx="8153">
                  <c:v>40.7650000000024</c:v>
                </c:pt>
                <c:pt idx="8154">
                  <c:v>40.7700000000024</c:v>
                </c:pt>
                <c:pt idx="8155">
                  <c:v>40.77500000000241</c:v>
                </c:pt>
                <c:pt idx="8156">
                  <c:v>40.7800000000024</c:v>
                </c:pt>
                <c:pt idx="8157">
                  <c:v>40.78500000000241</c:v>
                </c:pt>
                <c:pt idx="8158">
                  <c:v>40.79000000000241</c:v>
                </c:pt>
                <c:pt idx="8159">
                  <c:v>40.79500000000242</c:v>
                </c:pt>
                <c:pt idx="8160">
                  <c:v>40.80000000000233</c:v>
                </c:pt>
                <c:pt idx="8161">
                  <c:v>40.80500000000242</c:v>
                </c:pt>
                <c:pt idx="8162">
                  <c:v>40.81000000000234</c:v>
                </c:pt>
                <c:pt idx="8163">
                  <c:v>40.81500000000239</c:v>
                </c:pt>
                <c:pt idx="8164">
                  <c:v>40.82000000000242</c:v>
                </c:pt>
                <c:pt idx="8165">
                  <c:v>40.82500000000243</c:v>
                </c:pt>
                <c:pt idx="8166">
                  <c:v>40.83000000000239</c:v>
                </c:pt>
                <c:pt idx="8167">
                  <c:v>40.83500000000242</c:v>
                </c:pt>
                <c:pt idx="8168">
                  <c:v>40.84000000000235</c:v>
                </c:pt>
                <c:pt idx="8169">
                  <c:v>40.84500000000244</c:v>
                </c:pt>
                <c:pt idx="8170">
                  <c:v>40.85000000000236</c:v>
                </c:pt>
                <c:pt idx="8171">
                  <c:v>40.85500000000236</c:v>
                </c:pt>
                <c:pt idx="8172">
                  <c:v>40.86000000000244</c:v>
                </c:pt>
                <c:pt idx="8173">
                  <c:v>40.86500000000245</c:v>
                </c:pt>
                <c:pt idx="8174">
                  <c:v>40.87000000000237</c:v>
                </c:pt>
                <c:pt idx="8175">
                  <c:v>40.87500000000244</c:v>
                </c:pt>
                <c:pt idx="8176">
                  <c:v>40.88000000000237</c:v>
                </c:pt>
                <c:pt idx="8177">
                  <c:v>40.88500000000244</c:v>
                </c:pt>
                <c:pt idx="8178">
                  <c:v>40.89000000000244</c:v>
                </c:pt>
                <c:pt idx="8179">
                  <c:v>40.89500000000245</c:v>
                </c:pt>
                <c:pt idx="8180">
                  <c:v>40.90000000000244</c:v>
                </c:pt>
                <c:pt idx="8181">
                  <c:v>40.90500000000247</c:v>
                </c:pt>
                <c:pt idx="8182">
                  <c:v>40.91000000000239</c:v>
                </c:pt>
                <c:pt idx="8183">
                  <c:v>40.91500000000244</c:v>
                </c:pt>
                <c:pt idx="8184">
                  <c:v>40.92000000000247</c:v>
                </c:pt>
                <c:pt idx="8185">
                  <c:v>40.92500000000248</c:v>
                </c:pt>
                <c:pt idx="8186">
                  <c:v>40.93000000000247</c:v>
                </c:pt>
                <c:pt idx="8187">
                  <c:v>40.93500000000247</c:v>
                </c:pt>
                <c:pt idx="8188">
                  <c:v>40.9400000000024</c:v>
                </c:pt>
                <c:pt idx="8189">
                  <c:v>40.94500000000249</c:v>
                </c:pt>
                <c:pt idx="8190">
                  <c:v>40.95000000000241</c:v>
                </c:pt>
                <c:pt idx="8191">
                  <c:v>40.95500000000249</c:v>
                </c:pt>
                <c:pt idx="8192">
                  <c:v>40.96000000000249</c:v>
                </c:pt>
                <c:pt idx="8193">
                  <c:v>40.9650000000025</c:v>
                </c:pt>
                <c:pt idx="8194">
                  <c:v>40.97000000000249</c:v>
                </c:pt>
                <c:pt idx="8195">
                  <c:v>40.9750000000025</c:v>
                </c:pt>
                <c:pt idx="8196">
                  <c:v>40.98000000000242</c:v>
                </c:pt>
                <c:pt idx="8197">
                  <c:v>40.98500000000249</c:v>
                </c:pt>
                <c:pt idx="8198">
                  <c:v>40.9900000000025</c:v>
                </c:pt>
                <c:pt idx="8199">
                  <c:v>40.99500000000252</c:v>
                </c:pt>
                <c:pt idx="8200">
                  <c:v>41.00000000000252</c:v>
                </c:pt>
                <c:pt idx="8201">
                  <c:v>41.00500000000252</c:v>
                </c:pt>
                <c:pt idx="8202">
                  <c:v>41.01000000000244</c:v>
                </c:pt>
                <c:pt idx="8203">
                  <c:v>41.01500000000252</c:v>
                </c:pt>
                <c:pt idx="8204">
                  <c:v>41.02000000000253</c:v>
                </c:pt>
                <c:pt idx="8205">
                  <c:v>41.02500000000254</c:v>
                </c:pt>
                <c:pt idx="8206">
                  <c:v>41.03000000000252</c:v>
                </c:pt>
                <c:pt idx="8207">
                  <c:v>41.03500000000254</c:v>
                </c:pt>
                <c:pt idx="8208">
                  <c:v>41.04000000000254</c:v>
                </c:pt>
                <c:pt idx="8209">
                  <c:v>41.04500000000255</c:v>
                </c:pt>
                <c:pt idx="8210">
                  <c:v>41.05000000000246</c:v>
                </c:pt>
                <c:pt idx="8211">
                  <c:v>41.05500000000254</c:v>
                </c:pt>
                <c:pt idx="8212">
                  <c:v>41.06000000000255</c:v>
                </c:pt>
                <c:pt idx="8213">
                  <c:v>41.06500000000256</c:v>
                </c:pt>
                <c:pt idx="8214">
                  <c:v>41.07000000000254</c:v>
                </c:pt>
                <c:pt idx="8215">
                  <c:v>41.07500000000255</c:v>
                </c:pt>
                <c:pt idx="8216">
                  <c:v>41.08000000000249</c:v>
                </c:pt>
                <c:pt idx="8217">
                  <c:v>41.08500000000254</c:v>
                </c:pt>
                <c:pt idx="8218">
                  <c:v>41.09000000000255</c:v>
                </c:pt>
                <c:pt idx="8219">
                  <c:v>41.09500000000257</c:v>
                </c:pt>
                <c:pt idx="8220">
                  <c:v>41.10000000000257</c:v>
                </c:pt>
                <c:pt idx="8221">
                  <c:v>41.10500000000258</c:v>
                </c:pt>
                <c:pt idx="8222">
                  <c:v>41.11000000000254</c:v>
                </c:pt>
                <c:pt idx="8223">
                  <c:v>41.11500000000257</c:v>
                </c:pt>
                <c:pt idx="8224">
                  <c:v>41.12000000000258</c:v>
                </c:pt>
                <c:pt idx="8225">
                  <c:v>41.1250000000026</c:v>
                </c:pt>
                <c:pt idx="8226">
                  <c:v>41.13000000000257</c:v>
                </c:pt>
                <c:pt idx="8227">
                  <c:v>41.1350000000026</c:v>
                </c:pt>
                <c:pt idx="8228">
                  <c:v>41.14000000000259</c:v>
                </c:pt>
                <c:pt idx="8229">
                  <c:v>41.1450000000026</c:v>
                </c:pt>
                <c:pt idx="8230">
                  <c:v>41.15000000000254</c:v>
                </c:pt>
                <c:pt idx="8231">
                  <c:v>41.15500000000259</c:v>
                </c:pt>
                <c:pt idx="8232">
                  <c:v>41.1600000000026</c:v>
                </c:pt>
                <c:pt idx="8233">
                  <c:v>41.16500000000261</c:v>
                </c:pt>
                <c:pt idx="8234">
                  <c:v>41.1700000000026</c:v>
                </c:pt>
                <c:pt idx="8235">
                  <c:v>41.1750000000026</c:v>
                </c:pt>
                <c:pt idx="8236">
                  <c:v>41.18000000000259</c:v>
                </c:pt>
                <c:pt idx="8237">
                  <c:v>41.1850000000026</c:v>
                </c:pt>
                <c:pt idx="8238">
                  <c:v>41.19000000000262</c:v>
                </c:pt>
                <c:pt idx="8239">
                  <c:v>41.19500000000262</c:v>
                </c:pt>
                <c:pt idx="8240">
                  <c:v>41.20000000000262</c:v>
                </c:pt>
                <c:pt idx="8241">
                  <c:v>41.20500000000263</c:v>
                </c:pt>
                <c:pt idx="8242">
                  <c:v>41.21000000000262</c:v>
                </c:pt>
                <c:pt idx="8243">
                  <c:v>41.21500000000263</c:v>
                </c:pt>
                <c:pt idx="8244">
                  <c:v>41.22000000000263</c:v>
                </c:pt>
                <c:pt idx="8245">
                  <c:v>41.22500000000264</c:v>
                </c:pt>
                <c:pt idx="8246">
                  <c:v>41.23000000000264</c:v>
                </c:pt>
                <c:pt idx="8247">
                  <c:v>41.23500000000264</c:v>
                </c:pt>
                <c:pt idx="8248">
                  <c:v>41.24000000000265</c:v>
                </c:pt>
                <c:pt idx="8249">
                  <c:v>41.24500000000265</c:v>
                </c:pt>
                <c:pt idx="8250">
                  <c:v>41.25000000000264</c:v>
                </c:pt>
                <c:pt idx="8251">
                  <c:v>41.25500000000265</c:v>
                </c:pt>
                <c:pt idx="8252">
                  <c:v>41.26000000000266</c:v>
                </c:pt>
                <c:pt idx="8253">
                  <c:v>41.26500000000266</c:v>
                </c:pt>
                <c:pt idx="8254">
                  <c:v>41.27000000000265</c:v>
                </c:pt>
                <c:pt idx="8255">
                  <c:v>41.27500000000266</c:v>
                </c:pt>
                <c:pt idx="8256">
                  <c:v>41.28000000000264</c:v>
                </c:pt>
                <c:pt idx="8257">
                  <c:v>41.28500000000265</c:v>
                </c:pt>
                <c:pt idx="8258">
                  <c:v>41.29000000000267</c:v>
                </c:pt>
                <c:pt idx="8259">
                  <c:v>41.29500000000267</c:v>
                </c:pt>
                <c:pt idx="8260">
                  <c:v>41.30000000000259</c:v>
                </c:pt>
                <c:pt idx="8261">
                  <c:v>41.30500000000264</c:v>
                </c:pt>
                <c:pt idx="8262">
                  <c:v>41.31000000000259</c:v>
                </c:pt>
                <c:pt idx="8263">
                  <c:v>41.3150000000026</c:v>
                </c:pt>
                <c:pt idx="8264">
                  <c:v>41.32000000000264</c:v>
                </c:pt>
                <c:pt idx="8265">
                  <c:v>41.32500000000267</c:v>
                </c:pt>
                <c:pt idx="8266">
                  <c:v>41.3300000000026</c:v>
                </c:pt>
                <c:pt idx="8267">
                  <c:v>41.33500000000269</c:v>
                </c:pt>
                <c:pt idx="8268">
                  <c:v>41.34000000000261</c:v>
                </c:pt>
                <c:pt idx="8269">
                  <c:v>41.34500000000261</c:v>
                </c:pt>
                <c:pt idx="8270">
                  <c:v>41.35000000000259</c:v>
                </c:pt>
                <c:pt idx="8271">
                  <c:v>41.3550000000027</c:v>
                </c:pt>
                <c:pt idx="8272">
                  <c:v>41.36000000000271</c:v>
                </c:pt>
                <c:pt idx="8273">
                  <c:v>41.36500000000271</c:v>
                </c:pt>
                <c:pt idx="8274">
                  <c:v>41.3700000000027</c:v>
                </c:pt>
                <c:pt idx="8275">
                  <c:v>41.37500000000271</c:v>
                </c:pt>
                <c:pt idx="8276">
                  <c:v>41.3800000000027</c:v>
                </c:pt>
                <c:pt idx="8277">
                  <c:v>41.38500000000271</c:v>
                </c:pt>
                <c:pt idx="8278">
                  <c:v>41.39000000000272</c:v>
                </c:pt>
                <c:pt idx="8279">
                  <c:v>41.39500000000273</c:v>
                </c:pt>
                <c:pt idx="8280">
                  <c:v>41.40000000000273</c:v>
                </c:pt>
                <c:pt idx="8281">
                  <c:v>41.40500000000273</c:v>
                </c:pt>
                <c:pt idx="8282">
                  <c:v>41.41000000000273</c:v>
                </c:pt>
                <c:pt idx="8283">
                  <c:v>41.41500000000273</c:v>
                </c:pt>
                <c:pt idx="8284">
                  <c:v>41.42000000000274</c:v>
                </c:pt>
                <c:pt idx="8285">
                  <c:v>41.42500000000274</c:v>
                </c:pt>
                <c:pt idx="8286">
                  <c:v>41.43000000000274</c:v>
                </c:pt>
                <c:pt idx="8287">
                  <c:v>41.43500000000275</c:v>
                </c:pt>
                <c:pt idx="8288">
                  <c:v>41.44000000000275</c:v>
                </c:pt>
                <c:pt idx="8289">
                  <c:v>41.44500000000275</c:v>
                </c:pt>
                <c:pt idx="8290">
                  <c:v>41.45000000000275</c:v>
                </c:pt>
                <c:pt idx="8291">
                  <c:v>41.45500000000276</c:v>
                </c:pt>
                <c:pt idx="8292">
                  <c:v>41.46000000000276</c:v>
                </c:pt>
                <c:pt idx="8293">
                  <c:v>41.46500000000276</c:v>
                </c:pt>
                <c:pt idx="8294">
                  <c:v>41.47000000000276</c:v>
                </c:pt>
                <c:pt idx="8295">
                  <c:v>41.47500000000277</c:v>
                </c:pt>
                <c:pt idx="8296">
                  <c:v>41.48000000000275</c:v>
                </c:pt>
                <c:pt idx="8297">
                  <c:v>41.48500000000277</c:v>
                </c:pt>
                <c:pt idx="8298">
                  <c:v>41.49000000000277</c:v>
                </c:pt>
                <c:pt idx="8299">
                  <c:v>41.49500000000278</c:v>
                </c:pt>
                <c:pt idx="8300">
                  <c:v>41.50000000000278</c:v>
                </c:pt>
                <c:pt idx="8301">
                  <c:v>41.50500000000278</c:v>
                </c:pt>
                <c:pt idx="8302">
                  <c:v>41.51000000000278</c:v>
                </c:pt>
                <c:pt idx="8303">
                  <c:v>41.5150000000028</c:v>
                </c:pt>
                <c:pt idx="8304">
                  <c:v>41.5200000000028</c:v>
                </c:pt>
                <c:pt idx="8305">
                  <c:v>41.5250000000028</c:v>
                </c:pt>
                <c:pt idx="8306">
                  <c:v>41.5300000000028</c:v>
                </c:pt>
                <c:pt idx="8307">
                  <c:v>41.5350000000028</c:v>
                </c:pt>
                <c:pt idx="8308">
                  <c:v>41.5400000000028</c:v>
                </c:pt>
                <c:pt idx="8309">
                  <c:v>41.5450000000028</c:v>
                </c:pt>
                <c:pt idx="8310">
                  <c:v>41.5500000000028</c:v>
                </c:pt>
                <c:pt idx="8311">
                  <c:v>41.55500000000281</c:v>
                </c:pt>
                <c:pt idx="8312">
                  <c:v>41.56000000000281</c:v>
                </c:pt>
                <c:pt idx="8313">
                  <c:v>41.56500000000281</c:v>
                </c:pt>
                <c:pt idx="8314">
                  <c:v>41.57000000000281</c:v>
                </c:pt>
                <c:pt idx="8315">
                  <c:v>41.57500000000282</c:v>
                </c:pt>
                <c:pt idx="8316">
                  <c:v>41.5800000000028</c:v>
                </c:pt>
                <c:pt idx="8317">
                  <c:v>41.58500000000282</c:v>
                </c:pt>
                <c:pt idx="8318">
                  <c:v>41.59000000000283</c:v>
                </c:pt>
                <c:pt idx="8319">
                  <c:v>41.59500000000283</c:v>
                </c:pt>
                <c:pt idx="8320">
                  <c:v>41.60000000000283</c:v>
                </c:pt>
                <c:pt idx="8321">
                  <c:v>41.60500000000283</c:v>
                </c:pt>
                <c:pt idx="8322">
                  <c:v>41.61000000000283</c:v>
                </c:pt>
                <c:pt idx="8323">
                  <c:v>41.61500000000284</c:v>
                </c:pt>
                <c:pt idx="8324">
                  <c:v>41.62000000000284</c:v>
                </c:pt>
                <c:pt idx="8325">
                  <c:v>41.62500000000284</c:v>
                </c:pt>
                <c:pt idx="8326">
                  <c:v>41.63000000000285</c:v>
                </c:pt>
                <c:pt idx="8327">
                  <c:v>41.63500000000285</c:v>
                </c:pt>
                <c:pt idx="8328">
                  <c:v>41.64000000000285</c:v>
                </c:pt>
                <c:pt idx="8329">
                  <c:v>41.64500000000285</c:v>
                </c:pt>
                <c:pt idx="8330">
                  <c:v>41.65000000000285</c:v>
                </c:pt>
                <c:pt idx="8331">
                  <c:v>41.65500000000286</c:v>
                </c:pt>
                <c:pt idx="8332">
                  <c:v>41.66000000000286</c:v>
                </c:pt>
                <c:pt idx="8333">
                  <c:v>41.66500000000286</c:v>
                </c:pt>
                <c:pt idx="8334">
                  <c:v>41.67000000000287</c:v>
                </c:pt>
                <c:pt idx="8335">
                  <c:v>41.67500000000287</c:v>
                </c:pt>
                <c:pt idx="8336">
                  <c:v>41.68000000000287</c:v>
                </c:pt>
                <c:pt idx="8337">
                  <c:v>41.68500000000287</c:v>
                </c:pt>
                <c:pt idx="8338">
                  <c:v>41.69000000000288</c:v>
                </c:pt>
                <c:pt idx="8339">
                  <c:v>41.69500000000288</c:v>
                </c:pt>
                <c:pt idx="8340">
                  <c:v>41.70000000000288</c:v>
                </c:pt>
                <c:pt idx="8341">
                  <c:v>41.70500000000288</c:v>
                </c:pt>
                <c:pt idx="8342">
                  <c:v>41.7100000000029</c:v>
                </c:pt>
                <c:pt idx="8343">
                  <c:v>41.7150000000029</c:v>
                </c:pt>
                <c:pt idx="8344">
                  <c:v>41.7200000000029</c:v>
                </c:pt>
                <c:pt idx="8345">
                  <c:v>41.7250000000029</c:v>
                </c:pt>
                <c:pt idx="8346">
                  <c:v>41.7300000000029</c:v>
                </c:pt>
                <c:pt idx="8347">
                  <c:v>41.7350000000029</c:v>
                </c:pt>
                <c:pt idx="8348">
                  <c:v>41.7400000000029</c:v>
                </c:pt>
                <c:pt idx="8349">
                  <c:v>41.74500000000291</c:v>
                </c:pt>
                <c:pt idx="8350">
                  <c:v>41.75000000000291</c:v>
                </c:pt>
                <c:pt idx="8351">
                  <c:v>41.75500000000291</c:v>
                </c:pt>
                <c:pt idx="8352">
                  <c:v>41.76000000000291</c:v>
                </c:pt>
                <c:pt idx="8353">
                  <c:v>41.76500000000292</c:v>
                </c:pt>
                <c:pt idx="8354">
                  <c:v>41.77000000000292</c:v>
                </c:pt>
                <c:pt idx="8355">
                  <c:v>41.77500000000292</c:v>
                </c:pt>
                <c:pt idx="8356">
                  <c:v>41.78000000000292</c:v>
                </c:pt>
                <c:pt idx="8357">
                  <c:v>41.78500000000293</c:v>
                </c:pt>
                <c:pt idx="8358">
                  <c:v>41.79000000000293</c:v>
                </c:pt>
                <c:pt idx="8359">
                  <c:v>41.79500000000293</c:v>
                </c:pt>
                <c:pt idx="8360">
                  <c:v>41.80000000000292</c:v>
                </c:pt>
                <c:pt idx="8361">
                  <c:v>41.80500000000293</c:v>
                </c:pt>
                <c:pt idx="8362">
                  <c:v>41.81000000000292</c:v>
                </c:pt>
                <c:pt idx="8363">
                  <c:v>41.81500000000293</c:v>
                </c:pt>
                <c:pt idx="8364">
                  <c:v>41.82000000000294</c:v>
                </c:pt>
                <c:pt idx="8365">
                  <c:v>41.82500000000295</c:v>
                </c:pt>
                <c:pt idx="8366">
                  <c:v>41.83000000000295</c:v>
                </c:pt>
                <c:pt idx="8367">
                  <c:v>41.83500000000295</c:v>
                </c:pt>
                <c:pt idx="8368">
                  <c:v>41.84000000000295</c:v>
                </c:pt>
                <c:pt idx="8369">
                  <c:v>41.84500000000295</c:v>
                </c:pt>
                <c:pt idx="8370">
                  <c:v>41.85000000000294</c:v>
                </c:pt>
                <c:pt idx="8371">
                  <c:v>41.85500000000295</c:v>
                </c:pt>
                <c:pt idx="8372">
                  <c:v>41.86000000000296</c:v>
                </c:pt>
                <c:pt idx="8373">
                  <c:v>41.86500000000296</c:v>
                </c:pt>
                <c:pt idx="8374">
                  <c:v>41.87000000000295</c:v>
                </c:pt>
                <c:pt idx="8375">
                  <c:v>41.87500000000297</c:v>
                </c:pt>
                <c:pt idx="8376">
                  <c:v>41.88000000000297</c:v>
                </c:pt>
                <c:pt idx="8377">
                  <c:v>41.88500000000298</c:v>
                </c:pt>
                <c:pt idx="8378">
                  <c:v>41.89000000000298</c:v>
                </c:pt>
                <c:pt idx="8379">
                  <c:v>41.89500000000298</c:v>
                </c:pt>
                <c:pt idx="8380">
                  <c:v>41.90000000000298</c:v>
                </c:pt>
                <c:pt idx="8381">
                  <c:v>41.905000000003</c:v>
                </c:pt>
                <c:pt idx="8382">
                  <c:v>41.91000000000297</c:v>
                </c:pt>
                <c:pt idx="8383">
                  <c:v>41.915000000003</c:v>
                </c:pt>
                <c:pt idx="8384">
                  <c:v>41.920000000003</c:v>
                </c:pt>
                <c:pt idx="8385">
                  <c:v>41.925000000003</c:v>
                </c:pt>
                <c:pt idx="8386">
                  <c:v>41.930000000003</c:v>
                </c:pt>
                <c:pt idx="8387">
                  <c:v>41.935000000003</c:v>
                </c:pt>
                <c:pt idx="8388">
                  <c:v>41.940000000003</c:v>
                </c:pt>
                <c:pt idx="8389">
                  <c:v>41.94500000000301</c:v>
                </c:pt>
                <c:pt idx="8390">
                  <c:v>41.95000000000299</c:v>
                </c:pt>
                <c:pt idx="8391">
                  <c:v>41.955000000003</c:v>
                </c:pt>
                <c:pt idx="8392">
                  <c:v>41.96000000000301</c:v>
                </c:pt>
                <c:pt idx="8393">
                  <c:v>41.96500000000302</c:v>
                </c:pt>
                <c:pt idx="8394">
                  <c:v>41.970000000003</c:v>
                </c:pt>
                <c:pt idx="8395">
                  <c:v>41.97500000000302</c:v>
                </c:pt>
                <c:pt idx="8396">
                  <c:v>41.98000000000302</c:v>
                </c:pt>
                <c:pt idx="8397">
                  <c:v>41.98500000000303</c:v>
                </c:pt>
                <c:pt idx="8398">
                  <c:v>41.99000000000303</c:v>
                </c:pt>
                <c:pt idx="8399">
                  <c:v>41.99500000000303</c:v>
                </c:pt>
                <c:pt idx="8400">
                  <c:v>42.00000000000303</c:v>
                </c:pt>
                <c:pt idx="8401">
                  <c:v>42.00500000000304</c:v>
                </c:pt>
                <c:pt idx="8402">
                  <c:v>42.01000000000302</c:v>
                </c:pt>
                <c:pt idx="8403">
                  <c:v>42.01500000000304</c:v>
                </c:pt>
                <c:pt idx="8404">
                  <c:v>42.02000000000305</c:v>
                </c:pt>
                <c:pt idx="8405">
                  <c:v>42.02500000000305</c:v>
                </c:pt>
                <c:pt idx="8406">
                  <c:v>42.03000000000305</c:v>
                </c:pt>
                <c:pt idx="8407">
                  <c:v>42.03500000000305</c:v>
                </c:pt>
                <c:pt idx="8408">
                  <c:v>42.04000000000305</c:v>
                </c:pt>
                <c:pt idx="8409">
                  <c:v>42.04500000000306</c:v>
                </c:pt>
                <c:pt idx="8410">
                  <c:v>42.05000000000305</c:v>
                </c:pt>
                <c:pt idx="8411">
                  <c:v>42.05500000000306</c:v>
                </c:pt>
                <c:pt idx="8412">
                  <c:v>42.06000000000306</c:v>
                </c:pt>
                <c:pt idx="8413">
                  <c:v>42.06500000000307</c:v>
                </c:pt>
                <c:pt idx="8414">
                  <c:v>42.07000000000307</c:v>
                </c:pt>
                <c:pt idx="8415">
                  <c:v>42.07500000000307</c:v>
                </c:pt>
                <c:pt idx="8416">
                  <c:v>42.08000000000307</c:v>
                </c:pt>
                <c:pt idx="8417">
                  <c:v>42.08500000000308</c:v>
                </c:pt>
                <c:pt idx="8418">
                  <c:v>42.09000000000308</c:v>
                </c:pt>
                <c:pt idx="8419">
                  <c:v>42.09500000000308</c:v>
                </c:pt>
                <c:pt idx="8420">
                  <c:v>42.1000000000031</c:v>
                </c:pt>
                <c:pt idx="8421">
                  <c:v>42.1050000000031</c:v>
                </c:pt>
                <c:pt idx="8422">
                  <c:v>42.1100000000031</c:v>
                </c:pt>
                <c:pt idx="8423">
                  <c:v>42.1150000000031</c:v>
                </c:pt>
                <c:pt idx="8424">
                  <c:v>42.1200000000031</c:v>
                </c:pt>
                <c:pt idx="8425">
                  <c:v>42.1250000000031</c:v>
                </c:pt>
                <c:pt idx="8426">
                  <c:v>42.1300000000031</c:v>
                </c:pt>
                <c:pt idx="8427">
                  <c:v>42.1350000000031</c:v>
                </c:pt>
                <c:pt idx="8428">
                  <c:v>42.14000000000311</c:v>
                </c:pt>
                <c:pt idx="8429">
                  <c:v>42.14500000000311</c:v>
                </c:pt>
                <c:pt idx="8430">
                  <c:v>42.1500000000031</c:v>
                </c:pt>
                <c:pt idx="8431">
                  <c:v>42.15500000000311</c:v>
                </c:pt>
                <c:pt idx="8432">
                  <c:v>42.16000000000312</c:v>
                </c:pt>
                <c:pt idx="8433">
                  <c:v>42.16500000000312</c:v>
                </c:pt>
                <c:pt idx="8434">
                  <c:v>42.17000000000312</c:v>
                </c:pt>
                <c:pt idx="8435">
                  <c:v>42.17500000000313</c:v>
                </c:pt>
                <c:pt idx="8436">
                  <c:v>42.18000000000313</c:v>
                </c:pt>
                <c:pt idx="8437">
                  <c:v>42.18500000000313</c:v>
                </c:pt>
                <c:pt idx="8438">
                  <c:v>42.19000000000313</c:v>
                </c:pt>
                <c:pt idx="8439">
                  <c:v>42.19500000000314</c:v>
                </c:pt>
                <c:pt idx="8440">
                  <c:v>42.20000000000314</c:v>
                </c:pt>
                <c:pt idx="8441">
                  <c:v>42.20500000000314</c:v>
                </c:pt>
                <c:pt idx="8442">
                  <c:v>42.21000000000314</c:v>
                </c:pt>
                <c:pt idx="8443">
                  <c:v>42.21500000000315</c:v>
                </c:pt>
                <c:pt idx="8444">
                  <c:v>42.22000000000315</c:v>
                </c:pt>
                <c:pt idx="8445">
                  <c:v>42.22500000000315</c:v>
                </c:pt>
                <c:pt idx="8446">
                  <c:v>42.23000000000315</c:v>
                </c:pt>
                <c:pt idx="8447">
                  <c:v>42.23500000000316</c:v>
                </c:pt>
                <c:pt idx="8448">
                  <c:v>42.24000000000316</c:v>
                </c:pt>
                <c:pt idx="8449">
                  <c:v>42.24500000000316</c:v>
                </c:pt>
                <c:pt idx="8450">
                  <c:v>42.25000000000315</c:v>
                </c:pt>
                <c:pt idx="8451">
                  <c:v>42.25500000000316</c:v>
                </c:pt>
                <c:pt idx="8452">
                  <c:v>42.26000000000317</c:v>
                </c:pt>
                <c:pt idx="8453">
                  <c:v>42.26500000000317</c:v>
                </c:pt>
                <c:pt idx="8454">
                  <c:v>42.27000000000317</c:v>
                </c:pt>
                <c:pt idx="8455">
                  <c:v>42.27500000000318</c:v>
                </c:pt>
                <c:pt idx="8456">
                  <c:v>42.28000000000318</c:v>
                </c:pt>
                <c:pt idx="8457">
                  <c:v>42.28500000000318</c:v>
                </c:pt>
                <c:pt idx="8458">
                  <c:v>42.29000000000318</c:v>
                </c:pt>
                <c:pt idx="8459">
                  <c:v>42.2950000000032</c:v>
                </c:pt>
                <c:pt idx="8460">
                  <c:v>42.30000000000317</c:v>
                </c:pt>
                <c:pt idx="8461">
                  <c:v>42.3050000000032</c:v>
                </c:pt>
                <c:pt idx="8462">
                  <c:v>42.31000000000319</c:v>
                </c:pt>
                <c:pt idx="8463">
                  <c:v>42.3150000000032</c:v>
                </c:pt>
                <c:pt idx="8464">
                  <c:v>42.3200000000032</c:v>
                </c:pt>
                <c:pt idx="8465">
                  <c:v>42.3250000000032</c:v>
                </c:pt>
                <c:pt idx="8466">
                  <c:v>42.3300000000032</c:v>
                </c:pt>
                <c:pt idx="8467">
                  <c:v>42.33500000000321</c:v>
                </c:pt>
                <c:pt idx="8468">
                  <c:v>42.34000000000319</c:v>
                </c:pt>
                <c:pt idx="8469">
                  <c:v>42.3450000000032</c:v>
                </c:pt>
                <c:pt idx="8470">
                  <c:v>42.35000000000312</c:v>
                </c:pt>
                <c:pt idx="8471">
                  <c:v>42.35500000000319</c:v>
                </c:pt>
                <c:pt idx="8472">
                  <c:v>42.3600000000032</c:v>
                </c:pt>
                <c:pt idx="8473">
                  <c:v>42.36500000000322</c:v>
                </c:pt>
                <c:pt idx="8474">
                  <c:v>42.37000000000322</c:v>
                </c:pt>
                <c:pt idx="8475">
                  <c:v>42.37500000000323</c:v>
                </c:pt>
                <c:pt idx="8476">
                  <c:v>42.38000000000319</c:v>
                </c:pt>
                <c:pt idx="8477">
                  <c:v>42.38500000000322</c:v>
                </c:pt>
                <c:pt idx="8478">
                  <c:v>42.39000000000323</c:v>
                </c:pt>
                <c:pt idx="8479">
                  <c:v>42.39500000000324</c:v>
                </c:pt>
                <c:pt idx="8480">
                  <c:v>42.40000000000322</c:v>
                </c:pt>
                <c:pt idx="8481">
                  <c:v>42.40500000000324</c:v>
                </c:pt>
                <c:pt idx="8482">
                  <c:v>42.41000000000324</c:v>
                </c:pt>
                <c:pt idx="8483">
                  <c:v>42.41500000000325</c:v>
                </c:pt>
                <c:pt idx="8484">
                  <c:v>42.42000000000325</c:v>
                </c:pt>
                <c:pt idx="8485">
                  <c:v>42.42500000000325</c:v>
                </c:pt>
                <c:pt idx="8486">
                  <c:v>42.43000000000325</c:v>
                </c:pt>
                <c:pt idx="8487">
                  <c:v>42.43500000000326</c:v>
                </c:pt>
                <c:pt idx="8488">
                  <c:v>42.44000000000324</c:v>
                </c:pt>
                <c:pt idx="8489">
                  <c:v>42.44500000000325</c:v>
                </c:pt>
                <c:pt idx="8490">
                  <c:v>42.45000000000324</c:v>
                </c:pt>
                <c:pt idx="8491">
                  <c:v>42.45500000000325</c:v>
                </c:pt>
                <c:pt idx="8492">
                  <c:v>42.46000000000326</c:v>
                </c:pt>
                <c:pt idx="8493">
                  <c:v>42.46500000000327</c:v>
                </c:pt>
                <c:pt idx="8494">
                  <c:v>42.47000000000327</c:v>
                </c:pt>
                <c:pt idx="8495">
                  <c:v>42.47500000000328</c:v>
                </c:pt>
                <c:pt idx="8496">
                  <c:v>42.48000000000327</c:v>
                </c:pt>
                <c:pt idx="8497">
                  <c:v>42.48500000000327</c:v>
                </c:pt>
                <c:pt idx="8498">
                  <c:v>42.49000000000328</c:v>
                </c:pt>
                <c:pt idx="8499">
                  <c:v>42.4950000000033</c:v>
                </c:pt>
                <c:pt idx="8500">
                  <c:v>42.50000000000329</c:v>
                </c:pt>
                <c:pt idx="8501">
                  <c:v>42.5050000000033</c:v>
                </c:pt>
                <c:pt idx="8502">
                  <c:v>42.51000000000329</c:v>
                </c:pt>
                <c:pt idx="8503">
                  <c:v>42.5150000000033</c:v>
                </c:pt>
                <c:pt idx="8504">
                  <c:v>42.5200000000033</c:v>
                </c:pt>
                <c:pt idx="8505">
                  <c:v>42.5250000000033</c:v>
                </c:pt>
                <c:pt idx="8506">
                  <c:v>42.53000000000331</c:v>
                </c:pt>
                <c:pt idx="8507">
                  <c:v>42.53500000000331</c:v>
                </c:pt>
                <c:pt idx="8508">
                  <c:v>42.5400000000033</c:v>
                </c:pt>
                <c:pt idx="8509">
                  <c:v>42.54500000000331</c:v>
                </c:pt>
                <c:pt idx="8510">
                  <c:v>42.55000000000329</c:v>
                </c:pt>
                <c:pt idx="8511">
                  <c:v>42.5550000000033</c:v>
                </c:pt>
                <c:pt idx="8512">
                  <c:v>42.56000000000332</c:v>
                </c:pt>
                <c:pt idx="8513">
                  <c:v>42.56500000000332</c:v>
                </c:pt>
                <c:pt idx="8514">
                  <c:v>42.57000000000333</c:v>
                </c:pt>
                <c:pt idx="8515">
                  <c:v>42.57500000000333</c:v>
                </c:pt>
                <c:pt idx="8516">
                  <c:v>42.58000000000332</c:v>
                </c:pt>
                <c:pt idx="8517">
                  <c:v>42.58500000000333</c:v>
                </c:pt>
                <c:pt idx="8518">
                  <c:v>42.59000000000334</c:v>
                </c:pt>
                <c:pt idx="8519">
                  <c:v>42.59500000000334</c:v>
                </c:pt>
                <c:pt idx="8520">
                  <c:v>42.60000000000334</c:v>
                </c:pt>
                <c:pt idx="8521">
                  <c:v>42.60500000000335</c:v>
                </c:pt>
                <c:pt idx="8522">
                  <c:v>42.61000000000335</c:v>
                </c:pt>
                <c:pt idx="8523">
                  <c:v>42.61500000000335</c:v>
                </c:pt>
                <c:pt idx="8524">
                  <c:v>42.62000000000335</c:v>
                </c:pt>
                <c:pt idx="8525">
                  <c:v>42.62500000000336</c:v>
                </c:pt>
                <c:pt idx="8526">
                  <c:v>42.63000000000336</c:v>
                </c:pt>
                <c:pt idx="8527">
                  <c:v>42.63500000000336</c:v>
                </c:pt>
                <c:pt idx="8528">
                  <c:v>42.64000000000335</c:v>
                </c:pt>
                <c:pt idx="8529">
                  <c:v>42.64500000000336</c:v>
                </c:pt>
                <c:pt idx="8530">
                  <c:v>42.65000000000335</c:v>
                </c:pt>
                <c:pt idx="8531">
                  <c:v>42.65500000000335</c:v>
                </c:pt>
                <c:pt idx="8532">
                  <c:v>42.66000000000337</c:v>
                </c:pt>
                <c:pt idx="8533">
                  <c:v>42.66500000000338</c:v>
                </c:pt>
                <c:pt idx="8534">
                  <c:v>42.67000000000338</c:v>
                </c:pt>
                <c:pt idx="8535">
                  <c:v>42.67500000000338</c:v>
                </c:pt>
                <c:pt idx="8536">
                  <c:v>42.68000000000337</c:v>
                </c:pt>
                <c:pt idx="8537">
                  <c:v>42.68500000000338</c:v>
                </c:pt>
                <c:pt idx="8538">
                  <c:v>42.6900000000034</c:v>
                </c:pt>
                <c:pt idx="8539">
                  <c:v>42.6950000000034</c:v>
                </c:pt>
                <c:pt idx="8540">
                  <c:v>42.7000000000034</c:v>
                </c:pt>
                <c:pt idx="8541">
                  <c:v>42.7050000000034</c:v>
                </c:pt>
                <c:pt idx="8542">
                  <c:v>42.7100000000034</c:v>
                </c:pt>
                <c:pt idx="8543">
                  <c:v>42.7150000000034</c:v>
                </c:pt>
                <c:pt idx="8544">
                  <c:v>42.7200000000034</c:v>
                </c:pt>
                <c:pt idx="8545">
                  <c:v>42.72500000000341</c:v>
                </c:pt>
                <c:pt idx="8546">
                  <c:v>42.73000000000341</c:v>
                </c:pt>
                <c:pt idx="8547">
                  <c:v>42.73500000000341</c:v>
                </c:pt>
                <c:pt idx="8548">
                  <c:v>42.74000000000341</c:v>
                </c:pt>
                <c:pt idx="8549">
                  <c:v>42.74500000000342</c:v>
                </c:pt>
                <c:pt idx="8550">
                  <c:v>42.7500000000034</c:v>
                </c:pt>
                <c:pt idx="8551">
                  <c:v>42.75500000000342</c:v>
                </c:pt>
                <c:pt idx="8552">
                  <c:v>42.76000000000342</c:v>
                </c:pt>
                <c:pt idx="8553">
                  <c:v>42.76500000000343</c:v>
                </c:pt>
                <c:pt idx="8554">
                  <c:v>42.77000000000343</c:v>
                </c:pt>
                <c:pt idx="8555">
                  <c:v>42.77500000000343</c:v>
                </c:pt>
                <c:pt idx="8556">
                  <c:v>42.78000000000343</c:v>
                </c:pt>
                <c:pt idx="8557">
                  <c:v>42.78500000000344</c:v>
                </c:pt>
                <c:pt idx="8558">
                  <c:v>42.79000000000344</c:v>
                </c:pt>
                <c:pt idx="8559">
                  <c:v>42.79500000000344</c:v>
                </c:pt>
                <c:pt idx="8560">
                  <c:v>42.80000000000344</c:v>
                </c:pt>
                <c:pt idx="8561">
                  <c:v>42.80500000000345</c:v>
                </c:pt>
                <c:pt idx="8562">
                  <c:v>42.81000000000336</c:v>
                </c:pt>
                <c:pt idx="8563">
                  <c:v>42.81500000000344</c:v>
                </c:pt>
                <c:pt idx="8564">
                  <c:v>42.82000000000345</c:v>
                </c:pt>
                <c:pt idx="8565">
                  <c:v>42.82500000000346</c:v>
                </c:pt>
                <c:pt idx="8566">
                  <c:v>42.83000000000344</c:v>
                </c:pt>
                <c:pt idx="8567">
                  <c:v>42.83500000000345</c:v>
                </c:pt>
                <c:pt idx="8568">
                  <c:v>42.84000000000344</c:v>
                </c:pt>
                <c:pt idx="8569">
                  <c:v>42.84500000000344</c:v>
                </c:pt>
                <c:pt idx="8570">
                  <c:v>42.85000000000337</c:v>
                </c:pt>
                <c:pt idx="8571">
                  <c:v>42.85500000000344</c:v>
                </c:pt>
                <c:pt idx="8572">
                  <c:v>42.86000000000347</c:v>
                </c:pt>
                <c:pt idx="8573">
                  <c:v>42.86500000000348</c:v>
                </c:pt>
                <c:pt idx="8574">
                  <c:v>42.87000000000344</c:v>
                </c:pt>
                <c:pt idx="8575">
                  <c:v>42.87500000000347</c:v>
                </c:pt>
                <c:pt idx="8576">
                  <c:v>42.8800000000034</c:v>
                </c:pt>
                <c:pt idx="8577">
                  <c:v>42.88500000000347</c:v>
                </c:pt>
                <c:pt idx="8578">
                  <c:v>42.89000000000348</c:v>
                </c:pt>
                <c:pt idx="8579">
                  <c:v>42.8950000000035</c:v>
                </c:pt>
                <c:pt idx="8580">
                  <c:v>42.90000000000349</c:v>
                </c:pt>
                <c:pt idx="8581">
                  <c:v>42.9050000000035</c:v>
                </c:pt>
                <c:pt idx="8582">
                  <c:v>42.91000000000349</c:v>
                </c:pt>
                <c:pt idx="8583">
                  <c:v>42.91500000000349</c:v>
                </c:pt>
                <c:pt idx="8584">
                  <c:v>42.9200000000035</c:v>
                </c:pt>
                <c:pt idx="8585">
                  <c:v>42.92500000000351</c:v>
                </c:pt>
                <c:pt idx="8586">
                  <c:v>42.9300000000035</c:v>
                </c:pt>
                <c:pt idx="8587">
                  <c:v>42.93500000000351</c:v>
                </c:pt>
                <c:pt idx="8588">
                  <c:v>42.94000000000349</c:v>
                </c:pt>
                <c:pt idx="8589">
                  <c:v>42.9450000000035</c:v>
                </c:pt>
                <c:pt idx="8590">
                  <c:v>42.95000000000343</c:v>
                </c:pt>
                <c:pt idx="8591">
                  <c:v>42.95500000000352</c:v>
                </c:pt>
                <c:pt idx="8592">
                  <c:v>42.96000000000353</c:v>
                </c:pt>
                <c:pt idx="8593">
                  <c:v>42.96500000000353</c:v>
                </c:pt>
                <c:pt idx="8594">
                  <c:v>42.97000000000352</c:v>
                </c:pt>
                <c:pt idx="8595">
                  <c:v>42.97500000000353</c:v>
                </c:pt>
                <c:pt idx="8596">
                  <c:v>42.98000000000349</c:v>
                </c:pt>
                <c:pt idx="8597">
                  <c:v>42.98500000000352</c:v>
                </c:pt>
                <c:pt idx="8598">
                  <c:v>42.99000000000354</c:v>
                </c:pt>
                <c:pt idx="8599">
                  <c:v>42.99500000000354</c:v>
                </c:pt>
                <c:pt idx="8600">
                  <c:v>43.00000000000355</c:v>
                </c:pt>
                <c:pt idx="8601">
                  <c:v>43.00500000000355</c:v>
                </c:pt>
                <c:pt idx="8602">
                  <c:v>43.01000000000354</c:v>
                </c:pt>
                <c:pt idx="8603">
                  <c:v>43.01500000000355</c:v>
                </c:pt>
                <c:pt idx="8604">
                  <c:v>43.02000000000356</c:v>
                </c:pt>
                <c:pt idx="8605">
                  <c:v>43.02500000000356</c:v>
                </c:pt>
                <c:pt idx="8606">
                  <c:v>43.03000000000355</c:v>
                </c:pt>
                <c:pt idx="8607">
                  <c:v>43.03500000000356</c:v>
                </c:pt>
                <c:pt idx="8608">
                  <c:v>43.04000000000354</c:v>
                </c:pt>
                <c:pt idx="8609">
                  <c:v>43.04500000000355</c:v>
                </c:pt>
                <c:pt idx="8610">
                  <c:v>43.05000000000354</c:v>
                </c:pt>
                <c:pt idx="8611">
                  <c:v>43.05500000000357</c:v>
                </c:pt>
                <c:pt idx="8612">
                  <c:v>43.06000000000358</c:v>
                </c:pt>
                <c:pt idx="8613">
                  <c:v>43.06500000000358</c:v>
                </c:pt>
                <c:pt idx="8614">
                  <c:v>43.07000000000357</c:v>
                </c:pt>
                <c:pt idx="8615">
                  <c:v>43.07500000000358</c:v>
                </c:pt>
                <c:pt idx="8616">
                  <c:v>43.08000000000357</c:v>
                </c:pt>
                <c:pt idx="8617">
                  <c:v>43.08500000000357</c:v>
                </c:pt>
                <c:pt idx="8618">
                  <c:v>43.0900000000036</c:v>
                </c:pt>
                <c:pt idx="8619">
                  <c:v>43.0950000000036</c:v>
                </c:pt>
                <c:pt idx="8620">
                  <c:v>43.1000000000036</c:v>
                </c:pt>
                <c:pt idx="8621">
                  <c:v>43.1050000000036</c:v>
                </c:pt>
                <c:pt idx="8622">
                  <c:v>43.11000000000359</c:v>
                </c:pt>
                <c:pt idx="8623">
                  <c:v>43.1150000000036</c:v>
                </c:pt>
                <c:pt idx="8624">
                  <c:v>43.12000000000361</c:v>
                </c:pt>
                <c:pt idx="8625">
                  <c:v>43.12500000000361</c:v>
                </c:pt>
                <c:pt idx="8626">
                  <c:v>43.1300000000036</c:v>
                </c:pt>
                <c:pt idx="8627">
                  <c:v>43.13500000000361</c:v>
                </c:pt>
                <c:pt idx="8628">
                  <c:v>43.1400000000036</c:v>
                </c:pt>
                <c:pt idx="8629">
                  <c:v>43.14500000000362</c:v>
                </c:pt>
                <c:pt idx="8630">
                  <c:v>43.15000000000362</c:v>
                </c:pt>
                <c:pt idx="8631">
                  <c:v>43.15500000000362</c:v>
                </c:pt>
                <c:pt idx="8632">
                  <c:v>43.16000000000363</c:v>
                </c:pt>
                <c:pt idx="8633">
                  <c:v>43.16500000000363</c:v>
                </c:pt>
                <c:pt idx="8634">
                  <c:v>43.17000000000363</c:v>
                </c:pt>
                <c:pt idx="8635">
                  <c:v>43.17500000000364</c:v>
                </c:pt>
                <c:pt idx="8636">
                  <c:v>43.18000000000362</c:v>
                </c:pt>
                <c:pt idx="8637">
                  <c:v>43.18500000000364</c:v>
                </c:pt>
                <c:pt idx="8638">
                  <c:v>43.19000000000364</c:v>
                </c:pt>
                <c:pt idx="8639">
                  <c:v>43.19500000000365</c:v>
                </c:pt>
                <c:pt idx="8640">
                  <c:v>43.20000000000365</c:v>
                </c:pt>
                <c:pt idx="8641">
                  <c:v>43.20500000000365</c:v>
                </c:pt>
                <c:pt idx="8642">
                  <c:v>43.21000000000365</c:v>
                </c:pt>
                <c:pt idx="8643">
                  <c:v>43.21500000000366</c:v>
                </c:pt>
                <c:pt idx="8644">
                  <c:v>43.22000000000366</c:v>
                </c:pt>
                <c:pt idx="8645">
                  <c:v>43.22500000000366</c:v>
                </c:pt>
                <c:pt idx="8646">
                  <c:v>43.23000000000366</c:v>
                </c:pt>
                <c:pt idx="8647">
                  <c:v>43.23500000000367</c:v>
                </c:pt>
                <c:pt idx="8648">
                  <c:v>43.24000000000365</c:v>
                </c:pt>
                <c:pt idx="8649">
                  <c:v>43.24500000000367</c:v>
                </c:pt>
                <c:pt idx="8650">
                  <c:v>43.25000000000367</c:v>
                </c:pt>
                <c:pt idx="8651">
                  <c:v>43.25500000000368</c:v>
                </c:pt>
                <c:pt idx="8652">
                  <c:v>43.26000000000368</c:v>
                </c:pt>
                <c:pt idx="8653">
                  <c:v>43.26500000000368</c:v>
                </c:pt>
                <c:pt idx="8654">
                  <c:v>43.27000000000368</c:v>
                </c:pt>
                <c:pt idx="8655">
                  <c:v>43.2750000000037</c:v>
                </c:pt>
                <c:pt idx="8656">
                  <c:v>43.28000000000367</c:v>
                </c:pt>
                <c:pt idx="8657">
                  <c:v>43.2850000000037</c:v>
                </c:pt>
                <c:pt idx="8658">
                  <c:v>43.2900000000037</c:v>
                </c:pt>
                <c:pt idx="8659">
                  <c:v>43.2950000000037</c:v>
                </c:pt>
                <c:pt idx="8660">
                  <c:v>43.30000000000364</c:v>
                </c:pt>
                <c:pt idx="8661">
                  <c:v>43.3050000000037</c:v>
                </c:pt>
                <c:pt idx="8662">
                  <c:v>43.3100000000037</c:v>
                </c:pt>
                <c:pt idx="8663">
                  <c:v>43.31500000000371</c:v>
                </c:pt>
                <c:pt idx="8664">
                  <c:v>43.32000000000371</c:v>
                </c:pt>
                <c:pt idx="8665">
                  <c:v>43.32500000000371</c:v>
                </c:pt>
                <c:pt idx="8666">
                  <c:v>43.33000000000371</c:v>
                </c:pt>
                <c:pt idx="8667">
                  <c:v>43.33500000000372</c:v>
                </c:pt>
                <c:pt idx="8668">
                  <c:v>43.34000000000372</c:v>
                </c:pt>
                <c:pt idx="8669">
                  <c:v>43.34500000000372</c:v>
                </c:pt>
                <c:pt idx="8670">
                  <c:v>43.35000000000372</c:v>
                </c:pt>
                <c:pt idx="8671">
                  <c:v>43.35500000000373</c:v>
                </c:pt>
                <c:pt idx="8672">
                  <c:v>43.36000000000373</c:v>
                </c:pt>
                <c:pt idx="8673">
                  <c:v>43.36500000000373</c:v>
                </c:pt>
                <c:pt idx="8674">
                  <c:v>43.37000000000373</c:v>
                </c:pt>
                <c:pt idx="8675">
                  <c:v>43.37500000000374</c:v>
                </c:pt>
                <c:pt idx="8676">
                  <c:v>43.38000000000374</c:v>
                </c:pt>
                <c:pt idx="8677">
                  <c:v>43.38500000000374</c:v>
                </c:pt>
                <c:pt idx="8678">
                  <c:v>43.39000000000375</c:v>
                </c:pt>
                <c:pt idx="8679">
                  <c:v>43.39500000000375</c:v>
                </c:pt>
                <c:pt idx="8680">
                  <c:v>43.40000000000375</c:v>
                </c:pt>
                <c:pt idx="8681">
                  <c:v>43.40500000000375</c:v>
                </c:pt>
                <c:pt idx="8682">
                  <c:v>43.41000000000376</c:v>
                </c:pt>
                <c:pt idx="8683">
                  <c:v>43.41500000000376</c:v>
                </c:pt>
                <c:pt idx="8684">
                  <c:v>43.42000000000376</c:v>
                </c:pt>
                <c:pt idx="8685">
                  <c:v>43.42500000000376</c:v>
                </c:pt>
                <c:pt idx="8686">
                  <c:v>43.43000000000377</c:v>
                </c:pt>
                <c:pt idx="8687">
                  <c:v>43.43500000000377</c:v>
                </c:pt>
                <c:pt idx="8688">
                  <c:v>43.44000000000377</c:v>
                </c:pt>
                <c:pt idx="8689">
                  <c:v>43.44500000000377</c:v>
                </c:pt>
                <c:pt idx="8690">
                  <c:v>43.45000000000378</c:v>
                </c:pt>
                <c:pt idx="8691">
                  <c:v>43.45500000000378</c:v>
                </c:pt>
                <c:pt idx="8692">
                  <c:v>43.46000000000378</c:v>
                </c:pt>
                <c:pt idx="8693">
                  <c:v>43.46500000000378</c:v>
                </c:pt>
                <c:pt idx="8694">
                  <c:v>43.4700000000038</c:v>
                </c:pt>
                <c:pt idx="8695">
                  <c:v>43.4750000000038</c:v>
                </c:pt>
                <c:pt idx="8696">
                  <c:v>43.4800000000038</c:v>
                </c:pt>
                <c:pt idx="8697">
                  <c:v>43.4850000000038</c:v>
                </c:pt>
                <c:pt idx="8698">
                  <c:v>43.4900000000038</c:v>
                </c:pt>
                <c:pt idx="8699">
                  <c:v>43.4950000000038</c:v>
                </c:pt>
                <c:pt idx="8700">
                  <c:v>43.5000000000038</c:v>
                </c:pt>
                <c:pt idx="8701">
                  <c:v>43.50500000000381</c:v>
                </c:pt>
                <c:pt idx="8702">
                  <c:v>43.51000000000381</c:v>
                </c:pt>
                <c:pt idx="8703">
                  <c:v>43.51500000000381</c:v>
                </c:pt>
                <c:pt idx="8704">
                  <c:v>43.52000000000381</c:v>
                </c:pt>
                <c:pt idx="8705">
                  <c:v>43.52500000000382</c:v>
                </c:pt>
                <c:pt idx="8706">
                  <c:v>43.53000000000382</c:v>
                </c:pt>
                <c:pt idx="8707">
                  <c:v>43.53500000000382</c:v>
                </c:pt>
                <c:pt idx="8708">
                  <c:v>43.54000000000382</c:v>
                </c:pt>
                <c:pt idx="8709">
                  <c:v>43.54500000000383</c:v>
                </c:pt>
                <c:pt idx="8710">
                  <c:v>43.55000000000383</c:v>
                </c:pt>
                <c:pt idx="8711">
                  <c:v>43.55500000000383</c:v>
                </c:pt>
                <c:pt idx="8712">
                  <c:v>43.56000000000383</c:v>
                </c:pt>
                <c:pt idx="8713">
                  <c:v>43.56500000000384</c:v>
                </c:pt>
                <c:pt idx="8714">
                  <c:v>43.57000000000384</c:v>
                </c:pt>
                <c:pt idx="8715">
                  <c:v>43.57500000000384</c:v>
                </c:pt>
                <c:pt idx="8716">
                  <c:v>43.58000000000384</c:v>
                </c:pt>
                <c:pt idx="8717">
                  <c:v>43.58500000000385</c:v>
                </c:pt>
                <c:pt idx="8718">
                  <c:v>43.59000000000385</c:v>
                </c:pt>
                <c:pt idx="8719">
                  <c:v>43.59500000000385</c:v>
                </c:pt>
                <c:pt idx="8720">
                  <c:v>43.60000000000385</c:v>
                </c:pt>
                <c:pt idx="8721">
                  <c:v>43.60500000000386</c:v>
                </c:pt>
                <c:pt idx="8722">
                  <c:v>43.61000000000386</c:v>
                </c:pt>
                <c:pt idx="8723">
                  <c:v>43.61500000000386</c:v>
                </c:pt>
                <c:pt idx="8724">
                  <c:v>43.62000000000386</c:v>
                </c:pt>
                <c:pt idx="8725">
                  <c:v>43.62500000000387</c:v>
                </c:pt>
                <c:pt idx="8726">
                  <c:v>43.63000000000387</c:v>
                </c:pt>
                <c:pt idx="8727">
                  <c:v>43.63500000000387</c:v>
                </c:pt>
                <c:pt idx="8728">
                  <c:v>43.64000000000387</c:v>
                </c:pt>
                <c:pt idx="8729">
                  <c:v>43.64500000000388</c:v>
                </c:pt>
                <c:pt idx="8730">
                  <c:v>43.65000000000388</c:v>
                </c:pt>
                <c:pt idx="8731">
                  <c:v>43.65500000000388</c:v>
                </c:pt>
                <c:pt idx="8732">
                  <c:v>43.66000000000388</c:v>
                </c:pt>
                <c:pt idx="8733">
                  <c:v>43.6650000000039</c:v>
                </c:pt>
                <c:pt idx="8734">
                  <c:v>43.6700000000039</c:v>
                </c:pt>
                <c:pt idx="8735">
                  <c:v>43.6750000000039</c:v>
                </c:pt>
                <c:pt idx="8736">
                  <c:v>43.6800000000039</c:v>
                </c:pt>
                <c:pt idx="8737">
                  <c:v>43.6850000000039</c:v>
                </c:pt>
                <c:pt idx="8738">
                  <c:v>43.6900000000039</c:v>
                </c:pt>
                <c:pt idx="8739">
                  <c:v>43.6950000000039</c:v>
                </c:pt>
                <c:pt idx="8740">
                  <c:v>43.70000000000391</c:v>
                </c:pt>
                <c:pt idx="8741">
                  <c:v>43.70500000000391</c:v>
                </c:pt>
                <c:pt idx="8742">
                  <c:v>43.71000000000391</c:v>
                </c:pt>
                <c:pt idx="8743">
                  <c:v>43.71500000000391</c:v>
                </c:pt>
                <c:pt idx="8744">
                  <c:v>43.72000000000392</c:v>
                </c:pt>
                <c:pt idx="8745">
                  <c:v>43.72500000000393</c:v>
                </c:pt>
                <c:pt idx="8746">
                  <c:v>43.73000000000392</c:v>
                </c:pt>
                <c:pt idx="8747">
                  <c:v>43.73500000000392</c:v>
                </c:pt>
                <c:pt idx="8748">
                  <c:v>43.74000000000393</c:v>
                </c:pt>
                <c:pt idx="8749">
                  <c:v>43.74500000000393</c:v>
                </c:pt>
                <c:pt idx="8750">
                  <c:v>43.75000000000393</c:v>
                </c:pt>
                <c:pt idx="8751">
                  <c:v>43.75500000000393</c:v>
                </c:pt>
                <c:pt idx="8752">
                  <c:v>43.76000000000394</c:v>
                </c:pt>
                <c:pt idx="8753">
                  <c:v>43.76500000000395</c:v>
                </c:pt>
                <c:pt idx="8754">
                  <c:v>43.77000000000394</c:v>
                </c:pt>
                <c:pt idx="8755">
                  <c:v>43.77500000000394</c:v>
                </c:pt>
                <c:pt idx="8756">
                  <c:v>43.78000000000395</c:v>
                </c:pt>
                <c:pt idx="8757">
                  <c:v>43.78500000000395</c:v>
                </c:pt>
                <c:pt idx="8758">
                  <c:v>43.79000000000395</c:v>
                </c:pt>
                <c:pt idx="8759">
                  <c:v>43.79500000000395</c:v>
                </c:pt>
                <c:pt idx="8760">
                  <c:v>43.80000000000395</c:v>
                </c:pt>
                <c:pt idx="8761">
                  <c:v>43.80500000000396</c:v>
                </c:pt>
                <c:pt idx="8762">
                  <c:v>43.81000000000395</c:v>
                </c:pt>
                <c:pt idx="8763">
                  <c:v>43.81500000000396</c:v>
                </c:pt>
                <c:pt idx="8764">
                  <c:v>43.82000000000397</c:v>
                </c:pt>
                <c:pt idx="8765">
                  <c:v>43.82500000000397</c:v>
                </c:pt>
                <c:pt idx="8766">
                  <c:v>43.83000000000397</c:v>
                </c:pt>
                <c:pt idx="8767">
                  <c:v>43.83500000000397</c:v>
                </c:pt>
                <c:pt idx="8768">
                  <c:v>43.84000000000398</c:v>
                </c:pt>
                <c:pt idx="8769">
                  <c:v>43.84500000000398</c:v>
                </c:pt>
                <c:pt idx="8770">
                  <c:v>43.85000000000397</c:v>
                </c:pt>
                <c:pt idx="8771">
                  <c:v>43.85500000000398</c:v>
                </c:pt>
                <c:pt idx="8772">
                  <c:v>43.860000000004</c:v>
                </c:pt>
                <c:pt idx="8773">
                  <c:v>43.865000000004</c:v>
                </c:pt>
                <c:pt idx="8774">
                  <c:v>43.870000000004</c:v>
                </c:pt>
                <c:pt idx="8775">
                  <c:v>43.875000000004</c:v>
                </c:pt>
                <c:pt idx="8776">
                  <c:v>43.880000000004</c:v>
                </c:pt>
                <c:pt idx="8777">
                  <c:v>43.885000000004</c:v>
                </c:pt>
                <c:pt idx="8778">
                  <c:v>43.890000000004</c:v>
                </c:pt>
                <c:pt idx="8779">
                  <c:v>43.895000000004</c:v>
                </c:pt>
                <c:pt idx="8780">
                  <c:v>43.90000000000401</c:v>
                </c:pt>
                <c:pt idx="8781">
                  <c:v>43.90500000000401</c:v>
                </c:pt>
                <c:pt idx="8782">
                  <c:v>43.910000000004</c:v>
                </c:pt>
                <c:pt idx="8783">
                  <c:v>43.91500000000401</c:v>
                </c:pt>
                <c:pt idx="8784">
                  <c:v>43.92000000000402</c:v>
                </c:pt>
                <c:pt idx="8785">
                  <c:v>43.92500000000402</c:v>
                </c:pt>
                <c:pt idx="8786">
                  <c:v>43.93000000000402</c:v>
                </c:pt>
                <c:pt idx="8787">
                  <c:v>43.93500000000403</c:v>
                </c:pt>
                <c:pt idx="8788">
                  <c:v>43.94000000000403</c:v>
                </c:pt>
                <c:pt idx="8789">
                  <c:v>43.94500000000403</c:v>
                </c:pt>
                <c:pt idx="8790">
                  <c:v>43.95000000000402</c:v>
                </c:pt>
                <c:pt idx="8791">
                  <c:v>43.95500000000403</c:v>
                </c:pt>
                <c:pt idx="8792">
                  <c:v>43.96000000000404</c:v>
                </c:pt>
                <c:pt idx="8793">
                  <c:v>43.96500000000404</c:v>
                </c:pt>
                <c:pt idx="8794">
                  <c:v>43.97000000000404</c:v>
                </c:pt>
                <c:pt idx="8795">
                  <c:v>43.97500000000405</c:v>
                </c:pt>
                <c:pt idx="8796">
                  <c:v>43.98000000000405</c:v>
                </c:pt>
                <c:pt idx="8797">
                  <c:v>43.98500000000405</c:v>
                </c:pt>
                <c:pt idx="8798">
                  <c:v>43.99000000000405</c:v>
                </c:pt>
                <c:pt idx="8799">
                  <c:v>43.99500000000406</c:v>
                </c:pt>
                <c:pt idx="8800">
                  <c:v>44.00000000000406</c:v>
                </c:pt>
                <c:pt idx="8801">
                  <c:v>44.00500000000406</c:v>
                </c:pt>
                <c:pt idx="8802">
                  <c:v>44.01000000000406</c:v>
                </c:pt>
                <c:pt idx="8803">
                  <c:v>44.01500000000406</c:v>
                </c:pt>
                <c:pt idx="8804">
                  <c:v>44.02000000000407</c:v>
                </c:pt>
                <c:pt idx="8805">
                  <c:v>44.02500000000407</c:v>
                </c:pt>
                <c:pt idx="8806">
                  <c:v>44.03000000000407</c:v>
                </c:pt>
                <c:pt idx="8807">
                  <c:v>44.03500000000408</c:v>
                </c:pt>
                <c:pt idx="8808">
                  <c:v>44.04000000000408</c:v>
                </c:pt>
                <c:pt idx="8809">
                  <c:v>44.04500000000408</c:v>
                </c:pt>
                <c:pt idx="8810">
                  <c:v>44.05000000000408</c:v>
                </c:pt>
                <c:pt idx="8811">
                  <c:v>44.0550000000041</c:v>
                </c:pt>
                <c:pt idx="8812">
                  <c:v>44.0600000000041</c:v>
                </c:pt>
                <c:pt idx="8813">
                  <c:v>44.0650000000041</c:v>
                </c:pt>
                <c:pt idx="8814">
                  <c:v>44.0700000000041</c:v>
                </c:pt>
                <c:pt idx="8815">
                  <c:v>44.0750000000041</c:v>
                </c:pt>
                <c:pt idx="8816">
                  <c:v>44.0800000000041</c:v>
                </c:pt>
                <c:pt idx="8817">
                  <c:v>44.0850000000041</c:v>
                </c:pt>
                <c:pt idx="8818">
                  <c:v>44.0900000000041</c:v>
                </c:pt>
                <c:pt idx="8819">
                  <c:v>44.09500000000411</c:v>
                </c:pt>
                <c:pt idx="8820">
                  <c:v>44.10000000000411</c:v>
                </c:pt>
                <c:pt idx="8821">
                  <c:v>44.10500000000411</c:v>
                </c:pt>
                <c:pt idx="8822">
                  <c:v>44.11000000000411</c:v>
                </c:pt>
                <c:pt idx="8823">
                  <c:v>44.11500000000412</c:v>
                </c:pt>
                <c:pt idx="8824">
                  <c:v>44.12000000000412</c:v>
                </c:pt>
                <c:pt idx="8825">
                  <c:v>44.12500000000412</c:v>
                </c:pt>
                <c:pt idx="8826">
                  <c:v>44.13000000000413</c:v>
                </c:pt>
                <c:pt idx="8827">
                  <c:v>44.13500000000413</c:v>
                </c:pt>
                <c:pt idx="8828">
                  <c:v>44.14000000000413</c:v>
                </c:pt>
                <c:pt idx="8829">
                  <c:v>44.14500000000413</c:v>
                </c:pt>
                <c:pt idx="8830">
                  <c:v>44.15000000000413</c:v>
                </c:pt>
                <c:pt idx="8831">
                  <c:v>44.15500000000414</c:v>
                </c:pt>
                <c:pt idx="8832">
                  <c:v>44.16000000000414</c:v>
                </c:pt>
                <c:pt idx="8833">
                  <c:v>44.16500000000414</c:v>
                </c:pt>
                <c:pt idx="8834">
                  <c:v>44.17000000000415</c:v>
                </c:pt>
                <c:pt idx="8835">
                  <c:v>44.17500000000415</c:v>
                </c:pt>
                <c:pt idx="8836">
                  <c:v>44.18000000000415</c:v>
                </c:pt>
                <c:pt idx="8837">
                  <c:v>44.18500000000415</c:v>
                </c:pt>
                <c:pt idx="8838">
                  <c:v>44.19000000000416</c:v>
                </c:pt>
                <c:pt idx="8839">
                  <c:v>44.19500000000416</c:v>
                </c:pt>
                <c:pt idx="8840">
                  <c:v>44.20000000000416</c:v>
                </c:pt>
                <c:pt idx="8841">
                  <c:v>44.20500000000416</c:v>
                </c:pt>
                <c:pt idx="8842">
                  <c:v>44.21000000000416</c:v>
                </c:pt>
                <c:pt idx="8843">
                  <c:v>44.21500000000417</c:v>
                </c:pt>
                <c:pt idx="8844">
                  <c:v>44.22000000000417</c:v>
                </c:pt>
                <c:pt idx="8845">
                  <c:v>44.22500000000417</c:v>
                </c:pt>
                <c:pt idx="8846">
                  <c:v>44.23000000000418</c:v>
                </c:pt>
                <c:pt idx="8847">
                  <c:v>44.23500000000418</c:v>
                </c:pt>
                <c:pt idx="8848">
                  <c:v>44.24000000000418</c:v>
                </c:pt>
                <c:pt idx="8849">
                  <c:v>44.24500000000418</c:v>
                </c:pt>
                <c:pt idx="8850">
                  <c:v>44.2500000000042</c:v>
                </c:pt>
                <c:pt idx="8851">
                  <c:v>44.2550000000042</c:v>
                </c:pt>
                <c:pt idx="8852">
                  <c:v>44.2600000000042</c:v>
                </c:pt>
                <c:pt idx="8853">
                  <c:v>44.2650000000042</c:v>
                </c:pt>
                <c:pt idx="8854">
                  <c:v>44.2700000000042</c:v>
                </c:pt>
                <c:pt idx="8855">
                  <c:v>44.2750000000042</c:v>
                </c:pt>
                <c:pt idx="8856">
                  <c:v>44.2800000000042</c:v>
                </c:pt>
                <c:pt idx="8857">
                  <c:v>44.2850000000042</c:v>
                </c:pt>
                <c:pt idx="8858">
                  <c:v>44.29000000000421</c:v>
                </c:pt>
                <c:pt idx="8859">
                  <c:v>44.29500000000421</c:v>
                </c:pt>
                <c:pt idx="8860">
                  <c:v>44.3000000000042</c:v>
                </c:pt>
                <c:pt idx="8861">
                  <c:v>44.30500000000421</c:v>
                </c:pt>
                <c:pt idx="8862">
                  <c:v>44.31000000000419</c:v>
                </c:pt>
                <c:pt idx="8863">
                  <c:v>44.3150000000042</c:v>
                </c:pt>
                <c:pt idx="8864">
                  <c:v>44.32000000000422</c:v>
                </c:pt>
                <c:pt idx="8865">
                  <c:v>44.32500000000422</c:v>
                </c:pt>
                <c:pt idx="8866">
                  <c:v>44.33000000000423</c:v>
                </c:pt>
                <c:pt idx="8867">
                  <c:v>44.33500000000423</c:v>
                </c:pt>
                <c:pt idx="8868">
                  <c:v>44.34000000000422</c:v>
                </c:pt>
                <c:pt idx="8869">
                  <c:v>44.34500000000423</c:v>
                </c:pt>
                <c:pt idx="8870">
                  <c:v>44.35000000000419</c:v>
                </c:pt>
                <c:pt idx="8871">
                  <c:v>44.35500000000422</c:v>
                </c:pt>
                <c:pt idx="8872">
                  <c:v>44.36000000000424</c:v>
                </c:pt>
                <c:pt idx="8873">
                  <c:v>44.36500000000425</c:v>
                </c:pt>
                <c:pt idx="8874">
                  <c:v>44.37000000000425</c:v>
                </c:pt>
                <c:pt idx="8875">
                  <c:v>44.37500000000425</c:v>
                </c:pt>
                <c:pt idx="8876">
                  <c:v>44.38000000000424</c:v>
                </c:pt>
                <c:pt idx="8877">
                  <c:v>44.38500000000425</c:v>
                </c:pt>
                <c:pt idx="8878">
                  <c:v>44.39000000000426</c:v>
                </c:pt>
                <c:pt idx="8879">
                  <c:v>44.39500000000426</c:v>
                </c:pt>
                <c:pt idx="8880">
                  <c:v>44.40000000000425</c:v>
                </c:pt>
                <c:pt idx="8881">
                  <c:v>44.40500000000426</c:v>
                </c:pt>
                <c:pt idx="8882">
                  <c:v>44.41000000000425</c:v>
                </c:pt>
                <c:pt idx="8883">
                  <c:v>44.41500000000427</c:v>
                </c:pt>
                <c:pt idx="8884">
                  <c:v>44.42000000000427</c:v>
                </c:pt>
                <c:pt idx="8885">
                  <c:v>44.42500000000428</c:v>
                </c:pt>
                <c:pt idx="8886">
                  <c:v>44.43000000000428</c:v>
                </c:pt>
                <c:pt idx="8887">
                  <c:v>44.43500000000428</c:v>
                </c:pt>
                <c:pt idx="8888">
                  <c:v>44.44000000000428</c:v>
                </c:pt>
                <c:pt idx="8889">
                  <c:v>44.44500000000428</c:v>
                </c:pt>
                <c:pt idx="8890">
                  <c:v>44.45000000000427</c:v>
                </c:pt>
                <c:pt idx="8891">
                  <c:v>44.45500000000429</c:v>
                </c:pt>
                <c:pt idx="8892">
                  <c:v>44.4600000000043</c:v>
                </c:pt>
                <c:pt idx="8893">
                  <c:v>44.4650000000043</c:v>
                </c:pt>
                <c:pt idx="8894">
                  <c:v>44.4700000000043</c:v>
                </c:pt>
                <c:pt idx="8895">
                  <c:v>44.4750000000043</c:v>
                </c:pt>
                <c:pt idx="8896">
                  <c:v>44.4800000000043</c:v>
                </c:pt>
                <c:pt idx="8897">
                  <c:v>44.48500000000431</c:v>
                </c:pt>
                <c:pt idx="8898">
                  <c:v>44.49000000000431</c:v>
                </c:pt>
                <c:pt idx="8899">
                  <c:v>44.49500000000431</c:v>
                </c:pt>
                <c:pt idx="8900">
                  <c:v>44.50000000000431</c:v>
                </c:pt>
                <c:pt idx="8901">
                  <c:v>44.50500000000432</c:v>
                </c:pt>
                <c:pt idx="8902">
                  <c:v>44.5100000000043</c:v>
                </c:pt>
                <c:pt idx="8903">
                  <c:v>44.51500000000432</c:v>
                </c:pt>
                <c:pt idx="8904">
                  <c:v>44.52000000000432</c:v>
                </c:pt>
                <c:pt idx="8905">
                  <c:v>44.52500000000433</c:v>
                </c:pt>
                <c:pt idx="8906">
                  <c:v>44.53000000000433</c:v>
                </c:pt>
                <c:pt idx="8907">
                  <c:v>44.53500000000433</c:v>
                </c:pt>
                <c:pt idx="8908">
                  <c:v>44.54000000000433</c:v>
                </c:pt>
                <c:pt idx="8909">
                  <c:v>44.54500000000434</c:v>
                </c:pt>
                <c:pt idx="8910">
                  <c:v>44.55000000000432</c:v>
                </c:pt>
                <c:pt idx="8911">
                  <c:v>44.55500000000434</c:v>
                </c:pt>
                <c:pt idx="8912">
                  <c:v>44.56000000000435</c:v>
                </c:pt>
                <c:pt idx="8913">
                  <c:v>44.56500000000435</c:v>
                </c:pt>
                <c:pt idx="8914">
                  <c:v>44.57000000000435</c:v>
                </c:pt>
                <c:pt idx="8915">
                  <c:v>44.57500000000435</c:v>
                </c:pt>
                <c:pt idx="8916">
                  <c:v>44.58000000000435</c:v>
                </c:pt>
                <c:pt idx="8917">
                  <c:v>44.58500000000436</c:v>
                </c:pt>
                <c:pt idx="8918">
                  <c:v>44.59000000000436</c:v>
                </c:pt>
                <c:pt idx="8919">
                  <c:v>44.59500000000436</c:v>
                </c:pt>
                <c:pt idx="8920">
                  <c:v>44.60000000000436</c:v>
                </c:pt>
                <c:pt idx="8921">
                  <c:v>44.60500000000437</c:v>
                </c:pt>
                <c:pt idx="8922">
                  <c:v>44.61000000000435</c:v>
                </c:pt>
                <c:pt idx="8923">
                  <c:v>44.61500000000437</c:v>
                </c:pt>
                <c:pt idx="8924">
                  <c:v>44.62000000000438</c:v>
                </c:pt>
                <c:pt idx="8925">
                  <c:v>44.62500000000438</c:v>
                </c:pt>
                <c:pt idx="8926">
                  <c:v>44.63000000000438</c:v>
                </c:pt>
                <c:pt idx="8927">
                  <c:v>44.63500000000438</c:v>
                </c:pt>
                <c:pt idx="8928">
                  <c:v>44.64000000000438</c:v>
                </c:pt>
                <c:pt idx="8929">
                  <c:v>44.6450000000044</c:v>
                </c:pt>
                <c:pt idx="8930">
                  <c:v>44.65000000000439</c:v>
                </c:pt>
                <c:pt idx="8931">
                  <c:v>44.6550000000044</c:v>
                </c:pt>
                <c:pt idx="8932">
                  <c:v>44.6600000000044</c:v>
                </c:pt>
                <c:pt idx="8933">
                  <c:v>44.6650000000044</c:v>
                </c:pt>
                <c:pt idx="8934">
                  <c:v>44.6700000000044</c:v>
                </c:pt>
                <c:pt idx="8935">
                  <c:v>44.6750000000044</c:v>
                </c:pt>
                <c:pt idx="8936">
                  <c:v>44.6800000000044</c:v>
                </c:pt>
                <c:pt idx="8937">
                  <c:v>44.68500000000441</c:v>
                </c:pt>
                <c:pt idx="8938">
                  <c:v>44.69000000000441</c:v>
                </c:pt>
                <c:pt idx="8939">
                  <c:v>44.69500000000441</c:v>
                </c:pt>
                <c:pt idx="8940">
                  <c:v>44.70000000000442</c:v>
                </c:pt>
                <c:pt idx="8941">
                  <c:v>44.70500000000442</c:v>
                </c:pt>
                <c:pt idx="8942">
                  <c:v>44.71000000000442</c:v>
                </c:pt>
                <c:pt idx="8943">
                  <c:v>44.71500000000442</c:v>
                </c:pt>
                <c:pt idx="8944">
                  <c:v>44.72000000000443</c:v>
                </c:pt>
                <c:pt idx="8945">
                  <c:v>44.72500000000443</c:v>
                </c:pt>
                <c:pt idx="8946">
                  <c:v>44.73000000000443</c:v>
                </c:pt>
                <c:pt idx="8947">
                  <c:v>44.73500000000443</c:v>
                </c:pt>
                <c:pt idx="8948">
                  <c:v>44.74000000000444</c:v>
                </c:pt>
                <c:pt idx="8949">
                  <c:v>44.74500000000444</c:v>
                </c:pt>
                <c:pt idx="8950">
                  <c:v>44.75000000000444</c:v>
                </c:pt>
                <c:pt idx="8951">
                  <c:v>44.75500000000444</c:v>
                </c:pt>
                <c:pt idx="8952">
                  <c:v>44.76000000000445</c:v>
                </c:pt>
                <c:pt idx="8953">
                  <c:v>44.76500000000445</c:v>
                </c:pt>
                <c:pt idx="8954">
                  <c:v>44.77000000000445</c:v>
                </c:pt>
                <c:pt idx="8955">
                  <c:v>44.77500000000446</c:v>
                </c:pt>
                <c:pt idx="8956">
                  <c:v>44.78000000000446</c:v>
                </c:pt>
                <c:pt idx="8957">
                  <c:v>44.78500000000446</c:v>
                </c:pt>
                <c:pt idx="8958">
                  <c:v>44.79000000000446</c:v>
                </c:pt>
                <c:pt idx="8959">
                  <c:v>44.79500000000447</c:v>
                </c:pt>
                <c:pt idx="8960">
                  <c:v>44.80000000000445</c:v>
                </c:pt>
                <c:pt idx="8961">
                  <c:v>44.80500000000445</c:v>
                </c:pt>
                <c:pt idx="8962">
                  <c:v>44.81000000000444</c:v>
                </c:pt>
                <c:pt idx="8963">
                  <c:v>44.81500000000447</c:v>
                </c:pt>
                <c:pt idx="8964">
                  <c:v>44.82000000000448</c:v>
                </c:pt>
                <c:pt idx="8965">
                  <c:v>44.82500000000448</c:v>
                </c:pt>
                <c:pt idx="8966">
                  <c:v>44.83000000000447</c:v>
                </c:pt>
                <c:pt idx="8967">
                  <c:v>44.83500000000448</c:v>
                </c:pt>
                <c:pt idx="8968">
                  <c:v>44.84000000000447</c:v>
                </c:pt>
                <c:pt idx="8969">
                  <c:v>44.84500000000448</c:v>
                </c:pt>
                <c:pt idx="8970">
                  <c:v>44.85000000000444</c:v>
                </c:pt>
                <c:pt idx="8971">
                  <c:v>44.85500000000449</c:v>
                </c:pt>
                <c:pt idx="8972">
                  <c:v>44.8600000000045</c:v>
                </c:pt>
                <c:pt idx="8973">
                  <c:v>44.8650000000045</c:v>
                </c:pt>
                <c:pt idx="8974">
                  <c:v>44.8700000000045</c:v>
                </c:pt>
                <c:pt idx="8975">
                  <c:v>44.8750000000045</c:v>
                </c:pt>
                <c:pt idx="8976">
                  <c:v>44.88000000000449</c:v>
                </c:pt>
                <c:pt idx="8977">
                  <c:v>44.8850000000045</c:v>
                </c:pt>
                <c:pt idx="8978">
                  <c:v>44.89000000000451</c:v>
                </c:pt>
                <c:pt idx="8979">
                  <c:v>44.89500000000452</c:v>
                </c:pt>
                <c:pt idx="8980">
                  <c:v>44.9000000000045</c:v>
                </c:pt>
                <c:pt idx="8981">
                  <c:v>44.90500000000452</c:v>
                </c:pt>
                <c:pt idx="8982">
                  <c:v>44.91000000000452</c:v>
                </c:pt>
                <c:pt idx="8983">
                  <c:v>44.91500000000453</c:v>
                </c:pt>
                <c:pt idx="8984">
                  <c:v>44.92000000000453</c:v>
                </c:pt>
                <c:pt idx="8985">
                  <c:v>44.92500000000453</c:v>
                </c:pt>
                <c:pt idx="8986">
                  <c:v>44.93000000000453</c:v>
                </c:pt>
                <c:pt idx="8987">
                  <c:v>44.93500000000454</c:v>
                </c:pt>
                <c:pt idx="8988">
                  <c:v>44.94000000000452</c:v>
                </c:pt>
                <c:pt idx="8989">
                  <c:v>44.94500000000454</c:v>
                </c:pt>
                <c:pt idx="8990">
                  <c:v>44.95000000000454</c:v>
                </c:pt>
                <c:pt idx="8991">
                  <c:v>44.95500000000455</c:v>
                </c:pt>
                <c:pt idx="8992">
                  <c:v>44.96000000000455</c:v>
                </c:pt>
                <c:pt idx="8993">
                  <c:v>44.96500000000455</c:v>
                </c:pt>
                <c:pt idx="8994">
                  <c:v>44.97000000000455</c:v>
                </c:pt>
                <c:pt idx="8995">
                  <c:v>44.97500000000456</c:v>
                </c:pt>
                <c:pt idx="8996">
                  <c:v>44.98000000000454</c:v>
                </c:pt>
                <c:pt idx="8997">
                  <c:v>44.98500000000455</c:v>
                </c:pt>
                <c:pt idx="8998">
                  <c:v>44.99000000000456</c:v>
                </c:pt>
                <c:pt idx="8999">
                  <c:v>44.99500000000457</c:v>
                </c:pt>
                <c:pt idx="9000">
                  <c:v>45.00000000000455</c:v>
                </c:pt>
                <c:pt idx="9001">
                  <c:v>45.00500000000457</c:v>
                </c:pt>
                <c:pt idx="9002">
                  <c:v>45.01000000000457</c:v>
                </c:pt>
                <c:pt idx="9003">
                  <c:v>45.01500000000458</c:v>
                </c:pt>
                <c:pt idx="9004">
                  <c:v>45.02000000000458</c:v>
                </c:pt>
                <c:pt idx="9005">
                  <c:v>45.02500000000458</c:v>
                </c:pt>
                <c:pt idx="9006">
                  <c:v>45.03000000000458</c:v>
                </c:pt>
                <c:pt idx="9007">
                  <c:v>45.0350000000046</c:v>
                </c:pt>
                <c:pt idx="9008">
                  <c:v>45.04000000000458</c:v>
                </c:pt>
                <c:pt idx="9009">
                  <c:v>45.0450000000046</c:v>
                </c:pt>
                <c:pt idx="9010">
                  <c:v>45.05000000000459</c:v>
                </c:pt>
                <c:pt idx="9011">
                  <c:v>45.0550000000046</c:v>
                </c:pt>
                <c:pt idx="9012">
                  <c:v>45.0600000000046</c:v>
                </c:pt>
                <c:pt idx="9013">
                  <c:v>45.0650000000046</c:v>
                </c:pt>
                <c:pt idx="9014">
                  <c:v>45.0700000000046</c:v>
                </c:pt>
                <c:pt idx="9015">
                  <c:v>45.07500000000461</c:v>
                </c:pt>
                <c:pt idx="9016">
                  <c:v>45.0800000000046</c:v>
                </c:pt>
                <c:pt idx="9017">
                  <c:v>45.08500000000461</c:v>
                </c:pt>
                <c:pt idx="9018">
                  <c:v>45.09000000000461</c:v>
                </c:pt>
                <c:pt idx="9019">
                  <c:v>45.09500000000462</c:v>
                </c:pt>
                <c:pt idx="9020">
                  <c:v>45.10000000000462</c:v>
                </c:pt>
                <c:pt idx="9021">
                  <c:v>45.10500000000462</c:v>
                </c:pt>
                <c:pt idx="9022">
                  <c:v>45.11000000000463</c:v>
                </c:pt>
                <c:pt idx="9023">
                  <c:v>45.11500000000463</c:v>
                </c:pt>
                <c:pt idx="9024">
                  <c:v>45.12000000000463</c:v>
                </c:pt>
                <c:pt idx="9025">
                  <c:v>45.12500000000463</c:v>
                </c:pt>
                <c:pt idx="9026">
                  <c:v>45.13000000000464</c:v>
                </c:pt>
                <c:pt idx="9027">
                  <c:v>45.13500000000464</c:v>
                </c:pt>
                <c:pt idx="9028">
                  <c:v>45.14000000000464</c:v>
                </c:pt>
                <c:pt idx="9029">
                  <c:v>45.14500000000464</c:v>
                </c:pt>
                <c:pt idx="9030">
                  <c:v>45.15000000000465</c:v>
                </c:pt>
                <c:pt idx="9031">
                  <c:v>45.15500000000465</c:v>
                </c:pt>
                <c:pt idx="9032">
                  <c:v>45.16000000000465</c:v>
                </c:pt>
                <c:pt idx="9033">
                  <c:v>45.16500000000465</c:v>
                </c:pt>
                <c:pt idx="9034">
                  <c:v>45.17000000000466</c:v>
                </c:pt>
                <c:pt idx="9035">
                  <c:v>45.17500000000466</c:v>
                </c:pt>
                <c:pt idx="9036">
                  <c:v>45.18000000000465</c:v>
                </c:pt>
                <c:pt idx="9037">
                  <c:v>45.18500000000466</c:v>
                </c:pt>
                <c:pt idx="9038">
                  <c:v>45.19000000000467</c:v>
                </c:pt>
                <c:pt idx="9039">
                  <c:v>45.19500000000467</c:v>
                </c:pt>
                <c:pt idx="9040">
                  <c:v>45.20000000000467</c:v>
                </c:pt>
                <c:pt idx="9041">
                  <c:v>45.20500000000468</c:v>
                </c:pt>
                <c:pt idx="9042">
                  <c:v>45.21000000000468</c:v>
                </c:pt>
                <c:pt idx="9043">
                  <c:v>45.21500000000468</c:v>
                </c:pt>
                <c:pt idx="9044">
                  <c:v>45.22000000000468</c:v>
                </c:pt>
                <c:pt idx="9045">
                  <c:v>45.2250000000047</c:v>
                </c:pt>
                <c:pt idx="9046">
                  <c:v>45.2300000000047</c:v>
                </c:pt>
                <c:pt idx="9047">
                  <c:v>45.2350000000047</c:v>
                </c:pt>
                <c:pt idx="9048">
                  <c:v>45.2400000000047</c:v>
                </c:pt>
                <c:pt idx="9049">
                  <c:v>45.2450000000047</c:v>
                </c:pt>
                <c:pt idx="9050">
                  <c:v>45.2500000000047</c:v>
                </c:pt>
                <c:pt idx="9051">
                  <c:v>45.2550000000047</c:v>
                </c:pt>
                <c:pt idx="9052">
                  <c:v>45.2600000000047</c:v>
                </c:pt>
                <c:pt idx="9053">
                  <c:v>45.26500000000471</c:v>
                </c:pt>
                <c:pt idx="9054">
                  <c:v>45.27000000000471</c:v>
                </c:pt>
                <c:pt idx="9055">
                  <c:v>45.27500000000471</c:v>
                </c:pt>
                <c:pt idx="9056">
                  <c:v>45.28000000000471</c:v>
                </c:pt>
                <c:pt idx="9057">
                  <c:v>45.28500000000472</c:v>
                </c:pt>
                <c:pt idx="9058">
                  <c:v>45.29000000000473</c:v>
                </c:pt>
                <c:pt idx="9059">
                  <c:v>45.29500000000476</c:v>
                </c:pt>
                <c:pt idx="9060">
                  <c:v>45.30000000000472</c:v>
                </c:pt>
                <c:pt idx="9061">
                  <c:v>45.30500000000473</c:v>
                </c:pt>
                <c:pt idx="9062">
                  <c:v>45.31000000000473</c:v>
                </c:pt>
                <c:pt idx="9063">
                  <c:v>45.31500000000473</c:v>
                </c:pt>
                <c:pt idx="9064">
                  <c:v>45.32000000000473</c:v>
                </c:pt>
                <c:pt idx="9065">
                  <c:v>45.32500000000474</c:v>
                </c:pt>
                <c:pt idx="9066">
                  <c:v>45.33000000000474</c:v>
                </c:pt>
                <c:pt idx="9067">
                  <c:v>45.33500000000474</c:v>
                </c:pt>
                <c:pt idx="9068">
                  <c:v>45.34000000000474</c:v>
                </c:pt>
                <c:pt idx="9069">
                  <c:v>45.34500000000475</c:v>
                </c:pt>
                <c:pt idx="9070">
                  <c:v>45.35000000000475</c:v>
                </c:pt>
                <c:pt idx="9071">
                  <c:v>45.35500000000475</c:v>
                </c:pt>
                <c:pt idx="9072">
                  <c:v>45.36000000000475</c:v>
                </c:pt>
                <c:pt idx="9073">
                  <c:v>45.36500000000476</c:v>
                </c:pt>
                <c:pt idx="9074">
                  <c:v>45.37000000000476</c:v>
                </c:pt>
                <c:pt idx="9075">
                  <c:v>45.37500000000476</c:v>
                </c:pt>
                <c:pt idx="9076">
                  <c:v>45.38000000000476</c:v>
                </c:pt>
                <c:pt idx="9077">
                  <c:v>45.38500000000477</c:v>
                </c:pt>
                <c:pt idx="9078">
                  <c:v>45.39000000000477</c:v>
                </c:pt>
                <c:pt idx="9079">
                  <c:v>45.39500000000477</c:v>
                </c:pt>
                <c:pt idx="9080">
                  <c:v>45.40000000000477</c:v>
                </c:pt>
                <c:pt idx="9081">
                  <c:v>45.40500000000478</c:v>
                </c:pt>
                <c:pt idx="9082">
                  <c:v>45.41000000000478</c:v>
                </c:pt>
                <c:pt idx="9083">
                  <c:v>45.41500000000478</c:v>
                </c:pt>
                <c:pt idx="9084">
                  <c:v>45.4200000000048</c:v>
                </c:pt>
                <c:pt idx="9085">
                  <c:v>45.4250000000048</c:v>
                </c:pt>
                <c:pt idx="9086">
                  <c:v>45.4300000000048</c:v>
                </c:pt>
                <c:pt idx="9087">
                  <c:v>45.4350000000048</c:v>
                </c:pt>
                <c:pt idx="9088">
                  <c:v>45.4400000000048</c:v>
                </c:pt>
                <c:pt idx="9089">
                  <c:v>45.4450000000048</c:v>
                </c:pt>
                <c:pt idx="9090">
                  <c:v>45.4500000000048</c:v>
                </c:pt>
                <c:pt idx="9091">
                  <c:v>45.4550000000048</c:v>
                </c:pt>
                <c:pt idx="9092">
                  <c:v>45.46000000000481</c:v>
                </c:pt>
                <c:pt idx="9093">
                  <c:v>45.46500000000481</c:v>
                </c:pt>
                <c:pt idx="9094">
                  <c:v>45.47000000000481</c:v>
                </c:pt>
                <c:pt idx="9095">
                  <c:v>45.47500000000481</c:v>
                </c:pt>
                <c:pt idx="9096">
                  <c:v>45.48000000000481</c:v>
                </c:pt>
                <c:pt idx="9097">
                  <c:v>45.48500000000482</c:v>
                </c:pt>
                <c:pt idx="9098">
                  <c:v>45.49000000000482</c:v>
                </c:pt>
                <c:pt idx="9099">
                  <c:v>45.49500000000482</c:v>
                </c:pt>
                <c:pt idx="9100">
                  <c:v>45.50000000000483</c:v>
                </c:pt>
                <c:pt idx="9101">
                  <c:v>45.50500000000483</c:v>
                </c:pt>
                <c:pt idx="9102">
                  <c:v>45.51000000000483</c:v>
                </c:pt>
                <c:pt idx="9103">
                  <c:v>45.51500000000483</c:v>
                </c:pt>
                <c:pt idx="9104">
                  <c:v>45.52000000000484</c:v>
                </c:pt>
                <c:pt idx="9105">
                  <c:v>45.52500000000485</c:v>
                </c:pt>
                <c:pt idx="9106">
                  <c:v>45.53000000000484</c:v>
                </c:pt>
                <c:pt idx="9107">
                  <c:v>45.53500000000484</c:v>
                </c:pt>
                <c:pt idx="9108">
                  <c:v>45.54000000000485</c:v>
                </c:pt>
                <c:pt idx="9109">
                  <c:v>45.54500000000485</c:v>
                </c:pt>
                <c:pt idx="9110">
                  <c:v>45.55000000000485</c:v>
                </c:pt>
                <c:pt idx="9111">
                  <c:v>45.55500000000485</c:v>
                </c:pt>
                <c:pt idx="9112">
                  <c:v>45.56000000000486</c:v>
                </c:pt>
                <c:pt idx="9113">
                  <c:v>45.56500000000486</c:v>
                </c:pt>
                <c:pt idx="9114">
                  <c:v>45.57000000000486</c:v>
                </c:pt>
                <c:pt idx="9115">
                  <c:v>45.57500000000486</c:v>
                </c:pt>
                <c:pt idx="9116">
                  <c:v>45.58000000000487</c:v>
                </c:pt>
                <c:pt idx="9117">
                  <c:v>45.58500000000487</c:v>
                </c:pt>
                <c:pt idx="9118">
                  <c:v>45.59000000000487</c:v>
                </c:pt>
                <c:pt idx="9119">
                  <c:v>45.59500000000488</c:v>
                </c:pt>
                <c:pt idx="9120">
                  <c:v>45.60000000000488</c:v>
                </c:pt>
                <c:pt idx="9121">
                  <c:v>45.60500000000488</c:v>
                </c:pt>
                <c:pt idx="9122">
                  <c:v>45.61000000000488</c:v>
                </c:pt>
                <c:pt idx="9123">
                  <c:v>45.61500000000488</c:v>
                </c:pt>
                <c:pt idx="9124">
                  <c:v>45.6200000000049</c:v>
                </c:pt>
                <c:pt idx="9125">
                  <c:v>45.6250000000049</c:v>
                </c:pt>
                <c:pt idx="9126">
                  <c:v>45.6300000000049</c:v>
                </c:pt>
                <c:pt idx="9127">
                  <c:v>45.6350000000049</c:v>
                </c:pt>
                <c:pt idx="9128">
                  <c:v>45.6400000000049</c:v>
                </c:pt>
                <c:pt idx="9129">
                  <c:v>45.6450000000049</c:v>
                </c:pt>
                <c:pt idx="9130">
                  <c:v>45.6500000000049</c:v>
                </c:pt>
                <c:pt idx="9131">
                  <c:v>45.65500000000491</c:v>
                </c:pt>
                <c:pt idx="9132">
                  <c:v>45.66000000000491</c:v>
                </c:pt>
                <c:pt idx="9133">
                  <c:v>45.66500000000491</c:v>
                </c:pt>
                <c:pt idx="9134">
                  <c:v>45.67000000000491</c:v>
                </c:pt>
                <c:pt idx="9135">
                  <c:v>45.67500000000492</c:v>
                </c:pt>
                <c:pt idx="9136">
                  <c:v>45.68000000000492</c:v>
                </c:pt>
                <c:pt idx="9137">
                  <c:v>45.68500000000492</c:v>
                </c:pt>
                <c:pt idx="9138">
                  <c:v>45.69000000000492</c:v>
                </c:pt>
                <c:pt idx="9139">
                  <c:v>45.69500000000493</c:v>
                </c:pt>
                <c:pt idx="9140">
                  <c:v>45.70000000000493</c:v>
                </c:pt>
                <c:pt idx="9141">
                  <c:v>45.70500000000493</c:v>
                </c:pt>
                <c:pt idx="9142">
                  <c:v>45.71000000000493</c:v>
                </c:pt>
                <c:pt idx="9143">
                  <c:v>45.71500000000494</c:v>
                </c:pt>
                <c:pt idx="9144">
                  <c:v>45.72000000000495</c:v>
                </c:pt>
                <c:pt idx="9145">
                  <c:v>45.72500000000496</c:v>
                </c:pt>
                <c:pt idx="9146">
                  <c:v>45.73000000000494</c:v>
                </c:pt>
                <c:pt idx="9147">
                  <c:v>45.73500000000495</c:v>
                </c:pt>
                <c:pt idx="9148">
                  <c:v>45.74000000000495</c:v>
                </c:pt>
                <c:pt idx="9149">
                  <c:v>45.74500000000495</c:v>
                </c:pt>
                <c:pt idx="9150">
                  <c:v>45.75000000000495</c:v>
                </c:pt>
                <c:pt idx="9151">
                  <c:v>45.75500000000496</c:v>
                </c:pt>
                <c:pt idx="9152">
                  <c:v>45.76000000000496</c:v>
                </c:pt>
                <c:pt idx="9153">
                  <c:v>45.76500000000496</c:v>
                </c:pt>
                <c:pt idx="9154">
                  <c:v>45.77000000000496</c:v>
                </c:pt>
                <c:pt idx="9155">
                  <c:v>45.77500000000497</c:v>
                </c:pt>
                <c:pt idx="9156">
                  <c:v>45.78000000000497</c:v>
                </c:pt>
                <c:pt idx="9157">
                  <c:v>45.78500000000497</c:v>
                </c:pt>
                <c:pt idx="9158">
                  <c:v>45.79000000000497</c:v>
                </c:pt>
                <c:pt idx="9159">
                  <c:v>45.79500000000498</c:v>
                </c:pt>
                <c:pt idx="9160">
                  <c:v>45.80000000000498</c:v>
                </c:pt>
                <c:pt idx="9161">
                  <c:v>45.80500000000498</c:v>
                </c:pt>
                <c:pt idx="9162">
                  <c:v>45.81000000000498</c:v>
                </c:pt>
                <c:pt idx="9163">
                  <c:v>45.815000000005</c:v>
                </c:pt>
                <c:pt idx="9164">
                  <c:v>45.820000000005</c:v>
                </c:pt>
                <c:pt idx="9165">
                  <c:v>45.825000000005</c:v>
                </c:pt>
                <c:pt idx="9166">
                  <c:v>45.830000000005</c:v>
                </c:pt>
                <c:pt idx="9167">
                  <c:v>45.835000000005</c:v>
                </c:pt>
                <c:pt idx="9168">
                  <c:v>45.840000000005</c:v>
                </c:pt>
                <c:pt idx="9169">
                  <c:v>45.845000000005</c:v>
                </c:pt>
                <c:pt idx="9170">
                  <c:v>45.850000000005</c:v>
                </c:pt>
                <c:pt idx="9171">
                  <c:v>45.85500000000501</c:v>
                </c:pt>
                <c:pt idx="9172">
                  <c:v>45.86000000000501</c:v>
                </c:pt>
                <c:pt idx="9173">
                  <c:v>45.86500000000501</c:v>
                </c:pt>
                <c:pt idx="9174">
                  <c:v>45.87000000000501</c:v>
                </c:pt>
                <c:pt idx="9175">
                  <c:v>45.87500000000502</c:v>
                </c:pt>
                <c:pt idx="9176">
                  <c:v>45.880000000005</c:v>
                </c:pt>
                <c:pt idx="9177">
                  <c:v>45.88500000000502</c:v>
                </c:pt>
                <c:pt idx="9178">
                  <c:v>45.89000000000503</c:v>
                </c:pt>
                <c:pt idx="9179">
                  <c:v>45.89500000000503</c:v>
                </c:pt>
                <c:pt idx="9180">
                  <c:v>45.90000000000503</c:v>
                </c:pt>
                <c:pt idx="9181">
                  <c:v>45.90500000000503</c:v>
                </c:pt>
                <c:pt idx="9182">
                  <c:v>45.91000000000503</c:v>
                </c:pt>
                <c:pt idx="9183">
                  <c:v>45.91500000000504</c:v>
                </c:pt>
                <c:pt idx="9184">
                  <c:v>45.92000000000504</c:v>
                </c:pt>
                <c:pt idx="9185">
                  <c:v>45.92500000000504</c:v>
                </c:pt>
                <c:pt idx="9186">
                  <c:v>45.93000000000505</c:v>
                </c:pt>
                <c:pt idx="9187">
                  <c:v>45.93500000000505</c:v>
                </c:pt>
                <c:pt idx="9188">
                  <c:v>45.94000000000505</c:v>
                </c:pt>
                <c:pt idx="9189">
                  <c:v>45.94500000000505</c:v>
                </c:pt>
                <c:pt idx="9190">
                  <c:v>45.95000000000505</c:v>
                </c:pt>
                <c:pt idx="9191">
                  <c:v>45.95500000000506</c:v>
                </c:pt>
                <c:pt idx="9192">
                  <c:v>45.96000000000506</c:v>
                </c:pt>
                <c:pt idx="9193">
                  <c:v>45.96500000000506</c:v>
                </c:pt>
                <c:pt idx="9194">
                  <c:v>45.97000000000507</c:v>
                </c:pt>
                <c:pt idx="9195">
                  <c:v>45.97500000000507</c:v>
                </c:pt>
                <c:pt idx="9196">
                  <c:v>45.98000000000507</c:v>
                </c:pt>
                <c:pt idx="9197">
                  <c:v>45.98500000000507</c:v>
                </c:pt>
                <c:pt idx="9198">
                  <c:v>45.99000000000508</c:v>
                </c:pt>
                <c:pt idx="9199">
                  <c:v>45.99500000000508</c:v>
                </c:pt>
                <c:pt idx="9200">
                  <c:v>46.00000000000508</c:v>
                </c:pt>
                <c:pt idx="9201">
                  <c:v>46.00500000000508</c:v>
                </c:pt>
                <c:pt idx="9202">
                  <c:v>46.0100000000051</c:v>
                </c:pt>
                <c:pt idx="9203">
                  <c:v>46.0150000000051</c:v>
                </c:pt>
                <c:pt idx="9204">
                  <c:v>46.0200000000051</c:v>
                </c:pt>
                <c:pt idx="9205">
                  <c:v>46.0250000000051</c:v>
                </c:pt>
                <c:pt idx="9206">
                  <c:v>46.0300000000051</c:v>
                </c:pt>
                <c:pt idx="9207">
                  <c:v>46.0350000000051</c:v>
                </c:pt>
                <c:pt idx="9208">
                  <c:v>46.0400000000051</c:v>
                </c:pt>
                <c:pt idx="9209">
                  <c:v>46.0450000000051</c:v>
                </c:pt>
                <c:pt idx="9210">
                  <c:v>46.05000000000511</c:v>
                </c:pt>
                <c:pt idx="9211">
                  <c:v>46.05500000000511</c:v>
                </c:pt>
                <c:pt idx="9212">
                  <c:v>46.06000000000511</c:v>
                </c:pt>
                <c:pt idx="9213">
                  <c:v>46.06500000000512</c:v>
                </c:pt>
                <c:pt idx="9214">
                  <c:v>46.07000000000512</c:v>
                </c:pt>
                <c:pt idx="9215">
                  <c:v>46.07500000000512</c:v>
                </c:pt>
                <c:pt idx="9216">
                  <c:v>46.08000000000512</c:v>
                </c:pt>
                <c:pt idx="9217">
                  <c:v>46.08500000000513</c:v>
                </c:pt>
                <c:pt idx="9218">
                  <c:v>46.09000000000513</c:v>
                </c:pt>
                <c:pt idx="9219">
                  <c:v>46.09500000000513</c:v>
                </c:pt>
                <c:pt idx="9220">
                  <c:v>46.10000000000513</c:v>
                </c:pt>
                <c:pt idx="9221">
                  <c:v>46.10500000000514</c:v>
                </c:pt>
                <c:pt idx="9222">
                  <c:v>46.11000000000514</c:v>
                </c:pt>
                <c:pt idx="9223">
                  <c:v>46.11500000000514</c:v>
                </c:pt>
                <c:pt idx="9224">
                  <c:v>46.12000000000514</c:v>
                </c:pt>
                <c:pt idx="9225">
                  <c:v>46.12500000000515</c:v>
                </c:pt>
                <c:pt idx="9226">
                  <c:v>46.13000000000515</c:v>
                </c:pt>
                <c:pt idx="9227">
                  <c:v>46.13500000000515</c:v>
                </c:pt>
                <c:pt idx="9228">
                  <c:v>46.14000000000515</c:v>
                </c:pt>
                <c:pt idx="9229">
                  <c:v>46.14500000000516</c:v>
                </c:pt>
                <c:pt idx="9230">
                  <c:v>46.15000000000516</c:v>
                </c:pt>
                <c:pt idx="9231">
                  <c:v>46.15500000000516</c:v>
                </c:pt>
                <c:pt idx="9232">
                  <c:v>46.16000000000516</c:v>
                </c:pt>
                <c:pt idx="9233">
                  <c:v>46.16500000000517</c:v>
                </c:pt>
                <c:pt idx="9234">
                  <c:v>46.17000000000517</c:v>
                </c:pt>
                <c:pt idx="9235">
                  <c:v>46.17500000000517</c:v>
                </c:pt>
                <c:pt idx="9236">
                  <c:v>46.18000000000517</c:v>
                </c:pt>
                <c:pt idx="9237">
                  <c:v>46.18500000000518</c:v>
                </c:pt>
                <c:pt idx="9238">
                  <c:v>46.19000000000518</c:v>
                </c:pt>
                <c:pt idx="9239">
                  <c:v>46.19500000000518</c:v>
                </c:pt>
                <c:pt idx="9240">
                  <c:v>46.20000000000518</c:v>
                </c:pt>
                <c:pt idx="9241">
                  <c:v>46.2050000000052</c:v>
                </c:pt>
                <c:pt idx="9242">
                  <c:v>46.2100000000052</c:v>
                </c:pt>
                <c:pt idx="9243">
                  <c:v>46.2150000000052</c:v>
                </c:pt>
                <c:pt idx="9244">
                  <c:v>46.2200000000052</c:v>
                </c:pt>
                <c:pt idx="9245">
                  <c:v>46.2250000000052</c:v>
                </c:pt>
                <c:pt idx="9246">
                  <c:v>46.2300000000052</c:v>
                </c:pt>
                <c:pt idx="9247">
                  <c:v>46.2350000000052</c:v>
                </c:pt>
                <c:pt idx="9248">
                  <c:v>46.2400000000052</c:v>
                </c:pt>
                <c:pt idx="9249">
                  <c:v>46.24500000000521</c:v>
                </c:pt>
                <c:pt idx="9250">
                  <c:v>46.25000000000521</c:v>
                </c:pt>
                <c:pt idx="9251">
                  <c:v>46.25500000000521</c:v>
                </c:pt>
                <c:pt idx="9252">
                  <c:v>46.26000000000521</c:v>
                </c:pt>
                <c:pt idx="9253">
                  <c:v>46.26500000000523</c:v>
                </c:pt>
                <c:pt idx="9254">
                  <c:v>46.27000000000522</c:v>
                </c:pt>
                <c:pt idx="9255">
                  <c:v>46.27500000000522</c:v>
                </c:pt>
                <c:pt idx="9256">
                  <c:v>46.28000000000523</c:v>
                </c:pt>
                <c:pt idx="9257">
                  <c:v>46.28500000000523</c:v>
                </c:pt>
                <c:pt idx="9258">
                  <c:v>46.29000000000523</c:v>
                </c:pt>
                <c:pt idx="9259">
                  <c:v>46.29500000000523</c:v>
                </c:pt>
                <c:pt idx="9260">
                  <c:v>46.30000000000523</c:v>
                </c:pt>
                <c:pt idx="9261">
                  <c:v>46.30500000000524</c:v>
                </c:pt>
                <c:pt idx="9262">
                  <c:v>46.31000000000522</c:v>
                </c:pt>
                <c:pt idx="9263">
                  <c:v>46.31500000000524</c:v>
                </c:pt>
                <c:pt idx="9264">
                  <c:v>46.32000000000525</c:v>
                </c:pt>
                <c:pt idx="9265">
                  <c:v>46.32500000000525</c:v>
                </c:pt>
                <c:pt idx="9266">
                  <c:v>46.33000000000525</c:v>
                </c:pt>
                <c:pt idx="9267">
                  <c:v>46.33500000000525</c:v>
                </c:pt>
                <c:pt idx="9268">
                  <c:v>46.34000000000525</c:v>
                </c:pt>
                <c:pt idx="9269">
                  <c:v>46.34500000000526</c:v>
                </c:pt>
                <c:pt idx="9270">
                  <c:v>46.35000000000525</c:v>
                </c:pt>
                <c:pt idx="9271">
                  <c:v>46.35500000000525</c:v>
                </c:pt>
                <c:pt idx="9272">
                  <c:v>46.36000000000526</c:v>
                </c:pt>
                <c:pt idx="9273">
                  <c:v>46.36500000000527</c:v>
                </c:pt>
                <c:pt idx="9274">
                  <c:v>46.37000000000527</c:v>
                </c:pt>
                <c:pt idx="9275">
                  <c:v>46.37500000000527</c:v>
                </c:pt>
                <c:pt idx="9276">
                  <c:v>46.38000000000527</c:v>
                </c:pt>
                <c:pt idx="9277">
                  <c:v>46.38500000000528</c:v>
                </c:pt>
                <c:pt idx="9278">
                  <c:v>46.39000000000528</c:v>
                </c:pt>
                <c:pt idx="9279">
                  <c:v>46.39500000000528</c:v>
                </c:pt>
                <c:pt idx="9280">
                  <c:v>46.40000000000528</c:v>
                </c:pt>
                <c:pt idx="9281">
                  <c:v>46.4050000000053</c:v>
                </c:pt>
                <c:pt idx="9282">
                  <c:v>46.4100000000053</c:v>
                </c:pt>
                <c:pt idx="9283">
                  <c:v>46.4150000000053</c:v>
                </c:pt>
                <c:pt idx="9284">
                  <c:v>46.4200000000053</c:v>
                </c:pt>
                <c:pt idx="9285">
                  <c:v>46.4250000000053</c:v>
                </c:pt>
                <c:pt idx="9286">
                  <c:v>46.4300000000053</c:v>
                </c:pt>
                <c:pt idx="9287">
                  <c:v>46.4350000000053</c:v>
                </c:pt>
                <c:pt idx="9288">
                  <c:v>46.44000000000531</c:v>
                </c:pt>
                <c:pt idx="9289">
                  <c:v>46.44500000000531</c:v>
                </c:pt>
                <c:pt idx="9290">
                  <c:v>46.4500000000053</c:v>
                </c:pt>
                <c:pt idx="9291">
                  <c:v>46.45500000000531</c:v>
                </c:pt>
                <c:pt idx="9292">
                  <c:v>46.46000000000532</c:v>
                </c:pt>
                <c:pt idx="9293">
                  <c:v>46.46500000000532</c:v>
                </c:pt>
                <c:pt idx="9294">
                  <c:v>46.47000000000532</c:v>
                </c:pt>
                <c:pt idx="9295">
                  <c:v>46.47500000000532</c:v>
                </c:pt>
                <c:pt idx="9296">
                  <c:v>46.48000000000533</c:v>
                </c:pt>
                <c:pt idx="9297">
                  <c:v>46.48500000000533</c:v>
                </c:pt>
                <c:pt idx="9298">
                  <c:v>46.49000000000533</c:v>
                </c:pt>
                <c:pt idx="9299">
                  <c:v>46.49500000000534</c:v>
                </c:pt>
                <c:pt idx="9300">
                  <c:v>46.50000000000534</c:v>
                </c:pt>
                <c:pt idx="9301">
                  <c:v>46.50500000000534</c:v>
                </c:pt>
                <c:pt idx="9302">
                  <c:v>46.51000000000534</c:v>
                </c:pt>
                <c:pt idx="9303">
                  <c:v>46.51500000000535</c:v>
                </c:pt>
                <c:pt idx="9304">
                  <c:v>46.52000000000535</c:v>
                </c:pt>
                <c:pt idx="9305">
                  <c:v>46.52500000000535</c:v>
                </c:pt>
                <c:pt idx="9306">
                  <c:v>46.53000000000535</c:v>
                </c:pt>
                <c:pt idx="9307">
                  <c:v>46.53500000000536</c:v>
                </c:pt>
                <c:pt idx="9308">
                  <c:v>46.54000000000536</c:v>
                </c:pt>
                <c:pt idx="9309">
                  <c:v>46.54500000000536</c:v>
                </c:pt>
                <c:pt idx="9310">
                  <c:v>46.55000000000535</c:v>
                </c:pt>
                <c:pt idx="9311">
                  <c:v>46.55500000000536</c:v>
                </c:pt>
                <c:pt idx="9312">
                  <c:v>46.56000000000537</c:v>
                </c:pt>
                <c:pt idx="9313">
                  <c:v>46.56500000000537</c:v>
                </c:pt>
                <c:pt idx="9314">
                  <c:v>46.57000000000537</c:v>
                </c:pt>
                <c:pt idx="9315">
                  <c:v>46.57500000000538</c:v>
                </c:pt>
                <c:pt idx="9316">
                  <c:v>46.58000000000538</c:v>
                </c:pt>
                <c:pt idx="9317">
                  <c:v>46.58500000000538</c:v>
                </c:pt>
                <c:pt idx="9318">
                  <c:v>46.59000000000538</c:v>
                </c:pt>
                <c:pt idx="9319">
                  <c:v>46.5950000000054</c:v>
                </c:pt>
                <c:pt idx="9320">
                  <c:v>46.6000000000054</c:v>
                </c:pt>
                <c:pt idx="9321">
                  <c:v>46.6050000000054</c:v>
                </c:pt>
                <c:pt idx="9322">
                  <c:v>46.6100000000054</c:v>
                </c:pt>
                <c:pt idx="9323">
                  <c:v>46.6150000000054</c:v>
                </c:pt>
                <c:pt idx="9324">
                  <c:v>46.6200000000054</c:v>
                </c:pt>
                <c:pt idx="9325">
                  <c:v>46.6250000000054</c:v>
                </c:pt>
                <c:pt idx="9326">
                  <c:v>46.6300000000054</c:v>
                </c:pt>
                <c:pt idx="9327">
                  <c:v>46.63500000000541</c:v>
                </c:pt>
                <c:pt idx="9328">
                  <c:v>46.64000000000541</c:v>
                </c:pt>
                <c:pt idx="9329">
                  <c:v>46.64500000000541</c:v>
                </c:pt>
                <c:pt idx="9330">
                  <c:v>46.65000000000541</c:v>
                </c:pt>
                <c:pt idx="9331">
                  <c:v>46.65500000000542</c:v>
                </c:pt>
                <c:pt idx="9332">
                  <c:v>46.66000000000542</c:v>
                </c:pt>
                <c:pt idx="9333">
                  <c:v>46.66500000000542</c:v>
                </c:pt>
                <c:pt idx="9334">
                  <c:v>46.67000000000542</c:v>
                </c:pt>
                <c:pt idx="9335">
                  <c:v>46.67500000000543</c:v>
                </c:pt>
                <c:pt idx="9336">
                  <c:v>46.68000000000543</c:v>
                </c:pt>
                <c:pt idx="9337">
                  <c:v>46.68500000000543</c:v>
                </c:pt>
                <c:pt idx="9338">
                  <c:v>46.69000000000543</c:v>
                </c:pt>
                <c:pt idx="9339">
                  <c:v>46.69500000000545</c:v>
                </c:pt>
                <c:pt idx="9340">
                  <c:v>46.70000000000544</c:v>
                </c:pt>
                <c:pt idx="9341">
                  <c:v>46.70500000000544</c:v>
                </c:pt>
                <c:pt idx="9342">
                  <c:v>46.71000000000545</c:v>
                </c:pt>
                <c:pt idx="9343">
                  <c:v>46.71500000000545</c:v>
                </c:pt>
                <c:pt idx="9344">
                  <c:v>46.72000000000545</c:v>
                </c:pt>
                <c:pt idx="9345">
                  <c:v>46.72500000000545</c:v>
                </c:pt>
                <c:pt idx="9346">
                  <c:v>46.73000000000546</c:v>
                </c:pt>
                <c:pt idx="9347">
                  <c:v>46.73500000000546</c:v>
                </c:pt>
                <c:pt idx="9348">
                  <c:v>46.74000000000546</c:v>
                </c:pt>
                <c:pt idx="9349">
                  <c:v>46.74500000000546</c:v>
                </c:pt>
                <c:pt idx="9350">
                  <c:v>46.75000000000546</c:v>
                </c:pt>
                <c:pt idx="9351">
                  <c:v>46.75500000000547</c:v>
                </c:pt>
                <c:pt idx="9352">
                  <c:v>46.76000000000547</c:v>
                </c:pt>
                <c:pt idx="9353">
                  <c:v>46.76500000000547</c:v>
                </c:pt>
                <c:pt idx="9354">
                  <c:v>46.77000000000548</c:v>
                </c:pt>
                <c:pt idx="9355">
                  <c:v>46.77500000000548</c:v>
                </c:pt>
                <c:pt idx="9356">
                  <c:v>46.78000000000548</c:v>
                </c:pt>
                <c:pt idx="9357">
                  <c:v>46.78500000000548</c:v>
                </c:pt>
                <c:pt idx="9358">
                  <c:v>46.7900000000055</c:v>
                </c:pt>
                <c:pt idx="9359">
                  <c:v>46.7950000000055</c:v>
                </c:pt>
                <c:pt idx="9360">
                  <c:v>46.80000000000549</c:v>
                </c:pt>
                <c:pt idx="9361">
                  <c:v>46.8050000000055</c:v>
                </c:pt>
                <c:pt idx="9362">
                  <c:v>46.81000000000549</c:v>
                </c:pt>
                <c:pt idx="9363">
                  <c:v>46.8150000000055</c:v>
                </c:pt>
                <c:pt idx="9364">
                  <c:v>46.8200000000055</c:v>
                </c:pt>
                <c:pt idx="9365">
                  <c:v>46.8250000000055</c:v>
                </c:pt>
                <c:pt idx="9366">
                  <c:v>46.8300000000055</c:v>
                </c:pt>
                <c:pt idx="9367">
                  <c:v>46.83500000000551</c:v>
                </c:pt>
                <c:pt idx="9368">
                  <c:v>46.8400000000055</c:v>
                </c:pt>
                <c:pt idx="9369">
                  <c:v>46.84500000000551</c:v>
                </c:pt>
                <c:pt idx="9370">
                  <c:v>46.85000000000549</c:v>
                </c:pt>
                <c:pt idx="9371">
                  <c:v>46.8550000000055</c:v>
                </c:pt>
                <c:pt idx="9372">
                  <c:v>46.86000000000552</c:v>
                </c:pt>
                <c:pt idx="9373">
                  <c:v>46.86500000000552</c:v>
                </c:pt>
                <c:pt idx="9374">
                  <c:v>46.87000000000553</c:v>
                </c:pt>
                <c:pt idx="9375">
                  <c:v>46.87500000000553</c:v>
                </c:pt>
                <c:pt idx="9376">
                  <c:v>46.88000000000552</c:v>
                </c:pt>
                <c:pt idx="9377">
                  <c:v>46.88500000000553</c:v>
                </c:pt>
                <c:pt idx="9378">
                  <c:v>46.89000000000554</c:v>
                </c:pt>
                <c:pt idx="9379">
                  <c:v>46.89500000000554</c:v>
                </c:pt>
                <c:pt idx="9380">
                  <c:v>46.90000000000554</c:v>
                </c:pt>
                <c:pt idx="9381">
                  <c:v>46.90500000000554</c:v>
                </c:pt>
                <c:pt idx="9382">
                  <c:v>46.91000000000555</c:v>
                </c:pt>
                <c:pt idx="9383">
                  <c:v>46.91500000000555</c:v>
                </c:pt>
                <c:pt idx="9384">
                  <c:v>46.92000000000555</c:v>
                </c:pt>
                <c:pt idx="9385">
                  <c:v>46.92500000000556</c:v>
                </c:pt>
                <c:pt idx="9386">
                  <c:v>46.93000000000556</c:v>
                </c:pt>
                <c:pt idx="9387">
                  <c:v>46.93500000000556</c:v>
                </c:pt>
                <c:pt idx="9388">
                  <c:v>46.94000000000555</c:v>
                </c:pt>
                <c:pt idx="9389">
                  <c:v>46.94500000000556</c:v>
                </c:pt>
                <c:pt idx="9390">
                  <c:v>46.95000000000555</c:v>
                </c:pt>
                <c:pt idx="9391">
                  <c:v>46.95500000000555</c:v>
                </c:pt>
                <c:pt idx="9392">
                  <c:v>46.96000000000557</c:v>
                </c:pt>
                <c:pt idx="9393">
                  <c:v>46.96500000000558</c:v>
                </c:pt>
                <c:pt idx="9394">
                  <c:v>46.97000000000558</c:v>
                </c:pt>
                <c:pt idx="9395">
                  <c:v>46.97500000000558</c:v>
                </c:pt>
                <c:pt idx="9396">
                  <c:v>46.98000000000557</c:v>
                </c:pt>
                <c:pt idx="9397">
                  <c:v>46.98500000000558</c:v>
                </c:pt>
                <c:pt idx="9398">
                  <c:v>46.9900000000056</c:v>
                </c:pt>
                <c:pt idx="9399">
                  <c:v>46.9950000000056</c:v>
                </c:pt>
                <c:pt idx="9400">
                  <c:v>47.0000000000056</c:v>
                </c:pt>
                <c:pt idx="9401">
                  <c:v>47.0050000000056</c:v>
                </c:pt>
                <c:pt idx="9402">
                  <c:v>47.0100000000056</c:v>
                </c:pt>
                <c:pt idx="9403">
                  <c:v>47.0150000000056</c:v>
                </c:pt>
                <c:pt idx="9404">
                  <c:v>47.0200000000056</c:v>
                </c:pt>
                <c:pt idx="9405">
                  <c:v>47.02500000000561</c:v>
                </c:pt>
                <c:pt idx="9406">
                  <c:v>47.03000000000561</c:v>
                </c:pt>
                <c:pt idx="9407">
                  <c:v>47.03500000000561</c:v>
                </c:pt>
                <c:pt idx="9408">
                  <c:v>47.04000000000561</c:v>
                </c:pt>
                <c:pt idx="9409">
                  <c:v>47.04500000000561</c:v>
                </c:pt>
                <c:pt idx="9410">
                  <c:v>47.0500000000056</c:v>
                </c:pt>
                <c:pt idx="9411">
                  <c:v>47.05500000000562</c:v>
                </c:pt>
                <c:pt idx="9412">
                  <c:v>47.06000000000562</c:v>
                </c:pt>
                <c:pt idx="9413">
                  <c:v>47.06500000000563</c:v>
                </c:pt>
                <c:pt idx="9414">
                  <c:v>47.07000000000563</c:v>
                </c:pt>
                <c:pt idx="9415">
                  <c:v>47.07500000000563</c:v>
                </c:pt>
                <c:pt idx="9416">
                  <c:v>47.08000000000563</c:v>
                </c:pt>
                <c:pt idx="9417">
                  <c:v>47.08500000000564</c:v>
                </c:pt>
                <c:pt idx="9418">
                  <c:v>47.09000000000564</c:v>
                </c:pt>
                <c:pt idx="9419">
                  <c:v>47.09500000000564</c:v>
                </c:pt>
                <c:pt idx="9420">
                  <c:v>47.10000000000564</c:v>
                </c:pt>
                <c:pt idx="9421">
                  <c:v>47.10500000000565</c:v>
                </c:pt>
                <c:pt idx="9422">
                  <c:v>47.11000000000565</c:v>
                </c:pt>
                <c:pt idx="9423">
                  <c:v>47.11500000000565</c:v>
                </c:pt>
                <c:pt idx="9424">
                  <c:v>47.12000000000565</c:v>
                </c:pt>
                <c:pt idx="9425">
                  <c:v>47.12500000000566</c:v>
                </c:pt>
                <c:pt idx="9426">
                  <c:v>47.13000000000566</c:v>
                </c:pt>
                <c:pt idx="9427">
                  <c:v>47.13500000000566</c:v>
                </c:pt>
                <c:pt idx="9428">
                  <c:v>47.14000000000566</c:v>
                </c:pt>
                <c:pt idx="9429">
                  <c:v>47.14500000000567</c:v>
                </c:pt>
                <c:pt idx="9430">
                  <c:v>47.15000000000565</c:v>
                </c:pt>
                <c:pt idx="9431">
                  <c:v>47.15500000000567</c:v>
                </c:pt>
                <c:pt idx="9432">
                  <c:v>47.16000000000568</c:v>
                </c:pt>
                <c:pt idx="9433">
                  <c:v>47.16500000000568</c:v>
                </c:pt>
                <c:pt idx="9434">
                  <c:v>47.17000000000568</c:v>
                </c:pt>
                <c:pt idx="9435">
                  <c:v>47.17500000000568</c:v>
                </c:pt>
                <c:pt idx="9436">
                  <c:v>47.18000000000568</c:v>
                </c:pt>
                <c:pt idx="9437">
                  <c:v>47.1850000000057</c:v>
                </c:pt>
                <c:pt idx="9438">
                  <c:v>47.1900000000057</c:v>
                </c:pt>
                <c:pt idx="9439">
                  <c:v>47.1950000000057</c:v>
                </c:pt>
                <c:pt idx="9440">
                  <c:v>47.2000000000057</c:v>
                </c:pt>
                <c:pt idx="9441">
                  <c:v>47.2050000000057</c:v>
                </c:pt>
                <c:pt idx="9442">
                  <c:v>47.2100000000057</c:v>
                </c:pt>
                <c:pt idx="9443">
                  <c:v>47.2150000000057</c:v>
                </c:pt>
                <c:pt idx="9444">
                  <c:v>47.22000000000571</c:v>
                </c:pt>
                <c:pt idx="9445">
                  <c:v>47.2250000000058</c:v>
                </c:pt>
                <c:pt idx="9446">
                  <c:v>47.23000000000571</c:v>
                </c:pt>
                <c:pt idx="9447">
                  <c:v>47.23500000000571</c:v>
                </c:pt>
                <c:pt idx="9448">
                  <c:v>47.24000000000572</c:v>
                </c:pt>
                <c:pt idx="9449">
                  <c:v>47.24500000000573</c:v>
                </c:pt>
                <c:pt idx="9450">
                  <c:v>47.25000000000572</c:v>
                </c:pt>
                <c:pt idx="9451">
                  <c:v>47.25500000000572</c:v>
                </c:pt>
                <c:pt idx="9452">
                  <c:v>47.26000000000573</c:v>
                </c:pt>
                <c:pt idx="9453">
                  <c:v>47.2650000000058</c:v>
                </c:pt>
                <c:pt idx="9454">
                  <c:v>47.27000000000573</c:v>
                </c:pt>
                <c:pt idx="9455">
                  <c:v>47.27500000000573</c:v>
                </c:pt>
                <c:pt idx="9456">
                  <c:v>47.28000000000574</c:v>
                </c:pt>
                <c:pt idx="9457">
                  <c:v>47.28500000000575</c:v>
                </c:pt>
                <c:pt idx="9458">
                  <c:v>47.29000000000576</c:v>
                </c:pt>
                <c:pt idx="9459">
                  <c:v>47.2950000000058</c:v>
                </c:pt>
                <c:pt idx="9460">
                  <c:v>47.30000000000575</c:v>
                </c:pt>
                <c:pt idx="9461">
                  <c:v>47.30500000000575</c:v>
                </c:pt>
                <c:pt idx="9462">
                  <c:v>47.31000000000575</c:v>
                </c:pt>
                <c:pt idx="9463">
                  <c:v>47.31500000000575</c:v>
                </c:pt>
                <c:pt idx="9464">
                  <c:v>47.32000000000576</c:v>
                </c:pt>
                <c:pt idx="9465">
                  <c:v>47.32500000000576</c:v>
                </c:pt>
                <c:pt idx="9466">
                  <c:v>47.33000000000576</c:v>
                </c:pt>
                <c:pt idx="9467">
                  <c:v>47.33500000000576</c:v>
                </c:pt>
                <c:pt idx="9468">
                  <c:v>47.34000000000577</c:v>
                </c:pt>
                <c:pt idx="9469">
                  <c:v>47.34500000000577</c:v>
                </c:pt>
                <c:pt idx="9470">
                  <c:v>47.35000000000577</c:v>
                </c:pt>
                <c:pt idx="9471">
                  <c:v>47.35500000000578</c:v>
                </c:pt>
                <c:pt idx="9472">
                  <c:v>47.36000000000578</c:v>
                </c:pt>
                <c:pt idx="9473">
                  <c:v>47.36500000000578</c:v>
                </c:pt>
                <c:pt idx="9474">
                  <c:v>47.37000000000578</c:v>
                </c:pt>
                <c:pt idx="9475">
                  <c:v>47.3750000000058</c:v>
                </c:pt>
                <c:pt idx="9476">
                  <c:v>47.3800000000058</c:v>
                </c:pt>
                <c:pt idx="9477">
                  <c:v>47.3850000000058</c:v>
                </c:pt>
                <c:pt idx="9478">
                  <c:v>47.3900000000058</c:v>
                </c:pt>
                <c:pt idx="9479">
                  <c:v>47.3950000000058</c:v>
                </c:pt>
                <c:pt idx="9480">
                  <c:v>47.4000000000058</c:v>
                </c:pt>
                <c:pt idx="9481">
                  <c:v>47.4050000000058</c:v>
                </c:pt>
                <c:pt idx="9482">
                  <c:v>47.4100000000058</c:v>
                </c:pt>
                <c:pt idx="9483">
                  <c:v>47.41500000000581</c:v>
                </c:pt>
                <c:pt idx="9484">
                  <c:v>47.42000000000581</c:v>
                </c:pt>
                <c:pt idx="9485">
                  <c:v>47.42500000000581</c:v>
                </c:pt>
                <c:pt idx="9486">
                  <c:v>47.43000000000581</c:v>
                </c:pt>
                <c:pt idx="9487">
                  <c:v>47.43500000000582</c:v>
                </c:pt>
                <c:pt idx="9488">
                  <c:v>47.44000000000582</c:v>
                </c:pt>
                <c:pt idx="9489">
                  <c:v>47.44500000000582</c:v>
                </c:pt>
                <c:pt idx="9490">
                  <c:v>47.45000000000582</c:v>
                </c:pt>
                <c:pt idx="9491">
                  <c:v>47.45500000000583</c:v>
                </c:pt>
                <c:pt idx="9492">
                  <c:v>47.46000000000583</c:v>
                </c:pt>
                <c:pt idx="9493">
                  <c:v>47.46500000000583</c:v>
                </c:pt>
                <c:pt idx="9494">
                  <c:v>47.47000000000583</c:v>
                </c:pt>
                <c:pt idx="9495">
                  <c:v>47.47500000000584</c:v>
                </c:pt>
                <c:pt idx="9496">
                  <c:v>47.48000000000584</c:v>
                </c:pt>
                <c:pt idx="9497">
                  <c:v>47.48500000000584</c:v>
                </c:pt>
                <c:pt idx="9498">
                  <c:v>47.49000000000584</c:v>
                </c:pt>
                <c:pt idx="9499">
                  <c:v>47.49500000000585</c:v>
                </c:pt>
                <c:pt idx="9500">
                  <c:v>47.50000000000585</c:v>
                </c:pt>
                <c:pt idx="9501">
                  <c:v>47.50500000000585</c:v>
                </c:pt>
                <c:pt idx="9502">
                  <c:v>47.51000000000585</c:v>
                </c:pt>
                <c:pt idx="9503">
                  <c:v>47.51500000000586</c:v>
                </c:pt>
                <c:pt idx="9504">
                  <c:v>47.52000000000586</c:v>
                </c:pt>
                <c:pt idx="9505">
                  <c:v>47.52500000000586</c:v>
                </c:pt>
                <c:pt idx="9506">
                  <c:v>47.53000000000586</c:v>
                </c:pt>
                <c:pt idx="9507">
                  <c:v>47.53500000000587</c:v>
                </c:pt>
                <c:pt idx="9508">
                  <c:v>47.54000000000587</c:v>
                </c:pt>
                <c:pt idx="9509">
                  <c:v>47.54500000000587</c:v>
                </c:pt>
                <c:pt idx="9510">
                  <c:v>47.55000000000587</c:v>
                </c:pt>
                <c:pt idx="9511">
                  <c:v>47.55500000000588</c:v>
                </c:pt>
                <c:pt idx="9512">
                  <c:v>47.56000000000588</c:v>
                </c:pt>
                <c:pt idx="9513">
                  <c:v>47.56500000000588</c:v>
                </c:pt>
                <c:pt idx="9514">
                  <c:v>47.5700000000059</c:v>
                </c:pt>
                <c:pt idx="9515">
                  <c:v>47.5750000000059</c:v>
                </c:pt>
                <c:pt idx="9516">
                  <c:v>47.5800000000059</c:v>
                </c:pt>
                <c:pt idx="9517">
                  <c:v>47.5850000000059</c:v>
                </c:pt>
                <c:pt idx="9518">
                  <c:v>47.5900000000059</c:v>
                </c:pt>
                <c:pt idx="9519">
                  <c:v>47.5950000000059</c:v>
                </c:pt>
                <c:pt idx="9520">
                  <c:v>47.6000000000059</c:v>
                </c:pt>
                <c:pt idx="9521">
                  <c:v>47.6050000000059</c:v>
                </c:pt>
                <c:pt idx="9522">
                  <c:v>47.61000000000591</c:v>
                </c:pt>
                <c:pt idx="9523">
                  <c:v>47.61500000000591</c:v>
                </c:pt>
                <c:pt idx="9524">
                  <c:v>47.62000000000591</c:v>
                </c:pt>
                <c:pt idx="9525">
                  <c:v>47.62500000000591</c:v>
                </c:pt>
                <c:pt idx="9526">
                  <c:v>47.63000000000592</c:v>
                </c:pt>
                <c:pt idx="9527">
                  <c:v>47.63500000000593</c:v>
                </c:pt>
                <c:pt idx="9528">
                  <c:v>47.64000000000592</c:v>
                </c:pt>
                <c:pt idx="9529">
                  <c:v>47.64500000000592</c:v>
                </c:pt>
                <c:pt idx="9530">
                  <c:v>47.65000000000593</c:v>
                </c:pt>
                <c:pt idx="9531">
                  <c:v>47.65500000000593</c:v>
                </c:pt>
                <c:pt idx="9532">
                  <c:v>47.66000000000593</c:v>
                </c:pt>
                <c:pt idx="9533">
                  <c:v>47.66500000000593</c:v>
                </c:pt>
                <c:pt idx="9534">
                  <c:v>47.67000000000594</c:v>
                </c:pt>
                <c:pt idx="9535">
                  <c:v>47.67500000000595</c:v>
                </c:pt>
                <c:pt idx="9536">
                  <c:v>47.68000000000594</c:v>
                </c:pt>
                <c:pt idx="9537">
                  <c:v>47.68500000000594</c:v>
                </c:pt>
                <c:pt idx="9538">
                  <c:v>47.69000000000595</c:v>
                </c:pt>
                <c:pt idx="9539">
                  <c:v>47.69500000000596</c:v>
                </c:pt>
                <c:pt idx="9540">
                  <c:v>47.70000000000595</c:v>
                </c:pt>
                <c:pt idx="9541">
                  <c:v>47.70500000000595</c:v>
                </c:pt>
                <c:pt idx="9542">
                  <c:v>47.71000000000596</c:v>
                </c:pt>
                <c:pt idx="9543">
                  <c:v>47.71500000000596</c:v>
                </c:pt>
                <c:pt idx="9544">
                  <c:v>47.72000000000596</c:v>
                </c:pt>
                <c:pt idx="9545">
                  <c:v>47.72500000000596</c:v>
                </c:pt>
                <c:pt idx="9546">
                  <c:v>47.73000000000597</c:v>
                </c:pt>
                <c:pt idx="9547">
                  <c:v>47.73500000000598</c:v>
                </c:pt>
                <c:pt idx="9548">
                  <c:v>47.74000000000597</c:v>
                </c:pt>
                <c:pt idx="9549">
                  <c:v>47.74500000000598</c:v>
                </c:pt>
                <c:pt idx="9550">
                  <c:v>47.75000000000598</c:v>
                </c:pt>
                <c:pt idx="9551">
                  <c:v>47.75500000000598</c:v>
                </c:pt>
                <c:pt idx="9552">
                  <c:v>47.76000000000598</c:v>
                </c:pt>
                <c:pt idx="9553">
                  <c:v>47.765000000006</c:v>
                </c:pt>
                <c:pt idx="9554">
                  <c:v>47.770000000006</c:v>
                </c:pt>
                <c:pt idx="9555">
                  <c:v>47.775000000006</c:v>
                </c:pt>
                <c:pt idx="9556">
                  <c:v>47.780000000006</c:v>
                </c:pt>
                <c:pt idx="9557">
                  <c:v>47.78500000000601</c:v>
                </c:pt>
                <c:pt idx="9558">
                  <c:v>47.79000000000601</c:v>
                </c:pt>
                <c:pt idx="9559">
                  <c:v>47.79500000000601</c:v>
                </c:pt>
                <c:pt idx="9560">
                  <c:v>47.800000000006</c:v>
                </c:pt>
                <c:pt idx="9561">
                  <c:v>47.805000000006</c:v>
                </c:pt>
                <c:pt idx="9562">
                  <c:v>47.810000000006</c:v>
                </c:pt>
                <c:pt idx="9563">
                  <c:v>47.815000000006</c:v>
                </c:pt>
                <c:pt idx="9564">
                  <c:v>47.820000000006</c:v>
                </c:pt>
                <c:pt idx="9565">
                  <c:v>47.82500000000601</c:v>
                </c:pt>
                <c:pt idx="9566">
                  <c:v>47.830000000006</c:v>
                </c:pt>
                <c:pt idx="9567">
                  <c:v>47.835000000006</c:v>
                </c:pt>
                <c:pt idx="9568">
                  <c:v>47.840000000006</c:v>
                </c:pt>
                <c:pt idx="9569">
                  <c:v>47.84500000000602</c:v>
                </c:pt>
                <c:pt idx="9570">
                  <c:v>47.850000000006</c:v>
                </c:pt>
                <c:pt idx="9571">
                  <c:v>47.85500000000602</c:v>
                </c:pt>
                <c:pt idx="9572">
                  <c:v>47.86000000000602</c:v>
                </c:pt>
                <c:pt idx="9573">
                  <c:v>47.86500000000603</c:v>
                </c:pt>
                <c:pt idx="9574">
                  <c:v>47.87000000000602</c:v>
                </c:pt>
                <c:pt idx="9575">
                  <c:v>47.87500000000604</c:v>
                </c:pt>
                <c:pt idx="9576">
                  <c:v>47.88000000000604</c:v>
                </c:pt>
                <c:pt idx="9577">
                  <c:v>47.88500000000604</c:v>
                </c:pt>
                <c:pt idx="9578">
                  <c:v>47.89000000000605</c:v>
                </c:pt>
                <c:pt idx="9579">
                  <c:v>47.89500000000605</c:v>
                </c:pt>
                <c:pt idx="9580">
                  <c:v>47.90000000000605</c:v>
                </c:pt>
                <c:pt idx="9581">
                  <c:v>47.90500000000605</c:v>
                </c:pt>
                <c:pt idx="9582">
                  <c:v>47.91000000000604</c:v>
                </c:pt>
                <c:pt idx="9583">
                  <c:v>47.91500000000605</c:v>
                </c:pt>
                <c:pt idx="9584">
                  <c:v>47.92000000000606</c:v>
                </c:pt>
                <c:pt idx="9585">
                  <c:v>47.92500000000607</c:v>
                </c:pt>
                <c:pt idx="9586">
                  <c:v>47.93000000000605</c:v>
                </c:pt>
                <c:pt idx="9587">
                  <c:v>47.93500000000607</c:v>
                </c:pt>
                <c:pt idx="9588">
                  <c:v>47.94000000000607</c:v>
                </c:pt>
                <c:pt idx="9589">
                  <c:v>47.94500000000608</c:v>
                </c:pt>
                <c:pt idx="9590">
                  <c:v>47.95000000000604</c:v>
                </c:pt>
                <c:pt idx="9591">
                  <c:v>47.95500000000607</c:v>
                </c:pt>
                <c:pt idx="9592">
                  <c:v>47.96000000000608</c:v>
                </c:pt>
                <c:pt idx="9593">
                  <c:v>47.9650000000061</c:v>
                </c:pt>
                <c:pt idx="9594">
                  <c:v>47.97000000000607</c:v>
                </c:pt>
                <c:pt idx="9595">
                  <c:v>47.9750000000061</c:v>
                </c:pt>
                <c:pt idx="9596">
                  <c:v>47.98000000000609</c:v>
                </c:pt>
                <c:pt idx="9597">
                  <c:v>47.9850000000061</c:v>
                </c:pt>
                <c:pt idx="9598">
                  <c:v>47.9900000000061</c:v>
                </c:pt>
                <c:pt idx="9599">
                  <c:v>47.9950000000061</c:v>
                </c:pt>
                <c:pt idx="9600">
                  <c:v>48.0000000000061</c:v>
                </c:pt>
                <c:pt idx="9601">
                  <c:v>48.00500000000611</c:v>
                </c:pt>
                <c:pt idx="9602">
                  <c:v>48.01000000000609</c:v>
                </c:pt>
                <c:pt idx="9603">
                  <c:v>48.0150000000061</c:v>
                </c:pt>
                <c:pt idx="9604">
                  <c:v>48.02000000000611</c:v>
                </c:pt>
                <c:pt idx="9605">
                  <c:v>48.02500000000612</c:v>
                </c:pt>
                <c:pt idx="9606">
                  <c:v>48.0300000000061</c:v>
                </c:pt>
                <c:pt idx="9607">
                  <c:v>48.03500000000612</c:v>
                </c:pt>
                <c:pt idx="9608">
                  <c:v>48.04000000000612</c:v>
                </c:pt>
                <c:pt idx="9609">
                  <c:v>48.04500000000613</c:v>
                </c:pt>
                <c:pt idx="9610">
                  <c:v>48.05000000000609</c:v>
                </c:pt>
                <c:pt idx="9611">
                  <c:v>48.05500000000612</c:v>
                </c:pt>
                <c:pt idx="9612">
                  <c:v>48.06000000000613</c:v>
                </c:pt>
                <c:pt idx="9613">
                  <c:v>48.06500000000614</c:v>
                </c:pt>
                <c:pt idx="9614">
                  <c:v>48.07000000000613</c:v>
                </c:pt>
                <c:pt idx="9615">
                  <c:v>48.07500000000614</c:v>
                </c:pt>
                <c:pt idx="9616">
                  <c:v>48.08000000000614</c:v>
                </c:pt>
                <c:pt idx="9617">
                  <c:v>48.08500000000615</c:v>
                </c:pt>
                <c:pt idx="9618">
                  <c:v>48.09000000000615</c:v>
                </c:pt>
                <c:pt idx="9619">
                  <c:v>48.09500000000615</c:v>
                </c:pt>
                <c:pt idx="9620">
                  <c:v>48.10000000000615</c:v>
                </c:pt>
                <c:pt idx="9621">
                  <c:v>48.10500000000616</c:v>
                </c:pt>
                <c:pt idx="9622">
                  <c:v>48.11000000000615</c:v>
                </c:pt>
                <c:pt idx="9623">
                  <c:v>48.11500000000616</c:v>
                </c:pt>
                <c:pt idx="9624">
                  <c:v>48.12000000000616</c:v>
                </c:pt>
                <c:pt idx="9625">
                  <c:v>48.12500000000617</c:v>
                </c:pt>
                <c:pt idx="9626">
                  <c:v>48.13000000000617</c:v>
                </c:pt>
                <c:pt idx="9627">
                  <c:v>48.13500000000617</c:v>
                </c:pt>
                <c:pt idx="9628">
                  <c:v>48.14000000000618</c:v>
                </c:pt>
                <c:pt idx="9629">
                  <c:v>48.14500000000618</c:v>
                </c:pt>
                <c:pt idx="9630">
                  <c:v>48.15000000000617</c:v>
                </c:pt>
                <c:pt idx="9631">
                  <c:v>48.15500000000618</c:v>
                </c:pt>
                <c:pt idx="9632">
                  <c:v>48.1600000000062</c:v>
                </c:pt>
                <c:pt idx="9633">
                  <c:v>48.1650000000062</c:v>
                </c:pt>
                <c:pt idx="9634">
                  <c:v>48.1700000000062</c:v>
                </c:pt>
                <c:pt idx="9635">
                  <c:v>48.1750000000062</c:v>
                </c:pt>
                <c:pt idx="9636">
                  <c:v>48.1800000000062</c:v>
                </c:pt>
                <c:pt idx="9637">
                  <c:v>48.1850000000062</c:v>
                </c:pt>
                <c:pt idx="9638">
                  <c:v>48.1900000000062</c:v>
                </c:pt>
                <c:pt idx="9639">
                  <c:v>48.1950000000062</c:v>
                </c:pt>
                <c:pt idx="9640">
                  <c:v>48.20000000000621</c:v>
                </c:pt>
                <c:pt idx="9641">
                  <c:v>48.20500000000621</c:v>
                </c:pt>
                <c:pt idx="9642">
                  <c:v>48.2100000000062</c:v>
                </c:pt>
                <c:pt idx="9643">
                  <c:v>48.21500000000621</c:v>
                </c:pt>
                <c:pt idx="9644">
                  <c:v>48.22000000000622</c:v>
                </c:pt>
                <c:pt idx="9645">
                  <c:v>48.22500000000622</c:v>
                </c:pt>
                <c:pt idx="9646">
                  <c:v>48.23000000000622</c:v>
                </c:pt>
                <c:pt idx="9647">
                  <c:v>48.23500000000623</c:v>
                </c:pt>
                <c:pt idx="9648">
                  <c:v>48.24000000000623</c:v>
                </c:pt>
                <c:pt idx="9649">
                  <c:v>48.24500000000623</c:v>
                </c:pt>
                <c:pt idx="9650">
                  <c:v>48.25000000000622</c:v>
                </c:pt>
                <c:pt idx="9651">
                  <c:v>48.25500000000623</c:v>
                </c:pt>
                <c:pt idx="9652">
                  <c:v>48.26000000000624</c:v>
                </c:pt>
                <c:pt idx="9653">
                  <c:v>48.26500000000624</c:v>
                </c:pt>
                <c:pt idx="9654">
                  <c:v>48.27000000000624</c:v>
                </c:pt>
                <c:pt idx="9655">
                  <c:v>48.27500000000625</c:v>
                </c:pt>
                <c:pt idx="9656">
                  <c:v>48.28000000000625</c:v>
                </c:pt>
                <c:pt idx="9657">
                  <c:v>48.28500000000625</c:v>
                </c:pt>
                <c:pt idx="9658">
                  <c:v>48.29000000000625</c:v>
                </c:pt>
                <c:pt idx="9659">
                  <c:v>48.29500000000626</c:v>
                </c:pt>
                <c:pt idx="9660">
                  <c:v>48.30000000000624</c:v>
                </c:pt>
                <c:pt idx="9661">
                  <c:v>48.30500000000625</c:v>
                </c:pt>
                <c:pt idx="9662">
                  <c:v>48.31000000000617</c:v>
                </c:pt>
                <c:pt idx="9663">
                  <c:v>48.31500000000624</c:v>
                </c:pt>
                <c:pt idx="9664">
                  <c:v>48.32000000000625</c:v>
                </c:pt>
                <c:pt idx="9665">
                  <c:v>48.32500000000627</c:v>
                </c:pt>
                <c:pt idx="9666">
                  <c:v>48.33000000000627</c:v>
                </c:pt>
                <c:pt idx="9667">
                  <c:v>48.33500000000627</c:v>
                </c:pt>
                <c:pt idx="9668">
                  <c:v>48.34000000000619</c:v>
                </c:pt>
                <c:pt idx="9669">
                  <c:v>48.34500000000627</c:v>
                </c:pt>
                <c:pt idx="9670">
                  <c:v>48.35000000000619</c:v>
                </c:pt>
                <c:pt idx="9671">
                  <c:v>48.35500000000624</c:v>
                </c:pt>
                <c:pt idx="9672">
                  <c:v>48.36000000000627</c:v>
                </c:pt>
                <c:pt idx="9673">
                  <c:v>48.3650000000063</c:v>
                </c:pt>
                <c:pt idx="9674">
                  <c:v>48.37000000000629</c:v>
                </c:pt>
                <c:pt idx="9675">
                  <c:v>48.3750000000063</c:v>
                </c:pt>
                <c:pt idx="9676">
                  <c:v>48.38000000000621</c:v>
                </c:pt>
                <c:pt idx="9677">
                  <c:v>48.38500000000629</c:v>
                </c:pt>
                <c:pt idx="9678">
                  <c:v>48.3900000000063</c:v>
                </c:pt>
                <c:pt idx="9679">
                  <c:v>48.39500000000631</c:v>
                </c:pt>
                <c:pt idx="9680">
                  <c:v>48.40000000000629</c:v>
                </c:pt>
                <c:pt idx="9681">
                  <c:v>48.4050000000063</c:v>
                </c:pt>
                <c:pt idx="9682">
                  <c:v>48.41000000000624</c:v>
                </c:pt>
                <c:pt idx="9683">
                  <c:v>48.41500000000629</c:v>
                </c:pt>
                <c:pt idx="9684">
                  <c:v>48.4200000000063</c:v>
                </c:pt>
                <c:pt idx="9685">
                  <c:v>48.42500000000632</c:v>
                </c:pt>
                <c:pt idx="9686">
                  <c:v>48.43000000000632</c:v>
                </c:pt>
                <c:pt idx="9687">
                  <c:v>48.43500000000633</c:v>
                </c:pt>
                <c:pt idx="9688">
                  <c:v>48.44000000000629</c:v>
                </c:pt>
                <c:pt idx="9689">
                  <c:v>48.44500000000632</c:v>
                </c:pt>
                <c:pt idx="9690">
                  <c:v>48.45000000000625</c:v>
                </c:pt>
                <c:pt idx="9691">
                  <c:v>48.45500000000629</c:v>
                </c:pt>
                <c:pt idx="9692">
                  <c:v>48.46000000000632</c:v>
                </c:pt>
                <c:pt idx="9693">
                  <c:v>48.46500000000634</c:v>
                </c:pt>
                <c:pt idx="9694">
                  <c:v>48.47000000000634</c:v>
                </c:pt>
                <c:pt idx="9695">
                  <c:v>48.47500000000635</c:v>
                </c:pt>
                <c:pt idx="9696">
                  <c:v>48.48000000000629</c:v>
                </c:pt>
                <c:pt idx="9697">
                  <c:v>48.48500000000634</c:v>
                </c:pt>
                <c:pt idx="9698">
                  <c:v>48.49000000000635</c:v>
                </c:pt>
                <c:pt idx="9699">
                  <c:v>48.49500000000636</c:v>
                </c:pt>
                <c:pt idx="9700">
                  <c:v>48.50000000000635</c:v>
                </c:pt>
                <c:pt idx="9701">
                  <c:v>48.50500000000635</c:v>
                </c:pt>
                <c:pt idx="9702">
                  <c:v>48.51000000000634</c:v>
                </c:pt>
                <c:pt idx="9703">
                  <c:v>48.51500000000635</c:v>
                </c:pt>
                <c:pt idx="9704">
                  <c:v>48.52000000000637</c:v>
                </c:pt>
                <c:pt idx="9705">
                  <c:v>48.52500000000637</c:v>
                </c:pt>
                <c:pt idx="9706">
                  <c:v>48.53000000000637</c:v>
                </c:pt>
                <c:pt idx="9707">
                  <c:v>48.53500000000638</c:v>
                </c:pt>
                <c:pt idx="9708">
                  <c:v>48.54000000000637</c:v>
                </c:pt>
                <c:pt idx="9709">
                  <c:v>48.54500000000638</c:v>
                </c:pt>
                <c:pt idx="9710">
                  <c:v>48.55000000000634</c:v>
                </c:pt>
                <c:pt idx="9711">
                  <c:v>48.55500000000637</c:v>
                </c:pt>
                <c:pt idx="9712">
                  <c:v>48.5600000000064</c:v>
                </c:pt>
                <c:pt idx="9713">
                  <c:v>48.5650000000064</c:v>
                </c:pt>
                <c:pt idx="9714">
                  <c:v>48.5700000000064</c:v>
                </c:pt>
                <c:pt idx="9715">
                  <c:v>48.5750000000064</c:v>
                </c:pt>
                <c:pt idx="9716">
                  <c:v>48.58000000000639</c:v>
                </c:pt>
                <c:pt idx="9717">
                  <c:v>48.5850000000064</c:v>
                </c:pt>
                <c:pt idx="9718">
                  <c:v>48.59000000000641</c:v>
                </c:pt>
                <c:pt idx="9719">
                  <c:v>48.59500000000641</c:v>
                </c:pt>
                <c:pt idx="9720">
                  <c:v>48.6000000000064</c:v>
                </c:pt>
                <c:pt idx="9721">
                  <c:v>48.60500000000641</c:v>
                </c:pt>
                <c:pt idx="9722">
                  <c:v>48.61000000000639</c:v>
                </c:pt>
                <c:pt idx="9723">
                  <c:v>48.6150000000064</c:v>
                </c:pt>
                <c:pt idx="9724">
                  <c:v>48.62000000000642</c:v>
                </c:pt>
                <c:pt idx="9725">
                  <c:v>48.62500000000642</c:v>
                </c:pt>
                <c:pt idx="9726">
                  <c:v>48.63000000000643</c:v>
                </c:pt>
                <c:pt idx="9727">
                  <c:v>48.63500000000643</c:v>
                </c:pt>
                <c:pt idx="9728">
                  <c:v>48.64000000000642</c:v>
                </c:pt>
                <c:pt idx="9729">
                  <c:v>48.64500000000643</c:v>
                </c:pt>
                <c:pt idx="9730">
                  <c:v>48.65000000000639</c:v>
                </c:pt>
                <c:pt idx="9731">
                  <c:v>48.65500000000642</c:v>
                </c:pt>
                <c:pt idx="9732">
                  <c:v>48.66000000000644</c:v>
                </c:pt>
                <c:pt idx="9733">
                  <c:v>48.66500000000645</c:v>
                </c:pt>
                <c:pt idx="9734">
                  <c:v>48.67000000000645</c:v>
                </c:pt>
                <c:pt idx="9735">
                  <c:v>48.67500000000645</c:v>
                </c:pt>
                <c:pt idx="9736">
                  <c:v>48.68000000000644</c:v>
                </c:pt>
                <c:pt idx="9737">
                  <c:v>48.68500000000645</c:v>
                </c:pt>
                <c:pt idx="9738">
                  <c:v>48.69000000000646</c:v>
                </c:pt>
                <c:pt idx="9739">
                  <c:v>48.69500000000646</c:v>
                </c:pt>
                <c:pt idx="9740">
                  <c:v>48.70000000000645</c:v>
                </c:pt>
                <c:pt idx="9741">
                  <c:v>48.70500000000646</c:v>
                </c:pt>
                <c:pt idx="9742">
                  <c:v>48.71000000000645</c:v>
                </c:pt>
                <c:pt idx="9743">
                  <c:v>48.71500000000646</c:v>
                </c:pt>
                <c:pt idx="9744">
                  <c:v>48.72000000000647</c:v>
                </c:pt>
                <c:pt idx="9745">
                  <c:v>48.72500000000648</c:v>
                </c:pt>
                <c:pt idx="9746">
                  <c:v>48.73000000000648</c:v>
                </c:pt>
                <c:pt idx="9747">
                  <c:v>48.73500000000648</c:v>
                </c:pt>
                <c:pt idx="9748">
                  <c:v>48.74000000000647</c:v>
                </c:pt>
                <c:pt idx="9749">
                  <c:v>48.74500000000648</c:v>
                </c:pt>
                <c:pt idx="9750">
                  <c:v>48.75000000000647</c:v>
                </c:pt>
                <c:pt idx="9751">
                  <c:v>48.75500000000649</c:v>
                </c:pt>
                <c:pt idx="9752">
                  <c:v>48.7600000000065</c:v>
                </c:pt>
                <c:pt idx="9753">
                  <c:v>48.7650000000065</c:v>
                </c:pt>
                <c:pt idx="9754">
                  <c:v>48.7700000000065</c:v>
                </c:pt>
                <c:pt idx="9755">
                  <c:v>48.7750000000065</c:v>
                </c:pt>
                <c:pt idx="9756">
                  <c:v>48.7800000000065</c:v>
                </c:pt>
                <c:pt idx="9757">
                  <c:v>48.78500000000651</c:v>
                </c:pt>
                <c:pt idx="9758">
                  <c:v>48.79000000000651</c:v>
                </c:pt>
                <c:pt idx="9759">
                  <c:v>48.79500000000651</c:v>
                </c:pt>
                <c:pt idx="9760">
                  <c:v>48.80000000000642</c:v>
                </c:pt>
                <c:pt idx="9761">
                  <c:v>48.80500000000649</c:v>
                </c:pt>
                <c:pt idx="9762">
                  <c:v>48.81000000000642</c:v>
                </c:pt>
                <c:pt idx="9763">
                  <c:v>48.81500000000644</c:v>
                </c:pt>
                <c:pt idx="9764">
                  <c:v>48.82000000000652</c:v>
                </c:pt>
                <c:pt idx="9765">
                  <c:v>48.82500000000653</c:v>
                </c:pt>
                <c:pt idx="9766">
                  <c:v>48.83000000000649</c:v>
                </c:pt>
                <c:pt idx="9767">
                  <c:v>48.83500000000652</c:v>
                </c:pt>
                <c:pt idx="9768">
                  <c:v>48.84000000000644</c:v>
                </c:pt>
                <c:pt idx="9769">
                  <c:v>48.84500000000649</c:v>
                </c:pt>
                <c:pt idx="9770">
                  <c:v>48.85000000000644</c:v>
                </c:pt>
                <c:pt idx="9771">
                  <c:v>48.85500000000645</c:v>
                </c:pt>
                <c:pt idx="9772">
                  <c:v>48.86000000000654</c:v>
                </c:pt>
                <c:pt idx="9773">
                  <c:v>48.86500000000655</c:v>
                </c:pt>
                <c:pt idx="9774">
                  <c:v>48.87000000000646</c:v>
                </c:pt>
                <c:pt idx="9775">
                  <c:v>48.87500000000654</c:v>
                </c:pt>
                <c:pt idx="9776">
                  <c:v>48.88000000000647</c:v>
                </c:pt>
                <c:pt idx="9777">
                  <c:v>48.88500000000649</c:v>
                </c:pt>
                <c:pt idx="9778">
                  <c:v>48.89000000000654</c:v>
                </c:pt>
                <c:pt idx="9779">
                  <c:v>48.89500000000655</c:v>
                </c:pt>
                <c:pt idx="9780">
                  <c:v>48.90000000000654</c:v>
                </c:pt>
                <c:pt idx="9781">
                  <c:v>48.90500000000655</c:v>
                </c:pt>
                <c:pt idx="9782">
                  <c:v>48.91000000000647</c:v>
                </c:pt>
                <c:pt idx="9783">
                  <c:v>48.91500000000654</c:v>
                </c:pt>
                <c:pt idx="9784">
                  <c:v>48.92000000000657</c:v>
                </c:pt>
                <c:pt idx="9785">
                  <c:v>48.92500000000658</c:v>
                </c:pt>
                <c:pt idx="9786">
                  <c:v>48.93000000000657</c:v>
                </c:pt>
                <c:pt idx="9787">
                  <c:v>48.93500000000657</c:v>
                </c:pt>
                <c:pt idx="9788">
                  <c:v>48.9400000000065</c:v>
                </c:pt>
                <c:pt idx="9789">
                  <c:v>48.94500000000657</c:v>
                </c:pt>
                <c:pt idx="9790">
                  <c:v>48.9500000000065</c:v>
                </c:pt>
                <c:pt idx="9791">
                  <c:v>48.95500000000654</c:v>
                </c:pt>
                <c:pt idx="9792">
                  <c:v>48.96000000000659</c:v>
                </c:pt>
                <c:pt idx="9793">
                  <c:v>48.9650000000066</c:v>
                </c:pt>
                <c:pt idx="9794">
                  <c:v>48.97000000000659</c:v>
                </c:pt>
                <c:pt idx="9795">
                  <c:v>48.9750000000066</c:v>
                </c:pt>
                <c:pt idx="9796">
                  <c:v>48.98000000000652</c:v>
                </c:pt>
                <c:pt idx="9797">
                  <c:v>48.98500000000659</c:v>
                </c:pt>
                <c:pt idx="9798">
                  <c:v>48.9900000000066</c:v>
                </c:pt>
                <c:pt idx="9799">
                  <c:v>48.99500000000661</c:v>
                </c:pt>
                <c:pt idx="9800">
                  <c:v>49.00000000000659</c:v>
                </c:pt>
                <c:pt idx="9801">
                  <c:v>49.0050000000066</c:v>
                </c:pt>
                <c:pt idx="9802">
                  <c:v>49.01000000000654</c:v>
                </c:pt>
                <c:pt idx="9803">
                  <c:v>49.01500000000662</c:v>
                </c:pt>
                <c:pt idx="9804">
                  <c:v>49.02000000000663</c:v>
                </c:pt>
                <c:pt idx="9805">
                  <c:v>49.02500000000663</c:v>
                </c:pt>
                <c:pt idx="9806">
                  <c:v>49.03000000000662</c:v>
                </c:pt>
                <c:pt idx="9807">
                  <c:v>49.03500000000663</c:v>
                </c:pt>
                <c:pt idx="9808">
                  <c:v>49.04000000000659</c:v>
                </c:pt>
                <c:pt idx="9809">
                  <c:v>49.04500000000662</c:v>
                </c:pt>
                <c:pt idx="9810">
                  <c:v>49.05000000000655</c:v>
                </c:pt>
                <c:pt idx="9811">
                  <c:v>49.05500000000664</c:v>
                </c:pt>
                <c:pt idx="9812">
                  <c:v>49.06000000000665</c:v>
                </c:pt>
                <c:pt idx="9813">
                  <c:v>49.06500000000665</c:v>
                </c:pt>
                <c:pt idx="9814">
                  <c:v>49.07000000000664</c:v>
                </c:pt>
                <c:pt idx="9815">
                  <c:v>49.07500000000665</c:v>
                </c:pt>
                <c:pt idx="9816">
                  <c:v>49.08000000000659</c:v>
                </c:pt>
                <c:pt idx="9817">
                  <c:v>49.08500000000664</c:v>
                </c:pt>
                <c:pt idx="9818">
                  <c:v>49.09000000000665</c:v>
                </c:pt>
                <c:pt idx="9819">
                  <c:v>49.09500000000666</c:v>
                </c:pt>
                <c:pt idx="9820">
                  <c:v>49.10000000000664</c:v>
                </c:pt>
                <c:pt idx="9821">
                  <c:v>49.10500000000665</c:v>
                </c:pt>
                <c:pt idx="9822">
                  <c:v>49.11000000000664</c:v>
                </c:pt>
                <c:pt idx="9823">
                  <c:v>49.11500000000667</c:v>
                </c:pt>
                <c:pt idx="9824">
                  <c:v>49.12000000000668</c:v>
                </c:pt>
                <c:pt idx="9825">
                  <c:v>49.12500000000668</c:v>
                </c:pt>
                <c:pt idx="9826">
                  <c:v>49.13000000000667</c:v>
                </c:pt>
                <c:pt idx="9827">
                  <c:v>49.13500000000668</c:v>
                </c:pt>
                <c:pt idx="9828">
                  <c:v>49.14000000000667</c:v>
                </c:pt>
                <c:pt idx="9829">
                  <c:v>49.14500000000668</c:v>
                </c:pt>
                <c:pt idx="9830">
                  <c:v>49.15000000000664</c:v>
                </c:pt>
                <c:pt idx="9831">
                  <c:v>49.15500000000669</c:v>
                </c:pt>
                <c:pt idx="9832">
                  <c:v>49.1600000000067</c:v>
                </c:pt>
                <c:pt idx="9833">
                  <c:v>49.1650000000067</c:v>
                </c:pt>
                <c:pt idx="9834">
                  <c:v>49.1700000000067</c:v>
                </c:pt>
                <c:pt idx="9835">
                  <c:v>49.17500000000671</c:v>
                </c:pt>
                <c:pt idx="9836">
                  <c:v>49.18000000000671</c:v>
                </c:pt>
                <c:pt idx="9837">
                  <c:v>49.18500000000671</c:v>
                </c:pt>
                <c:pt idx="9838">
                  <c:v>49.19000000000671</c:v>
                </c:pt>
                <c:pt idx="9839">
                  <c:v>49.19500000000672</c:v>
                </c:pt>
                <c:pt idx="9840">
                  <c:v>49.20000000000672</c:v>
                </c:pt>
                <c:pt idx="9841">
                  <c:v>49.20500000000672</c:v>
                </c:pt>
                <c:pt idx="9842">
                  <c:v>49.21000000000672</c:v>
                </c:pt>
                <c:pt idx="9843">
                  <c:v>49.21500000000673</c:v>
                </c:pt>
                <c:pt idx="9844">
                  <c:v>49.22000000000673</c:v>
                </c:pt>
                <c:pt idx="9845">
                  <c:v>49.22500000000673</c:v>
                </c:pt>
                <c:pt idx="9846">
                  <c:v>49.23000000000673</c:v>
                </c:pt>
                <c:pt idx="9847">
                  <c:v>49.23500000000674</c:v>
                </c:pt>
                <c:pt idx="9848">
                  <c:v>49.24000000000674</c:v>
                </c:pt>
                <c:pt idx="9849">
                  <c:v>49.24500000000674</c:v>
                </c:pt>
                <c:pt idx="9850">
                  <c:v>49.25000000000674</c:v>
                </c:pt>
                <c:pt idx="9851">
                  <c:v>49.25500000000675</c:v>
                </c:pt>
                <c:pt idx="9852">
                  <c:v>49.26000000000675</c:v>
                </c:pt>
                <c:pt idx="9853">
                  <c:v>49.26500000000675</c:v>
                </c:pt>
                <c:pt idx="9854">
                  <c:v>49.27000000000675</c:v>
                </c:pt>
                <c:pt idx="9855">
                  <c:v>49.27500000000676</c:v>
                </c:pt>
                <c:pt idx="9856">
                  <c:v>49.28000000000676</c:v>
                </c:pt>
                <c:pt idx="9857">
                  <c:v>49.28500000000676</c:v>
                </c:pt>
                <c:pt idx="9858">
                  <c:v>49.29000000000677</c:v>
                </c:pt>
                <c:pt idx="9859">
                  <c:v>49.29500000000678</c:v>
                </c:pt>
                <c:pt idx="9860">
                  <c:v>49.30000000000675</c:v>
                </c:pt>
                <c:pt idx="9861">
                  <c:v>49.30500000000677</c:v>
                </c:pt>
                <c:pt idx="9862">
                  <c:v>49.31000000000677</c:v>
                </c:pt>
                <c:pt idx="9863">
                  <c:v>49.31500000000678</c:v>
                </c:pt>
                <c:pt idx="9864">
                  <c:v>49.32000000000678</c:v>
                </c:pt>
                <c:pt idx="9865">
                  <c:v>49.32500000000678</c:v>
                </c:pt>
                <c:pt idx="9866">
                  <c:v>49.33000000000678</c:v>
                </c:pt>
                <c:pt idx="9867">
                  <c:v>49.3350000000068</c:v>
                </c:pt>
                <c:pt idx="9868">
                  <c:v>49.34000000000677</c:v>
                </c:pt>
                <c:pt idx="9869">
                  <c:v>49.3450000000068</c:v>
                </c:pt>
                <c:pt idx="9870">
                  <c:v>49.35000000000679</c:v>
                </c:pt>
                <c:pt idx="9871">
                  <c:v>49.3550000000068</c:v>
                </c:pt>
                <c:pt idx="9872">
                  <c:v>49.3600000000068</c:v>
                </c:pt>
                <c:pt idx="9873">
                  <c:v>49.3650000000068</c:v>
                </c:pt>
                <c:pt idx="9874">
                  <c:v>49.3700000000068</c:v>
                </c:pt>
                <c:pt idx="9875">
                  <c:v>49.37500000000681</c:v>
                </c:pt>
                <c:pt idx="9876">
                  <c:v>49.3800000000068</c:v>
                </c:pt>
                <c:pt idx="9877">
                  <c:v>49.3850000000068</c:v>
                </c:pt>
                <c:pt idx="9878">
                  <c:v>49.39000000000681</c:v>
                </c:pt>
                <c:pt idx="9879">
                  <c:v>49.39500000000682</c:v>
                </c:pt>
                <c:pt idx="9880">
                  <c:v>49.40000000000682</c:v>
                </c:pt>
                <c:pt idx="9881">
                  <c:v>49.40500000000682</c:v>
                </c:pt>
                <c:pt idx="9882">
                  <c:v>49.41000000000682</c:v>
                </c:pt>
                <c:pt idx="9883">
                  <c:v>49.41500000000683</c:v>
                </c:pt>
                <c:pt idx="9884">
                  <c:v>49.42000000000683</c:v>
                </c:pt>
                <c:pt idx="9885">
                  <c:v>49.42500000000683</c:v>
                </c:pt>
                <c:pt idx="9886">
                  <c:v>49.43000000000684</c:v>
                </c:pt>
                <c:pt idx="9887">
                  <c:v>49.43500000000684</c:v>
                </c:pt>
                <c:pt idx="9888">
                  <c:v>49.44000000000684</c:v>
                </c:pt>
                <c:pt idx="9889">
                  <c:v>49.44500000000684</c:v>
                </c:pt>
                <c:pt idx="9890">
                  <c:v>49.45000000000685</c:v>
                </c:pt>
                <c:pt idx="9891">
                  <c:v>49.45500000000685</c:v>
                </c:pt>
                <c:pt idx="9892">
                  <c:v>49.46000000000685</c:v>
                </c:pt>
                <c:pt idx="9893">
                  <c:v>49.46500000000685</c:v>
                </c:pt>
                <c:pt idx="9894">
                  <c:v>49.47000000000686</c:v>
                </c:pt>
                <c:pt idx="9895">
                  <c:v>49.47500000000686</c:v>
                </c:pt>
                <c:pt idx="9896">
                  <c:v>49.48000000000685</c:v>
                </c:pt>
                <c:pt idx="9897">
                  <c:v>49.48500000000686</c:v>
                </c:pt>
                <c:pt idx="9898">
                  <c:v>49.49000000000687</c:v>
                </c:pt>
                <c:pt idx="9899">
                  <c:v>49.49500000000687</c:v>
                </c:pt>
                <c:pt idx="9900">
                  <c:v>49.50000000000687</c:v>
                </c:pt>
                <c:pt idx="9901">
                  <c:v>49.50500000000688</c:v>
                </c:pt>
                <c:pt idx="9902">
                  <c:v>49.51000000000688</c:v>
                </c:pt>
                <c:pt idx="9903">
                  <c:v>49.51500000000688</c:v>
                </c:pt>
                <c:pt idx="9904">
                  <c:v>49.52000000000688</c:v>
                </c:pt>
                <c:pt idx="9905">
                  <c:v>49.5250000000069</c:v>
                </c:pt>
                <c:pt idx="9906">
                  <c:v>49.5300000000069</c:v>
                </c:pt>
                <c:pt idx="9907">
                  <c:v>49.5350000000069</c:v>
                </c:pt>
                <c:pt idx="9908">
                  <c:v>49.5400000000069</c:v>
                </c:pt>
                <c:pt idx="9909">
                  <c:v>49.5450000000069</c:v>
                </c:pt>
                <c:pt idx="9910">
                  <c:v>49.5500000000069</c:v>
                </c:pt>
                <c:pt idx="9911">
                  <c:v>49.5550000000069</c:v>
                </c:pt>
                <c:pt idx="9912">
                  <c:v>49.5600000000069</c:v>
                </c:pt>
                <c:pt idx="9913">
                  <c:v>49.56500000000691</c:v>
                </c:pt>
                <c:pt idx="9914">
                  <c:v>49.57000000000691</c:v>
                </c:pt>
                <c:pt idx="9915">
                  <c:v>49.57500000000691</c:v>
                </c:pt>
                <c:pt idx="9916">
                  <c:v>49.5800000000069</c:v>
                </c:pt>
                <c:pt idx="9917">
                  <c:v>49.58500000000691</c:v>
                </c:pt>
                <c:pt idx="9918">
                  <c:v>49.59000000000692</c:v>
                </c:pt>
                <c:pt idx="9919">
                  <c:v>49.59500000000692</c:v>
                </c:pt>
                <c:pt idx="9920">
                  <c:v>49.60000000000692</c:v>
                </c:pt>
                <c:pt idx="9921">
                  <c:v>49.60500000000693</c:v>
                </c:pt>
                <c:pt idx="9922">
                  <c:v>49.61000000000693</c:v>
                </c:pt>
                <c:pt idx="9923">
                  <c:v>49.61500000000693</c:v>
                </c:pt>
                <c:pt idx="9924">
                  <c:v>49.62000000000693</c:v>
                </c:pt>
                <c:pt idx="9925">
                  <c:v>49.62500000000694</c:v>
                </c:pt>
                <c:pt idx="9926">
                  <c:v>49.63000000000694</c:v>
                </c:pt>
                <c:pt idx="9927">
                  <c:v>49.63500000000694</c:v>
                </c:pt>
                <c:pt idx="9928">
                  <c:v>49.64000000000694</c:v>
                </c:pt>
                <c:pt idx="9929">
                  <c:v>49.64500000000695</c:v>
                </c:pt>
                <c:pt idx="9930">
                  <c:v>49.65000000000695</c:v>
                </c:pt>
                <c:pt idx="9931">
                  <c:v>49.65500000000695</c:v>
                </c:pt>
                <c:pt idx="9932">
                  <c:v>49.66000000000695</c:v>
                </c:pt>
                <c:pt idx="9933">
                  <c:v>49.66500000000696</c:v>
                </c:pt>
                <c:pt idx="9934">
                  <c:v>49.67000000000696</c:v>
                </c:pt>
                <c:pt idx="9935">
                  <c:v>49.67500000000696</c:v>
                </c:pt>
                <c:pt idx="9936">
                  <c:v>49.68000000000696</c:v>
                </c:pt>
                <c:pt idx="9937">
                  <c:v>49.68500000000697</c:v>
                </c:pt>
                <c:pt idx="9938">
                  <c:v>49.69000000000697</c:v>
                </c:pt>
                <c:pt idx="9939">
                  <c:v>49.69500000000697</c:v>
                </c:pt>
                <c:pt idx="9940">
                  <c:v>49.70000000000697</c:v>
                </c:pt>
                <c:pt idx="9941">
                  <c:v>49.70500000000698</c:v>
                </c:pt>
                <c:pt idx="9942">
                  <c:v>49.71000000000698</c:v>
                </c:pt>
                <c:pt idx="9943">
                  <c:v>49.71500000000698</c:v>
                </c:pt>
                <c:pt idx="9944">
                  <c:v>49.72000000000698</c:v>
                </c:pt>
                <c:pt idx="9945">
                  <c:v>49.725000000007</c:v>
                </c:pt>
                <c:pt idx="9946">
                  <c:v>49.730000000007</c:v>
                </c:pt>
                <c:pt idx="9947">
                  <c:v>49.735000000007</c:v>
                </c:pt>
                <c:pt idx="9948">
                  <c:v>49.740000000007</c:v>
                </c:pt>
                <c:pt idx="9949">
                  <c:v>49.745000000007</c:v>
                </c:pt>
                <c:pt idx="9950">
                  <c:v>49.750000000007</c:v>
                </c:pt>
                <c:pt idx="9951">
                  <c:v>49.755000000007</c:v>
                </c:pt>
                <c:pt idx="9952">
                  <c:v>49.76000000000701</c:v>
                </c:pt>
                <c:pt idx="9953">
                  <c:v>49.76500000000701</c:v>
                </c:pt>
                <c:pt idx="9954">
                  <c:v>49.77000000000701</c:v>
                </c:pt>
                <c:pt idx="9955">
                  <c:v>49.77500000000701</c:v>
                </c:pt>
                <c:pt idx="9956">
                  <c:v>49.78000000000701</c:v>
                </c:pt>
                <c:pt idx="9957">
                  <c:v>49.78500000000702</c:v>
                </c:pt>
                <c:pt idx="9958">
                  <c:v>49.79000000000702</c:v>
                </c:pt>
                <c:pt idx="9959">
                  <c:v>49.79500000000702</c:v>
                </c:pt>
                <c:pt idx="9960">
                  <c:v>49.80000000000702</c:v>
                </c:pt>
                <c:pt idx="9961">
                  <c:v>49.80500000000703</c:v>
                </c:pt>
                <c:pt idx="9962">
                  <c:v>49.81000000000702</c:v>
                </c:pt>
                <c:pt idx="9963">
                  <c:v>49.81500000000702</c:v>
                </c:pt>
                <c:pt idx="9964">
                  <c:v>49.82000000000703</c:v>
                </c:pt>
                <c:pt idx="9965">
                  <c:v>49.82500000000704</c:v>
                </c:pt>
                <c:pt idx="9966">
                  <c:v>49.83000000000704</c:v>
                </c:pt>
                <c:pt idx="9967">
                  <c:v>49.83500000000704</c:v>
                </c:pt>
                <c:pt idx="9968">
                  <c:v>49.84000000000704</c:v>
                </c:pt>
                <c:pt idx="9969">
                  <c:v>49.84500000000705</c:v>
                </c:pt>
                <c:pt idx="9970">
                  <c:v>49.85000000000704</c:v>
                </c:pt>
                <c:pt idx="9971">
                  <c:v>49.85500000000705</c:v>
                </c:pt>
                <c:pt idx="9972">
                  <c:v>49.86000000000706</c:v>
                </c:pt>
                <c:pt idx="9973">
                  <c:v>49.86500000000706</c:v>
                </c:pt>
                <c:pt idx="9974">
                  <c:v>49.87000000000705</c:v>
                </c:pt>
                <c:pt idx="9975">
                  <c:v>49.87500000000706</c:v>
                </c:pt>
                <c:pt idx="9976">
                  <c:v>49.88000000000704</c:v>
                </c:pt>
                <c:pt idx="9977">
                  <c:v>49.88500000000705</c:v>
                </c:pt>
                <c:pt idx="9978">
                  <c:v>49.89000000000707</c:v>
                </c:pt>
                <c:pt idx="9979">
                  <c:v>49.89500000000707</c:v>
                </c:pt>
                <c:pt idx="9980">
                  <c:v>49.90000000000708</c:v>
                </c:pt>
                <c:pt idx="9981">
                  <c:v>49.90500000000708</c:v>
                </c:pt>
                <c:pt idx="9982">
                  <c:v>49.91000000000707</c:v>
                </c:pt>
                <c:pt idx="9983">
                  <c:v>49.91500000000708</c:v>
                </c:pt>
                <c:pt idx="9984">
                  <c:v>49.9200000000071</c:v>
                </c:pt>
                <c:pt idx="9985">
                  <c:v>49.9250000000071</c:v>
                </c:pt>
                <c:pt idx="9986">
                  <c:v>49.9300000000071</c:v>
                </c:pt>
                <c:pt idx="9987">
                  <c:v>49.9350000000071</c:v>
                </c:pt>
                <c:pt idx="9988">
                  <c:v>49.9400000000071</c:v>
                </c:pt>
                <c:pt idx="9989">
                  <c:v>49.9450000000071</c:v>
                </c:pt>
                <c:pt idx="9990">
                  <c:v>49.95000000000709</c:v>
                </c:pt>
                <c:pt idx="9991">
                  <c:v>49.9550000000071</c:v>
                </c:pt>
                <c:pt idx="9992">
                  <c:v>49.96000000000711</c:v>
                </c:pt>
                <c:pt idx="9993">
                  <c:v>49.96500000000711</c:v>
                </c:pt>
                <c:pt idx="9994">
                  <c:v>49.9700000000071</c:v>
                </c:pt>
                <c:pt idx="9995">
                  <c:v>49.97500000000711</c:v>
                </c:pt>
                <c:pt idx="9996">
                  <c:v>49.9800000000071</c:v>
                </c:pt>
                <c:pt idx="9997">
                  <c:v>49.9850000000071</c:v>
                </c:pt>
                <c:pt idx="9998">
                  <c:v>49.99000000000712</c:v>
                </c:pt>
                <c:pt idx="9999">
                  <c:v>49.99500000000713</c:v>
                </c:pt>
                <c:pt idx="10000">
                  <c:v>50.00000000000713</c:v>
                </c:pt>
                <c:pt idx="10001">
                  <c:v>50.00500000000713</c:v>
                </c:pt>
                <c:pt idx="10002">
                  <c:v>50.01000000000712</c:v>
                </c:pt>
                <c:pt idx="10003">
                  <c:v>50.01500000000713</c:v>
                </c:pt>
                <c:pt idx="10004">
                  <c:v>50.02000000000714</c:v>
                </c:pt>
                <c:pt idx="10005">
                  <c:v>50.02500000000714</c:v>
                </c:pt>
                <c:pt idx="10006">
                  <c:v>50.03000000000714</c:v>
                </c:pt>
                <c:pt idx="10007">
                  <c:v>50.03500000000715</c:v>
                </c:pt>
                <c:pt idx="10008">
                  <c:v>50.04000000000715</c:v>
                </c:pt>
                <c:pt idx="10009">
                  <c:v>50.04500000000715</c:v>
                </c:pt>
                <c:pt idx="10010">
                  <c:v>50.05000000000715</c:v>
                </c:pt>
                <c:pt idx="10011">
                  <c:v>50.05500000000715</c:v>
                </c:pt>
                <c:pt idx="10012">
                  <c:v>50.06000000000716</c:v>
                </c:pt>
                <c:pt idx="10013">
                  <c:v>50.06500000000716</c:v>
                </c:pt>
                <c:pt idx="10014">
                  <c:v>50.07000000000716</c:v>
                </c:pt>
                <c:pt idx="10015">
                  <c:v>50.07500000000717</c:v>
                </c:pt>
                <c:pt idx="10016">
                  <c:v>50.08000000000715</c:v>
                </c:pt>
                <c:pt idx="10017">
                  <c:v>50.08500000000717</c:v>
                </c:pt>
                <c:pt idx="10018">
                  <c:v>50.09000000000717</c:v>
                </c:pt>
                <c:pt idx="10019">
                  <c:v>50.09500000000718</c:v>
                </c:pt>
                <c:pt idx="10020">
                  <c:v>50.10000000000718</c:v>
                </c:pt>
                <c:pt idx="10021">
                  <c:v>50.10500000000718</c:v>
                </c:pt>
                <c:pt idx="10022">
                  <c:v>50.11000000000718</c:v>
                </c:pt>
                <c:pt idx="10023">
                  <c:v>50.1150000000072</c:v>
                </c:pt>
                <c:pt idx="10024">
                  <c:v>50.1200000000072</c:v>
                </c:pt>
                <c:pt idx="10025">
                  <c:v>50.1250000000072</c:v>
                </c:pt>
                <c:pt idx="10026">
                  <c:v>50.1300000000072</c:v>
                </c:pt>
                <c:pt idx="10027">
                  <c:v>50.1350000000072</c:v>
                </c:pt>
                <c:pt idx="10028">
                  <c:v>50.1400000000072</c:v>
                </c:pt>
                <c:pt idx="10029">
                  <c:v>50.1450000000072</c:v>
                </c:pt>
                <c:pt idx="10030">
                  <c:v>50.1500000000072</c:v>
                </c:pt>
                <c:pt idx="10031">
                  <c:v>50.15500000000721</c:v>
                </c:pt>
                <c:pt idx="10032">
                  <c:v>50.16000000000721</c:v>
                </c:pt>
                <c:pt idx="10033">
                  <c:v>50.16500000000721</c:v>
                </c:pt>
                <c:pt idx="10034">
                  <c:v>50.17000000000721</c:v>
                </c:pt>
                <c:pt idx="10035">
                  <c:v>50.17500000000722</c:v>
                </c:pt>
                <c:pt idx="10036">
                  <c:v>50.1800000000072</c:v>
                </c:pt>
                <c:pt idx="10037">
                  <c:v>50.18500000000722</c:v>
                </c:pt>
                <c:pt idx="10038">
                  <c:v>50.19000000000723</c:v>
                </c:pt>
                <c:pt idx="10039">
                  <c:v>50.19500000000723</c:v>
                </c:pt>
                <c:pt idx="10040">
                  <c:v>50.20000000000723</c:v>
                </c:pt>
                <c:pt idx="10041">
                  <c:v>50.20500000000723</c:v>
                </c:pt>
                <c:pt idx="10042">
                  <c:v>50.21000000000723</c:v>
                </c:pt>
                <c:pt idx="10043">
                  <c:v>50.21500000000724</c:v>
                </c:pt>
                <c:pt idx="10044">
                  <c:v>50.22000000000724</c:v>
                </c:pt>
                <c:pt idx="10045">
                  <c:v>50.22500000000724</c:v>
                </c:pt>
                <c:pt idx="10046">
                  <c:v>50.23000000000725</c:v>
                </c:pt>
                <c:pt idx="10047">
                  <c:v>50.23500000000725</c:v>
                </c:pt>
                <c:pt idx="10048">
                  <c:v>50.24000000000725</c:v>
                </c:pt>
                <c:pt idx="10049">
                  <c:v>50.24500000000725</c:v>
                </c:pt>
                <c:pt idx="10050">
                  <c:v>50.25000000000725</c:v>
                </c:pt>
                <c:pt idx="10051">
                  <c:v>50.25500000000726</c:v>
                </c:pt>
                <c:pt idx="10052">
                  <c:v>50.26000000000726</c:v>
                </c:pt>
                <c:pt idx="10053">
                  <c:v>50.26500000000726</c:v>
                </c:pt>
                <c:pt idx="10054">
                  <c:v>50.27000000000726</c:v>
                </c:pt>
                <c:pt idx="10055">
                  <c:v>50.27500000000727</c:v>
                </c:pt>
                <c:pt idx="10056">
                  <c:v>50.28000000000727</c:v>
                </c:pt>
                <c:pt idx="10057">
                  <c:v>50.28500000000727</c:v>
                </c:pt>
                <c:pt idx="10058">
                  <c:v>50.29000000000728</c:v>
                </c:pt>
                <c:pt idx="10059">
                  <c:v>50.29500000000728</c:v>
                </c:pt>
                <c:pt idx="10060">
                  <c:v>50.30000000000727</c:v>
                </c:pt>
                <c:pt idx="10061">
                  <c:v>50.30500000000728</c:v>
                </c:pt>
                <c:pt idx="10062">
                  <c:v>50.31000000000724</c:v>
                </c:pt>
                <c:pt idx="10063">
                  <c:v>50.31500000000727</c:v>
                </c:pt>
                <c:pt idx="10064">
                  <c:v>50.3200000000073</c:v>
                </c:pt>
                <c:pt idx="10065">
                  <c:v>50.3250000000073</c:v>
                </c:pt>
                <c:pt idx="10066">
                  <c:v>50.3300000000073</c:v>
                </c:pt>
                <c:pt idx="10067">
                  <c:v>50.3350000000073</c:v>
                </c:pt>
                <c:pt idx="10068">
                  <c:v>50.34000000000729</c:v>
                </c:pt>
                <c:pt idx="10069">
                  <c:v>50.3450000000073</c:v>
                </c:pt>
                <c:pt idx="10070">
                  <c:v>50.35000000000722</c:v>
                </c:pt>
                <c:pt idx="10071">
                  <c:v>50.35500000000729</c:v>
                </c:pt>
                <c:pt idx="10072">
                  <c:v>50.3600000000073</c:v>
                </c:pt>
                <c:pt idx="10073">
                  <c:v>50.36500000000731</c:v>
                </c:pt>
                <c:pt idx="10074">
                  <c:v>50.37000000000729</c:v>
                </c:pt>
                <c:pt idx="10075">
                  <c:v>50.3750000000073</c:v>
                </c:pt>
                <c:pt idx="10076">
                  <c:v>50.38000000000729</c:v>
                </c:pt>
                <c:pt idx="10077">
                  <c:v>50.38500000000732</c:v>
                </c:pt>
                <c:pt idx="10078">
                  <c:v>50.39000000000733</c:v>
                </c:pt>
                <c:pt idx="10079">
                  <c:v>50.39500000000733</c:v>
                </c:pt>
                <c:pt idx="10080">
                  <c:v>50.40000000000732</c:v>
                </c:pt>
                <c:pt idx="10081">
                  <c:v>50.40500000000733</c:v>
                </c:pt>
                <c:pt idx="10082">
                  <c:v>50.41000000000732</c:v>
                </c:pt>
                <c:pt idx="10083">
                  <c:v>50.41500000000732</c:v>
                </c:pt>
                <c:pt idx="10084">
                  <c:v>50.42000000000734</c:v>
                </c:pt>
                <c:pt idx="10085">
                  <c:v>50.42500000000735</c:v>
                </c:pt>
                <c:pt idx="10086">
                  <c:v>50.43000000000735</c:v>
                </c:pt>
                <c:pt idx="10087">
                  <c:v>50.43500000000735</c:v>
                </c:pt>
                <c:pt idx="10088">
                  <c:v>50.44000000000734</c:v>
                </c:pt>
                <c:pt idx="10089">
                  <c:v>50.44500000000735</c:v>
                </c:pt>
                <c:pt idx="10090">
                  <c:v>50.45000000000734</c:v>
                </c:pt>
                <c:pt idx="10091">
                  <c:v>50.45500000000735</c:v>
                </c:pt>
                <c:pt idx="10092">
                  <c:v>50.46000000000735</c:v>
                </c:pt>
                <c:pt idx="10093">
                  <c:v>50.46500000000736</c:v>
                </c:pt>
                <c:pt idx="10094">
                  <c:v>50.47000000000735</c:v>
                </c:pt>
                <c:pt idx="10095">
                  <c:v>50.47500000000737</c:v>
                </c:pt>
                <c:pt idx="10096">
                  <c:v>50.48000000000737</c:v>
                </c:pt>
                <c:pt idx="10097">
                  <c:v>50.48500000000737</c:v>
                </c:pt>
                <c:pt idx="10098">
                  <c:v>50.49000000000738</c:v>
                </c:pt>
                <c:pt idx="10099">
                  <c:v>50.49500000000738</c:v>
                </c:pt>
                <c:pt idx="10100">
                  <c:v>50.50000000000738</c:v>
                </c:pt>
                <c:pt idx="10101">
                  <c:v>50.5050000000074</c:v>
                </c:pt>
                <c:pt idx="10102">
                  <c:v>50.51000000000737</c:v>
                </c:pt>
                <c:pt idx="10103">
                  <c:v>50.5150000000074</c:v>
                </c:pt>
                <c:pt idx="10104">
                  <c:v>50.5200000000074</c:v>
                </c:pt>
                <c:pt idx="10105">
                  <c:v>50.5250000000074</c:v>
                </c:pt>
                <c:pt idx="10106">
                  <c:v>50.5300000000074</c:v>
                </c:pt>
                <c:pt idx="10107">
                  <c:v>50.5350000000074</c:v>
                </c:pt>
                <c:pt idx="10108">
                  <c:v>50.5400000000074</c:v>
                </c:pt>
                <c:pt idx="10109">
                  <c:v>50.54500000000741</c:v>
                </c:pt>
                <c:pt idx="10110">
                  <c:v>50.55000000000739</c:v>
                </c:pt>
                <c:pt idx="10111">
                  <c:v>50.5550000000074</c:v>
                </c:pt>
                <c:pt idx="10112">
                  <c:v>50.56000000000741</c:v>
                </c:pt>
                <c:pt idx="10113">
                  <c:v>50.56500000000742</c:v>
                </c:pt>
                <c:pt idx="10114">
                  <c:v>50.5700000000074</c:v>
                </c:pt>
                <c:pt idx="10115">
                  <c:v>50.57500000000742</c:v>
                </c:pt>
                <c:pt idx="10116">
                  <c:v>50.58000000000742</c:v>
                </c:pt>
                <c:pt idx="10117">
                  <c:v>50.58500000000743</c:v>
                </c:pt>
                <c:pt idx="10118">
                  <c:v>50.59000000000743</c:v>
                </c:pt>
                <c:pt idx="10119">
                  <c:v>50.59500000000743</c:v>
                </c:pt>
                <c:pt idx="10120">
                  <c:v>50.60000000000743</c:v>
                </c:pt>
                <c:pt idx="10121">
                  <c:v>50.60500000000744</c:v>
                </c:pt>
                <c:pt idx="10122">
                  <c:v>50.61000000000742</c:v>
                </c:pt>
                <c:pt idx="10123">
                  <c:v>50.61500000000744</c:v>
                </c:pt>
                <c:pt idx="10124">
                  <c:v>50.62000000000745</c:v>
                </c:pt>
                <c:pt idx="10125">
                  <c:v>50.62500000000745</c:v>
                </c:pt>
                <c:pt idx="10126">
                  <c:v>50.63000000000745</c:v>
                </c:pt>
                <c:pt idx="10127">
                  <c:v>50.63500000000745</c:v>
                </c:pt>
                <c:pt idx="10128">
                  <c:v>50.64000000000745</c:v>
                </c:pt>
                <c:pt idx="10129">
                  <c:v>50.64500000000746</c:v>
                </c:pt>
                <c:pt idx="10130">
                  <c:v>50.65000000000744</c:v>
                </c:pt>
                <c:pt idx="10131">
                  <c:v>50.65500000000745</c:v>
                </c:pt>
                <c:pt idx="10132">
                  <c:v>50.66000000000746</c:v>
                </c:pt>
                <c:pt idx="10133">
                  <c:v>50.66500000000747</c:v>
                </c:pt>
                <c:pt idx="10134">
                  <c:v>50.67000000000747</c:v>
                </c:pt>
                <c:pt idx="10135">
                  <c:v>50.67500000000747</c:v>
                </c:pt>
                <c:pt idx="10136">
                  <c:v>50.68000000000747</c:v>
                </c:pt>
                <c:pt idx="10137">
                  <c:v>50.68500000000748</c:v>
                </c:pt>
                <c:pt idx="10138">
                  <c:v>50.69000000000748</c:v>
                </c:pt>
                <c:pt idx="10139">
                  <c:v>50.69500000000748</c:v>
                </c:pt>
                <c:pt idx="10140">
                  <c:v>50.70000000000748</c:v>
                </c:pt>
                <c:pt idx="10141">
                  <c:v>50.7050000000075</c:v>
                </c:pt>
                <c:pt idx="10142">
                  <c:v>50.71000000000749</c:v>
                </c:pt>
                <c:pt idx="10143">
                  <c:v>50.7150000000075</c:v>
                </c:pt>
                <c:pt idx="10144">
                  <c:v>50.7200000000075</c:v>
                </c:pt>
                <c:pt idx="10145">
                  <c:v>50.7250000000075</c:v>
                </c:pt>
                <c:pt idx="10146">
                  <c:v>50.7300000000075</c:v>
                </c:pt>
                <c:pt idx="10147">
                  <c:v>50.7350000000075</c:v>
                </c:pt>
                <c:pt idx="10148">
                  <c:v>50.74000000000751</c:v>
                </c:pt>
                <c:pt idx="10149">
                  <c:v>50.74500000000751</c:v>
                </c:pt>
                <c:pt idx="10150">
                  <c:v>50.7500000000075</c:v>
                </c:pt>
                <c:pt idx="10151">
                  <c:v>50.75500000000751</c:v>
                </c:pt>
                <c:pt idx="10152">
                  <c:v>50.76000000000752</c:v>
                </c:pt>
                <c:pt idx="10153">
                  <c:v>50.76500000000752</c:v>
                </c:pt>
                <c:pt idx="10154">
                  <c:v>50.77000000000752</c:v>
                </c:pt>
                <c:pt idx="10155">
                  <c:v>50.77500000000752</c:v>
                </c:pt>
                <c:pt idx="10156">
                  <c:v>50.78000000000753</c:v>
                </c:pt>
                <c:pt idx="10157">
                  <c:v>50.78500000000753</c:v>
                </c:pt>
                <c:pt idx="10158">
                  <c:v>50.79000000000753</c:v>
                </c:pt>
                <c:pt idx="10159">
                  <c:v>50.79500000000753</c:v>
                </c:pt>
                <c:pt idx="10160">
                  <c:v>50.80000000000749</c:v>
                </c:pt>
                <c:pt idx="10161">
                  <c:v>50.80500000000752</c:v>
                </c:pt>
                <c:pt idx="10162">
                  <c:v>50.81000000000745</c:v>
                </c:pt>
                <c:pt idx="10163">
                  <c:v>50.81500000000754</c:v>
                </c:pt>
                <c:pt idx="10164">
                  <c:v>50.82000000000755</c:v>
                </c:pt>
                <c:pt idx="10165">
                  <c:v>50.82500000000755</c:v>
                </c:pt>
                <c:pt idx="10166">
                  <c:v>50.83000000000754</c:v>
                </c:pt>
                <c:pt idx="10167">
                  <c:v>50.83500000000755</c:v>
                </c:pt>
                <c:pt idx="10168">
                  <c:v>50.84000000000754</c:v>
                </c:pt>
                <c:pt idx="10169">
                  <c:v>50.84500000000754</c:v>
                </c:pt>
                <c:pt idx="10170">
                  <c:v>50.85000000000747</c:v>
                </c:pt>
                <c:pt idx="10171">
                  <c:v>50.85500000000754</c:v>
                </c:pt>
                <c:pt idx="10172">
                  <c:v>50.86000000000755</c:v>
                </c:pt>
                <c:pt idx="10173">
                  <c:v>50.86500000000756</c:v>
                </c:pt>
                <c:pt idx="10174">
                  <c:v>50.87000000000754</c:v>
                </c:pt>
                <c:pt idx="10175">
                  <c:v>50.87500000000757</c:v>
                </c:pt>
                <c:pt idx="10176">
                  <c:v>50.88000000000749</c:v>
                </c:pt>
                <c:pt idx="10177">
                  <c:v>50.88500000000757</c:v>
                </c:pt>
                <c:pt idx="10178">
                  <c:v>50.89000000000757</c:v>
                </c:pt>
                <c:pt idx="10179">
                  <c:v>50.89500000000758</c:v>
                </c:pt>
                <c:pt idx="10180">
                  <c:v>50.90000000000757</c:v>
                </c:pt>
                <c:pt idx="10181">
                  <c:v>50.90500000000759</c:v>
                </c:pt>
                <c:pt idx="10182">
                  <c:v>50.91000000000759</c:v>
                </c:pt>
                <c:pt idx="10183">
                  <c:v>50.91500000000759</c:v>
                </c:pt>
                <c:pt idx="10184">
                  <c:v>50.9200000000076</c:v>
                </c:pt>
                <c:pt idx="10185">
                  <c:v>50.9250000000076</c:v>
                </c:pt>
                <c:pt idx="10186">
                  <c:v>50.9300000000076</c:v>
                </c:pt>
                <c:pt idx="10187">
                  <c:v>50.93500000000761</c:v>
                </c:pt>
                <c:pt idx="10188">
                  <c:v>50.94000000000759</c:v>
                </c:pt>
                <c:pt idx="10189">
                  <c:v>50.9450000000076</c:v>
                </c:pt>
                <c:pt idx="10190">
                  <c:v>50.95000000000752</c:v>
                </c:pt>
                <c:pt idx="10191">
                  <c:v>50.95500000000759</c:v>
                </c:pt>
                <c:pt idx="10192">
                  <c:v>50.9600000000076</c:v>
                </c:pt>
                <c:pt idx="10193">
                  <c:v>50.96500000000762</c:v>
                </c:pt>
                <c:pt idx="10194">
                  <c:v>50.97000000000762</c:v>
                </c:pt>
                <c:pt idx="10195">
                  <c:v>50.97500000000763</c:v>
                </c:pt>
                <c:pt idx="10196">
                  <c:v>50.98000000000759</c:v>
                </c:pt>
                <c:pt idx="10197">
                  <c:v>50.98500000000762</c:v>
                </c:pt>
                <c:pt idx="10198">
                  <c:v>50.99000000000763</c:v>
                </c:pt>
                <c:pt idx="10199">
                  <c:v>50.99500000000764</c:v>
                </c:pt>
                <c:pt idx="10200">
                  <c:v>51.00000000000762</c:v>
                </c:pt>
                <c:pt idx="10201">
                  <c:v>51.00500000000764</c:v>
                </c:pt>
                <c:pt idx="10202">
                  <c:v>51.01000000000764</c:v>
                </c:pt>
                <c:pt idx="10203">
                  <c:v>51.01500000000765</c:v>
                </c:pt>
                <c:pt idx="10204">
                  <c:v>51.02000000000765</c:v>
                </c:pt>
                <c:pt idx="10205">
                  <c:v>51.02500000000765</c:v>
                </c:pt>
                <c:pt idx="10206">
                  <c:v>51.03000000000765</c:v>
                </c:pt>
                <c:pt idx="10207">
                  <c:v>51.03500000000766</c:v>
                </c:pt>
                <c:pt idx="10208">
                  <c:v>51.04000000000764</c:v>
                </c:pt>
                <c:pt idx="10209">
                  <c:v>51.04500000000765</c:v>
                </c:pt>
                <c:pt idx="10210">
                  <c:v>51.05000000000764</c:v>
                </c:pt>
                <c:pt idx="10211">
                  <c:v>51.05500000000765</c:v>
                </c:pt>
                <c:pt idx="10212">
                  <c:v>51.06000000000765</c:v>
                </c:pt>
                <c:pt idx="10213">
                  <c:v>51.06500000000767</c:v>
                </c:pt>
                <c:pt idx="10214">
                  <c:v>51.07000000000767</c:v>
                </c:pt>
                <c:pt idx="10215">
                  <c:v>51.07500000000768</c:v>
                </c:pt>
                <c:pt idx="10216">
                  <c:v>51.08000000000767</c:v>
                </c:pt>
                <c:pt idx="10217">
                  <c:v>51.08500000000767</c:v>
                </c:pt>
                <c:pt idx="10218">
                  <c:v>51.09000000000768</c:v>
                </c:pt>
                <c:pt idx="10219">
                  <c:v>51.0950000000077</c:v>
                </c:pt>
                <c:pt idx="10220">
                  <c:v>51.10000000000768</c:v>
                </c:pt>
                <c:pt idx="10221">
                  <c:v>51.1050000000077</c:v>
                </c:pt>
                <c:pt idx="10222">
                  <c:v>51.11000000000769</c:v>
                </c:pt>
                <c:pt idx="10223">
                  <c:v>51.1150000000077</c:v>
                </c:pt>
                <c:pt idx="10224">
                  <c:v>51.1200000000077</c:v>
                </c:pt>
                <c:pt idx="10225">
                  <c:v>51.1250000000077</c:v>
                </c:pt>
                <c:pt idx="10226">
                  <c:v>51.13000000000771</c:v>
                </c:pt>
                <c:pt idx="10227">
                  <c:v>51.13500000000771</c:v>
                </c:pt>
                <c:pt idx="10228">
                  <c:v>51.14000000000771</c:v>
                </c:pt>
                <c:pt idx="10229">
                  <c:v>51.14500000000771</c:v>
                </c:pt>
                <c:pt idx="10230">
                  <c:v>51.15000000000772</c:v>
                </c:pt>
                <c:pt idx="10231">
                  <c:v>51.15500000000772</c:v>
                </c:pt>
                <c:pt idx="10232">
                  <c:v>51.16000000000772</c:v>
                </c:pt>
                <c:pt idx="10233">
                  <c:v>51.16500000000772</c:v>
                </c:pt>
                <c:pt idx="10234">
                  <c:v>51.17000000000773</c:v>
                </c:pt>
                <c:pt idx="10235">
                  <c:v>51.17500000000773</c:v>
                </c:pt>
                <c:pt idx="10236">
                  <c:v>51.18000000000773</c:v>
                </c:pt>
                <c:pt idx="10237">
                  <c:v>51.18500000000773</c:v>
                </c:pt>
                <c:pt idx="10238">
                  <c:v>51.19000000000774</c:v>
                </c:pt>
                <c:pt idx="10239">
                  <c:v>51.19500000000775</c:v>
                </c:pt>
                <c:pt idx="10240">
                  <c:v>51.20000000000774</c:v>
                </c:pt>
                <c:pt idx="10241">
                  <c:v>51.20500000000775</c:v>
                </c:pt>
                <c:pt idx="10242">
                  <c:v>51.21000000000775</c:v>
                </c:pt>
                <c:pt idx="10243">
                  <c:v>51.21500000000775</c:v>
                </c:pt>
                <c:pt idx="10244">
                  <c:v>51.22000000000775</c:v>
                </c:pt>
                <c:pt idx="10245">
                  <c:v>51.22500000000776</c:v>
                </c:pt>
                <c:pt idx="10246">
                  <c:v>51.23000000000776</c:v>
                </c:pt>
                <c:pt idx="10247">
                  <c:v>51.23500000000776</c:v>
                </c:pt>
                <c:pt idx="10248">
                  <c:v>51.24000000000776</c:v>
                </c:pt>
                <c:pt idx="10249">
                  <c:v>51.24500000000777</c:v>
                </c:pt>
                <c:pt idx="10250">
                  <c:v>51.25000000000777</c:v>
                </c:pt>
                <c:pt idx="10251">
                  <c:v>51.25500000000777</c:v>
                </c:pt>
                <c:pt idx="10252">
                  <c:v>51.26000000000777</c:v>
                </c:pt>
                <c:pt idx="10253">
                  <c:v>51.26500000000778</c:v>
                </c:pt>
                <c:pt idx="10254">
                  <c:v>51.27000000000778</c:v>
                </c:pt>
                <c:pt idx="10255">
                  <c:v>51.27500000000778</c:v>
                </c:pt>
                <c:pt idx="10256">
                  <c:v>51.28000000000778</c:v>
                </c:pt>
                <c:pt idx="10257">
                  <c:v>51.2850000000078</c:v>
                </c:pt>
                <c:pt idx="10258">
                  <c:v>51.2900000000078</c:v>
                </c:pt>
                <c:pt idx="10259">
                  <c:v>51.2950000000078</c:v>
                </c:pt>
                <c:pt idx="10260">
                  <c:v>51.3000000000078</c:v>
                </c:pt>
                <c:pt idx="10261">
                  <c:v>51.3050000000078</c:v>
                </c:pt>
                <c:pt idx="10262">
                  <c:v>51.3100000000078</c:v>
                </c:pt>
                <c:pt idx="10263">
                  <c:v>51.3150000000078</c:v>
                </c:pt>
                <c:pt idx="10264">
                  <c:v>51.3200000000078</c:v>
                </c:pt>
                <c:pt idx="10265">
                  <c:v>51.32500000000781</c:v>
                </c:pt>
                <c:pt idx="10266">
                  <c:v>51.33000000000781</c:v>
                </c:pt>
                <c:pt idx="10267">
                  <c:v>51.33500000000781</c:v>
                </c:pt>
                <c:pt idx="10268">
                  <c:v>51.34000000000781</c:v>
                </c:pt>
                <c:pt idx="10269">
                  <c:v>51.34500000000781</c:v>
                </c:pt>
                <c:pt idx="10270">
                  <c:v>51.3500000000078</c:v>
                </c:pt>
                <c:pt idx="10271">
                  <c:v>51.35500000000782</c:v>
                </c:pt>
                <c:pt idx="10272">
                  <c:v>51.36000000000782</c:v>
                </c:pt>
                <c:pt idx="10273">
                  <c:v>51.36500000000783</c:v>
                </c:pt>
                <c:pt idx="10274">
                  <c:v>51.37000000000783</c:v>
                </c:pt>
                <c:pt idx="10275">
                  <c:v>51.37500000000783</c:v>
                </c:pt>
                <c:pt idx="10276">
                  <c:v>51.38000000000783</c:v>
                </c:pt>
                <c:pt idx="10277">
                  <c:v>51.38500000000784</c:v>
                </c:pt>
                <c:pt idx="10278">
                  <c:v>51.39000000000784</c:v>
                </c:pt>
                <c:pt idx="10279">
                  <c:v>51.39500000000784</c:v>
                </c:pt>
                <c:pt idx="10280">
                  <c:v>51.40000000000784</c:v>
                </c:pt>
                <c:pt idx="10281">
                  <c:v>51.40500000000785</c:v>
                </c:pt>
                <c:pt idx="10282">
                  <c:v>51.41000000000785</c:v>
                </c:pt>
                <c:pt idx="10283">
                  <c:v>51.41500000000785</c:v>
                </c:pt>
                <c:pt idx="10284">
                  <c:v>51.42000000000785</c:v>
                </c:pt>
                <c:pt idx="10285">
                  <c:v>51.42500000000786</c:v>
                </c:pt>
                <c:pt idx="10286">
                  <c:v>51.43000000000786</c:v>
                </c:pt>
                <c:pt idx="10287">
                  <c:v>51.43500000000786</c:v>
                </c:pt>
                <c:pt idx="10288">
                  <c:v>51.44000000000786</c:v>
                </c:pt>
                <c:pt idx="10289">
                  <c:v>51.44500000000787</c:v>
                </c:pt>
                <c:pt idx="10290">
                  <c:v>51.45000000000785</c:v>
                </c:pt>
                <c:pt idx="10291">
                  <c:v>51.45500000000787</c:v>
                </c:pt>
                <c:pt idx="10292">
                  <c:v>51.46000000000788</c:v>
                </c:pt>
                <c:pt idx="10293">
                  <c:v>51.46500000000788</c:v>
                </c:pt>
                <c:pt idx="10294">
                  <c:v>51.47000000000788</c:v>
                </c:pt>
                <c:pt idx="10295">
                  <c:v>51.47500000000788</c:v>
                </c:pt>
                <c:pt idx="10296">
                  <c:v>51.48000000000788</c:v>
                </c:pt>
                <c:pt idx="10297">
                  <c:v>51.4850000000079</c:v>
                </c:pt>
                <c:pt idx="10298">
                  <c:v>51.4900000000079</c:v>
                </c:pt>
                <c:pt idx="10299">
                  <c:v>51.4950000000079</c:v>
                </c:pt>
                <c:pt idx="10300">
                  <c:v>51.5000000000079</c:v>
                </c:pt>
                <c:pt idx="10301">
                  <c:v>51.5050000000079</c:v>
                </c:pt>
                <c:pt idx="10302">
                  <c:v>51.5100000000079</c:v>
                </c:pt>
                <c:pt idx="10303">
                  <c:v>51.5150000000079</c:v>
                </c:pt>
                <c:pt idx="10304">
                  <c:v>51.52000000000791</c:v>
                </c:pt>
                <c:pt idx="10305">
                  <c:v>51.52500000000791</c:v>
                </c:pt>
                <c:pt idx="10306">
                  <c:v>51.53000000000791</c:v>
                </c:pt>
                <c:pt idx="10307">
                  <c:v>51.53500000000791</c:v>
                </c:pt>
                <c:pt idx="10308">
                  <c:v>51.54000000000791</c:v>
                </c:pt>
                <c:pt idx="10309">
                  <c:v>51.54500000000792</c:v>
                </c:pt>
                <c:pt idx="10310">
                  <c:v>51.55000000000792</c:v>
                </c:pt>
                <c:pt idx="10311">
                  <c:v>51.55500000000792</c:v>
                </c:pt>
                <c:pt idx="10312">
                  <c:v>51.56000000000793</c:v>
                </c:pt>
                <c:pt idx="10313">
                  <c:v>51.56500000000793</c:v>
                </c:pt>
                <c:pt idx="10314">
                  <c:v>51.57000000000793</c:v>
                </c:pt>
                <c:pt idx="10315">
                  <c:v>51.57500000000793</c:v>
                </c:pt>
                <c:pt idx="10316">
                  <c:v>51.58000000000794</c:v>
                </c:pt>
                <c:pt idx="10317">
                  <c:v>51.58500000000794</c:v>
                </c:pt>
                <c:pt idx="10318">
                  <c:v>51.59000000000794</c:v>
                </c:pt>
                <c:pt idx="10319">
                  <c:v>51.59500000000794</c:v>
                </c:pt>
                <c:pt idx="10320">
                  <c:v>51.60000000000795</c:v>
                </c:pt>
                <c:pt idx="10321">
                  <c:v>51.60500000000795</c:v>
                </c:pt>
                <c:pt idx="10322">
                  <c:v>51.61000000000795</c:v>
                </c:pt>
                <c:pt idx="10323">
                  <c:v>51.61500000000795</c:v>
                </c:pt>
                <c:pt idx="10324">
                  <c:v>51.62000000000796</c:v>
                </c:pt>
                <c:pt idx="10325">
                  <c:v>51.62500000000796</c:v>
                </c:pt>
                <c:pt idx="10326">
                  <c:v>51.63000000000796</c:v>
                </c:pt>
                <c:pt idx="10327">
                  <c:v>51.63500000000796</c:v>
                </c:pt>
                <c:pt idx="10328">
                  <c:v>51.64000000000797</c:v>
                </c:pt>
                <c:pt idx="10329">
                  <c:v>51.64500000000797</c:v>
                </c:pt>
                <c:pt idx="10330">
                  <c:v>51.65000000000797</c:v>
                </c:pt>
                <c:pt idx="10331">
                  <c:v>51.65500000000797</c:v>
                </c:pt>
                <c:pt idx="10332">
                  <c:v>51.66000000000798</c:v>
                </c:pt>
                <c:pt idx="10333">
                  <c:v>51.66500000000798</c:v>
                </c:pt>
                <c:pt idx="10334">
                  <c:v>51.67000000000798</c:v>
                </c:pt>
                <c:pt idx="10335">
                  <c:v>51.675000000008</c:v>
                </c:pt>
                <c:pt idx="10336">
                  <c:v>51.680000000008</c:v>
                </c:pt>
                <c:pt idx="10337">
                  <c:v>51.685000000008</c:v>
                </c:pt>
                <c:pt idx="10338">
                  <c:v>51.690000000008</c:v>
                </c:pt>
                <c:pt idx="10339">
                  <c:v>51.695000000008</c:v>
                </c:pt>
                <c:pt idx="10340">
                  <c:v>51.700000000008</c:v>
                </c:pt>
                <c:pt idx="10341">
                  <c:v>51.705000000008</c:v>
                </c:pt>
                <c:pt idx="10342">
                  <c:v>51.710000000008</c:v>
                </c:pt>
                <c:pt idx="10343">
                  <c:v>51.71500000000801</c:v>
                </c:pt>
                <c:pt idx="10344">
                  <c:v>51.72000000000801</c:v>
                </c:pt>
                <c:pt idx="10345">
                  <c:v>51.72500000000801</c:v>
                </c:pt>
                <c:pt idx="10346">
                  <c:v>51.73000000000801</c:v>
                </c:pt>
                <c:pt idx="10347">
                  <c:v>51.73500000000802</c:v>
                </c:pt>
                <c:pt idx="10348">
                  <c:v>51.74000000000802</c:v>
                </c:pt>
                <c:pt idx="10349">
                  <c:v>51.74500000000802</c:v>
                </c:pt>
                <c:pt idx="10350">
                  <c:v>51.75000000000802</c:v>
                </c:pt>
                <c:pt idx="10351">
                  <c:v>51.75500000000803</c:v>
                </c:pt>
                <c:pt idx="10352">
                  <c:v>51.76000000000803</c:v>
                </c:pt>
                <c:pt idx="10353">
                  <c:v>51.76500000000803</c:v>
                </c:pt>
                <c:pt idx="10354">
                  <c:v>51.77000000000803</c:v>
                </c:pt>
                <c:pt idx="10355">
                  <c:v>51.77500000000804</c:v>
                </c:pt>
                <c:pt idx="10356">
                  <c:v>51.78000000000804</c:v>
                </c:pt>
                <c:pt idx="10357">
                  <c:v>51.78500000000804</c:v>
                </c:pt>
                <c:pt idx="10358">
                  <c:v>51.79000000000804</c:v>
                </c:pt>
                <c:pt idx="10359">
                  <c:v>51.79500000000805</c:v>
                </c:pt>
                <c:pt idx="10360">
                  <c:v>51.80000000000805</c:v>
                </c:pt>
                <c:pt idx="10361">
                  <c:v>51.80500000000805</c:v>
                </c:pt>
                <c:pt idx="10362">
                  <c:v>51.81000000000805</c:v>
                </c:pt>
                <c:pt idx="10363">
                  <c:v>51.81500000000806</c:v>
                </c:pt>
                <c:pt idx="10364">
                  <c:v>51.82000000000806</c:v>
                </c:pt>
                <c:pt idx="10365">
                  <c:v>51.82500000000806</c:v>
                </c:pt>
                <c:pt idx="10366">
                  <c:v>51.83000000000806</c:v>
                </c:pt>
                <c:pt idx="10367">
                  <c:v>51.83500000000807</c:v>
                </c:pt>
                <c:pt idx="10368">
                  <c:v>51.84000000000805</c:v>
                </c:pt>
                <c:pt idx="10369">
                  <c:v>51.84500000000807</c:v>
                </c:pt>
                <c:pt idx="10370">
                  <c:v>51.85000000000807</c:v>
                </c:pt>
                <c:pt idx="10371">
                  <c:v>51.85500000000808</c:v>
                </c:pt>
                <c:pt idx="10372">
                  <c:v>51.86000000000808</c:v>
                </c:pt>
                <c:pt idx="10373">
                  <c:v>51.86500000000808</c:v>
                </c:pt>
                <c:pt idx="10374">
                  <c:v>51.87000000000808</c:v>
                </c:pt>
                <c:pt idx="10375">
                  <c:v>51.8750000000081</c:v>
                </c:pt>
                <c:pt idx="10376">
                  <c:v>51.88000000000807</c:v>
                </c:pt>
                <c:pt idx="10377">
                  <c:v>51.8850000000081</c:v>
                </c:pt>
                <c:pt idx="10378">
                  <c:v>51.8900000000081</c:v>
                </c:pt>
                <c:pt idx="10379">
                  <c:v>51.8950000000081</c:v>
                </c:pt>
                <c:pt idx="10380">
                  <c:v>51.9000000000081</c:v>
                </c:pt>
                <c:pt idx="10381">
                  <c:v>51.9050000000081</c:v>
                </c:pt>
                <c:pt idx="10382">
                  <c:v>51.9100000000081</c:v>
                </c:pt>
                <c:pt idx="10383">
                  <c:v>51.91500000000811</c:v>
                </c:pt>
                <c:pt idx="10384">
                  <c:v>51.92000000000811</c:v>
                </c:pt>
                <c:pt idx="10385">
                  <c:v>51.92500000000811</c:v>
                </c:pt>
                <c:pt idx="10386">
                  <c:v>51.93000000000811</c:v>
                </c:pt>
                <c:pt idx="10387">
                  <c:v>51.93500000000812</c:v>
                </c:pt>
                <c:pt idx="10388">
                  <c:v>51.9400000000081</c:v>
                </c:pt>
                <c:pt idx="10389">
                  <c:v>51.94500000000812</c:v>
                </c:pt>
                <c:pt idx="10390">
                  <c:v>51.95000000000812</c:v>
                </c:pt>
                <c:pt idx="10391">
                  <c:v>51.95500000000813</c:v>
                </c:pt>
                <c:pt idx="10392">
                  <c:v>51.96000000000813</c:v>
                </c:pt>
                <c:pt idx="10393">
                  <c:v>51.96500000000813</c:v>
                </c:pt>
                <c:pt idx="10394">
                  <c:v>51.97000000000813</c:v>
                </c:pt>
                <c:pt idx="10395">
                  <c:v>51.97500000000814</c:v>
                </c:pt>
                <c:pt idx="10396">
                  <c:v>51.98000000000814</c:v>
                </c:pt>
                <c:pt idx="10397">
                  <c:v>51.98500000000814</c:v>
                </c:pt>
                <c:pt idx="10398">
                  <c:v>51.99000000000815</c:v>
                </c:pt>
                <c:pt idx="10399">
                  <c:v>51.99500000000815</c:v>
                </c:pt>
                <c:pt idx="10400">
                  <c:v>52.00000000000815</c:v>
                </c:pt>
                <c:pt idx="10401">
                  <c:v>52.00500000000815</c:v>
                </c:pt>
                <c:pt idx="10402">
                  <c:v>52.01000000000816</c:v>
                </c:pt>
                <c:pt idx="10403">
                  <c:v>52.01500000000816</c:v>
                </c:pt>
                <c:pt idx="10404">
                  <c:v>52.02000000000816</c:v>
                </c:pt>
                <c:pt idx="10405">
                  <c:v>52.02500000000816</c:v>
                </c:pt>
                <c:pt idx="10406">
                  <c:v>52.03000000000817</c:v>
                </c:pt>
                <c:pt idx="10407">
                  <c:v>52.03500000000817</c:v>
                </c:pt>
                <c:pt idx="10408">
                  <c:v>52.04000000000817</c:v>
                </c:pt>
                <c:pt idx="10409">
                  <c:v>52.04500000000817</c:v>
                </c:pt>
                <c:pt idx="10410">
                  <c:v>52.05000000000818</c:v>
                </c:pt>
                <c:pt idx="10411">
                  <c:v>52.05500000000818</c:v>
                </c:pt>
                <c:pt idx="10412">
                  <c:v>52.06000000000818</c:v>
                </c:pt>
                <c:pt idx="10413">
                  <c:v>52.06500000000818</c:v>
                </c:pt>
                <c:pt idx="10414">
                  <c:v>52.0700000000082</c:v>
                </c:pt>
                <c:pt idx="10415">
                  <c:v>52.0750000000082</c:v>
                </c:pt>
                <c:pt idx="10416">
                  <c:v>52.0800000000082</c:v>
                </c:pt>
                <c:pt idx="10417">
                  <c:v>52.0850000000082</c:v>
                </c:pt>
                <c:pt idx="10418">
                  <c:v>52.0900000000082</c:v>
                </c:pt>
                <c:pt idx="10419">
                  <c:v>52.0950000000082</c:v>
                </c:pt>
                <c:pt idx="10420">
                  <c:v>52.1000000000082</c:v>
                </c:pt>
                <c:pt idx="10421">
                  <c:v>52.10500000000821</c:v>
                </c:pt>
                <c:pt idx="10422">
                  <c:v>52.11000000000821</c:v>
                </c:pt>
                <c:pt idx="10423">
                  <c:v>52.11500000000821</c:v>
                </c:pt>
                <c:pt idx="10424">
                  <c:v>52.12000000000821</c:v>
                </c:pt>
                <c:pt idx="10425">
                  <c:v>52.12500000000822</c:v>
                </c:pt>
                <c:pt idx="10426">
                  <c:v>52.13000000000822</c:v>
                </c:pt>
                <c:pt idx="10427">
                  <c:v>52.13500000000822</c:v>
                </c:pt>
                <c:pt idx="10428">
                  <c:v>52.14000000000822</c:v>
                </c:pt>
                <c:pt idx="10429">
                  <c:v>52.14500000000823</c:v>
                </c:pt>
                <c:pt idx="10430">
                  <c:v>52.15000000000823</c:v>
                </c:pt>
                <c:pt idx="10431">
                  <c:v>52.15500000000823</c:v>
                </c:pt>
                <c:pt idx="10432">
                  <c:v>52.16000000000823</c:v>
                </c:pt>
                <c:pt idx="10433">
                  <c:v>52.16500000000824</c:v>
                </c:pt>
                <c:pt idx="10434">
                  <c:v>52.17000000000824</c:v>
                </c:pt>
                <c:pt idx="10435">
                  <c:v>52.17500000000824</c:v>
                </c:pt>
                <c:pt idx="10436">
                  <c:v>52.18000000000824</c:v>
                </c:pt>
                <c:pt idx="10437">
                  <c:v>52.18500000000825</c:v>
                </c:pt>
                <c:pt idx="10438">
                  <c:v>52.19000000000825</c:v>
                </c:pt>
                <c:pt idx="10439">
                  <c:v>52.19500000000825</c:v>
                </c:pt>
                <c:pt idx="10440">
                  <c:v>52.20000000000825</c:v>
                </c:pt>
                <c:pt idx="10441">
                  <c:v>52.20500000000826</c:v>
                </c:pt>
                <c:pt idx="10442">
                  <c:v>52.21000000000826</c:v>
                </c:pt>
                <c:pt idx="10443">
                  <c:v>52.21500000000826</c:v>
                </c:pt>
                <c:pt idx="10444">
                  <c:v>52.22000000000826</c:v>
                </c:pt>
                <c:pt idx="10445">
                  <c:v>52.22500000000827</c:v>
                </c:pt>
                <c:pt idx="10446">
                  <c:v>52.23000000000827</c:v>
                </c:pt>
                <c:pt idx="10447">
                  <c:v>52.23500000000827</c:v>
                </c:pt>
                <c:pt idx="10448">
                  <c:v>52.24000000000827</c:v>
                </c:pt>
                <c:pt idx="10449">
                  <c:v>52.24500000000828</c:v>
                </c:pt>
                <c:pt idx="10450">
                  <c:v>52.25000000000828</c:v>
                </c:pt>
                <c:pt idx="10451">
                  <c:v>52.25500000000828</c:v>
                </c:pt>
                <c:pt idx="10452">
                  <c:v>52.26000000000828</c:v>
                </c:pt>
                <c:pt idx="10453">
                  <c:v>52.2650000000083</c:v>
                </c:pt>
                <c:pt idx="10454">
                  <c:v>52.2700000000083</c:v>
                </c:pt>
                <c:pt idx="10455">
                  <c:v>52.2750000000083</c:v>
                </c:pt>
                <c:pt idx="10456">
                  <c:v>52.2800000000083</c:v>
                </c:pt>
                <c:pt idx="10457">
                  <c:v>52.2850000000083</c:v>
                </c:pt>
                <c:pt idx="10458">
                  <c:v>52.2900000000083</c:v>
                </c:pt>
                <c:pt idx="10459">
                  <c:v>52.2950000000083</c:v>
                </c:pt>
                <c:pt idx="10460">
                  <c:v>52.3000000000083</c:v>
                </c:pt>
                <c:pt idx="10461">
                  <c:v>52.30500000000831</c:v>
                </c:pt>
                <c:pt idx="10462">
                  <c:v>52.31000000000829</c:v>
                </c:pt>
                <c:pt idx="10463">
                  <c:v>52.3150000000083</c:v>
                </c:pt>
                <c:pt idx="10464">
                  <c:v>52.32000000000831</c:v>
                </c:pt>
                <c:pt idx="10465">
                  <c:v>52.32500000000832</c:v>
                </c:pt>
                <c:pt idx="10466">
                  <c:v>52.3300000000083</c:v>
                </c:pt>
                <c:pt idx="10467">
                  <c:v>52.33500000000832</c:v>
                </c:pt>
                <c:pt idx="10468">
                  <c:v>52.34000000000832</c:v>
                </c:pt>
                <c:pt idx="10469">
                  <c:v>52.34500000000833</c:v>
                </c:pt>
                <c:pt idx="10470">
                  <c:v>52.35000000000829</c:v>
                </c:pt>
                <c:pt idx="10471">
                  <c:v>52.35500000000832</c:v>
                </c:pt>
                <c:pt idx="10472">
                  <c:v>52.36000000000833</c:v>
                </c:pt>
                <c:pt idx="10473">
                  <c:v>52.36500000000834</c:v>
                </c:pt>
                <c:pt idx="10474">
                  <c:v>52.37000000000832</c:v>
                </c:pt>
                <c:pt idx="10475">
                  <c:v>52.37500000000834</c:v>
                </c:pt>
                <c:pt idx="10476">
                  <c:v>52.38000000000834</c:v>
                </c:pt>
                <c:pt idx="10477">
                  <c:v>52.38500000000835</c:v>
                </c:pt>
                <c:pt idx="10478">
                  <c:v>52.39000000000835</c:v>
                </c:pt>
                <c:pt idx="10479">
                  <c:v>52.39500000000835</c:v>
                </c:pt>
                <c:pt idx="10480">
                  <c:v>52.40000000000835</c:v>
                </c:pt>
                <c:pt idx="10481">
                  <c:v>52.40500000000836</c:v>
                </c:pt>
                <c:pt idx="10482">
                  <c:v>52.41000000000835</c:v>
                </c:pt>
                <c:pt idx="10483">
                  <c:v>52.41500000000836</c:v>
                </c:pt>
                <c:pt idx="10484">
                  <c:v>52.42000000000836</c:v>
                </c:pt>
                <c:pt idx="10485">
                  <c:v>52.42500000000837</c:v>
                </c:pt>
                <c:pt idx="10486">
                  <c:v>52.43000000000837</c:v>
                </c:pt>
                <c:pt idx="10487">
                  <c:v>52.43500000000837</c:v>
                </c:pt>
                <c:pt idx="10488">
                  <c:v>52.44000000000837</c:v>
                </c:pt>
                <c:pt idx="10489">
                  <c:v>52.44500000000838</c:v>
                </c:pt>
                <c:pt idx="10490">
                  <c:v>52.45000000000837</c:v>
                </c:pt>
                <c:pt idx="10491">
                  <c:v>52.45500000000838</c:v>
                </c:pt>
                <c:pt idx="10492">
                  <c:v>52.4600000000084</c:v>
                </c:pt>
                <c:pt idx="10493">
                  <c:v>52.4650000000084</c:v>
                </c:pt>
                <c:pt idx="10494">
                  <c:v>52.4700000000084</c:v>
                </c:pt>
                <c:pt idx="10495">
                  <c:v>52.4750000000084</c:v>
                </c:pt>
                <c:pt idx="10496">
                  <c:v>52.4800000000084</c:v>
                </c:pt>
                <c:pt idx="10497">
                  <c:v>52.4850000000084</c:v>
                </c:pt>
                <c:pt idx="10498">
                  <c:v>52.4900000000084</c:v>
                </c:pt>
                <c:pt idx="10499">
                  <c:v>52.4950000000084</c:v>
                </c:pt>
                <c:pt idx="10500">
                  <c:v>52.50000000000841</c:v>
                </c:pt>
                <c:pt idx="10501">
                  <c:v>52.50500000000841</c:v>
                </c:pt>
                <c:pt idx="10502">
                  <c:v>52.5100000000084</c:v>
                </c:pt>
                <c:pt idx="10503">
                  <c:v>52.51500000000841</c:v>
                </c:pt>
                <c:pt idx="10504">
                  <c:v>52.52000000000842</c:v>
                </c:pt>
                <c:pt idx="10505">
                  <c:v>52.52500000000842</c:v>
                </c:pt>
                <c:pt idx="10506">
                  <c:v>52.53000000000842</c:v>
                </c:pt>
                <c:pt idx="10507">
                  <c:v>52.53500000000843</c:v>
                </c:pt>
                <c:pt idx="10508">
                  <c:v>52.54000000000843</c:v>
                </c:pt>
                <c:pt idx="10509">
                  <c:v>52.54500000000843</c:v>
                </c:pt>
                <c:pt idx="10510">
                  <c:v>52.55000000000842</c:v>
                </c:pt>
                <c:pt idx="10511">
                  <c:v>52.55500000000843</c:v>
                </c:pt>
                <c:pt idx="10512">
                  <c:v>52.56000000000844</c:v>
                </c:pt>
                <c:pt idx="10513">
                  <c:v>52.56500000000844</c:v>
                </c:pt>
                <c:pt idx="10514">
                  <c:v>52.57000000000844</c:v>
                </c:pt>
                <c:pt idx="10515">
                  <c:v>52.57500000000845</c:v>
                </c:pt>
                <c:pt idx="10516">
                  <c:v>52.58000000000845</c:v>
                </c:pt>
                <c:pt idx="10517">
                  <c:v>52.58500000000845</c:v>
                </c:pt>
                <c:pt idx="10518">
                  <c:v>52.59000000000845</c:v>
                </c:pt>
                <c:pt idx="10519">
                  <c:v>52.59500000000846</c:v>
                </c:pt>
                <c:pt idx="10520">
                  <c:v>52.60000000000846</c:v>
                </c:pt>
                <c:pt idx="10521">
                  <c:v>52.60500000000846</c:v>
                </c:pt>
                <c:pt idx="10522">
                  <c:v>52.61000000000845</c:v>
                </c:pt>
                <c:pt idx="10523">
                  <c:v>52.61500000000846</c:v>
                </c:pt>
                <c:pt idx="10524">
                  <c:v>52.62000000000847</c:v>
                </c:pt>
                <c:pt idx="10525">
                  <c:v>52.62500000000847</c:v>
                </c:pt>
                <c:pt idx="10526">
                  <c:v>52.63000000000847</c:v>
                </c:pt>
                <c:pt idx="10527">
                  <c:v>52.63500000000848</c:v>
                </c:pt>
                <c:pt idx="10528">
                  <c:v>52.64000000000848</c:v>
                </c:pt>
                <c:pt idx="10529">
                  <c:v>52.64500000000848</c:v>
                </c:pt>
                <c:pt idx="10530">
                  <c:v>52.65000000000848</c:v>
                </c:pt>
                <c:pt idx="10531">
                  <c:v>52.65500000000848</c:v>
                </c:pt>
                <c:pt idx="10532">
                  <c:v>52.6600000000085</c:v>
                </c:pt>
                <c:pt idx="10533">
                  <c:v>52.6650000000085</c:v>
                </c:pt>
                <c:pt idx="10534">
                  <c:v>52.6700000000085</c:v>
                </c:pt>
                <c:pt idx="10535">
                  <c:v>52.6750000000085</c:v>
                </c:pt>
                <c:pt idx="10536">
                  <c:v>52.6800000000085</c:v>
                </c:pt>
                <c:pt idx="10537">
                  <c:v>52.6850000000085</c:v>
                </c:pt>
                <c:pt idx="10538">
                  <c:v>52.6900000000085</c:v>
                </c:pt>
                <c:pt idx="10539">
                  <c:v>52.69500000000851</c:v>
                </c:pt>
                <c:pt idx="10540">
                  <c:v>52.70000000000851</c:v>
                </c:pt>
                <c:pt idx="10541">
                  <c:v>52.70500000000851</c:v>
                </c:pt>
                <c:pt idx="10542">
                  <c:v>52.71000000000851</c:v>
                </c:pt>
                <c:pt idx="10543">
                  <c:v>52.71500000000852</c:v>
                </c:pt>
                <c:pt idx="10544">
                  <c:v>52.72000000000852</c:v>
                </c:pt>
                <c:pt idx="10545">
                  <c:v>52.72500000000852</c:v>
                </c:pt>
                <c:pt idx="10546">
                  <c:v>52.73000000000852</c:v>
                </c:pt>
                <c:pt idx="10547">
                  <c:v>52.73500000000853</c:v>
                </c:pt>
                <c:pt idx="10548">
                  <c:v>52.74000000000853</c:v>
                </c:pt>
                <c:pt idx="10549">
                  <c:v>52.74500000000853</c:v>
                </c:pt>
                <c:pt idx="10550">
                  <c:v>52.75000000000853</c:v>
                </c:pt>
                <c:pt idx="10551">
                  <c:v>52.75500000000854</c:v>
                </c:pt>
                <c:pt idx="10552">
                  <c:v>52.76000000000854</c:v>
                </c:pt>
                <c:pt idx="10553">
                  <c:v>52.76500000000854</c:v>
                </c:pt>
                <c:pt idx="10554">
                  <c:v>52.77000000000855</c:v>
                </c:pt>
                <c:pt idx="10555">
                  <c:v>52.77500000000855</c:v>
                </c:pt>
                <c:pt idx="10556">
                  <c:v>52.78000000000855</c:v>
                </c:pt>
                <c:pt idx="10557">
                  <c:v>52.78500000000855</c:v>
                </c:pt>
                <c:pt idx="10558">
                  <c:v>52.79000000000856</c:v>
                </c:pt>
                <c:pt idx="10559">
                  <c:v>52.79500000000856</c:v>
                </c:pt>
                <c:pt idx="10560">
                  <c:v>52.80000000000854</c:v>
                </c:pt>
                <c:pt idx="10561">
                  <c:v>52.80500000000855</c:v>
                </c:pt>
                <c:pt idx="10562">
                  <c:v>52.81000000000854</c:v>
                </c:pt>
                <c:pt idx="10563">
                  <c:v>52.81500000000855</c:v>
                </c:pt>
                <c:pt idx="10564">
                  <c:v>52.82000000000856</c:v>
                </c:pt>
                <c:pt idx="10565">
                  <c:v>52.82500000000857</c:v>
                </c:pt>
                <c:pt idx="10566">
                  <c:v>52.83000000000857</c:v>
                </c:pt>
                <c:pt idx="10567">
                  <c:v>52.83500000000858</c:v>
                </c:pt>
                <c:pt idx="10568">
                  <c:v>52.84000000000857</c:v>
                </c:pt>
                <c:pt idx="10569">
                  <c:v>52.84500000000858</c:v>
                </c:pt>
                <c:pt idx="10570">
                  <c:v>52.8500000000085</c:v>
                </c:pt>
                <c:pt idx="10571">
                  <c:v>52.85500000000857</c:v>
                </c:pt>
                <c:pt idx="10572">
                  <c:v>52.86000000000859</c:v>
                </c:pt>
                <c:pt idx="10573">
                  <c:v>52.8650000000086</c:v>
                </c:pt>
                <c:pt idx="10574">
                  <c:v>52.87000000000859</c:v>
                </c:pt>
                <c:pt idx="10575">
                  <c:v>52.8750000000086</c:v>
                </c:pt>
                <c:pt idx="10576">
                  <c:v>52.88000000000859</c:v>
                </c:pt>
                <c:pt idx="10577">
                  <c:v>52.8850000000086</c:v>
                </c:pt>
                <c:pt idx="10578">
                  <c:v>52.89000000000861</c:v>
                </c:pt>
                <c:pt idx="10579">
                  <c:v>52.89500000000861</c:v>
                </c:pt>
                <c:pt idx="10580">
                  <c:v>52.9000000000086</c:v>
                </c:pt>
                <c:pt idx="10581">
                  <c:v>52.90500000000861</c:v>
                </c:pt>
                <c:pt idx="10582">
                  <c:v>52.91000000000859</c:v>
                </c:pt>
                <c:pt idx="10583">
                  <c:v>52.9150000000086</c:v>
                </c:pt>
                <c:pt idx="10584">
                  <c:v>52.92000000000862</c:v>
                </c:pt>
                <c:pt idx="10585">
                  <c:v>52.92500000000862</c:v>
                </c:pt>
                <c:pt idx="10586">
                  <c:v>52.93000000000863</c:v>
                </c:pt>
                <c:pt idx="10587">
                  <c:v>52.93500000000863</c:v>
                </c:pt>
                <c:pt idx="10588">
                  <c:v>52.94000000000862</c:v>
                </c:pt>
                <c:pt idx="10589">
                  <c:v>52.94500000000863</c:v>
                </c:pt>
                <c:pt idx="10590">
                  <c:v>52.95000000000859</c:v>
                </c:pt>
                <c:pt idx="10591">
                  <c:v>52.95500000000862</c:v>
                </c:pt>
                <c:pt idx="10592">
                  <c:v>52.96000000000864</c:v>
                </c:pt>
                <c:pt idx="10593">
                  <c:v>52.96500000000865</c:v>
                </c:pt>
                <c:pt idx="10594">
                  <c:v>52.97000000000865</c:v>
                </c:pt>
                <c:pt idx="10595">
                  <c:v>52.97500000000865</c:v>
                </c:pt>
                <c:pt idx="10596">
                  <c:v>52.98000000000864</c:v>
                </c:pt>
                <c:pt idx="10597">
                  <c:v>52.98500000000865</c:v>
                </c:pt>
                <c:pt idx="10598">
                  <c:v>52.99000000000866</c:v>
                </c:pt>
                <c:pt idx="10599">
                  <c:v>52.99500000000866</c:v>
                </c:pt>
                <c:pt idx="10600">
                  <c:v>53.00000000000865</c:v>
                </c:pt>
                <c:pt idx="10601">
                  <c:v>53.00500000000866</c:v>
                </c:pt>
                <c:pt idx="10602">
                  <c:v>53.01000000000865</c:v>
                </c:pt>
                <c:pt idx="10603">
                  <c:v>53.01500000000865</c:v>
                </c:pt>
                <c:pt idx="10604">
                  <c:v>53.02000000000867</c:v>
                </c:pt>
                <c:pt idx="10605">
                  <c:v>53.02500000000868</c:v>
                </c:pt>
                <c:pt idx="10606">
                  <c:v>53.03000000000868</c:v>
                </c:pt>
                <c:pt idx="10607">
                  <c:v>53.03500000000868</c:v>
                </c:pt>
                <c:pt idx="10608">
                  <c:v>53.04000000000867</c:v>
                </c:pt>
                <c:pt idx="10609">
                  <c:v>53.04500000000868</c:v>
                </c:pt>
                <c:pt idx="10610">
                  <c:v>53.05000000000867</c:v>
                </c:pt>
                <c:pt idx="10611">
                  <c:v>53.05500000000869</c:v>
                </c:pt>
                <c:pt idx="10612">
                  <c:v>53.0600000000087</c:v>
                </c:pt>
                <c:pt idx="10613">
                  <c:v>53.0650000000087</c:v>
                </c:pt>
                <c:pt idx="10614">
                  <c:v>53.0700000000087</c:v>
                </c:pt>
                <c:pt idx="10615">
                  <c:v>53.0750000000087</c:v>
                </c:pt>
                <c:pt idx="10616">
                  <c:v>53.0800000000087</c:v>
                </c:pt>
                <c:pt idx="10617">
                  <c:v>53.08500000000871</c:v>
                </c:pt>
                <c:pt idx="10618">
                  <c:v>53.09000000000871</c:v>
                </c:pt>
                <c:pt idx="10619">
                  <c:v>53.09500000000871</c:v>
                </c:pt>
                <c:pt idx="10620">
                  <c:v>53.10000000000871</c:v>
                </c:pt>
                <c:pt idx="10621">
                  <c:v>53.10500000000872</c:v>
                </c:pt>
                <c:pt idx="10622">
                  <c:v>53.11000000000872</c:v>
                </c:pt>
                <c:pt idx="10623">
                  <c:v>53.11500000000872</c:v>
                </c:pt>
                <c:pt idx="10624">
                  <c:v>53.12000000000873</c:v>
                </c:pt>
                <c:pt idx="10625">
                  <c:v>53.12500000000873</c:v>
                </c:pt>
                <c:pt idx="10626">
                  <c:v>53.13000000000873</c:v>
                </c:pt>
                <c:pt idx="10627">
                  <c:v>53.13500000000873</c:v>
                </c:pt>
                <c:pt idx="10628">
                  <c:v>53.14000000000873</c:v>
                </c:pt>
                <c:pt idx="10629">
                  <c:v>53.14500000000874</c:v>
                </c:pt>
                <c:pt idx="10630">
                  <c:v>53.15000000000874</c:v>
                </c:pt>
                <c:pt idx="10631">
                  <c:v>53.15500000000874</c:v>
                </c:pt>
                <c:pt idx="10632">
                  <c:v>53.16000000000875</c:v>
                </c:pt>
                <c:pt idx="10633">
                  <c:v>53.16500000000876</c:v>
                </c:pt>
                <c:pt idx="10634">
                  <c:v>53.17000000000875</c:v>
                </c:pt>
                <c:pt idx="10635">
                  <c:v>53.17500000000875</c:v>
                </c:pt>
                <c:pt idx="10636">
                  <c:v>53.18000000000876</c:v>
                </c:pt>
                <c:pt idx="10637">
                  <c:v>53.18500000000876</c:v>
                </c:pt>
                <c:pt idx="10638">
                  <c:v>53.19000000000876</c:v>
                </c:pt>
                <c:pt idx="10639">
                  <c:v>53.19500000000876</c:v>
                </c:pt>
                <c:pt idx="10640">
                  <c:v>53.20000000000877</c:v>
                </c:pt>
                <c:pt idx="10641">
                  <c:v>53.20500000000878</c:v>
                </c:pt>
                <c:pt idx="10642">
                  <c:v>53.21000000000877</c:v>
                </c:pt>
                <c:pt idx="10643">
                  <c:v>53.21500000000877</c:v>
                </c:pt>
                <c:pt idx="10644">
                  <c:v>53.22000000000878</c:v>
                </c:pt>
                <c:pt idx="10645">
                  <c:v>53.2250000000088</c:v>
                </c:pt>
                <c:pt idx="10646">
                  <c:v>53.23000000000878</c:v>
                </c:pt>
                <c:pt idx="10647">
                  <c:v>53.23500000000878</c:v>
                </c:pt>
                <c:pt idx="10648">
                  <c:v>53.2400000000088</c:v>
                </c:pt>
                <c:pt idx="10649">
                  <c:v>53.2450000000088</c:v>
                </c:pt>
                <c:pt idx="10650">
                  <c:v>53.2500000000088</c:v>
                </c:pt>
                <c:pt idx="10651">
                  <c:v>53.2550000000088</c:v>
                </c:pt>
                <c:pt idx="10652">
                  <c:v>53.2600000000088</c:v>
                </c:pt>
                <c:pt idx="10653">
                  <c:v>53.2650000000088</c:v>
                </c:pt>
                <c:pt idx="10654">
                  <c:v>53.2700000000088</c:v>
                </c:pt>
                <c:pt idx="10655">
                  <c:v>53.2750000000088</c:v>
                </c:pt>
                <c:pt idx="10656">
                  <c:v>53.28000000000881</c:v>
                </c:pt>
                <c:pt idx="10657">
                  <c:v>53.28500000000881</c:v>
                </c:pt>
                <c:pt idx="10658">
                  <c:v>53.29000000000881</c:v>
                </c:pt>
                <c:pt idx="10659">
                  <c:v>53.29500000000881</c:v>
                </c:pt>
                <c:pt idx="10660">
                  <c:v>53.30000000000881</c:v>
                </c:pt>
                <c:pt idx="10661">
                  <c:v>53.30500000000882</c:v>
                </c:pt>
                <c:pt idx="10662">
                  <c:v>53.31000000000882</c:v>
                </c:pt>
                <c:pt idx="10663">
                  <c:v>53.31500000000882</c:v>
                </c:pt>
                <c:pt idx="10664">
                  <c:v>53.32000000000883</c:v>
                </c:pt>
                <c:pt idx="10665">
                  <c:v>53.32500000000883</c:v>
                </c:pt>
                <c:pt idx="10666">
                  <c:v>53.33000000000883</c:v>
                </c:pt>
                <c:pt idx="10667">
                  <c:v>53.33500000000883</c:v>
                </c:pt>
                <c:pt idx="10668">
                  <c:v>53.34000000000884</c:v>
                </c:pt>
                <c:pt idx="10669">
                  <c:v>53.34500000000884</c:v>
                </c:pt>
                <c:pt idx="10670">
                  <c:v>53.35000000000884</c:v>
                </c:pt>
                <c:pt idx="10671">
                  <c:v>53.35500000000884</c:v>
                </c:pt>
                <c:pt idx="10672">
                  <c:v>53.36000000000885</c:v>
                </c:pt>
                <c:pt idx="10673">
                  <c:v>53.36500000000885</c:v>
                </c:pt>
                <c:pt idx="10674">
                  <c:v>53.37000000000885</c:v>
                </c:pt>
                <c:pt idx="10675">
                  <c:v>53.37500000000885</c:v>
                </c:pt>
                <c:pt idx="10676">
                  <c:v>53.38000000000886</c:v>
                </c:pt>
                <c:pt idx="10677">
                  <c:v>53.38500000000886</c:v>
                </c:pt>
                <c:pt idx="10678">
                  <c:v>53.39000000000886</c:v>
                </c:pt>
                <c:pt idx="10679">
                  <c:v>53.39500000000887</c:v>
                </c:pt>
                <c:pt idx="10680">
                  <c:v>53.40000000000887</c:v>
                </c:pt>
                <c:pt idx="10681">
                  <c:v>53.40500000000887</c:v>
                </c:pt>
                <c:pt idx="10682">
                  <c:v>53.41000000000887</c:v>
                </c:pt>
                <c:pt idx="10683">
                  <c:v>53.41500000000888</c:v>
                </c:pt>
                <c:pt idx="10684">
                  <c:v>53.42000000000888</c:v>
                </c:pt>
                <c:pt idx="10685">
                  <c:v>53.42500000000888</c:v>
                </c:pt>
                <c:pt idx="10686">
                  <c:v>53.43000000000888</c:v>
                </c:pt>
                <c:pt idx="10687">
                  <c:v>53.4350000000089</c:v>
                </c:pt>
                <c:pt idx="10688">
                  <c:v>53.4400000000089</c:v>
                </c:pt>
                <c:pt idx="10689">
                  <c:v>53.4450000000089</c:v>
                </c:pt>
                <c:pt idx="10690">
                  <c:v>53.4500000000089</c:v>
                </c:pt>
                <c:pt idx="10691">
                  <c:v>53.4550000000089</c:v>
                </c:pt>
                <c:pt idx="10692">
                  <c:v>53.4600000000089</c:v>
                </c:pt>
                <c:pt idx="10693">
                  <c:v>53.4650000000089</c:v>
                </c:pt>
                <c:pt idx="10694">
                  <c:v>53.4700000000089</c:v>
                </c:pt>
                <c:pt idx="10695">
                  <c:v>53.47500000000891</c:v>
                </c:pt>
                <c:pt idx="10696">
                  <c:v>53.48000000000891</c:v>
                </c:pt>
                <c:pt idx="10697">
                  <c:v>53.48500000000891</c:v>
                </c:pt>
                <c:pt idx="10698">
                  <c:v>53.49000000000891</c:v>
                </c:pt>
                <c:pt idx="10699">
                  <c:v>53.49500000000892</c:v>
                </c:pt>
                <c:pt idx="10700">
                  <c:v>53.50000000000892</c:v>
                </c:pt>
                <c:pt idx="10701">
                  <c:v>53.50500000000892</c:v>
                </c:pt>
                <c:pt idx="10702">
                  <c:v>53.51000000000892</c:v>
                </c:pt>
                <c:pt idx="10703">
                  <c:v>53.51500000000893</c:v>
                </c:pt>
                <c:pt idx="10704">
                  <c:v>53.52000000000893</c:v>
                </c:pt>
                <c:pt idx="10705">
                  <c:v>53.52500000000893</c:v>
                </c:pt>
                <c:pt idx="10706">
                  <c:v>53.53000000000893</c:v>
                </c:pt>
                <c:pt idx="10707">
                  <c:v>53.53500000000894</c:v>
                </c:pt>
                <c:pt idx="10708">
                  <c:v>53.54000000000894</c:v>
                </c:pt>
                <c:pt idx="10709">
                  <c:v>53.54500000000894</c:v>
                </c:pt>
                <c:pt idx="10710">
                  <c:v>53.55000000000894</c:v>
                </c:pt>
                <c:pt idx="10711">
                  <c:v>53.55500000000895</c:v>
                </c:pt>
                <c:pt idx="10712">
                  <c:v>53.56000000000895</c:v>
                </c:pt>
                <c:pt idx="10713">
                  <c:v>53.56500000000895</c:v>
                </c:pt>
                <c:pt idx="10714">
                  <c:v>53.57000000000895</c:v>
                </c:pt>
                <c:pt idx="10715">
                  <c:v>53.57500000000896</c:v>
                </c:pt>
                <c:pt idx="10716">
                  <c:v>53.58000000000896</c:v>
                </c:pt>
                <c:pt idx="10717">
                  <c:v>53.58500000000896</c:v>
                </c:pt>
                <c:pt idx="10718">
                  <c:v>53.59000000000896</c:v>
                </c:pt>
                <c:pt idx="10719">
                  <c:v>53.59500000000898</c:v>
                </c:pt>
                <c:pt idx="10720">
                  <c:v>53.60000000000897</c:v>
                </c:pt>
                <c:pt idx="10721">
                  <c:v>53.60500000000897</c:v>
                </c:pt>
                <c:pt idx="10722">
                  <c:v>53.61000000000898</c:v>
                </c:pt>
                <c:pt idx="10723">
                  <c:v>53.61500000000898</c:v>
                </c:pt>
                <c:pt idx="10724">
                  <c:v>53.62000000000898</c:v>
                </c:pt>
                <c:pt idx="10725">
                  <c:v>53.62500000000898</c:v>
                </c:pt>
                <c:pt idx="10726">
                  <c:v>53.630000000009</c:v>
                </c:pt>
                <c:pt idx="10727">
                  <c:v>53.635000000009</c:v>
                </c:pt>
                <c:pt idx="10728">
                  <c:v>53.640000000009</c:v>
                </c:pt>
                <c:pt idx="10729">
                  <c:v>53.645000000009</c:v>
                </c:pt>
                <c:pt idx="10730">
                  <c:v>53.650000000009</c:v>
                </c:pt>
                <c:pt idx="10731">
                  <c:v>53.655000000009</c:v>
                </c:pt>
                <c:pt idx="10732">
                  <c:v>53.660000000009</c:v>
                </c:pt>
                <c:pt idx="10733">
                  <c:v>53.665000000009</c:v>
                </c:pt>
                <c:pt idx="10734">
                  <c:v>53.67000000000901</c:v>
                </c:pt>
                <c:pt idx="10735">
                  <c:v>53.67500000000901</c:v>
                </c:pt>
                <c:pt idx="10736">
                  <c:v>53.68000000000901</c:v>
                </c:pt>
                <c:pt idx="10737">
                  <c:v>53.68500000000901</c:v>
                </c:pt>
                <c:pt idx="10738">
                  <c:v>53.69000000000902</c:v>
                </c:pt>
                <c:pt idx="10739">
                  <c:v>53.69500000000903</c:v>
                </c:pt>
                <c:pt idx="10740">
                  <c:v>53.70000000000902</c:v>
                </c:pt>
                <c:pt idx="10741">
                  <c:v>53.70500000000902</c:v>
                </c:pt>
                <c:pt idx="10742">
                  <c:v>53.71000000000903</c:v>
                </c:pt>
                <c:pt idx="10743">
                  <c:v>53.71500000000903</c:v>
                </c:pt>
                <c:pt idx="10744">
                  <c:v>53.72000000000903</c:v>
                </c:pt>
                <c:pt idx="10745">
                  <c:v>53.72500000000903</c:v>
                </c:pt>
                <c:pt idx="10746">
                  <c:v>53.73000000000904</c:v>
                </c:pt>
                <c:pt idx="10747">
                  <c:v>53.73500000000905</c:v>
                </c:pt>
                <c:pt idx="10748">
                  <c:v>53.74000000000904</c:v>
                </c:pt>
                <c:pt idx="10749">
                  <c:v>53.74500000000904</c:v>
                </c:pt>
                <c:pt idx="10750">
                  <c:v>53.75000000000905</c:v>
                </c:pt>
                <c:pt idx="10751">
                  <c:v>53.75500000000905</c:v>
                </c:pt>
                <c:pt idx="10752">
                  <c:v>53.76000000000905</c:v>
                </c:pt>
                <c:pt idx="10753">
                  <c:v>53.76500000000905</c:v>
                </c:pt>
                <c:pt idx="10754">
                  <c:v>53.77000000000906</c:v>
                </c:pt>
                <c:pt idx="10755">
                  <c:v>53.77500000000906</c:v>
                </c:pt>
                <c:pt idx="10756">
                  <c:v>53.78000000000906</c:v>
                </c:pt>
                <c:pt idx="10757">
                  <c:v>53.78500000000906</c:v>
                </c:pt>
                <c:pt idx="10758">
                  <c:v>53.79000000000907</c:v>
                </c:pt>
                <c:pt idx="10759">
                  <c:v>53.79500000000908</c:v>
                </c:pt>
                <c:pt idx="10760">
                  <c:v>53.80000000000907</c:v>
                </c:pt>
                <c:pt idx="10761">
                  <c:v>53.80500000000907</c:v>
                </c:pt>
                <c:pt idx="10762">
                  <c:v>53.81000000000908</c:v>
                </c:pt>
                <c:pt idx="10763">
                  <c:v>53.81500000000908</c:v>
                </c:pt>
                <c:pt idx="10764">
                  <c:v>53.82000000000908</c:v>
                </c:pt>
                <c:pt idx="10765">
                  <c:v>53.8250000000091</c:v>
                </c:pt>
                <c:pt idx="10766">
                  <c:v>53.8300000000091</c:v>
                </c:pt>
                <c:pt idx="10767">
                  <c:v>53.8350000000091</c:v>
                </c:pt>
                <c:pt idx="10768">
                  <c:v>53.8400000000091</c:v>
                </c:pt>
                <c:pt idx="10769">
                  <c:v>53.8450000000091</c:v>
                </c:pt>
                <c:pt idx="10770">
                  <c:v>53.8500000000091</c:v>
                </c:pt>
                <c:pt idx="10771">
                  <c:v>53.8550000000091</c:v>
                </c:pt>
                <c:pt idx="10772">
                  <c:v>53.8600000000091</c:v>
                </c:pt>
                <c:pt idx="10773">
                  <c:v>53.86500000000911</c:v>
                </c:pt>
                <c:pt idx="10774">
                  <c:v>53.87000000000911</c:v>
                </c:pt>
                <c:pt idx="10775">
                  <c:v>53.87500000000911</c:v>
                </c:pt>
                <c:pt idx="10776">
                  <c:v>53.8800000000091</c:v>
                </c:pt>
                <c:pt idx="10777">
                  <c:v>53.88500000000911</c:v>
                </c:pt>
                <c:pt idx="10778">
                  <c:v>53.89000000000912</c:v>
                </c:pt>
                <c:pt idx="10779">
                  <c:v>53.89500000000912</c:v>
                </c:pt>
                <c:pt idx="10780">
                  <c:v>53.90000000000912</c:v>
                </c:pt>
                <c:pt idx="10781">
                  <c:v>53.90500000000913</c:v>
                </c:pt>
                <c:pt idx="10782">
                  <c:v>53.91000000000913</c:v>
                </c:pt>
                <c:pt idx="10783">
                  <c:v>53.91500000000913</c:v>
                </c:pt>
                <c:pt idx="10784">
                  <c:v>53.92000000000913</c:v>
                </c:pt>
                <c:pt idx="10785">
                  <c:v>53.92500000000914</c:v>
                </c:pt>
                <c:pt idx="10786">
                  <c:v>53.93000000000914</c:v>
                </c:pt>
                <c:pt idx="10787">
                  <c:v>53.93500000000914</c:v>
                </c:pt>
                <c:pt idx="10788">
                  <c:v>53.94000000000914</c:v>
                </c:pt>
                <c:pt idx="10789">
                  <c:v>53.94500000000915</c:v>
                </c:pt>
                <c:pt idx="10790">
                  <c:v>53.95000000000915</c:v>
                </c:pt>
                <c:pt idx="10791">
                  <c:v>53.95500000000915</c:v>
                </c:pt>
                <c:pt idx="10792">
                  <c:v>53.96000000000915</c:v>
                </c:pt>
                <c:pt idx="10793">
                  <c:v>53.96500000000916</c:v>
                </c:pt>
                <c:pt idx="10794">
                  <c:v>53.97000000000916</c:v>
                </c:pt>
                <c:pt idx="10795">
                  <c:v>53.97500000000916</c:v>
                </c:pt>
                <c:pt idx="10796">
                  <c:v>53.98000000000916</c:v>
                </c:pt>
                <c:pt idx="10797">
                  <c:v>53.98500000000917</c:v>
                </c:pt>
                <c:pt idx="10798">
                  <c:v>53.99000000000917</c:v>
                </c:pt>
                <c:pt idx="10799">
                  <c:v>53.99500000000917</c:v>
                </c:pt>
                <c:pt idx="10800">
                  <c:v>54.00000000000917</c:v>
                </c:pt>
                <c:pt idx="10801">
                  <c:v>54.00500000000918</c:v>
                </c:pt>
                <c:pt idx="10802">
                  <c:v>54.01000000000918</c:v>
                </c:pt>
                <c:pt idx="10803">
                  <c:v>54.01500000000918</c:v>
                </c:pt>
                <c:pt idx="10804">
                  <c:v>54.02000000000918</c:v>
                </c:pt>
                <c:pt idx="10805">
                  <c:v>54.0250000000092</c:v>
                </c:pt>
                <c:pt idx="10806">
                  <c:v>54.0300000000092</c:v>
                </c:pt>
                <c:pt idx="10807">
                  <c:v>54.0350000000092</c:v>
                </c:pt>
                <c:pt idx="10808">
                  <c:v>54.0400000000092</c:v>
                </c:pt>
                <c:pt idx="10809">
                  <c:v>54.0450000000092</c:v>
                </c:pt>
                <c:pt idx="10810">
                  <c:v>54.0500000000092</c:v>
                </c:pt>
                <c:pt idx="10811">
                  <c:v>54.0550000000092</c:v>
                </c:pt>
                <c:pt idx="10812">
                  <c:v>54.06000000000921</c:v>
                </c:pt>
                <c:pt idx="10813">
                  <c:v>54.06500000000921</c:v>
                </c:pt>
                <c:pt idx="10814">
                  <c:v>54.07000000000921</c:v>
                </c:pt>
                <c:pt idx="10815">
                  <c:v>54.07500000000921</c:v>
                </c:pt>
                <c:pt idx="10816">
                  <c:v>54.08000000000921</c:v>
                </c:pt>
                <c:pt idx="10817">
                  <c:v>54.08500000000922</c:v>
                </c:pt>
                <c:pt idx="10818">
                  <c:v>54.09000000000922</c:v>
                </c:pt>
                <c:pt idx="10819">
                  <c:v>54.09500000000922</c:v>
                </c:pt>
                <c:pt idx="10820">
                  <c:v>54.10000000000923</c:v>
                </c:pt>
                <c:pt idx="10821">
                  <c:v>54.10500000000923</c:v>
                </c:pt>
                <c:pt idx="10822">
                  <c:v>54.11000000000923</c:v>
                </c:pt>
                <c:pt idx="10823">
                  <c:v>54.11500000000923</c:v>
                </c:pt>
                <c:pt idx="10824">
                  <c:v>54.12000000000924</c:v>
                </c:pt>
                <c:pt idx="10825">
                  <c:v>54.12500000000925</c:v>
                </c:pt>
                <c:pt idx="10826">
                  <c:v>54.13000000000924</c:v>
                </c:pt>
                <c:pt idx="10827">
                  <c:v>54.13500000000924</c:v>
                </c:pt>
                <c:pt idx="10828">
                  <c:v>54.14000000000925</c:v>
                </c:pt>
                <c:pt idx="10829">
                  <c:v>54.14500000000925</c:v>
                </c:pt>
                <c:pt idx="10830">
                  <c:v>54.15000000000925</c:v>
                </c:pt>
                <c:pt idx="10831">
                  <c:v>54.15500000000925</c:v>
                </c:pt>
                <c:pt idx="10832">
                  <c:v>54.16000000000926</c:v>
                </c:pt>
                <c:pt idx="10833">
                  <c:v>54.16500000000926</c:v>
                </c:pt>
                <c:pt idx="10834">
                  <c:v>54.17000000000926</c:v>
                </c:pt>
                <c:pt idx="10835">
                  <c:v>54.17500000000926</c:v>
                </c:pt>
                <c:pt idx="10836">
                  <c:v>54.18000000000927</c:v>
                </c:pt>
                <c:pt idx="10837">
                  <c:v>54.18500000000927</c:v>
                </c:pt>
                <c:pt idx="10838">
                  <c:v>54.19000000000927</c:v>
                </c:pt>
                <c:pt idx="10839">
                  <c:v>54.19500000000927</c:v>
                </c:pt>
                <c:pt idx="10840">
                  <c:v>54.20000000000928</c:v>
                </c:pt>
                <c:pt idx="10841">
                  <c:v>54.20500000000928</c:v>
                </c:pt>
                <c:pt idx="10842">
                  <c:v>54.21000000000928</c:v>
                </c:pt>
                <c:pt idx="10843">
                  <c:v>54.21500000000928</c:v>
                </c:pt>
                <c:pt idx="10844">
                  <c:v>54.2200000000093</c:v>
                </c:pt>
                <c:pt idx="10845">
                  <c:v>54.2250000000093</c:v>
                </c:pt>
                <c:pt idx="10846">
                  <c:v>54.2300000000093</c:v>
                </c:pt>
                <c:pt idx="10847">
                  <c:v>54.2350000000093</c:v>
                </c:pt>
                <c:pt idx="10848">
                  <c:v>54.2400000000093</c:v>
                </c:pt>
                <c:pt idx="10849">
                  <c:v>54.2450000000093</c:v>
                </c:pt>
                <c:pt idx="10850">
                  <c:v>54.2500000000093</c:v>
                </c:pt>
                <c:pt idx="10851">
                  <c:v>54.25500000000931</c:v>
                </c:pt>
                <c:pt idx="10852">
                  <c:v>54.26000000000931</c:v>
                </c:pt>
                <c:pt idx="10853">
                  <c:v>54.26500000000931</c:v>
                </c:pt>
                <c:pt idx="10854">
                  <c:v>54.27000000000931</c:v>
                </c:pt>
                <c:pt idx="10855">
                  <c:v>54.27500000000932</c:v>
                </c:pt>
                <c:pt idx="10856">
                  <c:v>54.28000000000932</c:v>
                </c:pt>
                <c:pt idx="10857">
                  <c:v>54.28500000000932</c:v>
                </c:pt>
                <c:pt idx="10858">
                  <c:v>54.29000000000932</c:v>
                </c:pt>
                <c:pt idx="10859">
                  <c:v>54.29500000000933</c:v>
                </c:pt>
                <c:pt idx="10860">
                  <c:v>54.30000000000933</c:v>
                </c:pt>
                <c:pt idx="10861">
                  <c:v>54.30500000000933</c:v>
                </c:pt>
                <c:pt idx="10862">
                  <c:v>54.31000000000932</c:v>
                </c:pt>
                <c:pt idx="10863">
                  <c:v>54.31500000000933</c:v>
                </c:pt>
                <c:pt idx="10864">
                  <c:v>54.32000000000934</c:v>
                </c:pt>
                <c:pt idx="10865">
                  <c:v>54.32500000000934</c:v>
                </c:pt>
                <c:pt idx="10866">
                  <c:v>54.33000000000934</c:v>
                </c:pt>
                <c:pt idx="10867">
                  <c:v>54.33500000000935</c:v>
                </c:pt>
                <c:pt idx="10868">
                  <c:v>54.34000000000935</c:v>
                </c:pt>
                <c:pt idx="10869">
                  <c:v>54.34500000000935</c:v>
                </c:pt>
                <c:pt idx="10870">
                  <c:v>54.35000000000935</c:v>
                </c:pt>
                <c:pt idx="10871">
                  <c:v>54.35500000000935</c:v>
                </c:pt>
                <c:pt idx="10872">
                  <c:v>54.36000000000936</c:v>
                </c:pt>
                <c:pt idx="10873">
                  <c:v>54.36500000000936</c:v>
                </c:pt>
                <c:pt idx="10874">
                  <c:v>54.37000000000936</c:v>
                </c:pt>
                <c:pt idx="10875">
                  <c:v>54.37500000000936</c:v>
                </c:pt>
                <c:pt idx="10876">
                  <c:v>54.38000000000935</c:v>
                </c:pt>
                <c:pt idx="10877">
                  <c:v>54.38500000000937</c:v>
                </c:pt>
                <c:pt idx="10878">
                  <c:v>54.39000000000937</c:v>
                </c:pt>
                <c:pt idx="10879">
                  <c:v>54.39500000000938</c:v>
                </c:pt>
                <c:pt idx="10880">
                  <c:v>54.40000000000938</c:v>
                </c:pt>
                <c:pt idx="10881">
                  <c:v>54.40500000000938</c:v>
                </c:pt>
                <c:pt idx="10882">
                  <c:v>54.41000000000938</c:v>
                </c:pt>
                <c:pt idx="10883">
                  <c:v>54.4150000000094</c:v>
                </c:pt>
                <c:pt idx="10884">
                  <c:v>54.4200000000094</c:v>
                </c:pt>
                <c:pt idx="10885">
                  <c:v>54.4250000000094</c:v>
                </c:pt>
                <c:pt idx="10886">
                  <c:v>54.4300000000094</c:v>
                </c:pt>
                <c:pt idx="10887">
                  <c:v>54.4350000000094</c:v>
                </c:pt>
                <c:pt idx="10888">
                  <c:v>54.4400000000094</c:v>
                </c:pt>
                <c:pt idx="10889">
                  <c:v>54.4450000000094</c:v>
                </c:pt>
                <c:pt idx="10890">
                  <c:v>54.4500000000094</c:v>
                </c:pt>
                <c:pt idx="10891">
                  <c:v>54.45500000000941</c:v>
                </c:pt>
                <c:pt idx="10892">
                  <c:v>54.46000000000941</c:v>
                </c:pt>
                <c:pt idx="10893">
                  <c:v>54.46500000000941</c:v>
                </c:pt>
                <c:pt idx="10894">
                  <c:v>54.47000000000941</c:v>
                </c:pt>
                <c:pt idx="10895">
                  <c:v>54.47500000000942</c:v>
                </c:pt>
                <c:pt idx="10896">
                  <c:v>54.4800000000094</c:v>
                </c:pt>
                <c:pt idx="10897">
                  <c:v>54.48500000000942</c:v>
                </c:pt>
                <c:pt idx="10898">
                  <c:v>54.49000000000943</c:v>
                </c:pt>
                <c:pt idx="10899">
                  <c:v>54.49500000000943</c:v>
                </c:pt>
                <c:pt idx="10900">
                  <c:v>54.50000000000943</c:v>
                </c:pt>
                <c:pt idx="10901">
                  <c:v>54.50500000000943</c:v>
                </c:pt>
                <c:pt idx="10902">
                  <c:v>54.51000000000943</c:v>
                </c:pt>
                <c:pt idx="10903">
                  <c:v>54.51500000000944</c:v>
                </c:pt>
                <c:pt idx="10904">
                  <c:v>54.52000000000944</c:v>
                </c:pt>
                <c:pt idx="10905">
                  <c:v>54.52500000000944</c:v>
                </c:pt>
                <c:pt idx="10906">
                  <c:v>54.53000000000945</c:v>
                </c:pt>
                <c:pt idx="10907">
                  <c:v>54.53500000000945</c:v>
                </c:pt>
                <c:pt idx="10908">
                  <c:v>54.54000000000945</c:v>
                </c:pt>
                <c:pt idx="10909">
                  <c:v>54.54500000000945</c:v>
                </c:pt>
                <c:pt idx="10910">
                  <c:v>54.55000000000945</c:v>
                </c:pt>
                <c:pt idx="10911">
                  <c:v>54.55500000000946</c:v>
                </c:pt>
                <c:pt idx="10912">
                  <c:v>54.56000000000946</c:v>
                </c:pt>
                <c:pt idx="10913">
                  <c:v>54.56500000000946</c:v>
                </c:pt>
                <c:pt idx="10914">
                  <c:v>54.57000000000946</c:v>
                </c:pt>
                <c:pt idx="10915">
                  <c:v>54.57500000000947</c:v>
                </c:pt>
                <c:pt idx="10916">
                  <c:v>54.58000000000947</c:v>
                </c:pt>
                <c:pt idx="10917">
                  <c:v>54.58500000000947</c:v>
                </c:pt>
                <c:pt idx="10918">
                  <c:v>54.59000000000948</c:v>
                </c:pt>
                <c:pt idx="10919">
                  <c:v>54.59500000000948</c:v>
                </c:pt>
                <c:pt idx="10920">
                  <c:v>54.60000000000948</c:v>
                </c:pt>
                <c:pt idx="10921">
                  <c:v>54.60500000000948</c:v>
                </c:pt>
                <c:pt idx="10922">
                  <c:v>54.6100000000095</c:v>
                </c:pt>
                <c:pt idx="10923">
                  <c:v>54.6150000000095</c:v>
                </c:pt>
                <c:pt idx="10924">
                  <c:v>54.6200000000095</c:v>
                </c:pt>
                <c:pt idx="10925">
                  <c:v>54.6250000000095</c:v>
                </c:pt>
                <c:pt idx="10926">
                  <c:v>54.6300000000095</c:v>
                </c:pt>
                <c:pt idx="10927">
                  <c:v>54.6350000000095</c:v>
                </c:pt>
                <c:pt idx="10928">
                  <c:v>54.6400000000095</c:v>
                </c:pt>
                <c:pt idx="10929">
                  <c:v>54.6450000000095</c:v>
                </c:pt>
                <c:pt idx="10930">
                  <c:v>54.65000000000951</c:v>
                </c:pt>
                <c:pt idx="10931">
                  <c:v>54.65500000000951</c:v>
                </c:pt>
                <c:pt idx="10932">
                  <c:v>54.66000000000951</c:v>
                </c:pt>
                <c:pt idx="10933">
                  <c:v>54.66500000000951</c:v>
                </c:pt>
                <c:pt idx="10934">
                  <c:v>54.67000000000952</c:v>
                </c:pt>
                <c:pt idx="10935">
                  <c:v>54.67500000000952</c:v>
                </c:pt>
                <c:pt idx="10936">
                  <c:v>54.68000000000952</c:v>
                </c:pt>
                <c:pt idx="10937">
                  <c:v>54.68500000000953</c:v>
                </c:pt>
                <c:pt idx="10938">
                  <c:v>54.69000000000953</c:v>
                </c:pt>
                <c:pt idx="10939">
                  <c:v>54.69500000000953</c:v>
                </c:pt>
                <c:pt idx="10940">
                  <c:v>54.70000000000953</c:v>
                </c:pt>
                <c:pt idx="10941">
                  <c:v>54.70500000000954</c:v>
                </c:pt>
                <c:pt idx="10942">
                  <c:v>54.71000000000954</c:v>
                </c:pt>
                <c:pt idx="10943">
                  <c:v>54.71500000000954</c:v>
                </c:pt>
                <c:pt idx="10944">
                  <c:v>54.72000000000954</c:v>
                </c:pt>
                <c:pt idx="10945">
                  <c:v>54.72500000000955</c:v>
                </c:pt>
                <c:pt idx="10946">
                  <c:v>54.73000000000955</c:v>
                </c:pt>
                <c:pt idx="10947">
                  <c:v>54.73500000000955</c:v>
                </c:pt>
                <c:pt idx="10948">
                  <c:v>54.74000000000955</c:v>
                </c:pt>
                <c:pt idx="10949">
                  <c:v>54.74500000000956</c:v>
                </c:pt>
                <c:pt idx="10950">
                  <c:v>54.75000000000956</c:v>
                </c:pt>
                <c:pt idx="10951">
                  <c:v>54.75500000000956</c:v>
                </c:pt>
                <c:pt idx="10952">
                  <c:v>54.76000000000956</c:v>
                </c:pt>
                <c:pt idx="10953">
                  <c:v>54.76500000000957</c:v>
                </c:pt>
                <c:pt idx="10954">
                  <c:v>54.77000000000957</c:v>
                </c:pt>
                <c:pt idx="10955">
                  <c:v>54.77500000000957</c:v>
                </c:pt>
                <c:pt idx="10956">
                  <c:v>54.78000000000957</c:v>
                </c:pt>
                <c:pt idx="10957">
                  <c:v>54.78500000000958</c:v>
                </c:pt>
                <c:pt idx="10958">
                  <c:v>54.79000000000958</c:v>
                </c:pt>
                <c:pt idx="10959">
                  <c:v>54.79500000000958</c:v>
                </c:pt>
                <c:pt idx="10960">
                  <c:v>54.80000000000958</c:v>
                </c:pt>
                <c:pt idx="10961">
                  <c:v>54.80500000000958</c:v>
                </c:pt>
                <c:pt idx="10962">
                  <c:v>54.81000000000957</c:v>
                </c:pt>
                <c:pt idx="10963">
                  <c:v>54.8150000000096</c:v>
                </c:pt>
                <c:pt idx="10964">
                  <c:v>54.8200000000096</c:v>
                </c:pt>
                <c:pt idx="10965">
                  <c:v>54.8250000000096</c:v>
                </c:pt>
                <c:pt idx="10966">
                  <c:v>54.8300000000096</c:v>
                </c:pt>
                <c:pt idx="10967">
                  <c:v>54.8350000000096</c:v>
                </c:pt>
                <c:pt idx="10968">
                  <c:v>54.8400000000096</c:v>
                </c:pt>
                <c:pt idx="10969">
                  <c:v>54.84500000000961</c:v>
                </c:pt>
                <c:pt idx="10970">
                  <c:v>54.85000000000959</c:v>
                </c:pt>
                <c:pt idx="10971">
                  <c:v>54.8550000000096</c:v>
                </c:pt>
                <c:pt idx="10972">
                  <c:v>54.86000000000961</c:v>
                </c:pt>
                <c:pt idx="10973">
                  <c:v>54.86500000000962</c:v>
                </c:pt>
                <c:pt idx="10974">
                  <c:v>54.8700000000096</c:v>
                </c:pt>
                <c:pt idx="10975">
                  <c:v>54.87500000000962</c:v>
                </c:pt>
                <c:pt idx="10976">
                  <c:v>54.88000000000962</c:v>
                </c:pt>
                <c:pt idx="10977">
                  <c:v>54.88500000000963</c:v>
                </c:pt>
                <c:pt idx="10978">
                  <c:v>54.89000000000963</c:v>
                </c:pt>
                <c:pt idx="10979">
                  <c:v>54.89500000000963</c:v>
                </c:pt>
                <c:pt idx="10980">
                  <c:v>54.90000000000963</c:v>
                </c:pt>
                <c:pt idx="10981">
                  <c:v>54.90500000000964</c:v>
                </c:pt>
                <c:pt idx="10982">
                  <c:v>54.91000000000962</c:v>
                </c:pt>
                <c:pt idx="10983">
                  <c:v>54.91500000000964</c:v>
                </c:pt>
                <c:pt idx="10984">
                  <c:v>54.92000000000965</c:v>
                </c:pt>
                <c:pt idx="10985">
                  <c:v>54.92500000000965</c:v>
                </c:pt>
                <c:pt idx="10986">
                  <c:v>54.93000000000965</c:v>
                </c:pt>
                <c:pt idx="10987">
                  <c:v>54.93500000000965</c:v>
                </c:pt>
                <c:pt idx="10988">
                  <c:v>54.94000000000965</c:v>
                </c:pt>
                <c:pt idx="10989">
                  <c:v>54.94500000000966</c:v>
                </c:pt>
                <c:pt idx="10990">
                  <c:v>54.95000000000964</c:v>
                </c:pt>
                <c:pt idx="10991">
                  <c:v>54.95500000000965</c:v>
                </c:pt>
                <c:pt idx="10992">
                  <c:v>54.96000000000966</c:v>
                </c:pt>
                <c:pt idx="10993">
                  <c:v>54.96500000000967</c:v>
                </c:pt>
                <c:pt idx="10994">
                  <c:v>54.97000000000966</c:v>
                </c:pt>
                <c:pt idx="10995">
                  <c:v>54.97500000000967</c:v>
                </c:pt>
                <c:pt idx="10996">
                  <c:v>54.98000000000967</c:v>
                </c:pt>
                <c:pt idx="10997">
                  <c:v>54.98500000000968</c:v>
                </c:pt>
                <c:pt idx="10998">
                  <c:v>54.99000000000968</c:v>
                </c:pt>
                <c:pt idx="10999">
                  <c:v>54.99500000000968</c:v>
                </c:pt>
                <c:pt idx="11000">
                  <c:v>55.00000000000968</c:v>
                </c:pt>
                <c:pt idx="11001">
                  <c:v>55.0050000000097</c:v>
                </c:pt>
                <c:pt idx="11002">
                  <c:v>55.01000000000969</c:v>
                </c:pt>
                <c:pt idx="11003">
                  <c:v>55.0150000000097</c:v>
                </c:pt>
                <c:pt idx="11004">
                  <c:v>55.0200000000097</c:v>
                </c:pt>
                <c:pt idx="11005">
                  <c:v>55.0250000000097</c:v>
                </c:pt>
                <c:pt idx="11006">
                  <c:v>55.0300000000097</c:v>
                </c:pt>
                <c:pt idx="11007">
                  <c:v>55.0350000000097</c:v>
                </c:pt>
                <c:pt idx="11008">
                  <c:v>55.04000000000971</c:v>
                </c:pt>
                <c:pt idx="11009">
                  <c:v>55.04500000000971</c:v>
                </c:pt>
                <c:pt idx="11010">
                  <c:v>55.05000000000971</c:v>
                </c:pt>
                <c:pt idx="11011">
                  <c:v>55.05500000000971</c:v>
                </c:pt>
                <c:pt idx="11012">
                  <c:v>55.06000000000972</c:v>
                </c:pt>
                <c:pt idx="11013">
                  <c:v>55.06500000000973</c:v>
                </c:pt>
                <c:pt idx="11014">
                  <c:v>55.07000000000972</c:v>
                </c:pt>
                <c:pt idx="11015">
                  <c:v>55.07500000000973</c:v>
                </c:pt>
                <c:pt idx="11016">
                  <c:v>55.08000000000973</c:v>
                </c:pt>
                <c:pt idx="11017">
                  <c:v>55.08500000000973</c:v>
                </c:pt>
                <c:pt idx="11018">
                  <c:v>55.09000000000973</c:v>
                </c:pt>
                <c:pt idx="11019">
                  <c:v>55.09500000000976</c:v>
                </c:pt>
                <c:pt idx="11020">
                  <c:v>55.10000000000975</c:v>
                </c:pt>
                <c:pt idx="11021">
                  <c:v>55.10500000000975</c:v>
                </c:pt>
                <c:pt idx="11022">
                  <c:v>55.11000000000974</c:v>
                </c:pt>
                <c:pt idx="11023">
                  <c:v>55.11500000000975</c:v>
                </c:pt>
                <c:pt idx="11024">
                  <c:v>55.12000000000976</c:v>
                </c:pt>
                <c:pt idx="11025">
                  <c:v>55.12500000000976</c:v>
                </c:pt>
                <c:pt idx="11026">
                  <c:v>55.13000000000975</c:v>
                </c:pt>
                <c:pt idx="11027">
                  <c:v>55.13500000000976</c:v>
                </c:pt>
                <c:pt idx="11028">
                  <c:v>55.14000000000976</c:v>
                </c:pt>
                <c:pt idx="11029">
                  <c:v>55.14500000000976</c:v>
                </c:pt>
                <c:pt idx="11030">
                  <c:v>55.15000000000976</c:v>
                </c:pt>
                <c:pt idx="11031">
                  <c:v>55.15500000000977</c:v>
                </c:pt>
                <c:pt idx="11032">
                  <c:v>55.16000000000978</c:v>
                </c:pt>
                <c:pt idx="11033">
                  <c:v>55.1650000000098</c:v>
                </c:pt>
                <c:pt idx="11034">
                  <c:v>55.17000000000977</c:v>
                </c:pt>
                <c:pt idx="11035">
                  <c:v>55.17500000000978</c:v>
                </c:pt>
                <c:pt idx="11036">
                  <c:v>55.18000000000978</c:v>
                </c:pt>
                <c:pt idx="11037">
                  <c:v>55.18500000000978</c:v>
                </c:pt>
                <c:pt idx="11038">
                  <c:v>55.19000000000978</c:v>
                </c:pt>
                <c:pt idx="11039">
                  <c:v>55.1950000000098</c:v>
                </c:pt>
                <c:pt idx="11040">
                  <c:v>55.2000000000098</c:v>
                </c:pt>
                <c:pt idx="11041">
                  <c:v>55.2050000000098</c:v>
                </c:pt>
                <c:pt idx="11042">
                  <c:v>55.2100000000098</c:v>
                </c:pt>
                <c:pt idx="11043">
                  <c:v>55.2150000000098</c:v>
                </c:pt>
                <c:pt idx="11044">
                  <c:v>55.2200000000098</c:v>
                </c:pt>
                <c:pt idx="11045">
                  <c:v>55.2250000000098</c:v>
                </c:pt>
                <c:pt idx="11046">
                  <c:v>55.2300000000098</c:v>
                </c:pt>
                <c:pt idx="11047">
                  <c:v>55.23500000000981</c:v>
                </c:pt>
                <c:pt idx="11048">
                  <c:v>55.24000000000981</c:v>
                </c:pt>
                <c:pt idx="11049">
                  <c:v>55.24500000000981</c:v>
                </c:pt>
                <c:pt idx="11050">
                  <c:v>55.25000000000981</c:v>
                </c:pt>
                <c:pt idx="11051">
                  <c:v>55.25500000000982</c:v>
                </c:pt>
                <c:pt idx="11052">
                  <c:v>55.26000000000983</c:v>
                </c:pt>
                <c:pt idx="11053">
                  <c:v>55.26500000000986</c:v>
                </c:pt>
                <c:pt idx="11054">
                  <c:v>55.27000000000982</c:v>
                </c:pt>
                <c:pt idx="11055">
                  <c:v>55.27500000000983</c:v>
                </c:pt>
                <c:pt idx="11056">
                  <c:v>55.28000000000983</c:v>
                </c:pt>
                <c:pt idx="11057">
                  <c:v>55.28500000000983</c:v>
                </c:pt>
                <c:pt idx="11058">
                  <c:v>55.29000000000986</c:v>
                </c:pt>
                <c:pt idx="11059">
                  <c:v>55.2950000000099</c:v>
                </c:pt>
                <c:pt idx="11060">
                  <c:v>55.30000000000984</c:v>
                </c:pt>
                <c:pt idx="11061">
                  <c:v>55.30500000000984</c:v>
                </c:pt>
                <c:pt idx="11062">
                  <c:v>55.31000000000984</c:v>
                </c:pt>
                <c:pt idx="11063">
                  <c:v>55.31500000000985</c:v>
                </c:pt>
                <c:pt idx="11064">
                  <c:v>55.32000000000985</c:v>
                </c:pt>
                <c:pt idx="11065">
                  <c:v>55.32500000000985</c:v>
                </c:pt>
                <c:pt idx="11066">
                  <c:v>55.33000000000986</c:v>
                </c:pt>
                <c:pt idx="11067">
                  <c:v>55.33500000000986</c:v>
                </c:pt>
                <c:pt idx="11068">
                  <c:v>55.34000000000986</c:v>
                </c:pt>
                <c:pt idx="11069">
                  <c:v>55.34500000000986</c:v>
                </c:pt>
                <c:pt idx="11070">
                  <c:v>55.35000000000986</c:v>
                </c:pt>
                <c:pt idx="11071">
                  <c:v>55.35500000000987</c:v>
                </c:pt>
                <c:pt idx="11072">
                  <c:v>55.36000000000987</c:v>
                </c:pt>
                <c:pt idx="11073">
                  <c:v>55.36500000000987</c:v>
                </c:pt>
                <c:pt idx="11074">
                  <c:v>55.37000000000988</c:v>
                </c:pt>
                <c:pt idx="11075">
                  <c:v>55.37500000000988</c:v>
                </c:pt>
                <c:pt idx="11076">
                  <c:v>55.38000000000988</c:v>
                </c:pt>
                <c:pt idx="11077">
                  <c:v>55.38500000000988</c:v>
                </c:pt>
                <c:pt idx="11078">
                  <c:v>55.3900000000099</c:v>
                </c:pt>
                <c:pt idx="11079">
                  <c:v>55.3950000000099</c:v>
                </c:pt>
                <c:pt idx="11080">
                  <c:v>55.4000000000099</c:v>
                </c:pt>
                <c:pt idx="11081">
                  <c:v>55.4050000000099</c:v>
                </c:pt>
                <c:pt idx="11082">
                  <c:v>55.4100000000099</c:v>
                </c:pt>
                <c:pt idx="11083">
                  <c:v>55.4150000000099</c:v>
                </c:pt>
                <c:pt idx="11084">
                  <c:v>55.4200000000099</c:v>
                </c:pt>
                <c:pt idx="11085">
                  <c:v>55.4250000000099</c:v>
                </c:pt>
                <c:pt idx="11086">
                  <c:v>55.43000000000991</c:v>
                </c:pt>
                <c:pt idx="11087">
                  <c:v>55.43500000000991</c:v>
                </c:pt>
                <c:pt idx="11088">
                  <c:v>55.44000000000991</c:v>
                </c:pt>
                <c:pt idx="11089">
                  <c:v>55.44500000000991</c:v>
                </c:pt>
                <c:pt idx="11090">
                  <c:v>55.45000000000991</c:v>
                </c:pt>
                <c:pt idx="11091">
                  <c:v>55.45500000000992</c:v>
                </c:pt>
                <c:pt idx="11092">
                  <c:v>55.46000000000992</c:v>
                </c:pt>
                <c:pt idx="11093">
                  <c:v>55.46500000000992</c:v>
                </c:pt>
                <c:pt idx="11094">
                  <c:v>55.47000000000993</c:v>
                </c:pt>
                <c:pt idx="11095">
                  <c:v>55.47500000000993</c:v>
                </c:pt>
                <c:pt idx="11096">
                  <c:v>55.48000000000993</c:v>
                </c:pt>
                <c:pt idx="11097">
                  <c:v>55.48500000000993</c:v>
                </c:pt>
                <c:pt idx="11098">
                  <c:v>55.49000000000994</c:v>
                </c:pt>
                <c:pt idx="11099">
                  <c:v>55.49500000000995</c:v>
                </c:pt>
                <c:pt idx="11100">
                  <c:v>55.50000000000994</c:v>
                </c:pt>
                <c:pt idx="11101">
                  <c:v>55.50500000000995</c:v>
                </c:pt>
                <c:pt idx="11102">
                  <c:v>55.51000000000995</c:v>
                </c:pt>
                <c:pt idx="11103">
                  <c:v>55.51500000000995</c:v>
                </c:pt>
                <c:pt idx="11104">
                  <c:v>55.52000000000995</c:v>
                </c:pt>
                <c:pt idx="11105">
                  <c:v>55.52500000000996</c:v>
                </c:pt>
                <c:pt idx="11106">
                  <c:v>55.53000000000996</c:v>
                </c:pt>
                <c:pt idx="11107">
                  <c:v>55.53500000000996</c:v>
                </c:pt>
                <c:pt idx="11108">
                  <c:v>55.54000000000996</c:v>
                </c:pt>
                <c:pt idx="11109">
                  <c:v>55.54500000000997</c:v>
                </c:pt>
                <c:pt idx="11110">
                  <c:v>55.55000000000997</c:v>
                </c:pt>
                <c:pt idx="11111">
                  <c:v>55.55500000000997</c:v>
                </c:pt>
                <c:pt idx="11112">
                  <c:v>55.56000000000997</c:v>
                </c:pt>
                <c:pt idx="11113">
                  <c:v>55.56500000000998</c:v>
                </c:pt>
                <c:pt idx="11114">
                  <c:v>55.57000000000998</c:v>
                </c:pt>
                <c:pt idx="11115">
                  <c:v>55.57500000000998</c:v>
                </c:pt>
                <c:pt idx="11116">
                  <c:v>55.58000000000998</c:v>
                </c:pt>
                <c:pt idx="11117">
                  <c:v>55.58500000001</c:v>
                </c:pt>
                <c:pt idx="11118">
                  <c:v>55.59000000001</c:v>
                </c:pt>
                <c:pt idx="11119">
                  <c:v>55.59500000001</c:v>
                </c:pt>
                <c:pt idx="11120">
                  <c:v>55.60000000001</c:v>
                </c:pt>
                <c:pt idx="11121">
                  <c:v>55.60500000001001</c:v>
                </c:pt>
                <c:pt idx="11122">
                  <c:v>55.61000000001</c:v>
                </c:pt>
                <c:pt idx="11123">
                  <c:v>55.61500000001001</c:v>
                </c:pt>
                <c:pt idx="11124">
                  <c:v>55.62000000001</c:v>
                </c:pt>
                <c:pt idx="11125">
                  <c:v>55.62500000001001</c:v>
                </c:pt>
                <c:pt idx="11126">
                  <c:v>55.63000000001001</c:v>
                </c:pt>
                <c:pt idx="11127">
                  <c:v>55.63500000001001</c:v>
                </c:pt>
                <c:pt idx="11128">
                  <c:v>55.64000000001</c:v>
                </c:pt>
                <c:pt idx="11129">
                  <c:v>55.64500000001001</c:v>
                </c:pt>
                <c:pt idx="11130">
                  <c:v>55.65000000001</c:v>
                </c:pt>
                <c:pt idx="11131">
                  <c:v>55.65500000001002</c:v>
                </c:pt>
                <c:pt idx="11132">
                  <c:v>55.66000000001002</c:v>
                </c:pt>
                <c:pt idx="11133">
                  <c:v>55.66500000001003</c:v>
                </c:pt>
                <c:pt idx="11134">
                  <c:v>55.67000000001003</c:v>
                </c:pt>
                <c:pt idx="11135">
                  <c:v>55.67500000001003</c:v>
                </c:pt>
                <c:pt idx="11136">
                  <c:v>55.68000000001003</c:v>
                </c:pt>
                <c:pt idx="11137">
                  <c:v>55.68500000001004</c:v>
                </c:pt>
                <c:pt idx="11138">
                  <c:v>55.69000000001004</c:v>
                </c:pt>
                <c:pt idx="11139">
                  <c:v>55.69500000001004</c:v>
                </c:pt>
                <c:pt idx="11140">
                  <c:v>55.70000000001004</c:v>
                </c:pt>
                <c:pt idx="11141">
                  <c:v>55.70500000001005</c:v>
                </c:pt>
                <c:pt idx="11142">
                  <c:v>55.71000000001005</c:v>
                </c:pt>
                <c:pt idx="11143">
                  <c:v>55.71500000001005</c:v>
                </c:pt>
                <c:pt idx="11144">
                  <c:v>55.72000000001005</c:v>
                </c:pt>
                <c:pt idx="11145">
                  <c:v>55.72500000001006</c:v>
                </c:pt>
                <c:pt idx="11146">
                  <c:v>55.73000000001006</c:v>
                </c:pt>
                <c:pt idx="11147">
                  <c:v>55.73500000001006</c:v>
                </c:pt>
                <c:pt idx="11148">
                  <c:v>55.74000000001006</c:v>
                </c:pt>
                <c:pt idx="11149">
                  <c:v>55.74500000001007</c:v>
                </c:pt>
                <c:pt idx="11150">
                  <c:v>55.75000000001005</c:v>
                </c:pt>
                <c:pt idx="11151">
                  <c:v>55.75500000001007</c:v>
                </c:pt>
                <c:pt idx="11152">
                  <c:v>55.76000000001008</c:v>
                </c:pt>
                <c:pt idx="11153">
                  <c:v>55.76500000001008</c:v>
                </c:pt>
                <c:pt idx="11154">
                  <c:v>55.77000000001008</c:v>
                </c:pt>
                <c:pt idx="11155">
                  <c:v>55.77500000001008</c:v>
                </c:pt>
                <c:pt idx="11156">
                  <c:v>55.78000000001008</c:v>
                </c:pt>
                <c:pt idx="11157">
                  <c:v>55.7850000000101</c:v>
                </c:pt>
                <c:pt idx="11158">
                  <c:v>55.7900000000101</c:v>
                </c:pt>
                <c:pt idx="11159">
                  <c:v>55.7950000000101</c:v>
                </c:pt>
                <c:pt idx="11160">
                  <c:v>55.80000000001009</c:v>
                </c:pt>
                <c:pt idx="11161">
                  <c:v>55.8050000000101</c:v>
                </c:pt>
                <c:pt idx="11162">
                  <c:v>55.81000000001004</c:v>
                </c:pt>
                <c:pt idx="11163">
                  <c:v>55.81500000001009</c:v>
                </c:pt>
                <c:pt idx="11164">
                  <c:v>55.8200000000101</c:v>
                </c:pt>
                <c:pt idx="11165">
                  <c:v>55.82500000001011</c:v>
                </c:pt>
                <c:pt idx="11166">
                  <c:v>55.8300000000101</c:v>
                </c:pt>
                <c:pt idx="11167">
                  <c:v>55.8350000000101</c:v>
                </c:pt>
                <c:pt idx="11168">
                  <c:v>55.84000000001009</c:v>
                </c:pt>
                <c:pt idx="11169">
                  <c:v>55.8450000000101</c:v>
                </c:pt>
                <c:pt idx="11170">
                  <c:v>55.85000000001003</c:v>
                </c:pt>
                <c:pt idx="11171">
                  <c:v>55.85500000001009</c:v>
                </c:pt>
                <c:pt idx="11172">
                  <c:v>55.86000000001012</c:v>
                </c:pt>
                <c:pt idx="11173">
                  <c:v>55.86500000001013</c:v>
                </c:pt>
                <c:pt idx="11174">
                  <c:v>55.87000000001012</c:v>
                </c:pt>
                <c:pt idx="11175">
                  <c:v>55.87500000001013</c:v>
                </c:pt>
                <c:pt idx="11176">
                  <c:v>55.88000000001009</c:v>
                </c:pt>
                <c:pt idx="11177">
                  <c:v>55.88500000001012</c:v>
                </c:pt>
                <c:pt idx="11178">
                  <c:v>55.89000000001014</c:v>
                </c:pt>
                <c:pt idx="11179">
                  <c:v>55.89500000001014</c:v>
                </c:pt>
                <c:pt idx="11180">
                  <c:v>55.90000000001015</c:v>
                </c:pt>
                <c:pt idx="11181">
                  <c:v>55.90500000001015</c:v>
                </c:pt>
                <c:pt idx="11182">
                  <c:v>55.91000000001014</c:v>
                </c:pt>
                <c:pt idx="11183">
                  <c:v>55.91500000001015</c:v>
                </c:pt>
                <c:pt idx="11184">
                  <c:v>55.92000000001016</c:v>
                </c:pt>
                <c:pt idx="11185">
                  <c:v>55.92500000001016</c:v>
                </c:pt>
                <c:pt idx="11186">
                  <c:v>55.93000000001015</c:v>
                </c:pt>
                <c:pt idx="11187">
                  <c:v>55.93500000001016</c:v>
                </c:pt>
                <c:pt idx="11188">
                  <c:v>55.94000000001014</c:v>
                </c:pt>
                <c:pt idx="11189">
                  <c:v>55.94500000001015</c:v>
                </c:pt>
                <c:pt idx="11190">
                  <c:v>55.95000000001014</c:v>
                </c:pt>
                <c:pt idx="11191">
                  <c:v>55.95500000001017</c:v>
                </c:pt>
                <c:pt idx="11192">
                  <c:v>55.96000000001018</c:v>
                </c:pt>
                <c:pt idx="11193">
                  <c:v>55.96500000001018</c:v>
                </c:pt>
                <c:pt idx="11194">
                  <c:v>55.97000000001017</c:v>
                </c:pt>
                <c:pt idx="11195">
                  <c:v>55.97500000001018</c:v>
                </c:pt>
                <c:pt idx="11196">
                  <c:v>55.98000000001014</c:v>
                </c:pt>
                <c:pt idx="11197">
                  <c:v>55.98500000001017</c:v>
                </c:pt>
                <c:pt idx="11198">
                  <c:v>55.9900000000102</c:v>
                </c:pt>
                <c:pt idx="11199">
                  <c:v>55.9950000000102</c:v>
                </c:pt>
                <c:pt idx="11200">
                  <c:v>56.0000000000102</c:v>
                </c:pt>
                <c:pt idx="11201">
                  <c:v>56.0050000000102</c:v>
                </c:pt>
                <c:pt idx="11202">
                  <c:v>56.01000000001019</c:v>
                </c:pt>
                <c:pt idx="11203">
                  <c:v>56.0150000000102</c:v>
                </c:pt>
                <c:pt idx="11204">
                  <c:v>56.02000000001021</c:v>
                </c:pt>
                <c:pt idx="11205">
                  <c:v>56.02500000001021</c:v>
                </c:pt>
                <c:pt idx="11206">
                  <c:v>56.0300000000102</c:v>
                </c:pt>
                <c:pt idx="11207">
                  <c:v>56.03500000001021</c:v>
                </c:pt>
                <c:pt idx="11208">
                  <c:v>56.0400000000102</c:v>
                </c:pt>
                <c:pt idx="11209">
                  <c:v>56.04500000001021</c:v>
                </c:pt>
                <c:pt idx="11210">
                  <c:v>56.05000000001019</c:v>
                </c:pt>
                <c:pt idx="11211">
                  <c:v>56.05500000001022</c:v>
                </c:pt>
                <c:pt idx="11212">
                  <c:v>56.06000000001023</c:v>
                </c:pt>
                <c:pt idx="11213">
                  <c:v>56.06500000001023</c:v>
                </c:pt>
                <c:pt idx="11214">
                  <c:v>56.07000000001022</c:v>
                </c:pt>
                <c:pt idx="11215">
                  <c:v>56.07500000001023</c:v>
                </c:pt>
                <c:pt idx="11216">
                  <c:v>56.08000000001022</c:v>
                </c:pt>
                <c:pt idx="11217">
                  <c:v>56.08500000001024</c:v>
                </c:pt>
                <c:pt idx="11218">
                  <c:v>56.09000000001024</c:v>
                </c:pt>
                <c:pt idx="11219">
                  <c:v>56.09500000001025</c:v>
                </c:pt>
                <c:pt idx="11220">
                  <c:v>56.10000000001025</c:v>
                </c:pt>
                <c:pt idx="11221">
                  <c:v>56.10500000001025</c:v>
                </c:pt>
                <c:pt idx="11222">
                  <c:v>56.11000000001025</c:v>
                </c:pt>
                <c:pt idx="11223">
                  <c:v>56.11500000001026</c:v>
                </c:pt>
                <c:pt idx="11224">
                  <c:v>56.12000000001026</c:v>
                </c:pt>
                <c:pt idx="11225">
                  <c:v>56.12500000001026</c:v>
                </c:pt>
                <c:pt idx="11226">
                  <c:v>56.13000000001026</c:v>
                </c:pt>
                <c:pt idx="11227">
                  <c:v>56.13500000001027</c:v>
                </c:pt>
                <c:pt idx="11228">
                  <c:v>56.14000000001025</c:v>
                </c:pt>
                <c:pt idx="11229">
                  <c:v>56.14500000001027</c:v>
                </c:pt>
                <c:pt idx="11230">
                  <c:v>56.15000000001027</c:v>
                </c:pt>
                <c:pt idx="11231">
                  <c:v>56.15500000001028</c:v>
                </c:pt>
                <c:pt idx="11232">
                  <c:v>56.16000000001028</c:v>
                </c:pt>
                <c:pt idx="11233">
                  <c:v>56.16500000001028</c:v>
                </c:pt>
                <c:pt idx="11234">
                  <c:v>56.17000000001028</c:v>
                </c:pt>
                <c:pt idx="11235">
                  <c:v>56.1750000000103</c:v>
                </c:pt>
                <c:pt idx="11236">
                  <c:v>56.18000000001027</c:v>
                </c:pt>
                <c:pt idx="11237">
                  <c:v>56.1850000000103</c:v>
                </c:pt>
                <c:pt idx="11238">
                  <c:v>56.1900000000103</c:v>
                </c:pt>
                <c:pt idx="11239">
                  <c:v>56.1950000000103</c:v>
                </c:pt>
                <c:pt idx="11240">
                  <c:v>56.2000000000103</c:v>
                </c:pt>
                <c:pt idx="11241">
                  <c:v>56.2050000000103</c:v>
                </c:pt>
                <c:pt idx="11242">
                  <c:v>56.2100000000103</c:v>
                </c:pt>
                <c:pt idx="11243">
                  <c:v>56.21500000001031</c:v>
                </c:pt>
                <c:pt idx="11244">
                  <c:v>56.22000000001031</c:v>
                </c:pt>
                <c:pt idx="11245">
                  <c:v>56.22500000001031</c:v>
                </c:pt>
                <c:pt idx="11246">
                  <c:v>56.23000000001031</c:v>
                </c:pt>
                <c:pt idx="11247">
                  <c:v>56.23500000001032</c:v>
                </c:pt>
                <c:pt idx="11248">
                  <c:v>56.2400000000103</c:v>
                </c:pt>
                <c:pt idx="11249">
                  <c:v>56.24500000001032</c:v>
                </c:pt>
                <c:pt idx="11250">
                  <c:v>56.25000000001032</c:v>
                </c:pt>
                <c:pt idx="11251">
                  <c:v>56.25500000001033</c:v>
                </c:pt>
                <c:pt idx="11252">
                  <c:v>56.26000000001033</c:v>
                </c:pt>
                <c:pt idx="11253">
                  <c:v>56.26500000001033</c:v>
                </c:pt>
                <c:pt idx="11254">
                  <c:v>56.27000000001033</c:v>
                </c:pt>
                <c:pt idx="11255">
                  <c:v>56.27500000001034</c:v>
                </c:pt>
                <c:pt idx="11256">
                  <c:v>56.28000000001034</c:v>
                </c:pt>
                <c:pt idx="11257">
                  <c:v>56.28500000001034</c:v>
                </c:pt>
                <c:pt idx="11258">
                  <c:v>56.29000000001035</c:v>
                </c:pt>
                <c:pt idx="11259">
                  <c:v>56.29500000001035</c:v>
                </c:pt>
                <c:pt idx="11260">
                  <c:v>56.30000000001034</c:v>
                </c:pt>
                <c:pt idx="11261">
                  <c:v>56.30500000001035</c:v>
                </c:pt>
                <c:pt idx="11262">
                  <c:v>56.31000000001027</c:v>
                </c:pt>
                <c:pt idx="11263">
                  <c:v>56.31500000001034</c:v>
                </c:pt>
                <c:pt idx="11264">
                  <c:v>56.32000000001035</c:v>
                </c:pt>
                <c:pt idx="11265">
                  <c:v>56.32500000001036</c:v>
                </c:pt>
                <c:pt idx="11266">
                  <c:v>56.33000000001034</c:v>
                </c:pt>
                <c:pt idx="11267">
                  <c:v>56.33500000001035</c:v>
                </c:pt>
                <c:pt idx="11268">
                  <c:v>56.34000000001028</c:v>
                </c:pt>
                <c:pt idx="11269">
                  <c:v>56.34500000001037</c:v>
                </c:pt>
                <c:pt idx="11270">
                  <c:v>56.35000000001029</c:v>
                </c:pt>
                <c:pt idx="11271">
                  <c:v>56.35500000001034</c:v>
                </c:pt>
                <c:pt idx="11272">
                  <c:v>56.36000000001037</c:v>
                </c:pt>
                <c:pt idx="11273">
                  <c:v>56.36500000001038</c:v>
                </c:pt>
                <c:pt idx="11274">
                  <c:v>56.37000000001034</c:v>
                </c:pt>
                <c:pt idx="11275">
                  <c:v>56.37500000001037</c:v>
                </c:pt>
                <c:pt idx="11276">
                  <c:v>56.3800000000103</c:v>
                </c:pt>
                <c:pt idx="11277">
                  <c:v>56.38500000001039</c:v>
                </c:pt>
                <c:pt idx="11278">
                  <c:v>56.3900000000104</c:v>
                </c:pt>
                <c:pt idx="11279">
                  <c:v>56.3950000000104</c:v>
                </c:pt>
                <c:pt idx="11280">
                  <c:v>56.40000000001039</c:v>
                </c:pt>
                <c:pt idx="11281">
                  <c:v>56.4050000000104</c:v>
                </c:pt>
                <c:pt idx="11282">
                  <c:v>56.41000000001032</c:v>
                </c:pt>
                <c:pt idx="11283">
                  <c:v>56.41500000001039</c:v>
                </c:pt>
                <c:pt idx="11284">
                  <c:v>56.4200000000104</c:v>
                </c:pt>
                <c:pt idx="11285">
                  <c:v>56.42500000001041</c:v>
                </c:pt>
                <c:pt idx="11286">
                  <c:v>56.43000000001039</c:v>
                </c:pt>
                <c:pt idx="11287">
                  <c:v>56.4350000000104</c:v>
                </c:pt>
                <c:pt idx="11288">
                  <c:v>56.44000000001039</c:v>
                </c:pt>
                <c:pt idx="11289">
                  <c:v>56.44500000001042</c:v>
                </c:pt>
                <c:pt idx="11290">
                  <c:v>56.45000000001034</c:v>
                </c:pt>
                <c:pt idx="11291">
                  <c:v>56.45500000001039</c:v>
                </c:pt>
                <c:pt idx="11292">
                  <c:v>56.46000000001042</c:v>
                </c:pt>
                <c:pt idx="11293">
                  <c:v>56.46500000001043</c:v>
                </c:pt>
                <c:pt idx="11294">
                  <c:v>56.47000000001042</c:v>
                </c:pt>
                <c:pt idx="11295">
                  <c:v>56.47500000001043</c:v>
                </c:pt>
                <c:pt idx="11296">
                  <c:v>56.48000000001035</c:v>
                </c:pt>
                <c:pt idx="11297">
                  <c:v>56.48500000001044</c:v>
                </c:pt>
                <c:pt idx="11298">
                  <c:v>56.49000000001045</c:v>
                </c:pt>
                <c:pt idx="11299">
                  <c:v>56.49500000001045</c:v>
                </c:pt>
                <c:pt idx="11300">
                  <c:v>56.50000000001044</c:v>
                </c:pt>
                <c:pt idx="11301">
                  <c:v>56.50500000001045</c:v>
                </c:pt>
                <c:pt idx="11302">
                  <c:v>56.51000000001044</c:v>
                </c:pt>
                <c:pt idx="11303">
                  <c:v>56.51500000001045</c:v>
                </c:pt>
                <c:pt idx="11304">
                  <c:v>56.52000000001046</c:v>
                </c:pt>
                <c:pt idx="11305">
                  <c:v>56.52500000001046</c:v>
                </c:pt>
                <c:pt idx="11306">
                  <c:v>56.53000000001045</c:v>
                </c:pt>
                <c:pt idx="11307">
                  <c:v>56.53500000001047</c:v>
                </c:pt>
                <c:pt idx="11308">
                  <c:v>56.54000000001047</c:v>
                </c:pt>
                <c:pt idx="11309">
                  <c:v>56.54500000001048</c:v>
                </c:pt>
                <c:pt idx="11310">
                  <c:v>56.55000000001044</c:v>
                </c:pt>
                <c:pt idx="11311">
                  <c:v>56.55500000001047</c:v>
                </c:pt>
                <c:pt idx="11312">
                  <c:v>56.56000000001048</c:v>
                </c:pt>
                <c:pt idx="11313">
                  <c:v>56.5650000000105</c:v>
                </c:pt>
                <c:pt idx="11314">
                  <c:v>56.57000000001047</c:v>
                </c:pt>
                <c:pt idx="11315">
                  <c:v>56.5750000000105</c:v>
                </c:pt>
                <c:pt idx="11316">
                  <c:v>56.58000000001049</c:v>
                </c:pt>
                <c:pt idx="11317">
                  <c:v>56.5850000000105</c:v>
                </c:pt>
                <c:pt idx="11318">
                  <c:v>56.5900000000105</c:v>
                </c:pt>
                <c:pt idx="11319">
                  <c:v>56.5950000000105</c:v>
                </c:pt>
                <c:pt idx="11320">
                  <c:v>56.6000000000105</c:v>
                </c:pt>
                <c:pt idx="11321">
                  <c:v>56.60500000001051</c:v>
                </c:pt>
                <c:pt idx="11322">
                  <c:v>56.61000000001049</c:v>
                </c:pt>
                <c:pt idx="11323">
                  <c:v>56.6150000000105</c:v>
                </c:pt>
                <c:pt idx="11324">
                  <c:v>56.62000000001051</c:v>
                </c:pt>
                <c:pt idx="11325">
                  <c:v>56.62500000001052</c:v>
                </c:pt>
                <c:pt idx="11326">
                  <c:v>56.6300000000105</c:v>
                </c:pt>
                <c:pt idx="11327">
                  <c:v>56.63500000001052</c:v>
                </c:pt>
                <c:pt idx="11328">
                  <c:v>56.64000000001052</c:v>
                </c:pt>
                <c:pt idx="11329">
                  <c:v>56.64500000001053</c:v>
                </c:pt>
                <c:pt idx="11330">
                  <c:v>56.65000000001049</c:v>
                </c:pt>
                <c:pt idx="11331">
                  <c:v>56.65500000001052</c:v>
                </c:pt>
                <c:pt idx="11332">
                  <c:v>56.66000000001053</c:v>
                </c:pt>
                <c:pt idx="11333">
                  <c:v>56.66500000001054</c:v>
                </c:pt>
                <c:pt idx="11334">
                  <c:v>56.67000000001052</c:v>
                </c:pt>
                <c:pt idx="11335">
                  <c:v>56.67500000001054</c:v>
                </c:pt>
                <c:pt idx="11336">
                  <c:v>56.68000000001054</c:v>
                </c:pt>
                <c:pt idx="11337">
                  <c:v>56.68500000001055</c:v>
                </c:pt>
                <c:pt idx="11338">
                  <c:v>56.69000000001055</c:v>
                </c:pt>
                <c:pt idx="11339">
                  <c:v>56.69500000001055</c:v>
                </c:pt>
                <c:pt idx="11340">
                  <c:v>56.70000000001055</c:v>
                </c:pt>
                <c:pt idx="11341">
                  <c:v>56.70500000001056</c:v>
                </c:pt>
                <c:pt idx="11342">
                  <c:v>56.71000000001055</c:v>
                </c:pt>
                <c:pt idx="11343">
                  <c:v>56.71500000001055</c:v>
                </c:pt>
                <c:pt idx="11344">
                  <c:v>56.72000000001056</c:v>
                </c:pt>
                <c:pt idx="11345">
                  <c:v>56.72500000001057</c:v>
                </c:pt>
                <c:pt idx="11346">
                  <c:v>56.73000000001057</c:v>
                </c:pt>
                <c:pt idx="11347">
                  <c:v>56.73500000001057</c:v>
                </c:pt>
                <c:pt idx="11348">
                  <c:v>56.74000000001057</c:v>
                </c:pt>
                <c:pt idx="11349">
                  <c:v>56.74500000001058</c:v>
                </c:pt>
                <c:pt idx="11350">
                  <c:v>56.75000000001057</c:v>
                </c:pt>
                <c:pt idx="11351">
                  <c:v>56.75500000001058</c:v>
                </c:pt>
                <c:pt idx="11352">
                  <c:v>56.7600000000106</c:v>
                </c:pt>
                <c:pt idx="11353">
                  <c:v>56.7650000000106</c:v>
                </c:pt>
                <c:pt idx="11354">
                  <c:v>56.7700000000106</c:v>
                </c:pt>
                <c:pt idx="11355">
                  <c:v>56.7750000000106</c:v>
                </c:pt>
                <c:pt idx="11356">
                  <c:v>56.7800000000106</c:v>
                </c:pt>
                <c:pt idx="11357">
                  <c:v>56.7850000000106</c:v>
                </c:pt>
                <c:pt idx="11358">
                  <c:v>56.7900000000106</c:v>
                </c:pt>
                <c:pt idx="11359">
                  <c:v>56.7950000000106</c:v>
                </c:pt>
                <c:pt idx="11360">
                  <c:v>56.80000000001052</c:v>
                </c:pt>
                <c:pt idx="11361">
                  <c:v>56.80500000001059</c:v>
                </c:pt>
                <c:pt idx="11362">
                  <c:v>56.81000000001052</c:v>
                </c:pt>
                <c:pt idx="11363">
                  <c:v>56.81500000001054</c:v>
                </c:pt>
                <c:pt idx="11364">
                  <c:v>56.82000000001059</c:v>
                </c:pt>
                <c:pt idx="11365">
                  <c:v>56.8250000000106</c:v>
                </c:pt>
                <c:pt idx="11366">
                  <c:v>56.83000000001059</c:v>
                </c:pt>
                <c:pt idx="11367">
                  <c:v>56.83500000001062</c:v>
                </c:pt>
                <c:pt idx="11368">
                  <c:v>56.84000000001054</c:v>
                </c:pt>
                <c:pt idx="11369">
                  <c:v>56.84500000001059</c:v>
                </c:pt>
                <c:pt idx="11370">
                  <c:v>56.85000000001054</c:v>
                </c:pt>
                <c:pt idx="11371">
                  <c:v>56.85500000001055</c:v>
                </c:pt>
                <c:pt idx="11372">
                  <c:v>56.86000000001059</c:v>
                </c:pt>
                <c:pt idx="11373">
                  <c:v>56.86500000001062</c:v>
                </c:pt>
                <c:pt idx="11374">
                  <c:v>56.87000000001055</c:v>
                </c:pt>
                <c:pt idx="11375">
                  <c:v>56.87500000001064</c:v>
                </c:pt>
                <c:pt idx="11376">
                  <c:v>56.88000000001056</c:v>
                </c:pt>
                <c:pt idx="11377">
                  <c:v>56.88500000001059</c:v>
                </c:pt>
                <c:pt idx="11378">
                  <c:v>56.89000000001064</c:v>
                </c:pt>
                <c:pt idx="11379">
                  <c:v>56.89500000001065</c:v>
                </c:pt>
                <c:pt idx="11380">
                  <c:v>56.90000000001064</c:v>
                </c:pt>
                <c:pt idx="11381">
                  <c:v>56.90500000001065</c:v>
                </c:pt>
                <c:pt idx="11382">
                  <c:v>56.91000000001057</c:v>
                </c:pt>
                <c:pt idx="11383">
                  <c:v>56.91500000001064</c:v>
                </c:pt>
                <c:pt idx="11384">
                  <c:v>56.92000000001065</c:v>
                </c:pt>
                <c:pt idx="11385">
                  <c:v>56.92500000001067</c:v>
                </c:pt>
                <c:pt idx="11386">
                  <c:v>56.93000000001064</c:v>
                </c:pt>
                <c:pt idx="11387">
                  <c:v>56.93500000001067</c:v>
                </c:pt>
                <c:pt idx="11388">
                  <c:v>56.94000000001059</c:v>
                </c:pt>
                <c:pt idx="11389">
                  <c:v>56.94500000001067</c:v>
                </c:pt>
                <c:pt idx="11390">
                  <c:v>56.95000000001059</c:v>
                </c:pt>
                <c:pt idx="11391">
                  <c:v>56.95500000001064</c:v>
                </c:pt>
                <c:pt idx="11392">
                  <c:v>56.96000000001067</c:v>
                </c:pt>
                <c:pt idx="11393">
                  <c:v>56.96500000001069</c:v>
                </c:pt>
                <c:pt idx="11394">
                  <c:v>56.97000000001069</c:v>
                </c:pt>
                <c:pt idx="11395">
                  <c:v>56.9750000000107</c:v>
                </c:pt>
                <c:pt idx="11396">
                  <c:v>56.98000000001061</c:v>
                </c:pt>
                <c:pt idx="11397">
                  <c:v>56.9850000000107</c:v>
                </c:pt>
                <c:pt idx="11398">
                  <c:v>56.9900000000107</c:v>
                </c:pt>
                <c:pt idx="11399">
                  <c:v>56.99500000001071</c:v>
                </c:pt>
                <c:pt idx="11400">
                  <c:v>57.00000000001071</c:v>
                </c:pt>
                <c:pt idx="11401">
                  <c:v>57.00500000001071</c:v>
                </c:pt>
                <c:pt idx="11402">
                  <c:v>57.01000000001071</c:v>
                </c:pt>
                <c:pt idx="11403">
                  <c:v>57.01500000001072</c:v>
                </c:pt>
                <c:pt idx="11404">
                  <c:v>57.02000000001072</c:v>
                </c:pt>
                <c:pt idx="11405">
                  <c:v>57.02500000001072</c:v>
                </c:pt>
                <c:pt idx="11406">
                  <c:v>57.03000000001072</c:v>
                </c:pt>
                <c:pt idx="11407">
                  <c:v>57.03500000001073</c:v>
                </c:pt>
                <c:pt idx="11408">
                  <c:v>57.04000000001073</c:v>
                </c:pt>
                <c:pt idx="11409">
                  <c:v>57.04500000001073</c:v>
                </c:pt>
                <c:pt idx="11410">
                  <c:v>57.05000000001073</c:v>
                </c:pt>
                <c:pt idx="11411">
                  <c:v>57.05500000001074</c:v>
                </c:pt>
                <c:pt idx="11412">
                  <c:v>57.06000000001074</c:v>
                </c:pt>
                <c:pt idx="11413">
                  <c:v>57.06500000001074</c:v>
                </c:pt>
                <c:pt idx="11414">
                  <c:v>57.07000000001075</c:v>
                </c:pt>
                <c:pt idx="11415">
                  <c:v>57.07500000001075</c:v>
                </c:pt>
                <c:pt idx="11416">
                  <c:v>57.08000000001075</c:v>
                </c:pt>
                <c:pt idx="11417">
                  <c:v>57.08500000001075</c:v>
                </c:pt>
                <c:pt idx="11418">
                  <c:v>57.09000000001076</c:v>
                </c:pt>
                <c:pt idx="11419">
                  <c:v>57.09500000001076</c:v>
                </c:pt>
                <c:pt idx="11420">
                  <c:v>57.10000000001076</c:v>
                </c:pt>
                <c:pt idx="11421">
                  <c:v>57.10500000001076</c:v>
                </c:pt>
                <c:pt idx="11422">
                  <c:v>57.11000000001076</c:v>
                </c:pt>
                <c:pt idx="11423">
                  <c:v>57.11500000001077</c:v>
                </c:pt>
                <c:pt idx="11424">
                  <c:v>57.12000000001077</c:v>
                </c:pt>
                <c:pt idx="11425">
                  <c:v>57.12500000001077</c:v>
                </c:pt>
                <c:pt idx="11426">
                  <c:v>57.13000000001078</c:v>
                </c:pt>
                <c:pt idx="11427">
                  <c:v>57.13500000001078</c:v>
                </c:pt>
                <c:pt idx="11428">
                  <c:v>57.14000000001078</c:v>
                </c:pt>
                <c:pt idx="11429">
                  <c:v>57.14500000001078</c:v>
                </c:pt>
                <c:pt idx="11430">
                  <c:v>57.15000000001078</c:v>
                </c:pt>
                <c:pt idx="11431">
                  <c:v>57.1550000000108</c:v>
                </c:pt>
                <c:pt idx="11432">
                  <c:v>57.1600000000108</c:v>
                </c:pt>
                <c:pt idx="11433">
                  <c:v>57.1650000000108</c:v>
                </c:pt>
                <c:pt idx="11434">
                  <c:v>57.1700000000108</c:v>
                </c:pt>
                <c:pt idx="11435">
                  <c:v>57.1750000000108</c:v>
                </c:pt>
                <c:pt idx="11436">
                  <c:v>57.1800000000108</c:v>
                </c:pt>
                <c:pt idx="11437">
                  <c:v>57.1850000000108</c:v>
                </c:pt>
                <c:pt idx="11438">
                  <c:v>57.19000000001081</c:v>
                </c:pt>
                <c:pt idx="11439">
                  <c:v>57.19500000001081</c:v>
                </c:pt>
                <c:pt idx="11440">
                  <c:v>57.20000000001081</c:v>
                </c:pt>
                <c:pt idx="11441">
                  <c:v>57.20500000001081</c:v>
                </c:pt>
                <c:pt idx="11442">
                  <c:v>57.21000000001082</c:v>
                </c:pt>
                <c:pt idx="11443">
                  <c:v>57.21500000001082</c:v>
                </c:pt>
                <c:pt idx="11444">
                  <c:v>57.22000000001082</c:v>
                </c:pt>
                <c:pt idx="11445">
                  <c:v>57.22500000001083</c:v>
                </c:pt>
                <c:pt idx="11446">
                  <c:v>57.23000000001083</c:v>
                </c:pt>
                <c:pt idx="11447">
                  <c:v>57.23500000001083</c:v>
                </c:pt>
                <c:pt idx="11448">
                  <c:v>57.24000000001083</c:v>
                </c:pt>
                <c:pt idx="11449">
                  <c:v>57.24500000001083</c:v>
                </c:pt>
                <c:pt idx="11450">
                  <c:v>57.25000000001084</c:v>
                </c:pt>
                <c:pt idx="11451">
                  <c:v>57.25500000001084</c:v>
                </c:pt>
                <c:pt idx="11452">
                  <c:v>57.26000000001084</c:v>
                </c:pt>
                <c:pt idx="11453">
                  <c:v>57.26500000001085</c:v>
                </c:pt>
                <c:pt idx="11454">
                  <c:v>57.27000000001085</c:v>
                </c:pt>
                <c:pt idx="11455">
                  <c:v>57.27500000001085</c:v>
                </c:pt>
                <c:pt idx="11456">
                  <c:v>57.28000000001085</c:v>
                </c:pt>
                <c:pt idx="11457">
                  <c:v>57.28500000001086</c:v>
                </c:pt>
                <c:pt idx="11458">
                  <c:v>57.29000000001086</c:v>
                </c:pt>
                <c:pt idx="11459">
                  <c:v>57.29500000001086</c:v>
                </c:pt>
                <c:pt idx="11460">
                  <c:v>57.30000000001085</c:v>
                </c:pt>
                <c:pt idx="11461">
                  <c:v>57.30500000001086</c:v>
                </c:pt>
                <c:pt idx="11462">
                  <c:v>57.31000000001085</c:v>
                </c:pt>
                <c:pt idx="11463">
                  <c:v>57.31500000001085</c:v>
                </c:pt>
                <c:pt idx="11464">
                  <c:v>57.32000000001087</c:v>
                </c:pt>
                <c:pt idx="11465">
                  <c:v>57.32500000001088</c:v>
                </c:pt>
                <c:pt idx="11466">
                  <c:v>57.33000000001088</c:v>
                </c:pt>
                <c:pt idx="11467">
                  <c:v>57.33500000001088</c:v>
                </c:pt>
                <c:pt idx="11468">
                  <c:v>57.34000000001087</c:v>
                </c:pt>
                <c:pt idx="11469">
                  <c:v>57.34500000001088</c:v>
                </c:pt>
                <c:pt idx="11470">
                  <c:v>57.35000000001087</c:v>
                </c:pt>
                <c:pt idx="11471">
                  <c:v>57.35500000001088</c:v>
                </c:pt>
                <c:pt idx="11472">
                  <c:v>57.3600000000109</c:v>
                </c:pt>
                <c:pt idx="11473">
                  <c:v>57.3650000000109</c:v>
                </c:pt>
                <c:pt idx="11474">
                  <c:v>57.3700000000109</c:v>
                </c:pt>
                <c:pt idx="11475">
                  <c:v>57.3750000000109</c:v>
                </c:pt>
                <c:pt idx="11476">
                  <c:v>57.3800000000109</c:v>
                </c:pt>
                <c:pt idx="11477">
                  <c:v>57.3850000000109</c:v>
                </c:pt>
                <c:pt idx="11478">
                  <c:v>57.39000000001091</c:v>
                </c:pt>
                <c:pt idx="11479">
                  <c:v>57.39500000001091</c:v>
                </c:pt>
                <c:pt idx="11480">
                  <c:v>57.40000000001091</c:v>
                </c:pt>
                <c:pt idx="11481">
                  <c:v>57.40500000001092</c:v>
                </c:pt>
                <c:pt idx="11482">
                  <c:v>57.4100000000109</c:v>
                </c:pt>
                <c:pt idx="11483">
                  <c:v>57.41500000001092</c:v>
                </c:pt>
                <c:pt idx="11484">
                  <c:v>57.42000000001092</c:v>
                </c:pt>
                <c:pt idx="11485">
                  <c:v>57.42500000001093</c:v>
                </c:pt>
                <c:pt idx="11486">
                  <c:v>57.43000000001093</c:v>
                </c:pt>
                <c:pt idx="11487">
                  <c:v>57.43500000001093</c:v>
                </c:pt>
                <c:pt idx="11488">
                  <c:v>57.44000000001093</c:v>
                </c:pt>
                <c:pt idx="11489">
                  <c:v>57.44500000001094</c:v>
                </c:pt>
                <c:pt idx="11490">
                  <c:v>57.45000000001092</c:v>
                </c:pt>
                <c:pt idx="11491">
                  <c:v>57.45500000001094</c:v>
                </c:pt>
                <c:pt idx="11492">
                  <c:v>57.46000000001094</c:v>
                </c:pt>
                <c:pt idx="11493">
                  <c:v>57.46500000001095</c:v>
                </c:pt>
                <c:pt idx="11494">
                  <c:v>57.47000000001095</c:v>
                </c:pt>
                <c:pt idx="11495">
                  <c:v>57.47500000001095</c:v>
                </c:pt>
                <c:pt idx="11496">
                  <c:v>57.48000000001095</c:v>
                </c:pt>
                <c:pt idx="11497">
                  <c:v>57.48500000001096</c:v>
                </c:pt>
                <c:pt idx="11498">
                  <c:v>57.49000000001096</c:v>
                </c:pt>
                <c:pt idx="11499">
                  <c:v>57.49500000001096</c:v>
                </c:pt>
                <c:pt idx="11500">
                  <c:v>57.50000000001096</c:v>
                </c:pt>
                <c:pt idx="11501">
                  <c:v>57.50500000001097</c:v>
                </c:pt>
                <c:pt idx="11502">
                  <c:v>57.51000000001095</c:v>
                </c:pt>
                <c:pt idx="11503">
                  <c:v>57.51500000001097</c:v>
                </c:pt>
                <c:pt idx="11504">
                  <c:v>57.52000000001098</c:v>
                </c:pt>
                <c:pt idx="11505">
                  <c:v>57.52500000001098</c:v>
                </c:pt>
                <c:pt idx="11506">
                  <c:v>57.53000000001098</c:v>
                </c:pt>
                <c:pt idx="11507">
                  <c:v>57.53500000001098</c:v>
                </c:pt>
                <c:pt idx="11508">
                  <c:v>57.54000000001098</c:v>
                </c:pt>
                <c:pt idx="11509">
                  <c:v>57.545000000011</c:v>
                </c:pt>
                <c:pt idx="11510">
                  <c:v>57.55000000001098</c:v>
                </c:pt>
                <c:pt idx="11511">
                  <c:v>57.555000000011</c:v>
                </c:pt>
                <c:pt idx="11512">
                  <c:v>57.560000000011</c:v>
                </c:pt>
                <c:pt idx="11513">
                  <c:v>57.565000000011</c:v>
                </c:pt>
                <c:pt idx="11514">
                  <c:v>57.570000000011</c:v>
                </c:pt>
                <c:pt idx="11515">
                  <c:v>57.575000000011</c:v>
                </c:pt>
                <c:pt idx="11516">
                  <c:v>57.580000000011</c:v>
                </c:pt>
                <c:pt idx="11517">
                  <c:v>57.58500000001101</c:v>
                </c:pt>
                <c:pt idx="11518">
                  <c:v>57.59000000001101</c:v>
                </c:pt>
                <c:pt idx="11519">
                  <c:v>57.59500000001101</c:v>
                </c:pt>
                <c:pt idx="11520">
                  <c:v>57.60000000001101</c:v>
                </c:pt>
                <c:pt idx="11521">
                  <c:v>57.60500000001102</c:v>
                </c:pt>
                <c:pt idx="11522">
                  <c:v>57.61000000001102</c:v>
                </c:pt>
                <c:pt idx="11523">
                  <c:v>57.61500000001102</c:v>
                </c:pt>
                <c:pt idx="11524">
                  <c:v>57.62000000001103</c:v>
                </c:pt>
                <c:pt idx="11525">
                  <c:v>57.62500000001103</c:v>
                </c:pt>
                <c:pt idx="11526">
                  <c:v>57.63000000001103</c:v>
                </c:pt>
                <c:pt idx="11527">
                  <c:v>57.63500000001103</c:v>
                </c:pt>
                <c:pt idx="11528">
                  <c:v>57.64000000001104</c:v>
                </c:pt>
                <c:pt idx="11529">
                  <c:v>57.64500000001104</c:v>
                </c:pt>
                <c:pt idx="11530">
                  <c:v>57.65000000001104</c:v>
                </c:pt>
                <c:pt idx="11531">
                  <c:v>57.65500000001104</c:v>
                </c:pt>
                <c:pt idx="11532">
                  <c:v>57.66000000001105</c:v>
                </c:pt>
                <c:pt idx="11533">
                  <c:v>57.66500000001105</c:v>
                </c:pt>
                <c:pt idx="11534">
                  <c:v>57.67000000001105</c:v>
                </c:pt>
                <c:pt idx="11535">
                  <c:v>57.67500000001105</c:v>
                </c:pt>
                <c:pt idx="11536">
                  <c:v>57.68000000001106</c:v>
                </c:pt>
                <c:pt idx="11537">
                  <c:v>57.68500000001106</c:v>
                </c:pt>
                <c:pt idx="11538">
                  <c:v>57.69000000001106</c:v>
                </c:pt>
                <c:pt idx="11539">
                  <c:v>57.69500000001106</c:v>
                </c:pt>
                <c:pt idx="11540">
                  <c:v>57.70000000001107</c:v>
                </c:pt>
                <c:pt idx="11541">
                  <c:v>57.70500000001107</c:v>
                </c:pt>
                <c:pt idx="11542">
                  <c:v>57.71000000001107</c:v>
                </c:pt>
                <c:pt idx="11543">
                  <c:v>57.71500000001108</c:v>
                </c:pt>
                <c:pt idx="11544">
                  <c:v>57.72000000001108</c:v>
                </c:pt>
                <c:pt idx="11545">
                  <c:v>57.72500000001108</c:v>
                </c:pt>
                <c:pt idx="11546">
                  <c:v>57.73000000001108</c:v>
                </c:pt>
                <c:pt idx="11547">
                  <c:v>57.7350000000111</c:v>
                </c:pt>
                <c:pt idx="11548">
                  <c:v>57.7400000000111</c:v>
                </c:pt>
                <c:pt idx="11549">
                  <c:v>57.7450000000111</c:v>
                </c:pt>
                <c:pt idx="11550">
                  <c:v>57.7500000000111</c:v>
                </c:pt>
                <c:pt idx="11551">
                  <c:v>57.7550000000111</c:v>
                </c:pt>
                <c:pt idx="11552">
                  <c:v>57.7600000000111</c:v>
                </c:pt>
                <c:pt idx="11553">
                  <c:v>57.7650000000111</c:v>
                </c:pt>
                <c:pt idx="11554">
                  <c:v>57.7700000000111</c:v>
                </c:pt>
                <c:pt idx="11555">
                  <c:v>57.77500000001111</c:v>
                </c:pt>
                <c:pt idx="11556">
                  <c:v>57.78000000001111</c:v>
                </c:pt>
                <c:pt idx="11557">
                  <c:v>57.78500000001111</c:v>
                </c:pt>
                <c:pt idx="11558">
                  <c:v>57.79000000001111</c:v>
                </c:pt>
                <c:pt idx="11559">
                  <c:v>57.79500000001112</c:v>
                </c:pt>
                <c:pt idx="11560">
                  <c:v>57.8000000000111</c:v>
                </c:pt>
                <c:pt idx="11561">
                  <c:v>57.80500000001112</c:v>
                </c:pt>
                <c:pt idx="11562">
                  <c:v>57.81000000001112</c:v>
                </c:pt>
                <c:pt idx="11563">
                  <c:v>57.81500000001112</c:v>
                </c:pt>
                <c:pt idx="11564">
                  <c:v>57.82000000001113</c:v>
                </c:pt>
                <c:pt idx="11565">
                  <c:v>57.82500000001113</c:v>
                </c:pt>
                <c:pt idx="11566">
                  <c:v>57.83000000001113</c:v>
                </c:pt>
                <c:pt idx="11567">
                  <c:v>57.83500000001114</c:v>
                </c:pt>
                <c:pt idx="11568">
                  <c:v>57.84000000001112</c:v>
                </c:pt>
                <c:pt idx="11569">
                  <c:v>57.84500000001114</c:v>
                </c:pt>
                <c:pt idx="11570">
                  <c:v>57.85000000001114</c:v>
                </c:pt>
                <c:pt idx="11571">
                  <c:v>57.85500000001115</c:v>
                </c:pt>
                <c:pt idx="11572">
                  <c:v>57.86000000001115</c:v>
                </c:pt>
                <c:pt idx="11573">
                  <c:v>57.86500000001115</c:v>
                </c:pt>
                <c:pt idx="11574">
                  <c:v>57.87000000001115</c:v>
                </c:pt>
                <c:pt idx="11575">
                  <c:v>57.87500000001116</c:v>
                </c:pt>
                <c:pt idx="11576">
                  <c:v>57.88000000001114</c:v>
                </c:pt>
                <c:pt idx="11577">
                  <c:v>57.88500000001115</c:v>
                </c:pt>
                <c:pt idx="11578">
                  <c:v>57.89000000001116</c:v>
                </c:pt>
                <c:pt idx="11579">
                  <c:v>57.89500000001117</c:v>
                </c:pt>
                <c:pt idx="11580">
                  <c:v>57.90000000001115</c:v>
                </c:pt>
                <c:pt idx="11581">
                  <c:v>57.90500000001117</c:v>
                </c:pt>
                <c:pt idx="11582">
                  <c:v>57.91000000001117</c:v>
                </c:pt>
                <c:pt idx="11583">
                  <c:v>57.91500000001118</c:v>
                </c:pt>
                <c:pt idx="11584">
                  <c:v>57.92000000001118</c:v>
                </c:pt>
                <c:pt idx="11585">
                  <c:v>57.92500000001118</c:v>
                </c:pt>
                <c:pt idx="11586">
                  <c:v>57.93000000001118</c:v>
                </c:pt>
                <c:pt idx="11587">
                  <c:v>57.9350000000112</c:v>
                </c:pt>
                <c:pt idx="11588">
                  <c:v>57.94000000001117</c:v>
                </c:pt>
                <c:pt idx="11589">
                  <c:v>57.9450000000112</c:v>
                </c:pt>
                <c:pt idx="11590">
                  <c:v>57.95000000001119</c:v>
                </c:pt>
                <c:pt idx="11591">
                  <c:v>57.9550000000112</c:v>
                </c:pt>
                <c:pt idx="11592">
                  <c:v>57.9600000000112</c:v>
                </c:pt>
                <c:pt idx="11593">
                  <c:v>57.9650000000112</c:v>
                </c:pt>
                <c:pt idx="11594">
                  <c:v>57.9700000000112</c:v>
                </c:pt>
                <c:pt idx="11595">
                  <c:v>57.97500000001121</c:v>
                </c:pt>
                <c:pt idx="11596">
                  <c:v>57.98000000001119</c:v>
                </c:pt>
                <c:pt idx="11597">
                  <c:v>57.9850000000112</c:v>
                </c:pt>
                <c:pt idx="11598">
                  <c:v>57.99000000001121</c:v>
                </c:pt>
                <c:pt idx="11599">
                  <c:v>57.99500000001122</c:v>
                </c:pt>
                <c:pt idx="11600">
                  <c:v>58.00000000001121</c:v>
                </c:pt>
                <c:pt idx="11601">
                  <c:v>58.00500000001122</c:v>
                </c:pt>
                <c:pt idx="11602">
                  <c:v>58.01000000001122</c:v>
                </c:pt>
                <c:pt idx="11603">
                  <c:v>58.01500000001123</c:v>
                </c:pt>
                <c:pt idx="11604">
                  <c:v>58.02000000001123</c:v>
                </c:pt>
                <c:pt idx="11605">
                  <c:v>58.02500000001123</c:v>
                </c:pt>
                <c:pt idx="11606">
                  <c:v>58.03000000001123</c:v>
                </c:pt>
                <c:pt idx="11607">
                  <c:v>58.03500000001124</c:v>
                </c:pt>
                <c:pt idx="11608">
                  <c:v>58.04000000001124</c:v>
                </c:pt>
                <c:pt idx="11609">
                  <c:v>58.04500000001124</c:v>
                </c:pt>
                <c:pt idx="11610">
                  <c:v>58.05000000001125</c:v>
                </c:pt>
                <c:pt idx="11611">
                  <c:v>58.05500000001125</c:v>
                </c:pt>
                <c:pt idx="11612">
                  <c:v>58.06000000001125</c:v>
                </c:pt>
                <c:pt idx="11613">
                  <c:v>58.06500000001125</c:v>
                </c:pt>
                <c:pt idx="11614">
                  <c:v>58.07000000001126</c:v>
                </c:pt>
                <c:pt idx="11615">
                  <c:v>58.07500000001126</c:v>
                </c:pt>
                <c:pt idx="11616">
                  <c:v>58.08000000001125</c:v>
                </c:pt>
                <c:pt idx="11617">
                  <c:v>58.08500000001126</c:v>
                </c:pt>
                <c:pt idx="11618">
                  <c:v>58.09000000001127</c:v>
                </c:pt>
                <c:pt idx="11619">
                  <c:v>58.09500000001127</c:v>
                </c:pt>
                <c:pt idx="11620">
                  <c:v>58.10000000001127</c:v>
                </c:pt>
                <c:pt idx="11621">
                  <c:v>58.10500000001127</c:v>
                </c:pt>
                <c:pt idx="11622">
                  <c:v>58.11000000001128</c:v>
                </c:pt>
                <c:pt idx="11623">
                  <c:v>58.11500000001128</c:v>
                </c:pt>
                <c:pt idx="11624">
                  <c:v>58.12000000001128</c:v>
                </c:pt>
                <c:pt idx="11625">
                  <c:v>58.12500000001128</c:v>
                </c:pt>
                <c:pt idx="11626">
                  <c:v>58.1300000000113</c:v>
                </c:pt>
                <c:pt idx="11627">
                  <c:v>58.1350000000113</c:v>
                </c:pt>
                <c:pt idx="11628">
                  <c:v>58.1400000000113</c:v>
                </c:pt>
                <c:pt idx="11629">
                  <c:v>58.1450000000113</c:v>
                </c:pt>
                <c:pt idx="11630">
                  <c:v>58.1500000000113</c:v>
                </c:pt>
                <c:pt idx="11631">
                  <c:v>58.1550000000113</c:v>
                </c:pt>
                <c:pt idx="11632">
                  <c:v>58.1600000000113</c:v>
                </c:pt>
                <c:pt idx="11633">
                  <c:v>58.16500000001131</c:v>
                </c:pt>
                <c:pt idx="11634">
                  <c:v>58.17000000001131</c:v>
                </c:pt>
                <c:pt idx="11635">
                  <c:v>58.17500000001131</c:v>
                </c:pt>
                <c:pt idx="11636">
                  <c:v>58.1800000000113</c:v>
                </c:pt>
                <c:pt idx="11637">
                  <c:v>58.18500000001131</c:v>
                </c:pt>
                <c:pt idx="11638">
                  <c:v>58.19000000001132</c:v>
                </c:pt>
                <c:pt idx="11639">
                  <c:v>58.19500000001132</c:v>
                </c:pt>
                <c:pt idx="11640">
                  <c:v>58.20000000001132</c:v>
                </c:pt>
                <c:pt idx="11641">
                  <c:v>58.20500000001133</c:v>
                </c:pt>
                <c:pt idx="11642">
                  <c:v>58.21000000001133</c:v>
                </c:pt>
                <c:pt idx="11643">
                  <c:v>58.21500000001133</c:v>
                </c:pt>
                <c:pt idx="11644">
                  <c:v>58.22000000001133</c:v>
                </c:pt>
                <c:pt idx="11645">
                  <c:v>58.22500000001134</c:v>
                </c:pt>
                <c:pt idx="11646">
                  <c:v>58.23000000001134</c:v>
                </c:pt>
                <c:pt idx="11647">
                  <c:v>58.23500000001134</c:v>
                </c:pt>
                <c:pt idx="11648">
                  <c:v>58.24000000001134</c:v>
                </c:pt>
                <c:pt idx="11649">
                  <c:v>58.24500000001135</c:v>
                </c:pt>
                <c:pt idx="11650">
                  <c:v>58.25000000001135</c:v>
                </c:pt>
                <c:pt idx="11651">
                  <c:v>58.25500000001135</c:v>
                </c:pt>
                <c:pt idx="11652">
                  <c:v>58.26000000001135</c:v>
                </c:pt>
                <c:pt idx="11653">
                  <c:v>58.26500000001136</c:v>
                </c:pt>
                <c:pt idx="11654">
                  <c:v>58.27000000001136</c:v>
                </c:pt>
                <c:pt idx="11655">
                  <c:v>58.27500000001136</c:v>
                </c:pt>
                <c:pt idx="11656">
                  <c:v>58.28000000001136</c:v>
                </c:pt>
                <c:pt idx="11657">
                  <c:v>58.28500000001137</c:v>
                </c:pt>
                <c:pt idx="11658">
                  <c:v>58.29000000001137</c:v>
                </c:pt>
                <c:pt idx="11659">
                  <c:v>58.29500000001137</c:v>
                </c:pt>
                <c:pt idx="11660">
                  <c:v>58.30000000001137</c:v>
                </c:pt>
                <c:pt idx="11661">
                  <c:v>58.30500000001138</c:v>
                </c:pt>
                <c:pt idx="11662">
                  <c:v>58.31000000001134</c:v>
                </c:pt>
                <c:pt idx="11663">
                  <c:v>58.31500000001137</c:v>
                </c:pt>
                <c:pt idx="11664">
                  <c:v>58.32000000001138</c:v>
                </c:pt>
                <c:pt idx="11665">
                  <c:v>58.3250000000114</c:v>
                </c:pt>
                <c:pt idx="11666">
                  <c:v>58.33000000001137</c:v>
                </c:pt>
                <c:pt idx="11667">
                  <c:v>58.3350000000114</c:v>
                </c:pt>
                <c:pt idx="11668">
                  <c:v>58.34000000001139</c:v>
                </c:pt>
                <c:pt idx="11669">
                  <c:v>58.3450000000114</c:v>
                </c:pt>
                <c:pt idx="11670">
                  <c:v>58.35000000001131</c:v>
                </c:pt>
                <c:pt idx="11671">
                  <c:v>58.35500000001139</c:v>
                </c:pt>
                <c:pt idx="11672">
                  <c:v>58.3600000000114</c:v>
                </c:pt>
                <c:pt idx="11673">
                  <c:v>58.36500000001141</c:v>
                </c:pt>
                <c:pt idx="11674">
                  <c:v>58.37000000001139</c:v>
                </c:pt>
                <c:pt idx="11675">
                  <c:v>58.3750000000114</c:v>
                </c:pt>
                <c:pt idx="11676">
                  <c:v>58.38000000001139</c:v>
                </c:pt>
                <c:pt idx="11677">
                  <c:v>58.3850000000114</c:v>
                </c:pt>
                <c:pt idx="11678">
                  <c:v>58.3900000000114</c:v>
                </c:pt>
                <c:pt idx="11679">
                  <c:v>58.39500000001142</c:v>
                </c:pt>
                <c:pt idx="11680">
                  <c:v>58.40000000001142</c:v>
                </c:pt>
                <c:pt idx="11681">
                  <c:v>58.40500000001143</c:v>
                </c:pt>
                <c:pt idx="11682">
                  <c:v>58.41000000001139</c:v>
                </c:pt>
                <c:pt idx="11683">
                  <c:v>58.41500000001142</c:v>
                </c:pt>
                <c:pt idx="11684">
                  <c:v>58.42000000001143</c:v>
                </c:pt>
                <c:pt idx="11685">
                  <c:v>58.42500000001144</c:v>
                </c:pt>
                <c:pt idx="11686">
                  <c:v>58.43000000001143</c:v>
                </c:pt>
                <c:pt idx="11687">
                  <c:v>58.43500000001144</c:v>
                </c:pt>
                <c:pt idx="11688">
                  <c:v>58.44000000001144</c:v>
                </c:pt>
                <c:pt idx="11689">
                  <c:v>58.44500000001145</c:v>
                </c:pt>
                <c:pt idx="11690">
                  <c:v>58.45000000001144</c:v>
                </c:pt>
                <c:pt idx="11691">
                  <c:v>58.45500000001145</c:v>
                </c:pt>
                <c:pt idx="11692">
                  <c:v>58.46000000001145</c:v>
                </c:pt>
                <c:pt idx="11693">
                  <c:v>58.46500000001146</c:v>
                </c:pt>
                <c:pt idx="11694">
                  <c:v>58.47000000001145</c:v>
                </c:pt>
                <c:pt idx="11695">
                  <c:v>58.47500000001146</c:v>
                </c:pt>
                <c:pt idx="11696">
                  <c:v>58.48000000001144</c:v>
                </c:pt>
                <c:pt idx="11697">
                  <c:v>58.48500000001145</c:v>
                </c:pt>
                <c:pt idx="11698">
                  <c:v>58.49000000001147</c:v>
                </c:pt>
                <c:pt idx="11699">
                  <c:v>58.49500000001147</c:v>
                </c:pt>
                <c:pt idx="11700">
                  <c:v>58.50000000001148</c:v>
                </c:pt>
                <c:pt idx="11701">
                  <c:v>58.50500000001148</c:v>
                </c:pt>
                <c:pt idx="11702">
                  <c:v>58.51000000001147</c:v>
                </c:pt>
                <c:pt idx="11703">
                  <c:v>58.51500000001148</c:v>
                </c:pt>
                <c:pt idx="11704">
                  <c:v>58.5200000000115</c:v>
                </c:pt>
                <c:pt idx="11705">
                  <c:v>58.5250000000115</c:v>
                </c:pt>
                <c:pt idx="11706">
                  <c:v>58.5300000000115</c:v>
                </c:pt>
                <c:pt idx="11707">
                  <c:v>58.5350000000115</c:v>
                </c:pt>
                <c:pt idx="11708">
                  <c:v>58.5400000000115</c:v>
                </c:pt>
                <c:pt idx="11709">
                  <c:v>58.5450000000115</c:v>
                </c:pt>
                <c:pt idx="11710">
                  <c:v>58.55000000001149</c:v>
                </c:pt>
                <c:pt idx="11711">
                  <c:v>58.5550000000115</c:v>
                </c:pt>
                <c:pt idx="11712">
                  <c:v>58.56000000001151</c:v>
                </c:pt>
                <c:pt idx="11713">
                  <c:v>58.56500000001151</c:v>
                </c:pt>
                <c:pt idx="11714">
                  <c:v>58.5700000000115</c:v>
                </c:pt>
                <c:pt idx="11715">
                  <c:v>58.57500000001151</c:v>
                </c:pt>
                <c:pt idx="11716">
                  <c:v>58.58000000001149</c:v>
                </c:pt>
                <c:pt idx="11717">
                  <c:v>58.5850000000115</c:v>
                </c:pt>
                <c:pt idx="11718">
                  <c:v>58.59000000001152</c:v>
                </c:pt>
                <c:pt idx="11719">
                  <c:v>58.59500000001153</c:v>
                </c:pt>
                <c:pt idx="11720">
                  <c:v>58.60000000001153</c:v>
                </c:pt>
                <c:pt idx="11721">
                  <c:v>58.60500000001153</c:v>
                </c:pt>
                <c:pt idx="11722">
                  <c:v>58.61000000001152</c:v>
                </c:pt>
                <c:pt idx="11723">
                  <c:v>58.61500000001153</c:v>
                </c:pt>
                <c:pt idx="11724">
                  <c:v>58.62000000001154</c:v>
                </c:pt>
                <c:pt idx="11725">
                  <c:v>58.62500000001154</c:v>
                </c:pt>
                <c:pt idx="11726">
                  <c:v>58.63000000001154</c:v>
                </c:pt>
                <c:pt idx="11727">
                  <c:v>58.63500000001155</c:v>
                </c:pt>
                <c:pt idx="11728">
                  <c:v>58.64000000001155</c:v>
                </c:pt>
                <c:pt idx="11729">
                  <c:v>58.64500000001155</c:v>
                </c:pt>
                <c:pt idx="11730">
                  <c:v>58.65000000001154</c:v>
                </c:pt>
                <c:pt idx="11731">
                  <c:v>58.65500000001155</c:v>
                </c:pt>
                <c:pt idx="11732">
                  <c:v>58.66000000001156</c:v>
                </c:pt>
                <c:pt idx="11733">
                  <c:v>58.66500000001156</c:v>
                </c:pt>
                <c:pt idx="11734">
                  <c:v>58.67000000001156</c:v>
                </c:pt>
                <c:pt idx="11735">
                  <c:v>58.67500000001156</c:v>
                </c:pt>
                <c:pt idx="11736">
                  <c:v>58.68000000001155</c:v>
                </c:pt>
                <c:pt idx="11737">
                  <c:v>58.68500000001157</c:v>
                </c:pt>
                <c:pt idx="11738">
                  <c:v>58.69000000001157</c:v>
                </c:pt>
                <c:pt idx="11739">
                  <c:v>58.69500000001158</c:v>
                </c:pt>
                <c:pt idx="11740">
                  <c:v>58.70000000001158</c:v>
                </c:pt>
                <c:pt idx="11741">
                  <c:v>58.70500000001158</c:v>
                </c:pt>
                <c:pt idx="11742">
                  <c:v>58.71000000001158</c:v>
                </c:pt>
                <c:pt idx="11743">
                  <c:v>58.7150000000116</c:v>
                </c:pt>
                <c:pt idx="11744">
                  <c:v>58.7200000000116</c:v>
                </c:pt>
                <c:pt idx="11745">
                  <c:v>58.7250000000116</c:v>
                </c:pt>
                <c:pt idx="11746">
                  <c:v>58.7300000000116</c:v>
                </c:pt>
                <c:pt idx="11747">
                  <c:v>58.7350000000116</c:v>
                </c:pt>
                <c:pt idx="11748">
                  <c:v>58.7400000000116</c:v>
                </c:pt>
                <c:pt idx="11749">
                  <c:v>58.7450000000116</c:v>
                </c:pt>
                <c:pt idx="11750">
                  <c:v>58.7500000000116</c:v>
                </c:pt>
                <c:pt idx="11751">
                  <c:v>58.75500000001161</c:v>
                </c:pt>
                <c:pt idx="11752">
                  <c:v>58.76000000001161</c:v>
                </c:pt>
                <c:pt idx="11753">
                  <c:v>58.76500000001161</c:v>
                </c:pt>
                <c:pt idx="11754">
                  <c:v>58.77000000001161</c:v>
                </c:pt>
                <c:pt idx="11755">
                  <c:v>58.77500000001162</c:v>
                </c:pt>
                <c:pt idx="11756">
                  <c:v>58.7800000000116</c:v>
                </c:pt>
                <c:pt idx="11757">
                  <c:v>58.78500000001162</c:v>
                </c:pt>
                <c:pt idx="11758">
                  <c:v>58.79000000001163</c:v>
                </c:pt>
                <c:pt idx="11759">
                  <c:v>58.79500000001163</c:v>
                </c:pt>
                <c:pt idx="11760">
                  <c:v>58.80000000001159</c:v>
                </c:pt>
                <c:pt idx="11761">
                  <c:v>58.80500000001162</c:v>
                </c:pt>
                <c:pt idx="11762">
                  <c:v>58.81000000001155</c:v>
                </c:pt>
                <c:pt idx="11763">
                  <c:v>58.81500000001162</c:v>
                </c:pt>
                <c:pt idx="11764">
                  <c:v>58.82000000001162</c:v>
                </c:pt>
                <c:pt idx="11765">
                  <c:v>58.82500000001164</c:v>
                </c:pt>
                <c:pt idx="11766">
                  <c:v>58.83000000001164</c:v>
                </c:pt>
                <c:pt idx="11767">
                  <c:v>58.83500000001165</c:v>
                </c:pt>
                <c:pt idx="11768">
                  <c:v>58.84000000001159</c:v>
                </c:pt>
                <c:pt idx="11769">
                  <c:v>58.84500000001164</c:v>
                </c:pt>
                <c:pt idx="11770">
                  <c:v>58.85000000001157</c:v>
                </c:pt>
                <c:pt idx="11771">
                  <c:v>58.85500000001164</c:v>
                </c:pt>
                <c:pt idx="11772">
                  <c:v>58.86000000001165</c:v>
                </c:pt>
                <c:pt idx="11773">
                  <c:v>58.86500000001165</c:v>
                </c:pt>
                <c:pt idx="11774">
                  <c:v>58.87000000001164</c:v>
                </c:pt>
                <c:pt idx="11775">
                  <c:v>58.87500000001165</c:v>
                </c:pt>
                <c:pt idx="11776">
                  <c:v>58.88000000001158</c:v>
                </c:pt>
                <c:pt idx="11777">
                  <c:v>58.88500000001167</c:v>
                </c:pt>
                <c:pt idx="11778">
                  <c:v>58.89000000001167</c:v>
                </c:pt>
                <c:pt idx="11779">
                  <c:v>58.89500000001168</c:v>
                </c:pt>
                <c:pt idx="11780">
                  <c:v>58.90000000001167</c:v>
                </c:pt>
                <c:pt idx="11781">
                  <c:v>58.90500000001168</c:v>
                </c:pt>
                <c:pt idx="11782">
                  <c:v>58.91000000001164</c:v>
                </c:pt>
                <c:pt idx="11783">
                  <c:v>58.91500000001167</c:v>
                </c:pt>
                <c:pt idx="11784">
                  <c:v>58.9200000000117</c:v>
                </c:pt>
                <c:pt idx="11785">
                  <c:v>58.9250000000117</c:v>
                </c:pt>
                <c:pt idx="11786">
                  <c:v>58.9300000000117</c:v>
                </c:pt>
                <c:pt idx="11787">
                  <c:v>58.9350000000117</c:v>
                </c:pt>
                <c:pt idx="11788">
                  <c:v>58.9400000000117</c:v>
                </c:pt>
                <c:pt idx="11789">
                  <c:v>58.9450000000117</c:v>
                </c:pt>
                <c:pt idx="11790">
                  <c:v>58.95000000001171</c:v>
                </c:pt>
                <c:pt idx="11791">
                  <c:v>58.95500000001171</c:v>
                </c:pt>
                <c:pt idx="11792">
                  <c:v>58.96000000001171</c:v>
                </c:pt>
                <c:pt idx="11793">
                  <c:v>58.96500000001171</c:v>
                </c:pt>
                <c:pt idx="11794">
                  <c:v>58.97000000001172</c:v>
                </c:pt>
                <c:pt idx="11795">
                  <c:v>58.97500000001172</c:v>
                </c:pt>
                <c:pt idx="11796">
                  <c:v>58.98000000001172</c:v>
                </c:pt>
                <c:pt idx="11797">
                  <c:v>58.98500000001172</c:v>
                </c:pt>
                <c:pt idx="11798">
                  <c:v>58.99000000001173</c:v>
                </c:pt>
                <c:pt idx="11799">
                  <c:v>58.99500000001173</c:v>
                </c:pt>
                <c:pt idx="11800">
                  <c:v>59.00000000001173</c:v>
                </c:pt>
                <c:pt idx="11801">
                  <c:v>59.00500000001174</c:v>
                </c:pt>
                <c:pt idx="11802">
                  <c:v>59.01000000001174</c:v>
                </c:pt>
                <c:pt idx="11803">
                  <c:v>59.01500000001174</c:v>
                </c:pt>
                <c:pt idx="11804">
                  <c:v>59.02000000001174</c:v>
                </c:pt>
                <c:pt idx="11805">
                  <c:v>59.02500000001175</c:v>
                </c:pt>
                <c:pt idx="11806">
                  <c:v>59.03000000001175</c:v>
                </c:pt>
                <c:pt idx="11807">
                  <c:v>59.03500000001175</c:v>
                </c:pt>
                <c:pt idx="11808">
                  <c:v>59.04000000001175</c:v>
                </c:pt>
                <c:pt idx="11809">
                  <c:v>59.04500000001176</c:v>
                </c:pt>
                <c:pt idx="11810">
                  <c:v>59.05000000001176</c:v>
                </c:pt>
                <c:pt idx="11811">
                  <c:v>59.05500000001176</c:v>
                </c:pt>
                <c:pt idx="11812">
                  <c:v>59.06000000001176</c:v>
                </c:pt>
                <c:pt idx="11813">
                  <c:v>59.06500000001177</c:v>
                </c:pt>
                <c:pt idx="11814">
                  <c:v>59.07000000001177</c:v>
                </c:pt>
                <c:pt idx="11815">
                  <c:v>59.07500000001177</c:v>
                </c:pt>
                <c:pt idx="11816">
                  <c:v>59.08000000001177</c:v>
                </c:pt>
                <c:pt idx="11817">
                  <c:v>59.08500000001178</c:v>
                </c:pt>
                <c:pt idx="11818">
                  <c:v>59.09000000001178</c:v>
                </c:pt>
                <c:pt idx="11819">
                  <c:v>59.09500000001178</c:v>
                </c:pt>
                <c:pt idx="11820">
                  <c:v>59.10000000001178</c:v>
                </c:pt>
                <c:pt idx="11821">
                  <c:v>59.1050000000118</c:v>
                </c:pt>
                <c:pt idx="11822">
                  <c:v>59.1100000000118</c:v>
                </c:pt>
                <c:pt idx="11823">
                  <c:v>59.1150000000118</c:v>
                </c:pt>
                <c:pt idx="11824">
                  <c:v>59.1200000000118</c:v>
                </c:pt>
                <c:pt idx="11825">
                  <c:v>59.1250000000118</c:v>
                </c:pt>
                <c:pt idx="11826">
                  <c:v>59.1300000000118</c:v>
                </c:pt>
                <c:pt idx="11827">
                  <c:v>59.1350000000118</c:v>
                </c:pt>
                <c:pt idx="11828">
                  <c:v>59.1400000000118</c:v>
                </c:pt>
                <c:pt idx="11829">
                  <c:v>59.14500000001181</c:v>
                </c:pt>
                <c:pt idx="11830">
                  <c:v>59.15000000001181</c:v>
                </c:pt>
                <c:pt idx="11831">
                  <c:v>59.15500000001181</c:v>
                </c:pt>
                <c:pt idx="11832">
                  <c:v>59.16000000001181</c:v>
                </c:pt>
                <c:pt idx="11833">
                  <c:v>59.16500000001182</c:v>
                </c:pt>
                <c:pt idx="11834">
                  <c:v>59.17000000001182</c:v>
                </c:pt>
                <c:pt idx="11835">
                  <c:v>59.17500000001182</c:v>
                </c:pt>
                <c:pt idx="11836">
                  <c:v>59.18000000001182</c:v>
                </c:pt>
                <c:pt idx="11837">
                  <c:v>59.18500000001183</c:v>
                </c:pt>
                <c:pt idx="11838">
                  <c:v>59.19000000001183</c:v>
                </c:pt>
                <c:pt idx="11839">
                  <c:v>59.19500000001183</c:v>
                </c:pt>
                <c:pt idx="11840">
                  <c:v>59.20000000001183</c:v>
                </c:pt>
                <c:pt idx="11841">
                  <c:v>59.20500000001185</c:v>
                </c:pt>
                <c:pt idx="11842">
                  <c:v>59.21000000001184</c:v>
                </c:pt>
                <c:pt idx="11843">
                  <c:v>59.21500000001184</c:v>
                </c:pt>
                <c:pt idx="11844">
                  <c:v>59.22000000001185</c:v>
                </c:pt>
                <c:pt idx="11845">
                  <c:v>59.22500000001186</c:v>
                </c:pt>
                <c:pt idx="11846">
                  <c:v>59.23000000001185</c:v>
                </c:pt>
                <c:pt idx="11847">
                  <c:v>59.23500000001185</c:v>
                </c:pt>
                <c:pt idx="11848">
                  <c:v>59.24000000001186</c:v>
                </c:pt>
                <c:pt idx="11849">
                  <c:v>59.24500000001186</c:v>
                </c:pt>
                <c:pt idx="11850">
                  <c:v>59.25000000001186</c:v>
                </c:pt>
                <c:pt idx="11851">
                  <c:v>59.25500000001186</c:v>
                </c:pt>
                <c:pt idx="11852">
                  <c:v>59.26000000001187</c:v>
                </c:pt>
                <c:pt idx="11853">
                  <c:v>59.26500000001188</c:v>
                </c:pt>
                <c:pt idx="11854">
                  <c:v>59.27000000001187</c:v>
                </c:pt>
                <c:pt idx="11855">
                  <c:v>59.27500000001187</c:v>
                </c:pt>
                <c:pt idx="11856">
                  <c:v>59.28000000001188</c:v>
                </c:pt>
                <c:pt idx="11857">
                  <c:v>59.28500000001188</c:v>
                </c:pt>
                <c:pt idx="11858">
                  <c:v>59.29000000001188</c:v>
                </c:pt>
                <c:pt idx="11859">
                  <c:v>59.29500000001188</c:v>
                </c:pt>
                <c:pt idx="11860">
                  <c:v>59.30000000001188</c:v>
                </c:pt>
                <c:pt idx="11861">
                  <c:v>59.3050000000119</c:v>
                </c:pt>
                <c:pt idx="11862">
                  <c:v>59.31000000001189</c:v>
                </c:pt>
                <c:pt idx="11863">
                  <c:v>59.3150000000119</c:v>
                </c:pt>
                <c:pt idx="11864">
                  <c:v>59.3200000000119</c:v>
                </c:pt>
                <c:pt idx="11865">
                  <c:v>59.3250000000119</c:v>
                </c:pt>
                <c:pt idx="11866">
                  <c:v>59.3300000000119</c:v>
                </c:pt>
                <c:pt idx="11867">
                  <c:v>59.3350000000119</c:v>
                </c:pt>
                <c:pt idx="11868">
                  <c:v>59.3400000000119</c:v>
                </c:pt>
                <c:pt idx="11869">
                  <c:v>59.34500000001191</c:v>
                </c:pt>
                <c:pt idx="11870">
                  <c:v>59.3500000000119</c:v>
                </c:pt>
                <c:pt idx="11871">
                  <c:v>59.35500000001191</c:v>
                </c:pt>
                <c:pt idx="11872">
                  <c:v>59.36000000001192</c:v>
                </c:pt>
                <c:pt idx="11873">
                  <c:v>59.36500000001192</c:v>
                </c:pt>
                <c:pt idx="11874">
                  <c:v>59.37000000001192</c:v>
                </c:pt>
                <c:pt idx="11875">
                  <c:v>59.37500000001192</c:v>
                </c:pt>
                <c:pt idx="11876">
                  <c:v>59.38000000001193</c:v>
                </c:pt>
                <c:pt idx="11877">
                  <c:v>59.38500000001193</c:v>
                </c:pt>
                <c:pt idx="11878">
                  <c:v>59.39000000001193</c:v>
                </c:pt>
                <c:pt idx="11879">
                  <c:v>59.39500000001193</c:v>
                </c:pt>
                <c:pt idx="11880">
                  <c:v>59.40000000001194</c:v>
                </c:pt>
                <c:pt idx="11881">
                  <c:v>59.40500000001194</c:v>
                </c:pt>
                <c:pt idx="11882">
                  <c:v>59.41000000001194</c:v>
                </c:pt>
                <c:pt idx="11883">
                  <c:v>59.41500000001194</c:v>
                </c:pt>
                <c:pt idx="11884">
                  <c:v>59.42000000001195</c:v>
                </c:pt>
                <c:pt idx="11885">
                  <c:v>59.42500000001195</c:v>
                </c:pt>
                <c:pt idx="11886">
                  <c:v>59.43000000001195</c:v>
                </c:pt>
                <c:pt idx="11887">
                  <c:v>59.43500000001196</c:v>
                </c:pt>
                <c:pt idx="11888">
                  <c:v>59.44000000001196</c:v>
                </c:pt>
                <c:pt idx="11889">
                  <c:v>59.44500000001196</c:v>
                </c:pt>
                <c:pt idx="11890">
                  <c:v>59.45000000001195</c:v>
                </c:pt>
                <c:pt idx="11891">
                  <c:v>59.45500000001196</c:v>
                </c:pt>
                <c:pt idx="11892">
                  <c:v>59.46000000001197</c:v>
                </c:pt>
                <c:pt idx="11893">
                  <c:v>59.46500000001197</c:v>
                </c:pt>
                <c:pt idx="11894">
                  <c:v>59.47000000001197</c:v>
                </c:pt>
                <c:pt idx="11895">
                  <c:v>59.47500000001198</c:v>
                </c:pt>
                <c:pt idx="11896">
                  <c:v>59.48000000001198</c:v>
                </c:pt>
                <c:pt idx="11897">
                  <c:v>59.48500000001198</c:v>
                </c:pt>
                <c:pt idx="11898">
                  <c:v>59.49000000001198</c:v>
                </c:pt>
                <c:pt idx="11899">
                  <c:v>59.495000000012</c:v>
                </c:pt>
                <c:pt idx="11900">
                  <c:v>59.500000000012</c:v>
                </c:pt>
                <c:pt idx="11901">
                  <c:v>59.505000000012</c:v>
                </c:pt>
                <c:pt idx="11902">
                  <c:v>59.510000000012</c:v>
                </c:pt>
                <c:pt idx="11903">
                  <c:v>59.515000000012</c:v>
                </c:pt>
                <c:pt idx="11904">
                  <c:v>59.520000000012</c:v>
                </c:pt>
                <c:pt idx="11905">
                  <c:v>59.525000000012</c:v>
                </c:pt>
                <c:pt idx="11906">
                  <c:v>59.530000000012</c:v>
                </c:pt>
                <c:pt idx="11907">
                  <c:v>59.535000000012</c:v>
                </c:pt>
                <c:pt idx="11908">
                  <c:v>59.540000000012</c:v>
                </c:pt>
                <c:pt idx="11909">
                  <c:v>59.545000000012</c:v>
                </c:pt>
                <c:pt idx="11910">
                  <c:v>59.550000000012</c:v>
                </c:pt>
                <c:pt idx="11911">
                  <c:v>59.555000000012</c:v>
                </c:pt>
                <c:pt idx="11912">
                  <c:v>59.560000000012</c:v>
                </c:pt>
                <c:pt idx="11913">
                  <c:v>59.56500000001202</c:v>
                </c:pt>
                <c:pt idx="11914">
                  <c:v>59.57000000001202</c:v>
                </c:pt>
                <c:pt idx="11915">
                  <c:v>59.57500000001203</c:v>
                </c:pt>
                <c:pt idx="11916">
                  <c:v>59.580000000012</c:v>
                </c:pt>
                <c:pt idx="11917">
                  <c:v>59.58500000001202</c:v>
                </c:pt>
                <c:pt idx="11918">
                  <c:v>59.59000000001203</c:v>
                </c:pt>
                <c:pt idx="11919">
                  <c:v>59.59500000001204</c:v>
                </c:pt>
                <c:pt idx="11920">
                  <c:v>59.60000000001202</c:v>
                </c:pt>
                <c:pt idx="11921">
                  <c:v>59.60500000001204</c:v>
                </c:pt>
                <c:pt idx="11922">
                  <c:v>59.61000000001204</c:v>
                </c:pt>
                <c:pt idx="11923">
                  <c:v>59.61500000001205</c:v>
                </c:pt>
                <c:pt idx="11924">
                  <c:v>59.62000000001205</c:v>
                </c:pt>
                <c:pt idx="11925">
                  <c:v>59.62500000001205</c:v>
                </c:pt>
                <c:pt idx="11926">
                  <c:v>59.63000000001205</c:v>
                </c:pt>
                <c:pt idx="11927">
                  <c:v>59.63500000001206</c:v>
                </c:pt>
                <c:pt idx="11928">
                  <c:v>59.64000000001204</c:v>
                </c:pt>
                <c:pt idx="11929">
                  <c:v>59.64500000001205</c:v>
                </c:pt>
                <c:pt idx="11930">
                  <c:v>59.65000000001204</c:v>
                </c:pt>
                <c:pt idx="11931">
                  <c:v>59.65500000001204</c:v>
                </c:pt>
                <c:pt idx="11932">
                  <c:v>59.66000000001205</c:v>
                </c:pt>
                <c:pt idx="11933">
                  <c:v>59.66500000001207</c:v>
                </c:pt>
                <c:pt idx="11934">
                  <c:v>59.67000000001207</c:v>
                </c:pt>
                <c:pt idx="11935">
                  <c:v>59.67500000001208</c:v>
                </c:pt>
                <c:pt idx="11936">
                  <c:v>59.68000000001204</c:v>
                </c:pt>
                <c:pt idx="11937">
                  <c:v>59.68500000001207</c:v>
                </c:pt>
                <c:pt idx="11938">
                  <c:v>59.69000000001208</c:v>
                </c:pt>
                <c:pt idx="11939">
                  <c:v>59.6950000000121</c:v>
                </c:pt>
                <c:pt idx="11940">
                  <c:v>59.70000000001207</c:v>
                </c:pt>
                <c:pt idx="11941">
                  <c:v>59.7050000000121</c:v>
                </c:pt>
                <c:pt idx="11942">
                  <c:v>59.71000000001209</c:v>
                </c:pt>
                <c:pt idx="11943">
                  <c:v>59.7150000000121</c:v>
                </c:pt>
                <c:pt idx="11944">
                  <c:v>59.7200000000121</c:v>
                </c:pt>
                <c:pt idx="11945">
                  <c:v>59.7250000000121</c:v>
                </c:pt>
                <c:pt idx="11946">
                  <c:v>59.7300000000121</c:v>
                </c:pt>
                <c:pt idx="11947">
                  <c:v>59.73500000001211</c:v>
                </c:pt>
                <c:pt idx="11948">
                  <c:v>59.7400000000121</c:v>
                </c:pt>
                <c:pt idx="11949">
                  <c:v>59.74500000001211</c:v>
                </c:pt>
                <c:pt idx="11950">
                  <c:v>59.75000000001209</c:v>
                </c:pt>
                <c:pt idx="11951">
                  <c:v>59.7550000000121</c:v>
                </c:pt>
                <c:pt idx="11952">
                  <c:v>59.76000000001212</c:v>
                </c:pt>
                <c:pt idx="11953">
                  <c:v>59.76500000001212</c:v>
                </c:pt>
                <c:pt idx="11954">
                  <c:v>59.77000000001212</c:v>
                </c:pt>
                <c:pt idx="11955">
                  <c:v>59.77500000001213</c:v>
                </c:pt>
                <c:pt idx="11956">
                  <c:v>59.78000000001212</c:v>
                </c:pt>
                <c:pt idx="11957">
                  <c:v>59.78500000001213</c:v>
                </c:pt>
                <c:pt idx="11958">
                  <c:v>59.79000000001214</c:v>
                </c:pt>
                <c:pt idx="11959">
                  <c:v>59.79500000001214</c:v>
                </c:pt>
                <c:pt idx="11960">
                  <c:v>59.80000000001205</c:v>
                </c:pt>
                <c:pt idx="11961">
                  <c:v>59.80500000001214</c:v>
                </c:pt>
                <c:pt idx="11962">
                  <c:v>59.81000000001206</c:v>
                </c:pt>
                <c:pt idx="11963">
                  <c:v>59.81500000001206</c:v>
                </c:pt>
                <c:pt idx="11964">
                  <c:v>59.82000000001214</c:v>
                </c:pt>
                <c:pt idx="11965">
                  <c:v>59.82500000001215</c:v>
                </c:pt>
                <c:pt idx="11966">
                  <c:v>59.83000000001207</c:v>
                </c:pt>
                <c:pt idx="11967">
                  <c:v>59.83500000001214</c:v>
                </c:pt>
                <c:pt idx="11968">
                  <c:v>59.84000000001207</c:v>
                </c:pt>
                <c:pt idx="11969">
                  <c:v>59.84500000001209</c:v>
                </c:pt>
                <c:pt idx="11970">
                  <c:v>59.85000000001206</c:v>
                </c:pt>
                <c:pt idx="11971">
                  <c:v>59.85500000001207</c:v>
                </c:pt>
                <c:pt idx="11972">
                  <c:v>59.86000000001214</c:v>
                </c:pt>
                <c:pt idx="11973">
                  <c:v>59.86500000001217</c:v>
                </c:pt>
                <c:pt idx="11974">
                  <c:v>59.87000000001209</c:v>
                </c:pt>
                <c:pt idx="11975">
                  <c:v>59.87500000001214</c:v>
                </c:pt>
                <c:pt idx="11976">
                  <c:v>59.88000000001209</c:v>
                </c:pt>
                <c:pt idx="11977">
                  <c:v>59.8850000000121</c:v>
                </c:pt>
                <c:pt idx="11978">
                  <c:v>59.89000000001214</c:v>
                </c:pt>
                <c:pt idx="11979">
                  <c:v>59.89500000001217</c:v>
                </c:pt>
                <c:pt idx="11980">
                  <c:v>59.9000000000121</c:v>
                </c:pt>
                <c:pt idx="11981">
                  <c:v>59.90500000001219</c:v>
                </c:pt>
                <c:pt idx="11982">
                  <c:v>59.91000000001211</c:v>
                </c:pt>
                <c:pt idx="11983">
                  <c:v>59.91500000001214</c:v>
                </c:pt>
                <c:pt idx="11984">
                  <c:v>59.92000000001219</c:v>
                </c:pt>
                <c:pt idx="11985">
                  <c:v>59.9250000000122</c:v>
                </c:pt>
                <c:pt idx="11986">
                  <c:v>59.93000000001219</c:v>
                </c:pt>
                <c:pt idx="11987">
                  <c:v>59.9350000000122</c:v>
                </c:pt>
                <c:pt idx="11988">
                  <c:v>59.94000000001212</c:v>
                </c:pt>
                <c:pt idx="11989">
                  <c:v>59.94500000001219</c:v>
                </c:pt>
                <c:pt idx="11990">
                  <c:v>59.95000000001212</c:v>
                </c:pt>
                <c:pt idx="11991">
                  <c:v>59.95500000001213</c:v>
                </c:pt>
                <c:pt idx="11992">
                  <c:v>59.96000000001222</c:v>
                </c:pt>
                <c:pt idx="11993">
                  <c:v>59.96500000001222</c:v>
                </c:pt>
                <c:pt idx="11994">
                  <c:v>59.97000000001214</c:v>
                </c:pt>
                <c:pt idx="11995">
                  <c:v>59.97500000001222</c:v>
                </c:pt>
                <c:pt idx="11996">
                  <c:v>59.98000000001214</c:v>
                </c:pt>
                <c:pt idx="11997">
                  <c:v>59.98500000001219</c:v>
                </c:pt>
                <c:pt idx="11998">
                  <c:v>59.99000000001222</c:v>
                </c:pt>
                <c:pt idx="11999">
                  <c:v>59.99500000001224</c:v>
                </c:pt>
                <c:pt idx="12000">
                  <c:v>60.00000000001224</c:v>
                </c:pt>
                <c:pt idx="12001">
                  <c:v>60.00500000001225</c:v>
                </c:pt>
                <c:pt idx="12002">
                  <c:v>60.01000000001216</c:v>
                </c:pt>
                <c:pt idx="12003">
                  <c:v>60.01500000001224</c:v>
                </c:pt>
                <c:pt idx="12004">
                  <c:v>60.02000000001225</c:v>
                </c:pt>
                <c:pt idx="12005">
                  <c:v>60.02500000001226</c:v>
                </c:pt>
                <c:pt idx="12006">
                  <c:v>60.03000000001224</c:v>
                </c:pt>
                <c:pt idx="12007">
                  <c:v>60.03500000001225</c:v>
                </c:pt>
                <c:pt idx="12008">
                  <c:v>60.04000000001217</c:v>
                </c:pt>
                <c:pt idx="12009">
                  <c:v>60.04500000001224</c:v>
                </c:pt>
                <c:pt idx="12010">
                  <c:v>60.05000000001217</c:v>
                </c:pt>
                <c:pt idx="12011">
                  <c:v>60.05500000001224</c:v>
                </c:pt>
                <c:pt idx="12012">
                  <c:v>60.06000000001227</c:v>
                </c:pt>
                <c:pt idx="12013">
                  <c:v>60.06500000001228</c:v>
                </c:pt>
                <c:pt idx="12014">
                  <c:v>60.07000000001224</c:v>
                </c:pt>
                <c:pt idx="12015">
                  <c:v>60.07500000001227</c:v>
                </c:pt>
                <c:pt idx="12016">
                  <c:v>60.0800000000122</c:v>
                </c:pt>
                <c:pt idx="12017">
                  <c:v>60.08500000001224</c:v>
                </c:pt>
                <c:pt idx="12018">
                  <c:v>60.09000000001227</c:v>
                </c:pt>
                <c:pt idx="12019">
                  <c:v>60.0950000000123</c:v>
                </c:pt>
                <c:pt idx="12020">
                  <c:v>60.10000000001229</c:v>
                </c:pt>
                <c:pt idx="12021">
                  <c:v>60.1050000000123</c:v>
                </c:pt>
                <c:pt idx="12022">
                  <c:v>60.11000000001221</c:v>
                </c:pt>
                <c:pt idx="12023">
                  <c:v>60.11500000001229</c:v>
                </c:pt>
                <c:pt idx="12024">
                  <c:v>60.1200000000123</c:v>
                </c:pt>
                <c:pt idx="12025">
                  <c:v>60.12500000001231</c:v>
                </c:pt>
                <c:pt idx="12026">
                  <c:v>60.13000000001229</c:v>
                </c:pt>
                <c:pt idx="12027">
                  <c:v>60.1350000000123</c:v>
                </c:pt>
                <c:pt idx="12028">
                  <c:v>60.14000000001229</c:v>
                </c:pt>
                <c:pt idx="12029">
                  <c:v>60.1450000000123</c:v>
                </c:pt>
                <c:pt idx="12030">
                  <c:v>60.15000000001223</c:v>
                </c:pt>
                <c:pt idx="12031">
                  <c:v>60.15500000001229</c:v>
                </c:pt>
                <c:pt idx="12032">
                  <c:v>60.16000000001232</c:v>
                </c:pt>
                <c:pt idx="12033">
                  <c:v>60.16500000001233</c:v>
                </c:pt>
                <c:pt idx="12034">
                  <c:v>60.17000000001232</c:v>
                </c:pt>
                <c:pt idx="12035">
                  <c:v>60.17500000001233</c:v>
                </c:pt>
                <c:pt idx="12036">
                  <c:v>60.18000000001225</c:v>
                </c:pt>
                <c:pt idx="12037">
                  <c:v>60.18500000001232</c:v>
                </c:pt>
                <c:pt idx="12038">
                  <c:v>60.19000000001234</c:v>
                </c:pt>
                <c:pt idx="12039">
                  <c:v>60.19500000001234</c:v>
                </c:pt>
                <c:pt idx="12040">
                  <c:v>60.20000000001234</c:v>
                </c:pt>
                <c:pt idx="12041">
                  <c:v>60.20500000001235</c:v>
                </c:pt>
                <c:pt idx="12042">
                  <c:v>60.21000000001234</c:v>
                </c:pt>
                <c:pt idx="12043">
                  <c:v>60.21500000001235</c:v>
                </c:pt>
                <c:pt idx="12044">
                  <c:v>60.22000000001236</c:v>
                </c:pt>
                <c:pt idx="12045">
                  <c:v>60.22500000001236</c:v>
                </c:pt>
                <c:pt idx="12046">
                  <c:v>60.23000000001235</c:v>
                </c:pt>
                <c:pt idx="12047">
                  <c:v>60.23500000001236</c:v>
                </c:pt>
                <c:pt idx="12048">
                  <c:v>60.24000000001234</c:v>
                </c:pt>
                <c:pt idx="12049">
                  <c:v>60.24500000001235</c:v>
                </c:pt>
                <c:pt idx="12050">
                  <c:v>60.25000000001234</c:v>
                </c:pt>
                <c:pt idx="12051">
                  <c:v>60.25500000001237</c:v>
                </c:pt>
                <c:pt idx="12052">
                  <c:v>60.26000000001238</c:v>
                </c:pt>
                <c:pt idx="12053">
                  <c:v>60.26500000001238</c:v>
                </c:pt>
                <c:pt idx="12054">
                  <c:v>60.27000000001237</c:v>
                </c:pt>
                <c:pt idx="12055">
                  <c:v>60.27500000001238</c:v>
                </c:pt>
                <c:pt idx="12056">
                  <c:v>60.28000000001234</c:v>
                </c:pt>
                <c:pt idx="12057">
                  <c:v>60.28500000001237</c:v>
                </c:pt>
                <c:pt idx="12058">
                  <c:v>60.2900000000124</c:v>
                </c:pt>
                <c:pt idx="12059">
                  <c:v>60.2950000000124</c:v>
                </c:pt>
                <c:pt idx="12060">
                  <c:v>60.30000000001231</c:v>
                </c:pt>
                <c:pt idx="12061">
                  <c:v>60.30500000001231</c:v>
                </c:pt>
                <c:pt idx="12062">
                  <c:v>60.31000000001229</c:v>
                </c:pt>
                <c:pt idx="12063">
                  <c:v>60.31500000001232</c:v>
                </c:pt>
                <c:pt idx="12064">
                  <c:v>60.32000000001234</c:v>
                </c:pt>
                <c:pt idx="12065">
                  <c:v>60.32500000001239</c:v>
                </c:pt>
                <c:pt idx="12066">
                  <c:v>60.33000000001232</c:v>
                </c:pt>
                <c:pt idx="12067">
                  <c:v>60.33500000001239</c:v>
                </c:pt>
                <c:pt idx="12068">
                  <c:v>60.34000000001232</c:v>
                </c:pt>
                <c:pt idx="12069">
                  <c:v>60.34500000001232</c:v>
                </c:pt>
                <c:pt idx="12070">
                  <c:v>60.35000000001229</c:v>
                </c:pt>
                <c:pt idx="12071">
                  <c:v>60.35500000001234</c:v>
                </c:pt>
                <c:pt idx="12072">
                  <c:v>60.36000000001234</c:v>
                </c:pt>
                <c:pt idx="12073">
                  <c:v>60.36500000001242</c:v>
                </c:pt>
                <c:pt idx="12074">
                  <c:v>60.37000000001234</c:v>
                </c:pt>
                <c:pt idx="12075">
                  <c:v>60.37500000001235</c:v>
                </c:pt>
                <c:pt idx="12076">
                  <c:v>60.38000000001232</c:v>
                </c:pt>
                <c:pt idx="12077">
                  <c:v>60.38500000001235</c:v>
                </c:pt>
                <c:pt idx="12078">
                  <c:v>60.39000000001239</c:v>
                </c:pt>
                <c:pt idx="12079">
                  <c:v>60.39500000001244</c:v>
                </c:pt>
                <c:pt idx="12080">
                  <c:v>60.40000000001236</c:v>
                </c:pt>
                <c:pt idx="12081">
                  <c:v>60.40500000001244</c:v>
                </c:pt>
                <c:pt idx="12082">
                  <c:v>60.41000000001236</c:v>
                </c:pt>
                <c:pt idx="12083">
                  <c:v>60.41500000001237</c:v>
                </c:pt>
                <c:pt idx="12084">
                  <c:v>60.42000000001244</c:v>
                </c:pt>
                <c:pt idx="12085">
                  <c:v>60.42500000001245</c:v>
                </c:pt>
                <c:pt idx="12086">
                  <c:v>60.43000000001237</c:v>
                </c:pt>
                <c:pt idx="12087">
                  <c:v>60.43500000001244</c:v>
                </c:pt>
                <c:pt idx="12088">
                  <c:v>60.44000000001237</c:v>
                </c:pt>
                <c:pt idx="12089">
                  <c:v>60.44500000001239</c:v>
                </c:pt>
                <c:pt idx="12090">
                  <c:v>60.45000000001236</c:v>
                </c:pt>
                <c:pt idx="12091">
                  <c:v>60.45500000001239</c:v>
                </c:pt>
                <c:pt idx="12092">
                  <c:v>60.46000000001244</c:v>
                </c:pt>
                <c:pt idx="12093">
                  <c:v>60.46500000001247</c:v>
                </c:pt>
                <c:pt idx="12094">
                  <c:v>60.47000000001239</c:v>
                </c:pt>
                <c:pt idx="12095">
                  <c:v>60.47500000001244</c:v>
                </c:pt>
                <c:pt idx="12096">
                  <c:v>60.48000000001239</c:v>
                </c:pt>
                <c:pt idx="12097">
                  <c:v>60.4850000000124</c:v>
                </c:pt>
                <c:pt idx="12098">
                  <c:v>60.49000000001249</c:v>
                </c:pt>
                <c:pt idx="12099">
                  <c:v>60.4950000000125</c:v>
                </c:pt>
                <c:pt idx="12100">
                  <c:v>60.50000000001241</c:v>
                </c:pt>
                <c:pt idx="12101">
                  <c:v>60.50500000001249</c:v>
                </c:pt>
                <c:pt idx="12102">
                  <c:v>60.51000000001242</c:v>
                </c:pt>
                <c:pt idx="12103">
                  <c:v>60.51500000001244</c:v>
                </c:pt>
                <c:pt idx="12104">
                  <c:v>60.52000000001249</c:v>
                </c:pt>
                <c:pt idx="12105">
                  <c:v>60.5250000000125</c:v>
                </c:pt>
                <c:pt idx="12106">
                  <c:v>60.53000000001249</c:v>
                </c:pt>
                <c:pt idx="12107">
                  <c:v>60.5350000000125</c:v>
                </c:pt>
                <c:pt idx="12108">
                  <c:v>60.54000000001242</c:v>
                </c:pt>
                <c:pt idx="12109">
                  <c:v>60.54500000001249</c:v>
                </c:pt>
                <c:pt idx="12110">
                  <c:v>60.55000000001244</c:v>
                </c:pt>
                <c:pt idx="12111">
                  <c:v>60.55500000001244</c:v>
                </c:pt>
                <c:pt idx="12112">
                  <c:v>60.56000000001249</c:v>
                </c:pt>
                <c:pt idx="12113">
                  <c:v>60.56500000001252</c:v>
                </c:pt>
                <c:pt idx="12114">
                  <c:v>60.57000000001245</c:v>
                </c:pt>
                <c:pt idx="12115">
                  <c:v>60.57500000001252</c:v>
                </c:pt>
                <c:pt idx="12116">
                  <c:v>60.58000000001245</c:v>
                </c:pt>
                <c:pt idx="12117">
                  <c:v>60.58500000001249</c:v>
                </c:pt>
                <c:pt idx="12118">
                  <c:v>60.59000000001254</c:v>
                </c:pt>
                <c:pt idx="12119">
                  <c:v>60.59500000001255</c:v>
                </c:pt>
                <c:pt idx="12120">
                  <c:v>60.60000000001254</c:v>
                </c:pt>
                <c:pt idx="12121">
                  <c:v>60.60500000001254</c:v>
                </c:pt>
                <c:pt idx="12122">
                  <c:v>60.61000000001247</c:v>
                </c:pt>
                <c:pt idx="12123">
                  <c:v>60.61500000001254</c:v>
                </c:pt>
                <c:pt idx="12124">
                  <c:v>60.62000000001255</c:v>
                </c:pt>
                <c:pt idx="12125">
                  <c:v>60.62500000001256</c:v>
                </c:pt>
                <c:pt idx="12126">
                  <c:v>60.63000000001254</c:v>
                </c:pt>
                <c:pt idx="12127">
                  <c:v>60.63500000001255</c:v>
                </c:pt>
                <c:pt idx="12128">
                  <c:v>60.64000000001248</c:v>
                </c:pt>
                <c:pt idx="12129">
                  <c:v>60.64500000001257</c:v>
                </c:pt>
                <c:pt idx="12130">
                  <c:v>60.65000000001249</c:v>
                </c:pt>
                <c:pt idx="12131">
                  <c:v>60.65500000001254</c:v>
                </c:pt>
                <c:pt idx="12132">
                  <c:v>60.66000000001257</c:v>
                </c:pt>
                <c:pt idx="12133">
                  <c:v>60.66500000001258</c:v>
                </c:pt>
                <c:pt idx="12134">
                  <c:v>60.67000000001254</c:v>
                </c:pt>
                <c:pt idx="12135">
                  <c:v>60.67500000001257</c:v>
                </c:pt>
                <c:pt idx="12136">
                  <c:v>60.6800000000125</c:v>
                </c:pt>
                <c:pt idx="12137">
                  <c:v>60.68500000001259</c:v>
                </c:pt>
                <c:pt idx="12138">
                  <c:v>60.6900000000126</c:v>
                </c:pt>
                <c:pt idx="12139">
                  <c:v>60.6950000000126</c:v>
                </c:pt>
                <c:pt idx="12140">
                  <c:v>60.70000000001259</c:v>
                </c:pt>
                <c:pt idx="12141">
                  <c:v>60.7050000000126</c:v>
                </c:pt>
                <c:pt idx="12142">
                  <c:v>60.71000000001252</c:v>
                </c:pt>
                <c:pt idx="12143">
                  <c:v>60.71500000001259</c:v>
                </c:pt>
                <c:pt idx="12144">
                  <c:v>60.7200000000126</c:v>
                </c:pt>
                <c:pt idx="12145">
                  <c:v>60.72500000001261</c:v>
                </c:pt>
                <c:pt idx="12146">
                  <c:v>60.73000000001259</c:v>
                </c:pt>
                <c:pt idx="12147">
                  <c:v>60.7350000000126</c:v>
                </c:pt>
                <c:pt idx="12148">
                  <c:v>60.74000000001259</c:v>
                </c:pt>
                <c:pt idx="12149">
                  <c:v>60.74500000001262</c:v>
                </c:pt>
                <c:pt idx="12150">
                  <c:v>60.75000000001254</c:v>
                </c:pt>
                <c:pt idx="12151">
                  <c:v>60.75500000001259</c:v>
                </c:pt>
                <c:pt idx="12152">
                  <c:v>60.76000000001262</c:v>
                </c:pt>
                <c:pt idx="12153">
                  <c:v>60.76500000001263</c:v>
                </c:pt>
                <c:pt idx="12154">
                  <c:v>60.77000000001262</c:v>
                </c:pt>
                <c:pt idx="12155">
                  <c:v>60.77500000001262</c:v>
                </c:pt>
                <c:pt idx="12156">
                  <c:v>60.78000000001255</c:v>
                </c:pt>
                <c:pt idx="12157">
                  <c:v>60.78500000001264</c:v>
                </c:pt>
                <c:pt idx="12158">
                  <c:v>60.79000000001265</c:v>
                </c:pt>
                <c:pt idx="12159">
                  <c:v>60.79500000001265</c:v>
                </c:pt>
                <c:pt idx="12160">
                  <c:v>60.80000000001256</c:v>
                </c:pt>
                <c:pt idx="12161">
                  <c:v>60.80500000001257</c:v>
                </c:pt>
                <c:pt idx="12162">
                  <c:v>60.81000000001251</c:v>
                </c:pt>
                <c:pt idx="12163">
                  <c:v>60.81500000001257</c:v>
                </c:pt>
                <c:pt idx="12164">
                  <c:v>60.82000000001257</c:v>
                </c:pt>
                <c:pt idx="12165">
                  <c:v>60.82500000001264</c:v>
                </c:pt>
                <c:pt idx="12166">
                  <c:v>60.83000000001257</c:v>
                </c:pt>
                <c:pt idx="12167">
                  <c:v>60.83500000001258</c:v>
                </c:pt>
                <c:pt idx="12168">
                  <c:v>60.84000000001256</c:v>
                </c:pt>
                <c:pt idx="12169">
                  <c:v>60.84500000001259</c:v>
                </c:pt>
                <c:pt idx="12170">
                  <c:v>60.85000000001253</c:v>
                </c:pt>
                <c:pt idx="12171">
                  <c:v>60.85500000001257</c:v>
                </c:pt>
                <c:pt idx="12172">
                  <c:v>60.86000000001259</c:v>
                </c:pt>
                <c:pt idx="12173">
                  <c:v>60.86500000001264</c:v>
                </c:pt>
                <c:pt idx="12174">
                  <c:v>60.87000000001259</c:v>
                </c:pt>
                <c:pt idx="12175">
                  <c:v>60.8750000000126</c:v>
                </c:pt>
                <c:pt idx="12176">
                  <c:v>60.88000000001254</c:v>
                </c:pt>
                <c:pt idx="12177">
                  <c:v>60.88500000001261</c:v>
                </c:pt>
                <c:pt idx="12178">
                  <c:v>60.89000000001261</c:v>
                </c:pt>
                <c:pt idx="12179">
                  <c:v>60.8950000000127</c:v>
                </c:pt>
                <c:pt idx="12180">
                  <c:v>60.9000000000127</c:v>
                </c:pt>
                <c:pt idx="12181">
                  <c:v>60.90500000001271</c:v>
                </c:pt>
                <c:pt idx="12182">
                  <c:v>60.91000000001261</c:v>
                </c:pt>
                <c:pt idx="12183">
                  <c:v>60.9150000000127</c:v>
                </c:pt>
                <c:pt idx="12184">
                  <c:v>60.92000000001271</c:v>
                </c:pt>
                <c:pt idx="12185">
                  <c:v>60.92500000001272</c:v>
                </c:pt>
                <c:pt idx="12186">
                  <c:v>60.9300000000127</c:v>
                </c:pt>
                <c:pt idx="12187">
                  <c:v>60.93500000001272</c:v>
                </c:pt>
                <c:pt idx="12188">
                  <c:v>60.94000000001272</c:v>
                </c:pt>
                <c:pt idx="12189">
                  <c:v>60.94500000001273</c:v>
                </c:pt>
                <c:pt idx="12190">
                  <c:v>60.95000000001261</c:v>
                </c:pt>
                <c:pt idx="12191">
                  <c:v>60.95500000001272</c:v>
                </c:pt>
                <c:pt idx="12192">
                  <c:v>60.96000000001273</c:v>
                </c:pt>
                <c:pt idx="12193">
                  <c:v>60.96500000001274</c:v>
                </c:pt>
                <c:pt idx="12194">
                  <c:v>60.97000000001272</c:v>
                </c:pt>
                <c:pt idx="12195">
                  <c:v>60.97500000001274</c:v>
                </c:pt>
                <c:pt idx="12196">
                  <c:v>60.98000000001274</c:v>
                </c:pt>
                <c:pt idx="12197">
                  <c:v>60.98500000001275</c:v>
                </c:pt>
                <c:pt idx="12198">
                  <c:v>60.99000000001275</c:v>
                </c:pt>
                <c:pt idx="12199">
                  <c:v>60.99500000001275</c:v>
                </c:pt>
                <c:pt idx="12200">
                  <c:v>61.00000000001275</c:v>
                </c:pt>
                <c:pt idx="12201">
                  <c:v>61.00500000001276</c:v>
                </c:pt>
                <c:pt idx="12202">
                  <c:v>61.01000000001275</c:v>
                </c:pt>
                <c:pt idx="12203">
                  <c:v>61.01500000001275</c:v>
                </c:pt>
                <c:pt idx="12204">
                  <c:v>61.02000000001276</c:v>
                </c:pt>
                <c:pt idx="12205">
                  <c:v>61.02500000001277</c:v>
                </c:pt>
                <c:pt idx="12206">
                  <c:v>61.03000000001277</c:v>
                </c:pt>
                <c:pt idx="12207">
                  <c:v>61.03500000001277</c:v>
                </c:pt>
                <c:pt idx="12208">
                  <c:v>61.04000000001277</c:v>
                </c:pt>
                <c:pt idx="12209">
                  <c:v>61.04500000001278</c:v>
                </c:pt>
                <c:pt idx="12210">
                  <c:v>61.05000000001277</c:v>
                </c:pt>
                <c:pt idx="12211">
                  <c:v>61.05500000001278</c:v>
                </c:pt>
                <c:pt idx="12212">
                  <c:v>61.06000000001278</c:v>
                </c:pt>
                <c:pt idx="12213">
                  <c:v>61.0650000000128</c:v>
                </c:pt>
                <c:pt idx="12214">
                  <c:v>61.0700000000128</c:v>
                </c:pt>
                <c:pt idx="12215">
                  <c:v>61.0750000000128</c:v>
                </c:pt>
                <c:pt idx="12216">
                  <c:v>61.0800000000128</c:v>
                </c:pt>
                <c:pt idx="12217">
                  <c:v>61.0850000000128</c:v>
                </c:pt>
                <c:pt idx="12218">
                  <c:v>61.0900000000128</c:v>
                </c:pt>
                <c:pt idx="12219">
                  <c:v>61.0950000000128</c:v>
                </c:pt>
                <c:pt idx="12220">
                  <c:v>61.10000000001281</c:v>
                </c:pt>
                <c:pt idx="12221">
                  <c:v>61.10500000001281</c:v>
                </c:pt>
                <c:pt idx="12222">
                  <c:v>61.1100000000128</c:v>
                </c:pt>
                <c:pt idx="12223">
                  <c:v>61.11500000001281</c:v>
                </c:pt>
                <c:pt idx="12224">
                  <c:v>61.12000000001282</c:v>
                </c:pt>
                <c:pt idx="12225">
                  <c:v>61.12500000001282</c:v>
                </c:pt>
                <c:pt idx="12226">
                  <c:v>61.13000000001282</c:v>
                </c:pt>
                <c:pt idx="12227">
                  <c:v>61.13500000001282</c:v>
                </c:pt>
                <c:pt idx="12228">
                  <c:v>61.14000000001283</c:v>
                </c:pt>
                <c:pt idx="12229">
                  <c:v>61.14500000001283</c:v>
                </c:pt>
                <c:pt idx="12230">
                  <c:v>61.15000000001282</c:v>
                </c:pt>
                <c:pt idx="12231">
                  <c:v>61.15500000001283</c:v>
                </c:pt>
                <c:pt idx="12232">
                  <c:v>61.16000000001284</c:v>
                </c:pt>
                <c:pt idx="12233">
                  <c:v>61.16500000001284</c:v>
                </c:pt>
                <c:pt idx="12234">
                  <c:v>61.17000000001284</c:v>
                </c:pt>
                <c:pt idx="12235">
                  <c:v>61.17500000001285</c:v>
                </c:pt>
                <c:pt idx="12236">
                  <c:v>61.18000000001285</c:v>
                </c:pt>
                <c:pt idx="12237">
                  <c:v>61.18500000001285</c:v>
                </c:pt>
                <c:pt idx="12238">
                  <c:v>61.19000000001285</c:v>
                </c:pt>
                <c:pt idx="12239">
                  <c:v>61.19500000001286</c:v>
                </c:pt>
                <c:pt idx="12240">
                  <c:v>61.20000000001286</c:v>
                </c:pt>
                <c:pt idx="12241">
                  <c:v>61.20500000001286</c:v>
                </c:pt>
                <c:pt idx="12242">
                  <c:v>61.21000000001285</c:v>
                </c:pt>
                <c:pt idx="12243">
                  <c:v>61.21500000001286</c:v>
                </c:pt>
                <c:pt idx="12244">
                  <c:v>61.22000000001287</c:v>
                </c:pt>
                <c:pt idx="12245">
                  <c:v>61.22500000001287</c:v>
                </c:pt>
                <c:pt idx="12246">
                  <c:v>61.23000000001287</c:v>
                </c:pt>
                <c:pt idx="12247">
                  <c:v>61.23500000001288</c:v>
                </c:pt>
                <c:pt idx="12248">
                  <c:v>61.24000000001288</c:v>
                </c:pt>
                <c:pt idx="12249">
                  <c:v>61.24500000001288</c:v>
                </c:pt>
                <c:pt idx="12250">
                  <c:v>61.25000000001288</c:v>
                </c:pt>
                <c:pt idx="12251">
                  <c:v>61.25500000001288</c:v>
                </c:pt>
                <c:pt idx="12252">
                  <c:v>61.2600000000129</c:v>
                </c:pt>
                <c:pt idx="12253">
                  <c:v>61.2650000000129</c:v>
                </c:pt>
                <c:pt idx="12254">
                  <c:v>61.2700000000129</c:v>
                </c:pt>
                <c:pt idx="12255">
                  <c:v>61.2750000000129</c:v>
                </c:pt>
                <c:pt idx="12256">
                  <c:v>61.2800000000129</c:v>
                </c:pt>
                <c:pt idx="12257">
                  <c:v>61.2850000000129</c:v>
                </c:pt>
                <c:pt idx="12258">
                  <c:v>61.2900000000129</c:v>
                </c:pt>
                <c:pt idx="12259">
                  <c:v>61.29500000001291</c:v>
                </c:pt>
                <c:pt idx="12260">
                  <c:v>61.30000000001289</c:v>
                </c:pt>
                <c:pt idx="12261">
                  <c:v>61.3050000000129</c:v>
                </c:pt>
                <c:pt idx="12262">
                  <c:v>61.31000000001282</c:v>
                </c:pt>
                <c:pt idx="12263">
                  <c:v>61.31500000001289</c:v>
                </c:pt>
                <c:pt idx="12264">
                  <c:v>61.3200000000129</c:v>
                </c:pt>
                <c:pt idx="12265">
                  <c:v>61.32500000001292</c:v>
                </c:pt>
                <c:pt idx="12266">
                  <c:v>61.33000000001292</c:v>
                </c:pt>
                <c:pt idx="12267">
                  <c:v>61.33500000001293</c:v>
                </c:pt>
                <c:pt idx="12268">
                  <c:v>61.34000000001289</c:v>
                </c:pt>
                <c:pt idx="12269">
                  <c:v>61.34500000001292</c:v>
                </c:pt>
                <c:pt idx="12270">
                  <c:v>61.35000000001284</c:v>
                </c:pt>
                <c:pt idx="12271">
                  <c:v>61.35500000001289</c:v>
                </c:pt>
                <c:pt idx="12272">
                  <c:v>61.36000000001292</c:v>
                </c:pt>
                <c:pt idx="12273">
                  <c:v>61.36500000001294</c:v>
                </c:pt>
                <c:pt idx="12274">
                  <c:v>61.37000000001294</c:v>
                </c:pt>
                <c:pt idx="12275">
                  <c:v>61.37500000001295</c:v>
                </c:pt>
                <c:pt idx="12276">
                  <c:v>61.38000000001286</c:v>
                </c:pt>
                <c:pt idx="12277">
                  <c:v>61.38500000001294</c:v>
                </c:pt>
                <c:pt idx="12278">
                  <c:v>61.39000000001295</c:v>
                </c:pt>
                <c:pt idx="12279">
                  <c:v>61.39500000001296</c:v>
                </c:pt>
                <c:pt idx="12280">
                  <c:v>61.40000000001294</c:v>
                </c:pt>
                <c:pt idx="12281">
                  <c:v>61.40500000001295</c:v>
                </c:pt>
                <c:pt idx="12282">
                  <c:v>61.41000000001294</c:v>
                </c:pt>
                <c:pt idx="12283">
                  <c:v>61.41500000001295</c:v>
                </c:pt>
                <c:pt idx="12284">
                  <c:v>61.42000000001295</c:v>
                </c:pt>
                <c:pt idx="12285">
                  <c:v>61.42500000001297</c:v>
                </c:pt>
                <c:pt idx="12286">
                  <c:v>61.43000000001297</c:v>
                </c:pt>
                <c:pt idx="12287">
                  <c:v>61.43500000001298</c:v>
                </c:pt>
                <c:pt idx="12288">
                  <c:v>61.44000000001297</c:v>
                </c:pt>
                <c:pt idx="12289">
                  <c:v>61.44500000001297</c:v>
                </c:pt>
                <c:pt idx="12290">
                  <c:v>61.4500000000129</c:v>
                </c:pt>
                <c:pt idx="12291">
                  <c:v>61.45500000001297</c:v>
                </c:pt>
                <c:pt idx="12292">
                  <c:v>61.46000000001299</c:v>
                </c:pt>
                <c:pt idx="12293">
                  <c:v>61.465000000013</c:v>
                </c:pt>
                <c:pt idx="12294">
                  <c:v>61.47000000001299</c:v>
                </c:pt>
                <c:pt idx="12295">
                  <c:v>61.475000000013</c:v>
                </c:pt>
                <c:pt idx="12296">
                  <c:v>61.48000000001299</c:v>
                </c:pt>
                <c:pt idx="12297">
                  <c:v>61.485000000013</c:v>
                </c:pt>
                <c:pt idx="12298">
                  <c:v>61.490000000013</c:v>
                </c:pt>
                <c:pt idx="12299">
                  <c:v>61.49500000001301</c:v>
                </c:pt>
                <c:pt idx="12300">
                  <c:v>61.500000000013</c:v>
                </c:pt>
                <c:pt idx="12301">
                  <c:v>61.50500000001301</c:v>
                </c:pt>
                <c:pt idx="12302">
                  <c:v>61.51000000001299</c:v>
                </c:pt>
                <c:pt idx="12303">
                  <c:v>61.515000000013</c:v>
                </c:pt>
                <c:pt idx="12304">
                  <c:v>61.52000000001302</c:v>
                </c:pt>
                <c:pt idx="12305">
                  <c:v>61.52500000001302</c:v>
                </c:pt>
                <c:pt idx="12306">
                  <c:v>61.53000000001303</c:v>
                </c:pt>
                <c:pt idx="12307">
                  <c:v>61.53500000001303</c:v>
                </c:pt>
                <c:pt idx="12308">
                  <c:v>61.54000000001302</c:v>
                </c:pt>
                <c:pt idx="12309">
                  <c:v>61.54500000001303</c:v>
                </c:pt>
                <c:pt idx="12310">
                  <c:v>61.55000000001299</c:v>
                </c:pt>
                <c:pt idx="12311">
                  <c:v>61.55500000001302</c:v>
                </c:pt>
                <c:pt idx="12312">
                  <c:v>61.56000000001304</c:v>
                </c:pt>
                <c:pt idx="12313">
                  <c:v>61.56500000001304</c:v>
                </c:pt>
                <c:pt idx="12314">
                  <c:v>61.57000000001305</c:v>
                </c:pt>
                <c:pt idx="12315">
                  <c:v>61.57500000001305</c:v>
                </c:pt>
                <c:pt idx="12316">
                  <c:v>61.58000000001304</c:v>
                </c:pt>
                <c:pt idx="12317">
                  <c:v>61.58500000001305</c:v>
                </c:pt>
                <c:pt idx="12318">
                  <c:v>61.59000000001306</c:v>
                </c:pt>
                <c:pt idx="12319">
                  <c:v>61.59500000001306</c:v>
                </c:pt>
                <c:pt idx="12320">
                  <c:v>61.60000000001305</c:v>
                </c:pt>
                <c:pt idx="12321">
                  <c:v>61.60500000001306</c:v>
                </c:pt>
                <c:pt idx="12322">
                  <c:v>61.61000000001304</c:v>
                </c:pt>
                <c:pt idx="12323">
                  <c:v>61.61500000001305</c:v>
                </c:pt>
                <c:pt idx="12324">
                  <c:v>61.62000000001307</c:v>
                </c:pt>
                <c:pt idx="12325">
                  <c:v>61.62500000001308</c:v>
                </c:pt>
                <c:pt idx="12326">
                  <c:v>61.63000000001308</c:v>
                </c:pt>
                <c:pt idx="12327">
                  <c:v>61.63500000001308</c:v>
                </c:pt>
                <c:pt idx="12328">
                  <c:v>61.64000000001307</c:v>
                </c:pt>
                <c:pt idx="12329">
                  <c:v>61.64500000001308</c:v>
                </c:pt>
                <c:pt idx="12330">
                  <c:v>61.65000000001307</c:v>
                </c:pt>
                <c:pt idx="12331">
                  <c:v>61.65500000001308</c:v>
                </c:pt>
                <c:pt idx="12332">
                  <c:v>61.6600000000131</c:v>
                </c:pt>
                <c:pt idx="12333">
                  <c:v>61.6650000000131</c:v>
                </c:pt>
                <c:pt idx="12334">
                  <c:v>61.6700000000131</c:v>
                </c:pt>
                <c:pt idx="12335">
                  <c:v>61.6750000000131</c:v>
                </c:pt>
                <c:pt idx="12336">
                  <c:v>61.68000000001309</c:v>
                </c:pt>
                <c:pt idx="12337">
                  <c:v>61.6850000000131</c:v>
                </c:pt>
                <c:pt idx="12338">
                  <c:v>61.69000000001311</c:v>
                </c:pt>
                <c:pt idx="12339">
                  <c:v>61.69500000001311</c:v>
                </c:pt>
                <c:pt idx="12340">
                  <c:v>61.70000000001311</c:v>
                </c:pt>
                <c:pt idx="12341">
                  <c:v>61.70500000001311</c:v>
                </c:pt>
                <c:pt idx="12342">
                  <c:v>61.7100000000131</c:v>
                </c:pt>
                <c:pt idx="12343">
                  <c:v>61.71500000001312</c:v>
                </c:pt>
                <c:pt idx="12344">
                  <c:v>61.72000000001312</c:v>
                </c:pt>
                <c:pt idx="12345">
                  <c:v>61.72500000001313</c:v>
                </c:pt>
                <c:pt idx="12346">
                  <c:v>61.73000000001313</c:v>
                </c:pt>
                <c:pt idx="12347">
                  <c:v>61.73500000001313</c:v>
                </c:pt>
                <c:pt idx="12348">
                  <c:v>61.74000000001313</c:v>
                </c:pt>
                <c:pt idx="12349">
                  <c:v>61.74500000001314</c:v>
                </c:pt>
                <c:pt idx="12350">
                  <c:v>61.75000000001312</c:v>
                </c:pt>
                <c:pt idx="12351">
                  <c:v>61.75500000001314</c:v>
                </c:pt>
                <c:pt idx="12352">
                  <c:v>61.76000000001314</c:v>
                </c:pt>
                <c:pt idx="12353">
                  <c:v>61.76500000001315</c:v>
                </c:pt>
                <c:pt idx="12354">
                  <c:v>61.77000000001315</c:v>
                </c:pt>
                <c:pt idx="12355">
                  <c:v>61.77500000001315</c:v>
                </c:pt>
                <c:pt idx="12356">
                  <c:v>61.78000000001315</c:v>
                </c:pt>
                <c:pt idx="12357">
                  <c:v>61.78500000001316</c:v>
                </c:pt>
                <c:pt idx="12358">
                  <c:v>61.79000000001316</c:v>
                </c:pt>
                <c:pt idx="12359">
                  <c:v>61.79500000001316</c:v>
                </c:pt>
                <c:pt idx="12360">
                  <c:v>61.80000000001314</c:v>
                </c:pt>
                <c:pt idx="12361">
                  <c:v>61.80500000001314</c:v>
                </c:pt>
                <c:pt idx="12362">
                  <c:v>61.81000000001307</c:v>
                </c:pt>
                <c:pt idx="12363">
                  <c:v>61.81500000001314</c:v>
                </c:pt>
                <c:pt idx="12364">
                  <c:v>61.82000000001317</c:v>
                </c:pt>
                <c:pt idx="12365">
                  <c:v>61.82500000001318</c:v>
                </c:pt>
                <c:pt idx="12366">
                  <c:v>61.83000000001314</c:v>
                </c:pt>
                <c:pt idx="12367">
                  <c:v>61.83500000001317</c:v>
                </c:pt>
                <c:pt idx="12368">
                  <c:v>61.8400000000131</c:v>
                </c:pt>
                <c:pt idx="12369">
                  <c:v>61.84500000001317</c:v>
                </c:pt>
                <c:pt idx="12370">
                  <c:v>61.85000000001309</c:v>
                </c:pt>
                <c:pt idx="12371">
                  <c:v>61.8550000000131</c:v>
                </c:pt>
                <c:pt idx="12372">
                  <c:v>61.86000000001319</c:v>
                </c:pt>
                <c:pt idx="12373">
                  <c:v>61.8650000000132</c:v>
                </c:pt>
                <c:pt idx="12374">
                  <c:v>61.87000000001319</c:v>
                </c:pt>
                <c:pt idx="12375">
                  <c:v>61.87500000001319</c:v>
                </c:pt>
                <c:pt idx="12376">
                  <c:v>61.88000000001312</c:v>
                </c:pt>
                <c:pt idx="12377">
                  <c:v>61.88500000001319</c:v>
                </c:pt>
                <c:pt idx="12378">
                  <c:v>61.8900000000132</c:v>
                </c:pt>
                <c:pt idx="12379">
                  <c:v>61.8950000000132</c:v>
                </c:pt>
                <c:pt idx="12380">
                  <c:v>61.90000000001319</c:v>
                </c:pt>
                <c:pt idx="12381">
                  <c:v>61.9050000000132</c:v>
                </c:pt>
                <c:pt idx="12382">
                  <c:v>61.91000000001313</c:v>
                </c:pt>
                <c:pt idx="12383">
                  <c:v>61.91500000001322</c:v>
                </c:pt>
                <c:pt idx="12384">
                  <c:v>61.92000000001322</c:v>
                </c:pt>
                <c:pt idx="12385">
                  <c:v>61.92500000001323</c:v>
                </c:pt>
                <c:pt idx="12386">
                  <c:v>61.93000000001322</c:v>
                </c:pt>
                <c:pt idx="12387">
                  <c:v>61.93500000001323</c:v>
                </c:pt>
                <c:pt idx="12388">
                  <c:v>61.94000000001319</c:v>
                </c:pt>
                <c:pt idx="12389">
                  <c:v>61.94500000001322</c:v>
                </c:pt>
                <c:pt idx="12390">
                  <c:v>61.95000000001315</c:v>
                </c:pt>
                <c:pt idx="12391">
                  <c:v>61.95500000001324</c:v>
                </c:pt>
                <c:pt idx="12392">
                  <c:v>61.96000000001325</c:v>
                </c:pt>
                <c:pt idx="12393">
                  <c:v>61.96500000001325</c:v>
                </c:pt>
                <c:pt idx="12394">
                  <c:v>61.97000000001324</c:v>
                </c:pt>
                <c:pt idx="12395">
                  <c:v>61.97500000001325</c:v>
                </c:pt>
                <c:pt idx="12396">
                  <c:v>61.98000000001317</c:v>
                </c:pt>
                <c:pt idx="12397">
                  <c:v>61.98500000001324</c:v>
                </c:pt>
                <c:pt idx="12398">
                  <c:v>61.99000000001325</c:v>
                </c:pt>
                <c:pt idx="12399">
                  <c:v>61.99500000001326</c:v>
                </c:pt>
                <c:pt idx="12400">
                  <c:v>62.00000000001324</c:v>
                </c:pt>
                <c:pt idx="12401">
                  <c:v>62.00500000001325</c:v>
                </c:pt>
                <c:pt idx="12402">
                  <c:v>62.01000000001324</c:v>
                </c:pt>
                <c:pt idx="12403">
                  <c:v>62.01500000001327</c:v>
                </c:pt>
                <c:pt idx="12404">
                  <c:v>62.02000000001328</c:v>
                </c:pt>
                <c:pt idx="12405">
                  <c:v>62.02500000001328</c:v>
                </c:pt>
                <c:pt idx="12406">
                  <c:v>62.03000000001327</c:v>
                </c:pt>
                <c:pt idx="12407">
                  <c:v>62.03500000001328</c:v>
                </c:pt>
                <c:pt idx="12408">
                  <c:v>62.04000000001324</c:v>
                </c:pt>
                <c:pt idx="12409">
                  <c:v>62.04500000001327</c:v>
                </c:pt>
                <c:pt idx="12410">
                  <c:v>62.0500000000132</c:v>
                </c:pt>
                <c:pt idx="12411">
                  <c:v>62.05500000001329</c:v>
                </c:pt>
                <c:pt idx="12412">
                  <c:v>62.0600000000133</c:v>
                </c:pt>
                <c:pt idx="12413">
                  <c:v>62.0650000000133</c:v>
                </c:pt>
                <c:pt idx="12414">
                  <c:v>62.07000000001329</c:v>
                </c:pt>
                <c:pt idx="12415">
                  <c:v>62.0750000000133</c:v>
                </c:pt>
                <c:pt idx="12416">
                  <c:v>62.08000000001329</c:v>
                </c:pt>
                <c:pt idx="12417">
                  <c:v>62.0850000000133</c:v>
                </c:pt>
                <c:pt idx="12418">
                  <c:v>62.0900000000133</c:v>
                </c:pt>
                <c:pt idx="12419">
                  <c:v>62.09500000001331</c:v>
                </c:pt>
                <c:pt idx="12420">
                  <c:v>62.1000000000133</c:v>
                </c:pt>
                <c:pt idx="12421">
                  <c:v>62.10500000001332</c:v>
                </c:pt>
                <c:pt idx="12422">
                  <c:v>62.11000000001329</c:v>
                </c:pt>
                <c:pt idx="12423">
                  <c:v>62.11500000001332</c:v>
                </c:pt>
                <c:pt idx="12424">
                  <c:v>62.12000000001333</c:v>
                </c:pt>
                <c:pt idx="12425">
                  <c:v>62.12500000001333</c:v>
                </c:pt>
                <c:pt idx="12426">
                  <c:v>62.13000000001333</c:v>
                </c:pt>
                <c:pt idx="12427">
                  <c:v>62.13500000001333</c:v>
                </c:pt>
                <c:pt idx="12428">
                  <c:v>62.14000000001332</c:v>
                </c:pt>
                <c:pt idx="12429">
                  <c:v>62.14500000001334</c:v>
                </c:pt>
                <c:pt idx="12430">
                  <c:v>62.15000000001334</c:v>
                </c:pt>
                <c:pt idx="12431">
                  <c:v>62.15500000001335</c:v>
                </c:pt>
                <c:pt idx="12432">
                  <c:v>62.16000000001335</c:v>
                </c:pt>
                <c:pt idx="12433">
                  <c:v>62.16500000001335</c:v>
                </c:pt>
                <c:pt idx="12434">
                  <c:v>62.17000000001335</c:v>
                </c:pt>
                <c:pt idx="12435">
                  <c:v>62.17500000001336</c:v>
                </c:pt>
                <c:pt idx="12436">
                  <c:v>62.18000000001334</c:v>
                </c:pt>
                <c:pt idx="12437">
                  <c:v>62.18500000001335</c:v>
                </c:pt>
                <c:pt idx="12438">
                  <c:v>62.19000000001336</c:v>
                </c:pt>
                <c:pt idx="12439">
                  <c:v>62.19500000001337</c:v>
                </c:pt>
                <c:pt idx="12440">
                  <c:v>62.20000000001335</c:v>
                </c:pt>
                <c:pt idx="12441">
                  <c:v>62.20500000001337</c:v>
                </c:pt>
                <c:pt idx="12442">
                  <c:v>62.21000000001337</c:v>
                </c:pt>
                <c:pt idx="12443">
                  <c:v>62.21500000001338</c:v>
                </c:pt>
                <c:pt idx="12444">
                  <c:v>62.22000000001338</c:v>
                </c:pt>
                <c:pt idx="12445">
                  <c:v>62.22500000001338</c:v>
                </c:pt>
                <c:pt idx="12446">
                  <c:v>62.23000000001338</c:v>
                </c:pt>
                <c:pt idx="12447">
                  <c:v>62.2350000000134</c:v>
                </c:pt>
                <c:pt idx="12448">
                  <c:v>62.24000000001337</c:v>
                </c:pt>
                <c:pt idx="12449">
                  <c:v>62.2450000000134</c:v>
                </c:pt>
                <c:pt idx="12450">
                  <c:v>62.25000000001339</c:v>
                </c:pt>
                <c:pt idx="12451">
                  <c:v>62.2550000000134</c:v>
                </c:pt>
                <c:pt idx="12452">
                  <c:v>62.2600000000134</c:v>
                </c:pt>
                <c:pt idx="12453">
                  <c:v>62.2650000000134</c:v>
                </c:pt>
                <c:pt idx="12454">
                  <c:v>62.2700000000134</c:v>
                </c:pt>
                <c:pt idx="12455">
                  <c:v>62.27500000001341</c:v>
                </c:pt>
                <c:pt idx="12456">
                  <c:v>62.28000000001339</c:v>
                </c:pt>
                <c:pt idx="12457">
                  <c:v>62.2850000000134</c:v>
                </c:pt>
                <c:pt idx="12458">
                  <c:v>62.29000000001341</c:v>
                </c:pt>
                <c:pt idx="12459">
                  <c:v>62.29500000001342</c:v>
                </c:pt>
                <c:pt idx="12460">
                  <c:v>62.30000000001333</c:v>
                </c:pt>
                <c:pt idx="12461">
                  <c:v>62.30500000001339</c:v>
                </c:pt>
                <c:pt idx="12462">
                  <c:v>62.31000000001334</c:v>
                </c:pt>
                <c:pt idx="12463">
                  <c:v>62.31500000001334</c:v>
                </c:pt>
                <c:pt idx="12464">
                  <c:v>62.32000000001342</c:v>
                </c:pt>
                <c:pt idx="12465">
                  <c:v>62.32500000001342</c:v>
                </c:pt>
                <c:pt idx="12466">
                  <c:v>62.33000000001335</c:v>
                </c:pt>
                <c:pt idx="12467">
                  <c:v>62.33500000001342</c:v>
                </c:pt>
                <c:pt idx="12468">
                  <c:v>62.34000000001335</c:v>
                </c:pt>
                <c:pt idx="12469">
                  <c:v>62.34500000001344</c:v>
                </c:pt>
                <c:pt idx="12470">
                  <c:v>62.35000000001336</c:v>
                </c:pt>
                <c:pt idx="12471">
                  <c:v>62.35500000001336</c:v>
                </c:pt>
                <c:pt idx="12472">
                  <c:v>62.36000000001344</c:v>
                </c:pt>
                <c:pt idx="12473">
                  <c:v>62.36500000001345</c:v>
                </c:pt>
                <c:pt idx="12474">
                  <c:v>62.37000000001337</c:v>
                </c:pt>
                <c:pt idx="12475">
                  <c:v>62.37500000001344</c:v>
                </c:pt>
                <c:pt idx="12476">
                  <c:v>62.38000000001337</c:v>
                </c:pt>
                <c:pt idx="12477">
                  <c:v>62.38500000001337</c:v>
                </c:pt>
                <c:pt idx="12478">
                  <c:v>62.39000000001344</c:v>
                </c:pt>
                <c:pt idx="12479">
                  <c:v>62.39500000001345</c:v>
                </c:pt>
                <c:pt idx="12480">
                  <c:v>62.40000000001339</c:v>
                </c:pt>
                <c:pt idx="12481">
                  <c:v>62.40500000001347</c:v>
                </c:pt>
                <c:pt idx="12482">
                  <c:v>62.41000000001339</c:v>
                </c:pt>
                <c:pt idx="12483">
                  <c:v>62.41500000001344</c:v>
                </c:pt>
                <c:pt idx="12484">
                  <c:v>62.42000000001347</c:v>
                </c:pt>
                <c:pt idx="12485">
                  <c:v>62.42500000001348</c:v>
                </c:pt>
                <c:pt idx="12486">
                  <c:v>62.43000000001344</c:v>
                </c:pt>
                <c:pt idx="12487">
                  <c:v>62.43500000001347</c:v>
                </c:pt>
                <c:pt idx="12488">
                  <c:v>62.4400000000134</c:v>
                </c:pt>
                <c:pt idx="12489">
                  <c:v>62.44500000001349</c:v>
                </c:pt>
                <c:pt idx="12490">
                  <c:v>62.45000000001341</c:v>
                </c:pt>
                <c:pt idx="12491">
                  <c:v>62.45500000001341</c:v>
                </c:pt>
                <c:pt idx="12492">
                  <c:v>62.46000000001349</c:v>
                </c:pt>
                <c:pt idx="12493">
                  <c:v>62.4650000000135</c:v>
                </c:pt>
                <c:pt idx="12494">
                  <c:v>62.47000000001344</c:v>
                </c:pt>
                <c:pt idx="12495">
                  <c:v>62.47500000001349</c:v>
                </c:pt>
                <c:pt idx="12496">
                  <c:v>62.48000000001342</c:v>
                </c:pt>
                <c:pt idx="12497">
                  <c:v>62.48500000001349</c:v>
                </c:pt>
                <c:pt idx="12498">
                  <c:v>62.4900000000135</c:v>
                </c:pt>
                <c:pt idx="12499">
                  <c:v>62.4950000000135</c:v>
                </c:pt>
                <c:pt idx="12500">
                  <c:v>62.50000000001349</c:v>
                </c:pt>
                <c:pt idx="12501">
                  <c:v>62.50500000001352</c:v>
                </c:pt>
                <c:pt idx="12502">
                  <c:v>62.51000000001344</c:v>
                </c:pt>
                <c:pt idx="12503">
                  <c:v>62.51500000001352</c:v>
                </c:pt>
                <c:pt idx="12504">
                  <c:v>62.52000000001352</c:v>
                </c:pt>
                <c:pt idx="12505">
                  <c:v>62.52500000001353</c:v>
                </c:pt>
                <c:pt idx="12506">
                  <c:v>62.53000000001352</c:v>
                </c:pt>
                <c:pt idx="12507">
                  <c:v>62.53500000001354</c:v>
                </c:pt>
                <c:pt idx="12508">
                  <c:v>62.54000000001349</c:v>
                </c:pt>
                <c:pt idx="12509">
                  <c:v>62.54500000001354</c:v>
                </c:pt>
                <c:pt idx="12510">
                  <c:v>62.55000000001346</c:v>
                </c:pt>
                <c:pt idx="12511">
                  <c:v>62.55500000001354</c:v>
                </c:pt>
                <c:pt idx="12512">
                  <c:v>62.56000000001355</c:v>
                </c:pt>
                <c:pt idx="12513">
                  <c:v>62.56500000001355</c:v>
                </c:pt>
                <c:pt idx="12514">
                  <c:v>62.57000000001354</c:v>
                </c:pt>
                <c:pt idx="12515">
                  <c:v>62.57500000001355</c:v>
                </c:pt>
                <c:pt idx="12516">
                  <c:v>62.58000000001347</c:v>
                </c:pt>
                <c:pt idx="12517">
                  <c:v>62.58500000001354</c:v>
                </c:pt>
                <c:pt idx="12518">
                  <c:v>62.59000000001355</c:v>
                </c:pt>
                <c:pt idx="12519">
                  <c:v>62.59500000001357</c:v>
                </c:pt>
                <c:pt idx="12520">
                  <c:v>62.60000000001357</c:v>
                </c:pt>
                <c:pt idx="12521">
                  <c:v>62.60500000001358</c:v>
                </c:pt>
                <c:pt idx="12522">
                  <c:v>62.61000000001354</c:v>
                </c:pt>
                <c:pt idx="12523">
                  <c:v>62.61500000001357</c:v>
                </c:pt>
                <c:pt idx="12524">
                  <c:v>62.62000000001358</c:v>
                </c:pt>
                <c:pt idx="12525">
                  <c:v>62.6250000000136</c:v>
                </c:pt>
                <c:pt idx="12526">
                  <c:v>62.63000000001357</c:v>
                </c:pt>
                <c:pt idx="12527">
                  <c:v>62.6350000000136</c:v>
                </c:pt>
                <c:pt idx="12528">
                  <c:v>62.64000000001359</c:v>
                </c:pt>
                <c:pt idx="12529">
                  <c:v>62.6450000000136</c:v>
                </c:pt>
                <c:pt idx="12530">
                  <c:v>62.65000000001351</c:v>
                </c:pt>
                <c:pt idx="12531">
                  <c:v>62.65500000001359</c:v>
                </c:pt>
                <c:pt idx="12532">
                  <c:v>62.6600000000136</c:v>
                </c:pt>
                <c:pt idx="12533">
                  <c:v>62.66500000001361</c:v>
                </c:pt>
                <c:pt idx="12534">
                  <c:v>62.67000000001359</c:v>
                </c:pt>
                <c:pt idx="12535">
                  <c:v>62.6750000000136</c:v>
                </c:pt>
                <c:pt idx="12536">
                  <c:v>62.68000000001359</c:v>
                </c:pt>
                <c:pt idx="12537">
                  <c:v>62.68500000001359</c:v>
                </c:pt>
                <c:pt idx="12538">
                  <c:v>62.6900000000136</c:v>
                </c:pt>
                <c:pt idx="12539">
                  <c:v>62.69500000001362</c:v>
                </c:pt>
                <c:pt idx="12540">
                  <c:v>62.70000000001362</c:v>
                </c:pt>
                <c:pt idx="12541">
                  <c:v>62.70500000001363</c:v>
                </c:pt>
                <c:pt idx="12542">
                  <c:v>62.71000000001359</c:v>
                </c:pt>
                <c:pt idx="12543">
                  <c:v>62.71500000001362</c:v>
                </c:pt>
                <c:pt idx="12544">
                  <c:v>62.72000000001363</c:v>
                </c:pt>
                <c:pt idx="12545">
                  <c:v>62.72500000001364</c:v>
                </c:pt>
                <c:pt idx="12546">
                  <c:v>62.73000000001363</c:v>
                </c:pt>
                <c:pt idx="12547">
                  <c:v>62.73500000001364</c:v>
                </c:pt>
                <c:pt idx="12548">
                  <c:v>62.74000000001364</c:v>
                </c:pt>
                <c:pt idx="12549">
                  <c:v>62.74500000001365</c:v>
                </c:pt>
                <c:pt idx="12550">
                  <c:v>62.75000000001364</c:v>
                </c:pt>
                <c:pt idx="12551">
                  <c:v>62.75500000001364</c:v>
                </c:pt>
                <c:pt idx="12552">
                  <c:v>62.76000000001365</c:v>
                </c:pt>
                <c:pt idx="12553">
                  <c:v>62.76500000001366</c:v>
                </c:pt>
                <c:pt idx="12554">
                  <c:v>62.77000000001365</c:v>
                </c:pt>
                <c:pt idx="12555">
                  <c:v>62.77500000001366</c:v>
                </c:pt>
                <c:pt idx="12556">
                  <c:v>62.78000000001364</c:v>
                </c:pt>
                <c:pt idx="12557">
                  <c:v>62.78500000001365</c:v>
                </c:pt>
                <c:pt idx="12558">
                  <c:v>62.79000000001367</c:v>
                </c:pt>
                <c:pt idx="12559">
                  <c:v>62.79500000001367</c:v>
                </c:pt>
                <c:pt idx="12560">
                  <c:v>62.80000000001359</c:v>
                </c:pt>
                <c:pt idx="12561">
                  <c:v>62.80500000001359</c:v>
                </c:pt>
                <c:pt idx="12562">
                  <c:v>62.81000000001357</c:v>
                </c:pt>
                <c:pt idx="12563">
                  <c:v>62.81500000001359</c:v>
                </c:pt>
                <c:pt idx="12564">
                  <c:v>62.82000000001364</c:v>
                </c:pt>
                <c:pt idx="12565">
                  <c:v>62.82500000001367</c:v>
                </c:pt>
                <c:pt idx="12566">
                  <c:v>62.8300000000136</c:v>
                </c:pt>
                <c:pt idx="12567">
                  <c:v>62.83500000001369</c:v>
                </c:pt>
                <c:pt idx="12568">
                  <c:v>62.84000000001361</c:v>
                </c:pt>
                <c:pt idx="12569">
                  <c:v>62.84500000001361</c:v>
                </c:pt>
                <c:pt idx="12570">
                  <c:v>62.85000000001359</c:v>
                </c:pt>
                <c:pt idx="12571">
                  <c:v>62.8550000000137</c:v>
                </c:pt>
                <c:pt idx="12572">
                  <c:v>62.86000000001371</c:v>
                </c:pt>
                <c:pt idx="12573">
                  <c:v>62.86500000001371</c:v>
                </c:pt>
                <c:pt idx="12574">
                  <c:v>62.8700000000137</c:v>
                </c:pt>
                <c:pt idx="12575">
                  <c:v>62.87500000001371</c:v>
                </c:pt>
                <c:pt idx="12576">
                  <c:v>62.88000000001362</c:v>
                </c:pt>
                <c:pt idx="12577">
                  <c:v>62.8850000000137</c:v>
                </c:pt>
                <c:pt idx="12578">
                  <c:v>62.89000000001372</c:v>
                </c:pt>
                <c:pt idx="12579">
                  <c:v>62.89500000001373</c:v>
                </c:pt>
                <c:pt idx="12580">
                  <c:v>62.90000000001373</c:v>
                </c:pt>
                <c:pt idx="12581">
                  <c:v>62.90500000001373</c:v>
                </c:pt>
                <c:pt idx="12582">
                  <c:v>62.91000000001372</c:v>
                </c:pt>
                <c:pt idx="12583">
                  <c:v>62.91500000001373</c:v>
                </c:pt>
                <c:pt idx="12584">
                  <c:v>62.92000000001374</c:v>
                </c:pt>
                <c:pt idx="12585">
                  <c:v>62.92500000001374</c:v>
                </c:pt>
                <c:pt idx="12586">
                  <c:v>62.93000000001374</c:v>
                </c:pt>
                <c:pt idx="12587">
                  <c:v>62.93500000001375</c:v>
                </c:pt>
                <c:pt idx="12588">
                  <c:v>62.94000000001375</c:v>
                </c:pt>
                <c:pt idx="12589">
                  <c:v>62.94500000001375</c:v>
                </c:pt>
                <c:pt idx="12590">
                  <c:v>62.95000000001374</c:v>
                </c:pt>
                <c:pt idx="12591">
                  <c:v>62.95500000001375</c:v>
                </c:pt>
                <c:pt idx="12592">
                  <c:v>62.96000000001376</c:v>
                </c:pt>
                <c:pt idx="12593">
                  <c:v>62.96500000001376</c:v>
                </c:pt>
                <c:pt idx="12594">
                  <c:v>62.97000000001375</c:v>
                </c:pt>
                <c:pt idx="12595">
                  <c:v>62.97500000001376</c:v>
                </c:pt>
                <c:pt idx="12596">
                  <c:v>62.98000000001375</c:v>
                </c:pt>
                <c:pt idx="12597">
                  <c:v>62.98500000001377</c:v>
                </c:pt>
                <c:pt idx="12598">
                  <c:v>62.99000000001377</c:v>
                </c:pt>
                <c:pt idx="12599">
                  <c:v>62.99500000001378</c:v>
                </c:pt>
                <c:pt idx="12600">
                  <c:v>63.00000000001378</c:v>
                </c:pt>
                <c:pt idx="12601">
                  <c:v>63.00500000001378</c:v>
                </c:pt>
                <c:pt idx="12602">
                  <c:v>63.01000000001378</c:v>
                </c:pt>
                <c:pt idx="12603">
                  <c:v>63.0150000000138</c:v>
                </c:pt>
                <c:pt idx="12604">
                  <c:v>63.0200000000138</c:v>
                </c:pt>
                <c:pt idx="12605">
                  <c:v>63.0250000000138</c:v>
                </c:pt>
                <c:pt idx="12606">
                  <c:v>63.0300000000138</c:v>
                </c:pt>
                <c:pt idx="12607">
                  <c:v>63.0350000000138</c:v>
                </c:pt>
                <c:pt idx="12608">
                  <c:v>63.0400000000138</c:v>
                </c:pt>
                <c:pt idx="12609">
                  <c:v>63.0450000000138</c:v>
                </c:pt>
                <c:pt idx="12610">
                  <c:v>63.0500000000138</c:v>
                </c:pt>
                <c:pt idx="12611">
                  <c:v>63.05500000001381</c:v>
                </c:pt>
                <c:pt idx="12612">
                  <c:v>63.06000000001381</c:v>
                </c:pt>
                <c:pt idx="12613">
                  <c:v>63.06500000001381</c:v>
                </c:pt>
                <c:pt idx="12614">
                  <c:v>63.07000000001381</c:v>
                </c:pt>
                <c:pt idx="12615">
                  <c:v>63.07500000001382</c:v>
                </c:pt>
                <c:pt idx="12616">
                  <c:v>63.0800000000138</c:v>
                </c:pt>
                <c:pt idx="12617">
                  <c:v>63.08500000001382</c:v>
                </c:pt>
                <c:pt idx="12618">
                  <c:v>63.09000000001382</c:v>
                </c:pt>
                <c:pt idx="12619">
                  <c:v>63.09500000001383</c:v>
                </c:pt>
                <c:pt idx="12620">
                  <c:v>63.10000000001383</c:v>
                </c:pt>
                <c:pt idx="12621">
                  <c:v>63.10500000001383</c:v>
                </c:pt>
                <c:pt idx="12622">
                  <c:v>63.11000000001383</c:v>
                </c:pt>
                <c:pt idx="12623">
                  <c:v>63.11500000001384</c:v>
                </c:pt>
                <c:pt idx="12624">
                  <c:v>63.12000000001384</c:v>
                </c:pt>
                <c:pt idx="12625">
                  <c:v>63.12500000001384</c:v>
                </c:pt>
                <c:pt idx="12626">
                  <c:v>63.13000000001385</c:v>
                </c:pt>
                <c:pt idx="12627">
                  <c:v>63.13500000001385</c:v>
                </c:pt>
                <c:pt idx="12628">
                  <c:v>63.14000000001385</c:v>
                </c:pt>
                <c:pt idx="12629">
                  <c:v>63.14500000001385</c:v>
                </c:pt>
                <c:pt idx="12630">
                  <c:v>63.15000000001385</c:v>
                </c:pt>
                <c:pt idx="12631">
                  <c:v>63.15500000001386</c:v>
                </c:pt>
                <c:pt idx="12632">
                  <c:v>63.16000000001386</c:v>
                </c:pt>
                <c:pt idx="12633">
                  <c:v>63.16500000001386</c:v>
                </c:pt>
                <c:pt idx="12634">
                  <c:v>63.17000000001386</c:v>
                </c:pt>
                <c:pt idx="12635">
                  <c:v>63.17500000001387</c:v>
                </c:pt>
                <c:pt idx="12636">
                  <c:v>63.18000000001387</c:v>
                </c:pt>
                <c:pt idx="12637">
                  <c:v>63.18500000001387</c:v>
                </c:pt>
                <c:pt idx="12638">
                  <c:v>63.19000000001388</c:v>
                </c:pt>
                <c:pt idx="12639">
                  <c:v>63.19500000001388</c:v>
                </c:pt>
                <c:pt idx="12640">
                  <c:v>63.20000000001388</c:v>
                </c:pt>
                <c:pt idx="12641">
                  <c:v>63.20500000001388</c:v>
                </c:pt>
                <c:pt idx="12642">
                  <c:v>63.21000000001388</c:v>
                </c:pt>
                <c:pt idx="12643">
                  <c:v>63.2150000000139</c:v>
                </c:pt>
                <c:pt idx="12644">
                  <c:v>63.2200000000139</c:v>
                </c:pt>
                <c:pt idx="12645">
                  <c:v>63.2250000000139</c:v>
                </c:pt>
                <c:pt idx="12646">
                  <c:v>63.2300000000139</c:v>
                </c:pt>
                <c:pt idx="12647">
                  <c:v>63.2350000000139</c:v>
                </c:pt>
                <c:pt idx="12648">
                  <c:v>63.2400000000139</c:v>
                </c:pt>
                <c:pt idx="12649">
                  <c:v>63.2450000000139</c:v>
                </c:pt>
                <c:pt idx="12650">
                  <c:v>63.25000000001391</c:v>
                </c:pt>
                <c:pt idx="12651">
                  <c:v>63.25500000001391</c:v>
                </c:pt>
                <c:pt idx="12652">
                  <c:v>63.26000000001391</c:v>
                </c:pt>
                <c:pt idx="12653">
                  <c:v>63.26500000001391</c:v>
                </c:pt>
                <c:pt idx="12654">
                  <c:v>63.27000000001392</c:v>
                </c:pt>
                <c:pt idx="12655">
                  <c:v>63.27500000001392</c:v>
                </c:pt>
                <c:pt idx="12656">
                  <c:v>63.28000000001392</c:v>
                </c:pt>
                <c:pt idx="12657">
                  <c:v>63.28500000001392</c:v>
                </c:pt>
                <c:pt idx="12658">
                  <c:v>63.29000000001393</c:v>
                </c:pt>
                <c:pt idx="12659">
                  <c:v>63.29500000001393</c:v>
                </c:pt>
                <c:pt idx="12660">
                  <c:v>63.30000000001392</c:v>
                </c:pt>
                <c:pt idx="12661">
                  <c:v>63.30500000001393</c:v>
                </c:pt>
                <c:pt idx="12662">
                  <c:v>63.31000000001389</c:v>
                </c:pt>
                <c:pt idx="12663">
                  <c:v>63.31500000001392</c:v>
                </c:pt>
                <c:pt idx="12664">
                  <c:v>63.32000000001394</c:v>
                </c:pt>
                <c:pt idx="12665">
                  <c:v>63.32500000001395</c:v>
                </c:pt>
                <c:pt idx="12666">
                  <c:v>63.33000000001395</c:v>
                </c:pt>
                <c:pt idx="12667">
                  <c:v>63.33500000001395</c:v>
                </c:pt>
                <c:pt idx="12668">
                  <c:v>63.34000000001394</c:v>
                </c:pt>
                <c:pt idx="12669">
                  <c:v>63.34500000001395</c:v>
                </c:pt>
                <c:pt idx="12670">
                  <c:v>63.35000000001394</c:v>
                </c:pt>
                <c:pt idx="12671">
                  <c:v>63.35500000001394</c:v>
                </c:pt>
                <c:pt idx="12672">
                  <c:v>63.36000000001395</c:v>
                </c:pt>
                <c:pt idx="12673">
                  <c:v>63.36500000001396</c:v>
                </c:pt>
                <c:pt idx="12674">
                  <c:v>63.37000000001395</c:v>
                </c:pt>
                <c:pt idx="12675">
                  <c:v>63.37500000001396</c:v>
                </c:pt>
                <c:pt idx="12676">
                  <c:v>63.38000000001394</c:v>
                </c:pt>
                <c:pt idx="12677">
                  <c:v>63.38500000001397</c:v>
                </c:pt>
                <c:pt idx="12678">
                  <c:v>63.39000000001398</c:v>
                </c:pt>
                <c:pt idx="12679">
                  <c:v>63.39500000001398</c:v>
                </c:pt>
                <c:pt idx="12680">
                  <c:v>63.40000000001397</c:v>
                </c:pt>
                <c:pt idx="12681">
                  <c:v>63.40500000001398</c:v>
                </c:pt>
                <c:pt idx="12682">
                  <c:v>63.41000000001397</c:v>
                </c:pt>
                <c:pt idx="12683">
                  <c:v>63.41500000001399</c:v>
                </c:pt>
                <c:pt idx="12684">
                  <c:v>63.420000000014</c:v>
                </c:pt>
                <c:pt idx="12685">
                  <c:v>63.425000000014</c:v>
                </c:pt>
                <c:pt idx="12686">
                  <c:v>63.430000000014</c:v>
                </c:pt>
                <c:pt idx="12687">
                  <c:v>63.435000000014</c:v>
                </c:pt>
                <c:pt idx="12688">
                  <c:v>63.440000000014</c:v>
                </c:pt>
                <c:pt idx="12689">
                  <c:v>63.44500000001401</c:v>
                </c:pt>
                <c:pt idx="12690">
                  <c:v>63.45000000001399</c:v>
                </c:pt>
                <c:pt idx="12691">
                  <c:v>63.455000000014</c:v>
                </c:pt>
                <c:pt idx="12692">
                  <c:v>63.46000000001401</c:v>
                </c:pt>
                <c:pt idx="12693">
                  <c:v>63.46500000001402</c:v>
                </c:pt>
                <c:pt idx="12694">
                  <c:v>63.470000000014</c:v>
                </c:pt>
                <c:pt idx="12695">
                  <c:v>63.47500000001402</c:v>
                </c:pt>
                <c:pt idx="12696">
                  <c:v>63.48000000001402</c:v>
                </c:pt>
                <c:pt idx="12697">
                  <c:v>63.48500000001403</c:v>
                </c:pt>
                <c:pt idx="12698">
                  <c:v>63.49000000001403</c:v>
                </c:pt>
                <c:pt idx="12699">
                  <c:v>63.49500000001403</c:v>
                </c:pt>
                <c:pt idx="12700">
                  <c:v>63.50000000001403</c:v>
                </c:pt>
                <c:pt idx="12701">
                  <c:v>63.50500000001404</c:v>
                </c:pt>
                <c:pt idx="12702">
                  <c:v>63.51000000001402</c:v>
                </c:pt>
                <c:pt idx="12703">
                  <c:v>63.51500000001404</c:v>
                </c:pt>
                <c:pt idx="12704">
                  <c:v>63.52000000001404</c:v>
                </c:pt>
                <c:pt idx="12705">
                  <c:v>63.52500000001405</c:v>
                </c:pt>
                <c:pt idx="12706">
                  <c:v>63.53000000001405</c:v>
                </c:pt>
                <c:pt idx="12707">
                  <c:v>63.53500000001405</c:v>
                </c:pt>
                <c:pt idx="12708">
                  <c:v>63.54000000001405</c:v>
                </c:pt>
                <c:pt idx="12709">
                  <c:v>63.54500000001406</c:v>
                </c:pt>
                <c:pt idx="12710">
                  <c:v>63.55000000001404</c:v>
                </c:pt>
                <c:pt idx="12711">
                  <c:v>63.55500000001405</c:v>
                </c:pt>
                <c:pt idx="12712">
                  <c:v>63.56000000001406</c:v>
                </c:pt>
                <c:pt idx="12713">
                  <c:v>63.56500000001407</c:v>
                </c:pt>
                <c:pt idx="12714">
                  <c:v>63.57000000001405</c:v>
                </c:pt>
                <c:pt idx="12715">
                  <c:v>63.57500000001407</c:v>
                </c:pt>
                <c:pt idx="12716">
                  <c:v>63.58000000001407</c:v>
                </c:pt>
                <c:pt idx="12717">
                  <c:v>63.58500000001408</c:v>
                </c:pt>
                <c:pt idx="12718">
                  <c:v>63.59000000001408</c:v>
                </c:pt>
                <c:pt idx="12719">
                  <c:v>63.59500000001408</c:v>
                </c:pt>
                <c:pt idx="12720">
                  <c:v>63.60000000001408</c:v>
                </c:pt>
                <c:pt idx="12721">
                  <c:v>63.6050000000141</c:v>
                </c:pt>
                <c:pt idx="12722">
                  <c:v>63.61000000001408</c:v>
                </c:pt>
                <c:pt idx="12723">
                  <c:v>63.6150000000141</c:v>
                </c:pt>
                <c:pt idx="12724">
                  <c:v>63.6200000000141</c:v>
                </c:pt>
                <c:pt idx="12725">
                  <c:v>63.6250000000141</c:v>
                </c:pt>
                <c:pt idx="12726">
                  <c:v>63.6300000000141</c:v>
                </c:pt>
                <c:pt idx="12727">
                  <c:v>63.6350000000141</c:v>
                </c:pt>
                <c:pt idx="12728">
                  <c:v>63.6400000000141</c:v>
                </c:pt>
                <c:pt idx="12729">
                  <c:v>63.64500000001411</c:v>
                </c:pt>
                <c:pt idx="12730">
                  <c:v>63.6500000000141</c:v>
                </c:pt>
                <c:pt idx="12731">
                  <c:v>63.65500000001411</c:v>
                </c:pt>
                <c:pt idx="12732">
                  <c:v>63.66000000001411</c:v>
                </c:pt>
                <c:pt idx="12733">
                  <c:v>63.66500000001412</c:v>
                </c:pt>
                <c:pt idx="12734">
                  <c:v>63.67000000001412</c:v>
                </c:pt>
                <c:pt idx="12735">
                  <c:v>63.67500000001412</c:v>
                </c:pt>
                <c:pt idx="12736">
                  <c:v>63.68000000001413</c:v>
                </c:pt>
                <c:pt idx="12737">
                  <c:v>63.68500000001413</c:v>
                </c:pt>
                <c:pt idx="12738">
                  <c:v>63.69000000001413</c:v>
                </c:pt>
                <c:pt idx="12739">
                  <c:v>63.69500000001413</c:v>
                </c:pt>
                <c:pt idx="12740">
                  <c:v>63.70000000001414</c:v>
                </c:pt>
                <c:pt idx="12741">
                  <c:v>63.70500000001414</c:v>
                </c:pt>
                <c:pt idx="12742">
                  <c:v>63.71000000001414</c:v>
                </c:pt>
                <c:pt idx="12743">
                  <c:v>63.71500000001414</c:v>
                </c:pt>
                <c:pt idx="12744">
                  <c:v>63.72000000001415</c:v>
                </c:pt>
                <c:pt idx="12745">
                  <c:v>63.72500000001415</c:v>
                </c:pt>
                <c:pt idx="12746">
                  <c:v>63.73000000001415</c:v>
                </c:pt>
                <c:pt idx="12747">
                  <c:v>63.73500000001415</c:v>
                </c:pt>
                <c:pt idx="12748">
                  <c:v>63.74000000001416</c:v>
                </c:pt>
                <c:pt idx="12749">
                  <c:v>63.74500000001416</c:v>
                </c:pt>
                <c:pt idx="12750">
                  <c:v>63.75000000001415</c:v>
                </c:pt>
                <c:pt idx="12751">
                  <c:v>63.75500000001416</c:v>
                </c:pt>
                <c:pt idx="12752">
                  <c:v>63.76000000001417</c:v>
                </c:pt>
                <c:pt idx="12753">
                  <c:v>63.76500000001417</c:v>
                </c:pt>
                <c:pt idx="12754">
                  <c:v>63.77000000001417</c:v>
                </c:pt>
                <c:pt idx="12755">
                  <c:v>63.77500000001418</c:v>
                </c:pt>
                <c:pt idx="12756">
                  <c:v>63.78000000001418</c:v>
                </c:pt>
                <c:pt idx="12757">
                  <c:v>63.78500000001418</c:v>
                </c:pt>
                <c:pt idx="12758">
                  <c:v>63.79000000001418</c:v>
                </c:pt>
                <c:pt idx="12759">
                  <c:v>63.7950000000142</c:v>
                </c:pt>
                <c:pt idx="12760">
                  <c:v>63.80000000001417</c:v>
                </c:pt>
                <c:pt idx="12761">
                  <c:v>63.80500000001417</c:v>
                </c:pt>
                <c:pt idx="12762">
                  <c:v>63.8100000000141</c:v>
                </c:pt>
                <c:pt idx="12763">
                  <c:v>63.81500000001419</c:v>
                </c:pt>
                <c:pt idx="12764">
                  <c:v>63.8200000000142</c:v>
                </c:pt>
                <c:pt idx="12765">
                  <c:v>63.8250000000142</c:v>
                </c:pt>
                <c:pt idx="12766">
                  <c:v>63.83000000001419</c:v>
                </c:pt>
                <c:pt idx="12767">
                  <c:v>63.8350000000142</c:v>
                </c:pt>
                <c:pt idx="12768">
                  <c:v>63.84000000001419</c:v>
                </c:pt>
                <c:pt idx="12769">
                  <c:v>63.8450000000142</c:v>
                </c:pt>
                <c:pt idx="12770">
                  <c:v>63.85000000001412</c:v>
                </c:pt>
                <c:pt idx="12771">
                  <c:v>63.85500000001419</c:v>
                </c:pt>
                <c:pt idx="12772">
                  <c:v>63.8600000000142</c:v>
                </c:pt>
                <c:pt idx="12773">
                  <c:v>63.86500000001422</c:v>
                </c:pt>
                <c:pt idx="12774">
                  <c:v>63.87000000001422</c:v>
                </c:pt>
                <c:pt idx="12775">
                  <c:v>63.87500000001423</c:v>
                </c:pt>
                <c:pt idx="12776">
                  <c:v>63.88000000001414</c:v>
                </c:pt>
                <c:pt idx="12777">
                  <c:v>63.88500000001422</c:v>
                </c:pt>
                <c:pt idx="12778">
                  <c:v>63.89000000001423</c:v>
                </c:pt>
                <c:pt idx="12779">
                  <c:v>63.89500000001424</c:v>
                </c:pt>
                <c:pt idx="12780">
                  <c:v>63.90000000001422</c:v>
                </c:pt>
                <c:pt idx="12781">
                  <c:v>63.90500000001424</c:v>
                </c:pt>
                <c:pt idx="12782">
                  <c:v>63.91000000001424</c:v>
                </c:pt>
                <c:pt idx="12783">
                  <c:v>63.91500000001425</c:v>
                </c:pt>
                <c:pt idx="12784">
                  <c:v>63.92000000001425</c:v>
                </c:pt>
                <c:pt idx="12785">
                  <c:v>63.92500000001425</c:v>
                </c:pt>
                <c:pt idx="12786">
                  <c:v>63.93000000001425</c:v>
                </c:pt>
                <c:pt idx="12787">
                  <c:v>63.93500000001426</c:v>
                </c:pt>
                <c:pt idx="12788">
                  <c:v>63.94000000001424</c:v>
                </c:pt>
                <c:pt idx="12789">
                  <c:v>63.94500000001425</c:v>
                </c:pt>
                <c:pt idx="12790">
                  <c:v>63.95000000001419</c:v>
                </c:pt>
                <c:pt idx="12791">
                  <c:v>63.95500000001424</c:v>
                </c:pt>
                <c:pt idx="12792">
                  <c:v>63.96000000001425</c:v>
                </c:pt>
                <c:pt idx="12793">
                  <c:v>63.96500000001427</c:v>
                </c:pt>
                <c:pt idx="12794">
                  <c:v>63.97000000001427</c:v>
                </c:pt>
                <c:pt idx="12795">
                  <c:v>63.97500000001428</c:v>
                </c:pt>
                <c:pt idx="12796">
                  <c:v>63.98000000001424</c:v>
                </c:pt>
                <c:pt idx="12797">
                  <c:v>63.98500000001427</c:v>
                </c:pt>
                <c:pt idx="12798">
                  <c:v>63.99000000001428</c:v>
                </c:pt>
                <c:pt idx="12799">
                  <c:v>63.9950000000143</c:v>
                </c:pt>
                <c:pt idx="12800">
                  <c:v>64.00000000001428</c:v>
                </c:pt>
                <c:pt idx="12801">
                  <c:v>64.00500000001425</c:v>
                </c:pt>
                <c:pt idx="12802">
                  <c:v>64.01000000001427</c:v>
                </c:pt>
                <c:pt idx="12803">
                  <c:v>64.01500000001427</c:v>
                </c:pt>
                <c:pt idx="12804">
                  <c:v>64.02000000001425</c:v>
                </c:pt>
                <c:pt idx="12805">
                  <c:v>64.02500000001415</c:v>
                </c:pt>
                <c:pt idx="12806">
                  <c:v>64.03000000001425</c:v>
                </c:pt>
                <c:pt idx="12807">
                  <c:v>64.03500000001425</c:v>
                </c:pt>
                <c:pt idx="12808">
                  <c:v>64.04000000001424</c:v>
                </c:pt>
                <c:pt idx="12809">
                  <c:v>64.04500000001424</c:v>
                </c:pt>
                <c:pt idx="12810">
                  <c:v>64.05000000001421</c:v>
                </c:pt>
                <c:pt idx="12811">
                  <c:v>64.05500000001418</c:v>
                </c:pt>
                <c:pt idx="12812">
                  <c:v>64.06000000001421</c:v>
                </c:pt>
                <c:pt idx="12813">
                  <c:v>64.06500000001421</c:v>
                </c:pt>
                <c:pt idx="12814">
                  <c:v>64.07000000001418</c:v>
                </c:pt>
                <c:pt idx="12815">
                  <c:v>64.07500000001409</c:v>
                </c:pt>
                <c:pt idx="12816">
                  <c:v>64.08000000001421</c:v>
                </c:pt>
                <c:pt idx="12817">
                  <c:v>64.08500000001418</c:v>
                </c:pt>
                <c:pt idx="12818">
                  <c:v>64.0900000000142</c:v>
                </c:pt>
                <c:pt idx="12819">
                  <c:v>64.09500000001418</c:v>
                </c:pt>
                <c:pt idx="12820">
                  <c:v>64.10000000001418</c:v>
                </c:pt>
                <c:pt idx="12821">
                  <c:v>64.10500000001406</c:v>
                </c:pt>
                <c:pt idx="12822">
                  <c:v>64.11000000001418</c:v>
                </c:pt>
                <c:pt idx="12823">
                  <c:v>64.11500000001415</c:v>
                </c:pt>
                <c:pt idx="12824">
                  <c:v>64.12000000001404</c:v>
                </c:pt>
                <c:pt idx="12825">
                  <c:v>64.12500000001404</c:v>
                </c:pt>
                <c:pt idx="12826">
                  <c:v>64.13000000001415</c:v>
                </c:pt>
                <c:pt idx="12827">
                  <c:v>64.13500000001405</c:v>
                </c:pt>
                <c:pt idx="12828">
                  <c:v>64.14000000001415</c:v>
                </c:pt>
                <c:pt idx="12829">
                  <c:v>64.14500000001415</c:v>
                </c:pt>
                <c:pt idx="12830">
                  <c:v>64.15000000001405</c:v>
                </c:pt>
                <c:pt idx="12831">
                  <c:v>64.15500000001401</c:v>
                </c:pt>
                <c:pt idx="12832">
                  <c:v>64.16000000001411</c:v>
                </c:pt>
                <c:pt idx="12833">
                  <c:v>64.16500000001405</c:v>
                </c:pt>
                <c:pt idx="12834">
                  <c:v>64.17000000001399</c:v>
                </c:pt>
                <c:pt idx="12835">
                  <c:v>64.17500000001394</c:v>
                </c:pt>
                <c:pt idx="12836">
                  <c:v>64.18000000001408</c:v>
                </c:pt>
                <c:pt idx="12837">
                  <c:v>64.18500000001399</c:v>
                </c:pt>
                <c:pt idx="12838">
                  <c:v>64.19000000001411</c:v>
                </c:pt>
                <c:pt idx="12839">
                  <c:v>64.19500000001408</c:v>
                </c:pt>
                <c:pt idx="12840">
                  <c:v>64.2000000000141</c:v>
                </c:pt>
                <c:pt idx="12841">
                  <c:v>64.20500000001408</c:v>
                </c:pt>
                <c:pt idx="12842">
                  <c:v>64.2100000000141</c:v>
                </c:pt>
                <c:pt idx="12843">
                  <c:v>64.21500000001408</c:v>
                </c:pt>
                <c:pt idx="12844">
                  <c:v>64.22000000001408</c:v>
                </c:pt>
                <c:pt idx="12845">
                  <c:v>64.22500000001405</c:v>
                </c:pt>
                <c:pt idx="12846">
                  <c:v>64.23000000001407</c:v>
                </c:pt>
                <c:pt idx="12847">
                  <c:v>64.23500000001407</c:v>
                </c:pt>
                <c:pt idx="12848">
                  <c:v>64.24000000001406</c:v>
                </c:pt>
                <c:pt idx="12849">
                  <c:v>64.24500000001407</c:v>
                </c:pt>
                <c:pt idx="12850">
                  <c:v>64.25000000001405</c:v>
                </c:pt>
                <c:pt idx="12851">
                  <c:v>64.25500000001405</c:v>
                </c:pt>
                <c:pt idx="12852">
                  <c:v>64.26000000001404</c:v>
                </c:pt>
                <c:pt idx="12853">
                  <c:v>64.26500000001404</c:v>
                </c:pt>
                <c:pt idx="12854">
                  <c:v>64.27000000001401</c:v>
                </c:pt>
                <c:pt idx="12855">
                  <c:v>64.27500000001395</c:v>
                </c:pt>
                <c:pt idx="12856">
                  <c:v>64.28000000001401</c:v>
                </c:pt>
                <c:pt idx="12857">
                  <c:v>64.28500000001401</c:v>
                </c:pt>
                <c:pt idx="12858">
                  <c:v>64.29000000001403</c:v>
                </c:pt>
                <c:pt idx="12859">
                  <c:v>64.29500000001401</c:v>
                </c:pt>
                <c:pt idx="12860">
                  <c:v>64.30000000001401</c:v>
                </c:pt>
                <c:pt idx="12861">
                  <c:v>64.30500000001398</c:v>
                </c:pt>
                <c:pt idx="12862">
                  <c:v>64.310000000014</c:v>
                </c:pt>
                <c:pt idx="12863">
                  <c:v>64.31500000001398</c:v>
                </c:pt>
                <c:pt idx="12864">
                  <c:v>64.32000000001398</c:v>
                </c:pt>
                <c:pt idx="12865">
                  <c:v>64.32500000001386</c:v>
                </c:pt>
                <c:pt idx="12866">
                  <c:v>64.33000000001398</c:v>
                </c:pt>
                <c:pt idx="12867">
                  <c:v>64.33500000001395</c:v>
                </c:pt>
                <c:pt idx="12868">
                  <c:v>64.34000000001397</c:v>
                </c:pt>
                <c:pt idx="12869">
                  <c:v>64.34500000001397</c:v>
                </c:pt>
                <c:pt idx="12870">
                  <c:v>64.35000000001395</c:v>
                </c:pt>
                <c:pt idx="12871">
                  <c:v>64.35500000001385</c:v>
                </c:pt>
                <c:pt idx="12872">
                  <c:v>64.36000000001395</c:v>
                </c:pt>
                <c:pt idx="12873">
                  <c:v>64.36500000001395</c:v>
                </c:pt>
                <c:pt idx="12874">
                  <c:v>64.37000000001385</c:v>
                </c:pt>
                <c:pt idx="12875">
                  <c:v>64.37500000001381</c:v>
                </c:pt>
                <c:pt idx="12876">
                  <c:v>64.38000000001391</c:v>
                </c:pt>
                <c:pt idx="12877">
                  <c:v>64.38500000001385</c:v>
                </c:pt>
                <c:pt idx="12878">
                  <c:v>64.39000000001391</c:v>
                </c:pt>
                <c:pt idx="12879">
                  <c:v>64.39500000001391</c:v>
                </c:pt>
                <c:pt idx="12880">
                  <c:v>64.40000000001393</c:v>
                </c:pt>
                <c:pt idx="12881">
                  <c:v>64.40500000001391</c:v>
                </c:pt>
                <c:pt idx="12882">
                  <c:v>64.41000000001392</c:v>
                </c:pt>
                <c:pt idx="12883">
                  <c:v>64.4150000000139</c:v>
                </c:pt>
                <c:pt idx="12884">
                  <c:v>64.4200000000139</c:v>
                </c:pt>
                <c:pt idx="12885">
                  <c:v>64.42500000001388</c:v>
                </c:pt>
                <c:pt idx="12886">
                  <c:v>64.4300000000139</c:v>
                </c:pt>
                <c:pt idx="12887">
                  <c:v>64.43500000001388</c:v>
                </c:pt>
                <c:pt idx="12888">
                  <c:v>64.4400000000139</c:v>
                </c:pt>
                <c:pt idx="12889">
                  <c:v>64.44500000001387</c:v>
                </c:pt>
                <c:pt idx="12890">
                  <c:v>64.45000000001387</c:v>
                </c:pt>
                <c:pt idx="12891">
                  <c:v>64.45500000001387</c:v>
                </c:pt>
                <c:pt idx="12892">
                  <c:v>64.46000000001386</c:v>
                </c:pt>
                <c:pt idx="12893">
                  <c:v>64.46500000001387</c:v>
                </c:pt>
                <c:pt idx="12894">
                  <c:v>64.47000000001385</c:v>
                </c:pt>
                <c:pt idx="12895">
                  <c:v>64.47500000001385</c:v>
                </c:pt>
                <c:pt idx="12896">
                  <c:v>64.48000000001384</c:v>
                </c:pt>
                <c:pt idx="12897">
                  <c:v>64.48500000001384</c:v>
                </c:pt>
                <c:pt idx="12898">
                  <c:v>64.49000000001383</c:v>
                </c:pt>
                <c:pt idx="12899">
                  <c:v>64.49500000001383</c:v>
                </c:pt>
                <c:pt idx="12900">
                  <c:v>64.50000000001381</c:v>
                </c:pt>
                <c:pt idx="12901">
                  <c:v>64.50500000001381</c:v>
                </c:pt>
                <c:pt idx="12902">
                  <c:v>64.51000000001383</c:v>
                </c:pt>
                <c:pt idx="12903">
                  <c:v>64.51500000001381</c:v>
                </c:pt>
                <c:pt idx="12904">
                  <c:v>64.52000000001381</c:v>
                </c:pt>
                <c:pt idx="12905">
                  <c:v>64.52500000001378</c:v>
                </c:pt>
                <c:pt idx="12906">
                  <c:v>64.5300000000138</c:v>
                </c:pt>
                <c:pt idx="12907">
                  <c:v>64.53500000001378</c:v>
                </c:pt>
                <c:pt idx="12908">
                  <c:v>64.5400000000138</c:v>
                </c:pt>
                <c:pt idx="12909">
                  <c:v>64.54500000001378</c:v>
                </c:pt>
                <c:pt idx="12910">
                  <c:v>64.55000000001378</c:v>
                </c:pt>
                <c:pt idx="12911">
                  <c:v>64.55500000001375</c:v>
                </c:pt>
                <c:pt idx="12912">
                  <c:v>64.56000000001377</c:v>
                </c:pt>
                <c:pt idx="12913">
                  <c:v>64.56500000001377</c:v>
                </c:pt>
                <c:pt idx="12914">
                  <c:v>64.57000000001375</c:v>
                </c:pt>
                <c:pt idx="12915">
                  <c:v>64.57500000001365</c:v>
                </c:pt>
                <c:pt idx="12916">
                  <c:v>64.58000000001375</c:v>
                </c:pt>
                <c:pt idx="12917">
                  <c:v>64.58500000001375</c:v>
                </c:pt>
                <c:pt idx="12918">
                  <c:v>64.59000000001374</c:v>
                </c:pt>
                <c:pt idx="12919">
                  <c:v>64.59500000001374</c:v>
                </c:pt>
                <c:pt idx="12920">
                  <c:v>64.60000000001371</c:v>
                </c:pt>
                <c:pt idx="12921">
                  <c:v>64.60500000001365</c:v>
                </c:pt>
                <c:pt idx="12922">
                  <c:v>64.61000000001371</c:v>
                </c:pt>
                <c:pt idx="12923">
                  <c:v>64.61500000001371</c:v>
                </c:pt>
                <c:pt idx="12924">
                  <c:v>64.62000000001368</c:v>
                </c:pt>
                <c:pt idx="12925">
                  <c:v>64.62500000001359</c:v>
                </c:pt>
                <c:pt idx="12926">
                  <c:v>64.63000000001371</c:v>
                </c:pt>
                <c:pt idx="12927">
                  <c:v>64.63500000001368</c:v>
                </c:pt>
                <c:pt idx="12928">
                  <c:v>64.6400000000137</c:v>
                </c:pt>
                <c:pt idx="12929">
                  <c:v>64.64500000001368</c:v>
                </c:pt>
                <c:pt idx="12930">
                  <c:v>64.65000000001368</c:v>
                </c:pt>
                <c:pt idx="12931">
                  <c:v>64.65500000001356</c:v>
                </c:pt>
                <c:pt idx="12932">
                  <c:v>64.66000000001368</c:v>
                </c:pt>
                <c:pt idx="12933">
                  <c:v>64.66500000001365</c:v>
                </c:pt>
                <c:pt idx="12934">
                  <c:v>64.67000000001354</c:v>
                </c:pt>
                <c:pt idx="12935">
                  <c:v>64.67500000001354</c:v>
                </c:pt>
                <c:pt idx="12936">
                  <c:v>64.68000000001365</c:v>
                </c:pt>
                <c:pt idx="12937">
                  <c:v>64.68500000001355</c:v>
                </c:pt>
                <c:pt idx="12938">
                  <c:v>64.69000000001365</c:v>
                </c:pt>
                <c:pt idx="12939">
                  <c:v>64.69500000001365</c:v>
                </c:pt>
                <c:pt idx="12940">
                  <c:v>64.70000000001364</c:v>
                </c:pt>
                <c:pt idx="12941">
                  <c:v>64.70500000001364</c:v>
                </c:pt>
                <c:pt idx="12942">
                  <c:v>64.71000000001363</c:v>
                </c:pt>
                <c:pt idx="12943">
                  <c:v>64.71500000001363</c:v>
                </c:pt>
                <c:pt idx="12944">
                  <c:v>64.72000000001361</c:v>
                </c:pt>
                <c:pt idx="12945">
                  <c:v>64.72500000001361</c:v>
                </c:pt>
                <c:pt idx="12946">
                  <c:v>64.73000000001363</c:v>
                </c:pt>
                <c:pt idx="12947">
                  <c:v>64.73500000001361</c:v>
                </c:pt>
                <c:pt idx="12948">
                  <c:v>64.74000000001362</c:v>
                </c:pt>
                <c:pt idx="12949">
                  <c:v>64.7450000000136</c:v>
                </c:pt>
                <c:pt idx="12950">
                  <c:v>64.7500000000136</c:v>
                </c:pt>
                <c:pt idx="12951">
                  <c:v>64.75500000001358</c:v>
                </c:pt>
                <c:pt idx="12952">
                  <c:v>64.7600000000136</c:v>
                </c:pt>
                <c:pt idx="12953">
                  <c:v>64.76500000001358</c:v>
                </c:pt>
                <c:pt idx="12954">
                  <c:v>64.77000000001358</c:v>
                </c:pt>
                <c:pt idx="12955">
                  <c:v>64.77500000001355</c:v>
                </c:pt>
                <c:pt idx="12956">
                  <c:v>64.78000000001357</c:v>
                </c:pt>
                <c:pt idx="12957">
                  <c:v>64.78500000001357</c:v>
                </c:pt>
                <c:pt idx="12958">
                  <c:v>64.79000000001356</c:v>
                </c:pt>
                <c:pt idx="12959">
                  <c:v>64.79500000001357</c:v>
                </c:pt>
                <c:pt idx="12960">
                  <c:v>64.80000000001355</c:v>
                </c:pt>
                <c:pt idx="12961">
                  <c:v>64.80500000001355</c:v>
                </c:pt>
                <c:pt idx="12962">
                  <c:v>64.81000000001354</c:v>
                </c:pt>
                <c:pt idx="12963">
                  <c:v>64.81500000001354</c:v>
                </c:pt>
                <c:pt idx="12964">
                  <c:v>64.82000000001351</c:v>
                </c:pt>
                <c:pt idx="12965">
                  <c:v>64.82500000001345</c:v>
                </c:pt>
                <c:pt idx="12966">
                  <c:v>64.83000000001351</c:v>
                </c:pt>
                <c:pt idx="12967">
                  <c:v>64.83500000001351</c:v>
                </c:pt>
                <c:pt idx="12968">
                  <c:v>64.84000000001353</c:v>
                </c:pt>
                <c:pt idx="12969">
                  <c:v>64.84500000001351</c:v>
                </c:pt>
                <c:pt idx="12970">
                  <c:v>64.85000000001351</c:v>
                </c:pt>
                <c:pt idx="12971">
                  <c:v>64.85500000001348</c:v>
                </c:pt>
                <c:pt idx="12972">
                  <c:v>64.8600000000135</c:v>
                </c:pt>
                <c:pt idx="12973">
                  <c:v>64.86500000001348</c:v>
                </c:pt>
                <c:pt idx="12974">
                  <c:v>64.87000000001348</c:v>
                </c:pt>
                <c:pt idx="12975">
                  <c:v>64.87500000001336</c:v>
                </c:pt>
                <c:pt idx="12976">
                  <c:v>64.88000000001348</c:v>
                </c:pt>
                <c:pt idx="12977">
                  <c:v>64.88500000001345</c:v>
                </c:pt>
                <c:pt idx="12978">
                  <c:v>64.89000000001347</c:v>
                </c:pt>
                <c:pt idx="12979">
                  <c:v>64.89500000001347</c:v>
                </c:pt>
                <c:pt idx="12980">
                  <c:v>64.90000000001346</c:v>
                </c:pt>
                <c:pt idx="12981">
                  <c:v>64.90500000001347</c:v>
                </c:pt>
                <c:pt idx="12982">
                  <c:v>64.91000000001346</c:v>
                </c:pt>
                <c:pt idx="12983">
                  <c:v>64.91500000001346</c:v>
                </c:pt>
                <c:pt idx="12984">
                  <c:v>64.92000000001344</c:v>
                </c:pt>
                <c:pt idx="12985">
                  <c:v>64.92500000001344</c:v>
                </c:pt>
                <c:pt idx="12986">
                  <c:v>64.93000000001343</c:v>
                </c:pt>
                <c:pt idx="12987">
                  <c:v>64.93500000001343</c:v>
                </c:pt>
                <c:pt idx="12988">
                  <c:v>64.94000000001342</c:v>
                </c:pt>
                <c:pt idx="12989">
                  <c:v>64.94500000001342</c:v>
                </c:pt>
                <c:pt idx="12990">
                  <c:v>64.95000000001343</c:v>
                </c:pt>
                <c:pt idx="12991">
                  <c:v>64.95500000001341</c:v>
                </c:pt>
                <c:pt idx="12992">
                  <c:v>64.96000000001342</c:v>
                </c:pt>
                <c:pt idx="12993">
                  <c:v>64.9650000000134</c:v>
                </c:pt>
                <c:pt idx="12994">
                  <c:v>64.9700000000134</c:v>
                </c:pt>
                <c:pt idx="12995">
                  <c:v>64.97500000001338</c:v>
                </c:pt>
                <c:pt idx="12996">
                  <c:v>64.9800000000134</c:v>
                </c:pt>
                <c:pt idx="12997">
                  <c:v>64.98500000001338</c:v>
                </c:pt>
                <c:pt idx="12998">
                  <c:v>64.9900000000134</c:v>
                </c:pt>
                <c:pt idx="12999">
                  <c:v>64.99500000001337</c:v>
                </c:pt>
                <c:pt idx="13000">
                  <c:v>65.00000000001337</c:v>
                </c:pt>
                <c:pt idx="13001">
                  <c:v>65.00500000001337</c:v>
                </c:pt>
                <c:pt idx="13002">
                  <c:v>65.01000000001336</c:v>
                </c:pt>
                <c:pt idx="13003">
                  <c:v>65.01500000001337</c:v>
                </c:pt>
                <c:pt idx="13004">
                  <c:v>65.02000000001335</c:v>
                </c:pt>
                <c:pt idx="13005">
                  <c:v>65.02500000001335</c:v>
                </c:pt>
                <c:pt idx="13006">
                  <c:v>65.03000000001334</c:v>
                </c:pt>
                <c:pt idx="13007">
                  <c:v>65.03500000001334</c:v>
                </c:pt>
                <c:pt idx="13008">
                  <c:v>65.04000000001333</c:v>
                </c:pt>
                <c:pt idx="13009">
                  <c:v>65.04500000001333</c:v>
                </c:pt>
                <c:pt idx="13010">
                  <c:v>65.05000000001331</c:v>
                </c:pt>
                <c:pt idx="13011">
                  <c:v>65.05500000001331</c:v>
                </c:pt>
                <c:pt idx="13012">
                  <c:v>65.06000000001333</c:v>
                </c:pt>
                <c:pt idx="13013">
                  <c:v>65.06500000001331</c:v>
                </c:pt>
                <c:pt idx="13014">
                  <c:v>65.07000000001331</c:v>
                </c:pt>
                <c:pt idx="13015">
                  <c:v>65.07500000001328</c:v>
                </c:pt>
                <c:pt idx="13016">
                  <c:v>65.0800000000133</c:v>
                </c:pt>
                <c:pt idx="13017">
                  <c:v>65.08500000001328</c:v>
                </c:pt>
                <c:pt idx="13018">
                  <c:v>65.0900000000133</c:v>
                </c:pt>
                <c:pt idx="13019">
                  <c:v>65.09500000001328</c:v>
                </c:pt>
                <c:pt idx="13020">
                  <c:v>65.10000000001328</c:v>
                </c:pt>
                <c:pt idx="13021">
                  <c:v>65.10500000001325</c:v>
                </c:pt>
                <c:pt idx="13022">
                  <c:v>65.11000000001327</c:v>
                </c:pt>
                <c:pt idx="13023">
                  <c:v>65.11500000001327</c:v>
                </c:pt>
                <c:pt idx="13024">
                  <c:v>65.12000000001325</c:v>
                </c:pt>
                <c:pt idx="13025">
                  <c:v>65.12500000001315</c:v>
                </c:pt>
                <c:pt idx="13026">
                  <c:v>65.13000000001325</c:v>
                </c:pt>
                <c:pt idx="13027">
                  <c:v>65.13500000001325</c:v>
                </c:pt>
                <c:pt idx="13028">
                  <c:v>65.14000000001324</c:v>
                </c:pt>
                <c:pt idx="13029">
                  <c:v>65.14500000001324</c:v>
                </c:pt>
                <c:pt idx="13030">
                  <c:v>65.15000000001321</c:v>
                </c:pt>
                <c:pt idx="13031">
                  <c:v>65.15500000001315</c:v>
                </c:pt>
                <c:pt idx="13032">
                  <c:v>65.16000000001321</c:v>
                </c:pt>
                <c:pt idx="13033">
                  <c:v>65.16500000001321</c:v>
                </c:pt>
                <c:pt idx="13034">
                  <c:v>65.17000000001318</c:v>
                </c:pt>
                <c:pt idx="13035">
                  <c:v>65.17500000001309</c:v>
                </c:pt>
                <c:pt idx="13036">
                  <c:v>65.18000000001321</c:v>
                </c:pt>
                <c:pt idx="13037">
                  <c:v>65.18500000001318</c:v>
                </c:pt>
                <c:pt idx="13038">
                  <c:v>65.1900000000132</c:v>
                </c:pt>
                <c:pt idx="13039">
                  <c:v>65.19500000001318</c:v>
                </c:pt>
                <c:pt idx="13040">
                  <c:v>65.2000000000132</c:v>
                </c:pt>
                <c:pt idx="13041">
                  <c:v>65.20500000001318</c:v>
                </c:pt>
                <c:pt idx="13042">
                  <c:v>65.2100000000132</c:v>
                </c:pt>
                <c:pt idx="13043">
                  <c:v>65.21500000001317</c:v>
                </c:pt>
                <c:pt idx="13044">
                  <c:v>65.22000000001317</c:v>
                </c:pt>
                <c:pt idx="13045">
                  <c:v>65.22500000001317</c:v>
                </c:pt>
                <c:pt idx="13046">
                  <c:v>65.23000000001316</c:v>
                </c:pt>
                <c:pt idx="13047">
                  <c:v>65.23500000001317</c:v>
                </c:pt>
                <c:pt idx="13048">
                  <c:v>65.24000000001316</c:v>
                </c:pt>
                <c:pt idx="13049">
                  <c:v>65.24500000001316</c:v>
                </c:pt>
                <c:pt idx="13050">
                  <c:v>65.25000000001314</c:v>
                </c:pt>
                <c:pt idx="13051">
                  <c:v>65.25500000001314</c:v>
                </c:pt>
                <c:pt idx="13052">
                  <c:v>65.26000000001313</c:v>
                </c:pt>
                <c:pt idx="13053">
                  <c:v>65.26500000001313</c:v>
                </c:pt>
                <c:pt idx="13054">
                  <c:v>65.27000000001311</c:v>
                </c:pt>
                <c:pt idx="13055">
                  <c:v>65.27500000001311</c:v>
                </c:pt>
                <c:pt idx="13056">
                  <c:v>65.28000000001313</c:v>
                </c:pt>
                <c:pt idx="13057">
                  <c:v>65.28500000001311</c:v>
                </c:pt>
                <c:pt idx="13058">
                  <c:v>65.29000000001312</c:v>
                </c:pt>
                <c:pt idx="13059">
                  <c:v>65.2950000000131</c:v>
                </c:pt>
                <c:pt idx="13060">
                  <c:v>65.3000000000131</c:v>
                </c:pt>
                <c:pt idx="13061">
                  <c:v>65.30500000001308</c:v>
                </c:pt>
                <c:pt idx="13062">
                  <c:v>65.3100000000131</c:v>
                </c:pt>
                <c:pt idx="13063">
                  <c:v>65.31500000001308</c:v>
                </c:pt>
                <c:pt idx="13064">
                  <c:v>65.32000000001308</c:v>
                </c:pt>
                <c:pt idx="13065">
                  <c:v>65.32500000001305</c:v>
                </c:pt>
                <c:pt idx="13066">
                  <c:v>65.33000000001307</c:v>
                </c:pt>
                <c:pt idx="13067">
                  <c:v>65.33500000001307</c:v>
                </c:pt>
                <c:pt idx="13068">
                  <c:v>65.34000000001306</c:v>
                </c:pt>
                <c:pt idx="13069">
                  <c:v>65.34500000001307</c:v>
                </c:pt>
                <c:pt idx="13070">
                  <c:v>65.35000000001305</c:v>
                </c:pt>
                <c:pt idx="13071">
                  <c:v>65.35500000001305</c:v>
                </c:pt>
                <c:pt idx="13072">
                  <c:v>65.36000000001304</c:v>
                </c:pt>
                <c:pt idx="13073">
                  <c:v>65.36500000001304</c:v>
                </c:pt>
                <c:pt idx="13074">
                  <c:v>65.37000000001301</c:v>
                </c:pt>
                <c:pt idx="13075">
                  <c:v>65.37500000001295</c:v>
                </c:pt>
                <c:pt idx="13076">
                  <c:v>65.38000000001301</c:v>
                </c:pt>
                <c:pt idx="13077">
                  <c:v>65.38500000001301</c:v>
                </c:pt>
                <c:pt idx="13078">
                  <c:v>65.39000000001303</c:v>
                </c:pt>
                <c:pt idx="13079">
                  <c:v>65.39500000001301</c:v>
                </c:pt>
                <c:pt idx="13080">
                  <c:v>65.40000000001302</c:v>
                </c:pt>
                <c:pt idx="13081">
                  <c:v>65.405000000013</c:v>
                </c:pt>
                <c:pt idx="13082">
                  <c:v>65.410000000013</c:v>
                </c:pt>
                <c:pt idx="13083">
                  <c:v>65.415000000013</c:v>
                </c:pt>
                <c:pt idx="13084">
                  <c:v>65.420000000013</c:v>
                </c:pt>
                <c:pt idx="13085">
                  <c:v>65.42500000001298</c:v>
                </c:pt>
                <c:pt idx="13086">
                  <c:v>65.430000000013</c:v>
                </c:pt>
                <c:pt idx="13087">
                  <c:v>65.43500000001297</c:v>
                </c:pt>
                <c:pt idx="13088">
                  <c:v>65.440000000013</c:v>
                </c:pt>
                <c:pt idx="13089">
                  <c:v>65.445000000013</c:v>
                </c:pt>
                <c:pt idx="13090">
                  <c:v>65.45000000001296</c:v>
                </c:pt>
                <c:pt idx="13091">
                  <c:v>65.45500000001297</c:v>
                </c:pt>
                <c:pt idx="13092">
                  <c:v>65.46000000001296</c:v>
                </c:pt>
                <c:pt idx="13093">
                  <c:v>65.46500000001296</c:v>
                </c:pt>
                <c:pt idx="13094">
                  <c:v>65.47000000001294</c:v>
                </c:pt>
                <c:pt idx="13095">
                  <c:v>65.47500000001294</c:v>
                </c:pt>
                <c:pt idx="13096">
                  <c:v>65.48000000001293</c:v>
                </c:pt>
                <c:pt idx="13097">
                  <c:v>65.48500000001293</c:v>
                </c:pt>
                <c:pt idx="13098">
                  <c:v>65.49000000001292</c:v>
                </c:pt>
                <c:pt idx="13099">
                  <c:v>65.49500000001292</c:v>
                </c:pt>
                <c:pt idx="13100">
                  <c:v>65.50000000001293</c:v>
                </c:pt>
                <c:pt idx="13101">
                  <c:v>65.50500000001291</c:v>
                </c:pt>
                <c:pt idx="13102">
                  <c:v>65.51000000001292</c:v>
                </c:pt>
                <c:pt idx="13103">
                  <c:v>65.5150000000129</c:v>
                </c:pt>
                <c:pt idx="13104">
                  <c:v>65.5200000000129</c:v>
                </c:pt>
                <c:pt idx="13105">
                  <c:v>65.52500000001288</c:v>
                </c:pt>
                <c:pt idx="13106">
                  <c:v>65.5300000000129</c:v>
                </c:pt>
                <c:pt idx="13107">
                  <c:v>65.53500000001288</c:v>
                </c:pt>
                <c:pt idx="13108">
                  <c:v>65.5400000000129</c:v>
                </c:pt>
                <c:pt idx="13109">
                  <c:v>65.54500000001287</c:v>
                </c:pt>
                <c:pt idx="13110">
                  <c:v>65.55000000001287</c:v>
                </c:pt>
                <c:pt idx="13111">
                  <c:v>65.55500000001287</c:v>
                </c:pt>
                <c:pt idx="13112">
                  <c:v>65.56000000001286</c:v>
                </c:pt>
                <c:pt idx="13113">
                  <c:v>65.56500000001287</c:v>
                </c:pt>
                <c:pt idx="13114">
                  <c:v>65.57000000001285</c:v>
                </c:pt>
                <c:pt idx="13115">
                  <c:v>65.57500000001285</c:v>
                </c:pt>
                <c:pt idx="13116">
                  <c:v>65.58000000001284</c:v>
                </c:pt>
                <c:pt idx="13117">
                  <c:v>65.58500000001284</c:v>
                </c:pt>
                <c:pt idx="13118">
                  <c:v>65.59000000001283</c:v>
                </c:pt>
                <c:pt idx="13119">
                  <c:v>65.59500000001283</c:v>
                </c:pt>
                <c:pt idx="13120">
                  <c:v>65.60000000001281</c:v>
                </c:pt>
                <c:pt idx="13121">
                  <c:v>65.60500000001281</c:v>
                </c:pt>
                <c:pt idx="13122">
                  <c:v>65.61000000001283</c:v>
                </c:pt>
                <c:pt idx="13123">
                  <c:v>65.61500000001281</c:v>
                </c:pt>
                <c:pt idx="13124">
                  <c:v>65.62000000001281</c:v>
                </c:pt>
                <c:pt idx="13125">
                  <c:v>65.62500000001278</c:v>
                </c:pt>
                <c:pt idx="13126">
                  <c:v>65.6300000000128</c:v>
                </c:pt>
                <c:pt idx="13127">
                  <c:v>65.63500000001278</c:v>
                </c:pt>
                <c:pt idx="13128">
                  <c:v>65.6400000000128</c:v>
                </c:pt>
                <c:pt idx="13129">
                  <c:v>65.64500000001278</c:v>
                </c:pt>
                <c:pt idx="13130">
                  <c:v>65.65000000001278</c:v>
                </c:pt>
                <c:pt idx="13131">
                  <c:v>65.65500000001275</c:v>
                </c:pt>
                <c:pt idx="13132">
                  <c:v>65.66000000001277</c:v>
                </c:pt>
                <c:pt idx="13133">
                  <c:v>65.66500000001277</c:v>
                </c:pt>
                <c:pt idx="13134">
                  <c:v>65.67000000001275</c:v>
                </c:pt>
                <c:pt idx="13135">
                  <c:v>65.67500000001264</c:v>
                </c:pt>
                <c:pt idx="13136">
                  <c:v>65.68000000001275</c:v>
                </c:pt>
                <c:pt idx="13137">
                  <c:v>65.68500000001275</c:v>
                </c:pt>
                <c:pt idx="13138">
                  <c:v>65.69000000001274</c:v>
                </c:pt>
                <c:pt idx="13139">
                  <c:v>65.69500000001274</c:v>
                </c:pt>
                <c:pt idx="13140">
                  <c:v>65.70000000001273</c:v>
                </c:pt>
                <c:pt idx="13141">
                  <c:v>65.70500000001273</c:v>
                </c:pt>
                <c:pt idx="13142">
                  <c:v>65.71000000001272</c:v>
                </c:pt>
                <c:pt idx="13143">
                  <c:v>65.71500000001272</c:v>
                </c:pt>
                <c:pt idx="13144">
                  <c:v>65.72000000001273</c:v>
                </c:pt>
                <c:pt idx="13145">
                  <c:v>65.72500000001271</c:v>
                </c:pt>
                <c:pt idx="13146">
                  <c:v>65.73000000001272</c:v>
                </c:pt>
                <c:pt idx="13147">
                  <c:v>65.7350000000127</c:v>
                </c:pt>
                <c:pt idx="13148">
                  <c:v>65.7400000000127</c:v>
                </c:pt>
                <c:pt idx="13149">
                  <c:v>65.7450000000127</c:v>
                </c:pt>
                <c:pt idx="13150">
                  <c:v>65.7500000000127</c:v>
                </c:pt>
                <c:pt idx="13151">
                  <c:v>65.75500000001268</c:v>
                </c:pt>
                <c:pt idx="13152">
                  <c:v>65.7600000000127</c:v>
                </c:pt>
                <c:pt idx="13153">
                  <c:v>65.76500000001267</c:v>
                </c:pt>
                <c:pt idx="13154">
                  <c:v>65.77000000001267</c:v>
                </c:pt>
                <c:pt idx="13155">
                  <c:v>65.77500000001267</c:v>
                </c:pt>
                <c:pt idx="13156">
                  <c:v>65.78000000001266</c:v>
                </c:pt>
                <c:pt idx="13157">
                  <c:v>65.78500000001267</c:v>
                </c:pt>
                <c:pt idx="13158">
                  <c:v>65.79000000001266</c:v>
                </c:pt>
                <c:pt idx="13159">
                  <c:v>65.79500000001266</c:v>
                </c:pt>
                <c:pt idx="13160">
                  <c:v>65.80000000001264</c:v>
                </c:pt>
                <c:pt idx="13161">
                  <c:v>65.80500000001264</c:v>
                </c:pt>
                <c:pt idx="13162">
                  <c:v>65.81000000001263</c:v>
                </c:pt>
                <c:pt idx="13163">
                  <c:v>65.81500000001263</c:v>
                </c:pt>
                <c:pt idx="13164">
                  <c:v>65.82000000001261</c:v>
                </c:pt>
                <c:pt idx="13165">
                  <c:v>65.82500000001261</c:v>
                </c:pt>
                <c:pt idx="13166">
                  <c:v>65.83000000001263</c:v>
                </c:pt>
                <c:pt idx="13167">
                  <c:v>65.83500000001261</c:v>
                </c:pt>
                <c:pt idx="13168">
                  <c:v>65.84000000001262</c:v>
                </c:pt>
                <c:pt idx="13169">
                  <c:v>65.8450000000126</c:v>
                </c:pt>
                <c:pt idx="13170">
                  <c:v>65.8500000000126</c:v>
                </c:pt>
                <c:pt idx="13171">
                  <c:v>65.85500000001258</c:v>
                </c:pt>
                <c:pt idx="13172">
                  <c:v>65.8600000000126</c:v>
                </c:pt>
                <c:pt idx="13173">
                  <c:v>65.86500000001258</c:v>
                </c:pt>
                <c:pt idx="13174">
                  <c:v>65.87000000001258</c:v>
                </c:pt>
                <c:pt idx="13175">
                  <c:v>65.87500000001255</c:v>
                </c:pt>
                <c:pt idx="13176">
                  <c:v>65.88000000001257</c:v>
                </c:pt>
                <c:pt idx="13177">
                  <c:v>65.88500000001257</c:v>
                </c:pt>
                <c:pt idx="13178">
                  <c:v>65.89000000001256</c:v>
                </c:pt>
                <c:pt idx="13179">
                  <c:v>65.89500000001257</c:v>
                </c:pt>
                <c:pt idx="13180">
                  <c:v>65.90000000001256</c:v>
                </c:pt>
                <c:pt idx="13181">
                  <c:v>65.90500000001256</c:v>
                </c:pt>
                <c:pt idx="13182">
                  <c:v>65.9100000000126</c:v>
                </c:pt>
                <c:pt idx="13183">
                  <c:v>65.91500000001256</c:v>
                </c:pt>
                <c:pt idx="13184">
                  <c:v>65.92000000001253</c:v>
                </c:pt>
                <c:pt idx="13185">
                  <c:v>65.92500000001253</c:v>
                </c:pt>
                <c:pt idx="13186">
                  <c:v>65.93000000001252</c:v>
                </c:pt>
                <c:pt idx="13187">
                  <c:v>65.93500000001252</c:v>
                </c:pt>
                <c:pt idx="13188">
                  <c:v>65.9400000000126</c:v>
                </c:pt>
                <c:pt idx="13189">
                  <c:v>65.94500000001252</c:v>
                </c:pt>
                <c:pt idx="13190">
                  <c:v>65.95000000001252</c:v>
                </c:pt>
                <c:pt idx="13191">
                  <c:v>65.9550000000125</c:v>
                </c:pt>
                <c:pt idx="13192">
                  <c:v>65.9600000000125</c:v>
                </c:pt>
                <c:pt idx="13193">
                  <c:v>65.9650000000125</c:v>
                </c:pt>
                <c:pt idx="13194">
                  <c:v>65.9700000000125</c:v>
                </c:pt>
                <c:pt idx="13195">
                  <c:v>65.97500000001248</c:v>
                </c:pt>
                <c:pt idx="13196">
                  <c:v>65.9800000000125</c:v>
                </c:pt>
                <c:pt idx="13197">
                  <c:v>65.98500000001247</c:v>
                </c:pt>
                <c:pt idx="13198">
                  <c:v>65.9900000000125</c:v>
                </c:pt>
                <c:pt idx="13199">
                  <c:v>65.99500000001246</c:v>
                </c:pt>
                <c:pt idx="13200">
                  <c:v>66.00000000001246</c:v>
                </c:pt>
                <c:pt idx="13201">
                  <c:v>66.00500000001247</c:v>
                </c:pt>
                <c:pt idx="13202">
                  <c:v>66.01000000001246</c:v>
                </c:pt>
                <c:pt idx="13203">
                  <c:v>66.01500000001246</c:v>
                </c:pt>
                <c:pt idx="13204">
                  <c:v>66.02000000001244</c:v>
                </c:pt>
                <c:pt idx="13205">
                  <c:v>66.02500000001244</c:v>
                </c:pt>
                <c:pt idx="13206">
                  <c:v>66.03000000001243</c:v>
                </c:pt>
                <c:pt idx="13207">
                  <c:v>66.03500000001243</c:v>
                </c:pt>
                <c:pt idx="13208">
                  <c:v>66.04000000001242</c:v>
                </c:pt>
                <c:pt idx="13209">
                  <c:v>66.04500000001242</c:v>
                </c:pt>
                <c:pt idx="13210">
                  <c:v>66.05000000001241</c:v>
                </c:pt>
                <c:pt idx="13211">
                  <c:v>66.05500000001241</c:v>
                </c:pt>
                <c:pt idx="13212">
                  <c:v>66.06000000001242</c:v>
                </c:pt>
                <c:pt idx="13213">
                  <c:v>66.0650000000124</c:v>
                </c:pt>
                <c:pt idx="13214">
                  <c:v>66.0700000000124</c:v>
                </c:pt>
                <c:pt idx="13215">
                  <c:v>66.07500000001238</c:v>
                </c:pt>
                <c:pt idx="13216">
                  <c:v>66.0800000000124</c:v>
                </c:pt>
                <c:pt idx="13217">
                  <c:v>66.08500000001238</c:v>
                </c:pt>
                <c:pt idx="13218">
                  <c:v>66.0900000000124</c:v>
                </c:pt>
                <c:pt idx="13219">
                  <c:v>66.09500000001237</c:v>
                </c:pt>
                <c:pt idx="13220">
                  <c:v>66.10000000001237</c:v>
                </c:pt>
                <c:pt idx="13221">
                  <c:v>66.10500000001235</c:v>
                </c:pt>
                <c:pt idx="13222">
                  <c:v>66.11000000001236</c:v>
                </c:pt>
                <c:pt idx="13223">
                  <c:v>66.11500000001237</c:v>
                </c:pt>
                <c:pt idx="13224">
                  <c:v>66.12000000001235</c:v>
                </c:pt>
                <c:pt idx="13225">
                  <c:v>66.12500000001235</c:v>
                </c:pt>
                <c:pt idx="13226">
                  <c:v>66.13000000001234</c:v>
                </c:pt>
                <c:pt idx="13227">
                  <c:v>66.13500000001234</c:v>
                </c:pt>
                <c:pt idx="13228">
                  <c:v>66.14000000001233</c:v>
                </c:pt>
                <c:pt idx="13229">
                  <c:v>66.14500000001233</c:v>
                </c:pt>
                <c:pt idx="13230">
                  <c:v>66.15000000001231</c:v>
                </c:pt>
                <c:pt idx="13231">
                  <c:v>66.15500000001231</c:v>
                </c:pt>
                <c:pt idx="13232">
                  <c:v>66.16000000001231</c:v>
                </c:pt>
                <c:pt idx="13233">
                  <c:v>66.16500000001231</c:v>
                </c:pt>
                <c:pt idx="13234">
                  <c:v>66.17000000001231</c:v>
                </c:pt>
                <c:pt idx="13235">
                  <c:v>66.17500000001228</c:v>
                </c:pt>
                <c:pt idx="13236">
                  <c:v>66.1800000000123</c:v>
                </c:pt>
                <c:pt idx="13237">
                  <c:v>66.18500000001228</c:v>
                </c:pt>
                <c:pt idx="13238">
                  <c:v>66.1900000000123</c:v>
                </c:pt>
                <c:pt idx="13239">
                  <c:v>66.19500000001228</c:v>
                </c:pt>
                <c:pt idx="13240">
                  <c:v>66.2000000000123</c:v>
                </c:pt>
                <c:pt idx="13241">
                  <c:v>66.20500000001227</c:v>
                </c:pt>
                <c:pt idx="13242">
                  <c:v>66.2100000000123</c:v>
                </c:pt>
                <c:pt idx="13243">
                  <c:v>66.21500000001226</c:v>
                </c:pt>
                <c:pt idx="13244">
                  <c:v>66.22000000001226</c:v>
                </c:pt>
                <c:pt idx="13245">
                  <c:v>66.22500000001227</c:v>
                </c:pt>
                <c:pt idx="13246">
                  <c:v>66.23000000001226</c:v>
                </c:pt>
                <c:pt idx="13247">
                  <c:v>66.23500000001226</c:v>
                </c:pt>
                <c:pt idx="13248">
                  <c:v>66.2400000000123</c:v>
                </c:pt>
                <c:pt idx="13249">
                  <c:v>66.24500000001226</c:v>
                </c:pt>
                <c:pt idx="13250">
                  <c:v>66.25000000001223</c:v>
                </c:pt>
                <c:pt idx="13251">
                  <c:v>66.25500000001223</c:v>
                </c:pt>
                <c:pt idx="13252">
                  <c:v>66.26000000001222</c:v>
                </c:pt>
                <c:pt idx="13253">
                  <c:v>66.26500000001222</c:v>
                </c:pt>
                <c:pt idx="13254">
                  <c:v>66.27000000001221</c:v>
                </c:pt>
                <c:pt idx="13255">
                  <c:v>66.27500000001221</c:v>
                </c:pt>
                <c:pt idx="13256">
                  <c:v>66.28000000001222</c:v>
                </c:pt>
                <c:pt idx="13257">
                  <c:v>66.2850000000122</c:v>
                </c:pt>
                <c:pt idx="13258">
                  <c:v>66.2900000000122</c:v>
                </c:pt>
                <c:pt idx="13259">
                  <c:v>66.2950000000122</c:v>
                </c:pt>
                <c:pt idx="13260">
                  <c:v>66.3000000000122</c:v>
                </c:pt>
                <c:pt idx="13261">
                  <c:v>66.30500000001218</c:v>
                </c:pt>
                <c:pt idx="13262">
                  <c:v>66.3100000000122</c:v>
                </c:pt>
                <c:pt idx="13263">
                  <c:v>66.31500000001217</c:v>
                </c:pt>
                <c:pt idx="13264">
                  <c:v>66.32000000001217</c:v>
                </c:pt>
                <c:pt idx="13265">
                  <c:v>66.32500000001215</c:v>
                </c:pt>
                <c:pt idx="13266">
                  <c:v>66.33000000001216</c:v>
                </c:pt>
                <c:pt idx="13267">
                  <c:v>66.33500000001217</c:v>
                </c:pt>
                <c:pt idx="13268">
                  <c:v>66.34000000001216</c:v>
                </c:pt>
                <c:pt idx="13269">
                  <c:v>66.34500000001216</c:v>
                </c:pt>
                <c:pt idx="13270">
                  <c:v>66.35000000001214</c:v>
                </c:pt>
                <c:pt idx="13271">
                  <c:v>66.35500000001214</c:v>
                </c:pt>
                <c:pt idx="13272">
                  <c:v>66.36000000001213</c:v>
                </c:pt>
                <c:pt idx="13273">
                  <c:v>66.36500000001213</c:v>
                </c:pt>
                <c:pt idx="13274">
                  <c:v>66.37000000001211</c:v>
                </c:pt>
                <c:pt idx="13275">
                  <c:v>66.37500000001211</c:v>
                </c:pt>
                <c:pt idx="13276">
                  <c:v>66.38000000001211</c:v>
                </c:pt>
                <c:pt idx="13277">
                  <c:v>66.38500000001211</c:v>
                </c:pt>
                <c:pt idx="13278">
                  <c:v>66.39000000001212</c:v>
                </c:pt>
                <c:pt idx="13279">
                  <c:v>66.3950000000121</c:v>
                </c:pt>
                <c:pt idx="13280">
                  <c:v>66.4000000000121</c:v>
                </c:pt>
                <c:pt idx="13281">
                  <c:v>66.4050000000121</c:v>
                </c:pt>
                <c:pt idx="13282">
                  <c:v>66.4100000000121</c:v>
                </c:pt>
                <c:pt idx="13283">
                  <c:v>66.4150000000121</c:v>
                </c:pt>
                <c:pt idx="13284">
                  <c:v>66.4200000000121</c:v>
                </c:pt>
                <c:pt idx="13285">
                  <c:v>66.42500000001207</c:v>
                </c:pt>
                <c:pt idx="13286">
                  <c:v>66.4300000000121</c:v>
                </c:pt>
                <c:pt idx="13287">
                  <c:v>66.43500000001206</c:v>
                </c:pt>
                <c:pt idx="13288">
                  <c:v>66.4400000000121</c:v>
                </c:pt>
                <c:pt idx="13289">
                  <c:v>66.4450000000121</c:v>
                </c:pt>
                <c:pt idx="13290">
                  <c:v>66.45000000001206</c:v>
                </c:pt>
                <c:pt idx="13291">
                  <c:v>66.45500000001206</c:v>
                </c:pt>
                <c:pt idx="13292">
                  <c:v>66.4600000000121</c:v>
                </c:pt>
                <c:pt idx="13293">
                  <c:v>66.46500000001206</c:v>
                </c:pt>
                <c:pt idx="13294">
                  <c:v>66.47000000001203</c:v>
                </c:pt>
                <c:pt idx="13295">
                  <c:v>66.47500000001203</c:v>
                </c:pt>
                <c:pt idx="13296">
                  <c:v>66.48000000001202</c:v>
                </c:pt>
                <c:pt idx="13297">
                  <c:v>66.48500000001202</c:v>
                </c:pt>
                <c:pt idx="13298">
                  <c:v>66.4900000000121</c:v>
                </c:pt>
                <c:pt idx="13299">
                  <c:v>66.49500000001202</c:v>
                </c:pt>
                <c:pt idx="13300">
                  <c:v>66.50000000001202</c:v>
                </c:pt>
                <c:pt idx="13301">
                  <c:v>66.505000000012</c:v>
                </c:pt>
                <c:pt idx="13302">
                  <c:v>66.510000000012</c:v>
                </c:pt>
                <c:pt idx="13303">
                  <c:v>66.51500000001198</c:v>
                </c:pt>
                <c:pt idx="13304">
                  <c:v>66.52000000001198</c:v>
                </c:pt>
                <c:pt idx="13305">
                  <c:v>66.52500000001186</c:v>
                </c:pt>
                <c:pt idx="13306">
                  <c:v>66.53000000001198</c:v>
                </c:pt>
                <c:pt idx="13307">
                  <c:v>66.53500000001195</c:v>
                </c:pt>
                <c:pt idx="13308">
                  <c:v>66.54000000001197</c:v>
                </c:pt>
                <c:pt idx="13309">
                  <c:v>66.54500000001195</c:v>
                </c:pt>
                <c:pt idx="13310">
                  <c:v>66.55000000001195</c:v>
                </c:pt>
                <c:pt idx="13311">
                  <c:v>66.55500000001184</c:v>
                </c:pt>
                <c:pt idx="13312">
                  <c:v>66.56000000001195</c:v>
                </c:pt>
                <c:pt idx="13313">
                  <c:v>66.56500000001195</c:v>
                </c:pt>
                <c:pt idx="13314">
                  <c:v>66.57000000001185</c:v>
                </c:pt>
                <c:pt idx="13315">
                  <c:v>66.57500000001181</c:v>
                </c:pt>
                <c:pt idx="13316">
                  <c:v>66.58000000001191</c:v>
                </c:pt>
                <c:pt idx="13317">
                  <c:v>66.58500000001185</c:v>
                </c:pt>
                <c:pt idx="13318">
                  <c:v>66.59000000001191</c:v>
                </c:pt>
                <c:pt idx="13319">
                  <c:v>66.59500000001191</c:v>
                </c:pt>
                <c:pt idx="13320">
                  <c:v>66.60000000001185</c:v>
                </c:pt>
                <c:pt idx="13321">
                  <c:v>66.60500000001178</c:v>
                </c:pt>
                <c:pt idx="13322">
                  <c:v>66.61000000001191</c:v>
                </c:pt>
                <c:pt idx="13323">
                  <c:v>66.61500000001188</c:v>
                </c:pt>
                <c:pt idx="13324">
                  <c:v>66.62000000001177</c:v>
                </c:pt>
                <c:pt idx="13325">
                  <c:v>66.62500000001172</c:v>
                </c:pt>
                <c:pt idx="13326">
                  <c:v>66.63000000001188</c:v>
                </c:pt>
                <c:pt idx="13327">
                  <c:v>66.63500000001176</c:v>
                </c:pt>
                <c:pt idx="13328">
                  <c:v>66.64000000001188</c:v>
                </c:pt>
                <c:pt idx="13329">
                  <c:v>66.64500000001185</c:v>
                </c:pt>
                <c:pt idx="13330">
                  <c:v>66.65000000001174</c:v>
                </c:pt>
                <c:pt idx="13331">
                  <c:v>66.6550000000117</c:v>
                </c:pt>
                <c:pt idx="13332">
                  <c:v>66.66000000001185</c:v>
                </c:pt>
                <c:pt idx="13333">
                  <c:v>66.66500000001174</c:v>
                </c:pt>
                <c:pt idx="13334">
                  <c:v>66.67000000001173</c:v>
                </c:pt>
                <c:pt idx="13335">
                  <c:v>66.67500000001164</c:v>
                </c:pt>
                <c:pt idx="13336">
                  <c:v>66.68000000001172</c:v>
                </c:pt>
                <c:pt idx="13337">
                  <c:v>66.68500000001171</c:v>
                </c:pt>
                <c:pt idx="13338">
                  <c:v>66.69000000001181</c:v>
                </c:pt>
                <c:pt idx="13339">
                  <c:v>66.69500000001175</c:v>
                </c:pt>
                <c:pt idx="13340">
                  <c:v>66.70000000001181</c:v>
                </c:pt>
                <c:pt idx="13341">
                  <c:v>66.70500000001181</c:v>
                </c:pt>
                <c:pt idx="13342">
                  <c:v>66.71000000001181</c:v>
                </c:pt>
                <c:pt idx="13343">
                  <c:v>66.71500000001181</c:v>
                </c:pt>
                <c:pt idx="13344">
                  <c:v>66.72000000001181</c:v>
                </c:pt>
                <c:pt idx="13345">
                  <c:v>66.72500000001178</c:v>
                </c:pt>
                <c:pt idx="13346">
                  <c:v>66.7300000000118</c:v>
                </c:pt>
                <c:pt idx="13347">
                  <c:v>66.73500000001178</c:v>
                </c:pt>
                <c:pt idx="13348">
                  <c:v>66.74000000001178</c:v>
                </c:pt>
                <c:pt idx="13349">
                  <c:v>66.74500000001178</c:v>
                </c:pt>
                <c:pt idx="13350">
                  <c:v>66.75000000001178</c:v>
                </c:pt>
                <c:pt idx="13351">
                  <c:v>66.75500000001175</c:v>
                </c:pt>
                <c:pt idx="13352">
                  <c:v>66.76000000001177</c:v>
                </c:pt>
                <c:pt idx="13353">
                  <c:v>66.76500000001175</c:v>
                </c:pt>
                <c:pt idx="13354">
                  <c:v>66.77000000001175</c:v>
                </c:pt>
                <c:pt idx="13355">
                  <c:v>66.77500000001164</c:v>
                </c:pt>
                <c:pt idx="13356">
                  <c:v>66.78000000001175</c:v>
                </c:pt>
                <c:pt idx="13357">
                  <c:v>66.78500000001175</c:v>
                </c:pt>
                <c:pt idx="13358">
                  <c:v>66.79000000001174</c:v>
                </c:pt>
                <c:pt idx="13359">
                  <c:v>66.79500000001174</c:v>
                </c:pt>
                <c:pt idx="13360">
                  <c:v>66.80000000001171</c:v>
                </c:pt>
                <c:pt idx="13361">
                  <c:v>66.80500000001165</c:v>
                </c:pt>
                <c:pt idx="13362">
                  <c:v>66.81000000001171</c:v>
                </c:pt>
                <c:pt idx="13363">
                  <c:v>66.81500000001171</c:v>
                </c:pt>
                <c:pt idx="13364">
                  <c:v>66.82000000001165</c:v>
                </c:pt>
                <c:pt idx="13365">
                  <c:v>66.82500000001158</c:v>
                </c:pt>
                <c:pt idx="13366">
                  <c:v>66.83000000001171</c:v>
                </c:pt>
                <c:pt idx="13367">
                  <c:v>66.83500000001168</c:v>
                </c:pt>
                <c:pt idx="13368">
                  <c:v>66.8400000000117</c:v>
                </c:pt>
                <c:pt idx="13369">
                  <c:v>66.84500000001168</c:v>
                </c:pt>
                <c:pt idx="13370">
                  <c:v>66.85000000001168</c:v>
                </c:pt>
                <c:pt idx="13371">
                  <c:v>66.85500000001156</c:v>
                </c:pt>
                <c:pt idx="13372">
                  <c:v>66.86000000001168</c:v>
                </c:pt>
                <c:pt idx="13373">
                  <c:v>66.86500000001165</c:v>
                </c:pt>
                <c:pt idx="13374">
                  <c:v>66.87000000001154</c:v>
                </c:pt>
                <c:pt idx="13375">
                  <c:v>66.8750000000115</c:v>
                </c:pt>
                <c:pt idx="13376">
                  <c:v>66.88000000001165</c:v>
                </c:pt>
                <c:pt idx="13377">
                  <c:v>66.88500000001154</c:v>
                </c:pt>
                <c:pt idx="13378">
                  <c:v>66.89000000001165</c:v>
                </c:pt>
                <c:pt idx="13379">
                  <c:v>66.89500000001165</c:v>
                </c:pt>
                <c:pt idx="13380">
                  <c:v>66.90000000001164</c:v>
                </c:pt>
                <c:pt idx="13381">
                  <c:v>66.90500000001164</c:v>
                </c:pt>
                <c:pt idx="13382">
                  <c:v>66.91000000001163</c:v>
                </c:pt>
                <c:pt idx="13383">
                  <c:v>66.91500000001163</c:v>
                </c:pt>
                <c:pt idx="13384">
                  <c:v>66.92000000001161</c:v>
                </c:pt>
                <c:pt idx="13385">
                  <c:v>66.92500000001161</c:v>
                </c:pt>
                <c:pt idx="13386">
                  <c:v>66.93000000001161</c:v>
                </c:pt>
                <c:pt idx="13387">
                  <c:v>66.93500000001161</c:v>
                </c:pt>
                <c:pt idx="13388">
                  <c:v>66.94000000001162</c:v>
                </c:pt>
                <c:pt idx="13389">
                  <c:v>66.9450000000116</c:v>
                </c:pt>
                <c:pt idx="13390">
                  <c:v>66.9500000000116</c:v>
                </c:pt>
                <c:pt idx="13391">
                  <c:v>66.95500000001158</c:v>
                </c:pt>
                <c:pt idx="13392">
                  <c:v>66.96000000001158</c:v>
                </c:pt>
                <c:pt idx="13393">
                  <c:v>66.96500000001158</c:v>
                </c:pt>
                <c:pt idx="13394">
                  <c:v>66.97000000001158</c:v>
                </c:pt>
                <c:pt idx="13395">
                  <c:v>66.97500000001155</c:v>
                </c:pt>
                <c:pt idx="13396">
                  <c:v>66.98000000001157</c:v>
                </c:pt>
                <c:pt idx="13397">
                  <c:v>66.98500000001155</c:v>
                </c:pt>
                <c:pt idx="13398">
                  <c:v>66.99000000001156</c:v>
                </c:pt>
                <c:pt idx="13399">
                  <c:v>66.99500000001157</c:v>
                </c:pt>
                <c:pt idx="13400">
                  <c:v>67.00000000001155</c:v>
                </c:pt>
                <c:pt idx="13401">
                  <c:v>67.00500000001155</c:v>
                </c:pt>
                <c:pt idx="13402">
                  <c:v>67.01000000001154</c:v>
                </c:pt>
                <c:pt idx="13403">
                  <c:v>67.01500000001154</c:v>
                </c:pt>
                <c:pt idx="13404">
                  <c:v>67.02000000001151</c:v>
                </c:pt>
                <c:pt idx="13405">
                  <c:v>67.02500000001145</c:v>
                </c:pt>
                <c:pt idx="13406">
                  <c:v>67.03000000001151</c:v>
                </c:pt>
                <c:pt idx="13407">
                  <c:v>67.03500000001151</c:v>
                </c:pt>
                <c:pt idx="13408">
                  <c:v>67.04000000001151</c:v>
                </c:pt>
                <c:pt idx="13409">
                  <c:v>67.04500000001151</c:v>
                </c:pt>
                <c:pt idx="13410">
                  <c:v>67.05000000001151</c:v>
                </c:pt>
                <c:pt idx="13411">
                  <c:v>67.05500000001145</c:v>
                </c:pt>
                <c:pt idx="13412">
                  <c:v>67.0600000000115</c:v>
                </c:pt>
                <c:pt idx="13413">
                  <c:v>67.06500000001148</c:v>
                </c:pt>
                <c:pt idx="13414">
                  <c:v>67.07000000001148</c:v>
                </c:pt>
                <c:pt idx="13415">
                  <c:v>67.07500000001136</c:v>
                </c:pt>
                <c:pt idx="13416">
                  <c:v>67.08000000001148</c:v>
                </c:pt>
                <c:pt idx="13417">
                  <c:v>67.08500000001145</c:v>
                </c:pt>
                <c:pt idx="13418">
                  <c:v>67.09000000001147</c:v>
                </c:pt>
                <c:pt idx="13419">
                  <c:v>67.09500000001145</c:v>
                </c:pt>
                <c:pt idx="13420">
                  <c:v>67.10000000001145</c:v>
                </c:pt>
                <c:pt idx="13421">
                  <c:v>67.10500000001134</c:v>
                </c:pt>
                <c:pt idx="13422">
                  <c:v>67.11000000001145</c:v>
                </c:pt>
                <c:pt idx="13423">
                  <c:v>67.11500000001145</c:v>
                </c:pt>
                <c:pt idx="13424">
                  <c:v>67.12000000001132</c:v>
                </c:pt>
                <c:pt idx="13425">
                  <c:v>67.12500000001131</c:v>
                </c:pt>
                <c:pt idx="13426">
                  <c:v>67.13000000001141</c:v>
                </c:pt>
                <c:pt idx="13427">
                  <c:v>67.13500000001135</c:v>
                </c:pt>
                <c:pt idx="13428">
                  <c:v>67.14000000001141</c:v>
                </c:pt>
                <c:pt idx="13429">
                  <c:v>67.14500000001141</c:v>
                </c:pt>
                <c:pt idx="13430">
                  <c:v>67.15000000001135</c:v>
                </c:pt>
                <c:pt idx="13431">
                  <c:v>67.15500000001128</c:v>
                </c:pt>
                <c:pt idx="13432">
                  <c:v>67.16000000001141</c:v>
                </c:pt>
                <c:pt idx="13433">
                  <c:v>67.16500000001135</c:v>
                </c:pt>
                <c:pt idx="13434">
                  <c:v>67.17000000001127</c:v>
                </c:pt>
                <c:pt idx="13435">
                  <c:v>67.17500000001122</c:v>
                </c:pt>
                <c:pt idx="13436">
                  <c:v>67.18000000001138</c:v>
                </c:pt>
                <c:pt idx="13437">
                  <c:v>67.18500000001126</c:v>
                </c:pt>
                <c:pt idx="13438">
                  <c:v>67.19000000001138</c:v>
                </c:pt>
                <c:pt idx="13439">
                  <c:v>67.19500000001135</c:v>
                </c:pt>
                <c:pt idx="13440">
                  <c:v>67.20000000001137</c:v>
                </c:pt>
                <c:pt idx="13441">
                  <c:v>67.20500000001135</c:v>
                </c:pt>
                <c:pt idx="13442">
                  <c:v>67.21000000001136</c:v>
                </c:pt>
                <c:pt idx="13443">
                  <c:v>67.21500000001137</c:v>
                </c:pt>
                <c:pt idx="13444">
                  <c:v>67.22000000001135</c:v>
                </c:pt>
                <c:pt idx="13445">
                  <c:v>67.22500000001135</c:v>
                </c:pt>
                <c:pt idx="13446">
                  <c:v>67.23000000001134</c:v>
                </c:pt>
                <c:pt idx="13447">
                  <c:v>67.23500000001134</c:v>
                </c:pt>
                <c:pt idx="13448">
                  <c:v>67.24000000001133</c:v>
                </c:pt>
                <c:pt idx="13449">
                  <c:v>67.24500000001133</c:v>
                </c:pt>
                <c:pt idx="13450">
                  <c:v>67.25000000001131</c:v>
                </c:pt>
                <c:pt idx="13451">
                  <c:v>67.25500000001131</c:v>
                </c:pt>
                <c:pt idx="13452">
                  <c:v>67.26000000001131</c:v>
                </c:pt>
                <c:pt idx="13453">
                  <c:v>67.26500000001131</c:v>
                </c:pt>
                <c:pt idx="13454">
                  <c:v>67.27000000001131</c:v>
                </c:pt>
                <c:pt idx="13455">
                  <c:v>67.27500000001125</c:v>
                </c:pt>
                <c:pt idx="13456">
                  <c:v>67.2800000000113</c:v>
                </c:pt>
                <c:pt idx="13457">
                  <c:v>67.28500000001128</c:v>
                </c:pt>
                <c:pt idx="13458">
                  <c:v>67.29000000001128</c:v>
                </c:pt>
                <c:pt idx="13459">
                  <c:v>67.29500000001128</c:v>
                </c:pt>
                <c:pt idx="13460">
                  <c:v>67.30000000001128</c:v>
                </c:pt>
                <c:pt idx="13461">
                  <c:v>67.30500000001125</c:v>
                </c:pt>
                <c:pt idx="13462">
                  <c:v>67.31000000001127</c:v>
                </c:pt>
                <c:pt idx="13463">
                  <c:v>67.31500000001125</c:v>
                </c:pt>
                <c:pt idx="13464">
                  <c:v>67.32000000001125</c:v>
                </c:pt>
                <c:pt idx="13465">
                  <c:v>67.32500000001114</c:v>
                </c:pt>
                <c:pt idx="13466">
                  <c:v>67.33000000001125</c:v>
                </c:pt>
                <c:pt idx="13467">
                  <c:v>67.33500000001125</c:v>
                </c:pt>
                <c:pt idx="13468">
                  <c:v>67.34000000001124</c:v>
                </c:pt>
                <c:pt idx="13469">
                  <c:v>67.34500000001124</c:v>
                </c:pt>
                <c:pt idx="13470">
                  <c:v>67.35000000001121</c:v>
                </c:pt>
                <c:pt idx="13471">
                  <c:v>67.35500000001115</c:v>
                </c:pt>
                <c:pt idx="13472">
                  <c:v>67.36000000001121</c:v>
                </c:pt>
                <c:pt idx="13473">
                  <c:v>67.36500000001121</c:v>
                </c:pt>
                <c:pt idx="13474">
                  <c:v>67.37000000001115</c:v>
                </c:pt>
                <c:pt idx="13475">
                  <c:v>67.37500000001108</c:v>
                </c:pt>
                <c:pt idx="13476">
                  <c:v>67.38000000001121</c:v>
                </c:pt>
                <c:pt idx="13477">
                  <c:v>67.38500000001115</c:v>
                </c:pt>
                <c:pt idx="13478">
                  <c:v>67.3900000000112</c:v>
                </c:pt>
                <c:pt idx="13479">
                  <c:v>67.39500000001118</c:v>
                </c:pt>
                <c:pt idx="13480">
                  <c:v>67.40000000001118</c:v>
                </c:pt>
                <c:pt idx="13481">
                  <c:v>67.40500000001118</c:v>
                </c:pt>
                <c:pt idx="13482">
                  <c:v>67.4100000000112</c:v>
                </c:pt>
                <c:pt idx="13483">
                  <c:v>67.41500000001117</c:v>
                </c:pt>
                <c:pt idx="13484">
                  <c:v>67.42000000001117</c:v>
                </c:pt>
                <c:pt idx="13485">
                  <c:v>67.42500000001115</c:v>
                </c:pt>
                <c:pt idx="13486">
                  <c:v>67.43000000001116</c:v>
                </c:pt>
                <c:pt idx="13487">
                  <c:v>67.43500000001117</c:v>
                </c:pt>
                <c:pt idx="13488">
                  <c:v>67.44000000001116</c:v>
                </c:pt>
                <c:pt idx="13489">
                  <c:v>67.44500000001116</c:v>
                </c:pt>
                <c:pt idx="13490">
                  <c:v>67.45000000001114</c:v>
                </c:pt>
                <c:pt idx="13491">
                  <c:v>67.45500000001114</c:v>
                </c:pt>
                <c:pt idx="13492">
                  <c:v>67.46000000001113</c:v>
                </c:pt>
                <c:pt idx="13493">
                  <c:v>67.46500000001113</c:v>
                </c:pt>
                <c:pt idx="13494">
                  <c:v>67.47000000001111</c:v>
                </c:pt>
                <c:pt idx="13495">
                  <c:v>67.47500000001111</c:v>
                </c:pt>
                <c:pt idx="13496">
                  <c:v>67.48000000001111</c:v>
                </c:pt>
                <c:pt idx="13497">
                  <c:v>67.48500000001111</c:v>
                </c:pt>
                <c:pt idx="13498">
                  <c:v>67.49000000001112</c:v>
                </c:pt>
                <c:pt idx="13499">
                  <c:v>67.4950000000111</c:v>
                </c:pt>
                <c:pt idx="13500">
                  <c:v>67.5000000000111</c:v>
                </c:pt>
                <c:pt idx="13501">
                  <c:v>67.50500000001108</c:v>
                </c:pt>
                <c:pt idx="13502">
                  <c:v>67.51000000001108</c:v>
                </c:pt>
                <c:pt idx="13503">
                  <c:v>67.51500000001108</c:v>
                </c:pt>
                <c:pt idx="13504">
                  <c:v>67.52000000001108</c:v>
                </c:pt>
                <c:pt idx="13505">
                  <c:v>67.52500000001105</c:v>
                </c:pt>
                <c:pt idx="13506">
                  <c:v>67.53000000001107</c:v>
                </c:pt>
                <c:pt idx="13507">
                  <c:v>67.53500000001105</c:v>
                </c:pt>
                <c:pt idx="13508">
                  <c:v>67.54000000001106</c:v>
                </c:pt>
                <c:pt idx="13509">
                  <c:v>67.54500000001107</c:v>
                </c:pt>
                <c:pt idx="13510">
                  <c:v>67.55000000001105</c:v>
                </c:pt>
                <c:pt idx="13511">
                  <c:v>67.55500000001105</c:v>
                </c:pt>
                <c:pt idx="13512">
                  <c:v>67.56000000001104</c:v>
                </c:pt>
                <c:pt idx="13513">
                  <c:v>67.56500000001104</c:v>
                </c:pt>
                <c:pt idx="13514">
                  <c:v>67.57000000001101</c:v>
                </c:pt>
                <c:pt idx="13515">
                  <c:v>67.57500000001095</c:v>
                </c:pt>
                <c:pt idx="13516">
                  <c:v>67.58000000001101</c:v>
                </c:pt>
                <c:pt idx="13517">
                  <c:v>67.58500000001101</c:v>
                </c:pt>
                <c:pt idx="13518">
                  <c:v>67.59000000001101</c:v>
                </c:pt>
                <c:pt idx="13519">
                  <c:v>67.59500000001101</c:v>
                </c:pt>
                <c:pt idx="13520">
                  <c:v>67.60000000001101</c:v>
                </c:pt>
                <c:pt idx="13521">
                  <c:v>67.60500000001095</c:v>
                </c:pt>
                <c:pt idx="13522">
                  <c:v>67.610000000011</c:v>
                </c:pt>
                <c:pt idx="13523">
                  <c:v>67.61500000001098</c:v>
                </c:pt>
                <c:pt idx="13524">
                  <c:v>67.62000000001098</c:v>
                </c:pt>
                <c:pt idx="13525">
                  <c:v>67.62500000001086</c:v>
                </c:pt>
                <c:pt idx="13526">
                  <c:v>67.63000000001098</c:v>
                </c:pt>
                <c:pt idx="13527">
                  <c:v>67.63500000001095</c:v>
                </c:pt>
                <c:pt idx="13528">
                  <c:v>67.64000000001097</c:v>
                </c:pt>
                <c:pt idx="13529">
                  <c:v>67.64500000001095</c:v>
                </c:pt>
                <c:pt idx="13530">
                  <c:v>67.65000000001095</c:v>
                </c:pt>
                <c:pt idx="13531">
                  <c:v>67.65500000001084</c:v>
                </c:pt>
                <c:pt idx="13532">
                  <c:v>67.66000000001095</c:v>
                </c:pt>
                <c:pt idx="13533">
                  <c:v>67.66500000001095</c:v>
                </c:pt>
                <c:pt idx="13534">
                  <c:v>67.67000000001082</c:v>
                </c:pt>
                <c:pt idx="13535">
                  <c:v>67.67500000001081</c:v>
                </c:pt>
                <c:pt idx="13536">
                  <c:v>67.68000000001091</c:v>
                </c:pt>
                <c:pt idx="13537">
                  <c:v>67.68500000001085</c:v>
                </c:pt>
                <c:pt idx="13538">
                  <c:v>67.69000000001091</c:v>
                </c:pt>
                <c:pt idx="13539">
                  <c:v>67.69500000001091</c:v>
                </c:pt>
                <c:pt idx="13540">
                  <c:v>67.70000000001091</c:v>
                </c:pt>
                <c:pt idx="13541">
                  <c:v>67.70500000001091</c:v>
                </c:pt>
                <c:pt idx="13542">
                  <c:v>67.71000000001092</c:v>
                </c:pt>
                <c:pt idx="13543">
                  <c:v>67.7150000000109</c:v>
                </c:pt>
                <c:pt idx="13544">
                  <c:v>67.7200000000109</c:v>
                </c:pt>
                <c:pt idx="13545">
                  <c:v>67.72500000001088</c:v>
                </c:pt>
                <c:pt idx="13546">
                  <c:v>67.7300000000109</c:v>
                </c:pt>
                <c:pt idx="13547">
                  <c:v>67.73500000001088</c:v>
                </c:pt>
                <c:pt idx="13548">
                  <c:v>67.7400000000109</c:v>
                </c:pt>
                <c:pt idx="13549">
                  <c:v>67.74500000001087</c:v>
                </c:pt>
                <c:pt idx="13550">
                  <c:v>67.75000000001087</c:v>
                </c:pt>
                <c:pt idx="13551">
                  <c:v>67.75500000001085</c:v>
                </c:pt>
                <c:pt idx="13552">
                  <c:v>67.76000000001086</c:v>
                </c:pt>
                <c:pt idx="13553">
                  <c:v>67.76500000001087</c:v>
                </c:pt>
                <c:pt idx="13554">
                  <c:v>67.77000000001085</c:v>
                </c:pt>
                <c:pt idx="13555">
                  <c:v>67.77500000001085</c:v>
                </c:pt>
                <c:pt idx="13556">
                  <c:v>67.78000000001084</c:v>
                </c:pt>
                <c:pt idx="13557">
                  <c:v>67.78500000001084</c:v>
                </c:pt>
                <c:pt idx="13558">
                  <c:v>67.79000000001083</c:v>
                </c:pt>
                <c:pt idx="13559">
                  <c:v>67.79500000001083</c:v>
                </c:pt>
                <c:pt idx="13560">
                  <c:v>67.80000000001081</c:v>
                </c:pt>
                <c:pt idx="13561">
                  <c:v>67.80500000001081</c:v>
                </c:pt>
                <c:pt idx="13562">
                  <c:v>67.81000000001081</c:v>
                </c:pt>
                <c:pt idx="13563">
                  <c:v>67.81500000001081</c:v>
                </c:pt>
                <c:pt idx="13564">
                  <c:v>67.82000000001081</c:v>
                </c:pt>
                <c:pt idx="13565">
                  <c:v>67.82500000001075</c:v>
                </c:pt>
                <c:pt idx="13566">
                  <c:v>67.8300000000108</c:v>
                </c:pt>
                <c:pt idx="13567">
                  <c:v>67.83500000001078</c:v>
                </c:pt>
                <c:pt idx="13568">
                  <c:v>67.8400000000108</c:v>
                </c:pt>
                <c:pt idx="13569">
                  <c:v>67.84500000001078</c:v>
                </c:pt>
                <c:pt idx="13570">
                  <c:v>67.85000000001078</c:v>
                </c:pt>
                <c:pt idx="13571">
                  <c:v>67.85500000001075</c:v>
                </c:pt>
                <c:pt idx="13572">
                  <c:v>67.86000000001077</c:v>
                </c:pt>
                <c:pt idx="13573">
                  <c:v>67.86500000001075</c:v>
                </c:pt>
                <c:pt idx="13574">
                  <c:v>67.87000000001075</c:v>
                </c:pt>
                <c:pt idx="13575">
                  <c:v>67.87500000001064</c:v>
                </c:pt>
                <c:pt idx="13576">
                  <c:v>67.88000000001075</c:v>
                </c:pt>
                <c:pt idx="13577">
                  <c:v>67.88500000001075</c:v>
                </c:pt>
                <c:pt idx="13578">
                  <c:v>67.89000000001074</c:v>
                </c:pt>
                <c:pt idx="13579">
                  <c:v>67.89500000001074</c:v>
                </c:pt>
                <c:pt idx="13580">
                  <c:v>67.90000000001073</c:v>
                </c:pt>
                <c:pt idx="13581">
                  <c:v>67.90500000001073</c:v>
                </c:pt>
                <c:pt idx="13582">
                  <c:v>67.91000000001072</c:v>
                </c:pt>
                <c:pt idx="13583">
                  <c:v>67.91500000001072</c:v>
                </c:pt>
                <c:pt idx="13584">
                  <c:v>67.92000000001071</c:v>
                </c:pt>
                <c:pt idx="13585">
                  <c:v>67.92500000001071</c:v>
                </c:pt>
                <c:pt idx="13586">
                  <c:v>67.93000000001072</c:v>
                </c:pt>
                <c:pt idx="13587">
                  <c:v>67.9350000000107</c:v>
                </c:pt>
                <c:pt idx="13588">
                  <c:v>67.9400000000107</c:v>
                </c:pt>
                <c:pt idx="13589">
                  <c:v>67.9450000000107</c:v>
                </c:pt>
                <c:pt idx="13590">
                  <c:v>67.9500000000107</c:v>
                </c:pt>
                <c:pt idx="13591">
                  <c:v>67.95500000001068</c:v>
                </c:pt>
                <c:pt idx="13592">
                  <c:v>67.9600000000107</c:v>
                </c:pt>
                <c:pt idx="13593">
                  <c:v>67.96500000001067</c:v>
                </c:pt>
                <c:pt idx="13594">
                  <c:v>67.97000000001067</c:v>
                </c:pt>
                <c:pt idx="13595">
                  <c:v>67.97500000001065</c:v>
                </c:pt>
                <c:pt idx="13596">
                  <c:v>67.98000000001066</c:v>
                </c:pt>
                <c:pt idx="13597">
                  <c:v>67.98500000001067</c:v>
                </c:pt>
                <c:pt idx="13598">
                  <c:v>67.99000000001066</c:v>
                </c:pt>
                <c:pt idx="13599">
                  <c:v>67.99500000001066</c:v>
                </c:pt>
                <c:pt idx="13600">
                  <c:v>68.00000000001064</c:v>
                </c:pt>
                <c:pt idx="13601">
                  <c:v>68.00500000001064</c:v>
                </c:pt>
                <c:pt idx="13602">
                  <c:v>68.01000000001063</c:v>
                </c:pt>
                <c:pt idx="13603">
                  <c:v>68.01500000001063</c:v>
                </c:pt>
                <c:pt idx="13604">
                  <c:v>68.02000000001061</c:v>
                </c:pt>
                <c:pt idx="13605">
                  <c:v>68.02500000001061</c:v>
                </c:pt>
                <c:pt idx="13606">
                  <c:v>68.03000000001061</c:v>
                </c:pt>
                <c:pt idx="13607">
                  <c:v>68.03500000001061</c:v>
                </c:pt>
                <c:pt idx="13608">
                  <c:v>68.04000000001062</c:v>
                </c:pt>
                <c:pt idx="13609">
                  <c:v>68.0450000000106</c:v>
                </c:pt>
                <c:pt idx="13610">
                  <c:v>68.0500000000106</c:v>
                </c:pt>
                <c:pt idx="13611">
                  <c:v>68.05500000001058</c:v>
                </c:pt>
                <c:pt idx="13612">
                  <c:v>68.0600000000106</c:v>
                </c:pt>
                <c:pt idx="13613">
                  <c:v>68.06500000001058</c:v>
                </c:pt>
                <c:pt idx="13614">
                  <c:v>68.07000000001058</c:v>
                </c:pt>
                <c:pt idx="13615">
                  <c:v>68.07500000001055</c:v>
                </c:pt>
                <c:pt idx="13616">
                  <c:v>68.08000000001057</c:v>
                </c:pt>
                <c:pt idx="13617">
                  <c:v>68.08500000001055</c:v>
                </c:pt>
                <c:pt idx="13618">
                  <c:v>68.09000000001056</c:v>
                </c:pt>
                <c:pt idx="13619">
                  <c:v>68.09500000001057</c:v>
                </c:pt>
                <c:pt idx="13620">
                  <c:v>68.10000000001055</c:v>
                </c:pt>
                <c:pt idx="13621">
                  <c:v>68.10500000001055</c:v>
                </c:pt>
                <c:pt idx="13622">
                  <c:v>68.11000000001054</c:v>
                </c:pt>
                <c:pt idx="13623">
                  <c:v>68.11500000001054</c:v>
                </c:pt>
                <c:pt idx="13624">
                  <c:v>68.12000000001051</c:v>
                </c:pt>
                <c:pt idx="13625">
                  <c:v>68.1250000000104</c:v>
                </c:pt>
                <c:pt idx="13626">
                  <c:v>68.13000000001051</c:v>
                </c:pt>
                <c:pt idx="13627">
                  <c:v>68.13500000001051</c:v>
                </c:pt>
                <c:pt idx="13628">
                  <c:v>68.14000000001051</c:v>
                </c:pt>
                <c:pt idx="13629">
                  <c:v>68.14500000001051</c:v>
                </c:pt>
                <c:pt idx="13630">
                  <c:v>68.15000000001051</c:v>
                </c:pt>
                <c:pt idx="13631">
                  <c:v>68.15500000001045</c:v>
                </c:pt>
                <c:pt idx="13632">
                  <c:v>68.1600000000105</c:v>
                </c:pt>
                <c:pt idx="13633">
                  <c:v>68.16500000001048</c:v>
                </c:pt>
                <c:pt idx="13634">
                  <c:v>68.17000000001048</c:v>
                </c:pt>
                <c:pt idx="13635">
                  <c:v>68.17500000001036</c:v>
                </c:pt>
                <c:pt idx="13636">
                  <c:v>68.18000000001048</c:v>
                </c:pt>
                <c:pt idx="13637">
                  <c:v>68.18500000001045</c:v>
                </c:pt>
                <c:pt idx="13638">
                  <c:v>68.19000000001047</c:v>
                </c:pt>
                <c:pt idx="13639">
                  <c:v>68.19500000001045</c:v>
                </c:pt>
                <c:pt idx="13640">
                  <c:v>68.20000000001046</c:v>
                </c:pt>
                <c:pt idx="13641">
                  <c:v>68.20500000001045</c:v>
                </c:pt>
                <c:pt idx="13642">
                  <c:v>68.21000000001046</c:v>
                </c:pt>
                <c:pt idx="13643">
                  <c:v>68.21500000001046</c:v>
                </c:pt>
                <c:pt idx="13644">
                  <c:v>68.22000000001044</c:v>
                </c:pt>
                <c:pt idx="13645">
                  <c:v>68.22500000001044</c:v>
                </c:pt>
                <c:pt idx="13646">
                  <c:v>68.23000000001043</c:v>
                </c:pt>
                <c:pt idx="13647">
                  <c:v>68.23500000001043</c:v>
                </c:pt>
                <c:pt idx="13648">
                  <c:v>68.24000000001042</c:v>
                </c:pt>
                <c:pt idx="13649">
                  <c:v>68.24500000001042</c:v>
                </c:pt>
                <c:pt idx="13650">
                  <c:v>68.25000000001041</c:v>
                </c:pt>
                <c:pt idx="13651">
                  <c:v>68.25500000001041</c:v>
                </c:pt>
                <c:pt idx="13652">
                  <c:v>68.2600000000104</c:v>
                </c:pt>
                <c:pt idx="13653">
                  <c:v>68.2650000000104</c:v>
                </c:pt>
                <c:pt idx="13654">
                  <c:v>68.2700000000104</c:v>
                </c:pt>
                <c:pt idx="13655">
                  <c:v>68.27500000001038</c:v>
                </c:pt>
                <c:pt idx="13656">
                  <c:v>68.2800000000104</c:v>
                </c:pt>
                <c:pt idx="13657">
                  <c:v>68.28500000001038</c:v>
                </c:pt>
                <c:pt idx="13658">
                  <c:v>68.2900000000104</c:v>
                </c:pt>
                <c:pt idx="13659">
                  <c:v>68.29500000001037</c:v>
                </c:pt>
                <c:pt idx="13660">
                  <c:v>68.30000000001037</c:v>
                </c:pt>
                <c:pt idx="13661">
                  <c:v>68.30500000001035</c:v>
                </c:pt>
                <c:pt idx="13662">
                  <c:v>68.31000000001036</c:v>
                </c:pt>
                <c:pt idx="13663">
                  <c:v>68.31500000001035</c:v>
                </c:pt>
                <c:pt idx="13664">
                  <c:v>68.32000000001035</c:v>
                </c:pt>
                <c:pt idx="13665">
                  <c:v>68.32500000001035</c:v>
                </c:pt>
                <c:pt idx="13666">
                  <c:v>68.33000000001034</c:v>
                </c:pt>
                <c:pt idx="13667">
                  <c:v>68.33500000001034</c:v>
                </c:pt>
                <c:pt idx="13668">
                  <c:v>68.34000000001033</c:v>
                </c:pt>
                <c:pt idx="13669">
                  <c:v>68.34500000001033</c:v>
                </c:pt>
                <c:pt idx="13670">
                  <c:v>68.35000000001031</c:v>
                </c:pt>
                <c:pt idx="13671">
                  <c:v>68.35500000001031</c:v>
                </c:pt>
                <c:pt idx="13672">
                  <c:v>68.36000000001031</c:v>
                </c:pt>
                <c:pt idx="13673">
                  <c:v>68.36500000001031</c:v>
                </c:pt>
                <c:pt idx="13674">
                  <c:v>68.37000000001028</c:v>
                </c:pt>
                <c:pt idx="13675">
                  <c:v>68.37500000001025</c:v>
                </c:pt>
                <c:pt idx="13676">
                  <c:v>68.3800000000103</c:v>
                </c:pt>
                <c:pt idx="13677">
                  <c:v>68.38500000001028</c:v>
                </c:pt>
                <c:pt idx="13678">
                  <c:v>68.3900000000103</c:v>
                </c:pt>
                <c:pt idx="13679">
                  <c:v>68.39500000001028</c:v>
                </c:pt>
                <c:pt idx="13680">
                  <c:v>68.4000000000103</c:v>
                </c:pt>
                <c:pt idx="13681">
                  <c:v>68.40500000001027</c:v>
                </c:pt>
                <c:pt idx="13682">
                  <c:v>68.4100000000103</c:v>
                </c:pt>
                <c:pt idx="13683">
                  <c:v>68.41500000001026</c:v>
                </c:pt>
                <c:pt idx="13684">
                  <c:v>68.42000000001026</c:v>
                </c:pt>
                <c:pt idx="13685">
                  <c:v>68.42500000001025</c:v>
                </c:pt>
                <c:pt idx="13686">
                  <c:v>68.43000000001026</c:v>
                </c:pt>
                <c:pt idx="13687">
                  <c:v>68.43500000001026</c:v>
                </c:pt>
                <c:pt idx="13688">
                  <c:v>68.4400000000103</c:v>
                </c:pt>
                <c:pt idx="13689">
                  <c:v>68.44500000001026</c:v>
                </c:pt>
                <c:pt idx="13690">
                  <c:v>68.45000000001023</c:v>
                </c:pt>
                <c:pt idx="13691">
                  <c:v>68.45500000001023</c:v>
                </c:pt>
                <c:pt idx="13692">
                  <c:v>68.46000000001022</c:v>
                </c:pt>
                <c:pt idx="13693">
                  <c:v>68.46500000001022</c:v>
                </c:pt>
                <c:pt idx="13694">
                  <c:v>68.47000000001021</c:v>
                </c:pt>
                <c:pt idx="13695">
                  <c:v>68.47500000001021</c:v>
                </c:pt>
                <c:pt idx="13696">
                  <c:v>68.4800000000102</c:v>
                </c:pt>
                <c:pt idx="13697">
                  <c:v>68.4850000000102</c:v>
                </c:pt>
                <c:pt idx="13698">
                  <c:v>68.4900000000102</c:v>
                </c:pt>
                <c:pt idx="13699">
                  <c:v>68.4950000000102</c:v>
                </c:pt>
                <c:pt idx="13700">
                  <c:v>68.5000000000102</c:v>
                </c:pt>
                <c:pt idx="13701">
                  <c:v>68.50500000001018</c:v>
                </c:pt>
                <c:pt idx="13702">
                  <c:v>68.5100000000102</c:v>
                </c:pt>
                <c:pt idx="13703">
                  <c:v>68.51500000001017</c:v>
                </c:pt>
                <c:pt idx="13704">
                  <c:v>68.52000000001017</c:v>
                </c:pt>
                <c:pt idx="13705">
                  <c:v>68.52500000001015</c:v>
                </c:pt>
                <c:pt idx="13706">
                  <c:v>68.53000000001016</c:v>
                </c:pt>
                <c:pt idx="13707">
                  <c:v>68.53500000001015</c:v>
                </c:pt>
                <c:pt idx="13708">
                  <c:v>68.54000000001016</c:v>
                </c:pt>
                <c:pt idx="13709">
                  <c:v>68.54500000001016</c:v>
                </c:pt>
                <c:pt idx="13710">
                  <c:v>68.55000000001014</c:v>
                </c:pt>
                <c:pt idx="13711">
                  <c:v>68.55500000001014</c:v>
                </c:pt>
                <c:pt idx="13712">
                  <c:v>68.56000000001013</c:v>
                </c:pt>
                <c:pt idx="13713">
                  <c:v>68.56500000001013</c:v>
                </c:pt>
                <c:pt idx="13714">
                  <c:v>68.57000000001011</c:v>
                </c:pt>
                <c:pt idx="13715">
                  <c:v>68.57500000001011</c:v>
                </c:pt>
                <c:pt idx="13716">
                  <c:v>68.58000000001011</c:v>
                </c:pt>
                <c:pt idx="13717">
                  <c:v>68.58500000001011</c:v>
                </c:pt>
                <c:pt idx="13718">
                  <c:v>68.5900000000101</c:v>
                </c:pt>
                <c:pt idx="13719">
                  <c:v>68.5950000000101</c:v>
                </c:pt>
                <c:pt idx="13720">
                  <c:v>68.6000000000101</c:v>
                </c:pt>
                <c:pt idx="13721">
                  <c:v>68.60500000001008</c:v>
                </c:pt>
                <c:pt idx="13722">
                  <c:v>68.6100000000101</c:v>
                </c:pt>
                <c:pt idx="13723">
                  <c:v>68.61500000001008</c:v>
                </c:pt>
                <c:pt idx="13724">
                  <c:v>68.62000000001008</c:v>
                </c:pt>
                <c:pt idx="13725">
                  <c:v>68.62500000001005</c:v>
                </c:pt>
                <c:pt idx="13726">
                  <c:v>68.63000000001007</c:v>
                </c:pt>
                <c:pt idx="13727">
                  <c:v>68.63500000001005</c:v>
                </c:pt>
                <c:pt idx="13728">
                  <c:v>68.64000000001006</c:v>
                </c:pt>
                <c:pt idx="13729">
                  <c:v>68.64500000001005</c:v>
                </c:pt>
                <c:pt idx="13730">
                  <c:v>68.65000000001005</c:v>
                </c:pt>
                <c:pt idx="13731">
                  <c:v>68.65500000001005</c:v>
                </c:pt>
                <c:pt idx="13732">
                  <c:v>68.66000000001004</c:v>
                </c:pt>
                <c:pt idx="13733">
                  <c:v>68.66500000001004</c:v>
                </c:pt>
                <c:pt idx="13734">
                  <c:v>68.67000000001001</c:v>
                </c:pt>
                <c:pt idx="13735">
                  <c:v>68.67500000000983</c:v>
                </c:pt>
                <c:pt idx="13736">
                  <c:v>68.68000000001001</c:v>
                </c:pt>
                <c:pt idx="13737">
                  <c:v>68.68500000001001</c:v>
                </c:pt>
                <c:pt idx="13738">
                  <c:v>68.69000000001001</c:v>
                </c:pt>
                <c:pt idx="13739">
                  <c:v>68.69500000001001</c:v>
                </c:pt>
                <c:pt idx="13740">
                  <c:v>68.70000000001</c:v>
                </c:pt>
                <c:pt idx="13741">
                  <c:v>68.70500000001</c:v>
                </c:pt>
                <c:pt idx="13742">
                  <c:v>68.71000000001</c:v>
                </c:pt>
                <c:pt idx="13743">
                  <c:v>68.71500000000998</c:v>
                </c:pt>
                <c:pt idx="13744">
                  <c:v>68.72000000000995</c:v>
                </c:pt>
                <c:pt idx="13745">
                  <c:v>68.72500000000986</c:v>
                </c:pt>
                <c:pt idx="13746">
                  <c:v>68.73000000000998</c:v>
                </c:pt>
                <c:pt idx="13747">
                  <c:v>68.73500000000995</c:v>
                </c:pt>
                <c:pt idx="13748">
                  <c:v>68.74000000000997</c:v>
                </c:pt>
                <c:pt idx="13749">
                  <c:v>68.74500000000995</c:v>
                </c:pt>
                <c:pt idx="13750">
                  <c:v>68.75000000000995</c:v>
                </c:pt>
                <c:pt idx="13751">
                  <c:v>68.75500000000983</c:v>
                </c:pt>
                <c:pt idx="13752">
                  <c:v>68.76000000000995</c:v>
                </c:pt>
                <c:pt idx="13753">
                  <c:v>68.76500000000995</c:v>
                </c:pt>
                <c:pt idx="13754">
                  <c:v>68.77000000000982</c:v>
                </c:pt>
                <c:pt idx="13755">
                  <c:v>68.7750000000098</c:v>
                </c:pt>
                <c:pt idx="13756">
                  <c:v>68.78000000000991</c:v>
                </c:pt>
                <c:pt idx="13757">
                  <c:v>68.7850000000098</c:v>
                </c:pt>
                <c:pt idx="13758">
                  <c:v>68.79000000000991</c:v>
                </c:pt>
                <c:pt idx="13759">
                  <c:v>68.79500000000991</c:v>
                </c:pt>
                <c:pt idx="13760">
                  <c:v>68.80000000000985</c:v>
                </c:pt>
                <c:pt idx="13761">
                  <c:v>68.80500000000978</c:v>
                </c:pt>
                <c:pt idx="13762">
                  <c:v>68.81000000000988</c:v>
                </c:pt>
                <c:pt idx="13763">
                  <c:v>68.81500000000985</c:v>
                </c:pt>
                <c:pt idx="13764">
                  <c:v>68.82000000000977</c:v>
                </c:pt>
                <c:pt idx="13765">
                  <c:v>68.82500000000972</c:v>
                </c:pt>
                <c:pt idx="13766">
                  <c:v>68.83000000000985</c:v>
                </c:pt>
                <c:pt idx="13767">
                  <c:v>68.83500000000976</c:v>
                </c:pt>
                <c:pt idx="13768">
                  <c:v>68.84000000000988</c:v>
                </c:pt>
                <c:pt idx="13769">
                  <c:v>68.84500000000985</c:v>
                </c:pt>
                <c:pt idx="13770">
                  <c:v>68.85000000000974</c:v>
                </c:pt>
                <c:pt idx="13771">
                  <c:v>68.8550000000097</c:v>
                </c:pt>
                <c:pt idx="13772">
                  <c:v>68.86000000000985</c:v>
                </c:pt>
                <c:pt idx="13773">
                  <c:v>68.86500000000973</c:v>
                </c:pt>
                <c:pt idx="13774">
                  <c:v>68.8700000000097</c:v>
                </c:pt>
                <c:pt idx="13775">
                  <c:v>68.87500000000963</c:v>
                </c:pt>
                <c:pt idx="13776">
                  <c:v>68.88000000000972</c:v>
                </c:pt>
                <c:pt idx="13777">
                  <c:v>68.8850000000097</c:v>
                </c:pt>
                <c:pt idx="13778">
                  <c:v>68.89000000000981</c:v>
                </c:pt>
                <c:pt idx="13779">
                  <c:v>68.8950000000097</c:v>
                </c:pt>
                <c:pt idx="13780">
                  <c:v>68.90000000000981</c:v>
                </c:pt>
                <c:pt idx="13781">
                  <c:v>68.90500000000981</c:v>
                </c:pt>
                <c:pt idx="13782">
                  <c:v>68.91000000000981</c:v>
                </c:pt>
                <c:pt idx="13783">
                  <c:v>68.91500000000981</c:v>
                </c:pt>
                <c:pt idx="13784">
                  <c:v>68.92000000000978</c:v>
                </c:pt>
                <c:pt idx="13785">
                  <c:v>68.92500000000975</c:v>
                </c:pt>
                <c:pt idx="13786">
                  <c:v>68.9300000000098</c:v>
                </c:pt>
                <c:pt idx="13787">
                  <c:v>68.93500000000978</c:v>
                </c:pt>
                <c:pt idx="13788">
                  <c:v>68.9400000000098</c:v>
                </c:pt>
                <c:pt idx="13789">
                  <c:v>68.94500000000978</c:v>
                </c:pt>
                <c:pt idx="13790">
                  <c:v>68.95000000000978</c:v>
                </c:pt>
                <c:pt idx="13791">
                  <c:v>68.95500000000975</c:v>
                </c:pt>
                <c:pt idx="13792">
                  <c:v>68.96000000000977</c:v>
                </c:pt>
                <c:pt idx="13793">
                  <c:v>68.96500000000975</c:v>
                </c:pt>
                <c:pt idx="13794">
                  <c:v>68.97000000000975</c:v>
                </c:pt>
                <c:pt idx="13795">
                  <c:v>68.97500000000963</c:v>
                </c:pt>
                <c:pt idx="13796">
                  <c:v>68.98000000000975</c:v>
                </c:pt>
                <c:pt idx="13797">
                  <c:v>68.98500000000975</c:v>
                </c:pt>
                <c:pt idx="13798">
                  <c:v>68.99000000000974</c:v>
                </c:pt>
                <c:pt idx="13799">
                  <c:v>68.99500000000974</c:v>
                </c:pt>
                <c:pt idx="13800">
                  <c:v>69.00000000000971</c:v>
                </c:pt>
                <c:pt idx="13801">
                  <c:v>69.0050000000096</c:v>
                </c:pt>
                <c:pt idx="13802">
                  <c:v>69.01000000000971</c:v>
                </c:pt>
                <c:pt idx="13803">
                  <c:v>69.01500000000971</c:v>
                </c:pt>
                <c:pt idx="13804">
                  <c:v>69.02000000000965</c:v>
                </c:pt>
                <c:pt idx="13805">
                  <c:v>69.02500000000958</c:v>
                </c:pt>
                <c:pt idx="13806">
                  <c:v>69.03000000000968</c:v>
                </c:pt>
                <c:pt idx="13807">
                  <c:v>69.03500000000965</c:v>
                </c:pt>
                <c:pt idx="13808">
                  <c:v>69.0400000000097</c:v>
                </c:pt>
                <c:pt idx="13809">
                  <c:v>69.04500000000968</c:v>
                </c:pt>
                <c:pt idx="13810">
                  <c:v>69.05000000000965</c:v>
                </c:pt>
                <c:pt idx="13811">
                  <c:v>69.05500000000956</c:v>
                </c:pt>
                <c:pt idx="13812">
                  <c:v>69.06000000000968</c:v>
                </c:pt>
                <c:pt idx="13813">
                  <c:v>69.06500000000965</c:v>
                </c:pt>
                <c:pt idx="13814">
                  <c:v>69.07000000000954</c:v>
                </c:pt>
                <c:pt idx="13815">
                  <c:v>69.0750000000095</c:v>
                </c:pt>
                <c:pt idx="13816">
                  <c:v>69.08000000000965</c:v>
                </c:pt>
                <c:pt idx="13817">
                  <c:v>69.08500000000953</c:v>
                </c:pt>
                <c:pt idx="13818">
                  <c:v>69.09000000000965</c:v>
                </c:pt>
                <c:pt idx="13819">
                  <c:v>69.09500000000965</c:v>
                </c:pt>
                <c:pt idx="13820">
                  <c:v>69.10000000000952</c:v>
                </c:pt>
                <c:pt idx="13821">
                  <c:v>69.1050000000095</c:v>
                </c:pt>
                <c:pt idx="13822">
                  <c:v>69.11000000000961</c:v>
                </c:pt>
                <c:pt idx="13823">
                  <c:v>69.1150000000095</c:v>
                </c:pt>
                <c:pt idx="13824">
                  <c:v>69.12000000000948</c:v>
                </c:pt>
                <c:pt idx="13825">
                  <c:v>69.12500000000939</c:v>
                </c:pt>
                <c:pt idx="13826">
                  <c:v>69.13000000000955</c:v>
                </c:pt>
                <c:pt idx="13827">
                  <c:v>69.13500000000948</c:v>
                </c:pt>
                <c:pt idx="13828">
                  <c:v>69.14000000000958</c:v>
                </c:pt>
                <c:pt idx="13829">
                  <c:v>69.14500000000955</c:v>
                </c:pt>
                <c:pt idx="13830">
                  <c:v>69.15000000000947</c:v>
                </c:pt>
                <c:pt idx="13831">
                  <c:v>69.15500000000942</c:v>
                </c:pt>
                <c:pt idx="13832">
                  <c:v>69.16000000000955</c:v>
                </c:pt>
                <c:pt idx="13833">
                  <c:v>69.16500000000946</c:v>
                </c:pt>
                <c:pt idx="13834">
                  <c:v>69.17000000000942</c:v>
                </c:pt>
                <c:pt idx="13835">
                  <c:v>69.17500000000936</c:v>
                </c:pt>
                <c:pt idx="13836">
                  <c:v>69.18000000000944</c:v>
                </c:pt>
                <c:pt idx="13837">
                  <c:v>69.1850000000094</c:v>
                </c:pt>
                <c:pt idx="13838">
                  <c:v>69.19000000000955</c:v>
                </c:pt>
                <c:pt idx="13839">
                  <c:v>69.19500000000943</c:v>
                </c:pt>
                <c:pt idx="13840">
                  <c:v>69.20000000000955</c:v>
                </c:pt>
                <c:pt idx="13841">
                  <c:v>69.20500000000955</c:v>
                </c:pt>
                <c:pt idx="13842">
                  <c:v>69.21000000000954</c:v>
                </c:pt>
                <c:pt idx="13843">
                  <c:v>69.21500000000954</c:v>
                </c:pt>
                <c:pt idx="13844">
                  <c:v>69.22000000000951</c:v>
                </c:pt>
                <c:pt idx="13845">
                  <c:v>69.2250000000094</c:v>
                </c:pt>
                <c:pt idx="13846">
                  <c:v>69.23000000000951</c:v>
                </c:pt>
                <c:pt idx="13847">
                  <c:v>69.23500000000951</c:v>
                </c:pt>
                <c:pt idx="13848">
                  <c:v>69.24000000000951</c:v>
                </c:pt>
                <c:pt idx="13849">
                  <c:v>69.24500000000951</c:v>
                </c:pt>
                <c:pt idx="13850">
                  <c:v>69.25000000000948</c:v>
                </c:pt>
                <c:pt idx="13851">
                  <c:v>69.25500000000945</c:v>
                </c:pt>
                <c:pt idx="13852">
                  <c:v>69.2600000000095</c:v>
                </c:pt>
                <c:pt idx="13853">
                  <c:v>69.26500000000948</c:v>
                </c:pt>
                <c:pt idx="13854">
                  <c:v>69.27000000000945</c:v>
                </c:pt>
                <c:pt idx="13855">
                  <c:v>69.27500000000936</c:v>
                </c:pt>
                <c:pt idx="13856">
                  <c:v>69.28000000000948</c:v>
                </c:pt>
                <c:pt idx="13857">
                  <c:v>69.28500000000945</c:v>
                </c:pt>
                <c:pt idx="13858">
                  <c:v>69.29000000000947</c:v>
                </c:pt>
                <c:pt idx="13859">
                  <c:v>69.29500000000945</c:v>
                </c:pt>
                <c:pt idx="13860">
                  <c:v>69.30000000000945</c:v>
                </c:pt>
                <c:pt idx="13861">
                  <c:v>69.30500000000933</c:v>
                </c:pt>
                <c:pt idx="13862">
                  <c:v>69.31000000000945</c:v>
                </c:pt>
                <c:pt idx="13863">
                  <c:v>69.31500000000945</c:v>
                </c:pt>
                <c:pt idx="13864">
                  <c:v>69.32000000000932</c:v>
                </c:pt>
                <c:pt idx="13865">
                  <c:v>69.3250000000093</c:v>
                </c:pt>
                <c:pt idx="13866">
                  <c:v>69.33000000000941</c:v>
                </c:pt>
                <c:pt idx="13867">
                  <c:v>69.3350000000093</c:v>
                </c:pt>
                <c:pt idx="13868">
                  <c:v>69.34000000000941</c:v>
                </c:pt>
                <c:pt idx="13869">
                  <c:v>69.34500000000941</c:v>
                </c:pt>
                <c:pt idx="13870">
                  <c:v>69.35000000000935</c:v>
                </c:pt>
                <c:pt idx="13871">
                  <c:v>69.35500000000928</c:v>
                </c:pt>
                <c:pt idx="13872">
                  <c:v>69.36000000000938</c:v>
                </c:pt>
                <c:pt idx="13873">
                  <c:v>69.36500000000935</c:v>
                </c:pt>
                <c:pt idx="13874">
                  <c:v>69.37000000000927</c:v>
                </c:pt>
                <c:pt idx="13875">
                  <c:v>69.37500000000919</c:v>
                </c:pt>
                <c:pt idx="13876">
                  <c:v>69.38000000000935</c:v>
                </c:pt>
                <c:pt idx="13877">
                  <c:v>69.38500000000926</c:v>
                </c:pt>
                <c:pt idx="13878">
                  <c:v>69.39000000000938</c:v>
                </c:pt>
                <c:pt idx="13879">
                  <c:v>69.39500000000935</c:v>
                </c:pt>
                <c:pt idx="13880">
                  <c:v>69.40000000000937</c:v>
                </c:pt>
                <c:pt idx="13881">
                  <c:v>69.40500000000935</c:v>
                </c:pt>
                <c:pt idx="13882">
                  <c:v>69.41000000000936</c:v>
                </c:pt>
                <c:pt idx="13883">
                  <c:v>69.41500000000935</c:v>
                </c:pt>
                <c:pt idx="13884">
                  <c:v>69.42000000000935</c:v>
                </c:pt>
                <c:pt idx="13885">
                  <c:v>69.42500000000935</c:v>
                </c:pt>
                <c:pt idx="13886">
                  <c:v>69.43000000000934</c:v>
                </c:pt>
                <c:pt idx="13887">
                  <c:v>69.43500000000934</c:v>
                </c:pt>
                <c:pt idx="13888">
                  <c:v>69.44000000000933</c:v>
                </c:pt>
                <c:pt idx="13889">
                  <c:v>69.44500000000933</c:v>
                </c:pt>
                <c:pt idx="13890">
                  <c:v>69.45000000000931</c:v>
                </c:pt>
                <c:pt idx="13891">
                  <c:v>69.45500000000931</c:v>
                </c:pt>
                <c:pt idx="13892">
                  <c:v>69.46000000000931</c:v>
                </c:pt>
                <c:pt idx="13893">
                  <c:v>69.46500000000931</c:v>
                </c:pt>
                <c:pt idx="13894">
                  <c:v>69.47000000000928</c:v>
                </c:pt>
                <c:pt idx="13895">
                  <c:v>69.47500000000925</c:v>
                </c:pt>
                <c:pt idx="13896">
                  <c:v>69.4800000000093</c:v>
                </c:pt>
                <c:pt idx="13897">
                  <c:v>69.48500000000928</c:v>
                </c:pt>
                <c:pt idx="13898">
                  <c:v>69.4900000000093</c:v>
                </c:pt>
                <c:pt idx="13899">
                  <c:v>69.49500000000928</c:v>
                </c:pt>
                <c:pt idx="13900">
                  <c:v>69.50000000000928</c:v>
                </c:pt>
                <c:pt idx="13901">
                  <c:v>69.50500000000925</c:v>
                </c:pt>
                <c:pt idx="13902">
                  <c:v>69.51000000000927</c:v>
                </c:pt>
                <c:pt idx="13903">
                  <c:v>69.51500000000925</c:v>
                </c:pt>
                <c:pt idx="13904">
                  <c:v>69.52000000000925</c:v>
                </c:pt>
                <c:pt idx="13905">
                  <c:v>69.52500000000913</c:v>
                </c:pt>
                <c:pt idx="13906">
                  <c:v>69.53000000000925</c:v>
                </c:pt>
                <c:pt idx="13907">
                  <c:v>69.53500000000925</c:v>
                </c:pt>
                <c:pt idx="13908">
                  <c:v>69.54000000000924</c:v>
                </c:pt>
                <c:pt idx="13909">
                  <c:v>69.54500000000924</c:v>
                </c:pt>
                <c:pt idx="13910">
                  <c:v>69.55000000000921</c:v>
                </c:pt>
                <c:pt idx="13911">
                  <c:v>69.5550000000091</c:v>
                </c:pt>
                <c:pt idx="13912">
                  <c:v>69.56000000000921</c:v>
                </c:pt>
                <c:pt idx="13913">
                  <c:v>69.56500000000921</c:v>
                </c:pt>
                <c:pt idx="13914">
                  <c:v>69.57000000000909</c:v>
                </c:pt>
                <c:pt idx="13915">
                  <c:v>69.57500000000908</c:v>
                </c:pt>
                <c:pt idx="13916">
                  <c:v>69.58000000000918</c:v>
                </c:pt>
                <c:pt idx="13917">
                  <c:v>69.58500000000915</c:v>
                </c:pt>
                <c:pt idx="13918">
                  <c:v>69.5900000000092</c:v>
                </c:pt>
                <c:pt idx="13919">
                  <c:v>69.59500000000918</c:v>
                </c:pt>
                <c:pt idx="13920">
                  <c:v>69.60000000000915</c:v>
                </c:pt>
                <c:pt idx="13921">
                  <c:v>69.60500000000906</c:v>
                </c:pt>
                <c:pt idx="13922">
                  <c:v>69.61000000000918</c:v>
                </c:pt>
                <c:pt idx="13923">
                  <c:v>69.61500000000915</c:v>
                </c:pt>
                <c:pt idx="13924">
                  <c:v>69.62000000000904</c:v>
                </c:pt>
                <c:pt idx="13925">
                  <c:v>69.62500000000898</c:v>
                </c:pt>
                <c:pt idx="13926">
                  <c:v>69.63000000000915</c:v>
                </c:pt>
                <c:pt idx="13927">
                  <c:v>69.63500000000903</c:v>
                </c:pt>
                <c:pt idx="13928">
                  <c:v>69.64000000000915</c:v>
                </c:pt>
                <c:pt idx="13929">
                  <c:v>69.64500000000915</c:v>
                </c:pt>
                <c:pt idx="13930">
                  <c:v>69.65000000000902</c:v>
                </c:pt>
                <c:pt idx="13931">
                  <c:v>69.65500000000898</c:v>
                </c:pt>
                <c:pt idx="13932">
                  <c:v>69.66000000000911</c:v>
                </c:pt>
                <c:pt idx="13933">
                  <c:v>69.665000000009</c:v>
                </c:pt>
                <c:pt idx="13934">
                  <c:v>69.67000000000898</c:v>
                </c:pt>
                <c:pt idx="13935">
                  <c:v>69.67500000000889</c:v>
                </c:pt>
                <c:pt idx="13936">
                  <c:v>69.68000000000899</c:v>
                </c:pt>
                <c:pt idx="13937">
                  <c:v>69.68500000000898</c:v>
                </c:pt>
                <c:pt idx="13938">
                  <c:v>69.69000000000908</c:v>
                </c:pt>
                <c:pt idx="13939">
                  <c:v>69.69500000000905</c:v>
                </c:pt>
                <c:pt idx="13940">
                  <c:v>69.7000000000091</c:v>
                </c:pt>
                <c:pt idx="13941">
                  <c:v>69.70500000000908</c:v>
                </c:pt>
                <c:pt idx="13942">
                  <c:v>69.7100000000091</c:v>
                </c:pt>
                <c:pt idx="13943">
                  <c:v>69.71500000000908</c:v>
                </c:pt>
                <c:pt idx="13944">
                  <c:v>69.72000000000908</c:v>
                </c:pt>
                <c:pt idx="13945">
                  <c:v>69.72500000000905</c:v>
                </c:pt>
                <c:pt idx="13946">
                  <c:v>69.73000000000907</c:v>
                </c:pt>
                <c:pt idx="13947">
                  <c:v>69.73500000000905</c:v>
                </c:pt>
                <c:pt idx="13948">
                  <c:v>69.74000000000906</c:v>
                </c:pt>
                <c:pt idx="13949">
                  <c:v>69.74500000000905</c:v>
                </c:pt>
                <c:pt idx="13950">
                  <c:v>69.75000000000905</c:v>
                </c:pt>
                <c:pt idx="13951">
                  <c:v>69.75500000000905</c:v>
                </c:pt>
                <c:pt idx="13952">
                  <c:v>69.76000000000904</c:v>
                </c:pt>
                <c:pt idx="13953">
                  <c:v>69.76500000000904</c:v>
                </c:pt>
                <c:pt idx="13954">
                  <c:v>69.77000000000901</c:v>
                </c:pt>
                <c:pt idx="13955">
                  <c:v>69.7750000000089</c:v>
                </c:pt>
                <c:pt idx="13956">
                  <c:v>69.78000000000901</c:v>
                </c:pt>
                <c:pt idx="13957">
                  <c:v>69.78500000000901</c:v>
                </c:pt>
                <c:pt idx="13958">
                  <c:v>69.79000000000901</c:v>
                </c:pt>
                <c:pt idx="13959">
                  <c:v>69.79500000000901</c:v>
                </c:pt>
                <c:pt idx="13960">
                  <c:v>69.80000000000898</c:v>
                </c:pt>
                <c:pt idx="13961">
                  <c:v>69.80500000000895</c:v>
                </c:pt>
                <c:pt idx="13962">
                  <c:v>69.810000000009</c:v>
                </c:pt>
                <c:pt idx="13963">
                  <c:v>69.81500000000898</c:v>
                </c:pt>
                <c:pt idx="13964">
                  <c:v>69.82000000000895</c:v>
                </c:pt>
                <c:pt idx="13965">
                  <c:v>69.82500000000886</c:v>
                </c:pt>
                <c:pt idx="13966">
                  <c:v>69.83000000000898</c:v>
                </c:pt>
                <c:pt idx="13967">
                  <c:v>69.83500000000895</c:v>
                </c:pt>
                <c:pt idx="13968">
                  <c:v>69.84000000000897</c:v>
                </c:pt>
                <c:pt idx="13969">
                  <c:v>69.84500000000895</c:v>
                </c:pt>
                <c:pt idx="13970">
                  <c:v>69.85000000000895</c:v>
                </c:pt>
                <c:pt idx="13971">
                  <c:v>69.85500000000883</c:v>
                </c:pt>
                <c:pt idx="13972">
                  <c:v>69.86000000000895</c:v>
                </c:pt>
                <c:pt idx="13973">
                  <c:v>69.86500000000895</c:v>
                </c:pt>
                <c:pt idx="13974">
                  <c:v>69.87000000000882</c:v>
                </c:pt>
                <c:pt idx="13975">
                  <c:v>69.87500000000878</c:v>
                </c:pt>
                <c:pt idx="13976">
                  <c:v>69.88000000000891</c:v>
                </c:pt>
                <c:pt idx="13977">
                  <c:v>69.8850000000088</c:v>
                </c:pt>
                <c:pt idx="13978">
                  <c:v>69.89000000000891</c:v>
                </c:pt>
                <c:pt idx="13979">
                  <c:v>69.89500000000891</c:v>
                </c:pt>
                <c:pt idx="13980">
                  <c:v>69.90000000000891</c:v>
                </c:pt>
                <c:pt idx="13981">
                  <c:v>69.90500000000891</c:v>
                </c:pt>
                <c:pt idx="13982">
                  <c:v>69.9100000000089</c:v>
                </c:pt>
                <c:pt idx="13983">
                  <c:v>69.9150000000089</c:v>
                </c:pt>
                <c:pt idx="13984">
                  <c:v>69.9200000000089</c:v>
                </c:pt>
                <c:pt idx="13985">
                  <c:v>69.92500000000888</c:v>
                </c:pt>
                <c:pt idx="13986">
                  <c:v>69.9300000000089</c:v>
                </c:pt>
                <c:pt idx="13987">
                  <c:v>69.93500000000888</c:v>
                </c:pt>
                <c:pt idx="13988">
                  <c:v>69.9400000000089</c:v>
                </c:pt>
                <c:pt idx="13989">
                  <c:v>69.94500000000887</c:v>
                </c:pt>
                <c:pt idx="13990">
                  <c:v>69.95000000000887</c:v>
                </c:pt>
                <c:pt idx="13991">
                  <c:v>69.95500000000885</c:v>
                </c:pt>
                <c:pt idx="13992">
                  <c:v>69.96000000000886</c:v>
                </c:pt>
                <c:pt idx="13993">
                  <c:v>69.96500000000885</c:v>
                </c:pt>
                <c:pt idx="13994">
                  <c:v>69.97000000000885</c:v>
                </c:pt>
                <c:pt idx="13995">
                  <c:v>69.97500000000885</c:v>
                </c:pt>
                <c:pt idx="13996">
                  <c:v>69.98000000000884</c:v>
                </c:pt>
                <c:pt idx="13997">
                  <c:v>69.98500000000884</c:v>
                </c:pt>
                <c:pt idx="13998">
                  <c:v>69.99000000000883</c:v>
                </c:pt>
                <c:pt idx="13999">
                  <c:v>69.99500000000883</c:v>
                </c:pt>
                <c:pt idx="14000">
                  <c:v>70.00000000000881</c:v>
                </c:pt>
                <c:pt idx="14001">
                  <c:v>70.00500000000881</c:v>
                </c:pt>
                <c:pt idx="14002">
                  <c:v>70.01000000000881</c:v>
                </c:pt>
                <c:pt idx="14003">
                  <c:v>70.01500000000881</c:v>
                </c:pt>
                <c:pt idx="14004">
                  <c:v>70.02000000000878</c:v>
                </c:pt>
                <c:pt idx="14005">
                  <c:v>70.02500000000875</c:v>
                </c:pt>
                <c:pt idx="14006">
                  <c:v>70.0300000000088</c:v>
                </c:pt>
                <c:pt idx="14007">
                  <c:v>70.03500000000878</c:v>
                </c:pt>
                <c:pt idx="14008">
                  <c:v>70.0400000000088</c:v>
                </c:pt>
                <c:pt idx="14009">
                  <c:v>70.04500000000878</c:v>
                </c:pt>
                <c:pt idx="14010">
                  <c:v>70.05000000000878</c:v>
                </c:pt>
                <c:pt idx="14011">
                  <c:v>70.05500000000875</c:v>
                </c:pt>
                <c:pt idx="14012">
                  <c:v>70.06000000000877</c:v>
                </c:pt>
                <c:pt idx="14013">
                  <c:v>70.06500000000875</c:v>
                </c:pt>
                <c:pt idx="14014">
                  <c:v>70.07000000000875</c:v>
                </c:pt>
                <c:pt idx="14015">
                  <c:v>70.07500000000863</c:v>
                </c:pt>
                <c:pt idx="14016">
                  <c:v>70.08000000000875</c:v>
                </c:pt>
                <c:pt idx="14017">
                  <c:v>70.08500000000875</c:v>
                </c:pt>
                <c:pt idx="14018">
                  <c:v>70.09000000000874</c:v>
                </c:pt>
                <c:pt idx="14019">
                  <c:v>70.09500000000874</c:v>
                </c:pt>
                <c:pt idx="14020">
                  <c:v>70.10000000000871</c:v>
                </c:pt>
                <c:pt idx="14021">
                  <c:v>70.1050000000086</c:v>
                </c:pt>
                <c:pt idx="14022">
                  <c:v>70.11000000000871</c:v>
                </c:pt>
                <c:pt idx="14023">
                  <c:v>70.11500000000871</c:v>
                </c:pt>
                <c:pt idx="14024">
                  <c:v>70.12000000000859</c:v>
                </c:pt>
                <c:pt idx="14025">
                  <c:v>70.12500000000858</c:v>
                </c:pt>
                <c:pt idx="14026">
                  <c:v>70.13000000000868</c:v>
                </c:pt>
                <c:pt idx="14027">
                  <c:v>70.13500000000865</c:v>
                </c:pt>
                <c:pt idx="14028">
                  <c:v>70.1400000000087</c:v>
                </c:pt>
                <c:pt idx="14029">
                  <c:v>70.14500000000868</c:v>
                </c:pt>
                <c:pt idx="14030">
                  <c:v>70.15000000000865</c:v>
                </c:pt>
                <c:pt idx="14031">
                  <c:v>70.15500000000856</c:v>
                </c:pt>
                <c:pt idx="14032">
                  <c:v>70.16000000000868</c:v>
                </c:pt>
                <c:pt idx="14033">
                  <c:v>70.16500000000865</c:v>
                </c:pt>
                <c:pt idx="14034">
                  <c:v>70.17000000000854</c:v>
                </c:pt>
                <c:pt idx="14035">
                  <c:v>70.17500000000848</c:v>
                </c:pt>
                <c:pt idx="14036">
                  <c:v>70.18000000000865</c:v>
                </c:pt>
                <c:pt idx="14037">
                  <c:v>70.18500000000853</c:v>
                </c:pt>
                <c:pt idx="14038">
                  <c:v>70.19000000000865</c:v>
                </c:pt>
                <c:pt idx="14039">
                  <c:v>70.19500000000865</c:v>
                </c:pt>
                <c:pt idx="14040">
                  <c:v>70.20000000000864</c:v>
                </c:pt>
                <c:pt idx="14041">
                  <c:v>70.20500000000864</c:v>
                </c:pt>
                <c:pt idx="14042">
                  <c:v>70.21000000000863</c:v>
                </c:pt>
                <c:pt idx="14043">
                  <c:v>70.21500000000863</c:v>
                </c:pt>
                <c:pt idx="14044">
                  <c:v>70.22000000000861</c:v>
                </c:pt>
                <c:pt idx="14045">
                  <c:v>70.22500000000861</c:v>
                </c:pt>
                <c:pt idx="14046">
                  <c:v>70.23000000000861</c:v>
                </c:pt>
                <c:pt idx="14047">
                  <c:v>70.23500000000861</c:v>
                </c:pt>
                <c:pt idx="14048">
                  <c:v>70.2400000000086</c:v>
                </c:pt>
                <c:pt idx="14049">
                  <c:v>70.2450000000086</c:v>
                </c:pt>
                <c:pt idx="14050">
                  <c:v>70.2500000000086</c:v>
                </c:pt>
                <c:pt idx="14051">
                  <c:v>70.25500000000858</c:v>
                </c:pt>
                <c:pt idx="14052">
                  <c:v>70.2600000000086</c:v>
                </c:pt>
                <c:pt idx="14053">
                  <c:v>70.26500000000858</c:v>
                </c:pt>
                <c:pt idx="14054">
                  <c:v>70.27000000000858</c:v>
                </c:pt>
                <c:pt idx="14055">
                  <c:v>70.27500000000855</c:v>
                </c:pt>
                <c:pt idx="14056">
                  <c:v>70.28000000000857</c:v>
                </c:pt>
                <c:pt idx="14057">
                  <c:v>70.28500000000855</c:v>
                </c:pt>
                <c:pt idx="14058">
                  <c:v>70.29000000000856</c:v>
                </c:pt>
                <c:pt idx="14059">
                  <c:v>70.29500000000855</c:v>
                </c:pt>
                <c:pt idx="14060">
                  <c:v>70.30000000000855</c:v>
                </c:pt>
                <c:pt idx="14061">
                  <c:v>70.30500000000855</c:v>
                </c:pt>
                <c:pt idx="14062">
                  <c:v>70.31000000000854</c:v>
                </c:pt>
                <c:pt idx="14063">
                  <c:v>70.31500000000854</c:v>
                </c:pt>
                <c:pt idx="14064">
                  <c:v>70.32000000000851</c:v>
                </c:pt>
                <c:pt idx="14065">
                  <c:v>70.3250000000084</c:v>
                </c:pt>
                <c:pt idx="14066">
                  <c:v>70.33000000000851</c:v>
                </c:pt>
                <c:pt idx="14067">
                  <c:v>70.33500000000851</c:v>
                </c:pt>
                <c:pt idx="14068">
                  <c:v>70.34000000000851</c:v>
                </c:pt>
                <c:pt idx="14069">
                  <c:v>70.34500000000851</c:v>
                </c:pt>
                <c:pt idx="14070">
                  <c:v>70.35000000000848</c:v>
                </c:pt>
                <c:pt idx="14071">
                  <c:v>70.35500000000845</c:v>
                </c:pt>
                <c:pt idx="14072">
                  <c:v>70.3600000000085</c:v>
                </c:pt>
                <c:pt idx="14073">
                  <c:v>70.36500000000848</c:v>
                </c:pt>
                <c:pt idx="14074">
                  <c:v>70.37000000000845</c:v>
                </c:pt>
                <c:pt idx="14075">
                  <c:v>70.37500000000836</c:v>
                </c:pt>
                <c:pt idx="14076">
                  <c:v>70.38000000000848</c:v>
                </c:pt>
                <c:pt idx="14077">
                  <c:v>70.38500000000845</c:v>
                </c:pt>
                <c:pt idx="14078">
                  <c:v>70.39000000000847</c:v>
                </c:pt>
                <c:pt idx="14079">
                  <c:v>70.39500000000845</c:v>
                </c:pt>
                <c:pt idx="14080">
                  <c:v>70.40000000000846</c:v>
                </c:pt>
                <c:pt idx="14081">
                  <c:v>70.40500000000845</c:v>
                </c:pt>
                <c:pt idx="14082">
                  <c:v>70.41000000000846</c:v>
                </c:pt>
                <c:pt idx="14083">
                  <c:v>70.41500000000846</c:v>
                </c:pt>
                <c:pt idx="14084">
                  <c:v>70.42000000000844</c:v>
                </c:pt>
                <c:pt idx="14085">
                  <c:v>70.42500000000844</c:v>
                </c:pt>
                <c:pt idx="14086">
                  <c:v>70.43000000000843</c:v>
                </c:pt>
                <c:pt idx="14087">
                  <c:v>70.43500000000843</c:v>
                </c:pt>
                <c:pt idx="14088">
                  <c:v>70.44000000000842</c:v>
                </c:pt>
                <c:pt idx="14089">
                  <c:v>70.44500000000842</c:v>
                </c:pt>
                <c:pt idx="14090">
                  <c:v>70.45000000000841</c:v>
                </c:pt>
                <c:pt idx="14091">
                  <c:v>70.45500000000841</c:v>
                </c:pt>
                <c:pt idx="14092">
                  <c:v>70.4600000000084</c:v>
                </c:pt>
                <c:pt idx="14093">
                  <c:v>70.4650000000084</c:v>
                </c:pt>
                <c:pt idx="14094">
                  <c:v>70.47000000000838</c:v>
                </c:pt>
                <c:pt idx="14095">
                  <c:v>70.47500000000838</c:v>
                </c:pt>
                <c:pt idx="14096">
                  <c:v>70.4800000000084</c:v>
                </c:pt>
                <c:pt idx="14097">
                  <c:v>70.48500000000838</c:v>
                </c:pt>
                <c:pt idx="14098">
                  <c:v>70.4900000000084</c:v>
                </c:pt>
                <c:pt idx="14099">
                  <c:v>70.49500000000837</c:v>
                </c:pt>
                <c:pt idx="14100">
                  <c:v>70.50000000000837</c:v>
                </c:pt>
                <c:pt idx="14101">
                  <c:v>70.50500000000835</c:v>
                </c:pt>
                <c:pt idx="14102">
                  <c:v>70.51000000000836</c:v>
                </c:pt>
                <c:pt idx="14103">
                  <c:v>70.51500000000835</c:v>
                </c:pt>
                <c:pt idx="14104">
                  <c:v>70.52000000000835</c:v>
                </c:pt>
                <c:pt idx="14105">
                  <c:v>70.52500000000828</c:v>
                </c:pt>
                <c:pt idx="14106">
                  <c:v>70.53000000000834</c:v>
                </c:pt>
                <c:pt idx="14107">
                  <c:v>70.53500000000834</c:v>
                </c:pt>
                <c:pt idx="14108">
                  <c:v>70.54000000000833</c:v>
                </c:pt>
                <c:pt idx="14109">
                  <c:v>70.54500000000833</c:v>
                </c:pt>
                <c:pt idx="14110">
                  <c:v>70.55000000000831</c:v>
                </c:pt>
                <c:pt idx="14111">
                  <c:v>70.55500000000831</c:v>
                </c:pt>
                <c:pt idx="14112">
                  <c:v>70.56000000000831</c:v>
                </c:pt>
                <c:pt idx="14113">
                  <c:v>70.56500000000831</c:v>
                </c:pt>
                <c:pt idx="14114">
                  <c:v>70.57000000000828</c:v>
                </c:pt>
                <c:pt idx="14115">
                  <c:v>70.57500000000825</c:v>
                </c:pt>
                <c:pt idx="14116">
                  <c:v>70.58000000000828</c:v>
                </c:pt>
                <c:pt idx="14117">
                  <c:v>70.58500000000828</c:v>
                </c:pt>
                <c:pt idx="14118">
                  <c:v>70.5900000000083</c:v>
                </c:pt>
                <c:pt idx="14119">
                  <c:v>70.59500000000828</c:v>
                </c:pt>
                <c:pt idx="14120">
                  <c:v>70.60000000000828</c:v>
                </c:pt>
                <c:pt idx="14121">
                  <c:v>70.60500000000825</c:v>
                </c:pt>
                <c:pt idx="14122">
                  <c:v>70.61000000000827</c:v>
                </c:pt>
                <c:pt idx="14123">
                  <c:v>70.61500000000825</c:v>
                </c:pt>
                <c:pt idx="14124">
                  <c:v>70.62000000000825</c:v>
                </c:pt>
                <c:pt idx="14125">
                  <c:v>70.62500000000813</c:v>
                </c:pt>
                <c:pt idx="14126">
                  <c:v>70.63000000000825</c:v>
                </c:pt>
                <c:pt idx="14127">
                  <c:v>70.63500000000818</c:v>
                </c:pt>
                <c:pt idx="14128">
                  <c:v>70.64000000000824</c:v>
                </c:pt>
                <c:pt idx="14129">
                  <c:v>70.64500000000824</c:v>
                </c:pt>
                <c:pt idx="14130">
                  <c:v>70.65000000000821</c:v>
                </c:pt>
                <c:pt idx="14131">
                  <c:v>70.6550000000081</c:v>
                </c:pt>
                <c:pt idx="14132">
                  <c:v>70.66000000000821</c:v>
                </c:pt>
                <c:pt idx="14133">
                  <c:v>70.66500000000821</c:v>
                </c:pt>
                <c:pt idx="14134">
                  <c:v>70.67000000000809</c:v>
                </c:pt>
                <c:pt idx="14135">
                  <c:v>70.67500000000808</c:v>
                </c:pt>
                <c:pt idx="14136">
                  <c:v>70.68000000000818</c:v>
                </c:pt>
                <c:pt idx="14137">
                  <c:v>70.68500000000807</c:v>
                </c:pt>
                <c:pt idx="14138">
                  <c:v>70.69000000000818</c:v>
                </c:pt>
                <c:pt idx="14139">
                  <c:v>70.69500000000818</c:v>
                </c:pt>
                <c:pt idx="14140">
                  <c:v>70.7000000000082</c:v>
                </c:pt>
                <c:pt idx="14141">
                  <c:v>70.70500000000818</c:v>
                </c:pt>
                <c:pt idx="14142">
                  <c:v>70.7100000000082</c:v>
                </c:pt>
                <c:pt idx="14143">
                  <c:v>70.71500000000817</c:v>
                </c:pt>
                <c:pt idx="14144">
                  <c:v>70.72000000000817</c:v>
                </c:pt>
                <c:pt idx="14145">
                  <c:v>70.72500000000815</c:v>
                </c:pt>
                <c:pt idx="14146">
                  <c:v>70.73000000000816</c:v>
                </c:pt>
                <c:pt idx="14147">
                  <c:v>70.73500000000815</c:v>
                </c:pt>
                <c:pt idx="14148">
                  <c:v>70.74000000000816</c:v>
                </c:pt>
                <c:pt idx="14149">
                  <c:v>70.74500000000814</c:v>
                </c:pt>
                <c:pt idx="14150">
                  <c:v>70.75000000000814</c:v>
                </c:pt>
                <c:pt idx="14151">
                  <c:v>70.75500000000814</c:v>
                </c:pt>
                <c:pt idx="14152">
                  <c:v>70.76000000000813</c:v>
                </c:pt>
                <c:pt idx="14153">
                  <c:v>70.76500000000813</c:v>
                </c:pt>
                <c:pt idx="14154">
                  <c:v>70.77000000000811</c:v>
                </c:pt>
                <c:pt idx="14155">
                  <c:v>70.77500000000811</c:v>
                </c:pt>
                <c:pt idx="14156">
                  <c:v>70.78000000000811</c:v>
                </c:pt>
                <c:pt idx="14157">
                  <c:v>70.78500000000811</c:v>
                </c:pt>
                <c:pt idx="14158">
                  <c:v>70.7900000000081</c:v>
                </c:pt>
                <c:pt idx="14159">
                  <c:v>70.7950000000081</c:v>
                </c:pt>
                <c:pt idx="14160">
                  <c:v>70.80000000000808</c:v>
                </c:pt>
                <c:pt idx="14161">
                  <c:v>70.80500000000808</c:v>
                </c:pt>
                <c:pt idx="14162">
                  <c:v>70.8100000000081</c:v>
                </c:pt>
                <c:pt idx="14163">
                  <c:v>70.81500000000808</c:v>
                </c:pt>
                <c:pt idx="14164">
                  <c:v>70.82000000000808</c:v>
                </c:pt>
                <c:pt idx="14165">
                  <c:v>70.82500000000805</c:v>
                </c:pt>
                <c:pt idx="14166">
                  <c:v>70.83000000000807</c:v>
                </c:pt>
                <c:pt idx="14167">
                  <c:v>70.83500000000805</c:v>
                </c:pt>
                <c:pt idx="14168">
                  <c:v>70.84000000000806</c:v>
                </c:pt>
                <c:pt idx="14169">
                  <c:v>70.84500000000805</c:v>
                </c:pt>
                <c:pt idx="14170">
                  <c:v>70.85000000000805</c:v>
                </c:pt>
                <c:pt idx="14171">
                  <c:v>70.85500000000798</c:v>
                </c:pt>
                <c:pt idx="14172">
                  <c:v>70.86000000000804</c:v>
                </c:pt>
                <c:pt idx="14173">
                  <c:v>70.86500000000804</c:v>
                </c:pt>
                <c:pt idx="14174">
                  <c:v>70.87000000000801</c:v>
                </c:pt>
                <c:pt idx="14175">
                  <c:v>70.8750000000079</c:v>
                </c:pt>
                <c:pt idx="14176">
                  <c:v>70.88000000000801</c:v>
                </c:pt>
                <c:pt idx="14177">
                  <c:v>70.88500000000801</c:v>
                </c:pt>
                <c:pt idx="14178">
                  <c:v>70.89000000000801</c:v>
                </c:pt>
                <c:pt idx="14179">
                  <c:v>70.89500000000801</c:v>
                </c:pt>
                <c:pt idx="14180">
                  <c:v>70.900000000008</c:v>
                </c:pt>
                <c:pt idx="14181">
                  <c:v>70.905000000008</c:v>
                </c:pt>
                <c:pt idx="14182">
                  <c:v>70.910000000008</c:v>
                </c:pt>
                <c:pt idx="14183">
                  <c:v>70.915000000008</c:v>
                </c:pt>
                <c:pt idx="14184">
                  <c:v>70.920000000008</c:v>
                </c:pt>
                <c:pt idx="14185">
                  <c:v>70.92500000000798</c:v>
                </c:pt>
                <c:pt idx="14186">
                  <c:v>70.930000000008</c:v>
                </c:pt>
                <c:pt idx="14187">
                  <c:v>70.93500000000797</c:v>
                </c:pt>
                <c:pt idx="14188">
                  <c:v>70.940000000008</c:v>
                </c:pt>
                <c:pt idx="14189">
                  <c:v>70.94500000000796</c:v>
                </c:pt>
                <c:pt idx="14190">
                  <c:v>70.95000000000796</c:v>
                </c:pt>
                <c:pt idx="14191">
                  <c:v>70.95500000000795</c:v>
                </c:pt>
                <c:pt idx="14192">
                  <c:v>70.96000000000796</c:v>
                </c:pt>
                <c:pt idx="14193">
                  <c:v>70.96500000000794</c:v>
                </c:pt>
                <c:pt idx="14194">
                  <c:v>70.97000000000794</c:v>
                </c:pt>
                <c:pt idx="14195">
                  <c:v>70.97500000000794</c:v>
                </c:pt>
                <c:pt idx="14196">
                  <c:v>70.98000000000793</c:v>
                </c:pt>
                <c:pt idx="14197">
                  <c:v>70.98500000000793</c:v>
                </c:pt>
                <c:pt idx="14198">
                  <c:v>70.99000000000792</c:v>
                </c:pt>
                <c:pt idx="14199">
                  <c:v>70.99500000000791</c:v>
                </c:pt>
                <c:pt idx="14200">
                  <c:v>71.00000000000791</c:v>
                </c:pt>
                <c:pt idx="14201">
                  <c:v>71.00500000000791</c:v>
                </c:pt>
                <c:pt idx="14202">
                  <c:v>71.0100000000079</c:v>
                </c:pt>
                <c:pt idx="14203">
                  <c:v>71.0150000000079</c:v>
                </c:pt>
                <c:pt idx="14204">
                  <c:v>71.02000000000788</c:v>
                </c:pt>
                <c:pt idx="14205">
                  <c:v>71.02500000000788</c:v>
                </c:pt>
                <c:pt idx="14206">
                  <c:v>71.0300000000079</c:v>
                </c:pt>
                <c:pt idx="14207">
                  <c:v>71.03500000000788</c:v>
                </c:pt>
                <c:pt idx="14208">
                  <c:v>71.0400000000079</c:v>
                </c:pt>
                <c:pt idx="14209">
                  <c:v>71.04500000000787</c:v>
                </c:pt>
                <c:pt idx="14210">
                  <c:v>71.05000000000787</c:v>
                </c:pt>
                <c:pt idx="14211">
                  <c:v>71.05500000000785</c:v>
                </c:pt>
                <c:pt idx="14212">
                  <c:v>71.06000000000786</c:v>
                </c:pt>
                <c:pt idx="14213">
                  <c:v>71.06500000000785</c:v>
                </c:pt>
                <c:pt idx="14214">
                  <c:v>71.07000000000785</c:v>
                </c:pt>
                <c:pt idx="14215">
                  <c:v>71.07500000000778</c:v>
                </c:pt>
                <c:pt idx="14216">
                  <c:v>71.08000000000784</c:v>
                </c:pt>
                <c:pt idx="14217">
                  <c:v>71.08500000000784</c:v>
                </c:pt>
                <c:pt idx="14218">
                  <c:v>71.09000000000783</c:v>
                </c:pt>
                <c:pt idx="14219">
                  <c:v>71.09500000000783</c:v>
                </c:pt>
                <c:pt idx="14220">
                  <c:v>71.10000000000781</c:v>
                </c:pt>
                <c:pt idx="14221">
                  <c:v>71.10500000000781</c:v>
                </c:pt>
                <c:pt idx="14222">
                  <c:v>71.11000000000781</c:v>
                </c:pt>
                <c:pt idx="14223">
                  <c:v>71.11500000000781</c:v>
                </c:pt>
                <c:pt idx="14224">
                  <c:v>71.12000000000778</c:v>
                </c:pt>
                <c:pt idx="14225">
                  <c:v>71.12500000000767</c:v>
                </c:pt>
                <c:pt idx="14226">
                  <c:v>71.13000000000778</c:v>
                </c:pt>
                <c:pt idx="14227">
                  <c:v>71.13500000000778</c:v>
                </c:pt>
                <c:pt idx="14228">
                  <c:v>71.1400000000078</c:v>
                </c:pt>
                <c:pt idx="14229">
                  <c:v>71.14500000000778</c:v>
                </c:pt>
                <c:pt idx="14230">
                  <c:v>71.15000000000778</c:v>
                </c:pt>
                <c:pt idx="14231">
                  <c:v>71.15500000000775</c:v>
                </c:pt>
                <c:pt idx="14232">
                  <c:v>71.16000000000777</c:v>
                </c:pt>
                <c:pt idx="14233">
                  <c:v>71.16500000000775</c:v>
                </c:pt>
                <c:pt idx="14234">
                  <c:v>71.17000000000775</c:v>
                </c:pt>
                <c:pt idx="14235">
                  <c:v>71.17500000000763</c:v>
                </c:pt>
                <c:pt idx="14236">
                  <c:v>71.18000000000775</c:v>
                </c:pt>
                <c:pt idx="14237">
                  <c:v>71.18500000000768</c:v>
                </c:pt>
                <c:pt idx="14238">
                  <c:v>71.19000000000774</c:v>
                </c:pt>
                <c:pt idx="14239">
                  <c:v>71.19500000000774</c:v>
                </c:pt>
                <c:pt idx="14240">
                  <c:v>71.20000000000773</c:v>
                </c:pt>
                <c:pt idx="14241">
                  <c:v>71.20500000000773</c:v>
                </c:pt>
                <c:pt idx="14242">
                  <c:v>71.21000000000772</c:v>
                </c:pt>
                <c:pt idx="14243">
                  <c:v>71.21500000000771</c:v>
                </c:pt>
                <c:pt idx="14244">
                  <c:v>71.22000000000771</c:v>
                </c:pt>
                <c:pt idx="14245">
                  <c:v>71.22500000000771</c:v>
                </c:pt>
                <c:pt idx="14246">
                  <c:v>71.2300000000077</c:v>
                </c:pt>
                <c:pt idx="14247">
                  <c:v>71.2350000000077</c:v>
                </c:pt>
                <c:pt idx="14248">
                  <c:v>71.2400000000077</c:v>
                </c:pt>
                <c:pt idx="14249">
                  <c:v>71.2450000000077</c:v>
                </c:pt>
                <c:pt idx="14250">
                  <c:v>71.2500000000077</c:v>
                </c:pt>
                <c:pt idx="14251">
                  <c:v>71.25500000000768</c:v>
                </c:pt>
                <c:pt idx="14252">
                  <c:v>71.2600000000077</c:v>
                </c:pt>
                <c:pt idx="14253">
                  <c:v>71.26500000000767</c:v>
                </c:pt>
                <c:pt idx="14254">
                  <c:v>71.27000000000767</c:v>
                </c:pt>
                <c:pt idx="14255">
                  <c:v>71.27500000000765</c:v>
                </c:pt>
                <c:pt idx="14256">
                  <c:v>71.28000000000766</c:v>
                </c:pt>
                <c:pt idx="14257">
                  <c:v>71.28500000000765</c:v>
                </c:pt>
                <c:pt idx="14258">
                  <c:v>71.29000000000766</c:v>
                </c:pt>
                <c:pt idx="14259">
                  <c:v>71.29500000000764</c:v>
                </c:pt>
                <c:pt idx="14260">
                  <c:v>71.30000000000764</c:v>
                </c:pt>
                <c:pt idx="14261">
                  <c:v>71.30500000000764</c:v>
                </c:pt>
                <c:pt idx="14262">
                  <c:v>71.31000000000763</c:v>
                </c:pt>
                <c:pt idx="14263">
                  <c:v>71.31500000000763</c:v>
                </c:pt>
                <c:pt idx="14264">
                  <c:v>71.32000000000761</c:v>
                </c:pt>
                <c:pt idx="14265">
                  <c:v>71.32500000000761</c:v>
                </c:pt>
                <c:pt idx="14266">
                  <c:v>71.33000000000761</c:v>
                </c:pt>
                <c:pt idx="14267">
                  <c:v>71.33500000000761</c:v>
                </c:pt>
                <c:pt idx="14268">
                  <c:v>71.3400000000076</c:v>
                </c:pt>
                <c:pt idx="14269">
                  <c:v>71.3450000000076</c:v>
                </c:pt>
                <c:pt idx="14270">
                  <c:v>71.35000000000758</c:v>
                </c:pt>
                <c:pt idx="14271">
                  <c:v>71.35500000000758</c:v>
                </c:pt>
                <c:pt idx="14272">
                  <c:v>71.3600000000076</c:v>
                </c:pt>
                <c:pt idx="14273">
                  <c:v>71.36500000000758</c:v>
                </c:pt>
                <c:pt idx="14274">
                  <c:v>71.37000000000758</c:v>
                </c:pt>
                <c:pt idx="14275">
                  <c:v>71.37500000000755</c:v>
                </c:pt>
                <c:pt idx="14276">
                  <c:v>71.38000000000757</c:v>
                </c:pt>
                <c:pt idx="14277">
                  <c:v>71.38500000000755</c:v>
                </c:pt>
                <c:pt idx="14278">
                  <c:v>71.39000000000756</c:v>
                </c:pt>
                <c:pt idx="14279">
                  <c:v>71.39500000000755</c:v>
                </c:pt>
                <c:pt idx="14280">
                  <c:v>71.40000000000756</c:v>
                </c:pt>
                <c:pt idx="14281">
                  <c:v>71.40500000000754</c:v>
                </c:pt>
                <c:pt idx="14282">
                  <c:v>71.4100000000076</c:v>
                </c:pt>
                <c:pt idx="14283">
                  <c:v>71.41500000000756</c:v>
                </c:pt>
                <c:pt idx="14284">
                  <c:v>71.42000000000753</c:v>
                </c:pt>
                <c:pt idx="14285">
                  <c:v>71.42500000000753</c:v>
                </c:pt>
                <c:pt idx="14286">
                  <c:v>71.43000000000752</c:v>
                </c:pt>
                <c:pt idx="14287">
                  <c:v>71.43500000000751</c:v>
                </c:pt>
                <c:pt idx="14288">
                  <c:v>71.44000000000752</c:v>
                </c:pt>
                <c:pt idx="14289">
                  <c:v>71.44500000000752</c:v>
                </c:pt>
                <c:pt idx="14290">
                  <c:v>71.4500000000075</c:v>
                </c:pt>
                <c:pt idx="14291">
                  <c:v>71.4550000000075</c:v>
                </c:pt>
                <c:pt idx="14292">
                  <c:v>71.4600000000075</c:v>
                </c:pt>
                <c:pt idx="14293">
                  <c:v>71.4650000000075</c:v>
                </c:pt>
                <c:pt idx="14294">
                  <c:v>71.4700000000075</c:v>
                </c:pt>
                <c:pt idx="14295">
                  <c:v>71.47500000000748</c:v>
                </c:pt>
                <c:pt idx="14296">
                  <c:v>71.4800000000075</c:v>
                </c:pt>
                <c:pt idx="14297">
                  <c:v>71.48500000000747</c:v>
                </c:pt>
                <c:pt idx="14298">
                  <c:v>71.4900000000075</c:v>
                </c:pt>
                <c:pt idx="14299">
                  <c:v>71.49500000000746</c:v>
                </c:pt>
                <c:pt idx="14300">
                  <c:v>71.50000000000746</c:v>
                </c:pt>
                <c:pt idx="14301">
                  <c:v>71.50500000000745</c:v>
                </c:pt>
                <c:pt idx="14302">
                  <c:v>71.51000000000746</c:v>
                </c:pt>
                <c:pt idx="14303">
                  <c:v>71.51500000000744</c:v>
                </c:pt>
                <c:pt idx="14304">
                  <c:v>71.52000000000744</c:v>
                </c:pt>
                <c:pt idx="14305">
                  <c:v>71.52500000000744</c:v>
                </c:pt>
                <c:pt idx="14306">
                  <c:v>71.53000000000743</c:v>
                </c:pt>
                <c:pt idx="14307">
                  <c:v>71.53500000000743</c:v>
                </c:pt>
                <c:pt idx="14308">
                  <c:v>71.54000000000742</c:v>
                </c:pt>
                <c:pt idx="14309">
                  <c:v>71.54500000000741</c:v>
                </c:pt>
                <c:pt idx="14310">
                  <c:v>71.55000000000741</c:v>
                </c:pt>
                <c:pt idx="14311">
                  <c:v>71.55500000000741</c:v>
                </c:pt>
                <c:pt idx="14312">
                  <c:v>71.5600000000074</c:v>
                </c:pt>
                <c:pt idx="14313">
                  <c:v>71.5650000000074</c:v>
                </c:pt>
                <c:pt idx="14314">
                  <c:v>71.57000000000738</c:v>
                </c:pt>
                <c:pt idx="14315">
                  <c:v>71.57500000000738</c:v>
                </c:pt>
                <c:pt idx="14316">
                  <c:v>71.5800000000074</c:v>
                </c:pt>
                <c:pt idx="14317">
                  <c:v>71.58500000000738</c:v>
                </c:pt>
                <c:pt idx="14318">
                  <c:v>71.5900000000074</c:v>
                </c:pt>
                <c:pt idx="14319">
                  <c:v>71.59500000000737</c:v>
                </c:pt>
                <c:pt idx="14320">
                  <c:v>71.60000000000737</c:v>
                </c:pt>
                <c:pt idx="14321">
                  <c:v>71.60500000000735</c:v>
                </c:pt>
                <c:pt idx="14322">
                  <c:v>71.61000000000736</c:v>
                </c:pt>
                <c:pt idx="14323">
                  <c:v>71.61500000000735</c:v>
                </c:pt>
                <c:pt idx="14324">
                  <c:v>71.62000000000735</c:v>
                </c:pt>
                <c:pt idx="14325">
                  <c:v>71.62500000000728</c:v>
                </c:pt>
                <c:pt idx="14326">
                  <c:v>71.63000000000734</c:v>
                </c:pt>
                <c:pt idx="14327">
                  <c:v>71.63500000000734</c:v>
                </c:pt>
                <c:pt idx="14328">
                  <c:v>71.64000000000733</c:v>
                </c:pt>
                <c:pt idx="14329">
                  <c:v>71.64500000000733</c:v>
                </c:pt>
                <c:pt idx="14330">
                  <c:v>71.65000000000731</c:v>
                </c:pt>
                <c:pt idx="14331">
                  <c:v>71.65500000000731</c:v>
                </c:pt>
                <c:pt idx="14332">
                  <c:v>71.66000000000731</c:v>
                </c:pt>
                <c:pt idx="14333">
                  <c:v>71.66500000000731</c:v>
                </c:pt>
                <c:pt idx="14334">
                  <c:v>71.67000000000728</c:v>
                </c:pt>
                <c:pt idx="14335">
                  <c:v>71.67500000000717</c:v>
                </c:pt>
                <c:pt idx="14336">
                  <c:v>71.68000000000728</c:v>
                </c:pt>
                <c:pt idx="14337">
                  <c:v>71.68500000000728</c:v>
                </c:pt>
                <c:pt idx="14338">
                  <c:v>71.6900000000073</c:v>
                </c:pt>
                <c:pt idx="14339">
                  <c:v>71.69500000000728</c:v>
                </c:pt>
                <c:pt idx="14340">
                  <c:v>71.7000000000073</c:v>
                </c:pt>
                <c:pt idx="14341">
                  <c:v>71.70500000000727</c:v>
                </c:pt>
                <c:pt idx="14342">
                  <c:v>71.7100000000073</c:v>
                </c:pt>
                <c:pt idx="14343">
                  <c:v>71.71500000000726</c:v>
                </c:pt>
                <c:pt idx="14344">
                  <c:v>71.72000000000726</c:v>
                </c:pt>
                <c:pt idx="14345">
                  <c:v>71.72500000000725</c:v>
                </c:pt>
                <c:pt idx="14346">
                  <c:v>71.73000000000726</c:v>
                </c:pt>
                <c:pt idx="14347">
                  <c:v>71.73500000000724</c:v>
                </c:pt>
                <c:pt idx="14348">
                  <c:v>71.7400000000073</c:v>
                </c:pt>
                <c:pt idx="14349">
                  <c:v>71.74500000000726</c:v>
                </c:pt>
                <c:pt idx="14350">
                  <c:v>71.75000000000723</c:v>
                </c:pt>
                <c:pt idx="14351">
                  <c:v>71.75500000000723</c:v>
                </c:pt>
                <c:pt idx="14352">
                  <c:v>71.76000000000722</c:v>
                </c:pt>
                <c:pt idx="14353">
                  <c:v>71.76500000000721</c:v>
                </c:pt>
                <c:pt idx="14354">
                  <c:v>71.77000000000721</c:v>
                </c:pt>
                <c:pt idx="14355">
                  <c:v>71.77500000000721</c:v>
                </c:pt>
                <c:pt idx="14356">
                  <c:v>71.7800000000072</c:v>
                </c:pt>
                <c:pt idx="14357">
                  <c:v>71.7850000000072</c:v>
                </c:pt>
                <c:pt idx="14358">
                  <c:v>71.7900000000072</c:v>
                </c:pt>
                <c:pt idx="14359">
                  <c:v>71.7950000000072</c:v>
                </c:pt>
                <c:pt idx="14360">
                  <c:v>71.8000000000072</c:v>
                </c:pt>
                <c:pt idx="14361">
                  <c:v>71.80500000000718</c:v>
                </c:pt>
                <c:pt idx="14362">
                  <c:v>71.8100000000072</c:v>
                </c:pt>
                <c:pt idx="14363">
                  <c:v>71.81500000000717</c:v>
                </c:pt>
                <c:pt idx="14364">
                  <c:v>71.82000000000717</c:v>
                </c:pt>
                <c:pt idx="14365">
                  <c:v>71.82500000000715</c:v>
                </c:pt>
                <c:pt idx="14366">
                  <c:v>71.83000000000716</c:v>
                </c:pt>
                <c:pt idx="14367">
                  <c:v>71.83500000000715</c:v>
                </c:pt>
                <c:pt idx="14368">
                  <c:v>71.84000000000716</c:v>
                </c:pt>
                <c:pt idx="14369">
                  <c:v>71.84500000000714</c:v>
                </c:pt>
                <c:pt idx="14370">
                  <c:v>71.85000000000714</c:v>
                </c:pt>
                <c:pt idx="14371">
                  <c:v>71.85500000000714</c:v>
                </c:pt>
                <c:pt idx="14372">
                  <c:v>71.86000000000713</c:v>
                </c:pt>
                <c:pt idx="14373">
                  <c:v>71.86500000000713</c:v>
                </c:pt>
                <c:pt idx="14374">
                  <c:v>71.87000000000711</c:v>
                </c:pt>
                <c:pt idx="14375">
                  <c:v>71.87500000000711</c:v>
                </c:pt>
                <c:pt idx="14376">
                  <c:v>71.88000000000711</c:v>
                </c:pt>
                <c:pt idx="14377">
                  <c:v>71.88500000000711</c:v>
                </c:pt>
                <c:pt idx="14378">
                  <c:v>71.8900000000071</c:v>
                </c:pt>
                <c:pt idx="14379">
                  <c:v>71.8950000000071</c:v>
                </c:pt>
                <c:pt idx="14380">
                  <c:v>71.9000000000071</c:v>
                </c:pt>
                <c:pt idx="14381">
                  <c:v>71.9050000000071</c:v>
                </c:pt>
                <c:pt idx="14382">
                  <c:v>71.9100000000071</c:v>
                </c:pt>
                <c:pt idx="14383">
                  <c:v>71.9150000000071</c:v>
                </c:pt>
                <c:pt idx="14384">
                  <c:v>71.9200000000071</c:v>
                </c:pt>
                <c:pt idx="14385">
                  <c:v>71.92500000000707</c:v>
                </c:pt>
                <c:pt idx="14386">
                  <c:v>71.9300000000071</c:v>
                </c:pt>
                <c:pt idx="14387">
                  <c:v>71.93500000000706</c:v>
                </c:pt>
                <c:pt idx="14388">
                  <c:v>71.9400000000071</c:v>
                </c:pt>
                <c:pt idx="14389">
                  <c:v>71.9450000000071</c:v>
                </c:pt>
                <c:pt idx="14390">
                  <c:v>71.95000000000706</c:v>
                </c:pt>
                <c:pt idx="14391">
                  <c:v>71.95500000000704</c:v>
                </c:pt>
                <c:pt idx="14392">
                  <c:v>71.9600000000071</c:v>
                </c:pt>
                <c:pt idx="14393">
                  <c:v>71.96500000000706</c:v>
                </c:pt>
                <c:pt idx="14394">
                  <c:v>71.97000000000703</c:v>
                </c:pt>
                <c:pt idx="14395">
                  <c:v>71.97500000000703</c:v>
                </c:pt>
                <c:pt idx="14396">
                  <c:v>71.98000000000702</c:v>
                </c:pt>
                <c:pt idx="14397">
                  <c:v>71.98500000000701</c:v>
                </c:pt>
                <c:pt idx="14398">
                  <c:v>71.99000000000702</c:v>
                </c:pt>
                <c:pt idx="14399">
                  <c:v>71.99500000000702</c:v>
                </c:pt>
                <c:pt idx="14400">
                  <c:v>72.000000000007</c:v>
                </c:pt>
                <c:pt idx="14401">
                  <c:v>72.005000000007</c:v>
                </c:pt>
                <c:pt idx="14402">
                  <c:v>72.01000000000698</c:v>
                </c:pt>
                <c:pt idx="14403">
                  <c:v>72.01500000000698</c:v>
                </c:pt>
                <c:pt idx="14404">
                  <c:v>72.02000000000695</c:v>
                </c:pt>
                <c:pt idx="14405">
                  <c:v>72.02500000000686</c:v>
                </c:pt>
                <c:pt idx="14406">
                  <c:v>72.03000000000698</c:v>
                </c:pt>
                <c:pt idx="14407">
                  <c:v>72.03500000000695</c:v>
                </c:pt>
                <c:pt idx="14408">
                  <c:v>72.04000000000697</c:v>
                </c:pt>
                <c:pt idx="14409">
                  <c:v>72.04500000000695</c:v>
                </c:pt>
                <c:pt idx="14410">
                  <c:v>72.05000000000695</c:v>
                </c:pt>
                <c:pt idx="14411">
                  <c:v>72.05500000000683</c:v>
                </c:pt>
                <c:pt idx="14412">
                  <c:v>72.06000000000695</c:v>
                </c:pt>
                <c:pt idx="14413">
                  <c:v>72.06500000000688</c:v>
                </c:pt>
                <c:pt idx="14414">
                  <c:v>72.07000000000681</c:v>
                </c:pt>
                <c:pt idx="14415">
                  <c:v>72.07500000000678</c:v>
                </c:pt>
                <c:pt idx="14416">
                  <c:v>72.08000000000688</c:v>
                </c:pt>
                <c:pt idx="14417">
                  <c:v>72.0850000000068</c:v>
                </c:pt>
                <c:pt idx="14418">
                  <c:v>72.09000000000691</c:v>
                </c:pt>
                <c:pt idx="14419">
                  <c:v>72.09500000000691</c:v>
                </c:pt>
                <c:pt idx="14420">
                  <c:v>72.10000000000679</c:v>
                </c:pt>
                <c:pt idx="14421">
                  <c:v>72.10500000000678</c:v>
                </c:pt>
                <c:pt idx="14422">
                  <c:v>72.11000000000688</c:v>
                </c:pt>
                <c:pt idx="14423">
                  <c:v>72.11500000000677</c:v>
                </c:pt>
                <c:pt idx="14424">
                  <c:v>72.12000000000675</c:v>
                </c:pt>
                <c:pt idx="14425">
                  <c:v>72.12500000000666</c:v>
                </c:pt>
                <c:pt idx="14426">
                  <c:v>72.13000000000685</c:v>
                </c:pt>
                <c:pt idx="14427">
                  <c:v>72.13500000000676</c:v>
                </c:pt>
                <c:pt idx="14428">
                  <c:v>72.14000000000688</c:v>
                </c:pt>
                <c:pt idx="14429">
                  <c:v>72.14500000000685</c:v>
                </c:pt>
                <c:pt idx="14430">
                  <c:v>72.15000000000674</c:v>
                </c:pt>
                <c:pt idx="14431">
                  <c:v>72.15500000000667</c:v>
                </c:pt>
                <c:pt idx="14432">
                  <c:v>72.16000000000685</c:v>
                </c:pt>
                <c:pt idx="14433">
                  <c:v>72.16500000000673</c:v>
                </c:pt>
                <c:pt idx="14434">
                  <c:v>72.17000000000668</c:v>
                </c:pt>
                <c:pt idx="14435">
                  <c:v>72.17500000000661</c:v>
                </c:pt>
                <c:pt idx="14436">
                  <c:v>72.18000000000671</c:v>
                </c:pt>
                <c:pt idx="14437">
                  <c:v>72.18500000000668</c:v>
                </c:pt>
                <c:pt idx="14438">
                  <c:v>72.19000000000678</c:v>
                </c:pt>
                <c:pt idx="14439">
                  <c:v>72.1950000000067</c:v>
                </c:pt>
                <c:pt idx="14440">
                  <c:v>72.20000000000681</c:v>
                </c:pt>
                <c:pt idx="14441">
                  <c:v>72.20500000000681</c:v>
                </c:pt>
                <c:pt idx="14442">
                  <c:v>72.21000000000681</c:v>
                </c:pt>
                <c:pt idx="14443">
                  <c:v>72.21500000000681</c:v>
                </c:pt>
                <c:pt idx="14444">
                  <c:v>72.22000000000678</c:v>
                </c:pt>
                <c:pt idx="14445">
                  <c:v>72.22500000000667</c:v>
                </c:pt>
                <c:pt idx="14446">
                  <c:v>72.23000000000678</c:v>
                </c:pt>
                <c:pt idx="14447">
                  <c:v>72.23500000000678</c:v>
                </c:pt>
                <c:pt idx="14448">
                  <c:v>72.2400000000068</c:v>
                </c:pt>
                <c:pt idx="14449">
                  <c:v>72.24500000000678</c:v>
                </c:pt>
                <c:pt idx="14450">
                  <c:v>72.25000000000678</c:v>
                </c:pt>
                <c:pt idx="14451">
                  <c:v>72.25500000000675</c:v>
                </c:pt>
                <c:pt idx="14452">
                  <c:v>72.26000000000677</c:v>
                </c:pt>
                <c:pt idx="14453">
                  <c:v>72.26500000000675</c:v>
                </c:pt>
                <c:pt idx="14454">
                  <c:v>72.27000000000675</c:v>
                </c:pt>
                <c:pt idx="14455">
                  <c:v>72.27500000000663</c:v>
                </c:pt>
                <c:pt idx="14456">
                  <c:v>72.28000000000675</c:v>
                </c:pt>
                <c:pt idx="14457">
                  <c:v>72.28500000000668</c:v>
                </c:pt>
                <c:pt idx="14458">
                  <c:v>72.29000000000674</c:v>
                </c:pt>
                <c:pt idx="14459">
                  <c:v>72.29500000000674</c:v>
                </c:pt>
                <c:pt idx="14460">
                  <c:v>72.30000000000668</c:v>
                </c:pt>
                <c:pt idx="14461">
                  <c:v>72.3050000000066</c:v>
                </c:pt>
                <c:pt idx="14462">
                  <c:v>72.31000000000671</c:v>
                </c:pt>
                <c:pt idx="14463">
                  <c:v>72.31500000000671</c:v>
                </c:pt>
                <c:pt idx="14464">
                  <c:v>72.32000000000659</c:v>
                </c:pt>
                <c:pt idx="14465">
                  <c:v>72.32500000000658</c:v>
                </c:pt>
                <c:pt idx="14466">
                  <c:v>72.33000000000668</c:v>
                </c:pt>
                <c:pt idx="14467">
                  <c:v>72.33500000000657</c:v>
                </c:pt>
                <c:pt idx="14468">
                  <c:v>72.34000000000668</c:v>
                </c:pt>
                <c:pt idx="14469">
                  <c:v>72.34500000000668</c:v>
                </c:pt>
                <c:pt idx="14470">
                  <c:v>72.35000000000657</c:v>
                </c:pt>
                <c:pt idx="14471">
                  <c:v>72.35500000000656</c:v>
                </c:pt>
                <c:pt idx="14472">
                  <c:v>72.36000000000668</c:v>
                </c:pt>
                <c:pt idx="14473">
                  <c:v>72.36500000000665</c:v>
                </c:pt>
                <c:pt idx="14474">
                  <c:v>72.37000000000654</c:v>
                </c:pt>
                <c:pt idx="14475">
                  <c:v>72.37500000000647</c:v>
                </c:pt>
                <c:pt idx="14476">
                  <c:v>72.38000000000665</c:v>
                </c:pt>
                <c:pt idx="14477">
                  <c:v>72.38500000000653</c:v>
                </c:pt>
                <c:pt idx="14478">
                  <c:v>72.39000000000665</c:v>
                </c:pt>
                <c:pt idx="14479">
                  <c:v>72.39500000000658</c:v>
                </c:pt>
                <c:pt idx="14480">
                  <c:v>72.40000000000664</c:v>
                </c:pt>
                <c:pt idx="14481">
                  <c:v>72.40500000000664</c:v>
                </c:pt>
                <c:pt idx="14482">
                  <c:v>72.41000000000663</c:v>
                </c:pt>
                <c:pt idx="14483">
                  <c:v>72.41500000000663</c:v>
                </c:pt>
                <c:pt idx="14484">
                  <c:v>72.42000000000661</c:v>
                </c:pt>
                <c:pt idx="14485">
                  <c:v>72.42500000000661</c:v>
                </c:pt>
                <c:pt idx="14486">
                  <c:v>72.43000000000661</c:v>
                </c:pt>
                <c:pt idx="14487">
                  <c:v>72.43500000000661</c:v>
                </c:pt>
                <c:pt idx="14488">
                  <c:v>72.4400000000066</c:v>
                </c:pt>
                <c:pt idx="14489">
                  <c:v>72.4450000000066</c:v>
                </c:pt>
                <c:pt idx="14490">
                  <c:v>72.45000000000658</c:v>
                </c:pt>
                <c:pt idx="14491">
                  <c:v>72.45500000000658</c:v>
                </c:pt>
                <c:pt idx="14492">
                  <c:v>72.4600000000066</c:v>
                </c:pt>
                <c:pt idx="14493">
                  <c:v>72.46500000000658</c:v>
                </c:pt>
                <c:pt idx="14494">
                  <c:v>72.47000000000658</c:v>
                </c:pt>
                <c:pt idx="14495">
                  <c:v>72.47500000000655</c:v>
                </c:pt>
                <c:pt idx="14496">
                  <c:v>72.48000000000657</c:v>
                </c:pt>
                <c:pt idx="14497">
                  <c:v>72.48500000000655</c:v>
                </c:pt>
                <c:pt idx="14498">
                  <c:v>72.49000000000656</c:v>
                </c:pt>
                <c:pt idx="14499">
                  <c:v>72.49500000000655</c:v>
                </c:pt>
                <c:pt idx="14500">
                  <c:v>72.50000000000655</c:v>
                </c:pt>
                <c:pt idx="14501">
                  <c:v>72.50500000000648</c:v>
                </c:pt>
                <c:pt idx="14502">
                  <c:v>72.51000000000654</c:v>
                </c:pt>
                <c:pt idx="14503">
                  <c:v>72.51500000000654</c:v>
                </c:pt>
                <c:pt idx="14504">
                  <c:v>72.52000000000648</c:v>
                </c:pt>
                <c:pt idx="14505">
                  <c:v>72.5250000000064</c:v>
                </c:pt>
                <c:pt idx="14506">
                  <c:v>72.53000000000651</c:v>
                </c:pt>
                <c:pt idx="14507">
                  <c:v>72.53500000000651</c:v>
                </c:pt>
                <c:pt idx="14508">
                  <c:v>72.54000000000651</c:v>
                </c:pt>
                <c:pt idx="14509">
                  <c:v>72.54500000000651</c:v>
                </c:pt>
                <c:pt idx="14510">
                  <c:v>72.55000000000648</c:v>
                </c:pt>
                <c:pt idx="14511">
                  <c:v>72.55500000000637</c:v>
                </c:pt>
                <c:pt idx="14512">
                  <c:v>72.56000000000648</c:v>
                </c:pt>
                <c:pt idx="14513">
                  <c:v>72.56500000000648</c:v>
                </c:pt>
                <c:pt idx="14514">
                  <c:v>72.57000000000637</c:v>
                </c:pt>
                <c:pt idx="14515">
                  <c:v>72.57500000000636</c:v>
                </c:pt>
                <c:pt idx="14516">
                  <c:v>72.58000000000648</c:v>
                </c:pt>
                <c:pt idx="14517">
                  <c:v>72.58500000000645</c:v>
                </c:pt>
                <c:pt idx="14518">
                  <c:v>72.59000000000647</c:v>
                </c:pt>
                <c:pt idx="14519">
                  <c:v>72.59500000000645</c:v>
                </c:pt>
                <c:pt idx="14520">
                  <c:v>72.60000000000645</c:v>
                </c:pt>
                <c:pt idx="14521">
                  <c:v>72.60500000000633</c:v>
                </c:pt>
                <c:pt idx="14522">
                  <c:v>72.61000000000645</c:v>
                </c:pt>
                <c:pt idx="14523">
                  <c:v>72.61500000000638</c:v>
                </c:pt>
                <c:pt idx="14524">
                  <c:v>72.62000000000631</c:v>
                </c:pt>
                <c:pt idx="14525">
                  <c:v>72.62500000000627</c:v>
                </c:pt>
                <c:pt idx="14526">
                  <c:v>72.63000000000638</c:v>
                </c:pt>
                <c:pt idx="14527">
                  <c:v>72.6350000000063</c:v>
                </c:pt>
                <c:pt idx="14528">
                  <c:v>72.64000000000641</c:v>
                </c:pt>
                <c:pt idx="14529">
                  <c:v>72.64500000000641</c:v>
                </c:pt>
                <c:pt idx="14530">
                  <c:v>72.65000000000629</c:v>
                </c:pt>
                <c:pt idx="14531">
                  <c:v>72.65500000000627</c:v>
                </c:pt>
                <c:pt idx="14532">
                  <c:v>72.66000000000638</c:v>
                </c:pt>
                <c:pt idx="14533">
                  <c:v>72.66500000000627</c:v>
                </c:pt>
                <c:pt idx="14534">
                  <c:v>72.67000000000625</c:v>
                </c:pt>
                <c:pt idx="14535">
                  <c:v>72.67500000000616</c:v>
                </c:pt>
                <c:pt idx="14536">
                  <c:v>72.68000000000626</c:v>
                </c:pt>
                <c:pt idx="14537">
                  <c:v>72.68500000000625</c:v>
                </c:pt>
                <c:pt idx="14538">
                  <c:v>72.69000000000638</c:v>
                </c:pt>
                <c:pt idx="14539">
                  <c:v>72.69500000000635</c:v>
                </c:pt>
                <c:pt idx="14540">
                  <c:v>72.70000000000637</c:v>
                </c:pt>
                <c:pt idx="14541">
                  <c:v>72.70500000000635</c:v>
                </c:pt>
                <c:pt idx="14542">
                  <c:v>72.71000000000636</c:v>
                </c:pt>
                <c:pt idx="14543">
                  <c:v>72.71500000000635</c:v>
                </c:pt>
                <c:pt idx="14544">
                  <c:v>72.72000000000635</c:v>
                </c:pt>
                <c:pt idx="14545">
                  <c:v>72.72500000000628</c:v>
                </c:pt>
                <c:pt idx="14546">
                  <c:v>72.73000000000634</c:v>
                </c:pt>
                <c:pt idx="14547">
                  <c:v>72.73500000000631</c:v>
                </c:pt>
                <c:pt idx="14548">
                  <c:v>72.74000000000633</c:v>
                </c:pt>
                <c:pt idx="14549">
                  <c:v>72.74500000000633</c:v>
                </c:pt>
                <c:pt idx="14550">
                  <c:v>72.75000000000631</c:v>
                </c:pt>
                <c:pt idx="14551">
                  <c:v>72.75500000000628</c:v>
                </c:pt>
                <c:pt idx="14552">
                  <c:v>72.76000000000631</c:v>
                </c:pt>
                <c:pt idx="14553">
                  <c:v>72.76500000000631</c:v>
                </c:pt>
                <c:pt idx="14554">
                  <c:v>72.77000000000628</c:v>
                </c:pt>
                <c:pt idx="14555">
                  <c:v>72.77500000000617</c:v>
                </c:pt>
                <c:pt idx="14556">
                  <c:v>72.78000000000628</c:v>
                </c:pt>
                <c:pt idx="14557">
                  <c:v>72.78500000000628</c:v>
                </c:pt>
                <c:pt idx="14558">
                  <c:v>72.79000000000628</c:v>
                </c:pt>
                <c:pt idx="14559">
                  <c:v>72.79500000000628</c:v>
                </c:pt>
                <c:pt idx="14560">
                  <c:v>72.80000000000628</c:v>
                </c:pt>
                <c:pt idx="14561">
                  <c:v>72.80500000000625</c:v>
                </c:pt>
                <c:pt idx="14562">
                  <c:v>72.81000000000627</c:v>
                </c:pt>
                <c:pt idx="14563">
                  <c:v>72.81500000000625</c:v>
                </c:pt>
                <c:pt idx="14564">
                  <c:v>72.82000000000625</c:v>
                </c:pt>
                <c:pt idx="14565">
                  <c:v>72.82500000000613</c:v>
                </c:pt>
                <c:pt idx="14566">
                  <c:v>72.83000000000625</c:v>
                </c:pt>
                <c:pt idx="14567">
                  <c:v>72.83500000000618</c:v>
                </c:pt>
                <c:pt idx="14568">
                  <c:v>72.84000000000624</c:v>
                </c:pt>
                <c:pt idx="14569">
                  <c:v>72.84500000000621</c:v>
                </c:pt>
                <c:pt idx="14570">
                  <c:v>72.85000000000618</c:v>
                </c:pt>
                <c:pt idx="14571">
                  <c:v>72.8550000000061</c:v>
                </c:pt>
                <c:pt idx="14572">
                  <c:v>72.86000000000621</c:v>
                </c:pt>
                <c:pt idx="14573">
                  <c:v>72.86500000000618</c:v>
                </c:pt>
                <c:pt idx="14574">
                  <c:v>72.87000000000609</c:v>
                </c:pt>
                <c:pt idx="14575">
                  <c:v>72.87500000000607</c:v>
                </c:pt>
                <c:pt idx="14576">
                  <c:v>72.88000000000618</c:v>
                </c:pt>
                <c:pt idx="14577">
                  <c:v>72.88500000000607</c:v>
                </c:pt>
                <c:pt idx="14578">
                  <c:v>72.89000000000618</c:v>
                </c:pt>
                <c:pt idx="14579">
                  <c:v>72.89500000000618</c:v>
                </c:pt>
                <c:pt idx="14580">
                  <c:v>72.90000000000618</c:v>
                </c:pt>
                <c:pt idx="14581">
                  <c:v>72.90500000000618</c:v>
                </c:pt>
                <c:pt idx="14582">
                  <c:v>72.9100000000062</c:v>
                </c:pt>
                <c:pt idx="14583">
                  <c:v>72.91500000000617</c:v>
                </c:pt>
                <c:pt idx="14584">
                  <c:v>72.92000000000617</c:v>
                </c:pt>
                <c:pt idx="14585">
                  <c:v>72.92500000000615</c:v>
                </c:pt>
                <c:pt idx="14586">
                  <c:v>72.93000000000616</c:v>
                </c:pt>
                <c:pt idx="14587">
                  <c:v>72.93500000000615</c:v>
                </c:pt>
                <c:pt idx="14588">
                  <c:v>72.94000000000616</c:v>
                </c:pt>
                <c:pt idx="14589">
                  <c:v>72.94500000000614</c:v>
                </c:pt>
                <c:pt idx="14590">
                  <c:v>72.95000000000614</c:v>
                </c:pt>
                <c:pt idx="14591">
                  <c:v>72.95500000000611</c:v>
                </c:pt>
                <c:pt idx="14592">
                  <c:v>72.96000000000613</c:v>
                </c:pt>
                <c:pt idx="14593">
                  <c:v>72.96500000000613</c:v>
                </c:pt>
                <c:pt idx="14594">
                  <c:v>72.97000000000611</c:v>
                </c:pt>
                <c:pt idx="14595">
                  <c:v>72.97500000000608</c:v>
                </c:pt>
                <c:pt idx="14596">
                  <c:v>72.98000000000611</c:v>
                </c:pt>
                <c:pt idx="14597">
                  <c:v>72.98500000000611</c:v>
                </c:pt>
                <c:pt idx="14598">
                  <c:v>72.9900000000061</c:v>
                </c:pt>
                <c:pt idx="14599">
                  <c:v>72.9950000000061</c:v>
                </c:pt>
                <c:pt idx="14600">
                  <c:v>73.00000000000608</c:v>
                </c:pt>
                <c:pt idx="14601">
                  <c:v>73.00500000000608</c:v>
                </c:pt>
                <c:pt idx="14602">
                  <c:v>73.01000000000608</c:v>
                </c:pt>
                <c:pt idx="14603">
                  <c:v>73.01500000000608</c:v>
                </c:pt>
                <c:pt idx="14604">
                  <c:v>73.02000000000608</c:v>
                </c:pt>
                <c:pt idx="14605">
                  <c:v>73.02500000000605</c:v>
                </c:pt>
                <c:pt idx="14606">
                  <c:v>73.03000000000607</c:v>
                </c:pt>
                <c:pt idx="14607">
                  <c:v>73.03500000000605</c:v>
                </c:pt>
                <c:pt idx="14608">
                  <c:v>73.04000000000606</c:v>
                </c:pt>
                <c:pt idx="14609">
                  <c:v>73.04500000000605</c:v>
                </c:pt>
                <c:pt idx="14610">
                  <c:v>73.05000000000605</c:v>
                </c:pt>
                <c:pt idx="14611">
                  <c:v>73.05500000000598</c:v>
                </c:pt>
                <c:pt idx="14612">
                  <c:v>73.06000000000604</c:v>
                </c:pt>
                <c:pt idx="14613">
                  <c:v>73.06500000000601</c:v>
                </c:pt>
                <c:pt idx="14614">
                  <c:v>73.07000000000598</c:v>
                </c:pt>
                <c:pt idx="14615">
                  <c:v>73.0750000000059</c:v>
                </c:pt>
                <c:pt idx="14616">
                  <c:v>73.08000000000601</c:v>
                </c:pt>
                <c:pt idx="14617">
                  <c:v>73.08500000000598</c:v>
                </c:pt>
                <c:pt idx="14618">
                  <c:v>73.09000000000601</c:v>
                </c:pt>
                <c:pt idx="14619">
                  <c:v>73.09500000000601</c:v>
                </c:pt>
                <c:pt idx="14620">
                  <c:v>73.10000000000598</c:v>
                </c:pt>
                <c:pt idx="14621">
                  <c:v>73.10500000000587</c:v>
                </c:pt>
                <c:pt idx="14622">
                  <c:v>73.11000000000598</c:v>
                </c:pt>
                <c:pt idx="14623">
                  <c:v>73.11500000000598</c:v>
                </c:pt>
                <c:pt idx="14624">
                  <c:v>73.12000000000586</c:v>
                </c:pt>
                <c:pt idx="14625">
                  <c:v>73.12500000000585</c:v>
                </c:pt>
                <c:pt idx="14626">
                  <c:v>73.13000000000598</c:v>
                </c:pt>
                <c:pt idx="14627">
                  <c:v>73.13500000000595</c:v>
                </c:pt>
                <c:pt idx="14628">
                  <c:v>73.14000000000597</c:v>
                </c:pt>
                <c:pt idx="14629">
                  <c:v>73.14500000000595</c:v>
                </c:pt>
                <c:pt idx="14630">
                  <c:v>73.15000000000595</c:v>
                </c:pt>
                <c:pt idx="14631">
                  <c:v>73.15500000000583</c:v>
                </c:pt>
                <c:pt idx="14632">
                  <c:v>73.16000000000595</c:v>
                </c:pt>
                <c:pt idx="14633">
                  <c:v>73.16500000000588</c:v>
                </c:pt>
                <c:pt idx="14634">
                  <c:v>73.17000000000581</c:v>
                </c:pt>
                <c:pt idx="14635">
                  <c:v>73.17500000000577</c:v>
                </c:pt>
                <c:pt idx="14636">
                  <c:v>73.18000000000588</c:v>
                </c:pt>
                <c:pt idx="14637">
                  <c:v>73.1850000000058</c:v>
                </c:pt>
                <c:pt idx="14638">
                  <c:v>73.19000000000591</c:v>
                </c:pt>
                <c:pt idx="14639">
                  <c:v>73.19500000000588</c:v>
                </c:pt>
                <c:pt idx="14640">
                  <c:v>73.20000000000591</c:v>
                </c:pt>
                <c:pt idx="14641">
                  <c:v>73.20500000000591</c:v>
                </c:pt>
                <c:pt idx="14642">
                  <c:v>73.2100000000059</c:v>
                </c:pt>
                <c:pt idx="14643">
                  <c:v>73.2150000000059</c:v>
                </c:pt>
                <c:pt idx="14644">
                  <c:v>73.22000000000588</c:v>
                </c:pt>
                <c:pt idx="14645">
                  <c:v>73.22500000000588</c:v>
                </c:pt>
                <c:pt idx="14646">
                  <c:v>73.23000000000588</c:v>
                </c:pt>
                <c:pt idx="14647">
                  <c:v>73.23500000000588</c:v>
                </c:pt>
                <c:pt idx="14648">
                  <c:v>73.2400000000059</c:v>
                </c:pt>
                <c:pt idx="14649">
                  <c:v>73.24500000000587</c:v>
                </c:pt>
                <c:pt idx="14650">
                  <c:v>73.25000000000587</c:v>
                </c:pt>
                <c:pt idx="14651">
                  <c:v>73.25500000000585</c:v>
                </c:pt>
                <c:pt idx="14652">
                  <c:v>73.26000000000585</c:v>
                </c:pt>
                <c:pt idx="14653">
                  <c:v>73.26500000000585</c:v>
                </c:pt>
                <c:pt idx="14654">
                  <c:v>73.27000000000585</c:v>
                </c:pt>
                <c:pt idx="14655">
                  <c:v>73.27500000000578</c:v>
                </c:pt>
                <c:pt idx="14656">
                  <c:v>73.28000000000584</c:v>
                </c:pt>
                <c:pt idx="14657">
                  <c:v>73.28500000000581</c:v>
                </c:pt>
                <c:pt idx="14658">
                  <c:v>73.29000000000583</c:v>
                </c:pt>
                <c:pt idx="14659">
                  <c:v>73.29500000000583</c:v>
                </c:pt>
                <c:pt idx="14660">
                  <c:v>73.30000000000581</c:v>
                </c:pt>
                <c:pt idx="14661">
                  <c:v>73.30500000000578</c:v>
                </c:pt>
                <c:pt idx="14662">
                  <c:v>73.31000000000581</c:v>
                </c:pt>
                <c:pt idx="14663">
                  <c:v>73.31500000000581</c:v>
                </c:pt>
                <c:pt idx="14664">
                  <c:v>73.32000000000578</c:v>
                </c:pt>
                <c:pt idx="14665">
                  <c:v>73.32500000000567</c:v>
                </c:pt>
                <c:pt idx="14666">
                  <c:v>73.33000000000578</c:v>
                </c:pt>
                <c:pt idx="14667">
                  <c:v>73.33500000000578</c:v>
                </c:pt>
                <c:pt idx="14668">
                  <c:v>73.34000000000578</c:v>
                </c:pt>
                <c:pt idx="14669">
                  <c:v>73.34500000000578</c:v>
                </c:pt>
                <c:pt idx="14670">
                  <c:v>73.35000000000578</c:v>
                </c:pt>
                <c:pt idx="14671">
                  <c:v>73.35500000000575</c:v>
                </c:pt>
                <c:pt idx="14672">
                  <c:v>73.36000000000577</c:v>
                </c:pt>
                <c:pt idx="14673">
                  <c:v>73.36500000000575</c:v>
                </c:pt>
                <c:pt idx="14674">
                  <c:v>73.37000000000575</c:v>
                </c:pt>
                <c:pt idx="14675">
                  <c:v>73.37500000000563</c:v>
                </c:pt>
                <c:pt idx="14676">
                  <c:v>73.38000000000575</c:v>
                </c:pt>
                <c:pt idx="14677">
                  <c:v>73.38500000000568</c:v>
                </c:pt>
                <c:pt idx="14678">
                  <c:v>73.39000000000574</c:v>
                </c:pt>
                <c:pt idx="14679">
                  <c:v>73.39500000000571</c:v>
                </c:pt>
                <c:pt idx="14680">
                  <c:v>73.40000000000573</c:v>
                </c:pt>
                <c:pt idx="14681">
                  <c:v>73.40500000000573</c:v>
                </c:pt>
                <c:pt idx="14682">
                  <c:v>73.41000000000572</c:v>
                </c:pt>
                <c:pt idx="14683">
                  <c:v>73.41500000000573</c:v>
                </c:pt>
                <c:pt idx="14684">
                  <c:v>73.42000000000571</c:v>
                </c:pt>
                <c:pt idx="14685">
                  <c:v>73.42500000000571</c:v>
                </c:pt>
                <c:pt idx="14686">
                  <c:v>73.4300000000057</c:v>
                </c:pt>
                <c:pt idx="14687">
                  <c:v>73.4350000000057</c:v>
                </c:pt>
                <c:pt idx="14688">
                  <c:v>73.4400000000057</c:v>
                </c:pt>
                <c:pt idx="14689">
                  <c:v>73.4450000000057</c:v>
                </c:pt>
                <c:pt idx="14690">
                  <c:v>73.45000000000568</c:v>
                </c:pt>
                <c:pt idx="14691">
                  <c:v>73.45500000000568</c:v>
                </c:pt>
                <c:pt idx="14692">
                  <c:v>73.4600000000057</c:v>
                </c:pt>
                <c:pt idx="14693">
                  <c:v>73.46500000000567</c:v>
                </c:pt>
                <c:pt idx="14694">
                  <c:v>73.47000000000567</c:v>
                </c:pt>
                <c:pt idx="14695">
                  <c:v>73.47500000000565</c:v>
                </c:pt>
                <c:pt idx="14696">
                  <c:v>73.48000000000565</c:v>
                </c:pt>
                <c:pt idx="14697">
                  <c:v>73.48500000000565</c:v>
                </c:pt>
                <c:pt idx="14698">
                  <c:v>73.49000000000566</c:v>
                </c:pt>
                <c:pt idx="14699">
                  <c:v>73.49500000000564</c:v>
                </c:pt>
                <c:pt idx="14700">
                  <c:v>73.50000000000564</c:v>
                </c:pt>
                <c:pt idx="14701">
                  <c:v>73.50500000000561</c:v>
                </c:pt>
                <c:pt idx="14702">
                  <c:v>73.51000000000563</c:v>
                </c:pt>
                <c:pt idx="14703">
                  <c:v>73.51500000000563</c:v>
                </c:pt>
                <c:pt idx="14704">
                  <c:v>73.52000000000561</c:v>
                </c:pt>
                <c:pt idx="14705">
                  <c:v>73.52500000000558</c:v>
                </c:pt>
                <c:pt idx="14706">
                  <c:v>73.53000000000561</c:v>
                </c:pt>
                <c:pt idx="14707">
                  <c:v>73.53500000000561</c:v>
                </c:pt>
                <c:pt idx="14708">
                  <c:v>73.5400000000056</c:v>
                </c:pt>
                <c:pt idx="14709">
                  <c:v>73.5450000000056</c:v>
                </c:pt>
                <c:pt idx="14710">
                  <c:v>73.55000000000558</c:v>
                </c:pt>
                <c:pt idx="14711">
                  <c:v>73.55500000000558</c:v>
                </c:pt>
                <c:pt idx="14712">
                  <c:v>73.56000000000558</c:v>
                </c:pt>
                <c:pt idx="14713">
                  <c:v>73.56500000000558</c:v>
                </c:pt>
                <c:pt idx="14714">
                  <c:v>73.57000000000558</c:v>
                </c:pt>
                <c:pt idx="14715">
                  <c:v>73.57500000000555</c:v>
                </c:pt>
                <c:pt idx="14716">
                  <c:v>73.58000000000557</c:v>
                </c:pt>
                <c:pt idx="14717">
                  <c:v>73.58500000000555</c:v>
                </c:pt>
                <c:pt idx="14718">
                  <c:v>73.59000000000555</c:v>
                </c:pt>
                <c:pt idx="14719">
                  <c:v>73.59500000000555</c:v>
                </c:pt>
                <c:pt idx="14720">
                  <c:v>73.60000000000555</c:v>
                </c:pt>
                <c:pt idx="14721">
                  <c:v>73.60500000000548</c:v>
                </c:pt>
                <c:pt idx="14722">
                  <c:v>73.61000000000554</c:v>
                </c:pt>
                <c:pt idx="14723">
                  <c:v>73.61500000000551</c:v>
                </c:pt>
                <c:pt idx="14724">
                  <c:v>73.62000000000548</c:v>
                </c:pt>
                <c:pt idx="14725">
                  <c:v>73.6250000000054</c:v>
                </c:pt>
                <c:pt idx="14726">
                  <c:v>73.63000000000551</c:v>
                </c:pt>
                <c:pt idx="14727">
                  <c:v>73.63500000000548</c:v>
                </c:pt>
                <c:pt idx="14728">
                  <c:v>73.64000000000551</c:v>
                </c:pt>
                <c:pt idx="14729">
                  <c:v>73.64500000000551</c:v>
                </c:pt>
                <c:pt idx="14730">
                  <c:v>73.65000000000548</c:v>
                </c:pt>
                <c:pt idx="14731">
                  <c:v>73.65500000000537</c:v>
                </c:pt>
                <c:pt idx="14732">
                  <c:v>73.66000000000548</c:v>
                </c:pt>
                <c:pt idx="14733">
                  <c:v>73.66500000000548</c:v>
                </c:pt>
                <c:pt idx="14734">
                  <c:v>73.67000000000536</c:v>
                </c:pt>
                <c:pt idx="14735">
                  <c:v>73.67500000000535</c:v>
                </c:pt>
                <c:pt idx="14736">
                  <c:v>73.68000000000548</c:v>
                </c:pt>
                <c:pt idx="14737">
                  <c:v>73.68500000000535</c:v>
                </c:pt>
                <c:pt idx="14738">
                  <c:v>73.69000000000547</c:v>
                </c:pt>
                <c:pt idx="14739">
                  <c:v>73.69500000000545</c:v>
                </c:pt>
                <c:pt idx="14740">
                  <c:v>73.70000000000545</c:v>
                </c:pt>
                <c:pt idx="14741">
                  <c:v>73.70500000000545</c:v>
                </c:pt>
                <c:pt idx="14742">
                  <c:v>73.71000000000546</c:v>
                </c:pt>
                <c:pt idx="14743">
                  <c:v>73.71500000000544</c:v>
                </c:pt>
                <c:pt idx="14744">
                  <c:v>73.72000000000544</c:v>
                </c:pt>
                <c:pt idx="14745">
                  <c:v>73.72500000000541</c:v>
                </c:pt>
                <c:pt idx="14746">
                  <c:v>73.73000000000543</c:v>
                </c:pt>
                <c:pt idx="14747">
                  <c:v>73.73500000000543</c:v>
                </c:pt>
                <c:pt idx="14748">
                  <c:v>73.74000000000542</c:v>
                </c:pt>
                <c:pt idx="14749">
                  <c:v>73.74500000000543</c:v>
                </c:pt>
                <c:pt idx="14750">
                  <c:v>73.75000000000541</c:v>
                </c:pt>
                <c:pt idx="14751">
                  <c:v>73.75500000000541</c:v>
                </c:pt>
                <c:pt idx="14752">
                  <c:v>73.7600000000054</c:v>
                </c:pt>
                <c:pt idx="14753">
                  <c:v>73.7650000000054</c:v>
                </c:pt>
                <c:pt idx="14754">
                  <c:v>73.77000000000538</c:v>
                </c:pt>
                <c:pt idx="14755">
                  <c:v>73.77500000000538</c:v>
                </c:pt>
                <c:pt idx="14756">
                  <c:v>73.78000000000538</c:v>
                </c:pt>
                <c:pt idx="14757">
                  <c:v>73.78500000000538</c:v>
                </c:pt>
                <c:pt idx="14758">
                  <c:v>73.7900000000054</c:v>
                </c:pt>
                <c:pt idx="14759">
                  <c:v>73.79500000000537</c:v>
                </c:pt>
                <c:pt idx="14760">
                  <c:v>73.80000000000537</c:v>
                </c:pt>
                <c:pt idx="14761">
                  <c:v>73.80500000000535</c:v>
                </c:pt>
                <c:pt idx="14762">
                  <c:v>73.81000000000535</c:v>
                </c:pt>
                <c:pt idx="14763">
                  <c:v>73.81500000000535</c:v>
                </c:pt>
                <c:pt idx="14764">
                  <c:v>73.82000000000535</c:v>
                </c:pt>
                <c:pt idx="14765">
                  <c:v>73.82500000000528</c:v>
                </c:pt>
                <c:pt idx="14766">
                  <c:v>73.83000000000534</c:v>
                </c:pt>
                <c:pt idx="14767">
                  <c:v>73.83500000000531</c:v>
                </c:pt>
                <c:pt idx="14768">
                  <c:v>73.84000000000533</c:v>
                </c:pt>
                <c:pt idx="14769">
                  <c:v>73.84500000000533</c:v>
                </c:pt>
                <c:pt idx="14770">
                  <c:v>73.85000000000531</c:v>
                </c:pt>
                <c:pt idx="14771">
                  <c:v>73.85500000000528</c:v>
                </c:pt>
                <c:pt idx="14772">
                  <c:v>73.86000000000531</c:v>
                </c:pt>
                <c:pt idx="14773">
                  <c:v>73.86500000000531</c:v>
                </c:pt>
                <c:pt idx="14774">
                  <c:v>73.87000000000528</c:v>
                </c:pt>
                <c:pt idx="14775">
                  <c:v>73.87500000000517</c:v>
                </c:pt>
                <c:pt idx="14776">
                  <c:v>73.88000000000528</c:v>
                </c:pt>
                <c:pt idx="14777">
                  <c:v>73.88500000000528</c:v>
                </c:pt>
                <c:pt idx="14778">
                  <c:v>73.89000000000528</c:v>
                </c:pt>
                <c:pt idx="14779">
                  <c:v>73.89500000000528</c:v>
                </c:pt>
                <c:pt idx="14780">
                  <c:v>73.9000000000053</c:v>
                </c:pt>
                <c:pt idx="14781">
                  <c:v>73.90500000000527</c:v>
                </c:pt>
                <c:pt idx="14782">
                  <c:v>73.9100000000053</c:v>
                </c:pt>
                <c:pt idx="14783">
                  <c:v>73.91500000000526</c:v>
                </c:pt>
                <c:pt idx="14784">
                  <c:v>73.92000000000525</c:v>
                </c:pt>
                <c:pt idx="14785">
                  <c:v>73.92500000000525</c:v>
                </c:pt>
                <c:pt idx="14786">
                  <c:v>73.93000000000526</c:v>
                </c:pt>
                <c:pt idx="14787">
                  <c:v>73.93500000000524</c:v>
                </c:pt>
                <c:pt idx="14788">
                  <c:v>73.94000000000526</c:v>
                </c:pt>
                <c:pt idx="14789">
                  <c:v>73.94500000000523</c:v>
                </c:pt>
                <c:pt idx="14790">
                  <c:v>73.95000000000523</c:v>
                </c:pt>
                <c:pt idx="14791">
                  <c:v>73.95500000000523</c:v>
                </c:pt>
                <c:pt idx="14792">
                  <c:v>73.96000000000522</c:v>
                </c:pt>
                <c:pt idx="14793">
                  <c:v>73.96500000000523</c:v>
                </c:pt>
                <c:pt idx="14794">
                  <c:v>73.97000000000521</c:v>
                </c:pt>
                <c:pt idx="14795">
                  <c:v>73.97500000000521</c:v>
                </c:pt>
                <c:pt idx="14796">
                  <c:v>73.9800000000052</c:v>
                </c:pt>
                <c:pt idx="14797">
                  <c:v>73.9850000000052</c:v>
                </c:pt>
                <c:pt idx="14798">
                  <c:v>73.9900000000052</c:v>
                </c:pt>
                <c:pt idx="14799">
                  <c:v>73.9950000000052</c:v>
                </c:pt>
                <c:pt idx="14800">
                  <c:v>74.00000000000518</c:v>
                </c:pt>
                <c:pt idx="14801">
                  <c:v>74.00500000000518</c:v>
                </c:pt>
                <c:pt idx="14802">
                  <c:v>74.0100000000052</c:v>
                </c:pt>
                <c:pt idx="14803">
                  <c:v>74.01500000000517</c:v>
                </c:pt>
                <c:pt idx="14804">
                  <c:v>74.02000000000517</c:v>
                </c:pt>
                <c:pt idx="14805">
                  <c:v>74.02500000000515</c:v>
                </c:pt>
                <c:pt idx="14806">
                  <c:v>74.03000000000515</c:v>
                </c:pt>
                <c:pt idx="14807">
                  <c:v>74.03500000000515</c:v>
                </c:pt>
                <c:pt idx="14808">
                  <c:v>74.04000000000516</c:v>
                </c:pt>
                <c:pt idx="14809">
                  <c:v>74.04500000000514</c:v>
                </c:pt>
                <c:pt idx="14810">
                  <c:v>74.05000000000514</c:v>
                </c:pt>
                <c:pt idx="14811">
                  <c:v>74.05500000000511</c:v>
                </c:pt>
                <c:pt idx="14812">
                  <c:v>74.06000000000513</c:v>
                </c:pt>
                <c:pt idx="14813">
                  <c:v>74.06500000000513</c:v>
                </c:pt>
                <c:pt idx="14814">
                  <c:v>74.07000000000511</c:v>
                </c:pt>
                <c:pt idx="14815">
                  <c:v>74.07500000000508</c:v>
                </c:pt>
                <c:pt idx="14816">
                  <c:v>74.08000000000511</c:v>
                </c:pt>
                <c:pt idx="14817">
                  <c:v>74.08500000000511</c:v>
                </c:pt>
                <c:pt idx="14818">
                  <c:v>74.0900000000051</c:v>
                </c:pt>
                <c:pt idx="14819">
                  <c:v>74.0950000000051</c:v>
                </c:pt>
                <c:pt idx="14820">
                  <c:v>74.10000000000508</c:v>
                </c:pt>
                <c:pt idx="14821">
                  <c:v>74.10500000000508</c:v>
                </c:pt>
                <c:pt idx="14822">
                  <c:v>74.11000000000508</c:v>
                </c:pt>
                <c:pt idx="14823">
                  <c:v>74.11500000000508</c:v>
                </c:pt>
                <c:pt idx="14824">
                  <c:v>74.12000000000508</c:v>
                </c:pt>
                <c:pt idx="14825">
                  <c:v>74.1250000000049</c:v>
                </c:pt>
                <c:pt idx="14826">
                  <c:v>74.13000000000507</c:v>
                </c:pt>
                <c:pt idx="14827">
                  <c:v>74.13500000000505</c:v>
                </c:pt>
                <c:pt idx="14828">
                  <c:v>74.14000000000505</c:v>
                </c:pt>
                <c:pt idx="14829">
                  <c:v>74.14500000000505</c:v>
                </c:pt>
                <c:pt idx="14830">
                  <c:v>74.15000000000505</c:v>
                </c:pt>
                <c:pt idx="14831">
                  <c:v>74.15500000000486</c:v>
                </c:pt>
                <c:pt idx="14832">
                  <c:v>74.16000000000504</c:v>
                </c:pt>
                <c:pt idx="14833">
                  <c:v>74.16500000000501</c:v>
                </c:pt>
                <c:pt idx="14834">
                  <c:v>74.17000000000483</c:v>
                </c:pt>
                <c:pt idx="14835">
                  <c:v>74.17500000000481</c:v>
                </c:pt>
                <c:pt idx="14836">
                  <c:v>74.18000000000501</c:v>
                </c:pt>
                <c:pt idx="14837">
                  <c:v>74.18500000000483</c:v>
                </c:pt>
                <c:pt idx="14838">
                  <c:v>74.19000000000501</c:v>
                </c:pt>
                <c:pt idx="14839">
                  <c:v>74.19500000000501</c:v>
                </c:pt>
                <c:pt idx="14840">
                  <c:v>74.200000000005</c:v>
                </c:pt>
                <c:pt idx="14841">
                  <c:v>74.205000000005</c:v>
                </c:pt>
                <c:pt idx="14842">
                  <c:v>74.21000000000498</c:v>
                </c:pt>
                <c:pt idx="14843">
                  <c:v>74.21500000000498</c:v>
                </c:pt>
                <c:pt idx="14844">
                  <c:v>74.22000000000486</c:v>
                </c:pt>
                <c:pt idx="14845">
                  <c:v>74.22500000000485</c:v>
                </c:pt>
                <c:pt idx="14846">
                  <c:v>74.23000000000498</c:v>
                </c:pt>
                <c:pt idx="14847">
                  <c:v>74.23500000000485</c:v>
                </c:pt>
                <c:pt idx="14848">
                  <c:v>74.24000000000497</c:v>
                </c:pt>
                <c:pt idx="14849">
                  <c:v>74.24500000000495</c:v>
                </c:pt>
                <c:pt idx="14850">
                  <c:v>74.25000000000495</c:v>
                </c:pt>
                <c:pt idx="14851">
                  <c:v>74.25500000000483</c:v>
                </c:pt>
                <c:pt idx="14852">
                  <c:v>74.26000000000495</c:v>
                </c:pt>
                <c:pt idx="14853">
                  <c:v>74.26500000000485</c:v>
                </c:pt>
                <c:pt idx="14854">
                  <c:v>74.27000000000481</c:v>
                </c:pt>
                <c:pt idx="14855">
                  <c:v>74.27500000000475</c:v>
                </c:pt>
                <c:pt idx="14856">
                  <c:v>74.28000000000488</c:v>
                </c:pt>
                <c:pt idx="14857">
                  <c:v>74.2850000000048</c:v>
                </c:pt>
                <c:pt idx="14858">
                  <c:v>74.29000000000491</c:v>
                </c:pt>
                <c:pt idx="14859">
                  <c:v>74.29500000000488</c:v>
                </c:pt>
                <c:pt idx="14860">
                  <c:v>74.30000000000479</c:v>
                </c:pt>
                <c:pt idx="14861">
                  <c:v>74.30500000000477</c:v>
                </c:pt>
                <c:pt idx="14862">
                  <c:v>74.31000000000488</c:v>
                </c:pt>
                <c:pt idx="14863">
                  <c:v>74.31500000000477</c:v>
                </c:pt>
                <c:pt idx="14864">
                  <c:v>74.32000000000474</c:v>
                </c:pt>
                <c:pt idx="14865">
                  <c:v>74.32500000000466</c:v>
                </c:pt>
                <c:pt idx="14866">
                  <c:v>74.33000000000476</c:v>
                </c:pt>
                <c:pt idx="14867">
                  <c:v>74.33500000000475</c:v>
                </c:pt>
                <c:pt idx="14868">
                  <c:v>74.34000000000488</c:v>
                </c:pt>
                <c:pt idx="14869">
                  <c:v>74.34500000000475</c:v>
                </c:pt>
                <c:pt idx="14870">
                  <c:v>74.35000000000474</c:v>
                </c:pt>
                <c:pt idx="14871">
                  <c:v>74.35500000000465</c:v>
                </c:pt>
                <c:pt idx="14872">
                  <c:v>74.36000000000485</c:v>
                </c:pt>
                <c:pt idx="14873">
                  <c:v>74.36500000000473</c:v>
                </c:pt>
                <c:pt idx="14874">
                  <c:v>74.37000000000467</c:v>
                </c:pt>
                <c:pt idx="14875">
                  <c:v>74.3750000000046</c:v>
                </c:pt>
                <c:pt idx="14876">
                  <c:v>74.38000000000471</c:v>
                </c:pt>
                <c:pt idx="14877">
                  <c:v>74.38500000000465</c:v>
                </c:pt>
                <c:pt idx="14878">
                  <c:v>74.39000000000478</c:v>
                </c:pt>
                <c:pt idx="14879">
                  <c:v>74.3950000000047</c:v>
                </c:pt>
                <c:pt idx="14880">
                  <c:v>74.40000000000481</c:v>
                </c:pt>
                <c:pt idx="14881">
                  <c:v>74.40500000000478</c:v>
                </c:pt>
                <c:pt idx="14882">
                  <c:v>74.41000000000481</c:v>
                </c:pt>
                <c:pt idx="14883">
                  <c:v>74.41500000000481</c:v>
                </c:pt>
                <c:pt idx="14884">
                  <c:v>74.42000000000478</c:v>
                </c:pt>
                <c:pt idx="14885">
                  <c:v>74.42500000000467</c:v>
                </c:pt>
                <c:pt idx="14886">
                  <c:v>74.43000000000478</c:v>
                </c:pt>
                <c:pt idx="14887">
                  <c:v>74.43500000000478</c:v>
                </c:pt>
                <c:pt idx="14888">
                  <c:v>74.44000000000478</c:v>
                </c:pt>
                <c:pt idx="14889">
                  <c:v>74.44500000000478</c:v>
                </c:pt>
                <c:pt idx="14890">
                  <c:v>74.45000000000478</c:v>
                </c:pt>
                <c:pt idx="14891">
                  <c:v>74.45500000000465</c:v>
                </c:pt>
                <c:pt idx="14892">
                  <c:v>74.46000000000477</c:v>
                </c:pt>
                <c:pt idx="14893">
                  <c:v>74.46500000000475</c:v>
                </c:pt>
                <c:pt idx="14894">
                  <c:v>74.47000000000475</c:v>
                </c:pt>
                <c:pt idx="14895">
                  <c:v>74.47500000000463</c:v>
                </c:pt>
                <c:pt idx="14896">
                  <c:v>74.48000000000475</c:v>
                </c:pt>
                <c:pt idx="14897">
                  <c:v>74.48500000000465</c:v>
                </c:pt>
                <c:pt idx="14898">
                  <c:v>74.49000000000474</c:v>
                </c:pt>
                <c:pt idx="14899">
                  <c:v>74.49500000000471</c:v>
                </c:pt>
                <c:pt idx="14900">
                  <c:v>74.50000000000468</c:v>
                </c:pt>
                <c:pt idx="14901">
                  <c:v>74.5050000000046</c:v>
                </c:pt>
                <c:pt idx="14902">
                  <c:v>74.51000000000471</c:v>
                </c:pt>
                <c:pt idx="14903">
                  <c:v>74.51500000000468</c:v>
                </c:pt>
                <c:pt idx="14904">
                  <c:v>74.52000000000459</c:v>
                </c:pt>
                <c:pt idx="14905">
                  <c:v>74.52500000000457</c:v>
                </c:pt>
                <c:pt idx="14906">
                  <c:v>74.53000000000468</c:v>
                </c:pt>
                <c:pt idx="14907">
                  <c:v>74.53500000000457</c:v>
                </c:pt>
                <c:pt idx="14908">
                  <c:v>74.54000000000468</c:v>
                </c:pt>
                <c:pt idx="14909">
                  <c:v>74.54500000000468</c:v>
                </c:pt>
                <c:pt idx="14910">
                  <c:v>74.55000000000456</c:v>
                </c:pt>
                <c:pt idx="14911">
                  <c:v>74.55500000000455</c:v>
                </c:pt>
                <c:pt idx="14912">
                  <c:v>74.56000000000468</c:v>
                </c:pt>
                <c:pt idx="14913">
                  <c:v>74.56500000000455</c:v>
                </c:pt>
                <c:pt idx="14914">
                  <c:v>74.57000000000454</c:v>
                </c:pt>
                <c:pt idx="14915">
                  <c:v>74.57500000000445</c:v>
                </c:pt>
                <c:pt idx="14916">
                  <c:v>74.58000000000465</c:v>
                </c:pt>
                <c:pt idx="14917">
                  <c:v>74.58500000000453</c:v>
                </c:pt>
                <c:pt idx="14918">
                  <c:v>74.59000000000465</c:v>
                </c:pt>
                <c:pt idx="14919">
                  <c:v>74.59500000000455</c:v>
                </c:pt>
                <c:pt idx="14920">
                  <c:v>74.60000000000451</c:v>
                </c:pt>
                <c:pt idx="14921">
                  <c:v>74.60500000000445</c:v>
                </c:pt>
                <c:pt idx="14922">
                  <c:v>74.61000000000458</c:v>
                </c:pt>
                <c:pt idx="14923">
                  <c:v>74.6150000000045</c:v>
                </c:pt>
                <c:pt idx="14924">
                  <c:v>74.62000000000445</c:v>
                </c:pt>
                <c:pt idx="14925">
                  <c:v>74.62500000000441</c:v>
                </c:pt>
                <c:pt idx="14926">
                  <c:v>74.63000000000449</c:v>
                </c:pt>
                <c:pt idx="14927">
                  <c:v>74.63500000000447</c:v>
                </c:pt>
                <c:pt idx="14928">
                  <c:v>74.64000000000458</c:v>
                </c:pt>
                <c:pt idx="14929">
                  <c:v>74.64500000000447</c:v>
                </c:pt>
                <c:pt idx="14930">
                  <c:v>74.65000000000444</c:v>
                </c:pt>
                <c:pt idx="14931">
                  <c:v>74.65500000000436</c:v>
                </c:pt>
                <c:pt idx="14932">
                  <c:v>74.66000000000446</c:v>
                </c:pt>
                <c:pt idx="14933">
                  <c:v>74.66500000000445</c:v>
                </c:pt>
                <c:pt idx="14934">
                  <c:v>74.67000000000436</c:v>
                </c:pt>
                <c:pt idx="14935">
                  <c:v>74.67500000000433</c:v>
                </c:pt>
                <c:pt idx="14936">
                  <c:v>74.68000000000444</c:v>
                </c:pt>
                <c:pt idx="14937">
                  <c:v>74.68500000000434</c:v>
                </c:pt>
                <c:pt idx="14938">
                  <c:v>74.69000000000455</c:v>
                </c:pt>
                <c:pt idx="14939">
                  <c:v>74.69500000000443</c:v>
                </c:pt>
                <c:pt idx="14940">
                  <c:v>74.70000000000455</c:v>
                </c:pt>
                <c:pt idx="14941">
                  <c:v>74.70500000000445</c:v>
                </c:pt>
                <c:pt idx="14942">
                  <c:v>74.71000000000454</c:v>
                </c:pt>
                <c:pt idx="14943">
                  <c:v>74.71500000000451</c:v>
                </c:pt>
                <c:pt idx="14944">
                  <c:v>74.72000000000448</c:v>
                </c:pt>
                <c:pt idx="14945">
                  <c:v>74.7250000000044</c:v>
                </c:pt>
                <c:pt idx="14946">
                  <c:v>74.73000000000451</c:v>
                </c:pt>
                <c:pt idx="14947">
                  <c:v>74.73500000000448</c:v>
                </c:pt>
                <c:pt idx="14948">
                  <c:v>74.74000000000451</c:v>
                </c:pt>
                <c:pt idx="14949">
                  <c:v>74.74500000000451</c:v>
                </c:pt>
                <c:pt idx="14950">
                  <c:v>74.75000000000448</c:v>
                </c:pt>
                <c:pt idx="14951">
                  <c:v>74.75500000000437</c:v>
                </c:pt>
                <c:pt idx="14952">
                  <c:v>74.76000000000448</c:v>
                </c:pt>
                <c:pt idx="14953">
                  <c:v>74.76500000000448</c:v>
                </c:pt>
                <c:pt idx="14954">
                  <c:v>74.77000000000436</c:v>
                </c:pt>
                <c:pt idx="14955">
                  <c:v>74.77500000000435</c:v>
                </c:pt>
                <c:pt idx="14956">
                  <c:v>74.78000000000448</c:v>
                </c:pt>
                <c:pt idx="14957">
                  <c:v>74.78500000000435</c:v>
                </c:pt>
                <c:pt idx="14958">
                  <c:v>74.79000000000447</c:v>
                </c:pt>
                <c:pt idx="14959">
                  <c:v>74.79500000000445</c:v>
                </c:pt>
                <c:pt idx="14960">
                  <c:v>74.80000000000445</c:v>
                </c:pt>
                <c:pt idx="14961">
                  <c:v>74.80500000000433</c:v>
                </c:pt>
                <c:pt idx="14962">
                  <c:v>74.81000000000445</c:v>
                </c:pt>
                <c:pt idx="14963">
                  <c:v>74.81500000000435</c:v>
                </c:pt>
                <c:pt idx="14964">
                  <c:v>74.82000000000431</c:v>
                </c:pt>
                <c:pt idx="14965">
                  <c:v>74.82500000000425</c:v>
                </c:pt>
                <c:pt idx="14966">
                  <c:v>74.83000000000438</c:v>
                </c:pt>
                <c:pt idx="14967">
                  <c:v>74.8350000000043</c:v>
                </c:pt>
                <c:pt idx="14968">
                  <c:v>74.84000000000441</c:v>
                </c:pt>
                <c:pt idx="14969">
                  <c:v>74.84500000000438</c:v>
                </c:pt>
                <c:pt idx="14970">
                  <c:v>74.85000000000429</c:v>
                </c:pt>
                <c:pt idx="14971">
                  <c:v>74.85500000000427</c:v>
                </c:pt>
                <c:pt idx="14972">
                  <c:v>74.86000000000438</c:v>
                </c:pt>
                <c:pt idx="14973">
                  <c:v>74.86500000000427</c:v>
                </c:pt>
                <c:pt idx="14974">
                  <c:v>74.87000000000424</c:v>
                </c:pt>
                <c:pt idx="14975">
                  <c:v>74.87500000000416</c:v>
                </c:pt>
                <c:pt idx="14976">
                  <c:v>74.88000000000426</c:v>
                </c:pt>
                <c:pt idx="14977">
                  <c:v>74.88500000000425</c:v>
                </c:pt>
                <c:pt idx="14978">
                  <c:v>74.89000000000438</c:v>
                </c:pt>
                <c:pt idx="14979">
                  <c:v>74.89500000000424</c:v>
                </c:pt>
                <c:pt idx="14980">
                  <c:v>74.90000000000437</c:v>
                </c:pt>
                <c:pt idx="14981">
                  <c:v>74.90500000000435</c:v>
                </c:pt>
                <c:pt idx="14982">
                  <c:v>74.91000000000437</c:v>
                </c:pt>
                <c:pt idx="14983">
                  <c:v>74.91500000000435</c:v>
                </c:pt>
                <c:pt idx="14984">
                  <c:v>74.92000000000435</c:v>
                </c:pt>
                <c:pt idx="14985">
                  <c:v>74.92500000000425</c:v>
                </c:pt>
                <c:pt idx="14986">
                  <c:v>74.93000000000434</c:v>
                </c:pt>
                <c:pt idx="14987">
                  <c:v>74.93500000000431</c:v>
                </c:pt>
                <c:pt idx="14988">
                  <c:v>74.94000000000433</c:v>
                </c:pt>
                <c:pt idx="14989">
                  <c:v>74.94500000000431</c:v>
                </c:pt>
                <c:pt idx="14990">
                  <c:v>74.95000000000431</c:v>
                </c:pt>
                <c:pt idx="14991">
                  <c:v>74.95500000000428</c:v>
                </c:pt>
                <c:pt idx="14992">
                  <c:v>74.96000000000431</c:v>
                </c:pt>
                <c:pt idx="14993">
                  <c:v>74.96500000000431</c:v>
                </c:pt>
                <c:pt idx="14994">
                  <c:v>74.97000000000428</c:v>
                </c:pt>
                <c:pt idx="14995">
                  <c:v>74.97500000000417</c:v>
                </c:pt>
                <c:pt idx="14996">
                  <c:v>74.98000000000428</c:v>
                </c:pt>
                <c:pt idx="14997">
                  <c:v>74.98500000000428</c:v>
                </c:pt>
                <c:pt idx="14998">
                  <c:v>74.99000000000428</c:v>
                </c:pt>
                <c:pt idx="14999">
                  <c:v>74.99500000000428</c:v>
                </c:pt>
                <c:pt idx="15000">
                  <c:v>75.00000000000425</c:v>
                </c:pt>
                <c:pt idx="15001">
                  <c:v>75.00500000000415</c:v>
                </c:pt>
                <c:pt idx="15002">
                  <c:v>75.01000000000427</c:v>
                </c:pt>
                <c:pt idx="15003">
                  <c:v>75.01500000000425</c:v>
                </c:pt>
                <c:pt idx="15004">
                  <c:v>75.02000000000425</c:v>
                </c:pt>
                <c:pt idx="15005">
                  <c:v>75.02500000000413</c:v>
                </c:pt>
                <c:pt idx="15006">
                  <c:v>75.03000000000425</c:v>
                </c:pt>
                <c:pt idx="15007">
                  <c:v>75.03500000000415</c:v>
                </c:pt>
                <c:pt idx="15008">
                  <c:v>75.04000000000424</c:v>
                </c:pt>
                <c:pt idx="15009">
                  <c:v>75.04500000000421</c:v>
                </c:pt>
                <c:pt idx="15010">
                  <c:v>75.05000000000418</c:v>
                </c:pt>
                <c:pt idx="15011">
                  <c:v>75.05500000000409</c:v>
                </c:pt>
                <c:pt idx="15012">
                  <c:v>75.06000000000421</c:v>
                </c:pt>
                <c:pt idx="15013">
                  <c:v>75.06500000000418</c:v>
                </c:pt>
                <c:pt idx="15014">
                  <c:v>75.07000000000409</c:v>
                </c:pt>
                <c:pt idx="15015">
                  <c:v>75.07500000000407</c:v>
                </c:pt>
                <c:pt idx="15016">
                  <c:v>75.08000000000418</c:v>
                </c:pt>
                <c:pt idx="15017">
                  <c:v>75.08500000000407</c:v>
                </c:pt>
                <c:pt idx="15018">
                  <c:v>75.09000000000418</c:v>
                </c:pt>
                <c:pt idx="15019">
                  <c:v>75.09500000000418</c:v>
                </c:pt>
                <c:pt idx="15020">
                  <c:v>75.10000000000406</c:v>
                </c:pt>
                <c:pt idx="15021">
                  <c:v>75.10500000000405</c:v>
                </c:pt>
                <c:pt idx="15022">
                  <c:v>75.11000000000415</c:v>
                </c:pt>
                <c:pt idx="15023">
                  <c:v>75.11500000000404</c:v>
                </c:pt>
                <c:pt idx="15024">
                  <c:v>75.12000000000404</c:v>
                </c:pt>
                <c:pt idx="15025">
                  <c:v>75.12500000000394</c:v>
                </c:pt>
                <c:pt idx="15026">
                  <c:v>75.13000000000415</c:v>
                </c:pt>
                <c:pt idx="15027">
                  <c:v>75.13500000000403</c:v>
                </c:pt>
                <c:pt idx="15028">
                  <c:v>75.14000000000415</c:v>
                </c:pt>
                <c:pt idx="15029">
                  <c:v>75.14500000000405</c:v>
                </c:pt>
                <c:pt idx="15030">
                  <c:v>75.15000000000401</c:v>
                </c:pt>
                <c:pt idx="15031">
                  <c:v>75.15500000000395</c:v>
                </c:pt>
                <c:pt idx="15032">
                  <c:v>75.16000000000408</c:v>
                </c:pt>
                <c:pt idx="15033">
                  <c:v>75.16500000000399</c:v>
                </c:pt>
                <c:pt idx="15034">
                  <c:v>75.17000000000394</c:v>
                </c:pt>
                <c:pt idx="15035">
                  <c:v>75.17500000000391</c:v>
                </c:pt>
                <c:pt idx="15036">
                  <c:v>75.18000000000399</c:v>
                </c:pt>
                <c:pt idx="15037">
                  <c:v>75.18500000000395</c:v>
                </c:pt>
                <c:pt idx="15038">
                  <c:v>75.19000000000408</c:v>
                </c:pt>
                <c:pt idx="15039">
                  <c:v>75.19500000000397</c:v>
                </c:pt>
                <c:pt idx="15040">
                  <c:v>75.20000000000408</c:v>
                </c:pt>
                <c:pt idx="15041">
                  <c:v>75.20500000000408</c:v>
                </c:pt>
                <c:pt idx="15042">
                  <c:v>75.21000000000408</c:v>
                </c:pt>
                <c:pt idx="15043">
                  <c:v>75.21500000000408</c:v>
                </c:pt>
                <c:pt idx="15044">
                  <c:v>75.22000000000405</c:v>
                </c:pt>
                <c:pt idx="15045">
                  <c:v>75.22500000000394</c:v>
                </c:pt>
                <c:pt idx="15046">
                  <c:v>75.23000000000407</c:v>
                </c:pt>
                <c:pt idx="15047">
                  <c:v>75.23500000000405</c:v>
                </c:pt>
                <c:pt idx="15048">
                  <c:v>75.24000000000407</c:v>
                </c:pt>
                <c:pt idx="15049">
                  <c:v>75.24500000000405</c:v>
                </c:pt>
                <c:pt idx="15050">
                  <c:v>75.25000000000405</c:v>
                </c:pt>
                <c:pt idx="15051">
                  <c:v>75.25500000000395</c:v>
                </c:pt>
                <c:pt idx="15052">
                  <c:v>75.26000000000404</c:v>
                </c:pt>
                <c:pt idx="15053">
                  <c:v>75.26500000000401</c:v>
                </c:pt>
                <c:pt idx="15054">
                  <c:v>75.27000000000398</c:v>
                </c:pt>
                <c:pt idx="15055">
                  <c:v>75.27500000000389</c:v>
                </c:pt>
                <c:pt idx="15056">
                  <c:v>75.28000000000401</c:v>
                </c:pt>
                <c:pt idx="15057">
                  <c:v>75.28500000000398</c:v>
                </c:pt>
                <c:pt idx="15058">
                  <c:v>75.29000000000401</c:v>
                </c:pt>
                <c:pt idx="15059">
                  <c:v>75.29500000000401</c:v>
                </c:pt>
                <c:pt idx="15060">
                  <c:v>75.30000000000398</c:v>
                </c:pt>
                <c:pt idx="15061">
                  <c:v>75.30500000000387</c:v>
                </c:pt>
                <c:pt idx="15062">
                  <c:v>75.31000000000398</c:v>
                </c:pt>
                <c:pt idx="15063">
                  <c:v>75.31500000000398</c:v>
                </c:pt>
                <c:pt idx="15064">
                  <c:v>75.32000000000386</c:v>
                </c:pt>
                <c:pt idx="15065">
                  <c:v>75.32500000000384</c:v>
                </c:pt>
                <c:pt idx="15066">
                  <c:v>75.33000000000395</c:v>
                </c:pt>
                <c:pt idx="15067">
                  <c:v>75.33500000000384</c:v>
                </c:pt>
                <c:pt idx="15068">
                  <c:v>75.34000000000397</c:v>
                </c:pt>
                <c:pt idx="15069">
                  <c:v>75.34500000000395</c:v>
                </c:pt>
                <c:pt idx="15070">
                  <c:v>75.35000000000385</c:v>
                </c:pt>
                <c:pt idx="15071">
                  <c:v>75.35500000000383</c:v>
                </c:pt>
                <c:pt idx="15072">
                  <c:v>75.36000000000395</c:v>
                </c:pt>
                <c:pt idx="15073">
                  <c:v>75.36500000000385</c:v>
                </c:pt>
                <c:pt idx="15074">
                  <c:v>75.37000000000381</c:v>
                </c:pt>
                <c:pt idx="15075">
                  <c:v>75.37500000000375</c:v>
                </c:pt>
                <c:pt idx="15076">
                  <c:v>75.38000000000385</c:v>
                </c:pt>
                <c:pt idx="15077">
                  <c:v>75.38500000000379</c:v>
                </c:pt>
                <c:pt idx="15078">
                  <c:v>75.39000000000391</c:v>
                </c:pt>
                <c:pt idx="15079">
                  <c:v>75.39500000000388</c:v>
                </c:pt>
                <c:pt idx="15080">
                  <c:v>75.40000000000391</c:v>
                </c:pt>
                <c:pt idx="15081">
                  <c:v>75.40500000000391</c:v>
                </c:pt>
                <c:pt idx="15082">
                  <c:v>75.4100000000039</c:v>
                </c:pt>
                <c:pt idx="15083">
                  <c:v>75.4150000000039</c:v>
                </c:pt>
                <c:pt idx="15084">
                  <c:v>75.42000000000388</c:v>
                </c:pt>
                <c:pt idx="15085">
                  <c:v>75.42500000000388</c:v>
                </c:pt>
                <c:pt idx="15086">
                  <c:v>75.43000000000388</c:v>
                </c:pt>
                <c:pt idx="15087">
                  <c:v>75.43500000000388</c:v>
                </c:pt>
                <c:pt idx="15088">
                  <c:v>75.44000000000387</c:v>
                </c:pt>
                <c:pt idx="15089">
                  <c:v>75.44500000000387</c:v>
                </c:pt>
                <c:pt idx="15090">
                  <c:v>75.45000000000387</c:v>
                </c:pt>
                <c:pt idx="15091">
                  <c:v>75.45500000000385</c:v>
                </c:pt>
                <c:pt idx="15092">
                  <c:v>75.46000000000387</c:v>
                </c:pt>
                <c:pt idx="15093">
                  <c:v>75.46500000000385</c:v>
                </c:pt>
                <c:pt idx="15094">
                  <c:v>75.47000000000385</c:v>
                </c:pt>
                <c:pt idx="15095">
                  <c:v>75.47500000000375</c:v>
                </c:pt>
                <c:pt idx="15096">
                  <c:v>75.48000000000384</c:v>
                </c:pt>
                <c:pt idx="15097">
                  <c:v>75.48500000000381</c:v>
                </c:pt>
                <c:pt idx="15098">
                  <c:v>75.49000000000383</c:v>
                </c:pt>
                <c:pt idx="15099">
                  <c:v>75.49500000000381</c:v>
                </c:pt>
                <c:pt idx="15100">
                  <c:v>75.50000000000381</c:v>
                </c:pt>
                <c:pt idx="15101">
                  <c:v>75.50500000000378</c:v>
                </c:pt>
                <c:pt idx="15102">
                  <c:v>75.51000000000381</c:v>
                </c:pt>
                <c:pt idx="15103">
                  <c:v>75.51500000000381</c:v>
                </c:pt>
                <c:pt idx="15104">
                  <c:v>75.52000000000378</c:v>
                </c:pt>
                <c:pt idx="15105">
                  <c:v>75.52500000000367</c:v>
                </c:pt>
                <c:pt idx="15106">
                  <c:v>75.53000000000378</c:v>
                </c:pt>
                <c:pt idx="15107">
                  <c:v>75.53500000000378</c:v>
                </c:pt>
                <c:pt idx="15108">
                  <c:v>75.54000000000378</c:v>
                </c:pt>
                <c:pt idx="15109">
                  <c:v>75.54500000000378</c:v>
                </c:pt>
                <c:pt idx="15110">
                  <c:v>75.55000000000375</c:v>
                </c:pt>
                <c:pt idx="15111">
                  <c:v>75.55500000000364</c:v>
                </c:pt>
                <c:pt idx="15112">
                  <c:v>75.56000000000377</c:v>
                </c:pt>
                <c:pt idx="15113">
                  <c:v>75.56500000000375</c:v>
                </c:pt>
                <c:pt idx="15114">
                  <c:v>75.57000000000365</c:v>
                </c:pt>
                <c:pt idx="15115">
                  <c:v>75.57500000000363</c:v>
                </c:pt>
                <c:pt idx="15116">
                  <c:v>75.58000000000375</c:v>
                </c:pt>
                <c:pt idx="15117">
                  <c:v>75.58500000000365</c:v>
                </c:pt>
                <c:pt idx="15118">
                  <c:v>75.59000000000374</c:v>
                </c:pt>
                <c:pt idx="15119">
                  <c:v>75.59500000000371</c:v>
                </c:pt>
                <c:pt idx="15120">
                  <c:v>75.60000000000365</c:v>
                </c:pt>
                <c:pt idx="15121">
                  <c:v>75.60500000000359</c:v>
                </c:pt>
                <c:pt idx="15122">
                  <c:v>75.61000000000371</c:v>
                </c:pt>
                <c:pt idx="15123">
                  <c:v>75.61500000000368</c:v>
                </c:pt>
                <c:pt idx="15124">
                  <c:v>75.62000000000359</c:v>
                </c:pt>
                <c:pt idx="15125">
                  <c:v>75.62500000000355</c:v>
                </c:pt>
                <c:pt idx="15126">
                  <c:v>75.63000000000368</c:v>
                </c:pt>
                <c:pt idx="15127">
                  <c:v>75.63500000000357</c:v>
                </c:pt>
                <c:pt idx="15128">
                  <c:v>75.64000000000368</c:v>
                </c:pt>
                <c:pt idx="15129">
                  <c:v>75.64500000000368</c:v>
                </c:pt>
                <c:pt idx="15130">
                  <c:v>75.65000000000356</c:v>
                </c:pt>
                <c:pt idx="15131">
                  <c:v>75.65500000000354</c:v>
                </c:pt>
                <c:pt idx="15132">
                  <c:v>75.66000000000365</c:v>
                </c:pt>
                <c:pt idx="15133">
                  <c:v>75.66500000000354</c:v>
                </c:pt>
                <c:pt idx="15134">
                  <c:v>75.67000000000354</c:v>
                </c:pt>
                <c:pt idx="15135">
                  <c:v>75.67500000000344</c:v>
                </c:pt>
                <c:pt idx="15136">
                  <c:v>75.68000000000355</c:v>
                </c:pt>
                <c:pt idx="15137">
                  <c:v>75.68500000000353</c:v>
                </c:pt>
                <c:pt idx="15138">
                  <c:v>75.69000000000365</c:v>
                </c:pt>
                <c:pt idx="15139">
                  <c:v>75.69500000000355</c:v>
                </c:pt>
                <c:pt idx="15140">
                  <c:v>75.70000000000364</c:v>
                </c:pt>
                <c:pt idx="15141">
                  <c:v>75.70500000000361</c:v>
                </c:pt>
                <c:pt idx="15142">
                  <c:v>75.71000000000363</c:v>
                </c:pt>
                <c:pt idx="15143">
                  <c:v>75.71500000000361</c:v>
                </c:pt>
                <c:pt idx="15144">
                  <c:v>75.72000000000361</c:v>
                </c:pt>
                <c:pt idx="15145">
                  <c:v>75.72500000000358</c:v>
                </c:pt>
                <c:pt idx="15146">
                  <c:v>75.73000000000361</c:v>
                </c:pt>
                <c:pt idx="15147">
                  <c:v>75.73500000000361</c:v>
                </c:pt>
                <c:pt idx="15148">
                  <c:v>75.7400000000036</c:v>
                </c:pt>
                <c:pt idx="15149">
                  <c:v>75.7450000000036</c:v>
                </c:pt>
                <c:pt idx="15150">
                  <c:v>75.75000000000358</c:v>
                </c:pt>
                <c:pt idx="15151">
                  <c:v>75.75500000000358</c:v>
                </c:pt>
                <c:pt idx="15152">
                  <c:v>75.76000000000358</c:v>
                </c:pt>
                <c:pt idx="15153">
                  <c:v>75.76500000000358</c:v>
                </c:pt>
                <c:pt idx="15154">
                  <c:v>75.77000000000355</c:v>
                </c:pt>
                <c:pt idx="15155">
                  <c:v>75.77500000000344</c:v>
                </c:pt>
                <c:pt idx="15156">
                  <c:v>75.78000000000357</c:v>
                </c:pt>
                <c:pt idx="15157">
                  <c:v>75.78500000000355</c:v>
                </c:pt>
                <c:pt idx="15158">
                  <c:v>75.79000000000357</c:v>
                </c:pt>
                <c:pt idx="15159">
                  <c:v>75.79500000000355</c:v>
                </c:pt>
                <c:pt idx="15160">
                  <c:v>75.80000000000355</c:v>
                </c:pt>
                <c:pt idx="15161">
                  <c:v>75.80500000000345</c:v>
                </c:pt>
                <c:pt idx="15162">
                  <c:v>75.81000000000354</c:v>
                </c:pt>
                <c:pt idx="15163">
                  <c:v>75.81500000000351</c:v>
                </c:pt>
                <c:pt idx="15164">
                  <c:v>75.82000000000345</c:v>
                </c:pt>
                <c:pt idx="15165">
                  <c:v>75.82500000000338</c:v>
                </c:pt>
                <c:pt idx="15166">
                  <c:v>75.83000000000351</c:v>
                </c:pt>
                <c:pt idx="15167">
                  <c:v>75.83500000000348</c:v>
                </c:pt>
                <c:pt idx="15168">
                  <c:v>75.84000000000351</c:v>
                </c:pt>
                <c:pt idx="15169">
                  <c:v>75.84500000000351</c:v>
                </c:pt>
                <c:pt idx="15170">
                  <c:v>75.85000000000348</c:v>
                </c:pt>
                <c:pt idx="15171">
                  <c:v>75.85500000000337</c:v>
                </c:pt>
                <c:pt idx="15172">
                  <c:v>75.86000000000348</c:v>
                </c:pt>
                <c:pt idx="15173">
                  <c:v>75.86500000000348</c:v>
                </c:pt>
                <c:pt idx="15174">
                  <c:v>75.87000000000336</c:v>
                </c:pt>
                <c:pt idx="15175">
                  <c:v>75.87500000000334</c:v>
                </c:pt>
                <c:pt idx="15176">
                  <c:v>75.88000000000345</c:v>
                </c:pt>
                <c:pt idx="15177">
                  <c:v>75.88500000000334</c:v>
                </c:pt>
                <c:pt idx="15178">
                  <c:v>75.89000000000347</c:v>
                </c:pt>
                <c:pt idx="15179">
                  <c:v>75.89500000000345</c:v>
                </c:pt>
                <c:pt idx="15180">
                  <c:v>75.90000000000347</c:v>
                </c:pt>
                <c:pt idx="15181">
                  <c:v>75.90500000000345</c:v>
                </c:pt>
                <c:pt idx="15182">
                  <c:v>75.91000000000346</c:v>
                </c:pt>
                <c:pt idx="15183">
                  <c:v>75.91500000000344</c:v>
                </c:pt>
                <c:pt idx="15184">
                  <c:v>75.92000000000344</c:v>
                </c:pt>
                <c:pt idx="15185">
                  <c:v>75.92500000000341</c:v>
                </c:pt>
                <c:pt idx="15186">
                  <c:v>75.93000000000343</c:v>
                </c:pt>
                <c:pt idx="15187">
                  <c:v>75.93500000000341</c:v>
                </c:pt>
                <c:pt idx="15188">
                  <c:v>75.94000000000342</c:v>
                </c:pt>
                <c:pt idx="15189">
                  <c:v>75.94500000000343</c:v>
                </c:pt>
                <c:pt idx="15190">
                  <c:v>75.95000000000341</c:v>
                </c:pt>
                <c:pt idx="15191">
                  <c:v>75.95500000000341</c:v>
                </c:pt>
                <c:pt idx="15192">
                  <c:v>75.9600000000034</c:v>
                </c:pt>
                <c:pt idx="15193">
                  <c:v>75.9650000000034</c:v>
                </c:pt>
                <c:pt idx="15194">
                  <c:v>75.97000000000338</c:v>
                </c:pt>
                <c:pt idx="15195">
                  <c:v>75.97500000000338</c:v>
                </c:pt>
                <c:pt idx="15196">
                  <c:v>75.98000000000338</c:v>
                </c:pt>
                <c:pt idx="15197">
                  <c:v>75.98500000000338</c:v>
                </c:pt>
                <c:pt idx="15198">
                  <c:v>75.99000000000337</c:v>
                </c:pt>
                <c:pt idx="15199">
                  <c:v>75.99500000000337</c:v>
                </c:pt>
                <c:pt idx="15200">
                  <c:v>76.00000000000337</c:v>
                </c:pt>
                <c:pt idx="15201">
                  <c:v>76.00500000000335</c:v>
                </c:pt>
                <c:pt idx="15202">
                  <c:v>76.01000000000337</c:v>
                </c:pt>
                <c:pt idx="15203">
                  <c:v>76.01500000000335</c:v>
                </c:pt>
                <c:pt idx="15204">
                  <c:v>76.02000000000335</c:v>
                </c:pt>
                <c:pt idx="15205">
                  <c:v>76.02500000000325</c:v>
                </c:pt>
                <c:pt idx="15206">
                  <c:v>76.03000000000334</c:v>
                </c:pt>
                <c:pt idx="15207">
                  <c:v>76.03500000000331</c:v>
                </c:pt>
                <c:pt idx="15208">
                  <c:v>76.04000000000333</c:v>
                </c:pt>
                <c:pt idx="15209">
                  <c:v>76.04500000000331</c:v>
                </c:pt>
                <c:pt idx="15210">
                  <c:v>76.05000000000331</c:v>
                </c:pt>
                <c:pt idx="15211">
                  <c:v>76.05500000000328</c:v>
                </c:pt>
                <c:pt idx="15212">
                  <c:v>76.06000000000331</c:v>
                </c:pt>
                <c:pt idx="15213">
                  <c:v>76.06500000000331</c:v>
                </c:pt>
                <c:pt idx="15214">
                  <c:v>76.07000000000328</c:v>
                </c:pt>
                <c:pt idx="15215">
                  <c:v>76.07500000000317</c:v>
                </c:pt>
                <c:pt idx="15216">
                  <c:v>76.08000000000328</c:v>
                </c:pt>
                <c:pt idx="15217">
                  <c:v>76.08500000000328</c:v>
                </c:pt>
                <c:pt idx="15218">
                  <c:v>76.09000000000328</c:v>
                </c:pt>
                <c:pt idx="15219">
                  <c:v>76.09500000000328</c:v>
                </c:pt>
                <c:pt idx="15220">
                  <c:v>76.10000000000325</c:v>
                </c:pt>
                <c:pt idx="15221">
                  <c:v>76.10500000000314</c:v>
                </c:pt>
                <c:pt idx="15222">
                  <c:v>76.11000000000327</c:v>
                </c:pt>
                <c:pt idx="15223">
                  <c:v>76.11500000000325</c:v>
                </c:pt>
                <c:pt idx="15224">
                  <c:v>76.12000000000315</c:v>
                </c:pt>
                <c:pt idx="15225">
                  <c:v>76.12500000000313</c:v>
                </c:pt>
                <c:pt idx="15226">
                  <c:v>76.13000000000325</c:v>
                </c:pt>
                <c:pt idx="15227">
                  <c:v>76.13500000000315</c:v>
                </c:pt>
                <c:pt idx="15228">
                  <c:v>76.14000000000324</c:v>
                </c:pt>
                <c:pt idx="15229">
                  <c:v>76.14500000000321</c:v>
                </c:pt>
                <c:pt idx="15230">
                  <c:v>76.15000000000315</c:v>
                </c:pt>
                <c:pt idx="15231">
                  <c:v>76.15500000000308</c:v>
                </c:pt>
                <c:pt idx="15232">
                  <c:v>76.16000000000321</c:v>
                </c:pt>
                <c:pt idx="15233">
                  <c:v>76.16500000000318</c:v>
                </c:pt>
                <c:pt idx="15234">
                  <c:v>76.17000000000309</c:v>
                </c:pt>
                <c:pt idx="15235">
                  <c:v>76.17500000000305</c:v>
                </c:pt>
                <c:pt idx="15236">
                  <c:v>76.18000000000318</c:v>
                </c:pt>
                <c:pt idx="15237">
                  <c:v>76.18500000000307</c:v>
                </c:pt>
                <c:pt idx="15238">
                  <c:v>76.19000000000318</c:v>
                </c:pt>
                <c:pt idx="15239">
                  <c:v>76.19500000000318</c:v>
                </c:pt>
                <c:pt idx="15240">
                  <c:v>76.20000000000318</c:v>
                </c:pt>
                <c:pt idx="15241">
                  <c:v>76.20500000000318</c:v>
                </c:pt>
                <c:pt idx="15242">
                  <c:v>76.21000000000317</c:v>
                </c:pt>
                <c:pt idx="15243">
                  <c:v>76.21500000000317</c:v>
                </c:pt>
                <c:pt idx="15244">
                  <c:v>76.22000000000317</c:v>
                </c:pt>
                <c:pt idx="15245">
                  <c:v>76.22500000000315</c:v>
                </c:pt>
                <c:pt idx="15246">
                  <c:v>76.23000000000317</c:v>
                </c:pt>
                <c:pt idx="15247">
                  <c:v>76.23500000000315</c:v>
                </c:pt>
                <c:pt idx="15248">
                  <c:v>76.24000000000316</c:v>
                </c:pt>
                <c:pt idx="15249">
                  <c:v>76.24500000000314</c:v>
                </c:pt>
                <c:pt idx="15250">
                  <c:v>76.25000000000314</c:v>
                </c:pt>
                <c:pt idx="15251">
                  <c:v>76.25500000000311</c:v>
                </c:pt>
                <c:pt idx="15252">
                  <c:v>76.26000000000313</c:v>
                </c:pt>
                <c:pt idx="15253">
                  <c:v>76.26500000000311</c:v>
                </c:pt>
                <c:pt idx="15254">
                  <c:v>76.27000000000311</c:v>
                </c:pt>
                <c:pt idx="15255">
                  <c:v>76.27500000000308</c:v>
                </c:pt>
                <c:pt idx="15256">
                  <c:v>76.28000000000311</c:v>
                </c:pt>
                <c:pt idx="15257">
                  <c:v>76.28500000000311</c:v>
                </c:pt>
                <c:pt idx="15258">
                  <c:v>76.2900000000031</c:v>
                </c:pt>
                <c:pt idx="15259">
                  <c:v>76.2950000000031</c:v>
                </c:pt>
                <c:pt idx="15260">
                  <c:v>76.30000000000308</c:v>
                </c:pt>
                <c:pt idx="15261">
                  <c:v>76.30500000000308</c:v>
                </c:pt>
                <c:pt idx="15262">
                  <c:v>76.31000000000308</c:v>
                </c:pt>
                <c:pt idx="15263">
                  <c:v>76.31500000000308</c:v>
                </c:pt>
                <c:pt idx="15264">
                  <c:v>76.32000000000305</c:v>
                </c:pt>
                <c:pt idx="15265">
                  <c:v>76.32500000000294</c:v>
                </c:pt>
                <c:pt idx="15266">
                  <c:v>76.33000000000307</c:v>
                </c:pt>
                <c:pt idx="15267">
                  <c:v>76.33500000000305</c:v>
                </c:pt>
                <c:pt idx="15268">
                  <c:v>76.34000000000307</c:v>
                </c:pt>
                <c:pt idx="15269">
                  <c:v>76.34500000000305</c:v>
                </c:pt>
                <c:pt idx="15270">
                  <c:v>76.35000000000305</c:v>
                </c:pt>
                <c:pt idx="15271">
                  <c:v>76.35500000000295</c:v>
                </c:pt>
                <c:pt idx="15272">
                  <c:v>76.36000000000304</c:v>
                </c:pt>
                <c:pt idx="15273">
                  <c:v>76.36500000000301</c:v>
                </c:pt>
                <c:pt idx="15274">
                  <c:v>76.37000000000295</c:v>
                </c:pt>
                <c:pt idx="15275">
                  <c:v>76.37500000000288</c:v>
                </c:pt>
                <c:pt idx="15276">
                  <c:v>76.38000000000301</c:v>
                </c:pt>
                <c:pt idx="15277">
                  <c:v>76.38500000000298</c:v>
                </c:pt>
                <c:pt idx="15278">
                  <c:v>76.39000000000301</c:v>
                </c:pt>
                <c:pt idx="15279">
                  <c:v>76.39500000000301</c:v>
                </c:pt>
                <c:pt idx="15280">
                  <c:v>76.400000000003</c:v>
                </c:pt>
                <c:pt idx="15281">
                  <c:v>76.405000000003</c:v>
                </c:pt>
                <c:pt idx="15282">
                  <c:v>76.410000000003</c:v>
                </c:pt>
                <c:pt idx="15283">
                  <c:v>76.415000000003</c:v>
                </c:pt>
                <c:pt idx="15284">
                  <c:v>76.42000000000298</c:v>
                </c:pt>
                <c:pt idx="15285">
                  <c:v>76.42500000000298</c:v>
                </c:pt>
                <c:pt idx="15286">
                  <c:v>76.43000000000297</c:v>
                </c:pt>
                <c:pt idx="15287">
                  <c:v>76.43500000000297</c:v>
                </c:pt>
                <c:pt idx="15288">
                  <c:v>76.440000000003</c:v>
                </c:pt>
                <c:pt idx="15289">
                  <c:v>76.44500000000296</c:v>
                </c:pt>
                <c:pt idx="15290">
                  <c:v>76.45000000000297</c:v>
                </c:pt>
                <c:pt idx="15291">
                  <c:v>76.45500000000295</c:v>
                </c:pt>
                <c:pt idx="15292">
                  <c:v>76.46000000000296</c:v>
                </c:pt>
                <c:pt idx="15293">
                  <c:v>76.46500000000294</c:v>
                </c:pt>
                <c:pt idx="15294">
                  <c:v>76.47000000000294</c:v>
                </c:pt>
                <c:pt idx="15295">
                  <c:v>76.47500000000291</c:v>
                </c:pt>
                <c:pt idx="15296">
                  <c:v>76.48000000000293</c:v>
                </c:pt>
                <c:pt idx="15297">
                  <c:v>76.48500000000291</c:v>
                </c:pt>
                <c:pt idx="15298">
                  <c:v>76.49000000000292</c:v>
                </c:pt>
                <c:pt idx="15299">
                  <c:v>76.49500000000293</c:v>
                </c:pt>
                <c:pt idx="15300">
                  <c:v>76.50000000000291</c:v>
                </c:pt>
                <c:pt idx="15301">
                  <c:v>76.50500000000291</c:v>
                </c:pt>
                <c:pt idx="15302">
                  <c:v>76.5100000000029</c:v>
                </c:pt>
                <c:pt idx="15303">
                  <c:v>76.5150000000029</c:v>
                </c:pt>
                <c:pt idx="15304">
                  <c:v>76.52000000000288</c:v>
                </c:pt>
                <c:pt idx="15305">
                  <c:v>76.52500000000288</c:v>
                </c:pt>
                <c:pt idx="15306">
                  <c:v>76.53000000000288</c:v>
                </c:pt>
                <c:pt idx="15307">
                  <c:v>76.53500000000288</c:v>
                </c:pt>
                <c:pt idx="15308">
                  <c:v>76.54000000000287</c:v>
                </c:pt>
                <c:pt idx="15309">
                  <c:v>76.54500000000287</c:v>
                </c:pt>
                <c:pt idx="15310">
                  <c:v>76.55000000000287</c:v>
                </c:pt>
                <c:pt idx="15311">
                  <c:v>76.55500000000285</c:v>
                </c:pt>
                <c:pt idx="15312">
                  <c:v>76.56000000000287</c:v>
                </c:pt>
                <c:pt idx="15313">
                  <c:v>76.56500000000285</c:v>
                </c:pt>
                <c:pt idx="15314">
                  <c:v>76.57000000000285</c:v>
                </c:pt>
                <c:pt idx="15315">
                  <c:v>76.57500000000275</c:v>
                </c:pt>
                <c:pt idx="15316">
                  <c:v>76.58000000000284</c:v>
                </c:pt>
                <c:pt idx="15317">
                  <c:v>76.58500000000281</c:v>
                </c:pt>
                <c:pt idx="15318">
                  <c:v>76.59000000000283</c:v>
                </c:pt>
                <c:pt idx="15319">
                  <c:v>76.59500000000281</c:v>
                </c:pt>
                <c:pt idx="15320">
                  <c:v>76.60000000000281</c:v>
                </c:pt>
                <c:pt idx="15321">
                  <c:v>76.60500000000278</c:v>
                </c:pt>
                <c:pt idx="15322">
                  <c:v>76.61000000000281</c:v>
                </c:pt>
                <c:pt idx="15323">
                  <c:v>76.61500000000281</c:v>
                </c:pt>
                <c:pt idx="15324">
                  <c:v>76.62000000000278</c:v>
                </c:pt>
                <c:pt idx="15325">
                  <c:v>76.62500000000267</c:v>
                </c:pt>
                <c:pt idx="15326">
                  <c:v>76.63000000000278</c:v>
                </c:pt>
                <c:pt idx="15327">
                  <c:v>76.63500000000278</c:v>
                </c:pt>
                <c:pt idx="15328">
                  <c:v>76.64000000000278</c:v>
                </c:pt>
                <c:pt idx="15329">
                  <c:v>76.64500000000278</c:v>
                </c:pt>
                <c:pt idx="15330">
                  <c:v>76.65000000000275</c:v>
                </c:pt>
                <c:pt idx="15331">
                  <c:v>76.65500000000264</c:v>
                </c:pt>
                <c:pt idx="15332">
                  <c:v>76.66000000000277</c:v>
                </c:pt>
                <c:pt idx="15333">
                  <c:v>76.66500000000275</c:v>
                </c:pt>
                <c:pt idx="15334">
                  <c:v>76.67000000000264</c:v>
                </c:pt>
                <c:pt idx="15335">
                  <c:v>76.67500000000263</c:v>
                </c:pt>
                <c:pt idx="15336">
                  <c:v>76.68000000000275</c:v>
                </c:pt>
                <c:pt idx="15337">
                  <c:v>76.68500000000265</c:v>
                </c:pt>
                <c:pt idx="15338">
                  <c:v>76.69000000000274</c:v>
                </c:pt>
                <c:pt idx="15339">
                  <c:v>76.69500000000271</c:v>
                </c:pt>
                <c:pt idx="15340">
                  <c:v>76.70000000000273</c:v>
                </c:pt>
                <c:pt idx="15341">
                  <c:v>76.70500000000271</c:v>
                </c:pt>
                <c:pt idx="15342">
                  <c:v>76.71000000000272</c:v>
                </c:pt>
                <c:pt idx="15343">
                  <c:v>76.71500000000273</c:v>
                </c:pt>
                <c:pt idx="15344">
                  <c:v>76.72000000000271</c:v>
                </c:pt>
                <c:pt idx="15345">
                  <c:v>76.72500000000271</c:v>
                </c:pt>
                <c:pt idx="15346">
                  <c:v>76.7300000000027</c:v>
                </c:pt>
                <c:pt idx="15347">
                  <c:v>76.7350000000027</c:v>
                </c:pt>
                <c:pt idx="15348">
                  <c:v>76.7400000000027</c:v>
                </c:pt>
                <c:pt idx="15349">
                  <c:v>76.7450000000027</c:v>
                </c:pt>
                <c:pt idx="15350">
                  <c:v>76.75000000000268</c:v>
                </c:pt>
                <c:pt idx="15351">
                  <c:v>76.75500000000268</c:v>
                </c:pt>
                <c:pt idx="15352">
                  <c:v>76.76000000000267</c:v>
                </c:pt>
                <c:pt idx="15353">
                  <c:v>76.76500000000267</c:v>
                </c:pt>
                <c:pt idx="15354">
                  <c:v>76.77000000000267</c:v>
                </c:pt>
                <c:pt idx="15355">
                  <c:v>76.77500000000265</c:v>
                </c:pt>
                <c:pt idx="15356">
                  <c:v>76.78000000000267</c:v>
                </c:pt>
                <c:pt idx="15357">
                  <c:v>76.78500000000265</c:v>
                </c:pt>
                <c:pt idx="15358">
                  <c:v>76.79000000000266</c:v>
                </c:pt>
                <c:pt idx="15359">
                  <c:v>76.79500000000264</c:v>
                </c:pt>
                <c:pt idx="15360">
                  <c:v>76.80000000000264</c:v>
                </c:pt>
                <c:pt idx="15361">
                  <c:v>76.80500000000261</c:v>
                </c:pt>
                <c:pt idx="15362">
                  <c:v>76.81000000000263</c:v>
                </c:pt>
                <c:pt idx="15363">
                  <c:v>76.81500000000261</c:v>
                </c:pt>
                <c:pt idx="15364">
                  <c:v>76.82000000000261</c:v>
                </c:pt>
                <c:pt idx="15365">
                  <c:v>76.82500000000255</c:v>
                </c:pt>
                <c:pt idx="15366">
                  <c:v>76.83000000000261</c:v>
                </c:pt>
                <c:pt idx="15367">
                  <c:v>76.83500000000261</c:v>
                </c:pt>
                <c:pt idx="15368">
                  <c:v>76.8400000000026</c:v>
                </c:pt>
                <c:pt idx="15369">
                  <c:v>76.8450000000026</c:v>
                </c:pt>
                <c:pt idx="15370">
                  <c:v>76.85000000000258</c:v>
                </c:pt>
                <c:pt idx="15371">
                  <c:v>76.85500000000258</c:v>
                </c:pt>
                <c:pt idx="15372">
                  <c:v>76.86000000000258</c:v>
                </c:pt>
                <c:pt idx="15373">
                  <c:v>76.86500000000258</c:v>
                </c:pt>
                <c:pt idx="15374">
                  <c:v>76.87000000000255</c:v>
                </c:pt>
                <c:pt idx="15375">
                  <c:v>76.87500000000244</c:v>
                </c:pt>
                <c:pt idx="15376">
                  <c:v>76.88000000000257</c:v>
                </c:pt>
                <c:pt idx="15377">
                  <c:v>76.88500000000255</c:v>
                </c:pt>
                <c:pt idx="15378">
                  <c:v>76.89000000000257</c:v>
                </c:pt>
                <c:pt idx="15379">
                  <c:v>76.89500000000255</c:v>
                </c:pt>
                <c:pt idx="15380">
                  <c:v>76.90000000000256</c:v>
                </c:pt>
                <c:pt idx="15381">
                  <c:v>76.90500000000254</c:v>
                </c:pt>
                <c:pt idx="15382">
                  <c:v>76.91000000000256</c:v>
                </c:pt>
                <c:pt idx="15383">
                  <c:v>76.91500000000253</c:v>
                </c:pt>
                <c:pt idx="15384">
                  <c:v>76.92000000000253</c:v>
                </c:pt>
                <c:pt idx="15385">
                  <c:v>76.92500000000251</c:v>
                </c:pt>
                <c:pt idx="15386">
                  <c:v>76.93000000000252</c:v>
                </c:pt>
                <c:pt idx="15387">
                  <c:v>76.93500000000253</c:v>
                </c:pt>
                <c:pt idx="15388">
                  <c:v>76.94000000000252</c:v>
                </c:pt>
                <c:pt idx="15389">
                  <c:v>76.94500000000252</c:v>
                </c:pt>
                <c:pt idx="15390">
                  <c:v>76.9500000000025</c:v>
                </c:pt>
                <c:pt idx="15391">
                  <c:v>76.9550000000025</c:v>
                </c:pt>
                <c:pt idx="15392">
                  <c:v>76.9600000000025</c:v>
                </c:pt>
                <c:pt idx="15393">
                  <c:v>76.9650000000025</c:v>
                </c:pt>
                <c:pt idx="15394">
                  <c:v>76.97000000000248</c:v>
                </c:pt>
                <c:pt idx="15395">
                  <c:v>76.97500000000248</c:v>
                </c:pt>
                <c:pt idx="15396">
                  <c:v>76.98000000000247</c:v>
                </c:pt>
                <c:pt idx="15397">
                  <c:v>76.98500000000247</c:v>
                </c:pt>
                <c:pt idx="15398">
                  <c:v>76.9900000000025</c:v>
                </c:pt>
                <c:pt idx="15399">
                  <c:v>76.99500000000246</c:v>
                </c:pt>
                <c:pt idx="15400">
                  <c:v>77.00000000000247</c:v>
                </c:pt>
                <c:pt idx="15401">
                  <c:v>77.00500000000245</c:v>
                </c:pt>
                <c:pt idx="15402">
                  <c:v>77.01000000000246</c:v>
                </c:pt>
                <c:pt idx="15403">
                  <c:v>77.01500000000244</c:v>
                </c:pt>
                <c:pt idx="15404">
                  <c:v>77.02000000000244</c:v>
                </c:pt>
                <c:pt idx="15405">
                  <c:v>77.02500000000241</c:v>
                </c:pt>
                <c:pt idx="15406">
                  <c:v>77.03000000000243</c:v>
                </c:pt>
                <c:pt idx="15407">
                  <c:v>77.03500000000241</c:v>
                </c:pt>
                <c:pt idx="15408">
                  <c:v>77.04000000000242</c:v>
                </c:pt>
                <c:pt idx="15409">
                  <c:v>77.04500000000243</c:v>
                </c:pt>
                <c:pt idx="15410">
                  <c:v>77.05000000000241</c:v>
                </c:pt>
                <c:pt idx="15411">
                  <c:v>77.05500000000241</c:v>
                </c:pt>
                <c:pt idx="15412">
                  <c:v>77.0600000000024</c:v>
                </c:pt>
                <c:pt idx="15413">
                  <c:v>77.0650000000024</c:v>
                </c:pt>
                <c:pt idx="15414">
                  <c:v>77.07000000000238</c:v>
                </c:pt>
                <c:pt idx="15415">
                  <c:v>77.07500000000238</c:v>
                </c:pt>
                <c:pt idx="15416">
                  <c:v>77.08000000000238</c:v>
                </c:pt>
                <c:pt idx="15417">
                  <c:v>77.08500000000238</c:v>
                </c:pt>
                <c:pt idx="15418">
                  <c:v>77.09000000000237</c:v>
                </c:pt>
                <c:pt idx="15419">
                  <c:v>77.09500000000237</c:v>
                </c:pt>
                <c:pt idx="15420">
                  <c:v>77.10000000000237</c:v>
                </c:pt>
                <c:pt idx="15421">
                  <c:v>77.10500000000235</c:v>
                </c:pt>
                <c:pt idx="15422">
                  <c:v>77.11000000000237</c:v>
                </c:pt>
                <c:pt idx="15423">
                  <c:v>77.11500000000235</c:v>
                </c:pt>
                <c:pt idx="15424">
                  <c:v>77.12000000000235</c:v>
                </c:pt>
                <c:pt idx="15425">
                  <c:v>77.12500000000225</c:v>
                </c:pt>
                <c:pt idx="15426">
                  <c:v>77.13000000000234</c:v>
                </c:pt>
                <c:pt idx="15427">
                  <c:v>77.13500000000231</c:v>
                </c:pt>
                <c:pt idx="15428">
                  <c:v>77.14000000000233</c:v>
                </c:pt>
                <c:pt idx="15429">
                  <c:v>77.14500000000231</c:v>
                </c:pt>
                <c:pt idx="15430">
                  <c:v>77.15000000000231</c:v>
                </c:pt>
                <c:pt idx="15431">
                  <c:v>77.15500000000225</c:v>
                </c:pt>
                <c:pt idx="15432">
                  <c:v>77.16000000000231</c:v>
                </c:pt>
                <c:pt idx="15433">
                  <c:v>77.16500000000231</c:v>
                </c:pt>
                <c:pt idx="15434">
                  <c:v>77.17000000000228</c:v>
                </c:pt>
                <c:pt idx="15435">
                  <c:v>77.17500000000217</c:v>
                </c:pt>
                <c:pt idx="15436">
                  <c:v>77.18000000000228</c:v>
                </c:pt>
                <c:pt idx="15437">
                  <c:v>77.18500000000228</c:v>
                </c:pt>
                <c:pt idx="15438">
                  <c:v>77.19000000000228</c:v>
                </c:pt>
                <c:pt idx="15439">
                  <c:v>77.19500000000228</c:v>
                </c:pt>
                <c:pt idx="15440">
                  <c:v>77.20000000000227</c:v>
                </c:pt>
                <c:pt idx="15441">
                  <c:v>77.20500000000227</c:v>
                </c:pt>
                <c:pt idx="15442">
                  <c:v>77.21000000000226</c:v>
                </c:pt>
                <c:pt idx="15443">
                  <c:v>77.21500000000226</c:v>
                </c:pt>
                <c:pt idx="15444">
                  <c:v>77.22000000000227</c:v>
                </c:pt>
                <c:pt idx="15445">
                  <c:v>77.22500000000225</c:v>
                </c:pt>
                <c:pt idx="15446">
                  <c:v>77.23000000000226</c:v>
                </c:pt>
                <c:pt idx="15447">
                  <c:v>77.23500000000224</c:v>
                </c:pt>
                <c:pt idx="15448">
                  <c:v>77.24000000000226</c:v>
                </c:pt>
                <c:pt idx="15449">
                  <c:v>77.24500000000223</c:v>
                </c:pt>
                <c:pt idx="15450">
                  <c:v>77.25000000000223</c:v>
                </c:pt>
                <c:pt idx="15451">
                  <c:v>77.25500000000221</c:v>
                </c:pt>
                <c:pt idx="15452">
                  <c:v>77.26000000000222</c:v>
                </c:pt>
                <c:pt idx="15453">
                  <c:v>77.26500000000221</c:v>
                </c:pt>
                <c:pt idx="15454">
                  <c:v>77.27000000000221</c:v>
                </c:pt>
                <c:pt idx="15455">
                  <c:v>77.27500000000221</c:v>
                </c:pt>
                <c:pt idx="15456">
                  <c:v>77.2800000000022</c:v>
                </c:pt>
                <c:pt idx="15457">
                  <c:v>77.2850000000022</c:v>
                </c:pt>
                <c:pt idx="15458">
                  <c:v>77.2900000000022</c:v>
                </c:pt>
                <c:pt idx="15459">
                  <c:v>77.2950000000022</c:v>
                </c:pt>
                <c:pt idx="15460">
                  <c:v>77.30000000000218</c:v>
                </c:pt>
                <c:pt idx="15461">
                  <c:v>77.30500000000218</c:v>
                </c:pt>
                <c:pt idx="15462">
                  <c:v>77.31000000000217</c:v>
                </c:pt>
                <c:pt idx="15463">
                  <c:v>77.31500000000217</c:v>
                </c:pt>
                <c:pt idx="15464">
                  <c:v>77.32000000000215</c:v>
                </c:pt>
                <c:pt idx="15465">
                  <c:v>77.32500000000215</c:v>
                </c:pt>
                <c:pt idx="15466">
                  <c:v>77.33000000000217</c:v>
                </c:pt>
                <c:pt idx="15467">
                  <c:v>77.33500000000215</c:v>
                </c:pt>
                <c:pt idx="15468">
                  <c:v>77.34000000000216</c:v>
                </c:pt>
                <c:pt idx="15469">
                  <c:v>77.34500000000214</c:v>
                </c:pt>
                <c:pt idx="15470">
                  <c:v>77.35000000000214</c:v>
                </c:pt>
                <c:pt idx="15471">
                  <c:v>77.35500000000211</c:v>
                </c:pt>
                <c:pt idx="15472">
                  <c:v>77.36000000000213</c:v>
                </c:pt>
                <c:pt idx="15473">
                  <c:v>77.36500000000211</c:v>
                </c:pt>
                <c:pt idx="15474">
                  <c:v>77.37000000000211</c:v>
                </c:pt>
                <c:pt idx="15475">
                  <c:v>77.37500000000205</c:v>
                </c:pt>
                <c:pt idx="15476">
                  <c:v>77.38000000000211</c:v>
                </c:pt>
                <c:pt idx="15477">
                  <c:v>77.38500000000211</c:v>
                </c:pt>
                <c:pt idx="15478">
                  <c:v>77.3900000000021</c:v>
                </c:pt>
                <c:pt idx="15479">
                  <c:v>77.3950000000021</c:v>
                </c:pt>
                <c:pt idx="15480">
                  <c:v>77.4000000000021</c:v>
                </c:pt>
                <c:pt idx="15481">
                  <c:v>77.4050000000021</c:v>
                </c:pt>
                <c:pt idx="15482">
                  <c:v>77.4100000000021</c:v>
                </c:pt>
                <c:pt idx="15483">
                  <c:v>77.4150000000021</c:v>
                </c:pt>
                <c:pt idx="15484">
                  <c:v>77.42000000000207</c:v>
                </c:pt>
                <c:pt idx="15485">
                  <c:v>77.42500000000207</c:v>
                </c:pt>
                <c:pt idx="15486">
                  <c:v>77.43000000000206</c:v>
                </c:pt>
                <c:pt idx="15487">
                  <c:v>77.43500000000206</c:v>
                </c:pt>
                <c:pt idx="15488">
                  <c:v>77.4400000000021</c:v>
                </c:pt>
                <c:pt idx="15489">
                  <c:v>77.44500000000206</c:v>
                </c:pt>
                <c:pt idx="15490">
                  <c:v>77.45000000000206</c:v>
                </c:pt>
                <c:pt idx="15491">
                  <c:v>77.45500000000204</c:v>
                </c:pt>
                <c:pt idx="15492">
                  <c:v>77.46000000000206</c:v>
                </c:pt>
                <c:pt idx="15493">
                  <c:v>77.46500000000203</c:v>
                </c:pt>
                <c:pt idx="15494">
                  <c:v>77.47000000000203</c:v>
                </c:pt>
                <c:pt idx="15495">
                  <c:v>77.47500000000201</c:v>
                </c:pt>
                <c:pt idx="15496">
                  <c:v>77.48000000000202</c:v>
                </c:pt>
                <c:pt idx="15497">
                  <c:v>77.48500000000201</c:v>
                </c:pt>
                <c:pt idx="15498">
                  <c:v>77.49000000000202</c:v>
                </c:pt>
                <c:pt idx="15499">
                  <c:v>77.49500000000202</c:v>
                </c:pt>
                <c:pt idx="15500">
                  <c:v>77.500000000002</c:v>
                </c:pt>
                <c:pt idx="15501">
                  <c:v>77.50500000000187</c:v>
                </c:pt>
                <c:pt idx="15502">
                  <c:v>77.51000000000198</c:v>
                </c:pt>
                <c:pt idx="15503">
                  <c:v>77.51500000000198</c:v>
                </c:pt>
                <c:pt idx="15504">
                  <c:v>77.52000000000186</c:v>
                </c:pt>
                <c:pt idx="15505">
                  <c:v>77.52500000000184</c:v>
                </c:pt>
                <c:pt idx="15506">
                  <c:v>77.53000000000195</c:v>
                </c:pt>
                <c:pt idx="15507">
                  <c:v>77.53500000000184</c:v>
                </c:pt>
                <c:pt idx="15508">
                  <c:v>77.54000000000195</c:v>
                </c:pt>
                <c:pt idx="15509">
                  <c:v>77.54500000000195</c:v>
                </c:pt>
                <c:pt idx="15510">
                  <c:v>77.55000000000184</c:v>
                </c:pt>
                <c:pt idx="15511">
                  <c:v>77.55500000000183</c:v>
                </c:pt>
                <c:pt idx="15512">
                  <c:v>77.56000000000195</c:v>
                </c:pt>
                <c:pt idx="15513">
                  <c:v>77.56500000000185</c:v>
                </c:pt>
                <c:pt idx="15514">
                  <c:v>77.57000000000181</c:v>
                </c:pt>
                <c:pt idx="15515">
                  <c:v>77.57500000000172</c:v>
                </c:pt>
                <c:pt idx="15516">
                  <c:v>77.58000000000185</c:v>
                </c:pt>
                <c:pt idx="15517">
                  <c:v>77.58500000000178</c:v>
                </c:pt>
                <c:pt idx="15518">
                  <c:v>77.59000000000191</c:v>
                </c:pt>
                <c:pt idx="15519">
                  <c:v>77.59500000000185</c:v>
                </c:pt>
                <c:pt idx="15520">
                  <c:v>77.60000000000178</c:v>
                </c:pt>
                <c:pt idx="15521">
                  <c:v>77.60500000000174</c:v>
                </c:pt>
                <c:pt idx="15522">
                  <c:v>77.61000000000188</c:v>
                </c:pt>
                <c:pt idx="15523">
                  <c:v>77.61500000000177</c:v>
                </c:pt>
                <c:pt idx="15524">
                  <c:v>77.62000000000174</c:v>
                </c:pt>
                <c:pt idx="15525">
                  <c:v>77.62500000000166</c:v>
                </c:pt>
                <c:pt idx="15526">
                  <c:v>77.63000000000176</c:v>
                </c:pt>
                <c:pt idx="15527">
                  <c:v>77.63500000000174</c:v>
                </c:pt>
                <c:pt idx="15528">
                  <c:v>77.64000000000185</c:v>
                </c:pt>
                <c:pt idx="15529">
                  <c:v>77.64500000000174</c:v>
                </c:pt>
                <c:pt idx="15530">
                  <c:v>77.65000000000171</c:v>
                </c:pt>
                <c:pt idx="15531">
                  <c:v>77.65500000000164</c:v>
                </c:pt>
                <c:pt idx="15532">
                  <c:v>77.66000000000174</c:v>
                </c:pt>
                <c:pt idx="15533">
                  <c:v>77.66500000000173</c:v>
                </c:pt>
                <c:pt idx="15534">
                  <c:v>77.67000000000164</c:v>
                </c:pt>
                <c:pt idx="15535">
                  <c:v>77.6750000000016</c:v>
                </c:pt>
                <c:pt idx="15536">
                  <c:v>77.68000000000171</c:v>
                </c:pt>
                <c:pt idx="15537">
                  <c:v>77.68500000000162</c:v>
                </c:pt>
                <c:pt idx="15538">
                  <c:v>77.69000000000175</c:v>
                </c:pt>
                <c:pt idx="15539">
                  <c:v>77.69500000000168</c:v>
                </c:pt>
                <c:pt idx="15540">
                  <c:v>77.70000000000181</c:v>
                </c:pt>
                <c:pt idx="15541">
                  <c:v>77.70500000000175</c:v>
                </c:pt>
                <c:pt idx="15542">
                  <c:v>77.71000000000181</c:v>
                </c:pt>
                <c:pt idx="15543">
                  <c:v>77.71500000000181</c:v>
                </c:pt>
                <c:pt idx="15544">
                  <c:v>77.72000000000178</c:v>
                </c:pt>
                <c:pt idx="15545">
                  <c:v>77.72500000000167</c:v>
                </c:pt>
                <c:pt idx="15546">
                  <c:v>77.73000000000178</c:v>
                </c:pt>
                <c:pt idx="15547">
                  <c:v>77.73500000000178</c:v>
                </c:pt>
                <c:pt idx="15548">
                  <c:v>77.74000000000178</c:v>
                </c:pt>
                <c:pt idx="15549">
                  <c:v>77.74500000000178</c:v>
                </c:pt>
                <c:pt idx="15550">
                  <c:v>77.75000000000175</c:v>
                </c:pt>
                <c:pt idx="15551">
                  <c:v>77.75500000000164</c:v>
                </c:pt>
                <c:pt idx="15552">
                  <c:v>77.76000000000175</c:v>
                </c:pt>
                <c:pt idx="15553">
                  <c:v>77.76500000000175</c:v>
                </c:pt>
                <c:pt idx="15554">
                  <c:v>77.77000000000164</c:v>
                </c:pt>
                <c:pt idx="15555">
                  <c:v>77.77500000000163</c:v>
                </c:pt>
                <c:pt idx="15556">
                  <c:v>77.78000000000175</c:v>
                </c:pt>
                <c:pt idx="15557">
                  <c:v>77.78500000000162</c:v>
                </c:pt>
                <c:pt idx="15558">
                  <c:v>77.79000000000174</c:v>
                </c:pt>
                <c:pt idx="15559">
                  <c:v>77.79500000000171</c:v>
                </c:pt>
                <c:pt idx="15560">
                  <c:v>77.80000000000165</c:v>
                </c:pt>
                <c:pt idx="15561">
                  <c:v>77.80500000000158</c:v>
                </c:pt>
                <c:pt idx="15562">
                  <c:v>77.81000000000171</c:v>
                </c:pt>
                <c:pt idx="15563">
                  <c:v>77.81500000000165</c:v>
                </c:pt>
                <c:pt idx="15564">
                  <c:v>77.82000000000158</c:v>
                </c:pt>
                <c:pt idx="15565">
                  <c:v>77.82500000000154</c:v>
                </c:pt>
                <c:pt idx="15566">
                  <c:v>77.83000000000168</c:v>
                </c:pt>
                <c:pt idx="15567">
                  <c:v>77.83500000000157</c:v>
                </c:pt>
                <c:pt idx="15568">
                  <c:v>77.84000000000168</c:v>
                </c:pt>
                <c:pt idx="15569">
                  <c:v>77.84500000000168</c:v>
                </c:pt>
                <c:pt idx="15570">
                  <c:v>77.85000000000156</c:v>
                </c:pt>
                <c:pt idx="15571">
                  <c:v>77.85500000000154</c:v>
                </c:pt>
                <c:pt idx="15572">
                  <c:v>77.86000000000165</c:v>
                </c:pt>
                <c:pt idx="15573">
                  <c:v>77.86500000000154</c:v>
                </c:pt>
                <c:pt idx="15574">
                  <c:v>77.87000000000151</c:v>
                </c:pt>
                <c:pt idx="15575">
                  <c:v>77.87500000000144</c:v>
                </c:pt>
                <c:pt idx="15576">
                  <c:v>77.88000000000154</c:v>
                </c:pt>
                <c:pt idx="15577">
                  <c:v>77.88500000000153</c:v>
                </c:pt>
                <c:pt idx="15578">
                  <c:v>77.89000000000165</c:v>
                </c:pt>
                <c:pt idx="15579">
                  <c:v>77.89500000000152</c:v>
                </c:pt>
                <c:pt idx="15580">
                  <c:v>77.90000000000164</c:v>
                </c:pt>
                <c:pt idx="15581">
                  <c:v>77.90500000000161</c:v>
                </c:pt>
                <c:pt idx="15582">
                  <c:v>77.91000000000163</c:v>
                </c:pt>
                <c:pt idx="15583">
                  <c:v>77.91500000000161</c:v>
                </c:pt>
                <c:pt idx="15584">
                  <c:v>77.92000000000161</c:v>
                </c:pt>
                <c:pt idx="15585">
                  <c:v>77.92500000000155</c:v>
                </c:pt>
                <c:pt idx="15586">
                  <c:v>77.93000000000161</c:v>
                </c:pt>
                <c:pt idx="15587">
                  <c:v>77.93500000000161</c:v>
                </c:pt>
                <c:pt idx="15588">
                  <c:v>77.9400000000016</c:v>
                </c:pt>
                <c:pt idx="15589">
                  <c:v>77.9450000000016</c:v>
                </c:pt>
                <c:pt idx="15590">
                  <c:v>77.95000000000158</c:v>
                </c:pt>
                <c:pt idx="15591">
                  <c:v>77.95500000000158</c:v>
                </c:pt>
                <c:pt idx="15592">
                  <c:v>77.96000000000158</c:v>
                </c:pt>
                <c:pt idx="15593">
                  <c:v>77.96500000000158</c:v>
                </c:pt>
                <c:pt idx="15594">
                  <c:v>77.97000000000155</c:v>
                </c:pt>
                <c:pt idx="15595">
                  <c:v>77.97500000000144</c:v>
                </c:pt>
                <c:pt idx="15596">
                  <c:v>77.98000000000155</c:v>
                </c:pt>
                <c:pt idx="15597">
                  <c:v>77.98500000000155</c:v>
                </c:pt>
                <c:pt idx="15598">
                  <c:v>77.99000000000157</c:v>
                </c:pt>
                <c:pt idx="15599">
                  <c:v>77.99500000000155</c:v>
                </c:pt>
                <c:pt idx="15600">
                  <c:v>78.00000000000155</c:v>
                </c:pt>
                <c:pt idx="15601">
                  <c:v>78.00500000000142</c:v>
                </c:pt>
                <c:pt idx="15602">
                  <c:v>78.01000000000154</c:v>
                </c:pt>
                <c:pt idx="15603">
                  <c:v>78.01500000000151</c:v>
                </c:pt>
                <c:pt idx="15604">
                  <c:v>78.02000000000145</c:v>
                </c:pt>
                <c:pt idx="15605">
                  <c:v>78.02500000000138</c:v>
                </c:pt>
                <c:pt idx="15606">
                  <c:v>78.03000000000151</c:v>
                </c:pt>
                <c:pt idx="15607">
                  <c:v>78.03500000000145</c:v>
                </c:pt>
                <c:pt idx="15608">
                  <c:v>78.04000000000151</c:v>
                </c:pt>
                <c:pt idx="15609">
                  <c:v>78.04500000000151</c:v>
                </c:pt>
                <c:pt idx="15610">
                  <c:v>78.05000000000148</c:v>
                </c:pt>
                <c:pt idx="15611">
                  <c:v>78.05500000000137</c:v>
                </c:pt>
                <c:pt idx="15612">
                  <c:v>78.06000000000148</c:v>
                </c:pt>
                <c:pt idx="15613">
                  <c:v>78.06500000000148</c:v>
                </c:pt>
                <c:pt idx="15614">
                  <c:v>78.07000000000136</c:v>
                </c:pt>
                <c:pt idx="15615">
                  <c:v>78.07500000000134</c:v>
                </c:pt>
                <c:pt idx="15616">
                  <c:v>78.08000000000145</c:v>
                </c:pt>
                <c:pt idx="15617">
                  <c:v>78.08500000000134</c:v>
                </c:pt>
                <c:pt idx="15618">
                  <c:v>78.09000000000145</c:v>
                </c:pt>
                <c:pt idx="15619">
                  <c:v>78.09500000000145</c:v>
                </c:pt>
                <c:pt idx="15620">
                  <c:v>78.10000000000134</c:v>
                </c:pt>
                <c:pt idx="15621">
                  <c:v>78.10500000000133</c:v>
                </c:pt>
                <c:pt idx="15622">
                  <c:v>78.11000000000145</c:v>
                </c:pt>
                <c:pt idx="15623">
                  <c:v>78.11500000000132</c:v>
                </c:pt>
                <c:pt idx="15624">
                  <c:v>78.12000000000131</c:v>
                </c:pt>
                <c:pt idx="15625">
                  <c:v>78.12500000000122</c:v>
                </c:pt>
                <c:pt idx="15626">
                  <c:v>78.13000000000135</c:v>
                </c:pt>
                <c:pt idx="15627">
                  <c:v>78.13500000000128</c:v>
                </c:pt>
                <c:pt idx="15628">
                  <c:v>78.14000000000141</c:v>
                </c:pt>
                <c:pt idx="15629">
                  <c:v>78.14500000000135</c:v>
                </c:pt>
                <c:pt idx="15630">
                  <c:v>78.15000000000128</c:v>
                </c:pt>
                <c:pt idx="15631">
                  <c:v>78.15500000000124</c:v>
                </c:pt>
                <c:pt idx="15632">
                  <c:v>78.16000000000138</c:v>
                </c:pt>
                <c:pt idx="15633">
                  <c:v>78.16500000000127</c:v>
                </c:pt>
                <c:pt idx="15634">
                  <c:v>78.17000000000122</c:v>
                </c:pt>
                <c:pt idx="15635">
                  <c:v>78.17500000000116</c:v>
                </c:pt>
                <c:pt idx="15636">
                  <c:v>78.18000000000126</c:v>
                </c:pt>
                <c:pt idx="15637">
                  <c:v>78.18500000000124</c:v>
                </c:pt>
                <c:pt idx="15638">
                  <c:v>78.19000000000135</c:v>
                </c:pt>
                <c:pt idx="15639">
                  <c:v>78.19500000000124</c:v>
                </c:pt>
                <c:pt idx="15640">
                  <c:v>78.20000000000135</c:v>
                </c:pt>
                <c:pt idx="15641">
                  <c:v>78.20500000000135</c:v>
                </c:pt>
                <c:pt idx="15642">
                  <c:v>78.21000000000137</c:v>
                </c:pt>
                <c:pt idx="15643">
                  <c:v>78.21500000000135</c:v>
                </c:pt>
                <c:pt idx="15644">
                  <c:v>78.22000000000135</c:v>
                </c:pt>
                <c:pt idx="15645">
                  <c:v>78.22500000000122</c:v>
                </c:pt>
                <c:pt idx="15646">
                  <c:v>78.23000000000134</c:v>
                </c:pt>
                <c:pt idx="15647">
                  <c:v>78.23500000000131</c:v>
                </c:pt>
                <c:pt idx="15648">
                  <c:v>78.24000000000133</c:v>
                </c:pt>
                <c:pt idx="15649">
                  <c:v>78.24500000000131</c:v>
                </c:pt>
                <c:pt idx="15650">
                  <c:v>78.25000000000131</c:v>
                </c:pt>
                <c:pt idx="15651">
                  <c:v>78.25500000000125</c:v>
                </c:pt>
                <c:pt idx="15652">
                  <c:v>78.26000000000131</c:v>
                </c:pt>
                <c:pt idx="15653">
                  <c:v>78.26500000000131</c:v>
                </c:pt>
                <c:pt idx="15654">
                  <c:v>78.27000000000125</c:v>
                </c:pt>
                <c:pt idx="15655">
                  <c:v>78.27500000000117</c:v>
                </c:pt>
                <c:pt idx="15656">
                  <c:v>78.28000000000128</c:v>
                </c:pt>
                <c:pt idx="15657">
                  <c:v>78.28500000000128</c:v>
                </c:pt>
                <c:pt idx="15658">
                  <c:v>78.29000000000128</c:v>
                </c:pt>
                <c:pt idx="15659">
                  <c:v>78.29500000000128</c:v>
                </c:pt>
                <c:pt idx="15660">
                  <c:v>78.30000000000125</c:v>
                </c:pt>
                <c:pt idx="15661">
                  <c:v>78.30500000000114</c:v>
                </c:pt>
                <c:pt idx="15662">
                  <c:v>78.31000000000125</c:v>
                </c:pt>
                <c:pt idx="15663">
                  <c:v>78.31500000000125</c:v>
                </c:pt>
                <c:pt idx="15664">
                  <c:v>78.32000000000114</c:v>
                </c:pt>
                <c:pt idx="15665">
                  <c:v>78.32500000000111</c:v>
                </c:pt>
                <c:pt idx="15666">
                  <c:v>78.33000000000125</c:v>
                </c:pt>
                <c:pt idx="15667">
                  <c:v>78.33500000000112</c:v>
                </c:pt>
                <c:pt idx="15668">
                  <c:v>78.34000000000124</c:v>
                </c:pt>
                <c:pt idx="15669">
                  <c:v>78.34500000000121</c:v>
                </c:pt>
                <c:pt idx="15670">
                  <c:v>78.35000000000115</c:v>
                </c:pt>
                <c:pt idx="15671">
                  <c:v>78.35500000000108</c:v>
                </c:pt>
                <c:pt idx="15672">
                  <c:v>78.36000000000121</c:v>
                </c:pt>
                <c:pt idx="15673">
                  <c:v>78.36500000000115</c:v>
                </c:pt>
                <c:pt idx="15674">
                  <c:v>78.37000000000108</c:v>
                </c:pt>
                <c:pt idx="15675">
                  <c:v>78.37500000000104</c:v>
                </c:pt>
                <c:pt idx="15676">
                  <c:v>78.38000000000115</c:v>
                </c:pt>
                <c:pt idx="15677">
                  <c:v>78.38500000000107</c:v>
                </c:pt>
                <c:pt idx="15678">
                  <c:v>78.39000000000118</c:v>
                </c:pt>
                <c:pt idx="15679">
                  <c:v>78.39500000000118</c:v>
                </c:pt>
                <c:pt idx="15680">
                  <c:v>78.40000000000118</c:v>
                </c:pt>
                <c:pt idx="15681">
                  <c:v>78.40500000000118</c:v>
                </c:pt>
                <c:pt idx="15682">
                  <c:v>78.41000000000117</c:v>
                </c:pt>
                <c:pt idx="15683">
                  <c:v>78.41500000000117</c:v>
                </c:pt>
                <c:pt idx="15684">
                  <c:v>78.42000000000115</c:v>
                </c:pt>
                <c:pt idx="15685">
                  <c:v>78.42500000000115</c:v>
                </c:pt>
                <c:pt idx="15686">
                  <c:v>78.43000000000117</c:v>
                </c:pt>
                <c:pt idx="15687">
                  <c:v>78.43500000000115</c:v>
                </c:pt>
                <c:pt idx="15688">
                  <c:v>78.44000000000116</c:v>
                </c:pt>
                <c:pt idx="15689">
                  <c:v>78.44500000000114</c:v>
                </c:pt>
                <c:pt idx="15690">
                  <c:v>78.45000000000114</c:v>
                </c:pt>
                <c:pt idx="15691">
                  <c:v>78.45500000000111</c:v>
                </c:pt>
                <c:pt idx="15692">
                  <c:v>78.46000000000113</c:v>
                </c:pt>
                <c:pt idx="15693">
                  <c:v>78.46500000000111</c:v>
                </c:pt>
                <c:pt idx="15694">
                  <c:v>78.47000000000111</c:v>
                </c:pt>
                <c:pt idx="15695">
                  <c:v>78.47500000000105</c:v>
                </c:pt>
                <c:pt idx="15696">
                  <c:v>78.48000000000111</c:v>
                </c:pt>
                <c:pt idx="15697">
                  <c:v>78.48500000000111</c:v>
                </c:pt>
                <c:pt idx="15698">
                  <c:v>78.4900000000011</c:v>
                </c:pt>
                <c:pt idx="15699">
                  <c:v>78.4950000000011</c:v>
                </c:pt>
                <c:pt idx="15700">
                  <c:v>78.50000000000108</c:v>
                </c:pt>
                <c:pt idx="15701">
                  <c:v>78.50500000000108</c:v>
                </c:pt>
                <c:pt idx="15702">
                  <c:v>78.51000000000108</c:v>
                </c:pt>
                <c:pt idx="15703">
                  <c:v>78.51500000000108</c:v>
                </c:pt>
                <c:pt idx="15704">
                  <c:v>78.52000000000105</c:v>
                </c:pt>
                <c:pt idx="15705">
                  <c:v>78.52500000000094</c:v>
                </c:pt>
                <c:pt idx="15706">
                  <c:v>78.53000000000105</c:v>
                </c:pt>
                <c:pt idx="15707">
                  <c:v>78.53500000000105</c:v>
                </c:pt>
                <c:pt idx="15708">
                  <c:v>78.54000000000107</c:v>
                </c:pt>
                <c:pt idx="15709">
                  <c:v>78.54500000000105</c:v>
                </c:pt>
                <c:pt idx="15710">
                  <c:v>78.55000000000105</c:v>
                </c:pt>
                <c:pt idx="15711">
                  <c:v>78.55500000000092</c:v>
                </c:pt>
                <c:pt idx="15712">
                  <c:v>78.56000000000104</c:v>
                </c:pt>
                <c:pt idx="15713">
                  <c:v>78.56500000000101</c:v>
                </c:pt>
                <c:pt idx="15714">
                  <c:v>78.57000000000095</c:v>
                </c:pt>
                <c:pt idx="15715">
                  <c:v>78.57500000000088</c:v>
                </c:pt>
                <c:pt idx="15716">
                  <c:v>78.58000000000101</c:v>
                </c:pt>
                <c:pt idx="15717">
                  <c:v>78.58500000000095</c:v>
                </c:pt>
                <c:pt idx="15718">
                  <c:v>78.59000000000101</c:v>
                </c:pt>
                <c:pt idx="15719">
                  <c:v>78.59500000000101</c:v>
                </c:pt>
                <c:pt idx="15720">
                  <c:v>78.60000000000095</c:v>
                </c:pt>
                <c:pt idx="15721">
                  <c:v>78.60500000000087</c:v>
                </c:pt>
                <c:pt idx="15722">
                  <c:v>78.61000000000098</c:v>
                </c:pt>
                <c:pt idx="15723">
                  <c:v>78.61500000000098</c:v>
                </c:pt>
                <c:pt idx="15724">
                  <c:v>78.62000000000086</c:v>
                </c:pt>
                <c:pt idx="15725">
                  <c:v>78.62500000000084</c:v>
                </c:pt>
                <c:pt idx="15726">
                  <c:v>78.63000000000095</c:v>
                </c:pt>
                <c:pt idx="15727">
                  <c:v>78.63500000000084</c:v>
                </c:pt>
                <c:pt idx="15728">
                  <c:v>78.64000000000095</c:v>
                </c:pt>
                <c:pt idx="15729">
                  <c:v>78.64500000000095</c:v>
                </c:pt>
                <c:pt idx="15730">
                  <c:v>78.65000000000084</c:v>
                </c:pt>
                <c:pt idx="15731">
                  <c:v>78.65500000000081</c:v>
                </c:pt>
                <c:pt idx="15732">
                  <c:v>78.66000000000095</c:v>
                </c:pt>
                <c:pt idx="15733">
                  <c:v>78.66500000000082</c:v>
                </c:pt>
                <c:pt idx="15734">
                  <c:v>78.67000000000081</c:v>
                </c:pt>
                <c:pt idx="15735">
                  <c:v>78.67500000000072</c:v>
                </c:pt>
                <c:pt idx="15736">
                  <c:v>78.68000000000085</c:v>
                </c:pt>
                <c:pt idx="15737">
                  <c:v>78.68500000000078</c:v>
                </c:pt>
                <c:pt idx="15738">
                  <c:v>78.69000000000091</c:v>
                </c:pt>
                <c:pt idx="15739">
                  <c:v>78.69500000000085</c:v>
                </c:pt>
                <c:pt idx="15740">
                  <c:v>78.70000000000091</c:v>
                </c:pt>
                <c:pt idx="15741">
                  <c:v>78.70500000000091</c:v>
                </c:pt>
                <c:pt idx="15742">
                  <c:v>78.7100000000009</c:v>
                </c:pt>
                <c:pt idx="15743">
                  <c:v>78.7150000000009</c:v>
                </c:pt>
                <c:pt idx="15744">
                  <c:v>78.72000000000088</c:v>
                </c:pt>
                <c:pt idx="15745">
                  <c:v>78.72500000000088</c:v>
                </c:pt>
                <c:pt idx="15746">
                  <c:v>78.73000000000088</c:v>
                </c:pt>
                <c:pt idx="15747">
                  <c:v>78.73500000000088</c:v>
                </c:pt>
                <c:pt idx="15748">
                  <c:v>78.74000000000087</c:v>
                </c:pt>
                <c:pt idx="15749">
                  <c:v>78.74500000000087</c:v>
                </c:pt>
                <c:pt idx="15750">
                  <c:v>78.75000000000085</c:v>
                </c:pt>
                <c:pt idx="15751">
                  <c:v>78.75500000000085</c:v>
                </c:pt>
                <c:pt idx="15752">
                  <c:v>78.76000000000087</c:v>
                </c:pt>
                <c:pt idx="15753">
                  <c:v>78.76500000000085</c:v>
                </c:pt>
                <c:pt idx="15754">
                  <c:v>78.77000000000085</c:v>
                </c:pt>
                <c:pt idx="15755">
                  <c:v>78.77500000000072</c:v>
                </c:pt>
                <c:pt idx="15756">
                  <c:v>78.78000000000084</c:v>
                </c:pt>
                <c:pt idx="15757">
                  <c:v>78.78500000000081</c:v>
                </c:pt>
                <c:pt idx="15758">
                  <c:v>78.79000000000083</c:v>
                </c:pt>
                <c:pt idx="15759">
                  <c:v>78.79500000000081</c:v>
                </c:pt>
                <c:pt idx="15760">
                  <c:v>78.80000000000081</c:v>
                </c:pt>
                <c:pt idx="15761">
                  <c:v>78.80500000000075</c:v>
                </c:pt>
                <c:pt idx="15762">
                  <c:v>78.81000000000081</c:v>
                </c:pt>
                <c:pt idx="15763">
                  <c:v>78.81500000000081</c:v>
                </c:pt>
                <c:pt idx="15764">
                  <c:v>78.82000000000075</c:v>
                </c:pt>
                <c:pt idx="15765">
                  <c:v>78.82500000000067</c:v>
                </c:pt>
                <c:pt idx="15766">
                  <c:v>78.83000000000078</c:v>
                </c:pt>
                <c:pt idx="15767">
                  <c:v>78.83500000000078</c:v>
                </c:pt>
                <c:pt idx="15768">
                  <c:v>78.84000000000078</c:v>
                </c:pt>
                <c:pt idx="15769">
                  <c:v>78.84500000000078</c:v>
                </c:pt>
                <c:pt idx="15770">
                  <c:v>78.85000000000075</c:v>
                </c:pt>
                <c:pt idx="15771">
                  <c:v>78.85500000000064</c:v>
                </c:pt>
                <c:pt idx="15772">
                  <c:v>78.86000000000075</c:v>
                </c:pt>
                <c:pt idx="15773">
                  <c:v>78.86500000000075</c:v>
                </c:pt>
                <c:pt idx="15774">
                  <c:v>78.87000000000064</c:v>
                </c:pt>
                <c:pt idx="15775">
                  <c:v>78.87500000000061</c:v>
                </c:pt>
                <c:pt idx="15776">
                  <c:v>78.88000000000075</c:v>
                </c:pt>
                <c:pt idx="15777">
                  <c:v>78.88500000000062</c:v>
                </c:pt>
                <c:pt idx="15778">
                  <c:v>78.89000000000074</c:v>
                </c:pt>
                <c:pt idx="15779">
                  <c:v>78.89500000000071</c:v>
                </c:pt>
                <c:pt idx="15780">
                  <c:v>78.90000000000073</c:v>
                </c:pt>
                <c:pt idx="15781">
                  <c:v>78.90500000000071</c:v>
                </c:pt>
                <c:pt idx="15782">
                  <c:v>78.91000000000072</c:v>
                </c:pt>
                <c:pt idx="15783">
                  <c:v>78.91500000000071</c:v>
                </c:pt>
                <c:pt idx="15784">
                  <c:v>78.92000000000071</c:v>
                </c:pt>
                <c:pt idx="15785">
                  <c:v>78.92500000000071</c:v>
                </c:pt>
                <c:pt idx="15786">
                  <c:v>78.9300000000007</c:v>
                </c:pt>
                <c:pt idx="15787">
                  <c:v>78.9350000000007</c:v>
                </c:pt>
                <c:pt idx="15788">
                  <c:v>78.9400000000007</c:v>
                </c:pt>
                <c:pt idx="15789">
                  <c:v>78.94500000000068</c:v>
                </c:pt>
                <c:pt idx="15790">
                  <c:v>78.95000000000068</c:v>
                </c:pt>
                <c:pt idx="15791">
                  <c:v>78.95500000000068</c:v>
                </c:pt>
                <c:pt idx="15792">
                  <c:v>78.96000000000067</c:v>
                </c:pt>
                <c:pt idx="15793">
                  <c:v>78.96500000000067</c:v>
                </c:pt>
                <c:pt idx="15794">
                  <c:v>78.97000000000065</c:v>
                </c:pt>
                <c:pt idx="15795">
                  <c:v>78.97500000000065</c:v>
                </c:pt>
                <c:pt idx="15796">
                  <c:v>78.98000000000067</c:v>
                </c:pt>
                <c:pt idx="15797">
                  <c:v>78.98500000000065</c:v>
                </c:pt>
                <c:pt idx="15798">
                  <c:v>78.99000000000066</c:v>
                </c:pt>
                <c:pt idx="15799">
                  <c:v>78.99500000000064</c:v>
                </c:pt>
                <c:pt idx="15800">
                  <c:v>79.00000000000064</c:v>
                </c:pt>
                <c:pt idx="15801">
                  <c:v>79.00500000000061</c:v>
                </c:pt>
                <c:pt idx="15802">
                  <c:v>79.01000000000063</c:v>
                </c:pt>
                <c:pt idx="15803">
                  <c:v>79.01500000000061</c:v>
                </c:pt>
                <c:pt idx="15804">
                  <c:v>79.02000000000061</c:v>
                </c:pt>
                <c:pt idx="15805">
                  <c:v>79.02500000000055</c:v>
                </c:pt>
                <c:pt idx="15806">
                  <c:v>79.03000000000061</c:v>
                </c:pt>
                <c:pt idx="15807">
                  <c:v>79.03500000000061</c:v>
                </c:pt>
                <c:pt idx="15808">
                  <c:v>79.0400000000006</c:v>
                </c:pt>
                <c:pt idx="15809">
                  <c:v>79.0450000000006</c:v>
                </c:pt>
                <c:pt idx="15810">
                  <c:v>79.05000000000058</c:v>
                </c:pt>
                <c:pt idx="15811">
                  <c:v>79.05500000000058</c:v>
                </c:pt>
                <c:pt idx="15812">
                  <c:v>79.06000000000058</c:v>
                </c:pt>
                <c:pt idx="15813">
                  <c:v>79.06500000000058</c:v>
                </c:pt>
                <c:pt idx="15814">
                  <c:v>79.07000000000055</c:v>
                </c:pt>
                <c:pt idx="15815">
                  <c:v>79.07500000000044</c:v>
                </c:pt>
                <c:pt idx="15816">
                  <c:v>79.08000000000055</c:v>
                </c:pt>
                <c:pt idx="15817">
                  <c:v>79.08500000000055</c:v>
                </c:pt>
                <c:pt idx="15818">
                  <c:v>79.09000000000057</c:v>
                </c:pt>
                <c:pt idx="15819">
                  <c:v>79.09500000000055</c:v>
                </c:pt>
                <c:pt idx="15820">
                  <c:v>79.10000000000055</c:v>
                </c:pt>
                <c:pt idx="15821">
                  <c:v>79.10500000000042</c:v>
                </c:pt>
                <c:pt idx="15822">
                  <c:v>79.11000000000054</c:v>
                </c:pt>
                <c:pt idx="15823">
                  <c:v>79.11500000000051</c:v>
                </c:pt>
                <c:pt idx="15824">
                  <c:v>79.12000000000045</c:v>
                </c:pt>
                <c:pt idx="15825">
                  <c:v>79.12500000000038</c:v>
                </c:pt>
                <c:pt idx="15826">
                  <c:v>79.13000000000051</c:v>
                </c:pt>
                <c:pt idx="15827">
                  <c:v>79.13500000000045</c:v>
                </c:pt>
                <c:pt idx="15828">
                  <c:v>79.14000000000051</c:v>
                </c:pt>
                <c:pt idx="15829">
                  <c:v>79.14500000000051</c:v>
                </c:pt>
                <c:pt idx="15830">
                  <c:v>79.15000000000045</c:v>
                </c:pt>
                <c:pt idx="15831">
                  <c:v>79.15500000000037</c:v>
                </c:pt>
                <c:pt idx="15832">
                  <c:v>79.16000000000048</c:v>
                </c:pt>
                <c:pt idx="15833">
                  <c:v>79.16500000000048</c:v>
                </c:pt>
                <c:pt idx="15834">
                  <c:v>79.17000000000036</c:v>
                </c:pt>
                <c:pt idx="15835">
                  <c:v>79.17500000000034</c:v>
                </c:pt>
                <c:pt idx="15836">
                  <c:v>79.18000000000045</c:v>
                </c:pt>
                <c:pt idx="15837">
                  <c:v>79.18500000000034</c:v>
                </c:pt>
                <c:pt idx="15838">
                  <c:v>79.19000000000045</c:v>
                </c:pt>
                <c:pt idx="15839">
                  <c:v>79.19500000000045</c:v>
                </c:pt>
                <c:pt idx="15840">
                  <c:v>79.20000000000047</c:v>
                </c:pt>
                <c:pt idx="15841">
                  <c:v>79.20500000000045</c:v>
                </c:pt>
                <c:pt idx="15842">
                  <c:v>79.21000000000046</c:v>
                </c:pt>
                <c:pt idx="15843">
                  <c:v>79.21500000000044</c:v>
                </c:pt>
                <c:pt idx="15844">
                  <c:v>79.22000000000044</c:v>
                </c:pt>
                <c:pt idx="15845">
                  <c:v>79.22500000000041</c:v>
                </c:pt>
                <c:pt idx="15846">
                  <c:v>79.23000000000043</c:v>
                </c:pt>
                <c:pt idx="15847">
                  <c:v>79.23500000000041</c:v>
                </c:pt>
                <c:pt idx="15848">
                  <c:v>79.24000000000042</c:v>
                </c:pt>
                <c:pt idx="15849">
                  <c:v>79.24500000000041</c:v>
                </c:pt>
                <c:pt idx="15850">
                  <c:v>79.25000000000041</c:v>
                </c:pt>
                <c:pt idx="15851">
                  <c:v>79.25500000000041</c:v>
                </c:pt>
                <c:pt idx="15852">
                  <c:v>79.2600000000004</c:v>
                </c:pt>
                <c:pt idx="15853">
                  <c:v>79.2650000000004</c:v>
                </c:pt>
                <c:pt idx="15854">
                  <c:v>79.27000000000038</c:v>
                </c:pt>
                <c:pt idx="15855">
                  <c:v>79.27500000000038</c:v>
                </c:pt>
                <c:pt idx="15856">
                  <c:v>79.28000000000038</c:v>
                </c:pt>
                <c:pt idx="15857">
                  <c:v>79.28500000000038</c:v>
                </c:pt>
                <c:pt idx="15858">
                  <c:v>79.29000000000037</c:v>
                </c:pt>
                <c:pt idx="15859">
                  <c:v>79.29500000000037</c:v>
                </c:pt>
                <c:pt idx="15860">
                  <c:v>79.30000000000035</c:v>
                </c:pt>
                <c:pt idx="15861">
                  <c:v>79.30500000000035</c:v>
                </c:pt>
                <c:pt idx="15862">
                  <c:v>79.31000000000037</c:v>
                </c:pt>
                <c:pt idx="15863">
                  <c:v>79.31500000000035</c:v>
                </c:pt>
                <c:pt idx="15864">
                  <c:v>79.32000000000035</c:v>
                </c:pt>
                <c:pt idx="15865">
                  <c:v>79.32500000000022</c:v>
                </c:pt>
                <c:pt idx="15866">
                  <c:v>79.33000000000034</c:v>
                </c:pt>
                <c:pt idx="15867">
                  <c:v>79.33500000000031</c:v>
                </c:pt>
                <c:pt idx="15868">
                  <c:v>79.34000000000033</c:v>
                </c:pt>
                <c:pt idx="15869">
                  <c:v>79.34500000000031</c:v>
                </c:pt>
                <c:pt idx="15870">
                  <c:v>79.35000000000031</c:v>
                </c:pt>
                <c:pt idx="15871">
                  <c:v>79.35500000000025</c:v>
                </c:pt>
                <c:pt idx="15872">
                  <c:v>79.36000000000031</c:v>
                </c:pt>
                <c:pt idx="15873">
                  <c:v>79.36500000000031</c:v>
                </c:pt>
                <c:pt idx="15874">
                  <c:v>79.37000000000025</c:v>
                </c:pt>
                <c:pt idx="15875">
                  <c:v>79.37500000000017</c:v>
                </c:pt>
                <c:pt idx="15876">
                  <c:v>79.38000000000028</c:v>
                </c:pt>
                <c:pt idx="15877">
                  <c:v>79.38500000000028</c:v>
                </c:pt>
                <c:pt idx="15878">
                  <c:v>79.39000000000028</c:v>
                </c:pt>
                <c:pt idx="15879">
                  <c:v>79.39500000000028</c:v>
                </c:pt>
                <c:pt idx="15880">
                  <c:v>79.40000000000027</c:v>
                </c:pt>
                <c:pt idx="15881">
                  <c:v>79.40500000000027</c:v>
                </c:pt>
                <c:pt idx="15882">
                  <c:v>79.41000000000026</c:v>
                </c:pt>
                <c:pt idx="15883">
                  <c:v>79.41500000000026</c:v>
                </c:pt>
                <c:pt idx="15884">
                  <c:v>79.42000000000027</c:v>
                </c:pt>
                <c:pt idx="15885">
                  <c:v>79.42500000000025</c:v>
                </c:pt>
                <c:pt idx="15886">
                  <c:v>79.43000000000026</c:v>
                </c:pt>
                <c:pt idx="15887">
                  <c:v>79.43500000000024</c:v>
                </c:pt>
                <c:pt idx="15888">
                  <c:v>79.44000000000026</c:v>
                </c:pt>
                <c:pt idx="15889">
                  <c:v>79.44500000000023</c:v>
                </c:pt>
                <c:pt idx="15890">
                  <c:v>79.45000000000023</c:v>
                </c:pt>
                <c:pt idx="15891">
                  <c:v>79.45500000000021</c:v>
                </c:pt>
                <c:pt idx="15892">
                  <c:v>79.46000000000022</c:v>
                </c:pt>
                <c:pt idx="15893">
                  <c:v>79.46500000000021</c:v>
                </c:pt>
                <c:pt idx="15894">
                  <c:v>79.47000000000021</c:v>
                </c:pt>
                <c:pt idx="15895">
                  <c:v>79.47500000000018</c:v>
                </c:pt>
                <c:pt idx="15896">
                  <c:v>79.4800000000002</c:v>
                </c:pt>
                <c:pt idx="15897">
                  <c:v>79.4850000000002</c:v>
                </c:pt>
                <c:pt idx="15898">
                  <c:v>79.4900000000002</c:v>
                </c:pt>
                <c:pt idx="15899">
                  <c:v>79.4950000000002</c:v>
                </c:pt>
                <c:pt idx="15900">
                  <c:v>79.50000000000018</c:v>
                </c:pt>
                <c:pt idx="15901">
                  <c:v>79.50500000000018</c:v>
                </c:pt>
                <c:pt idx="15902">
                  <c:v>79.51000000000017</c:v>
                </c:pt>
                <c:pt idx="15903">
                  <c:v>79.51500000000017</c:v>
                </c:pt>
                <c:pt idx="15904">
                  <c:v>79.52000000000015</c:v>
                </c:pt>
                <c:pt idx="15905">
                  <c:v>79.52500000000015</c:v>
                </c:pt>
                <c:pt idx="15906">
                  <c:v>79.53000000000015</c:v>
                </c:pt>
                <c:pt idx="15907">
                  <c:v>79.53500000000015</c:v>
                </c:pt>
                <c:pt idx="15908">
                  <c:v>79.54000000000016</c:v>
                </c:pt>
                <c:pt idx="15909">
                  <c:v>79.54500000000014</c:v>
                </c:pt>
                <c:pt idx="15910">
                  <c:v>79.55000000000014</c:v>
                </c:pt>
                <c:pt idx="15911">
                  <c:v>79.55500000000011</c:v>
                </c:pt>
                <c:pt idx="15912">
                  <c:v>79.56000000000013</c:v>
                </c:pt>
                <c:pt idx="15913">
                  <c:v>79.56500000000011</c:v>
                </c:pt>
                <c:pt idx="15914">
                  <c:v>79.57000000000011</c:v>
                </c:pt>
                <c:pt idx="15915">
                  <c:v>79.57500000000005</c:v>
                </c:pt>
                <c:pt idx="15916">
                  <c:v>79.58000000000011</c:v>
                </c:pt>
                <c:pt idx="15917">
                  <c:v>79.58500000000008</c:v>
                </c:pt>
                <c:pt idx="15918">
                  <c:v>79.5900000000001</c:v>
                </c:pt>
                <c:pt idx="15919">
                  <c:v>79.5950000000001</c:v>
                </c:pt>
                <c:pt idx="15920">
                  <c:v>79.60000000000008</c:v>
                </c:pt>
                <c:pt idx="15921">
                  <c:v>79.60500000000005</c:v>
                </c:pt>
                <c:pt idx="15922">
                  <c:v>79.61000000000008</c:v>
                </c:pt>
                <c:pt idx="15923">
                  <c:v>79.61500000000008</c:v>
                </c:pt>
                <c:pt idx="15924">
                  <c:v>79.62000000000005</c:v>
                </c:pt>
                <c:pt idx="15925">
                  <c:v>79.62499999999998</c:v>
                </c:pt>
                <c:pt idx="15926">
                  <c:v>79.63000000000005</c:v>
                </c:pt>
                <c:pt idx="15927">
                  <c:v>79.63500000000005</c:v>
                </c:pt>
                <c:pt idx="15928">
                  <c:v>79.64000000000005</c:v>
                </c:pt>
                <c:pt idx="15929">
                  <c:v>79.64500000000005</c:v>
                </c:pt>
                <c:pt idx="15930">
                  <c:v>79.65000000000005</c:v>
                </c:pt>
                <c:pt idx="15931">
                  <c:v>79.65499999999998</c:v>
                </c:pt>
                <c:pt idx="15932">
                  <c:v>79.66000000000004</c:v>
                </c:pt>
                <c:pt idx="15933">
                  <c:v>79.66500000000001</c:v>
                </c:pt>
                <c:pt idx="15934">
                  <c:v>79.66999999999998</c:v>
                </c:pt>
                <c:pt idx="15935">
                  <c:v>79.67499999999998</c:v>
                </c:pt>
                <c:pt idx="15936">
                  <c:v>79.68000000000001</c:v>
                </c:pt>
                <c:pt idx="15937">
                  <c:v>79.68499999999998</c:v>
                </c:pt>
                <c:pt idx="15938">
                  <c:v>79.69000000000001</c:v>
                </c:pt>
                <c:pt idx="15939">
                  <c:v>79.695</c:v>
                </c:pt>
                <c:pt idx="15940">
                  <c:v>79.7</c:v>
                </c:pt>
                <c:pt idx="15941">
                  <c:v>79.70500000000001</c:v>
                </c:pt>
                <c:pt idx="15942">
                  <c:v>79.71</c:v>
                </c:pt>
                <c:pt idx="15943">
                  <c:v>79.71500000000001</c:v>
                </c:pt>
                <c:pt idx="15944">
                  <c:v>79.72</c:v>
                </c:pt>
                <c:pt idx="15945">
                  <c:v>79.725</c:v>
                </c:pt>
                <c:pt idx="15946">
                  <c:v>79.72999999999997</c:v>
                </c:pt>
                <c:pt idx="15947">
                  <c:v>79.735</c:v>
                </c:pt>
                <c:pt idx="15948">
                  <c:v>79.73999999999996</c:v>
                </c:pt>
                <c:pt idx="15949">
                  <c:v>79.745</c:v>
                </c:pt>
                <c:pt idx="15950">
                  <c:v>79.75</c:v>
                </c:pt>
                <c:pt idx="15951">
                  <c:v>79.75499999999996</c:v>
                </c:pt>
                <c:pt idx="15952">
                  <c:v>79.75999999999996</c:v>
                </c:pt>
                <c:pt idx="15953">
                  <c:v>79.765</c:v>
                </c:pt>
                <c:pt idx="15954">
                  <c:v>79.76999999999996</c:v>
                </c:pt>
                <c:pt idx="15955">
                  <c:v>79.77499999999993</c:v>
                </c:pt>
                <c:pt idx="15956">
                  <c:v>79.77999999999993</c:v>
                </c:pt>
                <c:pt idx="15957">
                  <c:v>79.78499999999992</c:v>
                </c:pt>
                <c:pt idx="15958">
                  <c:v>79.78999999999992</c:v>
                </c:pt>
                <c:pt idx="15959">
                  <c:v>79.795</c:v>
                </c:pt>
                <c:pt idx="15960">
                  <c:v>79.79999999999992</c:v>
                </c:pt>
                <c:pt idx="15961">
                  <c:v>79.8049999999999</c:v>
                </c:pt>
                <c:pt idx="15962">
                  <c:v>79.8099999999999</c:v>
                </c:pt>
                <c:pt idx="15963">
                  <c:v>79.8149999999999</c:v>
                </c:pt>
                <c:pt idx="15964">
                  <c:v>79.8199999999999</c:v>
                </c:pt>
                <c:pt idx="15965">
                  <c:v>79.8249999999999</c:v>
                </c:pt>
                <c:pt idx="15966">
                  <c:v>79.82999999999988</c:v>
                </c:pt>
                <c:pt idx="15967">
                  <c:v>79.8349999999999</c:v>
                </c:pt>
                <c:pt idx="15968">
                  <c:v>79.83999999999987</c:v>
                </c:pt>
                <c:pt idx="15969">
                  <c:v>79.8449999999999</c:v>
                </c:pt>
                <c:pt idx="15970">
                  <c:v>79.84999999999986</c:v>
                </c:pt>
                <c:pt idx="15971">
                  <c:v>79.85499999999986</c:v>
                </c:pt>
                <c:pt idx="15972">
                  <c:v>79.85999999999985</c:v>
                </c:pt>
                <c:pt idx="15973">
                  <c:v>79.86499999999986</c:v>
                </c:pt>
                <c:pt idx="15974">
                  <c:v>79.86999999999986</c:v>
                </c:pt>
                <c:pt idx="15975">
                  <c:v>79.87499999999984</c:v>
                </c:pt>
                <c:pt idx="15976">
                  <c:v>79.87999999999984</c:v>
                </c:pt>
                <c:pt idx="15977">
                  <c:v>79.88499999999983</c:v>
                </c:pt>
                <c:pt idx="15978">
                  <c:v>79.88999999999983</c:v>
                </c:pt>
                <c:pt idx="15979">
                  <c:v>79.89499999999982</c:v>
                </c:pt>
                <c:pt idx="15980">
                  <c:v>79.89999999999982</c:v>
                </c:pt>
                <c:pt idx="15981">
                  <c:v>79.9049999999999</c:v>
                </c:pt>
                <c:pt idx="15982">
                  <c:v>79.90999999999982</c:v>
                </c:pt>
                <c:pt idx="15983">
                  <c:v>79.9149999999998</c:v>
                </c:pt>
                <c:pt idx="15984">
                  <c:v>79.9199999999998</c:v>
                </c:pt>
                <c:pt idx="15985">
                  <c:v>79.9249999999998</c:v>
                </c:pt>
                <c:pt idx="15986">
                  <c:v>79.9299999999998</c:v>
                </c:pt>
                <c:pt idx="15987">
                  <c:v>79.9349999999998</c:v>
                </c:pt>
                <c:pt idx="15988">
                  <c:v>79.9399999999998</c:v>
                </c:pt>
                <c:pt idx="15989">
                  <c:v>79.9449999999998</c:v>
                </c:pt>
                <c:pt idx="15990">
                  <c:v>79.9499999999998</c:v>
                </c:pt>
                <c:pt idx="15991">
                  <c:v>79.9549999999998</c:v>
                </c:pt>
                <c:pt idx="15992">
                  <c:v>79.95999999999976</c:v>
                </c:pt>
                <c:pt idx="15993">
                  <c:v>79.9649999999998</c:v>
                </c:pt>
                <c:pt idx="15994">
                  <c:v>79.9699999999998</c:v>
                </c:pt>
                <c:pt idx="15995">
                  <c:v>79.97499999999976</c:v>
                </c:pt>
                <c:pt idx="15996">
                  <c:v>79.97999999999976</c:v>
                </c:pt>
                <c:pt idx="15997">
                  <c:v>79.9849999999998</c:v>
                </c:pt>
                <c:pt idx="15998">
                  <c:v>79.98999999999976</c:v>
                </c:pt>
                <c:pt idx="15999">
                  <c:v>79.9949999999998</c:v>
                </c:pt>
                <c:pt idx="16000">
                  <c:v>79.9999999999998</c:v>
                </c:pt>
                <c:pt idx="16001">
                  <c:v>80.00499999999972</c:v>
                </c:pt>
                <c:pt idx="16002">
                  <c:v>80.00999999999972</c:v>
                </c:pt>
                <c:pt idx="16003">
                  <c:v>80.0149999999998</c:v>
                </c:pt>
                <c:pt idx="16004">
                  <c:v>80.01999999999972</c:v>
                </c:pt>
                <c:pt idx="16005">
                  <c:v>80.0249999999997</c:v>
                </c:pt>
                <c:pt idx="16006">
                  <c:v>80.0299999999997</c:v>
                </c:pt>
                <c:pt idx="16007">
                  <c:v>80.0349999999997</c:v>
                </c:pt>
                <c:pt idx="16008">
                  <c:v>80.0399999999997</c:v>
                </c:pt>
                <c:pt idx="16009">
                  <c:v>80.0449999999997</c:v>
                </c:pt>
                <c:pt idx="16010">
                  <c:v>80.0499999999997</c:v>
                </c:pt>
                <c:pt idx="16011">
                  <c:v>80.0549999999997</c:v>
                </c:pt>
                <c:pt idx="16012">
                  <c:v>80.05999999999967</c:v>
                </c:pt>
                <c:pt idx="16013">
                  <c:v>80.0649999999997</c:v>
                </c:pt>
                <c:pt idx="16014">
                  <c:v>80.06999999999966</c:v>
                </c:pt>
                <c:pt idx="16015">
                  <c:v>80.07499999999966</c:v>
                </c:pt>
                <c:pt idx="16016">
                  <c:v>80.07999999999965</c:v>
                </c:pt>
                <c:pt idx="16017">
                  <c:v>80.08499999999966</c:v>
                </c:pt>
                <c:pt idx="16018">
                  <c:v>80.08999999999966</c:v>
                </c:pt>
                <c:pt idx="16019">
                  <c:v>80.0949999999997</c:v>
                </c:pt>
                <c:pt idx="16020">
                  <c:v>80.09999999999966</c:v>
                </c:pt>
                <c:pt idx="16021">
                  <c:v>80.10499999999963</c:v>
                </c:pt>
                <c:pt idx="16022">
                  <c:v>80.10999999999963</c:v>
                </c:pt>
                <c:pt idx="16023">
                  <c:v>80.11499999999962</c:v>
                </c:pt>
                <c:pt idx="16024">
                  <c:v>80.11999999999962</c:v>
                </c:pt>
                <c:pt idx="16025">
                  <c:v>80.12499999999961</c:v>
                </c:pt>
                <c:pt idx="16026">
                  <c:v>80.12999999999961</c:v>
                </c:pt>
                <c:pt idx="16027">
                  <c:v>80.1349999999996</c:v>
                </c:pt>
                <c:pt idx="16028">
                  <c:v>80.1399999999996</c:v>
                </c:pt>
                <c:pt idx="16029">
                  <c:v>80.1449999999996</c:v>
                </c:pt>
                <c:pt idx="16030">
                  <c:v>80.1499999999996</c:v>
                </c:pt>
                <c:pt idx="16031">
                  <c:v>80.1549999999996</c:v>
                </c:pt>
                <c:pt idx="16032">
                  <c:v>80.15999999999958</c:v>
                </c:pt>
                <c:pt idx="16033">
                  <c:v>80.1649999999996</c:v>
                </c:pt>
                <c:pt idx="16034">
                  <c:v>80.16999999999957</c:v>
                </c:pt>
                <c:pt idx="16035">
                  <c:v>80.17499999999957</c:v>
                </c:pt>
                <c:pt idx="16036">
                  <c:v>80.17999999999955</c:v>
                </c:pt>
                <c:pt idx="16037">
                  <c:v>80.18499999999956</c:v>
                </c:pt>
                <c:pt idx="16038">
                  <c:v>80.18999999999955</c:v>
                </c:pt>
                <c:pt idx="16039">
                  <c:v>80.19499999999956</c:v>
                </c:pt>
                <c:pt idx="16040">
                  <c:v>80.19999999999956</c:v>
                </c:pt>
                <c:pt idx="16041">
                  <c:v>80.2049999999996</c:v>
                </c:pt>
                <c:pt idx="16042">
                  <c:v>80.20999999999956</c:v>
                </c:pt>
                <c:pt idx="16043">
                  <c:v>80.2149999999996</c:v>
                </c:pt>
                <c:pt idx="16044">
                  <c:v>80.2199999999996</c:v>
                </c:pt>
                <c:pt idx="16045">
                  <c:v>80.22499999999952</c:v>
                </c:pt>
                <c:pt idx="16046">
                  <c:v>80.22999999999952</c:v>
                </c:pt>
                <c:pt idx="16047">
                  <c:v>80.2349999999996</c:v>
                </c:pt>
                <c:pt idx="16048">
                  <c:v>80.23999999999952</c:v>
                </c:pt>
                <c:pt idx="16049">
                  <c:v>80.2449999999995</c:v>
                </c:pt>
                <c:pt idx="16050">
                  <c:v>80.2499999999995</c:v>
                </c:pt>
                <c:pt idx="16051">
                  <c:v>80.2549999999995</c:v>
                </c:pt>
                <c:pt idx="16052">
                  <c:v>80.2599999999995</c:v>
                </c:pt>
                <c:pt idx="16053">
                  <c:v>80.2649999999995</c:v>
                </c:pt>
                <c:pt idx="16054">
                  <c:v>80.2699999999995</c:v>
                </c:pt>
                <c:pt idx="16055">
                  <c:v>80.2749999999995</c:v>
                </c:pt>
                <c:pt idx="16056">
                  <c:v>80.27999999999947</c:v>
                </c:pt>
                <c:pt idx="16057">
                  <c:v>80.2849999999995</c:v>
                </c:pt>
                <c:pt idx="16058">
                  <c:v>80.28999999999946</c:v>
                </c:pt>
                <c:pt idx="16059">
                  <c:v>80.2949999999995</c:v>
                </c:pt>
                <c:pt idx="16060">
                  <c:v>80.2999999999995</c:v>
                </c:pt>
                <c:pt idx="16061">
                  <c:v>80.30499999999946</c:v>
                </c:pt>
                <c:pt idx="16062">
                  <c:v>80.30999999999946</c:v>
                </c:pt>
                <c:pt idx="16063">
                  <c:v>80.3149999999995</c:v>
                </c:pt>
                <c:pt idx="16064">
                  <c:v>80.31999999999946</c:v>
                </c:pt>
                <c:pt idx="16065">
                  <c:v>80.32499999999943</c:v>
                </c:pt>
                <c:pt idx="16066">
                  <c:v>80.32999999999943</c:v>
                </c:pt>
                <c:pt idx="16067">
                  <c:v>80.33499999999942</c:v>
                </c:pt>
                <c:pt idx="16068">
                  <c:v>80.33999999999942</c:v>
                </c:pt>
                <c:pt idx="16069">
                  <c:v>80.3449999999995</c:v>
                </c:pt>
                <c:pt idx="16070">
                  <c:v>80.34999999999942</c:v>
                </c:pt>
                <c:pt idx="16071">
                  <c:v>80.3549999999994</c:v>
                </c:pt>
                <c:pt idx="16072">
                  <c:v>80.3599999999994</c:v>
                </c:pt>
                <c:pt idx="16073">
                  <c:v>80.3649999999994</c:v>
                </c:pt>
                <c:pt idx="16074">
                  <c:v>80.3699999999994</c:v>
                </c:pt>
                <c:pt idx="16075">
                  <c:v>80.3749999999994</c:v>
                </c:pt>
                <c:pt idx="16076">
                  <c:v>80.37999999999938</c:v>
                </c:pt>
                <c:pt idx="16077">
                  <c:v>80.3849999999994</c:v>
                </c:pt>
                <c:pt idx="16078">
                  <c:v>80.38999999999937</c:v>
                </c:pt>
                <c:pt idx="16079">
                  <c:v>80.3949999999994</c:v>
                </c:pt>
                <c:pt idx="16080">
                  <c:v>80.39999999999936</c:v>
                </c:pt>
                <c:pt idx="16081">
                  <c:v>80.4049999999994</c:v>
                </c:pt>
                <c:pt idx="16082">
                  <c:v>80.4099999999994</c:v>
                </c:pt>
                <c:pt idx="16083">
                  <c:v>80.4149999999994</c:v>
                </c:pt>
                <c:pt idx="16084">
                  <c:v>80.4199999999994</c:v>
                </c:pt>
                <c:pt idx="16085">
                  <c:v>80.4249999999994</c:v>
                </c:pt>
                <c:pt idx="16086">
                  <c:v>80.42999999999936</c:v>
                </c:pt>
                <c:pt idx="16087">
                  <c:v>80.4349999999994</c:v>
                </c:pt>
                <c:pt idx="16088">
                  <c:v>80.4399999999994</c:v>
                </c:pt>
                <c:pt idx="16089">
                  <c:v>80.4449999999994</c:v>
                </c:pt>
                <c:pt idx="16090">
                  <c:v>80.4499999999994</c:v>
                </c:pt>
                <c:pt idx="16091">
                  <c:v>80.4549999999994</c:v>
                </c:pt>
                <c:pt idx="16092">
                  <c:v>80.45999999999932</c:v>
                </c:pt>
                <c:pt idx="16093">
                  <c:v>80.4649999999993</c:v>
                </c:pt>
                <c:pt idx="16094">
                  <c:v>80.4699999999993</c:v>
                </c:pt>
                <c:pt idx="16095">
                  <c:v>80.4749999999993</c:v>
                </c:pt>
                <c:pt idx="16096">
                  <c:v>80.4799999999993</c:v>
                </c:pt>
                <c:pt idx="16097">
                  <c:v>80.4849999999993</c:v>
                </c:pt>
                <c:pt idx="16098">
                  <c:v>80.4899999999993</c:v>
                </c:pt>
                <c:pt idx="16099">
                  <c:v>80.4949999999993</c:v>
                </c:pt>
                <c:pt idx="16100">
                  <c:v>80.4999999999993</c:v>
                </c:pt>
                <c:pt idx="16101">
                  <c:v>80.5049999999993</c:v>
                </c:pt>
                <c:pt idx="16102">
                  <c:v>80.50999999999926</c:v>
                </c:pt>
                <c:pt idx="16103">
                  <c:v>80.5149999999993</c:v>
                </c:pt>
                <c:pt idx="16104">
                  <c:v>80.5199999999993</c:v>
                </c:pt>
                <c:pt idx="16105">
                  <c:v>80.52499999999926</c:v>
                </c:pt>
                <c:pt idx="16106">
                  <c:v>80.52999999999926</c:v>
                </c:pt>
                <c:pt idx="16107">
                  <c:v>80.5349999999993</c:v>
                </c:pt>
                <c:pt idx="16108">
                  <c:v>80.53999999999926</c:v>
                </c:pt>
                <c:pt idx="16109">
                  <c:v>80.5449999999993</c:v>
                </c:pt>
                <c:pt idx="16110">
                  <c:v>80.5499999999993</c:v>
                </c:pt>
                <c:pt idx="16111">
                  <c:v>80.55499999999922</c:v>
                </c:pt>
                <c:pt idx="16112">
                  <c:v>80.55999999999922</c:v>
                </c:pt>
                <c:pt idx="16113">
                  <c:v>80.5649999999993</c:v>
                </c:pt>
                <c:pt idx="16114">
                  <c:v>80.56999999999922</c:v>
                </c:pt>
                <c:pt idx="16115">
                  <c:v>80.5749999999992</c:v>
                </c:pt>
                <c:pt idx="16116">
                  <c:v>80.5799999999992</c:v>
                </c:pt>
                <c:pt idx="16117">
                  <c:v>80.5849999999992</c:v>
                </c:pt>
                <c:pt idx="16118">
                  <c:v>80.5899999999992</c:v>
                </c:pt>
                <c:pt idx="16119">
                  <c:v>80.5949999999992</c:v>
                </c:pt>
                <c:pt idx="16120">
                  <c:v>80.5999999999992</c:v>
                </c:pt>
                <c:pt idx="16121">
                  <c:v>80.6049999999992</c:v>
                </c:pt>
                <c:pt idx="16122">
                  <c:v>80.60999999999917</c:v>
                </c:pt>
                <c:pt idx="16123">
                  <c:v>80.6149999999992</c:v>
                </c:pt>
                <c:pt idx="16124">
                  <c:v>80.61999999999916</c:v>
                </c:pt>
                <c:pt idx="16125">
                  <c:v>80.62499999999916</c:v>
                </c:pt>
                <c:pt idx="16126">
                  <c:v>80.62999999999915</c:v>
                </c:pt>
                <c:pt idx="16127">
                  <c:v>80.63499999999916</c:v>
                </c:pt>
                <c:pt idx="16128">
                  <c:v>80.63999999999916</c:v>
                </c:pt>
                <c:pt idx="16129">
                  <c:v>80.6449999999992</c:v>
                </c:pt>
                <c:pt idx="16130">
                  <c:v>80.64999999999916</c:v>
                </c:pt>
                <c:pt idx="16131">
                  <c:v>80.65499999999913</c:v>
                </c:pt>
                <c:pt idx="16132">
                  <c:v>80.65999999999913</c:v>
                </c:pt>
                <c:pt idx="16133">
                  <c:v>80.66499999999912</c:v>
                </c:pt>
                <c:pt idx="16134">
                  <c:v>80.66999999999912</c:v>
                </c:pt>
                <c:pt idx="16135">
                  <c:v>80.67499999999911</c:v>
                </c:pt>
                <c:pt idx="16136">
                  <c:v>80.67999999999911</c:v>
                </c:pt>
                <c:pt idx="16137">
                  <c:v>80.6849999999991</c:v>
                </c:pt>
                <c:pt idx="16138">
                  <c:v>80.6899999999991</c:v>
                </c:pt>
                <c:pt idx="16139">
                  <c:v>80.6949999999991</c:v>
                </c:pt>
                <c:pt idx="16140">
                  <c:v>80.6999999999991</c:v>
                </c:pt>
                <c:pt idx="16141">
                  <c:v>80.7049999999991</c:v>
                </c:pt>
                <c:pt idx="16142">
                  <c:v>80.7099999999991</c:v>
                </c:pt>
                <c:pt idx="16143">
                  <c:v>80.7149999999991</c:v>
                </c:pt>
                <c:pt idx="16144">
                  <c:v>80.7199999999991</c:v>
                </c:pt>
                <c:pt idx="16145">
                  <c:v>80.7249999999991</c:v>
                </c:pt>
                <c:pt idx="16146">
                  <c:v>80.72999999999906</c:v>
                </c:pt>
                <c:pt idx="16147">
                  <c:v>80.7349999999991</c:v>
                </c:pt>
                <c:pt idx="16148">
                  <c:v>80.7399999999991</c:v>
                </c:pt>
                <c:pt idx="16149">
                  <c:v>80.7449999999991</c:v>
                </c:pt>
                <c:pt idx="16150">
                  <c:v>80.7499999999991</c:v>
                </c:pt>
                <c:pt idx="16151">
                  <c:v>80.7549999999991</c:v>
                </c:pt>
                <c:pt idx="16152">
                  <c:v>80.75999999999906</c:v>
                </c:pt>
                <c:pt idx="16153">
                  <c:v>80.7649999999991</c:v>
                </c:pt>
                <c:pt idx="16154">
                  <c:v>80.7699999999991</c:v>
                </c:pt>
                <c:pt idx="16155">
                  <c:v>80.77499999999902</c:v>
                </c:pt>
                <c:pt idx="16156">
                  <c:v>80.77999999999902</c:v>
                </c:pt>
                <c:pt idx="16157">
                  <c:v>80.7849999999991</c:v>
                </c:pt>
                <c:pt idx="16158">
                  <c:v>80.78999999999902</c:v>
                </c:pt>
                <c:pt idx="16159">
                  <c:v>80.794999999999</c:v>
                </c:pt>
                <c:pt idx="16160">
                  <c:v>80.799999999999</c:v>
                </c:pt>
                <c:pt idx="16161">
                  <c:v>80.804999999999</c:v>
                </c:pt>
                <c:pt idx="16162">
                  <c:v>80.809999999999</c:v>
                </c:pt>
                <c:pt idx="16163">
                  <c:v>80.814999999999</c:v>
                </c:pt>
                <c:pt idx="16164">
                  <c:v>80.819999999999</c:v>
                </c:pt>
                <c:pt idx="16165">
                  <c:v>80.824999999999</c:v>
                </c:pt>
                <c:pt idx="16166">
                  <c:v>80.82999999999897</c:v>
                </c:pt>
                <c:pt idx="16167">
                  <c:v>80.834999999999</c:v>
                </c:pt>
                <c:pt idx="16168">
                  <c:v>80.83999999999896</c:v>
                </c:pt>
                <c:pt idx="16169">
                  <c:v>80.844999999999</c:v>
                </c:pt>
                <c:pt idx="16170">
                  <c:v>80.849999999999</c:v>
                </c:pt>
                <c:pt idx="16171">
                  <c:v>80.85499999999896</c:v>
                </c:pt>
                <c:pt idx="16172">
                  <c:v>80.85999999999896</c:v>
                </c:pt>
                <c:pt idx="16173">
                  <c:v>80.864999999999</c:v>
                </c:pt>
                <c:pt idx="16174">
                  <c:v>80.86999999999896</c:v>
                </c:pt>
                <c:pt idx="16175">
                  <c:v>80.87499999999893</c:v>
                </c:pt>
                <c:pt idx="16176">
                  <c:v>80.87999999999893</c:v>
                </c:pt>
                <c:pt idx="16177">
                  <c:v>80.88499999999892</c:v>
                </c:pt>
                <c:pt idx="16178">
                  <c:v>80.88999999999892</c:v>
                </c:pt>
                <c:pt idx="16179">
                  <c:v>80.894999999999</c:v>
                </c:pt>
                <c:pt idx="16180">
                  <c:v>80.89999999999892</c:v>
                </c:pt>
                <c:pt idx="16181">
                  <c:v>80.9049999999989</c:v>
                </c:pt>
                <c:pt idx="16182">
                  <c:v>80.9099999999989</c:v>
                </c:pt>
                <c:pt idx="16183">
                  <c:v>80.9149999999989</c:v>
                </c:pt>
                <c:pt idx="16184">
                  <c:v>80.9199999999989</c:v>
                </c:pt>
                <c:pt idx="16185">
                  <c:v>80.9249999999989</c:v>
                </c:pt>
                <c:pt idx="16186">
                  <c:v>80.9299999999989</c:v>
                </c:pt>
                <c:pt idx="16187">
                  <c:v>80.9349999999989</c:v>
                </c:pt>
                <c:pt idx="16188">
                  <c:v>80.9399999999989</c:v>
                </c:pt>
                <c:pt idx="16189">
                  <c:v>80.9449999999989</c:v>
                </c:pt>
                <c:pt idx="16190">
                  <c:v>80.9499999999989</c:v>
                </c:pt>
                <c:pt idx="16191">
                  <c:v>80.9549999999989</c:v>
                </c:pt>
                <c:pt idx="16192">
                  <c:v>80.9599999999989</c:v>
                </c:pt>
                <c:pt idx="16193">
                  <c:v>80.9649999999989</c:v>
                </c:pt>
                <c:pt idx="16194">
                  <c:v>80.9699999999989</c:v>
                </c:pt>
                <c:pt idx="16195">
                  <c:v>80.9749999999989</c:v>
                </c:pt>
                <c:pt idx="16196">
                  <c:v>80.97999999999886</c:v>
                </c:pt>
                <c:pt idx="16197">
                  <c:v>80.9849999999989</c:v>
                </c:pt>
                <c:pt idx="16198">
                  <c:v>80.9899999999989</c:v>
                </c:pt>
                <c:pt idx="16199">
                  <c:v>80.9949999999989</c:v>
                </c:pt>
                <c:pt idx="16200">
                  <c:v>80.9999999999989</c:v>
                </c:pt>
                <c:pt idx="16201">
                  <c:v>81.0049999999989</c:v>
                </c:pt>
                <c:pt idx="16202">
                  <c:v>81.00999999999882</c:v>
                </c:pt>
                <c:pt idx="16203">
                  <c:v>81.0149999999988</c:v>
                </c:pt>
                <c:pt idx="16204">
                  <c:v>81.0199999999988</c:v>
                </c:pt>
                <c:pt idx="16205">
                  <c:v>81.0249999999988</c:v>
                </c:pt>
                <c:pt idx="16206">
                  <c:v>81.0299999999988</c:v>
                </c:pt>
                <c:pt idx="16207">
                  <c:v>81.0349999999988</c:v>
                </c:pt>
                <c:pt idx="16208">
                  <c:v>81.0399999999988</c:v>
                </c:pt>
                <c:pt idx="16209">
                  <c:v>81.0449999999988</c:v>
                </c:pt>
                <c:pt idx="16210">
                  <c:v>81.0499999999988</c:v>
                </c:pt>
                <c:pt idx="16211">
                  <c:v>81.0549999999988</c:v>
                </c:pt>
                <c:pt idx="16212">
                  <c:v>81.05999999999876</c:v>
                </c:pt>
                <c:pt idx="16213">
                  <c:v>81.0649999999988</c:v>
                </c:pt>
                <c:pt idx="16214">
                  <c:v>81.0699999999988</c:v>
                </c:pt>
                <c:pt idx="16215">
                  <c:v>81.07499999999876</c:v>
                </c:pt>
                <c:pt idx="16216">
                  <c:v>81.07999999999876</c:v>
                </c:pt>
                <c:pt idx="16217">
                  <c:v>81.0849999999988</c:v>
                </c:pt>
                <c:pt idx="16218">
                  <c:v>81.08999999999876</c:v>
                </c:pt>
                <c:pt idx="16219">
                  <c:v>81.0949999999988</c:v>
                </c:pt>
                <c:pt idx="16220">
                  <c:v>81.0999999999988</c:v>
                </c:pt>
                <c:pt idx="16221">
                  <c:v>81.10499999999872</c:v>
                </c:pt>
                <c:pt idx="16222">
                  <c:v>81.10999999999872</c:v>
                </c:pt>
                <c:pt idx="16223">
                  <c:v>81.1149999999988</c:v>
                </c:pt>
                <c:pt idx="16224">
                  <c:v>81.11999999999872</c:v>
                </c:pt>
                <c:pt idx="16225">
                  <c:v>81.1249999999987</c:v>
                </c:pt>
                <c:pt idx="16226">
                  <c:v>81.1299999999987</c:v>
                </c:pt>
                <c:pt idx="16227">
                  <c:v>81.1349999999987</c:v>
                </c:pt>
                <c:pt idx="16228">
                  <c:v>81.1399999999987</c:v>
                </c:pt>
                <c:pt idx="16229">
                  <c:v>81.1449999999987</c:v>
                </c:pt>
                <c:pt idx="16230">
                  <c:v>81.1499999999987</c:v>
                </c:pt>
                <c:pt idx="16231">
                  <c:v>81.1549999999987</c:v>
                </c:pt>
                <c:pt idx="16232">
                  <c:v>81.15999999999867</c:v>
                </c:pt>
                <c:pt idx="16233">
                  <c:v>81.1649999999987</c:v>
                </c:pt>
                <c:pt idx="16234">
                  <c:v>81.16999999999866</c:v>
                </c:pt>
                <c:pt idx="16235">
                  <c:v>81.17499999999866</c:v>
                </c:pt>
                <c:pt idx="16236">
                  <c:v>81.17999999999865</c:v>
                </c:pt>
                <c:pt idx="16237">
                  <c:v>81.18499999999866</c:v>
                </c:pt>
                <c:pt idx="16238">
                  <c:v>81.18999999999866</c:v>
                </c:pt>
                <c:pt idx="16239">
                  <c:v>81.1949999999987</c:v>
                </c:pt>
                <c:pt idx="16240">
                  <c:v>81.19999999999866</c:v>
                </c:pt>
                <c:pt idx="16241">
                  <c:v>81.2049999999987</c:v>
                </c:pt>
                <c:pt idx="16242">
                  <c:v>81.2099999999987</c:v>
                </c:pt>
                <c:pt idx="16243">
                  <c:v>81.2149999999987</c:v>
                </c:pt>
                <c:pt idx="16244">
                  <c:v>81.2199999999987</c:v>
                </c:pt>
                <c:pt idx="16245">
                  <c:v>81.2249999999987</c:v>
                </c:pt>
                <c:pt idx="16246">
                  <c:v>81.22999999999862</c:v>
                </c:pt>
                <c:pt idx="16247">
                  <c:v>81.2349999999986</c:v>
                </c:pt>
                <c:pt idx="16248">
                  <c:v>81.2399999999986</c:v>
                </c:pt>
                <c:pt idx="16249">
                  <c:v>81.2449999999986</c:v>
                </c:pt>
                <c:pt idx="16250">
                  <c:v>81.2499999999986</c:v>
                </c:pt>
                <c:pt idx="16251">
                  <c:v>81.2549999999986</c:v>
                </c:pt>
                <c:pt idx="16252">
                  <c:v>81.2599999999986</c:v>
                </c:pt>
                <c:pt idx="16253">
                  <c:v>81.2649999999986</c:v>
                </c:pt>
                <c:pt idx="16254">
                  <c:v>81.2699999999986</c:v>
                </c:pt>
                <c:pt idx="16255">
                  <c:v>81.2749999999986</c:v>
                </c:pt>
                <c:pt idx="16256">
                  <c:v>81.27999999999856</c:v>
                </c:pt>
                <c:pt idx="16257">
                  <c:v>81.2849999999986</c:v>
                </c:pt>
                <c:pt idx="16258">
                  <c:v>81.2899999999986</c:v>
                </c:pt>
                <c:pt idx="16259">
                  <c:v>81.2949999999986</c:v>
                </c:pt>
                <c:pt idx="16260">
                  <c:v>81.2999999999986</c:v>
                </c:pt>
                <c:pt idx="16261">
                  <c:v>81.3049999999986</c:v>
                </c:pt>
                <c:pt idx="16262">
                  <c:v>81.30999999999856</c:v>
                </c:pt>
                <c:pt idx="16263">
                  <c:v>81.3149999999986</c:v>
                </c:pt>
                <c:pt idx="16264">
                  <c:v>81.3199999999986</c:v>
                </c:pt>
                <c:pt idx="16265">
                  <c:v>81.32499999999852</c:v>
                </c:pt>
                <c:pt idx="16266">
                  <c:v>81.32999999999852</c:v>
                </c:pt>
                <c:pt idx="16267">
                  <c:v>81.33499999999852</c:v>
                </c:pt>
                <c:pt idx="16268">
                  <c:v>81.33999999999852</c:v>
                </c:pt>
                <c:pt idx="16269">
                  <c:v>81.3449999999985</c:v>
                </c:pt>
                <c:pt idx="16270">
                  <c:v>81.3499999999985</c:v>
                </c:pt>
                <c:pt idx="16271">
                  <c:v>81.3549999999985</c:v>
                </c:pt>
                <c:pt idx="16272">
                  <c:v>81.3599999999985</c:v>
                </c:pt>
                <c:pt idx="16273">
                  <c:v>81.3649999999985</c:v>
                </c:pt>
                <c:pt idx="16274">
                  <c:v>81.3699999999985</c:v>
                </c:pt>
                <c:pt idx="16275">
                  <c:v>81.3749999999985</c:v>
                </c:pt>
                <c:pt idx="16276">
                  <c:v>81.37999999999847</c:v>
                </c:pt>
                <c:pt idx="16277">
                  <c:v>81.3849999999985</c:v>
                </c:pt>
                <c:pt idx="16278">
                  <c:v>81.38999999999846</c:v>
                </c:pt>
                <c:pt idx="16279">
                  <c:v>81.3949999999985</c:v>
                </c:pt>
                <c:pt idx="16280">
                  <c:v>81.3999999999985</c:v>
                </c:pt>
                <c:pt idx="16281">
                  <c:v>81.4049999999985</c:v>
                </c:pt>
                <c:pt idx="16282">
                  <c:v>81.4099999999985</c:v>
                </c:pt>
                <c:pt idx="16283">
                  <c:v>81.4149999999985</c:v>
                </c:pt>
                <c:pt idx="16284">
                  <c:v>81.4199999999985</c:v>
                </c:pt>
                <c:pt idx="16285">
                  <c:v>81.4249999999985</c:v>
                </c:pt>
                <c:pt idx="16286">
                  <c:v>81.4299999999985</c:v>
                </c:pt>
                <c:pt idx="16287">
                  <c:v>81.4349999999985</c:v>
                </c:pt>
                <c:pt idx="16288">
                  <c:v>81.4399999999985</c:v>
                </c:pt>
                <c:pt idx="16289">
                  <c:v>81.4449999999985</c:v>
                </c:pt>
                <c:pt idx="16290">
                  <c:v>81.4499999999985</c:v>
                </c:pt>
                <c:pt idx="16291">
                  <c:v>81.4549999999984</c:v>
                </c:pt>
                <c:pt idx="16292">
                  <c:v>81.4599999999984</c:v>
                </c:pt>
                <c:pt idx="16293">
                  <c:v>81.4649999999984</c:v>
                </c:pt>
                <c:pt idx="16294">
                  <c:v>81.4699999999984</c:v>
                </c:pt>
                <c:pt idx="16295">
                  <c:v>81.4749999999984</c:v>
                </c:pt>
                <c:pt idx="16296">
                  <c:v>81.4799999999984</c:v>
                </c:pt>
                <c:pt idx="16297">
                  <c:v>81.4849999999984</c:v>
                </c:pt>
                <c:pt idx="16298">
                  <c:v>81.4899999999984</c:v>
                </c:pt>
                <c:pt idx="16299">
                  <c:v>81.4949999999984</c:v>
                </c:pt>
                <c:pt idx="16300">
                  <c:v>81.4999999999984</c:v>
                </c:pt>
                <c:pt idx="16301">
                  <c:v>81.5049999999984</c:v>
                </c:pt>
                <c:pt idx="16302">
                  <c:v>81.5099999999984</c:v>
                </c:pt>
                <c:pt idx="16303">
                  <c:v>81.5149999999984</c:v>
                </c:pt>
                <c:pt idx="16304">
                  <c:v>81.5199999999984</c:v>
                </c:pt>
                <c:pt idx="16305">
                  <c:v>81.5249999999984</c:v>
                </c:pt>
                <c:pt idx="16306">
                  <c:v>81.52999999999836</c:v>
                </c:pt>
                <c:pt idx="16307">
                  <c:v>81.5349999999984</c:v>
                </c:pt>
                <c:pt idx="16308">
                  <c:v>81.5399999999984</c:v>
                </c:pt>
                <c:pt idx="16309">
                  <c:v>81.5449999999984</c:v>
                </c:pt>
                <c:pt idx="16310">
                  <c:v>81.5499999999984</c:v>
                </c:pt>
                <c:pt idx="16311">
                  <c:v>81.55499999999832</c:v>
                </c:pt>
                <c:pt idx="16312">
                  <c:v>81.55999999999832</c:v>
                </c:pt>
                <c:pt idx="16313">
                  <c:v>81.5649999999983</c:v>
                </c:pt>
                <c:pt idx="16314">
                  <c:v>81.5699999999983</c:v>
                </c:pt>
                <c:pt idx="16315">
                  <c:v>81.5749999999983</c:v>
                </c:pt>
                <c:pt idx="16316">
                  <c:v>81.5799999999983</c:v>
                </c:pt>
                <c:pt idx="16317">
                  <c:v>81.5849999999983</c:v>
                </c:pt>
                <c:pt idx="16318">
                  <c:v>81.5899999999983</c:v>
                </c:pt>
                <c:pt idx="16319">
                  <c:v>81.5949999999983</c:v>
                </c:pt>
                <c:pt idx="16320">
                  <c:v>81.5999999999983</c:v>
                </c:pt>
                <c:pt idx="16321">
                  <c:v>81.6049999999983</c:v>
                </c:pt>
                <c:pt idx="16322">
                  <c:v>81.60999999999826</c:v>
                </c:pt>
                <c:pt idx="16323">
                  <c:v>81.6149999999983</c:v>
                </c:pt>
                <c:pt idx="16324">
                  <c:v>81.6199999999983</c:v>
                </c:pt>
                <c:pt idx="16325">
                  <c:v>81.62499999999826</c:v>
                </c:pt>
                <c:pt idx="16326">
                  <c:v>81.62999999999826</c:v>
                </c:pt>
                <c:pt idx="16327">
                  <c:v>81.6349999999983</c:v>
                </c:pt>
                <c:pt idx="16328">
                  <c:v>81.63999999999826</c:v>
                </c:pt>
                <c:pt idx="16329">
                  <c:v>81.6449999999983</c:v>
                </c:pt>
                <c:pt idx="16330">
                  <c:v>81.6499999999983</c:v>
                </c:pt>
                <c:pt idx="16331">
                  <c:v>81.65499999999822</c:v>
                </c:pt>
                <c:pt idx="16332">
                  <c:v>81.65999999999822</c:v>
                </c:pt>
                <c:pt idx="16333">
                  <c:v>81.66499999999822</c:v>
                </c:pt>
                <c:pt idx="16334">
                  <c:v>81.66999999999822</c:v>
                </c:pt>
                <c:pt idx="16335">
                  <c:v>81.6749999999982</c:v>
                </c:pt>
                <c:pt idx="16336">
                  <c:v>81.6799999999982</c:v>
                </c:pt>
                <c:pt idx="16337">
                  <c:v>81.6849999999982</c:v>
                </c:pt>
                <c:pt idx="16338">
                  <c:v>81.6899999999982</c:v>
                </c:pt>
                <c:pt idx="16339">
                  <c:v>81.6949999999982</c:v>
                </c:pt>
                <c:pt idx="16340">
                  <c:v>81.6999999999982</c:v>
                </c:pt>
                <c:pt idx="16341">
                  <c:v>81.7049999999982</c:v>
                </c:pt>
                <c:pt idx="16342">
                  <c:v>81.7099999999982</c:v>
                </c:pt>
                <c:pt idx="16343">
                  <c:v>81.7149999999982</c:v>
                </c:pt>
                <c:pt idx="16344">
                  <c:v>81.7199999999982</c:v>
                </c:pt>
                <c:pt idx="16345">
                  <c:v>81.7249999999982</c:v>
                </c:pt>
                <c:pt idx="16346">
                  <c:v>81.7299999999982</c:v>
                </c:pt>
                <c:pt idx="16347">
                  <c:v>81.7349999999982</c:v>
                </c:pt>
                <c:pt idx="16348">
                  <c:v>81.7399999999982</c:v>
                </c:pt>
                <c:pt idx="16349">
                  <c:v>81.7449999999982</c:v>
                </c:pt>
                <c:pt idx="16350">
                  <c:v>81.7499999999982</c:v>
                </c:pt>
                <c:pt idx="16351">
                  <c:v>81.7549999999982</c:v>
                </c:pt>
                <c:pt idx="16352">
                  <c:v>81.7599999999982</c:v>
                </c:pt>
                <c:pt idx="16353">
                  <c:v>81.7649999999982</c:v>
                </c:pt>
                <c:pt idx="16354">
                  <c:v>81.7699999999982</c:v>
                </c:pt>
                <c:pt idx="16355">
                  <c:v>81.77499999999812</c:v>
                </c:pt>
                <c:pt idx="16356">
                  <c:v>81.77999999999812</c:v>
                </c:pt>
                <c:pt idx="16357">
                  <c:v>81.7849999999981</c:v>
                </c:pt>
                <c:pt idx="16358">
                  <c:v>81.7899999999981</c:v>
                </c:pt>
                <c:pt idx="16359">
                  <c:v>81.7949999999981</c:v>
                </c:pt>
                <c:pt idx="16360">
                  <c:v>81.7999999999981</c:v>
                </c:pt>
                <c:pt idx="16361">
                  <c:v>81.8049999999981</c:v>
                </c:pt>
                <c:pt idx="16362">
                  <c:v>81.8099999999981</c:v>
                </c:pt>
                <c:pt idx="16363">
                  <c:v>81.8149999999981</c:v>
                </c:pt>
                <c:pt idx="16364">
                  <c:v>81.8199999999981</c:v>
                </c:pt>
                <c:pt idx="16365">
                  <c:v>81.8249999999981</c:v>
                </c:pt>
                <c:pt idx="16366">
                  <c:v>81.82999999999806</c:v>
                </c:pt>
                <c:pt idx="16367">
                  <c:v>81.8349999999981</c:v>
                </c:pt>
                <c:pt idx="16368">
                  <c:v>81.8399999999981</c:v>
                </c:pt>
                <c:pt idx="16369">
                  <c:v>81.8449999999981</c:v>
                </c:pt>
                <c:pt idx="16370">
                  <c:v>81.8499999999981</c:v>
                </c:pt>
                <c:pt idx="16371">
                  <c:v>81.8549999999981</c:v>
                </c:pt>
                <c:pt idx="16372">
                  <c:v>81.85999999999806</c:v>
                </c:pt>
                <c:pt idx="16373">
                  <c:v>81.8649999999981</c:v>
                </c:pt>
                <c:pt idx="16374">
                  <c:v>81.8699999999981</c:v>
                </c:pt>
                <c:pt idx="16375">
                  <c:v>81.87499999999802</c:v>
                </c:pt>
                <c:pt idx="16376">
                  <c:v>81.87999999999802</c:v>
                </c:pt>
                <c:pt idx="16377">
                  <c:v>81.88499999999802</c:v>
                </c:pt>
                <c:pt idx="16378">
                  <c:v>81.88999999999802</c:v>
                </c:pt>
                <c:pt idx="16379">
                  <c:v>81.894999999998</c:v>
                </c:pt>
                <c:pt idx="16380">
                  <c:v>81.899999999998</c:v>
                </c:pt>
                <c:pt idx="16381">
                  <c:v>81.904999999998</c:v>
                </c:pt>
                <c:pt idx="16382">
                  <c:v>81.909999999998</c:v>
                </c:pt>
                <c:pt idx="16383">
                  <c:v>81.914999999998</c:v>
                </c:pt>
                <c:pt idx="16384">
                  <c:v>81.919999999998</c:v>
                </c:pt>
                <c:pt idx="16385">
                  <c:v>81.924999999998</c:v>
                </c:pt>
                <c:pt idx="16386">
                  <c:v>81.929999999998</c:v>
                </c:pt>
                <c:pt idx="16387">
                  <c:v>81.934999999998</c:v>
                </c:pt>
                <c:pt idx="16388">
                  <c:v>81.939999999998</c:v>
                </c:pt>
                <c:pt idx="16389">
                  <c:v>81.944999999998</c:v>
                </c:pt>
                <c:pt idx="16390">
                  <c:v>81.949999999998</c:v>
                </c:pt>
                <c:pt idx="16391">
                  <c:v>81.954999999998</c:v>
                </c:pt>
                <c:pt idx="16392">
                  <c:v>81.959999999998</c:v>
                </c:pt>
                <c:pt idx="16393">
                  <c:v>81.964999999998</c:v>
                </c:pt>
                <c:pt idx="16394">
                  <c:v>81.969999999998</c:v>
                </c:pt>
                <c:pt idx="16395">
                  <c:v>81.974999999998</c:v>
                </c:pt>
                <c:pt idx="16396">
                  <c:v>81.979999999998</c:v>
                </c:pt>
                <c:pt idx="16397">
                  <c:v>81.984999999998</c:v>
                </c:pt>
                <c:pt idx="16398">
                  <c:v>81.989999999998</c:v>
                </c:pt>
                <c:pt idx="16399">
                  <c:v>81.994999999998</c:v>
                </c:pt>
                <c:pt idx="16400">
                  <c:v>81.999999999998</c:v>
                </c:pt>
                <c:pt idx="16401">
                  <c:v>82.0049999999979</c:v>
                </c:pt>
                <c:pt idx="16402">
                  <c:v>82.0099999999979</c:v>
                </c:pt>
                <c:pt idx="16403">
                  <c:v>82.0149999999979</c:v>
                </c:pt>
                <c:pt idx="16404">
                  <c:v>82.0199999999979</c:v>
                </c:pt>
                <c:pt idx="16405">
                  <c:v>82.0249999999979</c:v>
                </c:pt>
                <c:pt idx="16406">
                  <c:v>82.0299999999979</c:v>
                </c:pt>
                <c:pt idx="16407">
                  <c:v>82.0349999999979</c:v>
                </c:pt>
                <c:pt idx="16408">
                  <c:v>82.0399999999979</c:v>
                </c:pt>
                <c:pt idx="16409">
                  <c:v>82.0449999999979</c:v>
                </c:pt>
                <c:pt idx="16410">
                  <c:v>82.0499999999979</c:v>
                </c:pt>
                <c:pt idx="16411">
                  <c:v>82.0549999999979</c:v>
                </c:pt>
                <c:pt idx="16412">
                  <c:v>82.0599999999979</c:v>
                </c:pt>
                <c:pt idx="16413">
                  <c:v>82.0649999999979</c:v>
                </c:pt>
                <c:pt idx="16414">
                  <c:v>82.0699999999979</c:v>
                </c:pt>
                <c:pt idx="16415">
                  <c:v>82.0749999999979</c:v>
                </c:pt>
                <c:pt idx="16416">
                  <c:v>82.07999999999786</c:v>
                </c:pt>
                <c:pt idx="16417">
                  <c:v>82.0849999999979</c:v>
                </c:pt>
                <c:pt idx="16418">
                  <c:v>82.0899999999979</c:v>
                </c:pt>
                <c:pt idx="16419">
                  <c:v>82.0949999999979</c:v>
                </c:pt>
                <c:pt idx="16420">
                  <c:v>82.0999999999979</c:v>
                </c:pt>
                <c:pt idx="16421">
                  <c:v>82.10499999999782</c:v>
                </c:pt>
                <c:pt idx="16422">
                  <c:v>82.10999999999782</c:v>
                </c:pt>
                <c:pt idx="16423">
                  <c:v>82.1149999999978</c:v>
                </c:pt>
                <c:pt idx="16424">
                  <c:v>82.1199999999978</c:v>
                </c:pt>
                <c:pt idx="16425">
                  <c:v>82.1249999999978</c:v>
                </c:pt>
                <c:pt idx="16426">
                  <c:v>82.1299999999978</c:v>
                </c:pt>
                <c:pt idx="16427">
                  <c:v>82.1349999999978</c:v>
                </c:pt>
                <c:pt idx="16428">
                  <c:v>82.1399999999978</c:v>
                </c:pt>
                <c:pt idx="16429">
                  <c:v>82.1449999999978</c:v>
                </c:pt>
                <c:pt idx="16430">
                  <c:v>82.1499999999978</c:v>
                </c:pt>
                <c:pt idx="16431">
                  <c:v>82.1549999999978</c:v>
                </c:pt>
                <c:pt idx="16432">
                  <c:v>82.15999999999776</c:v>
                </c:pt>
                <c:pt idx="16433">
                  <c:v>82.1649999999978</c:v>
                </c:pt>
                <c:pt idx="16434">
                  <c:v>82.1699999999978</c:v>
                </c:pt>
                <c:pt idx="16435">
                  <c:v>82.17499999999776</c:v>
                </c:pt>
                <c:pt idx="16436">
                  <c:v>82.17999999999774</c:v>
                </c:pt>
                <c:pt idx="16437">
                  <c:v>82.1849999999978</c:v>
                </c:pt>
                <c:pt idx="16438">
                  <c:v>82.18999999999776</c:v>
                </c:pt>
                <c:pt idx="16439">
                  <c:v>82.1949999999978</c:v>
                </c:pt>
                <c:pt idx="16440">
                  <c:v>82.1999999999978</c:v>
                </c:pt>
                <c:pt idx="16441">
                  <c:v>82.2049999999978</c:v>
                </c:pt>
                <c:pt idx="16442">
                  <c:v>82.2099999999978</c:v>
                </c:pt>
                <c:pt idx="16443">
                  <c:v>82.2149999999978</c:v>
                </c:pt>
                <c:pt idx="16444">
                  <c:v>82.2199999999978</c:v>
                </c:pt>
                <c:pt idx="16445">
                  <c:v>82.2249999999977</c:v>
                </c:pt>
                <c:pt idx="16446">
                  <c:v>82.2299999999977</c:v>
                </c:pt>
                <c:pt idx="16447">
                  <c:v>82.2349999999977</c:v>
                </c:pt>
                <c:pt idx="16448">
                  <c:v>82.2399999999977</c:v>
                </c:pt>
                <c:pt idx="16449">
                  <c:v>82.2449999999977</c:v>
                </c:pt>
                <c:pt idx="16450">
                  <c:v>82.2499999999977</c:v>
                </c:pt>
                <c:pt idx="16451">
                  <c:v>82.2549999999977</c:v>
                </c:pt>
                <c:pt idx="16452">
                  <c:v>82.2599999999977</c:v>
                </c:pt>
                <c:pt idx="16453">
                  <c:v>82.2649999999977</c:v>
                </c:pt>
                <c:pt idx="16454">
                  <c:v>82.2699999999977</c:v>
                </c:pt>
                <c:pt idx="16455">
                  <c:v>82.2749999999977</c:v>
                </c:pt>
                <c:pt idx="16456">
                  <c:v>82.2799999999977</c:v>
                </c:pt>
                <c:pt idx="16457">
                  <c:v>82.2849999999977</c:v>
                </c:pt>
                <c:pt idx="16458">
                  <c:v>82.2899999999977</c:v>
                </c:pt>
                <c:pt idx="16459">
                  <c:v>82.2949999999977</c:v>
                </c:pt>
                <c:pt idx="16460">
                  <c:v>82.2999999999977</c:v>
                </c:pt>
                <c:pt idx="16461">
                  <c:v>82.3049999999977</c:v>
                </c:pt>
                <c:pt idx="16462">
                  <c:v>82.3099999999977</c:v>
                </c:pt>
                <c:pt idx="16463">
                  <c:v>82.3149999999977</c:v>
                </c:pt>
                <c:pt idx="16464">
                  <c:v>82.3199999999977</c:v>
                </c:pt>
                <c:pt idx="16465">
                  <c:v>82.32499999999762</c:v>
                </c:pt>
                <c:pt idx="16466">
                  <c:v>82.32999999999762</c:v>
                </c:pt>
                <c:pt idx="16467">
                  <c:v>82.3349999999976</c:v>
                </c:pt>
                <c:pt idx="16468">
                  <c:v>82.3399999999976</c:v>
                </c:pt>
                <c:pt idx="16469">
                  <c:v>82.3449999999976</c:v>
                </c:pt>
                <c:pt idx="16470">
                  <c:v>82.3499999999976</c:v>
                </c:pt>
                <c:pt idx="16471">
                  <c:v>82.3549999999976</c:v>
                </c:pt>
                <c:pt idx="16472">
                  <c:v>82.3599999999976</c:v>
                </c:pt>
                <c:pt idx="16473">
                  <c:v>82.3649999999976</c:v>
                </c:pt>
                <c:pt idx="16474">
                  <c:v>82.3699999999976</c:v>
                </c:pt>
                <c:pt idx="16475">
                  <c:v>82.3749999999976</c:v>
                </c:pt>
                <c:pt idx="16476">
                  <c:v>82.37999999999756</c:v>
                </c:pt>
                <c:pt idx="16477">
                  <c:v>82.3849999999976</c:v>
                </c:pt>
                <c:pt idx="16478">
                  <c:v>82.3899999999976</c:v>
                </c:pt>
                <c:pt idx="16479">
                  <c:v>82.3949999999976</c:v>
                </c:pt>
                <c:pt idx="16480">
                  <c:v>82.3999999999976</c:v>
                </c:pt>
                <c:pt idx="16481">
                  <c:v>82.4049999999976</c:v>
                </c:pt>
                <c:pt idx="16482">
                  <c:v>82.4099999999976</c:v>
                </c:pt>
                <c:pt idx="16483">
                  <c:v>82.4149999999976</c:v>
                </c:pt>
                <c:pt idx="16484">
                  <c:v>82.4199999999976</c:v>
                </c:pt>
                <c:pt idx="16485">
                  <c:v>82.4249999999976</c:v>
                </c:pt>
                <c:pt idx="16486">
                  <c:v>82.4299999999976</c:v>
                </c:pt>
                <c:pt idx="16487">
                  <c:v>82.4349999999976</c:v>
                </c:pt>
                <c:pt idx="16488">
                  <c:v>82.4399999999976</c:v>
                </c:pt>
                <c:pt idx="16489">
                  <c:v>82.4449999999975</c:v>
                </c:pt>
                <c:pt idx="16490">
                  <c:v>82.4499999999975</c:v>
                </c:pt>
                <c:pt idx="16491">
                  <c:v>82.4549999999975</c:v>
                </c:pt>
                <c:pt idx="16492">
                  <c:v>82.4599999999975</c:v>
                </c:pt>
                <c:pt idx="16493">
                  <c:v>82.4649999999975</c:v>
                </c:pt>
                <c:pt idx="16494">
                  <c:v>82.4699999999975</c:v>
                </c:pt>
                <c:pt idx="16495">
                  <c:v>82.4749999999975</c:v>
                </c:pt>
                <c:pt idx="16496">
                  <c:v>82.4799999999975</c:v>
                </c:pt>
                <c:pt idx="16497">
                  <c:v>82.4849999999975</c:v>
                </c:pt>
                <c:pt idx="16498">
                  <c:v>82.4899999999975</c:v>
                </c:pt>
                <c:pt idx="16499">
                  <c:v>82.4949999999975</c:v>
                </c:pt>
                <c:pt idx="16500">
                  <c:v>82.4999999999975</c:v>
                </c:pt>
                <c:pt idx="16501">
                  <c:v>82.5049999999975</c:v>
                </c:pt>
                <c:pt idx="16502">
                  <c:v>82.5099999999975</c:v>
                </c:pt>
                <c:pt idx="16503">
                  <c:v>82.5149999999975</c:v>
                </c:pt>
                <c:pt idx="16504">
                  <c:v>82.5199999999975</c:v>
                </c:pt>
                <c:pt idx="16505">
                  <c:v>82.5249999999975</c:v>
                </c:pt>
                <c:pt idx="16506">
                  <c:v>82.5299999999975</c:v>
                </c:pt>
                <c:pt idx="16507">
                  <c:v>82.5349999999975</c:v>
                </c:pt>
                <c:pt idx="16508">
                  <c:v>82.5399999999975</c:v>
                </c:pt>
                <c:pt idx="16509">
                  <c:v>82.5449999999975</c:v>
                </c:pt>
                <c:pt idx="16510">
                  <c:v>82.5499999999975</c:v>
                </c:pt>
                <c:pt idx="16511">
                  <c:v>82.5549999999974</c:v>
                </c:pt>
                <c:pt idx="16512">
                  <c:v>82.5599999999974</c:v>
                </c:pt>
                <c:pt idx="16513">
                  <c:v>82.5649999999974</c:v>
                </c:pt>
                <c:pt idx="16514">
                  <c:v>82.5699999999974</c:v>
                </c:pt>
                <c:pt idx="16515">
                  <c:v>82.5749999999974</c:v>
                </c:pt>
                <c:pt idx="16516">
                  <c:v>82.5799999999974</c:v>
                </c:pt>
                <c:pt idx="16517">
                  <c:v>82.5849999999974</c:v>
                </c:pt>
                <c:pt idx="16518">
                  <c:v>82.5899999999974</c:v>
                </c:pt>
                <c:pt idx="16519">
                  <c:v>82.5949999999974</c:v>
                </c:pt>
                <c:pt idx="16520">
                  <c:v>82.5999999999974</c:v>
                </c:pt>
                <c:pt idx="16521">
                  <c:v>82.6049999999974</c:v>
                </c:pt>
                <c:pt idx="16522">
                  <c:v>82.6099999999974</c:v>
                </c:pt>
                <c:pt idx="16523">
                  <c:v>82.6149999999974</c:v>
                </c:pt>
                <c:pt idx="16524">
                  <c:v>82.6199999999974</c:v>
                </c:pt>
                <c:pt idx="16525">
                  <c:v>82.6249999999974</c:v>
                </c:pt>
                <c:pt idx="16526">
                  <c:v>82.62999999999736</c:v>
                </c:pt>
                <c:pt idx="16527">
                  <c:v>82.6349999999974</c:v>
                </c:pt>
                <c:pt idx="16528">
                  <c:v>82.6399999999974</c:v>
                </c:pt>
                <c:pt idx="16529">
                  <c:v>82.6449999999974</c:v>
                </c:pt>
                <c:pt idx="16530">
                  <c:v>82.6499999999974</c:v>
                </c:pt>
                <c:pt idx="16531">
                  <c:v>82.65499999999732</c:v>
                </c:pt>
                <c:pt idx="16532">
                  <c:v>82.65999999999732</c:v>
                </c:pt>
                <c:pt idx="16533">
                  <c:v>82.6649999999973</c:v>
                </c:pt>
                <c:pt idx="16534">
                  <c:v>82.6699999999973</c:v>
                </c:pt>
                <c:pt idx="16535">
                  <c:v>82.6749999999973</c:v>
                </c:pt>
                <c:pt idx="16536">
                  <c:v>82.6799999999973</c:v>
                </c:pt>
                <c:pt idx="16537">
                  <c:v>82.6849999999973</c:v>
                </c:pt>
                <c:pt idx="16538">
                  <c:v>82.6899999999973</c:v>
                </c:pt>
                <c:pt idx="16539">
                  <c:v>82.6949999999973</c:v>
                </c:pt>
                <c:pt idx="16540">
                  <c:v>82.6999999999973</c:v>
                </c:pt>
                <c:pt idx="16541">
                  <c:v>82.7049999999973</c:v>
                </c:pt>
                <c:pt idx="16542">
                  <c:v>82.7099999999973</c:v>
                </c:pt>
                <c:pt idx="16543">
                  <c:v>82.7149999999973</c:v>
                </c:pt>
                <c:pt idx="16544">
                  <c:v>82.7199999999973</c:v>
                </c:pt>
                <c:pt idx="16545">
                  <c:v>82.7249999999973</c:v>
                </c:pt>
                <c:pt idx="16546">
                  <c:v>82.7299999999973</c:v>
                </c:pt>
                <c:pt idx="16547">
                  <c:v>82.7349999999973</c:v>
                </c:pt>
                <c:pt idx="16548">
                  <c:v>82.7399999999973</c:v>
                </c:pt>
                <c:pt idx="16549">
                  <c:v>82.7449999999973</c:v>
                </c:pt>
                <c:pt idx="16550">
                  <c:v>82.7499999999973</c:v>
                </c:pt>
                <c:pt idx="16551">
                  <c:v>82.7549999999973</c:v>
                </c:pt>
                <c:pt idx="16552">
                  <c:v>82.7599999999973</c:v>
                </c:pt>
                <c:pt idx="16553">
                  <c:v>82.7649999999973</c:v>
                </c:pt>
                <c:pt idx="16554">
                  <c:v>82.7699999999973</c:v>
                </c:pt>
                <c:pt idx="16555">
                  <c:v>82.7749999999972</c:v>
                </c:pt>
                <c:pt idx="16556">
                  <c:v>82.7799999999972</c:v>
                </c:pt>
                <c:pt idx="16557">
                  <c:v>82.7849999999972</c:v>
                </c:pt>
                <c:pt idx="16558">
                  <c:v>82.7899999999972</c:v>
                </c:pt>
                <c:pt idx="16559">
                  <c:v>82.7949999999972</c:v>
                </c:pt>
                <c:pt idx="16560">
                  <c:v>82.7999999999972</c:v>
                </c:pt>
                <c:pt idx="16561">
                  <c:v>82.8049999999972</c:v>
                </c:pt>
                <c:pt idx="16562">
                  <c:v>82.8099999999972</c:v>
                </c:pt>
                <c:pt idx="16563">
                  <c:v>82.8149999999972</c:v>
                </c:pt>
                <c:pt idx="16564">
                  <c:v>82.8199999999972</c:v>
                </c:pt>
                <c:pt idx="16565">
                  <c:v>82.8249999999972</c:v>
                </c:pt>
                <c:pt idx="16566">
                  <c:v>82.8299999999972</c:v>
                </c:pt>
                <c:pt idx="16567">
                  <c:v>82.8349999999972</c:v>
                </c:pt>
                <c:pt idx="16568">
                  <c:v>82.8399999999972</c:v>
                </c:pt>
                <c:pt idx="16569">
                  <c:v>82.8449999999972</c:v>
                </c:pt>
                <c:pt idx="16570">
                  <c:v>82.8499999999972</c:v>
                </c:pt>
                <c:pt idx="16571">
                  <c:v>82.8549999999972</c:v>
                </c:pt>
                <c:pt idx="16572">
                  <c:v>82.8599999999972</c:v>
                </c:pt>
                <c:pt idx="16573">
                  <c:v>82.8649999999972</c:v>
                </c:pt>
                <c:pt idx="16574">
                  <c:v>82.8699999999972</c:v>
                </c:pt>
                <c:pt idx="16575">
                  <c:v>82.87499999999712</c:v>
                </c:pt>
                <c:pt idx="16576">
                  <c:v>82.87999999999712</c:v>
                </c:pt>
                <c:pt idx="16577">
                  <c:v>82.8849999999971</c:v>
                </c:pt>
                <c:pt idx="16578">
                  <c:v>82.8899999999971</c:v>
                </c:pt>
                <c:pt idx="16579">
                  <c:v>82.8949999999971</c:v>
                </c:pt>
                <c:pt idx="16580">
                  <c:v>82.8999999999971</c:v>
                </c:pt>
                <c:pt idx="16581">
                  <c:v>82.9049999999971</c:v>
                </c:pt>
                <c:pt idx="16582">
                  <c:v>82.9099999999971</c:v>
                </c:pt>
                <c:pt idx="16583">
                  <c:v>82.9149999999971</c:v>
                </c:pt>
                <c:pt idx="16584">
                  <c:v>82.9199999999971</c:v>
                </c:pt>
                <c:pt idx="16585">
                  <c:v>82.9249999999971</c:v>
                </c:pt>
                <c:pt idx="16586">
                  <c:v>82.9299999999971</c:v>
                </c:pt>
                <c:pt idx="16587">
                  <c:v>82.9349999999971</c:v>
                </c:pt>
                <c:pt idx="16588">
                  <c:v>82.9399999999971</c:v>
                </c:pt>
                <c:pt idx="16589">
                  <c:v>82.9449999999971</c:v>
                </c:pt>
                <c:pt idx="16590">
                  <c:v>82.9499999999971</c:v>
                </c:pt>
                <c:pt idx="16591">
                  <c:v>82.9549999999971</c:v>
                </c:pt>
                <c:pt idx="16592">
                  <c:v>82.9599999999971</c:v>
                </c:pt>
                <c:pt idx="16593">
                  <c:v>82.9649999999971</c:v>
                </c:pt>
                <c:pt idx="16594">
                  <c:v>82.9699999999971</c:v>
                </c:pt>
                <c:pt idx="16595">
                  <c:v>82.9749999999971</c:v>
                </c:pt>
                <c:pt idx="16596">
                  <c:v>82.9799999999971</c:v>
                </c:pt>
                <c:pt idx="16597">
                  <c:v>82.9849999999971</c:v>
                </c:pt>
                <c:pt idx="16598">
                  <c:v>82.9899999999971</c:v>
                </c:pt>
                <c:pt idx="16599">
                  <c:v>82.994999999997</c:v>
                </c:pt>
                <c:pt idx="16600">
                  <c:v>82.999999999997</c:v>
                </c:pt>
                <c:pt idx="16601">
                  <c:v>83.004999999997</c:v>
                </c:pt>
                <c:pt idx="16602">
                  <c:v>83.009999999997</c:v>
                </c:pt>
                <c:pt idx="16603">
                  <c:v>83.014999999997</c:v>
                </c:pt>
                <c:pt idx="16604">
                  <c:v>83.019999999997</c:v>
                </c:pt>
                <c:pt idx="16605">
                  <c:v>83.024999999997</c:v>
                </c:pt>
                <c:pt idx="16606">
                  <c:v>83.02999999999697</c:v>
                </c:pt>
                <c:pt idx="16607">
                  <c:v>83.034999999997</c:v>
                </c:pt>
                <c:pt idx="16608">
                  <c:v>83.03999999999696</c:v>
                </c:pt>
                <c:pt idx="16609">
                  <c:v>83.044999999997</c:v>
                </c:pt>
                <c:pt idx="16610">
                  <c:v>83.049999999997</c:v>
                </c:pt>
                <c:pt idx="16611">
                  <c:v>83.05499999999696</c:v>
                </c:pt>
                <c:pt idx="16612">
                  <c:v>83.05999999999694</c:v>
                </c:pt>
                <c:pt idx="16613">
                  <c:v>83.064999999997</c:v>
                </c:pt>
                <c:pt idx="16614">
                  <c:v>83.06999999999696</c:v>
                </c:pt>
                <c:pt idx="16615">
                  <c:v>83.07499999999693</c:v>
                </c:pt>
                <c:pt idx="16616">
                  <c:v>83.07999999999693</c:v>
                </c:pt>
                <c:pt idx="16617">
                  <c:v>83.08499999999692</c:v>
                </c:pt>
                <c:pt idx="16618">
                  <c:v>83.08999999999691</c:v>
                </c:pt>
                <c:pt idx="16619">
                  <c:v>83.09499999999692</c:v>
                </c:pt>
                <c:pt idx="16620">
                  <c:v>83.09999999999692</c:v>
                </c:pt>
                <c:pt idx="16621">
                  <c:v>83.1049999999969</c:v>
                </c:pt>
                <c:pt idx="16622">
                  <c:v>83.1099999999969</c:v>
                </c:pt>
                <c:pt idx="16623">
                  <c:v>83.1149999999969</c:v>
                </c:pt>
                <c:pt idx="16624">
                  <c:v>83.1199999999969</c:v>
                </c:pt>
                <c:pt idx="16625">
                  <c:v>83.1249999999969</c:v>
                </c:pt>
                <c:pt idx="16626">
                  <c:v>83.12999999999688</c:v>
                </c:pt>
                <c:pt idx="16627">
                  <c:v>83.1349999999969</c:v>
                </c:pt>
                <c:pt idx="16628">
                  <c:v>83.13999999999687</c:v>
                </c:pt>
                <c:pt idx="16629">
                  <c:v>83.1449999999969</c:v>
                </c:pt>
                <c:pt idx="16630">
                  <c:v>83.14999999999686</c:v>
                </c:pt>
                <c:pt idx="16631">
                  <c:v>83.15499999999686</c:v>
                </c:pt>
                <c:pt idx="16632">
                  <c:v>83.15999999999685</c:v>
                </c:pt>
                <c:pt idx="16633">
                  <c:v>83.16499999999686</c:v>
                </c:pt>
                <c:pt idx="16634">
                  <c:v>83.16999999999684</c:v>
                </c:pt>
                <c:pt idx="16635">
                  <c:v>83.17499999999684</c:v>
                </c:pt>
                <c:pt idx="16636">
                  <c:v>83.17999999999684</c:v>
                </c:pt>
                <c:pt idx="16637">
                  <c:v>83.18499999999683</c:v>
                </c:pt>
                <c:pt idx="16638">
                  <c:v>83.18999999999683</c:v>
                </c:pt>
                <c:pt idx="16639">
                  <c:v>83.19499999999682</c:v>
                </c:pt>
                <c:pt idx="16640">
                  <c:v>83.19999999999681</c:v>
                </c:pt>
                <c:pt idx="16641">
                  <c:v>83.20499999999682</c:v>
                </c:pt>
                <c:pt idx="16642">
                  <c:v>83.20999999999682</c:v>
                </c:pt>
                <c:pt idx="16643">
                  <c:v>83.2149999999968</c:v>
                </c:pt>
                <c:pt idx="16644">
                  <c:v>83.2199999999968</c:v>
                </c:pt>
                <c:pt idx="16645">
                  <c:v>83.2249999999968</c:v>
                </c:pt>
                <c:pt idx="16646">
                  <c:v>83.2299999999968</c:v>
                </c:pt>
                <c:pt idx="16647">
                  <c:v>83.2349999999968</c:v>
                </c:pt>
                <c:pt idx="16648">
                  <c:v>83.2399999999968</c:v>
                </c:pt>
                <c:pt idx="16649">
                  <c:v>83.2449999999968</c:v>
                </c:pt>
                <c:pt idx="16650">
                  <c:v>83.2499999999968</c:v>
                </c:pt>
                <c:pt idx="16651">
                  <c:v>83.2549999999968</c:v>
                </c:pt>
                <c:pt idx="16652">
                  <c:v>83.25999999999676</c:v>
                </c:pt>
                <c:pt idx="16653">
                  <c:v>83.2649999999968</c:v>
                </c:pt>
                <c:pt idx="16654">
                  <c:v>83.2699999999968</c:v>
                </c:pt>
                <c:pt idx="16655">
                  <c:v>83.27499999999676</c:v>
                </c:pt>
                <c:pt idx="16656">
                  <c:v>83.27999999999674</c:v>
                </c:pt>
                <c:pt idx="16657">
                  <c:v>83.2849999999968</c:v>
                </c:pt>
                <c:pt idx="16658">
                  <c:v>83.28999999999676</c:v>
                </c:pt>
                <c:pt idx="16659">
                  <c:v>83.2949999999968</c:v>
                </c:pt>
                <c:pt idx="16660">
                  <c:v>83.2999999999968</c:v>
                </c:pt>
                <c:pt idx="16661">
                  <c:v>83.30499999999672</c:v>
                </c:pt>
                <c:pt idx="16662">
                  <c:v>83.30999999999671</c:v>
                </c:pt>
                <c:pt idx="16663">
                  <c:v>83.31499999999672</c:v>
                </c:pt>
                <c:pt idx="16664">
                  <c:v>83.31999999999672</c:v>
                </c:pt>
                <c:pt idx="16665">
                  <c:v>83.3249999999967</c:v>
                </c:pt>
                <c:pt idx="16666">
                  <c:v>83.3299999999967</c:v>
                </c:pt>
                <c:pt idx="16667">
                  <c:v>83.3349999999967</c:v>
                </c:pt>
                <c:pt idx="16668">
                  <c:v>83.3399999999967</c:v>
                </c:pt>
                <c:pt idx="16669">
                  <c:v>83.3449999999967</c:v>
                </c:pt>
                <c:pt idx="16670">
                  <c:v>83.3499999999967</c:v>
                </c:pt>
                <c:pt idx="16671">
                  <c:v>83.3549999999967</c:v>
                </c:pt>
                <c:pt idx="16672">
                  <c:v>83.35999999999667</c:v>
                </c:pt>
                <c:pt idx="16673">
                  <c:v>83.3649999999967</c:v>
                </c:pt>
                <c:pt idx="16674">
                  <c:v>83.36999999999666</c:v>
                </c:pt>
                <c:pt idx="16675">
                  <c:v>83.37499999999666</c:v>
                </c:pt>
                <c:pt idx="16676">
                  <c:v>83.37999999999665</c:v>
                </c:pt>
                <c:pt idx="16677">
                  <c:v>83.38499999999666</c:v>
                </c:pt>
                <c:pt idx="16678">
                  <c:v>83.38999999999664</c:v>
                </c:pt>
                <c:pt idx="16679">
                  <c:v>83.3949999999967</c:v>
                </c:pt>
                <c:pt idx="16680">
                  <c:v>83.39999999999666</c:v>
                </c:pt>
                <c:pt idx="16681">
                  <c:v>83.4049999999967</c:v>
                </c:pt>
                <c:pt idx="16682">
                  <c:v>83.4099999999967</c:v>
                </c:pt>
                <c:pt idx="16683">
                  <c:v>83.4149999999967</c:v>
                </c:pt>
                <c:pt idx="16684">
                  <c:v>83.4199999999967</c:v>
                </c:pt>
                <c:pt idx="16685">
                  <c:v>83.42499999999662</c:v>
                </c:pt>
                <c:pt idx="16686">
                  <c:v>83.42999999999662</c:v>
                </c:pt>
                <c:pt idx="16687">
                  <c:v>83.4349999999966</c:v>
                </c:pt>
                <c:pt idx="16688">
                  <c:v>83.4399999999966</c:v>
                </c:pt>
                <c:pt idx="16689">
                  <c:v>83.4449999999966</c:v>
                </c:pt>
                <c:pt idx="16690">
                  <c:v>83.4499999999966</c:v>
                </c:pt>
                <c:pt idx="16691">
                  <c:v>83.4549999999966</c:v>
                </c:pt>
                <c:pt idx="16692">
                  <c:v>83.4599999999966</c:v>
                </c:pt>
                <c:pt idx="16693">
                  <c:v>83.4649999999966</c:v>
                </c:pt>
                <c:pt idx="16694">
                  <c:v>83.4699999999966</c:v>
                </c:pt>
                <c:pt idx="16695">
                  <c:v>83.4749999999966</c:v>
                </c:pt>
                <c:pt idx="16696">
                  <c:v>83.47999999999656</c:v>
                </c:pt>
                <c:pt idx="16697">
                  <c:v>83.4849999999966</c:v>
                </c:pt>
                <c:pt idx="16698">
                  <c:v>83.4899999999966</c:v>
                </c:pt>
                <c:pt idx="16699">
                  <c:v>83.4949999999966</c:v>
                </c:pt>
                <c:pt idx="16700">
                  <c:v>83.4999999999966</c:v>
                </c:pt>
                <c:pt idx="16701">
                  <c:v>83.5049999999966</c:v>
                </c:pt>
                <c:pt idx="16702">
                  <c:v>83.50999999999656</c:v>
                </c:pt>
                <c:pt idx="16703">
                  <c:v>83.5149999999966</c:v>
                </c:pt>
                <c:pt idx="16704">
                  <c:v>83.5199999999966</c:v>
                </c:pt>
                <c:pt idx="16705">
                  <c:v>83.52499999999652</c:v>
                </c:pt>
                <c:pt idx="16706">
                  <c:v>83.52999999999653</c:v>
                </c:pt>
                <c:pt idx="16707">
                  <c:v>83.53499999999652</c:v>
                </c:pt>
                <c:pt idx="16708">
                  <c:v>83.53999999999652</c:v>
                </c:pt>
                <c:pt idx="16709">
                  <c:v>83.5449999999965</c:v>
                </c:pt>
                <c:pt idx="16710">
                  <c:v>83.5499999999965</c:v>
                </c:pt>
                <c:pt idx="16711">
                  <c:v>83.5549999999965</c:v>
                </c:pt>
                <c:pt idx="16712">
                  <c:v>83.5599999999965</c:v>
                </c:pt>
                <c:pt idx="16713">
                  <c:v>83.5649999999965</c:v>
                </c:pt>
                <c:pt idx="16714">
                  <c:v>83.5699999999965</c:v>
                </c:pt>
                <c:pt idx="16715">
                  <c:v>83.5749999999965</c:v>
                </c:pt>
                <c:pt idx="16716">
                  <c:v>83.57999999999647</c:v>
                </c:pt>
                <c:pt idx="16717">
                  <c:v>83.5849999999965</c:v>
                </c:pt>
                <c:pt idx="16718">
                  <c:v>83.58999999999646</c:v>
                </c:pt>
                <c:pt idx="16719">
                  <c:v>83.5949999999965</c:v>
                </c:pt>
                <c:pt idx="16720">
                  <c:v>83.59999999999646</c:v>
                </c:pt>
                <c:pt idx="16721">
                  <c:v>83.60499999999646</c:v>
                </c:pt>
                <c:pt idx="16722">
                  <c:v>83.60999999999644</c:v>
                </c:pt>
                <c:pt idx="16723">
                  <c:v>83.6149999999965</c:v>
                </c:pt>
                <c:pt idx="16724">
                  <c:v>83.61999999999646</c:v>
                </c:pt>
                <c:pt idx="16725">
                  <c:v>83.62499999999643</c:v>
                </c:pt>
                <c:pt idx="16726">
                  <c:v>83.62999999999643</c:v>
                </c:pt>
                <c:pt idx="16727">
                  <c:v>83.63499999999642</c:v>
                </c:pt>
                <c:pt idx="16728">
                  <c:v>83.63999999999643</c:v>
                </c:pt>
                <c:pt idx="16729">
                  <c:v>83.64499999999642</c:v>
                </c:pt>
                <c:pt idx="16730">
                  <c:v>83.64999999999642</c:v>
                </c:pt>
                <c:pt idx="16731">
                  <c:v>83.6549999999964</c:v>
                </c:pt>
                <c:pt idx="16732">
                  <c:v>83.6599999999964</c:v>
                </c:pt>
                <c:pt idx="16733">
                  <c:v>83.6649999999964</c:v>
                </c:pt>
                <c:pt idx="16734">
                  <c:v>83.6699999999964</c:v>
                </c:pt>
                <c:pt idx="16735">
                  <c:v>83.6749999999964</c:v>
                </c:pt>
                <c:pt idx="16736">
                  <c:v>83.67999999999638</c:v>
                </c:pt>
                <c:pt idx="16737">
                  <c:v>83.6849999999964</c:v>
                </c:pt>
                <c:pt idx="16738">
                  <c:v>83.68999999999637</c:v>
                </c:pt>
                <c:pt idx="16739">
                  <c:v>83.6949999999964</c:v>
                </c:pt>
                <c:pt idx="16740">
                  <c:v>83.69999999999636</c:v>
                </c:pt>
                <c:pt idx="16741">
                  <c:v>83.7049999999964</c:v>
                </c:pt>
                <c:pt idx="16742">
                  <c:v>83.70999999999636</c:v>
                </c:pt>
                <c:pt idx="16743">
                  <c:v>83.7149999999964</c:v>
                </c:pt>
                <c:pt idx="16744">
                  <c:v>83.7199999999964</c:v>
                </c:pt>
                <c:pt idx="16745">
                  <c:v>83.7249999999964</c:v>
                </c:pt>
                <c:pt idx="16746">
                  <c:v>83.72999999999636</c:v>
                </c:pt>
                <c:pt idx="16747">
                  <c:v>83.7349999999964</c:v>
                </c:pt>
                <c:pt idx="16748">
                  <c:v>83.7399999999964</c:v>
                </c:pt>
                <c:pt idx="16749">
                  <c:v>83.7449999999964</c:v>
                </c:pt>
                <c:pt idx="16750">
                  <c:v>83.7499999999964</c:v>
                </c:pt>
                <c:pt idx="16751">
                  <c:v>83.75499999999632</c:v>
                </c:pt>
                <c:pt idx="16752">
                  <c:v>83.75999999999632</c:v>
                </c:pt>
                <c:pt idx="16753">
                  <c:v>83.7649999999963</c:v>
                </c:pt>
                <c:pt idx="16754">
                  <c:v>83.7699999999963</c:v>
                </c:pt>
                <c:pt idx="16755">
                  <c:v>83.7749999999963</c:v>
                </c:pt>
                <c:pt idx="16756">
                  <c:v>83.7799999999963</c:v>
                </c:pt>
                <c:pt idx="16757">
                  <c:v>83.7849999999963</c:v>
                </c:pt>
                <c:pt idx="16758">
                  <c:v>83.7899999999963</c:v>
                </c:pt>
                <c:pt idx="16759">
                  <c:v>83.7949999999963</c:v>
                </c:pt>
                <c:pt idx="16760">
                  <c:v>83.7999999999963</c:v>
                </c:pt>
                <c:pt idx="16761">
                  <c:v>83.8049999999963</c:v>
                </c:pt>
                <c:pt idx="16762">
                  <c:v>83.80999999999626</c:v>
                </c:pt>
                <c:pt idx="16763">
                  <c:v>83.8149999999963</c:v>
                </c:pt>
                <c:pt idx="16764">
                  <c:v>83.81999999999626</c:v>
                </c:pt>
                <c:pt idx="16765">
                  <c:v>83.82499999999626</c:v>
                </c:pt>
                <c:pt idx="16766">
                  <c:v>83.82999999999624</c:v>
                </c:pt>
                <c:pt idx="16767">
                  <c:v>83.8349999999963</c:v>
                </c:pt>
                <c:pt idx="16768">
                  <c:v>83.83999999999626</c:v>
                </c:pt>
                <c:pt idx="16769">
                  <c:v>83.8449999999963</c:v>
                </c:pt>
                <c:pt idx="16770">
                  <c:v>83.8499999999963</c:v>
                </c:pt>
                <c:pt idx="16771">
                  <c:v>83.85499999999622</c:v>
                </c:pt>
                <c:pt idx="16772">
                  <c:v>83.85999999999623</c:v>
                </c:pt>
                <c:pt idx="16773">
                  <c:v>83.86499999999622</c:v>
                </c:pt>
                <c:pt idx="16774">
                  <c:v>83.86999999999622</c:v>
                </c:pt>
                <c:pt idx="16775">
                  <c:v>83.8749999999962</c:v>
                </c:pt>
                <c:pt idx="16776">
                  <c:v>83.8799999999962</c:v>
                </c:pt>
                <c:pt idx="16777">
                  <c:v>83.8849999999962</c:v>
                </c:pt>
                <c:pt idx="16778">
                  <c:v>83.8899999999962</c:v>
                </c:pt>
                <c:pt idx="16779">
                  <c:v>83.8949999999962</c:v>
                </c:pt>
                <c:pt idx="16780">
                  <c:v>83.8999999999962</c:v>
                </c:pt>
                <c:pt idx="16781">
                  <c:v>83.9049999999962</c:v>
                </c:pt>
                <c:pt idx="16782">
                  <c:v>83.9099999999962</c:v>
                </c:pt>
                <c:pt idx="16783">
                  <c:v>83.9149999999962</c:v>
                </c:pt>
                <c:pt idx="16784">
                  <c:v>83.9199999999962</c:v>
                </c:pt>
                <c:pt idx="16785">
                  <c:v>83.9249999999962</c:v>
                </c:pt>
                <c:pt idx="16786">
                  <c:v>83.92999999999616</c:v>
                </c:pt>
                <c:pt idx="16787">
                  <c:v>83.9349999999962</c:v>
                </c:pt>
                <c:pt idx="16788">
                  <c:v>83.9399999999962</c:v>
                </c:pt>
                <c:pt idx="16789">
                  <c:v>83.9449999999962</c:v>
                </c:pt>
                <c:pt idx="16790">
                  <c:v>83.9499999999962</c:v>
                </c:pt>
                <c:pt idx="16791">
                  <c:v>83.9549999999962</c:v>
                </c:pt>
                <c:pt idx="16792">
                  <c:v>83.9599999999962</c:v>
                </c:pt>
                <c:pt idx="16793">
                  <c:v>83.9649999999962</c:v>
                </c:pt>
                <c:pt idx="16794">
                  <c:v>83.9699999999962</c:v>
                </c:pt>
                <c:pt idx="16795">
                  <c:v>83.97499999999612</c:v>
                </c:pt>
                <c:pt idx="16796">
                  <c:v>83.97999999999612</c:v>
                </c:pt>
                <c:pt idx="16797">
                  <c:v>83.9849999999961</c:v>
                </c:pt>
                <c:pt idx="16798">
                  <c:v>83.9899999999961</c:v>
                </c:pt>
                <c:pt idx="16799">
                  <c:v>83.9949999999961</c:v>
                </c:pt>
                <c:pt idx="16800">
                  <c:v>83.9999999999961</c:v>
                </c:pt>
                <c:pt idx="16801">
                  <c:v>84.0049999999961</c:v>
                </c:pt>
                <c:pt idx="16802">
                  <c:v>84.0099999999961</c:v>
                </c:pt>
                <c:pt idx="16803">
                  <c:v>84.0149999999961</c:v>
                </c:pt>
                <c:pt idx="16804">
                  <c:v>84.0199999999961</c:v>
                </c:pt>
                <c:pt idx="16805">
                  <c:v>84.0249999999961</c:v>
                </c:pt>
                <c:pt idx="16806">
                  <c:v>84.02999999999606</c:v>
                </c:pt>
                <c:pt idx="16807">
                  <c:v>84.0349999999961</c:v>
                </c:pt>
                <c:pt idx="16808">
                  <c:v>84.03999999999606</c:v>
                </c:pt>
                <c:pt idx="16809">
                  <c:v>84.0449999999961</c:v>
                </c:pt>
                <c:pt idx="16810">
                  <c:v>84.0499999999961</c:v>
                </c:pt>
                <c:pt idx="16811">
                  <c:v>84.0549999999961</c:v>
                </c:pt>
                <c:pt idx="16812">
                  <c:v>84.05999999999603</c:v>
                </c:pt>
                <c:pt idx="16813">
                  <c:v>84.0649999999961</c:v>
                </c:pt>
                <c:pt idx="16814">
                  <c:v>84.0699999999961</c:v>
                </c:pt>
                <c:pt idx="16815">
                  <c:v>84.07499999999602</c:v>
                </c:pt>
                <c:pt idx="16816">
                  <c:v>84.07999999999603</c:v>
                </c:pt>
                <c:pt idx="16817">
                  <c:v>84.08499999999602</c:v>
                </c:pt>
                <c:pt idx="16818">
                  <c:v>84.08999999999602</c:v>
                </c:pt>
                <c:pt idx="16819">
                  <c:v>84.094999999996</c:v>
                </c:pt>
                <c:pt idx="16820">
                  <c:v>84.099999999996</c:v>
                </c:pt>
                <c:pt idx="16821">
                  <c:v>84.104999999996</c:v>
                </c:pt>
                <c:pt idx="16822">
                  <c:v>84.109999999996</c:v>
                </c:pt>
                <c:pt idx="16823">
                  <c:v>84.114999999996</c:v>
                </c:pt>
                <c:pt idx="16824">
                  <c:v>84.119999999996</c:v>
                </c:pt>
                <c:pt idx="16825">
                  <c:v>84.124999999996</c:v>
                </c:pt>
                <c:pt idx="16826">
                  <c:v>84.12999999999597</c:v>
                </c:pt>
                <c:pt idx="16827">
                  <c:v>84.134999999996</c:v>
                </c:pt>
                <c:pt idx="16828">
                  <c:v>84.13999999999596</c:v>
                </c:pt>
                <c:pt idx="16829">
                  <c:v>84.144999999996</c:v>
                </c:pt>
                <c:pt idx="16830">
                  <c:v>84.14999999999596</c:v>
                </c:pt>
                <c:pt idx="16831">
                  <c:v>84.15499999999596</c:v>
                </c:pt>
                <c:pt idx="16832">
                  <c:v>84.15999999999594</c:v>
                </c:pt>
                <c:pt idx="16833">
                  <c:v>84.164999999996</c:v>
                </c:pt>
                <c:pt idx="16834">
                  <c:v>84.16999999999593</c:v>
                </c:pt>
                <c:pt idx="16835">
                  <c:v>84.17499999999593</c:v>
                </c:pt>
                <c:pt idx="16836">
                  <c:v>84.17999999999593</c:v>
                </c:pt>
                <c:pt idx="16837">
                  <c:v>84.18499999999592</c:v>
                </c:pt>
                <c:pt idx="16838">
                  <c:v>84.18999999999593</c:v>
                </c:pt>
                <c:pt idx="16839">
                  <c:v>84.19499999999592</c:v>
                </c:pt>
                <c:pt idx="16840">
                  <c:v>84.19999999999592</c:v>
                </c:pt>
                <c:pt idx="16841">
                  <c:v>84.2049999999959</c:v>
                </c:pt>
                <c:pt idx="16842">
                  <c:v>84.2099999999959</c:v>
                </c:pt>
                <c:pt idx="16843">
                  <c:v>84.2149999999959</c:v>
                </c:pt>
                <c:pt idx="16844">
                  <c:v>84.2199999999959</c:v>
                </c:pt>
                <c:pt idx="16845">
                  <c:v>84.2249999999959</c:v>
                </c:pt>
                <c:pt idx="16846">
                  <c:v>84.2299999999959</c:v>
                </c:pt>
                <c:pt idx="16847">
                  <c:v>84.2349999999959</c:v>
                </c:pt>
                <c:pt idx="16848">
                  <c:v>84.2399999999959</c:v>
                </c:pt>
                <c:pt idx="16849">
                  <c:v>84.2449999999959</c:v>
                </c:pt>
                <c:pt idx="16850">
                  <c:v>84.2499999999959</c:v>
                </c:pt>
                <c:pt idx="16851">
                  <c:v>84.2549999999959</c:v>
                </c:pt>
                <c:pt idx="16852">
                  <c:v>84.25999999999586</c:v>
                </c:pt>
                <c:pt idx="16853">
                  <c:v>84.2649999999959</c:v>
                </c:pt>
                <c:pt idx="16854">
                  <c:v>84.2699999999959</c:v>
                </c:pt>
                <c:pt idx="16855">
                  <c:v>84.2749999999959</c:v>
                </c:pt>
                <c:pt idx="16856">
                  <c:v>84.27999999999583</c:v>
                </c:pt>
                <c:pt idx="16857">
                  <c:v>84.2849999999959</c:v>
                </c:pt>
                <c:pt idx="16858">
                  <c:v>84.2899999999959</c:v>
                </c:pt>
                <c:pt idx="16859">
                  <c:v>84.2949999999959</c:v>
                </c:pt>
                <c:pt idx="16860">
                  <c:v>84.2999999999959</c:v>
                </c:pt>
                <c:pt idx="16861">
                  <c:v>84.30499999999582</c:v>
                </c:pt>
                <c:pt idx="16862">
                  <c:v>84.30999999999582</c:v>
                </c:pt>
                <c:pt idx="16863">
                  <c:v>84.3149999999958</c:v>
                </c:pt>
                <c:pt idx="16864">
                  <c:v>84.3199999999958</c:v>
                </c:pt>
                <c:pt idx="16865">
                  <c:v>84.3249999999958</c:v>
                </c:pt>
                <c:pt idx="16866">
                  <c:v>84.3299999999958</c:v>
                </c:pt>
                <c:pt idx="16867">
                  <c:v>84.3349999999958</c:v>
                </c:pt>
                <c:pt idx="16868">
                  <c:v>84.3399999999958</c:v>
                </c:pt>
                <c:pt idx="16869">
                  <c:v>84.3449999999958</c:v>
                </c:pt>
                <c:pt idx="16870">
                  <c:v>84.3499999999958</c:v>
                </c:pt>
                <c:pt idx="16871">
                  <c:v>84.3549999999958</c:v>
                </c:pt>
                <c:pt idx="16872">
                  <c:v>84.35999999999576</c:v>
                </c:pt>
                <c:pt idx="16873">
                  <c:v>84.3649999999958</c:v>
                </c:pt>
                <c:pt idx="16874">
                  <c:v>84.36999999999576</c:v>
                </c:pt>
                <c:pt idx="16875">
                  <c:v>84.37499999999576</c:v>
                </c:pt>
                <c:pt idx="16876">
                  <c:v>84.37999999999574</c:v>
                </c:pt>
                <c:pt idx="16877">
                  <c:v>84.3849999999958</c:v>
                </c:pt>
                <c:pt idx="16878">
                  <c:v>84.38999999999573</c:v>
                </c:pt>
                <c:pt idx="16879">
                  <c:v>84.3949999999958</c:v>
                </c:pt>
                <c:pt idx="16880">
                  <c:v>84.3999999999958</c:v>
                </c:pt>
                <c:pt idx="16881">
                  <c:v>84.4049999999958</c:v>
                </c:pt>
                <c:pt idx="16882">
                  <c:v>84.4099999999958</c:v>
                </c:pt>
                <c:pt idx="16883">
                  <c:v>84.4149999999958</c:v>
                </c:pt>
                <c:pt idx="16884">
                  <c:v>84.4199999999958</c:v>
                </c:pt>
                <c:pt idx="16885">
                  <c:v>84.4249999999957</c:v>
                </c:pt>
                <c:pt idx="16886">
                  <c:v>84.4299999999957</c:v>
                </c:pt>
                <c:pt idx="16887">
                  <c:v>84.4349999999957</c:v>
                </c:pt>
                <c:pt idx="16888">
                  <c:v>84.4399999999957</c:v>
                </c:pt>
                <c:pt idx="16889">
                  <c:v>84.4449999999957</c:v>
                </c:pt>
                <c:pt idx="16890">
                  <c:v>84.4499999999957</c:v>
                </c:pt>
                <c:pt idx="16891">
                  <c:v>84.4549999999957</c:v>
                </c:pt>
                <c:pt idx="16892">
                  <c:v>84.4599999999957</c:v>
                </c:pt>
                <c:pt idx="16893">
                  <c:v>84.4649999999957</c:v>
                </c:pt>
                <c:pt idx="16894">
                  <c:v>84.4699999999957</c:v>
                </c:pt>
                <c:pt idx="16895">
                  <c:v>84.4749999999957</c:v>
                </c:pt>
                <c:pt idx="16896">
                  <c:v>84.47999999999566</c:v>
                </c:pt>
                <c:pt idx="16897">
                  <c:v>84.4849999999957</c:v>
                </c:pt>
                <c:pt idx="16898">
                  <c:v>84.4899999999957</c:v>
                </c:pt>
                <c:pt idx="16899">
                  <c:v>84.4949999999957</c:v>
                </c:pt>
                <c:pt idx="16900">
                  <c:v>84.4999999999957</c:v>
                </c:pt>
                <c:pt idx="16901">
                  <c:v>84.5049999999957</c:v>
                </c:pt>
                <c:pt idx="16902">
                  <c:v>84.5099999999957</c:v>
                </c:pt>
                <c:pt idx="16903">
                  <c:v>84.5149999999957</c:v>
                </c:pt>
                <c:pt idx="16904">
                  <c:v>84.5199999999957</c:v>
                </c:pt>
                <c:pt idx="16905">
                  <c:v>84.52499999999562</c:v>
                </c:pt>
                <c:pt idx="16906">
                  <c:v>84.52999999999562</c:v>
                </c:pt>
                <c:pt idx="16907">
                  <c:v>84.5349999999956</c:v>
                </c:pt>
                <c:pt idx="16908">
                  <c:v>84.5399999999956</c:v>
                </c:pt>
                <c:pt idx="16909">
                  <c:v>84.5449999999956</c:v>
                </c:pt>
                <c:pt idx="16910">
                  <c:v>84.5499999999956</c:v>
                </c:pt>
                <c:pt idx="16911">
                  <c:v>84.5549999999956</c:v>
                </c:pt>
                <c:pt idx="16912">
                  <c:v>84.5599999999956</c:v>
                </c:pt>
                <c:pt idx="16913">
                  <c:v>84.5649999999956</c:v>
                </c:pt>
                <c:pt idx="16914">
                  <c:v>84.5699999999956</c:v>
                </c:pt>
                <c:pt idx="16915">
                  <c:v>84.5749999999956</c:v>
                </c:pt>
                <c:pt idx="16916">
                  <c:v>84.57999999999556</c:v>
                </c:pt>
                <c:pt idx="16917">
                  <c:v>84.5849999999956</c:v>
                </c:pt>
                <c:pt idx="16918">
                  <c:v>84.58999999999556</c:v>
                </c:pt>
                <c:pt idx="16919">
                  <c:v>84.5949999999956</c:v>
                </c:pt>
                <c:pt idx="16920">
                  <c:v>84.5999999999956</c:v>
                </c:pt>
                <c:pt idx="16921">
                  <c:v>84.6049999999956</c:v>
                </c:pt>
                <c:pt idx="16922">
                  <c:v>84.60999999999553</c:v>
                </c:pt>
                <c:pt idx="16923">
                  <c:v>84.6149999999956</c:v>
                </c:pt>
                <c:pt idx="16924">
                  <c:v>84.6199999999956</c:v>
                </c:pt>
                <c:pt idx="16925">
                  <c:v>84.62499999999552</c:v>
                </c:pt>
                <c:pt idx="16926">
                  <c:v>84.62999999999553</c:v>
                </c:pt>
                <c:pt idx="16927">
                  <c:v>84.63499999999552</c:v>
                </c:pt>
                <c:pt idx="16928">
                  <c:v>84.63999999999552</c:v>
                </c:pt>
                <c:pt idx="16929">
                  <c:v>84.6449999999955</c:v>
                </c:pt>
                <c:pt idx="16930">
                  <c:v>84.6499999999955</c:v>
                </c:pt>
                <c:pt idx="16931">
                  <c:v>84.6549999999955</c:v>
                </c:pt>
                <c:pt idx="16932">
                  <c:v>84.6599999999955</c:v>
                </c:pt>
                <c:pt idx="16933">
                  <c:v>84.6649999999955</c:v>
                </c:pt>
                <c:pt idx="16934">
                  <c:v>84.6699999999955</c:v>
                </c:pt>
                <c:pt idx="16935">
                  <c:v>84.6749999999955</c:v>
                </c:pt>
                <c:pt idx="16936">
                  <c:v>84.67999999999547</c:v>
                </c:pt>
                <c:pt idx="16937">
                  <c:v>84.6849999999955</c:v>
                </c:pt>
                <c:pt idx="16938">
                  <c:v>84.68999999999546</c:v>
                </c:pt>
                <c:pt idx="16939">
                  <c:v>84.6949999999955</c:v>
                </c:pt>
                <c:pt idx="16940">
                  <c:v>84.69999999999546</c:v>
                </c:pt>
                <c:pt idx="16941">
                  <c:v>84.7049999999955</c:v>
                </c:pt>
                <c:pt idx="16942">
                  <c:v>84.7099999999955</c:v>
                </c:pt>
                <c:pt idx="16943">
                  <c:v>84.7149999999955</c:v>
                </c:pt>
                <c:pt idx="16944">
                  <c:v>84.7199999999955</c:v>
                </c:pt>
                <c:pt idx="16945">
                  <c:v>84.7249999999955</c:v>
                </c:pt>
                <c:pt idx="16946">
                  <c:v>84.7299999999955</c:v>
                </c:pt>
                <c:pt idx="16947">
                  <c:v>84.7349999999955</c:v>
                </c:pt>
                <c:pt idx="16948">
                  <c:v>84.7399999999955</c:v>
                </c:pt>
                <c:pt idx="16949">
                  <c:v>84.7449999999955</c:v>
                </c:pt>
                <c:pt idx="16950">
                  <c:v>84.7499999999955</c:v>
                </c:pt>
                <c:pt idx="16951">
                  <c:v>84.7549999999954</c:v>
                </c:pt>
                <c:pt idx="16952">
                  <c:v>84.7599999999954</c:v>
                </c:pt>
                <c:pt idx="16953">
                  <c:v>84.7649999999954</c:v>
                </c:pt>
                <c:pt idx="16954">
                  <c:v>84.7699999999954</c:v>
                </c:pt>
                <c:pt idx="16955">
                  <c:v>84.7749999999954</c:v>
                </c:pt>
                <c:pt idx="16956">
                  <c:v>84.7799999999954</c:v>
                </c:pt>
                <c:pt idx="16957">
                  <c:v>84.7849999999954</c:v>
                </c:pt>
                <c:pt idx="16958">
                  <c:v>84.7899999999954</c:v>
                </c:pt>
                <c:pt idx="16959">
                  <c:v>84.7949999999954</c:v>
                </c:pt>
                <c:pt idx="16960">
                  <c:v>84.7999999999954</c:v>
                </c:pt>
                <c:pt idx="16961">
                  <c:v>84.8049999999954</c:v>
                </c:pt>
                <c:pt idx="16962">
                  <c:v>84.80999999999536</c:v>
                </c:pt>
                <c:pt idx="16963">
                  <c:v>84.8149999999954</c:v>
                </c:pt>
                <c:pt idx="16964">
                  <c:v>84.8199999999954</c:v>
                </c:pt>
                <c:pt idx="16965">
                  <c:v>84.8249999999954</c:v>
                </c:pt>
                <c:pt idx="16966">
                  <c:v>84.82999999999533</c:v>
                </c:pt>
                <c:pt idx="16967">
                  <c:v>84.8349999999954</c:v>
                </c:pt>
                <c:pt idx="16968">
                  <c:v>84.8399999999954</c:v>
                </c:pt>
                <c:pt idx="16969">
                  <c:v>84.8449999999954</c:v>
                </c:pt>
                <c:pt idx="16970">
                  <c:v>84.8499999999954</c:v>
                </c:pt>
                <c:pt idx="16971">
                  <c:v>84.85499999999532</c:v>
                </c:pt>
                <c:pt idx="16972">
                  <c:v>84.85999999999532</c:v>
                </c:pt>
                <c:pt idx="16973">
                  <c:v>84.8649999999953</c:v>
                </c:pt>
                <c:pt idx="16974">
                  <c:v>84.8699999999953</c:v>
                </c:pt>
                <c:pt idx="16975">
                  <c:v>84.8749999999953</c:v>
                </c:pt>
                <c:pt idx="16976">
                  <c:v>84.8799999999953</c:v>
                </c:pt>
                <c:pt idx="16977">
                  <c:v>84.8849999999953</c:v>
                </c:pt>
                <c:pt idx="16978">
                  <c:v>84.8899999999953</c:v>
                </c:pt>
                <c:pt idx="16979">
                  <c:v>84.8949999999953</c:v>
                </c:pt>
                <c:pt idx="16980">
                  <c:v>84.8999999999953</c:v>
                </c:pt>
                <c:pt idx="16981">
                  <c:v>84.9049999999953</c:v>
                </c:pt>
                <c:pt idx="16982">
                  <c:v>84.9099999999953</c:v>
                </c:pt>
                <c:pt idx="16983">
                  <c:v>84.9149999999953</c:v>
                </c:pt>
                <c:pt idx="16984">
                  <c:v>84.9199999999953</c:v>
                </c:pt>
                <c:pt idx="16985">
                  <c:v>84.9249999999953</c:v>
                </c:pt>
                <c:pt idx="16986">
                  <c:v>84.9299999999953</c:v>
                </c:pt>
                <c:pt idx="16987">
                  <c:v>84.9349999999953</c:v>
                </c:pt>
                <c:pt idx="16988">
                  <c:v>84.9399999999953</c:v>
                </c:pt>
                <c:pt idx="16989">
                  <c:v>84.9449999999953</c:v>
                </c:pt>
                <c:pt idx="16990">
                  <c:v>84.9499999999953</c:v>
                </c:pt>
                <c:pt idx="16991">
                  <c:v>84.9549999999953</c:v>
                </c:pt>
                <c:pt idx="16992">
                  <c:v>84.9599999999953</c:v>
                </c:pt>
                <c:pt idx="16993">
                  <c:v>84.9649999999953</c:v>
                </c:pt>
                <c:pt idx="16994">
                  <c:v>84.9699999999953</c:v>
                </c:pt>
                <c:pt idx="16995">
                  <c:v>84.9749999999952</c:v>
                </c:pt>
                <c:pt idx="16996">
                  <c:v>84.9799999999952</c:v>
                </c:pt>
                <c:pt idx="16997">
                  <c:v>84.9849999999952</c:v>
                </c:pt>
                <c:pt idx="16998">
                  <c:v>84.9899999999952</c:v>
                </c:pt>
                <c:pt idx="16999">
                  <c:v>84.9949999999952</c:v>
                </c:pt>
                <c:pt idx="17000">
                  <c:v>84.9999999999952</c:v>
                </c:pt>
                <c:pt idx="17001">
                  <c:v>85.0049999999952</c:v>
                </c:pt>
                <c:pt idx="17002">
                  <c:v>85.0099999999952</c:v>
                </c:pt>
                <c:pt idx="17003">
                  <c:v>85.0149999999952</c:v>
                </c:pt>
                <c:pt idx="17004">
                  <c:v>85.0199999999952</c:v>
                </c:pt>
                <c:pt idx="17005">
                  <c:v>85.0249999999952</c:v>
                </c:pt>
                <c:pt idx="17006">
                  <c:v>85.02999999999516</c:v>
                </c:pt>
                <c:pt idx="17007">
                  <c:v>85.0349999999952</c:v>
                </c:pt>
                <c:pt idx="17008">
                  <c:v>85.0399999999952</c:v>
                </c:pt>
                <c:pt idx="17009">
                  <c:v>85.0449999999952</c:v>
                </c:pt>
                <c:pt idx="17010">
                  <c:v>85.0499999999952</c:v>
                </c:pt>
                <c:pt idx="17011">
                  <c:v>85.0549999999952</c:v>
                </c:pt>
                <c:pt idx="17012">
                  <c:v>85.0599999999952</c:v>
                </c:pt>
                <c:pt idx="17013">
                  <c:v>85.0649999999952</c:v>
                </c:pt>
                <c:pt idx="17014">
                  <c:v>85.0699999999952</c:v>
                </c:pt>
                <c:pt idx="17015">
                  <c:v>85.07499999999512</c:v>
                </c:pt>
                <c:pt idx="17016">
                  <c:v>85.07999999999512</c:v>
                </c:pt>
                <c:pt idx="17017">
                  <c:v>85.0849999999951</c:v>
                </c:pt>
                <c:pt idx="17018">
                  <c:v>85.0899999999951</c:v>
                </c:pt>
                <c:pt idx="17019">
                  <c:v>85.0949999999951</c:v>
                </c:pt>
                <c:pt idx="17020">
                  <c:v>85.0999999999951</c:v>
                </c:pt>
                <c:pt idx="17021">
                  <c:v>85.1049999999951</c:v>
                </c:pt>
                <c:pt idx="17022">
                  <c:v>85.1099999999951</c:v>
                </c:pt>
                <c:pt idx="17023">
                  <c:v>85.1149999999951</c:v>
                </c:pt>
                <c:pt idx="17024">
                  <c:v>85.1199999999951</c:v>
                </c:pt>
                <c:pt idx="17025">
                  <c:v>85.1249999999951</c:v>
                </c:pt>
                <c:pt idx="17026">
                  <c:v>85.12999999999506</c:v>
                </c:pt>
                <c:pt idx="17027">
                  <c:v>85.1349999999951</c:v>
                </c:pt>
                <c:pt idx="17028">
                  <c:v>85.13999999999506</c:v>
                </c:pt>
                <c:pt idx="17029">
                  <c:v>85.1449999999951</c:v>
                </c:pt>
                <c:pt idx="17030">
                  <c:v>85.1499999999951</c:v>
                </c:pt>
                <c:pt idx="17031">
                  <c:v>85.15499999999506</c:v>
                </c:pt>
                <c:pt idx="17032">
                  <c:v>85.15999999999503</c:v>
                </c:pt>
                <c:pt idx="17033">
                  <c:v>85.1649999999951</c:v>
                </c:pt>
                <c:pt idx="17034">
                  <c:v>85.1699999999951</c:v>
                </c:pt>
                <c:pt idx="17035">
                  <c:v>85.17499999999502</c:v>
                </c:pt>
                <c:pt idx="17036">
                  <c:v>85.17999999999503</c:v>
                </c:pt>
                <c:pt idx="17037">
                  <c:v>85.18499999999502</c:v>
                </c:pt>
                <c:pt idx="17038">
                  <c:v>85.18999999999502</c:v>
                </c:pt>
                <c:pt idx="17039">
                  <c:v>85.194999999995</c:v>
                </c:pt>
                <c:pt idx="17040">
                  <c:v>85.199999999995</c:v>
                </c:pt>
                <c:pt idx="17041">
                  <c:v>85.204999999995</c:v>
                </c:pt>
                <c:pt idx="17042">
                  <c:v>85.209999999995</c:v>
                </c:pt>
                <c:pt idx="17043">
                  <c:v>85.214999999995</c:v>
                </c:pt>
                <c:pt idx="17044">
                  <c:v>85.219999999995</c:v>
                </c:pt>
                <c:pt idx="17045">
                  <c:v>85.224999999995</c:v>
                </c:pt>
                <c:pt idx="17046">
                  <c:v>85.22999999999497</c:v>
                </c:pt>
                <c:pt idx="17047">
                  <c:v>85.234999999995</c:v>
                </c:pt>
                <c:pt idx="17048">
                  <c:v>85.23999999999496</c:v>
                </c:pt>
                <c:pt idx="17049">
                  <c:v>85.244999999995</c:v>
                </c:pt>
                <c:pt idx="17050">
                  <c:v>85.24999999999496</c:v>
                </c:pt>
                <c:pt idx="17051">
                  <c:v>85.25499999999496</c:v>
                </c:pt>
                <c:pt idx="17052">
                  <c:v>85.25999999999494</c:v>
                </c:pt>
                <c:pt idx="17053">
                  <c:v>85.26499999999496</c:v>
                </c:pt>
                <c:pt idx="17054">
                  <c:v>85.26999999999493</c:v>
                </c:pt>
                <c:pt idx="17055">
                  <c:v>85.27499999999493</c:v>
                </c:pt>
                <c:pt idx="17056">
                  <c:v>85.27999999999493</c:v>
                </c:pt>
                <c:pt idx="17057">
                  <c:v>85.28499999999492</c:v>
                </c:pt>
                <c:pt idx="17058">
                  <c:v>85.28999999999493</c:v>
                </c:pt>
                <c:pt idx="17059">
                  <c:v>85.29499999999492</c:v>
                </c:pt>
                <c:pt idx="17060">
                  <c:v>85.29999999999492</c:v>
                </c:pt>
                <c:pt idx="17061">
                  <c:v>85.3049999999949</c:v>
                </c:pt>
                <c:pt idx="17062">
                  <c:v>85.3099999999949</c:v>
                </c:pt>
                <c:pt idx="17063">
                  <c:v>85.3149999999949</c:v>
                </c:pt>
                <c:pt idx="17064">
                  <c:v>85.3199999999949</c:v>
                </c:pt>
                <c:pt idx="17065">
                  <c:v>85.32499999999488</c:v>
                </c:pt>
                <c:pt idx="17066">
                  <c:v>85.32999999999488</c:v>
                </c:pt>
                <c:pt idx="17067">
                  <c:v>85.3349999999949</c:v>
                </c:pt>
                <c:pt idx="17068">
                  <c:v>85.33999999999487</c:v>
                </c:pt>
                <c:pt idx="17069">
                  <c:v>85.3449999999949</c:v>
                </c:pt>
                <c:pt idx="17070">
                  <c:v>85.34999999999486</c:v>
                </c:pt>
                <c:pt idx="17071">
                  <c:v>85.35499999999485</c:v>
                </c:pt>
                <c:pt idx="17072">
                  <c:v>85.35999999999485</c:v>
                </c:pt>
                <c:pt idx="17073">
                  <c:v>85.36499999999486</c:v>
                </c:pt>
                <c:pt idx="17074">
                  <c:v>85.36999999999484</c:v>
                </c:pt>
                <c:pt idx="17075">
                  <c:v>85.37499999999484</c:v>
                </c:pt>
                <c:pt idx="17076">
                  <c:v>85.37999999999481</c:v>
                </c:pt>
                <c:pt idx="17077">
                  <c:v>85.38499999999483</c:v>
                </c:pt>
                <c:pt idx="17078">
                  <c:v>85.38999999999483</c:v>
                </c:pt>
                <c:pt idx="17079">
                  <c:v>85.39499999999482</c:v>
                </c:pt>
                <c:pt idx="17080">
                  <c:v>85.39999999999483</c:v>
                </c:pt>
                <c:pt idx="17081">
                  <c:v>85.40499999999482</c:v>
                </c:pt>
                <c:pt idx="17082">
                  <c:v>85.40999999999482</c:v>
                </c:pt>
                <c:pt idx="17083">
                  <c:v>85.4149999999948</c:v>
                </c:pt>
                <c:pt idx="17084">
                  <c:v>85.4199999999948</c:v>
                </c:pt>
                <c:pt idx="17085">
                  <c:v>85.4249999999948</c:v>
                </c:pt>
                <c:pt idx="17086">
                  <c:v>85.4299999999948</c:v>
                </c:pt>
                <c:pt idx="17087">
                  <c:v>85.4349999999948</c:v>
                </c:pt>
                <c:pt idx="17088">
                  <c:v>85.4399999999948</c:v>
                </c:pt>
                <c:pt idx="17089">
                  <c:v>85.4449999999948</c:v>
                </c:pt>
                <c:pt idx="17090">
                  <c:v>85.4499999999948</c:v>
                </c:pt>
                <c:pt idx="17091">
                  <c:v>85.4549999999948</c:v>
                </c:pt>
                <c:pt idx="17092">
                  <c:v>85.45999999999476</c:v>
                </c:pt>
                <c:pt idx="17093">
                  <c:v>85.4649999999948</c:v>
                </c:pt>
                <c:pt idx="17094">
                  <c:v>85.46999999999476</c:v>
                </c:pt>
                <c:pt idx="17095">
                  <c:v>85.47499999999476</c:v>
                </c:pt>
                <c:pt idx="17096">
                  <c:v>85.47999999999474</c:v>
                </c:pt>
                <c:pt idx="17097">
                  <c:v>85.48499999999476</c:v>
                </c:pt>
                <c:pt idx="17098">
                  <c:v>85.48999999999473</c:v>
                </c:pt>
                <c:pt idx="17099">
                  <c:v>85.4949999999948</c:v>
                </c:pt>
                <c:pt idx="17100">
                  <c:v>85.4999999999948</c:v>
                </c:pt>
                <c:pt idx="17101">
                  <c:v>85.50499999999472</c:v>
                </c:pt>
                <c:pt idx="17102">
                  <c:v>85.50999999999473</c:v>
                </c:pt>
                <c:pt idx="17103">
                  <c:v>85.51499999999472</c:v>
                </c:pt>
                <c:pt idx="17104">
                  <c:v>85.51999999999472</c:v>
                </c:pt>
                <c:pt idx="17105">
                  <c:v>85.5249999999947</c:v>
                </c:pt>
                <c:pt idx="17106">
                  <c:v>85.5299999999947</c:v>
                </c:pt>
                <c:pt idx="17107">
                  <c:v>85.5349999999947</c:v>
                </c:pt>
                <c:pt idx="17108">
                  <c:v>85.5399999999947</c:v>
                </c:pt>
                <c:pt idx="17109">
                  <c:v>85.5449999999947</c:v>
                </c:pt>
                <c:pt idx="17110">
                  <c:v>85.5499999999947</c:v>
                </c:pt>
                <c:pt idx="17111">
                  <c:v>85.5549999999947</c:v>
                </c:pt>
                <c:pt idx="17112">
                  <c:v>85.55999999999467</c:v>
                </c:pt>
                <c:pt idx="17113">
                  <c:v>85.5649999999947</c:v>
                </c:pt>
                <c:pt idx="17114">
                  <c:v>85.56999999999466</c:v>
                </c:pt>
                <c:pt idx="17115">
                  <c:v>85.57499999999465</c:v>
                </c:pt>
                <c:pt idx="17116">
                  <c:v>85.57999999999465</c:v>
                </c:pt>
                <c:pt idx="17117">
                  <c:v>85.58499999999466</c:v>
                </c:pt>
                <c:pt idx="17118">
                  <c:v>85.58999999999464</c:v>
                </c:pt>
                <c:pt idx="17119">
                  <c:v>85.59499999999466</c:v>
                </c:pt>
                <c:pt idx="17120">
                  <c:v>85.59999999999463</c:v>
                </c:pt>
                <c:pt idx="17121">
                  <c:v>85.60499999999463</c:v>
                </c:pt>
                <c:pt idx="17122">
                  <c:v>85.60999999999463</c:v>
                </c:pt>
                <c:pt idx="17123">
                  <c:v>85.61499999999462</c:v>
                </c:pt>
                <c:pt idx="17124">
                  <c:v>85.61999999999463</c:v>
                </c:pt>
                <c:pt idx="17125">
                  <c:v>85.62499999999461</c:v>
                </c:pt>
                <c:pt idx="17126">
                  <c:v>85.62999999999461</c:v>
                </c:pt>
                <c:pt idx="17127">
                  <c:v>85.6349999999946</c:v>
                </c:pt>
                <c:pt idx="17128">
                  <c:v>85.6399999999946</c:v>
                </c:pt>
                <c:pt idx="17129">
                  <c:v>85.6449999999946</c:v>
                </c:pt>
                <c:pt idx="17130">
                  <c:v>85.6499999999946</c:v>
                </c:pt>
                <c:pt idx="17131">
                  <c:v>85.65499999999458</c:v>
                </c:pt>
                <c:pt idx="17132">
                  <c:v>85.65999999999458</c:v>
                </c:pt>
                <c:pt idx="17133">
                  <c:v>85.6649999999946</c:v>
                </c:pt>
                <c:pt idx="17134">
                  <c:v>85.66999999999457</c:v>
                </c:pt>
                <c:pt idx="17135">
                  <c:v>85.67499999999457</c:v>
                </c:pt>
                <c:pt idx="17136">
                  <c:v>85.67999999999455</c:v>
                </c:pt>
                <c:pt idx="17137">
                  <c:v>85.68499999999455</c:v>
                </c:pt>
                <c:pt idx="17138">
                  <c:v>85.68999999999455</c:v>
                </c:pt>
                <c:pt idx="17139">
                  <c:v>85.69499999999456</c:v>
                </c:pt>
                <c:pt idx="17140">
                  <c:v>85.69999999999454</c:v>
                </c:pt>
                <c:pt idx="17141">
                  <c:v>85.70499999999456</c:v>
                </c:pt>
                <c:pt idx="17142">
                  <c:v>85.70999999999453</c:v>
                </c:pt>
                <c:pt idx="17143">
                  <c:v>85.7149999999946</c:v>
                </c:pt>
                <c:pt idx="17144">
                  <c:v>85.7199999999946</c:v>
                </c:pt>
                <c:pt idx="17145">
                  <c:v>85.72499999999452</c:v>
                </c:pt>
                <c:pt idx="17146">
                  <c:v>85.72999999999453</c:v>
                </c:pt>
                <c:pt idx="17147">
                  <c:v>85.73499999999452</c:v>
                </c:pt>
                <c:pt idx="17148">
                  <c:v>85.73999999999452</c:v>
                </c:pt>
                <c:pt idx="17149">
                  <c:v>85.7449999999945</c:v>
                </c:pt>
                <c:pt idx="17150">
                  <c:v>85.7499999999945</c:v>
                </c:pt>
                <c:pt idx="17151">
                  <c:v>85.7549999999945</c:v>
                </c:pt>
                <c:pt idx="17152">
                  <c:v>85.7599999999945</c:v>
                </c:pt>
                <c:pt idx="17153">
                  <c:v>85.7649999999945</c:v>
                </c:pt>
                <c:pt idx="17154">
                  <c:v>85.7699999999945</c:v>
                </c:pt>
                <c:pt idx="17155">
                  <c:v>85.7749999999945</c:v>
                </c:pt>
                <c:pt idx="17156">
                  <c:v>85.77999999999447</c:v>
                </c:pt>
                <c:pt idx="17157">
                  <c:v>85.7849999999945</c:v>
                </c:pt>
                <c:pt idx="17158">
                  <c:v>85.78999999999446</c:v>
                </c:pt>
                <c:pt idx="17159">
                  <c:v>85.7949999999945</c:v>
                </c:pt>
                <c:pt idx="17160">
                  <c:v>85.79999999999446</c:v>
                </c:pt>
                <c:pt idx="17161">
                  <c:v>85.80499999999446</c:v>
                </c:pt>
                <c:pt idx="17162">
                  <c:v>85.80999999999444</c:v>
                </c:pt>
                <c:pt idx="17163">
                  <c:v>85.81499999999446</c:v>
                </c:pt>
                <c:pt idx="17164">
                  <c:v>85.81999999999443</c:v>
                </c:pt>
                <c:pt idx="17165">
                  <c:v>85.82499999999443</c:v>
                </c:pt>
                <c:pt idx="17166">
                  <c:v>85.82999999999443</c:v>
                </c:pt>
                <c:pt idx="17167">
                  <c:v>85.83499999999442</c:v>
                </c:pt>
                <c:pt idx="17168">
                  <c:v>85.83999999999443</c:v>
                </c:pt>
                <c:pt idx="17169">
                  <c:v>85.84499999999442</c:v>
                </c:pt>
                <c:pt idx="17170">
                  <c:v>85.84999999999442</c:v>
                </c:pt>
                <c:pt idx="17171">
                  <c:v>85.8549999999944</c:v>
                </c:pt>
                <c:pt idx="17172">
                  <c:v>85.8599999999944</c:v>
                </c:pt>
                <c:pt idx="17173">
                  <c:v>85.8649999999944</c:v>
                </c:pt>
                <c:pt idx="17174">
                  <c:v>85.8699999999944</c:v>
                </c:pt>
                <c:pt idx="17175">
                  <c:v>85.87499999999438</c:v>
                </c:pt>
                <c:pt idx="17176">
                  <c:v>85.87999999999438</c:v>
                </c:pt>
                <c:pt idx="17177">
                  <c:v>85.8849999999944</c:v>
                </c:pt>
                <c:pt idx="17178">
                  <c:v>85.88999999999437</c:v>
                </c:pt>
                <c:pt idx="17179">
                  <c:v>85.8949999999944</c:v>
                </c:pt>
                <c:pt idx="17180">
                  <c:v>85.89999999999436</c:v>
                </c:pt>
                <c:pt idx="17181">
                  <c:v>85.9049999999944</c:v>
                </c:pt>
                <c:pt idx="17182">
                  <c:v>85.90999999999436</c:v>
                </c:pt>
                <c:pt idx="17183">
                  <c:v>85.9149999999944</c:v>
                </c:pt>
                <c:pt idx="17184">
                  <c:v>85.9199999999944</c:v>
                </c:pt>
                <c:pt idx="17185">
                  <c:v>85.92499999999436</c:v>
                </c:pt>
                <c:pt idx="17186">
                  <c:v>85.92999999999433</c:v>
                </c:pt>
                <c:pt idx="17187">
                  <c:v>85.9349999999944</c:v>
                </c:pt>
                <c:pt idx="17188">
                  <c:v>85.9399999999944</c:v>
                </c:pt>
                <c:pt idx="17189">
                  <c:v>85.9449999999944</c:v>
                </c:pt>
                <c:pt idx="17190">
                  <c:v>85.9499999999944</c:v>
                </c:pt>
                <c:pt idx="17191">
                  <c:v>85.95499999999432</c:v>
                </c:pt>
                <c:pt idx="17192">
                  <c:v>85.95999999999432</c:v>
                </c:pt>
                <c:pt idx="17193">
                  <c:v>85.9649999999943</c:v>
                </c:pt>
                <c:pt idx="17194">
                  <c:v>85.9699999999943</c:v>
                </c:pt>
                <c:pt idx="17195">
                  <c:v>85.9749999999943</c:v>
                </c:pt>
                <c:pt idx="17196">
                  <c:v>85.9799999999943</c:v>
                </c:pt>
                <c:pt idx="17197">
                  <c:v>85.9849999999943</c:v>
                </c:pt>
                <c:pt idx="17198">
                  <c:v>85.9899999999943</c:v>
                </c:pt>
                <c:pt idx="17199">
                  <c:v>85.9949999999943</c:v>
                </c:pt>
                <c:pt idx="17200">
                  <c:v>85.9999999999943</c:v>
                </c:pt>
                <c:pt idx="17201">
                  <c:v>86.0049999999943</c:v>
                </c:pt>
                <c:pt idx="17202">
                  <c:v>86.00999999999426</c:v>
                </c:pt>
                <c:pt idx="17203">
                  <c:v>86.0149999999943</c:v>
                </c:pt>
                <c:pt idx="17204">
                  <c:v>86.01999999999426</c:v>
                </c:pt>
                <c:pt idx="17205">
                  <c:v>86.02499999999426</c:v>
                </c:pt>
                <c:pt idx="17206">
                  <c:v>86.02999999999424</c:v>
                </c:pt>
                <c:pt idx="17207">
                  <c:v>86.03499999999426</c:v>
                </c:pt>
                <c:pt idx="17208">
                  <c:v>86.03999999999423</c:v>
                </c:pt>
                <c:pt idx="17209">
                  <c:v>86.0449999999943</c:v>
                </c:pt>
                <c:pt idx="17210">
                  <c:v>86.0499999999943</c:v>
                </c:pt>
                <c:pt idx="17211">
                  <c:v>86.05499999999422</c:v>
                </c:pt>
                <c:pt idx="17212">
                  <c:v>86.05999999999423</c:v>
                </c:pt>
                <c:pt idx="17213">
                  <c:v>86.06499999999422</c:v>
                </c:pt>
                <c:pt idx="17214">
                  <c:v>86.06999999999422</c:v>
                </c:pt>
                <c:pt idx="17215">
                  <c:v>86.0749999999942</c:v>
                </c:pt>
                <c:pt idx="17216">
                  <c:v>86.0799999999942</c:v>
                </c:pt>
                <c:pt idx="17217">
                  <c:v>86.0849999999942</c:v>
                </c:pt>
                <c:pt idx="17218">
                  <c:v>86.0899999999942</c:v>
                </c:pt>
                <c:pt idx="17219">
                  <c:v>86.0949999999942</c:v>
                </c:pt>
                <c:pt idx="17220">
                  <c:v>86.0999999999942</c:v>
                </c:pt>
                <c:pt idx="17221">
                  <c:v>86.1049999999942</c:v>
                </c:pt>
                <c:pt idx="17222">
                  <c:v>86.10999999999417</c:v>
                </c:pt>
                <c:pt idx="17223">
                  <c:v>86.1149999999942</c:v>
                </c:pt>
                <c:pt idx="17224">
                  <c:v>86.11999999999416</c:v>
                </c:pt>
                <c:pt idx="17225">
                  <c:v>86.12499999999417</c:v>
                </c:pt>
                <c:pt idx="17226">
                  <c:v>86.12999999999415</c:v>
                </c:pt>
                <c:pt idx="17227">
                  <c:v>86.13499999999416</c:v>
                </c:pt>
                <c:pt idx="17228">
                  <c:v>86.13999999999414</c:v>
                </c:pt>
                <c:pt idx="17229">
                  <c:v>86.14499999999416</c:v>
                </c:pt>
                <c:pt idx="17230">
                  <c:v>86.14999999999413</c:v>
                </c:pt>
                <c:pt idx="17231">
                  <c:v>86.15499999999413</c:v>
                </c:pt>
                <c:pt idx="17232">
                  <c:v>86.15999999999413</c:v>
                </c:pt>
                <c:pt idx="17233">
                  <c:v>86.16499999999412</c:v>
                </c:pt>
                <c:pt idx="17234">
                  <c:v>86.16999999999413</c:v>
                </c:pt>
                <c:pt idx="17235">
                  <c:v>86.17499999999411</c:v>
                </c:pt>
                <c:pt idx="17236">
                  <c:v>86.17999999999411</c:v>
                </c:pt>
                <c:pt idx="17237">
                  <c:v>86.1849999999941</c:v>
                </c:pt>
                <c:pt idx="17238">
                  <c:v>86.1899999999941</c:v>
                </c:pt>
                <c:pt idx="17239">
                  <c:v>86.1949999999941</c:v>
                </c:pt>
                <c:pt idx="17240">
                  <c:v>86.1999999999941</c:v>
                </c:pt>
                <c:pt idx="17241">
                  <c:v>86.2049999999941</c:v>
                </c:pt>
                <c:pt idx="17242">
                  <c:v>86.2099999999941</c:v>
                </c:pt>
                <c:pt idx="17243">
                  <c:v>86.2149999999941</c:v>
                </c:pt>
                <c:pt idx="17244">
                  <c:v>86.2199999999941</c:v>
                </c:pt>
                <c:pt idx="17245">
                  <c:v>86.2249999999941</c:v>
                </c:pt>
                <c:pt idx="17246">
                  <c:v>86.22999999999406</c:v>
                </c:pt>
                <c:pt idx="17247">
                  <c:v>86.2349999999941</c:v>
                </c:pt>
                <c:pt idx="17248">
                  <c:v>86.23999999999406</c:v>
                </c:pt>
                <c:pt idx="17249">
                  <c:v>86.2449999999941</c:v>
                </c:pt>
                <c:pt idx="17250">
                  <c:v>86.2499999999941</c:v>
                </c:pt>
                <c:pt idx="17251">
                  <c:v>86.25499999999406</c:v>
                </c:pt>
                <c:pt idx="17252">
                  <c:v>86.25999999999403</c:v>
                </c:pt>
                <c:pt idx="17253">
                  <c:v>86.2649999999941</c:v>
                </c:pt>
                <c:pt idx="17254">
                  <c:v>86.26999999999402</c:v>
                </c:pt>
                <c:pt idx="17255">
                  <c:v>86.27499999999402</c:v>
                </c:pt>
                <c:pt idx="17256">
                  <c:v>86.27999999999403</c:v>
                </c:pt>
                <c:pt idx="17257">
                  <c:v>86.28499999999402</c:v>
                </c:pt>
                <c:pt idx="17258">
                  <c:v>86.28999999999402</c:v>
                </c:pt>
                <c:pt idx="17259">
                  <c:v>86.294999999994</c:v>
                </c:pt>
                <c:pt idx="17260">
                  <c:v>86.299999999994</c:v>
                </c:pt>
                <c:pt idx="17261">
                  <c:v>86.304999999994</c:v>
                </c:pt>
                <c:pt idx="17262">
                  <c:v>86.309999999994</c:v>
                </c:pt>
                <c:pt idx="17263">
                  <c:v>86.314999999994</c:v>
                </c:pt>
                <c:pt idx="17264">
                  <c:v>86.319999999994</c:v>
                </c:pt>
                <c:pt idx="17265">
                  <c:v>86.32499999999397</c:v>
                </c:pt>
                <c:pt idx="17266">
                  <c:v>86.32999999999397</c:v>
                </c:pt>
                <c:pt idx="17267">
                  <c:v>86.334999999994</c:v>
                </c:pt>
                <c:pt idx="17268">
                  <c:v>86.33999999999396</c:v>
                </c:pt>
                <c:pt idx="17269">
                  <c:v>86.344999999994</c:v>
                </c:pt>
                <c:pt idx="17270">
                  <c:v>86.34999999999396</c:v>
                </c:pt>
                <c:pt idx="17271">
                  <c:v>86.35499999999396</c:v>
                </c:pt>
                <c:pt idx="17272">
                  <c:v>86.35999999999394</c:v>
                </c:pt>
                <c:pt idx="17273">
                  <c:v>86.36499999999396</c:v>
                </c:pt>
                <c:pt idx="17274">
                  <c:v>86.36999999999393</c:v>
                </c:pt>
                <c:pt idx="17275">
                  <c:v>86.37499999999393</c:v>
                </c:pt>
                <c:pt idx="17276">
                  <c:v>86.37999999999391</c:v>
                </c:pt>
                <c:pt idx="17277">
                  <c:v>86.38499999999392</c:v>
                </c:pt>
                <c:pt idx="17278">
                  <c:v>86.38999999999393</c:v>
                </c:pt>
                <c:pt idx="17279">
                  <c:v>86.39499999999392</c:v>
                </c:pt>
                <c:pt idx="17280">
                  <c:v>86.39999999999392</c:v>
                </c:pt>
                <c:pt idx="17281">
                  <c:v>86.4049999999939</c:v>
                </c:pt>
                <c:pt idx="17282">
                  <c:v>86.4099999999939</c:v>
                </c:pt>
                <c:pt idx="17283">
                  <c:v>86.4149999999939</c:v>
                </c:pt>
                <c:pt idx="17284">
                  <c:v>86.4199999999939</c:v>
                </c:pt>
                <c:pt idx="17285">
                  <c:v>86.4249999999939</c:v>
                </c:pt>
                <c:pt idx="17286">
                  <c:v>86.4299999999939</c:v>
                </c:pt>
                <c:pt idx="17287">
                  <c:v>86.4349999999939</c:v>
                </c:pt>
                <c:pt idx="17288">
                  <c:v>86.4399999999939</c:v>
                </c:pt>
                <c:pt idx="17289">
                  <c:v>86.4449999999939</c:v>
                </c:pt>
                <c:pt idx="17290">
                  <c:v>86.4499999999939</c:v>
                </c:pt>
                <c:pt idx="17291">
                  <c:v>86.4549999999939</c:v>
                </c:pt>
                <c:pt idx="17292">
                  <c:v>86.45999999999386</c:v>
                </c:pt>
                <c:pt idx="17293">
                  <c:v>86.4649999999939</c:v>
                </c:pt>
                <c:pt idx="17294">
                  <c:v>86.4699999999939</c:v>
                </c:pt>
                <c:pt idx="17295">
                  <c:v>86.47499999999386</c:v>
                </c:pt>
                <c:pt idx="17296">
                  <c:v>86.47999999999383</c:v>
                </c:pt>
                <c:pt idx="17297">
                  <c:v>86.4849999999939</c:v>
                </c:pt>
                <c:pt idx="17298">
                  <c:v>86.48999999999382</c:v>
                </c:pt>
                <c:pt idx="17299">
                  <c:v>86.4949999999939</c:v>
                </c:pt>
                <c:pt idx="17300">
                  <c:v>86.4999999999939</c:v>
                </c:pt>
                <c:pt idx="17301">
                  <c:v>86.50499999999382</c:v>
                </c:pt>
                <c:pt idx="17302">
                  <c:v>86.50999999999382</c:v>
                </c:pt>
                <c:pt idx="17303">
                  <c:v>86.5149999999938</c:v>
                </c:pt>
                <c:pt idx="17304">
                  <c:v>86.5199999999938</c:v>
                </c:pt>
                <c:pt idx="17305">
                  <c:v>86.5249999999938</c:v>
                </c:pt>
                <c:pt idx="17306">
                  <c:v>86.5299999999938</c:v>
                </c:pt>
                <c:pt idx="17307">
                  <c:v>86.5349999999938</c:v>
                </c:pt>
                <c:pt idx="17308">
                  <c:v>86.5399999999938</c:v>
                </c:pt>
                <c:pt idx="17309">
                  <c:v>86.5449999999938</c:v>
                </c:pt>
                <c:pt idx="17310">
                  <c:v>86.5499999999938</c:v>
                </c:pt>
                <c:pt idx="17311">
                  <c:v>86.5549999999938</c:v>
                </c:pt>
                <c:pt idx="17312">
                  <c:v>86.55999999999376</c:v>
                </c:pt>
                <c:pt idx="17313">
                  <c:v>86.5649999999938</c:v>
                </c:pt>
                <c:pt idx="17314">
                  <c:v>86.56999999999376</c:v>
                </c:pt>
                <c:pt idx="17315">
                  <c:v>86.57499999999376</c:v>
                </c:pt>
                <c:pt idx="17316">
                  <c:v>86.57999999999374</c:v>
                </c:pt>
                <c:pt idx="17317">
                  <c:v>86.58499999999376</c:v>
                </c:pt>
                <c:pt idx="17318">
                  <c:v>86.58999999999373</c:v>
                </c:pt>
                <c:pt idx="17319">
                  <c:v>86.5949999999938</c:v>
                </c:pt>
                <c:pt idx="17320">
                  <c:v>86.59999999999372</c:v>
                </c:pt>
                <c:pt idx="17321">
                  <c:v>86.60499999999372</c:v>
                </c:pt>
                <c:pt idx="17322">
                  <c:v>86.60999999999373</c:v>
                </c:pt>
                <c:pt idx="17323">
                  <c:v>86.61499999999372</c:v>
                </c:pt>
                <c:pt idx="17324">
                  <c:v>86.61999999999372</c:v>
                </c:pt>
                <c:pt idx="17325">
                  <c:v>86.6249999999937</c:v>
                </c:pt>
                <c:pt idx="17326">
                  <c:v>86.6299999999937</c:v>
                </c:pt>
                <c:pt idx="17327">
                  <c:v>86.6349999999937</c:v>
                </c:pt>
                <c:pt idx="17328">
                  <c:v>86.6399999999937</c:v>
                </c:pt>
                <c:pt idx="17329">
                  <c:v>86.6449999999937</c:v>
                </c:pt>
                <c:pt idx="17330">
                  <c:v>86.6499999999937</c:v>
                </c:pt>
                <c:pt idx="17331">
                  <c:v>86.65499999999367</c:v>
                </c:pt>
                <c:pt idx="17332">
                  <c:v>86.65999999999367</c:v>
                </c:pt>
                <c:pt idx="17333">
                  <c:v>86.6649999999937</c:v>
                </c:pt>
                <c:pt idx="17334">
                  <c:v>86.66999999999366</c:v>
                </c:pt>
                <c:pt idx="17335">
                  <c:v>86.67499999999367</c:v>
                </c:pt>
                <c:pt idx="17336">
                  <c:v>86.67999999999365</c:v>
                </c:pt>
                <c:pt idx="17337">
                  <c:v>86.68499999999366</c:v>
                </c:pt>
                <c:pt idx="17338">
                  <c:v>86.68999999999364</c:v>
                </c:pt>
                <c:pt idx="17339">
                  <c:v>86.69499999999366</c:v>
                </c:pt>
                <c:pt idx="17340">
                  <c:v>86.69999999999363</c:v>
                </c:pt>
                <c:pt idx="17341">
                  <c:v>86.7049999999937</c:v>
                </c:pt>
                <c:pt idx="17342">
                  <c:v>86.70999999999362</c:v>
                </c:pt>
                <c:pt idx="17343">
                  <c:v>86.7149999999937</c:v>
                </c:pt>
                <c:pt idx="17344">
                  <c:v>86.7199999999937</c:v>
                </c:pt>
                <c:pt idx="17345">
                  <c:v>86.72499999999362</c:v>
                </c:pt>
                <c:pt idx="17346">
                  <c:v>86.72999999999362</c:v>
                </c:pt>
                <c:pt idx="17347">
                  <c:v>86.7349999999936</c:v>
                </c:pt>
                <c:pt idx="17348">
                  <c:v>86.7399999999936</c:v>
                </c:pt>
                <c:pt idx="17349">
                  <c:v>86.7449999999936</c:v>
                </c:pt>
                <c:pt idx="17350">
                  <c:v>86.7499999999936</c:v>
                </c:pt>
                <c:pt idx="17351">
                  <c:v>86.7549999999936</c:v>
                </c:pt>
                <c:pt idx="17352">
                  <c:v>86.7599999999936</c:v>
                </c:pt>
                <c:pt idx="17353">
                  <c:v>86.7649999999936</c:v>
                </c:pt>
                <c:pt idx="17354">
                  <c:v>86.7699999999936</c:v>
                </c:pt>
                <c:pt idx="17355">
                  <c:v>86.7749999999936</c:v>
                </c:pt>
                <c:pt idx="17356">
                  <c:v>86.77999999999356</c:v>
                </c:pt>
                <c:pt idx="17357">
                  <c:v>86.7849999999936</c:v>
                </c:pt>
                <c:pt idx="17358">
                  <c:v>86.78999999999356</c:v>
                </c:pt>
                <c:pt idx="17359">
                  <c:v>86.7949999999936</c:v>
                </c:pt>
                <c:pt idx="17360">
                  <c:v>86.7999999999936</c:v>
                </c:pt>
                <c:pt idx="17361">
                  <c:v>86.80499999999356</c:v>
                </c:pt>
                <c:pt idx="17362">
                  <c:v>86.80999999999353</c:v>
                </c:pt>
                <c:pt idx="17363">
                  <c:v>86.8149999999936</c:v>
                </c:pt>
                <c:pt idx="17364">
                  <c:v>86.81999999999352</c:v>
                </c:pt>
                <c:pt idx="17365">
                  <c:v>86.82499999999352</c:v>
                </c:pt>
                <c:pt idx="17366">
                  <c:v>86.82999999999353</c:v>
                </c:pt>
                <c:pt idx="17367">
                  <c:v>86.83499999999352</c:v>
                </c:pt>
                <c:pt idx="17368">
                  <c:v>86.83999999999352</c:v>
                </c:pt>
                <c:pt idx="17369">
                  <c:v>86.8449999999935</c:v>
                </c:pt>
                <c:pt idx="17370">
                  <c:v>86.8499999999935</c:v>
                </c:pt>
                <c:pt idx="17371">
                  <c:v>86.8549999999935</c:v>
                </c:pt>
                <c:pt idx="17372">
                  <c:v>86.8599999999935</c:v>
                </c:pt>
                <c:pt idx="17373">
                  <c:v>86.8649999999935</c:v>
                </c:pt>
                <c:pt idx="17374">
                  <c:v>86.8699999999935</c:v>
                </c:pt>
                <c:pt idx="17375">
                  <c:v>86.87499999999347</c:v>
                </c:pt>
                <c:pt idx="17376">
                  <c:v>86.87999999999347</c:v>
                </c:pt>
                <c:pt idx="17377">
                  <c:v>86.8849999999935</c:v>
                </c:pt>
                <c:pt idx="17378">
                  <c:v>86.88999999999346</c:v>
                </c:pt>
                <c:pt idx="17379">
                  <c:v>86.8949999999935</c:v>
                </c:pt>
                <c:pt idx="17380">
                  <c:v>86.89999999999346</c:v>
                </c:pt>
                <c:pt idx="17381">
                  <c:v>86.9049999999935</c:v>
                </c:pt>
                <c:pt idx="17382">
                  <c:v>86.9099999999935</c:v>
                </c:pt>
                <c:pt idx="17383">
                  <c:v>86.9149999999935</c:v>
                </c:pt>
                <c:pt idx="17384">
                  <c:v>86.9199999999935</c:v>
                </c:pt>
                <c:pt idx="17385">
                  <c:v>86.9249999999935</c:v>
                </c:pt>
                <c:pt idx="17386">
                  <c:v>86.92999999999342</c:v>
                </c:pt>
                <c:pt idx="17387">
                  <c:v>86.9349999999935</c:v>
                </c:pt>
                <c:pt idx="17388">
                  <c:v>86.9399999999935</c:v>
                </c:pt>
                <c:pt idx="17389">
                  <c:v>86.9449999999935</c:v>
                </c:pt>
                <c:pt idx="17390">
                  <c:v>86.9499999999935</c:v>
                </c:pt>
                <c:pt idx="17391">
                  <c:v>86.9549999999934</c:v>
                </c:pt>
                <c:pt idx="17392">
                  <c:v>86.9599999999934</c:v>
                </c:pt>
                <c:pt idx="17393">
                  <c:v>86.9649999999934</c:v>
                </c:pt>
                <c:pt idx="17394">
                  <c:v>86.9699999999934</c:v>
                </c:pt>
                <c:pt idx="17395">
                  <c:v>86.9749999999934</c:v>
                </c:pt>
                <c:pt idx="17396">
                  <c:v>86.9799999999934</c:v>
                </c:pt>
                <c:pt idx="17397">
                  <c:v>86.9849999999934</c:v>
                </c:pt>
                <c:pt idx="17398">
                  <c:v>86.9899999999934</c:v>
                </c:pt>
                <c:pt idx="17399">
                  <c:v>86.9949999999934</c:v>
                </c:pt>
                <c:pt idx="17400">
                  <c:v>86.9999999999934</c:v>
                </c:pt>
                <c:pt idx="17401">
                  <c:v>87.0049999999934</c:v>
                </c:pt>
                <c:pt idx="17402">
                  <c:v>87.00999999999336</c:v>
                </c:pt>
                <c:pt idx="17403">
                  <c:v>87.0149999999934</c:v>
                </c:pt>
                <c:pt idx="17404">
                  <c:v>87.0199999999934</c:v>
                </c:pt>
                <c:pt idx="17405">
                  <c:v>87.02499999999336</c:v>
                </c:pt>
                <c:pt idx="17406">
                  <c:v>87.02999999999333</c:v>
                </c:pt>
                <c:pt idx="17407">
                  <c:v>87.0349999999934</c:v>
                </c:pt>
                <c:pt idx="17408">
                  <c:v>87.03999999999332</c:v>
                </c:pt>
                <c:pt idx="17409">
                  <c:v>87.0449999999934</c:v>
                </c:pt>
                <c:pt idx="17410">
                  <c:v>87.0499999999934</c:v>
                </c:pt>
                <c:pt idx="17411">
                  <c:v>87.05499999999332</c:v>
                </c:pt>
                <c:pt idx="17412">
                  <c:v>87.05999999999332</c:v>
                </c:pt>
                <c:pt idx="17413">
                  <c:v>87.0649999999933</c:v>
                </c:pt>
                <c:pt idx="17414">
                  <c:v>87.0699999999933</c:v>
                </c:pt>
                <c:pt idx="17415">
                  <c:v>87.0749999999933</c:v>
                </c:pt>
                <c:pt idx="17416">
                  <c:v>87.0799999999933</c:v>
                </c:pt>
                <c:pt idx="17417">
                  <c:v>87.0849999999933</c:v>
                </c:pt>
                <c:pt idx="17418">
                  <c:v>87.0899999999933</c:v>
                </c:pt>
                <c:pt idx="17419">
                  <c:v>87.0949999999933</c:v>
                </c:pt>
                <c:pt idx="17420">
                  <c:v>87.0999999999933</c:v>
                </c:pt>
                <c:pt idx="17421">
                  <c:v>87.1049999999933</c:v>
                </c:pt>
                <c:pt idx="17422">
                  <c:v>87.10999999999326</c:v>
                </c:pt>
                <c:pt idx="17423">
                  <c:v>87.1149999999933</c:v>
                </c:pt>
                <c:pt idx="17424">
                  <c:v>87.11999999999326</c:v>
                </c:pt>
                <c:pt idx="17425">
                  <c:v>87.12499999999326</c:v>
                </c:pt>
                <c:pt idx="17426">
                  <c:v>87.12999999999324</c:v>
                </c:pt>
                <c:pt idx="17427">
                  <c:v>87.13499999999326</c:v>
                </c:pt>
                <c:pt idx="17428">
                  <c:v>87.13999999999323</c:v>
                </c:pt>
                <c:pt idx="17429">
                  <c:v>87.1449999999933</c:v>
                </c:pt>
                <c:pt idx="17430">
                  <c:v>87.14999999999322</c:v>
                </c:pt>
                <c:pt idx="17431">
                  <c:v>87.15499999999322</c:v>
                </c:pt>
                <c:pt idx="17432">
                  <c:v>87.15999999999323</c:v>
                </c:pt>
                <c:pt idx="17433">
                  <c:v>87.16499999999322</c:v>
                </c:pt>
                <c:pt idx="17434">
                  <c:v>87.16999999999322</c:v>
                </c:pt>
                <c:pt idx="17435">
                  <c:v>87.1749999999932</c:v>
                </c:pt>
                <c:pt idx="17436">
                  <c:v>87.1799999999932</c:v>
                </c:pt>
                <c:pt idx="17437">
                  <c:v>87.1849999999932</c:v>
                </c:pt>
                <c:pt idx="17438">
                  <c:v>87.1899999999932</c:v>
                </c:pt>
                <c:pt idx="17439">
                  <c:v>87.1949999999932</c:v>
                </c:pt>
                <c:pt idx="17440">
                  <c:v>87.1999999999932</c:v>
                </c:pt>
                <c:pt idx="17441">
                  <c:v>87.2049999999932</c:v>
                </c:pt>
                <c:pt idx="17442">
                  <c:v>87.2099999999932</c:v>
                </c:pt>
                <c:pt idx="17443">
                  <c:v>87.2149999999932</c:v>
                </c:pt>
                <c:pt idx="17444">
                  <c:v>87.2199999999932</c:v>
                </c:pt>
                <c:pt idx="17445">
                  <c:v>87.2249999999932</c:v>
                </c:pt>
                <c:pt idx="17446">
                  <c:v>87.22999999999316</c:v>
                </c:pt>
                <c:pt idx="17447">
                  <c:v>87.2349999999932</c:v>
                </c:pt>
                <c:pt idx="17448">
                  <c:v>87.2399999999932</c:v>
                </c:pt>
                <c:pt idx="17449">
                  <c:v>87.2449999999932</c:v>
                </c:pt>
                <c:pt idx="17450">
                  <c:v>87.2499999999932</c:v>
                </c:pt>
                <c:pt idx="17451">
                  <c:v>87.2549999999932</c:v>
                </c:pt>
                <c:pt idx="17452">
                  <c:v>87.25999999999312</c:v>
                </c:pt>
                <c:pt idx="17453">
                  <c:v>87.2649999999932</c:v>
                </c:pt>
                <c:pt idx="17454">
                  <c:v>87.2699999999932</c:v>
                </c:pt>
                <c:pt idx="17455">
                  <c:v>87.27499999999312</c:v>
                </c:pt>
                <c:pt idx="17456">
                  <c:v>87.27999999999312</c:v>
                </c:pt>
                <c:pt idx="17457">
                  <c:v>87.2849999999931</c:v>
                </c:pt>
                <c:pt idx="17458">
                  <c:v>87.2899999999931</c:v>
                </c:pt>
                <c:pt idx="17459">
                  <c:v>87.2949999999931</c:v>
                </c:pt>
                <c:pt idx="17460">
                  <c:v>87.2999999999931</c:v>
                </c:pt>
                <c:pt idx="17461">
                  <c:v>87.3049999999931</c:v>
                </c:pt>
                <c:pt idx="17462">
                  <c:v>87.3099999999931</c:v>
                </c:pt>
                <c:pt idx="17463">
                  <c:v>87.3149999999931</c:v>
                </c:pt>
                <c:pt idx="17464">
                  <c:v>87.3199999999931</c:v>
                </c:pt>
                <c:pt idx="17465">
                  <c:v>87.3249999999931</c:v>
                </c:pt>
                <c:pt idx="17466">
                  <c:v>87.32999999999306</c:v>
                </c:pt>
                <c:pt idx="17467">
                  <c:v>87.3349999999931</c:v>
                </c:pt>
                <c:pt idx="17468">
                  <c:v>87.33999999999306</c:v>
                </c:pt>
                <c:pt idx="17469">
                  <c:v>87.3449999999931</c:v>
                </c:pt>
                <c:pt idx="17470">
                  <c:v>87.3499999999931</c:v>
                </c:pt>
                <c:pt idx="17471">
                  <c:v>87.35499999999306</c:v>
                </c:pt>
                <c:pt idx="17472">
                  <c:v>87.35999999999303</c:v>
                </c:pt>
                <c:pt idx="17473">
                  <c:v>87.3649999999931</c:v>
                </c:pt>
                <c:pt idx="17474">
                  <c:v>87.36999999999302</c:v>
                </c:pt>
                <c:pt idx="17475">
                  <c:v>87.37499999999302</c:v>
                </c:pt>
                <c:pt idx="17476">
                  <c:v>87.37999999999303</c:v>
                </c:pt>
                <c:pt idx="17477">
                  <c:v>87.38499999999302</c:v>
                </c:pt>
                <c:pt idx="17478">
                  <c:v>87.38999999999302</c:v>
                </c:pt>
                <c:pt idx="17479">
                  <c:v>87.394999999993</c:v>
                </c:pt>
                <c:pt idx="17480">
                  <c:v>87.399999999993</c:v>
                </c:pt>
                <c:pt idx="17481">
                  <c:v>87.404999999993</c:v>
                </c:pt>
                <c:pt idx="17482">
                  <c:v>87.409999999993</c:v>
                </c:pt>
                <c:pt idx="17483">
                  <c:v>87.414999999993</c:v>
                </c:pt>
                <c:pt idx="17484">
                  <c:v>87.419999999993</c:v>
                </c:pt>
                <c:pt idx="17485">
                  <c:v>87.424999999993</c:v>
                </c:pt>
                <c:pt idx="17486">
                  <c:v>87.429999999993</c:v>
                </c:pt>
                <c:pt idx="17487">
                  <c:v>87.434999999993</c:v>
                </c:pt>
                <c:pt idx="17488">
                  <c:v>87.439999999993</c:v>
                </c:pt>
                <c:pt idx="17489">
                  <c:v>87.444999999993</c:v>
                </c:pt>
                <c:pt idx="17490">
                  <c:v>87.449999999993</c:v>
                </c:pt>
                <c:pt idx="17491">
                  <c:v>87.454999999993</c:v>
                </c:pt>
                <c:pt idx="17492">
                  <c:v>87.459999999993</c:v>
                </c:pt>
                <c:pt idx="17493">
                  <c:v>87.464999999993</c:v>
                </c:pt>
                <c:pt idx="17494">
                  <c:v>87.469999999993</c:v>
                </c:pt>
                <c:pt idx="17495">
                  <c:v>87.474999999993</c:v>
                </c:pt>
                <c:pt idx="17496">
                  <c:v>87.47999999999292</c:v>
                </c:pt>
                <c:pt idx="17497">
                  <c:v>87.484999999993</c:v>
                </c:pt>
                <c:pt idx="17498">
                  <c:v>87.489999999993</c:v>
                </c:pt>
                <c:pt idx="17499">
                  <c:v>87.494999999993</c:v>
                </c:pt>
                <c:pt idx="17500">
                  <c:v>87.499999999993</c:v>
                </c:pt>
                <c:pt idx="17501">
                  <c:v>87.5049999999929</c:v>
                </c:pt>
                <c:pt idx="17502">
                  <c:v>87.5099999999929</c:v>
                </c:pt>
                <c:pt idx="17503">
                  <c:v>87.5149999999929</c:v>
                </c:pt>
                <c:pt idx="17504">
                  <c:v>87.5199999999929</c:v>
                </c:pt>
                <c:pt idx="17505">
                  <c:v>87.5249999999929</c:v>
                </c:pt>
                <c:pt idx="17506">
                  <c:v>87.5299999999929</c:v>
                </c:pt>
                <c:pt idx="17507">
                  <c:v>87.5349999999929</c:v>
                </c:pt>
                <c:pt idx="17508">
                  <c:v>87.5399999999929</c:v>
                </c:pt>
                <c:pt idx="17509">
                  <c:v>87.5449999999929</c:v>
                </c:pt>
                <c:pt idx="17510">
                  <c:v>87.5499999999929</c:v>
                </c:pt>
                <c:pt idx="17511">
                  <c:v>87.5549999999929</c:v>
                </c:pt>
                <c:pt idx="17512">
                  <c:v>87.55999999999286</c:v>
                </c:pt>
                <c:pt idx="17513">
                  <c:v>87.5649999999929</c:v>
                </c:pt>
                <c:pt idx="17514">
                  <c:v>87.5699999999929</c:v>
                </c:pt>
                <c:pt idx="17515">
                  <c:v>87.57499999999286</c:v>
                </c:pt>
                <c:pt idx="17516">
                  <c:v>87.57999999999283</c:v>
                </c:pt>
                <c:pt idx="17517">
                  <c:v>87.5849999999929</c:v>
                </c:pt>
                <c:pt idx="17518">
                  <c:v>87.58999999999282</c:v>
                </c:pt>
                <c:pt idx="17519">
                  <c:v>87.5949999999929</c:v>
                </c:pt>
                <c:pt idx="17520">
                  <c:v>87.5999999999929</c:v>
                </c:pt>
                <c:pt idx="17521">
                  <c:v>87.60499999999282</c:v>
                </c:pt>
                <c:pt idx="17522">
                  <c:v>87.60999999999282</c:v>
                </c:pt>
                <c:pt idx="17523">
                  <c:v>87.6149999999928</c:v>
                </c:pt>
                <c:pt idx="17524">
                  <c:v>87.6199999999928</c:v>
                </c:pt>
                <c:pt idx="17525">
                  <c:v>87.6249999999928</c:v>
                </c:pt>
                <c:pt idx="17526">
                  <c:v>87.6299999999928</c:v>
                </c:pt>
                <c:pt idx="17527">
                  <c:v>87.6349999999928</c:v>
                </c:pt>
                <c:pt idx="17528">
                  <c:v>87.6399999999928</c:v>
                </c:pt>
                <c:pt idx="17529">
                  <c:v>87.6449999999928</c:v>
                </c:pt>
                <c:pt idx="17530">
                  <c:v>87.6499999999928</c:v>
                </c:pt>
                <c:pt idx="17531">
                  <c:v>87.6549999999928</c:v>
                </c:pt>
                <c:pt idx="17532">
                  <c:v>87.65999999999276</c:v>
                </c:pt>
                <c:pt idx="17533">
                  <c:v>87.6649999999928</c:v>
                </c:pt>
                <c:pt idx="17534">
                  <c:v>87.66999999999276</c:v>
                </c:pt>
                <c:pt idx="17535">
                  <c:v>87.67499999999276</c:v>
                </c:pt>
                <c:pt idx="17536">
                  <c:v>87.67999999999274</c:v>
                </c:pt>
                <c:pt idx="17537">
                  <c:v>87.68499999999276</c:v>
                </c:pt>
                <c:pt idx="17538">
                  <c:v>87.68999999999273</c:v>
                </c:pt>
                <c:pt idx="17539">
                  <c:v>87.6949999999928</c:v>
                </c:pt>
                <c:pt idx="17540">
                  <c:v>87.69999999999272</c:v>
                </c:pt>
                <c:pt idx="17541">
                  <c:v>87.7049999999928</c:v>
                </c:pt>
                <c:pt idx="17542">
                  <c:v>87.7099999999928</c:v>
                </c:pt>
                <c:pt idx="17543">
                  <c:v>87.7149999999928</c:v>
                </c:pt>
                <c:pt idx="17544">
                  <c:v>87.7199999999928</c:v>
                </c:pt>
                <c:pt idx="17545">
                  <c:v>87.7249999999927</c:v>
                </c:pt>
                <c:pt idx="17546">
                  <c:v>87.7299999999927</c:v>
                </c:pt>
                <c:pt idx="17547">
                  <c:v>87.7349999999927</c:v>
                </c:pt>
                <c:pt idx="17548">
                  <c:v>87.7399999999927</c:v>
                </c:pt>
                <c:pt idx="17549">
                  <c:v>87.7449999999927</c:v>
                </c:pt>
                <c:pt idx="17550">
                  <c:v>87.7499999999927</c:v>
                </c:pt>
                <c:pt idx="17551">
                  <c:v>87.7549999999927</c:v>
                </c:pt>
                <c:pt idx="17552">
                  <c:v>87.7599999999927</c:v>
                </c:pt>
                <c:pt idx="17553">
                  <c:v>87.7649999999927</c:v>
                </c:pt>
                <c:pt idx="17554">
                  <c:v>87.7699999999927</c:v>
                </c:pt>
                <c:pt idx="17555">
                  <c:v>87.7749999999927</c:v>
                </c:pt>
                <c:pt idx="17556">
                  <c:v>87.77999999999266</c:v>
                </c:pt>
                <c:pt idx="17557">
                  <c:v>87.7849999999927</c:v>
                </c:pt>
                <c:pt idx="17558">
                  <c:v>87.7899999999927</c:v>
                </c:pt>
                <c:pt idx="17559">
                  <c:v>87.7949999999927</c:v>
                </c:pt>
                <c:pt idx="17560">
                  <c:v>87.7999999999927</c:v>
                </c:pt>
                <c:pt idx="17561">
                  <c:v>87.8049999999927</c:v>
                </c:pt>
                <c:pt idx="17562">
                  <c:v>87.80999999999262</c:v>
                </c:pt>
                <c:pt idx="17563">
                  <c:v>87.8149999999927</c:v>
                </c:pt>
                <c:pt idx="17564">
                  <c:v>87.8199999999927</c:v>
                </c:pt>
                <c:pt idx="17565">
                  <c:v>87.82499999999262</c:v>
                </c:pt>
                <c:pt idx="17566">
                  <c:v>87.82999999999262</c:v>
                </c:pt>
                <c:pt idx="17567">
                  <c:v>87.8349999999926</c:v>
                </c:pt>
                <c:pt idx="17568">
                  <c:v>87.8399999999926</c:v>
                </c:pt>
                <c:pt idx="17569">
                  <c:v>87.8449999999926</c:v>
                </c:pt>
                <c:pt idx="17570">
                  <c:v>87.8499999999926</c:v>
                </c:pt>
                <c:pt idx="17571">
                  <c:v>87.8549999999926</c:v>
                </c:pt>
                <c:pt idx="17572">
                  <c:v>87.8599999999926</c:v>
                </c:pt>
                <c:pt idx="17573">
                  <c:v>87.8649999999926</c:v>
                </c:pt>
                <c:pt idx="17574">
                  <c:v>87.8699999999926</c:v>
                </c:pt>
                <c:pt idx="17575">
                  <c:v>87.8749999999926</c:v>
                </c:pt>
                <c:pt idx="17576">
                  <c:v>87.87999999999256</c:v>
                </c:pt>
                <c:pt idx="17577">
                  <c:v>87.8849999999926</c:v>
                </c:pt>
                <c:pt idx="17578">
                  <c:v>87.88999999999256</c:v>
                </c:pt>
                <c:pt idx="17579">
                  <c:v>87.8949999999926</c:v>
                </c:pt>
                <c:pt idx="17580">
                  <c:v>87.8999999999926</c:v>
                </c:pt>
                <c:pt idx="17581">
                  <c:v>87.9049999999926</c:v>
                </c:pt>
                <c:pt idx="17582">
                  <c:v>87.9099999999926</c:v>
                </c:pt>
                <c:pt idx="17583">
                  <c:v>87.9149999999926</c:v>
                </c:pt>
                <c:pt idx="17584">
                  <c:v>87.9199999999926</c:v>
                </c:pt>
                <c:pt idx="17585">
                  <c:v>87.9249999999926</c:v>
                </c:pt>
                <c:pt idx="17586">
                  <c:v>87.9299999999926</c:v>
                </c:pt>
                <c:pt idx="17587">
                  <c:v>87.9349999999926</c:v>
                </c:pt>
                <c:pt idx="17588">
                  <c:v>87.9399999999926</c:v>
                </c:pt>
                <c:pt idx="17589">
                  <c:v>87.9449999999925</c:v>
                </c:pt>
                <c:pt idx="17590">
                  <c:v>87.9499999999925</c:v>
                </c:pt>
                <c:pt idx="17591">
                  <c:v>87.9549999999925</c:v>
                </c:pt>
                <c:pt idx="17592">
                  <c:v>87.9599999999925</c:v>
                </c:pt>
                <c:pt idx="17593">
                  <c:v>87.9649999999925</c:v>
                </c:pt>
                <c:pt idx="17594">
                  <c:v>87.9699999999925</c:v>
                </c:pt>
                <c:pt idx="17595">
                  <c:v>87.9749999999925</c:v>
                </c:pt>
                <c:pt idx="17596">
                  <c:v>87.9799999999925</c:v>
                </c:pt>
                <c:pt idx="17597">
                  <c:v>87.9849999999925</c:v>
                </c:pt>
                <c:pt idx="17598">
                  <c:v>87.9899999999925</c:v>
                </c:pt>
                <c:pt idx="17599">
                  <c:v>87.9949999999925</c:v>
                </c:pt>
                <c:pt idx="17600">
                  <c:v>87.9999999999925</c:v>
                </c:pt>
                <c:pt idx="17601">
                  <c:v>88.0049999999925</c:v>
                </c:pt>
                <c:pt idx="17602">
                  <c:v>88.0099999999925</c:v>
                </c:pt>
                <c:pt idx="17603">
                  <c:v>88.0149999999925</c:v>
                </c:pt>
                <c:pt idx="17604">
                  <c:v>88.0199999999925</c:v>
                </c:pt>
                <c:pt idx="17605">
                  <c:v>88.0249999999925</c:v>
                </c:pt>
                <c:pt idx="17606">
                  <c:v>88.02999999999242</c:v>
                </c:pt>
                <c:pt idx="17607">
                  <c:v>88.0349999999925</c:v>
                </c:pt>
                <c:pt idx="17608">
                  <c:v>88.0399999999925</c:v>
                </c:pt>
                <c:pt idx="17609">
                  <c:v>88.0449999999925</c:v>
                </c:pt>
                <c:pt idx="17610">
                  <c:v>88.0499999999925</c:v>
                </c:pt>
                <c:pt idx="17611">
                  <c:v>88.0549999999924</c:v>
                </c:pt>
                <c:pt idx="17612">
                  <c:v>88.0599999999924</c:v>
                </c:pt>
                <c:pt idx="17613">
                  <c:v>88.0649999999924</c:v>
                </c:pt>
                <c:pt idx="17614">
                  <c:v>88.0699999999924</c:v>
                </c:pt>
                <c:pt idx="17615">
                  <c:v>88.0749999999924</c:v>
                </c:pt>
                <c:pt idx="17616">
                  <c:v>88.0799999999924</c:v>
                </c:pt>
                <c:pt idx="17617">
                  <c:v>88.0849999999924</c:v>
                </c:pt>
                <c:pt idx="17618">
                  <c:v>88.0899999999924</c:v>
                </c:pt>
                <c:pt idx="17619">
                  <c:v>88.0949999999924</c:v>
                </c:pt>
                <c:pt idx="17620">
                  <c:v>88.0999999999924</c:v>
                </c:pt>
                <c:pt idx="17621">
                  <c:v>88.1049999999924</c:v>
                </c:pt>
                <c:pt idx="17622">
                  <c:v>88.10999999999236</c:v>
                </c:pt>
                <c:pt idx="17623">
                  <c:v>88.1149999999924</c:v>
                </c:pt>
                <c:pt idx="17624">
                  <c:v>88.1199999999924</c:v>
                </c:pt>
                <c:pt idx="17625">
                  <c:v>88.12499999999236</c:v>
                </c:pt>
                <c:pt idx="17626">
                  <c:v>88.12999999999233</c:v>
                </c:pt>
                <c:pt idx="17627">
                  <c:v>88.1349999999924</c:v>
                </c:pt>
                <c:pt idx="17628">
                  <c:v>88.13999999999232</c:v>
                </c:pt>
                <c:pt idx="17629">
                  <c:v>88.1449999999924</c:v>
                </c:pt>
                <c:pt idx="17630">
                  <c:v>88.1499999999924</c:v>
                </c:pt>
                <c:pt idx="17631">
                  <c:v>88.15499999999232</c:v>
                </c:pt>
                <c:pt idx="17632">
                  <c:v>88.15999999999232</c:v>
                </c:pt>
                <c:pt idx="17633">
                  <c:v>88.1649999999923</c:v>
                </c:pt>
                <c:pt idx="17634">
                  <c:v>88.1699999999923</c:v>
                </c:pt>
                <c:pt idx="17635">
                  <c:v>88.1749999999923</c:v>
                </c:pt>
                <c:pt idx="17636">
                  <c:v>88.1799999999923</c:v>
                </c:pt>
                <c:pt idx="17637">
                  <c:v>88.1849999999923</c:v>
                </c:pt>
                <c:pt idx="17638">
                  <c:v>88.1899999999923</c:v>
                </c:pt>
                <c:pt idx="17639">
                  <c:v>88.1949999999923</c:v>
                </c:pt>
                <c:pt idx="17640">
                  <c:v>88.1999999999923</c:v>
                </c:pt>
                <c:pt idx="17641">
                  <c:v>88.2049999999923</c:v>
                </c:pt>
                <c:pt idx="17642">
                  <c:v>88.2099999999923</c:v>
                </c:pt>
                <c:pt idx="17643">
                  <c:v>88.2149999999923</c:v>
                </c:pt>
                <c:pt idx="17644">
                  <c:v>88.2199999999923</c:v>
                </c:pt>
                <c:pt idx="17645">
                  <c:v>88.2249999999923</c:v>
                </c:pt>
                <c:pt idx="17646">
                  <c:v>88.2299999999923</c:v>
                </c:pt>
                <c:pt idx="17647">
                  <c:v>88.2349999999923</c:v>
                </c:pt>
                <c:pt idx="17648">
                  <c:v>88.2399999999923</c:v>
                </c:pt>
                <c:pt idx="17649">
                  <c:v>88.2449999999923</c:v>
                </c:pt>
                <c:pt idx="17650">
                  <c:v>88.2499999999923</c:v>
                </c:pt>
                <c:pt idx="17651">
                  <c:v>88.2549999999923</c:v>
                </c:pt>
                <c:pt idx="17652">
                  <c:v>88.2599999999923</c:v>
                </c:pt>
                <c:pt idx="17653">
                  <c:v>88.2649999999923</c:v>
                </c:pt>
                <c:pt idx="17654">
                  <c:v>88.2699999999923</c:v>
                </c:pt>
                <c:pt idx="17655">
                  <c:v>88.2749999999922</c:v>
                </c:pt>
                <c:pt idx="17656">
                  <c:v>88.2799999999922</c:v>
                </c:pt>
                <c:pt idx="17657">
                  <c:v>88.2849999999922</c:v>
                </c:pt>
                <c:pt idx="17658">
                  <c:v>88.2899999999922</c:v>
                </c:pt>
                <c:pt idx="17659">
                  <c:v>88.2949999999922</c:v>
                </c:pt>
                <c:pt idx="17660">
                  <c:v>88.2999999999922</c:v>
                </c:pt>
                <c:pt idx="17661">
                  <c:v>88.3049999999922</c:v>
                </c:pt>
                <c:pt idx="17662">
                  <c:v>88.3099999999922</c:v>
                </c:pt>
                <c:pt idx="17663">
                  <c:v>88.3149999999922</c:v>
                </c:pt>
                <c:pt idx="17664">
                  <c:v>88.3199999999922</c:v>
                </c:pt>
                <c:pt idx="17665">
                  <c:v>88.3249999999922</c:v>
                </c:pt>
                <c:pt idx="17666">
                  <c:v>88.32999999999216</c:v>
                </c:pt>
                <c:pt idx="17667">
                  <c:v>88.3349999999922</c:v>
                </c:pt>
                <c:pt idx="17668">
                  <c:v>88.3399999999922</c:v>
                </c:pt>
                <c:pt idx="17669">
                  <c:v>88.3449999999922</c:v>
                </c:pt>
                <c:pt idx="17670">
                  <c:v>88.3499999999922</c:v>
                </c:pt>
                <c:pt idx="17671">
                  <c:v>88.3549999999922</c:v>
                </c:pt>
                <c:pt idx="17672">
                  <c:v>88.35999999999212</c:v>
                </c:pt>
                <c:pt idx="17673">
                  <c:v>88.3649999999922</c:v>
                </c:pt>
                <c:pt idx="17674">
                  <c:v>88.3699999999922</c:v>
                </c:pt>
                <c:pt idx="17675">
                  <c:v>88.37499999999212</c:v>
                </c:pt>
                <c:pt idx="17676">
                  <c:v>88.37999999999212</c:v>
                </c:pt>
                <c:pt idx="17677">
                  <c:v>88.3849999999921</c:v>
                </c:pt>
                <c:pt idx="17678">
                  <c:v>88.3899999999921</c:v>
                </c:pt>
                <c:pt idx="17679">
                  <c:v>88.3949999999921</c:v>
                </c:pt>
                <c:pt idx="17680">
                  <c:v>88.3999999999921</c:v>
                </c:pt>
                <c:pt idx="17681">
                  <c:v>88.4049999999921</c:v>
                </c:pt>
                <c:pt idx="17682">
                  <c:v>88.4099999999921</c:v>
                </c:pt>
                <c:pt idx="17683">
                  <c:v>88.4149999999921</c:v>
                </c:pt>
                <c:pt idx="17684">
                  <c:v>88.4199999999921</c:v>
                </c:pt>
                <c:pt idx="17685">
                  <c:v>88.4249999999921</c:v>
                </c:pt>
                <c:pt idx="17686">
                  <c:v>88.4299999999921</c:v>
                </c:pt>
                <c:pt idx="17687">
                  <c:v>88.4349999999921</c:v>
                </c:pt>
                <c:pt idx="17688">
                  <c:v>88.4399999999921</c:v>
                </c:pt>
                <c:pt idx="17689">
                  <c:v>88.4449999999921</c:v>
                </c:pt>
                <c:pt idx="17690">
                  <c:v>88.4499999999921</c:v>
                </c:pt>
                <c:pt idx="17691">
                  <c:v>88.4549999999921</c:v>
                </c:pt>
                <c:pt idx="17692">
                  <c:v>88.4599999999921</c:v>
                </c:pt>
                <c:pt idx="17693">
                  <c:v>88.4649999999921</c:v>
                </c:pt>
                <c:pt idx="17694">
                  <c:v>88.4699999999921</c:v>
                </c:pt>
                <c:pt idx="17695">
                  <c:v>88.4749999999921</c:v>
                </c:pt>
                <c:pt idx="17696">
                  <c:v>88.4799999999921</c:v>
                </c:pt>
                <c:pt idx="17697">
                  <c:v>88.4849999999921</c:v>
                </c:pt>
                <c:pt idx="17698">
                  <c:v>88.4899999999921</c:v>
                </c:pt>
                <c:pt idx="17699">
                  <c:v>88.494999999992</c:v>
                </c:pt>
                <c:pt idx="17700">
                  <c:v>88.499999999992</c:v>
                </c:pt>
                <c:pt idx="17701">
                  <c:v>88.504999999992</c:v>
                </c:pt>
                <c:pt idx="17702">
                  <c:v>88.509999999992</c:v>
                </c:pt>
                <c:pt idx="17703">
                  <c:v>88.514999999992</c:v>
                </c:pt>
                <c:pt idx="17704">
                  <c:v>88.519999999992</c:v>
                </c:pt>
                <c:pt idx="17705">
                  <c:v>88.52499999999197</c:v>
                </c:pt>
                <c:pt idx="17706">
                  <c:v>88.52999999999197</c:v>
                </c:pt>
                <c:pt idx="17707">
                  <c:v>88.53499999999196</c:v>
                </c:pt>
                <c:pt idx="17708">
                  <c:v>88.53999999999196</c:v>
                </c:pt>
                <c:pt idx="17709">
                  <c:v>88.544999999992</c:v>
                </c:pt>
                <c:pt idx="17710">
                  <c:v>88.54999999999196</c:v>
                </c:pt>
                <c:pt idx="17711">
                  <c:v>88.55499999999196</c:v>
                </c:pt>
                <c:pt idx="17712">
                  <c:v>88.55999999999194</c:v>
                </c:pt>
                <c:pt idx="17713">
                  <c:v>88.56499999999196</c:v>
                </c:pt>
                <c:pt idx="17714">
                  <c:v>88.56999999999193</c:v>
                </c:pt>
                <c:pt idx="17715">
                  <c:v>88.57499999999193</c:v>
                </c:pt>
                <c:pt idx="17716">
                  <c:v>88.57999999999191</c:v>
                </c:pt>
                <c:pt idx="17717">
                  <c:v>88.58499999999192</c:v>
                </c:pt>
                <c:pt idx="17718">
                  <c:v>88.58999999999191</c:v>
                </c:pt>
                <c:pt idx="17719">
                  <c:v>88.59499999999192</c:v>
                </c:pt>
                <c:pt idx="17720">
                  <c:v>88.59999999999192</c:v>
                </c:pt>
                <c:pt idx="17721">
                  <c:v>88.6049999999919</c:v>
                </c:pt>
                <c:pt idx="17722">
                  <c:v>88.6099999999919</c:v>
                </c:pt>
                <c:pt idx="17723">
                  <c:v>88.6149999999919</c:v>
                </c:pt>
                <c:pt idx="17724">
                  <c:v>88.6199999999919</c:v>
                </c:pt>
                <c:pt idx="17725">
                  <c:v>88.62499999999188</c:v>
                </c:pt>
                <c:pt idx="17726">
                  <c:v>88.62999999999188</c:v>
                </c:pt>
                <c:pt idx="17727">
                  <c:v>88.63499999999187</c:v>
                </c:pt>
                <c:pt idx="17728">
                  <c:v>88.63999999999187</c:v>
                </c:pt>
                <c:pt idx="17729">
                  <c:v>88.64499999999186</c:v>
                </c:pt>
                <c:pt idx="17730">
                  <c:v>88.64999999999186</c:v>
                </c:pt>
                <c:pt idx="17731">
                  <c:v>88.65499999999187</c:v>
                </c:pt>
                <c:pt idx="17732">
                  <c:v>88.65999999999185</c:v>
                </c:pt>
                <c:pt idx="17733">
                  <c:v>88.66499999999186</c:v>
                </c:pt>
                <c:pt idx="17734">
                  <c:v>88.66999999999184</c:v>
                </c:pt>
                <c:pt idx="17735">
                  <c:v>88.67499999999184</c:v>
                </c:pt>
                <c:pt idx="17736">
                  <c:v>88.67999999999181</c:v>
                </c:pt>
                <c:pt idx="17737">
                  <c:v>88.68499999999183</c:v>
                </c:pt>
                <c:pt idx="17738">
                  <c:v>88.68999999999181</c:v>
                </c:pt>
                <c:pt idx="17739">
                  <c:v>88.69499999999182</c:v>
                </c:pt>
                <c:pt idx="17740">
                  <c:v>88.69999999999181</c:v>
                </c:pt>
                <c:pt idx="17741">
                  <c:v>88.70499999999182</c:v>
                </c:pt>
                <c:pt idx="17742">
                  <c:v>88.70999999999182</c:v>
                </c:pt>
                <c:pt idx="17743">
                  <c:v>88.7149999999918</c:v>
                </c:pt>
                <c:pt idx="17744">
                  <c:v>88.7199999999918</c:v>
                </c:pt>
                <c:pt idx="17745">
                  <c:v>88.7249999999918</c:v>
                </c:pt>
                <c:pt idx="17746">
                  <c:v>88.7299999999918</c:v>
                </c:pt>
                <c:pt idx="17747">
                  <c:v>88.7349999999918</c:v>
                </c:pt>
                <c:pt idx="17748">
                  <c:v>88.7399999999918</c:v>
                </c:pt>
                <c:pt idx="17749">
                  <c:v>88.7449999999918</c:v>
                </c:pt>
                <c:pt idx="17750">
                  <c:v>88.7499999999918</c:v>
                </c:pt>
                <c:pt idx="17751">
                  <c:v>88.75499999999176</c:v>
                </c:pt>
                <c:pt idx="17752">
                  <c:v>88.75999999999176</c:v>
                </c:pt>
                <c:pt idx="17753">
                  <c:v>88.7649999999918</c:v>
                </c:pt>
                <c:pt idx="17754">
                  <c:v>88.76999999999176</c:v>
                </c:pt>
                <c:pt idx="17755">
                  <c:v>88.77499999999176</c:v>
                </c:pt>
                <c:pt idx="17756">
                  <c:v>88.77999999999174</c:v>
                </c:pt>
                <c:pt idx="17757">
                  <c:v>88.78499999999176</c:v>
                </c:pt>
                <c:pt idx="17758">
                  <c:v>88.78999999999173</c:v>
                </c:pt>
                <c:pt idx="17759">
                  <c:v>88.7949999999918</c:v>
                </c:pt>
                <c:pt idx="17760">
                  <c:v>88.79999999999172</c:v>
                </c:pt>
                <c:pt idx="17761">
                  <c:v>88.80499999999172</c:v>
                </c:pt>
                <c:pt idx="17762">
                  <c:v>88.80999999999171</c:v>
                </c:pt>
                <c:pt idx="17763">
                  <c:v>88.81499999999172</c:v>
                </c:pt>
                <c:pt idx="17764">
                  <c:v>88.81999999999172</c:v>
                </c:pt>
                <c:pt idx="17765">
                  <c:v>88.8249999999917</c:v>
                </c:pt>
                <c:pt idx="17766">
                  <c:v>88.8299999999917</c:v>
                </c:pt>
                <c:pt idx="17767">
                  <c:v>88.8349999999917</c:v>
                </c:pt>
                <c:pt idx="17768">
                  <c:v>88.8399999999917</c:v>
                </c:pt>
                <c:pt idx="17769">
                  <c:v>88.8449999999917</c:v>
                </c:pt>
                <c:pt idx="17770">
                  <c:v>88.8499999999917</c:v>
                </c:pt>
                <c:pt idx="17771">
                  <c:v>88.85499999999167</c:v>
                </c:pt>
                <c:pt idx="17772">
                  <c:v>88.85999999999167</c:v>
                </c:pt>
                <c:pt idx="17773">
                  <c:v>88.86499999999166</c:v>
                </c:pt>
                <c:pt idx="17774">
                  <c:v>88.86999999999166</c:v>
                </c:pt>
                <c:pt idx="17775">
                  <c:v>88.87499999999167</c:v>
                </c:pt>
                <c:pt idx="17776">
                  <c:v>88.87999999999165</c:v>
                </c:pt>
                <c:pt idx="17777">
                  <c:v>88.88499999999166</c:v>
                </c:pt>
                <c:pt idx="17778">
                  <c:v>88.88999999999164</c:v>
                </c:pt>
                <c:pt idx="17779">
                  <c:v>88.89499999999166</c:v>
                </c:pt>
                <c:pt idx="17780">
                  <c:v>88.89999999999163</c:v>
                </c:pt>
                <c:pt idx="17781">
                  <c:v>88.9049999999917</c:v>
                </c:pt>
                <c:pt idx="17782">
                  <c:v>88.90999999999162</c:v>
                </c:pt>
                <c:pt idx="17783">
                  <c:v>88.9149999999917</c:v>
                </c:pt>
                <c:pt idx="17784">
                  <c:v>88.9199999999917</c:v>
                </c:pt>
                <c:pt idx="17785">
                  <c:v>88.92499999999162</c:v>
                </c:pt>
                <c:pt idx="17786">
                  <c:v>88.92999999999162</c:v>
                </c:pt>
                <c:pt idx="17787">
                  <c:v>88.9349999999916</c:v>
                </c:pt>
                <c:pt idx="17788">
                  <c:v>88.9399999999916</c:v>
                </c:pt>
                <c:pt idx="17789">
                  <c:v>88.9449999999916</c:v>
                </c:pt>
                <c:pt idx="17790">
                  <c:v>88.9499999999916</c:v>
                </c:pt>
                <c:pt idx="17791">
                  <c:v>88.9549999999916</c:v>
                </c:pt>
                <c:pt idx="17792">
                  <c:v>88.9599999999916</c:v>
                </c:pt>
                <c:pt idx="17793">
                  <c:v>88.9649999999916</c:v>
                </c:pt>
                <c:pt idx="17794">
                  <c:v>88.9699999999916</c:v>
                </c:pt>
                <c:pt idx="17795">
                  <c:v>88.97499999999156</c:v>
                </c:pt>
                <c:pt idx="17796">
                  <c:v>88.97999999999156</c:v>
                </c:pt>
                <c:pt idx="17797">
                  <c:v>88.9849999999916</c:v>
                </c:pt>
                <c:pt idx="17798">
                  <c:v>88.98999999999156</c:v>
                </c:pt>
                <c:pt idx="17799">
                  <c:v>88.9949999999916</c:v>
                </c:pt>
                <c:pt idx="17800">
                  <c:v>88.9999999999916</c:v>
                </c:pt>
                <c:pt idx="17801">
                  <c:v>89.00499999999156</c:v>
                </c:pt>
                <c:pt idx="17802">
                  <c:v>89.00999999999153</c:v>
                </c:pt>
                <c:pt idx="17803">
                  <c:v>89.0149999999916</c:v>
                </c:pt>
                <c:pt idx="17804">
                  <c:v>89.01999999999152</c:v>
                </c:pt>
                <c:pt idx="17805">
                  <c:v>89.02499999999152</c:v>
                </c:pt>
                <c:pt idx="17806">
                  <c:v>89.02999999999151</c:v>
                </c:pt>
                <c:pt idx="17807">
                  <c:v>89.03499999999152</c:v>
                </c:pt>
                <c:pt idx="17808">
                  <c:v>89.03999999999152</c:v>
                </c:pt>
                <c:pt idx="17809">
                  <c:v>89.0449999999915</c:v>
                </c:pt>
                <c:pt idx="17810">
                  <c:v>89.0499999999915</c:v>
                </c:pt>
                <c:pt idx="17811">
                  <c:v>89.0549999999915</c:v>
                </c:pt>
                <c:pt idx="17812">
                  <c:v>89.05999999999148</c:v>
                </c:pt>
                <c:pt idx="17813">
                  <c:v>89.0649999999915</c:v>
                </c:pt>
                <c:pt idx="17814">
                  <c:v>89.0699999999915</c:v>
                </c:pt>
                <c:pt idx="17815">
                  <c:v>89.07499999999147</c:v>
                </c:pt>
                <c:pt idx="17816">
                  <c:v>89.07999999999147</c:v>
                </c:pt>
                <c:pt idx="17817">
                  <c:v>89.08499999999146</c:v>
                </c:pt>
                <c:pt idx="17818">
                  <c:v>89.08999999999146</c:v>
                </c:pt>
                <c:pt idx="17819">
                  <c:v>89.0949999999915</c:v>
                </c:pt>
                <c:pt idx="17820">
                  <c:v>89.09999999999146</c:v>
                </c:pt>
                <c:pt idx="17821">
                  <c:v>89.10499999999146</c:v>
                </c:pt>
                <c:pt idx="17822">
                  <c:v>89.10999999999144</c:v>
                </c:pt>
                <c:pt idx="17823">
                  <c:v>89.11499999999146</c:v>
                </c:pt>
                <c:pt idx="17824">
                  <c:v>89.11999999999143</c:v>
                </c:pt>
                <c:pt idx="17825">
                  <c:v>89.12499999999143</c:v>
                </c:pt>
                <c:pt idx="17826">
                  <c:v>89.12999999999141</c:v>
                </c:pt>
                <c:pt idx="17827">
                  <c:v>89.13499999999142</c:v>
                </c:pt>
                <c:pt idx="17828">
                  <c:v>89.13999999999141</c:v>
                </c:pt>
                <c:pt idx="17829">
                  <c:v>89.14499999999142</c:v>
                </c:pt>
                <c:pt idx="17830">
                  <c:v>89.14999999999142</c:v>
                </c:pt>
                <c:pt idx="17831">
                  <c:v>89.1549999999914</c:v>
                </c:pt>
                <c:pt idx="17832">
                  <c:v>89.1599999999914</c:v>
                </c:pt>
                <c:pt idx="17833">
                  <c:v>89.1649999999914</c:v>
                </c:pt>
                <c:pt idx="17834">
                  <c:v>89.16999999999138</c:v>
                </c:pt>
                <c:pt idx="17835">
                  <c:v>89.17499999999138</c:v>
                </c:pt>
                <c:pt idx="17836">
                  <c:v>89.17999999999138</c:v>
                </c:pt>
                <c:pt idx="17837">
                  <c:v>89.18499999999137</c:v>
                </c:pt>
                <c:pt idx="17838">
                  <c:v>89.18999999999137</c:v>
                </c:pt>
                <c:pt idx="17839">
                  <c:v>89.19499999999136</c:v>
                </c:pt>
                <c:pt idx="17840">
                  <c:v>89.19999999999136</c:v>
                </c:pt>
                <c:pt idx="17841">
                  <c:v>89.2049999999914</c:v>
                </c:pt>
                <c:pt idx="17842">
                  <c:v>89.20999999999136</c:v>
                </c:pt>
                <c:pt idx="17843">
                  <c:v>89.2149999999914</c:v>
                </c:pt>
                <c:pt idx="17844">
                  <c:v>89.2199999999914</c:v>
                </c:pt>
                <c:pt idx="17845">
                  <c:v>89.22499999999136</c:v>
                </c:pt>
                <c:pt idx="17846">
                  <c:v>89.22999999999133</c:v>
                </c:pt>
                <c:pt idx="17847">
                  <c:v>89.2349999999914</c:v>
                </c:pt>
                <c:pt idx="17848">
                  <c:v>89.23999999999132</c:v>
                </c:pt>
                <c:pt idx="17849">
                  <c:v>89.2449999999914</c:v>
                </c:pt>
                <c:pt idx="17850">
                  <c:v>89.2499999999914</c:v>
                </c:pt>
                <c:pt idx="17851">
                  <c:v>89.25499999999132</c:v>
                </c:pt>
                <c:pt idx="17852">
                  <c:v>89.25999999999132</c:v>
                </c:pt>
                <c:pt idx="17853">
                  <c:v>89.2649999999913</c:v>
                </c:pt>
                <c:pt idx="17854">
                  <c:v>89.2699999999913</c:v>
                </c:pt>
                <c:pt idx="17855">
                  <c:v>89.2749999999913</c:v>
                </c:pt>
                <c:pt idx="17856">
                  <c:v>89.27999999999128</c:v>
                </c:pt>
                <c:pt idx="17857">
                  <c:v>89.2849999999913</c:v>
                </c:pt>
                <c:pt idx="17858">
                  <c:v>89.2899999999913</c:v>
                </c:pt>
                <c:pt idx="17859">
                  <c:v>89.2949999999913</c:v>
                </c:pt>
                <c:pt idx="17860">
                  <c:v>89.2999999999913</c:v>
                </c:pt>
                <c:pt idx="17861">
                  <c:v>89.30499999999126</c:v>
                </c:pt>
                <c:pt idx="17862">
                  <c:v>89.30999999999126</c:v>
                </c:pt>
                <c:pt idx="17863">
                  <c:v>89.3149999999913</c:v>
                </c:pt>
                <c:pt idx="17864">
                  <c:v>89.31999999999126</c:v>
                </c:pt>
                <c:pt idx="17865">
                  <c:v>89.32499999999126</c:v>
                </c:pt>
                <c:pt idx="17866">
                  <c:v>89.32999999999124</c:v>
                </c:pt>
                <c:pt idx="17867">
                  <c:v>89.33499999999126</c:v>
                </c:pt>
                <c:pt idx="17868">
                  <c:v>89.33999999999123</c:v>
                </c:pt>
                <c:pt idx="17869">
                  <c:v>89.3449999999913</c:v>
                </c:pt>
                <c:pt idx="17870">
                  <c:v>89.34999999999122</c:v>
                </c:pt>
                <c:pt idx="17871">
                  <c:v>89.35499999999122</c:v>
                </c:pt>
                <c:pt idx="17872">
                  <c:v>89.35999999999121</c:v>
                </c:pt>
                <c:pt idx="17873">
                  <c:v>89.36499999999122</c:v>
                </c:pt>
                <c:pt idx="17874">
                  <c:v>89.36999999999122</c:v>
                </c:pt>
                <c:pt idx="17875">
                  <c:v>89.3749999999912</c:v>
                </c:pt>
                <c:pt idx="17876">
                  <c:v>89.3799999999912</c:v>
                </c:pt>
                <c:pt idx="17877">
                  <c:v>89.3849999999912</c:v>
                </c:pt>
                <c:pt idx="17878">
                  <c:v>89.38999999999118</c:v>
                </c:pt>
                <c:pt idx="17879">
                  <c:v>89.3949999999912</c:v>
                </c:pt>
                <c:pt idx="17880">
                  <c:v>89.3999999999912</c:v>
                </c:pt>
                <c:pt idx="17881">
                  <c:v>89.4049999999912</c:v>
                </c:pt>
                <c:pt idx="17882">
                  <c:v>89.4099999999912</c:v>
                </c:pt>
                <c:pt idx="17883">
                  <c:v>89.4149999999912</c:v>
                </c:pt>
                <c:pt idx="17884">
                  <c:v>89.4199999999912</c:v>
                </c:pt>
                <c:pt idx="17885">
                  <c:v>89.4249999999912</c:v>
                </c:pt>
                <c:pt idx="17886">
                  <c:v>89.42999999999116</c:v>
                </c:pt>
                <c:pt idx="17887">
                  <c:v>89.4349999999912</c:v>
                </c:pt>
                <c:pt idx="17888">
                  <c:v>89.4399999999912</c:v>
                </c:pt>
                <c:pt idx="17889">
                  <c:v>89.4449999999912</c:v>
                </c:pt>
                <c:pt idx="17890">
                  <c:v>89.4499999999912</c:v>
                </c:pt>
                <c:pt idx="17891">
                  <c:v>89.4549999999912</c:v>
                </c:pt>
                <c:pt idx="17892">
                  <c:v>89.45999999999112</c:v>
                </c:pt>
                <c:pt idx="17893">
                  <c:v>89.4649999999912</c:v>
                </c:pt>
                <c:pt idx="17894">
                  <c:v>89.4699999999912</c:v>
                </c:pt>
                <c:pt idx="17895">
                  <c:v>89.47499999999112</c:v>
                </c:pt>
                <c:pt idx="17896">
                  <c:v>89.47999999999112</c:v>
                </c:pt>
                <c:pt idx="17897">
                  <c:v>89.4849999999911</c:v>
                </c:pt>
                <c:pt idx="17898">
                  <c:v>89.4899999999911</c:v>
                </c:pt>
                <c:pt idx="17899">
                  <c:v>89.4949999999911</c:v>
                </c:pt>
                <c:pt idx="17900">
                  <c:v>89.4999999999911</c:v>
                </c:pt>
                <c:pt idx="17901">
                  <c:v>89.5049999999911</c:v>
                </c:pt>
                <c:pt idx="17902">
                  <c:v>89.5099999999911</c:v>
                </c:pt>
                <c:pt idx="17903">
                  <c:v>89.5149999999911</c:v>
                </c:pt>
                <c:pt idx="17904">
                  <c:v>89.5199999999911</c:v>
                </c:pt>
                <c:pt idx="17905">
                  <c:v>89.52499999999106</c:v>
                </c:pt>
                <c:pt idx="17906">
                  <c:v>89.52999999999106</c:v>
                </c:pt>
                <c:pt idx="17907">
                  <c:v>89.5349999999911</c:v>
                </c:pt>
                <c:pt idx="17908">
                  <c:v>89.53999999999106</c:v>
                </c:pt>
                <c:pt idx="17909">
                  <c:v>89.5449999999911</c:v>
                </c:pt>
                <c:pt idx="17910">
                  <c:v>89.5499999999911</c:v>
                </c:pt>
                <c:pt idx="17911">
                  <c:v>89.55499999999106</c:v>
                </c:pt>
                <c:pt idx="17912">
                  <c:v>89.55999999999103</c:v>
                </c:pt>
                <c:pt idx="17913">
                  <c:v>89.5649999999911</c:v>
                </c:pt>
                <c:pt idx="17914">
                  <c:v>89.56999999999102</c:v>
                </c:pt>
                <c:pt idx="17915">
                  <c:v>89.57499999999102</c:v>
                </c:pt>
                <c:pt idx="17916">
                  <c:v>89.57999999999101</c:v>
                </c:pt>
                <c:pt idx="17917">
                  <c:v>89.58499999999102</c:v>
                </c:pt>
                <c:pt idx="17918">
                  <c:v>89.58999999999102</c:v>
                </c:pt>
                <c:pt idx="17919">
                  <c:v>89.594999999991</c:v>
                </c:pt>
                <c:pt idx="17920">
                  <c:v>89.599999999991</c:v>
                </c:pt>
                <c:pt idx="17921">
                  <c:v>89.604999999991</c:v>
                </c:pt>
                <c:pt idx="17922">
                  <c:v>89.60999999999098</c:v>
                </c:pt>
                <c:pt idx="17923">
                  <c:v>89.614999999991</c:v>
                </c:pt>
                <c:pt idx="17924">
                  <c:v>89.619999999991</c:v>
                </c:pt>
                <c:pt idx="17925">
                  <c:v>89.62499999999097</c:v>
                </c:pt>
                <c:pt idx="17926">
                  <c:v>89.62999999999097</c:v>
                </c:pt>
                <c:pt idx="17927">
                  <c:v>89.63499999999096</c:v>
                </c:pt>
                <c:pt idx="17928">
                  <c:v>89.63999999999096</c:v>
                </c:pt>
                <c:pt idx="17929">
                  <c:v>89.644999999991</c:v>
                </c:pt>
                <c:pt idx="17930">
                  <c:v>89.64999999999096</c:v>
                </c:pt>
                <c:pt idx="17931">
                  <c:v>89.65499999999096</c:v>
                </c:pt>
                <c:pt idx="17932">
                  <c:v>89.65999999999094</c:v>
                </c:pt>
                <c:pt idx="17933">
                  <c:v>89.66499999999096</c:v>
                </c:pt>
                <c:pt idx="17934">
                  <c:v>89.66999999999093</c:v>
                </c:pt>
                <c:pt idx="17935">
                  <c:v>89.67499999999093</c:v>
                </c:pt>
                <c:pt idx="17936">
                  <c:v>89.67999999999091</c:v>
                </c:pt>
                <c:pt idx="17937">
                  <c:v>89.68499999999092</c:v>
                </c:pt>
                <c:pt idx="17938">
                  <c:v>89.68999999999091</c:v>
                </c:pt>
                <c:pt idx="17939">
                  <c:v>89.69499999999092</c:v>
                </c:pt>
                <c:pt idx="17940">
                  <c:v>89.69999999999092</c:v>
                </c:pt>
                <c:pt idx="17941">
                  <c:v>89.7049999999909</c:v>
                </c:pt>
                <c:pt idx="17942">
                  <c:v>89.7099999999909</c:v>
                </c:pt>
                <c:pt idx="17943">
                  <c:v>89.7149999999909</c:v>
                </c:pt>
                <c:pt idx="17944">
                  <c:v>89.7199999999909</c:v>
                </c:pt>
                <c:pt idx="17945">
                  <c:v>89.7249999999909</c:v>
                </c:pt>
                <c:pt idx="17946">
                  <c:v>89.7299999999909</c:v>
                </c:pt>
                <c:pt idx="17947">
                  <c:v>89.7349999999909</c:v>
                </c:pt>
                <c:pt idx="17948">
                  <c:v>89.7399999999909</c:v>
                </c:pt>
                <c:pt idx="17949">
                  <c:v>89.7449999999909</c:v>
                </c:pt>
                <c:pt idx="17950">
                  <c:v>89.7499999999909</c:v>
                </c:pt>
                <c:pt idx="17951">
                  <c:v>89.7549999999909</c:v>
                </c:pt>
                <c:pt idx="17952">
                  <c:v>89.75999999999086</c:v>
                </c:pt>
                <c:pt idx="17953">
                  <c:v>89.7649999999909</c:v>
                </c:pt>
                <c:pt idx="17954">
                  <c:v>89.7699999999909</c:v>
                </c:pt>
                <c:pt idx="17955">
                  <c:v>89.77499999999086</c:v>
                </c:pt>
                <c:pt idx="17956">
                  <c:v>89.77999999999083</c:v>
                </c:pt>
                <c:pt idx="17957">
                  <c:v>89.7849999999909</c:v>
                </c:pt>
                <c:pt idx="17958">
                  <c:v>89.78999999999082</c:v>
                </c:pt>
                <c:pt idx="17959">
                  <c:v>89.7949999999909</c:v>
                </c:pt>
                <c:pt idx="17960">
                  <c:v>89.7999999999909</c:v>
                </c:pt>
                <c:pt idx="17961">
                  <c:v>89.80499999999082</c:v>
                </c:pt>
                <c:pt idx="17962">
                  <c:v>89.80999999999082</c:v>
                </c:pt>
                <c:pt idx="17963">
                  <c:v>89.8149999999908</c:v>
                </c:pt>
                <c:pt idx="17964">
                  <c:v>89.8199999999908</c:v>
                </c:pt>
                <c:pt idx="17965">
                  <c:v>89.8249999999908</c:v>
                </c:pt>
                <c:pt idx="17966">
                  <c:v>89.82999999999078</c:v>
                </c:pt>
                <c:pt idx="17967">
                  <c:v>89.8349999999908</c:v>
                </c:pt>
                <c:pt idx="17968">
                  <c:v>89.8399999999908</c:v>
                </c:pt>
                <c:pt idx="17969">
                  <c:v>89.8449999999908</c:v>
                </c:pt>
                <c:pt idx="17970">
                  <c:v>89.8499999999908</c:v>
                </c:pt>
                <c:pt idx="17971">
                  <c:v>89.85499999999076</c:v>
                </c:pt>
                <c:pt idx="17972">
                  <c:v>89.85999999999076</c:v>
                </c:pt>
                <c:pt idx="17973">
                  <c:v>89.8649999999908</c:v>
                </c:pt>
                <c:pt idx="17974">
                  <c:v>89.86999999999076</c:v>
                </c:pt>
                <c:pt idx="17975">
                  <c:v>89.87499999999076</c:v>
                </c:pt>
                <c:pt idx="17976">
                  <c:v>89.87999999999074</c:v>
                </c:pt>
                <c:pt idx="17977">
                  <c:v>89.88499999999076</c:v>
                </c:pt>
                <c:pt idx="17978">
                  <c:v>89.88999999999073</c:v>
                </c:pt>
                <c:pt idx="17979">
                  <c:v>89.8949999999908</c:v>
                </c:pt>
                <c:pt idx="17980">
                  <c:v>89.89999999999072</c:v>
                </c:pt>
                <c:pt idx="17981">
                  <c:v>89.9049999999908</c:v>
                </c:pt>
                <c:pt idx="17982">
                  <c:v>89.9099999999908</c:v>
                </c:pt>
                <c:pt idx="17983">
                  <c:v>89.9149999999908</c:v>
                </c:pt>
                <c:pt idx="17984">
                  <c:v>89.9199999999908</c:v>
                </c:pt>
                <c:pt idx="17985">
                  <c:v>89.9249999999907</c:v>
                </c:pt>
                <c:pt idx="17986">
                  <c:v>89.9299999999907</c:v>
                </c:pt>
                <c:pt idx="17987">
                  <c:v>89.9349999999907</c:v>
                </c:pt>
                <c:pt idx="17988">
                  <c:v>89.9399999999907</c:v>
                </c:pt>
                <c:pt idx="17989">
                  <c:v>89.9449999999907</c:v>
                </c:pt>
                <c:pt idx="17990">
                  <c:v>89.9499999999907</c:v>
                </c:pt>
                <c:pt idx="17991">
                  <c:v>89.9549999999907</c:v>
                </c:pt>
                <c:pt idx="17992">
                  <c:v>89.9599999999907</c:v>
                </c:pt>
                <c:pt idx="17993">
                  <c:v>89.9649999999907</c:v>
                </c:pt>
                <c:pt idx="17994">
                  <c:v>89.9699999999907</c:v>
                </c:pt>
                <c:pt idx="17995">
                  <c:v>89.9749999999907</c:v>
                </c:pt>
                <c:pt idx="17996">
                  <c:v>89.97999999999066</c:v>
                </c:pt>
                <c:pt idx="17997">
                  <c:v>89.9849999999907</c:v>
                </c:pt>
                <c:pt idx="17998">
                  <c:v>89.9899999999907</c:v>
                </c:pt>
                <c:pt idx="17999">
                  <c:v>89.9949999999907</c:v>
                </c:pt>
                <c:pt idx="18000">
                  <c:v>89.9999999999907</c:v>
                </c:pt>
                <c:pt idx="18001">
                  <c:v>90.0049999999907</c:v>
                </c:pt>
                <c:pt idx="18002">
                  <c:v>90.00999999999062</c:v>
                </c:pt>
                <c:pt idx="18003">
                  <c:v>90.0149999999907</c:v>
                </c:pt>
                <c:pt idx="18004">
                  <c:v>90.0199999999907</c:v>
                </c:pt>
                <c:pt idx="18005">
                  <c:v>90.02499999999062</c:v>
                </c:pt>
                <c:pt idx="18006">
                  <c:v>90.02999999999062</c:v>
                </c:pt>
                <c:pt idx="18007">
                  <c:v>90.0349999999906</c:v>
                </c:pt>
                <c:pt idx="18008">
                  <c:v>90.0399999999906</c:v>
                </c:pt>
                <c:pt idx="18009">
                  <c:v>90.0449999999906</c:v>
                </c:pt>
                <c:pt idx="18010">
                  <c:v>90.0499999999906</c:v>
                </c:pt>
                <c:pt idx="18011">
                  <c:v>90.0549999999906</c:v>
                </c:pt>
                <c:pt idx="18012">
                  <c:v>90.0599999999906</c:v>
                </c:pt>
                <c:pt idx="18013">
                  <c:v>90.0649999999906</c:v>
                </c:pt>
                <c:pt idx="18014">
                  <c:v>90.0699999999906</c:v>
                </c:pt>
                <c:pt idx="18015">
                  <c:v>90.07499999999056</c:v>
                </c:pt>
                <c:pt idx="18016">
                  <c:v>90.07999999999056</c:v>
                </c:pt>
                <c:pt idx="18017">
                  <c:v>90.0849999999906</c:v>
                </c:pt>
                <c:pt idx="18018">
                  <c:v>90.08999999999056</c:v>
                </c:pt>
                <c:pt idx="18019">
                  <c:v>90.0949999999906</c:v>
                </c:pt>
                <c:pt idx="18020">
                  <c:v>90.0999999999906</c:v>
                </c:pt>
                <c:pt idx="18021">
                  <c:v>90.10499999999056</c:v>
                </c:pt>
                <c:pt idx="18022">
                  <c:v>90.10999999999053</c:v>
                </c:pt>
                <c:pt idx="18023">
                  <c:v>90.1149999999906</c:v>
                </c:pt>
                <c:pt idx="18024">
                  <c:v>90.11999999999052</c:v>
                </c:pt>
                <c:pt idx="18025">
                  <c:v>90.12499999999052</c:v>
                </c:pt>
                <c:pt idx="18026">
                  <c:v>90.12999999999051</c:v>
                </c:pt>
                <c:pt idx="18027">
                  <c:v>90.13499999999052</c:v>
                </c:pt>
                <c:pt idx="18028">
                  <c:v>90.13999999999052</c:v>
                </c:pt>
                <c:pt idx="18029">
                  <c:v>90.1449999999905</c:v>
                </c:pt>
                <c:pt idx="18030">
                  <c:v>90.1499999999905</c:v>
                </c:pt>
                <c:pt idx="18031">
                  <c:v>90.1549999999905</c:v>
                </c:pt>
                <c:pt idx="18032">
                  <c:v>90.15999999999048</c:v>
                </c:pt>
                <c:pt idx="18033">
                  <c:v>90.1649999999905</c:v>
                </c:pt>
                <c:pt idx="18034">
                  <c:v>90.1699999999905</c:v>
                </c:pt>
                <c:pt idx="18035">
                  <c:v>90.17499999999047</c:v>
                </c:pt>
                <c:pt idx="18036">
                  <c:v>90.17999999999047</c:v>
                </c:pt>
                <c:pt idx="18037">
                  <c:v>90.18499999999046</c:v>
                </c:pt>
                <c:pt idx="18038">
                  <c:v>90.18999999999046</c:v>
                </c:pt>
                <c:pt idx="18039">
                  <c:v>90.1949999999905</c:v>
                </c:pt>
                <c:pt idx="18040">
                  <c:v>90.19999999999046</c:v>
                </c:pt>
                <c:pt idx="18041">
                  <c:v>90.2049999999905</c:v>
                </c:pt>
                <c:pt idx="18042">
                  <c:v>90.2099999999905</c:v>
                </c:pt>
                <c:pt idx="18043">
                  <c:v>90.2149999999905</c:v>
                </c:pt>
                <c:pt idx="18044">
                  <c:v>90.2199999999905</c:v>
                </c:pt>
                <c:pt idx="18045">
                  <c:v>90.2249999999905</c:v>
                </c:pt>
                <c:pt idx="18046">
                  <c:v>90.22999999999042</c:v>
                </c:pt>
                <c:pt idx="18047">
                  <c:v>90.2349999999905</c:v>
                </c:pt>
                <c:pt idx="18048">
                  <c:v>90.2399999999905</c:v>
                </c:pt>
                <c:pt idx="18049">
                  <c:v>90.2449999999905</c:v>
                </c:pt>
                <c:pt idx="18050">
                  <c:v>90.2499999999905</c:v>
                </c:pt>
                <c:pt idx="18051">
                  <c:v>90.2549999999904</c:v>
                </c:pt>
                <c:pt idx="18052">
                  <c:v>90.2599999999904</c:v>
                </c:pt>
                <c:pt idx="18053">
                  <c:v>90.2649999999904</c:v>
                </c:pt>
                <c:pt idx="18054">
                  <c:v>90.2699999999904</c:v>
                </c:pt>
                <c:pt idx="18055">
                  <c:v>90.2749999999904</c:v>
                </c:pt>
                <c:pt idx="18056">
                  <c:v>90.2799999999904</c:v>
                </c:pt>
                <c:pt idx="18057">
                  <c:v>90.2849999999904</c:v>
                </c:pt>
                <c:pt idx="18058">
                  <c:v>90.2899999999904</c:v>
                </c:pt>
                <c:pt idx="18059">
                  <c:v>90.2949999999904</c:v>
                </c:pt>
                <c:pt idx="18060">
                  <c:v>90.2999999999904</c:v>
                </c:pt>
                <c:pt idx="18061">
                  <c:v>90.3049999999904</c:v>
                </c:pt>
                <c:pt idx="18062">
                  <c:v>90.30999999999036</c:v>
                </c:pt>
                <c:pt idx="18063">
                  <c:v>90.3149999999904</c:v>
                </c:pt>
                <c:pt idx="18064">
                  <c:v>90.3199999999904</c:v>
                </c:pt>
                <c:pt idx="18065">
                  <c:v>90.32499999999036</c:v>
                </c:pt>
                <c:pt idx="18066">
                  <c:v>90.32999999999033</c:v>
                </c:pt>
                <c:pt idx="18067">
                  <c:v>90.3349999999904</c:v>
                </c:pt>
                <c:pt idx="18068">
                  <c:v>90.33999999999032</c:v>
                </c:pt>
                <c:pt idx="18069">
                  <c:v>90.3449999999904</c:v>
                </c:pt>
                <c:pt idx="18070">
                  <c:v>90.3499999999904</c:v>
                </c:pt>
                <c:pt idx="18071">
                  <c:v>90.35499999999032</c:v>
                </c:pt>
                <c:pt idx="18072">
                  <c:v>90.35999999999032</c:v>
                </c:pt>
                <c:pt idx="18073">
                  <c:v>90.3649999999903</c:v>
                </c:pt>
                <c:pt idx="18074">
                  <c:v>90.3699999999903</c:v>
                </c:pt>
                <c:pt idx="18075">
                  <c:v>90.3749999999903</c:v>
                </c:pt>
                <c:pt idx="18076">
                  <c:v>90.3799999999903</c:v>
                </c:pt>
                <c:pt idx="18077">
                  <c:v>90.3849999999903</c:v>
                </c:pt>
                <c:pt idx="18078">
                  <c:v>90.3899999999903</c:v>
                </c:pt>
                <c:pt idx="18079">
                  <c:v>90.3949999999903</c:v>
                </c:pt>
                <c:pt idx="18080">
                  <c:v>90.3999999999903</c:v>
                </c:pt>
                <c:pt idx="18081">
                  <c:v>90.4049999999903</c:v>
                </c:pt>
                <c:pt idx="18082">
                  <c:v>90.4099999999903</c:v>
                </c:pt>
                <c:pt idx="18083">
                  <c:v>90.4149999999903</c:v>
                </c:pt>
                <c:pt idx="18084">
                  <c:v>90.4199999999903</c:v>
                </c:pt>
                <c:pt idx="18085">
                  <c:v>90.4249999999903</c:v>
                </c:pt>
                <c:pt idx="18086">
                  <c:v>90.4299999999903</c:v>
                </c:pt>
                <c:pt idx="18087">
                  <c:v>90.4349999999903</c:v>
                </c:pt>
                <c:pt idx="18088">
                  <c:v>90.4399999999903</c:v>
                </c:pt>
                <c:pt idx="18089">
                  <c:v>90.4449999999903</c:v>
                </c:pt>
                <c:pt idx="18090">
                  <c:v>90.4499999999903</c:v>
                </c:pt>
                <c:pt idx="18091">
                  <c:v>90.4549999999903</c:v>
                </c:pt>
                <c:pt idx="18092">
                  <c:v>90.4599999999903</c:v>
                </c:pt>
                <c:pt idx="18093">
                  <c:v>90.4649999999903</c:v>
                </c:pt>
                <c:pt idx="18094">
                  <c:v>90.4699999999903</c:v>
                </c:pt>
                <c:pt idx="18095">
                  <c:v>90.4749999999902</c:v>
                </c:pt>
                <c:pt idx="18096">
                  <c:v>90.4799999999902</c:v>
                </c:pt>
                <c:pt idx="18097">
                  <c:v>90.4849999999902</c:v>
                </c:pt>
                <c:pt idx="18098">
                  <c:v>90.4899999999902</c:v>
                </c:pt>
                <c:pt idx="18099">
                  <c:v>90.4949999999902</c:v>
                </c:pt>
                <c:pt idx="18100">
                  <c:v>90.4999999999902</c:v>
                </c:pt>
                <c:pt idx="18101">
                  <c:v>90.5049999999902</c:v>
                </c:pt>
                <c:pt idx="18102">
                  <c:v>90.5099999999902</c:v>
                </c:pt>
                <c:pt idx="18103">
                  <c:v>90.5149999999902</c:v>
                </c:pt>
                <c:pt idx="18104">
                  <c:v>90.5199999999902</c:v>
                </c:pt>
                <c:pt idx="18105">
                  <c:v>90.5249999999902</c:v>
                </c:pt>
                <c:pt idx="18106">
                  <c:v>90.52999999999016</c:v>
                </c:pt>
                <c:pt idx="18107">
                  <c:v>90.5349999999902</c:v>
                </c:pt>
                <c:pt idx="18108">
                  <c:v>90.5399999999902</c:v>
                </c:pt>
                <c:pt idx="18109">
                  <c:v>90.5449999999902</c:v>
                </c:pt>
                <c:pt idx="18110">
                  <c:v>90.5499999999902</c:v>
                </c:pt>
                <c:pt idx="18111">
                  <c:v>90.5549999999902</c:v>
                </c:pt>
                <c:pt idx="18112">
                  <c:v>90.55999999999012</c:v>
                </c:pt>
                <c:pt idx="18113">
                  <c:v>90.5649999999902</c:v>
                </c:pt>
                <c:pt idx="18114">
                  <c:v>90.5699999999902</c:v>
                </c:pt>
                <c:pt idx="18115">
                  <c:v>90.57499999999012</c:v>
                </c:pt>
                <c:pt idx="18116">
                  <c:v>90.57999999999012</c:v>
                </c:pt>
                <c:pt idx="18117">
                  <c:v>90.5849999999901</c:v>
                </c:pt>
                <c:pt idx="18118">
                  <c:v>90.5899999999901</c:v>
                </c:pt>
                <c:pt idx="18119">
                  <c:v>90.5949999999901</c:v>
                </c:pt>
                <c:pt idx="18120">
                  <c:v>90.5999999999901</c:v>
                </c:pt>
                <c:pt idx="18121">
                  <c:v>90.6049999999901</c:v>
                </c:pt>
                <c:pt idx="18122">
                  <c:v>90.6099999999901</c:v>
                </c:pt>
                <c:pt idx="18123">
                  <c:v>90.6149999999901</c:v>
                </c:pt>
                <c:pt idx="18124">
                  <c:v>90.6199999999901</c:v>
                </c:pt>
                <c:pt idx="18125">
                  <c:v>90.62499999999006</c:v>
                </c:pt>
                <c:pt idx="18126">
                  <c:v>90.62999999999006</c:v>
                </c:pt>
                <c:pt idx="18127">
                  <c:v>90.6349999999901</c:v>
                </c:pt>
                <c:pt idx="18128">
                  <c:v>90.63999999999006</c:v>
                </c:pt>
                <c:pt idx="18129">
                  <c:v>90.6449999999901</c:v>
                </c:pt>
                <c:pt idx="18130">
                  <c:v>90.6499999999901</c:v>
                </c:pt>
                <c:pt idx="18131">
                  <c:v>90.65499999999006</c:v>
                </c:pt>
                <c:pt idx="18132">
                  <c:v>90.65999999999003</c:v>
                </c:pt>
                <c:pt idx="18133">
                  <c:v>90.6649999999901</c:v>
                </c:pt>
                <c:pt idx="18134">
                  <c:v>90.66999999999002</c:v>
                </c:pt>
                <c:pt idx="18135">
                  <c:v>90.67499999999002</c:v>
                </c:pt>
                <c:pt idx="18136">
                  <c:v>90.67999999999001</c:v>
                </c:pt>
                <c:pt idx="18137">
                  <c:v>90.68499999999002</c:v>
                </c:pt>
                <c:pt idx="18138">
                  <c:v>90.68999999999</c:v>
                </c:pt>
                <c:pt idx="18139">
                  <c:v>90.69499999999</c:v>
                </c:pt>
                <c:pt idx="18140">
                  <c:v>90.69999999999</c:v>
                </c:pt>
                <c:pt idx="18141">
                  <c:v>90.70499999999</c:v>
                </c:pt>
                <c:pt idx="18142">
                  <c:v>90.70999999999</c:v>
                </c:pt>
                <c:pt idx="18143">
                  <c:v>90.71499999999</c:v>
                </c:pt>
                <c:pt idx="18144">
                  <c:v>90.71999999999</c:v>
                </c:pt>
                <c:pt idx="18145">
                  <c:v>90.72499999998997</c:v>
                </c:pt>
                <c:pt idx="18146">
                  <c:v>90.72999999998997</c:v>
                </c:pt>
                <c:pt idx="18147">
                  <c:v>90.73499999998996</c:v>
                </c:pt>
                <c:pt idx="18148">
                  <c:v>90.73999999998996</c:v>
                </c:pt>
                <c:pt idx="18149">
                  <c:v>90.74499999999</c:v>
                </c:pt>
                <c:pt idx="18150">
                  <c:v>90.74999999998996</c:v>
                </c:pt>
                <c:pt idx="18151">
                  <c:v>90.75499999998996</c:v>
                </c:pt>
                <c:pt idx="18152">
                  <c:v>90.75999999998994</c:v>
                </c:pt>
                <c:pt idx="18153">
                  <c:v>90.76499999998996</c:v>
                </c:pt>
                <c:pt idx="18154">
                  <c:v>90.76999999998993</c:v>
                </c:pt>
                <c:pt idx="18155">
                  <c:v>90.77499999998993</c:v>
                </c:pt>
                <c:pt idx="18156">
                  <c:v>90.77999999998991</c:v>
                </c:pt>
                <c:pt idx="18157">
                  <c:v>90.78499999998992</c:v>
                </c:pt>
                <c:pt idx="18158">
                  <c:v>90.78999999998991</c:v>
                </c:pt>
                <c:pt idx="18159">
                  <c:v>90.79499999998992</c:v>
                </c:pt>
                <c:pt idx="18160">
                  <c:v>90.7999999999899</c:v>
                </c:pt>
                <c:pt idx="18161">
                  <c:v>90.8049999999899</c:v>
                </c:pt>
                <c:pt idx="18162">
                  <c:v>90.8099999999899</c:v>
                </c:pt>
                <c:pt idx="18163">
                  <c:v>90.8149999999899</c:v>
                </c:pt>
                <c:pt idx="18164">
                  <c:v>90.8199999999899</c:v>
                </c:pt>
                <c:pt idx="18165">
                  <c:v>90.82499999998988</c:v>
                </c:pt>
                <c:pt idx="18166">
                  <c:v>90.82999999998988</c:v>
                </c:pt>
                <c:pt idx="18167">
                  <c:v>90.83499999998987</c:v>
                </c:pt>
                <c:pt idx="18168">
                  <c:v>90.83999999998987</c:v>
                </c:pt>
                <c:pt idx="18169">
                  <c:v>90.84499999998986</c:v>
                </c:pt>
                <c:pt idx="18170">
                  <c:v>90.84999999998986</c:v>
                </c:pt>
                <c:pt idx="18171">
                  <c:v>90.85499999998985</c:v>
                </c:pt>
                <c:pt idx="18172">
                  <c:v>90.85999999998985</c:v>
                </c:pt>
                <c:pt idx="18173">
                  <c:v>90.86499999998986</c:v>
                </c:pt>
                <c:pt idx="18174">
                  <c:v>90.86999999998984</c:v>
                </c:pt>
                <c:pt idx="18175">
                  <c:v>90.87499999998984</c:v>
                </c:pt>
                <c:pt idx="18176">
                  <c:v>90.87999999998981</c:v>
                </c:pt>
                <c:pt idx="18177">
                  <c:v>90.88499999998983</c:v>
                </c:pt>
                <c:pt idx="18178">
                  <c:v>90.88999999998981</c:v>
                </c:pt>
                <c:pt idx="18179">
                  <c:v>90.89499999998982</c:v>
                </c:pt>
                <c:pt idx="18180">
                  <c:v>90.89999999998981</c:v>
                </c:pt>
                <c:pt idx="18181">
                  <c:v>90.90499999998982</c:v>
                </c:pt>
                <c:pt idx="18182">
                  <c:v>90.9099999999898</c:v>
                </c:pt>
                <c:pt idx="18183">
                  <c:v>90.9149999999898</c:v>
                </c:pt>
                <c:pt idx="18184">
                  <c:v>90.9199999999898</c:v>
                </c:pt>
                <c:pt idx="18185">
                  <c:v>90.9249999999898</c:v>
                </c:pt>
                <c:pt idx="18186">
                  <c:v>90.9299999999898</c:v>
                </c:pt>
                <c:pt idx="18187">
                  <c:v>90.9349999999898</c:v>
                </c:pt>
                <c:pt idx="18188">
                  <c:v>90.9399999999898</c:v>
                </c:pt>
                <c:pt idx="18189">
                  <c:v>90.9449999999898</c:v>
                </c:pt>
                <c:pt idx="18190">
                  <c:v>90.9499999999898</c:v>
                </c:pt>
                <c:pt idx="18191">
                  <c:v>90.95499999998976</c:v>
                </c:pt>
                <c:pt idx="18192">
                  <c:v>90.95999999998976</c:v>
                </c:pt>
                <c:pt idx="18193">
                  <c:v>90.9649999999898</c:v>
                </c:pt>
                <c:pt idx="18194">
                  <c:v>90.96999999998976</c:v>
                </c:pt>
                <c:pt idx="18195">
                  <c:v>90.97499999998976</c:v>
                </c:pt>
                <c:pt idx="18196">
                  <c:v>90.97999999998974</c:v>
                </c:pt>
                <c:pt idx="18197">
                  <c:v>90.98499999998976</c:v>
                </c:pt>
                <c:pt idx="18198">
                  <c:v>90.98999999998973</c:v>
                </c:pt>
                <c:pt idx="18199">
                  <c:v>90.9949999999898</c:v>
                </c:pt>
                <c:pt idx="18200">
                  <c:v>90.99999999998972</c:v>
                </c:pt>
                <c:pt idx="18201">
                  <c:v>91.00499999998972</c:v>
                </c:pt>
                <c:pt idx="18202">
                  <c:v>91.00999999998971</c:v>
                </c:pt>
                <c:pt idx="18203">
                  <c:v>91.01499999998972</c:v>
                </c:pt>
                <c:pt idx="18204">
                  <c:v>91.0199999999897</c:v>
                </c:pt>
                <c:pt idx="18205">
                  <c:v>91.0249999999897</c:v>
                </c:pt>
                <c:pt idx="18206">
                  <c:v>91.0299999999897</c:v>
                </c:pt>
                <c:pt idx="18207">
                  <c:v>91.0349999999897</c:v>
                </c:pt>
                <c:pt idx="18208">
                  <c:v>91.0399999999897</c:v>
                </c:pt>
                <c:pt idx="18209">
                  <c:v>91.0449999999897</c:v>
                </c:pt>
                <c:pt idx="18210">
                  <c:v>91.0499999999897</c:v>
                </c:pt>
                <c:pt idx="18211">
                  <c:v>91.05499999998967</c:v>
                </c:pt>
                <c:pt idx="18212">
                  <c:v>91.05999999998967</c:v>
                </c:pt>
                <c:pt idx="18213">
                  <c:v>91.06499999998966</c:v>
                </c:pt>
                <c:pt idx="18214">
                  <c:v>91.06999999998966</c:v>
                </c:pt>
                <c:pt idx="18215">
                  <c:v>91.07499999998965</c:v>
                </c:pt>
                <c:pt idx="18216">
                  <c:v>91.07999999998965</c:v>
                </c:pt>
                <c:pt idx="18217">
                  <c:v>91.08499999998966</c:v>
                </c:pt>
                <c:pt idx="18218">
                  <c:v>91.08999999998964</c:v>
                </c:pt>
                <c:pt idx="18219">
                  <c:v>91.09499999998966</c:v>
                </c:pt>
                <c:pt idx="18220">
                  <c:v>91.09999999998963</c:v>
                </c:pt>
                <c:pt idx="18221">
                  <c:v>91.10499999998963</c:v>
                </c:pt>
                <c:pt idx="18222">
                  <c:v>91.10999999998961</c:v>
                </c:pt>
                <c:pt idx="18223">
                  <c:v>91.11499999998962</c:v>
                </c:pt>
                <c:pt idx="18224">
                  <c:v>91.11999999998961</c:v>
                </c:pt>
                <c:pt idx="18225">
                  <c:v>91.12499999998961</c:v>
                </c:pt>
                <c:pt idx="18226">
                  <c:v>91.12999999998958</c:v>
                </c:pt>
                <c:pt idx="18227">
                  <c:v>91.1349999999896</c:v>
                </c:pt>
                <c:pt idx="18228">
                  <c:v>91.1399999999896</c:v>
                </c:pt>
                <c:pt idx="18229">
                  <c:v>91.1449999999896</c:v>
                </c:pt>
                <c:pt idx="18230">
                  <c:v>91.1499999999896</c:v>
                </c:pt>
                <c:pt idx="18231">
                  <c:v>91.15499999998958</c:v>
                </c:pt>
                <c:pt idx="18232">
                  <c:v>91.15999999998958</c:v>
                </c:pt>
                <c:pt idx="18233">
                  <c:v>91.16499999998957</c:v>
                </c:pt>
                <c:pt idx="18234">
                  <c:v>91.16999999998957</c:v>
                </c:pt>
                <c:pt idx="18235">
                  <c:v>91.17499999998955</c:v>
                </c:pt>
                <c:pt idx="18236">
                  <c:v>91.17999999998955</c:v>
                </c:pt>
                <c:pt idx="18237">
                  <c:v>91.18499999998955</c:v>
                </c:pt>
                <c:pt idx="18238">
                  <c:v>91.18999999998955</c:v>
                </c:pt>
                <c:pt idx="18239">
                  <c:v>91.19499999998956</c:v>
                </c:pt>
                <c:pt idx="18240">
                  <c:v>91.19999999998954</c:v>
                </c:pt>
                <c:pt idx="18241">
                  <c:v>91.20499999998956</c:v>
                </c:pt>
                <c:pt idx="18242">
                  <c:v>91.20999999998953</c:v>
                </c:pt>
                <c:pt idx="18243">
                  <c:v>91.2149999999896</c:v>
                </c:pt>
                <c:pt idx="18244">
                  <c:v>91.21999999998952</c:v>
                </c:pt>
                <c:pt idx="18245">
                  <c:v>91.22499999998952</c:v>
                </c:pt>
                <c:pt idx="18246">
                  <c:v>91.22999999998951</c:v>
                </c:pt>
                <c:pt idx="18247">
                  <c:v>91.23499999998952</c:v>
                </c:pt>
                <c:pt idx="18248">
                  <c:v>91.2399999999895</c:v>
                </c:pt>
                <c:pt idx="18249">
                  <c:v>91.2449999999895</c:v>
                </c:pt>
                <c:pt idx="18250">
                  <c:v>91.2499999999895</c:v>
                </c:pt>
                <c:pt idx="18251">
                  <c:v>91.2549999999895</c:v>
                </c:pt>
                <c:pt idx="18252">
                  <c:v>91.2599999999895</c:v>
                </c:pt>
                <c:pt idx="18253">
                  <c:v>91.2649999999895</c:v>
                </c:pt>
                <c:pt idx="18254">
                  <c:v>91.2699999999895</c:v>
                </c:pt>
                <c:pt idx="18255">
                  <c:v>91.27499999998947</c:v>
                </c:pt>
                <c:pt idx="18256">
                  <c:v>91.27999999998947</c:v>
                </c:pt>
                <c:pt idx="18257">
                  <c:v>91.28499999998946</c:v>
                </c:pt>
                <c:pt idx="18258">
                  <c:v>91.28999999998946</c:v>
                </c:pt>
                <c:pt idx="18259">
                  <c:v>91.2949999999895</c:v>
                </c:pt>
                <c:pt idx="18260">
                  <c:v>91.29999999998946</c:v>
                </c:pt>
                <c:pt idx="18261">
                  <c:v>91.30499999998946</c:v>
                </c:pt>
                <c:pt idx="18262">
                  <c:v>91.30999999998944</c:v>
                </c:pt>
                <c:pt idx="18263">
                  <c:v>91.31499999998946</c:v>
                </c:pt>
                <c:pt idx="18264">
                  <c:v>91.31999999998943</c:v>
                </c:pt>
                <c:pt idx="18265">
                  <c:v>91.32499999998943</c:v>
                </c:pt>
                <c:pt idx="18266">
                  <c:v>91.32999999998941</c:v>
                </c:pt>
                <c:pt idx="18267">
                  <c:v>91.33499999998942</c:v>
                </c:pt>
                <c:pt idx="18268">
                  <c:v>91.33999999998941</c:v>
                </c:pt>
                <c:pt idx="18269">
                  <c:v>91.34499999998942</c:v>
                </c:pt>
                <c:pt idx="18270">
                  <c:v>91.3499999999894</c:v>
                </c:pt>
                <c:pt idx="18271">
                  <c:v>91.3549999999894</c:v>
                </c:pt>
                <c:pt idx="18272">
                  <c:v>91.3599999999894</c:v>
                </c:pt>
                <c:pt idx="18273">
                  <c:v>91.3649999999894</c:v>
                </c:pt>
                <c:pt idx="18274">
                  <c:v>91.3699999999894</c:v>
                </c:pt>
                <c:pt idx="18275">
                  <c:v>91.37499999998938</c:v>
                </c:pt>
                <c:pt idx="18276">
                  <c:v>91.37999999998938</c:v>
                </c:pt>
                <c:pt idx="18277">
                  <c:v>91.38499999998937</c:v>
                </c:pt>
                <c:pt idx="18278">
                  <c:v>91.38999999998937</c:v>
                </c:pt>
                <c:pt idx="18279">
                  <c:v>91.39499999998936</c:v>
                </c:pt>
                <c:pt idx="18280">
                  <c:v>91.39999999998936</c:v>
                </c:pt>
                <c:pt idx="18281">
                  <c:v>91.4049999999894</c:v>
                </c:pt>
                <c:pt idx="18282">
                  <c:v>91.40999999998936</c:v>
                </c:pt>
                <c:pt idx="18283">
                  <c:v>91.4149999999894</c:v>
                </c:pt>
                <c:pt idx="18284">
                  <c:v>91.4199999999894</c:v>
                </c:pt>
                <c:pt idx="18285">
                  <c:v>91.42499999998936</c:v>
                </c:pt>
                <c:pt idx="18286">
                  <c:v>91.42999999998933</c:v>
                </c:pt>
                <c:pt idx="18287">
                  <c:v>91.4349999999894</c:v>
                </c:pt>
                <c:pt idx="18288">
                  <c:v>91.43999999998932</c:v>
                </c:pt>
                <c:pt idx="18289">
                  <c:v>91.4449999999894</c:v>
                </c:pt>
                <c:pt idx="18290">
                  <c:v>91.4499999999894</c:v>
                </c:pt>
                <c:pt idx="18291">
                  <c:v>91.45499999998932</c:v>
                </c:pt>
                <c:pt idx="18292">
                  <c:v>91.4599999999893</c:v>
                </c:pt>
                <c:pt idx="18293">
                  <c:v>91.4649999999893</c:v>
                </c:pt>
                <c:pt idx="18294">
                  <c:v>91.4699999999893</c:v>
                </c:pt>
                <c:pt idx="18295">
                  <c:v>91.4749999999893</c:v>
                </c:pt>
                <c:pt idx="18296">
                  <c:v>91.4799999999893</c:v>
                </c:pt>
                <c:pt idx="18297">
                  <c:v>91.4849999999893</c:v>
                </c:pt>
                <c:pt idx="18298">
                  <c:v>91.4899999999893</c:v>
                </c:pt>
                <c:pt idx="18299">
                  <c:v>91.4949999999893</c:v>
                </c:pt>
                <c:pt idx="18300">
                  <c:v>91.4999999999893</c:v>
                </c:pt>
                <c:pt idx="18301">
                  <c:v>91.50499999998926</c:v>
                </c:pt>
                <c:pt idx="18302">
                  <c:v>91.50999999998926</c:v>
                </c:pt>
                <c:pt idx="18303">
                  <c:v>91.5149999999893</c:v>
                </c:pt>
                <c:pt idx="18304">
                  <c:v>91.51999999998926</c:v>
                </c:pt>
                <c:pt idx="18305">
                  <c:v>91.52499999998926</c:v>
                </c:pt>
                <c:pt idx="18306">
                  <c:v>91.52999999998924</c:v>
                </c:pt>
                <c:pt idx="18307">
                  <c:v>91.53499999998926</c:v>
                </c:pt>
                <c:pt idx="18308">
                  <c:v>91.53999999998923</c:v>
                </c:pt>
                <c:pt idx="18309">
                  <c:v>91.5449999999893</c:v>
                </c:pt>
                <c:pt idx="18310">
                  <c:v>91.54999999998922</c:v>
                </c:pt>
                <c:pt idx="18311">
                  <c:v>91.55499999998922</c:v>
                </c:pt>
                <c:pt idx="18312">
                  <c:v>91.55999999998921</c:v>
                </c:pt>
                <c:pt idx="18313">
                  <c:v>91.56499999998922</c:v>
                </c:pt>
                <c:pt idx="18314">
                  <c:v>91.5699999999892</c:v>
                </c:pt>
                <c:pt idx="18315">
                  <c:v>91.5749999999892</c:v>
                </c:pt>
                <c:pt idx="18316">
                  <c:v>91.5799999999892</c:v>
                </c:pt>
                <c:pt idx="18317">
                  <c:v>91.5849999999892</c:v>
                </c:pt>
                <c:pt idx="18318">
                  <c:v>91.5899999999892</c:v>
                </c:pt>
                <c:pt idx="18319">
                  <c:v>91.5949999999892</c:v>
                </c:pt>
                <c:pt idx="18320">
                  <c:v>91.5999999999892</c:v>
                </c:pt>
                <c:pt idx="18321">
                  <c:v>91.60499999998917</c:v>
                </c:pt>
                <c:pt idx="18322">
                  <c:v>91.60999999998917</c:v>
                </c:pt>
                <c:pt idx="18323">
                  <c:v>91.61499999998916</c:v>
                </c:pt>
                <c:pt idx="18324">
                  <c:v>91.61999999998916</c:v>
                </c:pt>
                <c:pt idx="18325">
                  <c:v>91.62499999998915</c:v>
                </c:pt>
                <c:pt idx="18326">
                  <c:v>91.62999999998915</c:v>
                </c:pt>
                <c:pt idx="18327">
                  <c:v>91.63499999998916</c:v>
                </c:pt>
                <c:pt idx="18328">
                  <c:v>91.63999999998914</c:v>
                </c:pt>
                <c:pt idx="18329">
                  <c:v>91.64499999998916</c:v>
                </c:pt>
                <c:pt idx="18330">
                  <c:v>91.64999999998913</c:v>
                </c:pt>
                <c:pt idx="18331">
                  <c:v>91.65499999998913</c:v>
                </c:pt>
                <c:pt idx="18332">
                  <c:v>91.65999999998911</c:v>
                </c:pt>
                <c:pt idx="18333">
                  <c:v>91.66499999998912</c:v>
                </c:pt>
                <c:pt idx="18334">
                  <c:v>91.66999999998911</c:v>
                </c:pt>
                <c:pt idx="18335">
                  <c:v>91.67499999998911</c:v>
                </c:pt>
                <c:pt idx="18336">
                  <c:v>91.67999999998908</c:v>
                </c:pt>
                <c:pt idx="18337">
                  <c:v>91.6849999999891</c:v>
                </c:pt>
                <c:pt idx="18338">
                  <c:v>91.6899999999891</c:v>
                </c:pt>
                <c:pt idx="18339">
                  <c:v>91.6949999999891</c:v>
                </c:pt>
                <c:pt idx="18340">
                  <c:v>91.6999999999891</c:v>
                </c:pt>
                <c:pt idx="18341">
                  <c:v>91.7049999999891</c:v>
                </c:pt>
                <c:pt idx="18342">
                  <c:v>91.7099999999891</c:v>
                </c:pt>
                <c:pt idx="18343">
                  <c:v>91.7149999999891</c:v>
                </c:pt>
                <c:pt idx="18344">
                  <c:v>91.7199999999891</c:v>
                </c:pt>
                <c:pt idx="18345">
                  <c:v>91.72499999998906</c:v>
                </c:pt>
                <c:pt idx="18346">
                  <c:v>91.72999999998906</c:v>
                </c:pt>
                <c:pt idx="18347">
                  <c:v>91.7349999999891</c:v>
                </c:pt>
                <c:pt idx="18348">
                  <c:v>91.73999999998906</c:v>
                </c:pt>
                <c:pt idx="18349">
                  <c:v>91.7449999999891</c:v>
                </c:pt>
                <c:pt idx="18350">
                  <c:v>91.7499999999891</c:v>
                </c:pt>
                <c:pt idx="18351">
                  <c:v>91.75499999998906</c:v>
                </c:pt>
                <c:pt idx="18352">
                  <c:v>91.75999999998903</c:v>
                </c:pt>
                <c:pt idx="18353">
                  <c:v>91.7649999999891</c:v>
                </c:pt>
                <c:pt idx="18354">
                  <c:v>91.76999999998902</c:v>
                </c:pt>
                <c:pt idx="18355">
                  <c:v>91.77499999998902</c:v>
                </c:pt>
                <c:pt idx="18356">
                  <c:v>91.77999999998901</c:v>
                </c:pt>
                <c:pt idx="18357">
                  <c:v>91.78499999998902</c:v>
                </c:pt>
                <c:pt idx="18358">
                  <c:v>91.789999999989</c:v>
                </c:pt>
                <c:pt idx="18359">
                  <c:v>91.794999999989</c:v>
                </c:pt>
                <c:pt idx="18360">
                  <c:v>91.799999999989</c:v>
                </c:pt>
                <c:pt idx="18361">
                  <c:v>91.804999999989</c:v>
                </c:pt>
                <c:pt idx="18362">
                  <c:v>91.809999999989</c:v>
                </c:pt>
                <c:pt idx="18363">
                  <c:v>91.814999999989</c:v>
                </c:pt>
                <c:pt idx="18364">
                  <c:v>91.819999999989</c:v>
                </c:pt>
                <c:pt idx="18365">
                  <c:v>91.82499999998897</c:v>
                </c:pt>
                <c:pt idx="18366">
                  <c:v>91.82999999998897</c:v>
                </c:pt>
                <c:pt idx="18367">
                  <c:v>91.83499999998896</c:v>
                </c:pt>
                <c:pt idx="18368">
                  <c:v>91.83999999998896</c:v>
                </c:pt>
                <c:pt idx="18369">
                  <c:v>91.844999999989</c:v>
                </c:pt>
                <c:pt idx="18370">
                  <c:v>91.84999999998896</c:v>
                </c:pt>
                <c:pt idx="18371">
                  <c:v>91.85499999998896</c:v>
                </c:pt>
                <c:pt idx="18372">
                  <c:v>91.85999999998894</c:v>
                </c:pt>
                <c:pt idx="18373">
                  <c:v>91.86499999998896</c:v>
                </c:pt>
                <c:pt idx="18374">
                  <c:v>91.86999999998893</c:v>
                </c:pt>
                <c:pt idx="18375">
                  <c:v>91.87499999998893</c:v>
                </c:pt>
                <c:pt idx="18376">
                  <c:v>91.87999999998891</c:v>
                </c:pt>
                <c:pt idx="18377">
                  <c:v>91.88499999998892</c:v>
                </c:pt>
                <c:pt idx="18378">
                  <c:v>91.88999999998891</c:v>
                </c:pt>
                <c:pt idx="18379">
                  <c:v>91.89499999998892</c:v>
                </c:pt>
                <c:pt idx="18380">
                  <c:v>91.8999999999889</c:v>
                </c:pt>
                <c:pt idx="18381">
                  <c:v>91.9049999999889</c:v>
                </c:pt>
                <c:pt idx="18382">
                  <c:v>91.9099999999889</c:v>
                </c:pt>
                <c:pt idx="18383">
                  <c:v>91.9149999999889</c:v>
                </c:pt>
                <c:pt idx="18384">
                  <c:v>91.9199999999889</c:v>
                </c:pt>
                <c:pt idx="18385">
                  <c:v>91.9249999999889</c:v>
                </c:pt>
                <c:pt idx="18386">
                  <c:v>91.9299999999889</c:v>
                </c:pt>
                <c:pt idx="18387">
                  <c:v>91.9349999999889</c:v>
                </c:pt>
                <c:pt idx="18388">
                  <c:v>91.9399999999889</c:v>
                </c:pt>
                <c:pt idx="18389">
                  <c:v>91.9449999999889</c:v>
                </c:pt>
                <c:pt idx="18390">
                  <c:v>91.9499999999889</c:v>
                </c:pt>
                <c:pt idx="18391">
                  <c:v>91.9549999999889</c:v>
                </c:pt>
                <c:pt idx="18392">
                  <c:v>91.95999999998886</c:v>
                </c:pt>
                <c:pt idx="18393">
                  <c:v>91.9649999999889</c:v>
                </c:pt>
                <c:pt idx="18394">
                  <c:v>91.9699999999889</c:v>
                </c:pt>
                <c:pt idx="18395">
                  <c:v>91.97499999998886</c:v>
                </c:pt>
                <c:pt idx="18396">
                  <c:v>91.97999999998883</c:v>
                </c:pt>
                <c:pt idx="18397">
                  <c:v>91.9849999999889</c:v>
                </c:pt>
                <c:pt idx="18398">
                  <c:v>91.98999999998882</c:v>
                </c:pt>
                <c:pt idx="18399">
                  <c:v>91.9949999999889</c:v>
                </c:pt>
                <c:pt idx="18400">
                  <c:v>91.9999999999889</c:v>
                </c:pt>
                <c:pt idx="18401">
                  <c:v>92.00499999998882</c:v>
                </c:pt>
                <c:pt idx="18402">
                  <c:v>92.0099999999888</c:v>
                </c:pt>
                <c:pt idx="18403">
                  <c:v>92.0149999999888</c:v>
                </c:pt>
                <c:pt idx="18404">
                  <c:v>92.0199999999888</c:v>
                </c:pt>
                <c:pt idx="18405">
                  <c:v>92.0249999999888</c:v>
                </c:pt>
                <c:pt idx="18406">
                  <c:v>92.0299999999888</c:v>
                </c:pt>
                <c:pt idx="18407">
                  <c:v>92.0349999999888</c:v>
                </c:pt>
                <c:pt idx="18408">
                  <c:v>92.0399999999888</c:v>
                </c:pt>
                <c:pt idx="18409">
                  <c:v>92.0449999999888</c:v>
                </c:pt>
                <c:pt idx="18410">
                  <c:v>92.0499999999888</c:v>
                </c:pt>
                <c:pt idx="18411">
                  <c:v>92.05499999998876</c:v>
                </c:pt>
                <c:pt idx="18412">
                  <c:v>92.05999999998876</c:v>
                </c:pt>
                <c:pt idx="18413">
                  <c:v>92.0649999999888</c:v>
                </c:pt>
                <c:pt idx="18414">
                  <c:v>92.06999999998876</c:v>
                </c:pt>
                <c:pt idx="18415">
                  <c:v>92.07499999998876</c:v>
                </c:pt>
                <c:pt idx="18416">
                  <c:v>92.07999999998874</c:v>
                </c:pt>
                <c:pt idx="18417">
                  <c:v>92.08499999998876</c:v>
                </c:pt>
                <c:pt idx="18418">
                  <c:v>92.08999999998873</c:v>
                </c:pt>
                <c:pt idx="18419">
                  <c:v>92.0949999999888</c:v>
                </c:pt>
                <c:pt idx="18420">
                  <c:v>92.09999999998872</c:v>
                </c:pt>
                <c:pt idx="18421">
                  <c:v>92.10499999998872</c:v>
                </c:pt>
                <c:pt idx="18422">
                  <c:v>92.10999999998871</c:v>
                </c:pt>
                <c:pt idx="18423">
                  <c:v>92.11499999998872</c:v>
                </c:pt>
                <c:pt idx="18424">
                  <c:v>92.1199999999887</c:v>
                </c:pt>
                <c:pt idx="18425">
                  <c:v>92.1249999999887</c:v>
                </c:pt>
                <c:pt idx="18426">
                  <c:v>92.1299999999887</c:v>
                </c:pt>
                <c:pt idx="18427">
                  <c:v>92.1349999999887</c:v>
                </c:pt>
                <c:pt idx="18428">
                  <c:v>92.1399999999887</c:v>
                </c:pt>
                <c:pt idx="18429">
                  <c:v>92.1449999999887</c:v>
                </c:pt>
                <c:pt idx="18430">
                  <c:v>92.1499999999887</c:v>
                </c:pt>
                <c:pt idx="18431">
                  <c:v>92.15499999998867</c:v>
                </c:pt>
                <c:pt idx="18432">
                  <c:v>92.15999999998867</c:v>
                </c:pt>
                <c:pt idx="18433">
                  <c:v>92.16499999998866</c:v>
                </c:pt>
                <c:pt idx="18434">
                  <c:v>92.16999999998866</c:v>
                </c:pt>
                <c:pt idx="18435">
                  <c:v>92.17499999998865</c:v>
                </c:pt>
                <c:pt idx="18436">
                  <c:v>92.17999999998865</c:v>
                </c:pt>
                <c:pt idx="18437">
                  <c:v>92.18499999998866</c:v>
                </c:pt>
                <c:pt idx="18438">
                  <c:v>92.18999999998864</c:v>
                </c:pt>
                <c:pt idx="18439">
                  <c:v>92.19499999998866</c:v>
                </c:pt>
                <c:pt idx="18440">
                  <c:v>92.19999999998863</c:v>
                </c:pt>
                <c:pt idx="18441">
                  <c:v>92.2049999999887</c:v>
                </c:pt>
                <c:pt idx="18442">
                  <c:v>92.20999999998862</c:v>
                </c:pt>
                <c:pt idx="18443">
                  <c:v>92.2149999999887</c:v>
                </c:pt>
                <c:pt idx="18444">
                  <c:v>92.2199999999887</c:v>
                </c:pt>
                <c:pt idx="18445">
                  <c:v>92.22499999998862</c:v>
                </c:pt>
                <c:pt idx="18446">
                  <c:v>92.2299999999886</c:v>
                </c:pt>
                <c:pt idx="18447">
                  <c:v>92.2349999999886</c:v>
                </c:pt>
                <c:pt idx="18448">
                  <c:v>92.2399999999886</c:v>
                </c:pt>
                <c:pt idx="18449">
                  <c:v>92.2449999999886</c:v>
                </c:pt>
                <c:pt idx="18450">
                  <c:v>92.2499999999886</c:v>
                </c:pt>
                <c:pt idx="18451">
                  <c:v>92.2549999999886</c:v>
                </c:pt>
                <c:pt idx="18452">
                  <c:v>92.2599999999886</c:v>
                </c:pt>
                <c:pt idx="18453">
                  <c:v>92.2649999999886</c:v>
                </c:pt>
                <c:pt idx="18454">
                  <c:v>92.2699999999886</c:v>
                </c:pt>
                <c:pt idx="18455">
                  <c:v>92.27499999998856</c:v>
                </c:pt>
                <c:pt idx="18456">
                  <c:v>92.27999999998856</c:v>
                </c:pt>
                <c:pt idx="18457">
                  <c:v>92.2849999999886</c:v>
                </c:pt>
                <c:pt idx="18458">
                  <c:v>92.28999999998856</c:v>
                </c:pt>
                <c:pt idx="18459">
                  <c:v>92.2949999999886</c:v>
                </c:pt>
                <c:pt idx="18460">
                  <c:v>92.2999999999886</c:v>
                </c:pt>
                <c:pt idx="18461">
                  <c:v>92.30499999998856</c:v>
                </c:pt>
                <c:pt idx="18462">
                  <c:v>92.30999999998853</c:v>
                </c:pt>
                <c:pt idx="18463">
                  <c:v>92.3149999999886</c:v>
                </c:pt>
                <c:pt idx="18464">
                  <c:v>92.31999999998852</c:v>
                </c:pt>
                <c:pt idx="18465">
                  <c:v>92.32499999998852</c:v>
                </c:pt>
                <c:pt idx="18466">
                  <c:v>92.32999999998851</c:v>
                </c:pt>
                <c:pt idx="18467">
                  <c:v>92.33499999998852</c:v>
                </c:pt>
                <c:pt idx="18468">
                  <c:v>92.3399999999885</c:v>
                </c:pt>
                <c:pt idx="18469">
                  <c:v>92.3449999999885</c:v>
                </c:pt>
                <c:pt idx="18470">
                  <c:v>92.3499999999885</c:v>
                </c:pt>
                <c:pt idx="18471">
                  <c:v>92.3549999999885</c:v>
                </c:pt>
                <c:pt idx="18472">
                  <c:v>92.3599999999885</c:v>
                </c:pt>
                <c:pt idx="18473">
                  <c:v>92.3649999999885</c:v>
                </c:pt>
                <c:pt idx="18474">
                  <c:v>92.3699999999885</c:v>
                </c:pt>
                <c:pt idx="18475">
                  <c:v>92.37499999998847</c:v>
                </c:pt>
                <c:pt idx="18476">
                  <c:v>92.37999999998847</c:v>
                </c:pt>
                <c:pt idx="18477">
                  <c:v>92.38499999998846</c:v>
                </c:pt>
                <c:pt idx="18478">
                  <c:v>92.38999999998846</c:v>
                </c:pt>
                <c:pt idx="18479">
                  <c:v>92.3949999999885</c:v>
                </c:pt>
                <c:pt idx="18480">
                  <c:v>92.39999999998846</c:v>
                </c:pt>
                <c:pt idx="18481">
                  <c:v>92.4049999999885</c:v>
                </c:pt>
                <c:pt idx="18482">
                  <c:v>92.4099999999885</c:v>
                </c:pt>
                <c:pt idx="18483">
                  <c:v>92.4149999999885</c:v>
                </c:pt>
                <c:pt idx="18484">
                  <c:v>92.4199999999885</c:v>
                </c:pt>
                <c:pt idx="18485">
                  <c:v>92.4249999999885</c:v>
                </c:pt>
                <c:pt idx="18486">
                  <c:v>92.42999999998842</c:v>
                </c:pt>
                <c:pt idx="18487">
                  <c:v>92.4349999999885</c:v>
                </c:pt>
                <c:pt idx="18488">
                  <c:v>92.4399999999885</c:v>
                </c:pt>
                <c:pt idx="18489">
                  <c:v>92.4449999999885</c:v>
                </c:pt>
                <c:pt idx="18490">
                  <c:v>92.4499999999884</c:v>
                </c:pt>
                <c:pt idx="18491">
                  <c:v>92.4549999999884</c:v>
                </c:pt>
                <c:pt idx="18492">
                  <c:v>92.4599999999884</c:v>
                </c:pt>
                <c:pt idx="18493">
                  <c:v>92.4649999999884</c:v>
                </c:pt>
                <c:pt idx="18494">
                  <c:v>92.4699999999884</c:v>
                </c:pt>
                <c:pt idx="18495">
                  <c:v>92.4749999999884</c:v>
                </c:pt>
                <c:pt idx="18496">
                  <c:v>92.4799999999884</c:v>
                </c:pt>
                <c:pt idx="18497">
                  <c:v>92.4849999999884</c:v>
                </c:pt>
                <c:pt idx="18498">
                  <c:v>92.4899999999884</c:v>
                </c:pt>
                <c:pt idx="18499">
                  <c:v>92.4949999999884</c:v>
                </c:pt>
                <c:pt idx="18500">
                  <c:v>92.4999999999884</c:v>
                </c:pt>
                <c:pt idx="18501">
                  <c:v>92.5049999999884</c:v>
                </c:pt>
                <c:pt idx="18502">
                  <c:v>92.50999999998836</c:v>
                </c:pt>
                <c:pt idx="18503">
                  <c:v>92.5149999999884</c:v>
                </c:pt>
                <c:pt idx="18504">
                  <c:v>92.5199999999884</c:v>
                </c:pt>
                <c:pt idx="18505">
                  <c:v>92.52499999998836</c:v>
                </c:pt>
                <c:pt idx="18506">
                  <c:v>92.52999999998833</c:v>
                </c:pt>
                <c:pt idx="18507">
                  <c:v>92.5349999999884</c:v>
                </c:pt>
                <c:pt idx="18508">
                  <c:v>92.53999999998832</c:v>
                </c:pt>
                <c:pt idx="18509">
                  <c:v>92.5449999999884</c:v>
                </c:pt>
                <c:pt idx="18510">
                  <c:v>92.5499999999884</c:v>
                </c:pt>
                <c:pt idx="18511">
                  <c:v>92.55499999998832</c:v>
                </c:pt>
                <c:pt idx="18512">
                  <c:v>92.5599999999883</c:v>
                </c:pt>
                <c:pt idx="18513">
                  <c:v>92.5649999999883</c:v>
                </c:pt>
                <c:pt idx="18514">
                  <c:v>92.5699999999883</c:v>
                </c:pt>
                <c:pt idx="18515">
                  <c:v>92.5749999999883</c:v>
                </c:pt>
                <c:pt idx="18516">
                  <c:v>92.5799999999883</c:v>
                </c:pt>
                <c:pt idx="18517">
                  <c:v>92.5849999999883</c:v>
                </c:pt>
                <c:pt idx="18518">
                  <c:v>92.5899999999883</c:v>
                </c:pt>
                <c:pt idx="18519">
                  <c:v>92.5949999999883</c:v>
                </c:pt>
                <c:pt idx="18520">
                  <c:v>92.5999999999883</c:v>
                </c:pt>
                <c:pt idx="18521">
                  <c:v>92.60499999998826</c:v>
                </c:pt>
                <c:pt idx="18522">
                  <c:v>92.60999999998826</c:v>
                </c:pt>
                <c:pt idx="18523">
                  <c:v>92.6149999999883</c:v>
                </c:pt>
                <c:pt idx="18524">
                  <c:v>92.61999999998826</c:v>
                </c:pt>
                <c:pt idx="18525">
                  <c:v>92.62499999998826</c:v>
                </c:pt>
                <c:pt idx="18526">
                  <c:v>92.62999999998824</c:v>
                </c:pt>
                <c:pt idx="18527">
                  <c:v>92.63499999998826</c:v>
                </c:pt>
                <c:pt idx="18528">
                  <c:v>92.63999999998823</c:v>
                </c:pt>
                <c:pt idx="18529">
                  <c:v>92.6449999999883</c:v>
                </c:pt>
                <c:pt idx="18530">
                  <c:v>92.64999999998822</c:v>
                </c:pt>
                <c:pt idx="18531">
                  <c:v>92.65499999998822</c:v>
                </c:pt>
                <c:pt idx="18532">
                  <c:v>92.65999999998821</c:v>
                </c:pt>
                <c:pt idx="18533">
                  <c:v>92.66499999998822</c:v>
                </c:pt>
                <c:pt idx="18534">
                  <c:v>92.6699999999882</c:v>
                </c:pt>
                <c:pt idx="18535">
                  <c:v>92.6749999999882</c:v>
                </c:pt>
                <c:pt idx="18536">
                  <c:v>92.6799999999882</c:v>
                </c:pt>
                <c:pt idx="18537">
                  <c:v>92.6849999999882</c:v>
                </c:pt>
                <c:pt idx="18538">
                  <c:v>92.6899999999882</c:v>
                </c:pt>
                <c:pt idx="18539">
                  <c:v>92.6949999999882</c:v>
                </c:pt>
                <c:pt idx="18540">
                  <c:v>92.6999999999882</c:v>
                </c:pt>
                <c:pt idx="18541">
                  <c:v>92.7049999999882</c:v>
                </c:pt>
                <c:pt idx="18542">
                  <c:v>92.7099999999882</c:v>
                </c:pt>
                <c:pt idx="18543">
                  <c:v>92.7149999999882</c:v>
                </c:pt>
                <c:pt idx="18544">
                  <c:v>92.7199999999882</c:v>
                </c:pt>
                <c:pt idx="18545">
                  <c:v>92.7249999999882</c:v>
                </c:pt>
                <c:pt idx="18546">
                  <c:v>92.72999999998816</c:v>
                </c:pt>
                <c:pt idx="18547">
                  <c:v>92.7349999999882</c:v>
                </c:pt>
                <c:pt idx="18548">
                  <c:v>92.7399999999882</c:v>
                </c:pt>
                <c:pt idx="18549">
                  <c:v>92.7449999999882</c:v>
                </c:pt>
                <c:pt idx="18550">
                  <c:v>92.7499999999882</c:v>
                </c:pt>
                <c:pt idx="18551">
                  <c:v>92.7549999999882</c:v>
                </c:pt>
                <c:pt idx="18552">
                  <c:v>92.75999999998812</c:v>
                </c:pt>
                <c:pt idx="18553">
                  <c:v>92.7649999999882</c:v>
                </c:pt>
                <c:pt idx="18554">
                  <c:v>92.76999999998812</c:v>
                </c:pt>
                <c:pt idx="18555">
                  <c:v>92.77499999998812</c:v>
                </c:pt>
                <c:pt idx="18556">
                  <c:v>92.7799999999881</c:v>
                </c:pt>
                <c:pt idx="18557">
                  <c:v>92.7849999999881</c:v>
                </c:pt>
                <c:pt idx="18558">
                  <c:v>92.7899999999881</c:v>
                </c:pt>
                <c:pt idx="18559">
                  <c:v>92.7949999999881</c:v>
                </c:pt>
                <c:pt idx="18560">
                  <c:v>92.7999999999881</c:v>
                </c:pt>
                <c:pt idx="18561">
                  <c:v>92.8049999999881</c:v>
                </c:pt>
                <c:pt idx="18562">
                  <c:v>92.8099999999881</c:v>
                </c:pt>
                <c:pt idx="18563">
                  <c:v>92.8149999999881</c:v>
                </c:pt>
                <c:pt idx="18564">
                  <c:v>92.8199999999881</c:v>
                </c:pt>
                <c:pt idx="18565">
                  <c:v>92.82499999998806</c:v>
                </c:pt>
                <c:pt idx="18566">
                  <c:v>92.82999999998806</c:v>
                </c:pt>
                <c:pt idx="18567">
                  <c:v>92.8349999999881</c:v>
                </c:pt>
                <c:pt idx="18568">
                  <c:v>92.83999999998806</c:v>
                </c:pt>
                <c:pt idx="18569">
                  <c:v>92.8449999999881</c:v>
                </c:pt>
                <c:pt idx="18570">
                  <c:v>92.8499999999881</c:v>
                </c:pt>
                <c:pt idx="18571">
                  <c:v>92.85499999998806</c:v>
                </c:pt>
                <c:pt idx="18572">
                  <c:v>92.85999999998803</c:v>
                </c:pt>
                <c:pt idx="18573">
                  <c:v>92.8649999999881</c:v>
                </c:pt>
                <c:pt idx="18574">
                  <c:v>92.86999999998802</c:v>
                </c:pt>
                <c:pt idx="18575">
                  <c:v>92.87499999998802</c:v>
                </c:pt>
                <c:pt idx="18576">
                  <c:v>92.87999999998801</c:v>
                </c:pt>
                <c:pt idx="18577">
                  <c:v>92.88499999998802</c:v>
                </c:pt>
                <c:pt idx="18578">
                  <c:v>92.889999999988</c:v>
                </c:pt>
                <c:pt idx="18579">
                  <c:v>92.894999999988</c:v>
                </c:pt>
                <c:pt idx="18580">
                  <c:v>92.899999999988</c:v>
                </c:pt>
                <c:pt idx="18581">
                  <c:v>92.904999999988</c:v>
                </c:pt>
                <c:pt idx="18582">
                  <c:v>92.909999999988</c:v>
                </c:pt>
                <c:pt idx="18583">
                  <c:v>92.914999999988</c:v>
                </c:pt>
                <c:pt idx="18584">
                  <c:v>92.919999999988</c:v>
                </c:pt>
                <c:pt idx="18585">
                  <c:v>92.924999999988</c:v>
                </c:pt>
                <c:pt idx="18586">
                  <c:v>92.929999999988</c:v>
                </c:pt>
                <c:pt idx="18587">
                  <c:v>92.934999999988</c:v>
                </c:pt>
                <c:pt idx="18588">
                  <c:v>92.939999999988</c:v>
                </c:pt>
                <c:pt idx="18589">
                  <c:v>92.944999999988</c:v>
                </c:pt>
                <c:pt idx="18590">
                  <c:v>92.949999999988</c:v>
                </c:pt>
                <c:pt idx="18591">
                  <c:v>92.954999999988</c:v>
                </c:pt>
                <c:pt idx="18592">
                  <c:v>92.959999999988</c:v>
                </c:pt>
                <c:pt idx="18593">
                  <c:v>92.964999999988</c:v>
                </c:pt>
                <c:pt idx="18594">
                  <c:v>92.969999999988</c:v>
                </c:pt>
                <c:pt idx="18595">
                  <c:v>92.974999999988</c:v>
                </c:pt>
                <c:pt idx="18596">
                  <c:v>92.97999999998792</c:v>
                </c:pt>
                <c:pt idx="18597">
                  <c:v>92.984999999988</c:v>
                </c:pt>
                <c:pt idx="18598">
                  <c:v>92.98999999998792</c:v>
                </c:pt>
                <c:pt idx="18599">
                  <c:v>92.994999999988</c:v>
                </c:pt>
                <c:pt idx="18600">
                  <c:v>92.9999999999879</c:v>
                </c:pt>
                <c:pt idx="18601">
                  <c:v>93.0049999999879</c:v>
                </c:pt>
                <c:pt idx="18602">
                  <c:v>93.0099999999879</c:v>
                </c:pt>
                <c:pt idx="18603">
                  <c:v>93.0149999999879</c:v>
                </c:pt>
                <c:pt idx="18604">
                  <c:v>93.0199999999879</c:v>
                </c:pt>
                <c:pt idx="18605">
                  <c:v>93.0249999999879</c:v>
                </c:pt>
                <c:pt idx="18606">
                  <c:v>93.0299999999879</c:v>
                </c:pt>
                <c:pt idx="18607">
                  <c:v>93.0349999999879</c:v>
                </c:pt>
                <c:pt idx="18608">
                  <c:v>93.0399999999879</c:v>
                </c:pt>
                <c:pt idx="18609">
                  <c:v>93.0449999999879</c:v>
                </c:pt>
                <c:pt idx="18610">
                  <c:v>93.0499999999879</c:v>
                </c:pt>
                <c:pt idx="18611">
                  <c:v>93.0549999999879</c:v>
                </c:pt>
                <c:pt idx="18612">
                  <c:v>93.05999999998786</c:v>
                </c:pt>
                <c:pt idx="18613">
                  <c:v>93.0649999999879</c:v>
                </c:pt>
                <c:pt idx="18614">
                  <c:v>93.0699999999879</c:v>
                </c:pt>
                <c:pt idx="18615">
                  <c:v>93.07499999998786</c:v>
                </c:pt>
                <c:pt idx="18616">
                  <c:v>93.07999999998783</c:v>
                </c:pt>
                <c:pt idx="18617">
                  <c:v>93.0849999999879</c:v>
                </c:pt>
                <c:pt idx="18618">
                  <c:v>93.08999999998782</c:v>
                </c:pt>
                <c:pt idx="18619">
                  <c:v>93.0949999999879</c:v>
                </c:pt>
                <c:pt idx="18620">
                  <c:v>93.09999999998782</c:v>
                </c:pt>
                <c:pt idx="18621">
                  <c:v>93.10499999998782</c:v>
                </c:pt>
                <c:pt idx="18622">
                  <c:v>93.1099999999878</c:v>
                </c:pt>
                <c:pt idx="18623">
                  <c:v>93.1149999999878</c:v>
                </c:pt>
                <c:pt idx="18624">
                  <c:v>93.1199999999878</c:v>
                </c:pt>
                <c:pt idx="18625">
                  <c:v>93.1249999999878</c:v>
                </c:pt>
                <c:pt idx="18626">
                  <c:v>93.1299999999878</c:v>
                </c:pt>
                <c:pt idx="18627">
                  <c:v>93.1349999999878</c:v>
                </c:pt>
                <c:pt idx="18628">
                  <c:v>93.1399999999878</c:v>
                </c:pt>
                <c:pt idx="18629">
                  <c:v>93.1449999999878</c:v>
                </c:pt>
                <c:pt idx="18630">
                  <c:v>93.1499999999878</c:v>
                </c:pt>
                <c:pt idx="18631">
                  <c:v>93.15499999998776</c:v>
                </c:pt>
                <c:pt idx="18632">
                  <c:v>93.15999999998776</c:v>
                </c:pt>
                <c:pt idx="18633">
                  <c:v>93.1649999999878</c:v>
                </c:pt>
                <c:pt idx="18634">
                  <c:v>93.16999999998776</c:v>
                </c:pt>
                <c:pt idx="18635">
                  <c:v>93.17499999998774</c:v>
                </c:pt>
                <c:pt idx="18636">
                  <c:v>93.17999999998774</c:v>
                </c:pt>
                <c:pt idx="18637">
                  <c:v>93.18499999998776</c:v>
                </c:pt>
                <c:pt idx="18638">
                  <c:v>93.18999999998773</c:v>
                </c:pt>
                <c:pt idx="18639">
                  <c:v>93.1949999999878</c:v>
                </c:pt>
                <c:pt idx="18640">
                  <c:v>93.19999999998772</c:v>
                </c:pt>
                <c:pt idx="18641">
                  <c:v>93.2049999999878</c:v>
                </c:pt>
                <c:pt idx="18642">
                  <c:v>93.20999999998772</c:v>
                </c:pt>
                <c:pt idx="18643">
                  <c:v>93.2149999999878</c:v>
                </c:pt>
                <c:pt idx="18644">
                  <c:v>93.2199999999877</c:v>
                </c:pt>
                <c:pt idx="18645">
                  <c:v>93.2249999999877</c:v>
                </c:pt>
                <c:pt idx="18646">
                  <c:v>93.2299999999877</c:v>
                </c:pt>
                <c:pt idx="18647">
                  <c:v>93.2349999999877</c:v>
                </c:pt>
                <c:pt idx="18648">
                  <c:v>93.2399999999877</c:v>
                </c:pt>
                <c:pt idx="18649">
                  <c:v>93.2449999999877</c:v>
                </c:pt>
                <c:pt idx="18650">
                  <c:v>93.2499999999877</c:v>
                </c:pt>
                <c:pt idx="18651">
                  <c:v>93.2549999999877</c:v>
                </c:pt>
                <c:pt idx="18652">
                  <c:v>93.2599999999877</c:v>
                </c:pt>
                <c:pt idx="18653">
                  <c:v>93.2649999999877</c:v>
                </c:pt>
                <c:pt idx="18654">
                  <c:v>93.2699999999877</c:v>
                </c:pt>
                <c:pt idx="18655">
                  <c:v>93.2749999999877</c:v>
                </c:pt>
                <c:pt idx="18656">
                  <c:v>93.27999999998766</c:v>
                </c:pt>
                <c:pt idx="18657">
                  <c:v>93.2849999999877</c:v>
                </c:pt>
                <c:pt idx="18658">
                  <c:v>93.2899999999877</c:v>
                </c:pt>
                <c:pt idx="18659">
                  <c:v>93.2949999999877</c:v>
                </c:pt>
                <c:pt idx="18660">
                  <c:v>93.2999999999877</c:v>
                </c:pt>
                <c:pt idx="18661">
                  <c:v>93.3049999999877</c:v>
                </c:pt>
                <c:pt idx="18662">
                  <c:v>93.30999999998762</c:v>
                </c:pt>
                <c:pt idx="18663">
                  <c:v>93.3149999999877</c:v>
                </c:pt>
                <c:pt idx="18664">
                  <c:v>93.31999999998762</c:v>
                </c:pt>
                <c:pt idx="18665">
                  <c:v>93.32499999998762</c:v>
                </c:pt>
                <c:pt idx="18666">
                  <c:v>93.3299999999876</c:v>
                </c:pt>
                <c:pt idx="18667">
                  <c:v>93.3349999999876</c:v>
                </c:pt>
                <c:pt idx="18668">
                  <c:v>93.3399999999876</c:v>
                </c:pt>
                <c:pt idx="18669">
                  <c:v>93.3449999999876</c:v>
                </c:pt>
                <c:pt idx="18670">
                  <c:v>93.3499999999876</c:v>
                </c:pt>
                <c:pt idx="18671">
                  <c:v>93.3549999999876</c:v>
                </c:pt>
                <c:pt idx="18672">
                  <c:v>93.3599999999876</c:v>
                </c:pt>
                <c:pt idx="18673">
                  <c:v>93.3649999999876</c:v>
                </c:pt>
                <c:pt idx="18674">
                  <c:v>93.3699999999876</c:v>
                </c:pt>
                <c:pt idx="18675">
                  <c:v>93.37499999998756</c:v>
                </c:pt>
                <c:pt idx="18676">
                  <c:v>93.37999999998756</c:v>
                </c:pt>
                <c:pt idx="18677">
                  <c:v>93.3849999999876</c:v>
                </c:pt>
                <c:pt idx="18678">
                  <c:v>93.38999999998756</c:v>
                </c:pt>
                <c:pt idx="18679">
                  <c:v>93.3949999999876</c:v>
                </c:pt>
                <c:pt idx="18680">
                  <c:v>93.3999999999876</c:v>
                </c:pt>
                <c:pt idx="18681">
                  <c:v>93.4049999999876</c:v>
                </c:pt>
                <c:pt idx="18682">
                  <c:v>93.4099999999876</c:v>
                </c:pt>
                <c:pt idx="18683">
                  <c:v>93.4149999999876</c:v>
                </c:pt>
                <c:pt idx="18684">
                  <c:v>93.4199999999876</c:v>
                </c:pt>
                <c:pt idx="18685">
                  <c:v>93.4249999999876</c:v>
                </c:pt>
                <c:pt idx="18686">
                  <c:v>93.42999999998752</c:v>
                </c:pt>
                <c:pt idx="18687">
                  <c:v>93.4349999999876</c:v>
                </c:pt>
                <c:pt idx="18688">
                  <c:v>93.4399999999875</c:v>
                </c:pt>
                <c:pt idx="18689">
                  <c:v>93.4449999999875</c:v>
                </c:pt>
                <c:pt idx="18690">
                  <c:v>93.4499999999875</c:v>
                </c:pt>
                <c:pt idx="18691">
                  <c:v>93.4549999999875</c:v>
                </c:pt>
                <c:pt idx="18692">
                  <c:v>93.4599999999875</c:v>
                </c:pt>
                <c:pt idx="18693">
                  <c:v>93.4649999999875</c:v>
                </c:pt>
                <c:pt idx="18694">
                  <c:v>93.4699999999875</c:v>
                </c:pt>
                <c:pt idx="18695">
                  <c:v>93.4749999999875</c:v>
                </c:pt>
                <c:pt idx="18696">
                  <c:v>93.4799999999875</c:v>
                </c:pt>
                <c:pt idx="18697">
                  <c:v>93.4849999999875</c:v>
                </c:pt>
                <c:pt idx="18698">
                  <c:v>93.4899999999875</c:v>
                </c:pt>
                <c:pt idx="18699">
                  <c:v>93.4949999999875</c:v>
                </c:pt>
                <c:pt idx="18700">
                  <c:v>93.4999999999875</c:v>
                </c:pt>
                <c:pt idx="18701">
                  <c:v>93.5049999999875</c:v>
                </c:pt>
                <c:pt idx="18702">
                  <c:v>93.5099999999875</c:v>
                </c:pt>
                <c:pt idx="18703">
                  <c:v>93.5149999999875</c:v>
                </c:pt>
                <c:pt idx="18704">
                  <c:v>93.5199999999875</c:v>
                </c:pt>
                <c:pt idx="18705">
                  <c:v>93.5249999999875</c:v>
                </c:pt>
                <c:pt idx="18706">
                  <c:v>93.52999999998742</c:v>
                </c:pt>
                <c:pt idx="18707">
                  <c:v>93.5349999999875</c:v>
                </c:pt>
                <c:pt idx="18708">
                  <c:v>93.53999999998742</c:v>
                </c:pt>
                <c:pt idx="18709">
                  <c:v>93.5449999999875</c:v>
                </c:pt>
                <c:pt idx="18710">
                  <c:v>93.5499999999874</c:v>
                </c:pt>
                <c:pt idx="18711">
                  <c:v>93.5549999999874</c:v>
                </c:pt>
                <c:pt idx="18712">
                  <c:v>93.5599999999874</c:v>
                </c:pt>
                <c:pt idx="18713">
                  <c:v>93.5649999999874</c:v>
                </c:pt>
                <c:pt idx="18714">
                  <c:v>93.5699999999874</c:v>
                </c:pt>
                <c:pt idx="18715">
                  <c:v>93.5749999999874</c:v>
                </c:pt>
                <c:pt idx="18716">
                  <c:v>93.5799999999874</c:v>
                </c:pt>
                <c:pt idx="18717">
                  <c:v>93.5849999999874</c:v>
                </c:pt>
                <c:pt idx="18718">
                  <c:v>93.5899999999874</c:v>
                </c:pt>
                <c:pt idx="18719">
                  <c:v>93.5949999999874</c:v>
                </c:pt>
                <c:pt idx="18720">
                  <c:v>93.5999999999874</c:v>
                </c:pt>
                <c:pt idx="18721">
                  <c:v>93.6049999999874</c:v>
                </c:pt>
                <c:pt idx="18722">
                  <c:v>93.60999999998736</c:v>
                </c:pt>
                <c:pt idx="18723">
                  <c:v>93.6149999999874</c:v>
                </c:pt>
                <c:pt idx="18724">
                  <c:v>93.6199999999874</c:v>
                </c:pt>
                <c:pt idx="18725">
                  <c:v>93.62499999998736</c:v>
                </c:pt>
                <c:pt idx="18726">
                  <c:v>93.62999999998733</c:v>
                </c:pt>
                <c:pt idx="18727">
                  <c:v>93.6349999999874</c:v>
                </c:pt>
                <c:pt idx="18728">
                  <c:v>93.63999999998732</c:v>
                </c:pt>
                <c:pt idx="18729">
                  <c:v>93.6449999999874</c:v>
                </c:pt>
                <c:pt idx="18730">
                  <c:v>93.64999999998732</c:v>
                </c:pt>
                <c:pt idx="18731">
                  <c:v>93.65499999998732</c:v>
                </c:pt>
                <c:pt idx="18732">
                  <c:v>93.6599999999873</c:v>
                </c:pt>
                <c:pt idx="18733">
                  <c:v>93.6649999999873</c:v>
                </c:pt>
                <c:pt idx="18734">
                  <c:v>93.6699999999873</c:v>
                </c:pt>
                <c:pt idx="18735">
                  <c:v>93.6749999999873</c:v>
                </c:pt>
                <c:pt idx="18736">
                  <c:v>93.6799999999873</c:v>
                </c:pt>
                <c:pt idx="18737">
                  <c:v>93.6849999999873</c:v>
                </c:pt>
                <c:pt idx="18738">
                  <c:v>93.6899999999873</c:v>
                </c:pt>
                <c:pt idx="18739">
                  <c:v>93.6949999999873</c:v>
                </c:pt>
                <c:pt idx="18740">
                  <c:v>93.6999999999873</c:v>
                </c:pt>
                <c:pt idx="18741">
                  <c:v>93.7049999999873</c:v>
                </c:pt>
                <c:pt idx="18742">
                  <c:v>93.7099999999873</c:v>
                </c:pt>
                <c:pt idx="18743">
                  <c:v>93.7149999999873</c:v>
                </c:pt>
                <c:pt idx="18744">
                  <c:v>93.7199999999873</c:v>
                </c:pt>
                <c:pt idx="18745">
                  <c:v>93.7249999999873</c:v>
                </c:pt>
                <c:pt idx="18746">
                  <c:v>93.7299999999873</c:v>
                </c:pt>
                <c:pt idx="18747">
                  <c:v>93.7349999999873</c:v>
                </c:pt>
                <c:pt idx="18748">
                  <c:v>93.7399999999873</c:v>
                </c:pt>
                <c:pt idx="18749">
                  <c:v>93.7449999999873</c:v>
                </c:pt>
                <c:pt idx="18750">
                  <c:v>93.7499999999873</c:v>
                </c:pt>
                <c:pt idx="18751">
                  <c:v>93.7549999999873</c:v>
                </c:pt>
                <c:pt idx="18752">
                  <c:v>93.75999999998722</c:v>
                </c:pt>
                <c:pt idx="18753">
                  <c:v>93.7649999999873</c:v>
                </c:pt>
                <c:pt idx="18754">
                  <c:v>93.7699999999872</c:v>
                </c:pt>
                <c:pt idx="18755">
                  <c:v>93.7749999999872</c:v>
                </c:pt>
                <c:pt idx="18756">
                  <c:v>93.7799999999872</c:v>
                </c:pt>
                <c:pt idx="18757">
                  <c:v>93.7849999999872</c:v>
                </c:pt>
                <c:pt idx="18758">
                  <c:v>93.7899999999872</c:v>
                </c:pt>
                <c:pt idx="18759">
                  <c:v>93.7949999999872</c:v>
                </c:pt>
                <c:pt idx="18760">
                  <c:v>93.7999999999872</c:v>
                </c:pt>
                <c:pt idx="18761">
                  <c:v>93.8049999999872</c:v>
                </c:pt>
                <c:pt idx="18762">
                  <c:v>93.8099999999872</c:v>
                </c:pt>
                <c:pt idx="18763">
                  <c:v>93.8149999999872</c:v>
                </c:pt>
                <c:pt idx="18764">
                  <c:v>93.8199999999872</c:v>
                </c:pt>
                <c:pt idx="18765">
                  <c:v>93.8249999999872</c:v>
                </c:pt>
                <c:pt idx="18766">
                  <c:v>93.82999999998716</c:v>
                </c:pt>
                <c:pt idx="18767">
                  <c:v>93.8349999999872</c:v>
                </c:pt>
                <c:pt idx="18768">
                  <c:v>93.8399999999872</c:v>
                </c:pt>
                <c:pt idx="18769">
                  <c:v>93.8449999999872</c:v>
                </c:pt>
                <c:pt idx="18770">
                  <c:v>93.8499999999872</c:v>
                </c:pt>
                <c:pt idx="18771">
                  <c:v>93.8549999999872</c:v>
                </c:pt>
                <c:pt idx="18772">
                  <c:v>93.85999999998712</c:v>
                </c:pt>
                <c:pt idx="18773">
                  <c:v>93.8649999999872</c:v>
                </c:pt>
                <c:pt idx="18774">
                  <c:v>93.86999999998712</c:v>
                </c:pt>
                <c:pt idx="18775">
                  <c:v>93.87499999998712</c:v>
                </c:pt>
                <c:pt idx="18776">
                  <c:v>93.8799999999871</c:v>
                </c:pt>
                <c:pt idx="18777">
                  <c:v>93.8849999999871</c:v>
                </c:pt>
                <c:pt idx="18778">
                  <c:v>93.8899999999871</c:v>
                </c:pt>
                <c:pt idx="18779">
                  <c:v>93.8949999999871</c:v>
                </c:pt>
                <c:pt idx="18780">
                  <c:v>93.8999999999871</c:v>
                </c:pt>
                <c:pt idx="18781">
                  <c:v>93.9049999999871</c:v>
                </c:pt>
                <c:pt idx="18782">
                  <c:v>93.9099999999871</c:v>
                </c:pt>
                <c:pt idx="18783">
                  <c:v>93.9149999999871</c:v>
                </c:pt>
                <c:pt idx="18784">
                  <c:v>93.9199999999871</c:v>
                </c:pt>
                <c:pt idx="18785">
                  <c:v>93.9249999999871</c:v>
                </c:pt>
                <c:pt idx="18786">
                  <c:v>93.9299999999871</c:v>
                </c:pt>
                <c:pt idx="18787">
                  <c:v>93.9349999999871</c:v>
                </c:pt>
                <c:pt idx="18788">
                  <c:v>93.9399999999871</c:v>
                </c:pt>
                <c:pt idx="18789">
                  <c:v>93.9449999999871</c:v>
                </c:pt>
                <c:pt idx="18790">
                  <c:v>93.9499999999871</c:v>
                </c:pt>
                <c:pt idx="18791">
                  <c:v>93.9549999999871</c:v>
                </c:pt>
                <c:pt idx="18792">
                  <c:v>93.9599999999871</c:v>
                </c:pt>
                <c:pt idx="18793">
                  <c:v>93.9649999999871</c:v>
                </c:pt>
                <c:pt idx="18794">
                  <c:v>93.9699999999871</c:v>
                </c:pt>
                <c:pt idx="18795">
                  <c:v>93.9749999999871</c:v>
                </c:pt>
                <c:pt idx="18796">
                  <c:v>93.97999999998702</c:v>
                </c:pt>
                <c:pt idx="18797">
                  <c:v>93.9849999999871</c:v>
                </c:pt>
                <c:pt idx="18798">
                  <c:v>93.989999999987</c:v>
                </c:pt>
                <c:pt idx="18799">
                  <c:v>93.994999999987</c:v>
                </c:pt>
                <c:pt idx="18800">
                  <c:v>93.999999999987</c:v>
                </c:pt>
                <c:pt idx="18801">
                  <c:v>94.004999999987</c:v>
                </c:pt>
                <c:pt idx="18802">
                  <c:v>94.009999999987</c:v>
                </c:pt>
                <c:pt idx="18803">
                  <c:v>94.014999999987</c:v>
                </c:pt>
                <c:pt idx="18804">
                  <c:v>94.019999999987</c:v>
                </c:pt>
                <c:pt idx="18805">
                  <c:v>94.02499999998697</c:v>
                </c:pt>
                <c:pt idx="18806">
                  <c:v>94.02999999998697</c:v>
                </c:pt>
                <c:pt idx="18807">
                  <c:v>94.03499999998696</c:v>
                </c:pt>
                <c:pt idx="18808">
                  <c:v>94.03999999998696</c:v>
                </c:pt>
                <c:pt idx="18809">
                  <c:v>94.044999999987</c:v>
                </c:pt>
                <c:pt idx="18810">
                  <c:v>94.04999999998696</c:v>
                </c:pt>
                <c:pt idx="18811">
                  <c:v>94.05499999998694</c:v>
                </c:pt>
                <c:pt idx="18812">
                  <c:v>94.05999999998694</c:v>
                </c:pt>
                <c:pt idx="18813">
                  <c:v>94.06499999998696</c:v>
                </c:pt>
                <c:pt idx="18814">
                  <c:v>94.06999999998693</c:v>
                </c:pt>
                <c:pt idx="18815">
                  <c:v>94.07499999998693</c:v>
                </c:pt>
                <c:pt idx="18816">
                  <c:v>94.07999999998691</c:v>
                </c:pt>
                <c:pt idx="18817">
                  <c:v>94.08499999998691</c:v>
                </c:pt>
                <c:pt idx="18818">
                  <c:v>94.08999999998691</c:v>
                </c:pt>
                <c:pt idx="18819">
                  <c:v>94.09499999998692</c:v>
                </c:pt>
                <c:pt idx="18820">
                  <c:v>94.0999999999869</c:v>
                </c:pt>
                <c:pt idx="18821">
                  <c:v>94.1049999999869</c:v>
                </c:pt>
                <c:pt idx="18822">
                  <c:v>94.10999999998688</c:v>
                </c:pt>
                <c:pt idx="18823">
                  <c:v>94.1149999999869</c:v>
                </c:pt>
                <c:pt idx="18824">
                  <c:v>94.1199999999869</c:v>
                </c:pt>
                <c:pt idx="18825">
                  <c:v>94.12499999998688</c:v>
                </c:pt>
                <c:pt idx="18826">
                  <c:v>94.12999999998688</c:v>
                </c:pt>
                <c:pt idx="18827">
                  <c:v>94.13499999998687</c:v>
                </c:pt>
                <c:pt idx="18828">
                  <c:v>94.13999999998687</c:v>
                </c:pt>
                <c:pt idx="18829">
                  <c:v>94.14499999998686</c:v>
                </c:pt>
                <c:pt idx="18830">
                  <c:v>94.14999999998686</c:v>
                </c:pt>
                <c:pt idx="18831">
                  <c:v>94.15499999998685</c:v>
                </c:pt>
                <c:pt idx="18832">
                  <c:v>94.15999999998685</c:v>
                </c:pt>
                <c:pt idx="18833">
                  <c:v>94.16499999998684</c:v>
                </c:pt>
                <c:pt idx="18834">
                  <c:v>94.16999999998684</c:v>
                </c:pt>
                <c:pt idx="18835">
                  <c:v>94.17499999998684</c:v>
                </c:pt>
                <c:pt idx="18836">
                  <c:v>94.17999999998678</c:v>
                </c:pt>
                <c:pt idx="18837">
                  <c:v>94.18499999998683</c:v>
                </c:pt>
                <c:pt idx="18838">
                  <c:v>94.18999999998681</c:v>
                </c:pt>
                <c:pt idx="18839">
                  <c:v>94.19499999998681</c:v>
                </c:pt>
                <c:pt idx="18840">
                  <c:v>94.19999999998681</c:v>
                </c:pt>
                <c:pt idx="18841">
                  <c:v>94.20499999998682</c:v>
                </c:pt>
                <c:pt idx="18842">
                  <c:v>94.2099999999868</c:v>
                </c:pt>
                <c:pt idx="18843">
                  <c:v>94.2149999999868</c:v>
                </c:pt>
                <c:pt idx="18844">
                  <c:v>94.2199999999868</c:v>
                </c:pt>
                <c:pt idx="18845">
                  <c:v>94.2249999999868</c:v>
                </c:pt>
                <c:pt idx="18846">
                  <c:v>94.2299999999868</c:v>
                </c:pt>
                <c:pt idx="18847">
                  <c:v>94.2349999999868</c:v>
                </c:pt>
                <c:pt idx="18848">
                  <c:v>94.2399999999868</c:v>
                </c:pt>
                <c:pt idx="18849">
                  <c:v>94.2449999999868</c:v>
                </c:pt>
                <c:pt idx="18850">
                  <c:v>94.2499999999868</c:v>
                </c:pt>
                <c:pt idx="18851">
                  <c:v>94.25499999998676</c:v>
                </c:pt>
                <c:pt idx="18852">
                  <c:v>94.25999999998676</c:v>
                </c:pt>
                <c:pt idx="18853">
                  <c:v>94.2649999999868</c:v>
                </c:pt>
                <c:pt idx="18854">
                  <c:v>94.26999999998676</c:v>
                </c:pt>
                <c:pt idx="18855">
                  <c:v>94.27499999998674</c:v>
                </c:pt>
                <c:pt idx="18856">
                  <c:v>94.27999999998674</c:v>
                </c:pt>
                <c:pt idx="18857">
                  <c:v>94.28499999998676</c:v>
                </c:pt>
                <c:pt idx="18858">
                  <c:v>94.28999999998673</c:v>
                </c:pt>
                <c:pt idx="18859">
                  <c:v>94.2949999999868</c:v>
                </c:pt>
                <c:pt idx="18860">
                  <c:v>94.29999999998672</c:v>
                </c:pt>
                <c:pt idx="18861">
                  <c:v>94.30499999998671</c:v>
                </c:pt>
                <c:pt idx="18862">
                  <c:v>94.30999999998671</c:v>
                </c:pt>
                <c:pt idx="18863">
                  <c:v>94.31499999998672</c:v>
                </c:pt>
                <c:pt idx="18864">
                  <c:v>94.3199999999867</c:v>
                </c:pt>
                <c:pt idx="18865">
                  <c:v>94.3249999999867</c:v>
                </c:pt>
                <c:pt idx="18866">
                  <c:v>94.32999999998668</c:v>
                </c:pt>
                <c:pt idx="18867">
                  <c:v>94.3349999999867</c:v>
                </c:pt>
                <c:pt idx="18868">
                  <c:v>94.3399999999867</c:v>
                </c:pt>
                <c:pt idx="18869">
                  <c:v>94.3449999999867</c:v>
                </c:pt>
                <c:pt idx="18870">
                  <c:v>94.3499999999867</c:v>
                </c:pt>
                <c:pt idx="18871">
                  <c:v>94.35499999998667</c:v>
                </c:pt>
                <c:pt idx="18872">
                  <c:v>94.35999999998667</c:v>
                </c:pt>
                <c:pt idx="18873">
                  <c:v>94.36499999998666</c:v>
                </c:pt>
                <c:pt idx="18874">
                  <c:v>94.36999999998666</c:v>
                </c:pt>
                <c:pt idx="18875">
                  <c:v>94.37499999998665</c:v>
                </c:pt>
                <c:pt idx="18876">
                  <c:v>94.37999999998665</c:v>
                </c:pt>
                <c:pt idx="18877">
                  <c:v>94.38499999998664</c:v>
                </c:pt>
                <c:pt idx="18878">
                  <c:v>94.38999999998664</c:v>
                </c:pt>
                <c:pt idx="18879">
                  <c:v>94.39499999998666</c:v>
                </c:pt>
                <c:pt idx="18880">
                  <c:v>94.39999999998663</c:v>
                </c:pt>
                <c:pt idx="18881">
                  <c:v>94.4049999999867</c:v>
                </c:pt>
                <c:pt idx="18882">
                  <c:v>94.40999999998662</c:v>
                </c:pt>
                <c:pt idx="18883">
                  <c:v>94.4149999999867</c:v>
                </c:pt>
                <c:pt idx="18884">
                  <c:v>94.41999999998662</c:v>
                </c:pt>
                <c:pt idx="18885">
                  <c:v>94.42499999998662</c:v>
                </c:pt>
                <c:pt idx="18886">
                  <c:v>94.4299999999866</c:v>
                </c:pt>
                <c:pt idx="18887">
                  <c:v>94.4349999999866</c:v>
                </c:pt>
                <c:pt idx="18888">
                  <c:v>94.4399999999866</c:v>
                </c:pt>
                <c:pt idx="18889">
                  <c:v>94.4449999999866</c:v>
                </c:pt>
                <c:pt idx="18890">
                  <c:v>94.4499999999866</c:v>
                </c:pt>
                <c:pt idx="18891">
                  <c:v>94.4549999999866</c:v>
                </c:pt>
                <c:pt idx="18892">
                  <c:v>94.4599999999866</c:v>
                </c:pt>
                <c:pt idx="18893">
                  <c:v>94.4649999999866</c:v>
                </c:pt>
                <c:pt idx="18894">
                  <c:v>94.4699999999866</c:v>
                </c:pt>
                <c:pt idx="18895">
                  <c:v>94.47499999998656</c:v>
                </c:pt>
                <c:pt idx="18896">
                  <c:v>94.47999999998656</c:v>
                </c:pt>
                <c:pt idx="18897">
                  <c:v>94.4849999999866</c:v>
                </c:pt>
                <c:pt idx="18898">
                  <c:v>94.48999999998656</c:v>
                </c:pt>
                <c:pt idx="18899">
                  <c:v>94.4949999999866</c:v>
                </c:pt>
                <c:pt idx="18900">
                  <c:v>94.4999999999866</c:v>
                </c:pt>
                <c:pt idx="18901">
                  <c:v>94.50499999998656</c:v>
                </c:pt>
                <c:pt idx="18902">
                  <c:v>94.50999999998653</c:v>
                </c:pt>
                <c:pt idx="18903">
                  <c:v>94.5149999999866</c:v>
                </c:pt>
                <c:pt idx="18904">
                  <c:v>94.51999999998652</c:v>
                </c:pt>
                <c:pt idx="18905">
                  <c:v>94.52499999998651</c:v>
                </c:pt>
                <c:pt idx="18906">
                  <c:v>94.52999999998651</c:v>
                </c:pt>
                <c:pt idx="18907">
                  <c:v>94.53499999998652</c:v>
                </c:pt>
                <c:pt idx="18908">
                  <c:v>94.5399999999865</c:v>
                </c:pt>
                <c:pt idx="18909">
                  <c:v>94.5449999999865</c:v>
                </c:pt>
                <c:pt idx="18910">
                  <c:v>94.5499999999865</c:v>
                </c:pt>
                <c:pt idx="18911">
                  <c:v>94.5549999999865</c:v>
                </c:pt>
                <c:pt idx="18912">
                  <c:v>94.5599999999865</c:v>
                </c:pt>
                <c:pt idx="18913">
                  <c:v>94.5649999999865</c:v>
                </c:pt>
                <c:pt idx="18914">
                  <c:v>94.5699999999865</c:v>
                </c:pt>
                <c:pt idx="18915">
                  <c:v>94.57499999998647</c:v>
                </c:pt>
                <c:pt idx="18916">
                  <c:v>94.57999999998647</c:v>
                </c:pt>
                <c:pt idx="18917">
                  <c:v>94.58499999998646</c:v>
                </c:pt>
                <c:pt idx="18918">
                  <c:v>94.58999999998646</c:v>
                </c:pt>
                <c:pt idx="18919">
                  <c:v>94.5949999999865</c:v>
                </c:pt>
                <c:pt idx="18920">
                  <c:v>94.59999999998646</c:v>
                </c:pt>
                <c:pt idx="18921">
                  <c:v>94.60499999998644</c:v>
                </c:pt>
                <c:pt idx="18922">
                  <c:v>94.60999999998644</c:v>
                </c:pt>
                <c:pt idx="18923">
                  <c:v>94.61499999998646</c:v>
                </c:pt>
                <c:pt idx="18924">
                  <c:v>94.61999999998643</c:v>
                </c:pt>
                <c:pt idx="18925">
                  <c:v>94.62499999998643</c:v>
                </c:pt>
                <c:pt idx="18926">
                  <c:v>94.62999999998641</c:v>
                </c:pt>
                <c:pt idx="18927">
                  <c:v>94.63499999998641</c:v>
                </c:pt>
                <c:pt idx="18928">
                  <c:v>94.63999999998641</c:v>
                </c:pt>
                <c:pt idx="18929">
                  <c:v>94.64499999998642</c:v>
                </c:pt>
                <c:pt idx="18930">
                  <c:v>94.6499999999864</c:v>
                </c:pt>
                <c:pt idx="18931">
                  <c:v>94.6549999999864</c:v>
                </c:pt>
                <c:pt idx="18932">
                  <c:v>94.65999999998638</c:v>
                </c:pt>
                <c:pt idx="18933">
                  <c:v>94.6649999999864</c:v>
                </c:pt>
                <c:pt idx="18934">
                  <c:v>94.6699999999864</c:v>
                </c:pt>
                <c:pt idx="18935">
                  <c:v>94.67499999998638</c:v>
                </c:pt>
                <c:pt idx="18936">
                  <c:v>94.67999999998638</c:v>
                </c:pt>
                <c:pt idx="18937">
                  <c:v>94.68499999998637</c:v>
                </c:pt>
                <c:pt idx="18938">
                  <c:v>94.68999999998637</c:v>
                </c:pt>
                <c:pt idx="18939">
                  <c:v>94.69499999998636</c:v>
                </c:pt>
                <c:pt idx="18940">
                  <c:v>94.69999999998636</c:v>
                </c:pt>
                <c:pt idx="18941">
                  <c:v>94.7049999999864</c:v>
                </c:pt>
                <c:pt idx="18942">
                  <c:v>94.70999999998636</c:v>
                </c:pt>
                <c:pt idx="18943">
                  <c:v>94.7149999999864</c:v>
                </c:pt>
                <c:pt idx="18944">
                  <c:v>94.7199999999864</c:v>
                </c:pt>
                <c:pt idx="18945">
                  <c:v>94.72499999998636</c:v>
                </c:pt>
                <c:pt idx="18946">
                  <c:v>94.72999999998633</c:v>
                </c:pt>
                <c:pt idx="18947">
                  <c:v>94.7349999999864</c:v>
                </c:pt>
                <c:pt idx="18948">
                  <c:v>94.73999999998632</c:v>
                </c:pt>
                <c:pt idx="18949">
                  <c:v>94.7449999999864</c:v>
                </c:pt>
                <c:pt idx="18950">
                  <c:v>94.74999999998632</c:v>
                </c:pt>
                <c:pt idx="18951">
                  <c:v>94.75499999998632</c:v>
                </c:pt>
                <c:pt idx="18952">
                  <c:v>94.7599999999863</c:v>
                </c:pt>
                <c:pt idx="18953">
                  <c:v>94.7649999999863</c:v>
                </c:pt>
                <c:pt idx="18954">
                  <c:v>94.7699999999863</c:v>
                </c:pt>
                <c:pt idx="18955">
                  <c:v>94.7749999999863</c:v>
                </c:pt>
                <c:pt idx="18956">
                  <c:v>94.7799999999863</c:v>
                </c:pt>
                <c:pt idx="18957">
                  <c:v>94.7849999999863</c:v>
                </c:pt>
                <c:pt idx="18958">
                  <c:v>94.7899999999863</c:v>
                </c:pt>
                <c:pt idx="18959">
                  <c:v>94.7949999999863</c:v>
                </c:pt>
                <c:pt idx="18960">
                  <c:v>94.7999999999863</c:v>
                </c:pt>
                <c:pt idx="18961">
                  <c:v>94.80499999998626</c:v>
                </c:pt>
                <c:pt idx="18962">
                  <c:v>94.80999999998626</c:v>
                </c:pt>
                <c:pt idx="18963">
                  <c:v>94.81499999998626</c:v>
                </c:pt>
                <c:pt idx="18964">
                  <c:v>94.81999999998626</c:v>
                </c:pt>
                <c:pt idx="18965">
                  <c:v>94.82499999998624</c:v>
                </c:pt>
                <c:pt idx="18966">
                  <c:v>94.82999999998624</c:v>
                </c:pt>
                <c:pt idx="18967">
                  <c:v>94.83499999998626</c:v>
                </c:pt>
                <c:pt idx="18968">
                  <c:v>94.83999999998623</c:v>
                </c:pt>
                <c:pt idx="18969">
                  <c:v>94.8449999999863</c:v>
                </c:pt>
                <c:pt idx="18970">
                  <c:v>94.84999999998622</c:v>
                </c:pt>
                <c:pt idx="18971">
                  <c:v>94.85499999998623</c:v>
                </c:pt>
                <c:pt idx="18972">
                  <c:v>94.85999999998621</c:v>
                </c:pt>
                <c:pt idx="18973">
                  <c:v>94.86499999998622</c:v>
                </c:pt>
                <c:pt idx="18974">
                  <c:v>94.8699999999862</c:v>
                </c:pt>
                <c:pt idx="18975">
                  <c:v>94.8749999999862</c:v>
                </c:pt>
                <c:pt idx="18976">
                  <c:v>94.87999999998618</c:v>
                </c:pt>
                <c:pt idx="18977">
                  <c:v>94.8849999999862</c:v>
                </c:pt>
                <c:pt idx="18978">
                  <c:v>94.8899999999862</c:v>
                </c:pt>
                <c:pt idx="18979">
                  <c:v>94.8949999999862</c:v>
                </c:pt>
                <c:pt idx="18980">
                  <c:v>94.8999999999862</c:v>
                </c:pt>
                <c:pt idx="18981">
                  <c:v>94.9049999999862</c:v>
                </c:pt>
                <c:pt idx="18982">
                  <c:v>94.9099999999862</c:v>
                </c:pt>
                <c:pt idx="18983">
                  <c:v>94.9149999999862</c:v>
                </c:pt>
                <c:pt idx="18984">
                  <c:v>94.9199999999862</c:v>
                </c:pt>
                <c:pt idx="18985">
                  <c:v>94.92499999998616</c:v>
                </c:pt>
                <c:pt idx="18986">
                  <c:v>94.92999999998616</c:v>
                </c:pt>
                <c:pt idx="18987">
                  <c:v>94.9349999999862</c:v>
                </c:pt>
                <c:pt idx="18988">
                  <c:v>94.9399999999862</c:v>
                </c:pt>
                <c:pt idx="18989">
                  <c:v>94.9449999999862</c:v>
                </c:pt>
                <c:pt idx="18990">
                  <c:v>94.9499999999862</c:v>
                </c:pt>
                <c:pt idx="18991">
                  <c:v>94.9549999999862</c:v>
                </c:pt>
                <c:pt idx="18992">
                  <c:v>94.95999999998612</c:v>
                </c:pt>
                <c:pt idx="18993">
                  <c:v>94.9649999999862</c:v>
                </c:pt>
                <c:pt idx="18994">
                  <c:v>94.96999999998612</c:v>
                </c:pt>
                <c:pt idx="18995">
                  <c:v>94.97499999998612</c:v>
                </c:pt>
                <c:pt idx="18996">
                  <c:v>94.9799999999861</c:v>
                </c:pt>
                <c:pt idx="18997">
                  <c:v>94.9849999999861</c:v>
                </c:pt>
                <c:pt idx="18998">
                  <c:v>94.9899999999861</c:v>
                </c:pt>
                <c:pt idx="18999">
                  <c:v>94.9949999999861</c:v>
                </c:pt>
                <c:pt idx="19000">
                  <c:v>94.9999999999861</c:v>
                </c:pt>
                <c:pt idx="19001">
                  <c:v>95.0049999999861</c:v>
                </c:pt>
                <c:pt idx="19002">
                  <c:v>95.0099999999861</c:v>
                </c:pt>
                <c:pt idx="19003">
                  <c:v>95.0149999999861</c:v>
                </c:pt>
                <c:pt idx="19004">
                  <c:v>95.0199999999861</c:v>
                </c:pt>
                <c:pt idx="19005">
                  <c:v>95.02499999998606</c:v>
                </c:pt>
                <c:pt idx="19006">
                  <c:v>95.02999999998606</c:v>
                </c:pt>
                <c:pt idx="19007">
                  <c:v>95.03499999998606</c:v>
                </c:pt>
                <c:pt idx="19008">
                  <c:v>95.03999999998606</c:v>
                </c:pt>
                <c:pt idx="19009">
                  <c:v>95.0449999999861</c:v>
                </c:pt>
                <c:pt idx="19010">
                  <c:v>95.0499999999861</c:v>
                </c:pt>
                <c:pt idx="19011">
                  <c:v>95.05499999998606</c:v>
                </c:pt>
                <c:pt idx="19012">
                  <c:v>95.05999999998603</c:v>
                </c:pt>
                <c:pt idx="19013">
                  <c:v>95.0649999999861</c:v>
                </c:pt>
                <c:pt idx="19014">
                  <c:v>95.06999999998602</c:v>
                </c:pt>
                <c:pt idx="19015">
                  <c:v>95.07499999998603</c:v>
                </c:pt>
                <c:pt idx="19016">
                  <c:v>95.07999999998601</c:v>
                </c:pt>
                <c:pt idx="19017">
                  <c:v>95.08499999998602</c:v>
                </c:pt>
                <c:pt idx="19018">
                  <c:v>95.089999999986</c:v>
                </c:pt>
                <c:pt idx="19019">
                  <c:v>95.094999999986</c:v>
                </c:pt>
                <c:pt idx="19020">
                  <c:v>95.099999999986</c:v>
                </c:pt>
                <c:pt idx="19021">
                  <c:v>95.104999999986</c:v>
                </c:pt>
                <c:pt idx="19022">
                  <c:v>95.109999999986</c:v>
                </c:pt>
                <c:pt idx="19023">
                  <c:v>95.114999999986</c:v>
                </c:pt>
                <c:pt idx="19024">
                  <c:v>95.119999999986</c:v>
                </c:pt>
                <c:pt idx="19025">
                  <c:v>95.12499999998597</c:v>
                </c:pt>
                <c:pt idx="19026">
                  <c:v>95.12999999998597</c:v>
                </c:pt>
                <c:pt idx="19027">
                  <c:v>95.13499999998596</c:v>
                </c:pt>
                <c:pt idx="19028">
                  <c:v>95.13999999998596</c:v>
                </c:pt>
                <c:pt idx="19029">
                  <c:v>95.14499999998596</c:v>
                </c:pt>
                <c:pt idx="19030">
                  <c:v>95.14999999998596</c:v>
                </c:pt>
                <c:pt idx="19031">
                  <c:v>95.15499999998594</c:v>
                </c:pt>
                <c:pt idx="19032">
                  <c:v>95.15999999998594</c:v>
                </c:pt>
                <c:pt idx="19033">
                  <c:v>95.16499999998596</c:v>
                </c:pt>
                <c:pt idx="19034">
                  <c:v>95.16999999998593</c:v>
                </c:pt>
                <c:pt idx="19035">
                  <c:v>95.17499999998593</c:v>
                </c:pt>
                <c:pt idx="19036">
                  <c:v>95.17999999998591</c:v>
                </c:pt>
                <c:pt idx="19037">
                  <c:v>95.18499999998593</c:v>
                </c:pt>
                <c:pt idx="19038">
                  <c:v>95.18999999998591</c:v>
                </c:pt>
                <c:pt idx="19039">
                  <c:v>95.19499999998592</c:v>
                </c:pt>
                <c:pt idx="19040">
                  <c:v>95.1999999999859</c:v>
                </c:pt>
                <c:pt idx="19041">
                  <c:v>95.2049999999859</c:v>
                </c:pt>
                <c:pt idx="19042">
                  <c:v>95.2099999999859</c:v>
                </c:pt>
                <c:pt idx="19043">
                  <c:v>95.2149999999859</c:v>
                </c:pt>
                <c:pt idx="19044">
                  <c:v>95.2199999999859</c:v>
                </c:pt>
                <c:pt idx="19045">
                  <c:v>95.2249999999859</c:v>
                </c:pt>
                <c:pt idx="19046">
                  <c:v>95.2299999999859</c:v>
                </c:pt>
                <c:pt idx="19047">
                  <c:v>95.2349999999859</c:v>
                </c:pt>
                <c:pt idx="19048">
                  <c:v>95.2399999999859</c:v>
                </c:pt>
                <c:pt idx="19049">
                  <c:v>95.2449999999859</c:v>
                </c:pt>
                <c:pt idx="19050">
                  <c:v>95.2499999999859</c:v>
                </c:pt>
                <c:pt idx="19051">
                  <c:v>95.25499999998586</c:v>
                </c:pt>
                <c:pt idx="19052">
                  <c:v>95.25999999998586</c:v>
                </c:pt>
                <c:pt idx="19053">
                  <c:v>95.2649999999859</c:v>
                </c:pt>
                <c:pt idx="19054">
                  <c:v>95.2699999999859</c:v>
                </c:pt>
                <c:pt idx="19055">
                  <c:v>95.27499999998583</c:v>
                </c:pt>
                <c:pt idx="19056">
                  <c:v>95.27999999998583</c:v>
                </c:pt>
                <c:pt idx="19057">
                  <c:v>95.2849999999859</c:v>
                </c:pt>
                <c:pt idx="19058">
                  <c:v>95.28999999998582</c:v>
                </c:pt>
                <c:pt idx="19059">
                  <c:v>95.2949999999859</c:v>
                </c:pt>
                <c:pt idx="19060">
                  <c:v>95.29999999998582</c:v>
                </c:pt>
                <c:pt idx="19061">
                  <c:v>95.30499999998582</c:v>
                </c:pt>
                <c:pt idx="19062">
                  <c:v>95.3099999999858</c:v>
                </c:pt>
                <c:pt idx="19063">
                  <c:v>95.3149999999858</c:v>
                </c:pt>
                <c:pt idx="19064">
                  <c:v>95.3199999999858</c:v>
                </c:pt>
                <c:pt idx="19065">
                  <c:v>95.3249999999858</c:v>
                </c:pt>
                <c:pt idx="19066">
                  <c:v>95.32999999998578</c:v>
                </c:pt>
                <c:pt idx="19067">
                  <c:v>95.3349999999858</c:v>
                </c:pt>
                <c:pt idx="19068">
                  <c:v>95.3399999999858</c:v>
                </c:pt>
                <c:pt idx="19069">
                  <c:v>95.3449999999858</c:v>
                </c:pt>
                <c:pt idx="19070">
                  <c:v>95.3499999999858</c:v>
                </c:pt>
                <c:pt idx="19071">
                  <c:v>95.35499999998576</c:v>
                </c:pt>
                <c:pt idx="19072">
                  <c:v>95.35999999998576</c:v>
                </c:pt>
                <c:pt idx="19073">
                  <c:v>95.36499999998576</c:v>
                </c:pt>
                <c:pt idx="19074">
                  <c:v>95.36999999998576</c:v>
                </c:pt>
                <c:pt idx="19075">
                  <c:v>95.37499999998574</c:v>
                </c:pt>
                <c:pt idx="19076">
                  <c:v>95.37999999998574</c:v>
                </c:pt>
                <c:pt idx="19077">
                  <c:v>95.38499999998573</c:v>
                </c:pt>
                <c:pt idx="19078">
                  <c:v>95.38999999998573</c:v>
                </c:pt>
                <c:pt idx="19079">
                  <c:v>95.3949999999858</c:v>
                </c:pt>
                <c:pt idx="19080">
                  <c:v>95.39999999998572</c:v>
                </c:pt>
                <c:pt idx="19081">
                  <c:v>95.4049999999858</c:v>
                </c:pt>
                <c:pt idx="19082">
                  <c:v>95.40999999998572</c:v>
                </c:pt>
                <c:pt idx="19083">
                  <c:v>95.4149999999858</c:v>
                </c:pt>
                <c:pt idx="19084">
                  <c:v>95.4199999999857</c:v>
                </c:pt>
                <c:pt idx="19085">
                  <c:v>95.4249999999857</c:v>
                </c:pt>
                <c:pt idx="19086">
                  <c:v>95.4299999999857</c:v>
                </c:pt>
                <c:pt idx="19087">
                  <c:v>95.4349999999857</c:v>
                </c:pt>
                <c:pt idx="19088">
                  <c:v>95.4399999999857</c:v>
                </c:pt>
                <c:pt idx="19089">
                  <c:v>95.4449999999857</c:v>
                </c:pt>
                <c:pt idx="19090">
                  <c:v>95.4499999999857</c:v>
                </c:pt>
                <c:pt idx="19091">
                  <c:v>95.4549999999857</c:v>
                </c:pt>
                <c:pt idx="19092">
                  <c:v>95.4599999999857</c:v>
                </c:pt>
                <c:pt idx="19093">
                  <c:v>95.4649999999857</c:v>
                </c:pt>
                <c:pt idx="19094">
                  <c:v>95.4699999999857</c:v>
                </c:pt>
                <c:pt idx="19095">
                  <c:v>95.47499999998566</c:v>
                </c:pt>
                <c:pt idx="19096">
                  <c:v>95.47999999998566</c:v>
                </c:pt>
                <c:pt idx="19097">
                  <c:v>95.4849999999857</c:v>
                </c:pt>
                <c:pt idx="19098">
                  <c:v>95.4899999999857</c:v>
                </c:pt>
                <c:pt idx="19099">
                  <c:v>95.4949999999857</c:v>
                </c:pt>
                <c:pt idx="19100">
                  <c:v>95.4999999999857</c:v>
                </c:pt>
                <c:pt idx="19101">
                  <c:v>95.5049999999857</c:v>
                </c:pt>
                <c:pt idx="19102">
                  <c:v>95.50999999998562</c:v>
                </c:pt>
                <c:pt idx="19103">
                  <c:v>95.5149999999857</c:v>
                </c:pt>
                <c:pt idx="19104">
                  <c:v>95.51999999998562</c:v>
                </c:pt>
                <c:pt idx="19105">
                  <c:v>95.52499999998562</c:v>
                </c:pt>
                <c:pt idx="19106">
                  <c:v>95.5299999999856</c:v>
                </c:pt>
                <c:pt idx="19107">
                  <c:v>95.5349999999856</c:v>
                </c:pt>
                <c:pt idx="19108">
                  <c:v>95.5399999999856</c:v>
                </c:pt>
                <c:pt idx="19109">
                  <c:v>95.5449999999856</c:v>
                </c:pt>
                <c:pt idx="19110">
                  <c:v>95.5499999999856</c:v>
                </c:pt>
                <c:pt idx="19111">
                  <c:v>95.5549999999856</c:v>
                </c:pt>
                <c:pt idx="19112">
                  <c:v>95.5599999999856</c:v>
                </c:pt>
                <c:pt idx="19113">
                  <c:v>95.5649999999856</c:v>
                </c:pt>
                <c:pt idx="19114">
                  <c:v>95.5699999999856</c:v>
                </c:pt>
                <c:pt idx="19115">
                  <c:v>95.57499999998556</c:v>
                </c:pt>
                <c:pt idx="19116">
                  <c:v>95.57999999998556</c:v>
                </c:pt>
                <c:pt idx="19117">
                  <c:v>95.58499999998556</c:v>
                </c:pt>
                <c:pt idx="19118">
                  <c:v>95.58999999998556</c:v>
                </c:pt>
                <c:pt idx="19119">
                  <c:v>95.5949999999856</c:v>
                </c:pt>
                <c:pt idx="19120">
                  <c:v>95.5999999999856</c:v>
                </c:pt>
                <c:pt idx="19121">
                  <c:v>95.60499999998553</c:v>
                </c:pt>
                <c:pt idx="19122">
                  <c:v>95.60999999998553</c:v>
                </c:pt>
                <c:pt idx="19123">
                  <c:v>95.6149999999856</c:v>
                </c:pt>
                <c:pt idx="19124">
                  <c:v>95.61999999998552</c:v>
                </c:pt>
                <c:pt idx="19125">
                  <c:v>95.62499999998553</c:v>
                </c:pt>
                <c:pt idx="19126">
                  <c:v>95.62999999998551</c:v>
                </c:pt>
                <c:pt idx="19127">
                  <c:v>95.63499999998552</c:v>
                </c:pt>
                <c:pt idx="19128">
                  <c:v>95.6399999999855</c:v>
                </c:pt>
                <c:pt idx="19129">
                  <c:v>95.6449999999855</c:v>
                </c:pt>
                <c:pt idx="19130">
                  <c:v>95.6499999999855</c:v>
                </c:pt>
                <c:pt idx="19131">
                  <c:v>95.6549999999855</c:v>
                </c:pt>
                <c:pt idx="19132">
                  <c:v>95.65999999998548</c:v>
                </c:pt>
                <c:pt idx="19133">
                  <c:v>95.6649999999855</c:v>
                </c:pt>
                <c:pt idx="19134">
                  <c:v>95.6699999999855</c:v>
                </c:pt>
                <c:pt idx="19135">
                  <c:v>95.67499999998547</c:v>
                </c:pt>
                <c:pt idx="19136">
                  <c:v>95.67999999998547</c:v>
                </c:pt>
                <c:pt idx="19137">
                  <c:v>95.68499999998546</c:v>
                </c:pt>
                <c:pt idx="19138">
                  <c:v>95.68999999998545</c:v>
                </c:pt>
                <c:pt idx="19139">
                  <c:v>95.69499999998546</c:v>
                </c:pt>
                <c:pt idx="19140">
                  <c:v>95.69999999998546</c:v>
                </c:pt>
                <c:pt idx="19141">
                  <c:v>95.7049999999855</c:v>
                </c:pt>
                <c:pt idx="19142">
                  <c:v>95.7099999999855</c:v>
                </c:pt>
                <c:pt idx="19143">
                  <c:v>95.7149999999855</c:v>
                </c:pt>
                <c:pt idx="19144">
                  <c:v>95.7199999999855</c:v>
                </c:pt>
                <c:pt idx="19145">
                  <c:v>95.7249999999855</c:v>
                </c:pt>
                <c:pt idx="19146">
                  <c:v>95.72999999998542</c:v>
                </c:pt>
                <c:pt idx="19147">
                  <c:v>95.7349999999855</c:v>
                </c:pt>
                <c:pt idx="19148">
                  <c:v>95.73999999998542</c:v>
                </c:pt>
                <c:pt idx="19149">
                  <c:v>95.7449999999855</c:v>
                </c:pt>
                <c:pt idx="19150">
                  <c:v>95.7499999999854</c:v>
                </c:pt>
                <c:pt idx="19151">
                  <c:v>95.7549999999854</c:v>
                </c:pt>
                <c:pt idx="19152">
                  <c:v>95.7599999999854</c:v>
                </c:pt>
                <c:pt idx="19153">
                  <c:v>95.7649999999854</c:v>
                </c:pt>
                <c:pt idx="19154">
                  <c:v>95.7699999999854</c:v>
                </c:pt>
                <c:pt idx="19155">
                  <c:v>95.7749999999854</c:v>
                </c:pt>
                <c:pt idx="19156">
                  <c:v>95.7799999999854</c:v>
                </c:pt>
                <c:pt idx="19157">
                  <c:v>95.7849999999854</c:v>
                </c:pt>
                <c:pt idx="19158">
                  <c:v>95.7899999999854</c:v>
                </c:pt>
                <c:pt idx="19159">
                  <c:v>95.7949999999854</c:v>
                </c:pt>
                <c:pt idx="19160">
                  <c:v>95.7999999999854</c:v>
                </c:pt>
                <c:pt idx="19161">
                  <c:v>95.80499999998536</c:v>
                </c:pt>
                <c:pt idx="19162">
                  <c:v>95.80999999998536</c:v>
                </c:pt>
                <c:pt idx="19163">
                  <c:v>95.8149999999854</c:v>
                </c:pt>
                <c:pt idx="19164">
                  <c:v>95.8199999999854</c:v>
                </c:pt>
                <c:pt idx="19165">
                  <c:v>95.82499999998533</c:v>
                </c:pt>
                <c:pt idx="19166">
                  <c:v>95.82999999998533</c:v>
                </c:pt>
                <c:pt idx="19167">
                  <c:v>95.8349999999854</c:v>
                </c:pt>
                <c:pt idx="19168">
                  <c:v>95.83999999998532</c:v>
                </c:pt>
                <c:pt idx="19169">
                  <c:v>95.8449999999854</c:v>
                </c:pt>
                <c:pt idx="19170">
                  <c:v>95.84999999998532</c:v>
                </c:pt>
                <c:pt idx="19171">
                  <c:v>95.85499999998532</c:v>
                </c:pt>
                <c:pt idx="19172">
                  <c:v>95.8599999999853</c:v>
                </c:pt>
                <c:pt idx="19173">
                  <c:v>95.8649999999853</c:v>
                </c:pt>
                <c:pt idx="19174">
                  <c:v>95.8699999999853</c:v>
                </c:pt>
                <c:pt idx="19175">
                  <c:v>95.8749999999853</c:v>
                </c:pt>
                <c:pt idx="19176">
                  <c:v>95.87999999998528</c:v>
                </c:pt>
                <c:pt idx="19177">
                  <c:v>95.8849999999853</c:v>
                </c:pt>
                <c:pt idx="19178">
                  <c:v>95.8899999999853</c:v>
                </c:pt>
                <c:pt idx="19179">
                  <c:v>95.8949999999853</c:v>
                </c:pt>
                <c:pt idx="19180">
                  <c:v>95.8999999999853</c:v>
                </c:pt>
                <c:pt idx="19181">
                  <c:v>95.9049999999853</c:v>
                </c:pt>
                <c:pt idx="19182">
                  <c:v>95.9099999999853</c:v>
                </c:pt>
                <c:pt idx="19183">
                  <c:v>95.9149999999853</c:v>
                </c:pt>
                <c:pt idx="19184">
                  <c:v>95.9199999999853</c:v>
                </c:pt>
                <c:pt idx="19185">
                  <c:v>95.9249999999853</c:v>
                </c:pt>
                <c:pt idx="19186">
                  <c:v>95.9299999999853</c:v>
                </c:pt>
                <c:pt idx="19187">
                  <c:v>95.9349999999853</c:v>
                </c:pt>
                <c:pt idx="19188">
                  <c:v>95.9399999999853</c:v>
                </c:pt>
                <c:pt idx="19189">
                  <c:v>95.9449999999853</c:v>
                </c:pt>
                <c:pt idx="19190">
                  <c:v>95.9499999999853</c:v>
                </c:pt>
                <c:pt idx="19191">
                  <c:v>95.9549999999853</c:v>
                </c:pt>
                <c:pt idx="19192">
                  <c:v>95.95999999998522</c:v>
                </c:pt>
                <c:pt idx="19193">
                  <c:v>95.9649999999853</c:v>
                </c:pt>
                <c:pt idx="19194">
                  <c:v>95.9699999999852</c:v>
                </c:pt>
                <c:pt idx="19195">
                  <c:v>95.9749999999852</c:v>
                </c:pt>
                <c:pt idx="19196">
                  <c:v>95.9799999999852</c:v>
                </c:pt>
                <c:pt idx="19197">
                  <c:v>95.9849999999852</c:v>
                </c:pt>
                <c:pt idx="19198">
                  <c:v>95.9899999999852</c:v>
                </c:pt>
                <c:pt idx="19199">
                  <c:v>95.9949999999852</c:v>
                </c:pt>
                <c:pt idx="19200">
                  <c:v>95.9999999999852</c:v>
                </c:pt>
                <c:pt idx="19201">
                  <c:v>96.0049999999852</c:v>
                </c:pt>
                <c:pt idx="19202">
                  <c:v>96.0099999999852</c:v>
                </c:pt>
                <c:pt idx="19203">
                  <c:v>96.0149999999852</c:v>
                </c:pt>
                <c:pt idx="19204">
                  <c:v>96.0199999999852</c:v>
                </c:pt>
                <c:pt idx="19205">
                  <c:v>96.02499999998516</c:v>
                </c:pt>
                <c:pt idx="19206">
                  <c:v>96.02999999998516</c:v>
                </c:pt>
                <c:pt idx="19207">
                  <c:v>96.0349999999852</c:v>
                </c:pt>
                <c:pt idx="19208">
                  <c:v>96.0399999999852</c:v>
                </c:pt>
                <c:pt idx="19209">
                  <c:v>96.0449999999852</c:v>
                </c:pt>
                <c:pt idx="19210">
                  <c:v>96.0499999999852</c:v>
                </c:pt>
                <c:pt idx="19211">
                  <c:v>96.0549999999852</c:v>
                </c:pt>
                <c:pt idx="19212">
                  <c:v>96.05999999998512</c:v>
                </c:pt>
                <c:pt idx="19213">
                  <c:v>96.0649999999852</c:v>
                </c:pt>
                <c:pt idx="19214">
                  <c:v>96.06999999998512</c:v>
                </c:pt>
                <c:pt idx="19215">
                  <c:v>96.07499999998512</c:v>
                </c:pt>
                <c:pt idx="19216">
                  <c:v>96.0799999999851</c:v>
                </c:pt>
                <c:pt idx="19217">
                  <c:v>96.0849999999851</c:v>
                </c:pt>
                <c:pt idx="19218">
                  <c:v>96.0899999999851</c:v>
                </c:pt>
                <c:pt idx="19219">
                  <c:v>96.0949999999851</c:v>
                </c:pt>
                <c:pt idx="19220">
                  <c:v>96.0999999999851</c:v>
                </c:pt>
                <c:pt idx="19221">
                  <c:v>96.1049999999851</c:v>
                </c:pt>
                <c:pt idx="19222">
                  <c:v>96.1099999999851</c:v>
                </c:pt>
                <c:pt idx="19223">
                  <c:v>96.1149999999851</c:v>
                </c:pt>
                <c:pt idx="19224">
                  <c:v>96.1199999999851</c:v>
                </c:pt>
                <c:pt idx="19225">
                  <c:v>96.12499999998506</c:v>
                </c:pt>
                <c:pt idx="19226">
                  <c:v>96.12999999998505</c:v>
                </c:pt>
                <c:pt idx="19227">
                  <c:v>96.13499999998506</c:v>
                </c:pt>
                <c:pt idx="19228">
                  <c:v>96.13999999998506</c:v>
                </c:pt>
                <c:pt idx="19229">
                  <c:v>96.1449999999851</c:v>
                </c:pt>
                <c:pt idx="19230">
                  <c:v>96.1499999999851</c:v>
                </c:pt>
                <c:pt idx="19231">
                  <c:v>96.15499999998503</c:v>
                </c:pt>
                <c:pt idx="19232">
                  <c:v>96.15999999998503</c:v>
                </c:pt>
                <c:pt idx="19233">
                  <c:v>96.1649999999851</c:v>
                </c:pt>
                <c:pt idx="19234">
                  <c:v>96.16999999998502</c:v>
                </c:pt>
                <c:pt idx="19235">
                  <c:v>96.17499999998503</c:v>
                </c:pt>
                <c:pt idx="19236">
                  <c:v>96.17999999998501</c:v>
                </c:pt>
                <c:pt idx="19237">
                  <c:v>96.18499999998502</c:v>
                </c:pt>
                <c:pt idx="19238">
                  <c:v>96.189999999985</c:v>
                </c:pt>
                <c:pt idx="19239">
                  <c:v>96.194999999985</c:v>
                </c:pt>
                <c:pt idx="19240">
                  <c:v>96.19999999998498</c:v>
                </c:pt>
                <c:pt idx="19241">
                  <c:v>96.204999999985</c:v>
                </c:pt>
                <c:pt idx="19242">
                  <c:v>96.20999999998498</c:v>
                </c:pt>
                <c:pt idx="19243">
                  <c:v>96.214999999985</c:v>
                </c:pt>
                <c:pt idx="19244">
                  <c:v>96.219999999985</c:v>
                </c:pt>
                <c:pt idx="19245">
                  <c:v>96.22499999998497</c:v>
                </c:pt>
                <c:pt idx="19246">
                  <c:v>96.22999999998497</c:v>
                </c:pt>
                <c:pt idx="19247">
                  <c:v>96.23499999998496</c:v>
                </c:pt>
                <c:pt idx="19248">
                  <c:v>96.23999999998495</c:v>
                </c:pt>
                <c:pt idx="19249">
                  <c:v>96.24499999998496</c:v>
                </c:pt>
                <c:pt idx="19250">
                  <c:v>96.24999999998496</c:v>
                </c:pt>
                <c:pt idx="19251">
                  <c:v>96.25499999998494</c:v>
                </c:pt>
                <c:pt idx="19252">
                  <c:v>96.25999999998494</c:v>
                </c:pt>
                <c:pt idx="19253">
                  <c:v>96.26499999998493</c:v>
                </c:pt>
                <c:pt idx="19254">
                  <c:v>96.26999999998493</c:v>
                </c:pt>
                <c:pt idx="19255">
                  <c:v>96.27499999998493</c:v>
                </c:pt>
                <c:pt idx="19256">
                  <c:v>96.27999999998491</c:v>
                </c:pt>
                <c:pt idx="19257">
                  <c:v>96.28499999998493</c:v>
                </c:pt>
                <c:pt idx="19258">
                  <c:v>96.28999999998491</c:v>
                </c:pt>
                <c:pt idx="19259">
                  <c:v>96.29499999998492</c:v>
                </c:pt>
                <c:pt idx="19260">
                  <c:v>96.2999999999849</c:v>
                </c:pt>
                <c:pt idx="19261">
                  <c:v>96.3049999999849</c:v>
                </c:pt>
                <c:pt idx="19262">
                  <c:v>96.30999999998488</c:v>
                </c:pt>
                <c:pt idx="19263">
                  <c:v>96.3149999999849</c:v>
                </c:pt>
                <c:pt idx="19264">
                  <c:v>96.31999999998488</c:v>
                </c:pt>
                <c:pt idx="19265">
                  <c:v>96.32499999998488</c:v>
                </c:pt>
                <c:pt idx="19266">
                  <c:v>96.32999999998488</c:v>
                </c:pt>
                <c:pt idx="19267">
                  <c:v>96.33499999998487</c:v>
                </c:pt>
                <c:pt idx="19268">
                  <c:v>96.33999999998487</c:v>
                </c:pt>
                <c:pt idx="19269">
                  <c:v>96.34499999998486</c:v>
                </c:pt>
                <c:pt idx="19270">
                  <c:v>96.34999999998485</c:v>
                </c:pt>
                <c:pt idx="19271">
                  <c:v>96.35499999998485</c:v>
                </c:pt>
                <c:pt idx="19272">
                  <c:v>96.35999999998485</c:v>
                </c:pt>
                <c:pt idx="19273">
                  <c:v>96.36499999998484</c:v>
                </c:pt>
                <c:pt idx="19274">
                  <c:v>96.36999999998484</c:v>
                </c:pt>
                <c:pt idx="19275">
                  <c:v>96.37499999998481</c:v>
                </c:pt>
                <c:pt idx="19276">
                  <c:v>96.37999999998478</c:v>
                </c:pt>
                <c:pt idx="19277">
                  <c:v>96.38499999998483</c:v>
                </c:pt>
                <c:pt idx="19278">
                  <c:v>96.38999999998481</c:v>
                </c:pt>
                <c:pt idx="19279">
                  <c:v>96.39499999998483</c:v>
                </c:pt>
                <c:pt idx="19280">
                  <c:v>96.39999999998481</c:v>
                </c:pt>
                <c:pt idx="19281">
                  <c:v>96.40499999998482</c:v>
                </c:pt>
                <c:pt idx="19282">
                  <c:v>96.4099999999848</c:v>
                </c:pt>
                <c:pt idx="19283">
                  <c:v>96.4149999999848</c:v>
                </c:pt>
                <c:pt idx="19284">
                  <c:v>96.4199999999848</c:v>
                </c:pt>
                <c:pt idx="19285">
                  <c:v>96.4249999999848</c:v>
                </c:pt>
                <c:pt idx="19286">
                  <c:v>96.42999999998478</c:v>
                </c:pt>
                <c:pt idx="19287">
                  <c:v>96.4349999999848</c:v>
                </c:pt>
                <c:pt idx="19288">
                  <c:v>96.4399999999848</c:v>
                </c:pt>
                <c:pt idx="19289">
                  <c:v>96.4449999999848</c:v>
                </c:pt>
                <c:pt idx="19290">
                  <c:v>96.4499999999848</c:v>
                </c:pt>
                <c:pt idx="19291">
                  <c:v>96.45499999998476</c:v>
                </c:pt>
                <c:pt idx="19292">
                  <c:v>96.45999999998475</c:v>
                </c:pt>
                <c:pt idx="19293">
                  <c:v>96.46499999998476</c:v>
                </c:pt>
                <c:pt idx="19294">
                  <c:v>96.46999999998476</c:v>
                </c:pt>
                <c:pt idx="19295">
                  <c:v>96.47499999998474</c:v>
                </c:pt>
                <c:pt idx="19296">
                  <c:v>96.47999999998474</c:v>
                </c:pt>
                <c:pt idx="19297">
                  <c:v>96.48499999998473</c:v>
                </c:pt>
                <c:pt idx="19298">
                  <c:v>96.48999999998473</c:v>
                </c:pt>
                <c:pt idx="19299">
                  <c:v>96.4949999999848</c:v>
                </c:pt>
                <c:pt idx="19300">
                  <c:v>96.49999999998472</c:v>
                </c:pt>
                <c:pt idx="19301">
                  <c:v>96.50499999998473</c:v>
                </c:pt>
                <c:pt idx="19302">
                  <c:v>96.50999999998471</c:v>
                </c:pt>
                <c:pt idx="19303">
                  <c:v>96.51499999998472</c:v>
                </c:pt>
                <c:pt idx="19304">
                  <c:v>96.5199999999847</c:v>
                </c:pt>
                <c:pt idx="19305">
                  <c:v>96.5249999999847</c:v>
                </c:pt>
                <c:pt idx="19306">
                  <c:v>96.52999999998468</c:v>
                </c:pt>
                <c:pt idx="19307">
                  <c:v>96.5349999999847</c:v>
                </c:pt>
                <c:pt idx="19308">
                  <c:v>96.53999999998468</c:v>
                </c:pt>
                <c:pt idx="19309">
                  <c:v>96.5449999999847</c:v>
                </c:pt>
                <c:pt idx="19310">
                  <c:v>96.5499999999847</c:v>
                </c:pt>
                <c:pt idx="19311">
                  <c:v>96.55499999998467</c:v>
                </c:pt>
                <c:pt idx="19312">
                  <c:v>96.55999999998467</c:v>
                </c:pt>
                <c:pt idx="19313">
                  <c:v>96.56499999998466</c:v>
                </c:pt>
                <c:pt idx="19314">
                  <c:v>96.56999999998465</c:v>
                </c:pt>
                <c:pt idx="19315">
                  <c:v>96.57499999998465</c:v>
                </c:pt>
                <c:pt idx="19316">
                  <c:v>96.57999999998465</c:v>
                </c:pt>
                <c:pt idx="19317">
                  <c:v>96.58499999998464</c:v>
                </c:pt>
                <c:pt idx="19318">
                  <c:v>96.58999999998464</c:v>
                </c:pt>
                <c:pt idx="19319">
                  <c:v>96.59499999998463</c:v>
                </c:pt>
                <c:pt idx="19320">
                  <c:v>96.59999999998463</c:v>
                </c:pt>
                <c:pt idx="19321">
                  <c:v>96.60499999998463</c:v>
                </c:pt>
                <c:pt idx="19322">
                  <c:v>96.60999999998461</c:v>
                </c:pt>
                <c:pt idx="19323">
                  <c:v>96.61499999998463</c:v>
                </c:pt>
                <c:pt idx="19324">
                  <c:v>96.61999999998461</c:v>
                </c:pt>
                <c:pt idx="19325">
                  <c:v>96.62499999998461</c:v>
                </c:pt>
                <c:pt idx="19326">
                  <c:v>96.62999999998458</c:v>
                </c:pt>
                <c:pt idx="19327">
                  <c:v>96.6349999999846</c:v>
                </c:pt>
                <c:pt idx="19328">
                  <c:v>96.63999999998458</c:v>
                </c:pt>
                <c:pt idx="19329">
                  <c:v>96.6449999999846</c:v>
                </c:pt>
                <c:pt idx="19330">
                  <c:v>96.64999999998458</c:v>
                </c:pt>
                <c:pt idx="19331">
                  <c:v>96.65499999998458</c:v>
                </c:pt>
                <c:pt idx="19332">
                  <c:v>96.65999999998458</c:v>
                </c:pt>
                <c:pt idx="19333">
                  <c:v>96.66499999998457</c:v>
                </c:pt>
                <c:pt idx="19334">
                  <c:v>96.66999999998457</c:v>
                </c:pt>
                <c:pt idx="19335">
                  <c:v>96.67499999998455</c:v>
                </c:pt>
                <c:pt idx="19336">
                  <c:v>96.67999999998455</c:v>
                </c:pt>
                <c:pt idx="19337">
                  <c:v>96.68499999998455</c:v>
                </c:pt>
                <c:pt idx="19338">
                  <c:v>96.68999999998455</c:v>
                </c:pt>
                <c:pt idx="19339">
                  <c:v>96.69499999998454</c:v>
                </c:pt>
                <c:pt idx="19340">
                  <c:v>96.69999999998454</c:v>
                </c:pt>
                <c:pt idx="19341">
                  <c:v>96.70499999998453</c:v>
                </c:pt>
                <c:pt idx="19342">
                  <c:v>96.70999999998453</c:v>
                </c:pt>
                <c:pt idx="19343">
                  <c:v>96.7149999999846</c:v>
                </c:pt>
                <c:pt idx="19344">
                  <c:v>96.71999999998452</c:v>
                </c:pt>
                <c:pt idx="19345">
                  <c:v>96.72499999998453</c:v>
                </c:pt>
                <c:pt idx="19346">
                  <c:v>96.72999999998451</c:v>
                </c:pt>
                <c:pt idx="19347">
                  <c:v>96.73499999998452</c:v>
                </c:pt>
                <c:pt idx="19348">
                  <c:v>96.7399999999845</c:v>
                </c:pt>
                <c:pt idx="19349">
                  <c:v>96.7449999999845</c:v>
                </c:pt>
                <c:pt idx="19350">
                  <c:v>96.7499999999845</c:v>
                </c:pt>
                <c:pt idx="19351">
                  <c:v>96.7549999999845</c:v>
                </c:pt>
                <c:pt idx="19352">
                  <c:v>96.75999999998448</c:v>
                </c:pt>
                <c:pt idx="19353">
                  <c:v>96.7649999999845</c:v>
                </c:pt>
                <c:pt idx="19354">
                  <c:v>96.7699999999845</c:v>
                </c:pt>
                <c:pt idx="19355">
                  <c:v>96.77499999998447</c:v>
                </c:pt>
                <c:pt idx="19356">
                  <c:v>96.77999999998447</c:v>
                </c:pt>
                <c:pt idx="19357">
                  <c:v>96.78499999998446</c:v>
                </c:pt>
                <c:pt idx="19358">
                  <c:v>96.78999999998445</c:v>
                </c:pt>
                <c:pt idx="19359">
                  <c:v>96.79499999998446</c:v>
                </c:pt>
                <c:pt idx="19360">
                  <c:v>96.79999999998446</c:v>
                </c:pt>
                <c:pt idx="19361">
                  <c:v>96.80499999998444</c:v>
                </c:pt>
                <c:pt idx="19362">
                  <c:v>96.80999999998444</c:v>
                </c:pt>
                <c:pt idx="19363">
                  <c:v>96.81499999998443</c:v>
                </c:pt>
                <c:pt idx="19364">
                  <c:v>96.81999999998443</c:v>
                </c:pt>
                <c:pt idx="19365">
                  <c:v>96.82499999998443</c:v>
                </c:pt>
                <c:pt idx="19366">
                  <c:v>96.82999999998441</c:v>
                </c:pt>
                <c:pt idx="19367">
                  <c:v>96.83499999998443</c:v>
                </c:pt>
                <c:pt idx="19368">
                  <c:v>96.83999999998441</c:v>
                </c:pt>
                <c:pt idx="19369">
                  <c:v>96.84499999998442</c:v>
                </c:pt>
                <c:pt idx="19370">
                  <c:v>96.8499999999844</c:v>
                </c:pt>
                <c:pt idx="19371">
                  <c:v>96.8549999999844</c:v>
                </c:pt>
                <c:pt idx="19372">
                  <c:v>96.85999999998438</c:v>
                </c:pt>
                <c:pt idx="19373">
                  <c:v>96.8649999999844</c:v>
                </c:pt>
                <c:pt idx="19374">
                  <c:v>96.86999999998438</c:v>
                </c:pt>
                <c:pt idx="19375">
                  <c:v>96.87499999998438</c:v>
                </c:pt>
                <c:pt idx="19376">
                  <c:v>96.87999999998438</c:v>
                </c:pt>
                <c:pt idx="19377">
                  <c:v>96.88499999998437</c:v>
                </c:pt>
                <c:pt idx="19378">
                  <c:v>96.88999999998437</c:v>
                </c:pt>
                <c:pt idx="19379">
                  <c:v>96.89499999998436</c:v>
                </c:pt>
                <c:pt idx="19380">
                  <c:v>96.89999999998435</c:v>
                </c:pt>
                <c:pt idx="19381">
                  <c:v>96.90499999998436</c:v>
                </c:pt>
                <c:pt idx="19382">
                  <c:v>96.90999999998436</c:v>
                </c:pt>
                <c:pt idx="19383">
                  <c:v>96.9149999999844</c:v>
                </c:pt>
                <c:pt idx="19384">
                  <c:v>96.91999999998436</c:v>
                </c:pt>
                <c:pt idx="19385">
                  <c:v>96.92499999998433</c:v>
                </c:pt>
                <c:pt idx="19386">
                  <c:v>96.92999999998433</c:v>
                </c:pt>
                <c:pt idx="19387">
                  <c:v>96.9349999999844</c:v>
                </c:pt>
                <c:pt idx="19388">
                  <c:v>96.93999999998432</c:v>
                </c:pt>
                <c:pt idx="19389">
                  <c:v>96.9449999999844</c:v>
                </c:pt>
                <c:pt idx="19390">
                  <c:v>96.94999999998432</c:v>
                </c:pt>
                <c:pt idx="19391">
                  <c:v>96.95499999998432</c:v>
                </c:pt>
                <c:pt idx="19392">
                  <c:v>96.9599999999843</c:v>
                </c:pt>
                <c:pt idx="19393">
                  <c:v>96.9649999999843</c:v>
                </c:pt>
                <c:pt idx="19394">
                  <c:v>96.9699999999843</c:v>
                </c:pt>
                <c:pt idx="19395">
                  <c:v>96.9749999999843</c:v>
                </c:pt>
                <c:pt idx="19396">
                  <c:v>96.97999999998428</c:v>
                </c:pt>
                <c:pt idx="19397">
                  <c:v>96.9849999999843</c:v>
                </c:pt>
                <c:pt idx="19398">
                  <c:v>96.9899999999843</c:v>
                </c:pt>
                <c:pt idx="19399">
                  <c:v>96.9949999999843</c:v>
                </c:pt>
                <c:pt idx="19400">
                  <c:v>96.9999999999843</c:v>
                </c:pt>
                <c:pt idx="19401">
                  <c:v>97.00499999998426</c:v>
                </c:pt>
                <c:pt idx="19402">
                  <c:v>97.00999999998427</c:v>
                </c:pt>
                <c:pt idx="19403">
                  <c:v>97.01499999998426</c:v>
                </c:pt>
                <c:pt idx="19404">
                  <c:v>97.01999999998426</c:v>
                </c:pt>
                <c:pt idx="19405">
                  <c:v>97.02499999998424</c:v>
                </c:pt>
                <c:pt idx="19406">
                  <c:v>97.02999999998424</c:v>
                </c:pt>
                <c:pt idx="19407">
                  <c:v>97.03499999998423</c:v>
                </c:pt>
                <c:pt idx="19408">
                  <c:v>97.03999999998423</c:v>
                </c:pt>
                <c:pt idx="19409">
                  <c:v>97.0449999999843</c:v>
                </c:pt>
                <c:pt idx="19410">
                  <c:v>97.04999999998422</c:v>
                </c:pt>
                <c:pt idx="19411">
                  <c:v>97.05499999998423</c:v>
                </c:pt>
                <c:pt idx="19412">
                  <c:v>97.05999999998421</c:v>
                </c:pt>
                <c:pt idx="19413">
                  <c:v>97.06499999998422</c:v>
                </c:pt>
                <c:pt idx="19414">
                  <c:v>97.0699999999842</c:v>
                </c:pt>
                <c:pt idx="19415">
                  <c:v>97.0749999999842</c:v>
                </c:pt>
                <c:pt idx="19416">
                  <c:v>97.07999999998418</c:v>
                </c:pt>
                <c:pt idx="19417">
                  <c:v>97.0849999999842</c:v>
                </c:pt>
                <c:pt idx="19418">
                  <c:v>97.08999999998418</c:v>
                </c:pt>
                <c:pt idx="19419">
                  <c:v>97.0949999999842</c:v>
                </c:pt>
                <c:pt idx="19420">
                  <c:v>97.0999999999842</c:v>
                </c:pt>
                <c:pt idx="19421">
                  <c:v>97.10499999998417</c:v>
                </c:pt>
                <c:pt idx="19422">
                  <c:v>97.10999999998417</c:v>
                </c:pt>
                <c:pt idx="19423">
                  <c:v>97.11499999998416</c:v>
                </c:pt>
                <c:pt idx="19424">
                  <c:v>97.11999999998417</c:v>
                </c:pt>
                <c:pt idx="19425">
                  <c:v>97.12499999998415</c:v>
                </c:pt>
                <c:pt idx="19426">
                  <c:v>97.12999999998415</c:v>
                </c:pt>
                <c:pt idx="19427">
                  <c:v>97.13499999998414</c:v>
                </c:pt>
                <c:pt idx="19428">
                  <c:v>97.13999999998414</c:v>
                </c:pt>
                <c:pt idx="19429">
                  <c:v>97.14499999998413</c:v>
                </c:pt>
                <c:pt idx="19430">
                  <c:v>97.14999999998413</c:v>
                </c:pt>
                <c:pt idx="19431">
                  <c:v>97.15499999998413</c:v>
                </c:pt>
                <c:pt idx="19432">
                  <c:v>97.15999999998411</c:v>
                </c:pt>
                <c:pt idx="19433">
                  <c:v>97.16499999998413</c:v>
                </c:pt>
                <c:pt idx="19434">
                  <c:v>97.16999999998411</c:v>
                </c:pt>
                <c:pt idx="19435">
                  <c:v>97.17499999998411</c:v>
                </c:pt>
                <c:pt idx="19436">
                  <c:v>97.17999999998408</c:v>
                </c:pt>
                <c:pt idx="19437">
                  <c:v>97.1849999999841</c:v>
                </c:pt>
                <c:pt idx="19438">
                  <c:v>97.18999999998408</c:v>
                </c:pt>
                <c:pt idx="19439">
                  <c:v>97.1949999999841</c:v>
                </c:pt>
                <c:pt idx="19440">
                  <c:v>97.19999999998408</c:v>
                </c:pt>
                <c:pt idx="19441">
                  <c:v>97.2049999999841</c:v>
                </c:pt>
                <c:pt idx="19442">
                  <c:v>97.2099999999841</c:v>
                </c:pt>
                <c:pt idx="19443">
                  <c:v>97.2149999999841</c:v>
                </c:pt>
                <c:pt idx="19444">
                  <c:v>97.2199999999841</c:v>
                </c:pt>
                <c:pt idx="19445">
                  <c:v>97.22499999998406</c:v>
                </c:pt>
                <c:pt idx="19446">
                  <c:v>97.22999999998407</c:v>
                </c:pt>
                <c:pt idx="19447">
                  <c:v>97.23499999998406</c:v>
                </c:pt>
                <c:pt idx="19448">
                  <c:v>97.23999999998406</c:v>
                </c:pt>
                <c:pt idx="19449">
                  <c:v>97.2449999999841</c:v>
                </c:pt>
                <c:pt idx="19450">
                  <c:v>97.24999999998406</c:v>
                </c:pt>
                <c:pt idx="19451">
                  <c:v>97.25499999998403</c:v>
                </c:pt>
                <c:pt idx="19452">
                  <c:v>97.25999999998403</c:v>
                </c:pt>
                <c:pt idx="19453">
                  <c:v>97.2649999999841</c:v>
                </c:pt>
                <c:pt idx="19454">
                  <c:v>97.26999999998402</c:v>
                </c:pt>
                <c:pt idx="19455">
                  <c:v>97.27499999998403</c:v>
                </c:pt>
                <c:pt idx="19456">
                  <c:v>97.27999999998401</c:v>
                </c:pt>
                <c:pt idx="19457">
                  <c:v>97.28499999998402</c:v>
                </c:pt>
                <c:pt idx="19458">
                  <c:v>97.289999999984</c:v>
                </c:pt>
                <c:pt idx="19459">
                  <c:v>97.294999999984</c:v>
                </c:pt>
                <c:pt idx="19460">
                  <c:v>97.299999999984</c:v>
                </c:pt>
                <c:pt idx="19461">
                  <c:v>97.304999999984</c:v>
                </c:pt>
                <c:pt idx="19462">
                  <c:v>97.30999999998398</c:v>
                </c:pt>
                <c:pt idx="19463">
                  <c:v>97.314999999984</c:v>
                </c:pt>
                <c:pt idx="19464">
                  <c:v>97.319999999984</c:v>
                </c:pt>
                <c:pt idx="19465">
                  <c:v>97.32499999998397</c:v>
                </c:pt>
                <c:pt idx="19466">
                  <c:v>97.32999999998397</c:v>
                </c:pt>
                <c:pt idx="19467">
                  <c:v>97.33499999998396</c:v>
                </c:pt>
                <c:pt idx="19468">
                  <c:v>97.33999999998397</c:v>
                </c:pt>
                <c:pt idx="19469">
                  <c:v>97.34499999998396</c:v>
                </c:pt>
                <c:pt idx="19470">
                  <c:v>97.34999999998396</c:v>
                </c:pt>
                <c:pt idx="19471">
                  <c:v>97.35499999998394</c:v>
                </c:pt>
                <c:pt idx="19472">
                  <c:v>97.35999999998394</c:v>
                </c:pt>
                <c:pt idx="19473">
                  <c:v>97.36499999998393</c:v>
                </c:pt>
                <c:pt idx="19474">
                  <c:v>97.36999999998393</c:v>
                </c:pt>
                <c:pt idx="19475">
                  <c:v>97.37499999998393</c:v>
                </c:pt>
                <c:pt idx="19476">
                  <c:v>97.37999999998391</c:v>
                </c:pt>
                <c:pt idx="19477">
                  <c:v>97.38499999998393</c:v>
                </c:pt>
                <c:pt idx="19478">
                  <c:v>97.38999999998391</c:v>
                </c:pt>
                <c:pt idx="19479">
                  <c:v>97.39499999998392</c:v>
                </c:pt>
                <c:pt idx="19480">
                  <c:v>97.3999999999839</c:v>
                </c:pt>
                <c:pt idx="19481">
                  <c:v>97.4049999999839</c:v>
                </c:pt>
                <c:pt idx="19482">
                  <c:v>97.4099999999839</c:v>
                </c:pt>
                <c:pt idx="19483">
                  <c:v>97.4149999999839</c:v>
                </c:pt>
                <c:pt idx="19484">
                  <c:v>97.4199999999839</c:v>
                </c:pt>
                <c:pt idx="19485">
                  <c:v>97.4249999999839</c:v>
                </c:pt>
                <c:pt idx="19486">
                  <c:v>97.4299999999839</c:v>
                </c:pt>
                <c:pt idx="19487">
                  <c:v>97.4349999999839</c:v>
                </c:pt>
                <c:pt idx="19488">
                  <c:v>97.4399999999839</c:v>
                </c:pt>
                <c:pt idx="19489">
                  <c:v>97.4449999999839</c:v>
                </c:pt>
                <c:pt idx="19490">
                  <c:v>97.4499999999839</c:v>
                </c:pt>
                <c:pt idx="19491">
                  <c:v>97.45499999998386</c:v>
                </c:pt>
                <c:pt idx="19492">
                  <c:v>97.45999999998386</c:v>
                </c:pt>
                <c:pt idx="19493">
                  <c:v>97.4649999999839</c:v>
                </c:pt>
                <c:pt idx="19494">
                  <c:v>97.46999999998386</c:v>
                </c:pt>
                <c:pt idx="19495">
                  <c:v>97.47499999998383</c:v>
                </c:pt>
                <c:pt idx="19496">
                  <c:v>97.47999999998383</c:v>
                </c:pt>
                <c:pt idx="19497">
                  <c:v>97.48499999998382</c:v>
                </c:pt>
                <c:pt idx="19498">
                  <c:v>97.48999999998382</c:v>
                </c:pt>
                <c:pt idx="19499">
                  <c:v>97.4949999999839</c:v>
                </c:pt>
                <c:pt idx="19500">
                  <c:v>97.49999999998382</c:v>
                </c:pt>
                <c:pt idx="19501">
                  <c:v>97.50499999998382</c:v>
                </c:pt>
                <c:pt idx="19502">
                  <c:v>97.5099999999838</c:v>
                </c:pt>
                <c:pt idx="19503">
                  <c:v>97.5149999999838</c:v>
                </c:pt>
                <c:pt idx="19504">
                  <c:v>97.5199999999838</c:v>
                </c:pt>
                <c:pt idx="19505">
                  <c:v>97.5249999999838</c:v>
                </c:pt>
                <c:pt idx="19506">
                  <c:v>97.52999999998378</c:v>
                </c:pt>
                <c:pt idx="19507">
                  <c:v>97.5349999999838</c:v>
                </c:pt>
                <c:pt idx="19508">
                  <c:v>97.53999999998377</c:v>
                </c:pt>
                <c:pt idx="19509">
                  <c:v>97.5449999999838</c:v>
                </c:pt>
                <c:pt idx="19510">
                  <c:v>97.5499999999838</c:v>
                </c:pt>
                <c:pt idx="19511">
                  <c:v>97.55499999998376</c:v>
                </c:pt>
                <c:pt idx="19512">
                  <c:v>97.55999999998377</c:v>
                </c:pt>
                <c:pt idx="19513">
                  <c:v>97.56499999998376</c:v>
                </c:pt>
                <c:pt idx="19514">
                  <c:v>97.56999999998376</c:v>
                </c:pt>
                <c:pt idx="19515">
                  <c:v>97.57499999998374</c:v>
                </c:pt>
                <c:pt idx="19516">
                  <c:v>97.57999999998374</c:v>
                </c:pt>
                <c:pt idx="19517">
                  <c:v>97.58499999998373</c:v>
                </c:pt>
                <c:pt idx="19518">
                  <c:v>97.58999999998373</c:v>
                </c:pt>
                <c:pt idx="19519">
                  <c:v>97.59499999998372</c:v>
                </c:pt>
                <c:pt idx="19520">
                  <c:v>97.59999999998372</c:v>
                </c:pt>
                <c:pt idx="19521">
                  <c:v>97.60499999998373</c:v>
                </c:pt>
                <c:pt idx="19522">
                  <c:v>97.60999999998371</c:v>
                </c:pt>
                <c:pt idx="19523">
                  <c:v>97.61499999998372</c:v>
                </c:pt>
                <c:pt idx="19524">
                  <c:v>97.6199999999837</c:v>
                </c:pt>
                <c:pt idx="19525">
                  <c:v>97.6249999999837</c:v>
                </c:pt>
                <c:pt idx="19526">
                  <c:v>97.62999999998368</c:v>
                </c:pt>
                <c:pt idx="19527">
                  <c:v>97.6349999999837</c:v>
                </c:pt>
                <c:pt idx="19528">
                  <c:v>97.63999999998368</c:v>
                </c:pt>
                <c:pt idx="19529">
                  <c:v>97.6449999999837</c:v>
                </c:pt>
                <c:pt idx="19530">
                  <c:v>97.64999999998367</c:v>
                </c:pt>
                <c:pt idx="19531">
                  <c:v>97.65499999998367</c:v>
                </c:pt>
                <c:pt idx="19532">
                  <c:v>97.65999999998367</c:v>
                </c:pt>
                <c:pt idx="19533">
                  <c:v>97.66499999998366</c:v>
                </c:pt>
                <c:pt idx="19534">
                  <c:v>97.66999999998367</c:v>
                </c:pt>
                <c:pt idx="19535">
                  <c:v>97.67499999998365</c:v>
                </c:pt>
                <c:pt idx="19536">
                  <c:v>97.67999999998365</c:v>
                </c:pt>
                <c:pt idx="19537">
                  <c:v>97.68499999998364</c:v>
                </c:pt>
                <c:pt idx="19538">
                  <c:v>97.68999999998364</c:v>
                </c:pt>
                <c:pt idx="19539">
                  <c:v>97.69499999998363</c:v>
                </c:pt>
                <c:pt idx="19540">
                  <c:v>97.69999999998363</c:v>
                </c:pt>
                <c:pt idx="19541">
                  <c:v>97.70499999998362</c:v>
                </c:pt>
                <c:pt idx="19542">
                  <c:v>97.70999999998362</c:v>
                </c:pt>
                <c:pt idx="19543">
                  <c:v>97.7149999999837</c:v>
                </c:pt>
                <c:pt idx="19544">
                  <c:v>97.71999999998362</c:v>
                </c:pt>
                <c:pt idx="19545">
                  <c:v>97.72499999998362</c:v>
                </c:pt>
                <c:pt idx="19546">
                  <c:v>97.7299999999836</c:v>
                </c:pt>
                <c:pt idx="19547">
                  <c:v>97.7349999999836</c:v>
                </c:pt>
                <c:pt idx="19548">
                  <c:v>97.7399999999836</c:v>
                </c:pt>
                <c:pt idx="19549">
                  <c:v>97.7449999999836</c:v>
                </c:pt>
                <c:pt idx="19550">
                  <c:v>97.7499999999836</c:v>
                </c:pt>
                <c:pt idx="19551">
                  <c:v>97.7549999999836</c:v>
                </c:pt>
                <c:pt idx="19552">
                  <c:v>97.75999999998357</c:v>
                </c:pt>
                <c:pt idx="19553">
                  <c:v>97.7649999999836</c:v>
                </c:pt>
                <c:pt idx="19554">
                  <c:v>97.7699999999836</c:v>
                </c:pt>
                <c:pt idx="19555">
                  <c:v>97.77499999998356</c:v>
                </c:pt>
                <c:pt idx="19556">
                  <c:v>97.77999999998357</c:v>
                </c:pt>
                <c:pt idx="19557">
                  <c:v>97.78499999998356</c:v>
                </c:pt>
                <c:pt idx="19558">
                  <c:v>97.78999999998356</c:v>
                </c:pt>
                <c:pt idx="19559">
                  <c:v>97.7949999999836</c:v>
                </c:pt>
                <c:pt idx="19560">
                  <c:v>97.79999999998356</c:v>
                </c:pt>
                <c:pt idx="19561">
                  <c:v>97.80499999998353</c:v>
                </c:pt>
                <c:pt idx="19562">
                  <c:v>97.80999999998353</c:v>
                </c:pt>
                <c:pt idx="19563">
                  <c:v>97.81499999998352</c:v>
                </c:pt>
                <c:pt idx="19564">
                  <c:v>97.81999999998352</c:v>
                </c:pt>
                <c:pt idx="19565">
                  <c:v>97.82499999998353</c:v>
                </c:pt>
                <c:pt idx="19566">
                  <c:v>97.82999999998351</c:v>
                </c:pt>
                <c:pt idx="19567">
                  <c:v>97.83499999998352</c:v>
                </c:pt>
                <c:pt idx="19568">
                  <c:v>97.8399999999835</c:v>
                </c:pt>
                <c:pt idx="19569">
                  <c:v>97.8449999999835</c:v>
                </c:pt>
                <c:pt idx="19570">
                  <c:v>97.8499999999835</c:v>
                </c:pt>
                <c:pt idx="19571">
                  <c:v>97.8549999999835</c:v>
                </c:pt>
                <c:pt idx="19572">
                  <c:v>97.85999999998348</c:v>
                </c:pt>
                <c:pt idx="19573">
                  <c:v>97.8649999999835</c:v>
                </c:pt>
                <c:pt idx="19574">
                  <c:v>97.86999999998347</c:v>
                </c:pt>
                <c:pt idx="19575">
                  <c:v>97.87499999998347</c:v>
                </c:pt>
                <c:pt idx="19576">
                  <c:v>97.87999999998347</c:v>
                </c:pt>
                <c:pt idx="19577">
                  <c:v>97.88499999998346</c:v>
                </c:pt>
                <c:pt idx="19578">
                  <c:v>97.88999999998347</c:v>
                </c:pt>
                <c:pt idx="19579">
                  <c:v>97.89499999998346</c:v>
                </c:pt>
                <c:pt idx="19580">
                  <c:v>97.89999999998346</c:v>
                </c:pt>
                <c:pt idx="19581">
                  <c:v>97.9049999999835</c:v>
                </c:pt>
                <c:pt idx="19582">
                  <c:v>97.90999999998346</c:v>
                </c:pt>
                <c:pt idx="19583">
                  <c:v>97.9149999999835</c:v>
                </c:pt>
                <c:pt idx="19584">
                  <c:v>97.9199999999835</c:v>
                </c:pt>
                <c:pt idx="19585">
                  <c:v>97.92499999998342</c:v>
                </c:pt>
                <c:pt idx="19586">
                  <c:v>97.92999999998342</c:v>
                </c:pt>
                <c:pt idx="19587">
                  <c:v>97.9349999999835</c:v>
                </c:pt>
                <c:pt idx="19588">
                  <c:v>97.93999999998342</c:v>
                </c:pt>
                <c:pt idx="19589">
                  <c:v>97.9449999999835</c:v>
                </c:pt>
                <c:pt idx="19590">
                  <c:v>97.9499999999834</c:v>
                </c:pt>
                <c:pt idx="19591">
                  <c:v>97.9549999999834</c:v>
                </c:pt>
                <c:pt idx="19592">
                  <c:v>97.9599999999834</c:v>
                </c:pt>
                <c:pt idx="19593">
                  <c:v>97.9649999999834</c:v>
                </c:pt>
                <c:pt idx="19594">
                  <c:v>97.9699999999834</c:v>
                </c:pt>
                <c:pt idx="19595">
                  <c:v>97.9749999999834</c:v>
                </c:pt>
                <c:pt idx="19596">
                  <c:v>97.97999999998337</c:v>
                </c:pt>
                <c:pt idx="19597">
                  <c:v>97.9849999999834</c:v>
                </c:pt>
                <c:pt idx="19598">
                  <c:v>97.9899999999834</c:v>
                </c:pt>
                <c:pt idx="19599">
                  <c:v>97.9949999999834</c:v>
                </c:pt>
                <c:pt idx="19600">
                  <c:v>97.9999999999834</c:v>
                </c:pt>
                <c:pt idx="19601">
                  <c:v>98.00499999998336</c:v>
                </c:pt>
                <c:pt idx="19602">
                  <c:v>98.00999999998336</c:v>
                </c:pt>
                <c:pt idx="19603">
                  <c:v>98.0149999999834</c:v>
                </c:pt>
                <c:pt idx="19604">
                  <c:v>98.01999999998336</c:v>
                </c:pt>
                <c:pt idx="19605">
                  <c:v>98.02499999998333</c:v>
                </c:pt>
                <c:pt idx="19606">
                  <c:v>98.02999999998333</c:v>
                </c:pt>
                <c:pt idx="19607">
                  <c:v>98.03499999998332</c:v>
                </c:pt>
                <c:pt idx="19608">
                  <c:v>98.03999999998332</c:v>
                </c:pt>
                <c:pt idx="19609">
                  <c:v>98.0449999999834</c:v>
                </c:pt>
                <c:pt idx="19610">
                  <c:v>98.04999999998332</c:v>
                </c:pt>
                <c:pt idx="19611">
                  <c:v>98.05499999998332</c:v>
                </c:pt>
                <c:pt idx="19612">
                  <c:v>98.0599999999833</c:v>
                </c:pt>
                <c:pt idx="19613">
                  <c:v>98.0649999999833</c:v>
                </c:pt>
                <c:pt idx="19614">
                  <c:v>98.0699999999833</c:v>
                </c:pt>
                <c:pt idx="19615">
                  <c:v>98.0749999999833</c:v>
                </c:pt>
                <c:pt idx="19616">
                  <c:v>98.07999999998328</c:v>
                </c:pt>
                <c:pt idx="19617">
                  <c:v>98.0849999999833</c:v>
                </c:pt>
                <c:pt idx="19618">
                  <c:v>98.08999999998327</c:v>
                </c:pt>
                <c:pt idx="19619">
                  <c:v>98.0949999999833</c:v>
                </c:pt>
                <c:pt idx="19620">
                  <c:v>98.0999999999833</c:v>
                </c:pt>
                <c:pt idx="19621">
                  <c:v>98.10499999998326</c:v>
                </c:pt>
                <c:pt idx="19622">
                  <c:v>98.10999999998327</c:v>
                </c:pt>
                <c:pt idx="19623">
                  <c:v>98.11499999998326</c:v>
                </c:pt>
                <c:pt idx="19624">
                  <c:v>98.11999999998326</c:v>
                </c:pt>
                <c:pt idx="19625">
                  <c:v>98.12499999998324</c:v>
                </c:pt>
                <c:pt idx="19626">
                  <c:v>98.12999999998324</c:v>
                </c:pt>
                <c:pt idx="19627">
                  <c:v>98.13499999998323</c:v>
                </c:pt>
                <c:pt idx="19628">
                  <c:v>98.13999999998323</c:v>
                </c:pt>
                <c:pt idx="19629">
                  <c:v>98.14499999998322</c:v>
                </c:pt>
                <c:pt idx="19630">
                  <c:v>98.14999999998322</c:v>
                </c:pt>
                <c:pt idx="19631">
                  <c:v>98.15499999998323</c:v>
                </c:pt>
                <c:pt idx="19632">
                  <c:v>98.15999999998321</c:v>
                </c:pt>
                <c:pt idx="19633">
                  <c:v>98.16499999998322</c:v>
                </c:pt>
                <c:pt idx="19634">
                  <c:v>98.1699999999832</c:v>
                </c:pt>
                <c:pt idx="19635">
                  <c:v>98.1749999999832</c:v>
                </c:pt>
                <c:pt idx="19636">
                  <c:v>98.17999999998318</c:v>
                </c:pt>
                <c:pt idx="19637">
                  <c:v>98.1849999999832</c:v>
                </c:pt>
                <c:pt idx="19638">
                  <c:v>98.18999999998318</c:v>
                </c:pt>
                <c:pt idx="19639">
                  <c:v>98.1949999999832</c:v>
                </c:pt>
                <c:pt idx="19640">
                  <c:v>98.19999999998317</c:v>
                </c:pt>
                <c:pt idx="19641">
                  <c:v>98.2049999999832</c:v>
                </c:pt>
                <c:pt idx="19642">
                  <c:v>98.2099999999832</c:v>
                </c:pt>
                <c:pt idx="19643">
                  <c:v>98.2149999999832</c:v>
                </c:pt>
                <c:pt idx="19644">
                  <c:v>98.2199999999832</c:v>
                </c:pt>
                <c:pt idx="19645">
                  <c:v>98.22499999998316</c:v>
                </c:pt>
                <c:pt idx="19646">
                  <c:v>98.22999999998316</c:v>
                </c:pt>
                <c:pt idx="19647">
                  <c:v>98.2349999999832</c:v>
                </c:pt>
                <c:pt idx="19648">
                  <c:v>98.23999999998316</c:v>
                </c:pt>
                <c:pt idx="19649">
                  <c:v>98.2449999999832</c:v>
                </c:pt>
                <c:pt idx="19650">
                  <c:v>98.2499999999832</c:v>
                </c:pt>
                <c:pt idx="19651">
                  <c:v>98.25499999998312</c:v>
                </c:pt>
                <c:pt idx="19652">
                  <c:v>98.25999999998312</c:v>
                </c:pt>
                <c:pt idx="19653">
                  <c:v>98.2649999999832</c:v>
                </c:pt>
                <c:pt idx="19654">
                  <c:v>98.26999999998312</c:v>
                </c:pt>
                <c:pt idx="19655">
                  <c:v>98.27499999998312</c:v>
                </c:pt>
                <c:pt idx="19656">
                  <c:v>98.2799999999831</c:v>
                </c:pt>
                <c:pt idx="19657">
                  <c:v>98.2849999999831</c:v>
                </c:pt>
                <c:pt idx="19658">
                  <c:v>98.2899999999831</c:v>
                </c:pt>
                <c:pt idx="19659">
                  <c:v>98.2949999999831</c:v>
                </c:pt>
                <c:pt idx="19660">
                  <c:v>98.2999999999831</c:v>
                </c:pt>
                <c:pt idx="19661">
                  <c:v>98.3049999999831</c:v>
                </c:pt>
                <c:pt idx="19662">
                  <c:v>98.30999999998307</c:v>
                </c:pt>
                <c:pt idx="19663">
                  <c:v>98.3149999999831</c:v>
                </c:pt>
                <c:pt idx="19664">
                  <c:v>98.3199999999831</c:v>
                </c:pt>
                <c:pt idx="19665">
                  <c:v>98.32499999998306</c:v>
                </c:pt>
                <c:pt idx="19666">
                  <c:v>98.32999999998307</c:v>
                </c:pt>
                <c:pt idx="19667">
                  <c:v>98.33499999998306</c:v>
                </c:pt>
                <c:pt idx="19668">
                  <c:v>98.33999999998306</c:v>
                </c:pt>
                <c:pt idx="19669">
                  <c:v>98.3449999999831</c:v>
                </c:pt>
                <c:pt idx="19670">
                  <c:v>98.34999999998306</c:v>
                </c:pt>
                <c:pt idx="19671">
                  <c:v>98.35499999998303</c:v>
                </c:pt>
                <c:pt idx="19672">
                  <c:v>98.35999999998303</c:v>
                </c:pt>
                <c:pt idx="19673">
                  <c:v>98.36499999998302</c:v>
                </c:pt>
                <c:pt idx="19674">
                  <c:v>98.36999999998302</c:v>
                </c:pt>
                <c:pt idx="19675">
                  <c:v>98.37499999998303</c:v>
                </c:pt>
                <c:pt idx="19676">
                  <c:v>98.37999999998301</c:v>
                </c:pt>
                <c:pt idx="19677">
                  <c:v>98.38499999998302</c:v>
                </c:pt>
                <c:pt idx="19678">
                  <c:v>98.389999999983</c:v>
                </c:pt>
                <c:pt idx="19679">
                  <c:v>98.394999999983</c:v>
                </c:pt>
                <c:pt idx="19680">
                  <c:v>98.399999999983</c:v>
                </c:pt>
                <c:pt idx="19681">
                  <c:v>98.404999999983</c:v>
                </c:pt>
                <c:pt idx="19682">
                  <c:v>98.409999999983</c:v>
                </c:pt>
                <c:pt idx="19683">
                  <c:v>98.414999999983</c:v>
                </c:pt>
                <c:pt idx="19684">
                  <c:v>98.419999999983</c:v>
                </c:pt>
                <c:pt idx="19685">
                  <c:v>98.424999999983</c:v>
                </c:pt>
                <c:pt idx="19686">
                  <c:v>98.429999999983</c:v>
                </c:pt>
                <c:pt idx="19687">
                  <c:v>98.434999999983</c:v>
                </c:pt>
                <c:pt idx="19688">
                  <c:v>98.439999999983</c:v>
                </c:pt>
                <c:pt idx="19689">
                  <c:v>98.444999999983</c:v>
                </c:pt>
                <c:pt idx="19690">
                  <c:v>98.449999999983</c:v>
                </c:pt>
                <c:pt idx="19691">
                  <c:v>98.454999999983</c:v>
                </c:pt>
                <c:pt idx="19692">
                  <c:v>98.45999999998296</c:v>
                </c:pt>
                <c:pt idx="19693">
                  <c:v>98.464999999983</c:v>
                </c:pt>
                <c:pt idx="19694">
                  <c:v>98.469999999983</c:v>
                </c:pt>
                <c:pt idx="19695">
                  <c:v>98.47499999998292</c:v>
                </c:pt>
                <c:pt idx="19696">
                  <c:v>98.47999999998292</c:v>
                </c:pt>
                <c:pt idx="19697">
                  <c:v>98.484999999983</c:v>
                </c:pt>
                <c:pt idx="19698">
                  <c:v>98.48999999998292</c:v>
                </c:pt>
                <c:pt idx="19699">
                  <c:v>98.494999999983</c:v>
                </c:pt>
                <c:pt idx="19700">
                  <c:v>98.4999999999829</c:v>
                </c:pt>
                <c:pt idx="19701">
                  <c:v>98.5049999999829</c:v>
                </c:pt>
                <c:pt idx="19702">
                  <c:v>98.5099999999829</c:v>
                </c:pt>
                <c:pt idx="19703">
                  <c:v>98.5149999999829</c:v>
                </c:pt>
                <c:pt idx="19704">
                  <c:v>98.5199999999829</c:v>
                </c:pt>
                <c:pt idx="19705">
                  <c:v>98.5249999999829</c:v>
                </c:pt>
                <c:pt idx="19706">
                  <c:v>98.52999999998287</c:v>
                </c:pt>
                <c:pt idx="19707">
                  <c:v>98.5349999999829</c:v>
                </c:pt>
                <c:pt idx="19708">
                  <c:v>98.5399999999829</c:v>
                </c:pt>
                <c:pt idx="19709">
                  <c:v>98.5449999999829</c:v>
                </c:pt>
                <c:pt idx="19710">
                  <c:v>98.5499999999829</c:v>
                </c:pt>
                <c:pt idx="19711">
                  <c:v>98.55499999998286</c:v>
                </c:pt>
                <c:pt idx="19712">
                  <c:v>98.55999999998286</c:v>
                </c:pt>
                <c:pt idx="19713">
                  <c:v>98.5649999999829</c:v>
                </c:pt>
                <c:pt idx="19714">
                  <c:v>98.56999999998286</c:v>
                </c:pt>
                <c:pt idx="19715">
                  <c:v>98.57499999998283</c:v>
                </c:pt>
                <c:pt idx="19716">
                  <c:v>98.57999999998283</c:v>
                </c:pt>
                <c:pt idx="19717">
                  <c:v>98.58499999998282</c:v>
                </c:pt>
                <c:pt idx="19718">
                  <c:v>98.58999999998282</c:v>
                </c:pt>
                <c:pt idx="19719">
                  <c:v>98.5949999999829</c:v>
                </c:pt>
                <c:pt idx="19720">
                  <c:v>98.59999999998282</c:v>
                </c:pt>
                <c:pt idx="19721">
                  <c:v>98.60499999998282</c:v>
                </c:pt>
                <c:pt idx="19722">
                  <c:v>98.6099999999828</c:v>
                </c:pt>
                <c:pt idx="19723">
                  <c:v>98.6149999999828</c:v>
                </c:pt>
                <c:pt idx="19724">
                  <c:v>98.6199999999828</c:v>
                </c:pt>
                <c:pt idx="19725">
                  <c:v>98.6249999999828</c:v>
                </c:pt>
                <c:pt idx="19726">
                  <c:v>98.62999999998278</c:v>
                </c:pt>
                <c:pt idx="19727">
                  <c:v>98.6349999999828</c:v>
                </c:pt>
                <c:pt idx="19728">
                  <c:v>98.63999999998277</c:v>
                </c:pt>
                <c:pt idx="19729">
                  <c:v>98.6449999999828</c:v>
                </c:pt>
                <c:pt idx="19730">
                  <c:v>98.6499999999828</c:v>
                </c:pt>
                <c:pt idx="19731">
                  <c:v>98.65499999998276</c:v>
                </c:pt>
                <c:pt idx="19732">
                  <c:v>98.65999999998277</c:v>
                </c:pt>
                <c:pt idx="19733">
                  <c:v>98.66499999998276</c:v>
                </c:pt>
                <c:pt idx="19734">
                  <c:v>98.66999999998276</c:v>
                </c:pt>
                <c:pt idx="19735">
                  <c:v>98.67499999998274</c:v>
                </c:pt>
                <c:pt idx="19736">
                  <c:v>98.67999999998274</c:v>
                </c:pt>
                <c:pt idx="19737">
                  <c:v>98.68499999998273</c:v>
                </c:pt>
                <c:pt idx="19738">
                  <c:v>98.68999999998273</c:v>
                </c:pt>
                <c:pt idx="19739">
                  <c:v>98.69499999998272</c:v>
                </c:pt>
                <c:pt idx="19740">
                  <c:v>98.69999999998272</c:v>
                </c:pt>
                <c:pt idx="19741">
                  <c:v>98.7049999999828</c:v>
                </c:pt>
                <c:pt idx="19742">
                  <c:v>98.70999999998272</c:v>
                </c:pt>
                <c:pt idx="19743">
                  <c:v>98.7149999999828</c:v>
                </c:pt>
                <c:pt idx="19744">
                  <c:v>98.7199999999827</c:v>
                </c:pt>
                <c:pt idx="19745">
                  <c:v>98.7249999999827</c:v>
                </c:pt>
                <c:pt idx="19746">
                  <c:v>98.7299999999827</c:v>
                </c:pt>
                <c:pt idx="19747">
                  <c:v>98.7349999999827</c:v>
                </c:pt>
                <c:pt idx="19748">
                  <c:v>98.7399999999827</c:v>
                </c:pt>
                <c:pt idx="19749">
                  <c:v>98.7449999999827</c:v>
                </c:pt>
                <c:pt idx="19750">
                  <c:v>98.7499999999827</c:v>
                </c:pt>
                <c:pt idx="19751">
                  <c:v>98.7549999999827</c:v>
                </c:pt>
                <c:pt idx="19752">
                  <c:v>98.7599999999827</c:v>
                </c:pt>
                <c:pt idx="19753">
                  <c:v>98.7649999999827</c:v>
                </c:pt>
                <c:pt idx="19754">
                  <c:v>98.7699999999827</c:v>
                </c:pt>
                <c:pt idx="19755">
                  <c:v>98.77499999998266</c:v>
                </c:pt>
                <c:pt idx="19756">
                  <c:v>98.77999999998266</c:v>
                </c:pt>
                <c:pt idx="19757">
                  <c:v>98.7849999999827</c:v>
                </c:pt>
                <c:pt idx="19758">
                  <c:v>98.78999999998266</c:v>
                </c:pt>
                <c:pt idx="19759">
                  <c:v>98.7949999999827</c:v>
                </c:pt>
                <c:pt idx="19760">
                  <c:v>98.7999999999827</c:v>
                </c:pt>
                <c:pt idx="19761">
                  <c:v>98.80499999998262</c:v>
                </c:pt>
                <c:pt idx="19762">
                  <c:v>98.80999999998262</c:v>
                </c:pt>
                <c:pt idx="19763">
                  <c:v>98.8149999999827</c:v>
                </c:pt>
                <c:pt idx="19764">
                  <c:v>98.81999999998262</c:v>
                </c:pt>
                <c:pt idx="19765">
                  <c:v>98.82499999998262</c:v>
                </c:pt>
                <c:pt idx="19766">
                  <c:v>98.8299999999826</c:v>
                </c:pt>
                <c:pt idx="19767">
                  <c:v>98.8349999999826</c:v>
                </c:pt>
                <c:pt idx="19768">
                  <c:v>98.8399999999826</c:v>
                </c:pt>
                <c:pt idx="19769">
                  <c:v>98.8449999999826</c:v>
                </c:pt>
                <c:pt idx="19770">
                  <c:v>98.8499999999826</c:v>
                </c:pt>
                <c:pt idx="19771">
                  <c:v>98.8549999999826</c:v>
                </c:pt>
                <c:pt idx="19772">
                  <c:v>98.85999999998257</c:v>
                </c:pt>
                <c:pt idx="19773">
                  <c:v>98.8649999999826</c:v>
                </c:pt>
                <c:pt idx="19774">
                  <c:v>98.8699999999826</c:v>
                </c:pt>
                <c:pt idx="19775">
                  <c:v>98.87499999998256</c:v>
                </c:pt>
                <c:pt idx="19776">
                  <c:v>98.87999999998257</c:v>
                </c:pt>
                <c:pt idx="19777">
                  <c:v>98.88499999998256</c:v>
                </c:pt>
                <c:pt idx="19778">
                  <c:v>98.88999999998256</c:v>
                </c:pt>
                <c:pt idx="19779">
                  <c:v>98.8949999999826</c:v>
                </c:pt>
                <c:pt idx="19780">
                  <c:v>98.89999999998256</c:v>
                </c:pt>
                <c:pt idx="19781">
                  <c:v>98.9049999999826</c:v>
                </c:pt>
                <c:pt idx="19782">
                  <c:v>98.9099999999826</c:v>
                </c:pt>
                <c:pt idx="19783">
                  <c:v>98.9149999999826</c:v>
                </c:pt>
                <c:pt idx="19784">
                  <c:v>98.9199999999826</c:v>
                </c:pt>
                <c:pt idx="19785">
                  <c:v>98.9249999999826</c:v>
                </c:pt>
                <c:pt idx="19786">
                  <c:v>98.92999999998252</c:v>
                </c:pt>
                <c:pt idx="19787">
                  <c:v>98.9349999999826</c:v>
                </c:pt>
                <c:pt idx="19788">
                  <c:v>98.9399999999825</c:v>
                </c:pt>
                <c:pt idx="19789">
                  <c:v>98.9449999999825</c:v>
                </c:pt>
                <c:pt idx="19790">
                  <c:v>98.9499999999825</c:v>
                </c:pt>
                <c:pt idx="19791">
                  <c:v>98.9549999999825</c:v>
                </c:pt>
                <c:pt idx="19792">
                  <c:v>98.9599999999825</c:v>
                </c:pt>
                <c:pt idx="19793">
                  <c:v>98.9649999999825</c:v>
                </c:pt>
                <c:pt idx="19794">
                  <c:v>98.9699999999825</c:v>
                </c:pt>
                <c:pt idx="19795">
                  <c:v>98.9749999999825</c:v>
                </c:pt>
                <c:pt idx="19796">
                  <c:v>98.9799999999825</c:v>
                </c:pt>
                <c:pt idx="19797">
                  <c:v>98.9849999999825</c:v>
                </c:pt>
                <c:pt idx="19798">
                  <c:v>98.9899999999825</c:v>
                </c:pt>
                <c:pt idx="19799">
                  <c:v>98.9949999999825</c:v>
                </c:pt>
                <c:pt idx="19800">
                  <c:v>98.9999999999825</c:v>
                </c:pt>
                <c:pt idx="19801">
                  <c:v>99.0049999999825</c:v>
                </c:pt>
                <c:pt idx="19802">
                  <c:v>99.00999999998246</c:v>
                </c:pt>
                <c:pt idx="19803">
                  <c:v>99.0149999999825</c:v>
                </c:pt>
                <c:pt idx="19804">
                  <c:v>99.0199999999825</c:v>
                </c:pt>
                <c:pt idx="19805">
                  <c:v>99.02499999998242</c:v>
                </c:pt>
                <c:pt idx="19806">
                  <c:v>99.02999999998242</c:v>
                </c:pt>
                <c:pt idx="19807">
                  <c:v>99.0349999999825</c:v>
                </c:pt>
                <c:pt idx="19808">
                  <c:v>99.03999999998242</c:v>
                </c:pt>
                <c:pt idx="19809">
                  <c:v>99.0449999999825</c:v>
                </c:pt>
                <c:pt idx="19810">
                  <c:v>99.0499999999824</c:v>
                </c:pt>
                <c:pt idx="19811">
                  <c:v>99.0549999999824</c:v>
                </c:pt>
                <c:pt idx="19812">
                  <c:v>99.0599999999824</c:v>
                </c:pt>
                <c:pt idx="19813">
                  <c:v>99.0649999999824</c:v>
                </c:pt>
                <c:pt idx="19814">
                  <c:v>99.0699999999824</c:v>
                </c:pt>
                <c:pt idx="19815">
                  <c:v>99.0749999999824</c:v>
                </c:pt>
                <c:pt idx="19816">
                  <c:v>99.07999999998237</c:v>
                </c:pt>
                <c:pt idx="19817">
                  <c:v>99.0849999999824</c:v>
                </c:pt>
                <c:pt idx="19818">
                  <c:v>99.0899999999824</c:v>
                </c:pt>
                <c:pt idx="19819">
                  <c:v>99.0949999999824</c:v>
                </c:pt>
                <c:pt idx="19820">
                  <c:v>99.0999999999824</c:v>
                </c:pt>
                <c:pt idx="19821">
                  <c:v>99.10499999998236</c:v>
                </c:pt>
                <c:pt idx="19822">
                  <c:v>99.10999999998236</c:v>
                </c:pt>
                <c:pt idx="19823">
                  <c:v>99.1149999999824</c:v>
                </c:pt>
                <c:pt idx="19824">
                  <c:v>99.11999999998236</c:v>
                </c:pt>
                <c:pt idx="19825">
                  <c:v>99.12499999998233</c:v>
                </c:pt>
                <c:pt idx="19826">
                  <c:v>99.12999999998233</c:v>
                </c:pt>
                <c:pt idx="19827">
                  <c:v>99.13499999998232</c:v>
                </c:pt>
                <c:pt idx="19828">
                  <c:v>99.13999999998232</c:v>
                </c:pt>
                <c:pt idx="19829">
                  <c:v>99.1449999999824</c:v>
                </c:pt>
                <c:pt idx="19830">
                  <c:v>99.14999999998232</c:v>
                </c:pt>
                <c:pt idx="19831">
                  <c:v>99.15499999998232</c:v>
                </c:pt>
                <c:pt idx="19832">
                  <c:v>99.1599999999823</c:v>
                </c:pt>
                <c:pt idx="19833">
                  <c:v>99.1649999999823</c:v>
                </c:pt>
                <c:pt idx="19834">
                  <c:v>99.1699999999823</c:v>
                </c:pt>
                <c:pt idx="19835">
                  <c:v>99.1749999999823</c:v>
                </c:pt>
                <c:pt idx="19836">
                  <c:v>99.17999999998228</c:v>
                </c:pt>
                <c:pt idx="19837">
                  <c:v>99.1849999999823</c:v>
                </c:pt>
                <c:pt idx="19838">
                  <c:v>99.18999999998227</c:v>
                </c:pt>
                <c:pt idx="19839">
                  <c:v>99.1949999999823</c:v>
                </c:pt>
                <c:pt idx="19840">
                  <c:v>99.1999999999823</c:v>
                </c:pt>
                <c:pt idx="19841">
                  <c:v>99.2049999999823</c:v>
                </c:pt>
                <c:pt idx="19842">
                  <c:v>99.2099999999823</c:v>
                </c:pt>
                <c:pt idx="19843">
                  <c:v>99.2149999999823</c:v>
                </c:pt>
                <c:pt idx="19844">
                  <c:v>99.2199999999823</c:v>
                </c:pt>
                <c:pt idx="19845">
                  <c:v>99.2249999999823</c:v>
                </c:pt>
                <c:pt idx="19846">
                  <c:v>99.22999999998226</c:v>
                </c:pt>
                <c:pt idx="19847">
                  <c:v>99.2349999999823</c:v>
                </c:pt>
                <c:pt idx="19848">
                  <c:v>99.2399999999823</c:v>
                </c:pt>
                <c:pt idx="19849">
                  <c:v>99.2449999999823</c:v>
                </c:pt>
                <c:pt idx="19850">
                  <c:v>99.2499999999823</c:v>
                </c:pt>
                <c:pt idx="19851">
                  <c:v>99.2549999999823</c:v>
                </c:pt>
                <c:pt idx="19852">
                  <c:v>99.25999999998222</c:v>
                </c:pt>
                <c:pt idx="19853">
                  <c:v>99.2649999999823</c:v>
                </c:pt>
                <c:pt idx="19854">
                  <c:v>99.2699999999822</c:v>
                </c:pt>
                <c:pt idx="19855">
                  <c:v>99.2749999999822</c:v>
                </c:pt>
                <c:pt idx="19856">
                  <c:v>99.2799999999822</c:v>
                </c:pt>
                <c:pt idx="19857">
                  <c:v>99.2849999999822</c:v>
                </c:pt>
                <c:pt idx="19858">
                  <c:v>99.2899999999822</c:v>
                </c:pt>
                <c:pt idx="19859">
                  <c:v>99.2949999999822</c:v>
                </c:pt>
                <c:pt idx="19860">
                  <c:v>99.2999999999822</c:v>
                </c:pt>
                <c:pt idx="19861">
                  <c:v>99.3049999999822</c:v>
                </c:pt>
                <c:pt idx="19862">
                  <c:v>99.3099999999822</c:v>
                </c:pt>
                <c:pt idx="19863">
                  <c:v>99.3149999999822</c:v>
                </c:pt>
                <c:pt idx="19864">
                  <c:v>99.3199999999822</c:v>
                </c:pt>
                <c:pt idx="19865">
                  <c:v>99.32499999998216</c:v>
                </c:pt>
                <c:pt idx="19866">
                  <c:v>99.32999999998216</c:v>
                </c:pt>
                <c:pt idx="19867">
                  <c:v>99.3349999999822</c:v>
                </c:pt>
                <c:pt idx="19868">
                  <c:v>99.33999999998216</c:v>
                </c:pt>
                <c:pt idx="19869">
                  <c:v>99.3449999999822</c:v>
                </c:pt>
                <c:pt idx="19870">
                  <c:v>99.3499999999822</c:v>
                </c:pt>
                <c:pt idx="19871">
                  <c:v>99.35499999998212</c:v>
                </c:pt>
                <c:pt idx="19872">
                  <c:v>99.35999999998212</c:v>
                </c:pt>
                <c:pt idx="19873">
                  <c:v>99.3649999999822</c:v>
                </c:pt>
                <c:pt idx="19874">
                  <c:v>99.36999999998212</c:v>
                </c:pt>
                <c:pt idx="19875">
                  <c:v>99.37499999998212</c:v>
                </c:pt>
                <c:pt idx="19876">
                  <c:v>99.3799999999821</c:v>
                </c:pt>
                <c:pt idx="19877">
                  <c:v>99.3849999999821</c:v>
                </c:pt>
                <c:pt idx="19878">
                  <c:v>99.3899999999821</c:v>
                </c:pt>
                <c:pt idx="19879">
                  <c:v>99.3949999999821</c:v>
                </c:pt>
                <c:pt idx="19880">
                  <c:v>99.3999999999821</c:v>
                </c:pt>
                <c:pt idx="19881">
                  <c:v>99.4049999999821</c:v>
                </c:pt>
                <c:pt idx="19882">
                  <c:v>99.4099999999821</c:v>
                </c:pt>
                <c:pt idx="19883">
                  <c:v>99.4149999999821</c:v>
                </c:pt>
                <c:pt idx="19884">
                  <c:v>99.4199999999821</c:v>
                </c:pt>
                <c:pt idx="19885">
                  <c:v>99.4249999999821</c:v>
                </c:pt>
                <c:pt idx="19886">
                  <c:v>99.4299999999821</c:v>
                </c:pt>
                <c:pt idx="19887">
                  <c:v>99.4349999999821</c:v>
                </c:pt>
                <c:pt idx="19888">
                  <c:v>99.4399999999821</c:v>
                </c:pt>
                <c:pt idx="19889">
                  <c:v>99.4449999999821</c:v>
                </c:pt>
                <c:pt idx="19890">
                  <c:v>99.4499999999821</c:v>
                </c:pt>
                <c:pt idx="19891">
                  <c:v>99.4549999999821</c:v>
                </c:pt>
                <c:pt idx="19892">
                  <c:v>99.4599999999821</c:v>
                </c:pt>
                <c:pt idx="19893">
                  <c:v>99.4649999999821</c:v>
                </c:pt>
                <c:pt idx="19894">
                  <c:v>99.4699999999821</c:v>
                </c:pt>
                <c:pt idx="19895">
                  <c:v>99.4749999999821</c:v>
                </c:pt>
                <c:pt idx="19896">
                  <c:v>99.47999999998202</c:v>
                </c:pt>
                <c:pt idx="19897">
                  <c:v>99.4849999999821</c:v>
                </c:pt>
                <c:pt idx="19898">
                  <c:v>99.489999999982</c:v>
                </c:pt>
                <c:pt idx="19899">
                  <c:v>99.494999999982</c:v>
                </c:pt>
                <c:pt idx="19900">
                  <c:v>99.499999999982</c:v>
                </c:pt>
                <c:pt idx="19901">
                  <c:v>99.504999999982</c:v>
                </c:pt>
                <c:pt idx="19902">
                  <c:v>99.50999999998198</c:v>
                </c:pt>
                <c:pt idx="19903">
                  <c:v>99.514999999982</c:v>
                </c:pt>
                <c:pt idx="19904">
                  <c:v>99.51999999998197</c:v>
                </c:pt>
                <c:pt idx="19905">
                  <c:v>99.52499999998197</c:v>
                </c:pt>
                <c:pt idx="19906">
                  <c:v>99.52999999998197</c:v>
                </c:pt>
                <c:pt idx="19907">
                  <c:v>99.53499999998196</c:v>
                </c:pt>
                <c:pt idx="19908">
                  <c:v>99.53999999998197</c:v>
                </c:pt>
                <c:pt idx="19909">
                  <c:v>99.54499999998196</c:v>
                </c:pt>
                <c:pt idx="19910">
                  <c:v>99.54999999998196</c:v>
                </c:pt>
                <c:pt idx="19911">
                  <c:v>99.55499999998194</c:v>
                </c:pt>
                <c:pt idx="19912">
                  <c:v>99.55999999998194</c:v>
                </c:pt>
                <c:pt idx="19913">
                  <c:v>99.56499999998193</c:v>
                </c:pt>
                <c:pt idx="19914">
                  <c:v>99.56999999998193</c:v>
                </c:pt>
                <c:pt idx="19915">
                  <c:v>99.57499999998191</c:v>
                </c:pt>
                <c:pt idx="19916">
                  <c:v>99.57999999998191</c:v>
                </c:pt>
                <c:pt idx="19917">
                  <c:v>99.58499999998193</c:v>
                </c:pt>
                <c:pt idx="19918">
                  <c:v>99.58999999998191</c:v>
                </c:pt>
                <c:pt idx="19919">
                  <c:v>99.59499999998192</c:v>
                </c:pt>
                <c:pt idx="19920">
                  <c:v>99.5999999999819</c:v>
                </c:pt>
                <c:pt idx="19921">
                  <c:v>99.6049999999819</c:v>
                </c:pt>
                <c:pt idx="19922">
                  <c:v>99.60999999998188</c:v>
                </c:pt>
                <c:pt idx="19923">
                  <c:v>99.6149999999819</c:v>
                </c:pt>
                <c:pt idx="19924">
                  <c:v>99.61999999998188</c:v>
                </c:pt>
                <c:pt idx="19925">
                  <c:v>99.62499999998188</c:v>
                </c:pt>
                <c:pt idx="19926">
                  <c:v>99.62999999998185</c:v>
                </c:pt>
                <c:pt idx="19927">
                  <c:v>99.63499999998187</c:v>
                </c:pt>
                <c:pt idx="19928">
                  <c:v>99.63999999998187</c:v>
                </c:pt>
                <c:pt idx="19929">
                  <c:v>99.64499999998186</c:v>
                </c:pt>
                <c:pt idx="19930">
                  <c:v>99.64999999998187</c:v>
                </c:pt>
                <c:pt idx="19931">
                  <c:v>99.65499999998185</c:v>
                </c:pt>
                <c:pt idx="19932">
                  <c:v>99.65999999998185</c:v>
                </c:pt>
                <c:pt idx="19933">
                  <c:v>99.66499999998184</c:v>
                </c:pt>
                <c:pt idx="19934">
                  <c:v>99.66999999998184</c:v>
                </c:pt>
                <c:pt idx="19935">
                  <c:v>99.67499999998181</c:v>
                </c:pt>
                <c:pt idx="19936">
                  <c:v>99.67999999998175</c:v>
                </c:pt>
                <c:pt idx="19937">
                  <c:v>99.68499999998181</c:v>
                </c:pt>
                <c:pt idx="19938">
                  <c:v>99.68999999998181</c:v>
                </c:pt>
                <c:pt idx="19939">
                  <c:v>99.69499999998181</c:v>
                </c:pt>
                <c:pt idx="19940">
                  <c:v>99.69999999998181</c:v>
                </c:pt>
                <c:pt idx="19941">
                  <c:v>99.70499999998182</c:v>
                </c:pt>
                <c:pt idx="19942">
                  <c:v>99.7099999999818</c:v>
                </c:pt>
                <c:pt idx="19943">
                  <c:v>99.7149999999818</c:v>
                </c:pt>
                <c:pt idx="19944">
                  <c:v>99.7199999999818</c:v>
                </c:pt>
                <c:pt idx="19945">
                  <c:v>99.7249999999818</c:v>
                </c:pt>
                <c:pt idx="19946">
                  <c:v>99.72999999998178</c:v>
                </c:pt>
                <c:pt idx="19947">
                  <c:v>99.7349999999818</c:v>
                </c:pt>
                <c:pt idx="19948">
                  <c:v>99.73999999998177</c:v>
                </c:pt>
                <c:pt idx="19949">
                  <c:v>99.7449999999818</c:v>
                </c:pt>
                <c:pt idx="19950">
                  <c:v>99.74999999998176</c:v>
                </c:pt>
                <c:pt idx="19951">
                  <c:v>99.75499999998176</c:v>
                </c:pt>
                <c:pt idx="19952">
                  <c:v>99.75999999998177</c:v>
                </c:pt>
                <c:pt idx="19953">
                  <c:v>99.76499999998176</c:v>
                </c:pt>
                <c:pt idx="19954">
                  <c:v>99.76999999998176</c:v>
                </c:pt>
                <c:pt idx="19955">
                  <c:v>99.77499999998174</c:v>
                </c:pt>
                <c:pt idx="19956">
                  <c:v>99.77999999998174</c:v>
                </c:pt>
                <c:pt idx="19957">
                  <c:v>99.78499999998173</c:v>
                </c:pt>
                <c:pt idx="19958">
                  <c:v>99.78999999998173</c:v>
                </c:pt>
                <c:pt idx="19959">
                  <c:v>99.79499999998172</c:v>
                </c:pt>
                <c:pt idx="19960">
                  <c:v>99.79999999998172</c:v>
                </c:pt>
                <c:pt idx="19961">
                  <c:v>99.80499999998171</c:v>
                </c:pt>
                <c:pt idx="19962">
                  <c:v>99.80999999998171</c:v>
                </c:pt>
                <c:pt idx="19963">
                  <c:v>99.81499999998172</c:v>
                </c:pt>
                <c:pt idx="19964">
                  <c:v>99.8199999999817</c:v>
                </c:pt>
                <c:pt idx="19965">
                  <c:v>99.8249999999817</c:v>
                </c:pt>
                <c:pt idx="19966">
                  <c:v>99.82999999998168</c:v>
                </c:pt>
                <c:pt idx="19967">
                  <c:v>99.8349999999817</c:v>
                </c:pt>
                <c:pt idx="19968">
                  <c:v>99.83999999998168</c:v>
                </c:pt>
                <c:pt idx="19969">
                  <c:v>99.8449999999817</c:v>
                </c:pt>
                <c:pt idx="19970">
                  <c:v>99.84999999998167</c:v>
                </c:pt>
                <c:pt idx="19971">
                  <c:v>99.85499999998167</c:v>
                </c:pt>
                <c:pt idx="19972">
                  <c:v>99.85999999998165</c:v>
                </c:pt>
                <c:pt idx="19973">
                  <c:v>99.86499999998166</c:v>
                </c:pt>
                <c:pt idx="19974">
                  <c:v>99.86999999998167</c:v>
                </c:pt>
                <c:pt idx="19975">
                  <c:v>99.87499999998165</c:v>
                </c:pt>
                <c:pt idx="19976">
                  <c:v>99.87999999998165</c:v>
                </c:pt>
                <c:pt idx="19977">
                  <c:v>99.88499999998164</c:v>
                </c:pt>
                <c:pt idx="19978">
                  <c:v>99.88999999998164</c:v>
                </c:pt>
                <c:pt idx="19979">
                  <c:v>99.89499999998163</c:v>
                </c:pt>
                <c:pt idx="19980">
                  <c:v>99.89999999998163</c:v>
                </c:pt>
                <c:pt idx="19981">
                  <c:v>99.90499999998162</c:v>
                </c:pt>
                <c:pt idx="19982">
                  <c:v>99.90999999998162</c:v>
                </c:pt>
                <c:pt idx="19983">
                  <c:v>99.9149999999817</c:v>
                </c:pt>
                <c:pt idx="19984">
                  <c:v>99.91999999998162</c:v>
                </c:pt>
                <c:pt idx="19985">
                  <c:v>99.92499999998162</c:v>
                </c:pt>
                <c:pt idx="19986">
                  <c:v>99.9299999999816</c:v>
                </c:pt>
                <c:pt idx="19987">
                  <c:v>99.9349999999816</c:v>
                </c:pt>
                <c:pt idx="19988">
                  <c:v>99.9399999999816</c:v>
                </c:pt>
                <c:pt idx="19989">
                  <c:v>99.9449999999816</c:v>
                </c:pt>
                <c:pt idx="19990">
                  <c:v>99.9499999999816</c:v>
                </c:pt>
                <c:pt idx="19991">
                  <c:v>99.9549999999816</c:v>
                </c:pt>
                <c:pt idx="19992">
                  <c:v>99.95999999998157</c:v>
                </c:pt>
                <c:pt idx="19993">
                  <c:v>99.9649999999816</c:v>
                </c:pt>
                <c:pt idx="19994">
                  <c:v>99.96999999998156</c:v>
                </c:pt>
                <c:pt idx="19995">
                  <c:v>99.97499999998156</c:v>
                </c:pt>
                <c:pt idx="19996">
                  <c:v>99.97999999998157</c:v>
                </c:pt>
                <c:pt idx="19997">
                  <c:v>99.98499999998156</c:v>
                </c:pt>
                <c:pt idx="19998">
                  <c:v>99.98999999998156</c:v>
                </c:pt>
                <c:pt idx="19999">
                  <c:v>99.9949999999816</c:v>
                </c:pt>
                <c:pt idx="20000">
                  <c:v>99.99999999998156</c:v>
                </c:pt>
                <c:pt idx="20001">
                  <c:v>100.0049999999815</c:v>
                </c:pt>
                <c:pt idx="20002">
                  <c:v>100.0099999999815</c:v>
                </c:pt>
                <c:pt idx="20003">
                  <c:v>100.0149999999815</c:v>
                </c:pt>
                <c:pt idx="20004">
                  <c:v>100.0199999999815</c:v>
                </c:pt>
                <c:pt idx="20005">
                  <c:v>100.0249999999815</c:v>
                </c:pt>
                <c:pt idx="20006">
                  <c:v>100.0299999999815</c:v>
                </c:pt>
                <c:pt idx="20007">
                  <c:v>100.0349999999815</c:v>
                </c:pt>
                <c:pt idx="20008">
                  <c:v>100.0399999999815</c:v>
                </c:pt>
                <c:pt idx="20009">
                  <c:v>100.0449999999815</c:v>
                </c:pt>
                <c:pt idx="20010">
                  <c:v>100.0499999999815</c:v>
                </c:pt>
                <c:pt idx="20011">
                  <c:v>100.0549999999815</c:v>
                </c:pt>
                <c:pt idx="20012">
                  <c:v>100.0599999999815</c:v>
                </c:pt>
                <c:pt idx="20013">
                  <c:v>100.0649999999815</c:v>
                </c:pt>
                <c:pt idx="20014">
                  <c:v>100.0699999999815</c:v>
                </c:pt>
                <c:pt idx="20015">
                  <c:v>100.0749999999815</c:v>
                </c:pt>
                <c:pt idx="20016">
                  <c:v>100.0799999999815</c:v>
                </c:pt>
                <c:pt idx="20017">
                  <c:v>100.0849999999815</c:v>
                </c:pt>
                <c:pt idx="20018">
                  <c:v>100.0899999999815</c:v>
                </c:pt>
                <c:pt idx="20019">
                  <c:v>100.0949999999815</c:v>
                </c:pt>
                <c:pt idx="20020">
                  <c:v>100.0999999999815</c:v>
                </c:pt>
                <c:pt idx="20021">
                  <c:v>100.1049999999814</c:v>
                </c:pt>
                <c:pt idx="20022">
                  <c:v>100.1099999999814</c:v>
                </c:pt>
                <c:pt idx="20023">
                  <c:v>100.1149999999814</c:v>
                </c:pt>
                <c:pt idx="20024">
                  <c:v>100.1199999999814</c:v>
                </c:pt>
                <c:pt idx="20025">
                  <c:v>100.1249999999814</c:v>
                </c:pt>
                <c:pt idx="20026">
                  <c:v>100.1299999999814</c:v>
                </c:pt>
                <c:pt idx="20027">
                  <c:v>100.1349999999814</c:v>
                </c:pt>
                <c:pt idx="20028">
                  <c:v>100.1399999999814</c:v>
                </c:pt>
                <c:pt idx="20029">
                  <c:v>100.1449999999814</c:v>
                </c:pt>
                <c:pt idx="20030">
                  <c:v>100.1499999999814</c:v>
                </c:pt>
                <c:pt idx="20031">
                  <c:v>100.1549999999814</c:v>
                </c:pt>
                <c:pt idx="20032">
                  <c:v>100.1599999999814</c:v>
                </c:pt>
                <c:pt idx="20033">
                  <c:v>100.1649999999814</c:v>
                </c:pt>
                <c:pt idx="20034">
                  <c:v>100.1699999999814</c:v>
                </c:pt>
                <c:pt idx="20035">
                  <c:v>100.1749999999814</c:v>
                </c:pt>
                <c:pt idx="20036">
                  <c:v>100.1799999999814</c:v>
                </c:pt>
                <c:pt idx="20037">
                  <c:v>100.1849999999814</c:v>
                </c:pt>
                <c:pt idx="20038">
                  <c:v>100.1899999999814</c:v>
                </c:pt>
                <c:pt idx="20039">
                  <c:v>100.1949999999814</c:v>
                </c:pt>
                <c:pt idx="20040">
                  <c:v>100.1999999999814</c:v>
                </c:pt>
                <c:pt idx="20041">
                  <c:v>100.2049999999814</c:v>
                </c:pt>
                <c:pt idx="20042">
                  <c:v>100.2099999999814</c:v>
                </c:pt>
                <c:pt idx="20043">
                  <c:v>100.2149999999814</c:v>
                </c:pt>
                <c:pt idx="20044">
                  <c:v>100.2199999999814</c:v>
                </c:pt>
                <c:pt idx="20045">
                  <c:v>100.2249999999813</c:v>
                </c:pt>
                <c:pt idx="20046">
                  <c:v>100.2299999999813</c:v>
                </c:pt>
                <c:pt idx="20047">
                  <c:v>100.2349999999813</c:v>
                </c:pt>
                <c:pt idx="20048">
                  <c:v>100.2399999999813</c:v>
                </c:pt>
                <c:pt idx="20049">
                  <c:v>100.2449999999813</c:v>
                </c:pt>
                <c:pt idx="20050">
                  <c:v>100.2499999999813</c:v>
                </c:pt>
                <c:pt idx="20051">
                  <c:v>100.2549999999813</c:v>
                </c:pt>
                <c:pt idx="20052">
                  <c:v>100.2599999999813</c:v>
                </c:pt>
                <c:pt idx="20053">
                  <c:v>100.2649999999813</c:v>
                </c:pt>
                <c:pt idx="20054">
                  <c:v>100.2699999999813</c:v>
                </c:pt>
                <c:pt idx="20055">
                  <c:v>100.2749999999813</c:v>
                </c:pt>
                <c:pt idx="20056">
                  <c:v>100.2799999999813</c:v>
                </c:pt>
                <c:pt idx="20057">
                  <c:v>100.2849999999813</c:v>
                </c:pt>
                <c:pt idx="20058">
                  <c:v>100.2899999999813</c:v>
                </c:pt>
                <c:pt idx="20059">
                  <c:v>100.2949999999813</c:v>
                </c:pt>
                <c:pt idx="20060">
                  <c:v>100.2999999999813</c:v>
                </c:pt>
                <c:pt idx="20061">
                  <c:v>100.3049999999813</c:v>
                </c:pt>
                <c:pt idx="20062">
                  <c:v>100.3099999999813</c:v>
                </c:pt>
                <c:pt idx="20063">
                  <c:v>100.3149999999813</c:v>
                </c:pt>
                <c:pt idx="20064">
                  <c:v>100.3199999999813</c:v>
                </c:pt>
                <c:pt idx="20065">
                  <c:v>100.3249999999812</c:v>
                </c:pt>
                <c:pt idx="20066">
                  <c:v>100.3299999999812</c:v>
                </c:pt>
                <c:pt idx="20067">
                  <c:v>100.3349999999812</c:v>
                </c:pt>
                <c:pt idx="20068">
                  <c:v>100.3399999999812</c:v>
                </c:pt>
                <c:pt idx="20069">
                  <c:v>100.3449999999812</c:v>
                </c:pt>
                <c:pt idx="20070">
                  <c:v>100.3499999999812</c:v>
                </c:pt>
                <c:pt idx="20071">
                  <c:v>100.3549999999812</c:v>
                </c:pt>
                <c:pt idx="20072">
                  <c:v>100.3599999999812</c:v>
                </c:pt>
                <c:pt idx="20073">
                  <c:v>100.3649999999812</c:v>
                </c:pt>
                <c:pt idx="20074">
                  <c:v>100.3699999999812</c:v>
                </c:pt>
                <c:pt idx="20075">
                  <c:v>100.3749999999812</c:v>
                </c:pt>
                <c:pt idx="20076">
                  <c:v>100.3799999999812</c:v>
                </c:pt>
                <c:pt idx="20077">
                  <c:v>100.3849999999812</c:v>
                </c:pt>
                <c:pt idx="20078">
                  <c:v>100.3899999999812</c:v>
                </c:pt>
                <c:pt idx="20079">
                  <c:v>100.3949999999812</c:v>
                </c:pt>
                <c:pt idx="20080">
                  <c:v>100.3999999999812</c:v>
                </c:pt>
                <c:pt idx="20081">
                  <c:v>100.4049999999812</c:v>
                </c:pt>
                <c:pt idx="20082">
                  <c:v>100.4099999999812</c:v>
                </c:pt>
                <c:pt idx="20083">
                  <c:v>100.4149999999812</c:v>
                </c:pt>
                <c:pt idx="20084">
                  <c:v>100.4199999999812</c:v>
                </c:pt>
                <c:pt idx="20085">
                  <c:v>100.4249999999812</c:v>
                </c:pt>
                <c:pt idx="20086">
                  <c:v>100.4299999999812</c:v>
                </c:pt>
                <c:pt idx="20087">
                  <c:v>100.4349999999812</c:v>
                </c:pt>
                <c:pt idx="20088">
                  <c:v>100.4399999999812</c:v>
                </c:pt>
                <c:pt idx="20089">
                  <c:v>100.4449999999812</c:v>
                </c:pt>
                <c:pt idx="20090">
                  <c:v>100.4499999999811</c:v>
                </c:pt>
                <c:pt idx="20091">
                  <c:v>100.4549999999811</c:v>
                </c:pt>
                <c:pt idx="20092">
                  <c:v>100.4599999999811</c:v>
                </c:pt>
                <c:pt idx="20093">
                  <c:v>100.4649999999811</c:v>
                </c:pt>
                <c:pt idx="20094">
                  <c:v>100.4699999999811</c:v>
                </c:pt>
                <c:pt idx="20095">
                  <c:v>100.4749999999811</c:v>
                </c:pt>
                <c:pt idx="20096">
                  <c:v>100.4799999999811</c:v>
                </c:pt>
                <c:pt idx="20097">
                  <c:v>100.4849999999811</c:v>
                </c:pt>
                <c:pt idx="20098">
                  <c:v>100.4899999999811</c:v>
                </c:pt>
                <c:pt idx="20099">
                  <c:v>100.4949999999811</c:v>
                </c:pt>
                <c:pt idx="20100">
                  <c:v>100.4999999999811</c:v>
                </c:pt>
                <c:pt idx="20101">
                  <c:v>100.5049999999811</c:v>
                </c:pt>
                <c:pt idx="20102">
                  <c:v>100.5099999999811</c:v>
                </c:pt>
                <c:pt idx="20103">
                  <c:v>100.5149999999811</c:v>
                </c:pt>
                <c:pt idx="20104">
                  <c:v>100.5199999999811</c:v>
                </c:pt>
                <c:pt idx="20105">
                  <c:v>100.5249999999811</c:v>
                </c:pt>
                <c:pt idx="20106">
                  <c:v>100.5299999999811</c:v>
                </c:pt>
                <c:pt idx="20107">
                  <c:v>100.5349999999811</c:v>
                </c:pt>
                <c:pt idx="20108">
                  <c:v>100.5399999999811</c:v>
                </c:pt>
                <c:pt idx="20109">
                  <c:v>100.5449999999811</c:v>
                </c:pt>
                <c:pt idx="20110">
                  <c:v>100.5499999999811</c:v>
                </c:pt>
                <c:pt idx="20111">
                  <c:v>100.554999999981</c:v>
                </c:pt>
                <c:pt idx="20112">
                  <c:v>100.559999999981</c:v>
                </c:pt>
                <c:pt idx="20113">
                  <c:v>100.564999999981</c:v>
                </c:pt>
                <c:pt idx="20114">
                  <c:v>100.569999999981</c:v>
                </c:pt>
                <c:pt idx="20115">
                  <c:v>100.574999999981</c:v>
                </c:pt>
                <c:pt idx="20116">
                  <c:v>100.579999999981</c:v>
                </c:pt>
                <c:pt idx="20117">
                  <c:v>100.584999999981</c:v>
                </c:pt>
                <c:pt idx="20118">
                  <c:v>100.589999999981</c:v>
                </c:pt>
                <c:pt idx="20119">
                  <c:v>100.594999999981</c:v>
                </c:pt>
                <c:pt idx="20120">
                  <c:v>100.599999999981</c:v>
                </c:pt>
                <c:pt idx="20121">
                  <c:v>100.604999999981</c:v>
                </c:pt>
                <c:pt idx="20122">
                  <c:v>100.609999999981</c:v>
                </c:pt>
                <c:pt idx="20123">
                  <c:v>100.614999999981</c:v>
                </c:pt>
                <c:pt idx="20124">
                  <c:v>100.619999999981</c:v>
                </c:pt>
                <c:pt idx="20125">
                  <c:v>100.624999999981</c:v>
                </c:pt>
                <c:pt idx="20126">
                  <c:v>100.629999999981</c:v>
                </c:pt>
                <c:pt idx="20127">
                  <c:v>100.634999999981</c:v>
                </c:pt>
                <c:pt idx="20128">
                  <c:v>100.639999999981</c:v>
                </c:pt>
                <c:pt idx="20129">
                  <c:v>100.644999999981</c:v>
                </c:pt>
                <c:pt idx="20130">
                  <c:v>100.649999999981</c:v>
                </c:pt>
                <c:pt idx="20131">
                  <c:v>100.654999999981</c:v>
                </c:pt>
                <c:pt idx="20132">
                  <c:v>100.6599999999809</c:v>
                </c:pt>
                <c:pt idx="20133">
                  <c:v>100.664999999981</c:v>
                </c:pt>
                <c:pt idx="20134">
                  <c:v>100.669999999981</c:v>
                </c:pt>
                <c:pt idx="20135">
                  <c:v>100.6749999999809</c:v>
                </c:pt>
                <c:pt idx="20136">
                  <c:v>100.6799999999809</c:v>
                </c:pt>
                <c:pt idx="20137">
                  <c:v>100.684999999981</c:v>
                </c:pt>
                <c:pt idx="20138">
                  <c:v>100.6899999999809</c:v>
                </c:pt>
                <c:pt idx="20139">
                  <c:v>100.694999999981</c:v>
                </c:pt>
                <c:pt idx="20140">
                  <c:v>100.699999999981</c:v>
                </c:pt>
                <c:pt idx="20141">
                  <c:v>100.704999999981</c:v>
                </c:pt>
                <c:pt idx="20142">
                  <c:v>100.709999999981</c:v>
                </c:pt>
                <c:pt idx="20143">
                  <c:v>100.714999999981</c:v>
                </c:pt>
                <c:pt idx="20144">
                  <c:v>100.719999999981</c:v>
                </c:pt>
                <c:pt idx="20145">
                  <c:v>100.724999999981</c:v>
                </c:pt>
                <c:pt idx="20146">
                  <c:v>100.729999999981</c:v>
                </c:pt>
                <c:pt idx="20147">
                  <c:v>100.734999999981</c:v>
                </c:pt>
                <c:pt idx="20148">
                  <c:v>100.739999999981</c:v>
                </c:pt>
                <c:pt idx="20149">
                  <c:v>100.744999999981</c:v>
                </c:pt>
                <c:pt idx="20150">
                  <c:v>100.749999999981</c:v>
                </c:pt>
                <c:pt idx="20151">
                  <c:v>100.754999999981</c:v>
                </c:pt>
                <c:pt idx="20152">
                  <c:v>100.759999999981</c:v>
                </c:pt>
                <c:pt idx="20153">
                  <c:v>100.764999999981</c:v>
                </c:pt>
                <c:pt idx="20154">
                  <c:v>100.769999999981</c:v>
                </c:pt>
                <c:pt idx="20155">
                  <c:v>100.7749999999808</c:v>
                </c:pt>
                <c:pt idx="20156">
                  <c:v>100.7799999999808</c:v>
                </c:pt>
                <c:pt idx="20157">
                  <c:v>100.7849999999808</c:v>
                </c:pt>
                <c:pt idx="20158">
                  <c:v>100.7899999999808</c:v>
                </c:pt>
                <c:pt idx="20159">
                  <c:v>100.7949999999808</c:v>
                </c:pt>
                <c:pt idx="20160">
                  <c:v>100.7999999999808</c:v>
                </c:pt>
                <c:pt idx="20161">
                  <c:v>100.8049999999808</c:v>
                </c:pt>
                <c:pt idx="20162">
                  <c:v>100.8099999999808</c:v>
                </c:pt>
                <c:pt idx="20163">
                  <c:v>100.8149999999808</c:v>
                </c:pt>
                <c:pt idx="20164">
                  <c:v>100.8199999999808</c:v>
                </c:pt>
                <c:pt idx="20165">
                  <c:v>100.8249999999808</c:v>
                </c:pt>
                <c:pt idx="20166">
                  <c:v>100.8299999999808</c:v>
                </c:pt>
                <c:pt idx="20167">
                  <c:v>100.8349999999808</c:v>
                </c:pt>
                <c:pt idx="20168">
                  <c:v>100.8399999999808</c:v>
                </c:pt>
                <c:pt idx="20169">
                  <c:v>100.8449999999808</c:v>
                </c:pt>
                <c:pt idx="20170">
                  <c:v>100.8499999999808</c:v>
                </c:pt>
                <c:pt idx="20171">
                  <c:v>100.8549999999808</c:v>
                </c:pt>
                <c:pt idx="20172">
                  <c:v>100.8599999999808</c:v>
                </c:pt>
                <c:pt idx="20173">
                  <c:v>100.8649999999808</c:v>
                </c:pt>
                <c:pt idx="20174">
                  <c:v>100.8699999999808</c:v>
                </c:pt>
                <c:pt idx="20175">
                  <c:v>100.8749999999807</c:v>
                </c:pt>
                <c:pt idx="20176">
                  <c:v>100.8799999999807</c:v>
                </c:pt>
                <c:pt idx="20177">
                  <c:v>100.8849999999807</c:v>
                </c:pt>
                <c:pt idx="20178">
                  <c:v>100.8899999999807</c:v>
                </c:pt>
                <c:pt idx="20179">
                  <c:v>100.8949999999807</c:v>
                </c:pt>
                <c:pt idx="20180">
                  <c:v>100.8999999999807</c:v>
                </c:pt>
                <c:pt idx="20181">
                  <c:v>100.9049999999807</c:v>
                </c:pt>
                <c:pt idx="20182">
                  <c:v>100.9099999999807</c:v>
                </c:pt>
                <c:pt idx="20183">
                  <c:v>100.9149999999807</c:v>
                </c:pt>
                <c:pt idx="20184">
                  <c:v>100.9199999999807</c:v>
                </c:pt>
                <c:pt idx="20185">
                  <c:v>100.9249999999807</c:v>
                </c:pt>
                <c:pt idx="20186">
                  <c:v>100.9299999999807</c:v>
                </c:pt>
                <c:pt idx="20187">
                  <c:v>100.9349999999807</c:v>
                </c:pt>
                <c:pt idx="20188">
                  <c:v>100.9399999999807</c:v>
                </c:pt>
                <c:pt idx="20189">
                  <c:v>100.9449999999807</c:v>
                </c:pt>
                <c:pt idx="20190">
                  <c:v>100.9499999999807</c:v>
                </c:pt>
                <c:pt idx="20191">
                  <c:v>100.9549999999807</c:v>
                </c:pt>
                <c:pt idx="20192">
                  <c:v>100.9599999999807</c:v>
                </c:pt>
                <c:pt idx="20193">
                  <c:v>100.9649999999807</c:v>
                </c:pt>
                <c:pt idx="20194">
                  <c:v>100.9699999999807</c:v>
                </c:pt>
                <c:pt idx="20195">
                  <c:v>100.9749999999807</c:v>
                </c:pt>
                <c:pt idx="20196">
                  <c:v>100.9799999999807</c:v>
                </c:pt>
                <c:pt idx="20197">
                  <c:v>100.9849999999807</c:v>
                </c:pt>
                <c:pt idx="20198">
                  <c:v>100.9899999999807</c:v>
                </c:pt>
                <c:pt idx="20199">
                  <c:v>100.9949999999807</c:v>
                </c:pt>
                <c:pt idx="20200">
                  <c:v>100.9999999999806</c:v>
                </c:pt>
                <c:pt idx="20201">
                  <c:v>101.0049999999806</c:v>
                </c:pt>
                <c:pt idx="20202">
                  <c:v>101.0099999999806</c:v>
                </c:pt>
                <c:pt idx="20203">
                  <c:v>101.0149999999806</c:v>
                </c:pt>
                <c:pt idx="20204">
                  <c:v>101.0199999999806</c:v>
                </c:pt>
                <c:pt idx="20205">
                  <c:v>101.0249999999806</c:v>
                </c:pt>
                <c:pt idx="20206">
                  <c:v>101.0299999999806</c:v>
                </c:pt>
                <c:pt idx="20207">
                  <c:v>101.0349999999806</c:v>
                </c:pt>
                <c:pt idx="20208">
                  <c:v>101.0399999999806</c:v>
                </c:pt>
                <c:pt idx="20209">
                  <c:v>101.0449999999806</c:v>
                </c:pt>
                <c:pt idx="20210">
                  <c:v>101.0499999999806</c:v>
                </c:pt>
                <c:pt idx="20211">
                  <c:v>101.0549999999806</c:v>
                </c:pt>
                <c:pt idx="20212">
                  <c:v>101.0599999999806</c:v>
                </c:pt>
                <c:pt idx="20213">
                  <c:v>101.0649999999806</c:v>
                </c:pt>
                <c:pt idx="20214">
                  <c:v>101.0699999999806</c:v>
                </c:pt>
                <c:pt idx="20215">
                  <c:v>101.0749999999806</c:v>
                </c:pt>
                <c:pt idx="20216">
                  <c:v>101.0799999999806</c:v>
                </c:pt>
                <c:pt idx="20217">
                  <c:v>101.0849999999806</c:v>
                </c:pt>
                <c:pt idx="20218">
                  <c:v>101.0899999999806</c:v>
                </c:pt>
                <c:pt idx="20219">
                  <c:v>101.0949999999806</c:v>
                </c:pt>
                <c:pt idx="20220">
                  <c:v>101.0999999999806</c:v>
                </c:pt>
                <c:pt idx="20221">
                  <c:v>101.1049999999805</c:v>
                </c:pt>
                <c:pt idx="20222">
                  <c:v>101.1099999999805</c:v>
                </c:pt>
                <c:pt idx="20223">
                  <c:v>101.1149999999805</c:v>
                </c:pt>
                <c:pt idx="20224">
                  <c:v>101.1199999999805</c:v>
                </c:pt>
                <c:pt idx="20225">
                  <c:v>101.1249999999805</c:v>
                </c:pt>
                <c:pt idx="20226">
                  <c:v>101.1299999999805</c:v>
                </c:pt>
                <c:pt idx="20227">
                  <c:v>101.1349999999805</c:v>
                </c:pt>
                <c:pt idx="20228">
                  <c:v>101.1399999999805</c:v>
                </c:pt>
                <c:pt idx="20229">
                  <c:v>101.1449999999805</c:v>
                </c:pt>
                <c:pt idx="20230">
                  <c:v>101.1499999999805</c:v>
                </c:pt>
                <c:pt idx="20231">
                  <c:v>101.1549999999805</c:v>
                </c:pt>
                <c:pt idx="20232">
                  <c:v>101.1599999999805</c:v>
                </c:pt>
                <c:pt idx="20233">
                  <c:v>101.1649999999805</c:v>
                </c:pt>
                <c:pt idx="20234">
                  <c:v>101.1699999999805</c:v>
                </c:pt>
                <c:pt idx="20235">
                  <c:v>101.1749999999805</c:v>
                </c:pt>
                <c:pt idx="20236">
                  <c:v>101.1799999999805</c:v>
                </c:pt>
                <c:pt idx="20237">
                  <c:v>101.1849999999805</c:v>
                </c:pt>
                <c:pt idx="20238">
                  <c:v>101.1899999999805</c:v>
                </c:pt>
                <c:pt idx="20239">
                  <c:v>101.1949999999805</c:v>
                </c:pt>
                <c:pt idx="20240">
                  <c:v>101.1999999999805</c:v>
                </c:pt>
                <c:pt idx="20241">
                  <c:v>101.2049999999805</c:v>
                </c:pt>
                <c:pt idx="20242">
                  <c:v>101.2099999999805</c:v>
                </c:pt>
                <c:pt idx="20243">
                  <c:v>101.2149999999805</c:v>
                </c:pt>
                <c:pt idx="20244">
                  <c:v>101.2199999999804</c:v>
                </c:pt>
                <c:pt idx="20245">
                  <c:v>101.2249999999804</c:v>
                </c:pt>
                <c:pt idx="20246">
                  <c:v>101.2299999999804</c:v>
                </c:pt>
                <c:pt idx="20247">
                  <c:v>101.2349999999804</c:v>
                </c:pt>
                <c:pt idx="20248">
                  <c:v>101.2399999999804</c:v>
                </c:pt>
                <c:pt idx="20249">
                  <c:v>101.2449999999804</c:v>
                </c:pt>
                <c:pt idx="20250">
                  <c:v>101.2499999999804</c:v>
                </c:pt>
                <c:pt idx="20251">
                  <c:v>101.2549999999804</c:v>
                </c:pt>
                <c:pt idx="20252">
                  <c:v>101.2599999999804</c:v>
                </c:pt>
                <c:pt idx="20253">
                  <c:v>101.2649999999804</c:v>
                </c:pt>
                <c:pt idx="20254">
                  <c:v>101.2699999999804</c:v>
                </c:pt>
                <c:pt idx="20255">
                  <c:v>101.2749999999804</c:v>
                </c:pt>
                <c:pt idx="20256">
                  <c:v>101.2799999999804</c:v>
                </c:pt>
                <c:pt idx="20257">
                  <c:v>101.2849999999804</c:v>
                </c:pt>
                <c:pt idx="20258">
                  <c:v>101.2899999999804</c:v>
                </c:pt>
                <c:pt idx="20259">
                  <c:v>101.2949999999804</c:v>
                </c:pt>
                <c:pt idx="20260">
                  <c:v>101.2999999999804</c:v>
                </c:pt>
                <c:pt idx="20261">
                  <c:v>101.3049999999804</c:v>
                </c:pt>
                <c:pt idx="20262">
                  <c:v>101.3099999999804</c:v>
                </c:pt>
                <c:pt idx="20263">
                  <c:v>101.3149999999804</c:v>
                </c:pt>
                <c:pt idx="20264">
                  <c:v>101.3199999999804</c:v>
                </c:pt>
                <c:pt idx="20265">
                  <c:v>101.3249999999803</c:v>
                </c:pt>
                <c:pt idx="20266">
                  <c:v>101.3299999999803</c:v>
                </c:pt>
                <c:pt idx="20267">
                  <c:v>101.3349999999803</c:v>
                </c:pt>
                <c:pt idx="20268">
                  <c:v>101.3399999999803</c:v>
                </c:pt>
                <c:pt idx="20269">
                  <c:v>101.3449999999803</c:v>
                </c:pt>
                <c:pt idx="20270">
                  <c:v>101.3499999999803</c:v>
                </c:pt>
                <c:pt idx="20271">
                  <c:v>101.3549999999803</c:v>
                </c:pt>
                <c:pt idx="20272">
                  <c:v>101.3599999999803</c:v>
                </c:pt>
                <c:pt idx="20273">
                  <c:v>101.3649999999803</c:v>
                </c:pt>
                <c:pt idx="20274">
                  <c:v>101.3699999999803</c:v>
                </c:pt>
                <c:pt idx="20275">
                  <c:v>101.3749999999803</c:v>
                </c:pt>
                <c:pt idx="20276">
                  <c:v>101.3799999999803</c:v>
                </c:pt>
                <c:pt idx="20277">
                  <c:v>101.3849999999803</c:v>
                </c:pt>
                <c:pt idx="20278">
                  <c:v>101.3899999999803</c:v>
                </c:pt>
                <c:pt idx="20279">
                  <c:v>101.3949999999803</c:v>
                </c:pt>
                <c:pt idx="20280">
                  <c:v>101.3999999999803</c:v>
                </c:pt>
                <c:pt idx="20281">
                  <c:v>101.4049999999803</c:v>
                </c:pt>
                <c:pt idx="20282">
                  <c:v>101.4099999999803</c:v>
                </c:pt>
                <c:pt idx="20283">
                  <c:v>101.4149999999803</c:v>
                </c:pt>
                <c:pt idx="20284">
                  <c:v>101.4199999999803</c:v>
                </c:pt>
                <c:pt idx="20285">
                  <c:v>101.4249999999803</c:v>
                </c:pt>
                <c:pt idx="20286">
                  <c:v>101.4299999999803</c:v>
                </c:pt>
                <c:pt idx="20287">
                  <c:v>101.4349999999802</c:v>
                </c:pt>
                <c:pt idx="20288">
                  <c:v>101.4399999999802</c:v>
                </c:pt>
                <c:pt idx="20289">
                  <c:v>101.4449999999803</c:v>
                </c:pt>
                <c:pt idx="20290">
                  <c:v>101.4499999999802</c:v>
                </c:pt>
                <c:pt idx="20291">
                  <c:v>101.4549999999802</c:v>
                </c:pt>
                <c:pt idx="20292">
                  <c:v>101.4599999999802</c:v>
                </c:pt>
                <c:pt idx="20293">
                  <c:v>101.4649999999802</c:v>
                </c:pt>
                <c:pt idx="20294">
                  <c:v>101.4699999999802</c:v>
                </c:pt>
                <c:pt idx="20295">
                  <c:v>101.4749999999802</c:v>
                </c:pt>
                <c:pt idx="20296">
                  <c:v>101.4799999999802</c:v>
                </c:pt>
                <c:pt idx="20297">
                  <c:v>101.4849999999802</c:v>
                </c:pt>
                <c:pt idx="20298">
                  <c:v>101.4899999999802</c:v>
                </c:pt>
                <c:pt idx="20299">
                  <c:v>101.4949999999802</c:v>
                </c:pt>
                <c:pt idx="20300">
                  <c:v>101.4999999999802</c:v>
                </c:pt>
                <c:pt idx="20301">
                  <c:v>101.5049999999802</c:v>
                </c:pt>
                <c:pt idx="20302">
                  <c:v>101.5099999999802</c:v>
                </c:pt>
                <c:pt idx="20303">
                  <c:v>101.5149999999802</c:v>
                </c:pt>
                <c:pt idx="20304">
                  <c:v>101.5199999999802</c:v>
                </c:pt>
                <c:pt idx="20305">
                  <c:v>101.5249999999802</c:v>
                </c:pt>
                <c:pt idx="20306">
                  <c:v>101.5299999999802</c:v>
                </c:pt>
                <c:pt idx="20307">
                  <c:v>101.5349999999802</c:v>
                </c:pt>
                <c:pt idx="20308">
                  <c:v>101.5399999999802</c:v>
                </c:pt>
                <c:pt idx="20309">
                  <c:v>101.5449999999801</c:v>
                </c:pt>
                <c:pt idx="20310">
                  <c:v>101.5499999999801</c:v>
                </c:pt>
                <c:pt idx="20311">
                  <c:v>101.5549999999801</c:v>
                </c:pt>
                <c:pt idx="20312">
                  <c:v>101.5599999999801</c:v>
                </c:pt>
                <c:pt idx="20313">
                  <c:v>101.5649999999801</c:v>
                </c:pt>
                <c:pt idx="20314">
                  <c:v>101.5699999999801</c:v>
                </c:pt>
                <c:pt idx="20315">
                  <c:v>101.5749999999801</c:v>
                </c:pt>
                <c:pt idx="20316">
                  <c:v>101.5799999999801</c:v>
                </c:pt>
                <c:pt idx="20317">
                  <c:v>101.5849999999801</c:v>
                </c:pt>
                <c:pt idx="20318">
                  <c:v>101.5899999999801</c:v>
                </c:pt>
                <c:pt idx="20319">
                  <c:v>101.5949999999801</c:v>
                </c:pt>
                <c:pt idx="20320">
                  <c:v>101.5999999999801</c:v>
                </c:pt>
                <c:pt idx="20321">
                  <c:v>101.6049999999801</c:v>
                </c:pt>
                <c:pt idx="20322">
                  <c:v>101.6099999999801</c:v>
                </c:pt>
                <c:pt idx="20323">
                  <c:v>101.6149999999801</c:v>
                </c:pt>
                <c:pt idx="20324">
                  <c:v>101.6199999999801</c:v>
                </c:pt>
                <c:pt idx="20325">
                  <c:v>101.6249999999801</c:v>
                </c:pt>
                <c:pt idx="20326">
                  <c:v>101.6299999999801</c:v>
                </c:pt>
                <c:pt idx="20327">
                  <c:v>101.6349999999801</c:v>
                </c:pt>
                <c:pt idx="20328">
                  <c:v>101.6399999999801</c:v>
                </c:pt>
                <c:pt idx="20329">
                  <c:v>101.6449999999801</c:v>
                </c:pt>
                <c:pt idx="20330">
                  <c:v>101.6499999999801</c:v>
                </c:pt>
                <c:pt idx="20331">
                  <c:v>101.65499999998</c:v>
                </c:pt>
                <c:pt idx="20332">
                  <c:v>101.65999999998</c:v>
                </c:pt>
                <c:pt idx="20333">
                  <c:v>101.66499999998</c:v>
                </c:pt>
                <c:pt idx="20334">
                  <c:v>101.66999999998</c:v>
                </c:pt>
                <c:pt idx="20335">
                  <c:v>101.67499999998</c:v>
                </c:pt>
                <c:pt idx="20336">
                  <c:v>101.67999999998</c:v>
                </c:pt>
                <c:pt idx="20337">
                  <c:v>101.68499999998</c:v>
                </c:pt>
                <c:pt idx="20338">
                  <c:v>101.68999999998</c:v>
                </c:pt>
                <c:pt idx="20339">
                  <c:v>101.69499999998</c:v>
                </c:pt>
                <c:pt idx="20340">
                  <c:v>101.69999999998</c:v>
                </c:pt>
                <c:pt idx="20341">
                  <c:v>101.70499999998</c:v>
                </c:pt>
                <c:pt idx="20342">
                  <c:v>101.70999999998</c:v>
                </c:pt>
                <c:pt idx="20343">
                  <c:v>101.71499999998</c:v>
                </c:pt>
                <c:pt idx="20344">
                  <c:v>101.71999999998</c:v>
                </c:pt>
                <c:pt idx="20345">
                  <c:v>101.72499999998</c:v>
                </c:pt>
                <c:pt idx="20346">
                  <c:v>101.72999999998</c:v>
                </c:pt>
                <c:pt idx="20347">
                  <c:v>101.73499999998</c:v>
                </c:pt>
                <c:pt idx="20348">
                  <c:v>101.73999999998</c:v>
                </c:pt>
                <c:pt idx="20349">
                  <c:v>101.74499999998</c:v>
                </c:pt>
                <c:pt idx="20350">
                  <c:v>101.74999999998</c:v>
                </c:pt>
                <c:pt idx="20351">
                  <c:v>101.75499999998</c:v>
                </c:pt>
                <c:pt idx="20352">
                  <c:v>101.75999999998</c:v>
                </c:pt>
                <c:pt idx="20353">
                  <c:v>101.76499999998</c:v>
                </c:pt>
                <c:pt idx="20354">
                  <c:v>101.76999999998</c:v>
                </c:pt>
                <c:pt idx="20355">
                  <c:v>101.77499999998</c:v>
                </c:pt>
                <c:pt idx="20356">
                  <c:v>101.77999999998</c:v>
                </c:pt>
                <c:pt idx="20357">
                  <c:v>101.78499999998</c:v>
                </c:pt>
                <c:pt idx="20358">
                  <c:v>101.78999999998</c:v>
                </c:pt>
                <c:pt idx="20359">
                  <c:v>101.79499999998</c:v>
                </c:pt>
                <c:pt idx="20360">
                  <c:v>101.79999999998</c:v>
                </c:pt>
                <c:pt idx="20361">
                  <c:v>101.80499999998</c:v>
                </c:pt>
                <c:pt idx="20362">
                  <c:v>101.80999999998</c:v>
                </c:pt>
                <c:pt idx="20363">
                  <c:v>101.81499999998</c:v>
                </c:pt>
                <c:pt idx="20364">
                  <c:v>101.81999999998</c:v>
                </c:pt>
                <c:pt idx="20365">
                  <c:v>101.82499999998</c:v>
                </c:pt>
                <c:pt idx="20366">
                  <c:v>101.82999999998</c:v>
                </c:pt>
                <c:pt idx="20367">
                  <c:v>101.83499999998</c:v>
                </c:pt>
                <c:pt idx="20368">
                  <c:v>101.83999999998</c:v>
                </c:pt>
                <c:pt idx="20369">
                  <c:v>101.84499999998</c:v>
                </c:pt>
                <c:pt idx="20370">
                  <c:v>101.84999999998</c:v>
                </c:pt>
                <c:pt idx="20371">
                  <c:v>101.85499999998</c:v>
                </c:pt>
                <c:pt idx="20372">
                  <c:v>101.85999999998</c:v>
                </c:pt>
                <c:pt idx="20373">
                  <c:v>101.86499999998</c:v>
                </c:pt>
                <c:pt idx="20374">
                  <c:v>101.86999999998</c:v>
                </c:pt>
                <c:pt idx="20375">
                  <c:v>101.8749999999798</c:v>
                </c:pt>
                <c:pt idx="20376">
                  <c:v>101.8799999999798</c:v>
                </c:pt>
                <c:pt idx="20377">
                  <c:v>101.8849999999798</c:v>
                </c:pt>
                <c:pt idx="20378">
                  <c:v>101.8899999999798</c:v>
                </c:pt>
                <c:pt idx="20379">
                  <c:v>101.8949999999798</c:v>
                </c:pt>
                <c:pt idx="20380">
                  <c:v>101.8999999999798</c:v>
                </c:pt>
                <c:pt idx="20381">
                  <c:v>101.9049999999798</c:v>
                </c:pt>
                <c:pt idx="20382">
                  <c:v>101.9099999999798</c:v>
                </c:pt>
                <c:pt idx="20383">
                  <c:v>101.9149999999798</c:v>
                </c:pt>
                <c:pt idx="20384">
                  <c:v>101.9199999999798</c:v>
                </c:pt>
                <c:pt idx="20385">
                  <c:v>101.9249999999798</c:v>
                </c:pt>
                <c:pt idx="20386">
                  <c:v>101.9299999999798</c:v>
                </c:pt>
                <c:pt idx="20387">
                  <c:v>101.9349999999798</c:v>
                </c:pt>
                <c:pt idx="20388">
                  <c:v>101.9399999999798</c:v>
                </c:pt>
                <c:pt idx="20389">
                  <c:v>101.9449999999798</c:v>
                </c:pt>
                <c:pt idx="20390">
                  <c:v>101.9499999999798</c:v>
                </c:pt>
                <c:pt idx="20391">
                  <c:v>101.9549999999798</c:v>
                </c:pt>
                <c:pt idx="20392">
                  <c:v>101.9599999999798</c:v>
                </c:pt>
                <c:pt idx="20393">
                  <c:v>101.9649999999798</c:v>
                </c:pt>
                <c:pt idx="20394">
                  <c:v>101.9699999999798</c:v>
                </c:pt>
                <c:pt idx="20395">
                  <c:v>101.9749999999798</c:v>
                </c:pt>
                <c:pt idx="20396">
                  <c:v>101.9799999999798</c:v>
                </c:pt>
                <c:pt idx="20397">
                  <c:v>101.9849999999797</c:v>
                </c:pt>
                <c:pt idx="20398">
                  <c:v>101.9899999999797</c:v>
                </c:pt>
                <c:pt idx="20399">
                  <c:v>101.9949999999798</c:v>
                </c:pt>
                <c:pt idx="20400">
                  <c:v>101.9999999999797</c:v>
                </c:pt>
                <c:pt idx="20401">
                  <c:v>102.0049999999797</c:v>
                </c:pt>
                <c:pt idx="20402">
                  <c:v>102.0099999999797</c:v>
                </c:pt>
                <c:pt idx="20403">
                  <c:v>102.0149999999797</c:v>
                </c:pt>
                <c:pt idx="20404">
                  <c:v>102.0199999999797</c:v>
                </c:pt>
                <c:pt idx="20405">
                  <c:v>102.0249999999797</c:v>
                </c:pt>
                <c:pt idx="20406">
                  <c:v>102.0299999999797</c:v>
                </c:pt>
                <c:pt idx="20407">
                  <c:v>102.0349999999797</c:v>
                </c:pt>
                <c:pt idx="20408">
                  <c:v>102.0399999999797</c:v>
                </c:pt>
                <c:pt idx="20409">
                  <c:v>102.0449999999797</c:v>
                </c:pt>
                <c:pt idx="20410">
                  <c:v>102.0499999999797</c:v>
                </c:pt>
                <c:pt idx="20411">
                  <c:v>102.0549999999797</c:v>
                </c:pt>
                <c:pt idx="20412">
                  <c:v>102.0599999999797</c:v>
                </c:pt>
                <c:pt idx="20413">
                  <c:v>102.0649999999797</c:v>
                </c:pt>
                <c:pt idx="20414">
                  <c:v>102.0699999999797</c:v>
                </c:pt>
                <c:pt idx="20415">
                  <c:v>102.0749999999797</c:v>
                </c:pt>
                <c:pt idx="20416">
                  <c:v>102.0799999999797</c:v>
                </c:pt>
                <c:pt idx="20417">
                  <c:v>102.0849999999797</c:v>
                </c:pt>
                <c:pt idx="20418">
                  <c:v>102.0899999999797</c:v>
                </c:pt>
                <c:pt idx="20419">
                  <c:v>102.0949999999796</c:v>
                </c:pt>
                <c:pt idx="20420">
                  <c:v>102.0999999999796</c:v>
                </c:pt>
                <c:pt idx="20421">
                  <c:v>102.1049999999796</c:v>
                </c:pt>
                <c:pt idx="20422">
                  <c:v>102.1099999999796</c:v>
                </c:pt>
                <c:pt idx="20423">
                  <c:v>102.1149999999796</c:v>
                </c:pt>
                <c:pt idx="20424">
                  <c:v>102.1199999999796</c:v>
                </c:pt>
                <c:pt idx="20425">
                  <c:v>102.1249999999796</c:v>
                </c:pt>
                <c:pt idx="20426">
                  <c:v>102.1299999999796</c:v>
                </c:pt>
                <c:pt idx="20427">
                  <c:v>102.1349999999796</c:v>
                </c:pt>
                <c:pt idx="20428">
                  <c:v>102.1399999999796</c:v>
                </c:pt>
                <c:pt idx="20429">
                  <c:v>102.1449999999796</c:v>
                </c:pt>
                <c:pt idx="20430">
                  <c:v>102.1499999999796</c:v>
                </c:pt>
                <c:pt idx="20431">
                  <c:v>102.1549999999796</c:v>
                </c:pt>
                <c:pt idx="20432">
                  <c:v>102.1599999999796</c:v>
                </c:pt>
                <c:pt idx="20433">
                  <c:v>102.1649999999796</c:v>
                </c:pt>
                <c:pt idx="20434">
                  <c:v>102.1699999999796</c:v>
                </c:pt>
                <c:pt idx="20435">
                  <c:v>102.1749999999796</c:v>
                </c:pt>
                <c:pt idx="20436">
                  <c:v>102.1799999999796</c:v>
                </c:pt>
                <c:pt idx="20437">
                  <c:v>102.1849999999796</c:v>
                </c:pt>
                <c:pt idx="20438">
                  <c:v>102.1899999999796</c:v>
                </c:pt>
                <c:pt idx="20439">
                  <c:v>102.1949999999796</c:v>
                </c:pt>
                <c:pt idx="20440">
                  <c:v>102.1999999999796</c:v>
                </c:pt>
                <c:pt idx="20441">
                  <c:v>102.2049999999795</c:v>
                </c:pt>
                <c:pt idx="20442">
                  <c:v>102.2099999999795</c:v>
                </c:pt>
                <c:pt idx="20443">
                  <c:v>102.2149999999796</c:v>
                </c:pt>
                <c:pt idx="20444">
                  <c:v>102.2199999999795</c:v>
                </c:pt>
                <c:pt idx="20445">
                  <c:v>102.2249999999795</c:v>
                </c:pt>
                <c:pt idx="20446">
                  <c:v>102.2299999999795</c:v>
                </c:pt>
                <c:pt idx="20447">
                  <c:v>102.2349999999795</c:v>
                </c:pt>
                <c:pt idx="20448">
                  <c:v>102.2399999999795</c:v>
                </c:pt>
                <c:pt idx="20449">
                  <c:v>102.2449999999795</c:v>
                </c:pt>
                <c:pt idx="20450">
                  <c:v>102.2499999999795</c:v>
                </c:pt>
                <c:pt idx="20451">
                  <c:v>102.2549999999795</c:v>
                </c:pt>
                <c:pt idx="20452">
                  <c:v>102.2599999999795</c:v>
                </c:pt>
                <c:pt idx="20453">
                  <c:v>102.2649999999795</c:v>
                </c:pt>
                <c:pt idx="20454">
                  <c:v>102.2699999999795</c:v>
                </c:pt>
                <c:pt idx="20455">
                  <c:v>102.2749999999795</c:v>
                </c:pt>
                <c:pt idx="20456">
                  <c:v>102.2799999999795</c:v>
                </c:pt>
                <c:pt idx="20457">
                  <c:v>102.2849999999795</c:v>
                </c:pt>
                <c:pt idx="20458">
                  <c:v>102.2899999999795</c:v>
                </c:pt>
                <c:pt idx="20459">
                  <c:v>102.2949999999795</c:v>
                </c:pt>
                <c:pt idx="20460">
                  <c:v>102.2999999999795</c:v>
                </c:pt>
                <c:pt idx="20461">
                  <c:v>102.3049999999795</c:v>
                </c:pt>
                <c:pt idx="20462">
                  <c:v>102.3099999999795</c:v>
                </c:pt>
                <c:pt idx="20463">
                  <c:v>102.3149999999794</c:v>
                </c:pt>
                <c:pt idx="20464">
                  <c:v>102.3199999999794</c:v>
                </c:pt>
                <c:pt idx="20465">
                  <c:v>102.3249999999794</c:v>
                </c:pt>
                <c:pt idx="20466">
                  <c:v>102.3299999999794</c:v>
                </c:pt>
                <c:pt idx="20467">
                  <c:v>102.3349999999794</c:v>
                </c:pt>
                <c:pt idx="20468">
                  <c:v>102.3399999999794</c:v>
                </c:pt>
                <c:pt idx="20469">
                  <c:v>102.3449999999794</c:v>
                </c:pt>
                <c:pt idx="20470">
                  <c:v>102.3499999999794</c:v>
                </c:pt>
                <c:pt idx="20471">
                  <c:v>102.3549999999794</c:v>
                </c:pt>
                <c:pt idx="20472">
                  <c:v>102.3599999999794</c:v>
                </c:pt>
                <c:pt idx="20473">
                  <c:v>102.3649999999794</c:v>
                </c:pt>
                <c:pt idx="20474">
                  <c:v>102.3699999999794</c:v>
                </c:pt>
                <c:pt idx="20475">
                  <c:v>102.3749999999794</c:v>
                </c:pt>
                <c:pt idx="20476">
                  <c:v>102.3799999999794</c:v>
                </c:pt>
                <c:pt idx="20477">
                  <c:v>102.3849999999794</c:v>
                </c:pt>
                <c:pt idx="20478">
                  <c:v>102.3899999999794</c:v>
                </c:pt>
                <c:pt idx="20479">
                  <c:v>102.3949999999794</c:v>
                </c:pt>
                <c:pt idx="20480">
                  <c:v>102.3999999999794</c:v>
                </c:pt>
                <c:pt idx="20481">
                  <c:v>102.4049999999794</c:v>
                </c:pt>
                <c:pt idx="20482">
                  <c:v>102.4099999999794</c:v>
                </c:pt>
                <c:pt idx="20483">
                  <c:v>102.4149999999794</c:v>
                </c:pt>
                <c:pt idx="20484">
                  <c:v>102.4199999999794</c:v>
                </c:pt>
                <c:pt idx="20485">
                  <c:v>102.4249999999793</c:v>
                </c:pt>
                <c:pt idx="20486">
                  <c:v>102.4299999999793</c:v>
                </c:pt>
                <c:pt idx="20487">
                  <c:v>102.4349999999794</c:v>
                </c:pt>
                <c:pt idx="20488">
                  <c:v>102.4399999999793</c:v>
                </c:pt>
                <c:pt idx="20489">
                  <c:v>102.4449999999793</c:v>
                </c:pt>
                <c:pt idx="20490">
                  <c:v>102.4499999999793</c:v>
                </c:pt>
                <c:pt idx="20491">
                  <c:v>102.4549999999793</c:v>
                </c:pt>
                <c:pt idx="20492">
                  <c:v>102.4599999999793</c:v>
                </c:pt>
                <c:pt idx="20493">
                  <c:v>102.4649999999793</c:v>
                </c:pt>
                <c:pt idx="20494">
                  <c:v>102.4699999999793</c:v>
                </c:pt>
                <c:pt idx="20495">
                  <c:v>102.4749999999793</c:v>
                </c:pt>
                <c:pt idx="20496">
                  <c:v>102.4799999999793</c:v>
                </c:pt>
                <c:pt idx="20497">
                  <c:v>102.4849999999793</c:v>
                </c:pt>
                <c:pt idx="20498">
                  <c:v>102.4899999999793</c:v>
                </c:pt>
                <c:pt idx="20499">
                  <c:v>102.4949999999793</c:v>
                </c:pt>
                <c:pt idx="20500">
                  <c:v>102.4999999999793</c:v>
                </c:pt>
                <c:pt idx="20501">
                  <c:v>102.5049999999793</c:v>
                </c:pt>
                <c:pt idx="20502">
                  <c:v>102.5099999999793</c:v>
                </c:pt>
                <c:pt idx="20503">
                  <c:v>102.5149999999793</c:v>
                </c:pt>
                <c:pt idx="20504">
                  <c:v>102.5199999999793</c:v>
                </c:pt>
                <c:pt idx="20505">
                  <c:v>102.5249999999793</c:v>
                </c:pt>
                <c:pt idx="20506">
                  <c:v>102.5299999999793</c:v>
                </c:pt>
                <c:pt idx="20507">
                  <c:v>102.5349999999792</c:v>
                </c:pt>
                <c:pt idx="20508">
                  <c:v>102.5399999999792</c:v>
                </c:pt>
                <c:pt idx="20509">
                  <c:v>102.5449999999793</c:v>
                </c:pt>
                <c:pt idx="20510">
                  <c:v>102.5499999999792</c:v>
                </c:pt>
                <c:pt idx="20511">
                  <c:v>102.5549999999792</c:v>
                </c:pt>
                <c:pt idx="20512">
                  <c:v>102.5599999999792</c:v>
                </c:pt>
                <c:pt idx="20513">
                  <c:v>102.5649999999792</c:v>
                </c:pt>
                <c:pt idx="20514">
                  <c:v>102.5699999999792</c:v>
                </c:pt>
                <c:pt idx="20515">
                  <c:v>102.5749999999792</c:v>
                </c:pt>
                <c:pt idx="20516">
                  <c:v>102.5799999999792</c:v>
                </c:pt>
                <c:pt idx="20517">
                  <c:v>102.5849999999792</c:v>
                </c:pt>
                <c:pt idx="20518">
                  <c:v>102.5899999999792</c:v>
                </c:pt>
                <c:pt idx="20519">
                  <c:v>102.5949999999792</c:v>
                </c:pt>
                <c:pt idx="20520">
                  <c:v>102.5999999999792</c:v>
                </c:pt>
                <c:pt idx="20521">
                  <c:v>102.6049999999792</c:v>
                </c:pt>
                <c:pt idx="20522">
                  <c:v>102.6099999999792</c:v>
                </c:pt>
                <c:pt idx="20523">
                  <c:v>102.6149999999792</c:v>
                </c:pt>
                <c:pt idx="20524">
                  <c:v>102.6199999999792</c:v>
                </c:pt>
                <c:pt idx="20525">
                  <c:v>102.6249999999792</c:v>
                </c:pt>
                <c:pt idx="20526">
                  <c:v>102.6299999999792</c:v>
                </c:pt>
                <c:pt idx="20527">
                  <c:v>102.6349999999792</c:v>
                </c:pt>
                <c:pt idx="20528">
                  <c:v>102.6399999999792</c:v>
                </c:pt>
                <c:pt idx="20529">
                  <c:v>102.6449999999791</c:v>
                </c:pt>
                <c:pt idx="20530">
                  <c:v>102.6499999999791</c:v>
                </c:pt>
                <c:pt idx="20531">
                  <c:v>102.6549999999791</c:v>
                </c:pt>
                <c:pt idx="20532">
                  <c:v>102.6599999999791</c:v>
                </c:pt>
                <c:pt idx="20533">
                  <c:v>102.6649999999791</c:v>
                </c:pt>
                <c:pt idx="20534">
                  <c:v>102.6699999999791</c:v>
                </c:pt>
                <c:pt idx="20535">
                  <c:v>102.6749999999791</c:v>
                </c:pt>
                <c:pt idx="20536">
                  <c:v>102.6799999999791</c:v>
                </c:pt>
                <c:pt idx="20537">
                  <c:v>102.6849999999791</c:v>
                </c:pt>
                <c:pt idx="20538">
                  <c:v>102.6899999999791</c:v>
                </c:pt>
                <c:pt idx="20539">
                  <c:v>102.6949999999791</c:v>
                </c:pt>
                <c:pt idx="20540">
                  <c:v>102.6999999999791</c:v>
                </c:pt>
                <c:pt idx="20541">
                  <c:v>102.7049999999791</c:v>
                </c:pt>
                <c:pt idx="20542">
                  <c:v>102.7099999999791</c:v>
                </c:pt>
                <c:pt idx="20543">
                  <c:v>102.7149999999791</c:v>
                </c:pt>
                <c:pt idx="20544">
                  <c:v>102.7199999999791</c:v>
                </c:pt>
                <c:pt idx="20545">
                  <c:v>102.7249999999791</c:v>
                </c:pt>
                <c:pt idx="20546">
                  <c:v>102.7299999999791</c:v>
                </c:pt>
                <c:pt idx="20547">
                  <c:v>102.7349999999791</c:v>
                </c:pt>
                <c:pt idx="20548">
                  <c:v>102.7399999999791</c:v>
                </c:pt>
                <c:pt idx="20549">
                  <c:v>102.7449999999791</c:v>
                </c:pt>
                <c:pt idx="20550">
                  <c:v>102.7499999999791</c:v>
                </c:pt>
                <c:pt idx="20551">
                  <c:v>102.754999999979</c:v>
                </c:pt>
                <c:pt idx="20552">
                  <c:v>102.759999999979</c:v>
                </c:pt>
                <c:pt idx="20553">
                  <c:v>102.7649999999791</c:v>
                </c:pt>
                <c:pt idx="20554">
                  <c:v>102.769999999979</c:v>
                </c:pt>
                <c:pt idx="20555">
                  <c:v>102.774999999979</c:v>
                </c:pt>
                <c:pt idx="20556">
                  <c:v>102.779999999979</c:v>
                </c:pt>
                <c:pt idx="20557">
                  <c:v>102.784999999979</c:v>
                </c:pt>
                <c:pt idx="20558">
                  <c:v>102.789999999979</c:v>
                </c:pt>
                <c:pt idx="20559">
                  <c:v>102.794999999979</c:v>
                </c:pt>
                <c:pt idx="20560">
                  <c:v>102.799999999979</c:v>
                </c:pt>
                <c:pt idx="20561">
                  <c:v>102.804999999979</c:v>
                </c:pt>
                <c:pt idx="20562">
                  <c:v>102.809999999979</c:v>
                </c:pt>
                <c:pt idx="20563">
                  <c:v>102.814999999979</c:v>
                </c:pt>
                <c:pt idx="20564">
                  <c:v>102.819999999979</c:v>
                </c:pt>
                <c:pt idx="20565">
                  <c:v>102.824999999979</c:v>
                </c:pt>
                <c:pt idx="20566">
                  <c:v>102.829999999979</c:v>
                </c:pt>
                <c:pt idx="20567">
                  <c:v>102.834999999979</c:v>
                </c:pt>
                <c:pt idx="20568">
                  <c:v>102.839999999979</c:v>
                </c:pt>
                <c:pt idx="20569">
                  <c:v>102.844999999979</c:v>
                </c:pt>
                <c:pt idx="20570">
                  <c:v>102.849999999979</c:v>
                </c:pt>
                <c:pt idx="20571">
                  <c:v>102.854999999979</c:v>
                </c:pt>
                <c:pt idx="20572">
                  <c:v>102.859999999979</c:v>
                </c:pt>
                <c:pt idx="20573">
                  <c:v>102.864999999979</c:v>
                </c:pt>
                <c:pt idx="20574">
                  <c:v>102.869999999979</c:v>
                </c:pt>
                <c:pt idx="20575">
                  <c:v>102.874999999979</c:v>
                </c:pt>
                <c:pt idx="20576">
                  <c:v>102.879999999979</c:v>
                </c:pt>
                <c:pt idx="20577">
                  <c:v>102.884999999979</c:v>
                </c:pt>
                <c:pt idx="20578">
                  <c:v>102.889999999979</c:v>
                </c:pt>
                <c:pt idx="20579">
                  <c:v>102.894999999979</c:v>
                </c:pt>
                <c:pt idx="20580">
                  <c:v>102.899999999979</c:v>
                </c:pt>
                <c:pt idx="20581">
                  <c:v>102.904999999979</c:v>
                </c:pt>
                <c:pt idx="20582">
                  <c:v>102.909999999979</c:v>
                </c:pt>
                <c:pt idx="20583">
                  <c:v>102.914999999979</c:v>
                </c:pt>
                <c:pt idx="20584">
                  <c:v>102.919999999979</c:v>
                </c:pt>
                <c:pt idx="20585">
                  <c:v>102.924999999979</c:v>
                </c:pt>
                <c:pt idx="20586">
                  <c:v>102.929999999979</c:v>
                </c:pt>
                <c:pt idx="20587">
                  <c:v>102.934999999979</c:v>
                </c:pt>
                <c:pt idx="20588">
                  <c:v>102.939999999979</c:v>
                </c:pt>
                <c:pt idx="20589">
                  <c:v>102.944999999979</c:v>
                </c:pt>
                <c:pt idx="20590">
                  <c:v>102.949999999979</c:v>
                </c:pt>
                <c:pt idx="20591">
                  <c:v>102.954999999979</c:v>
                </c:pt>
                <c:pt idx="20592">
                  <c:v>102.959999999979</c:v>
                </c:pt>
                <c:pt idx="20593">
                  <c:v>102.964999999979</c:v>
                </c:pt>
                <c:pt idx="20594">
                  <c:v>102.969999999979</c:v>
                </c:pt>
                <c:pt idx="20595">
                  <c:v>102.9749999999788</c:v>
                </c:pt>
                <c:pt idx="20596">
                  <c:v>102.9799999999788</c:v>
                </c:pt>
                <c:pt idx="20597">
                  <c:v>102.984999999979</c:v>
                </c:pt>
                <c:pt idx="20598">
                  <c:v>102.9899999999788</c:v>
                </c:pt>
                <c:pt idx="20599">
                  <c:v>102.9949999999788</c:v>
                </c:pt>
                <c:pt idx="20600">
                  <c:v>102.9999999999788</c:v>
                </c:pt>
                <c:pt idx="20601">
                  <c:v>103.0049999999788</c:v>
                </c:pt>
                <c:pt idx="20602">
                  <c:v>103.0099999999788</c:v>
                </c:pt>
                <c:pt idx="20603">
                  <c:v>103.0149999999788</c:v>
                </c:pt>
                <c:pt idx="20604">
                  <c:v>103.0199999999788</c:v>
                </c:pt>
                <c:pt idx="20605">
                  <c:v>103.0249999999788</c:v>
                </c:pt>
                <c:pt idx="20606">
                  <c:v>103.0299999999788</c:v>
                </c:pt>
                <c:pt idx="20607">
                  <c:v>103.0349999999788</c:v>
                </c:pt>
                <c:pt idx="20608">
                  <c:v>103.0399999999788</c:v>
                </c:pt>
                <c:pt idx="20609">
                  <c:v>103.0449999999788</c:v>
                </c:pt>
                <c:pt idx="20610">
                  <c:v>103.0499999999788</c:v>
                </c:pt>
                <c:pt idx="20611">
                  <c:v>103.0549999999788</c:v>
                </c:pt>
                <c:pt idx="20612">
                  <c:v>103.0599999999788</c:v>
                </c:pt>
                <c:pt idx="20613">
                  <c:v>103.0649999999788</c:v>
                </c:pt>
                <c:pt idx="20614">
                  <c:v>103.0699999999788</c:v>
                </c:pt>
                <c:pt idx="20615">
                  <c:v>103.0749999999788</c:v>
                </c:pt>
                <c:pt idx="20616">
                  <c:v>103.0799999999788</c:v>
                </c:pt>
                <c:pt idx="20617">
                  <c:v>103.0849999999787</c:v>
                </c:pt>
                <c:pt idx="20618">
                  <c:v>103.0899999999787</c:v>
                </c:pt>
                <c:pt idx="20619">
                  <c:v>103.0949999999788</c:v>
                </c:pt>
                <c:pt idx="20620">
                  <c:v>103.0999999999787</c:v>
                </c:pt>
                <c:pt idx="20621">
                  <c:v>103.1049999999787</c:v>
                </c:pt>
                <c:pt idx="20622">
                  <c:v>103.1099999999787</c:v>
                </c:pt>
                <c:pt idx="20623">
                  <c:v>103.1149999999787</c:v>
                </c:pt>
                <c:pt idx="20624">
                  <c:v>103.1199999999787</c:v>
                </c:pt>
                <c:pt idx="20625">
                  <c:v>103.1249999999787</c:v>
                </c:pt>
                <c:pt idx="20626">
                  <c:v>103.1299999999787</c:v>
                </c:pt>
                <c:pt idx="20627">
                  <c:v>103.1349999999787</c:v>
                </c:pt>
                <c:pt idx="20628">
                  <c:v>103.1399999999787</c:v>
                </c:pt>
                <c:pt idx="20629">
                  <c:v>103.1449999999787</c:v>
                </c:pt>
                <c:pt idx="20630">
                  <c:v>103.1499999999787</c:v>
                </c:pt>
                <c:pt idx="20631">
                  <c:v>103.1549999999787</c:v>
                </c:pt>
                <c:pt idx="20632">
                  <c:v>103.1599999999787</c:v>
                </c:pt>
                <c:pt idx="20633">
                  <c:v>103.1649999999787</c:v>
                </c:pt>
                <c:pt idx="20634">
                  <c:v>103.1699999999787</c:v>
                </c:pt>
                <c:pt idx="20635">
                  <c:v>103.1749999999787</c:v>
                </c:pt>
                <c:pt idx="20636">
                  <c:v>103.1799999999787</c:v>
                </c:pt>
                <c:pt idx="20637">
                  <c:v>103.1849999999787</c:v>
                </c:pt>
                <c:pt idx="20638">
                  <c:v>103.1899999999787</c:v>
                </c:pt>
                <c:pt idx="20639">
                  <c:v>103.1949999999786</c:v>
                </c:pt>
                <c:pt idx="20640">
                  <c:v>103.1999999999786</c:v>
                </c:pt>
                <c:pt idx="20641">
                  <c:v>103.2049999999787</c:v>
                </c:pt>
                <c:pt idx="20642">
                  <c:v>103.2099999999786</c:v>
                </c:pt>
                <c:pt idx="20643">
                  <c:v>103.2149999999786</c:v>
                </c:pt>
                <c:pt idx="20644">
                  <c:v>103.2199999999786</c:v>
                </c:pt>
                <c:pt idx="20645">
                  <c:v>103.2249999999786</c:v>
                </c:pt>
                <c:pt idx="20646">
                  <c:v>103.2299999999786</c:v>
                </c:pt>
                <c:pt idx="20647">
                  <c:v>103.2349999999786</c:v>
                </c:pt>
                <c:pt idx="20648">
                  <c:v>103.2399999999786</c:v>
                </c:pt>
                <c:pt idx="20649">
                  <c:v>103.2449999999786</c:v>
                </c:pt>
                <c:pt idx="20650">
                  <c:v>103.2499999999786</c:v>
                </c:pt>
                <c:pt idx="20651">
                  <c:v>103.2549999999786</c:v>
                </c:pt>
                <c:pt idx="20652">
                  <c:v>103.2599999999786</c:v>
                </c:pt>
                <c:pt idx="20653">
                  <c:v>103.2649999999786</c:v>
                </c:pt>
                <c:pt idx="20654">
                  <c:v>103.2699999999786</c:v>
                </c:pt>
                <c:pt idx="20655">
                  <c:v>103.2749999999786</c:v>
                </c:pt>
                <c:pt idx="20656">
                  <c:v>103.2799999999786</c:v>
                </c:pt>
                <c:pt idx="20657">
                  <c:v>103.2849999999786</c:v>
                </c:pt>
                <c:pt idx="20658">
                  <c:v>103.2899999999786</c:v>
                </c:pt>
                <c:pt idx="20659">
                  <c:v>103.2949999999786</c:v>
                </c:pt>
                <c:pt idx="20660">
                  <c:v>103.2999999999786</c:v>
                </c:pt>
                <c:pt idx="20661">
                  <c:v>103.3049999999785</c:v>
                </c:pt>
                <c:pt idx="20662">
                  <c:v>103.3099999999785</c:v>
                </c:pt>
                <c:pt idx="20663">
                  <c:v>103.3149999999786</c:v>
                </c:pt>
                <c:pt idx="20664">
                  <c:v>103.3199999999785</c:v>
                </c:pt>
                <c:pt idx="20665">
                  <c:v>103.3249999999785</c:v>
                </c:pt>
                <c:pt idx="20666">
                  <c:v>103.3299999999785</c:v>
                </c:pt>
                <c:pt idx="20667">
                  <c:v>103.3349999999785</c:v>
                </c:pt>
                <c:pt idx="20668">
                  <c:v>103.3399999999785</c:v>
                </c:pt>
                <c:pt idx="20669">
                  <c:v>103.3449999999785</c:v>
                </c:pt>
                <c:pt idx="20670">
                  <c:v>103.3499999999785</c:v>
                </c:pt>
                <c:pt idx="20671">
                  <c:v>103.3549999999785</c:v>
                </c:pt>
                <c:pt idx="20672">
                  <c:v>103.3599999999785</c:v>
                </c:pt>
                <c:pt idx="20673">
                  <c:v>103.3649999999785</c:v>
                </c:pt>
                <c:pt idx="20674">
                  <c:v>103.3699999999785</c:v>
                </c:pt>
                <c:pt idx="20675">
                  <c:v>103.3749999999785</c:v>
                </c:pt>
                <c:pt idx="20676">
                  <c:v>103.3799999999785</c:v>
                </c:pt>
                <c:pt idx="20677">
                  <c:v>103.3849999999785</c:v>
                </c:pt>
                <c:pt idx="20678">
                  <c:v>103.3899999999785</c:v>
                </c:pt>
                <c:pt idx="20679">
                  <c:v>103.3949999999785</c:v>
                </c:pt>
                <c:pt idx="20680">
                  <c:v>103.3999999999785</c:v>
                </c:pt>
                <c:pt idx="20681">
                  <c:v>103.4049999999785</c:v>
                </c:pt>
                <c:pt idx="20682">
                  <c:v>103.4099999999785</c:v>
                </c:pt>
                <c:pt idx="20683">
                  <c:v>103.4149999999785</c:v>
                </c:pt>
                <c:pt idx="20684">
                  <c:v>103.4199999999785</c:v>
                </c:pt>
                <c:pt idx="20685">
                  <c:v>103.4249999999785</c:v>
                </c:pt>
                <c:pt idx="20686">
                  <c:v>103.4299999999784</c:v>
                </c:pt>
                <c:pt idx="20687">
                  <c:v>103.4349999999784</c:v>
                </c:pt>
                <c:pt idx="20688">
                  <c:v>103.4399999999784</c:v>
                </c:pt>
                <c:pt idx="20689">
                  <c:v>103.4449999999784</c:v>
                </c:pt>
                <c:pt idx="20690">
                  <c:v>103.4499999999784</c:v>
                </c:pt>
                <c:pt idx="20691">
                  <c:v>103.4549999999784</c:v>
                </c:pt>
                <c:pt idx="20692">
                  <c:v>103.4599999999784</c:v>
                </c:pt>
                <c:pt idx="20693">
                  <c:v>103.4649999999784</c:v>
                </c:pt>
                <c:pt idx="20694">
                  <c:v>103.4699999999784</c:v>
                </c:pt>
                <c:pt idx="20695">
                  <c:v>103.4749999999784</c:v>
                </c:pt>
                <c:pt idx="20696">
                  <c:v>103.4799999999784</c:v>
                </c:pt>
                <c:pt idx="20697">
                  <c:v>103.4849999999784</c:v>
                </c:pt>
                <c:pt idx="20698">
                  <c:v>103.4899999999784</c:v>
                </c:pt>
                <c:pt idx="20699">
                  <c:v>103.4949999999784</c:v>
                </c:pt>
                <c:pt idx="20700">
                  <c:v>103.4999999999784</c:v>
                </c:pt>
                <c:pt idx="20701">
                  <c:v>103.5049999999784</c:v>
                </c:pt>
                <c:pt idx="20702">
                  <c:v>103.5099999999784</c:v>
                </c:pt>
                <c:pt idx="20703">
                  <c:v>103.5149999999784</c:v>
                </c:pt>
                <c:pt idx="20704">
                  <c:v>103.5199999999784</c:v>
                </c:pt>
                <c:pt idx="20705">
                  <c:v>103.5249999999783</c:v>
                </c:pt>
                <c:pt idx="20706">
                  <c:v>103.5299999999783</c:v>
                </c:pt>
                <c:pt idx="20707">
                  <c:v>103.5349999999784</c:v>
                </c:pt>
                <c:pt idx="20708">
                  <c:v>103.5399999999783</c:v>
                </c:pt>
                <c:pt idx="20709">
                  <c:v>103.5449999999783</c:v>
                </c:pt>
                <c:pt idx="20710">
                  <c:v>103.5499999999783</c:v>
                </c:pt>
                <c:pt idx="20711">
                  <c:v>103.5549999999783</c:v>
                </c:pt>
                <c:pt idx="20712">
                  <c:v>103.5599999999783</c:v>
                </c:pt>
                <c:pt idx="20713">
                  <c:v>103.5649999999783</c:v>
                </c:pt>
                <c:pt idx="20714">
                  <c:v>103.5699999999783</c:v>
                </c:pt>
                <c:pt idx="20715">
                  <c:v>103.5749999999783</c:v>
                </c:pt>
                <c:pt idx="20716">
                  <c:v>103.5799999999783</c:v>
                </c:pt>
                <c:pt idx="20717">
                  <c:v>103.5849999999783</c:v>
                </c:pt>
                <c:pt idx="20718">
                  <c:v>103.5899999999783</c:v>
                </c:pt>
                <c:pt idx="20719">
                  <c:v>103.5949999999783</c:v>
                </c:pt>
                <c:pt idx="20720">
                  <c:v>103.5999999999783</c:v>
                </c:pt>
                <c:pt idx="20721">
                  <c:v>103.6049999999783</c:v>
                </c:pt>
                <c:pt idx="20722">
                  <c:v>103.6099999999783</c:v>
                </c:pt>
                <c:pt idx="20723">
                  <c:v>103.6149999999783</c:v>
                </c:pt>
                <c:pt idx="20724">
                  <c:v>103.6199999999783</c:v>
                </c:pt>
                <c:pt idx="20725">
                  <c:v>103.6249999999783</c:v>
                </c:pt>
                <c:pt idx="20726">
                  <c:v>103.6299999999783</c:v>
                </c:pt>
                <c:pt idx="20727">
                  <c:v>103.6349999999782</c:v>
                </c:pt>
                <c:pt idx="20728">
                  <c:v>103.6399999999782</c:v>
                </c:pt>
                <c:pt idx="20729">
                  <c:v>103.6449999999782</c:v>
                </c:pt>
                <c:pt idx="20730">
                  <c:v>103.6499999999782</c:v>
                </c:pt>
                <c:pt idx="20731">
                  <c:v>103.6549999999782</c:v>
                </c:pt>
                <c:pt idx="20732">
                  <c:v>103.6599999999782</c:v>
                </c:pt>
                <c:pt idx="20733">
                  <c:v>103.6649999999782</c:v>
                </c:pt>
                <c:pt idx="20734">
                  <c:v>103.6699999999782</c:v>
                </c:pt>
                <c:pt idx="20735">
                  <c:v>103.6749999999782</c:v>
                </c:pt>
                <c:pt idx="20736">
                  <c:v>103.6799999999782</c:v>
                </c:pt>
                <c:pt idx="20737">
                  <c:v>103.6849999999782</c:v>
                </c:pt>
                <c:pt idx="20738">
                  <c:v>103.6899999999782</c:v>
                </c:pt>
                <c:pt idx="20739">
                  <c:v>103.6949999999782</c:v>
                </c:pt>
                <c:pt idx="20740">
                  <c:v>103.6999999999782</c:v>
                </c:pt>
                <c:pt idx="20741">
                  <c:v>103.7049999999782</c:v>
                </c:pt>
                <c:pt idx="20742">
                  <c:v>103.7099999999782</c:v>
                </c:pt>
                <c:pt idx="20743">
                  <c:v>103.7149999999782</c:v>
                </c:pt>
                <c:pt idx="20744">
                  <c:v>103.7199999999782</c:v>
                </c:pt>
                <c:pt idx="20745">
                  <c:v>103.7249999999782</c:v>
                </c:pt>
                <c:pt idx="20746">
                  <c:v>103.7299999999782</c:v>
                </c:pt>
                <c:pt idx="20747">
                  <c:v>103.7349999999782</c:v>
                </c:pt>
                <c:pt idx="20748">
                  <c:v>103.7399999999782</c:v>
                </c:pt>
                <c:pt idx="20749">
                  <c:v>103.7449999999782</c:v>
                </c:pt>
                <c:pt idx="20750">
                  <c:v>103.7499999999782</c:v>
                </c:pt>
                <c:pt idx="20751">
                  <c:v>103.7549999999781</c:v>
                </c:pt>
                <c:pt idx="20752">
                  <c:v>103.7599999999781</c:v>
                </c:pt>
                <c:pt idx="20753">
                  <c:v>103.7649999999781</c:v>
                </c:pt>
                <c:pt idx="20754">
                  <c:v>103.7699999999781</c:v>
                </c:pt>
                <c:pt idx="20755">
                  <c:v>103.7749999999781</c:v>
                </c:pt>
                <c:pt idx="20756">
                  <c:v>103.7799999999781</c:v>
                </c:pt>
                <c:pt idx="20757">
                  <c:v>103.7849999999781</c:v>
                </c:pt>
                <c:pt idx="20758">
                  <c:v>103.7899999999781</c:v>
                </c:pt>
                <c:pt idx="20759">
                  <c:v>103.7949999999781</c:v>
                </c:pt>
                <c:pt idx="20760">
                  <c:v>103.7999999999781</c:v>
                </c:pt>
                <c:pt idx="20761">
                  <c:v>103.8049999999781</c:v>
                </c:pt>
                <c:pt idx="20762">
                  <c:v>103.8099999999781</c:v>
                </c:pt>
                <c:pt idx="20763">
                  <c:v>103.8149999999781</c:v>
                </c:pt>
                <c:pt idx="20764">
                  <c:v>103.8199999999781</c:v>
                </c:pt>
                <c:pt idx="20765">
                  <c:v>103.8249999999781</c:v>
                </c:pt>
                <c:pt idx="20766">
                  <c:v>103.8299999999781</c:v>
                </c:pt>
                <c:pt idx="20767">
                  <c:v>103.8349999999781</c:v>
                </c:pt>
                <c:pt idx="20768">
                  <c:v>103.8399999999781</c:v>
                </c:pt>
                <c:pt idx="20769">
                  <c:v>103.8449999999781</c:v>
                </c:pt>
                <c:pt idx="20770">
                  <c:v>103.8499999999781</c:v>
                </c:pt>
                <c:pt idx="20771">
                  <c:v>103.854999999978</c:v>
                </c:pt>
                <c:pt idx="20772">
                  <c:v>103.859999999978</c:v>
                </c:pt>
                <c:pt idx="20773">
                  <c:v>103.864999999978</c:v>
                </c:pt>
                <c:pt idx="20774">
                  <c:v>103.869999999978</c:v>
                </c:pt>
                <c:pt idx="20775">
                  <c:v>103.874999999978</c:v>
                </c:pt>
                <c:pt idx="20776">
                  <c:v>103.879999999978</c:v>
                </c:pt>
                <c:pt idx="20777">
                  <c:v>103.884999999978</c:v>
                </c:pt>
                <c:pt idx="20778">
                  <c:v>103.889999999978</c:v>
                </c:pt>
                <c:pt idx="20779">
                  <c:v>103.894999999978</c:v>
                </c:pt>
                <c:pt idx="20780">
                  <c:v>103.899999999978</c:v>
                </c:pt>
                <c:pt idx="20781">
                  <c:v>103.904999999978</c:v>
                </c:pt>
                <c:pt idx="20782">
                  <c:v>103.909999999978</c:v>
                </c:pt>
                <c:pt idx="20783">
                  <c:v>103.914999999978</c:v>
                </c:pt>
                <c:pt idx="20784">
                  <c:v>103.919999999978</c:v>
                </c:pt>
                <c:pt idx="20785">
                  <c:v>103.924999999978</c:v>
                </c:pt>
                <c:pt idx="20786">
                  <c:v>103.929999999978</c:v>
                </c:pt>
                <c:pt idx="20787">
                  <c:v>103.934999999978</c:v>
                </c:pt>
                <c:pt idx="20788">
                  <c:v>103.939999999978</c:v>
                </c:pt>
                <c:pt idx="20789">
                  <c:v>103.944999999978</c:v>
                </c:pt>
                <c:pt idx="20790">
                  <c:v>103.949999999978</c:v>
                </c:pt>
                <c:pt idx="20791">
                  <c:v>103.954999999978</c:v>
                </c:pt>
                <c:pt idx="20792">
                  <c:v>103.959999999978</c:v>
                </c:pt>
                <c:pt idx="20793">
                  <c:v>103.964999999978</c:v>
                </c:pt>
                <c:pt idx="20794">
                  <c:v>103.969999999978</c:v>
                </c:pt>
                <c:pt idx="20795">
                  <c:v>103.974999999978</c:v>
                </c:pt>
                <c:pt idx="20796">
                  <c:v>103.979999999978</c:v>
                </c:pt>
                <c:pt idx="20797">
                  <c:v>103.984999999978</c:v>
                </c:pt>
                <c:pt idx="20798">
                  <c:v>103.989999999978</c:v>
                </c:pt>
                <c:pt idx="20799">
                  <c:v>103.994999999978</c:v>
                </c:pt>
                <c:pt idx="20800">
                  <c:v>103.999999999978</c:v>
                </c:pt>
                <c:pt idx="20801">
                  <c:v>104.004999999978</c:v>
                </c:pt>
                <c:pt idx="20802">
                  <c:v>104.009999999978</c:v>
                </c:pt>
                <c:pt idx="20803">
                  <c:v>104.014999999978</c:v>
                </c:pt>
                <c:pt idx="20804">
                  <c:v>104.019999999978</c:v>
                </c:pt>
                <c:pt idx="20805">
                  <c:v>104.024999999978</c:v>
                </c:pt>
                <c:pt idx="20806">
                  <c:v>104.029999999978</c:v>
                </c:pt>
                <c:pt idx="20807">
                  <c:v>104.034999999978</c:v>
                </c:pt>
                <c:pt idx="20808">
                  <c:v>104.039999999978</c:v>
                </c:pt>
                <c:pt idx="20809">
                  <c:v>104.044999999978</c:v>
                </c:pt>
                <c:pt idx="20810">
                  <c:v>104.049999999978</c:v>
                </c:pt>
                <c:pt idx="20811">
                  <c:v>104.054999999978</c:v>
                </c:pt>
                <c:pt idx="20812">
                  <c:v>104.059999999978</c:v>
                </c:pt>
                <c:pt idx="20813">
                  <c:v>104.064999999978</c:v>
                </c:pt>
                <c:pt idx="20814">
                  <c:v>104.069999999978</c:v>
                </c:pt>
                <c:pt idx="20815">
                  <c:v>104.0749999999778</c:v>
                </c:pt>
                <c:pt idx="20816">
                  <c:v>104.0799999999778</c:v>
                </c:pt>
                <c:pt idx="20817">
                  <c:v>104.0849999999778</c:v>
                </c:pt>
                <c:pt idx="20818">
                  <c:v>104.0899999999778</c:v>
                </c:pt>
                <c:pt idx="20819">
                  <c:v>104.0949999999778</c:v>
                </c:pt>
                <c:pt idx="20820">
                  <c:v>104.0999999999778</c:v>
                </c:pt>
                <c:pt idx="20821">
                  <c:v>104.1049999999778</c:v>
                </c:pt>
                <c:pt idx="20822">
                  <c:v>104.1099999999778</c:v>
                </c:pt>
                <c:pt idx="20823">
                  <c:v>104.1149999999778</c:v>
                </c:pt>
                <c:pt idx="20824">
                  <c:v>104.1199999999778</c:v>
                </c:pt>
                <c:pt idx="20825">
                  <c:v>104.1249999999778</c:v>
                </c:pt>
                <c:pt idx="20826">
                  <c:v>104.1299999999778</c:v>
                </c:pt>
                <c:pt idx="20827">
                  <c:v>104.1349999999778</c:v>
                </c:pt>
                <c:pt idx="20828">
                  <c:v>104.1399999999778</c:v>
                </c:pt>
                <c:pt idx="20829">
                  <c:v>104.1449999999778</c:v>
                </c:pt>
                <c:pt idx="20830">
                  <c:v>104.1499999999778</c:v>
                </c:pt>
                <c:pt idx="20831">
                  <c:v>104.1549999999778</c:v>
                </c:pt>
                <c:pt idx="20832">
                  <c:v>104.1599999999778</c:v>
                </c:pt>
                <c:pt idx="20833">
                  <c:v>104.1649999999778</c:v>
                </c:pt>
                <c:pt idx="20834">
                  <c:v>104.1699999999778</c:v>
                </c:pt>
                <c:pt idx="20835">
                  <c:v>104.1749999999778</c:v>
                </c:pt>
                <c:pt idx="20836">
                  <c:v>104.1799999999778</c:v>
                </c:pt>
                <c:pt idx="20837">
                  <c:v>104.1849999999777</c:v>
                </c:pt>
                <c:pt idx="20838">
                  <c:v>104.1899999999777</c:v>
                </c:pt>
                <c:pt idx="20839">
                  <c:v>104.1949999999777</c:v>
                </c:pt>
                <c:pt idx="20840">
                  <c:v>104.1999999999777</c:v>
                </c:pt>
                <c:pt idx="20841">
                  <c:v>104.2049999999777</c:v>
                </c:pt>
                <c:pt idx="20842">
                  <c:v>104.2099999999777</c:v>
                </c:pt>
                <c:pt idx="20843">
                  <c:v>104.2149999999777</c:v>
                </c:pt>
                <c:pt idx="20844">
                  <c:v>104.2199999999777</c:v>
                </c:pt>
                <c:pt idx="20845">
                  <c:v>104.2249999999777</c:v>
                </c:pt>
                <c:pt idx="20846">
                  <c:v>104.2299999999777</c:v>
                </c:pt>
                <c:pt idx="20847">
                  <c:v>104.2349999999777</c:v>
                </c:pt>
                <c:pt idx="20848">
                  <c:v>104.2399999999777</c:v>
                </c:pt>
                <c:pt idx="20849">
                  <c:v>104.2449999999777</c:v>
                </c:pt>
                <c:pt idx="20850">
                  <c:v>104.2499999999777</c:v>
                </c:pt>
                <c:pt idx="20851">
                  <c:v>104.2549999999777</c:v>
                </c:pt>
                <c:pt idx="20852">
                  <c:v>104.2599999999777</c:v>
                </c:pt>
                <c:pt idx="20853">
                  <c:v>104.2649999999777</c:v>
                </c:pt>
                <c:pt idx="20854">
                  <c:v>104.2699999999777</c:v>
                </c:pt>
                <c:pt idx="20855">
                  <c:v>104.2749999999777</c:v>
                </c:pt>
                <c:pt idx="20856">
                  <c:v>104.2799999999777</c:v>
                </c:pt>
                <c:pt idx="20857">
                  <c:v>104.2849999999777</c:v>
                </c:pt>
                <c:pt idx="20858">
                  <c:v>104.2899999999777</c:v>
                </c:pt>
                <c:pt idx="20859">
                  <c:v>104.2949999999777</c:v>
                </c:pt>
                <c:pt idx="20860">
                  <c:v>104.2999999999777</c:v>
                </c:pt>
                <c:pt idx="20861">
                  <c:v>104.3049999999776</c:v>
                </c:pt>
                <c:pt idx="20862">
                  <c:v>104.3099999999776</c:v>
                </c:pt>
                <c:pt idx="20863">
                  <c:v>104.3149999999776</c:v>
                </c:pt>
                <c:pt idx="20864">
                  <c:v>104.3199999999776</c:v>
                </c:pt>
                <c:pt idx="20865">
                  <c:v>104.3249999999776</c:v>
                </c:pt>
                <c:pt idx="20866">
                  <c:v>104.3299999999776</c:v>
                </c:pt>
                <c:pt idx="20867">
                  <c:v>104.3349999999776</c:v>
                </c:pt>
                <c:pt idx="20868">
                  <c:v>104.3399999999776</c:v>
                </c:pt>
                <c:pt idx="20869">
                  <c:v>104.3449999999776</c:v>
                </c:pt>
                <c:pt idx="20870">
                  <c:v>104.3499999999776</c:v>
                </c:pt>
                <c:pt idx="20871">
                  <c:v>104.3549999999776</c:v>
                </c:pt>
                <c:pt idx="20872">
                  <c:v>104.3599999999776</c:v>
                </c:pt>
                <c:pt idx="20873">
                  <c:v>104.3649999999776</c:v>
                </c:pt>
                <c:pt idx="20874">
                  <c:v>104.3699999999776</c:v>
                </c:pt>
                <c:pt idx="20875">
                  <c:v>104.3749999999776</c:v>
                </c:pt>
                <c:pt idx="20876">
                  <c:v>104.3799999999776</c:v>
                </c:pt>
                <c:pt idx="20877">
                  <c:v>104.3849999999776</c:v>
                </c:pt>
                <c:pt idx="20878">
                  <c:v>104.3899999999776</c:v>
                </c:pt>
                <c:pt idx="20879">
                  <c:v>104.3949999999776</c:v>
                </c:pt>
                <c:pt idx="20880">
                  <c:v>104.3999999999776</c:v>
                </c:pt>
                <c:pt idx="20881">
                  <c:v>104.4049999999776</c:v>
                </c:pt>
                <c:pt idx="20882">
                  <c:v>104.4099999999776</c:v>
                </c:pt>
                <c:pt idx="20883">
                  <c:v>104.4149999999776</c:v>
                </c:pt>
                <c:pt idx="20884">
                  <c:v>104.4199999999775</c:v>
                </c:pt>
                <c:pt idx="20885">
                  <c:v>104.4249999999775</c:v>
                </c:pt>
                <c:pt idx="20886">
                  <c:v>104.4299999999775</c:v>
                </c:pt>
                <c:pt idx="20887">
                  <c:v>104.4349999999775</c:v>
                </c:pt>
                <c:pt idx="20888">
                  <c:v>104.4399999999775</c:v>
                </c:pt>
                <c:pt idx="20889">
                  <c:v>104.4449999999775</c:v>
                </c:pt>
                <c:pt idx="20890">
                  <c:v>104.4499999999775</c:v>
                </c:pt>
                <c:pt idx="20891">
                  <c:v>104.4549999999775</c:v>
                </c:pt>
                <c:pt idx="20892">
                  <c:v>104.4599999999775</c:v>
                </c:pt>
                <c:pt idx="20893">
                  <c:v>104.4649999999775</c:v>
                </c:pt>
                <c:pt idx="20894">
                  <c:v>104.4699999999775</c:v>
                </c:pt>
                <c:pt idx="20895">
                  <c:v>104.4749999999775</c:v>
                </c:pt>
                <c:pt idx="20896">
                  <c:v>104.4799999999775</c:v>
                </c:pt>
                <c:pt idx="20897">
                  <c:v>104.4849999999775</c:v>
                </c:pt>
                <c:pt idx="20898">
                  <c:v>104.4899999999775</c:v>
                </c:pt>
                <c:pt idx="20899">
                  <c:v>104.4949999999775</c:v>
                </c:pt>
                <c:pt idx="20900">
                  <c:v>104.4999999999775</c:v>
                </c:pt>
                <c:pt idx="20901">
                  <c:v>104.5049999999775</c:v>
                </c:pt>
                <c:pt idx="20902">
                  <c:v>104.5099999999775</c:v>
                </c:pt>
                <c:pt idx="20903">
                  <c:v>104.5149999999775</c:v>
                </c:pt>
                <c:pt idx="20904">
                  <c:v>104.5199999999775</c:v>
                </c:pt>
                <c:pt idx="20905">
                  <c:v>104.5249999999774</c:v>
                </c:pt>
                <c:pt idx="20906">
                  <c:v>104.5299999999774</c:v>
                </c:pt>
                <c:pt idx="20907">
                  <c:v>104.5349999999774</c:v>
                </c:pt>
                <c:pt idx="20908">
                  <c:v>104.5399999999774</c:v>
                </c:pt>
                <c:pt idx="20909">
                  <c:v>104.5449999999774</c:v>
                </c:pt>
                <c:pt idx="20910">
                  <c:v>104.5499999999774</c:v>
                </c:pt>
                <c:pt idx="20911">
                  <c:v>104.5549999999774</c:v>
                </c:pt>
                <c:pt idx="20912">
                  <c:v>104.5599999999774</c:v>
                </c:pt>
                <c:pt idx="20913">
                  <c:v>104.5649999999774</c:v>
                </c:pt>
                <c:pt idx="20914">
                  <c:v>104.5699999999774</c:v>
                </c:pt>
                <c:pt idx="20915">
                  <c:v>104.5749999999774</c:v>
                </c:pt>
                <c:pt idx="20916">
                  <c:v>104.5799999999774</c:v>
                </c:pt>
                <c:pt idx="20917">
                  <c:v>104.5849999999774</c:v>
                </c:pt>
                <c:pt idx="20918">
                  <c:v>104.5899999999774</c:v>
                </c:pt>
                <c:pt idx="20919">
                  <c:v>104.5949999999774</c:v>
                </c:pt>
                <c:pt idx="20920">
                  <c:v>104.5999999999774</c:v>
                </c:pt>
                <c:pt idx="20921">
                  <c:v>104.6049999999774</c:v>
                </c:pt>
                <c:pt idx="20922">
                  <c:v>104.6099999999774</c:v>
                </c:pt>
                <c:pt idx="20923">
                  <c:v>104.6149999999774</c:v>
                </c:pt>
                <c:pt idx="20924">
                  <c:v>104.6199999999774</c:v>
                </c:pt>
                <c:pt idx="20925">
                  <c:v>104.6249999999773</c:v>
                </c:pt>
                <c:pt idx="20926">
                  <c:v>104.6299999999773</c:v>
                </c:pt>
                <c:pt idx="20927">
                  <c:v>104.6349999999773</c:v>
                </c:pt>
                <c:pt idx="20928">
                  <c:v>104.6399999999773</c:v>
                </c:pt>
                <c:pt idx="20929">
                  <c:v>104.6449999999773</c:v>
                </c:pt>
                <c:pt idx="20930">
                  <c:v>104.6499999999773</c:v>
                </c:pt>
                <c:pt idx="20931">
                  <c:v>104.6549999999773</c:v>
                </c:pt>
                <c:pt idx="20932">
                  <c:v>104.6599999999773</c:v>
                </c:pt>
                <c:pt idx="20933">
                  <c:v>104.6649999999773</c:v>
                </c:pt>
                <c:pt idx="20934">
                  <c:v>104.6699999999773</c:v>
                </c:pt>
                <c:pt idx="20935">
                  <c:v>104.6749999999773</c:v>
                </c:pt>
                <c:pt idx="20936">
                  <c:v>104.6799999999773</c:v>
                </c:pt>
                <c:pt idx="20937">
                  <c:v>104.6849999999773</c:v>
                </c:pt>
                <c:pt idx="20938">
                  <c:v>104.6899999999773</c:v>
                </c:pt>
                <c:pt idx="20939">
                  <c:v>104.6949999999773</c:v>
                </c:pt>
                <c:pt idx="20940">
                  <c:v>104.6999999999773</c:v>
                </c:pt>
                <c:pt idx="20941">
                  <c:v>104.7049999999773</c:v>
                </c:pt>
                <c:pt idx="20942">
                  <c:v>104.7099999999773</c:v>
                </c:pt>
                <c:pt idx="20943">
                  <c:v>104.7149999999773</c:v>
                </c:pt>
                <c:pt idx="20944">
                  <c:v>104.7199999999773</c:v>
                </c:pt>
                <c:pt idx="20945">
                  <c:v>104.7249999999773</c:v>
                </c:pt>
                <c:pt idx="20946">
                  <c:v>104.7299999999773</c:v>
                </c:pt>
                <c:pt idx="20947">
                  <c:v>104.7349999999773</c:v>
                </c:pt>
                <c:pt idx="20948">
                  <c:v>104.7399999999773</c:v>
                </c:pt>
                <c:pt idx="20949">
                  <c:v>104.7449999999773</c:v>
                </c:pt>
                <c:pt idx="20950">
                  <c:v>104.7499999999772</c:v>
                </c:pt>
                <c:pt idx="20951">
                  <c:v>104.7549999999772</c:v>
                </c:pt>
                <c:pt idx="20952">
                  <c:v>104.7599999999772</c:v>
                </c:pt>
                <c:pt idx="20953">
                  <c:v>104.7649999999772</c:v>
                </c:pt>
                <c:pt idx="20954">
                  <c:v>104.7699999999772</c:v>
                </c:pt>
                <c:pt idx="20955">
                  <c:v>104.7749999999772</c:v>
                </c:pt>
                <c:pt idx="20956">
                  <c:v>104.7799999999772</c:v>
                </c:pt>
                <c:pt idx="20957">
                  <c:v>104.7849999999772</c:v>
                </c:pt>
                <c:pt idx="20958">
                  <c:v>104.7899999999772</c:v>
                </c:pt>
                <c:pt idx="20959">
                  <c:v>104.7949999999772</c:v>
                </c:pt>
                <c:pt idx="20960">
                  <c:v>104.7999999999772</c:v>
                </c:pt>
                <c:pt idx="20961">
                  <c:v>104.8049999999772</c:v>
                </c:pt>
                <c:pt idx="20962">
                  <c:v>104.8099999999772</c:v>
                </c:pt>
                <c:pt idx="20963">
                  <c:v>104.8149999999772</c:v>
                </c:pt>
                <c:pt idx="20964">
                  <c:v>104.8199999999772</c:v>
                </c:pt>
                <c:pt idx="20965">
                  <c:v>104.8249999999772</c:v>
                </c:pt>
                <c:pt idx="20966">
                  <c:v>104.8299999999772</c:v>
                </c:pt>
                <c:pt idx="20967">
                  <c:v>104.8349999999772</c:v>
                </c:pt>
                <c:pt idx="20968">
                  <c:v>104.8399999999772</c:v>
                </c:pt>
                <c:pt idx="20969">
                  <c:v>104.8449999999772</c:v>
                </c:pt>
                <c:pt idx="20970">
                  <c:v>104.8499999999772</c:v>
                </c:pt>
                <c:pt idx="20971">
                  <c:v>104.8549999999771</c:v>
                </c:pt>
                <c:pt idx="20972">
                  <c:v>104.8599999999771</c:v>
                </c:pt>
                <c:pt idx="20973">
                  <c:v>104.8649999999771</c:v>
                </c:pt>
                <c:pt idx="20974">
                  <c:v>104.8699999999771</c:v>
                </c:pt>
                <c:pt idx="20975">
                  <c:v>104.8749999999771</c:v>
                </c:pt>
                <c:pt idx="20976">
                  <c:v>104.8799999999771</c:v>
                </c:pt>
                <c:pt idx="20977">
                  <c:v>104.8849999999771</c:v>
                </c:pt>
                <c:pt idx="20978">
                  <c:v>104.8899999999771</c:v>
                </c:pt>
                <c:pt idx="20979">
                  <c:v>104.8949999999771</c:v>
                </c:pt>
                <c:pt idx="20980">
                  <c:v>104.8999999999771</c:v>
                </c:pt>
                <c:pt idx="20981">
                  <c:v>104.9049999999771</c:v>
                </c:pt>
                <c:pt idx="20982">
                  <c:v>104.9099999999771</c:v>
                </c:pt>
                <c:pt idx="20983">
                  <c:v>104.9149999999771</c:v>
                </c:pt>
                <c:pt idx="20984">
                  <c:v>104.9199999999771</c:v>
                </c:pt>
                <c:pt idx="20985">
                  <c:v>104.9249999999771</c:v>
                </c:pt>
                <c:pt idx="20986">
                  <c:v>104.9299999999771</c:v>
                </c:pt>
                <c:pt idx="20987">
                  <c:v>104.9349999999771</c:v>
                </c:pt>
                <c:pt idx="20988">
                  <c:v>104.9399999999771</c:v>
                </c:pt>
                <c:pt idx="20989">
                  <c:v>104.9449999999771</c:v>
                </c:pt>
                <c:pt idx="20990">
                  <c:v>104.9499999999771</c:v>
                </c:pt>
                <c:pt idx="20991">
                  <c:v>104.9549999999771</c:v>
                </c:pt>
                <c:pt idx="20992">
                  <c:v>104.9599999999771</c:v>
                </c:pt>
                <c:pt idx="20993">
                  <c:v>104.9649999999771</c:v>
                </c:pt>
                <c:pt idx="20994">
                  <c:v>104.969999999977</c:v>
                </c:pt>
                <c:pt idx="20995">
                  <c:v>104.974999999977</c:v>
                </c:pt>
                <c:pt idx="20996">
                  <c:v>104.979999999977</c:v>
                </c:pt>
                <c:pt idx="20997">
                  <c:v>104.984999999977</c:v>
                </c:pt>
                <c:pt idx="20998">
                  <c:v>104.989999999977</c:v>
                </c:pt>
                <c:pt idx="20999">
                  <c:v>104.994999999977</c:v>
                </c:pt>
                <c:pt idx="21000">
                  <c:v>104.999999999977</c:v>
                </c:pt>
                <c:pt idx="21001">
                  <c:v>105.004999999977</c:v>
                </c:pt>
                <c:pt idx="21002">
                  <c:v>105.009999999977</c:v>
                </c:pt>
                <c:pt idx="21003">
                  <c:v>105.014999999977</c:v>
                </c:pt>
                <c:pt idx="21004">
                  <c:v>105.019999999977</c:v>
                </c:pt>
                <c:pt idx="21005">
                  <c:v>105.024999999977</c:v>
                </c:pt>
                <c:pt idx="21006">
                  <c:v>105.029999999977</c:v>
                </c:pt>
                <c:pt idx="21007">
                  <c:v>105.034999999977</c:v>
                </c:pt>
                <c:pt idx="21008">
                  <c:v>105.039999999977</c:v>
                </c:pt>
                <c:pt idx="21009">
                  <c:v>105.044999999977</c:v>
                </c:pt>
                <c:pt idx="21010">
                  <c:v>105.049999999977</c:v>
                </c:pt>
                <c:pt idx="21011">
                  <c:v>105.054999999977</c:v>
                </c:pt>
                <c:pt idx="21012">
                  <c:v>105.059999999977</c:v>
                </c:pt>
                <c:pt idx="21013">
                  <c:v>105.064999999977</c:v>
                </c:pt>
                <c:pt idx="21014">
                  <c:v>105.069999999977</c:v>
                </c:pt>
                <c:pt idx="21015">
                  <c:v>105.074999999977</c:v>
                </c:pt>
                <c:pt idx="21016">
                  <c:v>105.079999999977</c:v>
                </c:pt>
                <c:pt idx="21017">
                  <c:v>105.084999999977</c:v>
                </c:pt>
                <c:pt idx="21018">
                  <c:v>105.089999999977</c:v>
                </c:pt>
                <c:pt idx="21019">
                  <c:v>105.094999999977</c:v>
                </c:pt>
                <c:pt idx="21020">
                  <c:v>105.099999999977</c:v>
                </c:pt>
                <c:pt idx="21021">
                  <c:v>105.104999999977</c:v>
                </c:pt>
                <c:pt idx="21022">
                  <c:v>105.109999999977</c:v>
                </c:pt>
                <c:pt idx="21023">
                  <c:v>105.114999999977</c:v>
                </c:pt>
                <c:pt idx="21024">
                  <c:v>105.119999999977</c:v>
                </c:pt>
                <c:pt idx="21025">
                  <c:v>105.124999999977</c:v>
                </c:pt>
                <c:pt idx="21026">
                  <c:v>105.129999999977</c:v>
                </c:pt>
                <c:pt idx="21027">
                  <c:v>105.134999999977</c:v>
                </c:pt>
                <c:pt idx="21028">
                  <c:v>105.139999999977</c:v>
                </c:pt>
                <c:pt idx="21029">
                  <c:v>105.144999999977</c:v>
                </c:pt>
                <c:pt idx="21030">
                  <c:v>105.149999999977</c:v>
                </c:pt>
                <c:pt idx="21031">
                  <c:v>105.154999999977</c:v>
                </c:pt>
                <c:pt idx="21032">
                  <c:v>105.159999999977</c:v>
                </c:pt>
                <c:pt idx="21033">
                  <c:v>105.164999999977</c:v>
                </c:pt>
                <c:pt idx="21034">
                  <c:v>105.169999999977</c:v>
                </c:pt>
                <c:pt idx="21035">
                  <c:v>105.1749999999768</c:v>
                </c:pt>
                <c:pt idx="21036">
                  <c:v>105.1799999999768</c:v>
                </c:pt>
                <c:pt idx="21037">
                  <c:v>105.1849999999768</c:v>
                </c:pt>
                <c:pt idx="21038">
                  <c:v>105.1899999999768</c:v>
                </c:pt>
                <c:pt idx="21039">
                  <c:v>105.1949999999768</c:v>
                </c:pt>
                <c:pt idx="21040">
                  <c:v>105.1999999999768</c:v>
                </c:pt>
                <c:pt idx="21041">
                  <c:v>105.2049999999768</c:v>
                </c:pt>
                <c:pt idx="21042">
                  <c:v>105.2099999999768</c:v>
                </c:pt>
                <c:pt idx="21043">
                  <c:v>105.2149999999768</c:v>
                </c:pt>
                <c:pt idx="21044">
                  <c:v>105.2199999999768</c:v>
                </c:pt>
                <c:pt idx="21045">
                  <c:v>105.2249999999768</c:v>
                </c:pt>
                <c:pt idx="21046">
                  <c:v>105.2299999999768</c:v>
                </c:pt>
                <c:pt idx="21047">
                  <c:v>105.2349999999768</c:v>
                </c:pt>
                <c:pt idx="21048">
                  <c:v>105.2399999999768</c:v>
                </c:pt>
                <c:pt idx="21049">
                  <c:v>105.2449999999768</c:v>
                </c:pt>
                <c:pt idx="21050">
                  <c:v>105.2499999999768</c:v>
                </c:pt>
                <c:pt idx="21051">
                  <c:v>105.2549999999768</c:v>
                </c:pt>
                <c:pt idx="21052">
                  <c:v>105.2599999999768</c:v>
                </c:pt>
                <c:pt idx="21053">
                  <c:v>105.2649999999768</c:v>
                </c:pt>
                <c:pt idx="21054">
                  <c:v>105.2699999999768</c:v>
                </c:pt>
                <c:pt idx="21055">
                  <c:v>105.2749999999768</c:v>
                </c:pt>
                <c:pt idx="21056">
                  <c:v>105.2799999999768</c:v>
                </c:pt>
                <c:pt idx="21057">
                  <c:v>105.2849999999767</c:v>
                </c:pt>
                <c:pt idx="21058">
                  <c:v>105.2899999999767</c:v>
                </c:pt>
                <c:pt idx="21059">
                  <c:v>105.2949999999767</c:v>
                </c:pt>
                <c:pt idx="21060">
                  <c:v>105.2999999999767</c:v>
                </c:pt>
                <c:pt idx="21061">
                  <c:v>105.3049999999767</c:v>
                </c:pt>
                <c:pt idx="21062">
                  <c:v>105.3099999999767</c:v>
                </c:pt>
                <c:pt idx="21063">
                  <c:v>105.3149999999767</c:v>
                </c:pt>
                <c:pt idx="21064">
                  <c:v>105.3199999999767</c:v>
                </c:pt>
                <c:pt idx="21065">
                  <c:v>105.3249999999767</c:v>
                </c:pt>
                <c:pt idx="21066">
                  <c:v>105.3299999999767</c:v>
                </c:pt>
                <c:pt idx="21067">
                  <c:v>105.3349999999767</c:v>
                </c:pt>
                <c:pt idx="21068">
                  <c:v>105.3399999999767</c:v>
                </c:pt>
                <c:pt idx="21069">
                  <c:v>105.3449999999767</c:v>
                </c:pt>
                <c:pt idx="21070">
                  <c:v>105.3499999999767</c:v>
                </c:pt>
                <c:pt idx="21071">
                  <c:v>105.3549999999767</c:v>
                </c:pt>
                <c:pt idx="21072">
                  <c:v>105.3599999999767</c:v>
                </c:pt>
                <c:pt idx="21073">
                  <c:v>105.3649999999767</c:v>
                </c:pt>
                <c:pt idx="21074">
                  <c:v>105.3699999999767</c:v>
                </c:pt>
                <c:pt idx="21075">
                  <c:v>105.3749999999767</c:v>
                </c:pt>
                <c:pt idx="21076">
                  <c:v>105.3799999999767</c:v>
                </c:pt>
                <c:pt idx="21077">
                  <c:v>105.3849999999767</c:v>
                </c:pt>
                <c:pt idx="21078">
                  <c:v>105.3899999999767</c:v>
                </c:pt>
                <c:pt idx="21079">
                  <c:v>105.3949999999766</c:v>
                </c:pt>
                <c:pt idx="21080">
                  <c:v>105.3999999999766</c:v>
                </c:pt>
                <c:pt idx="21081">
                  <c:v>105.4049999999766</c:v>
                </c:pt>
                <c:pt idx="21082">
                  <c:v>105.4099999999766</c:v>
                </c:pt>
                <c:pt idx="21083">
                  <c:v>105.4149999999766</c:v>
                </c:pt>
                <c:pt idx="21084">
                  <c:v>105.4199999999766</c:v>
                </c:pt>
                <c:pt idx="21085">
                  <c:v>105.4249999999766</c:v>
                </c:pt>
                <c:pt idx="21086">
                  <c:v>105.4299999999766</c:v>
                </c:pt>
                <c:pt idx="21087">
                  <c:v>105.4349999999766</c:v>
                </c:pt>
                <c:pt idx="21088">
                  <c:v>105.4399999999766</c:v>
                </c:pt>
                <c:pt idx="21089">
                  <c:v>105.4449999999766</c:v>
                </c:pt>
                <c:pt idx="21090">
                  <c:v>105.4499999999766</c:v>
                </c:pt>
                <c:pt idx="21091">
                  <c:v>105.4549999999766</c:v>
                </c:pt>
                <c:pt idx="21092">
                  <c:v>105.4599999999766</c:v>
                </c:pt>
                <c:pt idx="21093">
                  <c:v>105.4649999999766</c:v>
                </c:pt>
                <c:pt idx="21094">
                  <c:v>105.4699999999766</c:v>
                </c:pt>
                <c:pt idx="21095">
                  <c:v>105.4749999999766</c:v>
                </c:pt>
                <c:pt idx="21096">
                  <c:v>105.4799999999766</c:v>
                </c:pt>
                <c:pt idx="21097">
                  <c:v>105.4849999999766</c:v>
                </c:pt>
                <c:pt idx="21098">
                  <c:v>105.4899999999766</c:v>
                </c:pt>
                <c:pt idx="21099">
                  <c:v>105.4949999999766</c:v>
                </c:pt>
                <c:pt idx="21100">
                  <c:v>105.4999999999766</c:v>
                </c:pt>
                <c:pt idx="21101">
                  <c:v>105.5049999999765</c:v>
                </c:pt>
                <c:pt idx="21102">
                  <c:v>105.5099999999765</c:v>
                </c:pt>
                <c:pt idx="21103">
                  <c:v>105.5149999999765</c:v>
                </c:pt>
                <c:pt idx="21104">
                  <c:v>105.5199999999765</c:v>
                </c:pt>
                <c:pt idx="21105">
                  <c:v>105.5249999999765</c:v>
                </c:pt>
                <c:pt idx="21106">
                  <c:v>105.5299999999765</c:v>
                </c:pt>
                <c:pt idx="21107">
                  <c:v>105.5349999999765</c:v>
                </c:pt>
                <c:pt idx="21108">
                  <c:v>105.5399999999765</c:v>
                </c:pt>
                <c:pt idx="21109">
                  <c:v>105.5449999999765</c:v>
                </c:pt>
                <c:pt idx="21110">
                  <c:v>105.5499999999765</c:v>
                </c:pt>
                <c:pt idx="21111">
                  <c:v>105.5549999999765</c:v>
                </c:pt>
                <c:pt idx="21112">
                  <c:v>105.5599999999765</c:v>
                </c:pt>
                <c:pt idx="21113">
                  <c:v>105.5649999999765</c:v>
                </c:pt>
                <c:pt idx="21114">
                  <c:v>105.5699999999765</c:v>
                </c:pt>
                <c:pt idx="21115">
                  <c:v>105.5749999999765</c:v>
                </c:pt>
                <c:pt idx="21116">
                  <c:v>105.5799999999765</c:v>
                </c:pt>
                <c:pt idx="21117">
                  <c:v>105.5849999999765</c:v>
                </c:pt>
                <c:pt idx="21118">
                  <c:v>105.5899999999765</c:v>
                </c:pt>
                <c:pt idx="21119">
                  <c:v>105.5949999999765</c:v>
                </c:pt>
                <c:pt idx="21120">
                  <c:v>105.5999999999765</c:v>
                </c:pt>
                <c:pt idx="21121">
                  <c:v>105.6049999999765</c:v>
                </c:pt>
                <c:pt idx="21122">
                  <c:v>105.6099999999765</c:v>
                </c:pt>
                <c:pt idx="21123">
                  <c:v>105.6149999999764</c:v>
                </c:pt>
                <c:pt idx="21124">
                  <c:v>105.6199999999764</c:v>
                </c:pt>
                <c:pt idx="21125">
                  <c:v>105.6249999999764</c:v>
                </c:pt>
                <c:pt idx="21126">
                  <c:v>105.6299999999764</c:v>
                </c:pt>
                <c:pt idx="21127">
                  <c:v>105.6349999999764</c:v>
                </c:pt>
                <c:pt idx="21128">
                  <c:v>105.6399999999764</c:v>
                </c:pt>
                <c:pt idx="21129">
                  <c:v>105.6449999999764</c:v>
                </c:pt>
                <c:pt idx="21130">
                  <c:v>105.6499999999764</c:v>
                </c:pt>
                <c:pt idx="21131">
                  <c:v>105.6549999999764</c:v>
                </c:pt>
                <c:pt idx="21132">
                  <c:v>105.6599999999764</c:v>
                </c:pt>
                <c:pt idx="21133">
                  <c:v>105.6649999999764</c:v>
                </c:pt>
                <c:pt idx="21134">
                  <c:v>105.6699999999764</c:v>
                </c:pt>
                <c:pt idx="21135">
                  <c:v>105.6749999999764</c:v>
                </c:pt>
                <c:pt idx="21136">
                  <c:v>105.6799999999764</c:v>
                </c:pt>
                <c:pt idx="21137">
                  <c:v>105.6849999999764</c:v>
                </c:pt>
                <c:pt idx="21138">
                  <c:v>105.6899999999764</c:v>
                </c:pt>
                <c:pt idx="21139">
                  <c:v>105.6949999999764</c:v>
                </c:pt>
                <c:pt idx="21140">
                  <c:v>105.6999999999764</c:v>
                </c:pt>
                <c:pt idx="21141">
                  <c:v>105.7049999999764</c:v>
                </c:pt>
                <c:pt idx="21142">
                  <c:v>105.7099999999764</c:v>
                </c:pt>
                <c:pt idx="21143">
                  <c:v>105.7149999999764</c:v>
                </c:pt>
                <c:pt idx="21144">
                  <c:v>105.7199999999764</c:v>
                </c:pt>
                <c:pt idx="21145">
                  <c:v>105.7249999999763</c:v>
                </c:pt>
                <c:pt idx="21146">
                  <c:v>105.7299999999763</c:v>
                </c:pt>
                <c:pt idx="21147">
                  <c:v>105.7349999999763</c:v>
                </c:pt>
                <c:pt idx="21148">
                  <c:v>105.7399999999763</c:v>
                </c:pt>
                <c:pt idx="21149">
                  <c:v>105.7449999999763</c:v>
                </c:pt>
                <c:pt idx="21150">
                  <c:v>105.7499999999763</c:v>
                </c:pt>
                <c:pt idx="21151">
                  <c:v>105.7549999999763</c:v>
                </c:pt>
                <c:pt idx="21152">
                  <c:v>105.7599999999763</c:v>
                </c:pt>
                <c:pt idx="21153">
                  <c:v>105.7649999999763</c:v>
                </c:pt>
                <c:pt idx="21154">
                  <c:v>105.7699999999763</c:v>
                </c:pt>
                <c:pt idx="21155">
                  <c:v>105.7749999999763</c:v>
                </c:pt>
                <c:pt idx="21156">
                  <c:v>105.7799999999763</c:v>
                </c:pt>
                <c:pt idx="21157">
                  <c:v>105.7849999999763</c:v>
                </c:pt>
                <c:pt idx="21158">
                  <c:v>105.7899999999763</c:v>
                </c:pt>
                <c:pt idx="21159">
                  <c:v>105.7949999999763</c:v>
                </c:pt>
                <c:pt idx="21160">
                  <c:v>105.7999999999763</c:v>
                </c:pt>
                <c:pt idx="21161">
                  <c:v>105.8049999999763</c:v>
                </c:pt>
                <c:pt idx="21162">
                  <c:v>105.8099999999763</c:v>
                </c:pt>
                <c:pt idx="21163">
                  <c:v>105.8149999999763</c:v>
                </c:pt>
                <c:pt idx="21164">
                  <c:v>105.8199999999763</c:v>
                </c:pt>
                <c:pt idx="21165">
                  <c:v>105.8249999999763</c:v>
                </c:pt>
                <c:pt idx="21166">
                  <c:v>105.8299999999763</c:v>
                </c:pt>
                <c:pt idx="21167">
                  <c:v>105.8349999999762</c:v>
                </c:pt>
                <c:pt idx="21168">
                  <c:v>105.8399999999762</c:v>
                </c:pt>
                <c:pt idx="21169">
                  <c:v>105.8449999999762</c:v>
                </c:pt>
                <c:pt idx="21170">
                  <c:v>105.8499999999762</c:v>
                </c:pt>
                <c:pt idx="21171">
                  <c:v>105.8549999999762</c:v>
                </c:pt>
                <c:pt idx="21172">
                  <c:v>105.8599999999762</c:v>
                </c:pt>
                <c:pt idx="21173">
                  <c:v>105.8649999999762</c:v>
                </c:pt>
                <c:pt idx="21174">
                  <c:v>105.8699999999762</c:v>
                </c:pt>
                <c:pt idx="21175">
                  <c:v>105.8749999999762</c:v>
                </c:pt>
                <c:pt idx="21176">
                  <c:v>105.8799999999762</c:v>
                </c:pt>
                <c:pt idx="21177">
                  <c:v>105.8849999999762</c:v>
                </c:pt>
                <c:pt idx="21178">
                  <c:v>105.8899999999762</c:v>
                </c:pt>
                <c:pt idx="21179">
                  <c:v>105.8949999999762</c:v>
                </c:pt>
                <c:pt idx="21180">
                  <c:v>105.8999999999762</c:v>
                </c:pt>
                <c:pt idx="21181">
                  <c:v>105.9049999999762</c:v>
                </c:pt>
                <c:pt idx="21182">
                  <c:v>105.9099999999762</c:v>
                </c:pt>
                <c:pt idx="21183">
                  <c:v>105.9149999999762</c:v>
                </c:pt>
                <c:pt idx="21184">
                  <c:v>105.9199999999762</c:v>
                </c:pt>
                <c:pt idx="21185">
                  <c:v>105.9249999999762</c:v>
                </c:pt>
                <c:pt idx="21186">
                  <c:v>105.9299999999762</c:v>
                </c:pt>
                <c:pt idx="21187">
                  <c:v>105.9349999999762</c:v>
                </c:pt>
                <c:pt idx="21188">
                  <c:v>105.9399999999762</c:v>
                </c:pt>
                <c:pt idx="21189">
                  <c:v>105.9449999999762</c:v>
                </c:pt>
                <c:pt idx="21190">
                  <c:v>105.9499999999762</c:v>
                </c:pt>
                <c:pt idx="21191">
                  <c:v>105.9549999999761</c:v>
                </c:pt>
                <c:pt idx="21192">
                  <c:v>105.9599999999761</c:v>
                </c:pt>
                <c:pt idx="21193">
                  <c:v>105.9649999999761</c:v>
                </c:pt>
                <c:pt idx="21194">
                  <c:v>105.9699999999761</c:v>
                </c:pt>
                <c:pt idx="21195">
                  <c:v>105.9749999999761</c:v>
                </c:pt>
                <c:pt idx="21196">
                  <c:v>105.9799999999761</c:v>
                </c:pt>
                <c:pt idx="21197">
                  <c:v>105.9849999999761</c:v>
                </c:pt>
                <c:pt idx="21198">
                  <c:v>105.9899999999761</c:v>
                </c:pt>
                <c:pt idx="21199">
                  <c:v>105.9949999999761</c:v>
                </c:pt>
                <c:pt idx="21200">
                  <c:v>105.9999999999761</c:v>
                </c:pt>
                <c:pt idx="21201">
                  <c:v>106.0049999999761</c:v>
                </c:pt>
                <c:pt idx="21202">
                  <c:v>106.0099999999761</c:v>
                </c:pt>
                <c:pt idx="21203">
                  <c:v>106.0149999999761</c:v>
                </c:pt>
                <c:pt idx="21204">
                  <c:v>106.0199999999761</c:v>
                </c:pt>
                <c:pt idx="21205">
                  <c:v>106.0249999999761</c:v>
                </c:pt>
                <c:pt idx="21206">
                  <c:v>106.0299999999761</c:v>
                </c:pt>
                <c:pt idx="21207">
                  <c:v>106.0349999999761</c:v>
                </c:pt>
                <c:pt idx="21208">
                  <c:v>106.0399999999761</c:v>
                </c:pt>
                <c:pt idx="21209">
                  <c:v>106.0449999999761</c:v>
                </c:pt>
                <c:pt idx="21210">
                  <c:v>106.0499999999761</c:v>
                </c:pt>
                <c:pt idx="21211">
                  <c:v>106.054999999976</c:v>
                </c:pt>
                <c:pt idx="21212">
                  <c:v>106.059999999976</c:v>
                </c:pt>
                <c:pt idx="21213">
                  <c:v>106.064999999976</c:v>
                </c:pt>
                <c:pt idx="21214">
                  <c:v>106.069999999976</c:v>
                </c:pt>
                <c:pt idx="21215">
                  <c:v>106.074999999976</c:v>
                </c:pt>
                <c:pt idx="21216">
                  <c:v>106.079999999976</c:v>
                </c:pt>
                <c:pt idx="21217">
                  <c:v>106.084999999976</c:v>
                </c:pt>
                <c:pt idx="21218">
                  <c:v>106.089999999976</c:v>
                </c:pt>
                <c:pt idx="21219">
                  <c:v>106.094999999976</c:v>
                </c:pt>
                <c:pt idx="21220">
                  <c:v>106.099999999976</c:v>
                </c:pt>
                <c:pt idx="21221">
                  <c:v>106.104999999976</c:v>
                </c:pt>
                <c:pt idx="21222">
                  <c:v>106.109999999976</c:v>
                </c:pt>
                <c:pt idx="21223">
                  <c:v>106.114999999976</c:v>
                </c:pt>
                <c:pt idx="21224">
                  <c:v>106.119999999976</c:v>
                </c:pt>
                <c:pt idx="21225">
                  <c:v>106.124999999976</c:v>
                </c:pt>
                <c:pt idx="21226">
                  <c:v>106.129999999976</c:v>
                </c:pt>
                <c:pt idx="21227">
                  <c:v>106.134999999976</c:v>
                </c:pt>
                <c:pt idx="21228">
                  <c:v>106.139999999976</c:v>
                </c:pt>
                <c:pt idx="21229">
                  <c:v>106.144999999976</c:v>
                </c:pt>
                <c:pt idx="21230">
                  <c:v>106.149999999976</c:v>
                </c:pt>
                <c:pt idx="21231">
                  <c:v>106.154999999976</c:v>
                </c:pt>
                <c:pt idx="21232">
                  <c:v>106.159999999976</c:v>
                </c:pt>
                <c:pt idx="21233">
                  <c:v>106.164999999976</c:v>
                </c:pt>
                <c:pt idx="21234">
                  <c:v>106.169999999976</c:v>
                </c:pt>
                <c:pt idx="21235">
                  <c:v>106.174999999976</c:v>
                </c:pt>
                <c:pt idx="21236">
                  <c:v>106.179999999976</c:v>
                </c:pt>
                <c:pt idx="21237">
                  <c:v>106.184999999976</c:v>
                </c:pt>
                <c:pt idx="21238">
                  <c:v>106.189999999976</c:v>
                </c:pt>
                <c:pt idx="21239">
                  <c:v>106.194999999976</c:v>
                </c:pt>
                <c:pt idx="21240">
                  <c:v>106.199999999976</c:v>
                </c:pt>
                <c:pt idx="21241">
                  <c:v>106.204999999976</c:v>
                </c:pt>
                <c:pt idx="21242">
                  <c:v>106.209999999976</c:v>
                </c:pt>
                <c:pt idx="21243">
                  <c:v>106.214999999976</c:v>
                </c:pt>
                <c:pt idx="21244">
                  <c:v>106.219999999976</c:v>
                </c:pt>
                <c:pt idx="21245">
                  <c:v>106.224999999976</c:v>
                </c:pt>
                <c:pt idx="21246">
                  <c:v>106.229999999976</c:v>
                </c:pt>
                <c:pt idx="21247">
                  <c:v>106.234999999976</c:v>
                </c:pt>
                <c:pt idx="21248">
                  <c:v>106.239999999976</c:v>
                </c:pt>
                <c:pt idx="21249">
                  <c:v>106.244999999976</c:v>
                </c:pt>
                <c:pt idx="21250">
                  <c:v>106.249999999976</c:v>
                </c:pt>
                <c:pt idx="21251">
                  <c:v>106.254999999976</c:v>
                </c:pt>
                <c:pt idx="21252">
                  <c:v>106.259999999976</c:v>
                </c:pt>
                <c:pt idx="21253">
                  <c:v>106.264999999976</c:v>
                </c:pt>
                <c:pt idx="21254">
                  <c:v>106.269999999976</c:v>
                </c:pt>
                <c:pt idx="21255">
                  <c:v>106.2749999999758</c:v>
                </c:pt>
                <c:pt idx="21256">
                  <c:v>106.2799999999758</c:v>
                </c:pt>
                <c:pt idx="21257">
                  <c:v>106.2849999999758</c:v>
                </c:pt>
                <c:pt idx="21258">
                  <c:v>106.2899999999758</c:v>
                </c:pt>
                <c:pt idx="21259">
                  <c:v>106.2949999999758</c:v>
                </c:pt>
                <c:pt idx="21260">
                  <c:v>106.2999999999758</c:v>
                </c:pt>
                <c:pt idx="21261">
                  <c:v>106.3049999999758</c:v>
                </c:pt>
                <c:pt idx="21262">
                  <c:v>106.3099999999758</c:v>
                </c:pt>
                <c:pt idx="21263">
                  <c:v>106.3149999999758</c:v>
                </c:pt>
                <c:pt idx="21264">
                  <c:v>106.3199999999758</c:v>
                </c:pt>
                <c:pt idx="21265">
                  <c:v>106.3249999999758</c:v>
                </c:pt>
                <c:pt idx="21266">
                  <c:v>106.3299999999758</c:v>
                </c:pt>
                <c:pt idx="21267">
                  <c:v>106.3349999999758</c:v>
                </c:pt>
                <c:pt idx="21268">
                  <c:v>106.3399999999758</c:v>
                </c:pt>
                <c:pt idx="21269">
                  <c:v>106.3449999999758</c:v>
                </c:pt>
                <c:pt idx="21270">
                  <c:v>106.3499999999758</c:v>
                </c:pt>
                <c:pt idx="21271">
                  <c:v>106.3549999999758</c:v>
                </c:pt>
                <c:pt idx="21272">
                  <c:v>106.3599999999758</c:v>
                </c:pt>
                <c:pt idx="21273">
                  <c:v>106.3649999999758</c:v>
                </c:pt>
                <c:pt idx="21274">
                  <c:v>106.3699999999758</c:v>
                </c:pt>
                <c:pt idx="21275">
                  <c:v>106.3749999999758</c:v>
                </c:pt>
                <c:pt idx="21276">
                  <c:v>106.3799999999758</c:v>
                </c:pt>
                <c:pt idx="21277">
                  <c:v>106.3849999999757</c:v>
                </c:pt>
                <c:pt idx="21278">
                  <c:v>106.3899999999757</c:v>
                </c:pt>
                <c:pt idx="21279">
                  <c:v>106.3949999999757</c:v>
                </c:pt>
                <c:pt idx="21280">
                  <c:v>106.3999999999757</c:v>
                </c:pt>
                <c:pt idx="21281">
                  <c:v>106.4049999999757</c:v>
                </c:pt>
                <c:pt idx="21282">
                  <c:v>106.4099999999757</c:v>
                </c:pt>
                <c:pt idx="21283">
                  <c:v>106.4149999999757</c:v>
                </c:pt>
                <c:pt idx="21284">
                  <c:v>106.4199999999757</c:v>
                </c:pt>
                <c:pt idx="21285">
                  <c:v>106.4249999999757</c:v>
                </c:pt>
                <c:pt idx="21286">
                  <c:v>106.4299999999757</c:v>
                </c:pt>
                <c:pt idx="21287">
                  <c:v>106.4349999999757</c:v>
                </c:pt>
                <c:pt idx="21288">
                  <c:v>106.4399999999757</c:v>
                </c:pt>
                <c:pt idx="21289">
                  <c:v>106.4449999999757</c:v>
                </c:pt>
                <c:pt idx="21290">
                  <c:v>106.4499999999757</c:v>
                </c:pt>
                <c:pt idx="21291">
                  <c:v>106.4549999999757</c:v>
                </c:pt>
                <c:pt idx="21292">
                  <c:v>106.4599999999757</c:v>
                </c:pt>
                <c:pt idx="21293">
                  <c:v>106.4649999999757</c:v>
                </c:pt>
                <c:pt idx="21294">
                  <c:v>106.4699999999757</c:v>
                </c:pt>
                <c:pt idx="21295">
                  <c:v>106.4749999999757</c:v>
                </c:pt>
                <c:pt idx="21296">
                  <c:v>106.4799999999757</c:v>
                </c:pt>
                <c:pt idx="21297">
                  <c:v>106.4849999999757</c:v>
                </c:pt>
                <c:pt idx="21298">
                  <c:v>106.4899999999757</c:v>
                </c:pt>
                <c:pt idx="21299">
                  <c:v>106.4949999999757</c:v>
                </c:pt>
                <c:pt idx="21300">
                  <c:v>106.4999999999757</c:v>
                </c:pt>
                <c:pt idx="21301">
                  <c:v>106.5049999999756</c:v>
                </c:pt>
                <c:pt idx="21302">
                  <c:v>106.5099999999756</c:v>
                </c:pt>
                <c:pt idx="21303">
                  <c:v>106.5149999999756</c:v>
                </c:pt>
                <c:pt idx="21304">
                  <c:v>106.5199999999756</c:v>
                </c:pt>
                <c:pt idx="21305">
                  <c:v>106.5249999999756</c:v>
                </c:pt>
                <c:pt idx="21306">
                  <c:v>106.5299999999756</c:v>
                </c:pt>
                <c:pt idx="21307">
                  <c:v>106.5349999999756</c:v>
                </c:pt>
                <c:pt idx="21308">
                  <c:v>106.5399999999756</c:v>
                </c:pt>
                <c:pt idx="21309">
                  <c:v>106.5449999999756</c:v>
                </c:pt>
                <c:pt idx="21310">
                  <c:v>106.5499999999756</c:v>
                </c:pt>
                <c:pt idx="21311">
                  <c:v>106.5549999999756</c:v>
                </c:pt>
                <c:pt idx="21312">
                  <c:v>106.5599999999756</c:v>
                </c:pt>
                <c:pt idx="21313">
                  <c:v>106.5649999999756</c:v>
                </c:pt>
                <c:pt idx="21314">
                  <c:v>106.5699999999756</c:v>
                </c:pt>
                <c:pt idx="21315">
                  <c:v>106.5749999999756</c:v>
                </c:pt>
                <c:pt idx="21316">
                  <c:v>106.5799999999756</c:v>
                </c:pt>
                <c:pt idx="21317">
                  <c:v>106.5849999999756</c:v>
                </c:pt>
                <c:pt idx="21318">
                  <c:v>106.5899999999756</c:v>
                </c:pt>
                <c:pt idx="21319">
                  <c:v>106.5949999999756</c:v>
                </c:pt>
                <c:pt idx="21320">
                  <c:v>106.5999999999756</c:v>
                </c:pt>
                <c:pt idx="21321">
                  <c:v>106.6049999999755</c:v>
                </c:pt>
                <c:pt idx="21322">
                  <c:v>106.6099999999755</c:v>
                </c:pt>
                <c:pt idx="21323">
                  <c:v>106.6149999999755</c:v>
                </c:pt>
                <c:pt idx="21324">
                  <c:v>106.6199999999755</c:v>
                </c:pt>
                <c:pt idx="21325">
                  <c:v>106.6249999999755</c:v>
                </c:pt>
                <c:pt idx="21326">
                  <c:v>106.6299999999755</c:v>
                </c:pt>
                <c:pt idx="21327">
                  <c:v>106.6349999999755</c:v>
                </c:pt>
                <c:pt idx="21328">
                  <c:v>106.6399999999755</c:v>
                </c:pt>
                <c:pt idx="21329">
                  <c:v>106.6449999999755</c:v>
                </c:pt>
                <c:pt idx="21330">
                  <c:v>106.6499999999755</c:v>
                </c:pt>
                <c:pt idx="21331">
                  <c:v>106.6549999999755</c:v>
                </c:pt>
                <c:pt idx="21332">
                  <c:v>106.6599999999755</c:v>
                </c:pt>
                <c:pt idx="21333">
                  <c:v>106.6649999999755</c:v>
                </c:pt>
                <c:pt idx="21334">
                  <c:v>106.6699999999755</c:v>
                </c:pt>
                <c:pt idx="21335">
                  <c:v>106.6749999999755</c:v>
                </c:pt>
                <c:pt idx="21336">
                  <c:v>106.6799999999755</c:v>
                </c:pt>
                <c:pt idx="21337">
                  <c:v>106.6849999999755</c:v>
                </c:pt>
                <c:pt idx="21338">
                  <c:v>106.6899999999755</c:v>
                </c:pt>
                <c:pt idx="21339">
                  <c:v>106.6949999999755</c:v>
                </c:pt>
                <c:pt idx="21340">
                  <c:v>106.6999999999755</c:v>
                </c:pt>
                <c:pt idx="21341">
                  <c:v>106.7049999999755</c:v>
                </c:pt>
                <c:pt idx="21342">
                  <c:v>106.7099999999755</c:v>
                </c:pt>
                <c:pt idx="21343">
                  <c:v>106.7149999999755</c:v>
                </c:pt>
                <c:pt idx="21344">
                  <c:v>106.7199999999755</c:v>
                </c:pt>
                <c:pt idx="21345">
                  <c:v>106.7249999999754</c:v>
                </c:pt>
                <c:pt idx="21346">
                  <c:v>106.7299999999754</c:v>
                </c:pt>
                <c:pt idx="21347">
                  <c:v>106.7349999999754</c:v>
                </c:pt>
                <c:pt idx="21348">
                  <c:v>106.7399999999754</c:v>
                </c:pt>
                <c:pt idx="21349">
                  <c:v>106.7449999999754</c:v>
                </c:pt>
                <c:pt idx="21350">
                  <c:v>106.7499999999754</c:v>
                </c:pt>
                <c:pt idx="21351">
                  <c:v>106.7549999999754</c:v>
                </c:pt>
                <c:pt idx="21352">
                  <c:v>106.7599999999754</c:v>
                </c:pt>
                <c:pt idx="21353">
                  <c:v>106.7649999999754</c:v>
                </c:pt>
                <c:pt idx="21354">
                  <c:v>106.7699999999754</c:v>
                </c:pt>
                <c:pt idx="21355">
                  <c:v>106.7749999999754</c:v>
                </c:pt>
                <c:pt idx="21356">
                  <c:v>106.7799999999754</c:v>
                </c:pt>
                <c:pt idx="21357">
                  <c:v>106.7849999999754</c:v>
                </c:pt>
                <c:pt idx="21358">
                  <c:v>106.7899999999754</c:v>
                </c:pt>
                <c:pt idx="21359">
                  <c:v>106.7949999999754</c:v>
                </c:pt>
                <c:pt idx="21360">
                  <c:v>106.7999999999754</c:v>
                </c:pt>
                <c:pt idx="21361">
                  <c:v>106.8049999999754</c:v>
                </c:pt>
                <c:pt idx="21362">
                  <c:v>106.8099999999754</c:v>
                </c:pt>
                <c:pt idx="21363">
                  <c:v>106.8149999999754</c:v>
                </c:pt>
                <c:pt idx="21364">
                  <c:v>106.8199999999754</c:v>
                </c:pt>
                <c:pt idx="21365">
                  <c:v>106.8249999999753</c:v>
                </c:pt>
                <c:pt idx="21366">
                  <c:v>106.8299999999753</c:v>
                </c:pt>
                <c:pt idx="21367">
                  <c:v>106.8349999999753</c:v>
                </c:pt>
                <c:pt idx="21368">
                  <c:v>106.8399999999753</c:v>
                </c:pt>
                <c:pt idx="21369">
                  <c:v>106.8449999999753</c:v>
                </c:pt>
                <c:pt idx="21370">
                  <c:v>106.8499999999753</c:v>
                </c:pt>
                <c:pt idx="21371">
                  <c:v>106.8549999999753</c:v>
                </c:pt>
                <c:pt idx="21372">
                  <c:v>106.8599999999753</c:v>
                </c:pt>
                <c:pt idx="21373">
                  <c:v>106.8649999999753</c:v>
                </c:pt>
                <c:pt idx="21374">
                  <c:v>106.8699999999753</c:v>
                </c:pt>
                <c:pt idx="21375">
                  <c:v>106.8749999999753</c:v>
                </c:pt>
                <c:pt idx="21376">
                  <c:v>106.8799999999753</c:v>
                </c:pt>
                <c:pt idx="21377">
                  <c:v>106.8849999999753</c:v>
                </c:pt>
                <c:pt idx="21378">
                  <c:v>106.8899999999753</c:v>
                </c:pt>
                <c:pt idx="21379">
                  <c:v>106.8949999999753</c:v>
                </c:pt>
                <c:pt idx="21380">
                  <c:v>106.8999999999753</c:v>
                </c:pt>
                <c:pt idx="21381">
                  <c:v>106.9049999999753</c:v>
                </c:pt>
                <c:pt idx="21382">
                  <c:v>106.9099999999753</c:v>
                </c:pt>
                <c:pt idx="21383">
                  <c:v>106.9149999999753</c:v>
                </c:pt>
                <c:pt idx="21384">
                  <c:v>106.9199999999753</c:v>
                </c:pt>
                <c:pt idx="21385">
                  <c:v>106.9249999999753</c:v>
                </c:pt>
                <c:pt idx="21386">
                  <c:v>106.9299999999753</c:v>
                </c:pt>
                <c:pt idx="21387">
                  <c:v>106.9349999999753</c:v>
                </c:pt>
                <c:pt idx="21388">
                  <c:v>106.9399999999753</c:v>
                </c:pt>
                <c:pt idx="21389">
                  <c:v>106.9449999999753</c:v>
                </c:pt>
                <c:pt idx="21390">
                  <c:v>106.9499999999752</c:v>
                </c:pt>
                <c:pt idx="21391">
                  <c:v>106.9549999999752</c:v>
                </c:pt>
                <c:pt idx="21392">
                  <c:v>106.9599999999752</c:v>
                </c:pt>
                <c:pt idx="21393">
                  <c:v>106.9649999999752</c:v>
                </c:pt>
                <c:pt idx="21394">
                  <c:v>106.9699999999752</c:v>
                </c:pt>
                <c:pt idx="21395">
                  <c:v>106.9749999999752</c:v>
                </c:pt>
                <c:pt idx="21396">
                  <c:v>106.9799999999752</c:v>
                </c:pt>
                <c:pt idx="21397">
                  <c:v>106.9849999999752</c:v>
                </c:pt>
                <c:pt idx="21398">
                  <c:v>106.9899999999752</c:v>
                </c:pt>
                <c:pt idx="21399">
                  <c:v>106.9949999999752</c:v>
                </c:pt>
                <c:pt idx="21400">
                  <c:v>106.9999999999752</c:v>
                </c:pt>
                <c:pt idx="21401">
                  <c:v>107.0049999999752</c:v>
                </c:pt>
                <c:pt idx="21402">
                  <c:v>107.0099999999752</c:v>
                </c:pt>
                <c:pt idx="21403">
                  <c:v>107.0149999999752</c:v>
                </c:pt>
                <c:pt idx="21404">
                  <c:v>107.0199999999752</c:v>
                </c:pt>
                <c:pt idx="21405">
                  <c:v>107.0249999999752</c:v>
                </c:pt>
                <c:pt idx="21406">
                  <c:v>107.0299999999752</c:v>
                </c:pt>
                <c:pt idx="21407">
                  <c:v>107.0349999999752</c:v>
                </c:pt>
                <c:pt idx="21408">
                  <c:v>107.0399999999752</c:v>
                </c:pt>
                <c:pt idx="21409">
                  <c:v>107.0449999999752</c:v>
                </c:pt>
                <c:pt idx="21410">
                  <c:v>107.0499999999752</c:v>
                </c:pt>
                <c:pt idx="21411">
                  <c:v>107.0549999999751</c:v>
                </c:pt>
                <c:pt idx="21412">
                  <c:v>107.0599999999751</c:v>
                </c:pt>
                <c:pt idx="21413">
                  <c:v>107.0649999999751</c:v>
                </c:pt>
                <c:pt idx="21414">
                  <c:v>107.0699999999751</c:v>
                </c:pt>
                <c:pt idx="21415">
                  <c:v>107.0749999999751</c:v>
                </c:pt>
                <c:pt idx="21416">
                  <c:v>107.0799999999751</c:v>
                </c:pt>
                <c:pt idx="21417">
                  <c:v>107.0849999999751</c:v>
                </c:pt>
                <c:pt idx="21418">
                  <c:v>107.0899999999751</c:v>
                </c:pt>
                <c:pt idx="21419">
                  <c:v>107.0949999999751</c:v>
                </c:pt>
                <c:pt idx="21420">
                  <c:v>107.0999999999751</c:v>
                </c:pt>
                <c:pt idx="21421">
                  <c:v>107.1049999999751</c:v>
                </c:pt>
                <c:pt idx="21422">
                  <c:v>107.1099999999751</c:v>
                </c:pt>
                <c:pt idx="21423">
                  <c:v>107.1149999999751</c:v>
                </c:pt>
                <c:pt idx="21424">
                  <c:v>107.1199999999751</c:v>
                </c:pt>
                <c:pt idx="21425">
                  <c:v>107.1249999999751</c:v>
                </c:pt>
                <c:pt idx="21426">
                  <c:v>107.1299999999751</c:v>
                </c:pt>
                <c:pt idx="21427">
                  <c:v>107.1349999999751</c:v>
                </c:pt>
                <c:pt idx="21428">
                  <c:v>107.1399999999751</c:v>
                </c:pt>
                <c:pt idx="21429">
                  <c:v>107.1449999999751</c:v>
                </c:pt>
                <c:pt idx="21430">
                  <c:v>107.1499999999751</c:v>
                </c:pt>
                <c:pt idx="21431">
                  <c:v>107.154999999975</c:v>
                </c:pt>
                <c:pt idx="21432">
                  <c:v>107.159999999975</c:v>
                </c:pt>
                <c:pt idx="21433">
                  <c:v>107.164999999975</c:v>
                </c:pt>
                <c:pt idx="21434">
                  <c:v>107.169999999975</c:v>
                </c:pt>
                <c:pt idx="21435">
                  <c:v>107.174999999975</c:v>
                </c:pt>
                <c:pt idx="21436">
                  <c:v>107.179999999975</c:v>
                </c:pt>
                <c:pt idx="21437">
                  <c:v>107.184999999975</c:v>
                </c:pt>
                <c:pt idx="21438">
                  <c:v>107.189999999975</c:v>
                </c:pt>
                <c:pt idx="21439">
                  <c:v>107.194999999975</c:v>
                </c:pt>
                <c:pt idx="21440">
                  <c:v>107.199999999975</c:v>
                </c:pt>
                <c:pt idx="21441">
                  <c:v>107.204999999975</c:v>
                </c:pt>
                <c:pt idx="21442">
                  <c:v>107.209999999975</c:v>
                </c:pt>
                <c:pt idx="21443">
                  <c:v>107.214999999975</c:v>
                </c:pt>
                <c:pt idx="21444">
                  <c:v>107.219999999975</c:v>
                </c:pt>
                <c:pt idx="21445">
                  <c:v>107.224999999975</c:v>
                </c:pt>
                <c:pt idx="21446">
                  <c:v>107.229999999975</c:v>
                </c:pt>
                <c:pt idx="21447">
                  <c:v>107.234999999975</c:v>
                </c:pt>
                <c:pt idx="21448">
                  <c:v>107.239999999975</c:v>
                </c:pt>
                <c:pt idx="21449">
                  <c:v>107.244999999975</c:v>
                </c:pt>
                <c:pt idx="21450">
                  <c:v>107.249999999975</c:v>
                </c:pt>
                <c:pt idx="21451">
                  <c:v>107.254999999975</c:v>
                </c:pt>
                <c:pt idx="21452">
                  <c:v>107.259999999975</c:v>
                </c:pt>
                <c:pt idx="21453">
                  <c:v>107.264999999975</c:v>
                </c:pt>
                <c:pt idx="21454">
                  <c:v>107.269999999975</c:v>
                </c:pt>
                <c:pt idx="21455">
                  <c:v>107.274999999975</c:v>
                </c:pt>
                <c:pt idx="21456">
                  <c:v>107.279999999975</c:v>
                </c:pt>
                <c:pt idx="21457">
                  <c:v>107.284999999975</c:v>
                </c:pt>
                <c:pt idx="21458">
                  <c:v>107.289999999975</c:v>
                </c:pt>
                <c:pt idx="21459">
                  <c:v>107.294999999975</c:v>
                </c:pt>
                <c:pt idx="21460">
                  <c:v>107.299999999975</c:v>
                </c:pt>
                <c:pt idx="21461">
                  <c:v>107.304999999975</c:v>
                </c:pt>
                <c:pt idx="21462">
                  <c:v>107.309999999975</c:v>
                </c:pt>
                <c:pt idx="21463">
                  <c:v>107.314999999975</c:v>
                </c:pt>
                <c:pt idx="21464">
                  <c:v>107.319999999975</c:v>
                </c:pt>
                <c:pt idx="21465">
                  <c:v>107.324999999975</c:v>
                </c:pt>
                <c:pt idx="21466">
                  <c:v>107.329999999975</c:v>
                </c:pt>
                <c:pt idx="21467">
                  <c:v>107.334999999975</c:v>
                </c:pt>
                <c:pt idx="21468">
                  <c:v>107.339999999975</c:v>
                </c:pt>
                <c:pt idx="21469">
                  <c:v>107.344999999975</c:v>
                </c:pt>
                <c:pt idx="21470">
                  <c:v>107.349999999975</c:v>
                </c:pt>
                <c:pt idx="21471">
                  <c:v>107.354999999975</c:v>
                </c:pt>
                <c:pt idx="21472">
                  <c:v>107.359999999975</c:v>
                </c:pt>
                <c:pt idx="21473">
                  <c:v>107.364999999975</c:v>
                </c:pt>
                <c:pt idx="21474">
                  <c:v>107.369999999975</c:v>
                </c:pt>
                <c:pt idx="21475">
                  <c:v>107.3749999999748</c:v>
                </c:pt>
                <c:pt idx="21476">
                  <c:v>107.3799999999748</c:v>
                </c:pt>
                <c:pt idx="21477">
                  <c:v>107.3849999999748</c:v>
                </c:pt>
                <c:pt idx="21478">
                  <c:v>107.3899999999748</c:v>
                </c:pt>
                <c:pt idx="21479">
                  <c:v>107.3949999999748</c:v>
                </c:pt>
                <c:pt idx="21480">
                  <c:v>107.3999999999748</c:v>
                </c:pt>
                <c:pt idx="21481">
                  <c:v>107.4049999999748</c:v>
                </c:pt>
                <c:pt idx="21482">
                  <c:v>107.4099999999748</c:v>
                </c:pt>
                <c:pt idx="21483">
                  <c:v>107.4149999999748</c:v>
                </c:pt>
                <c:pt idx="21484">
                  <c:v>107.4199999999748</c:v>
                </c:pt>
                <c:pt idx="21485">
                  <c:v>107.4249999999748</c:v>
                </c:pt>
                <c:pt idx="21486">
                  <c:v>107.4299999999748</c:v>
                </c:pt>
                <c:pt idx="21487">
                  <c:v>107.4349999999748</c:v>
                </c:pt>
                <c:pt idx="21488">
                  <c:v>107.4399999999748</c:v>
                </c:pt>
                <c:pt idx="21489">
                  <c:v>107.4449999999748</c:v>
                </c:pt>
                <c:pt idx="21490">
                  <c:v>107.4499999999748</c:v>
                </c:pt>
                <c:pt idx="21491">
                  <c:v>107.4549999999748</c:v>
                </c:pt>
                <c:pt idx="21492">
                  <c:v>107.4599999999748</c:v>
                </c:pt>
                <c:pt idx="21493">
                  <c:v>107.4649999999748</c:v>
                </c:pt>
                <c:pt idx="21494">
                  <c:v>107.4699999999748</c:v>
                </c:pt>
                <c:pt idx="21495">
                  <c:v>107.4749999999748</c:v>
                </c:pt>
                <c:pt idx="21496">
                  <c:v>107.4799999999748</c:v>
                </c:pt>
                <c:pt idx="21497">
                  <c:v>107.4849999999747</c:v>
                </c:pt>
                <c:pt idx="21498">
                  <c:v>107.4899999999747</c:v>
                </c:pt>
                <c:pt idx="21499">
                  <c:v>107.4949999999747</c:v>
                </c:pt>
                <c:pt idx="21500">
                  <c:v>107.4999999999747</c:v>
                </c:pt>
                <c:pt idx="21501">
                  <c:v>107.5049999999747</c:v>
                </c:pt>
                <c:pt idx="21502">
                  <c:v>107.5099999999747</c:v>
                </c:pt>
                <c:pt idx="21503">
                  <c:v>107.5149999999747</c:v>
                </c:pt>
                <c:pt idx="21504">
                  <c:v>107.5199999999747</c:v>
                </c:pt>
                <c:pt idx="21505">
                  <c:v>107.5249999999747</c:v>
                </c:pt>
                <c:pt idx="21506">
                  <c:v>107.5299999999747</c:v>
                </c:pt>
                <c:pt idx="21507">
                  <c:v>107.5349999999747</c:v>
                </c:pt>
                <c:pt idx="21508">
                  <c:v>107.5399999999747</c:v>
                </c:pt>
                <c:pt idx="21509">
                  <c:v>107.5449999999747</c:v>
                </c:pt>
                <c:pt idx="21510">
                  <c:v>107.5499999999747</c:v>
                </c:pt>
                <c:pt idx="21511">
                  <c:v>107.5549999999747</c:v>
                </c:pt>
                <c:pt idx="21512">
                  <c:v>107.5599999999747</c:v>
                </c:pt>
                <c:pt idx="21513">
                  <c:v>107.5649999999747</c:v>
                </c:pt>
                <c:pt idx="21514">
                  <c:v>107.5699999999747</c:v>
                </c:pt>
                <c:pt idx="21515">
                  <c:v>107.5749999999747</c:v>
                </c:pt>
                <c:pt idx="21516">
                  <c:v>107.5799999999747</c:v>
                </c:pt>
                <c:pt idx="21517">
                  <c:v>107.5849999999747</c:v>
                </c:pt>
                <c:pt idx="21518">
                  <c:v>107.5899999999747</c:v>
                </c:pt>
                <c:pt idx="21519">
                  <c:v>107.5949999999746</c:v>
                </c:pt>
                <c:pt idx="21520">
                  <c:v>107.5999999999746</c:v>
                </c:pt>
                <c:pt idx="21521">
                  <c:v>107.6049999999746</c:v>
                </c:pt>
                <c:pt idx="21522">
                  <c:v>107.6099999999746</c:v>
                </c:pt>
                <c:pt idx="21523">
                  <c:v>107.6149999999746</c:v>
                </c:pt>
                <c:pt idx="21524">
                  <c:v>107.6199999999746</c:v>
                </c:pt>
                <c:pt idx="21525">
                  <c:v>107.6249999999746</c:v>
                </c:pt>
                <c:pt idx="21526">
                  <c:v>107.6299999999746</c:v>
                </c:pt>
                <c:pt idx="21527">
                  <c:v>107.6349999999746</c:v>
                </c:pt>
                <c:pt idx="21528">
                  <c:v>107.6399999999746</c:v>
                </c:pt>
                <c:pt idx="21529">
                  <c:v>107.6449999999746</c:v>
                </c:pt>
                <c:pt idx="21530">
                  <c:v>107.6499999999746</c:v>
                </c:pt>
                <c:pt idx="21531">
                  <c:v>107.6549999999746</c:v>
                </c:pt>
                <c:pt idx="21532">
                  <c:v>107.6599999999746</c:v>
                </c:pt>
                <c:pt idx="21533">
                  <c:v>107.6649999999746</c:v>
                </c:pt>
                <c:pt idx="21534">
                  <c:v>107.6699999999746</c:v>
                </c:pt>
                <c:pt idx="21535">
                  <c:v>107.6749999999746</c:v>
                </c:pt>
                <c:pt idx="21536">
                  <c:v>107.6799999999746</c:v>
                </c:pt>
                <c:pt idx="21537">
                  <c:v>107.6849999999746</c:v>
                </c:pt>
                <c:pt idx="21538">
                  <c:v>107.6899999999746</c:v>
                </c:pt>
                <c:pt idx="21539">
                  <c:v>107.6949999999746</c:v>
                </c:pt>
                <c:pt idx="21540">
                  <c:v>107.6999999999746</c:v>
                </c:pt>
                <c:pt idx="21541">
                  <c:v>107.7049999999745</c:v>
                </c:pt>
                <c:pt idx="21542">
                  <c:v>107.7099999999745</c:v>
                </c:pt>
                <c:pt idx="21543">
                  <c:v>107.7149999999745</c:v>
                </c:pt>
                <c:pt idx="21544">
                  <c:v>107.7199999999745</c:v>
                </c:pt>
                <c:pt idx="21545">
                  <c:v>107.7249999999745</c:v>
                </c:pt>
                <c:pt idx="21546">
                  <c:v>107.7299999999745</c:v>
                </c:pt>
                <c:pt idx="21547">
                  <c:v>107.7349999999745</c:v>
                </c:pt>
                <c:pt idx="21548">
                  <c:v>107.7399999999745</c:v>
                </c:pt>
                <c:pt idx="21549">
                  <c:v>107.7449999999745</c:v>
                </c:pt>
                <c:pt idx="21550">
                  <c:v>107.7499999999745</c:v>
                </c:pt>
                <c:pt idx="21551">
                  <c:v>107.7549999999745</c:v>
                </c:pt>
                <c:pt idx="21552">
                  <c:v>107.7599999999745</c:v>
                </c:pt>
                <c:pt idx="21553">
                  <c:v>107.7649999999745</c:v>
                </c:pt>
                <c:pt idx="21554">
                  <c:v>107.7699999999745</c:v>
                </c:pt>
                <c:pt idx="21555">
                  <c:v>107.7749999999745</c:v>
                </c:pt>
                <c:pt idx="21556">
                  <c:v>107.7799999999745</c:v>
                </c:pt>
                <c:pt idx="21557">
                  <c:v>107.7849999999745</c:v>
                </c:pt>
                <c:pt idx="21558">
                  <c:v>107.7899999999745</c:v>
                </c:pt>
                <c:pt idx="21559">
                  <c:v>107.7949999999745</c:v>
                </c:pt>
                <c:pt idx="21560">
                  <c:v>107.7999999999745</c:v>
                </c:pt>
                <c:pt idx="21561">
                  <c:v>107.8049999999745</c:v>
                </c:pt>
                <c:pt idx="21562">
                  <c:v>107.8099999999745</c:v>
                </c:pt>
                <c:pt idx="21563">
                  <c:v>107.8149999999744</c:v>
                </c:pt>
                <c:pt idx="21564">
                  <c:v>107.8199999999744</c:v>
                </c:pt>
                <c:pt idx="21565">
                  <c:v>107.8249999999744</c:v>
                </c:pt>
                <c:pt idx="21566">
                  <c:v>107.8299999999744</c:v>
                </c:pt>
                <c:pt idx="21567">
                  <c:v>107.8349999999744</c:v>
                </c:pt>
                <c:pt idx="21568">
                  <c:v>107.8399999999744</c:v>
                </c:pt>
                <c:pt idx="21569">
                  <c:v>107.8449999999744</c:v>
                </c:pt>
                <c:pt idx="21570">
                  <c:v>107.8499999999744</c:v>
                </c:pt>
                <c:pt idx="21571">
                  <c:v>107.8549999999744</c:v>
                </c:pt>
                <c:pt idx="21572">
                  <c:v>107.8599999999744</c:v>
                </c:pt>
                <c:pt idx="21573">
                  <c:v>107.8649999999744</c:v>
                </c:pt>
                <c:pt idx="21574">
                  <c:v>107.8699999999744</c:v>
                </c:pt>
                <c:pt idx="21575">
                  <c:v>107.8749999999744</c:v>
                </c:pt>
                <c:pt idx="21576">
                  <c:v>107.8799999999744</c:v>
                </c:pt>
                <c:pt idx="21577">
                  <c:v>107.8849999999744</c:v>
                </c:pt>
                <c:pt idx="21578">
                  <c:v>107.8899999999744</c:v>
                </c:pt>
                <c:pt idx="21579">
                  <c:v>107.8949999999744</c:v>
                </c:pt>
                <c:pt idx="21580">
                  <c:v>107.8999999999744</c:v>
                </c:pt>
                <c:pt idx="21581">
                  <c:v>107.9049999999744</c:v>
                </c:pt>
                <c:pt idx="21582">
                  <c:v>107.9099999999744</c:v>
                </c:pt>
                <c:pt idx="21583">
                  <c:v>107.9149999999744</c:v>
                </c:pt>
                <c:pt idx="21584">
                  <c:v>107.9199999999744</c:v>
                </c:pt>
                <c:pt idx="21585">
                  <c:v>107.9249999999743</c:v>
                </c:pt>
                <c:pt idx="21586">
                  <c:v>107.9299999999743</c:v>
                </c:pt>
                <c:pt idx="21587">
                  <c:v>107.9349999999743</c:v>
                </c:pt>
                <c:pt idx="21588">
                  <c:v>107.9399999999743</c:v>
                </c:pt>
                <c:pt idx="21589">
                  <c:v>107.9449999999743</c:v>
                </c:pt>
                <c:pt idx="21590">
                  <c:v>107.9499999999743</c:v>
                </c:pt>
                <c:pt idx="21591">
                  <c:v>107.9549999999743</c:v>
                </c:pt>
                <c:pt idx="21592">
                  <c:v>107.9599999999743</c:v>
                </c:pt>
                <c:pt idx="21593">
                  <c:v>107.9649999999743</c:v>
                </c:pt>
                <c:pt idx="21594">
                  <c:v>107.9699999999743</c:v>
                </c:pt>
                <c:pt idx="21595">
                  <c:v>107.9749999999743</c:v>
                </c:pt>
                <c:pt idx="21596">
                  <c:v>107.9799999999743</c:v>
                </c:pt>
                <c:pt idx="21597">
                  <c:v>107.9849999999743</c:v>
                </c:pt>
                <c:pt idx="21598">
                  <c:v>107.9899999999743</c:v>
                </c:pt>
                <c:pt idx="21599">
                  <c:v>107.9949999999743</c:v>
                </c:pt>
                <c:pt idx="21600">
                  <c:v>107.9999999999743</c:v>
                </c:pt>
                <c:pt idx="21601">
                  <c:v>108.0049999999743</c:v>
                </c:pt>
                <c:pt idx="21602">
                  <c:v>108.0099999999743</c:v>
                </c:pt>
                <c:pt idx="21603">
                  <c:v>108.0149999999743</c:v>
                </c:pt>
                <c:pt idx="21604">
                  <c:v>108.0199999999743</c:v>
                </c:pt>
                <c:pt idx="21605">
                  <c:v>108.0249999999743</c:v>
                </c:pt>
                <c:pt idx="21606">
                  <c:v>108.0299999999743</c:v>
                </c:pt>
                <c:pt idx="21607">
                  <c:v>108.0349999999742</c:v>
                </c:pt>
                <c:pt idx="21608">
                  <c:v>108.0399999999742</c:v>
                </c:pt>
                <c:pt idx="21609">
                  <c:v>108.0449999999742</c:v>
                </c:pt>
                <c:pt idx="21610">
                  <c:v>108.0499999999742</c:v>
                </c:pt>
                <c:pt idx="21611">
                  <c:v>108.0549999999742</c:v>
                </c:pt>
                <c:pt idx="21612">
                  <c:v>108.0599999999742</c:v>
                </c:pt>
                <c:pt idx="21613">
                  <c:v>108.0649999999742</c:v>
                </c:pt>
                <c:pt idx="21614">
                  <c:v>108.0699999999742</c:v>
                </c:pt>
                <c:pt idx="21615">
                  <c:v>108.0749999999742</c:v>
                </c:pt>
                <c:pt idx="21616">
                  <c:v>108.0799999999742</c:v>
                </c:pt>
                <c:pt idx="21617">
                  <c:v>108.0849999999742</c:v>
                </c:pt>
                <c:pt idx="21618">
                  <c:v>108.0899999999742</c:v>
                </c:pt>
                <c:pt idx="21619">
                  <c:v>108.0949999999742</c:v>
                </c:pt>
                <c:pt idx="21620">
                  <c:v>108.0999999999742</c:v>
                </c:pt>
                <c:pt idx="21621">
                  <c:v>108.1049999999742</c:v>
                </c:pt>
                <c:pt idx="21622">
                  <c:v>108.1099999999742</c:v>
                </c:pt>
                <c:pt idx="21623">
                  <c:v>108.1149999999742</c:v>
                </c:pt>
                <c:pt idx="21624">
                  <c:v>108.1199999999742</c:v>
                </c:pt>
                <c:pt idx="21625">
                  <c:v>108.1249999999742</c:v>
                </c:pt>
                <c:pt idx="21626">
                  <c:v>108.1299999999742</c:v>
                </c:pt>
                <c:pt idx="21627">
                  <c:v>108.1349999999742</c:v>
                </c:pt>
                <c:pt idx="21628">
                  <c:v>108.1399999999742</c:v>
                </c:pt>
                <c:pt idx="21629">
                  <c:v>108.1449999999741</c:v>
                </c:pt>
                <c:pt idx="21630">
                  <c:v>108.1499999999741</c:v>
                </c:pt>
                <c:pt idx="21631">
                  <c:v>108.1549999999741</c:v>
                </c:pt>
                <c:pt idx="21632">
                  <c:v>108.1599999999741</c:v>
                </c:pt>
                <c:pt idx="21633">
                  <c:v>108.1649999999741</c:v>
                </c:pt>
                <c:pt idx="21634">
                  <c:v>108.1699999999741</c:v>
                </c:pt>
                <c:pt idx="21635">
                  <c:v>108.1749999999741</c:v>
                </c:pt>
                <c:pt idx="21636">
                  <c:v>108.1799999999741</c:v>
                </c:pt>
                <c:pt idx="21637">
                  <c:v>108.1849999999741</c:v>
                </c:pt>
                <c:pt idx="21638">
                  <c:v>108.1899999999741</c:v>
                </c:pt>
                <c:pt idx="21639">
                  <c:v>108.1949999999741</c:v>
                </c:pt>
                <c:pt idx="21640">
                  <c:v>108.1999999999741</c:v>
                </c:pt>
                <c:pt idx="21641">
                  <c:v>108.2049999999741</c:v>
                </c:pt>
                <c:pt idx="21642">
                  <c:v>108.2099999999741</c:v>
                </c:pt>
                <c:pt idx="21643">
                  <c:v>108.2149999999741</c:v>
                </c:pt>
                <c:pt idx="21644">
                  <c:v>108.2199999999741</c:v>
                </c:pt>
                <c:pt idx="21645">
                  <c:v>108.2249999999741</c:v>
                </c:pt>
                <c:pt idx="21646">
                  <c:v>108.2299999999741</c:v>
                </c:pt>
                <c:pt idx="21647">
                  <c:v>108.2349999999741</c:v>
                </c:pt>
                <c:pt idx="21648">
                  <c:v>108.2399999999741</c:v>
                </c:pt>
                <c:pt idx="21649">
                  <c:v>108.2449999999741</c:v>
                </c:pt>
                <c:pt idx="21650">
                  <c:v>108.2499999999741</c:v>
                </c:pt>
                <c:pt idx="21651">
                  <c:v>108.254999999974</c:v>
                </c:pt>
                <c:pt idx="21652">
                  <c:v>108.259999999974</c:v>
                </c:pt>
                <c:pt idx="21653">
                  <c:v>108.264999999974</c:v>
                </c:pt>
                <c:pt idx="21654">
                  <c:v>108.269999999974</c:v>
                </c:pt>
                <c:pt idx="21655">
                  <c:v>108.274999999974</c:v>
                </c:pt>
                <c:pt idx="21656">
                  <c:v>108.279999999974</c:v>
                </c:pt>
                <c:pt idx="21657">
                  <c:v>108.284999999974</c:v>
                </c:pt>
                <c:pt idx="21658">
                  <c:v>108.289999999974</c:v>
                </c:pt>
                <c:pt idx="21659">
                  <c:v>108.294999999974</c:v>
                </c:pt>
                <c:pt idx="21660">
                  <c:v>108.299999999974</c:v>
                </c:pt>
                <c:pt idx="21661">
                  <c:v>108.304999999974</c:v>
                </c:pt>
                <c:pt idx="21662">
                  <c:v>108.309999999974</c:v>
                </c:pt>
                <c:pt idx="21663">
                  <c:v>108.314999999974</c:v>
                </c:pt>
                <c:pt idx="21664">
                  <c:v>108.319999999974</c:v>
                </c:pt>
                <c:pt idx="21665">
                  <c:v>108.324999999974</c:v>
                </c:pt>
                <c:pt idx="21666">
                  <c:v>108.329999999974</c:v>
                </c:pt>
                <c:pt idx="21667">
                  <c:v>108.334999999974</c:v>
                </c:pt>
                <c:pt idx="21668">
                  <c:v>108.339999999974</c:v>
                </c:pt>
                <c:pt idx="21669">
                  <c:v>108.344999999974</c:v>
                </c:pt>
                <c:pt idx="21670">
                  <c:v>108.349999999974</c:v>
                </c:pt>
                <c:pt idx="21671">
                  <c:v>108.354999999974</c:v>
                </c:pt>
                <c:pt idx="21672">
                  <c:v>108.359999999974</c:v>
                </c:pt>
                <c:pt idx="21673">
                  <c:v>108.364999999974</c:v>
                </c:pt>
                <c:pt idx="21674">
                  <c:v>108.369999999974</c:v>
                </c:pt>
                <c:pt idx="21675">
                  <c:v>108.374999999974</c:v>
                </c:pt>
                <c:pt idx="21676">
                  <c:v>108.379999999974</c:v>
                </c:pt>
                <c:pt idx="21677">
                  <c:v>108.384999999974</c:v>
                </c:pt>
                <c:pt idx="21678">
                  <c:v>108.389999999974</c:v>
                </c:pt>
                <c:pt idx="21679">
                  <c:v>108.394999999974</c:v>
                </c:pt>
                <c:pt idx="21680">
                  <c:v>108.399999999974</c:v>
                </c:pt>
                <c:pt idx="21681">
                  <c:v>108.404999999974</c:v>
                </c:pt>
                <c:pt idx="21682">
                  <c:v>108.409999999974</c:v>
                </c:pt>
                <c:pt idx="21683">
                  <c:v>108.414999999974</c:v>
                </c:pt>
                <c:pt idx="21684">
                  <c:v>108.419999999974</c:v>
                </c:pt>
                <c:pt idx="21685">
                  <c:v>108.424999999974</c:v>
                </c:pt>
                <c:pt idx="21686">
                  <c:v>108.429999999974</c:v>
                </c:pt>
                <c:pt idx="21687">
                  <c:v>108.434999999974</c:v>
                </c:pt>
                <c:pt idx="21688">
                  <c:v>108.439999999974</c:v>
                </c:pt>
                <c:pt idx="21689">
                  <c:v>108.444999999974</c:v>
                </c:pt>
                <c:pt idx="21690">
                  <c:v>108.449999999974</c:v>
                </c:pt>
                <c:pt idx="21691">
                  <c:v>108.454999999974</c:v>
                </c:pt>
                <c:pt idx="21692">
                  <c:v>108.459999999974</c:v>
                </c:pt>
                <c:pt idx="21693">
                  <c:v>108.464999999974</c:v>
                </c:pt>
                <c:pt idx="21694">
                  <c:v>108.469999999974</c:v>
                </c:pt>
                <c:pt idx="21695">
                  <c:v>108.4749999999738</c:v>
                </c:pt>
                <c:pt idx="21696">
                  <c:v>108.4799999999738</c:v>
                </c:pt>
                <c:pt idx="21697">
                  <c:v>108.4849999999738</c:v>
                </c:pt>
                <c:pt idx="21698">
                  <c:v>108.4899999999738</c:v>
                </c:pt>
                <c:pt idx="21699">
                  <c:v>108.4949999999738</c:v>
                </c:pt>
                <c:pt idx="21700">
                  <c:v>108.4999999999738</c:v>
                </c:pt>
                <c:pt idx="21701">
                  <c:v>108.5049999999738</c:v>
                </c:pt>
                <c:pt idx="21702">
                  <c:v>108.5099999999738</c:v>
                </c:pt>
                <c:pt idx="21703">
                  <c:v>108.5149999999738</c:v>
                </c:pt>
                <c:pt idx="21704">
                  <c:v>108.5199999999738</c:v>
                </c:pt>
                <c:pt idx="21705">
                  <c:v>108.5249999999738</c:v>
                </c:pt>
                <c:pt idx="21706">
                  <c:v>108.5299999999738</c:v>
                </c:pt>
                <c:pt idx="21707">
                  <c:v>108.5349999999738</c:v>
                </c:pt>
                <c:pt idx="21708">
                  <c:v>108.5399999999738</c:v>
                </c:pt>
                <c:pt idx="21709">
                  <c:v>108.5449999999738</c:v>
                </c:pt>
                <c:pt idx="21710">
                  <c:v>108.5499999999738</c:v>
                </c:pt>
                <c:pt idx="21711">
                  <c:v>108.5549999999738</c:v>
                </c:pt>
                <c:pt idx="21712">
                  <c:v>108.5599999999738</c:v>
                </c:pt>
                <c:pt idx="21713">
                  <c:v>108.5649999999738</c:v>
                </c:pt>
                <c:pt idx="21714">
                  <c:v>108.5699999999738</c:v>
                </c:pt>
                <c:pt idx="21715">
                  <c:v>108.5749999999738</c:v>
                </c:pt>
                <c:pt idx="21716">
                  <c:v>108.5799999999738</c:v>
                </c:pt>
                <c:pt idx="21717">
                  <c:v>108.5849999999737</c:v>
                </c:pt>
                <c:pt idx="21718">
                  <c:v>108.5899999999737</c:v>
                </c:pt>
                <c:pt idx="21719">
                  <c:v>108.5949999999737</c:v>
                </c:pt>
                <c:pt idx="21720">
                  <c:v>108.5999999999737</c:v>
                </c:pt>
                <c:pt idx="21721">
                  <c:v>108.6049999999737</c:v>
                </c:pt>
                <c:pt idx="21722">
                  <c:v>108.6099999999737</c:v>
                </c:pt>
                <c:pt idx="21723">
                  <c:v>108.6149999999737</c:v>
                </c:pt>
                <c:pt idx="21724">
                  <c:v>108.6199999999737</c:v>
                </c:pt>
                <c:pt idx="21725">
                  <c:v>108.6249999999737</c:v>
                </c:pt>
                <c:pt idx="21726">
                  <c:v>108.6299999999737</c:v>
                </c:pt>
                <c:pt idx="21727">
                  <c:v>108.6349999999737</c:v>
                </c:pt>
                <c:pt idx="21728">
                  <c:v>108.6399999999737</c:v>
                </c:pt>
                <c:pt idx="21729">
                  <c:v>108.6449999999737</c:v>
                </c:pt>
                <c:pt idx="21730">
                  <c:v>108.6499999999737</c:v>
                </c:pt>
                <c:pt idx="21731">
                  <c:v>108.6549999999737</c:v>
                </c:pt>
                <c:pt idx="21732">
                  <c:v>108.6599999999737</c:v>
                </c:pt>
                <c:pt idx="21733">
                  <c:v>108.6649999999737</c:v>
                </c:pt>
                <c:pt idx="21734">
                  <c:v>108.6699999999737</c:v>
                </c:pt>
                <c:pt idx="21735">
                  <c:v>108.6749999999737</c:v>
                </c:pt>
                <c:pt idx="21736">
                  <c:v>108.6799999999737</c:v>
                </c:pt>
                <c:pt idx="21737">
                  <c:v>108.6849999999737</c:v>
                </c:pt>
                <c:pt idx="21738">
                  <c:v>108.6899999999737</c:v>
                </c:pt>
                <c:pt idx="21739">
                  <c:v>108.6949999999736</c:v>
                </c:pt>
                <c:pt idx="21740">
                  <c:v>108.6999999999736</c:v>
                </c:pt>
                <c:pt idx="21741">
                  <c:v>108.7049999999736</c:v>
                </c:pt>
                <c:pt idx="21742">
                  <c:v>108.7099999999736</c:v>
                </c:pt>
                <c:pt idx="21743">
                  <c:v>108.7149999999736</c:v>
                </c:pt>
                <c:pt idx="21744">
                  <c:v>108.7199999999736</c:v>
                </c:pt>
                <c:pt idx="21745">
                  <c:v>108.7249999999736</c:v>
                </c:pt>
                <c:pt idx="21746">
                  <c:v>108.7299999999736</c:v>
                </c:pt>
                <c:pt idx="21747">
                  <c:v>108.7349999999736</c:v>
                </c:pt>
                <c:pt idx="21748">
                  <c:v>108.7399999999736</c:v>
                </c:pt>
                <c:pt idx="21749">
                  <c:v>108.7449999999736</c:v>
                </c:pt>
                <c:pt idx="21750">
                  <c:v>108.7499999999736</c:v>
                </c:pt>
                <c:pt idx="21751">
                  <c:v>108.7549999999736</c:v>
                </c:pt>
                <c:pt idx="21752">
                  <c:v>108.7599999999736</c:v>
                </c:pt>
                <c:pt idx="21753">
                  <c:v>108.7649999999736</c:v>
                </c:pt>
                <c:pt idx="21754">
                  <c:v>108.7699999999736</c:v>
                </c:pt>
                <c:pt idx="21755">
                  <c:v>108.7749999999736</c:v>
                </c:pt>
                <c:pt idx="21756">
                  <c:v>108.7799999999736</c:v>
                </c:pt>
                <c:pt idx="21757">
                  <c:v>108.7849999999736</c:v>
                </c:pt>
                <c:pt idx="21758">
                  <c:v>108.7899999999736</c:v>
                </c:pt>
                <c:pt idx="21759">
                  <c:v>108.7949999999736</c:v>
                </c:pt>
                <c:pt idx="21760">
                  <c:v>108.7999999999736</c:v>
                </c:pt>
                <c:pt idx="21761">
                  <c:v>108.8049999999735</c:v>
                </c:pt>
                <c:pt idx="21762">
                  <c:v>108.8099999999735</c:v>
                </c:pt>
                <c:pt idx="21763">
                  <c:v>108.8149999999735</c:v>
                </c:pt>
                <c:pt idx="21764">
                  <c:v>108.8199999999735</c:v>
                </c:pt>
                <c:pt idx="21765">
                  <c:v>108.8249999999735</c:v>
                </c:pt>
                <c:pt idx="21766">
                  <c:v>108.8299999999735</c:v>
                </c:pt>
                <c:pt idx="21767">
                  <c:v>108.8349999999735</c:v>
                </c:pt>
                <c:pt idx="21768">
                  <c:v>108.8399999999735</c:v>
                </c:pt>
                <c:pt idx="21769">
                  <c:v>108.8449999999735</c:v>
                </c:pt>
                <c:pt idx="21770">
                  <c:v>108.8499999999735</c:v>
                </c:pt>
                <c:pt idx="21771">
                  <c:v>108.8549999999735</c:v>
                </c:pt>
                <c:pt idx="21772">
                  <c:v>108.8599999999735</c:v>
                </c:pt>
                <c:pt idx="21773">
                  <c:v>108.8649999999735</c:v>
                </c:pt>
                <c:pt idx="21774">
                  <c:v>108.8699999999735</c:v>
                </c:pt>
                <c:pt idx="21775">
                  <c:v>108.8749999999735</c:v>
                </c:pt>
                <c:pt idx="21776">
                  <c:v>108.8799999999735</c:v>
                </c:pt>
                <c:pt idx="21777">
                  <c:v>108.8849999999735</c:v>
                </c:pt>
                <c:pt idx="21778">
                  <c:v>108.8899999999735</c:v>
                </c:pt>
                <c:pt idx="21779">
                  <c:v>108.8949999999735</c:v>
                </c:pt>
                <c:pt idx="21780">
                  <c:v>108.8999999999735</c:v>
                </c:pt>
                <c:pt idx="21781">
                  <c:v>108.9049999999735</c:v>
                </c:pt>
                <c:pt idx="21782">
                  <c:v>108.9099999999735</c:v>
                </c:pt>
                <c:pt idx="21783">
                  <c:v>108.9149999999735</c:v>
                </c:pt>
                <c:pt idx="21784">
                  <c:v>108.9199999999735</c:v>
                </c:pt>
                <c:pt idx="21785">
                  <c:v>108.9249999999734</c:v>
                </c:pt>
                <c:pt idx="21786">
                  <c:v>108.9299999999734</c:v>
                </c:pt>
                <c:pt idx="21787">
                  <c:v>108.9349999999734</c:v>
                </c:pt>
                <c:pt idx="21788">
                  <c:v>108.9399999999734</c:v>
                </c:pt>
                <c:pt idx="21789">
                  <c:v>108.9449999999734</c:v>
                </c:pt>
                <c:pt idx="21790">
                  <c:v>108.9499999999734</c:v>
                </c:pt>
                <c:pt idx="21791">
                  <c:v>108.9549999999734</c:v>
                </c:pt>
                <c:pt idx="21792">
                  <c:v>108.9599999999734</c:v>
                </c:pt>
                <c:pt idx="21793">
                  <c:v>108.9649999999734</c:v>
                </c:pt>
                <c:pt idx="21794">
                  <c:v>108.9699999999734</c:v>
                </c:pt>
                <c:pt idx="21795">
                  <c:v>108.9749999999734</c:v>
                </c:pt>
                <c:pt idx="21796">
                  <c:v>108.9799999999734</c:v>
                </c:pt>
                <c:pt idx="21797">
                  <c:v>108.9849999999734</c:v>
                </c:pt>
                <c:pt idx="21798">
                  <c:v>108.9899999999734</c:v>
                </c:pt>
                <c:pt idx="21799">
                  <c:v>108.9949999999734</c:v>
                </c:pt>
                <c:pt idx="21800">
                  <c:v>108.9999999999734</c:v>
                </c:pt>
                <c:pt idx="21801">
                  <c:v>109.0049999999734</c:v>
                </c:pt>
                <c:pt idx="21802">
                  <c:v>109.0099999999734</c:v>
                </c:pt>
                <c:pt idx="21803">
                  <c:v>109.0149999999734</c:v>
                </c:pt>
                <c:pt idx="21804">
                  <c:v>109.0199999999734</c:v>
                </c:pt>
                <c:pt idx="21805">
                  <c:v>109.0249999999733</c:v>
                </c:pt>
                <c:pt idx="21806">
                  <c:v>109.0299999999733</c:v>
                </c:pt>
                <c:pt idx="21807">
                  <c:v>109.0349999999733</c:v>
                </c:pt>
                <c:pt idx="21808">
                  <c:v>109.0399999999733</c:v>
                </c:pt>
                <c:pt idx="21809">
                  <c:v>109.0449999999733</c:v>
                </c:pt>
                <c:pt idx="21810">
                  <c:v>109.0499999999733</c:v>
                </c:pt>
                <c:pt idx="21811">
                  <c:v>109.0549999999733</c:v>
                </c:pt>
                <c:pt idx="21812">
                  <c:v>109.0599999999733</c:v>
                </c:pt>
                <c:pt idx="21813">
                  <c:v>109.0649999999733</c:v>
                </c:pt>
                <c:pt idx="21814">
                  <c:v>109.0699999999733</c:v>
                </c:pt>
                <c:pt idx="21815">
                  <c:v>109.0749999999733</c:v>
                </c:pt>
                <c:pt idx="21816">
                  <c:v>109.0799999999733</c:v>
                </c:pt>
                <c:pt idx="21817">
                  <c:v>109.0849999999733</c:v>
                </c:pt>
                <c:pt idx="21818">
                  <c:v>109.0899999999733</c:v>
                </c:pt>
                <c:pt idx="21819">
                  <c:v>109.0949999999733</c:v>
                </c:pt>
                <c:pt idx="21820">
                  <c:v>109.0999999999733</c:v>
                </c:pt>
                <c:pt idx="21821">
                  <c:v>109.1049999999733</c:v>
                </c:pt>
                <c:pt idx="21822">
                  <c:v>109.1099999999733</c:v>
                </c:pt>
                <c:pt idx="21823">
                  <c:v>109.1149999999733</c:v>
                </c:pt>
                <c:pt idx="21824">
                  <c:v>109.1199999999733</c:v>
                </c:pt>
                <c:pt idx="21825">
                  <c:v>109.1249999999733</c:v>
                </c:pt>
                <c:pt idx="21826">
                  <c:v>109.1299999999733</c:v>
                </c:pt>
                <c:pt idx="21827">
                  <c:v>109.1349999999732</c:v>
                </c:pt>
                <c:pt idx="21828">
                  <c:v>109.1399999999732</c:v>
                </c:pt>
                <c:pt idx="21829">
                  <c:v>109.1449999999732</c:v>
                </c:pt>
                <c:pt idx="21830">
                  <c:v>109.1499999999732</c:v>
                </c:pt>
                <c:pt idx="21831">
                  <c:v>109.1549999999732</c:v>
                </c:pt>
                <c:pt idx="21832">
                  <c:v>109.1599999999732</c:v>
                </c:pt>
                <c:pt idx="21833">
                  <c:v>109.1649999999732</c:v>
                </c:pt>
                <c:pt idx="21834">
                  <c:v>109.1699999999732</c:v>
                </c:pt>
                <c:pt idx="21835">
                  <c:v>109.1749999999732</c:v>
                </c:pt>
                <c:pt idx="21836">
                  <c:v>109.1799999999732</c:v>
                </c:pt>
                <c:pt idx="21837">
                  <c:v>109.1849999999732</c:v>
                </c:pt>
                <c:pt idx="21838">
                  <c:v>109.1899999999732</c:v>
                </c:pt>
                <c:pt idx="21839">
                  <c:v>109.1949999999732</c:v>
                </c:pt>
                <c:pt idx="21840">
                  <c:v>109.1999999999732</c:v>
                </c:pt>
                <c:pt idx="21841">
                  <c:v>109.2049999999732</c:v>
                </c:pt>
                <c:pt idx="21842">
                  <c:v>109.2099999999732</c:v>
                </c:pt>
                <c:pt idx="21843">
                  <c:v>109.2149999999732</c:v>
                </c:pt>
                <c:pt idx="21844">
                  <c:v>109.2199999999732</c:v>
                </c:pt>
                <c:pt idx="21845">
                  <c:v>109.2249999999732</c:v>
                </c:pt>
                <c:pt idx="21846">
                  <c:v>109.2299999999732</c:v>
                </c:pt>
                <c:pt idx="21847">
                  <c:v>109.2349999999732</c:v>
                </c:pt>
                <c:pt idx="21848">
                  <c:v>109.2399999999732</c:v>
                </c:pt>
                <c:pt idx="21849">
                  <c:v>109.2449999999732</c:v>
                </c:pt>
                <c:pt idx="21850">
                  <c:v>109.2499999999732</c:v>
                </c:pt>
                <c:pt idx="21851">
                  <c:v>109.2549999999731</c:v>
                </c:pt>
                <c:pt idx="21852">
                  <c:v>109.2599999999731</c:v>
                </c:pt>
                <c:pt idx="21853">
                  <c:v>109.2649999999731</c:v>
                </c:pt>
                <c:pt idx="21854">
                  <c:v>109.2699999999731</c:v>
                </c:pt>
                <c:pt idx="21855">
                  <c:v>109.2749999999731</c:v>
                </c:pt>
                <c:pt idx="21856">
                  <c:v>109.2799999999731</c:v>
                </c:pt>
                <c:pt idx="21857">
                  <c:v>109.2849999999731</c:v>
                </c:pt>
                <c:pt idx="21858">
                  <c:v>109.2899999999731</c:v>
                </c:pt>
                <c:pt idx="21859">
                  <c:v>109.2949999999731</c:v>
                </c:pt>
                <c:pt idx="21860">
                  <c:v>109.2999999999731</c:v>
                </c:pt>
                <c:pt idx="21861">
                  <c:v>109.3049999999731</c:v>
                </c:pt>
                <c:pt idx="21862">
                  <c:v>109.3099999999731</c:v>
                </c:pt>
                <c:pt idx="21863">
                  <c:v>109.3149999999731</c:v>
                </c:pt>
                <c:pt idx="21864">
                  <c:v>109.3199999999731</c:v>
                </c:pt>
                <c:pt idx="21865">
                  <c:v>109.3249999999731</c:v>
                </c:pt>
                <c:pt idx="21866">
                  <c:v>109.3299999999731</c:v>
                </c:pt>
                <c:pt idx="21867">
                  <c:v>109.3349999999731</c:v>
                </c:pt>
                <c:pt idx="21868">
                  <c:v>109.3399999999731</c:v>
                </c:pt>
                <c:pt idx="21869">
                  <c:v>109.3449999999731</c:v>
                </c:pt>
                <c:pt idx="21870">
                  <c:v>109.3499999999731</c:v>
                </c:pt>
                <c:pt idx="21871">
                  <c:v>109.354999999973</c:v>
                </c:pt>
                <c:pt idx="21872">
                  <c:v>109.359999999973</c:v>
                </c:pt>
                <c:pt idx="21873">
                  <c:v>109.364999999973</c:v>
                </c:pt>
                <c:pt idx="21874">
                  <c:v>109.369999999973</c:v>
                </c:pt>
                <c:pt idx="21875">
                  <c:v>109.374999999973</c:v>
                </c:pt>
                <c:pt idx="21876">
                  <c:v>109.379999999973</c:v>
                </c:pt>
                <c:pt idx="21877">
                  <c:v>109.384999999973</c:v>
                </c:pt>
                <c:pt idx="21878">
                  <c:v>109.389999999973</c:v>
                </c:pt>
                <c:pt idx="21879">
                  <c:v>109.394999999973</c:v>
                </c:pt>
                <c:pt idx="21880">
                  <c:v>109.399999999973</c:v>
                </c:pt>
                <c:pt idx="21881">
                  <c:v>109.404999999973</c:v>
                </c:pt>
                <c:pt idx="21882">
                  <c:v>109.409999999973</c:v>
                </c:pt>
                <c:pt idx="21883">
                  <c:v>109.414999999973</c:v>
                </c:pt>
                <c:pt idx="21884">
                  <c:v>109.419999999973</c:v>
                </c:pt>
                <c:pt idx="21885">
                  <c:v>109.424999999973</c:v>
                </c:pt>
                <c:pt idx="21886">
                  <c:v>109.429999999973</c:v>
                </c:pt>
                <c:pt idx="21887">
                  <c:v>109.434999999973</c:v>
                </c:pt>
                <c:pt idx="21888">
                  <c:v>109.439999999973</c:v>
                </c:pt>
                <c:pt idx="21889">
                  <c:v>109.444999999973</c:v>
                </c:pt>
                <c:pt idx="21890">
                  <c:v>109.449999999973</c:v>
                </c:pt>
                <c:pt idx="21891">
                  <c:v>109.454999999973</c:v>
                </c:pt>
                <c:pt idx="21892">
                  <c:v>109.459999999973</c:v>
                </c:pt>
                <c:pt idx="21893">
                  <c:v>109.464999999973</c:v>
                </c:pt>
                <c:pt idx="21894">
                  <c:v>109.469999999973</c:v>
                </c:pt>
                <c:pt idx="21895">
                  <c:v>109.474999999973</c:v>
                </c:pt>
                <c:pt idx="21896">
                  <c:v>109.479999999973</c:v>
                </c:pt>
                <c:pt idx="21897">
                  <c:v>109.484999999973</c:v>
                </c:pt>
                <c:pt idx="21898">
                  <c:v>109.489999999973</c:v>
                </c:pt>
                <c:pt idx="21899">
                  <c:v>109.494999999973</c:v>
                </c:pt>
                <c:pt idx="21900">
                  <c:v>109.499999999973</c:v>
                </c:pt>
                <c:pt idx="21901">
                  <c:v>109.504999999973</c:v>
                </c:pt>
                <c:pt idx="21902">
                  <c:v>109.509999999973</c:v>
                </c:pt>
                <c:pt idx="21903">
                  <c:v>109.514999999973</c:v>
                </c:pt>
                <c:pt idx="21904">
                  <c:v>109.519999999973</c:v>
                </c:pt>
                <c:pt idx="21905">
                  <c:v>109.524999999973</c:v>
                </c:pt>
                <c:pt idx="21906">
                  <c:v>109.529999999973</c:v>
                </c:pt>
                <c:pt idx="21907">
                  <c:v>109.534999999973</c:v>
                </c:pt>
                <c:pt idx="21908">
                  <c:v>109.539999999973</c:v>
                </c:pt>
                <c:pt idx="21909">
                  <c:v>109.544999999973</c:v>
                </c:pt>
                <c:pt idx="21910">
                  <c:v>109.549999999973</c:v>
                </c:pt>
                <c:pt idx="21911">
                  <c:v>109.554999999973</c:v>
                </c:pt>
                <c:pt idx="21912">
                  <c:v>109.559999999973</c:v>
                </c:pt>
                <c:pt idx="21913">
                  <c:v>109.564999999973</c:v>
                </c:pt>
                <c:pt idx="21914">
                  <c:v>109.569999999973</c:v>
                </c:pt>
                <c:pt idx="21915">
                  <c:v>109.5749999999728</c:v>
                </c:pt>
                <c:pt idx="21916">
                  <c:v>109.5799999999728</c:v>
                </c:pt>
                <c:pt idx="21917">
                  <c:v>109.5849999999728</c:v>
                </c:pt>
                <c:pt idx="21918">
                  <c:v>109.5899999999728</c:v>
                </c:pt>
                <c:pt idx="21919">
                  <c:v>109.5949999999728</c:v>
                </c:pt>
                <c:pt idx="21920">
                  <c:v>109.5999999999728</c:v>
                </c:pt>
                <c:pt idx="21921">
                  <c:v>109.6049999999728</c:v>
                </c:pt>
                <c:pt idx="21922">
                  <c:v>109.6099999999728</c:v>
                </c:pt>
                <c:pt idx="21923">
                  <c:v>109.6149999999728</c:v>
                </c:pt>
                <c:pt idx="21924">
                  <c:v>109.6199999999728</c:v>
                </c:pt>
                <c:pt idx="21925">
                  <c:v>109.6249999999728</c:v>
                </c:pt>
                <c:pt idx="21926">
                  <c:v>109.6299999999728</c:v>
                </c:pt>
                <c:pt idx="21927">
                  <c:v>109.6349999999728</c:v>
                </c:pt>
                <c:pt idx="21928">
                  <c:v>109.6399999999728</c:v>
                </c:pt>
                <c:pt idx="21929">
                  <c:v>109.6449999999728</c:v>
                </c:pt>
                <c:pt idx="21930">
                  <c:v>109.6499999999728</c:v>
                </c:pt>
                <c:pt idx="21931">
                  <c:v>109.6549999999728</c:v>
                </c:pt>
                <c:pt idx="21932">
                  <c:v>109.6599999999728</c:v>
                </c:pt>
                <c:pt idx="21933">
                  <c:v>109.6649999999728</c:v>
                </c:pt>
                <c:pt idx="21934">
                  <c:v>109.6699999999728</c:v>
                </c:pt>
                <c:pt idx="21935">
                  <c:v>109.6749999999728</c:v>
                </c:pt>
                <c:pt idx="21936">
                  <c:v>109.6799999999728</c:v>
                </c:pt>
                <c:pt idx="21937">
                  <c:v>109.6849999999727</c:v>
                </c:pt>
                <c:pt idx="21938">
                  <c:v>109.6899999999727</c:v>
                </c:pt>
                <c:pt idx="21939">
                  <c:v>109.6949999999727</c:v>
                </c:pt>
                <c:pt idx="21940">
                  <c:v>109.6999999999727</c:v>
                </c:pt>
                <c:pt idx="21941">
                  <c:v>109.7049999999727</c:v>
                </c:pt>
                <c:pt idx="21942">
                  <c:v>109.7099999999727</c:v>
                </c:pt>
                <c:pt idx="21943">
                  <c:v>109.7149999999727</c:v>
                </c:pt>
                <c:pt idx="21944">
                  <c:v>109.7199999999727</c:v>
                </c:pt>
                <c:pt idx="21945">
                  <c:v>109.7249999999727</c:v>
                </c:pt>
                <c:pt idx="21946">
                  <c:v>109.7299999999727</c:v>
                </c:pt>
                <c:pt idx="21947">
                  <c:v>109.7349999999727</c:v>
                </c:pt>
                <c:pt idx="21948">
                  <c:v>109.7399999999727</c:v>
                </c:pt>
                <c:pt idx="21949">
                  <c:v>109.7449999999727</c:v>
                </c:pt>
                <c:pt idx="21950">
                  <c:v>109.7499999999727</c:v>
                </c:pt>
                <c:pt idx="21951">
                  <c:v>109.7549999999727</c:v>
                </c:pt>
                <c:pt idx="21952">
                  <c:v>109.7599999999727</c:v>
                </c:pt>
                <c:pt idx="21953">
                  <c:v>109.7649999999727</c:v>
                </c:pt>
                <c:pt idx="21954">
                  <c:v>109.7699999999727</c:v>
                </c:pt>
                <c:pt idx="21955">
                  <c:v>109.7749999999727</c:v>
                </c:pt>
                <c:pt idx="21956">
                  <c:v>109.7799999999727</c:v>
                </c:pt>
                <c:pt idx="21957">
                  <c:v>109.7849999999727</c:v>
                </c:pt>
                <c:pt idx="21958">
                  <c:v>109.7899999999727</c:v>
                </c:pt>
                <c:pt idx="21959">
                  <c:v>109.7949999999727</c:v>
                </c:pt>
                <c:pt idx="21960">
                  <c:v>109.7999999999727</c:v>
                </c:pt>
                <c:pt idx="21961">
                  <c:v>109.8049999999726</c:v>
                </c:pt>
                <c:pt idx="21962">
                  <c:v>109.8099999999726</c:v>
                </c:pt>
                <c:pt idx="21963">
                  <c:v>109.8149999999726</c:v>
                </c:pt>
                <c:pt idx="21964">
                  <c:v>109.8199999999726</c:v>
                </c:pt>
                <c:pt idx="21965">
                  <c:v>109.8249999999726</c:v>
                </c:pt>
                <c:pt idx="21966">
                  <c:v>109.8299999999726</c:v>
                </c:pt>
                <c:pt idx="21967">
                  <c:v>109.8349999999726</c:v>
                </c:pt>
                <c:pt idx="21968">
                  <c:v>109.8399999999726</c:v>
                </c:pt>
                <c:pt idx="21969">
                  <c:v>109.8449999999726</c:v>
                </c:pt>
                <c:pt idx="21970">
                  <c:v>109.8499999999726</c:v>
                </c:pt>
                <c:pt idx="21971">
                  <c:v>109.8549999999726</c:v>
                </c:pt>
                <c:pt idx="21972">
                  <c:v>109.8599999999726</c:v>
                </c:pt>
                <c:pt idx="21973">
                  <c:v>109.8649999999726</c:v>
                </c:pt>
                <c:pt idx="21974">
                  <c:v>109.8699999999726</c:v>
                </c:pt>
                <c:pt idx="21975">
                  <c:v>109.8749999999726</c:v>
                </c:pt>
                <c:pt idx="21976">
                  <c:v>109.8799999999726</c:v>
                </c:pt>
                <c:pt idx="21977">
                  <c:v>109.8849999999726</c:v>
                </c:pt>
                <c:pt idx="21978">
                  <c:v>109.8899999999726</c:v>
                </c:pt>
                <c:pt idx="21979">
                  <c:v>109.8949999999726</c:v>
                </c:pt>
                <c:pt idx="21980">
                  <c:v>109.8999999999726</c:v>
                </c:pt>
                <c:pt idx="21981">
                  <c:v>109.9049999999726</c:v>
                </c:pt>
                <c:pt idx="21982">
                  <c:v>109.9099999999726</c:v>
                </c:pt>
                <c:pt idx="21983">
                  <c:v>109.9149999999726</c:v>
                </c:pt>
                <c:pt idx="21984">
                  <c:v>109.9199999999725</c:v>
                </c:pt>
                <c:pt idx="21985">
                  <c:v>109.9249999999725</c:v>
                </c:pt>
                <c:pt idx="21986">
                  <c:v>109.9299999999725</c:v>
                </c:pt>
                <c:pt idx="21987">
                  <c:v>109.9349999999725</c:v>
                </c:pt>
                <c:pt idx="21988">
                  <c:v>109.9399999999725</c:v>
                </c:pt>
                <c:pt idx="21989">
                  <c:v>109.9449999999725</c:v>
                </c:pt>
                <c:pt idx="21990">
                  <c:v>109.9499999999725</c:v>
                </c:pt>
                <c:pt idx="21991">
                  <c:v>109.9549999999725</c:v>
                </c:pt>
                <c:pt idx="21992">
                  <c:v>109.9599999999725</c:v>
                </c:pt>
                <c:pt idx="21993">
                  <c:v>109.9649999999725</c:v>
                </c:pt>
                <c:pt idx="21994">
                  <c:v>109.9699999999725</c:v>
                </c:pt>
                <c:pt idx="21995">
                  <c:v>109.9749999999725</c:v>
                </c:pt>
                <c:pt idx="21996">
                  <c:v>109.9799999999725</c:v>
                </c:pt>
                <c:pt idx="21997">
                  <c:v>109.9849999999725</c:v>
                </c:pt>
                <c:pt idx="21998">
                  <c:v>109.9899999999725</c:v>
                </c:pt>
                <c:pt idx="21999">
                  <c:v>109.9949999999725</c:v>
                </c:pt>
                <c:pt idx="22000">
                  <c:v>109.9999999999725</c:v>
                </c:pt>
                <c:pt idx="22001">
                  <c:v>110.0049999999725</c:v>
                </c:pt>
                <c:pt idx="22002">
                  <c:v>110.0099999999725</c:v>
                </c:pt>
                <c:pt idx="22003">
                  <c:v>110.0149999999725</c:v>
                </c:pt>
                <c:pt idx="22004">
                  <c:v>110.0199999999725</c:v>
                </c:pt>
                <c:pt idx="22005">
                  <c:v>110.0249999999724</c:v>
                </c:pt>
                <c:pt idx="22006">
                  <c:v>110.0299999999724</c:v>
                </c:pt>
                <c:pt idx="22007">
                  <c:v>110.0349999999724</c:v>
                </c:pt>
                <c:pt idx="22008">
                  <c:v>110.0399999999724</c:v>
                </c:pt>
                <c:pt idx="22009">
                  <c:v>110.0449999999724</c:v>
                </c:pt>
                <c:pt idx="22010">
                  <c:v>110.0499999999724</c:v>
                </c:pt>
                <c:pt idx="22011">
                  <c:v>110.0549999999724</c:v>
                </c:pt>
                <c:pt idx="22012">
                  <c:v>110.0599999999724</c:v>
                </c:pt>
                <c:pt idx="22013">
                  <c:v>110.0649999999724</c:v>
                </c:pt>
                <c:pt idx="22014">
                  <c:v>110.0699999999724</c:v>
                </c:pt>
                <c:pt idx="22015">
                  <c:v>110.0749999999724</c:v>
                </c:pt>
                <c:pt idx="22016">
                  <c:v>110.0799999999724</c:v>
                </c:pt>
                <c:pt idx="22017">
                  <c:v>110.0849999999724</c:v>
                </c:pt>
                <c:pt idx="22018">
                  <c:v>110.0899999999724</c:v>
                </c:pt>
                <c:pt idx="22019">
                  <c:v>110.0949999999724</c:v>
                </c:pt>
                <c:pt idx="22020">
                  <c:v>110.0999999999724</c:v>
                </c:pt>
                <c:pt idx="22021">
                  <c:v>110.1049999999724</c:v>
                </c:pt>
                <c:pt idx="22022">
                  <c:v>110.1099999999724</c:v>
                </c:pt>
                <c:pt idx="22023">
                  <c:v>110.1149999999724</c:v>
                </c:pt>
                <c:pt idx="22024">
                  <c:v>110.1199999999724</c:v>
                </c:pt>
                <c:pt idx="22025">
                  <c:v>110.1249999999723</c:v>
                </c:pt>
                <c:pt idx="22026">
                  <c:v>110.1299999999723</c:v>
                </c:pt>
                <c:pt idx="22027">
                  <c:v>110.1349999999723</c:v>
                </c:pt>
                <c:pt idx="22028">
                  <c:v>110.1399999999723</c:v>
                </c:pt>
                <c:pt idx="22029">
                  <c:v>110.1449999999723</c:v>
                </c:pt>
                <c:pt idx="22030">
                  <c:v>110.1499999999723</c:v>
                </c:pt>
                <c:pt idx="22031">
                  <c:v>110.1549999999723</c:v>
                </c:pt>
                <c:pt idx="22032">
                  <c:v>110.1599999999723</c:v>
                </c:pt>
                <c:pt idx="22033">
                  <c:v>110.1649999999723</c:v>
                </c:pt>
                <c:pt idx="22034">
                  <c:v>110.1699999999723</c:v>
                </c:pt>
                <c:pt idx="22035">
                  <c:v>110.1749999999723</c:v>
                </c:pt>
                <c:pt idx="22036">
                  <c:v>110.1799999999723</c:v>
                </c:pt>
                <c:pt idx="22037">
                  <c:v>110.1849999999723</c:v>
                </c:pt>
                <c:pt idx="22038">
                  <c:v>110.1899999999723</c:v>
                </c:pt>
                <c:pt idx="22039">
                  <c:v>110.1949999999723</c:v>
                </c:pt>
                <c:pt idx="22040">
                  <c:v>110.1999999999723</c:v>
                </c:pt>
                <c:pt idx="22041">
                  <c:v>110.2049999999723</c:v>
                </c:pt>
                <c:pt idx="22042">
                  <c:v>110.2099999999723</c:v>
                </c:pt>
                <c:pt idx="22043">
                  <c:v>110.2149999999723</c:v>
                </c:pt>
                <c:pt idx="22044">
                  <c:v>110.2199999999723</c:v>
                </c:pt>
                <c:pt idx="22045">
                  <c:v>110.2249999999723</c:v>
                </c:pt>
                <c:pt idx="22046">
                  <c:v>110.2299999999723</c:v>
                </c:pt>
                <c:pt idx="22047">
                  <c:v>110.2349999999723</c:v>
                </c:pt>
                <c:pt idx="22048">
                  <c:v>110.2399999999723</c:v>
                </c:pt>
                <c:pt idx="22049">
                  <c:v>110.2449999999723</c:v>
                </c:pt>
                <c:pt idx="22050">
                  <c:v>110.2499999999722</c:v>
                </c:pt>
                <c:pt idx="22051">
                  <c:v>110.2549999999722</c:v>
                </c:pt>
                <c:pt idx="22052">
                  <c:v>110.2599999999722</c:v>
                </c:pt>
                <c:pt idx="22053">
                  <c:v>110.2649999999722</c:v>
                </c:pt>
                <c:pt idx="22054">
                  <c:v>110.2699999999722</c:v>
                </c:pt>
                <c:pt idx="22055">
                  <c:v>110.2749999999722</c:v>
                </c:pt>
                <c:pt idx="22056">
                  <c:v>110.2799999999722</c:v>
                </c:pt>
                <c:pt idx="22057">
                  <c:v>110.2849999999722</c:v>
                </c:pt>
                <c:pt idx="22058">
                  <c:v>110.2899999999722</c:v>
                </c:pt>
                <c:pt idx="22059">
                  <c:v>110.2949999999722</c:v>
                </c:pt>
                <c:pt idx="22060">
                  <c:v>110.2999999999722</c:v>
                </c:pt>
                <c:pt idx="22061">
                  <c:v>110.3049999999722</c:v>
                </c:pt>
                <c:pt idx="22062">
                  <c:v>110.3099999999722</c:v>
                </c:pt>
                <c:pt idx="22063">
                  <c:v>110.3149999999722</c:v>
                </c:pt>
                <c:pt idx="22064">
                  <c:v>110.3199999999722</c:v>
                </c:pt>
                <c:pt idx="22065">
                  <c:v>110.3249999999722</c:v>
                </c:pt>
                <c:pt idx="22066">
                  <c:v>110.3299999999722</c:v>
                </c:pt>
                <c:pt idx="22067">
                  <c:v>110.3349999999722</c:v>
                </c:pt>
                <c:pt idx="22068">
                  <c:v>110.3399999999722</c:v>
                </c:pt>
                <c:pt idx="22069">
                  <c:v>110.3449999999722</c:v>
                </c:pt>
                <c:pt idx="22070">
                  <c:v>110.3499999999722</c:v>
                </c:pt>
                <c:pt idx="22071">
                  <c:v>110.3549999999721</c:v>
                </c:pt>
                <c:pt idx="22072">
                  <c:v>110.3599999999721</c:v>
                </c:pt>
                <c:pt idx="22073">
                  <c:v>110.3649999999721</c:v>
                </c:pt>
                <c:pt idx="22074">
                  <c:v>110.3699999999721</c:v>
                </c:pt>
                <c:pt idx="22075">
                  <c:v>110.3749999999721</c:v>
                </c:pt>
                <c:pt idx="22076">
                  <c:v>110.3799999999721</c:v>
                </c:pt>
                <c:pt idx="22077">
                  <c:v>110.3849999999721</c:v>
                </c:pt>
                <c:pt idx="22078">
                  <c:v>110.3899999999721</c:v>
                </c:pt>
                <c:pt idx="22079">
                  <c:v>110.3949999999721</c:v>
                </c:pt>
                <c:pt idx="22080">
                  <c:v>110.3999999999721</c:v>
                </c:pt>
                <c:pt idx="22081">
                  <c:v>110.4049999999721</c:v>
                </c:pt>
                <c:pt idx="22082">
                  <c:v>110.4099999999721</c:v>
                </c:pt>
                <c:pt idx="22083">
                  <c:v>110.4149999999721</c:v>
                </c:pt>
                <c:pt idx="22084">
                  <c:v>110.4199999999721</c:v>
                </c:pt>
                <c:pt idx="22085">
                  <c:v>110.4249999999721</c:v>
                </c:pt>
                <c:pt idx="22086">
                  <c:v>110.4299999999721</c:v>
                </c:pt>
                <c:pt idx="22087">
                  <c:v>110.4349999999721</c:v>
                </c:pt>
                <c:pt idx="22088">
                  <c:v>110.4399999999721</c:v>
                </c:pt>
                <c:pt idx="22089">
                  <c:v>110.4449999999721</c:v>
                </c:pt>
                <c:pt idx="22090">
                  <c:v>110.4499999999721</c:v>
                </c:pt>
                <c:pt idx="22091">
                  <c:v>110.4549999999721</c:v>
                </c:pt>
                <c:pt idx="22092">
                  <c:v>110.4599999999721</c:v>
                </c:pt>
                <c:pt idx="22093">
                  <c:v>110.4649999999721</c:v>
                </c:pt>
                <c:pt idx="22094">
                  <c:v>110.469999999972</c:v>
                </c:pt>
                <c:pt idx="22095">
                  <c:v>110.474999999972</c:v>
                </c:pt>
                <c:pt idx="22096">
                  <c:v>110.479999999972</c:v>
                </c:pt>
                <c:pt idx="22097">
                  <c:v>110.484999999972</c:v>
                </c:pt>
                <c:pt idx="22098">
                  <c:v>110.489999999972</c:v>
                </c:pt>
                <c:pt idx="22099">
                  <c:v>110.494999999972</c:v>
                </c:pt>
                <c:pt idx="22100">
                  <c:v>110.499999999972</c:v>
                </c:pt>
                <c:pt idx="22101">
                  <c:v>110.504999999972</c:v>
                </c:pt>
                <c:pt idx="22102">
                  <c:v>110.509999999972</c:v>
                </c:pt>
                <c:pt idx="22103">
                  <c:v>110.514999999972</c:v>
                </c:pt>
                <c:pt idx="22104">
                  <c:v>110.519999999972</c:v>
                </c:pt>
                <c:pt idx="22105">
                  <c:v>110.524999999972</c:v>
                </c:pt>
                <c:pt idx="22106">
                  <c:v>110.529999999972</c:v>
                </c:pt>
                <c:pt idx="22107">
                  <c:v>110.534999999972</c:v>
                </c:pt>
                <c:pt idx="22108">
                  <c:v>110.539999999972</c:v>
                </c:pt>
                <c:pt idx="22109">
                  <c:v>110.544999999972</c:v>
                </c:pt>
                <c:pt idx="22110">
                  <c:v>110.549999999972</c:v>
                </c:pt>
                <c:pt idx="22111">
                  <c:v>110.554999999972</c:v>
                </c:pt>
                <c:pt idx="22112">
                  <c:v>110.559999999972</c:v>
                </c:pt>
                <c:pt idx="22113">
                  <c:v>110.564999999972</c:v>
                </c:pt>
                <c:pt idx="22114">
                  <c:v>110.569999999972</c:v>
                </c:pt>
                <c:pt idx="22115">
                  <c:v>110.574999999972</c:v>
                </c:pt>
                <c:pt idx="22116">
                  <c:v>110.579999999972</c:v>
                </c:pt>
                <c:pt idx="22117">
                  <c:v>110.584999999972</c:v>
                </c:pt>
                <c:pt idx="22118">
                  <c:v>110.589999999972</c:v>
                </c:pt>
                <c:pt idx="22119">
                  <c:v>110.594999999972</c:v>
                </c:pt>
                <c:pt idx="22120">
                  <c:v>110.599999999972</c:v>
                </c:pt>
                <c:pt idx="22121">
                  <c:v>110.604999999972</c:v>
                </c:pt>
                <c:pt idx="22122">
                  <c:v>110.609999999972</c:v>
                </c:pt>
                <c:pt idx="22123">
                  <c:v>110.614999999972</c:v>
                </c:pt>
                <c:pt idx="22124">
                  <c:v>110.619999999972</c:v>
                </c:pt>
                <c:pt idx="22125">
                  <c:v>110.624999999972</c:v>
                </c:pt>
                <c:pt idx="22126">
                  <c:v>110.629999999972</c:v>
                </c:pt>
                <c:pt idx="22127">
                  <c:v>110.634999999972</c:v>
                </c:pt>
                <c:pt idx="22128">
                  <c:v>110.639999999972</c:v>
                </c:pt>
                <c:pt idx="22129">
                  <c:v>110.644999999972</c:v>
                </c:pt>
                <c:pt idx="22130">
                  <c:v>110.649999999972</c:v>
                </c:pt>
                <c:pt idx="22131">
                  <c:v>110.654999999972</c:v>
                </c:pt>
                <c:pt idx="22132">
                  <c:v>110.6599999999718</c:v>
                </c:pt>
                <c:pt idx="22133">
                  <c:v>110.664999999972</c:v>
                </c:pt>
                <c:pt idx="22134">
                  <c:v>110.6699999999718</c:v>
                </c:pt>
                <c:pt idx="22135">
                  <c:v>110.6749999999718</c:v>
                </c:pt>
                <c:pt idx="22136">
                  <c:v>110.6799999999718</c:v>
                </c:pt>
                <c:pt idx="22137">
                  <c:v>110.6849999999718</c:v>
                </c:pt>
                <c:pt idx="22138">
                  <c:v>110.6899999999718</c:v>
                </c:pt>
                <c:pt idx="22139">
                  <c:v>110.6949999999718</c:v>
                </c:pt>
                <c:pt idx="22140">
                  <c:v>110.6999999999718</c:v>
                </c:pt>
                <c:pt idx="22141">
                  <c:v>110.7049999999718</c:v>
                </c:pt>
                <c:pt idx="22142">
                  <c:v>110.7099999999718</c:v>
                </c:pt>
                <c:pt idx="22143">
                  <c:v>110.7149999999718</c:v>
                </c:pt>
                <c:pt idx="22144">
                  <c:v>110.7199999999718</c:v>
                </c:pt>
                <c:pt idx="22145">
                  <c:v>110.7249999999718</c:v>
                </c:pt>
                <c:pt idx="22146">
                  <c:v>110.7299999999718</c:v>
                </c:pt>
                <c:pt idx="22147">
                  <c:v>110.7349999999718</c:v>
                </c:pt>
                <c:pt idx="22148">
                  <c:v>110.7399999999718</c:v>
                </c:pt>
                <c:pt idx="22149">
                  <c:v>110.7449999999718</c:v>
                </c:pt>
                <c:pt idx="22150">
                  <c:v>110.7499999999718</c:v>
                </c:pt>
                <c:pt idx="22151">
                  <c:v>110.7549999999718</c:v>
                </c:pt>
                <c:pt idx="22152">
                  <c:v>110.7599999999718</c:v>
                </c:pt>
                <c:pt idx="22153">
                  <c:v>110.7649999999718</c:v>
                </c:pt>
                <c:pt idx="22154">
                  <c:v>110.7699999999718</c:v>
                </c:pt>
                <c:pt idx="22155">
                  <c:v>110.7749999999718</c:v>
                </c:pt>
                <c:pt idx="22156">
                  <c:v>110.7799999999717</c:v>
                </c:pt>
                <c:pt idx="22157">
                  <c:v>110.7849999999717</c:v>
                </c:pt>
                <c:pt idx="22158">
                  <c:v>110.7899999999717</c:v>
                </c:pt>
                <c:pt idx="22159">
                  <c:v>110.7949999999717</c:v>
                </c:pt>
                <c:pt idx="22160">
                  <c:v>110.7999999999717</c:v>
                </c:pt>
                <c:pt idx="22161">
                  <c:v>110.8049999999717</c:v>
                </c:pt>
                <c:pt idx="22162">
                  <c:v>110.8099999999717</c:v>
                </c:pt>
                <c:pt idx="22163">
                  <c:v>110.8149999999717</c:v>
                </c:pt>
                <c:pt idx="22164">
                  <c:v>110.8199999999717</c:v>
                </c:pt>
                <c:pt idx="22165">
                  <c:v>110.8249999999717</c:v>
                </c:pt>
                <c:pt idx="22166">
                  <c:v>110.8299999999717</c:v>
                </c:pt>
                <c:pt idx="22167">
                  <c:v>110.8349999999717</c:v>
                </c:pt>
                <c:pt idx="22168">
                  <c:v>110.8399999999717</c:v>
                </c:pt>
                <c:pt idx="22169">
                  <c:v>110.8449999999717</c:v>
                </c:pt>
                <c:pt idx="22170">
                  <c:v>110.8499999999717</c:v>
                </c:pt>
                <c:pt idx="22171">
                  <c:v>110.8549999999717</c:v>
                </c:pt>
                <c:pt idx="22172">
                  <c:v>110.8599999999717</c:v>
                </c:pt>
                <c:pt idx="22173">
                  <c:v>110.8649999999717</c:v>
                </c:pt>
                <c:pt idx="22174">
                  <c:v>110.8699999999717</c:v>
                </c:pt>
                <c:pt idx="22175">
                  <c:v>110.8749999999717</c:v>
                </c:pt>
                <c:pt idx="22176">
                  <c:v>110.8799999999716</c:v>
                </c:pt>
                <c:pt idx="22177">
                  <c:v>110.8849999999717</c:v>
                </c:pt>
                <c:pt idx="22178">
                  <c:v>110.8899999999716</c:v>
                </c:pt>
                <c:pt idx="22179">
                  <c:v>110.8949999999716</c:v>
                </c:pt>
                <c:pt idx="22180">
                  <c:v>110.8999999999716</c:v>
                </c:pt>
                <c:pt idx="22181">
                  <c:v>110.9049999999716</c:v>
                </c:pt>
                <c:pt idx="22182">
                  <c:v>110.9099999999716</c:v>
                </c:pt>
                <c:pt idx="22183">
                  <c:v>110.9149999999716</c:v>
                </c:pt>
                <c:pt idx="22184">
                  <c:v>110.9199999999716</c:v>
                </c:pt>
                <c:pt idx="22185">
                  <c:v>110.9249999999716</c:v>
                </c:pt>
                <c:pt idx="22186">
                  <c:v>110.9299999999716</c:v>
                </c:pt>
                <c:pt idx="22187">
                  <c:v>110.9349999999716</c:v>
                </c:pt>
                <c:pt idx="22188">
                  <c:v>110.9399999999716</c:v>
                </c:pt>
                <c:pt idx="22189">
                  <c:v>110.9449999999716</c:v>
                </c:pt>
                <c:pt idx="22190">
                  <c:v>110.9499999999716</c:v>
                </c:pt>
                <c:pt idx="22191">
                  <c:v>110.9549999999716</c:v>
                </c:pt>
                <c:pt idx="22192">
                  <c:v>110.9599999999716</c:v>
                </c:pt>
                <c:pt idx="22193">
                  <c:v>110.9649999999716</c:v>
                </c:pt>
                <c:pt idx="22194">
                  <c:v>110.9699999999716</c:v>
                </c:pt>
                <c:pt idx="22195">
                  <c:v>110.9749999999716</c:v>
                </c:pt>
                <c:pt idx="22196">
                  <c:v>110.9799999999716</c:v>
                </c:pt>
                <c:pt idx="22197">
                  <c:v>110.9849999999716</c:v>
                </c:pt>
                <c:pt idx="22198">
                  <c:v>110.9899999999716</c:v>
                </c:pt>
                <c:pt idx="22199">
                  <c:v>110.9949999999716</c:v>
                </c:pt>
                <c:pt idx="22200">
                  <c:v>110.9999999999716</c:v>
                </c:pt>
                <c:pt idx="22201">
                  <c:v>111.0049999999715</c:v>
                </c:pt>
                <c:pt idx="22202">
                  <c:v>111.0099999999715</c:v>
                </c:pt>
                <c:pt idx="22203">
                  <c:v>111.0149999999715</c:v>
                </c:pt>
                <c:pt idx="22204">
                  <c:v>111.0199999999715</c:v>
                </c:pt>
                <c:pt idx="22205">
                  <c:v>111.0249999999715</c:v>
                </c:pt>
                <c:pt idx="22206">
                  <c:v>111.0299999999715</c:v>
                </c:pt>
                <c:pt idx="22207">
                  <c:v>111.0349999999715</c:v>
                </c:pt>
                <c:pt idx="22208">
                  <c:v>111.0399999999715</c:v>
                </c:pt>
                <c:pt idx="22209">
                  <c:v>111.0449999999715</c:v>
                </c:pt>
                <c:pt idx="22210">
                  <c:v>111.0499999999715</c:v>
                </c:pt>
                <c:pt idx="22211">
                  <c:v>111.0549999999715</c:v>
                </c:pt>
                <c:pt idx="22212">
                  <c:v>111.0599999999715</c:v>
                </c:pt>
                <c:pt idx="22213">
                  <c:v>111.0649999999715</c:v>
                </c:pt>
                <c:pt idx="22214">
                  <c:v>111.0699999999715</c:v>
                </c:pt>
                <c:pt idx="22215">
                  <c:v>111.0749999999715</c:v>
                </c:pt>
                <c:pt idx="22216">
                  <c:v>111.0799999999715</c:v>
                </c:pt>
                <c:pt idx="22217">
                  <c:v>111.0849999999715</c:v>
                </c:pt>
                <c:pt idx="22218">
                  <c:v>111.0899999999715</c:v>
                </c:pt>
                <c:pt idx="22219">
                  <c:v>111.0949999999715</c:v>
                </c:pt>
                <c:pt idx="22220">
                  <c:v>111.0999999999715</c:v>
                </c:pt>
                <c:pt idx="22221">
                  <c:v>111.1049999999715</c:v>
                </c:pt>
                <c:pt idx="22222">
                  <c:v>111.1099999999714</c:v>
                </c:pt>
                <c:pt idx="22223">
                  <c:v>111.1149999999714</c:v>
                </c:pt>
                <c:pt idx="22224">
                  <c:v>111.1199999999714</c:v>
                </c:pt>
                <c:pt idx="22225">
                  <c:v>111.1249999999714</c:v>
                </c:pt>
                <c:pt idx="22226">
                  <c:v>111.1299999999714</c:v>
                </c:pt>
                <c:pt idx="22227">
                  <c:v>111.1349999999714</c:v>
                </c:pt>
                <c:pt idx="22228">
                  <c:v>111.1399999999714</c:v>
                </c:pt>
                <c:pt idx="22229">
                  <c:v>111.1449999999714</c:v>
                </c:pt>
                <c:pt idx="22230">
                  <c:v>111.1499999999714</c:v>
                </c:pt>
                <c:pt idx="22231">
                  <c:v>111.1549999999714</c:v>
                </c:pt>
                <c:pt idx="22232">
                  <c:v>111.1599999999714</c:v>
                </c:pt>
                <c:pt idx="22233">
                  <c:v>111.1649999999714</c:v>
                </c:pt>
                <c:pt idx="22234">
                  <c:v>111.1699999999714</c:v>
                </c:pt>
                <c:pt idx="22235">
                  <c:v>111.1749999999714</c:v>
                </c:pt>
                <c:pt idx="22236">
                  <c:v>111.1799999999714</c:v>
                </c:pt>
                <c:pt idx="22237">
                  <c:v>111.1849999999714</c:v>
                </c:pt>
                <c:pt idx="22238">
                  <c:v>111.1899999999714</c:v>
                </c:pt>
                <c:pt idx="22239">
                  <c:v>111.1949999999714</c:v>
                </c:pt>
                <c:pt idx="22240">
                  <c:v>111.1999999999714</c:v>
                </c:pt>
                <c:pt idx="22241">
                  <c:v>111.2049999999714</c:v>
                </c:pt>
                <c:pt idx="22242">
                  <c:v>111.2099999999714</c:v>
                </c:pt>
                <c:pt idx="22243">
                  <c:v>111.2149999999714</c:v>
                </c:pt>
                <c:pt idx="22244">
                  <c:v>111.2199999999714</c:v>
                </c:pt>
                <c:pt idx="22245">
                  <c:v>111.2249999999713</c:v>
                </c:pt>
                <c:pt idx="22246">
                  <c:v>111.2299999999713</c:v>
                </c:pt>
                <c:pt idx="22247">
                  <c:v>111.2349999999713</c:v>
                </c:pt>
                <c:pt idx="22248">
                  <c:v>111.2399999999713</c:v>
                </c:pt>
                <c:pt idx="22249">
                  <c:v>111.2449999999713</c:v>
                </c:pt>
                <c:pt idx="22250">
                  <c:v>111.2499999999713</c:v>
                </c:pt>
                <c:pt idx="22251">
                  <c:v>111.2549999999713</c:v>
                </c:pt>
                <c:pt idx="22252">
                  <c:v>111.2599999999713</c:v>
                </c:pt>
                <c:pt idx="22253">
                  <c:v>111.2649999999713</c:v>
                </c:pt>
                <c:pt idx="22254">
                  <c:v>111.2699999999713</c:v>
                </c:pt>
                <c:pt idx="22255">
                  <c:v>111.2749999999713</c:v>
                </c:pt>
                <c:pt idx="22256">
                  <c:v>111.2799999999713</c:v>
                </c:pt>
                <c:pt idx="22257">
                  <c:v>111.2849999999713</c:v>
                </c:pt>
                <c:pt idx="22258">
                  <c:v>111.2899999999713</c:v>
                </c:pt>
                <c:pt idx="22259">
                  <c:v>111.2949999999713</c:v>
                </c:pt>
                <c:pt idx="22260">
                  <c:v>111.2999999999713</c:v>
                </c:pt>
                <c:pt idx="22261">
                  <c:v>111.3049999999713</c:v>
                </c:pt>
                <c:pt idx="22262">
                  <c:v>111.3099999999713</c:v>
                </c:pt>
                <c:pt idx="22263">
                  <c:v>111.3149999999713</c:v>
                </c:pt>
                <c:pt idx="22264">
                  <c:v>111.3199999999713</c:v>
                </c:pt>
                <c:pt idx="22265">
                  <c:v>111.3249999999713</c:v>
                </c:pt>
                <c:pt idx="22266">
                  <c:v>111.3299999999712</c:v>
                </c:pt>
                <c:pt idx="22267">
                  <c:v>111.3349999999712</c:v>
                </c:pt>
                <c:pt idx="22268">
                  <c:v>111.3399999999712</c:v>
                </c:pt>
                <c:pt idx="22269">
                  <c:v>111.3449999999712</c:v>
                </c:pt>
                <c:pt idx="22270">
                  <c:v>111.3499999999712</c:v>
                </c:pt>
                <c:pt idx="22271">
                  <c:v>111.3549999999712</c:v>
                </c:pt>
                <c:pt idx="22272">
                  <c:v>111.3599999999712</c:v>
                </c:pt>
                <c:pt idx="22273">
                  <c:v>111.3649999999712</c:v>
                </c:pt>
                <c:pt idx="22274">
                  <c:v>111.3699999999712</c:v>
                </c:pt>
                <c:pt idx="22275">
                  <c:v>111.3749999999712</c:v>
                </c:pt>
                <c:pt idx="22276">
                  <c:v>111.3799999999712</c:v>
                </c:pt>
                <c:pt idx="22277">
                  <c:v>111.3849999999712</c:v>
                </c:pt>
                <c:pt idx="22278">
                  <c:v>111.3899999999712</c:v>
                </c:pt>
                <c:pt idx="22279">
                  <c:v>111.3949999999712</c:v>
                </c:pt>
                <c:pt idx="22280">
                  <c:v>111.3999999999712</c:v>
                </c:pt>
                <c:pt idx="22281">
                  <c:v>111.4049999999712</c:v>
                </c:pt>
                <c:pt idx="22282">
                  <c:v>111.4099999999712</c:v>
                </c:pt>
                <c:pt idx="22283">
                  <c:v>111.4149999999712</c:v>
                </c:pt>
                <c:pt idx="22284">
                  <c:v>111.4199999999712</c:v>
                </c:pt>
                <c:pt idx="22285">
                  <c:v>111.4249999999712</c:v>
                </c:pt>
                <c:pt idx="22286">
                  <c:v>111.4299999999712</c:v>
                </c:pt>
                <c:pt idx="22287">
                  <c:v>111.4349999999712</c:v>
                </c:pt>
                <c:pt idx="22288">
                  <c:v>111.4399999999712</c:v>
                </c:pt>
                <c:pt idx="22289">
                  <c:v>111.4449999999712</c:v>
                </c:pt>
                <c:pt idx="22290">
                  <c:v>111.4499999999712</c:v>
                </c:pt>
                <c:pt idx="22291">
                  <c:v>111.4549999999711</c:v>
                </c:pt>
                <c:pt idx="22292">
                  <c:v>111.4599999999711</c:v>
                </c:pt>
                <c:pt idx="22293">
                  <c:v>111.4649999999711</c:v>
                </c:pt>
                <c:pt idx="22294">
                  <c:v>111.4699999999711</c:v>
                </c:pt>
                <c:pt idx="22295">
                  <c:v>111.4749999999711</c:v>
                </c:pt>
                <c:pt idx="22296">
                  <c:v>111.4799999999711</c:v>
                </c:pt>
                <c:pt idx="22297">
                  <c:v>111.4849999999711</c:v>
                </c:pt>
                <c:pt idx="22298">
                  <c:v>111.4899999999711</c:v>
                </c:pt>
                <c:pt idx="22299">
                  <c:v>111.4949999999711</c:v>
                </c:pt>
                <c:pt idx="22300">
                  <c:v>111.4999999999711</c:v>
                </c:pt>
                <c:pt idx="22301">
                  <c:v>111.5049999999711</c:v>
                </c:pt>
                <c:pt idx="22302">
                  <c:v>111.5099999999711</c:v>
                </c:pt>
                <c:pt idx="22303">
                  <c:v>111.5149999999711</c:v>
                </c:pt>
                <c:pt idx="22304">
                  <c:v>111.5199999999711</c:v>
                </c:pt>
                <c:pt idx="22305">
                  <c:v>111.5249999999711</c:v>
                </c:pt>
                <c:pt idx="22306">
                  <c:v>111.5299999999711</c:v>
                </c:pt>
                <c:pt idx="22307">
                  <c:v>111.5349999999711</c:v>
                </c:pt>
                <c:pt idx="22308">
                  <c:v>111.5399999999711</c:v>
                </c:pt>
                <c:pt idx="22309">
                  <c:v>111.5449999999711</c:v>
                </c:pt>
                <c:pt idx="22310">
                  <c:v>111.5499999999711</c:v>
                </c:pt>
                <c:pt idx="22311">
                  <c:v>111.554999999971</c:v>
                </c:pt>
                <c:pt idx="22312">
                  <c:v>111.559999999971</c:v>
                </c:pt>
                <c:pt idx="22313">
                  <c:v>111.564999999971</c:v>
                </c:pt>
                <c:pt idx="22314">
                  <c:v>111.569999999971</c:v>
                </c:pt>
                <c:pt idx="22315">
                  <c:v>111.574999999971</c:v>
                </c:pt>
                <c:pt idx="22316">
                  <c:v>111.579999999971</c:v>
                </c:pt>
                <c:pt idx="22317">
                  <c:v>111.584999999971</c:v>
                </c:pt>
                <c:pt idx="22318">
                  <c:v>111.589999999971</c:v>
                </c:pt>
                <c:pt idx="22319">
                  <c:v>111.594999999971</c:v>
                </c:pt>
                <c:pt idx="22320">
                  <c:v>111.599999999971</c:v>
                </c:pt>
                <c:pt idx="22321">
                  <c:v>111.604999999971</c:v>
                </c:pt>
                <c:pt idx="22322">
                  <c:v>111.609999999971</c:v>
                </c:pt>
                <c:pt idx="22323">
                  <c:v>111.614999999971</c:v>
                </c:pt>
                <c:pt idx="22324">
                  <c:v>111.619999999971</c:v>
                </c:pt>
                <c:pt idx="22325">
                  <c:v>111.624999999971</c:v>
                </c:pt>
                <c:pt idx="22326">
                  <c:v>111.629999999971</c:v>
                </c:pt>
                <c:pt idx="22327">
                  <c:v>111.634999999971</c:v>
                </c:pt>
                <c:pt idx="22328">
                  <c:v>111.639999999971</c:v>
                </c:pt>
                <c:pt idx="22329">
                  <c:v>111.644999999971</c:v>
                </c:pt>
                <c:pt idx="22330">
                  <c:v>111.649999999971</c:v>
                </c:pt>
                <c:pt idx="22331">
                  <c:v>111.654999999971</c:v>
                </c:pt>
                <c:pt idx="22332">
                  <c:v>111.659999999971</c:v>
                </c:pt>
                <c:pt idx="22333">
                  <c:v>111.664999999971</c:v>
                </c:pt>
                <c:pt idx="22334">
                  <c:v>111.669999999971</c:v>
                </c:pt>
                <c:pt idx="22335">
                  <c:v>111.674999999971</c:v>
                </c:pt>
                <c:pt idx="22336">
                  <c:v>111.679999999971</c:v>
                </c:pt>
                <c:pt idx="22337">
                  <c:v>111.684999999971</c:v>
                </c:pt>
                <c:pt idx="22338">
                  <c:v>111.689999999971</c:v>
                </c:pt>
                <c:pt idx="22339">
                  <c:v>111.694999999971</c:v>
                </c:pt>
                <c:pt idx="22340">
                  <c:v>111.699999999971</c:v>
                </c:pt>
                <c:pt idx="22341">
                  <c:v>111.704999999971</c:v>
                </c:pt>
                <c:pt idx="22342">
                  <c:v>111.709999999971</c:v>
                </c:pt>
                <c:pt idx="22343">
                  <c:v>111.714999999971</c:v>
                </c:pt>
                <c:pt idx="22344">
                  <c:v>111.719999999971</c:v>
                </c:pt>
                <c:pt idx="22345">
                  <c:v>111.724999999971</c:v>
                </c:pt>
                <c:pt idx="22346">
                  <c:v>111.729999999971</c:v>
                </c:pt>
                <c:pt idx="22347">
                  <c:v>111.734999999971</c:v>
                </c:pt>
                <c:pt idx="22348">
                  <c:v>111.739999999971</c:v>
                </c:pt>
                <c:pt idx="22349">
                  <c:v>111.744999999971</c:v>
                </c:pt>
                <c:pt idx="22350">
                  <c:v>111.749999999971</c:v>
                </c:pt>
                <c:pt idx="22351">
                  <c:v>111.754999999971</c:v>
                </c:pt>
                <c:pt idx="22352">
                  <c:v>111.759999999971</c:v>
                </c:pt>
                <c:pt idx="22353">
                  <c:v>111.764999999971</c:v>
                </c:pt>
                <c:pt idx="22354">
                  <c:v>111.769999999971</c:v>
                </c:pt>
                <c:pt idx="22355">
                  <c:v>111.7749999999708</c:v>
                </c:pt>
                <c:pt idx="22356">
                  <c:v>111.7799999999708</c:v>
                </c:pt>
                <c:pt idx="22357">
                  <c:v>111.7849999999708</c:v>
                </c:pt>
                <c:pt idx="22358">
                  <c:v>111.7899999999708</c:v>
                </c:pt>
                <c:pt idx="22359">
                  <c:v>111.7949999999708</c:v>
                </c:pt>
                <c:pt idx="22360">
                  <c:v>111.7999999999708</c:v>
                </c:pt>
                <c:pt idx="22361">
                  <c:v>111.8049999999708</c:v>
                </c:pt>
                <c:pt idx="22362">
                  <c:v>111.8099999999708</c:v>
                </c:pt>
                <c:pt idx="22363">
                  <c:v>111.8149999999708</c:v>
                </c:pt>
                <c:pt idx="22364">
                  <c:v>111.8199999999708</c:v>
                </c:pt>
                <c:pt idx="22365">
                  <c:v>111.8249999999708</c:v>
                </c:pt>
                <c:pt idx="22366">
                  <c:v>111.8299999999708</c:v>
                </c:pt>
                <c:pt idx="22367">
                  <c:v>111.8349999999708</c:v>
                </c:pt>
                <c:pt idx="22368">
                  <c:v>111.8399999999708</c:v>
                </c:pt>
                <c:pt idx="22369">
                  <c:v>111.8449999999708</c:v>
                </c:pt>
                <c:pt idx="22370">
                  <c:v>111.8499999999708</c:v>
                </c:pt>
                <c:pt idx="22371">
                  <c:v>111.8549999999708</c:v>
                </c:pt>
                <c:pt idx="22372">
                  <c:v>111.8599999999708</c:v>
                </c:pt>
                <c:pt idx="22373">
                  <c:v>111.8649999999708</c:v>
                </c:pt>
                <c:pt idx="22374">
                  <c:v>111.8699999999708</c:v>
                </c:pt>
                <c:pt idx="22375">
                  <c:v>111.8749999999708</c:v>
                </c:pt>
                <c:pt idx="22376">
                  <c:v>111.8799999999707</c:v>
                </c:pt>
                <c:pt idx="22377">
                  <c:v>111.8849999999707</c:v>
                </c:pt>
                <c:pt idx="22378">
                  <c:v>111.8899999999707</c:v>
                </c:pt>
                <c:pt idx="22379">
                  <c:v>111.8949999999707</c:v>
                </c:pt>
                <c:pt idx="22380">
                  <c:v>111.8999999999707</c:v>
                </c:pt>
                <c:pt idx="22381">
                  <c:v>111.9049999999707</c:v>
                </c:pt>
                <c:pt idx="22382">
                  <c:v>111.9099999999707</c:v>
                </c:pt>
                <c:pt idx="22383">
                  <c:v>111.9149999999707</c:v>
                </c:pt>
                <c:pt idx="22384">
                  <c:v>111.9199999999707</c:v>
                </c:pt>
                <c:pt idx="22385">
                  <c:v>111.9249999999707</c:v>
                </c:pt>
                <c:pt idx="22386">
                  <c:v>111.9299999999707</c:v>
                </c:pt>
                <c:pt idx="22387">
                  <c:v>111.9349999999707</c:v>
                </c:pt>
                <c:pt idx="22388">
                  <c:v>111.9399999999707</c:v>
                </c:pt>
                <c:pt idx="22389">
                  <c:v>111.9449999999707</c:v>
                </c:pt>
                <c:pt idx="22390">
                  <c:v>111.9499999999707</c:v>
                </c:pt>
                <c:pt idx="22391">
                  <c:v>111.9549999999707</c:v>
                </c:pt>
                <c:pt idx="22392">
                  <c:v>111.9599999999707</c:v>
                </c:pt>
                <c:pt idx="22393">
                  <c:v>111.9649999999707</c:v>
                </c:pt>
                <c:pt idx="22394">
                  <c:v>111.9699999999707</c:v>
                </c:pt>
                <c:pt idx="22395">
                  <c:v>111.9749999999707</c:v>
                </c:pt>
                <c:pt idx="22396">
                  <c:v>111.9799999999707</c:v>
                </c:pt>
                <c:pt idx="22397">
                  <c:v>111.9849999999707</c:v>
                </c:pt>
                <c:pt idx="22398">
                  <c:v>111.9899999999707</c:v>
                </c:pt>
                <c:pt idx="22399">
                  <c:v>111.9949999999707</c:v>
                </c:pt>
                <c:pt idx="22400">
                  <c:v>111.9999999999707</c:v>
                </c:pt>
                <c:pt idx="22401">
                  <c:v>112.0049999999706</c:v>
                </c:pt>
                <c:pt idx="22402">
                  <c:v>112.0099999999706</c:v>
                </c:pt>
                <c:pt idx="22403">
                  <c:v>112.0149999999706</c:v>
                </c:pt>
                <c:pt idx="22404">
                  <c:v>112.0199999999706</c:v>
                </c:pt>
                <c:pt idx="22405">
                  <c:v>112.0249999999706</c:v>
                </c:pt>
                <c:pt idx="22406">
                  <c:v>112.0299999999706</c:v>
                </c:pt>
                <c:pt idx="22407">
                  <c:v>112.0349999999706</c:v>
                </c:pt>
                <c:pt idx="22408">
                  <c:v>112.0399999999706</c:v>
                </c:pt>
                <c:pt idx="22409">
                  <c:v>112.0449999999706</c:v>
                </c:pt>
                <c:pt idx="22410">
                  <c:v>112.0499999999706</c:v>
                </c:pt>
                <c:pt idx="22411">
                  <c:v>112.0549999999706</c:v>
                </c:pt>
                <c:pt idx="22412">
                  <c:v>112.0599999999706</c:v>
                </c:pt>
                <c:pt idx="22413">
                  <c:v>112.0649999999706</c:v>
                </c:pt>
                <c:pt idx="22414">
                  <c:v>112.0699999999706</c:v>
                </c:pt>
                <c:pt idx="22415">
                  <c:v>112.0749999999706</c:v>
                </c:pt>
                <c:pt idx="22416">
                  <c:v>112.0799999999706</c:v>
                </c:pt>
                <c:pt idx="22417">
                  <c:v>112.0849999999706</c:v>
                </c:pt>
                <c:pt idx="22418">
                  <c:v>112.0899999999706</c:v>
                </c:pt>
                <c:pt idx="22419">
                  <c:v>112.0949999999706</c:v>
                </c:pt>
                <c:pt idx="22420">
                  <c:v>112.0999999999706</c:v>
                </c:pt>
                <c:pt idx="22421">
                  <c:v>112.1049999999705</c:v>
                </c:pt>
                <c:pt idx="22422">
                  <c:v>112.1099999999705</c:v>
                </c:pt>
                <c:pt idx="22423">
                  <c:v>112.1149999999705</c:v>
                </c:pt>
                <c:pt idx="22424">
                  <c:v>112.1199999999705</c:v>
                </c:pt>
                <c:pt idx="22425">
                  <c:v>112.1249999999705</c:v>
                </c:pt>
                <c:pt idx="22426">
                  <c:v>112.1299999999705</c:v>
                </c:pt>
                <c:pt idx="22427">
                  <c:v>112.1349999999705</c:v>
                </c:pt>
                <c:pt idx="22428">
                  <c:v>112.1399999999705</c:v>
                </c:pt>
                <c:pt idx="22429">
                  <c:v>112.1449999999705</c:v>
                </c:pt>
                <c:pt idx="22430">
                  <c:v>112.1499999999705</c:v>
                </c:pt>
                <c:pt idx="22431">
                  <c:v>112.1549999999705</c:v>
                </c:pt>
                <c:pt idx="22432">
                  <c:v>112.1599999999705</c:v>
                </c:pt>
                <c:pt idx="22433">
                  <c:v>112.1649999999705</c:v>
                </c:pt>
                <c:pt idx="22434">
                  <c:v>112.1699999999705</c:v>
                </c:pt>
                <c:pt idx="22435">
                  <c:v>112.1749999999705</c:v>
                </c:pt>
                <c:pt idx="22436">
                  <c:v>112.1799999999705</c:v>
                </c:pt>
                <c:pt idx="22437">
                  <c:v>112.1849999999705</c:v>
                </c:pt>
                <c:pt idx="22438">
                  <c:v>112.1899999999705</c:v>
                </c:pt>
                <c:pt idx="22439">
                  <c:v>112.1949999999705</c:v>
                </c:pt>
                <c:pt idx="22440">
                  <c:v>112.1999999999705</c:v>
                </c:pt>
                <c:pt idx="22441">
                  <c:v>112.2049999999705</c:v>
                </c:pt>
                <c:pt idx="22442">
                  <c:v>112.2099999999705</c:v>
                </c:pt>
                <c:pt idx="22443">
                  <c:v>112.2149999999705</c:v>
                </c:pt>
                <c:pt idx="22444">
                  <c:v>112.2199999999705</c:v>
                </c:pt>
                <c:pt idx="22445">
                  <c:v>112.2249999999704</c:v>
                </c:pt>
                <c:pt idx="22446">
                  <c:v>112.2299999999704</c:v>
                </c:pt>
                <c:pt idx="22447">
                  <c:v>112.2349999999704</c:v>
                </c:pt>
                <c:pt idx="22448">
                  <c:v>112.2399999999704</c:v>
                </c:pt>
                <c:pt idx="22449">
                  <c:v>112.2449999999704</c:v>
                </c:pt>
                <c:pt idx="22450">
                  <c:v>112.2499999999704</c:v>
                </c:pt>
                <c:pt idx="22451">
                  <c:v>112.2549999999704</c:v>
                </c:pt>
                <c:pt idx="22452">
                  <c:v>112.2599999999704</c:v>
                </c:pt>
                <c:pt idx="22453">
                  <c:v>112.2649999999704</c:v>
                </c:pt>
                <c:pt idx="22454">
                  <c:v>112.2699999999704</c:v>
                </c:pt>
                <c:pt idx="22455">
                  <c:v>112.2749999999704</c:v>
                </c:pt>
                <c:pt idx="22456">
                  <c:v>112.2799999999704</c:v>
                </c:pt>
                <c:pt idx="22457">
                  <c:v>112.2849999999704</c:v>
                </c:pt>
                <c:pt idx="22458">
                  <c:v>112.2899999999704</c:v>
                </c:pt>
                <c:pt idx="22459">
                  <c:v>112.2949999999704</c:v>
                </c:pt>
                <c:pt idx="22460">
                  <c:v>112.2999999999704</c:v>
                </c:pt>
                <c:pt idx="22461">
                  <c:v>112.3049999999704</c:v>
                </c:pt>
                <c:pt idx="22462">
                  <c:v>112.3099999999704</c:v>
                </c:pt>
                <c:pt idx="22463">
                  <c:v>112.3149999999704</c:v>
                </c:pt>
                <c:pt idx="22464">
                  <c:v>112.3199999999704</c:v>
                </c:pt>
                <c:pt idx="22465">
                  <c:v>112.3249999999703</c:v>
                </c:pt>
                <c:pt idx="22466">
                  <c:v>112.3299999999703</c:v>
                </c:pt>
                <c:pt idx="22467">
                  <c:v>112.3349999999703</c:v>
                </c:pt>
                <c:pt idx="22468">
                  <c:v>112.3399999999703</c:v>
                </c:pt>
                <c:pt idx="22469">
                  <c:v>112.3449999999703</c:v>
                </c:pt>
                <c:pt idx="22470">
                  <c:v>112.3499999999703</c:v>
                </c:pt>
                <c:pt idx="22471">
                  <c:v>112.3549999999703</c:v>
                </c:pt>
                <c:pt idx="22472">
                  <c:v>112.3599999999703</c:v>
                </c:pt>
                <c:pt idx="22473">
                  <c:v>112.3649999999703</c:v>
                </c:pt>
                <c:pt idx="22474">
                  <c:v>112.3699999999703</c:v>
                </c:pt>
                <c:pt idx="22475">
                  <c:v>112.3749999999703</c:v>
                </c:pt>
                <c:pt idx="22476">
                  <c:v>112.3799999999703</c:v>
                </c:pt>
                <c:pt idx="22477">
                  <c:v>112.3849999999703</c:v>
                </c:pt>
                <c:pt idx="22478">
                  <c:v>112.3899999999703</c:v>
                </c:pt>
                <c:pt idx="22479">
                  <c:v>112.3949999999703</c:v>
                </c:pt>
                <c:pt idx="22480">
                  <c:v>112.3999999999703</c:v>
                </c:pt>
                <c:pt idx="22481">
                  <c:v>112.4049999999703</c:v>
                </c:pt>
                <c:pt idx="22482">
                  <c:v>112.4099999999703</c:v>
                </c:pt>
                <c:pt idx="22483">
                  <c:v>112.4149999999703</c:v>
                </c:pt>
                <c:pt idx="22484">
                  <c:v>112.4199999999703</c:v>
                </c:pt>
                <c:pt idx="22485">
                  <c:v>112.4249999999703</c:v>
                </c:pt>
                <c:pt idx="22486">
                  <c:v>112.4299999999703</c:v>
                </c:pt>
                <c:pt idx="22487">
                  <c:v>112.4349999999703</c:v>
                </c:pt>
                <c:pt idx="22488">
                  <c:v>112.4399999999703</c:v>
                </c:pt>
                <c:pt idx="22489">
                  <c:v>112.4449999999702</c:v>
                </c:pt>
                <c:pt idx="22490">
                  <c:v>112.4499999999702</c:v>
                </c:pt>
                <c:pt idx="22491">
                  <c:v>112.4549999999702</c:v>
                </c:pt>
                <c:pt idx="22492">
                  <c:v>112.4599999999702</c:v>
                </c:pt>
                <c:pt idx="22493">
                  <c:v>112.4649999999702</c:v>
                </c:pt>
                <c:pt idx="22494">
                  <c:v>112.4699999999702</c:v>
                </c:pt>
                <c:pt idx="22495">
                  <c:v>112.4749999999702</c:v>
                </c:pt>
                <c:pt idx="22496">
                  <c:v>112.4799999999702</c:v>
                </c:pt>
                <c:pt idx="22497">
                  <c:v>112.4849999999702</c:v>
                </c:pt>
                <c:pt idx="22498">
                  <c:v>112.4899999999702</c:v>
                </c:pt>
                <c:pt idx="22499">
                  <c:v>112.4949999999702</c:v>
                </c:pt>
                <c:pt idx="22500">
                  <c:v>112.4999999999702</c:v>
                </c:pt>
                <c:pt idx="22501">
                  <c:v>112.5049999999702</c:v>
                </c:pt>
                <c:pt idx="22502">
                  <c:v>112.5099999999702</c:v>
                </c:pt>
                <c:pt idx="22503">
                  <c:v>112.5149999999702</c:v>
                </c:pt>
                <c:pt idx="22504">
                  <c:v>112.5199999999702</c:v>
                </c:pt>
                <c:pt idx="22505">
                  <c:v>112.5249999999702</c:v>
                </c:pt>
                <c:pt idx="22506">
                  <c:v>112.5299999999702</c:v>
                </c:pt>
                <c:pt idx="22507">
                  <c:v>112.5349999999702</c:v>
                </c:pt>
                <c:pt idx="22508">
                  <c:v>112.5399999999702</c:v>
                </c:pt>
                <c:pt idx="22509">
                  <c:v>112.5449999999702</c:v>
                </c:pt>
                <c:pt idx="22510">
                  <c:v>112.5499999999702</c:v>
                </c:pt>
                <c:pt idx="22511">
                  <c:v>112.5549999999701</c:v>
                </c:pt>
                <c:pt idx="22512">
                  <c:v>112.5599999999701</c:v>
                </c:pt>
                <c:pt idx="22513">
                  <c:v>112.5649999999701</c:v>
                </c:pt>
                <c:pt idx="22514">
                  <c:v>112.5699999999701</c:v>
                </c:pt>
                <c:pt idx="22515">
                  <c:v>112.5749999999701</c:v>
                </c:pt>
                <c:pt idx="22516">
                  <c:v>112.5799999999701</c:v>
                </c:pt>
                <c:pt idx="22517">
                  <c:v>112.5849999999701</c:v>
                </c:pt>
                <c:pt idx="22518">
                  <c:v>112.5899999999701</c:v>
                </c:pt>
                <c:pt idx="22519">
                  <c:v>112.5949999999701</c:v>
                </c:pt>
                <c:pt idx="22520">
                  <c:v>112.5999999999701</c:v>
                </c:pt>
                <c:pt idx="22521">
                  <c:v>112.6049999999701</c:v>
                </c:pt>
                <c:pt idx="22522">
                  <c:v>112.6099999999701</c:v>
                </c:pt>
                <c:pt idx="22523">
                  <c:v>112.6149999999701</c:v>
                </c:pt>
                <c:pt idx="22524">
                  <c:v>112.6199999999701</c:v>
                </c:pt>
                <c:pt idx="22525">
                  <c:v>112.6249999999701</c:v>
                </c:pt>
                <c:pt idx="22526">
                  <c:v>112.6299999999701</c:v>
                </c:pt>
                <c:pt idx="22527">
                  <c:v>112.6349999999701</c:v>
                </c:pt>
                <c:pt idx="22528">
                  <c:v>112.6399999999701</c:v>
                </c:pt>
                <c:pt idx="22529">
                  <c:v>112.6449999999701</c:v>
                </c:pt>
                <c:pt idx="22530">
                  <c:v>112.64999999997</c:v>
                </c:pt>
                <c:pt idx="22531">
                  <c:v>112.65499999997</c:v>
                </c:pt>
                <c:pt idx="22532">
                  <c:v>112.65999999997</c:v>
                </c:pt>
                <c:pt idx="22533">
                  <c:v>112.66499999997</c:v>
                </c:pt>
                <c:pt idx="22534">
                  <c:v>112.66999999997</c:v>
                </c:pt>
                <c:pt idx="22535">
                  <c:v>112.67499999997</c:v>
                </c:pt>
                <c:pt idx="22536">
                  <c:v>112.67999999997</c:v>
                </c:pt>
                <c:pt idx="22537">
                  <c:v>112.68499999997</c:v>
                </c:pt>
                <c:pt idx="22538">
                  <c:v>112.68999999997</c:v>
                </c:pt>
                <c:pt idx="22539">
                  <c:v>112.69499999997</c:v>
                </c:pt>
                <c:pt idx="22540">
                  <c:v>112.69999999997</c:v>
                </c:pt>
                <c:pt idx="22541">
                  <c:v>112.70499999997</c:v>
                </c:pt>
                <c:pt idx="22542">
                  <c:v>112.70999999997</c:v>
                </c:pt>
                <c:pt idx="22543">
                  <c:v>112.71499999997</c:v>
                </c:pt>
                <c:pt idx="22544">
                  <c:v>112.71999999997</c:v>
                </c:pt>
                <c:pt idx="22545">
                  <c:v>112.72499999997</c:v>
                </c:pt>
                <c:pt idx="22546">
                  <c:v>112.72999999997</c:v>
                </c:pt>
                <c:pt idx="22547">
                  <c:v>112.73499999997</c:v>
                </c:pt>
                <c:pt idx="22548">
                  <c:v>112.73999999997</c:v>
                </c:pt>
                <c:pt idx="22549">
                  <c:v>112.74499999997</c:v>
                </c:pt>
                <c:pt idx="22550">
                  <c:v>112.74999999997</c:v>
                </c:pt>
                <c:pt idx="22551">
                  <c:v>112.75499999997</c:v>
                </c:pt>
                <c:pt idx="22552">
                  <c:v>112.75999999997</c:v>
                </c:pt>
                <c:pt idx="22553">
                  <c:v>112.76499999997</c:v>
                </c:pt>
                <c:pt idx="22554">
                  <c:v>112.76999999997</c:v>
                </c:pt>
                <c:pt idx="22555">
                  <c:v>112.77499999997</c:v>
                </c:pt>
                <c:pt idx="22556">
                  <c:v>112.77999999997</c:v>
                </c:pt>
                <c:pt idx="22557">
                  <c:v>112.78499999997</c:v>
                </c:pt>
                <c:pt idx="22558">
                  <c:v>112.78999999997</c:v>
                </c:pt>
                <c:pt idx="22559">
                  <c:v>112.79499999997</c:v>
                </c:pt>
                <c:pt idx="22560">
                  <c:v>112.79999999997</c:v>
                </c:pt>
                <c:pt idx="22561">
                  <c:v>112.80499999997</c:v>
                </c:pt>
                <c:pt idx="22562">
                  <c:v>112.80999999997</c:v>
                </c:pt>
                <c:pt idx="22563">
                  <c:v>112.81499999997</c:v>
                </c:pt>
                <c:pt idx="22564">
                  <c:v>112.81999999997</c:v>
                </c:pt>
                <c:pt idx="22565">
                  <c:v>112.82499999997</c:v>
                </c:pt>
                <c:pt idx="22566">
                  <c:v>112.8299999999699</c:v>
                </c:pt>
                <c:pt idx="22567">
                  <c:v>112.83499999997</c:v>
                </c:pt>
                <c:pt idx="22568">
                  <c:v>112.83999999997</c:v>
                </c:pt>
                <c:pt idx="22569">
                  <c:v>112.84499999997</c:v>
                </c:pt>
                <c:pt idx="22570">
                  <c:v>112.84999999997</c:v>
                </c:pt>
                <c:pt idx="22571">
                  <c:v>112.85499999997</c:v>
                </c:pt>
                <c:pt idx="22572">
                  <c:v>112.8599999999698</c:v>
                </c:pt>
                <c:pt idx="22573">
                  <c:v>112.86499999997</c:v>
                </c:pt>
                <c:pt idx="22574">
                  <c:v>112.8699999999698</c:v>
                </c:pt>
                <c:pt idx="22575">
                  <c:v>112.8749999999698</c:v>
                </c:pt>
                <c:pt idx="22576">
                  <c:v>112.8799999999698</c:v>
                </c:pt>
                <c:pt idx="22577">
                  <c:v>112.8849999999698</c:v>
                </c:pt>
                <c:pt idx="22578">
                  <c:v>112.8899999999698</c:v>
                </c:pt>
                <c:pt idx="22579">
                  <c:v>112.8949999999698</c:v>
                </c:pt>
                <c:pt idx="22580">
                  <c:v>112.8999999999698</c:v>
                </c:pt>
                <c:pt idx="22581">
                  <c:v>112.9049999999698</c:v>
                </c:pt>
                <c:pt idx="22582">
                  <c:v>112.9099999999698</c:v>
                </c:pt>
                <c:pt idx="22583">
                  <c:v>112.9149999999698</c:v>
                </c:pt>
                <c:pt idx="22584">
                  <c:v>112.9199999999698</c:v>
                </c:pt>
                <c:pt idx="22585">
                  <c:v>112.9249999999698</c:v>
                </c:pt>
                <c:pt idx="22586">
                  <c:v>112.9299999999698</c:v>
                </c:pt>
                <c:pt idx="22587">
                  <c:v>112.9349999999698</c:v>
                </c:pt>
                <c:pt idx="22588">
                  <c:v>112.9399999999698</c:v>
                </c:pt>
                <c:pt idx="22589">
                  <c:v>112.9449999999698</c:v>
                </c:pt>
                <c:pt idx="22590">
                  <c:v>112.9499999999698</c:v>
                </c:pt>
                <c:pt idx="22591">
                  <c:v>112.9549999999698</c:v>
                </c:pt>
                <c:pt idx="22592">
                  <c:v>112.9599999999698</c:v>
                </c:pt>
                <c:pt idx="22593">
                  <c:v>112.9649999999698</c:v>
                </c:pt>
                <c:pt idx="22594">
                  <c:v>112.9699999999698</c:v>
                </c:pt>
                <c:pt idx="22595">
                  <c:v>112.9749999999698</c:v>
                </c:pt>
                <c:pt idx="22596">
                  <c:v>112.9799999999697</c:v>
                </c:pt>
                <c:pt idx="22597">
                  <c:v>112.9849999999697</c:v>
                </c:pt>
                <c:pt idx="22598">
                  <c:v>112.9899999999697</c:v>
                </c:pt>
                <c:pt idx="22599">
                  <c:v>112.9949999999697</c:v>
                </c:pt>
                <c:pt idx="22600">
                  <c:v>112.9999999999697</c:v>
                </c:pt>
                <c:pt idx="22601">
                  <c:v>113.0049999999697</c:v>
                </c:pt>
                <c:pt idx="22602">
                  <c:v>113.0099999999697</c:v>
                </c:pt>
                <c:pt idx="22603">
                  <c:v>113.0149999999697</c:v>
                </c:pt>
                <c:pt idx="22604">
                  <c:v>113.0199999999697</c:v>
                </c:pt>
                <c:pt idx="22605">
                  <c:v>113.0249999999697</c:v>
                </c:pt>
                <c:pt idx="22606">
                  <c:v>113.0299999999697</c:v>
                </c:pt>
                <c:pt idx="22607">
                  <c:v>113.0349999999697</c:v>
                </c:pt>
                <c:pt idx="22608">
                  <c:v>113.0399999999697</c:v>
                </c:pt>
                <c:pt idx="22609">
                  <c:v>113.0449999999697</c:v>
                </c:pt>
                <c:pt idx="22610">
                  <c:v>113.0499999999697</c:v>
                </c:pt>
                <c:pt idx="22611">
                  <c:v>113.0549999999697</c:v>
                </c:pt>
                <c:pt idx="22612">
                  <c:v>113.0599999999697</c:v>
                </c:pt>
                <c:pt idx="22613">
                  <c:v>113.0649999999697</c:v>
                </c:pt>
                <c:pt idx="22614">
                  <c:v>113.0699999999697</c:v>
                </c:pt>
                <c:pt idx="22615">
                  <c:v>113.0749999999697</c:v>
                </c:pt>
                <c:pt idx="22616">
                  <c:v>113.0799999999696</c:v>
                </c:pt>
                <c:pt idx="22617">
                  <c:v>113.0849999999697</c:v>
                </c:pt>
                <c:pt idx="22618">
                  <c:v>113.0899999999696</c:v>
                </c:pt>
                <c:pt idx="22619">
                  <c:v>113.0949999999696</c:v>
                </c:pt>
                <c:pt idx="22620">
                  <c:v>113.0999999999696</c:v>
                </c:pt>
                <c:pt idx="22621">
                  <c:v>113.1049999999696</c:v>
                </c:pt>
                <c:pt idx="22622">
                  <c:v>113.1099999999696</c:v>
                </c:pt>
                <c:pt idx="22623">
                  <c:v>113.1149999999696</c:v>
                </c:pt>
                <c:pt idx="22624">
                  <c:v>113.1199999999696</c:v>
                </c:pt>
                <c:pt idx="22625">
                  <c:v>113.1249999999696</c:v>
                </c:pt>
                <c:pt idx="22626">
                  <c:v>113.1299999999696</c:v>
                </c:pt>
                <c:pt idx="22627">
                  <c:v>113.1349999999696</c:v>
                </c:pt>
                <c:pt idx="22628">
                  <c:v>113.1399999999696</c:v>
                </c:pt>
                <c:pt idx="22629">
                  <c:v>113.1449999999696</c:v>
                </c:pt>
                <c:pt idx="22630">
                  <c:v>113.1499999999696</c:v>
                </c:pt>
                <c:pt idx="22631">
                  <c:v>113.1549999999696</c:v>
                </c:pt>
                <c:pt idx="22632">
                  <c:v>113.1599999999696</c:v>
                </c:pt>
                <c:pt idx="22633">
                  <c:v>113.1649999999696</c:v>
                </c:pt>
                <c:pt idx="22634">
                  <c:v>113.1699999999696</c:v>
                </c:pt>
                <c:pt idx="22635">
                  <c:v>113.1749999999696</c:v>
                </c:pt>
                <c:pt idx="22636">
                  <c:v>113.1799999999696</c:v>
                </c:pt>
                <c:pt idx="22637">
                  <c:v>113.1849999999696</c:v>
                </c:pt>
                <c:pt idx="22638">
                  <c:v>113.1899999999695</c:v>
                </c:pt>
                <c:pt idx="22639">
                  <c:v>113.1949999999696</c:v>
                </c:pt>
                <c:pt idx="22640">
                  <c:v>113.1999999999695</c:v>
                </c:pt>
                <c:pt idx="22641">
                  <c:v>113.2049999999695</c:v>
                </c:pt>
                <c:pt idx="22642">
                  <c:v>113.2099999999695</c:v>
                </c:pt>
                <c:pt idx="22643">
                  <c:v>113.2149999999695</c:v>
                </c:pt>
                <c:pt idx="22644">
                  <c:v>113.2199999999695</c:v>
                </c:pt>
                <c:pt idx="22645">
                  <c:v>113.2249999999695</c:v>
                </c:pt>
                <c:pt idx="22646">
                  <c:v>113.2299999999695</c:v>
                </c:pt>
                <c:pt idx="22647">
                  <c:v>113.2349999999695</c:v>
                </c:pt>
                <c:pt idx="22648">
                  <c:v>113.2399999999695</c:v>
                </c:pt>
                <c:pt idx="22649">
                  <c:v>113.2449999999695</c:v>
                </c:pt>
                <c:pt idx="22650">
                  <c:v>113.2499999999695</c:v>
                </c:pt>
                <c:pt idx="22651">
                  <c:v>113.2549999999695</c:v>
                </c:pt>
                <c:pt idx="22652">
                  <c:v>113.2599999999695</c:v>
                </c:pt>
                <c:pt idx="22653">
                  <c:v>113.2649999999695</c:v>
                </c:pt>
                <c:pt idx="22654">
                  <c:v>113.2699999999695</c:v>
                </c:pt>
                <c:pt idx="22655">
                  <c:v>113.2749999999695</c:v>
                </c:pt>
                <c:pt idx="22656">
                  <c:v>113.2799999999695</c:v>
                </c:pt>
                <c:pt idx="22657">
                  <c:v>113.2849999999695</c:v>
                </c:pt>
                <c:pt idx="22658">
                  <c:v>113.2899999999695</c:v>
                </c:pt>
                <c:pt idx="22659">
                  <c:v>113.2949999999695</c:v>
                </c:pt>
                <c:pt idx="22660">
                  <c:v>113.2999999999695</c:v>
                </c:pt>
                <c:pt idx="22661">
                  <c:v>113.3049999999695</c:v>
                </c:pt>
                <c:pt idx="22662">
                  <c:v>113.3099999999694</c:v>
                </c:pt>
                <c:pt idx="22663">
                  <c:v>113.3149999999694</c:v>
                </c:pt>
                <c:pt idx="22664">
                  <c:v>113.3199999999694</c:v>
                </c:pt>
                <c:pt idx="22665">
                  <c:v>113.3249999999694</c:v>
                </c:pt>
                <c:pt idx="22666">
                  <c:v>113.3299999999694</c:v>
                </c:pt>
                <c:pt idx="22667">
                  <c:v>113.3349999999694</c:v>
                </c:pt>
                <c:pt idx="22668">
                  <c:v>113.3399999999694</c:v>
                </c:pt>
                <c:pt idx="22669">
                  <c:v>113.3449999999694</c:v>
                </c:pt>
                <c:pt idx="22670">
                  <c:v>113.3499999999694</c:v>
                </c:pt>
                <c:pt idx="22671">
                  <c:v>113.3549999999694</c:v>
                </c:pt>
                <c:pt idx="22672">
                  <c:v>113.3599999999694</c:v>
                </c:pt>
                <c:pt idx="22673">
                  <c:v>113.3649999999694</c:v>
                </c:pt>
                <c:pt idx="22674">
                  <c:v>113.3699999999694</c:v>
                </c:pt>
                <c:pt idx="22675">
                  <c:v>113.3749999999694</c:v>
                </c:pt>
                <c:pt idx="22676">
                  <c:v>113.3799999999694</c:v>
                </c:pt>
                <c:pt idx="22677">
                  <c:v>113.3849999999694</c:v>
                </c:pt>
                <c:pt idx="22678">
                  <c:v>113.3899999999694</c:v>
                </c:pt>
                <c:pt idx="22679">
                  <c:v>113.3949999999694</c:v>
                </c:pt>
                <c:pt idx="22680">
                  <c:v>113.3999999999694</c:v>
                </c:pt>
                <c:pt idx="22681">
                  <c:v>113.4049999999694</c:v>
                </c:pt>
                <c:pt idx="22682">
                  <c:v>113.4099999999694</c:v>
                </c:pt>
                <c:pt idx="22683">
                  <c:v>113.4149999999694</c:v>
                </c:pt>
                <c:pt idx="22684">
                  <c:v>113.4199999999693</c:v>
                </c:pt>
                <c:pt idx="22685">
                  <c:v>113.4249999999693</c:v>
                </c:pt>
                <c:pt idx="22686">
                  <c:v>113.4299999999693</c:v>
                </c:pt>
                <c:pt idx="22687">
                  <c:v>113.4349999999693</c:v>
                </c:pt>
                <c:pt idx="22688">
                  <c:v>113.4399999999693</c:v>
                </c:pt>
                <c:pt idx="22689">
                  <c:v>113.4449999999693</c:v>
                </c:pt>
                <c:pt idx="22690">
                  <c:v>113.4499999999693</c:v>
                </c:pt>
                <c:pt idx="22691">
                  <c:v>113.4549999999693</c:v>
                </c:pt>
                <c:pt idx="22692">
                  <c:v>113.4599999999693</c:v>
                </c:pt>
                <c:pt idx="22693">
                  <c:v>113.4649999999693</c:v>
                </c:pt>
                <c:pt idx="22694">
                  <c:v>113.4699999999693</c:v>
                </c:pt>
                <c:pt idx="22695">
                  <c:v>113.4749999999693</c:v>
                </c:pt>
                <c:pt idx="22696">
                  <c:v>113.4799999999693</c:v>
                </c:pt>
                <c:pt idx="22697">
                  <c:v>113.4849999999693</c:v>
                </c:pt>
                <c:pt idx="22698">
                  <c:v>113.4899999999693</c:v>
                </c:pt>
                <c:pt idx="22699">
                  <c:v>113.4949999999693</c:v>
                </c:pt>
                <c:pt idx="22700">
                  <c:v>113.4999999999693</c:v>
                </c:pt>
                <c:pt idx="22701">
                  <c:v>113.5049999999693</c:v>
                </c:pt>
                <c:pt idx="22702">
                  <c:v>113.5099999999693</c:v>
                </c:pt>
                <c:pt idx="22703">
                  <c:v>113.5149999999693</c:v>
                </c:pt>
                <c:pt idx="22704">
                  <c:v>113.5199999999693</c:v>
                </c:pt>
                <c:pt idx="22705">
                  <c:v>113.5249999999693</c:v>
                </c:pt>
                <c:pt idx="22706">
                  <c:v>113.5299999999692</c:v>
                </c:pt>
                <c:pt idx="22707">
                  <c:v>113.5349999999692</c:v>
                </c:pt>
                <c:pt idx="22708">
                  <c:v>113.5399999999692</c:v>
                </c:pt>
                <c:pt idx="22709">
                  <c:v>113.5449999999692</c:v>
                </c:pt>
                <c:pt idx="22710">
                  <c:v>113.5499999999692</c:v>
                </c:pt>
                <c:pt idx="22711">
                  <c:v>113.5549999999692</c:v>
                </c:pt>
                <c:pt idx="22712">
                  <c:v>113.5599999999692</c:v>
                </c:pt>
                <c:pt idx="22713">
                  <c:v>113.5649999999692</c:v>
                </c:pt>
                <c:pt idx="22714">
                  <c:v>113.5699999999692</c:v>
                </c:pt>
                <c:pt idx="22715">
                  <c:v>113.5749999999692</c:v>
                </c:pt>
                <c:pt idx="22716">
                  <c:v>113.5799999999692</c:v>
                </c:pt>
                <c:pt idx="22717">
                  <c:v>113.5849999999692</c:v>
                </c:pt>
                <c:pt idx="22718">
                  <c:v>113.5899999999692</c:v>
                </c:pt>
                <c:pt idx="22719">
                  <c:v>113.5949999999692</c:v>
                </c:pt>
                <c:pt idx="22720">
                  <c:v>113.5999999999692</c:v>
                </c:pt>
                <c:pt idx="22721">
                  <c:v>113.6049999999692</c:v>
                </c:pt>
                <c:pt idx="22722">
                  <c:v>113.6099999999692</c:v>
                </c:pt>
                <c:pt idx="22723">
                  <c:v>113.6149999999692</c:v>
                </c:pt>
                <c:pt idx="22724">
                  <c:v>113.6199999999692</c:v>
                </c:pt>
                <c:pt idx="22725">
                  <c:v>113.6249999999692</c:v>
                </c:pt>
                <c:pt idx="22726">
                  <c:v>113.6299999999691</c:v>
                </c:pt>
                <c:pt idx="22727">
                  <c:v>113.6349999999692</c:v>
                </c:pt>
                <c:pt idx="22728">
                  <c:v>113.6399999999691</c:v>
                </c:pt>
                <c:pt idx="22729">
                  <c:v>113.6449999999691</c:v>
                </c:pt>
                <c:pt idx="22730">
                  <c:v>113.6499999999691</c:v>
                </c:pt>
                <c:pt idx="22731">
                  <c:v>113.6549999999691</c:v>
                </c:pt>
                <c:pt idx="22732">
                  <c:v>113.6599999999691</c:v>
                </c:pt>
                <c:pt idx="22733">
                  <c:v>113.6649999999691</c:v>
                </c:pt>
                <c:pt idx="22734">
                  <c:v>113.6699999999691</c:v>
                </c:pt>
                <c:pt idx="22735">
                  <c:v>113.6749999999691</c:v>
                </c:pt>
                <c:pt idx="22736">
                  <c:v>113.6799999999691</c:v>
                </c:pt>
                <c:pt idx="22737">
                  <c:v>113.6849999999691</c:v>
                </c:pt>
                <c:pt idx="22738">
                  <c:v>113.6899999999691</c:v>
                </c:pt>
                <c:pt idx="22739">
                  <c:v>113.6949999999691</c:v>
                </c:pt>
                <c:pt idx="22740">
                  <c:v>113.6999999999691</c:v>
                </c:pt>
                <c:pt idx="22741">
                  <c:v>113.7049999999691</c:v>
                </c:pt>
                <c:pt idx="22742">
                  <c:v>113.7099999999691</c:v>
                </c:pt>
                <c:pt idx="22743">
                  <c:v>113.7149999999691</c:v>
                </c:pt>
                <c:pt idx="22744">
                  <c:v>113.7199999999691</c:v>
                </c:pt>
                <c:pt idx="22745">
                  <c:v>113.7249999999691</c:v>
                </c:pt>
                <c:pt idx="22746">
                  <c:v>113.7299999999691</c:v>
                </c:pt>
                <c:pt idx="22747">
                  <c:v>113.7349999999691</c:v>
                </c:pt>
                <c:pt idx="22748">
                  <c:v>113.7399999999691</c:v>
                </c:pt>
                <c:pt idx="22749">
                  <c:v>113.7449999999691</c:v>
                </c:pt>
                <c:pt idx="22750">
                  <c:v>113.749999999969</c:v>
                </c:pt>
                <c:pt idx="22751">
                  <c:v>113.754999999969</c:v>
                </c:pt>
                <c:pt idx="22752">
                  <c:v>113.759999999969</c:v>
                </c:pt>
                <c:pt idx="22753">
                  <c:v>113.764999999969</c:v>
                </c:pt>
                <c:pt idx="22754">
                  <c:v>113.769999999969</c:v>
                </c:pt>
                <c:pt idx="22755">
                  <c:v>113.774999999969</c:v>
                </c:pt>
                <c:pt idx="22756">
                  <c:v>113.779999999969</c:v>
                </c:pt>
                <c:pt idx="22757">
                  <c:v>113.784999999969</c:v>
                </c:pt>
                <c:pt idx="22758">
                  <c:v>113.789999999969</c:v>
                </c:pt>
                <c:pt idx="22759">
                  <c:v>113.794999999969</c:v>
                </c:pt>
                <c:pt idx="22760">
                  <c:v>113.799999999969</c:v>
                </c:pt>
                <c:pt idx="22761">
                  <c:v>113.804999999969</c:v>
                </c:pt>
                <c:pt idx="22762">
                  <c:v>113.809999999969</c:v>
                </c:pt>
                <c:pt idx="22763">
                  <c:v>113.814999999969</c:v>
                </c:pt>
                <c:pt idx="22764">
                  <c:v>113.819999999969</c:v>
                </c:pt>
                <c:pt idx="22765">
                  <c:v>113.824999999969</c:v>
                </c:pt>
                <c:pt idx="22766">
                  <c:v>113.829999999969</c:v>
                </c:pt>
                <c:pt idx="22767">
                  <c:v>113.834999999969</c:v>
                </c:pt>
                <c:pt idx="22768">
                  <c:v>113.839999999969</c:v>
                </c:pt>
                <c:pt idx="22769">
                  <c:v>113.844999999969</c:v>
                </c:pt>
                <c:pt idx="22770">
                  <c:v>113.849999999969</c:v>
                </c:pt>
                <c:pt idx="22771">
                  <c:v>113.854999999969</c:v>
                </c:pt>
                <c:pt idx="22772">
                  <c:v>113.859999999969</c:v>
                </c:pt>
                <c:pt idx="22773">
                  <c:v>113.864999999969</c:v>
                </c:pt>
                <c:pt idx="22774">
                  <c:v>113.869999999969</c:v>
                </c:pt>
                <c:pt idx="22775">
                  <c:v>113.874999999969</c:v>
                </c:pt>
                <c:pt idx="22776">
                  <c:v>113.879999999969</c:v>
                </c:pt>
                <c:pt idx="22777">
                  <c:v>113.884999999969</c:v>
                </c:pt>
                <c:pt idx="22778">
                  <c:v>113.889999999969</c:v>
                </c:pt>
                <c:pt idx="22779">
                  <c:v>113.894999999969</c:v>
                </c:pt>
                <c:pt idx="22780">
                  <c:v>113.899999999969</c:v>
                </c:pt>
                <c:pt idx="22781">
                  <c:v>113.904999999969</c:v>
                </c:pt>
                <c:pt idx="22782">
                  <c:v>113.909999999969</c:v>
                </c:pt>
                <c:pt idx="22783">
                  <c:v>113.914999999969</c:v>
                </c:pt>
                <c:pt idx="22784">
                  <c:v>113.919999999969</c:v>
                </c:pt>
                <c:pt idx="22785">
                  <c:v>113.924999999969</c:v>
                </c:pt>
                <c:pt idx="22786">
                  <c:v>113.929999999969</c:v>
                </c:pt>
                <c:pt idx="22787">
                  <c:v>113.934999999969</c:v>
                </c:pt>
                <c:pt idx="22788">
                  <c:v>113.939999999969</c:v>
                </c:pt>
                <c:pt idx="22789">
                  <c:v>113.944999999969</c:v>
                </c:pt>
                <c:pt idx="22790">
                  <c:v>113.949999999969</c:v>
                </c:pt>
                <c:pt idx="22791">
                  <c:v>113.954999999969</c:v>
                </c:pt>
                <c:pt idx="22792">
                  <c:v>113.959999999969</c:v>
                </c:pt>
                <c:pt idx="22793">
                  <c:v>113.964999999969</c:v>
                </c:pt>
                <c:pt idx="22794">
                  <c:v>113.9699999999688</c:v>
                </c:pt>
                <c:pt idx="22795">
                  <c:v>113.9749999999688</c:v>
                </c:pt>
                <c:pt idx="22796">
                  <c:v>113.9799999999688</c:v>
                </c:pt>
                <c:pt idx="22797">
                  <c:v>113.9849999999688</c:v>
                </c:pt>
                <c:pt idx="22798">
                  <c:v>113.9899999999688</c:v>
                </c:pt>
                <c:pt idx="22799">
                  <c:v>113.9949999999688</c:v>
                </c:pt>
                <c:pt idx="22800">
                  <c:v>113.9999999999688</c:v>
                </c:pt>
                <c:pt idx="22801">
                  <c:v>114.0049999999688</c:v>
                </c:pt>
                <c:pt idx="22802">
                  <c:v>114.0099999999688</c:v>
                </c:pt>
                <c:pt idx="22803">
                  <c:v>114.0149999999688</c:v>
                </c:pt>
                <c:pt idx="22804">
                  <c:v>114.0199999999688</c:v>
                </c:pt>
                <c:pt idx="22805">
                  <c:v>114.0249999999688</c:v>
                </c:pt>
                <c:pt idx="22806">
                  <c:v>114.0299999999688</c:v>
                </c:pt>
                <c:pt idx="22807">
                  <c:v>114.0349999999688</c:v>
                </c:pt>
                <c:pt idx="22808">
                  <c:v>114.0399999999688</c:v>
                </c:pt>
                <c:pt idx="22809">
                  <c:v>114.0449999999688</c:v>
                </c:pt>
                <c:pt idx="22810">
                  <c:v>114.0499999999688</c:v>
                </c:pt>
                <c:pt idx="22811">
                  <c:v>114.0549999999688</c:v>
                </c:pt>
                <c:pt idx="22812">
                  <c:v>114.0599999999688</c:v>
                </c:pt>
                <c:pt idx="22813">
                  <c:v>114.0649999999688</c:v>
                </c:pt>
                <c:pt idx="22814">
                  <c:v>114.0699999999688</c:v>
                </c:pt>
                <c:pt idx="22815">
                  <c:v>114.0749999999688</c:v>
                </c:pt>
                <c:pt idx="22816">
                  <c:v>114.0799999999687</c:v>
                </c:pt>
                <c:pt idx="22817">
                  <c:v>114.0849999999687</c:v>
                </c:pt>
                <c:pt idx="22818">
                  <c:v>114.0899999999687</c:v>
                </c:pt>
                <c:pt idx="22819">
                  <c:v>114.0949999999687</c:v>
                </c:pt>
                <c:pt idx="22820">
                  <c:v>114.0999999999687</c:v>
                </c:pt>
                <c:pt idx="22821">
                  <c:v>114.1049999999687</c:v>
                </c:pt>
                <c:pt idx="22822">
                  <c:v>114.1099999999687</c:v>
                </c:pt>
                <c:pt idx="22823">
                  <c:v>114.1149999999687</c:v>
                </c:pt>
                <c:pt idx="22824">
                  <c:v>114.1199999999687</c:v>
                </c:pt>
                <c:pt idx="22825">
                  <c:v>114.1249999999687</c:v>
                </c:pt>
                <c:pt idx="22826">
                  <c:v>114.1299999999687</c:v>
                </c:pt>
                <c:pt idx="22827">
                  <c:v>114.1349999999687</c:v>
                </c:pt>
                <c:pt idx="22828">
                  <c:v>114.1399999999687</c:v>
                </c:pt>
                <c:pt idx="22829">
                  <c:v>114.1449999999687</c:v>
                </c:pt>
                <c:pt idx="22830">
                  <c:v>114.1499999999687</c:v>
                </c:pt>
                <c:pt idx="22831">
                  <c:v>114.1549999999687</c:v>
                </c:pt>
                <c:pt idx="22832">
                  <c:v>114.1599999999687</c:v>
                </c:pt>
                <c:pt idx="22833">
                  <c:v>114.1649999999687</c:v>
                </c:pt>
                <c:pt idx="22834">
                  <c:v>114.1699999999687</c:v>
                </c:pt>
                <c:pt idx="22835">
                  <c:v>114.1749999999687</c:v>
                </c:pt>
                <c:pt idx="22836">
                  <c:v>114.1799999999686</c:v>
                </c:pt>
                <c:pt idx="22837">
                  <c:v>114.1849999999687</c:v>
                </c:pt>
                <c:pt idx="22838">
                  <c:v>114.1899999999686</c:v>
                </c:pt>
                <c:pt idx="22839">
                  <c:v>114.1949999999686</c:v>
                </c:pt>
                <c:pt idx="22840">
                  <c:v>114.1999999999686</c:v>
                </c:pt>
                <c:pt idx="22841">
                  <c:v>114.2049999999686</c:v>
                </c:pt>
                <c:pt idx="22842">
                  <c:v>114.2099999999686</c:v>
                </c:pt>
                <c:pt idx="22843">
                  <c:v>114.2149999999686</c:v>
                </c:pt>
                <c:pt idx="22844">
                  <c:v>114.2199999999686</c:v>
                </c:pt>
                <c:pt idx="22845">
                  <c:v>114.2249999999686</c:v>
                </c:pt>
                <c:pt idx="22846">
                  <c:v>114.2299999999686</c:v>
                </c:pt>
                <c:pt idx="22847">
                  <c:v>114.2349999999686</c:v>
                </c:pt>
                <c:pt idx="22848">
                  <c:v>114.2399999999686</c:v>
                </c:pt>
                <c:pt idx="22849">
                  <c:v>114.2449999999686</c:v>
                </c:pt>
                <c:pt idx="22850">
                  <c:v>114.2499999999686</c:v>
                </c:pt>
                <c:pt idx="22851">
                  <c:v>114.2549999999686</c:v>
                </c:pt>
                <c:pt idx="22852">
                  <c:v>114.2599999999686</c:v>
                </c:pt>
                <c:pt idx="22853">
                  <c:v>114.2649999999686</c:v>
                </c:pt>
                <c:pt idx="22854">
                  <c:v>114.2699999999686</c:v>
                </c:pt>
                <c:pt idx="22855">
                  <c:v>114.2749999999686</c:v>
                </c:pt>
                <c:pt idx="22856">
                  <c:v>114.2799999999686</c:v>
                </c:pt>
                <c:pt idx="22857">
                  <c:v>114.2849999999686</c:v>
                </c:pt>
                <c:pt idx="22858">
                  <c:v>114.2899999999686</c:v>
                </c:pt>
                <c:pt idx="22859">
                  <c:v>114.2949999999686</c:v>
                </c:pt>
                <c:pt idx="22860">
                  <c:v>114.2999999999685</c:v>
                </c:pt>
                <c:pt idx="22861">
                  <c:v>114.3049999999685</c:v>
                </c:pt>
                <c:pt idx="22862">
                  <c:v>114.3099999999685</c:v>
                </c:pt>
                <c:pt idx="22863">
                  <c:v>114.3149999999685</c:v>
                </c:pt>
                <c:pt idx="22864">
                  <c:v>114.3199999999685</c:v>
                </c:pt>
                <c:pt idx="22865">
                  <c:v>114.3249999999685</c:v>
                </c:pt>
                <c:pt idx="22866">
                  <c:v>114.3299999999685</c:v>
                </c:pt>
                <c:pt idx="22867">
                  <c:v>114.3349999999685</c:v>
                </c:pt>
                <c:pt idx="22868">
                  <c:v>114.3399999999685</c:v>
                </c:pt>
                <c:pt idx="22869">
                  <c:v>114.3449999999685</c:v>
                </c:pt>
                <c:pt idx="22870">
                  <c:v>114.3499999999685</c:v>
                </c:pt>
                <c:pt idx="22871">
                  <c:v>114.3549999999685</c:v>
                </c:pt>
                <c:pt idx="22872">
                  <c:v>114.3599999999685</c:v>
                </c:pt>
                <c:pt idx="22873">
                  <c:v>114.3649999999685</c:v>
                </c:pt>
                <c:pt idx="22874">
                  <c:v>114.3699999999685</c:v>
                </c:pt>
                <c:pt idx="22875">
                  <c:v>114.3749999999685</c:v>
                </c:pt>
                <c:pt idx="22876">
                  <c:v>114.3799999999685</c:v>
                </c:pt>
                <c:pt idx="22877">
                  <c:v>114.3849999999685</c:v>
                </c:pt>
                <c:pt idx="22878">
                  <c:v>114.3899999999685</c:v>
                </c:pt>
                <c:pt idx="22879">
                  <c:v>114.3949999999685</c:v>
                </c:pt>
                <c:pt idx="22880">
                  <c:v>114.3999999999685</c:v>
                </c:pt>
                <c:pt idx="22881">
                  <c:v>114.4049999999685</c:v>
                </c:pt>
                <c:pt idx="22882">
                  <c:v>114.4099999999684</c:v>
                </c:pt>
                <c:pt idx="22883">
                  <c:v>114.4149999999685</c:v>
                </c:pt>
                <c:pt idx="22884">
                  <c:v>114.4199999999685</c:v>
                </c:pt>
                <c:pt idx="22885">
                  <c:v>114.4249999999684</c:v>
                </c:pt>
                <c:pt idx="22886">
                  <c:v>114.4299999999684</c:v>
                </c:pt>
                <c:pt idx="22887">
                  <c:v>114.4349999999684</c:v>
                </c:pt>
                <c:pt idx="22888">
                  <c:v>114.4399999999684</c:v>
                </c:pt>
                <c:pt idx="22889">
                  <c:v>114.4449999999684</c:v>
                </c:pt>
                <c:pt idx="22890">
                  <c:v>114.4499999999684</c:v>
                </c:pt>
                <c:pt idx="22891">
                  <c:v>114.4549999999684</c:v>
                </c:pt>
                <c:pt idx="22892">
                  <c:v>114.4599999999684</c:v>
                </c:pt>
                <c:pt idx="22893">
                  <c:v>114.4649999999684</c:v>
                </c:pt>
                <c:pt idx="22894">
                  <c:v>114.4699999999684</c:v>
                </c:pt>
                <c:pt idx="22895">
                  <c:v>114.4749999999684</c:v>
                </c:pt>
                <c:pt idx="22896">
                  <c:v>114.4799999999684</c:v>
                </c:pt>
                <c:pt idx="22897">
                  <c:v>114.4849999999684</c:v>
                </c:pt>
                <c:pt idx="22898">
                  <c:v>114.4899999999684</c:v>
                </c:pt>
                <c:pt idx="22899">
                  <c:v>114.4949999999684</c:v>
                </c:pt>
                <c:pt idx="22900">
                  <c:v>114.4999999999684</c:v>
                </c:pt>
                <c:pt idx="22901">
                  <c:v>114.5049999999684</c:v>
                </c:pt>
                <c:pt idx="22902">
                  <c:v>114.5099999999684</c:v>
                </c:pt>
                <c:pt idx="22903">
                  <c:v>114.5149999999684</c:v>
                </c:pt>
                <c:pt idx="22904">
                  <c:v>114.5199999999683</c:v>
                </c:pt>
                <c:pt idx="22905">
                  <c:v>114.5249999999683</c:v>
                </c:pt>
                <c:pt idx="22906">
                  <c:v>114.5299999999683</c:v>
                </c:pt>
                <c:pt idx="22907">
                  <c:v>114.5349999999683</c:v>
                </c:pt>
                <c:pt idx="22908">
                  <c:v>114.5399999999683</c:v>
                </c:pt>
                <c:pt idx="22909">
                  <c:v>114.5449999999683</c:v>
                </c:pt>
                <c:pt idx="22910">
                  <c:v>114.5499999999683</c:v>
                </c:pt>
                <c:pt idx="22911">
                  <c:v>114.5549999999683</c:v>
                </c:pt>
                <c:pt idx="22912">
                  <c:v>114.5599999999683</c:v>
                </c:pt>
                <c:pt idx="22913">
                  <c:v>114.5649999999683</c:v>
                </c:pt>
                <c:pt idx="22914">
                  <c:v>114.5699999999683</c:v>
                </c:pt>
                <c:pt idx="22915">
                  <c:v>114.5749999999683</c:v>
                </c:pt>
                <c:pt idx="22916">
                  <c:v>114.5799999999683</c:v>
                </c:pt>
                <c:pt idx="22917">
                  <c:v>114.5849999999683</c:v>
                </c:pt>
                <c:pt idx="22918">
                  <c:v>114.5899999999683</c:v>
                </c:pt>
                <c:pt idx="22919">
                  <c:v>114.5949999999683</c:v>
                </c:pt>
                <c:pt idx="22920">
                  <c:v>114.5999999999683</c:v>
                </c:pt>
                <c:pt idx="22921">
                  <c:v>114.6049999999683</c:v>
                </c:pt>
                <c:pt idx="22922">
                  <c:v>114.6099999999683</c:v>
                </c:pt>
                <c:pt idx="22923">
                  <c:v>114.6149999999683</c:v>
                </c:pt>
                <c:pt idx="22924">
                  <c:v>114.6199999999683</c:v>
                </c:pt>
                <c:pt idx="22925">
                  <c:v>114.6249999999683</c:v>
                </c:pt>
                <c:pt idx="22926">
                  <c:v>114.6299999999682</c:v>
                </c:pt>
                <c:pt idx="22927">
                  <c:v>114.6349999999682</c:v>
                </c:pt>
                <c:pt idx="22928">
                  <c:v>114.6399999999682</c:v>
                </c:pt>
                <c:pt idx="22929">
                  <c:v>114.6449999999682</c:v>
                </c:pt>
                <c:pt idx="22930">
                  <c:v>114.6499999999682</c:v>
                </c:pt>
                <c:pt idx="22931">
                  <c:v>114.6549999999682</c:v>
                </c:pt>
                <c:pt idx="22932">
                  <c:v>114.6599999999682</c:v>
                </c:pt>
                <c:pt idx="22933">
                  <c:v>114.6649999999682</c:v>
                </c:pt>
                <c:pt idx="22934">
                  <c:v>114.6699999999682</c:v>
                </c:pt>
                <c:pt idx="22935">
                  <c:v>114.6749999999682</c:v>
                </c:pt>
                <c:pt idx="22936">
                  <c:v>114.6799999999682</c:v>
                </c:pt>
                <c:pt idx="22937">
                  <c:v>114.6849999999682</c:v>
                </c:pt>
                <c:pt idx="22938">
                  <c:v>114.6899999999682</c:v>
                </c:pt>
                <c:pt idx="22939">
                  <c:v>114.6949999999682</c:v>
                </c:pt>
                <c:pt idx="22940">
                  <c:v>114.6999999999682</c:v>
                </c:pt>
                <c:pt idx="22941">
                  <c:v>114.7049999999682</c:v>
                </c:pt>
                <c:pt idx="22942">
                  <c:v>114.7099999999682</c:v>
                </c:pt>
                <c:pt idx="22943">
                  <c:v>114.7149999999682</c:v>
                </c:pt>
                <c:pt idx="22944">
                  <c:v>114.7199999999682</c:v>
                </c:pt>
                <c:pt idx="22945">
                  <c:v>114.7249999999682</c:v>
                </c:pt>
                <c:pt idx="22946">
                  <c:v>114.7299999999682</c:v>
                </c:pt>
                <c:pt idx="22947">
                  <c:v>114.7349999999682</c:v>
                </c:pt>
                <c:pt idx="22948">
                  <c:v>114.7399999999681</c:v>
                </c:pt>
                <c:pt idx="22949">
                  <c:v>114.7449999999682</c:v>
                </c:pt>
                <c:pt idx="22950">
                  <c:v>114.7499999999682</c:v>
                </c:pt>
                <c:pt idx="22951">
                  <c:v>114.7549999999681</c:v>
                </c:pt>
                <c:pt idx="22952">
                  <c:v>114.7599999999681</c:v>
                </c:pt>
                <c:pt idx="22953">
                  <c:v>114.7649999999681</c:v>
                </c:pt>
                <c:pt idx="22954">
                  <c:v>114.7699999999681</c:v>
                </c:pt>
                <c:pt idx="22955">
                  <c:v>114.7749999999681</c:v>
                </c:pt>
                <c:pt idx="22956">
                  <c:v>114.7799999999681</c:v>
                </c:pt>
                <c:pt idx="22957">
                  <c:v>114.7849999999681</c:v>
                </c:pt>
                <c:pt idx="22958">
                  <c:v>114.7899999999681</c:v>
                </c:pt>
                <c:pt idx="22959">
                  <c:v>114.7949999999681</c:v>
                </c:pt>
                <c:pt idx="22960">
                  <c:v>114.7999999999681</c:v>
                </c:pt>
                <c:pt idx="22961">
                  <c:v>114.8049999999681</c:v>
                </c:pt>
                <c:pt idx="22962">
                  <c:v>114.8099999999681</c:v>
                </c:pt>
                <c:pt idx="22963">
                  <c:v>114.8149999999681</c:v>
                </c:pt>
                <c:pt idx="22964">
                  <c:v>114.8199999999681</c:v>
                </c:pt>
                <c:pt idx="22965">
                  <c:v>114.8249999999681</c:v>
                </c:pt>
                <c:pt idx="22966">
                  <c:v>114.8299999999681</c:v>
                </c:pt>
                <c:pt idx="22967">
                  <c:v>114.8349999999681</c:v>
                </c:pt>
                <c:pt idx="22968">
                  <c:v>114.8399999999681</c:v>
                </c:pt>
                <c:pt idx="22969">
                  <c:v>114.8449999999681</c:v>
                </c:pt>
                <c:pt idx="22970">
                  <c:v>114.849999999968</c:v>
                </c:pt>
                <c:pt idx="22971">
                  <c:v>114.854999999968</c:v>
                </c:pt>
                <c:pt idx="22972">
                  <c:v>114.859999999968</c:v>
                </c:pt>
                <c:pt idx="22973">
                  <c:v>114.864999999968</c:v>
                </c:pt>
                <c:pt idx="22974">
                  <c:v>114.869999999968</c:v>
                </c:pt>
                <c:pt idx="22975">
                  <c:v>114.874999999968</c:v>
                </c:pt>
                <c:pt idx="22976">
                  <c:v>114.879999999968</c:v>
                </c:pt>
                <c:pt idx="22977">
                  <c:v>114.884999999968</c:v>
                </c:pt>
                <c:pt idx="22978">
                  <c:v>114.889999999968</c:v>
                </c:pt>
                <c:pt idx="22979">
                  <c:v>114.894999999968</c:v>
                </c:pt>
                <c:pt idx="22980">
                  <c:v>114.899999999968</c:v>
                </c:pt>
                <c:pt idx="22981">
                  <c:v>114.904999999968</c:v>
                </c:pt>
                <c:pt idx="22982">
                  <c:v>114.909999999968</c:v>
                </c:pt>
                <c:pt idx="22983">
                  <c:v>114.914999999968</c:v>
                </c:pt>
                <c:pt idx="22984">
                  <c:v>114.919999999968</c:v>
                </c:pt>
                <c:pt idx="22985">
                  <c:v>114.924999999968</c:v>
                </c:pt>
                <c:pt idx="22986">
                  <c:v>114.929999999968</c:v>
                </c:pt>
                <c:pt idx="22987">
                  <c:v>114.934999999968</c:v>
                </c:pt>
                <c:pt idx="22988">
                  <c:v>114.939999999968</c:v>
                </c:pt>
                <c:pt idx="22989">
                  <c:v>114.944999999968</c:v>
                </c:pt>
                <c:pt idx="22990">
                  <c:v>114.949999999968</c:v>
                </c:pt>
                <c:pt idx="22991">
                  <c:v>114.954999999968</c:v>
                </c:pt>
                <c:pt idx="22992">
                  <c:v>114.959999999968</c:v>
                </c:pt>
                <c:pt idx="22993">
                  <c:v>114.964999999968</c:v>
                </c:pt>
                <c:pt idx="22994">
                  <c:v>114.969999999968</c:v>
                </c:pt>
                <c:pt idx="22995">
                  <c:v>114.974999999968</c:v>
                </c:pt>
                <c:pt idx="22996">
                  <c:v>114.979999999968</c:v>
                </c:pt>
                <c:pt idx="22997">
                  <c:v>114.984999999968</c:v>
                </c:pt>
                <c:pt idx="22998">
                  <c:v>114.989999999968</c:v>
                </c:pt>
                <c:pt idx="22999">
                  <c:v>114.994999999968</c:v>
                </c:pt>
                <c:pt idx="23000">
                  <c:v>114.999999999968</c:v>
                </c:pt>
                <c:pt idx="23001">
                  <c:v>115.004999999968</c:v>
                </c:pt>
                <c:pt idx="23002">
                  <c:v>115.009999999968</c:v>
                </c:pt>
                <c:pt idx="23003">
                  <c:v>115.014999999968</c:v>
                </c:pt>
                <c:pt idx="23004">
                  <c:v>115.019999999968</c:v>
                </c:pt>
                <c:pt idx="23005">
                  <c:v>115.024999999968</c:v>
                </c:pt>
                <c:pt idx="23006">
                  <c:v>115.029999999968</c:v>
                </c:pt>
                <c:pt idx="23007">
                  <c:v>115.034999999968</c:v>
                </c:pt>
                <c:pt idx="23008">
                  <c:v>115.039999999968</c:v>
                </c:pt>
                <c:pt idx="23009">
                  <c:v>115.044999999968</c:v>
                </c:pt>
                <c:pt idx="23010">
                  <c:v>115.049999999968</c:v>
                </c:pt>
                <c:pt idx="23011">
                  <c:v>115.054999999968</c:v>
                </c:pt>
                <c:pt idx="23012">
                  <c:v>115.059999999968</c:v>
                </c:pt>
                <c:pt idx="23013">
                  <c:v>115.064999999968</c:v>
                </c:pt>
                <c:pt idx="23014">
                  <c:v>115.0699999999678</c:v>
                </c:pt>
                <c:pt idx="23015">
                  <c:v>115.0749999999678</c:v>
                </c:pt>
                <c:pt idx="23016">
                  <c:v>115.0799999999678</c:v>
                </c:pt>
                <c:pt idx="23017">
                  <c:v>115.0849999999678</c:v>
                </c:pt>
                <c:pt idx="23018">
                  <c:v>115.0899999999678</c:v>
                </c:pt>
                <c:pt idx="23019">
                  <c:v>115.0949999999678</c:v>
                </c:pt>
                <c:pt idx="23020">
                  <c:v>115.0999999999678</c:v>
                </c:pt>
                <c:pt idx="23021">
                  <c:v>115.1049999999678</c:v>
                </c:pt>
                <c:pt idx="23022">
                  <c:v>115.1099999999678</c:v>
                </c:pt>
                <c:pt idx="23023">
                  <c:v>115.1149999999678</c:v>
                </c:pt>
                <c:pt idx="23024">
                  <c:v>115.1199999999678</c:v>
                </c:pt>
                <c:pt idx="23025">
                  <c:v>115.1249999999678</c:v>
                </c:pt>
                <c:pt idx="23026">
                  <c:v>115.1299999999678</c:v>
                </c:pt>
                <c:pt idx="23027">
                  <c:v>115.1349999999678</c:v>
                </c:pt>
                <c:pt idx="23028">
                  <c:v>115.1399999999678</c:v>
                </c:pt>
                <c:pt idx="23029">
                  <c:v>115.1449999999678</c:v>
                </c:pt>
                <c:pt idx="23030">
                  <c:v>115.1499999999678</c:v>
                </c:pt>
                <c:pt idx="23031">
                  <c:v>115.1549999999678</c:v>
                </c:pt>
                <c:pt idx="23032">
                  <c:v>115.1599999999678</c:v>
                </c:pt>
                <c:pt idx="23033">
                  <c:v>115.1649999999678</c:v>
                </c:pt>
                <c:pt idx="23034">
                  <c:v>115.1699999999678</c:v>
                </c:pt>
                <c:pt idx="23035">
                  <c:v>115.1749999999678</c:v>
                </c:pt>
                <c:pt idx="23036">
                  <c:v>115.1799999999677</c:v>
                </c:pt>
                <c:pt idx="23037">
                  <c:v>115.1849999999677</c:v>
                </c:pt>
                <c:pt idx="23038">
                  <c:v>115.1899999999677</c:v>
                </c:pt>
                <c:pt idx="23039">
                  <c:v>115.1949999999677</c:v>
                </c:pt>
                <c:pt idx="23040">
                  <c:v>115.1999999999677</c:v>
                </c:pt>
                <c:pt idx="23041">
                  <c:v>115.2049999999677</c:v>
                </c:pt>
                <c:pt idx="23042">
                  <c:v>115.2099999999677</c:v>
                </c:pt>
                <c:pt idx="23043">
                  <c:v>115.2149999999677</c:v>
                </c:pt>
                <c:pt idx="23044">
                  <c:v>115.2199999999677</c:v>
                </c:pt>
                <c:pt idx="23045">
                  <c:v>115.2249999999677</c:v>
                </c:pt>
                <c:pt idx="23046">
                  <c:v>115.2299999999677</c:v>
                </c:pt>
                <c:pt idx="23047">
                  <c:v>115.2349999999677</c:v>
                </c:pt>
                <c:pt idx="23048">
                  <c:v>115.2399999999677</c:v>
                </c:pt>
                <c:pt idx="23049">
                  <c:v>115.2449999999677</c:v>
                </c:pt>
                <c:pt idx="23050">
                  <c:v>115.2499999999677</c:v>
                </c:pt>
                <c:pt idx="23051">
                  <c:v>115.2549999999677</c:v>
                </c:pt>
                <c:pt idx="23052">
                  <c:v>115.2599999999677</c:v>
                </c:pt>
                <c:pt idx="23053">
                  <c:v>115.2649999999677</c:v>
                </c:pt>
                <c:pt idx="23054">
                  <c:v>115.2699999999677</c:v>
                </c:pt>
                <c:pt idx="23055">
                  <c:v>115.2749999999677</c:v>
                </c:pt>
                <c:pt idx="23056">
                  <c:v>115.2799999999677</c:v>
                </c:pt>
                <c:pt idx="23057">
                  <c:v>115.2849999999677</c:v>
                </c:pt>
                <c:pt idx="23058">
                  <c:v>115.2899999999676</c:v>
                </c:pt>
                <c:pt idx="23059">
                  <c:v>115.2949999999677</c:v>
                </c:pt>
                <c:pt idx="23060">
                  <c:v>115.2999999999676</c:v>
                </c:pt>
                <c:pt idx="23061">
                  <c:v>115.3049999999676</c:v>
                </c:pt>
                <c:pt idx="23062">
                  <c:v>115.3099999999676</c:v>
                </c:pt>
                <c:pt idx="23063">
                  <c:v>115.3149999999676</c:v>
                </c:pt>
                <c:pt idx="23064">
                  <c:v>115.3199999999676</c:v>
                </c:pt>
                <c:pt idx="23065">
                  <c:v>115.3249999999676</c:v>
                </c:pt>
                <c:pt idx="23066">
                  <c:v>115.3299999999676</c:v>
                </c:pt>
                <c:pt idx="23067">
                  <c:v>115.3349999999676</c:v>
                </c:pt>
                <c:pt idx="23068">
                  <c:v>115.3399999999676</c:v>
                </c:pt>
                <c:pt idx="23069">
                  <c:v>115.3449999999676</c:v>
                </c:pt>
                <c:pt idx="23070">
                  <c:v>115.3499999999676</c:v>
                </c:pt>
                <c:pt idx="23071">
                  <c:v>115.3549999999676</c:v>
                </c:pt>
                <c:pt idx="23072">
                  <c:v>115.3599999999676</c:v>
                </c:pt>
                <c:pt idx="23073">
                  <c:v>115.3649999999676</c:v>
                </c:pt>
                <c:pt idx="23074">
                  <c:v>115.3699999999676</c:v>
                </c:pt>
                <c:pt idx="23075">
                  <c:v>115.3749999999676</c:v>
                </c:pt>
                <c:pt idx="23076">
                  <c:v>115.3799999999676</c:v>
                </c:pt>
                <c:pt idx="23077">
                  <c:v>115.3849999999676</c:v>
                </c:pt>
                <c:pt idx="23078">
                  <c:v>115.3899999999676</c:v>
                </c:pt>
                <c:pt idx="23079">
                  <c:v>115.3949999999676</c:v>
                </c:pt>
                <c:pt idx="23080">
                  <c:v>115.3999999999675</c:v>
                </c:pt>
                <c:pt idx="23081">
                  <c:v>115.4049999999676</c:v>
                </c:pt>
                <c:pt idx="23082">
                  <c:v>115.4099999999675</c:v>
                </c:pt>
                <c:pt idx="23083">
                  <c:v>115.4149999999675</c:v>
                </c:pt>
                <c:pt idx="23084">
                  <c:v>115.4199999999675</c:v>
                </c:pt>
                <c:pt idx="23085">
                  <c:v>115.4249999999675</c:v>
                </c:pt>
                <c:pt idx="23086">
                  <c:v>115.4299999999675</c:v>
                </c:pt>
                <c:pt idx="23087">
                  <c:v>115.4349999999675</c:v>
                </c:pt>
                <c:pt idx="23088">
                  <c:v>115.4399999999675</c:v>
                </c:pt>
                <c:pt idx="23089">
                  <c:v>115.4449999999675</c:v>
                </c:pt>
                <c:pt idx="23090">
                  <c:v>115.4499999999675</c:v>
                </c:pt>
                <c:pt idx="23091">
                  <c:v>115.4549999999675</c:v>
                </c:pt>
                <c:pt idx="23092">
                  <c:v>115.4599999999675</c:v>
                </c:pt>
                <c:pt idx="23093">
                  <c:v>115.4649999999675</c:v>
                </c:pt>
                <c:pt idx="23094">
                  <c:v>115.4699999999675</c:v>
                </c:pt>
                <c:pt idx="23095">
                  <c:v>115.4749999999675</c:v>
                </c:pt>
                <c:pt idx="23096">
                  <c:v>115.4799999999675</c:v>
                </c:pt>
                <c:pt idx="23097">
                  <c:v>115.4849999999675</c:v>
                </c:pt>
                <c:pt idx="23098">
                  <c:v>115.4899999999675</c:v>
                </c:pt>
                <c:pt idx="23099">
                  <c:v>115.4949999999675</c:v>
                </c:pt>
                <c:pt idx="23100">
                  <c:v>115.4999999999675</c:v>
                </c:pt>
                <c:pt idx="23101">
                  <c:v>115.5049999999675</c:v>
                </c:pt>
                <c:pt idx="23102">
                  <c:v>115.5099999999674</c:v>
                </c:pt>
                <c:pt idx="23103">
                  <c:v>115.5149999999675</c:v>
                </c:pt>
                <c:pt idx="23104">
                  <c:v>115.5199999999674</c:v>
                </c:pt>
                <c:pt idx="23105">
                  <c:v>115.5249999999674</c:v>
                </c:pt>
                <c:pt idx="23106">
                  <c:v>115.5299999999674</c:v>
                </c:pt>
                <c:pt idx="23107">
                  <c:v>115.5349999999674</c:v>
                </c:pt>
                <c:pt idx="23108">
                  <c:v>115.5399999999674</c:v>
                </c:pt>
                <c:pt idx="23109">
                  <c:v>115.5449999999674</c:v>
                </c:pt>
                <c:pt idx="23110">
                  <c:v>115.5499999999674</c:v>
                </c:pt>
                <c:pt idx="23111">
                  <c:v>115.5549999999674</c:v>
                </c:pt>
                <c:pt idx="23112">
                  <c:v>115.5599999999674</c:v>
                </c:pt>
                <c:pt idx="23113">
                  <c:v>115.5649999999674</c:v>
                </c:pt>
                <c:pt idx="23114">
                  <c:v>115.5699999999674</c:v>
                </c:pt>
                <c:pt idx="23115">
                  <c:v>115.5749999999674</c:v>
                </c:pt>
                <c:pt idx="23116">
                  <c:v>115.5799999999674</c:v>
                </c:pt>
                <c:pt idx="23117">
                  <c:v>115.5849999999674</c:v>
                </c:pt>
                <c:pt idx="23118">
                  <c:v>115.5899999999674</c:v>
                </c:pt>
                <c:pt idx="23119">
                  <c:v>115.5949999999674</c:v>
                </c:pt>
                <c:pt idx="23120">
                  <c:v>115.5999999999674</c:v>
                </c:pt>
                <c:pt idx="23121">
                  <c:v>115.6049999999674</c:v>
                </c:pt>
                <c:pt idx="23122">
                  <c:v>115.6099999999674</c:v>
                </c:pt>
                <c:pt idx="23123">
                  <c:v>115.6149999999674</c:v>
                </c:pt>
                <c:pt idx="23124">
                  <c:v>115.6199999999673</c:v>
                </c:pt>
                <c:pt idx="23125">
                  <c:v>115.6249999999673</c:v>
                </c:pt>
                <c:pt idx="23126">
                  <c:v>115.6299999999673</c:v>
                </c:pt>
                <c:pt idx="23127">
                  <c:v>115.6349999999673</c:v>
                </c:pt>
                <c:pt idx="23128">
                  <c:v>115.6399999999673</c:v>
                </c:pt>
                <c:pt idx="23129">
                  <c:v>115.6449999999673</c:v>
                </c:pt>
                <c:pt idx="23130">
                  <c:v>115.6499999999673</c:v>
                </c:pt>
                <c:pt idx="23131">
                  <c:v>115.6549999999673</c:v>
                </c:pt>
                <c:pt idx="23132">
                  <c:v>115.6599999999673</c:v>
                </c:pt>
                <c:pt idx="23133">
                  <c:v>115.6649999999673</c:v>
                </c:pt>
                <c:pt idx="23134">
                  <c:v>115.6699999999673</c:v>
                </c:pt>
                <c:pt idx="23135">
                  <c:v>115.6749999999673</c:v>
                </c:pt>
                <c:pt idx="23136">
                  <c:v>115.6799999999673</c:v>
                </c:pt>
                <c:pt idx="23137">
                  <c:v>115.6849999999673</c:v>
                </c:pt>
                <c:pt idx="23138">
                  <c:v>115.6899999999673</c:v>
                </c:pt>
                <c:pt idx="23139">
                  <c:v>115.6949999999673</c:v>
                </c:pt>
                <c:pt idx="23140">
                  <c:v>115.6999999999673</c:v>
                </c:pt>
                <c:pt idx="23141">
                  <c:v>115.7049999999673</c:v>
                </c:pt>
                <c:pt idx="23142">
                  <c:v>115.7099999999673</c:v>
                </c:pt>
                <c:pt idx="23143">
                  <c:v>115.7149999999673</c:v>
                </c:pt>
                <c:pt idx="23144">
                  <c:v>115.7199999999673</c:v>
                </c:pt>
                <c:pt idx="23145">
                  <c:v>115.7249999999673</c:v>
                </c:pt>
                <c:pt idx="23146">
                  <c:v>115.7299999999672</c:v>
                </c:pt>
                <c:pt idx="23147">
                  <c:v>115.7349999999673</c:v>
                </c:pt>
                <c:pt idx="23148">
                  <c:v>115.7399999999672</c:v>
                </c:pt>
                <c:pt idx="23149">
                  <c:v>115.7449999999672</c:v>
                </c:pt>
                <c:pt idx="23150">
                  <c:v>115.7499999999672</c:v>
                </c:pt>
                <c:pt idx="23151">
                  <c:v>115.7549999999672</c:v>
                </c:pt>
                <c:pt idx="23152">
                  <c:v>115.7599999999672</c:v>
                </c:pt>
                <c:pt idx="23153">
                  <c:v>115.7649999999672</c:v>
                </c:pt>
                <c:pt idx="23154">
                  <c:v>115.7699999999672</c:v>
                </c:pt>
                <c:pt idx="23155">
                  <c:v>115.7749999999672</c:v>
                </c:pt>
                <c:pt idx="23156">
                  <c:v>115.7799999999672</c:v>
                </c:pt>
                <c:pt idx="23157">
                  <c:v>115.7849999999672</c:v>
                </c:pt>
                <c:pt idx="23158">
                  <c:v>115.7899999999672</c:v>
                </c:pt>
                <c:pt idx="23159">
                  <c:v>115.7949999999672</c:v>
                </c:pt>
                <c:pt idx="23160">
                  <c:v>115.7999999999672</c:v>
                </c:pt>
                <c:pt idx="23161">
                  <c:v>115.8049999999672</c:v>
                </c:pt>
                <c:pt idx="23162">
                  <c:v>115.8099999999672</c:v>
                </c:pt>
                <c:pt idx="23163">
                  <c:v>115.8149999999672</c:v>
                </c:pt>
                <c:pt idx="23164">
                  <c:v>115.8199999999672</c:v>
                </c:pt>
                <c:pt idx="23165">
                  <c:v>115.8249999999672</c:v>
                </c:pt>
                <c:pt idx="23166">
                  <c:v>115.8299999999672</c:v>
                </c:pt>
                <c:pt idx="23167">
                  <c:v>115.8349999999672</c:v>
                </c:pt>
                <c:pt idx="23168">
                  <c:v>115.8399999999671</c:v>
                </c:pt>
                <c:pt idx="23169">
                  <c:v>115.8449999999672</c:v>
                </c:pt>
                <c:pt idx="23170">
                  <c:v>115.8499999999671</c:v>
                </c:pt>
                <c:pt idx="23171">
                  <c:v>115.8549999999671</c:v>
                </c:pt>
                <c:pt idx="23172">
                  <c:v>115.8599999999671</c:v>
                </c:pt>
                <c:pt idx="23173">
                  <c:v>115.8649999999671</c:v>
                </c:pt>
                <c:pt idx="23174">
                  <c:v>115.8699999999671</c:v>
                </c:pt>
                <c:pt idx="23175">
                  <c:v>115.8749999999671</c:v>
                </c:pt>
                <c:pt idx="23176">
                  <c:v>115.8799999999671</c:v>
                </c:pt>
                <c:pt idx="23177">
                  <c:v>115.8849999999671</c:v>
                </c:pt>
                <c:pt idx="23178">
                  <c:v>115.8899999999671</c:v>
                </c:pt>
                <c:pt idx="23179">
                  <c:v>115.8949999999671</c:v>
                </c:pt>
                <c:pt idx="23180">
                  <c:v>115.8999999999671</c:v>
                </c:pt>
                <c:pt idx="23181">
                  <c:v>115.9049999999671</c:v>
                </c:pt>
                <c:pt idx="23182">
                  <c:v>115.9099999999671</c:v>
                </c:pt>
                <c:pt idx="23183">
                  <c:v>115.9149999999671</c:v>
                </c:pt>
                <c:pt idx="23184">
                  <c:v>115.9199999999671</c:v>
                </c:pt>
                <c:pt idx="23185">
                  <c:v>115.9249999999671</c:v>
                </c:pt>
                <c:pt idx="23186">
                  <c:v>115.9299999999671</c:v>
                </c:pt>
                <c:pt idx="23187">
                  <c:v>115.9349999999671</c:v>
                </c:pt>
                <c:pt idx="23188">
                  <c:v>115.9399999999671</c:v>
                </c:pt>
                <c:pt idx="23189">
                  <c:v>115.9449999999671</c:v>
                </c:pt>
                <c:pt idx="23190">
                  <c:v>115.9499999999671</c:v>
                </c:pt>
                <c:pt idx="23191">
                  <c:v>115.9549999999671</c:v>
                </c:pt>
                <c:pt idx="23192">
                  <c:v>115.959999999967</c:v>
                </c:pt>
                <c:pt idx="23193">
                  <c:v>115.964999999967</c:v>
                </c:pt>
                <c:pt idx="23194">
                  <c:v>115.969999999967</c:v>
                </c:pt>
                <c:pt idx="23195">
                  <c:v>115.974999999967</c:v>
                </c:pt>
                <c:pt idx="23196">
                  <c:v>115.979999999967</c:v>
                </c:pt>
                <c:pt idx="23197">
                  <c:v>115.984999999967</c:v>
                </c:pt>
                <c:pt idx="23198">
                  <c:v>115.989999999967</c:v>
                </c:pt>
                <c:pt idx="23199">
                  <c:v>115.994999999967</c:v>
                </c:pt>
                <c:pt idx="23200">
                  <c:v>115.999999999967</c:v>
                </c:pt>
                <c:pt idx="23201">
                  <c:v>116.004999999967</c:v>
                </c:pt>
                <c:pt idx="23202">
                  <c:v>116.009999999967</c:v>
                </c:pt>
                <c:pt idx="23203">
                  <c:v>116.014999999967</c:v>
                </c:pt>
                <c:pt idx="23204">
                  <c:v>116.019999999967</c:v>
                </c:pt>
                <c:pt idx="23205">
                  <c:v>116.024999999967</c:v>
                </c:pt>
                <c:pt idx="23206">
                  <c:v>116.029999999967</c:v>
                </c:pt>
                <c:pt idx="23207">
                  <c:v>116.034999999967</c:v>
                </c:pt>
                <c:pt idx="23208">
                  <c:v>116.039999999967</c:v>
                </c:pt>
                <c:pt idx="23209">
                  <c:v>116.044999999967</c:v>
                </c:pt>
                <c:pt idx="23210">
                  <c:v>116.049999999967</c:v>
                </c:pt>
                <c:pt idx="23211">
                  <c:v>116.054999999967</c:v>
                </c:pt>
                <c:pt idx="23212">
                  <c:v>116.059999999967</c:v>
                </c:pt>
                <c:pt idx="23213">
                  <c:v>116.064999999967</c:v>
                </c:pt>
                <c:pt idx="23214">
                  <c:v>116.069999999967</c:v>
                </c:pt>
                <c:pt idx="23215">
                  <c:v>116.074999999967</c:v>
                </c:pt>
                <c:pt idx="23216">
                  <c:v>116.079999999967</c:v>
                </c:pt>
                <c:pt idx="23217">
                  <c:v>116.084999999967</c:v>
                </c:pt>
                <c:pt idx="23218">
                  <c:v>116.089999999967</c:v>
                </c:pt>
                <c:pt idx="23219">
                  <c:v>116.094999999967</c:v>
                </c:pt>
                <c:pt idx="23220">
                  <c:v>116.099999999967</c:v>
                </c:pt>
                <c:pt idx="23221">
                  <c:v>116.104999999967</c:v>
                </c:pt>
                <c:pt idx="23222">
                  <c:v>116.109999999967</c:v>
                </c:pt>
                <c:pt idx="23223">
                  <c:v>116.114999999967</c:v>
                </c:pt>
                <c:pt idx="23224">
                  <c:v>116.119999999967</c:v>
                </c:pt>
                <c:pt idx="23225">
                  <c:v>116.124999999967</c:v>
                </c:pt>
                <c:pt idx="23226">
                  <c:v>116.1299999999669</c:v>
                </c:pt>
                <c:pt idx="23227">
                  <c:v>116.134999999967</c:v>
                </c:pt>
                <c:pt idx="23228">
                  <c:v>116.139999999967</c:v>
                </c:pt>
                <c:pt idx="23229">
                  <c:v>116.144999999967</c:v>
                </c:pt>
                <c:pt idx="23230">
                  <c:v>116.149999999967</c:v>
                </c:pt>
                <c:pt idx="23231">
                  <c:v>116.154999999967</c:v>
                </c:pt>
                <c:pt idx="23232">
                  <c:v>116.1599999999668</c:v>
                </c:pt>
                <c:pt idx="23233">
                  <c:v>116.164999999967</c:v>
                </c:pt>
                <c:pt idx="23234">
                  <c:v>116.1699999999668</c:v>
                </c:pt>
                <c:pt idx="23235">
                  <c:v>116.1749999999668</c:v>
                </c:pt>
                <c:pt idx="23236">
                  <c:v>116.1799999999668</c:v>
                </c:pt>
                <c:pt idx="23237">
                  <c:v>116.1849999999668</c:v>
                </c:pt>
                <c:pt idx="23238">
                  <c:v>116.1899999999668</c:v>
                </c:pt>
                <c:pt idx="23239">
                  <c:v>116.1949999999668</c:v>
                </c:pt>
                <c:pt idx="23240">
                  <c:v>116.1999999999668</c:v>
                </c:pt>
                <c:pt idx="23241">
                  <c:v>116.2049999999668</c:v>
                </c:pt>
                <c:pt idx="23242">
                  <c:v>116.2099999999668</c:v>
                </c:pt>
                <c:pt idx="23243">
                  <c:v>116.2149999999668</c:v>
                </c:pt>
                <c:pt idx="23244">
                  <c:v>116.2199999999668</c:v>
                </c:pt>
                <c:pt idx="23245">
                  <c:v>116.2249999999668</c:v>
                </c:pt>
                <c:pt idx="23246">
                  <c:v>116.2299999999668</c:v>
                </c:pt>
                <c:pt idx="23247">
                  <c:v>116.2349999999668</c:v>
                </c:pt>
                <c:pt idx="23248">
                  <c:v>116.2399999999668</c:v>
                </c:pt>
                <c:pt idx="23249">
                  <c:v>116.2449999999668</c:v>
                </c:pt>
                <c:pt idx="23250">
                  <c:v>116.2499999999668</c:v>
                </c:pt>
                <c:pt idx="23251">
                  <c:v>116.2549999999668</c:v>
                </c:pt>
                <c:pt idx="23252">
                  <c:v>116.2599999999668</c:v>
                </c:pt>
                <c:pt idx="23253">
                  <c:v>116.2649999999668</c:v>
                </c:pt>
                <c:pt idx="23254">
                  <c:v>116.2699999999668</c:v>
                </c:pt>
                <c:pt idx="23255">
                  <c:v>116.2749999999668</c:v>
                </c:pt>
                <c:pt idx="23256">
                  <c:v>116.2799999999667</c:v>
                </c:pt>
                <c:pt idx="23257">
                  <c:v>116.2849999999667</c:v>
                </c:pt>
                <c:pt idx="23258">
                  <c:v>116.2899999999667</c:v>
                </c:pt>
                <c:pt idx="23259">
                  <c:v>116.2949999999667</c:v>
                </c:pt>
                <c:pt idx="23260">
                  <c:v>116.2999999999667</c:v>
                </c:pt>
                <c:pt idx="23261">
                  <c:v>116.3049999999667</c:v>
                </c:pt>
                <c:pt idx="23262">
                  <c:v>116.3099999999667</c:v>
                </c:pt>
                <c:pt idx="23263">
                  <c:v>116.3149999999667</c:v>
                </c:pt>
                <c:pt idx="23264">
                  <c:v>116.3199999999667</c:v>
                </c:pt>
                <c:pt idx="23265">
                  <c:v>116.3249999999667</c:v>
                </c:pt>
                <c:pt idx="23266">
                  <c:v>116.3299999999667</c:v>
                </c:pt>
                <c:pt idx="23267">
                  <c:v>116.3349999999667</c:v>
                </c:pt>
                <c:pt idx="23268">
                  <c:v>116.3399999999667</c:v>
                </c:pt>
                <c:pt idx="23269">
                  <c:v>116.3449999999667</c:v>
                </c:pt>
                <c:pt idx="23270">
                  <c:v>116.3499999999667</c:v>
                </c:pt>
                <c:pt idx="23271">
                  <c:v>116.3549999999667</c:v>
                </c:pt>
                <c:pt idx="23272">
                  <c:v>116.3599999999667</c:v>
                </c:pt>
                <c:pt idx="23273">
                  <c:v>116.3649999999667</c:v>
                </c:pt>
                <c:pt idx="23274">
                  <c:v>116.3699999999667</c:v>
                </c:pt>
                <c:pt idx="23275">
                  <c:v>116.3749999999667</c:v>
                </c:pt>
                <c:pt idx="23276">
                  <c:v>116.3799999999666</c:v>
                </c:pt>
                <c:pt idx="23277">
                  <c:v>116.3849999999667</c:v>
                </c:pt>
                <c:pt idx="23278">
                  <c:v>116.3899999999666</c:v>
                </c:pt>
                <c:pt idx="23279">
                  <c:v>116.3949999999666</c:v>
                </c:pt>
                <c:pt idx="23280">
                  <c:v>116.3999999999666</c:v>
                </c:pt>
                <c:pt idx="23281">
                  <c:v>116.4049999999666</c:v>
                </c:pt>
                <c:pt idx="23282">
                  <c:v>116.4099999999666</c:v>
                </c:pt>
                <c:pt idx="23283">
                  <c:v>116.4149999999666</c:v>
                </c:pt>
                <c:pt idx="23284">
                  <c:v>116.4199999999666</c:v>
                </c:pt>
                <c:pt idx="23285">
                  <c:v>116.4249999999666</c:v>
                </c:pt>
                <c:pt idx="23286">
                  <c:v>116.4299999999666</c:v>
                </c:pt>
                <c:pt idx="23287">
                  <c:v>116.4349999999666</c:v>
                </c:pt>
                <c:pt idx="23288">
                  <c:v>116.4399999999666</c:v>
                </c:pt>
                <c:pt idx="23289">
                  <c:v>116.4449999999666</c:v>
                </c:pt>
                <c:pt idx="23290">
                  <c:v>116.4499999999666</c:v>
                </c:pt>
                <c:pt idx="23291">
                  <c:v>116.4549999999666</c:v>
                </c:pt>
                <c:pt idx="23292">
                  <c:v>116.4599999999666</c:v>
                </c:pt>
                <c:pt idx="23293">
                  <c:v>116.4649999999666</c:v>
                </c:pt>
                <c:pt idx="23294">
                  <c:v>116.4699999999666</c:v>
                </c:pt>
                <c:pt idx="23295">
                  <c:v>116.4749999999666</c:v>
                </c:pt>
                <c:pt idx="23296">
                  <c:v>116.4799999999666</c:v>
                </c:pt>
                <c:pt idx="23297">
                  <c:v>116.4849999999666</c:v>
                </c:pt>
                <c:pt idx="23298">
                  <c:v>116.4899999999666</c:v>
                </c:pt>
                <c:pt idx="23299">
                  <c:v>116.4949999999666</c:v>
                </c:pt>
                <c:pt idx="23300">
                  <c:v>116.4999999999665</c:v>
                </c:pt>
                <c:pt idx="23301">
                  <c:v>116.5049999999665</c:v>
                </c:pt>
                <c:pt idx="23302">
                  <c:v>116.5099999999665</c:v>
                </c:pt>
                <c:pt idx="23303">
                  <c:v>116.5149999999665</c:v>
                </c:pt>
                <c:pt idx="23304">
                  <c:v>116.5199999999665</c:v>
                </c:pt>
                <c:pt idx="23305">
                  <c:v>116.5249999999665</c:v>
                </c:pt>
                <c:pt idx="23306">
                  <c:v>116.5299999999665</c:v>
                </c:pt>
                <c:pt idx="23307">
                  <c:v>116.5349999999665</c:v>
                </c:pt>
                <c:pt idx="23308">
                  <c:v>116.5399999999665</c:v>
                </c:pt>
                <c:pt idx="23309">
                  <c:v>116.5449999999665</c:v>
                </c:pt>
                <c:pt idx="23310">
                  <c:v>116.5499999999665</c:v>
                </c:pt>
                <c:pt idx="23311">
                  <c:v>116.5549999999665</c:v>
                </c:pt>
                <c:pt idx="23312">
                  <c:v>116.5599999999665</c:v>
                </c:pt>
                <c:pt idx="23313">
                  <c:v>116.5649999999665</c:v>
                </c:pt>
                <c:pt idx="23314">
                  <c:v>116.5699999999665</c:v>
                </c:pt>
                <c:pt idx="23315">
                  <c:v>116.5749999999665</c:v>
                </c:pt>
                <c:pt idx="23316">
                  <c:v>116.5799999999665</c:v>
                </c:pt>
                <c:pt idx="23317">
                  <c:v>116.5849999999665</c:v>
                </c:pt>
                <c:pt idx="23318">
                  <c:v>116.5899999999665</c:v>
                </c:pt>
                <c:pt idx="23319">
                  <c:v>116.5949999999665</c:v>
                </c:pt>
                <c:pt idx="23320">
                  <c:v>116.5999999999665</c:v>
                </c:pt>
                <c:pt idx="23321">
                  <c:v>116.6049999999665</c:v>
                </c:pt>
                <c:pt idx="23322">
                  <c:v>116.6099999999664</c:v>
                </c:pt>
                <c:pt idx="23323">
                  <c:v>116.6149999999664</c:v>
                </c:pt>
                <c:pt idx="23324">
                  <c:v>116.6199999999664</c:v>
                </c:pt>
                <c:pt idx="23325">
                  <c:v>116.6249999999664</c:v>
                </c:pt>
                <c:pt idx="23326">
                  <c:v>116.6299999999664</c:v>
                </c:pt>
                <c:pt idx="23327">
                  <c:v>116.6349999999664</c:v>
                </c:pt>
                <c:pt idx="23328">
                  <c:v>116.6399999999664</c:v>
                </c:pt>
                <c:pt idx="23329">
                  <c:v>116.6449999999664</c:v>
                </c:pt>
                <c:pt idx="23330">
                  <c:v>116.6499999999664</c:v>
                </c:pt>
                <c:pt idx="23331">
                  <c:v>116.6549999999664</c:v>
                </c:pt>
                <c:pt idx="23332">
                  <c:v>116.6599999999664</c:v>
                </c:pt>
                <c:pt idx="23333">
                  <c:v>116.6649999999664</c:v>
                </c:pt>
                <c:pt idx="23334">
                  <c:v>116.6699999999664</c:v>
                </c:pt>
                <c:pt idx="23335">
                  <c:v>116.6749999999664</c:v>
                </c:pt>
                <c:pt idx="23336">
                  <c:v>116.6799999999664</c:v>
                </c:pt>
                <c:pt idx="23337">
                  <c:v>116.6849999999664</c:v>
                </c:pt>
                <c:pt idx="23338">
                  <c:v>116.6899999999664</c:v>
                </c:pt>
                <c:pt idx="23339">
                  <c:v>116.6949999999664</c:v>
                </c:pt>
                <c:pt idx="23340">
                  <c:v>116.6999999999664</c:v>
                </c:pt>
                <c:pt idx="23341">
                  <c:v>116.7049999999664</c:v>
                </c:pt>
                <c:pt idx="23342">
                  <c:v>116.7099999999664</c:v>
                </c:pt>
                <c:pt idx="23343">
                  <c:v>116.7149999999664</c:v>
                </c:pt>
                <c:pt idx="23344">
                  <c:v>116.7199999999663</c:v>
                </c:pt>
                <c:pt idx="23345">
                  <c:v>116.7249999999663</c:v>
                </c:pt>
                <c:pt idx="23346">
                  <c:v>116.7299999999663</c:v>
                </c:pt>
                <c:pt idx="23347">
                  <c:v>116.7349999999663</c:v>
                </c:pt>
                <c:pt idx="23348">
                  <c:v>116.7399999999663</c:v>
                </c:pt>
                <c:pt idx="23349">
                  <c:v>116.7449999999663</c:v>
                </c:pt>
                <c:pt idx="23350">
                  <c:v>116.7499999999663</c:v>
                </c:pt>
                <c:pt idx="23351">
                  <c:v>116.7549999999663</c:v>
                </c:pt>
                <c:pt idx="23352">
                  <c:v>116.7599999999663</c:v>
                </c:pt>
                <c:pt idx="23353">
                  <c:v>116.7649999999663</c:v>
                </c:pt>
                <c:pt idx="23354">
                  <c:v>116.7699999999663</c:v>
                </c:pt>
                <c:pt idx="23355">
                  <c:v>116.7749999999663</c:v>
                </c:pt>
                <c:pt idx="23356">
                  <c:v>116.7799999999663</c:v>
                </c:pt>
                <c:pt idx="23357">
                  <c:v>116.7849999999663</c:v>
                </c:pt>
                <c:pt idx="23358">
                  <c:v>116.7899999999663</c:v>
                </c:pt>
                <c:pt idx="23359">
                  <c:v>116.7949999999663</c:v>
                </c:pt>
                <c:pt idx="23360">
                  <c:v>116.7999999999663</c:v>
                </c:pt>
                <c:pt idx="23361">
                  <c:v>116.8049999999663</c:v>
                </c:pt>
                <c:pt idx="23362">
                  <c:v>116.8099999999663</c:v>
                </c:pt>
                <c:pt idx="23363">
                  <c:v>116.8149999999663</c:v>
                </c:pt>
                <c:pt idx="23364">
                  <c:v>116.8199999999663</c:v>
                </c:pt>
                <c:pt idx="23365">
                  <c:v>116.8249999999663</c:v>
                </c:pt>
                <c:pt idx="23366">
                  <c:v>116.8299999999662</c:v>
                </c:pt>
                <c:pt idx="23367">
                  <c:v>116.8349999999662</c:v>
                </c:pt>
                <c:pt idx="23368">
                  <c:v>116.8399999999662</c:v>
                </c:pt>
                <c:pt idx="23369">
                  <c:v>116.8449999999662</c:v>
                </c:pt>
                <c:pt idx="23370">
                  <c:v>116.8499999999662</c:v>
                </c:pt>
                <c:pt idx="23371">
                  <c:v>116.8549999999662</c:v>
                </c:pt>
                <c:pt idx="23372">
                  <c:v>116.8599999999662</c:v>
                </c:pt>
                <c:pt idx="23373">
                  <c:v>116.8649999999662</c:v>
                </c:pt>
                <c:pt idx="23374">
                  <c:v>116.8699999999662</c:v>
                </c:pt>
                <c:pt idx="23375">
                  <c:v>116.8749999999662</c:v>
                </c:pt>
                <c:pt idx="23376">
                  <c:v>116.8799999999662</c:v>
                </c:pt>
                <c:pt idx="23377">
                  <c:v>116.8849999999662</c:v>
                </c:pt>
                <c:pt idx="23378">
                  <c:v>116.8899999999662</c:v>
                </c:pt>
                <c:pt idx="23379">
                  <c:v>116.8949999999662</c:v>
                </c:pt>
                <c:pt idx="23380">
                  <c:v>116.8999999999662</c:v>
                </c:pt>
                <c:pt idx="23381">
                  <c:v>116.9049999999662</c:v>
                </c:pt>
                <c:pt idx="23382">
                  <c:v>116.9099999999662</c:v>
                </c:pt>
                <c:pt idx="23383">
                  <c:v>116.9149999999662</c:v>
                </c:pt>
                <c:pt idx="23384">
                  <c:v>116.9199999999662</c:v>
                </c:pt>
                <c:pt idx="23385">
                  <c:v>116.9249999999662</c:v>
                </c:pt>
                <c:pt idx="23386">
                  <c:v>116.9299999999662</c:v>
                </c:pt>
                <c:pt idx="23387">
                  <c:v>116.9349999999662</c:v>
                </c:pt>
                <c:pt idx="23388">
                  <c:v>116.9399999999661</c:v>
                </c:pt>
                <c:pt idx="23389">
                  <c:v>116.9449999999662</c:v>
                </c:pt>
                <c:pt idx="23390">
                  <c:v>116.9499999999661</c:v>
                </c:pt>
                <c:pt idx="23391">
                  <c:v>116.9549999999661</c:v>
                </c:pt>
                <c:pt idx="23392">
                  <c:v>116.9599999999661</c:v>
                </c:pt>
                <c:pt idx="23393">
                  <c:v>116.9649999999661</c:v>
                </c:pt>
                <c:pt idx="23394">
                  <c:v>116.9699999999661</c:v>
                </c:pt>
                <c:pt idx="23395">
                  <c:v>116.9749999999661</c:v>
                </c:pt>
                <c:pt idx="23396">
                  <c:v>116.9799999999661</c:v>
                </c:pt>
                <c:pt idx="23397">
                  <c:v>116.9849999999661</c:v>
                </c:pt>
                <c:pt idx="23398">
                  <c:v>116.9899999999661</c:v>
                </c:pt>
                <c:pt idx="23399">
                  <c:v>116.9949999999661</c:v>
                </c:pt>
                <c:pt idx="23400">
                  <c:v>116.9999999999661</c:v>
                </c:pt>
                <c:pt idx="23401">
                  <c:v>117.0049999999661</c:v>
                </c:pt>
                <c:pt idx="23402">
                  <c:v>117.0099999999661</c:v>
                </c:pt>
                <c:pt idx="23403">
                  <c:v>117.0149999999661</c:v>
                </c:pt>
                <c:pt idx="23404">
                  <c:v>117.0199999999661</c:v>
                </c:pt>
                <c:pt idx="23405">
                  <c:v>117.0249999999661</c:v>
                </c:pt>
                <c:pt idx="23406">
                  <c:v>117.0299999999661</c:v>
                </c:pt>
                <c:pt idx="23407">
                  <c:v>117.0349999999661</c:v>
                </c:pt>
                <c:pt idx="23408">
                  <c:v>117.0399999999661</c:v>
                </c:pt>
                <c:pt idx="23409">
                  <c:v>117.0449999999661</c:v>
                </c:pt>
                <c:pt idx="23410">
                  <c:v>117.049999999966</c:v>
                </c:pt>
                <c:pt idx="23411">
                  <c:v>117.054999999966</c:v>
                </c:pt>
                <c:pt idx="23412">
                  <c:v>117.059999999966</c:v>
                </c:pt>
                <c:pt idx="23413">
                  <c:v>117.064999999966</c:v>
                </c:pt>
                <c:pt idx="23414">
                  <c:v>117.069999999966</c:v>
                </c:pt>
                <c:pt idx="23415">
                  <c:v>117.074999999966</c:v>
                </c:pt>
                <c:pt idx="23416">
                  <c:v>117.079999999966</c:v>
                </c:pt>
                <c:pt idx="23417">
                  <c:v>117.084999999966</c:v>
                </c:pt>
                <c:pt idx="23418">
                  <c:v>117.089999999966</c:v>
                </c:pt>
                <c:pt idx="23419">
                  <c:v>117.094999999966</c:v>
                </c:pt>
                <c:pt idx="23420">
                  <c:v>117.099999999966</c:v>
                </c:pt>
                <c:pt idx="23421">
                  <c:v>117.104999999966</c:v>
                </c:pt>
                <c:pt idx="23422">
                  <c:v>117.109999999966</c:v>
                </c:pt>
                <c:pt idx="23423">
                  <c:v>117.114999999966</c:v>
                </c:pt>
                <c:pt idx="23424">
                  <c:v>117.119999999966</c:v>
                </c:pt>
                <c:pt idx="23425">
                  <c:v>117.124999999966</c:v>
                </c:pt>
                <c:pt idx="23426">
                  <c:v>117.129999999966</c:v>
                </c:pt>
                <c:pt idx="23427">
                  <c:v>117.134999999966</c:v>
                </c:pt>
                <c:pt idx="23428">
                  <c:v>117.139999999966</c:v>
                </c:pt>
                <c:pt idx="23429">
                  <c:v>117.144999999966</c:v>
                </c:pt>
                <c:pt idx="23430">
                  <c:v>117.149999999966</c:v>
                </c:pt>
                <c:pt idx="23431">
                  <c:v>117.154999999966</c:v>
                </c:pt>
                <c:pt idx="23432">
                  <c:v>117.159999999966</c:v>
                </c:pt>
                <c:pt idx="23433">
                  <c:v>117.164999999966</c:v>
                </c:pt>
                <c:pt idx="23434">
                  <c:v>117.169999999966</c:v>
                </c:pt>
                <c:pt idx="23435">
                  <c:v>117.174999999966</c:v>
                </c:pt>
                <c:pt idx="23436">
                  <c:v>117.179999999966</c:v>
                </c:pt>
                <c:pt idx="23437">
                  <c:v>117.184999999966</c:v>
                </c:pt>
                <c:pt idx="23438">
                  <c:v>117.189999999966</c:v>
                </c:pt>
                <c:pt idx="23439">
                  <c:v>117.194999999966</c:v>
                </c:pt>
                <c:pt idx="23440">
                  <c:v>117.199999999966</c:v>
                </c:pt>
                <c:pt idx="23441">
                  <c:v>117.204999999966</c:v>
                </c:pt>
                <c:pt idx="23442">
                  <c:v>117.209999999966</c:v>
                </c:pt>
                <c:pt idx="23443">
                  <c:v>117.214999999966</c:v>
                </c:pt>
                <c:pt idx="23444">
                  <c:v>117.219999999966</c:v>
                </c:pt>
                <c:pt idx="23445">
                  <c:v>117.224999999966</c:v>
                </c:pt>
                <c:pt idx="23446">
                  <c:v>117.229999999966</c:v>
                </c:pt>
                <c:pt idx="23447">
                  <c:v>117.234999999966</c:v>
                </c:pt>
                <c:pt idx="23448">
                  <c:v>117.239999999966</c:v>
                </c:pt>
                <c:pt idx="23449">
                  <c:v>117.244999999966</c:v>
                </c:pt>
                <c:pt idx="23450">
                  <c:v>117.249999999966</c:v>
                </c:pt>
                <c:pt idx="23451">
                  <c:v>117.254999999966</c:v>
                </c:pt>
                <c:pt idx="23452">
                  <c:v>117.259999999966</c:v>
                </c:pt>
                <c:pt idx="23453">
                  <c:v>117.264999999966</c:v>
                </c:pt>
                <c:pt idx="23454">
                  <c:v>117.2699999999658</c:v>
                </c:pt>
                <c:pt idx="23455">
                  <c:v>117.2749999999658</c:v>
                </c:pt>
                <c:pt idx="23456">
                  <c:v>117.2799999999658</c:v>
                </c:pt>
                <c:pt idx="23457">
                  <c:v>117.2849999999658</c:v>
                </c:pt>
                <c:pt idx="23458">
                  <c:v>117.2899999999658</c:v>
                </c:pt>
                <c:pt idx="23459">
                  <c:v>117.2949999999658</c:v>
                </c:pt>
                <c:pt idx="23460">
                  <c:v>117.2999999999658</c:v>
                </c:pt>
                <c:pt idx="23461">
                  <c:v>117.3049999999658</c:v>
                </c:pt>
                <c:pt idx="23462">
                  <c:v>117.3099999999658</c:v>
                </c:pt>
                <c:pt idx="23463">
                  <c:v>117.3149999999658</c:v>
                </c:pt>
                <c:pt idx="23464">
                  <c:v>117.3199999999658</c:v>
                </c:pt>
                <c:pt idx="23465">
                  <c:v>117.3249999999658</c:v>
                </c:pt>
                <c:pt idx="23466">
                  <c:v>117.3299999999658</c:v>
                </c:pt>
                <c:pt idx="23467">
                  <c:v>117.3349999999658</c:v>
                </c:pt>
                <c:pt idx="23468">
                  <c:v>117.3399999999658</c:v>
                </c:pt>
                <c:pt idx="23469">
                  <c:v>117.3449999999658</c:v>
                </c:pt>
                <c:pt idx="23470">
                  <c:v>117.3499999999658</c:v>
                </c:pt>
                <c:pt idx="23471">
                  <c:v>117.3549999999658</c:v>
                </c:pt>
                <c:pt idx="23472">
                  <c:v>117.3599999999658</c:v>
                </c:pt>
                <c:pt idx="23473">
                  <c:v>117.3649999999658</c:v>
                </c:pt>
                <c:pt idx="23474">
                  <c:v>117.3699999999658</c:v>
                </c:pt>
                <c:pt idx="23475">
                  <c:v>117.3749999999658</c:v>
                </c:pt>
                <c:pt idx="23476">
                  <c:v>117.3799999999657</c:v>
                </c:pt>
                <c:pt idx="23477">
                  <c:v>117.3849999999657</c:v>
                </c:pt>
                <c:pt idx="23478">
                  <c:v>117.3899999999657</c:v>
                </c:pt>
                <c:pt idx="23479">
                  <c:v>117.3949999999657</c:v>
                </c:pt>
                <c:pt idx="23480">
                  <c:v>117.3999999999657</c:v>
                </c:pt>
                <c:pt idx="23481">
                  <c:v>117.4049999999657</c:v>
                </c:pt>
                <c:pt idx="23482">
                  <c:v>117.4099999999657</c:v>
                </c:pt>
                <c:pt idx="23483">
                  <c:v>117.4149999999657</c:v>
                </c:pt>
                <c:pt idx="23484">
                  <c:v>117.4199999999657</c:v>
                </c:pt>
                <c:pt idx="23485">
                  <c:v>117.4249999999657</c:v>
                </c:pt>
                <c:pt idx="23486">
                  <c:v>117.4299999999657</c:v>
                </c:pt>
                <c:pt idx="23487">
                  <c:v>117.4349999999657</c:v>
                </c:pt>
                <c:pt idx="23488">
                  <c:v>117.4399999999657</c:v>
                </c:pt>
                <c:pt idx="23489">
                  <c:v>117.4449999999657</c:v>
                </c:pt>
                <c:pt idx="23490">
                  <c:v>117.4499999999657</c:v>
                </c:pt>
                <c:pt idx="23491">
                  <c:v>117.4549999999657</c:v>
                </c:pt>
                <c:pt idx="23492">
                  <c:v>117.4599999999657</c:v>
                </c:pt>
                <c:pt idx="23493">
                  <c:v>117.4649999999657</c:v>
                </c:pt>
                <c:pt idx="23494">
                  <c:v>117.4699999999657</c:v>
                </c:pt>
                <c:pt idx="23495">
                  <c:v>117.4749999999657</c:v>
                </c:pt>
                <c:pt idx="23496">
                  <c:v>117.4799999999657</c:v>
                </c:pt>
                <c:pt idx="23497">
                  <c:v>117.4849999999657</c:v>
                </c:pt>
                <c:pt idx="23498">
                  <c:v>117.4899999999656</c:v>
                </c:pt>
                <c:pt idx="23499">
                  <c:v>117.4949999999657</c:v>
                </c:pt>
                <c:pt idx="23500">
                  <c:v>117.4999999999656</c:v>
                </c:pt>
                <c:pt idx="23501">
                  <c:v>117.5049999999656</c:v>
                </c:pt>
                <c:pt idx="23502">
                  <c:v>117.5099999999656</c:v>
                </c:pt>
                <c:pt idx="23503">
                  <c:v>117.5149999999656</c:v>
                </c:pt>
                <c:pt idx="23504">
                  <c:v>117.5199999999656</c:v>
                </c:pt>
                <c:pt idx="23505">
                  <c:v>117.5249999999656</c:v>
                </c:pt>
                <c:pt idx="23506">
                  <c:v>117.5299999999656</c:v>
                </c:pt>
                <c:pt idx="23507">
                  <c:v>117.5349999999656</c:v>
                </c:pt>
                <c:pt idx="23508">
                  <c:v>117.5399999999656</c:v>
                </c:pt>
                <c:pt idx="23509">
                  <c:v>117.5449999999656</c:v>
                </c:pt>
                <c:pt idx="23510">
                  <c:v>117.5499999999656</c:v>
                </c:pt>
                <c:pt idx="23511">
                  <c:v>117.5549999999656</c:v>
                </c:pt>
                <c:pt idx="23512">
                  <c:v>117.5599999999656</c:v>
                </c:pt>
                <c:pt idx="23513">
                  <c:v>117.5649999999656</c:v>
                </c:pt>
                <c:pt idx="23514">
                  <c:v>117.5699999999656</c:v>
                </c:pt>
                <c:pt idx="23515">
                  <c:v>117.5749999999656</c:v>
                </c:pt>
                <c:pt idx="23516">
                  <c:v>117.5799999999656</c:v>
                </c:pt>
                <c:pt idx="23517">
                  <c:v>117.5849999999656</c:v>
                </c:pt>
                <c:pt idx="23518">
                  <c:v>117.5899999999656</c:v>
                </c:pt>
                <c:pt idx="23519">
                  <c:v>117.5949999999656</c:v>
                </c:pt>
                <c:pt idx="23520">
                  <c:v>117.5999999999655</c:v>
                </c:pt>
                <c:pt idx="23521">
                  <c:v>117.6049999999655</c:v>
                </c:pt>
                <c:pt idx="23522">
                  <c:v>117.6099999999655</c:v>
                </c:pt>
                <c:pt idx="23523">
                  <c:v>117.6149999999655</c:v>
                </c:pt>
                <c:pt idx="23524">
                  <c:v>117.6199999999655</c:v>
                </c:pt>
                <c:pt idx="23525">
                  <c:v>117.6249999999655</c:v>
                </c:pt>
                <c:pt idx="23526">
                  <c:v>117.6299999999655</c:v>
                </c:pt>
                <c:pt idx="23527">
                  <c:v>117.6349999999655</c:v>
                </c:pt>
                <c:pt idx="23528">
                  <c:v>117.6399999999655</c:v>
                </c:pt>
                <c:pt idx="23529">
                  <c:v>117.6449999999655</c:v>
                </c:pt>
                <c:pt idx="23530">
                  <c:v>117.6499999999655</c:v>
                </c:pt>
                <c:pt idx="23531">
                  <c:v>117.6549999999655</c:v>
                </c:pt>
                <c:pt idx="23532">
                  <c:v>117.6599999999655</c:v>
                </c:pt>
                <c:pt idx="23533">
                  <c:v>117.6649999999655</c:v>
                </c:pt>
                <c:pt idx="23534">
                  <c:v>117.6699999999655</c:v>
                </c:pt>
                <c:pt idx="23535">
                  <c:v>117.6749999999655</c:v>
                </c:pt>
                <c:pt idx="23536">
                  <c:v>117.6799999999655</c:v>
                </c:pt>
                <c:pt idx="23537">
                  <c:v>117.6849999999655</c:v>
                </c:pt>
                <c:pt idx="23538">
                  <c:v>117.6899999999655</c:v>
                </c:pt>
                <c:pt idx="23539">
                  <c:v>117.6949999999655</c:v>
                </c:pt>
                <c:pt idx="23540">
                  <c:v>117.6999999999655</c:v>
                </c:pt>
                <c:pt idx="23541">
                  <c:v>117.7049999999655</c:v>
                </c:pt>
                <c:pt idx="23542">
                  <c:v>117.7099999999654</c:v>
                </c:pt>
                <c:pt idx="23543">
                  <c:v>117.7149999999655</c:v>
                </c:pt>
                <c:pt idx="23544">
                  <c:v>117.7199999999654</c:v>
                </c:pt>
                <c:pt idx="23545">
                  <c:v>117.7249999999654</c:v>
                </c:pt>
                <c:pt idx="23546">
                  <c:v>117.7299999999654</c:v>
                </c:pt>
                <c:pt idx="23547">
                  <c:v>117.7349999999654</c:v>
                </c:pt>
                <c:pt idx="23548">
                  <c:v>117.7399999999654</c:v>
                </c:pt>
                <c:pt idx="23549">
                  <c:v>117.7449999999654</c:v>
                </c:pt>
                <c:pt idx="23550">
                  <c:v>117.7499999999654</c:v>
                </c:pt>
                <c:pt idx="23551">
                  <c:v>117.7549999999654</c:v>
                </c:pt>
                <c:pt idx="23552">
                  <c:v>117.7599999999654</c:v>
                </c:pt>
                <c:pt idx="23553">
                  <c:v>117.7649999999654</c:v>
                </c:pt>
                <c:pt idx="23554">
                  <c:v>117.7699999999654</c:v>
                </c:pt>
                <c:pt idx="23555">
                  <c:v>117.7749999999654</c:v>
                </c:pt>
                <c:pt idx="23556">
                  <c:v>117.7799999999654</c:v>
                </c:pt>
                <c:pt idx="23557">
                  <c:v>117.7849999999654</c:v>
                </c:pt>
                <c:pt idx="23558">
                  <c:v>117.7899999999654</c:v>
                </c:pt>
                <c:pt idx="23559">
                  <c:v>117.7949999999654</c:v>
                </c:pt>
                <c:pt idx="23560">
                  <c:v>117.7999999999654</c:v>
                </c:pt>
                <c:pt idx="23561">
                  <c:v>117.8049999999654</c:v>
                </c:pt>
                <c:pt idx="23562">
                  <c:v>117.8099999999654</c:v>
                </c:pt>
                <c:pt idx="23563">
                  <c:v>117.8149999999654</c:v>
                </c:pt>
                <c:pt idx="23564">
                  <c:v>117.8199999999653</c:v>
                </c:pt>
                <c:pt idx="23565">
                  <c:v>117.8249999999653</c:v>
                </c:pt>
                <c:pt idx="23566">
                  <c:v>117.8299999999653</c:v>
                </c:pt>
                <c:pt idx="23567">
                  <c:v>117.8349999999653</c:v>
                </c:pt>
                <c:pt idx="23568">
                  <c:v>117.8399999999653</c:v>
                </c:pt>
                <c:pt idx="23569">
                  <c:v>117.8449999999653</c:v>
                </c:pt>
                <c:pt idx="23570">
                  <c:v>117.8499999999653</c:v>
                </c:pt>
                <c:pt idx="23571">
                  <c:v>117.8549999999653</c:v>
                </c:pt>
                <c:pt idx="23572">
                  <c:v>117.8599999999653</c:v>
                </c:pt>
                <c:pt idx="23573">
                  <c:v>117.8649999999653</c:v>
                </c:pt>
                <c:pt idx="23574">
                  <c:v>117.8699999999653</c:v>
                </c:pt>
                <c:pt idx="23575">
                  <c:v>117.8749999999653</c:v>
                </c:pt>
                <c:pt idx="23576">
                  <c:v>117.8799999999653</c:v>
                </c:pt>
                <c:pt idx="23577">
                  <c:v>117.8849999999653</c:v>
                </c:pt>
                <c:pt idx="23578">
                  <c:v>117.8899999999653</c:v>
                </c:pt>
                <c:pt idx="23579">
                  <c:v>117.8949999999653</c:v>
                </c:pt>
                <c:pt idx="23580">
                  <c:v>117.8999999999653</c:v>
                </c:pt>
                <c:pt idx="23581">
                  <c:v>117.9049999999653</c:v>
                </c:pt>
                <c:pt idx="23582">
                  <c:v>117.9099999999653</c:v>
                </c:pt>
                <c:pt idx="23583">
                  <c:v>117.9149999999653</c:v>
                </c:pt>
                <c:pt idx="23584">
                  <c:v>117.9199999999653</c:v>
                </c:pt>
                <c:pt idx="23585">
                  <c:v>117.9249999999653</c:v>
                </c:pt>
                <c:pt idx="23586">
                  <c:v>117.9299999999652</c:v>
                </c:pt>
                <c:pt idx="23587">
                  <c:v>117.9349999999653</c:v>
                </c:pt>
                <c:pt idx="23588">
                  <c:v>117.9399999999652</c:v>
                </c:pt>
                <c:pt idx="23589">
                  <c:v>117.9449999999652</c:v>
                </c:pt>
                <c:pt idx="23590">
                  <c:v>117.9499999999652</c:v>
                </c:pt>
                <c:pt idx="23591">
                  <c:v>117.9549999999652</c:v>
                </c:pt>
                <c:pt idx="23592">
                  <c:v>117.9599999999652</c:v>
                </c:pt>
                <c:pt idx="23593">
                  <c:v>117.9649999999652</c:v>
                </c:pt>
                <c:pt idx="23594">
                  <c:v>117.9699999999652</c:v>
                </c:pt>
                <c:pt idx="23595">
                  <c:v>117.9749999999652</c:v>
                </c:pt>
                <c:pt idx="23596">
                  <c:v>117.9799999999652</c:v>
                </c:pt>
                <c:pt idx="23597">
                  <c:v>117.9849999999652</c:v>
                </c:pt>
                <c:pt idx="23598">
                  <c:v>117.9899999999652</c:v>
                </c:pt>
                <c:pt idx="23599">
                  <c:v>117.9949999999652</c:v>
                </c:pt>
                <c:pt idx="23600">
                  <c:v>117.9999999999652</c:v>
                </c:pt>
                <c:pt idx="23601">
                  <c:v>118.0049999999652</c:v>
                </c:pt>
                <c:pt idx="23602">
                  <c:v>118.0099999999652</c:v>
                </c:pt>
                <c:pt idx="23603">
                  <c:v>118.0149999999652</c:v>
                </c:pt>
                <c:pt idx="23604">
                  <c:v>118.0199999999652</c:v>
                </c:pt>
                <c:pt idx="23605">
                  <c:v>118.0249999999652</c:v>
                </c:pt>
                <c:pt idx="23606">
                  <c:v>118.0299999999652</c:v>
                </c:pt>
                <c:pt idx="23607">
                  <c:v>118.0349999999652</c:v>
                </c:pt>
                <c:pt idx="23608">
                  <c:v>118.0399999999651</c:v>
                </c:pt>
                <c:pt idx="23609">
                  <c:v>118.0449999999652</c:v>
                </c:pt>
                <c:pt idx="23610">
                  <c:v>118.0499999999651</c:v>
                </c:pt>
                <c:pt idx="23611">
                  <c:v>118.0549999999651</c:v>
                </c:pt>
                <c:pt idx="23612">
                  <c:v>118.0599999999651</c:v>
                </c:pt>
                <c:pt idx="23613">
                  <c:v>118.0649999999651</c:v>
                </c:pt>
                <c:pt idx="23614">
                  <c:v>118.0699999999651</c:v>
                </c:pt>
                <c:pt idx="23615">
                  <c:v>118.0749999999651</c:v>
                </c:pt>
                <c:pt idx="23616">
                  <c:v>118.0799999999651</c:v>
                </c:pt>
                <c:pt idx="23617">
                  <c:v>118.0849999999651</c:v>
                </c:pt>
                <c:pt idx="23618">
                  <c:v>118.0899999999651</c:v>
                </c:pt>
                <c:pt idx="23619">
                  <c:v>118.0949999999651</c:v>
                </c:pt>
                <c:pt idx="23620">
                  <c:v>118.0999999999651</c:v>
                </c:pt>
                <c:pt idx="23621">
                  <c:v>118.1049999999651</c:v>
                </c:pt>
                <c:pt idx="23622">
                  <c:v>118.1099999999651</c:v>
                </c:pt>
                <c:pt idx="23623">
                  <c:v>118.1149999999651</c:v>
                </c:pt>
                <c:pt idx="23624">
                  <c:v>118.1199999999651</c:v>
                </c:pt>
                <c:pt idx="23625">
                  <c:v>118.1249999999651</c:v>
                </c:pt>
                <c:pt idx="23626">
                  <c:v>118.1299999999651</c:v>
                </c:pt>
                <c:pt idx="23627">
                  <c:v>118.1349999999651</c:v>
                </c:pt>
                <c:pt idx="23628">
                  <c:v>118.1399999999651</c:v>
                </c:pt>
                <c:pt idx="23629">
                  <c:v>118.1449999999651</c:v>
                </c:pt>
                <c:pt idx="23630">
                  <c:v>118.149999999965</c:v>
                </c:pt>
                <c:pt idx="23631">
                  <c:v>118.154999999965</c:v>
                </c:pt>
                <c:pt idx="23632">
                  <c:v>118.159999999965</c:v>
                </c:pt>
                <c:pt idx="23633">
                  <c:v>118.164999999965</c:v>
                </c:pt>
                <c:pt idx="23634">
                  <c:v>118.169999999965</c:v>
                </c:pt>
                <c:pt idx="23635">
                  <c:v>118.174999999965</c:v>
                </c:pt>
                <c:pt idx="23636">
                  <c:v>118.179999999965</c:v>
                </c:pt>
                <c:pt idx="23637">
                  <c:v>118.184999999965</c:v>
                </c:pt>
                <c:pt idx="23638">
                  <c:v>118.189999999965</c:v>
                </c:pt>
                <c:pt idx="23639">
                  <c:v>118.194999999965</c:v>
                </c:pt>
                <c:pt idx="23640">
                  <c:v>118.199999999965</c:v>
                </c:pt>
                <c:pt idx="23641">
                  <c:v>118.204999999965</c:v>
                </c:pt>
                <c:pt idx="23642">
                  <c:v>118.209999999965</c:v>
                </c:pt>
                <c:pt idx="23643">
                  <c:v>118.214999999965</c:v>
                </c:pt>
                <c:pt idx="23644">
                  <c:v>118.219999999965</c:v>
                </c:pt>
                <c:pt idx="23645">
                  <c:v>118.224999999965</c:v>
                </c:pt>
                <c:pt idx="23646">
                  <c:v>118.229999999965</c:v>
                </c:pt>
                <c:pt idx="23647">
                  <c:v>118.234999999965</c:v>
                </c:pt>
                <c:pt idx="23648">
                  <c:v>118.239999999965</c:v>
                </c:pt>
                <c:pt idx="23649">
                  <c:v>118.244999999965</c:v>
                </c:pt>
                <c:pt idx="23650">
                  <c:v>118.249999999965</c:v>
                </c:pt>
                <c:pt idx="23651">
                  <c:v>118.254999999965</c:v>
                </c:pt>
                <c:pt idx="23652">
                  <c:v>118.259999999965</c:v>
                </c:pt>
                <c:pt idx="23653">
                  <c:v>118.264999999965</c:v>
                </c:pt>
                <c:pt idx="23654">
                  <c:v>118.269999999965</c:v>
                </c:pt>
                <c:pt idx="23655">
                  <c:v>118.274999999965</c:v>
                </c:pt>
                <c:pt idx="23656">
                  <c:v>118.279999999965</c:v>
                </c:pt>
                <c:pt idx="23657">
                  <c:v>118.284999999965</c:v>
                </c:pt>
                <c:pt idx="23658">
                  <c:v>118.289999999965</c:v>
                </c:pt>
                <c:pt idx="23659">
                  <c:v>118.294999999965</c:v>
                </c:pt>
                <c:pt idx="23660">
                  <c:v>118.299999999965</c:v>
                </c:pt>
                <c:pt idx="23661">
                  <c:v>118.304999999965</c:v>
                </c:pt>
                <c:pt idx="23662">
                  <c:v>118.309999999965</c:v>
                </c:pt>
                <c:pt idx="23663">
                  <c:v>118.314999999965</c:v>
                </c:pt>
                <c:pt idx="23664">
                  <c:v>118.319999999965</c:v>
                </c:pt>
                <c:pt idx="23665">
                  <c:v>118.324999999965</c:v>
                </c:pt>
                <c:pt idx="23666">
                  <c:v>118.3299999999649</c:v>
                </c:pt>
                <c:pt idx="23667">
                  <c:v>118.334999999965</c:v>
                </c:pt>
                <c:pt idx="23668">
                  <c:v>118.339999999965</c:v>
                </c:pt>
                <c:pt idx="23669">
                  <c:v>118.344999999965</c:v>
                </c:pt>
                <c:pt idx="23670">
                  <c:v>118.349999999965</c:v>
                </c:pt>
                <c:pt idx="23671">
                  <c:v>118.354999999965</c:v>
                </c:pt>
                <c:pt idx="23672">
                  <c:v>118.3599999999648</c:v>
                </c:pt>
                <c:pt idx="23673">
                  <c:v>118.364999999965</c:v>
                </c:pt>
                <c:pt idx="23674">
                  <c:v>118.3699999999648</c:v>
                </c:pt>
                <c:pt idx="23675">
                  <c:v>118.3749999999648</c:v>
                </c:pt>
                <c:pt idx="23676">
                  <c:v>118.3799999999648</c:v>
                </c:pt>
                <c:pt idx="23677">
                  <c:v>118.3849999999648</c:v>
                </c:pt>
                <c:pt idx="23678">
                  <c:v>118.3899999999648</c:v>
                </c:pt>
                <c:pt idx="23679">
                  <c:v>118.3949999999648</c:v>
                </c:pt>
                <c:pt idx="23680">
                  <c:v>118.3999999999648</c:v>
                </c:pt>
                <c:pt idx="23681">
                  <c:v>118.4049999999648</c:v>
                </c:pt>
                <c:pt idx="23682">
                  <c:v>118.4099999999648</c:v>
                </c:pt>
                <c:pt idx="23683">
                  <c:v>118.4149999999648</c:v>
                </c:pt>
                <c:pt idx="23684">
                  <c:v>118.4199999999648</c:v>
                </c:pt>
                <c:pt idx="23685">
                  <c:v>118.4249999999648</c:v>
                </c:pt>
                <c:pt idx="23686">
                  <c:v>118.4299999999648</c:v>
                </c:pt>
                <c:pt idx="23687">
                  <c:v>118.4349999999648</c:v>
                </c:pt>
                <c:pt idx="23688">
                  <c:v>118.4399999999648</c:v>
                </c:pt>
                <c:pt idx="23689">
                  <c:v>118.4449999999648</c:v>
                </c:pt>
                <c:pt idx="23690">
                  <c:v>118.4499999999648</c:v>
                </c:pt>
                <c:pt idx="23691">
                  <c:v>118.4549999999648</c:v>
                </c:pt>
                <c:pt idx="23692">
                  <c:v>118.4599999999648</c:v>
                </c:pt>
                <c:pt idx="23693">
                  <c:v>118.4649999999648</c:v>
                </c:pt>
                <c:pt idx="23694">
                  <c:v>118.4699999999648</c:v>
                </c:pt>
                <c:pt idx="23695">
                  <c:v>118.4749999999648</c:v>
                </c:pt>
                <c:pt idx="23696">
                  <c:v>118.4799999999647</c:v>
                </c:pt>
                <c:pt idx="23697">
                  <c:v>118.4849999999647</c:v>
                </c:pt>
                <c:pt idx="23698">
                  <c:v>118.4899999999647</c:v>
                </c:pt>
                <c:pt idx="23699">
                  <c:v>118.4949999999647</c:v>
                </c:pt>
                <c:pt idx="23700">
                  <c:v>118.4999999999647</c:v>
                </c:pt>
                <c:pt idx="23701">
                  <c:v>118.5049999999647</c:v>
                </c:pt>
                <c:pt idx="23702">
                  <c:v>118.5099999999647</c:v>
                </c:pt>
                <c:pt idx="23703">
                  <c:v>118.5149999999647</c:v>
                </c:pt>
                <c:pt idx="23704">
                  <c:v>118.5199999999647</c:v>
                </c:pt>
                <c:pt idx="23705">
                  <c:v>118.5249999999647</c:v>
                </c:pt>
                <c:pt idx="23706">
                  <c:v>118.5299999999647</c:v>
                </c:pt>
                <c:pt idx="23707">
                  <c:v>118.5349999999647</c:v>
                </c:pt>
                <c:pt idx="23708">
                  <c:v>118.5399999999647</c:v>
                </c:pt>
                <c:pt idx="23709">
                  <c:v>118.5449999999647</c:v>
                </c:pt>
                <c:pt idx="23710">
                  <c:v>118.5499999999647</c:v>
                </c:pt>
                <c:pt idx="23711">
                  <c:v>118.5549999999647</c:v>
                </c:pt>
                <c:pt idx="23712">
                  <c:v>118.5599999999647</c:v>
                </c:pt>
                <c:pt idx="23713">
                  <c:v>118.5649999999647</c:v>
                </c:pt>
                <c:pt idx="23714">
                  <c:v>118.5699999999647</c:v>
                </c:pt>
                <c:pt idx="23715">
                  <c:v>118.5749999999647</c:v>
                </c:pt>
                <c:pt idx="23716">
                  <c:v>118.5799999999646</c:v>
                </c:pt>
                <c:pt idx="23717">
                  <c:v>118.5849999999647</c:v>
                </c:pt>
                <c:pt idx="23718">
                  <c:v>118.5899999999646</c:v>
                </c:pt>
                <c:pt idx="23719">
                  <c:v>118.5949999999646</c:v>
                </c:pt>
                <c:pt idx="23720">
                  <c:v>118.5999999999646</c:v>
                </c:pt>
                <c:pt idx="23721">
                  <c:v>118.6049999999646</c:v>
                </c:pt>
                <c:pt idx="23722">
                  <c:v>118.6099999999646</c:v>
                </c:pt>
                <c:pt idx="23723">
                  <c:v>118.6149999999646</c:v>
                </c:pt>
                <c:pt idx="23724">
                  <c:v>118.6199999999646</c:v>
                </c:pt>
                <c:pt idx="23725">
                  <c:v>118.6249999999646</c:v>
                </c:pt>
                <c:pt idx="23726">
                  <c:v>118.6299999999646</c:v>
                </c:pt>
                <c:pt idx="23727">
                  <c:v>118.6349999999646</c:v>
                </c:pt>
                <c:pt idx="23728">
                  <c:v>118.6399999999646</c:v>
                </c:pt>
                <c:pt idx="23729">
                  <c:v>118.6449999999646</c:v>
                </c:pt>
                <c:pt idx="23730">
                  <c:v>118.6499999999646</c:v>
                </c:pt>
                <c:pt idx="23731">
                  <c:v>118.6549999999646</c:v>
                </c:pt>
                <c:pt idx="23732">
                  <c:v>118.6599999999646</c:v>
                </c:pt>
                <c:pt idx="23733">
                  <c:v>118.6649999999646</c:v>
                </c:pt>
                <c:pt idx="23734">
                  <c:v>118.6699999999646</c:v>
                </c:pt>
                <c:pt idx="23735">
                  <c:v>118.6749999999646</c:v>
                </c:pt>
                <c:pt idx="23736">
                  <c:v>118.6799999999646</c:v>
                </c:pt>
                <c:pt idx="23737">
                  <c:v>118.6849999999646</c:v>
                </c:pt>
                <c:pt idx="23738">
                  <c:v>118.6899999999645</c:v>
                </c:pt>
                <c:pt idx="23739">
                  <c:v>118.6949999999646</c:v>
                </c:pt>
                <c:pt idx="23740">
                  <c:v>118.6999999999645</c:v>
                </c:pt>
                <c:pt idx="23741">
                  <c:v>118.7049999999645</c:v>
                </c:pt>
                <c:pt idx="23742">
                  <c:v>118.7099999999645</c:v>
                </c:pt>
                <c:pt idx="23743">
                  <c:v>118.7149999999645</c:v>
                </c:pt>
                <c:pt idx="23744">
                  <c:v>118.7199999999645</c:v>
                </c:pt>
                <c:pt idx="23745">
                  <c:v>118.7249999999645</c:v>
                </c:pt>
                <c:pt idx="23746">
                  <c:v>118.7299999999645</c:v>
                </c:pt>
                <c:pt idx="23747">
                  <c:v>118.7349999999645</c:v>
                </c:pt>
                <c:pt idx="23748">
                  <c:v>118.7399999999645</c:v>
                </c:pt>
                <c:pt idx="23749">
                  <c:v>118.7449999999645</c:v>
                </c:pt>
                <c:pt idx="23750">
                  <c:v>118.7499999999645</c:v>
                </c:pt>
                <c:pt idx="23751">
                  <c:v>118.7549999999645</c:v>
                </c:pt>
                <c:pt idx="23752">
                  <c:v>118.7599999999645</c:v>
                </c:pt>
                <c:pt idx="23753">
                  <c:v>118.7649999999645</c:v>
                </c:pt>
                <c:pt idx="23754">
                  <c:v>118.7699999999645</c:v>
                </c:pt>
                <c:pt idx="23755">
                  <c:v>118.7749999999645</c:v>
                </c:pt>
                <c:pt idx="23756">
                  <c:v>118.7799999999645</c:v>
                </c:pt>
                <c:pt idx="23757">
                  <c:v>118.7849999999645</c:v>
                </c:pt>
                <c:pt idx="23758">
                  <c:v>118.7899999999645</c:v>
                </c:pt>
                <c:pt idx="23759">
                  <c:v>118.7949999999645</c:v>
                </c:pt>
                <c:pt idx="23760">
                  <c:v>118.7999999999645</c:v>
                </c:pt>
                <c:pt idx="23761">
                  <c:v>118.8049999999645</c:v>
                </c:pt>
                <c:pt idx="23762">
                  <c:v>118.8099999999644</c:v>
                </c:pt>
                <c:pt idx="23763">
                  <c:v>118.8149999999644</c:v>
                </c:pt>
                <c:pt idx="23764">
                  <c:v>118.8199999999644</c:v>
                </c:pt>
                <c:pt idx="23765">
                  <c:v>118.8249999999644</c:v>
                </c:pt>
                <c:pt idx="23766">
                  <c:v>118.8299999999644</c:v>
                </c:pt>
                <c:pt idx="23767">
                  <c:v>118.8349999999644</c:v>
                </c:pt>
                <c:pt idx="23768">
                  <c:v>118.8399999999644</c:v>
                </c:pt>
                <c:pt idx="23769">
                  <c:v>118.8449999999644</c:v>
                </c:pt>
                <c:pt idx="23770">
                  <c:v>118.8499999999644</c:v>
                </c:pt>
                <c:pt idx="23771">
                  <c:v>118.8549999999644</c:v>
                </c:pt>
                <c:pt idx="23772">
                  <c:v>118.8599999999644</c:v>
                </c:pt>
                <c:pt idx="23773">
                  <c:v>118.8649999999644</c:v>
                </c:pt>
                <c:pt idx="23774">
                  <c:v>118.8699999999644</c:v>
                </c:pt>
                <c:pt idx="23775">
                  <c:v>118.8749999999644</c:v>
                </c:pt>
                <c:pt idx="23776">
                  <c:v>118.8799999999644</c:v>
                </c:pt>
                <c:pt idx="23777">
                  <c:v>118.8849999999644</c:v>
                </c:pt>
                <c:pt idx="23778">
                  <c:v>118.8899999999644</c:v>
                </c:pt>
                <c:pt idx="23779">
                  <c:v>118.8949999999644</c:v>
                </c:pt>
                <c:pt idx="23780">
                  <c:v>118.8999999999644</c:v>
                </c:pt>
                <c:pt idx="23781">
                  <c:v>118.9049999999644</c:v>
                </c:pt>
                <c:pt idx="23782">
                  <c:v>118.9099999999644</c:v>
                </c:pt>
                <c:pt idx="23783">
                  <c:v>118.9149999999644</c:v>
                </c:pt>
                <c:pt idx="23784">
                  <c:v>118.9199999999643</c:v>
                </c:pt>
                <c:pt idx="23785">
                  <c:v>118.9249999999643</c:v>
                </c:pt>
                <c:pt idx="23786">
                  <c:v>118.9299999999643</c:v>
                </c:pt>
                <c:pt idx="23787">
                  <c:v>118.9349999999643</c:v>
                </c:pt>
                <c:pt idx="23788">
                  <c:v>118.9399999999643</c:v>
                </c:pt>
                <c:pt idx="23789">
                  <c:v>118.9449999999643</c:v>
                </c:pt>
                <c:pt idx="23790">
                  <c:v>118.9499999999643</c:v>
                </c:pt>
                <c:pt idx="23791">
                  <c:v>118.9549999999643</c:v>
                </c:pt>
                <c:pt idx="23792">
                  <c:v>118.9599999999643</c:v>
                </c:pt>
                <c:pt idx="23793">
                  <c:v>118.9649999999643</c:v>
                </c:pt>
                <c:pt idx="23794">
                  <c:v>118.9699999999643</c:v>
                </c:pt>
                <c:pt idx="23795">
                  <c:v>118.9749999999643</c:v>
                </c:pt>
                <c:pt idx="23796">
                  <c:v>118.9799999999643</c:v>
                </c:pt>
                <c:pt idx="23797">
                  <c:v>118.9849999999643</c:v>
                </c:pt>
                <c:pt idx="23798">
                  <c:v>118.9899999999643</c:v>
                </c:pt>
                <c:pt idx="23799">
                  <c:v>118.9949999999643</c:v>
                </c:pt>
                <c:pt idx="23800">
                  <c:v>118.9999999999643</c:v>
                </c:pt>
                <c:pt idx="23801">
                  <c:v>119.0049999999643</c:v>
                </c:pt>
                <c:pt idx="23802">
                  <c:v>119.0099999999643</c:v>
                </c:pt>
                <c:pt idx="23803">
                  <c:v>119.0149999999643</c:v>
                </c:pt>
                <c:pt idx="23804">
                  <c:v>119.0199999999643</c:v>
                </c:pt>
                <c:pt idx="23805">
                  <c:v>119.0249999999643</c:v>
                </c:pt>
                <c:pt idx="23806">
                  <c:v>119.0299999999642</c:v>
                </c:pt>
                <c:pt idx="23807">
                  <c:v>119.0349999999642</c:v>
                </c:pt>
                <c:pt idx="23808">
                  <c:v>119.0399999999642</c:v>
                </c:pt>
                <c:pt idx="23809">
                  <c:v>119.0449999999642</c:v>
                </c:pt>
                <c:pt idx="23810">
                  <c:v>119.0499999999642</c:v>
                </c:pt>
                <c:pt idx="23811">
                  <c:v>119.0549999999642</c:v>
                </c:pt>
                <c:pt idx="23812">
                  <c:v>119.0599999999642</c:v>
                </c:pt>
                <c:pt idx="23813">
                  <c:v>119.0649999999642</c:v>
                </c:pt>
                <c:pt idx="23814">
                  <c:v>119.0699999999642</c:v>
                </c:pt>
                <c:pt idx="23815">
                  <c:v>119.0749999999642</c:v>
                </c:pt>
                <c:pt idx="23816">
                  <c:v>119.0799999999642</c:v>
                </c:pt>
                <c:pt idx="23817">
                  <c:v>119.0849999999642</c:v>
                </c:pt>
                <c:pt idx="23818">
                  <c:v>119.0899999999642</c:v>
                </c:pt>
                <c:pt idx="23819">
                  <c:v>119.0949999999642</c:v>
                </c:pt>
                <c:pt idx="23820">
                  <c:v>119.0999999999642</c:v>
                </c:pt>
                <c:pt idx="23821">
                  <c:v>119.1049999999642</c:v>
                </c:pt>
                <c:pt idx="23822">
                  <c:v>119.1099999999642</c:v>
                </c:pt>
                <c:pt idx="23823">
                  <c:v>119.1149999999642</c:v>
                </c:pt>
                <c:pt idx="23824">
                  <c:v>119.1199999999642</c:v>
                </c:pt>
                <c:pt idx="23825">
                  <c:v>119.1249999999642</c:v>
                </c:pt>
                <c:pt idx="23826">
                  <c:v>119.1299999999641</c:v>
                </c:pt>
                <c:pt idx="23827">
                  <c:v>119.1349999999642</c:v>
                </c:pt>
                <c:pt idx="23828">
                  <c:v>119.1399999999641</c:v>
                </c:pt>
                <c:pt idx="23829">
                  <c:v>119.1449999999641</c:v>
                </c:pt>
                <c:pt idx="23830">
                  <c:v>119.1499999999641</c:v>
                </c:pt>
                <c:pt idx="23831">
                  <c:v>119.1549999999641</c:v>
                </c:pt>
                <c:pt idx="23832">
                  <c:v>119.1599999999641</c:v>
                </c:pt>
                <c:pt idx="23833">
                  <c:v>119.1649999999641</c:v>
                </c:pt>
                <c:pt idx="23834">
                  <c:v>119.1699999999641</c:v>
                </c:pt>
                <c:pt idx="23835">
                  <c:v>119.1749999999641</c:v>
                </c:pt>
                <c:pt idx="23836">
                  <c:v>119.1799999999641</c:v>
                </c:pt>
                <c:pt idx="23837">
                  <c:v>119.1849999999641</c:v>
                </c:pt>
                <c:pt idx="23838">
                  <c:v>119.1899999999641</c:v>
                </c:pt>
                <c:pt idx="23839">
                  <c:v>119.1949999999641</c:v>
                </c:pt>
                <c:pt idx="23840">
                  <c:v>119.1999999999641</c:v>
                </c:pt>
                <c:pt idx="23841">
                  <c:v>119.2049999999641</c:v>
                </c:pt>
                <c:pt idx="23842">
                  <c:v>119.2099999999641</c:v>
                </c:pt>
                <c:pt idx="23843">
                  <c:v>119.2149999999641</c:v>
                </c:pt>
                <c:pt idx="23844">
                  <c:v>119.2199999999641</c:v>
                </c:pt>
                <c:pt idx="23845">
                  <c:v>119.2249999999641</c:v>
                </c:pt>
                <c:pt idx="23846">
                  <c:v>119.2299999999641</c:v>
                </c:pt>
                <c:pt idx="23847">
                  <c:v>119.2349999999641</c:v>
                </c:pt>
                <c:pt idx="23848">
                  <c:v>119.2399999999641</c:v>
                </c:pt>
                <c:pt idx="23849">
                  <c:v>119.2449999999641</c:v>
                </c:pt>
                <c:pt idx="23850">
                  <c:v>119.249999999964</c:v>
                </c:pt>
                <c:pt idx="23851">
                  <c:v>119.254999999964</c:v>
                </c:pt>
                <c:pt idx="23852">
                  <c:v>119.259999999964</c:v>
                </c:pt>
                <c:pt idx="23853">
                  <c:v>119.264999999964</c:v>
                </c:pt>
                <c:pt idx="23854">
                  <c:v>119.269999999964</c:v>
                </c:pt>
                <c:pt idx="23855">
                  <c:v>119.274999999964</c:v>
                </c:pt>
                <c:pt idx="23856">
                  <c:v>119.279999999964</c:v>
                </c:pt>
                <c:pt idx="23857">
                  <c:v>119.284999999964</c:v>
                </c:pt>
                <c:pt idx="23858">
                  <c:v>119.289999999964</c:v>
                </c:pt>
                <c:pt idx="23859">
                  <c:v>119.294999999964</c:v>
                </c:pt>
                <c:pt idx="23860">
                  <c:v>119.299999999964</c:v>
                </c:pt>
                <c:pt idx="23861">
                  <c:v>119.304999999964</c:v>
                </c:pt>
                <c:pt idx="23862">
                  <c:v>119.309999999964</c:v>
                </c:pt>
                <c:pt idx="23863">
                  <c:v>119.314999999964</c:v>
                </c:pt>
                <c:pt idx="23864">
                  <c:v>119.319999999964</c:v>
                </c:pt>
                <c:pt idx="23865">
                  <c:v>119.324999999964</c:v>
                </c:pt>
                <c:pt idx="23866">
                  <c:v>119.329999999964</c:v>
                </c:pt>
                <c:pt idx="23867">
                  <c:v>119.334999999964</c:v>
                </c:pt>
                <c:pt idx="23868">
                  <c:v>119.339999999964</c:v>
                </c:pt>
                <c:pt idx="23869">
                  <c:v>119.344999999964</c:v>
                </c:pt>
                <c:pt idx="23870">
                  <c:v>119.349999999964</c:v>
                </c:pt>
                <c:pt idx="23871">
                  <c:v>119.354999999964</c:v>
                </c:pt>
                <c:pt idx="23872">
                  <c:v>119.359999999964</c:v>
                </c:pt>
                <c:pt idx="23873">
                  <c:v>119.364999999964</c:v>
                </c:pt>
                <c:pt idx="23874">
                  <c:v>119.369999999964</c:v>
                </c:pt>
                <c:pt idx="23875">
                  <c:v>119.374999999964</c:v>
                </c:pt>
                <c:pt idx="23876">
                  <c:v>119.3799999999639</c:v>
                </c:pt>
                <c:pt idx="23877">
                  <c:v>119.384999999964</c:v>
                </c:pt>
                <c:pt idx="23878">
                  <c:v>119.389999999964</c:v>
                </c:pt>
                <c:pt idx="23879">
                  <c:v>119.394999999964</c:v>
                </c:pt>
                <c:pt idx="23880">
                  <c:v>119.399999999964</c:v>
                </c:pt>
                <c:pt idx="23881">
                  <c:v>119.404999999964</c:v>
                </c:pt>
                <c:pt idx="23882">
                  <c:v>119.409999999964</c:v>
                </c:pt>
                <c:pt idx="23883">
                  <c:v>119.414999999964</c:v>
                </c:pt>
                <c:pt idx="23884">
                  <c:v>119.419999999964</c:v>
                </c:pt>
                <c:pt idx="23885">
                  <c:v>119.424999999964</c:v>
                </c:pt>
                <c:pt idx="23886">
                  <c:v>119.429999999964</c:v>
                </c:pt>
                <c:pt idx="23887">
                  <c:v>119.434999999964</c:v>
                </c:pt>
                <c:pt idx="23888">
                  <c:v>119.439999999964</c:v>
                </c:pt>
                <c:pt idx="23889">
                  <c:v>119.444999999964</c:v>
                </c:pt>
                <c:pt idx="23890">
                  <c:v>119.449999999964</c:v>
                </c:pt>
                <c:pt idx="23891">
                  <c:v>119.454999999964</c:v>
                </c:pt>
                <c:pt idx="23892">
                  <c:v>119.459999999964</c:v>
                </c:pt>
                <c:pt idx="23893">
                  <c:v>119.464999999964</c:v>
                </c:pt>
                <c:pt idx="23894">
                  <c:v>119.4699999999638</c:v>
                </c:pt>
                <c:pt idx="23895">
                  <c:v>119.4749999999638</c:v>
                </c:pt>
                <c:pt idx="23896">
                  <c:v>119.4799999999638</c:v>
                </c:pt>
                <c:pt idx="23897">
                  <c:v>119.4849999999638</c:v>
                </c:pt>
                <c:pt idx="23898">
                  <c:v>119.4899999999638</c:v>
                </c:pt>
                <c:pt idx="23899">
                  <c:v>119.4949999999638</c:v>
                </c:pt>
                <c:pt idx="23900">
                  <c:v>119.4999999999638</c:v>
                </c:pt>
                <c:pt idx="23901">
                  <c:v>119.5049999999638</c:v>
                </c:pt>
                <c:pt idx="23902">
                  <c:v>119.5099999999638</c:v>
                </c:pt>
                <c:pt idx="23903">
                  <c:v>119.5149999999638</c:v>
                </c:pt>
                <c:pt idx="23904">
                  <c:v>119.5199999999638</c:v>
                </c:pt>
                <c:pt idx="23905">
                  <c:v>119.5249999999638</c:v>
                </c:pt>
                <c:pt idx="23906">
                  <c:v>119.5299999999638</c:v>
                </c:pt>
                <c:pt idx="23907">
                  <c:v>119.5349999999638</c:v>
                </c:pt>
                <c:pt idx="23908">
                  <c:v>119.5399999999638</c:v>
                </c:pt>
                <c:pt idx="23909">
                  <c:v>119.5449999999638</c:v>
                </c:pt>
                <c:pt idx="23910">
                  <c:v>119.5499999999638</c:v>
                </c:pt>
                <c:pt idx="23911">
                  <c:v>119.5549999999638</c:v>
                </c:pt>
                <c:pt idx="23912">
                  <c:v>119.5599999999638</c:v>
                </c:pt>
                <c:pt idx="23913">
                  <c:v>119.5649999999638</c:v>
                </c:pt>
                <c:pt idx="23914">
                  <c:v>119.5699999999638</c:v>
                </c:pt>
                <c:pt idx="23915">
                  <c:v>119.5749999999638</c:v>
                </c:pt>
                <c:pt idx="23916">
                  <c:v>119.5799999999637</c:v>
                </c:pt>
                <c:pt idx="23917">
                  <c:v>119.5849999999637</c:v>
                </c:pt>
                <c:pt idx="23918">
                  <c:v>119.5899999999637</c:v>
                </c:pt>
                <c:pt idx="23919">
                  <c:v>119.5949999999637</c:v>
                </c:pt>
                <c:pt idx="23920">
                  <c:v>119.5999999999637</c:v>
                </c:pt>
                <c:pt idx="23921">
                  <c:v>119.6049999999637</c:v>
                </c:pt>
                <c:pt idx="23922">
                  <c:v>119.6099999999637</c:v>
                </c:pt>
                <c:pt idx="23923">
                  <c:v>119.6149999999637</c:v>
                </c:pt>
                <c:pt idx="23924">
                  <c:v>119.6199999999637</c:v>
                </c:pt>
                <c:pt idx="23925">
                  <c:v>119.6249999999637</c:v>
                </c:pt>
                <c:pt idx="23926">
                  <c:v>119.6299999999637</c:v>
                </c:pt>
                <c:pt idx="23927">
                  <c:v>119.6349999999637</c:v>
                </c:pt>
                <c:pt idx="23928">
                  <c:v>119.6399999999637</c:v>
                </c:pt>
                <c:pt idx="23929">
                  <c:v>119.6449999999637</c:v>
                </c:pt>
                <c:pt idx="23930">
                  <c:v>119.6499999999637</c:v>
                </c:pt>
                <c:pt idx="23931">
                  <c:v>119.6549999999637</c:v>
                </c:pt>
                <c:pt idx="23932">
                  <c:v>119.6599999999637</c:v>
                </c:pt>
                <c:pt idx="23933">
                  <c:v>119.6649999999637</c:v>
                </c:pt>
                <c:pt idx="23934">
                  <c:v>119.6699999999637</c:v>
                </c:pt>
                <c:pt idx="23935">
                  <c:v>119.6749999999637</c:v>
                </c:pt>
                <c:pt idx="23936">
                  <c:v>119.6799999999636</c:v>
                </c:pt>
                <c:pt idx="23937">
                  <c:v>119.6849999999637</c:v>
                </c:pt>
                <c:pt idx="23938">
                  <c:v>119.6899999999636</c:v>
                </c:pt>
                <c:pt idx="23939">
                  <c:v>119.6949999999636</c:v>
                </c:pt>
                <c:pt idx="23940">
                  <c:v>119.6999999999636</c:v>
                </c:pt>
                <c:pt idx="23941">
                  <c:v>119.7049999999636</c:v>
                </c:pt>
                <c:pt idx="23942">
                  <c:v>119.7099999999636</c:v>
                </c:pt>
                <c:pt idx="23943">
                  <c:v>119.7149999999636</c:v>
                </c:pt>
                <c:pt idx="23944">
                  <c:v>119.7199999999636</c:v>
                </c:pt>
                <c:pt idx="23945">
                  <c:v>119.7249999999636</c:v>
                </c:pt>
                <c:pt idx="23946">
                  <c:v>119.7299999999636</c:v>
                </c:pt>
                <c:pt idx="23947">
                  <c:v>119.7349999999636</c:v>
                </c:pt>
                <c:pt idx="23948">
                  <c:v>119.7399999999636</c:v>
                </c:pt>
                <c:pt idx="23949">
                  <c:v>119.7449999999636</c:v>
                </c:pt>
                <c:pt idx="23950">
                  <c:v>119.7499999999636</c:v>
                </c:pt>
                <c:pt idx="23951">
                  <c:v>119.7549999999636</c:v>
                </c:pt>
                <c:pt idx="23952">
                  <c:v>119.7599999999636</c:v>
                </c:pt>
                <c:pt idx="23953">
                  <c:v>119.7649999999636</c:v>
                </c:pt>
                <c:pt idx="23954">
                  <c:v>119.7699999999636</c:v>
                </c:pt>
                <c:pt idx="23955">
                  <c:v>119.7749999999636</c:v>
                </c:pt>
                <c:pt idx="23956">
                  <c:v>119.7799999999636</c:v>
                </c:pt>
                <c:pt idx="23957">
                  <c:v>119.7849999999636</c:v>
                </c:pt>
                <c:pt idx="23958">
                  <c:v>119.7899999999636</c:v>
                </c:pt>
                <c:pt idx="23959">
                  <c:v>119.7949999999636</c:v>
                </c:pt>
                <c:pt idx="23960">
                  <c:v>119.7999999999635</c:v>
                </c:pt>
                <c:pt idx="23961">
                  <c:v>119.8049999999635</c:v>
                </c:pt>
                <c:pt idx="23962">
                  <c:v>119.8099999999635</c:v>
                </c:pt>
                <c:pt idx="23963">
                  <c:v>119.8149999999635</c:v>
                </c:pt>
                <c:pt idx="23964">
                  <c:v>119.8199999999635</c:v>
                </c:pt>
                <c:pt idx="23965">
                  <c:v>119.8249999999635</c:v>
                </c:pt>
                <c:pt idx="23966">
                  <c:v>119.8299999999635</c:v>
                </c:pt>
                <c:pt idx="23967">
                  <c:v>119.8349999999635</c:v>
                </c:pt>
                <c:pt idx="23968">
                  <c:v>119.8399999999635</c:v>
                </c:pt>
                <c:pt idx="23969">
                  <c:v>119.8449999999635</c:v>
                </c:pt>
                <c:pt idx="23970">
                  <c:v>119.8499999999635</c:v>
                </c:pt>
                <c:pt idx="23971">
                  <c:v>119.8549999999635</c:v>
                </c:pt>
                <c:pt idx="23972">
                  <c:v>119.8599999999635</c:v>
                </c:pt>
                <c:pt idx="23973">
                  <c:v>119.8649999999635</c:v>
                </c:pt>
                <c:pt idx="23974">
                  <c:v>119.8699999999635</c:v>
                </c:pt>
                <c:pt idx="23975">
                  <c:v>119.8749999999635</c:v>
                </c:pt>
                <c:pt idx="23976">
                  <c:v>119.8799999999635</c:v>
                </c:pt>
                <c:pt idx="23977">
                  <c:v>119.8849999999635</c:v>
                </c:pt>
                <c:pt idx="23978">
                  <c:v>119.8899999999635</c:v>
                </c:pt>
                <c:pt idx="23979">
                  <c:v>119.8949999999635</c:v>
                </c:pt>
                <c:pt idx="23980">
                  <c:v>119.8999999999635</c:v>
                </c:pt>
                <c:pt idx="23981">
                  <c:v>119.9049999999635</c:v>
                </c:pt>
                <c:pt idx="23982">
                  <c:v>119.9099999999634</c:v>
                </c:pt>
                <c:pt idx="23983">
                  <c:v>119.9149999999635</c:v>
                </c:pt>
                <c:pt idx="23984">
                  <c:v>119.9199999999634</c:v>
                </c:pt>
                <c:pt idx="23985">
                  <c:v>119.9249999999634</c:v>
                </c:pt>
                <c:pt idx="23986">
                  <c:v>119.9299999999634</c:v>
                </c:pt>
                <c:pt idx="23987">
                  <c:v>119.9349999999634</c:v>
                </c:pt>
                <c:pt idx="23988">
                  <c:v>119.9399999999634</c:v>
                </c:pt>
                <c:pt idx="23989">
                  <c:v>119.9449999999634</c:v>
                </c:pt>
                <c:pt idx="23990">
                  <c:v>119.9499999999634</c:v>
                </c:pt>
                <c:pt idx="23991">
                  <c:v>119.9549999999634</c:v>
                </c:pt>
                <c:pt idx="23992">
                  <c:v>119.9599999999634</c:v>
                </c:pt>
                <c:pt idx="23993">
                  <c:v>119.9649999999634</c:v>
                </c:pt>
                <c:pt idx="23994">
                  <c:v>119.9699999999634</c:v>
                </c:pt>
                <c:pt idx="23995">
                  <c:v>119.9749999999634</c:v>
                </c:pt>
                <c:pt idx="23996">
                  <c:v>119.9799999999634</c:v>
                </c:pt>
                <c:pt idx="23997">
                  <c:v>119.9849999999634</c:v>
                </c:pt>
                <c:pt idx="23998">
                  <c:v>119.9899999999634</c:v>
                </c:pt>
                <c:pt idx="23999">
                  <c:v>119.9949999999634</c:v>
                </c:pt>
                <c:pt idx="24000">
                  <c:v>119.9999999999634</c:v>
                </c:pt>
                <c:pt idx="24001">
                  <c:v>120.0049999999634</c:v>
                </c:pt>
                <c:pt idx="24002">
                  <c:v>120.0099999999634</c:v>
                </c:pt>
                <c:pt idx="24003">
                  <c:v>120.0149999999634</c:v>
                </c:pt>
                <c:pt idx="24004">
                  <c:v>120.0199999999633</c:v>
                </c:pt>
                <c:pt idx="24005">
                  <c:v>120.0249999999633</c:v>
                </c:pt>
                <c:pt idx="24006">
                  <c:v>120.0299999999633</c:v>
                </c:pt>
                <c:pt idx="24007">
                  <c:v>120.0349999999633</c:v>
                </c:pt>
                <c:pt idx="24008">
                  <c:v>120.0399999999633</c:v>
                </c:pt>
                <c:pt idx="24009">
                  <c:v>120.0449999999633</c:v>
                </c:pt>
                <c:pt idx="24010">
                  <c:v>120.0499999999633</c:v>
                </c:pt>
                <c:pt idx="24011">
                  <c:v>120.0549999999633</c:v>
                </c:pt>
                <c:pt idx="24012">
                  <c:v>120.0599999999633</c:v>
                </c:pt>
                <c:pt idx="24013">
                  <c:v>120.0649999999633</c:v>
                </c:pt>
                <c:pt idx="24014">
                  <c:v>120.0699999999633</c:v>
                </c:pt>
                <c:pt idx="24015">
                  <c:v>120.0749999999633</c:v>
                </c:pt>
                <c:pt idx="24016">
                  <c:v>120.0799999999633</c:v>
                </c:pt>
                <c:pt idx="24017">
                  <c:v>120.0849999999633</c:v>
                </c:pt>
                <c:pt idx="24018">
                  <c:v>120.0899999999633</c:v>
                </c:pt>
                <c:pt idx="24019">
                  <c:v>120.0949999999633</c:v>
                </c:pt>
                <c:pt idx="24020">
                  <c:v>120.0999999999633</c:v>
                </c:pt>
                <c:pt idx="24021">
                  <c:v>120.1049999999633</c:v>
                </c:pt>
                <c:pt idx="24022">
                  <c:v>120.1099999999633</c:v>
                </c:pt>
                <c:pt idx="24023">
                  <c:v>120.1149999999633</c:v>
                </c:pt>
                <c:pt idx="24024">
                  <c:v>120.1199999999633</c:v>
                </c:pt>
                <c:pt idx="24025">
                  <c:v>120.1249999999633</c:v>
                </c:pt>
                <c:pt idx="24026">
                  <c:v>120.1299999999632</c:v>
                </c:pt>
                <c:pt idx="24027">
                  <c:v>120.1349999999632</c:v>
                </c:pt>
                <c:pt idx="24028">
                  <c:v>120.1399999999632</c:v>
                </c:pt>
                <c:pt idx="24029">
                  <c:v>120.1449999999632</c:v>
                </c:pt>
                <c:pt idx="24030">
                  <c:v>120.1499999999632</c:v>
                </c:pt>
                <c:pt idx="24031">
                  <c:v>120.1549999999632</c:v>
                </c:pt>
                <c:pt idx="24032">
                  <c:v>120.1599999999632</c:v>
                </c:pt>
                <c:pt idx="24033">
                  <c:v>120.1649999999632</c:v>
                </c:pt>
                <c:pt idx="24034">
                  <c:v>120.1699999999632</c:v>
                </c:pt>
                <c:pt idx="24035">
                  <c:v>120.1749999999632</c:v>
                </c:pt>
                <c:pt idx="24036">
                  <c:v>120.1799999999632</c:v>
                </c:pt>
                <c:pt idx="24037">
                  <c:v>120.1849999999632</c:v>
                </c:pt>
                <c:pt idx="24038">
                  <c:v>120.1899999999632</c:v>
                </c:pt>
                <c:pt idx="24039">
                  <c:v>120.1949999999632</c:v>
                </c:pt>
                <c:pt idx="24040">
                  <c:v>120.1999999999632</c:v>
                </c:pt>
                <c:pt idx="24041">
                  <c:v>120.2049999999632</c:v>
                </c:pt>
                <c:pt idx="24042">
                  <c:v>120.2099999999632</c:v>
                </c:pt>
                <c:pt idx="24043">
                  <c:v>120.2149999999632</c:v>
                </c:pt>
                <c:pt idx="24044">
                  <c:v>120.2199999999632</c:v>
                </c:pt>
                <c:pt idx="24045">
                  <c:v>120.2249999999632</c:v>
                </c:pt>
                <c:pt idx="24046">
                  <c:v>120.2299999999632</c:v>
                </c:pt>
                <c:pt idx="24047">
                  <c:v>120.2349999999632</c:v>
                </c:pt>
                <c:pt idx="24048">
                  <c:v>120.2399999999631</c:v>
                </c:pt>
                <c:pt idx="24049">
                  <c:v>120.2449999999632</c:v>
                </c:pt>
                <c:pt idx="24050">
                  <c:v>120.2499999999631</c:v>
                </c:pt>
                <c:pt idx="24051">
                  <c:v>120.2549999999631</c:v>
                </c:pt>
                <c:pt idx="24052">
                  <c:v>120.2599999999631</c:v>
                </c:pt>
                <c:pt idx="24053">
                  <c:v>120.2649999999631</c:v>
                </c:pt>
                <c:pt idx="24054">
                  <c:v>120.2699999999631</c:v>
                </c:pt>
                <c:pt idx="24055">
                  <c:v>120.2749999999631</c:v>
                </c:pt>
                <c:pt idx="24056">
                  <c:v>120.2799999999631</c:v>
                </c:pt>
                <c:pt idx="24057">
                  <c:v>120.2849999999631</c:v>
                </c:pt>
                <c:pt idx="24058">
                  <c:v>120.2899999999631</c:v>
                </c:pt>
                <c:pt idx="24059">
                  <c:v>120.2949999999631</c:v>
                </c:pt>
                <c:pt idx="24060">
                  <c:v>120.2999999999631</c:v>
                </c:pt>
                <c:pt idx="24061">
                  <c:v>120.3049999999631</c:v>
                </c:pt>
                <c:pt idx="24062">
                  <c:v>120.3099999999631</c:v>
                </c:pt>
                <c:pt idx="24063">
                  <c:v>120.3149999999631</c:v>
                </c:pt>
                <c:pt idx="24064">
                  <c:v>120.3199999999631</c:v>
                </c:pt>
                <c:pt idx="24065">
                  <c:v>120.3249999999631</c:v>
                </c:pt>
                <c:pt idx="24066">
                  <c:v>120.3299999999631</c:v>
                </c:pt>
                <c:pt idx="24067">
                  <c:v>120.3349999999631</c:v>
                </c:pt>
                <c:pt idx="24068">
                  <c:v>120.3399999999631</c:v>
                </c:pt>
                <c:pt idx="24069">
                  <c:v>120.3449999999631</c:v>
                </c:pt>
                <c:pt idx="24070">
                  <c:v>120.349999999963</c:v>
                </c:pt>
                <c:pt idx="24071">
                  <c:v>120.354999999963</c:v>
                </c:pt>
                <c:pt idx="24072">
                  <c:v>120.359999999963</c:v>
                </c:pt>
                <c:pt idx="24073">
                  <c:v>120.364999999963</c:v>
                </c:pt>
                <c:pt idx="24074">
                  <c:v>120.369999999963</c:v>
                </c:pt>
                <c:pt idx="24075">
                  <c:v>120.374999999963</c:v>
                </c:pt>
                <c:pt idx="24076">
                  <c:v>120.379999999963</c:v>
                </c:pt>
                <c:pt idx="24077">
                  <c:v>120.384999999963</c:v>
                </c:pt>
                <c:pt idx="24078">
                  <c:v>120.389999999963</c:v>
                </c:pt>
                <c:pt idx="24079">
                  <c:v>120.394999999963</c:v>
                </c:pt>
                <c:pt idx="24080">
                  <c:v>120.399999999963</c:v>
                </c:pt>
                <c:pt idx="24081">
                  <c:v>120.404999999963</c:v>
                </c:pt>
                <c:pt idx="24082">
                  <c:v>120.409999999963</c:v>
                </c:pt>
                <c:pt idx="24083">
                  <c:v>120.414999999963</c:v>
                </c:pt>
                <c:pt idx="24084">
                  <c:v>120.419999999963</c:v>
                </c:pt>
                <c:pt idx="24085">
                  <c:v>120.424999999963</c:v>
                </c:pt>
                <c:pt idx="24086">
                  <c:v>120.429999999963</c:v>
                </c:pt>
                <c:pt idx="24087">
                  <c:v>120.434999999963</c:v>
                </c:pt>
                <c:pt idx="24088">
                  <c:v>120.439999999963</c:v>
                </c:pt>
                <c:pt idx="24089">
                  <c:v>120.444999999963</c:v>
                </c:pt>
                <c:pt idx="24090">
                  <c:v>120.449999999963</c:v>
                </c:pt>
                <c:pt idx="24091">
                  <c:v>120.454999999963</c:v>
                </c:pt>
                <c:pt idx="24092">
                  <c:v>120.459999999963</c:v>
                </c:pt>
                <c:pt idx="24093">
                  <c:v>120.464999999963</c:v>
                </c:pt>
                <c:pt idx="24094">
                  <c:v>120.469999999963</c:v>
                </c:pt>
                <c:pt idx="24095">
                  <c:v>120.474999999963</c:v>
                </c:pt>
                <c:pt idx="24096">
                  <c:v>120.479999999963</c:v>
                </c:pt>
                <c:pt idx="24097">
                  <c:v>120.484999999963</c:v>
                </c:pt>
                <c:pt idx="24098">
                  <c:v>120.489999999963</c:v>
                </c:pt>
                <c:pt idx="24099">
                  <c:v>120.494999999963</c:v>
                </c:pt>
                <c:pt idx="24100">
                  <c:v>120.499999999963</c:v>
                </c:pt>
                <c:pt idx="24101">
                  <c:v>120.504999999963</c:v>
                </c:pt>
                <c:pt idx="24102">
                  <c:v>120.509999999963</c:v>
                </c:pt>
                <c:pt idx="24103">
                  <c:v>120.514999999963</c:v>
                </c:pt>
                <c:pt idx="24104">
                  <c:v>120.519999999963</c:v>
                </c:pt>
                <c:pt idx="24105">
                  <c:v>120.524999999963</c:v>
                </c:pt>
                <c:pt idx="24106">
                  <c:v>120.529999999963</c:v>
                </c:pt>
                <c:pt idx="24107">
                  <c:v>120.534999999963</c:v>
                </c:pt>
                <c:pt idx="24108">
                  <c:v>120.539999999963</c:v>
                </c:pt>
                <c:pt idx="24109">
                  <c:v>120.544999999963</c:v>
                </c:pt>
                <c:pt idx="24110">
                  <c:v>120.549999999963</c:v>
                </c:pt>
                <c:pt idx="24111">
                  <c:v>120.554999999963</c:v>
                </c:pt>
                <c:pt idx="24112">
                  <c:v>120.559999999963</c:v>
                </c:pt>
                <c:pt idx="24113">
                  <c:v>120.564999999963</c:v>
                </c:pt>
                <c:pt idx="24114">
                  <c:v>120.5699999999628</c:v>
                </c:pt>
                <c:pt idx="24115">
                  <c:v>120.5749999999628</c:v>
                </c:pt>
                <c:pt idx="24116">
                  <c:v>120.5799999999628</c:v>
                </c:pt>
                <c:pt idx="24117">
                  <c:v>120.5849999999628</c:v>
                </c:pt>
                <c:pt idx="24118">
                  <c:v>120.5899999999628</c:v>
                </c:pt>
                <c:pt idx="24119">
                  <c:v>120.5949999999628</c:v>
                </c:pt>
                <c:pt idx="24120">
                  <c:v>120.5999999999628</c:v>
                </c:pt>
                <c:pt idx="24121">
                  <c:v>120.6049999999628</c:v>
                </c:pt>
                <c:pt idx="24122">
                  <c:v>120.6099999999628</c:v>
                </c:pt>
                <c:pt idx="24123">
                  <c:v>120.6149999999628</c:v>
                </c:pt>
                <c:pt idx="24124">
                  <c:v>120.6199999999628</c:v>
                </c:pt>
                <c:pt idx="24125">
                  <c:v>120.6249999999628</c:v>
                </c:pt>
                <c:pt idx="24126">
                  <c:v>120.6299999999628</c:v>
                </c:pt>
                <c:pt idx="24127">
                  <c:v>120.6349999999628</c:v>
                </c:pt>
                <c:pt idx="24128">
                  <c:v>120.6399999999628</c:v>
                </c:pt>
                <c:pt idx="24129">
                  <c:v>120.6449999999628</c:v>
                </c:pt>
                <c:pt idx="24130">
                  <c:v>120.6499999999628</c:v>
                </c:pt>
                <c:pt idx="24131">
                  <c:v>120.6549999999628</c:v>
                </c:pt>
                <c:pt idx="24132">
                  <c:v>120.6599999999628</c:v>
                </c:pt>
                <c:pt idx="24133">
                  <c:v>120.6649999999628</c:v>
                </c:pt>
                <c:pt idx="24134">
                  <c:v>120.6699999999628</c:v>
                </c:pt>
                <c:pt idx="24135">
                  <c:v>120.6749999999628</c:v>
                </c:pt>
                <c:pt idx="24136">
                  <c:v>120.6799999999627</c:v>
                </c:pt>
                <c:pt idx="24137">
                  <c:v>120.6849999999627</c:v>
                </c:pt>
                <c:pt idx="24138">
                  <c:v>120.6899999999627</c:v>
                </c:pt>
                <c:pt idx="24139">
                  <c:v>120.6949999999627</c:v>
                </c:pt>
                <c:pt idx="24140">
                  <c:v>120.6999999999627</c:v>
                </c:pt>
                <c:pt idx="24141">
                  <c:v>120.7049999999627</c:v>
                </c:pt>
                <c:pt idx="24142">
                  <c:v>120.7099999999627</c:v>
                </c:pt>
                <c:pt idx="24143">
                  <c:v>120.7149999999627</c:v>
                </c:pt>
                <c:pt idx="24144">
                  <c:v>120.7199999999627</c:v>
                </c:pt>
                <c:pt idx="24145">
                  <c:v>120.7249999999627</c:v>
                </c:pt>
                <c:pt idx="24146">
                  <c:v>120.7299999999627</c:v>
                </c:pt>
                <c:pt idx="24147">
                  <c:v>120.7349999999627</c:v>
                </c:pt>
                <c:pt idx="24148">
                  <c:v>120.7399999999627</c:v>
                </c:pt>
                <c:pt idx="24149">
                  <c:v>120.7449999999627</c:v>
                </c:pt>
                <c:pt idx="24150">
                  <c:v>120.7499999999627</c:v>
                </c:pt>
                <c:pt idx="24151">
                  <c:v>120.7549999999627</c:v>
                </c:pt>
                <c:pt idx="24152">
                  <c:v>120.7599999999627</c:v>
                </c:pt>
                <c:pt idx="24153">
                  <c:v>120.7649999999627</c:v>
                </c:pt>
                <c:pt idx="24154">
                  <c:v>120.7699999999627</c:v>
                </c:pt>
                <c:pt idx="24155">
                  <c:v>120.7749999999627</c:v>
                </c:pt>
                <c:pt idx="24156">
                  <c:v>120.7799999999627</c:v>
                </c:pt>
                <c:pt idx="24157">
                  <c:v>120.7849999999627</c:v>
                </c:pt>
                <c:pt idx="24158">
                  <c:v>120.7899999999626</c:v>
                </c:pt>
                <c:pt idx="24159">
                  <c:v>120.7949999999627</c:v>
                </c:pt>
                <c:pt idx="24160">
                  <c:v>120.7999999999626</c:v>
                </c:pt>
                <c:pt idx="24161">
                  <c:v>120.8049999999626</c:v>
                </c:pt>
                <c:pt idx="24162">
                  <c:v>120.8099999999626</c:v>
                </c:pt>
                <c:pt idx="24163">
                  <c:v>120.8149999999626</c:v>
                </c:pt>
                <c:pt idx="24164">
                  <c:v>120.8199999999626</c:v>
                </c:pt>
                <c:pt idx="24165">
                  <c:v>120.8249999999626</c:v>
                </c:pt>
                <c:pt idx="24166">
                  <c:v>120.8299999999626</c:v>
                </c:pt>
                <c:pt idx="24167">
                  <c:v>120.8349999999626</c:v>
                </c:pt>
                <c:pt idx="24168">
                  <c:v>120.8399999999626</c:v>
                </c:pt>
                <c:pt idx="24169">
                  <c:v>120.8449999999626</c:v>
                </c:pt>
                <c:pt idx="24170">
                  <c:v>120.8499999999626</c:v>
                </c:pt>
                <c:pt idx="24171">
                  <c:v>120.8549999999626</c:v>
                </c:pt>
                <c:pt idx="24172">
                  <c:v>120.8599999999626</c:v>
                </c:pt>
                <c:pt idx="24173">
                  <c:v>120.8649999999626</c:v>
                </c:pt>
                <c:pt idx="24174">
                  <c:v>120.8699999999626</c:v>
                </c:pt>
                <c:pt idx="24175">
                  <c:v>120.8749999999626</c:v>
                </c:pt>
                <c:pt idx="24176">
                  <c:v>120.8799999999626</c:v>
                </c:pt>
                <c:pt idx="24177">
                  <c:v>120.8849999999626</c:v>
                </c:pt>
                <c:pt idx="24178">
                  <c:v>120.8899999999626</c:v>
                </c:pt>
                <c:pt idx="24179">
                  <c:v>120.8949999999626</c:v>
                </c:pt>
                <c:pt idx="24180">
                  <c:v>120.8999999999625</c:v>
                </c:pt>
                <c:pt idx="24181">
                  <c:v>120.9049999999626</c:v>
                </c:pt>
                <c:pt idx="24182">
                  <c:v>120.9099999999625</c:v>
                </c:pt>
                <c:pt idx="24183">
                  <c:v>120.9149999999625</c:v>
                </c:pt>
                <c:pt idx="24184">
                  <c:v>120.9199999999625</c:v>
                </c:pt>
                <c:pt idx="24185">
                  <c:v>120.9249999999625</c:v>
                </c:pt>
                <c:pt idx="24186">
                  <c:v>120.9299999999625</c:v>
                </c:pt>
                <c:pt idx="24187">
                  <c:v>120.9349999999625</c:v>
                </c:pt>
                <c:pt idx="24188">
                  <c:v>120.9399999999625</c:v>
                </c:pt>
                <c:pt idx="24189">
                  <c:v>120.9449999999625</c:v>
                </c:pt>
                <c:pt idx="24190">
                  <c:v>120.9499999999625</c:v>
                </c:pt>
                <c:pt idx="24191">
                  <c:v>120.9549999999625</c:v>
                </c:pt>
                <c:pt idx="24192">
                  <c:v>120.9599999999625</c:v>
                </c:pt>
                <c:pt idx="24193">
                  <c:v>120.9649999999625</c:v>
                </c:pt>
                <c:pt idx="24194">
                  <c:v>120.9699999999625</c:v>
                </c:pt>
                <c:pt idx="24195">
                  <c:v>120.9749999999625</c:v>
                </c:pt>
                <c:pt idx="24196">
                  <c:v>120.9799999999625</c:v>
                </c:pt>
                <c:pt idx="24197">
                  <c:v>120.9849999999625</c:v>
                </c:pt>
                <c:pt idx="24198">
                  <c:v>120.9899999999625</c:v>
                </c:pt>
                <c:pt idx="24199">
                  <c:v>120.9949999999625</c:v>
                </c:pt>
                <c:pt idx="24200">
                  <c:v>120.9999999999625</c:v>
                </c:pt>
                <c:pt idx="24201">
                  <c:v>121.0049999999625</c:v>
                </c:pt>
                <c:pt idx="24202">
                  <c:v>121.0099999999624</c:v>
                </c:pt>
                <c:pt idx="24203">
                  <c:v>121.0149999999625</c:v>
                </c:pt>
                <c:pt idx="24204">
                  <c:v>121.0199999999624</c:v>
                </c:pt>
                <c:pt idx="24205">
                  <c:v>121.0249999999624</c:v>
                </c:pt>
                <c:pt idx="24206">
                  <c:v>121.0299999999624</c:v>
                </c:pt>
                <c:pt idx="24207">
                  <c:v>121.0349999999624</c:v>
                </c:pt>
                <c:pt idx="24208">
                  <c:v>121.0399999999624</c:v>
                </c:pt>
                <c:pt idx="24209">
                  <c:v>121.0449999999624</c:v>
                </c:pt>
                <c:pt idx="24210">
                  <c:v>121.0499999999624</c:v>
                </c:pt>
                <c:pt idx="24211">
                  <c:v>121.0549999999624</c:v>
                </c:pt>
                <c:pt idx="24212">
                  <c:v>121.0599999999624</c:v>
                </c:pt>
                <c:pt idx="24213">
                  <c:v>121.0649999999624</c:v>
                </c:pt>
                <c:pt idx="24214">
                  <c:v>121.0699999999624</c:v>
                </c:pt>
                <c:pt idx="24215">
                  <c:v>121.0749999999624</c:v>
                </c:pt>
                <c:pt idx="24216">
                  <c:v>121.0799999999624</c:v>
                </c:pt>
                <c:pt idx="24217">
                  <c:v>121.0849999999624</c:v>
                </c:pt>
                <c:pt idx="24218">
                  <c:v>121.0899999999624</c:v>
                </c:pt>
                <c:pt idx="24219">
                  <c:v>121.0949999999624</c:v>
                </c:pt>
                <c:pt idx="24220">
                  <c:v>121.0999999999624</c:v>
                </c:pt>
                <c:pt idx="24221">
                  <c:v>121.1049999999624</c:v>
                </c:pt>
                <c:pt idx="24222">
                  <c:v>121.1099999999624</c:v>
                </c:pt>
                <c:pt idx="24223">
                  <c:v>121.1149999999624</c:v>
                </c:pt>
                <c:pt idx="24224">
                  <c:v>121.1199999999623</c:v>
                </c:pt>
                <c:pt idx="24225">
                  <c:v>121.1249999999623</c:v>
                </c:pt>
                <c:pt idx="24226">
                  <c:v>121.1299999999623</c:v>
                </c:pt>
                <c:pt idx="24227">
                  <c:v>121.1349999999623</c:v>
                </c:pt>
                <c:pt idx="24228">
                  <c:v>121.1399999999623</c:v>
                </c:pt>
                <c:pt idx="24229">
                  <c:v>121.1449999999623</c:v>
                </c:pt>
                <c:pt idx="24230">
                  <c:v>121.1499999999623</c:v>
                </c:pt>
                <c:pt idx="24231">
                  <c:v>121.1549999999623</c:v>
                </c:pt>
                <c:pt idx="24232">
                  <c:v>121.1599999999623</c:v>
                </c:pt>
                <c:pt idx="24233">
                  <c:v>121.1649999999623</c:v>
                </c:pt>
                <c:pt idx="24234">
                  <c:v>121.1699999999623</c:v>
                </c:pt>
                <c:pt idx="24235">
                  <c:v>121.1749999999623</c:v>
                </c:pt>
                <c:pt idx="24236">
                  <c:v>121.1799999999623</c:v>
                </c:pt>
                <c:pt idx="24237">
                  <c:v>121.1849999999623</c:v>
                </c:pt>
                <c:pt idx="24238">
                  <c:v>121.1899999999623</c:v>
                </c:pt>
                <c:pt idx="24239">
                  <c:v>121.1949999999623</c:v>
                </c:pt>
                <c:pt idx="24240">
                  <c:v>121.1999999999623</c:v>
                </c:pt>
                <c:pt idx="24241">
                  <c:v>121.2049999999623</c:v>
                </c:pt>
                <c:pt idx="24242">
                  <c:v>121.2099999999623</c:v>
                </c:pt>
                <c:pt idx="24243">
                  <c:v>121.2149999999623</c:v>
                </c:pt>
                <c:pt idx="24244">
                  <c:v>121.2199999999623</c:v>
                </c:pt>
                <c:pt idx="24245">
                  <c:v>121.2249999999623</c:v>
                </c:pt>
                <c:pt idx="24246">
                  <c:v>121.2299999999622</c:v>
                </c:pt>
                <c:pt idx="24247">
                  <c:v>121.2349999999623</c:v>
                </c:pt>
                <c:pt idx="24248">
                  <c:v>121.2399999999622</c:v>
                </c:pt>
                <c:pt idx="24249">
                  <c:v>121.2449999999622</c:v>
                </c:pt>
                <c:pt idx="24250">
                  <c:v>121.2499999999622</c:v>
                </c:pt>
                <c:pt idx="24251">
                  <c:v>121.2549999999622</c:v>
                </c:pt>
                <c:pt idx="24252">
                  <c:v>121.2599999999622</c:v>
                </c:pt>
                <c:pt idx="24253">
                  <c:v>121.2649999999622</c:v>
                </c:pt>
                <c:pt idx="24254">
                  <c:v>121.2699999999622</c:v>
                </c:pt>
                <c:pt idx="24255">
                  <c:v>121.2749999999622</c:v>
                </c:pt>
                <c:pt idx="24256">
                  <c:v>121.2799999999622</c:v>
                </c:pt>
                <c:pt idx="24257">
                  <c:v>121.2849999999622</c:v>
                </c:pt>
                <c:pt idx="24258">
                  <c:v>121.2899999999622</c:v>
                </c:pt>
                <c:pt idx="24259">
                  <c:v>121.2949999999622</c:v>
                </c:pt>
                <c:pt idx="24260">
                  <c:v>121.2999999999622</c:v>
                </c:pt>
                <c:pt idx="24261">
                  <c:v>121.3049999999622</c:v>
                </c:pt>
                <c:pt idx="24262">
                  <c:v>121.3099999999622</c:v>
                </c:pt>
                <c:pt idx="24263">
                  <c:v>121.3149999999622</c:v>
                </c:pt>
                <c:pt idx="24264">
                  <c:v>121.3199999999622</c:v>
                </c:pt>
                <c:pt idx="24265">
                  <c:v>121.3249999999622</c:v>
                </c:pt>
                <c:pt idx="24266">
                  <c:v>121.3299999999622</c:v>
                </c:pt>
                <c:pt idx="24267">
                  <c:v>121.3349999999622</c:v>
                </c:pt>
                <c:pt idx="24268">
                  <c:v>121.3399999999621</c:v>
                </c:pt>
                <c:pt idx="24269">
                  <c:v>121.3449999999622</c:v>
                </c:pt>
                <c:pt idx="24270">
                  <c:v>121.3499999999621</c:v>
                </c:pt>
                <c:pt idx="24271">
                  <c:v>121.3549999999621</c:v>
                </c:pt>
                <c:pt idx="24272">
                  <c:v>121.3599999999621</c:v>
                </c:pt>
                <c:pt idx="24273">
                  <c:v>121.3649999999621</c:v>
                </c:pt>
                <c:pt idx="24274">
                  <c:v>121.3699999999621</c:v>
                </c:pt>
                <c:pt idx="24275">
                  <c:v>121.3749999999621</c:v>
                </c:pt>
                <c:pt idx="24276">
                  <c:v>121.3799999999621</c:v>
                </c:pt>
                <c:pt idx="24277">
                  <c:v>121.3849999999621</c:v>
                </c:pt>
                <c:pt idx="24278">
                  <c:v>121.3899999999621</c:v>
                </c:pt>
                <c:pt idx="24279">
                  <c:v>121.3949999999621</c:v>
                </c:pt>
                <c:pt idx="24280">
                  <c:v>121.3999999999621</c:v>
                </c:pt>
                <c:pt idx="24281">
                  <c:v>121.4049999999621</c:v>
                </c:pt>
                <c:pt idx="24282">
                  <c:v>121.4099999999621</c:v>
                </c:pt>
                <c:pt idx="24283">
                  <c:v>121.4149999999621</c:v>
                </c:pt>
                <c:pt idx="24284">
                  <c:v>121.4199999999621</c:v>
                </c:pt>
                <c:pt idx="24285">
                  <c:v>121.4249999999621</c:v>
                </c:pt>
                <c:pt idx="24286">
                  <c:v>121.4299999999621</c:v>
                </c:pt>
                <c:pt idx="24287">
                  <c:v>121.4349999999621</c:v>
                </c:pt>
                <c:pt idx="24288">
                  <c:v>121.4399999999621</c:v>
                </c:pt>
                <c:pt idx="24289">
                  <c:v>121.4449999999621</c:v>
                </c:pt>
                <c:pt idx="24290">
                  <c:v>121.4499999999621</c:v>
                </c:pt>
                <c:pt idx="24291">
                  <c:v>121.4549999999621</c:v>
                </c:pt>
                <c:pt idx="24292">
                  <c:v>121.459999999962</c:v>
                </c:pt>
                <c:pt idx="24293">
                  <c:v>121.464999999962</c:v>
                </c:pt>
                <c:pt idx="24294">
                  <c:v>121.469999999962</c:v>
                </c:pt>
                <c:pt idx="24295">
                  <c:v>121.474999999962</c:v>
                </c:pt>
                <c:pt idx="24296">
                  <c:v>121.479999999962</c:v>
                </c:pt>
                <c:pt idx="24297">
                  <c:v>121.484999999962</c:v>
                </c:pt>
                <c:pt idx="24298">
                  <c:v>121.489999999962</c:v>
                </c:pt>
                <c:pt idx="24299">
                  <c:v>121.494999999962</c:v>
                </c:pt>
                <c:pt idx="24300">
                  <c:v>121.499999999962</c:v>
                </c:pt>
                <c:pt idx="24301">
                  <c:v>121.504999999962</c:v>
                </c:pt>
                <c:pt idx="24302">
                  <c:v>121.509999999962</c:v>
                </c:pt>
                <c:pt idx="24303">
                  <c:v>121.514999999962</c:v>
                </c:pt>
                <c:pt idx="24304">
                  <c:v>121.519999999962</c:v>
                </c:pt>
                <c:pt idx="24305">
                  <c:v>121.524999999962</c:v>
                </c:pt>
                <c:pt idx="24306">
                  <c:v>121.529999999962</c:v>
                </c:pt>
                <c:pt idx="24307">
                  <c:v>121.534999999962</c:v>
                </c:pt>
                <c:pt idx="24308">
                  <c:v>121.539999999962</c:v>
                </c:pt>
                <c:pt idx="24309">
                  <c:v>121.544999999962</c:v>
                </c:pt>
                <c:pt idx="24310">
                  <c:v>121.549999999962</c:v>
                </c:pt>
                <c:pt idx="24311">
                  <c:v>121.554999999962</c:v>
                </c:pt>
                <c:pt idx="24312">
                  <c:v>121.559999999962</c:v>
                </c:pt>
                <c:pt idx="24313">
                  <c:v>121.564999999962</c:v>
                </c:pt>
                <c:pt idx="24314">
                  <c:v>121.569999999962</c:v>
                </c:pt>
                <c:pt idx="24315">
                  <c:v>121.574999999962</c:v>
                </c:pt>
                <c:pt idx="24316">
                  <c:v>121.5799999999619</c:v>
                </c:pt>
                <c:pt idx="24317">
                  <c:v>121.584999999962</c:v>
                </c:pt>
                <c:pt idx="24318">
                  <c:v>121.589999999962</c:v>
                </c:pt>
                <c:pt idx="24319">
                  <c:v>121.594999999962</c:v>
                </c:pt>
                <c:pt idx="24320">
                  <c:v>121.599999999962</c:v>
                </c:pt>
                <c:pt idx="24321">
                  <c:v>121.604999999962</c:v>
                </c:pt>
                <c:pt idx="24322">
                  <c:v>121.609999999962</c:v>
                </c:pt>
                <c:pt idx="24323">
                  <c:v>121.614999999962</c:v>
                </c:pt>
                <c:pt idx="24324">
                  <c:v>121.619999999962</c:v>
                </c:pt>
                <c:pt idx="24325">
                  <c:v>121.624999999962</c:v>
                </c:pt>
                <c:pt idx="24326">
                  <c:v>121.6299999999619</c:v>
                </c:pt>
                <c:pt idx="24327">
                  <c:v>121.634999999962</c:v>
                </c:pt>
                <c:pt idx="24328">
                  <c:v>121.639999999962</c:v>
                </c:pt>
                <c:pt idx="24329">
                  <c:v>121.644999999962</c:v>
                </c:pt>
                <c:pt idx="24330">
                  <c:v>121.649999999962</c:v>
                </c:pt>
                <c:pt idx="24331">
                  <c:v>121.6549999999618</c:v>
                </c:pt>
                <c:pt idx="24332">
                  <c:v>121.6599999999618</c:v>
                </c:pt>
                <c:pt idx="24333">
                  <c:v>121.664999999962</c:v>
                </c:pt>
                <c:pt idx="24334">
                  <c:v>121.6699999999618</c:v>
                </c:pt>
                <c:pt idx="24335">
                  <c:v>121.6749999999618</c:v>
                </c:pt>
                <c:pt idx="24336">
                  <c:v>121.6799999999618</c:v>
                </c:pt>
                <c:pt idx="24337">
                  <c:v>121.6849999999618</c:v>
                </c:pt>
                <c:pt idx="24338">
                  <c:v>121.6899999999618</c:v>
                </c:pt>
                <c:pt idx="24339">
                  <c:v>121.6949999999618</c:v>
                </c:pt>
                <c:pt idx="24340">
                  <c:v>121.6999999999618</c:v>
                </c:pt>
                <c:pt idx="24341">
                  <c:v>121.7049999999618</c:v>
                </c:pt>
                <c:pt idx="24342">
                  <c:v>121.7099999999618</c:v>
                </c:pt>
                <c:pt idx="24343">
                  <c:v>121.7149999999618</c:v>
                </c:pt>
                <c:pt idx="24344">
                  <c:v>121.7199999999618</c:v>
                </c:pt>
                <c:pt idx="24345">
                  <c:v>121.7249999999618</c:v>
                </c:pt>
                <c:pt idx="24346">
                  <c:v>121.7299999999618</c:v>
                </c:pt>
                <c:pt idx="24347">
                  <c:v>121.7349999999618</c:v>
                </c:pt>
                <c:pt idx="24348">
                  <c:v>121.7399999999618</c:v>
                </c:pt>
                <c:pt idx="24349">
                  <c:v>121.7449999999618</c:v>
                </c:pt>
                <c:pt idx="24350">
                  <c:v>121.7499999999618</c:v>
                </c:pt>
                <c:pt idx="24351">
                  <c:v>121.7549999999618</c:v>
                </c:pt>
                <c:pt idx="24352">
                  <c:v>121.7599999999618</c:v>
                </c:pt>
                <c:pt idx="24353">
                  <c:v>121.7649999999618</c:v>
                </c:pt>
                <c:pt idx="24354">
                  <c:v>121.7699999999618</c:v>
                </c:pt>
                <c:pt idx="24355">
                  <c:v>121.7749999999617</c:v>
                </c:pt>
                <c:pt idx="24356">
                  <c:v>121.7799999999617</c:v>
                </c:pt>
                <c:pt idx="24357">
                  <c:v>121.7849999999617</c:v>
                </c:pt>
                <c:pt idx="24358">
                  <c:v>121.7899999999617</c:v>
                </c:pt>
                <c:pt idx="24359">
                  <c:v>121.7949999999617</c:v>
                </c:pt>
                <c:pt idx="24360">
                  <c:v>121.7999999999617</c:v>
                </c:pt>
                <c:pt idx="24361">
                  <c:v>121.8049999999617</c:v>
                </c:pt>
                <c:pt idx="24362">
                  <c:v>121.8099999999617</c:v>
                </c:pt>
                <c:pt idx="24363">
                  <c:v>121.8149999999617</c:v>
                </c:pt>
                <c:pt idx="24364">
                  <c:v>121.8199999999617</c:v>
                </c:pt>
                <c:pt idx="24365">
                  <c:v>121.8249999999617</c:v>
                </c:pt>
                <c:pt idx="24366">
                  <c:v>121.8299999999617</c:v>
                </c:pt>
                <c:pt idx="24367">
                  <c:v>121.8349999999617</c:v>
                </c:pt>
                <c:pt idx="24368">
                  <c:v>121.8399999999617</c:v>
                </c:pt>
                <c:pt idx="24369">
                  <c:v>121.8449999999617</c:v>
                </c:pt>
                <c:pt idx="24370">
                  <c:v>121.8499999999617</c:v>
                </c:pt>
                <c:pt idx="24371">
                  <c:v>121.8549999999617</c:v>
                </c:pt>
                <c:pt idx="24372">
                  <c:v>121.8599999999617</c:v>
                </c:pt>
                <c:pt idx="24373">
                  <c:v>121.8649999999617</c:v>
                </c:pt>
                <c:pt idx="24374">
                  <c:v>121.8699999999617</c:v>
                </c:pt>
                <c:pt idx="24375">
                  <c:v>121.8749999999616</c:v>
                </c:pt>
                <c:pt idx="24376">
                  <c:v>121.8799999999616</c:v>
                </c:pt>
                <c:pt idx="24377">
                  <c:v>121.8849999999616</c:v>
                </c:pt>
                <c:pt idx="24378">
                  <c:v>121.8899999999616</c:v>
                </c:pt>
                <c:pt idx="24379">
                  <c:v>121.8949999999616</c:v>
                </c:pt>
                <c:pt idx="24380">
                  <c:v>121.8999999999616</c:v>
                </c:pt>
                <c:pt idx="24381">
                  <c:v>121.9049999999616</c:v>
                </c:pt>
                <c:pt idx="24382">
                  <c:v>121.9099999999616</c:v>
                </c:pt>
                <c:pt idx="24383">
                  <c:v>121.9149999999616</c:v>
                </c:pt>
                <c:pt idx="24384">
                  <c:v>121.9199999999616</c:v>
                </c:pt>
                <c:pt idx="24385">
                  <c:v>121.9249999999616</c:v>
                </c:pt>
                <c:pt idx="24386">
                  <c:v>121.9299999999616</c:v>
                </c:pt>
                <c:pt idx="24387">
                  <c:v>121.9349999999616</c:v>
                </c:pt>
                <c:pt idx="24388">
                  <c:v>121.9399999999616</c:v>
                </c:pt>
                <c:pt idx="24389">
                  <c:v>121.9449999999616</c:v>
                </c:pt>
                <c:pt idx="24390">
                  <c:v>121.9499999999616</c:v>
                </c:pt>
                <c:pt idx="24391">
                  <c:v>121.9549999999616</c:v>
                </c:pt>
                <c:pt idx="24392">
                  <c:v>121.9599999999616</c:v>
                </c:pt>
                <c:pt idx="24393">
                  <c:v>121.9649999999616</c:v>
                </c:pt>
                <c:pt idx="24394">
                  <c:v>121.9699999999616</c:v>
                </c:pt>
                <c:pt idx="24395">
                  <c:v>121.9749999999616</c:v>
                </c:pt>
                <c:pt idx="24396">
                  <c:v>121.9799999999616</c:v>
                </c:pt>
                <c:pt idx="24397">
                  <c:v>121.9849999999616</c:v>
                </c:pt>
                <c:pt idx="24398">
                  <c:v>121.9899999999616</c:v>
                </c:pt>
                <c:pt idx="24399">
                  <c:v>121.9949999999616</c:v>
                </c:pt>
                <c:pt idx="24400">
                  <c:v>121.9999999999615</c:v>
                </c:pt>
                <c:pt idx="24401">
                  <c:v>122.0049999999615</c:v>
                </c:pt>
                <c:pt idx="24402">
                  <c:v>122.0099999999615</c:v>
                </c:pt>
                <c:pt idx="24403">
                  <c:v>122.0149999999615</c:v>
                </c:pt>
                <c:pt idx="24404">
                  <c:v>122.0199999999615</c:v>
                </c:pt>
                <c:pt idx="24405">
                  <c:v>122.0249999999615</c:v>
                </c:pt>
                <c:pt idx="24406">
                  <c:v>122.0299999999615</c:v>
                </c:pt>
                <c:pt idx="24407">
                  <c:v>122.0349999999615</c:v>
                </c:pt>
                <c:pt idx="24408">
                  <c:v>122.0399999999615</c:v>
                </c:pt>
                <c:pt idx="24409">
                  <c:v>122.0449999999615</c:v>
                </c:pt>
                <c:pt idx="24410">
                  <c:v>122.0499999999615</c:v>
                </c:pt>
                <c:pt idx="24411">
                  <c:v>122.0549999999615</c:v>
                </c:pt>
                <c:pt idx="24412">
                  <c:v>122.0599999999615</c:v>
                </c:pt>
                <c:pt idx="24413">
                  <c:v>122.0649999999615</c:v>
                </c:pt>
                <c:pt idx="24414">
                  <c:v>122.0699999999615</c:v>
                </c:pt>
                <c:pt idx="24415">
                  <c:v>122.0749999999615</c:v>
                </c:pt>
                <c:pt idx="24416">
                  <c:v>122.0799999999615</c:v>
                </c:pt>
                <c:pt idx="24417">
                  <c:v>122.0849999999615</c:v>
                </c:pt>
                <c:pt idx="24418">
                  <c:v>122.0899999999615</c:v>
                </c:pt>
                <c:pt idx="24419">
                  <c:v>122.0949999999615</c:v>
                </c:pt>
                <c:pt idx="24420">
                  <c:v>122.0999999999615</c:v>
                </c:pt>
                <c:pt idx="24421">
                  <c:v>122.1049999999614</c:v>
                </c:pt>
                <c:pt idx="24422">
                  <c:v>122.1099999999614</c:v>
                </c:pt>
                <c:pt idx="24423">
                  <c:v>122.1149999999614</c:v>
                </c:pt>
                <c:pt idx="24424">
                  <c:v>122.1199999999614</c:v>
                </c:pt>
                <c:pt idx="24425">
                  <c:v>122.1249999999614</c:v>
                </c:pt>
                <c:pt idx="24426">
                  <c:v>122.1299999999614</c:v>
                </c:pt>
                <c:pt idx="24427">
                  <c:v>122.1349999999614</c:v>
                </c:pt>
                <c:pt idx="24428">
                  <c:v>122.1399999999614</c:v>
                </c:pt>
                <c:pt idx="24429">
                  <c:v>122.1449999999614</c:v>
                </c:pt>
                <c:pt idx="24430">
                  <c:v>122.1499999999614</c:v>
                </c:pt>
                <c:pt idx="24431">
                  <c:v>122.1549999999614</c:v>
                </c:pt>
                <c:pt idx="24432">
                  <c:v>122.1599999999614</c:v>
                </c:pt>
                <c:pt idx="24433">
                  <c:v>122.1649999999614</c:v>
                </c:pt>
                <c:pt idx="24434">
                  <c:v>122.1699999999614</c:v>
                </c:pt>
                <c:pt idx="24435">
                  <c:v>122.1749999999614</c:v>
                </c:pt>
                <c:pt idx="24436">
                  <c:v>122.1799999999614</c:v>
                </c:pt>
                <c:pt idx="24437">
                  <c:v>122.1849999999614</c:v>
                </c:pt>
                <c:pt idx="24438">
                  <c:v>122.1899999999614</c:v>
                </c:pt>
                <c:pt idx="24439">
                  <c:v>122.1949999999614</c:v>
                </c:pt>
                <c:pt idx="24440">
                  <c:v>122.1999999999614</c:v>
                </c:pt>
                <c:pt idx="24441">
                  <c:v>122.2049999999614</c:v>
                </c:pt>
                <c:pt idx="24442">
                  <c:v>122.2099999999614</c:v>
                </c:pt>
                <c:pt idx="24443">
                  <c:v>122.2149999999614</c:v>
                </c:pt>
                <c:pt idx="24444">
                  <c:v>122.2199999999613</c:v>
                </c:pt>
                <c:pt idx="24445">
                  <c:v>122.2249999999613</c:v>
                </c:pt>
                <c:pt idx="24446">
                  <c:v>122.2299999999613</c:v>
                </c:pt>
                <c:pt idx="24447">
                  <c:v>122.2349999999613</c:v>
                </c:pt>
                <c:pt idx="24448">
                  <c:v>122.2399999999613</c:v>
                </c:pt>
                <c:pt idx="24449">
                  <c:v>122.2449999999613</c:v>
                </c:pt>
                <c:pt idx="24450">
                  <c:v>122.2499999999613</c:v>
                </c:pt>
                <c:pt idx="24451">
                  <c:v>122.2549999999613</c:v>
                </c:pt>
                <c:pt idx="24452">
                  <c:v>122.2599999999613</c:v>
                </c:pt>
                <c:pt idx="24453">
                  <c:v>122.2649999999613</c:v>
                </c:pt>
                <c:pt idx="24454">
                  <c:v>122.2699999999613</c:v>
                </c:pt>
                <c:pt idx="24455">
                  <c:v>122.2749999999613</c:v>
                </c:pt>
                <c:pt idx="24456">
                  <c:v>122.2799999999613</c:v>
                </c:pt>
                <c:pt idx="24457">
                  <c:v>122.2849999999613</c:v>
                </c:pt>
                <c:pt idx="24458">
                  <c:v>122.2899999999613</c:v>
                </c:pt>
                <c:pt idx="24459">
                  <c:v>122.2949999999613</c:v>
                </c:pt>
                <c:pt idx="24460">
                  <c:v>122.2999999999613</c:v>
                </c:pt>
                <c:pt idx="24461">
                  <c:v>122.3049999999613</c:v>
                </c:pt>
                <c:pt idx="24462">
                  <c:v>122.3099999999613</c:v>
                </c:pt>
                <c:pt idx="24463">
                  <c:v>122.3149999999613</c:v>
                </c:pt>
                <c:pt idx="24464">
                  <c:v>122.3199999999613</c:v>
                </c:pt>
                <c:pt idx="24465">
                  <c:v>122.3249999999612</c:v>
                </c:pt>
                <c:pt idx="24466">
                  <c:v>122.3299999999612</c:v>
                </c:pt>
                <c:pt idx="24467">
                  <c:v>122.3349999999612</c:v>
                </c:pt>
                <c:pt idx="24468">
                  <c:v>122.3399999999612</c:v>
                </c:pt>
                <c:pt idx="24469">
                  <c:v>122.3449999999612</c:v>
                </c:pt>
                <c:pt idx="24470">
                  <c:v>122.3499999999612</c:v>
                </c:pt>
                <c:pt idx="24471">
                  <c:v>122.3549999999612</c:v>
                </c:pt>
                <c:pt idx="24472">
                  <c:v>122.3599999999612</c:v>
                </c:pt>
                <c:pt idx="24473">
                  <c:v>122.3649999999612</c:v>
                </c:pt>
                <c:pt idx="24474">
                  <c:v>122.3699999999612</c:v>
                </c:pt>
                <c:pt idx="24475">
                  <c:v>122.3749999999612</c:v>
                </c:pt>
                <c:pt idx="24476">
                  <c:v>122.3799999999612</c:v>
                </c:pt>
                <c:pt idx="24477">
                  <c:v>122.3849999999612</c:v>
                </c:pt>
                <c:pt idx="24478">
                  <c:v>122.3899999999612</c:v>
                </c:pt>
                <c:pt idx="24479">
                  <c:v>122.3949999999612</c:v>
                </c:pt>
                <c:pt idx="24480">
                  <c:v>122.3999999999612</c:v>
                </c:pt>
                <c:pt idx="24481">
                  <c:v>122.4049999999612</c:v>
                </c:pt>
                <c:pt idx="24482">
                  <c:v>122.4099999999612</c:v>
                </c:pt>
                <c:pt idx="24483">
                  <c:v>122.4149999999612</c:v>
                </c:pt>
                <c:pt idx="24484">
                  <c:v>122.4199999999612</c:v>
                </c:pt>
                <c:pt idx="24485">
                  <c:v>122.4249999999612</c:v>
                </c:pt>
                <c:pt idx="24486">
                  <c:v>122.4299999999612</c:v>
                </c:pt>
                <c:pt idx="24487">
                  <c:v>122.4349999999612</c:v>
                </c:pt>
                <c:pt idx="24488">
                  <c:v>122.4399999999611</c:v>
                </c:pt>
                <c:pt idx="24489">
                  <c:v>122.4449999999612</c:v>
                </c:pt>
                <c:pt idx="24490">
                  <c:v>122.4499999999611</c:v>
                </c:pt>
                <c:pt idx="24491">
                  <c:v>122.4549999999611</c:v>
                </c:pt>
                <c:pt idx="24492">
                  <c:v>122.4599999999611</c:v>
                </c:pt>
                <c:pt idx="24493">
                  <c:v>122.4649999999611</c:v>
                </c:pt>
                <c:pt idx="24494">
                  <c:v>122.4699999999611</c:v>
                </c:pt>
                <c:pt idx="24495">
                  <c:v>122.4749999999611</c:v>
                </c:pt>
                <c:pt idx="24496">
                  <c:v>122.4799999999611</c:v>
                </c:pt>
                <c:pt idx="24497">
                  <c:v>122.4849999999611</c:v>
                </c:pt>
                <c:pt idx="24498">
                  <c:v>122.4899999999611</c:v>
                </c:pt>
                <c:pt idx="24499">
                  <c:v>122.4949999999611</c:v>
                </c:pt>
                <c:pt idx="24500">
                  <c:v>122.4999999999611</c:v>
                </c:pt>
                <c:pt idx="24501">
                  <c:v>122.5049999999611</c:v>
                </c:pt>
                <c:pt idx="24502">
                  <c:v>122.5099999999611</c:v>
                </c:pt>
                <c:pt idx="24503">
                  <c:v>122.5149999999611</c:v>
                </c:pt>
                <c:pt idx="24504">
                  <c:v>122.5199999999611</c:v>
                </c:pt>
                <c:pt idx="24505">
                  <c:v>122.5249999999611</c:v>
                </c:pt>
                <c:pt idx="24506">
                  <c:v>122.5299999999611</c:v>
                </c:pt>
                <c:pt idx="24507">
                  <c:v>122.5349999999611</c:v>
                </c:pt>
                <c:pt idx="24508">
                  <c:v>122.5399999999611</c:v>
                </c:pt>
                <c:pt idx="24509">
                  <c:v>122.5449999999611</c:v>
                </c:pt>
                <c:pt idx="24510">
                  <c:v>122.549999999961</c:v>
                </c:pt>
                <c:pt idx="24511">
                  <c:v>122.554999999961</c:v>
                </c:pt>
                <c:pt idx="24512">
                  <c:v>122.559999999961</c:v>
                </c:pt>
                <c:pt idx="24513">
                  <c:v>122.564999999961</c:v>
                </c:pt>
                <c:pt idx="24514">
                  <c:v>122.569999999961</c:v>
                </c:pt>
                <c:pt idx="24515">
                  <c:v>122.574999999961</c:v>
                </c:pt>
                <c:pt idx="24516">
                  <c:v>122.579999999961</c:v>
                </c:pt>
                <c:pt idx="24517">
                  <c:v>122.584999999961</c:v>
                </c:pt>
                <c:pt idx="24518">
                  <c:v>122.589999999961</c:v>
                </c:pt>
                <c:pt idx="24519">
                  <c:v>122.594999999961</c:v>
                </c:pt>
                <c:pt idx="24520">
                  <c:v>122.599999999961</c:v>
                </c:pt>
                <c:pt idx="24521">
                  <c:v>122.604999999961</c:v>
                </c:pt>
                <c:pt idx="24522">
                  <c:v>122.609999999961</c:v>
                </c:pt>
                <c:pt idx="24523">
                  <c:v>122.614999999961</c:v>
                </c:pt>
                <c:pt idx="24524">
                  <c:v>122.619999999961</c:v>
                </c:pt>
                <c:pt idx="24525">
                  <c:v>122.624999999961</c:v>
                </c:pt>
                <c:pt idx="24526">
                  <c:v>122.629999999961</c:v>
                </c:pt>
                <c:pt idx="24527">
                  <c:v>122.634999999961</c:v>
                </c:pt>
                <c:pt idx="24528">
                  <c:v>122.639999999961</c:v>
                </c:pt>
                <c:pt idx="24529">
                  <c:v>122.644999999961</c:v>
                </c:pt>
                <c:pt idx="24530">
                  <c:v>122.649999999961</c:v>
                </c:pt>
                <c:pt idx="24531">
                  <c:v>122.654999999961</c:v>
                </c:pt>
                <c:pt idx="24532">
                  <c:v>122.659999999961</c:v>
                </c:pt>
                <c:pt idx="24533">
                  <c:v>122.664999999961</c:v>
                </c:pt>
                <c:pt idx="24534">
                  <c:v>122.669999999961</c:v>
                </c:pt>
                <c:pt idx="24535">
                  <c:v>122.674999999961</c:v>
                </c:pt>
                <c:pt idx="24536">
                  <c:v>122.6799999999609</c:v>
                </c:pt>
                <c:pt idx="24537">
                  <c:v>122.684999999961</c:v>
                </c:pt>
                <c:pt idx="24538">
                  <c:v>122.689999999961</c:v>
                </c:pt>
                <c:pt idx="24539">
                  <c:v>122.694999999961</c:v>
                </c:pt>
                <c:pt idx="24540">
                  <c:v>122.699999999961</c:v>
                </c:pt>
                <c:pt idx="24541">
                  <c:v>122.704999999961</c:v>
                </c:pt>
                <c:pt idx="24542">
                  <c:v>122.709999999961</c:v>
                </c:pt>
                <c:pt idx="24543">
                  <c:v>122.714999999961</c:v>
                </c:pt>
                <c:pt idx="24544">
                  <c:v>122.719999999961</c:v>
                </c:pt>
                <c:pt idx="24545">
                  <c:v>122.724999999961</c:v>
                </c:pt>
                <c:pt idx="24546">
                  <c:v>122.729999999961</c:v>
                </c:pt>
                <c:pt idx="24547">
                  <c:v>122.734999999961</c:v>
                </c:pt>
                <c:pt idx="24548">
                  <c:v>122.739999999961</c:v>
                </c:pt>
                <c:pt idx="24549">
                  <c:v>122.744999999961</c:v>
                </c:pt>
                <c:pt idx="24550">
                  <c:v>122.749999999961</c:v>
                </c:pt>
                <c:pt idx="24551">
                  <c:v>122.754999999961</c:v>
                </c:pt>
                <c:pt idx="24552">
                  <c:v>122.759999999961</c:v>
                </c:pt>
                <c:pt idx="24553">
                  <c:v>122.764999999961</c:v>
                </c:pt>
                <c:pt idx="24554">
                  <c:v>122.7699999999608</c:v>
                </c:pt>
                <c:pt idx="24555">
                  <c:v>122.7749999999608</c:v>
                </c:pt>
                <c:pt idx="24556">
                  <c:v>122.7799999999608</c:v>
                </c:pt>
                <c:pt idx="24557">
                  <c:v>122.7849999999608</c:v>
                </c:pt>
                <c:pt idx="24558">
                  <c:v>122.7899999999608</c:v>
                </c:pt>
                <c:pt idx="24559">
                  <c:v>122.7949999999608</c:v>
                </c:pt>
                <c:pt idx="24560">
                  <c:v>122.7999999999608</c:v>
                </c:pt>
                <c:pt idx="24561">
                  <c:v>122.8049999999608</c:v>
                </c:pt>
                <c:pt idx="24562">
                  <c:v>122.8099999999608</c:v>
                </c:pt>
                <c:pt idx="24563">
                  <c:v>122.8149999999608</c:v>
                </c:pt>
                <c:pt idx="24564">
                  <c:v>122.8199999999608</c:v>
                </c:pt>
                <c:pt idx="24565">
                  <c:v>122.8249999999608</c:v>
                </c:pt>
                <c:pt idx="24566">
                  <c:v>122.8299999999608</c:v>
                </c:pt>
                <c:pt idx="24567">
                  <c:v>122.8349999999608</c:v>
                </c:pt>
                <c:pt idx="24568">
                  <c:v>122.8399999999608</c:v>
                </c:pt>
                <c:pt idx="24569">
                  <c:v>122.8449999999608</c:v>
                </c:pt>
                <c:pt idx="24570">
                  <c:v>122.8499999999608</c:v>
                </c:pt>
                <c:pt idx="24571">
                  <c:v>122.8549999999608</c:v>
                </c:pt>
                <c:pt idx="24572">
                  <c:v>122.8599999999608</c:v>
                </c:pt>
                <c:pt idx="24573">
                  <c:v>122.8649999999608</c:v>
                </c:pt>
                <c:pt idx="24574">
                  <c:v>122.8699999999608</c:v>
                </c:pt>
                <c:pt idx="24575">
                  <c:v>122.8749999999607</c:v>
                </c:pt>
                <c:pt idx="24576">
                  <c:v>122.8799999999607</c:v>
                </c:pt>
                <c:pt idx="24577">
                  <c:v>122.8849999999607</c:v>
                </c:pt>
                <c:pt idx="24578">
                  <c:v>122.8899999999607</c:v>
                </c:pt>
                <c:pt idx="24579">
                  <c:v>122.8949999999607</c:v>
                </c:pt>
                <c:pt idx="24580">
                  <c:v>122.8999999999607</c:v>
                </c:pt>
                <c:pt idx="24581">
                  <c:v>122.9049999999607</c:v>
                </c:pt>
                <c:pt idx="24582">
                  <c:v>122.9099999999607</c:v>
                </c:pt>
                <c:pt idx="24583">
                  <c:v>122.9149999999607</c:v>
                </c:pt>
                <c:pt idx="24584">
                  <c:v>122.9199999999607</c:v>
                </c:pt>
                <c:pt idx="24585">
                  <c:v>122.9249999999607</c:v>
                </c:pt>
                <c:pt idx="24586">
                  <c:v>122.9299999999607</c:v>
                </c:pt>
                <c:pt idx="24587">
                  <c:v>122.9349999999607</c:v>
                </c:pt>
                <c:pt idx="24588">
                  <c:v>122.9399999999607</c:v>
                </c:pt>
                <c:pt idx="24589">
                  <c:v>122.9449999999607</c:v>
                </c:pt>
                <c:pt idx="24590">
                  <c:v>122.9499999999607</c:v>
                </c:pt>
                <c:pt idx="24591">
                  <c:v>122.9549999999607</c:v>
                </c:pt>
                <c:pt idx="24592">
                  <c:v>122.9599999999607</c:v>
                </c:pt>
                <c:pt idx="24593">
                  <c:v>122.9649999999607</c:v>
                </c:pt>
                <c:pt idx="24594">
                  <c:v>122.9699999999607</c:v>
                </c:pt>
                <c:pt idx="24595">
                  <c:v>122.9749999999607</c:v>
                </c:pt>
                <c:pt idx="24596">
                  <c:v>122.9799999999607</c:v>
                </c:pt>
                <c:pt idx="24597">
                  <c:v>122.9849999999607</c:v>
                </c:pt>
                <c:pt idx="24598">
                  <c:v>122.9899999999606</c:v>
                </c:pt>
                <c:pt idx="24599">
                  <c:v>122.9949999999607</c:v>
                </c:pt>
                <c:pt idx="24600">
                  <c:v>122.9999999999606</c:v>
                </c:pt>
                <c:pt idx="24601">
                  <c:v>123.0049999999606</c:v>
                </c:pt>
                <c:pt idx="24602">
                  <c:v>123.0099999999606</c:v>
                </c:pt>
                <c:pt idx="24603">
                  <c:v>123.0149999999606</c:v>
                </c:pt>
                <c:pt idx="24604">
                  <c:v>123.0199999999606</c:v>
                </c:pt>
                <c:pt idx="24605">
                  <c:v>123.0249999999606</c:v>
                </c:pt>
                <c:pt idx="24606">
                  <c:v>123.0299999999606</c:v>
                </c:pt>
                <c:pt idx="24607">
                  <c:v>123.0349999999606</c:v>
                </c:pt>
                <c:pt idx="24608">
                  <c:v>123.0399999999606</c:v>
                </c:pt>
                <c:pt idx="24609">
                  <c:v>123.0449999999606</c:v>
                </c:pt>
                <c:pt idx="24610">
                  <c:v>123.0499999999606</c:v>
                </c:pt>
                <c:pt idx="24611">
                  <c:v>123.0549999999606</c:v>
                </c:pt>
                <c:pt idx="24612">
                  <c:v>123.0599999999606</c:v>
                </c:pt>
                <c:pt idx="24613">
                  <c:v>123.0649999999606</c:v>
                </c:pt>
                <c:pt idx="24614">
                  <c:v>123.0699999999606</c:v>
                </c:pt>
                <c:pt idx="24615">
                  <c:v>123.0749999999606</c:v>
                </c:pt>
                <c:pt idx="24616">
                  <c:v>123.0799999999606</c:v>
                </c:pt>
                <c:pt idx="24617">
                  <c:v>123.0849999999606</c:v>
                </c:pt>
                <c:pt idx="24618">
                  <c:v>123.0899999999606</c:v>
                </c:pt>
                <c:pt idx="24619">
                  <c:v>123.0949999999606</c:v>
                </c:pt>
                <c:pt idx="24620">
                  <c:v>123.0999999999605</c:v>
                </c:pt>
                <c:pt idx="24621">
                  <c:v>123.1049999999605</c:v>
                </c:pt>
                <c:pt idx="24622">
                  <c:v>123.1099999999605</c:v>
                </c:pt>
                <c:pt idx="24623">
                  <c:v>123.1149999999605</c:v>
                </c:pt>
                <c:pt idx="24624">
                  <c:v>123.1199999999605</c:v>
                </c:pt>
                <c:pt idx="24625">
                  <c:v>123.1249999999605</c:v>
                </c:pt>
                <c:pt idx="24626">
                  <c:v>123.1299999999605</c:v>
                </c:pt>
                <c:pt idx="24627">
                  <c:v>123.1349999999605</c:v>
                </c:pt>
                <c:pt idx="24628">
                  <c:v>123.1399999999605</c:v>
                </c:pt>
                <c:pt idx="24629">
                  <c:v>123.1449999999605</c:v>
                </c:pt>
                <c:pt idx="24630">
                  <c:v>123.1499999999605</c:v>
                </c:pt>
                <c:pt idx="24631">
                  <c:v>123.1549999999605</c:v>
                </c:pt>
                <c:pt idx="24632">
                  <c:v>123.1599999999605</c:v>
                </c:pt>
                <c:pt idx="24633">
                  <c:v>123.1649999999605</c:v>
                </c:pt>
                <c:pt idx="24634">
                  <c:v>123.1699999999605</c:v>
                </c:pt>
                <c:pt idx="24635">
                  <c:v>123.1749999999605</c:v>
                </c:pt>
                <c:pt idx="24636">
                  <c:v>123.1799999999605</c:v>
                </c:pt>
                <c:pt idx="24637">
                  <c:v>123.1849999999605</c:v>
                </c:pt>
                <c:pt idx="24638">
                  <c:v>123.1899999999605</c:v>
                </c:pt>
                <c:pt idx="24639">
                  <c:v>123.1949999999605</c:v>
                </c:pt>
                <c:pt idx="24640">
                  <c:v>123.1999999999605</c:v>
                </c:pt>
                <c:pt idx="24641">
                  <c:v>123.2049999999605</c:v>
                </c:pt>
                <c:pt idx="24642">
                  <c:v>123.2099999999604</c:v>
                </c:pt>
                <c:pt idx="24643">
                  <c:v>123.2149999999605</c:v>
                </c:pt>
                <c:pt idx="24644">
                  <c:v>123.2199999999604</c:v>
                </c:pt>
                <c:pt idx="24645">
                  <c:v>123.2249999999604</c:v>
                </c:pt>
                <c:pt idx="24646">
                  <c:v>123.2299999999604</c:v>
                </c:pt>
                <c:pt idx="24647">
                  <c:v>123.2349999999604</c:v>
                </c:pt>
                <c:pt idx="24648">
                  <c:v>123.2399999999604</c:v>
                </c:pt>
                <c:pt idx="24649">
                  <c:v>123.2449999999604</c:v>
                </c:pt>
                <c:pt idx="24650">
                  <c:v>123.2499999999604</c:v>
                </c:pt>
                <c:pt idx="24651">
                  <c:v>123.2549999999604</c:v>
                </c:pt>
                <c:pt idx="24652">
                  <c:v>123.2599999999604</c:v>
                </c:pt>
                <c:pt idx="24653">
                  <c:v>123.2649999999604</c:v>
                </c:pt>
                <c:pt idx="24654">
                  <c:v>123.2699999999604</c:v>
                </c:pt>
                <c:pt idx="24655">
                  <c:v>123.2749999999604</c:v>
                </c:pt>
                <c:pt idx="24656">
                  <c:v>123.2799999999604</c:v>
                </c:pt>
                <c:pt idx="24657">
                  <c:v>123.2849999999604</c:v>
                </c:pt>
                <c:pt idx="24658">
                  <c:v>123.2899999999604</c:v>
                </c:pt>
                <c:pt idx="24659">
                  <c:v>123.2949999999604</c:v>
                </c:pt>
                <c:pt idx="24660">
                  <c:v>123.2999999999604</c:v>
                </c:pt>
                <c:pt idx="24661">
                  <c:v>123.3049999999604</c:v>
                </c:pt>
                <c:pt idx="24662">
                  <c:v>123.3099999999604</c:v>
                </c:pt>
                <c:pt idx="24663">
                  <c:v>123.3149999999604</c:v>
                </c:pt>
                <c:pt idx="24664">
                  <c:v>123.3199999999603</c:v>
                </c:pt>
                <c:pt idx="24665">
                  <c:v>123.3249999999603</c:v>
                </c:pt>
                <c:pt idx="24666">
                  <c:v>123.3299999999603</c:v>
                </c:pt>
                <c:pt idx="24667">
                  <c:v>123.3349999999603</c:v>
                </c:pt>
                <c:pt idx="24668">
                  <c:v>123.3399999999603</c:v>
                </c:pt>
                <c:pt idx="24669">
                  <c:v>123.3449999999603</c:v>
                </c:pt>
                <c:pt idx="24670">
                  <c:v>123.3499999999603</c:v>
                </c:pt>
                <c:pt idx="24671">
                  <c:v>123.3549999999603</c:v>
                </c:pt>
                <c:pt idx="24672">
                  <c:v>123.3599999999603</c:v>
                </c:pt>
                <c:pt idx="24673">
                  <c:v>123.3649999999603</c:v>
                </c:pt>
                <c:pt idx="24674">
                  <c:v>123.3699999999603</c:v>
                </c:pt>
                <c:pt idx="24675">
                  <c:v>123.3749999999603</c:v>
                </c:pt>
                <c:pt idx="24676">
                  <c:v>123.3799999999603</c:v>
                </c:pt>
                <c:pt idx="24677">
                  <c:v>123.3849999999603</c:v>
                </c:pt>
                <c:pt idx="24678">
                  <c:v>123.3899999999603</c:v>
                </c:pt>
                <c:pt idx="24679">
                  <c:v>123.3949999999603</c:v>
                </c:pt>
                <c:pt idx="24680">
                  <c:v>123.3999999999603</c:v>
                </c:pt>
                <c:pt idx="24681">
                  <c:v>123.4049999999603</c:v>
                </c:pt>
                <c:pt idx="24682">
                  <c:v>123.4099999999603</c:v>
                </c:pt>
                <c:pt idx="24683">
                  <c:v>123.4149999999603</c:v>
                </c:pt>
                <c:pt idx="24684">
                  <c:v>123.4199999999603</c:v>
                </c:pt>
                <c:pt idx="24685">
                  <c:v>123.4249999999603</c:v>
                </c:pt>
                <c:pt idx="24686">
                  <c:v>123.4299999999602</c:v>
                </c:pt>
                <c:pt idx="24687">
                  <c:v>123.4349999999603</c:v>
                </c:pt>
                <c:pt idx="24688">
                  <c:v>123.4399999999602</c:v>
                </c:pt>
                <c:pt idx="24689">
                  <c:v>123.4449999999602</c:v>
                </c:pt>
                <c:pt idx="24690">
                  <c:v>123.4499999999602</c:v>
                </c:pt>
                <c:pt idx="24691">
                  <c:v>123.4549999999602</c:v>
                </c:pt>
                <c:pt idx="24692">
                  <c:v>123.4599999999602</c:v>
                </c:pt>
                <c:pt idx="24693">
                  <c:v>123.4649999999602</c:v>
                </c:pt>
                <c:pt idx="24694">
                  <c:v>123.4699999999602</c:v>
                </c:pt>
                <c:pt idx="24695">
                  <c:v>123.4749999999602</c:v>
                </c:pt>
                <c:pt idx="24696">
                  <c:v>123.4799999999602</c:v>
                </c:pt>
                <c:pt idx="24697">
                  <c:v>123.4849999999602</c:v>
                </c:pt>
                <c:pt idx="24698">
                  <c:v>123.4899999999602</c:v>
                </c:pt>
                <c:pt idx="24699">
                  <c:v>123.4949999999602</c:v>
                </c:pt>
                <c:pt idx="24700">
                  <c:v>123.4999999999602</c:v>
                </c:pt>
                <c:pt idx="24701">
                  <c:v>123.5049999999602</c:v>
                </c:pt>
                <c:pt idx="24702">
                  <c:v>123.5099999999602</c:v>
                </c:pt>
                <c:pt idx="24703">
                  <c:v>123.5149999999602</c:v>
                </c:pt>
                <c:pt idx="24704">
                  <c:v>123.5199999999602</c:v>
                </c:pt>
                <c:pt idx="24705">
                  <c:v>123.5249999999602</c:v>
                </c:pt>
                <c:pt idx="24706">
                  <c:v>123.5299999999602</c:v>
                </c:pt>
                <c:pt idx="24707">
                  <c:v>123.5349999999602</c:v>
                </c:pt>
                <c:pt idx="24708">
                  <c:v>123.5399999999601</c:v>
                </c:pt>
                <c:pt idx="24709">
                  <c:v>123.5449999999602</c:v>
                </c:pt>
                <c:pt idx="24710">
                  <c:v>123.5499999999601</c:v>
                </c:pt>
                <c:pt idx="24711">
                  <c:v>123.5549999999601</c:v>
                </c:pt>
                <c:pt idx="24712">
                  <c:v>123.5599999999601</c:v>
                </c:pt>
                <c:pt idx="24713">
                  <c:v>123.5649999999601</c:v>
                </c:pt>
                <c:pt idx="24714">
                  <c:v>123.5699999999601</c:v>
                </c:pt>
                <c:pt idx="24715">
                  <c:v>123.5749999999601</c:v>
                </c:pt>
                <c:pt idx="24716">
                  <c:v>123.5799999999601</c:v>
                </c:pt>
                <c:pt idx="24717">
                  <c:v>123.5849999999601</c:v>
                </c:pt>
                <c:pt idx="24718">
                  <c:v>123.5899999999601</c:v>
                </c:pt>
                <c:pt idx="24719">
                  <c:v>123.5949999999601</c:v>
                </c:pt>
                <c:pt idx="24720">
                  <c:v>123.5999999999601</c:v>
                </c:pt>
                <c:pt idx="24721">
                  <c:v>123.6049999999601</c:v>
                </c:pt>
                <c:pt idx="24722">
                  <c:v>123.6099999999601</c:v>
                </c:pt>
                <c:pt idx="24723">
                  <c:v>123.6149999999601</c:v>
                </c:pt>
                <c:pt idx="24724">
                  <c:v>123.6199999999601</c:v>
                </c:pt>
                <c:pt idx="24725">
                  <c:v>123.6249999999601</c:v>
                </c:pt>
                <c:pt idx="24726">
                  <c:v>123.6299999999601</c:v>
                </c:pt>
                <c:pt idx="24727">
                  <c:v>123.6349999999601</c:v>
                </c:pt>
                <c:pt idx="24728">
                  <c:v>123.6399999999601</c:v>
                </c:pt>
                <c:pt idx="24729">
                  <c:v>123.6449999999601</c:v>
                </c:pt>
                <c:pt idx="24730">
                  <c:v>123.64999999996</c:v>
                </c:pt>
                <c:pt idx="24731">
                  <c:v>123.65499999996</c:v>
                </c:pt>
                <c:pt idx="24732">
                  <c:v>123.65999999996</c:v>
                </c:pt>
                <c:pt idx="24733">
                  <c:v>123.66499999996</c:v>
                </c:pt>
                <c:pt idx="24734">
                  <c:v>123.66999999996</c:v>
                </c:pt>
                <c:pt idx="24735">
                  <c:v>123.67499999996</c:v>
                </c:pt>
                <c:pt idx="24736">
                  <c:v>123.67999999996</c:v>
                </c:pt>
                <c:pt idx="24737">
                  <c:v>123.68499999996</c:v>
                </c:pt>
                <c:pt idx="24738">
                  <c:v>123.68999999996</c:v>
                </c:pt>
                <c:pt idx="24739">
                  <c:v>123.69499999996</c:v>
                </c:pt>
                <c:pt idx="24740">
                  <c:v>123.69999999996</c:v>
                </c:pt>
                <c:pt idx="24741">
                  <c:v>123.70499999996</c:v>
                </c:pt>
                <c:pt idx="24742">
                  <c:v>123.70999999996</c:v>
                </c:pt>
                <c:pt idx="24743">
                  <c:v>123.71499999996</c:v>
                </c:pt>
                <c:pt idx="24744">
                  <c:v>123.71999999996</c:v>
                </c:pt>
                <c:pt idx="24745">
                  <c:v>123.72499999996</c:v>
                </c:pt>
                <c:pt idx="24746">
                  <c:v>123.72999999996</c:v>
                </c:pt>
                <c:pt idx="24747">
                  <c:v>123.73499999996</c:v>
                </c:pt>
                <c:pt idx="24748">
                  <c:v>123.73999999996</c:v>
                </c:pt>
                <c:pt idx="24749">
                  <c:v>123.74499999996</c:v>
                </c:pt>
                <c:pt idx="24750">
                  <c:v>123.74999999996</c:v>
                </c:pt>
                <c:pt idx="24751">
                  <c:v>123.75499999996</c:v>
                </c:pt>
                <c:pt idx="24752">
                  <c:v>123.75999999996</c:v>
                </c:pt>
                <c:pt idx="24753">
                  <c:v>123.76499999996</c:v>
                </c:pt>
                <c:pt idx="24754">
                  <c:v>123.76999999996</c:v>
                </c:pt>
                <c:pt idx="24755">
                  <c:v>123.77499999996</c:v>
                </c:pt>
                <c:pt idx="24756">
                  <c:v>123.7799999999599</c:v>
                </c:pt>
                <c:pt idx="24757">
                  <c:v>123.78499999996</c:v>
                </c:pt>
                <c:pt idx="24758">
                  <c:v>123.78999999996</c:v>
                </c:pt>
                <c:pt idx="24759">
                  <c:v>123.79499999996</c:v>
                </c:pt>
                <c:pt idx="24760">
                  <c:v>123.79999999996</c:v>
                </c:pt>
                <c:pt idx="24761">
                  <c:v>123.80499999996</c:v>
                </c:pt>
                <c:pt idx="24762">
                  <c:v>123.8099999999599</c:v>
                </c:pt>
                <c:pt idx="24763">
                  <c:v>123.81499999996</c:v>
                </c:pt>
                <c:pt idx="24764">
                  <c:v>123.81999999996</c:v>
                </c:pt>
                <c:pt idx="24765">
                  <c:v>123.8249999999599</c:v>
                </c:pt>
                <c:pt idx="24766">
                  <c:v>123.8299999999599</c:v>
                </c:pt>
                <c:pt idx="24767">
                  <c:v>123.83499999996</c:v>
                </c:pt>
                <c:pt idx="24768">
                  <c:v>123.83999999996</c:v>
                </c:pt>
                <c:pt idx="24769">
                  <c:v>123.84499999996</c:v>
                </c:pt>
                <c:pt idx="24770">
                  <c:v>123.84999999996</c:v>
                </c:pt>
                <c:pt idx="24771">
                  <c:v>123.8549999999598</c:v>
                </c:pt>
                <c:pt idx="24772">
                  <c:v>123.8599999999598</c:v>
                </c:pt>
                <c:pt idx="24773">
                  <c:v>123.8649999999598</c:v>
                </c:pt>
                <c:pt idx="24774">
                  <c:v>123.8699999999598</c:v>
                </c:pt>
                <c:pt idx="24775">
                  <c:v>123.8749999999598</c:v>
                </c:pt>
                <c:pt idx="24776">
                  <c:v>123.8799999999598</c:v>
                </c:pt>
                <c:pt idx="24777">
                  <c:v>123.8849999999598</c:v>
                </c:pt>
                <c:pt idx="24778">
                  <c:v>123.8899999999598</c:v>
                </c:pt>
                <c:pt idx="24779">
                  <c:v>123.8949999999598</c:v>
                </c:pt>
                <c:pt idx="24780">
                  <c:v>123.8999999999598</c:v>
                </c:pt>
                <c:pt idx="24781">
                  <c:v>123.9049999999598</c:v>
                </c:pt>
                <c:pt idx="24782">
                  <c:v>123.9099999999598</c:v>
                </c:pt>
                <c:pt idx="24783">
                  <c:v>123.9149999999598</c:v>
                </c:pt>
                <c:pt idx="24784">
                  <c:v>123.9199999999598</c:v>
                </c:pt>
                <c:pt idx="24785">
                  <c:v>123.9249999999598</c:v>
                </c:pt>
                <c:pt idx="24786">
                  <c:v>123.9299999999598</c:v>
                </c:pt>
                <c:pt idx="24787">
                  <c:v>123.9349999999598</c:v>
                </c:pt>
                <c:pt idx="24788">
                  <c:v>123.9399999999598</c:v>
                </c:pt>
                <c:pt idx="24789">
                  <c:v>123.9449999999598</c:v>
                </c:pt>
                <c:pt idx="24790">
                  <c:v>123.9499999999598</c:v>
                </c:pt>
                <c:pt idx="24791">
                  <c:v>123.9549999999598</c:v>
                </c:pt>
                <c:pt idx="24792">
                  <c:v>123.9599999999598</c:v>
                </c:pt>
                <c:pt idx="24793">
                  <c:v>123.9649999999598</c:v>
                </c:pt>
                <c:pt idx="24794">
                  <c:v>123.9699999999598</c:v>
                </c:pt>
                <c:pt idx="24795">
                  <c:v>123.9749999999597</c:v>
                </c:pt>
                <c:pt idx="24796">
                  <c:v>123.9799999999597</c:v>
                </c:pt>
                <c:pt idx="24797">
                  <c:v>123.9849999999597</c:v>
                </c:pt>
                <c:pt idx="24798">
                  <c:v>123.9899999999597</c:v>
                </c:pt>
                <c:pt idx="24799">
                  <c:v>123.9949999999597</c:v>
                </c:pt>
                <c:pt idx="24800">
                  <c:v>123.9999999999597</c:v>
                </c:pt>
                <c:pt idx="24801">
                  <c:v>124.0049999999597</c:v>
                </c:pt>
                <c:pt idx="24802">
                  <c:v>124.0099999999597</c:v>
                </c:pt>
                <c:pt idx="24803">
                  <c:v>124.0149999999597</c:v>
                </c:pt>
                <c:pt idx="24804">
                  <c:v>124.0199999999597</c:v>
                </c:pt>
                <c:pt idx="24805">
                  <c:v>124.0249999999597</c:v>
                </c:pt>
                <c:pt idx="24806">
                  <c:v>124.0299999999597</c:v>
                </c:pt>
                <c:pt idx="24807">
                  <c:v>124.0349999999597</c:v>
                </c:pt>
                <c:pt idx="24808">
                  <c:v>124.0399999999597</c:v>
                </c:pt>
                <c:pt idx="24809">
                  <c:v>124.0449999999597</c:v>
                </c:pt>
                <c:pt idx="24810">
                  <c:v>124.0499999999597</c:v>
                </c:pt>
                <c:pt idx="24811">
                  <c:v>124.0549999999597</c:v>
                </c:pt>
                <c:pt idx="24812">
                  <c:v>124.0599999999597</c:v>
                </c:pt>
                <c:pt idx="24813">
                  <c:v>124.0649999999597</c:v>
                </c:pt>
                <c:pt idx="24814">
                  <c:v>124.0699999999597</c:v>
                </c:pt>
                <c:pt idx="24815">
                  <c:v>124.0749999999596</c:v>
                </c:pt>
                <c:pt idx="24816">
                  <c:v>124.0799999999596</c:v>
                </c:pt>
                <c:pt idx="24817">
                  <c:v>124.0849999999596</c:v>
                </c:pt>
                <c:pt idx="24818">
                  <c:v>124.0899999999596</c:v>
                </c:pt>
                <c:pt idx="24819">
                  <c:v>124.0949999999596</c:v>
                </c:pt>
                <c:pt idx="24820">
                  <c:v>124.0999999999596</c:v>
                </c:pt>
                <c:pt idx="24821">
                  <c:v>124.1049999999596</c:v>
                </c:pt>
                <c:pt idx="24822">
                  <c:v>124.1099999999596</c:v>
                </c:pt>
                <c:pt idx="24823">
                  <c:v>124.1149999999596</c:v>
                </c:pt>
                <c:pt idx="24824">
                  <c:v>124.1199999999596</c:v>
                </c:pt>
                <c:pt idx="24825">
                  <c:v>124.1249999999596</c:v>
                </c:pt>
                <c:pt idx="24826">
                  <c:v>124.1299999999596</c:v>
                </c:pt>
                <c:pt idx="24827">
                  <c:v>124.1349999999596</c:v>
                </c:pt>
                <c:pt idx="24828">
                  <c:v>124.1399999999596</c:v>
                </c:pt>
                <c:pt idx="24829">
                  <c:v>124.1449999999596</c:v>
                </c:pt>
                <c:pt idx="24830">
                  <c:v>124.1499999999596</c:v>
                </c:pt>
                <c:pt idx="24831">
                  <c:v>124.1549999999596</c:v>
                </c:pt>
                <c:pt idx="24832">
                  <c:v>124.1599999999596</c:v>
                </c:pt>
                <c:pt idx="24833">
                  <c:v>124.1649999999596</c:v>
                </c:pt>
                <c:pt idx="24834">
                  <c:v>124.1699999999596</c:v>
                </c:pt>
                <c:pt idx="24835">
                  <c:v>124.1749999999596</c:v>
                </c:pt>
                <c:pt idx="24836">
                  <c:v>124.1799999999595</c:v>
                </c:pt>
                <c:pt idx="24837">
                  <c:v>124.1849999999595</c:v>
                </c:pt>
                <c:pt idx="24838">
                  <c:v>124.1899999999595</c:v>
                </c:pt>
                <c:pt idx="24839">
                  <c:v>124.1949999999595</c:v>
                </c:pt>
                <c:pt idx="24840">
                  <c:v>124.1999999999595</c:v>
                </c:pt>
                <c:pt idx="24841">
                  <c:v>124.2049999999595</c:v>
                </c:pt>
                <c:pt idx="24842">
                  <c:v>124.2099999999595</c:v>
                </c:pt>
                <c:pt idx="24843">
                  <c:v>124.2149999999595</c:v>
                </c:pt>
                <c:pt idx="24844">
                  <c:v>124.2199999999595</c:v>
                </c:pt>
                <c:pt idx="24845">
                  <c:v>124.2249999999595</c:v>
                </c:pt>
                <c:pt idx="24846">
                  <c:v>124.2299999999595</c:v>
                </c:pt>
                <c:pt idx="24847">
                  <c:v>124.2349999999595</c:v>
                </c:pt>
                <c:pt idx="24848">
                  <c:v>124.2399999999595</c:v>
                </c:pt>
                <c:pt idx="24849">
                  <c:v>124.2449999999595</c:v>
                </c:pt>
                <c:pt idx="24850">
                  <c:v>124.2499999999595</c:v>
                </c:pt>
                <c:pt idx="24851">
                  <c:v>124.2549999999595</c:v>
                </c:pt>
                <c:pt idx="24852">
                  <c:v>124.2599999999595</c:v>
                </c:pt>
                <c:pt idx="24853">
                  <c:v>124.2649999999595</c:v>
                </c:pt>
                <c:pt idx="24854">
                  <c:v>124.2699999999595</c:v>
                </c:pt>
                <c:pt idx="24855">
                  <c:v>124.2749999999595</c:v>
                </c:pt>
                <c:pt idx="24856">
                  <c:v>124.2799999999595</c:v>
                </c:pt>
                <c:pt idx="24857">
                  <c:v>124.2849999999595</c:v>
                </c:pt>
                <c:pt idx="24858">
                  <c:v>124.2899999999595</c:v>
                </c:pt>
                <c:pt idx="24859">
                  <c:v>124.2949999999595</c:v>
                </c:pt>
                <c:pt idx="24860">
                  <c:v>124.2999999999595</c:v>
                </c:pt>
                <c:pt idx="24861">
                  <c:v>124.3049999999594</c:v>
                </c:pt>
                <c:pt idx="24862">
                  <c:v>124.3099999999594</c:v>
                </c:pt>
                <c:pt idx="24863">
                  <c:v>124.3149999999594</c:v>
                </c:pt>
                <c:pt idx="24864">
                  <c:v>124.3199999999594</c:v>
                </c:pt>
                <c:pt idx="24865">
                  <c:v>124.3249999999594</c:v>
                </c:pt>
                <c:pt idx="24866">
                  <c:v>124.3299999999594</c:v>
                </c:pt>
                <c:pt idx="24867">
                  <c:v>124.3349999999594</c:v>
                </c:pt>
                <c:pt idx="24868">
                  <c:v>124.3399999999594</c:v>
                </c:pt>
                <c:pt idx="24869">
                  <c:v>124.3449999999594</c:v>
                </c:pt>
                <c:pt idx="24870">
                  <c:v>124.3499999999594</c:v>
                </c:pt>
                <c:pt idx="24871">
                  <c:v>124.3549999999594</c:v>
                </c:pt>
                <c:pt idx="24872">
                  <c:v>124.3599999999594</c:v>
                </c:pt>
                <c:pt idx="24873">
                  <c:v>124.3649999999594</c:v>
                </c:pt>
                <c:pt idx="24874">
                  <c:v>124.3699999999594</c:v>
                </c:pt>
                <c:pt idx="24875">
                  <c:v>124.3749999999594</c:v>
                </c:pt>
                <c:pt idx="24876">
                  <c:v>124.3799999999594</c:v>
                </c:pt>
                <c:pt idx="24877">
                  <c:v>124.3849999999594</c:v>
                </c:pt>
                <c:pt idx="24878">
                  <c:v>124.3899999999594</c:v>
                </c:pt>
                <c:pt idx="24879">
                  <c:v>124.3949999999594</c:v>
                </c:pt>
                <c:pt idx="24880">
                  <c:v>124.3999999999594</c:v>
                </c:pt>
                <c:pt idx="24881">
                  <c:v>124.4049999999594</c:v>
                </c:pt>
                <c:pt idx="24882">
                  <c:v>124.4099999999594</c:v>
                </c:pt>
                <c:pt idx="24883">
                  <c:v>124.4149999999593</c:v>
                </c:pt>
                <c:pt idx="24884">
                  <c:v>124.4199999999593</c:v>
                </c:pt>
                <c:pt idx="24885">
                  <c:v>124.4249999999593</c:v>
                </c:pt>
                <c:pt idx="24886">
                  <c:v>124.4299999999593</c:v>
                </c:pt>
                <c:pt idx="24887">
                  <c:v>124.4349999999593</c:v>
                </c:pt>
                <c:pt idx="24888">
                  <c:v>124.4399999999593</c:v>
                </c:pt>
                <c:pt idx="24889">
                  <c:v>124.4449999999593</c:v>
                </c:pt>
                <c:pt idx="24890">
                  <c:v>124.4499999999593</c:v>
                </c:pt>
                <c:pt idx="24891">
                  <c:v>124.4549999999593</c:v>
                </c:pt>
                <c:pt idx="24892">
                  <c:v>124.4599999999593</c:v>
                </c:pt>
                <c:pt idx="24893">
                  <c:v>124.4649999999593</c:v>
                </c:pt>
                <c:pt idx="24894">
                  <c:v>124.4699999999593</c:v>
                </c:pt>
                <c:pt idx="24895">
                  <c:v>124.4749999999593</c:v>
                </c:pt>
                <c:pt idx="24896">
                  <c:v>124.4799999999593</c:v>
                </c:pt>
                <c:pt idx="24897">
                  <c:v>124.4849999999593</c:v>
                </c:pt>
                <c:pt idx="24898">
                  <c:v>124.4899999999593</c:v>
                </c:pt>
                <c:pt idx="24899">
                  <c:v>124.4949999999593</c:v>
                </c:pt>
                <c:pt idx="24900">
                  <c:v>124.4999999999593</c:v>
                </c:pt>
                <c:pt idx="24901">
                  <c:v>124.5049999999593</c:v>
                </c:pt>
                <c:pt idx="24902">
                  <c:v>124.5099999999593</c:v>
                </c:pt>
                <c:pt idx="24903">
                  <c:v>124.5149999999593</c:v>
                </c:pt>
                <c:pt idx="24904">
                  <c:v>124.5199999999593</c:v>
                </c:pt>
                <c:pt idx="24905">
                  <c:v>124.5249999999592</c:v>
                </c:pt>
                <c:pt idx="24906">
                  <c:v>124.5299999999592</c:v>
                </c:pt>
                <c:pt idx="24907">
                  <c:v>124.5349999999592</c:v>
                </c:pt>
                <c:pt idx="24908">
                  <c:v>124.5399999999592</c:v>
                </c:pt>
                <c:pt idx="24909">
                  <c:v>124.5449999999592</c:v>
                </c:pt>
                <c:pt idx="24910">
                  <c:v>124.5499999999592</c:v>
                </c:pt>
                <c:pt idx="24911">
                  <c:v>124.5549999999592</c:v>
                </c:pt>
                <c:pt idx="24912">
                  <c:v>124.5599999999592</c:v>
                </c:pt>
                <c:pt idx="24913">
                  <c:v>124.5649999999592</c:v>
                </c:pt>
                <c:pt idx="24914">
                  <c:v>124.5699999999592</c:v>
                </c:pt>
                <c:pt idx="24915">
                  <c:v>124.5749999999592</c:v>
                </c:pt>
                <c:pt idx="24916">
                  <c:v>124.5799999999592</c:v>
                </c:pt>
                <c:pt idx="24917">
                  <c:v>124.5849999999592</c:v>
                </c:pt>
                <c:pt idx="24918">
                  <c:v>124.5899999999592</c:v>
                </c:pt>
                <c:pt idx="24919">
                  <c:v>124.5949999999592</c:v>
                </c:pt>
                <c:pt idx="24920">
                  <c:v>124.5999999999592</c:v>
                </c:pt>
                <c:pt idx="24921">
                  <c:v>124.6049999999592</c:v>
                </c:pt>
                <c:pt idx="24922">
                  <c:v>124.6099999999592</c:v>
                </c:pt>
                <c:pt idx="24923">
                  <c:v>124.6149999999592</c:v>
                </c:pt>
                <c:pt idx="24924">
                  <c:v>124.6199999999592</c:v>
                </c:pt>
                <c:pt idx="24925">
                  <c:v>124.6249999999591</c:v>
                </c:pt>
                <c:pt idx="24926">
                  <c:v>124.6299999999591</c:v>
                </c:pt>
                <c:pt idx="24927">
                  <c:v>124.6349999999591</c:v>
                </c:pt>
                <c:pt idx="24928">
                  <c:v>124.6399999999591</c:v>
                </c:pt>
                <c:pt idx="24929">
                  <c:v>124.6449999999591</c:v>
                </c:pt>
                <c:pt idx="24930">
                  <c:v>124.6499999999591</c:v>
                </c:pt>
                <c:pt idx="24931">
                  <c:v>124.6549999999591</c:v>
                </c:pt>
                <c:pt idx="24932">
                  <c:v>124.6599999999591</c:v>
                </c:pt>
                <c:pt idx="24933">
                  <c:v>124.6649999999591</c:v>
                </c:pt>
                <c:pt idx="24934">
                  <c:v>124.6699999999591</c:v>
                </c:pt>
                <c:pt idx="24935">
                  <c:v>124.6749999999591</c:v>
                </c:pt>
                <c:pt idx="24936">
                  <c:v>124.6799999999591</c:v>
                </c:pt>
                <c:pt idx="24937">
                  <c:v>124.6849999999591</c:v>
                </c:pt>
                <c:pt idx="24938">
                  <c:v>124.6899999999591</c:v>
                </c:pt>
                <c:pt idx="24939">
                  <c:v>124.6949999999591</c:v>
                </c:pt>
                <c:pt idx="24940">
                  <c:v>124.6999999999591</c:v>
                </c:pt>
                <c:pt idx="24941">
                  <c:v>124.7049999999591</c:v>
                </c:pt>
                <c:pt idx="24942">
                  <c:v>124.7099999999591</c:v>
                </c:pt>
                <c:pt idx="24943">
                  <c:v>124.7149999999591</c:v>
                </c:pt>
                <c:pt idx="24944">
                  <c:v>124.7199999999591</c:v>
                </c:pt>
                <c:pt idx="24945">
                  <c:v>124.7249999999591</c:v>
                </c:pt>
                <c:pt idx="24946">
                  <c:v>124.7299999999591</c:v>
                </c:pt>
                <c:pt idx="24947">
                  <c:v>124.7349999999591</c:v>
                </c:pt>
                <c:pt idx="24948">
                  <c:v>124.7399999999591</c:v>
                </c:pt>
                <c:pt idx="24949">
                  <c:v>124.744999999959</c:v>
                </c:pt>
                <c:pt idx="24950">
                  <c:v>124.749999999959</c:v>
                </c:pt>
                <c:pt idx="24951">
                  <c:v>124.754999999959</c:v>
                </c:pt>
                <c:pt idx="24952">
                  <c:v>124.759999999959</c:v>
                </c:pt>
                <c:pt idx="24953">
                  <c:v>124.764999999959</c:v>
                </c:pt>
                <c:pt idx="24954">
                  <c:v>124.769999999959</c:v>
                </c:pt>
                <c:pt idx="24955">
                  <c:v>124.774999999959</c:v>
                </c:pt>
                <c:pt idx="24956">
                  <c:v>124.779999999959</c:v>
                </c:pt>
                <c:pt idx="24957">
                  <c:v>124.784999999959</c:v>
                </c:pt>
                <c:pt idx="24958">
                  <c:v>124.789999999959</c:v>
                </c:pt>
                <c:pt idx="24959">
                  <c:v>124.794999999959</c:v>
                </c:pt>
                <c:pt idx="24960">
                  <c:v>124.799999999959</c:v>
                </c:pt>
                <c:pt idx="24961">
                  <c:v>124.804999999959</c:v>
                </c:pt>
                <c:pt idx="24962">
                  <c:v>124.809999999959</c:v>
                </c:pt>
                <c:pt idx="24963">
                  <c:v>124.814999999959</c:v>
                </c:pt>
                <c:pt idx="24964">
                  <c:v>124.819999999959</c:v>
                </c:pt>
                <c:pt idx="24965">
                  <c:v>124.824999999959</c:v>
                </c:pt>
                <c:pt idx="24966">
                  <c:v>124.829999999959</c:v>
                </c:pt>
                <c:pt idx="24967">
                  <c:v>124.834999999959</c:v>
                </c:pt>
                <c:pt idx="24968">
                  <c:v>124.839999999959</c:v>
                </c:pt>
                <c:pt idx="24969">
                  <c:v>124.844999999959</c:v>
                </c:pt>
                <c:pt idx="24970">
                  <c:v>124.849999999959</c:v>
                </c:pt>
                <c:pt idx="24971">
                  <c:v>124.854999999959</c:v>
                </c:pt>
                <c:pt idx="24972">
                  <c:v>124.859999999959</c:v>
                </c:pt>
                <c:pt idx="24973">
                  <c:v>124.864999999959</c:v>
                </c:pt>
                <c:pt idx="24974">
                  <c:v>124.869999999959</c:v>
                </c:pt>
                <c:pt idx="24975">
                  <c:v>124.874999999959</c:v>
                </c:pt>
                <c:pt idx="24976">
                  <c:v>124.8799999999589</c:v>
                </c:pt>
                <c:pt idx="24977">
                  <c:v>124.884999999959</c:v>
                </c:pt>
                <c:pt idx="24978">
                  <c:v>124.889999999959</c:v>
                </c:pt>
                <c:pt idx="24979">
                  <c:v>124.894999999959</c:v>
                </c:pt>
                <c:pt idx="24980">
                  <c:v>124.899999999959</c:v>
                </c:pt>
                <c:pt idx="24981">
                  <c:v>124.904999999959</c:v>
                </c:pt>
                <c:pt idx="24982">
                  <c:v>124.909999999959</c:v>
                </c:pt>
                <c:pt idx="24983">
                  <c:v>124.914999999959</c:v>
                </c:pt>
                <c:pt idx="24984">
                  <c:v>124.919999999959</c:v>
                </c:pt>
                <c:pt idx="24985">
                  <c:v>124.924999999959</c:v>
                </c:pt>
                <c:pt idx="24986">
                  <c:v>124.929999999959</c:v>
                </c:pt>
                <c:pt idx="24987">
                  <c:v>124.934999999959</c:v>
                </c:pt>
                <c:pt idx="24988">
                  <c:v>124.939999999959</c:v>
                </c:pt>
                <c:pt idx="24989">
                  <c:v>124.944999999959</c:v>
                </c:pt>
                <c:pt idx="24990">
                  <c:v>124.949999999959</c:v>
                </c:pt>
                <c:pt idx="24991">
                  <c:v>124.954999999959</c:v>
                </c:pt>
                <c:pt idx="24992">
                  <c:v>124.959999999959</c:v>
                </c:pt>
                <c:pt idx="24993">
                  <c:v>124.9649999999588</c:v>
                </c:pt>
                <c:pt idx="24994">
                  <c:v>124.9699999999588</c:v>
                </c:pt>
                <c:pt idx="24995">
                  <c:v>124.9749999999588</c:v>
                </c:pt>
                <c:pt idx="24996">
                  <c:v>124.9799999999588</c:v>
                </c:pt>
                <c:pt idx="24997">
                  <c:v>124.9849999999588</c:v>
                </c:pt>
                <c:pt idx="24998">
                  <c:v>124.9899999999588</c:v>
                </c:pt>
                <c:pt idx="24999">
                  <c:v>124.9949999999588</c:v>
                </c:pt>
                <c:pt idx="25000">
                  <c:v>124.9999999999588</c:v>
                </c:pt>
                <c:pt idx="25001">
                  <c:v>125.0049999999588</c:v>
                </c:pt>
                <c:pt idx="25002">
                  <c:v>125.0099999999588</c:v>
                </c:pt>
                <c:pt idx="25003">
                  <c:v>125.0149999999588</c:v>
                </c:pt>
                <c:pt idx="25004">
                  <c:v>125.0199999999588</c:v>
                </c:pt>
                <c:pt idx="25005">
                  <c:v>125.0249999999588</c:v>
                </c:pt>
                <c:pt idx="25006">
                  <c:v>125.0299999999588</c:v>
                </c:pt>
                <c:pt idx="25007">
                  <c:v>125.0349999999588</c:v>
                </c:pt>
                <c:pt idx="25008">
                  <c:v>125.0399999999588</c:v>
                </c:pt>
                <c:pt idx="25009">
                  <c:v>125.0449999999588</c:v>
                </c:pt>
                <c:pt idx="25010">
                  <c:v>125.0499999999588</c:v>
                </c:pt>
                <c:pt idx="25011">
                  <c:v>125.0549999999588</c:v>
                </c:pt>
                <c:pt idx="25012">
                  <c:v>125.0599999999588</c:v>
                </c:pt>
                <c:pt idx="25013">
                  <c:v>125.0649999999588</c:v>
                </c:pt>
                <c:pt idx="25014">
                  <c:v>125.0699999999588</c:v>
                </c:pt>
                <c:pt idx="25015">
                  <c:v>125.0749999999587</c:v>
                </c:pt>
                <c:pt idx="25016">
                  <c:v>125.0799999999587</c:v>
                </c:pt>
                <c:pt idx="25017">
                  <c:v>125.0849999999587</c:v>
                </c:pt>
                <c:pt idx="25018">
                  <c:v>125.0899999999587</c:v>
                </c:pt>
                <c:pt idx="25019">
                  <c:v>125.0949999999587</c:v>
                </c:pt>
                <c:pt idx="25020">
                  <c:v>125.0999999999587</c:v>
                </c:pt>
                <c:pt idx="25021">
                  <c:v>125.1049999999587</c:v>
                </c:pt>
                <c:pt idx="25022">
                  <c:v>125.1099999999587</c:v>
                </c:pt>
                <c:pt idx="25023">
                  <c:v>125.1149999999587</c:v>
                </c:pt>
                <c:pt idx="25024">
                  <c:v>125.1199999999587</c:v>
                </c:pt>
                <c:pt idx="25025">
                  <c:v>125.1249999999587</c:v>
                </c:pt>
                <c:pt idx="25026">
                  <c:v>125.1299999999587</c:v>
                </c:pt>
                <c:pt idx="25027">
                  <c:v>125.1349999999587</c:v>
                </c:pt>
                <c:pt idx="25028">
                  <c:v>125.1399999999587</c:v>
                </c:pt>
                <c:pt idx="25029">
                  <c:v>125.1449999999587</c:v>
                </c:pt>
                <c:pt idx="25030">
                  <c:v>125.1499999999587</c:v>
                </c:pt>
                <c:pt idx="25031">
                  <c:v>125.1549999999587</c:v>
                </c:pt>
                <c:pt idx="25032">
                  <c:v>125.1599999999587</c:v>
                </c:pt>
                <c:pt idx="25033">
                  <c:v>125.1649999999587</c:v>
                </c:pt>
                <c:pt idx="25034">
                  <c:v>125.1699999999587</c:v>
                </c:pt>
                <c:pt idx="25035">
                  <c:v>125.1749999999586</c:v>
                </c:pt>
                <c:pt idx="25036">
                  <c:v>125.1799999999586</c:v>
                </c:pt>
                <c:pt idx="25037">
                  <c:v>125.1849999999586</c:v>
                </c:pt>
                <c:pt idx="25038">
                  <c:v>125.1899999999586</c:v>
                </c:pt>
                <c:pt idx="25039">
                  <c:v>125.1949999999586</c:v>
                </c:pt>
                <c:pt idx="25040">
                  <c:v>125.1999999999586</c:v>
                </c:pt>
                <c:pt idx="25041">
                  <c:v>125.2049999999586</c:v>
                </c:pt>
                <c:pt idx="25042">
                  <c:v>125.2099999999586</c:v>
                </c:pt>
                <c:pt idx="25043">
                  <c:v>125.2149999999586</c:v>
                </c:pt>
                <c:pt idx="25044">
                  <c:v>125.2199999999586</c:v>
                </c:pt>
                <c:pt idx="25045">
                  <c:v>125.2249999999586</c:v>
                </c:pt>
                <c:pt idx="25046">
                  <c:v>125.2299999999586</c:v>
                </c:pt>
                <c:pt idx="25047">
                  <c:v>125.2349999999586</c:v>
                </c:pt>
                <c:pt idx="25048">
                  <c:v>125.2399999999586</c:v>
                </c:pt>
                <c:pt idx="25049">
                  <c:v>125.2449999999586</c:v>
                </c:pt>
                <c:pt idx="25050">
                  <c:v>125.2499999999586</c:v>
                </c:pt>
                <c:pt idx="25051">
                  <c:v>125.2549999999586</c:v>
                </c:pt>
                <c:pt idx="25052">
                  <c:v>125.2599999999586</c:v>
                </c:pt>
                <c:pt idx="25053">
                  <c:v>125.2649999999586</c:v>
                </c:pt>
                <c:pt idx="25054">
                  <c:v>125.2699999999586</c:v>
                </c:pt>
                <c:pt idx="25055">
                  <c:v>125.2749999999586</c:v>
                </c:pt>
                <c:pt idx="25056">
                  <c:v>125.2799999999586</c:v>
                </c:pt>
                <c:pt idx="25057">
                  <c:v>125.2849999999586</c:v>
                </c:pt>
                <c:pt idx="25058">
                  <c:v>125.2899999999586</c:v>
                </c:pt>
                <c:pt idx="25059">
                  <c:v>125.2949999999585</c:v>
                </c:pt>
                <c:pt idx="25060">
                  <c:v>125.2999999999585</c:v>
                </c:pt>
                <c:pt idx="25061">
                  <c:v>125.3049999999585</c:v>
                </c:pt>
                <c:pt idx="25062">
                  <c:v>125.3099999999585</c:v>
                </c:pt>
                <c:pt idx="25063">
                  <c:v>125.3149999999585</c:v>
                </c:pt>
                <c:pt idx="25064">
                  <c:v>125.3199999999585</c:v>
                </c:pt>
                <c:pt idx="25065">
                  <c:v>125.3249999999585</c:v>
                </c:pt>
                <c:pt idx="25066">
                  <c:v>125.3299999999585</c:v>
                </c:pt>
                <c:pt idx="25067">
                  <c:v>125.3349999999585</c:v>
                </c:pt>
                <c:pt idx="25068">
                  <c:v>125.3399999999585</c:v>
                </c:pt>
                <c:pt idx="25069">
                  <c:v>125.3449999999585</c:v>
                </c:pt>
                <c:pt idx="25070">
                  <c:v>125.3499999999585</c:v>
                </c:pt>
                <c:pt idx="25071">
                  <c:v>125.3549999999585</c:v>
                </c:pt>
                <c:pt idx="25072">
                  <c:v>125.3599999999585</c:v>
                </c:pt>
                <c:pt idx="25073">
                  <c:v>125.3649999999585</c:v>
                </c:pt>
                <c:pt idx="25074">
                  <c:v>125.3699999999585</c:v>
                </c:pt>
                <c:pt idx="25075">
                  <c:v>125.3749999999585</c:v>
                </c:pt>
                <c:pt idx="25076">
                  <c:v>125.3799999999585</c:v>
                </c:pt>
                <c:pt idx="25077">
                  <c:v>125.3849999999585</c:v>
                </c:pt>
                <c:pt idx="25078">
                  <c:v>125.3899999999585</c:v>
                </c:pt>
                <c:pt idx="25079">
                  <c:v>125.3949999999585</c:v>
                </c:pt>
                <c:pt idx="25080">
                  <c:v>125.3999999999585</c:v>
                </c:pt>
                <c:pt idx="25081">
                  <c:v>125.4049999999584</c:v>
                </c:pt>
                <c:pt idx="25082">
                  <c:v>125.4099999999584</c:v>
                </c:pt>
                <c:pt idx="25083">
                  <c:v>125.4149999999585</c:v>
                </c:pt>
                <c:pt idx="25084">
                  <c:v>125.4199999999584</c:v>
                </c:pt>
                <c:pt idx="25085">
                  <c:v>125.4249999999584</c:v>
                </c:pt>
                <c:pt idx="25086">
                  <c:v>125.4299999999584</c:v>
                </c:pt>
                <c:pt idx="25087">
                  <c:v>125.4349999999584</c:v>
                </c:pt>
                <c:pt idx="25088">
                  <c:v>125.4399999999584</c:v>
                </c:pt>
                <c:pt idx="25089">
                  <c:v>125.4449999999584</c:v>
                </c:pt>
                <c:pt idx="25090">
                  <c:v>125.4499999999584</c:v>
                </c:pt>
                <c:pt idx="25091">
                  <c:v>125.4549999999584</c:v>
                </c:pt>
                <c:pt idx="25092">
                  <c:v>125.4599999999584</c:v>
                </c:pt>
                <c:pt idx="25093">
                  <c:v>125.4649999999584</c:v>
                </c:pt>
                <c:pt idx="25094">
                  <c:v>125.4699999999584</c:v>
                </c:pt>
                <c:pt idx="25095">
                  <c:v>125.4749999999584</c:v>
                </c:pt>
                <c:pt idx="25096">
                  <c:v>125.4799999999584</c:v>
                </c:pt>
                <c:pt idx="25097">
                  <c:v>125.4849999999584</c:v>
                </c:pt>
                <c:pt idx="25098">
                  <c:v>125.4899999999584</c:v>
                </c:pt>
                <c:pt idx="25099">
                  <c:v>125.4949999999584</c:v>
                </c:pt>
                <c:pt idx="25100">
                  <c:v>125.4999999999584</c:v>
                </c:pt>
                <c:pt idx="25101">
                  <c:v>125.5049999999584</c:v>
                </c:pt>
                <c:pt idx="25102">
                  <c:v>125.5099999999584</c:v>
                </c:pt>
                <c:pt idx="25103">
                  <c:v>125.5149999999583</c:v>
                </c:pt>
                <c:pt idx="25104">
                  <c:v>125.5199999999583</c:v>
                </c:pt>
                <c:pt idx="25105">
                  <c:v>125.5249999999583</c:v>
                </c:pt>
                <c:pt idx="25106">
                  <c:v>125.5299999999583</c:v>
                </c:pt>
                <c:pt idx="25107">
                  <c:v>125.5349999999583</c:v>
                </c:pt>
                <c:pt idx="25108">
                  <c:v>125.5399999999583</c:v>
                </c:pt>
                <c:pt idx="25109">
                  <c:v>125.5449999999583</c:v>
                </c:pt>
                <c:pt idx="25110">
                  <c:v>125.5499999999583</c:v>
                </c:pt>
                <c:pt idx="25111">
                  <c:v>125.5549999999583</c:v>
                </c:pt>
                <c:pt idx="25112">
                  <c:v>125.5599999999583</c:v>
                </c:pt>
                <c:pt idx="25113">
                  <c:v>125.5649999999583</c:v>
                </c:pt>
                <c:pt idx="25114">
                  <c:v>125.5699999999583</c:v>
                </c:pt>
                <c:pt idx="25115">
                  <c:v>125.5749999999583</c:v>
                </c:pt>
                <c:pt idx="25116">
                  <c:v>125.5799999999583</c:v>
                </c:pt>
                <c:pt idx="25117">
                  <c:v>125.5849999999583</c:v>
                </c:pt>
                <c:pt idx="25118">
                  <c:v>125.5899999999583</c:v>
                </c:pt>
                <c:pt idx="25119">
                  <c:v>125.5949999999583</c:v>
                </c:pt>
                <c:pt idx="25120">
                  <c:v>125.5999999999583</c:v>
                </c:pt>
                <c:pt idx="25121">
                  <c:v>125.6049999999583</c:v>
                </c:pt>
                <c:pt idx="25122">
                  <c:v>125.6099999999583</c:v>
                </c:pt>
                <c:pt idx="25123">
                  <c:v>125.6149999999583</c:v>
                </c:pt>
                <c:pt idx="25124">
                  <c:v>125.6199999999583</c:v>
                </c:pt>
                <c:pt idx="25125">
                  <c:v>125.6249999999582</c:v>
                </c:pt>
                <c:pt idx="25126">
                  <c:v>125.6299999999582</c:v>
                </c:pt>
                <c:pt idx="25127">
                  <c:v>125.6349999999582</c:v>
                </c:pt>
                <c:pt idx="25128">
                  <c:v>125.6399999999582</c:v>
                </c:pt>
                <c:pt idx="25129">
                  <c:v>125.6449999999582</c:v>
                </c:pt>
                <c:pt idx="25130">
                  <c:v>125.6499999999582</c:v>
                </c:pt>
                <c:pt idx="25131">
                  <c:v>125.6549999999582</c:v>
                </c:pt>
                <c:pt idx="25132">
                  <c:v>125.6599999999582</c:v>
                </c:pt>
                <c:pt idx="25133">
                  <c:v>125.6649999999582</c:v>
                </c:pt>
                <c:pt idx="25134">
                  <c:v>125.6699999999582</c:v>
                </c:pt>
                <c:pt idx="25135">
                  <c:v>125.6749999999582</c:v>
                </c:pt>
                <c:pt idx="25136">
                  <c:v>125.6799999999582</c:v>
                </c:pt>
                <c:pt idx="25137">
                  <c:v>125.6849999999582</c:v>
                </c:pt>
                <c:pt idx="25138">
                  <c:v>125.6899999999582</c:v>
                </c:pt>
                <c:pt idx="25139">
                  <c:v>125.6949999999582</c:v>
                </c:pt>
                <c:pt idx="25140">
                  <c:v>125.6999999999582</c:v>
                </c:pt>
                <c:pt idx="25141">
                  <c:v>125.7049999999582</c:v>
                </c:pt>
                <c:pt idx="25142">
                  <c:v>125.7099999999582</c:v>
                </c:pt>
                <c:pt idx="25143">
                  <c:v>125.7149999999582</c:v>
                </c:pt>
                <c:pt idx="25144">
                  <c:v>125.7199999999582</c:v>
                </c:pt>
                <c:pt idx="25145">
                  <c:v>125.7249999999582</c:v>
                </c:pt>
                <c:pt idx="25146">
                  <c:v>125.7299999999582</c:v>
                </c:pt>
                <c:pt idx="25147">
                  <c:v>125.7349999999581</c:v>
                </c:pt>
                <c:pt idx="25148">
                  <c:v>125.7399999999581</c:v>
                </c:pt>
                <c:pt idx="25149">
                  <c:v>125.7449999999582</c:v>
                </c:pt>
                <c:pt idx="25150">
                  <c:v>125.7499999999581</c:v>
                </c:pt>
                <c:pt idx="25151">
                  <c:v>125.7549999999581</c:v>
                </c:pt>
                <c:pt idx="25152">
                  <c:v>125.7599999999581</c:v>
                </c:pt>
                <c:pt idx="25153">
                  <c:v>125.7649999999581</c:v>
                </c:pt>
                <c:pt idx="25154">
                  <c:v>125.7699999999581</c:v>
                </c:pt>
                <c:pt idx="25155">
                  <c:v>125.7749999999581</c:v>
                </c:pt>
                <c:pt idx="25156">
                  <c:v>125.7799999999581</c:v>
                </c:pt>
                <c:pt idx="25157">
                  <c:v>125.7849999999581</c:v>
                </c:pt>
                <c:pt idx="25158">
                  <c:v>125.7899999999581</c:v>
                </c:pt>
                <c:pt idx="25159">
                  <c:v>125.7949999999581</c:v>
                </c:pt>
                <c:pt idx="25160">
                  <c:v>125.7999999999581</c:v>
                </c:pt>
                <c:pt idx="25161">
                  <c:v>125.8049999999581</c:v>
                </c:pt>
                <c:pt idx="25162">
                  <c:v>125.8099999999581</c:v>
                </c:pt>
                <c:pt idx="25163">
                  <c:v>125.8149999999581</c:v>
                </c:pt>
                <c:pt idx="25164">
                  <c:v>125.8199999999581</c:v>
                </c:pt>
                <c:pt idx="25165">
                  <c:v>125.8249999999581</c:v>
                </c:pt>
                <c:pt idx="25166">
                  <c:v>125.8299999999581</c:v>
                </c:pt>
                <c:pt idx="25167">
                  <c:v>125.8349999999581</c:v>
                </c:pt>
                <c:pt idx="25168">
                  <c:v>125.8399999999581</c:v>
                </c:pt>
                <c:pt idx="25169">
                  <c:v>125.844999999958</c:v>
                </c:pt>
                <c:pt idx="25170">
                  <c:v>125.849999999958</c:v>
                </c:pt>
                <c:pt idx="25171">
                  <c:v>125.854999999958</c:v>
                </c:pt>
                <c:pt idx="25172">
                  <c:v>125.859999999958</c:v>
                </c:pt>
                <c:pt idx="25173">
                  <c:v>125.864999999958</c:v>
                </c:pt>
                <c:pt idx="25174">
                  <c:v>125.869999999958</c:v>
                </c:pt>
                <c:pt idx="25175">
                  <c:v>125.874999999958</c:v>
                </c:pt>
                <c:pt idx="25176">
                  <c:v>125.879999999958</c:v>
                </c:pt>
                <c:pt idx="25177">
                  <c:v>125.884999999958</c:v>
                </c:pt>
                <c:pt idx="25178">
                  <c:v>125.889999999958</c:v>
                </c:pt>
                <c:pt idx="25179">
                  <c:v>125.894999999958</c:v>
                </c:pt>
                <c:pt idx="25180">
                  <c:v>125.899999999958</c:v>
                </c:pt>
                <c:pt idx="25181">
                  <c:v>125.904999999958</c:v>
                </c:pt>
                <c:pt idx="25182">
                  <c:v>125.909999999958</c:v>
                </c:pt>
                <c:pt idx="25183">
                  <c:v>125.914999999958</c:v>
                </c:pt>
                <c:pt idx="25184">
                  <c:v>125.919999999958</c:v>
                </c:pt>
                <c:pt idx="25185">
                  <c:v>125.924999999958</c:v>
                </c:pt>
                <c:pt idx="25186">
                  <c:v>125.929999999958</c:v>
                </c:pt>
                <c:pt idx="25187">
                  <c:v>125.934999999958</c:v>
                </c:pt>
                <c:pt idx="25188">
                  <c:v>125.939999999958</c:v>
                </c:pt>
                <c:pt idx="25189">
                  <c:v>125.944999999958</c:v>
                </c:pt>
                <c:pt idx="25190">
                  <c:v>125.949999999958</c:v>
                </c:pt>
                <c:pt idx="25191">
                  <c:v>125.954999999958</c:v>
                </c:pt>
                <c:pt idx="25192">
                  <c:v>125.959999999958</c:v>
                </c:pt>
                <c:pt idx="25193">
                  <c:v>125.964999999958</c:v>
                </c:pt>
                <c:pt idx="25194">
                  <c:v>125.969999999958</c:v>
                </c:pt>
                <c:pt idx="25195">
                  <c:v>125.974999999958</c:v>
                </c:pt>
                <c:pt idx="25196">
                  <c:v>125.979999999958</c:v>
                </c:pt>
                <c:pt idx="25197">
                  <c:v>125.984999999958</c:v>
                </c:pt>
                <c:pt idx="25198">
                  <c:v>125.989999999958</c:v>
                </c:pt>
                <c:pt idx="25199">
                  <c:v>125.994999999958</c:v>
                </c:pt>
                <c:pt idx="25200">
                  <c:v>125.999999999958</c:v>
                </c:pt>
                <c:pt idx="25201">
                  <c:v>126.004999999958</c:v>
                </c:pt>
                <c:pt idx="25202">
                  <c:v>126.009999999958</c:v>
                </c:pt>
                <c:pt idx="25203">
                  <c:v>126.014999999958</c:v>
                </c:pt>
                <c:pt idx="25204">
                  <c:v>126.019999999958</c:v>
                </c:pt>
                <c:pt idx="25205">
                  <c:v>126.024999999958</c:v>
                </c:pt>
                <c:pt idx="25206">
                  <c:v>126.029999999958</c:v>
                </c:pt>
                <c:pt idx="25207">
                  <c:v>126.034999999958</c:v>
                </c:pt>
                <c:pt idx="25208">
                  <c:v>126.039999999958</c:v>
                </c:pt>
                <c:pt idx="25209">
                  <c:v>126.044999999958</c:v>
                </c:pt>
                <c:pt idx="25210">
                  <c:v>126.049999999958</c:v>
                </c:pt>
                <c:pt idx="25211">
                  <c:v>126.054999999958</c:v>
                </c:pt>
                <c:pt idx="25212">
                  <c:v>126.059999999958</c:v>
                </c:pt>
                <c:pt idx="25213">
                  <c:v>126.0649999999578</c:v>
                </c:pt>
                <c:pt idx="25214">
                  <c:v>126.0699999999578</c:v>
                </c:pt>
                <c:pt idx="25215">
                  <c:v>126.0749999999578</c:v>
                </c:pt>
                <c:pt idx="25216">
                  <c:v>126.0799999999578</c:v>
                </c:pt>
                <c:pt idx="25217">
                  <c:v>126.0849999999578</c:v>
                </c:pt>
                <c:pt idx="25218">
                  <c:v>126.0899999999578</c:v>
                </c:pt>
                <c:pt idx="25219">
                  <c:v>126.0949999999578</c:v>
                </c:pt>
                <c:pt idx="25220">
                  <c:v>126.0999999999578</c:v>
                </c:pt>
                <c:pt idx="25221">
                  <c:v>126.1049999999578</c:v>
                </c:pt>
                <c:pt idx="25222">
                  <c:v>126.1099999999578</c:v>
                </c:pt>
                <c:pt idx="25223">
                  <c:v>126.1149999999578</c:v>
                </c:pt>
                <c:pt idx="25224">
                  <c:v>126.1199999999578</c:v>
                </c:pt>
                <c:pt idx="25225">
                  <c:v>126.1249999999578</c:v>
                </c:pt>
                <c:pt idx="25226">
                  <c:v>126.1299999999578</c:v>
                </c:pt>
                <c:pt idx="25227">
                  <c:v>126.1349999999578</c:v>
                </c:pt>
                <c:pt idx="25228">
                  <c:v>126.1399999999578</c:v>
                </c:pt>
                <c:pt idx="25229">
                  <c:v>126.1449999999578</c:v>
                </c:pt>
                <c:pt idx="25230">
                  <c:v>126.1499999999578</c:v>
                </c:pt>
                <c:pt idx="25231">
                  <c:v>126.1549999999578</c:v>
                </c:pt>
                <c:pt idx="25232">
                  <c:v>126.1599999999578</c:v>
                </c:pt>
                <c:pt idx="25233">
                  <c:v>126.1649999999578</c:v>
                </c:pt>
                <c:pt idx="25234">
                  <c:v>126.1699999999578</c:v>
                </c:pt>
                <c:pt idx="25235">
                  <c:v>126.1749999999577</c:v>
                </c:pt>
                <c:pt idx="25236">
                  <c:v>126.1799999999577</c:v>
                </c:pt>
                <c:pt idx="25237">
                  <c:v>126.1849999999577</c:v>
                </c:pt>
                <c:pt idx="25238">
                  <c:v>126.1899999999577</c:v>
                </c:pt>
                <c:pt idx="25239">
                  <c:v>126.1949999999577</c:v>
                </c:pt>
                <c:pt idx="25240">
                  <c:v>126.1999999999577</c:v>
                </c:pt>
                <c:pt idx="25241">
                  <c:v>126.2049999999577</c:v>
                </c:pt>
                <c:pt idx="25242">
                  <c:v>126.2099999999577</c:v>
                </c:pt>
                <c:pt idx="25243">
                  <c:v>126.2149999999577</c:v>
                </c:pt>
                <c:pt idx="25244">
                  <c:v>126.2199999999577</c:v>
                </c:pt>
                <c:pt idx="25245">
                  <c:v>126.2249999999577</c:v>
                </c:pt>
                <c:pt idx="25246">
                  <c:v>126.2299999999577</c:v>
                </c:pt>
                <c:pt idx="25247">
                  <c:v>126.2349999999577</c:v>
                </c:pt>
                <c:pt idx="25248">
                  <c:v>126.2399999999577</c:v>
                </c:pt>
                <c:pt idx="25249">
                  <c:v>126.2449999999577</c:v>
                </c:pt>
                <c:pt idx="25250">
                  <c:v>126.2499999999577</c:v>
                </c:pt>
                <c:pt idx="25251">
                  <c:v>126.2549999999577</c:v>
                </c:pt>
                <c:pt idx="25252">
                  <c:v>126.2599999999577</c:v>
                </c:pt>
                <c:pt idx="25253">
                  <c:v>126.2649999999577</c:v>
                </c:pt>
                <c:pt idx="25254">
                  <c:v>126.2699999999577</c:v>
                </c:pt>
                <c:pt idx="25255">
                  <c:v>126.2749999999577</c:v>
                </c:pt>
                <c:pt idx="25256">
                  <c:v>126.2799999999577</c:v>
                </c:pt>
                <c:pt idx="25257">
                  <c:v>126.2849999999576</c:v>
                </c:pt>
                <c:pt idx="25258">
                  <c:v>126.2899999999576</c:v>
                </c:pt>
                <c:pt idx="25259">
                  <c:v>126.2949999999576</c:v>
                </c:pt>
                <c:pt idx="25260">
                  <c:v>126.2999999999576</c:v>
                </c:pt>
                <c:pt idx="25261">
                  <c:v>126.3049999999576</c:v>
                </c:pt>
                <c:pt idx="25262">
                  <c:v>126.3099999999576</c:v>
                </c:pt>
                <c:pt idx="25263">
                  <c:v>126.3149999999576</c:v>
                </c:pt>
                <c:pt idx="25264">
                  <c:v>126.3199999999576</c:v>
                </c:pt>
                <c:pt idx="25265">
                  <c:v>126.3249999999576</c:v>
                </c:pt>
                <c:pt idx="25266">
                  <c:v>126.3299999999576</c:v>
                </c:pt>
                <c:pt idx="25267">
                  <c:v>126.3349999999576</c:v>
                </c:pt>
                <c:pt idx="25268">
                  <c:v>126.3399999999576</c:v>
                </c:pt>
                <c:pt idx="25269">
                  <c:v>126.3449999999576</c:v>
                </c:pt>
                <c:pt idx="25270">
                  <c:v>126.3499999999576</c:v>
                </c:pt>
                <c:pt idx="25271">
                  <c:v>126.3549999999576</c:v>
                </c:pt>
                <c:pt idx="25272">
                  <c:v>126.3599999999576</c:v>
                </c:pt>
                <c:pt idx="25273">
                  <c:v>126.3649999999576</c:v>
                </c:pt>
                <c:pt idx="25274">
                  <c:v>126.3699999999576</c:v>
                </c:pt>
                <c:pt idx="25275">
                  <c:v>126.3749999999576</c:v>
                </c:pt>
                <c:pt idx="25276">
                  <c:v>126.3799999999576</c:v>
                </c:pt>
                <c:pt idx="25277">
                  <c:v>126.3849999999576</c:v>
                </c:pt>
                <c:pt idx="25278">
                  <c:v>126.3899999999576</c:v>
                </c:pt>
                <c:pt idx="25279">
                  <c:v>126.3949999999575</c:v>
                </c:pt>
                <c:pt idx="25280">
                  <c:v>126.3999999999575</c:v>
                </c:pt>
                <c:pt idx="25281">
                  <c:v>126.4049999999575</c:v>
                </c:pt>
                <c:pt idx="25282">
                  <c:v>126.4099999999575</c:v>
                </c:pt>
                <c:pt idx="25283">
                  <c:v>126.4149999999575</c:v>
                </c:pt>
                <c:pt idx="25284">
                  <c:v>126.4199999999575</c:v>
                </c:pt>
                <c:pt idx="25285">
                  <c:v>126.4249999999575</c:v>
                </c:pt>
                <c:pt idx="25286">
                  <c:v>126.4299999999575</c:v>
                </c:pt>
                <c:pt idx="25287">
                  <c:v>126.4349999999575</c:v>
                </c:pt>
                <c:pt idx="25288">
                  <c:v>126.4399999999575</c:v>
                </c:pt>
                <c:pt idx="25289">
                  <c:v>126.4449999999575</c:v>
                </c:pt>
                <c:pt idx="25290">
                  <c:v>126.4499999999575</c:v>
                </c:pt>
                <c:pt idx="25291">
                  <c:v>126.4549999999575</c:v>
                </c:pt>
                <c:pt idx="25292">
                  <c:v>126.4599999999575</c:v>
                </c:pt>
                <c:pt idx="25293">
                  <c:v>126.4649999999575</c:v>
                </c:pt>
                <c:pt idx="25294">
                  <c:v>126.4699999999575</c:v>
                </c:pt>
                <c:pt idx="25295">
                  <c:v>126.4749999999575</c:v>
                </c:pt>
                <c:pt idx="25296">
                  <c:v>126.4799999999575</c:v>
                </c:pt>
                <c:pt idx="25297">
                  <c:v>126.4849999999575</c:v>
                </c:pt>
                <c:pt idx="25298">
                  <c:v>126.4899999999575</c:v>
                </c:pt>
                <c:pt idx="25299">
                  <c:v>126.4949999999575</c:v>
                </c:pt>
                <c:pt idx="25300">
                  <c:v>126.4999999999575</c:v>
                </c:pt>
                <c:pt idx="25301">
                  <c:v>126.5049999999574</c:v>
                </c:pt>
                <c:pt idx="25302">
                  <c:v>126.5099999999574</c:v>
                </c:pt>
                <c:pt idx="25303">
                  <c:v>126.5149999999574</c:v>
                </c:pt>
                <c:pt idx="25304">
                  <c:v>126.5199999999574</c:v>
                </c:pt>
                <c:pt idx="25305">
                  <c:v>126.5249999999574</c:v>
                </c:pt>
                <c:pt idx="25306">
                  <c:v>126.5299999999574</c:v>
                </c:pt>
                <c:pt idx="25307">
                  <c:v>126.5349999999574</c:v>
                </c:pt>
                <c:pt idx="25308">
                  <c:v>126.5399999999574</c:v>
                </c:pt>
                <c:pt idx="25309">
                  <c:v>126.5449999999574</c:v>
                </c:pt>
                <c:pt idx="25310">
                  <c:v>126.5499999999574</c:v>
                </c:pt>
                <c:pt idx="25311">
                  <c:v>126.5549999999574</c:v>
                </c:pt>
                <c:pt idx="25312">
                  <c:v>126.5599999999574</c:v>
                </c:pt>
                <c:pt idx="25313">
                  <c:v>126.5649999999574</c:v>
                </c:pt>
                <c:pt idx="25314">
                  <c:v>126.5699999999574</c:v>
                </c:pt>
                <c:pt idx="25315">
                  <c:v>126.5749999999574</c:v>
                </c:pt>
                <c:pt idx="25316">
                  <c:v>126.5799999999574</c:v>
                </c:pt>
                <c:pt idx="25317">
                  <c:v>126.5849999999574</c:v>
                </c:pt>
                <c:pt idx="25318">
                  <c:v>126.5899999999574</c:v>
                </c:pt>
                <c:pt idx="25319">
                  <c:v>126.5949999999574</c:v>
                </c:pt>
                <c:pt idx="25320">
                  <c:v>126.5999999999574</c:v>
                </c:pt>
                <c:pt idx="25321">
                  <c:v>126.6049999999574</c:v>
                </c:pt>
                <c:pt idx="25322">
                  <c:v>126.6099999999574</c:v>
                </c:pt>
                <c:pt idx="25323">
                  <c:v>126.6149999999573</c:v>
                </c:pt>
                <c:pt idx="25324">
                  <c:v>126.6199999999573</c:v>
                </c:pt>
                <c:pt idx="25325">
                  <c:v>126.6249999999573</c:v>
                </c:pt>
                <c:pt idx="25326">
                  <c:v>126.6299999999573</c:v>
                </c:pt>
                <c:pt idx="25327">
                  <c:v>126.6349999999573</c:v>
                </c:pt>
                <c:pt idx="25328">
                  <c:v>126.6399999999573</c:v>
                </c:pt>
                <c:pt idx="25329">
                  <c:v>126.6449999999573</c:v>
                </c:pt>
                <c:pt idx="25330">
                  <c:v>126.6499999999573</c:v>
                </c:pt>
                <c:pt idx="25331">
                  <c:v>126.6549999999573</c:v>
                </c:pt>
                <c:pt idx="25332">
                  <c:v>126.6599999999573</c:v>
                </c:pt>
                <c:pt idx="25333">
                  <c:v>126.6649999999573</c:v>
                </c:pt>
                <c:pt idx="25334">
                  <c:v>126.6699999999573</c:v>
                </c:pt>
                <c:pt idx="25335">
                  <c:v>126.6749999999573</c:v>
                </c:pt>
                <c:pt idx="25336">
                  <c:v>126.6799999999573</c:v>
                </c:pt>
                <c:pt idx="25337">
                  <c:v>126.6849999999573</c:v>
                </c:pt>
                <c:pt idx="25338">
                  <c:v>126.6899999999573</c:v>
                </c:pt>
                <c:pt idx="25339">
                  <c:v>126.6949999999573</c:v>
                </c:pt>
                <c:pt idx="25340">
                  <c:v>126.6999999999573</c:v>
                </c:pt>
                <c:pt idx="25341">
                  <c:v>126.7049999999573</c:v>
                </c:pt>
                <c:pt idx="25342">
                  <c:v>126.7099999999573</c:v>
                </c:pt>
                <c:pt idx="25343">
                  <c:v>126.7149999999573</c:v>
                </c:pt>
                <c:pt idx="25344">
                  <c:v>126.7199999999573</c:v>
                </c:pt>
                <c:pt idx="25345">
                  <c:v>126.7249999999572</c:v>
                </c:pt>
                <c:pt idx="25346">
                  <c:v>126.7299999999572</c:v>
                </c:pt>
                <c:pt idx="25347">
                  <c:v>126.7349999999572</c:v>
                </c:pt>
                <c:pt idx="25348">
                  <c:v>126.7399999999572</c:v>
                </c:pt>
                <c:pt idx="25349">
                  <c:v>126.7449999999572</c:v>
                </c:pt>
                <c:pt idx="25350">
                  <c:v>126.7499999999572</c:v>
                </c:pt>
                <c:pt idx="25351">
                  <c:v>126.7549999999572</c:v>
                </c:pt>
                <c:pt idx="25352">
                  <c:v>126.7599999999572</c:v>
                </c:pt>
                <c:pt idx="25353">
                  <c:v>126.7649999999572</c:v>
                </c:pt>
                <c:pt idx="25354">
                  <c:v>126.7699999999572</c:v>
                </c:pt>
                <c:pt idx="25355">
                  <c:v>126.7749999999572</c:v>
                </c:pt>
                <c:pt idx="25356">
                  <c:v>126.7799999999572</c:v>
                </c:pt>
                <c:pt idx="25357">
                  <c:v>126.7849999999572</c:v>
                </c:pt>
                <c:pt idx="25358">
                  <c:v>126.7899999999572</c:v>
                </c:pt>
                <c:pt idx="25359">
                  <c:v>126.7949999999572</c:v>
                </c:pt>
                <c:pt idx="25360">
                  <c:v>126.7999999999572</c:v>
                </c:pt>
                <c:pt idx="25361">
                  <c:v>126.8049999999572</c:v>
                </c:pt>
                <c:pt idx="25362">
                  <c:v>126.8099999999572</c:v>
                </c:pt>
                <c:pt idx="25363">
                  <c:v>126.8149999999572</c:v>
                </c:pt>
                <c:pt idx="25364">
                  <c:v>126.8199999999572</c:v>
                </c:pt>
                <c:pt idx="25365">
                  <c:v>126.8249999999572</c:v>
                </c:pt>
                <c:pt idx="25366">
                  <c:v>126.8299999999572</c:v>
                </c:pt>
                <c:pt idx="25367">
                  <c:v>126.8349999999571</c:v>
                </c:pt>
                <c:pt idx="25368">
                  <c:v>126.8399999999571</c:v>
                </c:pt>
                <c:pt idx="25369">
                  <c:v>126.8449999999571</c:v>
                </c:pt>
                <c:pt idx="25370">
                  <c:v>126.8499999999571</c:v>
                </c:pt>
                <c:pt idx="25371">
                  <c:v>126.8549999999571</c:v>
                </c:pt>
                <c:pt idx="25372">
                  <c:v>126.8599999999571</c:v>
                </c:pt>
                <c:pt idx="25373">
                  <c:v>126.8649999999571</c:v>
                </c:pt>
                <c:pt idx="25374">
                  <c:v>126.8699999999571</c:v>
                </c:pt>
                <c:pt idx="25375">
                  <c:v>126.8749999999571</c:v>
                </c:pt>
                <c:pt idx="25376">
                  <c:v>126.8799999999571</c:v>
                </c:pt>
                <c:pt idx="25377">
                  <c:v>126.8849999999571</c:v>
                </c:pt>
                <c:pt idx="25378">
                  <c:v>126.8899999999571</c:v>
                </c:pt>
                <c:pt idx="25379">
                  <c:v>126.8949999999571</c:v>
                </c:pt>
                <c:pt idx="25380">
                  <c:v>126.8999999999571</c:v>
                </c:pt>
                <c:pt idx="25381">
                  <c:v>126.9049999999571</c:v>
                </c:pt>
                <c:pt idx="25382">
                  <c:v>126.9099999999571</c:v>
                </c:pt>
                <c:pt idx="25383">
                  <c:v>126.9149999999571</c:v>
                </c:pt>
                <c:pt idx="25384">
                  <c:v>126.9199999999571</c:v>
                </c:pt>
                <c:pt idx="25385">
                  <c:v>126.9249999999571</c:v>
                </c:pt>
                <c:pt idx="25386">
                  <c:v>126.9299999999571</c:v>
                </c:pt>
                <c:pt idx="25387">
                  <c:v>126.9349999999571</c:v>
                </c:pt>
                <c:pt idx="25388">
                  <c:v>126.9399999999571</c:v>
                </c:pt>
                <c:pt idx="25389">
                  <c:v>126.9449999999571</c:v>
                </c:pt>
                <c:pt idx="25390">
                  <c:v>126.9499999999571</c:v>
                </c:pt>
                <c:pt idx="25391">
                  <c:v>126.954999999957</c:v>
                </c:pt>
                <c:pt idx="25392">
                  <c:v>126.959999999957</c:v>
                </c:pt>
                <c:pt idx="25393">
                  <c:v>126.964999999957</c:v>
                </c:pt>
                <c:pt idx="25394">
                  <c:v>126.969999999957</c:v>
                </c:pt>
                <c:pt idx="25395">
                  <c:v>126.974999999957</c:v>
                </c:pt>
                <c:pt idx="25396">
                  <c:v>126.979999999957</c:v>
                </c:pt>
                <c:pt idx="25397">
                  <c:v>126.984999999957</c:v>
                </c:pt>
                <c:pt idx="25398">
                  <c:v>126.989999999957</c:v>
                </c:pt>
                <c:pt idx="25399">
                  <c:v>126.994999999957</c:v>
                </c:pt>
                <c:pt idx="25400">
                  <c:v>126.999999999957</c:v>
                </c:pt>
                <c:pt idx="25401">
                  <c:v>127.004999999957</c:v>
                </c:pt>
                <c:pt idx="25402">
                  <c:v>127.009999999957</c:v>
                </c:pt>
                <c:pt idx="25403">
                  <c:v>127.014999999957</c:v>
                </c:pt>
                <c:pt idx="25404">
                  <c:v>127.019999999957</c:v>
                </c:pt>
                <c:pt idx="25405">
                  <c:v>127.024999999957</c:v>
                </c:pt>
                <c:pt idx="25406">
                  <c:v>127.029999999957</c:v>
                </c:pt>
                <c:pt idx="25407">
                  <c:v>127.034999999957</c:v>
                </c:pt>
                <c:pt idx="25408">
                  <c:v>127.039999999957</c:v>
                </c:pt>
                <c:pt idx="25409">
                  <c:v>127.044999999957</c:v>
                </c:pt>
                <c:pt idx="25410">
                  <c:v>127.049999999957</c:v>
                </c:pt>
                <c:pt idx="25411">
                  <c:v>127.054999999957</c:v>
                </c:pt>
                <c:pt idx="25412">
                  <c:v>127.059999999957</c:v>
                </c:pt>
                <c:pt idx="25413">
                  <c:v>127.064999999957</c:v>
                </c:pt>
                <c:pt idx="25414">
                  <c:v>127.069999999957</c:v>
                </c:pt>
                <c:pt idx="25415">
                  <c:v>127.074999999957</c:v>
                </c:pt>
                <c:pt idx="25416">
                  <c:v>127.0799999999569</c:v>
                </c:pt>
                <c:pt idx="25417">
                  <c:v>127.084999999957</c:v>
                </c:pt>
                <c:pt idx="25418">
                  <c:v>127.089999999957</c:v>
                </c:pt>
                <c:pt idx="25419">
                  <c:v>127.094999999957</c:v>
                </c:pt>
                <c:pt idx="25420">
                  <c:v>127.099999999957</c:v>
                </c:pt>
                <c:pt idx="25421">
                  <c:v>127.104999999957</c:v>
                </c:pt>
                <c:pt idx="25422">
                  <c:v>127.1099999999569</c:v>
                </c:pt>
                <c:pt idx="25423">
                  <c:v>127.114999999957</c:v>
                </c:pt>
                <c:pt idx="25424">
                  <c:v>127.119999999957</c:v>
                </c:pt>
                <c:pt idx="25425">
                  <c:v>127.1249999999569</c:v>
                </c:pt>
                <c:pt idx="25426">
                  <c:v>127.1299999999569</c:v>
                </c:pt>
                <c:pt idx="25427">
                  <c:v>127.134999999957</c:v>
                </c:pt>
                <c:pt idx="25428">
                  <c:v>127.1399999999569</c:v>
                </c:pt>
                <c:pt idx="25429">
                  <c:v>127.144999999957</c:v>
                </c:pt>
                <c:pt idx="25430">
                  <c:v>127.149999999957</c:v>
                </c:pt>
                <c:pt idx="25431">
                  <c:v>127.1549999999568</c:v>
                </c:pt>
                <c:pt idx="25432">
                  <c:v>127.1599999999568</c:v>
                </c:pt>
                <c:pt idx="25433">
                  <c:v>127.1649999999568</c:v>
                </c:pt>
                <c:pt idx="25434">
                  <c:v>127.1699999999568</c:v>
                </c:pt>
                <c:pt idx="25435">
                  <c:v>127.1749999999568</c:v>
                </c:pt>
                <c:pt idx="25436">
                  <c:v>127.1799999999568</c:v>
                </c:pt>
                <c:pt idx="25437">
                  <c:v>127.1849999999568</c:v>
                </c:pt>
                <c:pt idx="25438">
                  <c:v>127.1899999999568</c:v>
                </c:pt>
                <c:pt idx="25439">
                  <c:v>127.1949999999568</c:v>
                </c:pt>
                <c:pt idx="25440">
                  <c:v>127.1999999999568</c:v>
                </c:pt>
                <c:pt idx="25441">
                  <c:v>127.2049999999568</c:v>
                </c:pt>
                <c:pt idx="25442">
                  <c:v>127.2099999999568</c:v>
                </c:pt>
                <c:pt idx="25443">
                  <c:v>127.2149999999568</c:v>
                </c:pt>
                <c:pt idx="25444">
                  <c:v>127.2199999999568</c:v>
                </c:pt>
                <c:pt idx="25445">
                  <c:v>127.2249999999568</c:v>
                </c:pt>
                <c:pt idx="25446">
                  <c:v>127.2299999999568</c:v>
                </c:pt>
                <c:pt idx="25447">
                  <c:v>127.2349999999568</c:v>
                </c:pt>
                <c:pt idx="25448">
                  <c:v>127.2399999999568</c:v>
                </c:pt>
                <c:pt idx="25449">
                  <c:v>127.2449999999568</c:v>
                </c:pt>
                <c:pt idx="25450">
                  <c:v>127.2499999999568</c:v>
                </c:pt>
                <c:pt idx="25451">
                  <c:v>127.2549999999568</c:v>
                </c:pt>
                <c:pt idx="25452">
                  <c:v>127.2599999999568</c:v>
                </c:pt>
                <c:pt idx="25453">
                  <c:v>127.2649999999568</c:v>
                </c:pt>
                <c:pt idx="25454">
                  <c:v>127.2699999999568</c:v>
                </c:pt>
                <c:pt idx="25455">
                  <c:v>127.2749999999567</c:v>
                </c:pt>
                <c:pt idx="25456">
                  <c:v>127.2799999999567</c:v>
                </c:pt>
                <c:pt idx="25457">
                  <c:v>127.2849999999567</c:v>
                </c:pt>
                <c:pt idx="25458">
                  <c:v>127.2899999999567</c:v>
                </c:pt>
                <c:pt idx="25459">
                  <c:v>127.2949999999567</c:v>
                </c:pt>
                <c:pt idx="25460">
                  <c:v>127.2999999999567</c:v>
                </c:pt>
                <c:pt idx="25461">
                  <c:v>127.3049999999567</c:v>
                </c:pt>
                <c:pt idx="25462">
                  <c:v>127.3099999999567</c:v>
                </c:pt>
                <c:pt idx="25463">
                  <c:v>127.3149999999567</c:v>
                </c:pt>
                <c:pt idx="25464">
                  <c:v>127.3199999999567</c:v>
                </c:pt>
                <c:pt idx="25465">
                  <c:v>127.3249999999567</c:v>
                </c:pt>
                <c:pt idx="25466">
                  <c:v>127.3299999999567</c:v>
                </c:pt>
                <c:pt idx="25467">
                  <c:v>127.3349999999567</c:v>
                </c:pt>
                <c:pt idx="25468">
                  <c:v>127.3399999999567</c:v>
                </c:pt>
                <c:pt idx="25469">
                  <c:v>127.3449999999567</c:v>
                </c:pt>
                <c:pt idx="25470">
                  <c:v>127.3499999999567</c:v>
                </c:pt>
                <c:pt idx="25471">
                  <c:v>127.3549999999567</c:v>
                </c:pt>
                <c:pt idx="25472">
                  <c:v>127.3599999999567</c:v>
                </c:pt>
                <c:pt idx="25473">
                  <c:v>127.3649999999567</c:v>
                </c:pt>
                <c:pt idx="25474">
                  <c:v>127.3699999999567</c:v>
                </c:pt>
                <c:pt idx="25475">
                  <c:v>127.3749999999566</c:v>
                </c:pt>
                <c:pt idx="25476">
                  <c:v>127.3799999999566</c:v>
                </c:pt>
                <c:pt idx="25477">
                  <c:v>127.3849999999566</c:v>
                </c:pt>
                <c:pt idx="25478">
                  <c:v>127.3899999999566</c:v>
                </c:pt>
                <c:pt idx="25479">
                  <c:v>127.3949999999566</c:v>
                </c:pt>
                <c:pt idx="25480">
                  <c:v>127.3999999999566</c:v>
                </c:pt>
                <c:pt idx="25481">
                  <c:v>127.4049999999566</c:v>
                </c:pt>
                <c:pt idx="25482">
                  <c:v>127.4099999999566</c:v>
                </c:pt>
                <c:pt idx="25483">
                  <c:v>127.4149999999566</c:v>
                </c:pt>
                <c:pt idx="25484">
                  <c:v>127.4199999999566</c:v>
                </c:pt>
                <c:pt idx="25485">
                  <c:v>127.4249999999566</c:v>
                </c:pt>
                <c:pt idx="25486">
                  <c:v>127.4299999999566</c:v>
                </c:pt>
                <c:pt idx="25487">
                  <c:v>127.4349999999566</c:v>
                </c:pt>
                <c:pt idx="25488">
                  <c:v>127.4399999999566</c:v>
                </c:pt>
                <c:pt idx="25489">
                  <c:v>127.4449999999566</c:v>
                </c:pt>
                <c:pt idx="25490">
                  <c:v>127.4499999999566</c:v>
                </c:pt>
                <c:pt idx="25491">
                  <c:v>127.4549999999566</c:v>
                </c:pt>
                <c:pt idx="25492">
                  <c:v>127.4599999999566</c:v>
                </c:pt>
                <c:pt idx="25493">
                  <c:v>127.4649999999566</c:v>
                </c:pt>
                <c:pt idx="25494">
                  <c:v>127.4699999999566</c:v>
                </c:pt>
                <c:pt idx="25495">
                  <c:v>127.4749999999566</c:v>
                </c:pt>
                <c:pt idx="25496">
                  <c:v>127.4799999999566</c:v>
                </c:pt>
                <c:pt idx="25497">
                  <c:v>127.4849999999566</c:v>
                </c:pt>
                <c:pt idx="25498">
                  <c:v>127.4899999999566</c:v>
                </c:pt>
                <c:pt idx="25499">
                  <c:v>127.4949999999565</c:v>
                </c:pt>
                <c:pt idx="25500">
                  <c:v>127.4999999999565</c:v>
                </c:pt>
                <c:pt idx="25501">
                  <c:v>127.5049999999565</c:v>
                </c:pt>
                <c:pt idx="25502">
                  <c:v>127.5099999999565</c:v>
                </c:pt>
                <c:pt idx="25503">
                  <c:v>127.5149999999565</c:v>
                </c:pt>
                <c:pt idx="25504">
                  <c:v>127.5199999999565</c:v>
                </c:pt>
                <c:pt idx="25505">
                  <c:v>127.5249999999565</c:v>
                </c:pt>
                <c:pt idx="25506">
                  <c:v>127.5299999999565</c:v>
                </c:pt>
                <c:pt idx="25507">
                  <c:v>127.5349999999565</c:v>
                </c:pt>
                <c:pt idx="25508">
                  <c:v>127.5399999999565</c:v>
                </c:pt>
                <c:pt idx="25509">
                  <c:v>127.5449999999565</c:v>
                </c:pt>
                <c:pt idx="25510">
                  <c:v>127.5499999999565</c:v>
                </c:pt>
                <c:pt idx="25511">
                  <c:v>127.5549999999565</c:v>
                </c:pt>
                <c:pt idx="25512">
                  <c:v>127.5599999999565</c:v>
                </c:pt>
                <c:pt idx="25513">
                  <c:v>127.5649999999565</c:v>
                </c:pt>
                <c:pt idx="25514">
                  <c:v>127.5699999999565</c:v>
                </c:pt>
                <c:pt idx="25515">
                  <c:v>127.5749999999565</c:v>
                </c:pt>
                <c:pt idx="25516">
                  <c:v>127.5799999999565</c:v>
                </c:pt>
                <c:pt idx="25517">
                  <c:v>127.5849999999565</c:v>
                </c:pt>
                <c:pt idx="25518">
                  <c:v>127.5899999999565</c:v>
                </c:pt>
                <c:pt idx="25519">
                  <c:v>127.5949999999565</c:v>
                </c:pt>
                <c:pt idx="25520">
                  <c:v>127.5999999999565</c:v>
                </c:pt>
                <c:pt idx="25521">
                  <c:v>127.6049999999564</c:v>
                </c:pt>
                <c:pt idx="25522">
                  <c:v>127.6099999999564</c:v>
                </c:pt>
                <c:pt idx="25523">
                  <c:v>127.6149999999564</c:v>
                </c:pt>
                <c:pt idx="25524">
                  <c:v>127.6199999999564</c:v>
                </c:pt>
                <c:pt idx="25525">
                  <c:v>127.6249999999564</c:v>
                </c:pt>
                <c:pt idx="25526">
                  <c:v>127.6299999999564</c:v>
                </c:pt>
                <c:pt idx="25527">
                  <c:v>127.6349999999564</c:v>
                </c:pt>
                <c:pt idx="25528">
                  <c:v>127.6399999999564</c:v>
                </c:pt>
                <c:pt idx="25529">
                  <c:v>127.6449999999564</c:v>
                </c:pt>
                <c:pt idx="25530">
                  <c:v>127.6499999999564</c:v>
                </c:pt>
                <c:pt idx="25531">
                  <c:v>127.6549999999564</c:v>
                </c:pt>
                <c:pt idx="25532">
                  <c:v>127.6599999999564</c:v>
                </c:pt>
                <c:pt idx="25533">
                  <c:v>127.6649999999564</c:v>
                </c:pt>
                <c:pt idx="25534">
                  <c:v>127.6699999999564</c:v>
                </c:pt>
                <c:pt idx="25535">
                  <c:v>127.6749999999564</c:v>
                </c:pt>
                <c:pt idx="25536">
                  <c:v>127.6799999999564</c:v>
                </c:pt>
                <c:pt idx="25537">
                  <c:v>127.6849999999564</c:v>
                </c:pt>
                <c:pt idx="25538">
                  <c:v>127.6899999999564</c:v>
                </c:pt>
                <c:pt idx="25539">
                  <c:v>127.6949999999564</c:v>
                </c:pt>
                <c:pt idx="25540">
                  <c:v>127.6999999999564</c:v>
                </c:pt>
                <c:pt idx="25541">
                  <c:v>127.7049999999564</c:v>
                </c:pt>
                <c:pt idx="25542">
                  <c:v>127.7099999999564</c:v>
                </c:pt>
                <c:pt idx="25543">
                  <c:v>127.7149999999563</c:v>
                </c:pt>
                <c:pt idx="25544">
                  <c:v>127.7199999999563</c:v>
                </c:pt>
                <c:pt idx="25545">
                  <c:v>127.7249999999563</c:v>
                </c:pt>
                <c:pt idx="25546">
                  <c:v>127.7299999999563</c:v>
                </c:pt>
                <c:pt idx="25547">
                  <c:v>127.7349999999563</c:v>
                </c:pt>
                <c:pt idx="25548">
                  <c:v>127.7399999999563</c:v>
                </c:pt>
                <c:pt idx="25549">
                  <c:v>127.7449999999563</c:v>
                </c:pt>
                <c:pt idx="25550">
                  <c:v>127.7499999999563</c:v>
                </c:pt>
                <c:pt idx="25551">
                  <c:v>127.7549999999563</c:v>
                </c:pt>
                <c:pt idx="25552">
                  <c:v>127.7599999999563</c:v>
                </c:pt>
                <c:pt idx="25553">
                  <c:v>127.7649999999563</c:v>
                </c:pt>
                <c:pt idx="25554">
                  <c:v>127.7699999999563</c:v>
                </c:pt>
                <c:pt idx="25555">
                  <c:v>127.7749999999563</c:v>
                </c:pt>
                <c:pt idx="25556">
                  <c:v>127.7799999999563</c:v>
                </c:pt>
                <c:pt idx="25557">
                  <c:v>127.7849999999563</c:v>
                </c:pt>
                <c:pt idx="25558">
                  <c:v>127.7899999999563</c:v>
                </c:pt>
                <c:pt idx="25559">
                  <c:v>127.7949999999563</c:v>
                </c:pt>
                <c:pt idx="25560">
                  <c:v>127.7999999999563</c:v>
                </c:pt>
                <c:pt idx="25561">
                  <c:v>127.8049999999563</c:v>
                </c:pt>
                <c:pt idx="25562">
                  <c:v>127.8099999999563</c:v>
                </c:pt>
                <c:pt idx="25563">
                  <c:v>127.8149999999563</c:v>
                </c:pt>
                <c:pt idx="25564">
                  <c:v>127.8199999999563</c:v>
                </c:pt>
                <c:pt idx="25565">
                  <c:v>127.8249999999562</c:v>
                </c:pt>
                <c:pt idx="25566">
                  <c:v>127.8299999999562</c:v>
                </c:pt>
                <c:pt idx="25567">
                  <c:v>127.8349999999562</c:v>
                </c:pt>
                <c:pt idx="25568">
                  <c:v>127.8399999999562</c:v>
                </c:pt>
                <c:pt idx="25569">
                  <c:v>127.8449999999562</c:v>
                </c:pt>
                <c:pt idx="25570">
                  <c:v>127.8499999999562</c:v>
                </c:pt>
                <c:pt idx="25571">
                  <c:v>127.8549999999562</c:v>
                </c:pt>
                <c:pt idx="25572">
                  <c:v>127.8599999999562</c:v>
                </c:pt>
                <c:pt idx="25573">
                  <c:v>127.8649999999562</c:v>
                </c:pt>
                <c:pt idx="25574">
                  <c:v>127.8699999999562</c:v>
                </c:pt>
                <c:pt idx="25575">
                  <c:v>127.8749999999562</c:v>
                </c:pt>
                <c:pt idx="25576">
                  <c:v>127.8799999999562</c:v>
                </c:pt>
                <c:pt idx="25577">
                  <c:v>127.8849999999562</c:v>
                </c:pt>
                <c:pt idx="25578">
                  <c:v>127.8899999999562</c:v>
                </c:pt>
                <c:pt idx="25579">
                  <c:v>127.8949999999562</c:v>
                </c:pt>
                <c:pt idx="25580">
                  <c:v>127.8999999999562</c:v>
                </c:pt>
                <c:pt idx="25581">
                  <c:v>127.9049999999562</c:v>
                </c:pt>
                <c:pt idx="25582">
                  <c:v>127.9099999999562</c:v>
                </c:pt>
                <c:pt idx="25583">
                  <c:v>127.9149999999562</c:v>
                </c:pt>
                <c:pt idx="25584">
                  <c:v>127.9199999999562</c:v>
                </c:pt>
                <c:pt idx="25585">
                  <c:v>127.9249999999562</c:v>
                </c:pt>
                <c:pt idx="25586">
                  <c:v>127.9299999999562</c:v>
                </c:pt>
                <c:pt idx="25587">
                  <c:v>127.9349999999561</c:v>
                </c:pt>
                <c:pt idx="25588">
                  <c:v>127.9399999999561</c:v>
                </c:pt>
                <c:pt idx="25589">
                  <c:v>127.9449999999561</c:v>
                </c:pt>
                <c:pt idx="25590">
                  <c:v>127.9499999999561</c:v>
                </c:pt>
                <c:pt idx="25591">
                  <c:v>127.9549999999561</c:v>
                </c:pt>
                <c:pt idx="25592">
                  <c:v>127.9599999999561</c:v>
                </c:pt>
                <c:pt idx="25593">
                  <c:v>127.9649999999561</c:v>
                </c:pt>
                <c:pt idx="25594">
                  <c:v>127.9699999999561</c:v>
                </c:pt>
                <c:pt idx="25595">
                  <c:v>127.9749999999561</c:v>
                </c:pt>
                <c:pt idx="25596">
                  <c:v>127.9799999999561</c:v>
                </c:pt>
                <c:pt idx="25597">
                  <c:v>127.9849999999561</c:v>
                </c:pt>
                <c:pt idx="25598">
                  <c:v>127.9899999999561</c:v>
                </c:pt>
                <c:pt idx="25599">
                  <c:v>127.9949999999561</c:v>
                </c:pt>
                <c:pt idx="25600">
                  <c:v>127.9999999999561</c:v>
                </c:pt>
                <c:pt idx="25601">
                  <c:v>128.0049999999561</c:v>
                </c:pt>
                <c:pt idx="25602">
                  <c:v>128.0099999999561</c:v>
                </c:pt>
                <c:pt idx="25603">
                  <c:v>128.014999999956</c:v>
                </c:pt>
                <c:pt idx="25604">
                  <c:v>128.019999999956</c:v>
                </c:pt>
                <c:pt idx="25605">
                  <c:v>128.024999999956</c:v>
                </c:pt>
                <c:pt idx="25606">
                  <c:v>128.029999999956</c:v>
                </c:pt>
                <c:pt idx="25607">
                  <c:v>128.034999999956</c:v>
                </c:pt>
                <c:pt idx="25608">
                  <c:v>128.039999999956</c:v>
                </c:pt>
                <c:pt idx="25609">
                  <c:v>128.044999999956</c:v>
                </c:pt>
                <c:pt idx="25610">
                  <c:v>128.049999999956</c:v>
                </c:pt>
                <c:pt idx="25611">
                  <c:v>128.054999999956</c:v>
                </c:pt>
                <c:pt idx="25612">
                  <c:v>128.059999999956</c:v>
                </c:pt>
                <c:pt idx="25613">
                  <c:v>128.064999999956</c:v>
                </c:pt>
                <c:pt idx="25614">
                  <c:v>128.069999999956</c:v>
                </c:pt>
                <c:pt idx="25615">
                  <c:v>128.074999999956</c:v>
                </c:pt>
                <c:pt idx="25616">
                  <c:v>128.079999999956</c:v>
                </c:pt>
                <c:pt idx="25617">
                  <c:v>128.084999999956</c:v>
                </c:pt>
                <c:pt idx="25618">
                  <c:v>128.089999999956</c:v>
                </c:pt>
                <c:pt idx="25619">
                  <c:v>128.094999999956</c:v>
                </c:pt>
                <c:pt idx="25620">
                  <c:v>128.099999999956</c:v>
                </c:pt>
                <c:pt idx="25621">
                  <c:v>128.104999999956</c:v>
                </c:pt>
                <c:pt idx="25622">
                  <c:v>128.109999999956</c:v>
                </c:pt>
                <c:pt idx="25623">
                  <c:v>128.114999999956</c:v>
                </c:pt>
                <c:pt idx="25624">
                  <c:v>128.119999999956</c:v>
                </c:pt>
                <c:pt idx="25625">
                  <c:v>128.1249999999559</c:v>
                </c:pt>
                <c:pt idx="25626">
                  <c:v>128.1299999999559</c:v>
                </c:pt>
                <c:pt idx="25627">
                  <c:v>128.1349999999559</c:v>
                </c:pt>
                <c:pt idx="25628">
                  <c:v>128.1399999999559</c:v>
                </c:pt>
                <c:pt idx="25629">
                  <c:v>128.1449999999559</c:v>
                </c:pt>
                <c:pt idx="25630">
                  <c:v>128.1499999999559</c:v>
                </c:pt>
                <c:pt idx="25631">
                  <c:v>128.1549999999559</c:v>
                </c:pt>
                <c:pt idx="25632">
                  <c:v>128.1599999999559</c:v>
                </c:pt>
                <c:pt idx="25633">
                  <c:v>128.1649999999559</c:v>
                </c:pt>
                <c:pt idx="25634">
                  <c:v>128.1699999999559</c:v>
                </c:pt>
                <c:pt idx="25635">
                  <c:v>128.1749999999559</c:v>
                </c:pt>
                <c:pt idx="25636">
                  <c:v>128.1799999999559</c:v>
                </c:pt>
                <c:pt idx="25637">
                  <c:v>128.1849999999559</c:v>
                </c:pt>
                <c:pt idx="25638">
                  <c:v>128.1899999999559</c:v>
                </c:pt>
                <c:pt idx="25639">
                  <c:v>128.1949999999559</c:v>
                </c:pt>
                <c:pt idx="25640">
                  <c:v>128.1999999999559</c:v>
                </c:pt>
                <c:pt idx="25641">
                  <c:v>128.2049999999559</c:v>
                </c:pt>
                <c:pt idx="25642">
                  <c:v>128.2099999999559</c:v>
                </c:pt>
                <c:pt idx="25643">
                  <c:v>128.2149999999558</c:v>
                </c:pt>
                <c:pt idx="25644">
                  <c:v>128.2199999999557</c:v>
                </c:pt>
                <c:pt idx="25645">
                  <c:v>128.2249999999559</c:v>
                </c:pt>
                <c:pt idx="25646">
                  <c:v>128.2299999999559</c:v>
                </c:pt>
                <c:pt idx="25647">
                  <c:v>128.2349999999558</c:v>
                </c:pt>
                <c:pt idx="25648">
                  <c:v>128.2399999999558</c:v>
                </c:pt>
                <c:pt idx="25649">
                  <c:v>128.2449999999558</c:v>
                </c:pt>
                <c:pt idx="25650">
                  <c:v>128.2499999999557</c:v>
                </c:pt>
                <c:pt idx="25651">
                  <c:v>128.2549999999558</c:v>
                </c:pt>
                <c:pt idx="25652">
                  <c:v>128.2599999999558</c:v>
                </c:pt>
                <c:pt idx="25653">
                  <c:v>128.2649999999558</c:v>
                </c:pt>
                <c:pt idx="25654">
                  <c:v>128.2699999999558</c:v>
                </c:pt>
                <c:pt idx="25655">
                  <c:v>128.2749999999558</c:v>
                </c:pt>
                <c:pt idx="25656">
                  <c:v>128.2799999999557</c:v>
                </c:pt>
                <c:pt idx="25657">
                  <c:v>128.2849999999558</c:v>
                </c:pt>
                <c:pt idx="25658">
                  <c:v>128.2899999999558</c:v>
                </c:pt>
                <c:pt idx="25659">
                  <c:v>128.2949999999558</c:v>
                </c:pt>
                <c:pt idx="25660">
                  <c:v>128.2999999999558</c:v>
                </c:pt>
                <c:pt idx="25661">
                  <c:v>128.3049999999558</c:v>
                </c:pt>
                <c:pt idx="25662">
                  <c:v>128.3099999999558</c:v>
                </c:pt>
                <c:pt idx="25663">
                  <c:v>128.3149999999558</c:v>
                </c:pt>
                <c:pt idx="25664">
                  <c:v>128.3199999999558</c:v>
                </c:pt>
                <c:pt idx="25665">
                  <c:v>128.3249999999558</c:v>
                </c:pt>
                <c:pt idx="25666">
                  <c:v>128.3299999999558</c:v>
                </c:pt>
                <c:pt idx="25667">
                  <c:v>128.3349999999558</c:v>
                </c:pt>
                <c:pt idx="25668">
                  <c:v>128.3399999999558</c:v>
                </c:pt>
                <c:pt idx="25669">
                  <c:v>128.3449999999557</c:v>
                </c:pt>
                <c:pt idx="25670">
                  <c:v>128.3499999999557</c:v>
                </c:pt>
                <c:pt idx="25671">
                  <c:v>128.3549999999558</c:v>
                </c:pt>
                <c:pt idx="25672">
                  <c:v>128.3599999999558</c:v>
                </c:pt>
                <c:pt idx="25673">
                  <c:v>128.3649999999558</c:v>
                </c:pt>
                <c:pt idx="25674">
                  <c:v>128.3699999999558</c:v>
                </c:pt>
                <c:pt idx="25675">
                  <c:v>128.3749999999557</c:v>
                </c:pt>
                <c:pt idx="25676">
                  <c:v>128.3799999999557</c:v>
                </c:pt>
                <c:pt idx="25677">
                  <c:v>128.3849999999557</c:v>
                </c:pt>
                <c:pt idx="25678">
                  <c:v>128.3899999999557</c:v>
                </c:pt>
                <c:pt idx="25679">
                  <c:v>128.3949999999557</c:v>
                </c:pt>
                <c:pt idx="25680">
                  <c:v>128.3999999999557</c:v>
                </c:pt>
                <c:pt idx="25681">
                  <c:v>128.4049999999557</c:v>
                </c:pt>
                <c:pt idx="25682">
                  <c:v>128.4099999999557</c:v>
                </c:pt>
                <c:pt idx="25683">
                  <c:v>128.4149999999557</c:v>
                </c:pt>
                <c:pt idx="25684">
                  <c:v>128.4199999999557</c:v>
                </c:pt>
                <c:pt idx="25685">
                  <c:v>128.4249999999557</c:v>
                </c:pt>
                <c:pt idx="25686">
                  <c:v>128.4299999999557</c:v>
                </c:pt>
                <c:pt idx="25687">
                  <c:v>128.4349999999557</c:v>
                </c:pt>
                <c:pt idx="25688">
                  <c:v>128.4399999999557</c:v>
                </c:pt>
                <c:pt idx="25689">
                  <c:v>128.4449999999557</c:v>
                </c:pt>
                <c:pt idx="25690">
                  <c:v>128.4499999999557</c:v>
                </c:pt>
                <c:pt idx="25691">
                  <c:v>128.4549999999556</c:v>
                </c:pt>
                <c:pt idx="25692">
                  <c:v>128.4599999999556</c:v>
                </c:pt>
                <c:pt idx="25693">
                  <c:v>128.4649999999556</c:v>
                </c:pt>
                <c:pt idx="25694">
                  <c:v>128.4699999999556</c:v>
                </c:pt>
                <c:pt idx="25695">
                  <c:v>128.4749999999556</c:v>
                </c:pt>
                <c:pt idx="25696">
                  <c:v>128.4799999999556</c:v>
                </c:pt>
                <c:pt idx="25697">
                  <c:v>128.4849999999556</c:v>
                </c:pt>
                <c:pt idx="25698">
                  <c:v>128.4899999999556</c:v>
                </c:pt>
                <c:pt idx="25699">
                  <c:v>128.4949999999556</c:v>
                </c:pt>
                <c:pt idx="25700">
                  <c:v>128.4999999999556</c:v>
                </c:pt>
                <c:pt idx="25701">
                  <c:v>128.5049999999556</c:v>
                </c:pt>
                <c:pt idx="25702">
                  <c:v>128.5099999999556</c:v>
                </c:pt>
                <c:pt idx="25703">
                  <c:v>128.5149999999556</c:v>
                </c:pt>
                <c:pt idx="25704">
                  <c:v>128.5199999999556</c:v>
                </c:pt>
                <c:pt idx="25705">
                  <c:v>128.5249999999556</c:v>
                </c:pt>
                <c:pt idx="25706">
                  <c:v>128.5299999999556</c:v>
                </c:pt>
                <c:pt idx="25707">
                  <c:v>128.5349999999556</c:v>
                </c:pt>
                <c:pt idx="25708">
                  <c:v>128.5399999999556</c:v>
                </c:pt>
                <c:pt idx="25709">
                  <c:v>128.5449999999556</c:v>
                </c:pt>
                <c:pt idx="25710">
                  <c:v>128.5499999999556</c:v>
                </c:pt>
                <c:pt idx="25711">
                  <c:v>128.5549999999556</c:v>
                </c:pt>
                <c:pt idx="25712">
                  <c:v>128.5599999999556</c:v>
                </c:pt>
                <c:pt idx="25713">
                  <c:v>128.5649999999555</c:v>
                </c:pt>
                <c:pt idx="25714">
                  <c:v>128.5699999999555</c:v>
                </c:pt>
                <c:pt idx="25715">
                  <c:v>128.5749999999555</c:v>
                </c:pt>
                <c:pt idx="25716">
                  <c:v>128.5799999999555</c:v>
                </c:pt>
                <c:pt idx="25717">
                  <c:v>128.5849999999556</c:v>
                </c:pt>
                <c:pt idx="25718">
                  <c:v>128.5899999999556</c:v>
                </c:pt>
                <c:pt idx="25719">
                  <c:v>128.5949999999555</c:v>
                </c:pt>
                <c:pt idx="25720">
                  <c:v>128.5999999999555</c:v>
                </c:pt>
                <c:pt idx="25721">
                  <c:v>128.6049999999555</c:v>
                </c:pt>
                <c:pt idx="25722">
                  <c:v>128.6099999999555</c:v>
                </c:pt>
                <c:pt idx="25723">
                  <c:v>128.6149999999555</c:v>
                </c:pt>
                <c:pt idx="25724">
                  <c:v>128.6199999999555</c:v>
                </c:pt>
                <c:pt idx="25725">
                  <c:v>128.6249999999555</c:v>
                </c:pt>
                <c:pt idx="25726">
                  <c:v>128.6299999999555</c:v>
                </c:pt>
                <c:pt idx="25727">
                  <c:v>128.6349999999555</c:v>
                </c:pt>
                <c:pt idx="25728">
                  <c:v>128.6399999999555</c:v>
                </c:pt>
                <c:pt idx="25729">
                  <c:v>128.6449999999555</c:v>
                </c:pt>
                <c:pt idx="25730">
                  <c:v>128.6499999999555</c:v>
                </c:pt>
                <c:pt idx="25731">
                  <c:v>128.6549999999555</c:v>
                </c:pt>
                <c:pt idx="25732">
                  <c:v>128.6599999999555</c:v>
                </c:pt>
                <c:pt idx="25733">
                  <c:v>128.6649999999555</c:v>
                </c:pt>
                <c:pt idx="25734">
                  <c:v>128.6699999999555</c:v>
                </c:pt>
                <c:pt idx="25735">
                  <c:v>128.6749999999554</c:v>
                </c:pt>
                <c:pt idx="25736">
                  <c:v>128.6799999999554</c:v>
                </c:pt>
                <c:pt idx="25737">
                  <c:v>128.6849999999554</c:v>
                </c:pt>
                <c:pt idx="25738">
                  <c:v>128.6899999999554</c:v>
                </c:pt>
                <c:pt idx="25739">
                  <c:v>128.6949999999554</c:v>
                </c:pt>
                <c:pt idx="25740">
                  <c:v>128.6999999999554</c:v>
                </c:pt>
                <c:pt idx="25741">
                  <c:v>128.7049999999554</c:v>
                </c:pt>
                <c:pt idx="25742">
                  <c:v>128.7099999999554</c:v>
                </c:pt>
                <c:pt idx="25743">
                  <c:v>128.7149999999554</c:v>
                </c:pt>
                <c:pt idx="25744">
                  <c:v>128.7199999999553</c:v>
                </c:pt>
                <c:pt idx="25745">
                  <c:v>128.7249999999554</c:v>
                </c:pt>
                <c:pt idx="25746">
                  <c:v>128.7299999999554</c:v>
                </c:pt>
                <c:pt idx="25747">
                  <c:v>128.7349999999554</c:v>
                </c:pt>
                <c:pt idx="25748">
                  <c:v>128.7399999999554</c:v>
                </c:pt>
                <c:pt idx="25749">
                  <c:v>128.7449999999554</c:v>
                </c:pt>
                <c:pt idx="25750">
                  <c:v>128.7499999999553</c:v>
                </c:pt>
                <c:pt idx="25751">
                  <c:v>128.7549999999554</c:v>
                </c:pt>
                <c:pt idx="25752">
                  <c:v>128.7599999999554</c:v>
                </c:pt>
                <c:pt idx="25753">
                  <c:v>128.7649999999554</c:v>
                </c:pt>
                <c:pt idx="25754">
                  <c:v>128.7699999999554</c:v>
                </c:pt>
                <c:pt idx="25755">
                  <c:v>128.7749999999554</c:v>
                </c:pt>
                <c:pt idx="25756">
                  <c:v>128.7799999999554</c:v>
                </c:pt>
                <c:pt idx="25757">
                  <c:v>128.7849999999553</c:v>
                </c:pt>
                <c:pt idx="25758">
                  <c:v>128.7899999999553</c:v>
                </c:pt>
                <c:pt idx="25759">
                  <c:v>128.7949999999553</c:v>
                </c:pt>
                <c:pt idx="25760">
                  <c:v>128.7999999999553</c:v>
                </c:pt>
                <c:pt idx="25761">
                  <c:v>128.8049999999554</c:v>
                </c:pt>
                <c:pt idx="25762">
                  <c:v>128.8099999999554</c:v>
                </c:pt>
                <c:pt idx="25763">
                  <c:v>128.8149999999553</c:v>
                </c:pt>
                <c:pt idx="25764">
                  <c:v>128.8199999999553</c:v>
                </c:pt>
                <c:pt idx="25765">
                  <c:v>128.8249999999553</c:v>
                </c:pt>
                <c:pt idx="25766">
                  <c:v>128.8299999999553</c:v>
                </c:pt>
                <c:pt idx="25767">
                  <c:v>128.8349999999553</c:v>
                </c:pt>
                <c:pt idx="25768">
                  <c:v>128.8399999999553</c:v>
                </c:pt>
                <c:pt idx="25769">
                  <c:v>128.8449999999553</c:v>
                </c:pt>
                <c:pt idx="25770">
                  <c:v>128.8499999999553</c:v>
                </c:pt>
                <c:pt idx="25771">
                  <c:v>128.8549999999553</c:v>
                </c:pt>
                <c:pt idx="25772">
                  <c:v>128.8599999999553</c:v>
                </c:pt>
                <c:pt idx="25773">
                  <c:v>128.8649999999553</c:v>
                </c:pt>
                <c:pt idx="25774">
                  <c:v>128.8699999999553</c:v>
                </c:pt>
                <c:pt idx="25775">
                  <c:v>128.8749999999553</c:v>
                </c:pt>
                <c:pt idx="25776">
                  <c:v>128.8799999999553</c:v>
                </c:pt>
                <c:pt idx="25777">
                  <c:v>128.8849999999553</c:v>
                </c:pt>
                <c:pt idx="25778">
                  <c:v>128.8899999999553</c:v>
                </c:pt>
                <c:pt idx="25779">
                  <c:v>128.8949999999552</c:v>
                </c:pt>
                <c:pt idx="25780">
                  <c:v>128.8999999999552</c:v>
                </c:pt>
                <c:pt idx="25781">
                  <c:v>128.9049999999552</c:v>
                </c:pt>
                <c:pt idx="25782">
                  <c:v>128.9099999999552</c:v>
                </c:pt>
                <c:pt idx="25783">
                  <c:v>128.9149999999552</c:v>
                </c:pt>
                <c:pt idx="25784">
                  <c:v>128.9199999999552</c:v>
                </c:pt>
                <c:pt idx="25785">
                  <c:v>128.9249999999552</c:v>
                </c:pt>
                <c:pt idx="25786">
                  <c:v>128.9299999999552</c:v>
                </c:pt>
                <c:pt idx="25787">
                  <c:v>128.9349999999552</c:v>
                </c:pt>
                <c:pt idx="25788">
                  <c:v>128.9399999999552</c:v>
                </c:pt>
                <c:pt idx="25789">
                  <c:v>128.9449999999552</c:v>
                </c:pt>
                <c:pt idx="25790">
                  <c:v>128.9499999999552</c:v>
                </c:pt>
                <c:pt idx="25791">
                  <c:v>128.9549999999552</c:v>
                </c:pt>
                <c:pt idx="25792">
                  <c:v>128.9599999999552</c:v>
                </c:pt>
                <c:pt idx="25793">
                  <c:v>128.9649999999552</c:v>
                </c:pt>
                <c:pt idx="25794">
                  <c:v>128.9699999999552</c:v>
                </c:pt>
                <c:pt idx="25795">
                  <c:v>128.9749999999552</c:v>
                </c:pt>
                <c:pt idx="25796">
                  <c:v>128.9799999999552</c:v>
                </c:pt>
                <c:pt idx="25797">
                  <c:v>128.9849999999552</c:v>
                </c:pt>
                <c:pt idx="25798">
                  <c:v>128.9899999999552</c:v>
                </c:pt>
                <c:pt idx="25799">
                  <c:v>128.9949999999552</c:v>
                </c:pt>
                <c:pt idx="25800">
                  <c:v>128.9999999999552</c:v>
                </c:pt>
                <c:pt idx="25801">
                  <c:v>129.0049999999551</c:v>
                </c:pt>
                <c:pt idx="25802">
                  <c:v>129.0099999999551</c:v>
                </c:pt>
                <c:pt idx="25803">
                  <c:v>129.0149999999551</c:v>
                </c:pt>
                <c:pt idx="25804">
                  <c:v>129.0199999999551</c:v>
                </c:pt>
                <c:pt idx="25805">
                  <c:v>129.0249999999552</c:v>
                </c:pt>
                <c:pt idx="25806">
                  <c:v>129.0299999999552</c:v>
                </c:pt>
                <c:pt idx="25807">
                  <c:v>129.0349999999551</c:v>
                </c:pt>
                <c:pt idx="25808">
                  <c:v>129.0399999999551</c:v>
                </c:pt>
                <c:pt idx="25809">
                  <c:v>129.0449999999551</c:v>
                </c:pt>
                <c:pt idx="25810">
                  <c:v>129.0499999999551</c:v>
                </c:pt>
                <c:pt idx="25811">
                  <c:v>129.0549999999551</c:v>
                </c:pt>
                <c:pt idx="25812">
                  <c:v>129.0599999999551</c:v>
                </c:pt>
                <c:pt idx="25813">
                  <c:v>129.0649999999551</c:v>
                </c:pt>
                <c:pt idx="25814">
                  <c:v>129.0699999999551</c:v>
                </c:pt>
                <c:pt idx="25815">
                  <c:v>129.0749999999551</c:v>
                </c:pt>
                <c:pt idx="25816">
                  <c:v>129.0799999999551</c:v>
                </c:pt>
                <c:pt idx="25817">
                  <c:v>129.0849999999551</c:v>
                </c:pt>
                <c:pt idx="25818">
                  <c:v>129.0899999999551</c:v>
                </c:pt>
                <c:pt idx="25819">
                  <c:v>129.0949999999551</c:v>
                </c:pt>
                <c:pt idx="25820">
                  <c:v>129.0999999999551</c:v>
                </c:pt>
                <c:pt idx="25821">
                  <c:v>129.1049999999551</c:v>
                </c:pt>
                <c:pt idx="25822">
                  <c:v>129.1099999999551</c:v>
                </c:pt>
                <c:pt idx="25823">
                  <c:v>129.114999999955</c:v>
                </c:pt>
                <c:pt idx="25824">
                  <c:v>129.119999999955</c:v>
                </c:pt>
                <c:pt idx="25825">
                  <c:v>129.124999999955</c:v>
                </c:pt>
                <c:pt idx="25826">
                  <c:v>129.129999999955</c:v>
                </c:pt>
                <c:pt idx="25827">
                  <c:v>129.134999999955</c:v>
                </c:pt>
                <c:pt idx="25828">
                  <c:v>129.139999999955</c:v>
                </c:pt>
                <c:pt idx="25829">
                  <c:v>129.144999999955</c:v>
                </c:pt>
                <c:pt idx="25830">
                  <c:v>129.149999999955</c:v>
                </c:pt>
                <c:pt idx="25831">
                  <c:v>129.154999999955</c:v>
                </c:pt>
                <c:pt idx="25832">
                  <c:v>129.159999999955</c:v>
                </c:pt>
                <c:pt idx="25833">
                  <c:v>129.164999999955</c:v>
                </c:pt>
                <c:pt idx="25834">
                  <c:v>129.169999999955</c:v>
                </c:pt>
                <c:pt idx="25835">
                  <c:v>129.174999999955</c:v>
                </c:pt>
                <c:pt idx="25836">
                  <c:v>129.179999999955</c:v>
                </c:pt>
                <c:pt idx="25837">
                  <c:v>129.184999999955</c:v>
                </c:pt>
                <c:pt idx="25838">
                  <c:v>129.189999999955</c:v>
                </c:pt>
                <c:pt idx="25839">
                  <c:v>129.194999999955</c:v>
                </c:pt>
                <c:pt idx="25840">
                  <c:v>129.199999999955</c:v>
                </c:pt>
                <c:pt idx="25841">
                  <c:v>129.204999999955</c:v>
                </c:pt>
                <c:pt idx="25842">
                  <c:v>129.209999999955</c:v>
                </c:pt>
                <c:pt idx="25843">
                  <c:v>129.214999999955</c:v>
                </c:pt>
                <c:pt idx="25844">
                  <c:v>129.219999999955</c:v>
                </c:pt>
                <c:pt idx="25845">
                  <c:v>129.2249999999549</c:v>
                </c:pt>
                <c:pt idx="25846">
                  <c:v>129.2299999999549</c:v>
                </c:pt>
                <c:pt idx="25847">
                  <c:v>129.2349999999549</c:v>
                </c:pt>
                <c:pt idx="25848">
                  <c:v>129.2399999999549</c:v>
                </c:pt>
                <c:pt idx="25849">
                  <c:v>129.2449999999549</c:v>
                </c:pt>
                <c:pt idx="25850">
                  <c:v>129.2499999999549</c:v>
                </c:pt>
                <c:pt idx="25851">
                  <c:v>129.2549999999549</c:v>
                </c:pt>
                <c:pt idx="25852">
                  <c:v>129.2599999999549</c:v>
                </c:pt>
                <c:pt idx="25853">
                  <c:v>129.2649999999549</c:v>
                </c:pt>
                <c:pt idx="25854">
                  <c:v>129.2699999999549</c:v>
                </c:pt>
                <c:pt idx="25855">
                  <c:v>129.2749999999549</c:v>
                </c:pt>
                <c:pt idx="25856">
                  <c:v>129.2799999999549</c:v>
                </c:pt>
                <c:pt idx="25857">
                  <c:v>129.2849999999549</c:v>
                </c:pt>
                <c:pt idx="25858">
                  <c:v>129.2899999999549</c:v>
                </c:pt>
                <c:pt idx="25859">
                  <c:v>129.2949999999549</c:v>
                </c:pt>
                <c:pt idx="25860">
                  <c:v>129.2999999999549</c:v>
                </c:pt>
                <c:pt idx="25861">
                  <c:v>129.304999999955</c:v>
                </c:pt>
                <c:pt idx="25862">
                  <c:v>129.3099999999549</c:v>
                </c:pt>
                <c:pt idx="25863">
                  <c:v>129.3149999999549</c:v>
                </c:pt>
                <c:pt idx="25864">
                  <c:v>129.3199999999549</c:v>
                </c:pt>
                <c:pt idx="25865">
                  <c:v>129.324999999955</c:v>
                </c:pt>
                <c:pt idx="25866">
                  <c:v>129.329999999955</c:v>
                </c:pt>
                <c:pt idx="25867">
                  <c:v>129.3349999999548</c:v>
                </c:pt>
                <c:pt idx="25868">
                  <c:v>129.3399999999548</c:v>
                </c:pt>
                <c:pt idx="25869">
                  <c:v>129.3449999999548</c:v>
                </c:pt>
                <c:pt idx="25870">
                  <c:v>129.3499999999548</c:v>
                </c:pt>
                <c:pt idx="25871">
                  <c:v>129.354999999955</c:v>
                </c:pt>
                <c:pt idx="25872">
                  <c:v>129.359999999955</c:v>
                </c:pt>
                <c:pt idx="25873">
                  <c:v>129.3649999999548</c:v>
                </c:pt>
                <c:pt idx="25874">
                  <c:v>129.3699999999548</c:v>
                </c:pt>
                <c:pt idx="25875">
                  <c:v>129.3749999999548</c:v>
                </c:pt>
                <c:pt idx="25876">
                  <c:v>129.3799999999548</c:v>
                </c:pt>
                <c:pt idx="25877">
                  <c:v>129.3849999999548</c:v>
                </c:pt>
                <c:pt idx="25878">
                  <c:v>129.3899999999548</c:v>
                </c:pt>
                <c:pt idx="25879">
                  <c:v>129.3949999999548</c:v>
                </c:pt>
                <c:pt idx="25880">
                  <c:v>129.3999999999548</c:v>
                </c:pt>
                <c:pt idx="25881">
                  <c:v>129.4049999999548</c:v>
                </c:pt>
                <c:pt idx="25882">
                  <c:v>129.4099999999548</c:v>
                </c:pt>
                <c:pt idx="25883">
                  <c:v>129.4149999999548</c:v>
                </c:pt>
                <c:pt idx="25884">
                  <c:v>129.4199999999548</c:v>
                </c:pt>
                <c:pt idx="25885">
                  <c:v>129.4249999999548</c:v>
                </c:pt>
                <c:pt idx="25886">
                  <c:v>129.4299999999548</c:v>
                </c:pt>
                <c:pt idx="25887">
                  <c:v>129.4349999999548</c:v>
                </c:pt>
                <c:pt idx="25888">
                  <c:v>129.4399999999548</c:v>
                </c:pt>
                <c:pt idx="25889">
                  <c:v>129.4449999999547</c:v>
                </c:pt>
                <c:pt idx="25890">
                  <c:v>129.4499999999547</c:v>
                </c:pt>
                <c:pt idx="25891">
                  <c:v>129.4549999999548</c:v>
                </c:pt>
                <c:pt idx="25892">
                  <c:v>129.4599999999548</c:v>
                </c:pt>
                <c:pt idx="25893">
                  <c:v>129.4649999999548</c:v>
                </c:pt>
                <c:pt idx="25894">
                  <c:v>129.4699999999548</c:v>
                </c:pt>
                <c:pt idx="25895">
                  <c:v>129.4749999999547</c:v>
                </c:pt>
                <c:pt idx="25896">
                  <c:v>129.4799999999547</c:v>
                </c:pt>
                <c:pt idx="25897">
                  <c:v>129.4849999999547</c:v>
                </c:pt>
                <c:pt idx="25898">
                  <c:v>129.4899999999547</c:v>
                </c:pt>
                <c:pt idx="25899">
                  <c:v>129.4949999999547</c:v>
                </c:pt>
                <c:pt idx="25900">
                  <c:v>129.4999999999547</c:v>
                </c:pt>
                <c:pt idx="25901">
                  <c:v>129.5049999999547</c:v>
                </c:pt>
                <c:pt idx="25902">
                  <c:v>129.5099999999547</c:v>
                </c:pt>
                <c:pt idx="25903">
                  <c:v>129.5149999999547</c:v>
                </c:pt>
                <c:pt idx="25904">
                  <c:v>129.5199999999547</c:v>
                </c:pt>
                <c:pt idx="25905">
                  <c:v>129.5249999999547</c:v>
                </c:pt>
                <c:pt idx="25906">
                  <c:v>129.5299999999547</c:v>
                </c:pt>
                <c:pt idx="25907">
                  <c:v>129.5349999999547</c:v>
                </c:pt>
                <c:pt idx="25908">
                  <c:v>129.5399999999547</c:v>
                </c:pt>
                <c:pt idx="25909">
                  <c:v>129.5449999999547</c:v>
                </c:pt>
                <c:pt idx="25910">
                  <c:v>129.5499999999547</c:v>
                </c:pt>
                <c:pt idx="25911">
                  <c:v>129.5549999999546</c:v>
                </c:pt>
                <c:pt idx="25912">
                  <c:v>129.5599999999546</c:v>
                </c:pt>
                <c:pt idx="25913">
                  <c:v>129.5649999999546</c:v>
                </c:pt>
                <c:pt idx="25914">
                  <c:v>129.5699999999546</c:v>
                </c:pt>
                <c:pt idx="25915">
                  <c:v>129.5749999999546</c:v>
                </c:pt>
                <c:pt idx="25916">
                  <c:v>129.5799999999546</c:v>
                </c:pt>
                <c:pt idx="25917">
                  <c:v>129.5849999999546</c:v>
                </c:pt>
                <c:pt idx="25918">
                  <c:v>129.5899999999546</c:v>
                </c:pt>
                <c:pt idx="25919">
                  <c:v>129.5949999999546</c:v>
                </c:pt>
                <c:pt idx="25920">
                  <c:v>129.5999999999546</c:v>
                </c:pt>
                <c:pt idx="25921">
                  <c:v>129.6049999999546</c:v>
                </c:pt>
                <c:pt idx="25922">
                  <c:v>129.6099999999546</c:v>
                </c:pt>
                <c:pt idx="25923">
                  <c:v>129.6149999999546</c:v>
                </c:pt>
                <c:pt idx="25924">
                  <c:v>129.6199999999546</c:v>
                </c:pt>
                <c:pt idx="25925">
                  <c:v>129.6249999999546</c:v>
                </c:pt>
                <c:pt idx="25926">
                  <c:v>129.6299999999546</c:v>
                </c:pt>
                <c:pt idx="25927">
                  <c:v>129.6349999999546</c:v>
                </c:pt>
                <c:pt idx="25928">
                  <c:v>129.6399999999546</c:v>
                </c:pt>
                <c:pt idx="25929">
                  <c:v>129.6449999999546</c:v>
                </c:pt>
                <c:pt idx="25930">
                  <c:v>129.6499999999546</c:v>
                </c:pt>
                <c:pt idx="25931">
                  <c:v>129.6549999999546</c:v>
                </c:pt>
                <c:pt idx="25932">
                  <c:v>129.6599999999546</c:v>
                </c:pt>
                <c:pt idx="25933">
                  <c:v>129.6649999999545</c:v>
                </c:pt>
                <c:pt idx="25934">
                  <c:v>129.6699999999545</c:v>
                </c:pt>
                <c:pt idx="25935">
                  <c:v>129.6749999999545</c:v>
                </c:pt>
                <c:pt idx="25936">
                  <c:v>129.6799999999545</c:v>
                </c:pt>
                <c:pt idx="25937">
                  <c:v>129.6849999999546</c:v>
                </c:pt>
                <c:pt idx="25938">
                  <c:v>129.6899999999546</c:v>
                </c:pt>
                <c:pt idx="25939">
                  <c:v>129.6949999999545</c:v>
                </c:pt>
                <c:pt idx="25940">
                  <c:v>129.6999999999545</c:v>
                </c:pt>
                <c:pt idx="25941">
                  <c:v>129.7049999999545</c:v>
                </c:pt>
                <c:pt idx="25942">
                  <c:v>129.7099999999545</c:v>
                </c:pt>
                <c:pt idx="25943">
                  <c:v>129.7149999999545</c:v>
                </c:pt>
                <c:pt idx="25944">
                  <c:v>129.7199999999545</c:v>
                </c:pt>
                <c:pt idx="25945">
                  <c:v>129.7249999999545</c:v>
                </c:pt>
                <c:pt idx="25946">
                  <c:v>129.7299999999545</c:v>
                </c:pt>
                <c:pt idx="25947">
                  <c:v>129.7349999999545</c:v>
                </c:pt>
                <c:pt idx="25948">
                  <c:v>129.7399999999545</c:v>
                </c:pt>
                <c:pt idx="25949">
                  <c:v>129.7449999999545</c:v>
                </c:pt>
                <c:pt idx="25950">
                  <c:v>129.7499999999545</c:v>
                </c:pt>
                <c:pt idx="25951">
                  <c:v>129.7549999999545</c:v>
                </c:pt>
                <c:pt idx="25952">
                  <c:v>129.7599999999545</c:v>
                </c:pt>
                <c:pt idx="25953">
                  <c:v>129.7649999999545</c:v>
                </c:pt>
                <c:pt idx="25954">
                  <c:v>129.7699999999545</c:v>
                </c:pt>
                <c:pt idx="25955">
                  <c:v>129.7749999999544</c:v>
                </c:pt>
                <c:pt idx="25956">
                  <c:v>129.7799999999544</c:v>
                </c:pt>
                <c:pt idx="25957">
                  <c:v>129.7849999999544</c:v>
                </c:pt>
                <c:pt idx="25958">
                  <c:v>129.7899999999544</c:v>
                </c:pt>
                <c:pt idx="25959">
                  <c:v>129.7949999999544</c:v>
                </c:pt>
                <c:pt idx="25960">
                  <c:v>129.7999999999544</c:v>
                </c:pt>
                <c:pt idx="25961">
                  <c:v>129.8049999999544</c:v>
                </c:pt>
                <c:pt idx="25962">
                  <c:v>129.8099999999544</c:v>
                </c:pt>
                <c:pt idx="25963">
                  <c:v>129.8149999999544</c:v>
                </c:pt>
                <c:pt idx="25964">
                  <c:v>129.8199999999544</c:v>
                </c:pt>
                <c:pt idx="25965">
                  <c:v>129.8249999999544</c:v>
                </c:pt>
                <c:pt idx="25966">
                  <c:v>129.8299999999544</c:v>
                </c:pt>
                <c:pt idx="25967">
                  <c:v>129.8349999999544</c:v>
                </c:pt>
                <c:pt idx="25968">
                  <c:v>129.8399999999544</c:v>
                </c:pt>
                <c:pt idx="25969">
                  <c:v>129.8449999999544</c:v>
                </c:pt>
                <c:pt idx="25970">
                  <c:v>129.8499999999544</c:v>
                </c:pt>
                <c:pt idx="25971">
                  <c:v>129.8549999999544</c:v>
                </c:pt>
                <c:pt idx="25972">
                  <c:v>129.8599999999544</c:v>
                </c:pt>
                <c:pt idx="25973">
                  <c:v>129.8649999999544</c:v>
                </c:pt>
                <c:pt idx="25974">
                  <c:v>129.8699999999544</c:v>
                </c:pt>
                <c:pt idx="25975">
                  <c:v>129.8749999999544</c:v>
                </c:pt>
                <c:pt idx="25976">
                  <c:v>129.8799999999544</c:v>
                </c:pt>
                <c:pt idx="25977">
                  <c:v>129.8849999999544</c:v>
                </c:pt>
                <c:pt idx="25978">
                  <c:v>129.8899999999544</c:v>
                </c:pt>
                <c:pt idx="25979">
                  <c:v>129.8949999999544</c:v>
                </c:pt>
                <c:pt idx="25980">
                  <c:v>129.8999999999544</c:v>
                </c:pt>
                <c:pt idx="25981">
                  <c:v>129.9049999999544</c:v>
                </c:pt>
                <c:pt idx="25982">
                  <c:v>129.9099999999544</c:v>
                </c:pt>
                <c:pt idx="25983">
                  <c:v>129.9149999999543</c:v>
                </c:pt>
                <c:pt idx="25984">
                  <c:v>129.9199999999543</c:v>
                </c:pt>
                <c:pt idx="25985">
                  <c:v>129.9249999999543</c:v>
                </c:pt>
                <c:pt idx="25986">
                  <c:v>129.9299999999543</c:v>
                </c:pt>
                <c:pt idx="25987">
                  <c:v>129.9349999999543</c:v>
                </c:pt>
                <c:pt idx="25988">
                  <c:v>129.9399999999543</c:v>
                </c:pt>
                <c:pt idx="25989">
                  <c:v>129.9449999999543</c:v>
                </c:pt>
                <c:pt idx="25990">
                  <c:v>129.9499999999543</c:v>
                </c:pt>
                <c:pt idx="25991">
                  <c:v>129.9549999999543</c:v>
                </c:pt>
                <c:pt idx="25992">
                  <c:v>129.9599999999543</c:v>
                </c:pt>
                <c:pt idx="25993">
                  <c:v>129.9649999999543</c:v>
                </c:pt>
                <c:pt idx="25994">
                  <c:v>129.9699999999543</c:v>
                </c:pt>
                <c:pt idx="25995">
                  <c:v>129.9749999999543</c:v>
                </c:pt>
                <c:pt idx="25996">
                  <c:v>129.9799999999543</c:v>
                </c:pt>
                <c:pt idx="25997">
                  <c:v>129.9849999999543</c:v>
                </c:pt>
                <c:pt idx="25998">
                  <c:v>129.9899999999543</c:v>
                </c:pt>
                <c:pt idx="25999">
                  <c:v>129.9949999999542</c:v>
                </c:pt>
                <c:pt idx="26000">
                  <c:v>129.9999999999542</c:v>
                </c:pt>
                <c:pt idx="26001">
                  <c:v>130.0049999999542</c:v>
                </c:pt>
                <c:pt idx="26002">
                  <c:v>130.0099999999542</c:v>
                </c:pt>
                <c:pt idx="26003">
                  <c:v>130.0149999999542</c:v>
                </c:pt>
                <c:pt idx="26004">
                  <c:v>130.0199999999542</c:v>
                </c:pt>
                <c:pt idx="26005">
                  <c:v>130.0249999999542</c:v>
                </c:pt>
                <c:pt idx="26006">
                  <c:v>130.0299999999542</c:v>
                </c:pt>
                <c:pt idx="26007">
                  <c:v>130.0349999999542</c:v>
                </c:pt>
                <c:pt idx="26008">
                  <c:v>130.0399999999542</c:v>
                </c:pt>
                <c:pt idx="26009">
                  <c:v>130.0449999999542</c:v>
                </c:pt>
                <c:pt idx="26010">
                  <c:v>130.0499999999542</c:v>
                </c:pt>
                <c:pt idx="26011">
                  <c:v>130.0549999999542</c:v>
                </c:pt>
                <c:pt idx="26012">
                  <c:v>130.0599999999542</c:v>
                </c:pt>
                <c:pt idx="26013">
                  <c:v>130.0649999999542</c:v>
                </c:pt>
                <c:pt idx="26014">
                  <c:v>130.0699999999542</c:v>
                </c:pt>
                <c:pt idx="26015">
                  <c:v>130.0749999999542</c:v>
                </c:pt>
                <c:pt idx="26016">
                  <c:v>130.0799999999542</c:v>
                </c:pt>
                <c:pt idx="26017">
                  <c:v>130.0849999999542</c:v>
                </c:pt>
                <c:pt idx="26018">
                  <c:v>130.0899999999542</c:v>
                </c:pt>
                <c:pt idx="26019">
                  <c:v>130.0949999999542</c:v>
                </c:pt>
                <c:pt idx="26020">
                  <c:v>130.0999999999542</c:v>
                </c:pt>
                <c:pt idx="26021">
                  <c:v>130.1049999999541</c:v>
                </c:pt>
                <c:pt idx="26022">
                  <c:v>130.1099999999541</c:v>
                </c:pt>
                <c:pt idx="26023">
                  <c:v>130.1149999999541</c:v>
                </c:pt>
                <c:pt idx="26024">
                  <c:v>130.1199999999541</c:v>
                </c:pt>
                <c:pt idx="26025">
                  <c:v>130.1249999999542</c:v>
                </c:pt>
                <c:pt idx="26026">
                  <c:v>130.1299999999542</c:v>
                </c:pt>
                <c:pt idx="26027">
                  <c:v>130.1349999999541</c:v>
                </c:pt>
                <c:pt idx="26028">
                  <c:v>130.1399999999541</c:v>
                </c:pt>
                <c:pt idx="26029">
                  <c:v>130.1449999999541</c:v>
                </c:pt>
                <c:pt idx="26030">
                  <c:v>130.1499999999541</c:v>
                </c:pt>
                <c:pt idx="26031">
                  <c:v>130.1549999999541</c:v>
                </c:pt>
                <c:pt idx="26032">
                  <c:v>130.1599999999541</c:v>
                </c:pt>
                <c:pt idx="26033">
                  <c:v>130.1649999999541</c:v>
                </c:pt>
                <c:pt idx="26034">
                  <c:v>130.1699999999541</c:v>
                </c:pt>
                <c:pt idx="26035">
                  <c:v>130.1749999999541</c:v>
                </c:pt>
                <c:pt idx="26036">
                  <c:v>130.1799999999541</c:v>
                </c:pt>
                <c:pt idx="26037">
                  <c:v>130.1849999999541</c:v>
                </c:pt>
                <c:pt idx="26038">
                  <c:v>130.1899999999541</c:v>
                </c:pt>
                <c:pt idx="26039">
                  <c:v>130.1949999999541</c:v>
                </c:pt>
                <c:pt idx="26040">
                  <c:v>130.1999999999541</c:v>
                </c:pt>
                <c:pt idx="26041">
                  <c:v>130.2049999999541</c:v>
                </c:pt>
                <c:pt idx="26042">
                  <c:v>130.2099999999541</c:v>
                </c:pt>
                <c:pt idx="26043">
                  <c:v>130.214999999954</c:v>
                </c:pt>
                <c:pt idx="26044">
                  <c:v>130.219999999954</c:v>
                </c:pt>
                <c:pt idx="26045">
                  <c:v>130.224999999954</c:v>
                </c:pt>
                <c:pt idx="26046">
                  <c:v>130.229999999954</c:v>
                </c:pt>
                <c:pt idx="26047">
                  <c:v>130.234999999954</c:v>
                </c:pt>
                <c:pt idx="26048">
                  <c:v>130.239999999954</c:v>
                </c:pt>
                <c:pt idx="26049">
                  <c:v>130.244999999954</c:v>
                </c:pt>
                <c:pt idx="26050">
                  <c:v>130.249999999954</c:v>
                </c:pt>
                <c:pt idx="26051">
                  <c:v>130.254999999954</c:v>
                </c:pt>
                <c:pt idx="26052">
                  <c:v>130.259999999954</c:v>
                </c:pt>
                <c:pt idx="26053">
                  <c:v>130.264999999954</c:v>
                </c:pt>
                <c:pt idx="26054">
                  <c:v>130.269999999954</c:v>
                </c:pt>
                <c:pt idx="26055">
                  <c:v>130.274999999954</c:v>
                </c:pt>
                <c:pt idx="26056">
                  <c:v>130.279999999954</c:v>
                </c:pt>
                <c:pt idx="26057">
                  <c:v>130.284999999954</c:v>
                </c:pt>
                <c:pt idx="26058">
                  <c:v>130.289999999954</c:v>
                </c:pt>
                <c:pt idx="26059">
                  <c:v>130.294999999954</c:v>
                </c:pt>
                <c:pt idx="26060">
                  <c:v>130.299999999954</c:v>
                </c:pt>
                <c:pt idx="26061">
                  <c:v>130.304999999954</c:v>
                </c:pt>
                <c:pt idx="26062">
                  <c:v>130.309999999954</c:v>
                </c:pt>
                <c:pt idx="26063">
                  <c:v>130.314999999954</c:v>
                </c:pt>
                <c:pt idx="26064">
                  <c:v>130.319999999954</c:v>
                </c:pt>
                <c:pt idx="26065">
                  <c:v>130.324999999954</c:v>
                </c:pt>
                <c:pt idx="26066">
                  <c:v>130.329999999954</c:v>
                </c:pt>
                <c:pt idx="26067">
                  <c:v>130.334999999954</c:v>
                </c:pt>
                <c:pt idx="26068">
                  <c:v>130.339999999954</c:v>
                </c:pt>
                <c:pt idx="26069">
                  <c:v>130.344999999954</c:v>
                </c:pt>
                <c:pt idx="26070">
                  <c:v>130.349999999954</c:v>
                </c:pt>
                <c:pt idx="26071">
                  <c:v>130.354999999954</c:v>
                </c:pt>
                <c:pt idx="26072">
                  <c:v>130.359999999954</c:v>
                </c:pt>
                <c:pt idx="26073">
                  <c:v>130.364999999954</c:v>
                </c:pt>
                <c:pt idx="26074">
                  <c:v>130.369999999954</c:v>
                </c:pt>
                <c:pt idx="26075">
                  <c:v>130.3749999999539</c:v>
                </c:pt>
                <c:pt idx="26076">
                  <c:v>130.3799999999539</c:v>
                </c:pt>
                <c:pt idx="26077">
                  <c:v>130.384999999954</c:v>
                </c:pt>
                <c:pt idx="26078">
                  <c:v>130.389999999954</c:v>
                </c:pt>
                <c:pt idx="26079">
                  <c:v>130.394999999954</c:v>
                </c:pt>
                <c:pt idx="26080">
                  <c:v>130.399999999954</c:v>
                </c:pt>
                <c:pt idx="26081">
                  <c:v>130.404999999954</c:v>
                </c:pt>
                <c:pt idx="26082">
                  <c:v>130.4099999999539</c:v>
                </c:pt>
                <c:pt idx="26083">
                  <c:v>130.4149999999539</c:v>
                </c:pt>
                <c:pt idx="26084">
                  <c:v>130.4199999999539</c:v>
                </c:pt>
                <c:pt idx="26085">
                  <c:v>130.424999999954</c:v>
                </c:pt>
                <c:pt idx="26086">
                  <c:v>130.429999999954</c:v>
                </c:pt>
                <c:pt idx="26087">
                  <c:v>130.4349999999538</c:v>
                </c:pt>
                <c:pt idx="26088">
                  <c:v>130.4399999999538</c:v>
                </c:pt>
                <c:pt idx="26089">
                  <c:v>130.4449999999538</c:v>
                </c:pt>
                <c:pt idx="26090">
                  <c:v>130.4499999999538</c:v>
                </c:pt>
                <c:pt idx="26091">
                  <c:v>130.454999999954</c:v>
                </c:pt>
                <c:pt idx="26092">
                  <c:v>130.459999999954</c:v>
                </c:pt>
                <c:pt idx="26093">
                  <c:v>130.4649999999538</c:v>
                </c:pt>
                <c:pt idx="26094">
                  <c:v>130.4699999999538</c:v>
                </c:pt>
                <c:pt idx="26095">
                  <c:v>130.4749999999538</c:v>
                </c:pt>
                <c:pt idx="26096">
                  <c:v>130.4799999999538</c:v>
                </c:pt>
                <c:pt idx="26097">
                  <c:v>130.4849999999538</c:v>
                </c:pt>
                <c:pt idx="26098">
                  <c:v>130.4899999999538</c:v>
                </c:pt>
                <c:pt idx="26099">
                  <c:v>130.4949999999538</c:v>
                </c:pt>
                <c:pt idx="26100">
                  <c:v>130.4999999999538</c:v>
                </c:pt>
                <c:pt idx="26101">
                  <c:v>130.5049999999538</c:v>
                </c:pt>
                <c:pt idx="26102">
                  <c:v>130.5099999999538</c:v>
                </c:pt>
                <c:pt idx="26103">
                  <c:v>130.5149999999538</c:v>
                </c:pt>
                <c:pt idx="26104">
                  <c:v>130.5199999999538</c:v>
                </c:pt>
                <c:pt idx="26105">
                  <c:v>130.5249999999538</c:v>
                </c:pt>
                <c:pt idx="26106">
                  <c:v>130.5299999999538</c:v>
                </c:pt>
                <c:pt idx="26107">
                  <c:v>130.5349999999538</c:v>
                </c:pt>
                <c:pt idx="26108">
                  <c:v>130.5399999999538</c:v>
                </c:pt>
                <c:pt idx="26109">
                  <c:v>130.5449999999537</c:v>
                </c:pt>
                <c:pt idx="26110">
                  <c:v>130.5499999999537</c:v>
                </c:pt>
                <c:pt idx="26111">
                  <c:v>130.5549999999538</c:v>
                </c:pt>
                <c:pt idx="26112">
                  <c:v>130.5599999999538</c:v>
                </c:pt>
                <c:pt idx="26113">
                  <c:v>130.5649999999538</c:v>
                </c:pt>
                <c:pt idx="26114">
                  <c:v>130.5699999999538</c:v>
                </c:pt>
                <c:pt idx="26115">
                  <c:v>130.5749999999537</c:v>
                </c:pt>
                <c:pt idx="26116">
                  <c:v>130.5799999999537</c:v>
                </c:pt>
                <c:pt idx="26117">
                  <c:v>130.5849999999537</c:v>
                </c:pt>
                <c:pt idx="26118">
                  <c:v>130.5899999999537</c:v>
                </c:pt>
                <c:pt idx="26119">
                  <c:v>130.5949999999537</c:v>
                </c:pt>
                <c:pt idx="26120">
                  <c:v>130.5999999999537</c:v>
                </c:pt>
                <c:pt idx="26121">
                  <c:v>130.6049999999537</c:v>
                </c:pt>
                <c:pt idx="26122">
                  <c:v>130.6099999999537</c:v>
                </c:pt>
                <c:pt idx="26123">
                  <c:v>130.6149999999537</c:v>
                </c:pt>
                <c:pt idx="26124">
                  <c:v>130.6199999999537</c:v>
                </c:pt>
                <c:pt idx="26125">
                  <c:v>130.6249999999537</c:v>
                </c:pt>
                <c:pt idx="26126">
                  <c:v>130.6299999999537</c:v>
                </c:pt>
                <c:pt idx="26127">
                  <c:v>130.6349999999537</c:v>
                </c:pt>
                <c:pt idx="26128">
                  <c:v>130.6399999999537</c:v>
                </c:pt>
                <c:pt idx="26129">
                  <c:v>130.6449999999537</c:v>
                </c:pt>
                <c:pt idx="26130">
                  <c:v>130.6499999999536</c:v>
                </c:pt>
                <c:pt idx="26131">
                  <c:v>130.6549999999536</c:v>
                </c:pt>
                <c:pt idx="26132">
                  <c:v>130.6599999999536</c:v>
                </c:pt>
                <c:pt idx="26133">
                  <c:v>130.6649999999536</c:v>
                </c:pt>
                <c:pt idx="26134">
                  <c:v>130.6699999999536</c:v>
                </c:pt>
                <c:pt idx="26135">
                  <c:v>130.6749999999536</c:v>
                </c:pt>
                <c:pt idx="26136">
                  <c:v>130.6799999999536</c:v>
                </c:pt>
                <c:pt idx="26137">
                  <c:v>130.6849999999536</c:v>
                </c:pt>
                <c:pt idx="26138">
                  <c:v>130.6899999999536</c:v>
                </c:pt>
                <c:pt idx="26139">
                  <c:v>130.6949999999536</c:v>
                </c:pt>
                <c:pt idx="26140">
                  <c:v>130.6999999999536</c:v>
                </c:pt>
                <c:pt idx="26141">
                  <c:v>130.7049999999536</c:v>
                </c:pt>
                <c:pt idx="26142">
                  <c:v>130.7099999999536</c:v>
                </c:pt>
                <c:pt idx="26143">
                  <c:v>130.7149999999536</c:v>
                </c:pt>
                <c:pt idx="26144">
                  <c:v>130.7199999999536</c:v>
                </c:pt>
                <c:pt idx="26145">
                  <c:v>130.7249999999536</c:v>
                </c:pt>
                <c:pt idx="26146">
                  <c:v>130.7299999999536</c:v>
                </c:pt>
                <c:pt idx="26147">
                  <c:v>130.7349999999536</c:v>
                </c:pt>
                <c:pt idx="26148">
                  <c:v>130.7399999999536</c:v>
                </c:pt>
                <c:pt idx="26149">
                  <c:v>130.7449999999536</c:v>
                </c:pt>
                <c:pt idx="26150">
                  <c:v>130.7499999999536</c:v>
                </c:pt>
                <c:pt idx="26151">
                  <c:v>130.7549999999536</c:v>
                </c:pt>
                <c:pt idx="26152">
                  <c:v>130.7599999999536</c:v>
                </c:pt>
                <c:pt idx="26153">
                  <c:v>130.7649999999535</c:v>
                </c:pt>
                <c:pt idx="26154">
                  <c:v>130.7699999999535</c:v>
                </c:pt>
                <c:pt idx="26155">
                  <c:v>130.7749999999535</c:v>
                </c:pt>
                <c:pt idx="26156">
                  <c:v>130.7799999999535</c:v>
                </c:pt>
                <c:pt idx="26157">
                  <c:v>130.7849999999536</c:v>
                </c:pt>
                <c:pt idx="26158">
                  <c:v>130.7899999999536</c:v>
                </c:pt>
                <c:pt idx="26159">
                  <c:v>130.7949999999535</c:v>
                </c:pt>
                <c:pt idx="26160">
                  <c:v>130.7999999999535</c:v>
                </c:pt>
                <c:pt idx="26161">
                  <c:v>130.8049999999535</c:v>
                </c:pt>
                <c:pt idx="26162">
                  <c:v>130.8099999999535</c:v>
                </c:pt>
                <c:pt idx="26163">
                  <c:v>130.8149999999535</c:v>
                </c:pt>
                <c:pt idx="26164">
                  <c:v>130.8199999999535</c:v>
                </c:pt>
                <c:pt idx="26165">
                  <c:v>130.8249999999535</c:v>
                </c:pt>
                <c:pt idx="26166">
                  <c:v>130.8299999999535</c:v>
                </c:pt>
                <c:pt idx="26167">
                  <c:v>130.8349999999535</c:v>
                </c:pt>
                <c:pt idx="26168">
                  <c:v>130.8399999999535</c:v>
                </c:pt>
                <c:pt idx="26169">
                  <c:v>130.8449999999535</c:v>
                </c:pt>
                <c:pt idx="26170">
                  <c:v>130.8499999999535</c:v>
                </c:pt>
                <c:pt idx="26171">
                  <c:v>130.8549999999535</c:v>
                </c:pt>
                <c:pt idx="26172">
                  <c:v>130.8599999999535</c:v>
                </c:pt>
                <c:pt idx="26173">
                  <c:v>130.8649999999535</c:v>
                </c:pt>
                <c:pt idx="26174">
                  <c:v>130.8699999999535</c:v>
                </c:pt>
                <c:pt idx="26175">
                  <c:v>130.8749999999534</c:v>
                </c:pt>
                <c:pt idx="26176">
                  <c:v>130.8799999999534</c:v>
                </c:pt>
                <c:pt idx="26177">
                  <c:v>130.8849999999535</c:v>
                </c:pt>
                <c:pt idx="26178">
                  <c:v>130.8899999999535</c:v>
                </c:pt>
                <c:pt idx="26179">
                  <c:v>130.8949999999535</c:v>
                </c:pt>
                <c:pt idx="26180">
                  <c:v>130.8999999999535</c:v>
                </c:pt>
                <c:pt idx="26181">
                  <c:v>130.9049999999534</c:v>
                </c:pt>
                <c:pt idx="26182">
                  <c:v>130.9099999999534</c:v>
                </c:pt>
                <c:pt idx="26183">
                  <c:v>130.9149999999534</c:v>
                </c:pt>
                <c:pt idx="26184">
                  <c:v>130.9199999999534</c:v>
                </c:pt>
                <c:pt idx="26185">
                  <c:v>130.9249999999534</c:v>
                </c:pt>
                <c:pt idx="26186">
                  <c:v>130.9299999999534</c:v>
                </c:pt>
                <c:pt idx="26187">
                  <c:v>130.9349999999534</c:v>
                </c:pt>
                <c:pt idx="26188">
                  <c:v>130.9399999999534</c:v>
                </c:pt>
                <c:pt idx="26189">
                  <c:v>130.9449999999534</c:v>
                </c:pt>
                <c:pt idx="26190">
                  <c:v>130.9499999999534</c:v>
                </c:pt>
                <c:pt idx="26191">
                  <c:v>130.9549999999534</c:v>
                </c:pt>
                <c:pt idx="26192">
                  <c:v>130.9599999999534</c:v>
                </c:pt>
                <c:pt idx="26193">
                  <c:v>130.9649999999534</c:v>
                </c:pt>
                <c:pt idx="26194">
                  <c:v>130.9699999999534</c:v>
                </c:pt>
                <c:pt idx="26195">
                  <c:v>130.9749999999534</c:v>
                </c:pt>
                <c:pt idx="26196">
                  <c:v>130.9799999999534</c:v>
                </c:pt>
                <c:pt idx="26197">
                  <c:v>130.9849999999534</c:v>
                </c:pt>
                <c:pt idx="26198">
                  <c:v>130.9899999999534</c:v>
                </c:pt>
                <c:pt idx="26199">
                  <c:v>130.9949999999534</c:v>
                </c:pt>
                <c:pt idx="26200">
                  <c:v>130.9999999999534</c:v>
                </c:pt>
                <c:pt idx="26201">
                  <c:v>131.0049999999534</c:v>
                </c:pt>
                <c:pt idx="26202">
                  <c:v>131.0099999999534</c:v>
                </c:pt>
                <c:pt idx="26203">
                  <c:v>131.0149999999533</c:v>
                </c:pt>
                <c:pt idx="26204">
                  <c:v>131.0199999999533</c:v>
                </c:pt>
                <c:pt idx="26205">
                  <c:v>131.0249999999533</c:v>
                </c:pt>
                <c:pt idx="26206">
                  <c:v>131.0299999999533</c:v>
                </c:pt>
                <c:pt idx="26207">
                  <c:v>131.0349999999533</c:v>
                </c:pt>
                <c:pt idx="26208">
                  <c:v>131.0399999999533</c:v>
                </c:pt>
                <c:pt idx="26209">
                  <c:v>131.0449999999533</c:v>
                </c:pt>
                <c:pt idx="26210">
                  <c:v>131.0499999999533</c:v>
                </c:pt>
                <c:pt idx="26211">
                  <c:v>131.0549999999533</c:v>
                </c:pt>
                <c:pt idx="26212">
                  <c:v>131.0599999999533</c:v>
                </c:pt>
                <c:pt idx="26213">
                  <c:v>131.0649999999533</c:v>
                </c:pt>
                <c:pt idx="26214">
                  <c:v>131.0699999999533</c:v>
                </c:pt>
                <c:pt idx="26215">
                  <c:v>131.0749999999533</c:v>
                </c:pt>
                <c:pt idx="26216">
                  <c:v>131.0799999999533</c:v>
                </c:pt>
                <c:pt idx="26217">
                  <c:v>131.0849999999533</c:v>
                </c:pt>
                <c:pt idx="26218">
                  <c:v>131.0899999999533</c:v>
                </c:pt>
                <c:pt idx="26219">
                  <c:v>131.0949999999532</c:v>
                </c:pt>
                <c:pt idx="26220">
                  <c:v>131.0999999999532</c:v>
                </c:pt>
                <c:pt idx="26221">
                  <c:v>131.1049999999532</c:v>
                </c:pt>
                <c:pt idx="26222">
                  <c:v>131.1099999999532</c:v>
                </c:pt>
                <c:pt idx="26223">
                  <c:v>131.1149999999532</c:v>
                </c:pt>
                <c:pt idx="26224">
                  <c:v>131.1199999999532</c:v>
                </c:pt>
                <c:pt idx="26225">
                  <c:v>131.1249999999532</c:v>
                </c:pt>
                <c:pt idx="26226">
                  <c:v>131.1299999999532</c:v>
                </c:pt>
                <c:pt idx="26227">
                  <c:v>131.1349999999532</c:v>
                </c:pt>
                <c:pt idx="26228">
                  <c:v>131.1399999999532</c:v>
                </c:pt>
                <c:pt idx="26229">
                  <c:v>131.1449999999532</c:v>
                </c:pt>
                <c:pt idx="26230">
                  <c:v>131.1499999999532</c:v>
                </c:pt>
                <c:pt idx="26231">
                  <c:v>131.1549999999532</c:v>
                </c:pt>
                <c:pt idx="26232">
                  <c:v>131.1599999999532</c:v>
                </c:pt>
                <c:pt idx="26233">
                  <c:v>131.1649999999532</c:v>
                </c:pt>
                <c:pt idx="26234">
                  <c:v>131.1699999999532</c:v>
                </c:pt>
                <c:pt idx="26235">
                  <c:v>131.1749999999532</c:v>
                </c:pt>
                <c:pt idx="26236">
                  <c:v>131.1799999999532</c:v>
                </c:pt>
                <c:pt idx="26237">
                  <c:v>131.1849999999532</c:v>
                </c:pt>
                <c:pt idx="26238">
                  <c:v>131.1899999999532</c:v>
                </c:pt>
                <c:pt idx="26239">
                  <c:v>131.1949999999532</c:v>
                </c:pt>
                <c:pt idx="26240">
                  <c:v>131.1999999999532</c:v>
                </c:pt>
                <c:pt idx="26241">
                  <c:v>131.2049999999531</c:v>
                </c:pt>
                <c:pt idx="26242">
                  <c:v>131.2099999999531</c:v>
                </c:pt>
                <c:pt idx="26243">
                  <c:v>131.2149999999531</c:v>
                </c:pt>
                <c:pt idx="26244">
                  <c:v>131.2199999999531</c:v>
                </c:pt>
                <c:pt idx="26245">
                  <c:v>131.2249999999532</c:v>
                </c:pt>
                <c:pt idx="26246">
                  <c:v>131.2299999999532</c:v>
                </c:pt>
                <c:pt idx="26247">
                  <c:v>131.2349999999531</c:v>
                </c:pt>
                <c:pt idx="26248">
                  <c:v>131.2399999999531</c:v>
                </c:pt>
                <c:pt idx="26249">
                  <c:v>131.2449999999531</c:v>
                </c:pt>
                <c:pt idx="26250">
                  <c:v>131.2499999999531</c:v>
                </c:pt>
                <c:pt idx="26251">
                  <c:v>131.2549999999531</c:v>
                </c:pt>
                <c:pt idx="26252">
                  <c:v>131.2599999999531</c:v>
                </c:pt>
                <c:pt idx="26253">
                  <c:v>131.2649999999531</c:v>
                </c:pt>
                <c:pt idx="26254">
                  <c:v>131.2699999999531</c:v>
                </c:pt>
                <c:pt idx="26255">
                  <c:v>131.2749999999531</c:v>
                </c:pt>
                <c:pt idx="26256">
                  <c:v>131.2799999999531</c:v>
                </c:pt>
                <c:pt idx="26257">
                  <c:v>131.2849999999531</c:v>
                </c:pt>
                <c:pt idx="26258">
                  <c:v>131.2899999999531</c:v>
                </c:pt>
                <c:pt idx="26259">
                  <c:v>131.2949999999531</c:v>
                </c:pt>
                <c:pt idx="26260">
                  <c:v>131.2999999999531</c:v>
                </c:pt>
                <c:pt idx="26261">
                  <c:v>131.3049999999531</c:v>
                </c:pt>
                <c:pt idx="26262">
                  <c:v>131.3099999999531</c:v>
                </c:pt>
                <c:pt idx="26263">
                  <c:v>131.314999999953</c:v>
                </c:pt>
                <c:pt idx="26264">
                  <c:v>131.319999999953</c:v>
                </c:pt>
                <c:pt idx="26265">
                  <c:v>131.3249999999531</c:v>
                </c:pt>
                <c:pt idx="26266">
                  <c:v>131.3299999999531</c:v>
                </c:pt>
                <c:pt idx="26267">
                  <c:v>131.3349999999531</c:v>
                </c:pt>
                <c:pt idx="26268">
                  <c:v>131.3399999999531</c:v>
                </c:pt>
                <c:pt idx="26269">
                  <c:v>131.344999999953</c:v>
                </c:pt>
                <c:pt idx="26270">
                  <c:v>131.349999999953</c:v>
                </c:pt>
                <c:pt idx="26271">
                  <c:v>131.354999999953</c:v>
                </c:pt>
                <c:pt idx="26272">
                  <c:v>131.359999999953</c:v>
                </c:pt>
                <c:pt idx="26273">
                  <c:v>131.364999999953</c:v>
                </c:pt>
                <c:pt idx="26274">
                  <c:v>131.369999999953</c:v>
                </c:pt>
                <c:pt idx="26275">
                  <c:v>131.374999999953</c:v>
                </c:pt>
                <c:pt idx="26276">
                  <c:v>131.379999999953</c:v>
                </c:pt>
                <c:pt idx="26277">
                  <c:v>131.384999999953</c:v>
                </c:pt>
                <c:pt idx="26278">
                  <c:v>131.389999999953</c:v>
                </c:pt>
                <c:pt idx="26279">
                  <c:v>131.394999999953</c:v>
                </c:pt>
                <c:pt idx="26280">
                  <c:v>131.399999999953</c:v>
                </c:pt>
                <c:pt idx="26281">
                  <c:v>131.404999999953</c:v>
                </c:pt>
                <c:pt idx="26282">
                  <c:v>131.409999999953</c:v>
                </c:pt>
                <c:pt idx="26283">
                  <c:v>131.414999999953</c:v>
                </c:pt>
                <c:pt idx="26284">
                  <c:v>131.4199999999529</c:v>
                </c:pt>
                <c:pt idx="26285">
                  <c:v>131.4249999999529</c:v>
                </c:pt>
                <c:pt idx="26286">
                  <c:v>131.4299999999529</c:v>
                </c:pt>
                <c:pt idx="26287">
                  <c:v>131.4349999999529</c:v>
                </c:pt>
                <c:pt idx="26288">
                  <c:v>131.4399999999529</c:v>
                </c:pt>
                <c:pt idx="26289">
                  <c:v>131.4449999999529</c:v>
                </c:pt>
                <c:pt idx="26290">
                  <c:v>131.4499999999529</c:v>
                </c:pt>
                <c:pt idx="26291">
                  <c:v>131.4549999999529</c:v>
                </c:pt>
                <c:pt idx="26292">
                  <c:v>131.4599999999529</c:v>
                </c:pt>
                <c:pt idx="26293">
                  <c:v>131.4649999999529</c:v>
                </c:pt>
                <c:pt idx="26294">
                  <c:v>131.4699999999529</c:v>
                </c:pt>
                <c:pt idx="26295">
                  <c:v>131.4749999999529</c:v>
                </c:pt>
                <c:pt idx="26296">
                  <c:v>131.4799999999529</c:v>
                </c:pt>
                <c:pt idx="26297">
                  <c:v>131.4849999999529</c:v>
                </c:pt>
                <c:pt idx="26298">
                  <c:v>131.4899999999529</c:v>
                </c:pt>
                <c:pt idx="26299">
                  <c:v>131.4949999999529</c:v>
                </c:pt>
                <c:pt idx="26300">
                  <c:v>131.4999999999529</c:v>
                </c:pt>
                <c:pt idx="26301">
                  <c:v>131.5049999999529</c:v>
                </c:pt>
                <c:pt idx="26302">
                  <c:v>131.5099999999529</c:v>
                </c:pt>
                <c:pt idx="26303">
                  <c:v>131.5149999999527</c:v>
                </c:pt>
                <c:pt idx="26304">
                  <c:v>131.5199999999527</c:v>
                </c:pt>
                <c:pt idx="26305">
                  <c:v>131.5249999999529</c:v>
                </c:pt>
                <c:pt idx="26306">
                  <c:v>131.5299999999528</c:v>
                </c:pt>
                <c:pt idx="26307">
                  <c:v>131.5349999999528</c:v>
                </c:pt>
                <c:pt idx="26308">
                  <c:v>131.5399999999528</c:v>
                </c:pt>
                <c:pt idx="26309">
                  <c:v>131.5449999999528</c:v>
                </c:pt>
                <c:pt idx="26310">
                  <c:v>131.5499999999527</c:v>
                </c:pt>
                <c:pt idx="26311">
                  <c:v>131.5549999999528</c:v>
                </c:pt>
                <c:pt idx="26312">
                  <c:v>131.5599999999528</c:v>
                </c:pt>
                <c:pt idx="26313">
                  <c:v>131.5649999999528</c:v>
                </c:pt>
                <c:pt idx="26314">
                  <c:v>131.5699999999528</c:v>
                </c:pt>
                <c:pt idx="26315">
                  <c:v>131.5749999999528</c:v>
                </c:pt>
                <c:pt idx="26316">
                  <c:v>131.5799999999527</c:v>
                </c:pt>
                <c:pt idx="26317">
                  <c:v>131.5849999999528</c:v>
                </c:pt>
                <c:pt idx="26318">
                  <c:v>131.5899999999528</c:v>
                </c:pt>
                <c:pt idx="26319">
                  <c:v>131.5949999999528</c:v>
                </c:pt>
                <c:pt idx="26320">
                  <c:v>131.5999999999528</c:v>
                </c:pt>
                <c:pt idx="26321">
                  <c:v>131.6049999999528</c:v>
                </c:pt>
                <c:pt idx="26322">
                  <c:v>131.6099999999527</c:v>
                </c:pt>
                <c:pt idx="26323">
                  <c:v>131.6149999999527</c:v>
                </c:pt>
                <c:pt idx="26324">
                  <c:v>131.6199999999527</c:v>
                </c:pt>
                <c:pt idx="26325">
                  <c:v>131.6249999999528</c:v>
                </c:pt>
                <c:pt idx="26326">
                  <c:v>131.6299999999528</c:v>
                </c:pt>
                <c:pt idx="26327">
                  <c:v>131.6349999999528</c:v>
                </c:pt>
                <c:pt idx="26328">
                  <c:v>131.6399999999527</c:v>
                </c:pt>
                <c:pt idx="26329">
                  <c:v>131.6449999999527</c:v>
                </c:pt>
                <c:pt idx="26330">
                  <c:v>131.6499999999527</c:v>
                </c:pt>
                <c:pt idx="26331">
                  <c:v>131.6549999999527</c:v>
                </c:pt>
                <c:pt idx="26332">
                  <c:v>131.6599999999527</c:v>
                </c:pt>
                <c:pt idx="26333">
                  <c:v>131.6649999999527</c:v>
                </c:pt>
                <c:pt idx="26334">
                  <c:v>131.6699999999527</c:v>
                </c:pt>
                <c:pt idx="26335">
                  <c:v>131.6749999999527</c:v>
                </c:pt>
                <c:pt idx="26336">
                  <c:v>131.6799999999527</c:v>
                </c:pt>
                <c:pt idx="26337">
                  <c:v>131.6849999999527</c:v>
                </c:pt>
                <c:pt idx="26338">
                  <c:v>131.6899999999527</c:v>
                </c:pt>
                <c:pt idx="26339">
                  <c:v>131.6949999999527</c:v>
                </c:pt>
                <c:pt idx="26340">
                  <c:v>131.6999999999527</c:v>
                </c:pt>
                <c:pt idx="26341">
                  <c:v>131.7049999999527</c:v>
                </c:pt>
                <c:pt idx="26342">
                  <c:v>131.7099999999527</c:v>
                </c:pt>
                <c:pt idx="26343">
                  <c:v>131.7149999999527</c:v>
                </c:pt>
                <c:pt idx="26344">
                  <c:v>131.7199999999523</c:v>
                </c:pt>
                <c:pt idx="26345">
                  <c:v>131.7249999999527</c:v>
                </c:pt>
                <c:pt idx="26346">
                  <c:v>131.7299999999527</c:v>
                </c:pt>
                <c:pt idx="26347">
                  <c:v>131.7349999999525</c:v>
                </c:pt>
                <c:pt idx="26348">
                  <c:v>131.7399999999525</c:v>
                </c:pt>
                <c:pt idx="26349">
                  <c:v>131.7449999999525</c:v>
                </c:pt>
                <c:pt idx="26350">
                  <c:v>131.7499999999525</c:v>
                </c:pt>
                <c:pt idx="26351">
                  <c:v>131.7549999999526</c:v>
                </c:pt>
                <c:pt idx="26352">
                  <c:v>131.7599999999526</c:v>
                </c:pt>
                <c:pt idx="26353">
                  <c:v>131.7649999999526</c:v>
                </c:pt>
                <c:pt idx="26354">
                  <c:v>131.7699999999525</c:v>
                </c:pt>
                <c:pt idx="26355">
                  <c:v>131.7749999999525</c:v>
                </c:pt>
                <c:pt idx="26356">
                  <c:v>131.7799999999525</c:v>
                </c:pt>
                <c:pt idx="26357">
                  <c:v>131.7849999999526</c:v>
                </c:pt>
                <c:pt idx="26358">
                  <c:v>131.7899999999526</c:v>
                </c:pt>
                <c:pt idx="26359">
                  <c:v>131.7949999999526</c:v>
                </c:pt>
                <c:pt idx="26360">
                  <c:v>131.7999999999525</c:v>
                </c:pt>
                <c:pt idx="26361">
                  <c:v>131.8049999999526</c:v>
                </c:pt>
                <c:pt idx="26362">
                  <c:v>131.8099999999526</c:v>
                </c:pt>
                <c:pt idx="26363">
                  <c:v>131.8149999999526</c:v>
                </c:pt>
                <c:pt idx="26364">
                  <c:v>131.8199999999526</c:v>
                </c:pt>
                <c:pt idx="26365">
                  <c:v>131.8249999999526</c:v>
                </c:pt>
                <c:pt idx="26366">
                  <c:v>131.8299999999526</c:v>
                </c:pt>
                <c:pt idx="26367">
                  <c:v>131.8349999999526</c:v>
                </c:pt>
                <c:pt idx="26368">
                  <c:v>131.8399999999526</c:v>
                </c:pt>
                <c:pt idx="26369">
                  <c:v>131.8449999999526</c:v>
                </c:pt>
                <c:pt idx="26370">
                  <c:v>131.8499999999526</c:v>
                </c:pt>
                <c:pt idx="26371">
                  <c:v>131.8549999999526</c:v>
                </c:pt>
                <c:pt idx="26372">
                  <c:v>131.8599999999526</c:v>
                </c:pt>
                <c:pt idx="26373">
                  <c:v>131.8649999999525</c:v>
                </c:pt>
                <c:pt idx="26374">
                  <c:v>131.8699999999525</c:v>
                </c:pt>
                <c:pt idx="26375">
                  <c:v>131.8749999999525</c:v>
                </c:pt>
                <c:pt idx="26376">
                  <c:v>131.8799999999525</c:v>
                </c:pt>
                <c:pt idx="26377">
                  <c:v>131.8849999999526</c:v>
                </c:pt>
                <c:pt idx="26378">
                  <c:v>131.8899999999526</c:v>
                </c:pt>
                <c:pt idx="26379">
                  <c:v>131.8949999999525</c:v>
                </c:pt>
                <c:pt idx="26380">
                  <c:v>131.8999999999525</c:v>
                </c:pt>
                <c:pt idx="26381">
                  <c:v>131.9049999999525</c:v>
                </c:pt>
                <c:pt idx="26382">
                  <c:v>131.9099999999525</c:v>
                </c:pt>
                <c:pt idx="26383">
                  <c:v>131.9149999999525</c:v>
                </c:pt>
                <c:pt idx="26384">
                  <c:v>131.9199999999525</c:v>
                </c:pt>
                <c:pt idx="26385">
                  <c:v>131.9249999999525</c:v>
                </c:pt>
                <c:pt idx="26386">
                  <c:v>131.9299999999525</c:v>
                </c:pt>
                <c:pt idx="26387">
                  <c:v>131.9349999999525</c:v>
                </c:pt>
                <c:pt idx="26388">
                  <c:v>131.9399999999525</c:v>
                </c:pt>
                <c:pt idx="26389">
                  <c:v>131.9449999999525</c:v>
                </c:pt>
                <c:pt idx="26390">
                  <c:v>131.9499999999525</c:v>
                </c:pt>
                <c:pt idx="26391">
                  <c:v>131.9549999999525</c:v>
                </c:pt>
                <c:pt idx="26392">
                  <c:v>131.9599999999525</c:v>
                </c:pt>
                <c:pt idx="26393">
                  <c:v>131.9649999999525</c:v>
                </c:pt>
                <c:pt idx="26394">
                  <c:v>131.9699999999524</c:v>
                </c:pt>
                <c:pt idx="26395">
                  <c:v>131.9749999999524</c:v>
                </c:pt>
                <c:pt idx="26396">
                  <c:v>131.9799999999524</c:v>
                </c:pt>
                <c:pt idx="26397">
                  <c:v>131.9849999999524</c:v>
                </c:pt>
                <c:pt idx="26398">
                  <c:v>131.9899999999524</c:v>
                </c:pt>
                <c:pt idx="26399">
                  <c:v>131.9949999999524</c:v>
                </c:pt>
                <c:pt idx="26400">
                  <c:v>131.9999999999524</c:v>
                </c:pt>
                <c:pt idx="26401">
                  <c:v>132.0049999999524</c:v>
                </c:pt>
                <c:pt idx="26402">
                  <c:v>132.0099999999524</c:v>
                </c:pt>
                <c:pt idx="26403">
                  <c:v>132.0149999999524</c:v>
                </c:pt>
                <c:pt idx="26404">
                  <c:v>132.0199999999523</c:v>
                </c:pt>
                <c:pt idx="26405">
                  <c:v>132.0249999999524</c:v>
                </c:pt>
                <c:pt idx="26406">
                  <c:v>132.0299999999524</c:v>
                </c:pt>
                <c:pt idx="26407">
                  <c:v>132.0349999999524</c:v>
                </c:pt>
                <c:pt idx="26408">
                  <c:v>132.0399999999524</c:v>
                </c:pt>
                <c:pt idx="26409">
                  <c:v>132.0449999999524</c:v>
                </c:pt>
                <c:pt idx="26410">
                  <c:v>132.0499999999523</c:v>
                </c:pt>
                <c:pt idx="26411">
                  <c:v>132.0549999999524</c:v>
                </c:pt>
                <c:pt idx="26412">
                  <c:v>132.0599999999524</c:v>
                </c:pt>
                <c:pt idx="26413">
                  <c:v>132.0649999999524</c:v>
                </c:pt>
                <c:pt idx="26414">
                  <c:v>132.0699999999524</c:v>
                </c:pt>
                <c:pt idx="26415">
                  <c:v>132.0749999999524</c:v>
                </c:pt>
                <c:pt idx="26416">
                  <c:v>132.0799999999523</c:v>
                </c:pt>
                <c:pt idx="26417">
                  <c:v>132.0849999999523</c:v>
                </c:pt>
                <c:pt idx="26418">
                  <c:v>132.0899999999523</c:v>
                </c:pt>
                <c:pt idx="26419">
                  <c:v>132.0949999999523</c:v>
                </c:pt>
                <c:pt idx="26420">
                  <c:v>132.0999999999523</c:v>
                </c:pt>
                <c:pt idx="26421">
                  <c:v>132.1049999999523</c:v>
                </c:pt>
                <c:pt idx="26422">
                  <c:v>132.1099999999523</c:v>
                </c:pt>
                <c:pt idx="26423">
                  <c:v>132.1149999999523</c:v>
                </c:pt>
                <c:pt idx="26424">
                  <c:v>132.1199999999523</c:v>
                </c:pt>
                <c:pt idx="26425">
                  <c:v>132.1249999999523</c:v>
                </c:pt>
                <c:pt idx="26426">
                  <c:v>132.1299999999523</c:v>
                </c:pt>
                <c:pt idx="26427">
                  <c:v>132.1349999999523</c:v>
                </c:pt>
                <c:pt idx="26428">
                  <c:v>132.1399999999523</c:v>
                </c:pt>
                <c:pt idx="26429">
                  <c:v>132.1449999999523</c:v>
                </c:pt>
                <c:pt idx="26430">
                  <c:v>132.1499999999523</c:v>
                </c:pt>
                <c:pt idx="26431">
                  <c:v>132.1549999999523</c:v>
                </c:pt>
                <c:pt idx="26432">
                  <c:v>132.1599999999523</c:v>
                </c:pt>
                <c:pt idx="26433">
                  <c:v>132.1649999999523</c:v>
                </c:pt>
                <c:pt idx="26434">
                  <c:v>132.1699999999523</c:v>
                </c:pt>
                <c:pt idx="26435">
                  <c:v>132.1749999999521</c:v>
                </c:pt>
                <c:pt idx="26436">
                  <c:v>132.1799999999521</c:v>
                </c:pt>
                <c:pt idx="26437">
                  <c:v>132.1849999999523</c:v>
                </c:pt>
                <c:pt idx="26438">
                  <c:v>132.1899999999522</c:v>
                </c:pt>
                <c:pt idx="26439">
                  <c:v>132.1949999999522</c:v>
                </c:pt>
                <c:pt idx="26440">
                  <c:v>132.1999999999522</c:v>
                </c:pt>
                <c:pt idx="26441">
                  <c:v>132.2049999999522</c:v>
                </c:pt>
                <c:pt idx="26442">
                  <c:v>132.2099999999521</c:v>
                </c:pt>
                <c:pt idx="26443">
                  <c:v>132.2149999999521</c:v>
                </c:pt>
                <c:pt idx="26444">
                  <c:v>132.2199999999521</c:v>
                </c:pt>
                <c:pt idx="26445">
                  <c:v>132.2249999999522</c:v>
                </c:pt>
                <c:pt idx="26446">
                  <c:v>132.2299999999522</c:v>
                </c:pt>
                <c:pt idx="26447">
                  <c:v>132.2349999999522</c:v>
                </c:pt>
                <c:pt idx="26448">
                  <c:v>132.2399999999521</c:v>
                </c:pt>
                <c:pt idx="26449">
                  <c:v>132.2449999999521</c:v>
                </c:pt>
                <c:pt idx="26450">
                  <c:v>132.2499999999521</c:v>
                </c:pt>
                <c:pt idx="26451">
                  <c:v>132.2549999999522</c:v>
                </c:pt>
                <c:pt idx="26452">
                  <c:v>132.2599999999522</c:v>
                </c:pt>
                <c:pt idx="26453">
                  <c:v>132.2649999999522</c:v>
                </c:pt>
                <c:pt idx="26454">
                  <c:v>132.2699999999521</c:v>
                </c:pt>
                <c:pt idx="26455">
                  <c:v>132.2749999999521</c:v>
                </c:pt>
                <c:pt idx="26456">
                  <c:v>132.2799999999521</c:v>
                </c:pt>
                <c:pt idx="26457">
                  <c:v>132.2849999999522</c:v>
                </c:pt>
                <c:pt idx="26458">
                  <c:v>132.2899999999522</c:v>
                </c:pt>
                <c:pt idx="26459">
                  <c:v>132.2949999999522</c:v>
                </c:pt>
                <c:pt idx="26460">
                  <c:v>132.2999999999521</c:v>
                </c:pt>
                <c:pt idx="26461">
                  <c:v>132.3049999999521</c:v>
                </c:pt>
                <c:pt idx="26462">
                  <c:v>132.3099999999521</c:v>
                </c:pt>
                <c:pt idx="26463">
                  <c:v>132.3149999999521</c:v>
                </c:pt>
                <c:pt idx="26464">
                  <c:v>132.3199999999521</c:v>
                </c:pt>
                <c:pt idx="26465">
                  <c:v>132.3249999999522</c:v>
                </c:pt>
                <c:pt idx="26466">
                  <c:v>132.3299999999522</c:v>
                </c:pt>
                <c:pt idx="26467">
                  <c:v>132.3349999999521</c:v>
                </c:pt>
                <c:pt idx="26468">
                  <c:v>132.3399999999521</c:v>
                </c:pt>
                <c:pt idx="26469">
                  <c:v>132.3449999999521</c:v>
                </c:pt>
                <c:pt idx="26470">
                  <c:v>132.3499999999521</c:v>
                </c:pt>
                <c:pt idx="26471">
                  <c:v>132.3549999999521</c:v>
                </c:pt>
                <c:pt idx="26472">
                  <c:v>132.3599999999521</c:v>
                </c:pt>
                <c:pt idx="26473">
                  <c:v>132.3649999999521</c:v>
                </c:pt>
                <c:pt idx="26474">
                  <c:v>132.3699999999521</c:v>
                </c:pt>
                <c:pt idx="26475">
                  <c:v>132.3749999999521</c:v>
                </c:pt>
                <c:pt idx="26476">
                  <c:v>132.3799999999521</c:v>
                </c:pt>
                <c:pt idx="26477">
                  <c:v>132.3849999999521</c:v>
                </c:pt>
                <c:pt idx="26478">
                  <c:v>132.3899999999521</c:v>
                </c:pt>
                <c:pt idx="26479">
                  <c:v>132.3949999999521</c:v>
                </c:pt>
                <c:pt idx="26480">
                  <c:v>132.3999999999521</c:v>
                </c:pt>
                <c:pt idx="26481">
                  <c:v>132.4049999999521</c:v>
                </c:pt>
                <c:pt idx="26482">
                  <c:v>132.409999999952</c:v>
                </c:pt>
                <c:pt idx="26483">
                  <c:v>132.414999999952</c:v>
                </c:pt>
                <c:pt idx="26484">
                  <c:v>132.419999999952</c:v>
                </c:pt>
                <c:pt idx="26485">
                  <c:v>132.424999999952</c:v>
                </c:pt>
                <c:pt idx="26486">
                  <c:v>132.429999999952</c:v>
                </c:pt>
                <c:pt idx="26487">
                  <c:v>132.434999999952</c:v>
                </c:pt>
                <c:pt idx="26488">
                  <c:v>132.439999999952</c:v>
                </c:pt>
                <c:pt idx="26489">
                  <c:v>132.444999999952</c:v>
                </c:pt>
                <c:pt idx="26490">
                  <c:v>132.449999999952</c:v>
                </c:pt>
                <c:pt idx="26491">
                  <c:v>132.454999999952</c:v>
                </c:pt>
                <c:pt idx="26492">
                  <c:v>132.459999999952</c:v>
                </c:pt>
                <c:pt idx="26493">
                  <c:v>132.464999999952</c:v>
                </c:pt>
                <c:pt idx="26494">
                  <c:v>132.469999999952</c:v>
                </c:pt>
                <c:pt idx="26495">
                  <c:v>132.474999999952</c:v>
                </c:pt>
                <c:pt idx="26496">
                  <c:v>132.479999999952</c:v>
                </c:pt>
                <c:pt idx="26497">
                  <c:v>132.484999999952</c:v>
                </c:pt>
                <c:pt idx="26498">
                  <c:v>132.489999999952</c:v>
                </c:pt>
                <c:pt idx="26499">
                  <c:v>132.494999999952</c:v>
                </c:pt>
                <c:pt idx="26500">
                  <c:v>132.499999999952</c:v>
                </c:pt>
                <c:pt idx="26501">
                  <c:v>132.504999999952</c:v>
                </c:pt>
                <c:pt idx="26502">
                  <c:v>132.509999999952</c:v>
                </c:pt>
                <c:pt idx="26503">
                  <c:v>132.514999999952</c:v>
                </c:pt>
                <c:pt idx="26504">
                  <c:v>132.5199999999519</c:v>
                </c:pt>
                <c:pt idx="26505">
                  <c:v>132.5249999999519</c:v>
                </c:pt>
                <c:pt idx="26506">
                  <c:v>132.5299999999519</c:v>
                </c:pt>
                <c:pt idx="26507">
                  <c:v>132.5349999999519</c:v>
                </c:pt>
                <c:pt idx="26508">
                  <c:v>132.5399999999519</c:v>
                </c:pt>
                <c:pt idx="26509">
                  <c:v>132.5449999999519</c:v>
                </c:pt>
                <c:pt idx="26510">
                  <c:v>132.5499999999519</c:v>
                </c:pt>
                <c:pt idx="26511">
                  <c:v>132.5549999999519</c:v>
                </c:pt>
                <c:pt idx="26512">
                  <c:v>132.5599999999519</c:v>
                </c:pt>
                <c:pt idx="26513">
                  <c:v>132.5649999999519</c:v>
                </c:pt>
                <c:pt idx="26514">
                  <c:v>132.5699999999519</c:v>
                </c:pt>
                <c:pt idx="26515">
                  <c:v>132.5749999999519</c:v>
                </c:pt>
                <c:pt idx="26516">
                  <c:v>132.5799999999519</c:v>
                </c:pt>
                <c:pt idx="26517">
                  <c:v>132.5849999999519</c:v>
                </c:pt>
                <c:pt idx="26518">
                  <c:v>132.5899999999519</c:v>
                </c:pt>
                <c:pt idx="26519">
                  <c:v>132.5949999999519</c:v>
                </c:pt>
                <c:pt idx="26520">
                  <c:v>132.5999999999519</c:v>
                </c:pt>
                <c:pt idx="26521">
                  <c:v>132.6049999999519</c:v>
                </c:pt>
                <c:pt idx="26522">
                  <c:v>132.6099999999519</c:v>
                </c:pt>
                <c:pt idx="26523">
                  <c:v>132.6149999999517</c:v>
                </c:pt>
                <c:pt idx="26524">
                  <c:v>132.6199999999517</c:v>
                </c:pt>
                <c:pt idx="26525">
                  <c:v>132.6249999999519</c:v>
                </c:pt>
                <c:pt idx="26526">
                  <c:v>132.6299999999518</c:v>
                </c:pt>
                <c:pt idx="26527">
                  <c:v>132.6349999999518</c:v>
                </c:pt>
                <c:pt idx="26528">
                  <c:v>132.6399999999518</c:v>
                </c:pt>
                <c:pt idx="26529">
                  <c:v>132.6449999999518</c:v>
                </c:pt>
                <c:pt idx="26530">
                  <c:v>132.6499999999517</c:v>
                </c:pt>
                <c:pt idx="26531">
                  <c:v>132.6549999999518</c:v>
                </c:pt>
                <c:pt idx="26532">
                  <c:v>132.6599999999518</c:v>
                </c:pt>
                <c:pt idx="26533">
                  <c:v>132.6649999999518</c:v>
                </c:pt>
                <c:pt idx="26534">
                  <c:v>132.6699999999518</c:v>
                </c:pt>
                <c:pt idx="26535">
                  <c:v>132.6749999999518</c:v>
                </c:pt>
                <c:pt idx="26536">
                  <c:v>132.6799999999517</c:v>
                </c:pt>
                <c:pt idx="26537">
                  <c:v>132.6849999999518</c:v>
                </c:pt>
                <c:pt idx="26538">
                  <c:v>132.6899999999518</c:v>
                </c:pt>
                <c:pt idx="26539">
                  <c:v>132.6949999999518</c:v>
                </c:pt>
                <c:pt idx="26540">
                  <c:v>132.6999999999518</c:v>
                </c:pt>
                <c:pt idx="26541">
                  <c:v>132.7049999999518</c:v>
                </c:pt>
                <c:pt idx="26542">
                  <c:v>132.7099999999517</c:v>
                </c:pt>
                <c:pt idx="26543">
                  <c:v>132.7149999999517</c:v>
                </c:pt>
                <c:pt idx="26544">
                  <c:v>132.7199999999517</c:v>
                </c:pt>
                <c:pt idx="26545">
                  <c:v>132.7249999999518</c:v>
                </c:pt>
                <c:pt idx="26546">
                  <c:v>132.7299999999518</c:v>
                </c:pt>
                <c:pt idx="26547">
                  <c:v>132.7349999999518</c:v>
                </c:pt>
                <c:pt idx="26548">
                  <c:v>132.7399999999517</c:v>
                </c:pt>
                <c:pt idx="26549">
                  <c:v>132.7449999999517</c:v>
                </c:pt>
                <c:pt idx="26550">
                  <c:v>132.7499999999517</c:v>
                </c:pt>
                <c:pt idx="26551">
                  <c:v>132.7549999999517</c:v>
                </c:pt>
                <c:pt idx="26552">
                  <c:v>132.7599999999517</c:v>
                </c:pt>
                <c:pt idx="26553">
                  <c:v>132.7649999999517</c:v>
                </c:pt>
                <c:pt idx="26554">
                  <c:v>132.7699999999517</c:v>
                </c:pt>
                <c:pt idx="26555">
                  <c:v>132.7749999999517</c:v>
                </c:pt>
                <c:pt idx="26556">
                  <c:v>132.7799999999517</c:v>
                </c:pt>
                <c:pt idx="26557">
                  <c:v>132.7849999999517</c:v>
                </c:pt>
                <c:pt idx="26558">
                  <c:v>132.7899999999517</c:v>
                </c:pt>
                <c:pt idx="26559">
                  <c:v>132.7949999999517</c:v>
                </c:pt>
                <c:pt idx="26560">
                  <c:v>132.7999999999517</c:v>
                </c:pt>
                <c:pt idx="26561">
                  <c:v>132.8049999999517</c:v>
                </c:pt>
                <c:pt idx="26562">
                  <c:v>132.8099999999517</c:v>
                </c:pt>
                <c:pt idx="26563">
                  <c:v>132.8149999999517</c:v>
                </c:pt>
                <c:pt idx="26564">
                  <c:v>132.8199999999517</c:v>
                </c:pt>
                <c:pt idx="26565">
                  <c:v>132.8249999999517</c:v>
                </c:pt>
                <c:pt idx="26566">
                  <c:v>132.8299999999517</c:v>
                </c:pt>
                <c:pt idx="26567">
                  <c:v>132.8349999999517</c:v>
                </c:pt>
                <c:pt idx="26568">
                  <c:v>132.8399999999517</c:v>
                </c:pt>
                <c:pt idx="26569">
                  <c:v>132.8449999999517</c:v>
                </c:pt>
                <c:pt idx="26570">
                  <c:v>132.8499999999516</c:v>
                </c:pt>
                <c:pt idx="26571">
                  <c:v>132.8549999999516</c:v>
                </c:pt>
                <c:pt idx="26572">
                  <c:v>132.8599999999516</c:v>
                </c:pt>
                <c:pt idx="26573">
                  <c:v>132.8649999999516</c:v>
                </c:pt>
                <c:pt idx="26574">
                  <c:v>132.8699999999516</c:v>
                </c:pt>
                <c:pt idx="26575">
                  <c:v>132.8749999999516</c:v>
                </c:pt>
                <c:pt idx="26576">
                  <c:v>132.8799999999516</c:v>
                </c:pt>
                <c:pt idx="26577">
                  <c:v>132.8849999999516</c:v>
                </c:pt>
                <c:pt idx="26578">
                  <c:v>132.8899999999516</c:v>
                </c:pt>
                <c:pt idx="26579">
                  <c:v>132.8949999999516</c:v>
                </c:pt>
                <c:pt idx="26580">
                  <c:v>132.8999999999516</c:v>
                </c:pt>
                <c:pt idx="26581">
                  <c:v>132.9049999999516</c:v>
                </c:pt>
                <c:pt idx="26582">
                  <c:v>132.9099999999516</c:v>
                </c:pt>
                <c:pt idx="26583">
                  <c:v>132.9149999999516</c:v>
                </c:pt>
                <c:pt idx="26584">
                  <c:v>132.9199999999516</c:v>
                </c:pt>
                <c:pt idx="26585">
                  <c:v>132.9249999999516</c:v>
                </c:pt>
                <c:pt idx="26586">
                  <c:v>132.9299999999516</c:v>
                </c:pt>
                <c:pt idx="26587">
                  <c:v>132.9349999999516</c:v>
                </c:pt>
                <c:pt idx="26588">
                  <c:v>132.9399999999516</c:v>
                </c:pt>
                <c:pt idx="26589">
                  <c:v>132.9449999999516</c:v>
                </c:pt>
                <c:pt idx="26590">
                  <c:v>132.9499999999516</c:v>
                </c:pt>
                <c:pt idx="26591">
                  <c:v>132.9549999999516</c:v>
                </c:pt>
                <c:pt idx="26592">
                  <c:v>132.9599999999516</c:v>
                </c:pt>
                <c:pt idx="26593">
                  <c:v>132.9649999999515</c:v>
                </c:pt>
                <c:pt idx="26594">
                  <c:v>132.9699999999515</c:v>
                </c:pt>
                <c:pt idx="26595">
                  <c:v>132.9749999999515</c:v>
                </c:pt>
                <c:pt idx="26596">
                  <c:v>132.9799999999515</c:v>
                </c:pt>
                <c:pt idx="26597">
                  <c:v>132.9849999999516</c:v>
                </c:pt>
                <c:pt idx="26598">
                  <c:v>132.9899999999516</c:v>
                </c:pt>
                <c:pt idx="26599">
                  <c:v>132.9949999999515</c:v>
                </c:pt>
                <c:pt idx="26600">
                  <c:v>132.9999999999515</c:v>
                </c:pt>
                <c:pt idx="26601">
                  <c:v>133.0049999999515</c:v>
                </c:pt>
                <c:pt idx="26602">
                  <c:v>133.0099999999515</c:v>
                </c:pt>
                <c:pt idx="26603">
                  <c:v>133.0149999999515</c:v>
                </c:pt>
                <c:pt idx="26604">
                  <c:v>133.0199999999515</c:v>
                </c:pt>
                <c:pt idx="26605">
                  <c:v>133.0249999999515</c:v>
                </c:pt>
                <c:pt idx="26606">
                  <c:v>133.0299999999515</c:v>
                </c:pt>
                <c:pt idx="26607">
                  <c:v>133.0349999999515</c:v>
                </c:pt>
                <c:pt idx="26608">
                  <c:v>133.0399999999515</c:v>
                </c:pt>
                <c:pt idx="26609">
                  <c:v>133.0449999999515</c:v>
                </c:pt>
                <c:pt idx="26610">
                  <c:v>133.0499999999515</c:v>
                </c:pt>
                <c:pt idx="26611">
                  <c:v>133.0549999999515</c:v>
                </c:pt>
                <c:pt idx="26612">
                  <c:v>133.0599999999515</c:v>
                </c:pt>
                <c:pt idx="26613">
                  <c:v>133.0649999999515</c:v>
                </c:pt>
                <c:pt idx="26614">
                  <c:v>133.0699999999514</c:v>
                </c:pt>
                <c:pt idx="26615">
                  <c:v>133.0749999999514</c:v>
                </c:pt>
                <c:pt idx="26616">
                  <c:v>133.0799999999514</c:v>
                </c:pt>
                <c:pt idx="26617">
                  <c:v>133.0849999999514</c:v>
                </c:pt>
                <c:pt idx="26618">
                  <c:v>133.0899999999514</c:v>
                </c:pt>
                <c:pt idx="26619">
                  <c:v>133.0949999999514</c:v>
                </c:pt>
                <c:pt idx="26620">
                  <c:v>133.0999999999514</c:v>
                </c:pt>
                <c:pt idx="26621">
                  <c:v>133.1049999999514</c:v>
                </c:pt>
                <c:pt idx="26622">
                  <c:v>133.1099999999514</c:v>
                </c:pt>
                <c:pt idx="26623">
                  <c:v>133.1149999999514</c:v>
                </c:pt>
                <c:pt idx="26624">
                  <c:v>133.1199999999513</c:v>
                </c:pt>
                <c:pt idx="26625">
                  <c:v>133.1249999999514</c:v>
                </c:pt>
                <c:pt idx="26626">
                  <c:v>133.1299999999514</c:v>
                </c:pt>
                <c:pt idx="26627">
                  <c:v>133.1349999999514</c:v>
                </c:pt>
                <c:pt idx="26628">
                  <c:v>133.1399999999514</c:v>
                </c:pt>
                <c:pt idx="26629">
                  <c:v>133.1449999999514</c:v>
                </c:pt>
                <c:pt idx="26630">
                  <c:v>133.1499999999513</c:v>
                </c:pt>
                <c:pt idx="26631">
                  <c:v>133.1549999999514</c:v>
                </c:pt>
                <c:pt idx="26632">
                  <c:v>133.1599999999514</c:v>
                </c:pt>
                <c:pt idx="26633">
                  <c:v>133.1649999999514</c:v>
                </c:pt>
                <c:pt idx="26634">
                  <c:v>133.1699999999514</c:v>
                </c:pt>
                <c:pt idx="26635">
                  <c:v>133.1749999999514</c:v>
                </c:pt>
                <c:pt idx="26636">
                  <c:v>133.1799999999513</c:v>
                </c:pt>
                <c:pt idx="26637">
                  <c:v>133.1849999999513</c:v>
                </c:pt>
                <c:pt idx="26638">
                  <c:v>133.1899999999513</c:v>
                </c:pt>
                <c:pt idx="26639">
                  <c:v>133.1949999999513</c:v>
                </c:pt>
                <c:pt idx="26640">
                  <c:v>133.1999999999513</c:v>
                </c:pt>
                <c:pt idx="26641">
                  <c:v>133.2049999999513</c:v>
                </c:pt>
                <c:pt idx="26642">
                  <c:v>133.2099999999513</c:v>
                </c:pt>
                <c:pt idx="26643">
                  <c:v>133.2149999999513</c:v>
                </c:pt>
                <c:pt idx="26644">
                  <c:v>133.2199999999513</c:v>
                </c:pt>
                <c:pt idx="26645">
                  <c:v>133.2249999999513</c:v>
                </c:pt>
                <c:pt idx="26646">
                  <c:v>133.2299999999513</c:v>
                </c:pt>
                <c:pt idx="26647">
                  <c:v>133.2349999999513</c:v>
                </c:pt>
                <c:pt idx="26648">
                  <c:v>133.2399999999513</c:v>
                </c:pt>
                <c:pt idx="26649">
                  <c:v>133.2449999999513</c:v>
                </c:pt>
                <c:pt idx="26650">
                  <c:v>133.2499999999513</c:v>
                </c:pt>
                <c:pt idx="26651">
                  <c:v>133.2549999999513</c:v>
                </c:pt>
                <c:pt idx="26652">
                  <c:v>133.2599999999513</c:v>
                </c:pt>
                <c:pt idx="26653">
                  <c:v>133.2649999999513</c:v>
                </c:pt>
                <c:pt idx="26654">
                  <c:v>133.2699999999513</c:v>
                </c:pt>
                <c:pt idx="26655">
                  <c:v>133.2749999999511</c:v>
                </c:pt>
                <c:pt idx="26656">
                  <c:v>133.2799999999511</c:v>
                </c:pt>
                <c:pt idx="26657">
                  <c:v>133.2849999999513</c:v>
                </c:pt>
                <c:pt idx="26658">
                  <c:v>133.2899999999512</c:v>
                </c:pt>
                <c:pt idx="26659">
                  <c:v>133.2949999999512</c:v>
                </c:pt>
                <c:pt idx="26660">
                  <c:v>133.2999999999512</c:v>
                </c:pt>
                <c:pt idx="26661">
                  <c:v>133.3049999999512</c:v>
                </c:pt>
                <c:pt idx="26662">
                  <c:v>133.3099999999512</c:v>
                </c:pt>
                <c:pt idx="26663">
                  <c:v>133.3149999999512</c:v>
                </c:pt>
                <c:pt idx="26664">
                  <c:v>133.3199999999512</c:v>
                </c:pt>
                <c:pt idx="26665">
                  <c:v>133.3249999999512</c:v>
                </c:pt>
                <c:pt idx="26666">
                  <c:v>133.3299999999512</c:v>
                </c:pt>
                <c:pt idx="26667">
                  <c:v>133.3349999999512</c:v>
                </c:pt>
                <c:pt idx="26668">
                  <c:v>133.3399999999512</c:v>
                </c:pt>
                <c:pt idx="26669">
                  <c:v>133.3449999999512</c:v>
                </c:pt>
                <c:pt idx="26670">
                  <c:v>133.3499999999512</c:v>
                </c:pt>
                <c:pt idx="26671">
                  <c:v>133.3549999999512</c:v>
                </c:pt>
                <c:pt idx="26672">
                  <c:v>133.3599999999512</c:v>
                </c:pt>
                <c:pt idx="26673">
                  <c:v>133.3649999999512</c:v>
                </c:pt>
                <c:pt idx="26674">
                  <c:v>133.3699999999512</c:v>
                </c:pt>
                <c:pt idx="26675">
                  <c:v>133.3749999999512</c:v>
                </c:pt>
                <c:pt idx="26676">
                  <c:v>133.3799999999512</c:v>
                </c:pt>
                <c:pt idx="26677">
                  <c:v>133.3849999999512</c:v>
                </c:pt>
                <c:pt idx="26678">
                  <c:v>133.3899999999512</c:v>
                </c:pt>
                <c:pt idx="26679">
                  <c:v>133.3949999999512</c:v>
                </c:pt>
                <c:pt idx="26680">
                  <c:v>133.3999999999512</c:v>
                </c:pt>
                <c:pt idx="26681">
                  <c:v>133.4049999999511</c:v>
                </c:pt>
                <c:pt idx="26682">
                  <c:v>133.4099999999511</c:v>
                </c:pt>
                <c:pt idx="26683">
                  <c:v>133.4149999999511</c:v>
                </c:pt>
                <c:pt idx="26684">
                  <c:v>133.4199999999511</c:v>
                </c:pt>
                <c:pt idx="26685">
                  <c:v>133.4249999999512</c:v>
                </c:pt>
                <c:pt idx="26686">
                  <c:v>133.4299999999511</c:v>
                </c:pt>
                <c:pt idx="26687">
                  <c:v>133.4349999999511</c:v>
                </c:pt>
                <c:pt idx="26688">
                  <c:v>133.4399999999511</c:v>
                </c:pt>
                <c:pt idx="26689">
                  <c:v>133.4449999999511</c:v>
                </c:pt>
                <c:pt idx="26690">
                  <c:v>133.4499999999511</c:v>
                </c:pt>
                <c:pt idx="26691">
                  <c:v>133.4549999999511</c:v>
                </c:pt>
                <c:pt idx="26692">
                  <c:v>133.4599999999511</c:v>
                </c:pt>
                <c:pt idx="26693">
                  <c:v>133.4649999999511</c:v>
                </c:pt>
                <c:pt idx="26694">
                  <c:v>133.4699999999511</c:v>
                </c:pt>
                <c:pt idx="26695">
                  <c:v>133.4749999999511</c:v>
                </c:pt>
                <c:pt idx="26696">
                  <c:v>133.4799999999511</c:v>
                </c:pt>
                <c:pt idx="26697">
                  <c:v>133.4849999999511</c:v>
                </c:pt>
                <c:pt idx="26698">
                  <c:v>133.4899999999511</c:v>
                </c:pt>
                <c:pt idx="26699">
                  <c:v>133.4949999999511</c:v>
                </c:pt>
                <c:pt idx="26700">
                  <c:v>133.4999999999511</c:v>
                </c:pt>
                <c:pt idx="26701">
                  <c:v>133.5049999999511</c:v>
                </c:pt>
                <c:pt idx="26702">
                  <c:v>133.509999999951</c:v>
                </c:pt>
                <c:pt idx="26703">
                  <c:v>133.514999999951</c:v>
                </c:pt>
                <c:pt idx="26704">
                  <c:v>133.519999999951</c:v>
                </c:pt>
                <c:pt idx="26705">
                  <c:v>133.524999999951</c:v>
                </c:pt>
                <c:pt idx="26706">
                  <c:v>133.529999999951</c:v>
                </c:pt>
                <c:pt idx="26707">
                  <c:v>133.534999999951</c:v>
                </c:pt>
                <c:pt idx="26708">
                  <c:v>133.539999999951</c:v>
                </c:pt>
                <c:pt idx="26709">
                  <c:v>133.544999999951</c:v>
                </c:pt>
                <c:pt idx="26710">
                  <c:v>133.549999999951</c:v>
                </c:pt>
                <c:pt idx="26711">
                  <c:v>133.554999999951</c:v>
                </c:pt>
                <c:pt idx="26712">
                  <c:v>133.559999999951</c:v>
                </c:pt>
                <c:pt idx="26713">
                  <c:v>133.564999999951</c:v>
                </c:pt>
                <c:pt idx="26714">
                  <c:v>133.569999999951</c:v>
                </c:pt>
                <c:pt idx="26715">
                  <c:v>133.574999999951</c:v>
                </c:pt>
                <c:pt idx="26716">
                  <c:v>133.579999999951</c:v>
                </c:pt>
                <c:pt idx="26717">
                  <c:v>133.584999999951</c:v>
                </c:pt>
                <c:pt idx="26718">
                  <c:v>133.589999999951</c:v>
                </c:pt>
                <c:pt idx="26719">
                  <c:v>133.594999999951</c:v>
                </c:pt>
                <c:pt idx="26720">
                  <c:v>133.599999999951</c:v>
                </c:pt>
                <c:pt idx="26721">
                  <c:v>133.604999999951</c:v>
                </c:pt>
                <c:pt idx="26722">
                  <c:v>133.609999999951</c:v>
                </c:pt>
                <c:pt idx="26723">
                  <c:v>133.614999999951</c:v>
                </c:pt>
                <c:pt idx="26724">
                  <c:v>133.6199999999509</c:v>
                </c:pt>
                <c:pt idx="26725">
                  <c:v>133.6249999999509</c:v>
                </c:pt>
                <c:pt idx="26726">
                  <c:v>133.6299999999509</c:v>
                </c:pt>
                <c:pt idx="26727">
                  <c:v>133.6349999999509</c:v>
                </c:pt>
                <c:pt idx="26728">
                  <c:v>133.6399999999509</c:v>
                </c:pt>
                <c:pt idx="26729">
                  <c:v>133.6449999999509</c:v>
                </c:pt>
                <c:pt idx="26730">
                  <c:v>133.6499999999509</c:v>
                </c:pt>
                <c:pt idx="26731">
                  <c:v>133.6549999999509</c:v>
                </c:pt>
                <c:pt idx="26732">
                  <c:v>133.6599999999509</c:v>
                </c:pt>
                <c:pt idx="26733">
                  <c:v>133.6649999999509</c:v>
                </c:pt>
                <c:pt idx="26734">
                  <c:v>133.6699999999509</c:v>
                </c:pt>
                <c:pt idx="26735">
                  <c:v>133.6749999999509</c:v>
                </c:pt>
                <c:pt idx="26736">
                  <c:v>133.6799999999509</c:v>
                </c:pt>
                <c:pt idx="26737">
                  <c:v>133.6849999999509</c:v>
                </c:pt>
                <c:pt idx="26738">
                  <c:v>133.6899999999509</c:v>
                </c:pt>
                <c:pt idx="26739">
                  <c:v>133.6949999999509</c:v>
                </c:pt>
                <c:pt idx="26740">
                  <c:v>133.6999999999509</c:v>
                </c:pt>
                <c:pt idx="26741">
                  <c:v>133.7049999999509</c:v>
                </c:pt>
                <c:pt idx="26742">
                  <c:v>133.7099999999509</c:v>
                </c:pt>
                <c:pt idx="26743">
                  <c:v>133.7149999999507</c:v>
                </c:pt>
                <c:pt idx="26744">
                  <c:v>133.7199999999507</c:v>
                </c:pt>
                <c:pt idx="26745">
                  <c:v>133.7249999999509</c:v>
                </c:pt>
                <c:pt idx="26746">
                  <c:v>133.7299999999508</c:v>
                </c:pt>
                <c:pt idx="26747">
                  <c:v>133.7349999999508</c:v>
                </c:pt>
                <c:pt idx="26748">
                  <c:v>133.7399999999508</c:v>
                </c:pt>
                <c:pt idx="26749">
                  <c:v>133.7449999999507</c:v>
                </c:pt>
                <c:pt idx="26750">
                  <c:v>133.7499999999507</c:v>
                </c:pt>
                <c:pt idx="26751">
                  <c:v>133.7549999999508</c:v>
                </c:pt>
                <c:pt idx="26752">
                  <c:v>133.7599999999508</c:v>
                </c:pt>
                <c:pt idx="26753">
                  <c:v>133.7649999999508</c:v>
                </c:pt>
                <c:pt idx="26754">
                  <c:v>133.7699999999508</c:v>
                </c:pt>
                <c:pt idx="26755">
                  <c:v>133.7749999999508</c:v>
                </c:pt>
                <c:pt idx="26756">
                  <c:v>133.7799999999507</c:v>
                </c:pt>
                <c:pt idx="26757">
                  <c:v>133.7849999999508</c:v>
                </c:pt>
                <c:pt idx="26758">
                  <c:v>133.7899999999508</c:v>
                </c:pt>
                <c:pt idx="26759">
                  <c:v>133.7949999999508</c:v>
                </c:pt>
                <c:pt idx="26760">
                  <c:v>133.7999999999508</c:v>
                </c:pt>
                <c:pt idx="26761">
                  <c:v>133.8049999999508</c:v>
                </c:pt>
                <c:pt idx="26762">
                  <c:v>133.8099999999508</c:v>
                </c:pt>
                <c:pt idx="26763">
                  <c:v>133.8149999999508</c:v>
                </c:pt>
                <c:pt idx="26764">
                  <c:v>133.8199999999508</c:v>
                </c:pt>
                <c:pt idx="26765">
                  <c:v>133.8249999999508</c:v>
                </c:pt>
                <c:pt idx="26766">
                  <c:v>133.8299999999508</c:v>
                </c:pt>
                <c:pt idx="26767">
                  <c:v>133.8349999999508</c:v>
                </c:pt>
                <c:pt idx="26768">
                  <c:v>133.8399999999508</c:v>
                </c:pt>
                <c:pt idx="26769">
                  <c:v>133.8449999999507</c:v>
                </c:pt>
                <c:pt idx="26770">
                  <c:v>133.8499999999507</c:v>
                </c:pt>
                <c:pt idx="26771">
                  <c:v>133.8549999999508</c:v>
                </c:pt>
                <c:pt idx="26772">
                  <c:v>133.8599999999508</c:v>
                </c:pt>
                <c:pt idx="26773">
                  <c:v>133.8649999999508</c:v>
                </c:pt>
                <c:pt idx="26774">
                  <c:v>133.8699999999507</c:v>
                </c:pt>
                <c:pt idx="26775">
                  <c:v>133.8749999999507</c:v>
                </c:pt>
                <c:pt idx="26776">
                  <c:v>133.8799999999507</c:v>
                </c:pt>
                <c:pt idx="26777">
                  <c:v>133.8849999999507</c:v>
                </c:pt>
                <c:pt idx="26778">
                  <c:v>133.8899999999507</c:v>
                </c:pt>
                <c:pt idx="26779">
                  <c:v>133.8949999999507</c:v>
                </c:pt>
                <c:pt idx="26780">
                  <c:v>133.8999999999507</c:v>
                </c:pt>
                <c:pt idx="26781">
                  <c:v>133.9049999999507</c:v>
                </c:pt>
                <c:pt idx="26782">
                  <c:v>133.9099999999507</c:v>
                </c:pt>
                <c:pt idx="26783">
                  <c:v>133.9149999999507</c:v>
                </c:pt>
                <c:pt idx="26784">
                  <c:v>133.9199999999507</c:v>
                </c:pt>
                <c:pt idx="26785">
                  <c:v>133.9249999999507</c:v>
                </c:pt>
                <c:pt idx="26786">
                  <c:v>133.9299999999507</c:v>
                </c:pt>
                <c:pt idx="26787">
                  <c:v>133.9349999999507</c:v>
                </c:pt>
                <c:pt idx="26788">
                  <c:v>133.9399999999507</c:v>
                </c:pt>
                <c:pt idx="26789">
                  <c:v>133.9449999999507</c:v>
                </c:pt>
                <c:pt idx="26790">
                  <c:v>133.9499999999506</c:v>
                </c:pt>
                <c:pt idx="26791">
                  <c:v>133.9549999999506</c:v>
                </c:pt>
                <c:pt idx="26792">
                  <c:v>133.9599999999506</c:v>
                </c:pt>
                <c:pt idx="26793">
                  <c:v>133.9649999999506</c:v>
                </c:pt>
                <c:pt idx="26794">
                  <c:v>133.9699999999506</c:v>
                </c:pt>
                <c:pt idx="26795">
                  <c:v>133.9749999999506</c:v>
                </c:pt>
                <c:pt idx="26796">
                  <c:v>133.9799999999506</c:v>
                </c:pt>
                <c:pt idx="26797">
                  <c:v>133.9849999999506</c:v>
                </c:pt>
                <c:pt idx="26798">
                  <c:v>133.9899999999506</c:v>
                </c:pt>
                <c:pt idx="26799">
                  <c:v>133.9949999999506</c:v>
                </c:pt>
                <c:pt idx="26800">
                  <c:v>133.9999999999506</c:v>
                </c:pt>
                <c:pt idx="26801">
                  <c:v>134.0049999999506</c:v>
                </c:pt>
                <c:pt idx="26802">
                  <c:v>134.0099999999506</c:v>
                </c:pt>
                <c:pt idx="26803">
                  <c:v>134.0149999999506</c:v>
                </c:pt>
                <c:pt idx="26804">
                  <c:v>134.0199999999506</c:v>
                </c:pt>
                <c:pt idx="26805">
                  <c:v>134.0249999999506</c:v>
                </c:pt>
                <c:pt idx="26806">
                  <c:v>134.0299999999506</c:v>
                </c:pt>
                <c:pt idx="26807">
                  <c:v>134.0349999999506</c:v>
                </c:pt>
                <c:pt idx="26808">
                  <c:v>134.0399999999506</c:v>
                </c:pt>
                <c:pt idx="26809">
                  <c:v>134.0449999999506</c:v>
                </c:pt>
                <c:pt idx="26810">
                  <c:v>134.0499999999506</c:v>
                </c:pt>
                <c:pt idx="26811">
                  <c:v>134.0549999999506</c:v>
                </c:pt>
                <c:pt idx="26812">
                  <c:v>134.0599999999506</c:v>
                </c:pt>
                <c:pt idx="26813">
                  <c:v>134.0649999999505</c:v>
                </c:pt>
                <c:pt idx="26814">
                  <c:v>134.0699999999505</c:v>
                </c:pt>
                <c:pt idx="26815">
                  <c:v>134.0749999999505</c:v>
                </c:pt>
                <c:pt idx="26816">
                  <c:v>134.0799999999505</c:v>
                </c:pt>
                <c:pt idx="26817">
                  <c:v>134.0849999999506</c:v>
                </c:pt>
                <c:pt idx="26818">
                  <c:v>134.0899999999505</c:v>
                </c:pt>
                <c:pt idx="26819">
                  <c:v>134.0949999999505</c:v>
                </c:pt>
                <c:pt idx="26820">
                  <c:v>134.0999999999505</c:v>
                </c:pt>
                <c:pt idx="26821">
                  <c:v>134.1049999999505</c:v>
                </c:pt>
                <c:pt idx="26822">
                  <c:v>134.1099999999505</c:v>
                </c:pt>
                <c:pt idx="26823">
                  <c:v>134.1149999999505</c:v>
                </c:pt>
                <c:pt idx="26824">
                  <c:v>134.1199999999505</c:v>
                </c:pt>
                <c:pt idx="26825">
                  <c:v>134.1249999999505</c:v>
                </c:pt>
                <c:pt idx="26826">
                  <c:v>134.1299999999505</c:v>
                </c:pt>
                <c:pt idx="26827">
                  <c:v>134.1349999999505</c:v>
                </c:pt>
                <c:pt idx="26828">
                  <c:v>134.1399999999505</c:v>
                </c:pt>
                <c:pt idx="26829">
                  <c:v>134.1449999999505</c:v>
                </c:pt>
                <c:pt idx="26830">
                  <c:v>134.1499999999505</c:v>
                </c:pt>
                <c:pt idx="26831">
                  <c:v>134.1549999999505</c:v>
                </c:pt>
                <c:pt idx="26832">
                  <c:v>134.1599999999505</c:v>
                </c:pt>
                <c:pt idx="26833">
                  <c:v>134.1649999999505</c:v>
                </c:pt>
                <c:pt idx="26834">
                  <c:v>134.1699999999504</c:v>
                </c:pt>
                <c:pt idx="26835">
                  <c:v>134.1749999999504</c:v>
                </c:pt>
                <c:pt idx="26836">
                  <c:v>134.1799999999504</c:v>
                </c:pt>
                <c:pt idx="26837">
                  <c:v>134.1849999999504</c:v>
                </c:pt>
                <c:pt idx="26838">
                  <c:v>134.1899999999504</c:v>
                </c:pt>
                <c:pt idx="26839">
                  <c:v>134.1949999999504</c:v>
                </c:pt>
                <c:pt idx="26840">
                  <c:v>134.1999999999504</c:v>
                </c:pt>
                <c:pt idx="26841">
                  <c:v>134.2049999999504</c:v>
                </c:pt>
                <c:pt idx="26842">
                  <c:v>134.2099999999504</c:v>
                </c:pt>
                <c:pt idx="26843">
                  <c:v>134.2149999999504</c:v>
                </c:pt>
                <c:pt idx="26844">
                  <c:v>134.2199999999503</c:v>
                </c:pt>
                <c:pt idx="26845">
                  <c:v>134.2249999999504</c:v>
                </c:pt>
                <c:pt idx="26846">
                  <c:v>134.2299999999504</c:v>
                </c:pt>
                <c:pt idx="26847">
                  <c:v>134.2349999999504</c:v>
                </c:pt>
                <c:pt idx="26848">
                  <c:v>134.2399999999504</c:v>
                </c:pt>
                <c:pt idx="26849">
                  <c:v>134.2449999999504</c:v>
                </c:pt>
                <c:pt idx="26850">
                  <c:v>134.2499999999503</c:v>
                </c:pt>
                <c:pt idx="26851">
                  <c:v>134.2549999999504</c:v>
                </c:pt>
                <c:pt idx="26852">
                  <c:v>134.2599999999504</c:v>
                </c:pt>
                <c:pt idx="26853">
                  <c:v>134.2649999999504</c:v>
                </c:pt>
                <c:pt idx="26854">
                  <c:v>134.2699999999504</c:v>
                </c:pt>
                <c:pt idx="26855">
                  <c:v>134.2749999999504</c:v>
                </c:pt>
                <c:pt idx="26856">
                  <c:v>134.2799999999503</c:v>
                </c:pt>
                <c:pt idx="26857">
                  <c:v>134.2849999999503</c:v>
                </c:pt>
                <c:pt idx="26858">
                  <c:v>134.2899999999503</c:v>
                </c:pt>
                <c:pt idx="26859">
                  <c:v>134.2949999999503</c:v>
                </c:pt>
                <c:pt idx="26860">
                  <c:v>134.2999999999503</c:v>
                </c:pt>
                <c:pt idx="26861">
                  <c:v>134.3049999999504</c:v>
                </c:pt>
                <c:pt idx="26862">
                  <c:v>134.3099999999503</c:v>
                </c:pt>
                <c:pt idx="26863">
                  <c:v>134.3149999999503</c:v>
                </c:pt>
                <c:pt idx="26864">
                  <c:v>134.3199999999503</c:v>
                </c:pt>
                <c:pt idx="26865">
                  <c:v>134.3249999999503</c:v>
                </c:pt>
                <c:pt idx="26866">
                  <c:v>134.3299999999503</c:v>
                </c:pt>
                <c:pt idx="26867">
                  <c:v>134.3349999999503</c:v>
                </c:pt>
                <c:pt idx="26868">
                  <c:v>134.3399999999503</c:v>
                </c:pt>
                <c:pt idx="26869">
                  <c:v>134.3449999999503</c:v>
                </c:pt>
                <c:pt idx="26870">
                  <c:v>134.3499999999503</c:v>
                </c:pt>
                <c:pt idx="26871">
                  <c:v>134.3549999999503</c:v>
                </c:pt>
                <c:pt idx="26872">
                  <c:v>134.3599999999503</c:v>
                </c:pt>
                <c:pt idx="26873">
                  <c:v>134.3649999999503</c:v>
                </c:pt>
                <c:pt idx="26874">
                  <c:v>134.3699999999503</c:v>
                </c:pt>
                <c:pt idx="26875">
                  <c:v>134.3749999999503</c:v>
                </c:pt>
                <c:pt idx="26876">
                  <c:v>134.3799999999503</c:v>
                </c:pt>
                <c:pt idx="26877">
                  <c:v>134.3849999999503</c:v>
                </c:pt>
                <c:pt idx="26878">
                  <c:v>134.3899999999503</c:v>
                </c:pt>
                <c:pt idx="26879">
                  <c:v>134.3949999999502</c:v>
                </c:pt>
                <c:pt idx="26880">
                  <c:v>134.3999999999502</c:v>
                </c:pt>
                <c:pt idx="26881">
                  <c:v>134.4049999999502</c:v>
                </c:pt>
                <c:pt idx="26882">
                  <c:v>134.4099999999502</c:v>
                </c:pt>
                <c:pt idx="26883">
                  <c:v>134.4149999999502</c:v>
                </c:pt>
                <c:pt idx="26884">
                  <c:v>134.4199999999502</c:v>
                </c:pt>
                <c:pt idx="26885">
                  <c:v>134.4249999999502</c:v>
                </c:pt>
                <c:pt idx="26886">
                  <c:v>134.4299999999502</c:v>
                </c:pt>
                <c:pt idx="26887">
                  <c:v>134.4349999999502</c:v>
                </c:pt>
                <c:pt idx="26888">
                  <c:v>134.4399999999502</c:v>
                </c:pt>
                <c:pt idx="26889">
                  <c:v>134.4449999999502</c:v>
                </c:pt>
                <c:pt idx="26890">
                  <c:v>134.4499999999502</c:v>
                </c:pt>
                <c:pt idx="26891">
                  <c:v>134.4549999999502</c:v>
                </c:pt>
                <c:pt idx="26892">
                  <c:v>134.4599999999502</c:v>
                </c:pt>
                <c:pt idx="26893">
                  <c:v>134.4649999999502</c:v>
                </c:pt>
                <c:pt idx="26894">
                  <c:v>134.4699999999502</c:v>
                </c:pt>
                <c:pt idx="26895">
                  <c:v>134.4749999999502</c:v>
                </c:pt>
                <c:pt idx="26896">
                  <c:v>134.4799999999502</c:v>
                </c:pt>
                <c:pt idx="26897">
                  <c:v>134.4849999999502</c:v>
                </c:pt>
                <c:pt idx="26898">
                  <c:v>134.4899999999502</c:v>
                </c:pt>
                <c:pt idx="26899">
                  <c:v>134.4949999999502</c:v>
                </c:pt>
                <c:pt idx="26900">
                  <c:v>134.4999999999502</c:v>
                </c:pt>
                <c:pt idx="26901">
                  <c:v>134.5049999999501</c:v>
                </c:pt>
                <c:pt idx="26902">
                  <c:v>134.5099999999501</c:v>
                </c:pt>
                <c:pt idx="26903">
                  <c:v>134.5149999999501</c:v>
                </c:pt>
                <c:pt idx="26904">
                  <c:v>134.5199999999501</c:v>
                </c:pt>
                <c:pt idx="26905">
                  <c:v>134.5249999999502</c:v>
                </c:pt>
                <c:pt idx="26906">
                  <c:v>134.5299999999501</c:v>
                </c:pt>
                <c:pt idx="26907">
                  <c:v>134.5349999999501</c:v>
                </c:pt>
                <c:pt idx="26908">
                  <c:v>134.5399999999501</c:v>
                </c:pt>
                <c:pt idx="26909">
                  <c:v>134.5449999999501</c:v>
                </c:pt>
                <c:pt idx="26910">
                  <c:v>134.5499999999501</c:v>
                </c:pt>
                <c:pt idx="26911">
                  <c:v>134.5549999999501</c:v>
                </c:pt>
                <c:pt idx="26912">
                  <c:v>134.5599999999501</c:v>
                </c:pt>
                <c:pt idx="26913">
                  <c:v>134.5649999999501</c:v>
                </c:pt>
                <c:pt idx="26914">
                  <c:v>134.5699999999501</c:v>
                </c:pt>
                <c:pt idx="26915">
                  <c:v>134.5749999999501</c:v>
                </c:pt>
                <c:pt idx="26916">
                  <c:v>134.5799999999501</c:v>
                </c:pt>
                <c:pt idx="26917">
                  <c:v>134.5849999999501</c:v>
                </c:pt>
                <c:pt idx="26918">
                  <c:v>134.5899999999501</c:v>
                </c:pt>
                <c:pt idx="26919">
                  <c:v>134.5949999999501</c:v>
                </c:pt>
                <c:pt idx="26920">
                  <c:v>134.5999999999501</c:v>
                </c:pt>
                <c:pt idx="26921">
                  <c:v>134.6049999999501</c:v>
                </c:pt>
                <c:pt idx="26922">
                  <c:v>134.60999999995</c:v>
                </c:pt>
                <c:pt idx="26923">
                  <c:v>134.61499999995</c:v>
                </c:pt>
                <c:pt idx="26924">
                  <c:v>134.61999999995</c:v>
                </c:pt>
                <c:pt idx="26925">
                  <c:v>134.62499999995</c:v>
                </c:pt>
                <c:pt idx="26926">
                  <c:v>134.62999999995</c:v>
                </c:pt>
                <c:pt idx="26927">
                  <c:v>134.63499999995</c:v>
                </c:pt>
                <c:pt idx="26928">
                  <c:v>134.63999999995</c:v>
                </c:pt>
                <c:pt idx="26929">
                  <c:v>134.64499999995</c:v>
                </c:pt>
                <c:pt idx="26930">
                  <c:v>134.64999999995</c:v>
                </c:pt>
                <c:pt idx="26931">
                  <c:v>134.65499999995</c:v>
                </c:pt>
                <c:pt idx="26932">
                  <c:v>134.65999999995</c:v>
                </c:pt>
                <c:pt idx="26933">
                  <c:v>134.66499999995</c:v>
                </c:pt>
                <c:pt idx="26934">
                  <c:v>134.66999999995</c:v>
                </c:pt>
                <c:pt idx="26935">
                  <c:v>134.67499999995</c:v>
                </c:pt>
                <c:pt idx="26936">
                  <c:v>134.67999999995</c:v>
                </c:pt>
                <c:pt idx="26937">
                  <c:v>134.68499999995</c:v>
                </c:pt>
                <c:pt idx="26938">
                  <c:v>134.68999999995</c:v>
                </c:pt>
                <c:pt idx="26939">
                  <c:v>134.69499999995</c:v>
                </c:pt>
                <c:pt idx="26940">
                  <c:v>134.69999999995</c:v>
                </c:pt>
                <c:pt idx="26941">
                  <c:v>134.70499999995</c:v>
                </c:pt>
                <c:pt idx="26942">
                  <c:v>134.70999999995</c:v>
                </c:pt>
                <c:pt idx="26943">
                  <c:v>134.71499999995</c:v>
                </c:pt>
                <c:pt idx="26944">
                  <c:v>134.7199999999499</c:v>
                </c:pt>
                <c:pt idx="26945">
                  <c:v>134.7249999999499</c:v>
                </c:pt>
                <c:pt idx="26946">
                  <c:v>134.7299999999499</c:v>
                </c:pt>
                <c:pt idx="26947">
                  <c:v>134.7349999999499</c:v>
                </c:pt>
                <c:pt idx="26948">
                  <c:v>134.7399999999499</c:v>
                </c:pt>
                <c:pt idx="26949">
                  <c:v>134.7449999999499</c:v>
                </c:pt>
                <c:pt idx="26950">
                  <c:v>134.7499999999499</c:v>
                </c:pt>
                <c:pt idx="26951">
                  <c:v>134.7549999999499</c:v>
                </c:pt>
                <c:pt idx="26952">
                  <c:v>134.7599999999499</c:v>
                </c:pt>
                <c:pt idx="26953">
                  <c:v>134.7649999999499</c:v>
                </c:pt>
                <c:pt idx="26954">
                  <c:v>134.7699999999499</c:v>
                </c:pt>
                <c:pt idx="26955">
                  <c:v>134.7749999999499</c:v>
                </c:pt>
                <c:pt idx="26956">
                  <c:v>134.7799999999499</c:v>
                </c:pt>
                <c:pt idx="26957">
                  <c:v>134.7849999999499</c:v>
                </c:pt>
                <c:pt idx="26958">
                  <c:v>134.7899999999499</c:v>
                </c:pt>
                <c:pt idx="26959">
                  <c:v>134.7949999999499</c:v>
                </c:pt>
                <c:pt idx="26960">
                  <c:v>134.7999999999499</c:v>
                </c:pt>
                <c:pt idx="26961">
                  <c:v>134.8049999999499</c:v>
                </c:pt>
                <c:pt idx="26962">
                  <c:v>134.8099999999499</c:v>
                </c:pt>
                <c:pt idx="26963">
                  <c:v>134.8149999999499</c:v>
                </c:pt>
                <c:pt idx="26964">
                  <c:v>134.8199999999499</c:v>
                </c:pt>
                <c:pt idx="26965">
                  <c:v>134.82499999995</c:v>
                </c:pt>
                <c:pt idx="26966">
                  <c:v>134.82999999995</c:v>
                </c:pt>
                <c:pt idx="26967">
                  <c:v>134.8349999999498</c:v>
                </c:pt>
                <c:pt idx="26968">
                  <c:v>134.8399999999498</c:v>
                </c:pt>
                <c:pt idx="26969">
                  <c:v>134.8449999999498</c:v>
                </c:pt>
                <c:pt idx="26970">
                  <c:v>134.8499999999498</c:v>
                </c:pt>
                <c:pt idx="26971">
                  <c:v>134.85499999995</c:v>
                </c:pt>
                <c:pt idx="26972">
                  <c:v>134.8599999999498</c:v>
                </c:pt>
                <c:pt idx="26973">
                  <c:v>134.8649999999498</c:v>
                </c:pt>
                <c:pt idx="26974">
                  <c:v>134.8699999999498</c:v>
                </c:pt>
                <c:pt idx="26975">
                  <c:v>134.8749999999498</c:v>
                </c:pt>
                <c:pt idx="26976">
                  <c:v>134.8799999999498</c:v>
                </c:pt>
                <c:pt idx="26977">
                  <c:v>134.8849999999498</c:v>
                </c:pt>
                <c:pt idx="26978">
                  <c:v>134.8899999999498</c:v>
                </c:pt>
                <c:pt idx="26979">
                  <c:v>134.8949999999498</c:v>
                </c:pt>
                <c:pt idx="26980">
                  <c:v>134.8999999999498</c:v>
                </c:pt>
                <c:pt idx="26981">
                  <c:v>134.9049999999498</c:v>
                </c:pt>
                <c:pt idx="26982">
                  <c:v>134.9099999999498</c:v>
                </c:pt>
                <c:pt idx="26983">
                  <c:v>134.9149999999498</c:v>
                </c:pt>
                <c:pt idx="26984">
                  <c:v>134.9199999999498</c:v>
                </c:pt>
                <c:pt idx="26985">
                  <c:v>134.9249999999498</c:v>
                </c:pt>
                <c:pt idx="26986">
                  <c:v>134.9299999999498</c:v>
                </c:pt>
                <c:pt idx="26987">
                  <c:v>134.9349999999498</c:v>
                </c:pt>
                <c:pt idx="26988">
                  <c:v>134.9399999999498</c:v>
                </c:pt>
                <c:pt idx="26989">
                  <c:v>134.9449999999497</c:v>
                </c:pt>
                <c:pt idx="26990">
                  <c:v>134.9499999999497</c:v>
                </c:pt>
                <c:pt idx="26991">
                  <c:v>134.9549999999498</c:v>
                </c:pt>
                <c:pt idx="26992">
                  <c:v>134.9599999999498</c:v>
                </c:pt>
                <c:pt idx="26993">
                  <c:v>134.9649999999498</c:v>
                </c:pt>
                <c:pt idx="26994">
                  <c:v>134.9699999999497</c:v>
                </c:pt>
                <c:pt idx="26995">
                  <c:v>134.9749999999497</c:v>
                </c:pt>
                <c:pt idx="26996">
                  <c:v>134.9799999999497</c:v>
                </c:pt>
                <c:pt idx="26997">
                  <c:v>134.9849999999497</c:v>
                </c:pt>
                <c:pt idx="26998">
                  <c:v>134.9899999999497</c:v>
                </c:pt>
                <c:pt idx="26999">
                  <c:v>134.9949999999497</c:v>
                </c:pt>
                <c:pt idx="27000">
                  <c:v>134.9999999999497</c:v>
                </c:pt>
                <c:pt idx="27001">
                  <c:v>135.0049999999497</c:v>
                </c:pt>
                <c:pt idx="27002">
                  <c:v>135.0099999999497</c:v>
                </c:pt>
                <c:pt idx="27003">
                  <c:v>135.0149999999497</c:v>
                </c:pt>
                <c:pt idx="27004">
                  <c:v>135.0199999999497</c:v>
                </c:pt>
                <c:pt idx="27005">
                  <c:v>135.0249999999497</c:v>
                </c:pt>
                <c:pt idx="27006">
                  <c:v>135.0299999999497</c:v>
                </c:pt>
                <c:pt idx="27007">
                  <c:v>135.0349999999497</c:v>
                </c:pt>
                <c:pt idx="27008">
                  <c:v>135.0399999999497</c:v>
                </c:pt>
                <c:pt idx="27009">
                  <c:v>135.0449999999497</c:v>
                </c:pt>
                <c:pt idx="27010">
                  <c:v>135.0499999999496</c:v>
                </c:pt>
                <c:pt idx="27011">
                  <c:v>135.0549999999496</c:v>
                </c:pt>
                <c:pt idx="27012">
                  <c:v>135.0599999999496</c:v>
                </c:pt>
                <c:pt idx="27013">
                  <c:v>135.0649999999496</c:v>
                </c:pt>
                <c:pt idx="27014">
                  <c:v>135.0699999999496</c:v>
                </c:pt>
                <c:pt idx="27015">
                  <c:v>135.0749999999496</c:v>
                </c:pt>
                <c:pt idx="27016">
                  <c:v>135.0799999999496</c:v>
                </c:pt>
                <c:pt idx="27017">
                  <c:v>135.0849999999496</c:v>
                </c:pt>
                <c:pt idx="27018">
                  <c:v>135.0899999999496</c:v>
                </c:pt>
                <c:pt idx="27019">
                  <c:v>135.0949999999496</c:v>
                </c:pt>
                <c:pt idx="27020">
                  <c:v>135.0999999999496</c:v>
                </c:pt>
                <c:pt idx="27021">
                  <c:v>135.1049999999496</c:v>
                </c:pt>
                <c:pt idx="27022">
                  <c:v>135.1099999999496</c:v>
                </c:pt>
                <c:pt idx="27023">
                  <c:v>135.1149999999496</c:v>
                </c:pt>
                <c:pt idx="27024">
                  <c:v>135.1199999999496</c:v>
                </c:pt>
                <c:pt idx="27025">
                  <c:v>135.1249999999496</c:v>
                </c:pt>
                <c:pt idx="27026">
                  <c:v>135.1299999999496</c:v>
                </c:pt>
                <c:pt idx="27027">
                  <c:v>135.1349999999496</c:v>
                </c:pt>
                <c:pt idx="27028">
                  <c:v>135.1399999999496</c:v>
                </c:pt>
                <c:pt idx="27029">
                  <c:v>135.1449999999496</c:v>
                </c:pt>
                <c:pt idx="27030">
                  <c:v>135.1499999999496</c:v>
                </c:pt>
                <c:pt idx="27031">
                  <c:v>135.1549999999496</c:v>
                </c:pt>
                <c:pt idx="27032">
                  <c:v>135.1599999999496</c:v>
                </c:pt>
                <c:pt idx="27033">
                  <c:v>135.1649999999495</c:v>
                </c:pt>
                <c:pt idx="27034">
                  <c:v>135.1699999999495</c:v>
                </c:pt>
                <c:pt idx="27035">
                  <c:v>135.1749999999495</c:v>
                </c:pt>
                <c:pt idx="27036">
                  <c:v>135.1799999999495</c:v>
                </c:pt>
                <c:pt idx="27037">
                  <c:v>135.1849999999496</c:v>
                </c:pt>
                <c:pt idx="27038">
                  <c:v>135.1899999999495</c:v>
                </c:pt>
                <c:pt idx="27039">
                  <c:v>135.1949999999495</c:v>
                </c:pt>
                <c:pt idx="27040">
                  <c:v>135.1999999999495</c:v>
                </c:pt>
                <c:pt idx="27041">
                  <c:v>135.2049999999495</c:v>
                </c:pt>
                <c:pt idx="27042">
                  <c:v>135.2099999999495</c:v>
                </c:pt>
                <c:pt idx="27043">
                  <c:v>135.2149999999495</c:v>
                </c:pt>
                <c:pt idx="27044">
                  <c:v>135.2199999999495</c:v>
                </c:pt>
                <c:pt idx="27045">
                  <c:v>135.2249999999495</c:v>
                </c:pt>
                <c:pt idx="27046">
                  <c:v>135.2299999999495</c:v>
                </c:pt>
                <c:pt idx="27047">
                  <c:v>135.2349999999495</c:v>
                </c:pt>
                <c:pt idx="27048">
                  <c:v>135.2399999999495</c:v>
                </c:pt>
                <c:pt idx="27049">
                  <c:v>135.2449999999495</c:v>
                </c:pt>
                <c:pt idx="27050">
                  <c:v>135.2499999999494</c:v>
                </c:pt>
                <c:pt idx="27051">
                  <c:v>135.2549999999495</c:v>
                </c:pt>
                <c:pt idx="27052">
                  <c:v>135.2599999999495</c:v>
                </c:pt>
                <c:pt idx="27053">
                  <c:v>135.2649999999495</c:v>
                </c:pt>
                <c:pt idx="27054">
                  <c:v>135.2699999999494</c:v>
                </c:pt>
                <c:pt idx="27055">
                  <c:v>135.2749999999494</c:v>
                </c:pt>
                <c:pt idx="27056">
                  <c:v>135.2799999999494</c:v>
                </c:pt>
                <c:pt idx="27057">
                  <c:v>135.2849999999494</c:v>
                </c:pt>
                <c:pt idx="27058">
                  <c:v>135.2899999999494</c:v>
                </c:pt>
                <c:pt idx="27059">
                  <c:v>135.2949999999494</c:v>
                </c:pt>
                <c:pt idx="27060">
                  <c:v>135.2999999999494</c:v>
                </c:pt>
                <c:pt idx="27061">
                  <c:v>135.3049999999494</c:v>
                </c:pt>
                <c:pt idx="27062">
                  <c:v>135.3099999999494</c:v>
                </c:pt>
                <c:pt idx="27063">
                  <c:v>135.3149999999494</c:v>
                </c:pt>
                <c:pt idx="27064">
                  <c:v>135.3199999999494</c:v>
                </c:pt>
                <c:pt idx="27065">
                  <c:v>135.3249999999494</c:v>
                </c:pt>
                <c:pt idx="27066">
                  <c:v>135.3299999999494</c:v>
                </c:pt>
                <c:pt idx="27067">
                  <c:v>135.3349999999494</c:v>
                </c:pt>
                <c:pt idx="27068">
                  <c:v>135.3399999999494</c:v>
                </c:pt>
                <c:pt idx="27069">
                  <c:v>135.3449999999494</c:v>
                </c:pt>
                <c:pt idx="27070">
                  <c:v>135.3499999999494</c:v>
                </c:pt>
                <c:pt idx="27071">
                  <c:v>135.3549999999494</c:v>
                </c:pt>
                <c:pt idx="27072">
                  <c:v>135.3599999999494</c:v>
                </c:pt>
                <c:pt idx="27073">
                  <c:v>135.3649999999494</c:v>
                </c:pt>
                <c:pt idx="27074">
                  <c:v>135.3699999999494</c:v>
                </c:pt>
                <c:pt idx="27075">
                  <c:v>135.3749999999494</c:v>
                </c:pt>
                <c:pt idx="27076">
                  <c:v>135.3799999999494</c:v>
                </c:pt>
                <c:pt idx="27077">
                  <c:v>135.3849999999494</c:v>
                </c:pt>
                <c:pt idx="27078">
                  <c:v>135.3899999999494</c:v>
                </c:pt>
                <c:pt idx="27079">
                  <c:v>135.3949999999494</c:v>
                </c:pt>
                <c:pt idx="27080">
                  <c:v>135.3999999999494</c:v>
                </c:pt>
                <c:pt idx="27081">
                  <c:v>135.4049999999494</c:v>
                </c:pt>
                <c:pt idx="27082">
                  <c:v>135.4099999999493</c:v>
                </c:pt>
                <c:pt idx="27083">
                  <c:v>135.4149999999493</c:v>
                </c:pt>
                <c:pt idx="27084">
                  <c:v>135.4199999999493</c:v>
                </c:pt>
                <c:pt idx="27085">
                  <c:v>135.4249999999493</c:v>
                </c:pt>
                <c:pt idx="27086">
                  <c:v>135.4299999999493</c:v>
                </c:pt>
                <c:pt idx="27087">
                  <c:v>135.4349999999493</c:v>
                </c:pt>
                <c:pt idx="27088">
                  <c:v>135.4399999999493</c:v>
                </c:pt>
                <c:pt idx="27089">
                  <c:v>135.4449999999493</c:v>
                </c:pt>
                <c:pt idx="27090">
                  <c:v>135.4499999999493</c:v>
                </c:pt>
                <c:pt idx="27091">
                  <c:v>135.4549999999493</c:v>
                </c:pt>
                <c:pt idx="27092">
                  <c:v>135.4599999999493</c:v>
                </c:pt>
                <c:pt idx="27093">
                  <c:v>135.4649999999493</c:v>
                </c:pt>
                <c:pt idx="27094">
                  <c:v>135.4699999999493</c:v>
                </c:pt>
                <c:pt idx="27095">
                  <c:v>135.4749999999493</c:v>
                </c:pt>
                <c:pt idx="27096">
                  <c:v>135.4799999999493</c:v>
                </c:pt>
                <c:pt idx="27097">
                  <c:v>135.4849999999493</c:v>
                </c:pt>
                <c:pt idx="27098">
                  <c:v>135.4899999999493</c:v>
                </c:pt>
                <c:pt idx="27099">
                  <c:v>135.4949999999492</c:v>
                </c:pt>
                <c:pt idx="27100">
                  <c:v>135.4999999999492</c:v>
                </c:pt>
                <c:pt idx="27101">
                  <c:v>135.5049999999492</c:v>
                </c:pt>
                <c:pt idx="27102">
                  <c:v>135.5099999999492</c:v>
                </c:pt>
                <c:pt idx="27103">
                  <c:v>135.5149999999492</c:v>
                </c:pt>
                <c:pt idx="27104">
                  <c:v>135.5199999999492</c:v>
                </c:pt>
                <c:pt idx="27105">
                  <c:v>135.5249999999492</c:v>
                </c:pt>
                <c:pt idx="27106">
                  <c:v>135.5299999999492</c:v>
                </c:pt>
                <c:pt idx="27107">
                  <c:v>135.5349999999492</c:v>
                </c:pt>
                <c:pt idx="27108">
                  <c:v>135.5399999999492</c:v>
                </c:pt>
                <c:pt idx="27109">
                  <c:v>135.5449999999492</c:v>
                </c:pt>
                <c:pt idx="27110">
                  <c:v>135.5499999999492</c:v>
                </c:pt>
                <c:pt idx="27111">
                  <c:v>135.5549999999492</c:v>
                </c:pt>
                <c:pt idx="27112">
                  <c:v>135.5599999999492</c:v>
                </c:pt>
                <c:pt idx="27113">
                  <c:v>135.5649999999492</c:v>
                </c:pt>
                <c:pt idx="27114">
                  <c:v>135.5699999999492</c:v>
                </c:pt>
                <c:pt idx="27115">
                  <c:v>135.5749999999492</c:v>
                </c:pt>
                <c:pt idx="27116">
                  <c:v>135.5799999999492</c:v>
                </c:pt>
                <c:pt idx="27117">
                  <c:v>135.5849999999492</c:v>
                </c:pt>
                <c:pt idx="27118">
                  <c:v>135.5899999999492</c:v>
                </c:pt>
                <c:pt idx="27119">
                  <c:v>135.5949999999492</c:v>
                </c:pt>
                <c:pt idx="27120">
                  <c:v>135.5999999999492</c:v>
                </c:pt>
                <c:pt idx="27121">
                  <c:v>135.6049999999491</c:v>
                </c:pt>
                <c:pt idx="27122">
                  <c:v>135.6099999999491</c:v>
                </c:pt>
                <c:pt idx="27123">
                  <c:v>135.6149999999491</c:v>
                </c:pt>
                <c:pt idx="27124">
                  <c:v>135.6199999999491</c:v>
                </c:pt>
                <c:pt idx="27125">
                  <c:v>135.6249999999492</c:v>
                </c:pt>
                <c:pt idx="27126">
                  <c:v>135.6299999999491</c:v>
                </c:pt>
                <c:pt idx="27127">
                  <c:v>135.6349999999491</c:v>
                </c:pt>
                <c:pt idx="27128">
                  <c:v>135.6399999999491</c:v>
                </c:pt>
                <c:pt idx="27129">
                  <c:v>135.6449999999491</c:v>
                </c:pt>
                <c:pt idx="27130">
                  <c:v>135.6499999999491</c:v>
                </c:pt>
                <c:pt idx="27131">
                  <c:v>135.6549999999491</c:v>
                </c:pt>
                <c:pt idx="27132">
                  <c:v>135.6599999999491</c:v>
                </c:pt>
                <c:pt idx="27133">
                  <c:v>135.6649999999491</c:v>
                </c:pt>
                <c:pt idx="27134">
                  <c:v>135.6699999999491</c:v>
                </c:pt>
                <c:pt idx="27135">
                  <c:v>135.6749999999491</c:v>
                </c:pt>
                <c:pt idx="27136">
                  <c:v>135.6799999999491</c:v>
                </c:pt>
                <c:pt idx="27137">
                  <c:v>135.6849999999491</c:v>
                </c:pt>
                <c:pt idx="27138">
                  <c:v>135.6899999999491</c:v>
                </c:pt>
                <c:pt idx="27139">
                  <c:v>135.6949999999491</c:v>
                </c:pt>
                <c:pt idx="27140">
                  <c:v>135.6999999999491</c:v>
                </c:pt>
                <c:pt idx="27141">
                  <c:v>135.7049999999491</c:v>
                </c:pt>
                <c:pt idx="27142">
                  <c:v>135.709999999949</c:v>
                </c:pt>
                <c:pt idx="27143">
                  <c:v>135.714999999949</c:v>
                </c:pt>
                <c:pt idx="27144">
                  <c:v>135.719999999949</c:v>
                </c:pt>
                <c:pt idx="27145">
                  <c:v>135.724999999949</c:v>
                </c:pt>
                <c:pt idx="27146">
                  <c:v>135.729999999949</c:v>
                </c:pt>
                <c:pt idx="27147">
                  <c:v>135.734999999949</c:v>
                </c:pt>
                <c:pt idx="27148">
                  <c:v>135.739999999949</c:v>
                </c:pt>
                <c:pt idx="27149">
                  <c:v>135.744999999949</c:v>
                </c:pt>
                <c:pt idx="27150">
                  <c:v>135.749999999949</c:v>
                </c:pt>
                <c:pt idx="27151">
                  <c:v>135.754999999949</c:v>
                </c:pt>
                <c:pt idx="27152">
                  <c:v>135.759999999949</c:v>
                </c:pt>
                <c:pt idx="27153">
                  <c:v>135.764999999949</c:v>
                </c:pt>
                <c:pt idx="27154">
                  <c:v>135.769999999949</c:v>
                </c:pt>
                <c:pt idx="27155">
                  <c:v>135.774999999949</c:v>
                </c:pt>
                <c:pt idx="27156">
                  <c:v>135.779999999949</c:v>
                </c:pt>
                <c:pt idx="27157">
                  <c:v>135.784999999949</c:v>
                </c:pt>
                <c:pt idx="27158">
                  <c:v>135.789999999949</c:v>
                </c:pt>
                <c:pt idx="27159">
                  <c:v>135.794999999949</c:v>
                </c:pt>
                <c:pt idx="27160">
                  <c:v>135.7999999999489</c:v>
                </c:pt>
                <c:pt idx="27161">
                  <c:v>135.804999999949</c:v>
                </c:pt>
                <c:pt idx="27162">
                  <c:v>135.809999999949</c:v>
                </c:pt>
                <c:pt idx="27163">
                  <c:v>135.814999999949</c:v>
                </c:pt>
                <c:pt idx="27164">
                  <c:v>135.8199999999489</c:v>
                </c:pt>
                <c:pt idx="27165">
                  <c:v>135.8249999999489</c:v>
                </c:pt>
                <c:pt idx="27166">
                  <c:v>135.8299999999489</c:v>
                </c:pt>
                <c:pt idx="27167">
                  <c:v>135.8349999999489</c:v>
                </c:pt>
                <c:pt idx="27168">
                  <c:v>135.8399999999489</c:v>
                </c:pt>
                <c:pt idx="27169">
                  <c:v>135.8449999999489</c:v>
                </c:pt>
                <c:pt idx="27170">
                  <c:v>135.8499999999489</c:v>
                </c:pt>
                <c:pt idx="27171">
                  <c:v>135.8549999999489</c:v>
                </c:pt>
                <c:pt idx="27172">
                  <c:v>135.8599999999489</c:v>
                </c:pt>
                <c:pt idx="27173">
                  <c:v>135.8649999999489</c:v>
                </c:pt>
                <c:pt idx="27174">
                  <c:v>135.8699999999489</c:v>
                </c:pt>
                <c:pt idx="27175">
                  <c:v>135.8749999999489</c:v>
                </c:pt>
                <c:pt idx="27176">
                  <c:v>135.8799999999489</c:v>
                </c:pt>
                <c:pt idx="27177">
                  <c:v>135.8849999999489</c:v>
                </c:pt>
                <c:pt idx="27178">
                  <c:v>135.8899999999489</c:v>
                </c:pt>
                <c:pt idx="27179">
                  <c:v>135.8949999999489</c:v>
                </c:pt>
                <c:pt idx="27180">
                  <c:v>135.8999999999489</c:v>
                </c:pt>
                <c:pt idx="27181">
                  <c:v>135.9049999999489</c:v>
                </c:pt>
                <c:pt idx="27182">
                  <c:v>135.9099999999488</c:v>
                </c:pt>
                <c:pt idx="27183">
                  <c:v>135.9149999999487</c:v>
                </c:pt>
                <c:pt idx="27184">
                  <c:v>135.9199999999487</c:v>
                </c:pt>
                <c:pt idx="27185">
                  <c:v>135.9249999999489</c:v>
                </c:pt>
                <c:pt idx="27186">
                  <c:v>135.9299999999488</c:v>
                </c:pt>
                <c:pt idx="27187">
                  <c:v>135.9349999999488</c:v>
                </c:pt>
                <c:pt idx="27188">
                  <c:v>135.9399999999488</c:v>
                </c:pt>
                <c:pt idx="27189">
                  <c:v>135.9449999999487</c:v>
                </c:pt>
                <c:pt idx="27190">
                  <c:v>135.9499999999487</c:v>
                </c:pt>
                <c:pt idx="27191">
                  <c:v>135.9549999999488</c:v>
                </c:pt>
                <c:pt idx="27192">
                  <c:v>135.9599999999488</c:v>
                </c:pt>
                <c:pt idx="27193">
                  <c:v>135.9649999999488</c:v>
                </c:pt>
                <c:pt idx="27194">
                  <c:v>135.9699999999488</c:v>
                </c:pt>
                <c:pt idx="27195">
                  <c:v>135.9749999999487</c:v>
                </c:pt>
                <c:pt idx="27196">
                  <c:v>135.9799999999487</c:v>
                </c:pt>
                <c:pt idx="27197">
                  <c:v>135.9849999999488</c:v>
                </c:pt>
                <c:pt idx="27198">
                  <c:v>135.9899999999488</c:v>
                </c:pt>
                <c:pt idx="27199">
                  <c:v>135.9949999999488</c:v>
                </c:pt>
                <c:pt idx="27200">
                  <c:v>135.9999999999488</c:v>
                </c:pt>
                <c:pt idx="27201">
                  <c:v>136.0049999999488</c:v>
                </c:pt>
                <c:pt idx="27202">
                  <c:v>136.0099999999487</c:v>
                </c:pt>
                <c:pt idx="27203">
                  <c:v>136.0149999999487</c:v>
                </c:pt>
                <c:pt idx="27204">
                  <c:v>136.0199999999487</c:v>
                </c:pt>
                <c:pt idx="27205">
                  <c:v>136.0249999999488</c:v>
                </c:pt>
                <c:pt idx="27206">
                  <c:v>136.0299999999488</c:v>
                </c:pt>
                <c:pt idx="27207">
                  <c:v>136.0349999999488</c:v>
                </c:pt>
                <c:pt idx="27208">
                  <c:v>136.0399999999487</c:v>
                </c:pt>
                <c:pt idx="27209">
                  <c:v>136.0449999999487</c:v>
                </c:pt>
                <c:pt idx="27210">
                  <c:v>136.0499999999487</c:v>
                </c:pt>
                <c:pt idx="27211">
                  <c:v>136.0549999999487</c:v>
                </c:pt>
                <c:pt idx="27212">
                  <c:v>136.0599999999487</c:v>
                </c:pt>
                <c:pt idx="27213">
                  <c:v>136.0649999999487</c:v>
                </c:pt>
                <c:pt idx="27214">
                  <c:v>136.0699999999487</c:v>
                </c:pt>
                <c:pt idx="27215">
                  <c:v>136.0749999999487</c:v>
                </c:pt>
                <c:pt idx="27216">
                  <c:v>136.0799999999487</c:v>
                </c:pt>
                <c:pt idx="27217">
                  <c:v>136.0849999999487</c:v>
                </c:pt>
                <c:pt idx="27218">
                  <c:v>136.0899999999487</c:v>
                </c:pt>
                <c:pt idx="27219">
                  <c:v>136.0949999999487</c:v>
                </c:pt>
                <c:pt idx="27220">
                  <c:v>136.0999999999487</c:v>
                </c:pt>
                <c:pt idx="27221">
                  <c:v>136.1049999999487</c:v>
                </c:pt>
                <c:pt idx="27222">
                  <c:v>136.1099999999487</c:v>
                </c:pt>
                <c:pt idx="27223">
                  <c:v>136.1149999999487</c:v>
                </c:pt>
                <c:pt idx="27224">
                  <c:v>136.1199999999479</c:v>
                </c:pt>
                <c:pt idx="27225">
                  <c:v>136.1249999999487</c:v>
                </c:pt>
                <c:pt idx="27226">
                  <c:v>136.1299999999486</c:v>
                </c:pt>
                <c:pt idx="27227">
                  <c:v>136.1349999999485</c:v>
                </c:pt>
                <c:pt idx="27228">
                  <c:v>136.1399999999485</c:v>
                </c:pt>
                <c:pt idx="27229">
                  <c:v>136.1449999999485</c:v>
                </c:pt>
                <c:pt idx="27230">
                  <c:v>136.1499999999481</c:v>
                </c:pt>
                <c:pt idx="27231">
                  <c:v>136.1549999999486</c:v>
                </c:pt>
                <c:pt idx="27232">
                  <c:v>136.1599999999486</c:v>
                </c:pt>
                <c:pt idx="27233">
                  <c:v>136.1649999999485</c:v>
                </c:pt>
                <c:pt idx="27234">
                  <c:v>136.1699999999485</c:v>
                </c:pt>
                <c:pt idx="27235">
                  <c:v>136.1749999999485</c:v>
                </c:pt>
                <c:pt idx="27236">
                  <c:v>136.1799999999483</c:v>
                </c:pt>
                <c:pt idx="27237">
                  <c:v>136.1849999999486</c:v>
                </c:pt>
                <c:pt idx="27238">
                  <c:v>136.1899999999486</c:v>
                </c:pt>
                <c:pt idx="27239">
                  <c:v>136.1949999999485</c:v>
                </c:pt>
                <c:pt idx="27240">
                  <c:v>136.1999999999485</c:v>
                </c:pt>
                <c:pt idx="27241">
                  <c:v>136.2049999999485</c:v>
                </c:pt>
                <c:pt idx="27242">
                  <c:v>136.2099999999485</c:v>
                </c:pt>
                <c:pt idx="27243">
                  <c:v>136.2149999999478</c:v>
                </c:pt>
                <c:pt idx="27244">
                  <c:v>136.2199999999477</c:v>
                </c:pt>
                <c:pt idx="27245">
                  <c:v>136.2249999999486</c:v>
                </c:pt>
                <c:pt idx="27246">
                  <c:v>136.2299999999485</c:v>
                </c:pt>
                <c:pt idx="27247">
                  <c:v>136.2349999999485</c:v>
                </c:pt>
                <c:pt idx="27248">
                  <c:v>136.2399999999485</c:v>
                </c:pt>
                <c:pt idx="27249">
                  <c:v>136.2449999999479</c:v>
                </c:pt>
                <c:pt idx="27250">
                  <c:v>136.2499999999477</c:v>
                </c:pt>
                <c:pt idx="27251">
                  <c:v>136.2549999999486</c:v>
                </c:pt>
                <c:pt idx="27252">
                  <c:v>136.2599999999485</c:v>
                </c:pt>
                <c:pt idx="27253">
                  <c:v>136.2649999999485</c:v>
                </c:pt>
                <c:pt idx="27254">
                  <c:v>136.2699999999485</c:v>
                </c:pt>
                <c:pt idx="27255">
                  <c:v>136.2749999999481</c:v>
                </c:pt>
                <c:pt idx="27256">
                  <c:v>136.2799999999477</c:v>
                </c:pt>
                <c:pt idx="27257">
                  <c:v>136.2849999999485</c:v>
                </c:pt>
                <c:pt idx="27258">
                  <c:v>136.2899999999485</c:v>
                </c:pt>
                <c:pt idx="27259">
                  <c:v>136.2949999999485</c:v>
                </c:pt>
                <c:pt idx="27260">
                  <c:v>136.2999999999485</c:v>
                </c:pt>
                <c:pt idx="27261">
                  <c:v>136.3049999999485</c:v>
                </c:pt>
                <c:pt idx="27262">
                  <c:v>136.3099999999485</c:v>
                </c:pt>
                <c:pt idx="27263">
                  <c:v>136.3149999999485</c:v>
                </c:pt>
                <c:pt idx="27264">
                  <c:v>136.3199999999485</c:v>
                </c:pt>
                <c:pt idx="27265">
                  <c:v>136.3249999999485</c:v>
                </c:pt>
                <c:pt idx="27266">
                  <c:v>136.3299999999485</c:v>
                </c:pt>
                <c:pt idx="27267">
                  <c:v>136.3349999999485</c:v>
                </c:pt>
                <c:pt idx="27268">
                  <c:v>136.3399999999485</c:v>
                </c:pt>
                <c:pt idx="27269">
                  <c:v>136.3449999999485</c:v>
                </c:pt>
                <c:pt idx="27270">
                  <c:v>136.3499999999484</c:v>
                </c:pt>
                <c:pt idx="27271">
                  <c:v>136.3549999999485</c:v>
                </c:pt>
                <c:pt idx="27272">
                  <c:v>136.3599999999485</c:v>
                </c:pt>
                <c:pt idx="27273">
                  <c:v>136.3649999999485</c:v>
                </c:pt>
                <c:pt idx="27274">
                  <c:v>136.3699999999484</c:v>
                </c:pt>
                <c:pt idx="27275">
                  <c:v>136.3749999999484</c:v>
                </c:pt>
                <c:pt idx="27276">
                  <c:v>136.3799999999484</c:v>
                </c:pt>
                <c:pt idx="27277">
                  <c:v>136.3849999999484</c:v>
                </c:pt>
                <c:pt idx="27278">
                  <c:v>136.3899999999484</c:v>
                </c:pt>
                <c:pt idx="27279">
                  <c:v>136.3949999999484</c:v>
                </c:pt>
                <c:pt idx="27280">
                  <c:v>136.3999999999484</c:v>
                </c:pt>
                <c:pt idx="27281">
                  <c:v>136.4049999999484</c:v>
                </c:pt>
                <c:pt idx="27282">
                  <c:v>136.4099999999484</c:v>
                </c:pt>
                <c:pt idx="27283">
                  <c:v>136.4149999999483</c:v>
                </c:pt>
                <c:pt idx="27284">
                  <c:v>136.4199999999483</c:v>
                </c:pt>
                <c:pt idx="27285">
                  <c:v>136.4249999999484</c:v>
                </c:pt>
                <c:pt idx="27286">
                  <c:v>136.4299999999484</c:v>
                </c:pt>
                <c:pt idx="27287">
                  <c:v>136.4349999999484</c:v>
                </c:pt>
                <c:pt idx="27288">
                  <c:v>136.4399999999484</c:v>
                </c:pt>
                <c:pt idx="27289">
                  <c:v>136.4449999999484</c:v>
                </c:pt>
                <c:pt idx="27290">
                  <c:v>136.4499999999483</c:v>
                </c:pt>
                <c:pt idx="27291">
                  <c:v>136.4549999999484</c:v>
                </c:pt>
                <c:pt idx="27292">
                  <c:v>136.4599999999484</c:v>
                </c:pt>
                <c:pt idx="27293">
                  <c:v>136.4649999999484</c:v>
                </c:pt>
                <c:pt idx="27294">
                  <c:v>136.4699999999484</c:v>
                </c:pt>
                <c:pt idx="27295">
                  <c:v>136.4749999999484</c:v>
                </c:pt>
                <c:pt idx="27296">
                  <c:v>136.4799999999483</c:v>
                </c:pt>
                <c:pt idx="27297">
                  <c:v>136.4849999999483</c:v>
                </c:pt>
                <c:pt idx="27298">
                  <c:v>136.4899999999483</c:v>
                </c:pt>
                <c:pt idx="27299">
                  <c:v>136.4949999999483</c:v>
                </c:pt>
                <c:pt idx="27300">
                  <c:v>136.4999999999483</c:v>
                </c:pt>
                <c:pt idx="27301">
                  <c:v>136.5049999999483</c:v>
                </c:pt>
                <c:pt idx="27302">
                  <c:v>136.5099999999483</c:v>
                </c:pt>
                <c:pt idx="27303">
                  <c:v>136.5149999999483</c:v>
                </c:pt>
                <c:pt idx="27304">
                  <c:v>136.5199999999483</c:v>
                </c:pt>
                <c:pt idx="27305">
                  <c:v>136.5249999999483</c:v>
                </c:pt>
                <c:pt idx="27306">
                  <c:v>136.5299999999483</c:v>
                </c:pt>
                <c:pt idx="27307">
                  <c:v>136.5349999999483</c:v>
                </c:pt>
                <c:pt idx="27308">
                  <c:v>136.5399999999483</c:v>
                </c:pt>
                <c:pt idx="27309">
                  <c:v>136.5449999999483</c:v>
                </c:pt>
                <c:pt idx="27310">
                  <c:v>136.5499999999483</c:v>
                </c:pt>
                <c:pt idx="27311">
                  <c:v>136.5549999999483</c:v>
                </c:pt>
                <c:pt idx="27312">
                  <c:v>136.5599999999483</c:v>
                </c:pt>
                <c:pt idx="27313">
                  <c:v>136.5649999999483</c:v>
                </c:pt>
                <c:pt idx="27314">
                  <c:v>136.5699999999482</c:v>
                </c:pt>
                <c:pt idx="27315">
                  <c:v>136.5749999999481</c:v>
                </c:pt>
                <c:pt idx="27316">
                  <c:v>136.5799999999481</c:v>
                </c:pt>
                <c:pt idx="27317">
                  <c:v>136.5849999999483</c:v>
                </c:pt>
                <c:pt idx="27318">
                  <c:v>136.5899999999482</c:v>
                </c:pt>
                <c:pt idx="27319">
                  <c:v>136.5949999999482</c:v>
                </c:pt>
                <c:pt idx="27320">
                  <c:v>136.5999999999482</c:v>
                </c:pt>
                <c:pt idx="27321">
                  <c:v>136.6049999999481</c:v>
                </c:pt>
                <c:pt idx="27322">
                  <c:v>136.6099999999481</c:v>
                </c:pt>
                <c:pt idx="27323">
                  <c:v>136.6149999999481</c:v>
                </c:pt>
                <c:pt idx="27324">
                  <c:v>136.6199999999479</c:v>
                </c:pt>
                <c:pt idx="27325">
                  <c:v>136.6249999999482</c:v>
                </c:pt>
                <c:pt idx="27326">
                  <c:v>136.6299999999482</c:v>
                </c:pt>
                <c:pt idx="27327">
                  <c:v>136.6349999999481</c:v>
                </c:pt>
                <c:pt idx="27328">
                  <c:v>136.6399999999481</c:v>
                </c:pt>
                <c:pt idx="27329">
                  <c:v>136.6449999999481</c:v>
                </c:pt>
                <c:pt idx="27330">
                  <c:v>136.6499999999481</c:v>
                </c:pt>
                <c:pt idx="27331">
                  <c:v>136.6549999999482</c:v>
                </c:pt>
                <c:pt idx="27332">
                  <c:v>136.6599999999482</c:v>
                </c:pt>
                <c:pt idx="27333">
                  <c:v>136.6649999999482</c:v>
                </c:pt>
                <c:pt idx="27334">
                  <c:v>136.6699999999481</c:v>
                </c:pt>
                <c:pt idx="27335">
                  <c:v>136.6749999999481</c:v>
                </c:pt>
                <c:pt idx="27336">
                  <c:v>136.6799999999481</c:v>
                </c:pt>
                <c:pt idx="27337">
                  <c:v>136.6849999999482</c:v>
                </c:pt>
                <c:pt idx="27338">
                  <c:v>136.6899999999482</c:v>
                </c:pt>
                <c:pt idx="27339">
                  <c:v>136.6949999999482</c:v>
                </c:pt>
                <c:pt idx="27340">
                  <c:v>136.6999999999481</c:v>
                </c:pt>
                <c:pt idx="27341">
                  <c:v>136.7049999999481</c:v>
                </c:pt>
                <c:pt idx="27342">
                  <c:v>136.7099999999481</c:v>
                </c:pt>
                <c:pt idx="27343">
                  <c:v>136.7149999999477</c:v>
                </c:pt>
                <c:pt idx="27344">
                  <c:v>136.7199999999473</c:v>
                </c:pt>
                <c:pt idx="27345">
                  <c:v>136.7249999999481</c:v>
                </c:pt>
                <c:pt idx="27346">
                  <c:v>136.7299999999481</c:v>
                </c:pt>
                <c:pt idx="27347">
                  <c:v>136.7349999999481</c:v>
                </c:pt>
                <c:pt idx="27348">
                  <c:v>136.7399999999481</c:v>
                </c:pt>
                <c:pt idx="27349">
                  <c:v>136.7449999999479</c:v>
                </c:pt>
                <c:pt idx="27350">
                  <c:v>136.7499999999473</c:v>
                </c:pt>
                <c:pt idx="27351">
                  <c:v>136.7549999999481</c:v>
                </c:pt>
                <c:pt idx="27352">
                  <c:v>136.7599999999481</c:v>
                </c:pt>
                <c:pt idx="27353">
                  <c:v>136.7649999999481</c:v>
                </c:pt>
                <c:pt idx="27354">
                  <c:v>136.7699999999481</c:v>
                </c:pt>
                <c:pt idx="27355">
                  <c:v>136.7749999999481</c:v>
                </c:pt>
                <c:pt idx="27356">
                  <c:v>136.7799999999473</c:v>
                </c:pt>
                <c:pt idx="27357">
                  <c:v>136.7849999999481</c:v>
                </c:pt>
                <c:pt idx="27358">
                  <c:v>136.789999999948</c:v>
                </c:pt>
                <c:pt idx="27359">
                  <c:v>136.7949999999479</c:v>
                </c:pt>
                <c:pt idx="27360">
                  <c:v>136.7999999999479</c:v>
                </c:pt>
                <c:pt idx="27361">
                  <c:v>136.8049999999481</c:v>
                </c:pt>
                <c:pt idx="27362">
                  <c:v>136.809999999948</c:v>
                </c:pt>
                <c:pt idx="27363">
                  <c:v>136.814999999948</c:v>
                </c:pt>
                <c:pt idx="27364">
                  <c:v>136.819999999948</c:v>
                </c:pt>
                <c:pt idx="27365">
                  <c:v>136.824999999948</c:v>
                </c:pt>
                <c:pt idx="27366">
                  <c:v>136.829999999948</c:v>
                </c:pt>
                <c:pt idx="27367">
                  <c:v>136.834999999948</c:v>
                </c:pt>
                <c:pt idx="27368">
                  <c:v>136.839999999948</c:v>
                </c:pt>
                <c:pt idx="27369">
                  <c:v>136.844999999948</c:v>
                </c:pt>
                <c:pt idx="27370">
                  <c:v>136.849999999948</c:v>
                </c:pt>
                <c:pt idx="27371">
                  <c:v>136.854999999948</c:v>
                </c:pt>
                <c:pt idx="27372">
                  <c:v>136.859999999948</c:v>
                </c:pt>
                <c:pt idx="27373">
                  <c:v>136.864999999948</c:v>
                </c:pt>
                <c:pt idx="27374">
                  <c:v>136.869999999948</c:v>
                </c:pt>
                <c:pt idx="27375">
                  <c:v>136.874999999948</c:v>
                </c:pt>
                <c:pt idx="27376">
                  <c:v>136.879999999948</c:v>
                </c:pt>
                <c:pt idx="27377">
                  <c:v>136.884999999948</c:v>
                </c:pt>
                <c:pt idx="27378">
                  <c:v>136.889999999948</c:v>
                </c:pt>
                <c:pt idx="27379">
                  <c:v>136.894999999948</c:v>
                </c:pt>
                <c:pt idx="27380">
                  <c:v>136.899999999948</c:v>
                </c:pt>
                <c:pt idx="27381">
                  <c:v>136.904999999948</c:v>
                </c:pt>
                <c:pt idx="27382">
                  <c:v>136.909999999948</c:v>
                </c:pt>
                <c:pt idx="27383">
                  <c:v>136.914999999948</c:v>
                </c:pt>
                <c:pt idx="27384">
                  <c:v>136.9199999999479</c:v>
                </c:pt>
                <c:pt idx="27385">
                  <c:v>136.9249999999479</c:v>
                </c:pt>
                <c:pt idx="27386">
                  <c:v>136.9299999999479</c:v>
                </c:pt>
                <c:pt idx="27387">
                  <c:v>136.9349999999479</c:v>
                </c:pt>
                <c:pt idx="27388">
                  <c:v>136.9399999999479</c:v>
                </c:pt>
                <c:pt idx="27389">
                  <c:v>136.9449999999479</c:v>
                </c:pt>
                <c:pt idx="27390">
                  <c:v>136.9499999999479</c:v>
                </c:pt>
                <c:pt idx="27391">
                  <c:v>136.9549999999479</c:v>
                </c:pt>
                <c:pt idx="27392">
                  <c:v>136.9599999999479</c:v>
                </c:pt>
                <c:pt idx="27393">
                  <c:v>136.9649999999479</c:v>
                </c:pt>
                <c:pt idx="27394">
                  <c:v>136.9699999999479</c:v>
                </c:pt>
                <c:pt idx="27395">
                  <c:v>136.9749999999479</c:v>
                </c:pt>
                <c:pt idx="27396">
                  <c:v>136.9799999999479</c:v>
                </c:pt>
                <c:pt idx="27397">
                  <c:v>136.9849999999479</c:v>
                </c:pt>
                <c:pt idx="27398">
                  <c:v>136.9899999999479</c:v>
                </c:pt>
                <c:pt idx="27399">
                  <c:v>136.9949999999479</c:v>
                </c:pt>
                <c:pt idx="27400">
                  <c:v>136.9999999999479</c:v>
                </c:pt>
                <c:pt idx="27401">
                  <c:v>137.0049999999479</c:v>
                </c:pt>
                <c:pt idx="27402">
                  <c:v>137.0099999999478</c:v>
                </c:pt>
                <c:pt idx="27403">
                  <c:v>137.0149999999477</c:v>
                </c:pt>
                <c:pt idx="27404">
                  <c:v>137.0199999999477</c:v>
                </c:pt>
                <c:pt idx="27405">
                  <c:v>137.0249999999479</c:v>
                </c:pt>
                <c:pt idx="27406">
                  <c:v>137.0299999999478</c:v>
                </c:pt>
                <c:pt idx="27407">
                  <c:v>137.0349999999478</c:v>
                </c:pt>
                <c:pt idx="27408">
                  <c:v>137.0399999999478</c:v>
                </c:pt>
                <c:pt idx="27409">
                  <c:v>137.0449999999477</c:v>
                </c:pt>
                <c:pt idx="27410">
                  <c:v>137.0499999999477</c:v>
                </c:pt>
                <c:pt idx="27411">
                  <c:v>137.0549999999478</c:v>
                </c:pt>
                <c:pt idx="27412">
                  <c:v>137.0599999999478</c:v>
                </c:pt>
                <c:pt idx="27413">
                  <c:v>137.0649999999478</c:v>
                </c:pt>
                <c:pt idx="27414">
                  <c:v>137.0699999999478</c:v>
                </c:pt>
                <c:pt idx="27415">
                  <c:v>137.0749999999477</c:v>
                </c:pt>
                <c:pt idx="27416">
                  <c:v>137.0799999999477</c:v>
                </c:pt>
                <c:pt idx="27417">
                  <c:v>137.0849999999478</c:v>
                </c:pt>
                <c:pt idx="27418">
                  <c:v>137.0899999999478</c:v>
                </c:pt>
                <c:pt idx="27419">
                  <c:v>137.0949999999478</c:v>
                </c:pt>
                <c:pt idx="27420">
                  <c:v>137.0999999999478</c:v>
                </c:pt>
                <c:pt idx="27421">
                  <c:v>137.1049999999478</c:v>
                </c:pt>
                <c:pt idx="27422">
                  <c:v>137.1099999999477</c:v>
                </c:pt>
                <c:pt idx="27423">
                  <c:v>137.1149999999477</c:v>
                </c:pt>
                <c:pt idx="27424">
                  <c:v>137.1199999999477</c:v>
                </c:pt>
                <c:pt idx="27425">
                  <c:v>137.1249999999478</c:v>
                </c:pt>
                <c:pt idx="27426">
                  <c:v>137.1299999999478</c:v>
                </c:pt>
                <c:pt idx="27427">
                  <c:v>137.1349999999478</c:v>
                </c:pt>
                <c:pt idx="27428">
                  <c:v>137.1399999999477</c:v>
                </c:pt>
                <c:pt idx="27429">
                  <c:v>137.1449999999477</c:v>
                </c:pt>
                <c:pt idx="27430">
                  <c:v>137.1499999999477</c:v>
                </c:pt>
                <c:pt idx="27431">
                  <c:v>137.1549999999477</c:v>
                </c:pt>
                <c:pt idx="27432">
                  <c:v>137.1599999999477</c:v>
                </c:pt>
                <c:pt idx="27433">
                  <c:v>137.1649999999477</c:v>
                </c:pt>
                <c:pt idx="27434">
                  <c:v>137.1699999999477</c:v>
                </c:pt>
                <c:pt idx="27435">
                  <c:v>137.1749999999477</c:v>
                </c:pt>
                <c:pt idx="27436">
                  <c:v>137.1799999999477</c:v>
                </c:pt>
                <c:pt idx="27437">
                  <c:v>137.1849999999477</c:v>
                </c:pt>
                <c:pt idx="27438">
                  <c:v>137.1899999999477</c:v>
                </c:pt>
                <c:pt idx="27439">
                  <c:v>137.1949999999477</c:v>
                </c:pt>
                <c:pt idx="27440">
                  <c:v>137.1999999999477</c:v>
                </c:pt>
                <c:pt idx="27441">
                  <c:v>137.2049999999477</c:v>
                </c:pt>
                <c:pt idx="27442">
                  <c:v>137.2099999999477</c:v>
                </c:pt>
                <c:pt idx="27443">
                  <c:v>137.2149999999477</c:v>
                </c:pt>
                <c:pt idx="27444">
                  <c:v>137.2199999999469</c:v>
                </c:pt>
                <c:pt idx="27445">
                  <c:v>137.2249999999477</c:v>
                </c:pt>
                <c:pt idx="27446">
                  <c:v>137.2299999999476</c:v>
                </c:pt>
                <c:pt idx="27447">
                  <c:v>137.2349999999475</c:v>
                </c:pt>
                <c:pt idx="27448">
                  <c:v>137.2399999999475</c:v>
                </c:pt>
                <c:pt idx="27449">
                  <c:v>137.2449999999475</c:v>
                </c:pt>
                <c:pt idx="27450">
                  <c:v>137.2499999999471</c:v>
                </c:pt>
                <c:pt idx="27451">
                  <c:v>137.2549999999476</c:v>
                </c:pt>
                <c:pt idx="27452">
                  <c:v>137.2599999999476</c:v>
                </c:pt>
                <c:pt idx="27453">
                  <c:v>137.2649999999475</c:v>
                </c:pt>
                <c:pt idx="27454">
                  <c:v>137.2699999999475</c:v>
                </c:pt>
                <c:pt idx="27455">
                  <c:v>137.2749999999475</c:v>
                </c:pt>
                <c:pt idx="27456">
                  <c:v>137.2799999999473</c:v>
                </c:pt>
                <c:pt idx="27457">
                  <c:v>137.2849999999476</c:v>
                </c:pt>
                <c:pt idx="27458">
                  <c:v>137.2899999999476</c:v>
                </c:pt>
                <c:pt idx="27459">
                  <c:v>137.2949999999475</c:v>
                </c:pt>
                <c:pt idx="27460">
                  <c:v>137.2999999999475</c:v>
                </c:pt>
                <c:pt idx="27461">
                  <c:v>137.3049999999476</c:v>
                </c:pt>
                <c:pt idx="27462">
                  <c:v>137.3099999999476</c:v>
                </c:pt>
                <c:pt idx="27463">
                  <c:v>137.3149999999476</c:v>
                </c:pt>
                <c:pt idx="27464">
                  <c:v>137.3199999999476</c:v>
                </c:pt>
                <c:pt idx="27465">
                  <c:v>137.3249999999476</c:v>
                </c:pt>
                <c:pt idx="27466">
                  <c:v>137.3299999999476</c:v>
                </c:pt>
                <c:pt idx="27467">
                  <c:v>137.3349999999476</c:v>
                </c:pt>
                <c:pt idx="27468">
                  <c:v>137.3399999999476</c:v>
                </c:pt>
                <c:pt idx="27469">
                  <c:v>137.3449999999476</c:v>
                </c:pt>
                <c:pt idx="27470">
                  <c:v>137.3499999999476</c:v>
                </c:pt>
                <c:pt idx="27471">
                  <c:v>137.3549999999476</c:v>
                </c:pt>
                <c:pt idx="27472">
                  <c:v>137.3599999999476</c:v>
                </c:pt>
                <c:pt idx="27473">
                  <c:v>137.3649999999475</c:v>
                </c:pt>
                <c:pt idx="27474">
                  <c:v>137.3699999999475</c:v>
                </c:pt>
                <c:pt idx="27475">
                  <c:v>137.3749999999475</c:v>
                </c:pt>
                <c:pt idx="27476">
                  <c:v>137.3799999999475</c:v>
                </c:pt>
                <c:pt idx="27477">
                  <c:v>137.3849999999476</c:v>
                </c:pt>
                <c:pt idx="27478">
                  <c:v>137.3899999999475</c:v>
                </c:pt>
                <c:pt idx="27479">
                  <c:v>137.3949999999475</c:v>
                </c:pt>
                <c:pt idx="27480">
                  <c:v>137.3999999999475</c:v>
                </c:pt>
                <c:pt idx="27481">
                  <c:v>137.4049999999475</c:v>
                </c:pt>
                <c:pt idx="27482">
                  <c:v>137.4099999999475</c:v>
                </c:pt>
                <c:pt idx="27483">
                  <c:v>137.4149999999475</c:v>
                </c:pt>
                <c:pt idx="27484">
                  <c:v>137.4199999999475</c:v>
                </c:pt>
                <c:pt idx="27485">
                  <c:v>137.4249999999475</c:v>
                </c:pt>
                <c:pt idx="27486">
                  <c:v>137.4299999999475</c:v>
                </c:pt>
                <c:pt idx="27487">
                  <c:v>137.4349999999475</c:v>
                </c:pt>
                <c:pt idx="27488">
                  <c:v>137.4399999999475</c:v>
                </c:pt>
                <c:pt idx="27489">
                  <c:v>137.4449999999475</c:v>
                </c:pt>
                <c:pt idx="27490">
                  <c:v>137.4499999999474</c:v>
                </c:pt>
                <c:pt idx="27491">
                  <c:v>137.4549999999475</c:v>
                </c:pt>
                <c:pt idx="27492">
                  <c:v>137.4599999999475</c:v>
                </c:pt>
                <c:pt idx="27493">
                  <c:v>137.4649999999475</c:v>
                </c:pt>
                <c:pt idx="27494">
                  <c:v>137.4699999999474</c:v>
                </c:pt>
                <c:pt idx="27495">
                  <c:v>137.4749999999474</c:v>
                </c:pt>
                <c:pt idx="27496">
                  <c:v>137.4799999999474</c:v>
                </c:pt>
                <c:pt idx="27497">
                  <c:v>137.4849999999474</c:v>
                </c:pt>
                <c:pt idx="27498">
                  <c:v>137.4899999999474</c:v>
                </c:pt>
                <c:pt idx="27499">
                  <c:v>137.4949999999474</c:v>
                </c:pt>
                <c:pt idx="27500">
                  <c:v>137.4999999999474</c:v>
                </c:pt>
                <c:pt idx="27501">
                  <c:v>137.5049999999474</c:v>
                </c:pt>
                <c:pt idx="27502">
                  <c:v>137.5099999999474</c:v>
                </c:pt>
                <c:pt idx="27503">
                  <c:v>137.5149999999473</c:v>
                </c:pt>
                <c:pt idx="27504">
                  <c:v>137.5199999999473</c:v>
                </c:pt>
                <c:pt idx="27505">
                  <c:v>137.5249999999474</c:v>
                </c:pt>
                <c:pt idx="27506">
                  <c:v>137.5299999999474</c:v>
                </c:pt>
                <c:pt idx="27507">
                  <c:v>137.5349999999474</c:v>
                </c:pt>
                <c:pt idx="27508">
                  <c:v>137.5399999999474</c:v>
                </c:pt>
                <c:pt idx="27509">
                  <c:v>137.5449999999474</c:v>
                </c:pt>
                <c:pt idx="27510">
                  <c:v>137.5499999999473</c:v>
                </c:pt>
                <c:pt idx="27511">
                  <c:v>137.5549999999474</c:v>
                </c:pt>
                <c:pt idx="27512">
                  <c:v>137.5599999999474</c:v>
                </c:pt>
                <c:pt idx="27513">
                  <c:v>137.5649999999474</c:v>
                </c:pt>
                <c:pt idx="27514">
                  <c:v>137.5699999999474</c:v>
                </c:pt>
                <c:pt idx="27515">
                  <c:v>137.5749999999474</c:v>
                </c:pt>
                <c:pt idx="27516">
                  <c:v>137.5799999999473</c:v>
                </c:pt>
                <c:pt idx="27517">
                  <c:v>137.5849999999473</c:v>
                </c:pt>
                <c:pt idx="27518">
                  <c:v>137.5899999999473</c:v>
                </c:pt>
                <c:pt idx="27519">
                  <c:v>137.5949999999473</c:v>
                </c:pt>
                <c:pt idx="27520">
                  <c:v>137.5999999999473</c:v>
                </c:pt>
                <c:pt idx="27521">
                  <c:v>137.6049999999473</c:v>
                </c:pt>
                <c:pt idx="27522">
                  <c:v>137.6099999999473</c:v>
                </c:pt>
                <c:pt idx="27523">
                  <c:v>137.6149999999473</c:v>
                </c:pt>
                <c:pt idx="27524">
                  <c:v>137.6199999999473</c:v>
                </c:pt>
                <c:pt idx="27525">
                  <c:v>137.6249999999473</c:v>
                </c:pt>
                <c:pt idx="27526">
                  <c:v>137.6299999999473</c:v>
                </c:pt>
                <c:pt idx="27527">
                  <c:v>137.6349999999473</c:v>
                </c:pt>
                <c:pt idx="27528">
                  <c:v>137.6399999999473</c:v>
                </c:pt>
                <c:pt idx="27529">
                  <c:v>137.6449999999473</c:v>
                </c:pt>
                <c:pt idx="27530">
                  <c:v>137.6499999999473</c:v>
                </c:pt>
                <c:pt idx="27531">
                  <c:v>137.6549999999473</c:v>
                </c:pt>
                <c:pt idx="27532">
                  <c:v>137.6599999999473</c:v>
                </c:pt>
                <c:pt idx="27533">
                  <c:v>137.6649999999473</c:v>
                </c:pt>
                <c:pt idx="27534">
                  <c:v>137.6699999999472</c:v>
                </c:pt>
                <c:pt idx="27535">
                  <c:v>137.6749999999471</c:v>
                </c:pt>
                <c:pt idx="27536">
                  <c:v>137.6799999999471</c:v>
                </c:pt>
                <c:pt idx="27537">
                  <c:v>137.6849999999473</c:v>
                </c:pt>
                <c:pt idx="27538">
                  <c:v>137.6899999999472</c:v>
                </c:pt>
                <c:pt idx="27539">
                  <c:v>137.6949999999472</c:v>
                </c:pt>
                <c:pt idx="27540">
                  <c:v>137.6999999999472</c:v>
                </c:pt>
                <c:pt idx="27541">
                  <c:v>137.7049999999471</c:v>
                </c:pt>
                <c:pt idx="27542">
                  <c:v>137.7099999999471</c:v>
                </c:pt>
                <c:pt idx="27543">
                  <c:v>137.7149999999471</c:v>
                </c:pt>
                <c:pt idx="27544">
                  <c:v>137.7199999999469</c:v>
                </c:pt>
                <c:pt idx="27545">
                  <c:v>137.7249999999472</c:v>
                </c:pt>
                <c:pt idx="27546">
                  <c:v>137.7299999999472</c:v>
                </c:pt>
                <c:pt idx="27547">
                  <c:v>137.7349999999471</c:v>
                </c:pt>
                <c:pt idx="27548">
                  <c:v>137.7399999999471</c:v>
                </c:pt>
                <c:pt idx="27549">
                  <c:v>137.7449999999471</c:v>
                </c:pt>
                <c:pt idx="27550">
                  <c:v>137.7499999999471</c:v>
                </c:pt>
                <c:pt idx="27551">
                  <c:v>137.7549999999472</c:v>
                </c:pt>
                <c:pt idx="27552">
                  <c:v>137.7599999999472</c:v>
                </c:pt>
                <c:pt idx="27553">
                  <c:v>137.7649999999472</c:v>
                </c:pt>
                <c:pt idx="27554">
                  <c:v>137.7699999999471</c:v>
                </c:pt>
                <c:pt idx="27555">
                  <c:v>137.7749999999471</c:v>
                </c:pt>
                <c:pt idx="27556">
                  <c:v>137.7799999999471</c:v>
                </c:pt>
                <c:pt idx="27557">
                  <c:v>137.7849999999472</c:v>
                </c:pt>
                <c:pt idx="27558">
                  <c:v>137.7899999999472</c:v>
                </c:pt>
                <c:pt idx="27559">
                  <c:v>137.7949999999472</c:v>
                </c:pt>
                <c:pt idx="27560">
                  <c:v>137.7999999999471</c:v>
                </c:pt>
                <c:pt idx="27561">
                  <c:v>137.8049999999471</c:v>
                </c:pt>
                <c:pt idx="27562">
                  <c:v>137.8099999999471</c:v>
                </c:pt>
                <c:pt idx="27563">
                  <c:v>137.8149999999471</c:v>
                </c:pt>
                <c:pt idx="27564">
                  <c:v>137.8199999999471</c:v>
                </c:pt>
                <c:pt idx="27565">
                  <c:v>137.8249999999472</c:v>
                </c:pt>
                <c:pt idx="27566">
                  <c:v>137.8299999999471</c:v>
                </c:pt>
                <c:pt idx="27567">
                  <c:v>137.8349999999471</c:v>
                </c:pt>
                <c:pt idx="27568">
                  <c:v>137.8399999999471</c:v>
                </c:pt>
                <c:pt idx="27569">
                  <c:v>137.8449999999471</c:v>
                </c:pt>
                <c:pt idx="27570">
                  <c:v>137.8499999999471</c:v>
                </c:pt>
                <c:pt idx="27571">
                  <c:v>137.8549999999471</c:v>
                </c:pt>
                <c:pt idx="27572">
                  <c:v>137.8599999999471</c:v>
                </c:pt>
                <c:pt idx="27573">
                  <c:v>137.8649999999471</c:v>
                </c:pt>
                <c:pt idx="27574">
                  <c:v>137.8699999999471</c:v>
                </c:pt>
                <c:pt idx="27575">
                  <c:v>137.8749999999471</c:v>
                </c:pt>
                <c:pt idx="27576">
                  <c:v>137.8799999999471</c:v>
                </c:pt>
                <c:pt idx="27577">
                  <c:v>137.8849999999471</c:v>
                </c:pt>
                <c:pt idx="27578">
                  <c:v>137.8899999999471</c:v>
                </c:pt>
                <c:pt idx="27579">
                  <c:v>137.8949999999471</c:v>
                </c:pt>
                <c:pt idx="27580">
                  <c:v>137.8999999999471</c:v>
                </c:pt>
                <c:pt idx="27581">
                  <c:v>137.9049999999471</c:v>
                </c:pt>
                <c:pt idx="27582">
                  <c:v>137.909999999947</c:v>
                </c:pt>
                <c:pt idx="27583">
                  <c:v>137.914999999947</c:v>
                </c:pt>
                <c:pt idx="27584">
                  <c:v>137.919999999947</c:v>
                </c:pt>
                <c:pt idx="27585">
                  <c:v>137.924999999947</c:v>
                </c:pt>
                <c:pt idx="27586">
                  <c:v>137.929999999947</c:v>
                </c:pt>
                <c:pt idx="27587">
                  <c:v>137.934999999947</c:v>
                </c:pt>
                <c:pt idx="27588">
                  <c:v>137.939999999947</c:v>
                </c:pt>
                <c:pt idx="27589">
                  <c:v>137.944999999947</c:v>
                </c:pt>
                <c:pt idx="27590">
                  <c:v>137.949999999947</c:v>
                </c:pt>
                <c:pt idx="27591">
                  <c:v>137.954999999947</c:v>
                </c:pt>
                <c:pt idx="27592">
                  <c:v>137.959999999947</c:v>
                </c:pt>
                <c:pt idx="27593">
                  <c:v>137.964999999947</c:v>
                </c:pt>
                <c:pt idx="27594">
                  <c:v>137.969999999947</c:v>
                </c:pt>
                <c:pt idx="27595">
                  <c:v>137.974999999947</c:v>
                </c:pt>
                <c:pt idx="27596">
                  <c:v>137.979999999947</c:v>
                </c:pt>
                <c:pt idx="27597">
                  <c:v>137.984999999947</c:v>
                </c:pt>
                <c:pt idx="27598">
                  <c:v>137.989999999947</c:v>
                </c:pt>
                <c:pt idx="27599">
                  <c:v>137.994999999947</c:v>
                </c:pt>
                <c:pt idx="27600">
                  <c:v>137.999999999947</c:v>
                </c:pt>
                <c:pt idx="27601">
                  <c:v>138.004999999947</c:v>
                </c:pt>
                <c:pt idx="27602">
                  <c:v>138.009999999947</c:v>
                </c:pt>
                <c:pt idx="27603">
                  <c:v>138.014999999947</c:v>
                </c:pt>
                <c:pt idx="27604">
                  <c:v>138.0199999999469</c:v>
                </c:pt>
                <c:pt idx="27605">
                  <c:v>138.0249999999469</c:v>
                </c:pt>
                <c:pt idx="27606">
                  <c:v>138.0299999999469</c:v>
                </c:pt>
                <c:pt idx="27607">
                  <c:v>138.0349999999469</c:v>
                </c:pt>
                <c:pt idx="27608">
                  <c:v>138.0399999999469</c:v>
                </c:pt>
                <c:pt idx="27609">
                  <c:v>138.0449999999469</c:v>
                </c:pt>
                <c:pt idx="27610">
                  <c:v>138.0499999999469</c:v>
                </c:pt>
                <c:pt idx="27611">
                  <c:v>138.0549999999469</c:v>
                </c:pt>
                <c:pt idx="27612">
                  <c:v>138.0599999999469</c:v>
                </c:pt>
                <c:pt idx="27613">
                  <c:v>138.0649999999469</c:v>
                </c:pt>
                <c:pt idx="27614">
                  <c:v>138.0699999999469</c:v>
                </c:pt>
                <c:pt idx="27615">
                  <c:v>138.0749999999469</c:v>
                </c:pt>
                <c:pt idx="27616">
                  <c:v>138.0799999999469</c:v>
                </c:pt>
                <c:pt idx="27617">
                  <c:v>138.0849999999469</c:v>
                </c:pt>
                <c:pt idx="27618">
                  <c:v>138.0899999999469</c:v>
                </c:pt>
                <c:pt idx="27619">
                  <c:v>138.0949999999469</c:v>
                </c:pt>
                <c:pt idx="27620">
                  <c:v>138.0999999999469</c:v>
                </c:pt>
                <c:pt idx="27621">
                  <c:v>138.1049999999469</c:v>
                </c:pt>
                <c:pt idx="27622">
                  <c:v>138.1099999999468</c:v>
                </c:pt>
                <c:pt idx="27623">
                  <c:v>138.1149999999467</c:v>
                </c:pt>
                <c:pt idx="27624">
                  <c:v>138.1199999999467</c:v>
                </c:pt>
                <c:pt idx="27625">
                  <c:v>138.1249999999469</c:v>
                </c:pt>
                <c:pt idx="27626">
                  <c:v>138.1299999999468</c:v>
                </c:pt>
                <c:pt idx="27627">
                  <c:v>138.1349999999468</c:v>
                </c:pt>
                <c:pt idx="27628">
                  <c:v>138.1399999999468</c:v>
                </c:pt>
                <c:pt idx="27629">
                  <c:v>138.1449999999467</c:v>
                </c:pt>
                <c:pt idx="27630">
                  <c:v>138.1499999999467</c:v>
                </c:pt>
                <c:pt idx="27631">
                  <c:v>138.1549999999468</c:v>
                </c:pt>
                <c:pt idx="27632">
                  <c:v>138.1599999999468</c:v>
                </c:pt>
                <c:pt idx="27633">
                  <c:v>138.1649999999468</c:v>
                </c:pt>
                <c:pt idx="27634">
                  <c:v>138.1699999999468</c:v>
                </c:pt>
                <c:pt idx="27635">
                  <c:v>138.1749999999467</c:v>
                </c:pt>
                <c:pt idx="27636">
                  <c:v>138.1799999999467</c:v>
                </c:pt>
                <c:pt idx="27637">
                  <c:v>138.1849999999468</c:v>
                </c:pt>
                <c:pt idx="27638">
                  <c:v>138.1899999999468</c:v>
                </c:pt>
                <c:pt idx="27639">
                  <c:v>138.1949999999468</c:v>
                </c:pt>
                <c:pt idx="27640">
                  <c:v>138.1999999999468</c:v>
                </c:pt>
                <c:pt idx="27641">
                  <c:v>138.2049999999468</c:v>
                </c:pt>
                <c:pt idx="27642">
                  <c:v>138.2099999999467</c:v>
                </c:pt>
                <c:pt idx="27643">
                  <c:v>138.2149999999467</c:v>
                </c:pt>
                <c:pt idx="27644">
                  <c:v>138.2199999999467</c:v>
                </c:pt>
                <c:pt idx="27645">
                  <c:v>138.2249999999468</c:v>
                </c:pt>
                <c:pt idx="27646">
                  <c:v>138.2299999999468</c:v>
                </c:pt>
                <c:pt idx="27647">
                  <c:v>138.2349999999468</c:v>
                </c:pt>
                <c:pt idx="27648">
                  <c:v>138.2399999999467</c:v>
                </c:pt>
                <c:pt idx="27649">
                  <c:v>138.2449999999467</c:v>
                </c:pt>
                <c:pt idx="27650">
                  <c:v>138.2499999999467</c:v>
                </c:pt>
                <c:pt idx="27651">
                  <c:v>138.2549999999467</c:v>
                </c:pt>
                <c:pt idx="27652">
                  <c:v>138.2599999999467</c:v>
                </c:pt>
                <c:pt idx="27653">
                  <c:v>138.2649999999467</c:v>
                </c:pt>
                <c:pt idx="27654">
                  <c:v>138.2699999999467</c:v>
                </c:pt>
                <c:pt idx="27655">
                  <c:v>138.2749999999467</c:v>
                </c:pt>
                <c:pt idx="27656">
                  <c:v>138.2799999999467</c:v>
                </c:pt>
                <c:pt idx="27657">
                  <c:v>138.2849999999467</c:v>
                </c:pt>
                <c:pt idx="27658">
                  <c:v>138.2899999999467</c:v>
                </c:pt>
                <c:pt idx="27659">
                  <c:v>138.2949999999467</c:v>
                </c:pt>
                <c:pt idx="27660">
                  <c:v>138.2999999999467</c:v>
                </c:pt>
                <c:pt idx="27661">
                  <c:v>138.3049999999467</c:v>
                </c:pt>
                <c:pt idx="27662">
                  <c:v>138.3099999999467</c:v>
                </c:pt>
                <c:pt idx="27663">
                  <c:v>138.3149999999467</c:v>
                </c:pt>
                <c:pt idx="27664">
                  <c:v>138.3199999999467</c:v>
                </c:pt>
                <c:pt idx="27665">
                  <c:v>138.3249999999467</c:v>
                </c:pt>
                <c:pt idx="27666">
                  <c:v>138.3299999999467</c:v>
                </c:pt>
                <c:pt idx="27667">
                  <c:v>138.3349999999467</c:v>
                </c:pt>
                <c:pt idx="27668">
                  <c:v>138.3399999999467</c:v>
                </c:pt>
                <c:pt idx="27669">
                  <c:v>138.3449999999467</c:v>
                </c:pt>
                <c:pt idx="27670">
                  <c:v>138.3499999999466</c:v>
                </c:pt>
                <c:pt idx="27671">
                  <c:v>138.3549999999466</c:v>
                </c:pt>
                <c:pt idx="27672">
                  <c:v>138.3599999999466</c:v>
                </c:pt>
                <c:pt idx="27673">
                  <c:v>138.3649999999466</c:v>
                </c:pt>
                <c:pt idx="27674">
                  <c:v>138.3699999999466</c:v>
                </c:pt>
                <c:pt idx="27675">
                  <c:v>138.3749999999466</c:v>
                </c:pt>
                <c:pt idx="27676">
                  <c:v>138.3799999999466</c:v>
                </c:pt>
                <c:pt idx="27677">
                  <c:v>138.3849999999466</c:v>
                </c:pt>
                <c:pt idx="27678">
                  <c:v>138.3899999999466</c:v>
                </c:pt>
                <c:pt idx="27679">
                  <c:v>138.3949999999466</c:v>
                </c:pt>
                <c:pt idx="27680">
                  <c:v>138.3999999999466</c:v>
                </c:pt>
                <c:pt idx="27681">
                  <c:v>138.4049999999466</c:v>
                </c:pt>
                <c:pt idx="27682">
                  <c:v>138.4099999999466</c:v>
                </c:pt>
                <c:pt idx="27683">
                  <c:v>138.4149999999466</c:v>
                </c:pt>
                <c:pt idx="27684">
                  <c:v>138.4199999999466</c:v>
                </c:pt>
                <c:pt idx="27685">
                  <c:v>138.4249999999466</c:v>
                </c:pt>
                <c:pt idx="27686">
                  <c:v>138.4299999999466</c:v>
                </c:pt>
                <c:pt idx="27687">
                  <c:v>138.4349999999466</c:v>
                </c:pt>
                <c:pt idx="27688">
                  <c:v>138.4399999999466</c:v>
                </c:pt>
                <c:pt idx="27689">
                  <c:v>138.4449999999466</c:v>
                </c:pt>
                <c:pt idx="27690">
                  <c:v>138.4499999999466</c:v>
                </c:pt>
                <c:pt idx="27691">
                  <c:v>138.4549999999466</c:v>
                </c:pt>
                <c:pt idx="27692">
                  <c:v>138.4599999999466</c:v>
                </c:pt>
                <c:pt idx="27693">
                  <c:v>138.4649999999465</c:v>
                </c:pt>
                <c:pt idx="27694">
                  <c:v>138.4699999999465</c:v>
                </c:pt>
                <c:pt idx="27695">
                  <c:v>138.4749999999465</c:v>
                </c:pt>
                <c:pt idx="27696">
                  <c:v>138.4799999999465</c:v>
                </c:pt>
                <c:pt idx="27697">
                  <c:v>138.4849999999466</c:v>
                </c:pt>
                <c:pt idx="27698">
                  <c:v>138.4899999999465</c:v>
                </c:pt>
                <c:pt idx="27699">
                  <c:v>138.4949999999465</c:v>
                </c:pt>
                <c:pt idx="27700">
                  <c:v>138.4999999999465</c:v>
                </c:pt>
                <c:pt idx="27701">
                  <c:v>138.5049999999465</c:v>
                </c:pt>
                <c:pt idx="27702">
                  <c:v>138.5099999999465</c:v>
                </c:pt>
                <c:pt idx="27703">
                  <c:v>138.5149999999465</c:v>
                </c:pt>
                <c:pt idx="27704">
                  <c:v>138.5199999999465</c:v>
                </c:pt>
                <c:pt idx="27705">
                  <c:v>138.5249999999465</c:v>
                </c:pt>
                <c:pt idx="27706">
                  <c:v>138.5299999999465</c:v>
                </c:pt>
                <c:pt idx="27707">
                  <c:v>138.5349999999465</c:v>
                </c:pt>
                <c:pt idx="27708">
                  <c:v>138.5399999999465</c:v>
                </c:pt>
                <c:pt idx="27709">
                  <c:v>138.5449999999465</c:v>
                </c:pt>
                <c:pt idx="27710">
                  <c:v>138.5499999999464</c:v>
                </c:pt>
                <c:pt idx="27711">
                  <c:v>138.5549999999465</c:v>
                </c:pt>
                <c:pt idx="27712">
                  <c:v>138.5599999999465</c:v>
                </c:pt>
                <c:pt idx="27713">
                  <c:v>138.5649999999465</c:v>
                </c:pt>
                <c:pt idx="27714">
                  <c:v>138.5699999999464</c:v>
                </c:pt>
                <c:pt idx="27715">
                  <c:v>138.5749999999464</c:v>
                </c:pt>
                <c:pt idx="27716">
                  <c:v>138.5799999999464</c:v>
                </c:pt>
                <c:pt idx="27717">
                  <c:v>138.5849999999464</c:v>
                </c:pt>
                <c:pt idx="27718">
                  <c:v>138.5899999999464</c:v>
                </c:pt>
                <c:pt idx="27719">
                  <c:v>138.5949999999464</c:v>
                </c:pt>
                <c:pt idx="27720">
                  <c:v>138.5999999999464</c:v>
                </c:pt>
                <c:pt idx="27721">
                  <c:v>138.6049999999464</c:v>
                </c:pt>
                <c:pt idx="27722">
                  <c:v>138.6099999999464</c:v>
                </c:pt>
                <c:pt idx="27723">
                  <c:v>138.6149999999463</c:v>
                </c:pt>
                <c:pt idx="27724">
                  <c:v>138.6199999999463</c:v>
                </c:pt>
                <c:pt idx="27725">
                  <c:v>138.6249999999464</c:v>
                </c:pt>
                <c:pt idx="27726">
                  <c:v>138.6299999999464</c:v>
                </c:pt>
                <c:pt idx="27727">
                  <c:v>138.6349999999464</c:v>
                </c:pt>
                <c:pt idx="27728">
                  <c:v>138.6399999999464</c:v>
                </c:pt>
                <c:pt idx="27729">
                  <c:v>138.6449999999463</c:v>
                </c:pt>
                <c:pt idx="27730">
                  <c:v>138.6499999999463</c:v>
                </c:pt>
                <c:pt idx="27731">
                  <c:v>138.6549999999464</c:v>
                </c:pt>
                <c:pt idx="27732">
                  <c:v>138.6599999999464</c:v>
                </c:pt>
                <c:pt idx="27733">
                  <c:v>138.6649999999464</c:v>
                </c:pt>
                <c:pt idx="27734">
                  <c:v>138.6699999999464</c:v>
                </c:pt>
                <c:pt idx="27735">
                  <c:v>138.6749999999464</c:v>
                </c:pt>
                <c:pt idx="27736">
                  <c:v>138.6799999999463</c:v>
                </c:pt>
                <c:pt idx="27737">
                  <c:v>138.6849999999463</c:v>
                </c:pt>
                <c:pt idx="27738">
                  <c:v>138.6899999999463</c:v>
                </c:pt>
                <c:pt idx="27739">
                  <c:v>138.6949999999463</c:v>
                </c:pt>
                <c:pt idx="27740">
                  <c:v>138.6999999999463</c:v>
                </c:pt>
                <c:pt idx="27741">
                  <c:v>138.7049999999463</c:v>
                </c:pt>
                <c:pt idx="27742">
                  <c:v>138.7099999999463</c:v>
                </c:pt>
                <c:pt idx="27743">
                  <c:v>138.7149999999463</c:v>
                </c:pt>
                <c:pt idx="27744">
                  <c:v>138.7199999999463</c:v>
                </c:pt>
                <c:pt idx="27745">
                  <c:v>138.7249999999463</c:v>
                </c:pt>
                <c:pt idx="27746">
                  <c:v>138.7299999999463</c:v>
                </c:pt>
                <c:pt idx="27747">
                  <c:v>138.7349999999463</c:v>
                </c:pt>
                <c:pt idx="27748">
                  <c:v>138.7399999999463</c:v>
                </c:pt>
                <c:pt idx="27749">
                  <c:v>138.7449999999463</c:v>
                </c:pt>
                <c:pt idx="27750">
                  <c:v>138.7499999999463</c:v>
                </c:pt>
                <c:pt idx="27751">
                  <c:v>138.7549999999463</c:v>
                </c:pt>
                <c:pt idx="27752">
                  <c:v>138.7599999999463</c:v>
                </c:pt>
                <c:pt idx="27753">
                  <c:v>138.7649999999463</c:v>
                </c:pt>
                <c:pt idx="27754">
                  <c:v>138.7699999999462</c:v>
                </c:pt>
                <c:pt idx="27755">
                  <c:v>138.7749999999461</c:v>
                </c:pt>
                <c:pt idx="27756">
                  <c:v>138.7799999999461</c:v>
                </c:pt>
                <c:pt idx="27757">
                  <c:v>138.7849999999463</c:v>
                </c:pt>
                <c:pt idx="27758">
                  <c:v>138.7899999999462</c:v>
                </c:pt>
                <c:pt idx="27759">
                  <c:v>138.7949999999462</c:v>
                </c:pt>
                <c:pt idx="27760">
                  <c:v>138.7999999999462</c:v>
                </c:pt>
                <c:pt idx="27761">
                  <c:v>138.8049999999462</c:v>
                </c:pt>
                <c:pt idx="27762">
                  <c:v>138.8099999999462</c:v>
                </c:pt>
                <c:pt idx="27763">
                  <c:v>138.8149999999462</c:v>
                </c:pt>
                <c:pt idx="27764">
                  <c:v>138.8199999999462</c:v>
                </c:pt>
                <c:pt idx="27765">
                  <c:v>138.8249999999462</c:v>
                </c:pt>
                <c:pt idx="27766">
                  <c:v>138.8299999999462</c:v>
                </c:pt>
                <c:pt idx="27767">
                  <c:v>138.8349999999462</c:v>
                </c:pt>
                <c:pt idx="27768">
                  <c:v>138.8399999999462</c:v>
                </c:pt>
                <c:pt idx="27769">
                  <c:v>138.8449999999462</c:v>
                </c:pt>
                <c:pt idx="27770">
                  <c:v>138.8499999999462</c:v>
                </c:pt>
                <c:pt idx="27771">
                  <c:v>138.8549999999462</c:v>
                </c:pt>
                <c:pt idx="27772">
                  <c:v>138.8599999999462</c:v>
                </c:pt>
                <c:pt idx="27773">
                  <c:v>138.8649999999462</c:v>
                </c:pt>
                <c:pt idx="27774">
                  <c:v>138.8699999999462</c:v>
                </c:pt>
                <c:pt idx="27775">
                  <c:v>138.8749999999462</c:v>
                </c:pt>
                <c:pt idx="27776">
                  <c:v>138.8799999999462</c:v>
                </c:pt>
                <c:pt idx="27777">
                  <c:v>138.8849999999462</c:v>
                </c:pt>
                <c:pt idx="27778">
                  <c:v>138.8899999999462</c:v>
                </c:pt>
                <c:pt idx="27779">
                  <c:v>138.8949999999462</c:v>
                </c:pt>
                <c:pt idx="27780">
                  <c:v>138.8999999999461</c:v>
                </c:pt>
                <c:pt idx="27781">
                  <c:v>138.9049999999461</c:v>
                </c:pt>
                <c:pt idx="27782">
                  <c:v>138.9099999999461</c:v>
                </c:pt>
                <c:pt idx="27783">
                  <c:v>138.9149999999461</c:v>
                </c:pt>
                <c:pt idx="27784">
                  <c:v>138.9199999999461</c:v>
                </c:pt>
                <c:pt idx="27785">
                  <c:v>138.9249999999462</c:v>
                </c:pt>
                <c:pt idx="27786">
                  <c:v>138.9299999999461</c:v>
                </c:pt>
                <c:pt idx="27787">
                  <c:v>138.9349999999461</c:v>
                </c:pt>
                <c:pt idx="27788">
                  <c:v>138.9399999999461</c:v>
                </c:pt>
                <c:pt idx="27789">
                  <c:v>138.9449999999461</c:v>
                </c:pt>
                <c:pt idx="27790">
                  <c:v>138.9499999999461</c:v>
                </c:pt>
                <c:pt idx="27791">
                  <c:v>138.9549999999461</c:v>
                </c:pt>
                <c:pt idx="27792">
                  <c:v>138.9599999999461</c:v>
                </c:pt>
                <c:pt idx="27793">
                  <c:v>138.9649999999461</c:v>
                </c:pt>
                <c:pt idx="27794">
                  <c:v>138.9699999999461</c:v>
                </c:pt>
                <c:pt idx="27795">
                  <c:v>138.9749999999461</c:v>
                </c:pt>
                <c:pt idx="27796">
                  <c:v>138.9799999999461</c:v>
                </c:pt>
                <c:pt idx="27797">
                  <c:v>138.9849999999461</c:v>
                </c:pt>
                <c:pt idx="27798">
                  <c:v>138.9899999999461</c:v>
                </c:pt>
                <c:pt idx="27799">
                  <c:v>138.9949999999461</c:v>
                </c:pt>
                <c:pt idx="27800">
                  <c:v>138.9999999999461</c:v>
                </c:pt>
                <c:pt idx="27801">
                  <c:v>139.0049999999461</c:v>
                </c:pt>
                <c:pt idx="27802">
                  <c:v>139.009999999946</c:v>
                </c:pt>
                <c:pt idx="27803">
                  <c:v>139.014999999946</c:v>
                </c:pt>
                <c:pt idx="27804">
                  <c:v>139.019999999946</c:v>
                </c:pt>
                <c:pt idx="27805">
                  <c:v>139.024999999946</c:v>
                </c:pt>
                <c:pt idx="27806">
                  <c:v>139.029999999946</c:v>
                </c:pt>
                <c:pt idx="27807">
                  <c:v>139.034999999946</c:v>
                </c:pt>
                <c:pt idx="27808">
                  <c:v>139.039999999946</c:v>
                </c:pt>
                <c:pt idx="27809">
                  <c:v>139.044999999946</c:v>
                </c:pt>
                <c:pt idx="27810">
                  <c:v>139.049999999946</c:v>
                </c:pt>
                <c:pt idx="27811">
                  <c:v>139.054999999946</c:v>
                </c:pt>
                <c:pt idx="27812">
                  <c:v>139.059999999946</c:v>
                </c:pt>
                <c:pt idx="27813">
                  <c:v>139.064999999946</c:v>
                </c:pt>
                <c:pt idx="27814">
                  <c:v>139.069999999946</c:v>
                </c:pt>
                <c:pt idx="27815">
                  <c:v>139.074999999946</c:v>
                </c:pt>
                <c:pt idx="27816">
                  <c:v>139.079999999946</c:v>
                </c:pt>
                <c:pt idx="27817">
                  <c:v>139.084999999946</c:v>
                </c:pt>
                <c:pt idx="27818">
                  <c:v>139.089999999946</c:v>
                </c:pt>
                <c:pt idx="27819">
                  <c:v>139.094999999946</c:v>
                </c:pt>
                <c:pt idx="27820">
                  <c:v>139.099999999946</c:v>
                </c:pt>
                <c:pt idx="27821">
                  <c:v>139.104999999946</c:v>
                </c:pt>
                <c:pt idx="27822">
                  <c:v>139.109999999946</c:v>
                </c:pt>
                <c:pt idx="27823">
                  <c:v>139.114999999946</c:v>
                </c:pt>
                <c:pt idx="27824">
                  <c:v>139.1199999999459</c:v>
                </c:pt>
                <c:pt idx="27825">
                  <c:v>139.1249999999459</c:v>
                </c:pt>
                <c:pt idx="27826">
                  <c:v>139.1299999999459</c:v>
                </c:pt>
                <c:pt idx="27827">
                  <c:v>139.1349999999459</c:v>
                </c:pt>
                <c:pt idx="27828">
                  <c:v>139.1399999999459</c:v>
                </c:pt>
                <c:pt idx="27829">
                  <c:v>139.1449999999459</c:v>
                </c:pt>
                <c:pt idx="27830">
                  <c:v>139.1499999999459</c:v>
                </c:pt>
                <c:pt idx="27831">
                  <c:v>139.1549999999459</c:v>
                </c:pt>
                <c:pt idx="27832">
                  <c:v>139.1599999999459</c:v>
                </c:pt>
                <c:pt idx="27833">
                  <c:v>139.1649999999459</c:v>
                </c:pt>
                <c:pt idx="27834">
                  <c:v>139.1699999999459</c:v>
                </c:pt>
                <c:pt idx="27835">
                  <c:v>139.1749999999459</c:v>
                </c:pt>
                <c:pt idx="27836">
                  <c:v>139.1799999999459</c:v>
                </c:pt>
                <c:pt idx="27837">
                  <c:v>139.1849999999459</c:v>
                </c:pt>
                <c:pt idx="27838">
                  <c:v>139.1899999999459</c:v>
                </c:pt>
                <c:pt idx="27839">
                  <c:v>139.1949999999459</c:v>
                </c:pt>
                <c:pt idx="27840">
                  <c:v>139.1999999999459</c:v>
                </c:pt>
                <c:pt idx="27841">
                  <c:v>139.2049999999459</c:v>
                </c:pt>
                <c:pt idx="27842">
                  <c:v>139.2099999999458</c:v>
                </c:pt>
                <c:pt idx="27843">
                  <c:v>139.2149999999457</c:v>
                </c:pt>
                <c:pt idx="27844">
                  <c:v>139.2199999999457</c:v>
                </c:pt>
                <c:pt idx="27845">
                  <c:v>139.2249999999459</c:v>
                </c:pt>
                <c:pt idx="27846">
                  <c:v>139.2299999999458</c:v>
                </c:pt>
                <c:pt idx="27847">
                  <c:v>139.2349999999458</c:v>
                </c:pt>
                <c:pt idx="27848">
                  <c:v>139.2399999999458</c:v>
                </c:pt>
                <c:pt idx="27849">
                  <c:v>139.2449999999457</c:v>
                </c:pt>
                <c:pt idx="27850">
                  <c:v>139.2499999999457</c:v>
                </c:pt>
                <c:pt idx="27851">
                  <c:v>139.2549999999458</c:v>
                </c:pt>
                <c:pt idx="27852">
                  <c:v>139.2599999999458</c:v>
                </c:pt>
                <c:pt idx="27853">
                  <c:v>139.2649999999458</c:v>
                </c:pt>
                <c:pt idx="27854">
                  <c:v>139.2699999999458</c:v>
                </c:pt>
                <c:pt idx="27855">
                  <c:v>139.2749999999457</c:v>
                </c:pt>
                <c:pt idx="27856">
                  <c:v>139.2799999999457</c:v>
                </c:pt>
                <c:pt idx="27857">
                  <c:v>139.2849999999458</c:v>
                </c:pt>
                <c:pt idx="27858">
                  <c:v>139.2899999999458</c:v>
                </c:pt>
                <c:pt idx="27859">
                  <c:v>139.2949999999458</c:v>
                </c:pt>
                <c:pt idx="27860">
                  <c:v>139.2999999999458</c:v>
                </c:pt>
                <c:pt idx="27861">
                  <c:v>139.3049999999458</c:v>
                </c:pt>
                <c:pt idx="27862">
                  <c:v>139.3099999999458</c:v>
                </c:pt>
                <c:pt idx="27863">
                  <c:v>139.3149999999458</c:v>
                </c:pt>
                <c:pt idx="27864">
                  <c:v>139.3199999999458</c:v>
                </c:pt>
                <c:pt idx="27865">
                  <c:v>139.3249999999458</c:v>
                </c:pt>
                <c:pt idx="27866">
                  <c:v>139.3299999999458</c:v>
                </c:pt>
                <c:pt idx="27867">
                  <c:v>139.3349999999458</c:v>
                </c:pt>
                <c:pt idx="27868">
                  <c:v>139.3399999999457</c:v>
                </c:pt>
                <c:pt idx="27869">
                  <c:v>139.3449999999457</c:v>
                </c:pt>
                <c:pt idx="27870">
                  <c:v>139.3499999999457</c:v>
                </c:pt>
                <c:pt idx="27871">
                  <c:v>139.3549999999458</c:v>
                </c:pt>
                <c:pt idx="27872">
                  <c:v>139.3599999999458</c:v>
                </c:pt>
                <c:pt idx="27873">
                  <c:v>139.3649999999458</c:v>
                </c:pt>
                <c:pt idx="27874">
                  <c:v>139.3699999999457</c:v>
                </c:pt>
                <c:pt idx="27875">
                  <c:v>139.3749999999457</c:v>
                </c:pt>
                <c:pt idx="27876">
                  <c:v>139.3799999999457</c:v>
                </c:pt>
                <c:pt idx="27877">
                  <c:v>139.3849999999457</c:v>
                </c:pt>
                <c:pt idx="27878">
                  <c:v>139.3899999999457</c:v>
                </c:pt>
                <c:pt idx="27879">
                  <c:v>139.3949999999457</c:v>
                </c:pt>
                <c:pt idx="27880">
                  <c:v>139.3999999999457</c:v>
                </c:pt>
                <c:pt idx="27881">
                  <c:v>139.4049999999457</c:v>
                </c:pt>
                <c:pt idx="27882">
                  <c:v>139.4099999999457</c:v>
                </c:pt>
                <c:pt idx="27883">
                  <c:v>139.4149999999457</c:v>
                </c:pt>
                <c:pt idx="27884">
                  <c:v>139.4199999999457</c:v>
                </c:pt>
                <c:pt idx="27885">
                  <c:v>139.4249999999457</c:v>
                </c:pt>
                <c:pt idx="27886">
                  <c:v>139.4299999999457</c:v>
                </c:pt>
                <c:pt idx="27887">
                  <c:v>139.4349999999457</c:v>
                </c:pt>
                <c:pt idx="27888">
                  <c:v>139.4399999999457</c:v>
                </c:pt>
                <c:pt idx="27889">
                  <c:v>139.4449999999457</c:v>
                </c:pt>
                <c:pt idx="27890">
                  <c:v>139.4499999999456</c:v>
                </c:pt>
                <c:pt idx="27891">
                  <c:v>139.4549999999456</c:v>
                </c:pt>
                <c:pt idx="27892">
                  <c:v>139.4599999999456</c:v>
                </c:pt>
                <c:pt idx="27893">
                  <c:v>139.4649999999456</c:v>
                </c:pt>
                <c:pt idx="27894">
                  <c:v>139.4699999999456</c:v>
                </c:pt>
                <c:pt idx="27895">
                  <c:v>139.4749999999456</c:v>
                </c:pt>
                <c:pt idx="27896">
                  <c:v>139.4799999999456</c:v>
                </c:pt>
                <c:pt idx="27897">
                  <c:v>139.4849999999456</c:v>
                </c:pt>
                <c:pt idx="27898">
                  <c:v>139.4899999999456</c:v>
                </c:pt>
                <c:pt idx="27899">
                  <c:v>139.4949999999456</c:v>
                </c:pt>
                <c:pt idx="27900">
                  <c:v>139.4999999999456</c:v>
                </c:pt>
                <c:pt idx="27901">
                  <c:v>139.5049999999456</c:v>
                </c:pt>
                <c:pt idx="27902">
                  <c:v>139.5099999999456</c:v>
                </c:pt>
                <c:pt idx="27903">
                  <c:v>139.5149999999456</c:v>
                </c:pt>
                <c:pt idx="27904">
                  <c:v>139.5199999999456</c:v>
                </c:pt>
                <c:pt idx="27905">
                  <c:v>139.5249999999456</c:v>
                </c:pt>
                <c:pt idx="27906">
                  <c:v>139.5299999999456</c:v>
                </c:pt>
                <c:pt idx="27907">
                  <c:v>139.5349999999456</c:v>
                </c:pt>
                <c:pt idx="27908">
                  <c:v>139.5399999999456</c:v>
                </c:pt>
                <c:pt idx="27909">
                  <c:v>139.5449999999456</c:v>
                </c:pt>
                <c:pt idx="27910">
                  <c:v>139.5499999999456</c:v>
                </c:pt>
                <c:pt idx="27911">
                  <c:v>139.5549999999456</c:v>
                </c:pt>
                <c:pt idx="27912">
                  <c:v>139.5599999999455</c:v>
                </c:pt>
                <c:pt idx="27913">
                  <c:v>139.5649999999455</c:v>
                </c:pt>
                <c:pt idx="27914">
                  <c:v>139.5699999999455</c:v>
                </c:pt>
                <c:pt idx="27915">
                  <c:v>139.5749999999455</c:v>
                </c:pt>
                <c:pt idx="27916">
                  <c:v>139.5799999999455</c:v>
                </c:pt>
                <c:pt idx="27917">
                  <c:v>139.5849999999456</c:v>
                </c:pt>
                <c:pt idx="27918">
                  <c:v>139.5899999999455</c:v>
                </c:pt>
                <c:pt idx="27919">
                  <c:v>139.5949999999455</c:v>
                </c:pt>
                <c:pt idx="27920">
                  <c:v>139.5999999999455</c:v>
                </c:pt>
                <c:pt idx="27921">
                  <c:v>139.6049999999455</c:v>
                </c:pt>
                <c:pt idx="27922">
                  <c:v>139.6099999999455</c:v>
                </c:pt>
                <c:pt idx="27923">
                  <c:v>139.6149999999455</c:v>
                </c:pt>
                <c:pt idx="27924">
                  <c:v>139.6199999999455</c:v>
                </c:pt>
                <c:pt idx="27925">
                  <c:v>139.6249999999455</c:v>
                </c:pt>
                <c:pt idx="27926">
                  <c:v>139.6299999999455</c:v>
                </c:pt>
                <c:pt idx="27927">
                  <c:v>139.6349999999455</c:v>
                </c:pt>
                <c:pt idx="27928">
                  <c:v>139.6399999999455</c:v>
                </c:pt>
                <c:pt idx="27929">
                  <c:v>139.6449999999455</c:v>
                </c:pt>
                <c:pt idx="27930">
                  <c:v>139.6499999999454</c:v>
                </c:pt>
                <c:pt idx="27931">
                  <c:v>139.6549999999455</c:v>
                </c:pt>
                <c:pt idx="27932">
                  <c:v>139.6599999999455</c:v>
                </c:pt>
                <c:pt idx="27933">
                  <c:v>139.6649999999455</c:v>
                </c:pt>
                <c:pt idx="27934">
                  <c:v>139.6699999999454</c:v>
                </c:pt>
                <c:pt idx="27935">
                  <c:v>139.6749999999454</c:v>
                </c:pt>
                <c:pt idx="27936">
                  <c:v>139.6799999999454</c:v>
                </c:pt>
                <c:pt idx="27937">
                  <c:v>139.6849999999454</c:v>
                </c:pt>
                <c:pt idx="27938">
                  <c:v>139.6899999999454</c:v>
                </c:pt>
                <c:pt idx="27939">
                  <c:v>139.6949999999454</c:v>
                </c:pt>
                <c:pt idx="27940">
                  <c:v>139.6999999999454</c:v>
                </c:pt>
                <c:pt idx="27941">
                  <c:v>139.7049999999454</c:v>
                </c:pt>
                <c:pt idx="27942">
                  <c:v>139.7099999999454</c:v>
                </c:pt>
                <c:pt idx="27943">
                  <c:v>139.7149999999453</c:v>
                </c:pt>
                <c:pt idx="27944">
                  <c:v>139.7199999999453</c:v>
                </c:pt>
                <c:pt idx="27945">
                  <c:v>139.7249999999454</c:v>
                </c:pt>
                <c:pt idx="27946">
                  <c:v>139.7299999999454</c:v>
                </c:pt>
                <c:pt idx="27947">
                  <c:v>139.7349999999454</c:v>
                </c:pt>
                <c:pt idx="27948">
                  <c:v>139.7399999999454</c:v>
                </c:pt>
                <c:pt idx="27949">
                  <c:v>139.7449999999453</c:v>
                </c:pt>
                <c:pt idx="27950">
                  <c:v>139.7499999999453</c:v>
                </c:pt>
                <c:pt idx="27951">
                  <c:v>139.7549999999454</c:v>
                </c:pt>
                <c:pt idx="27952">
                  <c:v>139.7599999999454</c:v>
                </c:pt>
                <c:pt idx="27953">
                  <c:v>139.7649999999454</c:v>
                </c:pt>
                <c:pt idx="27954">
                  <c:v>139.7699999999454</c:v>
                </c:pt>
                <c:pt idx="27955">
                  <c:v>139.7749999999454</c:v>
                </c:pt>
                <c:pt idx="27956">
                  <c:v>139.7799999999453</c:v>
                </c:pt>
                <c:pt idx="27957">
                  <c:v>139.7849999999453</c:v>
                </c:pt>
                <c:pt idx="27958">
                  <c:v>139.7899999999453</c:v>
                </c:pt>
                <c:pt idx="27959">
                  <c:v>139.7949999999453</c:v>
                </c:pt>
                <c:pt idx="27960">
                  <c:v>139.7999999999453</c:v>
                </c:pt>
                <c:pt idx="27961">
                  <c:v>139.8049999999454</c:v>
                </c:pt>
                <c:pt idx="27962">
                  <c:v>139.8099999999453</c:v>
                </c:pt>
                <c:pt idx="27963">
                  <c:v>139.8149999999453</c:v>
                </c:pt>
                <c:pt idx="27964">
                  <c:v>139.8199999999453</c:v>
                </c:pt>
                <c:pt idx="27965">
                  <c:v>139.8249999999453</c:v>
                </c:pt>
                <c:pt idx="27966">
                  <c:v>139.8299999999453</c:v>
                </c:pt>
                <c:pt idx="27967">
                  <c:v>139.8349999999453</c:v>
                </c:pt>
                <c:pt idx="27968">
                  <c:v>139.8399999999453</c:v>
                </c:pt>
                <c:pt idx="27969">
                  <c:v>139.8449999999453</c:v>
                </c:pt>
                <c:pt idx="27970">
                  <c:v>139.8499999999453</c:v>
                </c:pt>
                <c:pt idx="27971">
                  <c:v>139.8549999999453</c:v>
                </c:pt>
                <c:pt idx="27972">
                  <c:v>139.8599999999453</c:v>
                </c:pt>
                <c:pt idx="27973">
                  <c:v>139.8649999999453</c:v>
                </c:pt>
                <c:pt idx="27974">
                  <c:v>139.8699999999453</c:v>
                </c:pt>
                <c:pt idx="27975">
                  <c:v>139.8749999999453</c:v>
                </c:pt>
                <c:pt idx="27976">
                  <c:v>139.8799999999453</c:v>
                </c:pt>
                <c:pt idx="27977">
                  <c:v>139.8849999999453</c:v>
                </c:pt>
                <c:pt idx="27978">
                  <c:v>139.8899999999452</c:v>
                </c:pt>
                <c:pt idx="27979">
                  <c:v>139.8949999999452</c:v>
                </c:pt>
                <c:pt idx="27980">
                  <c:v>139.8999999999452</c:v>
                </c:pt>
                <c:pt idx="27981">
                  <c:v>139.9049999999452</c:v>
                </c:pt>
                <c:pt idx="27982">
                  <c:v>139.9099999999452</c:v>
                </c:pt>
                <c:pt idx="27983">
                  <c:v>139.9149999999452</c:v>
                </c:pt>
                <c:pt idx="27984">
                  <c:v>139.9199999999452</c:v>
                </c:pt>
                <c:pt idx="27985">
                  <c:v>139.9249999999452</c:v>
                </c:pt>
                <c:pt idx="27986">
                  <c:v>139.9299999999452</c:v>
                </c:pt>
                <c:pt idx="27987">
                  <c:v>139.9349999999452</c:v>
                </c:pt>
                <c:pt idx="27988">
                  <c:v>139.9399999999452</c:v>
                </c:pt>
                <c:pt idx="27989">
                  <c:v>139.9449999999452</c:v>
                </c:pt>
                <c:pt idx="27990">
                  <c:v>139.9499999999452</c:v>
                </c:pt>
                <c:pt idx="27991">
                  <c:v>139.9549999999452</c:v>
                </c:pt>
                <c:pt idx="27992">
                  <c:v>139.9599999999452</c:v>
                </c:pt>
                <c:pt idx="27993">
                  <c:v>139.9649999999452</c:v>
                </c:pt>
                <c:pt idx="27994">
                  <c:v>139.9699999999452</c:v>
                </c:pt>
                <c:pt idx="27995">
                  <c:v>139.9749999999452</c:v>
                </c:pt>
                <c:pt idx="27996">
                  <c:v>139.9799999999452</c:v>
                </c:pt>
                <c:pt idx="27997">
                  <c:v>139.9849999999452</c:v>
                </c:pt>
                <c:pt idx="27998">
                  <c:v>139.9899999999452</c:v>
                </c:pt>
                <c:pt idx="27999">
                  <c:v>139.9949999999452</c:v>
                </c:pt>
                <c:pt idx="28000">
                  <c:v>139.9999999999451</c:v>
                </c:pt>
                <c:pt idx="28001">
                  <c:v>140.0049999999451</c:v>
                </c:pt>
                <c:pt idx="28002">
                  <c:v>140.0099999999451</c:v>
                </c:pt>
                <c:pt idx="28003">
                  <c:v>140.0149999999451</c:v>
                </c:pt>
                <c:pt idx="28004">
                  <c:v>140.0199999999451</c:v>
                </c:pt>
                <c:pt idx="28005">
                  <c:v>140.0249999999452</c:v>
                </c:pt>
                <c:pt idx="28006">
                  <c:v>140.0299999999451</c:v>
                </c:pt>
                <c:pt idx="28007">
                  <c:v>140.0349999999451</c:v>
                </c:pt>
                <c:pt idx="28008">
                  <c:v>140.0399999999451</c:v>
                </c:pt>
                <c:pt idx="28009">
                  <c:v>140.0449999999451</c:v>
                </c:pt>
                <c:pt idx="28010">
                  <c:v>140.0499999999451</c:v>
                </c:pt>
                <c:pt idx="28011">
                  <c:v>140.0549999999451</c:v>
                </c:pt>
                <c:pt idx="28012">
                  <c:v>140.0599999999451</c:v>
                </c:pt>
                <c:pt idx="28013">
                  <c:v>140.0649999999451</c:v>
                </c:pt>
                <c:pt idx="28014">
                  <c:v>140.0699999999451</c:v>
                </c:pt>
                <c:pt idx="28015">
                  <c:v>140.0749999999451</c:v>
                </c:pt>
                <c:pt idx="28016">
                  <c:v>140.0799999999451</c:v>
                </c:pt>
                <c:pt idx="28017">
                  <c:v>140.0849999999451</c:v>
                </c:pt>
                <c:pt idx="28018">
                  <c:v>140.0899999999451</c:v>
                </c:pt>
                <c:pt idx="28019">
                  <c:v>140.0949999999451</c:v>
                </c:pt>
                <c:pt idx="28020">
                  <c:v>140.0999999999451</c:v>
                </c:pt>
                <c:pt idx="28021">
                  <c:v>140.1049999999451</c:v>
                </c:pt>
                <c:pt idx="28022">
                  <c:v>140.109999999945</c:v>
                </c:pt>
                <c:pt idx="28023">
                  <c:v>140.114999999945</c:v>
                </c:pt>
                <c:pt idx="28024">
                  <c:v>140.119999999945</c:v>
                </c:pt>
                <c:pt idx="28025">
                  <c:v>140.124999999945</c:v>
                </c:pt>
                <c:pt idx="28026">
                  <c:v>140.129999999945</c:v>
                </c:pt>
                <c:pt idx="28027">
                  <c:v>140.134999999945</c:v>
                </c:pt>
                <c:pt idx="28028">
                  <c:v>140.139999999945</c:v>
                </c:pt>
                <c:pt idx="28029">
                  <c:v>140.144999999945</c:v>
                </c:pt>
                <c:pt idx="28030">
                  <c:v>140.149999999945</c:v>
                </c:pt>
                <c:pt idx="28031">
                  <c:v>140.154999999945</c:v>
                </c:pt>
                <c:pt idx="28032">
                  <c:v>140.159999999945</c:v>
                </c:pt>
                <c:pt idx="28033">
                  <c:v>140.164999999945</c:v>
                </c:pt>
                <c:pt idx="28034">
                  <c:v>140.169999999945</c:v>
                </c:pt>
                <c:pt idx="28035">
                  <c:v>140.174999999945</c:v>
                </c:pt>
                <c:pt idx="28036">
                  <c:v>140.179999999945</c:v>
                </c:pt>
                <c:pt idx="28037">
                  <c:v>140.184999999945</c:v>
                </c:pt>
                <c:pt idx="28038">
                  <c:v>140.189999999945</c:v>
                </c:pt>
                <c:pt idx="28039">
                  <c:v>140.194999999945</c:v>
                </c:pt>
                <c:pt idx="28040">
                  <c:v>140.199999999945</c:v>
                </c:pt>
                <c:pt idx="28041">
                  <c:v>140.204999999945</c:v>
                </c:pt>
                <c:pt idx="28042">
                  <c:v>140.209999999945</c:v>
                </c:pt>
                <c:pt idx="28043">
                  <c:v>140.214999999945</c:v>
                </c:pt>
                <c:pt idx="28044">
                  <c:v>140.2199999999449</c:v>
                </c:pt>
                <c:pt idx="28045">
                  <c:v>140.2249999999449</c:v>
                </c:pt>
                <c:pt idx="28046">
                  <c:v>140.2299999999449</c:v>
                </c:pt>
                <c:pt idx="28047">
                  <c:v>140.2349999999449</c:v>
                </c:pt>
                <c:pt idx="28048">
                  <c:v>140.2399999999449</c:v>
                </c:pt>
                <c:pt idx="28049">
                  <c:v>140.2449999999449</c:v>
                </c:pt>
                <c:pt idx="28050">
                  <c:v>140.2499999999449</c:v>
                </c:pt>
                <c:pt idx="28051">
                  <c:v>140.2549999999449</c:v>
                </c:pt>
                <c:pt idx="28052">
                  <c:v>140.2599999999449</c:v>
                </c:pt>
                <c:pt idx="28053">
                  <c:v>140.2649999999449</c:v>
                </c:pt>
                <c:pt idx="28054">
                  <c:v>140.2699999999449</c:v>
                </c:pt>
                <c:pt idx="28055">
                  <c:v>140.2749999999449</c:v>
                </c:pt>
                <c:pt idx="28056">
                  <c:v>140.2799999999449</c:v>
                </c:pt>
                <c:pt idx="28057">
                  <c:v>140.2849999999449</c:v>
                </c:pt>
                <c:pt idx="28058">
                  <c:v>140.2899999999449</c:v>
                </c:pt>
                <c:pt idx="28059">
                  <c:v>140.2949999999449</c:v>
                </c:pt>
                <c:pt idx="28060">
                  <c:v>140.2999999999449</c:v>
                </c:pt>
                <c:pt idx="28061">
                  <c:v>140.3049999999449</c:v>
                </c:pt>
                <c:pt idx="28062">
                  <c:v>140.3099999999449</c:v>
                </c:pt>
                <c:pt idx="28063">
                  <c:v>140.3149999999449</c:v>
                </c:pt>
                <c:pt idx="28064">
                  <c:v>140.3199999999449</c:v>
                </c:pt>
                <c:pt idx="28065">
                  <c:v>140.324999999945</c:v>
                </c:pt>
                <c:pt idx="28066">
                  <c:v>140.3299999999448</c:v>
                </c:pt>
                <c:pt idx="28067">
                  <c:v>140.3349999999448</c:v>
                </c:pt>
                <c:pt idx="28068">
                  <c:v>140.3399999999448</c:v>
                </c:pt>
                <c:pt idx="28069">
                  <c:v>140.3449999999448</c:v>
                </c:pt>
                <c:pt idx="28070">
                  <c:v>140.3499999999448</c:v>
                </c:pt>
                <c:pt idx="28071">
                  <c:v>140.354999999945</c:v>
                </c:pt>
                <c:pt idx="28072">
                  <c:v>140.3599999999448</c:v>
                </c:pt>
                <c:pt idx="28073">
                  <c:v>140.3649999999448</c:v>
                </c:pt>
                <c:pt idx="28074">
                  <c:v>140.3699999999448</c:v>
                </c:pt>
                <c:pt idx="28075">
                  <c:v>140.3749999999448</c:v>
                </c:pt>
                <c:pt idx="28076">
                  <c:v>140.3799999999448</c:v>
                </c:pt>
                <c:pt idx="28077">
                  <c:v>140.3849999999448</c:v>
                </c:pt>
                <c:pt idx="28078">
                  <c:v>140.3899999999448</c:v>
                </c:pt>
                <c:pt idx="28079">
                  <c:v>140.3949999999448</c:v>
                </c:pt>
                <c:pt idx="28080">
                  <c:v>140.3999999999448</c:v>
                </c:pt>
                <c:pt idx="28081">
                  <c:v>140.4049999999448</c:v>
                </c:pt>
                <c:pt idx="28082">
                  <c:v>140.4099999999448</c:v>
                </c:pt>
                <c:pt idx="28083">
                  <c:v>140.4149999999448</c:v>
                </c:pt>
                <c:pt idx="28084">
                  <c:v>140.4199999999448</c:v>
                </c:pt>
                <c:pt idx="28085">
                  <c:v>140.4249999999448</c:v>
                </c:pt>
                <c:pt idx="28086">
                  <c:v>140.4299999999448</c:v>
                </c:pt>
                <c:pt idx="28087">
                  <c:v>140.4349999999448</c:v>
                </c:pt>
                <c:pt idx="28088">
                  <c:v>140.4399999999447</c:v>
                </c:pt>
                <c:pt idx="28089">
                  <c:v>140.4449999999447</c:v>
                </c:pt>
                <c:pt idx="28090">
                  <c:v>140.4499999999447</c:v>
                </c:pt>
                <c:pt idx="28091">
                  <c:v>140.4549999999448</c:v>
                </c:pt>
                <c:pt idx="28092">
                  <c:v>140.4599999999448</c:v>
                </c:pt>
                <c:pt idx="28093">
                  <c:v>140.4649999999448</c:v>
                </c:pt>
                <c:pt idx="28094">
                  <c:v>140.4699999999447</c:v>
                </c:pt>
                <c:pt idx="28095">
                  <c:v>140.4749999999447</c:v>
                </c:pt>
                <c:pt idx="28096">
                  <c:v>140.4799999999447</c:v>
                </c:pt>
                <c:pt idx="28097">
                  <c:v>140.4849999999447</c:v>
                </c:pt>
                <c:pt idx="28098">
                  <c:v>140.4899999999447</c:v>
                </c:pt>
                <c:pt idx="28099">
                  <c:v>140.4949999999447</c:v>
                </c:pt>
                <c:pt idx="28100">
                  <c:v>140.4999999999447</c:v>
                </c:pt>
                <c:pt idx="28101">
                  <c:v>140.5049999999447</c:v>
                </c:pt>
                <c:pt idx="28102">
                  <c:v>140.5099999999447</c:v>
                </c:pt>
                <c:pt idx="28103">
                  <c:v>140.5149999999447</c:v>
                </c:pt>
                <c:pt idx="28104">
                  <c:v>140.5199999999447</c:v>
                </c:pt>
                <c:pt idx="28105">
                  <c:v>140.5249999999447</c:v>
                </c:pt>
                <c:pt idx="28106">
                  <c:v>140.5299999999447</c:v>
                </c:pt>
                <c:pt idx="28107">
                  <c:v>140.5349999999447</c:v>
                </c:pt>
                <c:pt idx="28108">
                  <c:v>140.5399999999447</c:v>
                </c:pt>
                <c:pt idx="28109">
                  <c:v>140.5449999999447</c:v>
                </c:pt>
                <c:pt idx="28110">
                  <c:v>140.5499999999446</c:v>
                </c:pt>
                <c:pt idx="28111">
                  <c:v>140.5549999999446</c:v>
                </c:pt>
                <c:pt idx="28112">
                  <c:v>140.5599999999446</c:v>
                </c:pt>
                <c:pt idx="28113">
                  <c:v>140.5649999999446</c:v>
                </c:pt>
                <c:pt idx="28114">
                  <c:v>140.5699999999446</c:v>
                </c:pt>
                <c:pt idx="28115">
                  <c:v>140.5749999999446</c:v>
                </c:pt>
                <c:pt idx="28116">
                  <c:v>140.5799999999446</c:v>
                </c:pt>
                <c:pt idx="28117">
                  <c:v>140.5849999999446</c:v>
                </c:pt>
                <c:pt idx="28118">
                  <c:v>140.5899999999446</c:v>
                </c:pt>
                <c:pt idx="28119">
                  <c:v>140.5949999999446</c:v>
                </c:pt>
                <c:pt idx="28120">
                  <c:v>140.5999999999446</c:v>
                </c:pt>
                <c:pt idx="28121">
                  <c:v>140.6049999999446</c:v>
                </c:pt>
                <c:pt idx="28122">
                  <c:v>140.6099999999446</c:v>
                </c:pt>
                <c:pt idx="28123">
                  <c:v>140.6149999999446</c:v>
                </c:pt>
                <c:pt idx="28124">
                  <c:v>140.6199999999446</c:v>
                </c:pt>
                <c:pt idx="28125">
                  <c:v>140.6249999999446</c:v>
                </c:pt>
                <c:pt idx="28126">
                  <c:v>140.6299999999446</c:v>
                </c:pt>
                <c:pt idx="28127">
                  <c:v>140.6349999999446</c:v>
                </c:pt>
                <c:pt idx="28128">
                  <c:v>140.6399999999446</c:v>
                </c:pt>
                <c:pt idx="28129">
                  <c:v>140.6449999999446</c:v>
                </c:pt>
                <c:pt idx="28130">
                  <c:v>140.6499999999446</c:v>
                </c:pt>
                <c:pt idx="28131">
                  <c:v>140.6549999999446</c:v>
                </c:pt>
                <c:pt idx="28132">
                  <c:v>140.6599999999445</c:v>
                </c:pt>
                <c:pt idx="28133">
                  <c:v>140.6649999999445</c:v>
                </c:pt>
                <c:pt idx="28134">
                  <c:v>140.6699999999445</c:v>
                </c:pt>
                <c:pt idx="28135">
                  <c:v>140.6749999999445</c:v>
                </c:pt>
                <c:pt idx="28136">
                  <c:v>140.6799999999445</c:v>
                </c:pt>
                <c:pt idx="28137">
                  <c:v>140.6849999999446</c:v>
                </c:pt>
                <c:pt idx="28138">
                  <c:v>140.6899999999445</c:v>
                </c:pt>
                <c:pt idx="28139">
                  <c:v>140.6949999999445</c:v>
                </c:pt>
                <c:pt idx="28140">
                  <c:v>140.6999999999445</c:v>
                </c:pt>
                <c:pt idx="28141">
                  <c:v>140.7049999999445</c:v>
                </c:pt>
                <c:pt idx="28142">
                  <c:v>140.7099999999445</c:v>
                </c:pt>
                <c:pt idx="28143">
                  <c:v>140.7149999999445</c:v>
                </c:pt>
                <c:pt idx="28144">
                  <c:v>140.7199999999445</c:v>
                </c:pt>
                <c:pt idx="28145">
                  <c:v>140.7249999999445</c:v>
                </c:pt>
                <c:pt idx="28146">
                  <c:v>140.7299999999445</c:v>
                </c:pt>
                <c:pt idx="28147">
                  <c:v>140.7349999999445</c:v>
                </c:pt>
                <c:pt idx="28148">
                  <c:v>140.7399999999445</c:v>
                </c:pt>
                <c:pt idx="28149">
                  <c:v>140.7449999999445</c:v>
                </c:pt>
                <c:pt idx="28150">
                  <c:v>140.7499999999444</c:v>
                </c:pt>
                <c:pt idx="28151">
                  <c:v>140.7549999999445</c:v>
                </c:pt>
                <c:pt idx="28152">
                  <c:v>140.7599999999445</c:v>
                </c:pt>
                <c:pt idx="28153">
                  <c:v>140.7649999999445</c:v>
                </c:pt>
                <c:pt idx="28154">
                  <c:v>140.7699999999444</c:v>
                </c:pt>
                <c:pt idx="28155">
                  <c:v>140.7749999999444</c:v>
                </c:pt>
                <c:pt idx="28156">
                  <c:v>140.7799999999444</c:v>
                </c:pt>
                <c:pt idx="28157">
                  <c:v>140.7849999999444</c:v>
                </c:pt>
                <c:pt idx="28158">
                  <c:v>140.7899999999444</c:v>
                </c:pt>
                <c:pt idx="28159">
                  <c:v>140.7949999999444</c:v>
                </c:pt>
                <c:pt idx="28160">
                  <c:v>140.7999999999444</c:v>
                </c:pt>
                <c:pt idx="28161">
                  <c:v>140.8049999999444</c:v>
                </c:pt>
                <c:pt idx="28162">
                  <c:v>140.8099999999444</c:v>
                </c:pt>
                <c:pt idx="28163">
                  <c:v>140.8149999999444</c:v>
                </c:pt>
                <c:pt idx="28164">
                  <c:v>140.8199999999444</c:v>
                </c:pt>
                <c:pt idx="28165">
                  <c:v>140.8249999999444</c:v>
                </c:pt>
                <c:pt idx="28166">
                  <c:v>140.8299999999444</c:v>
                </c:pt>
                <c:pt idx="28167">
                  <c:v>140.8349999999444</c:v>
                </c:pt>
                <c:pt idx="28168">
                  <c:v>140.8399999999444</c:v>
                </c:pt>
                <c:pt idx="28169">
                  <c:v>140.8449999999444</c:v>
                </c:pt>
                <c:pt idx="28170">
                  <c:v>140.8499999999444</c:v>
                </c:pt>
                <c:pt idx="28171">
                  <c:v>140.8549999999444</c:v>
                </c:pt>
                <c:pt idx="28172">
                  <c:v>140.8599999999444</c:v>
                </c:pt>
                <c:pt idx="28173">
                  <c:v>140.8649999999444</c:v>
                </c:pt>
                <c:pt idx="28174">
                  <c:v>140.8699999999444</c:v>
                </c:pt>
                <c:pt idx="28175">
                  <c:v>140.8749999999444</c:v>
                </c:pt>
                <c:pt idx="28176">
                  <c:v>140.8799999999443</c:v>
                </c:pt>
                <c:pt idx="28177">
                  <c:v>140.8849999999444</c:v>
                </c:pt>
                <c:pt idx="28178">
                  <c:v>140.8899999999444</c:v>
                </c:pt>
                <c:pt idx="28179">
                  <c:v>140.8949999999444</c:v>
                </c:pt>
                <c:pt idx="28180">
                  <c:v>140.8999999999444</c:v>
                </c:pt>
                <c:pt idx="28181">
                  <c:v>140.9049999999444</c:v>
                </c:pt>
                <c:pt idx="28182">
                  <c:v>140.9099999999443</c:v>
                </c:pt>
                <c:pt idx="28183">
                  <c:v>140.9149999999443</c:v>
                </c:pt>
                <c:pt idx="28184">
                  <c:v>140.9199999999443</c:v>
                </c:pt>
                <c:pt idx="28185">
                  <c:v>140.9249999999443</c:v>
                </c:pt>
                <c:pt idx="28186">
                  <c:v>140.9299999999443</c:v>
                </c:pt>
                <c:pt idx="28187">
                  <c:v>140.9349999999443</c:v>
                </c:pt>
                <c:pt idx="28188">
                  <c:v>140.9399999999443</c:v>
                </c:pt>
                <c:pt idx="28189">
                  <c:v>140.9449999999443</c:v>
                </c:pt>
                <c:pt idx="28190">
                  <c:v>140.9499999999443</c:v>
                </c:pt>
                <c:pt idx="28191">
                  <c:v>140.9549999999443</c:v>
                </c:pt>
                <c:pt idx="28192">
                  <c:v>140.9599999999443</c:v>
                </c:pt>
                <c:pt idx="28193">
                  <c:v>140.9649999999443</c:v>
                </c:pt>
                <c:pt idx="28194">
                  <c:v>140.9699999999443</c:v>
                </c:pt>
                <c:pt idx="28195">
                  <c:v>140.9749999999443</c:v>
                </c:pt>
                <c:pt idx="28196">
                  <c:v>140.9799999999443</c:v>
                </c:pt>
                <c:pt idx="28197">
                  <c:v>140.9849999999443</c:v>
                </c:pt>
                <c:pt idx="28198">
                  <c:v>140.9899999999442</c:v>
                </c:pt>
                <c:pt idx="28199">
                  <c:v>140.9949999999442</c:v>
                </c:pt>
                <c:pt idx="28200">
                  <c:v>140.9999999999442</c:v>
                </c:pt>
                <c:pt idx="28201">
                  <c:v>141.0049999999442</c:v>
                </c:pt>
                <c:pt idx="28202">
                  <c:v>141.0099999999442</c:v>
                </c:pt>
                <c:pt idx="28203">
                  <c:v>141.0149999999442</c:v>
                </c:pt>
                <c:pt idx="28204">
                  <c:v>141.0199999999442</c:v>
                </c:pt>
                <c:pt idx="28205">
                  <c:v>141.0249999999442</c:v>
                </c:pt>
                <c:pt idx="28206">
                  <c:v>141.0299999999442</c:v>
                </c:pt>
                <c:pt idx="28207">
                  <c:v>141.0349999999442</c:v>
                </c:pt>
                <c:pt idx="28208">
                  <c:v>141.0399999999442</c:v>
                </c:pt>
                <c:pt idx="28209">
                  <c:v>141.0449999999442</c:v>
                </c:pt>
                <c:pt idx="28210">
                  <c:v>141.0499999999442</c:v>
                </c:pt>
                <c:pt idx="28211">
                  <c:v>141.0549999999442</c:v>
                </c:pt>
                <c:pt idx="28212">
                  <c:v>141.0599999999442</c:v>
                </c:pt>
                <c:pt idx="28213">
                  <c:v>141.0649999999442</c:v>
                </c:pt>
                <c:pt idx="28214">
                  <c:v>141.0699999999442</c:v>
                </c:pt>
                <c:pt idx="28215">
                  <c:v>141.0749999999442</c:v>
                </c:pt>
                <c:pt idx="28216">
                  <c:v>141.0799999999442</c:v>
                </c:pt>
                <c:pt idx="28217">
                  <c:v>141.0849999999442</c:v>
                </c:pt>
                <c:pt idx="28218">
                  <c:v>141.0899999999442</c:v>
                </c:pt>
                <c:pt idx="28219">
                  <c:v>141.0949999999442</c:v>
                </c:pt>
                <c:pt idx="28220">
                  <c:v>141.0999999999441</c:v>
                </c:pt>
                <c:pt idx="28221">
                  <c:v>141.1049999999441</c:v>
                </c:pt>
                <c:pt idx="28222">
                  <c:v>141.1099999999441</c:v>
                </c:pt>
                <c:pt idx="28223">
                  <c:v>141.1149999999441</c:v>
                </c:pt>
                <c:pt idx="28224">
                  <c:v>141.1199999999441</c:v>
                </c:pt>
                <c:pt idx="28225">
                  <c:v>141.1249999999442</c:v>
                </c:pt>
                <c:pt idx="28226">
                  <c:v>141.1299999999441</c:v>
                </c:pt>
                <c:pt idx="28227">
                  <c:v>141.1349999999441</c:v>
                </c:pt>
                <c:pt idx="28228">
                  <c:v>141.1399999999441</c:v>
                </c:pt>
                <c:pt idx="28229">
                  <c:v>141.1449999999441</c:v>
                </c:pt>
                <c:pt idx="28230">
                  <c:v>141.1499999999441</c:v>
                </c:pt>
                <c:pt idx="28231">
                  <c:v>141.1549999999441</c:v>
                </c:pt>
                <c:pt idx="28232">
                  <c:v>141.1599999999441</c:v>
                </c:pt>
                <c:pt idx="28233">
                  <c:v>141.1649999999441</c:v>
                </c:pt>
                <c:pt idx="28234">
                  <c:v>141.1699999999441</c:v>
                </c:pt>
                <c:pt idx="28235">
                  <c:v>141.1749999999441</c:v>
                </c:pt>
                <c:pt idx="28236">
                  <c:v>141.1799999999441</c:v>
                </c:pt>
                <c:pt idx="28237">
                  <c:v>141.1849999999441</c:v>
                </c:pt>
                <c:pt idx="28238">
                  <c:v>141.1899999999441</c:v>
                </c:pt>
                <c:pt idx="28239">
                  <c:v>141.1949999999441</c:v>
                </c:pt>
                <c:pt idx="28240">
                  <c:v>141.1999999999441</c:v>
                </c:pt>
                <c:pt idx="28241">
                  <c:v>141.2049999999441</c:v>
                </c:pt>
                <c:pt idx="28242">
                  <c:v>141.209999999944</c:v>
                </c:pt>
                <c:pt idx="28243">
                  <c:v>141.214999999944</c:v>
                </c:pt>
                <c:pt idx="28244">
                  <c:v>141.219999999944</c:v>
                </c:pt>
                <c:pt idx="28245">
                  <c:v>141.224999999944</c:v>
                </c:pt>
                <c:pt idx="28246">
                  <c:v>141.229999999944</c:v>
                </c:pt>
                <c:pt idx="28247">
                  <c:v>141.234999999944</c:v>
                </c:pt>
                <c:pt idx="28248">
                  <c:v>141.239999999944</c:v>
                </c:pt>
                <c:pt idx="28249">
                  <c:v>141.244999999944</c:v>
                </c:pt>
                <c:pt idx="28250">
                  <c:v>141.249999999944</c:v>
                </c:pt>
                <c:pt idx="28251">
                  <c:v>141.254999999944</c:v>
                </c:pt>
                <c:pt idx="28252">
                  <c:v>141.259999999944</c:v>
                </c:pt>
                <c:pt idx="28253">
                  <c:v>141.264999999944</c:v>
                </c:pt>
                <c:pt idx="28254">
                  <c:v>141.269999999944</c:v>
                </c:pt>
                <c:pt idx="28255">
                  <c:v>141.274999999944</c:v>
                </c:pt>
                <c:pt idx="28256">
                  <c:v>141.279999999944</c:v>
                </c:pt>
                <c:pt idx="28257">
                  <c:v>141.284999999944</c:v>
                </c:pt>
                <c:pt idx="28258">
                  <c:v>141.289999999944</c:v>
                </c:pt>
                <c:pt idx="28259">
                  <c:v>141.294999999944</c:v>
                </c:pt>
                <c:pt idx="28260">
                  <c:v>141.299999999944</c:v>
                </c:pt>
                <c:pt idx="28261">
                  <c:v>141.304999999944</c:v>
                </c:pt>
                <c:pt idx="28262">
                  <c:v>141.309999999944</c:v>
                </c:pt>
                <c:pt idx="28263">
                  <c:v>141.314999999944</c:v>
                </c:pt>
                <c:pt idx="28264">
                  <c:v>141.3199999999439</c:v>
                </c:pt>
                <c:pt idx="28265">
                  <c:v>141.324999999944</c:v>
                </c:pt>
                <c:pt idx="28266">
                  <c:v>141.329999999944</c:v>
                </c:pt>
                <c:pt idx="28267">
                  <c:v>141.334999999944</c:v>
                </c:pt>
                <c:pt idx="28268">
                  <c:v>141.339999999944</c:v>
                </c:pt>
                <c:pt idx="28269">
                  <c:v>141.344999999944</c:v>
                </c:pt>
                <c:pt idx="28270">
                  <c:v>141.3499999999439</c:v>
                </c:pt>
                <c:pt idx="28271">
                  <c:v>141.354999999944</c:v>
                </c:pt>
                <c:pt idx="28272">
                  <c:v>141.359999999944</c:v>
                </c:pt>
                <c:pt idx="28273">
                  <c:v>141.364999999944</c:v>
                </c:pt>
                <c:pt idx="28274">
                  <c:v>141.369999999944</c:v>
                </c:pt>
                <c:pt idx="28275">
                  <c:v>141.3749999999439</c:v>
                </c:pt>
                <c:pt idx="28276">
                  <c:v>141.3799999999439</c:v>
                </c:pt>
                <c:pt idx="28277">
                  <c:v>141.384999999944</c:v>
                </c:pt>
                <c:pt idx="28278">
                  <c:v>141.389999999944</c:v>
                </c:pt>
                <c:pt idx="28279">
                  <c:v>141.394999999944</c:v>
                </c:pt>
                <c:pt idx="28280">
                  <c:v>141.399999999944</c:v>
                </c:pt>
                <c:pt idx="28281">
                  <c:v>141.4049999999439</c:v>
                </c:pt>
                <c:pt idx="28282">
                  <c:v>141.4099999999439</c:v>
                </c:pt>
                <c:pt idx="28283">
                  <c:v>141.4149999999439</c:v>
                </c:pt>
                <c:pt idx="28284">
                  <c:v>141.4199999999439</c:v>
                </c:pt>
                <c:pt idx="28285">
                  <c:v>141.424999999944</c:v>
                </c:pt>
                <c:pt idx="28286">
                  <c:v>141.4299999999438</c:v>
                </c:pt>
                <c:pt idx="28287">
                  <c:v>141.4349999999438</c:v>
                </c:pt>
                <c:pt idx="28288">
                  <c:v>141.4399999999438</c:v>
                </c:pt>
                <c:pt idx="28289">
                  <c:v>141.4449999999438</c:v>
                </c:pt>
                <c:pt idx="28290">
                  <c:v>141.4499999999438</c:v>
                </c:pt>
                <c:pt idx="28291">
                  <c:v>141.454999999944</c:v>
                </c:pt>
                <c:pt idx="28292">
                  <c:v>141.4599999999438</c:v>
                </c:pt>
                <c:pt idx="28293">
                  <c:v>141.4649999999438</c:v>
                </c:pt>
                <c:pt idx="28294">
                  <c:v>141.4699999999438</c:v>
                </c:pt>
                <c:pt idx="28295">
                  <c:v>141.4749999999438</c:v>
                </c:pt>
                <c:pt idx="28296">
                  <c:v>141.4799999999438</c:v>
                </c:pt>
                <c:pt idx="28297">
                  <c:v>141.4849999999438</c:v>
                </c:pt>
                <c:pt idx="28298">
                  <c:v>141.4899999999438</c:v>
                </c:pt>
                <c:pt idx="28299">
                  <c:v>141.4949999999438</c:v>
                </c:pt>
                <c:pt idx="28300">
                  <c:v>141.4999999999438</c:v>
                </c:pt>
                <c:pt idx="28301">
                  <c:v>141.5049999999438</c:v>
                </c:pt>
                <c:pt idx="28302">
                  <c:v>141.5099999999438</c:v>
                </c:pt>
                <c:pt idx="28303">
                  <c:v>141.5149999999438</c:v>
                </c:pt>
                <c:pt idx="28304">
                  <c:v>141.5199999999438</c:v>
                </c:pt>
                <c:pt idx="28305">
                  <c:v>141.5249999999438</c:v>
                </c:pt>
                <c:pt idx="28306">
                  <c:v>141.5299999999438</c:v>
                </c:pt>
                <c:pt idx="28307">
                  <c:v>141.5349999999438</c:v>
                </c:pt>
                <c:pt idx="28308">
                  <c:v>141.5399999999437</c:v>
                </c:pt>
                <c:pt idx="28309">
                  <c:v>141.5449999999437</c:v>
                </c:pt>
                <c:pt idx="28310">
                  <c:v>141.5499999999437</c:v>
                </c:pt>
                <c:pt idx="28311">
                  <c:v>141.5549999999438</c:v>
                </c:pt>
                <c:pt idx="28312">
                  <c:v>141.5599999999438</c:v>
                </c:pt>
                <c:pt idx="28313">
                  <c:v>141.5649999999438</c:v>
                </c:pt>
                <c:pt idx="28314">
                  <c:v>141.5699999999437</c:v>
                </c:pt>
                <c:pt idx="28315">
                  <c:v>141.5749999999437</c:v>
                </c:pt>
                <c:pt idx="28316">
                  <c:v>141.5799999999437</c:v>
                </c:pt>
                <c:pt idx="28317">
                  <c:v>141.5849999999437</c:v>
                </c:pt>
                <c:pt idx="28318">
                  <c:v>141.5899999999437</c:v>
                </c:pt>
                <c:pt idx="28319">
                  <c:v>141.5949999999437</c:v>
                </c:pt>
                <c:pt idx="28320">
                  <c:v>141.5999999999437</c:v>
                </c:pt>
                <c:pt idx="28321">
                  <c:v>141.6049999999437</c:v>
                </c:pt>
                <c:pt idx="28322">
                  <c:v>141.6099999999437</c:v>
                </c:pt>
                <c:pt idx="28323">
                  <c:v>141.6149999999437</c:v>
                </c:pt>
                <c:pt idx="28324">
                  <c:v>141.6199999999437</c:v>
                </c:pt>
                <c:pt idx="28325">
                  <c:v>141.6249999999437</c:v>
                </c:pt>
                <c:pt idx="28326">
                  <c:v>141.6299999999437</c:v>
                </c:pt>
                <c:pt idx="28327">
                  <c:v>141.6349999999437</c:v>
                </c:pt>
                <c:pt idx="28328">
                  <c:v>141.6399999999437</c:v>
                </c:pt>
                <c:pt idx="28329">
                  <c:v>141.6449999999436</c:v>
                </c:pt>
                <c:pt idx="28330">
                  <c:v>141.6499999999436</c:v>
                </c:pt>
                <c:pt idx="28331">
                  <c:v>141.6549999999436</c:v>
                </c:pt>
                <c:pt idx="28332">
                  <c:v>141.6599999999436</c:v>
                </c:pt>
                <c:pt idx="28333">
                  <c:v>141.6649999999436</c:v>
                </c:pt>
                <c:pt idx="28334">
                  <c:v>141.6699999999436</c:v>
                </c:pt>
                <c:pt idx="28335">
                  <c:v>141.6749999999436</c:v>
                </c:pt>
                <c:pt idx="28336">
                  <c:v>141.6799999999436</c:v>
                </c:pt>
                <c:pt idx="28337">
                  <c:v>141.6849999999436</c:v>
                </c:pt>
                <c:pt idx="28338">
                  <c:v>141.6899999999436</c:v>
                </c:pt>
                <c:pt idx="28339">
                  <c:v>141.6949999999436</c:v>
                </c:pt>
                <c:pt idx="28340">
                  <c:v>141.6999999999436</c:v>
                </c:pt>
                <c:pt idx="28341">
                  <c:v>141.7049999999436</c:v>
                </c:pt>
                <c:pt idx="28342">
                  <c:v>141.7099999999436</c:v>
                </c:pt>
                <c:pt idx="28343">
                  <c:v>141.7149999999436</c:v>
                </c:pt>
                <c:pt idx="28344">
                  <c:v>141.7199999999436</c:v>
                </c:pt>
                <c:pt idx="28345">
                  <c:v>141.7249999999436</c:v>
                </c:pt>
                <c:pt idx="28346">
                  <c:v>141.7299999999436</c:v>
                </c:pt>
                <c:pt idx="28347">
                  <c:v>141.7349999999436</c:v>
                </c:pt>
                <c:pt idx="28348">
                  <c:v>141.7399999999436</c:v>
                </c:pt>
                <c:pt idx="28349">
                  <c:v>141.7449999999436</c:v>
                </c:pt>
                <c:pt idx="28350">
                  <c:v>141.7499999999436</c:v>
                </c:pt>
                <c:pt idx="28351">
                  <c:v>141.7549999999436</c:v>
                </c:pt>
                <c:pt idx="28352">
                  <c:v>141.7599999999435</c:v>
                </c:pt>
                <c:pt idx="28353">
                  <c:v>141.7649999999435</c:v>
                </c:pt>
                <c:pt idx="28354">
                  <c:v>141.7699999999435</c:v>
                </c:pt>
                <c:pt idx="28355">
                  <c:v>141.7749999999435</c:v>
                </c:pt>
                <c:pt idx="28356">
                  <c:v>141.7799999999435</c:v>
                </c:pt>
                <c:pt idx="28357">
                  <c:v>141.7849999999436</c:v>
                </c:pt>
                <c:pt idx="28358">
                  <c:v>141.7899999999435</c:v>
                </c:pt>
                <c:pt idx="28359">
                  <c:v>141.7949999999435</c:v>
                </c:pt>
                <c:pt idx="28360">
                  <c:v>141.7999999999435</c:v>
                </c:pt>
                <c:pt idx="28361">
                  <c:v>141.8049999999435</c:v>
                </c:pt>
                <c:pt idx="28362">
                  <c:v>141.8099999999435</c:v>
                </c:pt>
                <c:pt idx="28363">
                  <c:v>141.8149999999435</c:v>
                </c:pt>
                <c:pt idx="28364">
                  <c:v>141.8199999999435</c:v>
                </c:pt>
                <c:pt idx="28365">
                  <c:v>141.8249999999435</c:v>
                </c:pt>
                <c:pt idx="28366">
                  <c:v>141.8299999999435</c:v>
                </c:pt>
                <c:pt idx="28367">
                  <c:v>141.8349999999435</c:v>
                </c:pt>
                <c:pt idx="28368">
                  <c:v>141.8399999999435</c:v>
                </c:pt>
                <c:pt idx="28369">
                  <c:v>141.8449999999435</c:v>
                </c:pt>
                <c:pt idx="28370">
                  <c:v>141.8499999999435</c:v>
                </c:pt>
                <c:pt idx="28371">
                  <c:v>141.8549999999435</c:v>
                </c:pt>
                <c:pt idx="28372">
                  <c:v>141.8599999999435</c:v>
                </c:pt>
                <c:pt idx="28373">
                  <c:v>141.8649999999435</c:v>
                </c:pt>
                <c:pt idx="28374">
                  <c:v>141.8699999999434</c:v>
                </c:pt>
                <c:pt idx="28375">
                  <c:v>141.8749999999434</c:v>
                </c:pt>
                <c:pt idx="28376">
                  <c:v>141.8799999999434</c:v>
                </c:pt>
                <c:pt idx="28377">
                  <c:v>141.8849999999435</c:v>
                </c:pt>
                <c:pt idx="28378">
                  <c:v>141.8899999999435</c:v>
                </c:pt>
                <c:pt idx="28379">
                  <c:v>141.8949999999435</c:v>
                </c:pt>
                <c:pt idx="28380">
                  <c:v>141.8999999999434</c:v>
                </c:pt>
                <c:pt idx="28381">
                  <c:v>141.9049999999434</c:v>
                </c:pt>
                <c:pt idx="28382">
                  <c:v>141.9099999999434</c:v>
                </c:pt>
                <c:pt idx="28383">
                  <c:v>141.9149999999434</c:v>
                </c:pt>
                <c:pt idx="28384">
                  <c:v>141.9199999999434</c:v>
                </c:pt>
                <c:pt idx="28385">
                  <c:v>141.9249999999434</c:v>
                </c:pt>
                <c:pt idx="28386">
                  <c:v>141.9299999999434</c:v>
                </c:pt>
                <c:pt idx="28387">
                  <c:v>141.9349999999434</c:v>
                </c:pt>
                <c:pt idx="28388">
                  <c:v>141.9399999999434</c:v>
                </c:pt>
                <c:pt idx="28389">
                  <c:v>141.9449999999434</c:v>
                </c:pt>
                <c:pt idx="28390">
                  <c:v>141.9499999999434</c:v>
                </c:pt>
                <c:pt idx="28391">
                  <c:v>141.9549999999434</c:v>
                </c:pt>
                <c:pt idx="28392">
                  <c:v>141.9599999999434</c:v>
                </c:pt>
                <c:pt idx="28393">
                  <c:v>141.9649999999434</c:v>
                </c:pt>
                <c:pt idx="28394">
                  <c:v>141.9699999999434</c:v>
                </c:pt>
                <c:pt idx="28395">
                  <c:v>141.9749999999434</c:v>
                </c:pt>
                <c:pt idx="28396">
                  <c:v>141.9799999999433</c:v>
                </c:pt>
                <c:pt idx="28397">
                  <c:v>141.9849999999434</c:v>
                </c:pt>
                <c:pt idx="28398">
                  <c:v>141.9899999999434</c:v>
                </c:pt>
                <c:pt idx="28399">
                  <c:v>141.9949999999434</c:v>
                </c:pt>
                <c:pt idx="28400">
                  <c:v>141.9999999999434</c:v>
                </c:pt>
                <c:pt idx="28401">
                  <c:v>142.0049999999434</c:v>
                </c:pt>
                <c:pt idx="28402">
                  <c:v>142.0099999999433</c:v>
                </c:pt>
                <c:pt idx="28403">
                  <c:v>142.0149999999433</c:v>
                </c:pt>
                <c:pt idx="28404">
                  <c:v>142.0199999999433</c:v>
                </c:pt>
                <c:pt idx="28405">
                  <c:v>142.0249999999433</c:v>
                </c:pt>
                <c:pt idx="28406">
                  <c:v>142.0299999999433</c:v>
                </c:pt>
                <c:pt idx="28407">
                  <c:v>142.0349999999433</c:v>
                </c:pt>
                <c:pt idx="28408">
                  <c:v>142.0399999999433</c:v>
                </c:pt>
                <c:pt idx="28409">
                  <c:v>142.0449999999433</c:v>
                </c:pt>
                <c:pt idx="28410">
                  <c:v>142.0499999999433</c:v>
                </c:pt>
                <c:pt idx="28411">
                  <c:v>142.0549999999433</c:v>
                </c:pt>
                <c:pt idx="28412">
                  <c:v>142.0599999999433</c:v>
                </c:pt>
                <c:pt idx="28413">
                  <c:v>142.0649999999433</c:v>
                </c:pt>
                <c:pt idx="28414">
                  <c:v>142.0699999999433</c:v>
                </c:pt>
                <c:pt idx="28415">
                  <c:v>142.0749999999433</c:v>
                </c:pt>
                <c:pt idx="28416">
                  <c:v>142.0799999999433</c:v>
                </c:pt>
                <c:pt idx="28417">
                  <c:v>142.0849999999433</c:v>
                </c:pt>
                <c:pt idx="28418">
                  <c:v>142.0899999999432</c:v>
                </c:pt>
                <c:pt idx="28419">
                  <c:v>142.0949999999432</c:v>
                </c:pt>
                <c:pt idx="28420">
                  <c:v>142.0999999999432</c:v>
                </c:pt>
                <c:pt idx="28421">
                  <c:v>142.1049999999432</c:v>
                </c:pt>
                <c:pt idx="28422">
                  <c:v>142.1099999999432</c:v>
                </c:pt>
                <c:pt idx="28423">
                  <c:v>142.1149999999432</c:v>
                </c:pt>
                <c:pt idx="28424">
                  <c:v>142.1199999999432</c:v>
                </c:pt>
                <c:pt idx="28425">
                  <c:v>142.1249999999432</c:v>
                </c:pt>
                <c:pt idx="28426">
                  <c:v>142.1299999999432</c:v>
                </c:pt>
                <c:pt idx="28427">
                  <c:v>142.1349999999432</c:v>
                </c:pt>
                <c:pt idx="28428">
                  <c:v>142.1399999999432</c:v>
                </c:pt>
                <c:pt idx="28429">
                  <c:v>142.1449999999432</c:v>
                </c:pt>
                <c:pt idx="28430">
                  <c:v>142.1499999999432</c:v>
                </c:pt>
                <c:pt idx="28431">
                  <c:v>142.1549999999432</c:v>
                </c:pt>
                <c:pt idx="28432">
                  <c:v>142.1599999999432</c:v>
                </c:pt>
                <c:pt idx="28433">
                  <c:v>142.1649999999432</c:v>
                </c:pt>
                <c:pt idx="28434">
                  <c:v>142.1699999999432</c:v>
                </c:pt>
                <c:pt idx="28435">
                  <c:v>142.1749999999432</c:v>
                </c:pt>
                <c:pt idx="28436">
                  <c:v>142.1799999999432</c:v>
                </c:pt>
                <c:pt idx="28437">
                  <c:v>142.1849999999432</c:v>
                </c:pt>
                <c:pt idx="28438">
                  <c:v>142.1899999999432</c:v>
                </c:pt>
                <c:pt idx="28439">
                  <c:v>142.1949999999432</c:v>
                </c:pt>
                <c:pt idx="28440">
                  <c:v>142.1999999999431</c:v>
                </c:pt>
                <c:pt idx="28441">
                  <c:v>142.2049999999431</c:v>
                </c:pt>
                <c:pt idx="28442">
                  <c:v>142.2099999999431</c:v>
                </c:pt>
                <c:pt idx="28443">
                  <c:v>142.2149999999431</c:v>
                </c:pt>
                <c:pt idx="28444">
                  <c:v>142.2199999999431</c:v>
                </c:pt>
                <c:pt idx="28445">
                  <c:v>142.2249999999432</c:v>
                </c:pt>
                <c:pt idx="28446">
                  <c:v>142.2299999999431</c:v>
                </c:pt>
                <c:pt idx="28447">
                  <c:v>142.2349999999431</c:v>
                </c:pt>
                <c:pt idx="28448">
                  <c:v>142.2399999999431</c:v>
                </c:pt>
                <c:pt idx="28449">
                  <c:v>142.2449999999431</c:v>
                </c:pt>
                <c:pt idx="28450">
                  <c:v>142.2499999999431</c:v>
                </c:pt>
                <c:pt idx="28451">
                  <c:v>142.2549999999431</c:v>
                </c:pt>
                <c:pt idx="28452">
                  <c:v>142.2599999999431</c:v>
                </c:pt>
                <c:pt idx="28453">
                  <c:v>142.2649999999431</c:v>
                </c:pt>
                <c:pt idx="28454">
                  <c:v>142.2699999999431</c:v>
                </c:pt>
                <c:pt idx="28455">
                  <c:v>142.2749999999431</c:v>
                </c:pt>
                <c:pt idx="28456">
                  <c:v>142.2799999999431</c:v>
                </c:pt>
                <c:pt idx="28457">
                  <c:v>142.2849999999431</c:v>
                </c:pt>
                <c:pt idx="28458">
                  <c:v>142.2899999999431</c:v>
                </c:pt>
                <c:pt idx="28459">
                  <c:v>142.2949999999431</c:v>
                </c:pt>
                <c:pt idx="28460">
                  <c:v>142.2999999999431</c:v>
                </c:pt>
                <c:pt idx="28461">
                  <c:v>142.3049999999431</c:v>
                </c:pt>
                <c:pt idx="28462">
                  <c:v>142.309999999943</c:v>
                </c:pt>
                <c:pt idx="28463">
                  <c:v>142.314999999943</c:v>
                </c:pt>
                <c:pt idx="28464">
                  <c:v>142.319999999943</c:v>
                </c:pt>
                <c:pt idx="28465">
                  <c:v>142.3249999999431</c:v>
                </c:pt>
                <c:pt idx="28466">
                  <c:v>142.3299999999431</c:v>
                </c:pt>
                <c:pt idx="28467">
                  <c:v>142.3349999999431</c:v>
                </c:pt>
                <c:pt idx="28468">
                  <c:v>142.339999999943</c:v>
                </c:pt>
                <c:pt idx="28469">
                  <c:v>142.344999999943</c:v>
                </c:pt>
                <c:pt idx="28470">
                  <c:v>142.349999999943</c:v>
                </c:pt>
                <c:pt idx="28471">
                  <c:v>142.354999999943</c:v>
                </c:pt>
                <c:pt idx="28472">
                  <c:v>142.359999999943</c:v>
                </c:pt>
                <c:pt idx="28473">
                  <c:v>142.364999999943</c:v>
                </c:pt>
                <c:pt idx="28474">
                  <c:v>142.369999999943</c:v>
                </c:pt>
                <c:pt idx="28475">
                  <c:v>142.374999999943</c:v>
                </c:pt>
                <c:pt idx="28476">
                  <c:v>142.379999999943</c:v>
                </c:pt>
                <c:pt idx="28477">
                  <c:v>142.384999999943</c:v>
                </c:pt>
                <c:pt idx="28478">
                  <c:v>142.389999999943</c:v>
                </c:pt>
                <c:pt idx="28479">
                  <c:v>142.394999999943</c:v>
                </c:pt>
                <c:pt idx="28480">
                  <c:v>142.399999999943</c:v>
                </c:pt>
                <c:pt idx="28481">
                  <c:v>142.404999999943</c:v>
                </c:pt>
                <c:pt idx="28482">
                  <c:v>142.409999999943</c:v>
                </c:pt>
                <c:pt idx="28483">
                  <c:v>142.4149999999429</c:v>
                </c:pt>
                <c:pt idx="28484">
                  <c:v>142.4199999999429</c:v>
                </c:pt>
                <c:pt idx="28485">
                  <c:v>142.4249999999429</c:v>
                </c:pt>
                <c:pt idx="28486">
                  <c:v>142.4299999999429</c:v>
                </c:pt>
                <c:pt idx="28487">
                  <c:v>142.4349999999429</c:v>
                </c:pt>
                <c:pt idx="28488">
                  <c:v>142.4399999999429</c:v>
                </c:pt>
                <c:pt idx="28489">
                  <c:v>142.4449999999429</c:v>
                </c:pt>
                <c:pt idx="28490">
                  <c:v>142.4499999999429</c:v>
                </c:pt>
                <c:pt idx="28491">
                  <c:v>142.4549999999429</c:v>
                </c:pt>
                <c:pt idx="28492">
                  <c:v>142.4599999999429</c:v>
                </c:pt>
                <c:pt idx="28493">
                  <c:v>142.4649999999429</c:v>
                </c:pt>
                <c:pt idx="28494">
                  <c:v>142.4699999999429</c:v>
                </c:pt>
                <c:pt idx="28495">
                  <c:v>142.4749999999429</c:v>
                </c:pt>
                <c:pt idx="28496">
                  <c:v>142.4799999999429</c:v>
                </c:pt>
                <c:pt idx="28497">
                  <c:v>142.4849999999429</c:v>
                </c:pt>
                <c:pt idx="28498">
                  <c:v>142.4899999999429</c:v>
                </c:pt>
                <c:pt idx="28499">
                  <c:v>142.4949999999429</c:v>
                </c:pt>
                <c:pt idx="28500">
                  <c:v>142.4999999999429</c:v>
                </c:pt>
                <c:pt idx="28501">
                  <c:v>142.5049999999429</c:v>
                </c:pt>
                <c:pt idx="28502">
                  <c:v>142.5099999999427</c:v>
                </c:pt>
                <c:pt idx="28503">
                  <c:v>142.5149999999427</c:v>
                </c:pt>
                <c:pt idx="28504">
                  <c:v>142.5199999999427</c:v>
                </c:pt>
                <c:pt idx="28505">
                  <c:v>142.5249999999428</c:v>
                </c:pt>
                <c:pt idx="28506">
                  <c:v>142.5299999999428</c:v>
                </c:pt>
                <c:pt idx="28507">
                  <c:v>142.5349999999428</c:v>
                </c:pt>
                <c:pt idx="28508">
                  <c:v>142.5399999999428</c:v>
                </c:pt>
                <c:pt idx="28509">
                  <c:v>142.5449999999427</c:v>
                </c:pt>
                <c:pt idx="28510">
                  <c:v>142.5499999999427</c:v>
                </c:pt>
                <c:pt idx="28511">
                  <c:v>142.5549999999428</c:v>
                </c:pt>
                <c:pt idx="28512">
                  <c:v>142.5599999999428</c:v>
                </c:pt>
                <c:pt idx="28513">
                  <c:v>142.5649999999428</c:v>
                </c:pt>
                <c:pt idx="28514">
                  <c:v>142.5699999999428</c:v>
                </c:pt>
                <c:pt idx="28515">
                  <c:v>142.5749999999427</c:v>
                </c:pt>
                <c:pt idx="28516">
                  <c:v>142.5799999999427</c:v>
                </c:pt>
                <c:pt idx="28517">
                  <c:v>142.5849999999428</c:v>
                </c:pt>
                <c:pt idx="28518">
                  <c:v>142.5899999999428</c:v>
                </c:pt>
                <c:pt idx="28519">
                  <c:v>142.5949999999428</c:v>
                </c:pt>
                <c:pt idx="28520">
                  <c:v>142.5999999999428</c:v>
                </c:pt>
                <c:pt idx="28521">
                  <c:v>142.6049999999427</c:v>
                </c:pt>
                <c:pt idx="28522">
                  <c:v>142.6099999999427</c:v>
                </c:pt>
                <c:pt idx="28523">
                  <c:v>142.6149999999427</c:v>
                </c:pt>
                <c:pt idx="28524">
                  <c:v>142.6199999999425</c:v>
                </c:pt>
                <c:pt idx="28525">
                  <c:v>142.6249999999428</c:v>
                </c:pt>
                <c:pt idx="28526">
                  <c:v>142.6299999999428</c:v>
                </c:pt>
                <c:pt idx="28527">
                  <c:v>142.6349999999427</c:v>
                </c:pt>
                <c:pt idx="28528">
                  <c:v>142.6399999999427</c:v>
                </c:pt>
                <c:pt idx="28529">
                  <c:v>142.6449999999427</c:v>
                </c:pt>
                <c:pt idx="28530">
                  <c:v>142.6499999999427</c:v>
                </c:pt>
                <c:pt idx="28531">
                  <c:v>142.6549999999427</c:v>
                </c:pt>
                <c:pt idx="28532">
                  <c:v>142.6599999999427</c:v>
                </c:pt>
                <c:pt idx="28533">
                  <c:v>142.6649999999427</c:v>
                </c:pt>
                <c:pt idx="28534">
                  <c:v>142.6699999999427</c:v>
                </c:pt>
                <c:pt idx="28535">
                  <c:v>142.6749999999427</c:v>
                </c:pt>
                <c:pt idx="28536">
                  <c:v>142.6799999999427</c:v>
                </c:pt>
                <c:pt idx="28537">
                  <c:v>142.6849999999427</c:v>
                </c:pt>
                <c:pt idx="28538">
                  <c:v>142.6899999999427</c:v>
                </c:pt>
                <c:pt idx="28539">
                  <c:v>142.6949999999427</c:v>
                </c:pt>
                <c:pt idx="28540">
                  <c:v>142.6999999999427</c:v>
                </c:pt>
                <c:pt idx="28541">
                  <c:v>142.7049999999427</c:v>
                </c:pt>
                <c:pt idx="28542">
                  <c:v>142.7099999999427</c:v>
                </c:pt>
                <c:pt idx="28543">
                  <c:v>142.7149999999423</c:v>
                </c:pt>
                <c:pt idx="28544">
                  <c:v>142.7199999999418</c:v>
                </c:pt>
                <c:pt idx="28545">
                  <c:v>142.7249999999427</c:v>
                </c:pt>
                <c:pt idx="28546">
                  <c:v>142.7299999999425</c:v>
                </c:pt>
                <c:pt idx="28547">
                  <c:v>142.7349999999425</c:v>
                </c:pt>
                <c:pt idx="28548">
                  <c:v>142.7399999999425</c:v>
                </c:pt>
                <c:pt idx="28549">
                  <c:v>142.7449999999425</c:v>
                </c:pt>
                <c:pt idx="28550">
                  <c:v>142.7499999999418</c:v>
                </c:pt>
                <c:pt idx="28551">
                  <c:v>142.7549999999426</c:v>
                </c:pt>
                <c:pt idx="28552">
                  <c:v>142.7599999999426</c:v>
                </c:pt>
                <c:pt idx="28553">
                  <c:v>142.7649999999425</c:v>
                </c:pt>
                <c:pt idx="28554">
                  <c:v>142.7699999999425</c:v>
                </c:pt>
                <c:pt idx="28555">
                  <c:v>142.7749999999425</c:v>
                </c:pt>
                <c:pt idx="28556">
                  <c:v>142.7799999999419</c:v>
                </c:pt>
                <c:pt idx="28557">
                  <c:v>142.7849999999426</c:v>
                </c:pt>
                <c:pt idx="28558">
                  <c:v>142.7899999999426</c:v>
                </c:pt>
                <c:pt idx="28559">
                  <c:v>142.7949999999425</c:v>
                </c:pt>
                <c:pt idx="28560">
                  <c:v>142.7999999999425</c:v>
                </c:pt>
                <c:pt idx="28561">
                  <c:v>142.8049999999426</c:v>
                </c:pt>
                <c:pt idx="28562">
                  <c:v>142.8099999999426</c:v>
                </c:pt>
                <c:pt idx="28563">
                  <c:v>142.8149999999426</c:v>
                </c:pt>
                <c:pt idx="28564">
                  <c:v>142.8199999999426</c:v>
                </c:pt>
                <c:pt idx="28565">
                  <c:v>142.8249999999426</c:v>
                </c:pt>
                <c:pt idx="28566">
                  <c:v>142.8299999999426</c:v>
                </c:pt>
                <c:pt idx="28567">
                  <c:v>142.8349999999426</c:v>
                </c:pt>
                <c:pt idx="28568">
                  <c:v>142.8399999999426</c:v>
                </c:pt>
                <c:pt idx="28569">
                  <c:v>142.8449999999426</c:v>
                </c:pt>
                <c:pt idx="28570">
                  <c:v>142.8499999999426</c:v>
                </c:pt>
                <c:pt idx="28571">
                  <c:v>142.8549999999426</c:v>
                </c:pt>
                <c:pt idx="28572">
                  <c:v>142.8599999999425</c:v>
                </c:pt>
                <c:pt idx="28573">
                  <c:v>142.8649999999425</c:v>
                </c:pt>
                <c:pt idx="28574">
                  <c:v>142.8699999999425</c:v>
                </c:pt>
                <c:pt idx="28575">
                  <c:v>142.8749999999425</c:v>
                </c:pt>
                <c:pt idx="28576">
                  <c:v>142.8799999999425</c:v>
                </c:pt>
                <c:pt idx="28577">
                  <c:v>142.8849999999426</c:v>
                </c:pt>
                <c:pt idx="28578">
                  <c:v>142.8899999999425</c:v>
                </c:pt>
                <c:pt idx="28579">
                  <c:v>142.8949999999425</c:v>
                </c:pt>
                <c:pt idx="28580">
                  <c:v>142.8999999999425</c:v>
                </c:pt>
                <c:pt idx="28581">
                  <c:v>142.9049999999425</c:v>
                </c:pt>
                <c:pt idx="28582">
                  <c:v>142.9099999999425</c:v>
                </c:pt>
                <c:pt idx="28583">
                  <c:v>142.9149999999425</c:v>
                </c:pt>
                <c:pt idx="28584">
                  <c:v>142.9199999999425</c:v>
                </c:pt>
                <c:pt idx="28585">
                  <c:v>142.9249999999425</c:v>
                </c:pt>
                <c:pt idx="28586">
                  <c:v>142.9299999999425</c:v>
                </c:pt>
                <c:pt idx="28587">
                  <c:v>142.9349999999425</c:v>
                </c:pt>
                <c:pt idx="28588">
                  <c:v>142.9399999999425</c:v>
                </c:pt>
                <c:pt idx="28589">
                  <c:v>142.9449999999425</c:v>
                </c:pt>
                <c:pt idx="28590">
                  <c:v>142.9499999999423</c:v>
                </c:pt>
                <c:pt idx="28591">
                  <c:v>142.9549999999425</c:v>
                </c:pt>
                <c:pt idx="28592">
                  <c:v>142.9599999999425</c:v>
                </c:pt>
                <c:pt idx="28593">
                  <c:v>142.9649999999424</c:v>
                </c:pt>
                <c:pt idx="28594">
                  <c:v>142.9699999999424</c:v>
                </c:pt>
                <c:pt idx="28595">
                  <c:v>142.9749999999424</c:v>
                </c:pt>
                <c:pt idx="28596">
                  <c:v>142.9799999999424</c:v>
                </c:pt>
                <c:pt idx="28597">
                  <c:v>142.9849999999424</c:v>
                </c:pt>
                <c:pt idx="28598">
                  <c:v>142.9899999999424</c:v>
                </c:pt>
                <c:pt idx="28599">
                  <c:v>142.9949999999424</c:v>
                </c:pt>
                <c:pt idx="28600">
                  <c:v>142.9999999999424</c:v>
                </c:pt>
                <c:pt idx="28601">
                  <c:v>143.0049999999424</c:v>
                </c:pt>
                <c:pt idx="28602">
                  <c:v>143.0099999999424</c:v>
                </c:pt>
                <c:pt idx="28603">
                  <c:v>143.0149999999423</c:v>
                </c:pt>
                <c:pt idx="28604">
                  <c:v>143.0199999999423</c:v>
                </c:pt>
                <c:pt idx="28605">
                  <c:v>143.0249999999424</c:v>
                </c:pt>
                <c:pt idx="28606">
                  <c:v>143.0299999999424</c:v>
                </c:pt>
                <c:pt idx="28607">
                  <c:v>143.0349999999424</c:v>
                </c:pt>
                <c:pt idx="28608">
                  <c:v>143.0399999999424</c:v>
                </c:pt>
                <c:pt idx="28609">
                  <c:v>143.0449999999423</c:v>
                </c:pt>
                <c:pt idx="28610">
                  <c:v>143.0499999999423</c:v>
                </c:pt>
                <c:pt idx="28611">
                  <c:v>143.0549999999424</c:v>
                </c:pt>
                <c:pt idx="28612">
                  <c:v>143.0599999999424</c:v>
                </c:pt>
                <c:pt idx="28613">
                  <c:v>143.0649999999424</c:v>
                </c:pt>
                <c:pt idx="28614">
                  <c:v>143.0699999999424</c:v>
                </c:pt>
                <c:pt idx="28615">
                  <c:v>143.0749999999423</c:v>
                </c:pt>
                <c:pt idx="28616">
                  <c:v>143.0799999999423</c:v>
                </c:pt>
                <c:pt idx="28617">
                  <c:v>143.0849999999423</c:v>
                </c:pt>
                <c:pt idx="28618">
                  <c:v>143.0899999999423</c:v>
                </c:pt>
                <c:pt idx="28619">
                  <c:v>143.0949999999423</c:v>
                </c:pt>
                <c:pt idx="28620">
                  <c:v>143.0999999999423</c:v>
                </c:pt>
                <c:pt idx="28621">
                  <c:v>143.1049999999423</c:v>
                </c:pt>
                <c:pt idx="28622">
                  <c:v>143.1099999999423</c:v>
                </c:pt>
                <c:pt idx="28623">
                  <c:v>143.1149999999423</c:v>
                </c:pt>
                <c:pt idx="28624">
                  <c:v>143.1199999999423</c:v>
                </c:pt>
                <c:pt idx="28625">
                  <c:v>143.1249999999423</c:v>
                </c:pt>
                <c:pt idx="28626">
                  <c:v>143.1299999999423</c:v>
                </c:pt>
                <c:pt idx="28627">
                  <c:v>143.1349999999423</c:v>
                </c:pt>
                <c:pt idx="28628">
                  <c:v>143.1399999999423</c:v>
                </c:pt>
                <c:pt idx="28629">
                  <c:v>143.1449999999423</c:v>
                </c:pt>
                <c:pt idx="28630">
                  <c:v>143.1499999999423</c:v>
                </c:pt>
                <c:pt idx="28631">
                  <c:v>143.1549999999423</c:v>
                </c:pt>
                <c:pt idx="28632">
                  <c:v>143.1599999999423</c:v>
                </c:pt>
                <c:pt idx="28633">
                  <c:v>143.1649999999423</c:v>
                </c:pt>
                <c:pt idx="28634">
                  <c:v>143.1699999999421</c:v>
                </c:pt>
                <c:pt idx="28635">
                  <c:v>143.1749999999421</c:v>
                </c:pt>
                <c:pt idx="28636">
                  <c:v>143.1799999999421</c:v>
                </c:pt>
                <c:pt idx="28637">
                  <c:v>143.1849999999422</c:v>
                </c:pt>
                <c:pt idx="28638">
                  <c:v>143.1899999999422</c:v>
                </c:pt>
                <c:pt idx="28639">
                  <c:v>143.1949999999422</c:v>
                </c:pt>
                <c:pt idx="28640">
                  <c:v>143.1999999999422</c:v>
                </c:pt>
                <c:pt idx="28641">
                  <c:v>143.2049999999421</c:v>
                </c:pt>
                <c:pt idx="28642">
                  <c:v>143.2099999999421</c:v>
                </c:pt>
                <c:pt idx="28643">
                  <c:v>143.2149999999421</c:v>
                </c:pt>
                <c:pt idx="28644">
                  <c:v>143.2199999999415</c:v>
                </c:pt>
                <c:pt idx="28645">
                  <c:v>143.2249999999422</c:v>
                </c:pt>
                <c:pt idx="28646">
                  <c:v>143.2299999999422</c:v>
                </c:pt>
                <c:pt idx="28647">
                  <c:v>143.2349999999421</c:v>
                </c:pt>
                <c:pt idx="28648">
                  <c:v>143.2399999999421</c:v>
                </c:pt>
                <c:pt idx="28649">
                  <c:v>143.2449999999421</c:v>
                </c:pt>
                <c:pt idx="28650">
                  <c:v>143.2499999999417</c:v>
                </c:pt>
                <c:pt idx="28651">
                  <c:v>143.2549999999422</c:v>
                </c:pt>
                <c:pt idx="28652">
                  <c:v>143.2599999999422</c:v>
                </c:pt>
                <c:pt idx="28653">
                  <c:v>143.2649999999421</c:v>
                </c:pt>
                <c:pt idx="28654">
                  <c:v>143.2699999999421</c:v>
                </c:pt>
                <c:pt idx="28655">
                  <c:v>143.2749999999421</c:v>
                </c:pt>
                <c:pt idx="28656">
                  <c:v>143.2799999999419</c:v>
                </c:pt>
                <c:pt idx="28657">
                  <c:v>143.2849999999422</c:v>
                </c:pt>
                <c:pt idx="28658">
                  <c:v>143.2899999999422</c:v>
                </c:pt>
                <c:pt idx="28659">
                  <c:v>143.2949999999421</c:v>
                </c:pt>
                <c:pt idx="28660">
                  <c:v>143.2999999999421</c:v>
                </c:pt>
                <c:pt idx="28661">
                  <c:v>143.3049999999421</c:v>
                </c:pt>
                <c:pt idx="28662">
                  <c:v>143.3099999999421</c:v>
                </c:pt>
                <c:pt idx="28663">
                  <c:v>143.3149999999421</c:v>
                </c:pt>
                <c:pt idx="28664">
                  <c:v>143.3199999999421</c:v>
                </c:pt>
                <c:pt idx="28665">
                  <c:v>143.3249999999422</c:v>
                </c:pt>
                <c:pt idx="28666">
                  <c:v>143.3299999999421</c:v>
                </c:pt>
                <c:pt idx="28667">
                  <c:v>143.3349999999421</c:v>
                </c:pt>
                <c:pt idx="28668">
                  <c:v>143.3399999999421</c:v>
                </c:pt>
                <c:pt idx="28669">
                  <c:v>143.3449999999421</c:v>
                </c:pt>
                <c:pt idx="28670">
                  <c:v>143.3499999999421</c:v>
                </c:pt>
                <c:pt idx="28671">
                  <c:v>143.3549999999421</c:v>
                </c:pt>
                <c:pt idx="28672">
                  <c:v>143.3599999999421</c:v>
                </c:pt>
                <c:pt idx="28673">
                  <c:v>143.3649999999421</c:v>
                </c:pt>
                <c:pt idx="28674">
                  <c:v>143.3699999999421</c:v>
                </c:pt>
                <c:pt idx="28675">
                  <c:v>143.3749999999421</c:v>
                </c:pt>
                <c:pt idx="28676">
                  <c:v>143.3799999999421</c:v>
                </c:pt>
                <c:pt idx="28677">
                  <c:v>143.3849999999421</c:v>
                </c:pt>
                <c:pt idx="28678">
                  <c:v>143.3899999999421</c:v>
                </c:pt>
                <c:pt idx="28679">
                  <c:v>143.3949999999421</c:v>
                </c:pt>
                <c:pt idx="28680">
                  <c:v>143.3999999999421</c:v>
                </c:pt>
                <c:pt idx="28681">
                  <c:v>143.404999999942</c:v>
                </c:pt>
                <c:pt idx="28682">
                  <c:v>143.409999999942</c:v>
                </c:pt>
                <c:pt idx="28683">
                  <c:v>143.414999999942</c:v>
                </c:pt>
                <c:pt idx="28684">
                  <c:v>143.419999999942</c:v>
                </c:pt>
                <c:pt idx="28685">
                  <c:v>143.424999999942</c:v>
                </c:pt>
                <c:pt idx="28686">
                  <c:v>143.429999999942</c:v>
                </c:pt>
                <c:pt idx="28687">
                  <c:v>143.434999999942</c:v>
                </c:pt>
                <c:pt idx="28688">
                  <c:v>143.439999999942</c:v>
                </c:pt>
                <c:pt idx="28689">
                  <c:v>143.444999999942</c:v>
                </c:pt>
                <c:pt idx="28690">
                  <c:v>143.449999999942</c:v>
                </c:pt>
                <c:pt idx="28691">
                  <c:v>143.454999999942</c:v>
                </c:pt>
                <c:pt idx="28692">
                  <c:v>143.459999999942</c:v>
                </c:pt>
                <c:pt idx="28693">
                  <c:v>143.464999999942</c:v>
                </c:pt>
                <c:pt idx="28694">
                  <c:v>143.469999999942</c:v>
                </c:pt>
                <c:pt idx="28695">
                  <c:v>143.474999999942</c:v>
                </c:pt>
                <c:pt idx="28696">
                  <c:v>143.479999999942</c:v>
                </c:pt>
                <c:pt idx="28697">
                  <c:v>143.484999999942</c:v>
                </c:pt>
                <c:pt idx="28698">
                  <c:v>143.489999999942</c:v>
                </c:pt>
                <c:pt idx="28699">
                  <c:v>143.494999999942</c:v>
                </c:pt>
                <c:pt idx="28700">
                  <c:v>143.499999999942</c:v>
                </c:pt>
                <c:pt idx="28701">
                  <c:v>143.504999999942</c:v>
                </c:pt>
                <c:pt idx="28702">
                  <c:v>143.509999999942</c:v>
                </c:pt>
                <c:pt idx="28703">
                  <c:v>143.5149999999419</c:v>
                </c:pt>
                <c:pt idx="28704">
                  <c:v>143.5199999999419</c:v>
                </c:pt>
                <c:pt idx="28705">
                  <c:v>143.5249999999419</c:v>
                </c:pt>
                <c:pt idx="28706">
                  <c:v>143.5299999999419</c:v>
                </c:pt>
                <c:pt idx="28707">
                  <c:v>143.5349999999419</c:v>
                </c:pt>
                <c:pt idx="28708">
                  <c:v>143.5399999999419</c:v>
                </c:pt>
                <c:pt idx="28709">
                  <c:v>143.5449999999419</c:v>
                </c:pt>
                <c:pt idx="28710">
                  <c:v>143.5499999999419</c:v>
                </c:pt>
                <c:pt idx="28711">
                  <c:v>143.5549999999419</c:v>
                </c:pt>
                <c:pt idx="28712">
                  <c:v>143.5599999999419</c:v>
                </c:pt>
                <c:pt idx="28713">
                  <c:v>143.5649999999419</c:v>
                </c:pt>
                <c:pt idx="28714">
                  <c:v>143.5699999999419</c:v>
                </c:pt>
                <c:pt idx="28715">
                  <c:v>143.5749999999419</c:v>
                </c:pt>
                <c:pt idx="28716">
                  <c:v>143.5799999999419</c:v>
                </c:pt>
                <c:pt idx="28717">
                  <c:v>143.5849999999419</c:v>
                </c:pt>
                <c:pt idx="28718">
                  <c:v>143.5899999999419</c:v>
                </c:pt>
                <c:pt idx="28719">
                  <c:v>143.5949999999419</c:v>
                </c:pt>
                <c:pt idx="28720">
                  <c:v>143.5999999999419</c:v>
                </c:pt>
                <c:pt idx="28721">
                  <c:v>143.6049999999419</c:v>
                </c:pt>
                <c:pt idx="28722">
                  <c:v>143.6099999999417</c:v>
                </c:pt>
                <c:pt idx="28723">
                  <c:v>143.6149999999417</c:v>
                </c:pt>
                <c:pt idx="28724">
                  <c:v>143.6199999999417</c:v>
                </c:pt>
                <c:pt idx="28725">
                  <c:v>143.6249999999418</c:v>
                </c:pt>
                <c:pt idx="28726">
                  <c:v>143.6299999999418</c:v>
                </c:pt>
                <c:pt idx="28727">
                  <c:v>143.6349999999418</c:v>
                </c:pt>
                <c:pt idx="28728">
                  <c:v>143.6399999999418</c:v>
                </c:pt>
                <c:pt idx="28729">
                  <c:v>143.6449999999417</c:v>
                </c:pt>
                <c:pt idx="28730">
                  <c:v>143.6499999999417</c:v>
                </c:pt>
                <c:pt idx="28731">
                  <c:v>143.6549999999418</c:v>
                </c:pt>
                <c:pt idx="28732">
                  <c:v>143.6599999999418</c:v>
                </c:pt>
                <c:pt idx="28733">
                  <c:v>143.6649999999418</c:v>
                </c:pt>
                <c:pt idx="28734">
                  <c:v>143.6699999999418</c:v>
                </c:pt>
                <c:pt idx="28735">
                  <c:v>143.6749999999417</c:v>
                </c:pt>
                <c:pt idx="28736">
                  <c:v>143.6799999999417</c:v>
                </c:pt>
                <c:pt idx="28737">
                  <c:v>143.6849999999418</c:v>
                </c:pt>
                <c:pt idx="28738">
                  <c:v>143.6899999999418</c:v>
                </c:pt>
                <c:pt idx="28739">
                  <c:v>143.6949999999418</c:v>
                </c:pt>
                <c:pt idx="28740">
                  <c:v>143.6999999999418</c:v>
                </c:pt>
                <c:pt idx="28741">
                  <c:v>143.7049999999417</c:v>
                </c:pt>
                <c:pt idx="28742">
                  <c:v>143.7099999999417</c:v>
                </c:pt>
                <c:pt idx="28743">
                  <c:v>143.7149999999417</c:v>
                </c:pt>
                <c:pt idx="28744">
                  <c:v>143.7199999999415</c:v>
                </c:pt>
                <c:pt idx="28745">
                  <c:v>143.7249999999418</c:v>
                </c:pt>
                <c:pt idx="28746">
                  <c:v>143.7299999999418</c:v>
                </c:pt>
                <c:pt idx="28747">
                  <c:v>143.7349999999417</c:v>
                </c:pt>
                <c:pt idx="28748">
                  <c:v>143.7399999999417</c:v>
                </c:pt>
                <c:pt idx="28749">
                  <c:v>143.7449999999417</c:v>
                </c:pt>
                <c:pt idx="28750">
                  <c:v>143.7499999999417</c:v>
                </c:pt>
                <c:pt idx="28751">
                  <c:v>143.7549999999417</c:v>
                </c:pt>
                <c:pt idx="28752">
                  <c:v>143.7599999999417</c:v>
                </c:pt>
                <c:pt idx="28753">
                  <c:v>143.7649999999417</c:v>
                </c:pt>
                <c:pt idx="28754">
                  <c:v>143.7699999999417</c:v>
                </c:pt>
                <c:pt idx="28755">
                  <c:v>143.7749999999417</c:v>
                </c:pt>
                <c:pt idx="28756">
                  <c:v>143.7799999999417</c:v>
                </c:pt>
                <c:pt idx="28757">
                  <c:v>143.7849999999417</c:v>
                </c:pt>
                <c:pt idx="28758">
                  <c:v>143.7899999999417</c:v>
                </c:pt>
                <c:pt idx="28759">
                  <c:v>143.7949999999417</c:v>
                </c:pt>
                <c:pt idx="28760">
                  <c:v>143.7999999999417</c:v>
                </c:pt>
                <c:pt idx="28761">
                  <c:v>143.8049999999417</c:v>
                </c:pt>
                <c:pt idx="28762">
                  <c:v>143.8099999999417</c:v>
                </c:pt>
                <c:pt idx="28763">
                  <c:v>143.8149999999417</c:v>
                </c:pt>
                <c:pt idx="28764">
                  <c:v>143.8199999999417</c:v>
                </c:pt>
                <c:pt idx="28765">
                  <c:v>143.8249999999417</c:v>
                </c:pt>
                <c:pt idx="28766">
                  <c:v>143.8299999999417</c:v>
                </c:pt>
                <c:pt idx="28767">
                  <c:v>143.8349999999417</c:v>
                </c:pt>
                <c:pt idx="28768">
                  <c:v>143.8399999999417</c:v>
                </c:pt>
                <c:pt idx="28769">
                  <c:v>143.8449999999416</c:v>
                </c:pt>
                <c:pt idx="28770">
                  <c:v>143.8499999999416</c:v>
                </c:pt>
                <c:pt idx="28771">
                  <c:v>143.8549999999416</c:v>
                </c:pt>
                <c:pt idx="28772">
                  <c:v>143.8599999999416</c:v>
                </c:pt>
                <c:pt idx="28773">
                  <c:v>143.8649999999416</c:v>
                </c:pt>
                <c:pt idx="28774">
                  <c:v>143.8699999999416</c:v>
                </c:pt>
                <c:pt idx="28775">
                  <c:v>143.8749999999416</c:v>
                </c:pt>
                <c:pt idx="28776">
                  <c:v>143.8799999999416</c:v>
                </c:pt>
                <c:pt idx="28777">
                  <c:v>143.8849999999416</c:v>
                </c:pt>
                <c:pt idx="28778">
                  <c:v>143.8899999999416</c:v>
                </c:pt>
                <c:pt idx="28779">
                  <c:v>143.8949999999416</c:v>
                </c:pt>
                <c:pt idx="28780">
                  <c:v>143.8999999999416</c:v>
                </c:pt>
                <c:pt idx="28781">
                  <c:v>143.9049999999416</c:v>
                </c:pt>
                <c:pt idx="28782">
                  <c:v>143.9099999999416</c:v>
                </c:pt>
                <c:pt idx="28783">
                  <c:v>143.9149999999416</c:v>
                </c:pt>
                <c:pt idx="28784">
                  <c:v>143.9199999999416</c:v>
                </c:pt>
                <c:pt idx="28785">
                  <c:v>143.9249999999416</c:v>
                </c:pt>
                <c:pt idx="28786">
                  <c:v>143.9299999999416</c:v>
                </c:pt>
                <c:pt idx="28787">
                  <c:v>143.9349999999416</c:v>
                </c:pt>
                <c:pt idx="28788">
                  <c:v>143.9399999999416</c:v>
                </c:pt>
                <c:pt idx="28789">
                  <c:v>143.9449999999416</c:v>
                </c:pt>
                <c:pt idx="28790">
                  <c:v>143.9499999999416</c:v>
                </c:pt>
                <c:pt idx="28791">
                  <c:v>143.9549999999416</c:v>
                </c:pt>
                <c:pt idx="28792">
                  <c:v>143.9599999999415</c:v>
                </c:pt>
                <c:pt idx="28793">
                  <c:v>143.9649999999415</c:v>
                </c:pt>
                <c:pt idx="28794">
                  <c:v>143.9699999999415</c:v>
                </c:pt>
                <c:pt idx="28795">
                  <c:v>143.9749999999415</c:v>
                </c:pt>
                <c:pt idx="28796">
                  <c:v>143.9799999999415</c:v>
                </c:pt>
                <c:pt idx="28797">
                  <c:v>143.9849999999416</c:v>
                </c:pt>
                <c:pt idx="28798">
                  <c:v>143.9899999999415</c:v>
                </c:pt>
                <c:pt idx="28799">
                  <c:v>143.9949999999415</c:v>
                </c:pt>
                <c:pt idx="28800">
                  <c:v>143.9999999999415</c:v>
                </c:pt>
                <c:pt idx="28801">
                  <c:v>144.0049999999415</c:v>
                </c:pt>
                <c:pt idx="28802">
                  <c:v>144.0099999999415</c:v>
                </c:pt>
                <c:pt idx="28803">
                  <c:v>144.0149999999415</c:v>
                </c:pt>
                <c:pt idx="28804">
                  <c:v>144.0199999999415</c:v>
                </c:pt>
                <c:pt idx="28805">
                  <c:v>144.0249999999415</c:v>
                </c:pt>
                <c:pt idx="28806">
                  <c:v>144.0299999999415</c:v>
                </c:pt>
                <c:pt idx="28807">
                  <c:v>144.0349999999415</c:v>
                </c:pt>
                <c:pt idx="28808">
                  <c:v>144.0399999999415</c:v>
                </c:pt>
                <c:pt idx="28809">
                  <c:v>144.0449999999415</c:v>
                </c:pt>
                <c:pt idx="28810">
                  <c:v>144.0499999999413</c:v>
                </c:pt>
                <c:pt idx="28811">
                  <c:v>144.0549999999415</c:v>
                </c:pt>
                <c:pt idx="28812">
                  <c:v>144.0599999999415</c:v>
                </c:pt>
                <c:pt idx="28813">
                  <c:v>144.0649999999414</c:v>
                </c:pt>
                <c:pt idx="28814">
                  <c:v>144.0699999999414</c:v>
                </c:pt>
                <c:pt idx="28815">
                  <c:v>144.0749999999414</c:v>
                </c:pt>
                <c:pt idx="28816">
                  <c:v>144.0799999999414</c:v>
                </c:pt>
                <c:pt idx="28817">
                  <c:v>144.0849999999414</c:v>
                </c:pt>
                <c:pt idx="28818">
                  <c:v>144.0899999999414</c:v>
                </c:pt>
                <c:pt idx="28819">
                  <c:v>144.0949999999414</c:v>
                </c:pt>
                <c:pt idx="28820">
                  <c:v>144.0999999999414</c:v>
                </c:pt>
                <c:pt idx="28821">
                  <c:v>144.1049999999414</c:v>
                </c:pt>
                <c:pt idx="28822">
                  <c:v>144.1099999999414</c:v>
                </c:pt>
                <c:pt idx="28823">
                  <c:v>144.1149999999413</c:v>
                </c:pt>
                <c:pt idx="28824">
                  <c:v>144.1199999999413</c:v>
                </c:pt>
                <c:pt idx="28825">
                  <c:v>144.1249999999414</c:v>
                </c:pt>
                <c:pt idx="28826">
                  <c:v>144.1299999999414</c:v>
                </c:pt>
                <c:pt idx="28827">
                  <c:v>144.1349999999414</c:v>
                </c:pt>
                <c:pt idx="28828">
                  <c:v>144.1399999999414</c:v>
                </c:pt>
                <c:pt idx="28829">
                  <c:v>144.1449999999413</c:v>
                </c:pt>
                <c:pt idx="28830">
                  <c:v>144.1499999999413</c:v>
                </c:pt>
                <c:pt idx="28831">
                  <c:v>144.1549999999414</c:v>
                </c:pt>
                <c:pt idx="28832">
                  <c:v>144.1599999999414</c:v>
                </c:pt>
                <c:pt idx="28833">
                  <c:v>144.1649999999414</c:v>
                </c:pt>
                <c:pt idx="28834">
                  <c:v>144.1699999999414</c:v>
                </c:pt>
                <c:pt idx="28835">
                  <c:v>144.1749999999413</c:v>
                </c:pt>
                <c:pt idx="28836">
                  <c:v>144.1799999999413</c:v>
                </c:pt>
                <c:pt idx="28837">
                  <c:v>144.1849999999413</c:v>
                </c:pt>
                <c:pt idx="28838">
                  <c:v>144.1899999999413</c:v>
                </c:pt>
                <c:pt idx="28839">
                  <c:v>144.1949999999413</c:v>
                </c:pt>
                <c:pt idx="28840">
                  <c:v>144.1999999999413</c:v>
                </c:pt>
                <c:pt idx="28841">
                  <c:v>144.2049999999413</c:v>
                </c:pt>
                <c:pt idx="28842">
                  <c:v>144.2099999999413</c:v>
                </c:pt>
                <c:pt idx="28843">
                  <c:v>144.2149999999413</c:v>
                </c:pt>
                <c:pt idx="28844">
                  <c:v>144.2199999999413</c:v>
                </c:pt>
                <c:pt idx="28845">
                  <c:v>144.2249999999413</c:v>
                </c:pt>
                <c:pt idx="28846">
                  <c:v>144.2299999999413</c:v>
                </c:pt>
                <c:pt idx="28847">
                  <c:v>144.2349999999413</c:v>
                </c:pt>
                <c:pt idx="28848">
                  <c:v>144.2399999999413</c:v>
                </c:pt>
                <c:pt idx="28849">
                  <c:v>144.2449999999413</c:v>
                </c:pt>
                <c:pt idx="28850">
                  <c:v>144.2499999999413</c:v>
                </c:pt>
                <c:pt idx="28851">
                  <c:v>144.2549999999413</c:v>
                </c:pt>
                <c:pt idx="28852">
                  <c:v>144.2599999999413</c:v>
                </c:pt>
                <c:pt idx="28853">
                  <c:v>144.2649999999413</c:v>
                </c:pt>
                <c:pt idx="28854">
                  <c:v>144.2699999999411</c:v>
                </c:pt>
                <c:pt idx="28855">
                  <c:v>144.2749999999411</c:v>
                </c:pt>
                <c:pt idx="28856">
                  <c:v>144.2799999999411</c:v>
                </c:pt>
                <c:pt idx="28857">
                  <c:v>144.2849999999412</c:v>
                </c:pt>
                <c:pt idx="28858">
                  <c:v>144.2899999999412</c:v>
                </c:pt>
                <c:pt idx="28859">
                  <c:v>144.2949999999412</c:v>
                </c:pt>
                <c:pt idx="28860">
                  <c:v>144.2999999999411</c:v>
                </c:pt>
                <c:pt idx="28861">
                  <c:v>144.3049999999412</c:v>
                </c:pt>
                <c:pt idx="28862">
                  <c:v>144.3099999999412</c:v>
                </c:pt>
                <c:pt idx="28863">
                  <c:v>144.3149999999412</c:v>
                </c:pt>
                <c:pt idx="28864">
                  <c:v>144.3199999999412</c:v>
                </c:pt>
                <c:pt idx="28865">
                  <c:v>144.3249999999412</c:v>
                </c:pt>
                <c:pt idx="28866">
                  <c:v>144.3299999999412</c:v>
                </c:pt>
                <c:pt idx="28867">
                  <c:v>144.3349999999412</c:v>
                </c:pt>
                <c:pt idx="28868">
                  <c:v>144.3399999999412</c:v>
                </c:pt>
                <c:pt idx="28869">
                  <c:v>144.3449999999412</c:v>
                </c:pt>
                <c:pt idx="28870">
                  <c:v>144.3499999999412</c:v>
                </c:pt>
                <c:pt idx="28871">
                  <c:v>144.3549999999412</c:v>
                </c:pt>
                <c:pt idx="28872">
                  <c:v>144.3599999999412</c:v>
                </c:pt>
                <c:pt idx="28873">
                  <c:v>144.3649999999412</c:v>
                </c:pt>
                <c:pt idx="28874">
                  <c:v>144.3699999999412</c:v>
                </c:pt>
                <c:pt idx="28875">
                  <c:v>144.3749999999412</c:v>
                </c:pt>
                <c:pt idx="28876">
                  <c:v>144.3799999999412</c:v>
                </c:pt>
                <c:pt idx="28877">
                  <c:v>144.3849999999412</c:v>
                </c:pt>
                <c:pt idx="28878">
                  <c:v>144.3899999999412</c:v>
                </c:pt>
                <c:pt idx="28879">
                  <c:v>144.3949999999412</c:v>
                </c:pt>
                <c:pt idx="28880">
                  <c:v>144.3999999999411</c:v>
                </c:pt>
                <c:pt idx="28881">
                  <c:v>144.4049999999411</c:v>
                </c:pt>
                <c:pt idx="28882">
                  <c:v>144.4099999999411</c:v>
                </c:pt>
                <c:pt idx="28883">
                  <c:v>144.4149999999411</c:v>
                </c:pt>
                <c:pt idx="28884">
                  <c:v>144.4199999999411</c:v>
                </c:pt>
                <c:pt idx="28885">
                  <c:v>144.4249999999411</c:v>
                </c:pt>
                <c:pt idx="28886">
                  <c:v>144.4299999999411</c:v>
                </c:pt>
                <c:pt idx="28887">
                  <c:v>144.4349999999411</c:v>
                </c:pt>
                <c:pt idx="28888">
                  <c:v>144.4399999999411</c:v>
                </c:pt>
                <c:pt idx="28889">
                  <c:v>144.4449999999411</c:v>
                </c:pt>
                <c:pt idx="28890">
                  <c:v>144.4499999999411</c:v>
                </c:pt>
                <c:pt idx="28891">
                  <c:v>144.4549999999411</c:v>
                </c:pt>
                <c:pt idx="28892">
                  <c:v>144.4599999999411</c:v>
                </c:pt>
                <c:pt idx="28893">
                  <c:v>144.4649999999411</c:v>
                </c:pt>
                <c:pt idx="28894">
                  <c:v>144.4699999999411</c:v>
                </c:pt>
                <c:pt idx="28895">
                  <c:v>144.4749999999411</c:v>
                </c:pt>
                <c:pt idx="28896">
                  <c:v>144.4799999999411</c:v>
                </c:pt>
                <c:pt idx="28897">
                  <c:v>144.4849999999411</c:v>
                </c:pt>
                <c:pt idx="28898">
                  <c:v>144.4899999999411</c:v>
                </c:pt>
                <c:pt idx="28899">
                  <c:v>144.4949999999411</c:v>
                </c:pt>
                <c:pt idx="28900">
                  <c:v>144.4999999999411</c:v>
                </c:pt>
                <c:pt idx="28901">
                  <c:v>144.504999999941</c:v>
                </c:pt>
                <c:pt idx="28902">
                  <c:v>144.509999999941</c:v>
                </c:pt>
                <c:pt idx="28903">
                  <c:v>144.514999999941</c:v>
                </c:pt>
                <c:pt idx="28904">
                  <c:v>144.5199999999409</c:v>
                </c:pt>
                <c:pt idx="28905">
                  <c:v>144.524999999941</c:v>
                </c:pt>
                <c:pt idx="28906">
                  <c:v>144.529999999941</c:v>
                </c:pt>
                <c:pt idx="28907">
                  <c:v>144.534999999941</c:v>
                </c:pt>
                <c:pt idx="28908">
                  <c:v>144.539999999941</c:v>
                </c:pt>
                <c:pt idx="28909">
                  <c:v>144.544999999941</c:v>
                </c:pt>
                <c:pt idx="28910">
                  <c:v>144.549999999941</c:v>
                </c:pt>
                <c:pt idx="28911">
                  <c:v>144.554999999941</c:v>
                </c:pt>
                <c:pt idx="28912">
                  <c:v>144.559999999941</c:v>
                </c:pt>
                <c:pt idx="28913">
                  <c:v>144.564999999941</c:v>
                </c:pt>
                <c:pt idx="28914">
                  <c:v>144.569999999941</c:v>
                </c:pt>
                <c:pt idx="28915">
                  <c:v>144.574999999941</c:v>
                </c:pt>
                <c:pt idx="28916">
                  <c:v>144.579999999941</c:v>
                </c:pt>
                <c:pt idx="28917">
                  <c:v>144.584999999941</c:v>
                </c:pt>
                <c:pt idx="28918">
                  <c:v>144.589999999941</c:v>
                </c:pt>
                <c:pt idx="28919">
                  <c:v>144.594999999941</c:v>
                </c:pt>
                <c:pt idx="28920">
                  <c:v>144.599999999941</c:v>
                </c:pt>
                <c:pt idx="28921">
                  <c:v>144.604999999941</c:v>
                </c:pt>
                <c:pt idx="28922">
                  <c:v>144.609999999941</c:v>
                </c:pt>
                <c:pt idx="28923">
                  <c:v>144.6149999999409</c:v>
                </c:pt>
                <c:pt idx="28924">
                  <c:v>144.6199999999409</c:v>
                </c:pt>
                <c:pt idx="28925">
                  <c:v>144.6249999999409</c:v>
                </c:pt>
                <c:pt idx="28926">
                  <c:v>144.6299999999409</c:v>
                </c:pt>
                <c:pt idx="28927">
                  <c:v>144.6349999999409</c:v>
                </c:pt>
                <c:pt idx="28928">
                  <c:v>144.6399999999409</c:v>
                </c:pt>
                <c:pt idx="28929">
                  <c:v>144.6449999999409</c:v>
                </c:pt>
                <c:pt idx="28930">
                  <c:v>144.6499999999409</c:v>
                </c:pt>
                <c:pt idx="28931">
                  <c:v>144.6549999999409</c:v>
                </c:pt>
                <c:pt idx="28932">
                  <c:v>144.6599999999409</c:v>
                </c:pt>
                <c:pt idx="28933">
                  <c:v>144.6649999999409</c:v>
                </c:pt>
                <c:pt idx="28934">
                  <c:v>144.6699999999409</c:v>
                </c:pt>
                <c:pt idx="28935">
                  <c:v>144.6749999999409</c:v>
                </c:pt>
                <c:pt idx="28936">
                  <c:v>144.6799999999409</c:v>
                </c:pt>
                <c:pt idx="28937">
                  <c:v>144.6849999999409</c:v>
                </c:pt>
                <c:pt idx="28938">
                  <c:v>144.6899999999409</c:v>
                </c:pt>
                <c:pt idx="28939">
                  <c:v>144.6949999999409</c:v>
                </c:pt>
                <c:pt idx="28940">
                  <c:v>144.6999999999409</c:v>
                </c:pt>
                <c:pt idx="28941">
                  <c:v>144.7049999999409</c:v>
                </c:pt>
                <c:pt idx="28942">
                  <c:v>144.7099999999407</c:v>
                </c:pt>
                <c:pt idx="28943">
                  <c:v>144.7149999999407</c:v>
                </c:pt>
                <c:pt idx="28944">
                  <c:v>144.7199999999407</c:v>
                </c:pt>
                <c:pt idx="28945">
                  <c:v>144.7249999999408</c:v>
                </c:pt>
                <c:pt idx="28946">
                  <c:v>144.7299999999408</c:v>
                </c:pt>
                <c:pt idx="28947">
                  <c:v>144.7349999999408</c:v>
                </c:pt>
                <c:pt idx="28948">
                  <c:v>144.7399999999407</c:v>
                </c:pt>
                <c:pt idx="28949">
                  <c:v>144.7449999999407</c:v>
                </c:pt>
                <c:pt idx="28950">
                  <c:v>144.7499999999407</c:v>
                </c:pt>
                <c:pt idx="28951">
                  <c:v>144.7549999999408</c:v>
                </c:pt>
                <c:pt idx="28952">
                  <c:v>144.7599999999408</c:v>
                </c:pt>
                <c:pt idx="28953">
                  <c:v>144.7649999999408</c:v>
                </c:pt>
                <c:pt idx="28954">
                  <c:v>144.7699999999408</c:v>
                </c:pt>
                <c:pt idx="28955">
                  <c:v>144.7749999999407</c:v>
                </c:pt>
                <c:pt idx="28956">
                  <c:v>144.7799999999407</c:v>
                </c:pt>
                <c:pt idx="28957">
                  <c:v>144.7849999999408</c:v>
                </c:pt>
                <c:pt idx="28958">
                  <c:v>144.7899999999408</c:v>
                </c:pt>
                <c:pt idx="28959">
                  <c:v>144.7949999999408</c:v>
                </c:pt>
                <c:pt idx="28960">
                  <c:v>144.7999999999408</c:v>
                </c:pt>
                <c:pt idx="28961">
                  <c:v>144.8049999999408</c:v>
                </c:pt>
                <c:pt idx="28962">
                  <c:v>144.8099999999408</c:v>
                </c:pt>
                <c:pt idx="28963">
                  <c:v>144.8149999999408</c:v>
                </c:pt>
                <c:pt idx="28964">
                  <c:v>144.8199999999408</c:v>
                </c:pt>
                <c:pt idx="28965">
                  <c:v>144.8249999999408</c:v>
                </c:pt>
                <c:pt idx="28966">
                  <c:v>144.8299999999408</c:v>
                </c:pt>
                <c:pt idx="28967">
                  <c:v>144.8349999999408</c:v>
                </c:pt>
                <c:pt idx="28968">
                  <c:v>144.8399999999407</c:v>
                </c:pt>
                <c:pt idx="28969">
                  <c:v>144.8449999999407</c:v>
                </c:pt>
                <c:pt idx="28970">
                  <c:v>144.8499999999407</c:v>
                </c:pt>
                <c:pt idx="28971">
                  <c:v>144.8549999999408</c:v>
                </c:pt>
                <c:pt idx="28972">
                  <c:v>144.8599999999408</c:v>
                </c:pt>
                <c:pt idx="28973">
                  <c:v>144.8649999999407</c:v>
                </c:pt>
                <c:pt idx="28974">
                  <c:v>144.8699999999407</c:v>
                </c:pt>
                <c:pt idx="28975">
                  <c:v>144.8749999999407</c:v>
                </c:pt>
                <c:pt idx="28976">
                  <c:v>144.8799999999407</c:v>
                </c:pt>
                <c:pt idx="28977">
                  <c:v>144.8849999999407</c:v>
                </c:pt>
                <c:pt idx="28978">
                  <c:v>144.8899999999407</c:v>
                </c:pt>
                <c:pt idx="28979">
                  <c:v>144.8949999999407</c:v>
                </c:pt>
                <c:pt idx="28980">
                  <c:v>144.8999999999407</c:v>
                </c:pt>
                <c:pt idx="28981">
                  <c:v>144.9049999999407</c:v>
                </c:pt>
                <c:pt idx="28982">
                  <c:v>144.9099999999407</c:v>
                </c:pt>
                <c:pt idx="28983">
                  <c:v>144.9149999999407</c:v>
                </c:pt>
                <c:pt idx="28984">
                  <c:v>144.9199999999407</c:v>
                </c:pt>
                <c:pt idx="28985">
                  <c:v>144.9249999999407</c:v>
                </c:pt>
                <c:pt idx="28986">
                  <c:v>144.9299999999407</c:v>
                </c:pt>
                <c:pt idx="28987">
                  <c:v>144.9349999999407</c:v>
                </c:pt>
                <c:pt idx="28988">
                  <c:v>144.9399999999407</c:v>
                </c:pt>
                <c:pt idx="28989">
                  <c:v>144.9449999999406</c:v>
                </c:pt>
                <c:pt idx="28990">
                  <c:v>144.9499999999406</c:v>
                </c:pt>
                <c:pt idx="28991">
                  <c:v>144.9549999999406</c:v>
                </c:pt>
                <c:pt idx="28992">
                  <c:v>144.9599999999406</c:v>
                </c:pt>
                <c:pt idx="28993">
                  <c:v>144.9649999999406</c:v>
                </c:pt>
                <c:pt idx="28994">
                  <c:v>144.9699999999406</c:v>
                </c:pt>
                <c:pt idx="28995">
                  <c:v>144.9749999999406</c:v>
                </c:pt>
                <c:pt idx="28996">
                  <c:v>144.9799999999406</c:v>
                </c:pt>
                <c:pt idx="28997">
                  <c:v>144.9849999999406</c:v>
                </c:pt>
                <c:pt idx="28998">
                  <c:v>144.9899999999406</c:v>
                </c:pt>
                <c:pt idx="28999">
                  <c:v>144.9949999999406</c:v>
                </c:pt>
                <c:pt idx="29000">
                  <c:v>144.9999999999406</c:v>
                </c:pt>
                <c:pt idx="29001">
                  <c:v>145.0049999999406</c:v>
                </c:pt>
                <c:pt idx="29002">
                  <c:v>145.0099999999406</c:v>
                </c:pt>
                <c:pt idx="29003">
                  <c:v>145.0149999999406</c:v>
                </c:pt>
                <c:pt idx="29004">
                  <c:v>145.0199999999406</c:v>
                </c:pt>
                <c:pt idx="29005">
                  <c:v>145.0249999999406</c:v>
                </c:pt>
                <c:pt idx="29006">
                  <c:v>145.0299999999406</c:v>
                </c:pt>
                <c:pt idx="29007">
                  <c:v>145.0349999999406</c:v>
                </c:pt>
                <c:pt idx="29008">
                  <c:v>145.0399999999406</c:v>
                </c:pt>
                <c:pt idx="29009">
                  <c:v>145.0449999999406</c:v>
                </c:pt>
                <c:pt idx="29010">
                  <c:v>145.0499999999406</c:v>
                </c:pt>
                <c:pt idx="29011">
                  <c:v>145.0549999999406</c:v>
                </c:pt>
                <c:pt idx="29012">
                  <c:v>145.0599999999405</c:v>
                </c:pt>
                <c:pt idx="29013">
                  <c:v>145.0649999999405</c:v>
                </c:pt>
                <c:pt idx="29014">
                  <c:v>145.0699999999405</c:v>
                </c:pt>
                <c:pt idx="29015">
                  <c:v>145.0749999999405</c:v>
                </c:pt>
                <c:pt idx="29016">
                  <c:v>145.0799999999405</c:v>
                </c:pt>
                <c:pt idx="29017">
                  <c:v>145.0849999999405</c:v>
                </c:pt>
                <c:pt idx="29018">
                  <c:v>145.0899999999405</c:v>
                </c:pt>
                <c:pt idx="29019">
                  <c:v>145.0949999999405</c:v>
                </c:pt>
                <c:pt idx="29020">
                  <c:v>145.0999999999405</c:v>
                </c:pt>
                <c:pt idx="29021">
                  <c:v>145.1049999999405</c:v>
                </c:pt>
                <c:pt idx="29022">
                  <c:v>145.1099999999405</c:v>
                </c:pt>
                <c:pt idx="29023">
                  <c:v>145.1149999999405</c:v>
                </c:pt>
                <c:pt idx="29024">
                  <c:v>145.1199999999405</c:v>
                </c:pt>
                <c:pt idx="29025">
                  <c:v>145.1249999999405</c:v>
                </c:pt>
                <c:pt idx="29026">
                  <c:v>145.1299999999405</c:v>
                </c:pt>
                <c:pt idx="29027">
                  <c:v>145.1349999999405</c:v>
                </c:pt>
                <c:pt idx="29028">
                  <c:v>145.1399999999405</c:v>
                </c:pt>
                <c:pt idx="29029">
                  <c:v>145.1449999999405</c:v>
                </c:pt>
                <c:pt idx="29030">
                  <c:v>145.1499999999403</c:v>
                </c:pt>
                <c:pt idx="29031">
                  <c:v>145.1549999999405</c:v>
                </c:pt>
                <c:pt idx="29032">
                  <c:v>145.1599999999405</c:v>
                </c:pt>
                <c:pt idx="29033">
                  <c:v>145.1649999999404</c:v>
                </c:pt>
                <c:pt idx="29034">
                  <c:v>145.1699999999404</c:v>
                </c:pt>
                <c:pt idx="29035">
                  <c:v>145.1749999999404</c:v>
                </c:pt>
                <c:pt idx="29036">
                  <c:v>145.1799999999403</c:v>
                </c:pt>
                <c:pt idx="29037">
                  <c:v>145.1849999999404</c:v>
                </c:pt>
                <c:pt idx="29038">
                  <c:v>145.1899999999404</c:v>
                </c:pt>
                <c:pt idx="29039">
                  <c:v>145.1949999999404</c:v>
                </c:pt>
                <c:pt idx="29040">
                  <c:v>145.1999999999404</c:v>
                </c:pt>
                <c:pt idx="29041">
                  <c:v>145.2049999999404</c:v>
                </c:pt>
                <c:pt idx="29042">
                  <c:v>145.2099999999404</c:v>
                </c:pt>
                <c:pt idx="29043">
                  <c:v>145.2149999999403</c:v>
                </c:pt>
                <c:pt idx="29044">
                  <c:v>145.2199999999403</c:v>
                </c:pt>
                <c:pt idx="29045">
                  <c:v>145.2249999999404</c:v>
                </c:pt>
                <c:pt idx="29046">
                  <c:v>145.2299999999404</c:v>
                </c:pt>
                <c:pt idx="29047">
                  <c:v>145.2349999999404</c:v>
                </c:pt>
                <c:pt idx="29048">
                  <c:v>145.2399999999404</c:v>
                </c:pt>
                <c:pt idx="29049">
                  <c:v>145.2449999999403</c:v>
                </c:pt>
                <c:pt idx="29050">
                  <c:v>145.2499999999403</c:v>
                </c:pt>
                <c:pt idx="29051">
                  <c:v>145.2549999999404</c:v>
                </c:pt>
                <c:pt idx="29052">
                  <c:v>145.2599999999404</c:v>
                </c:pt>
                <c:pt idx="29053">
                  <c:v>145.2649999999404</c:v>
                </c:pt>
                <c:pt idx="29054">
                  <c:v>145.2699999999404</c:v>
                </c:pt>
                <c:pt idx="29055">
                  <c:v>145.2749999999403</c:v>
                </c:pt>
                <c:pt idx="29056">
                  <c:v>145.2799999999403</c:v>
                </c:pt>
                <c:pt idx="29057">
                  <c:v>145.2849999999403</c:v>
                </c:pt>
                <c:pt idx="29058">
                  <c:v>145.2899999999403</c:v>
                </c:pt>
                <c:pt idx="29059">
                  <c:v>145.2949999999403</c:v>
                </c:pt>
                <c:pt idx="29060">
                  <c:v>145.2999999999403</c:v>
                </c:pt>
                <c:pt idx="29061">
                  <c:v>145.3049999999403</c:v>
                </c:pt>
                <c:pt idx="29062">
                  <c:v>145.3099999999403</c:v>
                </c:pt>
                <c:pt idx="29063">
                  <c:v>145.3149999999403</c:v>
                </c:pt>
                <c:pt idx="29064">
                  <c:v>145.3199999999403</c:v>
                </c:pt>
                <c:pt idx="29065">
                  <c:v>145.3249999999403</c:v>
                </c:pt>
                <c:pt idx="29066">
                  <c:v>145.3299999999403</c:v>
                </c:pt>
                <c:pt idx="29067">
                  <c:v>145.3349999999403</c:v>
                </c:pt>
                <c:pt idx="29068">
                  <c:v>145.3399999999403</c:v>
                </c:pt>
                <c:pt idx="29069">
                  <c:v>145.3449999999403</c:v>
                </c:pt>
                <c:pt idx="29070">
                  <c:v>145.3499999999403</c:v>
                </c:pt>
                <c:pt idx="29071">
                  <c:v>145.3549999999403</c:v>
                </c:pt>
                <c:pt idx="29072">
                  <c:v>145.3599999999403</c:v>
                </c:pt>
                <c:pt idx="29073">
                  <c:v>145.3649999999403</c:v>
                </c:pt>
                <c:pt idx="29074">
                  <c:v>145.3699999999403</c:v>
                </c:pt>
                <c:pt idx="29075">
                  <c:v>145.3749999999403</c:v>
                </c:pt>
                <c:pt idx="29076">
                  <c:v>145.3799999999403</c:v>
                </c:pt>
                <c:pt idx="29077">
                  <c:v>145.3849999999403</c:v>
                </c:pt>
                <c:pt idx="29078">
                  <c:v>145.3899999999402</c:v>
                </c:pt>
                <c:pt idx="29079">
                  <c:v>145.3949999999402</c:v>
                </c:pt>
                <c:pt idx="29080">
                  <c:v>145.3999999999402</c:v>
                </c:pt>
                <c:pt idx="29081">
                  <c:v>145.4049999999402</c:v>
                </c:pt>
                <c:pt idx="29082">
                  <c:v>145.4099999999402</c:v>
                </c:pt>
                <c:pt idx="29083">
                  <c:v>145.4149999999402</c:v>
                </c:pt>
                <c:pt idx="29084">
                  <c:v>145.4199999999402</c:v>
                </c:pt>
                <c:pt idx="29085">
                  <c:v>145.4249999999402</c:v>
                </c:pt>
                <c:pt idx="29086">
                  <c:v>145.4299999999402</c:v>
                </c:pt>
                <c:pt idx="29087">
                  <c:v>145.4349999999402</c:v>
                </c:pt>
                <c:pt idx="29088">
                  <c:v>145.4399999999402</c:v>
                </c:pt>
                <c:pt idx="29089">
                  <c:v>145.4449999999402</c:v>
                </c:pt>
                <c:pt idx="29090">
                  <c:v>145.4499999999402</c:v>
                </c:pt>
                <c:pt idx="29091">
                  <c:v>145.4549999999402</c:v>
                </c:pt>
                <c:pt idx="29092">
                  <c:v>145.4599999999402</c:v>
                </c:pt>
                <c:pt idx="29093">
                  <c:v>145.4649999999402</c:v>
                </c:pt>
                <c:pt idx="29094">
                  <c:v>145.4699999999402</c:v>
                </c:pt>
                <c:pt idx="29095">
                  <c:v>145.4749999999402</c:v>
                </c:pt>
                <c:pt idx="29096">
                  <c:v>145.4799999999402</c:v>
                </c:pt>
                <c:pt idx="29097">
                  <c:v>145.4849999999402</c:v>
                </c:pt>
                <c:pt idx="29098">
                  <c:v>145.4899999999402</c:v>
                </c:pt>
                <c:pt idx="29099">
                  <c:v>145.4949999999402</c:v>
                </c:pt>
                <c:pt idx="29100">
                  <c:v>145.4999999999401</c:v>
                </c:pt>
                <c:pt idx="29101">
                  <c:v>145.5049999999401</c:v>
                </c:pt>
                <c:pt idx="29102">
                  <c:v>145.5099999999401</c:v>
                </c:pt>
                <c:pt idx="29103">
                  <c:v>145.5149999999401</c:v>
                </c:pt>
                <c:pt idx="29104">
                  <c:v>145.5199999999401</c:v>
                </c:pt>
                <c:pt idx="29105">
                  <c:v>145.5249999999401</c:v>
                </c:pt>
                <c:pt idx="29106">
                  <c:v>145.5299999999401</c:v>
                </c:pt>
                <c:pt idx="29107">
                  <c:v>145.5349999999401</c:v>
                </c:pt>
                <c:pt idx="29108">
                  <c:v>145.5399999999401</c:v>
                </c:pt>
                <c:pt idx="29109">
                  <c:v>145.5449999999401</c:v>
                </c:pt>
                <c:pt idx="29110">
                  <c:v>145.5499999999401</c:v>
                </c:pt>
                <c:pt idx="29111">
                  <c:v>145.5549999999401</c:v>
                </c:pt>
                <c:pt idx="29112">
                  <c:v>145.5599999999401</c:v>
                </c:pt>
                <c:pt idx="29113">
                  <c:v>145.5649999999401</c:v>
                </c:pt>
                <c:pt idx="29114">
                  <c:v>145.5699999999401</c:v>
                </c:pt>
                <c:pt idx="29115">
                  <c:v>145.5749999999401</c:v>
                </c:pt>
                <c:pt idx="29116">
                  <c:v>145.5799999999401</c:v>
                </c:pt>
                <c:pt idx="29117">
                  <c:v>145.5849999999401</c:v>
                </c:pt>
                <c:pt idx="29118">
                  <c:v>145.5899999999401</c:v>
                </c:pt>
                <c:pt idx="29119">
                  <c:v>145.5949999999401</c:v>
                </c:pt>
                <c:pt idx="29120">
                  <c:v>145.5999999999401</c:v>
                </c:pt>
                <c:pt idx="29121">
                  <c:v>145.60499999994</c:v>
                </c:pt>
                <c:pt idx="29122">
                  <c:v>145.60999999994</c:v>
                </c:pt>
                <c:pt idx="29123">
                  <c:v>145.61499999994</c:v>
                </c:pt>
                <c:pt idx="29124">
                  <c:v>145.6199999999399</c:v>
                </c:pt>
                <c:pt idx="29125">
                  <c:v>145.62499999994</c:v>
                </c:pt>
                <c:pt idx="29126">
                  <c:v>145.62999999994</c:v>
                </c:pt>
                <c:pt idx="29127">
                  <c:v>145.63499999994</c:v>
                </c:pt>
                <c:pt idx="29128">
                  <c:v>145.63999999994</c:v>
                </c:pt>
                <c:pt idx="29129">
                  <c:v>145.64499999994</c:v>
                </c:pt>
                <c:pt idx="29130">
                  <c:v>145.64999999994</c:v>
                </c:pt>
                <c:pt idx="29131">
                  <c:v>145.65499999994</c:v>
                </c:pt>
                <c:pt idx="29132">
                  <c:v>145.65999999994</c:v>
                </c:pt>
                <c:pt idx="29133">
                  <c:v>145.66499999994</c:v>
                </c:pt>
                <c:pt idx="29134">
                  <c:v>145.66999999994</c:v>
                </c:pt>
                <c:pt idx="29135">
                  <c:v>145.67499999994</c:v>
                </c:pt>
                <c:pt idx="29136">
                  <c:v>145.67999999994</c:v>
                </c:pt>
                <c:pt idx="29137">
                  <c:v>145.68499999994</c:v>
                </c:pt>
                <c:pt idx="29138">
                  <c:v>145.68999999994</c:v>
                </c:pt>
                <c:pt idx="29139">
                  <c:v>145.69499999994</c:v>
                </c:pt>
                <c:pt idx="29140">
                  <c:v>145.69999999994</c:v>
                </c:pt>
                <c:pt idx="29141">
                  <c:v>145.70499999994</c:v>
                </c:pt>
                <c:pt idx="29142">
                  <c:v>145.70999999994</c:v>
                </c:pt>
                <c:pt idx="29143">
                  <c:v>145.7149999999399</c:v>
                </c:pt>
                <c:pt idx="29144">
                  <c:v>145.7199999999399</c:v>
                </c:pt>
                <c:pt idx="29145">
                  <c:v>145.72499999994</c:v>
                </c:pt>
                <c:pt idx="29146">
                  <c:v>145.72999999994</c:v>
                </c:pt>
                <c:pt idx="29147">
                  <c:v>145.73499999994</c:v>
                </c:pt>
                <c:pt idx="29148">
                  <c:v>145.73999999994</c:v>
                </c:pt>
                <c:pt idx="29149">
                  <c:v>145.7449999999399</c:v>
                </c:pt>
                <c:pt idx="29150">
                  <c:v>145.7499999999399</c:v>
                </c:pt>
                <c:pt idx="29151">
                  <c:v>145.75499999994</c:v>
                </c:pt>
                <c:pt idx="29152">
                  <c:v>145.75999999994</c:v>
                </c:pt>
                <c:pt idx="29153">
                  <c:v>145.76499999994</c:v>
                </c:pt>
                <c:pt idx="29154">
                  <c:v>145.7699999999399</c:v>
                </c:pt>
                <c:pt idx="29155">
                  <c:v>145.7749999999399</c:v>
                </c:pt>
                <c:pt idx="29156">
                  <c:v>145.7799999999399</c:v>
                </c:pt>
                <c:pt idx="29157">
                  <c:v>145.78499999994</c:v>
                </c:pt>
                <c:pt idx="29158">
                  <c:v>145.78999999994</c:v>
                </c:pt>
                <c:pt idx="29159">
                  <c:v>145.79499999994</c:v>
                </c:pt>
                <c:pt idx="29160">
                  <c:v>145.7999999999399</c:v>
                </c:pt>
                <c:pt idx="29161">
                  <c:v>145.80499999994</c:v>
                </c:pt>
                <c:pt idx="29162">
                  <c:v>145.80999999994</c:v>
                </c:pt>
                <c:pt idx="29163">
                  <c:v>145.81499999994</c:v>
                </c:pt>
                <c:pt idx="29164">
                  <c:v>145.81999999994</c:v>
                </c:pt>
                <c:pt idx="29165">
                  <c:v>145.82499999994</c:v>
                </c:pt>
                <c:pt idx="29166">
                  <c:v>145.82999999994</c:v>
                </c:pt>
                <c:pt idx="29167">
                  <c:v>145.83499999994</c:v>
                </c:pt>
                <c:pt idx="29168">
                  <c:v>145.83999999994</c:v>
                </c:pt>
                <c:pt idx="29169">
                  <c:v>145.84499999994</c:v>
                </c:pt>
                <c:pt idx="29170">
                  <c:v>145.84999999994</c:v>
                </c:pt>
                <c:pt idx="29171">
                  <c:v>145.85499999994</c:v>
                </c:pt>
                <c:pt idx="29172">
                  <c:v>145.8599999999398</c:v>
                </c:pt>
                <c:pt idx="29173">
                  <c:v>145.8649999999398</c:v>
                </c:pt>
                <c:pt idx="29174">
                  <c:v>145.8699999999398</c:v>
                </c:pt>
                <c:pt idx="29175">
                  <c:v>145.8749999999398</c:v>
                </c:pt>
                <c:pt idx="29176">
                  <c:v>145.8799999999398</c:v>
                </c:pt>
                <c:pt idx="29177">
                  <c:v>145.88499999994</c:v>
                </c:pt>
                <c:pt idx="29178">
                  <c:v>145.8899999999398</c:v>
                </c:pt>
                <c:pt idx="29179">
                  <c:v>145.8949999999398</c:v>
                </c:pt>
                <c:pt idx="29180">
                  <c:v>145.8999999999398</c:v>
                </c:pt>
                <c:pt idx="29181">
                  <c:v>145.9049999999398</c:v>
                </c:pt>
                <c:pt idx="29182">
                  <c:v>145.9099999999398</c:v>
                </c:pt>
                <c:pt idx="29183">
                  <c:v>145.9149999999398</c:v>
                </c:pt>
                <c:pt idx="29184">
                  <c:v>145.9199999999398</c:v>
                </c:pt>
                <c:pt idx="29185">
                  <c:v>145.9249999999398</c:v>
                </c:pt>
                <c:pt idx="29186">
                  <c:v>145.9299999999398</c:v>
                </c:pt>
                <c:pt idx="29187">
                  <c:v>145.9349999999398</c:v>
                </c:pt>
                <c:pt idx="29188">
                  <c:v>145.9399999999398</c:v>
                </c:pt>
                <c:pt idx="29189">
                  <c:v>145.9449999999398</c:v>
                </c:pt>
                <c:pt idx="29190">
                  <c:v>145.9499999999398</c:v>
                </c:pt>
                <c:pt idx="29191">
                  <c:v>145.9549999999398</c:v>
                </c:pt>
                <c:pt idx="29192">
                  <c:v>145.9599999999398</c:v>
                </c:pt>
                <c:pt idx="29193">
                  <c:v>145.9649999999398</c:v>
                </c:pt>
                <c:pt idx="29194">
                  <c:v>145.9699999999397</c:v>
                </c:pt>
                <c:pt idx="29195">
                  <c:v>145.9749999999397</c:v>
                </c:pt>
                <c:pt idx="29196">
                  <c:v>145.9799999999397</c:v>
                </c:pt>
                <c:pt idx="29197">
                  <c:v>145.9849999999398</c:v>
                </c:pt>
                <c:pt idx="29198">
                  <c:v>145.9899999999398</c:v>
                </c:pt>
                <c:pt idx="29199">
                  <c:v>145.9949999999398</c:v>
                </c:pt>
                <c:pt idx="29200">
                  <c:v>145.9999999999397</c:v>
                </c:pt>
                <c:pt idx="29201">
                  <c:v>146.0049999999397</c:v>
                </c:pt>
                <c:pt idx="29202">
                  <c:v>146.0099999999397</c:v>
                </c:pt>
                <c:pt idx="29203">
                  <c:v>146.0149999999397</c:v>
                </c:pt>
                <c:pt idx="29204">
                  <c:v>146.0199999999397</c:v>
                </c:pt>
                <c:pt idx="29205">
                  <c:v>146.0249999999397</c:v>
                </c:pt>
                <c:pt idx="29206">
                  <c:v>146.0299999999397</c:v>
                </c:pt>
                <c:pt idx="29207">
                  <c:v>146.0349999999397</c:v>
                </c:pt>
                <c:pt idx="29208">
                  <c:v>146.0399999999397</c:v>
                </c:pt>
                <c:pt idx="29209">
                  <c:v>146.0449999999397</c:v>
                </c:pt>
                <c:pt idx="29210">
                  <c:v>146.0499999999396</c:v>
                </c:pt>
                <c:pt idx="29211">
                  <c:v>146.0549999999397</c:v>
                </c:pt>
                <c:pt idx="29212">
                  <c:v>146.0599999999397</c:v>
                </c:pt>
                <c:pt idx="29213">
                  <c:v>146.0649999999397</c:v>
                </c:pt>
                <c:pt idx="29214">
                  <c:v>146.0699999999397</c:v>
                </c:pt>
                <c:pt idx="29215">
                  <c:v>146.0749999999396</c:v>
                </c:pt>
                <c:pt idx="29216">
                  <c:v>146.0799999999396</c:v>
                </c:pt>
                <c:pt idx="29217">
                  <c:v>146.0849999999396</c:v>
                </c:pt>
                <c:pt idx="29218">
                  <c:v>146.0899999999396</c:v>
                </c:pt>
                <c:pt idx="29219">
                  <c:v>146.0949999999396</c:v>
                </c:pt>
                <c:pt idx="29220">
                  <c:v>146.0999999999396</c:v>
                </c:pt>
                <c:pt idx="29221">
                  <c:v>146.1049999999396</c:v>
                </c:pt>
                <c:pt idx="29222">
                  <c:v>146.1099999999396</c:v>
                </c:pt>
                <c:pt idx="29223">
                  <c:v>146.1149999999396</c:v>
                </c:pt>
                <c:pt idx="29224">
                  <c:v>146.1199999999396</c:v>
                </c:pt>
                <c:pt idx="29225">
                  <c:v>146.1249999999396</c:v>
                </c:pt>
                <c:pt idx="29226">
                  <c:v>146.1299999999396</c:v>
                </c:pt>
                <c:pt idx="29227">
                  <c:v>146.1349999999396</c:v>
                </c:pt>
                <c:pt idx="29228">
                  <c:v>146.1399999999396</c:v>
                </c:pt>
                <c:pt idx="29229">
                  <c:v>146.1449999999396</c:v>
                </c:pt>
                <c:pt idx="29230">
                  <c:v>146.1499999999396</c:v>
                </c:pt>
                <c:pt idx="29231">
                  <c:v>146.1549999999396</c:v>
                </c:pt>
                <c:pt idx="29232">
                  <c:v>146.1599999999396</c:v>
                </c:pt>
                <c:pt idx="29233">
                  <c:v>146.1649999999396</c:v>
                </c:pt>
                <c:pt idx="29234">
                  <c:v>146.1699999999396</c:v>
                </c:pt>
                <c:pt idx="29235">
                  <c:v>146.1749999999396</c:v>
                </c:pt>
                <c:pt idx="29236">
                  <c:v>146.1799999999396</c:v>
                </c:pt>
                <c:pt idx="29237">
                  <c:v>146.1849999999396</c:v>
                </c:pt>
                <c:pt idx="29238">
                  <c:v>146.1899999999395</c:v>
                </c:pt>
                <c:pt idx="29239">
                  <c:v>146.1949999999395</c:v>
                </c:pt>
                <c:pt idx="29240">
                  <c:v>146.1999999999395</c:v>
                </c:pt>
                <c:pt idx="29241">
                  <c:v>146.2049999999395</c:v>
                </c:pt>
                <c:pt idx="29242">
                  <c:v>146.2099999999395</c:v>
                </c:pt>
                <c:pt idx="29243">
                  <c:v>146.2149999999395</c:v>
                </c:pt>
                <c:pt idx="29244">
                  <c:v>146.2199999999395</c:v>
                </c:pt>
                <c:pt idx="29245">
                  <c:v>146.2249999999395</c:v>
                </c:pt>
                <c:pt idx="29246">
                  <c:v>146.2299999999395</c:v>
                </c:pt>
                <c:pt idx="29247">
                  <c:v>146.2349999999395</c:v>
                </c:pt>
                <c:pt idx="29248">
                  <c:v>146.2399999999395</c:v>
                </c:pt>
                <c:pt idx="29249">
                  <c:v>146.2449999999395</c:v>
                </c:pt>
                <c:pt idx="29250">
                  <c:v>146.2499999999395</c:v>
                </c:pt>
                <c:pt idx="29251">
                  <c:v>146.2549999999395</c:v>
                </c:pt>
                <c:pt idx="29252">
                  <c:v>146.2599999999395</c:v>
                </c:pt>
                <c:pt idx="29253">
                  <c:v>146.2649999999395</c:v>
                </c:pt>
                <c:pt idx="29254">
                  <c:v>146.2699999999394</c:v>
                </c:pt>
                <c:pt idx="29255">
                  <c:v>146.2749999999394</c:v>
                </c:pt>
                <c:pt idx="29256">
                  <c:v>146.2799999999394</c:v>
                </c:pt>
                <c:pt idx="29257">
                  <c:v>146.2849999999395</c:v>
                </c:pt>
                <c:pt idx="29258">
                  <c:v>146.2899999999395</c:v>
                </c:pt>
                <c:pt idx="29259">
                  <c:v>146.2949999999394</c:v>
                </c:pt>
                <c:pt idx="29260">
                  <c:v>146.2999999999394</c:v>
                </c:pt>
                <c:pt idx="29261">
                  <c:v>146.3049999999394</c:v>
                </c:pt>
                <c:pt idx="29262">
                  <c:v>146.3099999999394</c:v>
                </c:pt>
                <c:pt idx="29263">
                  <c:v>146.3149999999394</c:v>
                </c:pt>
                <c:pt idx="29264">
                  <c:v>146.3199999999394</c:v>
                </c:pt>
                <c:pt idx="29265">
                  <c:v>146.3249999999395</c:v>
                </c:pt>
                <c:pt idx="29266">
                  <c:v>146.3299999999394</c:v>
                </c:pt>
                <c:pt idx="29267">
                  <c:v>146.3349999999394</c:v>
                </c:pt>
                <c:pt idx="29268">
                  <c:v>146.3399999999394</c:v>
                </c:pt>
                <c:pt idx="29269">
                  <c:v>146.3449999999394</c:v>
                </c:pt>
                <c:pt idx="29270">
                  <c:v>146.3499999999394</c:v>
                </c:pt>
                <c:pt idx="29271">
                  <c:v>146.3549999999394</c:v>
                </c:pt>
                <c:pt idx="29272">
                  <c:v>146.3599999999394</c:v>
                </c:pt>
                <c:pt idx="29273">
                  <c:v>146.3649999999394</c:v>
                </c:pt>
                <c:pt idx="29274">
                  <c:v>146.3699999999394</c:v>
                </c:pt>
                <c:pt idx="29275">
                  <c:v>146.3749999999394</c:v>
                </c:pt>
                <c:pt idx="29276">
                  <c:v>146.3799999999394</c:v>
                </c:pt>
                <c:pt idx="29277">
                  <c:v>146.3849999999394</c:v>
                </c:pt>
                <c:pt idx="29278">
                  <c:v>146.3899999999394</c:v>
                </c:pt>
                <c:pt idx="29279">
                  <c:v>146.3949999999394</c:v>
                </c:pt>
                <c:pt idx="29280">
                  <c:v>146.3999999999394</c:v>
                </c:pt>
                <c:pt idx="29281">
                  <c:v>146.4049999999394</c:v>
                </c:pt>
                <c:pt idx="29282">
                  <c:v>146.4099999999393</c:v>
                </c:pt>
                <c:pt idx="29283">
                  <c:v>146.4149999999393</c:v>
                </c:pt>
                <c:pt idx="29284">
                  <c:v>146.4199999999393</c:v>
                </c:pt>
                <c:pt idx="29285">
                  <c:v>146.4249999999394</c:v>
                </c:pt>
                <c:pt idx="29286">
                  <c:v>146.4299999999394</c:v>
                </c:pt>
                <c:pt idx="29287">
                  <c:v>146.4349999999394</c:v>
                </c:pt>
                <c:pt idx="29288">
                  <c:v>146.4399999999393</c:v>
                </c:pt>
                <c:pt idx="29289">
                  <c:v>146.4449999999393</c:v>
                </c:pt>
                <c:pt idx="29290">
                  <c:v>146.4499999999393</c:v>
                </c:pt>
                <c:pt idx="29291">
                  <c:v>146.4549999999393</c:v>
                </c:pt>
                <c:pt idx="29292">
                  <c:v>146.4599999999393</c:v>
                </c:pt>
                <c:pt idx="29293">
                  <c:v>146.4649999999393</c:v>
                </c:pt>
                <c:pt idx="29294">
                  <c:v>146.4699999999393</c:v>
                </c:pt>
                <c:pt idx="29295">
                  <c:v>146.4749999999393</c:v>
                </c:pt>
                <c:pt idx="29296">
                  <c:v>146.4799999999393</c:v>
                </c:pt>
                <c:pt idx="29297">
                  <c:v>146.4849999999393</c:v>
                </c:pt>
                <c:pt idx="29298">
                  <c:v>146.4899999999393</c:v>
                </c:pt>
                <c:pt idx="29299">
                  <c:v>146.4949999999393</c:v>
                </c:pt>
                <c:pt idx="29300">
                  <c:v>146.4999999999393</c:v>
                </c:pt>
                <c:pt idx="29301">
                  <c:v>146.5049999999393</c:v>
                </c:pt>
                <c:pt idx="29302">
                  <c:v>146.5099999999393</c:v>
                </c:pt>
                <c:pt idx="29303">
                  <c:v>146.5149999999392</c:v>
                </c:pt>
                <c:pt idx="29304">
                  <c:v>146.5199999999392</c:v>
                </c:pt>
                <c:pt idx="29305">
                  <c:v>146.5249999999392</c:v>
                </c:pt>
                <c:pt idx="29306">
                  <c:v>146.5299999999392</c:v>
                </c:pt>
                <c:pt idx="29307">
                  <c:v>146.5349999999392</c:v>
                </c:pt>
                <c:pt idx="29308">
                  <c:v>146.5399999999392</c:v>
                </c:pt>
                <c:pt idx="29309">
                  <c:v>146.5449999999392</c:v>
                </c:pt>
                <c:pt idx="29310">
                  <c:v>146.5499999999392</c:v>
                </c:pt>
                <c:pt idx="29311">
                  <c:v>146.5549999999392</c:v>
                </c:pt>
                <c:pt idx="29312">
                  <c:v>146.5599999999392</c:v>
                </c:pt>
                <c:pt idx="29313">
                  <c:v>146.5649999999392</c:v>
                </c:pt>
                <c:pt idx="29314">
                  <c:v>146.5699999999392</c:v>
                </c:pt>
                <c:pt idx="29315">
                  <c:v>146.5749999999392</c:v>
                </c:pt>
                <c:pt idx="29316">
                  <c:v>146.5799999999392</c:v>
                </c:pt>
                <c:pt idx="29317">
                  <c:v>146.5849999999392</c:v>
                </c:pt>
                <c:pt idx="29318">
                  <c:v>146.5899999999392</c:v>
                </c:pt>
                <c:pt idx="29319">
                  <c:v>146.5949999999392</c:v>
                </c:pt>
                <c:pt idx="29320">
                  <c:v>146.5999999999392</c:v>
                </c:pt>
                <c:pt idx="29321">
                  <c:v>146.6049999999392</c:v>
                </c:pt>
                <c:pt idx="29322">
                  <c:v>146.6099999999392</c:v>
                </c:pt>
                <c:pt idx="29323">
                  <c:v>146.6149999999392</c:v>
                </c:pt>
                <c:pt idx="29324">
                  <c:v>146.6199999999392</c:v>
                </c:pt>
                <c:pt idx="29325">
                  <c:v>146.6249999999392</c:v>
                </c:pt>
                <c:pt idx="29326">
                  <c:v>146.6299999999391</c:v>
                </c:pt>
                <c:pt idx="29327">
                  <c:v>146.6349999999391</c:v>
                </c:pt>
                <c:pt idx="29328">
                  <c:v>146.6399999999391</c:v>
                </c:pt>
                <c:pt idx="29329">
                  <c:v>146.6449999999391</c:v>
                </c:pt>
                <c:pt idx="29330">
                  <c:v>146.6499999999391</c:v>
                </c:pt>
                <c:pt idx="29331">
                  <c:v>146.6549999999392</c:v>
                </c:pt>
                <c:pt idx="29332">
                  <c:v>146.6599999999391</c:v>
                </c:pt>
                <c:pt idx="29333">
                  <c:v>146.6649999999391</c:v>
                </c:pt>
                <c:pt idx="29334">
                  <c:v>146.6699999999391</c:v>
                </c:pt>
                <c:pt idx="29335">
                  <c:v>146.6749999999391</c:v>
                </c:pt>
                <c:pt idx="29336">
                  <c:v>146.6799999999391</c:v>
                </c:pt>
                <c:pt idx="29337">
                  <c:v>146.6849999999391</c:v>
                </c:pt>
                <c:pt idx="29338">
                  <c:v>146.6899999999391</c:v>
                </c:pt>
                <c:pt idx="29339">
                  <c:v>146.6949999999391</c:v>
                </c:pt>
                <c:pt idx="29340">
                  <c:v>146.6999999999391</c:v>
                </c:pt>
                <c:pt idx="29341">
                  <c:v>146.7049999999391</c:v>
                </c:pt>
                <c:pt idx="29342">
                  <c:v>146.709999999939</c:v>
                </c:pt>
                <c:pt idx="29343">
                  <c:v>146.714999999939</c:v>
                </c:pt>
                <c:pt idx="29344">
                  <c:v>146.719999999939</c:v>
                </c:pt>
                <c:pt idx="29345">
                  <c:v>146.7249999999391</c:v>
                </c:pt>
                <c:pt idx="29346">
                  <c:v>146.7299999999391</c:v>
                </c:pt>
                <c:pt idx="29347">
                  <c:v>146.734999999939</c:v>
                </c:pt>
                <c:pt idx="29348">
                  <c:v>146.739999999939</c:v>
                </c:pt>
                <c:pt idx="29349">
                  <c:v>146.744999999939</c:v>
                </c:pt>
                <c:pt idx="29350">
                  <c:v>146.749999999939</c:v>
                </c:pt>
                <c:pt idx="29351">
                  <c:v>146.754999999939</c:v>
                </c:pt>
                <c:pt idx="29352">
                  <c:v>146.759999999939</c:v>
                </c:pt>
                <c:pt idx="29353">
                  <c:v>146.764999999939</c:v>
                </c:pt>
                <c:pt idx="29354">
                  <c:v>146.769999999939</c:v>
                </c:pt>
                <c:pt idx="29355">
                  <c:v>146.774999999939</c:v>
                </c:pt>
                <c:pt idx="29356">
                  <c:v>146.779999999939</c:v>
                </c:pt>
                <c:pt idx="29357">
                  <c:v>146.784999999939</c:v>
                </c:pt>
                <c:pt idx="29358">
                  <c:v>146.789999999939</c:v>
                </c:pt>
                <c:pt idx="29359">
                  <c:v>146.794999999939</c:v>
                </c:pt>
                <c:pt idx="29360">
                  <c:v>146.799999999939</c:v>
                </c:pt>
                <c:pt idx="29361">
                  <c:v>146.804999999939</c:v>
                </c:pt>
                <c:pt idx="29362">
                  <c:v>146.809999999939</c:v>
                </c:pt>
                <c:pt idx="29363">
                  <c:v>146.814999999939</c:v>
                </c:pt>
                <c:pt idx="29364">
                  <c:v>146.8199999999389</c:v>
                </c:pt>
                <c:pt idx="29365">
                  <c:v>146.824999999939</c:v>
                </c:pt>
                <c:pt idx="29366">
                  <c:v>146.829999999939</c:v>
                </c:pt>
                <c:pt idx="29367">
                  <c:v>146.834999999939</c:v>
                </c:pt>
                <c:pt idx="29368">
                  <c:v>146.839999999939</c:v>
                </c:pt>
                <c:pt idx="29369">
                  <c:v>146.8449999999389</c:v>
                </c:pt>
                <c:pt idx="29370">
                  <c:v>146.8499999999389</c:v>
                </c:pt>
                <c:pt idx="29371">
                  <c:v>146.854999999939</c:v>
                </c:pt>
                <c:pt idx="29372">
                  <c:v>146.859999999939</c:v>
                </c:pt>
                <c:pt idx="29373">
                  <c:v>146.864999999939</c:v>
                </c:pt>
                <c:pt idx="29374">
                  <c:v>146.8699999999389</c:v>
                </c:pt>
                <c:pt idx="29375">
                  <c:v>146.8749999999389</c:v>
                </c:pt>
                <c:pt idx="29376">
                  <c:v>146.8799999999389</c:v>
                </c:pt>
                <c:pt idx="29377">
                  <c:v>146.884999999939</c:v>
                </c:pt>
                <c:pt idx="29378">
                  <c:v>146.889999999939</c:v>
                </c:pt>
                <c:pt idx="29379">
                  <c:v>146.894999999939</c:v>
                </c:pt>
                <c:pt idx="29380">
                  <c:v>146.8999999999389</c:v>
                </c:pt>
                <c:pt idx="29381">
                  <c:v>146.9049999999389</c:v>
                </c:pt>
                <c:pt idx="29382">
                  <c:v>146.9099999999389</c:v>
                </c:pt>
                <c:pt idx="29383">
                  <c:v>146.9149999999389</c:v>
                </c:pt>
                <c:pt idx="29384">
                  <c:v>146.9199999999389</c:v>
                </c:pt>
                <c:pt idx="29385">
                  <c:v>146.924999999939</c:v>
                </c:pt>
                <c:pt idx="29386">
                  <c:v>146.9299999999388</c:v>
                </c:pt>
                <c:pt idx="29387">
                  <c:v>146.9349999999388</c:v>
                </c:pt>
                <c:pt idx="29388">
                  <c:v>146.9399999999388</c:v>
                </c:pt>
                <c:pt idx="29389">
                  <c:v>146.9449999999388</c:v>
                </c:pt>
                <c:pt idx="29390">
                  <c:v>146.9499999999388</c:v>
                </c:pt>
                <c:pt idx="29391">
                  <c:v>146.9549999999388</c:v>
                </c:pt>
                <c:pt idx="29392">
                  <c:v>146.9599999999388</c:v>
                </c:pt>
                <c:pt idx="29393">
                  <c:v>146.9649999999388</c:v>
                </c:pt>
                <c:pt idx="29394">
                  <c:v>146.9699999999388</c:v>
                </c:pt>
                <c:pt idx="29395">
                  <c:v>146.9749999999388</c:v>
                </c:pt>
                <c:pt idx="29396">
                  <c:v>146.9799999999388</c:v>
                </c:pt>
                <c:pt idx="29397">
                  <c:v>146.9849999999388</c:v>
                </c:pt>
                <c:pt idx="29398">
                  <c:v>146.9899999999388</c:v>
                </c:pt>
                <c:pt idx="29399">
                  <c:v>146.9949999999388</c:v>
                </c:pt>
                <c:pt idx="29400">
                  <c:v>146.9999999999388</c:v>
                </c:pt>
                <c:pt idx="29401">
                  <c:v>147.0049999999388</c:v>
                </c:pt>
                <c:pt idx="29402">
                  <c:v>147.0099999999388</c:v>
                </c:pt>
                <c:pt idx="29403">
                  <c:v>147.0149999999388</c:v>
                </c:pt>
                <c:pt idx="29404">
                  <c:v>147.0199999999388</c:v>
                </c:pt>
                <c:pt idx="29405">
                  <c:v>147.0249999999388</c:v>
                </c:pt>
                <c:pt idx="29406">
                  <c:v>147.0299999999388</c:v>
                </c:pt>
                <c:pt idx="29407">
                  <c:v>147.0349999999388</c:v>
                </c:pt>
                <c:pt idx="29408">
                  <c:v>147.0399999999387</c:v>
                </c:pt>
                <c:pt idx="29409">
                  <c:v>147.0449999999387</c:v>
                </c:pt>
                <c:pt idx="29410">
                  <c:v>147.0499999999387</c:v>
                </c:pt>
                <c:pt idx="29411">
                  <c:v>147.0549999999388</c:v>
                </c:pt>
                <c:pt idx="29412">
                  <c:v>147.0599999999388</c:v>
                </c:pt>
                <c:pt idx="29413">
                  <c:v>147.0649999999387</c:v>
                </c:pt>
                <c:pt idx="29414">
                  <c:v>147.0699999999387</c:v>
                </c:pt>
                <c:pt idx="29415">
                  <c:v>147.0749999999387</c:v>
                </c:pt>
                <c:pt idx="29416">
                  <c:v>147.0799999999387</c:v>
                </c:pt>
                <c:pt idx="29417">
                  <c:v>147.0849999999387</c:v>
                </c:pt>
                <c:pt idx="29418">
                  <c:v>147.0899999999387</c:v>
                </c:pt>
                <c:pt idx="29419">
                  <c:v>147.0949999999387</c:v>
                </c:pt>
                <c:pt idx="29420">
                  <c:v>147.0999999999387</c:v>
                </c:pt>
                <c:pt idx="29421">
                  <c:v>147.1049999999387</c:v>
                </c:pt>
                <c:pt idx="29422">
                  <c:v>147.1099999999387</c:v>
                </c:pt>
                <c:pt idx="29423">
                  <c:v>147.1149999999387</c:v>
                </c:pt>
                <c:pt idx="29424">
                  <c:v>147.1199999999387</c:v>
                </c:pt>
                <c:pt idx="29425">
                  <c:v>147.1249999999387</c:v>
                </c:pt>
                <c:pt idx="29426">
                  <c:v>147.1299999999387</c:v>
                </c:pt>
                <c:pt idx="29427">
                  <c:v>147.1349999999387</c:v>
                </c:pt>
                <c:pt idx="29428">
                  <c:v>147.1399999999387</c:v>
                </c:pt>
                <c:pt idx="29429">
                  <c:v>147.1449999999386</c:v>
                </c:pt>
                <c:pt idx="29430">
                  <c:v>147.1499999999386</c:v>
                </c:pt>
                <c:pt idx="29431">
                  <c:v>147.1549999999386</c:v>
                </c:pt>
                <c:pt idx="29432">
                  <c:v>147.1599999999386</c:v>
                </c:pt>
                <c:pt idx="29433">
                  <c:v>147.1649999999386</c:v>
                </c:pt>
                <c:pt idx="29434">
                  <c:v>147.1699999999386</c:v>
                </c:pt>
                <c:pt idx="29435">
                  <c:v>147.1749999999386</c:v>
                </c:pt>
                <c:pt idx="29436">
                  <c:v>147.1799999999386</c:v>
                </c:pt>
                <c:pt idx="29437">
                  <c:v>147.1849999999386</c:v>
                </c:pt>
                <c:pt idx="29438">
                  <c:v>147.1899999999386</c:v>
                </c:pt>
                <c:pt idx="29439">
                  <c:v>147.1949999999386</c:v>
                </c:pt>
                <c:pt idx="29440">
                  <c:v>147.1999999999386</c:v>
                </c:pt>
                <c:pt idx="29441">
                  <c:v>147.2049999999386</c:v>
                </c:pt>
                <c:pt idx="29442">
                  <c:v>147.2099999999386</c:v>
                </c:pt>
                <c:pt idx="29443">
                  <c:v>147.2149999999386</c:v>
                </c:pt>
                <c:pt idx="29444">
                  <c:v>147.2199999999386</c:v>
                </c:pt>
                <c:pt idx="29445">
                  <c:v>147.2249999999386</c:v>
                </c:pt>
                <c:pt idx="29446">
                  <c:v>147.2299999999386</c:v>
                </c:pt>
                <c:pt idx="29447">
                  <c:v>147.2349999999386</c:v>
                </c:pt>
                <c:pt idx="29448">
                  <c:v>147.2399999999386</c:v>
                </c:pt>
                <c:pt idx="29449">
                  <c:v>147.2449999999386</c:v>
                </c:pt>
                <c:pt idx="29450">
                  <c:v>147.2499999999386</c:v>
                </c:pt>
                <c:pt idx="29451">
                  <c:v>147.2549999999386</c:v>
                </c:pt>
                <c:pt idx="29452">
                  <c:v>147.2599999999385</c:v>
                </c:pt>
                <c:pt idx="29453">
                  <c:v>147.2649999999385</c:v>
                </c:pt>
                <c:pt idx="29454">
                  <c:v>147.2699999999385</c:v>
                </c:pt>
                <c:pt idx="29455">
                  <c:v>147.2749999999385</c:v>
                </c:pt>
                <c:pt idx="29456">
                  <c:v>147.2799999999385</c:v>
                </c:pt>
                <c:pt idx="29457">
                  <c:v>147.2849999999385</c:v>
                </c:pt>
                <c:pt idx="29458">
                  <c:v>147.2899999999385</c:v>
                </c:pt>
                <c:pt idx="29459">
                  <c:v>147.2949999999385</c:v>
                </c:pt>
                <c:pt idx="29460">
                  <c:v>147.2999999999385</c:v>
                </c:pt>
                <c:pt idx="29461">
                  <c:v>147.3049999999385</c:v>
                </c:pt>
                <c:pt idx="29462">
                  <c:v>147.3099999999385</c:v>
                </c:pt>
                <c:pt idx="29463">
                  <c:v>147.3149999999385</c:v>
                </c:pt>
                <c:pt idx="29464">
                  <c:v>147.3199999999385</c:v>
                </c:pt>
                <c:pt idx="29465">
                  <c:v>147.3249999999385</c:v>
                </c:pt>
                <c:pt idx="29466">
                  <c:v>147.3299999999385</c:v>
                </c:pt>
                <c:pt idx="29467">
                  <c:v>147.3349999999385</c:v>
                </c:pt>
                <c:pt idx="29468">
                  <c:v>147.3399999999385</c:v>
                </c:pt>
                <c:pt idx="29469">
                  <c:v>147.3449999999385</c:v>
                </c:pt>
                <c:pt idx="29470">
                  <c:v>147.3499999999385</c:v>
                </c:pt>
                <c:pt idx="29471">
                  <c:v>147.3549999999385</c:v>
                </c:pt>
                <c:pt idx="29472">
                  <c:v>147.3599999999385</c:v>
                </c:pt>
                <c:pt idx="29473">
                  <c:v>147.3649999999385</c:v>
                </c:pt>
                <c:pt idx="29474">
                  <c:v>147.3699999999384</c:v>
                </c:pt>
                <c:pt idx="29475">
                  <c:v>147.3749999999384</c:v>
                </c:pt>
                <c:pt idx="29476">
                  <c:v>147.3799999999384</c:v>
                </c:pt>
                <c:pt idx="29477">
                  <c:v>147.3849999999385</c:v>
                </c:pt>
                <c:pt idx="29478">
                  <c:v>147.3899999999385</c:v>
                </c:pt>
                <c:pt idx="29479">
                  <c:v>147.3949999999384</c:v>
                </c:pt>
                <c:pt idx="29480">
                  <c:v>147.3999999999384</c:v>
                </c:pt>
                <c:pt idx="29481">
                  <c:v>147.4049999999384</c:v>
                </c:pt>
                <c:pt idx="29482">
                  <c:v>147.4099999999384</c:v>
                </c:pt>
                <c:pt idx="29483">
                  <c:v>147.4149999999384</c:v>
                </c:pt>
                <c:pt idx="29484">
                  <c:v>147.4199999999384</c:v>
                </c:pt>
                <c:pt idx="29485">
                  <c:v>147.4249999999384</c:v>
                </c:pt>
                <c:pt idx="29486">
                  <c:v>147.4299999999384</c:v>
                </c:pt>
                <c:pt idx="29487">
                  <c:v>147.4349999999384</c:v>
                </c:pt>
                <c:pt idx="29488">
                  <c:v>147.4399999999384</c:v>
                </c:pt>
                <c:pt idx="29489">
                  <c:v>147.4449999999384</c:v>
                </c:pt>
                <c:pt idx="29490">
                  <c:v>147.4499999999384</c:v>
                </c:pt>
                <c:pt idx="29491">
                  <c:v>147.4549999999384</c:v>
                </c:pt>
                <c:pt idx="29492">
                  <c:v>147.4599999999384</c:v>
                </c:pt>
                <c:pt idx="29493">
                  <c:v>147.4649999999384</c:v>
                </c:pt>
                <c:pt idx="29494">
                  <c:v>147.4699999999384</c:v>
                </c:pt>
                <c:pt idx="29495">
                  <c:v>147.4749999999384</c:v>
                </c:pt>
                <c:pt idx="29496">
                  <c:v>147.4799999999383</c:v>
                </c:pt>
                <c:pt idx="29497">
                  <c:v>147.4849999999384</c:v>
                </c:pt>
                <c:pt idx="29498">
                  <c:v>147.4899999999384</c:v>
                </c:pt>
                <c:pt idx="29499">
                  <c:v>147.4949999999384</c:v>
                </c:pt>
                <c:pt idx="29500">
                  <c:v>147.4999999999384</c:v>
                </c:pt>
                <c:pt idx="29501">
                  <c:v>147.5049999999383</c:v>
                </c:pt>
                <c:pt idx="29502">
                  <c:v>147.5099999999383</c:v>
                </c:pt>
                <c:pt idx="29503">
                  <c:v>147.5149999999383</c:v>
                </c:pt>
                <c:pt idx="29504">
                  <c:v>147.5199999999383</c:v>
                </c:pt>
                <c:pt idx="29505">
                  <c:v>147.5249999999383</c:v>
                </c:pt>
                <c:pt idx="29506">
                  <c:v>147.5299999999383</c:v>
                </c:pt>
                <c:pt idx="29507">
                  <c:v>147.5349999999383</c:v>
                </c:pt>
                <c:pt idx="29508">
                  <c:v>147.5399999999383</c:v>
                </c:pt>
                <c:pt idx="29509">
                  <c:v>147.5449999999383</c:v>
                </c:pt>
                <c:pt idx="29510">
                  <c:v>147.5499999999383</c:v>
                </c:pt>
                <c:pt idx="29511">
                  <c:v>147.5549999999383</c:v>
                </c:pt>
                <c:pt idx="29512">
                  <c:v>147.5599999999383</c:v>
                </c:pt>
                <c:pt idx="29513">
                  <c:v>147.5649999999383</c:v>
                </c:pt>
                <c:pt idx="29514">
                  <c:v>147.5699999999383</c:v>
                </c:pt>
                <c:pt idx="29515">
                  <c:v>147.5749999999383</c:v>
                </c:pt>
                <c:pt idx="29516">
                  <c:v>147.5799999999383</c:v>
                </c:pt>
                <c:pt idx="29517">
                  <c:v>147.5849999999383</c:v>
                </c:pt>
                <c:pt idx="29518">
                  <c:v>147.5899999999382</c:v>
                </c:pt>
                <c:pt idx="29519">
                  <c:v>147.5949999999382</c:v>
                </c:pt>
                <c:pt idx="29520">
                  <c:v>147.5999999999382</c:v>
                </c:pt>
                <c:pt idx="29521">
                  <c:v>147.6049999999382</c:v>
                </c:pt>
                <c:pt idx="29522">
                  <c:v>147.6099999999382</c:v>
                </c:pt>
                <c:pt idx="29523">
                  <c:v>147.6149999999382</c:v>
                </c:pt>
                <c:pt idx="29524">
                  <c:v>147.6199999999382</c:v>
                </c:pt>
                <c:pt idx="29525">
                  <c:v>147.6249999999382</c:v>
                </c:pt>
                <c:pt idx="29526">
                  <c:v>147.6299999999382</c:v>
                </c:pt>
                <c:pt idx="29527">
                  <c:v>147.6349999999382</c:v>
                </c:pt>
                <c:pt idx="29528">
                  <c:v>147.6399999999382</c:v>
                </c:pt>
                <c:pt idx="29529">
                  <c:v>147.6449999999382</c:v>
                </c:pt>
                <c:pt idx="29530">
                  <c:v>147.6499999999382</c:v>
                </c:pt>
                <c:pt idx="29531">
                  <c:v>147.6549999999382</c:v>
                </c:pt>
                <c:pt idx="29532">
                  <c:v>147.6599999999382</c:v>
                </c:pt>
                <c:pt idx="29533">
                  <c:v>147.6649999999382</c:v>
                </c:pt>
                <c:pt idx="29534">
                  <c:v>147.6699999999382</c:v>
                </c:pt>
                <c:pt idx="29535">
                  <c:v>147.6749999999382</c:v>
                </c:pt>
                <c:pt idx="29536">
                  <c:v>147.6799999999382</c:v>
                </c:pt>
                <c:pt idx="29537">
                  <c:v>147.6849999999382</c:v>
                </c:pt>
                <c:pt idx="29538">
                  <c:v>147.6899999999382</c:v>
                </c:pt>
                <c:pt idx="29539">
                  <c:v>147.6949999999382</c:v>
                </c:pt>
                <c:pt idx="29540">
                  <c:v>147.6999999999381</c:v>
                </c:pt>
                <c:pt idx="29541">
                  <c:v>147.7049999999381</c:v>
                </c:pt>
                <c:pt idx="29542">
                  <c:v>147.7099999999381</c:v>
                </c:pt>
                <c:pt idx="29543">
                  <c:v>147.7149999999381</c:v>
                </c:pt>
                <c:pt idx="29544">
                  <c:v>147.7199999999381</c:v>
                </c:pt>
                <c:pt idx="29545">
                  <c:v>147.7249999999381</c:v>
                </c:pt>
                <c:pt idx="29546">
                  <c:v>147.7299999999381</c:v>
                </c:pt>
                <c:pt idx="29547">
                  <c:v>147.7349999999381</c:v>
                </c:pt>
                <c:pt idx="29548">
                  <c:v>147.7399999999381</c:v>
                </c:pt>
                <c:pt idx="29549">
                  <c:v>147.7449999999381</c:v>
                </c:pt>
                <c:pt idx="29550">
                  <c:v>147.7499999999381</c:v>
                </c:pt>
                <c:pt idx="29551">
                  <c:v>147.7549999999381</c:v>
                </c:pt>
                <c:pt idx="29552">
                  <c:v>147.7599999999381</c:v>
                </c:pt>
                <c:pt idx="29553">
                  <c:v>147.7649999999381</c:v>
                </c:pt>
                <c:pt idx="29554">
                  <c:v>147.7699999999381</c:v>
                </c:pt>
                <c:pt idx="29555">
                  <c:v>147.7749999999381</c:v>
                </c:pt>
                <c:pt idx="29556">
                  <c:v>147.7799999999381</c:v>
                </c:pt>
                <c:pt idx="29557">
                  <c:v>147.7849999999381</c:v>
                </c:pt>
                <c:pt idx="29558">
                  <c:v>147.7899999999381</c:v>
                </c:pt>
                <c:pt idx="29559">
                  <c:v>147.7949999999381</c:v>
                </c:pt>
                <c:pt idx="29560">
                  <c:v>147.7999999999381</c:v>
                </c:pt>
                <c:pt idx="29561">
                  <c:v>147.8049999999381</c:v>
                </c:pt>
                <c:pt idx="29562">
                  <c:v>147.809999999938</c:v>
                </c:pt>
                <c:pt idx="29563">
                  <c:v>147.814999999938</c:v>
                </c:pt>
                <c:pt idx="29564">
                  <c:v>147.819999999938</c:v>
                </c:pt>
                <c:pt idx="29565">
                  <c:v>147.8249999999381</c:v>
                </c:pt>
                <c:pt idx="29566">
                  <c:v>147.8299999999381</c:v>
                </c:pt>
                <c:pt idx="29567">
                  <c:v>147.834999999938</c:v>
                </c:pt>
                <c:pt idx="29568">
                  <c:v>147.839999999938</c:v>
                </c:pt>
                <c:pt idx="29569">
                  <c:v>147.844999999938</c:v>
                </c:pt>
                <c:pt idx="29570">
                  <c:v>147.849999999938</c:v>
                </c:pt>
                <c:pt idx="29571">
                  <c:v>147.854999999938</c:v>
                </c:pt>
                <c:pt idx="29572">
                  <c:v>147.859999999938</c:v>
                </c:pt>
                <c:pt idx="29573">
                  <c:v>147.864999999938</c:v>
                </c:pt>
                <c:pt idx="29574">
                  <c:v>147.869999999938</c:v>
                </c:pt>
                <c:pt idx="29575">
                  <c:v>147.874999999938</c:v>
                </c:pt>
                <c:pt idx="29576">
                  <c:v>147.879999999938</c:v>
                </c:pt>
                <c:pt idx="29577">
                  <c:v>147.884999999938</c:v>
                </c:pt>
                <c:pt idx="29578">
                  <c:v>147.889999999938</c:v>
                </c:pt>
                <c:pt idx="29579">
                  <c:v>147.894999999938</c:v>
                </c:pt>
                <c:pt idx="29580">
                  <c:v>147.899999999938</c:v>
                </c:pt>
                <c:pt idx="29581">
                  <c:v>147.904999999938</c:v>
                </c:pt>
                <c:pt idx="29582">
                  <c:v>147.909999999938</c:v>
                </c:pt>
                <c:pt idx="29583">
                  <c:v>147.914999999938</c:v>
                </c:pt>
                <c:pt idx="29584">
                  <c:v>147.9199999999379</c:v>
                </c:pt>
                <c:pt idx="29585">
                  <c:v>147.924999999938</c:v>
                </c:pt>
                <c:pt idx="29586">
                  <c:v>147.929999999938</c:v>
                </c:pt>
                <c:pt idx="29587">
                  <c:v>147.934999999938</c:v>
                </c:pt>
                <c:pt idx="29588">
                  <c:v>147.939999999938</c:v>
                </c:pt>
                <c:pt idx="29589">
                  <c:v>147.9449999999379</c:v>
                </c:pt>
                <c:pt idx="29590">
                  <c:v>147.9499999999379</c:v>
                </c:pt>
                <c:pt idx="29591">
                  <c:v>147.954999999938</c:v>
                </c:pt>
                <c:pt idx="29592">
                  <c:v>147.959999999938</c:v>
                </c:pt>
                <c:pt idx="29593">
                  <c:v>147.964999999938</c:v>
                </c:pt>
                <c:pt idx="29594">
                  <c:v>147.9699999999379</c:v>
                </c:pt>
                <c:pt idx="29595">
                  <c:v>147.9749999999379</c:v>
                </c:pt>
                <c:pt idx="29596">
                  <c:v>147.9799999999379</c:v>
                </c:pt>
                <c:pt idx="29597">
                  <c:v>147.984999999938</c:v>
                </c:pt>
                <c:pt idx="29598">
                  <c:v>147.989999999938</c:v>
                </c:pt>
                <c:pt idx="29599">
                  <c:v>147.994999999938</c:v>
                </c:pt>
                <c:pt idx="29600">
                  <c:v>147.9999999999379</c:v>
                </c:pt>
                <c:pt idx="29601">
                  <c:v>148.0049999999379</c:v>
                </c:pt>
                <c:pt idx="29602">
                  <c:v>148.0099999999379</c:v>
                </c:pt>
                <c:pt idx="29603">
                  <c:v>148.0149999999379</c:v>
                </c:pt>
                <c:pt idx="29604">
                  <c:v>148.0199999999379</c:v>
                </c:pt>
                <c:pt idx="29605">
                  <c:v>148.024999999938</c:v>
                </c:pt>
                <c:pt idx="29606">
                  <c:v>148.0299999999378</c:v>
                </c:pt>
                <c:pt idx="29607">
                  <c:v>148.0349999999378</c:v>
                </c:pt>
                <c:pt idx="29608">
                  <c:v>148.0399999999378</c:v>
                </c:pt>
                <c:pt idx="29609">
                  <c:v>148.0449999999378</c:v>
                </c:pt>
                <c:pt idx="29610">
                  <c:v>148.0499999999378</c:v>
                </c:pt>
                <c:pt idx="29611">
                  <c:v>148.0549999999378</c:v>
                </c:pt>
                <c:pt idx="29612">
                  <c:v>148.0599999999378</c:v>
                </c:pt>
                <c:pt idx="29613">
                  <c:v>148.0649999999378</c:v>
                </c:pt>
                <c:pt idx="29614">
                  <c:v>148.0699999999378</c:v>
                </c:pt>
                <c:pt idx="29615">
                  <c:v>148.0749999999378</c:v>
                </c:pt>
                <c:pt idx="29616">
                  <c:v>148.0799999999378</c:v>
                </c:pt>
                <c:pt idx="29617">
                  <c:v>148.0849999999378</c:v>
                </c:pt>
                <c:pt idx="29618">
                  <c:v>148.0899999999378</c:v>
                </c:pt>
                <c:pt idx="29619">
                  <c:v>148.0949999999378</c:v>
                </c:pt>
                <c:pt idx="29620">
                  <c:v>148.0999999999378</c:v>
                </c:pt>
                <c:pt idx="29621">
                  <c:v>148.1049999999378</c:v>
                </c:pt>
                <c:pt idx="29622">
                  <c:v>148.1099999999378</c:v>
                </c:pt>
                <c:pt idx="29623">
                  <c:v>148.1149999999378</c:v>
                </c:pt>
                <c:pt idx="29624">
                  <c:v>148.1199999999378</c:v>
                </c:pt>
                <c:pt idx="29625">
                  <c:v>148.1249999999378</c:v>
                </c:pt>
                <c:pt idx="29626">
                  <c:v>148.1299999999378</c:v>
                </c:pt>
                <c:pt idx="29627">
                  <c:v>148.1349999999378</c:v>
                </c:pt>
                <c:pt idx="29628">
                  <c:v>148.1399999999377</c:v>
                </c:pt>
                <c:pt idx="29629">
                  <c:v>148.1449999999377</c:v>
                </c:pt>
                <c:pt idx="29630">
                  <c:v>148.1499999999377</c:v>
                </c:pt>
                <c:pt idx="29631">
                  <c:v>148.1549999999378</c:v>
                </c:pt>
                <c:pt idx="29632">
                  <c:v>148.1599999999378</c:v>
                </c:pt>
                <c:pt idx="29633">
                  <c:v>148.1649999999377</c:v>
                </c:pt>
                <c:pt idx="29634">
                  <c:v>148.1699999999377</c:v>
                </c:pt>
                <c:pt idx="29635">
                  <c:v>148.1749999999377</c:v>
                </c:pt>
                <c:pt idx="29636">
                  <c:v>148.1799999999377</c:v>
                </c:pt>
                <c:pt idx="29637">
                  <c:v>148.1849999999377</c:v>
                </c:pt>
                <c:pt idx="29638">
                  <c:v>148.1899999999377</c:v>
                </c:pt>
                <c:pt idx="29639">
                  <c:v>148.1949999999377</c:v>
                </c:pt>
                <c:pt idx="29640">
                  <c:v>148.1999999999377</c:v>
                </c:pt>
                <c:pt idx="29641">
                  <c:v>148.2049999999377</c:v>
                </c:pt>
                <c:pt idx="29642">
                  <c:v>148.2099999999377</c:v>
                </c:pt>
                <c:pt idx="29643">
                  <c:v>148.2149999999377</c:v>
                </c:pt>
                <c:pt idx="29644">
                  <c:v>148.2199999999377</c:v>
                </c:pt>
                <c:pt idx="29645">
                  <c:v>148.2249999999377</c:v>
                </c:pt>
                <c:pt idx="29646">
                  <c:v>148.2299999999377</c:v>
                </c:pt>
                <c:pt idx="29647">
                  <c:v>148.2349999999377</c:v>
                </c:pt>
                <c:pt idx="29648">
                  <c:v>148.2399999999377</c:v>
                </c:pt>
                <c:pt idx="29649">
                  <c:v>148.2449999999376</c:v>
                </c:pt>
                <c:pt idx="29650">
                  <c:v>148.2499999999376</c:v>
                </c:pt>
                <c:pt idx="29651">
                  <c:v>148.2549999999376</c:v>
                </c:pt>
                <c:pt idx="29652">
                  <c:v>148.2599999999376</c:v>
                </c:pt>
                <c:pt idx="29653">
                  <c:v>148.2649999999376</c:v>
                </c:pt>
                <c:pt idx="29654">
                  <c:v>148.2699999999376</c:v>
                </c:pt>
                <c:pt idx="29655">
                  <c:v>148.2749999999376</c:v>
                </c:pt>
                <c:pt idx="29656">
                  <c:v>148.2799999999376</c:v>
                </c:pt>
                <c:pt idx="29657">
                  <c:v>148.2849999999376</c:v>
                </c:pt>
                <c:pt idx="29658">
                  <c:v>148.2899999999376</c:v>
                </c:pt>
                <c:pt idx="29659">
                  <c:v>148.2949999999376</c:v>
                </c:pt>
                <c:pt idx="29660">
                  <c:v>148.2999999999376</c:v>
                </c:pt>
                <c:pt idx="29661">
                  <c:v>148.3049999999376</c:v>
                </c:pt>
                <c:pt idx="29662">
                  <c:v>148.3099999999376</c:v>
                </c:pt>
                <c:pt idx="29663">
                  <c:v>148.3149999999376</c:v>
                </c:pt>
                <c:pt idx="29664">
                  <c:v>148.3199999999376</c:v>
                </c:pt>
                <c:pt idx="29665">
                  <c:v>148.3249999999376</c:v>
                </c:pt>
                <c:pt idx="29666">
                  <c:v>148.3299999999376</c:v>
                </c:pt>
                <c:pt idx="29667">
                  <c:v>148.3349999999376</c:v>
                </c:pt>
                <c:pt idx="29668">
                  <c:v>148.3399999999376</c:v>
                </c:pt>
                <c:pt idx="29669">
                  <c:v>148.3449999999376</c:v>
                </c:pt>
                <c:pt idx="29670">
                  <c:v>148.3499999999376</c:v>
                </c:pt>
                <c:pt idx="29671">
                  <c:v>148.3549999999376</c:v>
                </c:pt>
                <c:pt idx="29672">
                  <c:v>148.3599999999376</c:v>
                </c:pt>
                <c:pt idx="29673">
                  <c:v>148.3649999999376</c:v>
                </c:pt>
                <c:pt idx="29674">
                  <c:v>148.3699999999376</c:v>
                </c:pt>
                <c:pt idx="29675">
                  <c:v>148.3749999999376</c:v>
                </c:pt>
                <c:pt idx="29676">
                  <c:v>148.3799999999376</c:v>
                </c:pt>
                <c:pt idx="29677">
                  <c:v>148.3849999999376</c:v>
                </c:pt>
                <c:pt idx="29678">
                  <c:v>148.3899999999375</c:v>
                </c:pt>
                <c:pt idx="29679">
                  <c:v>148.3949999999375</c:v>
                </c:pt>
                <c:pt idx="29680">
                  <c:v>148.3999999999375</c:v>
                </c:pt>
                <c:pt idx="29681">
                  <c:v>148.4049999999375</c:v>
                </c:pt>
                <c:pt idx="29682">
                  <c:v>148.4099999999375</c:v>
                </c:pt>
                <c:pt idx="29683">
                  <c:v>148.4149999999375</c:v>
                </c:pt>
                <c:pt idx="29684">
                  <c:v>148.4199999999375</c:v>
                </c:pt>
                <c:pt idx="29685">
                  <c:v>148.4249999999375</c:v>
                </c:pt>
                <c:pt idx="29686">
                  <c:v>148.4299999999375</c:v>
                </c:pt>
                <c:pt idx="29687">
                  <c:v>148.4349999999375</c:v>
                </c:pt>
                <c:pt idx="29688">
                  <c:v>148.4399999999375</c:v>
                </c:pt>
                <c:pt idx="29689">
                  <c:v>148.4449999999375</c:v>
                </c:pt>
                <c:pt idx="29690">
                  <c:v>148.4499999999375</c:v>
                </c:pt>
                <c:pt idx="29691">
                  <c:v>148.4549999999375</c:v>
                </c:pt>
                <c:pt idx="29692">
                  <c:v>148.4599999999375</c:v>
                </c:pt>
                <c:pt idx="29693">
                  <c:v>148.4649999999375</c:v>
                </c:pt>
                <c:pt idx="29694">
                  <c:v>148.4699999999374</c:v>
                </c:pt>
                <c:pt idx="29695">
                  <c:v>148.4749999999374</c:v>
                </c:pt>
                <c:pt idx="29696">
                  <c:v>148.4799999999374</c:v>
                </c:pt>
                <c:pt idx="29697">
                  <c:v>148.4849999999375</c:v>
                </c:pt>
                <c:pt idx="29698">
                  <c:v>148.4899999999375</c:v>
                </c:pt>
                <c:pt idx="29699">
                  <c:v>148.4949999999374</c:v>
                </c:pt>
                <c:pt idx="29700">
                  <c:v>148.4999999999374</c:v>
                </c:pt>
                <c:pt idx="29701">
                  <c:v>148.5049999999374</c:v>
                </c:pt>
                <c:pt idx="29702">
                  <c:v>148.5099999999374</c:v>
                </c:pt>
                <c:pt idx="29703">
                  <c:v>148.5149999999374</c:v>
                </c:pt>
                <c:pt idx="29704">
                  <c:v>148.5199999999374</c:v>
                </c:pt>
                <c:pt idx="29705">
                  <c:v>148.5249999999374</c:v>
                </c:pt>
                <c:pt idx="29706">
                  <c:v>148.5299999999374</c:v>
                </c:pt>
                <c:pt idx="29707">
                  <c:v>148.5349999999374</c:v>
                </c:pt>
                <c:pt idx="29708">
                  <c:v>148.5399999999374</c:v>
                </c:pt>
                <c:pt idx="29709">
                  <c:v>148.5449999999374</c:v>
                </c:pt>
                <c:pt idx="29710">
                  <c:v>148.5499999999374</c:v>
                </c:pt>
                <c:pt idx="29711">
                  <c:v>148.5549999999374</c:v>
                </c:pt>
                <c:pt idx="29712">
                  <c:v>148.5599999999374</c:v>
                </c:pt>
                <c:pt idx="29713">
                  <c:v>148.5649999999374</c:v>
                </c:pt>
                <c:pt idx="29714">
                  <c:v>148.5699999999374</c:v>
                </c:pt>
                <c:pt idx="29715">
                  <c:v>148.5749999999374</c:v>
                </c:pt>
                <c:pt idx="29716">
                  <c:v>148.5799999999373</c:v>
                </c:pt>
                <c:pt idx="29717">
                  <c:v>148.5849999999374</c:v>
                </c:pt>
                <c:pt idx="29718">
                  <c:v>148.5899999999374</c:v>
                </c:pt>
                <c:pt idx="29719">
                  <c:v>148.5949999999374</c:v>
                </c:pt>
                <c:pt idx="29720">
                  <c:v>148.5999999999374</c:v>
                </c:pt>
                <c:pt idx="29721">
                  <c:v>148.6049999999373</c:v>
                </c:pt>
                <c:pt idx="29722">
                  <c:v>148.6099999999373</c:v>
                </c:pt>
                <c:pt idx="29723">
                  <c:v>148.6149999999373</c:v>
                </c:pt>
                <c:pt idx="29724">
                  <c:v>148.6199999999373</c:v>
                </c:pt>
                <c:pt idx="29725">
                  <c:v>148.6249999999373</c:v>
                </c:pt>
                <c:pt idx="29726">
                  <c:v>148.6299999999373</c:v>
                </c:pt>
                <c:pt idx="29727">
                  <c:v>148.6349999999373</c:v>
                </c:pt>
                <c:pt idx="29728">
                  <c:v>148.6399999999373</c:v>
                </c:pt>
                <c:pt idx="29729">
                  <c:v>148.6449999999373</c:v>
                </c:pt>
                <c:pt idx="29730">
                  <c:v>148.6499999999373</c:v>
                </c:pt>
                <c:pt idx="29731">
                  <c:v>148.6549999999373</c:v>
                </c:pt>
                <c:pt idx="29732">
                  <c:v>148.6599999999373</c:v>
                </c:pt>
                <c:pt idx="29733">
                  <c:v>148.6649999999373</c:v>
                </c:pt>
                <c:pt idx="29734">
                  <c:v>148.6699999999373</c:v>
                </c:pt>
                <c:pt idx="29735">
                  <c:v>148.6749999999373</c:v>
                </c:pt>
                <c:pt idx="29736">
                  <c:v>148.6799999999373</c:v>
                </c:pt>
                <c:pt idx="29737">
                  <c:v>148.6849999999373</c:v>
                </c:pt>
                <c:pt idx="29738">
                  <c:v>148.6899999999372</c:v>
                </c:pt>
                <c:pt idx="29739">
                  <c:v>148.6949999999372</c:v>
                </c:pt>
                <c:pt idx="29740">
                  <c:v>148.6999999999372</c:v>
                </c:pt>
                <c:pt idx="29741">
                  <c:v>148.7049999999372</c:v>
                </c:pt>
                <c:pt idx="29742">
                  <c:v>148.7099999999372</c:v>
                </c:pt>
                <c:pt idx="29743">
                  <c:v>148.7149999999372</c:v>
                </c:pt>
                <c:pt idx="29744">
                  <c:v>148.7199999999372</c:v>
                </c:pt>
                <c:pt idx="29745">
                  <c:v>148.7249999999372</c:v>
                </c:pt>
                <c:pt idx="29746">
                  <c:v>148.7299999999372</c:v>
                </c:pt>
                <c:pt idx="29747">
                  <c:v>148.7349999999372</c:v>
                </c:pt>
                <c:pt idx="29748">
                  <c:v>148.7399999999372</c:v>
                </c:pt>
                <c:pt idx="29749">
                  <c:v>148.7449999999372</c:v>
                </c:pt>
                <c:pt idx="29750">
                  <c:v>148.7499999999372</c:v>
                </c:pt>
                <c:pt idx="29751">
                  <c:v>148.7549999999372</c:v>
                </c:pt>
                <c:pt idx="29752">
                  <c:v>148.7599999999372</c:v>
                </c:pt>
                <c:pt idx="29753">
                  <c:v>148.7649999999372</c:v>
                </c:pt>
                <c:pt idx="29754">
                  <c:v>148.7699999999372</c:v>
                </c:pt>
                <c:pt idx="29755">
                  <c:v>148.7749999999372</c:v>
                </c:pt>
                <c:pt idx="29756">
                  <c:v>148.7799999999372</c:v>
                </c:pt>
                <c:pt idx="29757">
                  <c:v>148.7849999999372</c:v>
                </c:pt>
                <c:pt idx="29758">
                  <c:v>148.7899999999372</c:v>
                </c:pt>
                <c:pt idx="29759">
                  <c:v>148.7949999999372</c:v>
                </c:pt>
                <c:pt idx="29760">
                  <c:v>148.7999999999371</c:v>
                </c:pt>
                <c:pt idx="29761">
                  <c:v>148.8049999999372</c:v>
                </c:pt>
                <c:pt idx="29762">
                  <c:v>148.8099999999372</c:v>
                </c:pt>
                <c:pt idx="29763">
                  <c:v>148.8149999999372</c:v>
                </c:pt>
                <c:pt idx="29764">
                  <c:v>148.8199999999372</c:v>
                </c:pt>
                <c:pt idx="29765">
                  <c:v>148.8249999999372</c:v>
                </c:pt>
                <c:pt idx="29766">
                  <c:v>148.8299999999371</c:v>
                </c:pt>
                <c:pt idx="29767">
                  <c:v>148.8349999999371</c:v>
                </c:pt>
                <c:pt idx="29768">
                  <c:v>148.8399999999371</c:v>
                </c:pt>
                <c:pt idx="29769">
                  <c:v>148.8449999999371</c:v>
                </c:pt>
                <c:pt idx="29770">
                  <c:v>148.8499999999371</c:v>
                </c:pt>
                <c:pt idx="29771">
                  <c:v>148.8549999999371</c:v>
                </c:pt>
                <c:pt idx="29772">
                  <c:v>148.8599999999371</c:v>
                </c:pt>
                <c:pt idx="29773">
                  <c:v>148.8649999999371</c:v>
                </c:pt>
                <c:pt idx="29774">
                  <c:v>148.8699999999371</c:v>
                </c:pt>
                <c:pt idx="29775">
                  <c:v>148.8749999999371</c:v>
                </c:pt>
                <c:pt idx="29776">
                  <c:v>148.8799999999371</c:v>
                </c:pt>
                <c:pt idx="29777">
                  <c:v>148.8849999999371</c:v>
                </c:pt>
                <c:pt idx="29778">
                  <c:v>148.8899999999371</c:v>
                </c:pt>
                <c:pt idx="29779">
                  <c:v>148.8949999999371</c:v>
                </c:pt>
                <c:pt idx="29780">
                  <c:v>148.8999999999371</c:v>
                </c:pt>
                <c:pt idx="29781">
                  <c:v>148.9049999999371</c:v>
                </c:pt>
                <c:pt idx="29782">
                  <c:v>148.909999999937</c:v>
                </c:pt>
                <c:pt idx="29783">
                  <c:v>148.914999999937</c:v>
                </c:pt>
                <c:pt idx="29784">
                  <c:v>148.919999999937</c:v>
                </c:pt>
                <c:pt idx="29785">
                  <c:v>148.9249999999371</c:v>
                </c:pt>
                <c:pt idx="29786">
                  <c:v>148.9299999999371</c:v>
                </c:pt>
                <c:pt idx="29787">
                  <c:v>148.934999999937</c:v>
                </c:pt>
                <c:pt idx="29788">
                  <c:v>148.939999999937</c:v>
                </c:pt>
                <c:pt idx="29789">
                  <c:v>148.944999999937</c:v>
                </c:pt>
                <c:pt idx="29790">
                  <c:v>148.949999999937</c:v>
                </c:pt>
                <c:pt idx="29791">
                  <c:v>148.954999999937</c:v>
                </c:pt>
                <c:pt idx="29792">
                  <c:v>148.959999999937</c:v>
                </c:pt>
                <c:pt idx="29793">
                  <c:v>148.964999999937</c:v>
                </c:pt>
                <c:pt idx="29794">
                  <c:v>148.969999999937</c:v>
                </c:pt>
                <c:pt idx="29795">
                  <c:v>148.974999999937</c:v>
                </c:pt>
                <c:pt idx="29796">
                  <c:v>148.979999999937</c:v>
                </c:pt>
                <c:pt idx="29797">
                  <c:v>148.984999999937</c:v>
                </c:pt>
                <c:pt idx="29798">
                  <c:v>148.989999999937</c:v>
                </c:pt>
                <c:pt idx="29799">
                  <c:v>148.994999999937</c:v>
                </c:pt>
                <c:pt idx="29800">
                  <c:v>148.999999999937</c:v>
                </c:pt>
                <c:pt idx="29801">
                  <c:v>149.004999999937</c:v>
                </c:pt>
                <c:pt idx="29802">
                  <c:v>149.009999999937</c:v>
                </c:pt>
                <c:pt idx="29803">
                  <c:v>149.014999999937</c:v>
                </c:pt>
                <c:pt idx="29804">
                  <c:v>149.0199999999369</c:v>
                </c:pt>
                <c:pt idx="29805">
                  <c:v>149.024999999937</c:v>
                </c:pt>
                <c:pt idx="29806">
                  <c:v>149.029999999937</c:v>
                </c:pt>
                <c:pt idx="29807">
                  <c:v>149.034999999937</c:v>
                </c:pt>
                <c:pt idx="29808">
                  <c:v>149.039999999937</c:v>
                </c:pt>
                <c:pt idx="29809">
                  <c:v>149.0449999999369</c:v>
                </c:pt>
                <c:pt idx="29810">
                  <c:v>149.0499999999369</c:v>
                </c:pt>
                <c:pt idx="29811">
                  <c:v>149.054999999937</c:v>
                </c:pt>
                <c:pt idx="29812">
                  <c:v>149.059999999937</c:v>
                </c:pt>
                <c:pt idx="29813">
                  <c:v>149.064999999937</c:v>
                </c:pt>
                <c:pt idx="29814">
                  <c:v>149.0699999999369</c:v>
                </c:pt>
                <c:pt idx="29815">
                  <c:v>149.0749999999369</c:v>
                </c:pt>
                <c:pt idx="29816">
                  <c:v>149.0799999999369</c:v>
                </c:pt>
                <c:pt idx="29817">
                  <c:v>149.084999999937</c:v>
                </c:pt>
                <c:pt idx="29818">
                  <c:v>149.089999999937</c:v>
                </c:pt>
                <c:pt idx="29819">
                  <c:v>149.094999999937</c:v>
                </c:pt>
                <c:pt idx="29820">
                  <c:v>149.0999999999369</c:v>
                </c:pt>
                <c:pt idx="29821">
                  <c:v>149.1049999999369</c:v>
                </c:pt>
                <c:pt idx="29822">
                  <c:v>149.1099999999369</c:v>
                </c:pt>
                <c:pt idx="29823">
                  <c:v>149.1149999999369</c:v>
                </c:pt>
                <c:pt idx="29824">
                  <c:v>149.1199999999369</c:v>
                </c:pt>
                <c:pt idx="29825">
                  <c:v>149.124999999937</c:v>
                </c:pt>
                <c:pt idx="29826">
                  <c:v>149.1299999999368</c:v>
                </c:pt>
                <c:pt idx="29827">
                  <c:v>149.1349999999368</c:v>
                </c:pt>
                <c:pt idx="29828">
                  <c:v>149.1399999999368</c:v>
                </c:pt>
                <c:pt idx="29829">
                  <c:v>149.1449999999368</c:v>
                </c:pt>
                <c:pt idx="29830">
                  <c:v>149.1499999999368</c:v>
                </c:pt>
                <c:pt idx="29831">
                  <c:v>149.1549999999368</c:v>
                </c:pt>
                <c:pt idx="29832">
                  <c:v>149.1599999999368</c:v>
                </c:pt>
                <c:pt idx="29833">
                  <c:v>149.1649999999368</c:v>
                </c:pt>
                <c:pt idx="29834">
                  <c:v>149.1699999999368</c:v>
                </c:pt>
                <c:pt idx="29835">
                  <c:v>149.1749999999368</c:v>
                </c:pt>
                <c:pt idx="29836">
                  <c:v>149.1799999999368</c:v>
                </c:pt>
                <c:pt idx="29837">
                  <c:v>149.1849999999368</c:v>
                </c:pt>
                <c:pt idx="29838">
                  <c:v>149.1899999999368</c:v>
                </c:pt>
                <c:pt idx="29839">
                  <c:v>149.1949999999368</c:v>
                </c:pt>
                <c:pt idx="29840">
                  <c:v>149.1999999999368</c:v>
                </c:pt>
                <c:pt idx="29841">
                  <c:v>149.2049999999368</c:v>
                </c:pt>
                <c:pt idx="29842">
                  <c:v>149.2099999999368</c:v>
                </c:pt>
                <c:pt idx="29843">
                  <c:v>149.2149999999368</c:v>
                </c:pt>
                <c:pt idx="29844">
                  <c:v>149.2199999999368</c:v>
                </c:pt>
                <c:pt idx="29845">
                  <c:v>149.2249999999368</c:v>
                </c:pt>
                <c:pt idx="29846">
                  <c:v>149.2299999999368</c:v>
                </c:pt>
                <c:pt idx="29847">
                  <c:v>149.2349999999368</c:v>
                </c:pt>
                <c:pt idx="29848">
                  <c:v>149.2399999999367</c:v>
                </c:pt>
                <c:pt idx="29849">
                  <c:v>149.2449999999367</c:v>
                </c:pt>
                <c:pt idx="29850">
                  <c:v>149.2499999999367</c:v>
                </c:pt>
                <c:pt idx="29851">
                  <c:v>149.2549999999368</c:v>
                </c:pt>
                <c:pt idx="29852">
                  <c:v>149.2599999999368</c:v>
                </c:pt>
                <c:pt idx="29853">
                  <c:v>149.2649999999367</c:v>
                </c:pt>
                <c:pt idx="29854">
                  <c:v>149.2699999999367</c:v>
                </c:pt>
                <c:pt idx="29855">
                  <c:v>149.2749999999367</c:v>
                </c:pt>
                <c:pt idx="29856">
                  <c:v>149.2799999999367</c:v>
                </c:pt>
                <c:pt idx="29857">
                  <c:v>149.2849999999367</c:v>
                </c:pt>
                <c:pt idx="29858">
                  <c:v>149.2899999999367</c:v>
                </c:pt>
                <c:pt idx="29859">
                  <c:v>149.2949999999367</c:v>
                </c:pt>
                <c:pt idx="29860">
                  <c:v>149.2999999999367</c:v>
                </c:pt>
                <c:pt idx="29861">
                  <c:v>149.3049999999367</c:v>
                </c:pt>
                <c:pt idx="29862">
                  <c:v>149.3099999999367</c:v>
                </c:pt>
                <c:pt idx="29863">
                  <c:v>149.3149999999367</c:v>
                </c:pt>
                <c:pt idx="29864">
                  <c:v>149.3199999999367</c:v>
                </c:pt>
                <c:pt idx="29865">
                  <c:v>149.3249999999367</c:v>
                </c:pt>
                <c:pt idx="29866">
                  <c:v>149.3299999999367</c:v>
                </c:pt>
                <c:pt idx="29867">
                  <c:v>149.3349999999367</c:v>
                </c:pt>
                <c:pt idx="29868">
                  <c:v>149.3399999999367</c:v>
                </c:pt>
                <c:pt idx="29869">
                  <c:v>149.3449999999367</c:v>
                </c:pt>
                <c:pt idx="29870">
                  <c:v>149.3499999999366</c:v>
                </c:pt>
                <c:pt idx="29871">
                  <c:v>149.3549999999367</c:v>
                </c:pt>
                <c:pt idx="29872">
                  <c:v>149.3599999999367</c:v>
                </c:pt>
                <c:pt idx="29873">
                  <c:v>149.3649999999367</c:v>
                </c:pt>
                <c:pt idx="29874">
                  <c:v>149.3699999999367</c:v>
                </c:pt>
                <c:pt idx="29875">
                  <c:v>149.3749999999366</c:v>
                </c:pt>
                <c:pt idx="29876">
                  <c:v>149.3799999999366</c:v>
                </c:pt>
                <c:pt idx="29877">
                  <c:v>149.3849999999366</c:v>
                </c:pt>
                <c:pt idx="29878">
                  <c:v>149.3899999999366</c:v>
                </c:pt>
                <c:pt idx="29879">
                  <c:v>149.3949999999366</c:v>
                </c:pt>
                <c:pt idx="29880">
                  <c:v>149.3999999999366</c:v>
                </c:pt>
                <c:pt idx="29881">
                  <c:v>149.4049999999366</c:v>
                </c:pt>
                <c:pt idx="29882">
                  <c:v>149.4099999999366</c:v>
                </c:pt>
                <c:pt idx="29883">
                  <c:v>149.4149999999366</c:v>
                </c:pt>
                <c:pt idx="29884">
                  <c:v>149.4199999999366</c:v>
                </c:pt>
                <c:pt idx="29885">
                  <c:v>149.4249999999366</c:v>
                </c:pt>
                <c:pt idx="29886">
                  <c:v>149.4299999999366</c:v>
                </c:pt>
                <c:pt idx="29887">
                  <c:v>149.4349999999366</c:v>
                </c:pt>
                <c:pt idx="29888">
                  <c:v>149.4399999999366</c:v>
                </c:pt>
                <c:pt idx="29889">
                  <c:v>149.4449999999366</c:v>
                </c:pt>
                <c:pt idx="29890">
                  <c:v>149.4499999999366</c:v>
                </c:pt>
                <c:pt idx="29891">
                  <c:v>149.4549999999366</c:v>
                </c:pt>
                <c:pt idx="29892">
                  <c:v>149.4599999999366</c:v>
                </c:pt>
                <c:pt idx="29893">
                  <c:v>149.4649999999366</c:v>
                </c:pt>
                <c:pt idx="29894">
                  <c:v>149.4699999999366</c:v>
                </c:pt>
                <c:pt idx="29895">
                  <c:v>149.4749999999366</c:v>
                </c:pt>
                <c:pt idx="29896">
                  <c:v>149.4799999999366</c:v>
                </c:pt>
                <c:pt idx="29897">
                  <c:v>149.4849999999366</c:v>
                </c:pt>
                <c:pt idx="29898">
                  <c:v>149.4899999999365</c:v>
                </c:pt>
                <c:pt idx="29899">
                  <c:v>149.4949999999365</c:v>
                </c:pt>
                <c:pt idx="29900">
                  <c:v>149.4999999999365</c:v>
                </c:pt>
                <c:pt idx="29901">
                  <c:v>149.5049999999365</c:v>
                </c:pt>
                <c:pt idx="29902">
                  <c:v>149.5099999999365</c:v>
                </c:pt>
                <c:pt idx="29903">
                  <c:v>149.5149999999365</c:v>
                </c:pt>
                <c:pt idx="29904">
                  <c:v>149.5199999999365</c:v>
                </c:pt>
                <c:pt idx="29905">
                  <c:v>149.5249999999365</c:v>
                </c:pt>
                <c:pt idx="29906">
                  <c:v>149.5299999999365</c:v>
                </c:pt>
                <c:pt idx="29907">
                  <c:v>149.5349999999365</c:v>
                </c:pt>
                <c:pt idx="29908">
                  <c:v>149.5399999999365</c:v>
                </c:pt>
                <c:pt idx="29909">
                  <c:v>149.5449999999365</c:v>
                </c:pt>
                <c:pt idx="29910">
                  <c:v>149.5499999999365</c:v>
                </c:pt>
                <c:pt idx="29911">
                  <c:v>149.5549999999365</c:v>
                </c:pt>
                <c:pt idx="29912">
                  <c:v>149.5599999999365</c:v>
                </c:pt>
                <c:pt idx="29913">
                  <c:v>149.5649999999365</c:v>
                </c:pt>
                <c:pt idx="29914">
                  <c:v>149.5699999999364</c:v>
                </c:pt>
                <c:pt idx="29915">
                  <c:v>149.5749999999364</c:v>
                </c:pt>
                <c:pt idx="29916">
                  <c:v>149.5799999999364</c:v>
                </c:pt>
                <c:pt idx="29917">
                  <c:v>149.5849999999365</c:v>
                </c:pt>
                <c:pt idx="29918">
                  <c:v>149.5899999999365</c:v>
                </c:pt>
                <c:pt idx="29919">
                  <c:v>149.5949999999364</c:v>
                </c:pt>
                <c:pt idx="29920">
                  <c:v>149.5999999999364</c:v>
                </c:pt>
                <c:pt idx="29921">
                  <c:v>149.6049999999364</c:v>
                </c:pt>
                <c:pt idx="29922">
                  <c:v>149.6099999999364</c:v>
                </c:pt>
                <c:pt idx="29923">
                  <c:v>149.6149999999364</c:v>
                </c:pt>
                <c:pt idx="29924">
                  <c:v>149.6199999999364</c:v>
                </c:pt>
                <c:pt idx="29925">
                  <c:v>149.6249999999364</c:v>
                </c:pt>
                <c:pt idx="29926">
                  <c:v>149.6299999999364</c:v>
                </c:pt>
                <c:pt idx="29927">
                  <c:v>149.6349999999364</c:v>
                </c:pt>
                <c:pt idx="29928">
                  <c:v>149.6399999999364</c:v>
                </c:pt>
                <c:pt idx="29929">
                  <c:v>149.6449999999364</c:v>
                </c:pt>
                <c:pt idx="29930">
                  <c:v>149.6499999999364</c:v>
                </c:pt>
                <c:pt idx="29931">
                  <c:v>149.6549999999364</c:v>
                </c:pt>
                <c:pt idx="29932">
                  <c:v>149.6599999999364</c:v>
                </c:pt>
                <c:pt idx="29933">
                  <c:v>149.6649999999364</c:v>
                </c:pt>
                <c:pt idx="29934">
                  <c:v>149.6699999999364</c:v>
                </c:pt>
                <c:pt idx="29935">
                  <c:v>149.6749999999364</c:v>
                </c:pt>
                <c:pt idx="29936">
                  <c:v>149.6799999999363</c:v>
                </c:pt>
                <c:pt idx="29937">
                  <c:v>149.6849999999364</c:v>
                </c:pt>
                <c:pt idx="29938">
                  <c:v>149.6899999999364</c:v>
                </c:pt>
                <c:pt idx="29939">
                  <c:v>149.6949999999364</c:v>
                </c:pt>
                <c:pt idx="29940">
                  <c:v>149.6999999999364</c:v>
                </c:pt>
                <c:pt idx="29941">
                  <c:v>149.7049999999363</c:v>
                </c:pt>
                <c:pt idx="29942">
                  <c:v>149.7099999999363</c:v>
                </c:pt>
                <c:pt idx="29943">
                  <c:v>149.7149999999363</c:v>
                </c:pt>
                <c:pt idx="29944">
                  <c:v>149.7199999999363</c:v>
                </c:pt>
                <c:pt idx="29945">
                  <c:v>149.7249999999363</c:v>
                </c:pt>
                <c:pt idx="29946">
                  <c:v>149.7299999999363</c:v>
                </c:pt>
                <c:pt idx="29947">
                  <c:v>149.7349999999363</c:v>
                </c:pt>
                <c:pt idx="29948">
                  <c:v>149.7399999999363</c:v>
                </c:pt>
                <c:pt idx="29949">
                  <c:v>149.7449999999363</c:v>
                </c:pt>
                <c:pt idx="29950">
                  <c:v>149.7499999999363</c:v>
                </c:pt>
                <c:pt idx="29951">
                  <c:v>149.7549999999363</c:v>
                </c:pt>
                <c:pt idx="29952">
                  <c:v>149.7599999999363</c:v>
                </c:pt>
                <c:pt idx="29953">
                  <c:v>149.7649999999363</c:v>
                </c:pt>
                <c:pt idx="29954">
                  <c:v>149.7699999999363</c:v>
                </c:pt>
                <c:pt idx="29955">
                  <c:v>149.7749999999363</c:v>
                </c:pt>
                <c:pt idx="29956">
                  <c:v>149.7799999999363</c:v>
                </c:pt>
                <c:pt idx="29957">
                  <c:v>149.7849999999363</c:v>
                </c:pt>
                <c:pt idx="29958">
                  <c:v>149.7899999999362</c:v>
                </c:pt>
                <c:pt idx="29959">
                  <c:v>149.7949999999362</c:v>
                </c:pt>
                <c:pt idx="29960">
                  <c:v>149.7999999999362</c:v>
                </c:pt>
                <c:pt idx="29961">
                  <c:v>149.8049999999363</c:v>
                </c:pt>
                <c:pt idx="29962">
                  <c:v>149.8099999999363</c:v>
                </c:pt>
                <c:pt idx="29963">
                  <c:v>149.8149999999362</c:v>
                </c:pt>
                <c:pt idx="29964">
                  <c:v>149.8199999999362</c:v>
                </c:pt>
                <c:pt idx="29965">
                  <c:v>149.8249999999362</c:v>
                </c:pt>
                <c:pt idx="29966">
                  <c:v>149.8299999999362</c:v>
                </c:pt>
                <c:pt idx="29967">
                  <c:v>149.8349999999362</c:v>
                </c:pt>
                <c:pt idx="29968">
                  <c:v>149.8399999999362</c:v>
                </c:pt>
                <c:pt idx="29969">
                  <c:v>149.8449999999362</c:v>
                </c:pt>
                <c:pt idx="29970">
                  <c:v>149.8499999999362</c:v>
                </c:pt>
                <c:pt idx="29971">
                  <c:v>149.8549999999362</c:v>
                </c:pt>
                <c:pt idx="29972">
                  <c:v>149.8599999999362</c:v>
                </c:pt>
                <c:pt idx="29973">
                  <c:v>149.8649999999362</c:v>
                </c:pt>
                <c:pt idx="29974">
                  <c:v>149.8699999999362</c:v>
                </c:pt>
                <c:pt idx="29975">
                  <c:v>149.8749999999362</c:v>
                </c:pt>
                <c:pt idx="29976">
                  <c:v>149.8799999999362</c:v>
                </c:pt>
                <c:pt idx="29977">
                  <c:v>149.8849999999362</c:v>
                </c:pt>
                <c:pt idx="29978">
                  <c:v>149.8899999999362</c:v>
                </c:pt>
                <c:pt idx="29979">
                  <c:v>149.8949999999362</c:v>
                </c:pt>
                <c:pt idx="29980">
                  <c:v>149.8999999999362</c:v>
                </c:pt>
                <c:pt idx="29981">
                  <c:v>149.9049999999362</c:v>
                </c:pt>
                <c:pt idx="29982">
                  <c:v>149.9099999999362</c:v>
                </c:pt>
                <c:pt idx="29983">
                  <c:v>149.9149999999362</c:v>
                </c:pt>
                <c:pt idx="29984">
                  <c:v>149.9199999999362</c:v>
                </c:pt>
                <c:pt idx="29985">
                  <c:v>149.9249999999362</c:v>
                </c:pt>
                <c:pt idx="29986">
                  <c:v>149.9299999999361</c:v>
                </c:pt>
                <c:pt idx="29987">
                  <c:v>149.9349999999361</c:v>
                </c:pt>
                <c:pt idx="29988">
                  <c:v>149.9399999999361</c:v>
                </c:pt>
                <c:pt idx="29989">
                  <c:v>149.9449999999361</c:v>
                </c:pt>
                <c:pt idx="29990">
                  <c:v>149.9499999999361</c:v>
                </c:pt>
                <c:pt idx="29991">
                  <c:v>149.9549999999361</c:v>
                </c:pt>
                <c:pt idx="29992">
                  <c:v>149.9599999999361</c:v>
                </c:pt>
                <c:pt idx="29993">
                  <c:v>149.9649999999361</c:v>
                </c:pt>
                <c:pt idx="29994">
                  <c:v>149.9699999999361</c:v>
                </c:pt>
                <c:pt idx="29995">
                  <c:v>149.9749999999361</c:v>
                </c:pt>
                <c:pt idx="29996">
                  <c:v>149.9799999999361</c:v>
                </c:pt>
                <c:pt idx="29997">
                  <c:v>149.9849999999361</c:v>
                </c:pt>
                <c:pt idx="29998">
                  <c:v>149.9899999999361</c:v>
                </c:pt>
                <c:pt idx="29999">
                  <c:v>149.9949999999361</c:v>
                </c:pt>
                <c:pt idx="30000">
                  <c:v>149.9999999999361</c:v>
                </c:pt>
                <c:pt idx="30001">
                  <c:v>150.0049999999361</c:v>
                </c:pt>
                <c:pt idx="30002">
                  <c:v>150.009999999936</c:v>
                </c:pt>
                <c:pt idx="30003">
                  <c:v>150.014999999936</c:v>
                </c:pt>
                <c:pt idx="30004">
                  <c:v>150.019999999936</c:v>
                </c:pt>
                <c:pt idx="30005">
                  <c:v>150.0249999999361</c:v>
                </c:pt>
                <c:pt idx="30006">
                  <c:v>150.0299999999361</c:v>
                </c:pt>
                <c:pt idx="30007">
                  <c:v>150.034999999936</c:v>
                </c:pt>
                <c:pt idx="30008">
                  <c:v>150.039999999936</c:v>
                </c:pt>
                <c:pt idx="30009">
                  <c:v>150.044999999936</c:v>
                </c:pt>
                <c:pt idx="30010">
                  <c:v>150.049999999936</c:v>
                </c:pt>
                <c:pt idx="30011">
                  <c:v>150.054999999936</c:v>
                </c:pt>
                <c:pt idx="30012">
                  <c:v>150.059999999936</c:v>
                </c:pt>
                <c:pt idx="30013">
                  <c:v>150.064999999936</c:v>
                </c:pt>
                <c:pt idx="30014">
                  <c:v>150.069999999936</c:v>
                </c:pt>
                <c:pt idx="30015">
                  <c:v>150.074999999936</c:v>
                </c:pt>
                <c:pt idx="30016">
                  <c:v>150.079999999936</c:v>
                </c:pt>
                <c:pt idx="30017">
                  <c:v>150.084999999936</c:v>
                </c:pt>
                <c:pt idx="30018">
                  <c:v>150.089999999936</c:v>
                </c:pt>
                <c:pt idx="30019">
                  <c:v>150.094999999936</c:v>
                </c:pt>
                <c:pt idx="30020">
                  <c:v>150.099999999936</c:v>
                </c:pt>
                <c:pt idx="30021">
                  <c:v>150.104999999936</c:v>
                </c:pt>
                <c:pt idx="30022">
                  <c:v>150.109999999936</c:v>
                </c:pt>
                <c:pt idx="30023">
                  <c:v>150.1149999999359</c:v>
                </c:pt>
                <c:pt idx="30024">
                  <c:v>150.1199999999359</c:v>
                </c:pt>
                <c:pt idx="30025">
                  <c:v>150.124999999936</c:v>
                </c:pt>
                <c:pt idx="30026">
                  <c:v>150.129999999936</c:v>
                </c:pt>
                <c:pt idx="30027">
                  <c:v>150.134999999936</c:v>
                </c:pt>
                <c:pt idx="30028">
                  <c:v>150.139999999936</c:v>
                </c:pt>
                <c:pt idx="30029">
                  <c:v>150.1449999999359</c:v>
                </c:pt>
                <c:pt idx="30030">
                  <c:v>150.1499999999359</c:v>
                </c:pt>
                <c:pt idx="30031">
                  <c:v>150.154999999936</c:v>
                </c:pt>
                <c:pt idx="30032">
                  <c:v>150.159999999936</c:v>
                </c:pt>
                <c:pt idx="30033">
                  <c:v>150.164999999936</c:v>
                </c:pt>
                <c:pt idx="30034">
                  <c:v>150.1699999999359</c:v>
                </c:pt>
                <c:pt idx="30035">
                  <c:v>150.1749999999359</c:v>
                </c:pt>
                <c:pt idx="30036">
                  <c:v>150.1799999999359</c:v>
                </c:pt>
                <c:pt idx="30037">
                  <c:v>150.184999999936</c:v>
                </c:pt>
                <c:pt idx="30038">
                  <c:v>150.189999999936</c:v>
                </c:pt>
                <c:pt idx="30039">
                  <c:v>150.194999999936</c:v>
                </c:pt>
                <c:pt idx="30040">
                  <c:v>150.1999999999359</c:v>
                </c:pt>
                <c:pt idx="30041">
                  <c:v>150.2049999999359</c:v>
                </c:pt>
                <c:pt idx="30042">
                  <c:v>150.2099999999359</c:v>
                </c:pt>
                <c:pt idx="30043">
                  <c:v>150.2149999999359</c:v>
                </c:pt>
                <c:pt idx="30044">
                  <c:v>150.2199999999359</c:v>
                </c:pt>
                <c:pt idx="30045">
                  <c:v>150.2249999999358</c:v>
                </c:pt>
                <c:pt idx="30046">
                  <c:v>150.2299999999358</c:v>
                </c:pt>
                <c:pt idx="30047">
                  <c:v>150.2349999999358</c:v>
                </c:pt>
                <c:pt idx="30048">
                  <c:v>150.2399999999358</c:v>
                </c:pt>
                <c:pt idx="30049">
                  <c:v>150.2449999999358</c:v>
                </c:pt>
                <c:pt idx="30050">
                  <c:v>150.2499999999358</c:v>
                </c:pt>
                <c:pt idx="30051">
                  <c:v>150.2549999999358</c:v>
                </c:pt>
                <c:pt idx="30052">
                  <c:v>150.2599999999358</c:v>
                </c:pt>
                <c:pt idx="30053">
                  <c:v>150.2649999999358</c:v>
                </c:pt>
                <c:pt idx="30054">
                  <c:v>150.2699999999358</c:v>
                </c:pt>
                <c:pt idx="30055">
                  <c:v>150.2749999999358</c:v>
                </c:pt>
                <c:pt idx="30056">
                  <c:v>150.2799999999358</c:v>
                </c:pt>
                <c:pt idx="30057">
                  <c:v>150.2849999999358</c:v>
                </c:pt>
                <c:pt idx="30058">
                  <c:v>150.2899999999358</c:v>
                </c:pt>
                <c:pt idx="30059">
                  <c:v>150.2949999999358</c:v>
                </c:pt>
                <c:pt idx="30060">
                  <c:v>150.2999999999358</c:v>
                </c:pt>
                <c:pt idx="30061">
                  <c:v>150.3049999999358</c:v>
                </c:pt>
                <c:pt idx="30062">
                  <c:v>150.3099999999358</c:v>
                </c:pt>
                <c:pt idx="30063">
                  <c:v>150.3149999999358</c:v>
                </c:pt>
                <c:pt idx="30064">
                  <c:v>150.3199999999358</c:v>
                </c:pt>
                <c:pt idx="30065">
                  <c:v>150.3249999999358</c:v>
                </c:pt>
                <c:pt idx="30066">
                  <c:v>150.3299999999358</c:v>
                </c:pt>
                <c:pt idx="30067">
                  <c:v>150.3349999999358</c:v>
                </c:pt>
                <c:pt idx="30068">
                  <c:v>150.3399999999358</c:v>
                </c:pt>
                <c:pt idx="30069">
                  <c:v>150.3449999999358</c:v>
                </c:pt>
                <c:pt idx="30070">
                  <c:v>150.3499999999358</c:v>
                </c:pt>
                <c:pt idx="30071">
                  <c:v>150.3549999999358</c:v>
                </c:pt>
                <c:pt idx="30072">
                  <c:v>150.3599999999358</c:v>
                </c:pt>
                <c:pt idx="30073">
                  <c:v>150.3649999999358</c:v>
                </c:pt>
                <c:pt idx="30074">
                  <c:v>150.3699999999357</c:v>
                </c:pt>
                <c:pt idx="30075">
                  <c:v>150.3749999999357</c:v>
                </c:pt>
                <c:pt idx="30076">
                  <c:v>150.3799999999357</c:v>
                </c:pt>
                <c:pt idx="30077">
                  <c:v>150.3849999999358</c:v>
                </c:pt>
                <c:pt idx="30078">
                  <c:v>150.3899999999358</c:v>
                </c:pt>
                <c:pt idx="30079">
                  <c:v>150.3949999999357</c:v>
                </c:pt>
                <c:pt idx="30080">
                  <c:v>150.3999999999357</c:v>
                </c:pt>
                <c:pt idx="30081">
                  <c:v>150.4049999999357</c:v>
                </c:pt>
                <c:pt idx="30082">
                  <c:v>150.4099999999357</c:v>
                </c:pt>
                <c:pt idx="30083">
                  <c:v>150.4149999999357</c:v>
                </c:pt>
                <c:pt idx="30084">
                  <c:v>150.4199999999357</c:v>
                </c:pt>
                <c:pt idx="30085">
                  <c:v>150.4249999999357</c:v>
                </c:pt>
                <c:pt idx="30086">
                  <c:v>150.4299999999357</c:v>
                </c:pt>
                <c:pt idx="30087">
                  <c:v>150.4349999999357</c:v>
                </c:pt>
                <c:pt idx="30088">
                  <c:v>150.4399999999357</c:v>
                </c:pt>
                <c:pt idx="30089">
                  <c:v>150.4449999999356</c:v>
                </c:pt>
                <c:pt idx="30090">
                  <c:v>150.4499999999356</c:v>
                </c:pt>
                <c:pt idx="30091">
                  <c:v>150.4549999999357</c:v>
                </c:pt>
                <c:pt idx="30092">
                  <c:v>150.4599999999357</c:v>
                </c:pt>
                <c:pt idx="30093">
                  <c:v>150.4649999999357</c:v>
                </c:pt>
                <c:pt idx="30094">
                  <c:v>150.4699999999357</c:v>
                </c:pt>
                <c:pt idx="30095">
                  <c:v>150.4749999999356</c:v>
                </c:pt>
                <c:pt idx="30096">
                  <c:v>150.4799999999356</c:v>
                </c:pt>
                <c:pt idx="30097">
                  <c:v>150.4849999999356</c:v>
                </c:pt>
                <c:pt idx="30098">
                  <c:v>150.4899999999356</c:v>
                </c:pt>
                <c:pt idx="30099">
                  <c:v>150.4949999999356</c:v>
                </c:pt>
                <c:pt idx="30100">
                  <c:v>150.4999999999356</c:v>
                </c:pt>
                <c:pt idx="30101">
                  <c:v>150.5049999999356</c:v>
                </c:pt>
                <c:pt idx="30102">
                  <c:v>150.5099999999356</c:v>
                </c:pt>
                <c:pt idx="30103">
                  <c:v>150.5149999999356</c:v>
                </c:pt>
                <c:pt idx="30104">
                  <c:v>150.5199999999356</c:v>
                </c:pt>
                <c:pt idx="30105">
                  <c:v>150.5249999999356</c:v>
                </c:pt>
                <c:pt idx="30106">
                  <c:v>150.5299999999356</c:v>
                </c:pt>
                <c:pt idx="30107">
                  <c:v>150.5349999999356</c:v>
                </c:pt>
                <c:pt idx="30108">
                  <c:v>150.5399999999356</c:v>
                </c:pt>
                <c:pt idx="30109">
                  <c:v>150.5449999999356</c:v>
                </c:pt>
                <c:pt idx="30110">
                  <c:v>150.5499999999356</c:v>
                </c:pt>
                <c:pt idx="30111">
                  <c:v>150.5549999999356</c:v>
                </c:pt>
                <c:pt idx="30112">
                  <c:v>150.5599999999356</c:v>
                </c:pt>
                <c:pt idx="30113">
                  <c:v>150.5649999999356</c:v>
                </c:pt>
                <c:pt idx="30114">
                  <c:v>150.5699999999356</c:v>
                </c:pt>
                <c:pt idx="30115">
                  <c:v>150.5749999999356</c:v>
                </c:pt>
                <c:pt idx="30116">
                  <c:v>150.5799999999356</c:v>
                </c:pt>
                <c:pt idx="30117">
                  <c:v>150.5849999999356</c:v>
                </c:pt>
                <c:pt idx="30118">
                  <c:v>150.5899999999355</c:v>
                </c:pt>
                <c:pt idx="30119">
                  <c:v>150.5949999999355</c:v>
                </c:pt>
                <c:pt idx="30120">
                  <c:v>150.5999999999355</c:v>
                </c:pt>
                <c:pt idx="30121">
                  <c:v>150.6049999999355</c:v>
                </c:pt>
                <c:pt idx="30122">
                  <c:v>150.6099999999355</c:v>
                </c:pt>
                <c:pt idx="30123">
                  <c:v>150.6149999999355</c:v>
                </c:pt>
                <c:pt idx="30124">
                  <c:v>150.6199999999355</c:v>
                </c:pt>
                <c:pt idx="30125">
                  <c:v>150.6249999999355</c:v>
                </c:pt>
                <c:pt idx="30126">
                  <c:v>150.6299999999355</c:v>
                </c:pt>
                <c:pt idx="30127">
                  <c:v>150.6349999999355</c:v>
                </c:pt>
                <c:pt idx="30128">
                  <c:v>150.6399999999355</c:v>
                </c:pt>
                <c:pt idx="30129">
                  <c:v>150.6449999999355</c:v>
                </c:pt>
                <c:pt idx="30130">
                  <c:v>150.6499999999355</c:v>
                </c:pt>
                <c:pt idx="30131">
                  <c:v>150.6549999999355</c:v>
                </c:pt>
                <c:pt idx="30132">
                  <c:v>150.6599999999355</c:v>
                </c:pt>
                <c:pt idx="30133">
                  <c:v>150.6649999999354</c:v>
                </c:pt>
                <c:pt idx="30134">
                  <c:v>150.6699999999354</c:v>
                </c:pt>
                <c:pt idx="30135">
                  <c:v>150.6749999999354</c:v>
                </c:pt>
                <c:pt idx="30136">
                  <c:v>150.6799999999354</c:v>
                </c:pt>
                <c:pt idx="30137">
                  <c:v>150.6849999999355</c:v>
                </c:pt>
                <c:pt idx="30138">
                  <c:v>150.6899999999355</c:v>
                </c:pt>
                <c:pt idx="30139">
                  <c:v>150.6949999999354</c:v>
                </c:pt>
                <c:pt idx="30140">
                  <c:v>150.6999999999354</c:v>
                </c:pt>
                <c:pt idx="30141">
                  <c:v>150.7049999999354</c:v>
                </c:pt>
                <c:pt idx="30142">
                  <c:v>150.7099999999354</c:v>
                </c:pt>
                <c:pt idx="30143">
                  <c:v>150.7149999999354</c:v>
                </c:pt>
                <c:pt idx="30144">
                  <c:v>150.7199999999354</c:v>
                </c:pt>
                <c:pt idx="30145">
                  <c:v>150.7249999999354</c:v>
                </c:pt>
                <c:pt idx="30146">
                  <c:v>150.7299999999354</c:v>
                </c:pt>
                <c:pt idx="30147">
                  <c:v>150.7349999999354</c:v>
                </c:pt>
                <c:pt idx="30148">
                  <c:v>150.7399999999354</c:v>
                </c:pt>
                <c:pt idx="30149">
                  <c:v>150.7449999999354</c:v>
                </c:pt>
                <c:pt idx="30150">
                  <c:v>150.7499999999354</c:v>
                </c:pt>
                <c:pt idx="30151">
                  <c:v>150.7549999999354</c:v>
                </c:pt>
                <c:pt idx="30152">
                  <c:v>150.7599999999354</c:v>
                </c:pt>
                <c:pt idx="30153">
                  <c:v>150.7649999999354</c:v>
                </c:pt>
                <c:pt idx="30154">
                  <c:v>150.7699999999354</c:v>
                </c:pt>
                <c:pt idx="30155">
                  <c:v>150.7749999999353</c:v>
                </c:pt>
                <c:pt idx="30156">
                  <c:v>150.7799999999353</c:v>
                </c:pt>
                <c:pt idx="30157">
                  <c:v>150.7849999999354</c:v>
                </c:pt>
                <c:pt idx="30158">
                  <c:v>150.7899999999354</c:v>
                </c:pt>
                <c:pt idx="30159">
                  <c:v>150.7949999999354</c:v>
                </c:pt>
                <c:pt idx="30160">
                  <c:v>150.7999999999354</c:v>
                </c:pt>
                <c:pt idx="30161">
                  <c:v>150.8049999999354</c:v>
                </c:pt>
                <c:pt idx="30162">
                  <c:v>150.8099999999353</c:v>
                </c:pt>
                <c:pt idx="30163">
                  <c:v>150.8149999999353</c:v>
                </c:pt>
                <c:pt idx="30164">
                  <c:v>150.8199999999353</c:v>
                </c:pt>
                <c:pt idx="30165">
                  <c:v>150.8249999999354</c:v>
                </c:pt>
                <c:pt idx="30166">
                  <c:v>150.8299999999354</c:v>
                </c:pt>
                <c:pt idx="30167">
                  <c:v>150.8349999999353</c:v>
                </c:pt>
                <c:pt idx="30168">
                  <c:v>150.8399999999353</c:v>
                </c:pt>
                <c:pt idx="30169">
                  <c:v>150.8449999999353</c:v>
                </c:pt>
                <c:pt idx="30170">
                  <c:v>150.8499999999353</c:v>
                </c:pt>
                <c:pt idx="30171">
                  <c:v>150.8549999999353</c:v>
                </c:pt>
                <c:pt idx="30172">
                  <c:v>150.8599999999353</c:v>
                </c:pt>
                <c:pt idx="30173">
                  <c:v>150.8649999999353</c:v>
                </c:pt>
                <c:pt idx="30174">
                  <c:v>150.8699999999353</c:v>
                </c:pt>
                <c:pt idx="30175">
                  <c:v>150.8749999999353</c:v>
                </c:pt>
                <c:pt idx="30176">
                  <c:v>150.8799999999353</c:v>
                </c:pt>
                <c:pt idx="30177">
                  <c:v>150.8849999999353</c:v>
                </c:pt>
                <c:pt idx="30178">
                  <c:v>150.8899999999353</c:v>
                </c:pt>
                <c:pt idx="30179">
                  <c:v>150.8949999999353</c:v>
                </c:pt>
                <c:pt idx="30180">
                  <c:v>150.8999999999353</c:v>
                </c:pt>
                <c:pt idx="30181">
                  <c:v>150.9049999999353</c:v>
                </c:pt>
                <c:pt idx="30182">
                  <c:v>150.9099999999353</c:v>
                </c:pt>
                <c:pt idx="30183">
                  <c:v>150.9149999999352</c:v>
                </c:pt>
                <c:pt idx="30184">
                  <c:v>150.9199999999352</c:v>
                </c:pt>
                <c:pt idx="30185">
                  <c:v>150.9249999999352</c:v>
                </c:pt>
                <c:pt idx="30186">
                  <c:v>150.9299999999352</c:v>
                </c:pt>
                <c:pt idx="30187">
                  <c:v>150.9349999999352</c:v>
                </c:pt>
                <c:pt idx="30188">
                  <c:v>150.9399999999352</c:v>
                </c:pt>
                <c:pt idx="30189">
                  <c:v>150.9449999999352</c:v>
                </c:pt>
                <c:pt idx="30190">
                  <c:v>150.9499999999352</c:v>
                </c:pt>
                <c:pt idx="30191">
                  <c:v>150.9549999999352</c:v>
                </c:pt>
                <c:pt idx="30192">
                  <c:v>150.9599999999352</c:v>
                </c:pt>
                <c:pt idx="30193">
                  <c:v>150.9649999999352</c:v>
                </c:pt>
                <c:pt idx="30194">
                  <c:v>150.9699999999352</c:v>
                </c:pt>
                <c:pt idx="30195">
                  <c:v>150.9749999999352</c:v>
                </c:pt>
                <c:pt idx="30196">
                  <c:v>150.9799999999352</c:v>
                </c:pt>
                <c:pt idx="30197">
                  <c:v>150.9849999999352</c:v>
                </c:pt>
                <c:pt idx="30198">
                  <c:v>150.9899999999352</c:v>
                </c:pt>
                <c:pt idx="30199">
                  <c:v>150.9949999999352</c:v>
                </c:pt>
                <c:pt idx="30200">
                  <c:v>150.9999999999352</c:v>
                </c:pt>
                <c:pt idx="30201">
                  <c:v>151.0049999999352</c:v>
                </c:pt>
                <c:pt idx="30202">
                  <c:v>151.0099999999352</c:v>
                </c:pt>
                <c:pt idx="30203">
                  <c:v>151.0149999999352</c:v>
                </c:pt>
                <c:pt idx="30204">
                  <c:v>151.0199999999352</c:v>
                </c:pt>
                <c:pt idx="30205">
                  <c:v>151.0249999999352</c:v>
                </c:pt>
                <c:pt idx="30206">
                  <c:v>151.0299999999351</c:v>
                </c:pt>
                <c:pt idx="30207">
                  <c:v>151.0349999999351</c:v>
                </c:pt>
                <c:pt idx="30208">
                  <c:v>151.0399999999351</c:v>
                </c:pt>
                <c:pt idx="30209">
                  <c:v>151.0449999999351</c:v>
                </c:pt>
                <c:pt idx="30210">
                  <c:v>151.0499999999351</c:v>
                </c:pt>
                <c:pt idx="30211">
                  <c:v>151.0549999999351</c:v>
                </c:pt>
                <c:pt idx="30212">
                  <c:v>151.0599999999351</c:v>
                </c:pt>
                <c:pt idx="30213">
                  <c:v>151.0649999999351</c:v>
                </c:pt>
                <c:pt idx="30214">
                  <c:v>151.0699999999351</c:v>
                </c:pt>
                <c:pt idx="30215">
                  <c:v>151.0749999999351</c:v>
                </c:pt>
                <c:pt idx="30216">
                  <c:v>151.0799999999351</c:v>
                </c:pt>
                <c:pt idx="30217">
                  <c:v>151.0849999999351</c:v>
                </c:pt>
                <c:pt idx="30218">
                  <c:v>151.0899999999351</c:v>
                </c:pt>
                <c:pt idx="30219">
                  <c:v>151.0949999999351</c:v>
                </c:pt>
                <c:pt idx="30220">
                  <c:v>151.0999999999351</c:v>
                </c:pt>
                <c:pt idx="30221">
                  <c:v>151.104999999935</c:v>
                </c:pt>
                <c:pt idx="30222">
                  <c:v>151.109999999935</c:v>
                </c:pt>
                <c:pt idx="30223">
                  <c:v>151.114999999935</c:v>
                </c:pt>
                <c:pt idx="30224">
                  <c:v>151.119999999935</c:v>
                </c:pt>
                <c:pt idx="30225">
                  <c:v>151.1249999999351</c:v>
                </c:pt>
                <c:pt idx="30226">
                  <c:v>151.1299999999351</c:v>
                </c:pt>
                <c:pt idx="30227">
                  <c:v>151.134999999935</c:v>
                </c:pt>
                <c:pt idx="30228">
                  <c:v>151.139999999935</c:v>
                </c:pt>
                <c:pt idx="30229">
                  <c:v>151.144999999935</c:v>
                </c:pt>
                <c:pt idx="30230">
                  <c:v>151.149999999935</c:v>
                </c:pt>
                <c:pt idx="30231">
                  <c:v>151.154999999935</c:v>
                </c:pt>
                <c:pt idx="30232">
                  <c:v>151.159999999935</c:v>
                </c:pt>
                <c:pt idx="30233">
                  <c:v>151.164999999935</c:v>
                </c:pt>
                <c:pt idx="30234">
                  <c:v>151.169999999935</c:v>
                </c:pt>
                <c:pt idx="30235">
                  <c:v>151.174999999935</c:v>
                </c:pt>
                <c:pt idx="30236">
                  <c:v>151.179999999935</c:v>
                </c:pt>
                <c:pt idx="30237">
                  <c:v>151.184999999935</c:v>
                </c:pt>
                <c:pt idx="30238">
                  <c:v>151.189999999935</c:v>
                </c:pt>
                <c:pt idx="30239">
                  <c:v>151.194999999935</c:v>
                </c:pt>
                <c:pt idx="30240">
                  <c:v>151.199999999935</c:v>
                </c:pt>
                <c:pt idx="30241">
                  <c:v>151.204999999935</c:v>
                </c:pt>
                <c:pt idx="30242">
                  <c:v>151.209999999935</c:v>
                </c:pt>
                <c:pt idx="30243">
                  <c:v>151.2149999999349</c:v>
                </c:pt>
                <c:pt idx="30244">
                  <c:v>151.2199999999349</c:v>
                </c:pt>
                <c:pt idx="30245">
                  <c:v>151.224999999935</c:v>
                </c:pt>
                <c:pt idx="30246">
                  <c:v>151.229999999935</c:v>
                </c:pt>
                <c:pt idx="30247">
                  <c:v>151.234999999935</c:v>
                </c:pt>
                <c:pt idx="30248">
                  <c:v>151.239999999935</c:v>
                </c:pt>
                <c:pt idx="30249">
                  <c:v>151.2449999999349</c:v>
                </c:pt>
                <c:pt idx="30250">
                  <c:v>151.2499999999349</c:v>
                </c:pt>
                <c:pt idx="30251">
                  <c:v>151.254999999935</c:v>
                </c:pt>
                <c:pt idx="30252">
                  <c:v>151.259999999935</c:v>
                </c:pt>
                <c:pt idx="30253">
                  <c:v>151.264999999935</c:v>
                </c:pt>
                <c:pt idx="30254">
                  <c:v>151.2699999999349</c:v>
                </c:pt>
                <c:pt idx="30255">
                  <c:v>151.2749999999349</c:v>
                </c:pt>
                <c:pt idx="30256">
                  <c:v>151.2799999999349</c:v>
                </c:pt>
                <c:pt idx="30257">
                  <c:v>151.284999999935</c:v>
                </c:pt>
                <c:pt idx="30258">
                  <c:v>151.289999999935</c:v>
                </c:pt>
                <c:pt idx="30259">
                  <c:v>151.294999999935</c:v>
                </c:pt>
                <c:pt idx="30260">
                  <c:v>151.2999999999349</c:v>
                </c:pt>
                <c:pt idx="30261">
                  <c:v>151.304999999935</c:v>
                </c:pt>
                <c:pt idx="30262">
                  <c:v>151.309999999935</c:v>
                </c:pt>
                <c:pt idx="30263">
                  <c:v>151.314999999935</c:v>
                </c:pt>
                <c:pt idx="30264">
                  <c:v>151.319999999935</c:v>
                </c:pt>
                <c:pt idx="30265">
                  <c:v>151.324999999935</c:v>
                </c:pt>
                <c:pt idx="30266">
                  <c:v>151.329999999935</c:v>
                </c:pt>
                <c:pt idx="30267">
                  <c:v>151.334999999935</c:v>
                </c:pt>
                <c:pt idx="30268">
                  <c:v>151.339999999935</c:v>
                </c:pt>
                <c:pt idx="30269">
                  <c:v>151.344999999935</c:v>
                </c:pt>
                <c:pt idx="30270">
                  <c:v>151.349999999935</c:v>
                </c:pt>
                <c:pt idx="30271">
                  <c:v>151.354999999935</c:v>
                </c:pt>
                <c:pt idx="30272">
                  <c:v>151.3599999999348</c:v>
                </c:pt>
                <c:pt idx="30273">
                  <c:v>151.3649999999348</c:v>
                </c:pt>
                <c:pt idx="30274">
                  <c:v>151.3699999999348</c:v>
                </c:pt>
                <c:pt idx="30275">
                  <c:v>151.3749999999348</c:v>
                </c:pt>
                <c:pt idx="30276">
                  <c:v>151.3799999999348</c:v>
                </c:pt>
                <c:pt idx="30277">
                  <c:v>151.3849999999348</c:v>
                </c:pt>
                <c:pt idx="30278">
                  <c:v>151.3899999999348</c:v>
                </c:pt>
                <c:pt idx="30279">
                  <c:v>151.3949999999348</c:v>
                </c:pt>
                <c:pt idx="30280">
                  <c:v>151.3999999999348</c:v>
                </c:pt>
                <c:pt idx="30281">
                  <c:v>151.4049999999348</c:v>
                </c:pt>
                <c:pt idx="30282">
                  <c:v>151.4099999999348</c:v>
                </c:pt>
                <c:pt idx="30283">
                  <c:v>151.4149999999348</c:v>
                </c:pt>
                <c:pt idx="30284">
                  <c:v>151.4199999999348</c:v>
                </c:pt>
                <c:pt idx="30285">
                  <c:v>151.4249999999348</c:v>
                </c:pt>
                <c:pt idx="30286">
                  <c:v>151.4299999999348</c:v>
                </c:pt>
                <c:pt idx="30287">
                  <c:v>151.4349999999348</c:v>
                </c:pt>
                <c:pt idx="30288">
                  <c:v>151.4399999999348</c:v>
                </c:pt>
                <c:pt idx="30289">
                  <c:v>151.4449999999348</c:v>
                </c:pt>
                <c:pt idx="30290">
                  <c:v>151.4499999999348</c:v>
                </c:pt>
                <c:pt idx="30291">
                  <c:v>151.4549999999348</c:v>
                </c:pt>
                <c:pt idx="30292">
                  <c:v>151.4599999999348</c:v>
                </c:pt>
                <c:pt idx="30293">
                  <c:v>151.4649999999348</c:v>
                </c:pt>
                <c:pt idx="30294">
                  <c:v>151.4699999999347</c:v>
                </c:pt>
                <c:pt idx="30295">
                  <c:v>151.4749999999347</c:v>
                </c:pt>
                <c:pt idx="30296">
                  <c:v>151.4799999999347</c:v>
                </c:pt>
                <c:pt idx="30297">
                  <c:v>151.4849999999348</c:v>
                </c:pt>
                <c:pt idx="30298">
                  <c:v>151.4899999999348</c:v>
                </c:pt>
                <c:pt idx="30299">
                  <c:v>151.4949999999347</c:v>
                </c:pt>
                <c:pt idx="30300">
                  <c:v>151.4999999999347</c:v>
                </c:pt>
                <c:pt idx="30301">
                  <c:v>151.5049999999347</c:v>
                </c:pt>
                <c:pt idx="30302">
                  <c:v>151.5099999999347</c:v>
                </c:pt>
                <c:pt idx="30303">
                  <c:v>151.5149999999347</c:v>
                </c:pt>
                <c:pt idx="30304">
                  <c:v>151.5199999999347</c:v>
                </c:pt>
                <c:pt idx="30305">
                  <c:v>151.5249999999347</c:v>
                </c:pt>
                <c:pt idx="30306">
                  <c:v>151.5299999999347</c:v>
                </c:pt>
                <c:pt idx="30307">
                  <c:v>151.5349999999347</c:v>
                </c:pt>
                <c:pt idx="30308">
                  <c:v>151.5399999999347</c:v>
                </c:pt>
                <c:pt idx="30309">
                  <c:v>151.5449999999346</c:v>
                </c:pt>
                <c:pt idx="30310">
                  <c:v>151.5499999999346</c:v>
                </c:pt>
                <c:pt idx="30311">
                  <c:v>151.5549999999347</c:v>
                </c:pt>
                <c:pt idx="30312">
                  <c:v>151.5599999999347</c:v>
                </c:pt>
                <c:pt idx="30313">
                  <c:v>151.5649999999347</c:v>
                </c:pt>
                <c:pt idx="30314">
                  <c:v>151.5699999999347</c:v>
                </c:pt>
                <c:pt idx="30315">
                  <c:v>151.5749999999346</c:v>
                </c:pt>
                <c:pt idx="30316">
                  <c:v>151.5799999999346</c:v>
                </c:pt>
                <c:pt idx="30317">
                  <c:v>151.5849999999346</c:v>
                </c:pt>
                <c:pt idx="30318">
                  <c:v>151.5899999999346</c:v>
                </c:pt>
                <c:pt idx="30319">
                  <c:v>151.5949999999346</c:v>
                </c:pt>
                <c:pt idx="30320">
                  <c:v>151.5999999999346</c:v>
                </c:pt>
                <c:pt idx="30321">
                  <c:v>151.6049999999346</c:v>
                </c:pt>
                <c:pt idx="30322">
                  <c:v>151.6099999999346</c:v>
                </c:pt>
                <c:pt idx="30323">
                  <c:v>151.6149999999346</c:v>
                </c:pt>
                <c:pt idx="30324">
                  <c:v>151.6199999999346</c:v>
                </c:pt>
                <c:pt idx="30325">
                  <c:v>151.6249999999346</c:v>
                </c:pt>
                <c:pt idx="30326">
                  <c:v>151.6299999999346</c:v>
                </c:pt>
                <c:pt idx="30327">
                  <c:v>151.6349999999346</c:v>
                </c:pt>
                <c:pt idx="30328">
                  <c:v>151.6399999999346</c:v>
                </c:pt>
                <c:pt idx="30329">
                  <c:v>151.6449999999346</c:v>
                </c:pt>
                <c:pt idx="30330">
                  <c:v>151.6499999999346</c:v>
                </c:pt>
                <c:pt idx="30331">
                  <c:v>151.6549999999346</c:v>
                </c:pt>
                <c:pt idx="30332">
                  <c:v>151.6599999999346</c:v>
                </c:pt>
                <c:pt idx="30333">
                  <c:v>151.6649999999346</c:v>
                </c:pt>
                <c:pt idx="30334">
                  <c:v>151.6699999999346</c:v>
                </c:pt>
                <c:pt idx="30335">
                  <c:v>151.6749999999346</c:v>
                </c:pt>
                <c:pt idx="30336">
                  <c:v>151.6799999999346</c:v>
                </c:pt>
                <c:pt idx="30337">
                  <c:v>151.6849999999346</c:v>
                </c:pt>
                <c:pt idx="30338">
                  <c:v>151.6899999999345</c:v>
                </c:pt>
                <c:pt idx="30339">
                  <c:v>151.6949999999345</c:v>
                </c:pt>
                <c:pt idx="30340">
                  <c:v>151.6999999999345</c:v>
                </c:pt>
                <c:pt idx="30341">
                  <c:v>151.7049999999345</c:v>
                </c:pt>
                <c:pt idx="30342">
                  <c:v>151.7099999999345</c:v>
                </c:pt>
                <c:pt idx="30343">
                  <c:v>151.7149999999345</c:v>
                </c:pt>
                <c:pt idx="30344">
                  <c:v>151.7199999999345</c:v>
                </c:pt>
                <c:pt idx="30345">
                  <c:v>151.7249999999345</c:v>
                </c:pt>
                <c:pt idx="30346">
                  <c:v>151.7299999999345</c:v>
                </c:pt>
                <c:pt idx="30347">
                  <c:v>151.7349999999345</c:v>
                </c:pt>
                <c:pt idx="30348">
                  <c:v>151.7399999999345</c:v>
                </c:pt>
                <c:pt idx="30349">
                  <c:v>151.7449999999345</c:v>
                </c:pt>
                <c:pt idx="30350">
                  <c:v>151.7499999999345</c:v>
                </c:pt>
                <c:pt idx="30351">
                  <c:v>151.7549999999345</c:v>
                </c:pt>
                <c:pt idx="30352">
                  <c:v>151.7599999999345</c:v>
                </c:pt>
                <c:pt idx="30353">
                  <c:v>151.7649999999344</c:v>
                </c:pt>
                <c:pt idx="30354">
                  <c:v>151.7699999999344</c:v>
                </c:pt>
                <c:pt idx="30355">
                  <c:v>151.7749999999344</c:v>
                </c:pt>
                <c:pt idx="30356">
                  <c:v>151.7799999999344</c:v>
                </c:pt>
                <c:pt idx="30357">
                  <c:v>151.7849999999345</c:v>
                </c:pt>
                <c:pt idx="30358">
                  <c:v>151.7899999999345</c:v>
                </c:pt>
                <c:pt idx="30359">
                  <c:v>151.7949999999344</c:v>
                </c:pt>
                <c:pt idx="30360">
                  <c:v>151.7999999999344</c:v>
                </c:pt>
                <c:pt idx="30361">
                  <c:v>151.8049999999344</c:v>
                </c:pt>
                <c:pt idx="30362">
                  <c:v>151.8099999999344</c:v>
                </c:pt>
                <c:pt idx="30363">
                  <c:v>151.8149999999344</c:v>
                </c:pt>
                <c:pt idx="30364">
                  <c:v>151.8199999999344</c:v>
                </c:pt>
                <c:pt idx="30365">
                  <c:v>151.8249999999344</c:v>
                </c:pt>
                <c:pt idx="30366">
                  <c:v>151.8299999999344</c:v>
                </c:pt>
                <c:pt idx="30367">
                  <c:v>151.8349999999344</c:v>
                </c:pt>
                <c:pt idx="30368">
                  <c:v>151.8399999999344</c:v>
                </c:pt>
                <c:pt idx="30369">
                  <c:v>151.8449999999344</c:v>
                </c:pt>
                <c:pt idx="30370">
                  <c:v>151.8499999999344</c:v>
                </c:pt>
                <c:pt idx="30371">
                  <c:v>151.8549999999344</c:v>
                </c:pt>
                <c:pt idx="30372">
                  <c:v>151.8599999999344</c:v>
                </c:pt>
                <c:pt idx="30373">
                  <c:v>151.8649999999344</c:v>
                </c:pt>
                <c:pt idx="30374">
                  <c:v>151.8699999999344</c:v>
                </c:pt>
                <c:pt idx="30375">
                  <c:v>151.8749999999344</c:v>
                </c:pt>
                <c:pt idx="30376">
                  <c:v>151.8799999999344</c:v>
                </c:pt>
                <c:pt idx="30377">
                  <c:v>151.8849999999344</c:v>
                </c:pt>
                <c:pt idx="30378">
                  <c:v>151.8899999999344</c:v>
                </c:pt>
                <c:pt idx="30379">
                  <c:v>151.8949999999344</c:v>
                </c:pt>
                <c:pt idx="30380">
                  <c:v>151.8999999999344</c:v>
                </c:pt>
                <c:pt idx="30381">
                  <c:v>151.9049999999344</c:v>
                </c:pt>
                <c:pt idx="30382">
                  <c:v>151.9099999999343</c:v>
                </c:pt>
                <c:pt idx="30383">
                  <c:v>151.9149999999343</c:v>
                </c:pt>
                <c:pt idx="30384">
                  <c:v>151.9199999999343</c:v>
                </c:pt>
                <c:pt idx="30385">
                  <c:v>151.9249999999344</c:v>
                </c:pt>
                <c:pt idx="30386">
                  <c:v>151.9299999999344</c:v>
                </c:pt>
                <c:pt idx="30387">
                  <c:v>151.9349999999343</c:v>
                </c:pt>
                <c:pt idx="30388">
                  <c:v>151.9399999999343</c:v>
                </c:pt>
                <c:pt idx="30389">
                  <c:v>151.9449999999343</c:v>
                </c:pt>
                <c:pt idx="30390">
                  <c:v>151.9499999999343</c:v>
                </c:pt>
                <c:pt idx="30391">
                  <c:v>151.9549999999343</c:v>
                </c:pt>
                <c:pt idx="30392">
                  <c:v>151.9599999999343</c:v>
                </c:pt>
                <c:pt idx="30393">
                  <c:v>151.9649999999343</c:v>
                </c:pt>
                <c:pt idx="30394">
                  <c:v>151.9699999999343</c:v>
                </c:pt>
                <c:pt idx="30395">
                  <c:v>151.9749999999343</c:v>
                </c:pt>
                <c:pt idx="30396">
                  <c:v>151.9799999999343</c:v>
                </c:pt>
                <c:pt idx="30397">
                  <c:v>151.9849999999343</c:v>
                </c:pt>
                <c:pt idx="30398">
                  <c:v>151.9899999999343</c:v>
                </c:pt>
                <c:pt idx="30399">
                  <c:v>151.9949999999343</c:v>
                </c:pt>
                <c:pt idx="30400">
                  <c:v>151.9999999999343</c:v>
                </c:pt>
                <c:pt idx="30401">
                  <c:v>152.0049999999343</c:v>
                </c:pt>
                <c:pt idx="30402">
                  <c:v>152.0099999999343</c:v>
                </c:pt>
                <c:pt idx="30403">
                  <c:v>152.0149999999342</c:v>
                </c:pt>
                <c:pt idx="30404">
                  <c:v>152.0199999999342</c:v>
                </c:pt>
                <c:pt idx="30405">
                  <c:v>152.0249999999342</c:v>
                </c:pt>
                <c:pt idx="30406">
                  <c:v>152.0299999999342</c:v>
                </c:pt>
                <c:pt idx="30407">
                  <c:v>152.0349999999342</c:v>
                </c:pt>
                <c:pt idx="30408">
                  <c:v>152.0399999999342</c:v>
                </c:pt>
                <c:pt idx="30409">
                  <c:v>152.0449999999342</c:v>
                </c:pt>
                <c:pt idx="30410">
                  <c:v>152.0499999999342</c:v>
                </c:pt>
                <c:pt idx="30411">
                  <c:v>152.0549999999342</c:v>
                </c:pt>
                <c:pt idx="30412">
                  <c:v>152.0599999999342</c:v>
                </c:pt>
                <c:pt idx="30413">
                  <c:v>152.0649999999342</c:v>
                </c:pt>
                <c:pt idx="30414">
                  <c:v>152.0699999999342</c:v>
                </c:pt>
                <c:pt idx="30415">
                  <c:v>152.0749999999342</c:v>
                </c:pt>
                <c:pt idx="30416">
                  <c:v>152.0799999999342</c:v>
                </c:pt>
                <c:pt idx="30417">
                  <c:v>152.0849999999342</c:v>
                </c:pt>
                <c:pt idx="30418">
                  <c:v>152.0899999999342</c:v>
                </c:pt>
                <c:pt idx="30419">
                  <c:v>152.0949999999342</c:v>
                </c:pt>
                <c:pt idx="30420">
                  <c:v>152.0999999999342</c:v>
                </c:pt>
                <c:pt idx="30421">
                  <c:v>152.1049999999342</c:v>
                </c:pt>
                <c:pt idx="30422">
                  <c:v>152.1099999999342</c:v>
                </c:pt>
                <c:pt idx="30423">
                  <c:v>152.1149999999342</c:v>
                </c:pt>
                <c:pt idx="30424">
                  <c:v>152.1199999999342</c:v>
                </c:pt>
                <c:pt idx="30425">
                  <c:v>152.1249999999342</c:v>
                </c:pt>
                <c:pt idx="30426">
                  <c:v>152.1299999999341</c:v>
                </c:pt>
                <c:pt idx="30427">
                  <c:v>152.1349999999341</c:v>
                </c:pt>
                <c:pt idx="30428">
                  <c:v>152.1399999999341</c:v>
                </c:pt>
                <c:pt idx="30429">
                  <c:v>152.1449999999341</c:v>
                </c:pt>
                <c:pt idx="30430">
                  <c:v>152.1499999999341</c:v>
                </c:pt>
                <c:pt idx="30431">
                  <c:v>152.1549999999341</c:v>
                </c:pt>
                <c:pt idx="30432">
                  <c:v>152.1599999999341</c:v>
                </c:pt>
                <c:pt idx="30433">
                  <c:v>152.1649999999341</c:v>
                </c:pt>
                <c:pt idx="30434">
                  <c:v>152.1699999999341</c:v>
                </c:pt>
                <c:pt idx="30435">
                  <c:v>152.1749999999341</c:v>
                </c:pt>
                <c:pt idx="30436">
                  <c:v>152.1799999999341</c:v>
                </c:pt>
                <c:pt idx="30437">
                  <c:v>152.1849999999341</c:v>
                </c:pt>
                <c:pt idx="30438">
                  <c:v>152.1899999999341</c:v>
                </c:pt>
                <c:pt idx="30439">
                  <c:v>152.1949999999341</c:v>
                </c:pt>
                <c:pt idx="30440">
                  <c:v>152.1999999999341</c:v>
                </c:pt>
                <c:pt idx="30441">
                  <c:v>152.204999999934</c:v>
                </c:pt>
                <c:pt idx="30442">
                  <c:v>152.209999999934</c:v>
                </c:pt>
                <c:pt idx="30443">
                  <c:v>152.214999999934</c:v>
                </c:pt>
                <c:pt idx="30444">
                  <c:v>152.219999999934</c:v>
                </c:pt>
                <c:pt idx="30445">
                  <c:v>152.2249999999341</c:v>
                </c:pt>
                <c:pt idx="30446">
                  <c:v>152.2299999999341</c:v>
                </c:pt>
                <c:pt idx="30447">
                  <c:v>152.234999999934</c:v>
                </c:pt>
                <c:pt idx="30448">
                  <c:v>152.239999999934</c:v>
                </c:pt>
                <c:pt idx="30449">
                  <c:v>152.244999999934</c:v>
                </c:pt>
                <c:pt idx="30450">
                  <c:v>152.249999999934</c:v>
                </c:pt>
                <c:pt idx="30451">
                  <c:v>152.254999999934</c:v>
                </c:pt>
                <c:pt idx="30452">
                  <c:v>152.259999999934</c:v>
                </c:pt>
                <c:pt idx="30453">
                  <c:v>152.264999999934</c:v>
                </c:pt>
                <c:pt idx="30454">
                  <c:v>152.269999999934</c:v>
                </c:pt>
                <c:pt idx="30455">
                  <c:v>152.274999999934</c:v>
                </c:pt>
                <c:pt idx="30456">
                  <c:v>152.279999999934</c:v>
                </c:pt>
                <c:pt idx="30457">
                  <c:v>152.284999999934</c:v>
                </c:pt>
                <c:pt idx="30458">
                  <c:v>152.289999999934</c:v>
                </c:pt>
                <c:pt idx="30459">
                  <c:v>152.294999999934</c:v>
                </c:pt>
                <c:pt idx="30460">
                  <c:v>152.299999999934</c:v>
                </c:pt>
                <c:pt idx="30461">
                  <c:v>152.304999999934</c:v>
                </c:pt>
                <c:pt idx="30462">
                  <c:v>152.309999999934</c:v>
                </c:pt>
                <c:pt idx="30463">
                  <c:v>152.314999999934</c:v>
                </c:pt>
                <c:pt idx="30464">
                  <c:v>152.319999999934</c:v>
                </c:pt>
                <c:pt idx="30465">
                  <c:v>152.324999999934</c:v>
                </c:pt>
                <c:pt idx="30466">
                  <c:v>152.329999999934</c:v>
                </c:pt>
                <c:pt idx="30467">
                  <c:v>152.334999999934</c:v>
                </c:pt>
                <c:pt idx="30468">
                  <c:v>152.339999999934</c:v>
                </c:pt>
                <c:pt idx="30469">
                  <c:v>152.344999999934</c:v>
                </c:pt>
                <c:pt idx="30470">
                  <c:v>152.349999999934</c:v>
                </c:pt>
                <c:pt idx="30471">
                  <c:v>152.354999999934</c:v>
                </c:pt>
                <c:pt idx="30472">
                  <c:v>152.359999999934</c:v>
                </c:pt>
                <c:pt idx="30473">
                  <c:v>152.364999999934</c:v>
                </c:pt>
                <c:pt idx="30474">
                  <c:v>152.369999999934</c:v>
                </c:pt>
                <c:pt idx="30475">
                  <c:v>152.374999999934</c:v>
                </c:pt>
                <c:pt idx="30476">
                  <c:v>152.379999999934</c:v>
                </c:pt>
                <c:pt idx="30477">
                  <c:v>152.384999999934</c:v>
                </c:pt>
                <c:pt idx="30478">
                  <c:v>152.389999999934</c:v>
                </c:pt>
                <c:pt idx="30479">
                  <c:v>152.394999999934</c:v>
                </c:pt>
                <c:pt idx="30480">
                  <c:v>152.399999999934</c:v>
                </c:pt>
                <c:pt idx="30481">
                  <c:v>152.404999999934</c:v>
                </c:pt>
                <c:pt idx="30482">
                  <c:v>152.409999999934</c:v>
                </c:pt>
                <c:pt idx="30483">
                  <c:v>152.414999999934</c:v>
                </c:pt>
                <c:pt idx="30484">
                  <c:v>152.419999999934</c:v>
                </c:pt>
                <c:pt idx="30485">
                  <c:v>152.424999999934</c:v>
                </c:pt>
                <c:pt idx="30486">
                  <c:v>152.429999999934</c:v>
                </c:pt>
                <c:pt idx="30487">
                  <c:v>152.434999999934</c:v>
                </c:pt>
                <c:pt idx="30488">
                  <c:v>152.439999999934</c:v>
                </c:pt>
                <c:pt idx="30489">
                  <c:v>152.444999999934</c:v>
                </c:pt>
                <c:pt idx="30490">
                  <c:v>152.449999999934</c:v>
                </c:pt>
                <c:pt idx="30491">
                  <c:v>152.454999999934</c:v>
                </c:pt>
                <c:pt idx="30492">
                  <c:v>152.4599999999338</c:v>
                </c:pt>
                <c:pt idx="30493">
                  <c:v>152.4649999999338</c:v>
                </c:pt>
                <c:pt idx="30494">
                  <c:v>152.4699999999338</c:v>
                </c:pt>
                <c:pt idx="30495">
                  <c:v>152.4749999999338</c:v>
                </c:pt>
                <c:pt idx="30496">
                  <c:v>152.4799999999338</c:v>
                </c:pt>
                <c:pt idx="30497">
                  <c:v>152.4849999999338</c:v>
                </c:pt>
                <c:pt idx="30498">
                  <c:v>152.4899999999338</c:v>
                </c:pt>
                <c:pt idx="30499">
                  <c:v>152.4949999999338</c:v>
                </c:pt>
                <c:pt idx="30500">
                  <c:v>152.4999999999338</c:v>
                </c:pt>
                <c:pt idx="30501">
                  <c:v>152.5049999999338</c:v>
                </c:pt>
                <c:pt idx="30502">
                  <c:v>152.5099999999338</c:v>
                </c:pt>
                <c:pt idx="30503">
                  <c:v>152.5149999999338</c:v>
                </c:pt>
                <c:pt idx="30504">
                  <c:v>152.5199999999338</c:v>
                </c:pt>
                <c:pt idx="30505">
                  <c:v>152.5249999999338</c:v>
                </c:pt>
                <c:pt idx="30506">
                  <c:v>152.5299999999338</c:v>
                </c:pt>
                <c:pt idx="30507">
                  <c:v>152.5349999999338</c:v>
                </c:pt>
                <c:pt idx="30508">
                  <c:v>152.5399999999338</c:v>
                </c:pt>
                <c:pt idx="30509">
                  <c:v>152.5449999999338</c:v>
                </c:pt>
                <c:pt idx="30510">
                  <c:v>152.5499999999338</c:v>
                </c:pt>
                <c:pt idx="30511">
                  <c:v>152.5549999999338</c:v>
                </c:pt>
                <c:pt idx="30512">
                  <c:v>152.5599999999338</c:v>
                </c:pt>
                <c:pt idx="30513">
                  <c:v>152.5649999999338</c:v>
                </c:pt>
                <c:pt idx="30514">
                  <c:v>152.5699999999337</c:v>
                </c:pt>
                <c:pt idx="30515">
                  <c:v>152.5749999999337</c:v>
                </c:pt>
                <c:pt idx="30516">
                  <c:v>152.5799999999337</c:v>
                </c:pt>
                <c:pt idx="30517">
                  <c:v>152.5849999999338</c:v>
                </c:pt>
                <c:pt idx="30518">
                  <c:v>152.5899999999338</c:v>
                </c:pt>
                <c:pt idx="30519">
                  <c:v>152.5949999999337</c:v>
                </c:pt>
                <c:pt idx="30520">
                  <c:v>152.5999999999337</c:v>
                </c:pt>
                <c:pt idx="30521">
                  <c:v>152.6049999999337</c:v>
                </c:pt>
                <c:pt idx="30522">
                  <c:v>152.6099999999337</c:v>
                </c:pt>
                <c:pt idx="30523">
                  <c:v>152.6149999999337</c:v>
                </c:pt>
                <c:pt idx="30524">
                  <c:v>152.6199999999337</c:v>
                </c:pt>
                <c:pt idx="30525">
                  <c:v>152.6249999999337</c:v>
                </c:pt>
                <c:pt idx="30526">
                  <c:v>152.6299999999337</c:v>
                </c:pt>
                <c:pt idx="30527">
                  <c:v>152.6349999999337</c:v>
                </c:pt>
                <c:pt idx="30528">
                  <c:v>152.6399999999337</c:v>
                </c:pt>
                <c:pt idx="30529">
                  <c:v>152.6449999999336</c:v>
                </c:pt>
                <c:pt idx="30530">
                  <c:v>152.6499999999336</c:v>
                </c:pt>
                <c:pt idx="30531">
                  <c:v>152.6549999999337</c:v>
                </c:pt>
                <c:pt idx="30532">
                  <c:v>152.6599999999337</c:v>
                </c:pt>
                <c:pt idx="30533">
                  <c:v>152.6649999999337</c:v>
                </c:pt>
                <c:pt idx="30534">
                  <c:v>152.6699999999337</c:v>
                </c:pt>
                <c:pt idx="30535">
                  <c:v>152.6749999999336</c:v>
                </c:pt>
                <c:pt idx="30536">
                  <c:v>152.6799999999336</c:v>
                </c:pt>
                <c:pt idx="30537">
                  <c:v>152.6849999999336</c:v>
                </c:pt>
                <c:pt idx="30538">
                  <c:v>152.6899999999336</c:v>
                </c:pt>
                <c:pt idx="30539">
                  <c:v>152.6949999999336</c:v>
                </c:pt>
                <c:pt idx="30540">
                  <c:v>152.6999999999336</c:v>
                </c:pt>
                <c:pt idx="30541">
                  <c:v>152.7049999999336</c:v>
                </c:pt>
                <c:pt idx="30542">
                  <c:v>152.7099999999336</c:v>
                </c:pt>
                <c:pt idx="30543">
                  <c:v>152.7149999999336</c:v>
                </c:pt>
                <c:pt idx="30544">
                  <c:v>152.7199999999336</c:v>
                </c:pt>
                <c:pt idx="30545">
                  <c:v>152.7249999999336</c:v>
                </c:pt>
                <c:pt idx="30546">
                  <c:v>152.7299999999336</c:v>
                </c:pt>
                <c:pt idx="30547">
                  <c:v>152.7349999999336</c:v>
                </c:pt>
                <c:pt idx="30548">
                  <c:v>152.7399999999336</c:v>
                </c:pt>
                <c:pt idx="30549">
                  <c:v>152.7449999999336</c:v>
                </c:pt>
                <c:pt idx="30550">
                  <c:v>152.7499999999336</c:v>
                </c:pt>
                <c:pt idx="30551">
                  <c:v>152.7549999999336</c:v>
                </c:pt>
                <c:pt idx="30552">
                  <c:v>152.7599999999336</c:v>
                </c:pt>
                <c:pt idx="30553">
                  <c:v>152.7649999999336</c:v>
                </c:pt>
                <c:pt idx="30554">
                  <c:v>152.7699999999336</c:v>
                </c:pt>
                <c:pt idx="30555">
                  <c:v>152.7749999999336</c:v>
                </c:pt>
                <c:pt idx="30556">
                  <c:v>152.7799999999336</c:v>
                </c:pt>
                <c:pt idx="30557">
                  <c:v>152.7849999999336</c:v>
                </c:pt>
                <c:pt idx="30558">
                  <c:v>152.7899999999335</c:v>
                </c:pt>
                <c:pt idx="30559">
                  <c:v>152.7949999999335</c:v>
                </c:pt>
                <c:pt idx="30560">
                  <c:v>152.7999999999335</c:v>
                </c:pt>
                <c:pt idx="30561">
                  <c:v>152.8049999999336</c:v>
                </c:pt>
                <c:pt idx="30562">
                  <c:v>152.8099999999336</c:v>
                </c:pt>
                <c:pt idx="30563">
                  <c:v>152.8149999999335</c:v>
                </c:pt>
                <c:pt idx="30564">
                  <c:v>152.8199999999335</c:v>
                </c:pt>
                <c:pt idx="30565">
                  <c:v>152.8249999999335</c:v>
                </c:pt>
                <c:pt idx="30566">
                  <c:v>152.8299999999335</c:v>
                </c:pt>
                <c:pt idx="30567">
                  <c:v>152.8349999999335</c:v>
                </c:pt>
                <c:pt idx="30568">
                  <c:v>152.8399999999335</c:v>
                </c:pt>
                <c:pt idx="30569">
                  <c:v>152.8449999999335</c:v>
                </c:pt>
                <c:pt idx="30570">
                  <c:v>152.8499999999335</c:v>
                </c:pt>
                <c:pt idx="30571">
                  <c:v>152.8549999999335</c:v>
                </c:pt>
                <c:pt idx="30572">
                  <c:v>152.8599999999335</c:v>
                </c:pt>
                <c:pt idx="30573">
                  <c:v>152.8649999999335</c:v>
                </c:pt>
                <c:pt idx="30574">
                  <c:v>152.8699999999335</c:v>
                </c:pt>
                <c:pt idx="30575">
                  <c:v>152.8749999999335</c:v>
                </c:pt>
                <c:pt idx="30576">
                  <c:v>152.8799999999335</c:v>
                </c:pt>
                <c:pt idx="30577">
                  <c:v>152.8849999999335</c:v>
                </c:pt>
                <c:pt idx="30578">
                  <c:v>152.8899999999335</c:v>
                </c:pt>
                <c:pt idx="30579">
                  <c:v>152.8949999999335</c:v>
                </c:pt>
                <c:pt idx="30580">
                  <c:v>152.8999999999334</c:v>
                </c:pt>
                <c:pt idx="30581">
                  <c:v>152.9049999999334</c:v>
                </c:pt>
                <c:pt idx="30582">
                  <c:v>152.9099999999334</c:v>
                </c:pt>
                <c:pt idx="30583">
                  <c:v>152.9149999999334</c:v>
                </c:pt>
                <c:pt idx="30584">
                  <c:v>152.9199999999334</c:v>
                </c:pt>
                <c:pt idx="30585">
                  <c:v>152.9249999999334</c:v>
                </c:pt>
                <c:pt idx="30586">
                  <c:v>152.9299999999334</c:v>
                </c:pt>
                <c:pt idx="30587">
                  <c:v>152.9349999999334</c:v>
                </c:pt>
                <c:pt idx="30588">
                  <c:v>152.9399999999334</c:v>
                </c:pt>
                <c:pt idx="30589">
                  <c:v>152.9449999999334</c:v>
                </c:pt>
                <c:pt idx="30590">
                  <c:v>152.9499999999334</c:v>
                </c:pt>
                <c:pt idx="30591">
                  <c:v>152.9549999999334</c:v>
                </c:pt>
                <c:pt idx="30592">
                  <c:v>152.9599999999334</c:v>
                </c:pt>
                <c:pt idx="30593">
                  <c:v>152.9649999999334</c:v>
                </c:pt>
                <c:pt idx="30594">
                  <c:v>152.9699999999334</c:v>
                </c:pt>
                <c:pt idx="30595">
                  <c:v>152.9749999999334</c:v>
                </c:pt>
                <c:pt idx="30596">
                  <c:v>152.9799999999334</c:v>
                </c:pt>
                <c:pt idx="30597">
                  <c:v>152.9849999999334</c:v>
                </c:pt>
                <c:pt idx="30598">
                  <c:v>152.9899999999334</c:v>
                </c:pt>
                <c:pt idx="30599">
                  <c:v>152.9949999999334</c:v>
                </c:pt>
                <c:pt idx="30600">
                  <c:v>152.9999999999334</c:v>
                </c:pt>
                <c:pt idx="30601">
                  <c:v>153.0049999999334</c:v>
                </c:pt>
                <c:pt idx="30602">
                  <c:v>153.0099999999333</c:v>
                </c:pt>
                <c:pt idx="30603">
                  <c:v>153.0149999999333</c:v>
                </c:pt>
                <c:pt idx="30604">
                  <c:v>153.0199999999333</c:v>
                </c:pt>
                <c:pt idx="30605">
                  <c:v>153.0249999999334</c:v>
                </c:pt>
                <c:pt idx="30606">
                  <c:v>153.0299999999334</c:v>
                </c:pt>
                <c:pt idx="30607">
                  <c:v>153.0349999999333</c:v>
                </c:pt>
                <c:pt idx="30608">
                  <c:v>153.0399999999333</c:v>
                </c:pt>
                <c:pt idx="30609">
                  <c:v>153.0449999999333</c:v>
                </c:pt>
                <c:pt idx="30610">
                  <c:v>153.0499999999333</c:v>
                </c:pt>
                <c:pt idx="30611">
                  <c:v>153.0549999999333</c:v>
                </c:pt>
                <c:pt idx="30612">
                  <c:v>153.0599999999333</c:v>
                </c:pt>
                <c:pt idx="30613">
                  <c:v>153.0649999999333</c:v>
                </c:pt>
                <c:pt idx="30614">
                  <c:v>153.0699999999333</c:v>
                </c:pt>
                <c:pt idx="30615">
                  <c:v>153.0749999999333</c:v>
                </c:pt>
                <c:pt idx="30616">
                  <c:v>153.0799999999333</c:v>
                </c:pt>
                <c:pt idx="30617">
                  <c:v>153.0849999999333</c:v>
                </c:pt>
                <c:pt idx="30618">
                  <c:v>153.0899999999333</c:v>
                </c:pt>
                <c:pt idx="30619">
                  <c:v>153.0949999999333</c:v>
                </c:pt>
                <c:pt idx="30620">
                  <c:v>153.0999999999333</c:v>
                </c:pt>
                <c:pt idx="30621">
                  <c:v>153.1049999999333</c:v>
                </c:pt>
                <c:pt idx="30622">
                  <c:v>153.1099999999333</c:v>
                </c:pt>
                <c:pt idx="30623">
                  <c:v>153.1149999999332</c:v>
                </c:pt>
                <c:pt idx="30624">
                  <c:v>153.1199999999332</c:v>
                </c:pt>
                <c:pt idx="30625">
                  <c:v>153.1249999999332</c:v>
                </c:pt>
                <c:pt idx="30626">
                  <c:v>153.1299999999332</c:v>
                </c:pt>
                <c:pt idx="30627">
                  <c:v>153.1349999999332</c:v>
                </c:pt>
                <c:pt idx="30628">
                  <c:v>153.1399999999332</c:v>
                </c:pt>
                <c:pt idx="30629">
                  <c:v>153.1449999999332</c:v>
                </c:pt>
                <c:pt idx="30630">
                  <c:v>153.1499999999332</c:v>
                </c:pt>
                <c:pt idx="30631">
                  <c:v>153.1549999999332</c:v>
                </c:pt>
                <c:pt idx="30632">
                  <c:v>153.1599999999332</c:v>
                </c:pt>
                <c:pt idx="30633">
                  <c:v>153.1649999999332</c:v>
                </c:pt>
                <c:pt idx="30634">
                  <c:v>153.1699999999332</c:v>
                </c:pt>
                <c:pt idx="30635">
                  <c:v>153.1749999999332</c:v>
                </c:pt>
                <c:pt idx="30636">
                  <c:v>153.1799999999332</c:v>
                </c:pt>
                <c:pt idx="30637">
                  <c:v>153.1849999999332</c:v>
                </c:pt>
                <c:pt idx="30638">
                  <c:v>153.1899999999332</c:v>
                </c:pt>
                <c:pt idx="30639">
                  <c:v>153.1949999999332</c:v>
                </c:pt>
                <c:pt idx="30640">
                  <c:v>153.1999999999332</c:v>
                </c:pt>
                <c:pt idx="30641">
                  <c:v>153.2049999999332</c:v>
                </c:pt>
                <c:pt idx="30642">
                  <c:v>153.2099999999332</c:v>
                </c:pt>
                <c:pt idx="30643">
                  <c:v>153.2149999999332</c:v>
                </c:pt>
                <c:pt idx="30644">
                  <c:v>153.2199999999332</c:v>
                </c:pt>
                <c:pt idx="30645">
                  <c:v>153.2249999999332</c:v>
                </c:pt>
                <c:pt idx="30646">
                  <c:v>153.2299999999331</c:v>
                </c:pt>
                <c:pt idx="30647">
                  <c:v>153.2349999999331</c:v>
                </c:pt>
                <c:pt idx="30648">
                  <c:v>153.2399999999331</c:v>
                </c:pt>
                <c:pt idx="30649">
                  <c:v>153.2449999999331</c:v>
                </c:pt>
                <c:pt idx="30650">
                  <c:v>153.2499999999331</c:v>
                </c:pt>
                <c:pt idx="30651">
                  <c:v>153.2549999999331</c:v>
                </c:pt>
                <c:pt idx="30652">
                  <c:v>153.2599999999331</c:v>
                </c:pt>
                <c:pt idx="30653">
                  <c:v>153.2649999999331</c:v>
                </c:pt>
                <c:pt idx="30654">
                  <c:v>153.2699999999331</c:v>
                </c:pt>
                <c:pt idx="30655">
                  <c:v>153.2749999999331</c:v>
                </c:pt>
                <c:pt idx="30656">
                  <c:v>153.2799999999331</c:v>
                </c:pt>
                <c:pt idx="30657">
                  <c:v>153.2849999999331</c:v>
                </c:pt>
                <c:pt idx="30658">
                  <c:v>153.2899999999331</c:v>
                </c:pt>
                <c:pt idx="30659">
                  <c:v>153.2949999999331</c:v>
                </c:pt>
                <c:pt idx="30660">
                  <c:v>153.2999999999331</c:v>
                </c:pt>
                <c:pt idx="30661">
                  <c:v>153.3049999999331</c:v>
                </c:pt>
                <c:pt idx="30662">
                  <c:v>153.3099999999331</c:v>
                </c:pt>
                <c:pt idx="30663">
                  <c:v>153.3149999999331</c:v>
                </c:pt>
                <c:pt idx="30664">
                  <c:v>153.3199999999331</c:v>
                </c:pt>
                <c:pt idx="30665">
                  <c:v>153.3249999999331</c:v>
                </c:pt>
                <c:pt idx="30666">
                  <c:v>153.3299999999331</c:v>
                </c:pt>
                <c:pt idx="30667">
                  <c:v>153.3349999999331</c:v>
                </c:pt>
                <c:pt idx="30668">
                  <c:v>153.339999999933</c:v>
                </c:pt>
                <c:pt idx="30669">
                  <c:v>153.344999999933</c:v>
                </c:pt>
                <c:pt idx="30670">
                  <c:v>153.349999999933</c:v>
                </c:pt>
                <c:pt idx="30671">
                  <c:v>153.3549999999331</c:v>
                </c:pt>
                <c:pt idx="30672">
                  <c:v>153.3599999999331</c:v>
                </c:pt>
                <c:pt idx="30673">
                  <c:v>153.364999999933</c:v>
                </c:pt>
                <c:pt idx="30674">
                  <c:v>153.369999999933</c:v>
                </c:pt>
                <c:pt idx="30675">
                  <c:v>153.374999999933</c:v>
                </c:pt>
                <c:pt idx="30676">
                  <c:v>153.379999999933</c:v>
                </c:pt>
                <c:pt idx="30677">
                  <c:v>153.384999999933</c:v>
                </c:pt>
                <c:pt idx="30678">
                  <c:v>153.389999999933</c:v>
                </c:pt>
                <c:pt idx="30679">
                  <c:v>153.394999999933</c:v>
                </c:pt>
                <c:pt idx="30680">
                  <c:v>153.399999999933</c:v>
                </c:pt>
                <c:pt idx="30681">
                  <c:v>153.404999999933</c:v>
                </c:pt>
                <c:pt idx="30682">
                  <c:v>153.409999999933</c:v>
                </c:pt>
                <c:pt idx="30683">
                  <c:v>153.4149999999329</c:v>
                </c:pt>
                <c:pt idx="30684">
                  <c:v>153.4199999999329</c:v>
                </c:pt>
                <c:pt idx="30685">
                  <c:v>153.424999999933</c:v>
                </c:pt>
                <c:pt idx="30686">
                  <c:v>153.429999999933</c:v>
                </c:pt>
                <c:pt idx="30687">
                  <c:v>153.434999999933</c:v>
                </c:pt>
                <c:pt idx="30688">
                  <c:v>153.439999999933</c:v>
                </c:pt>
                <c:pt idx="30689">
                  <c:v>153.4449999999329</c:v>
                </c:pt>
                <c:pt idx="30690">
                  <c:v>153.4499999999329</c:v>
                </c:pt>
                <c:pt idx="30691">
                  <c:v>153.454999999933</c:v>
                </c:pt>
                <c:pt idx="30692">
                  <c:v>153.459999999933</c:v>
                </c:pt>
                <c:pt idx="30693">
                  <c:v>153.4649999999329</c:v>
                </c:pt>
                <c:pt idx="30694">
                  <c:v>153.4699999999329</c:v>
                </c:pt>
                <c:pt idx="30695">
                  <c:v>153.4749999999329</c:v>
                </c:pt>
                <c:pt idx="30696">
                  <c:v>153.4799999999329</c:v>
                </c:pt>
                <c:pt idx="30697">
                  <c:v>153.484999999933</c:v>
                </c:pt>
                <c:pt idx="30698">
                  <c:v>153.489999999933</c:v>
                </c:pt>
                <c:pt idx="30699">
                  <c:v>153.494999999933</c:v>
                </c:pt>
                <c:pt idx="30700">
                  <c:v>153.4999999999329</c:v>
                </c:pt>
                <c:pt idx="30701">
                  <c:v>153.5049999999329</c:v>
                </c:pt>
                <c:pt idx="30702">
                  <c:v>153.5099999999329</c:v>
                </c:pt>
                <c:pt idx="30703">
                  <c:v>153.5149999999329</c:v>
                </c:pt>
                <c:pt idx="30704">
                  <c:v>153.5199999999328</c:v>
                </c:pt>
                <c:pt idx="30705">
                  <c:v>153.5249999999328</c:v>
                </c:pt>
                <c:pt idx="30706">
                  <c:v>153.5299999999328</c:v>
                </c:pt>
                <c:pt idx="30707">
                  <c:v>153.5349999999328</c:v>
                </c:pt>
                <c:pt idx="30708">
                  <c:v>153.5399999999328</c:v>
                </c:pt>
                <c:pt idx="30709">
                  <c:v>153.5449999999328</c:v>
                </c:pt>
                <c:pt idx="30710">
                  <c:v>153.5499999999328</c:v>
                </c:pt>
                <c:pt idx="30711">
                  <c:v>153.5549999999328</c:v>
                </c:pt>
                <c:pt idx="30712">
                  <c:v>153.5599999999328</c:v>
                </c:pt>
                <c:pt idx="30713">
                  <c:v>153.5649999999328</c:v>
                </c:pt>
                <c:pt idx="30714">
                  <c:v>153.5699999999328</c:v>
                </c:pt>
                <c:pt idx="30715">
                  <c:v>153.5749999999328</c:v>
                </c:pt>
                <c:pt idx="30716">
                  <c:v>153.5799999999328</c:v>
                </c:pt>
                <c:pt idx="30717">
                  <c:v>153.5849999999328</c:v>
                </c:pt>
                <c:pt idx="30718">
                  <c:v>153.5899999999328</c:v>
                </c:pt>
                <c:pt idx="30719">
                  <c:v>153.5949999999328</c:v>
                </c:pt>
                <c:pt idx="30720">
                  <c:v>153.5999999999328</c:v>
                </c:pt>
                <c:pt idx="30721">
                  <c:v>153.6049999999328</c:v>
                </c:pt>
                <c:pt idx="30722">
                  <c:v>153.6099999999328</c:v>
                </c:pt>
                <c:pt idx="30723">
                  <c:v>153.6149999999328</c:v>
                </c:pt>
                <c:pt idx="30724">
                  <c:v>153.6199999999328</c:v>
                </c:pt>
                <c:pt idx="30725">
                  <c:v>153.6249999999328</c:v>
                </c:pt>
                <c:pt idx="30726">
                  <c:v>153.6299999999328</c:v>
                </c:pt>
                <c:pt idx="30727">
                  <c:v>153.6349999999327</c:v>
                </c:pt>
                <c:pt idx="30728">
                  <c:v>153.6399999999327</c:v>
                </c:pt>
                <c:pt idx="30729">
                  <c:v>153.6449999999327</c:v>
                </c:pt>
                <c:pt idx="30730">
                  <c:v>153.6499999999327</c:v>
                </c:pt>
                <c:pt idx="30731">
                  <c:v>153.6549999999328</c:v>
                </c:pt>
                <c:pt idx="30732">
                  <c:v>153.6599999999328</c:v>
                </c:pt>
                <c:pt idx="30733">
                  <c:v>153.6649999999327</c:v>
                </c:pt>
                <c:pt idx="30734">
                  <c:v>153.6699999999327</c:v>
                </c:pt>
                <c:pt idx="30735">
                  <c:v>153.6749999999327</c:v>
                </c:pt>
                <c:pt idx="30736">
                  <c:v>153.6799999999327</c:v>
                </c:pt>
                <c:pt idx="30737">
                  <c:v>153.6849999999327</c:v>
                </c:pt>
                <c:pt idx="30738">
                  <c:v>153.6899999999327</c:v>
                </c:pt>
                <c:pt idx="30739">
                  <c:v>153.6949999999327</c:v>
                </c:pt>
                <c:pt idx="30740">
                  <c:v>153.6999999999327</c:v>
                </c:pt>
                <c:pt idx="30741">
                  <c:v>153.7049999999327</c:v>
                </c:pt>
                <c:pt idx="30742">
                  <c:v>153.7099999999327</c:v>
                </c:pt>
                <c:pt idx="30743">
                  <c:v>153.7149999999327</c:v>
                </c:pt>
                <c:pt idx="30744">
                  <c:v>153.7199999999327</c:v>
                </c:pt>
                <c:pt idx="30745">
                  <c:v>153.7249999999327</c:v>
                </c:pt>
                <c:pt idx="30746">
                  <c:v>153.7299999999327</c:v>
                </c:pt>
                <c:pt idx="30747">
                  <c:v>153.7349999999327</c:v>
                </c:pt>
                <c:pt idx="30748">
                  <c:v>153.7399999999326</c:v>
                </c:pt>
                <c:pt idx="30749">
                  <c:v>153.7449999999326</c:v>
                </c:pt>
                <c:pt idx="30750">
                  <c:v>153.7499999999326</c:v>
                </c:pt>
                <c:pt idx="30751">
                  <c:v>153.7549999999326</c:v>
                </c:pt>
                <c:pt idx="30752">
                  <c:v>153.7599999999326</c:v>
                </c:pt>
                <c:pt idx="30753">
                  <c:v>153.7649999999326</c:v>
                </c:pt>
                <c:pt idx="30754">
                  <c:v>153.7699999999326</c:v>
                </c:pt>
                <c:pt idx="30755">
                  <c:v>153.7749999999326</c:v>
                </c:pt>
                <c:pt idx="30756">
                  <c:v>153.7799999999326</c:v>
                </c:pt>
                <c:pt idx="30757">
                  <c:v>153.7849999999326</c:v>
                </c:pt>
                <c:pt idx="30758">
                  <c:v>153.7899999999326</c:v>
                </c:pt>
                <c:pt idx="30759">
                  <c:v>153.7949999999326</c:v>
                </c:pt>
                <c:pt idx="30760">
                  <c:v>153.7999999999326</c:v>
                </c:pt>
                <c:pt idx="30761">
                  <c:v>153.8049999999326</c:v>
                </c:pt>
                <c:pt idx="30762">
                  <c:v>153.8099999999326</c:v>
                </c:pt>
                <c:pt idx="30763">
                  <c:v>153.8149999999326</c:v>
                </c:pt>
                <c:pt idx="30764">
                  <c:v>153.8199999999326</c:v>
                </c:pt>
                <c:pt idx="30765">
                  <c:v>153.8249999999326</c:v>
                </c:pt>
                <c:pt idx="30766">
                  <c:v>153.8299999999326</c:v>
                </c:pt>
                <c:pt idx="30767">
                  <c:v>153.8349999999326</c:v>
                </c:pt>
                <c:pt idx="30768">
                  <c:v>153.8399999999326</c:v>
                </c:pt>
                <c:pt idx="30769">
                  <c:v>153.8449999999326</c:v>
                </c:pt>
                <c:pt idx="30770">
                  <c:v>153.8499999999326</c:v>
                </c:pt>
                <c:pt idx="30771">
                  <c:v>153.8549999999326</c:v>
                </c:pt>
                <c:pt idx="30772">
                  <c:v>153.8599999999326</c:v>
                </c:pt>
                <c:pt idx="30773">
                  <c:v>153.8649999999326</c:v>
                </c:pt>
                <c:pt idx="30774">
                  <c:v>153.8699999999326</c:v>
                </c:pt>
                <c:pt idx="30775">
                  <c:v>153.8749999999326</c:v>
                </c:pt>
                <c:pt idx="30776">
                  <c:v>153.8799999999326</c:v>
                </c:pt>
                <c:pt idx="30777">
                  <c:v>153.8849999999326</c:v>
                </c:pt>
                <c:pt idx="30778">
                  <c:v>153.8899999999325</c:v>
                </c:pt>
                <c:pt idx="30779">
                  <c:v>153.8949999999325</c:v>
                </c:pt>
                <c:pt idx="30780">
                  <c:v>153.8999999999325</c:v>
                </c:pt>
                <c:pt idx="30781">
                  <c:v>153.9049999999325</c:v>
                </c:pt>
                <c:pt idx="30782">
                  <c:v>153.9099999999325</c:v>
                </c:pt>
                <c:pt idx="30783">
                  <c:v>153.9149999999325</c:v>
                </c:pt>
                <c:pt idx="30784">
                  <c:v>153.9199999999325</c:v>
                </c:pt>
                <c:pt idx="30785">
                  <c:v>153.9249999999325</c:v>
                </c:pt>
                <c:pt idx="30786">
                  <c:v>153.9299999999325</c:v>
                </c:pt>
                <c:pt idx="30787">
                  <c:v>153.9349999999325</c:v>
                </c:pt>
                <c:pt idx="30788">
                  <c:v>153.9399999999325</c:v>
                </c:pt>
                <c:pt idx="30789">
                  <c:v>153.9449999999325</c:v>
                </c:pt>
                <c:pt idx="30790">
                  <c:v>153.9499999999325</c:v>
                </c:pt>
                <c:pt idx="30791">
                  <c:v>153.9549999999325</c:v>
                </c:pt>
                <c:pt idx="30792">
                  <c:v>153.9599999999325</c:v>
                </c:pt>
                <c:pt idx="30793">
                  <c:v>153.9649999999324</c:v>
                </c:pt>
                <c:pt idx="30794">
                  <c:v>153.9699999999324</c:v>
                </c:pt>
                <c:pt idx="30795">
                  <c:v>153.9749999999324</c:v>
                </c:pt>
                <c:pt idx="30796">
                  <c:v>153.9799999999324</c:v>
                </c:pt>
                <c:pt idx="30797">
                  <c:v>153.9849999999325</c:v>
                </c:pt>
                <c:pt idx="30798">
                  <c:v>153.9899999999325</c:v>
                </c:pt>
                <c:pt idx="30799">
                  <c:v>153.9949999999324</c:v>
                </c:pt>
                <c:pt idx="30800">
                  <c:v>153.9999999999324</c:v>
                </c:pt>
                <c:pt idx="30801">
                  <c:v>154.0049999999324</c:v>
                </c:pt>
                <c:pt idx="30802">
                  <c:v>154.0099999999324</c:v>
                </c:pt>
                <c:pt idx="30803">
                  <c:v>154.0149999999324</c:v>
                </c:pt>
                <c:pt idx="30804">
                  <c:v>154.0199999999324</c:v>
                </c:pt>
                <c:pt idx="30805">
                  <c:v>154.0249999999324</c:v>
                </c:pt>
                <c:pt idx="30806">
                  <c:v>154.0299999999324</c:v>
                </c:pt>
                <c:pt idx="30807">
                  <c:v>154.0349999999324</c:v>
                </c:pt>
                <c:pt idx="30808">
                  <c:v>154.0399999999324</c:v>
                </c:pt>
                <c:pt idx="30809">
                  <c:v>154.0449999999324</c:v>
                </c:pt>
                <c:pt idx="30810">
                  <c:v>154.0499999999324</c:v>
                </c:pt>
                <c:pt idx="30811">
                  <c:v>154.0549999999324</c:v>
                </c:pt>
                <c:pt idx="30812">
                  <c:v>154.0599999999324</c:v>
                </c:pt>
                <c:pt idx="30813">
                  <c:v>154.0649999999324</c:v>
                </c:pt>
                <c:pt idx="30814">
                  <c:v>154.0699999999324</c:v>
                </c:pt>
                <c:pt idx="30815">
                  <c:v>154.0749999999323</c:v>
                </c:pt>
                <c:pt idx="30816">
                  <c:v>154.0799999999323</c:v>
                </c:pt>
                <c:pt idx="30817">
                  <c:v>154.0849999999324</c:v>
                </c:pt>
                <c:pt idx="30818">
                  <c:v>154.0899999999324</c:v>
                </c:pt>
                <c:pt idx="30819">
                  <c:v>154.0949999999324</c:v>
                </c:pt>
                <c:pt idx="30820">
                  <c:v>154.0999999999324</c:v>
                </c:pt>
                <c:pt idx="30821">
                  <c:v>154.1049999999323</c:v>
                </c:pt>
                <c:pt idx="30822">
                  <c:v>154.1099999999323</c:v>
                </c:pt>
                <c:pt idx="30823">
                  <c:v>154.1149999999323</c:v>
                </c:pt>
                <c:pt idx="30824">
                  <c:v>154.1199999999323</c:v>
                </c:pt>
                <c:pt idx="30825">
                  <c:v>154.1249999999323</c:v>
                </c:pt>
                <c:pt idx="30826">
                  <c:v>154.1299999999323</c:v>
                </c:pt>
                <c:pt idx="30827">
                  <c:v>154.1349999999323</c:v>
                </c:pt>
                <c:pt idx="30828">
                  <c:v>154.1399999999323</c:v>
                </c:pt>
                <c:pt idx="30829">
                  <c:v>154.1449999999323</c:v>
                </c:pt>
                <c:pt idx="30830">
                  <c:v>154.1499999999323</c:v>
                </c:pt>
                <c:pt idx="30831">
                  <c:v>154.1549999999323</c:v>
                </c:pt>
                <c:pt idx="30832">
                  <c:v>154.1599999999323</c:v>
                </c:pt>
                <c:pt idx="30833">
                  <c:v>154.1649999999323</c:v>
                </c:pt>
                <c:pt idx="30834">
                  <c:v>154.1699999999323</c:v>
                </c:pt>
                <c:pt idx="30835">
                  <c:v>154.1749999999323</c:v>
                </c:pt>
                <c:pt idx="30836">
                  <c:v>154.1799999999322</c:v>
                </c:pt>
                <c:pt idx="30837">
                  <c:v>154.1849999999322</c:v>
                </c:pt>
                <c:pt idx="30838">
                  <c:v>154.1899999999322</c:v>
                </c:pt>
                <c:pt idx="30839">
                  <c:v>154.1949999999322</c:v>
                </c:pt>
                <c:pt idx="30840">
                  <c:v>154.1999999999322</c:v>
                </c:pt>
                <c:pt idx="30841">
                  <c:v>154.2049999999322</c:v>
                </c:pt>
                <c:pt idx="30842">
                  <c:v>154.2099999999322</c:v>
                </c:pt>
                <c:pt idx="30843">
                  <c:v>154.2149999999322</c:v>
                </c:pt>
                <c:pt idx="30844">
                  <c:v>154.2199999999322</c:v>
                </c:pt>
                <c:pt idx="30845">
                  <c:v>154.2249999999322</c:v>
                </c:pt>
                <c:pt idx="30846">
                  <c:v>154.2299999999322</c:v>
                </c:pt>
                <c:pt idx="30847">
                  <c:v>154.2349999999322</c:v>
                </c:pt>
                <c:pt idx="30848">
                  <c:v>154.2399999999322</c:v>
                </c:pt>
                <c:pt idx="30849">
                  <c:v>154.2449999999322</c:v>
                </c:pt>
                <c:pt idx="30850">
                  <c:v>154.2499999999322</c:v>
                </c:pt>
                <c:pt idx="30851">
                  <c:v>154.2549999999322</c:v>
                </c:pt>
                <c:pt idx="30852">
                  <c:v>154.2599999999322</c:v>
                </c:pt>
                <c:pt idx="30853">
                  <c:v>154.2649999999322</c:v>
                </c:pt>
                <c:pt idx="30854">
                  <c:v>154.2699999999322</c:v>
                </c:pt>
                <c:pt idx="30855">
                  <c:v>154.2749999999322</c:v>
                </c:pt>
                <c:pt idx="30856">
                  <c:v>154.2799999999322</c:v>
                </c:pt>
                <c:pt idx="30857">
                  <c:v>154.2849999999322</c:v>
                </c:pt>
                <c:pt idx="30858">
                  <c:v>154.2899999999322</c:v>
                </c:pt>
                <c:pt idx="30859">
                  <c:v>154.2949999999321</c:v>
                </c:pt>
                <c:pt idx="30860">
                  <c:v>154.2999999999321</c:v>
                </c:pt>
                <c:pt idx="30861">
                  <c:v>154.3049999999322</c:v>
                </c:pt>
                <c:pt idx="30862">
                  <c:v>154.3099999999322</c:v>
                </c:pt>
                <c:pt idx="30863">
                  <c:v>154.3149999999322</c:v>
                </c:pt>
                <c:pt idx="30864">
                  <c:v>154.3199999999322</c:v>
                </c:pt>
                <c:pt idx="30865">
                  <c:v>154.3249999999322</c:v>
                </c:pt>
                <c:pt idx="30866">
                  <c:v>154.3299999999321</c:v>
                </c:pt>
                <c:pt idx="30867">
                  <c:v>154.3349999999321</c:v>
                </c:pt>
                <c:pt idx="30868">
                  <c:v>154.3399999999321</c:v>
                </c:pt>
                <c:pt idx="30869">
                  <c:v>154.3449999999321</c:v>
                </c:pt>
                <c:pt idx="30870">
                  <c:v>154.3499999999321</c:v>
                </c:pt>
                <c:pt idx="30871">
                  <c:v>154.3549999999321</c:v>
                </c:pt>
                <c:pt idx="30872">
                  <c:v>154.3599999999321</c:v>
                </c:pt>
                <c:pt idx="30873">
                  <c:v>154.3649999999321</c:v>
                </c:pt>
                <c:pt idx="30874">
                  <c:v>154.3699999999321</c:v>
                </c:pt>
                <c:pt idx="30875">
                  <c:v>154.3749999999321</c:v>
                </c:pt>
                <c:pt idx="30876">
                  <c:v>154.3799999999321</c:v>
                </c:pt>
                <c:pt idx="30877">
                  <c:v>154.3849999999321</c:v>
                </c:pt>
                <c:pt idx="30878">
                  <c:v>154.3899999999321</c:v>
                </c:pt>
                <c:pt idx="30879">
                  <c:v>154.3949999999321</c:v>
                </c:pt>
                <c:pt idx="30880">
                  <c:v>154.3999999999321</c:v>
                </c:pt>
                <c:pt idx="30881">
                  <c:v>154.404999999932</c:v>
                </c:pt>
                <c:pt idx="30882">
                  <c:v>154.409999999932</c:v>
                </c:pt>
                <c:pt idx="30883">
                  <c:v>154.414999999932</c:v>
                </c:pt>
                <c:pt idx="30884">
                  <c:v>154.419999999932</c:v>
                </c:pt>
                <c:pt idx="30885">
                  <c:v>154.4249999999321</c:v>
                </c:pt>
                <c:pt idx="30886">
                  <c:v>154.4299999999321</c:v>
                </c:pt>
                <c:pt idx="30887">
                  <c:v>154.434999999932</c:v>
                </c:pt>
                <c:pt idx="30888">
                  <c:v>154.439999999932</c:v>
                </c:pt>
                <c:pt idx="30889">
                  <c:v>154.444999999932</c:v>
                </c:pt>
                <c:pt idx="30890">
                  <c:v>154.449999999932</c:v>
                </c:pt>
                <c:pt idx="30891">
                  <c:v>154.454999999932</c:v>
                </c:pt>
                <c:pt idx="30892">
                  <c:v>154.459999999932</c:v>
                </c:pt>
                <c:pt idx="30893">
                  <c:v>154.464999999932</c:v>
                </c:pt>
                <c:pt idx="30894">
                  <c:v>154.469999999932</c:v>
                </c:pt>
                <c:pt idx="30895">
                  <c:v>154.474999999932</c:v>
                </c:pt>
                <c:pt idx="30896">
                  <c:v>154.479999999932</c:v>
                </c:pt>
                <c:pt idx="30897">
                  <c:v>154.484999999932</c:v>
                </c:pt>
                <c:pt idx="30898">
                  <c:v>154.489999999932</c:v>
                </c:pt>
                <c:pt idx="30899">
                  <c:v>154.494999999932</c:v>
                </c:pt>
                <c:pt idx="30900">
                  <c:v>154.499999999932</c:v>
                </c:pt>
                <c:pt idx="30901">
                  <c:v>154.504999999932</c:v>
                </c:pt>
                <c:pt idx="30902">
                  <c:v>154.509999999932</c:v>
                </c:pt>
                <c:pt idx="30903">
                  <c:v>154.5149999999319</c:v>
                </c:pt>
                <c:pt idx="30904">
                  <c:v>154.5199999999319</c:v>
                </c:pt>
                <c:pt idx="30905">
                  <c:v>154.524999999932</c:v>
                </c:pt>
                <c:pt idx="30906">
                  <c:v>154.529999999932</c:v>
                </c:pt>
                <c:pt idx="30907">
                  <c:v>154.534999999932</c:v>
                </c:pt>
                <c:pt idx="30908">
                  <c:v>154.539999999932</c:v>
                </c:pt>
                <c:pt idx="30909">
                  <c:v>154.5449999999319</c:v>
                </c:pt>
                <c:pt idx="30910">
                  <c:v>154.5499999999319</c:v>
                </c:pt>
                <c:pt idx="30911">
                  <c:v>154.554999999932</c:v>
                </c:pt>
                <c:pt idx="30912">
                  <c:v>154.559999999932</c:v>
                </c:pt>
                <c:pt idx="30913">
                  <c:v>154.5649999999319</c:v>
                </c:pt>
                <c:pt idx="30914">
                  <c:v>154.5699999999319</c:v>
                </c:pt>
                <c:pt idx="30915">
                  <c:v>154.5749999999319</c:v>
                </c:pt>
                <c:pt idx="30916">
                  <c:v>154.5799999999319</c:v>
                </c:pt>
                <c:pt idx="30917">
                  <c:v>154.584999999932</c:v>
                </c:pt>
                <c:pt idx="30918">
                  <c:v>154.589999999932</c:v>
                </c:pt>
                <c:pt idx="30919">
                  <c:v>154.594999999932</c:v>
                </c:pt>
                <c:pt idx="30920">
                  <c:v>154.5999999999319</c:v>
                </c:pt>
                <c:pt idx="30921">
                  <c:v>154.6049999999319</c:v>
                </c:pt>
                <c:pt idx="30922">
                  <c:v>154.6099999999319</c:v>
                </c:pt>
                <c:pt idx="30923">
                  <c:v>154.6149999999319</c:v>
                </c:pt>
                <c:pt idx="30924">
                  <c:v>154.6199999999318</c:v>
                </c:pt>
                <c:pt idx="30925">
                  <c:v>154.6249999999318</c:v>
                </c:pt>
                <c:pt idx="30926">
                  <c:v>154.6299999999318</c:v>
                </c:pt>
                <c:pt idx="30927">
                  <c:v>154.6349999999318</c:v>
                </c:pt>
                <c:pt idx="30928">
                  <c:v>154.6399999999318</c:v>
                </c:pt>
                <c:pt idx="30929">
                  <c:v>154.6449999999318</c:v>
                </c:pt>
                <c:pt idx="30930">
                  <c:v>154.6499999999318</c:v>
                </c:pt>
                <c:pt idx="30931">
                  <c:v>154.6549999999318</c:v>
                </c:pt>
                <c:pt idx="30932">
                  <c:v>154.6599999999318</c:v>
                </c:pt>
                <c:pt idx="30933">
                  <c:v>154.6649999999318</c:v>
                </c:pt>
                <c:pt idx="30934">
                  <c:v>154.6699999999318</c:v>
                </c:pt>
                <c:pt idx="30935">
                  <c:v>154.6749999999318</c:v>
                </c:pt>
                <c:pt idx="30936">
                  <c:v>154.6799999999318</c:v>
                </c:pt>
                <c:pt idx="30937">
                  <c:v>154.6849999999318</c:v>
                </c:pt>
                <c:pt idx="30938">
                  <c:v>154.6899999999318</c:v>
                </c:pt>
                <c:pt idx="30939">
                  <c:v>154.6949999999318</c:v>
                </c:pt>
                <c:pt idx="30940">
                  <c:v>154.6999999999318</c:v>
                </c:pt>
                <c:pt idx="30941">
                  <c:v>154.7049999999318</c:v>
                </c:pt>
                <c:pt idx="30942">
                  <c:v>154.7099999999318</c:v>
                </c:pt>
                <c:pt idx="30943">
                  <c:v>154.7149999999318</c:v>
                </c:pt>
                <c:pt idx="30944">
                  <c:v>154.7199999999318</c:v>
                </c:pt>
                <c:pt idx="30945">
                  <c:v>154.7249999999318</c:v>
                </c:pt>
                <c:pt idx="30946">
                  <c:v>154.7299999999318</c:v>
                </c:pt>
                <c:pt idx="30947">
                  <c:v>154.7349999999317</c:v>
                </c:pt>
                <c:pt idx="30948">
                  <c:v>154.7399999999317</c:v>
                </c:pt>
                <c:pt idx="30949">
                  <c:v>154.7449999999317</c:v>
                </c:pt>
                <c:pt idx="30950">
                  <c:v>154.7499999999317</c:v>
                </c:pt>
                <c:pt idx="30951">
                  <c:v>154.7549999999318</c:v>
                </c:pt>
                <c:pt idx="30952">
                  <c:v>154.7599999999318</c:v>
                </c:pt>
                <c:pt idx="30953">
                  <c:v>154.7649999999317</c:v>
                </c:pt>
                <c:pt idx="30954">
                  <c:v>154.7699999999317</c:v>
                </c:pt>
                <c:pt idx="30955">
                  <c:v>154.7749999999317</c:v>
                </c:pt>
                <c:pt idx="30956">
                  <c:v>154.7799999999317</c:v>
                </c:pt>
                <c:pt idx="30957">
                  <c:v>154.7849999999317</c:v>
                </c:pt>
                <c:pt idx="30958">
                  <c:v>154.7899999999317</c:v>
                </c:pt>
                <c:pt idx="30959">
                  <c:v>154.7949999999317</c:v>
                </c:pt>
                <c:pt idx="30960">
                  <c:v>154.7999999999317</c:v>
                </c:pt>
                <c:pt idx="30961">
                  <c:v>154.8049999999317</c:v>
                </c:pt>
                <c:pt idx="30962">
                  <c:v>154.8099999999317</c:v>
                </c:pt>
                <c:pt idx="30963">
                  <c:v>154.8149999999317</c:v>
                </c:pt>
                <c:pt idx="30964">
                  <c:v>154.8199999999317</c:v>
                </c:pt>
                <c:pt idx="30965">
                  <c:v>154.8249999999317</c:v>
                </c:pt>
                <c:pt idx="30966">
                  <c:v>154.8299999999317</c:v>
                </c:pt>
                <c:pt idx="30967">
                  <c:v>154.8349999999317</c:v>
                </c:pt>
                <c:pt idx="30968">
                  <c:v>154.8399999999317</c:v>
                </c:pt>
                <c:pt idx="30969">
                  <c:v>154.8449999999316</c:v>
                </c:pt>
                <c:pt idx="30970">
                  <c:v>154.8499999999316</c:v>
                </c:pt>
                <c:pt idx="30971">
                  <c:v>154.8549999999317</c:v>
                </c:pt>
                <c:pt idx="30972">
                  <c:v>154.8599999999317</c:v>
                </c:pt>
                <c:pt idx="30973">
                  <c:v>154.8649999999317</c:v>
                </c:pt>
                <c:pt idx="30974">
                  <c:v>154.8699999999317</c:v>
                </c:pt>
                <c:pt idx="30975">
                  <c:v>154.8749999999316</c:v>
                </c:pt>
                <c:pt idx="30976">
                  <c:v>154.8799999999316</c:v>
                </c:pt>
                <c:pt idx="30977">
                  <c:v>154.8849999999316</c:v>
                </c:pt>
                <c:pt idx="30978">
                  <c:v>154.8899999999316</c:v>
                </c:pt>
                <c:pt idx="30979">
                  <c:v>154.8949999999316</c:v>
                </c:pt>
                <c:pt idx="30980">
                  <c:v>154.8999999999316</c:v>
                </c:pt>
                <c:pt idx="30981">
                  <c:v>154.9049999999316</c:v>
                </c:pt>
                <c:pt idx="30982">
                  <c:v>154.9099999999316</c:v>
                </c:pt>
                <c:pt idx="30983">
                  <c:v>154.9149999999316</c:v>
                </c:pt>
                <c:pt idx="30984">
                  <c:v>154.9199999999316</c:v>
                </c:pt>
                <c:pt idx="30985">
                  <c:v>154.9249999999316</c:v>
                </c:pt>
                <c:pt idx="30986">
                  <c:v>154.9299999999316</c:v>
                </c:pt>
                <c:pt idx="30987">
                  <c:v>154.9349999999316</c:v>
                </c:pt>
                <c:pt idx="30988">
                  <c:v>154.9399999999316</c:v>
                </c:pt>
                <c:pt idx="30989">
                  <c:v>154.9449999999316</c:v>
                </c:pt>
                <c:pt idx="30990">
                  <c:v>154.9499999999316</c:v>
                </c:pt>
                <c:pt idx="30991">
                  <c:v>154.9549999999316</c:v>
                </c:pt>
                <c:pt idx="30992">
                  <c:v>154.9599999999316</c:v>
                </c:pt>
                <c:pt idx="30993">
                  <c:v>154.9649999999316</c:v>
                </c:pt>
                <c:pt idx="30994">
                  <c:v>154.9699999999316</c:v>
                </c:pt>
                <c:pt idx="30995">
                  <c:v>154.9749999999316</c:v>
                </c:pt>
                <c:pt idx="30996">
                  <c:v>154.9799999999316</c:v>
                </c:pt>
                <c:pt idx="30997">
                  <c:v>154.9849999999316</c:v>
                </c:pt>
                <c:pt idx="30998">
                  <c:v>154.9899999999315</c:v>
                </c:pt>
                <c:pt idx="30999">
                  <c:v>154.9949999999315</c:v>
                </c:pt>
                <c:pt idx="31000">
                  <c:v>154.9999999999315</c:v>
                </c:pt>
                <c:pt idx="31001">
                  <c:v>155.0049999999315</c:v>
                </c:pt>
                <c:pt idx="31002">
                  <c:v>155.0099999999315</c:v>
                </c:pt>
                <c:pt idx="31003">
                  <c:v>155.0149999999315</c:v>
                </c:pt>
                <c:pt idx="31004">
                  <c:v>155.0199999999315</c:v>
                </c:pt>
                <c:pt idx="31005">
                  <c:v>155.0249999999315</c:v>
                </c:pt>
                <c:pt idx="31006">
                  <c:v>155.0299999999315</c:v>
                </c:pt>
                <c:pt idx="31007">
                  <c:v>155.0349999999315</c:v>
                </c:pt>
                <c:pt idx="31008">
                  <c:v>155.0399999999315</c:v>
                </c:pt>
                <c:pt idx="31009">
                  <c:v>155.0449999999315</c:v>
                </c:pt>
                <c:pt idx="31010">
                  <c:v>155.0499999999315</c:v>
                </c:pt>
                <c:pt idx="31011">
                  <c:v>155.0549999999315</c:v>
                </c:pt>
                <c:pt idx="31012">
                  <c:v>155.0599999999315</c:v>
                </c:pt>
                <c:pt idx="31013">
                  <c:v>155.0649999999314</c:v>
                </c:pt>
                <c:pt idx="31014">
                  <c:v>155.0699999999314</c:v>
                </c:pt>
                <c:pt idx="31015">
                  <c:v>155.0749999999314</c:v>
                </c:pt>
                <c:pt idx="31016">
                  <c:v>155.0799999999314</c:v>
                </c:pt>
                <c:pt idx="31017">
                  <c:v>155.0849999999315</c:v>
                </c:pt>
                <c:pt idx="31018">
                  <c:v>155.0899999999315</c:v>
                </c:pt>
                <c:pt idx="31019">
                  <c:v>155.0949999999314</c:v>
                </c:pt>
                <c:pt idx="31020">
                  <c:v>155.0999999999314</c:v>
                </c:pt>
                <c:pt idx="31021">
                  <c:v>155.1049999999314</c:v>
                </c:pt>
                <c:pt idx="31022">
                  <c:v>155.1099999999314</c:v>
                </c:pt>
                <c:pt idx="31023">
                  <c:v>155.1149999999314</c:v>
                </c:pt>
                <c:pt idx="31024">
                  <c:v>155.1199999999314</c:v>
                </c:pt>
                <c:pt idx="31025">
                  <c:v>155.1249999999314</c:v>
                </c:pt>
                <c:pt idx="31026">
                  <c:v>155.1299999999314</c:v>
                </c:pt>
                <c:pt idx="31027">
                  <c:v>155.1349999999314</c:v>
                </c:pt>
                <c:pt idx="31028">
                  <c:v>155.1399999999314</c:v>
                </c:pt>
                <c:pt idx="31029">
                  <c:v>155.1449999999314</c:v>
                </c:pt>
                <c:pt idx="31030">
                  <c:v>155.1499999999314</c:v>
                </c:pt>
                <c:pt idx="31031">
                  <c:v>155.1549999999314</c:v>
                </c:pt>
                <c:pt idx="31032">
                  <c:v>155.1599999999314</c:v>
                </c:pt>
                <c:pt idx="31033">
                  <c:v>155.1649999999314</c:v>
                </c:pt>
                <c:pt idx="31034">
                  <c:v>155.1699999999314</c:v>
                </c:pt>
                <c:pt idx="31035">
                  <c:v>155.1749999999313</c:v>
                </c:pt>
                <c:pt idx="31036">
                  <c:v>155.1799999999313</c:v>
                </c:pt>
                <c:pt idx="31037">
                  <c:v>155.1849999999314</c:v>
                </c:pt>
                <c:pt idx="31038">
                  <c:v>155.1899999999314</c:v>
                </c:pt>
                <c:pt idx="31039">
                  <c:v>155.1949999999314</c:v>
                </c:pt>
                <c:pt idx="31040">
                  <c:v>155.1999999999314</c:v>
                </c:pt>
                <c:pt idx="31041">
                  <c:v>155.2049999999313</c:v>
                </c:pt>
                <c:pt idx="31042">
                  <c:v>155.2099999999313</c:v>
                </c:pt>
                <c:pt idx="31043">
                  <c:v>155.2149999999313</c:v>
                </c:pt>
                <c:pt idx="31044">
                  <c:v>155.2199999999313</c:v>
                </c:pt>
                <c:pt idx="31045">
                  <c:v>155.2249999999313</c:v>
                </c:pt>
                <c:pt idx="31046">
                  <c:v>155.2299999999313</c:v>
                </c:pt>
                <c:pt idx="31047">
                  <c:v>155.2349999999313</c:v>
                </c:pt>
                <c:pt idx="31048">
                  <c:v>155.2399999999313</c:v>
                </c:pt>
                <c:pt idx="31049">
                  <c:v>155.2449999999313</c:v>
                </c:pt>
                <c:pt idx="31050">
                  <c:v>155.2499999999313</c:v>
                </c:pt>
                <c:pt idx="31051">
                  <c:v>155.2549999999313</c:v>
                </c:pt>
                <c:pt idx="31052">
                  <c:v>155.2599999999313</c:v>
                </c:pt>
                <c:pt idx="31053">
                  <c:v>155.2649999999313</c:v>
                </c:pt>
                <c:pt idx="31054">
                  <c:v>155.2699999999313</c:v>
                </c:pt>
                <c:pt idx="31055">
                  <c:v>155.2749999999313</c:v>
                </c:pt>
                <c:pt idx="31056">
                  <c:v>155.2799999999312</c:v>
                </c:pt>
                <c:pt idx="31057">
                  <c:v>155.2849999999312</c:v>
                </c:pt>
                <c:pt idx="31058">
                  <c:v>155.2899999999312</c:v>
                </c:pt>
                <c:pt idx="31059">
                  <c:v>155.2949999999312</c:v>
                </c:pt>
                <c:pt idx="31060">
                  <c:v>155.2999999999312</c:v>
                </c:pt>
                <c:pt idx="31061">
                  <c:v>155.3049999999313</c:v>
                </c:pt>
                <c:pt idx="31062">
                  <c:v>155.3099999999313</c:v>
                </c:pt>
                <c:pt idx="31063">
                  <c:v>155.3149999999312</c:v>
                </c:pt>
                <c:pt idx="31064">
                  <c:v>155.3199999999312</c:v>
                </c:pt>
                <c:pt idx="31065">
                  <c:v>155.3249999999312</c:v>
                </c:pt>
                <c:pt idx="31066">
                  <c:v>155.3299999999312</c:v>
                </c:pt>
                <c:pt idx="31067">
                  <c:v>155.3349999999312</c:v>
                </c:pt>
                <c:pt idx="31068">
                  <c:v>155.3399999999312</c:v>
                </c:pt>
                <c:pt idx="31069">
                  <c:v>155.3449999999312</c:v>
                </c:pt>
                <c:pt idx="31070">
                  <c:v>155.3499999999312</c:v>
                </c:pt>
                <c:pt idx="31071">
                  <c:v>155.3549999999312</c:v>
                </c:pt>
                <c:pt idx="31072">
                  <c:v>155.3599999999312</c:v>
                </c:pt>
                <c:pt idx="31073">
                  <c:v>155.3649999999312</c:v>
                </c:pt>
                <c:pt idx="31074">
                  <c:v>155.3699999999312</c:v>
                </c:pt>
                <c:pt idx="31075">
                  <c:v>155.3749999999312</c:v>
                </c:pt>
                <c:pt idx="31076">
                  <c:v>155.3799999999312</c:v>
                </c:pt>
                <c:pt idx="31077">
                  <c:v>155.3849999999312</c:v>
                </c:pt>
                <c:pt idx="31078">
                  <c:v>155.3899999999312</c:v>
                </c:pt>
                <c:pt idx="31079">
                  <c:v>155.3949999999312</c:v>
                </c:pt>
                <c:pt idx="31080">
                  <c:v>155.3999999999312</c:v>
                </c:pt>
                <c:pt idx="31081">
                  <c:v>155.4049999999312</c:v>
                </c:pt>
                <c:pt idx="31082">
                  <c:v>155.4099999999312</c:v>
                </c:pt>
                <c:pt idx="31083">
                  <c:v>155.4149999999312</c:v>
                </c:pt>
                <c:pt idx="31084">
                  <c:v>155.4199999999312</c:v>
                </c:pt>
                <c:pt idx="31085">
                  <c:v>155.4249999999312</c:v>
                </c:pt>
                <c:pt idx="31086">
                  <c:v>155.4299999999311</c:v>
                </c:pt>
                <c:pt idx="31087">
                  <c:v>155.4349999999311</c:v>
                </c:pt>
                <c:pt idx="31088">
                  <c:v>155.4399999999311</c:v>
                </c:pt>
                <c:pt idx="31089">
                  <c:v>155.4449999999311</c:v>
                </c:pt>
                <c:pt idx="31090">
                  <c:v>155.4499999999311</c:v>
                </c:pt>
                <c:pt idx="31091">
                  <c:v>155.4549999999311</c:v>
                </c:pt>
                <c:pt idx="31092">
                  <c:v>155.4599999999311</c:v>
                </c:pt>
                <c:pt idx="31093">
                  <c:v>155.4649999999311</c:v>
                </c:pt>
                <c:pt idx="31094">
                  <c:v>155.4699999999311</c:v>
                </c:pt>
                <c:pt idx="31095">
                  <c:v>155.4749999999311</c:v>
                </c:pt>
                <c:pt idx="31096">
                  <c:v>155.4799999999311</c:v>
                </c:pt>
                <c:pt idx="31097">
                  <c:v>155.4849999999311</c:v>
                </c:pt>
                <c:pt idx="31098">
                  <c:v>155.4899999999311</c:v>
                </c:pt>
                <c:pt idx="31099">
                  <c:v>155.4949999999311</c:v>
                </c:pt>
                <c:pt idx="31100">
                  <c:v>155.4999999999311</c:v>
                </c:pt>
                <c:pt idx="31101">
                  <c:v>155.504999999931</c:v>
                </c:pt>
                <c:pt idx="31102">
                  <c:v>155.509999999931</c:v>
                </c:pt>
                <c:pt idx="31103">
                  <c:v>155.514999999931</c:v>
                </c:pt>
                <c:pt idx="31104">
                  <c:v>155.519999999931</c:v>
                </c:pt>
                <c:pt idx="31105">
                  <c:v>155.5249999999311</c:v>
                </c:pt>
                <c:pt idx="31106">
                  <c:v>155.5299999999311</c:v>
                </c:pt>
                <c:pt idx="31107">
                  <c:v>155.534999999931</c:v>
                </c:pt>
                <c:pt idx="31108">
                  <c:v>155.539999999931</c:v>
                </c:pt>
                <c:pt idx="31109">
                  <c:v>155.544999999931</c:v>
                </c:pt>
                <c:pt idx="31110">
                  <c:v>155.549999999931</c:v>
                </c:pt>
                <c:pt idx="31111">
                  <c:v>155.554999999931</c:v>
                </c:pt>
                <c:pt idx="31112">
                  <c:v>155.559999999931</c:v>
                </c:pt>
                <c:pt idx="31113">
                  <c:v>155.564999999931</c:v>
                </c:pt>
                <c:pt idx="31114">
                  <c:v>155.569999999931</c:v>
                </c:pt>
                <c:pt idx="31115">
                  <c:v>155.574999999931</c:v>
                </c:pt>
                <c:pt idx="31116">
                  <c:v>155.579999999931</c:v>
                </c:pt>
                <c:pt idx="31117">
                  <c:v>155.584999999931</c:v>
                </c:pt>
                <c:pt idx="31118">
                  <c:v>155.589999999931</c:v>
                </c:pt>
                <c:pt idx="31119">
                  <c:v>155.594999999931</c:v>
                </c:pt>
                <c:pt idx="31120">
                  <c:v>155.599999999931</c:v>
                </c:pt>
                <c:pt idx="31121">
                  <c:v>155.604999999931</c:v>
                </c:pt>
                <c:pt idx="31122">
                  <c:v>155.609999999931</c:v>
                </c:pt>
                <c:pt idx="31123">
                  <c:v>155.6149999999309</c:v>
                </c:pt>
                <c:pt idx="31124">
                  <c:v>155.6199999999309</c:v>
                </c:pt>
                <c:pt idx="31125">
                  <c:v>155.624999999931</c:v>
                </c:pt>
                <c:pt idx="31126">
                  <c:v>155.629999999931</c:v>
                </c:pt>
                <c:pt idx="31127">
                  <c:v>155.634999999931</c:v>
                </c:pt>
                <c:pt idx="31128">
                  <c:v>155.6399999999309</c:v>
                </c:pt>
                <c:pt idx="31129">
                  <c:v>155.6449999999309</c:v>
                </c:pt>
                <c:pt idx="31130">
                  <c:v>155.6499999999309</c:v>
                </c:pt>
                <c:pt idx="31131">
                  <c:v>155.654999999931</c:v>
                </c:pt>
                <c:pt idx="31132">
                  <c:v>155.659999999931</c:v>
                </c:pt>
                <c:pt idx="31133">
                  <c:v>155.6649999999309</c:v>
                </c:pt>
                <c:pt idx="31134">
                  <c:v>155.6699999999309</c:v>
                </c:pt>
                <c:pt idx="31135">
                  <c:v>155.6749999999309</c:v>
                </c:pt>
                <c:pt idx="31136">
                  <c:v>155.6799999999309</c:v>
                </c:pt>
                <c:pt idx="31137">
                  <c:v>155.684999999931</c:v>
                </c:pt>
                <c:pt idx="31138">
                  <c:v>155.689999999931</c:v>
                </c:pt>
                <c:pt idx="31139">
                  <c:v>155.6949999999309</c:v>
                </c:pt>
                <c:pt idx="31140">
                  <c:v>155.6999999999309</c:v>
                </c:pt>
                <c:pt idx="31141">
                  <c:v>155.7049999999309</c:v>
                </c:pt>
                <c:pt idx="31142">
                  <c:v>155.7099999999309</c:v>
                </c:pt>
                <c:pt idx="31143">
                  <c:v>155.7149999999309</c:v>
                </c:pt>
                <c:pt idx="31144">
                  <c:v>155.7199999999308</c:v>
                </c:pt>
                <c:pt idx="31145">
                  <c:v>155.7249999999308</c:v>
                </c:pt>
                <c:pt idx="31146">
                  <c:v>155.7299999999308</c:v>
                </c:pt>
                <c:pt idx="31147">
                  <c:v>155.7349999999308</c:v>
                </c:pt>
                <c:pt idx="31148">
                  <c:v>155.7399999999308</c:v>
                </c:pt>
                <c:pt idx="31149">
                  <c:v>155.7449999999308</c:v>
                </c:pt>
                <c:pt idx="31150">
                  <c:v>155.7499999999308</c:v>
                </c:pt>
                <c:pt idx="31151">
                  <c:v>155.7549999999308</c:v>
                </c:pt>
                <c:pt idx="31152">
                  <c:v>155.7599999999308</c:v>
                </c:pt>
                <c:pt idx="31153">
                  <c:v>155.7649999999308</c:v>
                </c:pt>
                <c:pt idx="31154">
                  <c:v>155.7699999999308</c:v>
                </c:pt>
                <c:pt idx="31155">
                  <c:v>155.7749999999308</c:v>
                </c:pt>
                <c:pt idx="31156">
                  <c:v>155.7799999999308</c:v>
                </c:pt>
                <c:pt idx="31157">
                  <c:v>155.7849999999308</c:v>
                </c:pt>
                <c:pt idx="31158">
                  <c:v>155.7899999999308</c:v>
                </c:pt>
                <c:pt idx="31159">
                  <c:v>155.7949999999308</c:v>
                </c:pt>
                <c:pt idx="31160">
                  <c:v>155.7999999999308</c:v>
                </c:pt>
                <c:pt idx="31161">
                  <c:v>155.8049999999308</c:v>
                </c:pt>
                <c:pt idx="31162">
                  <c:v>155.8099999999308</c:v>
                </c:pt>
                <c:pt idx="31163">
                  <c:v>155.8149999999308</c:v>
                </c:pt>
                <c:pt idx="31164">
                  <c:v>155.8199999999308</c:v>
                </c:pt>
                <c:pt idx="31165">
                  <c:v>155.8249999999308</c:v>
                </c:pt>
                <c:pt idx="31166">
                  <c:v>155.8299999999308</c:v>
                </c:pt>
                <c:pt idx="31167">
                  <c:v>155.8349999999308</c:v>
                </c:pt>
                <c:pt idx="31168">
                  <c:v>155.8399999999308</c:v>
                </c:pt>
                <c:pt idx="31169">
                  <c:v>155.8449999999308</c:v>
                </c:pt>
                <c:pt idx="31170">
                  <c:v>155.8499999999308</c:v>
                </c:pt>
                <c:pt idx="31171">
                  <c:v>155.8549999999308</c:v>
                </c:pt>
                <c:pt idx="31172">
                  <c:v>155.8599999999308</c:v>
                </c:pt>
                <c:pt idx="31173">
                  <c:v>155.8649999999308</c:v>
                </c:pt>
                <c:pt idx="31174">
                  <c:v>155.8699999999307</c:v>
                </c:pt>
                <c:pt idx="31175">
                  <c:v>155.8749999999307</c:v>
                </c:pt>
                <c:pt idx="31176">
                  <c:v>155.8799999999307</c:v>
                </c:pt>
                <c:pt idx="31177">
                  <c:v>155.8849999999308</c:v>
                </c:pt>
                <c:pt idx="31178">
                  <c:v>155.8899999999308</c:v>
                </c:pt>
                <c:pt idx="31179">
                  <c:v>155.8949999999307</c:v>
                </c:pt>
                <c:pt idx="31180">
                  <c:v>155.8999999999307</c:v>
                </c:pt>
                <c:pt idx="31181">
                  <c:v>155.9049999999307</c:v>
                </c:pt>
                <c:pt idx="31182">
                  <c:v>155.9099999999307</c:v>
                </c:pt>
                <c:pt idx="31183">
                  <c:v>155.9149999999307</c:v>
                </c:pt>
                <c:pt idx="31184">
                  <c:v>155.9199999999307</c:v>
                </c:pt>
                <c:pt idx="31185">
                  <c:v>155.9249999999307</c:v>
                </c:pt>
                <c:pt idx="31186">
                  <c:v>155.9299999999307</c:v>
                </c:pt>
                <c:pt idx="31187">
                  <c:v>155.9349999999307</c:v>
                </c:pt>
                <c:pt idx="31188">
                  <c:v>155.9399999999307</c:v>
                </c:pt>
                <c:pt idx="31189">
                  <c:v>155.9449999999306</c:v>
                </c:pt>
                <c:pt idx="31190">
                  <c:v>155.9499999999306</c:v>
                </c:pt>
                <c:pt idx="31191">
                  <c:v>155.9549999999307</c:v>
                </c:pt>
                <c:pt idx="31192">
                  <c:v>155.9599999999307</c:v>
                </c:pt>
                <c:pt idx="31193">
                  <c:v>155.9649999999307</c:v>
                </c:pt>
                <c:pt idx="31194">
                  <c:v>155.9699999999306</c:v>
                </c:pt>
                <c:pt idx="31195">
                  <c:v>155.9749999999306</c:v>
                </c:pt>
                <c:pt idx="31196">
                  <c:v>155.9799999999306</c:v>
                </c:pt>
                <c:pt idx="31197">
                  <c:v>155.9849999999306</c:v>
                </c:pt>
                <c:pt idx="31198">
                  <c:v>155.9899999999306</c:v>
                </c:pt>
                <c:pt idx="31199">
                  <c:v>155.9949999999306</c:v>
                </c:pt>
                <c:pt idx="31200">
                  <c:v>155.9999999999306</c:v>
                </c:pt>
                <c:pt idx="31201">
                  <c:v>156.0049999999306</c:v>
                </c:pt>
                <c:pt idx="31202">
                  <c:v>156.0099999999306</c:v>
                </c:pt>
                <c:pt idx="31203">
                  <c:v>156.0149999999306</c:v>
                </c:pt>
                <c:pt idx="31204">
                  <c:v>156.0199999999306</c:v>
                </c:pt>
                <c:pt idx="31205">
                  <c:v>156.0249999999306</c:v>
                </c:pt>
                <c:pt idx="31206">
                  <c:v>156.0299999999306</c:v>
                </c:pt>
                <c:pt idx="31207">
                  <c:v>156.0349999999306</c:v>
                </c:pt>
                <c:pt idx="31208">
                  <c:v>156.0399999999306</c:v>
                </c:pt>
                <c:pt idx="31209">
                  <c:v>156.0449999999306</c:v>
                </c:pt>
                <c:pt idx="31210">
                  <c:v>156.0499999999306</c:v>
                </c:pt>
                <c:pt idx="31211">
                  <c:v>156.0549999999306</c:v>
                </c:pt>
                <c:pt idx="31212">
                  <c:v>156.0599999999306</c:v>
                </c:pt>
                <c:pt idx="31213">
                  <c:v>156.0649999999306</c:v>
                </c:pt>
                <c:pt idx="31214">
                  <c:v>156.0699999999306</c:v>
                </c:pt>
                <c:pt idx="31215">
                  <c:v>156.0749999999306</c:v>
                </c:pt>
                <c:pt idx="31216">
                  <c:v>156.0799999999305</c:v>
                </c:pt>
                <c:pt idx="31217">
                  <c:v>156.0849999999306</c:v>
                </c:pt>
                <c:pt idx="31218">
                  <c:v>156.0899999999305</c:v>
                </c:pt>
                <c:pt idx="31219">
                  <c:v>156.0949999999305</c:v>
                </c:pt>
                <c:pt idx="31220">
                  <c:v>156.0999999999305</c:v>
                </c:pt>
                <c:pt idx="31221">
                  <c:v>156.1049999999305</c:v>
                </c:pt>
                <c:pt idx="31222">
                  <c:v>156.1099999999305</c:v>
                </c:pt>
                <c:pt idx="31223">
                  <c:v>156.1149999999305</c:v>
                </c:pt>
                <c:pt idx="31224">
                  <c:v>156.1199999999305</c:v>
                </c:pt>
                <c:pt idx="31225">
                  <c:v>156.1249999999305</c:v>
                </c:pt>
                <c:pt idx="31226">
                  <c:v>156.1299999999305</c:v>
                </c:pt>
                <c:pt idx="31227">
                  <c:v>156.1349999999305</c:v>
                </c:pt>
                <c:pt idx="31228">
                  <c:v>156.1399999999305</c:v>
                </c:pt>
                <c:pt idx="31229">
                  <c:v>156.1449999999305</c:v>
                </c:pt>
                <c:pt idx="31230">
                  <c:v>156.1499999999305</c:v>
                </c:pt>
                <c:pt idx="31231">
                  <c:v>156.1549999999305</c:v>
                </c:pt>
                <c:pt idx="31232">
                  <c:v>156.1599999999305</c:v>
                </c:pt>
                <c:pt idx="31233">
                  <c:v>156.1649999999304</c:v>
                </c:pt>
                <c:pt idx="31234">
                  <c:v>156.1699999999304</c:v>
                </c:pt>
                <c:pt idx="31235">
                  <c:v>156.1749999999304</c:v>
                </c:pt>
                <c:pt idx="31236">
                  <c:v>156.1799999999304</c:v>
                </c:pt>
                <c:pt idx="31237">
                  <c:v>156.1849999999305</c:v>
                </c:pt>
                <c:pt idx="31238">
                  <c:v>156.1899999999304</c:v>
                </c:pt>
                <c:pt idx="31239">
                  <c:v>156.1949999999304</c:v>
                </c:pt>
                <c:pt idx="31240">
                  <c:v>156.1999999999304</c:v>
                </c:pt>
                <c:pt idx="31241">
                  <c:v>156.2049999999304</c:v>
                </c:pt>
                <c:pt idx="31242">
                  <c:v>156.2099999999304</c:v>
                </c:pt>
                <c:pt idx="31243">
                  <c:v>156.2149999999304</c:v>
                </c:pt>
                <c:pt idx="31244">
                  <c:v>156.2199999999304</c:v>
                </c:pt>
                <c:pt idx="31245">
                  <c:v>156.2249999999304</c:v>
                </c:pt>
                <c:pt idx="31246">
                  <c:v>156.2299999999304</c:v>
                </c:pt>
                <c:pt idx="31247">
                  <c:v>156.2349999999304</c:v>
                </c:pt>
                <c:pt idx="31248">
                  <c:v>156.2399999999304</c:v>
                </c:pt>
                <c:pt idx="31249">
                  <c:v>156.2449999999304</c:v>
                </c:pt>
                <c:pt idx="31250">
                  <c:v>156.2499999999304</c:v>
                </c:pt>
                <c:pt idx="31251">
                  <c:v>156.2549999999304</c:v>
                </c:pt>
                <c:pt idx="31252">
                  <c:v>156.2599999999304</c:v>
                </c:pt>
                <c:pt idx="31253">
                  <c:v>156.2649999999304</c:v>
                </c:pt>
                <c:pt idx="31254">
                  <c:v>156.2699999999304</c:v>
                </c:pt>
                <c:pt idx="31255">
                  <c:v>156.2749999999303</c:v>
                </c:pt>
                <c:pt idx="31256">
                  <c:v>156.2799999999303</c:v>
                </c:pt>
                <c:pt idx="31257">
                  <c:v>156.2849999999304</c:v>
                </c:pt>
                <c:pt idx="31258">
                  <c:v>156.2899999999304</c:v>
                </c:pt>
                <c:pt idx="31259">
                  <c:v>156.2949999999304</c:v>
                </c:pt>
                <c:pt idx="31260">
                  <c:v>156.2999999999303</c:v>
                </c:pt>
                <c:pt idx="31261">
                  <c:v>156.3049999999304</c:v>
                </c:pt>
                <c:pt idx="31262">
                  <c:v>156.3099999999303</c:v>
                </c:pt>
                <c:pt idx="31263">
                  <c:v>156.3149999999303</c:v>
                </c:pt>
                <c:pt idx="31264">
                  <c:v>156.3199999999303</c:v>
                </c:pt>
                <c:pt idx="31265">
                  <c:v>156.3249999999304</c:v>
                </c:pt>
                <c:pt idx="31266">
                  <c:v>156.3299999999304</c:v>
                </c:pt>
                <c:pt idx="31267">
                  <c:v>156.3349999999303</c:v>
                </c:pt>
                <c:pt idx="31268">
                  <c:v>156.3399999999303</c:v>
                </c:pt>
                <c:pt idx="31269">
                  <c:v>156.3449999999303</c:v>
                </c:pt>
                <c:pt idx="31270">
                  <c:v>156.3499999999303</c:v>
                </c:pt>
                <c:pt idx="31271">
                  <c:v>156.3549999999303</c:v>
                </c:pt>
                <c:pt idx="31272">
                  <c:v>156.3599999999303</c:v>
                </c:pt>
                <c:pt idx="31273">
                  <c:v>156.3649999999303</c:v>
                </c:pt>
                <c:pt idx="31274">
                  <c:v>156.3699999999303</c:v>
                </c:pt>
                <c:pt idx="31275">
                  <c:v>156.3749999999303</c:v>
                </c:pt>
                <c:pt idx="31276">
                  <c:v>156.3799999999303</c:v>
                </c:pt>
                <c:pt idx="31277">
                  <c:v>156.3849999999303</c:v>
                </c:pt>
                <c:pt idx="31278">
                  <c:v>156.3899999999303</c:v>
                </c:pt>
                <c:pt idx="31279">
                  <c:v>156.3949999999303</c:v>
                </c:pt>
                <c:pt idx="31280">
                  <c:v>156.3999999999303</c:v>
                </c:pt>
                <c:pt idx="31281">
                  <c:v>156.4049999999303</c:v>
                </c:pt>
                <c:pt idx="31282">
                  <c:v>156.4099999999302</c:v>
                </c:pt>
                <c:pt idx="31283">
                  <c:v>156.4149999999302</c:v>
                </c:pt>
                <c:pt idx="31284">
                  <c:v>156.4199999999302</c:v>
                </c:pt>
                <c:pt idx="31285">
                  <c:v>156.4249999999302</c:v>
                </c:pt>
                <c:pt idx="31286">
                  <c:v>156.4299999999302</c:v>
                </c:pt>
                <c:pt idx="31287">
                  <c:v>156.4349999999302</c:v>
                </c:pt>
                <c:pt idx="31288">
                  <c:v>156.4399999999302</c:v>
                </c:pt>
                <c:pt idx="31289">
                  <c:v>156.4449999999302</c:v>
                </c:pt>
                <c:pt idx="31290">
                  <c:v>156.4499999999302</c:v>
                </c:pt>
                <c:pt idx="31291">
                  <c:v>156.4549999999302</c:v>
                </c:pt>
                <c:pt idx="31292">
                  <c:v>156.4599999999302</c:v>
                </c:pt>
                <c:pt idx="31293">
                  <c:v>156.4649999999302</c:v>
                </c:pt>
                <c:pt idx="31294">
                  <c:v>156.4699999999302</c:v>
                </c:pt>
                <c:pt idx="31295">
                  <c:v>156.4749999999302</c:v>
                </c:pt>
                <c:pt idx="31296">
                  <c:v>156.4799999999302</c:v>
                </c:pt>
                <c:pt idx="31297">
                  <c:v>156.4849999999302</c:v>
                </c:pt>
                <c:pt idx="31298">
                  <c:v>156.4899999999302</c:v>
                </c:pt>
                <c:pt idx="31299">
                  <c:v>156.4949999999302</c:v>
                </c:pt>
                <c:pt idx="31300">
                  <c:v>156.4999999999302</c:v>
                </c:pt>
                <c:pt idx="31301">
                  <c:v>156.5049999999302</c:v>
                </c:pt>
                <c:pt idx="31302">
                  <c:v>156.5099999999302</c:v>
                </c:pt>
                <c:pt idx="31303">
                  <c:v>156.5149999999302</c:v>
                </c:pt>
                <c:pt idx="31304">
                  <c:v>156.5199999999301</c:v>
                </c:pt>
                <c:pt idx="31305">
                  <c:v>156.5249999999302</c:v>
                </c:pt>
                <c:pt idx="31306">
                  <c:v>156.5299999999301</c:v>
                </c:pt>
                <c:pt idx="31307">
                  <c:v>156.5349999999301</c:v>
                </c:pt>
                <c:pt idx="31308">
                  <c:v>156.5399999999301</c:v>
                </c:pt>
                <c:pt idx="31309">
                  <c:v>156.5449999999301</c:v>
                </c:pt>
                <c:pt idx="31310">
                  <c:v>156.5499999999301</c:v>
                </c:pt>
                <c:pt idx="31311">
                  <c:v>156.5549999999301</c:v>
                </c:pt>
                <c:pt idx="31312">
                  <c:v>156.5599999999301</c:v>
                </c:pt>
                <c:pt idx="31313">
                  <c:v>156.5649999999301</c:v>
                </c:pt>
                <c:pt idx="31314">
                  <c:v>156.5699999999301</c:v>
                </c:pt>
                <c:pt idx="31315">
                  <c:v>156.5749999999301</c:v>
                </c:pt>
                <c:pt idx="31316">
                  <c:v>156.5799999999301</c:v>
                </c:pt>
                <c:pt idx="31317">
                  <c:v>156.5849999999301</c:v>
                </c:pt>
                <c:pt idx="31318">
                  <c:v>156.5899999999301</c:v>
                </c:pt>
                <c:pt idx="31319">
                  <c:v>156.5949999999301</c:v>
                </c:pt>
                <c:pt idx="31320">
                  <c:v>156.5999999999301</c:v>
                </c:pt>
                <c:pt idx="31321">
                  <c:v>156.60499999993</c:v>
                </c:pt>
                <c:pt idx="31322">
                  <c:v>156.60999999993</c:v>
                </c:pt>
                <c:pt idx="31323">
                  <c:v>156.61499999993</c:v>
                </c:pt>
                <c:pt idx="31324">
                  <c:v>156.61999999993</c:v>
                </c:pt>
                <c:pt idx="31325">
                  <c:v>156.6249999999301</c:v>
                </c:pt>
                <c:pt idx="31326">
                  <c:v>156.62999999993</c:v>
                </c:pt>
                <c:pt idx="31327">
                  <c:v>156.63499999993</c:v>
                </c:pt>
                <c:pt idx="31328">
                  <c:v>156.63999999993</c:v>
                </c:pt>
                <c:pt idx="31329">
                  <c:v>156.64499999993</c:v>
                </c:pt>
                <c:pt idx="31330">
                  <c:v>156.64999999993</c:v>
                </c:pt>
                <c:pt idx="31331">
                  <c:v>156.65499999993</c:v>
                </c:pt>
                <c:pt idx="31332">
                  <c:v>156.65999999993</c:v>
                </c:pt>
                <c:pt idx="31333">
                  <c:v>156.66499999993</c:v>
                </c:pt>
                <c:pt idx="31334">
                  <c:v>156.66999999993</c:v>
                </c:pt>
                <c:pt idx="31335">
                  <c:v>156.67499999993</c:v>
                </c:pt>
                <c:pt idx="31336">
                  <c:v>156.67999999993</c:v>
                </c:pt>
                <c:pt idx="31337">
                  <c:v>156.68499999993</c:v>
                </c:pt>
                <c:pt idx="31338">
                  <c:v>156.68999999993</c:v>
                </c:pt>
                <c:pt idx="31339">
                  <c:v>156.69499999993</c:v>
                </c:pt>
                <c:pt idx="31340">
                  <c:v>156.69999999993</c:v>
                </c:pt>
                <c:pt idx="31341">
                  <c:v>156.70499999993</c:v>
                </c:pt>
                <c:pt idx="31342">
                  <c:v>156.70999999993</c:v>
                </c:pt>
                <c:pt idx="31343">
                  <c:v>156.7149999999299</c:v>
                </c:pt>
                <c:pt idx="31344">
                  <c:v>156.7199999999299</c:v>
                </c:pt>
                <c:pt idx="31345">
                  <c:v>156.72499999993</c:v>
                </c:pt>
                <c:pt idx="31346">
                  <c:v>156.72999999993</c:v>
                </c:pt>
                <c:pt idx="31347">
                  <c:v>156.73499999993</c:v>
                </c:pt>
                <c:pt idx="31348">
                  <c:v>156.7399999999299</c:v>
                </c:pt>
                <c:pt idx="31349">
                  <c:v>156.7449999999299</c:v>
                </c:pt>
                <c:pt idx="31350">
                  <c:v>156.7499999999299</c:v>
                </c:pt>
                <c:pt idx="31351">
                  <c:v>156.75499999993</c:v>
                </c:pt>
                <c:pt idx="31352">
                  <c:v>156.75999999993</c:v>
                </c:pt>
                <c:pt idx="31353">
                  <c:v>156.7649999999299</c:v>
                </c:pt>
                <c:pt idx="31354">
                  <c:v>156.7699999999299</c:v>
                </c:pt>
                <c:pt idx="31355">
                  <c:v>156.7749999999299</c:v>
                </c:pt>
                <c:pt idx="31356">
                  <c:v>156.7799999999299</c:v>
                </c:pt>
                <c:pt idx="31357">
                  <c:v>156.78499999993</c:v>
                </c:pt>
                <c:pt idx="31358">
                  <c:v>156.78999999993</c:v>
                </c:pt>
                <c:pt idx="31359">
                  <c:v>156.7949999999299</c:v>
                </c:pt>
                <c:pt idx="31360">
                  <c:v>156.7999999999299</c:v>
                </c:pt>
                <c:pt idx="31361">
                  <c:v>156.80499999993</c:v>
                </c:pt>
                <c:pt idx="31362">
                  <c:v>156.80999999993</c:v>
                </c:pt>
                <c:pt idx="31363">
                  <c:v>156.81499999993</c:v>
                </c:pt>
                <c:pt idx="31364">
                  <c:v>156.81999999993</c:v>
                </c:pt>
                <c:pt idx="31365">
                  <c:v>156.82499999993</c:v>
                </c:pt>
                <c:pt idx="31366">
                  <c:v>156.82999999993</c:v>
                </c:pt>
                <c:pt idx="31367">
                  <c:v>156.83499999993</c:v>
                </c:pt>
                <c:pt idx="31368">
                  <c:v>156.83999999993</c:v>
                </c:pt>
                <c:pt idx="31369">
                  <c:v>156.84499999993</c:v>
                </c:pt>
                <c:pt idx="31370">
                  <c:v>156.8499999999298</c:v>
                </c:pt>
                <c:pt idx="31371">
                  <c:v>156.8549999999298</c:v>
                </c:pt>
                <c:pt idx="31372">
                  <c:v>156.8599999999298</c:v>
                </c:pt>
                <c:pt idx="31373">
                  <c:v>156.8649999999298</c:v>
                </c:pt>
                <c:pt idx="31374">
                  <c:v>156.8699999999298</c:v>
                </c:pt>
                <c:pt idx="31375">
                  <c:v>156.8749999999298</c:v>
                </c:pt>
                <c:pt idx="31376">
                  <c:v>156.8799999999298</c:v>
                </c:pt>
                <c:pt idx="31377">
                  <c:v>156.8849999999298</c:v>
                </c:pt>
                <c:pt idx="31378">
                  <c:v>156.8899999999298</c:v>
                </c:pt>
                <c:pt idx="31379">
                  <c:v>156.8949999999298</c:v>
                </c:pt>
                <c:pt idx="31380">
                  <c:v>156.8999999999298</c:v>
                </c:pt>
                <c:pt idx="31381">
                  <c:v>156.9049999999298</c:v>
                </c:pt>
                <c:pt idx="31382">
                  <c:v>156.9099999999298</c:v>
                </c:pt>
                <c:pt idx="31383">
                  <c:v>156.9149999999298</c:v>
                </c:pt>
                <c:pt idx="31384">
                  <c:v>156.9199999999298</c:v>
                </c:pt>
                <c:pt idx="31385">
                  <c:v>156.9249999999298</c:v>
                </c:pt>
                <c:pt idx="31386">
                  <c:v>156.9299999999298</c:v>
                </c:pt>
                <c:pt idx="31387">
                  <c:v>156.9349999999298</c:v>
                </c:pt>
                <c:pt idx="31388">
                  <c:v>156.9399999999298</c:v>
                </c:pt>
                <c:pt idx="31389">
                  <c:v>156.9449999999298</c:v>
                </c:pt>
                <c:pt idx="31390">
                  <c:v>156.9499999999298</c:v>
                </c:pt>
                <c:pt idx="31391">
                  <c:v>156.9549999999298</c:v>
                </c:pt>
                <c:pt idx="31392">
                  <c:v>156.9599999999298</c:v>
                </c:pt>
                <c:pt idx="31393">
                  <c:v>156.9649999999297</c:v>
                </c:pt>
                <c:pt idx="31394">
                  <c:v>156.9699999999297</c:v>
                </c:pt>
                <c:pt idx="31395">
                  <c:v>156.9749999999297</c:v>
                </c:pt>
                <c:pt idx="31396">
                  <c:v>156.9799999999297</c:v>
                </c:pt>
                <c:pt idx="31397">
                  <c:v>156.9849999999298</c:v>
                </c:pt>
                <c:pt idx="31398">
                  <c:v>156.9899999999298</c:v>
                </c:pt>
                <c:pt idx="31399">
                  <c:v>156.9949999999297</c:v>
                </c:pt>
                <c:pt idx="31400">
                  <c:v>156.9999999999297</c:v>
                </c:pt>
                <c:pt idx="31401">
                  <c:v>157.0049999999297</c:v>
                </c:pt>
                <c:pt idx="31402">
                  <c:v>157.0099999999297</c:v>
                </c:pt>
                <c:pt idx="31403">
                  <c:v>157.0149999999297</c:v>
                </c:pt>
                <c:pt idx="31404">
                  <c:v>157.0199999999297</c:v>
                </c:pt>
                <c:pt idx="31405">
                  <c:v>157.0249999999297</c:v>
                </c:pt>
                <c:pt idx="31406">
                  <c:v>157.0299999999297</c:v>
                </c:pt>
                <c:pt idx="31407">
                  <c:v>157.0349999999297</c:v>
                </c:pt>
                <c:pt idx="31408">
                  <c:v>157.0399999999297</c:v>
                </c:pt>
                <c:pt idx="31409">
                  <c:v>157.0449999999296</c:v>
                </c:pt>
                <c:pt idx="31410">
                  <c:v>157.0499999999296</c:v>
                </c:pt>
                <c:pt idx="31411">
                  <c:v>157.0549999999297</c:v>
                </c:pt>
                <c:pt idx="31412">
                  <c:v>157.0599999999297</c:v>
                </c:pt>
                <c:pt idx="31413">
                  <c:v>157.0649999999297</c:v>
                </c:pt>
                <c:pt idx="31414">
                  <c:v>157.0699999999296</c:v>
                </c:pt>
                <c:pt idx="31415">
                  <c:v>157.0749999999296</c:v>
                </c:pt>
                <c:pt idx="31416">
                  <c:v>157.0799999999296</c:v>
                </c:pt>
                <c:pt idx="31417">
                  <c:v>157.0849999999296</c:v>
                </c:pt>
                <c:pt idx="31418">
                  <c:v>157.0899999999296</c:v>
                </c:pt>
                <c:pt idx="31419">
                  <c:v>157.0949999999296</c:v>
                </c:pt>
                <c:pt idx="31420">
                  <c:v>157.0999999999296</c:v>
                </c:pt>
                <c:pt idx="31421">
                  <c:v>157.1049999999296</c:v>
                </c:pt>
                <c:pt idx="31422">
                  <c:v>157.1099999999296</c:v>
                </c:pt>
                <c:pt idx="31423">
                  <c:v>157.1149999999296</c:v>
                </c:pt>
                <c:pt idx="31424">
                  <c:v>157.1199999999296</c:v>
                </c:pt>
                <c:pt idx="31425">
                  <c:v>157.1249999999296</c:v>
                </c:pt>
                <c:pt idx="31426">
                  <c:v>157.1299999999296</c:v>
                </c:pt>
                <c:pt idx="31427">
                  <c:v>157.1349999999296</c:v>
                </c:pt>
                <c:pt idx="31428">
                  <c:v>157.1399999999296</c:v>
                </c:pt>
                <c:pt idx="31429">
                  <c:v>157.1449999999296</c:v>
                </c:pt>
                <c:pt idx="31430">
                  <c:v>157.1499999999296</c:v>
                </c:pt>
                <c:pt idx="31431">
                  <c:v>157.1549999999296</c:v>
                </c:pt>
                <c:pt idx="31432">
                  <c:v>157.1599999999296</c:v>
                </c:pt>
                <c:pt idx="31433">
                  <c:v>157.1649999999296</c:v>
                </c:pt>
                <c:pt idx="31434">
                  <c:v>157.1699999999296</c:v>
                </c:pt>
                <c:pt idx="31435">
                  <c:v>157.1749999999296</c:v>
                </c:pt>
                <c:pt idx="31436">
                  <c:v>157.1799999999295</c:v>
                </c:pt>
                <c:pt idx="31437">
                  <c:v>157.1849999999295</c:v>
                </c:pt>
                <c:pt idx="31438">
                  <c:v>157.1899999999295</c:v>
                </c:pt>
                <c:pt idx="31439">
                  <c:v>157.1949999999295</c:v>
                </c:pt>
                <c:pt idx="31440">
                  <c:v>157.1999999999295</c:v>
                </c:pt>
                <c:pt idx="31441">
                  <c:v>157.2049999999295</c:v>
                </c:pt>
                <c:pt idx="31442">
                  <c:v>157.2099999999295</c:v>
                </c:pt>
                <c:pt idx="31443">
                  <c:v>157.2149999999295</c:v>
                </c:pt>
                <c:pt idx="31444">
                  <c:v>157.2199999999295</c:v>
                </c:pt>
                <c:pt idx="31445">
                  <c:v>157.2249999999295</c:v>
                </c:pt>
                <c:pt idx="31446">
                  <c:v>157.2299999999295</c:v>
                </c:pt>
                <c:pt idx="31447">
                  <c:v>157.2349999999295</c:v>
                </c:pt>
                <c:pt idx="31448">
                  <c:v>157.2399999999295</c:v>
                </c:pt>
                <c:pt idx="31449">
                  <c:v>157.2449999999295</c:v>
                </c:pt>
                <c:pt idx="31450">
                  <c:v>157.2499999999295</c:v>
                </c:pt>
                <c:pt idx="31451">
                  <c:v>157.2549999999295</c:v>
                </c:pt>
                <c:pt idx="31452">
                  <c:v>157.2599999999295</c:v>
                </c:pt>
                <c:pt idx="31453">
                  <c:v>157.2649999999294</c:v>
                </c:pt>
                <c:pt idx="31454">
                  <c:v>157.2699999999294</c:v>
                </c:pt>
                <c:pt idx="31455">
                  <c:v>157.2749999999294</c:v>
                </c:pt>
                <c:pt idx="31456">
                  <c:v>157.2799999999294</c:v>
                </c:pt>
                <c:pt idx="31457">
                  <c:v>157.2849999999295</c:v>
                </c:pt>
                <c:pt idx="31458">
                  <c:v>157.2899999999294</c:v>
                </c:pt>
                <c:pt idx="31459">
                  <c:v>157.2949999999294</c:v>
                </c:pt>
                <c:pt idx="31460">
                  <c:v>157.2999999999294</c:v>
                </c:pt>
                <c:pt idx="31461">
                  <c:v>157.3049999999294</c:v>
                </c:pt>
                <c:pt idx="31462">
                  <c:v>157.3099999999294</c:v>
                </c:pt>
                <c:pt idx="31463">
                  <c:v>157.3149999999294</c:v>
                </c:pt>
                <c:pt idx="31464">
                  <c:v>157.3199999999294</c:v>
                </c:pt>
                <c:pt idx="31465">
                  <c:v>157.3249999999294</c:v>
                </c:pt>
                <c:pt idx="31466">
                  <c:v>157.3299999999294</c:v>
                </c:pt>
                <c:pt idx="31467">
                  <c:v>157.3349999999294</c:v>
                </c:pt>
                <c:pt idx="31468">
                  <c:v>157.3399999999294</c:v>
                </c:pt>
                <c:pt idx="31469">
                  <c:v>157.3449999999294</c:v>
                </c:pt>
                <c:pt idx="31470">
                  <c:v>157.3499999999294</c:v>
                </c:pt>
                <c:pt idx="31471">
                  <c:v>157.3549999999294</c:v>
                </c:pt>
                <c:pt idx="31472">
                  <c:v>157.3599999999294</c:v>
                </c:pt>
                <c:pt idx="31473">
                  <c:v>157.3649999999294</c:v>
                </c:pt>
                <c:pt idx="31474">
                  <c:v>157.3699999999294</c:v>
                </c:pt>
                <c:pt idx="31475">
                  <c:v>157.3749999999294</c:v>
                </c:pt>
                <c:pt idx="31476">
                  <c:v>157.3799999999294</c:v>
                </c:pt>
                <c:pt idx="31477">
                  <c:v>157.3849999999294</c:v>
                </c:pt>
                <c:pt idx="31478">
                  <c:v>157.3899999999294</c:v>
                </c:pt>
                <c:pt idx="31479">
                  <c:v>157.3949999999294</c:v>
                </c:pt>
                <c:pt idx="31480">
                  <c:v>157.3999999999294</c:v>
                </c:pt>
                <c:pt idx="31481">
                  <c:v>157.4049999999293</c:v>
                </c:pt>
                <c:pt idx="31482">
                  <c:v>157.4099999999293</c:v>
                </c:pt>
                <c:pt idx="31483">
                  <c:v>157.4149999999293</c:v>
                </c:pt>
                <c:pt idx="31484">
                  <c:v>157.4199999999293</c:v>
                </c:pt>
                <c:pt idx="31485">
                  <c:v>157.4249999999294</c:v>
                </c:pt>
                <c:pt idx="31486">
                  <c:v>157.4299999999294</c:v>
                </c:pt>
                <c:pt idx="31487">
                  <c:v>157.4349999999293</c:v>
                </c:pt>
                <c:pt idx="31488">
                  <c:v>157.4399999999293</c:v>
                </c:pt>
                <c:pt idx="31489">
                  <c:v>157.4449999999293</c:v>
                </c:pt>
                <c:pt idx="31490">
                  <c:v>157.4499999999293</c:v>
                </c:pt>
                <c:pt idx="31491">
                  <c:v>157.4549999999293</c:v>
                </c:pt>
                <c:pt idx="31492">
                  <c:v>157.4599999999293</c:v>
                </c:pt>
                <c:pt idx="31493">
                  <c:v>157.4649999999293</c:v>
                </c:pt>
                <c:pt idx="31494">
                  <c:v>157.4699999999293</c:v>
                </c:pt>
                <c:pt idx="31495">
                  <c:v>157.4749999999293</c:v>
                </c:pt>
                <c:pt idx="31496">
                  <c:v>157.4799999999293</c:v>
                </c:pt>
                <c:pt idx="31497">
                  <c:v>157.4849999999293</c:v>
                </c:pt>
                <c:pt idx="31498">
                  <c:v>157.4899999999293</c:v>
                </c:pt>
                <c:pt idx="31499">
                  <c:v>157.4949999999293</c:v>
                </c:pt>
                <c:pt idx="31500">
                  <c:v>157.4999999999293</c:v>
                </c:pt>
                <c:pt idx="31501">
                  <c:v>157.5049999999293</c:v>
                </c:pt>
                <c:pt idx="31502">
                  <c:v>157.5099999999292</c:v>
                </c:pt>
                <c:pt idx="31503">
                  <c:v>157.5149999999292</c:v>
                </c:pt>
                <c:pt idx="31504">
                  <c:v>157.5199999999292</c:v>
                </c:pt>
                <c:pt idx="31505">
                  <c:v>157.5249999999292</c:v>
                </c:pt>
                <c:pt idx="31506">
                  <c:v>157.5299999999292</c:v>
                </c:pt>
                <c:pt idx="31507">
                  <c:v>157.5349999999292</c:v>
                </c:pt>
                <c:pt idx="31508">
                  <c:v>157.5399999999292</c:v>
                </c:pt>
                <c:pt idx="31509">
                  <c:v>157.5449999999292</c:v>
                </c:pt>
                <c:pt idx="31510">
                  <c:v>157.5499999999292</c:v>
                </c:pt>
                <c:pt idx="31511">
                  <c:v>157.5549999999292</c:v>
                </c:pt>
                <c:pt idx="31512">
                  <c:v>157.5599999999292</c:v>
                </c:pt>
                <c:pt idx="31513">
                  <c:v>157.5649999999292</c:v>
                </c:pt>
                <c:pt idx="31514">
                  <c:v>157.5699999999292</c:v>
                </c:pt>
                <c:pt idx="31515">
                  <c:v>157.5749999999292</c:v>
                </c:pt>
                <c:pt idx="31516">
                  <c:v>157.5799999999292</c:v>
                </c:pt>
                <c:pt idx="31517">
                  <c:v>157.5849999999292</c:v>
                </c:pt>
                <c:pt idx="31518">
                  <c:v>157.5899999999292</c:v>
                </c:pt>
                <c:pt idx="31519">
                  <c:v>157.5949999999292</c:v>
                </c:pt>
                <c:pt idx="31520">
                  <c:v>157.5999999999292</c:v>
                </c:pt>
                <c:pt idx="31521">
                  <c:v>157.6049999999292</c:v>
                </c:pt>
                <c:pt idx="31522">
                  <c:v>157.6099999999292</c:v>
                </c:pt>
                <c:pt idx="31523">
                  <c:v>157.6149999999292</c:v>
                </c:pt>
                <c:pt idx="31524">
                  <c:v>157.6199999999291</c:v>
                </c:pt>
                <c:pt idx="31525">
                  <c:v>157.6249999999291</c:v>
                </c:pt>
                <c:pt idx="31526">
                  <c:v>157.6299999999291</c:v>
                </c:pt>
                <c:pt idx="31527">
                  <c:v>157.6349999999291</c:v>
                </c:pt>
                <c:pt idx="31528">
                  <c:v>157.6399999999291</c:v>
                </c:pt>
                <c:pt idx="31529">
                  <c:v>157.6449999999291</c:v>
                </c:pt>
                <c:pt idx="31530">
                  <c:v>157.6499999999291</c:v>
                </c:pt>
                <c:pt idx="31531">
                  <c:v>157.6549999999291</c:v>
                </c:pt>
                <c:pt idx="31532">
                  <c:v>157.6599999999291</c:v>
                </c:pt>
                <c:pt idx="31533">
                  <c:v>157.6649999999291</c:v>
                </c:pt>
                <c:pt idx="31534">
                  <c:v>157.6699999999291</c:v>
                </c:pt>
                <c:pt idx="31535">
                  <c:v>157.6749999999291</c:v>
                </c:pt>
                <c:pt idx="31536">
                  <c:v>157.6799999999291</c:v>
                </c:pt>
                <c:pt idx="31537">
                  <c:v>157.6849999999291</c:v>
                </c:pt>
                <c:pt idx="31538">
                  <c:v>157.6899999999291</c:v>
                </c:pt>
                <c:pt idx="31539">
                  <c:v>157.6949999999291</c:v>
                </c:pt>
                <c:pt idx="31540">
                  <c:v>157.6999999999291</c:v>
                </c:pt>
                <c:pt idx="31541">
                  <c:v>157.704999999929</c:v>
                </c:pt>
                <c:pt idx="31542">
                  <c:v>157.709999999929</c:v>
                </c:pt>
                <c:pt idx="31543">
                  <c:v>157.714999999929</c:v>
                </c:pt>
                <c:pt idx="31544">
                  <c:v>157.719999999929</c:v>
                </c:pt>
                <c:pt idx="31545">
                  <c:v>157.7249999999291</c:v>
                </c:pt>
                <c:pt idx="31546">
                  <c:v>157.729999999929</c:v>
                </c:pt>
                <c:pt idx="31547">
                  <c:v>157.734999999929</c:v>
                </c:pt>
                <c:pt idx="31548">
                  <c:v>157.739999999929</c:v>
                </c:pt>
                <c:pt idx="31549">
                  <c:v>157.744999999929</c:v>
                </c:pt>
                <c:pt idx="31550">
                  <c:v>157.749999999929</c:v>
                </c:pt>
                <c:pt idx="31551">
                  <c:v>157.754999999929</c:v>
                </c:pt>
                <c:pt idx="31552">
                  <c:v>157.759999999929</c:v>
                </c:pt>
                <c:pt idx="31553">
                  <c:v>157.764999999929</c:v>
                </c:pt>
                <c:pt idx="31554">
                  <c:v>157.769999999929</c:v>
                </c:pt>
                <c:pt idx="31555">
                  <c:v>157.774999999929</c:v>
                </c:pt>
                <c:pt idx="31556">
                  <c:v>157.779999999929</c:v>
                </c:pt>
                <c:pt idx="31557">
                  <c:v>157.784999999929</c:v>
                </c:pt>
                <c:pt idx="31558">
                  <c:v>157.789999999929</c:v>
                </c:pt>
                <c:pt idx="31559">
                  <c:v>157.794999999929</c:v>
                </c:pt>
                <c:pt idx="31560">
                  <c:v>157.799999999929</c:v>
                </c:pt>
                <c:pt idx="31561">
                  <c:v>157.804999999929</c:v>
                </c:pt>
                <c:pt idx="31562">
                  <c:v>157.809999999929</c:v>
                </c:pt>
                <c:pt idx="31563">
                  <c:v>157.8149999999289</c:v>
                </c:pt>
                <c:pt idx="31564">
                  <c:v>157.8199999999289</c:v>
                </c:pt>
                <c:pt idx="31565">
                  <c:v>157.824999999929</c:v>
                </c:pt>
                <c:pt idx="31566">
                  <c:v>157.829999999929</c:v>
                </c:pt>
                <c:pt idx="31567">
                  <c:v>157.834999999929</c:v>
                </c:pt>
                <c:pt idx="31568">
                  <c:v>157.8399999999289</c:v>
                </c:pt>
                <c:pt idx="31569">
                  <c:v>157.8449999999289</c:v>
                </c:pt>
                <c:pt idx="31570">
                  <c:v>157.8499999999289</c:v>
                </c:pt>
                <c:pt idx="31571">
                  <c:v>157.854999999929</c:v>
                </c:pt>
                <c:pt idx="31572">
                  <c:v>157.859999999929</c:v>
                </c:pt>
                <c:pt idx="31573">
                  <c:v>157.8649999999289</c:v>
                </c:pt>
                <c:pt idx="31574">
                  <c:v>157.8699999999289</c:v>
                </c:pt>
                <c:pt idx="31575">
                  <c:v>157.8749999999289</c:v>
                </c:pt>
                <c:pt idx="31576">
                  <c:v>157.8799999999289</c:v>
                </c:pt>
                <c:pt idx="31577">
                  <c:v>157.884999999929</c:v>
                </c:pt>
                <c:pt idx="31578">
                  <c:v>157.889999999929</c:v>
                </c:pt>
                <c:pt idx="31579">
                  <c:v>157.8949999999289</c:v>
                </c:pt>
                <c:pt idx="31580">
                  <c:v>157.8999999999289</c:v>
                </c:pt>
                <c:pt idx="31581">
                  <c:v>157.9049999999289</c:v>
                </c:pt>
                <c:pt idx="31582">
                  <c:v>157.9099999999289</c:v>
                </c:pt>
                <c:pt idx="31583">
                  <c:v>157.9149999999289</c:v>
                </c:pt>
                <c:pt idx="31584">
                  <c:v>157.9199999999288</c:v>
                </c:pt>
                <c:pt idx="31585">
                  <c:v>157.9249999999288</c:v>
                </c:pt>
                <c:pt idx="31586">
                  <c:v>157.9299999999288</c:v>
                </c:pt>
                <c:pt idx="31587">
                  <c:v>157.9349999999288</c:v>
                </c:pt>
                <c:pt idx="31588">
                  <c:v>157.9399999999288</c:v>
                </c:pt>
                <c:pt idx="31589">
                  <c:v>157.9449999999288</c:v>
                </c:pt>
                <c:pt idx="31590">
                  <c:v>157.9499999999288</c:v>
                </c:pt>
                <c:pt idx="31591">
                  <c:v>157.9549999999288</c:v>
                </c:pt>
                <c:pt idx="31592">
                  <c:v>157.9599999999288</c:v>
                </c:pt>
                <c:pt idx="31593">
                  <c:v>157.9649999999288</c:v>
                </c:pt>
                <c:pt idx="31594">
                  <c:v>157.9699999999288</c:v>
                </c:pt>
                <c:pt idx="31595">
                  <c:v>157.9749999999288</c:v>
                </c:pt>
                <c:pt idx="31596">
                  <c:v>157.9799999999288</c:v>
                </c:pt>
                <c:pt idx="31597">
                  <c:v>157.9849999999288</c:v>
                </c:pt>
                <c:pt idx="31598">
                  <c:v>157.9899999999288</c:v>
                </c:pt>
                <c:pt idx="31599">
                  <c:v>157.9949999999288</c:v>
                </c:pt>
                <c:pt idx="31600">
                  <c:v>157.9999999999288</c:v>
                </c:pt>
                <c:pt idx="31601">
                  <c:v>158.0049999999288</c:v>
                </c:pt>
                <c:pt idx="31602">
                  <c:v>158.0099999999288</c:v>
                </c:pt>
                <c:pt idx="31603">
                  <c:v>158.0149999999288</c:v>
                </c:pt>
                <c:pt idx="31604">
                  <c:v>158.0199999999288</c:v>
                </c:pt>
                <c:pt idx="31605">
                  <c:v>158.0249999999288</c:v>
                </c:pt>
                <c:pt idx="31606">
                  <c:v>158.0299999999288</c:v>
                </c:pt>
                <c:pt idx="31607">
                  <c:v>158.0349999999287</c:v>
                </c:pt>
                <c:pt idx="31608">
                  <c:v>158.0399999999287</c:v>
                </c:pt>
                <c:pt idx="31609">
                  <c:v>158.0449999999287</c:v>
                </c:pt>
                <c:pt idx="31610">
                  <c:v>158.0499999999287</c:v>
                </c:pt>
                <c:pt idx="31611">
                  <c:v>158.0549999999288</c:v>
                </c:pt>
                <c:pt idx="31612">
                  <c:v>158.0599999999287</c:v>
                </c:pt>
                <c:pt idx="31613">
                  <c:v>158.0649999999287</c:v>
                </c:pt>
                <c:pt idx="31614">
                  <c:v>158.0699999999287</c:v>
                </c:pt>
                <c:pt idx="31615">
                  <c:v>158.0749999999287</c:v>
                </c:pt>
                <c:pt idx="31616">
                  <c:v>158.0799999999287</c:v>
                </c:pt>
                <c:pt idx="31617">
                  <c:v>158.0849999999287</c:v>
                </c:pt>
                <c:pt idx="31618">
                  <c:v>158.0899999999287</c:v>
                </c:pt>
                <c:pt idx="31619">
                  <c:v>158.0949999999287</c:v>
                </c:pt>
                <c:pt idx="31620">
                  <c:v>158.0999999999287</c:v>
                </c:pt>
                <c:pt idx="31621">
                  <c:v>158.1049999999287</c:v>
                </c:pt>
                <c:pt idx="31622">
                  <c:v>158.1099999999287</c:v>
                </c:pt>
                <c:pt idx="31623">
                  <c:v>158.1149999999287</c:v>
                </c:pt>
                <c:pt idx="31624">
                  <c:v>158.1199999999286</c:v>
                </c:pt>
                <c:pt idx="31625">
                  <c:v>158.1249999999287</c:v>
                </c:pt>
                <c:pt idx="31626">
                  <c:v>158.1299999999287</c:v>
                </c:pt>
                <c:pt idx="31627">
                  <c:v>158.1349999999287</c:v>
                </c:pt>
                <c:pt idx="31628">
                  <c:v>158.1399999999286</c:v>
                </c:pt>
                <c:pt idx="31629">
                  <c:v>158.1449999999286</c:v>
                </c:pt>
                <c:pt idx="31630">
                  <c:v>158.1499999999286</c:v>
                </c:pt>
                <c:pt idx="31631">
                  <c:v>158.1549999999286</c:v>
                </c:pt>
                <c:pt idx="31632">
                  <c:v>158.1599999999286</c:v>
                </c:pt>
                <c:pt idx="31633">
                  <c:v>158.1649999999286</c:v>
                </c:pt>
                <c:pt idx="31634">
                  <c:v>158.1699999999286</c:v>
                </c:pt>
                <c:pt idx="31635">
                  <c:v>158.1749999999286</c:v>
                </c:pt>
                <c:pt idx="31636">
                  <c:v>158.1799999999286</c:v>
                </c:pt>
                <c:pt idx="31637">
                  <c:v>158.1849999999286</c:v>
                </c:pt>
                <c:pt idx="31638">
                  <c:v>158.1899999999286</c:v>
                </c:pt>
                <c:pt idx="31639">
                  <c:v>158.1949999999286</c:v>
                </c:pt>
                <c:pt idx="31640">
                  <c:v>158.1999999999286</c:v>
                </c:pt>
                <c:pt idx="31641">
                  <c:v>158.2049999999286</c:v>
                </c:pt>
                <c:pt idx="31642">
                  <c:v>158.2099999999286</c:v>
                </c:pt>
                <c:pt idx="31643">
                  <c:v>158.2149999999286</c:v>
                </c:pt>
                <c:pt idx="31644">
                  <c:v>158.2199999999285</c:v>
                </c:pt>
                <c:pt idx="31645">
                  <c:v>158.2249999999286</c:v>
                </c:pt>
                <c:pt idx="31646">
                  <c:v>158.2299999999286</c:v>
                </c:pt>
                <c:pt idx="31647">
                  <c:v>158.2349999999286</c:v>
                </c:pt>
                <c:pt idx="31648">
                  <c:v>158.2399999999286</c:v>
                </c:pt>
                <c:pt idx="31649">
                  <c:v>158.2449999999286</c:v>
                </c:pt>
                <c:pt idx="31650">
                  <c:v>158.2499999999285</c:v>
                </c:pt>
                <c:pt idx="31651">
                  <c:v>158.2549999999285</c:v>
                </c:pt>
                <c:pt idx="31652">
                  <c:v>158.2599999999285</c:v>
                </c:pt>
                <c:pt idx="31653">
                  <c:v>158.2649999999285</c:v>
                </c:pt>
                <c:pt idx="31654">
                  <c:v>158.2699999999285</c:v>
                </c:pt>
                <c:pt idx="31655">
                  <c:v>158.2749999999285</c:v>
                </c:pt>
                <c:pt idx="31656">
                  <c:v>158.2799999999285</c:v>
                </c:pt>
                <c:pt idx="31657">
                  <c:v>158.2849999999285</c:v>
                </c:pt>
                <c:pt idx="31658">
                  <c:v>158.2899999999285</c:v>
                </c:pt>
                <c:pt idx="31659">
                  <c:v>158.2949999999285</c:v>
                </c:pt>
                <c:pt idx="31660">
                  <c:v>158.2999999999285</c:v>
                </c:pt>
                <c:pt idx="31661">
                  <c:v>158.3049999999285</c:v>
                </c:pt>
                <c:pt idx="31662">
                  <c:v>158.3099999999285</c:v>
                </c:pt>
                <c:pt idx="31663">
                  <c:v>158.3149999999285</c:v>
                </c:pt>
                <c:pt idx="31664">
                  <c:v>158.3199999999285</c:v>
                </c:pt>
                <c:pt idx="31665">
                  <c:v>158.3249999999285</c:v>
                </c:pt>
                <c:pt idx="31666">
                  <c:v>158.3299999999285</c:v>
                </c:pt>
                <c:pt idx="31667">
                  <c:v>158.3349999999285</c:v>
                </c:pt>
                <c:pt idx="31668">
                  <c:v>158.3399999999285</c:v>
                </c:pt>
                <c:pt idx="31669">
                  <c:v>158.3449999999285</c:v>
                </c:pt>
                <c:pt idx="31670">
                  <c:v>158.3499999999285</c:v>
                </c:pt>
                <c:pt idx="31671">
                  <c:v>158.3549999999285</c:v>
                </c:pt>
                <c:pt idx="31672">
                  <c:v>158.3599999999285</c:v>
                </c:pt>
                <c:pt idx="31673">
                  <c:v>158.3649999999284</c:v>
                </c:pt>
                <c:pt idx="31674">
                  <c:v>158.3699999999284</c:v>
                </c:pt>
                <c:pt idx="31675">
                  <c:v>158.3749999999284</c:v>
                </c:pt>
                <c:pt idx="31676">
                  <c:v>158.3799999999284</c:v>
                </c:pt>
                <c:pt idx="31677">
                  <c:v>158.3849999999285</c:v>
                </c:pt>
                <c:pt idx="31678">
                  <c:v>158.3899999999284</c:v>
                </c:pt>
                <c:pt idx="31679">
                  <c:v>158.3949999999284</c:v>
                </c:pt>
                <c:pt idx="31680">
                  <c:v>158.3999999999284</c:v>
                </c:pt>
                <c:pt idx="31681">
                  <c:v>158.4049999999284</c:v>
                </c:pt>
                <c:pt idx="31682">
                  <c:v>158.4099999999284</c:v>
                </c:pt>
                <c:pt idx="31683">
                  <c:v>158.4149999999284</c:v>
                </c:pt>
                <c:pt idx="31684">
                  <c:v>158.4199999999284</c:v>
                </c:pt>
                <c:pt idx="31685">
                  <c:v>158.4249999999284</c:v>
                </c:pt>
                <c:pt idx="31686">
                  <c:v>158.4299999999284</c:v>
                </c:pt>
                <c:pt idx="31687">
                  <c:v>158.4349999999284</c:v>
                </c:pt>
                <c:pt idx="31688">
                  <c:v>158.4399999999284</c:v>
                </c:pt>
                <c:pt idx="31689">
                  <c:v>158.4449999999284</c:v>
                </c:pt>
                <c:pt idx="31690">
                  <c:v>158.4499999999284</c:v>
                </c:pt>
                <c:pt idx="31691">
                  <c:v>158.4549999999284</c:v>
                </c:pt>
                <c:pt idx="31692">
                  <c:v>158.4599999999284</c:v>
                </c:pt>
                <c:pt idx="31693">
                  <c:v>158.4649999999284</c:v>
                </c:pt>
                <c:pt idx="31694">
                  <c:v>158.4699999999284</c:v>
                </c:pt>
                <c:pt idx="31695">
                  <c:v>158.4749999999283</c:v>
                </c:pt>
                <c:pt idx="31696">
                  <c:v>158.4799999999283</c:v>
                </c:pt>
                <c:pt idx="31697">
                  <c:v>158.4849999999284</c:v>
                </c:pt>
                <c:pt idx="31698">
                  <c:v>158.4899999999284</c:v>
                </c:pt>
                <c:pt idx="31699">
                  <c:v>158.4949999999284</c:v>
                </c:pt>
                <c:pt idx="31700">
                  <c:v>158.4999999999283</c:v>
                </c:pt>
                <c:pt idx="31701">
                  <c:v>158.5049999999283</c:v>
                </c:pt>
                <c:pt idx="31702">
                  <c:v>158.5099999999283</c:v>
                </c:pt>
                <c:pt idx="31703">
                  <c:v>158.5149999999283</c:v>
                </c:pt>
                <c:pt idx="31704">
                  <c:v>158.5199999999283</c:v>
                </c:pt>
                <c:pt idx="31705">
                  <c:v>158.5249999999283</c:v>
                </c:pt>
                <c:pt idx="31706">
                  <c:v>158.5299999999283</c:v>
                </c:pt>
                <c:pt idx="31707">
                  <c:v>158.5349999999283</c:v>
                </c:pt>
                <c:pt idx="31708">
                  <c:v>158.5399999999283</c:v>
                </c:pt>
                <c:pt idx="31709">
                  <c:v>158.5449999999283</c:v>
                </c:pt>
                <c:pt idx="31710">
                  <c:v>158.5499999999283</c:v>
                </c:pt>
                <c:pt idx="31711">
                  <c:v>158.5549999999283</c:v>
                </c:pt>
                <c:pt idx="31712">
                  <c:v>158.5599999999283</c:v>
                </c:pt>
                <c:pt idx="31713">
                  <c:v>158.5649999999283</c:v>
                </c:pt>
                <c:pt idx="31714">
                  <c:v>158.5699999999283</c:v>
                </c:pt>
                <c:pt idx="31715">
                  <c:v>158.5749999999283</c:v>
                </c:pt>
                <c:pt idx="31716">
                  <c:v>158.5799999999282</c:v>
                </c:pt>
                <c:pt idx="31717">
                  <c:v>158.5849999999282</c:v>
                </c:pt>
                <c:pt idx="31718">
                  <c:v>158.5899999999282</c:v>
                </c:pt>
                <c:pt idx="31719">
                  <c:v>158.5949999999282</c:v>
                </c:pt>
                <c:pt idx="31720">
                  <c:v>158.5999999999282</c:v>
                </c:pt>
                <c:pt idx="31721">
                  <c:v>158.6049999999282</c:v>
                </c:pt>
                <c:pt idx="31722">
                  <c:v>158.6099999999282</c:v>
                </c:pt>
                <c:pt idx="31723">
                  <c:v>158.6149999999282</c:v>
                </c:pt>
                <c:pt idx="31724">
                  <c:v>158.6199999999282</c:v>
                </c:pt>
                <c:pt idx="31725">
                  <c:v>158.6249999999282</c:v>
                </c:pt>
                <c:pt idx="31726">
                  <c:v>158.6299999999282</c:v>
                </c:pt>
                <c:pt idx="31727">
                  <c:v>158.6349999999282</c:v>
                </c:pt>
                <c:pt idx="31728">
                  <c:v>158.6399999999282</c:v>
                </c:pt>
                <c:pt idx="31729">
                  <c:v>158.6449999999282</c:v>
                </c:pt>
                <c:pt idx="31730">
                  <c:v>158.6499999999282</c:v>
                </c:pt>
                <c:pt idx="31731">
                  <c:v>158.6549999999282</c:v>
                </c:pt>
                <c:pt idx="31732">
                  <c:v>158.6599999999282</c:v>
                </c:pt>
                <c:pt idx="31733">
                  <c:v>158.6649999999282</c:v>
                </c:pt>
                <c:pt idx="31734">
                  <c:v>158.6699999999282</c:v>
                </c:pt>
                <c:pt idx="31735">
                  <c:v>158.6749999999282</c:v>
                </c:pt>
                <c:pt idx="31736">
                  <c:v>158.6799999999282</c:v>
                </c:pt>
                <c:pt idx="31737">
                  <c:v>158.6849999999282</c:v>
                </c:pt>
                <c:pt idx="31738">
                  <c:v>158.6899999999282</c:v>
                </c:pt>
                <c:pt idx="31739">
                  <c:v>158.6949999999281</c:v>
                </c:pt>
                <c:pt idx="31740">
                  <c:v>158.6999999999281</c:v>
                </c:pt>
                <c:pt idx="31741">
                  <c:v>158.7049999999281</c:v>
                </c:pt>
                <c:pt idx="31742">
                  <c:v>158.7099999999281</c:v>
                </c:pt>
                <c:pt idx="31743">
                  <c:v>158.7149999999281</c:v>
                </c:pt>
                <c:pt idx="31744">
                  <c:v>158.7199999999281</c:v>
                </c:pt>
                <c:pt idx="31745">
                  <c:v>158.7249999999281</c:v>
                </c:pt>
                <c:pt idx="31746">
                  <c:v>158.7299999999281</c:v>
                </c:pt>
                <c:pt idx="31747">
                  <c:v>158.7349999999281</c:v>
                </c:pt>
                <c:pt idx="31748">
                  <c:v>158.7399999999281</c:v>
                </c:pt>
                <c:pt idx="31749">
                  <c:v>158.7449999999281</c:v>
                </c:pt>
                <c:pt idx="31750">
                  <c:v>158.7499999999281</c:v>
                </c:pt>
                <c:pt idx="31751">
                  <c:v>158.7549999999281</c:v>
                </c:pt>
                <c:pt idx="31752">
                  <c:v>158.7599999999281</c:v>
                </c:pt>
                <c:pt idx="31753">
                  <c:v>158.7649999999281</c:v>
                </c:pt>
                <c:pt idx="31754">
                  <c:v>158.7699999999281</c:v>
                </c:pt>
                <c:pt idx="31755">
                  <c:v>158.7749999999281</c:v>
                </c:pt>
                <c:pt idx="31756">
                  <c:v>158.779999999928</c:v>
                </c:pt>
                <c:pt idx="31757">
                  <c:v>158.7849999999281</c:v>
                </c:pt>
                <c:pt idx="31758">
                  <c:v>158.7899999999281</c:v>
                </c:pt>
                <c:pt idx="31759">
                  <c:v>158.7949999999281</c:v>
                </c:pt>
                <c:pt idx="31760">
                  <c:v>158.799999999928</c:v>
                </c:pt>
                <c:pt idx="31761">
                  <c:v>158.804999999928</c:v>
                </c:pt>
                <c:pt idx="31762">
                  <c:v>158.809999999928</c:v>
                </c:pt>
                <c:pt idx="31763">
                  <c:v>158.814999999928</c:v>
                </c:pt>
                <c:pt idx="31764">
                  <c:v>158.819999999928</c:v>
                </c:pt>
                <c:pt idx="31765">
                  <c:v>158.8249999999281</c:v>
                </c:pt>
                <c:pt idx="31766">
                  <c:v>158.829999999928</c:v>
                </c:pt>
                <c:pt idx="31767">
                  <c:v>158.834999999928</c:v>
                </c:pt>
                <c:pt idx="31768">
                  <c:v>158.839999999928</c:v>
                </c:pt>
                <c:pt idx="31769">
                  <c:v>158.844999999928</c:v>
                </c:pt>
                <c:pt idx="31770">
                  <c:v>158.849999999928</c:v>
                </c:pt>
                <c:pt idx="31771">
                  <c:v>158.854999999928</c:v>
                </c:pt>
                <c:pt idx="31772">
                  <c:v>158.859999999928</c:v>
                </c:pt>
                <c:pt idx="31773">
                  <c:v>158.864999999928</c:v>
                </c:pt>
                <c:pt idx="31774">
                  <c:v>158.869999999928</c:v>
                </c:pt>
                <c:pt idx="31775">
                  <c:v>158.874999999928</c:v>
                </c:pt>
                <c:pt idx="31776">
                  <c:v>158.879999999928</c:v>
                </c:pt>
                <c:pt idx="31777">
                  <c:v>158.884999999928</c:v>
                </c:pt>
                <c:pt idx="31778">
                  <c:v>158.889999999928</c:v>
                </c:pt>
                <c:pt idx="31779">
                  <c:v>158.894999999928</c:v>
                </c:pt>
                <c:pt idx="31780">
                  <c:v>158.899999999928</c:v>
                </c:pt>
                <c:pt idx="31781">
                  <c:v>158.904999999928</c:v>
                </c:pt>
                <c:pt idx="31782">
                  <c:v>158.909999999928</c:v>
                </c:pt>
                <c:pt idx="31783">
                  <c:v>158.9149999999279</c:v>
                </c:pt>
                <c:pt idx="31784">
                  <c:v>158.9199999999279</c:v>
                </c:pt>
                <c:pt idx="31785">
                  <c:v>158.924999999928</c:v>
                </c:pt>
                <c:pt idx="31786">
                  <c:v>158.929999999928</c:v>
                </c:pt>
                <c:pt idx="31787">
                  <c:v>158.934999999928</c:v>
                </c:pt>
                <c:pt idx="31788">
                  <c:v>158.9399999999279</c:v>
                </c:pt>
                <c:pt idx="31789">
                  <c:v>158.9449999999279</c:v>
                </c:pt>
                <c:pt idx="31790">
                  <c:v>158.9499999999279</c:v>
                </c:pt>
                <c:pt idx="31791">
                  <c:v>158.954999999928</c:v>
                </c:pt>
                <c:pt idx="31792">
                  <c:v>158.959999999928</c:v>
                </c:pt>
                <c:pt idx="31793">
                  <c:v>158.9649999999279</c:v>
                </c:pt>
                <c:pt idx="31794">
                  <c:v>158.9699999999279</c:v>
                </c:pt>
                <c:pt idx="31795">
                  <c:v>158.9749999999279</c:v>
                </c:pt>
                <c:pt idx="31796">
                  <c:v>158.9799999999279</c:v>
                </c:pt>
                <c:pt idx="31797">
                  <c:v>158.984999999928</c:v>
                </c:pt>
                <c:pt idx="31798">
                  <c:v>158.989999999928</c:v>
                </c:pt>
                <c:pt idx="31799">
                  <c:v>158.9949999999279</c:v>
                </c:pt>
                <c:pt idx="31800">
                  <c:v>158.9999999999279</c:v>
                </c:pt>
                <c:pt idx="31801">
                  <c:v>159.0049999999279</c:v>
                </c:pt>
                <c:pt idx="31802">
                  <c:v>159.0099999999279</c:v>
                </c:pt>
                <c:pt idx="31803">
                  <c:v>159.0149999999279</c:v>
                </c:pt>
                <c:pt idx="31804">
                  <c:v>159.0199999999278</c:v>
                </c:pt>
                <c:pt idx="31805">
                  <c:v>159.0249999999278</c:v>
                </c:pt>
                <c:pt idx="31806">
                  <c:v>159.0299999999278</c:v>
                </c:pt>
                <c:pt idx="31807">
                  <c:v>159.0349999999278</c:v>
                </c:pt>
                <c:pt idx="31808">
                  <c:v>159.0399999999278</c:v>
                </c:pt>
                <c:pt idx="31809">
                  <c:v>159.0449999999278</c:v>
                </c:pt>
                <c:pt idx="31810">
                  <c:v>159.0499999999278</c:v>
                </c:pt>
                <c:pt idx="31811">
                  <c:v>159.0549999999278</c:v>
                </c:pt>
                <c:pt idx="31812">
                  <c:v>159.0599999999278</c:v>
                </c:pt>
                <c:pt idx="31813">
                  <c:v>159.0649999999278</c:v>
                </c:pt>
                <c:pt idx="31814">
                  <c:v>159.0699999999278</c:v>
                </c:pt>
                <c:pt idx="31815">
                  <c:v>159.0749999999278</c:v>
                </c:pt>
                <c:pt idx="31816">
                  <c:v>159.0799999999278</c:v>
                </c:pt>
                <c:pt idx="31817">
                  <c:v>159.0849999999278</c:v>
                </c:pt>
                <c:pt idx="31818">
                  <c:v>159.0899999999278</c:v>
                </c:pt>
                <c:pt idx="31819">
                  <c:v>159.0949999999278</c:v>
                </c:pt>
                <c:pt idx="31820">
                  <c:v>159.0999999999278</c:v>
                </c:pt>
                <c:pt idx="31821">
                  <c:v>159.1049999999278</c:v>
                </c:pt>
                <c:pt idx="31822">
                  <c:v>159.1099999999278</c:v>
                </c:pt>
                <c:pt idx="31823">
                  <c:v>159.1149999999278</c:v>
                </c:pt>
                <c:pt idx="31824">
                  <c:v>159.1199999999278</c:v>
                </c:pt>
                <c:pt idx="31825">
                  <c:v>159.1249999999278</c:v>
                </c:pt>
                <c:pt idx="31826">
                  <c:v>159.1299999999278</c:v>
                </c:pt>
                <c:pt idx="31827">
                  <c:v>159.1349999999277</c:v>
                </c:pt>
                <c:pt idx="31828">
                  <c:v>159.1399999999277</c:v>
                </c:pt>
                <c:pt idx="31829">
                  <c:v>159.1449999999277</c:v>
                </c:pt>
                <c:pt idx="31830">
                  <c:v>159.1499999999277</c:v>
                </c:pt>
                <c:pt idx="31831">
                  <c:v>159.1549999999278</c:v>
                </c:pt>
                <c:pt idx="31832">
                  <c:v>159.1599999999277</c:v>
                </c:pt>
                <c:pt idx="31833">
                  <c:v>159.1649999999277</c:v>
                </c:pt>
                <c:pt idx="31834">
                  <c:v>159.1699999999277</c:v>
                </c:pt>
                <c:pt idx="31835">
                  <c:v>159.1749999999277</c:v>
                </c:pt>
                <c:pt idx="31836">
                  <c:v>159.1799999999277</c:v>
                </c:pt>
                <c:pt idx="31837">
                  <c:v>159.1849999999277</c:v>
                </c:pt>
                <c:pt idx="31838">
                  <c:v>159.1899999999277</c:v>
                </c:pt>
                <c:pt idx="31839">
                  <c:v>159.1949999999277</c:v>
                </c:pt>
                <c:pt idx="31840">
                  <c:v>159.1999999999277</c:v>
                </c:pt>
                <c:pt idx="31841">
                  <c:v>159.2049999999277</c:v>
                </c:pt>
                <c:pt idx="31842">
                  <c:v>159.2099999999277</c:v>
                </c:pt>
                <c:pt idx="31843">
                  <c:v>159.2149999999277</c:v>
                </c:pt>
                <c:pt idx="31844">
                  <c:v>159.2199999999276</c:v>
                </c:pt>
                <c:pt idx="31845">
                  <c:v>159.2249999999277</c:v>
                </c:pt>
                <c:pt idx="31846">
                  <c:v>159.2299999999277</c:v>
                </c:pt>
                <c:pt idx="31847">
                  <c:v>159.2349999999277</c:v>
                </c:pt>
                <c:pt idx="31848">
                  <c:v>159.2399999999276</c:v>
                </c:pt>
                <c:pt idx="31849">
                  <c:v>159.2449999999276</c:v>
                </c:pt>
                <c:pt idx="31850">
                  <c:v>159.2499999999276</c:v>
                </c:pt>
                <c:pt idx="31851">
                  <c:v>159.2549999999276</c:v>
                </c:pt>
                <c:pt idx="31852">
                  <c:v>159.2599999999276</c:v>
                </c:pt>
                <c:pt idx="31853">
                  <c:v>159.2649999999276</c:v>
                </c:pt>
                <c:pt idx="31854">
                  <c:v>159.2699999999276</c:v>
                </c:pt>
                <c:pt idx="31855">
                  <c:v>159.2749999999276</c:v>
                </c:pt>
                <c:pt idx="31856">
                  <c:v>159.2799999999276</c:v>
                </c:pt>
                <c:pt idx="31857">
                  <c:v>159.2849999999276</c:v>
                </c:pt>
                <c:pt idx="31858">
                  <c:v>159.2899999999276</c:v>
                </c:pt>
                <c:pt idx="31859">
                  <c:v>159.2949999999276</c:v>
                </c:pt>
                <c:pt idx="31860">
                  <c:v>159.2999999999276</c:v>
                </c:pt>
                <c:pt idx="31861">
                  <c:v>159.3049999999276</c:v>
                </c:pt>
                <c:pt idx="31862">
                  <c:v>159.3099999999276</c:v>
                </c:pt>
                <c:pt idx="31863">
                  <c:v>159.3149999999276</c:v>
                </c:pt>
                <c:pt idx="31864">
                  <c:v>159.3199999999276</c:v>
                </c:pt>
                <c:pt idx="31865">
                  <c:v>159.3249999999276</c:v>
                </c:pt>
                <c:pt idx="31866">
                  <c:v>159.3299999999276</c:v>
                </c:pt>
                <c:pt idx="31867">
                  <c:v>159.3349999999276</c:v>
                </c:pt>
                <c:pt idx="31868">
                  <c:v>159.3399999999276</c:v>
                </c:pt>
                <c:pt idx="31869">
                  <c:v>159.3449999999276</c:v>
                </c:pt>
                <c:pt idx="31870">
                  <c:v>159.3499999999276</c:v>
                </c:pt>
                <c:pt idx="31871">
                  <c:v>159.3549999999276</c:v>
                </c:pt>
                <c:pt idx="31872">
                  <c:v>159.3599999999276</c:v>
                </c:pt>
                <c:pt idx="31873">
                  <c:v>159.3649999999276</c:v>
                </c:pt>
                <c:pt idx="31874">
                  <c:v>159.3699999999276</c:v>
                </c:pt>
                <c:pt idx="31875">
                  <c:v>159.3749999999276</c:v>
                </c:pt>
                <c:pt idx="31876">
                  <c:v>159.3799999999275</c:v>
                </c:pt>
                <c:pt idx="31877">
                  <c:v>159.3849999999275</c:v>
                </c:pt>
                <c:pt idx="31878">
                  <c:v>159.3899999999275</c:v>
                </c:pt>
                <c:pt idx="31879">
                  <c:v>159.3949999999275</c:v>
                </c:pt>
                <c:pt idx="31880">
                  <c:v>159.3999999999275</c:v>
                </c:pt>
                <c:pt idx="31881">
                  <c:v>159.4049999999275</c:v>
                </c:pt>
                <c:pt idx="31882">
                  <c:v>159.4099999999275</c:v>
                </c:pt>
                <c:pt idx="31883">
                  <c:v>159.4149999999275</c:v>
                </c:pt>
                <c:pt idx="31884">
                  <c:v>159.4199999999275</c:v>
                </c:pt>
                <c:pt idx="31885">
                  <c:v>159.4249999999275</c:v>
                </c:pt>
                <c:pt idx="31886">
                  <c:v>159.4299999999275</c:v>
                </c:pt>
                <c:pt idx="31887">
                  <c:v>159.4349999999275</c:v>
                </c:pt>
                <c:pt idx="31888">
                  <c:v>159.4399999999275</c:v>
                </c:pt>
                <c:pt idx="31889">
                  <c:v>159.4449999999275</c:v>
                </c:pt>
                <c:pt idx="31890">
                  <c:v>159.4499999999275</c:v>
                </c:pt>
                <c:pt idx="31891">
                  <c:v>159.4549999999275</c:v>
                </c:pt>
                <c:pt idx="31892">
                  <c:v>159.4599999999275</c:v>
                </c:pt>
                <c:pt idx="31893">
                  <c:v>159.4649999999274</c:v>
                </c:pt>
                <c:pt idx="31894">
                  <c:v>159.4699999999274</c:v>
                </c:pt>
                <c:pt idx="31895">
                  <c:v>159.4749999999274</c:v>
                </c:pt>
                <c:pt idx="31896">
                  <c:v>159.4799999999274</c:v>
                </c:pt>
                <c:pt idx="31897">
                  <c:v>159.4849999999275</c:v>
                </c:pt>
                <c:pt idx="31898">
                  <c:v>159.4899999999274</c:v>
                </c:pt>
                <c:pt idx="31899">
                  <c:v>159.4949999999274</c:v>
                </c:pt>
                <c:pt idx="31900">
                  <c:v>159.4999999999274</c:v>
                </c:pt>
                <c:pt idx="31901">
                  <c:v>159.5049999999274</c:v>
                </c:pt>
                <c:pt idx="31902">
                  <c:v>159.5099999999274</c:v>
                </c:pt>
                <c:pt idx="31903">
                  <c:v>159.5149999999274</c:v>
                </c:pt>
                <c:pt idx="31904">
                  <c:v>159.5199999999274</c:v>
                </c:pt>
                <c:pt idx="31905">
                  <c:v>159.5249999999274</c:v>
                </c:pt>
                <c:pt idx="31906">
                  <c:v>159.5299999999274</c:v>
                </c:pt>
                <c:pt idx="31907">
                  <c:v>159.5349999999274</c:v>
                </c:pt>
                <c:pt idx="31908">
                  <c:v>159.5399999999274</c:v>
                </c:pt>
                <c:pt idx="31909">
                  <c:v>159.5449999999274</c:v>
                </c:pt>
                <c:pt idx="31910">
                  <c:v>159.5499999999274</c:v>
                </c:pt>
                <c:pt idx="31911">
                  <c:v>159.5549999999274</c:v>
                </c:pt>
                <c:pt idx="31912">
                  <c:v>159.5599999999274</c:v>
                </c:pt>
                <c:pt idx="31913">
                  <c:v>159.5649999999274</c:v>
                </c:pt>
                <c:pt idx="31914">
                  <c:v>159.5699999999274</c:v>
                </c:pt>
                <c:pt idx="31915">
                  <c:v>159.5749999999273</c:v>
                </c:pt>
                <c:pt idx="31916">
                  <c:v>159.5799999999273</c:v>
                </c:pt>
                <c:pt idx="31917">
                  <c:v>159.5849999999274</c:v>
                </c:pt>
                <c:pt idx="31918">
                  <c:v>159.5899999999274</c:v>
                </c:pt>
                <c:pt idx="31919">
                  <c:v>159.5949999999274</c:v>
                </c:pt>
                <c:pt idx="31920">
                  <c:v>159.5999999999273</c:v>
                </c:pt>
                <c:pt idx="31921">
                  <c:v>159.6049999999273</c:v>
                </c:pt>
                <c:pt idx="31922">
                  <c:v>159.6099999999273</c:v>
                </c:pt>
                <c:pt idx="31923">
                  <c:v>159.6149999999273</c:v>
                </c:pt>
                <c:pt idx="31924">
                  <c:v>159.6199999999273</c:v>
                </c:pt>
                <c:pt idx="31925">
                  <c:v>159.6249999999273</c:v>
                </c:pt>
                <c:pt idx="31926">
                  <c:v>159.6299999999273</c:v>
                </c:pt>
                <c:pt idx="31927">
                  <c:v>159.6349999999273</c:v>
                </c:pt>
                <c:pt idx="31928">
                  <c:v>159.6399999999273</c:v>
                </c:pt>
                <c:pt idx="31929">
                  <c:v>159.6449999999273</c:v>
                </c:pt>
                <c:pt idx="31930">
                  <c:v>159.6499999999273</c:v>
                </c:pt>
                <c:pt idx="31931">
                  <c:v>159.6549999999273</c:v>
                </c:pt>
                <c:pt idx="31932">
                  <c:v>159.6599999999273</c:v>
                </c:pt>
                <c:pt idx="31933">
                  <c:v>159.6649999999273</c:v>
                </c:pt>
                <c:pt idx="31934">
                  <c:v>159.6699999999273</c:v>
                </c:pt>
                <c:pt idx="31935">
                  <c:v>159.6749999999273</c:v>
                </c:pt>
                <c:pt idx="31936">
                  <c:v>159.6799999999272</c:v>
                </c:pt>
                <c:pt idx="31937">
                  <c:v>159.6849999999272</c:v>
                </c:pt>
                <c:pt idx="31938">
                  <c:v>159.6899999999272</c:v>
                </c:pt>
                <c:pt idx="31939">
                  <c:v>159.6949999999272</c:v>
                </c:pt>
                <c:pt idx="31940">
                  <c:v>159.6999999999272</c:v>
                </c:pt>
                <c:pt idx="31941">
                  <c:v>159.7049999999272</c:v>
                </c:pt>
                <c:pt idx="31942">
                  <c:v>159.7099999999272</c:v>
                </c:pt>
                <c:pt idx="31943">
                  <c:v>159.7149999999272</c:v>
                </c:pt>
                <c:pt idx="31944">
                  <c:v>159.7199999999272</c:v>
                </c:pt>
                <c:pt idx="31945">
                  <c:v>159.7249999999272</c:v>
                </c:pt>
                <c:pt idx="31946">
                  <c:v>159.7299999999272</c:v>
                </c:pt>
                <c:pt idx="31947">
                  <c:v>159.7349999999272</c:v>
                </c:pt>
                <c:pt idx="31948">
                  <c:v>159.7399999999272</c:v>
                </c:pt>
                <c:pt idx="31949">
                  <c:v>159.7449999999272</c:v>
                </c:pt>
                <c:pt idx="31950">
                  <c:v>159.7499999999272</c:v>
                </c:pt>
                <c:pt idx="31951">
                  <c:v>159.7549999999272</c:v>
                </c:pt>
                <c:pt idx="31952">
                  <c:v>159.7599999999272</c:v>
                </c:pt>
                <c:pt idx="31953">
                  <c:v>159.7649999999272</c:v>
                </c:pt>
                <c:pt idx="31954">
                  <c:v>159.7699999999272</c:v>
                </c:pt>
                <c:pt idx="31955">
                  <c:v>159.7749999999272</c:v>
                </c:pt>
                <c:pt idx="31956">
                  <c:v>159.7799999999272</c:v>
                </c:pt>
                <c:pt idx="31957">
                  <c:v>159.7849999999272</c:v>
                </c:pt>
                <c:pt idx="31958">
                  <c:v>159.7899999999272</c:v>
                </c:pt>
                <c:pt idx="31959">
                  <c:v>159.7949999999271</c:v>
                </c:pt>
                <c:pt idx="31960">
                  <c:v>159.7999999999271</c:v>
                </c:pt>
                <c:pt idx="31961">
                  <c:v>159.8049999999272</c:v>
                </c:pt>
                <c:pt idx="31962">
                  <c:v>159.8099999999272</c:v>
                </c:pt>
                <c:pt idx="31963">
                  <c:v>159.8149999999272</c:v>
                </c:pt>
                <c:pt idx="31964">
                  <c:v>159.8199999999271</c:v>
                </c:pt>
                <c:pt idx="31965">
                  <c:v>159.8249999999271</c:v>
                </c:pt>
                <c:pt idx="31966">
                  <c:v>159.8299999999271</c:v>
                </c:pt>
                <c:pt idx="31967">
                  <c:v>159.8349999999271</c:v>
                </c:pt>
                <c:pt idx="31968">
                  <c:v>159.8399999999271</c:v>
                </c:pt>
                <c:pt idx="31969">
                  <c:v>159.8449999999271</c:v>
                </c:pt>
                <c:pt idx="31970">
                  <c:v>159.8499999999271</c:v>
                </c:pt>
                <c:pt idx="31971">
                  <c:v>159.8549999999271</c:v>
                </c:pt>
                <c:pt idx="31972">
                  <c:v>159.8599999999271</c:v>
                </c:pt>
                <c:pt idx="31973">
                  <c:v>159.8649999999271</c:v>
                </c:pt>
                <c:pt idx="31974">
                  <c:v>159.8699999999271</c:v>
                </c:pt>
                <c:pt idx="31975">
                  <c:v>159.8749999999271</c:v>
                </c:pt>
                <c:pt idx="31976">
                  <c:v>159.8799999999271</c:v>
                </c:pt>
                <c:pt idx="31977">
                  <c:v>159.8849999999271</c:v>
                </c:pt>
                <c:pt idx="31978">
                  <c:v>159.8899999999271</c:v>
                </c:pt>
                <c:pt idx="31979">
                  <c:v>159.8949999999271</c:v>
                </c:pt>
                <c:pt idx="31980">
                  <c:v>159.8999999999271</c:v>
                </c:pt>
                <c:pt idx="31981">
                  <c:v>159.904999999927</c:v>
                </c:pt>
                <c:pt idx="31982">
                  <c:v>159.909999999927</c:v>
                </c:pt>
                <c:pt idx="31983">
                  <c:v>159.914999999927</c:v>
                </c:pt>
                <c:pt idx="31984">
                  <c:v>159.919999999927</c:v>
                </c:pt>
                <c:pt idx="31985">
                  <c:v>159.9249999999271</c:v>
                </c:pt>
                <c:pt idx="31986">
                  <c:v>159.929999999927</c:v>
                </c:pt>
                <c:pt idx="31987">
                  <c:v>159.934999999927</c:v>
                </c:pt>
                <c:pt idx="31988">
                  <c:v>159.939999999927</c:v>
                </c:pt>
                <c:pt idx="31989">
                  <c:v>159.944999999927</c:v>
                </c:pt>
                <c:pt idx="31990">
                  <c:v>159.949999999927</c:v>
                </c:pt>
                <c:pt idx="31991">
                  <c:v>159.954999999927</c:v>
                </c:pt>
                <c:pt idx="31992">
                  <c:v>159.959999999927</c:v>
                </c:pt>
                <c:pt idx="31993">
                  <c:v>159.964999999927</c:v>
                </c:pt>
                <c:pt idx="31994">
                  <c:v>159.969999999927</c:v>
                </c:pt>
                <c:pt idx="31995">
                  <c:v>159.974999999927</c:v>
                </c:pt>
                <c:pt idx="31996">
                  <c:v>159.979999999927</c:v>
                </c:pt>
                <c:pt idx="31997">
                  <c:v>159.984999999927</c:v>
                </c:pt>
                <c:pt idx="31998">
                  <c:v>159.989999999927</c:v>
                </c:pt>
                <c:pt idx="31999">
                  <c:v>159.994999999927</c:v>
                </c:pt>
                <c:pt idx="32000">
                  <c:v>159.999999999927</c:v>
                </c:pt>
                <c:pt idx="32001">
                  <c:v>160.004999999927</c:v>
                </c:pt>
                <c:pt idx="32002">
                  <c:v>160.009999999927</c:v>
                </c:pt>
                <c:pt idx="32003">
                  <c:v>160.0149999999269</c:v>
                </c:pt>
                <c:pt idx="32004">
                  <c:v>160.0199999999269</c:v>
                </c:pt>
                <c:pt idx="32005">
                  <c:v>160.024999999927</c:v>
                </c:pt>
                <c:pt idx="32006">
                  <c:v>160.029999999927</c:v>
                </c:pt>
                <c:pt idx="32007">
                  <c:v>160.034999999927</c:v>
                </c:pt>
                <c:pt idx="32008">
                  <c:v>160.0399999999269</c:v>
                </c:pt>
                <c:pt idx="32009">
                  <c:v>160.0449999999269</c:v>
                </c:pt>
                <c:pt idx="32010">
                  <c:v>160.0499999999269</c:v>
                </c:pt>
                <c:pt idx="32011">
                  <c:v>160.054999999927</c:v>
                </c:pt>
                <c:pt idx="32012">
                  <c:v>160.059999999927</c:v>
                </c:pt>
                <c:pt idx="32013">
                  <c:v>160.0649999999269</c:v>
                </c:pt>
                <c:pt idx="32014">
                  <c:v>160.0699999999269</c:v>
                </c:pt>
                <c:pt idx="32015">
                  <c:v>160.0749999999269</c:v>
                </c:pt>
                <c:pt idx="32016">
                  <c:v>160.0799999999269</c:v>
                </c:pt>
                <c:pt idx="32017">
                  <c:v>160.084999999927</c:v>
                </c:pt>
                <c:pt idx="32018">
                  <c:v>160.089999999927</c:v>
                </c:pt>
                <c:pt idx="32019">
                  <c:v>160.0949999999269</c:v>
                </c:pt>
                <c:pt idx="32020">
                  <c:v>160.0999999999269</c:v>
                </c:pt>
                <c:pt idx="32021">
                  <c:v>160.1049999999269</c:v>
                </c:pt>
                <c:pt idx="32022">
                  <c:v>160.1099999999269</c:v>
                </c:pt>
                <c:pt idx="32023">
                  <c:v>160.1149999999269</c:v>
                </c:pt>
                <c:pt idx="32024">
                  <c:v>160.1199999999268</c:v>
                </c:pt>
                <c:pt idx="32025">
                  <c:v>160.1249999999268</c:v>
                </c:pt>
                <c:pt idx="32026">
                  <c:v>160.1299999999268</c:v>
                </c:pt>
                <c:pt idx="32027">
                  <c:v>160.1349999999268</c:v>
                </c:pt>
                <c:pt idx="32028">
                  <c:v>160.1399999999268</c:v>
                </c:pt>
                <c:pt idx="32029">
                  <c:v>160.1449999999268</c:v>
                </c:pt>
                <c:pt idx="32030">
                  <c:v>160.1499999999268</c:v>
                </c:pt>
                <c:pt idx="32031">
                  <c:v>160.1549999999268</c:v>
                </c:pt>
                <c:pt idx="32032">
                  <c:v>160.1599999999268</c:v>
                </c:pt>
                <c:pt idx="32033">
                  <c:v>160.1649999999268</c:v>
                </c:pt>
                <c:pt idx="32034">
                  <c:v>160.1699999999268</c:v>
                </c:pt>
                <c:pt idx="32035">
                  <c:v>160.1749999999268</c:v>
                </c:pt>
                <c:pt idx="32036">
                  <c:v>160.1799999999268</c:v>
                </c:pt>
                <c:pt idx="32037">
                  <c:v>160.1849999999268</c:v>
                </c:pt>
                <c:pt idx="32038">
                  <c:v>160.1899999999268</c:v>
                </c:pt>
                <c:pt idx="32039">
                  <c:v>160.1949999999268</c:v>
                </c:pt>
                <c:pt idx="32040">
                  <c:v>160.1999999999268</c:v>
                </c:pt>
                <c:pt idx="32041">
                  <c:v>160.2049999999268</c:v>
                </c:pt>
                <c:pt idx="32042">
                  <c:v>160.2099999999268</c:v>
                </c:pt>
                <c:pt idx="32043">
                  <c:v>160.2149999999268</c:v>
                </c:pt>
                <c:pt idx="32044">
                  <c:v>160.2199999999268</c:v>
                </c:pt>
                <c:pt idx="32045">
                  <c:v>160.2249999999268</c:v>
                </c:pt>
                <c:pt idx="32046">
                  <c:v>160.2299999999268</c:v>
                </c:pt>
                <c:pt idx="32047">
                  <c:v>160.2349999999267</c:v>
                </c:pt>
                <c:pt idx="32048">
                  <c:v>160.2399999999267</c:v>
                </c:pt>
                <c:pt idx="32049">
                  <c:v>160.2449999999267</c:v>
                </c:pt>
                <c:pt idx="32050">
                  <c:v>160.2499999999267</c:v>
                </c:pt>
                <c:pt idx="32051">
                  <c:v>160.2549999999268</c:v>
                </c:pt>
                <c:pt idx="32052">
                  <c:v>160.2599999999267</c:v>
                </c:pt>
                <c:pt idx="32053">
                  <c:v>160.2649999999267</c:v>
                </c:pt>
                <c:pt idx="32054">
                  <c:v>160.2699999999267</c:v>
                </c:pt>
                <c:pt idx="32055">
                  <c:v>160.2749999999267</c:v>
                </c:pt>
                <c:pt idx="32056">
                  <c:v>160.2799999999267</c:v>
                </c:pt>
                <c:pt idx="32057">
                  <c:v>160.2849999999267</c:v>
                </c:pt>
                <c:pt idx="32058">
                  <c:v>160.2899999999267</c:v>
                </c:pt>
                <c:pt idx="32059">
                  <c:v>160.2949999999267</c:v>
                </c:pt>
                <c:pt idx="32060">
                  <c:v>160.2999999999267</c:v>
                </c:pt>
                <c:pt idx="32061">
                  <c:v>160.3049999999267</c:v>
                </c:pt>
                <c:pt idx="32062">
                  <c:v>160.3099999999267</c:v>
                </c:pt>
                <c:pt idx="32063">
                  <c:v>160.3149999999267</c:v>
                </c:pt>
                <c:pt idx="32064">
                  <c:v>160.3199999999267</c:v>
                </c:pt>
                <c:pt idx="32065">
                  <c:v>160.3249999999267</c:v>
                </c:pt>
                <c:pt idx="32066">
                  <c:v>160.3299999999267</c:v>
                </c:pt>
                <c:pt idx="32067">
                  <c:v>160.3349999999267</c:v>
                </c:pt>
                <c:pt idx="32068">
                  <c:v>160.3399999999267</c:v>
                </c:pt>
                <c:pt idx="32069">
                  <c:v>160.3449999999266</c:v>
                </c:pt>
                <c:pt idx="32070">
                  <c:v>160.3499999999266</c:v>
                </c:pt>
                <c:pt idx="32071">
                  <c:v>160.3549999999267</c:v>
                </c:pt>
                <c:pt idx="32072">
                  <c:v>160.3599999999267</c:v>
                </c:pt>
                <c:pt idx="32073">
                  <c:v>160.3649999999267</c:v>
                </c:pt>
                <c:pt idx="32074">
                  <c:v>160.3699999999266</c:v>
                </c:pt>
                <c:pt idx="32075">
                  <c:v>160.3749999999266</c:v>
                </c:pt>
                <c:pt idx="32076">
                  <c:v>160.3799999999266</c:v>
                </c:pt>
                <c:pt idx="32077">
                  <c:v>160.3849999999266</c:v>
                </c:pt>
                <c:pt idx="32078">
                  <c:v>160.3899999999266</c:v>
                </c:pt>
                <c:pt idx="32079">
                  <c:v>160.3949999999266</c:v>
                </c:pt>
                <c:pt idx="32080">
                  <c:v>160.3999999999266</c:v>
                </c:pt>
                <c:pt idx="32081">
                  <c:v>160.4049999999266</c:v>
                </c:pt>
                <c:pt idx="32082">
                  <c:v>160.4099999999266</c:v>
                </c:pt>
                <c:pt idx="32083">
                  <c:v>160.4149999999266</c:v>
                </c:pt>
                <c:pt idx="32084">
                  <c:v>160.4199999999266</c:v>
                </c:pt>
                <c:pt idx="32085">
                  <c:v>160.4249999999266</c:v>
                </c:pt>
                <c:pt idx="32086">
                  <c:v>160.4299999999266</c:v>
                </c:pt>
                <c:pt idx="32087">
                  <c:v>160.4349999999266</c:v>
                </c:pt>
                <c:pt idx="32088">
                  <c:v>160.4399999999266</c:v>
                </c:pt>
                <c:pt idx="32089">
                  <c:v>160.4449999999266</c:v>
                </c:pt>
                <c:pt idx="32090">
                  <c:v>160.4499999999266</c:v>
                </c:pt>
                <c:pt idx="32091">
                  <c:v>160.4549999999266</c:v>
                </c:pt>
                <c:pt idx="32092">
                  <c:v>160.4599999999266</c:v>
                </c:pt>
                <c:pt idx="32093">
                  <c:v>160.4649999999266</c:v>
                </c:pt>
                <c:pt idx="32094">
                  <c:v>160.4699999999266</c:v>
                </c:pt>
                <c:pt idx="32095">
                  <c:v>160.4749999999266</c:v>
                </c:pt>
                <c:pt idx="32096">
                  <c:v>160.4799999999265</c:v>
                </c:pt>
                <c:pt idx="32097">
                  <c:v>160.4849999999265</c:v>
                </c:pt>
                <c:pt idx="32098">
                  <c:v>160.4899999999265</c:v>
                </c:pt>
                <c:pt idx="32099">
                  <c:v>160.4949999999265</c:v>
                </c:pt>
                <c:pt idx="32100">
                  <c:v>160.4999999999265</c:v>
                </c:pt>
                <c:pt idx="32101">
                  <c:v>160.5049999999265</c:v>
                </c:pt>
                <c:pt idx="32102">
                  <c:v>160.5099999999265</c:v>
                </c:pt>
                <c:pt idx="32103">
                  <c:v>160.5149999999265</c:v>
                </c:pt>
                <c:pt idx="32104">
                  <c:v>160.5199999999265</c:v>
                </c:pt>
                <c:pt idx="32105">
                  <c:v>160.5249999999265</c:v>
                </c:pt>
                <c:pt idx="32106">
                  <c:v>160.5299999999265</c:v>
                </c:pt>
                <c:pt idx="32107">
                  <c:v>160.5349999999265</c:v>
                </c:pt>
                <c:pt idx="32108">
                  <c:v>160.5399999999265</c:v>
                </c:pt>
                <c:pt idx="32109">
                  <c:v>160.5449999999265</c:v>
                </c:pt>
                <c:pt idx="32110">
                  <c:v>160.5499999999265</c:v>
                </c:pt>
                <c:pt idx="32111">
                  <c:v>160.5549999999265</c:v>
                </c:pt>
                <c:pt idx="32112">
                  <c:v>160.5599999999265</c:v>
                </c:pt>
                <c:pt idx="32113">
                  <c:v>160.5649999999264</c:v>
                </c:pt>
                <c:pt idx="32114">
                  <c:v>160.5699999999264</c:v>
                </c:pt>
                <c:pt idx="32115">
                  <c:v>160.5749999999264</c:v>
                </c:pt>
                <c:pt idx="32116">
                  <c:v>160.5799999999264</c:v>
                </c:pt>
                <c:pt idx="32117">
                  <c:v>160.5849999999265</c:v>
                </c:pt>
                <c:pt idx="32118">
                  <c:v>160.5899999999264</c:v>
                </c:pt>
                <c:pt idx="32119">
                  <c:v>160.5949999999264</c:v>
                </c:pt>
                <c:pt idx="32120">
                  <c:v>160.5999999999264</c:v>
                </c:pt>
                <c:pt idx="32121">
                  <c:v>160.6049999999264</c:v>
                </c:pt>
                <c:pt idx="32122">
                  <c:v>160.6099999999264</c:v>
                </c:pt>
                <c:pt idx="32123">
                  <c:v>160.6149999999264</c:v>
                </c:pt>
                <c:pt idx="32124">
                  <c:v>160.6199999999264</c:v>
                </c:pt>
                <c:pt idx="32125">
                  <c:v>160.6249999999264</c:v>
                </c:pt>
                <c:pt idx="32126">
                  <c:v>160.6299999999264</c:v>
                </c:pt>
                <c:pt idx="32127">
                  <c:v>160.6349999999264</c:v>
                </c:pt>
                <c:pt idx="32128">
                  <c:v>160.6399999999264</c:v>
                </c:pt>
                <c:pt idx="32129">
                  <c:v>160.6449999999264</c:v>
                </c:pt>
                <c:pt idx="32130">
                  <c:v>160.6499999999264</c:v>
                </c:pt>
                <c:pt idx="32131">
                  <c:v>160.6549999999264</c:v>
                </c:pt>
                <c:pt idx="32132">
                  <c:v>160.6599999999264</c:v>
                </c:pt>
                <c:pt idx="32133">
                  <c:v>160.6649999999264</c:v>
                </c:pt>
                <c:pt idx="32134">
                  <c:v>160.6699999999264</c:v>
                </c:pt>
                <c:pt idx="32135">
                  <c:v>160.6749999999263</c:v>
                </c:pt>
                <c:pt idx="32136">
                  <c:v>160.6799999999263</c:v>
                </c:pt>
                <c:pt idx="32137">
                  <c:v>160.6849999999264</c:v>
                </c:pt>
                <c:pt idx="32138">
                  <c:v>160.6899999999264</c:v>
                </c:pt>
                <c:pt idx="32139">
                  <c:v>160.6949999999264</c:v>
                </c:pt>
                <c:pt idx="32140">
                  <c:v>160.6999999999263</c:v>
                </c:pt>
                <c:pt idx="32141">
                  <c:v>160.7049999999263</c:v>
                </c:pt>
                <c:pt idx="32142">
                  <c:v>160.7099999999263</c:v>
                </c:pt>
                <c:pt idx="32143">
                  <c:v>160.7149999999263</c:v>
                </c:pt>
                <c:pt idx="32144">
                  <c:v>160.7199999999263</c:v>
                </c:pt>
                <c:pt idx="32145">
                  <c:v>160.7249999999263</c:v>
                </c:pt>
                <c:pt idx="32146">
                  <c:v>160.7299999999263</c:v>
                </c:pt>
                <c:pt idx="32147">
                  <c:v>160.7349999999263</c:v>
                </c:pt>
                <c:pt idx="32148">
                  <c:v>160.7399999999263</c:v>
                </c:pt>
                <c:pt idx="32149">
                  <c:v>160.7449999999263</c:v>
                </c:pt>
                <c:pt idx="32150">
                  <c:v>160.7499999999263</c:v>
                </c:pt>
                <c:pt idx="32151">
                  <c:v>160.7549999999263</c:v>
                </c:pt>
                <c:pt idx="32152">
                  <c:v>160.7599999999263</c:v>
                </c:pt>
                <c:pt idx="32153">
                  <c:v>160.7649999999263</c:v>
                </c:pt>
                <c:pt idx="32154">
                  <c:v>160.7699999999263</c:v>
                </c:pt>
                <c:pt idx="32155">
                  <c:v>160.7749999999263</c:v>
                </c:pt>
                <c:pt idx="32156">
                  <c:v>160.7799999999262</c:v>
                </c:pt>
                <c:pt idx="32157">
                  <c:v>160.7849999999262</c:v>
                </c:pt>
                <c:pt idx="32158">
                  <c:v>160.7899999999262</c:v>
                </c:pt>
                <c:pt idx="32159">
                  <c:v>160.7949999999262</c:v>
                </c:pt>
                <c:pt idx="32160">
                  <c:v>160.7999999999262</c:v>
                </c:pt>
                <c:pt idx="32161">
                  <c:v>160.8049999999263</c:v>
                </c:pt>
                <c:pt idx="32162">
                  <c:v>160.8099999999262</c:v>
                </c:pt>
                <c:pt idx="32163">
                  <c:v>160.8149999999262</c:v>
                </c:pt>
                <c:pt idx="32164">
                  <c:v>160.8199999999262</c:v>
                </c:pt>
                <c:pt idx="32165">
                  <c:v>160.8249999999262</c:v>
                </c:pt>
                <c:pt idx="32166">
                  <c:v>160.8299999999262</c:v>
                </c:pt>
                <c:pt idx="32167">
                  <c:v>160.8349999999262</c:v>
                </c:pt>
                <c:pt idx="32168">
                  <c:v>160.8399999999262</c:v>
                </c:pt>
                <c:pt idx="32169">
                  <c:v>160.8449999999262</c:v>
                </c:pt>
                <c:pt idx="32170">
                  <c:v>160.8499999999262</c:v>
                </c:pt>
                <c:pt idx="32171">
                  <c:v>160.8549999999262</c:v>
                </c:pt>
                <c:pt idx="32172">
                  <c:v>160.8599999999262</c:v>
                </c:pt>
                <c:pt idx="32173">
                  <c:v>160.8649999999262</c:v>
                </c:pt>
                <c:pt idx="32174">
                  <c:v>160.8699999999262</c:v>
                </c:pt>
                <c:pt idx="32175">
                  <c:v>160.8749999999262</c:v>
                </c:pt>
                <c:pt idx="32176">
                  <c:v>160.8799999999262</c:v>
                </c:pt>
                <c:pt idx="32177">
                  <c:v>160.8849999999262</c:v>
                </c:pt>
                <c:pt idx="32178">
                  <c:v>160.8899999999262</c:v>
                </c:pt>
                <c:pt idx="32179">
                  <c:v>160.8949999999262</c:v>
                </c:pt>
                <c:pt idx="32180">
                  <c:v>160.8999999999262</c:v>
                </c:pt>
                <c:pt idx="32181">
                  <c:v>160.9049999999262</c:v>
                </c:pt>
                <c:pt idx="32182">
                  <c:v>160.9099999999262</c:v>
                </c:pt>
                <c:pt idx="32183">
                  <c:v>160.9149999999262</c:v>
                </c:pt>
                <c:pt idx="32184">
                  <c:v>160.9199999999261</c:v>
                </c:pt>
                <c:pt idx="32185">
                  <c:v>160.9249999999261</c:v>
                </c:pt>
                <c:pt idx="32186">
                  <c:v>160.9299999999261</c:v>
                </c:pt>
                <c:pt idx="32187">
                  <c:v>160.9349999999261</c:v>
                </c:pt>
                <c:pt idx="32188">
                  <c:v>160.9399999999261</c:v>
                </c:pt>
                <c:pt idx="32189">
                  <c:v>160.9449999999261</c:v>
                </c:pt>
                <c:pt idx="32190">
                  <c:v>160.9499999999261</c:v>
                </c:pt>
                <c:pt idx="32191">
                  <c:v>160.9549999999261</c:v>
                </c:pt>
                <c:pt idx="32192">
                  <c:v>160.9599999999261</c:v>
                </c:pt>
                <c:pt idx="32193">
                  <c:v>160.9649999999261</c:v>
                </c:pt>
                <c:pt idx="32194">
                  <c:v>160.9699999999261</c:v>
                </c:pt>
                <c:pt idx="32195">
                  <c:v>160.9749999999261</c:v>
                </c:pt>
                <c:pt idx="32196">
                  <c:v>160.9799999999261</c:v>
                </c:pt>
                <c:pt idx="32197">
                  <c:v>160.9849999999261</c:v>
                </c:pt>
                <c:pt idx="32198">
                  <c:v>160.9899999999261</c:v>
                </c:pt>
                <c:pt idx="32199">
                  <c:v>160.9949999999261</c:v>
                </c:pt>
                <c:pt idx="32200">
                  <c:v>160.9999999999261</c:v>
                </c:pt>
                <c:pt idx="32201">
                  <c:v>161.004999999926</c:v>
                </c:pt>
                <c:pt idx="32202">
                  <c:v>161.009999999926</c:v>
                </c:pt>
                <c:pt idx="32203">
                  <c:v>161.014999999926</c:v>
                </c:pt>
                <c:pt idx="32204">
                  <c:v>161.019999999926</c:v>
                </c:pt>
                <c:pt idx="32205">
                  <c:v>161.0249999999261</c:v>
                </c:pt>
                <c:pt idx="32206">
                  <c:v>161.029999999926</c:v>
                </c:pt>
                <c:pt idx="32207">
                  <c:v>161.034999999926</c:v>
                </c:pt>
                <c:pt idx="32208">
                  <c:v>161.039999999926</c:v>
                </c:pt>
                <c:pt idx="32209">
                  <c:v>161.044999999926</c:v>
                </c:pt>
                <c:pt idx="32210">
                  <c:v>161.049999999926</c:v>
                </c:pt>
                <c:pt idx="32211">
                  <c:v>161.054999999926</c:v>
                </c:pt>
                <c:pt idx="32212">
                  <c:v>161.059999999926</c:v>
                </c:pt>
                <c:pt idx="32213">
                  <c:v>161.064999999926</c:v>
                </c:pt>
                <c:pt idx="32214">
                  <c:v>161.069999999926</c:v>
                </c:pt>
                <c:pt idx="32215">
                  <c:v>161.074999999926</c:v>
                </c:pt>
                <c:pt idx="32216">
                  <c:v>161.079999999926</c:v>
                </c:pt>
                <c:pt idx="32217">
                  <c:v>161.084999999926</c:v>
                </c:pt>
                <c:pt idx="32218">
                  <c:v>161.089999999926</c:v>
                </c:pt>
                <c:pt idx="32219">
                  <c:v>161.094999999926</c:v>
                </c:pt>
                <c:pt idx="32220">
                  <c:v>161.099999999926</c:v>
                </c:pt>
                <c:pt idx="32221">
                  <c:v>161.104999999926</c:v>
                </c:pt>
                <c:pt idx="32222">
                  <c:v>161.109999999926</c:v>
                </c:pt>
                <c:pt idx="32223">
                  <c:v>161.1149999999259</c:v>
                </c:pt>
                <c:pt idx="32224">
                  <c:v>161.1199999999259</c:v>
                </c:pt>
                <c:pt idx="32225">
                  <c:v>161.124999999926</c:v>
                </c:pt>
                <c:pt idx="32226">
                  <c:v>161.129999999926</c:v>
                </c:pt>
                <c:pt idx="32227">
                  <c:v>161.134999999926</c:v>
                </c:pt>
                <c:pt idx="32228">
                  <c:v>161.1399999999259</c:v>
                </c:pt>
                <c:pt idx="32229">
                  <c:v>161.1449999999259</c:v>
                </c:pt>
                <c:pt idx="32230">
                  <c:v>161.1499999999259</c:v>
                </c:pt>
                <c:pt idx="32231">
                  <c:v>161.154999999926</c:v>
                </c:pt>
                <c:pt idx="32232">
                  <c:v>161.159999999926</c:v>
                </c:pt>
                <c:pt idx="32233">
                  <c:v>161.1649999999259</c:v>
                </c:pt>
                <c:pt idx="32234">
                  <c:v>161.1699999999259</c:v>
                </c:pt>
                <c:pt idx="32235">
                  <c:v>161.1749999999259</c:v>
                </c:pt>
                <c:pt idx="32236">
                  <c:v>161.1799999999259</c:v>
                </c:pt>
                <c:pt idx="32237">
                  <c:v>161.184999999926</c:v>
                </c:pt>
                <c:pt idx="32238">
                  <c:v>161.189999999926</c:v>
                </c:pt>
                <c:pt idx="32239">
                  <c:v>161.1949999999259</c:v>
                </c:pt>
                <c:pt idx="32240">
                  <c:v>161.1999999999259</c:v>
                </c:pt>
                <c:pt idx="32241">
                  <c:v>161.2049999999259</c:v>
                </c:pt>
                <c:pt idx="32242">
                  <c:v>161.2099999999259</c:v>
                </c:pt>
                <c:pt idx="32243">
                  <c:v>161.2149999999259</c:v>
                </c:pt>
                <c:pt idx="32244">
                  <c:v>161.2199999999258</c:v>
                </c:pt>
                <c:pt idx="32245">
                  <c:v>161.2249999999258</c:v>
                </c:pt>
                <c:pt idx="32246">
                  <c:v>161.2299999999258</c:v>
                </c:pt>
                <c:pt idx="32247">
                  <c:v>161.2349999999258</c:v>
                </c:pt>
                <c:pt idx="32248">
                  <c:v>161.2399999999258</c:v>
                </c:pt>
                <c:pt idx="32249">
                  <c:v>161.2449999999258</c:v>
                </c:pt>
                <c:pt idx="32250">
                  <c:v>161.2499999999258</c:v>
                </c:pt>
                <c:pt idx="32251">
                  <c:v>161.2549999999258</c:v>
                </c:pt>
                <c:pt idx="32252">
                  <c:v>161.2599999999258</c:v>
                </c:pt>
                <c:pt idx="32253">
                  <c:v>161.2649999999258</c:v>
                </c:pt>
                <c:pt idx="32254">
                  <c:v>161.2699999999258</c:v>
                </c:pt>
                <c:pt idx="32255">
                  <c:v>161.2749999999258</c:v>
                </c:pt>
                <c:pt idx="32256">
                  <c:v>161.2799999999258</c:v>
                </c:pt>
                <c:pt idx="32257">
                  <c:v>161.2849999999258</c:v>
                </c:pt>
                <c:pt idx="32258">
                  <c:v>161.2899999999258</c:v>
                </c:pt>
                <c:pt idx="32259">
                  <c:v>161.2949999999258</c:v>
                </c:pt>
                <c:pt idx="32260">
                  <c:v>161.2999999999258</c:v>
                </c:pt>
                <c:pt idx="32261">
                  <c:v>161.3049999999258</c:v>
                </c:pt>
                <c:pt idx="32262">
                  <c:v>161.3099999999258</c:v>
                </c:pt>
                <c:pt idx="32263">
                  <c:v>161.3149999999258</c:v>
                </c:pt>
                <c:pt idx="32264">
                  <c:v>161.3199999999258</c:v>
                </c:pt>
                <c:pt idx="32265">
                  <c:v>161.3249999999258</c:v>
                </c:pt>
                <c:pt idx="32266">
                  <c:v>161.3299999999258</c:v>
                </c:pt>
                <c:pt idx="32267">
                  <c:v>161.3349999999258</c:v>
                </c:pt>
                <c:pt idx="32268">
                  <c:v>161.3399999999258</c:v>
                </c:pt>
                <c:pt idx="32269">
                  <c:v>161.3449999999258</c:v>
                </c:pt>
                <c:pt idx="32270">
                  <c:v>161.3499999999258</c:v>
                </c:pt>
                <c:pt idx="32271">
                  <c:v>161.3549999999258</c:v>
                </c:pt>
                <c:pt idx="32272">
                  <c:v>161.3599999999258</c:v>
                </c:pt>
                <c:pt idx="32273">
                  <c:v>161.3649999999257</c:v>
                </c:pt>
                <c:pt idx="32274">
                  <c:v>161.3699999999257</c:v>
                </c:pt>
                <c:pt idx="32275">
                  <c:v>161.3749999999257</c:v>
                </c:pt>
                <c:pt idx="32276">
                  <c:v>161.3799999999257</c:v>
                </c:pt>
                <c:pt idx="32277">
                  <c:v>161.3849999999258</c:v>
                </c:pt>
                <c:pt idx="32278">
                  <c:v>161.3899999999257</c:v>
                </c:pt>
                <c:pt idx="32279">
                  <c:v>161.3949999999257</c:v>
                </c:pt>
                <c:pt idx="32280">
                  <c:v>161.3999999999257</c:v>
                </c:pt>
                <c:pt idx="32281">
                  <c:v>161.4049999999257</c:v>
                </c:pt>
                <c:pt idx="32282">
                  <c:v>161.4099999999257</c:v>
                </c:pt>
                <c:pt idx="32283">
                  <c:v>161.4149999999257</c:v>
                </c:pt>
                <c:pt idx="32284">
                  <c:v>161.4199999999257</c:v>
                </c:pt>
                <c:pt idx="32285">
                  <c:v>161.4249999999257</c:v>
                </c:pt>
                <c:pt idx="32286">
                  <c:v>161.4299999999257</c:v>
                </c:pt>
                <c:pt idx="32287">
                  <c:v>161.4349999999257</c:v>
                </c:pt>
                <c:pt idx="32288">
                  <c:v>161.4399999999256</c:v>
                </c:pt>
                <c:pt idx="32289">
                  <c:v>161.4449999999256</c:v>
                </c:pt>
                <c:pt idx="32290">
                  <c:v>161.4499999999256</c:v>
                </c:pt>
                <c:pt idx="32291">
                  <c:v>161.4549999999257</c:v>
                </c:pt>
                <c:pt idx="32292">
                  <c:v>161.4599999999257</c:v>
                </c:pt>
                <c:pt idx="32293">
                  <c:v>161.4649999999257</c:v>
                </c:pt>
                <c:pt idx="32294">
                  <c:v>161.4699999999256</c:v>
                </c:pt>
                <c:pt idx="32295">
                  <c:v>161.4749999999256</c:v>
                </c:pt>
                <c:pt idx="32296">
                  <c:v>161.4799999999256</c:v>
                </c:pt>
                <c:pt idx="32297">
                  <c:v>161.4849999999256</c:v>
                </c:pt>
                <c:pt idx="32298">
                  <c:v>161.4899999999256</c:v>
                </c:pt>
                <c:pt idx="32299">
                  <c:v>161.4949999999256</c:v>
                </c:pt>
                <c:pt idx="32300">
                  <c:v>161.4999999999256</c:v>
                </c:pt>
                <c:pt idx="32301">
                  <c:v>161.5049999999256</c:v>
                </c:pt>
                <c:pt idx="32302">
                  <c:v>161.5099999999256</c:v>
                </c:pt>
                <c:pt idx="32303">
                  <c:v>161.5149999999256</c:v>
                </c:pt>
                <c:pt idx="32304">
                  <c:v>161.5199999999256</c:v>
                </c:pt>
                <c:pt idx="32305">
                  <c:v>161.5249999999256</c:v>
                </c:pt>
                <c:pt idx="32306">
                  <c:v>161.5299999999256</c:v>
                </c:pt>
                <c:pt idx="32307">
                  <c:v>161.5349999999256</c:v>
                </c:pt>
                <c:pt idx="32308">
                  <c:v>161.5399999999256</c:v>
                </c:pt>
                <c:pt idx="32309">
                  <c:v>161.5449999999256</c:v>
                </c:pt>
                <c:pt idx="32310">
                  <c:v>161.5499999999255</c:v>
                </c:pt>
                <c:pt idx="32311">
                  <c:v>161.5549999999256</c:v>
                </c:pt>
                <c:pt idx="32312">
                  <c:v>161.5599999999256</c:v>
                </c:pt>
                <c:pt idx="32313">
                  <c:v>161.5649999999256</c:v>
                </c:pt>
                <c:pt idx="32314">
                  <c:v>161.5699999999256</c:v>
                </c:pt>
                <c:pt idx="32315">
                  <c:v>161.5749999999256</c:v>
                </c:pt>
                <c:pt idx="32316">
                  <c:v>161.5799999999255</c:v>
                </c:pt>
                <c:pt idx="32317">
                  <c:v>161.5849999999255</c:v>
                </c:pt>
                <c:pt idx="32318">
                  <c:v>161.5899999999255</c:v>
                </c:pt>
                <c:pt idx="32319">
                  <c:v>161.5949999999255</c:v>
                </c:pt>
                <c:pt idx="32320">
                  <c:v>161.5999999999255</c:v>
                </c:pt>
                <c:pt idx="32321">
                  <c:v>161.6049999999255</c:v>
                </c:pt>
                <c:pt idx="32322">
                  <c:v>161.6099999999255</c:v>
                </c:pt>
                <c:pt idx="32323">
                  <c:v>161.6149999999255</c:v>
                </c:pt>
                <c:pt idx="32324">
                  <c:v>161.6199999999255</c:v>
                </c:pt>
                <c:pt idx="32325">
                  <c:v>161.6249999999255</c:v>
                </c:pt>
                <c:pt idx="32326">
                  <c:v>161.6299999999255</c:v>
                </c:pt>
                <c:pt idx="32327">
                  <c:v>161.6349999999255</c:v>
                </c:pt>
                <c:pt idx="32328">
                  <c:v>161.6399999999255</c:v>
                </c:pt>
                <c:pt idx="32329">
                  <c:v>161.6449999999255</c:v>
                </c:pt>
                <c:pt idx="32330">
                  <c:v>161.6499999999255</c:v>
                </c:pt>
                <c:pt idx="32331">
                  <c:v>161.6549999999255</c:v>
                </c:pt>
                <c:pt idx="32332">
                  <c:v>161.6599999999254</c:v>
                </c:pt>
                <c:pt idx="32333">
                  <c:v>161.6649999999254</c:v>
                </c:pt>
                <c:pt idx="32334">
                  <c:v>161.6699999999254</c:v>
                </c:pt>
                <c:pt idx="32335">
                  <c:v>161.6749999999254</c:v>
                </c:pt>
                <c:pt idx="32336">
                  <c:v>161.6799999999254</c:v>
                </c:pt>
                <c:pt idx="32337">
                  <c:v>161.6849999999255</c:v>
                </c:pt>
                <c:pt idx="32338">
                  <c:v>161.6899999999254</c:v>
                </c:pt>
                <c:pt idx="32339">
                  <c:v>161.6949999999254</c:v>
                </c:pt>
                <c:pt idx="32340">
                  <c:v>161.6999999999254</c:v>
                </c:pt>
                <c:pt idx="32341">
                  <c:v>161.7049999999254</c:v>
                </c:pt>
                <c:pt idx="32342">
                  <c:v>161.7099999999254</c:v>
                </c:pt>
                <c:pt idx="32343">
                  <c:v>161.7149999999254</c:v>
                </c:pt>
                <c:pt idx="32344">
                  <c:v>161.7199999999254</c:v>
                </c:pt>
                <c:pt idx="32345">
                  <c:v>161.7249999999254</c:v>
                </c:pt>
                <c:pt idx="32346">
                  <c:v>161.7299999999254</c:v>
                </c:pt>
                <c:pt idx="32347">
                  <c:v>161.7349999999254</c:v>
                </c:pt>
                <c:pt idx="32348">
                  <c:v>161.7399999999254</c:v>
                </c:pt>
                <c:pt idx="32349">
                  <c:v>161.7449999999254</c:v>
                </c:pt>
                <c:pt idx="32350">
                  <c:v>161.7499999999254</c:v>
                </c:pt>
                <c:pt idx="32351">
                  <c:v>161.7549999999254</c:v>
                </c:pt>
                <c:pt idx="32352">
                  <c:v>161.7599999999254</c:v>
                </c:pt>
                <c:pt idx="32353">
                  <c:v>161.7649999999254</c:v>
                </c:pt>
                <c:pt idx="32354">
                  <c:v>161.7699999999253</c:v>
                </c:pt>
                <c:pt idx="32355">
                  <c:v>161.7749999999253</c:v>
                </c:pt>
                <c:pt idx="32356">
                  <c:v>161.7799999999253</c:v>
                </c:pt>
                <c:pt idx="32357">
                  <c:v>161.7849999999254</c:v>
                </c:pt>
                <c:pt idx="32358">
                  <c:v>161.7899999999254</c:v>
                </c:pt>
                <c:pt idx="32359">
                  <c:v>161.7949999999254</c:v>
                </c:pt>
                <c:pt idx="32360">
                  <c:v>161.7999999999253</c:v>
                </c:pt>
                <c:pt idx="32361">
                  <c:v>161.8049999999253</c:v>
                </c:pt>
                <c:pt idx="32362">
                  <c:v>161.8099999999253</c:v>
                </c:pt>
                <c:pt idx="32363">
                  <c:v>161.8149999999253</c:v>
                </c:pt>
                <c:pt idx="32364">
                  <c:v>161.8199999999253</c:v>
                </c:pt>
                <c:pt idx="32365">
                  <c:v>161.8249999999254</c:v>
                </c:pt>
                <c:pt idx="32366">
                  <c:v>161.8299999999253</c:v>
                </c:pt>
                <c:pt idx="32367">
                  <c:v>161.8349999999253</c:v>
                </c:pt>
                <c:pt idx="32368">
                  <c:v>161.8399999999253</c:v>
                </c:pt>
                <c:pt idx="32369">
                  <c:v>161.8449999999253</c:v>
                </c:pt>
                <c:pt idx="32370">
                  <c:v>161.8499999999253</c:v>
                </c:pt>
                <c:pt idx="32371">
                  <c:v>161.8549999999253</c:v>
                </c:pt>
                <c:pt idx="32372">
                  <c:v>161.8599999999253</c:v>
                </c:pt>
                <c:pt idx="32373">
                  <c:v>161.8649999999253</c:v>
                </c:pt>
                <c:pt idx="32374">
                  <c:v>161.8699999999253</c:v>
                </c:pt>
                <c:pt idx="32375">
                  <c:v>161.8749999999253</c:v>
                </c:pt>
                <c:pt idx="32376">
                  <c:v>161.8799999999252</c:v>
                </c:pt>
                <c:pt idx="32377">
                  <c:v>161.8849999999253</c:v>
                </c:pt>
                <c:pt idx="32378">
                  <c:v>161.8899999999253</c:v>
                </c:pt>
                <c:pt idx="32379">
                  <c:v>161.8949999999253</c:v>
                </c:pt>
                <c:pt idx="32380">
                  <c:v>161.8999999999253</c:v>
                </c:pt>
                <c:pt idx="32381">
                  <c:v>161.9049999999253</c:v>
                </c:pt>
                <c:pt idx="32382">
                  <c:v>161.9099999999252</c:v>
                </c:pt>
                <c:pt idx="32383">
                  <c:v>161.9149999999252</c:v>
                </c:pt>
                <c:pt idx="32384">
                  <c:v>161.9199999999252</c:v>
                </c:pt>
                <c:pt idx="32385">
                  <c:v>161.9249999999252</c:v>
                </c:pt>
                <c:pt idx="32386">
                  <c:v>161.9299999999252</c:v>
                </c:pt>
                <c:pt idx="32387">
                  <c:v>161.9349999999252</c:v>
                </c:pt>
                <c:pt idx="32388">
                  <c:v>161.9399999999252</c:v>
                </c:pt>
                <c:pt idx="32389">
                  <c:v>161.9449999999252</c:v>
                </c:pt>
                <c:pt idx="32390">
                  <c:v>161.9499999999252</c:v>
                </c:pt>
                <c:pt idx="32391">
                  <c:v>161.9549999999252</c:v>
                </c:pt>
                <c:pt idx="32392">
                  <c:v>161.9599999999252</c:v>
                </c:pt>
                <c:pt idx="32393">
                  <c:v>161.9649999999252</c:v>
                </c:pt>
                <c:pt idx="32394">
                  <c:v>161.9699999999252</c:v>
                </c:pt>
                <c:pt idx="32395">
                  <c:v>161.9749999999252</c:v>
                </c:pt>
                <c:pt idx="32396">
                  <c:v>161.9799999999252</c:v>
                </c:pt>
                <c:pt idx="32397">
                  <c:v>161.9849999999252</c:v>
                </c:pt>
                <c:pt idx="32398">
                  <c:v>161.9899999999252</c:v>
                </c:pt>
                <c:pt idx="32399">
                  <c:v>161.9949999999252</c:v>
                </c:pt>
                <c:pt idx="32400">
                  <c:v>161.9999999999252</c:v>
                </c:pt>
                <c:pt idx="32401">
                  <c:v>162.0049999999252</c:v>
                </c:pt>
                <c:pt idx="32402">
                  <c:v>162.0099999999252</c:v>
                </c:pt>
                <c:pt idx="32403">
                  <c:v>162.0149999999252</c:v>
                </c:pt>
                <c:pt idx="32404">
                  <c:v>162.0199999999251</c:v>
                </c:pt>
                <c:pt idx="32405">
                  <c:v>162.0249999999251</c:v>
                </c:pt>
                <c:pt idx="32406">
                  <c:v>162.0299999999251</c:v>
                </c:pt>
                <c:pt idx="32407">
                  <c:v>162.0349999999251</c:v>
                </c:pt>
                <c:pt idx="32408">
                  <c:v>162.0399999999251</c:v>
                </c:pt>
                <c:pt idx="32409">
                  <c:v>162.0449999999251</c:v>
                </c:pt>
                <c:pt idx="32410">
                  <c:v>162.0499999999251</c:v>
                </c:pt>
                <c:pt idx="32411">
                  <c:v>162.0549999999251</c:v>
                </c:pt>
                <c:pt idx="32412">
                  <c:v>162.0599999999251</c:v>
                </c:pt>
                <c:pt idx="32413">
                  <c:v>162.0649999999251</c:v>
                </c:pt>
                <c:pt idx="32414">
                  <c:v>162.0699999999251</c:v>
                </c:pt>
                <c:pt idx="32415">
                  <c:v>162.0749999999251</c:v>
                </c:pt>
                <c:pt idx="32416">
                  <c:v>162.0799999999251</c:v>
                </c:pt>
                <c:pt idx="32417">
                  <c:v>162.0849999999251</c:v>
                </c:pt>
                <c:pt idx="32418">
                  <c:v>162.0899999999251</c:v>
                </c:pt>
                <c:pt idx="32419">
                  <c:v>162.0949999999251</c:v>
                </c:pt>
                <c:pt idx="32420">
                  <c:v>162.099999999925</c:v>
                </c:pt>
                <c:pt idx="32421">
                  <c:v>162.104999999925</c:v>
                </c:pt>
                <c:pt idx="32422">
                  <c:v>162.109999999925</c:v>
                </c:pt>
                <c:pt idx="32423">
                  <c:v>162.114999999925</c:v>
                </c:pt>
                <c:pt idx="32424">
                  <c:v>162.119999999925</c:v>
                </c:pt>
                <c:pt idx="32425">
                  <c:v>162.1249999999251</c:v>
                </c:pt>
                <c:pt idx="32426">
                  <c:v>162.129999999925</c:v>
                </c:pt>
                <c:pt idx="32427">
                  <c:v>162.134999999925</c:v>
                </c:pt>
                <c:pt idx="32428">
                  <c:v>162.139999999925</c:v>
                </c:pt>
                <c:pt idx="32429">
                  <c:v>162.144999999925</c:v>
                </c:pt>
                <c:pt idx="32430">
                  <c:v>162.149999999925</c:v>
                </c:pt>
                <c:pt idx="32431">
                  <c:v>162.154999999925</c:v>
                </c:pt>
                <c:pt idx="32432">
                  <c:v>162.159999999925</c:v>
                </c:pt>
                <c:pt idx="32433">
                  <c:v>162.164999999925</c:v>
                </c:pt>
                <c:pt idx="32434">
                  <c:v>162.169999999925</c:v>
                </c:pt>
                <c:pt idx="32435">
                  <c:v>162.174999999925</c:v>
                </c:pt>
                <c:pt idx="32436">
                  <c:v>162.179999999925</c:v>
                </c:pt>
                <c:pt idx="32437">
                  <c:v>162.184999999925</c:v>
                </c:pt>
                <c:pt idx="32438">
                  <c:v>162.189999999925</c:v>
                </c:pt>
                <c:pt idx="32439">
                  <c:v>162.194999999925</c:v>
                </c:pt>
                <c:pt idx="32440">
                  <c:v>162.199999999925</c:v>
                </c:pt>
                <c:pt idx="32441">
                  <c:v>162.204999999925</c:v>
                </c:pt>
                <c:pt idx="32442">
                  <c:v>162.2099999999249</c:v>
                </c:pt>
                <c:pt idx="32443">
                  <c:v>162.2149999999249</c:v>
                </c:pt>
                <c:pt idx="32444">
                  <c:v>162.2199999999249</c:v>
                </c:pt>
                <c:pt idx="32445">
                  <c:v>162.224999999925</c:v>
                </c:pt>
                <c:pt idx="32446">
                  <c:v>162.229999999925</c:v>
                </c:pt>
                <c:pt idx="32447">
                  <c:v>162.234999999925</c:v>
                </c:pt>
                <c:pt idx="32448">
                  <c:v>162.2399999999249</c:v>
                </c:pt>
                <c:pt idx="32449">
                  <c:v>162.2449999999249</c:v>
                </c:pt>
                <c:pt idx="32450">
                  <c:v>162.2499999999249</c:v>
                </c:pt>
                <c:pt idx="32451">
                  <c:v>162.254999999925</c:v>
                </c:pt>
                <c:pt idx="32452">
                  <c:v>162.259999999925</c:v>
                </c:pt>
                <c:pt idx="32453">
                  <c:v>162.2649999999249</c:v>
                </c:pt>
                <c:pt idx="32454">
                  <c:v>162.2699999999249</c:v>
                </c:pt>
                <c:pt idx="32455">
                  <c:v>162.2749999999249</c:v>
                </c:pt>
                <c:pt idx="32456">
                  <c:v>162.2799999999249</c:v>
                </c:pt>
                <c:pt idx="32457">
                  <c:v>162.284999999925</c:v>
                </c:pt>
                <c:pt idx="32458">
                  <c:v>162.289999999925</c:v>
                </c:pt>
                <c:pt idx="32459">
                  <c:v>162.2949999999249</c:v>
                </c:pt>
                <c:pt idx="32460">
                  <c:v>162.2999999999249</c:v>
                </c:pt>
                <c:pt idx="32461">
                  <c:v>162.304999999925</c:v>
                </c:pt>
                <c:pt idx="32462">
                  <c:v>162.309999999925</c:v>
                </c:pt>
                <c:pt idx="32463">
                  <c:v>162.314999999925</c:v>
                </c:pt>
                <c:pt idx="32464">
                  <c:v>162.3199999999248</c:v>
                </c:pt>
                <c:pt idx="32465">
                  <c:v>162.324999999925</c:v>
                </c:pt>
                <c:pt idx="32466">
                  <c:v>162.329999999925</c:v>
                </c:pt>
                <c:pt idx="32467">
                  <c:v>162.334999999925</c:v>
                </c:pt>
                <c:pt idx="32468">
                  <c:v>162.339999999925</c:v>
                </c:pt>
                <c:pt idx="32469">
                  <c:v>162.344999999925</c:v>
                </c:pt>
                <c:pt idx="32470">
                  <c:v>162.3499999999248</c:v>
                </c:pt>
                <c:pt idx="32471">
                  <c:v>162.3549999999248</c:v>
                </c:pt>
                <c:pt idx="32472">
                  <c:v>162.3599999999248</c:v>
                </c:pt>
                <c:pt idx="32473">
                  <c:v>162.3649999999248</c:v>
                </c:pt>
                <c:pt idx="32474">
                  <c:v>162.3699999999248</c:v>
                </c:pt>
                <c:pt idx="32475">
                  <c:v>162.3749999999248</c:v>
                </c:pt>
                <c:pt idx="32476">
                  <c:v>162.3799999999248</c:v>
                </c:pt>
                <c:pt idx="32477">
                  <c:v>162.3849999999248</c:v>
                </c:pt>
                <c:pt idx="32478">
                  <c:v>162.3899999999248</c:v>
                </c:pt>
                <c:pt idx="32479">
                  <c:v>162.3949999999248</c:v>
                </c:pt>
                <c:pt idx="32480">
                  <c:v>162.3999999999248</c:v>
                </c:pt>
                <c:pt idx="32481">
                  <c:v>162.4049999999248</c:v>
                </c:pt>
                <c:pt idx="32482">
                  <c:v>162.4099999999248</c:v>
                </c:pt>
                <c:pt idx="32483">
                  <c:v>162.4149999999248</c:v>
                </c:pt>
                <c:pt idx="32484">
                  <c:v>162.4199999999248</c:v>
                </c:pt>
                <c:pt idx="32485">
                  <c:v>162.4249999999248</c:v>
                </c:pt>
                <c:pt idx="32486">
                  <c:v>162.4299999999248</c:v>
                </c:pt>
                <c:pt idx="32487">
                  <c:v>162.4349999999248</c:v>
                </c:pt>
                <c:pt idx="32488">
                  <c:v>162.4399999999248</c:v>
                </c:pt>
                <c:pt idx="32489">
                  <c:v>162.4449999999248</c:v>
                </c:pt>
                <c:pt idx="32490">
                  <c:v>162.4499999999248</c:v>
                </c:pt>
                <c:pt idx="32491">
                  <c:v>162.4549999999248</c:v>
                </c:pt>
                <c:pt idx="32492">
                  <c:v>162.4599999999248</c:v>
                </c:pt>
                <c:pt idx="32493">
                  <c:v>162.4649999999247</c:v>
                </c:pt>
                <c:pt idx="32494">
                  <c:v>162.4699999999247</c:v>
                </c:pt>
                <c:pt idx="32495">
                  <c:v>162.4749999999247</c:v>
                </c:pt>
                <c:pt idx="32496">
                  <c:v>162.4799999999247</c:v>
                </c:pt>
                <c:pt idx="32497">
                  <c:v>162.4849999999248</c:v>
                </c:pt>
                <c:pt idx="32498">
                  <c:v>162.4899999999247</c:v>
                </c:pt>
                <c:pt idx="32499">
                  <c:v>162.4949999999247</c:v>
                </c:pt>
                <c:pt idx="32500">
                  <c:v>162.4999999999247</c:v>
                </c:pt>
                <c:pt idx="32501">
                  <c:v>162.5049999999247</c:v>
                </c:pt>
                <c:pt idx="32502">
                  <c:v>162.5099999999247</c:v>
                </c:pt>
                <c:pt idx="32503">
                  <c:v>162.5149999999247</c:v>
                </c:pt>
                <c:pt idx="32504">
                  <c:v>162.5199999999247</c:v>
                </c:pt>
                <c:pt idx="32505">
                  <c:v>162.5249999999247</c:v>
                </c:pt>
                <c:pt idx="32506">
                  <c:v>162.5299999999247</c:v>
                </c:pt>
                <c:pt idx="32507">
                  <c:v>162.5349999999247</c:v>
                </c:pt>
                <c:pt idx="32508">
                  <c:v>162.5399999999246</c:v>
                </c:pt>
                <c:pt idx="32509">
                  <c:v>162.5449999999246</c:v>
                </c:pt>
                <c:pt idx="32510">
                  <c:v>162.5499999999246</c:v>
                </c:pt>
                <c:pt idx="32511">
                  <c:v>162.5549999999247</c:v>
                </c:pt>
                <c:pt idx="32512">
                  <c:v>162.5599999999247</c:v>
                </c:pt>
                <c:pt idx="32513">
                  <c:v>162.5649999999247</c:v>
                </c:pt>
                <c:pt idx="32514">
                  <c:v>162.5699999999246</c:v>
                </c:pt>
                <c:pt idx="32515">
                  <c:v>162.5749999999246</c:v>
                </c:pt>
                <c:pt idx="32516">
                  <c:v>162.5799999999246</c:v>
                </c:pt>
                <c:pt idx="32517">
                  <c:v>162.5849999999246</c:v>
                </c:pt>
                <c:pt idx="32518">
                  <c:v>162.5899999999246</c:v>
                </c:pt>
                <c:pt idx="32519">
                  <c:v>162.5949999999246</c:v>
                </c:pt>
                <c:pt idx="32520">
                  <c:v>162.5999999999246</c:v>
                </c:pt>
                <c:pt idx="32521">
                  <c:v>162.6049999999246</c:v>
                </c:pt>
                <c:pt idx="32522">
                  <c:v>162.6099999999246</c:v>
                </c:pt>
                <c:pt idx="32523">
                  <c:v>162.6149999999246</c:v>
                </c:pt>
                <c:pt idx="32524">
                  <c:v>162.6199999999246</c:v>
                </c:pt>
                <c:pt idx="32525">
                  <c:v>162.6249999999246</c:v>
                </c:pt>
                <c:pt idx="32526">
                  <c:v>162.6299999999246</c:v>
                </c:pt>
                <c:pt idx="32527">
                  <c:v>162.6349999999246</c:v>
                </c:pt>
                <c:pt idx="32528">
                  <c:v>162.6399999999246</c:v>
                </c:pt>
                <c:pt idx="32529">
                  <c:v>162.6449999999246</c:v>
                </c:pt>
                <c:pt idx="32530">
                  <c:v>162.6499999999245</c:v>
                </c:pt>
                <c:pt idx="32531">
                  <c:v>162.6549999999246</c:v>
                </c:pt>
                <c:pt idx="32532">
                  <c:v>162.6599999999246</c:v>
                </c:pt>
                <c:pt idx="32533">
                  <c:v>162.6649999999246</c:v>
                </c:pt>
                <c:pt idx="32534">
                  <c:v>162.6699999999246</c:v>
                </c:pt>
                <c:pt idx="32535">
                  <c:v>162.6749999999246</c:v>
                </c:pt>
                <c:pt idx="32536">
                  <c:v>162.6799999999245</c:v>
                </c:pt>
                <c:pt idx="32537">
                  <c:v>162.6849999999245</c:v>
                </c:pt>
                <c:pt idx="32538">
                  <c:v>162.6899999999245</c:v>
                </c:pt>
                <c:pt idx="32539">
                  <c:v>162.6949999999245</c:v>
                </c:pt>
                <c:pt idx="32540">
                  <c:v>162.6999999999245</c:v>
                </c:pt>
                <c:pt idx="32541">
                  <c:v>162.7049999999245</c:v>
                </c:pt>
                <c:pt idx="32542">
                  <c:v>162.7099999999245</c:v>
                </c:pt>
                <c:pt idx="32543">
                  <c:v>162.7149999999245</c:v>
                </c:pt>
                <c:pt idx="32544">
                  <c:v>162.7199999999245</c:v>
                </c:pt>
                <c:pt idx="32545">
                  <c:v>162.7249999999245</c:v>
                </c:pt>
                <c:pt idx="32546">
                  <c:v>162.7299999999245</c:v>
                </c:pt>
                <c:pt idx="32547">
                  <c:v>162.7349999999245</c:v>
                </c:pt>
                <c:pt idx="32548">
                  <c:v>162.7399999999245</c:v>
                </c:pt>
                <c:pt idx="32549">
                  <c:v>162.7449999999245</c:v>
                </c:pt>
                <c:pt idx="32550">
                  <c:v>162.7499999999245</c:v>
                </c:pt>
                <c:pt idx="32551">
                  <c:v>162.7549999999245</c:v>
                </c:pt>
                <c:pt idx="32552">
                  <c:v>162.7599999999244</c:v>
                </c:pt>
                <c:pt idx="32553">
                  <c:v>162.7649999999244</c:v>
                </c:pt>
                <c:pt idx="32554">
                  <c:v>162.7699999999244</c:v>
                </c:pt>
                <c:pt idx="32555">
                  <c:v>162.7749999999244</c:v>
                </c:pt>
                <c:pt idx="32556">
                  <c:v>162.7799999999244</c:v>
                </c:pt>
                <c:pt idx="32557">
                  <c:v>162.7849999999245</c:v>
                </c:pt>
                <c:pt idx="32558">
                  <c:v>162.7899999999244</c:v>
                </c:pt>
                <c:pt idx="32559">
                  <c:v>162.7949999999244</c:v>
                </c:pt>
                <c:pt idx="32560">
                  <c:v>162.7999999999244</c:v>
                </c:pt>
                <c:pt idx="32561">
                  <c:v>162.8049999999244</c:v>
                </c:pt>
                <c:pt idx="32562">
                  <c:v>162.8099999999244</c:v>
                </c:pt>
                <c:pt idx="32563">
                  <c:v>162.8149999999244</c:v>
                </c:pt>
                <c:pt idx="32564">
                  <c:v>162.8199999999244</c:v>
                </c:pt>
                <c:pt idx="32565">
                  <c:v>162.8249999999244</c:v>
                </c:pt>
                <c:pt idx="32566">
                  <c:v>162.8299999999244</c:v>
                </c:pt>
                <c:pt idx="32567">
                  <c:v>162.8349999999244</c:v>
                </c:pt>
                <c:pt idx="32568">
                  <c:v>162.8399999999244</c:v>
                </c:pt>
                <c:pt idx="32569">
                  <c:v>162.8449999999244</c:v>
                </c:pt>
                <c:pt idx="32570">
                  <c:v>162.8499999999244</c:v>
                </c:pt>
                <c:pt idx="32571">
                  <c:v>162.8549999999244</c:v>
                </c:pt>
                <c:pt idx="32572">
                  <c:v>162.8599999999244</c:v>
                </c:pt>
                <c:pt idx="32573">
                  <c:v>162.8649999999244</c:v>
                </c:pt>
                <c:pt idx="32574">
                  <c:v>162.8699999999244</c:v>
                </c:pt>
                <c:pt idx="32575">
                  <c:v>162.8749999999244</c:v>
                </c:pt>
                <c:pt idx="32576">
                  <c:v>162.8799999999244</c:v>
                </c:pt>
                <c:pt idx="32577">
                  <c:v>162.8849999999244</c:v>
                </c:pt>
                <c:pt idx="32578">
                  <c:v>162.8899999999244</c:v>
                </c:pt>
                <c:pt idx="32579">
                  <c:v>162.8949999999244</c:v>
                </c:pt>
                <c:pt idx="32580">
                  <c:v>162.8999999999244</c:v>
                </c:pt>
                <c:pt idx="32581">
                  <c:v>162.9049999999243</c:v>
                </c:pt>
                <c:pt idx="32582">
                  <c:v>162.9099999999243</c:v>
                </c:pt>
                <c:pt idx="32583">
                  <c:v>162.9149999999243</c:v>
                </c:pt>
                <c:pt idx="32584">
                  <c:v>162.9199999999243</c:v>
                </c:pt>
                <c:pt idx="32585">
                  <c:v>162.9249999999244</c:v>
                </c:pt>
                <c:pt idx="32586">
                  <c:v>162.9299999999243</c:v>
                </c:pt>
                <c:pt idx="32587">
                  <c:v>162.9349999999243</c:v>
                </c:pt>
                <c:pt idx="32588">
                  <c:v>162.9399999999243</c:v>
                </c:pt>
                <c:pt idx="32589">
                  <c:v>162.9449999999243</c:v>
                </c:pt>
                <c:pt idx="32590">
                  <c:v>162.9499999999243</c:v>
                </c:pt>
                <c:pt idx="32591">
                  <c:v>162.9549999999243</c:v>
                </c:pt>
                <c:pt idx="32592">
                  <c:v>162.9599999999243</c:v>
                </c:pt>
                <c:pt idx="32593">
                  <c:v>162.9649999999243</c:v>
                </c:pt>
                <c:pt idx="32594">
                  <c:v>162.9699999999243</c:v>
                </c:pt>
                <c:pt idx="32595">
                  <c:v>162.9749999999243</c:v>
                </c:pt>
                <c:pt idx="32596">
                  <c:v>162.9799999999242</c:v>
                </c:pt>
                <c:pt idx="32597">
                  <c:v>162.9849999999243</c:v>
                </c:pt>
                <c:pt idx="32598">
                  <c:v>162.9899999999243</c:v>
                </c:pt>
                <c:pt idx="32599">
                  <c:v>162.9949999999243</c:v>
                </c:pt>
                <c:pt idx="32600">
                  <c:v>162.9999999999243</c:v>
                </c:pt>
                <c:pt idx="32601">
                  <c:v>163.0049999999243</c:v>
                </c:pt>
                <c:pt idx="32602">
                  <c:v>163.0099999999242</c:v>
                </c:pt>
                <c:pt idx="32603">
                  <c:v>163.0149999999242</c:v>
                </c:pt>
                <c:pt idx="32604">
                  <c:v>163.0199999999242</c:v>
                </c:pt>
                <c:pt idx="32605">
                  <c:v>163.0249999999242</c:v>
                </c:pt>
                <c:pt idx="32606">
                  <c:v>163.0299999999242</c:v>
                </c:pt>
                <c:pt idx="32607">
                  <c:v>163.0349999999242</c:v>
                </c:pt>
                <c:pt idx="32608">
                  <c:v>163.0399999999242</c:v>
                </c:pt>
                <c:pt idx="32609">
                  <c:v>163.0449999999242</c:v>
                </c:pt>
                <c:pt idx="32610">
                  <c:v>163.0499999999242</c:v>
                </c:pt>
                <c:pt idx="32611">
                  <c:v>163.0549999999242</c:v>
                </c:pt>
                <c:pt idx="32612">
                  <c:v>163.0599999999242</c:v>
                </c:pt>
                <c:pt idx="32613">
                  <c:v>163.0649999999242</c:v>
                </c:pt>
                <c:pt idx="32614">
                  <c:v>163.0699999999242</c:v>
                </c:pt>
                <c:pt idx="32615">
                  <c:v>163.0749999999242</c:v>
                </c:pt>
                <c:pt idx="32616">
                  <c:v>163.0799999999242</c:v>
                </c:pt>
                <c:pt idx="32617">
                  <c:v>163.0849999999242</c:v>
                </c:pt>
                <c:pt idx="32618">
                  <c:v>163.0899999999242</c:v>
                </c:pt>
                <c:pt idx="32619">
                  <c:v>163.0949999999242</c:v>
                </c:pt>
                <c:pt idx="32620">
                  <c:v>163.0999999999242</c:v>
                </c:pt>
                <c:pt idx="32621">
                  <c:v>163.1049999999242</c:v>
                </c:pt>
                <c:pt idx="32622">
                  <c:v>163.1099999999242</c:v>
                </c:pt>
                <c:pt idx="32623">
                  <c:v>163.1149999999242</c:v>
                </c:pt>
                <c:pt idx="32624">
                  <c:v>163.1199999999241</c:v>
                </c:pt>
                <c:pt idx="32625">
                  <c:v>163.1249999999241</c:v>
                </c:pt>
                <c:pt idx="32626">
                  <c:v>163.1299999999241</c:v>
                </c:pt>
                <c:pt idx="32627">
                  <c:v>163.1349999999241</c:v>
                </c:pt>
                <c:pt idx="32628">
                  <c:v>163.1399999999241</c:v>
                </c:pt>
                <c:pt idx="32629">
                  <c:v>163.1449999999241</c:v>
                </c:pt>
                <c:pt idx="32630">
                  <c:v>163.1499999999241</c:v>
                </c:pt>
                <c:pt idx="32631">
                  <c:v>163.1549999999241</c:v>
                </c:pt>
                <c:pt idx="32632">
                  <c:v>163.1599999999241</c:v>
                </c:pt>
                <c:pt idx="32633">
                  <c:v>163.1649999999241</c:v>
                </c:pt>
                <c:pt idx="32634">
                  <c:v>163.1699999999241</c:v>
                </c:pt>
                <c:pt idx="32635">
                  <c:v>163.1749999999241</c:v>
                </c:pt>
                <c:pt idx="32636">
                  <c:v>163.1799999999241</c:v>
                </c:pt>
                <c:pt idx="32637">
                  <c:v>163.1849999999241</c:v>
                </c:pt>
                <c:pt idx="32638">
                  <c:v>163.1899999999241</c:v>
                </c:pt>
                <c:pt idx="32639">
                  <c:v>163.1949999999241</c:v>
                </c:pt>
                <c:pt idx="32640">
                  <c:v>163.199999999924</c:v>
                </c:pt>
                <c:pt idx="32641">
                  <c:v>163.204999999924</c:v>
                </c:pt>
                <c:pt idx="32642">
                  <c:v>163.209999999924</c:v>
                </c:pt>
                <c:pt idx="32643">
                  <c:v>163.214999999924</c:v>
                </c:pt>
                <c:pt idx="32644">
                  <c:v>163.219999999924</c:v>
                </c:pt>
                <c:pt idx="32645">
                  <c:v>163.2249999999241</c:v>
                </c:pt>
                <c:pt idx="32646">
                  <c:v>163.229999999924</c:v>
                </c:pt>
                <c:pt idx="32647">
                  <c:v>163.234999999924</c:v>
                </c:pt>
                <c:pt idx="32648">
                  <c:v>163.239999999924</c:v>
                </c:pt>
                <c:pt idx="32649">
                  <c:v>163.244999999924</c:v>
                </c:pt>
                <c:pt idx="32650">
                  <c:v>163.249999999924</c:v>
                </c:pt>
                <c:pt idx="32651">
                  <c:v>163.254999999924</c:v>
                </c:pt>
                <c:pt idx="32652">
                  <c:v>163.259999999924</c:v>
                </c:pt>
                <c:pt idx="32653">
                  <c:v>163.264999999924</c:v>
                </c:pt>
                <c:pt idx="32654">
                  <c:v>163.269999999924</c:v>
                </c:pt>
                <c:pt idx="32655">
                  <c:v>163.274999999924</c:v>
                </c:pt>
                <c:pt idx="32656">
                  <c:v>163.279999999924</c:v>
                </c:pt>
                <c:pt idx="32657">
                  <c:v>163.284999999924</c:v>
                </c:pt>
                <c:pt idx="32658">
                  <c:v>163.289999999924</c:v>
                </c:pt>
                <c:pt idx="32659">
                  <c:v>163.294999999924</c:v>
                </c:pt>
                <c:pt idx="32660">
                  <c:v>163.299999999924</c:v>
                </c:pt>
                <c:pt idx="32661">
                  <c:v>163.304999999924</c:v>
                </c:pt>
                <c:pt idx="32662">
                  <c:v>163.309999999924</c:v>
                </c:pt>
                <c:pt idx="32663">
                  <c:v>163.314999999924</c:v>
                </c:pt>
                <c:pt idx="32664">
                  <c:v>163.319999999924</c:v>
                </c:pt>
                <c:pt idx="32665">
                  <c:v>163.324999999924</c:v>
                </c:pt>
                <c:pt idx="32666">
                  <c:v>163.329999999924</c:v>
                </c:pt>
                <c:pt idx="32667">
                  <c:v>163.334999999924</c:v>
                </c:pt>
                <c:pt idx="32668">
                  <c:v>163.339999999924</c:v>
                </c:pt>
                <c:pt idx="32669">
                  <c:v>163.344999999924</c:v>
                </c:pt>
                <c:pt idx="32670">
                  <c:v>163.349999999924</c:v>
                </c:pt>
                <c:pt idx="32671">
                  <c:v>163.354999999924</c:v>
                </c:pt>
                <c:pt idx="32672">
                  <c:v>163.359999999924</c:v>
                </c:pt>
                <c:pt idx="32673">
                  <c:v>163.364999999924</c:v>
                </c:pt>
                <c:pt idx="32674">
                  <c:v>163.369999999924</c:v>
                </c:pt>
                <c:pt idx="32675">
                  <c:v>163.374999999924</c:v>
                </c:pt>
                <c:pt idx="32676">
                  <c:v>163.379999999924</c:v>
                </c:pt>
                <c:pt idx="32677">
                  <c:v>163.384999999924</c:v>
                </c:pt>
                <c:pt idx="32678">
                  <c:v>163.389999999924</c:v>
                </c:pt>
                <c:pt idx="32679">
                  <c:v>163.394999999924</c:v>
                </c:pt>
                <c:pt idx="32680">
                  <c:v>163.399999999924</c:v>
                </c:pt>
                <c:pt idx="32681">
                  <c:v>163.404999999924</c:v>
                </c:pt>
                <c:pt idx="32682">
                  <c:v>163.409999999924</c:v>
                </c:pt>
                <c:pt idx="32683">
                  <c:v>163.414999999924</c:v>
                </c:pt>
                <c:pt idx="32684">
                  <c:v>163.4199999999238</c:v>
                </c:pt>
                <c:pt idx="32685">
                  <c:v>163.424999999924</c:v>
                </c:pt>
                <c:pt idx="32686">
                  <c:v>163.429999999924</c:v>
                </c:pt>
                <c:pt idx="32687">
                  <c:v>163.434999999924</c:v>
                </c:pt>
                <c:pt idx="32688">
                  <c:v>163.439999999924</c:v>
                </c:pt>
                <c:pt idx="32689">
                  <c:v>163.444999999924</c:v>
                </c:pt>
                <c:pt idx="32690">
                  <c:v>163.4499999999238</c:v>
                </c:pt>
                <c:pt idx="32691">
                  <c:v>163.4549999999238</c:v>
                </c:pt>
                <c:pt idx="32692">
                  <c:v>163.4599999999238</c:v>
                </c:pt>
                <c:pt idx="32693">
                  <c:v>163.4649999999238</c:v>
                </c:pt>
                <c:pt idx="32694">
                  <c:v>163.4699999999238</c:v>
                </c:pt>
                <c:pt idx="32695">
                  <c:v>163.4749999999238</c:v>
                </c:pt>
                <c:pt idx="32696">
                  <c:v>163.4799999999238</c:v>
                </c:pt>
                <c:pt idx="32697">
                  <c:v>163.4849999999238</c:v>
                </c:pt>
                <c:pt idx="32698">
                  <c:v>163.4899999999238</c:v>
                </c:pt>
                <c:pt idx="32699">
                  <c:v>163.4949999999238</c:v>
                </c:pt>
                <c:pt idx="32700">
                  <c:v>163.4999999999238</c:v>
                </c:pt>
                <c:pt idx="32701">
                  <c:v>163.5049999999238</c:v>
                </c:pt>
                <c:pt idx="32702">
                  <c:v>163.5099999999238</c:v>
                </c:pt>
                <c:pt idx="32703">
                  <c:v>163.5149999999238</c:v>
                </c:pt>
                <c:pt idx="32704">
                  <c:v>163.5199999999238</c:v>
                </c:pt>
                <c:pt idx="32705">
                  <c:v>163.5249999999238</c:v>
                </c:pt>
                <c:pt idx="32706">
                  <c:v>163.5299999999238</c:v>
                </c:pt>
                <c:pt idx="32707">
                  <c:v>163.5349999999238</c:v>
                </c:pt>
                <c:pt idx="32708">
                  <c:v>163.5399999999238</c:v>
                </c:pt>
                <c:pt idx="32709">
                  <c:v>163.5449999999238</c:v>
                </c:pt>
                <c:pt idx="32710">
                  <c:v>163.5499999999238</c:v>
                </c:pt>
                <c:pt idx="32711">
                  <c:v>163.5549999999238</c:v>
                </c:pt>
                <c:pt idx="32712">
                  <c:v>163.5599999999238</c:v>
                </c:pt>
                <c:pt idx="32713">
                  <c:v>163.5649999999237</c:v>
                </c:pt>
                <c:pt idx="32714">
                  <c:v>163.5699999999237</c:v>
                </c:pt>
                <c:pt idx="32715">
                  <c:v>163.5749999999237</c:v>
                </c:pt>
                <c:pt idx="32716">
                  <c:v>163.5799999999237</c:v>
                </c:pt>
                <c:pt idx="32717">
                  <c:v>163.5849999999238</c:v>
                </c:pt>
                <c:pt idx="32718">
                  <c:v>163.5899999999237</c:v>
                </c:pt>
                <c:pt idx="32719">
                  <c:v>163.5949999999237</c:v>
                </c:pt>
                <c:pt idx="32720">
                  <c:v>163.5999999999237</c:v>
                </c:pt>
                <c:pt idx="32721">
                  <c:v>163.6049999999237</c:v>
                </c:pt>
                <c:pt idx="32722">
                  <c:v>163.6099999999237</c:v>
                </c:pt>
                <c:pt idx="32723">
                  <c:v>163.6149999999237</c:v>
                </c:pt>
                <c:pt idx="32724">
                  <c:v>163.6199999999237</c:v>
                </c:pt>
                <c:pt idx="32725">
                  <c:v>163.6249999999237</c:v>
                </c:pt>
                <c:pt idx="32726">
                  <c:v>163.6299999999237</c:v>
                </c:pt>
                <c:pt idx="32727">
                  <c:v>163.6349999999237</c:v>
                </c:pt>
                <c:pt idx="32728">
                  <c:v>163.6399999999236</c:v>
                </c:pt>
                <c:pt idx="32729">
                  <c:v>163.6449999999236</c:v>
                </c:pt>
                <c:pt idx="32730">
                  <c:v>163.6499999999236</c:v>
                </c:pt>
                <c:pt idx="32731">
                  <c:v>163.6549999999237</c:v>
                </c:pt>
                <c:pt idx="32732">
                  <c:v>163.6599999999237</c:v>
                </c:pt>
                <c:pt idx="32733">
                  <c:v>163.6649999999237</c:v>
                </c:pt>
                <c:pt idx="32734">
                  <c:v>163.6699999999236</c:v>
                </c:pt>
                <c:pt idx="32735">
                  <c:v>163.6749999999236</c:v>
                </c:pt>
                <c:pt idx="32736">
                  <c:v>163.6799999999236</c:v>
                </c:pt>
                <c:pt idx="32737">
                  <c:v>163.6849999999236</c:v>
                </c:pt>
                <c:pt idx="32738">
                  <c:v>163.6899999999236</c:v>
                </c:pt>
                <c:pt idx="32739">
                  <c:v>163.6949999999236</c:v>
                </c:pt>
                <c:pt idx="32740">
                  <c:v>163.6999999999236</c:v>
                </c:pt>
                <c:pt idx="32741">
                  <c:v>163.7049999999236</c:v>
                </c:pt>
                <c:pt idx="32742">
                  <c:v>163.7099999999236</c:v>
                </c:pt>
                <c:pt idx="32743">
                  <c:v>163.7149999999236</c:v>
                </c:pt>
                <c:pt idx="32744">
                  <c:v>163.7199999999236</c:v>
                </c:pt>
                <c:pt idx="32745">
                  <c:v>163.7249999999236</c:v>
                </c:pt>
                <c:pt idx="32746">
                  <c:v>163.7299999999236</c:v>
                </c:pt>
                <c:pt idx="32747">
                  <c:v>163.7349999999236</c:v>
                </c:pt>
                <c:pt idx="32748">
                  <c:v>163.7399999999236</c:v>
                </c:pt>
                <c:pt idx="32749">
                  <c:v>163.7449999999236</c:v>
                </c:pt>
                <c:pt idx="32750">
                  <c:v>163.7499999999235</c:v>
                </c:pt>
                <c:pt idx="32751">
                  <c:v>163.7549999999236</c:v>
                </c:pt>
                <c:pt idx="32752">
                  <c:v>163.7599999999236</c:v>
                </c:pt>
                <c:pt idx="32753">
                  <c:v>163.7649999999236</c:v>
                </c:pt>
                <c:pt idx="32754">
                  <c:v>163.7699999999236</c:v>
                </c:pt>
                <c:pt idx="32755">
                  <c:v>163.7749999999236</c:v>
                </c:pt>
                <c:pt idx="32756">
                  <c:v>163.7799999999235</c:v>
                </c:pt>
                <c:pt idx="32757">
                  <c:v>163.7849999999235</c:v>
                </c:pt>
                <c:pt idx="32758">
                  <c:v>163.7899999999235</c:v>
                </c:pt>
                <c:pt idx="32759">
                  <c:v>163.7949999999235</c:v>
                </c:pt>
                <c:pt idx="32760">
                  <c:v>163.7999999999235</c:v>
                </c:pt>
                <c:pt idx="32761">
                  <c:v>163.8049999999236</c:v>
                </c:pt>
                <c:pt idx="32762">
                  <c:v>163.8099999999235</c:v>
                </c:pt>
                <c:pt idx="32763">
                  <c:v>163.8149999999235</c:v>
                </c:pt>
                <c:pt idx="32764">
                  <c:v>163.8199999999235</c:v>
                </c:pt>
                <c:pt idx="32765">
                  <c:v>163.8249999999235</c:v>
                </c:pt>
                <c:pt idx="32766">
                  <c:v>163.8299999999235</c:v>
                </c:pt>
                <c:pt idx="32767">
                  <c:v>163.8349999999235</c:v>
                </c:pt>
                <c:pt idx="32768">
                  <c:v>163.8399999999235</c:v>
                </c:pt>
                <c:pt idx="32769">
                  <c:v>163.8449999999235</c:v>
                </c:pt>
                <c:pt idx="32770">
                  <c:v>163.8499999999235</c:v>
                </c:pt>
                <c:pt idx="32771">
                  <c:v>163.8549999999235</c:v>
                </c:pt>
                <c:pt idx="32772">
                  <c:v>163.8599999999235</c:v>
                </c:pt>
                <c:pt idx="32773">
                  <c:v>163.8649999999235</c:v>
                </c:pt>
                <c:pt idx="32774">
                  <c:v>163.8699999999235</c:v>
                </c:pt>
                <c:pt idx="32775">
                  <c:v>163.8749999999235</c:v>
                </c:pt>
                <c:pt idx="32776">
                  <c:v>163.8799999999235</c:v>
                </c:pt>
                <c:pt idx="32777">
                  <c:v>163.8849999999235</c:v>
                </c:pt>
                <c:pt idx="32778">
                  <c:v>163.8899999999235</c:v>
                </c:pt>
                <c:pt idx="32779">
                  <c:v>163.8949999999234</c:v>
                </c:pt>
                <c:pt idx="32780">
                  <c:v>163.8999999999234</c:v>
                </c:pt>
                <c:pt idx="32781">
                  <c:v>163.9049999999234</c:v>
                </c:pt>
                <c:pt idx="32782">
                  <c:v>163.9099999999234</c:v>
                </c:pt>
                <c:pt idx="32783">
                  <c:v>163.9149999999234</c:v>
                </c:pt>
                <c:pt idx="32784">
                  <c:v>163.9199999999234</c:v>
                </c:pt>
                <c:pt idx="32785">
                  <c:v>163.9249999999234</c:v>
                </c:pt>
                <c:pt idx="32786">
                  <c:v>163.9299999999234</c:v>
                </c:pt>
                <c:pt idx="32787">
                  <c:v>163.9349999999234</c:v>
                </c:pt>
                <c:pt idx="32788">
                  <c:v>163.9399999999234</c:v>
                </c:pt>
                <c:pt idx="32789">
                  <c:v>163.9449999999234</c:v>
                </c:pt>
                <c:pt idx="32790">
                  <c:v>163.9499999999234</c:v>
                </c:pt>
                <c:pt idx="32791">
                  <c:v>163.9549999999234</c:v>
                </c:pt>
                <c:pt idx="32792">
                  <c:v>163.9599999999234</c:v>
                </c:pt>
                <c:pt idx="32793">
                  <c:v>163.9649999999234</c:v>
                </c:pt>
                <c:pt idx="32794">
                  <c:v>163.9699999999234</c:v>
                </c:pt>
                <c:pt idx="32795">
                  <c:v>163.9749999999234</c:v>
                </c:pt>
                <c:pt idx="32796">
                  <c:v>163.9799999999234</c:v>
                </c:pt>
                <c:pt idx="32797">
                  <c:v>163.9849999999234</c:v>
                </c:pt>
                <c:pt idx="32798">
                  <c:v>163.9899999999234</c:v>
                </c:pt>
                <c:pt idx="32799">
                  <c:v>163.9949999999234</c:v>
                </c:pt>
                <c:pt idx="32800">
                  <c:v>163.9999999999234</c:v>
                </c:pt>
                <c:pt idx="32801">
                  <c:v>164.0049999999233</c:v>
                </c:pt>
                <c:pt idx="32802">
                  <c:v>164.0099999999233</c:v>
                </c:pt>
                <c:pt idx="32803">
                  <c:v>164.0149999999233</c:v>
                </c:pt>
                <c:pt idx="32804">
                  <c:v>164.0199999999233</c:v>
                </c:pt>
                <c:pt idx="32805">
                  <c:v>164.0249999999234</c:v>
                </c:pt>
                <c:pt idx="32806">
                  <c:v>164.0299999999233</c:v>
                </c:pt>
                <c:pt idx="32807">
                  <c:v>164.0349999999233</c:v>
                </c:pt>
                <c:pt idx="32808">
                  <c:v>164.0399999999233</c:v>
                </c:pt>
                <c:pt idx="32809">
                  <c:v>164.0449999999233</c:v>
                </c:pt>
                <c:pt idx="32810">
                  <c:v>164.0499999999233</c:v>
                </c:pt>
                <c:pt idx="32811">
                  <c:v>164.0549999999233</c:v>
                </c:pt>
                <c:pt idx="32812">
                  <c:v>164.0599999999233</c:v>
                </c:pt>
                <c:pt idx="32813">
                  <c:v>164.0649999999233</c:v>
                </c:pt>
                <c:pt idx="32814">
                  <c:v>164.0699999999233</c:v>
                </c:pt>
                <c:pt idx="32815">
                  <c:v>164.0749999999233</c:v>
                </c:pt>
                <c:pt idx="32816">
                  <c:v>164.0799999999232</c:v>
                </c:pt>
                <c:pt idx="32817">
                  <c:v>164.0849999999233</c:v>
                </c:pt>
                <c:pt idx="32818">
                  <c:v>164.0899999999233</c:v>
                </c:pt>
                <c:pt idx="32819">
                  <c:v>164.0949999999233</c:v>
                </c:pt>
                <c:pt idx="32820">
                  <c:v>164.0999999999233</c:v>
                </c:pt>
                <c:pt idx="32821">
                  <c:v>164.1049999999233</c:v>
                </c:pt>
                <c:pt idx="32822">
                  <c:v>164.1099999999232</c:v>
                </c:pt>
                <c:pt idx="32823">
                  <c:v>164.1149999999232</c:v>
                </c:pt>
                <c:pt idx="32824">
                  <c:v>164.1199999999232</c:v>
                </c:pt>
                <c:pt idx="32825">
                  <c:v>164.1249999999232</c:v>
                </c:pt>
                <c:pt idx="32826">
                  <c:v>164.1299999999232</c:v>
                </c:pt>
                <c:pt idx="32827">
                  <c:v>164.1349999999232</c:v>
                </c:pt>
                <c:pt idx="32828">
                  <c:v>164.1399999999232</c:v>
                </c:pt>
                <c:pt idx="32829">
                  <c:v>164.1449999999232</c:v>
                </c:pt>
                <c:pt idx="32830">
                  <c:v>164.1499999999232</c:v>
                </c:pt>
                <c:pt idx="32831">
                  <c:v>164.1549999999232</c:v>
                </c:pt>
                <c:pt idx="32832">
                  <c:v>164.1599999999232</c:v>
                </c:pt>
                <c:pt idx="32833">
                  <c:v>164.1649999999232</c:v>
                </c:pt>
                <c:pt idx="32834">
                  <c:v>164.1699999999232</c:v>
                </c:pt>
                <c:pt idx="32835">
                  <c:v>164.1749999999232</c:v>
                </c:pt>
                <c:pt idx="32836">
                  <c:v>164.1799999999232</c:v>
                </c:pt>
                <c:pt idx="32837">
                  <c:v>164.1849999999232</c:v>
                </c:pt>
                <c:pt idx="32838">
                  <c:v>164.1899999999232</c:v>
                </c:pt>
                <c:pt idx="32839">
                  <c:v>164.1949999999232</c:v>
                </c:pt>
                <c:pt idx="32840">
                  <c:v>164.1999999999232</c:v>
                </c:pt>
                <c:pt idx="32841">
                  <c:v>164.2049999999232</c:v>
                </c:pt>
                <c:pt idx="32842">
                  <c:v>164.2099999999232</c:v>
                </c:pt>
                <c:pt idx="32843">
                  <c:v>164.2149999999232</c:v>
                </c:pt>
                <c:pt idx="32844">
                  <c:v>164.2199999999231</c:v>
                </c:pt>
                <c:pt idx="32845">
                  <c:v>164.2249999999231</c:v>
                </c:pt>
                <c:pt idx="32846">
                  <c:v>164.2299999999231</c:v>
                </c:pt>
                <c:pt idx="32847">
                  <c:v>164.2349999999231</c:v>
                </c:pt>
                <c:pt idx="32848">
                  <c:v>164.2399999999231</c:v>
                </c:pt>
                <c:pt idx="32849">
                  <c:v>164.2449999999231</c:v>
                </c:pt>
                <c:pt idx="32850">
                  <c:v>164.2499999999231</c:v>
                </c:pt>
                <c:pt idx="32851">
                  <c:v>164.2549999999231</c:v>
                </c:pt>
                <c:pt idx="32852">
                  <c:v>164.2599999999231</c:v>
                </c:pt>
                <c:pt idx="32853">
                  <c:v>164.2649999999231</c:v>
                </c:pt>
                <c:pt idx="32854">
                  <c:v>164.2699999999231</c:v>
                </c:pt>
                <c:pt idx="32855">
                  <c:v>164.2749999999231</c:v>
                </c:pt>
                <c:pt idx="32856">
                  <c:v>164.2799999999231</c:v>
                </c:pt>
                <c:pt idx="32857">
                  <c:v>164.2849999999231</c:v>
                </c:pt>
                <c:pt idx="32858">
                  <c:v>164.2899999999231</c:v>
                </c:pt>
                <c:pt idx="32859">
                  <c:v>164.2949999999231</c:v>
                </c:pt>
                <c:pt idx="32860">
                  <c:v>164.299999999923</c:v>
                </c:pt>
                <c:pt idx="32861">
                  <c:v>164.3049999999231</c:v>
                </c:pt>
                <c:pt idx="32862">
                  <c:v>164.3099999999231</c:v>
                </c:pt>
                <c:pt idx="32863">
                  <c:v>164.3149999999231</c:v>
                </c:pt>
                <c:pt idx="32864">
                  <c:v>164.3199999999231</c:v>
                </c:pt>
                <c:pt idx="32865">
                  <c:v>164.3249999999231</c:v>
                </c:pt>
                <c:pt idx="32866">
                  <c:v>164.3299999999231</c:v>
                </c:pt>
                <c:pt idx="32867">
                  <c:v>164.334999999923</c:v>
                </c:pt>
                <c:pt idx="32868">
                  <c:v>164.339999999923</c:v>
                </c:pt>
                <c:pt idx="32869">
                  <c:v>164.344999999923</c:v>
                </c:pt>
                <c:pt idx="32870">
                  <c:v>164.349999999923</c:v>
                </c:pt>
                <c:pt idx="32871">
                  <c:v>164.3549999999231</c:v>
                </c:pt>
                <c:pt idx="32872">
                  <c:v>164.359999999923</c:v>
                </c:pt>
                <c:pt idx="32873">
                  <c:v>164.364999999923</c:v>
                </c:pt>
                <c:pt idx="32874">
                  <c:v>164.369999999923</c:v>
                </c:pt>
                <c:pt idx="32875">
                  <c:v>164.374999999923</c:v>
                </c:pt>
                <c:pt idx="32876">
                  <c:v>164.379999999923</c:v>
                </c:pt>
                <c:pt idx="32877">
                  <c:v>164.384999999923</c:v>
                </c:pt>
                <c:pt idx="32878">
                  <c:v>164.389999999923</c:v>
                </c:pt>
                <c:pt idx="32879">
                  <c:v>164.394999999923</c:v>
                </c:pt>
                <c:pt idx="32880">
                  <c:v>164.399999999923</c:v>
                </c:pt>
                <c:pt idx="32881">
                  <c:v>164.404999999923</c:v>
                </c:pt>
                <c:pt idx="32882">
                  <c:v>164.4099999999229</c:v>
                </c:pt>
                <c:pt idx="32883">
                  <c:v>164.4149999999229</c:v>
                </c:pt>
                <c:pt idx="32884">
                  <c:v>164.4199999999229</c:v>
                </c:pt>
                <c:pt idx="32885">
                  <c:v>164.424999999923</c:v>
                </c:pt>
                <c:pt idx="32886">
                  <c:v>164.429999999923</c:v>
                </c:pt>
                <c:pt idx="32887">
                  <c:v>164.434999999923</c:v>
                </c:pt>
                <c:pt idx="32888">
                  <c:v>164.4399999999229</c:v>
                </c:pt>
                <c:pt idx="32889">
                  <c:v>164.4449999999229</c:v>
                </c:pt>
                <c:pt idx="32890">
                  <c:v>164.4499999999229</c:v>
                </c:pt>
                <c:pt idx="32891">
                  <c:v>164.454999999923</c:v>
                </c:pt>
                <c:pt idx="32892">
                  <c:v>164.4599999999229</c:v>
                </c:pt>
                <c:pt idx="32893">
                  <c:v>164.4649999999229</c:v>
                </c:pt>
                <c:pt idx="32894">
                  <c:v>164.4699999999229</c:v>
                </c:pt>
                <c:pt idx="32895">
                  <c:v>164.4749999999229</c:v>
                </c:pt>
                <c:pt idx="32896">
                  <c:v>164.4799999999229</c:v>
                </c:pt>
                <c:pt idx="32897">
                  <c:v>164.484999999923</c:v>
                </c:pt>
                <c:pt idx="32898">
                  <c:v>164.489999999923</c:v>
                </c:pt>
                <c:pt idx="32899">
                  <c:v>164.4949999999229</c:v>
                </c:pt>
                <c:pt idx="32900">
                  <c:v>164.4999999999229</c:v>
                </c:pt>
                <c:pt idx="32901">
                  <c:v>164.5049999999229</c:v>
                </c:pt>
                <c:pt idx="32902">
                  <c:v>164.5099999999229</c:v>
                </c:pt>
                <c:pt idx="32903">
                  <c:v>164.5149999999228</c:v>
                </c:pt>
                <c:pt idx="32904">
                  <c:v>164.5199999999228</c:v>
                </c:pt>
                <c:pt idx="32905">
                  <c:v>164.5249999999228</c:v>
                </c:pt>
                <c:pt idx="32906">
                  <c:v>164.5299999999228</c:v>
                </c:pt>
                <c:pt idx="32907">
                  <c:v>164.5349999999228</c:v>
                </c:pt>
                <c:pt idx="32908">
                  <c:v>164.5399999999228</c:v>
                </c:pt>
                <c:pt idx="32909">
                  <c:v>164.5449999999228</c:v>
                </c:pt>
                <c:pt idx="32910">
                  <c:v>164.5499999999228</c:v>
                </c:pt>
                <c:pt idx="32911">
                  <c:v>164.5549999999228</c:v>
                </c:pt>
                <c:pt idx="32912">
                  <c:v>164.5599999999228</c:v>
                </c:pt>
                <c:pt idx="32913">
                  <c:v>164.5649999999228</c:v>
                </c:pt>
                <c:pt idx="32914">
                  <c:v>164.5699999999228</c:v>
                </c:pt>
                <c:pt idx="32915">
                  <c:v>164.5749999999228</c:v>
                </c:pt>
                <c:pt idx="32916">
                  <c:v>164.5799999999228</c:v>
                </c:pt>
                <c:pt idx="32917">
                  <c:v>164.5849999999228</c:v>
                </c:pt>
                <c:pt idx="32918">
                  <c:v>164.5899999999228</c:v>
                </c:pt>
                <c:pt idx="32919">
                  <c:v>164.5949999999228</c:v>
                </c:pt>
                <c:pt idx="32920">
                  <c:v>164.5999999999228</c:v>
                </c:pt>
                <c:pt idx="32921">
                  <c:v>164.6049999999228</c:v>
                </c:pt>
                <c:pt idx="32922">
                  <c:v>164.6099999999228</c:v>
                </c:pt>
                <c:pt idx="32923">
                  <c:v>164.6149999999228</c:v>
                </c:pt>
                <c:pt idx="32924">
                  <c:v>164.6199999999228</c:v>
                </c:pt>
                <c:pt idx="32925">
                  <c:v>164.6249999999228</c:v>
                </c:pt>
                <c:pt idx="32926">
                  <c:v>164.6299999999227</c:v>
                </c:pt>
                <c:pt idx="32927">
                  <c:v>164.6349999999227</c:v>
                </c:pt>
                <c:pt idx="32928">
                  <c:v>164.6399999999227</c:v>
                </c:pt>
                <c:pt idx="32929">
                  <c:v>164.6449999999227</c:v>
                </c:pt>
                <c:pt idx="32930">
                  <c:v>164.6499999999227</c:v>
                </c:pt>
                <c:pt idx="32931">
                  <c:v>164.6549999999228</c:v>
                </c:pt>
                <c:pt idx="32932">
                  <c:v>164.6599999999227</c:v>
                </c:pt>
                <c:pt idx="32933">
                  <c:v>164.6649999999227</c:v>
                </c:pt>
                <c:pt idx="32934">
                  <c:v>164.6699999999227</c:v>
                </c:pt>
                <c:pt idx="32935">
                  <c:v>164.6749999999227</c:v>
                </c:pt>
                <c:pt idx="32936">
                  <c:v>164.6799999999227</c:v>
                </c:pt>
                <c:pt idx="32937">
                  <c:v>164.6849999999227</c:v>
                </c:pt>
                <c:pt idx="32938">
                  <c:v>164.6899999999227</c:v>
                </c:pt>
                <c:pt idx="32939">
                  <c:v>164.6949999999227</c:v>
                </c:pt>
                <c:pt idx="32940">
                  <c:v>164.6999999999227</c:v>
                </c:pt>
                <c:pt idx="32941">
                  <c:v>164.7049999999227</c:v>
                </c:pt>
                <c:pt idx="32942">
                  <c:v>164.7099999999227</c:v>
                </c:pt>
                <c:pt idx="32943">
                  <c:v>164.7149999999227</c:v>
                </c:pt>
                <c:pt idx="32944">
                  <c:v>164.7199999999225</c:v>
                </c:pt>
                <c:pt idx="32945">
                  <c:v>164.7249999999227</c:v>
                </c:pt>
                <c:pt idx="32946">
                  <c:v>164.7299999999227</c:v>
                </c:pt>
                <c:pt idx="32947">
                  <c:v>164.7349999999226</c:v>
                </c:pt>
                <c:pt idx="32948">
                  <c:v>164.7399999999226</c:v>
                </c:pt>
                <c:pt idx="32949">
                  <c:v>164.7449999999226</c:v>
                </c:pt>
                <c:pt idx="32950">
                  <c:v>164.7499999999226</c:v>
                </c:pt>
                <c:pt idx="32951">
                  <c:v>164.7549999999226</c:v>
                </c:pt>
                <c:pt idx="32952">
                  <c:v>164.7599999999226</c:v>
                </c:pt>
                <c:pt idx="32953">
                  <c:v>164.7649999999226</c:v>
                </c:pt>
                <c:pt idx="32954">
                  <c:v>164.7699999999226</c:v>
                </c:pt>
                <c:pt idx="32955">
                  <c:v>164.7749999999226</c:v>
                </c:pt>
                <c:pt idx="32956">
                  <c:v>164.7799999999226</c:v>
                </c:pt>
                <c:pt idx="32957">
                  <c:v>164.7849999999226</c:v>
                </c:pt>
                <c:pt idx="32958">
                  <c:v>164.7899999999226</c:v>
                </c:pt>
                <c:pt idx="32959">
                  <c:v>164.7949999999226</c:v>
                </c:pt>
                <c:pt idx="32960">
                  <c:v>164.7999999999226</c:v>
                </c:pt>
                <c:pt idx="32961">
                  <c:v>164.8049999999226</c:v>
                </c:pt>
                <c:pt idx="32962">
                  <c:v>164.8099999999226</c:v>
                </c:pt>
                <c:pt idx="32963">
                  <c:v>164.8149999999226</c:v>
                </c:pt>
                <c:pt idx="32964">
                  <c:v>164.8199999999226</c:v>
                </c:pt>
                <c:pt idx="32965">
                  <c:v>164.8249999999226</c:v>
                </c:pt>
                <c:pt idx="32966">
                  <c:v>164.8299999999226</c:v>
                </c:pt>
                <c:pt idx="32967">
                  <c:v>164.8349999999226</c:v>
                </c:pt>
                <c:pt idx="32968">
                  <c:v>164.8399999999226</c:v>
                </c:pt>
                <c:pt idx="32969">
                  <c:v>164.8449999999226</c:v>
                </c:pt>
                <c:pt idx="32970">
                  <c:v>164.8499999999225</c:v>
                </c:pt>
                <c:pt idx="32971">
                  <c:v>164.8549999999226</c:v>
                </c:pt>
                <c:pt idx="32972">
                  <c:v>164.8599999999226</c:v>
                </c:pt>
                <c:pt idx="32973">
                  <c:v>164.8649999999226</c:v>
                </c:pt>
                <c:pt idx="32974">
                  <c:v>164.8699999999226</c:v>
                </c:pt>
                <c:pt idx="32975">
                  <c:v>164.8749999999226</c:v>
                </c:pt>
                <c:pt idx="32976">
                  <c:v>164.8799999999225</c:v>
                </c:pt>
                <c:pt idx="32977">
                  <c:v>164.8849999999225</c:v>
                </c:pt>
                <c:pt idx="32978">
                  <c:v>164.8899999999225</c:v>
                </c:pt>
                <c:pt idx="32979">
                  <c:v>164.8949999999225</c:v>
                </c:pt>
                <c:pt idx="32980">
                  <c:v>164.8999999999225</c:v>
                </c:pt>
                <c:pt idx="32981">
                  <c:v>164.9049999999225</c:v>
                </c:pt>
                <c:pt idx="32982">
                  <c:v>164.9099999999225</c:v>
                </c:pt>
                <c:pt idx="32983">
                  <c:v>164.9149999999225</c:v>
                </c:pt>
                <c:pt idx="32984">
                  <c:v>164.9199999999225</c:v>
                </c:pt>
                <c:pt idx="32985">
                  <c:v>164.9249999999225</c:v>
                </c:pt>
                <c:pt idx="32986">
                  <c:v>164.9299999999225</c:v>
                </c:pt>
                <c:pt idx="32987">
                  <c:v>164.9349999999225</c:v>
                </c:pt>
                <c:pt idx="32988">
                  <c:v>164.9399999999225</c:v>
                </c:pt>
                <c:pt idx="32989">
                  <c:v>164.9449999999225</c:v>
                </c:pt>
                <c:pt idx="32990">
                  <c:v>164.9499999999225</c:v>
                </c:pt>
                <c:pt idx="32991">
                  <c:v>164.9549999999225</c:v>
                </c:pt>
                <c:pt idx="32992">
                  <c:v>164.9599999999224</c:v>
                </c:pt>
                <c:pt idx="32993">
                  <c:v>164.9649999999224</c:v>
                </c:pt>
                <c:pt idx="32994">
                  <c:v>164.9699999999224</c:v>
                </c:pt>
                <c:pt idx="32995">
                  <c:v>164.9749999999224</c:v>
                </c:pt>
                <c:pt idx="32996">
                  <c:v>164.9799999999224</c:v>
                </c:pt>
                <c:pt idx="32997">
                  <c:v>164.9849999999225</c:v>
                </c:pt>
                <c:pt idx="32998">
                  <c:v>164.9899999999224</c:v>
                </c:pt>
                <c:pt idx="32999">
                  <c:v>164.9949999999224</c:v>
                </c:pt>
                <c:pt idx="33000">
                  <c:v>164.9999999999224</c:v>
                </c:pt>
                <c:pt idx="33001">
                  <c:v>165.0049999999224</c:v>
                </c:pt>
                <c:pt idx="33002">
                  <c:v>165.0099999999224</c:v>
                </c:pt>
                <c:pt idx="33003">
                  <c:v>165.0149999999224</c:v>
                </c:pt>
                <c:pt idx="33004">
                  <c:v>165.0199999999224</c:v>
                </c:pt>
                <c:pt idx="33005">
                  <c:v>165.0249999999224</c:v>
                </c:pt>
                <c:pt idx="33006">
                  <c:v>165.0299999999224</c:v>
                </c:pt>
                <c:pt idx="33007">
                  <c:v>165.0349999999224</c:v>
                </c:pt>
                <c:pt idx="33008">
                  <c:v>165.0399999999224</c:v>
                </c:pt>
                <c:pt idx="33009">
                  <c:v>165.0449999999224</c:v>
                </c:pt>
                <c:pt idx="33010">
                  <c:v>165.0499999999224</c:v>
                </c:pt>
                <c:pt idx="33011">
                  <c:v>165.0549999999224</c:v>
                </c:pt>
                <c:pt idx="33012">
                  <c:v>165.0599999999224</c:v>
                </c:pt>
                <c:pt idx="33013">
                  <c:v>165.0649999999224</c:v>
                </c:pt>
                <c:pt idx="33014">
                  <c:v>165.0699999999223</c:v>
                </c:pt>
                <c:pt idx="33015">
                  <c:v>165.0749999999223</c:v>
                </c:pt>
                <c:pt idx="33016">
                  <c:v>165.0799999999223</c:v>
                </c:pt>
                <c:pt idx="33017">
                  <c:v>165.0849999999224</c:v>
                </c:pt>
                <c:pt idx="33018">
                  <c:v>165.0899999999224</c:v>
                </c:pt>
                <c:pt idx="33019">
                  <c:v>165.0949999999224</c:v>
                </c:pt>
                <c:pt idx="33020">
                  <c:v>165.0999999999223</c:v>
                </c:pt>
                <c:pt idx="33021">
                  <c:v>165.1049999999223</c:v>
                </c:pt>
                <c:pt idx="33022">
                  <c:v>165.1099999999223</c:v>
                </c:pt>
                <c:pt idx="33023">
                  <c:v>165.1149999999223</c:v>
                </c:pt>
                <c:pt idx="33024">
                  <c:v>165.1199999999223</c:v>
                </c:pt>
                <c:pt idx="33025">
                  <c:v>165.1249999999223</c:v>
                </c:pt>
                <c:pt idx="33026">
                  <c:v>165.1299999999223</c:v>
                </c:pt>
                <c:pt idx="33027">
                  <c:v>165.1349999999223</c:v>
                </c:pt>
                <c:pt idx="33028">
                  <c:v>165.1399999999223</c:v>
                </c:pt>
                <c:pt idx="33029">
                  <c:v>165.1449999999223</c:v>
                </c:pt>
                <c:pt idx="33030">
                  <c:v>165.1499999999223</c:v>
                </c:pt>
                <c:pt idx="33031">
                  <c:v>165.1549999999223</c:v>
                </c:pt>
                <c:pt idx="33032">
                  <c:v>165.1599999999223</c:v>
                </c:pt>
                <c:pt idx="33033">
                  <c:v>165.1649999999223</c:v>
                </c:pt>
                <c:pt idx="33034">
                  <c:v>165.1699999999223</c:v>
                </c:pt>
                <c:pt idx="33035">
                  <c:v>165.1749999999222</c:v>
                </c:pt>
                <c:pt idx="33036">
                  <c:v>165.1799999999222</c:v>
                </c:pt>
                <c:pt idx="33037">
                  <c:v>165.1849999999222</c:v>
                </c:pt>
                <c:pt idx="33038">
                  <c:v>165.1899999999222</c:v>
                </c:pt>
                <c:pt idx="33039">
                  <c:v>165.1949999999222</c:v>
                </c:pt>
                <c:pt idx="33040">
                  <c:v>165.1999999999222</c:v>
                </c:pt>
                <c:pt idx="33041">
                  <c:v>165.2049999999222</c:v>
                </c:pt>
                <c:pt idx="33042">
                  <c:v>165.2099999999222</c:v>
                </c:pt>
                <c:pt idx="33043">
                  <c:v>165.2149999999222</c:v>
                </c:pt>
                <c:pt idx="33044">
                  <c:v>165.2199999999222</c:v>
                </c:pt>
                <c:pt idx="33045">
                  <c:v>165.2249999999222</c:v>
                </c:pt>
                <c:pt idx="33046">
                  <c:v>165.2299999999222</c:v>
                </c:pt>
                <c:pt idx="33047">
                  <c:v>165.2349999999222</c:v>
                </c:pt>
                <c:pt idx="33048">
                  <c:v>165.2399999999222</c:v>
                </c:pt>
                <c:pt idx="33049">
                  <c:v>165.2449999999222</c:v>
                </c:pt>
                <c:pt idx="33050">
                  <c:v>165.2499999999222</c:v>
                </c:pt>
                <c:pt idx="33051">
                  <c:v>165.2549999999222</c:v>
                </c:pt>
                <c:pt idx="33052">
                  <c:v>165.2599999999222</c:v>
                </c:pt>
                <c:pt idx="33053">
                  <c:v>165.2649999999222</c:v>
                </c:pt>
                <c:pt idx="33054">
                  <c:v>165.2699999999222</c:v>
                </c:pt>
                <c:pt idx="33055">
                  <c:v>165.2749999999222</c:v>
                </c:pt>
                <c:pt idx="33056">
                  <c:v>165.2799999999222</c:v>
                </c:pt>
                <c:pt idx="33057">
                  <c:v>165.2849999999222</c:v>
                </c:pt>
                <c:pt idx="33058">
                  <c:v>165.2899999999221</c:v>
                </c:pt>
                <c:pt idx="33059">
                  <c:v>165.2949999999221</c:v>
                </c:pt>
                <c:pt idx="33060">
                  <c:v>165.2999999999221</c:v>
                </c:pt>
                <c:pt idx="33061">
                  <c:v>165.3049999999222</c:v>
                </c:pt>
                <c:pt idx="33062">
                  <c:v>165.3099999999222</c:v>
                </c:pt>
                <c:pt idx="33063">
                  <c:v>165.3149999999222</c:v>
                </c:pt>
                <c:pt idx="33064">
                  <c:v>165.3199999999221</c:v>
                </c:pt>
                <c:pt idx="33065">
                  <c:v>165.3249999999221</c:v>
                </c:pt>
                <c:pt idx="33066">
                  <c:v>165.3299999999221</c:v>
                </c:pt>
                <c:pt idx="33067">
                  <c:v>165.3349999999221</c:v>
                </c:pt>
                <c:pt idx="33068">
                  <c:v>165.3399999999221</c:v>
                </c:pt>
                <c:pt idx="33069">
                  <c:v>165.3449999999221</c:v>
                </c:pt>
                <c:pt idx="33070">
                  <c:v>165.3499999999221</c:v>
                </c:pt>
                <c:pt idx="33071">
                  <c:v>165.3549999999221</c:v>
                </c:pt>
                <c:pt idx="33072">
                  <c:v>165.3599999999221</c:v>
                </c:pt>
                <c:pt idx="33073">
                  <c:v>165.3649999999221</c:v>
                </c:pt>
                <c:pt idx="33074">
                  <c:v>165.3699999999221</c:v>
                </c:pt>
                <c:pt idx="33075">
                  <c:v>165.3749999999221</c:v>
                </c:pt>
                <c:pt idx="33076">
                  <c:v>165.3799999999221</c:v>
                </c:pt>
                <c:pt idx="33077">
                  <c:v>165.3849999999221</c:v>
                </c:pt>
                <c:pt idx="33078">
                  <c:v>165.3899999999221</c:v>
                </c:pt>
                <c:pt idx="33079">
                  <c:v>165.3949999999221</c:v>
                </c:pt>
                <c:pt idx="33080">
                  <c:v>165.399999999922</c:v>
                </c:pt>
                <c:pt idx="33081">
                  <c:v>165.404999999922</c:v>
                </c:pt>
                <c:pt idx="33082">
                  <c:v>165.409999999922</c:v>
                </c:pt>
                <c:pt idx="33083">
                  <c:v>165.414999999922</c:v>
                </c:pt>
                <c:pt idx="33084">
                  <c:v>165.419999999922</c:v>
                </c:pt>
                <c:pt idx="33085">
                  <c:v>165.4249999999221</c:v>
                </c:pt>
                <c:pt idx="33086">
                  <c:v>165.429999999922</c:v>
                </c:pt>
                <c:pt idx="33087">
                  <c:v>165.434999999922</c:v>
                </c:pt>
                <c:pt idx="33088">
                  <c:v>165.439999999922</c:v>
                </c:pt>
                <c:pt idx="33089">
                  <c:v>165.444999999922</c:v>
                </c:pt>
                <c:pt idx="33090">
                  <c:v>165.449999999922</c:v>
                </c:pt>
                <c:pt idx="33091">
                  <c:v>165.454999999922</c:v>
                </c:pt>
                <c:pt idx="33092">
                  <c:v>165.459999999922</c:v>
                </c:pt>
                <c:pt idx="33093">
                  <c:v>165.464999999922</c:v>
                </c:pt>
                <c:pt idx="33094">
                  <c:v>165.469999999922</c:v>
                </c:pt>
                <c:pt idx="33095">
                  <c:v>165.474999999922</c:v>
                </c:pt>
                <c:pt idx="33096">
                  <c:v>165.479999999922</c:v>
                </c:pt>
                <c:pt idx="33097">
                  <c:v>165.484999999922</c:v>
                </c:pt>
                <c:pt idx="33098">
                  <c:v>165.489999999922</c:v>
                </c:pt>
                <c:pt idx="33099">
                  <c:v>165.494999999922</c:v>
                </c:pt>
                <c:pt idx="33100">
                  <c:v>165.499999999922</c:v>
                </c:pt>
                <c:pt idx="33101">
                  <c:v>165.504999999922</c:v>
                </c:pt>
                <c:pt idx="33102">
                  <c:v>165.5099999999219</c:v>
                </c:pt>
                <c:pt idx="33103">
                  <c:v>165.5149999999219</c:v>
                </c:pt>
                <c:pt idx="33104">
                  <c:v>165.5199999999219</c:v>
                </c:pt>
                <c:pt idx="33105">
                  <c:v>165.524999999922</c:v>
                </c:pt>
                <c:pt idx="33106">
                  <c:v>165.529999999922</c:v>
                </c:pt>
                <c:pt idx="33107">
                  <c:v>165.534999999922</c:v>
                </c:pt>
                <c:pt idx="33108">
                  <c:v>165.5399999999219</c:v>
                </c:pt>
                <c:pt idx="33109">
                  <c:v>165.5449999999219</c:v>
                </c:pt>
                <c:pt idx="33110">
                  <c:v>165.5499999999219</c:v>
                </c:pt>
                <c:pt idx="33111">
                  <c:v>165.554999999922</c:v>
                </c:pt>
                <c:pt idx="33112">
                  <c:v>165.5599999999219</c:v>
                </c:pt>
                <c:pt idx="33113">
                  <c:v>165.5649999999219</c:v>
                </c:pt>
                <c:pt idx="33114">
                  <c:v>165.5699999999219</c:v>
                </c:pt>
                <c:pt idx="33115">
                  <c:v>165.5749999999219</c:v>
                </c:pt>
                <c:pt idx="33116">
                  <c:v>165.5799999999219</c:v>
                </c:pt>
                <c:pt idx="33117">
                  <c:v>165.584999999922</c:v>
                </c:pt>
                <c:pt idx="33118">
                  <c:v>165.589999999922</c:v>
                </c:pt>
                <c:pt idx="33119">
                  <c:v>165.5949999999219</c:v>
                </c:pt>
                <c:pt idx="33120">
                  <c:v>165.5999999999219</c:v>
                </c:pt>
                <c:pt idx="33121">
                  <c:v>165.6049999999219</c:v>
                </c:pt>
                <c:pt idx="33122">
                  <c:v>165.6099999999219</c:v>
                </c:pt>
                <c:pt idx="33123">
                  <c:v>165.6149999999218</c:v>
                </c:pt>
                <c:pt idx="33124">
                  <c:v>165.6199999999218</c:v>
                </c:pt>
                <c:pt idx="33125">
                  <c:v>165.6249999999218</c:v>
                </c:pt>
                <c:pt idx="33126">
                  <c:v>165.6299999999218</c:v>
                </c:pt>
                <c:pt idx="33127">
                  <c:v>165.6349999999218</c:v>
                </c:pt>
                <c:pt idx="33128">
                  <c:v>165.6399999999218</c:v>
                </c:pt>
                <c:pt idx="33129">
                  <c:v>165.6449999999218</c:v>
                </c:pt>
                <c:pt idx="33130">
                  <c:v>165.6499999999218</c:v>
                </c:pt>
                <c:pt idx="33131">
                  <c:v>165.6549999999218</c:v>
                </c:pt>
                <c:pt idx="33132">
                  <c:v>165.6599999999218</c:v>
                </c:pt>
                <c:pt idx="33133">
                  <c:v>165.6649999999218</c:v>
                </c:pt>
                <c:pt idx="33134">
                  <c:v>165.6699999999218</c:v>
                </c:pt>
                <c:pt idx="33135">
                  <c:v>165.6749999999218</c:v>
                </c:pt>
                <c:pt idx="33136">
                  <c:v>165.6799999999218</c:v>
                </c:pt>
                <c:pt idx="33137">
                  <c:v>165.6849999999218</c:v>
                </c:pt>
                <c:pt idx="33138">
                  <c:v>165.6899999999218</c:v>
                </c:pt>
                <c:pt idx="33139">
                  <c:v>165.6949999999218</c:v>
                </c:pt>
                <c:pt idx="33140">
                  <c:v>165.6999999999218</c:v>
                </c:pt>
                <c:pt idx="33141">
                  <c:v>165.7049999999218</c:v>
                </c:pt>
                <c:pt idx="33142">
                  <c:v>165.7099999999218</c:v>
                </c:pt>
                <c:pt idx="33143">
                  <c:v>165.7149999999218</c:v>
                </c:pt>
                <c:pt idx="33144">
                  <c:v>165.7199999999218</c:v>
                </c:pt>
                <c:pt idx="33145">
                  <c:v>165.7249999999218</c:v>
                </c:pt>
                <c:pt idx="33146">
                  <c:v>165.7299999999217</c:v>
                </c:pt>
                <c:pt idx="33147">
                  <c:v>165.7349999999217</c:v>
                </c:pt>
                <c:pt idx="33148">
                  <c:v>165.7399999999217</c:v>
                </c:pt>
                <c:pt idx="33149">
                  <c:v>165.7449999999217</c:v>
                </c:pt>
                <c:pt idx="33150">
                  <c:v>165.7499999999217</c:v>
                </c:pt>
                <c:pt idx="33151">
                  <c:v>165.7549999999218</c:v>
                </c:pt>
                <c:pt idx="33152">
                  <c:v>165.7599999999217</c:v>
                </c:pt>
                <c:pt idx="33153">
                  <c:v>165.7649999999217</c:v>
                </c:pt>
                <c:pt idx="33154">
                  <c:v>165.7699999999217</c:v>
                </c:pt>
                <c:pt idx="33155">
                  <c:v>165.7749999999217</c:v>
                </c:pt>
                <c:pt idx="33156">
                  <c:v>165.7799999999217</c:v>
                </c:pt>
                <c:pt idx="33157">
                  <c:v>165.7849999999217</c:v>
                </c:pt>
                <c:pt idx="33158">
                  <c:v>165.7899999999217</c:v>
                </c:pt>
                <c:pt idx="33159">
                  <c:v>165.7949999999217</c:v>
                </c:pt>
                <c:pt idx="33160">
                  <c:v>165.7999999999217</c:v>
                </c:pt>
                <c:pt idx="33161">
                  <c:v>165.8049999999217</c:v>
                </c:pt>
                <c:pt idx="33162">
                  <c:v>165.8099999999217</c:v>
                </c:pt>
                <c:pt idx="33163">
                  <c:v>165.8149999999217</c:v>
                </c:pt>
                <c:pt idx="33164">
                  <c:v>165.8199999999217</c:v>
                </c:pt>
                <c:pt idx="33165">
                  <c:v>165.8249999999217</c:v>
                </c:pt>
                <c:pt idx="33166">
                  <c:v>165.8299999999217</c:v>
                </c:pt>
                <c:pt idx="33167">
                  <c:v>165.8349999999217</c:v>
                </c:pt>
                <c:pt idx="33168">
                  <c:v>165.8399999999216</c:v>
                </c:pt>
                <c:pt idx="33169">
                  <c:v>165.8449999999216</c:v>
                </c:pt>
                <c:pt idx="33170">
                  <c:v>165.8499999999216</c:v>
                </c:pt>
                <c:pt idx="33171">
                  <c:v>165.8549999999217</c:v>
                </c:pt>
                <c:pt idx="33172">
                  <c:v>165.8599999999217</c:v>
                </c:pt>
                <c:pt idx="33173">
                  <c:v>165.8649999999217</c:v>
                </c:pt>
                <c:pt idx="33174">
                  <c:v>165.8699999999216</c:v>
                </c:pt>
                <c:pt idx="33175">
                  <c:v>165.8749999999216</c:v>
                </c:pt>
                <c:pt idx="33176">
                  <c:v>165.8799999999216</c:v>
                </c:pt>
                <c:pt idx="33177">
                  <c:v>165.8849999999216</c:v>
                </c:pt>
                <c:pt idx="33178">
                  <c:v>165.8899999999216</c:v>
                </c:pt>
                <c:pt idx="33179">
                  <c:v>165.8949999999216</c:v>
                </c:pt>
                <c:pt idx="33180">
                  <c:v>165.8999999999216</c:v>
                </c:pt>
                <c:pt idx="33181">
                  <c:v>165.9049999999216</c:v>
                </c:pt>
                <c:pt idx="33182">
                  <c:v>165.9099999999216</c:v>
                </c:pt>
                <c:pt idx="33183">
                  <c:v>165.9149999999216</c:v>
                </c:pt>
                <c:pt idx="33184">
                  <c:v>165.9199999999216</c:v>
                </c:pt>
                <c:pt idx="33185">
                  <c:v>165.9249999999216</c:v>
                </c:pt>
                <c:pt idx="33186">
                  <c:v>165.9299999999216</c:v>
                </c:pt>
                <c:pt idx="33187">
                  <c:v>165.9349999999216</c:v>
                </c:pt>
                <c:pt idx="33188">
                  <c:v>165.9399999999216</c:v>
                </c:pt>
                <c:pt idx="33189">
                  <c:v>165.9449999999216</c:v>
                </c:pt>
                <c:pt idx="33190">
                  <c:v>165.9499999999215</c:v>
                </c:pt>
                <c:pt idx="33191">
                  <c:v>165.9549999999216</c:v>
                </c:pt>
                <c:pt idx="33192">
                  <c:v>165.9599999999216</c:v>
                </c:pt>
                <c:pt idx="33193">
                  <c:v>165.9649999999216</c:v>
                </c:pt>
                <c:pt idx="33194">
                  <c:v>165.9699999999216</c:v>
                </c:pt>
                <c:pt idx="33195">
                  <c:v>165.9749999999216</c:v>
                </c:pt>
                <c:pt idx="33196">
                  <c:v>165.9799999999215</c:v>
                </c:pt>
                <c:pt idx="33197">
                  <c:v>165.9849999999215</c:v>
                </c:pt>
                <c:pt idx="33198">
                  <c:v>165.9899999999215</c:v>
                </c:pt>
                <c:pt idx="33199">
                  <c:v>165.9949999999215</c:v>
                </c:pt>
                <c:pt idx="33200">
                  <c:v>165.9999999999215</c:v>
                </c:pt>
                <c:pt idx="33201">
                  <c:v>166.0049999999215</c:v>
                </c:pt>
                <c:pt idx="33202">
                  <c:v>166.0099999999215</c:v>
                </c:pt>
                <c:pt idx="33203">
                  <c:v>166.0149999999215</c:v>
                </c:pt>
                <c:pt idx="33204">
                  <c:v>166.0199999999215</c:v>
                </c:pt>
                <c:pt idx="33205">
                  <c:v>166.0249999999215</c:v>
                </c:pt>
                <c:pt idx="33206">
                  <c:v>166.0299999999215</c:v>
                </c:pt>
                <c:pt idx="33207">
                  <c:v>166.0349999999215</c:v>
                </c:pt>
                <c:pt idx="33208">
                  <c:v>166.0399999999215</c:v>
                </c:pt>
                <c:pt idx="33209">
                  <c:v>166.0449999999215</c:v>
                </c:pt>
                <c:pt idx="33210">
                  <c:v>166.0499999999215</c:v>
                </c:pt>
                <c:pt idx="33211">
                  <c:v>166.0549999999215</c:v>
                </c:pt>
                <c:pt idx="33212">
                  <c:v>166.0599999999214</c:v>
                </c:pt>
                <c:pt idx="33213">
                  <c:v>166.0649999999214</c:v>
                </c:pt>
                <c:pt idx="33214">
                  <c:v>166.0699999999214</c:v>
                </c:pt>
                <c:pt idx="33215">
                  <c:v>166.0749999999214</c:v>
                </c:pt>
                <c:pt idx="33216">
                  <c:v>166.0799999999214</c:v>
                </c:pt>
                <c:pt idx="33217">
                  <c:v>166.0849999999215</c:v>
                </c:pt>
                <c:pt idx="33218">
                  <c:v>166.0899999999214</c:v>
                </c:pt>
                <c:pt idx="33219">
                  <c:v>166.0949999999214</c:v>
                </c:pt>
                <c:pt idx="33220">
                  <c:v>166.0999999999214</c:v>
                </c:pt>
                <c:pt idx="33221">
                  <c:v>166.1049999999214</c:v>
                </c:pt>
                <c:pt idx="33222">
                  <c:v>166.1099999999214</c:v>
                </c:pt>
                <c:pt idx="33223">
                  <c:v>166.1149999999214</c:v>
                </c:pt>
                <c:pt idx="33224">
                  <c:v>166.1199999999214</c:v>
                </c:pt>
                <c:pt idx="33225">
                  <c:v>166.1249999999214</c:v>
                </c:pt>
                <c:pt idx="33226">
                  <c:v>166.1299999999214</c:v>
                </c:pt>
                <c:pt idx="33227">
                  <c:v>166.1349999999214</c:v>
                </c:pt>
                <c:pt idx="33228">
                  <c:v>166.1399999999214</c:v>
                </c:pt>
                <c:pt idx="33229">
                  <c:v>166.1449999999214</c:v>
                </c:pt>
                <c:pt idx="33230">
                  <c:v>166.1499999999214</c:v>
                </c:pt>
                <c:pt idx="33231">
                  <c:v>166.1549999999214</c:v>
                </c:pt>
                <c:pt idx="33232">
                  <c:v>166.1599999999214</c:v>
                </c:pt>
                <c:pt idx="33233">
                  <c:v>166.1649999999214</c:v>
                </c:pt>
                <c:pt idx="33234">
                  <c:v>166.1699999999213</c:v>
                </c:pt>
                <c:pt idx="33235">
                  <c:v>166.1749999999213</c:v>
                </c:pt>
                <c:pt idx="33236">
                  <c:v>166.1799999999213</c:v>
                </c:pt>
                <c:pt idx="33237">
                  <c:v>166.1849999999214</c:v>
                </c:pt>
                <c:pt idx="33238">
                  <c:v>166.1899999999214</c:v>
                </c:pt>
                <c:pt idx="33239">
                  <c:v>166.1949999999214</c:v>
                </c:pt>
                <c:pt idx="33240">
                  <c:v>166.1999999999213</c:v>
                </c:pt>
                <c:pt idx="33241">
                  <c:v>166.2049999999213</c:v>
                </c:pt>
                <c:pt idx="33242">
                  <c:v>166.2099999999213</c:v>
                </c:pt>
                <c:pt idx="33243">
                  <c:v>166.2149999999213</c:v>
                </c:pt>
                <c:pt idx="33244">
                  <c:v>166.2199999999213</c:v>
                </c:pt>
                <c:pt idx="33245">
                  <c:v>166.2249999999213</c:v>
                </c:pt>
                <c:pt idx="33246">
                  <c:v>166.2299999999213</c:v>
                </c:pt>
                <c:pt idx="33247">
                  <c:v>166.2349999999213</c:v>
                </c:pt>
                <c:pt idx="33248">
                  <c:v>166.2399999999213</c:v>
                </c:pt>
                <c:pt idx="33249">
                  <c:v>166.2449999999213</c:v>
                </c:pt>
                <c:pt idx="33250">
                  <c:v>166.2499999999213</c:v>
                </c:pt>
                <c:pt idx="33251">
                  <c:v>166.2549999999213</c:v>
                </c:pt>
                <c:pt idx="33252">
                  <c:v>166.2599999999213</c:v>
                </c:pt>
                <c:pt idx="33253">
                  <c:v>166.2649999999213</c:v>
                </c:pt>
                <c:pt idx="33254">
                  <c:v>166.2699999999213</c:v>
                </c:pt>
                <c:pt idx="33255">
                  <c:v>166.2749999999212</c:v>
                </c:pt>
                <c:pt idx="33256">
                  <c:v>166.2799999999212</c:v>
                </c:pt>
                <c:pt idx="33257">
                  <c:v>166.2849999999212</c:v>
                </c:pt>
                <c:pt idx="33258">
                  <c:v>166.2899999999212</c:v>
                </c:pt>
                <c:pt idx="33259">
                  <c:v>166.2949999999212</c:v>
                </c:pt>
                <c:pt idx="33260">
                  <c:v>166.2999999999212</c:v>
                </c:pt>
                <c:pt idx="33261">
                  <c:v>166.3049999999213</c:v>
                </c:pt>
                <c:pt idx="33262">
                  <c:v>166.3099999999212</c:v>
                </c:pt>
                <c:pt idx="33263">
                  <c:v>166.3149999999212</c:v>
                </c:pt>
                <c:pt idx="33264">
                  <c:v>166.3199999999212</c:v>
                </c:pt>
                <c:pt idx="33265">
                  <c:v>166.3249999999212</c:v>
                </c:pt>
                <c:pt idx="33266">
                  <c:v>166.3299999999212</c:v>
                </c:pt>
                <c:pt idx="33267">
                  <c:v>166.3349999999212</c:v>
                </c:pt>
                <c:pt idx="33268">
                  <c:v>166.3399999999212</c:v>
                </c:pt>
                <c:pt idx="33269">
                  <c:v>166.3449999999212</c:v>
                </c:pt>
                <c:pt idx="33270">
                  <c:v>166.3499999999212</c:v>
                </c:pt>
                <c:pt idx="33271">
                  <c:v>166.3549999999212</c:v>
                </c:pt>
                <c:pt idx="33272">
                  <c:v>166.3599999999212</c:v>
                </c:pt>
                <c:pt idx="33273">
                  <c:v>166.3649999999212</c:v>
                </c:pt>
                <c:pt idx="33274">
                  <c:v>166.3699999999212</c:v>
                </c:pt>
                <c:pt idx="33275">
                  <c:v>166.3749999999212</c:v>
                </c:pt>
                <c:pt idx="33276">
                  <c:v>166.3799999999212</c:v>
                </c:pt>
                <c:pt idx="33277">
                  <c:v>166.3849999999212</c:v>
                </c:pt>
                <c:pt idx="33278">
                  <c:v>166.3899999999212</c:v>
                </c:pt>
                <c:pt idx="33279">
                  <c:v>166.3949999999212</c:v>
                </c:pt>
                <c:pt idx="33280">
                  <c:v>166.3999999999212</c:v>
                </c:pt>
                <c:pt idx="33281">
                  <c:v>166.4049999999212</c:v>
                </c:pt>
                <c:pt idx="33282">
                  <c:v>166.4099999999212</c:v>
                </c:pt>
                <c:pt idx="33283">
                  <c:v>166.4149999999212</c:v>
                </c:pt>
                <c:pt idx="33284">
                  <c:v>166.4199999999211</c:v>
                </c:pt>
                <c:pt idx="33285">
                  <c:v>166.4249999999211</c:v>
                </c:pt>
                <c:pt idx="33286">
                  <c:v>166.4299999999211</c:v>
                </c:pt>
                <c:pt idx="33287">
                  <c:v>166.4349999999211</c:v>
                </c:pt>
                <c:pt idx="33288">
                  <c:v>166.4399999999211</c:v>
                </c:pt>
                <c:pt idx="33289">
                  <c:v>166.4449999999211</c:v>
                </c:pt>
                <c:pt idx="33290">
                  <c:v>166.4499999999211</c:v>
                </c:pt>
                <c:pt idx="33291">
                  <c:v>166.4549999999211</c:v>
                </c:pt>
                <c:pt idx="33292">
                  <c:v>166.4599999999211</c:v>
                </c:pt>
                <c:pt idx="33293">
                  <c:v>166.4649999999211</c:v>
                </c:pt>
                <c:pt idx="33294">
                  <c:v>166.4699999999211</c:v>
                </c:pt>
                <c:pt idx="33295">
                  <c:v>166.4749999999211</c:v>
                </c:pt>
                <c:pt idx="33296">
                  <c:v>166.4799999999211</c:v>
                </c:pt>
                <c:pt idx="33297">
                  <c:v>166.4849999999211</c:v>
                </c:pt>
                <c:pt idx="33298">
                  <c:v>166.4899999999211</c:v>
                </c:pt>
                <c:pt idx="33299">
                  <c:v>166.4949999999211</c:v>
                </c:pt>
                <c:pt idx="33300">
                  <c:v>166.499999999921</c:v>
                </c:pt>
                <c:pt idx="33301">
                  <c:v>166.504999999921</c:v>
                </c:pt>
                <c:pt idx="33302">
                  <c:v>166.509999999921</c:v>
                </c:pt>
                <c:pt idx="33303">
                  <c:v>166.514999999921</c:v>
                </c:pt>
                <c:pt idx="33304">
                  <c:v>166.519999999921</c:v>
                </c:pt>
                <c:pt idx="33305">
                  <c:v>166.5249999999211</c:v>
                </c:pt>
                <c:pt idx="33306">
                  <c:v>166.529999999921</c:v>
                </c:pt>
                <c:pt idx="33307">
                  <c:v>166.534999999921</c:v>
                </c:pt>
                <c:pt idx="33308">
                  <c:v>166.539999999921</c:v>
                </c:pt>
                <c:pt idx="33309">
                  <c:v>166.544999999921</c:v>
                </c:pt>
                <c:pt idx="33310">
                  <c:v>166.549999999921</c:v>
                </c:pt>
                <c:pt idx="33311">
                  <c:v>166.554999999921</c:v>
                </c:pt>
                <c:pt idx="33312">
                  <c:v>166.559999999921</c:v>
                </c:pt>
                <c:pt idx="33313">
                  <c:v>166.564999999921</c:v>
                </c:pt>
                <c:pt idx="33314">
                  <c:v>166.569999999921</c:v>
                </c:pt>
                <c:pt idx="33315">
                  <c:v>166.574999999921</c:v>
                </c:pt>
                <c:pt idx="33316">
                  <c:v>166.579999999921</c:v>
                </c:pt>
                <c:pt idx="33317">
                  <c:v>166.584999999921</c:v>
                </c:pt>
                <c:pt idx="33318">
                  <c:v>166.589999999921</c:v>
                </c:pt>
                <c:pt idx="33319">
                  <c:v>166.594999999921</c:v>
                </c:pt>
                <c:pt idx="33320">
                  <c:v>166.599999999921</c:v>
                </c:pt>
                <c:pt idx="33321">
                  <c:v>166.604999999921</c:v>
                </c:pt>
                <c:pt idx="33322">
                  <c:v>166.6099999999209</c:v>
                </c:pt>
                <c:pt idx="33323">
                  <c:v>166.6149999999209</c:v>
                </c:pt>
                <c:pt idx="33324">
                  <c:v>166.6199999999209</c:v>
                </c:pt>
                <c:pt idx="33325">
                  <c:v>166.624999999921</c:v>
                </c:pt>
                <c:pt idx="33326">
                  <c:v>166.629999999921</c:v>
                </c:pt>
                <c:pt idx="33327">
                  <c:v>166.634999999921</c:v>
                </c:pt>
                <c:pt idx="33328">
                  <c:v>166.6399999999209</c:v>
                </c:pt>
                <c:pt idx="33329">
                  <c:v>166.6449999999209</c:v>
                </c:pt>
                <c:pt idx="33330">
                  <c:v>166.6499999999209</c:v>
                </c:pt>
                <c:pt idx="33331">
                  <c:v>166.654999999921</c:v>
                </c:pt>
                <c:pt idx="33332">
                  <c:v>166.6599999999209</c:v>
                </c:pt>
                <c:pt idx="33333">
                  <c:v>166.6649999999209</c:v>
                </c:pt>
                <c:pt idx="33334">
                  <c:v>166.6699999999209</c:v>
                </c:pt>
                <c:pt idx="33335">
                  <c:v>166.6749999999209</c:v>
                </c:pt>
                <c:pt idx="33336">
                  <c:v>166.6799999999209</c:v>
                </c:pt>
                <c:pt idx="33337">
                  <c:v>166.684999999921</c:v>
                </c:pt>
                <c:pt idx="33338">
                  <c:v>166.689999999921</c:v>
                </c:pt>
                <c:pt idx="33339">
                  <c:v>166.6949999999209</c:v>
                </c:pt>
                <c:pt idx="33340">
                  <c:v>166.6999999999209</c:v>
                </c:pt>
                <c:pt idx="33341">
                  <c:v>166.7049999999209</c:v>
                </c:pt>
                <c:pt idx="33342">
                  <c:v>166.7099999999209</c:v>
                </c:pt>
                <c:pt idx="33343">
                  <c:v>166.7149999999208</c:v>
                </c:pt>
                <c:pt idx="33344">
                  <c:v>166.7199999999208</c:v>
                </c:pt>
                <c:pt idx="33345">
                  <c:v>166.7249999999208</c:v>
                </c:pt>
                <c:pt idx="33346">
                  <c:v>166.7299999999208</c:v>
                </c:pt>
                <c:pt idx="33347">
                  <c:v>166.7349999999208</c:v>
                </c:pt>
                <c:pt idx="33348">
                  <c:v>166.7399999999208</c:v>
                </c:pt>
                <c:pt idx="33349">
                  <c:v>166.7449999999208</c:v>
                </c:pt>
                <c:pt idx="33350">
                  <c:v>166.7499999999208</c:v>
                </c:pt>
                <c:pt idx="33351">
                  <c:v>166.7549999999208</c:v>
                </c:pt>
                <c:pt idx="33352">
                  <c:v>166.7599999999208</c:v>
                </c:pt>
                <c:pt idx="33353">
                  <c:v>166.7649999999208</c:v>
                </c:pt>
                <c:pt idx="33354">
                  <c:v>166.7699999999208</c:v>
                </c:pt>
                <c:pt idx="33355">
                  <c:v>166.7749999999208</c:v>
                </c:pt>
                <c:pt idx="33356">
                  <c:v>166.7799999999208</c:v>
                </c:pt>
                <c:pt idx="33357">
                  <c:v>166.7849999999208</c:v>
                </c:pt>
                <c:pt idx="33358">
                  <c:v>166.7899999999208</c:v>
                </c:pt>
                <c:pt idx="33359">
                  <c:v>166.7949999999208</c:v>
                </c:pt>
                <c:pt idx="33360">
                  <c:v>166.7999999999208</c:v>
                </c:pt>
                <c:pt idx="33361">
                  <c:v>166.8049999999208</c:v>
                </c:pt>
                <c:pt idx="33362">
                  <c:v>166.8099999999208</c:v>
                </c:pt>
                <c:pt idx="33363">
                  <c:v>166.8149999999208</c:v>
                </c:pt>
                <c:pt idx="33364">
                  <c:v>166.8199999999208</c:v>
                </c:pt>
                <c:pt idx="33365">
                  <c:v>166.8249999999208</c:v>
                </c:pt>
                <c:pt idx="33366">
                  <c:v>166.8299999999208</c:v>
                </c:pt>
                <c:pt idx="33367">
                  <c:v>166.8349999999208</c:v>
                </c:pt>
                <c:pt idx="33368">
                  <c:v>166.8399999999208</c:v>
                </c:pt>
                <c:pt idx="33369">
                  <c:v>166.8449999999208</c:v>
                </c:pt>
                <c:pt idx="33370">
                  <c:v>166.8499999999208</c:v>
                </c:pt>
                <c:pt idx="33371">
                  <c:v>166.8549999999208</c:v>
                </c:pt>
                <c:pt idx="33372">
                  <c:v>166.8599999999208</c:v>
                </c:pt>
                <c:pt idx="33373">
                  <c:v>166.8649999999207</c:v>
                </c:pt>
                <c:pt idx="33374">
                  <c:v>166.8699999999207</c:v>
                </c:pt>
                <c:pt idx="33375">
                  <c:v>166.8749999999207</c:v>
                </c:pt>
                <c:pt idx="33376">
                  <c:v>166.8799999999207</c:v>
                </c:pt>
                <c:pt idx="33377">
                  <c:v>166.8849999999208</c:v>
                </c:pt>
                <c:pt idx="33378">
                  <c:v>166.8899999999207</c:v>
                </c:pt>
                <c:pt idx="33379">
                  <c:v>166.8949999999207</c:v>
                </c:pt>
                <c:pt idx="33380">
                  <c:v>166.8999999999207</c:v>
                </c:pt>
                <c:pt idx="33381">
                  <c:v>166.9049999999207</c:v>
                </c:pt>
                <c:pt idx="33382">
                  <c:v>166.9099999999207</c:v>
                </c:pt>
                <c:pt idx="33383">
                  <c:v>166.9149999999207</c:v>
                </c:pt>
                <c:pt idx="33384">
                  <c:v>166.9199999999207</c:v>
                </c:pt>
                <c:pt idx="33385">
                  <c:v>166.9249999999207</c:v>
                </c:pt>
                <c:pt idx="33386">
                  <c:v>166.9299999999207</c:v>
                </c:pt>
                <c:pt idx="33387">
                  <c:v>166.9349999999207</c:v>
                </c:pt>
                <c:pt idx="33388">
                  <c:v>166.9399999999206</c:v>
                </c:pt>
                <c:pt idx="33389">
                  <c:v>166.9449999999206</c:v>
                </c:pt>
                <c:pt idx="33390">
                  <c:v>166.9499999999206</c:v>
                </c:pt>
                <c:pt idx="33391">
                  <c:v>166.9549999999207</c:v>
                </c:pt>
                <c:pt idx="33392">
                  <c:v>166.9599999999207</c:v>
                </c:pt>
                <c:pt idx="33393">
                  <c:v>166.9649999999206</c:v>
                </c:pt>
                <c:pt idx="33394">
                  <c:v>166.9699999999206</c:v>
                </c:pt>
                <c:pt idx="33395">
                  <c:v>166.9749999999206</c:v>
                </c:pt>
                <c:pt idx="33396">
                  <c:v>166.9799999999206</c:v>
                </c:pt>
                <c:pt idx="33397">
                  <c:v>166.9849999999206</c:v>
                </c:pt>
                <c:pt idx="33398">
                  <c:v>166.9899999999206</c:v>
                </c:pt>
                <c:pt idx="33399">
                  <c:v>166.9949999999206</c:v>
                </c:pt>
                <c:pt idx="33400">
                  <c:v>166.9999999999206</c:v>
                </c:pt>
                <c:pt idx="33401">
                  <c:v>167.0049999999206</c:v>
                </c:pt>
                <c:pt idx="33402">
                  <c:v>167.0099999999206</c:v>
                </c:pt>
                <c:pt idx="33403">
                  <c:v>167.0149999999206</c:v>
                </c:pt>
                <c:pt idx="33404">
                  <c:v>167.0199999999206</c:v>
                </c:pt>
                <c:pt idx="33405">
                  <c:v>167.0249999999206</c:v>
                </c:pt>
                <c:pt idx="33406">
                  <c:v>167.0299999999206</c:v>
                </c:pt>
                <c:pt idx="33407">
                  <c:v>167.0349999999206</c:v>
                </c:pt>
                <c:pt idx="33408">
                  <c:v>167.0399999999206</c:v>
                </c:pt>
                <c:pt idx="33409">
                  <c:v>167.0449999999206</c:v>
                </c:pt>
                <c:pt idx="33410">
                  <c:v>167.0499999999205</c:v>
                </c:pt>
                <c:pt idx="33411">
                  <c:v>167.0549999999206</c:v>
                </c:pt>
                <c:pt idx="33412">
                  <c:v>167.0599999999206</c:v>
                </c:pt>
                <c:pt idx="33413">
                  <c:v>167.0649999999206</c:v>
                </c:pt>
                <c:pt idx="33414">
                  <c:v>167.0699999999206</c:v>
                </c:pt>
                <c:pt idx="33415">
                  <c:v>167.0749999999205</c:v>
                </c:pt>
                <c:pt idx="33416">
                  <c:v>167.0799999999205</c:v>
                </c:pt>
                <c:pt idx="33417">
                  <c:v>167.0849999999205</c:v>
                </c:pt>
                <c:pt idx="33418">
                  <c:v>167.0899999999205</c:v>
                </c:pt>
                <c:pt idx="33419">
                  <c:v>167.0949999999205</c:v>
                </c:pt>
                <c:pt idx="33420">
                  <c:v>167.0999999999205</c:v>
                </c:pt>
                <c:pt idx="33421">
                  <c:v>167.1049999999205</c:v>
                </c:pt>
                <c:pt idx="33422">
                  <c:v>167.1099999999205</c:v>
                </c:pt>
                <c:pt idx="33423">
                  <c:v>167.1149999999205</c:v>
                </c:pt>
                <c:pt idx="33424">
                  <c:v>167.1199999999205</c:v>
                </c:pt>
                <c:pt idx="33425">
                  <c:v>167.1249999999205</c:v>
                </c:pt>
                <c:pt idx="33426">
                  <c:v>167.1299999999205</c:v>
                </c:pt>
                <c:pt idx="33427">
                  <c:v>167.1349999999205</c:v>
                </c:pt>
                <c:pt idx="33428">
                  <c:v>167.1399999999205</c:v>
                </c:pt>
                <c:pt idx="33429">
                  <c:v>167.1449999999205</c:v>
                </c:pt>
                <c:pt idx="33430">
                  <c:v>167.1499999999205</c:v>
                </c:pt>
                <c:pt idx="33431">
                  <c:v>167.1549999999205</c:v>
                </c:pt>
                <c:pt idx="33432">
                  <c:v>167.1599999999204</c:v>
                </c:pt>
                <c:pt idx="33433">
                  <c:v>167.1649999999204</c:v>
                </c:pt>
                <c:pt idx="33434">
                  <c:v>167.1699999999204</c:v>
                </c:pt>
                <c:pt idx="33435">
                  <c:v>167.1749999999204</c:v>
                </c:pt>
                <c:pt idx="33436">
                  <c:v>167.1799999999204</c:v>
                </c:pt>
                <c:pt idx="33437">
                  <c:v>167.1849999999204</c:v>
                </c:pt>
                <c:pt idx="33438">
                  <c:v>167.1899999999204</c:v>
                </c:pt>
                <c:pt idx="33439">
                  <c:v>167.1949999999204</c:v>
                </c:pt>
                <c:pt idx="33440">
                  <c:v>167.1999999999204</c:v>
                </c:pt>
                <c:pt idx="33441">
                  <c:v>167.2049999999204</c:v>
                </c:pt>
                <c:pt idx="33442">
                  <c:v>167.2099999999204</c:v>
                </c:pt>
                <c:pt idx="33443">
                  <c:v>167.2149999999204</c:v>
                </c:pt>
                <c:pt idx="33444">
                  <c:v>167.2199999999204</c:v>
                </c:pt>
                <c:pt idx="33445">
                  <c:v>167.2249999999204</c:v>
                </c:pt>
                <c:pt idx="33446">
                  <c:v>167.2299999999204</c:v>
                </c:pt>
                <c:pt idx="33447">
                  <c:v>167.2349999999204</c:v>
                </c:pt>
                <c:pt idx="33448">
                  <c:v>167.2399999999204</c:v>
                </c:pt>
                <c:pt idx="33449">
                  <c:v>167.2449999999204</c:v>
                </c:pt>
                <c:pt idx="33450">
                  <c:v>167.2499999999204</c:v>
                </c:pt>
                <c:pt idx="33451">
                  <c:v>167.2549999999204</c:v>
                </c:pt>
                <c:pt idx="33452">
                  <c:v>167.2599999999204</c:v>
                </c:pt>
                <c:pt idx="33453">
                  <c:v>167.2649999999204</c:v>
                </c:pt>
                <c:pt idx="33454">
                  <c:v>167.2699999999203</c:v>
                </c:pt>
                <c:pt idx="33455">
                  <c:v>167.2749999999203</c:v>
                </c:pt>
                <c:pt idx="33456">
                  <c:v>167.2799999999203</c:v>
                </c:pt>
                <c:pt idx="33457">
                  <c:v>167.2849999999204</c:v>
                </c:pt>
                <c:pt idx="33458">
                  <c:v>167.2899999999204</c:v>
                </c:pt>
                <c:pt idx="33459">
                  <c:v>167.2949999999203</c:v>
                </c:pt>
                <c:pt idx="33460">
                  <c:v>167.2999999999203</c:v>
                </c:pt>
                <c:pt idx="33461">
                  <c:v>167.3049999999203</c:v>
                </c:pt>
                <c:pt idx="33462">
                  <c:v>167.3099999999203</c:v>
                </c:pt>
                <c:pt idx="33463">
                  <c:v>167.3149999999203</c:v>
                </c:pt>
                <c:pt idx="33464">
                  <c:v>167.3199999999203</c:v>
                </c:pt>
                <c:pt idx="33465">
                  <c:v>167.3249999999204</c:v>
                </c:pt>
                <c:pt idx="33466">
                  <c:v>167.3299999999203</c:v>
                </c:pt>
                <c:pt idx="33467">
                  <c:v>167.3349999999203</c:v>
                </c:pt>
                <c:pt idx="33468">
                  <c:v>167.3399999999203</c:v>
                </c:pt>
                <c:pt idx="33469">
                  <c:v>167.3449999999203</c:v>
                </c:pt>
                <c:pt idx="33470">
                  <c:v>167.3499999999203</c:v>
                </c:pt>
                <c:pt idx="33471">
                  <c:v>167.3549999999203</c:v>
                </c:pt>
                <c:pt idx="33472">
                  <c:v>167.3599999999203</c:v>
                </c:pt>
                <c:pt idx="33473">
                  <c:v>167.3649999999203</c:v>
                </c:pt>
                <c:pt idx="33474">
                  <c:v>167.3699999999203</c:v>
                </c:pt>
                <c:pt idx="33475">
                  <c:v>167.3749999999203</c:v>
                </c:pt>
                <c:pt idx="33476">
                  <c:v>167.3799999999202</c:v>
                </c:pt>
                <c:pt idx="33477">
                  <c:v>167.3849999999203</c:v>
                </c:pt>
                <c:pt idx="33478">
                  <c:v>167.3899999999203</c:v>
                </c:pt>
                <c:pt idx="33479">
                  <c:v>167.3949999999203</c:v>
                </c:pt>
                <c:pt idx="33480">
                  <c:v>167.3999999999203</c:v>
                </c:pt>
                <c:pt idx="33481">
                  <c:v>167.4049999999202</c:v>
                </c:pt>
                <c:pt idx="33482">
                  <c:v>167.4099999999202</c:v>
                </c:pt>
                <c:pt idx="33483">
                  <c:v>167.4149999999202</c:v>
                </c:pt>
                <c:pt idx="33484">
                  <c:v>167.4199999999202</c:v>
                </c:pt>
                <c:pt idx="33485">
                  <c:v>167.4249999999202</c:v>
                </c:pt>
                <c:pt idx="33486">
                  <c:v>167.4299999999202</c:v>
                </c:pt>
                <c:pt idx="33487">
                  <c:v>167.4349999999202</c:v>
                </c:pt>
                <c:pt idx="33488">
                  <c:v>167.4399999999202</c:v>
                </c:pt>
                <c:pt idx="33489">
                  <c:v>167.4449999999202</c:v>
                </c:pt>
                <c:pt idx="33490">
                  <c:v>167.4499999999202</c:v>
                </c:pt>
                <c:pt idx="33491">
                  <c:v>167.4549999999202</c:v>
                </c:pt>
                <c:pt idx="33492">
                  <c:v>167.4599999999202</c:v>
                </c:pt>
                <c:pt idx="33493">
                  <c:v>167.4649999999202</c:v>
                </c:pt>
                <c:pt idx="33494">
                  <c:v>167.4699999999202</c:v>
                </c:pt>
                <c:pt idx="33495">
                  <c:v>167.4749999999202</c:v>
                </c:pt>
                <c:pt idx="33496">
                  <c:v>167.4799999999202</c:v>
                </c:pt>
                <c:pt idx="33497">
                  <c:v>167.4849999999202</c:v>
                </c:pt>
                <c:pt idx="33498">
                  <c:v>167.4899999999202</c:v>
                </c:pt>
                <c:pt idx="33499">
                  <c:v>167.4949999999202</c:v>
                </c:pt>
                <c:pt idx="33500">
                  <c:v>167.4999999999202</c:v>
                </c:pt>
                <c:pt idx="33501">
                  <c:v>167.5049999999202</c:v>
                </c:pt>
                <c:pt idx="33502">
                  <c:v>167.5099999999202</c:v>
                </c:pt>
                <c:pt idx="33503">
                  <c:v>167.5149999999201</c:v>
                </c:pt>
                <c:pt idx="33504">
                  <c:v>167.5199999999201</c:v>
                </c:pt>
                <c:pt idx="33505">
                  <c:v>167.5249999999201</c:v>
                </c:pt>
                <c:pt idx="33506">
                  <c:v>167.5299999999201</c:v>
                </c:pt>
                <c:pt idx="33507">
                  <c:v>167.5349999999201</c:v>
                </c:pt>
                <c:pt idx="33508">
                  <c:v>167.5399999999201</c:v>
                </c:pt>
                <c:pt idx="33509">
                  <c:v>167.5449999999201</c:v>
                </c:pt>
                <c:pt idx="33510">
                  <c:v>167.5499999999201</c:v>
                </c:pt>
                <c:pt idx="33511">
                  <c:v>167.5549999999201</c:v>
                </c:pt>
                <c:pt idx="33512">
                  <c:v>167.5599999999201</c:v>
                </c:pt>
                <c:pt idx="33513">
                  <c:v>167.5649999999201</c:v>
                </c:pt>
                <c:pt idx="33514">
                  <c:v>167.5699999999201</c:v>
                </c:pt>
                <c:pt idx="33515">
                  <c:v>167.5749999999201</c:v>
                </c:pt>
                <c:pt idx="33516">
                  <c:v>167.5799999999201</c:v>
                </c:pt>
                <c:pt idx="33517">
                  <c:v>167.5849999999201</c:v>
                </c:pt>
                <c:pt idx="33518">
                  <c:v>167.5899999999201</c:v>
                </c:pt>
                <c:pt idx="33519">
                  <c:v>167.5949999999201</c:v>
                </c:pt>
                <c:pt idx="33520">
                  <c:v>167.59999999992</c:v>
                </c:pt>
                <c:pt idx="33521">
                  <c:v>167.60499999992</c:v>
                </c:pt>
                <c:pt idx="33522">
                  <c:v>167.60999999992</c:v>
                </c:pt>
                <c:pt idx="33523">
                  <c:v>167.61499999992</c:v>
                </c:pt>
                <c:pt idx="33524">
                  <c:v>167.61999999992</c:v>
                </c:pt>
                <c:pt idx="33525">
                  <c:v>167.62499999992</c:v>
                </c:pt>
                <c:pt idx="33526">
                  <c:v>167.62999999992</c:v>
                </c:pt>
                <c:pt idx="33527">
                  <c:v>167.63499999992</c:v>
                </c:pt>
                <c:pt idx="33528">
                  <c:v>167.63999999992</c:v>
                </c:pt>
                <c:pt idx="33529">
                  <c:v>167.64499999992</c:v>
                </c:pt>
                <c:pt idx="33530">
                  <c:v>167.64999999992</c:v>
                </c:pt>
                <c:pt idx="33531">
                  <c:v>167.65499999992</c:v>
                </c:pt>
                <c:pt idx="33532">
                  <c:v>167.65999999992</c:v>
                </c:pt>
                <c:pt idx="33533">
                  <c:v>167.66499999992</c:v>
                </c:pt>
                <c:pt idx="33534">
                  <c:v>167.66999999992</c:v>
                </c:pt>
                <c:pt idx="33535">
                  <c:v>167.67499999992</c:v>
                </c:pt>
                <c:pt idx="33536">
                  <c:v>167.67999999992</c:v>
                </c:pt>
                <c:pt idx="33537">
                  <c:v>167.68499999992</c:v>
                </c:pt>
                <c:pt idx="33538">
                  <c:v>167.68999999992</c:v>
                </c:pt>
                <c:pt idx="33539">
                  <c:v>167.69499999992</c:v>
                </c:pt>
                <c:pt idx="33540">
                  <c:v>167.69999999992</c:v>
                </c:pt>
                <c:pt idx="33541">
                  <c:v>167.70499999992</c:v>
                </c:pt>
                <c:pt idx="33542">
                  <c:v>167.7099999999199</c:v>
                </c:pt>
                <c:pt idx="33543">
                  <c:v>167.7149999999199</c:v>
                </c:pt>
                <c:pt idx="33544">
                  <c:v>167.7199999999199</c:v>
                </c:pt>
                <c:pt idx="33545">
                  <c:v>167.72499999992</c:v>
                </c:pt>
                <c:pt idx="33546">
                  <c:v>167.72999999992</c:v>
                </c:pt>
                <c:pt idx="33547">
                  <c:v>167.7349999999199</c:v>
                </c:pt>
                <c:pt idx="33548">
                  <c:v>167.7399999999199</c:v>
                </c:pt>
                <c:pt idx="33549">
                  <c:v>167.7449999999199</c:v>
                </c:pt>
                <c:pt idx="33550">
                  <c:v>167.7499999999199</c:v>
                </c:pt>
                <c:pt idx="33551">
                  <c:v>167.75499999992</c:v>
                </c:pt>
                <c:pt idx="33552">
                  <c:v>167.7599999999199</c:v>
                </c:pt>
                <c:pt idx="33553">
                  <c:v>167.7649999999199</c:v>
                </c:pt>
                <c:pt idx="33554">
                  <c:v>167.7699999999199</c:v>
                </c:pt>
                <c:pt idx="33555">
                  <c:v>167.7749999999199</c:v>
                </c:pt>
                <c:pt idx="33556">
                  <c:v>167.7799999999199</c:v>
                </c:pt>
                <c:pt idx="33557">
                  <c:v>167.78499999992</c:v>
                </c:pt>
                <c:pt idx="33558">
                  <c:v>167.7899999999199</c:v>
                </c:pt>
                <c:pt idx="33559">
                  <c:v>167.7949999999199</c:v>
                </c:pt>
                <c:pt idx="33560">
                  <c:v>167.7999999999199</c:v>
                </c:pt>
                <c:pt idx="33561">
                  <c:v>167.80499999992</c:v>
                </c:pt>
                <c:pt idx="33562">
                  <c:v>167.80999999992</c:v>
                </c:pt>
                <c:pt idx="33563">
                  <c:v>167.81499999992</c:v>
                </c:pt>
                <c:pt idx="33564">
                  <c:v>167.8199999999198</c:v>
                </c:pt>
                <c:pt idx="33565">
                  <c:v>167.82499999992</c:v>
                </c:pt>
                <c:pt idx="33566">
                  <c:v>167.82999999992</c:v>
                </c:pt>
                <c:pt idx="33567">
                  <c:v>167.83499999992</c:v>
                </c:pt>
                <c:pt idx="33568">
                  <c:v>167.83999999992</c:v>
                </c:pt>
                <c:pt idx="33569">
                  <c:v>167.8449999999198</c:v>
                </c:pt>
                <c:pt idx="33570">
                  <c:v>167.8499999999198</c:v>
                </c:pt>
                <c:pt idx="33571">
                  <c:v>167.8549999999198</c:v>
                </c:pt>
                <c:pt idx="33572">
                  <c:v>167.8599999999198</c:v>
                </c:pt>
                <c:pt idx="33573">
                  <c:v>167.8649999999198</c:v>
                </c:pt>
                <c:pt idx="33574">
                  <c:v>167.8699999999198</c:v>
                </c:pt>
                <c:pt idx="33575">
                  <c:v>167.8749999999198</c:v>
                </c:pt>
                <c:pt idx="33576">
                  <c:v>167.8799999999198</c:v>
                </c:pt>
                <c:pt idx="33577">
                  <c:v>167.8849999999198</c:v>
                </c:pt>
                <c:pt idx="33578">
                  <c:v>167.8899999999198</c:v>
                </c:pt>
                <c:pt idx="33579">
                  <c:v>167.8949999999198</c:v>
                </c:pt>
                <c:pt idx="33580">
                  <c:v>167.8999999999198</c:v>
                </c:pt>
                <c:pt idx="33581">
                  <c:v>167.9049999999198</c:v>
                </c:pt>
                <c:pt idx="33582">
                  <c:v>167.9099999999198</c:v>
                </c:pt>
                <c:pt idx="33583">
                  <c:v>167.9149999999198</c:v>
                </c:pt>
                <c:pt idx="33584">
                  <c:v>167.9199999999198</c:v>
                </c:pt>
                <c:pt idx="33585">
                  <c:v>167.9249999999198</c:v>
                </c:pt>
                <c:pt idx="33586">
                  <c:v>167.9299999999198</c:v>
                </c:pt>
                <c:pt idx="33587">
                  <c:v>167.9349999999198</c:v>
                </c:pt>
                <c:pt idx="33588">
                  <c:v>167.9399999999198</c:v>
                </c:pt>
                <c:pt idx="33589">
                  <c:v>167.9449999999198</c:v>
                </c:pt>
                <c:pt idx="33590">
                  <c:v>167.9499999999198</c:v>
                </c:pt>
                <c:pt idx="33591">
                  <c:v>167.9549999999198</c:v>
                </c:pt>
                <c:pt idx="33592">
                  <c:v>167.9599999999198</c:v>
                </c:pt>
                <c:pt idx="33593">
                  <c:v>167.9649999999197</c:v>
                </c:pt>
                <c:pt idx="33594">
                  <c:v>167.9699999999197</c:v>
                </c:pt>
                <c:pt idx="33595">
                  <c:v>167.9749999999197</c:v>
                </c:pt>
                <c:pt idx="33596">
                  <c:v>167.9799999999197</c:v>
                </c:pt>
                <c:pt idx="33597">
                  <c:v>167.9849999999198</c:v>
                </c:pt>
                <c:pt idx="33598">
                  <c:v>167.9899999999197</c:v>
                </c:pt>
                <c:pt idx="33599">
                  <c:v>167.9949999999197</c:v>
                </c:pt>
                <c:pt idx="33600">
                  <c:v>167.9999999999197</c:v>
                </c:pt>
                <c:pt idx="33601">
                  <c:v>168.0049999999197</c:v>
                </c:pt>
                <c:pt idx="33602">
                  <c:v>168.0099999999197</c:v>
                </c:pt>
                <c:pt idx="33603">
                  <c:v>168.0149999999197</c:v>
                </c:pt>
                <c:pt idx="33604">
                  <c:v>168.0199999999197</c:v>
                </c:pt>
                <c:pt idx="33605">
                  <c:v>168.0249999999197</c:v>
                </c:pt>
                <c:pt idx="33606">
                  <c:v>168.0299999999197</c:v>
                </c:pt>
                <c:pt idx="33607">
                  <c:v>168.0349999999197</c:v>
                </c:pt>
                <c:pt idx="33608">
                  <c:v>168.0399999999196</c:v>
                </c:pt>
                <c:pt idx="33609">
                  <c:v>168.0449999999196</c:v>
                </c:pt>
                <c:pt idx="33610">
                  <c:v>168.0499999999196</c:v>
                </c:pt>
                <c:pt idx="33611">
                  <c:v>168.0549999999197</c:v>
                </c:pt>
                <c:pt idx="33612">
                  <c:v>168.0599999999197</c:v>
                </c:pt>
                <c:pt idx="33613">
                  <c:v>168.0649999999196</c:v>
                </c:pt>
                <c:pt idx="33614">
                  <c:v>168.0699999999196</c:v>
                </c:pt>
                <c:pt idx="33615">
                  <c:v>168.0749999999196</c:v>
                </c:pt>
                <c:pt idx="33616">
                  <c:v>168.0799999999196</c:v>
                </c:pt>
                <c:pt idx="33617">
                  <c:v>168.0849999999196</c:v>
                </c:pt>
                <c:pt idx="33618">
                  <c:v>168.0899999999196</c:v>
                </c:pt>
                <c:pt idx="33619">
                  <c:v>168.0949999999196</c:v>
                </c:pt>
                <c:pt idx="33620">
                  <c:v>168.0999999999196</c:v>
                </c:pt>
                <c:pt idx="33621">
                  <c:v>168.1049999999196</c:v>
                </c:pt>
                <c:pt idx="33622">
                  <c:v>168.1099999999196</c:v>
                </c:pt>
                <c:pt idx="33623">
                  <c:v>168.1149999999196</c:v>
                </c:pt>
                <c:pt idx="33624">
                  <c:v>168.1199999999196</c:v>
                </c:pt>
                <c:pt idx="33625">
                  <c:v>168.1249999999196</c:v>
                </c:pt>
                <c:pt idx="33626">
                  <c:v>168.1299999999196</c:v>
                </c:pt>
                <c:pt idx="33627">
                  <c:v>168.1349999999196</c:v>
                </c:pt>
                <c:pt idx="33628">
                  <c:v>168.1399999999196</c:v>
                </c:pt>
                <c:pt idx="33629">
                  <c:v>168.1449999999196</c:v>
                </c:pt>
                <c:pt idx="33630">
                  <c:v>168.1499999999195</c:v>
                </c:pt>
                <c:pt idx="33631">
                  <c:v>168.1549999999196</c:v>
                </c:pt>
                <c:pt idx="33632">
                  <c:v>168.1599999999196</c:v>
                </c:pt>
                <c:pt idx="33633">
                  <c:v>168.1649999999196</c:v>
                </c:pt>
                <c:pt idx="33634">
                  <c:v>168.1699999999196</c:v>
                </c:pt>
                <c:pt idx="33635">
                  <c:v>168.1749999999195</c:v>
                </c:pt>
                <c:pt idx="33636">
                  <c:v>168.1799999999195</c:v>
                </c:pt>
                <c:pt idx="33637">
                  <c:v>168.1849999999195</c:v>
                </c:pt>
                <c:pt idx="33638">
                  <c:v>168.1899999999195</c:v>
                </c:pt>
                <c:pt idx="33639">
                  <c:v>168.1949999999195</c:v>
                </c:pt>
                <c:pt idx="33640">
                  <c:v>168.1999999999195</c:v>
                </c:pt>
                <c:pt idx="33641">
                  <c:v>168.2049999999195</c:v>
                </c:pt>
                <c:pt idx="33642">
                  <c:v>168.2099999999195</c:v>
                </c:pt>
                <c:pt idx="33643">
                  <c:v>168.2149999999195</c:v>
                </c:pt>
                <c:pt idx="33644">
                  <c:v>168.2199999999195</c:v>
                </c:pt>
                <c:pt idx="33645">
                  <c:v>168.2249999999195</c:v>
                </c:pt>
                <c:pt idx="33646">
                  <c:v>168.2299999999195</c:v>
                </c:pt>
                <c:pt idx="33647">
                  <c:v>168.2349999999195</c:v>
                </c:pt>
                <c:pt idx="33648">
                  <c:v>168.2399999999195</c:v>
                </c:pt>
                <c:pt idx="33649">
                  <c:v>168.2449999999195</c:v>
                </c:pt>
                <c:pt idx="33650">
                  <c:v>168.2499999999195</c:v>
                </c:pt>
                <c:pt idx="33651">
                  <c:v>168.2549999999195</c:v>
                </c:pt>
                <c:pt idx="33652">
                  <c:v>168.2599999999194</c:v>
                </c:pt>
                <c:pt idx="33653">
                  <c:v>168.2649999999194</c:v>
                </c:pt>
                <c:pt idx="33654">
                  <c:v>168.2699999999194</c:v>
                </c:pt>
                <c:pt idx="33655">
                  <c:v>168.2749999999194</c:v>
                </c:pt>
                <c:pt idx="33656">
                  <c:v>168.2799999999194</c:v>
                </c:pt>
                <c:pt idx="33657">
                  <c:v>168.2849999999194</c:v>
                </c:pt>
                <c:pt idx="33658">
                  <c:v>168.2899999999194</c:v>
                </c:pt>
                <c:pt idx="33659">
                  <c:v>168.2949999999194</c:v>
                </c:pt>
                <c:pt idx="33660">
                  <c:v>168.2999999999194</c:v>
                </c:pt>
                <c:pt idx="33661">
                  <c:v>168.3049999999194</c:v>
                </c:pt>
                <c:pt idx="33662">
                  <c:v>168.3099999999194</c:v>
                </c:pt>
                <c:pt idx="33663">
                  <c:v>168.3149999999194</c:v>
                </c:pt>
                <c:pt idx="33664">
                  <c:v>168.3199999999194</c:v>
                </c:pt>
                <c:pt idx="33665">
                  <c:v>168.3249999999194</c:v>
                </c:pt>
                <c:pt idx="33666">
                  <c:v>168.3299999999194</c:v>
                </c:pt>
                <c:pt idx="33667">
                  <c:v>168.3349999999194</c:v>
                </c:pt>
                <c:pt idx="33668">
                  <c:v>168.3399999999194</c:v>
                </c:pt>
                <c:pt idx="33669">
                  <c:v>168.3449999999194</c:v>
                </c:pt>
                <c:pt idx="33670">
                  <c:v>168.3499999999194</c:v>
                </c:pt>
                <c:pt idx="33671">
                  <c:v>168.3549999999194</c:v>
                </c:pt>
                <c:pt idx="33672">
                  <c:v>168.3599999999194</c:v>
                </c:pt>
                <c:pt idx="33673">
                  <c:v>168.3649999999194</c:v>
                </c:pt>
                <c:pt idx="33674">
                  <c:v>168.3699999999194</c:v>
                </c:pt>
                <c:pt idx="33675">
                  <c:v>168.3749999999194</c:v>
                </c:pt>
                <c:pt idx="33676">
                  <c:v>168.3799999999194</c:v>
                </c:pt>
                <c:pt idx="33677">
                  <c:v>168.3849999999194</c:v>
                </c:pt>
                <c:pt idx="33678">
                  <c:v>168.3899999999194</c:v>
                </c:pt>
                <c:pt idx="33679">
                  <c:v>168.3949999999194</c:v>
                </c:pt>
                <c:pt idx="33680">
                  <c:v>168.3999999999193</c:v>
                </c:pt>
                <c:pt idx="33681">
                  <c:v>168.4049999999193</c:v>
                </c:pt>
                <c:pt idx="33682">
                  <c:v>168.4099999999193</c:v>
                </c:pt>
                <c:pt idx="33683">
                  <c:v>168.4149999999193</c:v>
                </c:pt>
                <c:pt idx="33684">
                  <c:v>168.4199999999193</c:v>
                </c:pt>
                <c:pt idx="33685">
                  <c:v>168.4249999999194</c:v>
                </c:pt>
                <c:pt idx="33686">
                  <c:v>168.4299999999193</c:v>
                </c:pt>
                <c:pt idx="33687">
                  <c:v>168.4349999999193</c:v>
                </c:pt>
                <c:pt idx="33688">
                  <c:v>168.4399999999193</c:v>
                </c:pt>
                <c:pt idx="33689">
                  <c:v>168.4449999999193</c:v>
                </c:pt>
                <c:pt idx="33690">
                  <c:v>168.4499999999193</c:v>
                </c:pt>
                <c:pt idx="33691">
                  <c:v>168.4549999999193</c:v>
                </c:pt>
                <c:pt idx="33692">
                  <c:v>168.4599999999193</c:v>
                </c:pt>
                <c:pt idx="33693">
                  <c:v>168.4649999999193</c:v>
                </c:pt>
                <c:pt idx="33694">
                  <c:v>168.4699999999193</c:v>
                </c:pt>
                <c:pt idx="33695">
                  <c:v>168.4749999999193</c:v>
                </c:pt>
                <c:pt idx="33696">
                  <c:v>168.4799999999192</c:v>
                </c:pt>
                <c:pt idx="33697">
                  <c:v>168.4849999999193</c:v>
                </c:pt>
                <c:pt idx="33698">
                  <c:v>168.4899999999193</c:v>
                </c:pt>
                <c:pt idx="33699">
                  <c:v>168.4949999999193</c:v>
                </c:pt>
                <c:pt idx="33700">
                  <c:v>168.4999999999193</c:v>
                </c:pt>
                <c:pt idx="33701">
                  <c:v>168.5049999999192</c:v>
                </c:pt>
                <c:pt idx="33702">
                  <c:v>168.5099999999192</c:v>
                </c:pt>
                <c:pt idx="33703">
                  <c:v>168.5149999999192</c:v>
                </c:pt>
                <c:pt idx="33704">
                  <c:v>168.5199999999192</c:v>
                </c:pt>
                <c:pt idx="33705">
                  <c:v>168.5249999999192</c:v>
                </c:pt>
                <c:pt idx="33706">
                  <c:v>168.5299999999192</c:v>
                </c:pt>
                <c:pt idx="33707">
                  <c:v>168.5349999999192</c:v>
                </c:pt>
                <c:pt idx="33708">
                  <c:v>168.5399999999192</c:v>
                </c:pt>
                <c:pt idx="33709">
                  <c:v>168.5449999999192</c:v>
                </c:pt>
                <c:pt idx="33710">
                  <c:v>168.5499999999192</c:v>
                </c:pt>
                <c:pt idx="33711">
                  <c:v>168.5549999999192</c:v>
                </c:pt>
                <c:pt idx="33712">
                  <c:v>168.5599999999192</c:v>
                </c:pt>
                <c:pt idx="33713">
                  <c:v>168.5649999999192</c:v>
                </c:pt>
                <c:pt idx="33714">
                  <c:v>168.5699999999192</c:v>
                </c:pt>
                <c:pt idx="33715">
                  <c:v>168.5749999999192</c:v>
                </c:pt>
                <c:pt idx="33716">
                  <c:v>168.5799999999192</c:v>
                </c:pt>
                <c:pt idx="33717">
                  <c:v>168.5849999999192</c:v>
                </c:pt>
                <c:pt idx="33718">
                  <c:v>168.5899999999192</c:v>
                </c:pt>
                <c:pt idx="33719">
                  <c:v>168.5949999999192</c:v>
                </c:pt>
                <c:pt idx="33720">
                  <c:v>168.5999999999192</c:v>
                </c:pt>
                <c:pt idx="33721">
                  <c:v>168.6049999999192</c:v>
                </c:pt>
                <c:pt idx="33722">
                  <c:v>168.6099999999192</c:v>
                </c:pt>
                <c:pt idx="33723">
                  <c:v>168.6149999999191</c:v>
                </c:pt>
                <c:pt idx="33724">
                  <c:v>168.6199999999191</c:v>
                </c:pt>
                <c:pt idx="33725">
                  <c:v>168.6249999999191</c:v>
                </c:pt>
                <c:pt idx="33726">
                  <c:v>168.6299999999191</c:v>
                </c:pt>
                <c:pt idx="33727">
                  <c:v>168.6349999999191</c:v>
                </c:pt>
                <c:pt idx="33728">
                  <c:v>168.6399999999191</c:v>
                </c:pt>
                <c:pt idx="33729">
                  <c:v>168.6449999999191</c:v>
                </c:pt>
                <c:pt idx="33730">
                  <c:v>168.6499999999191</c:v>
                </c:pt>
                <c:pt idx="33731">
                  <c:v>168.6549999999191</c:v>
                </c:pt>
                <c:pt idx="33732">
                  <c:v>168.6599999999191</c:v>
                </c:pt>
                <c:pt idx="33733">
                  <c:v>168.6649999999191</c:v>
                </c:pt>
                <c:pt idx="33734">
                  <c:v>168.6699999999191</c:v>
                </c:pt>
                <c:pt idx="33735">
                  <c:v>168.6749999999191</c:v>
                </c:pt>
                <c:pt idx="33736">
                  <c:v>168.6799999999191</c:v>
                </c:pt>
                <c:pt idx="33737">
                  <c:v>168.6849999999191</c:v>
                </c:pt>
                <c:pt idx="33738">
                  <c:v>168.6899999999191</c:v>
                </c:pt>
                <c:pt idx="33739">
                  <c:v>168.6949999999191</c:v>
                </c:pt>
                <c:pt idx="33740">
                  <c:v>168.699999999919</c:v>
                </c:pt>
                <c:pt idx="33741">
                  <c:v>168.704999999919</c:v>
                </c:pt>
                <c:pt idx="33742">
                  <c:v>168.709999999919</c:v>
                </c:pt>
                <c:pt idx="33743">
                  <c:v>168.714999999919</c:v>
                </c:pt>
                <c:pt idx="33744">
                  <c:v>168.719999999919</c:v>
                </c:pt>
                <c:pt idx="33745">
                  <c:v>168.724999999919</c:v>
                </c:pt>
                <c:pt idx="33746">
                  <c:v>168.729999999919</c:v>
                </c:pt>
                <c:pt idx="33747">
                  <c:v>168.734999999919</c:v>
                </c:pt>
                <c:pt idx="33748">
                  <c:v>168.739999999919</c:v>
                </c:pt>
                <c:pt idx="33749">
                  <c:v>168.744999999919</c:v>
                </c:pt>
                <c:pt idx="33750">
                  <c:v>168.749999999919</c:v>
                </c:pt>
                <c:pt idx="33751">
                  <c:v>168.754999999919</c:v>
                </c:pt>
                <c:pt idx="33752">
                  <c:v>168.759999999919</c:v>
                </c:pt>
                <c:pt idx="33753">
                  <c:v>168.764999999919</c:v>
                </c:pt>
                <c:pt idx="33754">
                  <c:v>168.769999999919</c:v>
                </c:pt>
                <c:pt idx="33755">
                  <c:v>168.774999999919</c:v>
                </c:pt>
                <c:pt idx="33756">
                  <c:v>168.779999999919</c:v>
                </c:pt>
                <c:pt idx="33757">
                  <c:v>168.784999999919</c:v>
                </c:pt>
                <c:pt idx="33758">
                  <c:v>168.789999999919</c:v>
                </c:pt>
                <c:pt idx="33759">
                  <c:v>168.794999999919</c:v>
                </c:pt>
                <c:pt idx="33760">
                  <c:v>168.799999999919</c:v>
                </c:pt>
                <c:pt idx="33761">
                  <c:v>168.804999999919</c:v>
                </c:pt>
                <c:pt idx="33762">
                  <c:v>168.8099999999189</c:v>
                </c:pt>
                <c:pt idx="33763">
                  <c:v>168.8149999999189</c:v>
                </c:pt>
                <c:pt idx="33764">
                  <c:v>168.8199999999189</c:v>
                </c:pt>
                <c:pt idx="33765">
                  <c:v>168.824999999919</c:v>
                </c:pt>
                <c:pt idx="33766">
                  <c:v>168.829999999919</c:v>
                </c:pt>
                <c:pt idx="33767">
                  <c:v>168.8349999999189</c:v>
                </c:pt>
                <c:pt idx="33768">
                  <c:v>168.8399999999189</c:v>
                </c:pt>
                <c:pt idx="33769">
                  <c:v>168.8449999999189</c:v>
                </c:pt>
                <c:pt idx="33770">
                  <c:v>168.8499999999189</c:v>
                </c:pt>
                <c:pt idx="33771">
                  <c:v>168.854999999919</c:v>
                </c:pt>
                <c:pt idx="33772">
                  <c:v>168.8599999999189</c:v>
                </c:pt>
                <c:pt idx="33773">
                  <c:v>168.8649999999189</c:v>
                </c:pt>
                <c:pt idx="33774">
                  <c:v>168.8699999999189</c:v>
                </c:pt>
                <c:pt idx="33775">
                  <c:v>168.8749999999189</c:v>
                </c:pt>
                <c:pt idx="33776">
                  <c:v>168.8799999999189</c:v>
                </c:pt>
                <c:pt idx="33777">
                  <c:v>168.884999999919</c:v>
                </c:pt>
                <c:pt idx="33778">
                  <c:v>168.8899999999189</c:v>
                </c:pt>
                <c:pt idx="33779">
                  <c:v>168.8949999999189</c:v>
                </c:pt>
                <c:pt idx="33780">
                  <c:v>168.8999999999189</c:v>
                </c:pt>
                <c:pt idx="33781">
                  <c:v>168.9049999999189</c:v>
                </c:pt>
                <c:pt idx="33782">
                  <c:v>168.9099999999189</c:v>
                </c:pt>
                <c:pt idx="33783">
                  <c:v>168.9149999999188</c:v>
                </c:pt>
                <c:pt idx="33784">
                  <c:v>168.9199999999188</c:v>
                </c:pt>
                <c:pt idx="33785">
                  <c:v>168.9249999999188</c:v>
                </c:pt>
                <c:pt idx="33786">
                  <c:v>168.9299999999188</c:v>
                </c:pt>
                <c:pt idx="33787">
                  <c:v>168.9349999999188</c:v>
                </c:pt>
                <c:pt idx="33788">
                  <c:v>168.9399999999188</c:v>
                </c:pt>
                <c:pt idx="33789">
                  <c:v>168.9449999999188</c:v>
                </c:pt>
                <c:pt idx="33790">
                  <c:v>168.9499999999188</c:v>
                </c:pt>
                <c:pt idx="33791">
                  <c:v>168.9549999999188</c:v>
                </c:pt>
                <c:pt idx="33792">
                  <c:v>168.9599999999188</c:v>
                </c:pt>
                <c:pt idx="33793">
                  <c:v>168.9649999999188</c:v>
                </c:pt>
                <c:pt idx="33794">
                  <c:v>168.9699999999188</c:v>
                </c:pt>
                <c:pt idx="33795">
                  <c:v>168.9749999999188</c:v>
                </c:pt>
                <c:pt idx="33796">
                  <c:v>168.9799999999188</c:v>
                </c:pt>
                <c:pt idx="33797">
                  <c:v>168.9849999999188</c:v>
                </c:pt>
                <c:pt idx="33798">
                  <c:v>168.9899999999188</c:v>
                </c:pt>
                <c:pt idx="33799">
                  <c:v>168.9949999999188</c:v>
                </c:pt>
                <c:pt idx="33800">
                  <c:v>168.9999999999188</c:v>
                </c:pt>
                <c:pt idx="33801">
                  <c:v>169.0049999999188</c:v>
                </c:pt>
                <c:pt idx="33802">
                  <c:v>169.0099999999188</c:v>
                </c:pt>
                <c:pt idx="33803">
                  <c:v>169.0149999999188</c:v>
                </c:pt>
                <c:pt idx="33804">
                  <c:v>169.0199999999188</c:v>
                </c:pt>
                <c:pt idx="33805">
                  <c:v>169.0249999999188</c:v>
                </c:pt>
                <c:pt idx="33806">
                  <c:v>169.0299999999187</c:v>
                </c:pt>
                <c:pt idx="33807">
                  <c:v>169.0349999999187</c:v>
                </c:pt>
                <c:pt idx="33808">
                  <c:v>169.0399999999187</c:v>
                </c:pt>
                <c:pt idx="33809">
                  <c:v>169.0449999999187</c:v>
                </c:pt>
                <c:pt idx="33810">
                  <c:v>169.0499999999187</c:v>
                </c:pt>
                <c:pt idx="33811">
                  <c:v>169.0549999999187</c:v>
                </c:pt>
                <c:pt idx="33812">
                  <c:v>169.0599999999187</c:v>
                </c:pt>
                <c:pt idx="33813">
                  <c:v>169.0649999999187</c:v>
                </c:pt>
                <c:pt idx="33814">
                  <c:v>169.0699999999187</c:v>
                </c:pt>
                <c:pt idx="33815">
                  <c:v>169.0749999999187</c:v>
                </c:pt>
                <c:pt idx="33816">
                  <c:v>169.0799999999187</c:v>
                </c:pt>
                <c:pt idx="33817">
                  <c:v>169.0849999999187</c:v>
                </c:pt>
                <c:pt idx="33818">
                  <c:v>169.0899999999187</c:v>
                </c:pt>
                <c:pt idx="33819">
                  <c:v>169.0949999999187</c:v>
                </c:pt>
                <c:pt idx="33820">
                  <c:v>169.0999999999187</c:v>
                </c:pt>
                <c:pt idx="33821">
                  <c:v>169.1049999999187</c:v>
                </c:pt>
                <c:pt idx="33822">
                  <c:v>169.1099999999187</c:v>
                </c:pt>
                <c:pt idx="33823">
                  <c:v>169.1149999999186</c:v>
                </c:pt>
                <c:pt idx="33824">
                  <c:v>169.1199999999185</c:v>
                </c:pt>
                <c:pt idx="33825">
                  <c:v>169.1249999999187</c:v>
                </c:pt>
                <c:pt idx="33826">
                  <c:v>169.1299999999187</c:v>
                </c:pt>
                <c:pt idx="33827">
                  <c:v>169.1349999999186</c:v>
                </c:pt>
                <c:pt idx="33828">
                  <c:v>169.1399999999186</c:v>
                </c:pt>
                <c:pt idx="33829">
                  <c:v>169.1449999999186</c:v>
                </c:pt>
                <c:pt idx="33830">
                  <c:v>169.1499999999185</c:v>
                </c:pt>
                <c:pt idx="33831">
                  <c:v>169.1549999999186</c:v>
                </c:pt>
                <c:pt idx="33832">
                  <c:v>169.1599999999186</c:v>
                </c:pt>
                <c:pt idx="33833">
                  <c:v>169.1649999999186</c:v>
                </c:pt>
                <c:pt idx="33834">
                  <c:v>169.1699999999186</c:v>
                </c:pt>
                <c:pt idx="33835">
                  <c:v>169.1749999999186</c:v>
                </c:pt>
                <c:pt idx="33836">
                  <c:v>169.1799999999186</c:v>
                </c:pt>
                <c:pt idx="33837">
                  <c:v>169.1849999999186</c:v>
                </c:pt>
                <c:pt idx="33838">
                  <c:v>169.1899999999186</c:v>
                </c:pt>
                <c:pt idx="33839">
                  <c:v>169.1949999999186</c:v>
                </c:pt>
                <c:pt idx="33840">
                  <c:v>169.1999999999186</c:v>
                </c:pt>
                <c:pt idx="33841">
                  <c:v>169.2049999999186</c:v>
                </c:pt>
                <c:pt idx="33842">
                  <c:v>169.2099999999186</c:v>
                </c:pt>
                <c:pt idx="33843">
                  <c:v>169.2149999999185</c:v>
                </c:pt>
                <c:pt idx="33844">
                  <c:v>169.2199999999185</c:v>
                </c:pt>
                <c:pt idx="33845">
                  <c:v>169.2249999999186</c:v>
                </c:pt>
                <c:pt idx="33846">
                  <c:v>169.2299999999186</c:v>
                </c:pt>
                <c:pt idx="33847">
                  <c:v>169.2349999999186</c:v>
                </c:pt>
                <c:pt idx="33848">
                  <c:v>169.2399999999186</c:v>
                </c:pt>
                <c:pt idx="33849">
                  <c:v>169.2449999999185</c:v>
                </c:pt>
                <c:pt idx="33850">
                  <c:v>169.2499999999185</c:v>
                </c:pt>
                <c:pt idx="33851">
                  <c:v>169.2549999999185</c:v>
                </c:pt>
                <c:pt idx="33852">
                  <c:v>169.2599999999185</c:v>
                </c:pt>
                <c:pt idx="33853">
                  <c:v>169.2649999999185</c:v>
                </c:pt>
                <c:pt idx="33854">
                  <c:v>169.2699999999185</c:v>
                </c:pt>
                <c:pt idx="33855">
                  <c:v>169.2749999999185</c:v>
                </c:pt>
                <c:pt idx="33856">
                  <c:v>169.2799999999185</c:v>
                </c:pt>
                <c:pt idx="33857">
                  <c:v>169.2849999999185</c:v>
                </c:pt>
                <c:pt idx="33858">
                  <c:v>169.2899999999185</c:v>
                </c:pt>
                <c:pt idx="33859">
                  <c:v>169.2949999999185</c:v>
                </c:pt>
                <c:pt idx="33860">
                  <c:v>169.2999999999185</c:v>
                </c:pt>
                <c:pt idx="33861">
                  <c:v>169.3049999999185</c:v>
                </c:pt>
                <c:pt idx="33862">
                  <c:v>169.3099999999185</c:v>
                </c:pt>
                <c:pt idx="33863">
                  <c:v>169.3149999999185</c:v>
                </c:pt>
                <c:pt idx="33864">
                  <c:v>169.3199999999185</c:v>
                </c:pt>
                <c:pt idx="33865">
                  <c:v>169.3249999999185</c:v>
                </c:pt>
                <c:pt idx="33866">
                  <c:v>169.3299999999185</c:v>
                </c:pt>
                <c:pt idx="33867">
                  <c:v>169.3349999999185</c:v>
                </c:pt>
                <c:pt idx="33868">
                  <c:v>169.3399999999185</c:v>
                </c:pt>
                <c:pt idx="33869">
                  <c:v>169.3449999999185</c:v>
                </c:pt>
                <c:pt idx="33870">
                  <c:v>169.3499999999185</c:v>
                </c:pt>
                <c:pt idx="33871">
                  <c:v>169.3549999999185</c:v>
                </c:pt>
                <c:pt idx="33872">
                  <c:v>169.3599999999184</c:v>
                </c:pt>
                <c:pt idx="33873">
                  <c:v>169.3649999999184</c:v>
                </c:pt>
                <c:pt idx="33874">
                  <c:v>169.3699999999184</c:v>
                </c:pt>
                <c:pt idx="33875">
                  <c:v>169.3749999999184</c:v>
                </c:pt>
                <c:pt idx="33876">
                  <c:v>169.3799999999184</c:v>
                </c:pt>
                <c:pt idx="33877">
                  <c:v>169.3849999999184</c:v>
                </c:pt>
                <c:pt idx="33878">
                  <c:v>169.3899999999184</c:v>
                </c:pt>
                <c:pt idx="33879">
                  <c:v>169.3949999999184</c:v>
                </c:pt>
                <c:pt idx="33880">
                  <c:v>169.3999999999184</c:v>
                </c:pt>
                <c:pt idx="33881">
                  <c:v>169.4049999999184</c:v>
                </c:pt>
                <c:pt idx="33882">
                  <c:v>169.4099999999184</c:v>
                </c:pt>
                <c:pt idx="33883">
                  <c:v>169.4149999999184</c:v>
                </c:pt>
                <c:pt idx="33884">
                  <c:v>169.4199999999184</c:v>
                </c:pt>
                <c:pt idx="33885">
                  <c:v>169.4249999999184</c:v>
                </c:pt>
                <c:pt idx="33886">
                  <c:v>169.4299999999184</c:v>
                </c:pt>
                <c:pt idx="33887">
                  <c:v>169.4349999999184</c:v>
                </c:pt>
                <c:pt idx="33888">
                  <c:v>169.4399999999184</c:v>
                </c:pt>
                <c:pt idx="33889">
                  <c:v>169.4449999999184</c:v>
                </c:pt>
                <c:pt idx="33890">
                  <c:v>169.4499999999184</c:v>
                </c:pt>
                <c:pt idx="33891">
                  <c:v>169.4549999999184</c:v>
                </c:pt>
                <c:pt idx="33892">
                  <c:v>169.4599999999184</c:v>
                </c:pt>
                <c:pt idx="33893">
                  <c:v>169.4649999999184</c:v>
                </c:pt>
                <c:pt idx="33894">
                  <c:v>169.4699999999183</c:v>
                </c:pt>
                <c:pt idx="33895">
                  <c:v>169.4749999999183</c:v>
                </c:pt>
                <c:pt idx="33896">
                  <c:v>169.4799999999183</c:v>
                </c:pt>
                <c:pt idx="33897">
                  <c:v>169.4849999999184</c:v>
                </c:pt>
                <c:pt idx="33898">
                  <c:v>169.4899999999184</c:v>
                </c:pt>
                <c:pt idx="33899">
                  <c:v>169.4949999999183</c:v>
                </c:pt>
                <c:pt idx="33900">
                  <c:v>169.4999999999183</c:v>
                </c:pt>
                <c:pt idx="33901">
                  <c:v>169.5049999999183</c:v>
                </c:pt>
                <c:pt idx="33902">
                  <c:v>169.5099999999183</c:v>
                </c:pt>
                <c:pt idx="33903">
                  <c:v>169.5149999999183</c:v>
                </c:pt>
                <c:pt idx="33904">
                  <c:v>169.5199999999183</c:v>
                </c:pt>
                <c:pt idx="33905">
                  <c:v>169.5249999999183</c:v>
                </c:pt>
                <c:pt idx="33906">
                  <c:v>169.5299999999183</c:v>
                </c:pt>
                <c:pt idx="33907">
                  <c:v>169.5349999999183</c:v>
                </c:pt>
                <c:pt idx="33908">
                  <c:v>169.5399999999183</c:v>
                </c:pt>
                <c:pt idx="33909">
                  <c:v>169.5449999999183</c:v>
                </c:pt>
                <c:pt idx="33910">
                  <c:v>169.5499999999183</c:v>
                </c:pt>
                <c:pt idx="33911">
                  <c:v>169.5549999999183</c:v>
                </c:pt>
                <c:pt idx="33912">
                  <c:v>169.5599999999183</c:v>
                </c:pt>
                <c:pt idx="33913">
                  <c:v>169.5649999999183</c:v>
                </c:pt>
                <c:pt idx="33914">
                  <c:v>169.5699999999183</c:v>
                </c:pt>
                <c:pt idx="33915">
                  <c:v>169.5749999999182</c:v>
                </c:pt>
                <c:pt idx="33916">
                  <c:v>169.5799999999182</c:v>
                </c:pt>
                <c:pt idx="33917">
                  <c:v>169.5849999999182</c:v>
                </c:pt>
                <c:pt idx="33918">
                  <c:v>169.5899999999182</c:v>
                </c:pt>
                <c:pt idx="33919">
                  <c:v>169.5949999999182</c:v>
                </c:pt>
                <c:pt idx="33920">
                  <c:v>169.5999999999182</c:v>
                </c:pt>
                <c:pt idx="33921">
                  <c:v>169.6049999999182</c:v>
                </c:pt>
                <c:pt idx="33922">
                  <c:v>169.6099999999182</c:v>
                </c:pt>
                <c:pt idx="33923">
                  <c:v>169.6149999999182</c:v>
                </c:pt>
                <c:pt idx="33924">
                  <c:v>169.6199999999181</c:v>
                </c:pt>
                <c:pt idx="33925">
                  <c:v>169.6249999999182</c:v>
                </c:pt>
                <c:pt idx="33926">
                  <c:v>169.6299999999182</c:v>
                </c:pt>
                <c:pt idx="33927">
                  <c:v>169.6349999999182</c:v>
                </c:pt>
                <c:pt idx="33928">
                  <c:v>169.6399999999182</c:v>
                </c:pt>
                <c:pt idx="33929">
                  <c:v>169.6449999999182</c:v>
                </c:pt>
                <c:pt idx="33930">
                  <c:v>169.6499999999182</c:v>
                </c:pt>
                <c:pt idx="33931">
                  <c:v>169.6549999999182</c:v>
                </c:pt>
                <c:pt idx="33932">
                  <c:v>169.6599999999182</c:v>
                </c:pt>
                <c:pt idx="33933">
                  <c:v>169.6649999999182</c:v>
                </c:pt>
                <c:pt idx="33934">
                  <c:v>169.6699999999182</c:v>
                </c:pt>
                <c:pt idx="33935">
                  <c:v>169.6749999999182</c:v>
                </c:pt>
                <c:pt idx="33936">
                  <c:v>169.6799999999182</c:v>
                </c:pt>
                <c:pt idx="33937">
                  <c:v>169.6849999999182</c:v>
                </c:pt>
                <c:pt idx="33938">
                  <c:v>169.6899999999181</c:v>
                </c:pt>
                <c:pt idx="33939">
                  <c:v>169.6949999999181</c:v>
                </c:pt>
                <c:pt idx="33940">
                  <c:v>169.6999999999181</c:v>
                </c:pt>
                <c:pt idx="33941">
                  <c:v>169.7049999999181</c:v>
                </c:pt>
                <c:pt idx="33942">
                  <c:v>169.7099999999181</c:v>
                </c:pt>
                <c:pt idx="33943">
                  <c:v>169.7149999999181</c:v>
                </c:pt>
                <c:pt idx="33944">
                  <c:v>169.7199999999181</c:v>
                </c:pt>
                <c:pt idx="33945">
                  <c:v>169.7249999999181</c:v>
                </c:pt>
                <c:pt idx="33946">
                  <c:v>169.7299999999181</c:v>
                </c:pt>
                <c:pt idx="33947">
                  <c:v>169.7349999999181</c:v>
                </c:pt>
                <c:pt idx="33948">
                  <c:v>169.7399999999181</c:v>
                </c:pt>
                <c:pt idx="33949">
                  <c:v>169.7449999999181</c:v>
                </c:pt>
                <c:pt idx="33950">
                  <c:v>169.7499999999181</c:v>
                </c:pt>
                <c:pt idx="33951">
                  <c:v>169.7549999999181</c:v>
                </c:pt>
                <c:pt idx="33952">
                  <c:v>169.7599999999181</c:v>
                </c:pt>
                <c:pt idx="33953">
                  <c:v>169.7649999999181</c:v>
                </c:pt>
                <c:pt idx="33954">
                  <c:v>169.7699999999181</c:v>
                </c:pt>
                <c:pt idx="33955">
                  <c:v>169.774999999918</c:v>
                </c:pt>
                <c:pt idx="33956">
                  <c:v>169.7799999999179</c:v>
                </c:pt>
                <c:pt idx="33957">
                  <c:v>169.7849999999181</c:v>
                </c:pt>
                <c:pt idx="33958">
                  <c:v>169.7899999999181</c:v>
                </c:pt>
                <c:pt idx="33959">
                  <c:v>169.794999999918</c:v>
                </c:pt>
                <c:pt idx="33960">
                  <c:v>169.799999999918</c:v>
                </c:pt>
                <c:pt idx="33961">
                  <c:v>169.804999999918</c:v>
                </c:pt>
                <c:pt idx="33962">
                  <c:v>169.809999999918</c:v>
                </c:pt>
                <c:pt idx="33963">
                  <c:v>169.814999999918</c:v>
                </c:pt>
                <c:pt idx="33964">
                  <c:v>169.819999999918</c:v>
                </c:pt>
                <c:pt idx="33965">
                  <c:v>169.824999999918</c:v>
                </c:pt>
                <c:pt idx="33966">
                  <c:v>169.829999999918</c:v>
                </c:pt>
                <c:pt idx="33967">
                  <c:v>169.834999999918</c:v>
                </c:pt>
                <c:pt idx="33968">
                  <c:v>169.839999999918</c:v>
                </c:pt>
                <c:pt idx="33969">
                  <c:v>169.844999999918</c:v>
                </c:pt>
                <c:pt idx="33970">
                  <c:v>169.849999999918</c:v>
                </c:pt>
                <c:pt idx="33971">
                  <c:v>169.854999999918</c:v>
                </c:pt>
                <c:pt idx="33972">
                  <c:v>169.859999999918</c:v>
                </c:pt>
                <c:pt idx="33973">
                  <c:v>169.864999999918</c:v>
                </c:pt>
                <c:pt idx="33974">
                  <c:v>169.869999999918</c:v>
                </c:pt>
                <c:pt idx="33975">
                  <c:v>169.874999999918</c:v>
                </c:pt>
                <c:pt idx="33976">
                  <c:v>169.879999999918</c:v>
                </c:pt>
                <c:pt idx="33977">
                  <c:v>169.884999999918</c:v>
                </c:pt>
                <c:pt idx="33978">
                  <c:v>169.889999999918</c:v>
                </c:pt>
                <c:pt idx="33979">
                  <c:v>169.894999999918</c:v>
                </c:pt>
                <c:pt idx="33980">
                  <c:v>169.899999999918</c:v>
                </c:pt>
                <c:pt idx="33981">
                  <c:v>169.904999999918</c:v>
                </c:pt>
                <c:pt idx="33982">
                  <c:v>169.9099999999179</c:v>
                </c:pt>
                <c:pt idx="33983">
                  <c:v>169.9149999999179</c:v>
                </c:pt>
                <c:pt idx="33984">
                  <c:v>169.9199999999179</c:v>
                </c:pt>
                <c:pt idx="33985">
                  <c:v>169.924999999918</c:v>
                </c:pt>
                <c:pt idx="33986">
                  <c:v>169.929999999918</c:v>
                </c:pt>
                <c:pt idx="33987">
                  <c:v>169.9349999999179</c:v>
                </c:pt>
                <c:pt idx="33988">
                  <c:v>169.9399999999179</c:v>
                </c:pt>
                <c:pt idx="33989">
                  <c:v>169.9449999999179</c:v>
                </c:pt>
                <c:pt idx="33990">
                  <c:v>169.9499999999179</c:v>
                </c:pt>
                <c:pt idx="33991">
                  <c:v>169.954999999918</c:v>
                </c:pt>
                <c:pt idx="33992">
                  <c:v>169.9599999999179</c:v>
                </c:pt>
                <c:pt idx="33993">
                  <c:v>169.9649999999179</c:v>
                </c:pt>
                <c:pt idx="33994">
                  <c:v>169.9699999999179</c:v>
                </c:pt>
                <c:pt idx="33995">
                  <c:v>169.9749999999179</c:v>
                </c:pt>
                <c:pt idx="33996">
                  <c:v>169.9799999999179</c:v>
                </c:pt>
                <c:pt idx="33997">
                  <c:v>169.984999999918</c:v>
                </c:pt>
                <c:pt idx="33998">
                  <c:v>169.9899999999179</c:v>
                </c:pt>
                <c:pt idx="33999">
                  <c:v>169.9949999999179</c:v>
                </c:pt>
                <c:pt idx="34000">
                  <c:v>169.9999999999179</c:v>
                </c:pt>
                <c:pt idx="34001">
                  <c:v>170.0049999999179</c:v>
                </c:pt>
                <c:pt idx="34002">
                  <c:v>170.0099999999179</c:v>
                </c:pt>
                <c:pt idx="34003">
                  <c:v>170.0149999999178</c:v>
                </c:pt>
                <c:pt idx="34004">
                  <c:v>170.0199999999178</c:v>
                </c:pt>
                <c:pt idx="34005">
                  <c:v>170.0249999999178</c:v>
                </c:pt>
                <c:pt idx="34006">
                  <c:v>170.0299999999178</c:v>
                </c:pt>
                <c:pt idx="34007">
                  <c:v>170.0349999999178</c:v>
                </c:pt>
                <c:pt idx="34008">
                  <c:v>170.0399999999178</c:v>
                </c:pt>
                <c:pt idx="34009">
                  <c:v>170.0449999999178</c:v>
                </c:pt>
                <c:pt idx="34010">
                  <c:v>170.0499999999178</c:v>
                </c:pt>
                <c:pt idx="34011">
                  <c:v>170.0549999999178</c:v>
                </c:pt>
                <c:pt idx="34012">
                  <c:v>170.0599999999178</c:v>
                </c:pt>
                <c:pt idx="34013">
                  <c:v>170.0649999999178</c:v>
                </c:pt>
                <c:pt idx="34014">
                  <c:v>170.0699999999178</c:v>
                </c:pt>
                <c:pt idx="34015">
                  <c:v>170.0749999999178</c:v>
                </c:pt>
                <c:pt idx="34016">
                  <c:v>170.0799999999178</c:v>
                </c:pt>
                <c:pt idx="34017">
                  <c:v>170.0849999999178</c:v>
                </c:pt>
                <c:pt idx="34018">
                  <c:v>170.0899999999178</c:v>
                </c:pt>
                <c:pt idx="34019">
                  <c:v>170.0949999999178</c:v>
                </c:pt>
                <c:pt idx="34020">
                  <c:v>170.0999999999178</c:v>
                </c:pt>
                <c:pt idx="34021">
                  <c:v>170.1049999999178</c:v>
                </c:pt>
                <c:pt idx="34022">
                  <c:v>170.1099999999178</c:v>
                </c:pt>
                <c:pt idx="34023">
                  <c:v>170.1149999999178</c:v>
                </c:pt>
                <c:pt idx="34024">
                  <c:v>170.1199999999178</c:v>
                </c:pt>
                <c:pt idx="34025">
                  <c:v>170.1249999999178</c:v>
                </c:pt>
                <c:pt idx="34026">
                  <c:v>170.1299999999177</c:v>
                </c:pt>
                <c:pt idx="34027">
                  <c:v>170.1349999999177</c:v>
                </c:pt>
                <c:pt idx="34028">
                  <c:v>170.1399999999177</c:v>
                </c:pt>
                <c:pt idx="34029">
                  <c:v>170.1449999999177</c:v>
                </c:pt>
                <c:pt idx="34030">
                  <c:v>170.1499999999177</c:v>
                </c:pt>
                <c:pt idx="34031">
                  <c:v>170.1549999999177</c:v>
                </c:pt>
                <c:pt idx="34032">
                  <c:v>170.1599999999177</c:v>
                </c:pt>
                <c:pt idx="34033">
                  <c:v>170.1649999999177</c:v>
                </c:pt>
                <c:pt idx="34034">
                  <c:v>170.1699999999177</c:v>
                </c:pt>
                <c:pt idx="34035">
                  <c:v>170.1749999999177</c:v>
                </c:pt>
                <c:pt idx="34036">
                  <c:v>170.1799999999177</c:v>
                </c:pt>
                <c:pt idx="34037">
                  <c:v>170.1849999999177</c:v>
                </c:pt>
                <c:pt idx="34038">
                  <c:v>170.1899999999177</c:v>
                </c:pt>
                <c:pt idx="34039">
                  <c:v>170.1949999999177</c:v>
                </c:pt>
                <c:pt idx="34040">
                  <c:v>170.1999999999177</c:v>
                </c:pt>
                <c:pt idx="34041">
                  <c:v>170.2049999999177</c:v>
                </c:pt>
                <c:pt idx="34042">
                  <c:v>170.2099999999177</c:v>
                </c:pt>
                <c:pt idx="34043">
                  <c:v>170.2149999999176</c:v>
                </c:pt>
                <c:pt idx="34044">
                  <c:v>170.2199999999175</c:v>
                </c:pt>
                <c:pt idx="34045">
                  <c:v>170.2249999999177</c:v>
                </c:pt>
                <c:pt idx="34046">
                  <c:v>170.2299999999177</c:v>
                </c:pt>
                <c:pt idx="34047">
                  <c:v>170.2349999999176</c:v>
                </c:pt>
                <c:pt idx="34048">
                  <c:v>170.2399999999176</c:v>
                </c:pt>
                <c:pt idx="34049">
                  <c:v>170.2449999999176</c:v>
                </c:pt>
                <c:pt idx="34050">
                  <c:v>170.2499999999175</c:v>
                </c:pt>
                <c:pt idx="34051">
                  <c:v>170.2549999999176</c:v>
                </c:pt>
                <c:pt idx="34052">
                  <c:v>170.2599999999176</c:v>
                </c:pt>
                <c:pt idx="34053">
                  <c:v>170.2649999999176</c:v>
                </c:pt>
                <c:pt idx="34054">
                  <c:v>170.2699999999176</c:v>
                </c:pt>
                <c:pt idx="34055">
                  <c:v>170.2749999999176</c:v>
                </c:pt>
                <c:pt idx="34056">
                  <c:v>170.2799999999175</c:v>
                </c:pt>
                <c:pt idx="34057">
                  <c:v>170.2849999999176</c:v>
                </c:pt>
                <c:pt idx="34058">
                  <c:v>170.2899999999176</c:v>
                </c:pt>
                <c:pt idx="34059">
                  <c:v>170.2949999999176</c:v>
                </c:pt>
                <c:pt idx="34060">
                  <c:v>170.2999999999176</c:v>
                </c:pt>
                <c:pt idx="34061">
                  <c:v>170.3049999999176</c:v>
                </c:pt>
                <c:pt idx="34062">
                  <c:v>170.3099999999176</c:v>
                </c:pt>
                <c:pt idx="34063">
                  <c:v>170.3149999999176</c:v>
                </c:pt>
                <c:pt idx="34064">
                  <c:v>170.3199999999176</c:v>
                </c:pt>
                <c:pt idx="34065">
                  <c:v>170.3249999999176</c:v>
                </c:pt>
                <c:pt idx="34066">
                  <c:v>170.3299999999176</c:v>
                </c:pt>
                <c:pt idx="34067">
                  <c:v>170.3349999999176</c:v>
                </c:pt>
                <c:pt idx="34068">
                  <c:v>170.3399999999176</c:v>
                </c:pt>
                <c:pt idx="34069">
                  <c:v>170.3449999999176</c:v>
                </c:pt>
                <c:pt idx="34070">
                  <c:v>170.3499999999175</c:v>
                </c:pt>
                <c:pt idx="34071">
                  <c:v>170.3549999999176</c:v>
                </c:pt>
                <c:pt idx="34072">
                  <c:v>170.3599999999176</c:v>
                </c:pt>
                <c:pt idx="34073">
                  <c:v>170.3649999999176</c:v>
                </c:pt>
                <c:pt idx="34074">
                  <c:v>170.3699999999176</c:v>
                </c:pt>
                <c:pt idx="34075">
                  <c:v>170.3749999999175</c:v>
                </c:pt>
                <c:pt idx="34076">
                  <c:v>170.3799999999175</c:v>
                </c:pt>
                <c:pt idx="34077">
                  <c:v>170.3849999999175</c:v>
                </c:pt>
                <c:pt idx="34078">
                  <c:v>170.3899999999175</c:v>
                </c:pt>
                <c:pt idx="34079">
                  <c:v>170.3949999999175</c:v>
                </c:pt>
                <c:pt idx="34080">
                  <c:v>170.3999999999175</c:v>
                </c:pt>
                <c:pt idx="34081">
                  <c:v>170.4049999999175</c:v>
                </c:pt>
                <c:pt idx="34082">
                  <c:v>170.4099999999175</c:v>
                </c:pt>
                <c:pt idx="34083">
                  <c:v>170.4149999999175</c:v>
                </c:pt>
                <c:pt idx="34084">
                  <c:v>170.4199999999175</c:v>
                </c:pt>
                <c:pt idx="34085">
                  <c:v>170.4249999999175</c:v>
                </c:pt>
                <c:pt idx="34086">
                  <c:v>170.4299999999175</c:v>
                </c:pt>
                <c:pt idx="34087">
                  <c:v>170.4349999999175</c:v>
                </c:pt>
                <c:pt idx="34088">
                  <c:v>170.4399999999175</c:v>
                </c:pt>
                <c:pt idx="34089">
                  <c:v>170.4449999999175</c:v>
                </c:pt>
                <c:pt idx="34090">
                  <c:v>170.4499999999175</c:v>
                </c:pt>
                <c:pt idx="34091">
                  <c:v>170.4549999999175</c:v>
                </c:pt>
                <c:pt idx="34092">
                  <c:v>170.4599999999174</c:v>
                </c:pt>
                <c:pt idx="34093">
                  <c:v>170.4649999999174</c:v>
                </c:pt>
                <c:pt idx="34094">
                  <c:v>170.4699999999174</c:v>
                </c:pt>
                <c:pt idx="34095">
                  <c:v>170.4749999999174</c:v>
                </c:pt>
                <c:pt idx="34096">
                  <c:v>170.4799999999174</c:v>
                </c:pt>
                <c:pt idx="34097">
                  <c:v>170.4849999999174</c:v>
                </c:pt>
                <c:pt idx="34098">
                  <c:v>170.4899999999174</c:v>
                </c:pt>
                <c:pt idx="34099">
                  <c:v>170.4949999999174</c:v>
                </c:pt>
                <c:pt idx="34100">
                  <c:v>170.4999999999174</c:v>
                </c:pt>
                <c:pt idx="34101">
                  <c:v>170.5049999999174</c:v>
                </c:pt>
                <c:pt idx="34102">
                  <c:v>170.5099999999174</c:v>
                </c:pt>
                <c:pt idx="34103">
                  <c:v>170.5149999999174</c:v>
                </c:pt>
                <c:pt idx="34104">
                  <c:v>170.5199999999174</c:v>
                </c:pt>
                <c:pt idx="34105">
                  <c:v>170.5249999999174</c:v>
                </c:pt>
                <c:pt idx="34106">
                  <c:v>170.5299999999174</c:v>
                </c:pt>
                <c:pt idx="34107">
                  <c:v>170.5349999999174</c:v>
                </c:pt>
                <c:pt idx="34108">
                  <c:v>170.5399999999174</c:v>
                </c:pt>
                <c:pt idx="34109">
                  <c:v>170.5449999999174</c:v>
                </c:pt>
                <c:pt idx="34110">
                  <c:v>170.5499999999174</c:v>
                </c:pt>
                <c:pt idx="34111">
                  <c:v>170.5549999999174</c:v>
                </c:pt>
                <c:pt idx="34112">
                  <c:v>170.5599999999174</c:v>
                </c:pt>
                <c:pt idx="34113">
                  <c:v>170.5649999999174</c:v>
                </c:pt>
                <c:pt idx="34114">
                  <c:v>170.5699999999173</c:v>
                </c:pt>
                <c:pt idx="34115">
                  <c:v>170.5749999999173</c:v>
                </c:pt>
                <c:pt idx="34116">
                  <c:v>170.5799999999173</c:v>
                </c:pt>
                <c:pt idx="34117">
                  <c:v>170.5849999999174</c:v>
                </c:pt>
                <c:pt idx="34118">
                  <c:v>170.5899999999174</c:v>
                </c:pt>
                <c:pt idx="34119">
                  <c:v>170.5949999999173</c:v>
                </c:pt>
                <c:pt idx="34120">
                  <c:v>170.5999999999173</c:v>
                </c:pt>
                <c:pt idx="34121">
                  <c:v>170.6049999999173</c:v>
                </c:pt>
                <c:pt idx="34122">
                  <c:v>170.6099999999173</c:v>
                </c:pt>
                <c:pt idx="34123">
                  <c:v>170.6149999999173</c:v>
                </c:pt>
                <c:pt idx="34124">
                  <c:v>170.6199999999173</c:v>
                </c:pt>
                <c:pt idx="34125">
                  <c:v>170.6249999999173</c:v>
                </c:pt>
                <c:pt idx="34126">
                  <c:v>170.6299999999173</c:v>
                </c:pt>
                <c:pt idx="34127">
                  <c:v>170.6349999999173</c:v>
                </c:pt>
                <c:pt idx="34128">
                  <c:v>170.6399999999173</c:v>
                </c:pt>
                <c:pt idx="34129">
                  <c:v>170.6449999999173</c:v>
                </c:pt>
                <c:pt idx="34130">
                  <c:v>170.6499999999173</c:v>
                </c:pt>
                <c:pt idx="34131">
                  <c:v>170.6549999999173</c:v>
                </c:pt>
                <c:pt idx="34132">
                  <c:v>170.6599999999173</c:v>
                </c:pt>
                <c:pt idx="34133">
                  <c:v>170.6649999999173</c:v>
                </c:pt>
                <c:pt idx="34134">
                  <c:v>170.6699999999173</c:v>
                </c:pt>
                <c:pt idx="34135">
                  <c:v>170.6749999999172</c:v>
                </c:pt>
                <c:pt idx="34136">
                  <c:v>170.6799999999172</c:v>
                </c:pt>
                <c:pt idx="34137">
                  <c:v>170.6849999999172</c:v>
                </c:pt>
                <c:pt idx="34138">
                  <c:v>170.6899999999172</c:v>
                </c:pt>
                <c:pt idx="34139">
                  <c:v>170.6949999999172</c:v>
                </c:pt>
                <c:pt idx="34140">
                  <c:v>170.6999999999172</c:v>
                </c:pt>
                <c:pt idx="34141">
                  <c:v>170.7049999999172</c:v>
                </c:pt>
                <c:pt idx="34142">
                  <c:v>170.7099999999172</c:v>
                </c:pt>
                <c:pt idx="34143">
                  <c:v>170.7149999999172</c:v>
                </c:pt>
                <c:pt idx="34144">
                  <c:v>170.7199999999171</c:v>
                </c:pt>
                <c:pt idx="34145">
                  <c:v>170.7249999999172</c:v>
                </c:pt>
                <c:pt idx="34146">
                  <c:v>170.7299999999172</c:v>
                </c:pt>
                <c:pt idx="34147">
                  <c:v>170.7349999999172</c:v>
                </c:pt>
                <c:pt idx="34148">
                  <c:v>170.7399999999172</c:v>
                </c:pt>
                <c:pt idx="34149">
                  <c:v>170.7449999999172</c:v>
                </c:pt>
                <c:pt idx="34150">
                  <c:v>170.7499999999172</c:v>
                </c:pt>
                <c:pt idx="34151">
                  <c:v>170.7549999999172</c:v>
                </c:pt>
                <c:pt idx="34152">
                  <c:v>170.7599999999172</c:v>
                </c:pt>
                <c:pt idx="34153">
                  <c:v>170.7649999999172</c:v>
                </c:pt>
                <c:pt idx="34154">
                  <c:v>170.7699999999172</c:v>
                </c:pt>
                <c:pt idx="34155">
                  <c:v>170.7749999999172</c:v>
                </c:pt>
                <c:pt idx="34156">
                  <c:v>170.7799999999172</c:v>
                </c:pt>
                <c:pt idx="34157">
                  <c:v>170.7849999999172</c:v>
                </c:pt>
                <c:pt idx="34158">
                  <c:v>170.7899999999171</c:v>
                </c:pt>
                <c:pt idx="34159">
                  <c:v>170.7949999999171</c:v>
                </c:pt>
                <c:pt idx="34160">
                  <c:v>170.7999999999171</c:v>
                </c:pt>
                <c:pt idx="34161">
                  <c:v>170.8049999999172</c:v>
                </c:pt>
                <c:pt idx="34162">
                  <c:v>170.8099999999172</c:v>
                </c:pt>
                <c:pt idx="34163">
                  <c:v>170.8149999999171</c:v>
                </c:pt>
                <c:pt idx="34164">
                  <c:v>170.8199999999171</c:v>
                </c:pt>
                <c:pt idx="34165">
                  <c:v>170.8249999999171</c:v>
                </c:pt>
                <c:pt idx="34166">
                  <c:v>170.8299999999171</c:v>
                </c:pt>
                <c:pt idx="34167">
                  <c:v>170.8349999999171</c:v>
                </c:pt>
                <c:pt idx="34168">
                  <c:v>170.8399999999171</c:v>
                </c:pt>
                <c:pt idx="34169">
                  <c:v>170.8449999999171</c:v>
                </c:pt>
                <c:pt idx="34170">
                  <c:v>170.8499999999171</c:v>
                </c:pt>
                <c:pt idx="34171">
                  <c:v>170.8549999999171</c:v>
                </c:pt>
                <c:pt idx="34172">
                  <c:v>170.8599999999171</c:v>
                </c:pt>
                <c:pt idx="34173">
                  <c:v>170.8649999999171</c:v>
                </c:pt>
                <c:pt idx="34174">
                  <c:v>170.8699999999171</c:v>
                </c:pt>
                <c:pt idx="34175">
                  <c:v>170.8749999999171</c:v>
                </c:pt>
                <c:pt idx="34176">
                  <c:v>170.8799999999171</c:v>
                </c:pt>
                <c:pt idx="34177">
                  <c:v>170.8849999999171</c:v>
                </c:pt>
                <c:pt idx="34178">
                  <c:v>170.8899999999171</c:v>
                </c:pt>
                <c:pt idx="34179">
                  <c:v>170.8949999999171</c:v>
                </c:pt>
                <c:pt idx="34180">
                  <c:v>170.899999999917</c:v>
                </c:pt>
                <c:pt idx="34181">
                  <c:v>170.904999999917</c:v>
                </c:pt>
                <c:pt idx="34182">
                  <c:v>170.909999999917</c:v>
                </c:pt>
                <c:pt idx="34183">
                  <c:v>170.914999999917</c:v>
                </c:pt>
                <c:pt idx="34184">
                  <c:v>170.919999999917</c:v>
                </c:pt>
                <c:pt idx="34185">
                  <c:v>170.924999999917</c:v>
                </c:pt>
                <c:pt idx="34186">
                  <c:v>170.929999999917</c:v>
                </c:pt>
                <c:pt idx="34187">
                  <c:v>170.934999999917</c:v>
                </c:pt>
                <c:pt idx="34188">
                  <c:v>170.939999999917</c:v>
                </c:pt>
                <c:pt idx="34189">
                  <c:v>170.944999999917</c:v>
                </c:pt>
                <c:pt idx="34190">
                  <c:v>170.949999999917</c:v>
                </c:pt>
                <c:pt idx="34191">
                  <c:v>170.954999999917</c:v>
                </c:pt>
                <c:pt idx="34192">
                  <c:v>170.959999999917</c:v>
                </c:pt>
                <c:pt idx="34193">
                  <c:v>170.964999999917</c:v>
                </c:pt>
                <c:pt idx="34194">
                  <c:v>170.969999999917</c:v>
                </c:pt>
                <c:pt idx="34195">
                  <c:v>170.974999999917</c:v>
                </c:pt>
                <c:pt idx="34196">
                  <c:v>170.979999999917</c:v>
                </c:pt>
                <c:pt idx="34197">
                  <c:v>170.984999999917</c:v>
                </c:pt>
                <c:pt idx="34198">
                  <c:v>170.989999999917</c:v>
                </c:pt>
                <c:pt idx="34199">
                  <c:v>170.994999999917</c:v>
                </c:pt>
                <c:pt idx="34200">
                  <c:v>170.999999999917</c:v>
                </c:pt>
                <c:pt idx="34201">
                  <c:v>171.004999999917</c:v>
                </c:pt>
                <c:pt idx="34202">
                  <c:v>171.0099999999169</c:v>
                </c:pt>
                <c:pt idx="34203">
                  <c:v>171.0149999999169</c:v>
                </c:pt>
                <c:pt idx="34204">
                  <c:v>171.0199999999169</c:v>
                </c:pt>
                <c:pt idx="34205">
                  <c:v>171.024999999917</c:v>
                </c:pt>
                <c:pt idx="34206">
                  <c:v>171.029999999917</c:v>
                </c:pt>
                <c:pt idx="34207">
                  <c:v>171.0349999999169</c:v>
                </c:pt>
                <c:pt idx="34208">
                  <c:v>171.0399999999169</c:v>
                </c:pt>
                <c:pt idx="34209">
                  <c:v>171.0449999999169</c:v>
                </c:pt>
                <c:pt idx="34210">
                  <c:v>171.0499999999169</c:v>
                </c:pt>
                <c:pt idx="34211">
                  <c:v>171.054999999917</c:v>
                </c:pt>
                <c:pt idx="34212">
                  <c:v>171.0599999999169</c:v>
                </c:pt>
                <c:pt idx="34213">
                  <c:v>171.0649999999169</c:v>
                </c:pt>
                <c:pt idx="34214">
                  <c:v>171.0699999999169</c:v>
                </c:pt>
                <c:pt idx="34215">
                  <c:v>171.0749999999169</c:v>
                </c:pt>
                <c:pt idx="34216">
                  <c:v>171.0799999999169</c:v>
                </c:pt>
                <c:pt idx="34217">
                  <c:v>171.084999999917</c:v>
                </c:pt>
                <c:pt idx="34218">
                  <c:v>171.0899999999169</c:v>
                </c:pt>
                <c:pt idx="34219">
                  <c:v>171.0949999999169</c:v>
                </c:pt>
                <c:pt idx="34220">
                  <c:v>171.0999999999169</c:v>
                </c:pt>
                <c:pt idx="34221">
                  <c:v>171.1049999999169</c:v>
                </c:pt>
                <c:pt idx="34222">
                  <c:v>171.1099999999169</c:v>
                </c:pt>
                <c:pt idx="34223">
                  <c:v>171.1149999999168</c:v>
                </c:pt>
                <c:pt idx="34224">
                  <c:v>171.1199999999168</c:v>
                </c:pt>
                <c:pt idx="34225">
                  <c:v>171.1249999999168</c:v>
                </c:pt>
                <c:pt idx="34226">
                  <c:v>171.1299999999168</c:v>
                </c:pt>
                <c:pt idx="34227">
                  <c:v>171.1349999999168</c:v>
                </c:pt>
                <c:pt idx="34228">
                  <c:v>171.1399999999168</c:v>
                </c:pt>
                <c:pt idx="34229">
                  <c:v>171.1449999999168</c:v>
                </c:pt>
                <c:pt idx="34230">
                  <c:v>171.1499999999168</c:v>
                </c:pt>
                <c:pt idx="34231">
                  <c:v>171.1549999999168</c:v>
                </c:pt>
                <c:pt idx="34232">
                  <c:v>171.1599999999168</c:v>
                </c:pt>
                <c:pt idx="34233">
                  <c:v>171.1649999999168</c:v>
                </c:pt>
                <c:pt idx="34234">
                  <c:v>171.1699999999168</c:v>
                </c:pt>
                <c:pt idx="34235">
                  <c:v>171.1749999999168</c:v>
                </c:pt>
                <c:pt idx="34236">
                  <c:v>171.1799999999168</c:v>
                </c:pt>
                <c:pt idx="34237">
                  <c:v>171.1849999999168</c:v>
                </c:pt>
                <c:pt idx="34238">
                  <c:v>171.1899999999168</c:v>
                </c:pt>
                <c:pt idx="34239">
                  <c:v>171.1949999999168</c:v>
                </c:pt>
                <c:pt idx="34240">
                  <c:v>171.1999999999168</c:v>
                </c:pt>
                <c:pt idx="34241">
                  <c:v>171.2049999999168</c:v>
                </c:pt>
                <c:pt idx="34242">
                  <c:v>171.2099999999168</c:v>
                </c:pt>
                <c:pt idx="34243">
                  <c:v>171.2149999999168</c:v>
                </c:pt>
                <c:pt idx="34244">
                  <c:v>171.2199999999168</c:v>
                </c:pt>
                <c:pt idx="34245">
                  <c:v>171.2249999999168</c:v>
                </c:pt>
                <c:pt idx="34246">
                  <c:v>171.2299999999167</c:v>
                </c:pt>
                <c:pt idx="34247">
                  <c:v>171.2349999999167</c:v>
                </c:pt>
                <c:pt idx="34248">
                  <c:v>171.2399999999167</c:v>
                </c:pt>
                <c:pt idx="34249">
                  <c:v>171.2449999999167</c:v>
                </c:pt>
                <c:pt idx="34250">
                  <c:v>171.2499999999167</c:v>
                </c:pt>
                <c:pt idx="34251">
                  <c:v>171.2549999999167</c:v>
                </c:pt>
                <c:pt idx="34252">
                  <c:v>171.2599999999167</c:v>
                </c:pt>
                <c:pt idx="34253">
                  <c:v>171.2649999999167</c:v>
                </c:pt>
                <c:pt idx="34254">
                  <c:v>171.2699999999167</c:v>
                </c:pt>
                <c:pt idx="34255">
                  <c:v>171.2749999999167</c:v>
                </c:pt>
                <c:pt idx="34256">
                  <c:v>171.2799999999167</c:v>
                </c:pt>
                <c:pt idx="34257">
                  <c:v>171.2849999999167</c:v>
                </c:pt>
                <c:pt idx="34258">
                  <c:v>171.2899999999167</c:v>
                </c:pt>
                <c:pt idx="34259">
                  <c:v>171.2949999999167</c:v>
                </c:pt>
                <c:pt idx="34260">
                  <c:v>171.2999999999167</c:v>
                </c:pt>
                <c:pt idx="34261">
                  <c:v>171.3049999999167</c:v>
                </c:pt>
                <c:pt idx="34262">
                  <c:v>171.3099999999167</c:v>
                </c:pt>
                <c:pt idx="34263">
                  <c:v>171.3149999999167</c:v>
                </c:pt>
                <c:pt idx="34264">
                  <c:v>171.3199999999167</c:v>
                </c:pt>
                <c:pt idx="34265">
                  <c:v>171.3249999999167</c:v>
                </c:pt>
                <c:pt idx="34266">
                  <c:v>171.3299999999167</c:v>
                </c:pt>
                <c:pt idx="34267">
                  <c:v>171.3349999999167</c:v>
                </c:pt>
                <c:pt idx="34268">
                  <c:v>171.3399999999166</c:v>
                </c:pt>
                <c:pt idx="34269">
                  <c:v>171.3449999999166</c:v>
                </c:pt>
                <c:pt idx="34270">
                  <c:v>171.3499999999166</c:v>
                </c:pt>
                <c:pt idx="34271">
                  <c:v>171.3549999999167</c:v>
                </c:pt>
                <c:pt idx="34272">
                  <c:v>171.3599999999167</c:v>
                </c:pt>
                <c:pt idx="34273">
                  <c:v>171.3649999999166</c:v>
                </c:pt>
                <c:pt idx="34274">
                  <c:v>171.3699999999166</c:v>
                </c:pt>
                <c:pt idx="34275">
                  <c:v>171.3749999999166</c:v>
                </c:pt>
                <c:pt idx="34276">
                  <c:v>171.3799999999166</c:v>
                </c:pt>
                <c:pt idx="34277">
                  <c:v>171.3849999999166</c:v>
                </c:pt>
                <c:pt idx="34278">
                  <c:v>171.3899999999166</c:v>
                </c:pt>
                <c:pt idx="34279">
                  <c:v>171.3949999999166</c:v>
                </c:pt>
                <c:pt idx="34280">
                  <c:v>171.3999999999166</c:v>
                </c:pt>
                <c:pt idx="34281">
                  <c:v>171.4049999999166</c:v>
                </c:pt>
                <c:pt idx="34282">
                  <c:v>171.4099999999166</c:v>
                </c:pt>
                <c:pt idx="34283">
                  <c:v>171.4149999999166</c:v>
                </c:pt>
                <c:pt idx="34284">
                  <c:v>171.4199999999166</c:v>
                </c:pt>
                <c:pt idx="34285">
                  <c:v>171.4249999999166</c:v>
                </c:pt>
                <c:pt idx="34286">
                  <c:v>171.4299999999166</c:v>
                </c:pt>
                <c:pt idx="34287">
                  <c:v>171.4349999999166</c:v>
                </c:pt>
                <c:pt idx="34288">
                  <c:v>171.4399999999166</c:v>
                </c:pt>
                <c:pt idx="34289">
                  <c:v>171.4449999999166</c:v>
                </c:pt>
                <c:pt idx="34290">
                  <c:v>171.4499999999165</c:v>
                </c:pt>
                <c:pt idx="34291">
                  <c:v>171.4549999999166</c:v>
                </c:pt>
                <c:pt idx="34292">
                  <c:v>171.4599999999166</c:v>
                </c:pt>
                <c:pt idx="34293">
                  <c:v>171.4649999999166</c:v>
                </c:pt>
                <c:pt idx="34294">
                  <c:v>171.4699999999166</c:v>
                </c:pt>
                <c:pt idx="34295">
                  <c:v>171.4749999999165</c:v>
                </c:pt>
                <c:pt idx="34296">
                  <c:v>171.4799999999165</c:v>
                </c:pt>
                <c:pt idx="34297">
                  <c:v>171.4849999999165</c:v>
                </c:pt>
                <c:pt idx="34298">
                  <c:v>171.4899999999165</c:v>
                </c:pt>
                <c:pt idx="34299">
                  <c:v>171.4949999999165</c:v>
                </c:pt>
                <c:pt idx="34300">
                  <c:v>171.4999999999165</c:v>
                </c:pt>
                <c:pt idx="34301">
                  <c:v>171.5049999999165</c:v>
                </c:pt>
                <c:pt idx="34302">
                  <c:v>171.5099999999165</c:v>
                </c:pt>
                <c:pt idx="34303">
                  <c:v>171.5149999999165</c:v>
                </c:pt>
                <c:pt idx="34304">
                  <c:v>171.5199999999165</c:v>
                </c:pt>
                <c:pt idx="34305">
                  <c:v>171.5249999999165</c:v>
                </c:pt>
                <c:pt idx="34306">
                  <c:v>171.5299999999165</c:v>
                </c:pt>
                <c:pt idx="34307">
                  <c:v>171.5349999999165</c:v>
                </c:pt>
                <c:pt idx="34308">
                  <c:v>171.5399999999165</c:v>
                </c:pt>
                <c:pt idx="34309">
                  <c:v>171.5449999999165</c:v>
                </c:pt>
                <c:pt idx="34310">
                  <c:v>171.5499999999165</c:v>
                </c:pt>
                <c:pt idx="34311">
                  <c:v>171.5549999999165</c:v>
                </c:pt>
                <c:pt idx="34312">
                  <c:v>171.5599999999164</c:v>
                </c:pt>
                <c:pt idx="34313">
                  <c:v>171.5649999999164</c:v>
                </c:pt>
                <c:pt idx="34314">
                  <c:v>171.5699999999164</c:v>
                </c:pt>
                <c:pt idx="34315">
                  <c:v>171.5749999999164</c:v>
                </c:pt>
                <c:pt idx="34316">
                  <c:v>171.5799999999164</c:v>
                </c:pt>
                <c:pt idx="34317">
                  <c:v>171.5849999999164</c:v>
                </c:pt>
                <c:pt idx="34318">
                  <c:v>171.5899999999164</c:v>
                </c:pt>
                <c:pt idx="34319">
                  <c:v>171.5949999999164</c:v>
                </c:pt>
                <c:pt idx="34320">
                  <c:v>171.5999999999164</c:v>
                </c:pt>
                <c:pt idx="34321">
                  <c:v>171.6049999999164</c:v>
                </c:pt>
                <c:pt idx="34322">
                  <c:v>171.6099999999164</c:v>
                </c:pt>
                <c:pt idx="34323">
                  <c:v>171.6149999999164</c:v>
                </c:pt>
                <c:pt idx="34324">
                  <c:v>171.6199999999164</c:v>
                </c:pt>
                <c:pt idx="34325">
                  <c:v>171.6249999999164</c:v>
                </c:pt>
                <c:pt idx="34326">
                  <c:v>171.6299999999164</c:v>
                </c:pt>
                <c:pt idx="34327">
                  <c:v>171.6349999999164</c:v>
                </c:pt>
                <c:pt idx="34328">
                  <c:v>171.6399999999164</c:v>
                </c:pt>
                <c:pt idx="34329">
                  <c:v>171.6449999999164</c:v>
                </c:pt>
                <c:pt idx="34330">
                  <c:v>171.6499999999164</c:v>
                </c:pt>
                <c:pt idx="34331">
                  <c:v>171.6549999999164</c:v>
                </c:pt>
                <c:pt idx="34332">
                  <c:v>171.6599999999164</c:v>
                </c:pt>
                <c:pt idx="34333">
                  <c:v>171.6649999999164</c:v>
                </c:pt>
                <c:pt idx="34334">
                  <c:v>171.6699999999163</c:v>
                </c:pt>
                <c:pt idx="34335">
                  <c:v>171.6749999999163</c:v>
                </c:pt>
                <c:pt idx="34336">
                  <c:v>171.6799999999163</c:v>
                </c:pt>
                <c:pt idx="34337">
                  <c:v>171.6849999999164</c:v>
                </c:pt>
                <c:pt idx="34338">
                  <c:v>171.6899999999164</c:v>
                </c:pt>
                <c:pt idx="34339">
                  <c:v>171.6949999999163</c:v>
                </c:pt>
                <c:pt idx="34340">
                  <c:v>171.6999999999163</c:v>
                </c:pt>
                <c:pt idx="34341">
                  <c:v>171.7049999999163</c:v>
                </c:pt>
                <c:pt idx="34342">
                  <c:v>171.7099999999163</c:v>
                </c:pt>
                <c:pt idx="34343">
                  <c:v>171.7149999999163</c:v>
                </c:pt>
                <c:pt idx="34344">
                  <c:v>171.7199999999163</c:v>
                </c:pt>
                <c:pt idx="34345">
                  <c:v>171.7249999999163</c:v>
                </c:pt>
                <c:pt idx="34346">
                  <c:v>171.7299999999163</c:v>
                </c:pt>
                <c:pt idx="34347">
                  <c:v>171.7349999999163</c:v>
                </c:pt>
                <c:pt idx="34348">
                  <c:v>171.7399999999163</c:v>
                </c:pt>
                <c:pt idx="34349">
                  <c:v>171.7449999999163</c:v>
                </c:pt>
                <c:pt idx="34350">
                  <c:v>171.7499999999163</c:v>
                </c:pt>
                <c:pt idx="34351">
                  <c:v>171.7549999999163</c:v>
                </c:pt>
                <c:pt idx="34352">
                  <c:v>171.7599999999163</c:v>
                </c:pt>
                <c:pt idx="34353">
                  <c:v>171.7649999999163</c:v>
                </c:pt>
                <c:pt idx="34354">
                  <c:v>171.7699999999163</c:v>
                </c:pt>
                <c:pt idx="34355">
                  <c:v>171.7749999999162</c:v>
                </c:pt>
                <c:pt idx="34356">
                  <c:v>171.7799999999162</c:v>
                </c:pt>
                <c:pt idx="34357">
                  <c:v>171.7849999999162</c:v>
                </c:pt>
                <c:pt idx="34358">
                  <c:v>171.7899999999162</c:v>
                </c:pt>
                <c:pt idx="34359">
                  <c:v>171.7949999999162</c:v>
                </c:pt>
                <c:pt idx="34360">
                  <c:v>171.7999999999162</c:v>
                </c:pt>
                <c:pt idx="34361">
                  <c:v>171.8049999999162</c:v>
                </c:pt>
                <c:pt idx="34362">
                  <c:v>171.8099999999162</c:v>
                </c:pt>
                <c:pt idx="34363">
                  <c:v>171.8149999999162</c:v>
                </c:pt>
                <c:pt idx="34364">
                  <c:v>171.8199999999162</c:v>
                </c:pt>
                <c:pt idx="34365">
                  <c:v>171.8249999999162</c:v>
                </c:pt>
                <c:pt idx="34366">
                  <c:v>171.8299999999162</c:v>
                </c:pt>
                <c:pt idx="34367">
                  <c:v>171.8349999999162</c:v>
                </c:pt>
                <c:pt idx="34368">
                  <c:v>171.8399999999162</c:v>
                </c:pt>
                <c:pt idx="34369">
                  <c:v>171.8449999999162</c:v>
                </c:pt>
                <c:pt idx="34370">
                  <c:v>171.8499999999162</c:v>
                </c:pt>
                <c:pt idx="34371">
                  <c:v>171.8549999999162</c:v>
                </c:pt>
                <c:pt idx="34372">
                  <c:v>171.8599999999162</c:v>
                </c:pt>
                <c:pt idx="34373">
                  <c:v>171.8649999999162</c:v>
                </c:pt>
                <c:pt idx="34374">
                  <c:v>171.8699999999162</c:v>
                </c:pt>
                <c:pt idx="34375">
                  <c:v>171.8749999999162</c:v>
                </c:pt>
                <c:pt idx="34376">
                  <c:v>171.8799999999162</c:v>
                </c:pt>
                <c:pt idx="34377">
                  <c:v>171.8849999999162</c:v>
                </c:pt>
                <c:pt idx="34378">
                  <c:v>171.8899999999162</c:v>
                </c:pt>
                <c:pt idx="34379">
                  <c:v>171.8949999999162</c:v>
                </c:pt>
                <c:pt idx="34380">
                  <c:v>171.8999999999162</c:v>
                </c:pt>
                <c:pt idx="34381">
                  <c:v>171.9049999999162</c:v>
                </c:pt>
                <c:pt idx="34382">
                  <c:v>171.9099999999162</c:v>
                </c:pt>
                <c:pt idx="34383">
                  <c:v>171.9149999999161</c:v>
                </c:pt>
                <c:pt idx="34384">
                  <c:v>171.9199999999161</c:v>
                </c:pt>
                <c:pt idx="34385">
                  <c:v>171.9249999999161</c:v>
                </c:pt>
                <c:pt idx="34386">
                  <c:v>171.9299999999161</c:v>
                </c:pt>
                <c:pt idx="34387">
                  <c:v>171.9349999999161</c:v>
                </c:pt>
                <c:pt idx="34388">
                  <c:v>171.9399999999161</c:v>
                </c:pt>
                <c:pt idx="34389">
                  <c:v>171.9449999999161</c:v>
                </c:pt>
                <c:pt idx="34390">
                  <c:v>171.9499999999161</c:v>
                </c:pt>
                <c:pt idx="34391">
                  <c:v>171.9549999999161</c:v>
                </c:pt>
                <c:pt idx="34392">
                  <c:v>171.9599999999161</c:v>
                </c:pt>
                <c:pt idx="34393">
                  <c:v>171.9649999999161</c:v>
                </c:pt>
                <c:pt idx="34394">
                  <c:v>171.9699999999161</c:v>
                </c:pt>
                <c:pt idx="34395">
                  <c:v>171.9749999999161</c:v>
                </c:pt>
                <c:pt idx="34396">
                  <c:v>171.9799999999161</c:v>
                </c:pt>
                <c:pt idx="34397">
                  <c:v>171.9849999999161</c:v>
                </c:pt>
                <c:pt idx="34398">
                  <c:v>171.9899999999161</c:v>
                </c:pt>
                <c:pt idx="34399">
                  <c:v>171.9949999999161</c:v>
                </c:pt>
                <c:pt idx="34400">
                  <c:v>171.999999999916</c:v>
                </c:pt>
                <c:pt idx="34401">
                  <c:v>172.004999999916</c:v>
                </c:pt>
                <c:pt idx="34402">
                  <c:v>172.009999999916</c:v>
                </c:pt>
                <c:pt idx="34403">
                  <c:v>172.014999999916</c:v>
                </c:pt>
                <c:pt idx="34404">
                  <c:v>172.019999999916</c:v>
                </c:pt>
                <c:pt idx="34405">
                  <c:v>172.024999999916</c:v>
                </c:pt>
                <c:pt idx="34406">
                  <c:v>172.029999999916</c:v>
                </c:pt>
                <c:pt idx="34407">
                  <c:v>172.034999999916</c:v>
                </c:pt>
                <c:pt idx="34408">
                  <c:v>172.039999999916</c:v>
                </c:pt>
                <c:pt idx="34409">
                  <c:v>172.044999999916</c:v>
                </c:pt>
                <c:pt idx="34410">
                  <c:v>172.049999999916</c:v>
                </c:pt>
                <c:pt idx="34411">
                  <c:v>172.054999999916</c:v>
                </c:pt>
                <c:pt idx="34412">
                  <c:v>172.059999999916</c:v>
                </c:pt>
                <c:pt idx="34413">
                  <c:v>172.064999999916</c:v>
                </c:pt>
                <c:pt idx="34414">
                  <c:v>172.069999999916</c:v>
                </c:pt>
                <c:pt idx="34415">
                  <c:v>172.074999999916</c:v>
                </c:pt>
                <c:pt idx="34416">
                  <c:v>172.079999999916</c:v>
                </c:pt>
                <c:pt idx="34417">
                  <c:v>172.084999999916</c:v>
                </c:pt>
                <c:pt idx="34418">
                  <c:v>172.089999999916</c:v>
                </c:pt>
                <c:pt idx="34419">
                  <c:v>172.094999999916</c:v>
                </c:pt>
                <c:pt idx="34420">
                  <c:v>172.099999999916</c:v>
                </c:pt>
                <c:pt idx="34421">
                  <c:v>172.104999999916</c:v>
                </c:pt>
                <c:pt idx="34422">
                  <c:v>172.1099999999159</c:v>
                </c:pt>
                <c:pt idx="34423">
                  <c:v>172.1149999999159</c:v>
                </c:pt>
                <c:pt idx="34424">
                  <c:v>172.1199999999159</c:v>
                </c:pt>
                <c:pt idx="34425">
                  <c:v>172.124999999916</c:v>
                </c:pt>
                <c:pt idx="34426">
                  <c:v>172.129999999916</c:v>
                </c:pt>
                <c:pt idx="34427">
                  <c:v>172.1349999999159</c:v>
                </c:pt>
                <c:pt idx="34428">
                  <c:v>172.1399999999159</c:v>
                </c:pt>
                <c:pt idx="34429">
                  <c:v>172.1449999999159</c:v>
                </c:pt>
                <c:pt idx="34430">
                  <c:v>172.1499999999159</c:v>
                </c:pt>
                <c:pt idx="34431">
                  <c:v>172.154999999916</c:v>
                </c:pt>
                <c:pt idx="34432">
                  <c:v>172.1599999999159</c:v>
                </c:pt>
                <c:pt idx="34433">
                  <c:v>172.1649999999159</c:v>
                </c:pt>
                <c:pt idx="34434">
                  <c:v>172.1699999999159</c:v>
                </c:pt>
                <c:pt idx="34435">
                  <c:v>172.1749999999159</c:v>
                </c:pt>
                <c:pt idx="34436">
                  <c:v>172.1799999999159</c:v>
                </c:pt>
                <c:pt idx="34437">
                  <c:v>172.184999999916</c:v>
                </c:pt>
                <c:pt idx="34438">
                  <c:v>172.1899999999159</c:v>
                </c:pt>
                <c:pt idx="34439">
                  <c:v>172.1949999999159</c:v>
                </c:pt>
                <c:pt idx="34440">
                  <c:v>172.1999999999159</c:v>
                </c:pt>
                <c:pt idx="34441">
                  <c:v>172.2049999999159</c:v>
                </c:pt>
                <c:pt idx="34442">
                  <c:v>172.2099999999159</c:v>
                </c:pt>
                <c:pt idx="34443">
                  <c:v>172.2149999999158</c:v>
                </c:pt>
                <c:pt idx="34444">
                  <c:v>172.2199999999158</c:v>
                </c:pt>
                <c:pt idx="34445">
                  <c:v>172.2249999999158</c:v>
                </c:pt>
                <c:pt idx="34446">
                  <c:v>172.2299999999158</c:v>
                </c:pt>
                <c:pt idx="34447">
                  <c:v>172.2349999999158</c:v>
                </c:pt>
                <c:pt idx="34448">
                  <c:v>172.2399999999158</c:v>
                </c:pt>
                <c:pt idx="34449">
                  <c:v>172.2449999999158</c:v>
                </c:pt>
                <c:pt idx="34450">
                  <c:v>172.2499999999158</c:v>
                </c:pt>
                <c:pt idx="34451">
                  <c:v>172.2549999999158</c:v>
                </c:pt>
                <c:pt idx="34452">
                  <c:v>172.2599999999158</c:v>
                </c:pt>
                <c:pt idx="34453">
                  <c:v>172.2649999999158</c:v>
                </c:pt>
                <c:pt idx="34454">
                  <c:v>172.2699999999158</c:v>
                </c:pt>
                <c:pt idx="34455">
                  <c:v>172.2749999999158</c:v>
                </c:pt>
                <c:pt idx="34456">
                  <c:v>172.2799999999158</c:v>
                </c:pt>
                <c:pt idx="34457">
                  <c:v>172.2849999999158</c:v>
                </c:pt>
                <c:pt idx="34458">
                  <c:v>172.2899999999158</c:v>
                </c:pt>
                <c:pt idx="34459">
                  <c:v>172.2949999999158</c:v>
                </c:pt>
                <c:pt idx="34460">
                  <c:v>172.2999999999158</c:v>
                </c:pt>
                <c:pt idx="34461">
                  <c:v>172.3049999999158</c:v>
                </c:pt>
                <c:pt idx="34462">
                  <c:v>172.3099999999158</c:v>
                </c:pt>
                <c:pt idx="34463">
                  <c:v>172.3149999999158</c:v>
                </c:pt>
                <c:pt idx="34464">
                  <c:v>172.3199999999158</c:v>
                </c:pt>
                <c:pt idx="34465">
                  <c:v>172.3249999999158</c:v>
                </c:pt>
                <c:pt idx="34466">
                  <c:v>172.3299999999158</c:v>
                </c:pt>
                <c:pt idx="34467">
                  <c:v>172.3349999999158</c:v>
                </c:pt>
                <c:pt idx="34468">
                  <c:v>172.3399999999158</c:v>
                </c:pt>
                <c:pt idx="34469">
                  <c:v>172.3449999999158</c:v>
                </c:pt>
                <c:pt idx="34470">
                  <c:v>172.3499999999158</c:v>
                </c:pt>
                <c:pt idx="34471">
                  <c:v>172.3549999999158</c:v>
                </c:pt>
                <c:pt idx="34472">
                  <c:v>172.3599999999157</c:v>
                </c:pt>
                <c:pt idx="34473">
                  <c:v>172.3649999999157</c:v>
                </c:pt>
                <c:pt idx="34474">
                  <c:v>172.3699999999157</c:v>
                </c:pt>
                <c:pt idx="34475">
                  <c:v>172.3749999999157</c:v>
                </c:pt>
                <c:pt idx="34476">
                  <c:v>172.3799999999157</c:v>
                </c:pt>
                <c:pt idx="34477">
                  <c:v>172.3849999999157</c:v>
                </c:pt>
                <c:pt idx="34478">
                  <c:v>172.3899999999157</c:v>
                </c:pt>
                <c:pt idx="34479">
                  <c:v>172.3949999999157</c:v>
                </c:pt>
                <c:pt idx="34480">
                  <c:v>172.3999999999157</c:v>
                </c:pt>
                <c:pt idx="34481">
                  <c:v>172.4049999999157</c:v>
                </c:pt>
                <c:pt idx="34482">
                  <c:v>172.4099999999157</c:v>
                </c:pt>
                <c:pt idx="34483">
                  <c:v>172.4149999999157</c:v>
                </c:pt>
                <c:pt idx="34484">
                  <c:v>172.4199999999157</c:v>
                </c:pt>
                <c:pt idx="34485">
                  <c:v>172.4249999999157</c:v>
                </c:pt>
                <c:pt idx="34486">
                  <c:v>172.4299999999157</c:v>
                </c:pt>
                <c:pt idx="34487">
                  <c:v>172.4349999999157</c:v>
                </c:pt>
                <c:pt idx="34488">
                  <c:v>172.4399999999156</c:v>
                </c:pt>
                <c:pt idx="34489">
                  <c:v>172.4449999999156</c:v>
                </c:pt>
                <c:pt idx="34490">
                  <c:v>172.4499999999156</c:v>
                </c:pt>
                <c:pt idx="34491">
                  <c:v>172.4549999999157</c:v>
                </c:pt>
                <c:pt idx="34492">
                  <c:v>172.4599999999157</c:v>
                </c:pt>
                <c:pt idx="34493">
                  <c:v>172.4649999999156</c:v>
                </c:pt>
                <c:pt idx="34494">
                  <c:v>172.4699999999156</c:v>
                </c:pt>
                <c:pt idx="34495">
                  <c:v>172.4749999999156</c:v>
                </c:pt>
                <c:pt idx="34496">
                  <c:v>172.4799999999156</c:v>
                </c:pt>
                <c:pt idx="34497">
                  <c:v>172.4849999999156</c:v>
                </c:pt>
                <c:pt idx="34498">
                  <c:v>172.4899999999156</c:v>
                </c:pt>
                <c:pt idx="34499">
                  <c:v>172.4949999999156</c:v>
                </c:pt>
                <c:pt idx="34500">
                  <c:v>172.4999999999156</c:v>
                </c:pt>
                <c:pt idx="34501">
                  <c:v>172.5049999999156</c:v>
                </c:pt>
                <c:pt idx="34502">
                  <c:v>172.5099999999156</c:v>
                </c:pt>
                <c:pt idx="34503">
                  <c:v>172.5149999999156</c:v>
                </c:pt>
                <c:pt idx="34504">
                  <c:v>172.5199999999156</c:v>
                </c:pt>
                <c:pt idx="34505">
                  <c:v>172.5249999999156</c:v>
                </c:pt>
                <c:pt idx="34506">
                  <c:v>172.5299999999156</c:v>
                </c:pt>
                <c:pt idx="34507">
                  <c:v>172.5349999999156</c:v>
                </c:pt>
                <c:pt idx="34508">
                  <c:v>172.5399999999156</c:v>
                </c:pt>
                <c:pt idx="34509">
                  <c:v>172.5449999999156</c:v>
                </c:pt>
                <c:pt idx="34510">
                  <c:v>172.5499999999155</c:v>
                </c:pt>
                <c:pt idx="34511">
                  <c:v>172.5549999999156</c:v>
                </c:pt>
                <c:pt idx="34512">
                  <c:v>172.5599999999156</c:v>
                </c:pt>
                <c:pt idx="34513">
                  <c:v>172.5649999999156</c:v>
                </c:pt>
                <c:pt idx="34514">
                  <c:v>172.5699999999156</c:v>
                </c:pt>
                <c:pt idx="34515">
                  <c:v>172.5749999999155</c:v>
                </c:pt>
                <c:pt idx="34516">
                  <c:v>172.5799999999155</c:v>
                </c:pt>
                <c:pt idx="34517">
                  <c:v>172.5849999999155</c:v>
                </c:pt>
                <c:pt idx="34518">
                  <c:v>172.5899999999155</c:v>
                </c:pt>
                <c:pt idx="34519">
                  <c:v>172.5949999999155</c:v>
                </c:pt>
                <c:pt idx="34520">
                  <c:v>172.5999999999155</c:v>
                </c:pt>
                <c:pt idx="34521">
                  <c:v>172.6049999999155</c:v>
                </c:pt>
                <c:pt idx="34522">
                  <c:v>172.6099999999155</c:v>
                </c:pt>
                <c:pt idx="34523">
                  <c:v>172.6149999999155</c:v>
                </c:pt>
                <c:pt idx="34524">
                  <c:v>172.6199999999155</c:v>
                </c:pt>
                <c:pt idx="34525">
                  <c:v>172.6249999999155</c:v>
                </c:pt>
                <c:pt idx="34526">
                  <c:v>172.6299999999155</c:v>
                </c:pt>
                <c:pt idx="34527">
                  <c:v>172.6349999999155</c:v>
                </c:pt>
                <c:pt idx="34528">
                  <c:v>172.6399999999155</c:v>
                </c:pt>
                <c:pt idx="34529">
                  <c:v>172.6449999999155</c:v>
                </c:pt>
                <c:pt idx="34530">
                  <c:v>172.6499999999155</c:v>
                </c:pt>
                <c:pt idx="34531">
                  <c:v>172.6549999999154</c:v>
                </c:pt>
                <c:pt idx="34532">
                  <c:v>172.6599999999154</c:v>
                </c:pt>
                <c:pt idx="34533">
                  <c:v>172.6649999999154</c:v>
                </c:pt>
                <c:pt idx="34534">
                  <c:v>172.6699999999154</c:v>
                </c:pt>
                <c:pt idx="34535">
                  <c:v>172.6749999999154</c:v>
                </c:pt>
                <c:pt idx="34536">
                  <c:v>172.6799999999154</c:v>
                </c:pt>
                <c:pt idx="34537">
                  <c:v>172.6849999999154</c:v>
                </c:pt>
                <c:pt idx="34538">
                  <c:v>172.6899999999154</c:v>
                </c:pt>
                <c:pt idx="34539">
                  <c:v>172.6949999999154</c:v>
                </c:pt>
                <c:pt idx="34540">
                  <c:v>172.6999999999154</c:v>
                </c:pt>
                <c:pt idx="34541">
                  <c:v>172.7049999999154</c:v>
                </c:pt>
                <c:pt idx="34542">
                  <c:v>172.7099999999154</c:v>
                </c:pt>
                <c:pt idx="34543">
                  <c:v>172.7149999999154</c:v>
                </c:pt>
                <c:pt idx="34544">
                  <c:v>172.7199999999154</c:v>
                </c:pt>
                <c:pt idx="34545">
                  <c:v>172.7249999999154</c:v>
                </c:pt>
                <c:pt idx="34546">
                  <c:v>172.7299999999154</c:v>
                </c:pt>
                <c:pt idx="34547">
                  <c:v>172.7349999999154</c:v>
                </c:pt>
                <c:pt idx="34548">
                  <c:v>172.7399999999154</c:v>
                </c:pt>
                <c:pt idx="34549">
                  <c:v>172.7449999999154</c:v>
                </c:pt>
                <c:pt idx="34550">
                  <c:v>172.7499999999154</c:v>
                </c:pt>
                <c:pt idx="34551">
                  <c:v>172.7549999999154</c:v>
                </c:pt>
                <c:pt idx="34552">
                  <c:v>172.7599999999154</c:v>
                </c:pt>
                <c:pt idx="34553">
                  <c:v>172.7649999999153</c:v>
                </c:pt>
                <c:pt idx="34554">
                  <c:v>172.7699999999153</c:v>
                </c:pt>
                <c:pt idx="34555">
                  <c:v>172.7749999999153</c:v>
                </c:pt>
                <c:pt idx="34556">
                  <c:v>172.7799999999153</c:v>
                </c:pt>
                <c:pt idx="34557">
                  <c:v>172.7849999999154</c:v>
                </c:pt>
                <c:pt idx="34558">
                  <c:v>172.7899999999154</c:v>
                </c:pt>
                <c:pt idx="34559">
                  <c:v>172.7949999999153</c:v>
                </c:pt>
                <c:pt idx="34560">
                  <c:v>172.7999999999153</c:v>
                </c:pt>
                <c:pt idx="34561">
                  <c:v>172.8049999999153</c:v>
                </c:pt>
                <c:pt idx="34562">
                  <c:v>172.8099999999153</c:v>
                </c:pt>
                <c:pt idx="34563">
                  <c:v>172.8149999999153</c:v>
                </c:pt>
                <c:pt idx="34564">
                  <c:v>172.8199999999153</c:v>
                </c:pt>
                <c:pt idx="34565">
                  <c:v>172.8249999999153</c:v>
                </c:pt>
                <c:pt idx="34566">
                  <c:v>172.8299999999153</c:v>
                </c:pt>
                <c:pt idx="34567">
                  <c:v>172.8349999999153</c:v>
                </c:pt>
                <c:pt idx="34568">
                  <c:v>172.8399999999153</c:v>
                </c:pt>
                <c:pt idx="34569">
                  <c:v>172.8449999999153</c:v>
                </c:pt>
                <c:pt idx="34570">
                  <c:v>172.8499999999153</c:v>
                </c:pt>
                <c:pt idx="34571">
                  <c:v>172.8549999999153</c:v>
                </c:pt>
                <c:pt idx="34572">
                  <c:v>172.8599999999153</c:v>
                </c:pt>
                <c:pt idx="34573">
                  <c:v>172.8649999999153</c:v>
                </c:pt>
                <c:pt idx="34574">
                  <c:v>172.8699999999153</c:v>
                </c:pt>
                <c:pt idx="34575">
                  <c:v>172.8749999999152</c:v>
                </c:pt>
                <c:pt idx="34576">
                  <c:v>172.8799999999152</c:v>
                </c:pt>
                <c:pt idx="34577">
                  <c:v>172.8849999999153</c:v>
                </c:pt>
                <c:pt idx="34578">
                  <c:v>172.8899999999153</c:v>
                </c:pt>
                <c:pt idx="34579">
                  <c:v>172.8949999999153</c:v>
                </c:pt>
                <c:pt idx="34580">
                  <c:v>172.8999999999153</c:v>
                </c:pt>
                <c:pt idx="34581">
                  <c:v>172.9049999999152</c:v>
                </c:pt>
                <c:pt idx="34582">
                  <c:v>172.9099999999152</c:v>
                </c:pt>
                <c:pt idx="34583">
                  <c:v>172.9149999999152</c:v>
                </c:pt>
                <c:pt idx="34584">
                  <c:v>172.9199999999152</c:v>
                </c:pt>
                <c:pt idx="34585">
                  <c:v>172.9249999999152</c:v>
                </c:pt>
                <c:pt idx="34586">
                  <c:v>172.9299999999152</c:v>
                </c:pt>
                <c:pt idx="34587">
                  <c:v>172.9349999999152</c:v>
                </c:pt>
                <c:pt idx="34588">
                  <c:v>172.9399999999152</c:v>
                </c:pt>
                <c:pt idx="34589">
                  <c:v>172.9449999999152</c:v>
                </c:pt>
                <c:pt idx="34590">
                  <c:v>172.9499999999152</c:v>
                </c:pt>
                <c:pt idx="34591">
                  <c:v>172.9549999999152</c:v>
                </c:pt>
                <c:pt idx="34592">
                  <c:v>172.9599999999152</c:v>
                </c:pt>
                <c:pt idx="34593">
                  <c:v>172.9649999999152</c:v>
                </c:pt>
                <c:pt idx="34594">
                  <c:v>172.9699999999152</c:v>
                </c:pt>
                <c:pt idx="34595">
                  <c:v>172.9749999999152</c:v>
                </c:pt>
                <c:pt idx="34596">
                  <c:v>172.9799999999152</c:v>
                </c:pt>
                <c:pt idx="34597">
                  <c:v>172.9849999999152</c:v>
                </c:pt>
                <c:pt idx="34598">
                  <c:v>172.9899999999152</c:v>
                </c:pt>
                <c:pt idx="34599">
                  <c:v>172.9949999999152</c:v>
                </c:pt>
                <c:pt idx="34600">
                  <c:v>172.9999999999152</c:v>
                </c:pt>
                <c:pt idx="34601">
                  <c:v>173.0049999999152</c:v>
                </c:pt>
                <c:pt idx="34602">
                  <c:v>173.0099999999152</c:v>
                </c:pt>
                <c:pt idx="34603">
                  <c:v>173.0149999999151</c:v>
                </c:pt>
                <c:pt idx="34604">
                  <c:v>173.0199999999151</c:v>
                </c:pt>
                <c:pt idx="34605">
                  <c:v>173.0249999999151</c:v>
                </c:pt>
                <c:pt idx="34606">
                  <c:v>173.0299999999151</c:v>
                </c:pt>
                <c:pt idx="34607">
                  <c:v>173.0349999999151</c:v>
                </c:pt>
                <c:pt idx="34608">
                  <c:v>173.0399999999151</c:v>
                </c:pt>
                <c:pt idx="34609">
                  <c:v>173.0449999999151</c:v>
                </c:pt>
                <c:pt idx="34610">
                  <c:v>173.0499999999151</c:v>
                </c:pt>
                <c:pt idx="34611">
                  <c:v>173.0549999999151</c:v>
                </c:pt>
                <c:pt idx="34612">
                  <c:v>173.0599999999151</c:v>
                </c:pt>
                <c:pt idx="34613">
                  <c:v>173.0649999999151</c:v>
                </c:pt>
                <c:pt idx="34614">
                  <c:v>173.0699999999151</c:v>
                </c:pt>
                <c:pt idx="34615">
                  <c:v>173.0749999999151</c:v>
                </c:pt>
                <c:pt idx="34616">
                  <c:v>173.0799999999151</c:v>
                </c:pt>
                <c:pt idx="34617">
                  <c:v>173.0849999999151</c:v>
                </c:pt>
                <c:pt idx="34618">
                  <c:v>173.0899999999151</c:v>
                </c:pt>
                <c:pt idx="34619">
                  <c:v>173.094999999915</c:v>
                </c:pt>
                <c:pt idx="34620">
                  <c:v>173.099999999915</c:v>
                </c:pt>
                <c:pt idx="34621">
                  <c:v>173.104999999915</c:v>
                </c:pt>
                <c:pt idx="34622">
                  <c:v>173.109999999915</c:v>
                </c:pt>
                <c:pt idx="34623">
                  <c:v>173.114999999915</c:v>
                </c:pt>
                <c:pt idx="34624">
                  <c:v>173.119999999915</c:v>
                </c:pt>
                <c:pt idx="34625">
                  <c:v>173.124999999915</c:v>
                </c:pt>
                <c:pt idx="34626">
                  <c:v>173.129999999915</c:v>
                </c:pt>
                <c:pt idx="34627">
                  <c:v>173.134999999915</c:v>
                </c:pt>
                <c:pt idx="34628">
                  <c:v>173.139999999915</c:v>
                </c:pt>
                <c:pt idx="34629">
                  <c:v>173.144999999915</c:v>
                </c:pt>
                <c:pt idx="34630">
                  <c:v>173.149999999915</c:v>
                </c:pt>
                <c:pt idx="34631">
                  <c:v>173.154999999915</c:v>
                </c:pt>
                <c:pt idx="34632">
                  <c:v>173.159999999915</c:v>
                </c:pt>
                <c:pt idx="34633">
                  <c:v>173.164999999915</c:v>
                </c:pt>
                <c:pt idx="34634">
                  <c:v>173.169999999915</c:v>
                </c:pt>
                <c:pt idx="34635">
                  <c:v>173.174999999915</c:v>
                </c:pt>
                <c:pt idx="34636">
                  <c:v>173.179999999915</c:v>
                </c:pt>
                <c:pt idx="34637">
                  <c:v>173.184999999915</c:v>
                </c:pt>
                <c:pt idx="34638">
                  <c:v>173.189999999915</c:v>
                </c:pt>
                <c:pt idx="34639">
                  <c:v>173.194999999915</c:v>
                </c:pt>
                <c:pt idx="34640">
                  <c:v>173.199999999915</c:v>
                </c:pt>
                <c:pt idx="34641">
                  <c:v>173.2049999999149</c:v>
                </c:pt>
                <c:pt idx="34642">
                  <c:v>173.2099999999149</c:v>
                </c:pt>
                <c:pt idx="34643">
                  <c:v>173.2149999999149</c:v>
                </c:pt>
                <c:pt idx="34644">
                  <c:v>173.2199999999149</c:v>
                </c:pt>
                <c:pt idx="34645">
                  <c:v>173.224999999915</c:v>
                </c:pt>
                <c:pt idx="34646">
                  <c:v>173.229999999915</c:v>
                </c:pt>
                <c:pt idx="34647">
                  <c:v>173.2349999999149</c:v>
                </c:pt>
                <c:pt idx="34648">
                  <c:v>173.2399999999149</c:v>
                </c:pt>
                <c:pt idx="34649">
                  <c:v>173.2449999999149</c:v>
                </c:pt>
                <c:pt idx="34650">
                  <c:v>173.2499999999149</c:v>
                </c:pt>
                <c:pt idx="34651">
                  <c:v>173.254999999915</c:v>
                </c:pt>
                <c:pt idx="34652">
                  <c:v>173.2599999999149</c:v>
                </c:pt>
                <c:pt idx="34653">
                  <c:v>173.2649999999149</c:v>
                </c:pt>
                <c:pt idx="34654">
                  <c:v>173.2699999999149</c:v>
                </c:pt>
                <c:pt idx="34655">
                  <c:v>173.2749999999149</c:v>
                </c:pt>
                <c:pt idx="34656">
                  <c:v>173.2799999999149</c:v>
                </c:pt>
                <c:pt idx="34657">
                  <c:v>173.284999999915</c:v>
                </c:pt>
                <c:pt idx="34658">
                  <c:v>173.2899999999149</c:v>
                </c:pt>
                <c:pt idx="34659">
                  <c:v>173.2949999999149</c:v>
                </c:pt>
                <c:pt idx="34660">
                  <c:v>173.2999999999149</c:v>
                </c:pt>
                <c:pt idx="34661">
                  <c:v>173.304999999915</c:v>
                </c:pt>
                <c:pt idx="34662">
                  <c:v>173.309999999915</c:v>
                </c:pt>
                <c:pt idx="34663">
                  <c:v>173.3149999999148</c:v>
                </c:pt>
                <c:pt idx="34664">
                  <c:v>173.3199999999148</c:v>
                </c:pt>
                <c:pt idx="34665">
                  <c:v>173.324999999915</c:v>
                </c:pt>
                <c:pt idx="34666">
                  <c:v>173.329999999915</c:v>
                </c:pt>
                <c:pt idx="34667">
                  <c:v>173.334999999915</c:v>
                </c:pt>
                <c:pt idx="34668">
                  <c:v>173.339999999915</c:v>
                </c:pt>
                <c:pt idx="34669">
                  <c:v>173.3449999999148</c:v>
                </c:pt>
                <c:pt idx="34670">
                  <c:v>173.3499999999148</c:v>
                </c:pt>
                <c:pt idx="34671">
                  <c:v>173.3549999999148</c:v>
                </c:pt>
                <c:pt idx="34672">
                  <c:v>173.3599999999148</c:v>
                </c:pt>
                <c:pt idx="34673">
                  <c:v>173.3649999999148</c:v>
                </c:pt>
                <c:pt idx="34674">
                  <c:v>173.3699999999148</c:v>
                </c:pt>
                <c:pt idx="34675">
                  <c:v>173.3749999999148</c:v>
                </c:pt>
                <c:pt idx="34676">
                  <c:v>173.3799999999148</c:v>
                </c:pt>
                <c:pt idx="34677">
                  <c:v>173.3849999999148</c:v>
                </c:pt>
                <c:pt idx="34678">
                  <c:v>173.3899999999148</c:v>
                </c:pt>
                <c:pt idx="34679">
                  <c:v>173.3949999999148</c:v>
                </c:pt>
                <c:pt idx="34680">
                  <c:v>173.3999999999148</c:v>
                </c:pt>
                <c:pt idx="34681">
                  <c:v>173.4049999999148</c:v>
                </c:pt>
                <c:pt idx="34682">
                  <c:v>173.4099999999148</c:v>
                </c:pt>
                <c:pt idx="34683">
                  <c:v>173.4149999999148</c:v>
                </c:pt>
                <c:pt idx="34684">
                  <c:v>173.4199999999148</c:v>
                </c:pt>
                <c:pt idx="34685">
                  <c:v>173.4249999999148</c:v>
                </c:pt>
                <c:pt idx="34686">
                  <c:v>173.4299999999148</c:v>
                </c:pt>
                <c:pt idx="34687">
                  <c:v>173.4349999999148</c:v>
                </c:pt>
                <c:pt idx="34688">
                  <c:v>173.4399999999148</c:v>
                </c:pt>
                <c:pt idx="34689">
                  <c:v>173.4449999999148</c:v>
                </c:pt>
                <c:pt idx="34690">
                  <c:v>173.4499999999148</c:v>
                </c:pt>
                <c:pt idx="34691">
                  <c:v>173.4549999999148</c:v>
                </c:pt>
                <c:pt idx="34692">
                  <c:v>173.4599999999147</c:v>
                </c:pt>
                <c:pt idx="34693">
                  <c:v>173.4649999999147</c:v>
                </c:pt>
                <c:pt idx="34694">
                  <c:v>173.4699999999147</c:v>
                </c:pt>
                <c:pt idx="34695">
                  <c:v>173.4749999999147</c:v>
                </c:pt>
                <c:pt idx="34696">
                  <c:v>173.4799999999147</c:v>
                </c:pt>
                <c:pt idx="34697">
                  <c:v>173.4849999999147</c:v>
                </c:pt>
                <c:pt idx="34698">
                  <c:v>173.4899999999147</c:v>
                </c:pt>
                <c:pt idx="34699">
                  <c:v>173.4949999999147</c:v>
                </c:pt>
                <c:pt idx="34700">
                  <c:v>173.4999999999147</c:v>
                </c:pt>
                <c:pt idx="34701">
                  <c:v>173.5049999999147</c:v>
                </c:pt>
                <c:pt idx="34702">
                  <c:v>173.5099999999147</c:v>
                </c:pt>
                <c:pt idx="34703">
                  <c:v>173.5149999999147</c:v>
                </c:pt>
                <c:pt idx="34704">
                  <c:v>173.5199999999147</c:v>
                </c:pt>
                <c:pt idx="34705">
                  <c:v>173.5249999999147</c:v>
                </c:pt>
                <c:pt idx="34706">
                  <c:v>173.5299999999147</c:v>
                </c:pt>
                <c:pt idx="34707">
                  <c:v>173.5349999999146</c:v>
                </c:pt>
                <c:pt idx="34708">
                  <c:v>173.5399999999146</c:v>
                </c:pt>
                <c:pt idx="34709">
                  <c:v>173.5449999999146</c:v>
                </c:pt>
                <c:pt idx="34710">
                  <c:v>173.5499999999146</c:v>
                </c:pt>
                <c:pt idx="34711">
                  <c:v>173.5549999999147</c:v>
                </c:pt>
                <c:pt idx="34712">
                  <c:v>173.5599999999147</c:v>
                </c:pt>
                <c:pt idx="34713">
                  <c:v>173.5649999999146</c:v>
                </c:pt>
                <c:pt idx="34714">
                  <c:v>173.5699999999146</c:v>
                </c:pt>
                <c:pt idx="34715">
                  <c:v>173.5749999999146</c:v>
                </c:pt>
                <c:pt idx="34716">
                  <c:v>173.5799999999146</c:v>
                </c:pt>
                <c:pt idx="34717">
                  <c:v>173.5849999999146</c:v>
                </c:pt>
                <c:pt idx="34718">
                  <c:v>173.5899999999146</c:v>
                </c:pt>
                <c:pt idx="34719">
                  <c:v>173.5949999999146</c:v>
                </c:pt>
                <c:pt idx="34720">
                  <c:v>173.5999999999146</c:v>
                </c:pt>
                <c:pt idx="34721">
                  <c:v>173.6049999999146</c:v>
                </c:pt>
                <c:pt idx="34722">
                  <c:v>173.6099999999146</c:v>
                </c:pt>
                <c:pt idx="34723">
                  <c:v>173.6149999999146</c:v>
                </c:pt>
                <c:pt idx="34724">
                  <c:v>173.6199999999146</c:v>
                </c:pt>
                <c:pt idx="34725">
                  <c:v>173.6249999999146</c:v>
                </c:pt>
                <c:pt idx="34726">
                  <c:v>173.6299999999146</c:v>
                </c:pt>
                <c:pt idx="34727">
                  <c:v>173.6349999999146</c:v>
                </c:pt>
                <c:pt idx="34728">
                  <c:v>173.6399999999146</c:v>
                </c:pt>
                <c:pt idx="34729">
                  <c:v>173.6449999999145</c:v>
                </c:pt>
                <c:pt idx="34730">
                  <c:v>173.6499999999145</c:v>
                </c:pt>
                <c:pt idx="34731">
                  <c:v>173.6549999999146</c:v>
                </c:pt>
                <c:pt idx="34732">
                  <c:v>173.6599999999146</c:v>
                </c:pt>
                <c:pt idx="34733">
                  <c:v>173.6649999999146</c:v>
                </c:pt>
                <c:pt idx="34734">
                  <c:v>173.6699999999146</c:v>
                </c:pt>
                <c:pt idx="34735">
                  <c:v>173.6749999999145</c:v>
                </c:pt>
                <c:pt idx="34736">
                  <c:v>173.6799999999145</c:v>
                </c:pt>
                <c:pt idx="34737">
                  <c:v>173.6849999999145</c:v>
                </c:pt>
                <c:pt idx="34738">
                  <c:v>173.6899999999145</c:v>
                </c:pt>
                <c:pt idx="34739">
                  <c:v>173.6949999999145</c:v>
                </c:pt>
                <c:pt idx="34740">
                  <c:v>173.6999999999145</c:v>
                </c:pt>
                <c:pt idx="34741">
                  <c:v>173.7049999999145</c:v>
                </c:pt>
                <c:pt idx="34742">
                  <c:v>173.7099999999145</c:v>
                </c:pt>
                <c:pt idx="34743">
                  <c:v>173.7149999999145</c:v>
                </c:pt>
                <c:pt idx="34744">
                  <c:v>173.7199999999145</c:v>
                </c:pt>
                <c:pt idx="34745">
                  <c:v>173.7249999999145</c:v>
                </c:pt>
                <c:pt idx="34746">
                  <c:v>173.7299999999145</c:v>
                </c:pt>
                <c:pt idx="34747">
                  <c:v>173.7349999999145</c:v>
                </c:pt>
                <c:pt idx="34748">
                  <c:v>173.7399999999145</c:v>
                </c:pt>
                <c:pt idx="34749">
                  <c:v>173.7449999999145</c:v>
                </c:pt>
                <c:pt idx="34750">
                  <c:v>173.7499999999145</c:v>
                </c:pt>
                <c:pt idx="34751">
                  <c:v>173.7549999999144</c:v>
                </c:pt>
                <c:pt idx="34752">
                  <c:v>173.7599999999144</c:v>
                </c:pt>
                <c:pt idx="34753">
                  <c:v>173.7649999999144</c:v>
                </c:pt>
                <c:pt idx="34754">
                  <c:v>173.7699999999144</c:v>
                </c:pt>
                <c:pt idx="34755">
                  <c:v>173.7749999999144</c:v>
                </c:pt>
                <c:pt idx="34756">
                  <c:v>173.7799999999144</c:v>
                </c:pt>
                <c:pt idx="34757">
                  <c:v>173.7849999999144</c:v>
                </c:pt>
                <c:pt idx="34758">
                  <c:v>173.7899999999144</c:v>
                </c:pt>
                <c:pt idx="34759">
                  <c:v>173.7949999999144</c:v>
                </c:pt>
                <c:pt idx="34760">
                  <c:v>173.7999999999144</c:v>
                </c:pt>
                <c:pt idx="34761">
                  <c:v>173.8049999999144</c:v>
                </c:pt>
                <c:pt idx="34762">
                  <c:v>173.8099999999144</c:v>
                </c:pt>
                <c:pt idx="34763">
                  <c:v>173.8149999999144</c:v>
                </c:pt>
                <c:pt idx="34764">
                  <c:v>173.8199999999144</c:v>
                </c:pt>
                <c:pt idx="34765">
                  <c:v>173.8249999999144</c:v>
                </c:pt>
                <c:pt idx="34766">
                  <c:v>173.8299999999144</c:v>
                </c:pt>
                <c:pt idx="34767">
                  <c:v>173.8349999999144</c:v>
                </c:pt>
                <c:pt idx="34768">
                  <c:v>173.8399999999144</c:v>
                </c:pt>
                <c:pt idx="34769">
                  <c:v>173.8449999999144</c:v>
                </c:pt>
                <c:pt idx="34770">
                  <c:v>173.8499999999144</c:v>
                </c:pt>
                <c:pt idx="34771">
                  <c:v>173.8549999999144</c:v>
                </c:pt>
                <c:pt idx="34772">
                  <c:v>173.8599999999144</c:v>
                </c:pt>
                <c:pt idx="34773">
                  <c:v>173.8649999999144</c:v>
                </c:pt>
                <c:pt idx="34774">
                  <c:v>173.8699999999144</c:v>
                </c:pt>
                <c:pt idx="34775">
                  <c:v>173.8749999999144</c:v>
                </c:pt>
                <c:pt idx="34776">
                  <c:v>173.8799999999144</c:v>
                </c:pt>
                <c:pt idx="34777">
                  <c:v>173.8849999999144</c:v>
                </c:pt>
                <c:pt idx="34778">
                  <c:v>173.8899999999144</c:v>
                </c:pt>
                <c:pt idx="34779">
                  <c:v>173.8949999999144</c:v>
                </c:pt>
                <c:pt idx="34780">
                  <c:v>173.8999999999143</c:v>
                </c:pt>
                <c:pt idx="34781">
                  <c:v>173.9049999999143</c:v>
                </c:pt>
                <c:pt idx="34782">
                  <c:v>173.9099999999143</c:v>
                </c:pt>
                <c:pt idx="34783">
                  <c:v>173.9149999999143</c:v>
                </c:pt>
                <c:pt idx="34784">
                  <c:v>173.9199999999143</c:v>
                </c:pt>
                <c:pt idx="34785">
                  <c:v>173.9249999999143</c:v>
                </c:pt>
                <c:pt idx="34786">
                  <c:v>173.9299999999143</c:v>
                </c:pt>
                <c:pt idx="34787">
                  <c:v>173.9349999999143</c:v>
                </c:pt>
                <c:pt idx="34788">
                  <c:v>173.9399999999143</c:v>
                </c:pt>
                <c:pt idx="34789">
                  <c:v>173.9449999999143</c:v>
                </c:pt>
                <c:pt idx="34790">
                  <c:v>173.9499999999143</c:v>
                </c:pt>
                <c:pt idx="34791">
                  <c:v>173.9549999999143</c:v>
                </c:pt>
                <c:pt idx="34792">
                  <c:v>173.9599999999143</c:v>
                </c:pt>
                <c:pt idx="34793">
                  <c:v>173.9649999999143</c:v>
                </c:pt>
                <c:pt idx="34794">
                  <c:v>173.9699999999143</c:v>
                </c:pt>
                <c:pt idx="34795">
                  <c:v>173.9749999999142</c:v>
                </c:pt>
                <c:pt idx="34796">
                  <c:v>173.9799999999142</c:v>
                </c:pt>
                <c:pt idx="34797">
                  <c:v>173.9849999999143</c:v>
                </c:pt>
                <c:pt idx="34798">
                  <c:v>173.9899999999143</c:v>
                </c:pt>
                <c:pt idx="34799">
                  <c:v>173.9949999999143</c:v>
                </c:pt>
                <c:pt idx="34800">
                  <c:v>173.9999999999143</c:v>
                </c:pt>
                <c:pt idx="34801">
                  <c:v>174.0049999999142</c:v>
                </c:pt>
                <c:pt idx="34802">
                  <c:v>174.0099999999142</c:v>
                </c:pt>
                <c:pt idx="34803">
                  <c:v>174.0149999999142</c:v>
                </c:pt>
                <c:pt idx="34804">
                  <c:v>174.0199999999142</c:v>
                </c:pt>
                <c:pt idx="34805">
                  <c:v>174.0249999999142</c:v>
                </c:pt>
                <c:pt idx="34806">
                  <c:v>174.0299999999142</c:v>
                </c:pt>
                <c:pt idx="34807">
                  <c:v>174.0349999999142</c:v>
                </c:pt>
                <c:pt idx="34808">
                  <c:v>174.0399999999142</c:v>
                </c:pt>
                <c:pt idx="34809">
                  <c:v>174.0449999999142</c:v>
                </c:pt>
                <c:pt idx="34810">
                  <c:v>174.0499999999142</c:v>
                </c:pt>
                <c:pt idx="34811">
                  <c:v>174.0549999999142</c:v>
                </c:pt>
                <c:pt idx="34812">
                  <c:v>174.0599999999142</c:v>
                </c:pt>
                <c:pt idx="34813">
                  <c:v>174.0649999999142</c:v>
                </c:pt>
                <c:pt idx="34814">
                  <c:v>174.0699999999142</c:v>
                </c:pt>
                <c:pt idx="34815">
                  <c:v>174.0749999999142</c:v>
                </c:pt>
                <c:pt idx="34816">
                  <c:v>174.0799999999142</c:v>
                </c:pt>
                <c:pt idx="34817">
                  <c:v>174.0849999999142</c:v>
                </c:pt>
                <c:pt idx="34818">
                  <c:v>174.0899999999142</c:v>
                </c:pt>
                <c:pt idx="34819">
                  <c:v>174.0949999999142</c:v>
                </c:pt>
                <c:pt idx="34820">
                  <c:v>174.0999999999142</c:v>
                </c:pt>
                <c:pt idx="34821">
                  <c:v>174.1049999999142</c:v>
                </c:pt>
                <c:pt idx="34822">
                  <c:v>174.1099999999142</c:v>
                </c:pt>
                <c:pt idx="34823">
                  <c:v>174.1149999999141</c:v>
                </c:pt>
                <c:pt idx="34824">
                  <c:v>174.1199999999141</c:v>
                </c:pt>
                <c:pt idx="34825">
                  <c:v>174.1249999999141</c:v>
                </c:pt>
                <c:pt idx="34826">
                  <c:v>174.1299999999141</c:v>
                </c:pt>
                <c:pt idx="34827">
                  <c:v>174.1349999999141</c:v>
                </c:pt>
                <c:pt idx="34828">
                  <c:v>174.1399999999141</c:v>
                </c:pt>
                <c:pt idx="34829">
                  <c:v>174.1449999999141</c:v>
                </c:pt>
                <c:pt idx="34830">
                  <c:v>174.1499999999141</c:v>
                </c:pt>
                <c:pt idx="34831">
                  <c:v>174.1549999999141</c:v>
                </c:pt>
                <c:pt idx="34832">
                  <c:v>174.1599999999141</c:v>
                </c:pt>
                <c:pt idx="34833">
                  <c:v>174.1649999999141</c:v>
                </c:pt>
                <c:pt idx="34834">
                  <c:v>174.1699999999141</c:v>
                </c:pt>
                <c:pt idx="34835">
                  <c:v>174.1749999999141</c:v>
                </c:pt>
                <c:pt idx="34836">
                  <c:v>174.1799999999141</c:v>
                </c:pt>
                <c:pt idx="34837">
                  <c:v>174.1849999999141</c:v>
                </c:pt>
                <c:pt idx="34838">
                  <c:v>174.1899999999141</c:v>
                </c:pt>
                <c:pt idx="34839">
                  <c:v>174.194999999914</c:v>
                </c:pt>
                <c:pt idx="34840">
                  <c:v>174.199999999914</c:v>
                </c:pt>
                <c:pt idx="34841">
                  <c:v>174.204999999914</c:v>
                </c:pt>
                <c:pt idx="34842">
                  <c:v>174.209999999914</c:v>
                </c:pt>
                <c:pt idx="34843">
                  <c:v>174.214999999914</c:v>
                </c:pt>
                <c:pt idx="34844">
                  <c:v>174.219999999914</c:v>
                </c:pt>
                <c:pt idx="34845">
                  <c:v>174.224999999914</c:v>
                </c:pt>
                <c:pt idx="34846">
                  <c:v>174.229999999914</c:v>
                </c:pt>
                <c:pt idx="34847">
                  <c:v>174.234999999914</c:v>
                </c:pt>
                <c:pt idx="34848">
                  <c:v>174.239999999914</c:v>
                </c:pt>
                <c:pt idx="34849">
                  <c:v>174.244999999914</c:v>
                </c:pt>
                <c:pt idx="34850">
                  <c:v>174.249999999914</c:v>
                </c:pt>
                <c:pt idx="34851">
                  <c:v>174.254999999914</c:v>
                </c:pt>
                <c:pt idx="34852">
                  <c:v>174.259999999914</c:v>
                </c:pt>
                <c:pt idx="34853">
                  <c:v>174.264999999914</c:v>
                </c:pt>
                <c:pt idx="34854">
                  <c:v>174.269999999914</c:v>
                </c:pt>
                <c:pt idx="34855">
                  <c:v>174.274999999914</c:v>
                </c:pt>
                <c:pt idx="34856">
                  <c:v>174.279999999914</c:v>
                </c:pt>
                <c:pt idx="34857">
                  <c:v>174.284999999914</c:v>
                </c:pt>
                <c:pt idx="34858">
                  <c:v>174.289999999914</c:v>
                </c:pt>
                <c:pt idx="34859">
                  <c:v>174.294999999914</c:v>
                </c:pt>
                <c:pt idx="34860">
                  <c:v>174.299999999914</c:v>
                </c:pt>
                <c:pt idx="34861">
                  <c:v>174.304999999914</c:v>
                </c:pt>
                <c:pt idx="34862">
                  <c:v>174.309999999914</c:v>
                </c:pt>
                <c:pt idx="34863">
                  <c:v>174.314999999914</c:v>
                </c:pt>
                <c:pt idx="34864">
                  <c:v>174.319999999914</c:v>
                </c:pt>
                <c:pt idx="34865">
                  <c:v>174.324999999914</c:v>
                </c:pt>
                <c:pt idx="34866">
                  <c:v>174.329999999914</c:v>
                </c:pt>
                <c:pt idx="34867">
                  <c:v>174.334999999914</c:v>
                </c:pt>
                <c:pt idx="34868">
                  <c:v>174.339999999914</c:v>
                </c:pt>
                <c:pt idx="34869">
                  <c:v>174.344999999914</c:v>
                </c:pt>
                <c:pt idx="34870">
                  <c:v>174.349999999914</c:v>
                </c:pt>
                <c:pt idx="34871">
                  <c:v>174.354999999914</c:v>
                </c:pt>
                <c:pt idx="34872">
                  <c:v>174.359999999914</c:v>
                </c:pt>
                <c:pt idx="34873">
                  <c:v>174.364999999914</c:v>
                </c:pt>
                <c:pt idx="34874">
                  <c:v>174.369999999914</c:v>
                </c:pt>
                <c:pt idx="34875">
                  <c:v>174.374999999914</c:v>
                </c:pt>
                <c:pt idx="34876">
                  <c:v>174.379999999914</c:v>
                </c:pt>
                <c:pt idx="34877">
                  <c:v>174.384999999914</c:v>
                </c:pt>
                <c:pt idx="34878">
                  <c:v>174.389999999914</c:v>
                </c:pt>
                <c:pt idx="34879">
                  <c:v>174.394999999914</c:v>
                </c:pt>
                <c:pt idx="34880">
                  <c:v>174.399999999914</c:v>
                </c:pt>
                <c:pt idx="34881">
                  <c:v>174.404999999914</c:v>
                </c:pt>
                <c:pt idx="34882">
                  <c:v>174.409999999914</c:v>
                </c:pt>
                <c:pt idx="34883">
                  <c:v>174.4149999999138</c:v>
                </c:pt>
                <c:pt idx="34884">
                  <c:v>174.4199999999138</c:v>
                </c:pt>
                <c:pt idx="34885">
                  <c:v>174.424999999914</c:v>
                </c:pt>
                <c:pt idx="34886">
                  <c:v>174.429999999914</c:v>
                </c:pt>
                <c:pt idx="34887">
                  <c:v>174.434999999914</c:v>
                </c:pt>
                <c:pt idx="34888">
                  <c:v>174.439999999914</c:v>
                </c:pt>
                <c:pt idx="34889">
                  <c:v>174.4449999999138</c:v>
                </c:pt>
                <c:pt idx="34890">
                  <c:v>174.4499999999138</c:v>
                </c:pt>
                <c:pt idx="34891">
                  <c:v>174.4549999999138</c:v>
                </c:pt>
                <c:pt idx="34892">
                  <c:v>174.4599999999138</c:v>
                </c:pt>
                <c:pt idx="34893">
                  <c:v>174.4649999999138</c:v>
                </c:pt>
                <c:pt idx="34894">
                  <c:v>174.4699999999138</c:v>
                </c:pt>
                <c:pt idx="34895">
                  <c:v>174.4749999999138</c:v>
                </c:pt>
                <c:pt idx="34896">
                  <c:v>174.4799999999138</c:v>
                </c:pt>
                <c:pt idx="34897">
                  <c:v>174.4849999999138</c:v>
                </c:pt>
                <c:pt idx="34898">
                  <c:v>174.4899999999138</c:v>
                </c:pt>
                <c:pt idx="34899">
                  <c:v>174.4949999999138</c:v>
                </c:pt>
                <c:pt idx="34900">
                  <c:v>174.4999999999138</c:v>
                </c:pt>
                <c:pt idx="34901">
                  <c:v>174.5049999999138</c:v>
                </c:pt>
                <c:pt idx="34902">
                  <c:v>174.5099999999138</c:v>
                </c:pt>
                <c:pt idx="34903">
                  <c:v>174.5149999999138</c:v>
                </c:pt>
                <c:pt idx="34904">
                  <c:v>174.5199999999138</c:v>
                </c:pt>
                <c:pt idx="34905">
                  <c:v>174.5249999999138</c:v>
                </c:pt>
                <c:pt idx="34906">
                  <c:v>174.5299999999138</c:v>
                </c:pt>
                <c:pt idx="34907">
                  <c:v>174.5349999999138</c:v>
                </c:pt>
                <c:pt idx="34908">
                  <c:v>174.5399999999138</c:v>
                </c:pt>
                <c:pt idx="34909">
                  <c:v>174.5449999999138</c:v>
                </c:pt>
                <c:pt idx="34910">
                  <c:v>174.5499999999138</c:v>
                </c:pt>
                <c:pt idx="34911">
                  <c:v>174.5549999999138</c:v>
                </c:pt>
                <c:pt idx="34912">
                  <c:v>174.5599999999137</c:v>
                </c:pt>
                <c:pt idx="34913">
                  <c:v>174.5649999999137</c:v>
                </c:pt>
                <c:pt idx="34914">
                  <c:v>174.5699999999137</c:v>
                </c:pt>
                <c:pt idx="34915">
                  <c:v>174.5749999999137</c:v>
                </c:pt>
                <c:pt idx="34916">
                  <c:v>174.5799999999137</c:v>
                </c:pt>
                <c:pt idx="34917">
                  <c:v>174.5849999999137</c:v>
                </c:pt>
                <c:pt idx="34918">
                  <c:v>174.5899999999137</c:v>
                </c:pt>
                <c:pt idx="34919">
                  <c:v>174.5949999999137</c:v>
                </c:pt>
                <c:pt idx="34920">
                  <c:v>174.5999999999137</c:v>
                </c:pt>
                <c:pt idx="34921">
                  <c:v>174.6049999999137</c:v>
                </c:pt>
                <c:pt idx="34922">
                  <c:v>174.6099999999137</c:v>
                </c:pt>
                <c:pt idx="34923">
                  <c:v>174.6149999999137</c:v>
                </c:pt>
                <c:pt idx="34924">
                  <c:v>174.6199999999137</c:v>
                </c:pt>
                <c:pt idx="34925">
                  <c:v>174.6249999999137</c:v>
                </c:pt>
                <c:pt idx="34926">
                  <c:v>174.6299999999137</c:v>
                </c:pt>
                <c:pt idx="34927">
                  <c:v>174.6349999999136</c:v>
                </c:pt>
                <c:pt idx="34928">
                  <c:v>174.6399999999136</c:v>
                </c:pt>
                <c:pt idx="34929">
                  <c:v>174.6449999999136</c:v>
                </c:pt>
                <c:pt idx="34930">
                  <c:v>174.6499999999136</c:v>
                </c:pt>
                <c:pt idx="34931">
                  <c:v>174.6549999999137</c:v>
                </c:pt>
                <c:pt idx="34932">
                  <c:v>174.6599999999137</c:v>
                </c:pt>
                <c:pt idx="34933">
                  <c:v>174.6649999999136</c:v>
                </c:pt>
                <c:pt idx="34934">
                  <c:v>174.6699999999136</c:v>
                </c:pt>
                <c:pt idx="34935">
                  <c:v>174.6749999999136</c:v>
                </c:pt>
                <c:pt idx="34936">
                  <c:v>174.6799999999136</c:v>
                </c:pt>
                <c:pt idx="34937">
                  <c:v>174.6849999999136</c:v>
                </c:pt>
                <c:pt idx="34938">
                  <c:v>174.6899999999136</c:v>
                </c:pt>
                <c:pt idx="34939">
                  <c:v>174.6949999999136</c:v>
                </c:pt>
                <c:pt idx="34940">
                  <c:v>174.6999999999136</c:v>
                </c:pt>
                <c:pt idx="34941">
                  <c:v>174.7049999999136</c:v>
                </c:pt>
                <c:pt idx="34942">
                  <c:v>174.7099999999136</c:v>
                </c:pt>
                <c:pt idx="34943">
                  <c:v>174.7149999999136</c:v>
                </c:pt>
                <c:pt idx="34944">
                  <c:v>174.7199999999136</c:v>
                </c:pt>
                <c:pt idx="34945">
                  <c:v>174.7249999999136</c:v>
                </c:pt>
                <c:pt idx="34946">
                  <c:v>174.7299999999136</c:v>
                </c:pt>
                <c:pt idx="34947">
                  <c:v>174.7349999999136</c:v>
                </c:pt>
                <c:pt idx="34948">
                  <c:v>174.7399999999136</c:v>
                </c:pt>
                <c:pt idx="34949">
                  <c:v>174.7449999999135</c:v>
                </c:pt>
                <c:pt idx="34950">
                  <c:v>174.7499999999135</c:v>
                </c:pt>
                <c:pt idx="34951">
                  <c:v>174.7549999999136</c:v>
                </c:pt>
                <c:pt idx="34952">
                  <c:v>174.7599999999136</c:v>
                </c:pt>
                <c:pt idx="34953">
                  <c:v>174.7649999999136</c:v>
                </c:pt>
                <c:pt idx="34954">
                  <c:v>174.7699999999136</c:v>
                </c:pt>
                <c:pt idx="34955">
                  <c:v>174.7749999999135</c:v>
                </c:pt>
                <c:pt idx="34956">
                  <c:v>174.7799999999135</c:v>
                </c:pt>
                <c:pt idx="34957">
                  <c:v>174.7849999999135</c:v>
                </c:pt>
                <c:pt idx="34958">
                  <c:v>174.7899999999135</c:v>
                </c:pt>
                <c:pt idx="34959">
                  <c:v>174.7949999999135</c:v>
                </c:pt>
                <c:pt idx="34960">
                  <c:v>174.7999999999135</c:v>
                </c:pt>
                <c:pt idx="34961">
                  <c:v>174.8049999999135</c:v>
                </c:pt>
                <c:pt idx="34962">
                  <c:v>174.8099999999135</c:v>
                </c:pt>
                <c:pt idx="34963">
                  <c:v>174.8149999999135</c:v>
                </c:pt>
                <c:pt idx="34964">
                  <c:v>174.8199999999135</c:v>
                </c:pt>
                <c:pt idx="34965">
                  <c:v>174.8249999999135</c:v>
                </c:pt>
                <c:pt idx="34966">
                  <c:v>174.8299999999135</c:v>
                </c:pt>
                <c:pt idx="34967">
                  <c:v>174.8349999999135</c:v>
                </c:pt>
                <c:pt idx="34968">
                  <c:v>174.8399999999135</c:v>
                </c:pt>
                <c:pt idx="34969">
                  <c:v>174.8449999999135</c:v>
                </c:pt>
                <c:pt idx="34970">
                  <c:v>174.8499999999135</c:v>
                </c:pt>
                <c:pt idx="34971">
                  <c:v>174.8549999999135</c:v>
                </c:pt>
                <c:pt idx="34972">
                  <c:v>174.8599999999135</c:v>
                </c:pt>
                <c:pt idx="34973">
                  <c:v>174.8649999999135</c:v>
                </c:pt>
                <c:pt idx="34974">
                  <c:v>174.8699999999135</c:v>
                </c:pt>
                <c:pt idx="34975">
                  <c:v>174.8749999999135</c:v>
                </c:pt>
                <c:pt idx="34976">
                  <c:v>174.8799999999135</c:v>
                </c:pt>
                <c:pt idx="34977">
                  <c:v>174.8849999999135</c:v>
                </c:pt>
                <c:pt idx="34978">
                  <c:v>174.8899999999134</c:v>
                </c:pt>
                <c:pt idx="34979">
                  <c:v>174.8949999999134</c:v>
                </c:pt>
                <c:pt idx="34980">
                  <c:v>174.8999999999134</c:v>
                </c:pt>
                <c:pt idx="34981">
                  <c:v>174.9049999999134</c:v>
                </c:pt>
                <c:pt idx="34982">
                  <c:v>174.9099999999134</c:v>
                </c:pt>
                <c:pt idx="34983">
                  <c:v>174.9149999999134</c:v>
                </c:pt>
                <c:pt idx="34984">
                  <c:v>174.9199999999134</c:v>
                </c:pt>
                <c:pt idx="34985">
                  <c:v>174.9249999999134</c:v>
                </c:pt>
                <c:pt idx="34986">
                  <c:v>174.9299999999134</c:v>
                </c:pt>
                <c:pt idx="34987">
                  <c:v>174.9349999999134</c:v>
                </c:pt>
                <c:pt idx="34988">
                  <c:v>174.9399999999134</c:v>
                </c:pt>
                <c:pt idx="34989">
                  <c:v>174.9449999999134</c:v>
                </c:pt>
                <c:pt idx="34990">
                  <c:v>174.9499999999134</c:v>
                </c:pt>
                <c:pt idx="34991">
                  <c:v>174.9549999999134</c:v>
                </c:pt>
                <c:pt idx="34992">
                  <c:v>174.9599999999134</c:v>
                </c:pt>
                <c:pt idx="34993">
                  <c:v>174.9649999999134</c:v>
                </c:pt>
                <c:pt idx="34994">
                  <c:v>174.9699999999134</c:v>
                </c:pt>
                <c:pt idx="34995">
                  <c:v>174.9749999999134</c:v>
                </c:pt>
                <c:pt idx="34996">
                  <c:v>174.9799999999134</c:v>
                </c:pt>
                <c:pt idx="34997">
                  <c:v>174.9849999999134</c:v>
                </c:pt>
                <c:pt idx="34998">
                  <c:v>174.9899999999134</c:v>
                </c:pt>
                <c:pt idx="34999">
                  <c:v>174.9949999999134</c:v>
                </c:pt>
                <c:pt idx="35000">
                  <c:v>174.9999999999133</c:v>
                </c:pt>
                <c:pt idx="35001">
                  <c:v>175.0049999999133</c:v>
                </c:pt>
                <c:pt idx="35002">
                  <c:v>175.0099999999133</c:v>
                </c:pt>
                <c:pt idx="35003">
                  <c:v>175.0149999999133</c:v>
                </c:pt>
                <c:pt idx="35004">
                  <c:v>175.0199999999133</c:v>
                </c:pt>
                <c:pt idx="35005">
                  <c:v>175.0249999999133</c:v>
                </c:pt>
                <c:pt idx="35006">
                  <c:v>175.0299999999133</c:v>
                </c:pt>
                <c:pt idx="35007">
                  <c:v>175.0349999999133</c:v>
                </c:pt>
                <c:pt idx="35008">
                  <c:v>175.0399999999133</c:v>
                </c:pt>
                <c:pt idx="35009">
                  <c:v>175.0449999999133</c:v>
                </c:pt>
                <c:pt idx="35010">
                  <c:v>175.0499999999133</c:v>
                </c:pt>
                <c:pt idx="35011">
                  <c:v>175.0549999999133</c:v>
                </c:pt>
                <c:pt idx="35012">
                  <c:v>175.0599999999133</c:v>
                </c:pt>
                <c:pt idx="35013">
                  <c:v>175.0649999999133</c:v>
                </c:pt>
                <c:pt idx="35014">
                  <c:v>175.0699999999133</c:v>
                </c:pt>
                <c:pt idx="35015">
                  <c:v>175.0749999999132</c:v>
                </c:pt>
                <c:pt idx="35016">
                  <c:v>175.0799999999132</c:v>
                </c:pt>
                <c:pt idx="35017">
                  <c:v>175.0849999999133</c:v>
                </c:pt>
                <c:pt idx="35018">
                  <c:v>175.0899999999133</c:v>
                </c:pt>
                <c:pt idx="35019">
                  <c:v>175.0949999999133</c:v>
                </c:pt>
                <c:pt idx="35020">
                  <c:v>175.0999999999133</c:v>
                </c:pt>
                <c:pt idx="35021">
                  <c:v>175.1049999999132</c:v>
                </c:pt>
                <c:pt idx="35022">
                  <c:v>175.1099999999132</c:v>
                </c:pt>
                <c:pt idx="35023">
                  <c:v>175.1149999999132</c:v>
                </c:pt>
                <c:pt idx="35024">
                  <c:v>175.1199999999132</c:v>
                </c:pt>
                <c:pt idx="35025">
                  <c:v>175.1249999999132</c:v>
                </c:pt>
                <c:pt idx="35026">
                  <c:v>175.1299999999132</c:v>
                </c:pt>
                <c:pt idx="35027">
                  <c:v>175.1349999999132</c:v>
                </c:pt>
                <c:pt idx="35028">
                  <c:v>175.1399999999132</c:v>
                </c:pt>
                <c:pt idx="35029">
                  <c:v>175.1449999999132</c:v>
                </c:pt>
                <c:pt idx="35030">
                  <c:v>175.1499999999132</c:v>
                </c:pt>
                <c:pt idx="35031">
                  <c:v>175.1549999999132</c:v>
                </c:pt>
                <c:pt idx="35032">
                  <c:v>175.1599999999132</c:v>
                </c:pt>
                <c:pt idx="35033">
                  <c:v>175.1649999999132</c:v>
                </c:pt>
                <c:pt idx="35034">
                  <c:v>175.1699999999132</c:v>
                </c:pt>
                <c:pt idx="35035">
                  <c:v>175.1749999999132</c:v>
                </c:pt>
                <c:pt idx="35036">
                  <c:v>175.1799999999132</c:v>
                </c:pt>
                <c:pt idx="35037">
                  <c:v>175.1849999999132</c:v>
                </c:pt>
                <c:pt idx="35038">
                  <c:v>175.1899999999132</c:v>
                </c:pt>
                <c:pt idx="35039">
                  <c:v>175.1949999999132</c:v>
                </c:pt>
                <c:pt idx="35040">
                  <c:v>175.1999999999132</c:v>
                </c:pt>
                <c:pt idx="35041">
                  <c:v>175.2049999999132</c:v>
                </c:pt>
                <c:pt idx="35042">
                  <c:v>175.2099999999132</c:v>
                </c:pt>
                <c:pt idx="35043">
                  <c:v>175.2149999999131</c:v>
                </c:pt>
                <c:pt idx="35044">
                  <c:v>175.2199999999131</c:v>
                </c:pt>
                <c:pt idx="35045">
                  <c:v>175.2249999999131</c:v>
                </c:pt>
                <c:pt idx="35046">
                  <c:v>175.2299999999131</c:v>
                </c:pt>
                <c:pt idx="35047">
                  <c:v>175.2349999999131</c:v>
                </c:pt>
                <c:pt idx="35048">
                  <c:v>175.2399999999131</c:v>
                </c:pt>
                <c:pt idx="35049">
                  <c:v>175.2449999999131</c:v>
                </c:pt>
                <c:pt idx="35050">
                  <c:v>175.2499999999131</c:v>
                </c:pt>
                <c:pt idx="35051">
                  <c:v>175.2549999999131</c:v>
                </c:pt>
                <c:pt idx="35052">
                  <c:v>175.2599999999131</c:v>
                </c:pt>
                <c:pt idx="35053">
                  <c:v>175.2649999999131</c:v>
                </c:pt>
                <c:pt idx="35054">
                  <c:v>175.2699999999131</c:v>
                </c:pt>
                <c:pt idx="35055">
                  <c:v>175.2749999999131</c:v>
                </c:pt>
                <c:pt idx="35056">
                  <c:v>175.2799999999131</c:v>
                </c:pt>
                <c:pt idx="35057">
                  <c:v>175.2849999999131</c:v>
                </c:pt>
                <c:pt idx="35058">
                  <c:v>175.2899999999131</c:v>
                </c:pt>
                <c:pt idx="35059">
                  <c:v>175.294999999913</c:v>
                </c:pt>
                <c:pt idx="35060">
                  <c:v>175.299999999913</c:v>
                </c:pt>
                <c:pt idx="35061">
                  <c:v>175.3049999999131</c:v>
                </c:pt>
                <c:pt idx="35062">
                  <c:v>175.3099999999131</c:v>
                </c:pt>
                <c:pt idx="35063">
                  <c:v>175.3149999999131</c:v>
                </c:pt>
                <c:pt idx="35064">
                  <c:v>175.3199999999131</c:v>
                </c:pt>
                <c:pt idx="35065">
                  <c:v>175.3249999999131</c:v>
                </c:pt>
                <c:pt idx="35066">
                  <c:v>175.329999999913</c:v>
                </c:pt>
                <c:pt idx="35067">
                  <c:v>175.334999999913</c:v>
                </c:pt>
                <c:pt idx="35068">
                  <c:v>175.339999999913</c:v>
                </c:pt>
                <c:pt idx="35069">
                  <c:v>175.344999999913</c:v>
                </c:pt>
                <c:pt idx="35070">
                  <c:v>175.349999999913</c:v>
                </c:pt>
                <c:pt idx="35071">
                  <c:v>175.354999999913</c:v>
                </c:pt>
                <c:pt idx="35072">
                  <c:v>175.359999999913</c:v>
                </c:pt>
                <c:pt idx="35073">
                  <c:v>175.364999999913</c:v>
                </c:pt>
                <c:pt idx="35074">
                  <c:v>175.369999999913</c:v>
                </c:pt>
                <c:pt idx="35075">
                  <c:v>175.374999999913</c:v>
                </c:pt>
                <c:pt idx="35076">
                  <c:v>175.379999999913</c:v>
                </c:pt>
                <c:pt idx="35077">
                  <c:v>175.384999999913</c:v>
                </c:pt>
                <c:pt idx="35078">
                  <c:v>175.389999999913</c:v>
                </c:pt>
                <c:pt idx="35079">
                  <c:v>175.394999999913</c:v>
                </c:pt>
                <c:pt idx="35080">
                  <c:v>175.399999999913</c:v>
                </c:pt>
                <c:pt idx="35081">
                  <c:v>175.4049999999129</c:v>
                </c:pt>
                <c:pt idx="35082">
                  <c:v>175.4099999999129</c:v>
                </c:pt>
                <c:pt idx="35083">
                  <c:v>175.4149999999129</c:v>
                </c:pt>
                <c:pt idx="35084">
                  <c:v>175.4199999999129</c:v>
                </c:pt>
                <c:pt idx="35085">
                  <c:v>175.424999999913</c:v>
                </c:pt>
                <c:pt idx="35086">
                  <c:v>175.429999999913</c:v>
                </c:pt>
                <c:pt idx="35087">
                  <c:v>175.4349999999129</c:v>
                </c:pt>
                <c:pt idx="35088">
                  <c:v>175.4399999999129</c:v>
                </c:pt>
                <c:pt idx="35089">
                  <c:v>175.4449999999129</c:v>
                </c:pt>
                <c:pt idx="35090">
                  <c:v>175.4499999999129</c:v>
                </c:pt>
                <c:pt idx="35091">
                  <c:v>175.4549999999129</c:v>
                </c:pt>
                <c:pt idx="35092">
                  <c:v>175.4599999999129</c:v>
                </c:pt>
                <c:pt idx="35093">
                  <c:v>175.4649999999129</c:v>
                </c:pt>
                <c:pt idx="35094">
                  <c:v>175.4699999999129</c:v>
                </c:pt>
                <c:pt idx="35095">
                  <c:v>175.4749999999129</c:v>
                </c:pt>
                <c:pt idx="35096">
                  <c:v>175.4799999999129</c:v>
                </c:pt>
                <c:pt idx="35097">
                  <c:v>175.484999999913</c:v>
                </c:pt>
                <c:pt idx="35098">
                  <c:v>175.4899999999129</c:v>
                </c:pt>
                <c:pt idx="35099">
                  <c:v>175.4949999999129</c:v>
                </c:pt>
                <c:pt idx="35100">
                  <c:v>175.4999999999129</c:v>
                </c:pt>
                <c:pt idx="35101">
                  <c:v>175.5049999999129</c:v>
                </c:pt>
                <c:pt idx="35102">
                  <c:v>175.5099999999128</c:v>
                </c:pt>
                <c:pt idx="35103">
                  <c:v>175.5149999999128</c:v>
                </c:pt>
                <c:pt idx="35104">
                  <c:v>175.5199999999128</c:v>
                </c:pt>
                <c:pt idx="35105">
                  <c:v>175.5249999999128</c:v>
                </c:pt>
                <c:pt idx="35106">
                  <c:v>175.5299999999128</c:v>
                </c:pt>
                <c:pt idx="35107">
                  <c:v>175.5349999999128</c:v>
                </c:pt>
                <c:pt idx="35108">
                  <c:v>175.5399999999128</c:v>
                </c:pt>
                <c:pt idx="35109">
                  <c:v>175.5449999999128</c:v>
                </c:pt>
                <c:pt idx="35110">
                  <c:v>175.5499999999128</c:v>
                </c:pt>
                <c:pt idx="35111">
                  <c:v>175.5549999999128</c:v>
                </c:pt>
                <c:pt idx="35112">
                  <c:v>175.5599999999128</c:v>
                </c:pt>
                <c:pt idx="35113">
                  <c:v>175.5649999999128</c:v>
                </c:pt>
                <c:pt idx="35114">
                  <c:v>175.5699999999128</c:v>
                </c:pt>
                <c:pt idx="35115">
                  <c:v>175.5749999999128</c:v>
                </c:pt>
                <c:pt idx="35116">
                  <c:v>175.5799999999128</c:v>
                </c:pt>
                <c:pt idx="35117">
                  <c:v>175.5849999999128</c:v>
                </c:pt>
                <c:pt idx="35118">
                  <c:v>175.5899999999128</c:v>
                </c:pt>
                <c:pt idx="35119">
                  <c:v>175.5949999999128</c:v>
                </c:pt>
                <c:pt idx="35120">
                  <c:v>175.5999999999128</c:v>
                </c:pt>
                <c:pt idx="35121">
                  <c:v>175.6049999999128</c:v>
                </c:pt>
                <c:pt idx="35122">
                  <c:v>175.6099999999128</c:v>
                </c:pt>
                <c:pt idx="35123">
                  <c:v>175.6149999999128</c:v>
                </c:pt>
                <c:pt idx="35124">
                  <c:v>175.6199999999127</c:v>
                </c:pt>
                <c:pt idx="35125">
                  <c:v>175.6249999999127</c:v>
                </c:pt>
                <c:pt idx="35126">
                  <c:v>175.6299999999127</c:v>
                </c:pt>
                <c:pt idx="35127">
                  <c:v>175.6349999999127</c:v>
                </c:pt>
                <c:pt idx="35128">
                  <c:v>175.6399999999127</c:v>
                </c:pt>
                <c:pt idx="35129">
                  <c:v>175.6449999999127</c:v>
                </c:pt>
                <c:pt idx="35130">
                  <c:v>175.6499999999127</c:v>
                </c:pt>
                <c:pt idx="35131">
                  <c:v>175.6549999999127</c:v>
                </c:pt>
                <c:pt idx="35132">
                  <c:v>175.6599999999127</c:v>
                </c:pt>
                <c:pt idx="35133">
                  <c:v>175.6649999999127</c:v>
                </c:pt>
                <c:pt idx="35134">
                  <c:v>175.6699999999127</c:v>
                </c:pt>
                <c:pt idx="35135">
                  <c:v>175.6749999999127</c:v>
                </c:pt>
                <c:pt idx="35136">
                  <c:v>175.6799999999127</c:v>
                </c:pt>
                <c:pt idx="35137">
                  <c:v>175.6849999999127</c:v>
                </c:pt>
                <c:pt idx="35138">
                  <c:v>175.6899999999127</c:v>
                </c:pt>
                <c:pt idx="35139">
                  <c:v>175.6949999999127</c:v>
                </c:pt>
                <c:pt idx="35140">
                  <c:v>175.6999999999127</c:v>
                </c:pt>
                <c:pt idx="35141">
                  <c:v>175.7049999999127</c:v>
                </c:pt>
                <c:pt idx="35142">
                  <c:v>175.7099999999127</c:v>
                </c:pt>
                <c:pt idx="35143">
                  <c:v>175.7149999999125</c:v>
                </c:pt>
                <c:pt idx="35144">
                  <c:v>175.7199999999125</c:v>
                </c:pt>
                <c:pt idx="35145">
                  <c:v>175.7249999999127</c:v>
                </c:pt>
                <c:pt idx="35146">
                  <c:v>175.7299999999126</c:v>
                </c:pt>
                <c:pt idx="35147">
                  <c:v>175.7349999999126</c:v>
                </c:pt>
                <c:pt idx="35148">
                  <c:v>175.7399999999126</c:v>
                </c:pt>
                <c:pt idx="35149">
                  <c:v>175.7449999999126</c:v>
                </c:pt>
                <c:pt idx="35150">
                  <c:v>175.7499999999125</c:v>
                </c:pt>
                <c:pt idx="35151">
                  <c:v>175.7549999999126</c:v>
                </c:pt>
                <c:pt idx="35152">
                  <c:v>175.7599999999126</c:v>
                </c:pt>
                <c:pt idx="35153">
                  <c:v>175.7649999999126</c:v>
                </c:pt>
                <c:pt idx="35154">
                  <c:v>175.7699999999126</c:v>
                </c:pt>
                <c:pt idx="35155">
                  <c:v>175.7749999999126</c:v>
                </c:pt>
                <c:pt idx="35156">
                  <c:v>175.7799999999125</c:v>
                </c:pt>
                <c:pt idx="35157">
                  <c:v>175.7849999999126</c:v>
                </c:pt>
                <c:pt idx="35158">
                  <c:v>175.7899999999126</c:v>
                </c:pt>
                <c:pt idx="35159">
                  <c:v>175.7949999999126</c:v>
                </c:pt>
                <c:pt idx="35160">
                  <c:v>175.7999999999126</c:v>
                </c:pt>
                <c:pt idx="35161">
                  <c:v>175.8049999999126</c:v>
                </c:pt>
                <c:pt idx="35162">
                  <c:v>175.8099999999126</c:v>
                </c:pt>
                <c:pt idx="35163">
                  <c:v>175.8149999999126</c:v>
                </c:pt>
                <c:pt idx="35164">
                  <c:v>175.8199999999126</c:v>
                </c:pt>
                <c:pt idx="35165">
                  <c:v>175.8249999999126</c:v>
                </c:pt>
                <c:pt idx="35166">
                  <c:v>175.8299999999126</c:v>
                </c:pt>
                <c:pt idx="35167">
                  <c:v>175.8349999999126</c:v>
                </c:pt>
                <c:pt idx="35168">
                  <c:v>175.8399999999126</c:v>
                </c:pt>
                <c:pt idx="35169">
                  <c:v>175.8449999999125</c:v>
                </c:pt>
                <c:pt idx="35170">
                  <c:v>175.8499999999125</c:v>
                </c:pt>
                <c:pt idx="35171">
                  <c:v>175.8549999999126</c:v>
                </c:pt>
                <c:pt idx="35172">
                  <c:v>175.8599999999126</c:v>
                </c:pt>
                <c:pt idx="35173">
                  <c:v>175.8649999999126</c:v>
                </c:pt>
                <c:pt idx="35174">
                  <c:v>175.8699999999126</c:v>
                </c:pt>
                <c:pt idx="35175">
                  <c:v>175.8749999999125</c:v>
                </c:pt>
                <c:pt idx="35176">
                  <c:v>175.8799999999125</c:v>
                </c:pt>
                <c:pt idx="35177">
                  <c:v>175.8849999999125</c:v>
                </c:pt>
                <c:pt idx="35178">
                  <c:v>175.8899999999125</c:v>
                </c:pt>
                <c:pt idx="35179">
                  <c:v>175.8949999999125</c:v>
                </c:pt>
                <c:pt idx="35180">
                  <c:v>175.8999999999125</c:v>
                </c:pt>
                <c:pt idx="35181">
                  <c:v>175.9049999999125</c:v>
                </c:pt>
                <c:pt idx="35182">
                  <c:v>175.9099999999125</c:v>
                </c:pt>
                <c:pt idx="35183">
                  <c:v>175.9149999999125</c:v>
                </c:pt>
                <c:pt idx="35184">
                  <c:v>175.9199999999125</c:v>
                </c:pt>
                <c:pt idx="35185">
                  <c:v>175.9249999999125</c:v>
                </c:pt>
                <c:pt idx="35186">
                  <c:v>175.9299999999125</c:v>
                </c:pt>
                <c:pt idx="35187">
                  <c:v>175.9349999999125</c:v>
                </c:pt>
                <c:pt idx="35188">
                  <c:v>175.9399999999125</c:v>
                </c:pt>
                <c:pt idx="35189">
                  <c:v>175.9449999999125</c:v>
                </c:pt>
                <c:pt idx="35190">
                  <c:v>175.9499999999124</c:v>
                </c:pt>
                <c:pt idx="35191">
                  <c:v>175.9549999999124</c:v>
                </c:pt>
                <c:pt idx="35192">
                  <c:v>175.9599999999124</c:v>
                </c:pt>
                <c:pt idx="35193">
                  <c:v>175.9649999999124</c:v>
                </c:pt>
                <c:pt idx="35194">
                  <c:v>175.9699999999124</c:v>
                </c:pt>
                <c:pt idx="35195">
                  <c:v>175.9749999999124</c:v>
                </c:pt>
                <c:pt idx="35196">
                  <c:v>175.9799999999124</c:v>
                </c:pt>
                <c:pt idx="35197">
                  <c:v>175.9849999999124</c:v>
                </c:pt>
                <c:pt idx="35198">
                  <c:v>175.9899999999124</c:v>
                </c:pt>
                <c:pt idx="35199">
                  <c:v>175.9949999999124</c:v>
                </c:pt>
                <c:pt idx="35200">
                  <c:v>175.9999999999124</c:v>
                </c:pt>
                <c:pt idx="35201">
                  <c:v>176.0049999999124</c:v>
                </c:pt>
                <c:pt idx="35202">
                  <c:v>176.0099999999124</c:v>
                </c:pt>
                <c:pt idx="35203">
                  <c:v>176.0149999999124</c:v>
                </c:pt>
                <c:pt idx="35204">
                  <c:v>176.0199999999124</c:v>
                </c:pt>
                <c:pt idx="35205">
                  <c:v>176.0249999999124</c:v>
                </c:pt>
                <c:pt idx="35206">
                  <c:v>176.0299999999124</c:v>
                </c:pt>
                <c:pt idx="35207">
                  <c:v>176.0349999999124</c:v>
                </c:pt>
                <c:pt idx="35208">
                  <c:v>176.0399999999124</c:v>
                </c:pt>
                <c:pt idx="35209">
                  <c:v>176.0449999999124</c:v>
                </c:pt>
                <c:pt idx="35210">
                  <c:v>176.0499999999124</c:v>
                </c:pt>
                <c:pt idx="35211">
                  <c:v>176.0549999999124</c:v>
                </c:pt>
                <c:pt idx="35212">
                  <c:v>176.0599999999124</c:v>
                </c:pt>
                <c:pt idx="35213">
                  <c:v>176.0649999999123</c:v>
                </c:pt>
                <c:pt idx="35214">
                  <c:v>176.0699999999123</c:v>
                </c:pt>
                <c:pt idx="35215">
                  <c:v>176.0749999999123</c:v>
                </c:pt>
                <c:pt idx="35216">
                  <c:v>176.0799999999123</c:v>
                </c:pt>
                <c:pt idx="35217">
                  <c:v>176.0849999999124</c:v>
                </c:pt>
                <c:pt idx="35218">
                  <c:v>176.0899999999124</c:v>
                </c:pt>
                <c:pt idx="35219">
                  <c:v>176.0949999999123</c:v>
                </c:pt>
                <c:pt idx="35220">
                  <c:v>176.0999999999123</c:v>
                </c:pt>
                <c:pt idx="35221">
                  <c:v>176.1049999999123</c:v>
                </c:pt>
                <c:pt idx="35222">
                  <c:v>176.1099999999123</c:v>
                </c:pt>
                <c:pt idx="35223">
                  <c:v>176.1149999999123</c:v>
                </c:pt>
                <c:pt idx="35224">
                  <c:v>176.1199999999123</c:v>
                </c:pt>
                <c:pt idx="35225">
                  <c:v>176.1249999999123</c:v>
                </c:pt>
                <c:pt idx="35226">
                  <c:v>176.1299999999123</c:v>
                </c:pt>
                <c:pt idx="35227">
                  <c:v>176.1349999999123</c:v>
                </c:pt>
                <c:pt idx="35228">
                  <c:v>176.1399999999123</c:v>
                </c:pt>
                <c:pt idx="35229">
                  <c:v>176.1449999999123</c:v>
                </c:pt>
                <c:pt idx="35230">
                  <c:v>176.1499999999123</c:v>
                </c:pt>
                <c:pt idx="35231">
                  <c:v>176.1549999999123</c:v>
                </c:pt>
                <c:pt idx="35232">
                  <c:v>176.1599999999123</c:v>
                </c:pt>
                <c:pt idx="35233">
                  <c:v>176.1649999999123</c:v>
                </c:pt>
                <c:pt idx="35234">
                  <c:v>176.1699999999122</c:v>
                </c:pt>
                <c:pt idx="35235">
                  <c:v>176.1749999999122</c:v>
                </c:pt>
                <c:pt idx="35236">
                  <c:v>176.1799999999122</c:v>
                </c:pt>
                <c:pt idx="35237">
                  <c:v>176.1849999999122</c:v>
                </c:pt>
                <c:pt idx="35238">
                  <c:v>176.1899999999122</c:v>
                </c:pt>
                <c:pt idx="35239">
                  <c:v>176.1949999999122</c:v>
                </c:pt>
                <c:pt idx="35240">
                  <c:v>176.1999999999122</c:v>
                </c:pt>
                <c:pt idx="35241">
                  <c:v>176.2049999999122</c:v>
                </c:pt>
                <c:pt idx="35242">
                  <c:v>176.2099999999122</c:v>
                </c:pt>
                <c:pt idx="35243">
                  <c:v>176.2149999999122</c:v>
                </c:pt>
                <c:pt idx="35244">
                  <c:v>176.2199999999121</c:v>
                </c:pt>
                <c:pt idx="35245">
                  <c:v>176.2249999999122</c:v>
                </c:pt>
                <c:pt idx="35246">
                  <c:v>176.2299999999122</c:v>
                </c:pt>
                <c:pt idx="35247">
                  <c:v>176.2349999999122</c:v>
                </c:pt>
                <c:pt idx="35248">
                  <c:v>176.2399999999122</c:v>
                </c:pt>
                <c:pt idx="35249">
                  <c:v>176.2449999999122</c:v>
                </c:pt>
                <c:pt idx="35250">
                  <c:v>176.2499999999121</c:v>
                </c:pt>
                <c:pt idx="35251">
                  <c:v>176.2549999999122</c:v>
                </c:pt>
                <c:pt idx="35252">
                  <c:v>176.2599999999122</c:v>
                </c:pt>
                <c:pt idx="35253">
                  <c:v>176.2649999999122</c:v>
                </c:pt>
                <c:pt idx="35254">
                  <c:v>176.2699999999122</c:v>
                </c:pt>
                <c:pt idx="35255">
                  <c:v>176.2749999999122</c:v>
                </c:pt>
                <c:pt idx="35256">
                  <c:v>176.2799999999121</c:v>
                </c:pt>
                <c:pt idx="35257">
                  <c:v>176.2849999999121</c:v>
                </c:pt>
                <c:pt idx="35258">
                  <c:v>176.2899999999121</c:v>
                </c:pt>
                <c:pt idx="35259">
                  <c:v>176.2949999999121</c:v>
                </c:pt>
                <c:pt idx="35260">
                  <c:v>176.2999999999121</c:v>
                </c:pt>
                <c:pt idx="35261">
                  <c:v>176.3049999999122</c:v>
                </c:pt>
                <c:pt idx="35262">
                  <c:v>176.3099999999122</c:v>
                </c:pt>
                <c:pt idx="35263">
                  <c:v>176.3149999999121</c:v>
                </c:pt>
                <c:pt idx="35264">
                  <c:v>176.3199999999121</c:v>
                </c:pt>
                <c:pt idx="35265">
                  <c:v>176.3249999999121</c:v>
                </c:pt>
                <c:pt idx="35266">
                  <c:v>176.3299999999121</c:v>
                </c:pt>
                <c:pt idx="35267">
                  <c:v>176.3349999999121</c:v>
                </c:pt>
                <c:pt idx="35268">
                  <c:v>176.3399999999121</c:v>
                </c:pt>
                <c:pt idx="35269">
                  <c:v>176.3449999999121</c:v>
                </c:pt>
                <c:pt idx="35270">
                  <c:v>176.3499999999121</c:v>
                </c:pt>
                <c:pt idx="35271">
                  <c:v>176.3549999999121</c:v>
                </c:pt>
                <c:pt idx="35272">
                  <c:v>176.3599999999121</c:v>
                </c:pt>
                <c:pt idx="35273">
                  <c:v>176.3649999999121</c:v>
                </c:pt>
                <c:pt idx="35274">
                  <c:v>176.3699999999121</c:v>
                </c:pt>
                <c:pt idx="35275">
                  <c:v>176.3749999999121</c:v>
                </c:pt>
                <c:pt idx="35276">
                  <c:v>176.3799999999121</c:v>
                </c:pt>
                <c:pt idx="35277">
                  <c:v>176.3849999999121</c:v>
                </c:pt>
                <c:pt idx="35278">
                  <c:v>176.3899999999121</c:v>
                </c:pt>
                <c:pt idx="35279">
                  <c:v>176.394999999912</c:v>
                </c:pt>
                <c:pt idx="35280">
                  <c:v>176.399999999912</c:v>
                </c:pt>
                <c:pt idx="35281">
                  <c:v>176.404999999912</c:v>
                </c:pt>
                <c:pt idx="35282">
                  <c:v>176.409999999912</c:v>
                </c:pt>
                <c:pt idx="35283">
                  <c:v>176.414999999912</c:v>
                </c:pt>
                <c:pt idx="35284">
                  <c:v>176.419999999912</c:v>
                </c:pt>
                <c:pt idx="35285">
                  <c:v>176.424999999912</c:v>
                </c:pt>
                <c:pt idx="35286">
                  <c:v>176.429999999912</c:v>
                </c:pt>
                <c:pt idx="35287">
                  <c:v>176.434999999912</c:v>
                </c:pt>
                <c:pt idx="35288">
                  <c:v>176.439999999912</c:v>
                </c:pt>
                <c:pt idx="35289">
                  <c:v>176.444999999912</c:v>
                </c:pt>
                <c:pt idx="35290">
                  <c:v>176.449999999912</c:v>
                </c:pt>
                <c:pt idx="35291">
                  <c:v>176.454999999912</c:v>
                </c:pt>
                <c:pt idx="35292">
                  <c:v>176.459999999912</c:v>
                </c:pt>
                <c:pt idx="35293">
                  <c:v>176.464999999912</c:v>
                </c:pt>
                <c:pt idx="35294">
                  <c:v>176.469999999912</c:v>
                </c:pt>
                <c:pt idx="35295">
                  <c:v>176.474999999912</c:v>
                </c:pt>
                <c:pt idx="35296">
                  <c:v>176.479999999912</c:v>
                </c:pt>
                <c:pt idx="35297">
                  <c:v>176.484999999912</c:v>
                </c:pt>
                <c:pt idx="35298">
                  <c:v>176.489999999912</c:v>
                </c:pt>
                <c:pt idx="35299">
                  <c:v>176.494999999912</c:v>
                </c:pt>
                <c:pt idx="35300">
                  <c:v>176.499999999912</c:v>
                </c:pt>
                <c:pt idx="35301">
                  <c:v>176.5049999999119</c:v>
                </c:pt>
                <c:pt idx="35302">
                  <c:v>176.5099999999119</c:v>
                </c:pt>
                <c:pt idx="35303">
                  <c:v>176.5149999999119</c:v>
                </c:pt>
                <c:pt idx="35304">
                  <c:v>176.5199999999119</c:v>
                </c:pt>
                <c:pt idx="35305">
                  <c:v>176.524999999912</c:v>
                </c:pt>
                <c:pt idx="35306">
                  <c:v>176.529999999912</c:v>
                </c:pt>
                <c:pt idx="35307">
                  <c:v>176.5349999999119</c:v>
                </c:pt>
                <c:pt idx="35308">
                  <c:v>176.5399999999119</c:v>
                </c:pt>
                <c:pt idx="35309">
                  <c:v>176.5449999999119</c:v>
                </c:pt>
                <c:pt idx="35310">
                  <c:v>176.5499999999119</c:v>
                </c:pt>
                <c:pt idx="35311">
                  <c:v>176.5549999999119</c:v>
                </c:pt>
                <c:pt idx="35312">
                  <c:v>176.5599999999119</c:v>
                </c:pt>
                <c:pt idx="35313">
                  <c:v>176.5649999999119</c:v>
                </c:pt>
                <c:pt idx="35314">
                  <c:v>176.5699999999119</c:v>
                </c:pt>
                <c:pt idx="35315">
                  <c:v>176.5749999999119</c:v>
                </c:pt>
                <c:pt idx="35316">
                  <c:v>176.5799999999119</c:v>
                </c:pt>
                <c:pt idx="35317">
                  <c:v>176.584999999912</c:v>
                </c:pt>
                <c:pt idx="35318">
                  <c:v>176.5899999999119</c:v>
                </c:pt>
                <c:pt idx="35319">
                  <c:v>176.5949999999119</c:v>
                </c:pt>
                <c:pt idx="35320">
                  <c:v>176.5999999999119</c:v>
                </c:pt>
                <c:pt idx="35321">
                  <c:v>176.6049999999119</c:v>
                </c:pt>
                <c:pt idx="35322">
                  <c:v>176.6099999999118</c:v>
                </c:pt>
                <c:pt idx="35323">
                  <c:v>176.6149999999118</c:v>
                </c:pt>
                <c:pt idx="35324">
                  <c:v>176.6199999999118</c:v>
                </c:pt>
                <c:pt idx="35325">
                  <c:v>176.6249999999118</c:v>
                </c:pt>
                <c:pt idx="35326">
                  <c:v>176.6299999999118</c:v>
                </c:pt>
                <c:pt idx="35327">
                  <c:v>176.6349999999118</c:v>
                </c:pt>
                <c:pt idx="35328">
                  <c:v>176.6399999999118</c:v>
                </c:pt>
                <c:pt idx="35329">
                  <c:v>176.6449999999118</c:v>
                </c:pt>
                <c:pt idx="35330">
                  <c:v>176.6499999999118</c:v>
                </c:pt>
                <c:pt idx="35331">
                  <c:v>176.6549999999118</c:v>
                </c:pt>
                <c:pt idx="35332">
                  <c:v>176.6599999999118</c:v>
                </c:pt>
                <c:pt idx="35333">
                  <c:v>176.6649999999118</c:v>
                </c:pt>
                <c:pt idx="35334">
                  <c:v>176.6699999999118</c:v>
                </c:pt>
                <c:pt idx="35335">
                  <c:v>176.6749999999118</c:v>
                </c:pt>
                <c:pt idx="35336">
                  <c:v>176.6799999999118</c:v>
                </c:pt>
                <c:pt idx="35337">
                  <c:v>176.6849999999118</c:v>
                </c:pt>
                <c:pt idx="35338">
                  <c:v>176.6899999999118</c:v>
                </c:pt>
                <c:pt idx="35339">
                  <c:v>176.6949999999118</c:v>
                </c:pt>
                <c:pt idx="35340">
                  <c:v>176.6999999999118</c:v>
                </c:pt>
                <c:pt idx="35341">
                  <c:v>176.7049999999118</c:v>
                </c:pt>
                <c:pt idx="35342">
                  <c:v>176.7099999999118</c:v>
                </c:pt>
                <c:pt idx="35343">
                  <c:v>176.7149999999118</c:v>
                </c:pt>
                <c:pt idx="35344">
                  <c:v>176.7199999999117</c:v>
                </c:pt>
                <c:pt idx="35345">
                  <c:v>176.7249999999117</c:v>
                </c:pt>
                <c:pt idx="35346">
                  <c:v>176.7299999999117</c:v>
                </c:pt>
                <c:pt idx="35347">
                  <c:v>176.7349999999117</c:v>
                </c:pt>
                <c:pt idx="35348">
                  <c:v>176.7399999999117</c:v>
                </c:pt>
                <c:pt idx="35349">
                  <c:v>176.7449999999117</c:v>
                </c:pt>
                <c:pt idx="35350">
                  <c:v>176.7499999999117</c:v>
                </c:pt>
                <c:pt idx="35351">
                  <c:v>176.7549999999117</c:v>
                </c:pt>
                <c:pt idx="35352">
                  <c:v>176.7599999999117</c:v>
                </c:pt>
                <c:pt idx="35353">
                  <c:v>176.7649999999117</c:v>
                </c:pt>
                <c:pt idx="35354">
                  <c:v>176.7699999999117</c:v>
                </c:pt>
                <c:pt idx="35355">
                  <c:v>176.7749999999117</c:v>
                </c:pt>
                <c:pt idx="35356">
                  <c:v>176.7799999999117</c:v>
                </c:pt>
                <c:pt idx="35357">
                  <c:v>176.7849999999117</c:v>
                </c:pt>
                <c:pt idx="35358">
                  <c:v>176.7899999999117</c:v>
                </c:pt>
                <c:pt idx="35359">
                  <c:v>176.7949999999117</c:v>
                </c:pt>
                <c:pt idx="35360">
                  <c:v>176.7999999999117</c:v>
                </c:pt>
                <c:pt idx="35361">
                  <c:v>176.8049999999117</c:v>
                </c:pt>
                <c:pt idx="35362">
                  <c:v>176.8099999999117</c:v>
                </c:pt>
                <c:pt idx="35363">
                  <c:v>176.8149999999117</c:v>
                </c:pt>
                <c:pt idx="35364">
                  <c:v>176.8199999999117</c:v>
                </c:pt>
                <c:pt idx="35365">
                  <c:v>176.8249999999117</c:v>
                </c:pt>
                <c:pt idx="35366">
                  <c:v>176.8299999999117</c:v>
                </c:pt>
                <c:pt idx="35367">
                  <c:v>176.8349999999116</c:v>
                </c:pt>
                <c:pt idx="35368">
                  <c:v>176.8399999999116</c:v>
                </c:pt>
                <c:pt idx="35369">
                  <c:v>176.8449999999116</c:v>
                </c:pt>
                <c:pt idx="35370">
                  <c:v>176.8499999999116</c:v>
                </c:pt>
                <c:pt idx="35371">
                  <c:v>176.8549999999117</c:v>
                </c:pt>
                <c:pt idx="35372">
                  <c:v>176.8599999999117</c:v>
                </c:pt>
                <c:pt idx="35373">
                  <c:v>176.8649999999116</c:v>
                </c:pt>
                <c:pt idx="35374">
                  <c:v>176.8699999999116</c:v>
                </c:pt>
                <c:pt idx="35375">
                  <c:v>176.8749999999116</c:v>
                </c:pt>
                <c:pt idx="35376">
                  <c:v>176.8799999999116</c:v>
                </c:pt>
                <c:pt idx="35377">
                  <c:v>176.8849999999116</c:v>
                </c:pt>
                <c:pt idx="35378">
                  <c:v>176.8899999999116</c:v>
                </c:pt>
                <c:pt idx="35379">
                  <c:v>176.8949999999116</c:v>
                </c:pt>
                <c:pt idx="35380">
                  <c:v>176.8999999999116</c:v>
                </c:pt>
                <c:pt idx="35381">
                  <c:v>176.9049999999116</c:v>
                </c:pt>
                <c:pt idx="35382">
                  <c:v>176.9099999999116</c:v>
                </c:pt>
                <c:pt idx="35383">
                  <c:v>176.9149999999116</c:v>
                </c:pt>
                <c:pt idx="35384">
                  <c:v>176.9199999999116</c:v>
                </c:pt>
                <c:pt idx="35385">
                  <c:v>176.9249999999116</c:v>
                </c:pt>
                <c:pt idx="35386">
                  <c:v>176.9299999999116</c:v>
                </c:pt>
                <c:pt idx="35387">
                  <c:v>176.9349999999116</c:v>
                </c:pt>
                <c:pt idx="35388">
                  <c:v>176.9399999999116</c:v>
                </c:pt>
                <c:pt idx="35389">
                  <c:v>176.9449999999115</c:v>
                </c:pt>
                <c:pt idx="35390">
                  <c:v>176.9499999999115</c:v>
                </c:pt>
                <c:pt idx="35391">
                  <c:v>176.9549999999116</c:v>
                </c:pt>
                <c:pt idx="35392">
                  <c:v>176.9599999999116</c:v>
                </c:pt>
                <c:pt idx="35393">
                  <c:v>176.9649999999116</c:v>
                </c:pt>
                <c:pt idx="35394">
                  <c:v>176.9699999999116</c:v>
                </c:pt>
                <c:pt idx="35395">
                  <c:v>176.9749999999115</c:v>
                </c:pt>
                <c:pt idx="35396">
                  <c:v>176.9799999999115</c:v>
                </c:pt>
                <c:pt idx="35397">
                  <c:v>176.9849999999115</c:v>
                </c:pt>
                <c:pt idx="35398">
                  <c:v>176.9899999999115</c:v>
                </c:pt>
                <c:pt idx="35399">
                  <c:v>176.9949999999115</c:v>
                </c:pt>
                <c:pt idx="35400">
                  <c:v>176.9999999999115</c:v>
                </c:pt>
                <c:pt idx="35401">
                  <c:v>177.0049999999115</c:v>
                </c:pt>
                <c:pt idx="35402">
                  <c:v>177.0099999999115</c:v>
                </c:pt>
                <c:pt idx="35403">
                  <c:v>177.0149999999115</c:v>
                </c:pt>
                <c:pt idx="35404">
                  <c:v>177.0199999999115</c:v>
                </c:pt>
                <c:pt idx="35405">
                  <c:v>177.0249999999115</c:v>
                </c:pt>
                <c:pt idx="35406">
                  <c:v>177.0299999999115</c:v>
                </c:pt>
                <c:pt idx="35407">
                  <c:v>177.0349999999115</c:v>
                </c:pt>
                <c:pt idx="35408">
                  <c:v>177.0399999999115</c:v>
                </c:pt>
                <c:pt idx="35409">
                  <c:v>177.0449999999115</c:v>
                </c:pt>
                <c:pt idx="35410">
                  <c:v>177.0499999999114</c:v>
                </c:pt>
                <c:pt idx="35411">
                  <c:v>177.0549999999114</c:v>
                </c:pt>
                <c:pt idx="35412">
                  <c:v>177.0599999999114</c:v>
                </c:pt>
                <c:pt idx="35413">
                  <c:v>177.0649999999114</c:v>
                </c:pt>
                <c:pt idx="35414">
                  <c:v>177.0699999999114</c:v>
                </c:pt>
                <c:pt idx="35415">
                  <c:v>177.0749999999114</c:v>
                </c:pt>
                <c:pt idx="35416">
                  <c:v>177.0799999999114</c:v>
                </c:pt>
                <c:pt idx="35417">
                  <c:v>177.0849999999114</c:v>
                </c:pt>
                <c:pt idx="35418">
                  <c:v>177.0899999999114</c:v>
                </c:pt>
                <c:pt idx="35419">
                  <c:v>177.0949999999114</c:v>
                </c:pt>
                <c:pt idx="35420">
                  <c:v>177.0999999999114</c:v>
                </c:pt>
                <c:pt idx="35421">
                  <c:v>177.1049999999114</c:v>
                </c:pt>
                <c:pt idx="35422">
                  <c:v>177.1099999999114</c:v>
                </c:pt>
                <c:pt idx="35423">
                  <c:v>177.1149999999114</c:v>
                </c:pt>
                <c:pt idx="35424">
                  <c:v>177.1199999999114</c:v>
                </c:pt>
                <c:pt idx="35425">
                  <c:v>177.1249999999114</c:v>
                </c:pt>
                <c:pt idx="35426">
                  <c:v>177.1299999999114</c:v>
                </c:pt>
                <c:pt idx="35427">
                  <c:v>177.1349999999114</c:v>
                </c:pt>
                <c:pt idx="35428">
                  <c:v>177.1399999999114</c:v>
                </c:pt>
                <c:pt idx="35429">
                  <c:v>177.1449999999114</c:v>
                </c:pt>
                <c:pt idx="35430">
                  <c:v>177.1499999999114</c:v>
                </c:pt>
                <c:pt idx="35431">
                  <c:v>177.1549999999114</c:v>
                </c:pt>
                <c:pt idx="35432">
                  <c:v>177.1599999999114</c:v>
                </c:pt>
                <c:pt idx="35433">
                  <c:v>177.1649999999113</c:v>
                </c:pt>
                <c:pt idx="35434">
                  <c:v>177.1699999999113</c:v>
                </c:pt>
                <c:pt idx="35435">
                  <c:v>177.1749999999113</c:v>
                </c:pt>
                <c:pt idx="35436">
                  <c:v>177.1799999999113</c:v>
                </c:pt>
                <c:pt idx="35437">
                  <c:v>177.1849999999114</c:v>
                </c:pt>
                <c:pt idx="35438">
                  <c:v>177.1899999999114</c:v>
                </c:pt>
                <c:pt idx="35439">
                  <c:v>177.1949999999113</c:v>
                </c:pt>
                <c:pt idx="35440">
                  <c:v>177.1999999999113</c:v>
                </c:pt>
                <c:pt idx="35441">
                  <c:v>177.2049999999113</c:v>
                </c:pt>
                <c:pt idx="35442">
                  <c:v>177.2099999999113</c:v>
                </c:pt>
                <c:pt idx="35443">
                  <c:v>177.2149999999113</c:v>
                </c:pt>
                <c:pt idx="35444">
                  <c:v>177.2199999999113</c:v>
                </c:pt>
                <c:pt idx="35445">
                  <c:v>177.2249999999113</c:v>
                </c:pt>
                <c:pt idx="35446">
                  <c:v>177.2299999999113</c:v>
                </c:pt>
                <c:pt idx="35447">
                  <c:v>177.2349999999113</c:v>
                </c:pt>
                <c:pt idx="35448">
                  <c:v>177.2399999999113</c:v>
                </c:pt>
                <c:pt idx="35449">
                  <c:v>177.2449999999113</c:v>
                </c:pt>
                <c:pt idx="35450">
                  <c:v>177.2499999999113</c:v>
                </c:pt>
                <c:pt idx="35451">
                  <c:v>177.2549999999113</c:v>
                </c:pt>
                <c:pt idx="35452">
                  <c:v>177.2599999999113</c:v>
                </c:pt>
                <c:pt idx="35453">
                  <c:v>177.2649999999113</c:v>
                </c:pt>
                <c:pt idx="35454">
                  <c:v>177.2699999999112</c:v>
                </c:pt>
                <c:pt idx="35455">
                  <c:v>177.2749999999112</c:v>
                </c:pt>
                <c:pt idx="35456">
                  <c:v>177.2799999999112</c:v>
                </c:pt>
                <c:pt idx="35457">
                  <c:v>177.2849999999112</c:v>
                </c:pt>
                <c:pt idx="35458">
                  <c:v>177.2899999999112</c:v>
                </c:pt>
                <c:pt idx="35459">
                  <c:v>177.2949999999112</c:v>
                </c:pt>
                <c:pt idx="35460">
                  <c:v>177.2999999999112</c:v>
                </c:pt>
                <c:pt idx="35461">
                  <c:v>177.3049999999112</c:v>
                </c:pt>
                <c:pt idx="35462">
                  <c:v>177.3099999999112</c:v>
                </c:pt>
                <c:pt idx="35463">
                  <c:v>177.3149999999112</c:v>
                </c:pt>
                <c:pt idx="35464">
                  <c:v>177.3199999999112</c:v>
                </c:pt>
                <c:pt idx="35465">
                  <c:v>177.3249999999112</c:v>
                </c:pt>
                <c:pt idx="35466">
                  <c:v>177.3299999999112</c:v>
                </c:pt>
                <c:pt idx="35467">
                  <c:v>177.3349999999112</c:v>
                </c:pt>
                <c:pt idx="35468">
                  <c:v>177.3399999999112</c:v>
                </c:pt>
                <c:pt idx="35469">
                  <c:v>177.3449999999112</c:v>
                </c:pt>
                <c:pt idx="35470">
                  <c:v>177.3499999999112</c:v>
                </c:pt>
                <c:pt idx="35471">
                  <c:v>177.3549999999112</c:v>
                </c:pt>
                <c:pt idx="35472">
                  <c:v>177.3599999999112</c:v>
                </c:pt>
                <c:pt idx="35473">
                  <c:v>177.3649999999112</c:v>
                </c:pt>
                <c:pt idx="35474">
                  <c:v>177.3699999999112</c:v>
                </c:pt>
                <c:pt idx="35475">
                  <c:v>177.3749999999112</c:v>
                </c:pt>
                <c:pt idx="35476">
                  <c:v>177.3799999999112</c:v>
                </c:pt>
                <c:pt idx="35477">
                  <c:v>177.3849999999112</c:v>
                </c:pt>
                <c:pt idx="35478">
                  <c:v>177.3899999999112</c:v>
                </c:pt>
                <c:pt idx="35479">
                  <c:v>177.3949999999112</c:v>
                </c:pt>
                <c:pt idx="35480">
                  <c:v>177.3999999999112</c:v>
                </c:pt>
                <c:pt idx="35481">
                  <c:v>177.4049999999112</c:v>
                </c:pt>
                <c:pt idx="35482">
                  <c:v>177.4099999999112</c:v>
                </c:pt>
                <c:pt idx="35483">
                  <c:v>177.4149999999111</c:v>
                </c:pt>
                <c:pt idx="35484">
                  <c:v>177.4199999999111</c:v>
                </c:pt>
                <c:pt idx="35485">
                  <c:v>177.4249999999111</c:v>
                </c:pt>
                <c:pt idx="35486">
                  <c:v>177.4299999999111</c:v>
                </c:pt>
                <c:pt idx="35487">
                  <c:v>177.4349999999111</c:v>
                </c:pt>
                <c:pt idx="35488">
                  <c:v>177.4399999999111</c:v>
                </c:pt>
                <c:pt idx="35489">
                  <c:v>177.4449999999111</c:v>
                </c:pt>
                <c:pt idx="35490">
                  <c:v>177.4499999999111</c:v>
                </c:pt>
                <c:pt idx="35491">
                  <c:v>177.4549999999111</c:v>
                </c:pt>
                <c:pt idx="35492">
                  <c:v>177.4599999999111</c:v>
                </c:pt>
                <c:pt idx="35493">
                  <c:v>177.4649999999111</c:v>
                </c:pt>
                <c:pt idx="35494">
                  <c:v>177.4699999999111</c:v>
                </c:pt>
                <c:pt idx="35495">
                  <c:v>177.4749999999111</c:v>
                </c:pt>
                <c:pt idx="35496">
                  <c:v>177.4799999999111</c:v>
                </c:pt>
                <c:pt idx="35497">
                  <c:v>177.4849999999111</c:v>
                </c:pt>
                <c:pt idx="35498">
                  <c:v>177.4899999999111</c:v>
                </c:pt>
                <c:pt idx="35499">
                  <c:v>177.494999999911</c:v>
                </c:pt>
                <c:pt idx="35500">
                  <c:v>177.499999999911</c:v>
                </c:pt>
                <c:pt idx="35501">
                  <c:v>177.504999999911</c:v>
                </c:pt>
                <c:pt idx="35502">
                  <c:v>177.509999999911</c:v>
                </c:pt>
                <c:pt idx="35503">
                  <c:v>177.514999999911</c:v>
                </c:pt>
                <c:pt idx="35504">
                  <c:v>177.519999999911</c:v>
                </c:pt>
                <c:pt idx="35505">
                  <c:v>177.524999999911</c:v>
                </c:pt>
                <c:pt idx="35506">
                  <c:v>177.529999999911</c:v>
                </c:pt>
                <c:pt idx="35507">
                  <c:v>177.534999999911</c:v>
                </c:pt>
                <c:pt idx="35508">
                  <c:v>177.539999999911</c:v>
                </c:pt>
                <c:pt idx="35509">
                  <c:v>177.544999999911</c:v>
                </c:pt>
                <c:pt idx="35510">
                  <c:v>177.549999999911</c:v>
                </c:pt>
                <c:pt idx="35511">
                  <c:v>177.554999999911</c:v>
                </c:pt>
                <c:pt idx="35512">
                  <c:v>177.559999999911</c:v>
                </c:pt>
                <c:pt idx="35513">
                  <c:v>177.564999999911</c:v>
                </c:pt>
                <c:pt idx="35514">
                  <c:v>177.569999999911</c:v>
                </c:pt>
                <c:pt idx="35515">
                  <c:v>177.574999999911</c:v>
                </c:pt>
                <c:pt idx="35516">
                  <c:v>177.579999999911</c:v>
                </c:pt>
                <c:pt idx="35517">
                  <c:v>177.584999999911</c:v>
                </c:pt>
                <c:pt idx="35518">
                  <c:v>177.589999999911</c:v>
                </c:pt>
                <c:pt idx="35519">
                  <c:v>177.594999999911</c:v>
                </c:pt>
                <c:pt idx="35520">
                  <c:v>177.599999999911</c:v>
                </c:pt>
                <c:pt idx="35521">
                  <c:v>177.6049999999109</c:v>
                </c:pt>
                <c:pt idx="35522">
                  <c:v>177.6099999999109</c:v>
                </c:pt>
                <c:pt idx="35523">
                  <c:v>177.6149999999109</c:v>
                </c:pt>
                <c:pt idx="35524">
                  <c:v>177.6199999999109</c:v>
                </c:pt>
                <c:pt idx="35525">
                  <c:v>177.624999999911</c:v>
                </c:pt>
                <c:pt idx="35526">
                  <c:v>177.629999999911</c:v>
                </c:pt>
                <c:pt idx="35527">
                  <c:v>177.6349999999109</c:v>
                </c:pt>
                <c:pt idx="35528">
                  <c:v>177.6399999999109</c:v>
                </c:pt>
                <c:pt idx="35529">
                  <c:v>177.6449999999109</c:v>
                </c:pt>
                <c:pt idx="35530">
                  <c:v>177.6499999999109</c:v>
                </c:pt>
                <c:pt idx="35531">
                  <c:v>177.6549999999109</c:v>
                </c:pt>
                <c:pt idx="35532">
                  <c:v>177.6599999999109</c:v>
                </c:pt>
                <c:pt idx="35533">
                  <c:v>177.6649999999109</c:v>
                </c:pt>
                <c:pt idx="35534">
                  <c:v>177.6699999999109</c:v>
                </c:pt>
                <c:pt idx="35535">
                  <c:v>177.6749999999109</c:v>
                </c:pt>
                <c:pt idx="35536">
                  <c:v>177.6799999999109</c:v>
                </c:pt>
                <c:pt idx="35537">
                  <c:v>177.684999999911</c:v>
                </c:pt>
                <c:pt idx="35538">
                  <c:v>177.6899999999109</c:v>
                </c:pt>
                <c:pt idx="35539">
                  <c:v>177.6949999999109</c:v>
                </c:pt>
                <c:pt idx="35540">
                  <c:v>177.6999999999109</c:v>
                </c:pt>
                <c:pt idx="35541">
                  <c:v>177.7049999999109</c:v>
                </c:pt>
                <c:pt idx="35542">
                  <c:v>177.7099999999108</c:v>
                </c:pt>
                <c:pt idx="35543">
                  <c:v>177.7149999999108</c:v>
                </c:pt>
                <c:pt idx="35544">
                  <c:v>177.7199999999108</c:v>
                </c:pt>
                <c:pt idx="35545">
                  <c:v>177.7249999999108</c:v>
                </c:pt>
                <c:pt idx="35546">
                  <c:v>177.7299999999108</c:v>
                </c:pt>
                <c:pt idx="35547">
                  <c:v>177.7349999999108</c:v>
                </c:pt>
                <c:pt idx="35548">
                  <c:v>177.7399999999108</c:v>
                </c:pt>
                <c:pt idx="35549">
                  <c:v>177.7449999999108</c:v>
                </c:pt>
                <c:pt idx="35550">
                  <c:v>177.7499999999108</c:v>
                </c:pt>
                <c:pt idx="35551">
                  <c:v>177.7549999999108</c:v>
                </c:pt>
                <c:pt idx="35552">
                  <c:v>177.7599999999108</c:v>
                </c:pt>
                <c:pt idx="35553">
                  <c:v>177.7649999999108</c:v>
                </c:pt>
                <c:pt idx="35554">
                  <c:v>177.7699999999108</c:v>
                </c:pt>
                <c:pt idx="35555">
                  <c:v>177.7749999999108</c:v>
                </c:pt>
                <c:pt idx="35556">
                  <c:v>177.7799999999108</c:v>
                </c:pt>
                <c:pt idx="35557">
                  <c:v>177.7849999999108</c:v>
                </c:pt>
                <c:pt idx="35558">
                  <c:v>177.7899999999108</c:v>
                </c:pt>
                <c:pt idx="35559">
                  <c:v>177.7949999999108</c:v>
                </c:pt>
                <c:pt idx="35560">
                  <c:v>177.7999999999108</c:v>
                </c:pt>
                <c:pt idx="35561">
                  <c:v>177.8049999999108</c:v>
                </c:pt>
                <c:pt idx="35562">
                  <c:v>177.8099999999108</c:v>
                </c:pt>
                <c:pt idx="35563">
                  <c:v>177.8149999999108</c:v>
                </c:pt>
                <c:pt idx="35564">
                  <c:v>177.8199999999108</c:v>
                </c:pt>
                <c:pt idx="35565">
                  <c:v>177.8249999999108</c:v>
                </c:pt>
                <c:pt idx="35566">
                  <c:v>177.8299999999108</c:v>
                </c:pt>
                <c:pt idx="35567">
                  <c:v>177.8349999999108</c:v>
                </c:pt>
                <c:pt idx="35568">
                  <c:v>177.8399999999108</c:v>
                </c:pt>
                <c:pt idx="35569">
                  <c:v>177.8449999999108</c:v>
                </c:pt>
                <c:pt idx="35570">
                  <c:v>177.8499999999108</c:v>
                </c:pt>
                <c:pt idx="35571">
                  <c:v>177.8549999999108</c:v>
                </c:pt>
                <c:pt idx="35572">
                  <c:v>177.8599999999107</c:v>
                </c:pt>
                <c:pt idx="35573">
                  <c:v>177.8649999999107</c:v>
                </c:pt>
                <c:pt idx="35574">
                  <c:v>177.8699999999107</c:v>
                </c:pt>
                <c:pt idx="35575">
                  <c:v>177.8749999999107</c:v>
                </c:pt>
                <c:pt idx="35576">
                  <c:v>177.8799999999107</c:v>
                </c:pt>
                <c:pt idx="35577">
                  <c:v>177.8849999999107</c:v>
                </c:pt>
                <c:pt idx="35578">
                  <c:v>177.8899999999107</c:v>
                </c:pt>
                <c:pt idx="35579">
                  <c:v>177.8949999999107</c:v>
                </c:pt>
                <c:pt idx="35580">
                  <c:v>177.8999999999107</c:v>
                </c:pt>
                <c:pt idx="35581">
                  <c:v>177.9049999999107</c:v>
                </c:pt>
                <c:pt idx="35582">
                  <c:v>177.9099999999107</c:v>
                </c:pt>
                <c:pt idx="35583">
                  <c:v>177.9149999999107</c:v>
                </c:pt>
                <c:pt idx="35584">
                  <c:v>177.9199999999107</c:v>
                </c:pt>
                <c:pt idx="35585">
                  <c:v>177.9249999999107</c:v>
                </c:pt>
                <c:pt idx="35586">
                  <c:v>177.9299999999107</c:v>
                </c:pt>
                <c:pt idx="35587">
                  <c:v>177.9349999999106</c:v>
                </c:pt>
                <c:pt idx="35588">
                  <c:v>177.9399999999106</c:v>
                </c:pt>
                <c:pt idx="35589">
                  <c:v>177.9449999999106</c:v>
                </c:pt>
                <c:pt idx="35590">
                  <c:v>177.9499999999106</c:v>
                </c:pt>
                <c:pt idx="35591">
                  <c:v>177.9549999999107</c:v>
                </c:pt>
                <c:pt idx="35592">
                  <c:v>177.9599999999107</c:v>
                </c:pt>
                <c:pt idx="35593">
                  <c:v>177.9649999999106</c:v>
                </c:pt>
                <c:pt idx="35594">
                  <c:v>177.9699999999106</c:v>
                </c:pt>
                <c:pt idx="35595">
                  <c:v>177.9749999999106</c:v>
                </c:pt>
                <c:pt idx="35596">
                  <c:v>177.9799999999106</c:v>
                </c:pt>
                <c:pt idx="35597">
                  <c:v>177.9849999999106</c:v>
                </c:pt>
                <c:pt idx="35598">
                  <c:v>177.9899999999106</c:v>
                </c:pt>
                <c:pt idx="35599">
                  <c:v>177.9949999999106</c:v>
                </c:pt>
                <c:pt idx="35600">
                  <c:v>177.9999999999106</c:v>
                </c:pt>
                <c:pt idx="35601">
                  <c:v>178.0049999999106</c:v>
                </c:pt>
                <c:pt idx="35602">
                  <c:v>178.0099999999106</c:v>
                </c:pt>
                <c:pt idx="35603">
                  <c:v>178.0149999999106</c:v>
                </c:pt>
                <c:pt idx="35604">
                  <c:v>178.0199999999106</c:v>
                </c:pt>
                <c:pt idx="35605">
                  <c:v>178.0249999999106</c:v>
                </c:pt>
                <c:pt idx="35606">
                  <c:v>178.0299999999106</c:v>
                </c:pt>
                <c:pt idx="35607">
                  <c:v>178.0349999999106</c:v>
                </c:pt>
                <c:pt idx="35608">
                  <c:v>178.0399999999106</c:v>
                </c:pt>
                <c:pt idx="35609">
                  <c:v>178.0449999999105</c:v>
                </c:pt>
                <c:pt idx="35610">
                  <c:v>178.0499999999105</c:v>
                </c:pt>
                <c:pt idx="35611">
                  <c:v>178.0549999999106</c:v>
                </c:pt>
                <c:pt idx="35612">
                  <c:v>178.0599999999106</c:v>
                </c:pt>
                <c:pt idx="35613">
                  <c:v>178.0649999999106</c:v>
                </c:pt>
                <c:pt idx="35614">
                  <c:v>178.0699999999106</c:v>
                </c:pt>
                <c:pt idx="35615">
                  <c:v>178.0749999999105</c:v>
                </c:pt>
                <c:pt idx="35616">
                  <c:v>178.0799999999105</c:v>
                </c:pt>
                <c:pt idx="35617">
                  <c:v>178.0849999999105</c:v>
                </c:pt>
                <c:pt idx="35618">
                  <c:v>178.0899999999105</c:v>
                </c:pt>
                <c:pt idx="35619">
                  <c:v>178.0949999999105</c:v>
                </c:pt>
                <c:pt idx="35620">
                  <c:v>178.0999999999105</c:v>
                </c:pt>
                <c:pt idx="35621">
                  <c:v>178.1049999999105</c:v>
                </c:pt>
                <c:pt idx="35622">
                  <c:v>178.1099999999105</c:v>
                </c:pt>
                <c:pt idx="35623">
                  <c:v>178.1149999999105</c:v>
                </c:pt>
                <c:pt idx="35624">
                  <c:v>178.1199999999105</c:v>
                </c:pt>
                <c:pt idx="35625">
                  <c:v>178.1249999999105</c:v>
                </c:pt>
                <c:pt idx="35626">
                  <c:v>178.1299999999105</c:v>
                </c:pt>
                <c:pt idx="35627">
                  <c:v>178.1349999999105</c:v>
                </c:pt>
                <c:pt idx="35628">
                  <c:v>178.1399999999105</c:v>
                </c:pt>
                <c:pt idx="35629">
                  <c:v>178.1449999999105</c:v>
                </c:pt>
                <c:pt idx="35630">
                  <c:v>178.1499999999104</c:v>
                </c:pt>
                <c:pt idx="35631">
                  <c:v>178.1549999999104</c:v>
                </c:pt>
                <c:pt idx="35632">
                  <c:v>178.1599999999104</c:v>
                </c:pt>
                <c:pt idx="35633">
                  <c:v>178.1649999999104</c:v>
                </c:pt>
                <c:pt idx="35634">
                  <c:v>178.1699999999104</c:v>
                </c:pt>
                <c:pt idx="35635">
                  <c:v>178.1749999999104</c:v>
                </c:pt>
                <c:pt idx="35636">
                  <c:v>178.1799999999104</c:v>
                </c:pt>
                <c:pt idx="35637">
                  <c:v>178.1849999999104</c:v>
                </c:pt>
                <c:pt idx="35638">
                  <c:v>178.1899999999104</c:v>
                </c:pt>
                <c:pt idx="35639">
                  <c:v>178.1949999999104</c:v>
                </c:pt>
                <c:pt idx="35640">
                  <c:v>178.1999999999104</c:v>
                </c:pt>
                <c:pt idx="35641">
                  <c:v>178.2049999999104</c:v>
                </c:pt>
                <c:pt idx="35642">
                  <c:v>178.2099999999104</c:v>
                </c:pt>
                <c:pt idx="35643">
                  <c:v>178.2149999999104</c:v>
                </c:pt>
                <c:pt idx="35644">
                  <c:v>178.2199999999104</c:v>
                </c:pt>
                <c:pt idx="35645">
                  <c:v>178.2249999999104</c:v>
                </c:pt>
                <c:pt idx="35646">
                  <c:v>178.2299999999104</c:v>
                </c:pt>
                <c:pt idx="35647">
                  <c:v>178.2349999999104</c:v>
                </c:pt>
                <c:pt idx="35648">
                  <c:v>178.2399999999104</c:v>
                </c:pt>
                <c:pt idx="35649">
                  <c:v>178.2449999999104</c:v>
                </c:pt>
                <c:pt idx="35650">
                  <c:v>178.2499999999104</c:v>
                </c:pt>
                <c:pt idx="35651">
                  <c:v>178.2549999999104</c:v>
                </c:pt>
                <c:pt idx="35652">
                  <c:v>178.2599999999104</c:v>
                </c:pt>
                <c:pt idx="35653">
                  <c:v>178.2649999999103</c:v>
                </c:pt>
                <c:pt idx="35654">
                  <c:v>178.2699999999103</c:v>
                </c:pt>
                <c:pt idx="35655">
                  <c:v>178.2749999999103</c:v>
                </c:pt>
                <c:pt idx="35656">
                  <c:v>178.2799999999103</c:v>
                </c:pt>
                <c:pt idx="35657">
                  <c:v>178.2849999999104</c:v>
                </c:pt>
                <c:pt idx="35658">
                  <c:v>178.2899999999103</c:v>
                </c:pt>
                <c:pt idx="35659">
                  <c:v>178.2949999999103</c:v>
                </c:pt>
                <c:pt idx="35660">
                  <c:v>178.2999999999103</c:v>
                </c:pt>
                <c:pt idx="35661">
                  <c:v>178.3049999999103</c:v>
                </c:pt>
                <c:pt idx="35662">
                  <c:v>178.3099999999103</c:v>
                </c:pt>
                <c:pt idx="35663">
                  <c:v>178.3149999999103</c:v>
                </c:pt>
                <c:pt idx="35664">
                  <c:v>178.3199999999103</c:v>
                </c:pt>
                <c:pt idx="35665">
                  <c:v>178.3249999999103</c:v>
                </c:pt>
                <c:pt idx="35666">
                  <c:v>178.3299999999103</c:v>
                </c:pt>
                <c:pt idx="35667">
                  <c:v>178.3349999999103</c:v>
                </c:pt>
                <c:pt idx="35668">
                  <c:v>178.3399999999103</c:v>
                </c:pt>
                <c:pt idx="35669">
                  <c:v>178.3449999999103</c:v>
                </c:pt>
                <c:pt idx="35670">
                  <c:v>178.3499999999103</c:v>
                </c:pt>
                <c:pt idx="35671">
                  <c:v>178.3549999999103</c:v>
                </c:pt>
                <c:pt idx="35672">
                  <c:v>178.3599999999103</c:v>
                </c:pt>
                <c:pt idx="35673">
                  <c:v>178.3649999999103</c:v>
                </c:pt>
                <c:pt idx="35674">
                  <c:v>178.3699999999103</c:v>
                </c:pt>
                <c:pt idx="35675">
                  <c:v>178.3749999999102</c:v>
                </c:pt>
                <c:pt idx="35676">
                  <c:v>178.3799999999102</c:v>
                </c:pt>
                <c:pt idx="35677">
                  <c:v>178.3849999999103</c:v>
                </c:pt>
                <c:pt idx="35678">
                  <c:v>178.3899999999103</c:v>
                </c:pt>
                <c:pt idx="35679">
                  <c:v>178.3949999999103</c:v>
                </c:pt>
                <c:pt idx="35680">
                  <c:v>178.3999999999102</c:v>
                </c:pt>
                <c:pt idx="35681">
                  <c:v>178.4049999999102</c:v>
                </c:pt>
                <c:pt idx="35682">
                  <c:v>178.4099999999102</c:v>
                </c:pt>
                <c:pt idx="35683">
                  <c:v>178.4149999999102</c:v>
                </c:pt>
                <c:pt idx="35684">
                  <c:v>178.4199999999102</c:v>
                </c:pt>
                <c:pt idx="35685">
                  <c:v>178.4249999999102</c:v>
                </c:pt>
                <c:pt idx="35686">
                  <c:v>178.4299999999102</c:v>
                </c:pt>
                <c:pt idx="35687">
                  <c:v>178.4349999999102</c:v>
                </c:pt>
                <c:pt idx="35688">
                  <c:v>178.4399999999102</c:v>
                </c:pt>
                <c:pt idx="35689">
                  <c:v>178.4449999999102</c:v>
                </c:pt>
                <c:pt idx="35690">
                  <c:v>178.4499999999102</c:v>
                </c:pt>
                <c:pt idx="35691">
                  <c:v>178.4549999999102</c:v>
                </c:pt>
                <c:pt idx="35692">
                  <c:v>178.4599999999102</c:v>
                </c:pt>
                <c:pt idx="35693">
                  <c:v>178.4649999999102</c:v>
                </c:pt>
                <c:pt idx="35694">
                  <c:v>178.4699999999102</c:v>
                </c:pt>
                <c:pt idx="35695">
                  <c:v>178.4749999999102</c:v>
                </c:pt>
                <c:pt idx="35696">
                  <c:v>178.4799999999102</c:v>
                </c:pt>
                <c:pt idx="35697">
                  <c:v>178.4849999999102</c:v>
                </c:pt>
                <c:pt idx="35698">
                  <c:v>178.4899999999102</c:v>
                </c:pt>
                <c:pt idx="35699">
                  <c:v>178.4949999999102</c:v>
                </c:pt>
                <c:pt idx="35700">
                  <c:v>178.4999999999102</c:v>
                </c:pt>
                <c:pt idx="35701">
                  <c:v>178.5049999999102</c:v>
                </c:pt>
                <c:pt idx="35702">
                  <c:v>178.5099999999101</c:v>
                </c:pt>
                <c:pt idx="35703">
                  <c:v>178.5149999999101</c:v>
                </c:pt>
                <c:pt idx="35704">
                  <c:v>178.5199999999101</c:v>
                </c:pt>
                <c:pt idx="35705">
                  <c:v>178.5249999999101</c:v>
                </c:pt>
                <c:pt idx="35706">
                  <c:v>178.5299999999101</c:v>
                </c:pt>
                <c:pt idx="35707">
                  <c:v>178.5349999999101</c:v>
                </c:pt>
                <c:pt idx="35708">
                  <c:v>178.5399999999101</c:v>
                </c:pt>
                <c:pt idx="35709">
                  <c:v>178.5449999999101</c:v>
                </c:pt>
                <c:pt idx="35710">
                  <c:v>178.5499999999101</c:v>
                </c:pt>
                <c:pt idx="35711">
                  <c:v>178.5549999999101</c:v>
                </c:pt>
                <c:pt idx="35712">
                  <c:v>178.5599999999101</c:v>
                </c:pt>
                <c:pt idx="35713">
                  <c:v>178.5649999999101</c:v>
                </c:pt>
                <c:pt idx="35714">
                  <c:v>178.5699999999101</c:v>
                </c:pt>
                <c:pt idx="35715">
                  <c:v>178.5749999999101</c:v>
                </c:pt>
                <c:pt idx="35716">
                  <c:v>178.5799999999101</c:v>
                </c:pt>
                <c:pt idx="35717">
                  <c:v>178.5849999999101</c:v>
                </c:pt>
                <c:pt idx="35718">
                  <c:v>178.5899999999101</c:v>
                </c:pt>
                <c:pt idx="35719">
                  <c:v>178.59499999991</c:v>
                </c:pt>
                <c:pt idx="35720">
                  <c:v>178.59999999991</c:v>
                </c:pt>
                <c:pt idx="35721">
                  <c:v>178.60499999991</c:v>
                </c:pt>
                <c:pt idx="35722">
                  <c:v>178.60999999991</c:v>
                </c:pt>
                <c:pt idx="35723">
                  <c:v>178.61499999991</c:v>
                </c:pt>
                <c:pt idx="35724">
                  <c:v>178.61999999991</c:v>
                </c:pt>
                <c:pt idx="35725">
                  <c:v>178.62499999991</c:v>
                </c:pt>
                <c:pt idx="35726">
                  <c:v>178.62999999991</c:v>
                </c:pt>
                <c:pt idx="35727">
                  <c:v>178.63499999991</c:v>
                </c:pt>
                <c:pt idx="35728">
                  <c:v>178.63999999991</c:v>
                </c:pt>
                <c:pt idx="35729">
                  <c:v>178.64499999991</c:v>
                </c:pt>
                <c:pt idx="35730">
                  <c:v>178.64999999991</c:v>
                </c:pt>
                <c:pt idx="35731">
                  <c:v>178.65499999991</c:v>
                </c:pt>
                <c:pt idx="35732">
                  <c:v>178.65999999991</c:v>
                </c:pt>
                <c:pt idx="35733">
                  <c:v>178.66499999991</c:v>
                </c:pt>
                <c:pt idx="35734">
                  <c:v>178.66999999991</c:v>
                </c:pt>
                <c:pt idx="35735">
                  <c:v>178.67499999991</c:v>
                </c:pt>
                <c:pt idx="35736">
                  <c:v>178.67999999991</c:v>
                </c:pt>
                <c:pt idx="35737">
                  <c:v>178.68499999991</c:v>
                </c:pt>
                <c:pt idx="35738">
                  <c:v>178.68999999991</c:v>
                </c:pt>
                <c:pt idx="35739">
                  <c:v>178.69499999991</c:v>
                </c:pt>
                <c:pt idx="35740">
                  <c:v>178.69999999991</c:v>
                </c:pt>
                <c:pt idx="35741">
                  <c:v>178.7049999999099</c:v>
                </c:pt>
                <c:pt idx="35742">
                  <c:v>178.7099999999099</c:v>
                </c:pt>
                <c:pt idx="35743">
                  <c:v>178.7149999999099</c:v>
                </c:pt>
                <c:pt idx="35744">
                  <c:v>178.7199999999099</c:v>
                </c:pt>
                <c:pt idx="35745">
                  <c:v>178.72499999991</c:v>
                </c:pt>
                <c:pt idx="35746">
                  <c:v>178.7299999999099</c:v>
                </c:pt>
                <c:pt idx="35747">
                  <c:v>178.7349999999099</c:v>
                </c:pt>
                <c:pt idx="35748">
                  <c:v>178.7399999999099</c:v>
                </c:pt>
                <c:pt idx="35749">
                  <c:v>178.7449999999099</c:v>
                </c:pt>
                <c:pt idx="35750">
                  <c:v>178.7499999999099</c:v>
                </c:pt>
                <c:pt idx="35751">
                  <c:v>178.7549999999099</c:v>
                </c:pt>
                <c:pt idx="35752">
                  <c:v>178.7599999999099</c:v>
                </c:pt>
                <c:pt idx="35753">
                  <c:v>178.7649999999099</c:v>
                </c:pt>
                <c:pt idx="35754">
                  <c:v>178.7699999999099</c:v>
                </c:pt>
                <c:pt idx="35755">
                  <c:v>178.7749999999099</c:v>
                </c:pt>
                <c:pt idx="35756">
                  <c:v>178.7799999999099</c:v>
                </c:pt>
                <c:pt idx="35757">
                  <c:v>178.7849999999099</c:v>
                </c:pt>
                <c:pt idx="35758">
                  <c:v>178.7899999999099</c:v>
                </c:pt>
                <c:pt idx="35759">
                  <c:v>178.7949999999099</c:v>
                </c:pt>
                <c:pt idx="35760">
                  <c:v>178.7999999999099</c:v>
                </c:pt>
                <c:pt idx="35761">
                  <c:v>178.80499999991</c:v>
                </c:pt>
                <c:pt idx="35762">
                  <c:v>178.80999999991</c:v>
                </c:pt>
                <c:pt idx="35763">
                  <c:v>178.8149999999098</c:v>
                </c:pt>
                <c:pt idx="35764">
                  <c:v>178.8199999999098</c:v>
                </c:pt>
                <c:pt idx="35765">
                  <c:v>178.82499999991</c:v>
                </c:pt>
                <c:pt idx="35766">
                  <c:v>178.82999999991</c:v>
                </c:pt>
                <c:pt idx="35767">
                  <c:v>178.83499999991</c:v>
                </c:pt>
                <c:pt idx="35768">
                  <c:v>178.8399999999098</c:v>
                </c:pt>
                <c:pt idx="35769">
                  <c:v>178.8449999999098</c:v>
                </c:pt>
                <c:pt idx="35770">
                  <c:v>178.8499999999098</c:v>
                </c:pt>
                <c:pt idx="35771">
                  <c:v>178.8549999999098</c:v>
                </c:pt>
                <c:pt idx="35772">
                  <c:v>178.8599999999098</c:v>
                </c:pt>
                <c:pt idx="35773">
                  <c:v>178.8649999999098</c:v>
                </c:pt>
                <c:pt idx="35774">
                  <c:v>178.8699999999098</c:v>
                </c:pt>
                <c:pt idx="35775">
                  <c:v>178.8749999999098</c:v>
                </c:pt>
                <c:pt idx="35776">
                  <c:v>178.8799999999098</c:v>
                </c:pt>
                <c:pt idx="35777">
                  <c:v>178.8849999999098</c:v>
                </c:pt>
                <c:pt idx="35778">
                  <c:v>178.8899999999098</c:v>
                </c:pt>
                <c:pt idx="35779">
                  <c:v>178.8949999999098</c:v>
                </c:pt>
                <c:pt idx="35780">
                  <c:v>178.8999999999098</c:v>
                </c:pt>
                <c:pt idx="35781">
                  <c:v>178.9049999999098</c:v>
                </c:pt>
                <c:pt idx="35782">
                  <c:v>178.9099999999098</c:v>
                </c:pt>
                <c:pt idx="35783">
                  <c:v>178.9149999999098</c:v>
                </c:pt>
                <c:pt idx="35784">
                  <c:v>178.9199999999098</c:v>
                </c:pt>
                <c:pt idx="35785">
                  <c:v>178.9249999999098</c:v>
                </c:pt>
                <c:pt idx="35786">
                  <c:v>178.9299999999098</c:v>
                </c:pt>
                <c:pt idx="35787">
                  <c:v>178.9349999999098</c:v>
                </c:pt>
                <c:pt idx="35788">
                  <c:v>178.9399999999098</c:v>
                </c:pt>
                <c:pt idx="35789">
                  <c:v>178.9449999999098</c:v>
                </c:pt>
                <c:pt idx="35790">
                  <c:v>178.9499999999097</c:v>
                </c:pt>
                <c:pt idx="35791">
                  <c:v>178.9549999999098</c:v>
                </c:pt>
                <c:pt idx="35792">
                  <c:v>178.9599999999097</c:v>
                </c:pt>
                <c:pt idx="35793">
                  <c:v>178.9649999999097</c:v>
                </c:pt>
                <c:pt idx="35794">
                  <c:v>178.9699999999097</c:v>
                </c:pt>
                <c:pt idx="35795">
                  <c:v>178.9749999999097</c:v>
                </c:pt>
                <c:pt idx="35796">
                  <c:v>178.9799999999097</c:v>
                </c:pt>
                <c:pt idx="35797">
                  <c:v>178.9849999999097</c:v>
                </c:pt>
                <c:pt idx="35798">
                  <c:v>178.9899999999097</c:v>
                </c:pt>
                <c:pt idx="35799">
                  <c:v>178.9949999999097</c:v>
                </c:pt>
                <c:pt idx="35800">
                  <c:v>178.9999999999097</c:v>
                </c:pt>
                <c:pt idx="35801">
                  <c:v>179.0049999999097</c:v>
                </c:pt>
                <c:pt idx="35802">
                  <c:v>179.0099999999097</c:v>
                </c:pt>
                <c:pt idx="35803">
                  <c:v>179.0149999999097</c:v>
                </c:pt>
                <c:pt idx="35804">
                  <c:v>179.0199999999097</c:v>
                </c:pt>
                <c:pt idx="35805">
                  <c:v>179.0249999999097</c:v>
                </c:pt>
                <c:pt idx="35806">
                  <c:v>179.0299999999097</c:v>
                </c:pt>
                <c:pt idx="35807">
                  <c:v>179.0349999999096</c:v>
                </c:pt>
                <c:pt idx="35808">
                  <c:v>179.0399999999096</c:v>
                </c:pt>
                <c:pt idx="35809">
                  <c:v>179.0449999999096</c:v>
                </c:pt>
                <c:pt idx="35810">
                  <c:v>179.0499999999096</c:v>
                </c:pt>
                <c:pt idx="35811">
                  <c:v>179.0549999999097</c:v>
                </c:pt>
                <c:pt idx="35812">
                  <c:v>179.0599999999096</c:v>
                </c:pt>
                <c:pt idx="35813">
                  <c:v>179.0649999999096</c:v>
                </c:pt>
                <c:pt idx="35814">
                  <c:v>179.0699999999096</c:v>
                </c:pt>
                <c:pt idx="35815">
                  <c:v>179.0749999999096</c:v>
                </c:pt>
                <c:pt idx="35816">
                  <c:v>179.0799999999096</c:v>
                </c:pt>
                <c:pt idx="35817">
                  <c:v>179.0849999999096</c:v>
                </c:pt>
                <c:pt idx="35818">
                  <c:v>179.0899999999096</c:v>
                </c:pt>
                <c:pt idx="35819">
                  <c:v>179.0949999999096</c:v>
                </c:pt>
                <c:pt idx="35820">
                  <c:v>179.0999999999096</c:v>
                </c:pt>
                <c:pt idx="35821">
                  <c:v>179.1049999999096</c:v>
                </c:pt>
                <c:pt idx="35822">
                  <c:v>179.1099999999096</c:v>
                </c:pt>
                <c:pt idx="35823">
                  <c:v>179.1149999999096</c:v>
                </c:pt>
                <c:pt idx="35824">
                  <c:v>179.1199999999096</c:v>
                </c:pt>
                <c:pt idx="35825">
                  <c:v>179.1249999999096</c:v>
                </c:pt>
                <c:pt idx="35826">
                  <c:v>179.1299999999096</c:v>
                </c:pt>
                <c:pt idx="35827">
                  <c:v>179.1349999999096</c:v>
                </c:pt>
                <c:pt idx="35828">
                  <c:v>179.1399999999096</c:v>
                </c:pt>
                <c:pt idx="35829">
                  <c:v>179.1449999999095</c:v>
                </c:pt>
                <c:pt idx="35830">
                  <c:v>179.1499999999095</c:v>
                </c:pt>
                <c:pt idx="35831">
                  <c:v>179.1549999999096</c:v>
                </c:pt>
                <c:pt idx="35832">
                  <c:v>179.1599999999096</c:v>
                </c:pt>
                <c:pt idx="35833">
                  <c:v>179.1649999999096</c:v>
                </c:pt>
                <c:pt idx="35834">
                  <c:v>179.1699999999095</c:v>
                </c:pt>
                <c:pt idx="35835">
                  <c:v>179.1749999999095</c:v>
                </c:pt>
                <c:pt idx="35836">
                  <c:v>179.1799999999095</c:v>
                </c:pt>
                <c:pt idx="35837">
                  <c:v>179.1849999999095</c:v>
                </c:pt>
                <c:pt idx="35838">
                  <c:v>179.1899999999095</c:v>
                </c:pt>
                <c:pt idx="35839">
                  <c:v>179.1949999999095</c:v>
                </c:pt>
                <c:pt idx="35840">
                  <c:v>179.1999999999095</c:v>
                </c:pt>
                <c:pt idx="35841">
                  <c:v>179.2049999999095</c:v>
                </c:pt>
                <c:pt idx="35842">
                  <c:v>179.2099999999095</c:v>
                </c:pt>
                <c:pt idx="35843">
                  <c:v>179.2149999999095</c:v>
                </c:pt>
                <c:pt idx="35844">
                  <c:v>179.2199999999095</c:v>
                </c:pt>
                <c:pt idx="35845">
                  <c:v>179.2249999999095</c:v>
                </c:pt>
                <c:pt idx="35846">
                  <c:v>179.2299999999095</c:v>
                </c:pt>
                <c:pt idx="35847">
                  <c:v>179.2349999999095</c:v>
                </c:pt>
                <c:pt idx="35848">
                  <c:v>179.2399999999095</c:v>
                </c:pt>
                <c:pt idx="35849">
                  <c:v>179.2449999999095</c:v>
                </c:pt>
                <c:pt idx="35850">
                  <c:v>179.2499999999094</c:v>
                </c:pt>
                <c:pt idx="35851">
                  <c:v>179.2549999999094</c:v>
                </c:pt>
                <c:pt idx="35852">
                  <c:v>179.2599999999094</c:v>
                </c:pt>
                <c:pt idx="35853">
                  <c:v>179.2649999999094</c:v>
                </c:pt>
                <c:pt idx="35854">
                  <c:v>179.2699999999094</c:v>
                </c:pt>
                <c:pt idx="35855">
                  <c:v>179.2749999999094</c:v>
                </c:pt>
                <c:pt idx="35856">
                  <c:v>179.2799999999094</c:v>
                </c:pt>
                <c:pt idx="35857">
                  <c:v>179.2849999999094</c:v>
                </c:pt>
                <c:pt idx="35858">
                  <c:v>179.2899999999094</c:v>
                </c:pt>
                <c:pt idx="35859">
                  <c:v>179.2949999999094</c:v>
                </c:pt>
                <c:pt idx="35860">
                  <c:v>179.2999999999094</c:v>
                </c:pt>
                <c:pt idx="35861">
                  <c:v>179.3049999999094</c:v>
                </c:pt>
                <c:pt idx="35862">
                  <c:v>179.3099999999094</c:v>
                </c:pt>
                <c:pt idx="35863">
                  <c:v>179.3149999999094</c:v>
                </c:pt>
                <c:pt idx="35864">
                  <c:v>179.3199999999094</c:v>
                </c:pt>
                <c:pt idx="35865">
                  <c:v>179.3249999999094</c:v>
                </c:pt>
                <c:pt idx="35866">
                  <c:v>179.3299999999094</c:v>
                </c:pt>
                <c:pt idx="35867">
                  <c:v>179.3349999999094</c:v>
                </c:pt>
                <c:pt idx="35868">
                  <c:v>179.3399999999094</c:v>
                </c:pt>
                <c:pt idx="35869">
                  <c:v>179.3449999999094</c:v>
                </c:pt>
                <c:pt idx="35870">
                  <c:v>179.3499999999094</c:v>
                </c:pt>
                <c:pt idx="35871">
                  <c:v>179.3549999999094</c:v>
                </c:pt>
                <c:pt idx="35872">
                  <c:v>179.3599999999094</c:v>
                </c:pt>
                <c:pt idx="35873">
                  <c:v>179.3649999999094</c:v>
                </c:pt>
                <c:pt idx="35874">
                  <c:v>179.3699999999094</c:v>
                </c:pt>
                <c:pt idx="35875">
                  <c:v>179.3749999999094</c:v>
                </c:pt>
                <c:pt idx="35876">
                  <c:v>179.3799999999094</c:v>
                </c:pt>
                <c:pt idx="35877">
                  <c:v>179.3849999999094</c:v>
                </c:pt>
                <c:pt idx="35878">
                  <c:v>179.3899999999094</c:v>
                </c:pt>
                <c:pt idx="35879">
                  <c:v>179.3949999999093</c:v>
                </c:pt>
                <c:pt idx="35880">
                  <c:v>179.3999999999093</c:v>
                </c:pt>
                <c:pt idx="35881">
                  <c:v>179.4049999999093</c:v>
                </c:pt>
                <c:pt idx="35882">
                  <c:v>179.4099999999093</c:v>
                </c:pt>
                <c:pt idx="35883">
                  <c:v>179.4149999999093</c:v>
                </c:pt>
                <c:pt idx="35884">
                  <c:v>179.4199999999093</c:v>
                </c:pt>
                <c:pt idx="35885">
                  <c:v>179.4249999999093</c:v>
                </c:pt>
                <c:pt idx="35886">
                  <c:v>179.4299999999093</c:v>
                </c:pt>
                <c:pt idx="35887">
                  <c:v>179.4349999999093</c:v>
                </c:pt>
                <c:pt idx="35888">
                  <c:v>179.4399999999093</c:v>
                </c:pt>
                <c:pt idx="35889">
                  <c:v>179.4449999999093</c:v>
                </c:pt>
                <c:pt idx="35890">
                  <c:v>179.4499999999093</c:v>
                </c:pt>
                <c:pt idx="35891">
                  <c:v>179.4549999999093</c:v>
                </c:pt>
                <c:pt idx="35892">
                  <c:v>179.4599999999093</c:v>
                </c:pt>
                <c:pt idx="35893">
                  <c:v>179.4649999999093</c:v>
                </c:pt>
                <c:pt idx="35894">
                  <c:v>179.4699999999093</c:v>
                </c:pt>
                <c:pt idx="35895">
                  <c:v>179.4749999999092</c:v>
                </c:pt>
                <c:pt idx="35896">
                  <c:v>179.4799999999092</c:v>
                </c:pt>
                <c:pt idx="35897">
                  <c:v>179.4849999999093</c:v>
                </c:pt>
                <c:pt idx="35898">
                  <c:v>179.4899999999093</c:v>
                </c:pt>
                <c:pt idx="35899">
                  <c:v>179.4949999999093</c:v>
                </c:pt>
                <c:pt idx="35900">
                  <c:v>179.4999999999092</c:v>
                </c:pt>
                <c:pt idx="35901">
                  <c:v>179.5049999999092</c:v>
                </c:pt>
                <c:pt idx="35902">
                  <c:v>179.5099999999092</c:v>
                </c:pt>
                <c:pt idx="35903">
                  <c:v>179.5149999999092</c:v>
                </c:pt>
                <c:pt idx="35904">
                  <c:v>179.5199999999092</c:v>
                </c:pt>
                <c:pt idx="35905">
                  <c:v>179.5249999999092</c:v>
                </c:pt>
                <c:pt idx="35906">
                  <c:v>179.5299999999092</c:v>
                </c:pt>
                <c:pt idx="35907">
                  <c:v>179.5349999999092</c:v>
                </c:pt>
                <c:pt idx="35908">
                  <c:v>179.5399999999092</c:v>
                </c:pt>
                <c:pt idx="35909">
                  <c:v>179.5449999999092</c:v>
                </c:pt>
                <c:pt idx="35910">
                  <c:v>179.5499999999092</c:v>
                </c:pt>
                <c:pt idx="35911">
                  <c:v>179.5549999999092</c:v>
                </c:pt>
                <c:pt idx="35912">
                  <c:v>179.5599999999092</c:v>
                </c:pt>
                <c:pt idx="35913">
                  <c:v>179.5649999999092</c:v>
                </c:pt>
                <c:pt idx="35914">
                  <c:v>179.5699999999092</c:v>
                </c:pt>
                <c:pt idx="35915">
                  <c:v>179.5749999999092</c:v>
                </c:pt>
                <c:pt idx="35916">
                  <c:v>179.5799999999092</c:v>
                </c:pt>
                <c:pt idx="35917">
                  <c:v>179.5849999999092</c:v>
                </c:pt>
                <c:pt idx="35918">
                  <c:v>179.5899999999092</c:v>
                </c:pt>
                <c:pt idx="35919">
                  <c:v>179.5949999999092</c:v>
                </c:pt>
                <c:pt idx="35920">
                  <c:v>179.5999999999092</c:v>
                </c:pt>
                <c:pt idx="35921">
                  <c:v>179.6049999999092</c:v>
                </c:pt>
                <c:pt idx="35922">
                  <c:v>179.6099999999091</c:v>
                </c:pt>
                <c:pt idx="35923">
                  <c:v>179.6149999999091</c:v>
                </c:pt>
                <c:pt idx="35924">
                  <c:v>179.6199999999091</c:v>
                </c:pt>
                <c:pt idx="35925">
                  <c:v>179.6249999999091</c:v>
                </c:pt>
                <c:pt idx="35926">
                  <c:v>179.6299999999091</c:v>
                </c:pt>
                <c:pt idx="35927">
                  <c:v>179.6349999999091</c:v>
                </c:pt>
                <c:pt idx="35928">
                  <c:v>179.6399999999091</c:v>
                </c:pt>
                <c:pt idx="35929">
                  <c:v>179.6449999999091</c:v>
                </c:pt>
                <c:pt idx="35930">
                  <c:v>179.6499999999091</c:v>
                </c:pt>
                <c:pt idx="35931">
                  <c:v>179.6549999999091</c:v>
                </c:pt>
                <c:pt idx="35932">
                  <c:v>179.6599999999091</c:v>
                </c:pt>
                <c:pt idx="35933">
                  <c:v>179.6649999999091</c:v>
                </c:pt>
                <c:pt idx="35934">
                  <c:v>179.6699999999091</c:v>
                </c:pt>
                <c:pt idx="35935">
                  <c:v>179.6749999999091</c:v>
                </c:pt>
                <c:pt idx="35936">
                  <c:v>179.6799999999091</c:v>
                </c:pt>
                <c:pt idx="35937">
                  <c:v>179.6849999999091</c:v>
                </c:pt>
                <c:pt idx="35938">
                  <c:v>179.6899999999091</c:v>
                </c:pt>
                <c:pt idx="35939">
                  <c:v>179.694999999909</c:v>
                </c:pt>
                <c:pt idx="35940">
                  <c:v>179.699999999909</c:v>
                </c:pt>
                <c:pt idx="35941">
                  <c:v>179.704999999909</c:v>
                </c:pt>
                <c:pt idx="35942">
                  <c:v>179.709999999909</c:v>
                </c:pt>
                <c:pt idx="35943">
                  <c:v>179.714999999909</c:v>
                </c:pt>
                <c:pt idx="35944">
                  <c:v>179.719999999909</c:v>
                </c:pt>
                <c:pt idx="35945">
                  <c:v>179.724999999909</c:v>
                </c:pt>
                <c:pt idx="35946">
                  <c:v>179.729999999909</c:v>
                </c:pt>
                <c:pt idx="35947">
                  <c:v>179.734999999909</c:v>
                </c:pt>
                <c:pt idx="35948">
                  <c:v>179.739999999909</c:v>
                </c:pt>
                <c:pt idx="35949">
                  <c:v>179.744999999909</c:v>
                </c:pt>
                <c:pt idx="35950">
                  <c:v>179.749999999909</c:v>
                </c:pt>
                <c:pt idx="35951">
                  <c:v>179.754999999909</c:v>
                </c:pt>
                <c:pt idx="35952">
                  <c:v>179.759999999909</c:v>
                </c:pt>
                <c:pt idx="35953">
                  <c:v>179.764999999909</c:v>
                </c:pt>
                <c:pt idx="35954">
                  <c:v>179.769999999909</c:v>
                </c:pt>
                <c:pt idx="35955">
                  <c:v>179.774999999909</c:v>
                </c:pt>
                <c:pt idx="35956">
                  <c:v>179.7799999999089</c:v>
                </c:pt>
                <c:pt idx="35957">
                  <c:v>179.784999999909</c:v>
                </c:pt>
                <c:pt idx="35958">
                  <c:v>179.789999999909</c:v>
                </c:pt>
                <c:pt idx="35959">
                  <c:v>179.794999999909</c:v>
                </c:pt>
                <c:pt idx="35960">
                  <c:v>179.7999999999089</c:v>
                </c:pt>
                <c:pt idx="35961">
                  <c:v>179.8049999999089</c:v>
                </c:pt>
                <c:pt idx="35962">
                  <c:v>179.8099999999089</c:v>
                </c:pt>
                <c:pt idx="35963">
                  <c:v>179.8149999999089</c:v>
                </c:pt>
                <c:pt idx="35964">
                  <c:v>179.8199999999089</c:v>
                </c:pt>
                <c:pt idx="35965">
                  <c:v>179.824999999909</c:v>
                </c:pt>
                <c:pt idx="35966">
                  <c:v>179.8299999999089</c:v>
                </c:pt>
                <c:pt idx="35967">
                  <c:v>179.8349999999089</c:v>
                </c:pt>
                <c:pt idx="35968">
                  <c:v>179.8399999999089</c:v>
                </c:pt>
                <c:pt idx="35969">
                  <c:v>179.8449999999089</c:v>
                </c:pt>
                <c:pt idx="35970">
                  <c:v>179.8499999999089</c:v>
                </c:pt>
                <c:pt idx="35971">
                  <c:v>179.8549999999089</c:v>
                </c:pt>
                <c:pt idx="35972">
                  <c:v>179.8599999999089</c:v>
                </c:pt>
                <c:pt idx="35973">
                  <c:v>179.8649999999089</c:v>
                </c:pt>
                <c:pt idx="35974">
                  <c:v>179.8699999999089</c:v>
                </c:pt>
                <c:pt idx="35975">
                  <c:v>179.8749999999089</c:v>
                </c:pt>
                <c:pt idx="35976">
                  <c:v>179.8799999999089</c:v>
                </c:pt>
                <c:pt idx="35977">
                  <c:v>179.8849999999089</c:v>
                </c:pt>
                <c:pt idx="35978">
                  <c:v>179.8899999999089</c:v>
                </c:pt>
                <c:pt idx="35979">
                  <c:v>179.8949999999089</c:v>
                </c:pt>
                <c:pt idx="35980">
                  <c:v>179.8999999999089</c:v>
                </c:pt>
                <c:pt idx="35981">
                  <c:v>179.9049999999089</c:v>
                </c:pt>
                <c:pt idx="35982">
                  <c:v>179.9099999999088</c:v>
                </c:pt>
                <c:pt idx="35983">
                  <c:v>179.9149999999088</c:v>
                </c:pt>
                <c:pt idx="35984">
                  <c:v>179.9199999999088</c:v>
                </c:pt>
                <c:pt idx="35985">
                  <c:v>179.9249999999088</c:v>
                </c:pt>
                <c:pt idx="35986">
                  <c:v>179.9299999999088</c:v>
                </c:pt>
                <c:pt idx="35987">
                  <c:v>179.9349999999088</c:v>
                </c:pt>
                <c:pt idx="35988">
                  <c:v>179.9399999999088</c:v>
                </c:pt>
                <c:pt idx="35989">
                  <c:v>179.9449999999088</c:v>
                </c:pt>
                <c:pt idx="35990">
                  <c:v>179.9499999999088</c:v>
                </c:pt>
                <c:pt idx="35991">
                  <c:v>179.9549999999088</c:v>
                </c:pt>
                <c:pt idx="35992">
                  <c:v>179.9599999999088</c:v>
                </c:pt>
                <c:pt idx="35993">
                  <c:v>179.9649999999088</c:v>
                </c:pt>
                <c:pt idx="35994">
                  <c:v>179.9699999999088</c:v>
                </c:pt>
                <c:pt idx="35995">
                  <c:v>179.9749999999088</c:v>
                </c:pt>
                <c:pt idx="35996">
                  <c:v>179.9799999999088</c:v>
                </c:pt>
                <c:pt idx="35997">
                  <c:v>179.9849999999088</c:v>
                </c:pt>
                <c:pt idx="35998">
                  <c:v>179.9899999999088</c:v>
                </c:pt>
                <c:pt idx="35999">
                  <c:v>179.9949999999088</c:v>
                </c:pt>
                <c:pt idx="36000">
                  <c:v>179.9999999999088</c:v>
                </c:pt>
                <c:pt idx="36001">
                  <c:v>180.0049999999088</c:v>
                </c:pt>
                <c:pt idx="36002">
                  <c:v>180.0099999999088</c:v>
                </c:pt>
                <c:pt idx="36003">
                  <c:v>180.0149999999088</c:v>
                </c:pt>
                <c:pt idx="36004">
                  <c:v>180.0199999999087</c:v>
                </c:pt>
                <c:pt idx="36005">
                  <c:v>180.0249999999087</c:v>
                </c:pt>
                <c:pt idx="36006">
                  <c:v>180.0299999999087</c:v>
                </c:pt>
                <c:pt idx="36007">
                  <c:v>180.0349999999087</c:v>
                </c:pt>
                <c:pt idx="36008">
                  <c:v>180.0399999999087</c:v>
                </c:pt>
                <c:pt idx="36009">
                  <c:v>180.0449999999087</c:v>
                </c:pt>
                <c:pt idx="36010">
                  <c:v>180.0499999999087</c:v>
                </c:pt>
                <c:pt idx="36011">
                  <c:v>180.0549999999087</c:v>
                </c:pt>
                <c:pt idx="36012">
                  <c:v>180.0599999999087</c:v>
                </c:pt>
                <c:pt idx="36013">
                  <c:v>180.0649999999087</c:v>
                </c:pt>
                <c:pt idx="36014">
                  <c:v>180.0699999999087</c:v>
                </c:pt>
                <c:pt idx="36015">
                  <c:v>180.0749999999087</c:v>
                </c:pt>
                <c:pt idx="36016">
                  <c:v>180.0799999999087</c:v>
                </c:pt>
                <c:pt idx="36017">
                  <c:v>180.0849999999087</c:v>
                </c:pt>
                <c:pt idx="36018">
                  <c:v>180.0899999999087</c:v>
                </c:pt>
                <c:pt idx="36019">
                  <c:v>180.0949999999087</c:v>
                </c:pt>
                <c:pt idx="36020">
                  <c:v>180.0999999999087</c:v>
                </c:pt>
                <c:pt idx="36021">
                  <c:v>180.1049999999087</c:v>
                </c:pt>
                <c:pt idx="36022">
                  <c:v>180.1099999999086</c:v>
                </c:pt>
                <c:pt idx="36023">
                  <c:v>180.1149999999085</c:v>
                </c:pt>
                <c:pt idx="36024">
                  <c:v>180.1199999999085</c:v>
                </c:pt>
                <c:pt idx="36025">
                  <c:v>180.1249999999087</c:v>
                </c:pt>
                <c:pt idx="36026">
                  <c:v>180.1299999999086</c:v>
                </c:pt>
                <c:pt idx="36027">
                  <c:v>180.1349999999086</c:v>
                </c:pt>
                <c:pt idx="36028">
                  <c:v>180.1399999999086</c:v>
                </c:pt>
                <c:pt idx="36029">
                  <c:v>180.1449999999085</c:v>
                </c:pt>
                <c:pt idx="36030">
                  <c:v>180.1499999999085</c:v>
                </c:pt>
                <c:pt idx="36031">
                  <c:v>180.1549999999086</c:v>
                </c:pt>
                <c:pt idx="36032">
                  <c:v>180.1599999999086</c:v>
                </c:pt>
                <c:pt idx="36033">
                  <c:v>180.1649999999086</c:v>
                </c:pt>
                <c:pt idx="36034">
                  <c:v>180.1699999999086</c:v>
                </c:pt>
                <c:pt idx="36035">
                  <c:v>180.1749999999086</c:v>
                </c:pt>
                <c:pt idx="36036">
                  <c:v>180.1799999999085</c:v>
                </c:pt>
                <c:pt idx="36037">
                  <c:v>180.1849999999086</c:v>
                </c:pt>
                <c:pt idx="36038">
                  <c:v>180.1899999999086</c:v>
                </c:pt>
                <c:pt idx="36039">
                  <c:v>180.1949999999086</c:v>
                </c:pt>
                <c:pt idx="36040">
                  <c:v>180.1999999999086</c:v>
                </c:pt>
                <c:pt idx="36041">
                  <c:v>180.2049999999086</c:v>
                </c:pt>
                <c:pt idx="36042">
                  <c:v>180.2099999999085</c:v>
                </c:pt>
                <c:pt idx="36043">
                  <c:v>180.2149999999085</c:v>
                </c:pt>
                <c:pt idx="36044">
                  <c:v>180.2199999999085</c:v>
                </c:pt>
                <c:pt idx="36045">
                  <c:v>180.2249999999086</c:v>
                </c:pt>
                <c:pt idx="36046">
                  <c:v>180.2299999999086</c:v>
                </c:pt>
                <c:pt idx="36047">
                  <c:v>180.2349999999086</c:v>
                </c:pt>
                <c:pt idx="36048">
                  <c:v>180.2399999999085</c:v>
                </c:pt>
                <c:pt idx="36049">
                  <c:v>180.2449999999085</c:v>
                </c:pt>
                <c:pt idx="36050">
                  <c:v>180.2499999999085</c:v>
                </c:pt>
                <c:pt idx="36051">
                  <c:v>180.2549999999085</c:v>
                </c:pt>
                <c:pt idx="36052">
                  <c:v>180.2599999999085</c:v>
                </c:pt>
                <c:pt idx="36053">
                  <c:v>180.2649999999085</c:v>
                </c:pt>
                <c:pt idx="36054">
                  <c:v>180.2699999999085</c:v>
                </c:pt>
                <c:pt idx="36055">
                  <c:v>180.2749999999085</c:v>
                </c:pt>
                <c:pt idx="36056">
                  <c:v>180.2799999999085</c:v>
                </c:pt>
                <c:pt idx="36057">
                  <c:v>180.2849999999085</c:v>
                </c:pt>
                <c:pt idx="36058">
                  <c:v>180.2899999999085</c:v>
                </c:pt>
                <c:pt idx="36059">
                  <c:v>180.2949999999085</c:v>
                </c:pt>
                <c:pt idx="36060">
                  <c:v>180.2999999999085</c:v>
                </c:pt>
                <c:pt idx="36061">
                  <c:v>180.3049999999085</c:v>
                </c:pt>
                <c:pt idx="36062">
                  <c:v>180.3099999999085</c:v>
                </c:pt>
                <c:pt idx="36063">
                  <c:v>180.3149999999085</c:v>
                </c:pt>
                <c:pt idx="36064">
                  <c:v>180.3199999999085</c:v>
                </c:pt>
                <c:pt idx="36065">
                  <c:v>180.3249999999085</c:v>
                </c:pt>
                <c:pt idx="36066">
                  <c:v>180.3299999999085</c:v>
                </c:pt>
                <c:pt idx="36067">
                  <c:v>180.3349999999085</c:v>
                </c:pt>
                <c:pt idx="36068">
                  <c:v>180.3399999999085</c:v>
                </c:pt>
                <c:pt idx="36069">
                  <c:v>180.3449999999085</c:v>
                </c:pt>
                <c:pt idx="36070">
                  <c:v>180.3499999999084</c:v>
                </c:pt>
                <c:pt idx="36071">
                  <c:v>180.3549999999084</c:v>
                </c:pt>
                <c:pt idx="36072">
                  <c:v>180.3599999999084</c:v>
                </c:pt>
                <c:pt idx="36073">
                  <c:v>180.3649999999084</c:v>
                </c:pt>
                <c:pt idx="36074">
                  <c:v>180.3699999999084</c:v>
                </c:pt>
                <c:pt idx="36075">
                  <c:v>180.3749999999084</c:v>
                </c:pt>
                <c:pt idx="36076">
                  <c:v>180.3799999999084</c:v>
                </c:pt>
                <c:pt idx="36077">
                  <c:v>180.3849999999084</c:v>
                </c:pt>
                <c:pt idx="36078">
                  <c:v>180.3899999999084</c:v>
                </c:pt>
                <c:pt idx="36079">
                  <c:v>180.3949999999084</c:v>
                </c:pt>
                <c:pt idx="36080">
                  <c:v>180.3999999999084</c:v>
                </c:pt>
                <c:pt idx="36081">
                  <c:v>180.4049999999084</c:v>
                </c:pt>
                <c:pt idx="36082">
                  <c:v>180.4099999999084</c:v>
                </c:pt>
                <c:pt idx="36083">
                  <c:v>180.4149999999084</c:v>
                </c:pt>
                <c:pt idx="36084">
                  <c:v>180.4199999999084</c:v>
                </c:pt>
                <c:pt idx="36085">
                  <c:v>180.4249999999084</c:v>
                </c:pt>
                <c:pt idx="36086">
                  <c:v>180.4299999999084</c:v>
                </c:pt>
                <c:pt idx="36087">
                  <c:v>180.4349999999084</c:v>
                </c:pt>
                <c:pt idx="36088">
                  <c:v>180.4399999999084</c:v>
                </c:pt>
                <c:pt idx="36089">
                  <c:v>180.4449999999084</c:v>
                </c:pt>
                <c:pt idx="36090">
                  <c:v>180.4499999999084</c:v>
                </c:pt>
                <c:pt idx="36091">
                  <c:v>180.4549999999084</c:v>
                </c:pt>
                <c:pt idx="36092">
                  <c:v>180.4599999999084</c:v>
                </c:pt>
                <c:pt idx="36093">
                  <c:v>180.4649999999083</c:v>
                </c:pt>
                <c:pt idx="36094">
                  <c:v>180.4699999999083</c:v>
                </c:pt>
                <c:pt idx="36095">
                  <c:v>180.4749999999083</c:v>
                </c:pt>
                <c:pt idx="36096">
                  <c:v>180.4799999999083</c:v>
                </c:pt>
                <c:pt idx="36097">
                  <c:v>180.4849999999084</c:v>
                </c:pt>
                <c:pt idx="36098">
                  <c:v>180.4899999999083</c:v>
                </c:pt>
                <c:pt idx="36099">
                  <c:v>180.4949999999083</c:v>
                </c:pt>
                <c:pt idx="36100">
                  <c:v>180.4999999999083</c:v>
                </c:pt>
                <c:pt idx="36101">
                  <c:v>180.5049999999083</c:v>
                </c:pt>
                <c:pt idx="36102">
                  <c:v>180.5099999999083</c:v>
                </c:pt>
                <c:pt idx="36103">
                  <c:v>180.5149999999083</c:v>
                </c:pt>
                <c:pt idx="36104">
                  <c:v>180.5199999999083</c:v>
                </c:pt>
                <c:pt idx="36105">
                  <c:v>180.5249999999083</c:v>
                </c:pt>
                <c:pt idx="36106">
                  <c:v>180.5299999999083</c:v>
                </c:pt>
                <c:pt idx="36107">
                  <c:v>180.5349999999083</c:v>
                </c:pt>
                <c:pt idx="36108">
                  <c:v>180.5399999999083</c:v>
                </c:pt>
                <c:pt idx="36109">
                  <c:v>180.5449999999083</c:v>
                </c:pt>
                <c:pt idx="36110">
                  <c:v>180.5499999999082</c:v>
                </c:pt>
                <c:pt idx="36111">
                  <c:v>180.5549999999083</c:v>
                </c:pt>
                <c:pt idx="36112">
                  <c:v>180.5599999999083</c:v>
                </c:pt>
                <c:pt idx="36113">
                  <c:v>180.5649999999083</c:v>
                </c:pt>
                <c:pt idx="36114">
                  <c:v>180.5699999999082</c:v>
                </c:pt>
                <c:pt idx="36115">
                  <c:v>180.5749999999082</c:v>
                </c:pt>
                <c:pt idx="36116">
                  <c:v>180.5799999999082</c:v>
                </c:pt>
                <c:pt idx="36117">
                  <c:v>180.5849999999082</c:v>
                </c:pt>
                <c:pt idx="36118">
                  <c:v>180.5899999999082</c:v>
                </c:pt>
                <c:pt idx="36119">
                  <c:v>180.5949999999082</c:v>
                </c:pt>
                <c:pt idx="36120">
                  <c:v>180.5999999999082</c:v>
                </c:pt>
                <c:pt idx="36121">
                  <c:v>180.6049999999082</c:v>
                </c:pt>
                <c:pt idx="36122">
                  <c:v>180.6099999999082</c:v>
                </c:pt>
                <c:pt idx="36123">
                  <c:v>180.6149999999082</c:v>
                </c:pt>
                <c:pt idx="36124">
                  <c:v>180.6199999999081</c:v>
                </c:pt>
                <c:pt idx="36125">
                  <c:v>180.6249999999082</c:v>
                </c:pt>
                <c:pt idx="36126">
                  <c:v>180.6299999999082</c:v>
                </c:pt>
                <c:pt idx="36127">
                  <c:v>180.6349999999082</c:v>
                </c:pt>
                <c:pt idx="36128">
                  <c:v>180.6399999999082</c:v>
                </c:pt>
                <c:pt idx="36129">
                  <c:v>180.6449999999082</c:v>
                </c:pt>
                <c:pt idx="36130">
                  <c:v>180.6499999999081</c:v>
                </c:pt>
                <c:pt idx="36131">
                  <c:v>180.6549999999082</c:v>
                </c:pt>
                <c:pt idx="36132">
                  <c:v>180.6599999999082</c:v>
                </c:pt>
                <c:pt idx="36133">
                  <c:v>180.6649999999082</c:v>
                </c:pt>
                <c:pt idx="36134">
                  <c:v>180.6699999999082</c:v>
                </c:pt>
                <c:pt idx="36135">
                  <c:v>180.6749999999082</c:v>
                </c:pt>
                <c:pt idx="36136">
                  <c:v>180.6799999999081</c:v>
                </c:pt>
                <c:pt idx="36137">
                  <c:v>180.6849999999081</c:v>
                </c:pt>
                <c:pt idx="36138">
                  <c:v>180.6899999999081</c:v>
                </c:pt>
                <c:pt idx="36139">
                  <c:v>180.6949999999081</c:v>
                </c:pt>
                <c:pt idx="36140">
                  <c:v>180.6999999999081</c:v>
                </c:pt>
                <c:pt idx="36141">
                  <c:v>180.7049999999081</c:v>
                </c:pt>
                <c:pt idx="36142">
                  <c:v>180.7099999999081</c:v>
                </c:pt>
                <c:pt idx="36143">
                  <c:v>180.7149999999081</c:v>
                </c:pt>
                <c:pt idx="36144">
                  <c:v>180.7199999999081</c:v>
                </c:pt>
                <c:pt idx="36145">
                  <c:v>180.7249999999081</c:v>
                </c:pt>
                <c:pt idx="36146">
                  <c:v>180.7299999999081</c:v>
                </c:pt>
                <c:pt idx="36147">
                  <c:v>180.7349999999081</c:v>
                </c:pt>
                <c:pt idx="36148">
                  <c:v>180.7399999999081</c:v>
                </c:pt>
                <c:pt idx="36149">
                  <c:v>180.7449999999081</c:v>
                </c:pt>
                <c:pt idx="36150">
                  <c:v>180.7499999999081</c:v>
                </c:pt>
                <c:pt idx="36151">
                  <c:v>180.7549999999081</c:v>
                </c:pt>
                <c:pt idx="36152">
                  <c:v>180.7599999999081</c:v>
                </c:pt>
                <c:pt idx="36153">
                  <c:v>180.7649999999081</c:v>
                </c:pt>
                <c:pt idx="36154">
                  <c:v>180.769999999908</c:v>
                </c:pt>
                <c:pt idx="36155">
                  <c:v>180.7749999999079</c:v>
                </c:pt>
                <c:pt idx="36156">
                  <c:v>180.7799999999079</c:v>
                </c:pt>
                <c:pt idx="36157">
                  <c:v>180.7849999999081</c:v>
                </c:pt>
                <c:pt idx="36158">
                  <c:v>180.789999999908</c:v>
                </c:pt>
                <c:pt idx="36159">
                  <c:v>180.794999999908</c:v>
                </c:pt>
                <c:pt idx="36160">
                  <c:v>180.799999999908</c:v>
                </c:pt>
                <c:pt idx="36161">
                  <c:v>180.804999999908</c:v>
                </c:pt>
                <c:pt idx="36162">
                  <c:v>180.809999999908</c:v>
                </c:pt>
                <c:pt idx="36163">
                  <c:v>180.814999999908</c:v>
                </c:pt>
                <c:pt idx="36164">
                  <c:v>180.819999999908</c:v>
                </c:pt>
                <c:pt idx="36165">
                  <c:v>180.824999999908</c:v>
                </c:pt>
                <c:pt idx="36166">
                  <c:v>180.829999999908</c:v>
                </c:pt>
                <c:pt idx="36167">
                  <c:v>180.834999999908</c:v>
                </c:pt>
                <c:pt idx="36168">
                  <c:v>180.839999999908</c:v>
                </c:pt>
                <c:pt idx="36169">
                  <c:v>180.844999999908</c:v>
                </c:pt>
                <c:pt idx="36170">
                  <c:v>180.849999999908</c:v>
                </c:pt>
                <c:pt idx="36171">
                  <c:v>180.854999999908</c:v>
                </c:pt>
                <c:pt idx="36172">
                  <c:v>180.859999999908</c:v>
                </c:pt>
                <c:pt idx="36173">
                  <c:v>180.864999999908</c:v>
                </c:pt>
                <c:pt idx="36174">
                  <c:v>180.869999999908</c:v>
                </c:pt>
                <c:pt idx="36175">
                  <c:v>180.874999999908</c:v>
                </c:pt>
                <c:pt idx="36176">
                  <c:v>180.879999999908</c:v>
                </c:pt>
                <c:pt idx="36177">
                  <c:v>180.884999999908</c:v>
                </c:pt>
                <c:pt idx="36178">
                  <c:v>180.889999999908</c:v>
                </c:pt>
                <c:pt idx="36179">
                  <c:v>180.894999999908</c:v>
                </c:pt>
                <c:pt idx="36180">
                  <c:v>180.899999999908</c:v>
                </c:pt>
                <c:pt idx="36181">
                  <c:v>180.9049999999079</c:v>
                </c:pt>
                <c:pt idx="36182">
                  <c:v>180.9099999999079</c:v>
                </c:pt>
                <c:pt idx="36183">
                  <c:v>180.9149999999079</c:v>
                </c:pt>
                <c:pt idx="36184">
                  <c:v>180.9199999999079</c:v>
                </c:pt>
                <c:pt idx="36185">
                  <c:v>180.924999999908</c:v>
                </c:pt>
                <c:pt idx="36186">
                  <c:v>180.9299999999079</c:v>
                </c:pt>
                <c:pt idx="36187">
                  <c:v>180.9349999999079</c:v>
                </c:pt>
                <c:pt idx="36188">
                  <c:v>180.9399999999079</c:v>
                </c:pt>
                <c:pt idx="36189">
                  <c:v>180.9449999999079</c:v>
                </c:pt>
                <c:pt idx="36190">
                  <c:v>180.9499999999079</c:v>
                </c:pt>
                <c:pt idx="36191">
                  <c:v>180.9549999999079</c:v>
                </c:pt>
                <c:pt idx="36192">
                  <c:v>180.9599999999079</c:v>
                </c:pt>
                <c:pt idx="36193">
                  <c:v>180.9649999999079</c:v>
                </c:pt>
                <c:pt idx="36194">
                  <c:v>180.9699999999079</c:v>
                </c:pt>
                <c:pt idx="36195">
                  <c:v>180.9749999999079</c:v>
                </c:pt>
                <c:pt idx="36196">
                  <c:v>180.9799999999079</c:v>
                </c:pt>
                <c:pt idx="36197">
                  <c:v>180.9849999999079</c:v>
                </c:pt>
                <c:pt idx="36198">
                  <c:v>180.9899999999079</c:v>
                </c:pt>
                <c:pt idx="36199">
                  <c:v>180.9949999999079</c:v>
                </c:pt>
                <c:pt idx="36200">
                  <c:v>180.9999999999079</c:v>
                </c:pt>
                <c:pt idx="36201">
                  <c:v>181.0049999999079</c:v>
                </c:pt>
                <c:pt idx="36202">
                  <c:v>181.0099999999078</c:v>
                </c:pt>
                <c:pt idx="36203">
                  <c:v>181.0149999999078</c:v>
                </c:pt>
                <c:pt idx="36204">
                  <c:v>181.0199999999078</c:v>
                </c:pt>
                <c:pt idx="36205">
                  <c:v>181.0249999999078</c:v>
                </c:pt>
                <c:pt idx="36206">
                  <c:v>181.0299999999078</c:v>
                </c:pt>
                <c:pt idx="36207">
                  <c:v>181.0349999999078</c:v>
                </c:pt>
                <c:pt idx="36208">
                  <c:v>181.0399999999078</c:v>
                </c:pt>
                <c:pt idx="36209">
                  <c:v>181.0449999999078</c:v>
                </c:pt>
                <c:pt idx="36210">
                  <c:v>181.0499999999078</c:v>
                </c:pt>
                <c:pt idx="36211">
                  <c:v>181.0549999999078</c:v>
                </c:pt>
                <c:pt idx="36212">
                  <c:v>181.0599999999078</c:v>
                </c:pt>
                <c:pt idx="36213">
                  <c:v>181.0649999999078</c:v>
                </c:pt>
                <c:pt idx="36214">
                  <c:v>181.0699999999078</c:v>
                </c:pt>
                <c:pt idx="36215">
                  <c:v>181.0749999999078</c:v>
                </c:pt>
                <c:pt idx="36216">
                  <c:v>181.0799999999078</c:v>
                </c:pt>
                <c:pt idx="36217">
                  <c:v>181.0849999999078</c:v>
                </c:pt>
                <c:pt idx="36218">
                  <c:v>181.0899999999078</c:v>
                </c:pt>
                <c:pt idx="36219">
                  <c:v>181.0949999999078</c:v>
                </c:pt>
                <c:pt idx="36220">
                  <c:v>181.0999999999078</c:v>
                </c:pt>
                <c:pt idx="36221">
                  <c:v>181.1049999999078</c:v>
                </c:pt>
                <c:pt idx="36222">
                  <c:v>181.1099999999078</c:v>
                </c:pt>
                <c:pt idx="36223">
                  <c:v>181.1149999999078</c:v>
                </c:pt>
                <c:pt idx="36224">
                  <c:v>181.1199999999077</c:v>
                </c:pt>
                <c:pt idx="36225">
                  <c:v>181.1249999999077</c:v>
                </c:pt>
                <c:pt idx="36226">
                  <c:v>181.1299999999077</c:v>
                </c:pt>
                <c:pt idx="36227">
                  <c:v>181.1349999999077</c:v>
                </c:pt>
                <c:pt idx="36228">
                  <c:v>181.1399999999077</c:v>
                </c:pt>
                <c:pt idx="36229">
                  <c:v>181.1449999999077</c:v>
                </c:pt>
                <c:pt idx="36230">
                  <c:v>181.1499999999077</c:v>
                </c:pt>
                <c:pt idx="36231">
                  <c:v>181.1549999999077</c:v>
                </c:pt>
                <c:pt idx="36232">
                  <c:v>181.1599999999077</c:v>
                </c:pt>
                <c:pt idx="36233">
                  <c:v>181.1649999999077</c:v>
                </c:pt>
                <c:pt idx="36234">
                  <c:v>181.1699999999077</c:v>
                </c:pt>
                <c:pt idx="36235">
                  <c:v>181.1749999999077</c:v>
                </c:pt>
                <c:pt idx="36236">
                  <c:v>181.1799999999077</c:v>
                </c:pt>
                <c:pt idx="36237">
                  <c:v>181.1849999999077</c:v>
                </c:pt>
                <c:pt idx="36238">
                  <c:v>181.1899999999077</c:v>
                </c:pt>
                <c:pt idx="36239">
                  <c:v>181.1949999999077</c:v>
                </c:pt>
                <c:pt idx="36240">
                  <c:v>181.1999999999077</c:v>
                </c:pt>
                <c:pt idx="36241">
                  <c:v>181.2049999999077</c:v>
                </c:pt>
                <c:pt idx="36242">
                  <c:v>181.2099999999076</c:v>
                </c:pt>
                <c:pt idx="36243">
                  <c:v>181.2149999999075</c:v>
                </c:pt>
                <c:pt idx="36244">
                  <c:v>181.2199999999075</c:v>
                </c:pt>
                <c:pt idx="36245">
                  <c:v>181.2249999999077</c:v>
                </c:pt>
                <c:pt idx="36246">
                  <c:v>181.2299999999076</c:v>
                </c:pt>
                <c:pt idx="36247">
                  <c:v>181.2349999999076</c:v>
                </c:pt>
                <c:pt idx="36248">
                  <c:v>181.2399999999076</c:v>
                </c:pt>
                <c:pt idx="36249">
                  <c:v>181.2449999999075</c:v>
                </c:pt>
                <c:pt idx="36250">
                  <c:v>181.2499999999075</c:v>
                </c:pt>
                <c:pt idx="36251">
                  <c:v>181.2549999999076</c:v>
                </c:pt>
                <c:pt idx="36252">
                  <c:v>181.2599999999076</c:v>
                </c:pt>
                <c:pt idx="36253">
                  <c:v>181.2649999999076</c:v>
                </c:pt>
                <c:pt idx="36254">
                  <c:v>181.2699999999076</c:v>
                </c:pt>
                <c:pt idx="36255">
                  <c:v>181.2749999999075</c:v>
                </c:pt>
                <c:pt idx="36256">
                  <c:v>181.2799999999075</c:v>
                </c:pt>
                <c:pt idx="36257">
                  <c:v>181.2849999999076</c:v>
                </c:pt>
                <c:pt idx="36258">
                  <c:v>181.2899999999076</c:v>
                </c:pt>
                <c:pt idx="36259">
                  <c:v>181.2949999999076</c:v>
                </c:pt>
                <c:pt idx="36260">
                  <c:v>181.2999999999076</c:v>
                </c:pt>
                <c:pt idx="36261">
                  <c:v>181.3049999999076</c:v>
                </c:pt>
                <c:pt idx="36262">
                  <c:v>181.3099999999076</c:v>
                </c:pt>
                <c:pt idx="36263">
                  <c:v>181.3149999999076</c:v>
                </c:pt>
                <c:pt idx="36264">
                  <c:v>181.3199999999076</c:v>
                </c:pt>
                <c:pt idx="36265">
                  <c:v>181.3249999999076</c:v>
                </c:pt>
                <c:pt idx="36266">
                  <c:v>181.3299999999076</c:v>
                </c:pt>
                <c:pt idx="36267">
                  <c:v>181.3349999999076</c:v>
                </c:pt>
                <c:pt idx="36268">
                  <c:v>181.3399999999076</c:v>
                </c:pt>
                <c:pt idx="36269">
                  <c:v>181.3449999999075</c:v>
                </c:pt>
                <c:pt idx="36270">
                  <c:v>181.3499999999075</c:v>
                </c:pt>
                <c:pt idx="36271">
                  <c:v>181.3549999999076</c:v>
                </c:pt>
                <c:pt idx="36272">
                  <c:v>181.3599999999076</c:v>
                </c:pt>
                <c:pt idx="36273">
                  <c:v>181.3649999999076</c:v>
                </c:pt>
                <c:pt idx="36274">
                  <c:v>181.3699999999075</c:v>
                </c:pt>
                <c:pt idx="36275">
                  <c:v>181.3749999999075</c:v>
                </c:pt>
                <c:pt idx="36276">
                  <c:v>181.3799999999075</c:v>
                </c:pt>
                <c:pt idx="36277">
                  <c:v>181.3849999999075</c:v>
                </c:pt>
                <c:pt idx="36278">
                  <c:v>181.3899999999075</c:v>
                </c:pt>
                <c:pt idx="36279">
                  <c:v>181.3949999999075</c:v>
                </c:pt>
                <c:pt idx="36280">
                  <c:v>181.3999999999075</c:v>
                </c:pt>
                <c:pt idx="36281">
                  <c:v>181.4049999999075</c:v>
                </c:pt>
                <c:pt idx="36282">
                  <c:v>181.4099999999075</c:v>
                </c:pt>
                <c:pt idx="36283">
                  <c:v>181.4149999999075</c:v>
                </c:pt>
                <c:pt idx="36284">
                  <c:v>181.4199999999075</c:v>
                </c:pt>
                <c:pt idx="36285">
                  <c:v>181.4249999999075</c:v>
                </c:pt>
                <c:pt idx="36286">
                  <c:v>181.4299999999075</c:v>
                </c:pt>
                <c:pt idx="36287">
                  <c:v>181.4349999999075</c:v>
                </c:pt>
                <c:pt idx="36288">
                  <c:v>181.4399999999075</c:v>
                </c:pt>
                <c:pt idx="36289">
                  <c:v>181.4449999999075</c:v>
                </c:pt>
                <c:pt idx="36290">
                  <c:v>181.4499999999074</c:v>
                </c:pt>
                <c:pt idx="36291">
                  <c:v>181.4549999999074</c:v>
                </c:pt>
                <c:pt idx="36292">
                  <c:v>181.4599999999074</c:v>
                </c:pt>
                <c:pt idx="36293">
                  <c:v>181.4649999999074</c:v>
                </c:pt>
                <c:pt idx="36294">
                  <c:v>181.4699999999074</c:v>
                </c:pt>
                <c:pt idx="36295">
                  <c:v>181.4749999999074</c:v>
                </c:pt>
                <c:pt idx="36296">
                  <c:v>181.4799999999074</c:v>
                </c:pt>
                <c:pt idx="36297">
                  <c:v>181.4849999999074</c:v>
                </c:pt>
                <c:pt idx="36298">
                  <c:v>181.4899999999074</c:v>
                </c:pt>
                <c:pt idx="36299">
                  <c:v>181.4949999999074</c:v>
                </c:pt>
                <c:pt idx="36300">
                  <c:v>181.4999999999074</c:v>
                </c:pt>
                <c:pt idx="36301">
                  <c:v>181.5049999999074</c:v>
                </c:pt>
                <c:pt idx="36302">
                  <c:v>181.5099999999074</c:v>
                </c:pt>
                <c:pt idx="36303">
                  <c:v>181.5149999999074</c:v>
                </c:pt>
                <c:pt idx="36304">
                  <c:v>181.5199999999074</c:v>
                </c:pt>
                <c:pt idx="36305">
                  <c:v>181.5249999999074</c:v>
                </c:pt>
                <c:pt idx="36306">
                  <c:v>181.5299999999074</c:v>
                </c:pt>
                <c:pt idx="36307">
                  <c:v>181.5349999999074</c:v>
                </c:pt>
                <c:pt idx="36308">
                  <c:v>181.5399999999074</c:v>
                </c:pt>
                <c:pt idx="36309">
                  <c:v>181.5449999999074</c:v>
                </c:pt>
                <c:pt idx="36310">
                  <c:v>181.5499999999074</c:v>
                </c:pt>
                <c:pt idx="36311">
                  <c:v>181.5549999999074</c:v>
                </c:pt>
                <c:pt idx="36312">
                  <c:v>181.5599999999074</c:v>
                </c:pt>
                <c:pt idx="36313">
                  <c:v>181.5649999999073</c:v>
                </c:pt>
                <c:pt idx="36314">
                  <c:v>181.5699999999073</c:v>
                </c:pt>
                <c:pt idx="36315">
                  <c:v>181.5749999999073</c:v>
                </c:pt>
                <c:pt idx="36316">
                  <c:v>181.5799999999073</c:v>
                </c:pt>
                <c:pt idx="36317">
                  <c:v>181.5849999999074</c:v>
                </c:pt>
                <c:pt idx="36318">
                  <c:v>181.5899999999073</c:v>
                </c:pt>
                <c:pt idx="36319">
                  <c:v>181.5949999999073</c:v>
                </c:pt>
                <c:pt idx="36320">
                  <c:v>181.5999999999073</c:v>
                </c:pt>
                <c:pt idx="36321">
                  <c:v>181.6049999999073</c:v>
                </c:pt>
                <c:pt idx="36322">
                  <c:v>181.6099999999073</c:v>
                </c:pt>
                <c:pt idx="36323">
                  <c:v>181.6149999999073</c:v>
                </c:pt>
                <c:pt idx="36324">
                  <c:v>181.6199999999073</c:v>
                </c:pt>
                <c:pt idx="36325">
                  <c:v>181.6249999999073</c:v>
                </c:pt>
                <c:pt idx="36326">
                  <c:v>181.6299999999073</c:v>
                </c:pt>
                <c:pt idx="36327">
                  <c:v>181.6349999999073</c:v>
                </c:pt>
                <c:pt idx="36328">
                  <c:v>181.6399999999073</c:v>
                </c:pt>
                <c:pt idx="36329">
                  <c:v>181.6449999999073</c:v>
                </c:pt>
                <c:pt idx="36330">
                  <c:v>181.6499999999072</c:v>
                </c:pt>
                <c:pt idx="36331">
                  <c:v>181.6549999999073</c:v>
                </c:pt>
                <c:pt idx="36332">
                  <c:v>181.6599999999073</c:v>
                </c:pt>
                <c:pt idx="36333">
                  <c:v>181.6649999999073</c:v>
                </c:pt>
                <c:pt idx="36334">
                  <c:v>181.6699999999072</c:v>
                </c:pt>
                <c:pt idx="36335">
                  <c:v>181.6749999999072</c:v>
                </c:pt>
                <c:pt idx="36336">
                  <c:v>181.6799999999072</c:v>
                </c:pt>
                <c:pt idx="36337">
                  <c:v>181.6849999999072</c:v>
                </c:pt>
                <c:pt idx="36338">
                  <c:v>181.6899999999072</c:v>
                </c:pt>
                <c:pt idx="36339">
                  <c:v>181.6949999999072</c:v>
                </c:pt>
                <c:pt idx="36340">
                  <c:v>181.6999999999072</c:v>
                </c:pt>
                <c:pt idx="36341">
                  <c:v>181.7049999999072</c:v>
                </c:pt>
                <c:pt idx="36342">
                  <c:v>181.7099999999072</c:v>
                </c:pt>
                <c:pt idx="36343">
                  <c:v>181.7149999999071</c:v>
                </c:pt>
                <c:pt idx="36344">
                  <c:v>181.7199999999071</c:v>
                </c:pt>
                <c:pt idx="36345">
                  <c:v>181.7249999999072</c:v>
                </c:pt>
                <c:pt idx="36346">
                  <c:v>181.7299999999072</c:v>
                </c:pt>
                <c:pt idx="36347">
                  <c:v>181.7349999999072</c:v>
                </c:pt>
                <c:pt idx="36348">
                  <c:v>181.7399999999072</c:v>
                </c:pt>
                <c:pt idx="36349">
                  <c:v>181.7449999999072</c:v>
                </c:pt>
                <c:pt idx="36350">
                  <c:v>181.7499999999071</c:v>
                </c:pt>
                <c:pt idx="36351">
                  <c:v>181.7549999999072</c:v>
                </c:pt>
                <c:pt idx="36352">
                  <c:v>181.7599999999072</c:v>
                </c:pt>
                <c:pt idx="36353">
                  <c:v>181.7649999999072</c:v>
                </c:pt>
                <c:pt idx="36354">
                  <c:v>181.7699999999072</c:v>
                </c:pt>
                <c:pt idx="36355">
                  <c:v>181.7749999999072</c:v>
                </c:pt>
                <c:pt idx="36356">
                  <c:v>181.7799999999071</c:v>
                </c:pt>
                <c:pt idx="36357">
                  <c:v>181.7849999999071</c:v>
                </c:pt>
                <c:pt idx="36358">
                  <c:v>181.7899999999071</c:v>
                </c:pt>
                <c:pt idx="36359">
                  <c:v>181.7949999999071</c:v>
                </c:pt>
                <c:pt idx="36360">
                  <c:v>181.7999999999071</c:v>
                </c:pt>
                <c:pt idx="36361">
                  <c:v>181.8049999999072</c:v>
                </c:pt>
                <c:pt idx="36362">
                  <c:v>181.8099999999071</c:v>
                </c:pt>
                <c:pt idx="36363">
                  <c:v>181.8149999999071</c:v>
                </c:pt>
                <c:pt idx="36364">
                  <c:v>181.8199999999071</c:v>
                </c:pt>
                <c:pt idx="36365">
                  <c:v>181.8249999999071</c:v>
                </c:pt>
                <c:pt idx="36366">
                  <c:v>181.8299999999071</c:v>
                </c:pt>
                <c:pt idx="36367">
                  <c:v>181.8349999999071</c:v>
                </c:pt>
                <c:pt idx="36368">
                  <c:v>181.8399999999071</c:v>
                </c:pt>
                <c:pt idx="36369">
                  <c:v>181.8449999999071</c:v>
                </c:pt>
                <c:pt idx="36370">
                  <c:v>181.8499999999071</c:v>
                </c:pt>
                <c:pt idx="36371">
                  <c:v>181.8549999999071</c:v>
                </c:pt>
                <c:pt idx="36372">
                  <c:v>181.8599999999071</c:v>
                </c:pt>
                <c:pt idx="36373">
                  <c:v>181.8649999999071</c:v>
                </c:pt>
                <c:pt idx="36374">
                  <c:v>181.8699999999071</c:v>
                </c:pt>
                <c:pt idx="36375">
                  <c:v>181.8749999999071</c:v>
                </c:pt>
                <c:pt idx="36376">
                  <c:v>181.8799999999071</c:v>
                </c:pt>
                <c:pt idx="36377">
                  <c:v>181.8849999999071</c:v>
                </c:pt>
                <c:pt idx="36378">
                  <c:v>181.8899999999071</c:v>
                </c:pt>
                <c:pt idx="36379">
                  <c:v>181.894999999907</c:v>
                </c:pt>
                <c:pt idx="36380">
                  <c:v>181.899999999907</c:v>
                </c:pt>
                <c:pt idx="36381">
                  <c:v>181.904999999907</c:v>
                </c:pt>
                <c:pt idx="36382">
                  <c:v>181.909999999907</c:v>
                </c:pt>
                <c:pt idx="36383">
                  <c:v>181.914999999907</c:v>
                </c:pt>
                <c:pt idx="36384">
                  <c:v>181.919999999907</c:v>
                </c:pt>
                <c:pt idx="36385">
                  <c:v>181.924999999907</c:v>
                </c:pt>
                <c:pt idx="36386">
                  <c:v>181.929999999907</c:v>
                </c:pt>
                <c:pt idx="36387">
                  <c:v>181.934999999907</c:v>
                </c:pt>
                <c:pt idx="36388">
                  <c:v>181.939999999907</c:v>
                </c:pt>
                <c:pt idx="36389">
                  <c:v>181.944999999907</c:v>
                </c:pt>
                <c:pt idx="36390">
                  <c:v>181.949999999907</c:v>
                </c:pt>
                <c:pt idx="36391">
                  <c:v>181.954999999907</c:v>
                </c:pt>
                <c:pt idx="36392">
                  <c:v>181.959999999907</c:v>
                </c:pt>
                <c:pt idx="36393">
                  <c:v>181.964999999907</c:v>
                </c:pt>
                <c:pt idx="36394">
                  <c:v>181.969999999907</c:v>
                </c:pt>
                <c:pt idx="36395">
                  <c:v>181.974999999907</c:v>
                </c:pt>
                <c:pt idx="36396">
                  <c:v>181.979999999907</c:v>
                </c:pt>
                <c:pt idx="36397">
                  <c:v>181.984999999907</c:v>
                </c:pt>
                <c:pt idx="36398">
                  <c:v>181.989999999907</c:v>
                </c:pt>
                <c:pt idx="36399">
                  <c:v>181.994999999907</c:v>
                </c:pt>
                <c:pt idx="36400">
                  <c:v>181.999999999907</c:v>
                </c:pt>
                <c:pt idx="36401">
                  <c:v>182.0049999999069</c:v>
                </c:pt>
                <c:pt idx="36402">
                  <c:v>182.0099999999069</c:v>
                </c:pt>
                <c:pt idx="36403">
                  <c:v>182.0149999999069</c:v>
                </c:pt>
                <c:pt idx="36404">
                  <c:v>182.0199999999069</c:v>
                </c:pt>
                <c:pt idx="36405">
                  <c:v>182.024999999907</c:v>
                </c:pt>
                <c:pt idx="36406">
                  <c:v>182.0299999999069</c:v>
                </c:pt>
                <c:pt idx="36407">
                  <c:v>182.0349999999069</c:v>
                </c:pt>
                <c:pt idx="36408">
                  <c:v>182.0399999999069</c:v>
                </c:pt>
                <c:pt idx="36409">
                  <c:v>182.0449999999069</c:v>
                </c:pt>
                <c:pt idx="36410">
                  <c:v>182.0499999999069</c:v>
                </c:pt>
                <c:pt idx="36411">
                  <c:v>182.0549999999069</c:v>
                </c:pt>
                <c:pt idx="36412">
                  <c:v>182.0599999999069</c:v>
                </c:pt>
                <c:pt idx="36413">
                  <c:v>182.0649999999069</c:v>
                </c:pt>
                <c:pt idx="36414">
                  <c:v>182.0699999999069</c:v>
                </c:pt>
                <c:pt idx="36415">
                  <c:v>182.0749999999069</c:v>
                </c:pt>
                <c:pt idx="36416">
                  <c:v>182.0799999999069</c:v>
                </c:pt>
                <c:pt idx="36417">
                  <c:v>182.0849999999069</c:v>
                </c:pt>
                <c:pt idx="36418">
                  <c:v>182.0899999999069</c:v>
                </c:pt>
                <c:pt idx="36419">
                  <c:v>182.0949999999069</c:v>
                </c:pt>
                <c:pt idx="36420">
                  <c:v>182.0999999999069</c:v>
                </c:pt>
                <c:pt idx="36421">
                  <c:v>182.1049999999069</c:v>
                </c:pt>
                <c:pt idx="36422">
                  <c:v>182.1099999999068</c:v>
                </c:pt>
                <c:pt idx="36423">
                  <c:v>182.1149999999068</c:v>
                </c:pt>
                <c:pt idx="36424">
                  <c:v>182.1199999999068</c:v>
                </c:pt>
                <c:pt idx="36425">
                  <c:v>182.1249999999068</c:v>
                </c:pt>
                <c:pt idx="36426">
                  <c:v>182.1299999999068</c:v>
                </c:pt>
                <c:pt idx="36427">
                  <c:v>182.1349999999068</c:v>
                </c:pt>
                <c:pt idx="36428">
                  <c:v>182.1399999999068</c:v>
                </c:pt>
                <c:pt idx="36429">
                  <c:v>182.1449999999068</c:v>
                </c:pt>
                <c:pt idx="36430">
                  <c:v>182.1499999999068</c:v>
                </c:pt>
                <c:pt idx="36431">
                  <c:v>182.1549999999068</c:v>
                </c:pt>
                <c:pt idx="36432">
                  <c:v>182.1599999999068</c:v>
                </c:pt>
                <c:pt idx="36433">
                  <c:v>182.1649999999068</c:v>
                </c:pt>
                <c:pt idx="36434">
                  <c:v>182.1699999999068</c:v>
                </c:pt>
                <c:pt idx="36435">
                  <c:v>182.1749999999068</c:v>
                </c:pt>
                <c:pt idx="36436">
                  <c:v>182.1799999999068</c:v>
                </c:pt>
                <c:pt idx="36437">
                  <c:v>182.1849999999068</c:v>
                </c:pt>
                <c:pt idx="36438">
                  <c:v>182.1899999999068</c:v>
                </c:pt>
                <c:pt idx="36439">
                  <c:v>182.1949999999068</c:v>
                </c:pt>
                <c:pt idx="36440">
                  <c:v>182.1999999999068</c:v>
                </c:pt>
                <c:pt idx="36441">
                  <c:v>182.2049999999068</c:v>
                </c:pt>
                <c:pt idx="36442">
                  <c:v>182.2099999999068</c:v>
                </c:pt>
                <c:pt idx="36443">
                  <c:v>182.2149999999068</c:v>
                </c:pt>
                <c:pt idx="36444">
                  <c:v>182.2199999999067</c:v>
                </c:pt>
                <c:pt idx="36445">
                  <c:v>182.2249999999067</c:v>
                </c:pt>
                <c:pt idx="36446">
                  <c:v>182.2299999999067</c:v>
                </c:pt>
                <c:pt idx="36447">
                  <c:v>182.2349999999067</c:v>
                </c:pt>
                <c:pt idx="36448">
                  <c:v>182.2399999999067</c:v>
                </c:pt>
                <c:pt idx="36449">
                  <c:v>182.2449999999067</c:v>
                </c:pt>
                <c:pt idx="36450">
                  <c:v>182.2499999999067</c:v>
                </c:pt>
                <c:pt idx="36451">
                  <c:v>182.2549999999067</c:v>
                </c:pt>
                <c:pt idx="36452">
                  <c:v>182.2599999999067</c:v>
                </c:pt>
                <c:pt idx="36453">
                  <c:v>182.2649999999067</c:v>
                </c:pt>
                <c:pt idx="36454">
                  <c:v>182.2699999999067</c:v>
                </c:pt>
                <c:pt idx="36455">
                  <c:v>182.2749999999067</c:v>
                </c:pt>
                <c:pt idx="36456">
                  <c:v>182.2799999999067</c:v>
                </c:pt>
                <c:pt idx="36457">
                  <c:v>182.2849999999067</c:v>
                </c:pt>
                <c:pt idx="36458">
                  <c:v>182.2899999999067</c:v>
                </c:pt>
                <c:pt idx="36459">
                  <c:v>182.2949999999067</c:v>
                </c:pt>
                <c:pt idx="36460">
                  <c:v>182.2999999999067</c:v>
                </c:pt>
                <c:pt idx="36461">
                  <c:v>182.3049999999067</c:v>
                </c:pt>
                <c:pt idx="36462">
                  <c:v>182.3099999999067</c:v>
                </c:pt>
                <c:pt idx="36463">
                  <c:v>182.3149999999067</c:v>
                </c:pt>
                <c:pt idx="36464">
                  <c:v>182.3199999999067</c:v>
                </c:pt>
                <c:pt idx="36465">
                  <c:v>182.3249999999067</c:v>
                </c:pt>
                <c:pt idx="36466">
                  <c:v>182.3299999999067</c:v>
                </c:pt>
                <c:pt idx="36467">
                  <c:v>182.3349999999066</c:v>
                </c:pt>
                <c:pt idx="36468">
                  <c:v>182.3399999999066</c:v>
                </c:pt>
                <c:pt idx="36469">
                  <c:v>182.3449999999066</c:v>
                </c:pt>
                <c:pt idx="36470">
                  <c:v>182.3499999999066</c:v>
                </c:pt>
                <c:pt idx="36471">
                  <c:v>182.3549999999067</c:v>
                </c:pt>
                <c:pt idx="36472">
                  <c:v>182.3599999999066</c:v>
                </c:pt>
                <c:pt idx="36473">
                  <c:v>182.3649999999066</c:v>
                </c:pt>
                <c:pt idx="36474">
                  <c:v>182.3699999999066</c:v>
                </c:pt>
                <c:pt idx="36475">
                  <c:v>182.3749999999066</c:v>
                </c:pt>
                <c:pt idx="36476">
                  <c:v>182.3799999999066</c:v>
                </c:pt>
                <c:pt idx="36477">
                  <c:v>182.3849999999066</c:v>
                </c:pt>
                <c:pt idx="36478">
                  <c:v>182.3899999999066</c:v>
                </c:pt>
                <c:pt idx="36479">
                  <c:v>182.3949999999066</c:v>
                </c:pt>
                <c:pt idx="36480">
                  <c:v>182.3999999999066</c:v>
                </c:pt>
                <c:pt idx="36481">
                  <c:v>182.4049999999066</c:v>
                </c:pt>
                <c:pt idx="36482">
                  <c:v>182.4099999999066</c:v>
                </c:pt>
                <c:pt idx="36483">
                  <c:v>182.4149999999066</c:v>
                </c:pt>
                <c:pt idx="36484">
                  <c:v>182.4199999999066</c:v>
                </c:pt>
                <c:pt idx="36485">
                  <c:v>182.4249999999066</c:v>
                </c:pt>
                <c:pt idx="36486">
                  <c:v>182.4299999999066</c:v>
                </c:pt>
                <c:pt idx="36487">
                  <c:v>182.4349999999066</c:v>
                </c:pt>
                <c:pt idx="36488">
                  <c:v>182.4399999999066</c:v>
                </c:pt>
                <c:pt idx="36489">
                  <c:v>182.4449999999065</c:v>
                </c:pt>
                <c:pt idx="36490">
                  <c:v>182.4499999999065</c:v>
                </c:pt>
                <c:pt idx="36491">
                  <c:v>182.4549999999066</c:v>
                </c:pt>
                <c:pt idx="36492">
                  <c:v>182.4599999999066</c:v>
                </c:pt>
                <c:pt idx="36493">
                  <c:v>182.4649999999066</c:v>
                </c:pt>
                <c:pt idx="36494">
                  <c:v>182.4699999999065</c:v>
                </c:pt>
                <c:pt idx="36495">
                  <c:v>182.4749999999065</c:v>
                </c:pt>
                <c:pt idx="36496">
                  <c:v>182.4799999999065</c:v>
                </c:pt>
                <c:pt idx="36497">
                  <c:v>182.4849999999065</c:v>
                </c:pt>
                <c:pt idx="36498">
                  <c:v>182.4899999999065</c:v>
                </c:pt>
                <c:pt idx="36499">
                  <c:v>182.4949999999065</c:v>
                </c:pt>
                <c:pt idx="36500">
                  <c:v>182.4999999999065</c:v>
                </c:pt>
                <c:pt idx="36501">
                  <c:v>182.5049999999065</c:v>
                </c:pt>
                <c:pt idx="36502">
                  <c:v>182.5099999999065</c:v>
                </c:pt>
                <c:pt idx="36503">
                  <c:v>182.5149999999065</c:v>
                </c:pt>
                <c:pt idx="36504">
                  <c:v>182.5199999999065</c:v>
                </c:pt>
                <c:pt idx="36505">
                  <c:v>182.5249999999065</c:v>
                </c:pt>
                <c:pt idx="36506">
                  <c:v>182.5299999999065</c:v>
                </c:pt>
                <c:pt idx="36507">
                  <c:v>182.5349999999065</c:v>
                </c:pt>
                <c:pt idx="36508">
                  <c:v>182.5399999999065</c:v>
                </c:pt>
                <c:pt idx="36509">
                  <c:v>182.5449999999065</c:v>
                </c:pt>
                <c:pt idx="36510">
                  <c:v>182.5499999999064</c:v>
                </c:pt>
                <c:pt idx="36511">
                  <c:v>182.5549999999064</c:v>
                </c:pt>
                <c:pt idx="36512">
                  <c:v>182.5599999999064</c:v>
                </c:pt>
                <c:pt idx="36513">
                  <c:v>182.5649999999064</c:v>
                </c:pt>
                <c:pt idx="36514">
                  <c:v>182.5699999999064</c:v>
                </c:pt>
                <c:pt idx="36515">
                  <c:v>182.5749999999064</c:v>
                </c:pt>
                <c:pt idx="36516">
                  <c:v>182.5799999999064</c:v>
                </c:pt>
                <c:pt idx="36517">
                  <c:v>182.5849999999064</c:v>
                </c:pt>
                <c:pt idx="36518">
                  <c:v>182.5899999999064</c:v>
                </c:pt>
                <c:pt idx="36519">
                  <c:v>182.5949999999064</c:v>
                </c:pt>
                <c:pt idx="36520">
                  <c:v>182.5999999999064</c:v>
                </c:pt>
                <c:pt idx="36521">
                  <c:v>182.6049999999064</c:v>
                </c:pt>
                <c:pt idx="36522">
                  <c:v>182.6099999999064</c:v>
                </c:pt>
                <c:pt idx="36523">
                  <c:v>182.6149999999064</c:v>
                </c:pt>
                <c:pt idx="36524">
                  <c:v>182.6199999999064</c:v>
                </c:pt>
                <c:pt idx="36525">
                  <c:v>182.6249999999064</c:v>
                </c:pt>
                <c:pt idx="36526">
                  <c:v>182.6299999999064</c:v>
                </c:pt>
                <c:pt idx="36527">
                  <c:v>182.6349999999064</c:v>
                </c:pt>
                <c:pt idx="36528">
                  <c:v>182.6399999999064</c:v>
                </c:pt>
                <c:pt idx="36529">
                  <c:v>182.6449999999064</c:v>
                </c:pt>
                <c:pt idx="36530">
                  <c:v>182.6499999999064</c:v>
                </c:pt>
                <c:pt idx="36531">
                  <c:v>182.6549999999064</c:v>
                </c:pt>
                <c:pt idx="36532">
                  <c:v>182.6599999999064</c:v>
                </c:pt>
                <c:pt idx="36533">
                  <c:v>182.6649999999063</c:v>
                </c:pt>
                <c:pt idx="36534">
                  <c:v>182.6699999999063</c:v>
                </c:pt>
                <c:pt idx="36535">
                  <c:v>182.6749999999063</c:v>
                </c:pt>
                <c:pt idx="36536">
                  <c:v>182.6799999999063</c:v>
                </c:pt>
                <c:pt idx="36537">
                  <c:v>182.6849999999064</c:v>
                </c:pt>
                <c:pt idx="36538">
                  <c:v>182.6899999999063</c:v>
                </c:pt>
                <c:pt idx="36539">
                  <c:v>182.6949999999063</c:v>
                </c:pt>
                <c:pt idx="36540">
                  <c:v>182.6999999999063</c:v>
                </c:pt>
                <c:pt idx="36541">
                  <c:v>182.7049999999063</c:v>
                </c:pt>
                <c:pt idx="36542">
                  <c:v>182.7099999999063</c:v>
                </c:pt>
                <c:pt idx="36543">
                  <c:v>182.7149999999063</c:v>
                </c:pt>
                <c:pt idx="36544">
                  <c:v>182.7199999999063</c:v>
                </c:pt>
                <c:pt idx="36545">
                  <c:v>182.7249999999063</c:v>
                </c:pt>
                <c:pt idx="36546">
                  <c:v>182.7299999999063</c:v>
                </c:pt>
                <c:pt idx="36547">
                  <c:v>182.7349999999063</c:v>
                </c:pt>
                <c:pt idx="36548">
                  <c:v>182.7399999999063</c:v>
                </c:pt>
                <c:pt idx="36549">
                  <c:v>182.7449999999063</c:v>
                </c:pt>
                <c:pt idx="36550">
                  <c:v>182.7499999999062</c:v>
                </c:pt>
                <c:pt idx="36551">
                  <c:v>182.7549999999063</c:v>
                </c:pt>
                <c:pt idx="36552">
                  <c:v>182.7599999999063</c:v>
                </c:pt>
                <c:pt idx="36553">
                  <c:v>182.7649999999063</c:v>
                </c:pt>
                <c:pt idx="36554">
                  <c:v>182.7699999999062</c:v>
                </c:pt>
                <c:pt idx="36555">
                  <c:v>182.7749999999062</c:v>
                </c:pt>
                <c:pt idx="36556">
                  <c:v>182.7799999999062</c:v>
                </c:pt>
                <c:pt idx="36557">
                  <c:v>182.7849999999062</c:v>
                </c:pt>
                <c:pt idx="36558">
                  <c:v>182.7899999999062</c:v>
                </c:pt>
                <c:pt idx="36559">
                  <c:v>182.7949999999062</c:v>
                </c:pt>
                <c:pt idx="36560">
                  <c:v>182.7999999999062</c:v>
                </c:pt>
                <c:pt idx="36561">
                  <c:v>182.8049999999062</c:v>
                </c:pt>
                <c:pt idx="36562">
                  <c:v>182.8099999999062</c:v>
                </c:pt>
                <c:pt idx="36563">
                  <c:v>182.8149999999062</c:v>
                </c:pt>
                <c:pt idx="36564">
                  <c:v>182.8199999999062</c:v>
                </c:pt>
                <c:pt idx="36565">
                  <c:v>182.8249999999062</c:v>
                </c:pt>
                <c:pt idx="36566">
                  <c:v>182.8299999999062</c:v>
                </c:pt>
                <c:pt idx="36567">
                  <c:v>182.8349999999062</c:v>
                </c:pt>
                <c:pt idx="36568">
                  <c:v>182.8399999999062</c:v>
                </c:pt>
                <c:pt idx="36569">
                  <c:v>182.8449999999062</c:v>
                </c:pt>
                <c:pt idx="36570">
                  <c:v>182.8499999999062</c:v>
                </c:pt>
                <c:pt idx="36571">
                  <c:v>182.8549999999062</c:v>
                </c:pt>
                <c:pt idx="36572">
                  <c:v>182.8599999999062</c:v>
                </c:pt>
                <c:pt idx="36573">
                  <c:v>182.8649999999062</c:v>
                </c:pt>
                <c:pt idx="36574">
                  <c:v>182.8699999999062</c:v>
                </c:pt>
                <c:pt idx="36575">
                  <c:v>182.8749999999062</c:v>
                </c:pt>
                <c:pt idx="36576">
                  <c:v>182.8799999999062</c:v>
                </c:pt>
                <c:pt idx="36577">
                  <c:v>182.8849999999062</c:v>
                </c:pt>
                <c:pt idx="36578">
                  <c:v>182.8899999999062</c:v>
                </c:pt>
                <c:pt idx="36579">
                  <c:v>182.8949999999062</c:v>
                </c:pt>
                <c:pt idx="36580">
                  <c:v>182.8999999999062</c:v>
                </c:pt>
                <c:pt idx="36581">
                  <c:v>182.9049999999062</c:v>
                </c:pt>
                <c:pt idx="36582">
                  <c:v>182.9099999999061</c:v>
                </c:pt>
                <c:pt idx="36583">
                  <c:v>182.9149999999061</c:v>
                </c:pt>
                <c:pt idx="36584">
                  <c:v>182.9199999999061</c:v>
                </c:pt>
                <c:pt idx="36585">
                  <c:v>182.9249999999061</c:v>
                </c:pt>
                <c:pt idx="36586">
                  <c:v>182.9299999999061</c:v>
                </c:pt>
                <c:pt idx="36587">
                  <c:v>182.9349999999061</c:v>
                </c:pt>
                <c:pt idx="36588">
                  <c:v>182.9399999999061</c:v>
                </c:pt>
                <c:pt idx="36589">
                  <c:v>182.9449999999061</c:v>
                </c:pt>
                <c:pt idx="36590">
                  <c:v>182.9499999999061</c:v>
                </c:pt>
                <c:pt idx="36591">
                  <c:v>182.9549999999061</c:v>
                </c:pt>
                <c:pt idx="36592">
                  <c:v>182.9599999999061</c:v>
                </c:pt>
                <c:pt idx="36593">
                  <c:v>182.9649999999061</c:v>
                </c:pt>
                <c:pt idx="36594">
                  <c:v>182.9699999999061</c:v>
                </c:pt>
                <c:pt idx="36595">
                  <c:v>182.9749999999061</c:v>
                </c:pt>
                <c:pt idx="36596">
                  <c:v>182.9799999999061</c:v>
                </c:pt>
                <c:pt idx="36597">
                  <c:v>182.9849999999061</c:v>
                </c:pt>
                <c:pt idx="36598">
                  <c:v>182.9899999999061</c:v>
                </c:pt>
                <c:pt idx="36599">
                  <c:v>182.994999999906</c:v>
                </c:pt>
                <c:pt idx="36600">
                  <c:v>182.999999999906</c:v>
                </c:pt>
                <c:pt idx="36601">
                  <c:v>183.004999999906</c:v>
                </c:pt>
                <c:pt idx="36602">
                  <c:v>183.009999999906</c:v>
                </c:pt>
                <c:pt idx="36603">
                  <c:v>183.014999999906</c:v>
                </c:pt>
                <c:pt idx="36604">
                  <c:v>183.019999999906</c:v>
                </c:pt>
                <c:pt idx="36605">
                  <c:v>183.024999999906</c:v>
                </c:pt>
                <c:pt idx="36606">
                  <c:v>183.029999999906</c:v>
                </c:pt>
                <c:pt idx="36607">
                  <c:v>183.034999999906</c:v>
                </c:pt>
                <c:pt idx="36608">
                  <c:v>183.039999999906</c:v>
                </c:pt>
                <c:pt idx="36609">
                  <c:v>183.044999999906</c:v>
                </c:pt>
                <c:pt idx="36610">
                  <c:v>183.049999999906</c:v>
                </c:pt>
                <c:pt idx="36611">
                  <c:v>183.054999999906</c:v>
                </c:pt>
                <c:pt idx="36612">
                  <c:v>183.059999999906</c:v>
                </c:pt>
                <c:pt idx="36613">
                  <c:v>183.064999999906</c:v>
                </c:pt>
                <c:pt idx="36614">
                  <c:v>183.069999999906</c:v>
                </c:pt>
                <c:pt idx="36615">
                  <c:v>183.074999999906</c:v>
                </c:pt>
                <c:pt idx="36616">
                  <c:v>183.079999999906</c:v>
                </c:pt>
                <c:pt idx="36617">
                  <c:v>183.084999999906</c:v>
                </c:pt>
                <c:pt idx="36618">
                  <c:v>183.089999999906</c:v>
                </c:pt>
                <c:pt idx="36619">
                  <c:v>183.094999999906</c:v>
                </c:pt>
                <c:pt idx="36620">
                  <c:v>183.099999999906</c:v>
                </c:pt>
                <c:pt idx="36621">
                  <c:v>183.1049999999059</c:v>
                </c:pt>
                <c:pt idx="36622">
                  <c:v>183.1099999999059</c:v>
                </c:pt>
                <c:pt idx="36623">
                  <c:v>183.1149999999059</c:v>
                </c:pt>
                <c:pt idx="36624">
                  <c:v>183.1199999999059</c:v>
                </c:pt>
                <c:pt idx="36625">
                  <c:v>183.124999999906</c:v>
                </c:pt>
                <c:pt idx="36626">
                  <c:v>183.1299999999059</c:v>
                </c:pt>
                <c:pt idx="36627">
                  <c:v>183.1349999999059</c:v>
                </c:pt>
                <c:pt idx="36628">
                  <c:v>183.1399999999059</c:v>
                </c:pt>
                <c:pt idx="36629">
                  <c:v>183.1449999999059</c:v>
                </c:pt>
                <c:pt idx="36630">
                  <c:v>183.1499999999059</c:v>
                </c:pt>
                <c:pt idx="36631">
                  <c:v>183.1549999999059</c:v>
                </c:pt>
                <c:pt idx="36632">
                  <c:v>183.1599999999059</c:v>
                </c:pt>
                <c:pt idx="36633">
                  <c:v>183.1649999999059</c:v>
                </c:pt>
                <c:pt idx="36634">
                  <c:v>183.1699999999059</c:v>
                </c:pt>
                <c:pt idx="36635">
                  <c:v>183.1749999999059</c:v>
                </c:pt>
                <c:pt idx="36636">
                  <c:v>183.1799999999059</c:v>
                </c:pt>
                <c:pt idx="36637">
                  <c:v>183.1849999999059</c:v>
                </c:pt>
                <c:pt idx="36638">
                  <c:v>183.1899999999059</c:v>
                </c:pt>
                <c:pt idx="36639">
                  <c:v>183.1949999999059</c:v>
                </c:pt>
                <c:pt idx="36640">
                  <c:v>183.1999999999059</c:v>
                </c:pt>
                <c:pt idx="36641">
                  <c:v>183.2049999999059</c:v>
                </c:pt>
                <c:pt idx="36642">
                  <c:v>183.2099999999058</c:v>
                </c:pt>
                <c:pt idx="36643">
                  <c:v>183.2149999999058</c:v>
                </c:pt>
                <c:pt idx="36644">
                  <c:v>183.2199999999058</c:v>
                </c:pt>
                <c:pt idx="36645">
                  <c:v>183.2249999999058</c:v>
                </c:pt>
                <c:pt idx="36646">
                  <c:v>183.2299999999058</c:v>
                </c:pt>
                <c:pt idx="36647">
                  <c:v>183.2349999999058</c:v>
                </c:pt>
                <c:pt idx="36648">
                  <c:v>183.2399999999058</c:v>
                </c:pt>
                <c:pt idx="36649">
                  <c:v>183.2449999999058</c:v>
                </c:pt>
                <c:pt idx="36650">
                  <c:v>183.2499999999058</c:v>
                </c:pt>
                <c:pt idx="36651">
                  <c:v>183.2549999999058</c:v>
                </c:pt>
                <c:pt idx="36652">
                  <c:v>183.2599999999058</c:v>
                </c:pt>
                <c:pt idx="36653">
                  <c:v>183.2649999999058</c:v>
                </c:pt>
                <c:pt idx="36654">
                  <c:v>183.2699999999058</c:v>
                </c:pt>
                <c:pt idx="36655">
                  <c:v>183.2749999999058</c:v>
                </c:pt>
                <c:pt idx="36656">
                  <c:v>183.2799999999058</c:v>
                </c:pt>
                <c:pt idx="36657">
                  <c:v>183.2849999999058</c:v>
                </c:pt>
                <c:pt idx="36658">
                  <c:v>183.2899999999058</c:v>
                </c:pt>
                <c:pt idx="36659">
                  <c:v>183.2949999999058</c:v>
                </c:pt>
                <c:pt idx="36660">
                  <c:v>183.2999999999058</c:v>
                </c:pt>
                <c:pt idx="36661">
                  <c:v>183.3049999999058</c:v>
                </c:pt>
                <c:pt idx="36662">
                  <c:v>183.3099999999058</c:v>
                </c:pt>
                <c:pt idx="36663">
                  <c:v>183.3149999999058</c:v>
                </c:pt>
                <c:pt idx="36664">
                  <c:v>183.3199999999058</c:v>
                </c:pt>
                <c:pt idx="36665">
                  <c:v>183.3249999999058</c:v>
                </c:pt>
                <c:pt idx="36666">
                  <c:v>183.3299999999058</c:v>
                </c:pt>
                <c:pt idx="36667">
                  <c:v>183.3349999999058</c:v>
                </c:pt>
                <c:pt idx="36668">
                  <c:v>183.3399999999058</c:v>
                </c:pt>
                <c:pt idx="36669">
                  <c:v>183.3449999999058</c:v>
                </c:pt>
                <c:pt idx="36670">
                  <c:v>183.3499999999057</c:v>
                </c:pt>
                <c:pt idx="36671">
                  <c:v>183.3549999999057</c:v>
                </c:pt>
                <c:pt idx="36672">
                  <c:v>183.3599999999057</c:v>
                </c:pt>
                <c:pt idx="36673">
                  <c:v>183.3649999999057</c:v>
                </c:pt>
                <c:pt idx="36674">
                  <c:v>183.3699999999057</c:v>
                </c:pt>
                <c:pt idx="36675">
                  <c:v>183.3749999999057</c:v>
                </c:pt>
                <c:pt idx="36676">
                  <c:v>183.3799999999057</c:v>
                </c:pt>
                <c:pt idx="36677">
                  <c:v>183.3849999999057</c:v>
                </c:pt>
                <c:pt idx="36678">
                  <c:v>183.3899999999057</c:v>
                </c:pt>
                <c:pt idx="36679">
                  <c:v>183.3949999999057</c:v>
                </c:pt>
                <c:pt idx="36680">
                  <c:v>183.3999999999057</c:v>
                </c:pt>
                <c:pt idx="36681">
                  <c:v>183.4049999999057</c:v>
                </c:pt>
                <c:pt idx="36682">
                  <c:v>183.4099999999057</c:v>
                </c:pt>
                <c:pt idx="36683">
                  <c:v>183.4149999999057</c:v>
                </c:pt>
                <c:pt idx="36684">
                  <c:v>183.4199999999057</c:v>
                </c:pt>
                <c:pt idx="36685">
                  <c:v>183.4249999999057</c:v>
                </c:pt>
                <c:pt idx="36686">
                  <c:v>183.4299999999057</c:v>
                </c:pt>
                <c:pt idx="36687">
                  <c:v>183.4349999999056</c:v>
                </c:pt>
                <c:pt idx="36688">
                  <c:v>183.4399999999056</c:v>
                </c:pt>
                <c:pt idx="36689">
                  <c:v>183.4449999999056</c:v>
                </c:pt>
                <c:pt idx="36690">
                  <c:v>183.4499999999056</c:v>
                </c:pt>
                <c:pt idx="36691">
                  <c:v>183.4549999999057</c:v>
                </c:pt>
                <c:pt idx="36692">
                  <c:v>183.4599999999056</c:v>
                </c:pt>
                <c:pt idx="36693">
                  <c:v>183.4649999999056</c:v>
                </c:pt>
                <c:pt idx="36694">
                  <c:v>183.4699999999056</c:v>
                </c:pt>
                <c:pt idx="36695">
                  <c:v>183.4749999999056</c:v>
                </c:pt>
                <c:pt idx="36696">
                  <c:v>183.4799999999056</c:v>
                </c:pt>
                <c:pt idx="36697">
                  <c:v>183.4849999999056</c:v>
                </c:pt>
                <c:pt idx="36698">
                  <c:v>183.4899999999056</c:v>
                </c:pt>
                <c:pt idx="36699">
                  <c:v>183.4949999999056</c:v>
                </c:pt>
                <c:pt idx="36700">
                  <c:v>183.4999999999056</c:v>
                </c:pt>
                <c:pt idx="36701">
                  <c:v>183.5049999999056</c:v>
                </c:pt>
                <c:pt idx="36702">
                  <c:v>183.5099999999056</c:v>
                </c:pt>
                <c:pt idx="36703">
                  <c:v>183.5149999999056</c:v>
                </c:pt>
                <c:pt idx="36704">
                  <c:v>183.5199999999056</c:v>
                </c:pt>
                <c:pt idx="36705">
                  <c:v>183.5249999999056</c:v>
                </c:pt>
                <c:pt idx="36706">
                  <c:v>183.5299999999056</c:v>
                </c:pt>
                <c:pt idx="36707">
                  <c:v>183.5349999999056</c:v>
                </c:pt>
                <c:pt idx="36708">
                  <c:v>183.5399999999056</c:v>
                </c:pt>
                <c:pt idx="36709">
                  <c:v>183.5449999999055</c:v>
                </c:pt>
                <c:pt idx="36710">
                  <c:v>183.5499999999055</c:v>
                </c:pt>
                <c:pt idx="36711">
                  <c:v>183.5549999999056</c:v>
                </c:pt>
                <c:pt idx="36712">
                  <c:v>183.5599999999056</c:v>
                </c:pt>
                <c:pt idx="36713">
                  <c:v>183.5649999999056</c:v>
                </c:pt>
                <c:pt idx="36714">
                  <c:v>183.5699999999055</c:v>
                </c:pt>
                <c:pt idx="36715">
                  <c:v>183.5749999999055</c:v>
                </c:pt>
                <c:pt idx="36716">
                  <c:v>183.5799999999055</c:v>
                </c:pt>
                <c:pt idx="36717">
                  <c:v>183.5849999999055</c:v>
                </c:pt>
                <c:pt idx="36718">
                  <c:v>183.5899999999055</c:v>
                </c:pt>
                <c:pt idx="36719">
                  <c:v>183.5949999999055</c:v>
                </c:pt>
                <c:pt idx="36720">
                  <c:v>183.5999999999055</c:v>
                </c:pt>
                <c:pt idx="36721">
                  <c:v>183.6049999999055</c:v>
                </c:pt>
                <c:pt idx="36722">
                  <c:v>183.6099999999055</c:v>
                </c:pt>
                <c:pt idx="36723">
                  <c:v>183.6149999999055</c:v>
                </c:pt>
                <c:pt idx="36724">
                  <c:v>183.6199999999055</c:v>
                </c:pt>
                <c:pt idx="36725">
                  <c:v>183.6249999999055</c:v>
                </c:pt>
                <c:pt idx="36726">
                  <c:v>183.6299999999055</c:v>
                </c:pt>
                <c:pt idx="36727">
                  <c:v>183.6349999999055</c:v>
                </c:pt>
                <c:pt idx="36728">
                  <c:v>183.6399999999055</c:v>
                </c:pt>
                <c:pt idx="36729">
                  <c:v>183.6449999999055</c:v>
                </c:pt>
                <c:pt idx="36730">
                  <c:v>183.6499999999054</c:v>
                </c:pt>
                <c:pt idx="36731">
                  <c:v>183.6549999999054</c:v>
                </c:pt>
                <c:pt idx="36732">
                  <c:v>183.6599999999054</c:v>
                </c:pt>
                <c:pt idx="36733">
                  <c:v>183.6649999999054</c:v>
                </c:pt>
                <c:pt idx="36734">
                  <c:v>183.6699999999054</c:v>
                </c:pt>
                <c:pt idx="36735">
                  <c:v>183.6749999999054</c:v>
                </c:pt>
                <c:pt idx="36736">
                  <c:v>183.6799999999054</c:v>
                </c:pt>
                <c:pt idx="36737">
                  <c:v>183.6849999999054</c:v>
                </c:pt>
                <c:pt idx="36738">
                  <c:v>183.6899999999054</c:v>
                </c:pt>
                <c:pt idx="36739">
                  <c:v>183.6949999999054</c:v>
                </c:pt>
                <c:pt idx="36740">
                  <c:v>183.6999999999054</c:v>
                </c:pt>
                <c:pt idx="36741">
                  <c:v>183.7049999999054</c:v>
                </c:pt>
                <c:pt idx="36742">
                  <c:v>183.7099999999054</c:v>
                </c:pt>
                <c:pt idx="36743">
                  <c:v>183.7149999999054</c:v>
                </c:pt>
                <c:pt idx="36744">
                  <c:v>183.7199999999054</c:v>
                </c:pt>
                <c:pt idx="36745">
                  <c:v>183.7249999999054</c:v>
                </c:pt>
                <c:pt idx="36746">
                  <c:v>183.7299999999054</c:v>
                </c:pt>
                <c:pt idx="36747">
                  <c:v>183.7349999999054</c:v>
                </c:pt>
                <c:pt idx="36748">
                  <c:v>183.7399999999054</c:v>
                </c:pt>
                <c:pt idx="36749">
                  <c:v>183.7449999999054</c:v>
                </c:pt>
                <c:pt idx="36750">
                  <c:v>183.7499999999054</c:v>
                </c:pt>
                <c:pt idx="36751">
                  <c:v>183.7549999999054</c:v>
                </c:pt>
                <c:pt idx="36752">
                  <c:v>183.7599999999054</c:v>
                </c:pt>
                <c:pt idx="36753">
                  <c:v>183.7649999999053</c:v>
                </c:pt>
                <c:pt idx="36754">
                  <c:v>183.7699999999053</c:v>
                </c:pt>
                <c:pt idx="36755">
                  <c:v>183.7749999999053</c:v>
                </c:pt>
                <c:pt idx="36756">
                  <c:v>183.7799999999053</c:v>
                </c:pt>
                <c:pt idx="36757">
                  <c:v>183.7849999999054</c:v>
                </c:pt>
                <c:pt idx="36758">
                  <c:v>183.7899999999053</c:v>
                </c:pt>
                <c:pt idx="36759">
                  <c:v>183.7949999999053</c:v>
                </c:pt>
                <c:pt idx="36760">
                  <c:v>183.7999999999053</c:v>
                </c:pt>
                <c:pt idx="36761">
                  <c:v>183.8049999999053</c:v>
                </c:pt>
                <c:pt idx="36762">
                  <c:v>183.8099999999053</c:v>
                </c:pt>
                <c:pt idx="36763">
                  <c:v>183.8149999999053</c:v>
                </c:pt>
                <c:pt idx="36764">
                  <c:v>183.8199999999053</c:v>
                </c:pt>
                <c:pt idx="36765">
                  <c:v>183.8249999999053</c:v>
                </c:pt>
                <c:pt idx="36766">
                  <c:v>183.8299999999053</c:v>
                </c:pt>
                <c:pt idx="36767">
                  <c:v>183.8349999999053</c:v>
                </c:pt>
                <c:pt idx="36768">
                  <c:v>183.8399999999053</c:v>
                </c:pt>
                <c:pt idx="36769">
                  <c:v>183.8449999999053</c:v>
                </c:pt>
                <c:pt idx="36770">
                  <c:v>183.8499999999053</c:v>
                </c:pt>
                <c:pt idx="36771">
                  <c:v>183.8549999999053</c:v>
                </c:pt>
                <c:pt idx="36772">
                  <c:v>183.8599999999053</c:v>
                </c:pt>
                <c:pt idx="36773">
                  <c:v>183.8649999999053</c:v>
                </c:pt>
                <c:pt idx="36774">
                  <c:v>183.8699999999052</c:v>
                </c:pt>
                <c:pt idx="36775">
                  <c:v>183.8749999999052</c:v>
                </c:pt>
                <c:pt idx="36776">
                  <c:v>183.8799999999052</c:v>
                </c:pt>
                <c:pt idx="36777">
                  <c:v>183.8849999999053</c:v>
                </c:pt>
                <c:pt idx="36778">
                  <c:v>183.8899999999053</c:v>
                </c:pt>
                <c:pt idx="36779">
                  <c:v>183.8949999999053</c:v>
                </c:pt>
                <c:pt idx="36780">
                  <c:v>183.8999999999052</c:v>
                </c:pt>
                <c:pt idx="36781">
                  <c:v>183.9049999999052</c:v>
                </c:pt>
                <c:pt idx="36782">
                  <c:v>183.9099999999052</c:v>
                </c:pt>
                <c:pt idx="36783">
                  <c:v>183.9149999999052</c:v>
                </c:pt>
                <c:pt idx="36784">
                  <c:v>183.9199999999052</c:v>
                </c:pt>
                <c:pt idx="36785">
                  <c:v>183.9249999999052</c:v>
                </c:pt>
                <c:pt idx="36786">
                  <c:v>183.9299999999052</c:v>
                </c:pt>
                <c:pt idx="36787">
                  <c:v>183.9349999999052</c:v>
                </c:pt>
                <c:pt idx="36788">
                  <c:v>183.9399999999052</c:v>
                </c:pt>
                <c:pt idx="36789">
                  <c:v>183.9449999999052</c:v>
                </c:pt>
                <c:pt idx="36790">
                  <c:v>183.9499999999052</c:v>
                </c:pt>
                <c:pt idx="36791">
                  <c:v>183.9549999999052</c:v>
                </c:pt>
                <c:pt idx="36792">
                  <c:v>183.9599999999052</c:v>
                </c:pt>
                <c:pt idx="36793">
                  <c:v>183.9649999999052</c:v>
                </c:pt>
                <c:pt idx="36794">
                  <c:v>183.9699999999052</c:v>
                </c:pt>
                <c:pt idx="36795">
                  <c:v>183.9749999999052</c:v>
                </c:pt>
                <c:pt idx="36796">
                  <c:v>183.9799999999051</c:v>
                </c:pt>
                <c:pt idx="36797">
                  <c:v>183.9849999999052</c:v>
                </c:pt>
                <c:pt idx="36798">
                  <c:v>183.9899999999052</c:v>
                </c:pt>
                <c:pt idx="36799">
                  <c:v>183.9949999999052</c:v>
                </c:pt>
                <c:pt idx="36800">
                  <c:v>183.9999999999052</c:v>
                </c:pt>
                <c:pt idx="36801">
                  <c:v>184.0049999999052</c:v>
                </c:pt>
                <c:pt idx="36802">
                  <c:v>184.0099999999051</c:v>
                </c:pt>
                <c:pt idx="36803">
                  <c:v>184.0149999999051</c:v>
                </c:pt>
                <c:pt idx="36804">
                  <c:v>184.0199999999051</c:v>
                </c:pt>
                <c:pt idx="36805">
                  <c:v>184.0249999999051</c:v>
                </c:pt>
                <c:pt idx="36806">
                  <c:v>184.0299999999051</c:v>
                </c:pt>
                <c:pt idx="36807">
                  <c:v>184.0349999999051</c:v>
                </c:pt>
                <c:pt idx="36808">
                  <c:v>184.0399999999051</c:v>
                </c:pt>
                <c:pt idx="36809">
                  <c:v>184.0449999999051</c:v>
                </c:pt>
                <c:pt idx="36810">
                  <c:v>184.0499999999051</c:v>
                </c:pt>
                <c:pt idx="36811">
                  <c:v>184.0549999999051</c:v>
                </c:pt>
                <c:pt idx="36812">
                  <c:v>184.0599999999051</c:v>
                </c:pt>
                <c:pt idx="36813">
                  <c:v>184.0649999999051</c:v>
                </c:pt>
                <c:pt idx="36814">
                  <c:v>184.0699999999051</c:v>
                </c:pt>
                <c:pt idx="36815">
                  <c:v>184.0749999999051</c:v>
                </c:pt>
                <c:pt idx="36816">
                  <c:v>184.0799999999051</c:v>
                </c:pt>
                <c:pt idx="36817">
                  <c:v>184.0849999999051</c:v>
                </c:pt>
                <c:pt idx="36818">
                  <c:v>184.089999999905</c:v>
                </c:pt>
                <c:pt idx="36819">
                  <c:v>184.094999999905</c:v>
                </c:pt>
                <c:pt idx="36820">
                  <c:v>184.099999999905</c:v>
                </c:pt>
                <c:pt idx="36821">
                  <c:v>184.104999999905</c:v>
                </c:pt>
                <c:pt idx="36822">
                  <c:v>184.109999999905</c:v>
                </c:pt>
                <c:pt idx="36823">
                  <c:v>184.114999999905</c:v>
                </c:pt>
                <c:pt idx="36824">
                  <c:v>184.119999999905</c:v>
                </c:pt>
                <c:pt idx="36825">
                  <c:v>184.124999999905</c:v>
                </c:pt>
                <c:pt idx="36826">
                  <c:v>184.129999999905</c:v>
                </c:pt>
                <c:pt idx="36827">
                  <c:v>184.134999999905</c:v>
                </c:pt>
                <c:pt idx="36828">
                  <c:v>184.139999999905</c:v>
                </c:pt>
                <c:pt idx="36829">
                  <c:v>184.144999999905</c:v>
                </c:pt>
                <c:pt idx="36830">
                  <c:v>184.149999999905</c:v>
                </c:pt>
                <c:pt idx="36831">
                  <c:v>184.154999999905</c:v>
                </c:pt>
                <c:pt idx="36832">
                  <c:v>184.159999999905</c:v>
                </c:pt>
                <c:pt idx="36833">
                  <c:v>184.164999999905</c:v>
                </c:pt>
                <c:pt idx="36834">
                  <c:v>184.169999999905</c:v>
                </c:pt>
                <c:pt idx="36835">
                  <c:v>184.174999999905</c:v>
                </c:pt>
                <c:pt idx="36836">
                  <c:v>184.179999999905</c:v>
                </c:pt>
                <c:pt idx="36837">
                  <c:v>184.184999999905</c:v>
                </c:pt>
                <c:pt idx="36838">
                  <c:v>184.189999999905</c:v>
                </c:pt>
                <c:pt idx="36839">
                  <c:v>184.194999999905</c:v>
                </c:pt>
                <c:pt idx="36840">
                  <c:v>184.1999999999049</c:v>
                </c:pt>
                <c:pt idx="36841">
                  <c:v>184.2049999999049</c:v>
                </c:pt>
                <c:pt idx="36842">
                  <c:v>184.2099999999049</c:v>
                </c:pt>
                <c:pt idx="36843">
                  <c:v>184.2149999999049</c:v>
                </c:pt>
                <c:pt idx="36844">
                  <c:v>184.2199999999049</c:v>
                </c:pt>
                <c:pt idx="36845">
                  <c:v>184.224999999905</c:v>
                </c:pt>
                <c:pt idx="36846">
                  <c:v>184.2299999999049</c:v>
                </c:pt>
                <c:pt idx="36847">
                  <c:v>184.2349999999049</c:v>
                </c:pt>
                <c:pt idx="36848">
                  <c:v>184.2399999999049</c:v>
                </c:pt>
                <c:pt idx="36849">
                  <c:v>184.2449999999049</c:v>
                </c:pt>
                <c:pt idx="36850">
                  <c:v>184.2499999999049</c:v>
                </c:pt>
                <c:pt idx="36851">
                  <c:v>184.2549999999049</c:v>
                </c:pt>
                <c:pt idx="36852">
                  <c:v>184.2599999999049</c:v>
                </c:pt>
                <c:pt idx="36853">
                  <c:v>184.2649999999049</c:v>
                </c:pt>
                <c:pt idx="36854">
                  <c:v>184.2699999999049</c:v>
                </c:pt>
                <c:pt idx="36855">
                  <c:v>184.2749999999049</c:v>
                </c:pt>
                <c:pt idx="36856">
                  <c:v>184.2799999999049</c:v>
                </c:pt>
                <c:pt idx="36857">
                  <c:v>184.2849999999049</c:v>
                </c:pt>
                <c:pt idx="36858">
                  <c:v>184.2899999999049</c:v>
                </c:pt>
                <c:pt idx="36859">
                  <c:v>184.2949999999049</c:v>
                </c:pt>
                <c:pt idx="36860">
                  <c:v>184.2999999999049</c:v>
                </c:pt>
                <c:pt idx="36861">
                  <c:v>184.304999999905</c:v>
                </c:pt>
                <c:pt idx="36862">
                  <c:v>184.3099999999048</c:v>
                </c:pt>
                <c:pt idx="36863">
                  <c:v>184.3149999999048</c:v>
                </c:pt>
                <c:pt idx="36864">
                  <c:v>184.3199999999048</c:v>
                </c:pt>
                <c:pt idx="36865">
                  <c:v>184.324999999905</c:v>
                </c:pt>
                <c:pt idx="36866">
                  <c:v>184.329999999905</c:v>
                </c:pt>
                <c:pt idx="36867">
                  <c:v>184.334999999905</c:v>
                </c:pt>
                <c:pt idx="36868">
                  <c:v>184.3399999999048</c:v>
                </c:pt>
                <c:pt idx="36869">
                  <c:v>184.3449999999048</c:v>
                </c:pt>
                <c:pt idx="36870">
                  <c:v>184.3499999999048</c:v>
                </c:pt>
                <c:pt idx="36871">
                  <c:v>184.3549999999048</c:v>
                </c:pt>
                <c:pt idx="36872">
                  <c:v>184.3599999999048</c:v>
                </c:pt>
                <c:pt idx="36873">
                  <c:v>184.3649999999048</c:v>
                </c:pt>
                <c:pt idx="36874">
                  <c:v>184.3699999999048</c:v>
                </c:pt>
                <c:pt idx="36875">
                  <c:v>184.3749999999048</c:v>
                </c:pt>
                <c:pt idx="36876">
                  <c:v>184.3799999999048</c:v>
                </c:pt>
                <c:pt idx="36877">
                  <c:v>184.3849999999048</c:v>
                </c:pt>
                <c:pt idx="36878">
                  <c:v>184.3899999999048</c:v>
                </c:pt>
                <c:pt idx="36879">
                  <c:v>184.3949999999048</c:v>
                </c:pt>
                <c:pt idx="36880">
                  <c:v>184.3999999999048</c:v>
                </c:pt>
                <c:pt idx="36881">
                  <c:v>184.4049999999048</c:v>
                </c:pt>
                <c:pt idx="36882">
                  <c:v>184.4099999999048</c:v>
                </c:pt>
                <c:pt idx="36883">
                  <c:v>184.4149999999048</c:v>
                </c:pt>
                <c:pt idx="36884">
                  <c:v>184.4199999999047</c:v>
                </c:pt>
                <c:pt idx="36885">
                  <c:v>184.4249999999048</c:v>
                </c:pt>
                <c:pt idx="36886">
                  <c:v>184.4299999999048</c:v>
                </c:pt>
                <c:pt idx="36887">
                  <c:v>184.4349999999048</c:v>
                </c:pt>
                <c:pt idx="36888">
                  <c:v>184.4399999999048</c:v>
                </c:pt>
                <c:pt idx="36889">
                  <c:v>184.4449999999048</c:v>
                </c:pt>
                <c:pt idx="36890">
                  <c:v>184.4499999999047</c:v>
                </c:pt>
                <c:pt idx="36891">
                  <c:v>184.4549999999047</c:v>
                </c:pt>
                <c:pt idx="36892">
                  <c:v>184.4599999999047</c:v>
                </c:pt>
                <c:pt idx="36893">
                  <c:v>184.4649999999047</c:v>
                </c:pt>
                <c:pt idx="36894">
                  <c:v>184.4699999999047</c:v>
                </c:pt>
                <c:pt idx="36895">
                  <c:v>184.4749999999047</c:v>
                </c:pt>
                <c:pt idx="36896">
                  <c:v>184.4799999999047</c:v>
                </c:pt>
                <c:pt idx="36897">
                  <c:v>184.4849999999047</c:v>
                </c:pt>
                <c:pt idx="36898">
                  <c:v>184.4899999999047</c:v>
                </c:pt>
                <c:pt idx="36899">
                  <c:v>184.4949999999047</c:v>
                </c:pt>
                <c:pt idx="36900">
                  <c:v>184.4999999999047</c:v>
                </c:pt>
                <c:pt idx="36901">
                  <c:v>184.5049999999047</c:v>
                </c:pt>
                <c:pt idx="36902">
                  <c:v>184.5099999999047</c:v>
                </c:pt>
                <c:pt idx="36903">
                  <c:v>184.5149999999047</c:v>
                </c:pt>
                <c:pt idx="36904">
                  <c:v>184.5199999999047</c:v>
                </c:pt>
                <c:pt idx="36905">
                  <c:v>184.5249999999047</c:v>
                </c:pt>
                <c:pt idx="36906">
                  <c:v>184.5299999999046</c:v>
                </c:pt>
                <c:pt idx="36907">
                  <c:v>184.5349999999046</c:v>
                </c:pt>
                <c:pt idx="36908">
                  <c:v>184.5399999999046</c:v>
                </c:pt>
                <c:pt idx="36909">
                  <c:v>184.5449999999046</c:v>
                </c:pt>
                <c:pt idx="36910">
                  <c:v>184.5499999999046</c:v>
                </c:pt>
                <c:pt idx="36911">
                  <c:v>184.5549999999047</c:v>
                </c:pt>
                <c:pt idx="36912">
                  <c:v>184.5599999999046</c:v>
                </c:pt>
                <c:pt idx="36913">
                  <c:v>184.5649999999046</c:v>
                </c:pt>
                <c:pt idx="36914">
                  <c:v>184.5699999999046</c:v>
                </c:pt>
                <c:pt idx="36915">
                  <c:v>184.5749999999046</c:v>
                </c:pt>
                <c:pt idx="36916">
                  <c:v>184.5799999999046</c:v>
                </c:pt>
                <c:pt idx="36917">
                  <c:v>184.5849999999046</c:v>
                </c:pt>
                <c:pt idx="36918">
                  <c:v>184.5899999999046</c:v>
                </c:pt>
                <c:pt idx="36919">
                  <c:v>184.5949999999046</c:v>
                </c:pt>
                <c:pt idx="36920">
                  <c:v>184.5999999999046</c:v>
                </c:pt>
                <c:pt idx="36921">
                  <c:v>184.6049999999046</c:v>
                </c:pt>
                <c:pt idx="36922">
                  <c:v>184.6099999999046</c:v>
                </c:pt>
                <c:pt idx="36923">
                  <c:v>184.6149999999046</c:v>
                </c:pt>
                <c:pt idx="36924">
                  <c:v>184.6199999999046</c:v>
                </c:pt>
                <c:pt idx="36925">
                  <c:v>184.6249999999046</c:v>
                </c:pt>
                <c:pt idx="36926">
                  <c:v>184.6299999999046</c:v>
                </c:pt>
                <c:pt idx="36927">
                  <c:v>184.6349999999046</c:v>
                </c:pt>
                <c:pt idx="36928">
                  <c:v>184.6399999999045</c:v>
                </c:pt>
                <c:pt idx="36929">
                  <c:v>184.6449999999045</c:v>
                </c:pt>
                <c:pt idx="36930">
                  <c:v>184.6499999999045</c:v>
                </c:pt>
                <c:pt idx="36931">
                  <c:v>184.6549999999046</c:v>
                </c:pt>
                <c:pt idx="36932">
                  <c:v>184.6599999999046</c:v>
                </c:pt>
                <c:pt idx="36933">
                  <c:v>184.6649999999046</c:v>
                </c:pt>
                <c:pt idx="36934">
                  <c:v>184.6699999999045</c:v>
                </c:pt>
                <c:pt idx="36935">
                  <c:v>184.6749999999045</c:v>
                </c:pt>
                <c:pt idx="36936">
                  <c:v>184.6799999999045</c:v>
                </c:pt>
                <c:pt idx="36937">
                  <c:v>184.6849999999045</c:v>
                </c:pt>
                <c:pt idx="36938">
                  <c:v>184.6899999999045</c:v>
                </c:pt>
                <c:pt idx="36939">
                  <c:v>184.6949999999045</c:v>
                </c:pt>
                <c:pt idx="36940">
                  <c:v>184.6999999999045</c:v>
                </c:pt>
                <c:pt idx="36941">
                  <c:v>184.7049999999045</c:v>
                </c:pt>
                <c:pt idx="36942">
                  <c:v>184.7099999999045</c:v>
                </c:pt>
                <c:pt idx="36943">
                  <c:v>184.7149999999045</c:v>
                </c:pt>
                <c:pt idx="36944">
                  <c:v>184.7199999999045</c:v>
                </c:pt>
                <c:pt idx="36945">
                  <c:v>184.7249999999045</c:v>
                </c:pt>
                <c:pt idx="36946">
                  <c:v>184.7299999999045</c:v>
                </c:pt>
                <c:pt idx="36947">
                  <c:v>184.7349999999045</c:v>
                </c:pt>
                <c:pt idx="36948">
                  <c:v>184.7399999999045</c:v>
                </c:pt>
                <c:pt idx="36949">
                  <c:v>184.7449999999045</c:v>
                </c:pt>
                <c:pt idx="36950">
                  <c:v>184.7499999999044</c:v>
                </c:pt>
                <c:pt idx="36951">
                  <c:v>184.7549999999044</c:v>
                </c:pt>
                <c:pt idx="36952">
                  <c:v>184.7599999999044</c:v>
                </c:pt>
                <c:pt idx="36953">
                  <c:v>184.7649999999044</c:v>
                </c:pt>
                <c:pt idx="36954">
                  <c:v>184.7699999999044</c:v>
                </c:pt>
                <c:pt idx="36955">
                  <c:v>184.7749999999044</c:v>
                </c:pt>
                <c:pt idx="36956">
                  <c:v>184.7799999999044</c:v>
                </c:pt>
                <c:pt idx="36957">
                  <c:v>184.7849999999044</c:v>
                </c:pt>
                <c:pt idx="36958">
                  <c:v>184.7899999999044</c:v>
                </c:pt>
                <c:pt idx="36959">
                  <c:v>184.7949999999044</c:v>
                </c:pt>
                <c:pt idx="36960">
                  <c:v>184.7999999999044</c:v>
                </c:pt>
                <c:pt idx="36961">
                  <c:v>184.8049999999044</c:v>
                </c:pt>
                <c:pt idx="36962">
                  <c:v>184.8099999999044</c:v>
                </c:pt>
                <c:pt idx="36963">
                  <c:v>184.8149999999044</c:v>
                </c:pt>
                <c:pt idx="36964">
                  <c:v>184.8199999999044</c:v>
                </c:pt>
                <c:pt idx="36965">
                  <c:v>184.8249999999044</c:v>
                </c:pt>
                <c:pt idx="36966">
                  <c:v>184.8299999999044</c:v>
                </c:pt>
                <c:pt idx="36967">
                  <c:v>184.8349999999044</c:v>
                </c:pt>
                <c:pt idx="36968">
                  <c:v>184.8399999999044</c:v>
                </c:pt>
                <c:pt idx="36969">
                  <c:v>184.8449999999044</c:v>
                </c:pt>
                <c:pt idx="36970">
                  <c:v>184.8499999999044</c:v>
                </c:pt>
                <c:pt idx="36971">
                  <c:v>184.8549999999044</c:v>
                </c:pt>
                <c:pt idx="36972">
                  <c:v>184.8599999999044</c:v>
                </c:pt>
                <c:pt idx="36973">
                  <c:v>184.8649999999044</c:v>
                </c:pt>
                <c:pt idx="36974">
                  <c:v>184.8699999999044</c:v>
                </c:pt>
                <c:pt idx="36975">
                  <c:v>184.8749999999044</c:v>
                </c:pt>
                <c:pt idx="36976">
                  <c:v>184.8799999999044</c:v>
                </c:pt>
                <c:pt idx="36977">
                  <c:v>184.8849999999044</c:v>
                </c:pt>
                <c:pt idx="36978">
                  <c:v>184.8899999999044</c:v>
                </c:pt>
                <c:pt idx="36979">
                  <c:v>184.8949999999043</c:v>
                </c:pt>
                <c:pt idx="36980">
                  <c:v>184.8999999999043</c:v>
                </c:pt>
                <c:pt idx="36981">
                  <c:v>184.9049999999043</c:v>
                </c:pt>
                <c:pt idx="36982">
                  <c:v>184.9099999999043</c:v>
                </c:pt>
                <c:pt idx="36983">
                  <c:v>184.9149999999043</c:v>
                </c:pt>
                <c:pt idx="36984">
                  <c:v>184.9199999999043</c:v>
                </c:pt>
                <c:pt idx="36985">
                  <c:v>184.9249999999043</c:v>
                </c:pt>
                <c:pt idx="36986">
                  <c:v>184.9299999999043</c:v>
                </c:pt>
                <c:pt idx="36987">
                  <c:v>184.9349999999043</c:v>
                </c:pt>
                <c:pt idx="36988">
                  <c:v>184.9399999999043</c:v>
                </c:pt>
                <c:pt idx="36989">
                  <c:v>184.9449999999043</c:v>
                </c:pt>
                <c:pt idx="36990">
                  <c:v>184.9499999999043</c:v>
                </c:pt>
                <c:pt idx="36991">
                  <c:v>184.9549999999043</c:v>
                </c:pt>
                <c:pt idx="36992">
                  <c:v>184.9599999999043</c:v>
                </c:pt>
                <c:pt idx="36993">
                  <c:v>184.9649999999043</c:v>
                </c:pt>
                <c:pt idx="36994">
                  <c:v>184.9699999999042</c:v>
                </c:pt>
                <c:pt idx="36995">
                  <c:v>184.9749999999042</c:v>
                </c:pt>
                <c:pt idx="36996">
                  <c:v>184.9799999999042</c:v>
                </c:pt>
                <c:pt idx="36997">
                  <c:v>184.9849999999043</c:v>
                </c:pt>
                <c:pt idx="36998">
                  <c:v>184.9899999999043</c:v>
                </c:pt>
                <c:pt idx="36999">
                  <c:v>184.9949999999043</c:v>
                </c:pt>
                <c:pt idx="37000">
                  <c:v>184.9999999999042</c:v>
                </c:pt>
                <c:pt idx="37001">
                  <c:v>185.0049999999042</c:v>
                </c:pt>
                <c:pt idx="37002">
                  <c:v>185.0099999999042</c:v>
                </c:pt>
                <c:pt idx="37003">
                  <c:v>185.0149999999042</c:v>
                </c:pt>
                <c:pt idx="37004">
                  <c:v>185.0199999999042</c:v>
                </c:pt>
                <c:pt idx="37005">
                  <c:v>185.0249999999042</c:v>
                </c:pt>
                <c:pt idx="37006">
                  <c:v>185.0299999999042</c:v>
                </c:pt>
                <c:pt idx="37007">
                  <c:v>185.0349999999042</c:v>
                </c:pt>
                <c:pt idx="37008">
                  <c:v>185.0399999999042</c:v>
                </c:pt>
                <c:pt idx="37009">
                  <c:v>185.0449999999042</c:v>
                </c:pt>
                <c:pt idx="37010">
                  <c:v>185.0499999999042</c:v>
                </c:pt>
                <c:pt idx="37011">
                  <c:v>185.0549999999042</c:v>
                </c:pt>
                <c:pt idx="37012">
                  <c:v>185.0599999999042</c:v>
                </c:pt>
                <c:pt idx="37013">
                  <c:v>185.0649999999042</c:v>
                </c:pt>
                <c:pt idx="37014">
                  <c:v>185.0699999999042</c:v>
                </c:pt>
                <c:pt idx="37015">
                  <c:v>185.0749999999042</c:v>
                </c:pt>
                <c:pt idx="37016">
                  <c:v>185.0799999999041</c:v>
                </c:pt>
                <c:pt idx="37017">
                  <c:v>185.0849999999042</c:v>
                </c:pt>
                <c:pt idx="37018">
                  <c:v>185.0899999999042</c:v>
                </c:pt>
                <c:pt idx="37019">
                  <c:v>185.0949999999042</c:v>
                </c:pt>
                <c:pt idx="37020">
                  <c:v>185.0999999999042</c:v>
                </c:pt>
                <c:pt idx="37021">
                  <c:v>185.1049999999042</c:v>
                </c:pt>
                <c:pt idx="37022">
                  <c:v>185.1099999999041</c:v>
                </c:pt>
                <c:pt idx="37023">
                  <c:v>185.1149999999041</c:v>
                </c:pt>
                <c:pt idx="37024">
                  <c:v>185.1199999999041</c:v>
                </c:pt>
                <c:pt idx="37025">
                  <c:v>185.1249999999041</c:v>
                </c:pt>
                <c:pt idx="37026">
                  <c:v>185.1299999999041</c:v>
                </c:pt>
                <c:pt idx="37027">
                  <c:v>185.1349999999041</c:v>
                </c:pt>
                <c:pt idx="37028">
                  <c:v>185.1399999999041</c:v>
                </c:pt>
                <c:pt idx="37029">
                  <c:v>185.1449999999041</c:v>
                </c:pt>
                <c:pt idx="37030">
                  <c:v>185.1499999999041</c:v>
                </c:pt>
                <c:pt idx="37031">
                  <c:v>185.1549999999041</c:v>
                </c:pt>
                <c:pt idx="37032">
                  <c:v>185.1599999999041</c:v>
                </c:pt>
                <c:pt idx="37033">
                  <c:v>185.1649999999041</c:v>
                </c:pt>
                <c:pt idx="37034">
                  <c:v>185.1699999999041</c:v>
                </c:pt>
                <c:pt idx="37035">
                  <c:v>185.1749999999041</c:v>
                </c:pt>
                <c:pt idx="37036">
                  <c:v>185.1799999999041</c:v>
                </c:pt>
                <c:pt idx="37037">
                  <c:v>185.1849999999041</c:v>
                </c:pt>
                <c:pt idx="37038">
                  <c:v>185.189999999904</c:v>
                </c:pt>
                <c:pt idx="37039">
                  <c:v>185.194999999904</c:v>
                </c:pt>
                <c:pt idx="37040">
                  <c:v>185.199999999904</c:v>
                </c:pt>
                <c:pt idx="37041">
                  <c:v>185.204999999904</c:v>
                </c:pt>
                <c:pt idx="37042">
                  <c:v>185.209999999904</c:v>
                </c:pt>
                <c:pt idx="37043">
                  <c:v>185.214999999904</c:v>
                </c:pt>
                <c:pt idx="37044">
                  <c:v>185.219999999904</c:v>
                </c:pt>
                <c:pt idx="37045">
                  <c:v>185.224999999904</c:v>
                </c:pt>
                <c:pt idx="37046">
                  <c:v>185.229999999904</c:v>
                </c:pt>
                <c:pt idx="37047">
                  <c:v>185.234999999904</c:v>
                </c:pt>
                <c:pt idx="37048">
                  <c:v>185.239999999904</c:v>
                </c:pt>
                <c:pt idx="37049">
                  <c:v>185.244999999904</c:v>
                </c:pt>
                <c:pt idx="37050">
                  <c:v>185.249999999904</c:v>
                </c:pt>
                <c:pt idx="37051">
                  <c:v>185.254999999904</c:v>
                </c:pt>
                <c:pt idx="37052">
                  <c:v>185.259999999904</c:v>
                </c:pt>
                <c:pt idx="37053">
                  <c:v>185.264999999904</c:v>
                </c:pt>
                <c:pt idx="37054">
                  <c:v>185.269999999904</c:v>
                </c:pt>
                <c:pt idx="37055">
                  <c:v>185.274999999904</c:v>
                </c:pt>
                <c:pt idx="37056">
                  <c:v>185.279999999904</c:v>
                </c:pt>
                <c:pt idx="37057">
                  <c:v>185.284999999904</c:v>
                </c:pt>
                <c:pt idx="37058">
                  <c:v>185.289999999904</c:v>
                </c:pt>
                <c:pt idx="37059">
                  <c:v>185.294999999904</c:v>
                </c:pt>
                <c:pt idx="37060">
                  <c:v>185.2999999999039</c:v>
                </c:pt>
                <c:pt idx="37061">
                  <c:v>185.304999999904</c:v>
                </c:pt>
                <c:pt idx="37062">
                  <c:v>185.309999999904</c:v>
                </c:pt>
                <c:pt idx="37063">
                  <c:v>185.314999999904</c:v>
                </c:pt>
                <c:pt idx="37064">
                  <c:v>185.319999999904</c:v>
                </c:pt>
                <c:pt idx="37065">
                  <c:v>185.324999999904</c:v>
                </c:pt>
                <c:pt idx="37066">
                  <c:v>185.329999999904</c:v>
                </c:pt>
                <c:pt idx="37067">
                  <c:v>185.334999999904</c:v>
                </c:pt>
                <c:pt idx="37068">
                  <c:v>185.339999999904</c:v>
                </c:pt>
                <c:pt idx="37069">
                  <c:v>185.344999999904</c:v>
                </c:pt>
                <c:pt idx="37070">
                  <c:v>185.349999999904</c:v>
                </c:pt>
                <c:pt idx="37071">
                  <c:v>185.354999999904</c:v>
                </c:pt>
                <c:pt idx="37072">
                  <c:v>185.359999999904</c:v>
                </c:pt>
                <c:pt idx="37073">
                  <c:v>185.364999999904</c:v>
                </c:pt>
                <c:pt idx="37074">
                  <c:v>185.369999999904</c:v>
                </c:pt>
                <c:pt idx="37075">
                  <c:v>185.374999999904</c:v>
                </c:pt>
                <c:pt idx="37076">
                  <c:v>185.379999999904</c:v>
                </c:pt>
                <c:pt idx="37077">
                  <c:v>185.384999999904</c:v>
                </c:pt>
                <c:pt idx="37078">
                  <c:v>185.389999999904</c:v>
                </c:pt>
                <c:pt idx="37079">
                  <c:v>185.394999999904</c:v>
                </c:pt>
                <c:pt idx="37080">
                  <c:v>185.399999999904</c:v>
                </c:pt>
                <c:pt idx="37081">
                  <c:v>185.404999999904</c:v>
                </c:pt>
                <c:pt idx="37082">
                  <c:v>185.4099999999038</c:v>
                </c:pt>
                <c:pt idx="37083">
                  <c:v>185.4149999999038</c:v>
                </c:pt>
                <c:pt idx="37084">
                  <c:v>185.4199999999038</c:v>
                </c:pt>
                <c:pt idx="37085">
                  <c:v>185.424999999904</c:v>
                </c:pt>
                <c:pt idx="37086">
                  <c:v>185.429999999904</c:v>
                </c:pt>
                <c:pt idx="37087">
                  <c:v>185.434999999904</c:v>
                </c:pt>
                <c:pt idx="37088">
                  <c:v>185.4399999999038</c:v>
                </c:pt>
                <c:pt idx="37089">
                  <c:v>185.4449999999038</c:v>
                </c:pt>
                <c:pt idx="37090">
                  <c:v>185.4499999999038</c:v>
                </c:pt>
                <c:pt idx="37091">
                  <c:v>185.4549999999038</c:v>
                </c:pt>
                <c:pt idx="37092">
                  <c:v>185.4599999999038</c:v>
                </c:pt>
                <c:pt idx="37093">
                  <c:v>185.4649999999038</c:v>
                </c:pt>
                <c:pt idx="37094">
                  <c:v>185.4699999999038</c:v>
                </c:pt>
                <c:pt idx="37095">
                  <c:v>185.4749999999038</c:v>
                </c:pt>
                <c:pt idx="37096">
                  <c:v>185.4799999999038</c:v>
                </c:pt>
                <c:pt idx="37097">
                  <c:v>185.4849999999038</c:v>
                </c:pt>
                <c:pt idx="37098">
                  <c:v>185.4899999999038</c:v>
                </c:pt>
                <c:pt idx="37099">
                  <c:v>185.4949999999038</c:v>
                </c:pt>
                <c:pt idx="37100">
                  <c:v>185.4999999999038</c:v>
                </c:pt>
                <c:pt idx="37101">
                  <c:v>185.5049999999038</c:v>
                </c:pt>
                <c:pt idx="37102">
                  <c:v>185.5099999999038</c:v>
                </c:pt>
                <c:pt idx="37103">
                  <c:v>185.5149999999038</c:v>
                </c:pt>
                <c:pt idx="37104">
                  <c:v>185.5199999999037</c:v>
                </c:pt>
                <c:pt idx="37105">
                  <c:v>185.5249999999038</c:v>
                </c:pt>
                <c:pt idx="37106">
                  <c:v>185.5299999999038</c:v>
                </c:pt>
                <c:pt idx="37107">
                  <c:v>185.5349999999038</c:v>
                </c:pt>
                <c:pt idx="37108">
                  <c:v>185.5399999999038</c:v>
                </c:pt>
                <c:pt idx="37109">
                  <c:v>185.5449999999038</c:v>
                </c:pt>
                <c:pt idx="37110">
                  <c:v>185.5499999999037</c:v>
                </c:pt>
                <c:pt idx="37111">
                  <c:v>185.5549999999037</c:v>
                </c:pt>
                <c:pt idx="37112">
                  <c:v>185.5599999999037</c:v>
                </c:pt>
                <c:pt idx="37113">
                  <c:v>185.5649999999037</c:v>
                </c:pt>
                <c:pt idx="37114">
                  <c:v>185.5699999999037</c:v>
                </c:pt>
                <c:pt idx="37115">
                  <c:v>185.5749999999037</c:v>
                </c:pt>
                <c:pt idx="37116">
                  <c:v>185.5799999999037</c:v>
                </c:pt>
                <c:pt idx="37117">
                  <c:v>185.5849999999037</c:v>
                </c:pt>
                <c:pt idx="37118">
                  <c:v>185.5899999999037</c:v>
                </c:pt>
                <c:pt idx="37119">
                  <c:v>185.5949999999037</c:v>
                </c:pt>
                <c:pt idx="37120">
                  <c:v>185.5999999999037</c:v>
                </c:pt>
                <c:pt idx="37121">
                  <c:v>185.6049999999037</c:v>
                </c:pt>
                <c:pt idx="37122">
                  <c:v>185.6099999999037</c:v>
                </c:pt>
                <c:pt idx="37123">
                  <c:v>185.6149999999037</c:v>
                </c:pt>
                <c:pt idx="37124">
                  <c:v>185.6199999999037</c:v>
                </c:pt>
                <c:pt idx="37125">
                  <c:v>185.6249999999037</c:v>
                </c:pt>
                <c:pt idx="37126">
                  <c:v>185.6299999999036</c:v>
                </c:pt>
                <c:pt idx="37127">
                  <c:v>185.6349999999036</c:v>
                </c:pt>
                <c:pt idx="37128">
                  <c:v>185.6399999999036</c:v>
                </c:pt>
                <c:pt idx="37129">
                  <c:v>185.6449999999036</c:v>
                </c:pt>
                <c:pt idx="37130">
                  <c:v>185.6499999999036</c:v>
                </c:pt>
                <c:pt idx="37131">
                  <c:v>185.6549999999037</c:v>
                </c:pt>
                <c:pt idx="37132">
                  <c:v>185.6599999999036</c:v>
                </c:pt>
                <c:pt idx="37133">
                  <c:v>185.6649999999036</c:v>
                </c:pt>
                <c:pt idx="37134">
                  <c:v>185.6699999999036</c:v>
                </c:pt>
                <c:pt idx="37135">
                  <c:v>185.6749999999036</c:v>
                </c:pt>
                <c:pt idx="37136">
                  <c:v>185.6799999999036</c:v>
                </c:pt>
                <c:pt idx="37137">
                  <c:v>185.6849999999036</c:v>
                </c:pt>
                <c:pt idx="37138">
                  <c:v>185.6899999999036</c:v>
                </c:pt>
                <c:pt idx="37139">
                  <c:v>185.6949999999036</c:v>
                </c:pt>
                <c:pt idx="37140">
                  <c:v>185.6999999999036</c:v>
                </c:pt>
                <c:pt idx="37141">
                  <c:v>185.7049999999036</c:v>
                </c:pt>
                <c:pt idx="37142">
                  <c:v>185.7099999999036</c:v>
                </c:pt>
                <c:pt idx="37143">
                  <c:v>185.7149999999036</c:v>
                </c:pt>
                <c:pt idx="37144">
                  <c:v>185.7199999999036</c:v>
                </c:pt>
                <c:pt idx="37145">
                  <c:v>185.7249999999036</c:v>
                </c:pt>
                <c:pt idx="37146">
                  <c:v>185.7299999999036</c:v>
                </c:pt>
                <c:pt idx="37147">
                  <c:v>185.7349999999036</c:v>
                </c:pt>
                <c:pt idx="37148">
                  <c:v>185.7399999999035</c:v>
                </c:pt>
                <c:pt idx="37149">
                  <c:v>185.7449999999035</c:v>
                </c:pt>
                <c:pt idx="37150">
                  <c:v>185.7499999999035</c:v>
                </c:pt>
                <c:pt idx="37151">
                  <c:v>185.7549999999036</c:v>
                </c:pt>
                <c:pt idx="37152">
                  <c:v>185.7599999999036</c:v>
                </c:pt>
                <c:pt idx="37153">
                  <c:v>185.7649999999036</c:v>
                </c:pt>
                <c:pt idx="37154">
                  <c:v>185.7699999999035</c:v>
                </c:pt>
                <c:pt idx="37155">
                  <c:v>185.7749999999035</c:v>
                </c:pt>
                <c:pt idx="37156">
                  <c:v>185.7799999999035</c:v>
                </c:pt>
                <c:pt idx="37157">
                  <c:v>185.7849999999035</c:v>
                </c:pt>
                <c:pt idx="37158">
                  <c:v>185.7899999999035</c:v>
                </c:pt>
                <c:pt idx="37159">
                  <c:v>185.7949999999035</c:v>
                </c:pt>
                <c:pt idx="37160">
                  <c:v>185.7999999999035</c:v>
                </c:pt>
                <c:pt idx="37161">
                  <c:v>185.8049999999035</c:v>
                </c:pt>
                <c:pt idx="37162">
                  <c:v>185.8099999999035</c:v>
                </c:pt>
                <c:pt idx="37163">
                  <c:v>185.8149999999035</c:v>
                </c:pt>
                <c:pt idx="37164">
                  <c:v>185.8199999999035</c:v>
                </c:pt>
                <c:pt idx="37165">
                  <c:v>185.8249999999035</c:v>
                </c:pt>
                <c:pt idx="37166">
                  <c:v>185.8299999999035</c:v>
                </c:pt>
                <c:pt idx="37167">
                  <c:v>185.8349999999035</c:v>
                </c:pt>
                <c:pt idx="37168">
                  <c:v>185.8399999999035</c:v>
                </c:pt>
                <c:pt idx="37169">
                  <c:v>185.8449999999035</c:v>
                </c:pt>
                <c:pt idx="37170">
                  <c:v>185.8499999999034</c:v>
                </c:pt>
                <c:pt idx="37171">
                  <c:v>185.8549999999035</c:v>
                </c:pt>
                <c:pt idx="37172">
                  <c:v>185.8599999999035</c:v>
                </c:pt>
                <c:pt idx="37173">
                  <c:v>185.8649999999035</c:v>
                </c:pt>
                <c:pt idx="37174">
                  <c:v>185.8699999999035</c:v>
                </c:pt>
                <c:pt idx="37175">
                  <c:v>185.8749999999035</c:v>
                </c:pt>
                <c:pt idx="37176">
                  <c:v>185.8799999999034</c:v>
                </c:pt>
                <c:pt idx="37177">
                  <c:v>185.8849999999034</c:v>
                </c:pt>
                <c:pt idx="37178">
                  <c:v>185.8899999999034</c:v>
                </c:pt>
                <c:pt idx="37179">
                  <c:v>185.8949999999034</c:v>
                </c:pt>
                <c:pt idx="37180">
                  <c:v>185.8999999999034</c:v>
                </c:pt>
                <c:pt idx="37181">
                  <c:v>185.9049999999034</c:v>
                </c:pt>
                <c:pt idx="37182">
                  <c:v>185.9099999999034</c:v>
                </c:pt>
                <c:pt idx="37183">
                  <c:v>185.9149999999034</c:v>
                </c:pt>
                <c:pt idx="37184">
                  <c:v>185.9199999999034</c:v>
                </c:pt>
                <c:pt idx="37185">
                  <c:v>185.9249999999034</c:v>
                </c:pt>
                <c:pt idx="37186">
                  <c:v>185.9299999999034</c:v>
                </c:pt>
                <c:pt idx="37187">
                  <c:v>185.9349999999034</c:v>
                </c:pt>
                <c:pt idx="37188">
                  <c:v>185.9399999999034</c:v>
                </c:pt>
                <c:pt idx="37189">
                  <c:v>185.9449999999034</c:v>
                </c:pt>
                <c:pt idx="37190">
                  <c:v>185.9499999999034</c:v>
                </c:pt>
                <c:pt idx="37191">
                  <c:v>185.9549999999034</c:v>
                </c:pt>
                <c:pt idx="37192">
                  <c:v>185.9599999999034</c:v>
                </c:pt>
                <c:pt idx="37193">
                  <c:v>185.9649999999034</c:v>
                </c:pt>
                <c:pt idx="37194">
                  <c:v>185.9699999999034</c:v>
                </c:pt>
                <c:pt idx="37195">
                  <c:v>185.9749999999034</c:v>
                </c:pt>
                <c:pt idx="37196">
                  <c:v>185.9799999999034</c:v>
                </c:pt>
                <c:pt idx="37197">
                  <c:v>185.9849999999034</c:v>
                </c:pt>
                <c:pt idx="37198">
                  <c:v>185.9899999999034</c:v>
                </c:pt>
                <c:pt idx="37199">
                  <c:v>185.9949999999033</c:v>
                </c:pt>
                <c:pt idx="37200">
                  <c:v>185.9999999999033</c:v>
                </c:pt>
                <c:pt idx="37201">
                  <c:v>186.0049999999033</c:v>
                </c:pt>
                <c:pt idx="37202">
                  <c:v>186.0099999999033</c:v>
                </c:pt>
                <c:pt idx="37203">
                  <c:v>186.0149999999033</c:v>
                </c:pt>
                <c:pt idx="37204">
                  <c:v>186.0199999999033</c:v>
                </c:pt>
                <c:pt idx="37205">
                  <c:v>186.0249999999033</c:v>
                </c:pt>
                <c:pt idx="37206">
                  <c:v>186.0299999999033</c:v>
                </c:pt>
                <c:pt idx="37207">
                  <c:v>186.0349999999033</c:v>
                </c:pt>
                <c:pt idx="37208">
                  <c:v>186.0399999999033</c:v>
                </c:pt>
                <c:pt idx="37209">
                  <c:v>186.0449999999033</c:v>
                </c:pt>
                <c:pt idx="37210">
                  <c:v>186.0499999999033</c:v>
                </c:pt>
                <c:pt idx="37211">
                  <c:v>186.0549999999033</c:v>
                </c:pt>
                <c:pt idx="37212">
                  <c:v>186.0599999999033</c:v>
                </c:pt>
                <c:pt idx="37213">
                  <c:v>186.0649999999033</c:v>
                </c:pt>
                <c:pt idx="37214">
                  <c:v>186.0699999999032</c:v>
                </c:pt>
                <c:pt idx="37215">
                  <c:v>186.0749999999032</c:v>
                </c:pt>
                <c:pt idx="37216">
                  <c:v>186.0799999999032</c:v>
                </c:pt>
                <c:pt idx="37217">
                  <c:v>186.0849999999033</c:v>
                </c:pt>
                <c:pt idx="37218">
                  <c:v>186.0899999999033</c:v>
                </c:pt>
                <c:pt idx="37219">
                  <c:v>186.0949999999033</c:v>
                </c:pt>
                <c:pt idx="37220">
                  <c:v>186.0999999999032</c:v>
                </c:pt>
                <c:pt idx="37221">
                  <c:v>186.1049999999032</c:v>
                </c:pt>
                <c:pt idx="37222">
                  <c:v>186.1099999999032</c:v>
                </c:pt>
                <c:pt idx="37223">
                  <c:v>186.1149999999032</c:v>
                </c:pt>
                <c:pt idx="37224">
                  <c:v>186.1199999999032</c:v>
                </c:pt>
                <c:pt idx="37225">
                  <c:v>186.1249999999032</c:v>
                </c:pt>
                <c:pt idx="37226">
                  <c:v>186.1299999999032</c:v>
                </c:pt>
                <c:pt idx="37227">
                  <c:v>186.1349999999032</c:v>
                </c:pt>
                <c:pt idx="37228">
                  <c:v>186.1399999999032</c:v>
                </c:pt>
                <c:pt idx="37229">
                  <c:v>186.1449999999032</c:v>
                </c:pt>
                <c:pt idx="37230">
                  <c:v>186.1499999999032</c:v>
                </c:pt>
                <c:pt idx="37231">
                  <c:v>186.1549999999032</c:v>
                </c:pt>
                <c:pt idx="37232">
                  <c:v>186.1599999999032</c:v>
                </c:pt>
                <c:pt idx="37233">
                  <c:v>186.1649999999032</c:v>
                </c:pt>
                <c:pt idx="37234">
                  <c:v>186.1699999999032</c:v>
                </c:pt>
                <c:pt idx="37235">
                  <c:v>186.1749999999032</c:v>
                </c:pt>
                <c:pt idx="37236">
                  <c:v>186.1799999999031</c:v>
                </c:pt>
                <c:pt idx="37237">
                  <c:v>186.1849999999032</c:v>
                </c:pt>
                <c:pt idx="37238">
                  <c:v>186.1899999999032</c:v>
                </c:pt>
                <c:pt idx="37239">
                  <c:v>186.1949999999032</c:v>
                </c:pt>
                <c:pt idx="37240">
                  <c:v>186.1999999999032</c:v>
                </c:pt>
                <c:pt idx="37241">
                  <c:v>186.2049999999032</c:v>
                </c:pt>
                <c:pt idx="37242">
                  <c:v>186.2099999999031</c:v>
                </c:pt>
                <c:pt idx="37243">
                  <c:v>186.2149999999031</c:v>
                </c:pt>
                <c:pt idx="37244">
                  <c:v>186.2199999999031</c:v>
                </c:pt>
                <c:pt idx="37245">
                  <c:v>186.2249999999031</c:v>
                </c:pt>
                <c:pt idx="37246">
                  <c:v>186.2299999999031</c:v>
                </c:pt>
                <c:pt idx="37247">
                  <c:v>186.2349999999031</c:v>
                </c:pt>
                <c:pt idx="37248">
                  <c:v>186.2399999999031</c:v>
                </c:pt>
                <c:pt idx="37249">
                  <c:v>186.2449999999031</c:v>
                </c:pt>
                <c:pt idx="37250">
                  <c:v>186.2499999999031</c:v>
                </c:pt>
                <c:pt idx="37251">
                  <c:v>186.2549999999031</c:v>
                </c:pt>
                <c:pt idx="37252">
                  <c:v>186.2599999999031</c:v>
                </c:pt>
                <c:pt idx="37253">
                  <c:v>186.2649999999031</c:v>
                </c:pt>
                <c:pt idx="37254">
                  <c:v>186.2699999999031</c:v>
                </c:pt>
                <c:pt idx="37255">
                  <c:v>186.2749999999031</c:v>
                </c:pt>
                <c:pt idx="37256">
                  <c:v>186.2799999999031</c:v>
                </c:pt>
                <c:pt idx="37257">
                  <c:v>186.2849999999031</c:v>
                </c:pt>
                <c:pt idx="37258">
                  <c:v>186.289999999903</c:v>
                </c:pt>
                <c:pt idx="37259">
                  <c:v>186.294999999903</c:v>
                </c:pt>
                <c:pt idx="37260">
                  <c:v>186.299999999903</c:v>
                </c:pt>
                <c:pt idx="37261">
                  <c:v>186.3049999999031</c:v>
                </c:pt>
                <c:pt idx="37262">
                  <c:v>186.3099999999031</c:v>
                </c:pt>
                <c:pt idx="37263">
                  <c:v>186.3149999999031</c:v>
                </c:pt>
                <c:pt idx="37264">
                  <c:v>186.319999999903</c:v>
                </c:pt>
                <c:pt idx="37265">
                  <c:v>186.324999999903</c:v>
                </c:pt>
                <c:pt idx="37266">
                  <c:v>186.329999999903</c:v>
                </c:pt>
                <c:pt idx="37267">
                  <c:v>186.334999999903</c:v>
                </c:pt>
                <c:pt idx="37268">
                  <c:v>186.339999999903</c:v>
                </c:pt>
                <c:pt idx="37269">
                  <c:v>186.344999999903</c:v>
                </c:pt>
                <c:pt idx="37270">
                  <c:v>186.349999999903</c:v>
                </c:pt>
                <c:pt idx="37271">
                  <c:v>186.354999999903</c:v>
                </c:pt>
                <c:pt idx="37272">
                  <c:v>186.359999999903</c:v>
                </c:pt>
                <c:pt idx="37273">
                  <c:v>186.364999999903</c:v>
                </c:pt>
                <c:pt idx="37274">
                  <c:v>186.369999999903</c:v>
                </c:pt>
                <c:pt idx="37275">
                  <c:v>186.374999999903</c:v>
                </c:pt>
                <c:pt idx="37276">
                  <c:v>186.379999999903</c:v>
                </c:pt>
                <c:pt idx="37277">
                  <c:v>186.384999999903</c:v>
                </c:pt>
                <c:pt idx="37278">
                  <c:v>186.389999999903</c:v>
                </c:pt>
                <c:pt idx="37279">
                  <c:v>186.394999999903</c:v>
                </c:pt>
                <c:pt idx="37280">
                  <c:v>186.3999999999029</c:v>
                </c:pt>
                <c:pt idx="37281">
                  <c:v>186.4049999999029</c:v>
                </c:pt>
                <c:pt idx="37282">
                  <c:v>186.4099999999029</c:v>
                </c:pt>
                <c:pt idx="37283">
                  <c:v>186.4149999999029</c:v>
                </c:pt>
                <c:pt idx="37284">
                  <c:v>186.4199999999029</c:v>
                </c:pt>
                <c:pt idx="37285">
                  <c:v>186.424999999903</c:v>
                </c:pt>
                <c:pt idx="37286">
                  <c:v>186.4299999999029</c:v>
                </c:pt>
                <c:pt idx="37287">
                  <c:v>186.4349999999029</c:v>
                </c:pt>
                <c:pt idx="37288">
                  <c:v>186.4399999999029</c:v>
                </c:pt>
                <c:pt idx="37289">
                  <c:v>186.4449999999029</c:v>
                </c:pt>
                <c:pt idx="37290">
                  <c:v>186.4499999999029</c:v>
                </c:pt>
                <c:pt idx="37291">
                  <c:v>186.4549999999029</c:v>
                </c:pt>
                <c:pt idx="37292">
                  <c:v>186.4599999999029</c:v>
                </c:pt>
                <c:pt idx="37293">
                  <c:v>186.4649999999029</c:v>
                </c:pt>
                <c:pt idx="37294">
                  <c:v>186.4699999999029</c:v>
                </c:pt>
                <c:pt idx="37295">
                  <c:v>186.4749999999029</c:v>
                </c:pt>
                <c:pt idx="37296">
                  <c:v>186.4799999999029</c:v>
                </c:pt>
                <c:pt idx="37297">
                  <c:v>186.4849999999029</c:v>
                </c:pt>
                <c:pt idx="37298">
                  <c:v>186.4899999999029</c:v>
                </c:pt>
                <c:pt idx="37299">
                  <c:v>186.4949999999029</c:v>
                </c:pt>
                <c:pt idx="37300">
                  <c:v>186.4999999999029</c:v>
                </c:pt>
                <c:pt idx="37301">
                  <c:v>186.5049999999029</c:v>
                </c:pt>
                <c:pt idx="37302">
                  <c:v>186.5099999999028</c:v>
                </c:pt>
                <c:pt idx="37303">
                  <c:v>186.5149999999028</c:v>
                </c:pt>
                <c:pt idx="37304">
                  <c:v>186.5199999999028</c:v>
                </c:pt>
                <c:pt idx="37305">
                  <c:v>186.5249999999028</c:v>
                </c:pt>
                <c:pt idx="37306">
                  <c:v>186.5299999999028</c:v>
                </c:pt>
                <c:pt idx="37307">
                  <c:v>186.5349999999028</c:v>
                </c:pt>
                <c:pt idx="37308">
                  <c:v>186.5399999999028</c:v>
                </c:pt>
                <c:pt idx="37309">
                  <c:v>186.5449999999028</c:v>
                </c:pt>
                <c:pt idx="37310">
                  <c:v>186.5499999999028</c:v>
                </c:pt>
                <c:pt idx="37311">
                  <c:v>186.5549999999028</c:v>
                </c:pt>
                <c:pt idx="37312">
                  <c:v>186.5599999999028</c:v>
                </c:pt>
                <c:pt idx="37313">
                  <c:v>186.5649999999028</c:v>
                </c:pt>
                <c:pt idx="37314">
                  <c:v>186.5699999999028</c:v>
                </c:pt>
                <c:pt idx="37315">
                  <c:v>186.5749999999028</c:v>
                </c:pt>
                <c:pt idx="37316">
                  <c:v>186.5799999999028</c:v>
                </c:pt>
                <c:pt idx="37317">
                  <c:v>186.5849999999028</c:v>
                </c:pt>
                <c:pt idx="37318">
                  <c:v>186.5899999999028</c:v>
                </c:pt>
                <c:pt idx="37319">
                  <c:v>186.5949999999028</c:v>
                </c:pt>
                <c:pt idx="37320">
                  <c:v>186.5999999999028</c:v>
                </c:pt>
                <c:pt idx="37321">
                  <c:v>186.6049999999028</c:v>
                </c:pt>
                <c:pt idx="37322">
                  <c:v>186.6099999999028</c:v>
                </c:pt>
                <c:pt idx="37323">
                  <c:v>186.6149999999027</c:v>
                </c:pt>
                <c:pt idx="37324">
                  <c:v>186.6199999999027</c:v>
                </c:pt>
                <c:pt idx="37325">
                  <c:v>186.6249999999027</c:v>
                </c:pt>
                <c:pt idx="37326">
                  <c:v>186.6299999999027</c:v>
                </c:pt>
                <c:pt idx="37327">
                  <c:v>186.6349999999027</c:v>
                </c:pt>
                <c:pt idx="37328">
                  <c:v>186.6399999999027</c:v>
                </c:pt>
                <c:pt idx="37329">
                  <c:v>186.6449999999027</c:v>
                </c:pt>
                <c:pt idx="37330">
                  <c:v>186.6499999999027</c:v>
                </c:pt>
                <c:pt idx="37331">
                  <c:v>186.6549999999027</c:v>
                </c:pt>
                <c:pt idx="37332">
                  <c:v>186.6599999999027</c:v>
                </c:pt>
                <c:pt idx="37333">
                  <c:v>186.6649999999027</c:v>
                </c:pt>
                <c:pt idx="37334">
                  <c:v>186.6699999999027</c:v>
                </c:pt>
                <c:pt idx="37335">
                  <c:v>186.6749999999027</c:v>
                </c:pt>
                <c:pt idx="37336">
                  <c:v>186.6799999999027</c:v>
                </c:pt>
                <c:pt idx="37337">
                  <c:v>186.6849999999027</c:v>
                </c:pt>
                <c:pt idx="37338">
                  <c:v>186.6899999999027</c:v>
                </c:pt>
                <c:pt idx="37339">
                  <c:v>186.6949999999027</c:v>
                </c:pt>
                <c:pt idx="37340">
                  <c:v>186.6999999999027</c:v>
                </c:pt>
                <c:pt idx="37341">
                  <c:v>186.7049999999027</c:v>
                </c:pt>
                <c:pt idx="37342">
                  <c:v>186.7099999999025</c:v>
                </c:pt>
                <c:pt idx="37343">
                  <c:v>186.7149999999025</c:v>
                </c:pt>
                <c:pt idx="37344">
                  <c:v>186.7199999999025</c:v>
                </c:pt>
                <c:pt idx="37345">
                  <c:v>186.7249999999026</c:v>
                </c:pt>
                <c:pt idx="37346">
                  <c:v>186.7299999999026</c:v>
                </c:pt>
                <c:pt idx="37347">
                  <c:v>186.7349999999026</c:v>
                </c:pt>
                <c:pt idx="37348">
                  <c:v>186.7399999999026</c:v>
                </c:pt>
                <c:pt idx="37349">
                  <c:v>186.7449999999025</c:v>
                </c:pt>
                <c:pt idx="37350">
                  <c:v>186.7499999999025</c:v>
                </c:pt>
                <c:pt idx="37351">
                  <c:v>186.7549999999026</c:v>
                </c:pt>
                <c:pt idx="37352">
                  <c:v>186.7599999999026</c:v>
                </c:pt>
                <c:pt idx="37353">
                  <c:v>186.7649999999026</c:v>
                </c:pt>
                <c:pt idx="37354">
                  <c:v>186.7699999999026</c:v>
                </c:pt>
                <c:pt idx="37355">
                  <c:v>186.7749999999025</c:v>
                </c:pt>
                <c:pt idx="37356">
                  <c:v>186.7799999999025</c:v>
                </c:pt>
                <c:pt idx="37357">
                  <c:v>186.7849999999026</c:v>
                </c:pt>
                <c:pt idx="37358">
                  <c:v>186.7899999999026</c:v>
                </c:pt>
                <c:pt idx="37359">
                  <c:v>186.7949999999026</c:v>
                </c:pt>
                <c:pt idx="37360">
                  <c:v>186.7999999999026</c:v>
                </c:pt>
                <c:pt idx="37361">
                  <c:v>186.8049999999026</c:v>
                </c:pt>
                <c:pt idx="37362">
                  <c:v>186.8099999999026</c:v>
                </c:pt>
                <c:pt idx="37363">
                  <c:v>186.8149999999026</c:v>
                </c:pt>
                <c:pt idx="37364">
                  <c:v>186.8199999999026</c:v>
                </c:pt>
                <c:pt idx="37365">
                  <c:v>186.8249999999026</c:v>
                </c:pt>
                <c:pt idx="37366">
                  <c:v>186.8299999999026</c:v>
                </c:pt>
                <c:pt idx="37367">
                  <c:v>186.8349999999026</c:v>
                </c:pt>
                <c:pt idx="37368">
                  <c:v>186.8399999999025</c:v>
                </c:pt>
                <c:pt idx="37369">
                  <c:v>186.8449999999025</c:v>
                </c:pt>
                <c:pt idx="37370">
                  <c:v>186.8499999999025</c:v>
                </c:pt>
                <c:pt idx="37371">
                  <c:v>186.8549999999026</c:v>
                </c:pt>
                <c:pt idx="37372">
                  <c:v>186.8599999999026</c:v>
                </c:pt>
                <c:pt idx="37373">
                  <c:v>186.8649999999026</c:v>
                </c:pt>
                <c:pt idx="37374">
                  <c:v>186.8699999999025</c:v>
                </c:pt>
                <c:pt idx="37375">
                  <c:v>186.8749999999025</c:v>
                </c:pt>
                <c:pt idx="37376">
                  <c:v>186.8799999999025</c:v>
                </c:pt>
                <c:pt idx="37377">
                  <c:v>186.8849999999025</c:v>
                </c:pt>
                <c:pt idx="37378">
                  <c:v>186.8899999999025</c:v>
                </c:pt>
                <c:pt idx="37379">
                  <c:v>186.8949999999025</c:v>
                </c:pt>
                <c:pt idx="37380">
                  <c:v>186.8999999999025</c:v>
                </c:pt>
                <c:pt idx="37381">
                  <c:v>186.9049999999025</c:v>
                </c:pt>
                <c:pt idx="37382">
                  <c:v>186.9099999999025</c:v>
                </c:pt>
                <c:pt idx="37383">
                  <c:v>186.9149999999025</c:v>
                </c:pt>
                <c:pt idx="37384">
                  <c:v>186.9199999999025</c:v>
                </c:pt>
                <c:pt idx="37385">
                  <c:v>186.9249999999025</c:v>
                </c:pt>
                <c:pt idx="37386">
                  <c:v>186.9299999999025</c:v>
                </c:pt>
                <c:pt idx="37387">
                  <c:v>186.9349999999025</c:v>
                </c:pt>
                <c:pt idx="37388">
                  <c:v>186.9399999999025</c:v>
                </c:pt>
                <c:pt idx="37389">
                  <c:v>186.9449999999024</c:v>
                </c:pt>
                <c:pt idx="37390">
                  <c:v>186.9499999999024</c:v>
                </c:pt>
                <c:pt idx="37391">
                  <c:v>186.9549999999024</c:v>
                </c:pt>
                <c:pt idx="37392">
                  <c:v>186.9599999999024</c:v>
                </c:pt>
                <c:pt idx="37393">
                  <c:v>186.9649999999024</c:v>
                </c:pt>
                <c:pt idx="37394">
                  <c:v>186.9699999999024</c:v>
                </c:pt>
                <c:pt idx="37395">
                  <c:v>186.9749999999024</c:v>
                </c:pt>
                <c:pt idx="37396">
                  <c:v>186.9799999999024</c:v>
                </c:pt>
                <c:pt idx="37397">
                  <c:v>186.9849999999024</c:v>
                </c:pt>
                <c:pt idx="37398">
                  <c:v>186.9899999999024</c:v>
                </c:pt>
                <c:pt idx="37399">
                  <c:v>186.9949999999024</c:v>
                </c:pt>
                <c:pt idx="37400">
                  <c:v>186.9999999999024</c:v>
                </c:pt>
                <c:pt idx="37401">
                  <c:v>187.0049999999024</c:v>
                </c:pt>
                <c:pt idx="37402">
                  <c:v>187.0099999999024</c:v>
                </c:pt>
                <c:pt idx="37403">
                  <c:v>187.0149999999024</c:v>
                </c:pt>
                <c:pt idx="37404">
                  <c:v>187.0199999999024</c:v>
                </c:pt>
                <c:pt idx="37405">
                  <c:v>187.0249999999024</c:v>
                </c:pt>
                <c:pt idx="37406">
                  <c:v>187.0299999999024</c:v>
                </c:pt>
                <c:pt idx="37407">
                  <c:v>187.0349999999024</c:v>
                </c:pt>
                <c:pt idx="37408">
                  <c:v>187.0399999999024</c:v>
                </c:pt>
                <c:pt idx="37409">
                  <c:v>187.0449999999024</c:v>
                </c:pt>
                <c:pt idx="37410">
                  <c:v>187.0499999999024</c:v>
                </c:pt>
                <c:pt idx="37411">
                  <c:v>187.0549999999024</c:v>
                </c:pt>
                <c:pt idx="37412">
                  <c:v>187.0599999999023</c:v>
                </c:pt>
                <c:pt idx="37413">
                  <c:v>187.0649999999023</c:v>
                </c:pt>
                <c:pt idx="37414">
                  <c:v>187.0699999999023</c:v>
                </c:pt>
                <c:pt idx="37415">
                  <c:v>187.0749999999023</c:v>
                </c:pt>
                <c:pt idx="37416">
                  <c:v>187.0799999999023</c:v>
                </c:pt>
                <c:pt idx="37417">
                  <c:v>187.0849999999024</c:v>
                </c:pt>
                <c:pt idx="37418">
                  <c:v>187.0899999999023</c:v>
                </c:pt>
                <c:pt idx="37419">
                  <c:v>187.0949999999023</c:v>
                </c:pt>
                <c:pt idx="37420">
                  <c:v>187.0999999999023</c:v>
                </c:pt>
                <c:pt idx="37421">
                  <c:v>187.1049999999023</c:v>
                </c:pt>
                <c:pt idx="37422">
                  <c:v>187.1099999999023</c:v>
                </c:pt>
                <c:pt idx="37423">
                  <c:v>187.1149999999023</c:v>
                </c:pt>
                <c:pt idx="37424">
                  <c:v>187.1199999999023</c:v>
                </c:pt>
                <c:pt idx="37425">
                  <c:v>187.1249999999023</c:v>
                </c:pt>
                <c:pt idx="37426">
                  <c:v>187.1299999999023</c:v>
                </c:pt>
                <c:pt idx="37427">
                  <c:v>187.1349999999023</c:v>
                </c:pt>
                <c:pt idx="37428">
                  <c:v>187.1399999999023</c:v>
                </c:pt>
                <c:pt idx="37429">
                  <c:v>187.1449999999023</c:v>
                </c:pt>
                <c:pt idx="37430">
                  <c:v>187.1499999999021</c:v>
                </c:pt>
                <c:pt idx="37431">
                  <c:v>187.1549999999023</c:v>
                </c:pt>
                <c:pt idx="37432">
                  <c:v>187.1599999999023</c:v>
                </c:pt>
                <c:pt idx="37433">
                  <c:v>187.1649999999022</c:v>
                </c:pt>
                <c:pt idx="37434">
                  <c:v>187.1699999999022</c:v>
                </c:pt>
                <c:pt idx="37435">
                  <c:v>187.1749999999022</c:v>
                </c:pt>
                <c:pt idx="37436">
                  <c:v>187.1799999999022</c:v>
                </c:pt>
                <c:pt idx="37437">
                  <c:v>187.1849999999022</c:v>
                </c:pt>
                <c:pt idx="37438">
                  <c:v>187.1899999999022</c:v>
                </c:pt>
                <c:pt idx="37439">
                  <c:v>187.1949999999022</c:v>
                </c:pt>
                <c:pt idx="37440">
                  <c:v>187.1999999999022</c:v>
                </c:pt>
                <c:pt idx="37441">
                  <c:v>187.2049999999022</c:v>
                </c:pt>
                <c:pt idx="37442">
                  <c:v>187.2099999999022</c:v>
                </c:pt>
                <c:pt idx="37443">
                  <c:v>187.2149999999021</c:v>
                </c:pt>
                <c:pt idx="37444">
                  <c:v>187.2199999999021</c:v>
                </c:pt>
                <c:pt idx="37445">
                  <c:v>187.2249999999022</c:v>
                </c:pt>
                <c:pt idx="37446">
                  <c:v>187.2299999999022</c:v>
                </c:pt>
                <c:pt idx="37447">
                  <c:v>187.2349999999022</c:v>
                </c:pt>
                <c:pt idx="37448">
                  <c:v>187.2399999999022</c:v>
                </c:pt>
                <c:pt idx="37449">
                  <c:v>187.2449999999021</c:v>
                </c:pt>
                <c:pt idx="37450">
                  <c:v>187.2499999999021</c:v>
                </c:pt>
                <c:pt idx="37451">
                  <c:v>187.2549999999022</c:v>
                </c:pt>
                <c:pt idx="37452">
                  <c:v>187.2599999999022</c:v>
                </c:pt>
                <c:pt idx="37453">
                  <c:v>187.2649999999022</c:v>
                </c:pt>
                <c:pt idx="37454">
                  <c:v>187.2699999999022</c:v>
                </c:pt>
                <c:pt idx="37455">
                  <c:v>187.2749999999021</c:v>
                </c:pt>
                <c:pt idx="37456">
                  <c:v>187.2799999999021</c:v>
                </c:pt>
                <c:pt idx="37457">
                  <c:v>187.2849999999021</c:v>
                </c:pt>
                <c:pt idx="37458">
                  <c:v>187.2899999999021</c:v>
                </c:pt>
                <c:pt idx="37459">
                  <c:v>187.2949999999021</c:v>
                </c:pt>
                <c:pt idx="37460">
                  <c:v>187.2999999999021</c:v>
                </c:pt>
                <c:pt idx="37461">
                  <c:v>187.3049999999022</c:v>
                </c:pt>
                <c:pt idx="37462">
                  <c:v>187.3099999999021</c:v>
                </c:pt>
                <c:pt idx="37463">
                  <c:v>187.3149999999021</c:v>
                </c:pt>
                <c:pt idx="37464">
                  <c:v>187.3199999999021</c:v>
                </c:pt>
                <c:pt idx="37465">
                  <c:v>187.3249999999021</c:v>
                </c:pt>
                <c:pt idx="37466">
                  <c:v>187.3299999999021</c:v>
                </c:pt>
                <c:pt idx="37467">
                  <c:v>187.3349999999021</c:v>
                </c:pt>
                <c:pt idx="37468">
                  <c:v>187.3399999999021</c:v>
                </c:pt>
                <c:pt idx="37469">
                  <c:v>187.3449999999021</c:v>
                </c:pt>
                <c:pt idx="37470">
                  <c:v>187.3499999999021</c:v>
                </c:pt>
                <c:pt idx="37471">
                  <c:v>187.3549999999021</c:v>
                </c:pt>
                <c:pt idx="37472">
                  <c:v>187.3599999999021</c:v>
                </c:pt>
                <c:pt idx="37473">
                  <c:v>187.3649999999021</c:v>
                </c:pt>
                <c:pt idx="37474">
                  <c:v>187.3699999999021</c:v>
                </c:pt>
                <c:pt idx="37475">
                  <c:v>187.3749999999021</c:v>
                </c:pt>
                <c:pt idx="37476">
                  <c:v>187.3799999999021</c:v>
                </c:pt>
                <c:pt idx="37477">
                  <c:v>187.3849999999021</c:v>
                </c:pt>
                <c:pt idx="37478">
                  <c:v>187.389999999902</c:v>
                </c:pt>
                <c:pt idx="37479">
                  <c:v>187.394999999902</c:v>
                </c:pt>
                <c:pt idx="37480">
                  <c:v>187.399999999902</c:v>
                </c:pt>
                <c:pt idx="37481">
                  <c:v>187.404999999902</c:v>
                </c:pt>
                <c:pt idx="37482">
                  <c:v>187.409999999902</c:v>
                </c:pt>
                <c:pt idx="37483">
                  <c:v>187.414999999902</c:v>
                </c:pt>
                <c:pt idx="37484">
                  <c:v>187.419999999902</c:v>
                </c:pt>
                <c:pt idx="37485">
                  <c:v>187.424999999902</c:v>
                </c:pt>
                <c:pt idx="37486">
                  <c:v>187.429999999902</c:v>
                </c:pt>
                <c:pt idx="37487">
                  <c:v>187.434999999902</c:v>
                </c:pt>
                <c:pt idx="37488">
                  <c:v>187.439999999902</c:v>
                </c:pt>
                <c:pt idx="37489">
                  <c:v>187.444999999902</c:v>
                </c:pt>
                <c:pt idx="37490">
                  <c:v>187.449999999902</c:v>
                </c:pt>
                <c:pt idx="37491">
                  <c:v>187.454999999902</c:v>
                </c:pt>
                <c:pt idx="37492">
                  <c:v>187.459999999902</c:v>
                </c:pt>
                <c:pt idx="37493">
                  <c:v>187.464999999902</c:v>
                </c:pt>
                <c:pt idx="37494">
                  <c:v>187.469999999902</c:v>
                </c:pt>
                <c:pt idx="37495">
                  <c:v>187.474999999902</c:v>
                </c:pt>
                <c:pt idx="37496">
                  <c:v>187.479999999902</c:v>
                </c:pt>
                <c:pt idx="37497">
                  <c:v>187.484999999902</c:v>
                </c:pt>
                <c:pt idx="37498">
                  <c:v>187.489999999902</c:v>
                </c:pt>
                <c:pt idx="37499">
                  <c:v>187.494999999902</c:v>
                </c:pt>
                <c:pt idx="37500">
                  <c:v>187.4999999999019</c:v>
                </c:pt>
                <c:pt idx="37501">
                  <c:v>187.5049999999019</c:v>
                </c:pt>
                <c:pt idx="37502">
                  <c:v>187.5099999999019</c:v>
                </c:pt>
                <c:pt idx="37503">
                  <c:v>187.5149999999019</c:v>
                </c:pt>
                <c:pt idx="37504">
                  <c:v>187.5199999999019</c:v>
                </c:pt>
                <c:pt idx="37505">
                  <c:v>187.524999999902</c:v>
                </c:pt>
                <c:pt idx="37506">
                  <c:v>187.5299999999019</c:v>
                </c:pt>
                <c:pt idx="37507">
                  <c:v>187.5349999999019</c:v>
                </c:pt>
                <c:pt idx="37508">
                  <c:v>187.5399999999019</c:v>
                </c:pt>
                <c:pt idx="37509">
                  <c:v>187.5449999999019</c:v>
                </c:pt>
                <c:pt idx="37510">
                  <c:v>187.5499999999019</c:v>
                </c:pt>
                <c:pt idx="37511">
                  <c:v>187.5549999999019</c:v>
                </c:pt>
                <c:pt idx="37512">
                  <c:v>187.5599999999019</c:v>
                </c:pt>
                <c:pt idx="37513">
                  <c:v>187.5649999999019</c:v>
                </c:pt>
                <c:pt idx="37514">
                  <c:v>187.5699999999019</c:v>
                </c:pt>
                <c:pt idx="37515">
                  <c:v>187.5749999999019</c:v>
                </c:pt>
                <c:pt idx="37516">
                  <c:v>187.5799999999019</c:v>
                </c:pt>
                <c:pt idx="37517">
                  <c:v>187.5849999999019</c:v>
                </c:pt>
                <c:pt idx="37518">
                  <c:v>187.5899999999019</c:v>
                </c:pt>
                <c:pt idx="37519">
                  <c:v>187.5949999999019</c:v>
                </c:pt>
                <c:pt idx="37520">
                  <c:v>187.5999999999019</c:v>
                </c:pt>
                <c:pt idx="37521">
                  <c:v>187.6049999999018</c:v>
                </c:pt>
                <c:pt idx="37522">
                  <c:v>187.6099999999018</c:v>
                </c:pt>
                <c:pt idx="37523">
                  <c:v>187.6149999999018</c:v>
                </c:pt>
                <c:pt idx="37524">
                  <c:v>187.6199999999018</c:v>
                </c:pt>
                <c:pt idx="37525">
                  <c:v>187.6249999999018</c:v>
                </c:pt>
                <c:pt idx="37526">
                  <c:v>187.6299999999018</c:v>
                </c:pt>
                <c:pt idx="37527">
                  <c:v>187.6349999999018</c:v>
                </c:pt>
                <c:pt idx="37528">
                  <c:v>187.6399999999018</c:v>
                </c:pt>
                <c:pt idx="37529">
                  <c:v>187.6449999999018</c:v>
                </c:pt>
                <c:pt idx="37530">
                  <c:v>187.6499999999018</c:v>
                </c:pt>
                <c:pt idx="37531">
                  <c:v>187.6549999999018</c:v>
                </c:pt>
                <c:pt idx="37532">
                  <c:v>187.6599999999018</c:v>
                </c:pt>
                <c:pt idx="37533">
                  <c:v>187.6649999999018</c:v>
                </c:pt>
                <c:pt idx="37534">
                  <c:v>187.6699999999018</c:v>
                </c:pt>
                <c:pt idx="37535">
                  <c:v>187.6749999999018</c:v>
                </c:pt>
                <c:pt idx="37536">
                  <c:v>187.6799999999018</c:v>
                </c:pt>
                <c:pt idx="37537">
                  <c:v>187.6849999999018</c:v>
                </c:pt>
                <c:pt idx="37538">
                  <c:v>187.6899999999018</c:v>
                </c:pt>
                <c:pt idx="37539">
                  <c:v>187.6949999999018</c:v>
                </c:pt>
                <c:pt idx="37540">
                  <c:v>187.6999999999018</c:v>
                </c:pt>
                <c:pt idx="37541">
                  <c:v>187.7049999999018</c:v>
                </c:pt>
                <c:pt idx="37542">
                  <c:v>187.7099999999018</c:v>
                </c:pt>
                <c:pt idx="37543">
                  <c:v>187.7149999999017</c:v>
                </c:pt>
                <c:pt idx="37544">
                  <c:v>187.7199999999017</c:v>
                </c:pt>
                <c:pt idx="37545">
                  <c:v>187.7249999999017</c:v>
                </c:pt>
                <c:pt idx="37546">
                  <c:v>187.7299999999017</c:v>
                </c:pt>
                <c:pt idx="37547">
                  <c:v>187.7349999999017</c:v>
                </c:pt>
                <c:pt idx="37548">
                  <c:v>187.7399999999017</c:v>
                </c:pt>
                <c:pt idx="37549">
                  <c:v>187.7449999999017</c:v>
                </c:pt>
                <c:pt idx="37550">
                  <c:v>187.7499999999017</c:v>
                </c:pt>
                <c:pt idx="37551">
                  <c:v>187.7549999999017</c:v>
                </c:pt>
                <c:pt idx="37552">
                  <c:v>187.7599999999017</c:v>
                </c:pt>
                <c:pt idx="37553">
                  <c:v>187.7649999999017</c:v>
                </c:pt>
                <c:pt idx="37554">
                  <c:v>187.7699999999017</c:v>
                </c:pt>
                <c:pt idx="37555">
                  <c:v>187.7749999999017</c:v>
                </c:pt>
                <c:pt idx="37556">
                  <c:v>187.7799999999017</c:v>
                </c:pt>
                <c:pt idx="37557">
                  <c:v>187.7849999999017</c:v>
                </c:pt>
                <c:pt idx="37558">
                  <c:v>187.7899999999017</c:v>
                </c:pt>
                <c:pt idx="37559">
                  <c:v>187.7949999999017</c:v>
                </c:pt>
                <c:pt idx="37560">
                  <c:v>187.7999999999017</c:v>
                </c:pt>
                <c:pt idx="37561">
                  <c:v>187.8049999999017</c:v>
                </c:pt>
                <c:pt idx="37562">
                  <c:v>187.8099999999017</c:v>
                </c:pt>
                <c:pt idx="37563">
                  <c:v>187.8149999999017</c:v>
                </c:pt>
                <c:pt idx="37564">
                  <c:v>187.8199999999017</c:v>
                </c:pt>
                <c:pt idx="37565">
                  <c:v>187.8249999999017</c:v>
                </c:pt>
                <c:pt idx="37566">
                  <c:v>187.8299999999016</c:v>
                </c:pt>
                <c:pt idx="37567">
                  <c:v>187.8349999999016</c:v>
                </c:pt>
                <c:pt idx="37568">
                  <c:v>187.8399999999016</c:v>
                </c:pt>
                <c:pt idx="37569">
                  <c:v>187.8449999999016</c:v>
                </c:pt>
                <c:pt idx="37570">
                  <c:v>187.8499999999016</c:v>
                </c:pt>
                <c:pt idx="37571">
                  <c:v>187.8549999999017</c:v>
                </c:pt>
                <c:pt idx="37572">
                  <c:v>187.8599999999016</c:v>
                </c:pt>
                <c:pt idx="37573">
                  <c:v>187.8649999999016</c:v>
                </c:pt>
                <c:pt idx="37574">
                  <c:v>187.8699999999016</c:v>
                </c:pt>
                <c:pt idx="37575">
                  <c:v>187.8749999999016</c:v>
                </c:pt>
                <c:pt idx="37576">
                  <c:v>187.8799999999016</c:v>
                </c:pt>
                <c:pt idx="37577">
                  <c:v>187.8849999999016</c:v>
                </c:pt>
                <c:pt idx="37578">
                  <c:v>187.8899999999016</c:v>
                </c:pt>
                <c:pt idx="37579">
                  <c:v>187.8949999999016</c:v>
                </c:pt>
                <c:pt idx="37580">
                  <c:v>187.8999999999016</c:v>
                </c:pt>
                <c:pt idx="37581">
                  <c:v>187.9049999999016</c:v>
                </c:pt>
                <c:pt idx="37582">
                  <c:v>187.9099999999016</c:v>
                </c:pt>
                <c:pt idx="37583">
                  <c:v>187.9149999999016</c:v>
                </c:pt>
                <c:pt idx="37584">
                  <c:v>187.9199999999016</c:v>
                </c:pt>
                <c:pt idx="37585">
                  <c:v>187.9249999999016</c:v>
                </c:pt>
                <c:pt idx="37586">
                  <c:v>187.9299999999016</c:v>
                </c:pt>
                <c:pt idx="37587">
                  <c:v>187.9349999999016</c:v>
                </c:pt>
                <c:pt idx="37588">
                  <c:v>187.9399999999015</c:v>
                </c:pt>
                <c:pt idx="37589">
                  <c:v>187.9449999999015</c:v>
                </c:pt>
                <c:pt idx="37590">
                  <c:v>187.9499999999015</c:v>
                </c:pt>
                <c:pt idx="37591">
                  <c:v>187.9549999999016</c:v>
                </c:pt>
                <c:pt idx="37592">
                  <c:v>187.9599999999016</c:v>
                </c:pt>
                <c:pt idx="37593">
                  <c:v>187.9649999999016</c:v>
                </c:pt>
                <c:pt idx="37594">
                  <c:v>187.9699999999015</c:v>
                </c:pt>
                <c:pt idx="37595">
                  <c:v>187.9749999999015</c:v>
                </c:pt>
                <c:pt idx="37596">
                  <c:v>187.9799999999015</c:v>
                </c:pt>
                <c:pt idx="37597">
                  <c:v>187.9849999999015</c:v>
                </c:pt>
                <c:pt idx="37598">
                  <c:v>187.9899999999015</c:v>
                </c:pt>
                <c:pt idx="37599">
                  <c:v>187.9949999999015</c:v>
                </c:pt>
                <c:pt idx="37600">
                  <c:v>187.9999999999015</c:v>
                </c:pt>
                <c:pt idx="37601">
                  <c:v>188.0049999999015</c:v>
                </c:pt>
                <c:pt idx="37602">
                  <c:v>188.0099999999015</c:v>
                </c:pt>
                <c:pt idx="37603">
                  <c:v>188.0149999999015</c:v>
                </c:pt>
                <c:pt idx="37604">
                  <c:v>188.0199999999015</c:v>
                </c:pt>
                <c:pt idx="37605">
                  <c:v>188.0249999999015</c:v>
                </c:pt>
                <c:pt idx="37606">
                  <c:v>188.0299999999015</c:v>
                </c:pt>
                <c:pt idx="37607">
                  <c:v>188.0349999999015</c:v>
                </c:pt>
                <c:pt idx="37608">
                  <c:v>188.0399999999015</c:v>
                </c:pt>
                <c:pt idx="37609">
                  <c:v>188.0449999999014</c:v>
                </c:pt>
                <c:pt idx="37610">
                  <c:v>188.0499999999014</c:v>
                </c:pt>
                <c:pt idx="37611">
                  <c:v>188.0549999999014</c:v>
                </c:pt>
                <c:pt idx="37612">
                  <c:v>188.0599999999014</c:v>
                </c:pt>
                <c:pt idx="37613">
                  <c:v>188.0649999999014</c:v>
                </c:pt>
                <c:pt idx="37614">
                  <c:v>188.0699999999014</c:v>
                </c:pt>
                <c:pt idx="37615">
                  <c:v>188.0749999999014</c:v>
                </c:pt>
                <c:pt idx="37616">
                  <c:v>188.0799999999014</c:v>
                </c:pt>
                <c:pt idx="37617">
                  <c:v>188.0849999999014</c:v>
                </c:pt>
                <c:pt idx="37618">
                  <c:v>188.0899999999014</c:v>
                </c:pt>
                <c:pt idx="37619">
                  <c:v>188.0949999999014</c:v>
                </c:pt>
                <c:pt idx="37620">
                  <c:v>188.0999999999014</c:v>
                </c:pt>
                <c:pt idx="37621">
                  <c:v>188.1049999999014</c:v>
                </c:pt>
                <c:pt idx="37622">
                  <c:v>188.1099999999014</c:v>
                </c:pt>
                <c:pt idx="37623">
                  <c:v>188.1149999999014</c:v>
                </c:pt>
                <c:pt idx="37624">
                  <c:v>188.1199999999014</c:v>
                </c:pt>
                <c:pt idx="37625">
                  <c:v>188.1249999999014</c:v>
                </c:pt>
                <c:pt idx="37626">
                  <c:v>188.1299999999014</c:v>
                </c:pt>
                <c:pt idx="37627">
                  <c:v>188.1349999999014</c:v>
                </c:pt>
                <c:pt idx="37628">
                  <c:v>188.1399999999014</c:v>
                </c:pt>
                <c:pt idx="37629">
                  <c:v>188.1449999999014</c:v>
                </c:pt>
                <c:pt idx="37630">
                  <c:v>188.1499999999014</c:v>
                </c:pt>
                <c:pt idx="37631">
                  <c:v>188.1549999999014</c:v>
                </c:pt>
                <c:pt idx="37632">
                  <c:v>188.1599999999013</c:v>
                </c:pt>
                <c:pt idx="37633">
                  <c:v>188.1649999999013</c:v>
                </c:pt>
                <c:pt idx="37634">
                  <c:v>188.1699999999013</c:v>
                </c:pt>
                <c:pt idx="37635">
                  <c:v>188.1749999999013</c:v>
                </c:pt>
                <c:pt idx="37636">
                  <c:v>188.1799999999013</c:v>
                </c:pt>
                <c:pt idx="37637">
                  <c:v>188.1849999999014</c:v>
                </c:pt>
                <c:pt idx="37638">
                  <c:v>188.1899999999013</c:v>
                </c:pt>
                <c:pt idx="37639">
                  <c:v>188.1949999999013</c:v>
                </c:pt>
                <c:pt idx="37640">
                  <c:v>188.1999999999013</c:v>
                </c:pt>
                <c:pt idx="37641">
                  <c:v>188.2049999999013</c:v>
                </c:pt>
                <c:pt idx="37642">
                  <c:v>188.2099999999013</c:v>
                </c:pt>
                <c:pt idx="37643">
                  <c:v>188.2149999999013</c:v>
                </c:pt>
                <c:pt idx="37644">
                  <c:v>188.2199999999013</c:v>
                </c:pt>
                <c:pt idx="37645">
                  <c:v>188.2249999999013</c:v>
                </c:pt>
                <c:pt idx="37646">
                  <c:v>188.2299999999013</c:v>
                </c:pt>
                <c:pt idx="37647">
                  <c:v>188.2349999999013</c:v>
                </c:pt>
                <c:pt idx="37648">
                  <c:v>188.2399999999013</c:v>
                </c:pt>
                <c:pt idx="37649">
                  <c:v>188.2449999999013</c:v>
                </c:pt>
                <c:pt idx="37650">
                  <c:v>188.2499999999011</c:v>
                </c:pt>
                <c:pt idx="37651">
                  <c:v>188.2549999999013</c:v>
                </c:pt>
                <c:pt idx="37652">
                  <c:v>188.2599999999013</c:v>
                </c:pt>
                <c:pt idx="37653">
                  <c:v>188.2649999999012</c:v>
                </c:pt>
                <c:pt idx="37654">
                  <c:v>188.2699999999012</c:v>
                </c:pt>
                <c:pt idx="37655">
                  <c:v>188.2749999999012</c:v>
                </c:pt>
                <c:pt idx="37656">
                  <c:v>188.2799999999012</c:v>
                </c:pt>
                <c:pt idx="37657">
                  <c:v>188.2849999999012</c:v>
                </c:pt>
                <c:pt idx="37658">
                  <c:v>188.2899999999012</c:v>
                </c:pt>
                <c:pt idx="37659">
                  <c:v>188.2949999999012</c:v>
                </c:pt>
                <c:pt idx="37660">
                  <c:v>188.2999999999012</c:v>
                </c:pt>
                <c:pt idx="37661">
                  <c:v>188.3049999999012</c:v>
                </c:pt>
                <c:pt idx="37662">
                  <c:v>188.3099999999012</c:v>
                </c:pt>
                <c:pt idx="37663">
                  <c:v>188.3149999999012</c:v>
                </c:pt>
                <c:pt idx="37664">
                  <c:v>188.3199999999012</c:v>
                </c:pt>
                <c:pt idx="37665">
                  <c:v>188.3249999999012</c:v>
                </c:pt>
                <c:pt idx="37666">
                  <c:v>188.3299999999012</c:v>
                </c:pt>
                <c:pt idx="37667">
                  <c:v>188.3349999999012</c:v>
                </c:pt>
                <c:pt idx="37668">
                  <c:v>188.3399999999012</c:v>
                </c:pt>
                <c:pt idx="37669">
                  <c:v>188.3449999999012</c:v>
                </c:pt>
                <c:pt idx="37670">
                  <c:v>188.3499999999012</c:v>
                </c:pt>
                <c:pt idx="37671">
                  <c:v>188.3549999999012</c:v>
                </c:pt>
                <c:pt idx="37672">
                  <c:v>188.3599999999012</c:v>
                </c:pt>
                <c:pt idx="37673">
                  <c:v>188.3649999999012</c:v>
                </c:pt>
                <c:pt idx="37674">
                  <c:v>188.3699999999012</c:v>
                </c:pt>
                <c:pt idx="37675">
                  <c:v>188.3749999999012</c:v>
                </c:pt>
                <c:pt idx="37676">
                  <c:v>188.3799999999011</c:v>
                </c:pt>
                <c:pt idx="37677">
                  <c:v>188.3849999999012</c:v>
                </c:pt>
                <c:pt idx="37678">
                  <c:v>188.3899999999012</c:v>
                </c:pt>
                <c:pt idx="37679">
                  <c:v>188.3949999999012</c:v>
                </c:pt>
                <c:pt idx="37680">
                  <c:v>188.3999999999012</c:v>
                </c:pt>
                <c:pt idx="37681">
                  <c:v>188.4049999999012</c:v>
                </c:pt>
                <c:pt idx="37682">
                  <c:v>188.4099999999011</c:v>
                </c:pt>
                <c:pt idx="37683">
                  <c:v>188.4149999999011</c:v>
                </c:pt>
                <c:pt idx="37684">
                  <c:v>188.4199999999011</c:v>
                </c:pt>
                <c:pt idx="37685">
                  <c:v>188.4249999999011</c:v>
                </c:pt>
                <c:pt idx="37686">
                  <c:v>188.4299999999011</c:v>
                </c:pt>
                <c:pt idx="37687">
                  <c:v>188.4349999999011</c:v>
                </c:pt>
                <c:pt idx="37688">
                  <c:v>188.4399999999011</c:v>
                </c:pt>
                <c:pt idx="37689">
                  <c:v>188.4449999999011</c:v>
                </c:pt>
                <c:pt idx="37690">
                  <c:v>188.4499999999011</c:v>
                </c:pt>
                <c:pt idx="37691">
                  <c:v>188.4549999999011</c:v>
                </c:pt>
                <c:pt idx="37692">
                  <c:v>188.4599999999011</c:v>
                </c:pt>
                <c:pt idx="37693">
                  <c:v>188.4649999999011</c:v>
                </c:pt>
                <c:pt idx="37694">
                  <c:v>188.4699999999011</c:v>
                </c:pt>
                <c:pt idx="37695">
                  <c:v>188.4749999999011</c:v>
                </c:pt>
                <c:pt idx="37696">
                  <c:v>188.4799999999011</c:v>
                </c:pt>
                <c:pt idx="37697">
                  <c:v>188.4849999999011</c:v>
                </c:pt>
                <c:pt idx="37698">
                  <c:v>188.489999999901</c:v>
                </c:pt>
                <c:pt idx="37699">
                  <c:v>188.494999999901</c:v>
                </c:pt>
                <c:pt idx="37700">
                  <c:v>188.499999999901</c:v>
                </c:pt>
                <c:pt idx="37701">
                  <c:v>188.504999999901</c:v>
                </c:pt>
                <c:pt idx="37702">
                  <c:v>188.509999999901</c:v>
                </c:pt>
                <c:pt idx="37703">
                  <c:v>188.514999999901</c:v>
                </c:pt>
                <c:pt idx="37704">
                  <c:v>188.519999999901</c:v>
                </c:pt>
                <c:pt idx="37705">
                  <c:v>188.524999999901</c:v>
                </c:pt>
                <c:pt idx="37706">
                  <c:v>188.529999999901</c:v>
                </c:pt>
                <c:pt idx="37707">
                  <c:v>188.534999999901</c:v>
                </c:pt>
                <c:pt idx="37708">
                  <c:v>188.539999999901</c:v>
                </c:pt>
                <c:pt idx="37709">
                  <c:v>188.544999999901</c:v>
                </c:pt>
                <c:pt idx="37710">
                  <c:v>188.549999999901</c:v>
                </c:pt>
                <c:pt idx="37711">
                  <c:v>188.554999999901</c:v>
                </c:pt>
                <c:pt idx="37712">
                  <c:v>188.559999999901</c:v>
                </c:pt>
                <c:pt idx="37713">
                  <c:v>188.564999999901</c:v>
                </c:pt>
                <c:pt idx="37714">
                  <c:v>188.569999999901</c:v>
                </c:pt>
                <c:pt idx="37715">
                  <c:v>188.574999999901</c:v>
                </c:pt>
                <c:pt idx="37716">
                  <c:v>188.579999999901</c:v>
                </c:pt>
                <c:pt idx="37717">
                  <c:v>188.584999999901</c:v>
                </c:pt>
                <c:pt idx="37718">
                  <c:v>188.589999999901</c:v>
                </c:pt>
                <c:pt idx="37719">
                  <c:v>188.594999999901</c:v>
                </c:pt>
                <c:pt idx="37720">
                  <c:v>188.5999999999009</c:v>
                </c:pt>
                <c:pt idx="37721">
                  <c:v>188.6049999999009</c:v>
                </c:pt>
                <c:pt idx="37722">
                  <c:v>188.6099999999009</c:v>
                </c:pt>
                <c:pt idx="37723">
                  <c:v>188.6149999999009</c:v>
                </c:pt>
                <c:pt idx="37724">
                  <c:v>188.6199999999009</c:v>
                </c:pt>
                <c:pt idx="37725">
                  <c:v>188.624999999901</c:v>
                </c:pt>
                <c:pt idx="37726">
                  <c:v>188.6299999999009</c:v>
                </c:pt>
                <c:pt idx="37727">
                  <c:v>188.6349999999009</c:v>
                </c:pt>
                <c:pt idx="37728">
                  <c:v>188.6399999999009</c:v>
                </c:pt>
                <c:pt idx="37729">
                  <c:v>188.6449999999009</c:v>
                </c:pt>
                <c:pt idx="37730">
                  <c:v>188.6499999999009</c:v>
                </c:pt>
                <c:pt idx="37731">
                  <c:v>188.6549999999009</c:v>
                </c:pt>
                <c:pt idx="37732">
                  <c:v>188.6599999999009</c:v>
                </c:pt>
                <c:pt idx="37733">
                  <c:v>188.6649999999009</c:v>
                </c:pt>
                <c:pt idx="37734">
                  <c:v>188.6699999999009</c:v>
                </c:pt>
                <c:pt idx="37735">
                  <c:v>188.6749999999009</c:v>
                </c:pt>
                <c:pt idx="37736">
                  <c:v>188.6799999999009</c:v>
                </c:pt>
                <c:pt idx="37737">
                  <c:v>188.6849999999009</c:v>
                </c:pt>
                <c:pt idx="37738">
                  <c:v>188.6899999999009</c:v>
                </c:pt>
                <c:pt idx="37739">
                  <c:v>188.6949999999009</c:v>
                </c:pt>
                <c:pt idx="37740">
                  <c:v>188.6999999999009</c:v>
                </c:pt>
                <c:pt idx="37741">
                  <c:v>188.7049999999008</c:v>
                </c:pt>
                <c:pt idx="37742">
                  <c:v>188.7099999999008</c:v>
                </c:pt>
                <c:pt idx="37743">
                  <c:v>188.7149999999008</c:v>
                </c:pt>
                <c:pt idx="37744">
                  <c:v>188.7199999999008</c:v>
                </c:pt>
                <c:pt idx="37745">
                  <c:v>188.7249999999008</c:v>
                </c:pt>
                <c:pt idx="37746">
                  <c:v>188.7299999999008</c:v>
                </c:pt>
                <c:pt idx="37747">
                  <c:v>188.7349999999008</c:v>
                </c:pt>
                <c:pt idx="37748">
                  <c:v>188.7399999999008</c:v>
                </c:pt>
                <c:pt idx="37749">
                  <c:v>188.7449999999008</c:v>
                </c:pt>
                <c:pt idx="37750">
                  <c:v>188.7499999999008</c:v>
                </c:pt>
                <c:pt idx="37751">
                  <c:v>188.7549999999008</c:v>
                </c:pt>
                <c:pt idx="37752">
                  <c:v>188.7599999999008</c:v>
                </c:pt>
                <c:pt idx="37753">
                  <c:v>188.7649999999008</c:v>
                </c:pt>
                <c:pt idx="37754">
                  <c:v>188.7699999999008</c:v>
                </c:pt>
                <c:pt idx="37755">
                  <c:v>188.7749999999008</c:v>
                </c:pt>
                <c:pt idx="37756">
                  <c:v>188.7799999999008</c:v>
                </c:pt>
                <c:pt idx="37757">
                  <c:v>188.7849999999008</c:v>
                </c:pt>
                <c:pt idx="37758">
                  <c:v>188.7899999999008</c:v>
                </c:pt>
                <c:pt idx="37759">
                  <c:v>188.7949999999008</c:v>
                </c:pt>
                <c:pt idx="37760">
                  <c:v>188.7999999999008</c:v>
                </c:pt>
                <c:pt idx="37761">
                  <c:v>188.8049999999008</c:v>
                </c:pt>
                <c:pt idx="37762">
                  <c:v>188.8099999999008</c:v>
                </c:pt>
                <c:pt idx="37763">
                  <c:v>188.8149999999008</c:v>
                </c:pt>
                <c:pt idx="37764">
                  <c:v>188.8199999999007</c:v>
                </c:pt>
                <c:pt idx="37765">
                  <c:v>188.8249999999008</c:v>
                </c:pt>
                <c:pt idx="37766">
                  <c:v>188.8299999999008</c:v>
                </c:pt>
                <c:pt idx="37767">
                  <c:v>188.8349999999008</c:v>
                </c:pt>
                <c:pt idx="37768">
                  <c:v>188.8399999999008</c:v>
                </c:pt>
                <c:pt idx="37769">
                  <c:v>188.8449999999008</c:v>
                </c:pt>
                <c:pt idx="37770">
                  <c:v>188.8499999999007</c:v>
                </c:pt>
                <c:pt idx="37771">
                  <c:v>188.8549999999007</c:v>
                </c:pt>
                <c:pt idx="37772">
                  <c:v>188.8599999999007</c:v>
                </c:pt>
                <c:pt idx="37773">
                  <c:v>188.8649999999007</c:v>
                </c:pt>
                <c:pt idx="37774">
                  <c:v>188.8699999999007</c:v>
                </c:pt>
                <c:pt idx="37775">
                  <c:v>188.8749999999007</c:v>
                </c:pt>
                <c:pt idx="37776">
                  <c:v>188.8799999999007</c:v>
                </c:pt>
                <c:pt idx="37777">
                  <c:v>188.8849999999007</c:v>
                </c:pt>
                <c:pt idx="37778">
                  <c:v>188.8899999999007</c:v>
                </c:pt>
                <c:pt idx="37779">
                  <c:v>188.8949999999007</c:v>
                </c:pt>
                <c:pt idx="37780">
                  <c:v>188.8999999999007</c:v>
                </c:pt>
                <c:pt idx="37781">
                  <c:v>188.9049999999007</c:v>
                </c:pt>
                <c:pt idx="37782">
                  <c:v>188.9099999999007</c:v>
                </c:pt>
                <c:pt idx="37783">
                  <c:v>188.9149999999007</c:v>
                </c:pt>
                <c:pt idx="37784">
                  <c:v>188.9199999999007</c:v>
                </c:pt>
                <c:pt idx="37785">
                  <c:v>188.9249999999007</c:v>
                </c:pt>
                <c:pt idx="37786">
                  <c:v>188.9299999999006</c:v>
                </c:pt>
                <c:pt idx="37787">
                  <c:v>188.9349999999006</c:v>
                </c:pt>
                <c:pt idx="37788">
                  <c:v>188.9399999999006</c:v>
                </c:pt>
                <c:pt idx="37789">
                  <c:v>188.9449999999006</c:v>
                </c:pt>
                <c:pt idx="37790">
                  <c:v>188.9499999999006</c:v>
                </c:pt>
                <c:pt idx="37791">
                  <c:v>188.9549999999007</c:v>
                </c:pt>
                <c:pt idx="37792">
                  <c:v>188.9599999999006</c:v>
                </c:pt>
                <c:pt idx="37793">
                  <c:v>188.9649999999006</c:v>
                </c:pt>
                <c:pt idx="37794">
                  <c:v>188.9699999999006</c:v>
                </c:pt>
                <c:pt idx="37795">
                  <c:v>188.9749999999006</c:v>
                </c:pt>
                <c:pt idx="37796">
                  <c:v>188.9799999999006</c:v>
                </c:pt>
                <c:pt idx="37797">
                  <c:v>188.9849999999006</c:v>
                </c:pt>
                <c:pt idx="37798">
                  <c:v>188.9899999999006</c:v>
                </c:pt>
                <c:pt idx="37799">
                  <c:v>188.9949999999006</c:v>
                </c:pt>
                <c:pt idx="37800">
                  <c:v>188.9999999999006</c:v>
                </c:pt>
                <c:pt idx="37801">
                  <c:v>189.0049999999006</c:v>
                </c:pt>
                <c:pt idx="37802">
                  <c:v>189.0099999999006</c:v>
                </c:pt>
                <c:pt idx="37803">
                  <c:v>189.0149999999006</c:v>
                </c:pt>
                <c:pt idx="37804">
                  <c:v>189.0199999999006</c:v>
                </c:pt>
                <c:pt idx="37805">
                  <c:v>189.0249999999006</c:v>
                </c:pt>
                <c:pt idx="37806">
                  <c:v>189.0299999999006</c:v>
                </c:pt>
                <c:pt idx="37807">
                  <c:v>189.0349999999006</c:v>
                </c:pt>
                <c:pt idx="37808">
                  <c:v>189.0399999999005</c:v>
                </c:pt>
                <c:pt idx="37809">
                  <c:v>189.0449999999005</c:v>
                </c:pt>
                <c:pt idx="37810">
                  <c:v>189.0499999999005</c:v>
                </c:pt>
                <c:pt idx="37811">
                  <c:v>189.0549999999006</c:v>
                </c:pt>
                <c:pt idx="37812">
                  <c:v>189.0599999999006</c:v>
                </c:pt>
                <c:pt idx="37813">
                  <c:v>189.0649999999006</c:v>
                </c:pt>
                <c:pt idx="37814">
                  <c:v>189.0699999999005</c:v>
                </c:pt>
                <c:pt idx="37815">
                  <c:v>189.0749999999005</c:v>
                </c:pt>
                <c:pt idx="37816">
                  <c:v>189.0799999999005</c:v>
                </c:pt>
                <c:pt idx="37817">
                  <c:v>189.0849999999005</c:v>
                </c:pt>
                <c:pt idx="37818">
                  <c:v>189.0899999999005</c:v>
                </c:pt>
                <c:pt idx="37819">
                  <c:v>189.0949999999005</c:v>
                </c:pt>
                <c:pt idx="37820">
                  <c:v>189.0999999999005</c:v>
                </c:pt>
                <c:pt idx="37821">
                  <c:v>189.1049999999005</c:v>
                </c:pt>
                <c:pt idx="37822">
                  <c:v>189.1099999999005</c:v>
                </c:pt>
                <c:pt idx="37823">
                  <c:v>189.1149999999005</c:v>
                </c:pt>
                <c:pt idx="37824">
                  <c:v>189.1199999999005</c:v>
                </c:pt>
                <c:pt idx="37825">
                  <c:v>189.1249999999005</c:v>
                </c:pt>
                <c:pt idx="37826">
                  <c:v>189.1299999999005</c:v>
                </c:pt>
                <c:pt idx="37827">
                  <c:v>189.1349999999005</c:v>
                </c:pt>
                <c:pt idx="37828">
                  <c:v>189.1399999999005</c:v>
                </c:pt>
                <c:pt idx="37829">
                  <c:v>189.1449999999004</c:v>
                </c:pt>
                <c:pt idx="37830">
                  <c:v>189.1499999999004</c:v>
                </c:pt>
                <c:pt idx="37831">
                  <c:v>189.1549999999004</c:v>
                </c:pt>
                <c:pt idx="37832">
                  <c:v>189.1599999999004</c:v>
                </c:pt>
                <c:pt idx="37833">
                  <c:v>189.1649999999004</c:v>
                </c:pt>
                <c:pt idx="37834">
                  <c:v>189.1699999999004</c:v>
                </c:pt>
                <c:pt idx="37835">
                  <c:v>189.1749999999004</c:v>
                </c:pt>
                <c:pt idx="37836">
                  <c:v>189.1799999999004</c:v>
                </c:pt>
                <c:pt idx="37837">
                  <c:v>189.1849999999004</c:v>
                </c:pt>
                <c:pt idx="37838">
                  <c:v>189.1899999999004</c:v>
                </c:pt>
                <c:pt idx="37839">
                  <c:v>189.1949999999004</c:v>
                </c:pt>
                <c:pt idx="37840">
                  <c:v>189.1999999999004</c:v>
                </c:pt>
                <c:pt idx="37841">
                  <c:v>189.2049999999004</c:v>
                </c:pt>
                <c:pt idx="37842">
                  <c:v>189.2099999999004</c:v>
                </c:pt>
                <c:pt idx="37843">
                  <c:v>189.2149999999004</c:v>
                </c:pt>
                <c:pt idx="37844">
                  <c:v>189.2199999999004</c:v>
                </c:pt>
                <c:pt idx="37845">
                  <c:v>189.2249999999004</c:v>
                </c:pt>
                <c:pt idx="37846">
                  <c:v>189.2299999999004</c:v>
                </c:pt>
                <c:pt idx="37847">
                  <c:v>189.2349999999004</c:v>
                </c:pt>
                <c:pt idx="37848">
                  <c:v>189.2399999999004</c:v>
                </c:pt>
                <c:pt idx="37849">
                  <c:v>189.2449999999004</c:v>
                </c:pt>
                <c:pt idx="37850">
                  <c:v>189.2499999999004</c:v>
                </c:pt>
                <c:pt idx="37851">
                  <c:v>189.2549999999004</c:v>
                </c:pt>
                <c:pt idx="37852">
                  <c:v>189.2599999999003</c:v>
                </c:pt>
                <c:pt idx="37853">
                  <c:v>189.2649999999003</c:v>
                </c:pt>
                <c:pt idx="37854">
                  <c:v>189.2699999999003</c:v>
                </c:pt>
                <c:pt idx="37855">
                  <c:v>189.2749999999003</c:v>
                </c:pt>
                <c:pt idx="37856">
                  <c:v>189.2799999999003</c:v>
                </c:pt>
                <c:pt idx="37857">
                  <c:v>189.2849999999004</c:v>
                </c:pt>
                <c:pt idx="37858">
                  <c:v>189.2899999999003</c:v>
                </c:pt>
                <c:pt idx="37859">
                  <c:v>189.2949999999003</c:v>
                </c:pt>
                <c:pt idx="37860">
                  <c:v>189.2999999999003</c:v>
                </c:pt>
                <c:pt idx="37861">
                  <c:v>189.3049999999003</c:v>
                </c:pt>
                <c:pt idx="37862">
                  <c:v>189.3099999999003</c:v>
                </c:pt>
                <c:pt idx="37863">
                  <c:v>189.3149999999003</c:v>
                </c:pt>
                <c:pt idx="37864">
                  <c:v>189.3199999999003</c:v>
                </c:pt>
                <c:pt idx="37865">
                  <c:v>189.3249999999003</c:v>
                </c:pt>
                <c:pt idx="37866">
                  <c:v>189.3299999999003</c:v>
                </c:pt>
                <c:pt idx="37867">
                  <c:v>189.3349999999003</c:v>
                </c:pt>
                <c:pt idx="37868">
                  <c:v>189.3399999999003</c:v>
                </c:pt>
                <c:pt idx="37869">
                  <c:v>189.3449999999003</c:v>
                </c:pt>
                <c:pt idx="37870">
                  <c:v>189.3499999999003</c:v>
                </c:pt>
                <c:pt idx="37871">
                  <c:v>189.3549999999003</c:v>
                </c:pt>
                <c:pt idx="37872">
                  <c:v>189.3599999999003</c:v>
                </c:pt>
                <c:pt idx="37873">
                  <c:v>189.3649999999003</c:v>
                </c:pt>
                <c:pt idx="37874">
                  <c:v>189.3699999999002</c:v>
                </c:pt>
                <c:pt idx="37875">
                  <c:v>189.3749999999002</c:v>
                </c:pt>
                <c:pt idx="37876">
                  <c:v>189.3799999999002</c:v>
                </c:pt>
                <c:pt idx="37877">
                  <c:v>189.3849999999003</c:v>
                </c:pt>
                <c:pt idx="37878">
                  <c:v>189.3899999999003</c:v>
                </c:pt>
                <c:pt idx="37879">
                  <c:v>189.3949999999002</c:v>
                </c:pt>
                <c:pt idx="37880">
                  <c:v>189.3999999999002</c:v>
                </c:pt>
                <c:pt idx="37881">
                  <c:v>189.4049999999002</c:v>
                </c:pt>
                <c:pt idx="37882">
                  <c:v>189.4099999999002</c:v>
                </c:pt>
                <c:pt idx="37883">
                  <c:v>189.4149999999002</c:v>
                </c:pt>
                <c:pt idx="37884">
                  <c:v>189.4199999999002</c:v>
                </c:pt>
                <c:pt idx="37885">
                  <c:v>189.4249999999002</c:v>
                </c:pt>
                <c:pt idx="37886">
                  <c:v>189.4299999999002</c:v>
                </c:pt>
                <c:pt idx="37887">
                  <c:v>189.4349999999002</c:v>
                </c:pt>
                <c:pt idx="37888">
                  <c:v>189.4399999999002</c:v>
                </c:pt>
                <c:pt idx="37889">
                  <c:v>189.4449999999002</c:v>
                </c:pt>
                <c:pt idx="37890">
                  <c:v>189.4499999999002</c:v>
                </c:pt>
                <c:pt idx="37891">
                  <c:v>189.4549999999002</c:v>
                </c:pt>
                <c:pt idx="37892">
                  <c:v>189.4599999999002</c:v>
                </c:pt>
                <c:pt idx="37893">
                  <c:v>189.4649999999002</c:v>
                </c:pt>
                <c:pt idx="37894">
                  <c:v>189.4699999999002</c:v>
                </c:pt>
                <c:pt idx="37895">
                  <c:v>189.4749999999002</c:v>
                </c:pt>
                <c:pt idx="37896">
                  <c:v>189.4799999999001</c:v>
                </c:pt>
                <c:pt idx="37897">
                  <c:v>189.4849999999002</c:v>
                </c:pt>
                <c:pt idx="37898">
                  <c:v>189.4899999999002</c:v>
                </c:pt>
                <c:pt idx="37899">
                  <c:v>189.4949999999002</c:v>
                </c:pt>
                <c:pt idx="37900">
                  <c:v>189.4999999999002</c:v>
                </c:pt>
                <c:pt idx="37901">
                  <c:v>189.5049999999001</c:v>
                </c:pt>
                <c:pt idx="37902">
                  <c:v>189.5099999999001</c:v>
                </c:pt>
                <c:pt idx="37903">
                  <c:v>189.5149999999001</c:v>
                </c:pt>
                <c:pt idx="37904">
                  <c:v>189.5199999999001</c:v>
                </c:pt>
                <c:pt idx="37905">
                  <c:v>189.5249999999001</c:v>
                </c:pt>
                <c:pt idx="37906">
                  <c:v>189.5299999999001</c:v>
                </c:pt>
                <c:pt idx="37907">
                  <c:v>189.5349999999001</c:v>
                </c:pt>
                <c:pt idx="37908">
                  <c:v>189.5399999999001</c:v>
                </c:pt>
                <c:pt idx="37909">
                  <c:v>189.5449999999001</c:v>
                </c:pt>
                <c:pt idx="37910">
                  <c:v>189.5499999999001</c:v>
                </c:pt>
                <c:pt idx="37911">
                  <c:v>189.5549999999001</c:v>
                </c:pt>
                <c:pt idx="37912">
                  <c:v>189.5599999999001</c:v>
                </c:pt>
                <c:pt idx="37913">
                  <c:v>189.5649999999001</c:v>
                </c:pt>
                <c:pt idx="37914">
                  <c:v>189.5699999999001</c:v>
                </c:pt>
                <c:pt idx="37915">
                  <c:v>189.5749999999001</c:v>
                </c:pt>
                <c:pt idx="37916">
                  <c:v>189.5799999999001</c:v>
                </c:pt>
                <c:pt idx="37917">
                  <c:v>189.5849999999001</c:v>
                </c:pt>
                <c:pt idx="37918">
                  <c:v>189.5899999999</c:v>
                </c:pt>
                <c:pt idx="37919">
                  <c:v>189.5949999999</c:v>
                </c:pt>
                <c:pt idx="37920">
                  <c:v>189.5999999999</c:v>
                </c:pt>
                <c:pt idx="37921">
                  <c:v>189.6049999999</c:v>
                </c:pt>
                <c:pt idx="37922">
                  <c:v>189.6099999999</c:v>
                </c:pt>
                <c:pt idx="37923">
                  <c:v>189.6149999999</c:v>
                </c:pt>
                <c:pt idx="37924">
                  <c:v>189.6199999999</c:v>
                </c:pt>
                <c:pt idx="37925">
                  <c:v>189.6249999999</c:v>
                </c:pt>
                <c:pt idx="37926">
                  <c:v>189.6299999999</c:v>
                </c:pt>
                <c:pt idx="37927">
                  <c:v>189.6349999999</c:v>
                </c:pt>
                <c:pt idx="37928">
                  <c:v>189.6399999999</c:v>
                </c:pt>
                <c:pt idx="37929">
                  <c:v>189.6449999999</c:v>
                </c:pt>
                <c:pt idx="37930">
                  <c:v>189.6499999999</c:v>
                </c:pt>
                <c:pt idx="37931">
                  <c:v>189.6549999999</c:v>
                </c:pt>
                <c:pt idx="37932">
                  <c:v>189.6599999999</c:v>
                </c:pt>
                <c:pt idx="37933">
                  <c:v>189.6649999999</c:v>
                </c:pt>
                <c:pt idx="37934">
                  <c:v>189.6699999999</c:v>
                </c:pt>
                <c:pt idx="37935">
                  <c:v>189.6749999999</c:v>
                </c:pt>
                <c:pt idx="37936">
                  <c:v>189.6799999999</c:v>
                </c:pt>
                <c:pt idx="37937">
                  <c:v>189.6849999999</c:v>
                </c:pt>
                <c:pt idx="37938">
                  <c:v>189.6899999999</c:v>
                </c:pt>
                <c:pt idx="37939">
                  <c:v>189.6949999999</c:v>
                </c:pt>
                <c:pt idx="37940">
                  <c:v>189.6999999998999</c:v>
                </c:pt>
                <c:pt idx="37941">
                  <c:v>189.7049999998999</c:v>
                </c:pt>
                <c:pt idx="37942">
                  <c:v>189.7099999998999</c:v>
                </c:pt>
                <c:pt idx="37943">
                  <c:v>189.7149999998999</c:v>
                </c:pt>
                <c:pt idx="37944">
                  <c:v>189.7199999998999</c:v>
                </c:pt>
                <c:pt idx="37945">
                  <c:v>189.7249999998999</c:v>
                </c:pt>
                <c:pt idx="37946">
                  <c:v>189.7299999998999</c:v>
                </c:pt>
                <c:pt idx="37947">
                  <c:v>189.7349999998999</c:v>
                </c:pt>
                <c:pt idx="37948">
                  <c:v>189.7399999998999</c:v>
                </c:pt>
                <c:pt idx="37949">
                  <c:v>189.7449999998999</c:v>
                </c:pt>
                <c:pt idx="37950">
                  <c:v>189.7499999998999</c:v>
                </c:pt>
                <c:pt idx="37951">
                  <c:v>189.7549999998999</c:v>
                </c:pt>
                <c:pt idx="37952">
                  <c:v>189.7599999998999</c:v>
                </c:pt>
                <c:pt idx="37953">
                  <c:v>189.7649999998999</c:v>
                </c:pt>
                <c:pt idx="37954">
                  <c:v>189.7699999998999</c:v>
                </c:pt>
                <c:pt idx="37955">
                  <c:v>189.7749999998999</c:v>
                </c:pt>
                <c:pt idx="37956">
                  <c:v>189.7799999998999</c:v>
                </c:pt>
                <c:pt idx="37957">
                  <c:v>189.7849999998999</c:v>
                </c:pt>
                <c:pt idx="37958">
                  <c:v>189.7899999998999</c:v>
                </c:pt>
                <c:pt idx="37959">
                  <c:v>189.7949999998999</c:v>
                </c:pt>
                <c:pt idx="37960">
                  <c:v>189.7999999998999</c:v>
                </c:pt>
                <c:pt idx="37961">
                  <c:v>189.8049999999</c:v>
                </c:pt>
                <c:pt idx="37962">
                  <c:v>189.8099999998998</c:v>
                </c:pt>
                <c:pt idx="37963">
                  <c:v>189.8149999998998</c:v>
                </c:pt>
                <c:pt idx="37964">
                  <c:v>189.8199999998998</c:v>
                </c:pt>
                <c:pt idx="37965">
                  <c:v>189.8249999999</c:v>
                </c:pt>
                <c:pt idx="37966">
                  <c:v>189.8299999999</c:v>
                </c:pt>
                <c:pt idx="37967">
                  <c:v>189.8349999998998</c:v>
                </c:pt>
                <c:pt idx="37968">
                  <c:v>189.8399999998998</c:v>
                </c:pt>
                <c:pt idx="37969">
                  <c:v>189.8449999998998</c:v>
                </c:pt>
                <c:pt idx="37970">
                  <c:v>189.8499999998998</c:v>
                </c:pt>
                <c:pt idx="37971">
                  <c:v>189.8549999998998</c:v>
                </c:pt>
                <c:pt idx="37972">
                  <c:v>189.8599999998998</c:v>
                </c:pt>
                <c:pt idx="37973">
                  <c:v>189.8649999998998</c:v>
                </c:pt>
                <c:pt idx="37974">
                  <c:v>189.8699999998998</c:v>
                </c:pt>
                <c:pt idx="37975">
                  <c:v>189.8749999998998</c:v>
                </c:pt>
                <c:pt idx="37976">
                  <c:v>189.8799999998998</c:v>
                </c:pt>
                <c:pt idx="37977">
                  <c:v>189.8849999998998</c:v>
                </c:pt>
                <c:pt idx="37978">
                  <c:v>189.8899999998998</c:v>
                </c:pt>
                <c:pt idx="37979">
                  <c:v>189.8949999998998</c:v>
                </c:pt>
                <c:pt idx="37980">
                  <c:v>189.8999999998998</c:v>
                </c:pt>
                <c:pt idx="37981">
                  <c:v>189.9049999998998</c:v>
                </c:pt>
                <c:pt idx="37982">
                  <c:v>189.9099999998998</c:v>
                </c:pt>
                <c:pt idx="37983">
                  <c:v>189.9149999998998</c:v>
                </c:pt>
                <c:pt idx="37984">
                  <c:v>189.9199999998997</c:v>
                </c:pt>
                <c:pt idx="37985">
                  <c:v>189.9249999998998</c:v>
                </c:pt>
                <c:pt idx="37986">
                  <c:v>189.9299999998998</c:v>
                </c:pt>
                <c:pt idx="37987">
                  <c:v>189.9349999998998</c:v>
                </c:pt>
                <c:pt idx="37988">
                  <c:v>189.9399999998998</c:v>
                </c:pt>
                <c:pt idx="37989">
                  <c:v>189.9449999998997</c:v>
                </c:pt>
                <c:pt idx="37990">
                  <c:v>189.9499999998997</c:v>
                </c:pt>
                <c:pt idx="37991">
                  <c:v>189.9549999998997</c:v>
                </c:pt>
                <c:pt idx="37992">
                  <c:v>189.9599999998997</c:v>
                </c:pt>
                <c:pt idx="37993">
                  <c:v>189.9649999998997</c:v>
                </c:pt>
                <c:pt idx="37994">
                  <c:v>189.9699999998997</c:v>
                </c:pt>
                <c:pt idx="37995">
                  <c:v>189.9749999998997</c:v>
                </c:pt>
                <c:pt idx="37996">
                  <c:v>189.9799999998997</c:v>
                </c:pt>
                <c:pt idx="37997">
                  <c:v>189.9849999998997</c:v>
                </c:pt>
                <c:pt idx="37998">
                  <c:v>189.9899999998997</c:v>
                </c:pt>
                <c:pt idx="37999">
                  <c:v>189.9949999998997</c:v>
                </c:pt>
                <c:pt idx="38000">
                  <c:v>189.9999999998997</c:v>
                </c:pt>
                <c:pt idx="38001">
                  <c:v>190.0049999998997</c:v>
                </c:pt>
                <c:pt idx="38002">
                  <c:v>190.0099999998997</c:v>
                </c:pt>
                <c:pt idx="38003">
                  <c:v>190.0149999998997</c:v>
                </c:pt>
                <c:pt idx="38004">
                  <c:v>190.0199999998997</c:v>
                </c:pt>
                <c:pt idx="38005">
                  <c:v>190.0249999998997</c:v>
                </c:pt>
                <c:pt idx="38006">
                  <c:v>190.0299999998996</c:v>
                </c:pt>
                <c:pt idx="38007">
                  <c:v>190.0349999998996</c:v>
                </c:pt>
                <c:pt idx="38008">
                  <c:v>190.0399999998996</c:v>
                </c:pt>
                <c:pt idx="38009">
                  <c:v>190.0449999998996</c:v>
                </c:pt>
                <c:pt idx="38010">
                  <c:v>190.0499999998996</c:v>
                </c:pt>
                <c:pt idx="38011">
                  <c:v>190.0549999998996</c:v>
                </c:pt>
                <c:pt idx="38012">
                  <c:v>190.0599999998996</c:v>
                </c:pt>
                <c:pt idx="38013">
                  <c:v>190.0649999998996</c:v>
                </c:pt>
                <c:pt idx="38014">
                  <c:v>190.0699999998996</c:v>
                </c:pt>
                <c:pt idx="38015">
                  <c:v>190.0749999998996</c:v>
                </c:pt>
                <c:pt idx="38016">
                  <c:v>190.0799999998996</c:v>
                </c:pt>
                <c:pt idx="38017">
                  <c:v>190.0849999998996</c:v>
                </c:pt>
                <c:pt idx="38018">
                  <c:v>190.0899999998996</c:v>
                </c:pt>
                <c:pt idx="38019">
                  <c:v>190.0949999998996</c:v>
                </c:pt>
                <c:pt idx="38020">
                  <c:v>190.0999999998996</c:v>
                </c:pt>
                <c:pt idx="38021">
                  <c:v>190.1049999998996</c:v>
                </c:pt>
                <c:pt idx="38022">
                  <c:v>190.1099999998996</c:v>
                </c:pt>
                <c:pt idx="38023">
                  <c:v>190.1149999998996</c:v>
                </c:pt>
                <c:pt idx="38024">
                  <c:v>190.1199999998996</c:v>
                </c:pt>
                <c:pt idx="38025">
                  <c:v>190.1249999998996</c:v>
                </c:pt>
                <c:pt idx="38026">
                  <c:v>190.1299999998996</c:v>
                </c:pt>
                <c:pt idx="38027">
                  <c:v>190.1349999998996</c:v>
                </c:pt>
                <c:pt idx="38028">
                  <c:v>190.1399999998995</c:v>
                </c:pt>
                <c:pt idx="38029">
                  <c:v>190.1449999998995</c:v>
                </c:pt>
                <c:pt idx="38030">
                  <c:v>190.1499999998995</c:v>
                </c:pt>
                <c:pt idx="38031">
                  <c:v>190.1549999998996</c:v>
                </c:pt>
                <c:pt idx="38032">
                  <c:v>190.1599999998996</c:v>
                </c:pt>
                <c:pt idx="38033">
                  <c:v>190.1649999998995</c:v>
                </c:pt>
                <c:pt idx="38034">
                  <c:v>190.1699999998995</c:v>
                </c:pt>
                <c:pt idx="38035">
                  <c:v>190.1749999998995</c:v>
                </c:pt>
                <c:pt idx="38036">
                  <c:v>190.1799999998995</c:v>
                </c:pt>
                <c:pt idx="38037">
                  <c:v>190.1849999998995</c:v>
                </c:pt>
                <c:pt idx="38038">
                  <c:v>190.1899999998995</c:v>
                </c:pt>
                <c:pt idx="38039">
                  <c:v>190.1949999998995</c:v>
                </c:pt>
                <c:pt idx="38040">
                  <c:v>190.1999999998995</c:v>
                </c:pt>
                <c:pt idx="38041">
                  <c:v>190.2049999998995</c:v>
                </c:pt>
                <c:pt idx="38042">
                  <c:v>190.2099999998995</c:v>
                </c:pt>
                <c:pt idx="38043">
                  <c:v>190.2149999998995</c:v>
                </c:pt>
                <c:pt idx="38044">
                  <c:v>190.2199999998995</c:v>
                </c:pt>
                <c:pt idx="38045">
                  <c:v>190.2249999998995</c:v>
                </c:pt>
                <c:pt idx="38046">
                  <c:v>190.2299999998995</c:v>
                </c:pt>
                <c:pt idx="38047">
                  <c:v>190.2349999998995</c:v>
                </c:pt>
                <c:pt idx="38048">
                  <c:v>190.2399999998995</c:v>
                </c:pt>
                <c:pt idx="38049">
                  <c:v>190.2449999998994</c:v>
                </c:pt>
                <c:pt idx="38050">
                  <c:v>190.2499999998994</c:v>
                </c:pt>
                <c:pt idx="38051">
                  <c:v>190.2549999998994</c:v>
                </c:pt>
                <c:pt idx="38052">
                  <c:v>190.2599999998994</c:v>
                </c:pt>
                <c:pt idx="38053">
                  <c:v>190.2649999998994</c:v>
                </c:pt>
                <c:pt idx="38054">
                  <c:v>190.2699999998994</c:v>
                </c:pt>
                <c:pt idx="38055">
                  <c:v>190.2749999998994</c:v>
                </c:pt>
                <c:pt idx="38056">
                  <c:v>190.2799999998994</c:v>
                </c:pt>
                <c:pt idx="38057">
                  <c:v>190.2849999998994</c:v>
                </c:pt>
                <c:pt idx="38058">
                  <c:v>190.2899999998994</c:v>
                </c:pt>
                <c:pt idx="38059">
                  <c:v>190.2949999998994</c:v>
                </c:pt>
                <c:pt idx="38060">
                  <c:v>190.2999999998994</c:v>
                </c:pt>
                <c:pt idx="38061">
                  <c:v>190.3049999998994</c:v>
                </c:pt>
                <c:pt idx="38062">
                  <c:v>190.3099999998994</c:v>
                </c:pt>
                <c:pt idx="38063">
                  <c:v>190.3149999998994</c:v>
                </c:pt>
                <c:pt idx="38064">
                  <c:v>190.3199999998994</c:v>
                </c:pt>
                <c:pt idx="38065">
                  <c:v>190.3249999998994</c:v>
                </c:pt>
                <c:pt idx="38066">
                  <c:v>190.3299999998994</c:v>
                </c:pt>
                <c:pt idx="38067">
                  <c:v>190.3349999998994</c:v>
                </c:pt>
                <c:pt idx="38068">
                  <c:v>190.3399999998994</c:v>
                </c:pt>
                <c:pt idx="38069">
                  <c:v>190.3449999998994</c:v>
                </c:pt>
                <c:pt idx="38070">
                  <c:v>190.3499999998994</c:v>
                </c:pt>
                <c:pt idx="38071">
                  <c:v>190.3549999998994</c:v>
                </c:pt>
                <c:pt idx="38072">
                  <c:v>190.3599999998994</c:v>
                </c:pt>
                <c:pt idx="38073">
                  <c:v>190.3649999998994</c:v>
                </c:pt>
                <c:pt idx="38074">
                  <c:v>190.3699999998994</c:v>
                </c:pt>
                <c:pt idx="38075">
                  <c:v>190.3749999998994</c:v>
                </c:pt>
                <c:pt idx="38076">
                  <c:v>190.3799999998994</c:v>
                </c:pt>
                <c:pt idx="38077">
                  <c:v>190.3849999998994</c:v>
                </c:pt>
                <c:pt idx="38078">
                  <c:v>190.3899999998994</c:v>
                </c:pt>
                <c:pt idx="38079">
                  <c:v>190.3949999998993</c:v>
                </c:pt>
                <c:pt idx="38080">
                  <c:v>190.3999999998993</c:v>
                </c:pt>
                <c:pt idx="38081">
                  <c:v>190.4049999998993</c:v>
                </c:pt>
                <c:pt idx="38082">
                  <c:v>190.4099999998993</c:v>
                </c:pt>
                <c:pt idx="38083">
                  <c:v>190.4149999998993</c:v>
                </c:pt>
                <c:pt idx="38084">
                  <c:v>190.4199999998993</c:v>
                </c:pt>
                <c:pt idx="38085">
                  <c:v>190.4249999998993</c:v>
                </c:pt>
                <c:pt idx="38086">
                  <c:v>190.4299999998993</c:v>
                </c:pt>
                <c:pt idx="38087">
                  <c:v>190.4349999998993</c:v>
                </c:pt>
                <c:pt idx="38088">
                  <c:v>190.4399999998993</c:v>
                </c:pt>
                <c:pt idx="38089">
                  <c:v>190.4449999998993</c:v>
                </c:pt>
                <c:pt idx="38090">
                  <c:v>190.4499999998993</c:v>
                </c:pt>
                <c:pt idx="38091">
                  <c:v>190.4549999998993</c:v>
                </c:pt>
                <c:pt idx="38092">
                  <c:v>190.4599999998993</c:v>
                </c:pt>
                <c:pt idx="38093">
                  <c:v>190.4649999998993</c:v>
                </c:pt>
                <c:pt idx="38094">
                  <c:v>190.4699999998992</c:v>
                </c:pt>
                <c:pt idx="38095">
                  <c:v>190.4749999998992</c:v>
                </c:pt>
                <c:pt idx="38096">
                  <c:v>190.4799999998992</c:v>
                </c:pt>
                <c:pt idx="38097">
                  <c:v>190.4849999998993</c:v>
                </c:pt>
                <c:pt idx="38098">
                  <c:v>190.4899999998993</c:v>
                </c:pt>
                <c:pt idx="38099">
                  <c:v>190.4949999998992</c:v>
                </c:pt>
                <c:pt idx="38100">
                  <c:v>190.4999999998992</c:v>
                </c:pt>
                <c:pt idx="38101">
                  <c:v>190.5049999998992</c:v>
                </c:pt>
                <c:pt idx="38102">
                  <c:v>190.5099999998992</c:v>
                </c:pt>
                <c:pt idx="38103">
                  <c:v>190.5149999998992</c:v>
                </c:pt>
                <c:pt idx="38104">
                  <c:v>190.5199999998992</c:v>
                </c:pt>
                <c:pt idx="38105">
                  <c:v>190.5249999998992</c:v>
                </c:pt>
                <c:pt idx="38106">
                  <c:v>190.5299999998992</c:v>
                </c:pt>
                <c:pt idx="38107">
                  <c:v>190.5349999998992</c:v>
                </c:pt>
                <c:pt idx="38108">
                  <c:v>190.5399999998992</c:v>
                </c:pt>
                <c:pt idx="38109">
                  <c:v>190.5449999998992</c:v>
                </c:pt>
                <c:pt idx="38110">
                  <c:v>190.5499999998992</c:v>
                </c:pt>
                <c:pt idx="38111">
                  <c:v>190.5549999998992</c:v>
                </c:pt>
                <c:pt idx="38112">
                  <c:v>190.5599999998992</c:v>
                </c:pt>
                <c:pt idx="38113">
                  <c:v>190.5649999998992</c:v>
                </c:pt>
                <c:pt idx="38114">
                  <c:v>190.5699999998992</c:v>
                </c:pt>
                <c:pt idx="38115">
                  <c:v>190.5749999998992</c:v>
                </c:pt>
                <c:pt idx="38116">
                  <c:v>190.5799999998991</c:v>
                </c:pt>
                <c:pt idx="38117">
                  <c:v>190.5849999998992</c:v>
                </c:pt>
                <c:pt idx="38118">
                  <c:v>190.5899999998992</c:v>
                </c:pt>
                <c:pt idx="38119">
                  <c:v>190.5949999998992</c:v>
                </c:pt>
                <c:pt idx="38120">
                  <c:v>190.5999999998992</c:v>
                </c:pt>
                <c:pt idx="38121">
                  <c:v>190.6049999998991</c:v>
                </c:pt>
                <c:pt idx="38122">
                  <c:v>190.6099999998991</c:v>
                </c:pt>
                <c:pt idx="38123">
                  <c:v>190.6149999998991</c:v>
                </c:pt>
                <c:pt idx="38124">
                  <c:v>190.6199999998991</c:v>
                </c:pt>
                <c:pt idx="38125">
                  <c:v>190.6249999998991</c:v>
                </c:pt>
                <c:pt idx="38126">
                  <c:v>190.6299999998991</c:v>
                </c:pt>
                <c:pt idx="38127">
                  <c:v>190.6349999998991</c:v>
                </c:pt>
                <c:pt idx="38128">
                  <c:v>190.6399999998991</c:v>
                </c:pt>
                <c:pt idx="38129">
                  <c:v>190.6449999998991</c:v>
                </c:pt>
                <c:pt idx="38130">
                  <c:v>190.6499999998991</c:v>
                </c:pt>
                <c:pt idx="38131">
                  <c:v>190.6549999998991</c:v>
                </c:pt>
                <c:pt idx="38132">
                  <c:v>190.6599999998991</c:v>
                </c:pt>
                <c:pt idx="38133">
                  <c:v>190.6649999998991</c:v>
                </c:pt>
                <c:pt idx="38134">
                  <c:v>190.6699999998991</c:v>
                </c:pt>
                <c:pt idx="38135">
                  <c:v>190.6749999998991</c:v>
                </c:pt>
                <c:pt idx="38136">
                  <c:v>190.6799999998991</c:v>
                </c:pt>
                <c:pt idx="38137">
                  <c:v>190.6849999998991</c:v>
                </c:pt>
                <c:pt idx="38138">
                  <c:v>190.689999999899</c:v>
                </c:pt>
                <c:pt idx="38139">
                  <c:v>190.694999999899</c:v>
                </c:pt>
                <c:pt idx="38140">
                  <c:v>190.699999999899</c:v>
                </c:pt>
                <c:pt idx="38141">
                  <c:v>190.704999999899</c:v>
                </c:pt>
                <c:pt idx="38142">
                  <c:v>190.709999999899</c:v>
                </c:pt>
                <c:pt idx="38143">
                  <c:v>190.714999999899</c:v>
                </c:pt>
                <c:pt idx="38144">
                  <c:v>190.719999999899</c:v>
                </c:pt>
                <c:pt idx="38145">
                  <c:v>190.724999999899</c:v>
                </c:pt>
                <c:pt idx="38146">
                  <c:v>190.729999999899</c:v>
                </c:pt>
                <c:pt idx="38147">
                  <c:v>190.734999999899</c:v>
                </c:pt>
                <c:pt idx="38148">
                  <c:v>190.739999999899</c:v>
                </c:pt>
                <c:pt idx="38149">
                  <c:v>190.744999999899</c:v>
                </c:pt>
                <c:pt idx="38150">
                  <c:v>190.749999999899</c:v>
                </c:pt>
                <c:pt idx="38151">
                  <c:v>190.754999999899</c:v>
                </c:pt>
                <c:pt idx="38152">
                  <c:v>190.759999999899</c:v>
                </c:pt>
                <c:pt idx="38153">
                  <c:v>190.764999999899</c:v>
                </c:pt>
                <c:pt idx="38154">
                  <c:v>190.769999999899</c:v>
                </c:pt>
                <c:pt idx="38155">
                  <c:v>190.7749999998989</c:v>
                </c:pt>
                <c:pt idx="38156">
                  <c:v>190.7799999998985</c:v>
                </c:pt>
                <c:pt idx="38157">
                  <c:v>190.784999999899</c:v>
                </c:pt>
                <c:pt idx="38158">
                  <c:v>190.789999999899</c:v>
                </c:pt>
                <c:pt idx="38159">
                  <c:v>190.7949999998989</c:v>
                </c:pt>
                <c:pt idx="38160">
                  <c:v>190.7999999998989</c:v>
                </c:pt>
                <c:pt idx="38161">
                  <c:v>190.8049999998989</c:v>
                </c:pt>
                <c:pt idx="38162">
                  <c:v>190.8099999998989</c:v>
                </c:pt>
                <c:pt idx="38163">
                  <c:v>190.8149999998989</c:v>
                </c:pt>
                <c:pt idx="38164">
                  <c:v>190.8199999998989</c:v>
                </c:pt>
                <c:pt idx="38165">
                  <c:v>190.8249999998989</c:v>
                </c:pt>
                <c:pt idx="38166">
                  <c:v>190.8299999998989</c:v>
                </c:pt>
                <c:pt idx="38167">
                  <c:v>190.8349999998989</c:v>
                </c:pt>
                <c:pt idx="38168">
                  <c:v>190.8399999998989</c:v>
                </c:pt>
                <c:pt idx="38169">
                  <c:v>190.8449999998989</c:v>
                </c:pt>
                <c:pt idx="38170">
                  <c:v>190.8499999998989</c:v>
                </c:pt>
                <c:pt idx="38171">
                  <c:v>190.8549999998989</c:v>
                </c:pt>
                <c:pt idx="38172">
                  <c:v>190.8599999998989</c:v>
                </c:pt>
                <c:pt idx="38173">
                  <c:v>190.8649999998989</c:v>
                </c:pt>
                <c:pt idx="38174">
                  <c:v>190.8699999998989</c:v>
                </c:pt>
                <c:pt idx="38175">
                  <c:v>190.8749999998989</c:v>
                </c:pt>
                <c:pt idx="38176">
                  <c:v>190.8799999998989</c:v>
                </c:pt>
                <c:pt idx="38177">
                  <c:v>190.8849999998989</c:v>
                </c:pt>
                <c:pt idx="38178">
                  <c:v>190.8899999998989</c:v>
                </c:pt>
                <c:pt idx="38179">
                  <c:v>190.8949999998989</c:v>
                </c:pt>
                <c:pt idx="38180">
                  <c:v>190.8999999998989</c:v>
                </c:pt>
                <c:pt idx="38181">
                  <c:v>190.9049999998988</c:v>
                </c:pt>
                <c:pt idx="38182">
                  <c:v>190.9099999998988</c:v>
                </c:pt>
                <c:pt idx="38183">
                  <c:v>190.9149999998988</c:v>
                </c:pt>
                <c:pt idx="38184">
                  <c:v>190.9199999998987</c:v>
                </c:pt>
                <c:pt idx="38185">
                  <c:v>190.9249999998988</c:v>
                </c:pt>
                <c:pt idx="38186">
                  <c:v>190.9299999998988</c:v>
                </c:pt>
                <c:pt idx="38187">
                  <c:v>190.9349999998988</c:v>
                </c:pt>
                <c:pt idx="38188">
                  <c:v>190.9399999998988</c:v>
                </c:pt>
                <c:pt idx="38189">
                  <c:v>190.9449999998988</c:v>
                </c:pt>
                <c:pt idx="38190">
                  <c:v>190.9499999998988</c:v>
                </c:pt>
                <c:pt idx="38191">
                  <c:v>190.9549999998988</c:v>
                </c:pt>
                <c:pt idx="38192">
                  <c:v>190.9599999998988</c:v>
                </c:pt>
                <c:pt idx="38193">
                  <c:v>190.9649999998988</c:v>
                </c:pt>
                <c:pt idx="38194">
                  <c:v>190.9699999998988</c:v>
                </c:pt>
                <c:pt idx="38195">
                  <c:v>190.9749999998988</c:v>
                </c:pt>
                <c:pt idx="38196">
                  <c:v>190.9799999998988</c:v>
                </c:pt>
                <c:pt idx="38197">
                  <c:v>190.9849999998988</c:v>
                </c:pt>
                <c:pt idx="38198">
                  <c:v>190.9899999998988</c:v>
                </c:pt>
                <c:pt idx="38199">
                  <c:v>190.9949999998988</c:v>
                </c:pt>
                <c:pt idx="38200">
                  <c:v>190.9999999998988</c:v>
                </c:pt>
                <c:pt idx="38201">
                  <c:v>191.0049999998988</c:v>
                </c:pt>
                <c:pt idx="38202">
                  <c:v>191.0099999998988</c:v>
                </c:pt>
                <c:pt idx="38203">
                  <c:v>191.0149999998987</c:v>
                </c:pt>
                <c:pt idx="38204">
                  <c:v>191.0199999998987</c:v>
                </c:pt>
                <c:pt idx="38205">
                  <c:v>191.0249999998987</c:v>
                </c:pt>
                <c:pt idx="38206">
                  <c:v>191.0299999998987</c:v>
                </c:pt>
                <c:pt idx="38207">
                  <c:v>191.0349999998987</c:v>
                </c:pt>
                <c:pt idx="38208">
                  <c:v>191.0399999998987</c:v>
                </c:pt>
                <c:pt idx="38209">
                  <c:v>191.0449999998987</c:v>
                </c:pt>
                <c:pt idx="38210">
                  <c:v>191.0499999998987</c:v>
                </c:pt>
                <c:pt idx="38211">
                  <c:v>191.0549999998987</c:v>
                </c:pt>
                <c:pt idx="38212">
                  <c:v>191.0599999998987</c:v>
                </c:pt>
                <c:pt idx="38213">
                  <c:v>191.0649999998987</c:v>
                </c:pt>
                <c:pt idx="38214">
                  <c:v>191.0699999998987</c:v>
                </c:pt>
                <c:pt idx="38215">
                  <c:v>191.0749999998987</c:v>
                </c:pt>
                <c:pt idx="38216">
                  <c:v>191.0799999998987</c:v>
                </c:pt>
                <c:pt idx="38217">
                  <c:v>191.0849999998987</c:v>
                </c:pt>
                <c:pt idx="38218">
                  <c:v>191.0899999998987</c:v>
                </c:pt>
                <c:pt idx="38219">
                  <c:v>191.0949999998987</c:v>
                </c:pt>
                <c:pt idx="38220">
                  <c:v>191.0999999998987</c:v>
                </c:pt>
                <c:pt idx="38221">
                  <c:v>191.1049999998986</c:v>
                </c:pt>
                <c:pt idx="38222">
                  <c:v>191.1099999998985</c:v>
                </c:pt>
                <c:pt idx="38223">
                  <c:v>191.1149999998985</c:v>
                </c:pt>
                <c:pt idx="38224">
                  <c:v>191.1199999998985</c:v>
                </c:pt>
                <c:pt idx="38225">
                  <c:v>191.1249999998986</c:v>
                </c:pt>
                <c:pt idx="38226">
                  <c:v>191.1299999998986</c:v>
                </c:pt>
                <c:pt idx="38227">
                  <c:v>191.1349999998986</c:v>
                </c:pt>
                <c:pt idx="38228">
                  <c:v>191.1399999998985</c:v>
                </c:pt>
                <c:pt idx="38229">
                  <c:v>191.1449999998985</c:v>
                </c:pt>
                <c:pt idx="38230">
                  <c:v>191.1499999998985</c:v>
                </c:pt>
                <c:pt idx="38231">
                  <c:v>191.1549999998986</c:v>
                </c:pt>
                <c:pt idx="38232">
                  <c:v>191.1599999998986</c:v>
                </c:pt>
                <c:pt idx="38233">
                  <c:v>191.1649999998986</c:v>
                </c:pt>
                <c:pt idx="38234">
                  <c:v>191.1699999998986</c:v>
                </c:pt>
                <c:pt idx="38235">
                  <c:v>191.1749999998985</c:v>
                </c:pt>
                <c:pt idx="38236">
                  <c:v>191.1799999998985</c:v>
                </c:pt>
                <c:pt idx="38237">
                  <c:v>191.1849999998986</c:v>
                </c:pt>
                <c:pt idx="38238">
                  <c:v>191.1899999998986</c:v>
                </c:pt>
                <c:pt idx="38239">
                  <c:v>191.1949999998986</c:v>
                </c:pt>
                <c:pt idx="38240">
                  <c:v>191.1999999998986</c:v>
                </c:pt>
                <c:pt idx="38241">
                  <c:v>191.2049999998985</c:v>
                </c:pt>
                <c:pt idx="38242">
                  <c:v>191.2099999998985</c:v>
                </c:pt>
                <c:pt idx="38243">
                  <c:v>191.2149999998985</c:v>
                </c:pt>
                <c:pt idx="38244">
                  <c:v>191.2199999998981</c:v>
                </c:pt>
                <c:pt idx="38245">
                  <c:v>191.2249999998986</c:v>
                </c:pt>
                <c:pt idx="38246">
                  <c:v>191.2299999998986</c:v>
                </c:pt>
                <c:pt idx="38247">
                  <c:v>191.2349999998985</c:v>
                </c:pt>
                <c:pt idx="38248">
                  <c:v>191.2399999998985</c:v>
                </c:pt>
                <c:pt idx="38249">
                  <c:v>191.2449999998985</c:v>
                </c:pt>
                <c:pt idx="38250">
                  <c:v>191.2499999998983</c:v>
                </c:pt>
                <c:pt idx="38251">
                  <c:v>191.2549999998985</c:v>
                </c:pt>
                <c:pt idx="38252">
                  <c:v>191.2599999998985</c:v>
                </c:pt>
                <c:pt idx="38253">
                  <c:v>191.2649999998985</c:v>
                </c:pt>
                <c:pt idx="38254">
                  <c:v>191.2699999998985</c:v>
                </c:pt>
                <c:pt idx="38255">
                  <c:v>191.2749999998985</c:v>
                </c:pt>
                <c:pt idx="38256">
                  <c:v>191.2799999998985</c:v>
                </c:pt>
                <c:pt idx="38257">
                  <c:v>191.2849999998985</c:v>
                </c:pt>
                <c:pt idx="38258">
                  <c:v>191.2899999998985</c:v>
                </c:pt>
                <c:pt idx="38259">
                  <c:v>191.2949999998985</c:v>
                </c:pt>
                <c:pt idx="38260">
                  <c:v>191.2999999998985</c:v>
                </c:pt>
                <c:pt idx="38261">
                  <c:v>191.3049999998985</c:v>
                </c:pt>
                <c:pt idx="38262">
                  <c:v>191.3099999998985</c:v>
                </c:pt>
                <c:pt idx="38263">
                  <c:v>191.3149999998985</c:v>
                </c:pt>
                <c:pt idx="38264">
                  <c:v>191.3199999998985</c:v>
                </c:pt>
                <c:pt idx="38265">
                  <c:v>191.3249999998985</c:v>
                </c:pt>
                <c:pt idx="38266">
                  <c:v>191.3299999998985</c:v>
                </c:pt>
                <c:pt idx="38267">
                  <c:v>191.3349999998985</c:v>
                </c:pt>
                <c:pt idx="38268">
                  <c:v>191.3399999998985</c:v>
                </c:pt>
                <c:pt idx="38269">
                  <c:v>191.3449999998984</c:v>
                </c:pt>
                <c:pt idx="38270">
                  <c:v>191.3499999998984</c:v>
                </c:pt>
                <c:pt idx="38271">
                  <c:v>191.3549999998984</c:v>
                </c:pt>
                <c:pt idx="38272">
                  <c:v>191.3599999998984</c:v>
                </c:pt>
                <c:pt idx="38273">
                  <c:v>191.3649999998984</c:v>
                </c:pt>
                <c:pt idx="38274">
                  <c:v>191.3699999998984</c:v>
                </c:pt>
                <c:pt idx="38275">
                  <c:v>191.3749999998984</c:v>
                </c:pt>
                <c:pt idx="38276">
                  <c:v>191.3799999998984</c:v>
                </c:pt>
                <c:pt idx="38277">
                  <c:v>191.3849999998984</c:v>
                </c:pt>
                <c:pt idx="38278">
                  <c:v>191.3899999998984</c:v>
                </c:pt>
                <c:pt idx="38279">
                  <c:v>191.3949999998984</c:v>
                </c:pt>
                <c:pt idx="38280">
                  <c:v>191.3999999998984</c:v>
                </c:pt>
                <c:pt idx="38281">
                  <c:v>191.4049999998984</c:v>
                </c:pt>
                <c:pt idx="38282">
                  <c:v>191.4099999998984</c:v>
                </c:pt>
                <c:pt idx="38283">
                  <c:v>191.4149999998984</c:v>
                </c:pt>
                <c:pt idx="38284">
                  <c:v>191.4199999998984</c:v>
                </c:pt>
                <c:pt idx="38285">
                  <c:v>191.4249999998984</c:v>
                </c:pt>
                <c:pt idx="38286">
                  <c:v>191.4299999998984</c:v>
                </c:pt>
                <c:pt idx="38287">
                  <c:v>191.4349999998984</c:v>
                </c:pt>
                <c:pt idx="38288">
                  <c:v>191.4399999998984</c:v>
                </c:pt>
                <c:pt idx="38289">
                  <c:v>191.4449999998984</c:v>
                </c:pt>
                <c:pt idx="38290">
                  <c:v>191.4499999998984</c:v>
                </c:pt>
                <c:pt idx="38291">
                  <c:v>191.4549999998984</c:v>
                </c:pt>
                <c:pt idx="38292">
                  <c:v>191.4599999998983</c:v>
                </c:pt>
                <c:pt idx="38293">
                  <c:v>191.4649999998983</c:v>
                </c:pt>
                <c:pt idx="38294">
                  <c:v>191.4699999998983</c:v>
                </c:pt>
                <c:pt idx="38295">
                  <c:v>191.4749999998983</c:v>
                </c:pt>
                <c:pt idx="38296">
                  <c:v>191.4799999998983</c:v>
                </c:pt>
                <c:pt idx="38297">
                  <c:v>191.4849999998983</c:v>
                </c:pt>
                <c:pt idx="38298">
                  <c:v>191.4899999998983</c:v>
                </c:pt>
                <c:pt idx="38299">
                  <c:v>191.4949999998983</c:v>
                </c:pt>
                <c:pt idx="38300">
                  <c:v>191.4999999998983</c:v>
                </c:pt>
                <c:pt idx="38301">
                  <c:v>191.5049999998983</c:v>
                </c:pt>
                <c:pt idx="38302">
                  <c:v>191.5099999998983</c:v>
                </c:pt>
                <c:pt idx="38303">
                  <c:v>191.5149999998983</c:v>
                </c:pt>
                <c:pt idx="38304">
                  <c:v>191.5199999998983</c:v>
                </c:pt>
                <c:pt idx="38305">
                  <c:v>191.5249999998983</c:v>
                </c:pt>
                <c:pt idx="38306">
                  <c:v>191.5299999998983</c:v>
                </c:pt>
                <c:pt idx="38307">
                  <c:v>191.5349999998983</c:v>
                </c:pt>
                <c:pt idx="38308">
                  <c:v>191.5399999998983</c:v>
                </c:pt>
                <c:pt idx="38309">
                  <c:v>191.5449999998982</c:v>
                </c:pt>
                <c:pt idx="38310">
                  <c:v>191.5499999998981</c:v>
                </c:pt>
                <c:pt idx="38311">
                  <c:v>191.5549999998983</c:v>
                </c:pt>
                <c:pt idx="38312">
                  <c:v>191.5599999998983</c:v>
                </c:pt>
                <c:pt idx="38313">
                  <c:v>191.5649999998982</c:v>
                </c:pt>
                <c:pt idx="38314">
                  <c:v>191.5699999998982</c:v>
                </c:pt>
                <c:pt idx="38315">
                  <c:v>191.5749999998982</c:v>
                </c:pt>
                <c:pt idx="38316">
                  <c:v>191.5799999998981</c:v>
                </c:pt>
                <c:pt idx="38317">
                  <c:v>191.5849999998982</c:v>
                </c:pt>
                <c:pt idx="38318">
                  <c:v>191.5899999998982</c:v>
                </c:pt>
                <c:pt idx="38319">
                  <c:v>191.5949999998982</c:v>
                </c:pt>
                <c:pt idx="38320">
                  <c:v>191.5999999998982</c:v>
                </c:pt>
                <c:pt idx="38321">
                  <c:v>191.6049999998982</c:v>
                </c:pt>
                <c:pt idx="38322">
                  <c:v>191.6099999998982</c:v>
                </c:pt>
                <c:pt idx="38323">
                  <c:v>191.6149999998981</c:v>
                </c:pt>
                <c:pt idx="38324">
                  <c:v>191.6199999998981</c:v>
                </c:pt>
                <c:pt idx="38325">
                  <c:v>191.6249999998982</c:v>
                </c:pt>
                <c:pt idx="38326">
                  <c:v>191.6299999998982</c:v>
                </c:pt>
                <c:pt idx="38327">
                  <c:v>191.6349999998982</c:v>
                </c:pt>
                <c:pt idx="38328">
                  <c:v>191.6399999998982</c:v>
                </c:pt>
                <c:pt idx="38329">
                  <c:v>191.6449999998981</c:v>
                </c:pt>
                <c:pt idx="38330">
                  <c:v>191.6499999998981</c:v>
                </c:pt>
                <c:pt idx="38331">
                  <c:v>191.6549999998982</c:v>
                </c:pt>
                <c:pt idx="38332">
                  <c:v>191.6599999998982</c:v>
                </c:pt>
                <c:pt idx="38333">
                  <c:v>191.6649999998982</c:v>
                </c:pt>
                <c:pt idx="38334">
                  <c:v>191.6699999998982</c:v>
                </c:pt>
                <c:pt idx="38335">
                  <c:v>191.6749999998981</c:v>
                </c:pt>
                <c:pt idx="38336">
                  <c:v>191.6799999998981</c:v>
                </c:pt>
                <c:pt idx="38337">
                  <c:v>191.6849999998981</c:v>
                </c:pt>
                <c:pt idx="38338">
                  <c:v>191.6899999998981</c:v>
                </c:pt>
                <c:pt idx="38339">
                  <c:v>191.6949999998981</c:v>
                </c:pt>
                <c:pt idx="38340">
                  <c:v>191.6999999998981</c:v>
                </c:pt>
                <c:pt idx="38341">
                  <c:v>191.7049999998981</c:v>
                </c:pt>
                <c:pt idx="38342">
                  <c:v>191.7099999998981</c:v>
                </c:pt>
                <c:pt idx="38343">
                  <c:v>191.7149999998981</c:v>
                </c:pt>
                <c:pt idx="38344">
                  <c:v>191.7199999998981</c:v>
                </c:pt>
                <c:pt idx="38345">
                  <c:v>191.7249999998981</c:v>
                </c:pt>
                <c:pt idx="38346">
                  <c:v>191.7299999998981</c:v>
                </c:pt>
                <c:pt idx="38347">
                  <c:v>191.7349999998981</c:v>
                </c:pt>
                <c:pt idx="38348">
                  <c:v>191.7399999998981</c:v>
                </c:pt>
                <c:pt idx="38349">
                  <c:v>191.7449999998981</c:v>
                </c:pt>
                <c:pt idx="38350">
                  <c:v>191.7499999998981</c:v>
                </c:pt>
                <c:pt idx="38351">
                  <c:v>191.7549999998981</c:v>
                </c:pt>
                <c:pt idx="38352">
                  <c:v>191.7599999998981</c:v>
                </c:pt>
                <c:pt idx="38353">
                  <c:v>191.764999999898</c:v>
                </c:pt>
                <c:pt idx="38354">
                  <c:v>191.7699999998979</c:v>
                </c:pt>
                <c:pt idx="38355">
                  <c:v>191.7749999998979</c:v>
                </c:pt>
                <c:pt idx="38356">
                  <c:v>191.7799999998979</c:v>
                </c:pt>
                <c:pt idx="38357">
                  <c:v>191.784999999898</c:v>
                </c:pt>
                <c:pt idx="38358">
                  <c:v>191.789999999898</c:v>
                </c:pt>
                <c:pt idx="38359">
                  <c:v>191.794999999898</c:v>
                </c:pt>
                <c:pt idx="38360">
                  <c:v>191.7999999998979</c:v>
                </c:pt>
                <c:pt idx="38361">
                  <c:v>191.804999999898</c:v>
                </c:pt>
                <c:pt idx="38362">
                  <c:v>191.809999999898</c:v>
                </c:pt>
                <c:pt idx="38363">
                  <c:v>191.814999999898</c:v>
                </c:pt>
                <c:pt idx="38364">
                  <c:v>191.819999999898</c:v>
                </c:pt>
                <c:pt idx="38365">
                  <c:v>191.824999999898</c:v>
                </c:pt>
                <c:pt idx="38366">
                  <c:v>191.829999999898</c:v>
                </c:pt>
                <c:pt idx="38367">
                  <c:v>191.834999999898</c:v>
                </c:pt>
                <c:pt idx="38368">
                  <c:v>191.839999999898</c:v>
                </c:pt>
                <c:pt idx="38369">
                  <c:v>191.844999999898</c:v>
                </c:pt>
                <c:pt idx="38370">
                  <c:v>191.849999999898</c:v>
                </c:pt>
                <c:pt idx="38371">
                  <c:v>191.854999999898</c:v>
                </c:pt>
                <c:pt idx="38372">
                  <c:v>191.859999999898</c:v>
                </c:pt>
                <c:pt idx="38373">
                  <c:v>191.864999999898</c:v>
                </c:pt>
                <c:pt idx="38374">
                  <c:v>191.869999999898</c:v>
                </c:pt>
                <c:pt idx="38375">
                  <c:v>191.874999999898</c:v>
                </c:pt>
                <c:pt idx="38376">
                  <c:v>191.879999999898</c:v>
                </c:pt>
                <c:pt idx="38377">
                  <c:v>191.884999999898</c:v>
                </c:pt>
                <c:pt idx="38378">
                  <c:v>191.889999999898</c:v>
                </c:pt>
                <c:pt idx="38379">
                  <c:v>191.894999999898</c:v>
                </c:pt>
                <c:pt idx="38380">
                  <c:v>191.8999999998979</c:v>
                </c:pt>
                <c:pt idx="38381">
                  <c:v>191.9049999998979</c:v>
                </c:pt>
                <c:pt idx="38382">
                  <c:v>191.9099999998979</c:v>
                </c:pt>
                <c:pt idx="38383">
                  <c:v>191.9149999998979</c:v>
                </c:pt>
                <c:pt idx="38384">
                  <c:v>191.9199999998979</c:v>
                </c:pt>
                <c:pt idx="38385">
                  <c:v>191.9249999998979</c:v>
                </c:pt>
                <c:pt idx="38386">
                  <c:v>191.9299999998979</c:v>
                </c:pt>
                <c:pt idx="38387">
                  <c:v>191.9349999998979</c:v>
                </c:pt>
                <c:pt idx="38388">
                  <c:v>191.9399999998979</c:v>
                </c:pt>
                <c:pt idx="38389">
                  <c:v>191.9449999998979</c:v>
                </c:pt>
                <c:pt idx="38390">
                  <c:v>191.9499999998979</c:v>
                </c:pt>
                <c:pt idx="38391">
                  <c:v>191.9549999998979</c:v>
                </c:pt>
                <c:pt idx="38392">
                  <c:v>191.9599999998979</c:v>
                </c:pt>
                <c:pt idx="38393">
                  <c:v>191.9649999998979</c:v>
                </c:pt>
                <c:pt idx="38394">
                  <c:v>191.9699999998979</c:v>
                </c:pt>
                <c:pt idx="38395">
                  <c:v>191.9749999998979</c:v>
                </c:pt>
                <c:pt idx="38396">
                  <c:v>191.9799999998979</c:v>
                </c:pt>
                <c:pt idx="38397">
                  <c:v>191.9849999998979</c:v>
                </c:pt>
                <c:pt idx="38398">
                  <c:v>191.9899999998979</c:v>
                </c:pt>
                <c:pt idx="38399">
                  <c:v>191.9949999998979</c:v>
                </c:pt>
                <c:pt idx="38400">
                  <c:v>191.9999999998979</c:v>
                </c:pt>
                <c:pt idx="38401">
                  <c:v>192.0049999998978</c:v>
                </c:pt>
                <c:pt idx="38402">
                  <c:v>192.0099999998978</c:v>
                </c:pt>
                <c:pt idx="38403">
                  <c:v>192.0149999998978</c:v>
                </c:pt>
                <c:pt idx="38404">
                  <c:v>192.0199999998977</c:v>
                </c:pt>
                <c:pt idx="38405">
                  <c:v>192.0249999998978</c:v>
                </c:pt>
                <c:pt idx="38406">
                  <c:v>192.0299999998978</c:v>
                </c:pt>
                <c:pt idx="38407">
                  <c:v>192.0349999998978</c:v>
                </c:pt>
                <c:pt idx="38408">
                  <c:v>192.0399999998978</c:v>
                </c:pt>
                <c:pt idx="38409">
                  <c:v>192.0449999998978</c:v>
                </c:pt>
                <c:pt idx="38410">
                  <c:v>192.0499999998978</c:v>
                </c:pt>
                <c:pt idx="38411">
                  <c:v>192.0549999998978</c:v>
                </c:pt>
                <c:pt idx="38412">
                  <c:v>192.0599999998978</c:v>
                </c:pt>
                <c:pt idx="38413">
                  <c:v>192.0649999998978</c:v>
                </c:pt>
                <c:pt idx="38414">
                  <c:v>192.0699999998978</c:v>
                </c:pt>
                <c:pt idx="38415">
                  <c:v>192.0749999998978</c:v>
                </c:pt>
                <c:pt idx="38416">
                  <c:v>192.0799999998978</c:v>
                </c:pt>
                <c:pt idx="38417">
                  <c:v>192.0849999998978</c:v>
                </c:pt>
                <c:pt idx="38418">
                  <c:v>192.0899999998978</c:v>
                </c:pt>
                <c:pt idx="38419">
                  <c:v>192.0949999998978</c:v>
                </c:pt>
                <c:pt idx="38420">
                  <c:v>192.0999999998978</c:v>
                </c:pt>
                <c:pt idx="38421">
                  <c:v>192.1049999998978</c:v>
                </c:pt>
                <c:pt idx="38422">
                  <c:v>192.1099999998978</c:v>
                </c:pt>
                <c:pt idx="38423">
                  <c:v>192.1149999998977</c:v>
                </c:pt>
                <c:pt idx="38424">
                  <c:v>192.1199999998977</c:v>
                </c:pt>
                <c:pt idx="38425">
                  <c:v>192.1249999998977</c:v>
                </c:pt>
                <c:pt idx="38426">
                  <c:v>192.1299999998977</c:v>
                </c:pt>
                <c:pt idx="38427">
                  <c:v>192.1349999998977</c:v>
                </c:pt>
                <c:pt idx="38428">
                  <c:v>192.1399999998977</c:v>
                </c:pt>
                <c:pt idx="38429">
                  <c:v>192.1449999998977</c:v>
                </c:pt>
                <c:pt idx="38430">
                  <c:v>192.1499999998977</c:v>
                </c:pt>
                <c:pt idx="38431">
                  <c:v>192.1549999998977</c:v>
                </c:pt>
                <c:pt idx="38432">
                  <c:v>192.1599999998977</c:v>
                </c:pt>
                <c:pt idx="38433">
                  <c:v>192.1649999998977</c:v>
                </c:pt>
                <c:pt idx="38434">
                  <c:v>192.1699999998977</c:v>
                </c:pt>
                <c:pt idx="38435">
                  <c:v>192.1749999998977</c:v>
                </c:pt>
                <c:pt idx="38436">
                  <c:v>192.1799999998977</c:v>
                </c:pt>
                <c:pt idx="38437">
                  <c:v>192.1849999998977</c:v>
                </c:pt>
                <c:pt idx="38438">
                  <c:v>192.1899999998977</c:v>
                </c:pt>
                <c:pt idx="38439">
                  <c:v>192.1949999998977</c:v>
                </c:pt>
                <c:pt idx="38440">
                  <c:v>192.1999999998977</c:v>
                </c:pt>
                <c:pt idx="38441">
                  <c:v>192.2049999998976</c:v>
                </c:pt>
                <c:pt idx="38442">
                  <c:v>192.2099999998975</c:v>
                </c:pt>
                <c:pt idx="38443">
                  <c:v>192.2149999998975</c:v>
                </c:pt>
                <c:pt idx="38444">
                  <c:v>192.2199999998975</c:v>
                </c:pt>
                <c:pt idx="38445">
                  <c:v>192.2249999998976</c:v>
                </c:pt>
                <c:pt idx="38446">
                  <c:v>192.2299999998976</c:v>
                </c:pt>
                <c:pt idx="38447">
                  <c:v>192.2349999998976</c:v>
                </c:pt>
                <c:pt idx="38448">
                  <c:v>192.2399999998975</c:v>
                </c:pt>
                <c:pt idx="38449">
                  <c:v>192.2449999998975</c:v>
                </c:pt>
                <c:pt idx="38450">
                  <c:v>192.2499999998975</c:v>
                </c:pt>
                <c:pt idx="38451">
                  <c:v>192.2549999998976</c:v>
                </c:pt>
                <c:pt idx="38452">
                  <c:v>192.2599999998976</c:v>
                </c:pt>
                <c:pt idx="38453">
                  <c:v>192.2649999998976</c:v>
                </c:pt>
                <c:pt idx="38454">
                  <c:v>192.2699999998975</c:v>
                </c:pt>
                <c:pt idx="38455">
                  <c:v>192.2749999998975</c:v>
                </c:pt>
                <c:pt idx="38456">
                  <c:v>192.2799999998975</c:v>
                </c:pt>
                <c:pt idx="38457">
                  <c:v>192.2849999998976</c:v>
                </c:pt>
                <c:pt idx="38458">
                  <c:v>192.2899999998976</c:v>
                </c:pt>
                <c:pt idx="38459">
                  <c:v>192.2949999998976</c:v>
                </c:pt>
                <c:pt idx="38460">
                  <c:v>192.2999999998976</c:v>
                </c:pt>
                <c:pt idx="38461">
                  <c:v>192.3049999998976</c:v>
                </c:pt>
                <c:pt idx="38462">
                  <c:v>192.3099999998976</c:v>
                </c:pt>
                <c:pt idx="38463">
                  <c:v>192.3149999998976</c:v>
                </c:pt>
                <c:pt idx="38464">
                  <c:v>192.3199999998976</c:v>
                </c:pt>
                <c:pt idx="38465">
                  <c:v>192.3249999998976</c:v>
                </c:pt>
                <c:pt idx="38466">
                  <c:v>192.3299999998976</c:v>
                </c:pt>
                <c:pt idx="38467">
                  <c:v>192.3349999998976</c:v>
                </c:pt>
                <c:pt idx="38468">
                  <c:v>192.3399999998975</c:v>
                </c:pt>
                <c:pt idx="38469">
                  <c:v>192.3449999998975</c:v>
                </c:pt>
                <c:pt idx="38470">
                  <c:v>192.3499999998975</c:v>
                </c:pt>
                <c:pt idx="38471">
                  <c:v>192.3549999998976</c:v>
                </c:pt>
                <c:pt idx="38472">
                  <c:v>192.3599999998976</c:v>
                </c:pt>
                <c:pt idx="38473">
                  <c:v>192.3649999998975</c:v>
                </c:pt>
                <c:pt idx="38474">
                  <c:v>192.3699999998975</c:v>
                </c:pt>
                <c:pt idx="38475">
                  <c:v>192.3749999998975</c:v>
                </c:pt>
                <c:pt idx="38476">
                  <c:v>192.3799999998975</c:v>
                </c:pt>
                <c:pt idx="38477">
                  <c:v>192.3849999998975</c:v>
                </c:pt>
                <c:pt idx="38478">
                  <c:v>192.3899999998975</c:v>
                </c:pt>
                <c:pt idx="38479">
                  <c:v>192.3949999998975</c:v>
                </c:pt>
                <c:pt idx="38480">
                  <c:v>192.3999999998975</c:v>
                </c:pt>
                <c:pt idx="38481">
                  <c:v>192.4049999998975</c:v>
                </c:pt>
                <c:pt idx="38482">
                  <c:v>192.4099999998975</c:v>
                </c:pt>
                <c:pt idx="38483">
                  <c:v>192.4149999998975</c:v>
                </c:pt>
                <c:pt idx="38484">
                  <c:v>192.4199999998975</c:v>
                </c:pt>
                <c:pt idx="38485">
                  <c:v>192.4249999998975</c:v>
                </c:pt>
                <c:pt idx="38486">
                  <c:v>192.4299999998975</c:v>
                </c:pt>
                <c:pt idx="38487">
                  <c:v>192.4349999998975</c:v>
                </c:pt>
                <c:pt idx="38488">
                  <c:v>192.4399999998975</c:v>
                </c:pt>
                <c:pt idx="38489">
                  <c:v>192.4449999998974</c:v>
                </c:pt>
                <c:pt idx="38490">
                  <c:v>192.4499999998974</c:v>
                </c:pt>
                <c:pt idx="38491">
                  <c:v>192.4549999998974</c:v>
                </c:pt>
                <c:pt idx="38492">
                  <c:v>192.4599999998974</c:v>
                </c:pt>
                <c:pt idx="38493">
                  <c:v>192.4649999998974</c:v>
                </c:pt>
                <c:pt idx="38494">
                  <c:v>192.4699999998974</c:v>
                </c:pt>
                <c:pt idx="38495">
                  <c:v>192.4749999998974</c:v>
                </c:pt>
                <c:pt idx="38496">
                  <c:v>192.4799999998974</c:v>
                </c:pt>
                <c:pt idx="38497">
                  <c:v>192.4849999998974</c:v>
                </c:pt>
                <c:pt idx="38498">
                  <c:v>192.4899999998974</c:v>
                </c:pt>
                <c:pt idx="38499">
                  <c:v>192.4949999998974</c:v>
                </c:pt>
                <c:pt idx="38500">
                  <c:v>192.4999999998974</c:v>
                </c:pt>
                <c:pt idx="38501">
                  <c:v>192.5049999998974</c:v>
                </c:pt>
                <c:pt idx="38502">
                  <c:v>192.5099999998974</c:v>
                </c:pt>
                <c:pt idx="38503">
                  <c:v>192.5149999998974</c:v>
                </c:pt>
                <c:pt idx="38504">
                  <c:v>192.5199999998974</c:v>
                </c:pt>
                <c:pt idx="38505">
                  <c:v>192.5249999998974</c:v>
                </c:pt>
                <c:pt idx="38506">
                  <c:v>192.5299999998974</c:v>
                </c:pt>
                <c:pt idx="38507">
                  <c:v>192.5349999998974</c:v>
                </c:pt>
                <c:pt idx="38508">
                  <c:v>192.5399999998974</c:v>
                </c:pt>
                <c:pt idx="38509">
                  <c:v>192.5449999998974</c:v>
                </c:pt>
                <c:pt idx="38510">
                  <c:v>192.5499999998974</c:v>
                </c:pt>
                <c:pt idx="38511">
                  <c:v>192.5549999998974</c:v>
                </c:pt>
                <c:pt idx="38512">
                  <c:v>192.5599999998973</c:v>
                </c:pt>
                <c:pt idx="38513">
                  <c:v>192.5649999998973</c:v>
                </c:pt>
                <c:pt idx="38514">
                  <c:v>192.5699999998973</c:v>
                </c:pt>
                <c:pt idx="38515">
                  <c:v>192.5749999998973</c:v>
                </c:pt>
                <c:pt idx="38516">
                  <c:v>192.5799999998973</c:v>
                </c:pt>
                <c:pt idx="38517">
                  <c:v>192.5849999998973</c:v>
                </c:pt>
                <c:pt idx="38518">
                  <c:v>192.5899999998973</c:v>
                </c:pt>
                <c:pt idx="38519">
                  <c:v>192.5949999998973</c:v>
                </c:pt>
                <c:pt idx="38520">
                  <c:v>192.5999999998973</c:v>
                </c:pt>
                <c:pt idx="38521">
                  <c:v>192.6049999998973</c:v>
                </c:pt>
                <c:pt idx="38522">
                  <c:v>192.6099999998973</c:v>
                </c:pt>
                <c:pt idx="38523">
                  <c:v>192.6149999998973</c:v>
                </c:pt>
                <c:pt idx="38524">
                  <c:v>192.6199999998973</c:v>
                </c:pt>
                <c:pt idx="38525">
                  <c:v>192.6249999998973</c:v>
                </c:pt>
                <c:pt idx="38526">
                  <c:v>192.6299999998973</c:v>
                </c:pt>
                <c:pt idx="38527">
                  <c:v>192.6349999998973</c:v>
                </c:pt>
                <c:pt idx="38528">
                  <c:v>192.6399999998973</c:v>
                </c:pt>
                <c:pt idx="38529">
                  <c:v>192.6449999998972</c:v>
                </c:pt>
                <c:pt idx="38530">
                  <c:v>192.6499999998971</c:v>
                </c:pt>
                <c:pt idx="38531">
                  <c:v>192.6549999998973</c:v>
                </c:pt>
                <c:pt idx="38532">
                  <c:v>192.6599999998973</c:v>
                </c:pt>
                <c:pt idx="38533">
                  <c:v>192.6649999998972</c:v>
                </c:pt>
                <c:pt idx="38534">
                  <c:v>192.6699999998972</c:v>
                </c:pt>
                <c:pt idx="38535">
                  <c:v>192.6749999998972</c:v>
                </c:pt>
                <c:pt idx="38536">
                  <c:v>192.6799999998971</c:v>
                </c:pt>
                <c:pt idx="38537">
                  <c:v>192.6849999998972</c:v>
                </c:pt>
                <c:pt idx="38538">
                  <c:v>192.6899999998972</c:v>
                </c:pt>
                <c:pt idx="38539">
                  <c:v>192.6949999998972</c:v>
                </c:pt>
                <c:pt idx="38540">
                  <c:v>192.6999999998972</c:v>
                </c:pt>
                <c:pt idx="38541">
                  <c:v>192.7049999998972</c:v>
                </c:pt>
                <c:pt idx="38542">
                  <c:v>192.7099999998971</c:v>
                </c:pt>
                <c:pt idx="38543">
                  <c:v>192.7149999998971</c:v>
                </c:pt>
                <c:pt idx="38544">
                  <c:v>192.7199999998971</c:v>
                </c:pt>
                <c:pt idx="38545">
                  <c:v>192.7249999998972</c:v>
                </c:pt>
                <c:pt idx="38546">
                  <c:v>192.7299999998972</c:v>
                </c:pt>
                <c:pt idx="38547">
                  <c:v>192.7349999998972</c:v>
                </c:pt>
                <c:pt idx="38548">
                  <c:v>192.7399999998972</c:v>
                </c:pt>
                <c:pt idx="38549">
                  <c:v>192.7449999998971</c:v>
                </c:pt>
                <c:pt idx="38550">
                  <c:v>192.7499999998971</c:v>
                </c:pt>
                <c:pt idx="38551">
                  <c:v>192.7549999998972</c:v>
                </c:pt>
                <c:pt idx="38552">
                  <c:v>192.7599999998972</c:v>
                </c:pt>
                <c:pt idx="38553">
                  <c:v>192.7649999998972</c:v>
                </c:pt>
                <c:pt idx="38554">
                  <c:v>192.7699999998972</c:v>
                </c:pt>
                <c:pt idx="38555">
                  <c:v>192.7749999998971</c:v>
                </c:pt>
                <c:pt idx="38556">
                  <c:v>192.7799999998971</c:v>
                </c:pt>
                <c:pt idx="38557">
                  <c:v>192.7849999998971</c:v>
                </c:pt>
                <c:pt idx="38558">
                  <c:v>192.7899999998971</c:v>
                </c:pt>
                <c:pt idx="38559">
                  <c:v>192.7949999998971</c:v>
                </c:pt>
                <c:pt idx="38560">
                  <c:v>192.7999999998971</c:v>
                </c:pt>
                <c:pt idx="38561">
                  <c:v>192.8049999998971</c:v>
                </c:pt>
                <c:pt idx="38562">
                  <c:v>192.8099999998971</c:v>
                </c:pt>
                <c:pt idx="38563">
                  <c:v>192.8149999998971</c:v>
                </c:pt>
                <c:pt idx="38564">
                  <c:v>192.8199999998971</c:v>
                </c:pt>
                <c:pt idx="38565">
                  <c:v>192.8249999998971</c:v>
                </c:pt>
                <c:pt idx="38566">
                  <c:v>192.8299999998971</c:v>
                </c:pt>
                <c:pt idx="38567">
                  <c:v>192.8349999998971</c:v>
                </c:pt>
                <c:pt idx="38568">
                  <c:v>192.8399999998971</c:v>
                </c:pt>
                <c:pt idx="38569">
                  <c:v>192.8449999998971</c:v>
                </c:pt>
                <c:pt idx="38570">
                  <c:v>192.8499999998971</c:v>
                </c:pt>
                <c:pt idx="38571">
                  <c:v>192.8549999998971</c:v>
                </c:pt>
                <c:pt idx="38572">
                  <c:v>192.8599999998971</c:v>
                </c:pt>
                <c:pt idx="38573">
                  <c:v>192.8649999998971</c:v>
                </c:pt>
                <c:pt idx="38574">
                  <c:v>192.8699999998971</c:v>
                </c:pt>
                <c:pt idx="38575">
                  <c:v>192.8749999998971</c:v>
                </c:pt>
                <c:pt idx="38576">
                  <c:v>192.8799999998971</c:v>
                </c:pt>
                <c:pt idx="38577">
                  <c:v>192.8849999998971</c:v>
                </c:pt>
                <c:pt idx="38578">
                  <c:v>192.889999999897</c:v>
                </c:pt>
                <c:pt idx="38579">
                  <c:v>192.894999999897</c:v>
                </c:pt>
                <c:pt idx="38580">
                  <c:v>192.899999999897</c:v>
                </c:pt>
                <c:pt idx="38581">
                  <c:v>192.904999999897</c:v>
                </c:pt>
                <c:pt idx="38582">
                  <c:v>192.909999999897</c:v>
                </c:pt>
                <c:pt idx="38583">
                  <c:v>192.914999999897</c:v>
                </c:pt>
                <c:pt idx="38584">
                  <c:v>192.919999999897</c:v>
                </c:pt>
                <c:pt idx="38585">
                  <c:v>192.924999999897</c:v>
                </c:pt>
                <c:pt idx="38586">
                  <c:v>192.929999999897</c:v>
                </c:pt>
                <c:pt idx="38587">
                  <c:v>192.934999999897</c:v>
                </c:pt>
                <c:pt idx="38588">
                  <c:v>192.939999999897</c:v>
                </c:pt>
                <c:pt idx="38589">
                  <c:v>192.944999999897</c:v>
                </c:pt>
                <c:pt idx="38590">
                  <c:v>192.949999999897</c:v>
                </c:pt>
                <c:pt idx="38591">
                  <c:v>192.954999999897</c:v>
                </c:pt>
                <c:pt idx="38592">
                  <c:v>192.959999999897</c:v>
                </c:pt>
                <c:pt idx="38593">
                  <c:v>192.964999999897</c:v>
                </c:pt>
                <c:pt idx="38594">
                  <c:v>192.969999999897</c:v>
                </c:pt>
                <c:pt idx="38595">
                  <c:v>192.974999999897</c:v>
                </c:pt>
                <c:pt idx="38596">
                  <c:v>192.979999999897</c:v>
                </c:pt>
                <c:pt idx="38597">
                  <c:v>192.984999999897</c:v>
                </c:pt>
                <c:pt idx="38598">
                  <c:v>192.989999999897</c:v>
                </c:pt>
                <c:pt idx="38599">
                  <c:v>192.994999999897</c:v>
                </c:pt>
                <c:pt idx="38600">
                  <c:v>192.9999999998969</c:v>
                </c:pt>
                <c:pt idx="38601">
                  <c:v>193.0049999998969</c:v>
                </c:pt>
                <c:pt idx="38602">
                  <c:v>193.0099999998969</c:v>
                </c:pt>
                <c:pt idx="38603">
                  <c:v>193.0149999998969</c:v>
                </c:pt>
                <c:pt idx="38604">
                  <c:v>193.0199999998969</c:v>
                </c:pt>
                <c:pt idx="38605">
                  <c:v>193.0249999998969</c:v>
                </c:pt>
                <c:pt idx="38606">
                  <c:v>193.0299999998969</c:v>
                </c:pt>
                <c:pt idx="38607">
                  <c:v>193.0349999998969</c:v>
                </c:pt>
                <c:pt idx="38608">
                  <c:v>193.0399999998969</c:v>
                </c:pt>
                <c:pt idx="38609">
                  <c:v>193.0449999998969</c:v>
                </c:pt>
                <c:pt idx="38610">
                  <c:v>193.0499999998969</c:v>
                </c:pt>
                <c:pt idx="38611">
                  <c:v>193.0549999998969</c:v>
                </c:pt>
                <c:pt idx="38612">
                  <c:v>193.0599999998969</c:v>
                </c:pt>
                <c:pt idx="38613">
                  <c:v>193.0649999998969</c:v>
                </c:pt>
                <c:pt idx="38614">
                  <c:v>193.0699999998969</c:v>
                </c:pt>
                <c:pt idx="38615">
                  <c:v>193.0749999998969</c:v>
                </c:pt>
                <c:pt idx="38616">
                  <c:v>193.0799999998969</c:v>
                </c:pt>
                <c:pt idx="38617">
                  <c:v>193.0849999998969</c:v>
                </c:pt>
                <c:pt idx="38618">
                  <c:v>193.0899999998969</c:v>
                </c:pt>
                <c:pt idx="38619">
                  <c:v>193.0949999998969</c:v>
                </c:pt>
                <c:pt idx="38620">
                  <c:v>193.0999999998969</c:v>
                </c:pt>
                <c:pt idx="38621">
                  <c:v>193.1049999998968</c:v>
                </c:pt>
                <c:pt idx="38622">
                  <c:v>193.1099999998968</c:v>
                </c:pt>
                <c:pt idx="38623">
                  <c:v>193.1149999998968</c:v>
                </c:pt>
                <c:pt idx="38624">
                  <c:v>193.1199999998967</c:v>
                </c:pt>
                <c:pt idx="38625">
                  <c:v>193.1249999998968</c:v>
                </c:pt>
                <c:pt idx="38626">
                  <c:v>193.1299999998968</c:v>
                </c:pt>
                <c:pt idx="38627">
                  <c:v>193.1349999998968</c:v>
                </c:pt>
                <c:pt idx="38628">
                  <c:v>193.1399999998968</c:v>
                </c:pt>
                <c:pt idx="38629">
                  <c:v>193.1449999998968</c:v>
                </c:pt>
                <c:pt idx="38630">
                  <c:v>193.1499999998967</c:v>
                </c:pt>
                <c:pt idx="38631">
                  <c:v>193.1549999998968</c:v>
                </c:pt>
                <c:pt idx="38632">
                  <c:v>193.1599999998968</c:v>
                </c:pt>
                <c:pt idx="38633">
                  <c:v>193.1649999998968</c:v>
                </c:pt>
                <c:pt idx="38634">
                  <c:v>193.1699999998968</c:v>
                </c:pt>
                <c:pt idx="38635">
                  <c:v>193.1749999998968</c:v>
                </c:pt>
                <c:pt idx="38636">
                  <c:v>193.1799999998968</c:v>
                </c:pt>
                <c:pt idx="38637">
                  <c:v>193.1849999998968</c:v>
                </c:pt>
                <c:pt idx="38638">
                  <c:v>193.1899999998968</c:v>
                </c:pt>
                <c:pt idx="38639">
                  <c:v>193.1949999998968</c:v>
                </c:pt>
                <c:pt idx="38640">
                  <c:v>193.1999999998968</c:v>
                </c:pt>
                <c:pt idx="38641">
                  <c:v>193.2049999998968</c:v>
                </c:pt>
                <c:pt idx="38642">
                  <c:v>193.2099999998968</c:v>
                </c:pt>
                <c:pt idx="38643">
                  <c:v>193.2149999998967</c:v>
                </c:pt>
                <c:pt idx="38644">
                  <c:v>193.2199999998967</c:v>
                </c:pt>
                <c:pt idx="38645">
                  <c:v>193.2249999998967</c:v>
                </c:pt>
                <c:pt idx="38646">
                  <c:v>193.2299999998967</c:v>
                </c:pt>
                <c:pt idx="38647">
                  <c:v>193.2349999998967</c:v>
                </c:pt>
                <c:pt idx="38648">
                  <c:v>193.2399999998967</c:v>
                </c:pt>
                <c:pt idx="38649">
                  <c:v>193.2449999998967</c:v>
                </c:pt>
                <c:pt idx="38650">
                  <c:v>193.2499999998967</c:v>
                </c:pt>
                <c:pt idx="38651">
                  <c:v>193.2549999998967</c:v>
                </c:pt>
                <c:pt idx="38652">
                  <c:v>193.2599999998967</c:v>
                </c:pt>
                <c:pt idx="38653">
                  <c:v>193.2649999998967</c:v>
                </c:pt>
                <c:pt idx="38654">
                  <c:v>193.2699999998967</c:v>
                </c:pt>
                <c:pt idx="38655">
                  <c:v>193.2749999998967</c:v>
                </c:pt>
                <c:pt idx="38656">
                  <c:v>193.2799999998967</c:v>
                </c:pt>
                <c:pt idx="38657">
                  <c:v>193.2849999998967</c:v>
                </c:pt>
                <c:pt idx="38658">
                  <c:v>193.2899999998967</c:v>
                </c:pt>
                <c:pt idx="38659">
                  <c:v>193.2949999998967</c:v>
                </c:pt>
                <c:pt idx="38660">
                  <c:v>193.2999999998967</c:v>
                </c:pt>
                <c:pt idx="38661">
                  <c:v>193.3049999998967</c:v>
                </c:pt>
                <c:pt idx="38662">
                  <c:v>193.3099999998967</c:v>
                </c:pt>
                <c:pt idx="38663">
                  <c:v>193.3149999998967</c:v>
                </c:pt>
                <c:pt idx="38664">
                  <c:v>193.3199999998967</c:v>
                </c:pt>
                <c:pt idx="38665">
                  <c:v>193.3249999998967</c:v>
                </c:pt>
                <c:pt idx="38666">
                  <c:v>193.3299999998966</c:v>
                </c:pt>
                <c:pt idx="38667">
                  <c:v>193.3349999998966</c:v>
                </c:pt>
                <c:pt idx="38668">
                  <c:v>193.3399999998966</c:v>
                </c:pt>
                <c:pt idx="38669">
                  <c:v>193.3449999998966</c:v>
                </c:pt>
                <c:pt idx="38670">
                  <c:v>193.3499999998966</c:v>
                </c:pt>
                <c:pt idx="38671">
                  <c:v>193.3549999998966</c:v>
                </c:pt>
                <c:pt idx="38672">
                  <c:v>193.3599999998966</c:v>
                </c:pt>
                <c:pt idx="38673">
                  <c:v>193.3649999998966</c:v>
                </c:pt>
                <c:pt idx="38674">
                  <c:v>193.3699999998966</c:v>
                </c:pt>
                <c:pt idx="38675">
                  <c:v>193.3749999998966</c:v>
                </c:pt>
                <c:pt idx="38676">
                  <c:v>193.3799999998966</c:v>
                </c:pt>
                <c:pt idx="38677">
                  <c:v>193.3849999998966</c:v>
                </c:pt>
                <c:pt idx="38678">
                  <c:v>193.3899999998966</c:v>
                </c:pt>
                <c:pt idx="38679">
                  <c:v>193.3949999998966</c:v>
                </c:pt>
                <c:pt idx="38680">
                  <c:v>193.3999999998966</c:v>
                </c:pt>
                <c:pt idx="38681">
                  <c:v>193.4049999998966</c:v>
                </c:pt>
                <c:pt idx="38682">
                  <c:v>193.4099999998966</c:v>
                </c:pt>
                <c:pt idx="38683">
                  <c:v>193.4149999998966</c:v>
                </c:pt>
                <c:pt idx="38684">
                  <c:v>193.4199999998966</c:v>
                </c:pt>
                <c:pt idx="38685">
                  <c:v>193.4249999998966</c:v>
                </c:pt>
                <c:pt idx="38686">
                  <c:v>193.4299999998966</c:v>
                </c:pt>
                <c:pt idx="38687">
                  <c:v>193.4349999998966</c:v>
                </c:pt>
                <c:pt idx="38688">
                  <c:v>193.4399999998965</c:v>
                </c:pt>
                <c:pt idx="38689">
                  <c:v>193.4449999998965</c:v>
                </c:pt>
                <c:pt idx="38690">
                  <c:v>193.4499999998965</c:v>
                </c:pt>
                <c:pt idx="38691">
                  <c:v>193.4549999998966</c:v>
                </c:pt>
                <c:pt idx="38692">
                  <c:v>193.4599999998966</c:v>
                </c:pt>
                <c:pt idx="38693">
                  <c:v>193.4649999998965</c:v>
                </c:pt>
                <c:pt idx="38694">
                  <c:v>193.4699999998965</c:v>
                </c:pt>
                <c:pt idx="38695">
                  <c:v>193.4749999998965</c:v>
                </c:pt>
                <c:pt idx="38696">
                  <c:v>193.4799999998965</c:v>
                </c:pt>
                <c:pt idx="38697">
                  <c:v>193.4849999998965</c:v>
                </c:pt>
                <c:pt idx="38698">
                  <c:v>193.4899999998965</c:v>
                </c:pt>
                <c:pt idx="38699">
                  <c:v>193.4949999998965</c:v>
                </c:pt>
                <c:pt idx="38700">
                  <c:v>193.4999999998965</c:v>
                </c:pt>
                <c:pt idx="38701">
                  <c:v>193.5049999998965</c:v>
                </c:pt>
                <c:pt idx="38702">
                  <c:v>193.5099999998965</c:v>
                </c:pt>
                <c:pt idx="38703">
                  <c:v>193.5149999998965</c:v>
                </c:pt>
                <c:pt idx="38704">
                  <c:v>193.5199999998965</c:v>
                </c:pt>
                <c:pt idx="38705">
                  <c:v>193.5249999998965</c:v>
                </c:pt>
                <c:pt idx="38706">
                  <c:v>193.5299999998965</c:v>
                </c:pt>
                <c:pt idx="38707">
                  <c:v>193.5349999998965</c:v>
                </c:pt>
                <c:pt idx="38708">
                  <c:v>193.5399999998965</c:v>
                </c:pt>
                <c:pt idx="38709">
                  <c:v>193.5449999998964</c:v>
                </c:pt>
                <c:pt idx="38710">
                  <c:v>193.5499999998964</c:v>
                </c:pt>
                <c:pt idx="38711">
                  <c:v>193.5549999998964</c:v>
                </c:pt>
                <c:pt idx="38712">
                  <c:v>193.5599999998964</c:v>
                </c:pt>
                <c:pt idx="38713">
                  <c:v>193.5649999998964</c:v>
                </c:pt>
                <c:pt idx="38714">
                  <c:v>193.5699999998964</c:v>
                </c:pt>
                <c:pt idx="38715">
                  <c:v>193.5749999998964</c:v>
                </c:pt>
                <c:pt idx="38716">
                  <c:v>193.5799999998964</c:v>
                </c:pt>
                <c:pt idx="38717">
                  <c:v>193.5849999998964</c:v>
                </c:pt>
                <c:pt idx="38718">
                  <c:v>193.5899999998964</c:v>
                </c:pt>
                <c:pt idx="38719">
                  <c:v>193.5949999998964</c:v>
                </c:pt>
                <c:pt idx="38720">
                  <c:v>193.5999999998964</c:v>
                </c:pt>
                <c:pt idx="38721">
                  <c:v>193.6049999998964</c:v>
                </c:pt>
                <c:pt idx="38722">
                  <c:v>193.6099999998964</c:v>
                </c:pt>
                <c:pt idx="38723">
                  <c:v>193.6149999998964</c:v>
                </c:pt>
                <c:pt idx="38724">
                  <c:v>193.6199999998964</c:v>
                </c:pt>
                <c:pt idx="38725">
                  <c:v>193.6249999998964</c:v>
                </c:pt>
                <c:pt idx="38726">
                  <c:v>193.6299999998964</c:v>
                </c:pt>
                <c:pt idx="38727">
                  <c:v>193.6349999998964</c:v>
                </c:pt>
                <c:pt idx="38728">
                  <c:v>193.6399999998964</c:v>
                </c:pt>
                <c:pt idx="38729">
                  <c:v>193.6449999998964</c:v>
                </c:pt>
                <c:pt idx="38730">
                  <c:v>193.6499999998964</c:v>
                </c:pt>
                <c:pt idx="38731">
                  <c:v>193.6549999998964</c:v>
                </c:pt>
                <c:pt idx="38732">
                  <c:v>193.6599999998963</c:v>
                </c:pt>
                <c:pt idx="38733">
                  <c:v>193.6649999998963</c:v>
                </c:pt>
                <c:pt idx="38734">
                  <c:v>193.6699999998963</c:v>
                </c:pt>
                <c:pt idx="38735">
                  <c:v>193.6749999998963</c:v>
                </c:pt>
                <c:pt idx="38736">
                  <c:v>193.6799999998963</c:v>
                </c:pt>
                <c:pt idx="38737">
                  <c:v>193.6849999998963</c:v>
                </c:pt>
                <c:pt idx="38738">
                  <c:v>193.6899999998963</c:v>
                </c:pt>
                <c:pt idx="38739">
                  <c:v>193.6949999998963</c:v>
                </c:pt>
                <c:pt idx="38740">
                  <c:v>193.6999999998963</c:v>
                </c:pt>
                <c:pt idx="38741">
                  <c:v>193.7049999998963</c:v>
                </c:pt>
                <c:pt idx="38742">
                  <c:v>193.7099999998963</c:v>
                </c:pt>
                <c:pt idx="38743">
                  <c:v>193.7149999998963</c:v>
                </c:pt>
                <c:pt idx="38744">
                  <c:v>193.7199999998963</c:v>
                </c:pt>
                <c:pt idx="38745">
                  <c:v>193.7249999998963</c:v>
                </c:pt>
                <c:pt idx="38746">
                  <c:v>193.7299999998963</c:v>
                </c:pt>
                <c:pt idx="38747">
                  <c:v>193.7349999998963</c:v>
                </c:pt>
                <c:pt idx="38748">
                  <c:v>193.7399999998963</c:v>
                </c:pt>
                <c:pt idx="38749">
                  <c:v>193.7449999998962</c:v>
                </c:pt>
                <c:pt idx="38750">
                  <c:v>193.7499999998961</c:v>
                </c:pt>
                <c:pt idx="38751">
                  <c:v>193.7549999998963</c:v>
                </c:pt>
                <c:pt idx="38752">
                  <c:v>193.7599999998963</c:v>
                </c:pt>
                <c:pt idx="38753">
                  <c:v>193.7649999998962</c:v>
                </c:pt>
                <c:pt idx="38754">
                  <c:v>193.7699999998962</c:v>
                </c:pt>
                <c:pt idx="38755">
                  <c:v>193.7749999998962</c:v>
                </c:pt>
                <c:pt idx="38756">
                  <c:v>193.7799999998961</c:v>
                </c:pt>
                <c:pt idx="38757">
                  <c:v>193.7849999998962</c:v>
                </c:pt>
                <c:pt idx="38758">
                  <c:v>193.7899999998962</c:v>
                </c:pt>
                <c:pt idx="38759">
                  <c:v>193.7949999998962</c:v>
                </c:pt>
                <c:pt idx="38760">
                  <c:v>193.7999999998962</c:v>
                </c:pt>
                <c:pt idx="38761">
                  <c:v>193.8049999998962</c:v>
                </c:pt>
                <c:pt idx="38762">
                  <c:v>193.8099999998962</c:v>
                </c:pt>
                <c:pt idx="38763">
                  <c:v>193.8149999998962</c:v>
                </c:pt>
                <c:pt idx="38764">
                  <c:v>193.8199999998962</c:v>
                </c:pt>
                <c:pt idx="38765">
                  <c:v>193.8249999998962</c:v>
                </c:pt>
                <c:pt idx="38766">
                  <c:v>193.8299999998962</c:v>
                </c:pt>
                <c:pt idx="38767">
                  <c:v>193.8349999998962</c:v>
                </c:pt>
                <c:pt idx="38768">
                  <c:v>193.8399999998962</c:v>
                </c:pt>
                <c:pt idx="38769">
                  <c:v>193.8449999998962</c:v>
                </c:pt>
                <c:pt idx="38770">
                  <c:v>193.8499999998962</c:v>
                </c:pt>
                <c:pt idx="38771">
                  <c:v>193.8549999998962</c:v>
                </c:pt>
                <c:pt idx="38772">
                  <c:v>193.8599999998962</c:v>
                </c:pt>
                <c:pt idx="38773">
                  <c:v>193.8649999998962</c:v>
                </c:pt>
                <c:pt idx="38774">
                  <c:v>193.8699999998962</c:v>
                </c:pt>
                <c:pt idx="38775">
                  <c:v>193.8749999998962</c:v>
                </c:pt>
                <c:pt idx="38776">
                  <c:v>193.8799999998961</c:v>
                </c:pt>
                <c:pt idx="38777">
                  <c:v>193.8849999998962</c:v>
                </c:pt>
                <c:pt idx="38778">
                  <c:v>193.8899999998962</c:v>
                </c:pt>
                <c:pt idx="38779">
                  <c:v>193.8949999998962</c:v>
                </c:pt>
                <c:pt idx="38780">
                  <c:v>193.8999999998962</c:v>
                </c:pt>
                <c:pt idx="38781">
                  <c:v>193.9049999998961</c:v>
                </c:pt>
                <c:pt idx="38782">
                  <c:v>193.9099999998961</c:v>
                </c:pt>
                <c:pt idx="38783">
                  <c:v>193.9149999998961</c:v>
                </c:pt>
                <c:pt idx="38784">
                  <c:v>193.9199999998961</c:v>
                </c:pt>
                <c:pt idx="38785">
                  <c:v>193.9249999998961</c:v>
                </c:pt>
                <c:pt idx="38786">
                  <c:v>193.9299999998961</c:v>
                </c:pt>
                <c:pt idx="38787">
                  <c:v>193.9349999998961</c:v>
                </c:pt>
                <c:pt idx="38788">
                  <c:v>193.9399999998961</c:v>
                </c:pt>
                <c:pt idx="38789">
                  <c:v>193.9449999998961</c:v>
                </c:pt>
                <c:pt idx="38790">
                  <c:v>193.9499999998961</c:v>
                </c:pt>
                <c:pt idx="38791">
                  <c:v>193.9549999998961</c:v>
                </c:pt>
                <c:pt idx="38792">
                  <c:v>193.9599999998961</c:v>
                </c:pt>
                <c:pt idx="38793">
                  <c:v>193.9649999998961</c:v>
                </c:pt>
                <c:pt idx="38794">
                  <c:v>193.9699999998961</c:v>
                </c:pt>
                <c:pt idx="38795">
                  <c:v>193.9749999998961</c:v>
                </c:pt>
                <c:pt idx="38796">
                  <c:v>193.9799999998961</c:v>
                </c:pt>
                <c:pt idx="38797">
                  <c:v>193.9849999998961</c:v>
                </c:pt>
                <c:pt idx="38798">
                  <c:v>193.989999999896</c:v>
                </c:pt>
                <c:pt idx="38799">
                  <c:v>193.994999999896</c:v>
                </c:pt>
                <c:pt idx="38800">
                  <c:v>193.999999999896</c:v>
                </c:pt>
                <c:pt idx="38801">
                  <c:v>194.004999999896</c:v>
                </c:pt>
                <c:pt idx="38802">
                  <c:v>194.009999999896</c:v>
                </c:pt>
                <c:pt idx="38803">
                  <c:v>194.014999999896</c:v>
                </c:pt>
                <c:pt idx="38804">
                  <c:v>194.019999999896</c:v>
                </c:pt>
                <c:pt idx="38805">
                  <c:v>194.024999999896</c:v>
                </c:pt>
                <c:pt idx="38806">
                  <c:v>194.029999999896</c:v>
                </c:pt>
                <c:pt idx="38807">
                  <c:v>194.034999999896</c:v>
                </c:pt>
                <c:pt idx="38808">
                  <c:v>194.039999999896</c:v>
                </c:pt>
                <c:pt idx="38809">
                  <c:v>194.044999999896</c:v>
                </c:pt>
                <c:pt idx="38810">
                  <c:v>194.049999999896</c:v>
                </c:pt>
                <c:pt idx="38811">
                  <c:v>194.054999999896</c:v>
                </c:pt>
                <c:pt idx="38812">
                  <c:v>194.059999999896</c:v>
                </c:pt>
                <c:pt idx="38813">
                  <c:v>194.064999999896</c:v>
                </c:pt>
                <c:pt idx="38814">
                  <c:v>194.069999999896</c:v>
                </c:pt>
                <c:pt idx="38815">
                  <c:v>194.074999999896</c:v>
                </c:pt>
                <c:pt idx="38816">
                  <c:v>194.079999999896</c:v>
                </c:pt>
                <c:pt idx="38817">
                  <c:v>194.084999999896</c:v>
                </c:pt>
                <c:pt idx="38818">
                  <c:v>194.089999999896</c:v>
                </c:pt>
                <c:pt idx="38819">
                  <c:v>194.094999999896</c:v>
                </c:pt>
                <c:pt idx="38820">
                  <c:v>194.0999999998959</c:v>
                </c:pt>
                <c:pt idx="38821">
                  <c:v>194.1049999998959</c:v>
                </c:pt>
                <c:pt idx="38822">
                  <c:v>194.1099999998959</c:v>
                </c:pt>
                <c:pt idx="38823">
                  <c:v>194.1149999998959</c:v>
                </c:pt>
                <c:pt idx="38824">
                  <c:v>194.1199999998959</c:v>
                </c:pt>
                <c:pt idx="38825">
                  <c:v>194.1249999998959</c:v>
                </c:pt>
                <c:pt idx="38826">
                  <c:v>194.1299999998959</c:v>
                </c:pt>
                <c:pt idx="38827">
                  <c:v>194.1349999998959</c:v>
                </c:pt>
                <c:pt idx="38828">
                  <c:v>194.1399999998959</c:v>
                </c:pt>
                <c:pt idx="38829">
                  <c:v>194.1449999998959</c:v>
                </c:pt>
                <c:pt idx="38830">
                  <c:v>194.1499999998959</c:v>
                </c:pt>
                <c:pt idx="38831">
                  <c:v>194.1549999998959</c:v>
                </c:pt>
                <c:pt idx="38832">
                  <c:v>194.1599999998959</c:v>
                </c:pt>
                <c:pt idx="38833">
                  <c:v>194.1649999998959</c:v>
                </c:pt>
                <c:pt idx="38834">
                  <c:v>194.1699999998959</c:v>
                </c:pt>
                <c:pt idx="38835">
                  <c:v>194.1749999998959</c:v>
                </c:pt>
                <c:pt idx="38836">
                  <c:v>194.1799999998959</c:v>
                </c:pt>
                <c:pt idx="38837">
                  <c:v>194.1849999998959</c:v>
                </c:pt>
                <c:pt idx="38838">
                  <c:v>194.1899999998959</c:v>
                </c:pt>
                <c:pt idx="38839">
                  <c:v>194.1949999998959</c:v>
                </c:pt>
                <c:pt idx="38840">
                  <c:v>194.1999999998959</c:v>
                </c:pt>
                <c:pt idx="38841">
                  <c:v>194.2049999998958</c:v>
                </c:pt>
                <c:pt idx="38842">
                  <c:v>194.2099999998958</c:v>
                </c:pt>
                <c:pt idx="38843">
                  <c:v>194.2149999998958</c:v>
                </c:pt>
                <c:pt idx="38844">
                  <c:v>194.2199999998957</c:v>
                </c:pt>
                <c:pt idx="38845">
                  <c:v>194.2249999998958</c:v>
                </c:pt>
                <c:pt idx="38846">
                  <c:v>194.2299999998958</c:v>
                </c:pt>
                <c:pt idx="38847">
                  <c:v>194.2349999998958</c:v>
                </c:pt>
                <c:pt idx="38848">
                  <c:v>194.2399999998958</c:v>
                </c:pt>
                <c:pt idx="38849">
                  <c:v>194.2449999998958</c:v>
                </c:pt>
                <c:pt idx="38850">
                  <c:v>194.2499999998957</c:v>
                </c:pt>
                <c:pt idx="38851">
                  <c:v>194.2549999998958</c:v>
                </c:pt>
                <c:pt idx="38852">
                  <c:v>194.2599999998958</c:v>
                </c:pt>
                <c:pt idx="38853">
                  <c:v>194.2649999998958</c:v>
                </c:pt>
                <c:pt idx="38854">
                  <c:v>194.2699999998958</c:v>
                </c:pt>
                <c:pt idx="38855">
                  <c:v>194.2749999998958</c:v>
                </c:pt>
                <c:pt idx="38856">
                  <c:v>194.2799999998958</c:v>
                </c:pt>
                <c:pt idx="38857">
                  <c:v>194.2849999998958</c:v>
                </c:pt>
                <c:pt idx="38858">
                  <c:v>194.2899999998958</c:v>
                </c:pt>
                <c:pt idx="38859">
                  <c:v>194.2949999998958</c:v>
                </c:pt>
                <c:pt idx="38860">
                  <c:v>194.2999999998958</c:v>
                </c:pt>
                <c:pt idx="38861">
                  <c:v>194.3049999998958</c:v>
                </c:pt>
                <c:pt idx="38862">
                  <c:v>194.3099999998958</c:v>
                </c:pt>
                <c:pt idx="38863">
                  <c:v>194.3149999998958</c:v>
                </c:pt>
                <c:pt idx="38864">
                  <c:v>194.3199999998957</c:v>
                </c:pt>
                <c:pt idx="38865">
                  <c:v>194.3249999998958</c:v>
                </c:pt>
                <c:pt idx="38866">
                  <c:v>194.3299999998958</c:v>
                </c:pt>
                <c:pt idx="38867">
                  <c:v>194.3349999998958</c:v>
                </c:pt>
                <c:pt idx="38868">
                  <c:v>194.3399999998958</c:v>
                </c:pt>
                <c:pt idx="38869">
                  <c:v>194.3449999998957</c:v>
                </c:pt>
                <c:pt idx="38870">
                  <c:v>194.3499999998957</c:v>
                </c:pt>
                <c:pt idx="38871">
                  <c:v>194.3549999998957</c:v>
                </c:pt>
                <c:pt idx="38872">
                  <c:v>194.3599999998957</c:v>
                </c:pt>
                <c:pt idx="38873">
                  <c:v>194.3649999998957</c:v>
                </c:pt>
                <c:pt idx="38874">
                  <c:v>194.3699999998957</c:v>
                </c:pt>
                <c:pt idx="38875">
                  <c:v>194.3749999998957</c:v>
                </c:pt>
                <c:pt idx="38876">
                  <c:v>194.3799999998957</c:v>
                </c:pt>
                <c:pt idx="38877">
                  <c:v>194.3849999998957</c:v>
                </c:pt>
                <c:pt idx="38878">
                  <c:v>194.3899999998957</c:v>
                </c:pt>
                <c:pt idx="38879">
                  <c:v>194.3949999998957</c:v>
                </c:pt>
                <c:pt idx="38880">
                  <c:v>194.3999999998957</c:v>
                </c:pt>
                <c:pt idx="38881">
                  <c:v>194.4049999998957</c:v>
                </c:pt>
                <c:pt idx="38882">
                  <c:v>194.4099999998957</c:v>
                </c:pt>
                <c:pt idx="38883">
                  <c:v>194.4149999998957</c:v>
                </c:pt>
                <c:pt idx="38884">
                  <c:v>194.4199999998957</c:v>
                </c:pt>
                <c:pt idx="38885">
                  <c:v>194.4249999998957</c:v>
                </c:pt>
                <c:pt idx="38886">
                  <c:v>194.4299999998956</c:v>
                </c:pt>
                <c:pt idx="38887">
                  <c:v>194.4349999998956</c:v>
                </c:pt>
                <c:pt idx="38888">
                  <c:v>194.4399999998956</c:v>
                </c:pt>
                <c:pt idx="38889">
                  <c:v>194.4449999998956</c:v>
                </c:pt>
                <c:pt idx="38890">
                  <c:v>194.4499999998956</c:v>
                </c:pt>
                <c:pt idx="38891">
                  <c:v>194.4549999998956</c:v>
                </c:pt>
                <c:pt idx="38892">
                  <c:v>194.4599999998956</c:v>
                </c:pt>
                <c:pt idx="38893">
                  <c:v>194.4649999998956</c:v>
                </c:pt>
                <c:pt idx="38894">
                  <c:v>194.4699999998956</c:v>
                </c:pt>
                <c:pt idx="38895">
                  <c:v>194.4749999998956</c:v>
                </c:pt>
                <c:pt idx="38896">
                  <c:v>194.4799999998956</c:v>
                </c:pt>
                <c:pt idx="38897">
                  <c:v>194.4849999998956</c:v>
                </c:pt>
                <c:pt idx="38898">
                  <c:v>194.4899999998956</c:v>
                </c:pt>
                <c:pt idx="38899">
                  <c:v>194.4949999998956</c:v>
                </c:pt>
                <c:pt idx="38900">
                  <c:v>194.4999999998956</c:v>
                </c:pt>
                <c:pt idx="38901">
                  <c:v>194.5049999998956</c:v>
                </c:pt>
                <c:pt idx="38902">
                  <c:v>194.5099999998956</c:v>
                </c:pt>
                <c:pt idx="38903">
                  <c:v>194.5149999998956</c:v>
                </c:pt>
                <c:pt idx="38904">
                  <c:v>194.5199999998956</c:v>
                </c:pt>
                <c:pt idx="38905">
                  <c:v>194.5249999998956</c:v>
                </c:pt>
                <c:pt idx="38906">
                  <c:v>194.5299999998956</c:v>
                </c:pt>
                <c:pt idx="38907">
                  <c:v>194.5349999998956</c:v>
                </c:pt>
                <c:pt idx="38908">
                  <c:v>194.5399999998955</c:v>
                </c:pt>
                <c:pt idx="38909">
                  <c:v>194.5449999998955</c:v>
                </c:pt>
                <c:pt idx="38910">
                  <c:v>194.5499999998955</c:v>
                </c:pt>
                <c:pt idx="38911">
                  <c:v>194.5549999998956</c:v>
                </c:pt>
                <c:pt idx="38912">
                  <c:v>194.5599999998956</c:v>
                </c:pt>
                <c:pt idx="38913">
                  <c:v>194.5649999998955</c:v>
                </c:pt>
                <c:pt idx="38914">
                  <c:v>194.5699999998955</c:v>
                </c:pt>
                <c:pt idx="38915">
                  <c:v>194.5749999998955</c:v>
                </c:pt>
                <c:pt idx="38916">
                  <c:v>194.5799999998955</c:v>
                </c:pt>
                <c:pt idx="38917">
                  <c:v>194.5849999998955</c:v>
                </c:pt>
                <c:pt idx="38918">
                  <c:v>194.5899999998955</c:v>
                </c:pt>
                <c:pt idx="38919">
                  <c:v>194.5949999998955</c:v>
                </c:pt>
                <c:pt idx="38920">
                  <c:v>194.5999999998955</c:v>
                </c:pt>
                <c:pt idx="38921">
                  <c:v>194.6049999998955</c:v>
                </c:pt>
                <c:pt idx="38922">
                  <c:v>194.6099999998955</c:v>
                </c:pt>
                <c:pt idx="38923">
                  <c:v>194.6149999998955</c:v>
                </c:pt>
                <c:pt idx="38924">
                  <c:v>194.6199999998955</c:v>
                </c:pt>
                <c:pt idx="38925">
                  <c:v>194.6249999998955</c:v>
                </c:pt>
                <c:pt idx="38926">
                  <c:v>194.6299999998955</c:v>
                </c:pt>
                <c:pt idx="38927">
                  <c:v>194.6349999998955</c:v>
                </c:pt>
                <c:pt idx="38928">
                  <c:v>194.6399999998955</c:v>
                </c:pt>
                <c:pt idx="38929">
                  <c:v>194.6449999998954</c:v>
                </c:pt>
                <c:pt idx="38930">
                  <c:v>194.6499999998954</c:v>
                </c:pt>
                <c:pt idx="38931">
                  <c:v>194.6549999998954</c:v>
                </c:pt>
                <c:pt idx="38932">
                  <c:v>194.6599999998954</c:v>
                </c:pt>
                <c:pt idx="38933">
                  <c:v>194.6649999998954</c:v>
                </c:pt>
                <c:pt idx="38934">
                  <c:v>194.6699999998954</c:v>
                </c:pt>
                <c:pt idx="38935">
                  <c:v>194.6749999998954</c:v>
                </c:pt>
                <c:pt idx="38936">
                  <c:v>194.6799999998954</c:v>
                </c:pt>
                <c:pt idx="38937">
                  <c:v>194.6849999998954</c:v>
                </c:pt>
                <c:pt idx="38938">
                  <c:v>194.6899999998954</c:v>
                </c:pt>
                <c:pt idx="38939">
                  <c:v>194.6949999998954</c:v>
                </c:pt>
                <c:pt idx="38940">
                  <c:v>194.6999999998954</c:v>
                </c:pt>
                <c:pt idx="38941">
                  <c:v>194.7049999998954</c:v>
                </c:pt>
                <c:pt idx="38942">
                  <c:v>194.7099999998954</c:v>
                </c:pt>
                <c:pt idx="38943">
                  <c:v>194.7149999998954</c:v>
                </c:pt>
                <c:pt idx="38944">
                  <c:v>194.7199999998954</c:v>
                </c:pt>
                <c:pt idx="38945">
                  <c:v>194.7249999998954</c:v>
                </c:pt>
                <c:pt idx="38946">
                  <c:v>194.7299999998954</c:v>
                </c:pt>
                <c:pt idx="38947">
                  <c:v>194.7349999998954</c:v>
                </c:pt>
                <c:pt idx="38948">
                  <c:v>194.7399999998954</c:v>
                </c:pt>
                <c:pt idx="38949">
                  <c:v>194.7449999998954</c:v>
                </c:pt>
                <c:pt idx="38950">
                  <c:v>194.7499999998954</c:v>
                </c:pt>
                <c:pt idx="38951">
                  <c:v>194.7549999998954</c:v>
                </c:pt>
                <c:pt idx="38952">
                  <c:v>194.7599999998953</c:v>
                </c:pt>
                <c:pt idx="38953">
                  <c:v>194.7649999998953</c:v>
                </c:pt>
                <c:pt idx="38954">
                  <c:v>194.7699999998953</c:v>
                </c:pt>
                <c:pt idx="38955">
                  <c:v>194.7749999998953</c:v>
                </c:pt>
                <c:pt idx="38956">
                  <c:v>194.7799999998953</c:v>
                </c:pt>
                <c:pt idx="38957">
                  <c:v>194.7849999998953</c:v>
                </c:pt>
                <c:pt idx="38958">
                  <c:v>194.7899999998953</c:v>
                </c:pt>
                <c:pt idx="38959">
                  <c:v>194.7949999998953</c:v>
                </c:pt>
                <c:pt idx="38960">
                  <c:v>194.7999999998953</c:v>
                </c:pt>
                <c:pt idx="38961">
                  <c:v>194.8049999998953</c:v>
                </c:pt>
                <c:pt idx="38962">
                  <c:v>194.8099999998953</c:v>
                </c:pt>
                <c:pt idx="38963">
                  <c:v>194.8149999998953</c:v>
                </c:pt>
                <c:pt idx="38964">
                  <c:v>194.8199999998953</c:v>
                </c:pt>
                <c:pt idx="38965">
                  <c:v>194.8249999998953</c:v>
                </c:pt>
                <c:pt idx="38966">
                  <c:v>194.8299999998953</c:v>
                </c:pt>
                <c:pt idx="38967">
                  <c:v>194.8349999998953</c:v>
                </c:pt>
                <c:pt idx="38968">
                  <c:v>194.8399999998953</c:v>
                </c:pt>
                <c:pt idx="38969">
                  <c:v>194.8449999998953</c:v>
                </c:pt>
                <c:pt idx="38970">
                  <c:v>194.8499999998953</c:v>
                </c:pt>
                <c:pt idx="38971">
                  <c:v>194.8549999998953</c:v>
                </c:pt>
                <c:pt idx="38972">
                  <c:v>194.8599999998953</c:v>
                </c:pt>
                <c:pt idx="38973">
                  <c:v>194.8649999998953</c:v>
                </c:pt>
                <c:pt idx="38974">
                  <c:v>194.8699999998952</c:v>
                </c:pt>
                <c:pt idx="38975">
                  <c:v>194.8749999998952</c:v>
                </c:pt>
                <c:pt idx="38976">
                  <c:v>194.8799999998952</c:v>
                </c:pt>
                <c:pt idx="38977">
                  <c:v>194.8849999998953</c:v>
                </c:pt>
                <c:pt idx="38978">
                  <c:v>194.8899999998953</c:v>
                </c:pt>
                <c:pt idx="38979">
                  <c:v>194.8949999998952</c:v>
                </c:pt>
                <c:pt idx="38980">
                  <c:v>194.8999999998952</c:v>
                </c:pt>
                <c:pt idx="38981">
                  <c:v>194.9049999998952</c:v>
                </c:pt>
                <c:pt idx="38982">
                  <c:v>194.9099999998952</c:v>
                </c:pt>
                <c:pt idx="38983">
                  <c:v>194.9149999998952</c:v>
                </c:pt>
                <c:pt idx="38984">
                  <c:v>194.9199999998952</c:v>
                </c:pt>
                <c:pt idx="38985">
                  <c:v>194.9249999998952</c:v>
                </c:pt>
                <c:pt idx="38986">
                  <c:v>194.9299999998952</c:v>
                </c:pt>
                <c:pt idx="38987">
                  <c:v>194.9349999998952</c:v>
                </c:pt>
                <c:pt idx="38988">
                  <c:v>194.9399999998952</c:v>
                </c:pt>
                <c:pt idx="38989">
                  <c:v>194.9449999998952</c:v>
                </c:pt>
                <c:pt idx="38990">
                  <c:v>194.9499999998952</c:v>
                </c:pt>
                <c:pt idx="38991">
                  <c:v>194.9549999998952</c:v>
                </c:pt>
                <c:pt idx="38992">
                  <c:v>194.9599999998952</c:v>
                </c:pt>
                <c:pt idx="38993">
                  <c:v>194.9649999998952</c:v>
                </c:pt>
                <c:pt idx="38994">
                  <c:v>194.9699999998952</c:v>
                </c:pt>
                <c:pt idx="38995">
                  <c:v>194.9749999998952</c:v>
                </c:pt>
                <c:pt idx="38996">
                  <c:v>194.9799999998951</c:v>
                </c:pt>
                <c:pt idx="38997">
                  <c:v>194.9849999998952</c:v>
                </c:pt>
                <c:pt idx="38998">
                  <c:v>194.9899999998952</c:v>
                </c:pt>
                <c:pt idx="38999">
                  <c:v>194.9949999998952</c:v>
                </c:pt>
                <c:pt idx="39000">
                  <c:v>194.9999999998952</c:v>
                </c:pt>
                <c:pt idx="39001">
                  <c:v>195.0049999998951</c:v>
                </c:pt>
                <c:pt idx="39002">
                  <c:v>195.0099999998951</c:v>
                </c:pt>
                <c:pt idx="39003">
                  <c:v>195.0149999998951</c:v>
                </c:pt>
                <c:pt idx="39004">
                  <c:v>195.0199999998951</c:v>
                </c:pt>
                <c:pt idx="39005">
                  <c:v>195.0249999998951</c:v>
                </c:pt>
                <c:pt idx="39006">
                  <c:v>195.0299999998951</c:v>
                </c:pt>
                <c:pt idx="39007">
                  <c:v>195.0349999998951</c:v>
                </c:pt>
                <c:pt idx="39008">
                  <c:v>195.0399999998951</c:v>
                </c:pt>
                <c:pt idx="39009">
                  <c:v>195.0449999998951</c:v>
                </c:pt>
                <c:pt idx="39010">
                  <c:v>195.0499999998951</c:v>
                </c:pt>
                <c:pt idx="39011">
                  <c:v>195.0549999998951</c:v>
                </c:pt>
                <c:pt idx="39012">
                  <c:v>195.0599999998951</c:v>
                </c:pt>
                <c:pt idx="39013">
                  <c:v>195.0649999998951</c:v>
                </c:pt>
                <c:pt idx="39014">
                  <c:v>195.0699999998951</c:v>
                </c:pt>
                <c:pt idx="39015">
                  <c:v>195.0749999998951</c:v>
                </c:pt>
                <c:pt idx="39016">
                  <c:v>195.0799999998951</c:v>
                </c:pt>
                <c:pt idx="39017">
                  <c:v>195.0849999998951</c:v>
                </c:pt>
                <c:pt idx="39018">
                  <c:v>195.089999999895</c:v>
                </c:pt>
                <c:pt idx="39019">
                  <c:v>195.094999999895</c:v>
                </c:pt>
                <c:pt idx="39020">
                  <c:v>195.099999999895</c:v>
                </c:pt>
                <c:pt idx="39021">
                  <c:v>195.104999999895</c:v>
                </c:pt>
                <c:pt idx="39022">
                  <c:v>195.109999999895</c:v>
                </c:pt>
                <c:pt idx="39023">
                  <c:v>195.114999999895</c:v>
                </c:pt>
                <c:pt idx="39024">
                  <c:v>195.119999999895</c:v>
                </c:pt>
                <c:pt idx="39025">
                  <c:v>195.124999999895</c:v>
                </c:pt>
                <c:pt idx="39026">
                  <c:v>195.129999999895</c:v>
                </c:pt>
                <c:pt idx="39027">
                  <c:v>195.134999999895</c:v>
                </c:pt>
                <c:pt idx="39028">
                  <c:v>195.139999999895</c:v>
                </c:pt>
                <c:pt idx="39029">
                  <c:v>195.144999999895</c:v>
                </c:pt>
                <c:pt idx="39030">
                  <c:v>195.149999999895</c:v>
                </c:pt>
                <c:pt idx="39031">
                  <c:v>195.154999999895</c:v>
                </c:pt>
                <c:pt idx="39032">
                  <c:v>195.159999999895</c:v>
                </c:pt>
                <c:pt idx="39033">
                  <c:v>195.164999999895</c:v>
                </c:pt>
                <c:pt idx="39034">
                  <c:v>195.169999999895</c:v>
                </c:pt>
                <c:pt idx="39035">
                  <c:v>195.174999999895</c:v>
                </c:pt>
                <c:pt idx="39036">
                  <c:v>195.179999999895</c:v>
                </c:pt>
                <c:pt idx="39037">
                  <c:v>195.184999999895</c:v>
                </c:pt>
                <c:pt idx="39038">
                  <c:v>195.189999999895</c:v>
                </c:pt>
                <c:pt idx="39039">
                  <c:v>195.1949999998949</c:v>
                </c:pt>
                <c:pt idx="39040">
                  <c:v>195.1999999998949</c:v>
                </c:pt>
                <c:pt idx="39041">
                  <c:v>195.2049999998949</c:v>
                </c:pt>
                <c:pt idx="39042">
                  <c:v>195.2099999998949</c:v>
                </c:pt>
                <c:pt idx="39043">
                  <c:v>195.2149999998949</c:v>
                </c:pt>
                <c:pt idx="39044">
                  <c:v>195.2199999998949</c:v>
                </c:pt>
                <c:pt idx="39045">
                  <c:v>195.2249999998949</c:v>
                </c:pt>
                <c:pt idx="39046">
                  <c:v>195.2299999998949</c:v>
                </c:pt>
                <c:pt idx="39047">
                  <c:v>195.2349999998949</c:v>
                </c:pt>
                <c:pt idx="39048">
                  <c:v>195.2399999998949</c:v>
                </c:pt>
                <c:pt idx="39049">
                  <c:v>195.2449999998949</c:v>
                </c:pt>
                <c:pt idx="39050">
                  <c:v>195.2499999998949</c:v>
                </c:pt>
                <c:pt idx="39051">
                  <c:v>195.2549999998949</c:v>
                </c:pt>
                <c:pt idx="39052">
                  <c:v>195.2599999998949</c:v>
                </c:pt>
                <c:pt idx="39053">
                  <c:v>195.2649999998949</c:v>
                </c:pt>
                <c:pt idx="39054">
                  <c:v>195.2699999998949</c:v>
                </c:pt>
                <c:pt idx="39055">
                  <c:v>195.2749999998949</c:v>
                </c:pt>
                <c:pt idx="39056">
                  <c:v>195.2799999998949</c:v>
                </c:pt>
                <c:pt idx="39057">
                  <c:v>195.2849999998949</c:v>
                </c:pt>
                <c:pt idx="39058">
                  <c:v>195.2899999998949</c:v>
                </c:pt>
                <c:pt idx="39059">
                  <c:v>195.2949999998949</c:v>
                </c:pt>
                <c:pt idx="39060">
                  <c:v>195.2999999998949</c:v>
                </c:pt>
                <c:pt idx="39061">
                  <c:v>195.3049999998948</c:v>
                </c:pt>
                <c:pt idx="39062">
                  <c:v>195.3099999998948</c:v>
                </c:pt>
                <c:pt idx="39063">
                  <c:v>195.3149999998948</c:v>
                </c:pt>
                <c:pt idx="39064">
                  <c:v>195.3199999998948</c:v>
                </c:pt>
                <c:pt idx="39065">
                  <c:v>195.324999999895</c:v>
                </c:pt>
                <c:pt idx="39066">
                  <c:v>195.329999999895</c:v>
                </c:pt>
                <c:pt idx="39067">
                  <c:v>195.3349999998948</c:v>
                </c:pt>
                <c:pt idx="39068">
                  <c:v>195.3399999998948</c:v>
                </c:pt>
                <c:pt idx="39069">
                  <c:v>195.3449999998948</c:v>
                </c:pt>
                <c:pt idx="39070">
                  <c:v>195.3499999998948</c:v>
                </c:pt>
                <c:pt idx="39071">
                  <c:v>195.3549999998948</c:v>
                </c:pt>
                <c:pt idx="39072">
                  <c:v>195.3599999998948</c:v>
                </c:pt>
                <c:pt idx="39073">
                  <c:v>195.3649999998948</c:v>
                </c:pt>
                <c:pt idx="39074">
                  <c:v>195.3699999998948</c:v>
                </c:pt>
                <c:pt idx="39075">
                  <c:v>195.3749999998948</c:v>
                </c:pt>
                <c:pt idx="39076">
                  <c:v>195.3799999998948</c:v>
                </c:pt>
                <c:pt idx="39077">
                  <c:v>195.3849999998948</c:v>
                </c:pt>
                <c:pt idx="39078">
                  <c:v>195.3899999998948</c:v>
                </c:pt>
                <c:pt idx="39079">
                  <c:v>195.3949999998948</c:v>
                </c:pt>
                <c:pt idx="39080">
                  <c:v>195.3999999998948</c:v>
                </c:pt>
                <c:pt idx="39081">
                  <c:v>195.4049999998948</c:v>
                </c:pt>
                <c:pt idx="39082">
                  <c:v>195.4099999998948</c:v>
                </c:pt>
                <c:pt idx="39083">
                  <c:v>195.4149999998947</c:v>
                </c:pt>
                <c:pt idx="39084">
                  <c:v>195.4199999998947</c:v>
                </c:pt>
                <c:pt idx="39085">
                  <c:v>195.4249999998948</c:v>
                </c:pt>
                <c:pt idx="39086">
                  <c:v>195.4299999998948</c:v>
                </c:pt>
                <c:pt idx="39087">
                  <c:v>195.4349999998948</c:v>
                </c:pt>
                <c:pt idx="39088">
                  <c:v>195.4399999998948</c:v>
                </c:pt>
                <c:pt idx="39089">
                  <c:v>195.4449999998947</c:v>
                </c:pt>
                <c:pt idx="39090">
                  <c:v>195.4499999998947</c:v>
                </c:pt>
                <c:pt idx="39091">
                  <c:v>195.4549999998947</c:v>
                </c:pt>
                <c:pt idx="39092">
                  <c:v>195.4599999998947</c:v>
                </c:pt>
                <c:pt idx="39093">
                  <c:v>195.4649999998947</c:v>
                </c:pt>
                <c:pt idx="39094">
                  <c:v>195.4699999998947</c:v>
                </c:pt>
                <c:pt idx="39095">
                  <c:v>195.4749999998947</c:v>
                </c:pt>
                <c:pt idx="39096">
                  <c:v>195.4799999998947</c:v>
                </c:pt>
                <c:pt idx="39097">
                  <c:v>195.4849999998947</c:v>
                </c:pt>
                <c:pt idx="39098">
                  <c:v>195.4899999998947</c:v>
                </c:pt>
                <c:pt idx="39099">
                  <c:v>195.4949999998947</c:v>
                </c:pt>
                <c:pt idx="39100">
                  <c:v>195.4999999998947</c:v>
                </c:pt>
                <c:pt idx="39101">
                  <c:v>195.5049999998947</c:v>
                </c:pt>
                <c:pt idx="39102">
                  <c:v>195.5099999998947</c:v>
                </c:pt>
                <c:pt idx="39103">
                  <c:v>195.5149999998947</c:v>
                </c:pt>
                <c:pt idx="39104">
                  <c:v>195.5199999998947</c:v>
                </c:pt>
                <c:pt idx="39105">
                  <c:v>195.5249999998946</c:v>
                </c:pt>
                <c:pt idx="39106">
                  <c:v>195.5299999998946</c:v>
                </c:pt>
                <c:pt idx="39107">
                  <c:v>195.5349999998946</c:v>
                </c:pt>
                <c:pt idx="39108">
                  <c:v>195.5399999998946</c:v>
                </c:pt>
                <c:pt idx="39109">
                  <c:v>195.5449999998946</c:v>
                </c:pt>
                <c:pt idx="39110">
                  <c:v>195.5499999998946</c:v>
                </c:pt>
                <c:pt idx="39111">
                  <c:v>195.5549999998946</c:v>
                </c:pt>
                <c:pt idx="39112">
                  <c:v>195.5599999998946</c:v>
                </c:pt>
                <c:pt idx="39113">
                  <c:v>195.5649999998946</c:v>
                </c:pt>
                <c:pt idx="39114">
                  <c:v>195.5699999998946</c:v>
                </c:pt>
                <c:pt idx="39115">
                  <c:v>195.5749999998946</c:v>
                </c:pt>
                <c:pt idx="39116">
                  <c:v>195.5799999998946</c:v>
                </c:pt>
                <c:pt idx="39117">
                  <c:v>195.5849999998946</c:v>
                </c:pt>
                <c:pt idx="39118">
                  <c:v>195.5899999998946</c:v>
                </c:pt>
                <c:pt idx="39119">
                  <c:v>195.5949999998946</c:v>
                </c:pt>
                <c:pt idx="39120">
                  <c:v>195.5999999998946</c:v>
                </c:pt>
                <c:pt idx="39121">
                  <c:v>195.6049999998946</c:v>
                </c:pt>
                <c:pt idx="39122">
                  <c:v>195.6099999998946</c:v>
                </c:pt>
                <c:pt idx="39123">
                  <c:v>195.6149999998946</c:v>
                </c:pt>
                <c:pt idx="39124">
                  <c:v>195.6199999998946</c:v>
                </c:pt>
                <c:pt idx="39125">
                  <c:v>195.6249999998946</c:v>
                </c:pt>
                <c:pt idx="39126">
                  <c:v>195.6299999998946</c:v>
                </c:pt>
                <c:pt idx="39127">
                  <c:v>195.6349999998945</c:v>
                </c:pt>
                <c:pt idx="39128">
                  <c:v>195.6399999998945</c:v>
                </c:pt>
                <c:pt idx="39129">
                  <c:v>195.6449999998945</c:v>
                </c:pt>
                <c:pt idx="39130">
                  <c:v>195.6499999998945</c:v>
                </c:pt>
                <c:pt idx="39131">
                  <c:v>195.6549999998946</c:v>
                </c:pt>
                <c:pt idx="39132">
                  <c:v>195.6599999998946</c:v>
                </c:pt>
                <c:pt idx="39133">
                  <c:v>195.6649999998945</c:v>
                </c:pt>
                <c:pt idx="39134">
                  <c:v>195.6699999998945</c:v>
                </c:pt>
                <c:pt idx="39135">
                  <c:v>195.6749999998945</c:v>
                </c:pt>
                <c:pt idx="39136">
                  <c:v>195.6799999998945</c:v>
                </c:pt>
                <c:pt idx="39137">
                  <c:v>195.6849999998945</c:v>
                </c:pt>
                <c:pt idx="39138">
                  <c:v>195.6899999998945</c:v>
                </c:pt>
                <c:pt idx="39139">
                  <c:v>195.6949999998945</c:v>
                </c:pt>
                <c:pt idx="39140">
                  <c:v>195.6999999998945</c:v>
                </c:pt>
                <c:pt idx="39141">
                  <c:v>195.7049999998945</c:v>
                </c:pt>
                <c:pt idx="39142">
                  <c:v>195.7099999998945</c:v>
                </c:pt>
                <c:pt idx="39143">
                  <c:v>195.7149999998945</c:v>
                </c:pt>
                <c:pt idx="39144">
                  <c:v>195.7199999998945</c:v>
                </c:pt>
                <c:pt idx="39145">
                  <c:v>195.7249999998945</c:v>
                </c:pt>
                <c:pt idx="39146">
                  <c:v>195.7299999998945</c:v>
                </c:pt>
                <c:pt idx="39147">
                  <c:v>195.7349999998945</c:v>
                </c:pt>
                <c:pt idx="39148">
                  <c:v>195.7399999998945</c:v>
                </c:pt>
                <c:pt idx="39149">
                  <c:v>195.7449999998944</c:v>
                </c:pt>
                <c:pt idx="39150">
                  <c:v>195.7499999998944</c:v>
                </c:pt>
                <c:pt idx="39151">
                  <c:v>195.7549999998944</c:v>
                </c:pt>
                <c:pt idx="39152">
                  <c:v>195.7599999998944</c:v>
                </c:pt>
                <c:pt idx="39153">
                  <c:v>195.7649999998944</c:v>
                </c:pt>
                <c:pt idx="39154">
                  <c:v>195.7699999998944</c:v>
                </c:pt>
                <c:pt idx="39155">
                  <c:v>195.7749999998944</c:v>
                </c:pt>
                <c:pt idx="39156">
                  <c:v>195.7799999998944</c:v>
                </c:pt>
                <c:pt idx="39157">
                  <c:v>195.7849999998944</c:v>
                </c:pt>
                <c:pt idx="39158">
                  <c:v>195.7899999998944</c:v>
                </c:pt>
                <c:pt idx="39159">
                  <c:v>195.7949999998944</c:v>
                </c:pt>
                <c:pt idx="39160">
                  <c:v>195.7999999998944</c:v>
                </c:pt>
                <c:pt idx="39161">
                  <c:v>195.8049999998944</c:v>
                </c:pt>
                <c:pt idx="39162">
                  <c:v>195.8099999998944</c:v>
                </c:pt>
                <c:pt idx="39163">
                  <c:v>195.8149999998944</c:v>
                </c:pt>
                <c:pt idx="39164">
                  <c:v>195.8199999998944</c:v>
                </c:pt>
                <c:pt idx="39165">
                  <c:v>195.8249999998944</c:v>
                </c:pt>
                <c:pt idx="39166">
                  <c:v>195.8299999998944</c:v>
                </c:pt>
                <c:pt idx="39167">
                  <c:v>195.8349999998944</c:v>
                </c:pt>
                <c:pt idx="39168">
                  <c:v>195.8399999998944</c:v>
                </c:pt>
                <c:pt idx="39169">
                  <c:v>195.8449999998944</c:v>
                </c:pt>
                <c:pt idx="39170">
                  <c:v>195.8499999998944</c:v>
                </c:pt>
                <c:pt idx="39171">
                  <c:v>195.8549999998944</c:v>
                </c:pt>
                <c:pt idx="39172">
                  <c:v>195.8599999998944</c:v>
                </c:pt>
                <c:pt idx="39173">
                  <c:v>195.8649999998944</c:v>
                </c:pt>
                <c:pt idx="39174">
                  <c:v>195.8699999998944</c:v>
                </c:pt>
                <c:pt idx="39175">
                  <c:v>195.8749999998944</c:v>
                </c:pt>
                <c:pt idx="39176">
                  <c:v>195.8799999998944</c:v>
                </c:pt>
                <c:pt idx="39177">
                  <c:v>195.8849999998944</c:v>
                </c:pt>
                <c:pt idx="39178">
                  <c:v>195.8899999998943</c:v>
                </c:pt>
                <c:pt idx="39179">
                  <c:v>195.8949999998943</c:v>
                </c:pt>
                <c:pt idx="39180">
                  <c:v>195.8999999998943</c:v>
                </c:pt>
                <c:pt idx="39181">
                  <c:v>195.9049999998943</c:v>
                </c:pt>
                <c:pt idx="39182">
                  <c:v>195.9099999998943</c:v>
                </c:pt>
                <c:pt idx="39183">
                  <c:v>195.9149999998943</c:v>
                </c:pt>
                <c:pt idx="39184">
                  <c:v>195.9199999998943</c:v>
                </c:pt>
                <c:pt idx="39185">
                  <c:v>195.9249999998943</c:v>
                </c:pt>
                <c:pt idx="39186">
                  <c:v>195.9299999998943</c:v>
                </c:pt>
                <c:pt idx="39187">
                  <c:v>195.9349999998943</c:v>
                </c:pt>
                <c:pt idx="39188">
                  <c:v>195.9399999998943</c:v>
                </c:pt>
                <c:pt idx="39189">
                  <c:v>195.9449999998943</c:v>
                </c:pt>
                <c:pt idx="39190">
                  <c:v>195.9499999998943</c:v>
                </c:pt>
                <c:pt idx="39191">
                  <c:v>195.9549999998943</c:v>
                </c:pt>
                <c:pt idx="39192">
                  <c:v>195.9599999998943</c:v>
                </c:pt>
                <c:pt idx="39193">
                  <c:v>195.9649999998942</c:v>
                </c:pt>
                <c:pt idx="39194">
                  <c:v>195.9699999998942</c:v>
                </c:pt>
                <c:pt idx="39195">
                  <c:v>195.9749999998942</c:v>
                </c:pt>
                <c:pt idx="39196">
                  <c:v>195.9799999998942</c:v>
                </c:pt>
                <c:pt idx="39197">
                  <c:v>195.9849999998943</c:v>
                </c:pt>
                <c:pt idx="39198">
                  <c:v>195.9899999998943</c:v>
                </c:pt>
                <c:pt idx="39199">
                  <c:v>195.9949999998942</c:v>
                </c:pt>
                <c:pt idx="39200">
                  <c:v>195.9999999998942</c:v>
                </c:pt>
                <c:pt idx="39201">
                  <c:v>196.0049999998942</c:v>
                </c:pt>
                <c:pt idx="39202">
                  <c:v>196.0099999998942</c:v>
                </c:pt>
                <c:pt idx="39203">
                  <c:v>196.0149999998942</c:v>
                </c:pt>
                <c:pt idx="39204">
                  <c:v>196.0199999998942</c:v>
                </c:pt>
                <c:pt idx="39205">
                  <c:v>196.0249999998942</c:v>
                </c:pt>
                <c:pt idx="39206">
                  <c:v>196.0299999998942</c:v>
                </c:pt>
                <c:pt idx="39207">
                  <c:v>196.0349999998942</c:v>
                </c:pt>
                <c:pt idx="39208">
                  <c:v>196.0399999998942</c:v>
                </c:pt>
                <c:pt idx="39209">
                  <c:v>196.0449999998942</c:v>
                </c:pt>
                <c:pt idx="39210">
                  <c:v>196.0499999998942</c:v>
                </c:pt>
                <c:pt idx="39211">
                  <c:v>196.0549999998942</c:v>
                </c:pt>
                <c:pt idx="39212">
                  <c:v>196.0599999998942</c:v>
                </c:pt>
                <c:pt idx="39213">
                  <c:v>196.0649999998942</c:v>
                </c:pt>
                <c:pt idx="39214">
                  <c:v>196.0699999998942</c:v>
                </c:pt>
                <c:pt idx="39215">
                  <c:v>196.0749999998941</c:v>
                </c:pt>
                <c:pt idx="39216">
                  <c:v>196.0799999998941</c:v>
                </c:pt>
                <c:pt idx="39217">
                  <c:v>196.0849999998942</c:v>
                </c:pt>
                <c:pt idx="39218">
                  <c:v>196.0899999998942</c:v>
                </c:pt>
                <c:pt idx="39219">
                  <c:v>196.0949999998942</c:v>
                </c:pt>
                <c:pt idx="39220">
                  <c:v>196.0999999998942</c:v>
                </c:pt>
                <c:pt idx="39221">
                  <c:v>196.1049999998941</c:v>
                </c:pt>
                <c:pt idx="39222">
                  <c:v>196.1099999998941</c:v>
                </c:pt>
                <c:pt idx="39223">
                  <c:v>196.1149999998941</c:v>
                </c:pt>
                <c:pt idx="39224">
                  <c:v>196.1199999998941</c:v>
                </c:pt>
                <c:pt idx="39225">
                  <c:v>196.1249999998941</c:v>
                </c:pt>
                <c:pt idx="39226">
                  <c:v>196.1299999998941</c:v>
                </c:pt>
                <c:pt idx="39227">
                  <c:v>196.1349999998941</c:v>
                </c:pt>
                <c:pt idx="39228">
                  <c:v>196.1399999998941</c:v>
                </c:pt>
                <c:pt idx="39229">
                  <c:v>196.1449999998941</c:v>
                </c:pt>
                <c:pt idx="39230">
                  <c:v>196.1499999998941</c:v>
                </c:pt>
                <c:pt idx="39231">
                  <c:v>196.1549999998941</c:v>
                </c:pt>
                <c:pt idx="39232">
                  <c:v>196.1599999998941</c:v>
                </c:pt>
                <c:pt idx="39233">
                  <c:v>196.1649999998941</c:v>
                </c:pt>
                <c:pt idx="39234">
                  <c:v>196.1699999998941</c:v>
                </c:pt>
                <c:pt idx="39235">
                  <c:v>196.1749999998941</c:v>
                </c:pt>
                <c:pt idx="39236">
                  <c:v>196.1799999998941</c:v>
                </c:pt>
                <c:pt idx="39237">
                  <c:v>196.184999999894</c:v>
                </c:pt>
                <c:pt idx="39238">
                  <c:v>196.189999999894</c:v>
                </c:pt>
                <c:pt idx="39239">
                  <c:v>196.194999999894</c:v>
                </c:pt>
                <c:pt idx="39240">
                  <c:v>196.199999999894</c:v>
                </c:pt>
                <c:pt idx="39241">
                  <c:v>196.204999999894</c:v>
                </c:pt>
                <c:pt idx="39242">
                  <c:v>196.209999999894</c:v>
                </c:pt>
                <c:pt idx="39243">
                  <c:v>196.214999999894</c:v>
                </c:pt>
                <c:pt idx="39244">
                  <c:v>196.219999999894</c:v>
                </c:pt>
                <c:pt idx="39245">
                  <c:v>196.224999999894</c:v>
                </c:pt>
                <c:pt idx="39246">
                  <c:v>196.229999999894</c:v>
                </c:pt>
                <c:pt idx="39247">
                  <c:v>196.234999999894</c:v>
                </c:pt>
                <c:pt idx="39248">
                  <c:v>196.239999999894</c:v>
                </c:pt>
                <c:pt idx="39249">
                  <c:v>196.244999999894</c:v>
                </c:pt>
                <c:pt idx="39250">
                  <c:v>196.249999999894</c:v>
                </c:pt>
                <c:pt idx="39251">
                  <c:v>196.254999999894</c:v>
                </c:pt>
                <c:pt idx="39252">
                  <c:v>196.259999999894</c:v>
                </c:pt>
                <c:pt idx="39253">
                  <c:v>196.264999999894</c:v>
                </c:pt>
                <c:pt idx="39254">
                  <c:v>196.269999999894</c:v>
                </c:pt>
                <c:pt idx="39255">
                  <c:v>196.274999999894</c:v>
                </c:pt>
                <c:pt idx="39256">
                  <c:v>196.279999999894</c:v>
                </c:pt>
                <c:pt idx="39257">
                  <c:v>196.284999999894</c:v>
                </c:pt>
                <c:pt idx="39258">
                  <c:v>196.289999999894</c:v>
                </c:pt>
                <c:pt idx="39259">
                  <c:v>196.2949999998939</c:v>
                </c:pt>
                <c:pt idx="39260">
                  <c:v>196.2999999998939</c:v>
                </c:pt>
                <c:pt idx="39261">
                  <c:v>196.304999999894</c:v>
                </c:pt>
                <c:pt idx="39262">
                  <c:v>196.309999999894</c:v>
                </c:pt>
                <c:pt idx="39263">
                  <c:v>196.314999999894</c:v>
                </c:pt>
                <c:pt idx="39264">
                  <c:v>196.319999999894</c:v>
                </c:pt>
                <c:pt idx="39265">
                  <c:v>196.324999999894</c:v>
                </c:pt>
                <c:pt idx="39266">
                  <c:v>196.329999999894</c:v>
                </c:pt>
                <c:pt idx="39267">
                  <c:v>196.334999999894</c:v>
                </c:pt>
                <c:pt idx="39268">
                  <c:v>196.339999999894</c:v>
                </c:pt>
                <c:pt idx="39269">
                  <c:v>196.344999999894</c:v>
                </c:pt>
                <c:pt idx="39270">
                  <c:v>196.3499999998939</c:v>
                </c:pt>
                <c:pt idx="39271">
                  <c:v>196.354999999894</c:v>
                </c:pt>
                <c:pt idx="39272">
                  <c:v>196.359999999894</c:v>
                </c:pt>
                <c:pt idx="39273">
                  <c:v>196.364999999894</c:v>
                </c:pt>
                <c:pt idx="39274">
                  <c:v>196.369999999894</c:v>
                </c:pt>
                <c:pt idx="39275">
                  <c:v>196.374999999894</c:v>
                </c:pt>
                <c:pt idx="39276">
                  <c:v>196.3799999998939</c:v>
                </c:pt>
                <c:pt idx="39277">
                  <c:v>196.384999999894</c:v>
                </c:pt>
                <c:pt idx="39278">
                  <c:v>196.389999999894</c:v>
                </c:pt>
                <c:pt idx="39279">
                  <c:v>196.394999999894</c:v>
                </c:pt>
                <c:pt idx="39280">
                  <c:v>196.399999999894</c:v>
                </c:pt>
                <c:pt idx="39281">
                  <c:v>196.4049999998938</c:v>
                </c:pt>
                <c:pt idx="39282">
                  <c:v>196.4099999998938</c:v>
                </c:pt>
                <c:pt idx="39283">
                  <c:v>196.4149999998938</c:v>
                </c:pt>
                <c:pt idx="39284">
                  <c:v>196.4199999998938</c:v>
                </c:pt>
                <c:pt idx="39285">
                  <c:v>196.424999999894</c:v>
                </c:pt>
                <c:pt idx="39286">
                  <c:v>196.429999999894</c:v>
                </c:pt>
                <c:pt idx="39287">
                  <c:v>196.4349999998938</c:v>
                </c:pt>
                <c:pt idx="39288">
                  <c:v>196.4399999998938</c:v>
                </c:pt>
                <c:pt idx="39289">
                  <c:v>196.4449999998938</c:v>
                </c:pt>
                <c:pt idx="39290">
                  <c:v>196.4499999998938</c:v>
                </c:pt>
                <c:pt idx="39291">
                  <c:v>196.4549999998938</c:v>
                </c:pt>
                <c:pt idx="39292">
                  <c:v>196.4599999998938</c:v>
                </c:pt>
                <c:pt idx="39293">
                  <c:v>196.4649999998938</c:v>
                </c:pt>
                <c:pt idx="39294">
                  <c:v>196.4699999998938</c:v>
                </c:pt>
                <c:pt idx="39295">
                  <c:v>196.4749999998938</c:v>
                </c:pt>
                <c:pt idx="39296">
                  <c:v>196.4799999998938</c:v>
                </c:pt>
                <c:pt idx="39297">
                  <c:v>196.4849999998938</c:v>
                </c:pt>
                <c:pt idx="39298">
                  <c:v>196.4899999998938</c:v>
                </c:pt>
                <c:pt idx="39299">
                  <c:v>196.4949999998938</c:v>
                </c:pt>
                <c:pt idx="39300">
                  <c:v>196.4999999998938</c:v>
                </c:pt>
                <c:pt idx="39301">
                  <c:v>196.5049999998938</c:v>
                </c:pt>
                <c:pt idx="39302">
                  <c:v>196.5099999998938</c:v>
                </c:pt>
                <c:pt idx="39303">
                  <c:v>196.5149999998937</c:v>
                </c:pt>
                <c:pt idx="39304">
                  <c:v>196.5199999998937</c:v>
                </c:pt>
                <c:pt idx="39305">
                  <c:v>196.5249999998938</c:v>
                </c:pt>
                <c:pt idx="39306">
                  <c:v>196.5299999998938</c:v>
                </c:pt>
                <c:pt idx="39307">
                  <c:v>196.5349999998938</c:v>
                </c:pt>
                <c:pt idx="39308">
                  <c:v>196.5399999998938</c:v>
                </c:pt>
                <c:pt idx="39309">
                  <c:v>196.5449999998937</c:v>
                </c:pt>
                <c:pt idx="39310">
                  <c:v>196.5499999998937</c:v>
                </c:pt>
                <c:pt idx="39311">
                  <c:v>196.5549999998937</c:v>
                </c:pt>
                <c:pt idx="39312">
                  <c:v>196.5599999998937</c:v>
                </c:pt>
                <c:pt idx="39313">
                  <c:v>196.5649999998937</c:v>
                </c:pt>
                <c:pt idx="39314">
                  <c:v>196.5699999998937</c:v>
                </c:pt>
                <c:pt idx="39315">
                  <c:v>196.5749999998937</c:v>
                </c:pt>
                <c:pt idx="39316">
                  <c:v>196.5799999998937</c:v>
                </c:pt>
                <c:pt idx="39317">
                  <c:v>196.5849999998937</c:v>
                </c:pt>
                <c:pt idx="39318">
                  <c:v>196.5899999998937</c:v>
                </c:pt>
                <c:pt idx="39319">
                  <c:v>196.5949999998937</c:v>
                </c:pt>
                <c:pt idx="39320">
                  <c:v>196.5999999998937</c:v>
                </c:pt>
                <c:pt idx="39321">
                  <c:v>196.6049999998937</c:v>
                </c:pt>
                <c:pt idx="39322">
                  <c:v>196.6099999998937</c:v>
                </c:pt>
                <c:pt idx="39323">
                  <c:v>196.6149999998937</c:v>
                </c:pt>
                <c:pt idx="39324">
                  <c:v>196.6199999998937</c:v>
                </c:pt>
                <c:pt idx="39325">
                  <c:v>196.6249999998936</c:v>
                </c:pt>
                <c:pt idx="39326">
                  <c:v>196.6299999998936</c:v>
                </c:pt>
                <c:pt idx="39327">
                  <c:v>196.6349999998936</c:v>
                </c:pt>
                <c:pt idx="39328">
                  <c:v>196.6399999998936</c:v>
                </c:pt>
                <c:pt idx="39329">
                  <c:v>196.6449999998936</c:v>
                </c:pt>
                <c:pt idx="39330">
                  <c:v>196.6499999998936</c:v>
                </c:pt>
                <c:pt idx="39331">
                  <c:v>196.6549999998936</c:v>
                </c:pt>
                <c:pt idx="39332">
                  <c:v>196.6599999998936</c:v>
                </c:pt>
                <c:pt idx="39333">
                  <c:v>196.6649999998936</c:v>
                </c:pt>
                <c:pt idx="39334">
                  <c:v>196.6699999998936</c:v>
                </c:pt>
                <c:pt idx="39335">
                  <c:v>196.6749999998936</c:v>
                </c:pt>
                <c:pt idx="39336">
                  <c:v>196.6799999998936</c:v>
                </c:pt>
                <c:pt idx="39337">
                  <c:v>196.6849999998936</c:v>
                </c:pt>
                <c:pt idx="39338">
                  <c:v>196.6899999998936</c:v>
                </c:pt>
                <c:pt idx="39339">
                  <c:v>196.6949999998936</c:v>
                </c:pt>
                <c:pt idx="39340">
                  <c:v>196.6999999998936</c:v>
                </c:pt>
                <c:pt idx="39341">
                  <c:v>196.7049999998936</c:v>
                </c:pt>
                <c:pt idx="39342">
                  <c:v>196.7099999998936</c:v>
                </c:pt>
                <c:pt idx="39343">
                  <c:v>196.7149999998936</c:v>
                </c:pt>
                <c:pt idx="39344">
                  <c:v>196.7199999998936</c:v>
                </c:pt>
                <c:pt idx="39345">
                  <c:v>196.7249999998936</c:v>
                </c:pt>
                <c:pt idx="39346">
                  <c:v>196.7299999998936</c:v>
                </c:pt>
                <c:pt idx="39347">
                  <c:v>196.7349999998935</c:v>
                </c:pt>
                <c:pt idx="39348">
                  <c:v>196.7399999998935</c:v>
                </c:pt>
                <c:pt idx="39349">
                  <c:v>196.7449999998935</c:v>
                </c:pt>
                <c:pt idx="39350">
                  <c:v>196.7499999998935</c:v>
                </c:pt>
                <c:pt idx="39351">
                  <c:v>196.7549999998936</c:v>
                </c:pt>
                <c:pt idx="39352">
                  <c:v>196.7599999998936</c:v>
                </c:pt>
                <c:pt idx="39353">
                  <c:v>196.7649999998935</c:v>
                </c:pt>
                <c:pt idx="39354">
                  <c:v>196.7699999998935</c:v>
                </c:pt>
                <c:pt idx="39355">
                  <c:v>196.7749999998935</c:v>
                </c:pt>
                <c:pt idx="39356">
                  <c:v>196.7799999998935</c:v>
                </c:pt>
                <c:pt idx="39357">
                  <c:v>196.7849999998935</c:v>
                </c:pt>
                <c:pt idx="39358">
                  <c:v>196.7899999998935</c:v>
                </c:pt>
                <c:pt idx="39359">
                  <c:v>196.7949999998935</c:v>
                </c:pt>
                <c:pt idx="39360">
                  <c:v>196.7999999998935</c:v>
                </c:pt>
                <c:pt idx="39361">
                  <c:v>196.8049999998935</c:v>
                </c:pt>
                <c:pt idx="39362">
                  <c:v>196.8099999998935</c:v>
                </c:pt>
                <c:pt idx="39363">
                  <c:v>196.8149999998935</c:v>
                </c:pt>
                <c:pt idx="39364">
                  <c:v>196.8199999998935</c:v>
                </c:pt>
                <c:pt idx="39365">
                  <c:v>196.8249999998935</c:v>
                </c:pt>
                <c:pt idx="39366">
                  <c:v>196.8299999998935</c:v>
                </c:pt>
                <c:pt idx="39367">
                  <c:v>196.8349999998935</c:v>
                </c:pt>
                <c:pt idx="39368">
                  <c:v>196.8399999998935</c:v>
                </c:pt>
                <c:pt idx="39369">
                  <c:v>196.8449999998934</c:v>
                </c:pt>
                <c:pt idx="39370">
                  <c:v>196.8499999998934</c:v>
                </c:pt>
                <c:pt idx="39371">
                  <c:v>196.8549999998935</c:v>
                </c:pt>
                <c:pt idx="39372">
                  <c:v>196.8599999998935</c:v>
                </c:pt>
                <c:pt idx="39373">
                  <c:v>196.8649999998935</c:v>
                </c:pt>
                <c:pt idx="39374">
                  <c:v>196.8699999998935</c:v>
                </c:pt>
                <c:pt idx="39375">
                  <c:v>196.8749999998934</c:v>
                </c:pt>
                <c:pt idx="39376">
                  <c:v>196.8799999998934</c:v>
                </c:pt>
                <c:pt idx="39377">
                  <c:v>196.8849999998934</c:v>
                </c:pt>
                <c:pt idx="39378">
                  <c:v>196.8899999998934</c:v>
                </c:pt>
                <c:pt idx="39379">
                  <c:v>196.8949999998934</c:v>
                </c:pt>
                <c:pt idx="39380">
                  <c:v>196.8999999998934</c:v>
                </c:pt>
                <c:pt idx="39381">
                  <c:v>196.9049999998934</c:v>
                </c:pt>
                <c:pt idx="39382">
                  <c:v>196.9099999998934</c:v>
                </c:pt>
                <c:pt idx="39383">
                  <c:v>196.9149999998934</c:v>
                </c:pt>
                <c:pt idx="39384">
                  <c:v>196.9199999998934</c:v>
                </c:pt>
                <c:pt idx="39385">
                  <c:v>196.9249999998934</c:v>
                </c:pt>
                <c:pt idx="39386">
                  <c:v>196.9299999998934</c:v>
                </c:pt>
                <c:pt idx="39387">
                  <c:v>196.9349999998934</c:v>
                </c:pt>
                <c:pt idx="39388">
                  <c:v>196.9399999998934</c:v>
                </c:pt>
                <c:pt idx="39389">
                  <c:v>196.9449999998934</c:v>
                </c:pt>
                <c:pt idx="39390">
                  <c:v>196.9499999998934</c:v>
                </c:pt>
                <c:pt idx="39391">
                  <c:v>196.9549999998934</c:v>
                </c:pt>
                <c:pt idx="39392">
                  <c:v>196.9599999998934</c:v>
                </c:pt>
                <c:pt idx="39393">
                  <c:v>196.9649999998934</c:v>
                </c:pt>
                <c:pt idx="39394">
                  <c:v>196.9699999998934</c:v>
                </c:pt>
                <c:pt idx="39395">
                  <c:v>196.9749999998934</c:v>
                </c:pt>
                <c:pt idx="39396">
                  <c:v>196.9799999998934</c:v>
                </c:pt>
                <c:pt idx="39397">
                  <c:v>196.9849999998934</c:v>
                </c:pt>
                <c:pt idx="39398">
                  <c:v>196.9899999998933</c:v>
                </c:pt>
                <c:pt idx="39399">
                  <c:v>196.9949999998933</c:v>
                </c:pt>
                <c:pt idx="39400">
                  <c:v>196.9999999998933</c:v>
                </c:pt>
                <c:pt idx="39401">
                  <c:v>197.0049999998933</c:v>
                </c:pt>
                <c:pt idx="39402">
                  <c:v>197.0099999998933</c:v>
                </c:pt>
                <c:pt idx="39403">
                  <c:v>197.0149999998933</c:v>
                </c:pt>
                <c:pt idx="39404">
                  <c:v>197.0199999998933</c:v>
                </c:pt>
                <c:pt idx="39405">
                  <c:v>197.0249999998933</c:v>
                </c:pt>
                <c:pt idx="39406">
                  <c:v>197.0299999998933</c:v>
                </c:pt>
                <c:pt idx="39407">
                  <c:v>197.0349999998933</c:v>
                </c:pt>
                <c:pt idx="39408">
                  <c:v>197.0399999998933</c:v>
                </c:pt>
                <c:pt idx="39409">
                  <c:v>197.0449999998933</c:v>
                </c:pt>
                <c:pt idx="39410">
                  <c:v>197.0499999998933</c:v>
                </c:pt>
                <c:pt idx="39411">
                  <c:v>197.0549999998933</c:v>
                </c:pt>
                <c:pt idx="39412">
                  <c:v>197.0599999998933</c:v>
                </c:pt>
                <c:pt idx="39413">
                  <c:v>197.0649999998932</c:v>
                </c:pt>
                <c:pt idx="39414">
                  <c:v>197.0699999998932</c:v>
                </c:pt>
                <c:pt idx="39415">
                  <c:v>197.0749999998932</c:v>
                </c:pt>
                <c:pt idx="39416">
                  <c:v>197.0799999998932</c:v>
                </c:pt>
                <c:pt idx="39417">
                  <c:v>197.0849999998933</c:v>
                </c:pt>
                <c:pt idx="39418">
                  <c:v>197.0899999998933</c:v>
                </c:pt>
                <c:pt idx="39419">
                  <c:v>197.0949999998932</c:v>
                </c:pt>
                <c:pt idx="39420">
                  <c:v>197.0999999998932</c:v>
                </c:pt>
                <c:pt idx="39421">
                  <c:v>197.1049999998932</c:v>
                </c:pt>
                <c:pt idx="39422">
                  <c:v>197.1099999998932</c:v>
                </c:pt>
                <c:pt idx="39423">
                  <c:v>197.1149999998932</c:v>
                </c:pt>
                <c:pt idx="39424">
                  <c:v>197.1199999998932</c:v>
                </c:pt>
                <c:pt idx="39425">
                  <c:v>197.1249999998932</c:v>
                </c:pt>
                <c:pt idx="39426">
                  <c:v>197.1299999998932</c:v>
                </c:pt>
                <c:pt idx="39427">
                  <c:v>197.1349999998932</c:v>
                </c:pt>
                <c:pt idx="39428">
                  <c:v>197.1399999998932</c:v>
                </c:pt>
                <c:pt idx="39429">
                  <c:v>197.1449999998932</c:v>
                </c:pt>
                <c:pt idx="39430">
                  <c:v>197.1499999998932</c:v>
                </c:pt>
                <c:pt idx="39431">
                  <c:v>197.1549999998932</c:v>
                </c:pt>
                <c:pt idx="39432">
                  <c:v>197.1599999998932</c:v>
                </c:pt>
                <c:pt idx="39433">
                  <c:v>197.1649999998932</c:v>
                </c:pt>
                <c:pt idx="39434">
                  <c:v>197.1699999998932</c:v>
                </c:pt>
                <c:pt idx="39435">
                  <c:v>197.1749999998931</c:v>
                </c:pt>
                <c:pt idx="39436">
                  <c:v>197.1799999998931</c:v>
                </c:pt>
                <c:pt idx="39437">
                  <c:v>197.1849999998932</c:v>
                </c:pt>
                <c:pt idx="39438">
                  <c:v>197.1899999998932</c:v>
                </c:pt>
                <c:pt idx="39439">
                  <c:v>197.1949999998932</c:v>
                </c:pt>
                <c:pt idx="39440">
                  <c:v>197.1999999998932</c:v>
                </c:pt>
                <c:pt idx="39441">
                  <c:v>197.2049999998931</c:v>
                </c:pt>
                <c:pt idx="39442">
                  <c:v>197.2099999998931</c:v>
                </c:pt>
                <c:pt idx="39443">
                  <c:v>197.2149999998931</c:v>
                </c:pt>
                <c:pt idx="39444">
                  <c:v>197.2199999998931</c:v>
                </c:pt>
                <c:pt idx="39445">
                  <c:v>197.2249999998931</c:v>
                </c:pt>
                <c:pt idx="39446">
                  <c:v>197.2299999998931</c:v>
                </c:pt>
                <c:pt idx="39447">
                  <c:v>197.2349999998931</c:v>
                </c:pt>
                <c:pt idx="39448">
                  <c:v>197.2399999998931</c:v>
                </c:pt>
                <c:pt idx="39449">
                  <c:v>197.2449999998931</c:v>
                </c:pt>
                <c:pt idx="39450">
                  <c:v>197.2499999998931</c:v>
                </c:pt>
                <c:pt idx="39451">
                  <c:v>197.2549999998931</c:v>
                </c:pt>
                <c:pt idx="39452">
                  <c:v>197.2599999998931</c:v>
                </c:pt>
                <c:pt idx="39453">
                  <c:v>197.2649999998931</c:v>
                </c:pt>
                <c:pt idx="39454">
                  <c:v>197.2699999998931</c:v>
                </c:pt>
                <c:pt idx="39455">
                  <c:v>197.2749999998931</c:v>
                </c:pt>
                <c:pt idx="39456">
                  <c:v>197.2799999998931</c:v>
                </c:pt>
                <c:pt idx="39457">
                  <c:v>197.284999999893</c:v>
                </c:pt>
                <c:pt idx="39458">
                  <c:v>197.289999999893</c:v>
                </c:pt>
                <c:pt idx="39459">
                  <c:v>197.294999999893</c:v>
                </c:pt>
                <c:pt idx="39460">
                  <c:v>197.299999999893</c:v>
                </c:pt>
                <c:pt idx="39461">
                  <c:v>197.3049999998931</c:v>
                </c:pt>
                <c:pt idx="39462">
                  <c:v>197.3099999998931</c:v>
                </c:pt>
                <c:pt idx="39463">
                  <c:v>197.314999999893</c:v>
                </c:pt>
                <c:pt idx="39464">
                  <c:v>197.319999999893</c:v>
                </c:pt>
                <c:pt idx="39465">
                  <c:v>197.324999999893</c:v>
                </c:pt>
                <c:pt idx="39466">
                  <c:v>197.329999999893</c:v>
                </c:pt>
                <c:pt idx="39467">
                  <c:v>197.334999999893</c:v>
                </c:pt>
                <c:pt idx="39468">
                  <c:v>197.339999999893</c:v>
                </c:pt>
                <c:pt idx="39469">
                  <c:v>197.344999999893</c:v>
                </c:pt>
                <c:pt idx="39470">
                  <c:v>197.349999999893</c:v>
                </c:pt>
                <c:pt idx="39471">
                  <c:v>197.354999999893</c:v>
                </c:pt>
                <c:pt idx="39472">
                  <c:v>197.359999999893</c:v>
                </c:pt>
                <c:pt idx="39473">
                  <c:v>197.364999999893</c:v>
                </c:pt>
                <c:pt idx="39474">
                  <c:v>197.369999999893</c:v>
                </c:pt>
                <c:pt idx="39475">
                  <c:v>197.374999999893</c:v>
                </c:pt>
                <c:pt idx="39476">
                  <c:v>197.379999999893</c:v>
                </c:pt>
                <c:pt idx="39477">
                  <c:v>197.384999999893</c:v>
                </c:pt>
                <c:pt idx="39478">
                  <c:v>197.389999999893</c:v>
                </c:pt>
                <c:pt idx="39479">
                  <c:v>197.3949999998929</c:v>
                </c:pt>
                <c:pt idx="39480">
                  <c:v>197.3999999998929</c:v>
                </c:pt>
                <c:pt idx="39481">
                  <c:v>197.4049999998929</c:v>
                </c:pt>
                <c:pt idx="39482">
                  <c:v>197.4099999998929</c:v>
                </c:pt>
                <c:pt idx="39483">
                  <c:v>197.4149999998929</c:v>
                </c:pt>
                <c:pt idx="39484">
                  <c:v>197.4199999998929</c:v>
                </c:pt>
                <c:pt idx="39485">
                  <c:v>197.4249999998929</c:v>
                </c:pt>
                <c:pt idx="39486">
                  <c:v>197.4299999998929</c:v>
                </c:pt>
                <c:pt idx="39487">
                  <c:v>197.4349999998929</c:v>
                </c:pt>
                <c:pt idx="39488">
                  <c:v>197.4399999998929</c:v>
                </c:pt>
                <c:pt idx="39489">
                  <c:v>197.4449999998929</c:v>
                </c:pt>
                <c:pt idx="39490">
                  <c:v>197.4499999998929</c:v>
                </c:pt>
                <c:pt idx="39491">
                  <c:v>197.4549999998929</c:v>
                </c:pt>
                <c:pt idx="39492">
                  <c:v>197.4599999998929</c:v>
                </c:pt>
                <c:pt idx="39493">
                  <c:v>197.4649999998929</c:v>
                </c:pt>
                <c:pt idx="39494">
                  <c:v>197.4699999998929</c:v>
                </c:pt>
                <c:pt idx="39495">
                  <c:v>197.4749999998929</c:v>
                </c:pt>
                <c:pt idx="39496">
                  <c:v>197.4799999998929</c:v>
                </c:pt>
                <c:pt idx="39497">
                  <c:v>197.4849999998929</c:v>
                </c:pt>
                <c:pt idx="39498">
                  <c:v>197.4899999998929</c:v>
                </c:pt>
                <c:pt idx="39499">
                  <c:v>197.4949999998929</c:v>
                </c:pt>
                <c:pt idx="39500">
                  <c:v>197.4999999998929</c:v>
                </c:pt>
                <c:pt idx="39501">
                  <c:v>197.5049999998928</c:v>
                </c:pt>
                <c:pt idx="39502">
                  <c:v>197.5099999998928</c:v>
                </c:pt>
                <c:pt idx="39503">
                  <c:v>197.5149999998928</c:v>
                </c:pt>
                <c:pt idx="39504">
                  <c:v>197.5199999998927</c:v>
                </c:pt>
                <c:pt idx="39505">
                  <c:v>197.5249999998928</c:v>
                </c:pt>
                <c:pt idx="39506">
                  <c:v>197.5299999998928</c:v>
                </c:pt>
                <c:pt idx="39507">
                  <c:v>197.5349999998928</c:v>
                </c:pt>
                <c:pt idx="39508">
                  <c:v>197.5399999998928</c:v>
                </c:pt>
                <c:pt idx="39509">
                  <c:v>197.5449999998928</c:v>
                </c:pt>
                <c:pt idx="39510">
                  <c:v>197.5499999998927</c:v>
                </c:pt>
                <c:pt idx="39511">
                  <c:v>197.5549999998928</c:v>
                </c:pt>
                <c:pt idx="39512">
                  <c:v>197.5599999998928</c:v>
                </c:pt>
                <c:pt idx="39513">
                  <c:v>197.5649999998928</c:v>
                </c:pt>
                <c:pt idx="39514">
                  <c:v>197.5699999998928</c:v>
                </c:pt>
                <c:pt idx="39515">
                  <c:v>197.5749999998928</c:v>
                </c:pt>
                <c:pt idx="39516">
                  <c:v>197.5799999998927</c:v>
                </c:pt>
                <c:pt idx="39517">
                  <c:v>197.5849999998928</c:v>
                </c:pt>
                <c:pt idx="39518">
                  <c:v>197.5899999998928</c:v>
                </c:pt>
                <c:pt idx="39519">
                  <c:v>197.5949999998928</c:v>
                </c:pt>
                <c:pt idx="39520">
                  <c:v>197.5999999998928</c:v>
                </c:pt>
                <c:pt idx="39521">
                  <c:v>197.6049999998928</c:v>
                </c:pt>
                <c:pt idx="39522">
                  <c:v>197.6099999998928</c:v>
                </c:pt>
                <c:pt idx="39523">
                  <c:v>197.6149999998927</c:v>
                </c:pt>
                <c:pt idx="39524">
                  <c:v>197.6199999998927</c:v>
                </c:pt>
                <c:pt idx="39525">
                  <c:v>197.6249999998927</c:v>
                </c:pt>
                <c:pt idx="39526">
                  <c:v>197.6299999998927</c:v>
                </c:pt>
                <c:pt idx="39527">
                  <c:v>197.6349999998927</c:v>
                </c:pt>
                <c:pt idx="39528">
                  <c:v>197.6399999998927</c:v>
                </c:pt>
                <c:pt idx="39529">
                  <c:v>197.6449999998927</c:v>
                </c:pt>
                <c:pt idx="39530">
                  <c:v>197.6499999998927</c:v>
                </c:pt>
                <c:pt idx="39531">
                  <c:v>197.6549999998927</c:v>
                </c:pt>
                <c:pt idx="39532">
                  <c:v>197.6599999998927</c:v>
                </c:pt>
                <c:pt idx="39533">
                  <c:v>197.6649999998927</c:v>
                </c:pt>
                <c:pt idx="39534">
                  <c:v>197.6699999998927</c:v>
                </c:pt>
                <c:pt idx="39535">
                  <c:v>197.6749999998927</c:v>
                </c:pt>
                <c:pt idx="39536">
                  <c:v>197.6799999998927</c:v>
                </c:pt>
                <c:pt idx="39537">
                  <c:v>197.6849999998927</c:v>
                </c:pt>
                <c:pt idx="39538">
                  <c:v>197.6899999998927</c:v>
                </c:pt>
                <c:pt idx="39539">
                  <c:v>197.6949999998927</c:v>
                </c:pt>
                <c:pt idx="39540">
                  <c:v>197.6999999998927</c:v>
                </c:pt>
                <c:pt idx="39541">
                  <c:v>197.7049999998925</c:v>
                </c:pt>
                <c:pt idx="39542">
                  <c:v>197.7099999998925</c:v>
                </c:pt>
                <c:pt idx="39543">
                  <c:v>197.7149999998925</c:v>
                </c:pt>
                <c:pt idx="39544">
                  <c:v>197.7199999998925</c:v>
                </c:pt>
                <c:pt idx="39545">
                  <c:v>197.7249999998926</c:v>
                </c:pt>
                <c:pt idx="39546">
                  <c:v>197.7299999998926</c:v>
                </c:pt>
                <c:pt idx="39547">
                  <c:v>197.7349999998926</c:v>
                </c:pt>
                <c:pt idx="39548">
                  <c:v>197.7399999998925</c:v>
                </c:pt>
                <c:pt idx="39549">
                  <c:v>197.7449999998925</c:v>
                </c:pt>
                <c:pt idx="39550">
                  <c:v>197.7499999998925</c:v>
                </c:pt>
                <c:pt idx="39551">
                  <c:v>197.7549999998926</c:v>
                </c:pt>
                <c:pt idx="39552">
                  <c:v>197.7599999998926</c:v>
                </c:pt>
                <c:pt idx="39553">
                  <c:v>197.7649999998926</c:v>
                </c:pt>
                <c:pt idx="39554">
                  <c:v>197.7699999998925</c:v>
                </c:pt>
                <c:pt idx="39555">
                  <c:v>197.7749999998925</c:v>
                </c:pt>
                <c:pt idx="39556">
                  <c:v>197.7799999998925</c:v>
                </c:pt>
                <c:pt idx="39557">
                  <c:v>197.7849999998926</c:v>
                </c:pt>
                <c:pt idx="39558">
                  <c:v>197.7899999998926</c:v>
                </c:pt>
                <c:pt idx="39559">
                  <c:v>197.7949999998926</c:v>
                </c:pt>
                <c:pt idx="39560">
                  <c:v>197.7999999998925</c:v>
                </c:pt>
                <c:pt idx="39561">
                  <c:v>197.8049999998926</c:v>
                </c:pt>
                <c:pt idx="39562">
                  <c:v>197.8099999998926</c:v>
                </c:pt>
                <c:pt idx="39563">
                  <c:v>197.8149999998926</c:v>
                </c:pt>
                <c:pt idx="39564">
                  <c:v>197.8199999998926</c:v>
                </c:pt>
                <c:pt idx="39565">
                  <c:v>197.8249999998926</c:v>
                </c:pt>
                <c:pt idx="39566">
                  <c:v>197.8299999998926</c:v>
                </c:pt>
                <c:pt idx="39567">
                  <c:v>197.8349999998925</c:v>
                </c:pt>
                <c:pt idx="39568">
                  <c:v>197.8399999998925</c:v>
                </c:pt>
                <c:pt idx="39569">
                  <c:v>197.8449999998925</c:v>
                </c:pt>
                <c:pt idx="39570">
                  <c:v>197.8499999998925</c:v>
                </c:pt>
                <c:pt idx="39571">
                  <c:v>197.8549999998926</c:v>
                </c:pt>
                <c:pt idx="39572">
                  <c:v>197.8599999998926</c:v>
                </c:pt>
                <c:pt idx="39573">
                  <c:v>197.8649999998925</c:v>
                </c:pt>
                <c:pt idx="39574">
                  <c:v>197.8699999998925</c:v>
                </c:pt>
                <c:pt idx="39575">
                  <c:v>197.8749999998925</c:v>
                </c:pt>
                <c:pt idx="39576">
                  <c:v>197.8799999998925</c:v>
                </c:pt>
                <c:pt idx="39577">
                  <c:v>197.8849999998925</c:v>
                </c:pt>
                <c:pt idx="39578">
                  <c:v>197.8899999998925</c:v>
                </c:pt>
                <c:pt idx="39579">
                  <c:v>197.8949999998925</c:v>
                </c:pt>
                <c:pt idx="39580">
                  <c:v>197.8999999998925</c:v>
                </c:pt>
                <c:pt idx="39581">
                  <c:v>197.9049999998925</c:v>
                </c:pt>
                <c:pt idx="39582">
                  <c:v>197.9099999998925</c:v>
                </c:pt>
                <c:pt idx="39583">
                  <c:v>197.9149999998925</c:v>
                </c:pt>
                <c:pt idx="39584">
                  <c:v>197.9199999998925</c:v>
                </c:pt>
                <c:pt idx="39585">
                  <c:v>197.9249999998925</c:v>
                </c:pt>
                <c:pt idx="39586">
                  <c:v>197.9299999998925</c:v>
                </c:pt>
                <c:pt idx="39587">
                  <c:v>197.9349999998925</c:v>
                </c:pt>
                <c:pt idx="39588">
                  <c:v>197.9399999998924</c:v>
                </c:pt>
                <c:pt idx="39589">
                  <c:v>197.9449999998924</c:v>
                </c:pt>
                <c:pt idx="39590">
                  <c:v>197.9499999998924</c:v>
                </c:pt>
                <c:pt idx="39591">
                  <c:v>197.9549999998924</c:v>
                </c:pt>
                <c:pt idx="39592">
                  <c:v>197.9599999998924</c:v>
                </c:pt>
                <c:pt idx="39593">
                  <c:v>197.9649999998924</c:v>
                </c:pt>
                <c:pt idx="39594">
                  <c:v>197.9699999998924</c:v>
                </c:pt>
                <c:pt idx="39595">
                  <c:v>197.9749999998924</c:v>
                </c:pt>
                <c:pt idx="39596">
                  <c:v>197.9799999998924</c:v>
                </c:pt>
                <c:pt idx="39597">
                  <c:v>197.9849999998924</c:v>
                </c:pt>
                <c:pt idx="39598">
                  <c:v>197.9899999998924</c:v>
                </c:pt>
                <c:pt idx="39599">
                  <c:v>197.9949999998924</c:v>
                </c:pt>
                <c:pt idx="39600">
                  <c:v>197.9999999998924</c:v>
                </c:pt>
                <c:pt idx="39601">
                  <c:v>198.0049999998924</c:v>
                </c:pt>
                <c:pt idx="39602">
                  <c:v>198.0099999998924</c:v>
                </c:pt>
                <c:pt idx="39603">
                  <c:v>198.0149999998924</c:v>
                </c:pt>
                <c:pt idx="39604">
                  <c:v>198.0199999998923</c:v>
                </c:pt>
                <c:pt idx="39605">
                  <c:v>198.0249999998924</c:v>
                </c:pt>
                <c:pt idx="39606">
                  <c:v>198.0299999998924</c:v>
                </c:pt>
                <c:pt idx="39607">
                  <c:v>198.0349999998924</c:v>
                </c:pt>
                <c:pt idx="39608">
                  <c:v>198.0399999998924</c:v>
                </c:pt>
                <c:pt idx="39609">
                  <c:v>198.0449999998924</c:v>
                </c:pt>
                <c:pt idx="39610">
                  <c:v>198.0499999998923</c:v>
                </c:pt>
                <c:pt idx="39611">
                  <c:v>198.0549999998923</c:v>
                </c:pt>
                <c:pt idx="39612">
                  <c:v>198.0599999998923</c:v>
                </c:pt>
                <c:pt idx="39613">
                  <c:v>198.0649999998923</c:v>
                </c:pt>
                <c:pt idx="39614">
                  <c:v>198.0699999998923</c:v>
                </c:pt>
                <c:pt idx="39615">
                  <c:v>198.0749999998923</c:v>
                </c:pt>
                <c:pt idx="39616">
                  <c:v>198.0799999998923</c:v>
                </c:pt>
                <c:pt idx="39617">
                  <c:v>198.0849999998923</c:v>
                </c:pt>
                <c:pt idx="39618">
                  <c:v>198.0899999998923</c:v>
                </c:pt>
                <c:pt idx="39619">
                  <c:v>198.0949999998923</c:v>
                </c:pt>
                <c:pt idx="39620">
                  <c:v>198.0999999998923</c:v>
                </c:pt>
                <c:pt idx="39621">
                  <c:v>198.1049999998923</c:v>
                </c:pt>
                <c:pt idx="39622">
                  <c:v>198.1099999998923</c:v>
                </c:pt>
                <c:pt idx="39623">
                  <c:v>198.1149999998923</c:v>
                </c:pt>
                <c:pt idx="39624">
                  <c:v>198.1199999998923</c:v>
                </c:pt>
                <c:pt idx="39625">
                  <c:v>198.1249999998923</c:v>
                </c:pt>
                <c:pt idx="39626">
                  <c:v>198.1299999998923</c:v>
                </c:pt>
                <c:pt idx="39627">
                  <c:v>198.1349999998923</c:v>
                </c:pt>
                <c:pt idx="39628">
                  <c:v>198.1399999998923</c:v>
                </c:pt>
                <c:pt idx="39629">
                  <c:v>198.1449999998921</c:v>
                </c:pt>
                <c:pt idx="39630">
                  <c:v>198.1499999998921</c:v>
                </c:pt>
                <c:pt idx="39631">
                  <c:v>198.1549999998923</c:v>
                </c:pt>
                <c:pt idx="39632">
                  <c:v>198.1599999998922</c:v>
                </c:pt>
                <c:pt idx="39633">
                  <c:v>198.1649999998922</c:v>
                </c:pt>
                <c:pt idx="39634">
                  <c:v>198.1699999998922</c:v>
                </c:pt>
                <c:pt idx="39635">
                  <c:v>198.1749999998922</c:v>
                </c:pt>
                <c:pt idx="39636">
                  <c:v>198.1799999998921</c:v>
                </c:pt>
                <c:pt idx="39637">
                  <c:v>198.1849999998922</c:v>
                </c:pt>
                <c:pt idx="39638">
                  <c:v>198.1899999998922</c:v>
                </c:pt>
                <c:pt idx="39639">
                  <c:v>198.1949999998922</c:v>
                </c:pt>
                <c:pt idx="39640">
                  <c:v>198.1999999998922</c:v>
                </c:pt>
                <c:pt idx="39641">
                  <c:v>198.2049999998922</c:v>
                </c:pt>
                <c:pt idx="39642">
                  <c:v>198.2099999998921</c:v>
                </c:pt>
                <c:pt idx="39643">
                  <c:v>198.2149999998921</c:v>
                </c:pt>
                <c:pt idx="39644">
                  <c:v>198.2199999998921</c:v>
                </c:pt>
                <c:pt idx="39645">
                  <c:v>198.2249999998922</c:v>
                </c:pt>
                <c:pt idx="39646">
                  <c:v>198.2299999998922</c:v>
                </c:pt>
                <c:pt idx="39647">
                  <c:v>198.2349999998922</c:v>
                </c:pt>
                <c:pt idx="39648">
                  <c:v>198.2399999998921</c:v>
                </c:pt>
                <c:pt idx="39649">
                  <c:v>198.2449999998921</c:v>
                </c:pt>
                <c:pt idx="39650">
                  <c:v>198.2499999998921</c:v>
                </c:pt>
                <c:pt idx="39651">
                  <c:v>198.2549999998922</c:v>
                </c:pt>
                <c:pt idx="39652">
                  <c:v>198.2599999998922</c:v>
                </c:pt>
                <c:pt idx="39653">
                  <c:v>198.2649999998922</c:v>
                </c:pt>
                <c:pt idx="39654">
                  <c:v>198.2699999998921</c:v>
                </c:pt>
                <c:pt idx="39655">
                  <c:v>198.2749999998921</c:v>
                </c:pt>
                <c:pt idx="39656">
                  <c:v>198.2799999998921</c:v>
                </c:pt>
                <c:pt idx="39657">
                  <c:v>198.2849999998921</c:v>
                </c:pt>
                <c:pt idx="39658">
                  <c:v>198.2899999998921</c:v>
                </c:pt>
                <c:pt idx="39659">
                  <c:v>198.2949999998921</c:v>
                </c:pt>
                <c:pt idx="39660">
                  <c:v>198.2999999998921</c:v>
                </c:pt>
                <c:pt idx="39661">
                  <c:v>198.3049999998921</c:v>
                </c:pt>
                <c:pt idx="39662">
                  <c:v>198.3099999998921</c:v>
                </c:pt>
                <c:pt idx="39663">
                  <c:v>198.3149999998921</c:v>
                </c:pt>
                <c:pt idx="39664">
                  <c:v>198.3199999998921</c:v>
                </c:pt>
                <c:pt idx="39665">
                  <c:v>198.3249999998921</c:v>
                </c:pt>
                <c:pt idx="39666">
                  <c:v>198.3299999998921</c:v>
                </c:pt>
                <c:pt idx="39667">
                  <c:v>198.3349999998921</c:v>
                </c:pt>
                <c:pt idx="39668">
                  <c:v>198.3399999998921</c:v>
                </c:pt>
                <c:pt idx="39669">
                  <c:v>198.3449999998921</c:v>
                </c:pt>
                <c:pt idx="39670">
                  <c:v>198.3499999998921</c:v>
                </c:pt>
                <c:pt idx="39671">
                  <c:v>198.3549999998921</c:v>
                </c:pt>
                <c:pt idx="39672">
                  <c:v>198.3599999998921</c:v>
                </c:pt>
                <c:pt idx="39673">
                  <c:v>198.3649999998921</c:v>
                </c:pt>
                <c:pt idx="39674">
                  <c:v>198.3699999998921</c:v>
                </c:pt>
                <c:pt idx="39675">
                  <c:v>198.3749999998921</c:v>
                </c:pt>
                <c:pt idx="39676">
                  <c:v>198.379999999892</c:v>
                </c:pt>
                <c:pt idx="39677">
                  <c:v>198.384999999892</c:v>
                </c:pt>
                <c:pt idx="39678">
                  <c:v>198.389999999892</c:v>
                </c:pt>
                <c:pt idx="39679">
                  <c:v>198.394999999892</c:v>
                </c:pt>
                <c:pt idx="39680">
                  <c:v>198.399999999892</c:v>
                </c:pt>
                <c:pt idx="39681">
                  <c:v>198.404999999892</c:v>
                </c:pt>
                <c:pt idx="39682">
                  <c:v>198.409999999892</c:v>
                </c:pt>
                <c:pt idx="39683">
                  <c:v>198.414999999892</c:v>
                </c:pt>
                <c:pt idx="39684">
                  <c:v>198.419999999892</c:v>
                </c:pt>
                <c:pt idx="39685">
                  <c:v>198.424999999892</c:v>
                </c:pt>
                <c:pt idx="39686">
                  <c:v>198.429999999892</c:v>
                </c:pt>
                <c:pt idx="39687">
                  <c:v>198.434999999892</c:v>
                </c:pt>
                <c:pt idx="39688">
                  <c:v>198.439999999892</c:v>
                </c:pt>
                <c:pt idx="39689">
                  <c:v>198.444999999892</c:v>
                </c:pt>
                <c:pt idx="39690">
                  <c:v>198.449999999892</c:v>
                </c:pt>
                <c:pt idx="39691">
                  <c:v>198.454999999892</c:v>
                </c:pt>
                <c:pt idx="39692">
                  <c:v>198.459999999892</c:v>
                </c:pt>
                <c:pt idx="39693">
                  <c:v>198.464999999892</c:v>
                </c:pt>
                <c:pt idx="39694">
                  <c:v>198.469999999892</c:v>
                </c:pt>
                <c:pt idx="39695">
                  <c:v>198.474999999892</c:v>
                </c:pt>
                <c:pt idx="39696">
                  <c:v>198.479999999892</c:v>
                </c:pt>
                <c:pt idx="39697">
                  <c:v>198.484999999892</c:v>
                </c:pt>
                <c:pt idx="39698">
                  <c:v>198.489999999892</c:v>
                </c:pt>
                <c:pt idx="39699">
                  <c:v>198.4949999998919</c:v>
                </c:pt>
                <c:pt idx="39700">
                  <c:v>198.4999999998919</c:v>
                </c:pt>
                <c:pt idx="39701">
                  <c:v>198.5049999998919</c:v>
                </c:pt>
                <c:pt idx="39702">
                  <c:v>198.5099999998919</c:v>
                </c:pt>
                <c:pt idx="39703">
                  <c:v>198.5149999998919</c:v>
                </c:pt>
                <c:pt idx="39704">
                  <c:v>198.5199999998919</c:v>
                </c:pt>
                <c:pt idx="39705">
                  <c:v>198.5249999998919</c:v>
                </c:pt>
                <c:pt idx="39706">
                  <c:v>198.5299999998919</c:v>
                </c:pt>
                <c:pt idx="39707">
                  <c:v>198.5349999998919</c:v>
                </c:pt>
                <c:pt idx="39708">
                  <c:v>198.5399999998919</c:v>
                </c:pt>
                <c:pt idx="39709">
                  <c:v>198.5449999998919</c:v>
                </c:pt>
                <c:pt idx="39710">
                  <c:v>198.5499999998919</c:v>
                </c:pt>
                <c:pt idx="39711">
                  <c:v>198.5549999998919</c:v>
                </c:pt>
                <c:pt idx="39712">
                  <c:v>198.5599999998919</c:v>
                </c:pt>
                <c:pt idx="39713">
                  <c:v>198.5649999998919</c:v>
                </c:pt>
                <c:pt idx="39714">
                  <c:v>198.5699999998919</c:v>
                </c:pt>
                <c:pt idx="39715">
                  <c:v>198.5749999998919</c:v>
                </c:pt>
                <c:pt idx="39716">
                  <c:v>198.5799999998919</c:v>
                </c:pt>
                <c:pt idx="39717">
                  <c:v>198.5849999998919</c:v>
                </c:pt>
                <c:pt idx="39718">
                  <c:v>198.5899999998919</c:v>
                </c:pt>
                <c:pt idx="39719">
                  <c:v>198.5949999998919</c:v>
                </c:pt>
                <c:pt idx="39720">
                  <c:v>198.5999999998918</c:v>
                </c:pt>
                <c:pt idx="39721">
                  <c:v>198.6049999998918</c:v>
                </c:pt>
                <c:pt idx="39722">
                  <c:v>198.6099999998918</c:v>
                </c:pt>
                <c:pt idx="39723">
                  <c:v>198.6149999998918</c:v>
                </c:pt>
                <c:pt idx="39724">
                  <c:v>198.6199999998917</c:v>
                </c:pt>
                <c:pt idx="39725">
                  <c:v>198.6249999998918</c:v>
                </c:pt>
                <c:pt idx="39726">
                  <c:v>198.6299999998918</c:v>
                </c:pt>
                <c:pt idx="39727">
                  <c:v>198.6349999998918</c:v>
                </c:pt>
                <c:pt idx="39728">
                  <c:v>198.6399999998918</c:v>
                </c:pt>
                <c:pt idx="39729">
                  <c:v>198.6449999998918</c:v>
                </c:pt>
                <c:pt idx="39730">
                  <c:v>198.6499999998917</c:v>
                </c:pt>
                <c:pt idx="39731">
                  <c:v>198.6549999998918</c:v>
                </c:pt>
                <c:pt idx="39732">
                  <c:v>198.6599999998918</c:v>
                </c:pt>
                <c:pt idx="39733">
                  <c:v>198.6649999998918</c:v>
                </c:pt>
                <c:pt idx="39734">
                  <c:v>198.6699999998918</c:v>
                </c:pt>
                <c:pt idx="39735">
                  <c:v>198.6749999998918</c:v>
                </c:pt>
                <c:pt idx="39736">
                  <c:v>198.6799999998917</c:v>
                </c:pt>
                <c:pt idx="39737">
                  <c:v>198.6849999998918</c:v>
                </c:pt>
                <c:pt idx="39738">
                  <c:v>198.6899999998918</c:v>
                </c:pt>
                <c:pt idx="39739">
                  <c:v>198.6949999998918</c:v>
                </c:pt>
                <c:pt idx="39740">
                  <c:v>198.6999999998918</c:v>
                </c:pt>
                <c:pt idx="39741">
                  <c:v>198.7049999998918</c:v>
                </c:pt>
                <c:pt idx="39742">
                  <c:v>198.7099999998917</c:v>
                </c:pt>
                <c:pt idx="39743">
                  <c:v>198.7149999998917</c:v>
                </c:pt>
                <c:pt idx="39744">
                  <c:v>198.7199999998917</c:v>
                </c:pt>
                <c:pt idx="39745">
                  <c:v>198.7249999998917</c:v>
                </c:pt>
                <c:pt idx="39746">
                  <c:v>198.7299999998917</c:v>
                </c:pt>
                <c:pt idx="39747">
                  <c:v>198.7349999998917</c:v>
                </c:pt>
                <c:pt idx="39748">
                  <c:v>198.7399999998917</c:v>
                </c:pt>
                <c:pt idx="39749">
                  <c:v>198.7449999998917</c:v>
                </c:pt>
                <c:pt idx="39750">
                  <c:v>198.7499999998917</c:v>
                </c:pt>
                <c:pt idx="39751">
                  <c:v>198.7549999998917</c:v>
                </c:pt>
                <c:pt idx="39752">
                  <c:v>198.7599999998917</c:v>
                </c:pt>
                <c:pt idx="39753">
                  <c:v>198.7649999998917</c:v>
                </c:pt>
                <c:pt idx="39754">
                  <c:v>198.7699999998917</c:v>
                </c:pt>
                <c:pt idx="39755">
                  <c:v>198.7749999998917</c:v>
                </c:pt>
                <c:pt idx="39756">
                  <c:v>198.7799999998917</c:v>
                </c:pt>
                <c:pt idx="39757">
                  <c:v>198.7849999998917</c:v>
                </c:pt>
                <c:pt idx="39758">
                  <c:v>198.7899999998917</c:v>
                </c:pt>
                <c:pt idx="39759">
                  <c:v>198.7949999998917</c:v>
                </c:pt>
                <c:pt idx="39760">
                  <c:v>198.7999999998917</c:v>
                </c:pt>
                <c:pt idx="39761">
                  <c:v>198.8049999998917</c:v>
                </c:pt>
                <c:pt idx="39762">
                  <c:v>198.8099999998917</c:v>
                </c:pt>
                <c:pt idx="39763">
                  <c:v>198.8149999998917</c:v>
                </c:pt>
                <c:pt idx="39764">
                  <c:v>198.8199999998916</c:v>
                </c:pt>
                <c:pt idx="39765">
                  <c:v>198.8249999998916</c:v>
                </c:pt>
                <c:pt idx="39766">
                  <c:v>198.8299999998916</c:v>
                </c:pt>
                <c:pt idx="39767">
                  <c:v>198.8349999998916</c:v>
                </c:pt>
                <c:pt idx="39768">
                  <c:v>198.8399999998916</c:v>
                </c:pt>
                <c:pt idx="39769">
                  <c:v>198.8449999998916</c:v>
                </c:pt>
                <c:pt idx="39770">
                  <c:v>198.8499999998916</c:v>
                </c:pt>
                <c:pt idx="39771">
                  <c:v>198.8549999998916</c:v>
                </c:pt>
                <c:pt idx="39772">
                  <c:v>198.8599999998916</c:v>
                </c:pt>
                <c:pt idx="39773">
                  <c:v>198.8649999998916</c:v>
                </c:pt>
                <c:pt idx="39774">
                  <c:v>198.8699999998916</c:v>
                </c:pt>
                <c:pt idx="39775">
                  <c:v>198.8749999998916</c:v>
                </c:pt>
                <c:pt idx="39776">
                  <c:v>198.8799999998916</c:v>
                </c:pt>
                <c:pt idx="39777">
                  <c:v>198.8849999998916</c:v>
                </c:pt>
                <c:pt idx="39778">
                  <c:v>198.8899999998916</c:v>
                </c:pt>
                <c:pt idx="39779">
                  <c:v>198.8949999998916</c:v>
                </c:pt>
                <c:pt idx="39780">
                  <c:v>198.8999999998916</c:v>
                </c:pt>
                <c:pt idx="39781">
                  <c:v>198.9049999998916</c:v>
                </c:pt>
                <c:pt idx="39782">
                  <c:v>198.9099999998916</c:v>
                </c:pt>
                <c:pt idx="39783">
                  <c:v>198.9149999998916</c:v>
                </c:pt>
                <c:pt idx="39784">
                  <c:v>198.9199999998916</c:v>
                </c:pt>
                <c:pt idx="39785">
                  <c:v>198.9249999998916</c:v>
                </c:pt>
                <c:pt idx="39786">
                  <c:v>198.9299999998916</c:v>
                </c:pt>
                <c:pt idx="39787">
                  <c:v>198.9349999998915</c:v>
                </c:pt>
                <c:pt idx="39788">
                  <c:v>198.9399999998915</c:v>
                </c:pt>
                <c:pt idx="39789">
                  <c:v>198.9449999998915</c:v>
                </c:pt>
                <c:pt idx="39790">
                  <c:v>198.9499999998915</c:v>
                </c:pt>
                <c:pt idx="39791">
                  <c:v>198.9549999998916</c:v>
                </c:pt>
                <c:pt idx="39792">
                  <c:v>198.9599999998916</c:v>
                </c:pt>
                <c:pt idx="39793">
                  <c:v>198.9649999998915</c:v>
                </c:pt>
                <c:pt idx="39794">
                  <c:v>198.9699999998915</c:v>
                </c:pt>
                <c:pt idx="39795">
                  <c:v>198.9749999998915</c:v>
                </c:pt>
                <c:pt idx="39796">
                  <c:v>198.9799999998915</c:v>
                </c:pt>
                <c:pt idx="39797">
                  <c:v>198.9849999998915</c:v>
                </c:pt>
                <c:pt idx="39798">
                  <c:v>198.9899999998915</c:v>
                </c:pt>
                <c:pt idx="39799">
                  <c:v>198.9949999998915</c:v>
                </c:pt>
                <c:pt idx="39800">
                  <c:v>198.9999999998915</c:v>
                </c:pt>
                <c:pt idx="39801">
                  <c:v>199.0049999998915</c:v>
                </c:pt>
                <c:pt idx="39802">
                  <c:v>199.0099999998915</c:v>
                </c:pt>
                <c:pt idx="39803">
                  <c:v>199.0149999998915</c:v>
                </c:pt>
                <c:pt idx="39804">
                  <c:v>199.0199999998915</c:v>
                </c:pt>
                <c:pt idx="39805">
                  <c:v>199.0249999998915</c:v>
                </c:pt>
                <c:pt idx="39806">
                  <c:v>199.0299999998915</c:v>
                </c:pt>
                <c:pt idx="39807">
                  <c:v>199.0349999998915</c:v>
                </c:pt>
                <c:pt idx="39808">
                  <c:v>199.0399999998914</c:v>
                </c:pt>
                <c:pt idx="39809">
                  <c:v>199.0449999998914</c:v>
                </c:pt>
                <c:pt idx="39810">
                  <c:v>199.0499999998914</c:v>
                </c:pt>
                <c:pt idx="39811">
                  <c:v>199.0549999998914</c:v>
                </c:pt>
                <c:pt idx="39812">
                  <c:v>199.0599999998914</c:v>
                </c:pt>
                <c:pt idx="39813">
                  <c:v>199.0649999998914</c:v>
                </c:pt>
                <c:pt idx="39814">
                  <c:v>199.0699999998914</c:v>
                </c:pt>
                <c:pt idx="39815">
                  <c:v>199.0749999998914</c:v>
                </c:pt>
                <c:pt idx="39816">
                  <c:v>199.0799999998914</c:v>
                </c:pt>
                <c:pt idx="39817">
                  <c:v>199.0849999998914</c:v>
                </c:pt>
                <c:pt idx="39818">
                  <c:v>199.0899999998914</c:v>
                </c:pt>
                <c:pt idx="39819">
                  <c:v>199.0949999998914</c:v>
                </c:pt>
                <c:pt idx="39820">
                  <c:v>199.0999999998914</c:v>
                </c:pt>
                <c:pt idx="39821">
                  <c:v>199.1049999998914</c:v>
                </c:pt>
                <c:pt idx="39822">
                  <c:v>199.1099999998914</c:v>
                </c:pt>
                <c:pt idx="39823">
                  <c:v>199.1149999998914</c:v>
                </c:pt>
                <c:pt idx="39824">
                  <c:v>199.1199999998913</c:v>
                </c:pt>
                <c:pt idx="39825">
                  <c:v>199.1249999998914</c:v>
                </c:pt>
                <c:pt idx="39826">
                  <c:v>199.1299999998914</c:v>
                </c:pt>
                <c:pt idx="39827">
                  <c:v>199.1349999998914</c:v>
                </c:pt>
                <c:pt idx="39828">
                  <c:v>199.1399999998914</c:v>
                </c:pt>
                <c:pt idx="39829">
                  <c:v>199.1449999998914</c:v>
                </c:pt>
                <c:pt idx="39830">
                  <c:v>199.1499999998913</c:v>
                </c:pt>
                <c:pt idx="39831">
                  <c:v>199.1549999998913</c:v>
                </c:pt>
                <c:pt idx="39832">
                  <c:v>199.1599999998913</c:v>
                </c:pt>
                <c:pt idx="39833">
                  <c:v>199.1649999998913</c:v>
                </c:pt>
                <c:pt idx="39834">
                  <c:v>199.1699999998913</c:v>
                </c:pt>
                <c:pt idx="39835">
                  <c:v>199.1749999998913</c:v>
                </c:pt>
                <c:pt idx="39836">
                  <c:v>199.1799999998913</c:v>
                </c:pt>
                <c:pt idx="39837">
                  <c:v>199.1849999998913</c:v>
                </c:pt>
                <c:pt idx="39838">
                  <c:v>199.1899999998913</c:v>
                </c:pt>
                <c:pt idx="39839">
                  <c:v>199.1949999998913</c:v>
                </c:pt>
                <c:pt idx="39840">
                  <c:v>199.1999999998913</c:v>
                </c:pt>
                <c:pt idx="39841">
                  <c:v>199.2049999998913</c:v>
                </c:pt>
                <c:pt idx="39842">
                  <c:v>199.2099999998913</c:v>
                </c:pt>
                <c:pt idx="39843">
                  <c:v>199.2149999998913</c:v>
                </c:pt>
                <c:pt idx="39844">
                  <c:v>199.2199999998913</c:v>
                </c:pt>
                <c:pt idx="39845">
                  <c:v>199.2249999998913</c:v>
                </c:pt>
                <c:pt idx="39846">
                  <c:v>199.2299999998913</c:v>
                </c:pt>
                <c:pt idx="39847">
                  <c:v>199.2349999998913</c:v>
                </c:pt>
                <c:pt idx="39848">
                  <c:v>199.2399999998913</c:v>
                </c:pt>
                <c:pt idx="39849">
                  <c:v>199.2449999998911</c:v>
                </c:pt>
                <c:pt idx="39850">
                  <c:v>199.2499999998911</c:v>
                </c:pt>
                <c:pt idx="39851">
                  <c:v>199.2549999998913</c:v>
                </c:pt>
                <c:pt idx="39852">
                  <c:v>199.2599999998912</c:v>
                </c:pt>
                <c:pt idx="39853">
                  <c:v>199.2649999998912</c:v>
                </c:pt>
                <c:pt idx="39854">
                  <c:v>199.2699999998912</c:v>
                </c:pt>
                <c:pt idx="39855">
                  <c:v>199.2749999998912</c:v>
                </c:pt>
                <c:pt idx="39856">
                  <c:v>199.2799999998911</c:v>
                </c:pt>
                <c:pt idx="39857">
                  <c:v>199.2849999998912</c:v>
                </c:pt>
                <c:pt idx="39858">
                  <c:v>199.2899999998912</c:v>
                </c:pt>
                <c:pt idx="39859">
                  <c:v>199.2949999998912</c:v>
                </c:pt>
                <c:pt idx="39860">
                  <c:v>199.2999999998912</c:v>
                </c:pt>
                <c:pt idx="39861">
                  <c:v>199.3049999998912</c:v>
                </c:pt>
                <c:pt idx="39862">
                  <c:v>199.3099999998912</c:v>
                </c:pt>
                <c:pt idx="39863">
                  <c:v>199.3149999998912</c:v>
                </c:pt>
                <c:pt idx="39864">
                  <c:v>199.3199999998912</c:v>
                </c:pt>
                <c:pt idx="39865">
                  <c:v>199.3249999998912</c:v>
                </c:pt>
                <c:pt idx="39866">
                  <c:v>199.3299999998912</c:v>
                </c:pt>
                <c:pt idx="39867">
                  <c:v>199.3349999998912</c:v>
                </c:pt>
                <c:pt idx="39868">
                  <c:v>199.3399999998912</c:v>
                </c:pt>
                <c:pt idx="39869">
                  <c:v>199.3449999998912</c:v>
                </c:pt>
                <c:pt idx="39870">
                  <c:v>199.3499999998912</c:v>
                </c:pt>
                <c:pt idx="39871">
                  <c:v>199.3549999998912</c:v>
                </c:pt>
                <c:pt idx="39872">
                  <c:v>199.3599999998912</c:v>
                </c:pt>
                <c:pt idx="39873">
                  <c:v>199.3649999998912</c:v>
                </c:pt>
                <c:pt idx="39874">
                  <c:v>199.3699999998912</c:v>
                </c:pt>
                <c:pt idx="39875">
                  <c:v>199.3749999998911</c:v>
                </c:pt>
                <c:pt idx="39876">
                  <c:v>199.3799999998911</c:v>
                </c:pt>
                <c:pt idx="39877">
                  <c:v>199.3849999998912</c:v>
                </c:pt>
                <c:pt idx="39878">
                  <c:v>199.3899999998912</c:v>
                </c:pt>
                <c:pt idx="39879">
                  <c:v>199.3949999998912</c:v>
                </c:pt>
                <c:pt idx="39880">
                  <c:v>199.3999999998912</c:v>
                </c:pt>
                <c:pt idx="39881">
                  <c:v>199.4049999998911</c:v>
                </c:pt>
                <c:pt idx="39882">
                  <c:v>199.4099999998911</c:v>
                </c:pt>
                <c:pt idx="39883">
                  <c:v>199.4149999998911</c:v>
                </c:pt>
                <c:pt idx="39884">
                  <c:v>199.4199999998911</c:v>
                </c:pt>
                <c:pt idx="39885">
                  <c:v>199.4249999998911</c:v>
                </c:pt>
                <c:pt idx="39886">
                  <c:v>199.4299999998911</c:v>
                </c:pt>
                <c:pt idx="39887">
                  <c:v>199.4349999998911</c:v>
                </c:pt>
                <c:pt idx="39888">
                  <c:v>199.4399999998911</c:v>
                </c:pt>
                <c:pt idx="39889">
                  <c:v>199.4449999998911</c:v>
                </c:pt>
                <c:pt idx="39890">
                  <c:v>199.4499999998911</c:v>
                </c:pt>
                <c:pt idx="39891">
                  <c:v>199.4549999998911</c:v>
                </c:pt>
                <c:pt idx="39892">
                  <c:v>199.4599999998911</c:v>
                </c:pt>
                <c:pt idx="39893">
                  <c:v>199.4649999998911</c:v>
                </c:pt>
                <c:pt idx="39894">
                  <c:v>199.4699999998911</c:v>
                </c:pt>
                <c:pt idx="39895">
                  <c:v>199.4749999998911</c:v>
                </c:pt>
                <c:pt idx="39896">
                  <c:v>199.479999999891</c:v>
                </c:pt>
                <c:pt idx="39897">
                  <c:v>199.484999999891</c:v>
                </c:pt>
                <c:pt idx="39898">
                  <c:v>199.489999999891</c:v>
                </c:pt>
                <c:pt idx="39899">
                  <c:v>199.494999999891</c:v>
                </c:pt>
                <c:pt idx="39900">
                  <c:v>199.499999999891</c:v>
                </c:pt>
                <c:pt idx="39901">
                  <c:v>199.504999999891</c:v>
                </c:pt>
                <c:pt idx="39902">
                  <c:v>199.509999999891</c:v>
                </c:pt>
                <c:pt idx="39903">
                  <c:v>199.514999999891</c:v>
                </c:pt>
                <c:pt idx="39904">
                  <c:v>199.519999999891</c:v>
                </c:pt>
                <c:pt idx="39905">
                  <c:v>199.524999999891</c:v>
                </c:pt>
                <c:pt idx="39906">
                  <c:v>199.529999999891</c:v>
                </c:pt>
                <c:pt idx="39907">
                  <c:v>199.534999999891</c:v>
                </c:pt>
                <c:pt idx="39908">
                  <c:v>199.539999999891</c:v>
                </c:pt>
                <c:pt idx="39909">
                  <c:v>199.544999999891</c:v>
                </c:pt>
                <c:pt idx="39910">
                  <c:v>199.549999999891</c:v>
                </c:pt>
                <c:pt idx="39911">
                  <c:v>199.554999999891</c:v>
                </c:pt>
                <c:pt idx="39912">
                  <c:v>199.559999999891</c:v>
                </c:pt>
                <c:pt idx="39913">
                  <c:v>199.564999999891</c:v>
                </c:pt>
                <c:pt idx="39914">
                  <c:v>199.569999999891</c:v>
                </c:pt>
                <c:pt idx="39915">
                  <c:v>199.574999999891</c:v>
                </c:pt>
                <c:pt idx="39916">
                  <c:v>199.579999999891</c:v>
                </c:pt>
                <c:pt idx="39917">
                  <c:v>199.584999999891</c:v>
                </c:pt>
                <c:pt idx="39918">
                  <c:v>199.589999999891</c:v>
                </c:pt>
                <c:pt idx="39919">
                  <c:v>199.5949999998909</c:v>
                </c:pt>
                <c:pt idx="39920">
                  <c:v>199.5999999998909</c:v>
                </c:pt>
                <c:pt idx="39921">
                  <c:v>199.6049999998909</c:v>
                </c:pt>
                <c:pt idx="39922">
                  <c:v>199.6099999998909</c:v>
                </c:pt>
                <c:pt idx="39923">
                  <c:v>199.6149999998909</c:v>
                </c:pt>
                <c:pt idx="39924">
                  <c:v>199.6199999998909</c:v>
                </c:pt>
                <c:pt idx="39925">
                  <c:v>199.6249999998909</c:v>
                </c:pt>
                <c:pt idx="39926">
                  <c:v>199.6299999998909</c:v>
                </c:pt>
                <c:pt idx="39927">
                  <c:v>199.6349999998909</c:v>
                </c:pt>
                <c:pt idx="39928">
                  <c:v>199.6399999998909</c:v>
                </c:pt>
                <c:pt idx="39929">
                  <c:v>199.6449999998909</c:v>
                </c:pt>
                <c:pt idx="39930">
                  <c:v>199.6499999998909</c:v>
                </c:pt>
                <c:pt idx="39931">
                  <c:v>199.6549999998909</c:v>
                </c:pt>
                <c:pt idx="39932">
                  <c:v>199.6599999998909</c:v>
                </c:pt>
                <c:pt idx="39933">
                  <c:v>199.6649999998909</c:v>
                </c:pt>
                <c:pt idx="39934">
                  <c:v>199.6699999998909</c:v>
                </c:pt>
                <c:pt idx="39935">
                  <c:v>199.6749999998909</c:v>
                </c:pt>
                <c:pt idx="39936">
                  <c:v>199.6799999998909</c:v>
                </c:pt>
                <c:pt idx="39937">
                  <c:v>199.6849999998909</c:v>
                </c:pt>
                <c:pt idx="39938">
                  <c:v>199.6899999998909</c:v>
                </c:pt>
                <c:pt idx="39939">
                  <c:v>199.6949999998909</c:v>
                </c:pt>
                <c:pt idx="39940">
                  <c:v>199.6999999998908</c:v>
                </c:pt>
                <c:pt idx="39941">
                  <c:v>199.7049999998908</c:v>
                </c:pt>
                <c:pt idx="39942">
                  <c:v>199.7099999998908</c:v>
                </c:pt>
                <c:pt idx="39943">
                  <c:v>199.7149999998908</c:v>
                </c:pt>
                <c:pt idx="39944">
                  <c:v>199.7199999998907</c:v>
                </c:pt>
                <c:pt idx="39945">
                  <c:v>199.7249999998908</c:v>
                </c:pt>
                <c:pt idx="39946">
                  <c:v>199.7299999998908</c:v>
                </c:pt>
                <c:pt idx="39947">
                  <c:v>199.7349999998908</c:v>
                </c:pt>
                <c:pt idx="39948">
                  <c:v>199.7399999998908</c:v>
                </c:pt>
                <c:pt idx="39949">
                  <c:v>199.7449999998908</c:v>
                </c:pt>
                <c:pt idx="39950">
                  <c:v>199.7499999998907</c:v>
                </c:pt>
                <c:pt idx="39951">
                  <c:v>199.7549999998908</c:v>
                </c:pt>
                <c:pt idx="39952">
                  <c:v>199.7599999998908</c:v>
                </c:pt>
                <c:pt idx="39953">
                  <c:v>199.7649999998908</c:v>
                </c:pt>
                <c:pt idx="39954">
                  <c:v>199.7699999998908</c:v>
                </c:pt>
                <c:pt idx="39955">
                  <c:v>199.7749999998908</c:v>
                </c:pt>
                <c:pt idx="39956">
                  <c:v>199.7799999998907</c:v>
                </c:pt>
                <c:pt idx="39957">
                  <c:v>199.7849999998908</c:v>
                </c:pt>
                <c:pt idx="39958">
                  <c:v>199.7899999998908</c:v>
                </c:pt>
                <c:pt idx="39959">
                  <c:v>199.7949999998908</c:v>
                </c:pt>
                <c:pt idx="39960">
                  <c:v>199.7999999998908</c:v>
                </c:pt>
                <c:pt idx="39961">
                  <c:v>199.8049999998908</c:v>
                </c:pt>
                <c:pt idx="39962">
                  <c:v>199.8099999998908</c:v>
                </c:pt>
                <c:pt idx="39963">
                  <c:v>199.8149999998907</c:v>
                </c:pt>
                <c:pt idx="39964">
                  <c:v>199.8199999998907</c:v>
                </c:pt>
                <c:pt idx="39965">
                  <c:v>199.8249999998908</c:v>
                </c:pt>
                <c:pt idx="39966">
                  <c:v>199.8299999998908</c:v>
                </c:pt>
                <c:pt idx="39967">
                  <c:v>199.8349999998908</c:v>
                </c:pt>
                <c:pt idx="39968">
                  <c:v>199.8399999998908</c:v>
                </c:pt>
                <c:pt idx="39969">
                  <c:v>199.8449999998907</c:v>
                </c:pt>
                <c:pt idx="39970">
                  <c:v>199.8499999998907</c:v>
                </c:pt>
                <c:pt idx="39971">
                  <c:v>199.8549999998907</c:v>
                </c:pt>
                <c:pt idx="39972">
                  <c:v>199.8599999998907</c:v>
                </c:pt>
                <c:pt idx="39973">
                  <c:v>199.8649999998907</c:v>
                </c:pt>
                <c:pt idx="39974">
                  <c:v>199.8699999998907</c:v>
                </c:pt>
                <c:pt idx="39975">
                  <c:v>199.8749999998907</c:v>
                </c:pt>
                <c:pt idx="39976">
                  <c:v>199.8799999998907</c:v>
                </c:pt>
                <c:pt idx="39977">
                  <c:v>199.8849999998907</c:v>
                </c:pt>
                <c:pt idx="39978">
                  <c:v>199.8899999998907</c:v>
                </c:pt>
                <c:pt idx="39979">
                  <c:v>199.8949999998907</c:v>
                </c:pt>
                <c:pt idx="39980">
                  <c:v>199.8999999998907</c:v>
                </c:pt>
                <c:pt idx="39981">
                  <c:v>199.9049999998907</c:v>
                </c:pt>
                <c:pt idx="39982">
                  <c:v>199.9099999998907</c:v>
                </c:pt>
                <c:pt idx="39983">
                  <c:v>199.9149999998907</c:v>
                </c:pt>
                <c:pt idx="39984">
                  <c:v>199.9199999998906</c:v>
                </c:pt>
                <c:pt idx="39985">
                  <c:v>199.9249999998906</c:v>
                </c:pt>
                <c:pt idx="39986">
                  <c:v>199.9299999998906</c:v>
                </c:pt>
                <c:pt idx="39987">
                  <c:v>199.9349999998906</c:v>
                </c:pt>
                <c:pt idx="39988">
                  <c:v>199.9399999998906</c:v>
                </c:pt>
                <c:pt idx="39989">
                  <c:v>199.9449999998906</c:v>
                </c:pt>
                <c:pt idx="39990">
                  <c:v>199.9499999998906</c:v>
                </c:pt>
                <c:pt idx="39991">
                  <c:v>199.9549999998906</c:v>
                </c:pt>
                <c:pt idx="39992">
                  <c:v>199.9599999998906</c:v>
                </c:pt>
                <c:pt idx="39993">
                  <c:v>199.9649999998906</c:v>
                </c:pt>
                <c:pt idx="39994">
                  <c:v>199.9699999998906</c:v>
                </c:pt>
                <c:pt idx="39995">
                  <c:v>199.9749999998906</c:v>
                </c:pt>
                <c:pt idx="39996">
                  <c:v>199.9799999998906</c:v>
                </c:pt>
                <c:pt idx="39997">
                  <c:v>199.9849999998906</c:v>
                </c:pt>
                <c:pt idx="39998">
                  <c:v>199.9899999998906</c:v>
                </c:pt>
                <c:pt idx="39999">
                  <c:v>199.9949999998906</c:v>
                </c:pt>
                <c:pt idx="40000">
                  <c:v>199.9999999998906</c:v>
                </c:pt>
                <c:pt idx="40001">
                  <c:v>200.0049999998906</c:v>
                </c:pt>
                <c:pt idx="40002">
                  <c:v>200.0099999998906</c:v>
                </c:pt>
                <c:pt idx="40003">
                  <c:v>200.0149999998906</c:v>
                </c:pt>
                <c:pt idx="40004">
                  <c:v>200.0199999998906</c:v>
                </c:pt>
                <c:pt idx="40005">
                  <c:v>200.0249999998906</c:v>
                </c:pt>
                <c:pt idx="40006">
                  <c:v>200.0299999998906</c:v>
                </c:pt>
                <c:pt idx="40007">
                  <c:v>200.0349999998905</c:v>
                </c:pt>
                <c:pt idx="40008">
                  <c:v>200.0399999998905</c:v>
                </c:pt>
                <c:pt idx="40009">
                  <c:v>200.0449999998905</c:v>
                </c:pt>
                <c:pt idx="40010">
                  <c:v>200.0499999998905</c:v>
                </c:pt>
                <c:pt idx="40011">
                  <c:v>200.0549999998906</c:v>
                </c:pt>
                <c:pt idx="40012">
                  <c:v>200.0599999998906</c:v>
                </c:pt>
                <c:pt idx="40013">
                  <c:v>200.0649999998905</c:v>
                </c:pt>
                <c:pt idx="40014">
                  <c:v>200.0699999998905</c:v>
                </c:pt>
                <c:pt idx="40015">
                  <c:v>200.0749999998905</c:v>
                </c:pt>
                <c:pt idx="40016">
                  <c:v>200.0799999998905</c:v>
                </c:pt>
                <c:pt idx="40017">
                  <c:v>200.0849999998905</c:v>
                </c:pt>
                <c:pt idx="40018">
                  <c:v>200.0899999998905</c:v>
                </c:pt>
                <c:pt idx="40019">
                  <c:v>200.0949999998905</c:v>
                </c:pt>
                <c:pt idx="40020">
                  <c:v>200.0999999998905</c:v>
                </c:pt>
                <c:pt idx="40021">
                  <c:v>200.1049999998905</c:v>
                </c:pt>
                <c:pt idx="40022">
                  <c:v>200.1099999998905</c:v>
                </c:pt>
                <c:pt idx="40023">
                  <c:v>200.1149999998905</c:v>
                </c:pt>
                <c:pt idx="40024">
                  <c:v>200.1199999998905</c:v>
                </c:pt>
                <c:pt idx="40025">
                  <c:v>200.1249999998905</c:v>
                </c:pt>
                <c:pt idx="40026">
                  <c:v>200.1299999998905</c:v>
                </c:pt>
                <c:pt idx="40027">
                  <c:v>200.1349999998905</c:v>
                </c:pt>
                <c:pt idx="40028">
                  <c:v>200.1399999998904</c:v>
                </c:pt>
                <c:pt idx="40029">
                  <c:v>200.1449999998904</c:v>
                </c:pt>
                <c:pt idx="40030">
                  <c:v>200.1499999998904</c:v>
                </c:pt>
                <c:pt idx="40031">
                  <c:v>200.1549999998904</c:v>
                </c:pt>
                <c:pt idx="40032">
                  <c:v>200.1599999998904</c:v>
                </c:pt>
                <c:pt idx="40033">
                  <c:v>200.1649999998904</c:v>
                </c:pt>
                <c:pt idx="40034">
                  <c:v>200.1699999998904</c:v>
                </c:pt>
                <c:pt idx="40035">
                  <c:v>200.1749999998904</c:v>
                </c:pt>
                <c:pt idx="40036">
                  <c:v>200.1799999998904</c:v>
                </c:pt>
                <c:pt idx="40037">
                  <c:v>200.1849999998904</c:v>
                </c:pt>
                <c:pt idx="40038">
                  <c:v>200.1899999998904</c:v>
                </c:pt>
                <c:pt idx="40039">
                  <c:v>200.1949999998904</c:v>
                </c:pt>
                <c:pt idx="40040">
                  <c:v>200.1999999998904</c:v>
                </c:pt>
                <c:pt idx="40041">
                  <c:v>200.2049999998904</c:v>
                </c:pt>
                <c:pt idx="40042">
                  <c:v>200.2099999998904</c:v>
                </c:pt>
                <c:pt idx="40043">
                  <c:v>200.2149999998904</c:v>
                </c:pt>
                <c:pt idx="40044">
                  <c:v>200.2199999998903</c:v>
                </c:pt>
                <c:pt idx="40045">
                  <c:v>200.2249999998904</c:v>
                </c:pt>
                <c:pt idx="40046">
                  <c:v>200.2299999998904</c:v>
                </c:pt>
                <c:pt idx="40047">
                  <c:v>200.2349999998904</c:v>
                </c:pt>
                <c:pt idx="40048">
                  <c:v>200.2399999998904</c:v>
                </c:pt>
                <c:pt idx="40049">
                  <c:v>200.2449999998904</c:v>
                </c:pt>
                <c:pt idx="40050">
                  <c:v>200.2499999998903</c:v>
                </c:pt>
                <c:pt idx="40051">
                  <c:v>200.2549999998903</c:v>
                </c:pt>
                <c:pt idx="40052">
                  <c:v>200.2599999998903</c:v>
                </c:pt>
                <c:pt idx="40053">
                  <c:v>200.2649999998903</c:v>
                </c:pt>
                <c:pt idx="40054">
                  <c:v>200.2699999998903</c:v>
                </c:pt>
                <c:pt idx="40055">
                  <c:v>200.2749999998903</c:v>
                </c:pt>
                <c:pt idx="40056">
                  <c:v>200.2799999998903</c:v>
                </c:pt>
                <c:pt idx="40057">
                  <c:v>200.2849999998903</c:v>
                </c:pt>
                <c:pt idx="40058">
                  <c:v>200.2899999998903</c:v>
                </c:pt>
                <c:pt idx="40059">
                  <c:v>200.2949999998903</c:v>
                </c:pt>
                <c:pt idx="40060">
                  <c:v>200.2999999998903</c:v>
                </c:pt>
                <c:pt idx="40061">
                  <c:v>200.3049999998903</c:v>
                </c:pt>
                <c:pt idx="40062">
                  <c:v>200.3099999998903</c:v>
                </c:pt>
                <c:pt idx="40063">
                  <c:v>200.3149999998903</c:v>
                </c:pt>
                <c:pt idx="40064">
                  <c:v>200.3199999998903</c:v>
                </c:pt>
                <c:pt idx="40065">
                  <c:v>200.3249999998903</c:v>
                </c:pt>
                <c:pt idx="40066">
                  <c:v>200.3299999998903</c:v>
                </c:pt>
                <c:pt idx="40067">
                  <c:v>200.3349999998903</c:v>
                </c:pt>
                <c:pt idx="40068">
                  <c:v>200.3399999998903</c:v>
                </c:pt>
                <c:pt idx="40069">
                  <c:v>200.3449999998903</c:v>
                </c:pt>
                <c:pt idx="40070">
                  <c:v>200.3499999998903</c:v>
                </c:pt>
                <c:pt idx="40071">
                  <c:v>200.3549999998903</c:v>
                </c:pt>
                <c:pt idx="40072">
                  <c:v>200.3599999998903</c:v>
                </c:pt>
                <c:pt idx="40073">
                  <c:v>200.3649999998902</c:v>
                </c:pt>
                <c:pt idx="40074">
                  <c:v>200.3699999998902</c:v>
                </c:pt>
                <c:pt idx="40075">
                  <c:v>200.3749999998902</c:v>
                </c:pt>
                <c:pt idx="40076">
                  <c:v>200.3799999998902</c:v>
                </c:pt>
                <c:pt idx="40077">
                  <c:v>200.3849999998903</c:v>
                </c:pt>
                <c:pt idx="40078">
                  <c:v>200.3899999998903</c:v>
                </c:pt>
                <c:pt idx="40079">
                  <c:v>200.3949999998902</c:v>
                </c:pt>
                <c:pt idx="40080">
                  <c:v>200.3999999998902</c:v>
                </c:pt>
                <c:pt idx="40081">
                  <c:v>200.4049999998902</c:v>
                </c:pt>
                <c:pt idx="40082">
                  <c:v>200.4099999998902</c:v>
                </c:pt>
                <c:pt idx="40083">
                  <c:v>200.4149999998902</c:v>
                </c:pt>
                <c:pt idx="40084">
                  <c:v>200.4199999998902</c:v>
                </c:pt>
                <c:pt idx="40085">
                  <c:v>200.4249999998902</c:v>
                </c:pt>
                <c:pt idx="40086">
                  <c:v>200.4299999998902</c:v>
                </c:pt>
                <c:pt idx="40087">
                  <c:v>200.4349999998902</c:v>
                </c:pt>
                <c:pt idx="40088">
                  <c:v>200.4399999998902</c:v>
                </c:pt>
                <c:pt idx="40089">
                  <c:v>200.4449999998902</c:v>
                </c:pt>
                <c:pt idx="40090">
                  <c:v>200.4499999998902</c:v>
                </c:pt>
                <c:pt idx="40091">
                  <c:v>200.4549999998902</c:v>
                </c:pt>
                <c:pt idx="40092">
                  <c:v>200.4599999998902</c:v>
                </c:pt>
                <c:pt idx="40093">
                  <c:v>200.4649999998902</c:v>
                </c:pt>
                <c:pt idx="40094">
                  <c:v>200.4699999998902</c:v>
                </c:pt>
                <c:pt idx="40095">
                  <c:v>200.4749999998901</c:v>
                </c:pt>
                <c:pt idx="40096">
                  <c:v>200.4799999998901</c:v>
                </c:pt>
                <c:pt idx="40097">
                  <c:v>200.4849999998902</c:v>
                </c:pt>
                <c:pt idx="40098">
                  <c:v>200.4899999998902</c:v>
                </c:pt>
                <c:pt idx="40099">
                  <c:v>200.4949999998902</c:v>
                </c:pt>
                <c:pt idx="40100">
                  <c:v>200.4999999998902</c:v>
                </c:pt>
                <c:pt idx="40101">
                  <c:v>200.5049999998901</c:v>
                </c:pt>
                <c:pt idx="40102">
                  <c:v>200.5099999998901</c:v>
                </c:pt>
                <c:pt idx="40103">
                  <c:v>200.5149999998901</c:v>
                </c:pt>
                <c:pt idx="40104">
                  <c:v>200.5199999998901</c:v>
                </c:pt>
                <c:pt idx="40105">
                  <c:v>200.5249999998901</c:v>
                </c:pt>
                <c:pt idx="40106">
                  <c:v>200.5299999998901</c:v>
                </c:pt>
                <c:pt idx="40107">
                  <c:v>200.5349999998901</c:v>
                </c:pt>
                <c:pt idx="40108">
                  <c:v>200.5399999998901</c:v>
                </c:pt>
                <c:pt idx="40109">
                  <c:v>200.5449999998901</c:v>
                </c:pt>
                <c:pt idx="40110">
                  <c:v>200.5499999998901</c:v>
                </c:pt>
                <c:pt idx="40111">
                  <c:v>200.5549999998901</c:v>
                </c:pt>
                <c:pt idx="40112">
                  <c:v>200.5599999998901</c:v>
                </c:pt>
                <c:pt idx="40113">
                  <c:v>200.5649999998901</c:v>
                </c:pt>
                <c:pt idx="40114">
                  <c:v>200.5699999998901</c:v>
                </c:pt>
                <c:pt idx="40115">
                  <c:v>200.5749999998901</c:v>
                </c:pt>
                <c:pt idx="40116">
                  <c:v>200.57999999989</c:v>
                </c:pt>
                <c:pt idx="40117">
                  <c:v>200.58499999989</c:v>
                </c:pt>
                <c:pt idx="40118">
                  <c:v>200.58999999989</c:v>
                </c:pt>
                <c:pt idx="40119">
                  <c:v>200.59499999989</c:v>
                </c:pt>
                <c:pt idx="40120">
                  <c:v>200.59999999989</c:v>
                </c:pt>
                <c:pt idx="40121">
                  <c:v>200.60499999989</c:v>
                </c:pt>
                <c:pt idx="40122">
                  <c:v>200.60999999989</c:v>
                </c:pt>
                <c:pt idx="40123">
                  <c:v>200.61499999989</c:v>
                </c:pt>
                <c:pt idx="40124">
                  <c:v>200.61999999989</c:v>
                </c:pt>
                <c:pt idx="40125">
                  <c:v>200.62499999989</c:v>
                </c:pt>
                <c:pt idx="40126">
                  <c:v>200.62999999989</c:v>
                </c:pt>
                <c:pt idx="40127">
                  <c:v>200.63499999989</c:v>
                </c:pt>
                <c:pt idx="40128">
                  <c:v>200.63999999989</c:v>
                </c:pt>
                <c:pt idx="40129">
                  <c:v>200.64499999989</c:v>
                </c:pt>
                <c:pt idx="40130">
                  <c:v>200.64999999989</c:v>
                </c:pt>
                <c:pt idx="40131">
                  <c:v>200.65499999989</c:v>
                </c:pt>
                <c:pt idx="40132">
                  <c:v>200.65999999989</c:v>
                </c:pt>
                <c:pt idx="40133">
                  <c:v>200.66499999989</c:v>
                </c:pt>
                <c:pt idx="40134">
                  <c:v>200.66999999989</c:v>
                </c:pt>
                <c:pt idx="40135">
                  <c:v>200.67499999989</c:v>
                </c:pt>
                <c:pt idx="40136">
                  <c:v>200.67999999989</c:v>
                </c:pt>
                <c:pt idx="40137">
                  <c:v>200.68499999989</c:v>
                </c:pt>
                <c:pt idx="40138">
                  <c:v>200.68999999989</c:v>
                </c:pt>
                <c:pt idx="40139">
                  <c:v>200.6949999998899</c:v>
                </c:pt>
                <c:pt idx="40140">
                  <c:v>200.6999999998899</c:v>
                </c:pt>
                <c:pt idx="40141">
                  <c:v>200.7049999998899</c:v>
                </c:pt>
                <c:pt idx="40142">
                  <c:v>200.7099999998899</c:v>
                </c:pt>
                <c:pt idx="40143">
                  <c:v>200.7149999998899</c:v>
                </c:pt>
                <c:pt idx="40144">
                  <c:v>200.7199999998899</c:v>
                </c:pt>
                <c:pt idx="40145">
                  <c:v>200.7249999998899</c:v>
                </c:pt>
                <c:pt idx="40146">
                  <c:v>200.7299999998899</c:v>
                </c:pt>
                <c:pt idx="40147">
                  <c:v>200.7349999998899</c:v>
                </c:pt>
                <c:pt idx="40148">
                  <c:v>200.7399999998899</c:v>
                </c:pt>
                <c:pt idx="40149">
                  <c:v>200.7449999998899</c:v>
                </c:pt>
                <c:pt idx="40150">
                  <c:v>200.7499999998899</c:v>
                </c:pt>
                <c:pt idx="40151">
                  <c:v>200.7549999998899</c:v>
                </c:pt>
                <c:pt idx="40152">
                  <c:v>200.7599999998899</c:v>
                </c:pt>
                <c:pt idx="40153">
                  <c:v>200.7649999998899</c:v>
                </c:pt>
                <c:pt idx="40154">
                  <c:v>200.7699999998899</c:v>
                </c:pt>
                <c:pt idx="40155">
                  <c:v>200.7749999998899</c:v>
                </c:pt>
                <c:pt idx="40156">
                  <c:v>200.7799999998899</c:v>
                </c:pt>
                <c:pt idx="40157">
                  <c:v>200.7849999998899</c:v>
                </c:pt>
                <c:pt idx="40158">
                  <c:v>200.7899999998899</c:v>
                </c:pt>
                <c:pt idx="40159">
                  <c:v>200.7949999998899</c:v>
                </c:pt>
                <c:pt idx="40160">
                  <c:v>200.7999999998898</c:v>
                </c:pt>
                <c:pt idx="40161">
                  <c:v>200.8049999998898</c:v>
                </c:pt>
                <c:pt idx="40162">
                  <c:v>200.8099999998898</c:v>
                </c:pt>
                <c:pt idx="40163">
                  <c:v>200.8149999998898</c:v>
                </c:pt>
                <c:pt idx="40164">
                  <c:v>200.8199999998898</c:v>
                </c:pt>
                <c:pt idx="40165">
                  <c:v>200.82499999989</c:v>
                </c:pt>
                <c:pt idx="40166">
                  <c:v>200.8299999998898</c:v>
                </c:pt>
                <c:pt idx="40167">
                  <c:v>200.8349999998898</c:v>
                </c:pt>
                <c:pt idx="40168">
                  <c:v>200.8399999998898</c:v>
                </c:pt>
                <c:pt idx="40169">
                  <c:v>200.8449999998898</c:v>
                </c:pt>
                <c:pt idx="40170">
                  <c:v>200.8499999998898</c:v>
                </c:pt>
                <c:pt idx="40171">
                  <c:v>200.8549999998898</c:v>
                </c:pt>
                <c:pt idx="40172">
                  <c:v>200.8599999998898</c:v>
                </c:pt>
                <c:pt idx="40173">
                  <c:v>200.8649999998898</c:v>
                </c:pt>
                <c:pt idx="40174">
                  <c:v>200.8699999998898</c:v>
                </c:pt>
                <c:pt idx="40175">
                  <c:v>200.8749999998898</c:v>
                </c:pt>
                <c:pt idx="40176">
                  <c:v>200.8799999998898</c:v>
                </c:pt>
                <c:pt idx="40177">
                  <c:v>200.8849999998898</c:v>
                </c:pt>
                <c:pt idx="40178">
                  <c:v>200.8899999998898</c:v>
                </c:pt>
                <c:pt idx="40179">
                  <c:v>200.8949999998898</c:v>
                </c:pt>
                <c:pt idx="40180">
                  <c:v>200.8999999998898</c:v>
                </c:pt>
                <c:pt idx="40181">
                  <c:v>200.9049999998898</c:v>
                </c:pt>
                <c:pt idx="40182">
                  <c:v>200.9099999998898</c:v>
                </c:pt>
                <c:pt idx="40183">
                  <c:v>200.9149999998897</c:v>
                </c:pt>
                <c:pt idx="40184">
                  <c:v>200.9199999998897</c:v>
                </c:pt>
                <c:pt idx="40185">
                  <c:v>200.9249999998898</c:v>
                </c:pt>
                <c:pt idx="40186">
                  <c:v>200.9299999998898</c:v>
                </c:pt>
                <c:pt idx="40187">
                  <c:v>200.9349999998898</c:v>
                </c:pt>
                <c:pt idx="40188">
                  <c:v>200.9399999998897</c:v>
                </c:pt>
                <c:pt idx="40189">
                  <c:v>200.9449999998897</c:v>
                </c:pt>
                <c:pt idx="40190">
                  <c:v>200.9499999998897</c:v>
                </c:pt>
                <c:pt idx="40191">
                  <c:v>200.9549999998897</c:v>
                </c:pt>
                <c:pt idx="40192">
                  <c:v>200.9599999998897</c:v>
                </c:pt>
                <c:pt idx="40193">
                  <c:v>200.9649999998897</c:v>
                </c:pt>
                <c:pt idx="40194">
                  <c:v>200.9699999998897</c:v>
                </c:pt>
                <c:pt idx="40195">
                  <c:v>200.9749999998897</c:v>
                </c:pt>
                <c:pt idx="40196">
                  <c:v>200.9799999998897</c:v>
                </c:pt>
                <c:pt idx="40197">
                  <c:v>200.9849999998897</c:v>
                </c:pt>
                <c:pt idx="40198">
                  <c:v>200.9899999998897</c:v>
                </c:pt>
                <c:pt idx="40199">
                  <c:v>200.9949999998897</c:v>
                </c:pt>
                <c:pt idx="40200">
                  <c:v>200.9999999998897</c:v>
                </c:pt>
                <c:pt idx="40201">
                  <c:v>201.0049999998897</c:v>
                </c:pt>
                <c:pt idx="40202">
                  <c:v>201.0099999998897</c:v>
                </c:pt>
                <c:pt idx="40203">
                  <c:v>201.0149999998897</c:v>
                </c:pt>
                <c:pt idx="40204">
                  <c:v>201.0199999998896</c:v>
                </c:pt>
                <c:pt idx="40205">
                  <c:v>201.0249999998896</c:v>
                </c:pt>
                <c:pt idx="40206">
                  <c:v>201.0299999998896</c:v>
                </c:pt>
                <c:pt idx="40207">
                  <c:v>201.0349999998896</c:v>
                </c:pt>
                <c:pt idx="40208">
                  <c:v>201.0399999998896</c:v>
                </c:pt>
                <c:pt idx="40209">
                  <c:v>201.0449999998896</c:v>
                </c:pt>
                <c:pt idx="40210">
                  <c:v>201.0499999998896</c:v>
                </c:pt>
                <c:pt idx="40211">
                  <c:v>201.0549999998896</c:v>
                </c:pt>
                <c:pt idx="40212">
                  <c:v>201.0599999998896</c:v>
                </c:pt>
                <c:pt idx="40213">
                  <c:v>201.0649999998896</c:v>
                </c:pt>
                <c:pt idx="40214">
                  <c:v>201.0699999998896</c:v>
                </c:pt>
                <c:pt idx="40215">
                  <c:v>201.0749999998896</c:v>
                </c:pt>
                <c:pt idx="40216">
                  <c:v>201.0799999998896</c:v>
                </c:pt>
                <c:pt idx="40217">
                  <c:v>201.0849999998896</c:v>
                </c:pt>
                <c:pt idx="40218">
                  <c:v>201.0899999998896</c:v>
                </c:pt>
                <c:pt idx="40219">
                  <c:v>201.0949999998896</c:v>
                </c:pt>
                <c:pt idx="40220">
                  <c:v>201.0999999998896</c:v>
                </c:pt>
                <c:pt idx="40221">
                  <c:v>201.1049999998896</c:v>
                </c:pt>
                <c:pt idx="40222">
                  <c:v>201.1099999998896</c:v>
                </c:pt>
                <c:pt idx="40223">
                  <c:v>201.1149999998896</c:v>
                </c:pt>
                <c:pt idx="40224">
                  <c:v>201.1199999998896</c:v>
                </c:pt>
                <c:pt idx="40225">
                  <c:v>201.1249999998896</c:v>
                </c:pt>
                <c:pt idx="40226">
                  <c:v>201.1299999998896</c:v>
                </c:pt>
                <c:pt idx="40227">
                  <c:v>201.1349999998895</c:v>
                </c:pt>
                <c:pt idx="40228">
                  <c:v>201.1399999998895</c:v>
                </c:pt>
                <c:pt idx="40229">
                  <c:v>201.1449999998895</c:v>
                </c:pt>
                <c:pt idx="40230">
                  <c:v>201.1499999998895</c:v>
                </c:pt>
                <c:pt idx="40231">
                  <c:v>201.1549999998896</c:v>
                </c:pt>
                <c:pt idx="40232">
                  <c:v>201.1599999998895</c:v>
                </c:pt>
                <c:pt idx="40233">
                  <c:v>201.1649999998895</c:v>
                </c:pt>
                <c:pt idx="40234">
                  <c:v>201.1699999998895</c:v>
                </c:pt>
                <c:pt idx="40235">
                  <c:v>201.1749999998895</c:v>
                </c:pt>
                <c:pt idx="40236">
                  <c:v>201.1799999998895</c:v>
                </c:pt>
                <c:pt idx="40237">
                  <c:v>201.1849999998895</c:v>
                </c:pt>
                <c:pt idx="40238">
                  <c:v>201.1899999998895</c:v>
                </c:pt>
                <c:pt idx="40239">
                  <c:v>201.1949999998895</c:v>
                </c:pt>
                <c:pt idx="40240">
                  <c:v>201.1999999998895</c:v>
                </c:pt>
                <c:pt idx="40241">
                  <c:v>201.2049999998895</c:v>
                </c:pt>
                <c:pt idx="40242">
                  <c:v>201.2099999998895</c:v>
                </c:pt>
                <c:pt idx="40243">
                  <c:v>201.2149999998895</c:v>
                </c:pt>
                <c:pt idx="40244">
                  <c:v>201.2199999998895</c:v>
                </c:pt>
                <c:pt idx="40245">
                  <c:v>201.2249999998895</c:v>
                </c:pt>
                <c:pt idx="40246">
                  <c:v>201.2299999998895</c:v>
                </c:pt>
                <c:pt idx="40247">
                  <c:v>201.2349999998895</c:v>
                </c:pt>
                <c:pt idx="40248">
                  <c:v>201.2399999998894</c:v>
                </c:pt>
                <c:pt idx="40249">
                  <c:v>201.2449999998894</c:v>
                </c:pt>
                <c:pt idx="40250">
                  <c:v>201.2499999998894</c:v>
                </c:pt>
                <c:pt idx="40251">
                  <c:v>201.2549999998894</c:v>
                </c:pt>
                <c:pt idx="40252">
                  <c:v>201.2599999998894</c:v>
                </c:pt>
                <c:pt idx="40253">
                  <c:v>201.2649999998894</c:v>
                </c:pt>
                <c:pt idx="40254">
                  <c:v>201.2699999998894</c:v>
                </c:pt>
                <c:pt idx="40255">
                  <c:v>201.2749999998894</c:v>
                </c:pt>
                <c:pt idx="40256">
                  <c:v>201.2799999998894</c:v>
                </c:pt>
                <c:pt idx="40257">
                  <c:v>201.2849999998894</c:v>
                </c:pt>
                <c:pt idx="40258">
                  <c:v>201.2899999998894</c:v>
                </c:pt>
                <c:pt idx="40259">
                  <c:v>201.2949999998894</c:v>
                </c:pt>
                <c:pt idx="40260">
                  <c:v>201.2999999998894</c:v>
                </c:pt>
                <c:pt idx="40261">
                  <c:v>201.3049999998894</c:v>
                </c:pt>
                <c:pt idx="40262">
                  <c:v>201.3099999998894</c:v>
                </c:pt>
                <c:pt idx="40263">
                  <c:v>201.3149999998894</c:v>
                </c:pt>
                <c:pt idx="40264">
                  <c:v>201.3199999998894</c:v>
                </c:pt>
                <c:pt idx="40265">
                  <c:v>201.3249999998894</c:v>
                </c:pt>
                <c:pt idx="40266">
                  <c:v>201.3299999998894</c:v>
                </c:pt>
                <c:pt idx="40267">
                  <c:v>201.3349999998894</c:v>
                </c:pt>
                <c:pt idx="40268">
                  <c:v>201.3399999998894</c:v>
                </c:pt>
                <c:pt idx="40269">
                  <c:v>201.3449999998894</c:v>
                </c:pt>
                <c:pt idx="40270">
                  <c:v>201.3499999998894</c:v>
                </c:pt>
                <c:pt idx="40271">
                  <c:v>201.3549999998894</c:v>
                </c:pt>
                <c:pt idx="40272">
                  <c:v>201.3599999998894</c:v>
                </c:pt>
                <c:pt idx="40273">
                  <c:v>201.3649999998894</c:v>
                </c:pt>
                <c:pt idx="40274">
                  <c:v>201.3699999998894</c:v>
                </c:pt>
                <c:pt idx="40275">
                  <c:v>201.3749999998894</c:v>
                </c:pt>
                <c:pt idx="40276">
                  <c:v>201.3799999998893</c:v>
                </c:pt>
                <c:pt idx="40277">
                  <c:v>201.3849999998894</c:v>
                </c:pt>
                <c:pt idx="40278">
                  <c:v>201.3899999998893</c:v>
                </c:pt>
                <c:pt idx="40279">
                  <c:v>201.3949999998893</c:v>
                </c:pt>
                <c:pt idx="40280">
                  <c:v>201.3999999998893</c:v>
                </c:pt>
                <c:pt idx="40281">
                  <c:v>201.4049999998893</c:v>
                </c:pt>
                <c:pt idx="40282">
                  <c:v>201.4099999998893</c:v>
                </c:pt>
                <c:pt idx="40283">
                  <c:v>201.4149999998893</c:v>
                </c:pt>
                <c:pt idx="40284">
                  <c:v>201.4199999998893</c:v>
                </c:pt>
                <c:pt idx="40285">
                  <c:v>201.4249999998893</c:v>
                </c:pt>
                <c:pt idx="40286">
                  <c:v>201.4299999998893</c:v>
                </c:pt>
                <c:pt idx="40287">
                  <c:v>201.4349999998893</c:v>
                </c:pt>
                <c:pt idx="40288">
                  <c:v>201.4399999998893</c:v>
                </c:pt>
                <c:pt idx="40289">
                  <c:v>201.4449999998893</c:v>
                </c:pt>
                <c:pt idx="40290">
                  <c:v>201.4499999998893</c:v>
                </c:pt>
                <c:pt idx="40291">
                  <c:v>201.4549999998893</c:v>
                </c:pt>
                <c:pt idx="40292">
                  <c:v>201.4599999998893</c:v>
                </c:pt>
                <c:pt idx="40293">
                  <c:v>201.4649999998892</c:v>
                </c:pt>
                <c:pt idx="40294">
                  <c:v>201.4699999998892</c:v>
                </c:pt>
                <c:pt idx="40295">
                  <c:v>201.4749999998892</c:v>
                </c:pt>
                <c:pt idx="40296">
                  <c:v>201.4799999998892</c:v>
                </c:pt>
                <c:pt idx="40297">
                  <c:v>201.4849999998893</c:v>
                </c:pt>
                <c:pt idx="40298">
                  <c:v>201.4899999998892</c:v>
                </c:pt>
                <c:pt idx="40299">
                  <c:v>201.4949999998892</c:v>
                </c:pt>
                <c:pt idx="40300">
                  <c:v>201.4999999998892</c:v>
                </c:pt>
                <c:pt idx="40301">
                  <c:v>201.5049999998892</c:v>
                </c:pt>
                <c:pt idx="40302">
                  <c:v>201.5099999998892</c:v>
                </c:pt>
                <c:pt idx="40303">
                  <c:v>201.5149999998892</c:v>
                </c:pt>
                <c:pt idx="40304">
                  <c:v>201.5199999998892</c:v>
                </c:pt>
                <c:pt idx="40305">
                  <c:v>201.5249999998892</c:v>
                </c:pt>
                <c:pt idx="40306">
                  <c:v>201.5299999998892</c:v>
                </c:pt>
                <c:pt idx="40307">
                  <c:v>201.5349999998892</c:v>
                </c:pt>
                <c:pt idx="40308">
                  <c:v>201.5399999998892</c:v>
                </c:pt>
                <c:pt idx="40309">
                  <c:v>201.5449999998892</c:v>
                </c:pt>
                <c:pt idx="40310">
                  <c:v>201.5499999998892</c:v>
                </c:pt>
                <c:pt idx="40311">
                  <c:v>201.5549999998892</c:v>
                </c:pt>
                <c:pt idx="40312">
                  <c:v>201.5599999998892</c:v>
                </c:pt>
                <c:pt idx="40313">
                  <c:v>201.5649999998892</c:v>
                </c:pt>
                <c:pt idx="40314">
                  <c:v>201.5699999998892</c:v>
                </c:pt>
                <c:pt idx="40315">
                  <c:v>201.5749999998891</c:v>
                </c:pt>
                <c:pt idx="40316">
                  <c:v>201.5799999998891</c:v>
                </c:pt>
                <c:pt idx="40317">
                  <c:v>201.5849999998892</c:v>
                </c:pt>
                <c:pt idx="40318">
                  <c:v>201.5899999998892</c:v>
                </c:pt>
                <c:pt idx="40319">
                  <c:v>201.5949999998892</c:v>
                </c:pt>
                <c:pt idx="40320">
                  <c:v>201.5999999998891</c:v>
                </c:pt>
                <c:pt idx="40321">
                  <c:v>201.6049999998891</c:v>
                </c:pt>
                <c:pt idx="40322">
                  <c:v>201.6099999998891</c:v>
                </c:pt>
                <c:pt idx="40323">
                  <c:v>201.6149999998891</c:v>
                </c:pt>
                <c:pt idx="40324">
                  <c:v>201.6199999998891</c:v>
                </c:pt>
                <c:pt idx="40325">
                  <c:v>201.6249999998891</c:v>
                </c:pt>
                <c:pt idx="40326">
                  <c:v>201.6299999998891</c:v>
                </c:pt>
                <c:pt idx="40327">
                  <c:v>201.6349999998891</c:v>
                </c:pt>
                <c:pt idx="40328">
                  <c:v>201.6399999998891</c:v>
                </c:pt>
                <c:pt idx="40329">
                  <c:v>201.6449999998891</c:v>
                </c:pt>
                <c:pt idx="40330">
                  <c:v>201.6499999998891</c:v>
                </c:pt>
                <c:pt idx="40331">
                  <c:v>201.6549999998891</c:v>
                </c:pt>
                <c:pt idx="40332">
                  <c:v>201.6599999998891</c:v>
                </c:pt>
                <c:pt idx="40333">
                  <c:v>201.6649999998891</c:v>
                </c:pt>
                <c:pt idx="40334">
                  <c:v>201.6699999998891</c:v>
                </c:pt>
                <c:pt idx="40335">
                  <c:v>201.6749999998891</c:v>
                </c:pt>
                <c:pt idx="40336">
                  <c:v>201.679999999889</c:v>
                </c:pt>
                <c:pt idx="40337">
                  <c:v>201.684999999889</c:v>
                </c:pt>
                <c:pt idx="40338">
                  <c:v>201.689999999889</c:v>
                </c:pt>
                <c:pt idx="40339">
                  <c:v>201.694999999889</c:v>
                </c:pt>
                <c:pt idx="40340">
                  <c:v>201.699999999889</c:v>
                </c:pt>
                <c:pt idx="40341">
                  <c:v>201.704999999889</c:v>
                </c:pt>
                <c:pt idx="40342">
                  <c:v>201.709999999889</c:v>
                </c:pt>
                <c:pt idx="40343">
                  <c:v>201.714999999889</c:v>
                </c:pt>
                <c:pt idx="40344">
                  <c:v>201.719999999889</c:v>
                </c:pt>
                <c:pt idx="40345">
                  <c:v>201.724999999889</c:v>
                </c:pt>
                <c:pt idx="40346">
                  <c:v>201.729999999889</c:v>
                </c:pt>
                <c:pt idx="40347">
                  <c:v>201.734999999889</c:v>
                </c:pt>
                <c:pt idx="40348">
                  <c:v>201.739999999889</c:v>
                </c:pt>
                <c:pt idx="40349">
                  <c:v>201.744999999889</c:v>
                </c:pt>
                <c:pt idx="40350">
                  <c:v>201.749999999889</c:v>
                </c:pt>
                <c:pt idx="40351">
                  <c:v>201.754999999889</c:v>
                </c:pt>
                <c:pt idx="40352">
                  <c:v>201.759999999889</c:v>
                </c:pt>
                <c:pt idx="40353">
                  <c:v>201.764999999889</c:v>
                </c:pt>
                <c:pt idx="40354">
                  <c:v>201.769999999889</c:v>
                </c:pt>
                <c:pt idx="40355">
                  <c:v>201.7749999998885</c:v>
                </c:pt>
                <c:pt idx="40356">
                  <c:v>201.7799999998881</c:v>
                </c:pt>
                <c:pt idx="40357">
                  <c:v>201.784999999889</c:v>
                </c:pt>
                <c:pt idx="40358">
                  <c:v>201.7899999998889</c:v>
                </c:pt>
                <c:pt idx="40359">
                  <c:v>201.7949999998889</c:v>
                </c:pt>
                <c:pt idx="40360">
                  <c:v>201.7999999998889</c:v>
                </c:pt>
                <c:pt idx="40361">
                  <c:v>201.8049999998889</c:v>
                </c:pt>
                <c:pt idx="40362">
                  <c:v>201.8099999998889</c:v>
                </c:pt>
                <c:pt idx="40363">
                  <c:v>201.8149999998889</c:v>
                </c:pt>
                <c:pt idx="40364">
                  <c:v>201.8199999998889</c:v>
                </c:pt>
                <c:pt idx="40365">
                  <c:v>201.8249999998889</c:v>
                </c:pt>
                <c:pt idx="40366">
                  <c:v>201.8299999998889</c:v>
                </c:pt>
                <c:pt idx="40367">
                  <c:v>201.8349999998889</c:v>
                </c:pt>
                <c:pt idx="40368">
                  <c:v>201.8399999998889</c:v>
                </c:pt>
                <c:pt idx="40369">
                  <c:v>201.8449999998889</c:v>
                </c:pt>
                <c:pt idx="40370">
                  <c:v>201.8499999998889</c:v>
                </c:pt>
                <c:pt idx="40371">
                  <c:v>201.8549999998889</c:v>
                </c:pt>
                <c:pt idx="40372">
                  <c:v>201.8599999998889</c:v>
                </c:pt>
                <c:pt idx="40373">
                  <c:v>201.8649999998889</c:v>
                </c:pt>
                <c:pt idx="40374">
                  <c:v>201.8699999998889</c:v>
                </c:pt>
                <c:pt idx="40375">
                  <c:v>201.8749999998889</c:v>
                </c:pt>
                <c:pt idx="40376">
                  <c:v>201.8799999998888</c:v>
                </c:pt>
                <c:pt idx="40377">
                  <c:v>201.8849999998889</c:v>
                </c:pt>
                <c:pt idx="40378">
                  <c:v>201.8899999998889</c:v>
                </c:pt>
                <c:pt idx="40379">
                  <c:v>201.8949999998889</c:v>
                </c:pt>
                <c:pt idx="40380">
                  <c:v>201.8999999998888</c:v>
                </c:pt>
                <c:pt idx="40381">
                  <c:v>201.9049999998888</c:v>
                </c:pt>
                <c:pt idx="40382">
                  <c:v>201.9099999998888</c:v>
                </c:pt>
                <c:pt idx="40383">
                  <c:v>201.9149999998887</c:v>
                </c:pt>
                <c:pt idx="40384">
                  <c:v>201.9199999998887</c:v>
                </c:pt>
                <c:pt idx="40385">
                  <c:v>201.9249999998888</c:v>
                </c:pt>
                <c:pt idx="40386">
                  <c:v>201.9299999998888</c:v>
                </c:pt>
                <c:pt idx="40387">
                  <c:v>201.9349999998888</c:v>
                </c:pt>
                <c:pt idx="40388">
                  <c:v>201.9399999998888</c:v>
                </c:pt>
                <c:pt idx="40389">
                  <c:v>201.9449999998888</c:v>
                </c:pt>
                <c:pt idx="40390">
                  <c:v>201.9499999998887</c:v>
                </c:pt>
                <c:pt idx="40391">
                  <c:v>201.9549999998888</c:v>
                </c:pt>
                <c:pt idx="40392">
                  <c:v>201.9599999998888</c:v>
                </c:pt>
                <c:pt idx="40393">
                  <c:v>201.9649999998888</c:v>
                </c:pt>
                <c:pt idx="40394">
                  <c:v>201.9699999998888</c:v>
                </c:pt>
                <c:pt idx="40395">
                  <c:v>201.9749999998888</c:v>
                </c:pt>
                <c:pt idx="40396">
                  <c:v>201.9799999998887</c:v>
                </c:pt>
                <c:pt idx="40397">
                  <c:v>201.9849999998888</c:v>
                </c:pt>
                <c:pt idx="40398">
                  <c:v>201.9899999998888</c:v>
                </c:pt>
                <c:pt idx="40399">
                  <c:v>201.9949999998888</c:v>
                </c:pt>
                <c:pt idx="40400">
                  <c:v>201.9999999998888</c:v>
                </c:pt>
                <c:pt idx="40401">
                  <c:v>202.0049999998888</c:v>
                </c:pt>
                <c:pt idx="40402">
                  <c:v>202.0099999998887</c:v>
                </c:pt>
                <c:pt idx="40403">
                  <c:v>202.0149999998887</c:v>
                </c:pt>
                <c:pt idx="40404">
                  <c:v>202.0199999998887</c:v>
                </c:pt>
                <c:pt idx="40405">
                  <c:v>202.0249999998887</c:v>
                </c:pt>
                <c:pt idx="40406">
                  <c:v>202.0299999998887</c:v>
                </c:pt>
                <c:pt idx="40407">
                  <c:v>202.0349999998887</c:v>
                </c:pt>
                <c:pt idx="40408">
                  <c:v>202.0399999998887</c:v>
                </c:pt>
                <c:pt idx="40409">
                  <c:v>202.0449999998887</c:v>
                </c:pt>
                <c:pt idx="40410">
                  <c:v>202.0499999998887</c:v>
                </c:pt>
                <c:pt idx="40411">
                  <c:v>202.0549999998887</c:v>
                </c:pt>
                <c:pt idx="40412">
                  <c:v>202.0599999998887</c:v>
                </c:pt>
                <c:pt idx="40413">
                  <c:v>202.0649999998887</c:v>
                </c:pt>
                <c:pt idx="40414">
                  <c:v>202.0699999998887</c:v>
                </c:pt>
                <c:pt idx="40415">
                  <c:v>202.0749999998887</c:v>
                </c:pt>
                <c:pt idx="40416">
                  <c:v>202.0799999998887</c:v>
                </c:pt>
                <c:pt idx="40417">
                  <c:v>202.0849999998887</c:v>
                </c:pt>
                <c:pt idx="40418">
                  <c:v>202.0899999998887</c:v>
                </c:pt>
                <c:pt idx="40419">
                  <c:v>202.0949999998887</c:v>
                </c:pt>
                <c:pt idx="40420">
                  <c:v>202.0999999998886</c:v>
                </c:pt>
                <c:pt idx="40421">
                  <c:v>202.1049999998885</c:v>
                </c:pt>
                <c:pt idx="40422">
                  <c:v>202.1099999998885</c:v>
                </c:pt>
                <c:pt idx="40423">
                  <c:v>202.1149999998885</c:v>
                </c:pt>
                <c:pt idx="40424">
                  <c:v>202.1199999998883</c:v>
                </c:pt>
                <c:pt idx="40425">
                  <c:v>202.1249999998886</c:v>
                </c:pt>
                <c:pt idx="40426">
                  <c:v>202.1299999998886</c:v>
                </c:pt>
                <c:pt idx="40427">
                  <c:v>202.1349999998885</c:v>
                </c:pt>
                <c:pt idx="40428">
                  <c:v>202.1399999998885</c:v>
                </c:pt>
                <c:pt idx="40429">
                  <c:v>202.1449999998885</c:v>
                </c:pt>
                <c:pt idx="40430">
                  <c:v>202.1499999998885</c:v>
                </c:pt>
                <c:pt idx="40431">
                  <c:v>202.1549999998886</c:v>
                </c:pt>
                <c:pt idx="40432">
                  <c:v>202.1599999998886</c:v>
                </c:pt>
                <c:pt idx="40433">
                  <c:v>202.1649999998886</c:v>
                </c:pt>
                <c:pt idx="40434">
                  <c:v>202.1699999998885</c:v>
                </c:pt>
                <c:pt idx="40435">
                  <c:v>202.1749999998885</c:v>
                </c:pt>
                <c:pt idx="40436">
                  <c:v>202.1799999998885</c:v>
                </c:pt>
                <c:pt idx="40437">
                  <c:v>202.1849999998886</c:v>
                </c:pt>
                <c:pt idx="40438">
                  <c:v>202.1899999998886</c:v>
                </c:pt>
                <c:pt idx="40439">
                  <c:v>202.1949999998886</c:v>
                </c:pt>
                <c:pt idx="40440">
                  <c:v>202.1999999998885</c:v>
                </c:pt>
                <c:pt idx="40441">
                  <c:v>202.2049999998885</c:v>
                </c:pt>
                <c:pt idx="40442">
                  <c:v>202.2099999998885</c:v>
                </c:pt>
                <c:pt idx="40443">
                  <c:v>202.2149999998881</c:v>
                </c:pt>
                <c:pt idx="40444">
                  <c:v>202.2199999998877</c:v>
                </c:pt>
                <c:pt idx="40445">
                  <c:v>202.2249999998886</c:v>
                </c:pt>
                <c:pt idx="40446">
                  <c:v>202.2299999998885</c:v>
                </c:pt>
                <c:pt idx="40447">
                  <c:v>202.2349999998885</c:v>
                </c:pt>
                <c:pt idx="40448">
                  <c:v>202.2399999998885</c:v>
                </c:pt>
                <c:pt idx="40449">
                  <c:v>202.2449999998883</c:v>
                </c:pt>
                <c:pt idx="40450">
                  <c:v>202.2499999998877</c:v>
                </c:pt>
                <c:pt idx="40451">
                  <c:v>202.2549999998885</c:v>
                </c:pt>
                <c:pt idx="40452">
                  <c:v>202.2599999998885</c:v>
                </c:pt>
                <c:pt idx="40453">
                  <c:v>202.2649999998885</c:v>
                </c:pt>
                <c:pt idx="40454">
                  <c:v>202.2699999998885</c:v>
                </c:pt>
                <c:pt idx="40455">
                  <c:v>202.2749999998885</c:v>
                </c:pt>
                <c:pt idx="40456">
                  <c:v>202.2799999998877</c:v>
                </c:pt>
                <c:pt idx="40457">
                  <c:v>202.2849999998885</c:v>
                </c:pt>
                <c:pt idx="40458">
                  <c:v>202.2899999998885</c:v>
                </c:pt>
                <c:pt idx="40459">
                  <c:v>202.2949999998885</c:v>
                </c:pt>
                <c:pt idx="40460">
                  <c:v>202.2999999998885</c:v>
                </c:pt>
                <c:pt idx="40461">
                  <c:v>202.3049999998885</c:v>
                </c:pt>
                <c:pt idx="40462">
                  <c:v>202.3099999998885</c:v>
                </c:pt>
                <c:pt idx="40463">
                  <c:v>202.3149999998885</c:v>
                </c:pt>
                <c:pt idx="40464">
                  <c:v>202.3199999998884</c:v>
                </c:pt>
                <c:pt idx="40465">
                  <c:v>202.3249999998885</c:v>
                </c:pt>
                <c:pt idx="40466">
                  <c:v>202.3299999998885</c:v>
                </c:pt>
                <c:pt idx="40467">
                  <c:v>202.3349999998885</c:v>
                </c:pt>
                <c:pt idx="40468">
                  <c:v>202.3399999998884</c:v>
                </c:pt>
                <c:pt idx="40469">
                  <c:v>202.3449999998884</c:v>
                </c:pt>
                <c:pt idx="40470">
                  <c:v>202.3499999998884</c:v>
                </c:pt>
                <c:pt idx="40471">
                  <c:v>202.3549999998884</c:v>
                </c:pt>
                <c:pt idx="40472">
                  <c:v>202.3599999998884</c:v>
                </c:pt>
                <c:pt idx="40473">
                  <c:v>202.3649999998884</c:v>
                </c:pt>
                <c:pt idx="40474">
                  <c:v>202.3699999998884</c:v>
                </c:pt>
                <c:pt idx="40475">
                  <c:v>202.3749999998884</c:v>
                </c:pt>
                <c:pt idx="40476">
                  <c:v>202.3799999998884</c:v>
                </c:pt>
                <c:pt idx="40477">
                  <c:v>202.3849999998884</c:v>
                </c:pt>
                <c:pt idx="40478">
                  <c:v>202.3899999998884</c:v>
                </c:pt>
                <c:pt idx="40479">
                  <c:v>202.3949999998884</c:v>
                </c:pt>
                <c:pt idx="40480">
                  <c:v>202.3999999998884</c:v>
                </c:pt>
                <c:pt idx="40481">
                  <c:v>202.4049999998884</c:v>
                </c:pt>
                <c:pt idx="40482">
                  <c:v>202.4099999998884</c:v>
                </c:pt>
                <c:pt idx="40483">
                  <c:v>202.4149999998884</c:v>
                </c:pt>
                <c:pt idx="40484">
                  <c:v>202.4199999998883</c:v>
                </c:pt>
                <c:pt idx="40485">
                  <c:v>202.4249999998884</c:v>
                </c:pt>
                <c:pt idx="40486">
                  <c:v>202.4299999998884</c:v>
                </c:pt>
                <c:pt idx="40487">
                  <c:v>202.4349999998884</c:v>
                </c:pt>
                <c:pt idx="40488">
                  <c:v>202.4399999998884</c:v>
                </c:pt>
                <c:pt idx="40489">
                  <c:v>202.4449999998884</c:v>
                </c:pt>
                <c:pt idx="40490">
                  <c:v>202.4499999998883</c:v>
                </c:pt>
                <c:pt idx="40491">
                  <c:v>202.4549999998883</c:v>
                </c:pt>
                <c:pt idx="40492">
                  <c:v>202.4599999998883</c:v>
                </c:pt>
                <c:pt idx="40493">
                  <c:v>202.4649999998883</c:v>
                </c:pt>
                <c:pt idx="40494">
                  <c:v>202.4699999998883</c:v>
                </c:pt>
                <c:pt idx="40495">
                  <c:v>202.4749999998883</c:v>
                </c:pt>
                <c:pt idx="40496">
                  <c:v>202.4799999998883</c:v>
                </c:pt>
                <c:pt idx="40497">
                  <c:v>202.4849999998883</c:v>
                </c:pt>
                <c:pt idx="40498">
                  <c:v>202.4899999998883</c:v>
                </c:pt>
                <c:pt idx="40499">
                  <c:v>202.4949999998883</c:v>
                </c:pt>
                <c:pt idx="40500">
                  <c:v>202.4999999998883</c:v>
                </c:pt>
                <c:pt idx="40501">
                  <c:v>202.5049999998883</c:v>
                </c:pt>
                <c:pt idx="40502">
                  <c:v>202.5099999998883</c:v>
                </c:pt>
                <c:pt idx="40503">
                  <c:v>202.5149999998883</c:v>
                </c:pt>
                <c:pt idx="40504">
                  <c:v>202.5199999998883</c:v>
                </c:pt>
                <c:pt idx="40505">
                  <c:v>202.5249999998883</c:v>
                </c:pt>
                <c:pt idx="40506">
                  <c:v>202.5299999998883</c:v>
                </c:pt>
                <c:pt idx="40507">
                  <c:v>202.5349999998883</c:v>
                </c:pt>
                <c:pt idx="40508">
                  <c:v>202.5399999998882</c:v>
                </c:pt>
                <c:pt idx="40509">
                  <c:v>202.5449999998881</c:v>
                </c:pt>
                <c:pt idx="40510">
                  <c:v>202.5499999998881</c:v>
                </c:pt>
                <c:pt idx="40511">
                  <c:v>202.5549999998883</c:v>
                </c:pt>
                <c:pt idx="40512">
                  <c:v>202.5599999998882</c:v>
                </c:pt>
                <c:pt idx="40513">
                  <c:v>202.5649999998882</c:v>
                </c:pt>
                <c:pt idx="40514">
                  <c:v>202.5699999998882</c:v>
                </c:pt>
                <c:pt idx="40515">
                  <c:v>202.5749999998881</c:v>
                </c:pt>
                <c:pt idx="40516">
                  <c:v>202.5799999998881</c:v>
                </c:pt>
                <c:pt idx="40517">
                  <c:v>202.5849999998882</c:v>
                </c:pt>
                <c:pt idx="40518">
                  <c:v>202.5899999998882</c:v>
                </c:pt>
                <c:pt idx="40519">
                  <c:v>202.5949999998882</c:v>
                </c:pt>
                <c:pt idx="40520">
                  <c:v>202.5999999998882</c:v>
                </c:pt>
                <c:pt idx="40521">
                  <c:v>202.6049999998882</c:v>
                </c:pt>
                <c:pt idx="40522">
                  <c:v>202.6099999998881</c:v>
                </c:pt>
                <c:pt idx="40523">
                  <c:v>202.6149999998881</c:v>
                </c:pt>
                <c:pt idx="40524">
                  <c:v>202.6199999998881</c:v>
                </c:pt>
                <c:pt idx="40525">
                  <c:v>202.6249999998882</c:v>
                </c:pt>
                <c:pt idx="40526">
                  <c:v>202.6299999998882</c:v>
                </c:pt>
                <c:pt idx="40527">
                  <c:v>202.6349999998882</c:v>
                </c:pt>
                <c:pt idx="40528">
                  <c:v>202.6399999998881</c:v>
                </c:pt>
                <c:pt idx="40529">
                  <c:v>202.6449999998881</c:v>
                </c:pt>
                <c:pt idx="40530">
                  <c:v>202.6499999998881</c:v>
                </c:pt>
                <c:pt idx="40531">
                  <c:v>202.6549999998882</c:v>
                </c:pt>
                <c:pt idx="40532">
                  <c:v>202.6599999998882</c:v>
                </c:pt>
                <c:pt idx="40533">
                  <c:v>202.6649999998882</c:v>
                </c:pt>
                <c:pt idx="40534">
                  <c:v>202.6699999998881</c:v>
                </c:pt>
                <c:pt idx="40535">
                  <c:v>202.6749999998881</c:v>
                </c:pt>
                <c:pt idx="40536">
                  <c:v>202.6799999998881</c:v>
                </c:pt>
                <c:pt idx="40537">
                  <c:v>202.6849999998881</c:v>
                </c:pt>
                <c:pt idx="40538">
                  <c:v>202.6899999998881</c:v>
                </c:pt>
                <c:pt idx="40539">
                  <c:v>202.6949999998881</c:v>
                </c:pt>
                <c:pt idx="40540">
                  <c:v>202.6999999998881</c:v>
                </c:pt>
                <c:pt idx="40541">
                  <c:v>202.7049999998881</c:v>
                </c:pt>
                <c:pt idx="40542">
                  <c:v>202.7099999998881</c:v>
                </c:pt>
                <c:pt idx="40543">
                  <c:v>202.7149999998881</c:v>
                </c:pt>
                <c:pt idx="40544">
                  <c:v>202.7199999998873</c:v>
                </c:pt>
                <c:pt idx="40545">
                  <c:v>202.7249999998881</c:v>
                </c:pt>
                <c:pt idx="40546">
                  <c:v>202.7299999998881</c:v>
                </c:pt>
                <c:pt idx="40547">
                  <c:v>202.7349999998881</c:v>
                </c:pt>
                <c:pt idx="40548">
                  <c:v>202.7399999998881</c:v>
                </c:pt>
                <c:pt idx="40549">
                  <c:v>202.7449999998881</c:v>
                </c:pt>
                <c:pt idx="40550">
                  <c:v>202.7499999998873</c:v>
                </c:pt>
                <c:pt idx="40551">
                  <c:v>202.7549999998881</c:v>
                </c:pt>
                <c:pt idx="40552">
                  <c:v>202.759999999888</c:v>
                </c:pt>
                <c:pt idx="40553">
                  <c:v>202.7649999998879</c:v>
                </c:pt>
                <c:pt idx="40554">
                  <c:v>202.7699999998879</c:v>
                </c:pt>
                <c:pt idx="40555">
                  <c:v>202.7749999998879</c:v>
                </c:pt>
                <c:pt idx="40556">
                  <c:v>202.7799999998877</c:v>
                </c:pt>
                <c:pt idx="40557">
                  <c:v>202.784999999888</c:v>
                </c:pt>
                <c:pt idx="40558">
                  <c:v>202.789999999888</c:v>
                </c:pt>
                <c:pt idx="40559">
                  <c:v>202.7949999998879</c:v>
                </c:pt>
                <c:pt idx="40560">
                  <c:v>202.7999999998879</c:v>
                </c:pt>
                <c:pt idx="40561">
                  <c:v>202.804999999888</c:v>
                </c:pt>
                <c:pt idx="40562">
                  <c:v>202.809999999888</c:v>
                </c:pt>
                <c:pt idx="40563">
                  <c:v>202.814999999888</c:v>
                </c:pt>
                <c:pt idx="40564">
                  <c:v>202.819999999888</c:v>
                </c:pt>
                <c:pt idx="40565">
                  <c:v>202.824999999888</c:v>
                </c:pt>
                <c:pt idx="40566">
                  <c:v>202.829999999888</c:v>
                </c:pt>
                <c:pt idx="40567">
                  <c:v>202.834999999888</c:v>
                </c:pt>
                <c:pt idx="40568">
                  <c:v>202.839999999888</c:v>
                </c:pt>
                <c:pt idx="40569">
                  <c:v>202.844999999888</c:v>
                </c:pt>
                <c:pt idx="40570">
                  <c:v>202.849999999888</c:v>
                </c:pt>
                <c:pt idx="40571">
                  <c:v>202.854999999888</c:v>
                </c:pt>
                <c:pt idx="40572">
                  <c:v>202.859999999888</c:v>
                </c:pt>
                <c:pt idx="40573">
                  <c:v>202.864999999888</c:v>
                </c:pt>
                <c:pt idx="40574">
                  <c:v>202.869999999888</c:v>
                </c:pt>
                <c:pt idx="40575">
                  <c:v>202.874999999888</c:v>
                </c:pt>
                <c:pt idx="40576">
                  <c:v>202.879999999888</c:v>
                </c:pt>
                <c:pt idx="40577">
                  <c:v>202.884999999888</c:v>
                </c:pt>
                <c:pt idx="40578">
                  <c:v>202.889999999888</c:v>
                </c:pt>
                <c:pt idx="40579">
                  <c:v>202.8949999998879</c:v>
                </c:pt>
                <c:pt idx="40580">
                  <c:v>202.8999999998879</c:v>
                </c:pt>
                <c:pt idx="40581">
                  <c:v>202.9049999998879</c:v>
                </c:pt>
                <c:pt idx="40582">
                  <c:v>202.9099999998879</c:v>
                </c:pt>
                <c:pt idx="40583">
                  <c:v>202.9149999998879</c:v>
                </c:pt>
                <c:pt idx="40584">
                  <c:v>202.9199999998879</c:v>
                </c:pt>
                <c:pt idx="40585">
                  <c:v>202.9249999998879</c:v>
                </c:pt>
                <c:pt idx="40586">
                  <c:v>202.9299999998879</c:v>
                </c:pt>
                <c:pt idx="40587">
                  <c:v>202.9349999998879</c:v>
                </c:pt>
                <c:pt idx="40588">
                  <c:v>202.9399999998879</c:v>
                </c:pt>
                <c:pt idx="40589">
                  <c:v>202.9449999998879</c:v>
                </c:pt>
                <c:pt idx="40590">
                  <c:v>202.9499999998879</c:v>
                </c:pt>
                <c:pt idx="40591">
                  <c:v>202.9549999998879</c:v>
                </c:pt>
                <c:pt idx="40592">
                  <c:v>202.9599999998879</c:v>
                </c:pt>
                <c:pt idx="40593">
                  <c:v>202.9649999998879</c:v>
                </c:pt>
                <c:pt idx="40594">
                  <c:v>202.9699999998879</c:v>
                </c:pt>
                <c:pt idx="40595">
                  <c:v>202.9749999998879</c:v>
                </c:pt>
                <c:pt idx="40596">
                  <c:v>202.9799999998878</c:v>
                </c:pt>
                <c:pt idx="40597">
                  <c:v>202.9849999998879</c:v>
                </c:pt>
                <c:pt idx="40598">
                  <c:v>202.9899999998879</c:v>
                </c:pt>
                <c:pt idx="40599">
                  <c:v>202.9949999998879</c:v>
                </c:pt>
                <c:pt idx="40600">
                  <c:v>202.9999999998878</c:v>
                </c:pt>
                <c:pt idx="40601">
                  <c:v>203.0049999998878</c:v>
                </c:pt>
                <c:pt idx="40602">
                  <c:v>203.0099999998878</c:v>
                </c:pt>
                <c:pt idx="40603">
                  <c:v>203.0149999998877</c:v>
                </c:pt>
                <c:pt idx="40604">
                  <c:v>203.0199999998877</c:v>
                </c:pt>
                <c:pt idx="40605">
                  <c:v>203.0249999998878</c:v>
                </c:pt>
                <c:pt idx="40606">
                  <c:v>203.0299999998878</c:v>
                </c:pt>
                <c:pt idx="40607">
                  <c:v>203.0349999998878</c:v>
                </c:pt>
                <c:pt idx="40608">
                  <c:v>203.0399999998878</c:v>
                </c:pt>
                <c:pt idx="40609">
                  <c:v>203.0449999998878</c:v>
                </c:pt>
                <c:pt idx="40610">
                  <c:v>203.0499999998877</c:v>
                </c:pt>
                <c:pt idx="40611">
                  <c:v>203.0549999998878</c:v>
                </c:pt>
                <c:pt idx="40612">
                  <c:v>203.0599999998878</c:v>
                </c:pt>
                <c:pt idx="40613">
                  <c:v>203.0649999998878</c:v>
                </c:pt>
                <c:pt idx="40614">
                  <c:v>203.0699999998878</c:v>
                </c:pt>
                <c:pt idx="40615">
                  <c:v>203.0749999998878</c:v>
                </c:pt>
                <c:pt idx="40616">
                  <c:v>203.0799999998877</c:v>
                </c:pt>
                <c:pt idx="40617">
                  <c:v>203.0849999998878</c:v>
                </c:pt>
                <c:pt idx="40618">
                  <c:v>203.0899999998878</c:v>
                </c:pt>
                <c:pt idx="40619">
                  <c:v>203.0949999998878</c:v>
                </c:pt>
                <c:pt idx="40620">
                  <c:v>203.0999999998878</c:v>
                </c:pt>
                <c:pt idx="40621">
                  <c:v>203.1049999998878</c:v>
                </c:pt>
                <c:pt idx="40622">
                  <c:v>203.1099999998877</c:v>
                </c:pt>
                <c:pt idx="40623">
                  <c:v>203.1149999998877</c:v>
                </c:pt>
                <c:pt idx="40624">
                  <c:v>203.1199999998877</c:v>
                </c:pt>
                <c:pt idx="40625">
                  <c:v>203.1249999998877</c:v>
                </c:pt>
                <c:pt idx="40626">
                  <c:v>203.1299999998877</c:v>
                </c:pt>
                <c:pt idx="40627">
                  <c:v>203.1349999998877</c:v>
                </c:pt>
                <c:pt idx="40628">
                  <c:v>203.1399999998877</c:v>
                </c:pt>
                <c:pt idx="40629">
                  <c:v>203.1449999998877</c:v>
                </c:pt>
                <c:pt idx="40630">
                  <c:v>203.1499999998877</c:v>
                </c:pt>
                <c:pt idx="40631">
                  <c:v>203.1549999998877</c:v>
                </c:pt>
                <c:pt idx="40632">
                  <c:v>203.1599999998877</c:v>
                </c:pt>
                <c:pt idx="40633">
                  <c:v>203.1649999998877</c:v>
                </c:pt>
                <c:pt idx="40634">
                  <c:v>203.1699999998877</c:v>
                </c:pt>
                <c:pt idx="40635">
                  <c:v>203.1749999998877</c:v>
                </c:pt>
                <c:pt idx="40636">
                  <c:v>203.1799999998877</c:v>
                </c:pt>
                <c:pt idx="40637">
                  <c:v>203.1849999998877</c:v>
                </c:pt>
                <c:pt idx="40638">
                  <c:v>203.1899999998877</c:v>
                </c:pt>
                <c:pt idx="40639">
                  <c:v>203.1949999998877</c:v>
                </c:pt>
                <c:pt idx="40640">
                  <c:v>203.1999999998876</c:v>
                </c:pt>
                <c:pt idx="40641">
                  <c:v>203.2049999998875</c:v>
                </c:pt>
                <c:pt idx="40642">
                  <c:v>203.2099999998875</c:v>
                </c:pt>
                <c:pt idx="40643">
                  <c:v>203.2149999998875</c:v>
                </c:pt>
                <c:pt idx="40644">
                  <c:v>203.2199999998871</c:v>
                </c:pt>
                <c:pt idx="40645">
                  <c:v>203.2249999998876</c:v>
                </c:pt>
                <c:pt idx="40646">
                  <c:v>203.2299999998876</c:v>
                </c:pt>
                <c:pt idx="40647">
                  <c:v>203.2349999998875</c:v>
                </c:pt>
                <c:pt idx="40648">
                  <c:v>203.2399999998875</c:v>
                </c:pt>
                <c:pt idx="40649">
                  <c:v>203.2449999998875</c:v>
                </c:pt>
                <c:pt idx="40650">
                  <c:v>203.2499999998875</c:v>
                </c:pt>
                <c:pt idx="40651">
                  <c:v>203.2549999998876</c:v>
                </c:pt>
                <c:pt idx="40652">
                  <c:v>203.2599999998876</c:v>
                </c:pt>
                <c:pt idx="40653">
                  <c:v>203.2649999998876</c:v>
                </c:pt>
                <c:pt idx="40654">
                  <c:v>203.2699999998875</c:v>
                </c:pt>
                <c:pt idx="40655">
                  <c:v>203.2749999998875</c:v>
                </c:pt>
                <c:pt idx="40656">
                  <c:v>203.2799999998875</c:v>
                </c:pt>
                <c:pt idx="40657">
                  <c:v>203.2849999998876</c:v>
                </c:pt>
                <c:pt idx="40658">
                  <c:v>203.2899999998876</c:v>
                </c:pt>
                <c:pt idx="40659">
                  <c:v>203.2949999998876</c:v>
                </c:pt>
                <c:pt idx="40660">
                  <c:v>203.2999999998875</c:v>
                </c:pt>
                <c:pt idx="40661">
                  <c:v>203.3049999998876</c:v>
                </c:pt>
                <c:pt idx="40662">
                  <c:v>203.3099999998876</c:v>
                </c:pt>
                <c:pt idx="40663">
                  <c:v>203.3149999998876</c:v>
                </c:pt>
                <c:pt idx="40664">
                  <c:v>203.3199999998876</c:v>
                </c:pt>
                <c:pt idx="40665">
                  <c:v>203.3249999998876</c:v>
                </c:pt>
                <c:pt idx="40666">
                  <c:v>203.3299999998876</c:v>
                </c:pt>
                <c:pt idx="40667">
                  <c:v>203.3349999998875</c:v>
                </c:pt>
                <c:pt idx="40668">
                  <c:v>203.3399999998875</c:v>
                </c:pt>
                <c:pt idx="40669">
                  <c:v>203.3449999998875</c:v>
                </c:pt>
                <c:pt idx="40670">
                  <c:v>203.3499999998875</c:v>
                </c:pt>
                <c:pt idx="40671">
                  <c:v>203.3549999998876</c:v>
                </c:pt>
                <c:pt idx="40672">
                  <c:v>203.3599999998875</c:v>
                </c:pt>
                <c:pt idx="40673">
                  <c:v>203.3649999998875</c:v>
                </c:pt>
                <c:pt idx="40674">
                  <c:v>203.3699999998875</c:v>
                </c:pt>
                <c:pt idx="40675">
                  <c:v>203.3749999998875</c:v>
                </c:pt>
                <c:pt idx="40676">
                  <c:v>203.3799999998875</c:v>
                </c:pt>
                <c:pt idx="40677">
                  <c:v>203.3849999998875</c:v>
                </c:pt>
                <c:pt idx="40678">
                  <c:v>203.3899999998875</c:v>
                </c:pt>
                <c:pt idx="40679">
                  <c:v>203.3949999998875</c:v>
                </c:pt>
                <c:pt idx="40680">
                  <c:v>203.3999999998875</c:v>
                </c:pt>
                <c:pt idx="40681">
                  <c:v>203.4049999998875</c:v>
                </c:pt>
                <c:pt idx="40682">
                  <c:v>203.4099999998875</c:v>
                </c:pt>
                <c:pt idx="40683">
                  <c:v>203.4149999998875</c:v>
                </c:pt>
                <c:pt idx="40684">
                  <c:v>203.4199999998874</c:v>
                </c:pt>
                <c:pt idx="40685">
                  <c:v>203.4249999998875</c:v>
                </c:pt>
                <c:pt idx="40686">
                  <c:v>203.4299999998875</c:v>
                </c:pt>
                <c:pt idx="40687">
                  <c:v>203.4349999998875</c:v>
                </c:pt>
                <c:pt idx="40688">
                  <c:v>203.4399999998874</c:v>
                </c:pt>
                <c:pt idx="40689">
                  <c:v>203.4449999998874</c:v>
                </c:pt>
                <c:pt idx="40690">
                  <c:v>203.4499999998874</c:v>
                </c:pt>
                <c:pt idx="40691">
                  <c:v>203.4549999998874</c:v>
                </c:pt>
                <c:pt idx="40692">
                  <c:v>203.4599999998874</c:v>
                </c:pt>
                <c:pt idx="40693">
                  <c:v>203.4649999998874</c:v>
                </c:pt>
                <c:pt idx="40694">
                  <c:v>203.4699999998874</c:v>
                </c:pt>
                <c:pt idx="40695">
                  <c:v>203.4749999998874</c:v>
                </c:pt>
                <c:pt idx="40696">
                  <c:v>203.4799999998874</c:v>
                </c:pt>
                <c:pt idx="40697">
                  <c:v>203.4849999998874</c:v>
                </c:pt>
                <c:pt idx="40698">
                  <c:v>203.4899999998874</c:v>
                </c:pt>
                <c:pt idx="40699">
                  <c:v>203.4949999998874</c:v>
                </c:pt>
                <c:pt idx="40700">
                  <c:v>203.4999999998874</c:v>
                </c:pt>
                <c:pt idx="40701">
                  <c:v>203.5049999998874</c:v>
                </c:pt>
                <c:pt idx="40702">
                  <c:v>203.5099999998874</c:v>
                </c:pt>
                <c:pt idx="40703">
                  <c:v>203.5149999998874</c:v>
                </c:pt>
                <c:pt idx="40704">
                  <c:v>203.5199999998873</c:v>
                </c:pt>
                <c:pt idx="40705">
                  <c:v>203.5249999998874</c:v>
                </c:pt>
                <c:pt idx="40706">
                  <c:v>203.5299999998874</c:v>
                </c:pt>
                <c:pt idx="40707">
                  <c:v>203.5349999998874</c:v>
                </c:pt>
                <c:pt idx="40708">
                  <c:v>203.5399999998874</c:v>
                </c:pt>
                <c:pt idx="40709">
                  <c:v>203.5449999998874</c:v>
                </c:pt>
                <c:pt idx="40710">
                  <c:v>203.5499999998873</c:v>
                </c:pt>
                <c:pt idx="40711">
                  <c:v>203.5549999998873</c:v>
                </c:pt>
                <c:pt idx="40712">
                  <c:v>203.5599999998873</c:v>
                </c:pt>
                <c:pt idx="40713">
                  <c:v>203.5649999998873</c:v>
                </c:pt>
                <c:pt idx="40714">
                  <c:v>203.5699999998873</c:v>
                </c:pt>
                <c:pt idx="40715">
                  <c:v>203.5749999998873</c:v>
                </c:pt>
                <c:pt idx="40716">
                  <c:v>203.5799999998873</c:v>
                </c:pt>
                <c:pt idx="40717">
                  <c:v>203.5849999998873</c:v>
                </c:pt>
                <c:pt idx="40718">
                  <c:v>203.5899999998873</c:v>
                </c:pt>
                <c:pt idx="40719">
                  <c:v>203.5949999998873</c:v>
                </c:pt>
                <c:pt idx="40720">
                  <c:v>203.5999999998873</c:v>
                </c:pt>
                <c:pt idx="40721">
                  <c:v>203.6049999998873</c:v>
                </c:pt>
                <c:pt idx="40722">
                  <c:v>203.6099999998873</c:v>
                </c:pt>
                <c:pt idx="40723">
                  <c:v>203.6149999998873</c:v>
                </c:pt>
                <c:pt idx="40724">
                  <c:v>203.6199999998873</c:v>
                </c:pt>
                <c:pt idx="40725">
                  <c:v>203.6249999998873</c:v>
                </c:pt>
                <c:pt idx="40726">
                  <c:v>203.6299999998873</c:v>
                </c:pt>
                <c:pt idx="40727">
                  <c:v>203.6349999998873</c:v>
                </c:pt>
                <c:pt idx="40728">
                  <c:v>203.6399999998872</c:v>
                </c:pt>
                <c:pt idx="40729">
                  <c:v>203.6449999998871</c:v>
                </c:pt>
                <c:pt idx="40730">
                  <c:v>203.6499999998871</c:v>
                </c:pt>
                <c:pt idx="40731">
                  <c:v>203.6549999998873</c:v>
                </c:pt>
                <c:pt idx="40732">
                  <c:v>203.6599999998872</c:v>
                </c:pt>
                <c:pt idx="40733">
                  <c:v>203.6649999998872</c:v>
                </c:pt>
                <c:pt idx="40734">
                  <c:v>203.6699999998872</c:v>
                </c:pt>
                <c:pt idx="40735">
                  <c:v>203.6749999998871</c:v>
                </c:pt>
                <c:pt idx="40736">
                  <c:v>203.6799999998871</c:v>
                </c:pt>
                <c:pt idx="40737">
                  <c:v>203.6849999998872</c:v>
                </c:pt>
                <c:pt idx="40738">
                  <c:v>203.6899999998872</c:v>
                </c:pt>
                <c:pt idx="40739">
                  <c:v>203.6949999998872</c:v>
                </c:pt>
                <c:pt idx="40740">
                  <c:v>203.6999999998872</c:v>
                </c:pt>
                <c:pt idx="40741">
                  <c:v>203.7049999998871</c:v>
                </c:pt>
                <c:pt idx="40742">
                  <c:v>203.7099999998871</c:v>
                </c:pt>
                <c:pt idx="40743">
                  <c:v>203.7149999998871</c:v>
                </c:pt>
                <c:pt idx="40744">
                  <c:v>203.7199999998871</c:v>
                </c:pt>
                <c:pt idx="40745">
                  <c:v>203.7249999998872</c:v>
                </c:pt>
                <c:pt idx="40746">
                  <c:v>203.7299999998872</c:v>
                </c:pt>
                <c:pt idx="40747">
                  <c:v>203.7349999998872</c:v>
                </c:pt>
                <c:pt idx="40748">
                  <c:v>203.7399999998871</c:v>
                </c:pt>
                <c:pt idx="40749">
                  <c:v>203.7449999998871</c:v>
                </c:pt>
                <c:pt idx="40750">
                  <c:v>203.7499999998871</c:v>
                </c:pt>
                <c:pt idx="40751">
                  <c:v>203.7549999998872</c:v>
                </c:pt>
                <c:pt idx="40752">
                  <c:v>203.7599999998872</c:v>
                </c:pt>
                <c:pt idx="40753">
                  <c:v>203.7649999998872</c:v>
                </c:pt>
                <c:pt idx="40754">
                  <c:v>203.7699999998871</c:v>
                </c:pt>
                <c:pt idx="40755">
                  <c:v>203.7749999998871</c:v>
                </c:pt>
                <c:pt idx="40756">
                  <c:v>203.7799999998871</c:v>
                </c:pt>
                <c:pt idx="40757">
                  <c:v>203.7849999998871</c:v>
                </c:pt>
                <c:pt idx="40758">
                  <c:v>203.7899999998871</c:v>
                </c:pt>
                <c:pt idx="40759">
                  <c:v>203.7949999998871</c:v>
                </c:pt>
                <c:pt idx="40760">
                  <c:v>203.7999999998871</c:v>
                </c:pt>
                <c:pt idx="40761">
                  <c:v>203.8049999998871</c:v>
                </c:pt>
                <c:pt idx="40762">
                  <c:v>203.8099999998871</c:v>
                </c:pt>
                <c:pt idx="40763">
                  <c:v>203.8149999998871</c:v>
                </c:pt>
                <c:pt idx="40764">
                  <c:v>203.8199999998871</c:v>
                </c:pt>
                <c:pt idx="40765">
                  <c:v>203.8249999998871</c:v>
                </c:pt>
                <c:pt idx="40766">
                  <c:v>203.8299999998871</c:v>
                </c:pt>
                <c:pt idx="40767">
                  <c:v>203.8349999998871</c:v>
                </c:pt>
                <c:pt idx="40768">
                  <c:v>203.8399999998871</c:v>
                </c:pt>
                <c:pt idx="40769">
                  <c:v>203.8449999998871</c:v>
                </c:pt>
                <c:pt idx="40770">
                  <c:v>203.8499999998871</c:v>
                </c:pt>
                <c:pt idx="40771">
                  <c:v>203.8549999998871</c:v>
                </c:pt>
                <c:pt idx="40772">
                  <c:v>203.8599999998871</c:v>
                </c:pt>
                <c:pt idx="40773">
                  <c:v>203.8649999998871</c:v>
                </c:pt>
                <c:pt idx="40774">
                  <c:v>203.8699999998871</c:v>
                </c:pt>
                <c:pt idx="40775">
                  <c:v>203.8749999998871</c:v>
                </c:pt>
                <c:pt idx="40776">
                  <c:v>203.879999999887</c:v>
                </c:pt>
                <c:pt idx="40777">
                  <c:v>203.884999999887</c:v>
                </c:pt>
                <c:pt idx="40778">
                  <c:v>203.889999999887</c:v>
                </c:pt>
                <c:pt idx="40779">
                  <c:v>203.894999999887</c:v>
                </c:pt>
                <c:pt idx="40780">
                  <c:v>203.899999999887</c:v>
                </c:pt>
                <c:pt idx="40781">
                  <c:v>203.904999999887</c:v>
                </c:pt>
                <c:pt idx="40782">
                  <c:v>203.909999999887</c:v>
                </c:pt>
                <c:pt idx="40783">
                  <c:v>203.914999999887</c:v>
                </c:pt>
                <c:pt idx="40784">
                  <c:v>203.919999999887</c:v>
                </c:pt>
                <c:pt idx="40785">
                  <c:v>203.924999999887</c:v>
                </c:pt>
                <c:pt idx="40786">
                  <c:v>203.929999999887</c:v>
                </c:pt>
                <c:pt idx="40787">
                  <c:v>203.934999999887</c:v>
                </c:pt>
                <c:pt idx="40788">
                  <c:v>203.939999999887</c:v>
                </c:pt>
                <c:pt idx="40789">
                  <c:v>203.944999999887</c:v>
                </c:pt>
                <c:pt idx="40790">
                  <c:v>203.949999999887</c:v>
                </c:pt>
                <c:pt idx="40791">
                  <c:v>203.954999999887</c:v>
                </c:pt>
                <c:pt idx="40792">
                  <c:v>203.959999999887</c:v>
                </c:pt>
                <c:pt idx="40793">
                  <c:v>203.964999999887</c:v>
                </c:pt>
                <c:pt idx="40794">
                  <c:v>203.969999999887</c:v>
                </c:pt>
                <c:pt idx="40795">
                  <c:v>203.974999999887</c:v>
                </c:pt>
                <c:pt idx="40796">
                  <c:v>203.979999999887</c:v>
                </c:pt>
                <c:pt idx="40797">
                  <c:v>203.984999999887</c:v>
                </c:pt>
                <c:pt idx="40798">
                  <c:v>203.989999999887</c:v>
                </c:pt>
                <c:pt idx="40799">
                  <c:v>203.9949999998869</c:v>
                </c:pt>
                <c:pt idx="40800">
                  <c:v>203.9999999998869</c:v>
                </c:pt>
                <c:pt idx="40801">
                  <c:v>204.0049999998869</c:v>
                </c:pt>
                <c:pt idx="40802">
                  <c:v>204.0099999998869</c:v>
                </c:pt>
                <c:pt idx="40803">
                  <c:v>204.0149999998869</c:v>
                </c:pt>
                <c:pt idx="40804">
                  <c:v>204.0199999998869</c:v>
                </c:pt>
                <c:pt idx="40805">
                  <c:v>204.0249999998869</c:v>
                </c:pt>
                <c:pt idx="40806">
                  <c:v>204.0299999998869</c:v>
                </c:pt>
                <c:pt idx="40807">
                  <c:v>204.0349999998869</c:v>
                </c:pt>
                <c:pt idx="40808">
                  <c:v>204.0399999998869</c:v>
                </c:pt>
                <c:pt idx="40809">
                  <c:v>204.0449999998869</c:v>
                </c:pt>
                <c:pt idx="40810">
                  <c:v>204.0499999998869</c:v>
                </c:pt>
                <c:pt idx="40811">
                  <c:v>204.0549999998869</c:v>
                </c:pt>
                <c:pt idx="40812">
                  <c:v>204.0599999998869</c:v>
                </c:pt>
                <c:pt idx="40813">
                  <c:v>204.0649999998869</c:v>
                </c:pt>
                <c:pt idx="40814">
                  <c:v>204.0699999998869</c:v>
                </c:pt>
                <c:pt idx="40815">
                  <c:v>204.0749999998869</c:v>
                </c:pt>
                <c:pt idx="40816">
                  <c:v>204.0799999998868</c:v>
                </c:pt>
                <c:pt idx="40817">
                  <c:v>204.0849999998869</c:v>
                </c:pt>
                <c:pt idx="40818">
                  <c:v>204.0899999998869</c:v>
                </c:pt>
                <c:pt idx="40819">
                  <c:v>204.0949999998869</c:v>
                </c:pt>
                <c:pt idx="40820">
                  <c:v>204.0999999998868</c:v>
                </c:pt>
                <c:pt idx="40821">
                  <c:v>204.1049999998868</c:v>
                </c:pt>
                <c:pt idx="40822">
                  <c:v>204.1099999998868</c:v>
                </c:pt>
                <c:pt idx="40823">
                  <c:v>204.1149999998867</c:v>
                </c:pt>
                <c:pt idx="40824">
                  <c:v>204.1199999998867</c:v>
                </c:pt>
                <c:pt idx="40825">
                  <c:v>204.1249999998868</c:v>
                </c:pt>
                <c:pt idx="40826">
                  <c:v>204.1299999998868</c:v>
                </c:pt>
                <c:pt idx="40827">
                  <c:v>204.1349999998868</c:v>
                </c:pt>
                <c:pt idx="40828">
                  <c:v>204.1399999998868</c:v>
                </c:pt>
                <c:pt idx="40829">
                  <c:v>204.1449999998867</c:v>
                </c:pt>
                <c:pt idx="40830">
                  <c:v>204.1499999998867</c:v>
                </c:pt>
                <c:pt idx="40831">
                  <c:v>204.1549999998868</c:v>
                </c:pt>
                <c:pt idx="40832">
                  <c:v>204.1599999998868</c:v>
                </c:pt>
                <c:pt idx="40833">
                  <c:v>204.1649999998868</c:v>
                </c:pt>
                <c:pt idx="40834">
                  <c:v>204.1699999998868</c:v>
                </c:pt>
                <c:pt idx="40835">
                  <c:v>204.1749999998868</c:v>
                </c:pt>
                <c:pt idx="40836">
                  <c:v>204.1799999998867</c:v>
                </c:pt>
                <c:pt idx="40837">
                  <c:v>204.1849999998868</c:v>
                </c:pt>
                <c:pt idx="40838">
                  <c:v>204.1899999998868</c:v>
                </c:pt>
                <c:pt idx="40839">
                  <c:v>204.1949999998868</c:v>
                </c:pt>
                <c:pt idx="40840">
                  <c:v>204.1999999998868</c:v>
                </c:pt>
                <c:pt idx="40841">
                  <c:v>204.2049999998868</c:v>
                </c:pt>
                <c:pt idx="40842">
                  <c:v>204.2099999998867</c:v>
                </c:pt>
                <c:pt idx="40843">
                  <c:v>204.2149999998867</c:v>
                </c:pt>
                <c:pt idx="40844">
                  <c:v>204.2199999998867</c:v>
                </c:pt>
                <c:pt idx="40845">
                  <c:v>204.2249999998867</c:v>
                </c:pt>
                <c:pt idx="40846">
                  <c:v>204.2299999998867</c:v>
                </c:pt>
                <c:pt idx="40847">
                  <c:v>204.2349999998867</c:v>
                </c:pt>
                <c:pt idx="40848">
                  <c:v>204.2399999998867</c:v>
                </c:pt>
                <c:pt idx="40849">
                  <c:v>204.2449999998867</c:v>
                </c:pt>
                <c:pt idx="40850">
                  <c:v>204.2499999998867</c:v>
                </c:pt>
                <c:pt idx="40851">
                  <c:v>204.2549999998867</c:v>
                </c:pt>
                <c:pt idx="40852">
                  <c:v>204.2599999998867</c:v>
                </c:pt>
                <c:pt idx="40853">
                  <c:v>204.2649999998867</c:v>
                </c:pt>
                <c:pt idx="40854">
                  <c:v>204.2699999998867</c:v>
                </c:pt>
                <c:pt idx="40855">
                  <c:v>204.2749999998867</c:v>
                </c:pt>
                <c:pt idx="40856">
                  <c:v>204.2799999998867</c:v>
                </c:pt>
                <c:pt idx="40857">
                  <c:v>204.2849999998867</c:v>
                </c:pt>
                <c:pt idx="40858">
                  <c:v>204.2899999998867</c:v>
                </c:pt>
                <c:pt idx="40859">
                  <c:v>204.2949999998867</c:v>
                </c:pt>
                <c:pt idx="40860">
                  <c:v>204.2999999998866</c:v>
                </c:pt>
                <c:pt idx="40861">
                  <c:v>204.3049999998867</c:v>
                </c:pt>
                <c:pt idx="40862">
                  <c:v>204.3099999998867</c:v>
                </c:pt>
                <c:pt idx="40863">
                  <c:v>204.3149999998867</c:v>
                </c:pt>
                <c:pt idx="40864">
                  <c:v>204.3199999998866</c:v>
                </c:pt>
                <c:pt idx="40865">
                  <c:v>204.3249999998866</c:v>
                </c:pt>
                <c:pt idx="40866">
                  <c:v>204.3299999998866</c:v>
                </c:pt>
                <c:pt idx="40867">
                  <c:v>204.3349999998866</c:v>
                </c:pt>
                <c:pt idx="40868">
                  <c:v>204.3399999998866</c:v>
                </c:pt>
                <c:pt idx="40869">
                  <c:v>204.3449999998866</c:v>
                </c:pt>
                <c:pt idx="40870">
                  <c:v>204.3499999998866</c:v>
                </c:pt>
                <c:pt idx="40871">
                  <c:v>204.3549999998866</c:v>
                </c:pt>
                <c:pt idx="40872">
                  <c:v>204.3599999998866</c:v>
                </c:pt>
                <c:pt idx="40873">
                  <c:v>204.3649999998866</c:v>
                </c:pt>
                <c:pt idx="40874">
                  <c:v>204.3699999998866</c:v>
                </c:pt>
                <c:pt idx="40875">
                  <c:v>204.3749999998866</c:v>
                </c:pt>
                <c:pt idx="40876">
                  <c:v>204.3799999998866</c:v>
                </c:pt>
                <c:pt idx="40877">
                  <c:v>204.3849999998866</c:v>
                </c:pt>
                <c:pt idx="40878">
                  <c:v>204.3899999998866</c:v>
                </c:pt>
                <c:pt idx="40879">
                  <c:v>204.3949999998866</c:v>
                </c:pt>
                <c:pt idx="40880">
                  <c:v>204.3999999998866</c:v>
                </c:pt>
                <c:pt idx="40881">
                  <c:v>204.4049999998866</c:v>
                </c:pt>
                <c:pt idx="40882">
                  <c:v>204.4099999998866</c:v>
                </c:pt>
                <c:pt idx="40883">
                  <c:v>204.4149999998866</c:v>
                </c:pt>
                <c:pt idx="40884">
                  <c:v>204.4199999998866</c:v>
                </c:pt>
                <c:pt idx="40885">
                  <c:v>204.4249999998866</c:v>
                </c:pt>
                <c:pt idx="40886">
                  <c:v>204.4299999998866</c:v>
                </c:pt>
                <c:pt idx="40887">
                  <c:v>204.4349999998865</c:v>
                </c:pt>
                <c:pt idx="40888">
                  <c:v>204.4399999998865</c:v>
                </c:pt>
                <c:pt idx="40889">
                  <c:v>204.4449999998865</c:v>
                </c:pt>
                <c:pt idx="40890">
                  <c:v>204.4499999998865</c:v>
                </c:pt>
                <c:pt idx="40891">
                  <c:v>204.4549999998866</c:v>
                </c:pt>
                <c:pt idx="40892">
                  <c:v>204.4599999998865</c:v>
                </c:pt>
                <c:pt idx="40893">
                  <c:v>204.4649999998865</c:v>
                </c:pt>
                <c:pt idx="40894">
                  <c:v>204.4699999998865</c:v>
                </c:pt>
                <c:pt idx="40895">
                  <c:v>204.4749999998865</c:v>
                </c:pt>
                <c:pt idx="40896">
                  <c:v>204.4799999998865</c:v>
                </c:pt>
                <c:pt idx="40897">
                  <c:v>204.4849999998865</c:v>
                </c:pt>
                <c:pt idx="40898">
                  <c:v>204.4899999998865</c:v>
                </c:pt>
                <c:pt idx="40899">
                  <c:v>204.4949999998865</c:v>
                </c:pt>
                <c:pt idx="40900">
                  <c:v>204.4999999998865</c:v>
                </c:pt>
                <c:pt idx="40901">
                  <c:v>204.5049999998865</c:v>
                </c:pt>
                <c:pt idx="40902">
                  <c:v>204.5099999998865</c:v>
                </c:pt>
                <c:pt idx="40903">
                  <c:v>204.5149999998865</c:v>
                </c:pt>
                <c:pt idx="40904">
                  <c:v>204.5199999998864</c:v>
                </c:pt>
                <c:pt idx="40905">
                  <c:v>204.5249999998865</c:v>
                </c:pt>
                <c:pt idx="40906">
                  <c:v>204.5299999998865</c:v>
                </c:pt>
                <c:pt idx="40907">
                  <c:v>204.5349999998865</c:v>
                </c:pt>
                <c:pt idx="40908">
                  <c:v>204.5399999998864</c:v>
                </c:pt>
                <c:pt idx="40909">
                  <c:v>204.5449999998864</c:v>
                </c:pt>
                <c:pt idx="40910">
                  <c:v>204.5499999998864</c:v>
                </c:pt>
                <c:pt idx="40911">
                  <c:v>204.5549999998864</c:v>
                </c:pt>
                <c:pt idx="40912">
                  <c:v>204.5599999998864</c:v>
                </c:pt>
                <c:pt idx="40913">
                  <c:v>204.5649999998864</c:v>
                </c:pt>
                <c:pt idx="40914">
                  <c:v>204.5699999998864</c:v>
                </c:pt>
                <c:pt idx="40915">
                  <c:v>204.5749999998864</c:v>
                </c:pt>
                <c:pt idx="40916">
                  <c:v>204.5799999998864</c:v>
                </c:pt>
                <c:pt idx="40917">
                  <c:v>204.5849999998864</c:v>
                </c:pt>
                <c:pt idx="40918">
                  <c:v>204.5899999998864</c:v>
                </c:pt>
                <c:pt idx="40919">
                  <c:v>204.5949999998864</c:v>
                </c:pt>
                <c:pt idx="40920">
                  <c:v>204.5999999998864</c:v>
                </c:pt>
                <c:pt idx="40921">
                  <c:v>204.6049999998864</c:v>
                </c:pt>
                <c:pt idx="40922">
                  <c:v>204.6099999998864</c:v>
                </c:pt>
                <c:pt idx="40923">
                  <c:v>204.6149999998864</c:v>
                </c:pt>
                <c:pt idx="40924">
                  <c:v>204.6199999998863</c:v>
                </c:pt>
                <c:pt idx="40925">
                  <c:v>204.6249999998864</c:v>
                </c:pt>
                <c:pt idx="40926">
                  <c:v>204.6299999998864</c:v>
                </c:pt>
                <c:pt idx="40927">
                  <c:v>204.6349999998864</c:v>
                </c:pt>
                <c:pt idx="40928">
                  <c:v>204.6399999998864</c:v>
                </c:pt>
                <c:pt idx="40929">
                  <c:v>204.6449999998864</c:v>
                </c:pt>
                <c:pt idx="40930">
                  <c:v>204.6499999998863</c:v>
                </c:pt>
                <c:pt idx="40931">
                  <c:v>204.6549999998863</c:v>
                </c:pt>
                <c:pt idx="40932">
                  <c:v>204.6599999998863</c:v>
                </c:pt>
                <c:pt idx="40933">
                  <c:v>204.6649999998863</c:v>
                </c:pt>
                <c:pt idx="40934">
                  <c:v>204.6699999998863</c:v>
                </c:pt>
                <c:pt idx="40935">
                  <c:v>204.6749999998863</c:v>
                </c:pt>
                <c:pt idx="40936">
                  <c:v>204.6799999998863</c:v>
                </c:pt>
                <c:pt idx="40937">
                  <c:v>204.6849999998863</c:v>
                </c:pt>
                <c:pt idx="40938">
                  <c:v>204.6899999998863</c:v>
                </c:pt>
                <c:pt idx="40939">
                  <c:v>204.6949999998863</c:v>
                </c:pt>
                <c:pt idx="40940">
                  <c:v>204.6999999998863</c:v>
                </c:pt>
                <c:pt idx="40941">
                  <c:v>204.7049999998863</c:v>
                </c:pt>
                <c:pt idx="40942">
                  <c:v>204.7099999998863</c:v>
                </c:pt>
                <c:pt idx="40943">
                  <c:v>204.7149999998863</c:v>
                </c:pt>
                <c:pt idx="40944">
                  <c:v>204.7199999998863</c:v>
                </c:pt>
                <c:pt idx="40945">
                  <c:v>204.7249999998863</c:v>
                </c:pt>
                <c:pt idx="40946">
                  <c:v>204.7299999998863</c:v>
                </c:pt>
                <c:pt idx="40947">
                  <c:v>204.7349999998863</c:v>
                </c:pt>
                <c:pt idx="40948">
                  <c:v>204.7399999998862</c:v>
                </c:pt>
                <c:pt idx="40949">
                  <c:v>204.7449999998861</c:v>
                </c:pt>
                <c:pt idx="40950">
                  <c:v>204.7499999998861</c:v>
                </c:pt>
                <c:pt idx="40951">
                  <c:v>204.7549999998863</c:v>
                </c:pt>
                <c:pt idx="40952">
                  <c:v>204.7599999998862</c:v>
                </c:pt>
                <c:pt idx="40953">
                  <c:v>204.7649999998862</c:v>
                </c:pt>
                <c:pt idx="40954">
                  <c:v>204.7699999998862</c:v>
                </c:pt>
                <c:pt idx="40955">
                  <c:v>204.7749999998861</c:v>
                </c:pt>
                <c:pt idx="40956">
                  <c:v>204.7799999998861</c:v>
                </c:pt>
                <c:pt idx="40957">
                  <c:v>204.7849999998862</c:v>
                </c:pt>
                <c:pt idx="40958">
                  <c:v>204.7899999998862</c:v>
                </c:pt>
                <c:pt idx="40959">
                  <c:v>204.7949999998862</c:v>
                </c:pt>
                <c:pt idx="40960">
                  <c:v>204.7999999998862</c:v>
                </c:pt>
                <c:pt idx="40961">
                  <c:v>204.8049999998862</c:v>
                </c:pt>
                <c:pt idx="40962">
                  <c:v>204.8099999998862</c:v>
                </c:pt>
                <c:pt idx="40963">
                  <c:v>204.8149999998862</c:v>
                </c:pt>
                <c:pt idx="40964">
                  <c:v>204.8199999998862</c:v>
                </c:pt>
                <c:pt idx="40965">
                  <c:v>204.8249999998862</c:v>
                </c:pt>
                <c:pt idx="40966">
                  <c:v>204.8299999998862</c:v>
                </c:pt>
                <c:pt idx="40967">
                  <c:v>204.8349999998862</c:v>
                </c:pt>
                <c:pt idx="40968">
                  <c:v>204.8399999998862</c:v>
                </c:pt>
                <c:pt idx="40969">
                  <c:v>204.8449999998862</c:v>
                </c:pt>
                <c:pt idx="40970">
                  <c:v>204.8499999998862</c:v>
                </c:pt>
                <c:pt idx="40971">
                  <c:v>204.8549999998862</c:v>
                </c:pt>
                <c:pt idx="40972">
                  <c:v>204.8599999998862</c:v>
                </c:pt>
                <c:pt idx="40973">
                  <c:v>204.8649999998862</c:v>
                </c:pt>
                <c:pt idx="40974">
                  <c:v>204.8699999998862</c:v>
                </c:pt>
                <c:pt idx="40975">
                  <c:v>204.8749999998861</c:v>
                </c:pt>
                <c:pt idx="40976">
                  <c:v>204.8799999998861</c:v>
                </c:pt>
                <c:pt idx="40977">
                  <c:v>204.8849999998862</c:v>
                </c:pt>
                <c:pt idx="40978">
                  <c:v>204.8899999998862</c:v>
                </c:pt>
                <c:pt idx="40979">
                  <c:v>204.8949999998862</c:v>
                </c:pt>
                <c:pt idx="40980">
                  <c:v>204.8999999998861</c:v>
                </c:pt>
                <c:pt idx="40981">
                  <c:v>204.9049999998861</c:v>
                </c:pt>
                <c:pt idx="40982">
                  <c:v>204.9099999998861</c:v>
                </c:pt>
                <c:pt idx="40983">
                  <c:v>204.9149999998861</c:v>
                </c:pt>
                <c:pt idx="40984">
                  <c:v>204.9199999998861</c:v>
                </c:pt>
                <c:pt idx="40985">
                  <c:v>204.9249999998861</c:v>
                </c:pt>
                <c:pt idx="40986">
                  <c:v>204.9299999998861</c:v>
                </c:pt>
                <c:pt idx="40987">
                  <c:v>204.9349999998861</c:v>
                </c:pt>
                <c:pt idx="40988">
                  <c:v>204.9399999998861</c:v>
                </c:pt>
                <c:pt idx="40989">
                  <c:v>204.9449999998861</c:v>
                </c:pt>
                <c:pt idx="40990">
                  <c:v>204.9499999998861</c:v>
                </c:pt>
                <c:pt idx="40991">
                  <c:v>204.9549999998861</c:v>
                </c:pt>
                <c:pt idx="40992">
                  <c:v>204.9599999998861</c:v>
                </c:pt>
                <c:pt idx="40993">
                  <c:v>204.9649999998861</c:v>
                </c:pt>
                <c:pt idx="40994">
                  <c:v>204.9699999998861</c:v>
                </c:pt>
                <c:pt idx="40995">
                  <c:v>204.9749999998861</c:v>
                </c:pt>
                <c:pt idx="40996">
                  <c:v>204.979999999886</c:v>
                </c:pt>
                <c:pt idx="40997">
                  <c:v>204.984999999886</c:v>
                </c:pt>
                <c:pt idx="40998">
                  <c:v>204.989999999886</c:v>
                </c:pt>
                <c:pt idx="40999">
                  <c:v>204.994999999886</c:v>
                </c:pt>
                <c:pt idx="41000">
                  <c:v>204.999999999886</c:v>
                </c:pt>
                <c:pt idx="41001">
                  <c:v>205.004999999886</c:v>
                </c:pt>
                <c:pt idx="41002">
                  <c:v>205.009999999886</c:v>
                </c:pt>
                <c:pt idx="41003">
                  <c:v>205.014999999886</c:v>
                </c:pt>
                <c:pt idx="41004">
                  <c:v>205.019999999886</c:v>
                </c:pt>
                <c:pt idx="41005">
                  <c:v>205.024999999886</c:v>
                </c:pt>
                <c:pt idx="41006">
                  <c:v>205.029999999886</c:v>
                </c:pt>
                <c:pt idx="41007">
                  <c:v>205.034999999886</c:v>
                </c:pt>
                <c:pt idx="41008">
                  <c:v>205.039999999886</c:v>
                </c:pt>
                <c:pt idx="41009">
                  <c:v>205.044999999886</c:v>
                </c:pt>
                <c:pt idx="41010">
                  <c:v>205.049999999886</c:v>
                </c:pt>
                <c:pt idx="41011">
                  <c:v>205.054999999886</c:v>
                </c:pt>
                <c:pt idx="41012">
                  <c:v>205.059999999886</c:v>
                </c:pt>
                <c:pt idx="41013">
                  <c:v>205.064999999886</c:v>
                </c:pt>
                <c:pt idx="41014">
                  <c:v>205.069999999886</c:v>
                </c:pt>
                <c:pt idx="41015">
                  <c:v>205.074999999886</c:v>
                </c:pt>
                <c:pt idx="41016">
                  <c:v>205.079999999886</c:v>
                </c:pt>
                <c:pt idx="41017">
                  <c:v>205.084999999886</c:v>
                </c:pt>
                <c:pt idx="41018">
                  <c:v>205.089999999886</c:v>
                </c:pt>
                <c:pt idx="41019">
                  <c:v>205.0949999998859</c:v>
                </c:pt>
                <c:pt idx="41020">
                  <c:v>205.0999999998859</c:v>
                </c:pt>
                <c:pt idx="41021">
                  <c:v>205.1049999998859</c:v>
                </c:pt>
                <c:pt idx="41022">
                  <c:v>205.1099999998859</c:v>
                </c:pt>
                <c:pt idx="41023">
                  <c:v>205.1149999998859</c:v>
                </c:pt>
                <c:pt idx="41024">
                  <c:v>205.1199999998859</c:v>
                </c:pt>
                <c:pt idx="41025">
                  <c:v>205.1249999998859</c:v>
                </c:pt>
                <c:pt idx="41026">
                  <c:v>205.1299999998859</c:v>
                </c:pt>
                <c:pt idx="41027">
                  <c:v>205.1349999998859</c:v>
                </c:pt>
                <c:pt idx="41028">
                  <c:v>205.1399999998859</c:v>
                </c:pt>
                <c:pt idx="41029">
                  <c:v>205.1449999998859</c:v>
                </c:pt>
                <c:pt idx="41030">
                  <c:v>205.1499999998859</c:v>
                </c:pt>
                <c:pt idx="41031">
                  <c:v>205.1549999998859</c:v>
                </c:pt>
                <c:pt idx="41032">
                  <c:v>205.1599999998859</c:v>
                </c:pt>
                <c:pt idx="41033">
                  <c:v>205.1649999998859</c:v>
                </c:pt>
                <c:pt idx="41034">
                  <c:v>205.1699999998859</c:v>
                </c:pt>
                <c:pt idx="41035">
                  <c:v>205.1749999998859</c:v>
                </c:pt>
                <c:pt idx="41036">
                  <c:v>205.1799999998858</c:v>
                </c:pt>
                <c:pt idx="41037">
                  <c:v>205.1849999998859</c:v>
                </c:pt>
                <c:pt idx="41038">
                  <c:v>205.1899999998859</c:v>
                </c:pt>
                <c:pt idx="41039">
                  <c:v>205.1949999998859</c:v>
                </c:pt>
                <c:pt idx="41040">
                  <c:v>205.1999999998858</c:v>
                </c:pt>
                <c:pt idx="41041">
                  <c:v>205.2049999998858</c:v>
                </c:pt>
                <c:pt idx="41042">
                  <c:v>205.2099999998858</c:v>
                </c:pt>
                <c:pt idx="41043">
                  <c:v>205.2149999998857</c:v>
                </c:pt>
                <c:pt idx="41044">
                  <c:v>205.2199999998857</c:v>
                </c:pt>
                <c:pt idx="41045">
                  <c:v>205.2249999998858</c:v>
                </c:pt>
                <c:pt idx="41046">
                  <c:v>205.2299999998858</c:v>
                </c:pt>
                <c:pt idx="41047">
                  <c:v>205.2349999998858</c:v>
                </c:pt>
                <c:pt idx="41048">
                  <c:v>205.2399999998858</c:v>
                </c:pt>
                <c:pt idx="41049">
                  <c:v>205.2449999998857</c:v>
                </c:pt>
                <c:pt idx="41050">
                  <c:v>205.2499999998857</c:v>
                </c:pt>
                <c:pt idx="41051">
                  <c:v>205.2549999998858</c:v>
                </c:pt>
                <c:pt idx="41052">
                  <c:v>205.2599999998858</c:v>
                </c:pt>
                <c:pt idx="41053">
                  <c:v>205.2649999998858</c:v>
                </c:pt>
                <c:pt idx="41054">
                  <c:v>205.2699999998858</c:v>
                </c:pt>
                <c:pt idx="41055">
                  <c:v>205.2749999998858</c:v>
                </c:pt>
                <c:pt idx="41056">
                  <c:v>205.2799999998857</c:v>
                </c:pt>
                <c:pt idx="41057">
                  <c:v>205.2849999998858</c:v>
                </c:pt>
                <c:pt idx="41058">
                  <c:v>205.2899999998858</c:v>
                </c:pt>
                <c:pt idx="41059">
                  <c:v>205.2949999998858</c:v>
                </c:pt>
                <c:pt idx="41060">
                  <c:v>205.2999999998858</c:v>
                </c:pt>
                <c:pt idx="41061">
                  <c:v>205.3049999998858</c:v>
                </c:pt>
                <c:pt idx="41062">
                  <c:v>205.3099999998858</c:v>
                </c:pt>
                <c:pt idx="41063">
                  <c:v>205.3149999998857</c:v>
                </c:pt>
                <c:pt idx="41064">
                  <c:v>205.3199999998857</c:v>
                </c:pt>
                <c:pt idx="41065">
                  <c:v>205.3249999998858</c:v>
                </c:pt>
                <c:pt idx="41066">
                  <c:v>205.3299999998858</c:v>
                </c:pt>
                <c:pt idx="41067">
                  <c:v>205.3349999998858</c:v>
                </c:pt>
                <c:pt idx="41068">
                  <c:v>205.3399999998857</c:v>
                </c:pt>
                <c:pt idx="41069">
                  <c:v>205.3449999998857</c:v>
                </c:pt>
                <c:pt idx="41070">
                  <c:v>205.3499999998857</c:v>
                </c:pt>
                <c:pt idx="41071">
                  <c:v>205.3549999998857</c:v>
                </c:pt>
                <c:pt idx="41072">
                  <c:v>205.3599999998857</c:v>
                </c:pt>
                <c:pt idx="41073">
                  <c:v>205.3649999998857</c:v>
                </c:pt>
                <c:pt idx="41074">
                  <c:v>205.3699999998857</c:v>
                </c:pt>
                <c:pt idx="41075">
                  <c:v>205.3749999998857</c:v>
                </c:pt>
                <c:pt idx="41076">
                  <c:v>205.3799999998857</c:v>
                </c:pt>
                <c:pt idx="41077">
                  <c:v>205.3849999998857</c:v>
                </c:pt>
                <c:pt idx="41078">
                  <c:v>205.3899999998857</c:v>
                </c:pt>
                <c:pt idx="41079">
                  <c:v>205.3949999998857</c:v>
                </c:pt>
                <c:pt idx="41080">
                  <c:v>205.3999999998857</c:v>
                </c:pt>
                <c:pt idx="41081">
                  <c:v>205.4049999998857</c:v>
                </c:pt>
                <c:pt idx="41082">
                  <c:v>205.4099999998857</c:v>
                </c:pt>
                <c:pt idx="41083">
                  <c:v>205.4149999998857</c:v>
                </c:pt>
                <c:pt idx="41084">
                  <c:v>205.4199999998856</c:v>
                </c:pt>
                <c:pt idx="41085">
                  <c:v>205.4249999998856</c:v>
                </c:pt>
                <c:pt idx="41086">
                  <c:v>205.4299999998856</c:v>
                </c:pt>
                <c:pt idx="41087">
                  <c:v>205.4349999998856</c:v>
                </c:pt>
                <c:pt idx="41088">
                  <c:v>205.4399999998856</c:v>
                </c:pt>
                <c:pt idx="41089">
                  <c:v>205.4449999998856</c:v>
                </c:pt>
                <c:pt idx="41090">
                  <c:v>205.4499999998856</c:v>
                </c:pt>
                <c:pt idx="41091">
                  <c:v>205.4549999998856</c:v>
                </c:pt>
                <c:pt idx="41092">
                  <c:v>205.4599999998856</c:v>
                </c:pt>
                <c:pt idx="41093">
                  <c:v>205.4649999998856</c:v>
                </c:pt>
                <c:pt idx="41094">
                  <c:v>205.4699999998856</c:v>
                </c:pt>
                <c:pt idx="41095">
                  <c:v>205.4749999998856</c:v>
                </c:pt>
                <c:pt idx="41096">
                  <c:v>205.4799999998856</c:v>
                </c:pt>
                <c:pt idx="41097">
                  <c:v>205.4849999998856</c:v>
                </c:pt>
                <c:pt idx="41098">
                  <c:v>205.4899999998856</c:v>
                </c:pt>
                <c:pt idx="41099">
                  <c:v>205.4949999998856</c:v>
                </c:pt>
                <c:pt idx="41100">
                  <c:v>205.4999999998856</c:v>
                </c:pt>
                <c:pt idx="41101">
                  <c:v>205.5049999998856</c:v>
                </c:pt>
                <c:pt idx="41102">
                  <c:v>205.5099999998856</c:v>
                </c:pt>
                <c:pt idx="41103">
                  <c:v>205.5149999998856</c:v>
                </c:pt>
                <c:pt idx="41104">
                  <c:v>205.5199999998856</c:v>
                </c:pt>
                <c:pt idx="41105">
                  <c:v>205.5249999998856</c:v>
                </c:pt>
                <c:pt idx="41106">
                  <c:v>205.5299999998856</c:v>
                </c:pt>
                <c:pt idx="41107">
                  <c:v>205.5349999998855</c:v>
                </c:pt>
                <c:pt idx="41108">
                  <c:v>205.5399999998855</c:v>
                </c:pt>
                <c:pt idx="41109">
                  <c:v>205.5449999998855</c:v>
                </c:pt>
                <c:pt idx="41110">
                  <c:v>205.5499999998855</c:v>
                </c:pt>
                <c:pt idx="41111">
                  <c:v>205.5549999998856</c:v>
                </c:pt>
                <c:pt idx="41112">
                  <c:v>205.5599999998855</c:v>
                </c:pt>
                <c:pt idx="41113">
                  <c:v>205.5649999998855</c:v>
                </c:pt>
                <c:pt idx="41114">
                  <c:v>205.5699999998855</c:v>
                </c:pt>
                <c:pt idx="41115">
                  <c:v>205.5749999998855</c:v>
                </c:pt>
                <c:pt idx="41116">
                  <c:v>205.5799999998855</c:v>
                </c:pt>
                <c:pt idx="41117">
                  <c:v>205.5849999998855</c:v>
                </c:pt>
                <c:pt idx="41118">
                  <c:v>205.5899999998855</c:v>
                </c:pt>
                <c:pt idx="41119">
                  <c:v>205.5949999998855</c:v>
                </c:pt>
                <c:pt idx="41120">
                  <c:v>205.5999999998855</c:v>
                </c:pt>
                <c:pt idx="41121">
                  <c:v>205.6049999998855</c:v>
                </c:pt>
                <c:pt idx="41122">
                  <c:v>205.6099999998855</c:v>
                </c:pt>
                <c:pt idx="41123">
                  <c:v>205.6149999998855</c:v>
                </c:pt>
                <c:pt idx="41124">
                  <c:v>205.6199999998854</c:v>
                </c:pt>
                <c:pt idx="41125">
                  <c:v>205.6249999998855</c:v>
                </c:pt>
                <c:pt idx="41126">
                  <c:v>205.6299999998855</c:v>
                </c:pt>
                <c:pt idx="41127">
                  <c:v>205.6349999998855</c:v>
                </c:pt>
                <c:pt idx="41128">
                  <c:v>205.6399999998854</c:v>
                </c:pt>
                <c:pt idx="41129">
                  <c:v>205.6449999998854</c:v>
                </c:pt>
                <c:pt idx="41130">
                  <c:v>205.6499999998854</c:v>
                </c:pt>
                <c:pt idx="41131">
                  <c:v>205.6549999998854</c:v>
                </c:pt>
                <c:pt idx="41132">
                  <c:v>205.6599999998854</c:v>
                </c:pt>
                <c:pt idx="41133">
                  <c:v>205.6649999998854</c:v>
                </c:pt>
                <c:pt idx="41134">
                  <c:v>205.6699999998854</c:v>
                </c:pt>
                <c:pt idx="41135">
                  <c:v>205.6749999998854</c:v>
                </c:pt>
                <c:pt idx="41136">
                  <c:v>205.6799999998854</c:v>
                </c:pt>
                <c:pt idx="41137">
                  <c:v>205.6849999998854</c:v>
                </c:pt>
                <c:pt idx="41138">
                  <c:v>205.6899999998854</c:v>
                </c:pt>
                <c:pt idx="41139">
                  <c:v>205.6949999998854</c:v>
                </c:pt>
                <c:pt idx="41140">
                  <c:v>205.6999999998854</c:v>
                </c:pt>
                <c:pt idx="41141">
                  <c:v>205.7049999998854</c:v>
                </c:pt>
                <c:pt idx="41142">
                  <c:v>205.7099999998854</c:v>
                </c:pt>
                <c:pt idx="41143">
                  <c:v>205.7149999998854</c:v>
                </c:pt>
                <c:pt idx="41144">
                  <c:v>205.7199999998853</c:v>
                </c:pt>
                <c:pt idx="41145">
                  <c:v>205.7249999998854</c:v>
                </c:pt>
                <c:pt idx="41146">
                  <c:v>205.7299999998854</c:v>
                </c:pt>
                <c:pt idx="41147">
                  <c:v>205.7349999998854</c:v>
                </c:pt>
                <c:pt idx="41148">
                  <c:v>205.7399999998854</c:v>
                </c:pt>
                <c:pt idx="41149">
                  <c:v>205.7449999998854</c:v>
                </c:pt>
                <c:pt idx="41150">
                  <c:v>205.7499999998853</c:v>
                </c:pt>
                <c:pt idx="41151">
                  <c:v>205.7549999998853</c:v>
                </c:pt>
                <c:pt idx="41152">
                  <c:v>205.7599999998853</c:v>
                </c:pt>
                <c:pt idx="41153">
                  <c:v>205.7649999998853</c:v>
                </c:pt>
                <c:pt idx="41154">
                  <c:v>205.7699999998853</c:v>
                </c:pt>
                <c:pt idx="41155">
                  <c:v>205.7749999998853</c:v>
                </c:pt>
                <c:pt idx="41156">
                  <c:v>205.7799999998853</c:v>
                </c:pt>
                <c:pt idx="41157">
                  <c:v>205.7849999998853</c:v>
                </c:pt>
                <c:pt idx="41158">
                  <c:v>205.7899999998853</c:v>
                </c:pt>
                <c:pt idx="41159">
                  <c:v>205.7949999998853</c:v>
                </c:pt>
                <c:pt idx="41160">
                  <c:v>205.7999999998853</c:v>
                </c:pt>
                <c:pt idx="41161">
                  <c:v>205.8049999998853</c:v>
                </c:pt>
                <c:pt idx="41162">
                  <c:v>205.8099999998853</c:v>
                </c:pt>
                <c:pt idx="41163">
                  <c:v>205.8149999998853</c:v>
                </c:pt>
                <c:pt idx="41164">
                  <c:v>205.8199999998853</c:v>
                </c:pt>
                <c:pt idx="41165">
                  <c:v>205.8249999998853</c:v>
                </c:pt>
                <c:pt idx="41166">
                  <c:v>205.8299999998853</c:v>
                </c:pt>
                <c:pt idx="41167">
                  <c:v>205.8349999998853</c:v>
                </c:pt>
                <c:pt idx="41168">
                  <c:v>205.8399999998853</c:v>
                </c:pt>
                <c:pt idx="41169">
                  <c:v>205.8449999998853</c:v>
                </c:pt>
                <c:pt idx="41170">
                  <c:v>205.8499999998853</c:v>
                </c:pt>
                <c:pt idx="41171">
                  <c:v>205.8549999998853</c:v>
                </c:pt>
                <c:pt idx="41172">
                  <c:v>205.8599999998853</c:v>
                </c:pt>
                <c:pt idx="41173">
                  <c:v>205.8649999998852</c:v>
                </c:pt>
                <c:pt idx="41174">
                  <c:v>205.8699999998852</c:v>
                </c:pt>
                <c:pt idx="41175">
                  <c:v>205.8749999998852</c:v>
                </c:pt>
                <c:pt idx="41176">
                  <c:v>205.8799999998852</c:v>
                </c:pt>
                <c:pt idx="41177">
                  <c:v>205.8849999998853</c:v>
                </c:pt>
                <c:pt idx="41178">
                  <c:v>205.8899999998852</c:v>
                </c:pt>
                <c:pt idx="41179">
                  <c:v>205.8949999998852</c:v>
                </c:pt>
                <c:pt idx="41180">
                  <c:v>205.8999999998852</c:v>
                </c:pt>
                <c:pt idx="41181">
                  <c:v>205.9049999998852</c:v>
                </c:pt>
                <c:pt idx="41182">
                  <c:v>205.9099999998852</c:v>
                </c:pt>
                <c:pt idx="41183">
                  <c:v>205.9149999998852</c:v>
                </c:pt>
                <c:pt idx="41184">
                  <c:v>205.9199999998852</c:v>
                </c:pt>
                <c:pt idx="41185">
                  <c:v>205.9249999998852</c:v>
                </c:pt>
                <c:pt idx="41186">
                  <c:v>205.9299999998852</c:v>
                </c:pt>
                <c:pt idx="41187">
                  <c:v>205.9349999998852</c:v>
                </c:pt>
                <c:pt idx="41188">
                  <c:v>205.9399999998852</c:v>
                </c:pt>
                <c:pt idx="41189">
                  <c:v>205.9449999998852</c:v>
                </c:pt>
                <c:pt idx="41190">
                  <c:v>205.9499999998852</c:v>
                </c:pt>
                <c:pt idx="41191">
                  <c:v>205.9549999998852</c:v>
                </c:pt>
                <c:pt idx="41192">
                  <c:v>205.9599999998852</c:v>
                </c:pt>
                <c:pt idx="41193">
                  <c:v>205.9649999998852</c:v>
                </c:pt>
                <c:pt idx="41194">
                  <c:v>205.9699999998852</c:v>
                </c:pt>
                <c:pt idx="41195">
                  <c:v>205.9749999998851</c:v>
                </c:pt>
                <c:pt idx="41196">
                  <c:v>205.9799999998851</c:v>
                </c:pt>
                <c:pt idx="41197">
                  <c:v>205.9849999998852</c:v>
                </c:pt>
                <c:pt idx="41198">
                  <c:v>205.9899999998852</c:v>
                </c:pt>
                <c:pt idx="41199">
                  <c:v>205.9949999998852</c:v>
                </c:pt>
                <c:pt idx="41200">
                  <c:v>205.9999999998851</c:v>
                </c:pt>
                <c:pt idx="41201">
                  <c:v>206.0049999998851</c:v>
                </c:pt>
                <c:pt idx="41202">
                  <c:v>206.0099999998851</c:v>
                </c:pt>
                <c:pt idx="41203">
                  <c:v>206.0149999998851</c:v>
                </c:pt>
                <c:pt idx="41204">
                  <c:v>206.0199999998851</c:v>
                </c:pt>
                <c:pt idx="41205">
                  <c:v>206.0249999998851</c:v>
                </c:pt>
                <c:pt idx="41206">
                  <c:v>206.0299999998851</c:v>
                </c:pt>
                <c:pt idx="41207">
                  <c:v>206.0349999998851</c:v>
                </c:pt>
                <c:pt idx="41208">
                  <c:v>206.0399999998851</c:v>
                </c:pt>
                <c:pt idx="41209">
                  <c:v>206.0449999998851</c:v>
                </c:pt>
                <c:pt idx="41210">
                  <c:v>206.0499999998851</c:v>
                </c:pt>
                <c:pt idx="41211">
                  <c:v>206.0549999998851</c:v>
                </c:pt>
                <c:pt idx="41212">
                  <c:v>206.0599999998851</c:v>
                </c:pt>
                <c:pt idx="41213">
                  <c:v>206.0649999998851</c:v>
                </c:pt>
                <c:pt idx="41214">
                  <c:v>206.0699999998851</c:v>
                </c:pt>
                <c:pt idx="41215">
                  <c:v>206.0749999998851</c:v>
                </c:pt>
                <c:pt idx="41216">
                  <c:v>206.079999999885</c:v>
                </c:pt>
                <c:pt idx="41217">
                  <c:v>206.084999999885</c:v>
                </c:pt>
                <c:pt idx="41218">
                  <c:v>206.089999999885</c:v>
                </c:pt>
                <c:pt idx="41219">
                  <c:v>206.094999999885</c:v>
                </c:pt>
                <c:pt idx="41220">
                  <c:v>206.099999999885</c:v>
                </c:pt>
                <c:pt idx="41221">
                  <c:v>206.104999999885</c:v>
                </c:pt>
                <c:pt idx="41222">
                  <c:v>206.109999999885</c:v>
                </c:pt>
                <c:pt idx="41223">
                  <c:v>206.114999999885</c:v>
                </c:pt>
                <c:pt idx="41224">
                  <c:v>206.119999999885</c:v>
                </c:pt>
                <c:pt idx="41225">
                  <c:v>206.124999999885</c:v>
                </c:pt>
                <c:pt idx="41226">
                  <c:v>206.129999999885</c:v>
                </c:pt>
                <c:pt idx="41227">
                  <c:v>206.134999999885</c:v>
                </c:pt>
                <c:pt idx="41228">
                  <c:v>206.139999999885</c:v>
                </c:pt>
                <c:pt idx="41229">
                  <c:v>206.144999999885</c:v>
                </c:pt>
                <c:pt idx="41230">
                  <c:v>206.149999999885</c:v>
                </c:pt>
                <c:pt idx="41231">
                  <c:v>206.154999999885</c:v>
                </c:pt>
                <c:pt idx="41232">
                  <c:v>206.159999999885</c:v>
                </c:pt>
                <c:pt idx="41233">
                  <c:v>206.164999999885</c:v>
                </c:pt>
                <c:pt idx="41234">
                  <c:v>206.169999999885</c:v>
                </c:pt>
                <c:pt idx="41235">
                  <c:v>206.174999999885</c:v>
                </c:pt>
                <c:pt idx="41236">
                  <c:v>206.179999999885</c:v>
                </c:pt>
                <c:pt idx="41237">
                  <c:v>206.184999999885</c:v>
                </c:pt>
                <c:pt idx="41238">
                  <c:v>206.189999999885</c:v>
                </c:pt>
                <c:pt idx="41239">
                  <c:v>206.1949999998849</c:v>
                </c:pt>
                <c:pt idx="41240">
                  <c:v>206.1999999998849</c:v>
                </c:pt>
                <c:pt idx="41241">
                  <c:v>206.2049999998849</c:v>
                </c:pt>
                <c:pt idx="41242">
                  <c:v>206.2099999998849</c:v>
                </c:pt>
                <c:pt idx="41243">
                  <c:v>206.2149999998849</c:v>
                </c:pt>
                <c:pt idx="41244">
                  <c:v>206.2199999998849</c:v>
                </c:pt>
                <c:pt idx="41245">
                  <c:v>206.2249999998849</c:v>
                </c:pt>
                <c:pt idx="41246">
                  <c:v>206.2299999998849</c:v>
                </c:pt>
                <c:pt idx="41247">
                  <c:v>206.2349999998849</c:v>
                </c:pt>
                <c:pt idx="41248">
                  <c:v>206.2399999998849</c:v>
                </c:pt>
                <c:pt idx="41249">
                  <c:v>206.2449999998849</c:v>
                </c:pt>
                <c:pt idx="41250">
                  <c:v>206.2499999998849</c:v>
                </c:pt>
                <c:pt idx="41251">
                  <c:v>206.2549999998849</c:v>
                </c:pt>
                <c:pt idx="41252">
                  <c:v>206.2599999998849</c:v>
                </c:pt>
                <c:pt idx="41253">
                  <c:v>206.2649999998849</c:v>
                </c:pt>
                <c:pt idx="41254">
                  <c:v>206.2699999998849</c:v>
                </c:pt>
                <c:pt idx="41255">
                  <c:v>206.2749999998849</c:v>
                </c:pt>
                <c:pt idx="41256">
                  <c:v>206.2799999998848</c:v>
                </c:pt>
                <c:pt idx="41257">
                  <c:v>206.2849999998849</c:v>
                </c:pt>
                <c:pt idx="41258">
                  <c:v>206.2899999998849</c:v>
                </c:pt>
                <c:pt idx="41259">
                  <c:v>206.2949999998849</c:v>
                </c:pt>
                <c:pt idx="41260">
                  <c:v>206.2999999998848</c:v>
                </c:pt>
                <c:pt idx="41261">
                  <c:v>206.3049999998848</c:v>
                </c:pt>
                <c:pt idx="41262">
                  <c:v>206.3099999998848</c:v>
                </c:pt>
                <c:pt idx="41263">
                  <c:v>206.3149999998848</c:v>
                </c:pt>
                <c:pt idx="41264">
                  <c:v>206.3199999998848</c:v>
                </c:pt>
                <c:pt idx="41265">
                  <c:v>206.324999999885</c:v>
                </c:pt>
                <c:pt idx="41266">
                  <c:v>206.3299999998848</c:v>
                </c:pt>
                <c:pt idx="41267">
                  <c:v>206.3349999998848</c:v>
                </c:pt>
                <c:pt idx="41268">
                  <c:v>206.3399999998848</c:v>
                </c:pt>
                <c:pt idx="41269">
                  <c:v>206.3449999998848</c:v>
                </c:pt>
                <c:pt idx="41270">
                  <c:v>206.3499999998848</c:v>
                </c:pt>
                <c:pt idx="41271">
                  <c:v>206.3549999998848</c:v>
                </c:pt>
                <c:pt idx="41272">
                  <c:v>206.3599999998848</c:v>
                </c:pt>
                <c:pt idx="41273">
                  <c:v>206.3649999998848</c:v>
                </c:pt>
                <c:pt idx="41274">
                  <c:v>206.3699999998848</c:v>
                </c:pt>
                <c:pt idx="41275">
                  <c:v>206.3749999998848</c:v>
                </c:pt>
                <c:pt idx="41276">
                  <c:v>206.3799999998848</c:v>
                </c:pt>
                <c:pt idx="41277">
                  <c:v>206.3849999998848</c:v>
                </c:pt>
                <c:pt idx="41278">
                  <c:v>206.3899999998848</c:v>
                </c:pt>
                <c:pt idx="41279">
                  <c:v>206.3949999998848</c:v>
                </c:pt>
                <c:pt idx="41280">
                  <c:v>206.3999999998848</c:v>
                </c:pt>
                <c:pt idx="41281">
                  <c:v>206.4049999998848</c:v>
                </c:pt>
                <c:pt idx="41282">
                  <c:v>206.4099999998847</c:v>
                </c:pt>
                <c:pt idx="41283">
                  <c:v>206.4149999998847</c:v>
                </c:pt>
                <c:pt idx="41284">
                  <c:v>206.4199999998847</c:v>
                </c:pt>
                <c:pt idx="41285">
                  <c:v>206.4249999998848</c:v>
                </c:pt>
                <c:pt idx="41286">
                  <c:v>206.4299999998848</c:v>
                </c:pt>
                <c:pt idx="41287">
                  <c:v>206.4349999998848</c:v>
                </c:pt>
                <c:pt idx="41288">
                  <c:v>206.4399999998847</c:v>
                </c:pt>
                <c:pt idx="41289">
                  <c:v>206.4449999998847</c:v>
                </c:pt>
                <c:pt idx="41290">
                  <c:v>206.4499999998847</c:v>
                </c:pt>
                <c:pt idx="41291">
                  <c:v>206.4549999998847</c:v>
                </c:pt>
                <c:pt idx="41292">
                  <c:v>206.4599999998847</c:v>
                </c:pt>
                <c:pt idx="41293">
                  <c:v>206.4649999998847</c:v>
                </c:pt>
                <c:pt idx="41294">
                  <c:v>206.4699999998847</c:v>
                </c:pt>
                <c:pt idx="41295">
                  <c:v>206.4749999998847</c:v>
                </c:pt>
                <c:pt idx="41296">
                  <c:v>206.4799999998847</c:v>
                </c:pt>
                <c:pt idx="41297">
                  <c:v>206.4849999998847</c:v>
                </c:pt>
                <c:pt idx="41298">
                  <c:v>206.4899999998847</c:v>
                </c:pt>
                <c:pt idx="41299">
                  <c:v>206.4949999998847</c:v>
                </c:pt>
                <c:pt idx="41300">
                  <c:v>206.4999999998847</c:v>
                </c:pt>
                <c:pt idx="41301">
                  <c:v>206.5049999998847</c:v>
                </c:pt>
                <c:pt idx="41302">
                  <c:v>206.5099999998847</c:v>
                </c:pt>
                <c:pt idx="41303">
                  <c:v>206.5149999998847</c:v>
                </c:pt>
                <c:pt idx="41304">
                  <c:v>206.5199999998846</c:v>
                </c:pt>
                <c:pt idx="41305">
                  <c:v>206.5249999998846</c:v>
                </c:pt>
                <c:pt idx="41306">
                  <c:v>206.5299999998846</c:v>
                </c:pt>
                <c:pt idx="41307">
                  <c:v>206.5349999998846</c:v>
                </c:pt>
                <c:pt idx="41308">
                  <c:v>206.5399999998846</c:v>
                </c:pt>
                <c:pt idx="41309">
                  <c:v>206.5449999998846</c:v>
                </c:pt>
                <c:pt idx="41310">
                  <c:v>206.5499999998846</c:v>
                </c:pt>
                <c:pt idx="41311">
                  <c:v>206.5549999998846</c:v>
                </c:pt>
                <c:pt idx="41312">
                  <c:v>206.5599999998846</c:v>
                </c:pt>
                <c:pt idx="41313">
                  <c:v>206.5649999998846</c:v>
                </c:pt>
                <c:pt idx="41314">
                  <c:v>206.5699999998846</c:v>
                </c:pt>
                <c:pt idx="41315">
                  <c:v>206.5749999998846</c:v>
                </c:pt>
                <c:pt idx="41316">
                  <c:v>206.5799999998846</c:v>
                </c:pt>
                <c:pt idx="41317">
                  <c:v>206.5849999998846</c:v>
                </c:pt>
                <c:pt idx="41318">
                  <c:v>206.5899999998846</c:v>
                </c:pt>
                <c:pt idx="41319">
                  <c:v>206.5949999998846</c:v>
                </c:pt>
                <c:pt idx="41320">
                  <c:v>206.5999999998846</c:v>
                </c:pt>
                <c:pt idx="41321">
                  <c:v>206.6049999998846</c:v>
                </c:pt>
                <c:pt idx="41322">
                  <c:v>206.6099999998846</c:v>
                </c:pt>
                <c:pt idx="41323">
                  <c:v>206.6149999998846</c:v>
                </c:pt>
                <c:pt idx="41324">
                  <c:v>206.6199999998846</c:v>
                </c:pt>
                <c:pt idx="41325">
                  <c:v>206.6249999998846</c:v>
                </c:pt>
                <c:pt idx="41326">
                  <c:v>206.6299999998845</c:v>
                </c:pt>
                <c:pt idx="41327">
                  <c:v>206.6349999998845</c:v>
                </c:pt>
                <c:pt idx="41328">
                  <c:v>206.6399999998845</c:v>
                </c:pt>
                <c:pt idx="41329">
                  <c:v>206.6449999998845</c:v>
                </c:pt>
                <c:pt idx="41330">
                  <c:v>206.6499999998845</c:v>
                </c:pt>
                <c:pt idx="41331">
                  <c:v>206.6549999998846</c:v>
                </c:pt>
                <c:pt idx="41332">
                  <c:v>206.6599999998845</c:v>
                </c:pt>
                <c:pt idx="41333">
                  <c:v>206.6649999998845</c:v>
                </c:pt>
                <c:pt idx="41334">
                  <c:v>206.6699999998845</c:v>
                </c:pt>
                <c:pt idx="41335">
                  <c:v>206.6749999998845</c:v>
                </c:pt>
                <c:pt idx="41336">
                  <c:v>206.6799999998845</c:v>
                </c:pt>
                <c:pt idx="41337">
                  <c:v>206.6849999998845</c:v>
                </c:pt>
                <c:pt idx="41338">
                  <c:v>206.6899999998845</c:v>
                </c:pt>
                <c:pt idx="41339">
                  <c:v>206.6949999998845</c:v>
                </c:pt>
                <c:pt idx="41340">
                  <c:v>206.6999999998845</c:v>
                </c:pt>
                <c:pt idx="41341">
                  <c:v>206.7049999998845</c:v>
                </c:pt>
                <c:pt idx="41342">
                  <c:v>206.7099999998845</c:v>
                </c:pt>
                <c:pt idx="41343">
                  <c:v>206.7149999998845</c:v>
                </c:pt>
                <c:pt idx="41344">
                  <c:v>206.7199999998844</c:v>
                </c:pt>
                <c:pt idx="41345">
                  <c:v>206.7249999998845</c:v>
                </c:pt>
                <c:pt idx="41346">
                  <c:v>206.7299999998845</c:v>
                </c:pt>
                <c:pt idx="41347">
                  <c:v>206.7349999998845</c:v>
                </c:pt>
                <c:pt idx="41348">
                  <c:v>206.7399999998844</c:v>
                </c:pt>
                <c:pt idx="41349">
                  <c:v>206.7449999998844</c:v>
                </c:pt>
                <c:pt idx="41350">
                  <c:v>206.7499999998844</c:v>
                </c:pt>
                <c:pt idx="41351">
                  <c:v>206.7549999998844</c:v>
                </c:pt>
                <c:pt idx="41352">
                  <c:v>206.7599999998844</c:v>
                </c:pt>
                <c:pt idx="41353">
                  <c:v>206.7649999998844</c:v>
                </c:pt>
                <c:pt idx="41354">
                  <c:v>206.7699999998844</c:v>
                </c:pt>
                <c:pt idx="41355">
                  <c:v>206.7749999998844</c:v>
                </c:pt>
                <c:pt idx="41356">
                  <c:v>206.7799999998844</c:v>
                </c:pt>
                <c:pt idx="41357">
                  <c:v>206.7849999998844</c:v>
                </c:pt>
                <c:pt idx="41358">
                  <c:v>206.7899999998844</c:v>
                </c:pt>
                <c:pt idx="41359">
                  <c:v>206.7949999998844</c:v>
                </c:pt>
                <c:pt idx="41360">
                  <c:v>206.7999999998844</c:v>
                </c:pt>
                <c:pt idx="41361">
                  <c:v>206.8049999998844</c:v>
                </c:pt>
                <c:pt idx="41362">
                  <c:v>206.8099999998844</c:v>
                </c:pt>
                <c:pt idx="41363">
                  <c:v>206.8149999998844</c:v>
                </c:pt>
                <c:pt idx="41364">
                  <c:v>206.8199999998844</c:v>
                </c:pt>
                <c:pt idx="41365">
                  <c:v>206.8249999998844</c:v>
                </c:pt>
                <c:pt idx="41366">
                  <c:v>206.8299999998844</c:v>
                </c:pt>
                <c:pt idx="41367">
                  <c:v>206.8349999998844</c:v>
                </c:pt>
                <c:pt idx="41368">
                  <c:v>206.8399999998844</c:v>
                </c:pt>
                <c:pt idx="41369">
                  <c:v>206.8449999998844</c:v>
                </c:pt>
                <c:pt idx="41370">
                  <c:v>206.8499999998843</c:v>
                </c:pt>
                <c:pt idx="41371">
                  <c:v>206.8549999998844</c:v>
                </c:pt>
                <c:pt idx="41372">
                  <c:v>206.8599999998844</c:v>
                </c:pt>
                <c:pt idx="41373">
                  <c:v>206.8649999998844</c:v>
                </c:pt>
                <c:pt idx="41374">
                  <c:v>206.8699999998844</c:v>
                </c:pt>
                <c:pt idx="41375">
                  <c:v>206.8749999998844</c:v>
                </c:pt>
                <c:pt idx="41376">
                  <c:v>206.8799999998843</c:v>
                </c:pt>
                <c:pt idx="41377">
                  <c:v>206.8849999998843</c:v>
                </c:pt>
                <c:pt idx="41378">
                  <c:v>206.8899999998843</c:v>
                </c:pt>
                <c:pt idx="41379">
                  <c:v>206.8949999998843</c:v>
                </c:pt>
                <c:pt idx="41380">
                  <c:v>206.8999999998843</c:v>
                </c:pt>
                <c:pt idx="41381">
                  <c:v>206.9049999998843</c:v>
                </c:pt>
                <c:pt idx="41382">
                  <c:v>206.9099999998843</c:v>
                </c:pt>
                <c:pt idx="41383">
                  <c:v>206.9149999998843</c:v>
                </c:pt>
                <c:pt idx="41384">
                  <c:v>206.9199999998843</c:v>
                </c:pt>
                <c:pt idx="41385">
                  <c:v>206.9249999998843</c:v>
                </c:pt>
                <c:pt idx="41386">
                  <c:v>206.9299999998843</c:v>
                </c:pt>
                <c:pt idx="41387">
                  <c:v>206.9349999998843</c:v>
                </c:pt>
                <c:pt idx="41388">
                  <c:v>206.9399999998843</c:v>
                </c:pt>
                <c:pt idx="41389">
                  <c:v>206.9449999998843</c:v>
                </c:pt>
                <c:pt idx="41390">
                  <c:v>206.9499999998843</c:v>
                </c:pt>
                <c:pt idx="41391">
                  <c:v>206.9549999998843</c:v>
                </c:pt>
                <c:pt idx="41392">
                  <c:v>206.9599999998842</c:v>
                </c:pt>
                <c:pt idx="41393">
                  <c:v>206.9649999998842</c:v>
                </c:pt>
                <c:pt idx="41394">
                  <c:v>206.9699999998842</c:v>
                </c:pt>
                <c:pt idx="41395">
                  <c:v>206.9749999998842</c:v>
                </c:pt>
                <c:pt idx="41396">
                  <c:v>206.9799999998842</c:v>
                </c:pt>
                <c:pt idx="41397">
                  <c:v>206.9849999998843</c:v>
                </c:pt>
                <c:pt idx="41398">
                  <c:v>206.9899999998842</c:v>
                </c:pt>
                <c:pt idx="41399">
                  <c:v>206.9949999998842</c:v>
                </c:pt>
                <c:pt idx="41400">
                  <c:v>206.9999999998842</c:v>
                </c:pt>
                <c:pt idx="41401">
                  <c:v>207.0049999998842</c:v>
                </c:pt>
                <c:pt idx="41402">
                  <c:v>207.0099999998842</c:v>
                </c:pt>
                <c:pt idx="41403">
                  <c:v>207.0149999998842</c:v>
                </c:pt>
                <c:pt idx="41404">
                  <c:v>207.0199999998842</c:v>
                </c:pt>
                <c:pt idx="41405">
                  <c:v>207.0249999998842</c:v>
                </c:pt>
                <c:pt idx="41406">
                  <c:v>207.0299999998842</c:v>
                </c:pt>
                <c:pt idx="41407">
                  <c:v>207.0349999998842</c:v>
                </c:pt>
                <c:pt idx="41408">
                  <c:v>207.0399999998842</c:v>
                </c:pt>
                <c:pt idx="41409">
                  <c:v>207.0449999998842</c:v>
                </c:pt>
                <c:pt idx="41410">
                  <c:v>207.0499999998842</c:v>
                </c:pt>
                <c:pt idx="41411">
                  <c:v>207.0549999998842</c:v>
                </c:pt>
                <c:pt idx="41412">
                  <c:v>207.0599999998842</c:v>
                </c:pt>
                <c:pt idx="41413">
                  <c:v>207.0649999998842</c:v>
                </c:pt>
                <c:pt idx="41414">
                  <c:v>207.0699999998841</c:v>
                </c:pt>
                <c:pt idx="41415">
                  <c:v>207.0749999998841</c:v>
                </c:pt>
                <c:pt idx="41416">
                  <c:v>207.0799999998841</c:v>
                </c:pt>
                <c:pt idx="41417">
                  <c:v>207.0849999998842</c:v>
                </c:pt>
                <c:pt idx="41418">
                  <c:v>207.0899999998842</c:v>
                </c:pt>
                <c:pt idx="41419">
                  <c:v>207.0949999998842</c:v>
                </c:pt>
                <c:pt idx="41420">
                  <c:v>207.0999999998841</c:v>
                </c:pt>
                <c:pt idx="41421">
                  <c:v>207.1049999998841</c:v>
                </c:pt>
                <c:pt idx="41422">
                  <c:v>207.1099999998841</c:v>
                </c:pt>
                <c:pt idx="41423">
                  <c:v>207.1149999998841</c:v>
                </c:pt>
                <c:pt idx="41424">
                  <c:v>207.1199999998841</c:v>
                </c:pt>
                <c:pt idx="41425">
                  <c:v>207.1249999998841</c:v>
                </c:pt>
                <c:pt idx="41426">
                  <c:v>207.1299999998841</c:v>
                </c:pt>
                <c:pt idx="41427">
                  <c:v>207.1349999998841</c:v>
                </c:pt>
                <c:pt idx="41428">
                  <c:v>207.1399999998841</c:v>
                </c:pt>
                <c:pt idx="41429">
                  <c:v>207.1449999998841</c:v>
                </c:pt>
                <c:pt idx="41430">
                  <c:v>207.1499999998841</c:v>
                </c:pt>
                <c:pt idx="41431">
                  <c:v>207.1549999998841</c:v>
                </c:pt>
                <c:pt idx="41432">
                  <c:v>207.1599999998841</c:v>
                </c:pt>
                <c:pt idx="41433">
                  <c:v>207.1649999998841</c:v>
                </c:pt>
                <c:pt idx="41434">
                  <c:v>207.1699999998841</c:v>
                </c:pt>
                <c:pt idx="41435">
                  <c:v>207.1749999998841</c:v>
                </c:pt>
                <c:pt idx="41436">
                  <c:v>207.179999999884</c:v>
                </c:pt>
                <c:pt idx="41437">
                  <c:v>207.184999999884</c:v>
                </c:pt>
                <c:pt idx="41438">
                  <c:v>207.189999999884</c:v>
                </c:pt>
                <c:pt idx="41439">
                  <c:v>207.194999999884</c:v>
                </c:pt>
                <c:pt idx="41440">
                  <c:v>207.199999999884</c:v>
                </c:pt>
                <c:pt idx="41441">
                  <c:v>207.204999999884</c:v>
                </c:pt>
                <c:pt idx="41442">
                  <c:v>207.209999999884</c:v>
                </c:pt>
                <c:pt idx="41443">
                  <c:v>207.214999999884</c:v>
                </c:pt>
                <c:pt idx="41444">
                  <c:v>207.219999999884</c:v>
                </c:pt>
                <c:pt idx="41445">
                  <c:v>207.224999999884</c:v>
                </c:pt>
                <c:pt idx="41446">
                  <c:v>207.229999999884</c:v>
                </c:pt>
                <c:pt idx="41447">
                  <c:v>207.234999999884</c:v>
                </c:pt>
                <c:pt idx="41448">
                  <c:v>207.239999999884</c:v>
                </c:pt>
                <c:pt idx="41449">
                  <c:v>207.244999999884</c:v>
                </c:pt>
                <c:pt idx="41450">
                  <c:v>207.249999999884</c:v>
                </c:pt>
                <c:pt idx="41451">
                  <c:v>207.254999999884</c:v>
                </c:pt>
                <c:pt idx="41452">
                  <c:v>207.259999999884</c:v>
                </c:pt>
                <c:pt idx="41453">
                  <c:v>207.264999999884</c:v>
                </c:pt>
                <c:pt idx="41454">
                  <c:v>207.269999999884</c:v>
                </c:pt>
                <c:pt idx="41455">
                  <c:v>207.274999999884</c:v>
                </c:pt>
                <c:pt idx="41456">
                  <c:v>207.279999999884</c:v>
                </c:pt>
                <c:pt idx="41457">
                  <c:v>207.284999999884</c:v>
                </c:pt>
                <c:pt idx="41458">
                  <c:v>207.2899999998839</c:v>
                </c:pt>
                <c:pt idx="41459">
                  <c:v>207.2949999998839</c:v>
                </c:pt>
                <c:pt idx="41460">
                  <c:v>207.2999999998839</c:v>
                </c:pt>
                <c:pt idx="41461">
                  <c:v>207.304999999884</c:v>
                </c:pt>
                <c:pt idx="41462">
                  <c:v>207.309999999884</c:v>
                </c:pt>
                <c:pt idx="41463">
                  <c:v>207.314999999884</c:v>
                </c:pt>
                <c:pt idx="41464">
                  <c:v>207.3199999998839</c:v>
                </c:pt>
                <c:pt idx="41465">
                  <c:v>207.324999999884</c:v>
                </c:pt>
                <c:pt idx="41466">
                  <c:v>207.329999999884</c:v>
                </c:pt>
                <c:pt idx="41467">
                  <c:v>207.334999999884</c:v>
                </c:pt>
                <c:pt idx="41468">
                  <c:v>207.339999999884</c:v>
                </c:pt>
                <c:pt idx="41469">
                  <c:v>207.3449999998839</c:v>
                </c:pt>
                <c:pt idx="41470">
                  <c:v>207.3499999998839</c:v>
                </c:pt>
                <c:pt idx="41471">
                  <c:v>207.354999999884</c:v>
                </c:pt>
                <c:pt idx="41472">
                  <c:v>207.359999999884</c:v>
                </c:pt>
                <c:pt idx="41473">
                  <c:v>207.364999999884</c:v>
                </c:pt>
                <c:pt idx="41474">
                  <c:v>207.369999999884</c:v>
                </c:pt>
                <c:pt idx="41475">
                  <c:v>207.3749999998839</c:v>
                </c:pt>
                <c:pt idx="41476">
                  <c:v>207.3799999998839</c:v>
                </c:pt>
                <c:pt idx="41477">
                  <c:v>207.384999999884</c:v>
                </c:pt>
                <c:pt idx="41478">
                  <c:v>207.389999999884</c:v>
                </c:pt>
                <c:pt idx="41479">
                  <c:v>207.394999999884</c:v>
                </c:pt>
                <c:pt idx="41480">
                  <c:v>207.3999999998838</c:v>
                </c:pt>
                <c:pt idx="41481">
                  <c:v>207.4049999998838</c:v>
                </c:pt>
                <c:pt idx="41482">
                  <c:v>207.4099999998838</c:v>
                </c:pt>
                <c:pt idx="41483">
                  <c:v>207.4149999998838</c:v>
                </c:pt>
                <c:pt idx="41484">
                  <c:v>207.4199999998838</c:v>
                </c:pt>
                <c:pt idx="41485">
                  <c:v>207.424999999884</c:v>
                </c:pt>
                <c:pt idx="41486">
                  <c:v>207.4299999998838</c:v>
                </c:pt>
                <c:pt idx="41487">
                  <c:v>207.4349999998838</c:v>
                </c:pt>
                <c:pt idx="41488">
                  <c:v>207.4399999998838</c:v>
                </c:pt>
                <c:pt idx="41489">
                  <c:v>207.4449999998838</c:v>
                </c:pt>
                <c:pt idx="41490">
                  <c:v>207.4499999998838</c:v>
                </c:pt>
                <c:pt idx="41491">
                  <c:v>207.4549999998838</c:v>
                </c:pt>
                <c:pt idx="41492">
                  <c:v>207.4599999998838</c:v>
                </c:pt>
                <c:pt idx="41493">
                  <c:v>207.4649999998838</c:v>
                </c:pt>
                <c:pt idx="41494">
                  <c:v>207.4699999998838</c:v>
                </c:pt>
                <c:pt idx="41495">
                  <c:v>207.4749999998838</c:v>
                </c:pt>
                <c:pt idx="41496">
                  <c:v>207.4799999998838</c:v>
                </c:pt>
                <c:pt idx="41497">
                  <c:v>207.4849999998838</c:v>
                </c:pt>
                <c:pt idx="41498">
                  <c:v>207.4899999998838</c:v>
                </c:pt>
                <c:pt idx="41499">
                  <c:v>207.4949999998838</c:v>
                </c:pt>
                <c:pt idx="41500">
                  <c:v>207.4999999998838</c:v>
                </c:pt>
                <c:pt idx="41501">
                  <c:v>207.5049999998838</c:v>
                </c:pt>
                <c:pt idx="41502">
                  <c:v>207.5099999998837</c:v>
                </c:pt>
                <c:pt idx="41503">
                  <c:v>207.5149999998837</c:v>
                </c:pt>
                <c:pt idx="41504">
                  <c:v>207.5199999998837</c:v>
                </c:pt>
                <c:pt idx="41505">
                  <c:v>207.5249999998838</c:v>
                </c:pt>
                <c:pt idx="41506">
                  <c:v>207.5299999998838</c:v>
                </c:pt>
                <c:pt idx="41507">
                  <c:v>207.5349999998838</c:v>
                </c:pt>
                <c:pt idx="41508">
                  <c:v>207.5399999998837</c:v>
                </c:pt>
                <c:pt idx="41509">
                  <c:v>207.5449999998837</c:v>
                </c:pt>
                <c:pt idx="41510">
                  <c:v>207.5499999998837</c:v>
                </c:pt>
                <c:pt idx="41511">
                  <c:v>207.5549999998837</c:v>
                </c:pt>
                <c:pt idx="41512">
                  <c:v>207.5599999998837</c:v>
                </c:pt>
                <c:pt idx="41513">
                  <c:v>207.5649999998837</c:v>
                </c:pt>
                <c:pt idx="41514">
                  <c:v>207.5699999998837</c:v>
                </c:pt>
                <c:pt idx="41515">
                  <c:v>207.5749999998837</c:v>
                </c:pt>
                <c:pt idx="41516">
                  <c:v>207.5799999998837</c:v>
                </c:pt>
                <c:pt idx="41517">
                  <c:v>207.5849999998837</c:v>
                </c:pt>
                <c:pt idx="41518">
                  <c:v>207.5899999998837</c:v>
                </c:pt>
                <c:pt idx="41519">
                  <c:v>207.5949999998837</c:v>
                </c:pt>
                <c:pt idx="41520">
                  <c:v>207.5999999998837</c:v>
                </c:pt>
                <c:pt idx="41521">
                  <c:v>207.6049999998837</c:v>
                </c:pt>
                <c:pt idx="41522">
                  <c:v>207.6099999998837</c:v>
                </c:pt>
                <c:pt idx="41523">
                  <c:v>207.6149999998837</c:v>
                </c:pt>
                <c:pt idx="41524">
                  <c:v>207.6199999998836</c:v>
                </c:pt>
                <c:pt idx="41525">
                  <c:v>207.6249999998836</c:v>
                </c:pt>
                <c:pt idx="41526">
                  <c:v>207.6299999998836</c:v>
                </c:pt>
                <c:pt idx="41527">
                  <c:v>207.6349999998836</c:v>
                </c:pt>
                <c:pt idx="41528">
                  <c:v>207.6399999998836</c:v>
                </c:pt>
                <c:pt idx="41529">
                  <c:v>207.6449999998836</c:v>
                </c:pt>
                <c:pt idx="41530">
                  <c:v>207.6499999998836</c:v>
                </c:pt>
                <c:pt idx="41531">
                  <c:v>207.6549999998836</c:v>
                </c:pt>
                <c:pt idx="41532">
                  <c:v>207.6599999998836</c:v>
                </c:pt>
                <c:pt idx="41533">
                  <c:v>207.6649999998836</c:v>
                </c:pt>
                <c:pt idx="41534">
                  <c:v>207.6699999998836</c:v>
                </c:pt>
                <c:pt idx="41535">
                  <c:v>207.6749999998836</c:v>
                </c:pt>
                <c:pt idx="41536">
                  <c:v>207.6799999998836</c:v>
                </c:pt>
                <c:pt idx="41537">
                  <c:v>207.6849999998836</c:v>
                </c:pt>
                <c:pt idx="41538">
                  <c:v>207.6899999998836</c:v>
                </c:pt>
                <c:pt idx="41539">
                  <c:v>207.6949999998836</c:v>
                </c:pt>
                <c:pt idx="41540">
                  <c:v>207.6999999998836</c:v>
                </c:pt>
                <c:pt idx="41541">
                  <c:v>207.7049999998836</c:v>
                </c:pt>
                <c:pt idx="41542">
                  <c:v>207.7099999998836</c:v>
                </c:pt>
                <c:pt idx="41543">
                  <c:v>207.7149999998836</c:v>
                </c:pt>
                <c:pt idx="41544">
                  <c:v>207.7199999998836</c:v>
                </c:pt>
                <c:pt idx="41545">
                  <c:v>207.7249999998836</c:v>
                </c:pt>
                <c:pt idx="41546">
                  <c:v>207.7299999998835</c:v>
                </c:pt>
                <c:pt idx="41547">
                  <c:v>207.7349999998835</c:v>
                </c:pt>
                <c:pt idx="41548">
                  <c:v>207.7399999998835</c:v>
                </c:pt>
                <c:pt idx="41549">
                  <c:v>207.7449999998835</c:v>
                </c:pt>
                <c:pt idx="41550">
                  <c:v>207.7499999998835</c:v>
                </c:pt>
                <c:pt idx="41551">
                  <c:v>207.7549999998836</c:v>
                </c:pt>
                <c:pt idx="41552">
                  <c:v>207.7599999998835</c:v>
                </c:pt>
                <c:pt idx="41553">
                  <c:v>207.7649999998835</c:v>
                </c:pt>
                <c:pt idx="41554">
                  <c:v>207.7699999998835</c:v>
                </c:pt>
                <c:pt idx="41555">
                  <c:v>207.7749999998835</c:v>
                </c:pt>
                <c:pt idx="41556">
                  <c:v>207.7799999998835</c:v>
                </c:pt>
                <c:pt idx="41557">
                  <c:v>207.7849999998835</c:v>
                </c:pt>
                <c:pt idx="41558">
                  <c:v>207.7899999998835</c:v>
                </c:pt>
                <c:pt idx="41559">
                  <c:v>207.7949999998835</c:v>
                </c:pt>
                <c:pt idx="41560">
                  <c:v>207.7999999998835</c:v>
                </c:pt>
                <c:pt idx="41561">
                  <c:v>207.8049999998835</c:v>
                </c:pt>
                <c:pt idx="41562">
                  <c:v>207.8099999998835</c:v>
                </c:pt>
                <c:pt idx="41563">
                  <c:v>207.8149999998835</c:v>
                </c:pt>
                <c:pt idx="41564">
                  <c:v>207.8199999998835</c:v>
                </c:pt>
                <c:pt idx="41565">
                  <c:v>207.8249999998835</c:v>
                </c:pt>
                <c:pt idx="41566">
                  <c:v>207.8299999998835</c:v>
                </c:pt>
                <c:pt idx="41567">
                  <c:v>207.8349999998835</c:v>
                </c:pt>
                <c:pt idx="41568">
                  <c:v>207.8399999998834</c:v>
                </c:pt>
                <c:pt idx="41569">
                  <c:v>207.8449999998834</c:v>
                </c:pt>
                <c:pt idx="41570">
                  <c:v>207.8499999998834</c:v>
                </c:pt>
                <c:pt idx="41571">
                  <c:v>207.8549999998835</c:v>
                </c:pt>
                <c:pt idx="41572">
                  <c:v>207.8599999998835</c:v>
                </c:pt>
                <c:pt idx="41573">
                  <c:v>207.8649999998835</c:v>
                </c:pt>
                <c:pt idx="41574">
                  <c:v>207.8699999998834</c:v>
                </c:pt>
                <c:pt idx="41575">
                  <c:v>207.8749999998834</c:v>
                </c:pt>
                <c:pt idx="41576">
                  <c:v>207.8799999998834</c:v>
                </c:pt>
                <c:pt idx="41577">
                  <c:v>207.8849999998834</c:v>
                </c:pt>
                <c:pt idx="41578">
                  <c:v>207.8899999998834</c:v>
                </c:pt>
                <c:pt idx="41579">
                  <c:v>207.8949999998834</c:v>
                </c:pt>
                <c:pt idx="41580">
                  <c:v>207.8999999998834</c:v>
                </c:pt>
                <c:pt idx="41581">
                  <c:v>207.9049999998834</c:v>
                </c:pt>
                <c:pt idx="41582">
                  <c:v>207.9099999998834</c:v>
                </c:pt>
                <c:pt idx="41583">
                  <c:v>207.9149999998834</c:v>
                </c:pt>
                <c:pt idx="41584">
                  <c:v>207.9199999998834</c:v>
                </c:pt>
                <c:pt idx="41585">
                  <c:v>207.9249999998834</c:v>
                </c:pt>
                <c:pt idx="41586">
                  <c:v>207.9299999998834</c:v>
                </c:pt>
                <c:pt idx="41587">
                  <c:v>207.9349999998834</c:v>
                </c:pt>
                <c:pt idx="41588">
                  <c:v>207.9399999998834</c:v>
                </c:pt>
                <c:pt idx="41589">
                  <c:v>207.9449999998834</c:v>
                </c:pt>
                <c:pt idx="41590">
                  <c:v>207.9499999998833</c:v>
                </c:pt>
                <c:pt idx="41591">
                  <c:v>207.9549999998834</c:v>
                </c:pt>
                <c:pt idx="41592">
                  <c:v>207.9599999998834</c:v>
                </c:pt>
                <c:pt idx="41593">
                  <c:v>207.9649999998834</c:v>
                </c:pt>
                <c:pt idx="41594">
                  <c:v>207.9699999998834</c:v>
                </c:pt>
                <c:pt idx="41595">
                  <c:v>207.9749999998834</c:v>
                </c:pt>
                <c:pt idx="41596">
                  <c:v>207.9799999998833</c:v>
                </c:pt>
                <c:pt idx="41597">
                  <c:v>207.9849999998833</c:v>
                </c:pt>
                <c:pt idx="41598">
                  <c:v>207.9899999998833</c:v>
                </c:pt>
                <c:pt idx="41599">
                  <c:v>207.9949999998833</c:v>
                </c:pt>
                <c:pt idx="41600">
                  <c:v>207.9999999998833</c:v>
                </c:pt>
                <c:pt idx="41601">
                  <c:v>208.0049999998833</c:v>
                </c:pt>
                <c:pt idx="41602">
                  <c:v>208.0099999998833</c:v>
                </c:pt>
                <c:pt idx="41603">
                  <c:v>208.0149999998833</c:v>
                </c:pt>
                <c:pt idx="41604">
                  <c:v>208.0199999998833</c:v>
                </c:pt>
                <c:pt idx="41605">
                  <c:v>208.0249999998833</c:v>
                </c:pt>
                <c:pt idx="41606">
                  <c:v>208.0299999998833</c:v>
                </c:pt>
                <c:pt idx="41607">
                  <c:v>208.0349999998833</c:v>
                </c:pt>
                <c:pt idx="41608">
                  <c:v>208.0399999998833</c:v>
                </c:pt>
                <c:pt idx="41609">
                  <c:v>208.0449999998833</c:v>
                </c:pt>
                <c:pt idx="41610">
                  <c:v>208.0499999998833</c:v>
                </c:pt>
                <c:pt idx="41611">
                  <c:v>208.0549999998833</c:v>
                </c:pt>
                <c:pt idx="41612">
                  <c:v>208.0599999998832</c:v>
                </c:pt>
                <c:pt idx="41613">
                  <c:v>208.0649999998832</c:v>
                </c:pt>
                <c:pt idx="41614">
                  <c:v>208.0699999998832</c:v>
                </c:pt>
                <c:pt idx="41615">
                  <c:v>208.0749999998832</c:v>
                </c:pt>
                <c:pt idx="41616">
                  <c:v>208.0799999998832</c:v>
                </c:pt>
                <c:pt idx="41617">
                  <c:v>208.0849999998833</c:v>
                </c:pt>
                <c:pt idx="41618">
                  <c:v>208.0899999998832</c:v>
                </c:pt>
                <c:pt idx="41619">
                  <c:v>208.0949999998832</c:v>
                </c:pt>
                <c:pt idx="41620">
                  <c:v>208.0999999998832</c:v>
                </c:pt>
                <c:pt idx="41621">
                  <c:v>208.1049999998832</c:v>
                </c:pt>
                <c:pt idx="41622">
                  <c:v>208.1099999998832</c:v>
                </c:pt>
                <c:pt idx="41623">
                  <c:v>208.1149999998832</c:v>
                </c:pt>
                <c:pt idx="41624">
                  <c:v>208.1199999998832</c:v>
                </c:pt>
                <c:pt idx="41625">
                  <c:v>208.1249999998832</c:v>
                </c:pt>
                <c:pt idx="41626">
                  <c:v>208.1299999998832</c:v>
                </c:pt>
                <c:pt idx="41627">
                  <c:v>208.1349999998832</c:v>
                </c:pt>
                <c:pt idx="41628">
                  <c:v>208.1399999998832</c:v>
                </c:pt>
                <c:pt idx="41629">
                  <c:v>208.1449999998832</c:v>
                </c:pt>
                <c:pt idx="41630">
                  <c:v>208.1499999998832</c:v>
                </c:pt>
                <c:pt idx="41631">
                  <c:v>208.1549999998832</c:v>
                </c:pt>
                <c:pt idx="41632">
                  <c:v>208.1599999998832</c:v>
                </c:pt>
                <c:pt idx="41633">
                  <c:v>208.1649999998832</c:v>
                </c:pt>
                <c:pt idx="41634">
                  <c:v>208.1699999998831</c:v>
                </c:pt>
                <c:pt idx="41635">
                  <c:v>208.1749999998831</c:v>
                </c:pt>
                <c:pt idx="41636">
                  <c:v>208.1799999998831</c:v>
                </c:pt>
                <c:pt idx="41637">
                  <c:v>208.1849999998832</c:v>
                </c:pt>
                <c:pt idx="41638">
                  <c:v>208.1899999998832</c:v>
                </c:pt>
                <c:pt idx="41639">
                  <c:v>208.1949999998832</c:v>
                </c:pt>
                <c:pt idx="41640">
                  <c:v>208.1999999998831</c:v>
                </c:pt>
                <c:pt idx="41641">
                  <c:v>208.2049999998831</c:v>
                </c:pt>
                <c:pt idx="41642">
                  <c:v>208.2099999998831</c:v>
                </c:pt>
                <c:pt idx="41643">
                  <c:v>208.2149999998831</c:v>
                </c:pt>
                <c:pt idx="41644">
                  <c:v>208.2199999998831</c:v>
                </c:pt>
                <c:pt idx="41645">
                  <c:v>208.2249999998831</c:v>
                </c:pt>
                <c:pt idx="41646">
                  <c:v>208.2299999998831</c:v>
                </c:pt>
                <c:pt idx="41647">
                  <c:v>208.2349999998831</c:v>
                </c:pt>
                <c:pt idx="41648">
                  <c:v>208.2399999998831</c:v>
                </c:pt>
                <c:pt idx="41649">
                  <c:v>208.2449999998831</c:v>
                </c:pt>
                <c:pt idx="41650">
                  <c:v>208.2499999998831</c:v>
                </c:pt>
                <c:pt idx="41651">
                  <c:v>208.2549999998831</c:v>
                </c:pt>
                <c:pt idx="41652">
                  <c:v>208.2599999998831</c:v>
                </c:pt>
                <c:pt idx="41653">
                  <c:v>208.2649999998831</c:v>
                </c:pt>
                <c:pt idx="41654">
                  <c:v>208.2699999998831</c:v>
                </c:pt>
                <c:pt idx="41655">
                  <c:v>208.2749999998831</c:v>
                </c:pt>
                <c:pt idx="41656">
                  <c:v>208.279999999883</c:v>
                </c:pt>
                <c:pt idx="41657">
                  <c:v>208.284999999883</c:v>
                </c:pt>
                <c:pt idx="41658">
                  <c:v>208.289999999883</c:v>
                </c:pt>
                <c:pt idx="41659">
                  <c:v>208.294999999883</c:v>
                </c:pt>
                <c:pt idx="41660">
                  <c:v>208.299999999883</c:v>
                </c:pt>
                <c:pt idx="41661">
                  <c:v>208.3049999998831</c:v>
                </c:pt>
                <c:pt idx="41662">
                  <c:v>208.309999999883</c:v>
                </c:pt>
                <c:pt idx="41663">
                  <c:v>208.314999999883</c:v>
                </c:pt>
                <c:pt idx="41664">
                  <c:v>208.319999999883</c:v>
                </c:pt>
                <c:pt idx="41665">
                  <c:v>208.324999999883</c:v>
                </c:pt>
                <c:pt idx="41666">
                  <c:v>208.329999999883</c:v>
                </c:pt>
                <c:pt idx="41667">
                  <c:v>208.334999999883</c:v>
                </c:pt>
                <c:pt idx="41668">
                  <c:v>208.339999999883</c:v>
                </c:pt>
                <c:pt idx="41669">
                  <c:v>208.344999999883</c:v>
                </c:pt>
                <c:pt idx="41670">
                  <c:v>208.349999999883</c:v>
                </c:pt>
                <c:pt idx="41671">
                  <c:v>208.354999999883</c:v>
                </c:pt>
                <c:pt idx="41672">
                  <c:v>208.359999999883</c:v>
                </c:pt>
                <c:pt idx="41673">
                  <c:v>208.364999999883</c:v>
                </c:pt>
                <c:pt idx="41674">
                  <c:v>208.369999999883</c:v>
                </c:pt>
                <c:pt idx="41675">
                  <c:v>208.374999999883</c:v>
                </c:pt>
                <c:pt idx="41676">
                  <c:v>208.379999999883</c:v>
                </c:pt>
                <c:pt idx="41677">
                  <c:v>208.384999999883</c:v>
                </c:pt>
                <c:pt idx="41678">
                  <c:v>208.3899999998829</c:v>
                </c:pt>
                <c:pt idx="41679">
                  <c:v>208.3949999998829</c:v>
                </c:pt>
                <c:pt idx="41680">
                  <c:v>208.3999999998829</c:v>
                </c:pt>
                <c:pt idx="41681">
                  <c:v>208.4049999998829</c:v>
                </c:pt>
                <c:pt idx="41682">
                  <c:v>208.4099999998829</c:v>
                </c:pt>
                <c:pt idx="41683">
                  <c:v>208.4149999998829</c:v>
                </c:pt>
                <c:pt idx="41684">
                  <c:v>208.4199999998829</c:v>
                </c:pt>
                <c:pt idx="41685">
                  <c:v>208.4249999998829</c:v>
                </c:pt>
                <c:pt idx="41686">
                  <c:v>208.4299999998829</c:v>
                </c:pt>
                <c:pt idx="41687">
                  <c:v>208.4349999998829</c:v>
                </c:pt>
                <c:pt idx="41688">
                  <c:v>208.4399999998829</c:v>
                </c:pt>
                <c:pt idx="41689">
                  <c:v>208.4449999998829</c:v>
                </c:pt>
                <c:pt idx="41690">
                  <c:v>208.4499999998829</c:v>
                </c:pt>
                <c:pt idx="41691">
                  <c:v>208.4549999998829</c:v>
                </c:pt>
                <c:pt idx="41692">
                  <c:v>208.4599999998829</c:v>
                </c:pt>
                <c:pt idx="41693">
                  <c:v>208.4649999998829</c:v>
                </c:pt>
                <c:pt idx="41694">
                  <c:v>208.4699999998829</c:v>
                </c:pt>
                <c:pt idx="41695">
                  <c:v>208.4749999998829</c:v>
                </c:pt>
                <c:pt idx="41696">
                  <c:v>208.4799999998828</c:v>
                </c:pt>
                <c:pt idx="41697">
                  <c:v>208.4849999998829</c:v>
                </c:pt>
                <c:pt idx="41698">
                  <c:v>208.4899999998829</c:v>
                </c:pt>
                <c:pt idx="41699">
                  <c:v>208.4949999998829</c:v>
                </c:pt>
                <c:pt idx="41700">
                  <c:v>208.4999999998828</c:v>
                </c:pt>
                <c:pt idx="41701">
                  <c:v>208.5049999998828</c:v>
                </c:pt>
                <c:pt idx="41702">
                  <c:v>208.5099999998828</c:v>
                </c:pt>
                <c:pt idx="41703">
                  <c:v>208.5149999998827</c:v>
                </c:pt>
                <c:pt idx="41704">
                  <c:v>208.5199999998827</c:v>
                </c:pt>
                <c:pt idx="41705">
                  <c:v>208.5249999998828</c:v>
                </c:pt>
                <c:pt idx="41706">
                  <c:v>208.5299999998828</c:v>
                </c:pt>
                <c:pt idx="41707">
                  <c:v>208.5349999998828</c:v>
                </c:pt>
                <c:pt idx="41708">
                  <c:v>208.5399999998828</c:v>
                </c:pt>
                <c:pt idx="41709">
                  <c:v>208.5449999998827</c:v>
                </c:pt>
                <c:pt idx="41710">
                  <c:v>208.5499999998827</c:v>
                </c:pt>
                <c:pt idx="41711">
                  <c:v>208.5549999998828</c:v>
                </c:pt>
                <c:pt idx="41712">
                  <c:v>208.5599999998828</c:v>
                </c:pt>
                <c:pt idx="41713">
                  <c:v>208.5649999998828</c:v>
                </c:pt>
                <c:pt idx="41714">
                  <c:v>208.5699999998828</c:v>
                </c:pt>
                <c:pt idx="41715">
                  <c:v>208.5749999998827</c:v>
                </c:pt>
                <c:pt idx="41716">
                  <c:v>208.5799999998827</c:v>
                </c:pt>
                <c:pt idx="41717">
                  <c:v>208.5849999998828</c:v>
                </c:pt>
                <c:pt idx="41718">
                  <c:v>208.5899999998828</c:v>
                </c:pt>
                <c:pt idx="41719">
                  <c:v>208.5949999998828</c:v>
                </c:pt>
                <c:pt idx="41720">
                  <c:v>208.5999999998828</c:v>
                </c:pt>
                <c:pt idx="41721">
                  <c:v>208.6049999998828</c:v>
                </c:pt>
                <c:pt idx="41722">
                  <c:v>208.6099999998827</c:v>
                </c:pt>
                <c:pt idx="41723">
                  <c:v>208.6149999998827</c:v>
                </c:pt>
                <c:pt idx="41724">
                  <c:v>208.6199999998827</c:v>
                </c:pt>
                <c:pt idx="41725">
                  <c:v>208.6249999998827</c:v>
                </c:pt>
                <c:pt idx="41726">
                  <c:v>208.6299999998827</c:v>
                </c:pt>
                <c:pt idx="41727">
                  <c:v>208.6349999998827</c:v>
                </c:pt>
                <c:pt idx="41728">
                  <c:v>208.6399999998827</c:v>
                </c:pt>
                <c:pt idx="41729">
                  <c:v>208.6449999998827</c:v>
                </c:pt>
                <c:pt idx="41730">
                  <c:v>208.6499999998827</c:v>
                </c:pt>
                <c:pt idx="41731">
                  <c:v>208.6549999998827</c:v>
                </c:pt>
                <c:pt idx="41732">
                  <c:v>208.6599999998827</c:v>
                </c:pt>
                <c:pt idx="41733">
                  <c:v>208.6649999998827</c:v>
                </c:pt>
                <c:pt idx="41734">
                  <c:v>208.6699999998827</c:v>
                </c:pt>
                <c:pt idx="41735">
                  <c:v>208.6749999998827</c:v>
                </c:pt>
                <c:pt idx="41736">
                  <c:v>208.6799999998827</c:v>
                </c:pt>
                <c:pt idx="41737">
                  <c:v>208.6849999998827</c:v>
                </c:pt>
                <c:pt idx="41738">
                  <c:v>208.6899999998827</c:v>
                </c:pt>
                <c:pt idx="41739">
                  <c:v>208.6949999998827</c:v>
                </c:pt>
                <c:pt idx="41740">
                  <c:v>208.6999999998826</c:v>
                </c:pt>
                <c:pt idx="41741">
                  <c:v>208.7049999998825</c:v>
                </c:pt>
                <c:pt idx="41742">
                  <c:v>208.7099999998825</c:v>
                </c:pt>
                <c:pt idx="41743">
                  <c:v>208.7149999998825</c:v>
                </c:pt>
                <c:pt idx="41744">
                  <c:v>208.7199999998818</c:v>
                </c:pt>
                <c:pt idx="41745">
                  <c:v>208.7249999998826</c:v>
                </c:pt>
                <c:pt idx="41746">
                  <c:v>208.7299999998826</c:v>
                </c:pt>
                <c:pt idx="41747">
                  <c:v>208.7349999998825</c:v>
                </c:pt>
                <c:pt idx="41748">
                  <c:v>208.7399999998825</c:v>
                </c:pt>
                <c:pt idx="41749">
                  <c:v>208.7449999998825</c:v>
                </c:pt>
                <c:pt idx="41750">
                  <c:v>208.7499999998819</c:v>
                </c:pt>
                <c:pt idx="41751">
                  <c:v>208.7549999998826</c:v>
                </c:pt>
                <c:pt idx="41752">
                  <c:v>208.7599999998826</c:v>
                </c:pt>
                <c:pt idx="41753">
                  <c:v>208.7649999998825</c:v>
                </c:pt>
                <c:pt idx="41754">
                  <c:v>208.7699999998825</c:v>
                </c:pt>
                <c:pt idx="41755">
                  <c:v>208.7749999998825</c:v>
                </c:pt>
                <c:pt idx="41756">
                  <c:v>208.7799999998821</c:v>
                </c:pt>
                <c:pt idx="41757">
                  <c:v>208.7849999998826</c:v>
                </c:pt>
                <c:pt idx="41758">
                  <c:v>208.7899999998826</c:v>
                </c:pt>
                <c:pt idx="41759">
                  <c:v>208.7949999998825</c:v>
                </c:pt>
                <c:pt idx="41760">
                  <c:v>208.7999999998825</c:v>
                </c:pt>
                <c:pt idx="41761">
                  <c:v>208.8049999998826</c:v>
                </c:pt>
                <c:pt idx="41762">
                  <c:v>208.8099999998826</c:v>
                </c:pt>
                <c:pt idx="41763">
                  <c:v>208.8149999998826</c:v>
                </c:pt>
                <c:pt idx="41764">
                  <c:v>208.8199999998826</c:v>
                </c:pt>
                <c:pt idx="41765">
                  <c:v>208.8249999998826</c:v>
                </c:pt>
                <c:pt idx="41766">
                  <c:v>208.8299999998825</c:v>
                </c:pt>
                <c:pt idx="41767">
                  <c:v>208.8349999998825</c:v>
                </c:pt>
                <c:pt idx="41768">
                  <c:v>208.8399999998825</c:v>
                </c:pt>
                <c:pt idx="41769">
                  <c:v>208.8449999998825</c:v>
                </c:pt>
                <c:pt idx="41770">
                  <c:v>208.8499999998825</c:v>
                </c:pt>
                <c:pt idx="41771">
                  <c:v>208.8549999998826</c:v>
                </c:pt>
                <c:pt idx="41772">
                  <c:v>208.8599999998825</c:v>
                </c:pt>
                <c:pt idx="41773">
                  <c:v>208.8649999998825</c:v>
                </c:pt>
                <c:pt idx="41774">
                  <c:v>208.8699999998825</c:v>
                </c:pt>
                <c:pt idx="41775">
                  <c:v>208.8749999998825</c:v>
                </c:pt>
                <c:pt idx="41776">
                  <c:v>208.8799999998825</c:v>
                </c:pt>
                <c:pt idx="41777">
                  <c:v>208.8849999998825</c:v>
                </c:pt>
                <c:pt idx="41778">
                  <c:v>208.8899999998825</c:v>
                </c:pt>
                <c:pt idx="41779">
                  <c:v>208.8949999998825</c:v>
                </c:pt>
                <c:pt idx="41780">
                  <c:v>208.8999999998825</c:v>
                </c:pt>
                <c:pt idx="41781">
                  <c:v>208.9049999998825</c:v>
                </c:pt>
                <c:pt idx="41782">
                  <c:v>208.9099999998825</c:v>
                </c:pt>
                <c:pt idx="41783">
                  <c:v>208.9149999998825</c:v>
                </c:pt>
                <c:pt idx="41784">
                  <c:v>208.9199999998824</c:v>
                </c:pt>
                <c:pt idx="41785">
                  <c:v>208.9249999998825</c:v>
                </c:pt>
                <c:pt idx="41786">
                  <c:v>208.9299999998825</c:v>
                </c:pt>
                <c:pt idx="41787">
                  <c:v>208.9349999998825</c:v>
                </c:pt>
                <c:pt idx="41788">
                  <c:v>208.9399999998824</c:v>
                </c:pt>
                <c:pt idx="41789">
                  <c:v>208.9449999998824</c:v>
                </c:pt>
                <c:pt idx="41790">
                  <c:v>208.9499999998824</c:v>
                </c:pt>
                <c:pt idx="41791">
                  <c:v>208.9549999998824</c:v>
                </c:pt>
                <c:pt idx="41792">
                  <c:v>208.9599999998824</c:v>
                </c:pt>
                <c:pt idx="41793">
                  <c:v>208.9649999998824</c:v>
                </c:pt>
                <c:pt idx="41794">
                  <c:v>208.9699999998824</c:v>
                </c:pt>
                <c:pt idx="41795">
                  <c:v>208.9749999998824</c:v>
                </c:pt>
                <c:pt idx="41796">
                  <c:v>208.9799999998824</c:v>
                </c:pt>
                <c:pt idx="41797">
                  <c:v>208.9849999998824</c:v>
                </c:pt>
                <c:pt idx="41798">
                  <c:v>208.9899999998824</c:v>
                </c:pt>
                <c:pt idx="41799">
                  <c:v>208.9949999998824</c:v>
                </c:pt>
                <c:pt idx="41800">
                  <c:v>208.9999999998824</c:v>
                </c:pt>
                <c:pt idx="41801">
                  <c:v>209.0049999998824</c:v>
                </c:pt>
                <c:pt idx="41802">
                  <c:v>209.0099999998824</c:v>
                </c:pt>
                <c:pt idx="41803">
                  <c:v>209.0149999998823</c:v>
                </c:pt>
                <c:pt idx="41804">
                  <c:v>209.0199999998823</c:v>
                </c:pt>
                <c:pt idx="41805">
                  <c:v>209.0249999998824</c:v>
                </c:pt>
                <c:pt idx="41806">
                  <c:v>209.0299999998824</c:v>
                </c:pt>
                <c:pt idx="41807">
                  <c:v>209.0349999998824</c:v>
                </c:pt>
                <c:pt idx="41808">
                  <c:v>209.0399999998824</c:v>
                </c:pt>
                <c:pt idx="41809">
                  <c:v>209.0449999998824</c:v>
                </c:pt>
                <c:pt idx="41810">
                  <c:v>209.0499999998823</c:v>
                </c:pt>
                <c:pt idx="41811">
                  <c:v>209.0549999998823</c:v>
                </c:pt>
                <c:pt idx="41812">
                  <c:v>209.0599999998823</c:v>
                </c:pt>
                <c:pt idx="41813">
                  <c:v>209.0649999998823</c:v>
                </c:pt>
                <c:pt idx="41814">
                  <c:v>209.0699999998823</c:v>
                </c:pt>
                <c:pt idx="41815">
                  <c:v>209.0749999998823</c:v>
                </c:pt>
                <c:pt idx="41816">
                  <c:v>209.0799999998823</c:v>
                </c:pt>
                <c:pt idx="41817">
                  <c:v>209.0849999998823</c:v>
                </c:pt>
                <c:pt idx="41818">
                  <c:v>209.0899999998823</c:v>
                </c:pt>
                <c:pt idx="41819">
                  <c:v>209.0949999998823</c:v>
                </c:pt>
                <c:pt idx="41820">
                  <c:v>209.0999999998823</c:v>
                </c:pt>
                <c:pt idx="41821">
                  <c:v>209.1049999998823</c:v>
                </c:pt>
                <c:pt idx="41822">
                  <c:v>209.1099999998823</c:v>
                </c:pt>
                <c:pt idx="41823">
                  <c:v>209.1149999998823</c:v>
                </c:pt>
                <c:pt idx="41824">
                  <c:v>209.1199999998823</c:v>
                </c:pt>
                <c:pt idx="41825">
                  <c:v>209.1249999998823</c:v>
                </c:pt>
                <c:pt idx="41826">
                  <c:v>209.1299999998823</c:v>
                </c:pt>
                <c:pt idx="41827">
                  <c:v>209.1349999998823</c:v>
                </c:pt>
                <c:pt idx="41828">
                  <c:v>209.1399999998821</c:v>
                </c:pt>
                <c:pt idx="41829">
                  <c:v>209.1449999998821</c:v>
                </c:pt>
                <c:pt idx="41830">
                  <c:v>209.1499999998821</c:v>
                </c:pt>
                <c:pt idx="41831">
                  <c:v>209.1549999998822</c:v>
                </c:pt>
                <c:pt idx="41832">
                  <c:v>209.1599999998822</c:v>
                </c:pt>
                <c:pt idx="41833">
                  <c:v>209.1649999998822</c:v>
                </c:pt>
                <c:pt idx="41834">
                  <c:v>209.1699999998822</c:v>
                </c:pt>
                <c:pt idx="41835">
                  <c:v>209.1749999998821</c:v>
                </c:pt>
                <c:pt idx="41836">
                  <c:v>209.1799999998821</c:v>
                </c:pt>
                <c:pt idx="41837">
                  <c:v>209.1849999998822</c:v>
                </c:pt>
                <c:pt idx="41838">
                  <c:v>209.1899999998822</c:v>
                </c:pt>
                <c:pt idx="41839">
                  <c:v>209.1949999998822</c:v>
                </c:pt>
                <c:pt idx="41840">
                  <c:v>209.1999999998822</c:v>
                </c:pt>
                <c:pt idx="41841">
                  <c:v>209.2049999998821</c:v>
                </c:pt>
                <c:pt idx="41842">
                  <c:v>209.2099999998821</c:v>
                </c:pt>
                <c:pt idx="41843">
                  <c:v>209.2149999998821</c:v>
                </c:pt>
                <c:pt idx="41844">
                  <c:v>209.2199999998817</c:v>
                </c:pt>
                <c:pt idx="41845">
                  <c:v>209.2249999998822</c:v>
                </c:pt>
                <c:pt idx="41846">
                  <c:v>209.2299999998822</c:v>
                </c:pt>
                <c:pt idx="41847">
                  <c:v>209.2349999998821</c:v>
                </c:pt>
                <c:pt idx="41848">
                  <c:v>209.2399999998821</c:v>
                </c:pt>
                <c:pt idx="41849">
                  <c:v>209.2449999998821</c:v>
                </c:pt>
                <c:pt idx="41850">
                  <c:v>209.2499999998819</c:v>
                </c:pt>
                <c:pt idx="41851">
                  <c:v>209.2549999998822</c:v>
                </c:pt>
                <c:pt idx="41852">
                  <c:v>209.2599999998822</c:v>
                </c:pt>
                <c:pt idx="41853">
                  <c:v>209.2649999998821</c:v>
                </c:pt>
                <c:pt idx="41854">
                  <c:v>209.2699999998821</c:v>
                </c:pt>
                <c:pt idx="41855">
                  <c:v>209.2749999998821</c:v>
                </c:pt>
                <c:pt idx="41856">
                  <c:v>209.2799999998821</c:v>
                </c:pt>
                <c:pt idx="41857">
                  <c:v>209.2849999998821</c:v>
                </c:pt>
                <c:pt idx="41858">
                  <c:v>209.2899999998821</c:v>
                </c:pt>
                <c:pt idx="41859">
                  <c:v>209.2949999998821</c:v>
                </c:pt>
                <c:pt idx="41860">
                  <c:v>209.2999999998821</c:v>
                </c:pt>
                <c:pt idx="41861">
                  <c:v>209.3049999998821</c:v>
                </c:pt>
                <c:pt idx="41862">
                  <c:v>209.3099999998821</c:v>
                </c:pt>
                <c:pt idx="41863">
                  <c:v>209.3149999998821</c:v>
                </c:pt>
                <c:pt idx="41864">
                  <c:v>209.3199999998821</c:v>
                </c:pt>
                <c:pt idx="41865">
                  <c:v>209.3249999998821</c:v>
                </c:pt>
                <c:pt idx="41866">
                  <c:v>209.3299999998821</c:v>
                </c:pt>
                <c:pt idx="41867">
                  <c:v>209.3349999998821</c:v>
                </c:pt>
                <c:pt idx="41868">
                  <c:v>209.3399999998821</c:v>
                </c:pt>
                <c:pt idx="41869">
                  <c:v>209.3449999998821</c:v>
                </c:pt>
                <c:pt idx="41870">
                  <c:v>209.3499999998821</c:v>
                </c:pt>
                <c:pt idx="41871">
                  <c:v>209.3549999998821</c:v>
                </c:pt>
                <c:pt idx="41872">
                  <c:v>209.3599999998821</c:v>
                </c:pt>
                <c:pt idx="41873">
                  <c:v>209.3649999998821</c:v>
                </c:pt>
                <c:pt idx="41874">
                  <c:v>209.3699999998821</c:v>
                </c:pt>
                <c:pt idx="41875">
                  <c:v>209.374999999882</c:v>
                </c:pt>
                <c:pt idx="41876">
                  <c:v>209.379999999882</c:v>
                </c:pt>
                <c:pt idx="41877">
                  <c:v>209.384999999882</c:v>
                </c:pt>
                <c:pt idx="41878">
                  <c:v>209.389999999882</c:v>
                </c:pt>
                <c:pt idx="41879">
                  <c:v>209.394999999882</c:v>
                </c:pt>
                <c:pt idx="41880">
                  <c:v>209.399999999882</c:v>
                </c:pt>
                <c:pt idx="41881">
                  <c:v>209.404999999882</c:v>
                </c:pt>
                <c:pt idx="41882">
                  <c:v>209.409999999882</c:v>
                </c:pt>
                <c:pt idx="41883">
                  <c:v>209.414999999882</c:v>
                </c:pt>
                <c:pt idx="41884">
                  <c:v>209.419999999882</c:v>
                </c:pt>
                <c:pt idx="41885">
                  <c:v>209.424999999882</c:v>
                </c:pt>
                <c:pt idx="41886">
                  <c:v>209.429999999882</c:v>
                </c:pt>
                <c:pt idx="41887">
                  <c:v>209.434999999882</c:v>
                </c:pt>
                <c:pt idx="41888">
                  <c:v>209.439999999882</c:v>
                </c:pt>
                <c:pt idx="41889">
                  <c:v>209.444999999882</c:v>
                </c:pt>
                <c:pt idx="41890">
                  <c:v>209.449999999882</c:v>
                </c:pt>
                <c:pt idx="41891">
                  <c:v>209.454999999882</c:v>
                </c:pt>
                <c:pt idx="41892">
                  <c:v>209.459999999882</c:v>
                </c:pt>
                <c:pt idx="41893">
                  <c:v>209.464999999882</c:v>
                </c:pt>
                <c:pt idx="41894">
                  <c:v>209.469999999882</c:v>
                </c:pt>
                <c:pt idx="41895">
                  <c:v>209.474999999882</c:v>
                </c:pt>
                <c:pt idx="41896">
                  <c:v>209.479999999882</c:v>
                </c:pt>
                <c:pt idx="41897">
                  <c:v>209.484999999882</c:v>
                </c:pt>
                <c:pt idx="41898">
                  <c:v>209.4899999998819</c:v>
                </c:pt>
                <c:pt idx="41899">
                  <c:v>209.4949999998819</c:v>
                </c:pt>
                <c:pt idx="41900">
                  <c:v>209.4999999998819</c:v>
                </c:pt>
                <c:pt idx="41901">
                  <c:v>209.5049999998819</c:v>
                </c:pt>
                <c:pt idx="41902">
                  <c:v>209.5099999998819</c:v>
                </c:pt>
                <c:pt idx="41903">
                  <c:v>209.5149999998819</c:v>
                </c:pt>
                <c:pt idx="41904">
                  <c:v>209.5199999998819</c:v>
                </c:pt>
                <c:pt idx="41905">
                  <c:v>209.5249999998819</c:v>
                </c:pt>
                <c:pt idx="41906">
                  <c:v>209.5299999998819</c:v>
                </c:pt>
                <c:pt idx="41907">
                  <c:v>209.5349999998819</c:v>
                </c:pt>
                <c:pt idx="41908">
                  <c:v>209.5399999998819</c:v>
                </c:pt>
                <c:pt idx="41909">
                  <c:v>209.5449999998819</c:v>
                </c:pt>
                <c:pt idx="41910">
                  <c:v>209.5499999998819</c:v>
                </c:pt>
                <c:pt idx="41911">
                  <c:v>209.5549999998819</c:v>
                </c:pt>
                <c:pt idx="41912">
                  <c:v>209.5599999998819</c:v>
                </c:pt>
                <c:pt idx="41913">
                  <c:v>209.5649999998819</c:v>
                </c:pt>
                <c:pt idx="41914">
                  <c:v>209.5699999998819</c:v>
                </c:pt>
                <c:pt idx="41915">
                  <c:v>209.5749999998819</c:v>
                </c:pt>
                <c:pt idx="41916">
                  <c:v>209.5799999998817</c:v>
                </c:pt>
                <c:pt idx="41917">
                  <c:v>209.5849999998819</c:v>
                </c:pt>
                <c:pt idx="41918">
                  <c:v>209.5899999998819</c:v>
                </c:pt>
                <c:pt idx="41919">
                  <c:v>209.5949999998818</c:v>
                </c:pt>
                <c:pt idx="41920">
                  <c:v>209.5999999998818</c:v>
                </c:pt>
                <c:pt idx="41921">
                  <c:v>209.6049999998818</c:v>
                </c:pt>
                <c:pt idx="41922">
                  <c:v>209.6099999998818</c:v>
                </c:pt>
                <c:pt idx="41923">
                  <c:v>209.6149999998817</c:v>
                </c:pt>
                <c:pt idx="41924">
                  <c:v>209.6199999998817</c:v>
                </c:pt>
                <c:pt idx="41925">
                  <c:v>209.6249999998818</c:v>
                </c:pt>
                <c:pt idx="41926">
                  <c:v>209.6299999998818</c:v>
                </c:pt>
                <c:pt idx="41927">
                  <c:v>209.6349999998818</c:v>
                </c:pt>
                <c:pt idx="41928">
                  <c:v>209.6399999998818</c:v>
                </c:pt>
                <c:pt idx="41929">
                  <c:v>209.6449999998817</c:v>
                </c:pt>
                <c:pt idx="41930">
                  <c:v>209.6499999998817</c:v>
                </c:pt>
                <c:pt idx="41931">
                  <c:v>209.6549999998818</c:v>
                </c:pt>
                <c:pt idx="41932">
                  <c:v>209.6599999998818</c:v>
                </c:pt>
                <c:pt idx="41933">
                  <c:v>209.6649999998818</c:v>
                </c:pt>
                <c:pt idx="41934">
                  <c:v>209.6699999998818</c:v>
                </c:pt>
                <c:pt idx="41935">
                  <c:v>209.6749999998817</c:v>
                </c:pt>
                <c:pt idx="41936">
                  <c:v>209.6799999998817</c:v>
                </c:pt>
                <c:pt idx="41937">
                  <c:v>209.6849999998818</c:v>
                </c:pt>
                <c:pt idx="41938">
                  <c:v>209.6899999998818</c:v>
                </c:pt>
                <c:pt idx="41939">
                  <c:v>209.6949999998818</c:v>
                </c:pt>
                <c:pt idx="41940">
                  <c:v>209.6999999998818</c:v>
                </c:pt>
                <c:pt idx="41941">
                  <c:v>209.7049999998817</c:v>
                </c:pt>
                <c:pt idx="41942">
                  <c:v>209.7099999998817</c:v>
                </c:pt>
                <c:pt idx="41943">
                  <c:v>209.7149999998817</c:v>
                </c:pt>
                <c:pt idx="41944">
                  <c:v>209.7199999998817</c:v>
                </c:pt>
                <c:pt idx="41945">
                  <c:v>209.7249999998817</c:v>
                </c:pt>
                <c:pt idx="41946">
                  <c:v>209.7299999998817</c:v>
                </c:pt>
                <c:pt idx="41947">
                  <c:v>209.7349999998817</c:v>
                </c:pt>
                <c:pt idx="41948">
                  <c:v>209.7399999998817</c:v>
                </c:pt>
                <c:pt idx="41949">
                  <c:v>209.7449999998817</c:v>
                </c:pt>
                <c:pt idx="41950">
                  <c:v>209.7499999998817</c:v>
                </c:pt>
                <c:pt idx="41951">
                  <c:v>209.7549999998817</c:v>
                </c:pt>
                <c:pt idx="41952">
                  <c:v>209.7599999998817</c:v>
                </c:pt>
                <c:pt idx="41953">
                  <c:v>209.7649999998817</c:v>
                </c:pt>
                <c:pt idx="41954">
                  <c:v>209.7699999998817</c:v>
                </c:pt>
                <c:pt idx="41955">
                  <c:v>209.7749999998817</c:v>
                </c:pt>
                <c:pt idx="41956">
                  <c:v>209.7799999998817</c:v>
                </c:pt>
                <c:pt idx="41957">
                  <c:v>209.7849999998817</c:v>
                </c:pt>
                <c:pt idx="41958">
                  <c:v>209.7899999998817</c:v>
                </c:pt>
                <c:pt idx="41959">
                  <c:v>209.7949999998817</c:v>
                </c:pt>
                <c:pt idx="41960">
                  <c:v>209.7999999998815</c:v>
                </c:pt>
                <c:pt idx="41961">
                  <c:v>209.8049999998817</c:v>
                </c:pt>
                <c:pt idx="41962">
                  <c:v>209.8099999998817</c:v>
                </c:pt>
                <c:pt idx="41963">
                  <c:v>209.8149999998816</c:v>
                </c:pt>
                <c:pt idx="41964">
                  <c:v>209.8199999998816</c:v>
                </c:pt>
                <c:pt idx="41965">
                  <c:v>209.8249999998816</c:v>
                </c:pt>
                <c:pt idx="41966">
                  <c:v>209.8299999998816</c:v>
                </c:pt>
                <c:pt idx="41967">
                  <c:v>209.8349999998816</c:v>
                </c:pt>
                <c:pt idx="41968">
                  <c:v>209.8399999998816</c:v>
                </c:pt>
                <c:pt idx="41969">
                  <c:v>209.8449999998816</c:v>
                </c:pt>
                <c:pt idx="41970">
                  <c:v>209.8499999998816</c:v>
                </c:pt>
                <c:pt idx="41971">
                  <c:v>209.8549999998816</c:v>
                </c:pt>
                <c:pt idx="41972">
                  <c:v>209.8599999998816</c:v>
                </c:pt>
                <c:pt idx="41973">
                  <c:v>209.8649999998816</c:v>
                </c:pt>
                <c:pt idx="41974">
                  <c:v>209.8699999998816</c:v>
                </c:pt>
                <c:pt idx="41975">
                  <c:v>209.8749999998816</c:v>
                </c:pt>
                <c:pt idx="41976">
                  <c:v>209.8799999998816</c:v>
                </c:pt>
                <c:pt idx="41977">
                  <c:v>209.8849999998816</c:v>
                </c:pt>
                <c:pt idx="41978">
                  <c:v>209.8899999998816</c:v>
                </c:pt>
                <c:pt idx="41979">
                  <c:v>209.8949999998816</c:v>
                </c:pt>
                <c:pt idx="41980">
                  <c:v>209.8999999998816</c:v>
                </c:pt>
                <c:pt idx="41981">
                  <c:v>209.9049999998816</c:v>
                </c:pt>
                <c:pt idx="41982">
                  <c:v>209.9099999998816</c:v>
                </c:pt>
                <c:pt idx="41983">
                  <c:v>209.9149999998816</c:v>
                </c:pt>
                <c:pt idx="41984">
                  <c:v>209.9199999998816</c:v>
                </c:pt>
                <c:pt idx="41985">
                  <c:v>209.9249999998816</c:v>
                </c:pt>
                <c:pt idx="41986">
                  <c:v>209.9299999998815</c:v>
                </c:pt>
                <c:pt idx="41987">
                  <c:v>209.9349999998815</c:v>
                </c:pt>
                <c:pt idx="41988">
                  <c:v>209.9399999998815</c:v>
                </c:pt>
                <c:pt idx="41989">
                  <c:v>209.9449999998815</c:v>
                </c:pt>
                <c:pt idx="41990">
                  <c:v>209.9499999998815</c:v>
                </c:pt>
                <c:pt idx="41991">
                  <c:v>209.9549999998816</c:v>
                </c:pt>
                <c:pt idx="41992">
                  <c:v>209.9599999998815</c:v>
                </c:pt>
                <c:pt idx="41993">
                  <c:v>209.9649999998815</c:v>
                </c:pt>
                <c:pt idx="41994">
                  <c:v>209.9699999998815</c:v>
                </c:pt>
                <c:pt idx="41995">
                  <c:v>209.9749999998815</c:v>
                </c:pt>
                <c:pt idx="41996">
                  <c:v>209.9799999998815</c:v>
                </c:pt>
                <c:pt idx="41997">
                  <c:v>209.9849999998815</c:v>
                </c:pt>
                <c:pt idx="41998">
                  <c:v>209.9899999998815</c:v>
                </c:pt>
                <c:pt idx="41999">
                  <c:v>209.9949999998815</c:v>
                </c:pt>
                <c:pt idx="42000">
                  <c:v>209.9999999998815</c:v>
                </c:pt>
                <c:pt idx="42001">
                  <c:v>210.0049999998815</c:v>
                </c:pt>
                <c:pt idx="42002">
                  <c:v>210.0099999998815</c:v>
                </c:pt>
                <c:pt idx="42003">
                  <c:v>210.0149999998815</c:v>
                </c:pt>
                <c:pt idx="42004">
                  <c:v>210.0199999998813</c:v>
                </c:pt>
                <c:pt idx="42005">
                  <c:v>210.0249999998815</c:v>
                </c:pt>
                <c:pt idx="42006">
                  <c:v>210.0299999998815</c:v>
                </c:pt>
                <c:pt idx="42007">
                  <c:v>210.0349999998814</c:v>
                </c:pt>
                <c:pt idx="42008">
                  <c:v>210.0399999998814</c:v>
                </c:pt>
                <c:pt idx="42009">
                  <c:v>210.0449999998814</c:v>
                </c:pt>
                <c:pt idx="42010">
                  <c:v>210.0499999998814</c:v>
                </c:pt>
                <c:pt idx="42011">
                  <c:v>210.0549999998814</c:v>
                </c:pt>
                <c:pt idx="42012">
                  <c:v>210.0599999998814</c:v>
                </c:pt>
                <c:pt idx="42013">
                  <c:v>210.0649999998814</c:v>
                </c:pt>
                <c:pt idx="42014">
                  <c:v>210.0699999998814</c:v>
                </c:pt>
                <c:pt idx="42015">
                  <c:v>210.0749999998814</c:v>
                </c:pt>
                <c:pt idx="42016">
                  <c:v>210.0799999998814</c:v>
                </c:pt>
                <c:pt idx="42017">
                  <c:v>210.0849999998814</c:v>
                </c:pt>
                <c:pt idx="42018">
                  <c:v>210.0899999998814</c:v>
                </c:pt>
                <c:pt idx="42019">
                  <c:v>210.0949999998814</c:v>
                </c:pt>
                <c:pt idx="42020">
                  <c:v>210.0999999998814</c:v>
                </c:pt>
                <c:pt idx="42021">
                  <c:v>210.1049999998814</c:v>
                </c:pt>
                <c:pt idx="42022">
                  <c:v>210.1099999998814</c:v>
                </c:pt>
                <c:pt idx="42023">
                  <c:v>210.1149999998813</c:v>
                </c:pt>
                <c:pt idx="42024">
                  <c:v>210.1199999998813</c:v>
                </c:pt>
                <c:pt idx="42025">
                  <c:v>210.1249999998814</c:v>
                </c:pt>
                <c:pt idx="42026">
                  <c:v>210.1299999998814</c:v>
                </c:pt>
                <c:pt idx="42027">
                  <c:v>210.1349999998814</c:v>
                </c:pt>
                <c:pt idx="42028">
                  <c:v>210.1399999998814</c:v>
                </c:pt>
                <c:pt idx="42029">
                  <c:v>210.1449999998813</c:v>
                </c:pt>
                <c:pt idx="42030">
                  <c:v>210.1499999998813</c:v>
                </c:pt>
                <c:pt idx="42031">
                  <c:v>210.1549999998813</c:v>
                </c:pt>
                <c:pt idx="42032">
                  <c:v>210.1599999998813</c:v>
                </c:pt>
                <c:pt idx="42033">
                  <c:v>210.1649999998813</c:v>
                </c:pt>
                <c:pt idx="42034">
                  <c:v>210.1699999998813</c:v>
                </c:pt>
                <c:pt idx="42035">
                  <c:v>210.1749999998813</c:v>
                </c:pt>
                <c:pt idx="42036">
                  <c:v>210.1799999998813</c:v>
                </c:pt>
                <c:pt idx="42037">
                  <c:v>210.1849999998813</c:v>
                </c:pt>
                <c:pt idx="42038">
                  <c:v>210.1899999998813</c:v>
                </c:pt>
                <c:pt idx="42039">
                  <c:v>210.1949999998813</c:v>
                </c:pt>
                <c:pt idx="42040">
                  <c:v>210.1999999998813</c:v>
                </c:pt>
                <c:pt idx="42041">
                  <c:v>210.2049999998813</c:v>
                </c:pt>
                <c:pt idx="42042">
                  <c:v>210.2099999998813</c:v>
                </c:pt>
                <c:pt idx="42043">
                  <c:v>210.2149999998813</c:v>
                </c:pt>
                <c:pt idx="42044">
                  <c:v>210.2199999998813</c:v>
                </c:pt>
                <c:pt idx="42045">
                  <c:v>210.2249999998813</c:v>
                </c:pt>
                <c:pt idx="42046">
                  <c:v>210.2299999998813</c:v>
                </c:pt>
                <c:pt idx="42047">
                  <c:v>210.2349999998813</c:v>
                </c:pt>
                <c:pt idx="42048">
                  <c:v>210.2399999998811</c:v>
                </c:pt>
                <c:pt idx="42049">
                  <c:v>210.2449999998811</c:v>
                </c:pt>
                <c:pt idx="42050">
                  <c:v>210.2499999998811</c:v>
                </c:pt>
                <c:pt idx="42051">
                  <c:v>210.2549999998812</c:v>
                </c:pt>
                <c:pt idx="42052">
                  <c:v>210.2599999998812</c:v>
                </c:pt>
                <c:pt idx="42053">
                  <c:v>210.2649999998812</c:v>
                </c:pt>
                <c:pt idx="42054">
                  <c:v>210.2699999998812</c:v>
                </c:pt>
                <c:pt idx="42055">
                  <c:v>210.2749999998811</c:v>
                </c:pt>
                <c:pt idx="42056">
                  <c:v>210.2799999998811</c:v>
                </c:pt>
                <c:pt idx="42057">
                  <c:v>210.2849999998812</c:v>
                </c:pt>
                <c:pt idx="42058">
                  <c:v>210.2899999998812</c:v>
                </c:pt>
                <c:pt idx="42059">
                  <c:v>210.2949999998812</c:v>
                </c:pt>
                <c:pt idx="42060">
                  <c:v>210.2999999998812</c:v>
                </c:pt>
                <c:pt idx="42061">
                  <c:v>210.3049999998812</c:v>
                </c:pt>
                <c:pt idx="42062">
                  <c:v>210.3099999998812</c:v>
                </c:pt>
                <c:pt idx="42063">
                  <c:v>210.3149999998812</c:v>
                </c:pt>
                <c:pt idx="42064">
                  <c:v>210.3199999998812</c:v>
                </c:pt>
                <c:pt idx="42065">
                  <c:v>210.3249999998812</c:v>
                </c:pt>
                <c:pt idx="42066">
                  <c:v>210.3299999998812</c:v>
                </c:pt>
                <c:pt idx="42067">
                  <c:v>210.3349999998812</c:v>
                </c:pt>
                <c:pt idx="42068">
                  <c:v>210.3399999998812</c:v>
                </c:pt>
                <c:pt idx="42069">
                  <c:v>210.3449999998812</c:v>
                </c:pt>
                <c:pt idx="42070">
                  <c:v>210.3499999998812</c:v>
                </c:pt>
                <c:pt idx="42071">
                  <c:v>210.3549999998812</c:v>
                </c:pt>
                <c:pt idx="42072">
                  <c:v>210.3599999998812</c:v>
                </c:pt>
                <c:pt idx="42073">
                  <c:v>210.3649999998812</c:v>
                </c:pt>
                <c:pt idx="42074">
                  <c:v>210.3699999998811</c:v>
                </c:pt>
                <c:pt idx="42075">
                  <c:v>210.3749999998811</c:v>
                </c:pt>
                <c:pt idx="42076">
                  <c:v>210.3799999998811</c:v>
                </c:pt>
                <c:pt idx="42077">
                  <c:v>210.3849999998812</c:v>
                </c:pt>
                <c:pt idx="42078">
                  <c:v>210.3899999998812</c:v>
                </c:pt>
                <c:pt idx="42079">
                  <c:v>210.3949999998812</c:v>
                </c:pt>
                <c:pt idx="42080">
                  <c:v>210.3999999998811</c:v>
                </c:pt>
                <c:pt idx="42081">
                  <c:v>210.4049999998811</c:v>
                </c:pt>
                <c:pt idx="42082">
                  <c:v>210.4099999998811</c:v>
                </c:pt>
                <c:pt idx="42083">
                  <c:v>210.4149999998811</c:v>
                </c:pt>
                <c:pt idx="42084">
                  <c:v>210.4199999998811</c:v>
                </c:pt>
                <c:pt idx="42085">
                  <c:v>210.4249999998811</c:v>
                </c:pt>
                <c:pt idx="42086">
                  <c:v>210.4299999998811</c:v>
                </c:pt>
                <c:pt idx="42087">
                  <c:v>210.4349999998811</c:v>
                </c:pt>
                <c:pt idx="42088">
                  <c:v>210.4399999998811</c:v>
                </c:pt>
                <c:pt idx="42089">
                  <c:v>210.4449999998811</c:v>
                </c:pt>
                <c:pt idx="42090">
                  <c:v>210.4499999998811</c:v>
                </c:pt>
                <c:pt idx="42091">
                  <c:v>210.4549999998811</c:v>
                </c:pt>
                <c:pt idx="42092">
                  <c:v>210.4599999998811</c:v>
                </c:pt>
                <c:pt idx="42093">
                  <c:v>210.4649999998811</c:v>
                </c:pt>
                <c:pt idx="42094">
                  <c:v>210.4699999998811</c:v>
                </c:pt>
                <c:pt idx="42095">
                  <c:v>210.474999999881</c:v>
                </c:pt>
                <c:pt idx="42096">
                  <c:v>210.479999999881</c:v>
                </c:pt>
                <c:pt idx="42097">
                  <c:v>210.484999999881</c:v>
                </c:pt>
                <c:pt idx="42098">
                  <c:v>210.489999999881</c:v>
                </c:pt>
                <c:pt idx="42099">
                  <c:v>210.494999999881</c:v>
                </c:pt>
                <c:pt idx="42100">
                  <c:v>210.499999999881</c:v>
                </c:pt>
                <c:pt idx="42101">
                  <c:v>210.504999999881</c:v>
                </c:pt>
                <c:pt idx="42102">
                  <c:v>210.509999999881</c:v>
                </c:pt>
                <c:pt idx="42103">
                  <c:v>210.514999999881</c:v>
                </c:pt>
                <c:pt idx="42104">
                  <c:v>210.519999999881</c:v>
                </c:pt>
                <c:pt idx="42105">
                  <c:v>210.524999999881</c:v>
                </c:pt>
                <c:pt idx="42106">
                  <c:v>210.529999999881</c:v>
                </c:pt>
                <c:pt idx="42107">
                  <c:v>210.534999999881</c:v>
                </c:pt>
                <c:pt idx="42108">
                  <c:v>210.539999999881</c:v>
                </c:pt>
                <c:pt idx="42109">
                  <c:v>210.544999999881</c:v>
                </c:pt>
                <c:pt idx="42110">
                  <c:v>210.549999999881</c:v>
                </c:pt>
                <c:pt idx="42111">
                  <c:v>210.554999999881</c:v>
                </c:pt>
                <c:pt idx="42112">
                  <c:v>210.559999999881</c:v>
                </c:pt>
                <c:pt idx="42113">
                  <c:v>210.564999999881</c:v>
                </c:pt>
                <c:pt idx="42114">
                  <c:v>210.569999999881</c:v>
                </c:pt>
                <c:pt idx="42115">
                  <c:v>210.574999999881</c:v>
                </c:pt>
                <c:pt idx="42116">
                  <c:v>210.579999999881</c:v>
                </c:pt>
                <c:pt idx="42117">
                  <c:v>210.584999999881</c:v>
                </c:pt>
                <c:pt idx="42118">
                  <c:v>210.5899999998809</c:v>
                </c:pt>
                <c:pt idx="42119">
                  <c:v>210.5949999998809</c:v>
                </c:pt>
                <c:pt idx="42120">
                  <c:v>210.5999999998809</c:v>
                </c:pt>
                <c:pt idx="42121">
                  <c:v>210.6049999998809</c:v>
                </c:pt>
                <c:pt idx="42122">
                  <c:v>210.6099999998809</c:v>
                </c:pt>
                <c:pt idx="42123">
                  <c:v>210.6149999998809</c:v>
                </c:pt>
                <c:pt idx="42124">
                  <c:v>210.6199999998809</c:v>
                </c:pt>
                <c:pt idx="42125">
                  <c:v>210.6249999998809</c:v>
                </c:pt>
                <c:pt idx="42126">
                  <c:v>210.6299999998809</c:v>
                </c:pt>
                <c:pt idx="42127">
                  <c:v>210.6349999998809</c:v>
                </c:pt>
                <c:pt idx="42128">
                  <c:v>210.6399999998809</c:v>
                </c:pt>
                <c:pt idx="42129">
                  <c:v>210.6449999998809</c:v>
                </c:pt>
                <c:pt idx="42130">
                  <c:v>210.6499999998809</c:v>
                </c:pt>
                <c:pt idx="42131">
                  <c:v>210.6549999998809</c:v>
                </c:pt>
                <c:pt idx="42132">
                  <c:v>210.6599999998809</c:v>
                </c:pt>
                <c:pt idx="42133">
                  <c:v>210.6649999998809</c:v>
                </c:pt>
                <c:pt idx="42134">
                  <c:v>210.6699999998809</c:v>
                </c:pt>
                <c:pt idx="42135">
                  <c:v>210.6749999998809</c:v>
                </c:pt>
                <c:pt idx="42136">
                  <c:v>210.6799999998807</c:v>
                </c:pt>
                <c:pt idx="42137">
                  <c:v>210.6849999998809</c:v>
                </c:pt>
                <c:pt idx="42138">
                  <c:v>210.6899999998809</c:v>
                </c:pt>
                <c:pt idx="42139">
                  <c:v>210.6949999998808</c:v>
                </c:pt>
                <c:pt idx="42140">
                  <c:v>210.6999999998808</c:v>
                </c:pt>
                <c:pt idx="42141">
                  <c:v>210.7049999998808</c:v>
                </c:pt>
                <c:pt idx="42142">
                  <c:v>210.7099999998808</c:v>
                </c:pt>
                <c:pt idx="42143">
                  <c:v>210.7149999998807</c:v>
                </c:pt>
                <c:pt idx="42144">
                  <c:v>210.7199999998807</c:v>
                </c:pt>
                <c:pt idx="42145">
                  <c:v>210.7249999998808</c:v>
                </c:pt>
                <c:pt idx="42146">
                  <c:v>210.7299999998808</c:v>
                </c:pt>
                <c:pt idx="42147">
                  <c:v>210.7349999998808</c:v>
                </c:pt>
                <c:pt idx="42148">
                  <c:v>210.7399999998808</c:v>
                </c:pt>
                <c:pt idx="42149">
                  <c:v>210.7449999998807</c:v>
                </c:pt>
                <c:pt idx="42150">
                  <c:v>210.7499999998807</c:v>
                </c:pt>
                <c:pt idx="42151">
                  <c:v>210.7549999998808</c:v>
                </c:pt>
                <c:pt idx="42152">
                  <c:v>210.7599999998808</c:v>
                </c:pt>
                <c:pt idx="42153">
                  <c:v>210.7649999998808</c:v>
                </c:pt>
                <c:pt idx="42154">
                  <c:v>210.7699999998808</c:v>
                </c:pt>
                <c:pt idx="42155">
                  <c:v>210.7749999998807</c:v>
                </c:pt>
                <c:pt idx="42156">
                  <c:v>210.7799999998807</c:v>
                </c:pt>
                <c:pt idx="42157">
                  <c:v>210.7849999998808</c:v>
                </c:pt>
                <c:pt idx="42158">
                  <c:v>210.7899999998808</c:v>
                </c:pt>
                <c:pt idx="42159">
                  <c:v>210.7949999998808</c:v>
                </c:pt>
                <c:pt idx="42160">
                  <c:v>210.7999999998808</c:v>
                </c:pt>
                <c:pt idx="42161">
                  <c:v>210.8049999998808</c:v>
                </c:pt>
                <c:pt idx="42162">
                  <c:v>210.8099999998807</c:v>
                </c:pt>
                <c:pt idx="42163">
                  <c:v>210.8149999998807</c:v>
                </c:pt>
                <c:pt idx="42164">
                  <c:v>210.8199999998807</c:v>
                </c:pt>
                <c:pt idx="42165">
                  <c:v>210.8249999998808</c:v>
                </c:pt>
                <c:pt idx="42166">
                  <c:v>210.8299999998808</c:v>
                </c:pt>
                <c:pt idx="42167">
                  <c:v>210.8349999998808</c:v>
                </c:pt>
                <c:pt idx="42168">
                  <c:v>210.8399999998807</c:v>
                </c:pt>
                <c:pt idx="42169">
                  <c:v>210.8449999998807</c:v>
                </c:pt>
                <c:pt idx="42170">
                  <c:v>210.8499999998807</c:v>
                </c:pt>
                <c:pt idx="42171">
                  <c:v>210.8549999998807</c:v>
                </c:pt>
                <c:pt idx="42172">
                  <c:v>210.8599999998807</c:v>
                </c:pt>
                <c:pt idx="42173">
                  <c:v>210.8649999998807</c:v>
                </c:pt>
                <c:pt idx="42174">
                  <c:v>210.8699999998807</c:v>
                </c:pt>
                <c:pt idx="42175">
                  <c:v>210.8749999998807</c:v>
                </c:pt>
                <c:pt idx="42176">
                  <c:v>210.8799999998807</c:v>
                </c:pt>
                <c:pt idx="42177">
                  <c:v>210.8849999998807</c:v>
                </c:pt>
                <c:pt idx="42178">
                  <c:v>210.8899999998807</c:v>
                </c:pt>
                <c:pt idx="42179">
                  <c:v>210.8949999998807</c:v>
                </c:pt>
                <c:pt idx="42180">
                  <c:v>210.8999999998807</c:v>
                </c:pt>
                <c:pt idx="42181">
                  <c:v>210.9049999998807</c:v>
                </c:pt>
                <c:pt idx="42182">
                  <c:v>210.9099999998807</c:v>
                </c:pt>
                <c:pt idx="42183">
                  <c:v>210.9149999998806</c:v>
                </c:pt>
                <c:pt idx="42184">
                  <c:v>210.9199999998806</c:v>
                </c:pt>
                <c:pt idx="42185">
                  <c:v>210.9249999998806</c:v>
                </c:pt>
                <c:pt idx="42186">
                  <c:v>210.9299999998806</c:v>
                </c:pt>
                <c:pt idx="42187">
                  <c:v>210.9349999998806</c:v>
                </c:pt>
                <c:pt idx="42188">
                  <c:v>210.9399999998806</c:v>
                </c:pt>
                <c:pt idx="42189">
                  <c:v>210.9449999998806</c:v>
                </c:pt>
                <c:pt idx="42190">
                  <c:v>210.9499999998806</c:v>
                </c:pt>
                <c:pt idx="42191">
                  <c:v>210.9549999998806</c:v>
                </c:pt>
                <c:pt idx="42192">
                  <c:v>210.9599999998806</c:v>
                </c:pt>
                <c:pt idx="42193">
                  <c:v>210.9649999998806</c:v>
                </c:pt>
                <c:pt idx="42194">
                  <c:v>210.9699999998806</c:v>
                </c:pt>
                <c:pt idx="42195">
                  <c:v>210.9749999998806</c:v>
                </c:pt>
                <c:pt idx="42196">
                  <c:v>210.9799999998806</c:v>
                </c:pt>
                <c:pt idx="42197">
                  <c:v>210.9849999998806</c:v>
                </c:pt>
                <c:pt idx="42198">
                  <c:v>210.9899999998806</c:v>
                </c:pt>
                <c:pt idx="42199">
                  <c:v>210.9949999998806</c:v>
                </c:pt>
                <c:pt idx="42200">
                  <c:v>210.9999999998806</c:v>
                </c:pt>
                <c:pt idx="42201">
                  <c:v>211.0049999998806</c:v>
                </c:pt>
                <c:pt idx="42202">
                  <c:v>211.0099999998806</c:v>
                </c:pt>
                <c:pt idx="42203">
                  <c:v>211.0149999998806</c:v>
                </c:pt>
                <c:pt idx="42204">
                  <c:v>211.0199999998806</c:v>
                </c:pt>
                <c:pt idx="42205">
                  <c:v>211.0249999998806</c:v>
                </c:pt>
                <c:pt idx="42206">
                  <c:v>211.0299999998805</c:v>
                </c:pt>
                <c:pt idx="42207">
                  <c:v>211.0349999998805</c:v>
                </c:pt>
                <c:pt idx="42208">
                  <c:v>211.0399999998805</c:v>
                </c:pt>
                <c:pt idx="42209">
                  <c:v>211.0449999998805</c:v>
                </c:pt>
                <c:pt idx="42210">
                  <c:v>211.0499999998805</c:v>
                </c:pt>
                <c:pt idx="42211">
                  <c:v>211.0549999998806</c:v>
                </c:pt>
                <c:pt idx="42212">
                  <c:v>211.0599999998805</c:v>
                </c:pt>
                <c:pt idx="42213">
                  <c:v>211.0649999998805</c:v>
                </c:pt>
                <c:pt idx="42214">
                  <c:v>211.0699999998805</c:v>
                </c:pt>
                <c:pt idx="42215">
                  <c:v>211.0749999998805</c:v>
                </c:pt>
                <c:pt idx="42216">
                  <c:v>211.0799999998805</c:v>
                </c:pt>
                <c:pt idx="42217">
                  <c:v>211.0849999998805</c:v>
                </c:pt>
                <c:pt idx="42218">
                  <c:v>211.0899999998805</c:v>
                </c:pt>
                <c:pt idx="42219">
                  <c:v>211.0949999998805</c:v>
                </c:pt>
                <c:pt idx="42220">
                  <c:v>211.0999999998805</c:v>
                </c:pt>
                <c:pt idx="42221">
                  <c:v>211.1049999998805</c:v>
                </c:pt>
                <c:pt idx="42222">
                  <c:v>211.1099999998805</c:v>
                </c:pt>
                <c:pt idx="42223">
                  <c:v>211.1149999998805</c:v>
                </c:pt>
                <c:pt idx="42224">
                  <c:v>211.1199999998803</c:v>
                </c:pt>
                <c:pt idx="42225">
                  <c:v>211.1249999998805</c:v>
                </c:pt>
                <c:pt idx="42226">
                  <c:v>211.1299999998805</c:v>
                </c:pt>
                <c:pt idx="42227">
                  <c:v>211.1349999998804</c:v>
                </c:pt>
                <c:pt idx="42228">
                  <c:v>211.1399999998804</c:v>
                </c:pt>
                <c:pt idx="42229">
                  <c:v>211.1449999998804</c:v>
                </c:pt>
                <c:pt idx="42230">
                  <c:v>211.1499999998804</c:v>
                </c:pt>
                <c:pt idx="42231">
                  <c:v>211.1549999998804</c:v>
                </c:pt>
                <c:pt idx="42232">
                  <c:v>211.1599999998804</c:v>
                </c:pt>
                <c:pt idx="42233">
                  <c:v>211.1649999998804</c:v>
                </c:pt>
                <c:pt idx="42234">
                  <c:v>211.1699999998804</c:v>
                </c:pt>
                <c:pt idx="42235">
                  <c:v>211.1749999998804</c:v>
                </c:pt>
                <c:pt idx="42236">
                  <c:v>211.1799999998804</c:v>
                </c:pt>
                <c:pt idx="42237">
                  <c:v>211.1849999998804</c:v>
                </c:pt>
                <c:pt idx="42238">
                  <c:v>211.1899999998804</c:v>
                </c:pt>
                <c:pt idx="42239">
                  <c:v>211.1949999998804</c:v>
                </c:pt>
                <c:pt idx="42240">
                  <c:v>211.1999999998804</c:v>
                </c:pt>
                <c:pt idx="42241">
                  <c:v>211.2049999998804</c:v>
                </c:pt>
                <c:pt idx="42242">
                  <c:v>211.2099999998804</c:v>
                </c:pt>
                <c:pt idx="42243">
                  <c:v>211.2149999998803</c:v>
                </c:pt>
                <c:pt idx="42244">
                  <c:v>211.2199999998803</c:v>
                </c:pt>
                <c:pt idx="42245">
                  <c:v>211.2249999998804</c:v>
                </c:pt>
                <c:pt idx="42246">
                  <c:v>211.2299999998804</c:v>
                </c:pt>
                <c:pt idx="42247">
                  <c:v>211.2349999998804</c:v>
                </c:pt>
                <c:pt idx="42248">
                  <c:v>211.2399999998804</c:v>
                </c:pt>
                <c:pt idx="42249">
                  <c:v>211.2449999998803</c:v>
                </c:pt>
                <c:pt idx="42250">
                  <c:v>211.2499999998803</c:v>
                </c:pt>
                <c:pt idx="42251">
                  <c:v>211.2549999998803</c:v>
                </c:pt>
                <c:pt idx="42252">
                  <c:v>211.2599999998803</c:v>
                </c:pt>
                <c:pt idx="42253">
                  <c:v>211.2649999998803</c:v>
                </c:pt>
                <c:pt idx="42254">
                  <c:v>211.2699999998803</c:v>
                </c:pt>
                <c:pt idx="42255">
                  <c:v>211.2749999998803</c:v>
                </c:pt>
                <c:pt idx="42256">
                  <c:v>211.2799999998803</c:v>
                </c:pt>
                <c:pt idx="42257">
                  <c:v>211.2849999998803</c:v>
                </c:pt>
                <c:pt idx="42258">
                  <c:v>211.2899999998803</c:v>
                </c:pt>
                <c:pt idx="42259">
                  <c:v>211.2949999998803</c:v>
                </c:pt>
                <c:pt idx="42260">
                  <c:v>211.2999999998803</c:v>
                </c:pt>
                <c:pt idx="42261">
                  <c:v>211.3049999998803</c:v>
                </c:pt>
                <c:pt idx="42262">
                  <c:v>211.3099999998803</c:v>
                </c:pt>
                <c:pt idx="42263">
                  <c:v>211.3149999998803</c:v>
                </c:pt>
                <c:pt idx="42264">
                  <c:v>211.3199999998803</c:v>
                </c:pt>
                <c:pt idx="42265">
                  <c:v>211.3249999998803</c:v>
                </c:pt>
                <c:pt idx="42266">
                  <c:v>211.3299999998803</c:v>
                </c:pt>
                <c:pt idx="42267">
                  <c:v>211.3349999998803</c:v>
                </c:pt>
                <c:pt idx="42268">
                  <c:v>211.3399999998803</c:v>
                </c:pt>
                <c:pt idx="42269">
                  <c:v>211.3449999998803</c:v>
                </c:pt>
                <c:pt idx="42270">
                  <c:v>211.3499999998803</c:v>
                </c:pt>
                <c:pt idx="42271">
                  <c:v>211.3549999998803</c:v>
                </c:pt>
                <c:pt idx="42272">
                  <c:v>211.3599999998802</c:v>
                </c:pt>
                <c:pt idx="42273">
                  <c:v>211.3649999998802</c:v>
                </c:pt>
                <c:pt idx="42274">
                  <c:v>211.3699999998802</c:v>
                </c:pt>
                <c:pt idx="42275">
                  <c:v>211.3749999998802</c:v>
                </c:pt>
                <c:pt idx="42276">
                  <c:v>211.3799999998802</c:v>
                </c:pt>
                <c:pt idx="42277">
                  <c:v>211.3849999998803</c:v>
                </c:pt>
                <c:pt idx="42278">
                  <c:v>211.3899999998802</c:v>
                </c:pt>
                <c:pt idx="42279">
                  <c:v>211.3949999998802</c:v>
                </c:pt>
                <c:pt idx="42280">
                  <c:v>211.3999999998802</c:v>
                </c:pt>
                <c:pt idx="42281">
                  <c:v>211.4049999998802</c:v>
                </c:pt>
                <c:pt idx="42282">
                  <c:v>211.4099999998802</c:v>
                </c:pt>
                <c:pt idx="42283">
                  <c:v>211.4149999998802</c:v>
                </c:pt>
                <c:pt idx="42284">
                  <c:v>211.4199999998802</c:v>
                </c:pt>
                <c:pt idx="42285">
                  <c:v>211.4249999998802</c:v>
                </c:pt>
                <c:pt idx="42286">
                  <c:v>211.4299999998802</c:v>
                </c:pt>
                <c:pt idx="42287">
                  <c:v>211.4349999998802</c:v>
                </c:pt>
                <c:pt idx="42288">
                  <c:v>211.4399999998802</c:v>
                </c:pt>
                <c:pt idx="42289">
                  <c:v>211.4449999998802</c:v>
                </c:pt>
                <c:pt idx="42290">
                  <c:v>211.4499999998802</c:v>
                </c:pt>
                <c:pt idx="42291">
                  <c:v>211.4549999998802</c:v>
                </c:pt>
                <c:pt idx="42292">
                  <c:v>211.4599999998802</c:v>
                </c:pt>
                <c:pt idx="42293">
                  <c:v>211.4649999998802</c:v>
                </c:pt>
                <c:pt idx="42294">
                  <c:v>211.4699999998801</c:v>
                </c:pt>
                <c:pt idx="42295">
                  <c:v>211.4749999998801</c:v>
                </c:pt>
                <c:pt idx="42296">
                  <c:v>211.4799999998801</c:v>
                </c:pt>
                <c:pt idx="42297">
                  <c:v>211.4849999998802</c:v>
                </c:pt>
                <c:pt idx="42298">
                  <c:v>211.4899999998802</c:v>
                </c:pt>
                <c:pt idx="42299">
                  <c:v>211.4949999998802</c:v>
                </c:pt>
                <c:pt idx="42300">
                  <c:v>211.4999999998801</c:v>
                </c:pt>
                <c:pt idx="42301">
                  <c:v>211.5049999998801</c:v>
                </c:pt>
                <c:pt idx="42302">
                  <c:v>211.5099999998801</c:v>
                </c:pt>
                <c:pt idx="42303">
                  <c:v>211.5149999998801</c:v>
                </c:pt>
                <c:pt idx="42304">
                  <c:v>211.5199999998801</c:v>
                </c:pt>
                <c:pt idx="42305">
                  <c:v>211.5249999998801</c:v>
                </c:pt>
                <c:pt idx="42306">
                  <c:v>211.5299999998801</c:v>
                </c:pt>
                <c:pt idx="42307">
                  <c:v>211.5349999998801</c:v>
                </c:pt>
                <c:pt idx="42308">
                  <c:v>211.5399999998801</c:v>
                </c:pt>
                <c:pt idx="42309">
                  <c:v>211.5449999998801</c:v>
                </c:pt>
                <c:pt idx="42310">
                  <c:v>211.5499999998801</c:v>
                </c:pt>
                <c:pt idx="42311">
                  <c:v>211.5549999998801</c:v>
                </c:pt>
                <c:pt idx="42312">
                  <c:v>211.5599999998801</c:v>
                </c:pt>
                <c:pt idx="42313">
                  <c:v>211.5649999998801</c:v>
                </c:pt>
                <c:pt idx="42314">
                  <c:v>211.5699999998801</c:v>
                </c:pt>
                <c:pt idx="42315">
                  <c:v>211.57499999988</c:v>
                </c:pt>
                <c:pt idx="42316">
                  <c:v>211.57999999988</c:v>
                </c:pt>
                <c:pt idx="42317">
                  <c:v>211.58499999988</c:v>
                </c:pt>
                <c:pt idx="42318">
                  <c:v>211.58999999988</c:v>
                </c:pt>
                <c:pt idx="42319">
                  <c:v>211.59499999988</c:v>
                </c:pt>
                <c:pt idx="42320">
                  <c:v>211.59999999988</c:v>
                </c:pt>
                <c:pt idx="42321">
                  <c:v>211.60499999988</c:v>
                </c:pt>
                <c:pt idx="42322">
                  <c:v>211.60999999988</c:v>
                </c:pt>
                <c:pt idx="42323">
                  <c:v>211.61499999988</c:v>
                </c:pt>
                <c:pt idx="42324">
                  <c:v>211.61999999988</c:v>
                </c:pt>
                <c:pt idx="42325">
                  <c:v>211.62499999988</c:v>
                </c:pt>
                <c:pt idx="42326">
                  <c:v>211.62999999988</c:v>
                </c:pt>
                <c:pt idx="42327">
                  <c:v>211.63499999988</c:v>
                </c:pt>
                <c:pt idx="42328">
                  <c:v>211.63999999988</c:v>
                </c:pt>
                <c:pt idx="42329">
                  <c:v>211.64499999988</c:v>
                </c:pt>
                <c:pt idx="42330">
                  <c:v>211.64999999988</c:v>
                </c:pt>
                <c:pt idx="42331">
                  <c:v>211.65499999988</c:v>
                </c:pt>
                <c:pt idx="42332">
                  <c:v>211.65999999988</c:v>
                </c:pt>
                <c:pt idx="42333">
                  <c:v>211.66499999988</c:v>
                </c:pt>
                <c:pt idx="42334">
                  <c:v>211.66999999988</c:v>
                </c:pt>
                <c:pt idx="42335">
                  <c:v>211.67499999988</c:v>
                </c:pt>
                <c:pt idx="42336">
                  <c:v>211.67999999988</c:v>
                </c:pt>
                <c:pt idx="42337">
                  <c:v>211.68499999988</c:v>
                </c:pt>
                <c:pt idx="42338">
                  <c:v>211.6899999998799</c:v>
                </c:pt>
                <c:pt idx="42339">
                  <c:v>211.6949999998799</c:v>
                </c:pt>
                <c:pt idx="42340">
                  <c:v>211.6999999998799</c:v>
                </c:pt>
                <c:pt idx="42341">
                  <c:v>211.7049999998799</c:v>
                </c:pt>
                <c:pt idx="42342">
                  <c:v>211.7099999998799</c:v>
                </c:pt>
                <c:pt idx="42343">
                  <c:v>211.7149999998799</c:v>
                </c:pt>
                <c:pt idx="42344">
                  <c:v>211.7199999998799</c:v>
                </c:pt>
                <c:pt idx="42345">
                  <c:v>211.7249999998799</c:v>
                </c:pt>
                <c:pt idx="42346">
                  <c:v>211.7299999998799</c:v>
                </c:pt>
                <c:pt idx="42347">
                  <c:v>211.7349999998799</c:v>
                </c:pt>
                <c:pt idx="42348">
                  <c:v>211.7399999998799</c:v>
                </c:pt>
                <c:pt idx="42349">
                  <c:v>211.7449999998799</c:v>
                </c:pt>
                <c:pt idx="42350">
                  <c:v>211.7499999998799</c:v>
                </c:pt>
                <c:pt idx="42351">
                  <c:v>211.7549999998799</c:v>
                </c:pt>
                <c:pt idx="42352">
                  <c:v>211.7599999998799</c:v>
                </c:pt>
                <c:pt idx="42353">
                  <c:v>211.7649999998799</c:v>
                </c:pt>
                <c:pt idx="42354">
                  <c:v>211.7699999998799</c:v>
                </c:pt>
                <c:pt idx="42355">
                  <c:v>211.7749999998799</c:v>
                </c:pt>
                <c:pt idx="42356">
                  <c:v>211.7799999998797</c:v>
                </c:pt>
                <c:pt idx="42357">
                  <c:v>211.7849999998799</c:v>
                </c:pt>
                <c:pt idx="42358">
                  <c:v>211.7899999998799</c:v>
                </c:pt>
                <c:pt idx="42359">
                  <c:v>211.7949999998798</c:v>
                </c:pt>
                <c:pt idx="42360">
                  <c:v>211.7999999998798</c:v>
                </c:pt>
                <c:pt idx="42361">
                  <c:v>211.8049999998798</c:v>
                </c:pt>
                <c:pt idx="42362">
                  <c:v>211.8099999998798</c:v>
                </c:pt>
                <c:pt idx="42363">
                  <c:v>211.8149999998798</c:v>
                </c:pt>
                <c:pt idx="42364">
                  <c:v>211.8199999998798</c:v>
                </c:pt>
                <c:pt idx="42365">
                  <c:v>211.82499999988</c:v>
                </c:pt>
                <c:pt idx="42366">
                  <c:v>211.8299999998798</c:v>
                </c:pt>
                <c:pt idx="42367">
                  <c:v>211.8349999998798</c:v>
                </c:pt>
                <c:pt idx="42368">
                  <c:v>211.8399999998798</c:v>
                </c:pt>
                <c:pt idx="42369">
                  <c:v>211.8449999998798</c:v>
                </c:pt>
                <c:pt idx="42370">
                  <c:v>211.8499999998798</c:v>
                </c:pt>
                <c:pt idx="42371">
                  <c:v>211.8549999998798</c:v>
                </c:pt>
                <c:pt idx="42372">
                  <c:v>211.8599999998798</c:v>
                </c:pt>
                <c:pt idx="42373">
                  <c:v>211.8649999998798</c:v>
                </c:pt>
                <c:pt idx="42374">
                  <c:v>211.8699999998798</c:v>
                </c:pt>
                <c:pt idx="42375">
                  <c:v>211.8749999998798</c:v>
                </c:pt>
                <c:pt idx="42376">
                  <c:v>211.8799999998798</c:v>
                </c:pt>
                <c:pt idx="42377">
                  <c:v>211.8849999998798</c:v>
                </c:pt>
                <c:pt idx="42378">
                  <c:v>211.8899999998798</c:v>
                </c:pt>
                <c:pt idx="42379">
                  <c:v>211.8949999998798</c:v>
                </c:pt>
                <c:pt idx="42380">
                  <c:v>211.8999999998798</c:v>
                </c:pt>
                <c:pt idx="42381">
                  <c:v>211.9049999998798</c:v>
                </c:pt>
                <c:pt idx="42382">
                  <c:v>211.9099999998797</c:v>
                </c:pt>
                <c:pt idx="42383">
                  <c:v>211.9149999998797</c:v>
                </c:pt>
                <c:pt idx="42384">
                  <c:v>211.9199999998797</c:v>
                </c:pt>
                <c:pt idx="42385">
                  <c:v>211.9249999998798</c:v>
                </c:pt>
                <c:pt idx="42386">
                  <c:v>211.9299999998798</c:v>
                </c:pt>
                <c:pt idx="42387">
                  <c:v>211.9349999998797</c:v>
                </c:pt>
                <c:pt idx="42388">
                  <c:v>211.9399999998797</c:v>
                </c:pt>
                <c:pt idx="42389">
                  <c:v>211.9449999998797</c:v>
                </c:pt>
                <c:pt idx="42390">
                  <c:v>211.9499999998797</c:v>
                </c:pt>
                <c:pt idx="42391">
                  <c:v>211.9549999998797</c:v>
                </c:pt>
                <c:pt idx="42392">
                  <c:v>211.9599999998797</c:v>
                </c:pt>
                <c:pt idx="42393">
                  <c:v>211.9649999998797</c:v>
                </c:pt>
                <c:pt idx="42394">
                  <c:v>211.9699999998797</c:v>
                </c:pt>
                <c:pt idx="42395">
                  <c:v>211.9749999998797</c:v>
                </c:pt>
                <c:pt idx="42396">
                  <c:v>211.9799999998797</c:v>
                </c:pt>
                <c:pt idx="42397">
                  <c:v>211.9849999998797</c:v>
                </c:pt>
                <c:pt idx="42398">
                  <c:v>211.9899999998797</c:v>
                </c:pt>
                <c:pt idx="42399">
                  <c:v>211.9949999998797</c:v>
                </c:pt>
                <c:pt idx="42400">
                  <c:v>211.9999999998797</c:v>
                </c:pt>
                <c:pt idx="42401">
                  <c:v>212.0049999998797</c:v>
                </c:pt>
                <c:pt idx="42402">
                  <c:v>212.0099999998797</c:v>
                </c:pt>
                <c:pt idx="42403">
                  <c:v>212.0149999998796</c:v>
                </c:pt>
                <c:pt idx="42404">
                  <c:v>212.0199999998796</c:v>
                </c:pt>
                <c:pt idx="42405">
                  <c:v>212.0249999998796</c:v>
                </c:pt>
                <c:pt idx="42406">
                  <c:v>212.0299999998796</c:v>
                </c:pt>
                <c:pt idx="42407">
                  <c:v>212.0349999998796</c:v>
                </c:pt>
                <c:pt idx="42408">
                  <c:v>212.0399999998796</c:v>
                </c:pt>
                <c:pt idx="42409">
                  <c:v>212.0449999998796</c:v>
                </c:pt>
                <c:pt idx="42410">
                  <c:v>212.0499999998796</c:v>
                </c:pt>
                <c:pt idx="42411">
                  <c:v>212.0549999998796</c:v>
                </c:pt>
                <c:pt idx="42412">
                  <c:v>212.0599999998796</c:v>
                </c:pt>
                <c:pt idx="42413">
                  <c:v>212.0649999998796</c:v>
                </c:pt>
                <c:pt idx="42414">
                  <c:v>212.0699999998796</c:v>
                </c:pt>
                <c:pt idx="42415">
                  <c:v>212.0749999998796</c:v>
                </c:pt>
                <c:pt idx="42416">
                  <c:v>212.0799999998796</c:v>
                </c:pt>
                <c:pt idx="42417">
                  <c:v>212.0849999998796</c:v>
                </c:pt>
                <c:pt idx="42418">
                  <c:v>212.0899999998796</c:v>
                </c:pt>
                <c:pt idx="42419">
                  <c:v>212.0949999998796</c:v>
                </c:pt>
                <c:pt idx="42420">
                  <c:v>212.0999999998796</c:v>
                </c:pt>
                <c:pt idx="42421">
                  <c:v>212.1049999998796</c:v>
                </c:pt>
                <c:pt idx="42422">
                  <c:v>212.1099999998796</c:v>
                </c:pt>
                <c:pt idx="42423">
                  <c:v>212.1149999998796</c:v>
                </c:pt>
                <c:pt idx="42424">
                  <c:v>212.1199999998796</c:v>
                </c:pt>
                <c:pt idx="42425">
                  <c:v>212.1249999998796</c:v>
                </c:pt>
                <c:pt idx="42426">
                  <c:v>212.1299999998795</c:v>
                </c:pt>
                <c:pt idx="42427">
                  <c:v>212.1349999998795</c:v>
                </c:pt>
                <c:pt idx="42428">
                  <c:v>212.1399999998795</c:v>
                </c:pt>
                <c:pt idx="42429">
                  <c:v>212.1449999998795</c:v>
                </c:pt>
                <c:pt idx="42430">
                  <c:v>212.1499999998795</c:v>
                </c:pt>
                <c:pt idx="42431">
                  <c:v>212.1549999998795</c:v>
                </c:pt>
                <c:pt idx="42432">
                  <c:v>212.1599999998795</c:v>
                </c:pt>
                <c:pt idx="42433">
                  <c:v>212.1649999998795</c:v>
                </c:pt>
                <c:pt idx="42434">
                  <c:v>212.1699999998795</c:v>
                </c:pt>
                <c:pt idx="42435">
                  <c:v>212.1749999998795</c:v>
                </c:pt>
                <c:pt idx="42436">
                  <c:v>212.1799999998795</c:v>
                </c:pt>
                <c:pt idx="42437">
                  <c:v>212.1849999998795</c:v>
                </c:pt>
                <c:pt idx="42438">
                  <c:v>212.1899999998795</c:v>
                </c:pt>
                <c:pt idx="42439">
                  <c:v>212.1949999998795</c:v>
                </c:pt>
                <c:pt idx="42440">
                  <c:v>212.1999999998795</c:v>
                </c:pt>
                <c:pt idx="42441">
                  <c:v>212.2049999998795</c:v>
                </c:pt>
                <c:pt idx="42442">
                  <c:v>212.2099999998795</c:v>
                </c:pt>
                <c:pt idx="42443">
                  <c:v>212.2149999998795</c:v>
                </c:pt>
                <c:pt idx="42444">
                  <c:v>212.2199999998793</c:v>
                </c:pt>
                <c:pt idx="42445">
                  <c:v>212.2249999998795</c:v>
                </c:pt>
                <c:pt idx="42446">
                  <c:v>212.2299999998795</c:v>
                </c:pt>
                <c:pt idx="42447">
                  <c:v>212.2349999998794</c:v>
                </c:pt>
                <c:pt idx="42448">
                  <c:v>212.2399999998794</c:v>
                </c:pt>
                <c:pt idx="42449">
                  <c:v>212.2449999998794</c:v>
                </c:pt>
                <c:pt idx="42450">
                  <c:v>212.2499999998793</c:v>
                </c:pt>
                <c:pt idx="42451">
                  <c:v>212.2549999998794</c:v>
                </c:pt>
                <c:pt idx="42452">
                  <c:v>212.2599999998794</c:v>
                </c:pt>
                <c:pt idx="42453">
                  <c:v>212.2649999998794</c:v>
                </c:pt>
                <c:pt idx="42454">
                  <c:v>212.2699999998794</c:v>
                </c:pt>
                <c:pt idx="42455">
                  <c:v>212.2749999998794</c:v>
                </c:pt>
                <c:pt idx="42456">
                  <c:v>212.2799999998794</c:v>
                </c:pt>
                <c:pt idx="42457">
                  <c:v>212.2849999998794</c:v>
                </c:pt>
                <c:pt idx="42458">
                  <c:v>212.2899999998794</c:v>
                </c:pt>
                <c:pt idx="42459">
                  <c:v>212.2949999998794</c:v>
                </c:pt>
                <c:pt idx="42460">
                  <c:v>212.2999999998794</c:v>
                </c:pt>
                <c:pt idx="42461">
                  <c:v>212.3049999998794</c:v>
                </c:pt>
                <c:pt idx="42462">
                  <c:v>212.3099999998794</c:v>
                </c:pt>
                <c:pt idx="42463">
                  <c:v>212.3149999998794</c:v>
                </c:pt>
                <c:pt idx="42464">
                  <c:v>212.3199999998794</c:v>
                </c:pt>
                <c:pt idx="42465">
                  <c:v>212.3249999998794</c:v>
                </c:pt>
                <c:pt idx="42466">
                  <c:v>212.3299999998794</c:v>
                </c:pt>
                <c:pt idx="42467">
                  <c:v>212.3349999998794</c:v>
                </c:pt>
                <c:pt idx="42468">
                  <c:v>212.3399999998794</c:v>
                </c:pt>
                <c:pt idx="42469">
                  <c:v>212.3449999998794</c:v>
                </c:pt>
                <c:pt idx="42470">
                  <c:v>212.3499999998793</c:v>
                </c:pt>
                <c:pt idx="42471">
                  <c:v>212.3549999998794</c:v>
                </c:pt>
                <c:pt idx="42472">
                  <c:v>212.3599999998794</c:v>
                </c:pt>
                <c:pt idx="42473">
                  <c:v>212.3649999998794</c:v>
                </c:pt>
                <c:pt idx="42474">
                  <c:v>212.3699999998794</c:v>
                </c:pt>
                <c:pt idx="42475">
                  <c:v>212.3749999998793</c:v>
                </c:pt>
                <c:pt idx="42476">
                  <c:v>212.3799999998793</c:v>
                </c:pt>
                <c:pt idx="42477">
                  <c:v>212.3849999998793</c:v>
                </c:pt>
                <c:pt idx="42478">
                  <c:v>212.3899999998793</c:v>
                </c:pt>
                <c:pt idx="42479">
                  <c:v>212.3949999998793</c:v>
                </c:pt>
                <c:pt idx="42480">
                  <c:v>212.3999999998793</c:v>
                </c:pt>
                <c:pt idx="42481">
                  <c:v>212.4049999998793</c:v>
                </c:pt>
                <c:pt idx="42482">
                  <c:v>212.4099999998793</c:v>
                </c:pt>
                <c:pt idx="42483">
                  <c:v>212.4149999998793</c:v>
                </c:pt>
                <c:pt idx="42484">
                  <c:v>212.4199999998793</c:v>
                </c:pt>
                <c:pt idx="42485">
                  <c:v>212.4249999998793</c:v>
                </c:pt>
                <c:pt idx="42486">
                  <c:v>212.4299999998793</c:v>
                </c:pt>
                <c:pt idx="42487">
                  <c:v>212.4349999998793</c:v>
                </c:pt>
                <c:pt idx="42488">
                  <c:v>212.4399999998793</c:v>
                </c:pt>
                <c:pt idx="42489">
                  <c:v>212.4449999998793</c:v>
                </c:pt>
                <c:pt idx="42490">
                  <c:v>212.4499999998793</c:v>
                </c:pt>
                <c:pt idx="42491">
                  <c:v>212.4549999998793</c:v>
                </c:pt>
                <c:pt idx="42492">
                  <c:v>212.4599999998792</c:v>
                </c:pt>
                <c:pt idx="42493">
                  <c:v>212.4649999998792</c:v>
                </c:pt>
                <c:pt idx="42494">
                  <c:v>212.4699999998792</c:v>
                </c:pt>
                <c:pt idx="42495">
                  <c:v>212.4749999998792</c:v>
                </c:pt>
                <c:pt idx="42496">
                  <c:v>212.4799999998792</c:v>
                </c:pt>
                <c:pt idx="42497">
                  <c:v>212.4849999998792</c:v>
                </c:pt>
                <c:pt idx="42498">
                  <c:v>212.4899999998792</c:v>
                </c:pt>
                <c:pt idx="42499">
                  <c:v>212.4949999998792</c:v>
                </c:pt>
                <c:pt idx="42500">
                  <c:v>212.4999999998792</c:v>
                </c:pt>
                <c:pt idx="42501">
                  <c:v>212.5049999998792</c:v>
                </c:pt>
                <c:pt idx="42502">
                  <c:v>212.5099999998792</c:v>
                </c:pt>
                <c:pt idx="42503">
                  <c:v>212.5149999998792</c:v>
                </c:pt>
                <c:pt idx="42504">
                  <c:v>212.5199999998792</c:v>
                </c:pt>
                <c:pt idx="42505">
                  <c:v>212.5249999998792</c:v>
                </c:pt>
                <c:pt idx="42506">
                  <c:v>212.5299999998792</c:v>
                </c:pt>
                <c:pt idx="42507">
                  <c:v>212.5349999998792</c:v>
                </c:pt>
                <c:pt idx="42508">
                  <c:v>212.5399999998792</c:v>
                </c:pt>
                <c:pt idx="42509">
                  <c:v>212.5449999998792</c:v>
                </c:pt>
                <c:pt idx="42510">
                  <c:v>212.5499999998792</c:v>
                </c:pt>
                <c:pt idx="42511">
                  <c:v>212.5549999998792</c:v>
                </c:pt>
                <c:pt idx="42512">
                  <c:v>212.5599999998792</c:v>
                </c:pt>
                <c:pt idx="42513">
                  <c:v>212.5649999998792</c:v>
                </c:pt>
                <c:pt idx="42514">
                  <c:v>212.5699999998791</c:v>
                </c:pt>
                <c:pt idx="42515">
                  <c:v>212.5749999998791</c:v>
                </c:pt>
                <c:pt idx="42516">
                  <c:v>212.5799999998791</c:v>
                </c:pt>
                <c:pt idx="42517">
                  <c:v>212.5849999998792</c:v>
                </c:pt>
                <c:pt idx="42518">
                  <c:v>212.5899999998792</c:v>
                </c:pt>
                <c:pt idx="42519">
                  <c:v>212.5949999998791</c:v>
                </c:pt>
                <c:pt idx="42520">
                  <c:v>212.5999999998791</c:v>
                </c:pt>
                <c:pt idx="42521">
                  <c:v>212.6049999998791</c:v>
                </c:pt>
                <c:pt idx="42522">
                  <c:v>212.6099999998791</c:v>
                </c:pt>
                <c:pt idx="42523">
                  <c:v>212.6149999998791</c:v>
                </c:pt>
                <c:pt idx="42524">
                  <c:v>212.6199999998791</c:v>
                </c:pt>
                <c:pt idx="42525">
                  <c:v>212.6249999998791</c:v>
                </c:pt>
                <c:pt idx="42526">
                  <c:v>212.6299999998791</c:v>
                </c:pt>
                <c:pt idx="42527">
                  <c:v>212.6349999998791</c:v>
                </c:pt>
                <c:pt idx="42528">
                  <c:v>212.6399999998791</c:v>
                </c:pt>
                <c:pt idx="42529">
                  <c:v>212.6449999998791</c:v>
                </c:pt>
                <c:pt idx="42530">
                  <c:v>212.6499999998791</c:v>
                </c:pt>
                <c:pt idx="42531">
                  <c:v>212.6549999998791</c:v>
                </c:pt>
                <c:pt idx="42532">
                  <c:v>212.6599999998791</c:v>
                </c:pt>
                <c:pt idx="42533">
                  <c:v>212.6649999998791</c:v>
                </c:pt>
                <c:pt idx="42534">
                  <c:v>212.6699999998791</c:v>
                </c:pt>
                <c:pt idx="42535">
                  <c:v>212.674999999879</c:v>
                </c:pt>
                <c:pt idx="42536">
                  <c:v>212.679999999879</c:v>
                </c:pt>
                <c:pt idx="42537">
                  <c:v>212.684999999879</c:v>
                </c:pt>
                <c:pt idx="42538">
                  <c:v>212.689999999879</c:v>
                </c:pt>
                <c:pt idx="42539">
                  <c:v>212.694999999879</c:v>
                </c:pt>
                <c:pt idx="42540">
                  <c:v>212.699999999879</c:v>
                </c:pt>
                <c:pt idx="42541">
                  <c:v>212.704999999879</c:v>
                </c:pt>
                <c:pt idx="42542">
                  <c:v>212.709999999879</c:v>
                </c:pt>
                <c:pt idx="42543">
                  <c:v>212.714999999879</c:v>
                </c:pt>
                <c:pt idx="42544">
                  <c:v>212.719999999879</c:v>
                </c:pt>
                <c:pt idx="42545">
                  <c:v>212.724999999879</c:v>
                </c:pt>
                <c:pt idx="42546">
                  <c:v>212.729999999879</c:v>
                </c:pt>
                <c:pt idx="42547">
                  <c:v>212.734999999879</c:v>
                </c:pt>
                <c:pt idx="42548">
                  <c:v>212.739999999879</c:v>
                </c:pt>
                <c:pt idx="42549">
                  <c:v>212.744999999879</c:v>
                </c:pt>
                <c:pt idx="42550">
                  <c:v>212.749999999879</c:v>
                </c:pt>
                <c:pt idx="42551">
                  <c:v>212.754999999879</c:v>
                </c:pt>
                <c:pt idx="42552">
                  <c:v>212.759999999879</c:v>
                </c:pt>
                <c:pt idx="42553">
                  <c:v>212.764999999879</c:v>
                </c:pt>
                <c:pt idx="42554">
                  <c:v>212.7699999998785</c:v>
                </c:pt>
                <c:pt idx="42555">
                  <c:v>212.7749999998781</c:v>
                </c:pt>
                <c:pt idx="42556">
                  <c:v>212.7799999998781</c:v>
                </c:pt>
                <c:pt idx="42557">
                  <c:v>212.7849999998789</c:v>
                </c:pt>
                <c:pt idx="42558">
                  <c:v>212.7899999998789</c:v>
                </c:pt>
                <c:pt idx="42559">
                  <c:v>212.7949999998789</c:v>
                </c:pt>
                <c:pt idx="42560">
                  <c:v>212.7999999998787</c:v>
                </c:pt>
                <c:pt idx="42561">
                  <c:v>212.8049999998789</c:v>
                </c:pt>
                <c:pt idx="42562">
                  <c:v>212.8099999998789</c:v>
                </c:pt>
                <c:pt idx="42563">
                  <c:v>212.8149999998789</c:v>
                </c:pt>
                <c:pt idx="42564">
                  <c:v>212.8199999998789</c:v>
                </c:pt>
                <c:pt idx="42565">
                  <c:v>212.8249999998789</c:v>
                </c:pt>
                <c:pt idx="42566">
                  <c:v>212.8299999998789</c:v>
                </c:pt>
                <c:pt idx="42567">
                  <c:v>212.8349999998789</c:v>
                </c:pt>
                <c:pt idx="42568">
                  <c:v>212.8399999998789</c:v>
                </c:pt>
                <c:pt idx="42569">
                  <c:v>212.8449999998789</c:v>
                </c:pt>
                <c:pt idx="42570">
                  <c:v>212.8499999998789</c:v>
                </c:pt>
                <c:pt idx="42571">
                  <c:v>212.8549999998789</c:v>
                </c:pt>
                <c:pt idx="42572">
                  <c:v>212.8599999998789</c:v>
                </c:pt>
                <c:pt idx="42573">
                  <c:v>212.8649999998789</c:v>
                </c:pt>
                <c:pt idx="42574">
                  <c:v>212.8699999998789</c:v>
                </c:pt>
                <c:pt idx="42575">
                  <c:v>212.8749999998789</c:v>
                </c:pt>
                <c:pt idx="42576">
                  <c:v>212.8799999998787</c:v>
                </c:pt>
                <c:pt idx="42577">
                  <c:v>212.8849999998789</c:v>
                </c:pt>
                <c:pt idx="42578">
                  <c:v>212.8899999998789</c:v>
                </c:pt>
                <c:pt idx="42579">
                  <c:v>212.8949999998788</c:v>
                </c:pt>
                <c:pt idx="42580">
                  <c:v>212.8999999998788</c:v>
                </c:pt>
                <c:pt idx="42581">
                  <c:v>212.9049999998788</c:v>
                </c:pt>
                <c:pt idx="42582">
                  <c:v>212.9099999998787</c:v>
                </c:pt>
                <c:pt idx="42583">
                  <c:v>212.9149999998787</c:v>
                </c:pt>
                <c:pt idx="42584">
                  <c:v>212.9199999998787</c:v>
                </c:pt>
                <c:pt idx="42585">
                  <c:v>212.9249999998788</c:v>
                </c:pt>
                <c:pt idx="42586">
                  <c:v>212.9299999998788</c:v>
                </c:pt>
                <c:pt idx="42587">
                  <c:v>212.9349999998788</c:v>
                </c:pt>
                <c:pt idx="42588">
                  <c:v>212.9399999998788</c:v>
                </c:pt>
                <c:pt idx="42589">
                  <c:v>212.9449999998787</c:v>
                </c:pt>
                <c:pt idx="42590">
                  <c:v>212.9499999998787</c:v>
                </c:pt>
                <c:pt idx="42591">
                  <c:v>212.9549999998788</c:v>
                </c:pt>
                <c:pt idx="42592">
                  <c:v>212.9599999998788</c:v>
                </c:pt>
                <c:pt idx="42593">
                  <c:v>212.9649999998788</c:v>
                </c:pt>
                <c:pt idx="42594">
                  <c:v>212.9699999998788</c:v>
                </c:pt>
                <c:pt idx="42595">
                  <c:v>212.9749999998787</c:v>
                </c:pt>
                <c:pt idx="42596">
                  <c:v>212.9799999998787</c:v>
                </c:pt>
                <c:pt idx="42597">
                  <c:v>212.9849999998788</c:v>
                </c:pt>
                <c:pt idx="42598">
                  <c:v>212.9899999998788</c:v>
                </c:pt>
                <c:pt idx="42599">
                  <c:v>212.9949999998788</c:v>
                </c:pt>
                <c:pt idx="42600">
                  <c:v>212.9999999998788</c:v>
                </c:pt>
                <c:pt idx="42601">
                  <c:v>213.0049999998787</c:v>
                </c:pt>
                <c:pt idx="42602">
                  <c:v>213.0099999998787</c:v>
                </c:pt>
                <c:pt idx="42603">
                  <c:v>213.0149999998787</c:v>
                </c:pt>
                <c:pt idx="42604">
                  <c:v>213.0199999998785</c:v>
                </c:pt>
                <c:pt idx="42605">
                  <c:v>213.0249999998787</c:v>
                </c:pt>
                <c:pt idx="42606">
                  <c:v>213.0299999998787</c:v>
                </c:pt>
                <c:pt idx="42607">
                  <c:v>213.0349999998787</c:v>
                </c:pt>
                <c:pt idx="42608">
                  <c:v>213.0399999998787</c:v>
                </c:pt>
                <c:pt idx="42609">
                  <c:v>213.0449999998787</c:v>
                </c:pt>
                <c:pt idx="42610">
                  <c:v>213.0499999998787</c:v>
                </c:pt>
                <c:pt idx="42611">
                  <c:v>213.0549999998787</c:v>
                </c:pt>
                <c:pt idx="42612">
                  <c:v>213.0599999998787</c:v>
                </c:pt>
                <c:pt idx="42613">
                  <c:v>213.0649999998787</c:v>
                </c:pt>
                <c:pt idx="42614">
                  <c:v>213.0699999998787</c:v>
                </c:pt>
                <c:pt idx="42615">
                  <c:v>213.0749999998787</c:v>
                </c:pt>
                <c:pt idx="42616">
                  <c:v>213.0799999998787</c:v>
                </c:pt>
                <c:pt idx="42617">
                  <c:v>213.0849999998787</c:v>
                </c:pt>
                <c:pt idx="42618">
                  <c:v>213.0899999998787</c:v>
                </c:pt>
                <c:pt idx="42619">
                  <c:v>213.0949999998787</c:v>
                </c:pt>
                <c:pt idx="42620">
                  <c:v>213.0999999998785</c:v>
                </c:pt>
                <c:pt idx="42621">
                  <c:v>213.1049999998785</c:v>
                </c:pt>
                <c:pt idx="42622">
                  <c:v>213.1099999998785</c:v>
                </c:pt>
                <c:pt idx="42623">
                  <c:v>213.1149999998783</c:v>
                </c:pt>
                <c:pt idx="42624">
                  <c:v>213.1199999998778</c:v>
                </c:pt>
                <c:pt idx="42625">
                  <c:v>213.1249999998786</c:v>
                </c:pt>
                <c:pt idx="42626">
                  <c:v>213.1299999998785</c:v>
                </c:pt>
                <c:pt idx="42627">
                  <c:v>213.1349999998785</c:v>
                </c:pt>
                <c:pt idx="42628">
                  <c:v>213.1399999998785</c:v>
                </c:pt>
                <c:pt idx="42629">
                  <c:v>213.1449999998785</c:v>
                </c:pt>
                <c:pt idx="42630">
                  <c:v>213.1499999998778</c:v>
                </c:pt>
                <c:pt idx="42631">
                  <c:v>213.1549999998786</c:v>
                </c:pt>
                <c:pt idx="42632">
                  <c:v>213.1599999998786</c:v>
                </c:pt>
                <c:pt idx="42633">
                  <c:v>213.1649999998785</c:v>
                </c:pt>
                <c:pt idx="42634">
                  <c:v>213.1699999998785</c:v>
                </c:pt>
                <c:pt idx="42635">
                  <c:v>213.1749999998785</c:v>
                </c:pt>
                <c:pt idx="42636">
                  <c:v>213.1799999998779</c:v>
                </c:pt>
                <c:pt idx="42637">
                  <c:v>213.1849999998786</c:v>
                </c:pt>
                <c:pt idx="42638">
                  <c:v>213.1899999998786</c:v>
                </c:pt>
                <c:pt idx="42639">
                  <c:v>213.1949999998785</c:v>
                </c:pt>
                <c:pt idx="42640">
                  <c:v>213.1999999998785</c:v>
                </c:pt>
                <c:pt idx="42641">
                  <c:v>213.2049999998785</c:v>
                </c:pt>
                <c:pt idx="42642">
                  <c:v>213.2099999998781</c:v>
                </c:pt>
                <c:pt idx="42643">
                  <c:v>213.2149999998777</c:v>
                </c:pt>
                <c:pt idx="42644">
                  <c:v>213.2199999998777</c:v>
                </c:pt>
                <c:pt idx="42645">
                  <c:v>213.2249999998785</c:v>
                </c:pt>
                <c:pt idx="42646">
                  <c:v>213.2299999998785</c:v>
                </c:pt>
                <c:pt idx="42647">
                  <c:v>213.2349999998785</c:v>
                </c:pt>
                <c:pt idx="42648">
                  <c:v>213.2399999998783</c:v>
                </c:pt>
                <c:pt idx="42649">
                  <c:v>213.2449999998777</c:v>
                </c:pt>
                <c:pt idx="42650">
                  <c:v>213.2499999998777</c:v>
                </c:pt>
                <c:pt idx="42651">
                  <c:v>213.2549999998785</c:v>
                </c:pt>
                <c:pt idx="42652">
                  <c:v>213.2599999998785</c:v>
                </c:pt>
                <c:pt idx="42653">
                  <c:v>213.2649999998785</c:v>
                </c:pt>
                <c:pt idx="42654">
                  <c:v>213.2699999998785</c:v>
                </c:pt>
                <c:pt idx="42655">
                  <c:v>213.2749999998777</c:v>
                </c:pt>
                <c:pt idx="42656">
                  <c:v>213.2799999998777</c:v>
                </c:pt>
                <c:pt idx="42657">
                  <c:v>213.2849999998785</c:v>
                </c:pt>
                <c:pt idx="42658">
                  <c:v>213.2899999998785</c:v>
                </c:pt>
                <c:pt idx="42659">
                  <c:v>213.2949999998785</c:v>
                </c:pt>
                <c:pt idx="42660">
                  <c:v>213.2999999998785</c:v>
                </c:pt>
                <c:pt idx="42661">
                  <c:v>213.3049999998785</c:v>
                </c:pt>
                <c:pt idx="42662">
                  <c:v>213.3099999998785</c:v>
                </c:pt>
                <c:pt idx="42663">
                  <c:v>213.3149999998784</c:v>
                </c:pt>
                <c:pt idx="42664">
                  <c:v>213.3199999998783</c:v>
                </c:pt>
                <c:pt idx="42665">
                  <c:v>213.3249999998785</c:v>
                </c:pt>
                <c:pt idx="42666">
                  <c:v>213.3299999998785</c:v>
                </c:pt>
                <c:pt idx="42667">
                  <c:v>213.3349999998784</c:v>
                </c:pt>
                <c:pt idx="42668">
                  <c:v>213.3399999998784</c:v>
                </c:pt>
                <c:pt idx="42669">
                  <c:v>213.3449999998784</c:v>
                </c:pt>
                <c:pt idx="42670">
                  <c:v>213.3499999998783</c:v>
                </c:pt>
                <c:pt idx="42671">
                  <c:v>213.3549999998784</c:v>
                </c:pt>
                <c:pt idx="42672">
                  <c:v>213.3599999998784</c:v>
                </c:pt>
                <c:pt idx="42673">
                  <c:v>213.3649999998784</c:v>
                </c:pt>
                <c:pt idx="42674">
                  <c:v>213.3699999998784</c:v>
                </c:pt>
                <c:pt idx="42675">
                  <c:v>213.3749999998784</c:v>
                </c:pt>
                <c:pt idx="42676">
                  <c:v>213.3799999998784</c:v>
                </c:pt>
                <c:pt idx="42677">
                  <c:v>213.3849999998784</c:v>
                </c:pt>
                <c:pt idx="42678">
                  <c:v>213.3899999998784</c:v>
                </c:pt>
                <c:pt idx="42679">
                  <c:v>213.3949999998784</c:v>
                </c:pt>
                <c:pt idx="42680">
                  <c:v>213.3999999998784</c:v>
                </c:pt>
                <c:pt idx="42681">
                  <c:v>213.4049999998784</c:v>
                </c:pt>
                <c:pt idx="42682">
                  <c:v>213.4099999998784</c:v>
                </c:pt>
                <c:pt idx="42683">
                  <c:v>213.4149999998783</c:v>
                </c:pt>
                <c:pt idx="42684">
                  <c:v>213.4199999998783</c:v>
                </c:pt>
                <c:pt idx="42685">
                  <c:v>213.4249999998784</c:v>
                </c:pt>
                <c:pt idx="42686">
                  <c:v>213.4299999998784</c:v>
                </c:pt>
                <c:pt idx="42687">
                  <c:v>213.4349999998784</c:v>
                </c:pt>
                <c:pt idx="42688">
                  <c:v>213.4399999998784</c:v>
                </c:pt>
                <c:pt idx="42689">
                  <c:v>213.4449999998783</c:v>
                </c:pt>
                <c:pt idx="42690">
                  <c:v>213.4499999998783</c:v>
                </c:pt>
                <c:pt idx="42691">
                  <c:v>213.4549999998783</c:v>
                </c:pt>
                <c:pt idx="42692">
                  <c:v>213.4599999998783</c:v>
                </c:pt>
                <c:pt idx="42693">
                  <c:v>213.4649999998783</c:v>
                </c:pt>
                <c:pt idx="42694">
                  <c:v>213.4699999998783</c:v>
                </c:pt>
                <c:pt idx="42695">
                  <c:v>213.4749999998783</c:v>
                </c:pt>
                <c:pt idx="42696">
                  <c:v>213.4799999998783</c:v>
                </c:pt>
                <c:pt idx="42697">
                  <c:v>213.4849999998783</c:v>
                </c:pt>
                <c:pt idx="42698">
                  <c:v>213.4899999998783</c:v>
                </c:pt>
                <c:pt idx="42699">
                  <c:v>213.4949999998783</c:v>
                </c:pt>
                <c:pt idx="42700">
                  <c:v>213.4999999998783</c:v>
                </c:pt>
                <c:pt idx="42701">
                  <c:v>213.5049999998783</c:v>
                </c:pt>
                <c:pt idx="42702">
                  <c:v>213.5099999998783</c:v>
                </c:pt>
                <c:pt idx="42703">
                  <c:v>213.5149999998783</c:v>
                </c:pt>
                <c:pt idx="42704">
                  <c:v>213.5199999998783</c:v>
                </c:pt>
                <c:pt idx="42705">
                  <c:v>213.5249999998783</c:v>
                </c:pt>
                <c:pt idx="42706">
                  <c:v>213.5299999998783</c:v>
                </c:pt>
                <c:pt idx="42707">
                  <c:v>213.5349999998782</c:v>
                </c:pt>
                <c:pt idx="42708">
                  <c:v>213.5399999998781</c:v>
                </c:pt>
                <c:pt idx="42709">
                  <c:v>213.5449999998781</c:v>
                </c:pt>
                <c:pt idx="42710">
                  <c:v>213.5499999998781</c:v>
                </c:pt>
                <c:pt idx="42711">
                  <c:v>213.5549999998782</c:v>
                </c:pt>
                <c:pt idx="42712">
                  <c:v>213.5599999998782</c:v>
                </c:pt>
                <c:pt idx="42713">
                  <c:v>213.5649999998782</c:v>
                </c:pt>
                <c:pt idx="42714">
                  <c:v>213.5699999998781</c:v>
                </c:pt>
                <c:pt idx="42715">
                  <c:v>213.5749999998781</c:v>
                </c:pt>
                <c:pt idx="42716">
                  <c:v>213.5799999998781</c:v>
                </c:pt>
                <c:pt idx="42717">
                  <c:v>213.5849999998782</c:v>
                </c:pt>
                <c:pt idx="42718">
                  <c:v>213.5899999998782</c:v>
                </c:pt>
                <c:pt idx="42719">
                  <c:v>213.5949999998782</c:v>
                </c:pt>
                <c:pt idx="42720">
                  <c:v>213.5999999998782</c:v>
                </c:pt>
                <c:pt idx="42721">
                  <c:v>213.6049999998781</c:v>
                </c:pt>
                <c:pt idx="42722">
                  <c:v>213.6099999998781</c:v>
                </c:pt>
                <c:pt idx="42723">
                  <c:v>213.6149999998781</c:v>
                </c:pt>
                <c:pt idx="42724">
                  <c:v>213.6199999998775</c:v>
                </c:pt>
                <c:pt idx="42725">
                  <c:v>213.6249999998782</c:v>
                </c:pt>
                <c:pt idx="42726">
                  <c:v>213.6299999998782</c:v>
                </c:pt>
                <c:pt idx="42727">
                  <c:v>213.6349999998781</c:v>
                </c:pt>
                <c:pt idx="42728">
                  <c:v>213.6399999998781</c:v>
                </c:pt>
                <c:pt idx="42729">
                  <c:v>213.6449999998781</c:v>
                </c:pt>
                <c:pt idx="42730">
                  <c:v>213.6499999998777</c:v>
                </c:pt>
                <c:pt idx="42731">
                  <c:v>213.6549999998782</c:v>
                </c:pt>
                <c:pt idx="42732">
                  <c:v>213.6599999998782</c:v>
                </c:pt>
                <c:pt idx="42733">
                  <c:v>213.6649999998781</c:v>
                </c:pt>
                <c:pt idx="42734">
                  <c:v>213.6699999998781</c:v>
                </c:pt>
                <c:pt idx="42735">
                  <c:v>213.6749999998781</c:v>
                </c:pt>
                <c:pt idx="42736">
                  <c:v>213.6799999998779</c:v>
                </c:pt>
                <c:pt idx="42737">
                  <c:v>213.6849999998781</c:v>
                </c:pt>
                <c:pt idx="42738">
                  <c:v>213.6899999998781</c:v>
                </c:pt>
                <c:pt idx="42739">
                  <c:v>213.6949999998781</c:v>
                </c:pt>
                <c:pt idx="42740">
                  <c:v>213.6999999998781</c:v>
                </c:pt>
                <c:pt idx="42741">
                  <c:v>213.7049999998781</c:v>
                </c:pt>
                <c:pt idx="42742">
                  <c:v>213.7099999998781</c:v>
                </c:pt>
                <c:pt idx="42743">
                  <c:v>213.7149999998773</c:v>
                </c:pt>
                <c:pt idx="42744">
                  <c:v>213.7199999998773</c:v>
                </c:pt>
                <c:pt idx="42745">
                  <c:v>213.7249999998781</c:v>
                </c:pt>
                <c:pt idx="42746">
                  <c:v>213.7299999998781</c:v>
                </c:pt>
                <c:pt idx="42747">
                  <c:v>213.7349999998781</c:v>
                </c:pt>
                <c:pt idx="42748">
                  <c:v>213.7399999998781</c:v>
                </c:pt>
                <c:pt idx="42749">
                  <c:v>213.7449999998775</c:v>
                </c:pt>
                <c:pt idx="42750">
                  <c:v>213.7499999998772</c:v>
                </c:pt>
                <c:pt idx="42751">
                  <c:v>213.754999999878</c:v>
                </c:pt>
                <c:pt idx="42752">
                  <c:v>213.7599999998779</c:v>
                </c:pt>
                <c:pt idx="42753">
                  <c:v>213.7649999998779</c:v>
                </c:pt>
                <c:pt idx="42754">
                  <c:v>213.7699999998779</c:v>
                </c:pt>
                <c:pt idx="42755">
                  <c:v>213.7749999998777</c:v>
                </c:pt>
                <c:pt idx="42756">
                  <c:v>213.7799999998772</c:v>
                </c:pt>
                <c:pt idx="42757">
                  <c:v>213.784999999878</c:v>
                </c:pt>
                <c:pt idx="42758">
                  <c:v>213.7899999998779</c:v>
                </c:pt>
                <c:pt idx="42759">
                  <c:v>213.7949999998779</c:v>
                </c:pt>
                <c:pt idx="42760">
                  <c:v>213.7999999998779</c:v>
                </c:pt>
                <c:pt idx="42761">
                  <c:v>213.804999999878</c:v>
                </c:pt>
                <c:pt idx="42762">
                  <c:v>213.809999999878</c:v>
                </c:pt>
                <c:pt idx="42763">
                  <c:v>213.814999999878</c:v>
                </c:pt>
                <c:pt idx="42764">
                  <c:v>213.819999999878</c:v>
                </c:pt>
                <c:pt idx="42765">
                  <c:v>213.824999999878</c:v>
                </c:pt>
                <c:pt idx="42766">
                  <c:v>213.829999999878</c:v>
                </c:pt>
                <c:pt idx="42767">
                  <c:v>213.834999999878</c:v>
                </c:pt>
                <c:pt idx="42768">
                  <c:v>213.839999999878</c:v>
                </c:pt>
                <c:pt idx="42769">
                  <c:v>213.844999999878</c:v>
                </c:pt>
                <c:pt idx="42770">
                  <c:v>213.849999999878</c:v>
                </c:pt>
                <c:pt idx="42771">
                  <c:v>213.854999999878</c:v>
                </c:pt>
                <c:pt idx="42772">
                  <c:v>213.859999999878</c:v>
                </c:pt>
                <c:pt idx="42773">
                  <c:v>213.864999999878</c:v>
                </c:pt>
                <c:pt idx="42774">
                  <c:v>213.869999999878</c:v>
                </c:pt>
                <c:pt idx="42775">
                  <c:v>213.874999999878</c:v>
                </c:pt>
                <c:pt idx="42776">
                  <c:v>213.879999999878</c:v>
                </c:pt>
                <c:pt idx="42777">
                  <c:v>213.884999999878</c:v>
                </c:pt>
                <c:pt idx="42778">
                  <c:v>213.8899999998779</c:v>
                </c:pt>
                <c:pt idx="42779">
                  <c:v>213.8949999998779</c:v>
                </c:pt>
                <c:pt idx="42780">
                  <c:v>213.8999999998779</c:v>
                </c:pt>
                <c:pt idx="42781">
                  <c:v>213.9049999998779</c:v>
                </c:pt>
                <c:pt idx="42782">
                  <c:v>213.9099999998779</c:v>
                </c:pt>
                <c:pt idx="42783">
                  <c:v>213.9149999998779</c:v>
                </c:pt>
                <c:pt idx="42784">
                  <c:v>213.9199999998779</c:v>
                </c:pt>
                <c:pt idx="42785">
                  <c:v>213.9249999998779</c:v>
                </c:pt>
                <c:pt idx="42786">
                  <c:v>213.9299999998779</c:v>
                </c:pt>
                <c:pt idx="42787">
                  <c:v>213.9349999998779</c:v>
                </c:pt>
                <c:pt idx="42788">
                  <c:v>213.9399999998779</c:v>
                </c:pt>
                <c:pt idx="42789">
                  <c:v>213.9449999998779</c:v>
                </c:pt>
                <c:pt idx="42790">
                  <c:v>213.9499999998779</c:v>
                </c:pt>
                <c:pt idx="42791">
                  <c:v>213.9549999998779</c:v>
                </c:pt>
                <c:pt idx="42792">
                  <c:v>213.9599999998779</c:v>
                </c:pt>
                <c:pt idx="42793">
                  <c:v>213.9649999998779</c:v>
                </c:pt>
                <c:pt idx="42794">
                  <c:v>213.9699999998779</c:v>
                </c:pt>
                <c:pt idx="42795">
                  <c:v>213.9749999998778</c:v>
                </c:pt>
                <c:pt idx="42796">
                  <c:v>213.9799999998777</c:v>
                </c:pt>
                <c:pt idx="42797">
                  <c:v>213.9849999998779</c:v>
                </c:pt>
                <c:pt idx="42798">
                  <c:v>213.9899999998779</c:v>
                </c:pt>
                <c:pt idx="42799">
                  <c:v>213.9949999998778</c:v>
                </c:pt>
                <c:pt idx="42800">
                  <c:v>213.9999999998778</c:v>
                </c:pt>
                <c:pt idx="42801">
                  <c:v>214.0049999998778</c:v>
                </c:pt>
                <c:pt idx="42802">
                  <c:v>214.0099999998777</c:v>
                </c:pt>
                <c:pt idx="42803">
                  <c:v>214.0149999998777</c:v>
                </c:pt>
                <c:pt idx="42804">
                  <c:v>214.0199999998777</c:v>
                </c:pt>
                <c:pt idx="42805">
                  <c:v>214.0249999998778</c:v>
                </c:pt>
                <c:pt idx="42806">
                  <c:v>214.0299999998778</c:v>
                </c:pt>
                <c:pt idx="42807">
                  <c:v>214.0349999998778</c:v>
                </c:pt>
                <c:pt idx="42808">
                  <c:v>214.0399999998778</c:v>
                </c:pt>
                <c:pt idx="42809">
                  <c:v>214.0449999998777</c:v>
                </c:pt>
                <c:pt idx="42810">
                  <c:v>214.0499999998777</c:v>
                </c:pt>
                <c:pt idx="42811">
                  <c:v>214.0549999998778</c:v>
                </c:pt>
                <c:pt idx="42812">
                  <c:v>214.0599999998778</c:v>
                </c:pt>
                <c:pt idx="42813">
                  <c:v>214.0649999998778</c:v>
                </c:pt>
                <c:pt idx="42814">
                  <c:v>214.0699999998778</c:v>
                </c:pt>
                <c:pt idx="42815">
                  <c:v>214.0749999998777</c:v>
                </c:pt>
                <c:pt idx="42816">
                  <c:v>214.0799999998777</c:v>
                </c:pt>
                <c:pt idx="42817">
                  <c:v>214.0849999998778</c:v>
                </c:pt>
                <c:pt idx="42818">
                  <c:v>214.0899999998778</c:v>
                </c:pt>
                <c:pt idx="42819">
                  <c:v>214.0949999998778</c:v>
                </c:pt>
                <c:pt idx="42820">
                  <c:v>214.0999999998778</c:v>
                </c:pt>
                <c:pt idx="42821">
                  <c:v>214.1049999998777</c:v>
                </c:pt>
                <c:pt idx="42822">
                  <c:v>214.1099999998777</c:v>
                </c:pt>
                <c:pt idx="42823">
                  <c:v>214.1149999998777</c:v>
                </c:pt>
                <c:pt idx="42824">
                  <c:v>214.1199999998775</c:v>
                </c:pt>
                <c:pt idx="42825">
                  <c:v>214.1249999998777</c:v>
                </c:pt>
                <c:pt idx="42826">
                  <c:v>214.1299999998777</c:v>
                </c:pt>
                <c:pt idx="42827">
                  <c:v>214.1349999998777</c:v>
                </c:pt>
                <c:pt idx="42828">
                  <c:v>214.1399999998777</c:v>
                </c:pt>
                <c:pt idx="42829">
                  <c:v>214.1449999998777</c:v>
                </c:pt>
                <c:pt idx="42830">
                  <c:v>214.1499999998777</c:v>
                </c:pt>
                <c:pt idx="42831">
                  <c:v>214.1549999998777</c:v>
                </c:pt>
                <c:pt idx="42832">
                  <c:v>214.1599999998777</c:v>
                </c:pt>
                <c:pt idx="42833">
                  <c:v>214.1649999998777</c:v>
                </c:pt>
                <c:pt idx="42834">
                  <c:v>214.1699999998777</c:v>
                </c:pt>
                <c:pt idx="42835">
                  <c:v>214.1749999998777</c:v>
                </c:pt>
                <c:pt idx="42836">
                  <c:v>214.1799999998777</c:v>
                </c:pt>
                <c:pt idx="42837">
                  <c:v>214.1849999998777</c:v>
                </c:pt>
                <c:pt idx="42838">
                  <c:v>214.1899999998777</c:v>
                </c:pt>
                <c:pt idx="42839">
                  <c:v>214.1949999998776</c:v>
                </c:pt>
                <c:pt idx="42840">
                  <c:v>214.1999999998775</c:v>
                </c:pt>
                <c:pt idx="42841">
                  <c:v>214.2049999998775</c:v>
                </c:pt>
                <c:pt idx="42842">
                  <c:v>214.2099999998775</c:v>
                </c:pt>
                <c:pt idx="42843">
                  <c:v>214.2149999998773</c:v>
                </c:pt>
                <c:pt idx="42844">
                  <c:v>214.2199999998768</c:v>
                </c:pt>
                <c:pt idx="42845">
                  <c:v>214.2249999998776</c:v>
                </c:pt>
                <c:pt idx="42846">
                  <c:v>214.2299999998775</c:v>
                </c:pt>
                <c:pt idx="42847">
                  <c:v>214.2349999998775</c:v>
                </c:pt>
                <c:pt idx="42848">
                  <c:v>214.2399999998775</c:v>
                </c:pt>
                <c:pt idx="42849">
                  <c:v>214.2449999998775</c:v>
                </c:pt>
                <c:pt idx="42850">
                  <c:v>214.2499999998768</c:v>
                </c:pt>
                <c:pt idx="42851">
                  <c:v>214.2549999998776</c:v>
                </c:pt>
                <c:pt idx="42852">
                  <c:v>214.2599999998776</c:v>
                </c:pt>
                <c:pt idx="42853">
                  <c:v>214.2649999998775</c:v>
                </c:pt>
                <c:pt idx="42854">
                  <c:v>214.2699999998775</c:v>
                </c:pt>
                <c:pt idx="42855">
                  <c:v>214.2749999998775</c:v>
                </c:pt>
                <c:pt idx="42856">
                  <c:v>214.2799999998768</c:v>
                </c:pt>
                <c:pt idx="42857">
                  <c:v>214.2849999998776</c:v>
                </c:pt>
                <c:pt idx="42858">
                  <c:v>214.2899999998776</c:v>
                </c:pt>
                <c:pt idx="42859">
                  <c:v>214.2949999998775</c:v>
                </c:pt>
                <c:pt idx="42860">
                  <c:v>214.2999999998775</c:v>
                </c:pt>
                <c:pt idx="42861">
                  <c:v>214.3049999998776</c:v>
                </c:pt>
                <c:pt idx="42862">
                  <c:v>214.3099999998776</c:v>
                </c:pt>
                <c:pt idx="42863">
                  <c:v>214.3149999998776</c:v>
                </c:pt>
                <c:pt idx="42864">
                  <c:v>214.3199999998776</c:v>
                </c:pt>
                <c:pt idx="42865">
                  <c:v>214.3249999998776</c:v>
                </c:pt>
                <c:pt idx="42866">
                  <c:v>214.3299999998775</c:v>
                </c:pt>
                <c:pt idx="42867">
                  <c:v>214.3349999998775</c:v>
                </c:pt>
                <c:pt idx="42868">
                  <c:v>214.3399999998775</c:v>
                </c:pt>
                <c:pt idx="42869">
                  <c:v>214.3449999998775</c:v>
                </c:pt>
                <c:pt idx="42870">
                  <c:v>214.3499999998775</c:v>
                </c:pt>
                <c:pt idx="42871">
                  <c:v>214.3549999998775</c:v>
                </c:pt>
                <c:pt idx="42872">
                  <c:v>214.3599999998775</c:v>
                </c:pt>
                <c:pt idx="42873">
                  <c:v>214.3649999998775</c:v>
                </c:pt>
                <c:pt idx="42874">
                  <c:v>214.3699999998775</c:v>
                </c:pt>
                <c:pt idx="42875">
                  <c:v>214.3749999998775</c:v>
                </c:pt>
                <c:pt idx="42876">
                  <c:v>214.3799999998775</c:v>
                </c:pt>
                <c:pt idx="42877">
                  <c:v>214.3849999998775</c:v>
                </c:pt>
                <c:pt idx="42878">
                  <c:v>214.3899999998775</c:v>
                </c:pt>
                <c:pt idx="42879">
                  <c:v>214.3949999998775</c:v>
                </c:pt>
                <c:pt idx="42880">
                  <c:v>214.3999999998775</c:v>
                </c:pt>
                <c:pt idx="42881">
                  <c:v>214.4049999998775</c:v>
                </c:pt>
                <c:pt idx="42882">
                  <c:v>214.4099999998775</c:v>
                </c:pt>
                <c:pt idx="42883">
                  <c:v>214.4149999998774</c:v>
                </c:pt>
                <c:pt idx="42884">
                  <c:v>214.4199999998773</c:v>
                </c:pt>
                <c:pt idx="42885">
                  <c:v>214.4249999998775</c:v>
                </c:pt>
                <c:pt idx="42886">
                  <c:v>214.4299999998775</c:v>
                </c:pt>
                <c:pt idx="42887">
                  <c:v>214.4349999998774</c:v>
                </c:pt>
                <c:pt idx="42888">
                  <c:v>214.4399999998774</c:v>
                </c:pt>
                <c:pt idx="42889">
                  <c:v>214.4449999998774</c:v>
                </c:pt>
                <c:pt idx="42890">
                  <c:v>214.4499999998773</c:v>
                </c:pt>
                <c:pt idx="42891">
                  <c:v>214.4549999998774</c:v>
                </c:pt>
                <c:pt idx="42892">
                  <c:v>214.4599999998774</c:v>
                </c:pt>
                <c:pt idx="42893">
                  <c:v>214.4649999998774</c:v>
                </c:pt>
                <c:pt idx="42894">
                  <c:v>214.4699999998774</c:v>
                </c:pt>
                <c:pt idx="42895">
                  <c:v>214.4749999998774</c:v>
                </c:pt>
                <c:pt idx="42896">
                  <c:v>214.4799999998774</c:v>
                </c:pt>
                <c:pt idx="42897">
                  <c:v>214.4849999998774</c:v>
                </c:pt>
                <c:pt idx="42898">
                  <c:v>214.4899999998774</c:v>
                </c:pt>
                <c:pt idx="42899">
                  <c:v>214.4949999998774</c:v>
                </c:pt>
                <c:pt idx="42900">
                  <c:v>214.4999999998774</c:v>
                </c:pt>
                <c:pt idx="42901">
                  <c:v>214.5049999998774</c:v>
                </c:pt>
                <c:pt idx="42902">
                  <c:v>214.5099999998774</c:v>
                </c:pt>
                <c:pt idx="42903">
                  <c:v>214.5149999998773</c:v>
                </c:pt>
                <c:pt idx="42904">
                  <c:v>214.5199999998773</c:v>
                </c:pt>
                <c:pt idx="42905">
                  <c:v>214.5249999998774</c:v>
                </c:pt>
                <c:pt idx="42906">
                  <c:v>214.5299999998774</c:v>
                </c:pt>
                <c:pt idx="42907">
                  <c:v>214.5349999998774</c:v>
                </c:pt>
                <c:pt idx="42908">
                  <c:v>214.5399999998774</c:v>
                </c:pt>
                <c:pt idx="42909">
                  <c:v>214.5449999998773</c:v>
                </c:pt>
                <c:pt idx="42910">
                  <c:v>214.5499999998773</c:v>
                </c:pt>
                <c:pt idx="42911">
                  <c:v>214.5549999998773</c:v>
                </c:pt>
                <c:pt idx="42912">
                  <c:v>214.5599999998773</c:v>
                </c:pt>
                <c:pt idx="42913">
                  <c:v>214.5649999998773</c:v>
                </c:pt>
                <c:pt idx="42914">
                  <c:v>214.5699999998773</c:v>
                </c:pt>
                <c:pt idx="42915">
                  <c:v>214.5749999998773</c:v>
                </c:pt>
                <c:pt idx="42916">
                  <c:v>214.5799999998773</c:v>
                </c:pt>
                <c:pt idx="42917">
                  <c:v>214.5849999998773</c:v>
                </c:pt>
                <c:pt idx="42918">
                  <c:v>214.5899999998773</c:v>
                </c:pt>
                <c:pt idx="42919">
                  <c:v>214.5949999998773</c:v>
                </c:pt>
                <c:pt idx="42920">
                  <c:v>214.5999999998773</c:v>
                </c:pt>
                <c:pt idx="42921">
                  <c:v>214.6049999998773</c:v>
                </c:pt>
                <c:pt idx="42922">
                  <c:v>214.6099999998773</c:v>
                </c:pt>
                <c:pt idx="42923">
                  <c:v>214.6149999998773</c:v>
                </c:pt>
                <c:pt idx="42924">
                  <c:v>214.6199999998773</c:v>
                </c:pt>
                <c:pt idx="42925">
                  <c:v>214.6249999998773</c:v>
                </c:pt>
                <c:pt idx="42926">
                  <c:v>214.6299999998773</c:v>
                </c:pt>
                <c:pt idx="42927">
                  <c:v>214.6349999998772</c:v>
                </c:pt>
                <c:pt idx="42928">
                  <c:v>214.6399999998771</c:v>
                </c:pt>
                <c:pt idx="42929">
                  <c:v>214.6449999998771</c:v>
                </c:pt>
                <c:pt idx="42930">
                  <c:v>214.6499999998771</c:v>
                </c:pt>
                <c:pt idx="42931">
                  <c:v>214.6549999998772</c:v>
                </c:pt>
                <c:pt idx="42932">
                  <c:v>214.6599999998772</c:v>
                </c:pt>
                <c:pt idx="42933">
                  <c:v>214.6649999998772</c:v>
                </c:pt>
                <c:pt idx="42934">
                  <c:v>214.6699999998771</c:v>
                </c:pt>
                <c:pt idx="42935">
                  <c:v>214.6749999998771</c:v>
                </c:pt>
                <c:pt idx="42936">
                  <c:v>214.6799999998771</c:v>
                </c:pt>
                <c:pt idx="42937">
                  <c:v>214.6849999998772</c:v>
                </c:pt>
                <c:pt idx="42938">
                  <c:v>214.6899999998772</c:v>
                </c:pt>
                <c:pt idx="42939">
                  <c:v>214.6949999998772</c:v>
                </c:pt>
                <c:pt idx="42940">
                  <c:v>214.6999999998771</c:v>
                </c:pt>
                <c:pt idx="42941">
                  <c:v>214.7049999998771</c:v>
                </c:pt>
                <c:pt idx="42942">
                  <c:v>214.7099999998771</c:v>
                </c:pt>
                <c:pt idx="42943">
                  <c:v>214.7149999998771</c:v>
                </c:pt>
                <c:pt idx="42944">
                  <c:v>214.7199999998764</c:v>
                </c:pt>
                <c:pt idx="42945">
                  <c:v>214.7249999998772</c:v>
                </c:pt>
                <c:pt idx="42946">
                  <c:v>214.7299999998772</c:v>
                </c:pt>
                <c:pt idx="42947">
                  <c:v>214.7349999998771</c:v>
                </c:pt>
                <c:pt idx="42948">
                  <c:v>214.7399999998771</c:v>
                </c:pt>
                <c:pt idx="42949">
                  <c:v>214.7449999998771</c:v>
                </c:pt>
                <c:pt idx="42950">
                  <c:v>214.7499999998765</c:v>
                </c:pt>
                <c:pt idx="42951">
                  <c:v>214.7549999998772</c:v>
                </c:pt>
                <c:pt idx="42952">
                  <c:v>214.7599999998772</c:v>
                </c:pt>
                <c:pt idx="42953">
                  <c:v>214.7649999998771</c:v>
                </c:pt>
                <c:pt idx="42954">
                  <c:v>214.7699999998771</c:v>
                </c:pt>
                <c:pt idx="42955">
                  <c:v>214.7749999998771</c:v>
                </c:pt>
                <c:pt idx="42956">
                  <c:v>214.7799999998767</c:v>
                </c:pt>
                <c:pt idx="42957">
                  <c:v>214.7849999998771</c:v>
                </c:pt>
                <c:pt idx="42958">
                  <c:v>214.7899999998771</c:v>
                </c:pt>
                <c:pt idx="42959">
                  <c:v>214.7949999998771</c:v>
                </c:pt>
                <c:pt idx="42960">
                  <c:v>214.7999999998771</c:v>
                </c:pt>
                <c:pt idx="42961">
                  <c:v>214.8049999998771</c:v>
                </c:pt>
                <c:pt idx="42962">
                  <c:v>214.8099999998771</c:v>
                </c:pt>
                <c:pt idx="42963">
                  <c:v>214.8149999998771</c:v>
                </c:pt>
                <c:pt idx="42964">
                  <c:v>214.8199999998771</c:v>
                </c:pt>
                <c:pt idx="42965">
                  <c:v>214.8249999998771</c:v>
                </c:pt>
                <c:pt idx="42966">
                  <c:v>214.8299999998771</c:v>
                </c:pt>
                <c:pt idx="42967">
                  <c:v>214.8349999998771</c:v>
                </c:pt>
                <c:pt idx="42968">
                  <c:v>214.8399999998771</c:v>
                </c:pt>
                <c:pt idx="42969">
                  <c:v>214.8449999998771</c:v>
                </c:pt>
                <c:pt idx="42970">
                  <c:v>214.8499999998771</c:v>
                </c:pt>
                <c:pt idx="42971">
                  <c:v>214.8549999998771</c:v>
                </c:pt>
                <c:pt idx="42972">
                  <c:v>214.8599999998771</c:v>
                </c:pt>
                <c:pt idx="42973">
                  <c:v>214.8649999998771</c:v>
                </c:pt>
                <c:pt idx="42974">
                  <c:v>214.8699999998771</c:v>
                </c:pt>
                <c:pt idx="42975">
                  <c:v>214.874999999877</c:v>
                </c:pt>
                <c:pt idx="42976">
                  <c:v>214.879999999877</c:v>
                </c:pt>
                <c:pt idx="42977">
                  <c:v>214.884999999877</c:v>
                </c:pt>
                <c:pt idx="42978">
                  <c:v>214.889999999877</c:v>
                </c:pt>
                <c:pt idx="42979">
                  <c:v>214.894999999877</c:v>
                </c:pt>
                <c:pt idx="42980">
                  <c:v>214.899999999877</c:v>
                </c:pt>
                <c:pt idx="42981">
                  <c:v>214.904999999877</c:v>
                </c:pt>
                <c:pt idx="42982">
                  <c:v>214.909999999877</c:v>
                </c:pt>
                <c:pt idx="42983">
                  <c:v>214.914999999877</c:v>
                </c:pt>
                <c:pt idx="42984">
                  <c:v>214.9199999998769</c:v>
                </c:pt>
                <c:pt idx="42985">
                  <c:v>214.924999999877</c:v>
                </c:pt>
                <c:pt idx="42986">
                  <c:v>214.929999999877</c:v>
                </c:pt>
                <c:pt idx="42987">
                  <c:v>214.934999999877</c:v>
                </c:pt>
                <c:pt idx="42988">
                  <c:v>214.939999999877</c:v>
                </c:pt>
                <c:pt idx="42989">
                  <c:v>214.944999999877</c:v>
                </c:pt>
                <c:pt idx="42990">
                  <c:v>214.949999999877</c:v>
                </c:pt>
                <c:pt idx="42991">
                  <c:v>214.954999999877</c:v>
                </c:pt>
                <c:pt idx="42992">
                  <c:v>214.959999999877</c:v>
                </c:pt>
                <c:pt idx="42993">
                  <c:v>214.964999999877</c:v>
                </c:pt>
                <c:pt idx="42994">
                  <c:v>214.969999999877</c:v>
                </c:pt>
                <c:pt idx="42995">
                  <c:v>214.974999999877</c:v>
                </c:pt>
                <c:pt idx="42996">
                  <c:v>214.979999999877</c:v>
                </c:pt>
                <c:pt idx="42997">
                  <c:v>214.984999999877</c:v>
                </c:pt>
                <c:pt idx="42998">
                  <c:v>214.9899999998769</c:v>
                </c:pt>
                <c:pt idx="42999">
                  <c:v>214.9949999998769</c:v>
                </c:pt>
                <c:pt idx="43000">
                  <c:v>214.9999999998769</c:v>
                </c:pt>
                <c:pt idx="43001">
                  <c:v>215.0049999998769</c:v>
                </c:pt>
                <c:pt idx="43002">
                  <c:v>215.0099999998769</c:v>
                </c:pt>
                <c:pt idx="43003">
                  <c:v>215.0149999998769</c:v>
                </c:pt>
                <c:pt idx="43004">
                  <c:v>215.0199999998769</c:v>
                </c:pt>
                <c:pt idx="43005">
                  <c:v>215.0249999998769</c:v>
                </c:pt>
                <c:pt idx="43006">
                  <c:v>215.0299999998769</c:v>
                </c:pt>
                <c:pt idx="43007">
                  <c:v>215.0349999998769</c:v>
                </c:pt>
                <c:pt idx="43008">
                  <c:v>215.0399999998769</c:v>
                </c:pt>
                <c:pt idx="43009">
                  <c:v>215.0449999998769</c:v>
                </c:pt>
                <c:pt idx="43010">
                  <c:v>215.0499999998769</c:v>
                </c:pt>
                <c:pt idx="43011">
                  <c:v>215.0549999998769</c:v>
                </c:pt>
                <c:pt idx="43012">
                  <c:v>215.0599999998769</c:v>
                </c:pt>
                <c:pt idx="43013">
                  <c:v>215.0649999998769</c:v>
                </c:pt>
                <c:pt idx="43014">
                  <c:v>215.0699999998769</c:v>
                </c:pt>
                <c:pt idx="43015">
                  <c:v>215.0749999998768</c:v>
                </c:pt>
                <c:pt idx="43016">
                  <c:v>215.0799999998767</c:v>
                </c:pt>
                <c:pt idx="43017">
                  <c:v>215.0849999998769</c:v>
                </c:pt>
                <c:pt idx="43018">
                  <c:v>215.0899999998769</c:v>
                </c:pt>
                <c:pt idx="43019">
                  <c:v>215.0949999998768</c:v>
                </c:pt>
                <c:pt idx="43020">
                  <c:v>215.0999999998768</c:v>
                </c:pt>
                <c:pt idx="43021">
                  <c:v>215.1049999998768</c:v>
                </c:pt>
                <c:pt idx="43022">
                  <c:v>215.1099999998767</c:v>
                </c:pt>
                <c:pt idx="43023">
                  <c:v>215.1149999998767</c:v>
                </c:pt>
                <c:pt idx="43024">
                  <c:v>215.1199999998767</c:v>
                </c:pt>
                <c:pt idx="43025">
                  <c:v>215.1249999998768</c:v>
                </c:pt>
                <c:pt idx="43026">
                  <c:v>215.1299999998768</c:v>
                </c:pt>
                <c:pt idx="43027">
                  <c:v>215.1349999998768</c:v>
                </c:pt>
                <c:pt idx="43028">
                  <c:v>215.1399999998767</c:v>
                </c:pt>
                <c:pt idx="43029">
                  <c:v>215.1449999998767</c:v>
                </c:pt>
                <c:pt idx="43030">
                  <c:v>215.1499999998767</c:v>
                </c:pt>
                <c:pt idx="43031">
                  <c:v>215.1549999998768</c:v>
                </c:pt>
                <c:pt idx="43032">
                  <c:v>215.1599999998768</c:v>
                </c:pt>
                <c:pt idx="43033">
                  <c:v>215.1649999998768</c:v>
                </c:pt>
                <c:pt idx="43034">
                  <c:v>215.1699999998768</c:v>
                </c:pt>
                <c:pt idx="43035">
                  <c:v>215.1749999998767</c:v>
                </c:pt>
                <c:pt idx="43036">
                  <c:v>215.1799999998767</c:v>
                </c:pt>
                <c:pt idx="43037">
                  <c:v>215.1849999998768</c:v>
                </c:pt>
                <c:pt idx="43038">
                  <c:v>215.1899999998768</c:v>
                </c:pt>
                <c:pt idx="43039">
                  <c:v>215.1949999998768</c:v>
                </c:pt>
                <c:pt idx="43040">
                  <c:v>215.1999999998768</c:v>
                </c:pt>
                <c:pt idx="43041">
                  <c:v>215.2049999998767</c:v>
                </c:pt>
                <c:pt idx="43042">
                  <c:v>215.2099999998767</c:v>
                </c:pt>
                <c:pt idx="43043">
                  <c:v>215.2149999998767</c:v>
                </c:pt>
                <c:pt idx="43044">
                  <c:v>215.2199999998763</c:v>
                </c:pt>
                <c:pt idx="43045">
                  <c:v>215.2249999998767</c:v>
                </c:pt>
                <c:pt idx="43046">
                  <c:v>215.2299999998767</c:v>
                </c:pt>
                <c:pt idx="43047">
                  <c:v>215.2349999998767</c:v>
                </c:pt>
                <c:pt idx="43048">
                  <c:v>215.2399999998767</c:v>
                </c:pt>
                <c:pt idx="43049">
                  <c:v>215.2449999998767</c:v>
                </c:pt>
                <c:pt idx="43050">
                  <c:v>215.2499999998765</c:v>
                </c:pt>
                <c:pt idx="43051">
                  <c:v>215.2549999998767</c:v>
                </c:pt>
                <c:pt idx="43052">
                  <c:v>215.2599999998767</c:v>
                </c:pt>
                <c:pt idx="43053">
                  <c:v>215.2649999998767</c:v>
                </c:pt>
                <c:pt idx="43054">
                  <c:v>215.2699999998767</c:v>
                </c:pt>
                <c:pt idx="43055">
                  <c:v>215.2749999998767</c:v>
                </c:pt>
                <c:pt idx="43056">
                  <c:v>215.2799999998767</c:v>
                </c:pt>
                <c:pt idx="43057">
                  <c:v>215.2849999998767</c:v>
                </c:pt>
                <c:pt idx="43058">
                  <c:v>215.2899999998767</c:v>
                </c:pt>
                <c:pt idx="43059">
                  <c:v>215.2949999998766</c:v>
                </c:pt>
                <c:pt idx="43060">
                  <c:v>215.2999999998765</c:v>
                </c:pt>
                <c:pt idx="43061">
                  <c:v>215.3049999998767</c:v>
                </c:pt>
                <c:pt idx="43062">
                  <c:v>215.3099999998767</c:v>
                </c:pt>
                <c:pt idx="43063">
                  <c:v>215.3149999998766</c:v>
                </c:pt>
                <c:pt idx="43064">
                  <c:v>215.3199999998766</c:v>
                </c:pt>
                <c:pt idx="43065">
                  <c:v>215.3249999998766</c:v>
                </c:pt>
                <c:pt idx="43066">
                  <c:v>215.3299999998766</c:v>
                </c:pt>
                <c:pt idx="43067">
                  <c:v>215.3349999998766</c:v>
                </c:pt>
                <c:pt idx="43068">
                  <c:v>215.3399999998766</c:v>
                </c:pt>
                <c:pt idx="43069">
                  <c:v>215.3449999998766</c:v>
                </c:pt>
                <c:pt idx="43070">
                  <c:v>215.3499999998766</c:v>
                </c:pt>
                <c:pt idx="43071">
                  <c:v>215.3549999998766</c:v>
                </c:pt>
                <c:pt idx="43072">
                  <c:v>215.3599999998766</c:v>
                </c:pt>
                <c:pt idx="43073">
                  <c:v>215.3649999998766</c:v>
                </c:pt>
                <c:pt idx="43074">
                  <c:v>215.3699999998766</c:v>
                </c:pt>
                <c:pt idx="43075">
                  <c:v>215.3749999998766</c:v>
                </c:pt>
                <c:pt idx="43076">
                  <c:v>215.3799999998766</c:v>
                </c:pt>
                <c:pt idx="43077">
                  <c:v>215.3849999998766</c:v>
                </c:pt>
                <c:pt idx="43078">
                  <c:v>215.3899999998766</c:v>
                </c:pt>
                <c:pt idx="43079">
                  <c:v>215.3949999998766</c:v>
                </c:pt>
                <c:pt idx="43080">
                  <c:v>215.3999999998766</c:v>
                </c:pt>
                <c:pt idx="43081">
                  <c:v>215.4049999998766</c:v>
                </c:pt>
                <c:pt idx="43082">
                  <c:v>215.4099999998766</c:v>
                </c:pt>
                <c:pt idx="43083">
                  <c:v>215.4149999998766</c:v>
                </c:pt>
                <c:pt idx="43084">
                  <c:v>215.4199999998766</c:v>
                </c:pt>
                <c:pt idx="43085">
                  <c:v>215.4249999998766</c:v>
                </c:pt>
                <c:pt idx="43086">
                  <c:v>215.4299999998765</c:v>
                </c:pt>
                <c:pt idx="43087">
                  <c:v>215.4349999998765</c:v>
                </c:pt>
                <c:pt idx="43088">
                  <c:v>215.4399999998765</c:v>
                </c:pt>
                <c:pt idx="43089">
                  <c:v>215.4449999998765</c:v>
                </c:pt>
                <c:pt idx="43090">
                  <c:v>215.4499999998765</c:v>
                </c:pt>
                <c:pt idx="43091">
                  <c:v>215.4549999998765</c:v>
                </c:pt>
                <c:pt idx="43092">
                  <c:v>215.4599999998765</c:v>
                </c:pt>
                <c:pt idx="43093">
                  <c:v>215.4649999998765</c:v>
                </c:pt>
                <c:pt idx="43094">
                  <c:v>215.4699999998765</c:v>
                </c:pt>
                <c:pt idx="43095">
                  <c:v>215.4749999998765</c:v>
                </c:pt>
                <c:pt idx="43096">
                  <c:v>215.4799999998765</c:v>
                </c:pt>
                <c:pt idx="43097">
                  <c:v>215.4849999998765</c:v>
                </c:pt>
                <c:pt idx="43098">
                  <c:v>215.4899999998765</c:v>
                </c:pt>
                <c:pt idx="43099">
                  <c:v>215.4949999998765</c:v>
                </c:pt>
                <c:pt idx="43100">
                  <c:v>215.4999999998765</c:v>
                </c:pt>
                <c:pt idx="43101">
                  <c:v>215.5049999998765</c:v>
                </c:pt>
                <c:pt idx="43102">
                  <c:v>215.5099999998765</c:v>
                </c:pt>
                <c:pt idx="43103">
                  <c:v>215.5149999998764</c:v>
                </c:pt>
                <c:pt idx="43104">
                  <c:v>215.5199999998763</c:v>
                </c:pt>
                <c:pt idx="43105">
                  <c:v>215.5249999998765</c:v>
                </c:pt>
                <c:pt idx="43106">
                  <c:v>215.5299999998765</c:v>
                </c:pt>
                <c:pt idx="43107">
                  <c:v>215.5349999998764</c:v>
                </c:pt>
                <c:pt idx="43108">
                  <c:v>215.5399999998764</c:v>
                </c:pt>
                <c:pt idx="43109">
                  <c:v>215.5449999998764</c:v>
                </c:pt>
                <c:pt idx="43110">
                  <c:v>215.5499999998763</c:v>
                </c:pt>
                <c:pt idx="43111">
                  <c:v>215.5549999998764</c:v>
                </c:pt>
                <c:pt idx="43112">
                  <c:v>215.5599999998764</c:v>
                </c:pt>
                <c:pt idx="43113">
                  <c:v>215.5649999998764</c:v>
                </c:pt>
                <c:pt idx="43114">
                  <c:v>215.5699999998764</c:v>
                </c:pt>
                <c:pt idx="43115">
                  <c:v>215.5749999998764</c:v>
                </c:pt>
                <c:pt idx="43116">
                  <c:v>215.5799999998763</c:v>
                </c:pt>
                <c:pt idx="43117">
                  <c:v>215.5849999998764</c:v>
                </c:pt>
                <c:pt idx="43118">
                  <c:v>215.5899999998764</c:v>
                </c:pt>
                <c:pt idx="43119">
                  <c:v>215.5949999998764</c:v>
                </c:pt>
                <c:pt idx="43120">
                  <c:v>215.5999999998764</c:v>
                </c:pt>
                <c:pt idx="43121">
                  <c:v>215.6049999998764</c:v>
                </c:pt>
                <c:pt idx="43122">
                  <c:v>215.6099999998764</c:v>
                </c:pt>
                <c:pt idx="43123">
                  <c:v>215.6149999998763</c:v>
                </c:pt>
                <c:pt idx="43124">
                  <c:v>215.6199999998763</c:v>
                </c:pt>
                <c:pt idx="43125">
                  <c:v>215.6249999998764</c:v>
                </c:pt>
                <c:pt idx="43126">
                  <c:v>215.6299999998764</c:v>
                </c:pt>
                <c:pt idx="43127">
                  <c:v>215.6349999998764</c:v>
                </c:pt>
                <c:pt idx="43128">
                  <c:v>215.6399999998764</c:v>
                </c:pt>
                <c:pt idx="43129">
                  <c:v>215.6449999998763</c:v>
                </c:pt>
                <c:pt idx="43130">
                  <c:v>215.6499999998763</c:v>
                </c:pt>
                <c:pt idx="43131">
                  <c:v>215.6549999998763</c:v>
                </c:pt>
                <c:pt idx="43132">
                  <c:v>215.6599999998763</c:v>
                </c:pt>
                <c:pt idx="43133">
                  <c:v>215.6649999998763</c:v>
                </c:pt>
                <c:pt idx="43134">
                  <c:v>215.6699999998763</c:v>
                </c:pt>
                <c:pt idx="43135">
                  <c:v>215.6749999998763</c:v>
                </c:pt>
                <c:pt idx="43136">
                  <c:v>215.6799999998763</c:v>
                </c:pt>
                <c:pt idx="43137">
                  <c:v>215.6849999998763</c:v>
                </c:pt>
                <c:pt idx="43138">
                  <c:v>215.6899999998763</c:v>
                </c:pt>
                <c:pt idx="43139">
                  <c:v>215.6949999998763</c:v>
                </c:pt>
                <c:pt idx="43140">
                  <c:v>215.6999999998763</c:v>
                </c:pt>
                <c:pt idx="43141">
                  <c:v>215.7049999998763</c:v>
                </c:pt>
                <c:pt idx="43142">
                  <c:v>215.7099999998763</c:v>
                </c:pt>
                <c:pt idx="43143">
                  <c:v>215.7149999998763</c:v>
                </c:pt>
                <c:pt idx="43144">
                  <c:v>215.7199999998763</c:v>
                </c:pt>
                <c:pt idx="43145">
                  <c:v>215.7249999998763</c:v>
                </c:pt>
                <c:pt idx="43146">
                  <c:v>215.7299999998763</c:v>
                </c:pt>
                <c:pt idx="43147">
                  <c:v>215.7349999998762</c:v>
                </c:pt>
                <c:pt idx="43148">
                  <c:v>215.7399999998761</c:v>
                </c:pt>
                <c:pt idx="43149">
                  <c:v>215.7449999998761</c:v>
                </c:pt>
                <c:pt idx="43150">
                  <c:v>215.7499999998761</c:v>
                </c:pt>
                <c:pt idx="43151">
                  <c:v>215.7549999998762</c:v>
                </c:pt>
                <c:pt idx="43152">
                  <c:v>215.7599999998762</c:v>
                </c:pt>
                <c:pt idx="43153">
                  <c:v>215.7649999998762</c:v>
                </c:pt>
                <c:pt idx="43154">
                  <c:v>215.7699999998761</c:v>
                </c:pt>
                <c:pt idx="43155">
                  <c:v>215.7749999998761</c:v>
                </c:pt>
                <c:pt idx="43156">
                  <c:v>215.7799999998761</c:v>
                </c:pt>
                <c:pt idx="43157">
                  <c:v>215.7849999998762</c:v>
                </c:pt>
                <c:pt idx="43158">
                  <c:v>215.7899999998762</c:v>
                </c:pt>
                <c:pt idx="43159">
                  <c:v>215.7949999998762</c:v>
                </c:pt>
                <c:pt idx="43160">
                  <c:v>215.7999999998761</c:v>
                </c:pt>
                <c:pt idx="43161">
                  <c:v>215.8049999998762</c:v>
                </c:pt>
                <c:pt idx="43162">
                  <c:v>215.8099999998762</c:v>
                </c:pt>
                <c:pt idx="43163">
                  <c:v>215.8149999998762</c:v>
                </c:pt>
                <c:pt idx="43164">
                  <c:v>215.8199999998762</c:v>
                </c:pt>
                <c:pt idx="43165">
                  <c:v>215.8249999998762</c:v>
                </c:pt>
                <c:pt idx="43166">
                  <c:v>215.8299999998762</c:v>
                </c:pt>
                <c:pt idx="43167">
                  <c:v>215.8349999998762</c:v>
                </c:pt>
                <c:pt idx="43168">
                  <c:v>215.8399999998762</c:v>
                </c:pt>
                <c:pt idx="43169">
                  <c:v>215.8449999998762</c:v>
                </c:pt>
                <c:pt idx="43170">
                  <c:v>215.8499999998762</c:v>
                </c:pt>
                <c:pt idx="43171">
                  <c:v>215.8549999998762</c:v>
                </c:pt>
                <c:pt idx="43172">
                  <c:v>215.8599999998762</c:v>
                </c:pt>
                <c:pt idx="43173">
                  <c:v>215.8649999998762</c:v>
                </c:pt>
                <c:pt idx="43174">
                  <c:v>215.8699999998761</c:v>
                </c:pt>
                <c:pt idx="43175">
                  <c:v>215.8749999998761</c:v>
                </c:pt>
                <c:pt idx="43176">
                  <c:v>215.8799999998761</c:v>
                </c:pt>
                <c:pt idx="43177">
                  <c:v>215.8849999998762</c:v>
                </c:pt>
                <c:pt idx="43178">
                  <c:v>215.8899999998762</c:v>
                </c:pt>
                <c:pt idx="43179">
                  <c:v>215.8949999998761</c:v>
                </c:pt>
                <c:pt idx="43180">
                  <c:v>215.8999999998761</c:v>
                </c:pt>
                <c:pt idx="43181">
                  <c:v>215.9049999998761</c:v>
                </c:pt>
                <c:pt idx="43182">
                  <c:v>215.9099999998761</c:v>
                </c:pt>
                <c:pt idx="43183">
                  <c:v>215.9149999998761</c:v>
                </c:pt>
                <c:pt idx="43184">
                  <c:v>215.9199999998761</c:v>
                </c:pt>
                <c:pt idx="43185">
                  <c:v>215.9249999998761</c:v>
                </c:pt>
                <c:pt idx="43186">
                  <c:v>215.9299999998761</c:v>
                </c:pt>
                <c:pt idx="43187">
                  <c:v>215.9349999998761</c:v>
                </c:pt>
                <c:pt idx="43188">
                  <c:v>215.9399999998761</c:v>
                </c:pt>
                <c:pt idx="43189">
                  <c:v>215.9449999998761</c:v>
                </c:pt>
                <c:pt idx="43190">
                  <c:v>215.9499999998761</c:v>
                </c:pt>
                <c:pt idx="43191">
                  <c:v>215.9549999998761</c:v>
                </c:pt>
                <c:pt idx="43192">
                  <c:v>215.9599999998761</c:v>
                </c:pt>
                <c:pt idx="43193">
                  <c:v>215.9649999998761</c:v>
                </c:pt>
                <c:pt idx="43194">
                  <c:v>215.9699999998761</c:v>
                </c:pt>
                <c:pt idx="43195">
                  <c:v>215.974999999876</c:v>
                </c:pt>
                <c:pt idx="43196">
                  <c:v>215.979999999876</c:v>
                </c:pt>
                <c:pt idx="43197">
                  <c:v>215.984999999876</c:v>
                </c:pt>
                <c:pt idx="43198">
                  <c:v>215.989999999876</c:v>
                </c:pt>
                <c:pt idx="43199">
                  <c:v>215.994999999876</c:v>
                </c:pt>
                <c:pt idx="43200">
                  <c:v>215.999999999876</c:v>
                </c:pt>
                <c:pt idx="43201">
                  <c:v>216.004999999876</c:v>
                </c:pt>
                <c:pt idx="43202">
                  <c:v>216.009999999876</c:v>
                </c:pt>
                <c:pt idx="43203">
                  <c:v>216.014999999876</c:v>
                </c:pt>
                <c:pt idx="43204">
                  <c:v>216.0199999998759</c:v>
                </c:pt>
                <c:pt idx="43205">
                  <c:v>216.024999999876</c:v>
                </c:pt>
                <c:pt idx="43206">
                  <c:v>216.029999999876</c:v>
                </c:pt>
                <c:pt idx="43207">
                  <c:v>216.034999999876</c:v>
                </c:pt>
                <c:pt idx="43208">
                  <c:v>216.039999999876</c:v>
                </c:pt>
                <c:pt idx="43209">
                  <c:v>216.044999999876</c:v>
                </c:pt>
                <c:pt idx="43210">
                  <c:v>216.049999999876</c:v>
                </c:pt>
                <c:pt idx="43211">
                  <c:v>216.054999999876</c:v>
                </c:pt>
                <c:pt idx="43212">
                  <c:v>216.059999999876</c:v>
                </c:pt>
                <c:pt idx="43213">
                  <c:v>216.064999999876</c:v>
                </c:pt>
                <c:pt idx="43214">
                  <c:v>216.069999999876</c:v>
                </c:pt>
                <c:pt idx="43215">
                  <c:v>216.074999999876</c:v>
                </c:pt>
                <c:pt idx="43216">
                  <c:v>216.079999999876</c:v>
                </c:pt>
                <c:pt idx="43217">
                  <c:v>216.084999999876</c:v>
                </c:pt>
                <c:pt idx="43218">
                  <c:v>216.0899999998759</c:v>
                </c:pt>
                <c:pt idx="43219">
                  <c:v>216.0949999998759</c:v>
                </c:pt>
                <c:pt idx="43220">
                  <c:v>216.0999999998759</c:v>
                </c:pt>
                <c:pt idx="43221">
                  <c:v>216.1049999998759</c:v>
                </c:pt>
                <c:pt idx="43222">
                  <c:v>216.1099999998759</c:v>
                </c:pt>
                <c:pt idx="43223">
                  <c:v>216.1149999998759</c:v>
                </c:pt>
                <c:pt idx="43224">
                  <c:v>216.1199999998759</c:v>
                </c:pt>
                <c:pt idx="43225">
                  <c:v>216.1249999998759</c:v>
                </c:pt>
                <c:pt idx="43226">
                  <c:v>216.1299999998759</c:v>
                </c:pt>
                <c:pt idx="43227">
                  <c:v>216.1349999998759</c:v>
                </c:pt>
                <c:pt idx="43228">
                  <c:v>216.1399999998759</c:v>
                </c:pt>
                <c:pt idx="43229">
                  <c:v>216.1449999998759</c:v>
                </c:pt>
                <c:pt idx="43230">
                  <c:v>216.1499999998759</c:v>
                </c:pt>
                <c:pt idx="43231">
                  <c:v>216.1549999998759</c:v>
                </c:pt>
                <c:pt idx="43232">
                  <c:v>216.1599999998759</c:v>
                </c:pt>
                <c:pt idx="43233">
                  <c:v>216.1649999998759</c:v>
                </c:pt>
                <c:pt idx="43234">
                  <c:v>216.1699999998759</c:v>
                </c:pt>
                <c:pt idx="43235">
                  <c:v>216.1749999998758</c:v>
                </c:pt>
                <c:pt idx="43236">
                  <c:v>216.1799999998757</c:v>
                </c:pt>
                <c:pt idx="43237">
                  <c:v>216.1849999998759</c:v>
                </c:pt>
                <c:pt idx="43238">
                  <c:v>216.1899999998759</c:v>
                </c:pt>
                <c:pt idx="43239">
                  <c:v>216.1949999998758</c:v>
                </c:pt>
                <c:pt idx="43240">
                  <c:v>216.1999999998758</c:v>
                </c:pt>
                <c:pt idx="43241">
                  <c:v>216.2049999998758</c:v>
                </c:pt>
                <c:pt idx="43242">
                  <c:v>216.2099999998757</c:v>
                </c:pt>
                <c:pt idx="43243">
                  <c:v>216.2149999998757</c:v>
                </c:pt>
                <c:pt idx="43244">
                  <c:v>216.2199999998757</c:v>
                </c:pt>
                <c:pt idx="43245">
                  <c:v>216.2249999998758</c:v>
                </c:pt>
                <c:pt idx="43246">
                  <c:v>216.2299999998758</c:v>
                </c:pt>
                <c:pt idx="43247">
                  <c:v>216.2349999998758</c:v>
                </c:pt>
                <c:pt idx="43248">
                  <c:v>216.2399999998757</c:v>
                </c:pt>
                <c:pt idx="43249">
                  <c:v>216.2449999998757</c:v>
                </c:pt>
                <c:pt idx="43250">
                  <c:v>216.2499999998757</c:v>
                </c:pt>
                <c:pt idx="43251">
                  <c:v>216.2549999998758</c:v>
                </c:pt>
                <c:pt idx="43252">
                  <c:v>216.2599999998758</c:v>
                </c:pt>
                <c:pt idx="43253">
                  <c:v>216.2649999998758</c:v>
                </c:pt>
                <c:pt idx="43254">
                  <c:v>216.2699999998758</c:v>
                </c:pt>
                <c:pt idx="43255">
                  <c:v>216.2749999998757</c:v>
                </c:pt>
                <c:pt idx="43256">
                  <c:v>216.2799999998757</c:v>
                </c:pt>
                <c:pt idx="43257">
                  <c:v>216.2849999998758</c:v>
                </c:pt>
                <c:pt idx="43258">
                  <c:v>216.2899999998758</c:v>
                </c:pt>
                <c:pt idx="43259">
                  <c:v>216.2949999998758</c:v>
                </c:pt>
                <c:pt idx="43260">
                  <c:v>216.2999999998758</c:v>
                </c:pt>
                <c:pt idx="43261">
                  <c:v>216.3049999998758</c:v>
                </c:pt>
                <c:pt idx="43262">
                  <c:v>216.3099999998757</c:v>
                </c:pt>
                <c:pt idx="43263">
                  <c:v>216.3149999998757</c:v>
                </c:pt>
                <c:pt idx="43264">
                  <c:v>216.3199999998757</c:v>
                </c:pt>
                <c:pt idx="43265">
                  <c:v>216.3249999998758</c:v>
                </c:pt>
                <c:pt idx="43266">
                  <c:v>216.3299999998758</c:v>
                </c:pt>
                <c:pt idx="43267">
                  <c:v>216.3349999998757</c:v>
                </c:pt>
                <c:pt idx="43268">
                  <c:v>216.3399999998757</c:v>
                </c:pt>
                <c:pt idx="43269">
                  <c:v>216.3449999998757</c:v>
                </c:pt>
                <c:pt idx="43270">
                  <c:v>216.3499999998757</c:v>
                </c:pt>
                <c:pt idx="43271">
                  <c:v>216.3549999998757</c:v>
                </c:pt>
                <c:pt idx="43272">
                  <c:v>216.3599999998757</c:v>
                </c:pt>
                <c:pt idx="43273">
                  <c:v>216.3649999998757</c:v>
                </c:pt>
                <c:pt idx="43274">
                  <c:v>216.3699999998757</c:v>
                </c:pt>
                <c:pt idx="43275">
                  <c:v>216.3749999998757</c:v>
                </c:pt>
                <c:pt idx="43276">
                  <c:v>216.3799999998757</c:v>
                </c:pt>
                <c:pt idx="43277">
                  <c:v>216.3849999998757</c:v>
                </c:pt>
                <c:pt idx="43278">
                  <c:v>216.3899999998757</c:v>
                </c:pt>
                <c:pt idx="43279">
                  <c:v>216.3949999998757</c:v>
                </c:pt>
                <c:pt idx="43280">
                  <c:v>216.3999999998757</c:v>
                </c:pt>
                <c:pt idx="43281">
                  <c:v>216.4049999998757</c:v>
                </c:pt>
                <c:pt idx="43282">
                  <c:v>216.4099999998757</c:v>
                </c:pt>
                <c:pt idx="43283">
                  <c:v>216.4149999998756</c:v>
                </c:pt>
                <c:pt idx="43284">
                  <c:v>216.4199999998756</c:v>
                </c:pt>
                <c:pt idx="43285">
                  <c:v>216.4249999998756</c:v>
                </c:pt>
                <c:pt idx="43286">
                  <c:v>216.4299999998756</c:v>
                </c:pt>
                <c:pt idx="43287">
                  <c:v>216.4349999998756</c:v>
                </c:pt>
                <c:pt idx="43288">
                  <c:v>216.4399999998756</c:v>
                </c:pt>
                <c:pt idx="43289">
                  <c:v>216.4449999998756</c:v>
                </c:pt>
                <c:pt idx="43290">
                  <c:v>216.4499999998756</c:v>
                </c:pt>
                <c:pt idx="43291">
                  <c:v>216.4549999998756</c:v>
                </c:pt>
                <c:pt idx="43292">
                  <c:v>216.4599999998756</c:v>
                </c:pt>
                <c:pt idx="43293">
                  <c:v>216.4649999998756</c:v>
                </c:pt>
                <c:pt idx="43294">
                  <c:v>216.4699999998756</c:v>
                </c:pt>
                <c:pt idx="43295">
                  <c:v>216.4749999998756</c:v>
                </c:pt>
                <c:pt idx="43296">
                  <c:v>216.4799999998756</c:v>
                </c:pt>
                <c:pt idx="43297">
                  <c:v>216.4849999998756</c:v>
                </c:pt>
                <c:pt idx="43298">
                  <c:v>216.4899999998756</c:v>
                </c:pt>
                <c:pt idx="43299">
                  <c:v>216.4949999998756</c:v>
                </c:pt>
                <c:pt idx="43300">
                  <c:v>216.4999999998756</c:v>
                </c:pt>
                <c:pt idx="43301">
                  <c:v>216.5049999998756</c:v>
                </c:pt>
                <c:pt idx="43302">
                  <c:v>216.5099999998756</c:v>
                </c:pt>
                <c:pt idx="43303">
                  <c:v>216.5149999998756</c:v>
                </c:pt>
                <c:pt idx="43304">
                  <c:v>216.5199999998756</c:v>
                </c:pt>
                <c:pt idx="43305">
                  <c:v>216.5249999998756</c:v>
                </c:pt>
                <c:pt idx="43306">
                  <c:v>216.5299999998755</c:v>
                </c:pt>
                <c:pt idx="43307">
                  <c:v>216.5349999998755</c:v>
                </c:pt>
                <c:pt idx="43308">
                  <c:v>216.5399999998755</c:v>
                </c:pt>
                <c:pt idx="43309">
                  <c:v>216.5449999998755</c:v>
                </c:pt>
                <c:pt idx="43310">
                  <c:v>216.5499999998755</c:v>
                </c:pt>
                <c:pt idx="43311">
                  <c:v>216.5549999998755</c:v>
                </c:pt>
                <c:pt idx="43312">
                  <c:v>216.5599999998755</c:v>
                </c:pt>
                <c:pt idx="43313">
                  <c:v>216.5649999998755</c:v>
                </c:pt>
                <c:pt idx="43314">
                  <c:v>216.5699999998755</c:v>
                </c:pt>
                <c:pt idx="43315">
                  <c:v>216.5749999998755</c:v>
                </c:pt>
                <c:pt idx="43316">
                  <c:v>216.5799999998755</c:v>
                </c:pt>
                <c:pt idx="43317">
                  <c:v>216.5849999998755</c:v>
                </c:pt>
                <c:pt idx="43318">
                  <c:v>216.5899999998755</c:v>
                </c:pt>
                <c:pt idx="43319">
                  <c:v>216.5949999998755</c:v>
                </c:pt>
                <c:pt idx="43320">
                  <c:v>216.5999999998755</c:v>
                </c:pt>
                <c:pt idx="43321">
                  <c:v>216.6049999998755</c:v>
                </c:pt>
                <c:pt idx="43322">
                  <c:v>216.6099999998755</c:v>
                </c:pt>
                <c:pt idx="43323">
                  <c:v>216.6149999998754</c:v>
                </c:pt>
                <c:pt idx="43324">
                  <c:v>216.6199999998753</c:v>
                </c:pt>
                <c:pt idx="43325">
                  <c:v>216.6249999998755</c:v>
                </c:pt>
                <c:pt idx="43326">
                  <c:v>216.6299999998755</c:v>
                </c:pt>
                <c:pt idx="43327">
                  <c:v>216.6349999998754</c:v>
                </c:pt>
                <c:pt idx="43328">
                  <c:v>216.6399999998754</c:v>
                </c:pt>
                <c:pt idx="43329">
                  <c:v>216.6449999998754</c:v>
                </c:pt>
                <c:pt idx="43330">
                  <c:v>216.6499999998753</c:v>
                </c:pt>
                <c:pt idx="43331">
                  <c:v>216.6549999998754</c:v>
                </c:pt>
                <c:pt idx="43332">
                  <c:v>216.6599999998754</c:v>
                </c:pt>
                <c:pt idx="43333">
                  <c:v>216.6649999998754</c:v>
                </c:pt>
                <c:pt idx="43334">
                  <c:v>216.6699999998754</c:v>
                </c:pt>
                <c:pt idx="43335">
                  <c:v>216.6749999998754</c:v>
                </c:pt>
                <c:pt idx="43336">
                  <c:v>216.6799999998753</c:v>
                </c:pt>
                <c:pt idx="43337">
                  <c:v>216.6849999998754</c:v>
                </c:pt>
                <c:pt idx="43338">
                  <c:v>216.6899999998754</c:v>
                </c:pt>
                <c:pt idx="43339">
                  <c:v>216.6949999998754</c:v>
                </c:pt>
                <c:pt idx="43340">
                  <c:v>216.6999999998754</c:v>
                </c:pt>
                <c:pt idx="43341">
                  <c:v>216.7049999998754</c:v>
                </c:pt>
                <c:pt idx="43342">
                  <c:v>216.7099999998754</c:v>
                </c:pt>
                <c:pt idx="43343">
                  <c:v>216.7149999998753</c:v>
                </c:pt>
                <c:pt idx="43344">
                  <c:v>216.7199999998753</c:v>
                </c:pt>
                <c:pt idx="43345">
                  <c:v>216.7249999998754</c:v>
                </c:pt>
                <c:pt idx="43346">
                  <c:v>216.7299999998754</c:v>
                </c:pt>
                <c:pt idx="43347">
                  <c:v>216.7349999998754</c:v>
                </c:pt>
                <c:pt idx="43348">
                  <c:v>216.7399999998754</c:v>
                </c:pt>
                <c:pt idx="43349">
                  <c:v>216.7449999998753</c:v>
                </c:pt>
                <c:pt idx="43350">
                  <c:v>216.7499999998753</c:v>
                </c:pt>
                <c:pt idx="43351">
                  <c:v>216.7549999998753</c:v>
                </c:pt>
                <c:pt idx="43352">
                  <c:v>216.7599999998753</c:v>
                </c:pt>
                <c:pt idx="43353">
                  <c:v>216.7649999998753</c:v>
                </c:pt>
                <c:pt idx="43354">
                  <c:v>216.7699999998753</c:v>
                </c:pt>
                <c:pt idx="43355">
                  <c:v>216.7749999998753</c:v>
                </c:pt>
                <c:pt idx="43356">
                  <c:v>216.7799999998753</c:v>
                </c:pt>
                <c:pt idx="43357">
                  <c:v>216.7849999998753</c:v>
                </c:pt>
                <c:pt idx="43358">
                  <c:v>216.7899999998753</c:v>
                </c:pt>
                <c:pt idx="43359">
                  <c:v>216.7949999998753</c:v>
                </c:pt>
                <c:pt idx="43360">
                  <c:v>216.7999999998753</c:v>
                </c:pt>
                <c:pt idx="43361">
                  <c:v>216.8049999998753</c:v>
                </c:pt>
                <c:pt idx="43362">
                  <c:v>216.8099999998753</c:v>
                </c:pt>
                <c:pt idx="43363">
                  <c:v>216.8149999998753</c:v>
                </c:pt>
                <c:pt idx="43364">
                  <c:v>216.8199999998753</c:v>
                </c:pt>
                <c:pt idx="43365">
                  <c:v>216.8249999998753</c:v>
                </c:pt>
                <c:pt idx="43366">
                  <c:v>216.8299999998753</c:v>
                </c:pt>
                <c:pt idx="43367">
                  <c:v>216.8349999998753</c:v>
                </c:pt>
                <c:pt idx="43368">
                  <c:v>216.8399999998753</c:v>
                </c:pt>
                <c:pt idx="43369">
                  <c:v>216.8449999998753</c:v>
                </c:pt>
                <c:pt idx="43370">
                  <c:v>216.8499999998753</c:v>
                </c:pt>
                <c:pt idx="43371">
                  <c:v>216.8549999998753</c:v>
                </c:pt>
                <c:pt idx="43372">
                  <c:v>216.8599999998752</c:v>
                </c:pt>
                <c:pt idx="43373">
                  <c:v>216.8649999998752</c:v>
                </c:pt>
                <c:pt idx="43374">
                  <c:v>216.8699999998752</c:v>
                </c:pt>
                <c:pt idx="43375">
                  <c:v>216.8749999998752</c:v>
                </c:pt>
                <c:pt idx="43376">
                  <c:v>216.8799999998752</c:v>
                </c:pt>
                <c:pt idx="43377">
                  <c:v>216.8849999998752</c:v>
                </c:pt>
                <c:pt idx="43378">
                  <c:v>216.8899999998752</c:v>
                </c:pt>
                <c:pt idx="43379">
                  <c:v>216.8949999998752</c:v>
                </c:pt>
                <c:pt idx="43380">
                  <c:v>216.8999999998752</c:v>
                </c:pt>
                <c:pt idx="43381">
                  <c:v>216.9049999998752</c:v>
                </c:pt>
                <c:pt idx="43382">
                  <c:v>216.9099999998752</c:v>
                </c:pt>
                <c:pt idx="43383">
                  <c:v>216.9149999998752</c:v>
                </c:pt>
                <c:pt idx="43384">
                  <c:v>216.9199999998752</c:v>
                </c:pt>
                <c:pt idx="43385">
                  <c:v>216.9249999998752</c:v>
                </c:pt>
                <c:pt idx="43386">
                  <c:v>216.9299999998752</c:v>
                </c:pt>
                <c:pt idx="43387">
                  <c:v>216.9349999998752</c:v>
                </c:pt>
                <c:pt idx="43388">
                  <c:v>216.9399999998752</c:v>
                </c:pt>
                <c:pt idx="43389">
                  <c:v>216.9449999998752</c:v>
                </c:pt>
                <c:pt idx="43390">
                  <c:v>216.9499999998752</c:v>
                </c:pt>
                <c:pt idx="43391">
                  <c:v>216.9549999998752</c:v>
                </c:pt>
                <c:pt idx="43392">
                  <c:v>216.9599999998752</c:v>
                </c:pt>
                <c:pt idx="43393">
                  <c:v>216.9649999998752</c:v>
                </c:pt>
                <c:pt idx="43394">
                  <c:v>216.9699999998751</c:v>
                </c:pt>
                <c:pt idx="43395">
                  <c:v>216.9749999998751</c:v>
                </c:pt>
                <c:pt idx="43396">
                  <c:v>216.9799999998751</c:v>
                </c:pt>
                <c:pt idx="43397">
                  <c:v>216.9849999998752</c:v>
                </c:pt>
                <c:pt idx="43398">
                  <c:v>216.9899999998752</c:v>
                </c:pt>
                <c:pt idx="43399">
                  <c:v>216.9949999998751</c:v>
                </c:pt>
                <c:pt idx="43400">
                  <c:v>216.9999999998751</c:v>
                </c:pt>
                <c:pt idx="43401">
                  <c:v>217.0049999998751</c:v>
                </c:pt>
                <c:pt idx="43402">
                  <c:v>217.0099999998751</c:v>
                </c:pt>
                <c:pt idx="43403">
                  <c:v>217.0149999998751</c:v>
                </c:pt>
                <c:pt idx="43404">
                  <c:v>217.0199999998751</c:v>
                </c:pt>
                <c:pt idx="43405">
                  <c:v>217.0249999998751</c:v>
                </c:pt>
                <c:pt idx="43406">
                  <c:v>217.0299999998751</c:v>
                </c:pt>
                <c:pt idx="43407">
                  <c:v>217.0349999998751</c:v>
                </c:pt>
                <c:pt idx="43408">
                  <c:v>217.0399999998751</c:v>
                </c:pt>
                <c:pt idx="43409">
                  <c:v>217.0449999998751</c:v>
                </c:pt>
                <c:pt idx="43410">
                  <c:v>217.0499999998751</c:v>
                </c:pt>
                <c:pt idx="43411">
                  <c:v>217.0549999998751</c:v>
                </c:pt>
                <c:pt idx="43412">
                  <c:v>217.0599999998751</c:v>
                </c:pt>
                <c:pt idx="43413">
                  <c:v>217.0649999998751</c:v>
                </c:pt>
                <c:pt idx="43414">
                  <c:v>217.0699999998751</c:v>
                </c:pt>
                <c:pt idx="43415">
                  <c:v>217.074999999875</c:v>
                </c:pt>
                <c:pt idx="43416">
                  <c:v>217.079999999875</c:v>
                </c:pt>
                <c:pt idx="43417">
                  <c:v>217.084999999875</c:v>
                </c:pt>
                <c:pt idx="43418">
                  <c:v>217.089999999875</c:v>
                </c:pt>
                <c:pt idx="43419">
                  <c:v>217.094999999875</c:v>
                </c:pt>
                <c:pt idx="43420">
                  <c:v>217.099999999875</c:v>
                </c:pt>
                <c:pt idx="43421">
                  <c:v>217.104999999875</c:v>
                </c:pt>
                <c:pt idx="43422">
                  <c:v>217.109999999875</c:v>
                </c:pt>
                <c:pt idx="43423">
                  <c:v>217.114999999875</c:v>
                </c:pt>
                <c:pt idx="43424">
                  <c:v>217.1199999998749</c:v>
                </c:pt>
                <c:pt idx="43425">
                  <c:v>217.124999999875</c:v>
                </c:pt>
                <c:pt idx="43426">
                  <c:v>217.129999999875</c:v>
                </c:pt>
                <c:pt idx="43427">
                  <c:v>217.134999999875</c:v>
                </c:pt>
                <c:pt idx="43428">
                  <c:v>217.139999999875</c:v>
                </c:pt>
                <c:pt idx="43429">
                  <c:v>217.144999999875</c:v>
                </c:pt>
                <c:pt idx="43430">
                  <c:v>217.149999999875</c:v>
                </c:pt>
                <c:pt idx="43431">
                  <c:v>217.154999999875</c:v>
                </c:pt>
                <c:pt idx="43432">
                  <c:v>217.159999999875</c:v>
                </c:pt>
                <c:pt idx="43433">
                  <c:v>217.164999999875</c:v>
                </c:pt>
                <c:pt idx="43434">
                  <c:v>217.169999999875</c:v>
                </c:pt>
                <c:pt idx="43435">
                  <c:v>217.174999999875</c:v>
                </c:pt>
                <c:pt idx="43436">
                  <c:v>217.179999999875</c:v>
                </c:pt>
                <c:pt idx="43437">
                  <c:v>217.184999999875</c:v>
                </c:pt>
                <c:pt idx="43438">
                  <c:v>217.1899999998749</c:v>
                </c:pt>
                <c:pt idx="43439">
                  <c:v>217.1949999998749</c:v>
                </c:pt>
                <c:pt idx="43440">
                  <c:v>217.1999999998749</c:v>
                </c:pt>
                <c:pt idx="43441">
                  <c:v>217.2049999998749</c:v>
                </c:pt>
                <c:pt idx="43442">
                  <c:v>217.2099999998749</c:v>
                </c:pt>
                <c:pt idx="43443">
                  <c:v>217.2149999998749</c:v>
                </c:pt>
                <c:pt idx="43444">
                  <c:v>217.2199999998749</c:v>
                </c:pt>
                <c:pt idx="43445">
                  <c:v>217.2249999998749</c:v>
                </c:pt>
                <c:pt idx="43446">
                  <c:v>217.2299999998749</c:v>
                </c:pt>
                <c:pt idx="43447">
                  <c:v>217.2349999998749</c:v>
                </c:pt>
                <c:pt idx="43448">
                  <c:v>217.2399999998749</c:v>
                </c:pt>
                <c:pt idx="43449">
                  <c:v>217.2449999998749</c:v>
                </c:pt>
                <c:pt idx="43450">
                  <c:v>217.2499999998749</c:v>
                </c:pt>
                <c:pt idx="43451">
                  <c:v>217.2549999998749</c:v>
                </c:pt>
                <c:pt idx="43452">
                  <c:v>217.2599999998749</c:v>
                </c:pt>
                <c:pt idx="43453">
                  <c:v>217.2649999998749</c:v>
                </c:pt>
                <c:pt idx="43454">
                  <c:v>217.2699999998749</c:v>
                </c:pt>
                <c:pt idx="43455">
                  <c:v>217.2749999998748</c:v>
                </c:pt>
                <c:pt idx="43456">
                  <c:v>217.2799999998747</c:v>
                </c:pt>
                <c:pt idx="43457">
                  <c:v>217.2849999998749</c:v>
                </c:pt>
                <c:pt idx="43458">
                  <c:v>217.2899999998749</c:v>
                </c:pt>
                <c:pt idx="43459">
                  <c:v>217.2949999998748</c:v>
                </c:pt>
                <c:pt idx="43460">
                  <c:v>217.2999999998748</c:v>
                </c:pt>
                <c:pt idx="43461">
                  <c:v>217.3049999998748</c:v>
                </c:pt>
                <c:pt idx="43462">
                  <c:v>217.3099999998748</c:v>
                </c:pt>
                <c:pt idx="43463">
                  <c:v>217.3149999998748</c:v>
                </c:pt>
                <c:pt idx="43464">
                  <c:v>217.3199999998748</c:v>
                </c:pt>
                <c:pt idx="43465">
                  <c:v>217.3249999998748</c:v>
                </c:pt>
                <c:pt idx="43466">
                  <c:v>217.3299999998748</c:v>
                </c:pt>
                <c:pt idx="43467">
                  <c:v>217.3349999998748</c:v>
                </c:pt>
                <c:pt idx="43468">
                  <c:v>217.3399999998748</c:v>
                </c:pt>
                <c:pt idx="43469">
                  <c:v>217.3449999998748</c:v>
                </c:pt>
                <c:pt idx="43470">
                  <c:v>217.3499999998748</c:v>
                </c:pt>
                <c:pt idx="43471">
                  <c:v>217.3549999998748</c:v>
                </c:pt>
                <c:pt idx="43472">
                  <c:v>217.3599999998748</c:v>
                </c:pt>
                <c:pt idx="43473">
                  <c:v>217.3649999998748</c:v>
                </c:pt>
                <c:pt idx="43474">
                  <c:v>217.3699999998748</c:v>
                </c:pt>
                <c:pt idx="43475">
                  <c:v>217.3749999998748</c:v>
                </c:pt>
                <c:pt idx="43476">
                  <c:v>217.3799999998748</c:v>
                </c:pt>
                <c:pt idx="43477">
                  <c:v>217.3849999998748</c:v>
                </c:pt>
                <c:pt idx="43478">
                  <c:v>217.3899999998748</c:v>
                </c:pt>
                <c:pt idx="43479">
                  <c:v>217.3949999998748</c:v>
                </c:pt>
                <c:pt idx="43480">
                  <c:v>217.3999999998748</c:v>
                </c:pt>
                <c:pt idx="43481">
                  <c:v>217.4049999998748</c:v>
                </c:pt>
                <c:pt idx="43482">
                  <c:v>217.4099999998747</c:v>
                </c:pt>
                <c:pt idx="43483">
                  <c:v>217.4149999998747</c:v>
                </c:pt>
                <c:pt idx="43484">
                  <c:v>217.4199999998747</c:v>
                </c:pt>
                <c:pt idx="43485">
                  <c:v>217.4249999998748</c:v>
                </c:pt>
                <c:pt idx="43486">
                  <c:v>217.4299999998748</c:v>
                </c:pt>
                <c:pt idx="43487">
                  <c:v>217.4349999998747</c:v>
                </c:pt>
                <c:pt idx="43488">
                  <c:v>217.4399999998747</c:v>
                </c:pt>
                <c:pt idx="43489">
                  <c:v>217.4449999998747</c:v>
                </c:pt>
                <c:pt idx="43490">
                  <c:v>217.4499999998747</c:v>
                </c:pt>
                <c:pt idx="43491">
                  <c:v>217.4549999998747</c:v>
                </c:pt>
                <c:pt idx="43492">
                  <c:v>217.4599999998747</c:v>
                </c:pt>
                <c:pt idx="43493">
                  <c:v>217.4649999998747</c:v>
                </c:pt>
                <c:pt idx="43494">
                  <c:v>217.4699999998747</c:v>
                </c:pt>
                <c:pt idx="43495">
                  <c:v>217.4749999998747</c:v>
                </c:pt>
                <c:pt idx="43496">
                  <c:v>217.4799999998747</c:v>
                </c:pt>
                <c:pt idx="43497">
                  <c:v>217.4849999998747</c:v>
                </c:pt>
                <c:pt idx="43498">
                  <c:v>217.4899999998747</c:v>
                </c:pt>
                <c:pt idx="43499">
                  <c:v>217.4949999998747</c:v>
                </c:pt>
                <c:pt idx="43500">
                  <c:v>217.4999999998747</c:v>
                </c:pt>
                <c:pt idx="43501">
                  <c:v>217.5049999998747</c:v>
                </c:pt>
                <c:pt idx="43502">
                  <c:v>217.5099999998747</c:v>
                </c:pt>
                <c:pt idx="43503">
                  <c:v>217.5149999998746</c:v>
                </c:pt>
                <c:pt idx="43504">
                  <c:v>217.5199999998746</c:v>
                </c:pt>
                <c:pt idx="43505">
                  <c:v>217.5249999998746</c:v>
                </c:pt>
                <c:pt idx="43506">
                  <c:v>217.5299999998746</c:v>
                </c:pt>
                <c:pt idx="43507">
                  <c:v>217.5349999998746</c:v>
                </c:pt>
                <c:pt idx="43508">
                  <c:v>217.5399999998746</c:v>
                </c:pt>
                <c:pt idx="43509">
                  <c:v>217.5449999998746</c:v>
                </c:pt>
                <c:pt idx="43510">
                  <c:v>217.5499999998746</c:v>
                </c:pt>
                <c:pt idx="43511">
                  <c:v>217.5549999998746</c:v>
                </c:pt>
                <c:pt idx="43512">
                  <c:v>217.5599999998746</c:v>
                </c:pt>
                <c:pt idx="43513">
                  <c:v>217.5649999998746</c:v>
                </c:pt>
                <c:pt idx="43514">
                  <c:v>217.5699999998746</c:v>
                </c:pt>
                <c:pt idx="43515">
                  <c:v>217.5749999998746</c:v>
                </c:pt>
                <c:pt idx="43516">
                  <c:v>217.5799999998746</c:v>
                </c:pt>
                <c:pt idx="43517">
                  <c:v>217.5849999998746</c:v>
                </c:pt>
                <c:pt idx="43518">
                  <c:v>217.5899999998746</c:v>
                </c:pt>
                <c:pt idx="43519">
                  <c:v>217.5949999998746</c:v>
                </c:pt>
                <c:pt idx="43520">
                  <c:v>217.5999999998746</c:v>
                </c:pt>
                <c:pt idx="43521">
                  <c:v>217.6049999998746</c:v>
                </c:pt>
                <c:pt idx="43522">
                  <c:v>217.6099999998746</c:v>
                </c:pt>
                <c:pt idx="43523">
                  <c:v>217.6149999998746</c:v>
                </c:pt>
                <c:pt idx="43524">
                  <c:v>217.6199999998746</c:v>
                </c:pt>
                <c:pt idx="43525">
                  <c:v>217.6249999998745</c:v>
                </c:pt>
                <c:pt idx="43526">
                  <c:v>217.6299999998745</c:v>
                </c:pt>
                <c:pt idx="43527">
                  <c:v>217.6349999998745</c:v>
                </c:pt>
                <c:pt idx="43528">
                  <c:v>217.6399999998745</c:v>
                </c:pt>
                <c:pt idx="43529">
                  <c:v>217.6449999998745</c:v>
                </c:pt>
                <c:pt idx="43530">
                  <c:v>217.6499999998745</c:v>
                </c:pt>
                <c:pt idx="43531">
                  <c:v>217.6549999998745</c:v>
                </c:pt>
                <c:pt idx="43532">
                  <c:v>217.6599999998745</c:v>
                </c:pt>
                <c:pt idx="43533">
                  <c:v>217.6649999998745</c:v>
                </c:pt>
                <c:pt idx="43534">
                  <c:v>217.6699999998745</c:v>
                </c:pt>
                <c:pt idx="43535">
                  <c:v>217.6749999998745</c:v>
                </c:pt>
                <c:pt idx="43536">
                  <c:v>217.6799999998745</c:v>
                </c:pt>
                <c:pt idx="43537">
                  <c:v>217.6849999998745</c:v>
                </c:pt>
                <c:pt idx="43538">
                  <c:v>217.6899999998745</c:v>
                </c:pt>
                <c:pt idx="43539">
                  <c:v>217.6949999998745</c:v>
                </c:pt>
                <c:pt idx="43540">
                  <c:v>217.6999999998745</c:v>
                </c:pt>
                <c:pt idx="43541">
                  <c:v>217.7049999998745</c:v>
                </c:pt>
                <c:pt idx="43542">
                  <c:v>217.7099999998745</c:v>
                </c:pt>
                <c:pt idx="43543">
                  <c:v>217.7149999998744</c:v>
                </c:pt>
                <c:pt idx="43544">
                  <c:v>217.7199999998743</c:v>
                </c:pt>
                <c:pt idx="43545">
                  <c:v>217.7249999998745</c:v>
                </c:pt>
                <c:pt idx="43546">
                  <c:v>217.7299999998745</c:v>
                </c:pt>
                <c:pt idx="43547">
                  <c:v>217.7349999998744</c:v>
                </c:pt>
                <c:pt idx="43548">
                  <c:v>217.7399999998744</c:v>
                </c:pt>
                <c:pt idx="43549">
                  <c:v>217.7449999998744</c:v>
                </c:pt>
                <c:pt idx="43550">
                  <c:v>217.7499999998743</c:v>
                </c:pt>
                <c:pt idx="43551">
                  <c:v>217.7549999998744</c:v>
                </c:pt>
                <c:pt idx="43552">
                  <c:v>217.7599999998744</c:v>
                </c:pt>
                <c:pt idx="43553">
                  <c:v>217.7649999998744</c:v>
                </c:pt>
                <c:pt idx="43554">
                  <c:v>217.7699999998744</c:v>
                </c:pt>
                <c:pt idx="43555">
                  <c:v>217.7749999998744</c:v>
                </c:pt>
                <c:pt idx="43556">
                  <c:v>217.7799999998743</c:v>
                </c:pt>
                <c:pt idx="43557">
                  <c:v>217.7849999998744</c:v>
                </c:pt>
                <c:pt idx="43558">
                  <c:v>217.7899999998744</c:v>
                </c:pt>
                <c:pt idx="43559">
                  <c:v>217.7949999998744</c:v>
                </c:pt>
                <c:pt idx="43560">
                  <c:v>217.7999999998744</c:v>
                </c:pt>
                <c:pt idx="43561">
                  <c:v>217.8049999998744</c:v>
                </c:pt>
                <c:pt idx="43562">
                  <c:v>217.8099999998744</c:v>
                </c:pt>
                <c:pt idx="43563">
                  <c:v>217.8149999998744</c:v>
                </c:pt>
                <c:pt idx="43564">
                  <c:v>217.8199999998744</c:v>
                </c:pt>
                <c:pt idx="43565">
                  <c:v>217.8249999998744</c:v>
                </c:pt>
                <c:pt idx="43566">
                  <c:v>217.8299999998744</c:v>
                </c:pt>
                <c:pt idx="43567">
                  <c:v>217.8349999998744</c:v>
                </c:pt>
                <c:pt idx="43568">
                  <c:v>217.8399999998744</c:v>
                </c:pt>
                <c:pt idx="43569">
                  <c:v>217.8449999998743</c:v>
                </c:pt>
                <c:pt idx="43570">
                  <c:v>217.8499999998743</c:v>
                </c:pt>
                <c:pt idx="43571">
                  <c:v>217.8549999998744</c:v>
                </c:pt>
                <c:pt idx="43572">
                  <c:v>217.8599999998744</c:v>
                </c:pt>
                <c:pt idx="43573">
                  <c:v>217.8649999998744</c:v>
                </c:pt>
                <c:pt idx="43574">
                  <c:v>217.8699999998744</c:v>
                </c:pt>
                <c:pt idx="43575">
                  <c:v>217.8749999998743</c:v>
                </c:pt>
                <c:pt idx="43576">
                  <c:v>217.8799999998743</c:v>
                </c:pt>
                <c:pt idx="43577">
                  <c:v>217.8849999998743</c:v>
                </c:pt>
                <c:pt idx="43578">
                  <c:v>217.8899999998743</c:v>
                </c:pt>
                <c:pt idx="43579">
                  <c:v>217.8949999998743</c:v>
                </c:pt>
                <c:pt idx="43580">
                  <c:v>217.8999999998743</c:v>
                </c:pt>
                <c:pt idx="43581">
                  <c:v>217.9049999998743</c:v>
                </c:pt>
                <c:pt idx="43582">
                  <c:v>217.9099999998743</c:v>
                </c:pt>
                <c:pt idx="43583">
                  <c:v>217.9149999998743</c:v>
                </c:pt>
                <c:pt idx="43584">
                  <c:v>217.9199999998743</c:v>
                </c:pt>
                <c:pt idx="43585">
                  <c:v>217.9249999998743</c:v>
                </c:pt>
                <c:pt idx="43586">
                  <c:v>217.9299999998743</c:v>
                </c:pt>
                <c:pt idx="43587">
                  <c:v>217.9349999998743</c:v>
                </c:pt>
                <c:pt idx="43588">
                  <c:v>217.9399999998743</c:v>
                </c:pt>
                <c:pt idx="43589">
                  <c:v>217.9449999998743</c:v>
                </c:pt>
                <c:pt idx="43590">
                  <c:v>217.9499999998743</c:v>
                </c:pt>
                <c:pt idx="43591">
                  <c:v>217.9549999998742</c:v>
                </c:pt>
                <c:pt idx="43592">
                  <c:v>217.9599999998742</c:v>
                </c:pt>
                <c:pt idx="43593">
                  <c:v>217.9649999998742</c:v>
                </c:pt>
                <c:pt idx="43594">
                  <c:v>217.9699999998742</c:v>
                </c:pt>
                <c:pt idx="43595">
                  <c:v>217.9749999998742</c:v>
                </c:pt>
                <c:pt idx="43596">
                  <c:v>217.9799999998742</c:v>
                </c:pt>
                <c:pt idx="43597">
                  <c:v>217.9849999998742</c:v>
                </c:pt>
                <c:pt idx="43598">
                  <c:v>217.9899999998742</c:v>
                </c:pt>
                <c:pt idx="43599">
                  <c:v>217.9949999998742</c:v>
                </c:pt>
                <c:pt idx="43600">
                  <c:v>217.9999999998742</c:v>
                </c:pt>
                <c:pt idx="43601">
                  <c:v>218.0049999998742</c:v>
                </c:pt>
                <c:pt idx="43602">
                  <c:v>218.0099999998742</c:v>
                </c:pt>
                <c:pt idx="43603">
                  <c:v>218.0149999998742</c:v>
                </c:pt>
                <c:pt idx="43604">
                  <c:v>218.0199999998742</c:v>
                </c:pt>
                <c:pt idx="43605">
                  <c:v>218.0249999998742</c:v>
                </c:pt>
                <c:pt idx="43606">
                  <c:v>218.0299999998742</c:v>
                </c:pt>
                <c:pt idx="43607">
                  <c:v>218.0349999998742</c:v>
                </c:pt>
                <c:pt idx="43608">
                  <c:v>218.0399999998742</c:v>
                </c:pt>
                <c:pt idx="43609">
                  <c:v>218.0449999998742</c:v>
                </c:pt>
                <c:pt idx="43610">
                  <c:v>218.0499999998742</c:v>
                </c:pt>
                <c:pt idx="43611">
                  <c:v>218.0549999998742</c:v>
                </c:pt>
                <c:pt idx="43612">
                  <c:v>218.0599999998742</c:v>
                </c:pt>
                <c:pt idx="43613">
                  <c:v>218.0649999998741</c:v>
                </c:pt>
                <c:pt idx="43614">
                  <c:v>218.0699999998741</c:v>
                </c:pt>
                <c:pt idx="43615">
                  <c:v>218.0749999998741</c:v>
                </c:pt>
                <c:pt idx="43616">
                  <c:v>218.0799999998741</c:v>
                </c:pt>
                <c:pt idx="43617">
                  <c:v>218.0849999998742</c:v>
                </c:pt>
                <c:pt idx="43618">
                  <c:v>218.0899999998742</c:v>
                </c:pt>
                <c:pt idx="43619">
                  <c:v>218.0949999998741</c:v>
                </c:pt>
                <c:pt idx="43620">
                  <c:v>218.0999999998741</c:v>
                </c:pt>
                <c:pt idx="43621">
                  <c:v>218.1049999998741</c:v>
                </c:pt>
                <c:pt idx="43622">
                  <c:v>218.1099999998741</c:v>
                </c:pt>
                <c:pt idx="43623">
                  <c:v>218.1149999998741</c:v>
                </c:pt>
                <c:pt idx="43624">
                  <c:v>218.1199999998741</c:v>
                </c:pt>
                <c:pt idx="43625">
                  <c:v>218.1249999998741</c:v>
                </c:pt>
                <c:pt idx="43626">
                  <c:v>218.1299999998741</c:v>
                </c:pt>
                <c:pt idx="43627">
                  <c:v>218.1349999998741</c:v>
                </c:pt>
                <c:pt idx="43628">
                  <c:v>218.1399999998741</c:v>
                </c:pt>
                <c:pt idx="43629">
                  <c:v>218.1449999998741</c:v>
                </c:pt>
                <c:pt idx="43630">
                  <c:v>218.1499999998741</c:v>
                </c:pt>
                <c:pt idx="43631">
                  <c:v>218.1549999998741</c:v>
                </c:pt>
                <c:pt idx="43632">
                  <c:v>218.1599999998741</c:v>
                </c:pt>
                <c:pt idx="43633">
                  <c:v>218.1649999998741</c:v>
                </c:pt>
                <c:pt idx="43634">
                  <c:v>218.1699999998741</c:v>
                </c:pt>
                <c:pt idx="43635">
                  <c:v>218.174999999874</c:v>
                </c:pt>
                <c:pt idx="43636">
                  <c:v>218.179999999874</c:v>
                </c:pt>
                <c:pt idx="43637">
                  <c:v>218.184999999874</c:v>
                </c:pt>
                <c:pt idx="43638">
                  <c:v>218.189999999874</c:v>
                </c:pt>
                <c:pt idx="43639">
                  <c:v>218.194999999874</c:v>
                </c:pt>
                <c:pt idx="43640">
                  <c:v>218.199999999874</c:v>
                </c:pt>
                <c:pt idx="43641">
                  <c:v>218.204999999874</c:v>
                </c:pt>
                <c:pt idx="43642">
                  <c:v>218.209999999874</c:v>
                </c:pt>
                <c:pt idx="43643">
                  <c:v>218.214999999874</c:v>
                </c:pt>
                <c:pt idx="43644">
                  <c:v>218.2199999998739</c:v>
                </c:pt>
                <c:pt idx="43645">
                  <c:v>218.224999999874</c:v>
                </c:pt>
                <c:pt idx="43646">
                  <c:v>218.229999999874</c:v>
                </c:pt>
                <c:pt idx="43647">
                  <c:v>218.234999999874</c:v>
                </c:pt>
                <c:pt idx="43648">
                  <c:v>218.239999999874</c:v>
                </c:pt>
                <c:pt idx="43649">
                  <c:v>218.244999999874</c:v>
                </c:pt>
                <c:pt idx="43650">
                  <c:v>218.2499999998739</c:v>
                </c:pt>
                <c:pt idx="43651">
                  <c:v>218.254999999874</c:v>
                </c:pt>
                <c:pt idx="43652">
                  <c:v>218.259999999874</c:v>
                </c:pt>
                <c:pt idx="43653">
                  <c:v>218.264999999874</c:v>
                </c:pt>
                <c:pt idx="43654">
                  <c:v>218.269999999874</c:v>
                </c:pt>
                <c:pt idx="43655">
                  <c:v>218.274999999874</c:v>
                </c:pt>
                <c:pt idx="43656">
                  <c:v>218.279999999874</c:v>
                </c:pt>
                <c:pt idx="43657">
                  <c:v>218.2849999998739</c:v>
                </c:pt>
                <c:pt idx="43658">
                  <c:v>218.2899999998739</c:v>
                </c:pt>
                <c:pt idx="43659">
                  <c:v>218.2949999998739</c:v>
                </c:pt>
                <c:pt idx="43660">
                  <c:v>218.2999999998739</c:v>
                </c:pt>
                <c:pt idx="43661">
                  <c:v>218.304999999874</c:v>
                </c:pt>
                <c:pt idx="43662">
                  <c:v>218.309999999874</c:v>
                </c:pt>
                <c:pt idx="43663">
                  <c:v>218.3149999998739</c:v>
                </c:pt>
                <c:pt idx="43664">
                  <c:v>218.3199999998739</c:v>
                </c:pt>
                <c:pt idx="43665">
                  <c:v>218.324999999874</c:v>
                </c:pt>
                <c:pt idx="43666">
                  <c:v>218.329999999874</c:v>
                </c:pt>
                <c:pt idx="43667">
                  <c:v>218.334999999874</c:v>
                </c:pt>
                <c:pt idx="43668">
                  <c:v>218.3399999998739</c:v>
                </c:pt>
                <c:pt idx="43669">
                  <c:v>218.3449999998739</c:v>
                </c:pt>
                <c:pt idx="43670">
                  <c:v>218.3499999998739</c:v>
                </c:pt>
                <c:pt idx="43671">
                  <c:v>218.354999999874</c:v>
                </c:pt>
                <c:pt idx="43672">
                  <c:v>218.359999999874</c:v>
                </c:pt>
                <c:pt idx="43673">
                  <c:v>218.364999999874</c:v>
                </c:pt>
                <c:pt idx="43674">
                  <c:v>218.3699999998739</c:v>
                </c:pt>
                <c:pt idx="43675">
                  <c:v>218.3749999998739</c:v>
                </c:pt>
                <c:pt idx="43676">
                  <c:v>218.3799999998739</c:v>
                </c:pt>
                <c:pt idx="43677">
                  <c:v>218.384999999874</c:v>
                </c:pt>
                <c:pt idx="43678">
                  <c:v>218.389999999874</c:v>
                </c:pt>
                <c:pt idx="43679">
                  <c:v>218.3949999998738</c:v>
                </c:pt>
                <c:pt idx="43680">
                  <c:v>218.3999999998738</c:v>
                </c:pt>
                <c:pt idx="43681">
                  <c:v>218.4049999998738</c:v>
                </c:pt>
                <c:pt idx="43682">
                  <c:v>218.4099999998738</c:v>
                </c:pt>
                <c:pt idx="43683">
                  <c:v>218.4149999998738</c:v>
                </c:pt>
                <c:pt idx="43684">
                  <c:v>218.4199999998738</c:v>
                </c:pt>
                <c:pt idx="43685">
                  <c:v>218.4249999998738</c:v>
                </c:pt>
                <c:pt idx="43686">
                  <c:v>218.4299999998738</c:v>
                </c:pt>
                <c:pt idx="43687">
                  <c:v>218.4349999998738</c:v>
                </c:pt>
                <c:pt idx="43688">
                  <c:v>218.4399999998738</c:v>
                </c:pt>
                <c:pt idx="43689">
                  <c:v>218.4449999998738</c:v>
                </c:pt>
                <c:pt idx="43690">
                  <c:v>218.4499999998738</c:v>
                </c:pt>
                <c:pt idx="43691">
                  <c:v>218.4549999998738</c:v>
                </c:pt>
                <c:pt idx="43692">
                  <c:v>218.4599999998738</c:v>
                </c:pt>
                <c:pt idx="43693">
                  <c:v>218.4649999998738</c:v>
                </c:pt>
                <c:pt idx="43694">
                  <c:v>218.4699999998738</c:v>
                </c:pt>
                <c:pt idx="43695">
                  <c:v>218.4749999998738</c:v>
                </c:pt>
                <c:pt idx="43696">
                  <c:v>218.4799999998738</c:v>
                </c:pt>
                <c:pt idx="43697">
                  <c:v>218.4849999998738</c:v>
                </c:pt>
                <c:pt idx="43698">
                  <c:v>218.4899999998738</c:v>
                </c:pt>
                <c:pt idx="43699">
                  <c:v>218.4949999998738</c:v>
                </c:pt>
                <c:pt idx="43700">
                  <c:v>218.4999999998738</c:v>
                </c:pt>
                <c:pt idx="43701">
                  <c:v>218.5049999998737</c:v>
                </c:pt>
                <c:pt idx="43702">
                  <c:v>218.5099999998737</c:v>
                </c:pt>
                <c:pt idx="43703">
                  <c:v>218.5149999998737</c:v>
                </c:pt>
                <c:pt idx="43704">
                  <c:v>218.5199999998737</c:v>
                </c:pt>
                <c:pt idx="43705">
                  <c:v>218.5249999998738</c:v>
                </c:pt>
                <c:pt idx="43706">
                  <c:v>218.5299999998738</c:v>
                </c:pt>
                <c:pt idx="43707">
                  <c:v>218.5349999998737</c:v>
                </c:pt>
                <c:pt idx="43708">
                  <c:v>218.5399999998737</c:v>
                </c:pt>
                <c:pt idx="43709">
                  <c:v>218.5449999998737</c:v>
                </c:pt>
                <c:pt idx="43710">
                  <c:v>218.5499999998737</c:v>
                </c:pt>
                <c:pt idx="43711">
                  <c:v>218.5549999998737</c:v>
                </c:pt>
                <c:pt idx="43712">
                  <c:v>218.5599999998737</c:v>
                </c:pt>
                <c:pt idx="43713">
                  <c:v>218.5649999998737</c:v>
                </c:pt>
                <c:pt idx="43714">
                  <c:v>218.5699999998737</c:v>
                </c:pt>
                <c:pt idx="43715">
                  <c:v>218.5749999998737</c:v>
                </c:pt>
                <c:pt idx="43716">
                  <c:v>218.5799999998737</c:v>
                </c:pt>
                <c:pt idx="43717">
                  <c:v>218.5849999998737</c:v>
                </c:pt>
                <c:pt idx="43718">
                  <c:v>218.5899999998737</c:v>
                </c:pt>
                <c:pt idx="43719">
                  <c:v>218.5949999998737</c:v>
                </c:pt>
                <c:pt idx="43720">
                  <c:v>218.5999999998737</c:v>
                </c:pt>
                <c:pt idx="43721">
                  <c:v>218.6049999998737</c:v>
                </c:pt>
                <c:pt idx="43722">
                  <c:v>218.6099999998737</c:v>
                </c:pt>
                <c:pt idx="43723">
                  <c:v>218.6149999998736</c:v>
                </c:pt>
                <c:pt idx="43724">
                  <c:v>218.6199999998736</c:v>
                </c:pt>
                <c:pt idx="43725">
                  <c:v>218.6249999998736</c:v>
                </c:pt>
                <c:pt idx="43726">
                  <c:v>218.6299999998736</c:v>
                </c:pt>
                <c:pt idx="43727">
                  <c:v>218.6349999998736</c:v>
                </c:pt>
                <c:pt idx="43728">
                  <c:v>218.6399999998736</c:v>
                </c:pt>
                <c:pt idx="43729">
                  <c:v>218.6449999998736</c:v>
                </c:pt>
                <c:pt idx="43730">
                  <c:v>218.6499999998736</c:v>
                </c:pt>
                <c:pt idx="43731">
                  <c:v>218.6549999998736</c:v>
                </c:pt>
                <c:pt idx="43732">
                  <c:v>218.6599999998736</c:v>
                </c:pt>
                <c:pt idx="43733">
                  <c:v>218.6649999998736</c:v>
                </c:pt>
                <c:pt idx="43734">
                  <c:v>218.6699999998736</c:v>
                </c:pt>
                <c:pt idx="43735">
                  <c:v>218.6749999998736</c:v>
                </c:pt>
                <c:pt idx="43736">
                  <c:v>218.6799999998736</c:v>
                </c:pt>
                <c:pt idx="43737">
                  <c:v>218.6849999998736</c:v>
                </c:pt>
                <c:pt idx="43738">
                  <c:v>218.6899999998736</c:v>
                </c:pt>
                <c:pt idx="43739">
                  <c:v>218.6949999998736</c:v>
                </c:pt>
                <c:pt idx="43740">
                  <c:v>218.6999999998736</c:v>
                </c:pt>
                <c:pt idx="43741">
                  <c:v>218.7049999998736</c:v>
                </c:pt>
                <c:pt idx="43742">
                  <c:v>218.7099999998736</c:v>
                </c:pt>
                <c:pt idx="43743">
                  <c:v>218.7149999998736</c:v>
                </c:pt>
                <c:pt idx="43744">
                  <c:v>218.7199999998736</c:v>
                </c:pt>
                <c:pt idx="43745">
                  <c:v>218.7249999998735</c:v>
                </c:pt>
                <c:pt idx="43746">
                  <c:v>218.7299999998735</c:v>
                </c:pt>
                <c:pt idx="43747">
                  <c:v>218.7349999998735</c:v>
                </c:pt>
                <c:pt idx="43748">
                  <c:v>218.7399999998735</c:v>
                </c:pt>
                <c:pt idx="43749">
                  <c:v>218.7449999998735</c:v>
                </c:pt>
                <c:pt idx="43750">
                  <c:v>218.7499999998735</c:v>
                </c:pt>
                <c:pt idx="43751">
                  <c:v>218.7549999998735</c:v>
                </c:pt>
                <c:pt idx="43752">
                  <c:v>218.7599999998735</c:v>
                </c:pt>
                <c:pt idx="43753">
                  <c:v>218.7649999998735</c:v>
                </c:pt>
                <c:pt idx="43754">
                  <c:v>218.7699999998735</c:v>
                </c:pt>
                <c:pt idx="43755">
                  <c:v>218.7749999998735</c:v>
                </c:pt>
                <c:pt idx="43756">
                  <c:v>218.7799999998735</c:v>
                </c:pt>
                <c:pt idx="43757">
                  <c:v>218.7849999998735</c:v>
                </c:pt>
                <c:pt idx="43758">
                  <c:v>218.7899999998735</c:v>
                </c:pt>
                <c:pt idx="43759">
                  <c:v>218.7949999998735</c:v>
                </c:pt>
                <c:pt idx="43760">
                  <c:v>218.7999999998735</c:v>
                </c:pt>
                <c:pt idx="43761">
                  <c:v>218.8049999998735</c:v>
                </c:pt>
                <c:pt idx="43762">
                  <c:v>218.8099999998735</c:v>
                </c:pt>
                <c:pt idx="43763">
                  <c:v>218.8149999998735</c:v>
                </c:pt>
                <c:pt idx="43764">
                  <c:v>218.8199999998735</c:v>
                </c:pt>
                <c:pt idx="43765">
                  <c:v>218.8249999998735</c:v>
                </c:pt>
                <c:pt idx="43766">
                  <c:v>218.8299999998735</c:v>
                </c:pt>
                <c:pt idx="43767">
                  <c:v>218.8349999998734</c:v>
                </c:pt>
                <c:pt idx="43768">
                  <c:v>218.8399999998734</c:v>
                </c:pt>
                <c:pt idx="43769">
                  <c:v>218.8449999998734</c:v>
                </c:pt>
                <c:pt idx="43770">
                  <c:v>218.8499999998734</c:v>
                </c:pt>
                <c:pt idx="43771">
                  <c:v>218.8549999998735</c:v>
                </c:pt>
                <c:pt idx="43772">
                  <c:v>218.8599999998735</c:v>
                </c:pt>
                <c:pt idx="43773">
                  <c:v>218.8649999998734</c:v>
                </c:pt>
                <c:pt idx="43774">
                  <c:v>218.8699999998734</c:v>
                </c:pt>
                <c:pt idx="43775">
                  <c:v>218.8749999998734</c:v>
                </c:pt>
                <c:pt idx="43776">
                  <c:v>218.8799999998734</c:v>
                </c:pt>
                <c:pt idx="43777">
                  <c:v>218.8849999998734</c:v>
                </c:pt>
                <c:pt idx="43778">
                  <c:v>218.8899999998734</c:v>
                </c:pt>
                <c:pt idx="43779">
                  <c:v>218.8949999998734</c:v>
                </c:pt>
                <c:pt idx="43780">
                  <c:v>218.8999999998734</c:v>
                </c:pt>
                <c:pt idx="43781">
                  <c:v>218.9049999998734</c:v>
                </c:pt>
                <c:pt idx="43782">
                  <c:v>218.9099999998734</c:v>
                </c:pt>
                <c:pt idx="43783">
                  <c:v>218.9149999998734</c:v>
                </c:pt>
                <c:pt idx="43784">
                  <c:v>218.9199999998734</c:v>
                </c:pt>
                <c:pt idx="43785">
                  <c:v>218.9249999998734</c:v>
                </c:pt>
                <c:pt idx="43786">
                  <c:v>218.9299999998734</c:v>
                </c:pt>
                <c:pt idx="43787">
                  <c:v>218.9349999998734</c:v>
                </c:pt>
                <c:pt idx="43788">
                  <c:v>218.9399999998734</c:v>
                </c:pt>
                <c:pt idx="43789">
                  <c:v>218.9449999998733</c:v>
                </c:pt>
                <c:pt idx="43790">
                  <c:v>218.9499999998733</c:v>
                </c:pt>
                <c:pt idx="43791">
                  <c:v>218.9549999998734</c:v>
                </c:pt>
                <c:pt idx="43792">
                  <c:v>218.9599999998734</c:v>
                </c:pt>
                <c:pt idx="43793">
                  <c:v>218.9649999998734</c:v>
                </c:pt>
                <c:pt idx="43794">
                  <c:v>218.9699999998734</c:v>
                </c:pt>
                <c:pt idx="43795">
                  <c:v>218.9749999998733</c:v>
                </c:pt>
                <c:pt idx="43796">
                  <c:v>218.9799999998733</c:v>
                </c:pt>
                <c:pt idx="43797">
                  <c:v>218.9849999998733</c:v>
                </c:pt>
                <c:pt idx="43798">
                  <c:v>218.9899999998733</c:v>
                </c:pt>
                <c:pt idx="43799">
                  <c:v>218.9949999998733</c:v>
                </c:pt>
                <c:pt idx="43800">
                  <c:v>218.9999999998733</c:v>
                </c:pt>
                <c:pt idx="43801">
                  <c:v>219.0049999998733</c:v>
                </c:pt>
                <c:pt idx="43802">
                  <c:v>219.0099999998733</c:v>
                </c:pt>
                <c:pt idx="43803">
                  <c:v>219.0149999998733</c:v>
                </c:pt>
                <c:pt idx="43804">
                  <c:v>219.0199999998733</c:v>
                </c:pt>
                <c:pt idx="43805">
                  <c:v>219.0249999998733</c:v>
                </c:pt>
                <c:pt idx="43806">
                  <c:v>219.0299999998733</c:v>
                </c:pt>
                <c:pt idx="43807">
                  <c:v>219.0349999998733</c:v>
                </c:pt>
                <c:pt idx="43808">
                  <c:v>219.0399999998733</c:v>
                </c:pt>
                <c:pt idx="43809">
                  <c:v>219.0449999998733</c:v>
                </c:pt>
                <c:pt idx="43810">
                  <c:v>219.0499999998733</c:v>
                </c:pt>
                <c:pt idx="43811">
                  <c:v>219.0549999998732</c:v>
                </c:pt>
                <c:pt idx="43812">
                  <c:v>219.0599999998732</c:v>
                </c:pt>
                <c:pt idx="43813">
                  <c:v>219.0649999998732</c:v>
                </c:pt>
                <c:pt idx="43814">
                  <c:v>219.0699999998732</c:v>
                </c:pt>
                <c:pt idx="43815">
                  <c:v>219.0749999998732</c:v>
                </c:pt>
                <c:pt idx="43816">
                  <c:v>219.0799999998732</c:v>
                </c:pt>
                <c:pt idx="43817">
                  <c:v>219.0849999998732</c:v>
                </c:pt>
                <c:pt idx="43818">
                  <c:v>219.0899999998732</c:v>
                </c:pt>
                <c:pt idx="43819">
                  <c:v>219.0949999998732</c:v>
                </c:pt>
                <c:pt idx="43820">
                  <c:v>219.0999999998732</c:v>
                </c:pt>
                <c:pt idx="43821">
                  <c:v>219.1049999998732</c:v>
                </c:pt>
                <c:pt idx="43822">
                  <c:v>219.1099999998732</c:v>
                </c:pt>
                <c:pt idx="43823">
                  <c:v>219.1149999998732</c:v>
                </c:pt>
                <c:pt idx="43824">
                  <c:v>219.1199999998732</c:v>
                </c:pt>
                <c:pt idx="43825">
                  <c:v>219.1249999998732</c:v>
                </c:pt>
                <c:pt idx="43826">
                  <c:v>219.1299999998732</c:v>
                </c:pt>
                <c:pt idx="43827">
                  <c:v>219.1349999998732</c:v>
                </c:pt>
                <c:pt idx="43828">
                  <c:v>219.1399999998732</c:v>
                </c:pt>
                <c:pt idx="43829">
                  <c:v>219.1449999998732</c:v>
                </c:pt>
                <c:pt idx="43830">
                  <c:v>219.1499999998732</c:v>
                </c:pt>
                <c:pt idx="43831">
                  <c:v>219.1549999998732</c:v>
                </c:pt>
                <c:pt idx="43832">
                  <c:v>219.1599999998732</c:v>
                </c:pt>
                <c:pt idx="43833">
                  <c:v>219.1649999998731</c:v>
                </c:pt>
                <c:pt idx="43834">
                  <c:v>219.1699999998731</c:v>
                </c:pt>
                <c:pt idx="43835">
                  <c:v>219.1749999998731</c:v>
                </c:pt>
                <c:pt idx="43836">
                  <c:v>219.1799999998731</c:v>
                </c:pt>
                <c:pt idx="43837">
                  <c:v>219.1849999998732</c:v>
                </c:pt>
                <c:pt idx="43838">
                  <c:v>219.1899999998732</c:v>
                </c:pt>
                <c:pt idx="43839">
                  <c:v>219.1949999998731</c:v>
                </c:pt>
                <c:pt idx="43840">
                  <c:v>219.1999999998731</c:v>
                </c:pt>
                <c:pt idx="43841">
                  <c:v>219.2049999998731</c:v>
                </c:pt>
                <c:pt idx="43842">
                  <c:v>219.2099999998731</c:v>
                </c:pt>
                <c:pt idx="43843">
                  <c:v>219.2149999998731</c:v>
                </c:pt>
                <c:pt idx="43844">
                  <c:v>219.2199999998731</c:v>
                </c:pt>
                <c:pt idx="43845">
                  <c:v>219.2249999998731</c:v>
                </c:pt>
                <c:pt idx="43846">
                  <c:v>219.2299999998731</c:v>
                </c:pt>
                <c:pt idx="43847">
                  <c:v>219.2349999998731</c:v>
                </c:pt>
                <c:pt idx="43848">
                  <c:v>219.2399999998731</c:v>
                </c:pt>
                <c:pt idx="43849">
                  <c:v>219.2449999998731</c:v>
                </c:pt>
                <c:pt idx="43850">
                  <c:v>219.2499999998731</c:v>
                </c:pt>
                <c:pt idx="43851">
                  <c:v>219.2549999998731</c:v>
                </c:pt>
                <c:pt idx="43852">
                  <c:v>219.2599999998731</c:v>
                </c:pt>
                <c:pt idx="43853">
                  <c:v>219.2649999998731</c:v>
                </c:pt>
                <c:pt idx="43854">
                  <c:v>219.2699999998731</c:v>
                </c:pt>
                <c:pt idx="43855">
                  <c:v>219.274999999873</c:v>
                </c:pt>
                <c:pt idx="43856">
                  <c:v>219.279999999873</c:v>
                </c:pt>
                <c:pt idx="43857">
                  <c:v>219.284999999873</c:v>
                </c:pt>
                <c:pt idx="43858">
                  <c:v>219.289999999873</c:v>
                </c:pt>
                <c:pt idx="43859">
                  <c:v>219.294999999873</c:v>
                </c:pt>
                <c:pt idx="43860">
                  <c:v>219.299999999873</c:v>
                </c:pt>
                <c:pt idx="43861">
                  <c:v>219.304999999873</c:v>
                </c:pt>
                <c:pt idx="43862">
                  <c:v>219.309999999873</c:v>
                </c:pt>
                <c:pt idx="43863">
                  <c:v>219.314999999873</c:v>
                </c:pt>
                <c:pt idx="43864">
                  <c:v>219.319999999873</c:v>
                </c:pt>
                <c:pt idx="43865">
                  <c:v>219.324999999873</c:v>
                </c:pt>
                <c:pt idx="43866">
                  <c:v>219.329999999873</c:v>
                </c:pt>
                <c:pt idx="43867">
                  <c:v>219.334999999873</c:v>
                </c:pt>
                <c:pt idx="43868">
                  <c:v>219.339999999873</c:v>
                </c:pt>
                <c:pt idx="43869">
                  <c:v>219.344999999873</c:v>
                </c:pt>
                <c:pt idx="43870">
                  <c:v>219.349999999873</c:v>
                </c:pt>
                <c:pt idx="43871">
                  <c:v>219.354999999873</c:v>
                </c:pt>
                <c:pt idx="43872">
                  <c:v>219.359999999873</c:v>
                </c:pt>
                <c:pt idx="43873">
                  <c:v>219.364999999873</c:v>
                </c:pt>
                <c:pt idx="43874">
                  <c:v>219.369999999873</c:v>
                </c:pt>
                <c:pt idx="43875">
                  <c:v>219.374999999873</c:v>
                </c:pt>
                <c:pt idx="43876">
                  <c:v>219.379999999873</c:v>
                </c:pt>
                <c:pt idx="43877">
                  <c:v>219.3849999998729</c:v>
                </c:pt>
                <c:pt idx="43878">
                  <c:v>219.3899999998729</c:v>
                </c:pt>
                <c:pt idx="43879">
                  <c:v>219.3949999998729</c:v>
                </c:pt>
                <c:pt idx="43880">
                  <c:v>219.3999999998729</c:v>
                </c:pt>
                <c:pt idx="43881">
                  <c:v>219.4049999998729</c:v>
                </c:pt>
                <c:pt idx="43882">
                  <c:v>219.4099999998729</c:v>
                </c:pt>
                <c:pt idx="43883">
                  <c:v>219.4149999998729</c:v>
                </c:pt>
                <c:pt idx="43884">
                  <c:v>219.4199999998729</c:v>
                </c:pt>
                <c:pt idx="43885">
                  <c:v>219.4249999998729</c:v>
                </c:pt>
                <c:pt idx="43886">
                  <c:v>219.4299999998729</c:v>
                </c:pt>
                <c:pt idx="43887">
                  <c:v>219.4349999998729</c:v>
                </c:pt>
                <c:pt idx="43888">
                  <c:v>219.4399999998729</c:v>
                </c:pt>
                <c:pt idx="43889">
                  <c:v>219.4449999998729</c:v>
                </c:pt>
                <c:pt idx="43890">
                  <c:v>219.4499999998729</c:v>
                </c:pt>
                <c:pt idx="43891">
                  <c:v>219.4549999998729</c:v>
                </c:pt>
                <c:pt idx="43892">
                  <c:v>219.4599999998729</c:v>
                </c:pt>
                <c:pt idx="43893">
                  <c:v>219.4649999998729</c:v>
                </c:pt>
                <c:pt idx="43894">
                  <c:v>219.4699999998729</c:v>
                </c:pt>
                <c:pt idx="43895">
                  <c:v>219.4749999998728</c:v>
                </c:pt>
                <c:pt idx="43896">
                  <c:v>219.4799999998727</c:v>
                </c:pt>
                <c:pt idx="43897">
                  <c:v>219.4849999998729</c:v>
                </c:pt>
                <c:pt idx="43898">
                  <c:v>219.4899999998729</c:v>
                </c:pt>
                <c:pt idx="43899">
                  <c:v>219.4949999998728</c:v>
                </c:pt>
                <c:pt idx="43900">
                  <c:v>219.4999999998728</c:v>
                </c:pt>
                <c:pt idx="43901">
                  <c:v>219.5049999998728</c:v>
                </c:pt>
                <c:pt idx="43902">
                  <c:v>219.5099999998727</c:v>
                </c:pt>
                <c:pt idx="43903">
                  <c:v>219.5149999998727</c:v>
                </c:pt>
                <c:pt idx="43904">
                  <c:v>219.5199999998727</c:v>
                </c:pt>
                <c:pt idx="43905">
                  <c:v>219.5249999998728</c:v>
                </c:pt>
                <c:pt idx="43906">
                  <c:v>219.5299999998728</c:v>
                </c:pt>
                <c:pt idx="43907">
                  <c:v>219.5349999998728</c:v>
                </c:pt>
                <c:pt idx="43908">
                  <c:v>219.5399999998727</c:v>
                </c:pt>
                <c:pt idx="43909">
                  <c:v>219.5449999998727</c:v>
                </c:pt>
                <c:pt idx="43910">
                  <c:v>219.5499999998727</c:v>
                </c:pt>
                <c:pt idx="43911">
                  <c:v>219.5549999998728</c:v>
                </c:pt>
                <c:pt idx="43912">
                  <c:v>219.5599999998728</c:v>
                </c:pt>
                <c:pt idx="43913">
                  <c:v>219.5649999998728</c:v>
                </c:pt>
                <c:pt idx="43914">
                  <c:v>219.5699999998727</c:v>
                </c:pt>
                <c:pt idx="43915">
                  <c:v>219.5749999998727</c:v>
                </c:pt>
                <c:pt idx="43916">
                  <c:v>219.5799999998727</c:v>
                </c:pt>
                <c:pt idx="43917">
                  <c:v>219.5849999998728</c:v>
                </c:pt>
                <c:pt idx="43918">
                  <c:v>219.5899999998728</c:v>
                </c:pt>
                <c:pt idx="43919">
                  <c:v>219.5949999998728</c:v>
                </c:pt>
                <c:pt idx="43920">
                  <c:v>219.5999999998728</c:v>
                </c:pt>
                <c:pt idx="43921">
                  <c:v>219.6049999998727</c:v>
                </c:pt>
                <c:pt idx="43922">
                  <c:v>219.6099999998727</c:v>
                </c:pt>
                <c:pt idx="43923">
                  <c:v>219.6149999998727</c:v>
                </c:pt>
                <c:pt idx="43924">
                  <c:v>219.6199999998719</c:v>
                </c:pt>
                <c:pt idx="43925">
                  <c:v>219.6249999998727</c:v>
                </c:pt>
                <c:pt idx="43926">
                  <c:v>219.6299999998727</c:v>
                </c:pt>
                <c:pt idx="43927">
                  <c:v>219.6349999998727</c:v>
                </c:pt>
                <c:pt idx="43928">
                  <c:v>219.6399999998727</c:v>
                </c:pt>
                <c:pt idx="43929">
                  <c:v>219.6449999998727</c:v>
                </c:pt>
                <c:pt idx="43930">
                  <c:v>219.6499999998723</c:v>
                </c:pt>
                <c:pt idx="43931">
                  <c:v>219.6549999998727</c:v>
                </c:pt>
                <c:pt idx="43932">
                  <c:v>219.6599999998727</c:v>
                </c:pt>
                <c:pt idx="43933">
                  <c:v>219.6649999998727</c:v>
                </c:pt>
                <c:pt idx="43934">
                  <c:v>219.6699999998727</c:v>
                </c:pt>
                <c:pt idx="43935">
                  <c:v>219.6749999998727</c:v>
                </c:pt>
                <c:pt idx="43936">
                  <c:v>219.6799999998725</c:v>
                </c:pt>
                <c:pt idx="43937">
                  <c:v>219.6849999998727</c:v>
                </c:pt>
                <c:pt idx="43938">
                  <c:v>219.6899999998727</c:v>
                </c:pt>
                <c:pt idx="43939">
                  <c:v>219.6949999998726</c:v>
                </c:pt>
                <c:pt idx="43940">
                  <c:v>219.6999999998725</c:v>
                </c:pt>
                <c:pt idx="43941">
                  <c:v>219.7049999998725</c:v>
                </c:pt>
                <c:pt idx="43942">
                  <c:v>219.7099999998725</c:v>
                </c:pt>
                <c:pt idx="43943">
                  <c:v>219.7149999998718</c:v>
                </c:pt>
                <c:pt idx="43944">
                  <c:v>219.7199999998718</c:v>
                </c:pt>
                <c:pt idx="43945">
                  <c:v>219.7249999998726</c:v>
                </c:pt>
                <c:pt idx="43946">
                  <c:v>219.7299999998725</c:v>
                </c:pt>
                <c:pt idx="43947">
                  <c:v>219.7349999998725</c:v>
                </c:pt>
                <c:pt idx="43948">
                  <c:v>219.7399999998725</c:v>
                </c:pt>
                <c:pt idx="43949">
                  <c:v>219.7449999998719</c:v>
                </c:pt>
                <c:pt idx="43950">
                  <c:v>219.7499999998718</c:v>
                </c:pt>
                <c:pt idx="43951">
                  <c:v>219.7549999998726</c:v>
                </c:pt>
                <c:pt idx="43952">
                  <c:v>219.7599999998725</c:v>
                </c:pt>
                <c:pt idx="43953">
                  <c:v>219.7649999998725</c:v>
                </c:pt>
                <c:pt idx="43954">
                  <c:v>219.7699999998725</c:v>
                </c:pt>
                <c:pt idx="43955">
                  <c:v>219.7749999998723</c:v>
                </c:pt>
                <c:pt idx="43956">
                  <c:v>219.7799999998718</c:v>
                </c:pt>
                <c:pt idx="43957">
                  <c:v>219.7849999998726</c:v>
                </c:pt>
                <c:pt idx="43958">
                  <c:v>219.7899999998725</c:v>
                </c:pt>
                <c:pt idx="43959">
                  <c:v>219.7949999998725</c:v>
                </c:pt>
                <c:pt idx="43960">
                  <c:v>219.7999999998725</c:v>
                </c:pt>
                <c:pt idx="43961">
                  <c:v>219.8049999998726</c:v>
                </c:pt>
                <c:pt idx="43962">
                  <c:v>219.8099999998726</c:v>
                </c:pt>
                <c:pt idx="43963">
                  <c:v>219.8149999998726</c:v>
                </c:pt>
                <c:pt idx="43964">
                  <c:v>219.8199999998726</c:v>
                </c:pt>
                <c:pt idx="43965">
                  <c:v>219.8249999998725</c:v>
                </c:pt>
                <c:pt idx="43966">
                  <c:v>219.8299999998725</c:v>
                </c:pt>
                <c:pt idx="43967">
                  <c:v>219.8349999998725</c:v>
                </c:pt>
                <c:pt idx="43968">
                  <c:v>219.8399999998725</c:v>
                </c:pt>
                <c:pt idx="43969">
                  <c:v>219.8449999998725</c:v>
                </c:pt>
                <c:pt idx="43970">
                  <c:v>219.8499999998725</c:v>
                </c:pt>
                <c:pt idx="43971">
                  <c:v>219.8549999998725</c:v>
                </c:pt>
                <c:pt idx="43972">
                  <c:v>219.8599999998725</c:v>
                </c:pt>
                <c:pt idx="43973">
                  <c:v>219.8649999998725</c:v>
                </c:pt>
                <c:pt idx="43974">
                  <c:v>219.8699999998725</c:v>
                </c:pt>
                <c:pt idx="43975">
                  <c:v>219.8749999998725</c:v>
                </c:pt>
                <c:pt idx="43976">
                  <c:v>219.8799999998725</c:v>
                </c:pt>
                <c:pt idx="43977">
                  <c:v>219.8849999998725</c:v>
                </c:pt>
                <c:pt idx="43978">
                  <c:v>219.8899999998725</c:v>
                </c:pt>
                <c:pt idx="43979">
                  <c:v>219.8949999998725</c:v>
                </c:pt>
                <c:pt idx="43980">
                  <c:v>219.8999999998725</c:v>
                </c:pt>
                <c:pt idx="43981">
                  <c:v>219.9049999998725</c:v>
                </c:pt>
                <c:pt idx="43982">
                  <c:v>219.9099999998725</c:v>
                </c:pt>
                <c:pt idx="43983">
                  <c:v>219.9149999998724</c:v>
                </c:pt>
                <c:pt idx="43984">
                  <c:v>219.9199999998723</c:v>
                </c:pt>
                <c:pt idx="43985">
                  <c:v>219.9249999998725</c:v>
                </c:pt>
                <c:pt idx="43986">
                  <c:v>219.9299999998725</c:v>
                </c:pt>
                <c:pt idx="43987">
                  <c:v>219.9349999998724</c:v>
                </c:pt>
                <c:pt idx="43988">
                  <c:v>219.9399999998724</c:v>
                </c:pt>
                <c:pt idx="43989">
                  <c:v>219.9449999998724</c:v>
                </c:pt>
                <c:pt idx="43990">
                  <c:v>219.9499999998723</c:v>
                </c:pt>
                <c:pt idx="43991">
                  <c:v>219.9549999998724</c:v>
                </c:pt>
                <c:pt idx="43992">
                  <c:v>219.9599999998724</c:v>
                </c:pt>
                <c:pt idx="43993">
                  <c:v>219.9649999998724</c:v>
                </c:pt>
                <c:pt idx="43994">
                  <c:v>219.9699999998724</c:v>
                </c:pt>
                <c:pt idx="43995">
                  <c:v>219.9749999998724</c:v>
                </c:pt>
                <c:pt idx="43996">
                  <c:v>219.9799999998723</c:v>
                </c:pt>
                <c:pt idx="43997">
                  <c:v>219.9849999998724</c:v>
                </c:pt>
                <c:pt idx="43998">
                  <c:v>219.9899999998724</c:v>
                </c:pt>
                <c:pt idx="43999">
                  <c:v>219.9949999998724</c:v>
                </c:pt>
                <c:pt idx="44000">
                  <c:v>219.9999999998724</c:v>
                </c:pt>
                <c:pt idx="44001">
                  <c:v>220.0049999998724</c:v>
                </c:pt>
                <c:pt idx="44002">
                  <c:v>220.0099999998723</c:v>
                </c:pt>
                <c:pt idx="44003">
                  <c:v>220.0149999998723</c:v>
                </c:pt>
                <c:pt idx="44004">
                  <c:v>220.0199999998723</c:v>
                </c:pt>
                <c:pt idx="44005">
                  <c:v>220.0249999998724</c:v>
                </c:pt>
                <c:pt idx="44006">
                  <c:v>220.0299999998724</c:v>
                </c:pt>
                <c:pt idx="44007">
                  <c:v>220.0349999998724</c:v>
                </c:pt>
                <c:pt idx="44008">
                  <c:v>220.0399999998724</c:v>
                </c:pt>
                <c:pt idx="44009">
                  <c:v>220.0449999998723</c:v>
                </c:pt>
                <c:pt idx="44010">
                  <c:v>220.0499999998723</c:v>
                </c:pt>
                <c:pt idx="44011">
                  <c:v>220.0549999998723</c:v>
                </c:pt>
                <c:pt idx="44012">
                  <c:v>220.0599999998723</c:v>
                </c:pt>
                <c:pt idx="44013">
                  <c:v>220.0649999998723</c:v>
                </c:pt>
                <c:pt idx="44014">
                  <c:v>220.0699999998723</c:v>
                </c:pt>
                <c:pt idx="44015">
                  <c:v>220.0749999998723</c:v>
                </c:pt>
                <c:pt idx="44016">
                  <c:v>220.0799999998723</c:v>
                </c:pt>
                <c:pt idx="44017">
                  <c:v>220.0849999998723</c:v>
                </c:pt>
                <c:pt idx="44018">
                  <c:v>220.0899999998723</c:v>
                </c:pt>
                <c:pt idx="44019">
                  <c:v>220.0949999998723</c:v>
                </c:pt>
                <c:pt idx="44020">
                  <c:v>220.0999999998723</c:v>
                </c:pt>
                <c:pt idx="44021">
                  <c:v>220.1049999998723</c:v>
                </c:pt>
                <c:pt idx="44022">
                  <c:v>220.1099999998723</c:v>
                </c:pt>
                <c:pt idx="44023">
                  <c:v>220.1149999998723</c:v>
                </c:pt>
                <c:pt idx="44024">
                  <c:v>220.1199999998721</c:v>
                </c:pt>
                <c:pt idx="44025">
                  <c:v>220.1249999998723</c:v>
                </c:pt>
                <c:pt idx="44026">
                  <c:v>220.1299999998723</c:v>
                </c:pt>
                <c:pt idx="44027">
                  <c:v>220.1349999998722</c:v>
                </c:pt>
                <c:pt idx="44028">
                  <c:v>220.1399999998721</c:v>
                </c:pt>
                <c:pt idx="44029">
                  <c:v>220.1449999998721</c:v>
                </c:pt>
                <c:pt idx="44030">
                  <c:v>220.1499999998721</c:v>
                </c:pt>
                <c:pt idx="44031">
                  <c:v>220.1549999998722</c:v>
                </c:pt>
                <c:pt idx="44032">
                  <c:v>220.1599999998722</c:v>
                </c:pt>
                <c:pt idx="44033">
                  <c:v>220.1649999998722</c:v>
                </c:pt>
                <c:pt idx="44034">
                  <c:v>220.1699999998721</c:v>
                </c:pt>
                <c:pt idx="44035">
                  <c:v>220.1749999998721</c:v>
                </c:pt>
                <c:pt idx="44036">
                  <c:v>220.1799999998721</c:v>
                </c:pt>
                <c:pt idx="44037">
                  <c:v>220.1849999998722</c:v>
                </c:pt>
                <c:pt idx="44038">
                  <c:v>220.1899999998722</c:v>
                </c:pt>
                <c:pt idx="44039">
                  <c:v>220.1949999998722</c:v>
                </c:pt>
                <c:pt idx="44040">
                  <c:v>220.1999999998721</c:v>
                </c:pt>
                <c:pt idx="44041">
                  <c:v>220.2049999998721</c:v>
                </c:pt>
                <c:pt idx="44042">
                  <c:v>220.2099999998721</c:v>
                </c:pt>
                <c:pt idx="44043">
                  <c:v>220.2149999998717</c:v>
                </c:pt>
                <c:pt idx="44044">
                  <c:v>220.2199999998713</c:v>
                </c:pt>
                <c:pt idx="44045">
                  <c:v>220.2249999998722</c:v>
                </c:pt>
                <c:pt idx="44046">
                  <c:v>220.2299999998721</c:v>
                </c:pt>
                <c:pt idx="44047">
                  <c:v>220.2349999998721</c:v>
                </c:pt>
                <c:pt idx="44048">
                  <c:v>220.2399999998721</c:v>
                </c:pt>
                <c:pt idx="44049">
                  <c:v>220.2449999998719</c:v>
                </c:pt>
                <c:pt idx="44050">
                  <c:v>220.2499999998713</c:v>
                </c:pt>
                <c:pt idx="44051">
                  <c:v>220.2549999998722</c:v>
                </c:pt>
                <c:pt idx="44052">
                  <c:v>220.2599999998722</c:v>
                </c:pt>
                <c:pt idx="44053">
                  <c:v>220.2649999998721</c:v>
                </c:pt>
                <c:pt idx="44054">
                  <c:v>220.2699999998721</c:v>
                </c:pt>
                <c:pt idx="44055">
                  <c:v>220.2749999998721</c:v>
                </c:pt>
                <c:pt idx="44056">
                  <c:v>220.2799999998713</c:v>
                </c:pt>
                <c:pt idx="44057">
                  <c:v>220.2849999998721</c:v>
                </c:pt>
                <c:pt idx="44058">
                  <c:v>220.2899999998721</c:v>
                </c:pt>
                <c:pt idx="44059">
                  <c:v>220.2949999998721</c:v>
                </c:pt>
                <c:pt idx="44060">
                  <c:v>220.2999999998721</c:v>
                </c:pt>
                <c:pt idx="44061">
                  <c:v>220.3049999998721</c:v>
                </c:pt>
                <c:pt idx="44062">
                  <c:v>220.3099999998721</c:v>
                </c:pt>
                <c:pt idx="44063">
                  <c:v>220.3149999998721</c:v>
                </c:pt>
                <c:pt idx="44064">
                  <c:v>220.3199999998721</c:v>
                </c:pt>
                <c:pt idx="44065">
                  <c:v>220.3249999998721</c:v>
                </c:pt>
                <c:pt idx="44066">
                  <c:v>220.3299999998721</c:v>
                </c:pt>
                <c:pt idx="44067">
                  <c:v>220.3349999998721</c:v>
                </c:pt>
                <c:pt idx="44068">
                  <c:v>220.3399999998721</c:v>
                </c:pt>
                <c:pt idx="44069">
                  <c:v>220.3449999998721</c:v>
                </c:pt>
                <c:pt idx="44070">
                  <c:v>220.3499999998721</c:v>
                </c:pt>
                <c:pt idx="44071">
                  <c:v>220.3549999998721</c:v>
                </c:pt>
                <c:pt idx="44072">
                  <c:v>220.3599999998721</c:v>
                </c:pt>
                <c:pt idx="44073">
                  <c:v>220.3649999998721</c:v>
                </c:pt>
                <c:pt idx="44074">
                  <c:v>220.369999999872</c:v>
                </c:pt>
                <c:pt idx="44075">
                  <c:v>220.374999999872</c:v>
                </c:pt>
                <c:pt idx="44076">
                  <c:v>220.379999999872</c:v>
                </c:pt>
                <c:pt idx="44077">
                  <c:v>220.384999999872</c:v>
                </c:pt>
                <c:pt idx="44078">
                  <c:v>220.389999999872</c:v>
                </c:pt>
                <c:pt idx="44079">
                  <c:v>220.394999999872</c:v>
                </c:pt>
                <c:pt idx="44080">
                  <c:v>220.399999999872</c:v>
                </c:pt>
                <c:pt idx="44081">
                  <c:v>220.404999999872</c:v>
                </c:pt>
                <c:pt idx="44082">
                  <c:v>220.409999999872</c:v>
                </c:pt>
                <c:pt idx="44083">
                  <c:v>220.414999999872</c:v>
                </c:pt>
                <c:pt idx="44084">
                  <c:v>220.4199999998719</c:v>
                </c:pt>
                <c:pt idx="44085">
                  <c:v>220.424999999872</c:v>
                </c:pt>
                <c:pt idx="44086">
                  <c:v>220.429999999872</c:v>
                </c:pt>
                <c:pt idx="44087">
                  <c:v>220.434999999872</c:v>
                </c:pt>
                <c:pt idx="44088">
                  <c:v>220.439999999872</c:v>
                </c:pt>
                <c:pt idx="44089">
                  <c:v>220.444999999872</c:v>
                </c:pt>
                <c:pt idx="44090">
                  <c:v>220.4499999998719</c:v>
                </c:pt>
                <c:pt idx="44091">
                  <c:v>220.454999999872</c:v>
                </c:pt>
                <c:pt idx="44092">
                  <c:v>220.459999999872</c:v>
                </c:pt>
                <c:pt idx="44093">
                  <c:v>220.464999999872</c:v>
                </c:pt>
                <c:pt idx="44094">
                  <c:v>220.469999999872</c:v>
                </c:pt>
                <c:pt idx="44095">
                  <c:v>220.474999999872</c:v>
                </c:pt>
                <c:pt idx="44096">
                  <c:v>220.4799999998719</c:v>
                </c:pt>
                <c:pt idx="44097">
                  <c:v>220.4849999998719</c:v>
                </c:pt>
                <c:pt idx="44098">
                  <c:v>220.4899999998719</c:v>
                </c:pt>
                <c:pt idx="44099">
                  <c:v>220.4949999998719</c:v>
                </c:pt>
                <c:pt idx="44100">
                  <c:v>220.4999999998719</c:v>
                </c:pt>
                <c:pt idx="44101">
                  <c:v>220.5049999998719</c:v>
                </c:pt>
                <c:pt idx="44102">
                  <c:v>220.5099999998719</c:v>
                </c:pt>
                <c:pt idx="44103">
                  <c:v>220.5149999998719</c:v>
                </c:pt>
                <c:pt idx="44104">
                  <c:v>220.5199999998719</c:v>
                </c:pt>
                <c:pt idx="44105">
                  <c:v>220.5249999998719</c:v>
                </c:pt>
                <c:pt idx="44106">
                  <c:v>220.5299999998719</c:v>
                </c:pt>
                <c:pt idx="44107">
                  <c:v>220.5349999998719</c:v>
                </c:pt>
                <c:pt idx="44108">
                  <c:v>220.5399999998719</c:v>
                </c:pt>
                <c:pt idx="44109">
                  <c:v>220.5449999998719</c:v>
                </c:pt>
                <c:pt idx="44110">
                  <c:v>220.5499999998719</c:v>
                </c:pt>
                <c:pt idx="44111">
                  <c:v>220.5549999998719</c:v>
                </c:pt>
                <c:pt idx="44112">
                  <c:v>220.5599999998719</c:v>
                </c:pt>
                <c:pt idx="44113">
                  <c:v>220.5649999998719</c:v>
                </c:pt>
                <c:pt idx="44114">
                  <c:v>220.5699999998719</c:v>
                </c:pt>
                <c:pt idx="44115">
                  <c:v>220.5749999998717</c:v>
                </c:pt>
                <c:pt idx="44116">
                  <c:v>220.5799999998717</c:v>
                </c:pt>
                <c:pt idx="44117">
                  <c:v>220.5849999998719</c:v>
                </c:pt>
                <c:pt idx="44118">
                  <c:v>220.5899999998718</c:v>
                </c:pt>
                <c:pt idx="44119">
                  <c:v>220.5949999998718</c:v>
                </c:pt>
                <c:pt idx="44120">
                  <c:v>220.5999999998718</c:v>
                </c:pt>
                <c:pt idx="44121">
                  <c:v>220.6049999998718</c:v>
                </c:pt>
                <c:pt idx="44122">
                  <c:v>220.6099999998717</c:v>
                </c:pt>
                <c:pt idx="44123">
                  <c:v>220.6149999998717</c:v>
                </c:pt>
                <c:pt idx="44124">
                  <c:v>220.6199999998717</c:v>
                </c:pt>
                <c:pt idx="44125">
                  <c:v>220.6249999998718</c:v>
                </c:pt>
                <c:pt idx="44126">
                  <c:v>220.6299999998718</c:v>
                </c:pt>
                <c:pt idx="44127">
                  <c:v>220.6349999998718</c:v>
                </c:pt>
                <c:pt idx="44128">
                  <c:v>220.6399999998717</c:v>
                </c:pt>
                <c:pt idx="44129">
                  <c:v>220.6449999998717</c:v>
                </c:pt>
                <c:pt idx="44130">
                  <c:v>220.6499999998717</c:v>
                </c:pt>
                <c:pt idx="44131">
                  <c:v>220.6549999998718</c:v>
                </c:pt>
                <c:pt idx="44132">
                  <c:v>220.6599999998718</c:v>
                </c:pt>
                <c:pt idx="44133">
                  <c:v>220.6649999998718</c:v>
                </c:pt>
                <c:pt idx="44134">
                  <c:v>220.6699999998717</c:v>
                </c:pt>
                <c:pt idx="44135">
                  <c:v>220.6749999998717</c:v>
                </c:pt>
                <c:pt idx="44136">
                  <c:v>220.6799999998717</c:v>
                </c:pt>
                <c:pt idx="44137">
                  <c:v>220.6849999998718</c:v>
                </c:pt>
                <c:pt idx="44138">
                  <c:v>220.6899999998718</c:v>
                </c:pt>
                <c:pt idx="44139">
                  <c:v>220.6949999998718</c:v>
                </c:pt>
                <c:pt idx="44140">
                  <c:v>220.6999999998717</c:v>
                </c:pt>
                <c:pt idx="44141">
                  <c:v>220.7049999998717</c:v>
                </c:pt>
                <c:pt idx="44142">
                  <c:v>220.7099999998717</c:v>
                </c:pt>
                <c:pt idx="44143">
                  <c:v>220.7149999998717</c:v>
                </c:pt>
                <c:pt idx="44144">
                  <c:v>220.7199999998709</c:v>
                </c:pt>
                <c:pt idx="44145">
                  <c:v>220.7249999998717</c:v>
                </c:pt>
                <c:pt idx="44146">
                  <c:v>220.7299999998717</c:v>
                </c:pt>
                <c:pt idx="44147">
                  <c:v>220.7349999998717</c:v>
                </c:pt>
                <c:pt idx="44148">
                  <c:v>220.7399999998717</c:v>
                </c:pt>
                <c:pt idx="44149">
                  <c:v>220.7449999998717</c:v>
                </c:pt>
                <c:pt idx="44150">
                  <c:v>220.7499999998711</c:v>
                </c:pt>
                <c:pt idx="44151">
                  <c:v>220.7549999998717</c:v>
                </c:pt>
                <c:pt idx="44152">
                  <c:v>220.7599999998717</c:v>
                </c:pt>
                <c:pt idx="44153">
                  <c:v>220.7649999998717</c:v>
                </c:pt>
                <c:pt idx="44154">
                  <c:v>220.7699999998717</c:v>
                </c:pt>
                <c:pt idx="44155">
                  <c:v>220.7749999998717</c:v>
                </c:pt>
                <c:pt idx="44156">
                  <c:v>220.7799999998713</c:v>
                </c:pt>
                <c:pt idx="44157">
                  <c:v>220.7849999998717</c:v>
                </c:pt>
                <c:pt idx="44158">
                  <c:v>220.7899999998717</c:v>
                </c:pt>
                <c:pt idx="44159">
                  <c:v>220.7949999998715</c:v>
                </c:pt>
                <c:pt idx="44160">
                  <c:v>220.7999999998715</c:v>
                </c:pt>
                <c:pt idx="44161">
                  <c:v>220.8049999998717</c:v>
                </c:pt>
                <c:pt idx="44162">
                  <c:v>220.8099999998716</c:v>
                </c:pt>
                <c:pt idx="44163">
                  <c:v>220.8149999998716</c:v>
                </c:pt>
                <c:pt idx="44164">
                  <c:v>220.8199999998716</c:v>
                </c:pt>
                <c:pt idx="44165">
                  <c:v>220.8249999998716</c:v>
                </c:pt>
                <c:pt idx="44166">
                  <c:v>220.8299999998716</c:v>
                </c:pt>
                <c:pt idx="44167">
                  <c:v>220.8349999998716</c:v>
                </c:pt>
                <c:pt idx="44168">
                  <c:v>220.8399999998716</c:v>
                </c:pt>
                <c:pt idx="44169">
                  <c:v>220.8449999998716</c:v>
                </c:pt>
                <c:pt idx="44170">
                  <c:v>220.8499999998716</c:v>
                </c:pt>
                <c:pt idx="44171">
                  <c:v>220.8549999998716</c:v>
                </c:pt>
                <c:pt idx="44172">
                  <c:v>220.8599999998716</c:v>
                </c:pt>
                <c:pt idx="44173">
                  <c:v>220.8649999998716</c:v>
                </c:pt>
                <c:pt idx="44174">
                  <c:v>220.8699999998716</c:v>
                </c:pt>
                <c:pt idx="44175">
                  <c:v>220.8749999998716</c:v>
                </c:pt>
                <c:pt idx="44176">
                  <c:v>220.8799999998716</c:v>
                </c:pt>
                <c:pt idx="44177">
                  <c:v>220.8849999998716</c:v>
                </c:pt>
                <c:pt idx="44178">
                  <c:v>220.8899999998716</c:v>
                </c:pt>
                <c:pt idx="44179">
                  <c:v>220.8949999998716</c:v>
                </c:pt>
                <c:pt idx="44180">
                  <c:v>220.8999999998716</c:v>
                </c:pt>
                <c:pt idx="44181">
                  <c:v>220.9049999998716</c:v>
                </c:pt>
                <c:pt idx="44182">
                  <c:v>220.9099999998716</c:v>
                </c:pt>
                <c:pt idx="44183">
                  <c:v>220.9149999998716</c:v>
                </c:pt>
                <c:pt idx="44184">
                  <c:v>220.9199999998715</c:v>
                </c:pt>
                <c:pt idx="44185">
                  <c:v>220.9249999998715</c:v>
                </c:pt>
                <c:pt idx="44186">
                  <c:v>220.9299999998715</c:v>
                </c:pt>
                <c:pt idx="44187">
                  <c:v>220.9349999998715</c:v>
                </c:pt>
                <c:pt idx="44188">
                  <c:v>220.9399999998715</c:v>
                </c:pt>
                <c:pt idx="44189">
                  <c:v>220.9449999998715</c:v>
                </c:pt>
                <c:pt idx="44190">
                  <c:v>220.9499999998715</c:v>
                </c:pt>
                <c:pt idx="44191">
                  <c:v>220.9549999998715</c:v>
                </c:pt>
                <c:pt idx="44192">
                  <c:v>220.9599999998715</c:v>
                </c:pt>
                <c:pt idx="44193">
                  <c:v>220.9649999998715</c:v>
                </c:pt>
                <c:pt idx="44194">
                  <c:v>220.9699999998715</c:v>
                </c:pt>
                <c:pt idx="44195">
                  <c:v>220.9749999998715</c:v>
                </c:pt>
                <c:pt idx="44196">
                  <c:v>220.9799999998715</c:v>
                </c:pt>
                <c:pt idx="44197">
                  <c:v>220.9849999998715</c:v>
                </c:pt>
                <c:pt idx="44198">
                  <c:v>220.9899999998715</c:v>
                </c:pt>
                <c:pt idx="44199">
                  <c:v>220.9949999998715</c:v>
                </c:pt>
                <c:pt idx="44200">
                  <c:v>220.9999999998715</c:v>
                </c:pt>
                <c:pt idx="44201">
                  <c:v>221.0049999998715</c:v>
                </c:pt>
                <c:pt idx="44202">
                  <c:v>221.0099999998715</c:v>
                </c:pt>
                <c:pt idx="44203">
                  <c:v>221.0149999998713</c:v>
                </c:pt>
                <c:pt idx="44204">
                  <c:v>221.0199999998713</c:v>
                </c:pt>
                <c:pt idx="44205">
                  <c:v>221.0249999998715</c:v>
                </c:pt>
                <c:pt idx="44206">
                  <c:v>221.0299999998714</c:v>
                </c:pt>
                <c:pt idx="44207">
                  <c:v>221.0349999998714</c:v>
                </c:pt>
                <c:pt idx="44208">
                  <c:v>221.0399999998714</c:v>
                </c:pt>
                <c:pt idx="44209">
                  <c:v>221.0449999998714</c:v>
                </c:pt>
                <c:pt idx="44210">
                  <c:v>221.0499999998713</c:v>
                </c:pt>
                <c:pt idx="44211">
                  <c:v>221.0549999998714</c:v>
                </c:pt>
                <c:pt idx="44212">
                  <c:v>221.0599999998714</c:v>
                </c:pt>
                <c:pt idx="44213">
                  <c:v>221.0649999998714</c:v>
                </c:pt>
                <c:pt idx="44214">
                  <c:v>221.0699999998714</c:v>
                </c:pt>
                <c:pt idx="44215">
                  <c:v>221.0749999998714</c:v>
                </c:pt>
                <c:pt idx="44216">
                  <c:v>221.0799999998713</c:v>
                </c:pt>
                <c:pt idx="44217">
                  <c:v>221.0849999998714</c:v>
                </c:pt>
                <c:pt idx="44218">
                  <c:v>221.0899999998714</c:v>
                </c:pt>
                <c:pt idx="44219">
                  <c:v>221.0949999998714</c:v>
                </c:pt>
                <c:pt idx="44220">
                  <c:v>221.0999999998714</c:v>
                </c:pt>
                <c:pt idx="44221">
                  <c:v>221.1049999998714</c:v>
                </c:pt>
                <c:pt idx="44222">
                  <c:v>221.1099999998713</c:v>
                </c:pt>
                <c:pt idx="44223">
                  <c:v>221.1149999998713</c:v>
                </c:pt>
                <c:pt idx="44224">
                  <c:v>221.1199999998713</c:v>
                </c:pt>
                <c:pt idx="44225">
                  <c:v>221.1249999998714</c:v>
                </c:pt>
                <c:pt idx="44226">
                  <c:v>221.1299999998714</c:v>
                </c:pt>
                <c:pt idx="44227">
                  <c:v>221.1349999998714</c:v>
                </c:pt>
                <c:pt idx="44228">
                  <c:v>221.1399999998713</c:v>
                </c:pt>
                <c:pt idx="44229">
                  <c:v>221.1449999998713</c:v>
                </c:pt>
                <c:pt idx="44230">
                  <c:v>221.1499999998713</c:v>
                </c:pt>
                <c:pt idx="44231">
                  <c:v>221.1549999998713</c:v>
                </c:pt>
                <c:pt idx="44232">
                  <c:v>221.1599999998713</c:v>
                </c:pt>
                <c:pt idx="44233">
                  <c:v>221.1649999998713</c:v>
                </c:pt>
                <c:pt idx="44234">
                  <c:v>221.1699999998713</c:v>
                </c:pt>
                <c:pt idx="44235">
                  <c:v>221.1749999998713</c:v>
                </c:pt>
                <c:pt idx="44236">
                  <c:v>221.1799999998713</c:v>
                </c:pt>
                <c:pt idx="44237">
                  <c:v>221.1849999998713</c:v>
                </c:pt>
                <c:pt idx="44238">
                  <c:v>221.1899999998713</c:v>
                </c:pt>
                <c:pt idx="44239">
                  <c:v>221.1949999998713</c:v>
                </c:pt>
                <c:pt idx="44240">
                  <c:v>221.1999999998713</c:v>
                </c:pt>
                <c:pt idx="44241">
                  <c:v>221.2049999998713</c:v>
                </c:pt>
                <c:pt idx="44242">
                  <c:v>221.2099999998713</c:v>
                </c:pt>
                <c:pt idx="44243">
                  <c:v>221.2149999998713</c:v>
                </c:pt>
                <c:pt idx="44244">
                  <c:v>221.2199999998709</c:v>
                </c:pt>
                <c:pt idx="44245">
                  <c:v>221.2249999998713</c:v>
                </c:pt>
                <c:pt idx="44246">
                  <c:v>221.2299999998713</c:v>
                </c:pt>
                <c:pt idx="44247">
                  <c:v>221.2349999998711</c:v>
                </c:pt>
                <c:pt idx="44248">
                  <c:v>221.2399999998711</c:v>
                </c:pt>
                <c:pt idx="44249">
                  <c:v>221.2449999998711</c:v>
                </c:pt>
                <c:pt idx="44250">
                  <c:v>221.2499999998711</c:v>
                </c:pt>
                <c:pt idx="44251">
                  <c:v>221.2549999998712</c:v>
                </c:pt>
                <c:pt idx="44252">
                  <c:v>221.2599999998712</c:v>
                </c:pt>
                <c:pt idx="44253">
                  <c:v>221.2649999998712</c:v>
                </c:pt>
                <c:pt idx="44254">
                  <c:v>221.2699999998711</c:v>
                </c:pt>
                <c:pt idx="44255">
                  <c:v>221.2749999998711</c:v>
                </c:pt>
                <c:pt idx="44256">
                  <c:v>221.2799999998711</c:v>
                </c:pt>
                <c:pt idx="44257">
                  <c:v>221.2849999998712</c:v>
                </c:pt>
                <c:pt idx="44258">
                  <c:v>221.2899999998712</c:v>
                </c:pt>
                <c:pt idx="44259">
                  <c:v>221.2949999998712</c:v>
                </c:pt>
                <c:pt idx="44260">
                  <c:v>221.2999999998711</c:v>
                </c:pt>
                <c:pt idx="44261">
                  <c:v>221.3049999998712</c:v>
                </c:pt>
                <c:pt idx="44262">
                  <c:v>221.3099999998712</c:v>
                </c:pt>
                <c:pt idx="44263">
                  <c:v>221.3149999998712</c:v>
                </c:pt>
                <c:pt idx="44264">
                  <c:v>221.3199999998712</c:v>
                </c:pt>
                <c:pt idx="44265">
                  <c:v>221.3249999998712</c:v>
                </c:pt>
                <c:pt idx="44266">
                  <c:v>221.3299999998712</c:v>
                </c:pt>
                <c:pt idx="44267">
                  <c:v>221.3349999998712</c:v>
                </c:pt>
                <c:pt idx="44268">
                  <c:v>221.3399999998712</c:v>
                </c:pt>
                <c:pt idx="44269">
                  <c:v>221.3449999998712</c:v>
                </c:pt>
                <c:pt idx="44270">
                  <c:v>221.3499999998712</c:v>
                </c:pt>
                <c:pt idx="44271">
                  <c:v>221.3549999998712</c:v>
                </c:pt>
                <c:pt idx="44272">
                  <c:v>221.3599999998712</c:v>
                </c:pt>
                <c:pt idx="44273">
                  <c:v>221.3649999998711</c:v>
                </c:pt>
                <c:pt idx="44274">
                  <c:v>221.3699999998711</c:v>
                </c:pt>
                <c:pt idx="44275">
                  <c:v>221.3749999998711</c:v>
                </c:pt>
                <c:pt idx="44276">
                  <c:v>221.3799999998711</c:v>
                </c:pt>
                <c:pt idx="44277">
                  <c:v>221.3849999998712</c:v>
                </c:pt>
                <c:pt idx="44278">
                  <c:v>221.3899999998712</c:v>
                </c:pt>
                <c:pt idx="44279">
                  <c:v>221.3949999998711</c:v>
                </c:pt>
                <c:pt idx="44280">
                  <c:v>221.3999999998711</c:v>
                </c:pt>
                <c:pt idx="44281">
                  <c:v>221.4049999998711</c:v>
                </c:pt>
                <c:pt idx="44282">
                  <c:v>221.4099999998711</c:v>
                </c:pt>
                <c:pt idx="44283">
                  <c:v>221.4149999998711</c:v>
                </c:pt>
                <c:pt idx="44284">
                  <c:v>221.4199999998711</c:v>
                </c:pt>
                <c:pt idx="44285">
                  <c:v>221.4249999998711</c:v>
                </c:pt>
                <c:pt idx="44286">
                  <c:v>221.4299999998711</c:v>
                </c:pt>
                <c:pt idx="44287">
                  <c:v>221.4349999998711</c:v>
                </c:pt>
                <c:pt idx="44288">
                  <c:v>221.4399999998711</c:v>
                </c:pt>
                <c:pt idx="44289">
                  <c:v>221.4449999998711</c:v>
                </c:pt>
                <c:pt idx="44290">
                  <c:v>221.4499999998711</c:v>
                </c:pt>
                <c:pt idx="44291">
                  <c:v>221.4549999998711</c:v>
                </c:pt>
                <c:pt idx="44292">
                  <c:v>221.4599999998711</c:v>
                </c:pt>
                <c:pt idx="44293">
                  <c:v>221.4649999998711</c:v>
                </c:pt>
                <c:pt idx="44294">
                  <c:v>221.469999999871</c:v>
                </c:pt>
                <c:pt idx="44295">
                  <c:v>221.474999999871</c:v>
                </c:pt>
                <c:pt idx="44296">
                  <c:v>221.479999999871</c:v>
                </c:pt>
                <c:pt idx="44297">
                  <c:v>221.484999999871</c:v>
                </c:pt>
                <c:pt idx="44298">
                  <c:v>221.489999999871</c:v>
                </c:pt>
                <c:pt idx="44299">
                  <c:v>221.494999999871</c:v>
                </c:pt>
                <c:pt idx="44300">
                  <c:v>221.499999999871</c:v>
                </c:pt>
                <c:pt idx="44301">
                  <c:v>221.504999999871</c:v>
                </c:pt>
                <c:pt idx="44302">
                  <c:v>221.509999999871</c:v>
                </c:pt>
                <c:pt idx="44303">
                  <c:v>221.514999999871</c:v>
                </c:pt>
                <c:pt idx="44304">
                  <c:v>221.5199999998709</c:v>
                </c:pt>
                <c:pt idx="44305">
                  <c:v>221.524999999871</c:v>
                </c:pt>
                <c:pt idx="44306">
                  <c:v>221.529999999871</c:v>
                </c:pt>
                <c:pt idx="44307">
                  <c:v>221.534999999871</c:v>
                </c:pt>
                <c:pt idx="44308">
                  <c:v>221.539999999871</c:v>
                </c:pt>
                <c:pt idx="44309">
                  <c:v>221.544999999871</c:v>
                </c:pt>
                <c:pt idx="44310">
                  <c:v>221.5499999998709</c:v>
                </c:pt>
                <c:pt idx="44311">
                  <c:v>221.554999999871</c:v>
                </c:pt>
                <c:pt idx="44312">
                  <c:v>221.559999999871</c:v>
                </c:pt>
                <c:pt idx="44313">
                  <c:v>221.564999999871</c:v>
                </c:pt>
                <c:pt idx="44314">
                  <c:v>221.569999999871</c:v>
                </c:pt>
                <c:pt idx="44315">
                  <c:v>221.574999999871</c:v>
                </c:pt>
                <c:pt idx="44316">
                  <c:v>221.5799999998709</c:v>
                </c:pt>
                <c:pt idx="44317">
                  <c:v>221.5849999998709</c:v>
                </c:pt>
                <c:pt idx="44318">
                  <c:v>221.5899999998709</c:v>
                </c:pt>
                <c:pt idx="44319">
                  <c:v>221.5949999998709</c:v>
                </c:pt>
                <c:pt idx="44320">
                  <c:v>221.5999999998709</c:v>
                </c:pt>
                <c:pt idx="44321">
                  <c:v>221.6049999998709</c:v>
                </c:pt>
                <c:pt idx="44322">
                  <c:v>221.6099999998709</c:v>
                </c:pt>
                <c:pt idx="44323">
                  <c:v>221.6149999998709</c:v>
                </c:pt>
                <c:pt idx="44324">
                  <c:v>221.6199999998709</c:v>
                </c:pt>
                <c:pt idx="44325">
                  <c:v>221.6249999998709</c:v>
                </c:pt>
                <c:pt idx="44326">
                  <c:v>221.6299999998709</c:v>
                </c:pt>
                <c:pt idx="44327">
                  <c:v>221.6349999998709</c:v>
                </c:pt>
                <c:pt idx="44328">
                  <c:v>221.6399999998709</c:v>
                </c:pt>
                <c:pt idx="44329">
                  <c:v>221.6449999998709</c:v>
                </c:pt>
                <c:pt idx="44330">
                  <c:v>221.6499999998709</c:v>
                </c:pt>
                <c:pt idx="44331">
                  <c:v>221.6549999998709</c:v>
                </c:pt>
                <c:pt idx="44332">
                  <c:v>221.6599999998709</c:v>
                </c:pt>
                <c:pt idx="44333">
                  <c:v>221.6649999998709</c:v>
                </c:pt>
                <c:pt idx="44334">
                  <c:v>221.6699999998709</c:v>
                </c:pt>
                <c:pt idx="44335">
                  <c:v>221.6749999998707</c:v>
                </c:pt>
                <c:pt idx="44336">
                  <c:v>221.6799999998707</c:v>
                </c:pt>
                <c:pt idx="44337">
                  <c:v>221.6849999998709</c:v>
                </c:pt>
                <c:pt idx="44338">
                  <c:v>221.6899999998708</c:v>
                </c:pt>
                <c:pt idx="44339">
                  <c:v>221.6949999998708</c:v>
                </c:pt>
                <c:pt idx="44340">
                  <c:v>221.6999999998708</c:v>
                </c:pt>
                <c:pt idx="44341">
                  <c:v>221.7049999998708</c:v>
                </c:pt>
                <c:pt idx="44342">
                  <c:v>221.7099999998707</c:v>
                </c:pt>
                <c:pt idx="44343">
                  <c:v>221.7149999998707</c:v>
                </c:pt>
                <c:pt idx="44344">
                  <c:v>221.7199999998707</c:v>
                </c:pt>
                <c:pt idx="44345">
                  <c:v>221.7249999998708</c:v>
                </c:pt>
                <c:pt idx="44346">
                  <c:v>221.7299999998708</c:v>
                </c:pt>
                <c:pt idx="44347">
                  <c:v>221.7349999998708</c:v>
                </c:pt>
                <c:pt idx="44348">
                  <c:v>221.7399999998707</c:v>
                </c:pt>
                <c:pt idx="44349">
                  <c:v>221.7449999998707</c:v>
                </c:pt>
                <c:pt idx="44350">
                  <c:v>221.7499999998707</c:v>
                </c:pt>
                <c:pt idx="44351">
                  <c:v>221.7549999998708</c:v>
                </c:pt>
                <c:pt idx="44352">
                  <c:v>221.7599999998708</c:v>
                </c:pt>
                <c:pt idx="44353">
                  <c:v>221.7649999998708</c:v>
                </c:pt>
                <c:pt idx="44354">
                  <c:v>221.7699999998707</c:v>
                </c:pt>
                <c:pt idx="44355">
                  <c:v>221.7749999998707</c:v>
                </c:pt>
                <c:pt idx="44356">
                  <c:v>221.7799999998707</c:v>
                </c:pt>
                <c:pt idx="44357">
                  <c:v>221.7849999998708</c:v>
                </c:pt>
                <c:pt idx="44358">
                  <c:v>221.7899999998708</c:v>
                </c:pt>
                <c:pt idx="44359">
                  <c:v>221.7949999998708</c:v>
                </c:pt>
                <c:pt idx="44360">
                  <c:v>221.7999999998707</c:v>
                </c:pt>
                <c:pt idx="44361">
                  <c:v>221.8049999998707</c:v>
                </c:pt>
                <c:pt idx="44362">
                  <c:v>221.8099999998707</c:v>
                </c:pt>
                <c:pt idx="44363">
                  <c:v>221.8149999998707</c:v>
                </c:pt>
                <c:pt idx="44364">
                  <c:v>221.8199999998707</c:v>
                </c:pt>
                <c:pt idx="44365">
                  <c:v>221.8249999998708</c:v>
                </c:pt>
                <c:pt idx="44366">
                  <c:v>221.8299999998708</c:v>
                </c:pt>
                <c:pt idx="44367">
                  <c:v>221.8349999998707</c:v>
                </c:pt>
                <c:pt idx="44368">
                  <c:v>221.8399999998707</c:v>
                </c:pt>
                <c:pt idx="44369">
                  <c:v>221.8449999998707</c:v>
                </c:pt>
                <c:pt idx="44370">
                  <c:v>221.8499999998707</c:v>
                </c:pt>
                <c:pt idx="44371">
                  <c:v>221.8549999998707</c:v>
                </c:pt>
                <c:pt idx="44372">
                  <c:v>221.8599999998707</c:v>
                </c:pt>
                <c:pt idx="44373">
                  <c:v>221.8649999998707</c:v>
                </c:pt>
                <c:pt idx="44374">
                  <c:v>221.8699999998707</c:v>
                </c:pt>
                <c:pt idx="44375">
                  <c:v>221.8749999998707</c:v>
                </c:pt>
                <c:pt idx="44376">
                  <c:v>221.8799999998707</c:v>
                </c:pt>
                <c:pt idx="44377">
                  <c:v>221.8849999998707</c:v>
                </c:pt>
                <c:pt idx="44378">
                  <c:v>221.8899999998707</c:v>
                </c:pt>
                <c:pt idx="44379">
                  <c:v>221.8949999998707</c:v>
                </c:pt>
                <c:pt idx="44380">
                  <c:v>221.8999999998707</c:v>
                </c:pt>
                <c:pt idx="44381">
                  <c:v>221.9049999998707</c:v>
                </c:pt>
                <c:pt idx="44382">
                  <c:v>221.9099999998706</c:v>
                </c:pt>
                <c:pt idx="44383">
                  <c:v>221.9149999998706</c:v>
                </c:pt>
                <c:pt idx="44384">
                  <c:v>221.9199999998706</c:v>
                </c:pt>
                <c:pt idx="44385">
                  <c:v>221.9249999998706</c:v>
                </c:pt>
                <c:pt idx="44386">
                  <c:v>221.9299999998706</c:v>
                </c:pt>
                <c:pt idx="44387">
                  <c:v>221.9349999998706</c:v>
                </c:pt>
                <c:pt idx="44388">
                  <c:v>221.9399999998706</c:v>
                </c:pt>
                <c:pt idx="44389">
                  <c:v>221.9449999998706</c:v>
                </c:pt>
                <c:pt idx="44390">
                  <c:v>221.9499999998706</c:v>
                </c:pt>
                <c:pt idx="44391">
                  <c:v>221.9549999998706</c:v>
                </c:pt>
                <c:pt idx="44392">
                  <c:v>221.9599999998706</c:v>
                </c:pt>
                <c:pt idx="44393">
                  <c:v>221.9649999998706</c:v>
                </c:pt>
                <c:pt idx="44394">
                  <c:v>221.9699999998706</c:v>
                </c:pt>
                <c:pt idx="44395">
                  <c:v>221.9749999998706</c:v>
                </c:pt>
                <c:pt idx="44396">
                  <c:v>221.9799999998706</c:v>
                </c:pt>
                <c:pt idx="44397">
                  <c:v>221.9849999998706</c:v>
                </c:pt>
                <c:pt idx="44398">
                  <c:v>221.9899999998706</c:v>
                </c:pt>
                <c:pt idx="44399">
                  <c:v>221.9949999998706</c:v>
                </c:pt>
                <c:pt idx="44400">
                  <c:v>221.9999999998706</c:v>
                </c:pt>
                <c:pt idx="44401">
                  <c:v>222.0049999998706</c:v>
                </c:pt>
                <c:pt idx="44402">
                  <c:v>222.0099999998706</c:v>
                </c:pt>
                <c:pt idx="44403">
                  <c:v>222.0149999998706</c:v>
                </c:pt>
                <c:pt idx="44404">
                  <c:v>222.0199999998705</c:v>
                </c:pt>
                <c:pt idx="44405">
                  <c:v>222.0249999998705</c:v>
                </c:pt>
                <c:pt idx="44406">
                  <c:v>222.0299999998705</c:v>
                </c:pt>
                <c:pt idx="44407">
                  <c:v>222.0349999998705</c:v>
                </c:pt>
                <c:pt idx="44408">
                  <c:v>222.0399999998705</c:v>
                </c:pt>
                <c:pt idx="44409">
                  <c:v>222.0449999998705</c:v>
                </c:pt>
                <c:pt idx="44410">
                  <c:v>222.0499999998705</c:v>
                </c:pt>
                <c:pt idx="44411">
                  <c:v>222.0549999998705</c:v>
                </c:pt>
                <c:pt idx="44412">
                  <c:v>222.0599999998705</c:v>
                </c:pt>
                <c:pt idx="44413">
                  <c:v>222.0649999998705</c:v>
                </c:pt>
                <c:pt idx="44414">
                  <c:v>222.0699999998705</c:v>
                </c:pt>
                <c:pt idx="44415">
                  <c:v>222.0749999998705</c:v>
                </c:pt>
                <c:pt idx="44416">
                  <c:v>222.0799999998705</c:v>
                </c:pt>
                <c:pt idx="44417">
                  <c:v>222.0849999998705</c:v>
                </c:pt>
                <c:pt idx="44418">
                  <c:v>222.0899999998705</c:v>
                </c:pt>
                <c:pt idx="44419">
                  <c:v>222.0949999998705</c:v>
                </c:pt>
                <c:pt idx="44420">
                  <c:v>222.0999999998705</c:v>
                </c:pt>
                <c:pt idx="44421">
                  <c:v>222.1049999998705</c:v>
                </c:pt>
                <c:pt idx="44422">
                  <c:v>222.1099999998705</c:v>
                </c:pt>
                <c:pt idx="44423">
                  <c:v>222.1149999998703</c:v>
                </c:pt>
                <c:pt idx="44424">
                  <c:v>222.1199999998703</c:v>
                </c:pt>
                <c:pt idx="44425">
                  <c:v>222.1249999998705</c:v>
                </c:pt>
                <c:pt idx="44426">
                  <c:v>222.1299999998704</c:v>
                </c:pt>
                <c:pt idx="44427">
                  <c:v>222.1349999998704</c:v>
                </c:pt>
                <c:pt idx="44428">
                  <c:v>222.1399999998704</c:v>
                </c:pt>
                <c:pt idx="44429">
                  <c:v>222.1449999998704</c:v>
                </c:pt>
                <c:pt idx="44430">
                  <c:v>222.1499999998703</c:v>
                </c:pt>
                <c:pt idx="44431">
                  <c:v>222.1549999998704</c:v>
                </c:pt>
                <c:pt idx="44432">
                  <c:v>222.1599999998704</c:v>
                </c:pt>
                <c:pt idx="44433">
                  <c:v>222.1649999998704</c:v>
                </c:pt>
                <c:pt idx="44434">
                  <c:v>222.1699999998704</c:v>
                </c:pt>
                <c:pt idx="44435">
                  <c:v>222.1749999998704</c:v>
                </c:pt>
                <c:pt idx="44436">
                  <c:v>222.1799999998703</c:v>
                </c:pt>
                <c:pt idx="44437">
                  <c:v>222.1849999998704</c:v>
                </c:pt>
                <c:pt idx="44438">
                  <c:v>222.1899999998704</c:v>
                </c:pt>
                <c:pt idx="44439">
                  <c:v>222.1949999998704</c:v>
                </c:pt>
                <c:pt idx="44440">
                  <c:v>222.1999999998704</c:v>
                </c:pt>
                <c:pt idx="44441">
                  <c:v>222.2049999998704</c:v>
                </c:pt>
                <c:pt idx="44442">
                  <c:v>222.2099999998703</c:v>
                </c:pt>
                <c:pt idx="44443">
                  <c:v>222.2149999998703</c:v>
                </c:pt>
                <c:pt idx="44444">
                  <c:v>222.2199999998703</c:v>
                </c:pt>
                <c:pt idx="44445">
                  <c:v>222.2249999998704</c:v>
                </c:pt>
                <c:pt idx="44446">
                  <c:v>222.2299999998704</c:v>
                </c:pt>
                <c:pt idx="44447">
                  <c:v>222.2349999998704</c:v>
                </c:pt>
                <c:pt idx="44448">
                  <c:v>222.2399999998703</c:v>
                </c:pt>
                <c:pt idx="44449">
                  <c:v>222.2449999998703</c:v>
                </c:pt>
                <c:pt idx="44450">
                  <c:v>222.2499999998703</c:v>
                </c:pt>
                <c:pt idx="44451">
                  <c:v>222.2549999998703</c:v>
                </c:pt>
                <c:pt idx="44452">
                  <c:v>222.2599999998703</c:v>
                </c:pt>
                <c:pt idx="44453">
                  <c:v>222.2649999998703</c:v>
                </c:pt>
                <c:pt idx="44454">
                  <c:v>222.2699999998703</c:v>
                </c:pt>
                <c:pt idx="44455">
                  <c:v>222.2749999998703</c:v>
                </c:pt>
                <c:pt idx="44456">
                  <c:v>222.2799999998703</c:v>
                </c:pt>
                <c:pt idx="44457">
                  <c:v>222.2849999998703</c:v>
                </c:pt>
                <c:pt idx="44458">
                  <c:v>222.2899999998703</c:v>
                </c:pt>
                <c:pt idx="44459">
                  <c:v>222.2949999998703</c:v>
                </c:pt>
                <c:pt idx="44460">
                  <c:v>222.2999999998703</c:v>
                </c:pt>
                <c:pt idx="44461">
                  <c:v>222.3049999998703</c:v>
                </c:pt>
                <c:pt idx="44462">
                  <c:v>222.3099999998703</c:v>
                </c:pt>
                <c:pt idx="44463">
                  <c:v>222.3149999998703</c:v>
                </c:pt>
                <c:pt idx="44464">
                  <c:v>222.3199999998703</c:v>
                </c:pt>
                <c:pt idx="44465">
                  <c:v>222.3249999998703</c:v>
                </c:pt>
                <c:pt idx="44466">
                  <c:v>222.3299999998703</c:v>
                </c:pt>
                <c:pt idx="44467">
                  <c:v>222.3349999998703</c:v>
                </c:pt>
                <c:pt idx="44468">
                  <c:v>222.3399999998703</c:v>
                </c:pt>
                <c:pt idx="44469">
                  <c:v>222.3449999998703</c:v>
                </c:pt>
                <c:pt idx="44470">
                  <c:v>222.3499999998702</c:v>
                </c:pt>
                <c:pt idx="44471">
                  <c:v>222.3549999998702</c:v>
                </c:pt>
                <c:pt idx="44472">
                  <c:v>222.3599999998702</c:v>
                </c:pt>
                <c:pt idx="44473">
                  <c:v>222.3649999998702</c:v>
                </c:pt>
                <c:pt idx="44474">
                  <c:v>222.3699999998702</c:v>
                </c:pt>
                <c:pt idx="44475">
                  <c:v>222.3749999998702</c:v>
                </c:pt>
                <c:pt idx="44476">
                  <c:v>222.3799999998702</c:v>
                </c:pt>
                <c:pt idx="44477">
                  <c:v>222.3849999998702</c:v>
                </c:pt>
                <c:pt idx="44478">
                  <c:v>222.3899999998702</c:v>
                </c:pt>
                <c:pt idx="44479">
                  <c:v>222.3949999998702</c:v>
                </c:pt>
                <c:pt idx="44480">
                  <c:v>222.3999999998702</c:v>
                </c:pt>
                <c:pt idx="44481">
                  <c:v>222.4049999998702</c:v>
                </c:pt>
                <c:pt idx="44482">
                  <c:v>222.4099999998702</c:v>
                </c:pt>
                <c:pt idx="44483">
                  <c:v>222.4149999998702</c:v>
                </c:pt>
                <c:pt idx="44484">
                  <c:v>222.4199999998702</c:v>
                </c:pt>
                <c:pt idx="44485">
                  <c:v>222.4249999998702</c:v>
                </c:pt>
                <c:pt idx="44486">
                  <c:v>222.4299999998702</c:v>
                </c:pt>
                <c:pt idx="44487">
                  <c:v>222.4349999998702</c:v>
                </c:pt>
                <c:pt idx="44488">
                  <c:v>222.4399999998702</c:v>
                </c:pt>
                <c:pt idx="44489">
                  <c:v>222.4449999998702</c:v>
                </c:pt>
                <c:pt idx="44490">
                  <c:v>222.4499999998702</c:v>
                </c:pt>
                <c:pt idx="44491">
                  <c:v>222.4549999998702</c:v>
                </c:pt>
                <c:pt idx="44492">
                  <c:v>222.4599999998702</c:v>
                </c:pt>
                <c:pt idx="44493">
                  <c:v>222.4649999998701</c:v>
                </c:pt>
                <c:pt idx="44494">
                  <c:v>222.4699999998701</c:v>
                </c:pt>
                <c:pt idx="44495">
                  <c:v>222.4749999998701</c:v>
                </c:pt>
                <c:pt idx="44496">
                  <c:v>222.4799999998701</c:v>
                </c:pt>
                <c:pt idx="44497">
                  <c:v>222.4849999998702</c:v>
                </c:pt>
                <c:pt idx="44498">
                  <c:v>222.4899999998702</c:v>
                </c:pt>
                <c:pt idx="44499">
                  <c:v>222.4949999998701</c:v>
                </c:pt>
                <c:pt idx="44500">
                  <c:v>222.4999999998701</c:v>
                </c:pt>
                <c:pt idx="44501">
                  <c:v>222.5049999998701</c:v>
                </c:pt>
                <c:pt idx="44502">
                  <c:v>222.5099999998701</c:v>
                </c:pt>
                <c:pt idx="44503">
                  <c:v>222.5149999998701</c:v>
                </c:pt>
                <c:pt idx="44504">
                  <c:v>222.5199999998701</c:v>
                </c:pt>
                <c:pt idx="44505">
                  <c:v>222.5249999998701</c:v>
                </c:pt>
                <c:pt idx="44506">
                  <c:v>222.5299999998701</c:v>
                </c:pt>
                <c:pt idx="44507">
                  <c:v>222.5349999998701</c:v>
                </c:pt>
                <c:pt idx="44508">
                  <c:v>222.5399999998701</c:v>
                </c:pt>
                <c:pt idx="44509">
                  <c:v>222.5449999998701</c:v>
                </c:pt>
                <c:pt idx="44510">
                  <c:v>222.5499999998701</c:v>
                </c:pt>
                <c:pt idx="44511">
                  <c:v>222.5549999998701</c:v>
                </c:pt>
                <c:pt idx="44512">
                  <c:v>222.5599999998701</c:v>
                </c:pt>
                <c:pt idx="44513">
                  <c:v>222.5649999998701</c:v>
                </c:pt>
                <c:pt idx="44514">
                  <c:v>222.56999999987</c:v>
                </c:pt>
                <c:pt idx="44515">
                  <c:v>222.57499999987</c:v>
                </c:pt>
                <c:pt idx="44516">
                  <c:v>222.57999999987</c:v>
                </c:pt>
                <c:pt idx="44517">
                  <c:v>222.58499999987</c:v>
                </c:pt>
                <c:pt idx="44518">
                  <c:v>222.58999999987</c:v>
                </c:pt>
                <c:pt idx="44519">
                  <c:v>222.59499999987</c:v>
                </c:pt>
                <c:pt idx="44520">
                  <c:v>222.59999999987</c:v>
                </c:pt>
                <c:pt idx="44521">
                  <c:v>222.60499999987</c:v>
                </c:pt>
                <c:pt idx="44522">
                  <c:v>222.60999999987</c:v>
                </c:pt>
                <c:pt idx="44523">
                  <c:v>222.61499999987</c:v>
                </c:pt>
                <c:pt idx="44524">
                  <c:v>222.6199999998699</c:v>
                </c:pt>
                <c:pt idx="44525">
                  <c:v>222.62499999987</c:v>
                </c:pt>
                <c:pt idx="44526">
                  <c:v>222.62999999987</c:v>
                </c:pt>
                <c:pt idx="44527">
                  <c:v>222.63499999987</c:v>
                </c:pt>
                <c:pt idx="44528">
                  <c:v>222.63999999987</c:v>
                </c:pt>
                <c:pt idx="44529">
                  <c:v>222.64499999987</c:v>
                </c:pt>
                <c:pt idx="44530">
                  <c:v>222.6499999998699</c:v>
                </c:pt>
                <c:pt idx="44531">
                  <c:v>222.65499999987</c:v>
                </c:pt>
                <c:pt idx="44532">
                  <c:v>222.65999999987</c:v>
                </c:pt>
                <c:pt idx="44533">
                  <c:v>222.66499999987</c:v>
                </c:pt>
                <c:pt idx="44534">
                  <c:v>222.66999999987</c:v>
                </c:pt>
                <c:pt idx="44535">
                  <c:v>222.67499999987</c:v>
                </c:pt>
                <c:pt idx="44536">
                  <c:v>222.6799999998699</c:v>
                </c:pt>
                <c:pt idx="44537">
                  <c:v>222.6849999998699</c:v>
                </c:pt>
                <c:pt idx="44538">
                  <c:v>222.6899999998699</c:v>
                </c:pt>
                <c:pt idx="44539">
                  <c:v>222.6949999998699</c:v>
                </c:pt>
                <c:pt idx="44540">
                  <c:v>222.6999999998699</c:v>
                </c:pt>
                <c:pt idx="44541">
                  <c:v>222.7049999998699</c:v>
                </c:pt>
                <c:pt idx="44542">
                  <c:v>222.7099999998699</c:v>
                </c:pt>
                <c:pt idx="44543">
                  <c:v>222.7149999998699</c:v>
                </c:pt>
                <c:pt idx="44544">
                  <c:v>222.7199999998699</c:v>
                </c:pt>
                <c:pt idx="44545">
                  <c:v>222.7249999998699</c:v>
                </c:pt>
                <c:pt idx="44546">
                  <c:v>222.7299999998699</c:v>
                </c:pt>
                <c:pt idx="44547">
                  <c:v>222.7349999998699</c:v>
                </c:pt>
                <c:pt idx="44548">
                  <c:v>222.7399999998699</c:v>
                </c:pt>
                <c:pt idx="44549">
                  <c:v>222.7449999998699</c:v>
                </c:pt>
                <c:pt idx="44550">
                  <c:v>222.7499999998699</c:v>
                </c:pt>
                <c:pt idx="44551">
                  <c:v>222.7549999998699</c:v>
                </c:pt>
                <c:pt idx="44552">
                  <c:v>222.7599999998699</c:v>
                </c:pt>
                <c:pt idx="44553">
                  <c:v>222.7649999998699</c:v>
                </c:pt>
                <c:pt idx="44554">
                  <c:v>222.7699999998699</c:v>
                </c:pt>
                <c:pt idx="44555">
                  <c:v>222.7749999998697</c:v>
                </c:pt>
                <c:pt idx="44556">
                  <c:v>222.7799999998697</c:v>
                </c:pt>
                <c:pt idx="44557">
                  <c:v>222.7849999998699</c:v>
                </c:pt>
                <c:pt idx="44558">
                  <c:v>222.7899999998698</c:v>
                </c:pt>
                <c:pt idx="44559">
                  <c:v>222.7949999998698</c:v>
                </c:pt>
                <c:pt idx="44560">
                  <c:v>222.7999999998698</c:v>
                </c:pt>
                <c:pt idx="44561">
                  <c:v>222.8049999998698</c:v>
                </c:pt>
                <c:pt idx="44562">
                  <c:v>222.8099999998698</c:v>
                </c:pt>
                <c:pt idx="44563">
                  <c:v>222.8149999998698</c:v>
                </c:pt>
                <c:pt idx="44564">
                  <c:v>222.8199999998698</c:v>
                </c:pt>
                <c:pt idx="44565">
                  <c:v>222.8249999998698</c:v>
                </c:pt>
                <c:pt idx="44566">
                  <c:v>222.8299999998698</c:v>
                </c:pt>
                <c:pt idx="44567">
                  <c:v>222.8349999998698</c:v>
                </c:pt>
                <c:pt idx="44568">
                  <c:v>222.8399999998698</c:v>
                </c:pt>
                <c:pt idx="44569">
                  <c:v>222.8449999998698</c:v>
                </c:pt>
                <c:pt idx="44570">
                  <c:v>222.8499999998698</c:v>
                </c:pt>
                <c:pt idx="44571">
                  <c:v>222.8549999998698</c:v>
                </c:pt>
                <c:pt idx="44572">
                  <c:v>222.8599999998698</c:v>
                </c:pt>
                <c:pt idx="44573">
                  <c:v>222.8649999998698</c:v>
                </c:pt>
                <c:pt idx="44574">
                  <c:v>222.8699999998698</c:v>
                </c:pt>
                <c:pt idx="44575">
                  <c:v>222.8749999998698</c:v>
                </c:pt>
                <c:pt idx="44576">
                  <c:v>222.8799999998698</c:v>
                </c:pt>
                <c:pt idx="44577">
                  <c:v>222.8849999998698</c:v>
                </c:pt>
                <c:pt idx="44578">
                  <c:v>222.8899999998698</c:v>
                </c:pt>
                <c:pt idx="44579">
                  <c:v>222.8949999998698</c:v>
                </c:pt>
                <c:pt idx="44580">
                  <c:v>222.8999999998698</c:v>
                </c:pt>
                <c:pt idx="44581">
                  <c:v>222.9049999998697</c:v>
                </c:pt>
                <c:pt idx="44582">
                  <c:v>222.9099999998697</c:v>
                </c:pt>
                <c:pt idx="44583">
                  <c:v>222.9149999998697</c:v>
                </c:pt>
                <c:pt idx="44584">
                  <c:v>222.9199999998697</c:v>
                </c:pt>
                <c:pt idx="44585">
                  <c:v>222.9249999998698</c:v>
                </c:pt>
                <c:pt idx="44586">
                  <c:v>222.9299999998698</c:v>
                </c:pt>
                <c:pt idx="44587">
                  <c:v>222.9349999998697</c:v>
                </c:pt>
                <c:pt idx="44588">
                  <c:v>222.9399999998697</c:v>
                </c:pt>
                <c:pt idx="44589">
                  <c:v>222.9449999998697</c:v>
                </c:pt>
                <c:pt idx="44590">
                  <c:v>222.9499999998697</c:v>
                </c:pt>
                <c:pt idx="44591">
                  <c:v>222.9549999998697</c:v>
                </c:pt>
                <c:pt idx="44592">
                  <c:v>222.9599999998697</c:v>
                </c:pt>
                <c:pt idx="44593">
                  <c:v>222.9649999998697</c:v>
                </c:pt>
                <c:pt idx="44594">
                  <c:v>222.9699999998697</c:v>
                </c:pt>
                <c:pt idx="44595">
                  <c:v>222.9749999998697</c:v>
                </c:pt>
                <c:pt idx="44596">
                  <c:v>222.9799999998697</c:v>
                </c:pt>
                <c:pt idx="44597">
                  <c:v>222.9849999998697</c:v>
                </c:pt>
                <c:pt idx="44598">
                  <c:v>222.9899999998697</c:v>
                </c:pt>
                <c:pt idx="44599">
                  <c:v>222.9949999998697</c:v>
                </c:pt>
                <c:pt idx="44600">
                  <c:v>222.9999999998697</c:v>
                </c:pt>
                <c:pt idx="44601">
                  <c:v>223.0049999998697</c:v>
                </c:pt>
                <c:pt idx="44602">
                  <c:v>223.0099999998696</c:v>
                </c:pt>
                <c:pt idx="44603">
                  <c:v>223.0149999998696</c:v>
                </c:pt>
                <c:pt idx="44604">
                  <c:v>223.0199999998696</c:v>
                </c:pt>
                <c:pt idx="44605">
                  <c:v>223.0249999998696</c:v>
                </c:pt>
                <c:pt idx="44606">
                  <c:v>223.0299999998696</c:v>
                </c:pt>
                <c:pt idx="44607">
                  <c:v>223.0349999998696</c:v>
                </c:pt>
                <c:pt idx="44608">
                  <c:v>223.0399999998696</c:v>
                </c:pt>
                <c:pt idx="44609">
                  <c:v>223.0449999998696</c:v>
                </c:pt>
                <c:pt idx="44610">
                  <c:v>223.0499999998696</c:v>
                </c:pt>
                <c:pt idx="44611">
                  <c:v>223.0549999998696</c:v>
                </c:pt>
                <c:pt idx="44612">
                  <c:v>223.0599999998696</c:v>
                </c:pt>
                <c:pt idx="44613">
                  <c:v>223.0649999998696</c:v>
                </c:pt>
                <c:pt idx="44614">
                  <c:v>223.0699999998696</c:v>
                </c:pt>
                <c:pt idx="44615">
                  <c:v>223.0749999998696</c:v>
                </c:pt>
                <c:pt idx="44616">
                  <c:v>223.0799999998696</c:v>
                </c:pt>
                <c:pt idx="44617">
                  <c:v>223.0849999998696</c:v>
                </c:pt>
                <c:pt idx="44618">
                  <c:v>223.0899999998696</c:v>
                </c:pt>
                <c:pt idx="44619">
                  <c:v>223.0949999998696</c:v>
                </c:pt>
                <c:pt idx="44620">
                  <c:v>223.0999999998696</c:v>
                </c:pt>
                <c:pt idx="44621">
                  <c:v>223.1049999998696</c:v>
                </c:pt>
                <c:pt idx="44622">
                  <c:v>223.1099999998696</c:v>
                </c:pt>
                <c:pt idx="44623">
                  <c:v>223.1149999998696</c:v>
                </c:pt>
                <c:pt idx="44624">
                  <c:v>223.1199999998695</c:v>
                </c:pt>
                <c:pt idx="44625">
                  <c:v>223.1249999998695</c:v>
                </c:pt>
                <c:pt idx="44626">
                  <c:v>223.1299999998695</c:v>
                </c:pt>
                <c:pt idx="44627">
                  <c:v>223.1349999998695</c:v>
                </c:pt>
                <c:pt idx="44628">
                  <c:v>223.1399999998695</c:v>
                </c:pt>
                <c:pt idx="44629">
                  <c:v>223.1449999998695</c:v>
                </c:pt>
                <c:pt idx="44630">
                  <c:v>223.1499999998695</c:v>
                </c:pt>
                <c:pt idx="44631">
                  <c:v>223.1549999998695</c:v>
                </c:pt>
                <c:pt idx="44632">
                  <c:v>223.1599999998695</c:v>
                </c:pt>
                <c:pt idx="44633">
                  <c:v>223.1649999998695</c:v>
                </c:pt>
                <c:pt idx="44634">
                  <c:v>223.1699999998695</c:v>
                </c:pt>
                <c:pt idx="44635">
                  <c:v>223.1749999998695</c:v>
                </c:pt>
                <c:pt idx="44636">
                  <c:v>223.1799999998695</c:v>
                </c:pt>
                <c:pt idx="44637">
                  <c:v>223.1849999998695</c:v>
                </c:pt>
                <c:pt idx="44638">
                  <c:v>223.1899999998695</c:v>
                </c:pt>
                <c:pt idx="44639">
                  <c:v>223.1949999998695</c:v>
                </c:pt>
                <c:pt idx="44640">
                  <c:v>223.1999999998695</c:v>
                </c:pt>
                <c:pt idx="44641">
                  <c:v>223.2049999998695</c:v>
                </c:pt>
                <c:pt idx="44642">
                  <c:v>223.2099999998695</c:v>
                </c:pt>
                <c:pt idx="44643">
                  <c:v>223.2149999998693</c:v>
                </c:pt>
                <c:pt idx="44644">
                  <c:v>223.2199999998693</c:v>
                </c:pt>
                <c:pt idx="44645">
                  <c:v>223.2249999998695</c:v>
                </c:pt>
                <c:pt idx="44646">
                  <c:v>223.2299999998694</c:v>
                </c:pt>
                <c:pt idx="44647">
                  <c:v>223.2349999998694</c:v>
                </c:pt>
                <c:pt idx="44648">
                  <c:v>223.2399999998694</c:v>
                </c:pt>
                <c:pt idx="44649">
                  <c:v>223.2449999998693</c:v>
                </c:pt>
                <c:pt idx="44650">
                  <c:v>223.2499999998693</c:v>
                </c:pt>
                <c:pt idx="44651">
                  <c:v>223.2549999998694</c:v>
                </c:pt>
                <c:pt idx="44652">
                  <c:v>223.2599999998694</c:v>
                </c:pt>
                <c:pt idx="44653">
                  <c:v>223.2649999998694</c:v>
                </c:pt>
                <c:pt idx="44654">
                  <c:v>223.2699999998694</c:v>
                </c:pt>
                <c:pt idx="44655">
                  <c:v>223.2749999998694</c:v>
                </c:pt>
                <c:pt idx="44656">
                  <c:v>223.2799999998693</c:v>
                </c:pt>
                <c:pt idx="44657">
                  <c:v>223.2849999998694</c:v>
                </c:pt>
                <c:pt idx="44658">
                  <c:v>223.2899999998694</c:v>
                </c:pt>
                <c:pt idx="44659">
                  <c:v>223.2949999998694</c:v>
                </c:pt>
                <c:pt idx="44660">
                  <c:v>223.2999999998694</c:v>
                </c:pt>
                <c:pt idx="44661">
                  <c:v>223.3049999998694</c:v>
                </c:pt>
                <c:pt idx="44662">
                  <c:v>223.3099999998694</c:v>
                </c:pt>
                <c:pt idx="44663">
                  <c:v>223.3149999998694</c:v>
                </c:pt>
                <c:pt idx="44664">
                  <c:v>223.3199999998694</c:v>
                </c:pt>
                <c:pt idx="44665">
                  <c:v>223.3249999998694</c:v>
                </c:pt>
                <c:pt idx="44666">
                  <c:v>223.3299999998694</c:v>
                </c:pt>
                <c:pt idx="44667">
                  <c:v>223.3349999998694</c:v>
                </c:pt>
                <c:pt idx="44668">
                  <c:v>223.3399999998694</c:v>
                </c:pt>
                <c:pt idx="44669">
                  <c:v>223.3449999998693</c:v>
                </c:pt>
                <c:pt idx="44670">
                  <c:v>223.3499999998693</c:v>
                </c:pt>
                <c:pt idx="44671">
                  <c:v>223.3549999998694</c:v>
                </c:pt>
                <c:pt idx="44672">
                  <c:v>223.3599999998694</c:v>
                </c:pt>
                <c:pt idx="44673">
                  <c:v>223.3649999998694</c:v>
                </c:pt>
                <c:pt idx="44674">
                  <c:v>223.3699999998693</c:v>
                </c:pt>
                <c:pt idx="44675">
                  <c:v>223.3749999998693</c:v>
                </c:pt>
                <c:pt idx="44676">
                  <c:v>223.3799999998693</c:v>
                </c:pt>
                <c:pt idx="44677">
                  <c:v>223.3849999998693</c:v>
                </c:pt>
                <c:pt idx="44678">
                  <c:v>223.3899999998693</c:v>
                </c:pt>
                <c:pt idx="44679">
                  <c:v>223.3949999998693</c:v>
                </c:pt>
                <c:pt idx="44680">
                  <c:v>223.3999999998693</c:v>
                </c:pt>
                <c:pt idx="44681">
                  <c:v>223.4049999998693</c:v>
                </c:pt>
                <c:pt idx="44682">
                  <c:v>223.4099999998693</c:v>
                </c:pt>
                <c:pt idx="44683">
                  <c:v>223.4149999998693</c:v>
                </c:pt>
                <c:pt idx="44684">
                  <c:v>223.4199999998693</c:v>
                </c:pt>
                <c:pt idx="44685">
                  <c:v>223.4249999998693</c:v>
                </c:pt>
                <c:pt idx="44686">
                  <c:v>223.4299999998693</c:v>
                </c:pt>
                <c:pt idx="44687">
                  <c:v>223.4349999998693</c:v>
                </c:pt>
                <c:pt idx="44688">
                  <c:v>223.4399999998693</c:v>
                </c:pt>
                <c:pt idx="44689">
                  <c:v>223.4449999998693</c:v>
                </c:pt>
                <c:pt idx="44690">
                  <c:v>223.4499999998692</c:v>
                </c:pt>
                <c:pt idx="44691">
                  <c:v>223.4549999998692</c:v>
                </c:pt>
                <c:pt idx="44692">
                  <c:v>223.4599999998692</c:v>
                </c:pt>
                <c:pt idx="44693">
                  <c:v>223.4649999998692</c:v>
                </c:pt>
                <c:pt idx="44694">
                  <c:v>223.4699999998692</c:v>
                </c:pt>
                <c:pt idx="44695">
                  <c:v>223.4749999998692</c:v>
                </c:pt>
                <c:pt idx="44696">
                  <c:v>223.4799999998692</c:v>
                </c:pt>
                <c:pt idx="44697">
                  <c:v>223.4849999998692</c:v>
                </c:pt>
                <c:pt idx="44698">
                  <c:v>223.4899999998692</c:v>
                </c:pt>
                <c:pt idx="44699">
                  <c:v>223.4949999998692</c:v>
                </c:pt>
                <c:pt idx="44700">
                  <c:v>223.4999999998692</c:v>
                </c:pt>
                <c:pt idx="44701">
                  <c:v>223.5049999998692</c:v>
                </c:pt>
                <c:pt idx="44702">
                  <c:v>223.5099999998692</c:v>
                </c:pt>
                <c:pt idx="44703">
                  <c:v>223.5149999998692</c:v>
                </c:pt>
                <c:pt idx="44704">
                  <c:v>223.5199999998692</c:v>
                </c:pt>
                <c:pt idx="44705">
                  <c:v>223.5249999998692</c:v>
                </c:pt>
                <c:pt idx="44706">
                  <c:v>223.5299999998692</c:v>
                </c:pt>
                <c:pt idx="44707">
                  <c:v>223.5349999998692</c:v>
                </c:pt>
                <c:pt idx="44708">
                  <c:v>223.5399999998692</c:v>
                </c:pt>
                <c:pt idx="44709">
                  <c:v>223.5449999998692</c:v>
                </c:pt>
                <c:pt idx="44710">
                  <c:v>223.5499999998692</c:v>
                </c:pt>
                <c:pt idx="44711">
                  <c:v>223.5549999998692</c:v>
                </c:pt>
                <c:pt idx="44712">
                  <c:v>223.5599999998692</c:v>
                </c:pt>
                <c:pt idx="44713">
                  <c:v>223.5649999998691</c:v>
                </c:pt>
                <c:pt idx="44714">
                  <c:v>223.5699999998691</c:v>
                </c:pt>
                <c:pt idx="44715">
                  <c:v>223.5749999998691</c:v>
                </c:pt>
                <c:pt idx="44716">
                  <c:v>223.5799999998691</c:v>
                </c:pt>
                <c:pt idx="44717">
                  <c:v>223.5849999998692</c:v>
                </c:pt>
                <c:pt idx="44718">
                  <c:v>223.5899999998691</c:v>
                </c:pt>
                <c:pt idx="44719">
                  <c:v>223.5949999998691</c:v>
                </c:pt>
                <c:pt idx="44720">
                  <c:v>223.5999999998691</c:v>
                </c:pt>
                <c:pt idx="44721">
                  <c:v>223.6049999998691</c:v>
                </c:pt>
                <c:pt idx="44722">
                  <c:v>223.6099999998691</c:v>
                </c:pt>
                <c:pt idx="44723">
                  <c:v>223.6149999998691</c:v>
                </c:pt>
                <c:pt idx="44724">
                  <c:v>223.6199999998691</c:v>
                </c:pt>
                <c:pt idx="44725">
                  <c:v>223.6249999998691</c:v>
                </c:pt>
                <c:pt idx="44726">
                  <c:v>223.6299999998691</c:v>
                </c:pt>
                <c:pt idx="44727">
                  <c:v>223.6349999998691</c:v>
                </c:pt>
                <c:pt idx="44728">
                  <c:v>223.6399999998691</c:v>
                </c:pt>
                <c:pt idx="44729">
                  <c:v>223.6449999998691</c:v>
                </c:pt>
                <c:pt idx="44730">
                  <c:v>223.6499999998691</c:v>
                </c:pt>
                <c:pt idx="44731">
                  <c:v>223.6549999998691</c:v>
                </c:pt>
                <c:pt idx="44732">
                  <c:v>223.6599999998691</c:v>
                </c:pt>
                <c:pt idx="44733">
                  <c:v>223.6649999998691</c:v>
                </c:pt>
                <c:pt idx="44734">
                  <c:v>223.669999999869</c:v>
                </c:pt>
                <c:pt idx="44735">
                  <c:v>223.674999999869</c:v>
                </c:pt>
                <c:pt idx="44736">
                  <c:v>223.679999999869</c:v>
                </c:pt>
                <c:pt idx="44737">
                  <c:v>223.684999999869</c:v>
                </c:pt>
                <c:pt idx="44738">
                  <c:v>223.689999999869</c:v>
                </c:pt>
                <c:pt idx="44739">
                  <c:v>223.694999999869</c:v>
                </c:pt>
                <c:pt idx="44740">
                  <c:v>223.699999999869</c:v>
                </c:pt>
                <c:pt idx="44741">
                  <c:v>223.704999999869</c:v>
                </c:pt>
                <c:pt idx="44742">
                  <c:v>223.709999999869</c:v>
                </c:pt>
                <c:pt idx="44743">
                  <c:v>223.714999999869</c:v>
                </c:pt>
                <c:pt idx="44744">
                  <c:v>223.7199999998682</c:v>
                </c:pt>
                <c:pt idx="44745">
                  <c:v>223.724999999869</c:v>
                </c:pt>
                <c:pt idx="44746">
                  <c:v>223.729999999869</c:v>
                </c:pt>
                <c:pt idx="44747">
                  <c:v>223.734999999869</c:v>
                </c:pt>
                <c:pt idx="44748">
                  <c:v>223.739999999869</c:v>
                </c:pt>
                <c:pt idx="44749">
                  <c:v>223.744999999869</c:v>
                </c:pt>
                <c:pt idx="44750">
                  <c:v>223.7499999998681</c:v>
                </c:pt>
                <c:pt idx="44751">
                  <c:v>223.754999999869</c:v>
                </c:pt>
                <c:pt idx="44752">
                  <c:v>223.759999999869</c:v>
                </c:pt>
                <c:pt idx="44753">
                  <c:v>223.7649999998685</c:v>
                </c:pt>
                <c:pt idx="44754">
                  <c:v>223.7699999998681</c:v>
                </c:pt>
                <c:pt idx="44755">
                  <c:v>223.7749999998681</c:v>
                </c:pt>
                <c:pt idx="44756">
                  <c:v>223.7799999998681</c:v>
                </c:pt>
                <c:pt idx="44757">
                  <c:v>223.7849999998689</c:v>
                </c:pt>
                <c:pt idx="44758">
                  <c:v>223.7899999998689</c:v>
                </c:pt>
                <c:pt idx="44759">
                  <c:v>223.7949999998687</c:v>
                </c:pt>
                <c:pt idx="44760">
                  <c:v>223.7999999998681</c:v>
                </c:pt>
                <c:pt idx="44761">
                  <c:v>223.8049999998689</c:v>
                </c:pt>
                <c:pt idx="44762">
                  <c:v>223.8099999998689</c:v>
                </c:pt>
                <c:pt idx="44763">
                  <c:v>223.8149999998689</c:v>
                </c:pt>
                <c:pt idx="44764">
                  <c:v>223.8199999998689</c:v>
                </c:pt>
                <c:pt idx="44765">
                  <c:v>223.8249999998689</c:v>
                </c:pt>
                <c:pt idx="44766">
                  <c:v>223.8299999998689</c:v>
                </c:pt>
                <c:pt idx="44767">
                  <c:v>223.8349999998689</c:v>
                </c:pt>
                <c:pt idx="44768">
                  <c:v>223.8399999998689</c:v>
                </c:pt>
                <c:pt idx="44769">
                  <c:v>223.8449999998689</c:v>
                </c:pt>
                <c:pt idx="44770">
                  <c:v>223.8499999998689</c:v>
                </c:pt>
                <c:pt idx="44771">
                  <c:v>223.8549999998689</c:v>
                </c:pt>
                <c:pt idx="44772">
                  <c:v>223.8599999998689</c:v>
                </c:pt>
                <c:pt idx="44773">
                  <c:v>223.8649999998689</c:v>
                </c:pt>
                <c:pt idx="44774">
                  <c:v>223.8699999998689</c:v>
                </c:pt>
                <c:pt idx="44775">
                  <c:v>223.8749999998687</c:v>
                </c:pt>
                <c:pt idx="44776">
                  <c:v>223.8799999998687</c:v>
                </c:pt>
                <c:pt idx="44777">
                  <c:v>223.8849999998689</c:v>
                </c:pt>
                <c:pt idx="44778">
                  <c:v>223.8899999998688</c:v>
                </c:pt>
                <c:pt idx="44779">
                  <c:v>223.8949999998688</c:v>
                </c:pt>
                <c:pt idx="44780">
                  <c:v>223.8999999998688</c:v>
                </c:pt>
                <c:pt idx="44781">
                  <c:v>223.9049999998687</c:v>
                </c:pt>
                <c:pt idx="44782">
                  <c:v>223.9099999998687</c:v>
                </c:pt>
                <c:pt idx="44783">
                  <c:v>223.9149999998687</c:v>
                </c:pt>
                <c:pt idx="44784">
                  <c:v>223.9199999998687</c:v>
                </c:pt>
                <c:pt idx="44785">
                  <c:v>223.9249999998688</c:v>
                </c:pt>
                <c:pt idx="44786">
                  <c:v>223.9299999998688</c:v>
                </c:pt>
                <c:pt idx="44787">
                  <c:v>223.9349999998688</c:v>
                </c:pt>
                <c:pt idx="44788">
                  <c:v>223.9399999998687</c:v>
                </c:pt>
                <c:pt idx="44789">
                  <c:v>223.9449999998687</c:v>
                </c:pt>
                <c:pt idx="44790">
                  <c:v>223.9499999998687</c:v>
                </c:pt>
                <c:pt idx="44791">
                  <c:v>223.9549999998688</c:v>
                </c:pt>
                <c:pt idx="44792">
                  <c:v>223.9599999998688</c:v>
                </c:pt>
                <c:pt idx="44793">
                  <c:v>223.9649999998688</c:v>
                </c:pt>
                <c:pt idx="44794">
                  <c:v>223.9699999998687</c:v>
                </c:pt>
                <c:pt idx="44795">
                  <c:v>223.9749999998687</c:v>
                </c:pt>
                <c:pt idx="44796">
                  <c:v>223.9799999998687</c:v>
                </c:pt>
                <c:pt idx="44797">
                  <c:v>223.9849999998688</c:v>
                </c:pt>
                <c:pt idx="44798">
                  <c:v>223.9899999998688</c:v>
                </c:pt>
                <c:pt idx="44799">
                  <c:v>223.9949999998688</c:v>
                </c:pt>
                <c:pt idx="44800">
                  <c:v>223.9999999998687</c:v>
                </c:pt>
                <c:pt idx="44801">
                  <c:v>224.0049999998687</c:v>
                </c:pt>
                <c:pt idx="44802">
                  <c:v>224.0099999998687</c:v>
                </c:pt>
                <c:pt idx="44803">
                  <c:v>224.0149999998685</c:v>
                </c:pt>
                <c:pt idx="44804">
                  <c:v>224.0199999998679</c:v>
                </c:pt>
                <c:pt idx="44805">
                  <c:v>224.0249999998687</c:v>
                </c:pt>
                <c:pt idx="44806">
                  <c:v>224.0299999998687</c:v>
                </c:pt>
                <c:pt idx="44807">
                  <c:v>224.0349999998687</c:v>
                </c:pt>
                <c:pt idx="44808">
                  <c:v>224.0399999998687</c:v>
                </c:pt>
                <c:pt idx="44809">
                  <c:v>224.0449999998687</c:v>
                </c:pt>
                <c:pt idx="44810">
                  <c:v>224.0499999998679</c:v>
                </c:pt>
                <c:pt idx="44811">
                  <c:v>224.0549999998687</c:v>
                </c:pt>
                <c:pt idx="44812">
                  <c:v>224.0599999998687</c:v>
                </c:pt>
                <c:pt idx="44813">
                  <c:v>224.0649999998687</c:v>
                </c:pt>
                <c:pt idx="44814">
                  <c:v>224.0699999998687</c:v>
                </c:pt>
                <c:pt idx="44815">
                  <c:v>224.0749999998687</c:v>
                </c:pt>
                <c:pt idx="44816">
                  <c:v>224.0799999998681</c:v>
                </c:pt>
                <c:pt idx="44817">
                  <c:v>224.0849999998687</c:v>
                </c:pt>
                <c:pt idx="44818">
                  <c:v>224.0899999998687</c:v>
                </c:pt>
                <c:pt idx="44819">
                  <c:v>224.0949999998685</c:v>
                </c:pt>
                <c:pt idx="44820">
                  <c:v>224.0999999998685</c:v>
                </c:pt>
                <c:pt idx="44821">
                  <c:v>224.1049999998685</c:v>
                </c:pt>
                <c:pt idx="44822">
                  <c:v>224.1099999998683</c:v>
                </c:pt>
                <c:pt idx="44823">
                  <c:v>224.1149999998678</c:v>
                </c:pt>
                <c:pt idx="44824">
                  <c:v>224.1199999998678</c:v>
                </c:pt>
                <c:pt idx="44825">
                  <c:v>224.1249999998685</c:v>
                </c:pt>
                <c:pt idx="44826">
                  <c:v>224.1299999998685</c:v>
                </c:pt>
                <c:pt idx="44827">
                  <c:v>224.1349999998685</c:v>
                </c:pt>
                <c:pt idx="44828">
                  <c:v>224.1399999998685</c:v>
                </c:pt>
                <c:pt idx="44829">
                  <c:v>224.1449999998678</c:v>
                </c:pt>
                <c:pt idx="44830">
                  <c:v>224.1499999998678</c:v>
                </c:pt>
                <c:pt idx="44831">
                  <c:v>224.1549999998686</c:v>
                </c:pt>
                <c:pt idx="44832">
                  <c:v>224.1599999998685</c:v>
                </c:pt>
                <c:pt idx="44833">
                  <c:v>224.1649999998685</c:v>
                </c:pt>
                <c:pt idx="44834">
                  <c:v>224.1699999998685</c:v>
                </c:pt>
                <c:pt idx="44835">
                  <c:v>224.1749999998679</c:v>
                </c:pt>
                <c:pt idx="44836">
                  <c:v>224.1799999998677</c:v>
                </c:pt>
                <c:pt idx="44837">
                  <c:v>224.1849999998686</c:v>
                </c:pt>
                <c:pt idx="44838">
                  <c:v>224.1899999998685</c:v>
                </c:pt>
                <c:pt idx="44839">
                  <c:v>224.1949999998685</c:v>
                </c:pt>
                <c:pt idx="44840">
                  <c:v>224.1999999998685</c:v>
                </c:pt>
                <c:pt idx="44841">
                  <c:v>224.2049999998681</c:v>
                </c:pt>
                <c:pt idx="44842">
                  <c:v>224.2099999998677</c:v>
                </c:pt>
                <c:pt idx="44843">
                  <c:v>224.2149999998677</c:v>
                </c:pt>
                <c:pt idx="44844">
                  <c:v>224.2199999998677</c:v>
                </c:pt>
                <c:pt idx="44845">
                  <c:v>224.2249999998685</c:v>
                </c:pt>
                <c:pt idx="44846">
                  <c:v>224.2299999998685</c:v>
                </c:pt>
                <c:pt idx="44847">
                  <c:v>224.2349999998683</c:v>
                </c:pt>
                <c:pt idx="44848">
                  <c:v>224.2399999998677</c:v>
                </c:pt>
                <c:pt idx="44849">
                  <c:v>224.2449999998677</c:v>
                </c:pt>
                <c:pt idx="44850">
                  <c:v>224.2499999998677</c:v>
                </c:pt>
                <c:pt idx="44851">
                  <c:v>224.2549999998685</c:v>
                </c:pt>
                <c:pt idx="44852">
                  <c:v>224.2599999998685</c:v>
                </c:pt>
                <c:pt idx="44853">
                  <c:v>224.2649999998685</c:v>
                </c:pt>
                <c:pt idx="44854">
                  <c:v>224.2699999998677</c:v>
                </c:pt>
                <c:pt idx="44855">
                  <c:v>224.2749999998677</c:v>
                </c:pt>
                <c:pt idx="44856">
                  <c:v>224.2799999998677</c:v>
                </c:pt>
                <c:pt idx="44857">
                  <c:v>224.2849999998685</c:v>
                </c:pt>
                <c:pt idx="44858">
                  <c:v>224.2899999998685</c:v>
                </c:pt>
                <c:pt idx="44859">
                  <c:v>224.2949999998685</c:v>
                </c:pt>
                <c:pt idx="44860">
                  <c:v>224.2999999998679</c:v>
                </c:pt>
                <c:pt idx="44861">
                  <c:v>224.3049999998685</c:v>
                </c:pt>
                <c:pt idx="44862">
                  <c:v>224.3099999998685</c:v>
                </c:pt>
                <c:pt idx="44863">
                  <c:v>224.3149999998683</c:v>
                </c:pt>
                <c:pt idx="44864">
                  <c:v>224.3199999998683</c:v>
                </c:pt>
                <c:pt idx="44865">
                  <c:v>224.3249999998685</c:v>
                </c:pt>
                <c:pt idx="44866">
                  <c:v>224.3299999998684</c:v>
                </c:pt>
                <c:pt idx="44867">
                  <c:v>224.3349999998684</c:v>
                </c:pt>
                <c:pt idx="44868">
                  <c:v>224.3399999998684</c:v>
                </c:pt>
                <c:pt idx="44869">
                  <c:v>224.3449999998683</c:v>
                </c:pt>
                <c:pt idx="44870">
                  <c:v>224.3499999998683</c:v>
                </c:pt>
                <c:pt idx="44871">
                  <c:v>224.3549999998684</c:v>
                </c:pt>
                <c:pt idx="44872">
                  <c:v>224.3599999998684</c:v>
                </c:pt>
                <c:pt idx="44873">
                  <c:v>224.3649999998684</c:v>
                </c:pt>
                <c:pt idx="44874">
                  <c:v>224.3699999998684</c:v>
                </c:pt>
                <c:pt idx="44875">
                  <c:v>224.3749999998684</c:v>
                </c:pt>
                <c:pt idx="44876">
                  <c:v>224.3799999998683</c:v>
                </c:pt>
                <c:pt idx="44877">
                  <c:v>224.3849999998684</c:v>
                </c:pt>
                <c:pt idx="44878">
                  <c:v>224.3899999998684</c:v>
                </c:pt>
                <c:pt idx="44879">
                  <c:v>224.3949999998684</c:v>
                </c:pt>
                <c:pt idx="44880">
                  <c:v>224.3999999998684</c:v>
                </c:pt>
                <c:pt idx="44881">
                  <c:v>224.4049999998684</c:v>
                </c:pt>
                <c:pt idx="44882">
                  <c:v>224.4099999998683</c:v>
                </c:pt>
                <c:pt idx="44883">
                  <c:v>224.4149999998683</c:v>
                </c:pt>
                <c:pt idx="44884">
                  <c:v>224.4199999998683</c:v>
                </c:pt>
                <c:pt idx="44885">
                  <c:v>224.4249999998684</c:v>
                </c:pt>
                <c:pt idx="44886">
                  <c:v>224.4299999998684</c:v>
                </c:pt>
                <c:pt idx="44887">
                  <c:v>224.4349999998684</c:v>
                </c:pt>
                <c:pt idx="44888">
                  <c:v>224.4399999998683</c:v>
                </c:pt>
                <c:pt idx="44889">
                  <c:v>224.4449999998683</c:v>
                </c:pt>
                <c:pt idx="44890">
                  <c:v>224.4499999998683</c:v>
                </c:pt>
                <c:pt idx="44891">
                  <c:v>224.4549999998683</c:v>
                </c:pt>
                <c:pt idx="44892">
                  <c:v>224.4599999998683</c:v>
                </c:pt>
                <c:pt idx="44893">
                  <c:v>224.4649999998683</c:v>
                </c:pt>
                <c:pt idx="44894">
                  <c:v>224.4699999998683</c:v>
                </c:pt>
                <c:pt idx="44895">
                  <c:v>224.4749999998683</c:v>
                </c:pt>
                <c:pt idx="44896">
                  <c:v>224.4799999998683</c:v>
                </c:pt>
                <c:pt idx="44897">
                  <c:v>224.4849999998683</c:v>
                </c:pt>
                <c:pt idx="44898">
                  <c:v>224.4899999998683</c:v>
                </c:pt>
                <c:pt idx="44899">
                  <c:v>224.4949999998683</c:v>
                </c:pt>
                <c:pt idx="44900">
                  <c:v>224.4999999998683</c:v>
                </c:pt>
                <c:pt idx="44901">
                  <c:v>224.5049999998683</c:v>
                </c:pt>
                <c:pt idx="44902">
                  <c:v>224.5099999998683</c:v>
                </c:pt>
                <c:pt idx="44903">
                  <c:v>224.5149999998683</c:v>
                </c:pt>
                <c:pt idx="44904">
                  <c:v>224.5199999998677</c:v>
                </c:pt>
                <c:pt idx="44905">
                  <c:v>224.5249999998683</c:v>
                </c:pt>
                <c:pt idx="44906">
                  <c:v>224.5299999998682</c:v>
                </c:pt>
                <c:pt idx="44907">
                  <c:v>224.5349999998681</c:v>
                </c:pt>
                <c:pt idx="44908">
                  <c:v>224.5399999998681</c:v>
                </c:pt>
                <c:pt idx="44909">
                  <c:v>224.5449999998681</c:v>
                </c:pt>
                <c:pt idx="44910">
                  <c:v>224.5499999998679</c:v>
                </c:pt>
                <c:pt idx="44911">
                  <c:v>224.5549999998682</c:v>
                </c:pt>
                <c:pt idx="44912">
                  <c:v>224.5599999998682</c:v>
                </c:pt>
                <c:pt idx="44913">
                  <c:v>224.5649999998681</c:v>
                </c:pt>
                <c:pt idx="44914">
                  <c:v>224.5699999998681</c:v>
                </c:pt>
                <c:pt idx="44915">
                  <c:v>224.5749999998681</c:v>
                </c:pt>
                <c:pt idx="44916">
                  <c:v>224.5799999998681</c:v>
                </c:pt>
                <c:pt idx="44917">
                  <c:v>224.5849999998682</c:v>
                </c:pt>
                <c:pt idx="44918">
                  <c:v>224.5899999998682</c:v>
                </c:pt>
                <c:pt idx="44919">
                  <c:v>224.5949999998682</c:v>
                </c:pt>
                <c:pt idx="44920">
                  <c:v>224.5999999998681</c:v>
                </c:pt>
                <c:pt idx="44921">
                  <c:v>224.6049999998681</c:v>
                </c:pt>
                <c:pt idx="44922">
                  <c:v>224.6099999998681</c:v>
                </c:pt>
                <c:pt idx="44923">
                  <c:v>224.6149999998675</c:v>
                </c:pt>
                <c:pt idx="44924">
                  <c:v>224.6199999998673</c:v>
                </c:pt>
                <c:pt idx="44925">
                  <c:v>224.6249999998682</c:v>
                </c:pt>
                <c:pt idx="44926">
                  <c:v>224.6299999998681</c:v>
                </c:pt>
                <c:pt idx="44927">
                  <c:v>224.6349999998681</c:v>
                </c:pt>
                <c:pt idx="44928">
                  <c:v>224.6399999998681</c:v>
                </c:pt>
                <c:pt idx="44929">
                  <c:v>224.6449999998677</c:v>
                </c:pt>
                <c:pt idx="44930">
                  <c:v>224.6499999998673</c:v>
                </c:pt>
                <c:pt idx="44931">
                  <c:v>224.6549999998682</c:v>
                </c:pt>
                <c:pt idx="44932">
                  <c:v>224.6599999998681</c:v>
                </c:pt>
                <c:pt idx="44933">
                  <c:v>224.6649999998681</c:v>
                </c:pt>
                <c:pt idx="44934">
                  <c:v>224.6699999998681</c:v>
                </c:pt>
                <c:pt idx="44935">
                  <c:v>224.6749999998679</c:v>
                </c:pt>
                <c:pt idx="44936">
                  <c:v>224.6799999998673</c:v>
                </c:pt>
                <c:pt idx="44937">
                  <c:v>224.6849999998681</c:v>
                </c:pt>
                <c:pt idx="44938">
                  <c:v>224.6899999998681</c:v>
                </c:pt>
                <c:pt idx="44939">
                  <c:v>224.6949999998681</c:v>
                </c:pt>
                <c:pt idx="44940">
                  <c:v>224.6999999998681</c:v>
                </c:pt>
                <c:pt idx="44941">
                  <c:v>224.7049999998681</c:v>
                </c:pt>
                <c:pt idx="44942">
                  <c:v>224.7099999998673</c:v>
                </c:pt>
                <c:pt idx="44943">
                  <c:v>224.7149999998673</c:v>
                </c:pt>
                <c:pt idx="44944">
                  <c:v>224.7199999998673</c:v>
                </c:pt>
                <c:pt idx="44945">
                  <c:v>224.7249999998681</c:v>
                </c:pt>
                <c:pt idx="44946">
                  <c:v>224.7299999998681</c:v>
                </c:pt>
                <c:pt idx="44947">
                  <c:v>224.7349999998681</c:v>
                </c:pt>
                <c:pt idx="44948">
                  <c:v>224.7399999998675</c:v>
                </c:pt>
                <c:pt idx="44949">
                  <c:v>224.7449999998672</c:v>
                </c:pt>
                <c:pt idx="44950">
                  <c:v>224.7499999998672</c:v>
                </c:pt>
                <c:pt idx="44951">
                  <c:v>224.7549999998679</c:v>
                </c:pt>
                <c:pt idx="44952">
                  <c:v>224.7599999998679</c:v>
                </c:pt>
                <c:pt idx="44953">
                  <c:v>224.7649999998679</c:v>
                </c:pt>
                <c:pt idx="44954">
                  <c:v>224.7699999998677</c:v>
                </c:pt>
                <c:pt idx="44955">
                  <c:v>224.7749999998672</c:v>
                </c:pt>
                <c:pt idx="44956">
                  <c:v>224.7799999998672</c:v>
                </c:pt>
                <c:pt idx="44957">
                  <c:v>224.7849999998679</c:v>
                </c:pt>
                <c:pt idx="44958">
                  <c:v>224.7899999998679</c:v>
                </c:pt>
                <c:pt idx="44959">
                  <c:v>224.7949999998679</c:v>
                </c:pt>
                <c:pt idx="44960">
                  <c:v>224.7999999998679</c:v>
                </c:pt>
                <c:pt idx="44961">
                  <c:v>224.804999999868</c:v>
                </c:pt>
                <c:pt idx="44962">
                  <c:v>224.809999999868</c:v>
                </c:pt>
                <c:pt idx="44963">
                  <c:v>224.814999999868</c:v>
                </c:pt>
                <c:pt idx="44964">
                  <c:v>224.8199999998679</c:v>
                </c:pt>
                <c:pt idx="44965">
                  <c:v>224.824999999868</c:v>
                </c:pt>
                <c:pt idx="44966">
                  <c:v>224.829999999868</c:v>
                </c:pt>
                <c:pt idx="44967">
                  <c:v>224.834999999868</c:v>
                </c:pt>
                <c:pt idx="44968">
                  <c:v>224.839999999868</c:v>
                </c:pt>
                <c:pt idx="44969">
                  <c:v>224.844999999868</c:v>
                </c:pt>
                <c:pt idx="44970">
                  <c:v>224.8499999998679</c:v>
                </c:pt>
                <c:pt idx="44971">
                  <c:v>224.854999999868</c:v>
                </c:pt>
                <c:pt idx="44972">
                  <c:v>224.859999999868</c:v>
                </c:pt>
                <c:pt idx="44973">
                  <c:v>224.864999999868</c:v>
                </c:pt>
                <c:pt idx="44974">
                  <c:v>224.869999999868</c:v>
                </c:pt>
                <c:pt idx="44975">
                  <c:v>224.874999999868</c:v>
                </c:pt>
                <c:pt idx="44976">
                  <c:v>224.8799999998679</c:v>
                </c:pt>
                <c:pt idx="44977">
                  <c:v>224.8849999998679</c:v>
                </c:pt>
                <c:pt idx="44978">
                  <c:v>224.8899999998679</c:v>
                </c:pt>
                <c:pt idx="44979">
                  <c:v>224.8949999998679</c:v>
                </c:pt>
                <c:pt idx="44980">
                  <c:v>224.8999999998679</c:v>
                </c:pt>
                <c:pt idx="44981">
                  <c:v>224.9049999998679</c:v>
                </c:pt>
                <c:pt idx="44982">
                  <c:v>224.9099999998679</c:v>
                </c:pt>
                <c:pt idx="44983">
                  <c:v>224.9149999998679</c:v>
                </c:pt>
                <c:pt idx="44984">
                  <c:v>224.9199999998679</c:v>
                </c:pt>
                <c:pt idx="44985">
                  <c:v>224.9249999998679</c:v>
                </c:pt>
                <c:pt idx="44986">
                  <c:v>224.9299999998679</c:v>
                </c:pt>
                <c:pt idx="44987">
                  <c:v>224.9349999998679</c:v>
                </c:pt>
                <c:pt idx="44988">
                  <c:v>224.9399999998679</c:v>
                </c:pt>
                <c:pt idx="44989">
                  <c:v>224.9449999998679</c:v>
                </c:pt>
                <c:pt idx="44990">
                  <c:v>224.9499999998679</c:v>
                </c:pt>
                <c:pt idx="44991">
                  <c:v>224.9549999998679</c:v>
                </c:pt>
                <c:pt idx="44992">
                  <c:v>224.9599999998679</c:v>
                </c:pt>
                <c:pt idx="44993">
                  <c:v>224.9649999998679</c:v>
                </c:pt>
                <c:pt idx="44994">
                  <c:v>224.9699999998678</c:v>
                </c:pt>
                <c:pt idx="44995">
                  <c:v>224.9749999998677</c:v>
                </c:pt>
                <c:pt idx="44996">
                  <c:v>224.9799999998677</c:v>
                </c:pt>
                <c:pt idx="44997">
                  <c:v>224.9849999998679</c:v>
                </c:pt>
                <c:pt idx="44998">
                  <c:v>224.9899999998678</c:v>
                </c:pt>
                <c:pt idx="44999">
                  <c:v>224.9949999998678</c:v>
                </c:pt>
                <c:pt idx="45000">
                  <c:v>224.9999999998678</c:v>
                </c:pt>
                <c:pt idx="45001">
                  <c:v>225.0049999998677</c:v>
                </c:pt>
                <c:pt idx="45002">
                  <c:v>225.0099999998677</c:v>
                </c:pt>
                <c:pt idx="45003">
                  <c:v>225.0149999998677</c:v>
                </c:pt>
                <c:pt idx="45004">
                  <c:v>225.0199999998677</c:v>
                </c:pt>
                <c:pt idx="45005">
                  <c:v>225.0249999998678</c:v>
                </c:pt>
                <c:pt idx="45006">
                  <c:v>225.0299999998678</c:v>
                </c:pt>
                <c:pt idx="45007">
                  <c:v>225.0349999998678</c:v>
                </c:pt>
                <c:pt idx="45008">
                  <c:v>225.0399999998677</c:v>
                </c:pt>
                <c:pt idx="45009">
                  <c:v>225.0449999998677</c:v>
                </c:pt>
                <c:pt idx="45010">
                  <c:v>225.0499999998677</c:v>
                </c:pt>
                <c:pt idx="45011">
                  <c:v>225.0549999998678</c:v>
                </c:pt>
                <c:pt idx="45012">
                  <c:v>225.0599999998678</c:v>
                </c:pt>
                <c:pt idx="45013">
                  <c:v>225.0649999998678</c:v>
                </c:pt>
                <c:pt idx="45014">
                  <c:v>225.0699999998677</c:v>
                </c:pt>
                <c:pt idx="45015">
                  <c:v>225.0749999998677</c:v>
                </c:pt>
                <c:pt idx="45016">
                  <c:v>225.0799999998677</c:v>
                </c:pt>
                <c:pt idx="45017">
                  <c:v>225.0849999998678</c:v>
                </c:pt>
                <c:pt idx="45018">
                  <c:v>225.0899999998678</c:v>
                </c:pt>
                <c:pt idx="45019">
                  <c:v>225.0949999998678</c:v>
                </c:pt>
                <c:pt idx="45020">
                  <c:v>225.0999999998677</c:v>
                </c:pt>
                <c:pt idx="45021">
                  <c:v>225.1049999998677</c:v>
                </c:pt>
                <c:pt idx="45022">
                  <c:v>225.1099999998677</c:v>
                </c:pt>
                <c:pt idx="45023">
                  <c:v>225.1149999998675</c:v>
                </c:pt>
                <c:pt idx="45024">
                  <c:v>225.1199999998669</c:v>
                </c:pt>
                <c:pt idx="45025">
                  <c:v>225.1249999998677</c:v>
                </c:pt>
                <c:pt idx="45026">
                  <c:v>225.1299999998677</c:v>
                </c:pt>
                <c:pt idx="45027">
                  <c:v>225.1349999998677</c:v>
                </c:pt>
                <c:pt idx="45028">
                  <c:v>225.1399999998677</c:v>
                </c:pt>
                <c:pt idx="45029">
                  <c:v>225.1449999998677</c:v>
                </c:pt>
                <c:pt idx="45030">
                  <c:v>225.1499999998669</c:v>
                </c:pt>
                <c:pt idx="45031">
                  <c:v>225.1549999998677</c:v>
                </c:pt>
                <c:pt idx="45032">
                  <c:v>225.1599999998677</c:v>
                </c:pt>
                <c:pt idx="45033">
                  <c:v>225.1649999998677</c:v>
                </c:pt>
                <c:pt idx="45034">
                  <c:v>225.1699999998677</c:v>
                </c:pt>
                <c:pt idx="45035">
                  <c:v>225.1749999998677</c:v>
                </c:pt>
                <c:pt idx="45036">
                  <c:v>225.1799999998671</c:v>
                </c:pt>
                <c:pt idx="45037">
                  <c:v>225.1849999998677</c:v>
                </c:pt>
                <c:pt idx="45038">
                  <c:v>225.1899999998676</c:v>
                </c:pt>
                <c:pt idx="45039">
                  <c:v>225.1949999998675</c:v>
                </c:pt>
                <c:pt idx="45040">
                  <c:v>225.1999999998675</c:v>
                </c:pt>
                <c:pt idx="45041">
                  <c:v>225.2049999998675</c:v>
                </c:pt>
                <c:pt idx="45042">
                  <c:v>225.2099999998673</c:v>
                </c:pt>
                <c:pt idx="45043">
                  <c:v>225.2149999998668</c:v>
                </c:pt>
                <c:pt idx="45044">
                  <c:v>225.2199999998668</c:v>
                </c:pt>
                <c:pt idx="45045">
                  <c:v>225.2249999998675</c:v>
                </c:pt>
                <c:pt idx="45046">
                  <c:v>225.2299999998675</c:v>
                </c:pt>
                <c:pt idx="45047">
                  <c:v>225.2349999998675</c:v>
                </c:pt>
                <c:pt idx="45048">
                  <c:v>225.2399999998675</c:v>
                </c:pt>
                <c:pt idx="45049">
                  <c:v>225.2449999998668</c:v>
                </c:pt>
                <c:pt idx="45050">
                  <c:v>225.2499999998668</c:v>
                </c:pt>
                <c:pt idx="45051">
                  <c:v>225.2549999998676</c:v>
                </c:pt>
                <c:pt idx="45052">
                  <c:v>225.2599999998675</c:v>
                </c:pt>
                <c:pt idx="45053">
                  <c:v>225.2649999998675</c:v>
                </c:pt>
                <c:pt idx="45054">
                  <c:v>225.2699999998675</c:v>
                </c:pt>
                <c:pt idx="45055">
                  <c:v>225.2749999998668</c:v>
                </c:pt>
                <c:pt idx="45056">
                  <c:v>225.2799999998667</c:v>
                </c:pt>
                <c:pt idx="45057">
                  <c:v>225.2849999998676</c:v>
                </c:pt>
                <c:pt idx="45058">
                  <c:v>225.2899999998675</c:v>
                </c:pt>
                <c:pt idx="45059">
                  <c:v>225.2949999998675</c:v>
                </c:pt>
                <c:pt idx="45060">
                  <c:v>225.2999999998675</c:v>
                </c:pt>
                <c:pt idx="45061">
                  <c:v>225.3049999998676</c:v>
                </c:pt>
                <c:pt idx="45062">
                  <c:v>225.3099999998676</c:v>
                </c:pt>
                <c:pt idx="45063">
                  <c:v>225.3149999998676</c:v>
                </c:pt>
                <c:pt idx="45064">
                  <c:v>225.3199999998675</c:v>
                </c:pt>
                <c:pt idx="45065">
                  <c:v>225.3249999998675</c:v>
                </c:pt>
                <c:pt idx="45066">
                  <c:v>225.3299999998675</c:v>
                </c:pt>
                <c:pt idx="45067">
                  <c:v>225.3349999998675</c:v>
                </c:pt>
                <c:pt idx="45068">
                  <c:v>225.3399999998675</c:v>
                </c:pt>
                <c:pt idx="45069">
                  <c:v>225.3449999998675</c:v>
                </c:pt>
                <c:pt idx="45070">
                  <c:v>225.3499999998675</c:v>
                </c:pt>
                <c:pt idx="45071">
                  <c:v>225.3549999998675</c:v>
                </c:pt>
                <c:pt idx="45072">
                  <c:v>225.3599999998675</c:v>
                </c:pt>
                <c:pt idx="45073">
                  <c:v>225.3649999998675</c:v>
                </c:pt>
                <c:pt idx="45074">
                  <c:v>225.3699999998675</c:v>
                </c:pt>
                <c:pt idx="45075">
                  <c:v>225.3749999998675</c:v>
                </c:pt>
                <c:pt idx="45076">
                  <c:v>225.3799999998675</c:v>
                </c:pt>
                <c:pt idx="45077">
                  <c:v>225.3849999998675</c:v>
                </c:pt>
                <c:pt idx="45078">
                  <c:v>225.3899999998675</c:v>
                </c:pt>
                <c:pt idx="45079">
                  <c:v>225.3949999998675</c:v>
                </c:pt>
                <c:pt idx="45080">
                  <c:v>225.3999999998675</c:v>
                </c:pt>
                <c:pt idx="45081">
                  <c:v>225.4049999998675</c:v>
                </c:pt>
                <c:pt idx="45082">
                  <c:v>225.4099999998674</c:v>
                </c:pt>
                <c:pt idx="45083">
                  <c:v>225.4149999998673</c:v>
                </c:pt>
                <c:pt idx="45084">
                  <c:v>225.4199999998673</c:v>
                </c:pt>
                <c:pt idx="45085">
                  <c:v>225.4249999998675</c:v>
                </c:pt>
                <c:pt idx="45086">
                  <c:v>225.4299999998674</c:v>
                </c:pt>
                <c:pt idx="45087">
                  <c:v>225.4349999998674</c:v>
                </c:pt>
                <c:pt idx="45088">
                  <c:v>225.4399999998674</c:v>
                </c:pt>
                <c:pt idx="45089">
                  <c:v>225.4449999998673</c:v>
                </c:pt>
                <c:pt idx="45090">
                  <c:v>225.4499999998673</c:v>
                </c:pt>
                <c:pt idx="45091">
                  <c:v>225.4549999998674</c:v>
                </c:pt>
                <c:pt idx="45092">
                  <c:v>225.4599999998674</c:v>
                </c:pt>
                <c:pt idx="45093">
                  <c:v>225.4649999998674</c:v>
                </c:pt>
                <c:pt idx="45094">
                  <c:v>225.4699999998674</c:v>
                </c:pt>
                <c:pt idx="45095">
                  <c:v>225.4749999998674</c:v>
                </c:pt>
                <c:pt idx="45096">
                  <c:v>225.4799999998673</c:v>
                </c:pt>
                <c:pt idx="45097">
                  <c:v>225.4849999998674</c:v>
                </c:pt>
                <c:pt idx="45098">
                  <c:v>225.4899999998674</c:v>
                </c:pt>
                <c:pt idx="45099">
                  <c:v>225.4949999998674</c:v>
                </c:pt>
                <c:pt idx="45100">
                  <c:v>225.4999999998674</c:v>
                </c:pt>
                <c:pt idx="45101">
                  <c:v>225.5049999998674</c:v>
                </c:pt>
                <c:pt idx="45102">
                  <c:v>225.5099999998673</c:v>
                </c:pt>
                <c:pt idx="45103">
                  <c:v>225.5149999998673</c:v>
                </c:pt>
                <c:pt idx="45104">
                  <c:v>225.5199999998673</c:v>
                </c:pt>
                <c:pt idx="45105">
                  <c:v>225.5249999998674</c:v>
                </c:pt>
                <c:pt idx="45106">
                  <c:v>225.5299999998674</c:v>
                </c:pt>
                <c:pt idx="45107">
                  <c:v>225.5349999998674</c:v>
                </c:pt>
                <c:pt idx="45108">
                  <c:v>225.5399999998673</c:v>
                </c:pt>
                <c:pt idx="45109">
                  <c:v>225.5449999998673</c:v>
                </c:pt>
                <c:pt idx="45110">
                  <c:v>225.5499999998673</c:v>
                </c:pt>
                <c:pt idx="45111">
                  <c:v>225.5549999998673</c:v>
                </c:pt>
                <c:pt idx="45112">
                  <c:v>225.5599999998673</c:v>
                </c:pt>
                <c:pt idx="45113">
                  <c:v>225.5649999998673</c:v>
                </c:pt>
                <c:pt idx="45114">
                  <c:v>225.5699999998673</c:v>
                </c:pt>
                <c:pt idx="45115">
                  <c:v>225.5749999998673</c:v>
                </c:pt>
                <c:pt idx="45116">
                  <c:v>225.5799999998673</c:v>
                </c:pt>
                <c:pt idx="45117">
                  <c:v>225.5849999998673</c:v>
                </c:pt>
                <c:pt idx="45118">
                  <c:v>225.5899999998673</c:v>
                </c:pt>
                <c:pt idx="45119">
                  <c:v>225.5949999998673</c:v>
                </c:pt>
                <c:pt idx="45120">
                  <c:v>225.5999999998673</c:v>
                </c:pt>
                <c:pt idx="45121">
                  <c:v>225.6049999998673</c:v>
                </c:pt>
                <c:pt idx="45122">
                  <c:v>225.6099999998673</c:v>
                </c:pt>
                <c:pt idx="45123">
                  <c:v>225.6149999998673</c:v>
                </c:pt>
                <c:pt idx="45124">
                  <c:v>225.6199999998665</c:v>
                </c:pt>
                <c:pt idx="45125">
                  <c:v>225.6249999998673</c:v>
                </c:pt>
                <c:pt idx="45126">
                  <c:v>225.6299999998672</c:v>
                </c:pt>
                <c:pt idx="45127">
                  <c:v>225.6349999998671</c:v>
                </c:pt>
                <c:pt idx="45128">
                  <c:v>225.6399999998671</c:v>
                </c:pt>
                <c:pt idx="45129">
                  <c:v>225.6449999998671</c:v>
                </c:pt>
                <c:pt idx="45130">
                  <c:v>225.6499999998667</c:v>
                </c:pt>
                <c:pt idx="45131">
                  <c:v>225.6549999998672</c:v>
                </c:pt>
                <c:pt idx="45132">
                  <c:v>225.6599999998672</c:v>
                </c:pt>
                <c:pt idx="45133">
                  <c:v>225.6649999998671</c:v>
                </c:pt>
                <c:pt idx="45134">
                  <c:v>225.6699999998671</c:v>
                </c:pt>
                <c:pt idx="45135">
                  <c:v>225.6749999998671</c:v>
                </c:pt>
                <c:pt idx="45136">
                  <c:v>225.6799999998669</c:v>
                </c:pt>
                <c:pt idx="45137">
                  <c:v>225.6849999998672</c:v>
                </c:pt>
                <c:pt idx="45138">
                  <c:v>225.6899999998672</c:v>
                </c:pt>
                <c:pt idx="45139">
                  <c:v>225.6949999998671</c:v>
                </c:pt>
                <c:pt idx="45140">
                  <c:v>225.6999999998671</c:v>
                </c:pt>
                <c:pt idx="45141">
                  <c:v>225.7049999998671</c:v>
                </c:pt>
                <c:pt idx="45142">
                  <c:v>225.7099999998671</c:v>
                </c:pt>
                <c:pt idx="45143">
                  <c:v>225.7149999998664</c:v>
                </c:pt>
                <c:pt idx="45144">
                  <c:v>225.7199999998663</c:v>
                </c:pt>
                <c:pt idx="45145">
                  <c:v>225.7249999998672</c:v>
                </c:pt>
                <c:pt idx="45146">
                  <c:v>225.7299999998671</c:v>
                </c:pt>
                <c:pt idx="45147">
                  <c:v>225.7349999998671</c:v>
                </c:pt>
                <c:pt idx="45148">
                  <c:v>225.7399999998671</c:v>
                </c:pt>
                <c:pt idx="45149">
                  <c:v>225.7449999998665</c:v>
                </c:pt>
                <c:pt idx="45150">
                  <c:v>225.7499999998663</c:v>
                </c:pt>
                <c:pt idx="45151">
                  <c:v>225.7549999998672</c:v>
                </c:pt>
                <c:pt idx="45152">
                  <c:v>225.7599999998671</c:v>
                </c:pt>
                <c:pt idx="45153">
                  <c:v>225.7649999998671</c:v>
                </c:pt>
                <c:pt idx="45154">
                  <c:v>225.7699999998671</c:v>
                </c:pt>
                <c:pt idx="45155">
                  <c:v>225.7749999998667</c:v>
                </c:pt>
                <c:pt idx="45156">
                  <c:v>225.7799999998663</c:v>
                </c:pt>
                <c:pt idx="45157">
                  <c:v>225.7849999998671</c:v>
                </c:pt>
                <c:pt idx="45158">
                  <c:v>225.7899999998671</c:v>
                </c:pt>
                <c:pt idx="45159">
                  <c:v>225.7949999998671</c:v>
                </c:pt>
                <c:pt idx="45160">
                  <c:v>225.7999999998671</c:v>
                </c:pt>
                <c:pt idx="45161">
                  <c:v>225.8049999998671</c:v>
                </c:pt>
                <c:pt idx="45162">
                  <c:v>225.8099999998671</c:v>
                </c:pt>
                <c:pt idx="45163">
                  <c:v>225.8149999998671</c:v>
                </c:pt>
                <c:pt idx="45164">
                  <c:v>225.8199999998671</c:v>
                </c:pt>
                <c:pt idx="45165">
                  <c:v>225.8249999998671</c:v>
                </c:pt>
                <c:pt idx="45166">
                  <c:v>225.8299999998671</c:v>
                </c:pt>
                <c:pt idx="45167">
                  <c:v>225.8349999998671</c:v>
                </c:pt>
                <c:pt idx="45168">
                  <c:v>225.8399999998671</c:v>
                </c:pt>
                <c:pt idx="45169">
                  <c:v>225.8449999998671</c:v>
                </c:pt>
                <c:pt idx="45170">
                  <c:v>225.849999999867</c:v>
                </c:pt>
                <c:pt idx="45171">
                  <c:v>225.8549999998671</c:v>
                </c:pt>
                <c:pt idx="45172">
                  <c:v>225.8599999998671</c:v>
                </c:pt>
                <c:pt idx="45173">
                  <c:v>225.8649999998671</c:v>
                </c:pt>
                <c:pt idx="45174">
                  <c:v>225.869999999867</c:v>
                </c:pt>
                <c:pt idx="45175">
                  <c:v>225.874999999867</c:v>
                </c:pt>
                <c:pt idx="45176">
                  <c:v>225.879999999867</c:v>
                </c:pt>
                <c:pt idx="45177">
                  <c:v>225.884999999867</c:v>
                </c:pt>
                <c:pt idx="45178">
                  <c:v>225.889999999867</c:v>
                </c:pt>
                <c:pt idx="45179">
                  <c:v>225.894999999867</c:v>
                </c:pt>
                <c:pt idx="45180">
                  <c:v>225.899999999867</c:v>
                </c:pt>
                <c:pt idx="45181">
                  <c:v>225.904999999867</c:v>
                </c:pt>
                <c:pt idx="45182">
                  <c:v>225.909999999867</c:v>
                </c:pt>
                <c:pt idx="45183">
                  <c:v>225.9149999998669</c:v>
                </c:pt>
                <c:pt idx="45184">
                  <c:v>225.9199999998669</c:v>
                </c:pt>
                <c:pt idx="45185">
                  <c:v>225.924999999867</c:v>
                </c:pt>
                <c:pt idx="45186">
                  <c:v>225.929999999867</c:v>
                </c:pt>
                <c:pt idx="45187">
                  <c:v>225.934999999867</c:v>
                </c:pt>
                <c:pt idx="45188">
                  <c:v>225.939999999867</c:v>
                </c:pt>
                <c:pt idx="45189">
                  <c:v>225.944999999867</c:v>
                </c:pt>
                <c:pt idx="45190">
                  <c:v>225.9499999998669</c:v>
                </c:pt>
                <c:pt idx="45191">
                  <c:v>225.954999999867</c:v>
                </c:pt>
                <c:pt idx="45192">
                  <c:v>225.959999999867</c:v>
                </c:pt>
                <c:pt idx="45193">
                  <c:v>225.964999999867</c:v>
                </c:pt>
                <c:pt idx="45194">
                  <c:v>225.969999999867</c:v>
                </c:pt>
                <c:pt idx="45195">
                  <c:v>225.974999999867</c:v>
                </c:pt>
                <c:pt idx="45196">
                  <c:v>225.9799999998669</c:v>
                </c:pt>
                <c:pt idx="45197">
                  <c:v>225.9849999998669</c:v>
                </c:pt>
                <c:pt idx="45198">
                  <c:v>225.9899999998669</c:v>
                </c:pt>
                <c:pt idx="45199">
                  <c:v>225.9949999998669</c:v>
                </c:pt>
                <c:pt idx="45200">
                  <c:v>225.9999999998669</c:v>
                </c:pt>
                <c:pt idx="45201">
                  <c:v>226.0049999998669</c:v>
                </c:pt>
                <c:pt idx="45202">
                  <c:v>226.0099999998669</c:v>
                </c:pt>
                <c:pt idx="45203">
                  <c:v>226.0149999998669</c:v>
                </c:pt>
                <c:pt idx="45204">
                  <c:v>226.0199999998669</c:v>
                </c:pt>
                <c:pt idx="45205">
                  <c:v>226.0249999998669</c:v>
                </c:pt>
                <c:pt idx="45206">
                  <c:v>226.0299999998669</c:v>
                </c:pt>
                <c:pt idx="45207">
                  <c:v>226.0349999998669</c:v>
                </c:pt>
                <c:pt idx="45208">
                  <c:v>226.0399999998669</c:v>
                </c:pt>
                <c:pt idx="45209">
                  <c:v>226.0449999998669</c:v>
                </c:pt>
                <c:pt idx="45210">
                  <c:v>226.0499999998669</c:v>
                </c:pt>
                <c:pt idx="45211">
                  <c:v>226.0549999998669</c:v>
                </c:pt>
                <c:pt idx="45212">
                  <c:v>226.0599999998669</c:v>
                </c:pt>
                <c:pt idx="45213">
                  <c:v>226.0649999998669</c:v>
                </c:pt>
                <c:pt idx="45214">
                  <c:v>226.0699999998668</c:v>
                </c:pt>
                <c:pt idx="45215">
                  <c:v>226.0749999998667</c:v>
                </c:pt>
                <c:pt idx="45216">
                  <c:v>226.0799999998667</c:v>
                </c:pt>
                <c:pt idx="45217">
                  <c:v>226.0849999998669</c:v>
                </c:pt>
                <c:pt idx="45218">
                  <c:v>226.0899999998668</c:v>
                </c:pt>
                <c:pt idx="45219">
                  <c:v>226.0949999998668</c:v>
                </c:pt>
                <c:pt idx="45220">
                  <c:v>226.0999999998668</c:v>
                </c:pt>
                <c:pt idx="45221">
                  <c:v>226.1049999998667</c:v>
                </c:pt>
                <c:pt idx="45222">
                  <c:v>226.1099999998667</c:v>
                </c:pt>
                <c:pt idx="45223">
                  <c:v>226.1149999998667</c:v>
                </c:pt>
                <c:pt idx="45224">
                  <c:v>226.1199999998665</c:v>
                </c:pt>
                <c:pt idx="45225">
                  <c:v>226.1249999998668</c:v>
                </c:pt>
                <c:pt idx="45226">
                  <c:v>226.1299999998668</c:v>
                </c:pt>
                <c:pt idx="45227">
                  <c:v>226.1349999998667</c:v>
                </c:pt>
                <c:pt idx="45228">
                  <c:v>226.1399999998667</c:v>
                </c:pt>
                <c:pt idx="45229">
                  <c:v>226.1449999998667</c:v>
                </c:pt>
                <c:pt idx="45230">
                  <c:v>226.1499999998667</c:v>
                </c:pt>
                <c:pt idx="45231">
                  <c:v>226.1549999998668</c:v>
                </c:pt>
                <c:pt idx="45232">
                  <c:v>226.1599999998668</c:v>
                </c:pt>
                <c:pt idx="45233">
                  <c:v>226.1649999998668</c:v>
                </c:pt>
                <c:pt idx="45234">
                  <c:v>226.1699999998667</c:v>
                </c:pt>
                <c:pt idx="45235">
                  <c:v>226.1749999998667</c:v>
                </c:pt>
                <c:pt idx="45236">
                  <c:v>226.1799999998667</c:v>
                </c:pt>
                <c:pt idx="45237">
                  <c:v>226.1849999998668</c:v>
                </c:pt>
                <c:pt idx="45238">
                  <c:v>226.1899999998668</c:v>
                </c:pt>
                <c:pt idx="45239">
                  <c:v>226.1949999998668</c:v>
                </c:pt>
                <c:pt idx="45240">
                  <c:v>226.1999999998667</c:v>
                </c:pt>
                <c:pt idx="45241">
                  <c:v>226.2049999998667</c:v>
                </c:pt>
                <c:pt idx="45242">
                  <c:v>226.2099999998667</c:v>
                </c:pt>
                <c:pt idx="45243">
                  <c:v>226.2149999998663</c:v>
                </c:pt>
                <c:pt idx="45244">
                  <c:v>226.2199999998659</c:v>
                </c:pt>
                <c:pt idx="45245">
                  <c:v>226.2249999998667</c:v>
                </c:pt>
                <c:pt idx="45246">
                  <c:v>226.2299999998667</c:v>
                </c:pt>
                <c:pt idx="45247">
                  <c:v>226.2349999998667</c:v>
                </c:pt>
                <c:pt idx="45248">
                  <c:v>226.2399999998667</c:v>
                </c:pt>
                <c:pt idx="45249">
                  <c:v>226.2449999998665</c:v>
                </c:pt>
                <c:pt idx="45250">
                  <c:v>226.2499999998659</c:v>
                </c:pt>
                <c:pt idx="45251">
                  <c:v>226.2549999998667</c:v>
                </c:pt>
                <c:pt idx="45252">
                  <c:v>226.2599999998667</c:v>
                </c:pt>
                <c:pt idx="45253">
                  <c:v>226.2649999998667</c:v>
                </c:pt>
                <c:pt idx="45254">
                  <c:v>226.2699999998667</c:v>
                </c:pt>
                <c:pt idx="45255">
                  <c:v>226.2749999998667</c:v>
                </c:pt>
                <c:pt idx="45256">
                  <c:v>226.2799999998659</c:v>
                </c:pt>
                <c:pt idx="45257">
                  <c:v>226.2849999998667</c:v>
                </c:pt>
                <c:pt idx="45258">
                  <c:v>226.2899999998666</c:v>
                </c:pt>
                <c:pt idx="45259">
                  <c:v>226.2949999998665</c:v>
                </c:pt>
                <c:pt idx="45260">
                  <c:v>226.2999999998665</c:v>
                </c:pt>
                <c:pt idx="45261">
                  <c:v>226.3049999998667</c:v>
                </c:pt>
                <c:pt idx="45262">
                  <c:v>226.3099999998666</c:v>
                </c:pt>
                <c:pt idx="45263">
                  <c:v>226.3149999998666</c:v>
                </c:pt>
                <c:pt idx="45264">
                  <c:v>226.3199999998666</c:v>
                </c:pt>
                <c:pt idx="45265">
                  <c:v>226.3249999998666</c:v>
                </c:pt>
                <c:pt idx="45266">
                  <c:v>226.3299999998666</c:v>
                </c:pt>
                <c:pt idx="45267">
                  <c:v>226.3349999998666</c:v>
                </c:pt>
                <c:pt idx="45268">
                  <c:v>226.3399999998666</c:v>
                </c:pt>
                <c:pt idx="45269">
                  <c:v>226.3449999998666</c:v>
                </c:pt>
                <c:pt idx="45270">
                  <c:v>226.3499999998666</c:v>
                </c:pt>
                <c:pt idx="45271">
                  <c:v>226.3549999998666</c:v>
                </c:pt>
                <c:pt idx="45272">
                  <c:v>226.3599999998666</c:v>
                </c:pt>
                <c:pt idx="45273">
                  <c:v>226.3649999998666</c:v>
                </c:pt>
                <c:pt idx="45274">
                  <c:v>226.3699999998666</c:v>
                </c:pt>
                <c:pt idx="45275">
                  <c:v>226.3749999998666</c:v>
                </c:pt>
                <c:pt idx="45276">
                  <c:v>226.3799999998666</c:v>
                </c:pt>
                <c:pt idx="45277">
                  <c:v>226.3849999998666</c:v>
                </c:pt>
                <c:pt idx="45278">
                  <c:v>226.3899999998666</c:v>
                </c:pt>
                <c:pt idx="45279">
                  <c:v>226.3949999998666</c:v>
                </c:pt>
                <c:pt idx="45280">
                  <c:v>226.3999999998666</c:v>
                </c:pt>
                <c:pt idx="45281">
                  <c:v>226.4049999998666</c:v>
                </c:pt>
                <c:pt idx="45282">
                  <c:v>226.4099999998666</c:v>
                </c:pt>
                <c:pt idx="45283">
                  <c:v>226.4149999998666</c:v>
                </c:pt>
                <c:pt idx="45284">
                  <c:v>226.4199999998665</c:v>
                </c:pt>
                <c:pt idx="45285">
                  <c:v>226.4249999998665</c:v>
                </c:pt>
                <c:pt idx="45286">
                  <c:v>226.4299999998665</c:v>
                </c:pt>
                <c:pt idx="45287">
                  <c:v>226.4349999998665</c:v>
                </c:pt>
                <c:pt idx="45288">
                  <c:v>226.4399999998665</c:v>
                </c:pt>
                <c:pt idx="45289">
                  <c:v>226.4449999998665</c:v>
                </c:pt>
                <c:pt idx="45290">
                  <c:v>226.4499999998665</c:v>
                </c:pt>
                <c:pt idx="45291">
                  <c:v>226.4549999998665</c:v>
                </c:pt>
                <c:pt idx="45292">
                  <c:v>226.4599999998665</c:v>
                </c:pt>
                <c:pt idx="45293">
                  <c:v>226.4649999998665</c:v>
                </c:pt>
                <c:pt idx="45294">
                  <c:v>226.4699999998665</c:v>
                </c:pt>
                <c:pt idx="45295">
                  <c:v>226.4749999998665</c:v>
                </c:pt>
                <c:pt idx="45296">
                  <c:v>226.4799999998665</c:v>
                </c:pt>
                <c:pt idx="45297">
                  <c:v>226.4849999998665</c:v>
                </c:pt>
                <c:pt idx="45298">
                  <c:v>226.4899999998665</c:v>
                </c:pt>
                <c:pt idx="45299">
                  <c:v>226.4949999998665</c:v>
                </c:pt>
                <c:pt idx="45300">
                  <c:v>226.4999999998665</c:v>
                </c:pt>
                <c:pt idx="45301">
                  <c:v>226.5049999998665</c:v>
                </c:pt>
                <c:pt idx="45302">
                  <c:v>226.5099999998664</c:v>
                </c:pt>
                <c:pt idx="45303">
                  <c:v>226.5149999998663</c:v>
                </c:pt>
                <c:pt idx="45304">
                  <c:v>226.5199999998663</c:v>
                </c:pt>
                <c:pt idx="45305">
                  <c:v>226.5249999998665</c:v>
                </c:pt>
                <c:pt idx="45306">
                  <c:v>226.5299999998664</c:v>
                </c:pt>
                <c:pt idx="45307">
                  <c:v>226.5349999998664</c:v>
                </c:pt>
                <c:pt idx="45308">
                  <c:v>226.5399999998664</c:v>
                </c:pt>
                <c:pt idx="45309">
                  <c:v>226.5449999998663</c:v>
                </c:pt>
                <c:pt idx="45310">
                  <c:v>226.5499999998663</c:v>
                </c:pt>
                <c:pt idx="45311">
                  <c:v>226.5549999998664</c:v>
                </c:pt>
                <c:pt idx="45312">
                  <c:v>226.5599999998664</c:v>
                </c:pt>
                <c:pt idx="45313">
                  <c:v>226.5649999998664</c:v>
                </c:pt>
                <c:pt idx="45314">
                  <c:v>226.5699999998664</c:v>
                </c:pt>
                <c:pt idx="45315">
                  <c:v>226.5749999998663</c:v>
                </c:pt>
                <c:pt idx="45316">
                  <c:v>226.5799999998663</c:v>
                </c:pt>
                <c:pt idx="45317">
                  <c:v>226.5849999998664</c:v>
                </c:pt>
                <c:pt idx="45318">
                  <c:v>226.5899999998664</c:v>
                </c:pt>
                <c:pt idx="45319">
                  <c:v>226.5949999998664</c:v>
                </c:pt>
                <c:pt idx="45320">
                  <c:v>226.5999999998664</c:v>
                </c:pt>
                <c:pt idx="45321">
                  <c:v>226.6049999998664</c:v>
                </c:pt>
                <c:pt idx="45322">
                  <c:v>226.6099999998663</c:v>
                </c:pt>
                <c:pt idx="45323">
                  <c:v>226.6149999998663</c:v>
                </c:pt>
                <c:pt idx="45324">
                  <c:v>226.6199999998663</c:v>
                </c:pt>
                <c:pt idx="45325">
                  <c:v>226.6249999998664</c:v>
                </c:pt>
                <c:pt idx="45326">
                  <c:v>226.6299999998664</c:v>
                </c:pt>
                <c:pt idx="45327">
                  <c:v>226.6349999998664</c:v>
                </c:pt>
                <c:pt idx="45328">
                  <c:v>226.6399999998663</c:v>
                </c:pt>
                <c:pt idx="45329">
                  <c:v>226.6449999998663</c:v>
                </c:pt>
                <c:pt idx="45330">
                  <c:v>226.6499999998663</c:v>
                </c:pt>
                <c:pt idx="45331">
                  <c:v>226.6549999998663</c:v>
                </c:pt>
                <c:pt idx="45332">
                  <c:v>226.6599999998663</c:v>
                </c:pt>
                <c:pt idx="45333">
                  <c:v>226.6649999998663</c:v>
                </c:pt>
                <c:pt idx="45334">
                  <c:v>226.6699999998663</c:v>
                </c:pt>
                <c:pt idx="45335">
                  <c:v>226.6749999998663</c:v>
                </c:pt>
                <c:pt idx="45336">
                  <c:v>226.6799999998663</c:v>
                </c:pt>
                <c:pt idx="45337">
                  <c:v>226.6849999998663</c:v>
                </c:pt>
                <c:pt idx="45338">
                  <c:v>226.6899999998663</c:v>
                </c:pt>
                <c:pt idx="45339">
                  <c:v>226.6949999998663</c:v>
                </c:pt>
                <c:pt idx="45340">
                  <c:v>226.6999999998663</c:v>
                </c:pt>
                <c:pt idx="45341">
                  <c:v>226.7049999998663</c:v>
                </c:pt>
                <c:pt idx="45342">
                  <c:v>226.7099999998663</c:v>
                </c:pt>
                <c:pt idx="45343">
                  <c:v>226.7149999998663</c:v>
                </c:pt>
                <c:pt idx="45344">
                  <c:v>226.7199999998655</c:v>
                </c:pt>
                <c:pt idx="45345">
                  <c:v>226.7249999998663</c:v>
                </c:pt>
                <c:pt idx="45346">
                  <c:v>226.7299999998662</c:v>
                </c:pt>
                <c:pt idx="45347">
                  <c:v>226.7349999998661</c:v>
                </c:pt>
                <c:pt idx="45348">
                  <c:v>226.7399999998661</c:v>
                </c:pt>
                <c:pt idx="45349">
                  <c:v>226.7449999998661</c:v>
                </c:pt>
                <c:pt idx="45350">
                  <c:v>226.7499999998657</c:v>
                </c:pt>
                <c:pt idx="45351">
                  <c:v>226.7549999998662</c:v>
                </c:pt>
                <c:pt idx="45352">
                  <c:v>226.7599999998662</c:v>
                </c:pt>
                <c:pt idx="45353">
                  <c:v>226.7649999998661</c:v>
                </c:pt>
                <c:pt idx="45354">
                  <c:v>226.7699999998661</c:v>
                </c:pt>
                <c:pt idx="45355">
                  <c:v>226.7749999998661</c:v>
                </c:pt>
                <c:pt idx="45356">
                  <c:v>226.7799999998659</c:v>
                </c:pt>
                <c:pt idx="45357">
                  <c:v>226.7849999998662</c:v>
                </c:pt>
                <c:pt idx="45358">
                  <c:v>226.7899999998662</c:v>
                </c:pt>
                <c:pt idx="45359">
                  <c:v>226.7949999998661</c:v>
                </c:pt>
                <c:pt idx="45360">
                  <c:v>226.7999999998661</c:v>
                </c:pt>
                <c:pt idx="45361">
                  <c:v>226.8049999998662</c:v>
                </c:pt>
                <c:pt idx="45362">
                  <c:v>226.8099999998662</c:v>
                </c:pt>
                <c:pt idx="45363">
                  <c:v>226.8149999998662</c:v>
                </c:pt>
                <c:pt idx="45364">
                  <c:v>226.8199999998662</c:v>
                </c:pt>
                <c:pt idx="45365">
                  <c:v>226.8249999998662</c:v>
                </c:pt>
                <c:pt idx="45366">
                  <c:v>226.8299999998662</c:v>
                </c:pt>
                <c:pt idx="45367">
                  <c:v>226.8349999998662</c:v>
                </c:pt>
                <c:pt idx="45368">
                  <c:v>226.8399999998662</c:v>
                </c:pt>
                <c:pt idx="45369">
                  <c:v>226.8449999998662</c:v>
                </c:pt>
                <c:pt idx="45370">
                  <c:v>226.8499999998662</c:v>
                </c:pt>
                <c:pt idx="45371">
                  <c:v>226.8549999998662</c:v>
                </c:pt>
                <c:pt idx="45372">
                  <c:v>226.8599999998662</c:v>
                </c:pt>
                <c:pt idx="45373">
                  <c:v>226.8649999998661</c:v>
                </c:pt>
                <c:pt idx="45374">
                  <c:v>226.8699999998661</c:v>
                </c:pt>
                <c:pt idx="45375">
                  <c:v>226.8749999998661</c:v>
                </c:pt>
                <c:pt idx="45376">
                  <c:v>226.8799999998661</c:v>
                </c:pt>
                <c:pt idx="45377">
                  <c:v>226.8849999998662</c:v>
                </c:pt>
                <c:pt idx="45378">
                  <c:v>226.8899999998661</c:v>
                </c:pt>
                <c:pt idx="45379">
                  <c:v>226.8949999998661</c:v>
                </c:pt>
                <c:pt idx="45380">
                  <c:v>226.8999999998661</c:v>
                </c:pt>
                <c:pt idx="45381">
                  <c:v>226.9049999998661</c:v>
                </c:pt>
                <c:pt idx="45382">
                  <c:v>226.9099999998661</c:v>
                </c:pt>
                <c:pt idx="45383">
                  <c:v>226.9149999998661</c:v>
                </c:pt>
                <c:pt idx="45384">
                  <c:v>226.9199999998661</c:v>
                </c:pt>
                <c:pt idx="45385">
                  <c:v>226.9249999998661</c:v>
                </c:pt>
                <c:pt idx="45386">
                  <c:v>226.9299999998661</c:v>
                </c:pt>
                <c:pt idx="45387">
                  <c:v>226.9349999998661</c:v>
                </c:pt>
                <c:pt idx="45388">
                  <c:v>226.9399999998661</c:v>
                </c:pt>
                <c:pt idx="45389">
                  <c:v>226.9449999998661</c:v>
                </c:pt>
                <c:pt idx="45390">
                  <c:v>226.949999999866</c:v>
                </c:pt>
                <c:pt idx="45391">
                  <c:v>226.9549999998661</c:v>
                </c:pt>
                <c:pt idx="45392">
                  <c:v>226.9599999998661</c:v>
                </c:pt>
                <c:pt idx="45393">
                  <c:v>226.9649999998661</c:v>
                </c:pt>
                <c:pt idx="45394">
                  <c:v>226.969999999866</c:v>
                </c:pt>
                <c:pt idx="45395">
                  <c:v>226.974999999866</c:v>
                </c:pt>
                <c:pt idx="45396">
                  <c:v>226.979999999866</c:v>
                </c:pt>
                <c:pt idx="45397">
                  <c:v>226.984999999866</c:v>
                </c:pt>
                <c:pt idx="45398">
                  <c:v>226.989999999866</c:v>
                </c:pt>
                <c:pt idx="45399">
                  <c:v>226.994999999866</c:v>
                </c:pt>
                <c:pt idx="45400">
                  <c:v>226.999999999866</c:v>
                </c:pt>
                <c:pt idx="45401">
                  <c:v>227.004999999866</c:v>
                </c:pt>
                <c:pt idx="45402">
                  <c:v>227.009999999866</c:v>
                </c:pt>
                <c:pt idx="45403">
                  <c:v>227.0149999998659</c:v>
                </c:pt>
                <c:pt idx="45404">
                  <c:v>227.0199999998659</c:v>
                </c:pt>
                <c:pt idx="45405">
                  <c:v>227.024999999866</c:v>
                </c:pt>
                <c:pt idx="45406">
                  <c:v>227.029999999866</c:v>
                </c:pt>
                <c:pt idx="45407">
                  <c:v>227.034999999866</c:v>
                </c:pt>
                <c:pt idx="45408">
                  <c:v>227.039999999866</c:v>
                </c:pt>
                <c:pt idx="45409">
                  <c:v>227.044999999866</c:v>
                </c:pt>
                <c:pt idx="45410">
                  <c:v>227.0499999998659</c:v>
                </c:pt>
                <c:pt idx="45411">
                  <c:v>227.054999999866</c:v>
                </c:pt>
                <c:pt idx="45412">
                  <c:v>227.059999999866</c:v>
                </c:pt>
                <c:pt idx="45413">
                  <c:v>227.064999999866</c:v>
                </c:pt>
                <c:pt idx="45414">
                  <c:v>227.069999999866</c:v>
                </c:pt>
                <c:pt idx="45415">
                  <c:v>227.074999999866</c:v>
                </c:pt>
                <c:pt idx="45416">
                  <c:v>227.0799999998659</c:v>
                </c:pt>
                <c:pt idx="45417">
                  <c:v>227.0849999998659</c:v>
                </c:pt>
                <c:pt idx="45418">
                  <c:v>227.0899999998659</c:v>
                </c:pt>
                <c:pt idx="45419">
                  <c:v>227.0949999998659</c:v>
                </c:pt>
                <c:pt idx="45420">
                  <c:v>227.0999999998659</c:v>
                </c:pt>
                <c:pt idx="45421">
                  <c:v>227.1049999998659</c:v>
                </c:pt>
                <c:pt idx="45422">
                  <c:v>227.1099999998659</c:v>
                </c:pt>
                <c:pt idx="45423">
                  <c:v>227.1149999998659</c:v>
                </c:pt>
                <c:pt idx="45424">
                  <c:v>227.1199999998659</c:v>
                </c:pt>
                <c:pt idx="45425">
                  <c:v>227.1249999998659</c:v>
                </c:pt>
                <c:pt idx="45426">
                  <c:v>227.1299999998659</c:v>
                </c:pt>
                <c:pt idx="45427">
                  <c:v>227.1349999998659</c:v>
                </c:pt>
                <c:pt idx="45428">
                  <c:v>227.1399999998659</c:v>
                </c:pt>
                <c:pt idx="45429">
                  <c:v>227.1449999998659</c:v>
                </c:pt>
                <c:pt idx="45430">
                  <c:v>227.1499999998659</c:v>
                </c:pt>
                <c:pt idx="45431">
                  <c:v>227.1549999998659</c:v>
                </c:pt>
                <c:pt idx="45432">
                  <c:v>227.1599999998659</c:v>
                </c:pt>
                <c:pt idx="45433">
                  <c:v>227.1649999998659</c:v>
                </c:pt>
                <c:pt idx="45434">
                  <c:v>227.1699999998658</c:v>
                </c:pt>
                <c:pt idx="45435">
                  <c:v>227.1749999998657</c:v>
                </c:pt>
                <c:pt idx="45436">
                  <c:v>227.1799999998657</c:v>
                </c:pt>
                <c:pt idx="45437">
                  <c:v>227.1849999998659</c:v>
                </c:pt>
                <c:pt idx="45438">
                  <c:v>227.1899999998658</c:v>
                </c:pt>
                <c:pt idx="45439">
                  <c:v>227.1949999998658</c:v>
                </c:pt>
                <c:pt idx="45440">
                  <c:v>227.1999999998658</c:v>
                </c:pt>
                <c:pt idx="45441">
                  <c:v>227.2049999998657</c:v>
                </c:pt>
                <c:pt idx="45442">
                  <c:v>227.2099999998657</c:v>
                </c:pt>
                <c:pt idx="45443">
                  <c:v>227.2149999998657</c:v>
                </c:pt>
                <c:pt idx="45444">
                  <c:v>227.2199999998655</c:v>
                </c:pt>
                <c:pt idx="45445">
                  <c:v>227.2249999998658</c:v>
                </c:pt>
                <c:pt idx="45446">
                  <c:v>227.2299999998658</c:v>
                </c:pt>
                <c:pt idx="45447">
                  <c:v>227.2349999998657</c:v>
                </c:pt>
                <c:pt idx="45448">
                  <c:v>227.2399999998657</c:v>
                </c:pt>
                <c:pt idx="45449">
                  <c:v>227.2449999998657</c:v>
                </c:pt>
                <c:pt idx="45450">
                  <c:v>227.2499999998657</c:v>
                </c:pt>
                <c:pt idx="45451">
                  <c:v>227.2549999998658</c:v>
                </c:pt>
                <c:pt idx="45452">
                  <c:v>227.2599999998658</c:v>
                </c:pt>
                <c:pt idx="45453">
                  <c:v>227.2649999998658</c:v>
                </c:pt>
                <c:pt idx="45454">
                  <c:v>227.2699999998657</c:v>
                </c:pt>
                <c:pt idx="45455">
                  <c:v>227.2749999998657</c:v>
                </c:pt>
                <c:pt idx="45456">
                  <c:v>227.2799999998657</c:v>
                </c:pt>
                <c:pt idx="45457">
                  <c:v>227.2849999998658</c:v>
                </c:pt>
                <c:pt idx="45458">
                  <c:v>227.2899999998658</c:v>
                </c:pt>
                <c:pt idx="45459">
                  <c:v>227.2949999998658</c:v>
                </c:pt>
                <c:pt idx="45460">
                  <c:v>227.2999999998657</c:v>
                </c:pt>
                <c:pt idx="45461">
                  <c:v>227.3049999998657</c:v>
                </c:pt>
                <c:pt idx="45462">
                  <c:v>227.3099999998657</c:v>
                </c:pt>
                <c:pt idx="45463">
                  <c:v>227.3149999998657</c:v>
                </c:pt>
                <c:pt idx="45464">
                  <c:v>227.3199999998657</c:v>
                </c:pt>
                <c:pt idx="45465">
                  <c:v>227.3249999998658</c:v>
                </c:pt>
                <c:pt idx="45466">
                  <c:v>227.3299999998657</c:v>
                </c:pt>
                <c:pt idx="45467">
                  <c:v>227.3349999998657</c:v>
                </c:pt>
                <c:pt idx="45468">
                  <c:v>227.3399999998657</c:v>
                </c:pt>
                <c:pt idx="45469">
                  <c:v>227.3449999998657</c:v>
                </c:pt>
                <c:pt idx="45470">
                  <c:v>227.3499999998657</c:v>
                </c:pt>
                <c:pt idx="45471">
                  <c:v>227.3549999998657</c:v>
                </c:pt>
                <c:pt idx="45472">
                  <c:v>227.3599999998657</c:v>
                </c:pt>
                <c:pt idx="45473">
                  <c:v>227.3649999998657</c:v>
                </c:pt>
                <c:pt idx="45474">
                  <c:v>227.3699999998657</c:v>
                </c:pt>
                <c:pt idx="45475">
                  <c:v>227.3749999998657</c:v>
                </c:pt>
                <c:pt idx="45476">
                  <c:v>227.3799999998657</c:v>
                </c:pt>
                <c:pt idx="45477">
                  <c:v>227.3849999998657</c:v>
                </c:pt>
                <c:pt idx="45478">
                  <c:v>227.3899999998657</c:v>
                </c:pt>
                <c:pt idx="45479">
                  <c:v>227.3949999998657</c:v>
                </c:pt>
                <c:pt idx="45480">
                  <c:v>227.3999999998657</c:v>
                </c:pt>
                <c:pt idx="45481">
                  <c:v>227.4049999998657</c:v>
                </c:pt>
                <c:pt idx="45482">
                  <c:v>227.4099999998656</c:v>
                </c:pt>
                <c:pt idx="45483">
                  <c:v>227.4149999998656</c:v>
                </c:pt>
                <c:pt idx="45484">
                  <c:v>227.4199999998656</c:v>
                </c:pt>
                <c:pt idx="45485">
                  <c:v>227.4249999998656</c:v>
                </c:pt>
                <c:pt idx="45486">
                  <c:v>227.4299999998656</c:v>
                </c:pt>
                <c:pt idx="45487">
                  <c:v>227.4349999998656</c:v>
                </c:pt>
                <c:pt idx="45488">
                  <c:v>227.4399999998656</c:v>
                </c:pt>
                <c:pt idx="45489">
                  <c:v>227.4449999998656</c:v>
                </c:pt>
                <c:pt idx="45490">
                  <c:v>227.4499999998656</c:v>
                </c:pt>
                <c:pt idx="45491">
                  <c:v>227.4549999998656</c:v>
                </c:pt>
                <c:pt idx="45492">
                  <c:v>227.4599999998656</c:v>
                </c:pt>
                <c:pt idx="45493">
                  <c:v>227.4649999998656</c:v>
                </c:pt>
                <c:pt idx="45494">
                  <c:v>227.4699999998656</c:v>
                </c:pt>
                <c:pt idx="45495">
                  <c:v>227.4749999998656</c:v>
                </c:pt>
                <c:pt idx="45496">
                  <c:v>227.4799999998656</c:v>
                </c:pt>
                <c:pt idx="45497">
                  <c:v>227.4849999998656</c:v>
                </c:pt>
                <c:pt idx="45498">
                  <c:v>227.4899999998656</c:v>
                </c:pt>
                <c:pt idx="45499">
                  <c:v>227.4949999998656</c:v>
                </c:pt>
                <c:pt idx="45500">
                  <c:v>227.4999999998656</c:v>
                </c:pt>
                <c:pt idx="45501">
                  <c:v>227.5049999998656</c:v>
                </c:pt>
                <c:pt idx="45502">
                  <c:v>227.5099999998656</c:v>
                </c:pt>
                <c:pt idx="45503">
                  <c:v>227.5149999998656</c:v>
                </c:pt>
                <c:pt idx="45504">
                  <c:v>227.5199999998655</c:v>
                </c:pt>
                <c:pt idx="45505">
                  <c:v>227.5249999998655</c:v>
                </c:pt>
                <c:pt idx="45506">
                  <c:v>227.5299999998655</c:v>
                </c:pt>
                <c:pt idx="45507">
                  <c:v>227.5349999998655</c:v>
                </c:pt>
                <c:pt idx="45508">
                  <c:v>227.5399999998655</c:v>
                </c:pt>
                <c:pt idx="45509">
                  <c:v>227.5449999998655</c:v>
                </c:pt>
                <c:pt idx="45510">
                  <c:v>227.5499999998655</c:v>
                </c:pt>
                <c:pt idx="45511">
                  <c:v>227.5549999998655</c:v>
                </c:pt>
                <c:pt idx="45512">
                  <c:v>227.5599999998655</c:v>
                </c:pt>
                <c:pt idx="45513">
                  <c:v>227.5649999998655</c:v>
                </c:pt>
                <c:pt idx="45514">
                  <c:v>227.5699999998655</c:v>
                </c:pt>
                <c:pt idx="45515">
                  <c:v>227.5749999998655</c:v>
                </c:pt>
                <c:pt idx="45516">
                  <c:v>227.5799999998655</c:v>
                </c:pt>
                <c:pt idx="45517">
                  <c:v>227.5849999998655</c:v>
                </c:pt>
                <c:pt idx="45518">
                  <c:v>227.5899999998655</c:v>
                </c:pt>
                <c:pt idx="45519">
                  <c:v>227.5949999998655</c:v>
                </c:pt>
                <c:pt idx="45520">
                  <c:v>227.5999999998655</c:v>
                </c:pt>
                <c:pt idx="45521">
                  <c:v>227.6049999998655</c:v>
                </c:pt>
                <c:pt idx="45522">
                  <c:v>227.6099999998654</c:v>
                </c:pt>
                <c:pt idx="45523">
                  <c:v>227.6149999998653</c:v>
                </c:pt>
                <c:pt idx="45524">
                  <c:v>227.6199999998653</c:v>
                </c:pt>
                <c:pt idx="45525">
                  <c:v>227.6249999998655</c:v>
                </c:pt>
                <c:pt idx="45526">
                  <c:v>227.6299999998654</c:v>
                </c:pt>
                <c:pt idx="45527">
                  <c:v>227.6349999998654</c:v>
                </c:pt>
                <c:pt idx="45528">
                  <c:v>227.6399999998654</c:v>
                </c:pt>
                <c:pt idx="45529">
                  <c:v>227.6449999998653</c:v>
                </c:pt>
                <c:pt idx="45530">
                  <c:v>227.6499999998653</c:v>
                </c:pt>
                <c:pt idx="45531">
                  <c:v>227.6549999998654</c:v>
                </c:pt>
                <c:pt idx="45532">
                  <c:v>227.6599999998654</c:v>
                </c:pt>
                <c:pt idx="45533">
                  <c:v>227.6649999998654</c:v>
                </c:pt>
                <c:pt idx="45534">
                  <c:v>227.6699999998654</c:v>
                </c:pt>
                <c:pt idx="45535">
                  <c:v>227.6749999998653</c:v>
                </c:pt>
                <c:pt idx="45536">
                  <c:v>227.6799999998653</c:v>
                </c:pt>
                <c:pt idx="45537">
                  <c:v>227.6849999998654</c:v>
                </c:pt>
                <c:pt idx="45538">
                  <c:v>227.6899999998654</c:v>
                </c:pt>
                <c:pt idx="45539">
                  <c:v>227.6949999998654</c:v>
                </c:pt>
                <c:pt idx="45540">
                  <c:v>227.6999999998654</c:v>
                </c:pt>
                <c:pt idx="45541">
                  <c:v>227.7049999998654</c:v>
                </c:pt>
                <c:pt idx="45542">
                  <c:v>227.7099999998653</c:v>
                </c:pt>
                <c:pt idx="45543">
                  <c:v>227.7149999998653</c:v>
                </c:pt>
                <c:pt idx="45544">
                  <c:v>227.7199999998653</c:v>
                </c:pt>
                <c:pt idx="45545">
                  <c:v>227.7249999998654</c:v>
                </c:pt>
                <c:pt idx="45546">
                  <c:v>227.7299999998654</c:v>
                </c:pt>
                <c:pt idx="45547">
                  <c:v>227.7349999998654</c:v>
                </c:pt>
                <c:pt idx="45548">
                  <c:v>227.7399999998653</c:v>
                </c:pt>
                <c:pt idx="45549">
                  <c:v>227.7449999998653</c:v>
                </c:pt>
                <c:pt idx="45550">
                  <c:v>227.7499999998653</c:v>
                </c:pt>
                <c:pt idx="45551">
                  <c:v>227.7549999998653</c:v>
                </c:pt>
                <c:pt idx="45552">
                  <c:v>227.7599999998653</c:v>
                </c:pt>
                <c:pt idx="45553">
                  <c:v>227.7649999998653</c:v>
                </c:pt>
                <c:pt idx="45554">
                  <c:v>227.7699999998653</c:v>
                </c:pt>
                <c:pt idx="45555">
                  <c:v>227.7749999998653</c:v>
                </c:pt>
                <c:pt idx="45556">
                  <c:v>227.7799999998653</c:v>
                </c:pt>
                <c:pt idx="45557">
                  <c:v>227.7849999998653</c:v>
                </c:pt>
                <c:pt idx="45558">
                  <c:v>227.7899999998653</c:v>
                </c:pt>
                <c:pt idx="45559">
                  <c:v>227.7949999998653</c:v>
                </c:pt>
                <c:pt idx="45560">
                  <c:v>227.7999999998653</c:v>
                </c:pt>
                <c:pt idx="45561">
                  <c:v>227.8049999998653</c:v>
                </c:pt>
                <c:pt idx="45562">
                  <c:v>227.8099999998653</c:v>
                </c:pt>
                <c:pt idx="45563">
                  <c:v>227.8149999998653</c:v>
                </c:pt>
                <c:pt idx="45564">
                  <c:v>227.8199999998653</c:v>
                </c:pt>
                <c:pt idx="45565">
                  <c:v>227.8249999998653</c:v>
                </c:pt>
                <c:pt idx="45566">
                  <c:v>227.8299999998653</c:v>
                </c:pt>
                <c:pt idx="45567">
                  <c:v>227.8349999998653</c:v>
                </c:pt>
                <c:pt idx="45568">
                  <c:v>227.8399999998653</c:v>
                </c:pt>
                <c:pt idx="45569">
                  <c:v>227.8449999998653</c:v>
                </c:pt>
                <c:pt idx="45570">
                  <c:v>227.8499999998652</c:v>
                </c:pt>
                <c:pt idx="45571">
                  <c:v>227.8549999998652</c:v>
                </c:pt>
                <c:pt idx="45572">
                  <c:v>227.8599999998652</c:v>
                </c:pt>
                <c:pt idx="45573">
                  <c:v>227.8649999998652</c:v>
                </c:pt>
                <c:pt idx="45574">
                  <c:v>227.8699999998652</c:v>
                </c:pt>
                <c:pt idx="45575">
                  <c:v>227.8749999998652</c:v>
                </c:pt>
                <c:pt idx="45576">
                  <c:v>227.8799999998652</c:v>
                </c:pt>
                <c:pt idx="45577">
                  <c:v>227.8849999998652</c:v>
                </c:pt>
                <c:pt idx="45578">
                  <c:v>227.8899999998652</c:v>
                </c:pt>
                <c:pt idx="45579">
                  <c:v>227.8949999998652</c:v>
                </c:pt>
                <c:pt idx="45580">
                  <c:v>227.8999999998652</c:v>
                </c:pt>
                <c:pt idx="45581">
                  <c:v>227.9049999998652</c:v>
                </c:pt>
                <c:pt idx="45582">
                  <c:v>227.9099999998652</c:v>
                </c:pt>
                <c:pt idx="45583">
                  <c:v>227.9149999998652</c:v>
                </c:pt>
                <c:pt idx="45584">
                  <c:v>227.9199999998652</c:v>
                </c:pt>
                <c:pt idx="45585">
                  <c:v>227.9249999998652</c:v>
                </c:pt>
                <c:pt idx="45586">
                  <c:v>227.9299999998652</c:v>
                </c:pt>
                <c:pt idx="45587">
                  <c:v>227.9349999998652</c:v>
                </c:pt>
                <c:pt idx="45588">
                  <c:v>227.9399999998652</c:v>
                </c:pt>
                <c:pt idx="45589">
                  <c:v>227.9449999998652</c:v>
                </c:pt>
                <c:pt idx="45590">
                  <c:v>227.9499999998652</c:v>
                </c:pt>
                <c:pt idx="45591">
                  <c:v>227.9549999998652</c:v>
                </c:pt>
                <c:pt idx="45592">
                  <c:v>227.9599999998652</c:v>
                </c:pt>
                <c:pt idx="45593">
                  <c:v>227.9649999998651</c:v>
                </c:pt>
                <c:pt idx="45594">
                  <c:v>227.9699999998651</c:v>
                </c:pt>
                <c:pt idx="45595">
                  <c:v>227.9749999998651</c:v>
                </c:pt>
                <c:pt idx="45596">
                  <c:v>227.9799999998651</c:v>
                </c:pt>
                <c:pt idx="45597">
                  <c:v>227.9849999998652</c:v>
                </c:pt>
                <c:pt idx="45598">
                  <c:v>227.9899999998651</c:v>
                </c:pt>
                <c:pt idx="45599">
                  <c:v>227.9949999998651</c:v>
                </c:pt>
                <c:pt idx="45600">
                  <c:v>227.9999999998651</c:v>
                </c:pt>
                <c:pt idx="45601">
                  <c:v>228.0049999998651</c:v>
                </c:pt>
                <c:pt idx="45602">
                  <c:v>228.0099999998651</c:v>
                </c:pt>
                <c:pt idx="45603">
                  <c:v>228.0149999998651</c:v>
                </c:pt>
                <c:pt idx="45604">
                  <c:v>228.0199999998651</c:v>
                </c:pt>
                <c:pt idx="45605">
                  <c:v>228.0249999998651</c:v>
                </c:pt>
                <c:pt idx="45606">
                  <c:v>228.0299999998651</c:v>
                </c:pt>
                <c:pt idx="45607">
                  <c:v>228.0349999998651</c:v>
                </c:pt>
                <c:pt idx="45608">
                  <c:v>228.0399999998651</c:v>
                </c:pt>
                <c:pt idx="45609">
                  <c:v>228.0449999998651</c:v>
                </c:pt>
                <c:pt idx="45610">
                  <c:v>228.049999999865</c:v>
                </c:pt>
                <c:pt idx="45611">
                  <c:v>228.0549999998651</c:v>
                </c:pt>
                <c:pt idx="45612">
                  <c:v>228.0599999998651</c:v>
                </c:pt>
                <c:pt idx="45613">
                  <c:v>228.0649999998651</c:v>
                </c:pt>
                <c:pt idx="45614">
                  <c:v>228.069999999865</c:v>
                </c:pt>
                <c:pt idx="45615">
                  <c:v>228.074999999865</c:v>
                </c:pt>
                <c:pt idx="45616">
                  <c:v>228.079999999865</c:v>
                </c:pt>
                <c:pt idx="45617">
                  <c:v>228.084999999865</c:v>
                </c:pt>
                <c:pt idx="45618">
                  <c:v>228.089999999865</c:v>
                </c:pt>
                <c:pt idx="45619">
                  <c:v>228.094999999865</c:v>
                </c:pt>
                <c:pt idx="45620">
                  <c:v>228.099999999865</c:v>
                </c:pt>
                <c:pt idx="45621">
                  <c:v>228.104999999865</c:v>
                </c:pt>
                <c:pt idx="45622">
                  <c:v>228.109999999865</c:v>
                </c:pt>
                <c:pt idx="45623">
                  <c:v>228.1149999998649</c:v>
                </c:pt>
                <c:pt idx="45624">
                  <c:v>228.1199999998649</c:v>
                </c:pt>
                <c:pt idx="45625">
                  <c:v>228.124999999865</c:v>
                </c:pt>
                <c:pt idx="45626">
                  <c:v>228.129999999865</c:v>
                </c:pt>
                <c:pt idx="45627">
                  <c:v>228.134999999865</c:v>
                </c:pt>
                <c:pt idx="45628">
                  <c:v>228.139999999865</c:v>
                </c:pt>
                <c:pt idx="45629">
                  <c:v>228.144999999865</c:v>
                </c:pt>
                <c:pt idx="45630">
                  <c:v>228.1499999998649</c:v>
                </c:pt>
                <c:pt idx="45631">
                  <c:v>228.154999999865</c:v>
                </c:pt>
                <c:pt idx="45632">
                  <c:v>228.159999999865</c:v>
                </c:pt>
                <c:pt idx="45633">
                  <c:v>228.164999999865</c:v>
                </c:pt>
                <c:pt idx="45634">
                  <c:v>228.169999999865</c:v>
                </c:pt>
                <c:pt idx="45635">
                  <c:v>228.174999999865</c:v>
                </c:pt>
                <c:pt idx="45636">
                  <c:v>228.1799999998649</c:v>
                </c:pt>
                <c:pt idx="45637">
                  <c:v>228.1849999998649</c:v>
                </c:pt>
                <c:pt idx="45638">
                  <c:v>228.1899999998649</c:v>
                </c:pt>
                <c:pt idx="45639">
                  <c:v>228.1949999998649</c:v>
                </c:pt>
                <c:pt idx="45640">
                  <c:v>228.1999999998649</c:v>
                </c:pt>
                <c:pt idx="45641">
                  <c:v>228.2049999998649</c:v>
                </c:pt>
                <c:pt idx="45642">
                  <c:v>228.2099999998649</c:v>
                </c:pt>
                <c:pt idx="45643">
                  <c:v>228.2149999998649</c:v>
                </c:pt>
                <c:pt idx="45644">
                  <c:v>228.2199999998649</c:v>
                </c:pt>
                <c:pt idx="45645">
                  <c:v>228.2249999998649</c:v>
                </c:pt>
                <c:pt idx="45646">
                  <c:v>228.2299999998649</c:v>
                </c:pt>
                <c:pt idx="45647">
                  <c:v>228.2349999998649</c:v>
                </c:pt>
                <c:pt idx="45648">
                  <c:v>228.2399999998649</c:v>
                </c:pt>
                <c:pt idx="45649">
                  <c:v>228.2449999998649</c:v>
                </c:pt>
                <c:pt idx="45650">
                  <c:v>228.2499999998649</c:v>
                </c:pt>
                <c:pt idx="45651">
                  <c:v>228.2549999998649</c:v>
                </c:pt>
                <c:pt idx="45652">
                  <c:v>228.2599999998649</c:v>
                </c:pt>
                <c:pt idx="45653">
                  <c:v>228.2649999998649</c:v>
                </c:pt>
                <c:pt idx="45654">
                  <c:v>228.2699999998648</c:v>
                </c:pt>
                <c:pt idx="45655">
                  <c:v>228.2749999998647</c:v>
                </c:pt>
                <c:pt idx="45656">
                  <c:v>228.2799999998647</c:v>
                </c:pt>
                <c:pt idx="45657">
                  <c:v>228.2849999998649</c:v>
                </c:pt>
                <c:pt idx="45658">
                  <c:v>228.2899999998648</c:v>
                </c:pt>
                <c:pt idx="45659">
                  <c:v>228.2949999998648</c:v>
                </c:pt>
                <c:pt idx="45660">
                  <c:v>228.2999999998648</c:v>
                </c:pt>
                <c:pt idx="45661">
                  <c:v>228.3049999998648</c:v>
                </c:pt>
                <c:pt idx="45662">
                  <c:v>228.3099999998648</c:v>
                </c:pt>
                <c:pt idx="45663">
                  <c:v>228.3149999998648</c:v>
                </c:pt>
                <c:pt idx="45664">
                  <c:v>228.3199999998648</c:v>
                </c:pt>
                <c:pt idx="45665">
                  <c:v>228.3249999998648</c:v>
                </c:pt>
                <c:pt idx="45666">
                  <c:v>228.3299999998648</c:v>
                </c:pt>
                <c:pt idx="45667">
                  <c:v>228.3349999998648</c:v>
                </c:pt>
                <c:pt idx="45668">
                  <c:v>228.3399999998648</c:v>
                </c:pt>
                <c:pt idx="45669">
                  <c:v>228.3449999998648</c:v>
                </c:pt>
                <c:pt idx="45670">
                  <c:v>228.3499999998648</c:v>
                </c:pt>
                <c:pt idx="45671">
                  <c:v>228.3549999998648</c:v>
                </c:pt>
                <c:pt idx="45672">
                  <c:v>228.3599999998648</c:v>
                </c:pt>
                <c:pt idx="45673">
                  <c:v>228.3649999998648</c:v>
                </c:pt>
                <c:pt idx="45674">
                  <c:v>228.3699999998648</c:v>
                </c:pt>
                <c:pt idx="45675">
                  <c:v>228.3749999998648</c:v>
                </c:pt>
                <c:pt idx="45676">
                  <c:v>228.3799999998648</c:v>
                </c:pt>
                <c:pt idx="45677">
                  <c:v>228.3849999998648</c:v>
                </c:pt>
                <c:pt idx="45678">
                  <c:v>228.3899999998648</c:v>
                </c:pt>
                <c:pt idx="45679">
                  <c:v>228.3949999998648</c:v>
                </c:pt>
                <c:pt idx="45680">
                  <c:v>228.3999999998648</c:v>
                </c:pt>
                <c:pt idx="45681">
                  <c:v>228.4049999998647</c:v>
                </c:pt>
                <c:pt idx="45682">
                  <c:v>228.4099999998647</c:v>
                </c:pt>
                <c:pt idx="45683">
                  <c:v>228.4149999998647</c:v>
                </c:pt>
                <c:pt idx="45684">
                  <c:v>228.4199999998647</c:v>
                </c:pt>
                <c:pt idx="45685">
                  <c:v>228.4249999998648</c:v>
                </c:pt>
                <c:pt idx="45686">
                  <c:v>228.4299999998647</c:v>
                </c:pt>
                <c:pt idx="45687">
                  <c:v>228.4349999998647</c:v>
                </c:pt>
                <c:pt idx="45688">
                  <c:v>228.4399999998647</c:v>
                </c:pt>
                <c:pt idx="45689">
                  <c:v>228.4449999998647</c:v>
                </c:pt>
                <c:pt idx="45690">
                  <c:v>228.4499999998647</c:v>
                </c:pt>
                <c:pt idx="45691">
                  <c:v>228.4549999998647</c:v>
                </c:pt>
                <c:pt idx="45692">
                  <c:v>228.4599999998647</c:v>
                </c:pt>
                <c:pt idx="45693">
                  <c:v>228.4649999998647</c:v>
                </c:pt>
                <c:pt idx="45694">
                  <c:v>228.4699999998647</c:v>
                </c:pt>
                <c:pt idx="45695">
                  <c:v>228.4749999998647</c:v>
                </c:pt>
                <c:pt idx="45696">
                  <c:v>228.4799999998647</c:v>
                </c:pt>
                <c:pt idx="45697">
                  <c:v>228.4849999998647</c:v>
                </c:pt>
                <c:pt idx="45698">
                  <c:v>228.4899999998647</c:v>
                </c:pt>
                <c:pt idx="45699">
                  <c:v>228.4949999998647</c:v>
                </c:pt>
                <c:pt idx="45700">
                  <c:v>228.4999999998647</c:v>
                </c:pt>
                <c:pt idx="45701">
                  <c:v>228.5049999998647</c:v>
                </c:pt>
                <c:pt idx="45702">
                  <c:v>228.5099999998646</c:v>
                </c:pt>
                <c:pt idx="45703">
                  <c:v>228.5149999998646</c:v>
                </c:pt>
                <c:pt idx="45704">
                  <c:v>228.5199999998646</c:v>
                </c:pt>
                <c:pt idx="45705">
                  <c:v>228.5249999998646</c:v>
                </c:pt>
                <c:pt idx="45706">
                  <c:v>228.5299999998646</c:v>
                </c:pt>
                <c:pt idx="45707">
                  <c:v>228.5349999998646</c:v>
                </c:pt>
                <c:pt idx="45708">
                  <c:v>228.5399999998646</c:v>
                </c:pt>
                <c:pt idx="45709">
                  <c:v>228.5449999998646</c:v>
                </c:pt>
                <c:pt idx="45710">
                  <c:v>228.5499999998646</c:v>
                </c:pt>
                <c:pt idx="45711">
                  <c:v>228.5549999998646</c:v>
                </c:pt>
                <c:pt idx="45712">
                  <c:v>228.5599999998646</c:v>
                </c:pt>
                <c:pt idx="45713">
                  <c:v>228.5649999998646</c:v>
                </c:pt>
                <c:pt idx="45714">
                  <c:v>228.5699999998646</c:v>
                </c:pt>
                <c:pt idx="45715">
                  <c:v>228.5749999998646</c:v>
                </c:pt>
                <c:pt idx="45716">
                  <c:v>228.5799999998646</c:v>
                </c:pt>
                <c:pt idx="45717">
                  <c:v>228.5849999998646</c:v>
                </c:pt>
                <c:pt idx="45718">
                  <c:v>228.5899999998646</c:v>
                </c:pt>
                <c:pt idx="45719">
                  <c:v>228.5949999998646</c:v>
                </c:pt>
                <c:pt idx="45720">
                  <c:v>228.5999999998646</c:v>
                </c:pt>
                <c:pt idx="45721">
                  <c:v>228.6049999998646</c:v>
                </c:pt>
                <c:pt idx="45722">
                  <c:v>228.6099999998646</c:v>
                </c:pt>
                <c:pt idx="45723">
                  <c:v>228.6149999998646</c:v>
                </c:pt>
                <c:pt idx="45724">
                  <c:v>228.6199999998645</c:v>
                </c:pt>
                <c:pt idx="45725">
                  <c:v>228.6249999998645</c:v>
                </c:pt>
                <c:pt idx="45726">
                  <c:v>228.6299999998645</c:v>
                </c:pt>
                <c:pt idx="45727">
                  <c:v>228.6349999998645</c:v>
                </c:pt>
                <c:pt idx="45728">
                  <c:v>228.6399999998645</c:v>
                </c:pt>
                <c:pt idx="45729">
                  <c:v>228.6449999998645</c:v>
                </c:pt>
                <c:pt idx="45730">
                  <c:v>228.6499999998645</c:v>
                </c:pt>
                <c:pt idx="45731">
                  <c:v>228.6549999998645</c:v>
                </c:pt>
                <c:pt idx="45732">
                  <c:v>228.6599999998645</c:v>
                </c:pt>
                <c:pt idx="45733">
                  <c:v>228.6649999998645</c:v>
                </c:pt>
                <c:pt idx="45734">
                  <c:v>228.6699999998645</c:v>
                </c:pt>
                <c:pt idx="45735">
                  <c:v>228.6749999998645</c:v>
                </c:pt>
                <c:pt idx="45736">
                  <c:v>228.6799999998645</c:v>
                </c:pt>
                <c:pt idx="45737">
                  <c:v>228.6849999998645</c:v>
                </c:pt>
                <c:pt idx="45738">
                  <c:v>228.6899999998645</c:v>
                </c:pt>
                <c:pt idx="45739">
                  <c:v>228.6949999998645</c:v>
                </c:pt>
                <c:pt idx="45740">
                  <c:v>228.6999999998645</c:v>
                </c:pt>
                <c:pt idx="45741">
                  <c:v>228.7049999998645</c:v>
                </c:pt>
                <c:pt idx="45742">
                  <c:v>228.7099999998644</c:v>
                </c:pt>
                <c:pt idx="45743">
                  <c:v>228.7149999998643</c:v>
                </c:pt>
                <c:pt idx="45744">
                  <c:v>228.7199999998643</c:v>
                </c:pt>
                <c:pt idx="45745">
                  <c:v>228.7249999998645</c:v>
                </c:pt>
                <c:pt idx="45746">
                  <c:v>228.7299999998644</c:v>
                </c:pt>
                <c:pt idx="45747">
                  <c:v>228.7349999998644</c:v>
                </c:pt>
                <c:pt idx="45748">
                  <c:v>228.7399999998644</c:v>
                </c:pt>
                <c:pt idx="45749">
                  <c:v>228.7449999998643</c:v>
                </c:pt>
                <c:pt idx="45750">
                  <c:v>228.7499999998643</c:v>
                </c:pt>
                <c:pt idx="45751">
                  <c:v>228.7549999998644</c:v>
                </c:pt>
                <c:pt idx="45752">
                  <c:v>228.7599999998644</c:v>
                </c:pt>
                <c:pt idx="45753">
                  <c:v>228.7649999998644</c:v>
                </c:pt>
                <c:pt idx="45754">
                  <c:v>228.7699999998644</c:v>
                </c:pt>
                <c:pt idx="45755">
                  <c:v>228.7749999998643</c:v>
                </c:pt>
                <c:pt idx="45756">
                  <c:v>228.7799999998643</c:v>
                </c:pt>
                <c:pt idx="45757">
                  <c:v>228.7849999998644</c:v>
                </c:pt>
                <c:pt idx="45758">
                  <c:v>228.7899999998644</c:v>
                </c:pt>
                <c:pt idx="45759">
                  <c:v>228.7949999998644</c:v>
                </c:pt>
                <c:pt idx="45760">
                  <c:v>228.7999999998644</c:v>
                </c:pt>
                <c:pt idx="45761">
                  <c:v>228.8049999998644</c:v>
                </c:pt>
                <c:pt idx="45762">
                  <c:v>228.8099999998644</c:v>
                </c:pt>
                <c:pt idx="45763">
                  <c:v>228.8149999998644</c:v>
                </c:pt>
                <c:pt idx="45764">
                  <c:v>228.8199999998644</c:v>
                </c:pt>
                <c:pt idx="45765">
                  <c:v>228.8249999998644</c:v>
                </c:pt>
                <c:pt idx="45766">
                  <c:v>228.8299999998644</c:v>
                </c:pt>
                <c:pt idx="45767">
                  <c:v>228.8349999998644</c:v>
                </c:pt>
                <c:pt idx="45768">
                  <c:v>228.8399999998644</c:v>
                </c:pt>
                <c:pt idx="45769">
                  <c:v>228.8449999998643</c:v>
                </c:pt>
                <c:pt idx="45770">
                  <c:v>228.8499999998643</c:v>
                </c:pt>
                <c:pt idx="45771">
                  <c:v>228.8549999998644</c:v>
                </c:pt>
                <c:pt idx="45772">
                  <c:v>228.8599999998644</c:v>
                </c:pt>
                <c:pt idx="45773">
                  <c:v>228.8649999998644</c:v>
                </c:pt>
                <c:pt idx="45774">
                  <c:v>228.8699999998643</c:v>
                </c:pt>
                <c:pt idx="45775">
                  <c:v>228.8749999998643</c:v>
                </c:pt>
                <c:pt idx="45776">
                  <c:v>228.8799999998643</c:v>
                </c:pt>
                <c:pt idx="45777">
                  <c:v>228.8849999998643</c:v>
                </c:pt>
                <c:pt idx="45778">
                  <c:v>228.8899999998643</c:v>
                </c:pt>
                <c:pt idx="45779">
                  <c:v>228.8949999998643</c:v>
                </c:pt>
                <c:pt idx="45780">
                  <c:v>228.8999999998643</c:v>
                </c:pt>
                <c:pt idx="45781">
                  <c:v>228.9049999998643</c:v>
                </c:pt>
                <c:pt idx="45782">
                  <c:v>228.9099999998643</c:v>
                </c:pt>
                <c:pt idx="45783">
                  <c:v>228.9149999998643</c:v>
                </c:pt>
                <c:pt idx="45784">
                  <c:v>228.9199999998643</c:v>
                </c:pt>
                <c:pt idx="45785">
                  <c:v>228.9249999998643</c:v>
                </c:pt>
                <c:pt idx="45786">
                  <c:v>228.9299999998643</c:v>
                </c:pt>
                <c:pt idx="45787">
                  <c:v>228.9349999998643</c:v>
                </c:pt>
                <c:pt idx="45788">
                  <c:v>228.9399999998643</c:v>
                </c:pt>
                <c:pt idx="45789">
                  <c:v>228.9449999998643</c:v>
                </c:pt>
                <c:pt idx="45790">
                  <c:v>228.9499999998642</c:v>
                </c:pt>
                <c:pt idx="45791">
                  <c:v>228.9549999998642</c:v>
                </c:pt>
                <c:pt idx="45792">
                  <c:v>228.9599999998642</c:v>
                </c:pt>
                <c:pt idx="45793">
                  <c:v>228.9649999998642</c:v>
                </c:pt>
                <c:pt idx="45794">
                  <c:v>228.9699999998642</c:v>
                </c:pt>
                <c:pt idx="45795">
                  <c:v>228.9749999998642</c:v>
                </c:pt>
                <c:pt idx="45796">
                  <c:v>228.9799999998642</c:v>
                </c:pt>
                <c:pt idx="45797">
                  <c:v>228.9849999998642</c:v>
                </c:pt>
                <c:pt idx="45798">
                  <c:v>228.9899999998642</c:v>
                </c:pt>
                <c:pt idx="45799">
                  <c:v>228.9949999998642</c:v>
                </c:pt>
                <c:pt idx="45800">
                  <c:v>228.9999999998642</c:v>
                </c:pt>
                <c:pt idx="45801">
                  <c:v>229.0049999998642</c:v>
                </c:pt>
                <c:pt idx="45802">
                  <c:v>229.0099999998642</c:v>
                </c:pt>
                <c:pt idx="45803">
                  <c:v>229.0149999998642</c:v>
                </c:pt>
                <c:pt idx="45804">
                  <c:v>229.0199999998642</c:v>
                </c:pt>
                <c:pt idx="45805">
                  <c:v>229.0249999998642</c:v>
                </c:pt>
                <c:pt idx="45806">
                  <c:v>229.0299999998642</c:v>
                </c:pt>
                <c:pt idx="45807">
                  <c:v>229.0349999998642</c:v>
                </c:pt>
                <c:pt idx="45808">
                  <c:v>229.0399999998642</c:v>
                </c:pt>
                <c:pt idx="45809">
                  <c:v>229.0449999998642</c:v>
                </c:pt>
                <c:pt idx="45810">
                  <c:v>229.0499999998642</c:v>
                </c:pt>
                <c:pt idx="45811">
                  <c:v>229.0549999998642</c:v>
                </c:pt>
                <c:pt idx="45812">
                  <c:v>229.0599999998641</c:v>
                </c:pt>
                <c:pt idx="45813">
                  <c:v>229.0649999998641</c:v>
                </c:pt>
                <c:pt idx="45814">
                  <c:v>229.0699999998641</c:v>
                </c:pt>
                <c:pt idx="45815">
                  <c:v>229.0749999998641</c:v>
                </c:pt>
                <c:pt idx="45816">
                  <c:v>229.0799999998641</c:v>
                </c:pt>
                <c:pt idx="45817">
                  <c:v>229.0849999998642</c:v>
                </c:pt>
                <c:pt idx="45818">
                  <c:v>229.0899999998641</c:v>
                </c:pt>
                <c:pt idx="45819">
                  <c:v>229.0949999998641</c:v>
                </c:pt>
                <c:pt idx="45820">
                  <c:v>229.0999999998641</c:v>
                </c:pt>
                <c:pt idx="45821">
                  <c:v>229.1049999998641</c:v>
                </c:pt>
                <c:pt idx="45822">
                  <c:v>229.1099999998641</c:v>
                </c:pt>
                <c:pt idx="45823">
                  <c:v>229.1149999998641</c:v>
                </c:pt>
                <c:pt idx="45824">
                  <c:v>229.1199999998641</c:v>
                </c:pt>
                <c:pt idx="45825">
                  <c:v>229.1249999998641</c:v>
                </c:pt>
                <c:pt idx="45826">
                  <c:v>229.1299999998641</c:v>
                </c:pt>
                <c:pt idx="45827">
                  <c:v>229.1349999998641</c:v>
                </c:pt>
                <c:pt idx="45828">
                  <c:v>229.1399999998641</c:v>
                </c:pt>
                <c:pt idx="45829">
                  <c:v>229.1449999998641</c:v>
                </c:pt>
                <c:pt idx="45830">
                  <c:v>229.149999999864</c:v>
                </c:pt>
                <c:pt idx="45831">
                  <c:v>229.1549999998641</c:v>
                </c:pt>
                <c:pt idx="45832">
                  <c:v>229.1599999998641</c:v>
                </c:pt>
                <c:pt idx="45833">
                  <c:v>229.1649999998641</c:v>
                </c:pt>
                <c:pt idx="45834">
                  <c:v>229.169999999864</c:v>
                </c:pt>
                <c:pt idx="45835">
                  <c:v>229.174999999864</c:v>
                </c:pt>
                <c:pt idx="45836">
                  <c:v>229.179999999864</c:v>
                </c:pt>
                <c:pt idx="45837">
                  <c:v>229.184999999864</c:v>
                </c:pt>
                <c:pt idx="45838">
                  <c:v>229.189999999864</c:v>
                </c:pt>
                <c:pt idx="45839">
                  <c:v>229.194999999864</c:v>
                </c:pt>
                <c:pt idx="45840">
                  <c:v>229.199999999864</c:v>
                </c:pt>
                <c:pt idx="45841">
                  <c:v>229.204999999864</c:v>
                </c:pt>
                <c:pt idx="45842">
                  <c:v>229.209999999864</c:v>
                </c:pt>
                <c:pt idx="45843">
                  <c:v>229.2149999998639</c:v>
                </c:pt>
                <c:pt idx="45844">
                  <c:v>229.2199999998639</c:v>
                </c:pt>
                <c:pt idx="45845">
                  <c:v>229.224999999864</c:v>
                </c:pt>
                <c:pt idx="45846">
                  <c:v>229.229999999864</c:v>
                </c:pt>
                <c:pt idx="45847">
                  <c:v>229.234999999864</c:v>
                </c:pt>
                <c:pt idx="45848">
                  <c:v>229.239999999864</c:v>
                </c:pt>
                <c:pt idx="45849">
                  <c:v>229.2449999998639</c:v>
                </c:pt>
                <c:pt idx="45850">
                  <c:v>229.2499999998639</c:v>
                </c:pt>
                <c:pt idx="45851">
                  <c:v>229.254999999864</c:v>
                </c:pt>
                <c:pt idx="45852">
                  <c:v>229.259999999864</c:v>
                </c:pt>
                <c:pt idx="45853">
                  <c:v>229.264999999864</c:v>
                </c:pt>
                <c:pt idx="45854">
                  <c:v>229.269999999864</c:v>
                </c:pt>
                <c:pt idx="45855">
                  <c:v>229.274999999864</c:v>
                </c:pt>
                <c:pt idx="45856">
                  <c:v>229.2799999998639</c:v>
                </c:pt>
                <c:pt idx="45857">
                  <c:v>229.2849999998639</c:v>
                </c:pt>
                <c:pt idx="45858">
                  <c:v>229.2899999998639</c:v>
                </c:pt>
                <c:pt idx="45859">
                  <c:v>229.2949999998639</c:v>
                </c:pt>
                <c:pt idx="45860">
                  <c:v>229.2999999998639</c:v>
                </c:pt>
                <c:pt idx="45861">
                  <c:v>229.304999999864</c:v>
                </c:pt>
                <c:pt idx="45862">
                  <c:v>229.3099999998639</c:v>
                </c:pt>
                <c:pt idx="45863">
                  <c:v>229.3149999998639</c:v>
                </c:pt>
                <c:pt idx="45864">
                  <c:v>229.3199999998639</c:v>
                </c:pt>
                <c:pt idx="45865">
                  <c:v>229.324999999864</c:v>
                </c:pt>
                <c:pt idx="45866">
                  <c:v>229.329999999864</c:v>
                </c:pt>
                <c:pt idx="45867">
                  <c:v>229.3349999998639</c:v>
                </c:pt>
                <c:pt idx="45868">
                  <c:v>229.3399999998639</c:v>
                </c:pt>
                <c:pt idx="45869">
                  <c:v>229.3449999998639</c:v>
                </c:pt>
                <c:pt idx="45870">
                  <c:v>229.3499999998639</c:v>
                </c:pt>
                <c:pt idx="45871">
                  <c:v>229.354999999864</c:v>
                </c:pt>
                <c:pt idx="45872">
                  <c:v>229.359999999864</c:v>
                </c:pt>
                <c:pt idx="45873">
                  <c:v>229.3649999998639</c:v>
                </c:pt>
                <c:pt idx="45874">
                  <c:v>229.3699999998639</c:v>
                </c:pt>
                <c:pt idx="45875">
                  <c:v>229.3749999998639</c:v>
                </c:pt>
                <c:pt idx="45876">
                  <c:v>229.3799999998639</c:v>
                </c:pt>
                <c:pt idx="45877">
                  <c:v>229.384999999864</c:v>
                </c:pt>
                <c:pt idx="45878">
                  <c:v>229.3899999998638</c:v>
                </c:pt>
                <c:pt idx="45879">
                  <c:v>229.3949999998638</c:v>
                </c:pt>
                <c:pt idx="45880">
                  <c:v>229.3999999998638</c:v>
                </c:pt>
                <c:pt idx="45881">
                  <c:v>229.4049999998638</c:v>
                </c:pt>
                <c:pt idx="45882">
                  <c:v>229.4099999998638</c:v>
                </c:pt>
                <c:pt idx="45883">
                  <c:v>229.4149999998638</c:v>
                </c:pt>
                <c:pt idx="45884">
                  <c:v>229.4199999998638</c:v>
                </c:pt>
                <c:pt idx="45885">
                  <c:v>229.4249999998638</c:v>
                </c:pt>
                <c:pt idx="45886">
                  <c:v>229.4299999998638</c:v>
                </c:pt>
                <c:pt idx="45887">
                  <c:v>229.4349999998638</c:v>
                </c:pt>
                <c:pt idx="45888">
                  <c:v>229.4399999998638</c:v>
                </c:pt>
                <c:pt idx="45889">
                  <c:v>229.4449999998638</c:v>
                </c:pt>
                <c:pt idx="45890">
                  <c:v>229.4499999998638</c:v>
                </c:pt>
                <c:pt idx="45891">
                  <c:v>229.4549999998638</c:v>
                </c:pt>
                <c:pt idx="45892">
                  <c:v>229.4599999998638</c:v>
                </c:pt>
                <c:pt idx="45893">
                  <c:v>229.4649999998638</c:v>
                </c:pt>
                <c:pt idx="45894">
                  <c:v>229.4699999998638</c:v>
                </c:pt>
                <c:pt idx="45895">
                  <c:v>229.4749999998638</c:v>
                </c:pt>
                <c:pt idx="45896">
                  <c:v>229.4799999998638</c:v>
                </c:pt>
                <c:pt idx="45897">
                  <c:v>229.4849999998638</c:v>
                </c:pt>
                <c:pt idx="45898">
                  <c:v>229.4899999998638</c:v>
                </c:pt>
                <c:pt idx="45899">
                  <c:v>229.4949999998638</c:v>
                </c:pt>
                <c:pt idx="45900">
                  <c:v>229.4999999998637</c:v>
                </c:pt>
                <c:pt idx="45901">
                  <c:v>229.5049999998637</c:v>
                </c:pt>
                <c:pt idx="45902">
                  <c:v>229.5099999998637</c:v>
                </c:pt>
                <c:pt idx="45903">
                  <c:v>229.5149999998637</c:v>
                </c:pt>
                <c:pt idx="45904">
                  <c:v>229.5199999998637</c:v>
                </c:pt>
                <c:pt idx="45905">
                  <c:v>229.5249999998638</c:v>
                </c:pt>
                <c:pt idx="45906">
                  <c:v>229.5299999998637</c:v>
                </c:pt>
                <c:pt idx="45907">
                  <c:v>229.5349999998637</c:v>
                </c:pt>
                <c:pt idx="45908">
                  <c:v>229.5399999998637</c:v>
                </c:pt>
                <c:pt idx="45909">
                  <c:v>229.5449999998637</c:v>
                </c:pt>
                <c:pt idx="45910">
                  <c:v>229.5499999998637</c:v>
                </c:pt>
                <c:pt idx="45911">
                  <c:v>229.5549999998637</c:v>
                </c:pt>
                <c:pt idx="45912">
                  <c:v>229.5599999998637</c:v>
                </c:pt>
                <c:pt idx="45913">
                  <c:v>229.5649999998637</c:v>
                </c:pt>
                <c:pt idx="45914">
                  <c:v>229.5699999998637</c:v>
                </c:pt>
                <c:pt idx="45915">
                  <c:v>229.5749999998637</c:v>
                </c:pt>
                <c:pt idx="45916">
                  <c:v>229.5799999998637</c:v>
                </c:pt>
                <c:pt idx="45917">
                  <c:v>229.5849999998637</c:v>
                </c:pt>
                <c:pt idx="45918">
                  <c:v>229.5899999998637</c:v>
                </c:pt>
                <c:pt idx="45919">
                  <c:v>229.5949999998637</c:v>
                </c:pt>
                <c:pt idx="45920">
                  <c:v>229.5999999998637</c:v>
                </c:pt>
                <c:pt idx="45921">
                  <c:v>229.6049999998637</c:v>
                </c:pt>
                <c:pt idx="45922">
                  <c:v>229.6099999998636</c:v>
                </c:pt>
                <c:pt idx="45923">
                  <c:v>229.6149999998636</c:v>
                </c:pt>
                <c:pt idx="45924">
                  <c:v>229.6199999998636</c:v>
                </c:pt>
                <c:pt idx="45925">
                  <c:v>229.6249999998636</c:v>
                </c:pt>
                <c:pt idx="45926">
                  <c:v>229.6299999998636</c:v>
                </c:pt>
                <c:pt idx="45927">
                  <c:v>229.6349999998636</c:v>
                </c:pt>
                <c:pt idx="45928">
                  <c:v>229.6399999998636</c:v>
                </c:pt>
                <c:pt idx="45929">
                  <c:v>229.6449999998636</c:v>
                </c:pt>
                <c:pt idx="45930">
                  <c:v>229.6499999998636</c:v>
                </c:pt>
                <c:pt idx="45931">
                  <c:v>229.6549999998636</c:v>
                </c:pt>
                <c:pt idx="45932">
                  <c:v>229.6599999998636</c:v>
                </c:pt>
                <c:pt idx="45933">
                  <c:v>229.6649999998636</c:v>
                </c:pt>
                <c:pt idx="45934">
                  <c:v>229.6699999998636</c:v>
                </c:pt>
                <c:pt idx="45935">
                  <c:v>229.6749999998636</c:v>
                </c:pt>
                <c:pt idx="45936">
                  <c:v>229.6799999998636</c:v>
                </c:pt>
                <c:pt idx="45937">
                  <c:v>229.6849999998636</c:v>
                </c:pt>
                <c:pt idx="45938">
                  <c:v>229.6899999998636</c:v>
                </c:pt>
                <c:pt idx="45939">
                  <c:v>229.6949999998636</c:v>
                </c:pt>
                <c:pt idx="45940">
                  <c:v>229.6999999998636</c:v>
                </c:pt>
                <c:pt idx="45941">
                  <c:v>229.7049999998636</c:v>
                </c:pt>
                <c:pt idx="45942">
                  <c:v>229.7099999998636</c:v>
                </c:pt>
                <c:pt idx="45943">
                  <c:v>229.7149999998636</c:v>
                </c:pt>
                <c:pt idx="45944">
                  <c:v>229.7199999998635</c:v>
                </c:pt>
                <c:pt idx="45945">
                  <c:v>229.7249999998635</c:v>
                </c:pt>
                <c:pt idx="45946">
                  <c:v>229.7299999998635</c:v>
                </c:pt>
                <c:pt idx="45947">
                  <c:v>229.7349999998635</c:v>
                </c:pt>
                <c:pt idx="45948">
                  <c:v>229.7399999998635</c:v>
                </c:pt>
                <c:pt idx="45949">
                  <c:v>229.7449999998635</c:v>
                </c:pt>
                <c:pt idx="45950">
                  <c:v>229.7499999998635</c:v>
                </c:pt>
                <c:pt idx="45951">
                  <c:v>229.7549999998635</c:v>
                </c:pt>
                <c:pt idx="45952">
                  <c:v>229.7599999998635</c:v>
                </c:pt>
                <c:pt idx="45953">
                  <c:v>229.7649999998635</c:v>
                </c:pt>
                <c:pt idx="45954">
                  <c:v>229.7699999998635</c:v>
                </c:pt>
                <c:pt idx="45955">
                  <c:v>229.7749999998635</c:v>
                </c:pt>
                <c:pt idx="45956">
                  <c:v>229.7799999998635</c:v>
                </c:pt>
                <c:pt idx="45957">
                  <c:v>229.7849999998635</c:v>
                </c:pt>
                <c:pt idx="45958">
                  <c:v>229.7899999998635</c:v>
                </c:pt>
                <c:pt idx="45959">
                  <c:v>229.7949999998635</c:v>
                </c:pt>
                <c:pt idx="45960">
                  <c:v>229.7999999998635</c:v>
                </c:pt>
                <c:pt idx="45961">
                  <c:v>229.8049999998635</c:v>
                </c:pt>
                <c:pt idx="45962">
                  <c:v>229.8099999998635</c:v>
                </c:pt>
                <c:pt idx="45963">
                  <c:v>229.8149999998635</c:v>
                </c:pt>
                <c:pt idx="45964">
                  <c:v>229.8199999998635</c:v>
                </c:pt>
                <c:pt idx="45965">
                  <c:v>229.8249999998635</c:v>
                </c:pt>
                <c:pt idx="45966">
                  <c:v>229.8299999998634</c:v>
                </c:pt>
                <c:pt idx="45967">
                  <c:v>229.8349999998634</c:v>
                </c:pt>
                <c:pt idx="45968">
                  <c:v>229.8399999998634</c:v>
                </c:pt>
                <c:pt idx="45969">
                  <c:v>229.8449999998634</c:v>
                </c:pt>
                <c:pt idx="45970">
                  <c:v>229.8499999998634</c:v>
                </c:pt>
                <c:pt idx="45971">
                  <c:v>229.8549999998635</c:v>
                </c:pt>
                <c:pt idx="45972">
                  <c:v>229.8599999998634</c:v>
                </c:pt>
                <c:pt idx="45973">
                  <c:v>229.8649999998634</c:v>
                </c:pt>
                <c:pt idx="45974">
                  <c:v>229.8699999998634</c:v>
                </c:pt>
                <c:pt idx="45975">
                  <c:v>229.8749999998634</c:v>
                </c:pt>
                <c:pt idx="45976">
                  <c:v>229.8799999998634</c:v>
                </c:pt>
                <c:pt idx="45977">
                  <c:v>229.8849999998634</c:v>
                </c:pt>
                <c:pt idx="45978">
                  <c:v>229.8899999998634</c:v>
                </c:pt>
                <c:pt idx="45979">
                  <c:v>229.8949999998634</c:v>
                </c:pt>
                <c:pt idx="45980">
                  <c:v>229.8999999998634</c:v>
                </c:pt>
                <c:pt idx="45981">
                  <c:v>229.9049999998634</c:v>
                </c:pt>
                <c:pt idx="45982">
                  <c:v>229.9099999998634</c:v>
                </c:pt>
                <c:pt idx="45983">
                  <c:v>229.9149999998634</c:v>
                </c:pt>
                <c:pt idx="45984">
                  <c:v>229.9199999998634</c:v>
                </c:pt>
                <c:pt idx="45985">
                  <c:v>229.9249999998634</c:v>
                </c:pt>
                <c:pt idx="45986">
                  <c:v>229.9299999998634</c:v>
                </c:pt>
                <c:pt idx="45987">
                  <c:v>229.9349999998634</c:v>
                </c:pt>
                <c:pt idx="45988">
                  <c:v>229.9399999998633</c:v>
                </c:pt>
                <c:pt idx="45989">
                  <c:v>229.9449999998633</c:v>
                </c:pt>
                <c:pt idx="45990">
                  <c:v>229.9499999998633</c:v>
                </c:pt>
                <c:pt idx="45991">
                  <c:v>229.9549999998634</c:v>
                </c:pt>
                <c:pt idx="45992">
                  <c:v>229.9599999998634</c:v>
                </c:pt>
                <c:pt idx="45993">
                  <c:v>229.9649999998634</c:v>
                </c:pt>
                <c:pt idx="45994">
                  <c:v>229.9699999998633</c:v>
                </c:pt>
                <c:pt idx="45995">
                  <c:v>229.9749999998633</c:v>
                </c:pt>
                <c:pt idx="45996">
                  <c:v>229.9799999998633</c:v>
                </c:pt>
                <c:pt idx="45997">
                  <c:v>229.9849999998633</c:v>
                </c:pt>
                <c:pt idx="45998">
                  <c:v>229.9899999998633</c:v>
                </c:pt>
                <c:pt idx="45999">
                  <c:v>229.9949999998633</c:v>
                </c:pt>
                <c:pt idx="46000">
                  <c:v>229.9999999998633</c:v>
                </c:pt>
                <c:pt idx="46001">
                  <c:v>230.0049999998633</c:v>
                </c:pt>
                <c:pt idx="46002">
                  <c:v>230.0099999998633</c:v>
                </c:pt>
                <c:pt idx="46003">
                  <c:v>230.0149999998633</c:v>
                </c:pt>
                <c:pt idx="46004">
                  <c:v>230.0199999998633</c:v>
                </c:pt>
                <c:pt idx="46005">
                  <c:v>230.0249999998633</c:v>
                </c:pt>
                <c:pt idx="46006">
                  <c:v>230.0299999998633</c:v>
                </c:pt>
                <c:pt idx="46007">
                  <c:v>230.0349999998633</c:v>
                </c:pt>
                <c:pt idx="46008">
                  <c:v>230.0399999998633</c:v>
                </c:pt>
                <c:pt idx="46009">
                  <c:v>230.0449999998633</c:v>
                </c:pt>
                <c:pt idx="46010">
                  <c:v>230.0499999998632</c:v>
                </c:pt>
                <c:pt idx="46011">
                  <c:v>230.0549999998632</c:v>
                </c:pt>
                <c:pt idx="46012">
                  <c:v>230.0599999998632</c:v>
                </c:pt>
                <c:pt idx="46013">
                  <c:v>230.0649999998632</c:v>
                </c:pt>
                <c:pt idx="46014">
                  <c:v>230.0699999998632</c:v>
                </c:pt>
                <c:pt idx="46015">
                  <c:v>230.0749999998632</c:v>
                </c:pt>
                <c:pt idx="46016">
                  <c:v>230.0799999998632</c:v>
                </c:pt>
                <c:pt idx="46017">
                  <c:v>230.0849999998632</c:v>
                </c:pt>
                <c:pt idx="46018">
                  <c:v>230.0899999998632</c:v>
                </c:pt>
                <c:pt idx="46019">
                  <c:v>230.0949999998632</c:v>
                </c:pt>
                <c:pt idx="46020">
                  <c:v>230.0999999998632</c:v>
                </c:pt>
                <c:pt idx="46021">
                  <c:v>230.1049999998632</c:v>
                </c:pt>
                <c:pt idx="46022">
                  <c:v>230.1099999998632</c:v>
                </c:pt>
                <c:pt idx="46023">
                  <c:v>230.1149999998632</c:v>
                </c:pt>
                <c:pt idx="46024">
                  <c:v>230.1199999998632</c:v>
                </c:pt>
                <c:pt idx="46025">
                  <c:v>230.1249999998632</c:v>
                </c:pt>
                <c:pt idx="46026">
                  <c:v>230.1299999998632</c:v>
                </c:pt>
                <c:pt idx="46027">
                  <c:v>230.1349999998632</c:v>
                </c:pt>
                <c:pt idx="46028">
                  <c:v>230.1399999998632</c:v>
                </c:pt>
                <c:pt idx="46029">
                  <c:v>230.1449999998632</c:v>
                </c:pt>
                <c:pt idx="46030">
                  <c:v>230.1499999998632</c:v>
                </c:pt>
                <c:pt idx="46031">
                  <c:v>230.1549999998632</c:v>
                </c:pt>
                <c:pt idx="46032">
                  <c:v>230.1599999998631</c:v>
                </c:pt>
                <c:pt idx="46033">
                  <c:v>230.1649999998631</c:v>
                </c:pt>
                <c:pt idx="46034">
                  <c:v>230.1699999998631</c:v>
                </c:pt>
                <c:pt idx="46035">
                  <c:v>230.1749999998631</c:v>
                </c:pt>
                <c:pt idx="46036">
                  <c:v>230.1799999998631</c:v>
                </c:pt>
                <c:pt idx="46037">
                  <c:v>230.1849999998632</c:v>
                </c:pt>
                <c:pt idx="46038">
                  <c:v>230.1899999998631</c:v>
                </c:pt>
                <c:pt idx="46039">
                  <c:v>230.1949999998631</c:v>
                </c:pt>
                <c:pt idx="46040">
                  <c:v>230.1999999998631</c:v>
                </c:pt>
                <c:pt idx="46041">
                  <c:v>230.2049999998631</c:v>
                </c:pt>
                <c:pt idx="46042">
                  <c:v>230.2099999998631</c:v>
                </c:pt>
                <c:pt idx="46043">
                  <c:v>230.2149999998631</c:v>
                </c:pt>
                <c:pt idx="46044">
                  <c:v>230.2199999998631</c:v>
                </c:pt>
                <c:pt idx="46045">
                  <c:v>230.2249999998631</c:v>
                </c:pt>
                <c:pt idx="46046">
                  <c:v>230.2299999998631</c:v>
                </c:pt>
                <c:pt idx="46047">
                  <c:v>230.2349999998631</c:v>
                </c:pt>
                <c:pt idx="46048">
                  <c:v>230.2399999998631</c:v>
                </c:pt>
                <c:pt idx="46049">
                  <c:v>230.2449999998631</c:v>
                </c:pt>
                <c:pt idx="46050">
                  <c:v>230.249999999863</c:v>
                </c:pt>
                <c:pt idx="46051">
                  <c:v>230.2549999998631</c:v>
                </c:pt>
                <c:pt idx="46052">
                  <c:v>230.2599999998631</c:v>
                </c:pt>
                <c:pt idx="46053">
                  <c:v>230.2649999998631</c:v>
                </c:pt>
                <c:pt idx="46054">
                  <c:v>230.269999999863</c:v>
                </c:pt>
                <c:pt idx="46055">
                  <c:v>230.274999999863</c:v>
                </c:pt>
                <c:pt idx="46056">
                  <c:v>230.279999999863</c:v>
                </c:pt>
                <c:pt idx="46057">
                  <c:v>230.284999999863</c:v>
                </c:pt>
                <c:pt idx="46058">
                  <c:v>230.289999999863</c:v>
                </c:pt>
                <c:pt idx="46059">
                  <c:v>230.294999999863</c:v>
                </c:pt>
                <c:pt idx="46060">
                  <c:v>230.299999999863</c:v>
                </c:pt>
                <c:pt idx="46061">
                  <c:v>230.304999999863</c:v>
                </c:pt>
                <c:pt idx="46062">
                  <c:v>230.309999999863</c:v>
                </c:pt>
                <c:pt idx="46063">
                  <c:v>230.314999999863</c:v>
                </c:pt>
                <c:pt idx="46064">
                  <c:v>230.319999999863</c:v>
                </c:pt>
                <c:pt idx="46065">
                  <c:v>230.324999999863</c:v>
                </c:pt>
                <c:pt idx="46066">
                  <c:v>230.329999999863</c:v>
                </c:pt>
                <c:pt idx="46067">
                  <c:v>230.334999999863</c:v>
                </c:pt>
                <c:pt idx="46068">
                  <c:v>230.339999999863</c:v>
                </c:pt>
                <c:pt idx="46069">
                  <c:v>230.344999999863</c:v>
                </c:pt>
                <c:pt idx="46070">
                  <c:v>230.349999999863</c:v>
                </c:pt>
                <c:pt idx="46071">
                  <c:v>230.354999999863</c:v>
                </c:pt>
                <c:pt idx="46072">
                  <c:v>230.359999999863</c:v>
                </c:pt>
                <c:pt idx="46073">
                  <c:v>230.364999999863</c:v>
                </c:pt>
                <c:pt idx="46074">
                  <c:v>230.369999999863</c:v>
                </c:pt>
                <c:pt idx="46075">
                  <c:v>230.374999999863</c:v>
                </c:pt>
                <c:pt idx="46076">
                  <c:v>230.3799999998629</c:v>
                </c:pt>
                <c:pt idx="46077">
                  <c:v>230.3849999998629</c:v>
                </c:pt>
                <c:pt idx="46078">
                  <c:v>230.3899999998629</c:v>
                </c:pt>
                <c:pt idx="46079">
                  <c:v>230.3949999998629</c:v>
                </c:pt>
                <c:pt idx="46080">
                  <c:v>230.3999999998629</c:v>
                </c:pt>
                <c:pt idx="46081">
                  <c:v>230.4049999998629</c:v>
                </c:pt>
                <c:pt idx="46082">
                  <c:v>230.4099999998629</c:v>
                </c:pt>
                <c:pt idx="46083">
                  <c:v>230.4149999998629</c:v>
                </c:pt>
                <c:pt idx="46084">
                  <c:v>230.4199999998629</c:v>
                </c:pt>
                <c:pt idx="46085">
                  <c:v>230.4249999998629</c:v>
                </c:pt>
                <c:pt idx="46086">
                  <c:v>230.4299999998629</c:v>
                </c:pt>
                <c:pt idx="46087">
                  <c:v>230.4349999998629</c:v>
                </c:pt>
                <c:pt idx="46088">
                  <c:v>230.4399999998629</c:v>
                </c:pt>
                <c:pt idx="46089">
                  <c:v>230.4449999998629</c:v>
                </c:pt>
                <c:pt idx="46090">
                  <c:v>230.4499999998629</c:v>
                </c:pt>
                <c:pt idx="46091">
                  <c:v>230.4549999998629</c:v>
                </c:pt>
                <c:pt idx="46092">
                  <c:v>230.4599999998629</c:v>
                </c:pt>
                <c:pt idx="46093">
                  <c:v>230.4649999998629</c:v>
                </c:pt>
                <c:pt idx="46094">
                  <c:v>230.4699999998628</c:v>
                </c:pt>
                <c:pt idx="46095">
                  <c:v>230.4749999998627</c:v>
                </c:pt>
                <c:pt idx="46096">
                  <c:v>230.4799999998627</c:v>
                </c:pt>
                <c:pt idx="46097">
                  <c:v>230.4849999998629</c:v>
                </c:pt>
                <c:pt idx="46098">
                  <c:v>230.4899999998628</c:v>
                </c:pt>
                <c:pt idx="46099">
                  <c:v>230.4949999998628</c:v>
                </c:pt>
                <c:pt idx="46100">
                  <c:v>230.4999999998628</c:v>
                </c:pt>
                <c:pt idx="46101">
                  <c:v>230.5049999998627</c:v>
                </c:pt>
                <c:pt idx="46102">
                  <c:v>230.5099999998627</c:v>
                </c:pt>
                <c:pt idx="46103">
                  <c:v>230.5149999998627</c:v>
                </c:pt>
                <c:pt idx="46104">
                  <c:v>230.5199999998623</c:v>
                </c:pt>
                <c:pt idx="46105">
                  <c:v>230.5249999998628</c:v>
                </c:pt>
                <c:pt idx="46106">
                  <c:v>230.5299999998628</c:v>
                </c:pt>
                <c:pt idx="46107">
                  <c:v>230.5349999998627</c:v>
                </c:pt>
                <c:pt idx="46108">
                  <c:v>230.5399999998627</c:v>
                </c:pt>
                <c:pt idx="46109">
                  <c:v>230.5449999998627</c:v>
                </c:pt>
                <c:pt idx="46110">
                  <c:v>230.5499999998625</c:v>
                </c:pt>
                <c:pt idx="46111">
                  <c:v>230.5549999998628</c:v>
                </c:pt>
                <c:pt idx="46112">
                  <c:v>230.5599999998628</c:v>
                </c:pt>
                <c:pt idx="46113">
                  <c:v>230.5649999998627</c:v>
                </c:pt>
                <c:pt idx="46114">
                  <c:v>230.5699999998627</c:v>
                </c:pt>
                <c:pt idx="46115">
                  <c:v>230.5749999998627</c:v>
                </c:pt>
                <c:pt idx="46116">
                  <c:v>230.5799999998627</c:v>
                </c:pt>
                <c:pt idx="46117">
                  <c:v>230.5849999998628</c:v>
                </c:pt>
                <c:pt idx="46118">
                  <c:v>230.5899999998628</c:v>
                </c:pt>
                <c:pt idx="46119">
                  <c:v>230.5949999998628</c:v>
                </c:pt>
                <c:pt idx="46120">
                  <c:v>230.5999999998627</c:v>
                </c:pt>
                <c:pt idx="46121">
                  <c:v>230.6049999998627</c:v>
                </c:pt>
                <c:pt idx="46122">
                  <c:v>230.6099999998627</c:v>
                </c:pt>
                <c:pt idx="46123">
                  <c:v>230.6149999998621</c:v>
                </c:pt>
                <c:pt idx="46124">
                  <c:v>230.6199999998619</c:v>
                </c:pt>
                <c:pt idx="46125">
                  <c:v>230.6249999998627</c:v>
                </c:pt>
                <c:pt idx="46126">
                  <c:v>230.6299999998627</c:v>
                </c:pt>
                <c:pt idx="46127">
                  <c:v>230.6349999998627</c:v>
                </c:pt>
                <c:pt idx="46128">
                  <c:v>230.6399999998627</c:v>
                </c:pt>
                <c:pt idx="46129">
                  <c:v>230.6449999998623</c:v>
                </c:pt>
                <c:pt idx="46130">
                  <c:v>230.6499999998619</c:v>
                </c:pt>
                <c:pt idx="46131">
                  <c:v>230.6549999998627</c:v>
                </c:pt>
                <c:pt idx="46132">
                  <c:v>230.6599999998627</c:v>
                </c:pt>
                <c:pt idx="46133">
                  <c:v>230.6649999998627</c:v>
                </c:pt>
                <c:pt idx="46134">
                  <c:v>230.6699999998627</c:v>
                </c:pt>
                <c:pt idx="46135">
                  <c:v>230.6749999998625</c:v>
                </c:pt>
                <c:pt idx="46136">
                  <c:v>230.6799999998618</c:v>
                </c:pt>
                <c:pt idx="46137">
                  <c:v>230.6849999998627</c:v>
                </c:pt>
                <c:pt idx="46138">
                  <c:v>230.6899999998626</c:v>
                </c:pt>
                <c:pt idx="46139">
                  <c:v>230.6949999998625</c:v>
                </c:pt>
                <c:pt idx="46140">
                  <c:v>230.6999999998625</c:v>
                </c:pt>
                <c:pt idx="46141">
                  <c:v>230.7049999998625</c:v>
                </c:pt>
                <c:pt idx="46142">
                  <c:v>230.7099999998618</c:v>
                </c:pt>
                <c:pt idx="46143">
                  <c:v>230.7149999998618</c:v>
                </c:pt>
                <c:pt idx="46144">
                  <c:v>230.7199999998618</c:v>
                </c:pt>
                <c:pt idx="46145">
                  <c:v>230.7249999998625</c:v>
                </c:pt>
                <c:pt idx="46146">
                  <c:v>230.7299999998625</c:v>
                </c:pt>
                <c:pt idx="46147">
                  <c:v>230.7349999998625</c:v>
                </c:pt>
                <c:pt idx="46148">
                  <c:v>230.7399999998621</c:v>
                </c:pt>
                <c:pt idx="46149">
                  <c:v>230.7449999998618</c:v>
                </c:pt>
                <c:pt idx="46150">
                  <c:v>230.7499999998618</c:v>
                </c:pt>
                <c:pt idx="46151">
                  <c:v>230.7549999998625</c:v>
                </c:pt>
                <c:pt idx="46152">
                  <c:v>230.7599999998625</c:v>
                </c:pt>
                <c:pt idx="46153">
                  <c:v>230.7649999998625</c:v>
                </c:pt>
                <c:pt idx="46154">
                  <c:v>230.7699999998623</c:v>
                </c:pt>
                <c:pt idx="46155">
                  <c:v>230.7749999998618</c:v>
                </c:pt>
                <c:pt idx="46156">
                  <c:v>230.7799999998617</c:v>
                </c:pt>
                <c:pt idx="46157">
                  <c:v>230.7849999998625</c:v>
                </c:pt>
                <c:pt idx="46158">
                  <c:v>230.7899999998625</c:v>
                </c:pt>
                <c:pt idx="46159">
                  <c:v>230.7949999998625</c:v>
                </c:pt>
                <c:pt idx="46160">
                  <c:v>230.7999999998625</c:v>
                </c:pt>
                <c:pt idx="46161">
                  <c:v>230.8049999998626</c:v>
                </c:pt>
                <c:pt idx="46162">
                  <c:v>230.8099999998626</c:v>
                </c:pt>
                <c:pt idx="46163">
                  <c:v>230.8149999998626</c:v>
                </c:pt>
                <c:pt idx="46164">
                  <c:v>230.8199999998625</c:v>
                </c:pt>
                <c:pt idx="46165">
                  <c:v>230.8249999998625</c:v>
                </c:pt>
                <c:pt idx="46166">
                  <c:v>230.8299999998625</c:v>
                </c:pt>
                <c:pt idx="46167">
                  <c:v>230.8349999998625</c:v>
                </c:pt>
                <c:pt idx="46168">
                  <c:v>230.8399999998625</c:v>
                </c:pt>
                <c:pt idx="46169">
                  <c:v>230.8449999998625</c:v>
                </c:pt>
                <c:pt idx="46170">
                  <c:v>230.8499999998625</c:v>
                </c:pt>
                <c:pt idx="46171">
                  <c:v>230.8549999998625</c:v>
                </c:pt>
                <c:pt idx="46172">
                  <c:v>230.8599999998625</c:v>
                </c:pt>
                <c:pt idx="46173">
                  <c:v>230.8649999998625</c:v>
                </c:pt>
                <c:pt idx="46174">
                  <c:v>230.8699999998625</c:v>
                </c:pt>
                <c:pt idx="46175">
                  <c:v>230.8749999998625</c:v>
                </c:pt>
                <c:pt idx="46176">
                  <c:v>230.8799999998625</c:v>
                </c:pt>
                <c:pt idx="46177">
                  <c:v>230.8849999998625</c:v>
                </c:pt>
                <c:pt idx="46178">
                  <c:v>230.8899999998625</c:v>
                </c:pt>
                <c:pt idx="46179">
                  <c:v>230.8949999998625</c:v>
                </c:pt>
                <c:pt idx="46180">
                  <c:v>230.8999999998625</c:v>
                </c:pt>
                <c:pt idx="46181">
                  <c:v>230.9049999998625</c:v>
                </c:pt>
                <c:pt idx="46182">
                  <c:v>230.9099999998624</c:v>
                </c:pt>
                <c:pt idx="46183">
                  <c:v>230.9149999998623</c:v>
                </c:pt>
                <c:pt idx="46184">
                  <c:v>230.9199999998623</c:v>
                </c:pt>
                <c:pt idx="46185">
                  <c:v>230.9249999998625</c:v>
                </c:pt>
                <c:pt idx="46186">
                  <c:v>230.9299999998624</c:v>
                </c:pt>
                <c:pt idx="46187">
                  <c:v>230.9349999998624</c:v>
                </c:pt>
                <c:pt idx="46188">
                  <c:v>230.9399999998624</c:v>
                </c:pt>
                <c:pt idx="46189">
                  <c:v>230.9449999998623</c:v>
                </c:pt>
                <c:pt idx="46190">
                  <c:v>230.9499999998623</c:v>
                </c:pt>
                <c:pt idx="46191">
                  <c:v>230.9549999998624</c:v>
                </c:pt>
                <c:pt idx="46192">
                  <c:v>230.9599999998624</c:v>
                </c:pt>
                <c:pt idx="46193">
                  <c:v>230.9649999998624</c:v>
                </c:pt>
                <c:pt idx="46194">
                  <c:v>230.9699999998624</c:v>
                </c:pt>
                <c:pt idx="46195">
                  <c:v>230.9749999998623</c:v>
                </c:pt>
                <c:pt idx="46196">
                  <c:v>230.9799999998623</c:v>
                </c:pt>
                <c:pt idx="46197">
                  <c:v>230.9849999998624</c:v>
                </c:pt>
                <c:pt idx="46198">
                  <c:v>230.9899999998624</c:v>
                </c:pt>
                <c:pt idx="46199">
                  <c:v>230.9949999998624</c:v>
                </c:pt>
                <c:pt idx="46200">
                  <c:v>230.9999999998624</c:v>
                </c:pt>
                <c:pt idx="46201">
                  <c:v>231.0049999998623</c:v>
                </c:pt>
                <c:pt idx="46202">
                  <c:v>231.0099999998623</c:v>
                </c:pt>
                <c:pt idx="46203">
                  <c:v>231.0149999998623</c:v>
                </c:pt>
                <c:pt idx="46204">
                  <c:v>231.0199999998623</c:v>
                </c:pt>
                <c:pt idx="46205">
                  <c:v>231.0249999998624</c:v>
                </c:pt>
                <c:pt idx="46206">
                  <c:v>231.0299999998624</c:v>
                </c:pt>
                <c:pt idx="46207">
                  <c:v>231.0349999998624</c:v>
                </c:pt>
                <c:pt idx="46208">
                  <c:v>231.0399999998623</c:v>
                </c:pt>
                <c:pt idx="46209">
                  <c:v>231.0449999998623</c:v>
                </c:pt>
                <c:pt idx="46210">
                  <c:v>231.0499999998623</c:v>
                </c:pt>
                <c:pt idx="46211">
                  <c:v>231.0549999998623</c:v>
                </c:pt>
                <c:pt idx="46212">
                  <c:v>231.0599999998623</c:v>
                </c:pt>
                <c:pt idx="46213">
                  <c:v>231.0649999998623</c:v>
                </c:pt>
                <c:pt idx="46214">
                  <c:v>231.0699999998623</c:v>
                </c:pt>
                <c:pt idx="46215">
                  <c:v>231.0749999998623</c:v>
                </c:pt>
                <c:pt idx="46216">
                  <c:v>231.0799999998623</c:v>
                </c:pt>
                <c:pt idx="46217">
                  <c:v>231.0849999998623</c:v>
                </c:pt>
                <c:pt idx="46218">
                  <c:v>231.0899999998623</c:v>
                </c:pt>
                <c:pt idx="46219">
                  <c:v>231.0949999998623</c:v>
                </c:pt>
                <c:pt idx="46220">
                  <c:v>231.0999999998623</c:v>
                </c:pt>
                <c:pt idx="46221">
                  <c:v>231.1049999998623</c:v>
                </c:pt>
                <c:pt idx="46222">
                  <c:v>231.1099999998623</c:v>
                </c:pt>
                <c:pt idx="46223">
                  <c:v>231.1149999998621</c:v>
                </c:pt>
                <c:pt idx="46224">
                  <c:v>231.1199999998614</c:v>
                </c:pt>
                <c:pt idx="46225">
                  <c:v>231.1249999998623</c:v>
                </c:pt>
                <c:pt idx="46226">
                  <c:v>231.1299999998622</c:v>
                </c:pt>
                <c:pt idx="46227">
                  <c:v>231.1349999998621</c:v>
                </c:pt>
                <c:pt idx="46228">
                  <c:v>231.1399999998621</c:v>
                </c:pt>
                <c:pt idx="46229">
                  <c:v>231.1449999998621</c:v>
                </c:pt>
                <c:pt idx="46230">
                  <c:v>231.1499999998614</c:v>
                </c:pt>
                <c:pt idx="46231">
                  <c:v>231.1549999998622</c:v>
                </c:pt>
                <c:pt idx="46232">
                  <c:v>231.1599999998622</c:v>
                </c:pt>
                <c:pt idx="46233">
                  <c:v>231.1649999998621</c:v>
                </c:pt>
                <c:pt idx="46234">
                  <c:v>231.1699999998621</c:v>
                </c:pt>
                <c:pt idx="46235">
                  <c:v>231.1749999998621</c:v>
                </c:pt>
                <c:pt idx="46236">
                  <c:v>231.1799999998615</c:v>
                </c:pt>
                <c:pt idx="46237">
                  <c:v>231.1849999998622</c:v>
                </c:pt>
                <c:pt idx="46238">
                  <c:v>231.1899999998622</c:v>
                </c:pt>
                <c:pt idx="46239">
                  <c:v>231.1949999998621</c:v>
                </c:pt>
                <c:pt idx="46240">
                  <c:v>231.1999999998621</c:v>
                </c:pt>
                <c:pt idx="46241">
                  <c:v>231.2049999998621</c:v>
                </c:pt>
                <c:pt idx="46242">
                  <c:v>231.2099999998619</c:v>
                </c:pt>
                <c:pt idx="46243">
                  <c:v>231.2149999998613</c:v>
                </c:pt>
                <c:pt idx="46244">
                  <c:v>231.2199999998613</c:v>
                </c:pt>
                <c:pt idx="46245">
                  <c:v>231.2249999998621</c:v>
                </c:pt>
                <c:pt idx="46246">
                  <c:v>231.2299999998621</c:v>
                </c:pt>
                <c:pt idx="46247">
                  <c:v>231.2349999998621</c:v>
                </c:pt>
                <c:pt idx="46248">
                  <c:v>231.2399999998621</c:v>
                </c:pt>
                <c:pt idx="46249">
                  <c:v>231.2449999998613</c:v>
                </c:pt>
                <c:pt idx="46250">
                  <c:v>231.2499999998613</c:v>
                </c:pt>
                <c:pt idx="46251">
                  <c:v>231.2549999998622</c:v>
                </c:pt>
                <c:pt idx="46252">
                  <c:v>231.2599999998621</c:v>
                </c:pt>
                <c:pt idx="46253">
                  <c:v>231.2649999998621</c:v>
                </c:pt>
                <c:pt idx="46254">
                  <c:v>231.2699999998621</c:v>
                </c:pt>
                <c:pt idx="46255">
                  <c:v>231.2749999998613</c:v>
                </c:pt>
                <c:pt idx="46256">
                  <c:v>231.2799999998613</c:v>
                </c:pt>
                <c:pt idx="46257">
                  <c:v>231.2849999998621</c:v>
                </c:pt>
                <c:pt idx="46258">
                  <c:v>231.2899999998621</c:v>
                </c:pt>
                <c:pt idx="46259">
                  <c:v>231.2949999998621</c:v>
                </c:pt>
                <c:pt idx="46260">
                  <c:v>231.2999999998621</c:v>
                </c:pt>
                <c:pt idx="46261">
                  <c:v>231.3049999998621</c:v>
                </c:pt>
                <c:pt idx="46262">
                  <c:v>231.3099999998621</c:v>
                </c:pt>
                <c:pt idx="46263">
                  <c:v>231.3149999998621</c:v>
                </c:pt>
                <c:pt idx="46264">
                  <c:v>231.3199999998621</c:v>
                </c:pt>
                <c:pt idx="46265">
                  <c:v>231.3249999998621</c:v>
                </c:pt>
                <c:pt idx="46266">
                  <c:v>231.3299999998621</c:v>
                </c:pt>
                <c:pt idx="46267">
                  <c:v>231.3349999998621</c:v>
                </c:pt>
                <c:pt idx="46268">
                  <c:v>231.3399999998621</c:v>
                </c:pt>
                <c:pt idx="46269">
                  <c:v>231.3449999998621</c:v>
                </c:pt>
                <c:pt idx="46270">
                  <c:v>231.349999999862</c:v>
                </c:pt>
                <c:pt idx="46271">
                  <c:v>231.3549999998621</c:v>
                </c:pt>
                <c:pt idx="46272">
                  <c:v>231.3599999998621</c:v>
                </c:pt>
                <c:pt idx="46273">
                  <c:v>231.3649999998621</c:v>
                </c:pt>
                <c:pt idx="46274">
                  <c:v>231.369999999862</c:v>
                </c:pt>
                <c:pt idx="46275">
                  <c:v>231.374999999862</c:v>
                </c:pt>
                <c:pt idx="46276">
                  <c:v>231.379999999862</c:v>
                </c:pt>
                <c:pt idx="46277">
                  <c:v>231.384999999862</c:v>
                </c:pt>
                <c:pt idx="46278">
                  <c:v>231.389999999862</c:v>
                </c:pt>
                <c:pt idx="46279">
                  <c:v>231.394999999862</c:v>
                </c:pt>
                <c:pt idx="46280">
                  <c:v>231.399999999862</c:v>
                </c:pt>
                <c:pt idx="46281">
                  <c:v>231.404999999862</c:v>
                </c:pt>
                <c:pt idx="46282">
                  <c:v>231.409999999862</c:v>
                </c:pt>
                <c:pt idx="46283">
                  <c:v>231.4149999998619</c:v>
                </c:pt>
                <c:pt idx="46284">
                  <c:v>231.4199999998619</c:v>
                </c:pt>
                <c:pt idx="46285">
                  <c:v>231.424999999862</c:v>
                </c:pt>
                <c:pt idx="46286">
                  <c:v>231.429999999862</c:v>
                </c:pt>
                <c:pt idx="46287">
                  <c:v>231.434999999862</c:v>
                </c:pt>
                <c:pt idx="46288">
                  <c:v>231.439999999862</c:v>
                </c:pt>
                <c:pt idx="46289">
                  <c:v>231.4449999998619</c:v>
                </c:pt>
                <c:pt idx="46290">
                  <c:v>231.4499999998619</c:v>
                </c:pt>
                <c:pt idx="46291">
                  <c:v>231.454999999862</c:v>
                </c:pt>
                <c:pt idx="46292">
                  <c:v>231.459999999862</c:v>
                </c:pt>
                <c:pt idx="46293">
                  <c:v>231.464999999862</c:v>
                </c:pt>
                <c:pt idx="46294">
                  <c:v>231.469999999862</c:v>
                </c:pt>
                <c:pt idx="46295">
                  <c:v>231.474999999862</c:v>
                </c:pt>
                <c:pt idx="46296">
                  <c:v>231.4799999998619</c:v>
                </c:pt>
                <c:pt idx="46297">
                  <c:v>231.4849999998619</c:v>
                </c:pt>
                <c:pt idx="46298">
                  <c:v>231.4899999998619</c:v>
                </c:pt>
                <c:pt idx="46299">
                  <c:v>231.4949999998619</c:v>
                </c:pt>
                <c:pt idx="46300">
                  <c:v>231.4999999998619</c:v>
                </c:pt>
                <c:pt idx="46301">
                  <c:v>231.5049999998619</c:v>
                </c:pt>
                <c:pt idx="46302">
                  <c:v>231.5099999998619</c:v>
                </c:pt>
                <c:pt idx="46303">
                  <c:v>231.5149999998619</c:v>
                </c:pt>
                <c:pt idx="46304">
                  <c:v>231.5199999998619</c:v>
                </c:pt>
                <c:pt idx="46305">
                  <c:v>231.5249999998619</c:v>
                </c:pt>
                <c:pt idx="46306">
                  <c:v>231.5299999998619</c:v>
                </c:pt>
                <c:pt idx="46307">
                  <c:v>231.5349999998619</c:v>
                </c:pt>
                <c:pt idx="46308">
                  <c:v>231.5399999998619</c:v>
                </c:pt>
                <c:pt idx="46309">
                  <c:v>231.5449999998619</c:v>
                </c:pt>
                <c:pt idx="46310">
                  <c:v>231.5499999998619</c:v>
                </c:pt>
                <c:pt idx="46311">
                  <c:v>231.5549999998619</c:v>
                </c:pt>
                <c:pt idx="46312">
                  <c:v>231.5599999998619</c:v>
                </c:pt>
                <c:pt idx="46313">
                  <c:v>231.5649999998619</c:v>
                </c:pt>
                <c:pt idx="46314">
                  <c:v>231.5699999998617</c:v>
                </c:pt>
                <c:pt idx="46315">
                  <c:v>231.5749999998617</c:v>
                </c:pt>
                <c:pt idx="46316">
                  <c:v>231.5799999998617</c:v>
                </c:pt>
                <c:pt idx="46317">
                  <c:v>231.5849999998619</c:v>
                </c:pt>
                <c:pt idx="46318">
                  <c:v>231.5899999998618</c:v>
                </c:pt>
                <c:pt idx="46319">
                  <c:v>231.5949999998618</c:v>
                </c:pt>
                <c:pt idx="46320">
                  <c:v>231.5999999998618</c:v>
                </c:pt>
                <c:pt idx="46321">
                  <c:v>231.6049999998617</c:v>
                </c:pt>
                <c:pt idx="46322">
                  <c:v>231.6099999998617</c:v>
                </c:pt>
                <c:pt idx="46323">
                  <c:v>231.6149999998617</c:v>
                </c:pt>
                <c:pt idx="46324">
                  <c:v>231.6199999998611</c:v>
                </c:pt>
                <c:pt idx="46325">
                  <c:v>231.6249999998618</c:v>
                </c:pt>
                <c:pt idx="46326">
                  <c:v>231.6299999998618</c:v>
                </c:pt>
                <c:pt idx="46327">
                  <c:v>231.6349999998617</c:v>
                </c:pt>
                <c:pt idx="46328">
                  <c:v>231.6399999998617</c:v>
                </c:pt>
                <c:pt idx="46329">
                  <c:v>231.6449999998617</c:v>
                </c:pt>
                <c:pt idx="46330">
                  <c:v>231.6499999998613</c:v>
                </c:pt>
                <c:pt idx="46331">
                  <c:v>231.6549999998618</c:v>
                </c:pt>
                <c:pt idx="46332">
                  <c:v>231.6599999998618</c:v>
                </c:pt>
                <c:pt idx="46333">
                  <c:v>231.6649999998617</c:v>
                </c:pt>
                <c:pt idx="46334">
                  <c:v>231.6699999998617</c:v>
                </c:pt>
                <c:pt idx="46335">
                  <c:v>231.6749999998617</c:v>
                </c:pt>
                <c:pt idx="46336">
                  <c:v>231.6799999998615</c:v>
                </c:pt>
                <c:pt idx="46337">
                  <c:v>231.6849999998618</c:v>
                </c:pt>
                <c:pt idx="46338">
                  <c:v>231.6899999998618</c:v>
                </c:pt>
                <c:pt idx="46339">
                  <c:v>231.6949999998617</c:v>
                </c:pt>
                <c:pt idx="46340">
                  <c:v>231.6999999998617</c:v>
                </c:pt>
                <c:pt idx="46341">
                  <c:v>231.7049999998617</c:v>
                </c:pt>
                <c:pt idx="46342">
                  <c:v>231.7099999998617</c:v>
                </c:pt>
                <c:pt idx="46343">
                  <c:v>231.7149999998609</c:v>
                </c:pt>
                <c:pt idx="46344">
                  <c:v>231.7199999998609</c:v>
                </c:pt>
                <c:pt idx="46345">
                  <c:v>231.7249999998617</c:v>
                </c:pt>
                <c:pt idx="46346">
                  <c:v>231.7299999998617</c:v>
                </c:pt>
                <c:pt idx="46347">
                  <c:v>231.7349999998617</c:v>
                </c:pt>
                <c:pt idx="46348">
                  <c:v>231.7399999998617</c:v>
                </c:pt>
                <c:pt idx="46349">
                  <c:v>231.7449999998611</c:v>
                </c:pt>
                <c:pt idx="46350">
                  <c:v>231.7499999998609</c:v>
                </c:pt>
                <c:pt idx="46351">
                  <c:v>231.7549999998617</c:v>
                </c:pt>
                <c:pt idx="46352">
                  <c:v>231.7599999998617</c:v>
                </c:pt>
                <c:pt idx="46353">
                  <c:v>231.7649999998617</c:v>
                </c:pt>
                <c:pt idx="46354">
                  <c:v>231.7699999998617</c:v>
                </c:pt>
                <c:pt idx="46355">
                  <c:v>231.7749999998613</c:v>
                </c:pt>
                <c:pt idx="46356">
                  <c:v>231.7799999998608</c:v>
                </c:pt>
                <c:pt idx="46357">
                  <c:v>231.7849999998617</c:v>
                </c:pt>
                <c:pt idx="46358">
                  <c:v>231.7899999998615</c:v>
                </c:pt>
                <c:pt idx="46359">
                  <c:v>231.7949999998615</c:v>
                </c:pt>
                <c:pt idx="46360">
                  <c:v>231.7999999998615</c:v>
                </c:pt>
                <c:pt idx="46361">
                  <c:v>231.8049999998616</c:v>
                </c:pt>
                <c:pt idx="46362">
                  <c:v>231.8099999998616</c:v>
                </c:pt>
                <c:pt idx="46363">
                  <c:v>231.8149999998616</c:v>
                </c:pt>
                <c:pt idx="46364">
                  <c:v>231.8199999998616</c:v>
                </c:pt>
                <c:pt idx="46365">
                  <c:v>231.8249999998616</c:v>
                </c:pt>
                <c:pt idx="46366">
                  <c:v>231.8299999998616</c:v>
                </c:pt>
                <c:pt idx="46367">
                  <c:v>231.8349999998616</c:v>
                </c:pt>
                <c:pt idx="46368">
                  <c:v>231.8399999998616</c:v>
                </c:pt>
                <c:pt idx="46369">
                  <c:v>231.8449999998616</c:v>
                </c:pt>
                <c:pt idx="46370">
                  <c:v>231.8499999998616</c:v>
                </c:pt>
                <c:pt idx="46371">
                  <c:v>231.8549999998616</c:v>
                </c:pt>
                <c:pt idx="46372">
                  <c:v>231.8599999998616</c:v>
                </c:pt>
                <c:pt idx="46373">
                  <c:v>231.8649999998616</c:v>
                </c:pt>
                <c:pt idx="46374">
                  <c:v>231.8699999998616</c:v>
                </c:pt>
                <c:pt idx="46375">
                  <c:v>231.8749999998616</c:v>
                </c:pt>
                <c:pt idx="46376">
                  <c:v>231.8799999998616</c:v>
                </c:pt>
                <c:pt idx="46377">
                  <c:v>231.8849999998616</c:v>
                </c:pt>
                <c:pt idx="46378">
                  <c:v>231.8899999998616</c:v>
                </c:pt>
                <c:pt idx="46379">
                  <c:v>231.8949999998616</c:v>
                </c:pt>
                <c:pt idx="46380">
                  <c:v>231.8999999998616</c:v>
                </c:pt>
                <c:pt idx="46381">
                  <c:v>231.9049999998616</c:v>
                </c:pt>
                <c:pt idx="46382">
                  <c:v>231.9099999998616</c:v>
                </c:pt>
                <c:pt idx="46383">
                  <c:v>231.9149999998615</c:v>
                </c:pt>
                <c:pt idx="46384">
                  <c:v>231.9199999998615</c:v>
                </c:pt>
                <c:pt idx="46385">
                  <c:v>231.9249999998615</c:v>
                </c:pt>
                <c:pt idx="46386">
                  <c:v>231.9299999998615</c:v>
                </c:pt>
                <c:pt idx="46387">
                  <c:v>231.9349999998615</c:v>
                </c:pt>
                <c:pt idx="46388">
                  <c:v>231.9399999998615</c:v>
                </c:pt>
                <c:pt idx="46389">
                  <c:v>231.9449999998615</c:v>
                </c:pt>
                <c:pt idx="46390">
                  <c:v>231.9499999998615</c:v>
                </c:pt>
                <c:pt idx="46391">
                  <c:v>231.9549999998615</c:v>
                </c:pt>
                <c:pt idx="46392">
                  <c:v>231.9599999998615</c:v>
                </c:pt>
                <c:pt idx="46393">
                  <c:v>231.9649999998615</c:v>
                </c:pt>
                <c:pt idx="46394">
                  <c:v>231.9699999998615</c:v>
                </c:pt>
                <c:pt idx="46395">
                  <c:v>231.9749999998615</c:v>
                </c:pt>
                <c:pt idx="46396">
                  <c:v>231.9799999998615</c:v>
                </c:pt>
                <c:pt idx="46397">
                  <c:v>231.9849999998615</c:v>
                </c:pt>
                <c:pt idx="46398">
                  <c:v>231.9899999998615</c:v>
                </c:pt>
                <c:pt idx="46399">
                  <c:v>231.9949999998615</c:v>
                </c:pt>
                <c:pt idx="46400">
                  <c:v>231.9999999998615</c:v>
                </c:pt>
                <c:pt idx="46401">
                  <c:v>232.0049999998615</c:v>
                </c:pt>
                <c:pt idx="46402">
                  <c:v>232.0099999998613</c:v>
                </c:pt>
                <c:pt idx="46403">
                  <c:v>232.0149999998613</c:v>
                </c:pt>
                <c:pt idx="46404">
                  <c:v>232.0199999998613</c:v>
                </c:pt>
                <c:pt idx="46405">
                  <c:v>232.0249999998614</c:v>
                </c:pt>
                <c:pt idx="46406">
                  <c:v>232.0299999998614</c:v>
                </c:pt>
                <c:pt idx="46407">
                  <c:v>232.0349999998614</c:v>
                </c:pt>
                <c:pt idx="46408">
                  <c:v>232.0399999998614</c:v>
                </c:pt>
                <c:pt idx="46409">
                  <c:v>232.0449999998613</c:v>
                </c:pt>
                <c:pt idx="46410">
                  <c:v>232.0499999998613</c:v>
                </c:pt>
                <c:pt idx="46411">
                  <c:v>232.0549999998614</c:v>
                </c:pt>
                <c:pt idx="46412">
                  <c:v>232.0599999998614</c:v>
                </c:pt>
                <c:pt idx="46413">
                  <c:v>232.0649999998614</c:v>
                </c:pt>
                <c:pt idx="46414">
                  <c:v>232.0699999998614</c:v>
                </c:pt>
                <c:pt idx="46415">
                  <c:v>232.0749999998613</c:v>
                </c:pt>
                <c:pt idx="46416">
                  <c:v>232.0799999998613</c:v>
                </c:pt>
                <c:pt idx="46417">
                  <c:v>232.0849999998614</c:v>
                </c:pt>
                <c:pt idx="46418">
                  <c:v>232.0899999998614</c:v>
                </c:pt>
                <c:pt idx="46419">
                  <c:v>232.0949999998614</c:v>
                </c:pt>
                <c:pt idx="46420">
                  <c:v>232.0999999998614</c:v>
                </c:pt>
                <c:pt idx="46421">
                  <c:v>232.1049999998613</c:v>
                </c:pt>
                <c:pt idx="46422">
                  <c:v>232.1099999998613</c:v>
                </c:pt>
                <c:pt idx="46423">
                  <c:v>232.1149999998613</c:v>
                </c:pt>
                <c:pt idx="46424">
                  <c:v>232.1199999998611</c:v>
                </c:pt>
                <c:pt idx="46425">
                  <c:v>232.1249999998614</c:v>
                </c:pt>
                <c:pt idx="46426">
                  <c:v>232.1299999998614</c:v>
                </c:pt>
                <c:pt idx="46427">
                  <c:v>232.1349999998613</c:v>
                </c:pt>
                <c:pt idx="46428">
                  <c:v>232.1399999998613</c:v>
                </c:pt>
                <c:pt idx="46429">
                  <c:v>232.1449999998613</c:v>
                </c:pt>
                <c:pt idx="46430">
                  <c:v>232.1499999998613</c:v>
                </c:pt>
                <c:pt idx="46431">
                  <c:v>232.1549999998613</c:v>
                </c:pt>
                <c:pt idx="46432">
                  <c:v>232.1599999998613</c:v>
                </c:pt>
                <c:pt idx="46433">
                  <c:v>232.1649999998613</c:v>
                </c:pt>
                <c:pt idx="46434">
                  <c:v>232.1699999998613</c:v>
                </c:pt>
                <c:pt idx="46435">
                  <c:v>232.1749999998613</c:v>
                </c:pt>
                <c:pt idx="46436">
                  <c:v>232.1799999998613</c:v>
                </c:pt>
                <c:pt idx="46437">
                  <c:v>232.1849999998613</c:v>
                </c:pt>
                <c:pt idx="46438">
                  <c:v>232.1899999998613</c:v>
                </c:pt>
                <c:pt idx="46439">
                  <c:v>232.1949999998613</c:v>
                </c:pt>
                <c:pt idx="46440">
                  <c:v>232.1999999998613</c:v>
                </c:pt>
                <c:pt idx="46441">
                  <c:v>232.2049999998613</c:v>
                </c:pt>
                <c:pt idx="46442">
                  <c:v>232.2099999998613</c:v>
                </c:pt>
                <c:pt idx="46443">
                  <c:v>232.2149999998609</c:v>
                </c:pt>
                <c:pt idx="46444">
                  <c:v>232.2199999998604</c:v>
                </c:pt>
                <c:pt idx="46445">
                  <c:v>232.2249999998613</c:v>
                </c:pt>
                <c:pt idx="46446">
                  <c:v>232.2299999998611</c:v>
                </c:pt>
                <c:pt idx="46447">
                  <c:v>232.2349999998611</c:v>
                </c:pt>
                <c:pt idx="46448">
                  <c:v>232.2399999998611</c:v>
                </c:pt>
                <c:pt idx="46449">
                  <c:v>232.2449999998611</c:v>
                </c:pt>
                <c:pt idx="46450">
                  <c:v>232.2499999998604</c:v>
                </c:pt>
                <c:pt idx="46451">
                  <c:v>232.2549999998612</c:v>
                </c:pt>
                <c:pt idx="46452">
                  <c:v>232.2599999998612</c:v>
                </c:pt>
                <c:pt idx="46453">
                  <c:v>232.2649999998611</c:v>
                </c:pt>
                <c:pt idx="46454">
                  <c:v>232.2699999998611</c:v>
                </c:pt>
                <c:pt idx="46455">
                  <c:v>232.2749999998611</c:v>
                </c:pt>
                <c:pt idx="46456">
                  <c:v>232.2799999998605</c:v>
                </c:pt>
                <c:pt idx="46457">
                  <c:v>232.2849999998612</c:v>
                </c:pt>
                <c:pt idx="46458">
                  <c:v>232.2899999998612</c:v>
                </c:pt>
                <c:pt idx="46459">
                  <c:v>232.2949999998611</c:v>
                </c:pt>
                <c:pt idx="46460">
                  <c:v>232.2999999998611</c:v>
                </c:pt>
                <c:pt idx="46461">
                  <c:v>232.3049999998612</c:v>
                </c:pt>
                <c:pt idx="46462">
                  <c:v>232.3099999998612</c:v>
                </c:pt>
                <c:pt idx="46463">
                  <c:v>232.3149999998612</c:v>
                </c:pt>
                <c:pt idx="46464">
                  <c:v>232.3199999998612</c:v>
                </c:pt>
                <c:pt idx="46465">
                  <c:v>232.3249999998612</c:v>
                </c:pt>
                <c:pt idx="46466">
                  <c:v>232.3299999998612</c:v>
                </c:pt>
                <c:pt idx="46467">
                  <c:v>232.3349999998612</c:v>
                </c:pt>
                <c:pt idx="46468">
                  <c:v>232.3399999998612</c:v>
                </c:pt>
                <c:pt idx="46469">
                  <c:v>232.3449999998612</c:v>
                </c:pt>
                <c:pt idx="46470">
                  <c:v>232.3499999998612</c:v>
                </c:pt>
                <c:pt idx="46471">
                  <c:v>232.3549999998612</c:v>
                </c:pt>
                <c:pt idx="46472">
                  <c:v>232.3599999998611</c:v>
                </c:pt>
                <c:pt idx="46473">
                  <c:v>232.3649999998611</c:v>
                </c:pt>
                <c:pt idx="46474">
                  <c:v>232.3699999998611</c:v>
                </c:pt>
                <c:pt idx="46475">
                  <c:v>232.3749999998611</c:v>
                </c:pt>
                <c:pt idx="46476">
                  <c:v>232.3799999998611</c:v>
                </c:pt>
                <c:pt idx="46477">
                  <c:v>232.3849999998612</c:v>
                </c:pt>
                <c:pt idx="46478">
                  <c:v>232.3899999998611</c:v>
                </c:pt>
                <c:pt idx="46479">
                  <c:v>232.3949999998611</c:v>
                </c:pt>
                <c:pt idx="46480">
                  <c:v>232.3999999998611</c:v>
                </c:pt>
                <c:pt idx="46481">
                  <c:v>232.4049999998611</c:v>
                </c:pt>
                <c:pt idx="46482">
                  <c:v>232.4099999998611</c:v>
                </c:pt>
                <c:pt idx="46483">
                  <c:v>232.4149999998611</c:v>
                </c:pt>
                <c:pt idx="46484">
                  <c:v>232.4199999998611</c:v>
                </c:pt>
                <c:pt idx="46485">
                  <c:v>232.4249999998611</c:v>
                </c:pt>
                <c:pt idx="46486">
                  <c:v>232.4299999998611</c:v>
                </c:pt>
                <c:pt idx="46487">
                  <c:v>232.4349999998611</c:v>
                </c:pt>
                <c:pt idx="46488">
                  <c:v>232.4399999998611</c:v>
                </c:pt>
                <c:pt idx="46489">
                  <c:v>232.4449999998611</c:v>
                </c:pt>
                <c:pt idx="46490">
                  <c:v>232.4499999998609</c:v>
                </c:pt>
                <c:pt idx="46491">
                  <c:v>232.4549999998611</c:v>
                </c:pt>
                <c:pt idx="46492">
                  <c:v>232.4599999998611</c:v>
                </c:pt>
                <c:pt idx="46493">
                  <c:v>232.464999999861</c:v>
                </c:pt>
                <c:pt idx="46494">
                  <c:v>232.469999999861</c:v>
                </c:pt>
                <c:pt idx="46495">
                  <c:v>232.474999999861</c:v>
                </c:pt>
                <c:pt idx="46496">
                  <c:v>232.479999999861</c:v>
                </c:pt>
                <c:pt idx="46497">
                  <c:v>232.484999999861</c:v>
                </c:pt>
                <c:pt idx="46498">
                  <c:v>232.489999999861</c:v>
                </c:pt>
                <c:pt idx="46499">
                  <c:v>232.494999999861</c:v>
                </c:pt>
                <c:pt idx="46500">
                  <c:v>232.499999999861</c:v>
                </c:pt>
                <c:pt idx="46501">
                  <c:v>232.504999999861</c:v>
                </c:pt>
                <c:pt idx="46502">
                  <c:v>232.509999999861</c:v>
                </c:pt>
                <c:pt idx="46503">
                  <c:v>232.5149999998609</c:v>
                </c:pt>
                <c:pt idx="46504">
                  <c:v>232.5199999998609</c:v>
                </c:pt>
                <c:pt idx="46505">
                  <c:v>232.524999999861</c:v>
                </c:pt>
                <c:pt idx="46506">
                  <c:v>232.529999999861</c:v>
                </c:pt>
                <c:pt idx="46507">
                  <c:v>232.534999999861</c:v>
                </c:pt>
                <c:pt idx="46508">
                  <c:v>232.539999999861</c:v>
                </c:pt>
                <c:pt idx="46509">
                  <c:v>232.5449999998609</c:v>
                </c:pt>
                <c:pt idx="46510">
                  <c:v>232.5499999998609</c:v>
                </c:pt>
                <c:pt idx="46511">
                  <c:v>232.554999999861</c:v>
                </c:pt>
                <c:pt idx="46512">
                  <c:v>232.559999999861</c:v>
                </c:pt>
                <c:pt idx="46513">
                  <c:v>232.564999999861</c:v>
                </c:pt>
                <c:pt idx="46514">
                  <c:v>232.569999999861</c:v>
                </c:pt>
                <c:pt idx="46515">
                  <c:v>232.5749999998609</c:v>
                </c:pt>
                <c:pt idx="46516">
                  <c:v>232.5799999998609</c:v>
                </c:pt>
                <c:pt idx="46517">
                  <c:v>232.5849999998609</c:v>
                </c:pt>
                <c:pt idx="46518">
                  <c:v>232.5899999998609</c:v>
                </c:pt>
                <c:pt idx="46519">
                  <c:v>232.5949999998609</c:v>
                </c:pt>
                <c:pt idx="46520">
                  <c:v>232.5999999998609</c:v>
                </c:pt>
                <c:pt idx="46521">
                  <c:v>232.6049999998609</c:v>
                </c:pt>
                <c:pt idx="46522">
                  <c:v>232.6099999998609</c:v>
                </c:pt>
                <c:pt idx="46523">
                  <c:v>232.6149999998609</c:v>
                </c:pt>
                <c:pt idx="46524">
                  <c:v>232.6199999998609</c:v>
                </c:pt>
                <c:pt idx="46525">
                  <c:v>232.6249999998609</c:v>
                </c:pt>
                <c:pt idx="46526">
                  <c:v>232.6299999998609</c:v>
                </c:pt>
                <c:pt idx="46527">
                  <c:v>232.6349999998609</c:v>
                </c:pt>
                <c:pt idx="46528">
                  <c:v>232.6399999998609</c:v>
                </c:pt>
                <c:pt idx="46529">
                  <c:v>232.6449999998609</c:v>
                </c:pt>
                <c:pt idx="46530">
                  <c:v>232.6499999998609</c:v>
                </c:pt>
                <c:pt idx="46531">
                  <c:v>232.6549999998609</c:v>
                </c:pt>
                <c:pt idx="46532">
                  <c:v>232.6599999998609</c:v>
                </c:pt>
                <c:pt idx="46533">
                  <c:v>232.6649999998609</c:v>
                </c:pt>
                <c:pt idx="46534">
                  <c:v>232.6699999998607</c:v>
                </c:pt>
                <c:pt idx="46535">
                  <c:v>232.6749999998607</c:v>
                </c:pt>
                <c:pt idx="46536">
                  <c:v>232.6799999998607</c:v>
                </c:pt>
                <c:pt idx="46537">
                  <c:v>232.6849999998608</c:v>
                </c:pt>
                <c:pt idx="46538">
                  <c:v>232.6899999998608</c:v>
                </c:pt>
                <c:pt idx="46539">
                  <c:v>232.6949999998608</c:v>
                </c:pt>
                <c:pt idx="46540">
                  <c:v>232.6999999998608</c:v>
                </c:pt>
                <c:pt idx="46541">
                  <c:v>232.7049999998607</c:v>
                </c:pt>
                <c:pt idx="46542">
                  <c:v>232.7099999998607</c:v>
                </c:pt>
                <c:pt idx="46543">
                  <c:v>232.7149999998607</c:v>
                </c:pt>
                <c:pt idx="46544">
                  <c:v>232.7199999998601</c:v>
                </c:pt>
                <c:pt idx="46545">
                  <c:v>232.7249999998608</c:v>
                </c:pt>
                <c:pt idx="46546">
                  <c:v>232.7299999998608</c:v>
                </c:pt>
                <c:pt idx="46547">
                  <c:v>232.7349999998607</c:v>
                </c:pt>
                <c:pt idx="46548">
                  <c:v>232.7399999998607</c:v>
                </c:pt>
                <c:pt idx="46549">
                  <c:v>232.7449999998607</c:v>
                </c:pt>
                <c:pt idx="46550">
                  <c:v>232.7499999998603</c:v>
                </c:pt>
                <c:pt idx="46551">
                  <c:v>232.7549999998608</c:v>
                </c:pt>
                <c:pt idx="46552">
                  <c:v>232.7599999998608</c:v>
                </c:pt>
                <c:pt idx="46553">
                  <c:v>232.7649999998607</c:v>
                </c:pt>
                <c:pt idx="46554">
                  <c:v>232.7699999998607</c:v>
                </c:pt>
                <c:pt idx="46555">
                  <c:v>232.7749999998607</c:v>
                </c:pt>
                <c:pt idx="46556">
                  <c:v>232.7799999998605</c:v>
                </c:pt>
                <c:pt idx="46557">
                  <c:v>232.7849999998608</c:v>
                </c:pt>
                <c:pt idx="46558">
                  <c:v>232.7899999998608</c:v>
                </c:pt>
                <c:pt idx="46559">
                  <c:v>232.7949999998607</c:v>
                </c:pt>
                <c:pt idx="46560">
                  <c:v>232.7999999998607</c:v>
                </c:pt>
                <c:pt idx="46561">
                  <c:v>232.8049999998607</c:v>
                </c:pt>
                <c:pt idx="46562">
                  <c:v>232.8099999998607</c:v>
                </c:pt>
                <c:pt idx="46563">
                  <c:v>232.8149999998607</c:v>
                </c:pt>
                <c:pt idx="46564">
                  <c:v>232.8199999998607</c:v>
                </c:pt>
                <c:pt idx="46565">
                  <c:v>232.8249999998608</c:v>
                </c:pt>
                <c:pt idx="46566">
                  <c:v>232.8299999998607</c:v>
                </c:pt>
                <c:pt idx="46567">
                  <c:v>232.8349999998607</c:v>
                </c:pt>
                <c:pt idx="46568">
                  <c:v>232.8399999998607</c:v>
                </c:pt>
                <c:pt idx="46569">
                  <c:v>232.8449999998607</c:v>
                </c:pt>
                <c:pt idx="46570">
                  <c:v>232.8499999998607</c:v>
                </c:pt>
                <c:pt idx="46571">
                  <c:v>232.8549999998607</c:v>
                </c:pt>
                <c:pt idx="46572">
                  <c:v>232.8599999998607</c:v>
                </c:pt>
                <c:pt idx="46573">
                  <c:v>232.8649999998607</c:v>
                </c:pt>
                <c:pt idx="46574">
                  <c:v>232.8699999998607</c:v>
                </c:pt>
                <c:pt idx="46575">
                  <c:v>232.8749999998607</c:v>
                </c:pt>
                <c:pt idx="46576">
                  <c:v>232.8799999998607</c:v>
                </c:pt>
                <c:pt idx="46577">
                  <c:v>232.8849999998607</c:v>
                </c:pt>
                <c:pt idx="46578">
                  <c:v>232.8899999998607</c:v>
                </c:pt>
                <c:pt idx="46579">
                  <c:v>232.8949999998607</c:v>
                </c:pt>
                <c:pt idx="46580">
                  <c:v>232.8999999998607</c:v>
                </c:pt>
                <c:pt idx="46581">
                  <c:v>232.9049999998606</c:v>
                </c:pt>
                <c:pt idx="46582">
                  <c:v>232.9099999998606</c:v>
                </c:pt>
                <c:pt idx="46583">
                  <c:v>232.9149999998606</c:v>
                </c:pt>
                <c:pt idx="46584">
                  <c:v>232.9199999998606</c:v>
                </c:pt>
                <c:pt idx="46585">
                  <c:v>232.9249999998606</c:v>
                </c:pt>
                <c:pt idx="46586">
                  <c:v>232.9299999998606</c:v>
                </c:pt>
                <c:pt idx="46587">
                  <c:v>232.9349999998606</c:v>
                </c:pt>
                <c:pt idx="46588">
                  <c:v>232.9399999998606</c:v>
                </c:pt>
                <c:pt idx="46589">
                  <c:v>232.9449999998606</c:v>
                </c:pt>
                <c:pt idx="46590">
                  <c:v>232.9499999998606</c:v>
                </c:pt>
                <c:pt idx="46591">
                  <c:v>232.9549999998606</c:v>
                </c:pt>
                <c:pt idx="46592">
                  <c:v>232.9599999998606</c:v>
                </c:pt>
                <c:pt idx="46593">
                  <c:v>232.9649999998606</c:v>
                </c:pt>
                <c:pt idx="46594">
                  <c:v>232.9699999998606</c:v>
                </c:pt>
                <c:pt idx="46595">
                  <c:v>232.9749999998606</c:v>
                </c:pt>
                <c:pt idx="46596">
                  <c:v>232.9799999998606</c:v>
                </c:pt>
                <c:pt idx="46597">
                  <c:v>232.9849999998606</c:v>
                </c:pt>
                <c:pt idx="46598">
                  <c:v>232.9899999998606</c:v>
                </c:pt>
                <c:pt idx="46599">
                  <c:v>232.9949999998606</c:v>
                </c:pt>
                <c:pt idx="46600">
                  <c:v>232.9999999998606</c:v>
                </c:pt>
                <c:pt idx="46601">
                  <c:v>233.0049999998606</c:v>
                </c:pt>
                <c:pt idx="46602">
                  <c:v>233.0099999998606</c:v>
                </c:pt>
                <c:pt idx="46603">
                  <c:v>233.0149999998605</c:v>
                </c:pt>
                <c:pt idx="46604">
                  <c:v>233.0199999998605</c:v>
                </c:pt>
                <c:pt idx="46605">
                  <c:v>233.0249999998605</c:v>
                </c:pt>
                <c:pt idx="46606">
                  <c:v>233.0299999998605</c:v>
                </c:pt>
                <c:pt idx="46607">
                  <c:v>233.0349999998605</c:v>
                </c:pt>
                <c:pt idx="46608">
                  <c:v>233.0399999998605</c:v>
                </c:pt>
                <c:pt idx="46609">
                  <c:v>233.0449999998605</c:v>
                </c:pt>
                <c:pt idx="46610">
                  <c:v>233.0499999998605</c:v>
                </c:pt>
                <c:pt idx="46611">
                  <c:v>233.0549999998605</c:v>
                </c:pt>
                <c:pt idx="46612">
                  <c:v>233.0599999998605</c:v>
                </c:pt>
                <c:pt idx="46613">
                  <c:v>233.0649999998605</c:v>
                </c:pt>
                <c:pt idx="46614">
                  <c:v>233.0699999998605</c:v>
                </c:pt>
                <c:pt idx="46615">
                  <c:v>233.0749999998605</c:v>
                </c:pt>
                <c:pt idx="46616">
                  <c:v>233.0799999998605</c:v>
                </c:pt>
                <c:pt idx="46617">
                  <c:v>233.0849999998605</c:v>
                </c:pt>
                <c:pt idx="46618">
                  <c:v>233.0899999998605</c:v>
                </c:pt>
                <c:pt idx="46619">
                  <c:v>233.0949999998605</c:v>
                </c:pt>
                <c:pt idx="46620">
                  <c:v>233.0999999998605</c:v>
                </c:pt>
                <c:pt idx="46621">
                  <c:v>233.1049999998605</c:v>
                </c:pt>
                <c:pt idx="46622">
                  <c:v>233.1099999998603</c:v>
                </c:pt>
                <c:pt idx="46623">
                  <c:v>233.1149999998603</c:v>
                </c:pt>
                <c:pt idx="46624">
                  <c:v>233.1199999998603</c:v>
                </c:pt>
                <c:pt idx="46625">
                  <c:v>233.1249999998604</c:v>
                </c:pt>
                <c:pt idx="46626">
                  <c:v>233.1299999998604</c:v>
                </c:pt>
                <c:pt idx="46627">
                  <c:v>233.1349999998604</c:v>
                </c:pt>
                <c:pt idx="46628">
                  <c:v>233.1399999998604</c:v>
                </c:pt>
                <c:pt idx="46629">
                  <c:v>233.1449999998603</c:v>
                </c:pt>
                <c:pt idx="46630">
                  <c:v>233.1499999998603</c:v>
                </c:pt>
                <c:pt idx="46631">
                  <c:v>233.1549999998604</c:v>
                </c:pt>
                <c:pt idx="46632">
                  <c:v>233.1599999998604</c:v>
                </c:pt>
                <c:pt idx="46633">
                  <c:v>233.1649999998604</c:v>
                </c:pt>
                <c:pt idx="46634">
                  <c:v>233.1699999998604</c:v>
                </c:pt>
                <c:pt idx="46635">
                  <c:v>233.1749999998603</c:v>
                </c:pt>
                <c:pt idx="46636">
                  <c:v>233.1799999998603</c:v>
                </c:pt>
                <c:pt idx="46637">
                  <c:v>233.1849999998604</c:v>
                </c:pt>
                <c:pt idx="46638">
                  <c:v>233.1899999998604</c:v>
                </c:pt>
                <c:pt idx="46639">
                  <c:v>233.1949999998604</c:v>
                </c:pt>
                <c:pt idx="46640">
                  <c:v>233.1999999998604</c:v>
                </c:pt>
                <c:pt idx="46641">
                  <c:v>233.2049999998603</c:v>
                </c:pt>
                <c:pt idx="46642">
                  <c:v>233.2099999998603</c:v>
                </c:pt>
                <c:pt idx="46643">
                  <c:v>233.2149999998603</c:v>
                </c:pt>
                <c:pt idx="46644">
                  <c:v>233.2199999998601</c:v>
                </c:pt>
                <c:pt idx="46645">
                  <c:v>233.2249999998604</c:v>
                </c:pt>
                <c:pt idx="46646">
                  <c:v>233.2299999998604</c:v>
                </c:pt>
                <c:pt idx="46647">
                  <c:v>233.2349999998603</c:v>
                </c:pt>
                <c:pt idx="46648">
                  <c:v>233.2399999998603</c:v>
                </c:pt>
                <c:pt idx="46649">
                  <c:v>233.2449999998603</c:v>
                </c:pt>
                <c:pt idx="46650">
                  <c:v>233.2499999998603</c:v>
                </c:pt>
                <c:pt idx="46651">
                  <c:v>233.2549999998603</c:v>
                </c:pt>
                <c:pt idx="46652">
                  <c:v>233.2599999998603</c:v>
                </c:pt>
                <c:pt idx="46653">
                  <c:v>233.2649999998603</c:v>
                </c:pt>
                <c:pt idx="46654">
                  <c:v>233.2699999998603</c:v>
                </c:pt>
                <c:pt idx="46655">
                  <c:v>233.2749999998603</c:v>
                </c:pt>
                <c:pt idx="46656">
                  <c:v>233.2799999998603</c:v>
                </c:pt>
                <c:pt idx="46657">
                  <c:v>233.2849999998603</c:v>
                </c:pt>
                <c:pt idx="46658">
                  <c:v>233.2899999998603</c:v>
                </c:pt>
                <c:pt idx="46659">
                  <c:v>233.2949999998603</c:v>
                </c:pt>
                <c:pt idx="46660">
                  <c:v>233.2999999998603</c:v>
                </c:pt>
                <c:pt idx="46661">
                  <c:v>233.3049999998603</c:v>
                </c:pt>
                <c:pt idx="46662">
                  <c:v>233.3099999998603</c:v>
                </c:pt>
                <c:pt idx="46663">
                  <c:v>233.3149999998603</c:v>
                </c:pt>
                <c:pt idx="46664">
                  <c:v>233.3199999998603</c:v>
                </c:pt>
                <c:pt idx="46665">
                  <c:v>233.3249999998603</c:v>
                </c:pt>
                <c:pt idx="46666">
                  <c:v>233.3299999998603</c:v>
                </c:pt>
                <c:pt idx="46667">
                  <c:v>233.3349999998603</c:v>
                </c:pt>
                <c:pt idx="46668">
                  <c:v>233.3399999998603</c:v>
                </c:pt>
                <c:pt idx="46669">
                  <c:v>233.3449999998602</c:v>
                </c:pt>
                <c:pt idx="46670">
                  <c:v>233.3499999998602</c:v>
                </c:pt>
                <c:pt idx="46671">
                  <c:v>233.3549999998602</c:v>
                </c:pt>
                <c:pt idx="46672">
                  <c:v>233.3599999998602</c:v>
                </c:pt>
                <c:pt idx="46673">
                  <c:v>233.3649999998602</c:v>
                </c:pt>
                <c:pt idx="46674">
                  <c:v>233.3699999998602</c:v>
                </c:pt>
                <c:pt idx="46675">
                  <c:v>233.3749999998602</c:v>
                </c:pt>
                <c:pt idx="46676">
                  <c:v>233.3799999998602</c:v>
                </c:pt>
                <c:pt idx="46677">
                  <c:v>233.3849999998602</c:v>
                </c:pt>
                <c:pt idx="46678">
                  <c:v>233.3899999998602</c:v>
                </c:pt>
                <c:pt idx="46679">
                  <c:v>233.3949999998602</c:v>
                </c:pt>
                <c:pt idx="46680">
                  <c:v>233.3999999998602</c:v>
                </c:pt>
                <c:pt idx="46681">
                  <c:v>233.4049999998602</c:v>
                </c:pt>
                <c:pt idx="46682">
                  <c:v>233.4099999998602</c:v>
                </c:pt>
                <c:pt idx="46683">
                  <c:v>233.4149999998602</c:v>
                </c:pt>
                <c:pt idx="46684">
                  <c:v>233.4199999998602</c:v>
                </c:pt>
                <c:pt idx="46685">
                  <c:v>233.4249999998602</c:v>
                </c:pt>
                <c:pt idx="46686">
                  <c:v>233.4299999998602</c:v>
                </c:pt>
                <c:pt idx="46687">
                  <c:v>233.4349999998602</c:v>
                </c:pt>
                <c:pt idx="46688">
                  <c:v>233.4399999998602</c:v>
                </c:pt>
                <c:pt idx="46689">
                  <c:v>233.4449999998602</c:v>
                </c:pt>
                <c:pt idx="46690">
                  <c:v>233.4499999998602</c:v>
                </c:pt>
                <c:pt idx="46691">
                  <c:v>233.4549999998602</c:v>
                </c:pt>
                <c:pt idx="46692">
                  <c:v>233.4599999998601</c:v>
                </c:pt>
                <c:pt idx="46693">
                  <c:v>233.4649999998601</c:v>
                </c:pt>
                <c:pt idx="46694">
                  <c:v>233.4699999998601</c:v>
                </c:pt>
                <c:pt idx="46695">
                  <c:v>233.4749999998601</c:v>
                </c:pt>
                <c:pt idx="46696">
                  <c:v>233.4799999998601</c:v>
                </c:pt>
                <c:pt idx="46697">
                  <c:v>233.4849999998602</c:v>
                </c:pt>
                <c:pt idx="46698">
                  <c:v>233.4899999998601</c:v>
                </c:pt>
                <c:pt idx="46699">
                  <c:v>233.4949999998601</c:v>
                </c:pt>
                <c:pt idx="46700">
                  <c:v>233.4999999998601</c:v>
                </c:pt>
                <c:pt idx="46701">
                  <c:v>233.5049999998601</c:v>
                </c:pt>
                <c:pt idx="46702">
                  <c:v>233.5099999998601</c:v>
                </c:pt>
                <c:pt idx="46703">
                  <c:v>233.5149999998601</c:v>
                </c:pt>
                <c:pt idx="46704">
                  <c:v>233.5199999998601</c:v>
                </c:pt>
                <c:pt idx="46705">
                  <c:v>233.5249999998601</c:v>
                </c:pt>
                <c:pt idx="46706">
                  <c:v>233.5299999998601</c:v>
                </c:pt>
                <c:pt idx="46707">
                  <c:v>233.5349999998601</c:v>
                </c:pt>
                <c:pt idx="46708">
                  <c:v>233.5399999998601</c:v>
                </c:pt>
                <c:pt idx="46709">
                  <c:v>233.5449999998601</c:v>
                </c:pt>
                <c:pt idx="46710">
                  <c:v>233.5499999998599</c:v>
                </c:pt>
                <c:pt idx="46711">
                  <c:v>233.5549999998601</c:v>
                </c:pt>
                <c:pt idx="46712">
                  <c:v>233.5599999998601</c:v>
                </c:pt>
                <c:pt idx="46713">
                  <c:v>233.56499999986</c:v>
                </c:pt>
                <c:pt idx="46714">
                  <c:v>233.56999999986</c:v>
                </c:pt>
                <c:pt idx="46715">
                  <c:v>233.57499999986</c:v>
                </c:pt>
                <c:pt idx="46716">
                  <c:v>233.57999999986</c:v>
                </c:pt>
                <c:pt idx="46717">
                  <c:v>233.58499999986</c:v>
                </c:pt>
                <c:pt idx="46718">
                  <c:v>233.58999999986</c:v>
                </c:pt>
                <c:pt idx="46719">
                  <c:v>233.59499999986</c:v>
                </c:pt>
                <c:pt idx="46720">
                  <c:v>233.59999999986</c:v>
                </c:pt>
                <c:pt idx="46721">
                  <c:v>233.60499999986</c:v>
                </c:pt>
                <c:pt idx="46722">
                  <c:v>233.60999999986</c:v>
                </c:pt>
                <c:pt idx="46723">
                  <c:v>233.6149999998599</c:v>
                </c:pt>
                <c:pt idx="46724">
                  <c:v>233.6199999998599</c:v>
                </c:pt>
                <c:pt idx="46725">
                  <c:v>233.62499999986</c:v>
                </c:pt>
                <c:pt idx="46726">
                  <c:v>233.62999999986</c:v>
                </c:pt>
                <c:pt idx="46727">
                  <c:v>233.63499999986</c:v>
                </c:pt>
                <c:pt idx="46728">
                  <c:v>233.63999999986</c:v>
                </c:pt>
                <c:pt idx="46729">
                  <c:v>233.6449999998599</c:v>
                </c:pt>
                <c:pt idx="46730">
                  <c:v>233.6499999998599</c:v>
                </c:pt>
                <c:pt idx="46731">
                  <c:v>233.65499999986</c:v>
                </c:pt>
                <c:pt idx="46732">
                  <c:v>233.65999999986</c:v>
                </c:pt>
                <c:pt idx="46733">
                  <c:v>233.66499999986</c:v>
                </c:pt>
                <c:pt idx="46734">
                  <c:v>233.66999999986</c:v>
                </c:pt>
                <c:pt idx="46735">
                  <c:v>233.6749999998599</c:v>
                </c:pt>
                <c:pt idx="46736">
                  <c:v>233.6799999998599</c:v>
                </c:pt>
                <c:pt idx="46737">
                  <c:v>233.6849999998599</c:v>
                </c:pt>
                <c:pt idx="46738">
                  <c:v>233.6899999998599</c:v>
                </c:pt>
                <c:pt idx="46739">
                  <c:v>233.6949999998599</c:v>
                </c:pt>
                <c:pt idx="46740">
                  <c:v>233.6999999998599</c:v>
                </c:pt>
                <c:pt idx="46741">
                  <c:v>233.7049999998599</c:v>
                </c:pt>
                <c:pt idx="46742">
                  <c:v>233.7099999998599</c:v>
                </c:pt>
                <c:pt idx="46743">
                  <c:v>233.7149999998599</c:v>
                </c:pt>
                <c:pt idx="46744">
                  <c:v>233.7199999998599</c:v>
                </c:pt>
                <c:pt idx="46745">
                  <c:v>233.7249999998599</c:v>
                </c:pt>
                <c:pt idx="46746">
                  <c:v>233.7299999998599</c:v>
                </c:pt>
                <c:pt idx="46747">
                  <c:v>233.7349999998599</c:v>
                </c:pt>
                <c:pt idx="46748">
                  <c:v>233.7399999998599</c:v>
                </c:pt>
                <c:pt idx="46749">
                  <c:v>233.7449999998599</c:v>
                </c:pt>
                <c:pt idx="46750">
                  <c:v>233.7499999998599</c:v>
                </c:pt>
                <c:pt idx="46751">
                  <c:v>233.7549999998599</c:v>
                </c:pt>
                <c:pt idx="46752">
                  <c:v>233.7599999998599</c:v>
                </c:pt>
                <c:pt idx="46753">
                  <c:v>233.7649999998599</c:v>
                </c:pt>
                <c:pt idx="46754">
                  <c:v>233.7699999998597</c:v>
                </c:pt>
                <c:pt idx="46755">
                  <c:v>233.7749999998597</c:v>
                </c:pt>
                <c:pt idx="46756">
                  <c:v>233.7799999998597</c:v>
                </c:pt>
                <c:pt idx="46757">
                  <c:v>233.7849999998598</c:v>
                </c:pt>
                <c:pt idx="46758">
                  <c:v>233.7899999998598</c:v>
                </c:pt>
                <c:pt idx="46759">
                  <c:v>233.7949999998598</c:v>
                </c:pt>
                <c:pt idx="46760">
                  <c:v>233.7999999998598</c:v>
                </c:pt>
                <c:pt idx="46761">
                  <c:v>233.8049999998598</c:v>
                </c:pt>
                <c:pt idx="46762">
                  <c:v>233.8099999998598</c:v>
                </c:pt>
                <c:pt idx="46763">
                  <c:v>233.8149999998598</c:v>
                </c:pt>
                <c:pt idx="46764">
                  <c:v>233.8199999998598</c:v>
                </c:pt>
                <c:pt idx="46765">
                  <c:v>233.8249999998598</c:v>
                </c:pt>
                <c:pt idx="46766">
                  <c:v>233.8299999998598</c:v>
                </c:pt>
                <c:pt idx="46767">
                  <c:v>233.8349999998598</c:v>
                </c:pt>
                <c:pt idx="46768">
                  <c:v>233.8399999998598</c:v>
                </c:pt>
                <c:pt idx="46769">
                  <c:v>233.8449999998598</c:v>
                </c:pt>
                <c:pt idx="46770">
                  <c:v>233.8499999998598</c:v>
                </c:pt>
                <c:pt idx="46771">
                  <c:v>233.8549999998598</c:v>
                </c:pt>
                <c:pt idx="46772">
                  <c:v>233.8599999998598</c:v>
                </c:pt>
                <c:pt idx="46773">
                  <c:v>233.8649999998598</c:v>
                </c:pt>
                <c:pt idx="46774">
                  <c:v>233.8699999998598</c:v>
                </c:pt>
                <c:pt idx="46775">
                  <c:v>233.8749999998598</c:v>
                </c:pt>
                <c:pt idx="46776">
                  <c:v>233.8799999998598</c:v>
                </c:pt>
                <c:pt idx="46777">
                  <c:v>233.8849999998598</c:v>
                </c:pt>
                <c:pt idx="46778">
                  <c:v>233.8899999998598</c:v>
                </c:pt>
                <c:pt idx="46779">
                  <c:v>233.8949999998598</c:v>
                </c:pt>
                <c:pt idx="46780">
                  <c:v>233.8999999998597</c:v>
                </c:pt>
                <c:pt idx="46781">
                  <c:v>233.9049999998597</c:v>
                </c:pt>
                <c:pt idx="46782">
                  <c:v>233.9099999998597</c:v>
                </c:pt>
                <c:pt idx="46783">
                  <c:v>233.9149999998597</c:v>
                </c:pt>
                <c:pt idx="46784">
                  <c:v>233.9199999998597</c:v>
                </c:pt>
                <c:pt idx="46785">
                  <c:v>233.9249999998598</c:v>
                </c:pt>
                <c:pt idx="46786">
                  <c:v>233.9299999998597</c:v>
                </c:pt>
                <c:pt idx="46787">
                  <c:v>233.9349999998597</c:v>
                </c:pt>
                <c:pt idx="46788">
                  <c:v>233.9399999998597</c:v>
                </c:pt>
                <c:pt idx="46789">
                  <c:v>233.9449999998597</c:v>
                </c:pt>
                <c:pt idx="46790">
                  <c:v>233.9499999998597</c:v>
                </c:pt>
                <c:pt idx="46791">
                  <c:v>233.9549999998597</c:v>
                </c:pt>
                <c:pt idx="46792">
                  <c:v>233.9599999998597</c:v>
                </c:pt>
                <c:pt idx="46793">
                  <c:v>233.9649999998597</c:v>
                </c:pt>
                <c:pt idx="46794">
                  <c:v>233.9699999998597</c:v>
                </c:pt>
                <c:pt idx="46795">
                  <c:v>233.9749999998597</c:v>
                </c:pt>
                <c:pt idx="46796">
                  <c:v>233.9799999998597</c:v>
                </c:pt>
                <c:pt idx="46797">
                  <c:v>233.9849999998597</c:v>
                </c:pt>
                <c:pt idx="46798">
                  <c:v>233.9899999998597</c:v>
                </c:pt>
                <c:pt idx="46799">
                  <c:v>233.9949999998597</c:v>
                </c:pt>
                <c:pt idx="46800">
                  <c:v>233.9999999998597</c:v>
                </c:pt>
                <c:pt idx="46801">
                  <c:v>234.0049999998596</c:v>
                </c:pt>
                <c:pt idx="46802">
                  <c:v>234.0099999998596</c:v>
                </c:pt>
                <c:pt idx="46803">
                  <c:v>234.0149999998596</c:v>
                </c:pt>
                <c:pt idx="46804">
                  <c:v>234.0199999998596</c:v>
                </c:pt>
                <c:pt idx="46805">
                  <c:v>234.0249999998596</c:v>
                </c:pt>
                <c:pt idx="46806">
                  <c:v>234.0299999998596</c:v>
                </c:pt>
                <c:pt idx="46807">
                  <c:v>234.0349999998596</c:v>
                </c:pt>
                <c:pt idx="46808">
                  <c:v>234.0399999998596</c:v>
                </c:pt>
                <c:pt idx="46809">
                  <c:v>234.0449999998596</c:v>
                </c:pt>
                <c:pt idx="46810">
                  <c:v>234.0499999998596</c:v>
                </c:pt>
                <c:pt idx="46811">
                  <c:v>234.0549999998596</c:v>
                </c:pt>
                <c:pt idx="46812">
                  <c:v>234.0599999998596</c:v>
                </c:pt>
                <c:pt idx="46813">
                  <c:v>234.0649999998596</c:v>
                </c:pt>
                <c:pt idx="46814">
                  <c:v>234.0699999998596</c:v>
                </c:pt>
                <c:pt idx="46815">
                  <c:v>234.0749999998596</c:v>
                </c:pt>
                <c:pt idx="46816">
                  <c:v>234.0799999998596</c:v>
                </c:pt>
                <c:pt idx="46817">
                  <c:v>234.0849999998596</c:v>
                </c:pt>
                <c:pt idx="46818">
                  <c:v>234.0899999998596</c:v>
                </c:pt>
                <c:pt idx="46819">
                  <c:v>234.0949999998596</c:v>
                </c:pt>
                <c:pt idx="46820">
                  <c:v>234.0999999998596</c:v>
                </c:pt>
                <c:pt idx="46821">
                  <c:v>234.1049999998596</c:v>
                </c:pt>
                <c:pt idx="46822">
                  <c:v>234.1099999998596</c:v>
                </c:pt>
                <c:pt idx="46823">
                  <c:v>234.1149999998595</c:v>
                </c:pt>
                <c:pt idx="46824">
                  <c:v>234.1199999998595</c:v>
                </c:pt>
                <c:pt idx="46825">
                  <c:v>234.1249999998595</c:v>
                </c:pt>
                <c:pt idx="46826">
                  <c:v>234.1299999998595</c:v>
                </c:pt>
                <c:pt idx="46827">
                  <c:v>234.1349999998595</c:v>
                </c:pt>
                <c:pt idx="46828">
                  <c:v>234.1399999998595</c:v>
                </c:pt>
                <c:pt idx="46829">
                  <c:v>234.1449999998595</c:v>
                </c:pt>
                <c:pt idx="46830">
                  <c:v>234.1499999998595</c:v>
                </c:pt>
                <c:pt idx="46831">
                  <c:v>234.1549999998595</c:v>
                </c:pt>
                <c:pt idx="46832">
                  <c:v>234.1599999998595</c:v>
                </c:pt>
                <c:pt idx="46833">
                  <c:v>234.1649999998595</c:v>
                </c:pt>
                <c:pt idx="46834">
                  <c:v>234.1699999998595</c:v>
                </c:pt>
                <c:pt idx="46835">
                  <c:v>234.1749999998595</c:v>
                </c:pt>
                <c:pt idx="46836">
                  <c:v>234.1799999998595</c:v>
                </c:pt>
                <c:pt idx="46837">
                  <c:v>234.1849999998595</c:v>
                </c:pt>
                <c:pt idx="46838">
                  <c:v>234.1899999998595</c:v>
                </c:pt>
                <c:pt idx="46839">
                  <c:v>234.1949999998595</c:v>
                </c:pt>
                <c:pt idx="46840">
                  <c:v>234.1999999998595</c:v>
                </c:pt>
                <c:pt idx="46841">
                  <c:v>234.2049999998595</c:v>
                </c:pt>
                <c:pt idx="46842">
                  <c:v>234.2099999998593</c:v>
                </c:pt>
                <c:pt idx="46843">
                  <c:v>234.2149999998593</c:v>
                </c:pt>
                <c:pt idx="46844">
                  <c:v>234.2199999998593</c:v>
                </c:pt>
                <c:pt idx="46845">
                  <c:v>234.2249999998594</c:v>
                </c:pt>
                <c:pt idx="46846">
                  <c:v>234.2299999998594</c:v>
                </c:pt>
                <c:pt idx="46847">
                  <c:v>234.2349999998594</c:v>
                </c:pt>
                <c:pt idx="46848">
                  <c:v>234.2399999998594</c:v>
                </c:pt>
                <c:pt idx="46849">
                  <c:v>234.2449999998593</c:v>
                </c:pt>
                <c:pt idx="46850">
                  <c:v>234.2499999998593</c:v>
                </c:pt>
                <c:pt idx="46851">
                  <c:v>234.2549999998594</c:v>
                </c:pt>
                <c:pt idx="46852">
                  <c:v>234.2599999998594</c:v>
                </c:pt>
                <c:pt idx="46853">
                  <c:v>234.2649999998594</c:v>
                </c:pt>
                <c:pt idx="46854">
                  <c:v>234.2699999998594</c:v>
                </c:pt>
                <c:pt idx="46855">
                  <c:v>234.2749999998593</c:v>
                </c:pt>
                <c:pt idx="46856">
                  <c:v>234.2799999998593</c:v>
                </c:pt>
                <c:pt idx="46857">
                  <c:v>234.2849999998594</c:v>
                </c:pt>
                <c:pt idx="46858">
                  <c:v>234.2899999998594</c:v>
                </c:pt>
                <c:pt idx="46859">
                  <c:v>234.2949999998594</c:v>
                </c:pt>
                <c:pt idx="46860">
                  <c:v>234.2999999998594</c:v>
                </c:pt>
                <c:pt idx="46861">
                  <c:v>234.3049999998594</c:v>
                </c:pt>
                <c:pt idx="46862">
                  <c:v>234.3099999998594</c:v>
                </c:pt>
                <c:pt idx="46863">
                  <c:v>234.3149999998594</c:v>
                </c:pt>
                <c:pt idx="46864">
                  <c:v>234.3199999998594</c:v>
                </c:pt>
                <c:pt idx="46865">
                  <c:v>234.3249999998594</c:v>
                </c:pt>
                <c:pt idx="46866">
                  <c:v>234.3299999998594</c:v>
                </c:pt>
                <c:pt idx="46867">
                  <c:v>234.3349999998594</c:v>
                </c:pt>
                <c:pt idx="46868">
                  <c:v>234.3399999998593</c:v>
                </c:pt>
                <c:pt idx="46869">
                  <c:v>234.3449999998593</c:v>
                </c:pt>
                <c:pt idx="46870">
                  <c:v>234.3499999998593</c:v>
                </c:pt>
                <c:pt idx="46871">
                  <c:v>234.3549999998594</c:v>
                </c:pt>
                <c:pt idx="46872">
                  <c:v>234.3599999998594</c:v>
                </c:pt>
                <c:pt idx="46873">
                  <c:v>234.3649999998593</c:v>
                </c:pt>
                <c:pt idx="46874">
                  <c:v>234.3699999998593</c:v>
                </c:pt>
                <c:pt idx="46875">
                  <c:v>234.3749999998593</c:v>
                </c:pt>
                <c:pt idx="46876">
                  <c:v>234.3799999998593</c:v>
                </c:pt>
                <c:pt idx="46877">
                  <c:v>234.3849999998593</c:v>
                </c:pt>
                <c:pt idx="46878">
                  <c:v>234.3899999998593</c:v>
                </c:pt>
                <c:pt idx="46879">
                  <c:v>234.3949999998593</c:v>
                </c:pt>
                <c:pt idx="46880">
                  <c:v>234.3999999998593</c:v>
                </c:pt>
                <c:pt idx="46881">
                  <c:v>234.4049999998593</c:v>
                </c:pt>
                <c:pt idx="46882">
                  <c:v>234.4099999998593</c:v>
                </c:pt>
                <c:pt idx="46883">
                  <c:v>234.4149999998593</c:v>
                </c:pt>
                <c:pt idx="46884">
                  <c:v>234.4199999998593</c:v>
                </c:pt>
                <c:pt idx="46885">
                  <c:v>234.4249999998593</c:v>
                </c:pt>
                <c:pt idx="46886">
                  <c:v>234.4299999998593</c:v>
                </c:pt>
                <c:pt idx="46887">
                  <c:v>234.4349999998593</c:v>
                </c:pt>
                <c:pt idx="46888">
                  <c:v>234.4399999998593</c:v>
                </c:pt>
                <c:pt idx="46889">
                  <c:v>234.4449999998592</c:v>
                </c:pt>
                <c:pt idx="46890">
                  <c:v>234.4499999998592</c:v>
                </c:pt>
                <c:pt idx="46891">
                  <c:v>234.4549999998592</c:v>
                </c:pt>
                <c:pt idx="46892">
                  <c:v>234.4599999998592</c:v>
                </c:pt>
                <c:pt idx="46893">
                  <c:v>234.4649999998592</c:v>
                </c:pt>
                <c:pt idx="46894">
                  <c:v>234.4699999998592</c:v>
                </c:pt>
                <c:pt idx="46895">
                  <c:v>234.4749999998592</c:v>
                </c:pt>
                <c:pt idx="46896">
                  <c:v>234.4799999998592</c:v>
                </c:pt>
                <c:pt idx="46897">
                  <c:v>234.4849999998592</c:v>
                </c:pt>
                <c:pt idx="46898">
                  <c:v>234.4899999998592</c:v>
                </c:pt>
                <c:pt idx="46899">
                  <c:v>234.4949999998592</c:v>
                </c:pt>
                <c:pt idx="46900">
                  <c:v>234.4999999998592</c:v>
                </c:pt>
                <c:pt idx="46901">
                  <c:v>234.5049999998592</c:v>
                </c:pt>
                <c:pt idx="46902">
                  <c:v>234.5099999998592</c:v>
                </c:pt>
                <c:pt idx="46903">
                  <c:v>234.5149999998592</c:v>
                </c:pt>
                <c:pt idx="46904">
                  <c:v>234.5199999998592</c:v>
                </c:pt>
                <c:pt idx="46905">
                  <c:v>234.5249999998592</c:v>
                </c:pt>
                <c:pt idx="46906">
                  <c:v>234.5299999998592</c:v>
                </c:pt>
                <c:pt idx="46907">
                  <c:v>234.5349999998592</c:v>
                </c:pt>
                <c:pt idx="46908">
                  <c:v>234.5399999998592</c:v>
                </c:pt>
                <c:pt idx="46909">
                  <c:v>234.5449999998592</c:v>
                </c:pt>
                <c:pt idx="46910">
                  <c:v>234.5499999998592</c:v>
                </c:pt>
                <c:pt idx="46911">
                  <c:v>234.5549999998592</c:v>
                </c:pt>
                <c:pt idx="46912">
                  <c:v>234.5599999998591</c:v>
                </c:pt>
                <c:pt idx="46913">
                  <c:v>234.5649999998591</c:v>
                </c:pt>
                <c:pt idx="46914">
                  <c:v>234.5699999998591</c:v>
                </c:pt>
                <c:pt idx="46915">
                  <c:v>234.5749999998591</c:v>
                </c:pt>
                <c:pt idx="46916">
                  <c:v>234.5799999998591</c:v>
                </c:pt>
                <c:pt idx="46917">
                  <c:v>234.5849999998591</c:v>
                </c:pt>
                <c:pt idx="46918">
                  <c:v>234.5899999998591</c:v>
                </c:pt>
                <c:pt idx="46919">
                  <c:v>234.5949999998591</c:v>
                </c:pt>
                <c:pt idx="46920">
                  <c:v>234.5999999998591</c:v>
                </c:pt>
                <c:pt idx="46921">
                  <c:v>234.6049999998591</c:v>
                </c:pt>
                <c:pt idx="46922">
                  <c:v>234.6099999998591</c:v>
                </c:pt>
                <c:pt idx="46923">
                  <c:v>234.6149999998591</c:v>
                </c:pt>
                <c:pt idx="46924">
                  <c:v>234.6199999998591</c:v>
                </c:pt>
                <c:pt idx="46925">
                  <c:v>234.6249999998591</c:v>
                </c:pt>
                <c:pt idx="46926">
                  <c:v>234.6299999998591</c:v>
                </c:pt>
                <c:pt idx="46927">
                  <c:v>234.6349999998591</c:v>
                </c:pt>
                <c:pt idx="46928">
                  <c:v>234.6399999998591</c:v>
                </c:pt>
                <c:pt idx="46929">
                  <c:v>234.6449999998591</c:v>
                </c:pt>
                <c:pt idx="46930">
                  <c:v>234.6499999998582</c:v>
                </c:pt>
                <c:pt idx="46931">
                  <c:v>234.6549999998591</c:v>
                </c:pt>
                <c:pt idx="46932">
                  <c:v>234.6599999998591</c:v>
                </c:pt>
                <c:pt idx="46933">
                  <c:v>234.664999999859</c:v>
                </c:pt>
                <c:pt idx="46934">
                  <c:v>234.669999999859</c:v>
                </c:pt>
                <c:pt idx="46935">
                  <c:v>234.674999999859</c:v>
                </c:pt>
                <c:pt idx="46936">
                  <c:v>234.6799999998582</c:v>
                </c:pt>
                <c:pt idx="46937">
                  <c:v>234.684999999859</c:v>
                </c:pt>
                <c:pt idx="46938">
                  <c:v>234.689999999859</c:v>
                </c:pt>
                <c:pt idx="46939">
                  <c:v>234.694999999859</c:v>
                </c:pt>
                <c:pt idx="46940">
                  <c:v>234.699999999859</c:v>
                </c:pt>
                <c:pt idx="46941">
                  <c:v>234.704999999859</c:v>
                </c:pt>
                <c:pt idx="46942">
                  <c:v>234.709999999859</c:v>
                </c:pt>
                <c:pt idx="46943">
                  <c:v>234.7149999998582</c:v>
                </c:pt>
                <c:pt idx="46944">
                  <c:v>234.7199999998582</c:v>
                </c:pt>
                <c:pt idx="46945">
                  <c:v>234.724999999859</c:v>
                </c:pt>
                <c:pt idx="46946">
                  <c:v>234.729999999859</c:v>
                </c:pt>
                <c:pt idx="46947">
                  <c:v>234.734999999859</c:v>
                </c:pt>
                <c:pt idx="46948">
                  <c:v>234.739999999859</c:v>
                </c:pt>
                <c:pt idx="46949">
                  <c:v>234.7449999998581</c:v>
                </c:pt>
                <c:pt idx="46950">
                  <c:v>234.7499999998581</c:v>
                </c:pt>
                <c:pt idx="46951">
                  <c:v>234.754999999859</c:v>
                </c:pt>
                <c:pt idx="46952">
                  <c:v>234.7599999998585</c:v>
                </c:pt>
                <c:pt idx="46953">
                  <c:v>234.7649999998581</c:v>
                </c:pt>
                <c:pt idx="46954">
                  <c:v>234.7699999998581</c:v>
                </c:pt>
                <c:pt idx="46955">
                  <c:v>234.7749999998581</c:v>
                </c:pt>
                <c:pt idx="46956">
                  <c:v>234.7799999998581</c:v>
                </c:pt>
                <c:pt idx="46957">
                  <c:v>234.7849999998589</c:v>
                </c:pt>
                <c:pt idx="46958">
                  <c:v>234.7899999998587</c:v>
                </c:pt>
                <c:pt idx="46959">
                  <c:v>234.7949999998581</c:v>
                </c:pt>
                <c:pt idx="46960">
                  <c:v>234.7999999998581</c:v>
                </c:pt>
                <c:pt idx="46961">
                  <c:v>234.8049999998589</c:v>
                </c:pt>
                <c:pt idx="46962">
                  <c:v>234.8099999998589</c:v>
                </c:pt>
                <c:pt idx="46963">
                  <c:v>234.8149999998589</c:v>
                </c:pt>
                <c:pt idx="46964">
                  <c:v>234.8199999998589</c:v>
                </c:pt>
                <c:pt idx="46965">
                  <c:v>234.8249999998589</c:v>
                </c:pt>
                <c:pt idx="46966">
                  <c:v>234.8299999998589</c:v>
                </c:pt>
                <c:pt idx="46967">
                  <c:v>234.8349999998589</c:v>
                </c:pt>
                <c:pt idx="46968">
                  <c:v>234.8399999998589</c:v>
                </c:pt>
                <c:pt idx="46969">
                  <c:v>234.8449999998589</c:v>
                </c:pt>
                <c:pt idx="46970">
                  <c:v>234.8499999998589</c:v>
                </c:pt>
                <c:pt idx="46971">
                  <c:v>234.8549999998589</c:v>
                </c:pt>
                <c:pt idx="46972">
                  <c:v>234.8599999998589</c:v>
                </c:pt>
                <c:pt idx="46973">
                  <c:v>234.8649999998589</c:v>
                </c:pt>
                <c:pt idx="46974">
                  <c:v>234.8699999998587</c:v>
                </c:pt>
                <c:pt idx="46975">
                  <c:v>234.8749999998587</c:v>
                </c:pt>
                <c:pt idx="46976">
                  <c:v>234.8799999998587</c:v>
                </c:pt>
                <c:pt idx="46977">
                  <c:v>234.8849999998588</c:v>
                </c:pt>
                <c:pt idx="46978">
                  <c:v>234.8899999998588</c:v>
                </c:pt>
                <c:pt idx="46979">
                  <c:v>234.8949999998588</c:v>
                </c:pt>
                <c:pt idx="46980">
                  <c:v>234.8999999998587</c:v>
                </c:pt>
                <c:pt idx="46981">
                  <c:v>234.9049999998587</c:v>
                </c:pt>
                <c:pt idx="46982">
                  <c:v>234.9099999998587</c:v>
                </c:pt>
                <c:pt idx="46983">
                  <c:v>234.9149999998587</c:v>
                </c:pt>
                <c:pt idx="46984">
                  <c:v>234.919999999858</c:v>
                </c:pt>
                <c:pt idx="46985">
                  <c:v>234.9249999998588</c:v>
                </c:pt>
                <c:pt idx="46986">
                  <c:v>234.9299999998588</c:v>
                </c:pt>
                <c:pt idx="46987">
                  <c:v>234.9349999998587</c:v>
                </c:pt>
                <c:pt idx="46988">
                  <c:v>234.9399999998587</c:v>
                </c:pt>
                <c:pt idx="46989">
                  <c:v>234.9449999998587</c:v>
                </c:pt>
                <c:pt idx="46990">
                  <c:v>234.9499999998581</c:v>
                </c:pt>
                <c:pt idx="46991">
                  <c:v>234.9549999998588</c:v>
                </c:pt>
                <c:pt idx="46992">
                  <c:v>234.9599999998588</c:v>
                </c:pt>
                <c:pt idx="46993">
                  <c:v>234.9649999998587</c:v>
                </c:pt>
                <c:pt idx="46994">
                  <c:v>234.9699999998587</c:v>
                </c:pt>
                <c:pt idx="46995">
                  <c:v>234.9749999998587</c:v>
                </c:pt>
                <c:pt idx="46996">
                  <c:v>234.9799999998583</c:v>
                </c:pt>
                <c:pt idx="46997">
                  <c:v>234.9849999998588</c:v>
                </c:pt>
                <c:pt idx="46998">
                  <c:v>234.9899999998588</c:v>
                </c:pt>
                <c:pt idx="46999">
                  <c:v>234.9949999998587</c:v>
                </c:pt>
                <c:pt idx="47000">
                  <c:v>234.9999999998587</c:v>
                </c:pt>
                <c:pt idx="47001">
                  <c:v>235.0049999998587</c:v>
                </c:pt>
                <c:pt idx="47002">
                  <c:v>235.0099999998585</c:v>
                </c:pt>
                <c:pt idx="47003">
                  <c:v>235.0149999998579</c:v>
                </c:pt>
                <c:pt idx="47004">
                  <c:v>235.0199999998579</c:v>
                </c:pt>
                <c:pt idx="47005">
                  <c:v>235.0249999998587</c:v>
                </c:pt>
                <c:pt idx="47006">
                  <c:v>235.0299999998587</c:v>
                </c:pt>
                <c:pt idx="47007">
                  <c:v>235.0349999998587</c:v>
                </c:pt>
                <c:pt idx="47008">
                  <c:v>235.0399999998587</c:v>
                </c:pt>
                <c:pt idx="47009">
                  <c:v>235.0449999998579</c:v>
                </c:pt>
                <c:pt idx="47010">
                  <c:v>235.0499999998579</c:v>
                </c:pt>
                <c:pt idx="47011">
                  <c:v>235.0549999998587</c:v>
                </c:pt>
                <c:pt idx="47012">
                  <c:v>235.0599999998587</c:v>
                </c:pt>
                <c:pt idx="47013">
                  <c:v>235.0649999998587</c:v>
                </c:pt>
                <c:pt idx="47014">
                  <c:v>235.0699999998587</c:v>
                </c:pt>
                <c:pt idx="47015">
                  <c:v>235.0749999998581</c:v>
                </c:pt>
                <c:pt idx="47016">
                  <c:v>235.0799999998578</c:v>
                </c:pt>
                <c:pt idx="47017">
                  <c:v>235.0849999998587</c:v>
                </c:pt>
                <c:pt idx="47018">
                  <c:v>235.0899999998585</c:v>
                </c:pt>
                <c:pt idx="47019">
                  <c:v>235.0949999998585</c:v>
                </c:pt>
                <c:pt idx="47020">
                  <c:v>235.0999999998585</c:v>
                </c:pt>
                <c:pt idx="47021">
                  <c:v>235.1049999998583</c:v>
                </c:pt>
                <c:pt idx="47022">
                  <c:v>235.1099999998578</c:v>
                </c:pt>
                <c:pt idx="47023">
                  <c:v>235.1149999998578</c:v>
                </c:pt>
                <c:pt idx="47024">
                  <c:v>235.1199999998578</c:v>
                </c:pt>
                <c:pt idx="47025">
                  <c:v>235.1249999998585</c:v>
                </c:pt>
                <c:pt idx="47026">
                  <c:v>235.1299999998585</c:v>
                </c:pt>
                <c:pt idx="47027">
                  <c:v>235.1349999998585</c:v>
                </c:pt>
                <c:pt idx="47028">
                  <c:v>235.1399999998578</c:v>
                </c:pt>
                <c:pt idx="47029">
                  <c:v>235.1449999998578</c:v>
                </c:pt>
                <c:pt idx="47030">
                  <c:v>235.1499999998578</c:v>
                </c:pt>
                <c:pt idx="47031">
                  <c:v>235.1549999998585</c:v>
                </c:pt>
                <c:pt idx="47032">
                  <c:v>235.1599999998585</c:v>
                </c:pt>
                <c:pt idx="47033">
                  <c:v>235.1649999998585</c:v>
                </c:pt>
                <c:pt idx="47034">
                  <c:v>235.1699999998579</c:v>
                </c:pt>
                <c:pt idx="47035">
                  <c:v>235.1749999998577</c:v>
                </c:pt>
                <c:pt idx="47036">
                  <c:v>235.1799999998577</c:v>
                </c:pt>
                <c:pt idx="47037">
                  <c:v>235.1849999998585</c:v>
                </c:pt>
                <c:pt idx="47038">
                  <c:v>235.1899999998585</c:v>
                </c:pt>
                <c:pt idx="47039">
                  <c:v>235.1949999998585</c:v>
                </c:pt>
                <c:pt idx="47040">
                  <c:v>235.1999999998581</c:v>
                </c:pt>
                <c:pt idx="47041">
                  <c:v>235.2049999998577</c:v>
                </c:pt>
                <c:pt idx="47042">
                  <c:v>235.2099999998577</c:v>
                </c:pt>
                <c:pt idx="47043">
                  <c:v>235.2149999998577</c:v>
                </c:pt>
                <c:pt idx="47044">
                  <c:v>235.2199999998577</c:v>
                </c:pt>
                <c:pt idx="47045">
                  <c:v>235.2249999998585</c:v>
                </c:pt>
                <c:pt idx="47046">
                  <c:v>235.2299999998583</c:v>
                </c:pt>
                <c:pt idx="47047">
                  <c:v>235.2349999998577</c:v>
                </c:pt>
                <c:pt idx="47048">
                  <c:v>235.2399999998577</c:v>
                </c:pt>
                <c:pt idx="47049">
                  <c:v>235.2449999998577</c:v>
                </c:pt>
                <c:pt idx="47050">
                  <c:v>235.2499999998577</c:v>
                </c:pt>
                <c:pt idx="47051">
                  <c:v>235.2549999998585</c:v>
                </c:pt>
                <c:pt idx="47052">
                  <c:v>235.2599999998585</c:v>
                </c:pt>
                <c:pt idx="47053">
                  <c:v>235.2649999998577</c:v>
                </c:pt>
                <c:pt idx="47054">
                  <c:v>235.2699999998577</c:v>
                </c:pt>
                <c:pt idx="47055">
                  <c:v>235.2749999998577</c:v>
                </c:pt>
                <c:pt idx="47056">
                  <c:v>235.2799999998577</c:v>
                </c:pt>
                <c:pt idx="47057">
                  <c:v>235.2849999998585</c:v>
                </c:pt>
                <c:pt idx="47058">
                  <c:v>235.2899999998585</c:v>
                </c:pt>
                <c:pt idx="47059">
                  <c:v>235.2949999998579</c:v>
                </c:pt>
                <c:pt idx="47060">
                  <c:v>235.2999999998576</c:v>
                </c:pt>
                <c:pt idx="47061">
                  <c:v>235.3049999998585</c:v>
                </c:pt>
                <c:pt idx="47062">
                  <c:v>235.3099999998583</c:v>
                </c:pt>
                <c:pt idx="47063">
                  <c:v>235.3149999998583</c:v>
                </c:pt>
                <c:pt idx="47064">
                  <c:v>235.3199999998583</c:v>
                </c:pt>
                <c:pt idx="47065">
                  <c:v>235.3249999998584</c:v>
                </c:pt>
                <c:pt idx="47066">
                  <c:v>235.3299999998584</c:v>
                </c:pt>
                <c:pt idx="47067">
                  <c:v>235.3349999998584</c:v>
                </c:pt>
                <c:pt idx="47068">
                  <c:v>235.3399999998583</c:v>
                </c:pt>
                <c:pt idx="47069">
                  <c:v>235.3449999998583</c:v>
                </c:pt>
                <c:pt idx="47070">
                  <c:v>235.3499999998583</c:v>
                </c:pt>
                <c:pt idx="47071">
                  <c:v>235.3549999998584</c:v>
                </c:pt>
                <c:pt idx="47072">
                  <c:v>235.3599999998584</c:v>
                </c:pt>
                <c:pt idx="47073">
                  <c:v>235.3649999998584</c:v>
                </c:pt>
                <c:pt idx="47074">
                  <c:v>235.3699999998584</c:v>
                </c:pt>
                <c:pt idx="47075">
                  <c:v>235.3749999998583</c:v>
                </c:pt>
                <c:pt idx="47076">
                  <c:v>235.3799999998583</c:v>
                </c:pt>
                <c:pt idx="47077">
                  <c:v>235.3849999998584</c:v>
                </c:pt>
                <c:pt idx="47078">
                  <c:v>235.3899999998584</c:v>
                </c:pt>
                <c:pt idx="47079">
                  <c:v>235.3949999998584</c:v>
                </c:pt>
                <c:pt idx="47080">
                  <c:v>235.3999999998584</c:v>
                </c:pt>
                <c:pt idx="47081">
                  <c:v>235.4049999998583</c:v>
                </c:pt>
                <c:pt idx="47082">
                  <c:v>235.4099999998583</c:v>
                </c:pt>
                <c:pt idx="47083">
                  <c:v>235.4149999998583</c:v>
                </c:pt>
                <c:pt idx="47084">
                  <c:v>235.4199999998579</c:v>
                </c:pt>
                <c:pt idx="47085">
                  <c:v>235.4249999998584</c:v>
                </c:pt>
                <c:pt idx="47086">
                  <c:v>235.4299999998584</c:v>
                </c:pt>
                <c:pt idx="47087">
                  <c:v>235.4349999998583</c:v>
                </c:pt>
                <c:pt idx="47088">
                  <c:v>235.4399999998583</c:v>
                </c:pt>
                <c:pt idx="47089">
                  <c:v>235.4449999998583</c:v>
                </c:pt>
                <c:pt idx="47090">
                  <c:v>235.4499999998581</c:v>
                </c:pt>
                <c:pt idx="47091">
                  <c:v>235.4549999998583</c:v>
                </c:pt>
                <c:pt idx="47092">
                  <c:v>235.4599999998583</c:v>
                </c:pt>
                <c:pt idx="47093">
                  <c:v>235.4649999998583</c:v>
                </c:pt>
                <c:pt idx="47094">
                  <c:v>235.4699999998583</c:v>
                </c:pt>
                <c:pt idx="47095">
                  <c:v>235.4749999998583</c:v>
                </c:pt>
                <c:pt idx="47096">
                  <c:v>235.4799999998583</c:v>
                </c:pt>
                <c:pt idx="47097">
                  <c:v>235.4849999998583</c:v>
                </c:pt>
                <c:pt idx="47098">
                  <c:v>235.4899999998583</c:v>
                </c:pt>
                <c:pt idx="47099">
                  <c:v>235.4949999998583</c:v>
                </c:pt>
                <c:pt idx="47100">
                  <c:v>235.4999999998583</c:v>
                </c:pt>
                <c:pt idx="47101">
                  <c:v>235.5049999998583</c:v>
                </c:pt>
                <c:pt idx="47102">
                  <c:v>235.5099999998583</c:v>
                </c:pt>
                <c:pt idx="47103">
                  <c:v>235.5149999998577</c:v>
                </c:pt>
                <c:pt idx="47104">
                  <c:v>235.5199999998574</c:v>
                </c:pt>
                <c:pt idx="47105">
                  <c:v>235.5249999998583</c:v>
                </c:pt>
                <c:pt idx="47106">
                  <c:v>235.5299999998581</c:v>
                </c:pt>
                <c:pt idx="47107">
                  <c:v>235.5349999998581</c:v>
                </c:pt>
                <c:pt idx="47108">
                  <c:v>235.5399999998581</c:v>
                </c:pt>
                <c:pt idx="47109">
                  <c:v>235.5449999998579</c:v>
                </c:pt>
                <c:pt idx="47110">
                  <c:v>235.5499999998574</c:v>
                </c:pt>
                <c:pt idx="47111">
                  <c:v>235.5549999998582</c:v>
                </c:pt>
                <c:pt idx="47112">
                  <c:v>235.5599999998581</c:v>
                </c:pt>
                <c:pt idx="47113">
                  <c:v>235.5649999998581</c:v>
                </c:pt>
                <c:pt idx="47114">
                  <c:v>235.5699999998581</c:v>
                </c:pt>
                <c:pt idx="47115">
                  <c:v>235.5749999998581</c:v>
                </c:pt>
                <c:pt idx="47116">
                  <c:v>235.5799999998574</c:v>
                </c:pt>
                <c:pt idx="47117">
                  <c:v>235.5849999998582</c:v>
                </c:pt>
                <c:pt idx="47118">
                  <c:v>235.5899999998582</c:v>
                </c:pt>
                <c:pt idx="47119">
                  <c:v>235.5949999998581</c:v>
                </c:pt>
                <c:pt idx="47120">
                  <c:v>235.5999999998581</c:v>
                </c:pt>
                <c:pt idx="47121">
                  <c:v>235.6049999998581</c:v>
                </c:pt>
                <c:pt idx="47122">
                  <c:v>235.6099999998575</c:v>
                </c:pt>
                <c:pt idx="47123">
                  <c:v>235.6149999998573</c:v>
                </c:pt>
                <c:pt idx="47124">
                  <c:v>235.6199999998573</c:v>
                </c:pt>
                <c:pt idx="47125">
                  <c:v>235.6249999998581</c:v>
                </c:pt>
                <c:pt idx="47126">
                  <c:v>235.6299999998581</c:v>
                </c:pt>
                <c:pt idx="47127">
                  <c:v>235.6349999998581</c:v>
                </c:pt>
                <c:pt idx="47128">
                  <c:v>235.6399999998577</c:v>
                </c:pt>
                <c:pt idx="47129">
                  <c:v>235.6449999998573</c:v>
                </c:pt>
                <c:pt idx="47130">
                  <c:v>235.6499999998573</c:v>
                </c:pt>
                <c:pt idx="47131">
                  <c:v>235.6549999998581</c:v>
                </c:pt>
                <c:pt idx="47132">
                  <c:v>235.6599999998581</c:v>
                </c:pt>
                <c:pt idx="47133">
                  <c:v>235.6649999998581</c:v>
                </c:pt>
                <c:pt idx="47134">
                  <c:v>235.6699999998579</c:v>
                </c:pt>
                <c:pt idx="47135">
                  <c:v>235.6749999998573</c:v>
                </c:pt>
                <c:pt idx="47136">
                  <c:v>235.6799999998573</c:v>
                </c:pt>
                <c:pt idx="47137">
                  <c:v>235.6849999998581</c:v>
                </c:pt>
                <c:pt idx="47138">
                  <c:v>235.6899999998581</c:v>
                </c:pt>
                <c:pt idx="47139">
                  <c:v>235.6949999998581</c:v>
                </c:pt>
                <c:pt idx="47140">
                  <c:v>235.6999999998581</c:v>
                </c:pt>
                <c:pt idx="47141">
                  <c:v>235.7049999998573</c:v>
                </c:pt>
                <c:pt idx="47142">
                  <c:v>235.7099999998573</c:v>
                </c:pt>
                <c:pt idx="47143">
                  <c:v>235.7149999998573</c:v>
                </c:pt>
                <c:pt idx="47144">
                  <c:v>235.7199999998573</c:v>
                </c:pt>
                <c:pt idx="47145">
                  <c:v>235.7249999998581</c:v>
                </c:pt>
                <c:pt idx="47146">
                  <c:v>235.7299999998581</c:v>
                </c:pt>
                <c:pt idx="47147">
                  <c:v>235.7349999998575</c:v>
                </c:pt>
                <c:pt idx="47148">
                  <c:v>235.7399999998572</c:v>
                </c:pt>
                <c:pt idx="47149">
                  <c:v>235.7449999998572</c:v>
                </c:pt>
                <c:pt idx="47150">
                  <c:v>235.7499999998572</c:v>
                </c:pt>
                <c:pt idx="47151">
                  <c:v>235.7549999998579</c:v>
                </c:pt>
                <c:pt idx="47152">
                  <c:v>235.7599999998579</c:v>
                </c:pt>
                <c:pt idx="47153">
                  <c:v>235.7649999998577</c:v>
                </c:pt>
                <c:pt idx="47154">
                  <c:v>235.7699999998572</c:v>
                </c:pt>
                <c:pt idx="47155">
                  <c:v>235.7749999998572</c:v>
                </c:pt>
                <c:pt idx="47156">
                  <c:v>235.7799999998572</c:v>
                </c:pt>
                <c:pt idx="47157">
                  <c:v>235.7849999998579</c:v>
                </c:pt>
                <c:pt idx="47158">
                  <c:v>235.7899999998579</c:v>
                </c:pt>
                <c:pt idx="47159">
                  <c:v>235.7949999998579</c:v>
                </c:pt>
                <c:pt idx="47160">
                  <c:v>235.7999999998572</c:v>
                </c:pt>
                <c:pt idx="47161">
                  <c:v>235.804999999858</c:v>
                </c:pt>
                <c:pt idx="47162">
                  <c:v>235.809999999858</c:v>
                </c:pt>
                <c:pt idx="47163">
                  <c:v>235.8149999998579</c:v>
                </c:pt>
                <c:pt idx="47164">
                  <c:v>235.8199999998579</c:v>
                </c:pt>
                <c:pt idx="47165">
                  <c:v>235.824999999858</c:v>
                </c:pt>
                <c:pt idx="47166">
                  <c:v>235.829999999858</c:v>
                </c:pt>
                <c:pt idx="47167">
                  <c:v>235.834999999858</c:v>
                </c:pt>
                <c:pt idx="47168">
                  <c:v>235.839999999858</c:v>
                </c:pt>
                <c:pt idx="47169">
                  <c:v>235.8449999998579</c:v>
                </c:pt>
                <c:pt idx="47170">
                  <c:v>235.8499999998579</c:v>
                </c:pt>
                <c:pt idx="47171">
                  <c:v>235.854999999858</c:v>
                </c:pt>
                <c:pt idx="47172">
                  <c:v>235.859999999858</c:v>
                </c:pt>
                <c:pt idx="47173">
                  <c:v>235.864999999858</c:v>
                </c:pt>
                <c:pt idx="47174">
                  <c:v>235.869999999858</c:v>
                </c:pt>
                <c:pt idx="47175">
                  <c:v>235.8749999998579</c:v>
                </c:pt>
                <c:pt idx="47176">
                  <c:v>235.8799999998579</c:v>
                </c:pt>
                <c:pt idx="47177">
                  <c:v>235.8849999998579</c:v>
                </c:pt>
                <c:pt idx="47178">
                  <c:v>235.8899999998579</c:v>
                </c:pt>
                <c:pt idx="47179">
                  <c:v>235.8949999998579</c:v>
                </c:pt>
                <c:pt idx="47180">
                  <c:v>235.8999999998579</c:v>
                </c:pt>
                <c:pt idx="47181">
                  <c:v>235.9049999998579</c:v>
                </c:pt>
                <c:pt idx="47182">
                  <c:v>235.9099999998579</c:v>
                </c:pt>
                <c:pt idx="47183">
                  <c:v>235.9149999998579</c:v>
                </c:pt>
                <c:pt idx="47184">
                  <c:v>235.9199999998579</c:v>
                </c:pt>
                <c:pt idx="47185">
                  <c:v>235.9249999998579</c:v>
                </c:pt>
                <c:pt idx="47186">
                  <c:v>235.9299999998579</c:v>
                </c:pt>
                <c:pt idx="47187">
                  <c:v>235.9349999998579</c:v>
                </c:pt>
                <c:pt idx="47188">
                  <c:v>235.9399999998579</c:v>
                </c:pt>
                <c:pt idx="47189">
                  <c:v>235.9449999998579</c:v>
                </c:pt>
                <c:pt idx="47190">
                  <c:v>235.9499999998579</c:v>
                </c:pt>
                <c:pt idx="47191">
                  <c:v>235.9549999998579</c:v>
                </c:pt>
                <c:pt idx="47192">
                  <c:v>235.9599999998579</c:v>
                </c:pt>
                <c:pt idx="47193">
                  <c:v>235.9649999998578</c:v>
                </c:pt>
                <c:pt idx="47194">
                  <c:v>235.9699999998577</c:v>
                </c:pt>
                <c:pt idx="47195">
                  <c:v>235.9749999998577</c:v>
                </c:pt>
                <c:pt idx="47196">
                  <c:v>235.9799999998577</c:v>
                </c:pt>
                <c:pt idx="47197">
                  <c:v>235.9849999998578</c:v>
                </c:pt>
                <c:pt idx="47198">
                  <c:v>235.9899999998578</c:v>
                </c:pt>
                <c:pt idx="47199">
                  <c:v>235.9949999998578</c:v>
                </c:pt>
                <c:pt idx="47200">
                  <c:v>235.9999999998577</c:v>
                </c:pt>
                <c:pt idx="47201">
                  <c:v>236.0049999998577</c:v>
                </c:pt>
                <c:pt idx="47202">
                  <c:v>236.0099999998577</c:v>
                </c:pt>
                <c:pt idx="47203">
                  <c:v>236.0149999998577</c:v>
                </c:pt>
                <c:pt idx="47204">
                  <c:v>236.019999999857</c:v>
                </c:pt>
                <c:pt idx="47205">
                  <c:v>236.0249999998578</c:v>
                </c:pt>
                <c:pt idx="47206">
                  <c:v>236.0299999998578</c:v>
                </c:pt>
                <c:pt idx="47207">
                  <c:v>236.0349999998577</c:v>
                </c:pt>
                <c:pt idx="47208">
                  <c:v>236.0399999998577</c:v>
                </c:pt>
                <c:pt idx="47209">
                  <c:v>236.0449999998577</c:v>
                </c:pt>
                <c:pt idx="47210">
                  <c:v>236.0499999998571</c:v>
                </c:pt>
                <c:pt idx="47211">
                  <c:v>236.0549999998578</c:v>
                </c:pt>
                <c:pt idx="47212">
                  <c:v>236.0599999998578</c:v>
                </c:pt>
                <c:pt idx="47213">
                  <c:v>236.0649999998577</c:v>
                </c:pt>
                <c:pt idx="47214">
                  <c:v>236.0699999998577</c:v>
                </c:pt>
                <c:pt idx="47215">
                  <c:v>236.0749999998577</c:v>
                </c:pt>
                <c:pt idx="47216">
                  <c:v>236.0799999998573</c:v>
                </c:pt>
                <c:pt idx="47217">
                  <c:v>236.0849999998578</c:v>
                </c:pt>
                <c:pt idx="47218">
                  <c:v>236.0899999998578</c:v>
                </c:pt>
                <c:pt idx="47219">
                  <c:v>236.0949999998577</c:v>
                </c:pt>
                <c:pt idx="47220">
                  <c:v>236.0999999998577</c:v>
                </c:pt>
                <c:pt idx="47221">
                  <c:v>236.1049999998577</c:v>
                </c:pt>
                <c:pt idx="47222">
                  <c:v>236.1099999998575</c:v>
                </c:pt>
                <c:pt idx="47223">
                  <c:v>236.1149999998569</c:v>
                </c:pt>
                <c:pt idx="47224">
                  <c:v>236.1199999998569</c:v>
                </c:pt>
                <c:pt idx="47225">
                  <c:v>236.1249999998577</c:v>
                </c:pt>
                <c:pt idx="47226">
                  <c:v>236.1299999998577</c:v>
                </c:pt>
                <c:pt idx="47227">
                  <c:v>236.1349999998577</c:v>
                </c:pt>
                <c:pt idx="47228">
                  <c:v>236.1399999998577</c:v>
                </c:pt>
                <c:pt idx="47229">
                  <c:v>236.1449999998569</c:v>
                </c:pt>
                <c:pt idx="47230">
                  <c:v>236.1499999998569</c:v>
                </c:pt>
                <c:pt idx="47231">
                  <c:v>236.1549999998577</c:v>
                </c:pt>
                <c:pt idx="47232">
                  <c:v>236.1599999998577</c:v>
                </c:pt>
                <c:pt idx="47233">
                  <c:v>236.1649999998577</c:v>
                </c:pt>
                <c:pt idx="47234">
                  <c:v>236.1699999998577</c:v>
                </c:pt>
                <c:pt idx="47235">
                  <c:v>236.1749999998571</c:v>
                </c:pt>
                <c:pt idx="47236">
                  <c:v>236.1799999998568</c:v>
                </c:pt>
                <c:pt idx="47237">
                  <c:v>236.1849999998576</c:v>
                </c:pt>
                <c:pt idx="47238">
                  <c:v>236.1899999998575</c:v>
                </c:pt>
                <c:pt idx="47239">
                  <c:v>236.1949999998575</c:v>
                </c:pt>
                <c:pt idx="47240">
                  <c:v>236.1999999998575</c:v>
                </c:pt>
                <c:pt idx="47241">
                  <c:v>236.2049999998573</c:v>
                </c:pt>
                <c:pt idx="47242">
                  <c:v>236.2099999998568</c:v>
                </c:pt>
                <c:pt idx="47243">
                  <c:v>236.2149999998568</c:v>
                </c:pt>
                <c:pt idx="47244">
                  <c:v>236.2199999998568</c:v>
                </c:pt>
                <c:pt idx="47245">
                  <c:v>236.2249999998575</c:v>
                </c:pt>
                <c:pt idx="47246">
                  <c:v>236.2299999998575</c:v>
                </c:pt>
                <c:pt idx="47247">
                  <c:v>236.2349999998575</c:v>
                </c:pt>
                <c:pt idx="47248">
                  <c:v>236.2399999998568</c:v>
                </c:pt>
                <c:pt idx="47249">
                  <c:v>236.2449999998568</c:v>
                </c:pt>
                <c:pt idx="47250">
                  <c:v>236.2499999998568</c:v>
                </c:pt>
                <c:pt idx="47251">
                  <c:v>236.2549999998575</c:v>
                </c:pt>
                <c:pt idx="47252">
                  <c:v>236.2599999998575</c:v>
                </c:pt>
                <c:pt idx="47253">
                  <c:v>236.2649999998575</c:v>
                </c:pt>
                <c:pt idx="47254">
                  <c:v>236.2699999998569</c:v>
                </c:pt>
                <c:pt idx="47255">
                  <c:v>236.2749999998567</c:v>
                </c:pt>
                <c:pt idx="47256">
                  <c:v>236.2799999998567</c:v>
                </c:pt>
                <c:pt idx="47257">
                  <c:v>236.2849999998575</c:v>
                </c:pt>
                <c:pt idx="47258">
                  <c:v>236.2899999998575</c:v>
                </c:pt>
                <c:pt idx="47259">
                  <c:v>236.2949999998575</c:v>
                </c:pt>
                <c:pt idx="47260">
                  <c:v>236.2999999998571</c:v>
                </c:pt>
                <c:pt idx="47261">
                  <c:v>236.3049999998576</c:v>
                </c:pt>
                <c:pt idx="47262">
                  <c:v>236.3099999998576</c:v>
                </c:pt>
                <c:pt idx="47263">
                  <c:v>236.3149999998575</c:v>
                </c:pt>
                <c:pt idx="47264">
                  <c:v>236.3199999998575</c:v>
                </c:pt>
                <c:pt idx="47265">
                  <c:v>236.3249999998575</c:v>
                </c:pt>
                <c:pt idx="47266">
                  <c:v>236.3299999998575</c:v>
                </c:pt>
                <c:pt idx="47267">
                  <c:v>236.3349999998575</c:v>
                </c:pt>
                <c:pt idx="47268">
                  <c:v>236.3399999998575</c:v>
                </c:pt>
                <c:pt idx="47269">
                  <c:v>236.3449999998575</c:v>
                </c:pt>
                <c:pt idx="47270">
                  <c:v>236.3499999998575</c:v>
                </c:pt>
                <c:pt idx="47271">
                  <c:v>236.3549999998575</c:v>
                </c:pt>
                <c:pt idx="47272">
                  <c:v>236.3599999998575</c:v>
                </c:pt>
                <c:pt idx="47273">
                  <c:v>236.3649999998575</c:v>
                </c:pt>
                <c:pt idx="47274">
                  <c:v>236.3699999998575</c:v>
                </c:pt>
                <c:pt idx="47275">
                  <c:v>236.3749999998575</c:v>
                </c:pt>
                <c:pt idx="47276">
                  <c:v>236.3799999998575</c:v>
                </c:pt>
                <c:pt idx="47277">
                  <c:v>236.3849999998575</c:v>
                </c:pt>
                <c:pt idx="47278">
                  <c:v>236.3899999998575</c:v>
                </c:pt>
                <c:pt idx="47279">
                  <c:v>236.3949999998575</c:v>
                </c:pt>
                <c:pt idx="47280">
                  <c:v>236.3999999998575</c:v>
                </c:pt>
                <c:pt idx="47281">
                  <c:v>236.4049999998574</c:v>
                </c:pt>
                <c:pt idx="47282">
                  <c:v>236.4099999998573</c:v>
                </c:pt>
                <c:pt idx="47283">
                  <c:v>236.4149999998573</c:v>
                </c:pt>
                <c:pt idx="47284">
                  <c:v>236.4199999998573</c:v>
                </c:pt>
                <c:pt idx="47285">
                  <c:v>236.4249999998574</c:v>
                </c:pt>
                <c:pt idx="47286">
                  <c:v>236.4299999998574</c:v>
                </c:pt>
                <c:pt idx="47287">
                  <c:v>236.4349999998574</c:v>
                </c:pt>
                <c:pt idx="47288">
                  <c:v>236.4399999998573</c:v>
                </c:pt>
                <c:pt idx="47289">
                  <c:v>236.4449999998573</c:v>
                </c:pt>
                <c:pt idx="47290">
                  <c:v>236.4499999998573</c:v>
                </c:pt>
                <c:pt idx="47291">
                  <c:v>236.4549999998574</c:v>
                </c:pt>
                <c:pt idx="47292">
                  <c:v>236.4599999998574</c:v>
                </c:pt>
                <c:pt idx="47293">
                  <c:v>236.4649999998574</c:v>
                </c:pt>
                <c:pt idx="47294">
                  <c:v>236.4699999998574</c:v>
                </c:pt>
                <c:pt idx="47295">
                  <c:v>236.4749999998573</c:v>
                </c:pt>
                <c:pt idx="47296">
                  <c:v>236.4799999998573</c:v>
                </c:pt>
                <c:pt idx="47297">
                  <c:v>236.4849999998574</c:v>
                </c:pt>
                <c:pt idx="47298">
                  <c:v>236.4899999998574</c:v>
                </c:pt>
                <c:pt idx="47299">
                  <c:v>236.4949999998574</c:v>
                </c:pt>
                <c:pt idx="47300">
                  <c:v>236.4999999998574</c:v>
                </c:pt>
                <c:pt idx="47301">
                  <c:v>236.5049999998573</c:v>
                </c:pt>
                <c:pt idx="47302">
                  <c:v>236.5099999998573</c:v>
                </c:pt>
                <c:pt idx="47303">
                  <c:v>236.5149999998573</c:v>
                </c:pt>
                <c:pt idx="47304">
                  <c:v>236.5199999998569</c:v>
                </c:pt>
                <c:pt idx="47305">
                  <c:v>236.5249999998574</c:v>
                </c:pt>
                <c:pt idx="47306">
                  <c:v>236.5299999998574</c:v>
                </c:pt>
                <c:pt idx="47307">
                  <c:v>236.5349999998573</c:v>
                </c:pt>
                <c:pt idx="47308">
                  <c:v>236.5399999998573</c:v>
                </c:pt>
                <c:pt idx="47309">
                  <c:v>236.5449999998573</c:v>
                </c:pt>
                <c:pt idx="47310">
                  <c:v>236.5499999998571</c:v>
                </c:pt>
                <c:pt idx="47311">
                  <c:v>236.5549999998573</c:v>
                </c:pt>
                <c:pt idx="47312">
                  <c:v>236.5599999998573</c:v>
                </c:pt>
                <c:pt idx="47313">
                  <c:v>236.5649999998573</c:v>
                </c:pt>
                <c:pt idx="47314">
                  <c:v>236.5699999998573</c:v>
                </c:pt>
                <c:pt idx="47315">
                  <c:v>236.5749999998573</c:v>
                </c:pt>
                <c:pt idx="47316">
                  <c:v>236.5799999998573</c:v>
                </c:pt>
                <c:pt idx="47317">
                  <c:v>236.5849999998573</c:v>
                </c:pt>
                <c:pt idx="47318">
                  <c:v>236.5899999998573</c:v>
                </c:pt>
                <c:pt idx="47319">
                  <c:v>236.5949999998573</c:v>
                </c:pt>
                <c:pt idx="47320">
                  <c:v>236.5999999998573</c:v>
                </c:pt>
                <c:pt idx="47321">
                  <c:v>236.6049999998573</c:v>
                </c:pt>
                <c:pt idx="47322">
                  <c:v>236.6099999998573</c:v>
                </c:pt>
                <c:pt idx="47323">
                  <c:v>236.6149999998565</c:v>
                </c:pt>
                <c:pt idx="47324">
                  <c:v>236.6199999998564</c:v>
                </c:pt>
                <c:pt idx="47325">
                  <c:v>236.6249999998572</c:v>
                </c:pt>
                <c:pt idx="47326">
                  <c:v>236.6299999998571</c:v>
                </c:pt>
                <c:pt idx="47327">
                  <c:v>236.6349999998571</c:v>
                </c:pt>
                <c:pt idx="47328">
                  <c:v>236.6399999998571</c:v>
                </c:pt>
                <c:pt idx="47329">
                  <c:v>236.6449999998567</c:v>
                </c:pt>
                <c:pt idx="47330">
                  <c:v>236.6499999998564</c:v>
                </c:pt>
                <c:pt idx="47331">
                  <c:v>236.6549999998572</c:v>
                </c:pt>
                <c:pt idx="47332">
                  <c:v>236.6599999998571</c:v>
                </c:pt>
                <c:pt idx="47333">
                  <c:v>236.6649999998571</c:v>
                </c:pt>
                <c:pt idx="47334">
                  <c:v>236.6699999998571</c:v>
                </c:pt>
                <c:pt idx="47335">
                  <c:v>236.6749999998571</c:v>
                </c:pt>
                <c:pt idx="47336">
                  <c:v>236.6799999998564</c:v>
                </c:pt>
                <c:pt idx="47337">
                  <c:v>236.6849999998572</c:v>
                </c:pt>
                <c:pt idx="47338">
                  <c:v>236.6899999998572</c:v>
                </c:pt>
                <c:pt idx="47339">
                  <c:v>236.6949999998571</c:v>
                </c:pt>
                <c:pt idx="47340">
                  <c:v>236.6999999998571</c:v>
                </c:pt>
                <c:pt idx="47341">
                  <c:v>236.7049999998571</c:v>
                </c:pt>
                <c:pt idx="47342">
                  <c:v>236.7099999998564</c:v>
                </c:pt>
                <c:pt idx="47343">
                  <c:v>236.7149999998563</c:v>
                </c:pt>
                <c:pt idx="47344">
                  <c:v>236.7199999998563</c:v>
                </c:pt>
                <c:pt idx="47345">
                  <c:v>236.7249999998571</c:v>
                </c:pt>
                <c:pt idx="47346">
                  <c:v>236.7299999998571</c:v>
                </c:pt>
                <c:pt idx="47347">
                  <c:v>236.7349999998571</c:v>
                </c:pt>
                <c:pt idx="47348">
                  <c:v>236.7399999998565</c:v>
                </c:pt>
                <c:pt idx="47349">
                  <c:v>236.7449999998563</c:v>
                </c:pt>
                <c:pt idx="47350">
                  <c:v>236.7499999998563</c:v>
                </c:pt>
                <c:pt idx="47351">
                  <c:v>236.7549999998571</c:v>
                </c:pt>
                <c:pt idx="47352">
                  <c:v>236.7599999998571</c:v>
                </c:pt>
                <c:pt idx="47353">
                  <c:v>236.7649999998571</c:v>
                </c:pt>
                <c:pt idx="47354">
                  <c:v>236.7699999998569</c:v>
                </c:pt>
                <c:pt idx="47355">
                  <c:v>236.7749999998563</c:v>
                </c:pt>
                <c:pt idx="47356">
                  <c:v>236.7799999998563</c:v>
                </c:pt>
                <c:pt idx="47357">
                  <c:v>236.7849999998571</c:v>
                </c:pt>
                <c:pt idx="47358">
                  <c:v>236.7899999998571</c:v>
                </c:pt>
                <c:pt idx="47359">
                  <c:v>236.7949999998571</c:v>
                </c:pt>
                <c:pt idx="47360">
                  <c:v>236.7999999998571</c:v>
                </c:pt>
                <c:pt idx="47361">
                  <c:v>236.8049999998571</c:v>
                </c:pt>
                <c:pt idx="47362">
                  <c:v>236.8099999998571</c:v>
                </c:pt>
                <c:pt idx="47363">
                  <c:v>236.8149999998571</c:v>
                </c:pt>
                <c:pt idx="47364">
                  <c:v>236.8199999998571</c:v>
                </c:pt>
                <c:pt idx="47365">
                  <c:v>236.8249999998571</c:v>
                </c:pt>
                <c:pt idx="47366">
                  <c:v>236.8299999998571</c:v>
                </c:pt>
                <c:pt idx="47367">
                  <c:v>236.8349999998571</c:v>
                </c:pt>
                <c:pt idx="47368">
                  <c:v>236.8399999998571</c:v>
                </c:pt>
                <c:pt idx="47369">
                  <c:v>236.844999999857</c:v>
                </c:pt>
                <c:pt idx="47370">
                  <c:v>236.8499999998569</c:v>
                </c:pt>
                <c:pt idx="47371">
                  <c:v>236.8549999998571</c:v>
                </c:pt>
                <c:pt idx="47372">
                  <c:v>236.8599999998571</c:v>
                </c:pt>
                <c:pt idx="47373">
                  <c:v>236.864999999857</c:v>
                </c:pt>
                <c:pt idx="47374">
                  <c:v>236.869999999857</c:v>
                </c:pt>
                <c:pt idx="47375">
                  <c:v>236.874999999857</c:v>
                </c:pt>
                <c:pt idx="47376">
                  <c:v>236.8799999998569</c:v>
                </c:pt>
                <c:pt idx="47377">
                  <c:v>236.884999999857</c:v>
                </c:pt>
                <c:pt idx="47378">
                  <c:v>236.889999999857</c:v>
                </c:pt>
                <c:pt idx="47379">
                  <c:v>236.894999999857</c:v>
                </c:pt>
                <c:pt idx="47380">
                  <c:v>236.899999999857</c:v>
                </c:pt>
                <c:pt idx="47381">
                  <c:v>236.904999999857</c:v>
                </c:pt>
                <c:pt idx="47382">
                  <c:v>236.909999999857</c:v>
                </c:pt>
                <c:pt idx="47383">
                  <c:v>236.9149999998569</c:v>
                </c:pt>
                <c:pt idx="47384">
                  <c:v>236.9199999998569</c:v>
                </c:pt>
                <c:pt idx="47385">
                  <c:v>236.924999999857</c:v>
                </c:pt>
                <c:pt idx="47386">
                  <c:v>236.929999999857</c:v>
                </c:pt>
                <c:pt idx="47387">
                  <c:v>236.934999999857</c:v>
                </c:pt>
                <c:pt idx="47388">
                  <c:v>236.939999999857</c:v>
                </c:pt>
                <c:pt idx="47389">
                  <c:v>236.9449999998569</c:v>
                </c:pt>
                <c:pt idx="47390">
                  <c:v>236.9499999998569</c:v>
                </c:pt>
                <c:pt idx="47391">
                  <c:v>236.954999999857</c:v>
                </c:pt>
                <c:pt idx="47392">
                  <c:v>236.959999999857</c:v>
                </c:pt>
                <c:pt idx="47393">
                  <c:v>236.964999999857</c:v>
                </c:pt>
                <c:pt idx="47394">
                  <c:v>236.969999999857</c:v>
                </c:pt>
                <c:pt idx="47395">
                  <c:v>236.9749999998569</c:v>
                </c:pt>
                <c:pt idx="47396">
                  <c:v>236.9799999998569</c:v>
                </c:pt>
                <c:pt idx="47397">
                  <c:v>236.9849999998569</c:v>
                </c:pt>
                <c:pt idx="47398">
                  <c:v>236.9899999998569</c:v>
                </c:pt>
                <c:pt idx="47399">
                  <c:v>236.9949999998569</c:v>
                </c:pt>
                <c:pt idx="47400">
                  <c:v>236.9999999998569</c:v>
                </c:pt>
                <c:pt idx="47401">
                  <c:v>237.0049999998569</c:v>
                </c:pt>
                <c:pt idx="47402">
                  <c:v>237.0099999998569</c:v>
                </c:pt>
                <c:pt idx="47403">
                  <c:v>237.0149999998569</c:v>
                </c:pt>
                <c:pt idx="47404">
                  <c:v>237.0199999998569</c:v>
                </c:pt>
                <c:pt idx="47405">
                  <c:v>237.0249999998569</c:v>
                </c:pt>
                <c:pt idx="47406">
                  <c:v>237.0299999998569</c:v>
                </c:pt>
                <c:pt idx="47407">
                  <c:v>237.0349999998569</c:v>
                </c:pt>
                <c:pt idx="47408">
                  <c:v>237.0399999998569</c:v>
                </c:pt>
                <c:pt idx="47409">
                  <c:v>237.0449999998569</c:v>
                </c:pt>
                <c:pt idx="47410">
                  <c:v>237.0499999998569</c:v>
                </c:pt>
                <c:pt idx="47411">
                  <c:v>237.0549999998569</c:v>
                </c:pt>
                <c:pt idx="47412">
                  <c:v>237.0599999998569</c:v>
                </c:pt>
                <c:pt idx="47413">
                  <c:v>237.0649999998568</c:v>
                </c:pt>
                <c:pt idx="47414">
                  <c:v>237.0699999998567</c:v>
                </c:pt>
                <c:pt idx="47415">
                  <c:v>237.0749999998567</c:v>
                </c:pt>
                <c:pt idx="47416">
                  <c:v>237.0799999998567</c:v>
                </c:pt>
                <c:pt idx="47417">
                  <c:v>237.0849999998568</c:v>
                </c:pt>
                <c:pt idx="47418">
                  <c:v>237.0899999998568</c:v>
                </c:pt>
                <c:pt idx="47419">
                  <c:v>237.0949999998568</c:v>
                </c:pt>
                <c:pt idx="47420">
                  <c:v>237.0999999998567</c:v>
                </c:pt>
                <c:pt idx="47421">
                  <c:v>237.1049999998567</c:v>
                </c:pt>
                <c:pt idx="47422">
                  <c:v>237.1099999998567</c:v>
                </c:pt>
                <c:pt idx="47423">
                  <c:v>237.1149999998565</c:v>
                </c:pt>
                <c:pt idx="47424">
                  <c:v>237.119999999856</c:v>
                </c:pt>
                <c:pt idx="47425">
                  <c:v>237.1249999998568</c:v>
                </c:pt>
                <c:pt idx="47426">
                  <c:v>237.1299999998568</c:v>
                </c:pt>
                <c:pt idx="47427">
                  <c:v>237.1349999998567</c:v>
                </c:pt>
                <c:pt idx="47428">
                  <c:v>237.1399999998567</c:v>
                </c:pt>
                <c:pt idx="47429">
                  <c:v>237.1449999998567</c:v>
                </c:pt>
                <c:pt idx="47430">
                  <c:v>237.149999999856</c:v>
                </c:pt>
                <c:pt idx="47431">
                  <c:v>237.1549999998568</c:v>
                </c:pt>
                <c:pt idx="47432">
                  <c:v>237.1599999998568</c:v>
                </c:pt>
                <c:pt idx="47433">
                  <c:v>237.1649999998567</c:v>
                </c:pt>
                <c:pt idx="47434">
                  <c:v>237.1699999998567</c:v>
                </c:pt>
                <c:pt idx="47435">
                  <c:v>237.1749999998567</c:v>
                </c:pt>
                <c:pt idx="47436">
                  <c:v>237.1799999998561</c:v>
                </c:pt>
                <c:pt idx="47437">
                  <c:v>237.1849999998568</c:v>
                </c:pt>
                <c:pt idx="47438">
                  <c:v>237.1899999998568</c:v>
                </c:pt>
                <c:pt idx="47439">
                  <c:v>237.1949999998567</c:v>
                </c:pt>
                <c:pt idx="47440">
                  <c:v>237.1999999998567</c:v>
                </c:pt>
                <c:pt idx="47441">
                  <c:v>237.2049999998567</c:v>
                </c:pt>
                <c:pt idx="47442">
                  <c:v>237.2099999998563</c:v>
                </c:pt>
                <c:pt idx="47443">
                  <c:v>237.2149999998559</c:v>
                </c:pt>
                <c:pt idx="47444">
                  <c:v>237.2199999998559</c:v>
                </c:pt>
                <c:pt idx="47445">
                  <c:v>237.2249999998567</c:v>
                </c:pt>
                <c:pt idx="47446">
                  <c:v>237.2299999998567</c:v>
                </c:pt>
                <c:pt idx="47447">
                  <c:v>237.2349999998567</c:v>
                </c:pt>
                <c:pt idx="47448">
                  <c:v>237.2399999998565</c:v>
                </c:pt>
                <c:pt idx="47449">
                  <c:v>237.2449999998559</c:v>
                </c:pt>
                <c:pt idx="47450">
                  <c:v>237.2499999998559</c:v>
                </c:pt>
                <c:pt idx="47451">
                  <c:v>237.2549999998567</c:v>
                </c:pt>
                <c:pt idx="47452">
                  <c:v>237.2599999998567</c:v>
                </c:pt>
                <c:pt idx="47453">
                  <c:v>237.2649999998567</c:v>
                </c:pt>
                <c:pt idx="47454">
                  <c:v>237.2699999998567</c:v>
                </c:pt>
                <c:pt idx="47455">
                  <c:v>237.2749999998559</c:v>
                </c:pt>
                <c:pt idx="47456">
                  <c:v>237.2799999998558</c:v>
                </c:pt>
                <c:pt idx="47457">
                  <c:v>237.2849999998566</c:v>
                </c:pt>
                <c:pt idx="47458">
                  <c:v>237.2899999998565</c:v>
                </c:pt>
                <c:pt idx="47459">
                  <c:v>237.2949999998565</c:v>
                </c:pt>
                <c:pt idx="47460">
                  <c:v>237.2999999998565</c:v>
                </c:pt>
                <c:pt idx="47461">
                  <c:v>237.3049999998566</c:v>
                </c:pt>
                <c:pt idx="47462">
                  <c:v>237.3099999998566</c:v>
                </c:pt>
                <c:pt idx="47463">
                  <c:v>237.3149999998566</c:v>
                </c:pt>
                <c:pt idx="47464">
                  <c:v>237.3199999998565</c:v>
                </c:pt>
                <c:pt idx="47465">
                  <c:v>237.3249999998566</c:v>
                </c:pt>
                <c:pt idx="47466">
                  <c:v>237.3299999998566</c:v>
                </c:pt>
                <c:pt idx="47467">
                  <c:v>237.3349999998566</c:v>
                </c:pt>
                <c:pt idx="47468">
                  <c:v>237.3399999998566</c:v>
                </c:pt>
                <c:pt idx="47469">
                  <c:v>237.3449999998566</c:v>
                </c:pt>
                <c:pt idx="47470">
                  <c:v>237.3499999998565</c:v>
                </c:pt>
                <c:pt idx="47471">
                  <c:v>237.3549999998566</c:v>
                </c:pt>
                <c:pt idx="47472">
                  <c:v>237.3599999998566</c:v>
                </c:pt>
                <c:pt idx="47473">
                  <c:v>237.3649999998566</c:v>
                </c:pt>
                <c:pt idx="47474">
                  <c:v>237.3699999998566</c:v>
                </c:pt>
                <c:pt idx="47475">
                  <c:v>237.3749999998566</c:v>
                </c:pt>
                <c:pt idx="47476">
                  <c:v>237.3799999998566</c:v>
                </c:pt>
                <c:pt idx="47477">
                  <c:v>237.3849999998566</c:v>
                </c:pt>
                <c:pt idx="47478">
                  <c:v>237.3899999998566</c:v>
                </c:pt>
                <c:pt idx="47479">
                  <c:v>237.3949999998566</c:v>
                </c:pt>
                <c:pt idx="47480">
                  <c:v>237.3999999998566</c:v>
                </c:pt>
                <c:pt idx="47481">
                  <c:v>237.4049999998566</c:v>
                </c:pt>
                <c:pt idx="47482">
                  <c:v>237.4099999998566</c:v>
                </c:pt>
                <c:pt idx="47483">
                  <c:v>237.4149999998565</c:v>
                </c:pt>
                <c:pt idx="47484">
                  <c:v>237.4199999998565</c:v>
                </c:pt>
                <c:pt idx="47485">
                  <c:v>237.4249999998565</c:v>
                </c:pt>
                <c:pt idx="47486">
                  <c:v>237.4299999998565</c:v>
                </c:pt>
                <c:pt idx="47487">
                  <c:v>237.4349999998565</c:v>
                </c:pt>
                <c:pt idx="47488">
                  <c:v>237.4399999998565</c:v>
                </c:pt>
                <c:pt idx="47489">
                  <c:v>237.4449999998565</c:v>
                </c:pt>
                <c:pt idx="47490">
                  <c:v>237.4499999998565</c:v>
                </c:pt>
                <c:pt idx="47491">
                  <c:v>237.4549999998565</c:v>
                </c:pt>
                <c:pt idx="47492">
                  <c:v>237.4599999998565</c:v>
                </c:pt>
                <c:pt idx="47493">
                  <c:v>237.4649999998565</c:v>
                </c:pt>
                <c:pt idx="47494">
                  <c:v>237.4699999998565</c:v>
                </c:pt>
                <c:pt idx="47495">
                  <c:v>237.4749999998565</c:v>
                </c:pt>
                <c:pt idx="47496">
                  <c:v>237.4799999998565</c:v>
                </c:pt>
                <c:pt idx="47497">
                  <c:v>237.4849999998565</c:v>
                </c:pt>
                <c:pt idx="47498">
                  <c:v>237.4899999998565</c:v>
                </c:pt>
                <c:pt idx="47499">
                  <c:v>237.4949999998565</c:v>
                </c:pt>
                <c:pt idx="47500">
                  <c:v>237.4999999998565</c:v>
                </c:pt>
                <c:pt idx="47501">
                  <c:v>237.5049999998564</c:v>
                </c:pt>
                <c:pt idx="47502">
                  <c:v>237.5099999998563</c:v>
                </c:pt>
                <c:pt idx="47503">
                  <c:v>237.5149999998563</c:v>
                </c:pt>
                <c:pt idx="47504">
                  <c:v>237.5199999998563</c:v>
                </c:pt>
                <c:pt idx="47505">
                  <c:v>237.5249999998564</c:v>
                </c:pt>
                <c:pt idx="47506">
                  <c:v>237.5299999998564</c:v>
                </c:pt>
                <c:pt idx="47507">
                  <c:v>237.5349999998564</c:v>
                </c:pt>
                <c:pt idx="47508">
                  <c:v>237.5399999998563</c:v>
                </c:pt>
                <c:pt idx="47509">
                  <c:v>237.5449999998563</c:v>
                </c:pt>
                <c:pt idx="47510">
                  <c:v>237.5499999998563</c:v>
                </c:pt>
                <c:pt idx="47511">
                  <c:v>237.5549999998564</c:v>
                </c:pt>
                <c:pt idx="47512">
                  <c:v>237.5599999998564</c:v>
                </c:pt>
                <c:pt idx="47513">
                  <c:v>237.5649999998564</c:v>
                </c:pt>
                <c:pt idx="47514">
                  <c:v>237.5699999998563</c:v>
                </c:pt>
                <c:pt idx="47515">
                  <c:v>237.5749999998563</c:v>
                </c:pt>
                <c:pt idx="47516">
                  <c:v>237.5799999998563</c:v>
                </c:pt>
                <c:pt idx="47517">
                  <c:v>237.5849999998564</c:v>
                </c:pt>
                <c:pt idx="47518">
                  <c:v>237.5899999998564</c:v>
                </c:pt>
                <c:pt idx="47519">
                  <c:v>237.5949999998564</c:v>
                </c:pt>
                <c:pt idx="47520">
                  <c:v>237.5999999998564</c:v>
                </c:pt>
                <c:pt idx="47521">
                  <c:v>237.6049999998563</c:v>
                </c:pt>
                <c:pt idx="47522">
                  <c:v>237.6099999998563</c:v>
                </c:pt>
                <c:pt idx="47523">
                  <c:v>237.6149999998563</c:v>
                </c:pt>
                <c:pt idx="47524">
                  <c:v>237.6199999998557</c:v>
                </c:pt>
                <c:pt idx="47525">
                  <c:v>237.6249999998564</c:v>
                </c:pt>
                <c:pt idx="47526">
                  <c:v>237.6299999998564</c:v>
                </c:pt>
                <c:pt idx="47527">
                  <c:v>237.6349999998563</c:v>
                </c:pt>
                <c:pt idx="47528">
                  <c:v>237.6399999998563</c:v>
                </c:pt>
                <c:pt idx="47529">
                  <c:v>237.6449999998563</c:v>
                </c:pt>
                <c:pt idx="47530">
                  <c:v>237.6499999998559</c:v>
                </c:pt>
                <c:pt idx="47531">
                  <c:v>237.6549999998563</c:v>
                </c:pt>
                <c:pt idx="47532">
                  <c:v>237.6599999998563</c:v>
                </c:pt>
                <c:pt idx="47533">
                  <c:v>237.6649999998563</c:v>
                </c:pt>
                <c:pt idx="47534">
                  <c:v>237.6699999998563</c:v>
                </c:pt>
                <c:pt idx="47535">
                  <c:v>237.6749999998563</c:v>
                </c:pt>
                <c:pt idx="47536">
                  <c:v>237.6799999998561</c:v>
                </c:pt>
                <c:pt idx="47537">
                  <c:v>237.6849999998563</c:v>
                </c:pt>
                <c:pt idx="47538">
                  <c:v>237.6899999998563</c:v>
                </c:pt>
                <c:pt idx="47539">
                  <c:v>237.6949999998563</c:v>
                </c:pt>
                <c:pt idx="47540">
                  <c:v>237.6999999998563</c:v>
                </c:pt>
                <c:pt idx="47541">
                  <c:v>237.7049999998563</c:v>
                </c:pt>
                <c:pt idx="47542">
                  <c:v>237.7099999998563</c:v>
                </c:pt>
                <c:pt idx="47543">
                  <c:v>237.7149999998555</c:v>
                </c:pt>
                <c:pt idx="47544">
                  <c:v>237.7199999998554</c:v>
                </c:pt>
                <c:pt idx="47545">
                  <c:v>237.7249999998562</c:v>
                </c:pt>
                <c:pt idx="47546">
                  <c:v>237.7299999998561</c:v>
                </c:pt>
                <c:pt idx="47547">
                  <c:v>237.7349999998561</c:v>
                </c:pt>
                <c:pt idx="47548">
                  <c:v>237.7399999998561</c:v>
                </c:pt>
                <c:pt idx="47549">
                  <c:v>237.7449999998557</c:v>
                </c:pt>
                <c:pt idx="47550">
                  <c:v>237.7499999998554</c:v>
                </c:pt>
                <c:pt idx="47551">
                  <c:v>237.7549999998562</c:v>
                </c:pt>
                <c:pt idx="47552">
                  <c:v>237.7599999998561</c:v>
                </c:pt>
                <c:pt idx="47553">
                  <c:v>237.7649999998561</c:v>
                </c:pt>
                <c:pt idx="47554">
                  <c:v>237.7699999998561</c:v>
                </c:pt>
                <c:pt idx="47555">
                  <c:v>237.7749999998559</c:v>
                </c:pt>
                <c:pt idx="47556">
                  <c:v>237.7799999998554</c:v>
                </c:pt>
                <c:pt idx="47557">
                  <c:v>237.7849999998562</c:v>
                </c:pt>
                <c:pt idx="47558">
                  <c:v>237.7899999998561</c:v>
                </c:pt>
                <c:pt idx="47559">
                  <c:v>237.7949999998561</c:v>
                </c:pt>
                <c:pt idx="47560">
                  <c:v>237.7999999998561</c:v>
                </c:pt>
                <c:pt idx="47561">
                  <c:v>237.8049999998562</c:v>
                </c:pt>
                <c:pt idx="47562">
                  <c:v>237.8099999998562</c:v>
                </c:pt>
                <c:pt idx="47563">
                  <c:v>237.8149999998562</c:v>
                </c:pt>
                <c:pt idx="47564">
                  <c:v>237.8199999998562</c:v>
                </c:pt>
                <c:pt idx="47565">
                  <c:v>237.8249999998562</c:v>
                </c:pt>
                <c:pt idx="47566">
                  <c:v>237.8299999998562</c:v>
                </c:pt>
                <c:pt idx="47567">
                  <c:v>237.8349999998562</c:v>
                </c:pt>
                <c:pt idx="47568">
                  <c:v>237.8399999998562</c:v>
                </c:pt>
                <c:pt idx="47569">
                  <c:v>237.8449999998562</c:v>
                </c:pt>
                <c:pt idx="47570">
                  <c:v>237.8499999998562</c:v>
                </c:pt>
                <c:pt idx="47571">
                  <c:v>237.8549999998562</c:v>
                </c:pt>
                <c:pt idx="47572">
                  <c:v>237.8599999998561</c:v>
                </c:pt>
                <c:pt idx="47573">
                  <c:v>237.8649999998561</c:v>
                </c:pt>
                <c:pt idx="47574">
                  <c:v>237.8699999998561</c:v>
                </c:pt>
                <c:pt idx="47575">
                  <c:v>237.8749999998561</c:v>
                </c:pt>
                <c:pt idx="47576">
                  <c:v>237.8799999998561</c:v>
                </c:pt>
                <c:pt idx="47577">
                  <c:v>237.8849999998561</c:v>
                </c:pt>
                <c:pt idx="47578">
                  <c:v>237.8899999998561</c:v>
                </c:pt>
                <c:pt idx="47579">
                  <c:v>237.8949999998561</c:v>
                </c:pt>
                <c:pt idx="47580">
                  <c:v>237.8999999998561</c:v>
                </c:pt>
                <c:pt idx="47581">
                  <c:v>237.9049999998561</c:v>
                </c:pt>
                <c:pt idx="47582">
                  <c:v>237.9099999998561</c:v>
                </c:pt>
                <c:pt idx="47583">
                  <c:v>237.9149999998561</c:v>
                </c:pt>
                <c:pt idx="47584">
                  <c:v>237.9199999998561</c:v>
                </c:pt>
                <c:pt idx="47585">
                  <c:v>237.9249999998561</c:v>
                </c:pt>
                <c:pt idx="47586">
                  <c:v>237.9299999998561</c:v>
                </c:pt>
                <c:pt idx="47587">
                  <c:v>237.9349999998561</c:v>
                </c:pt>
                <c:pt idx="47588">
                  <c:v>237.9399999998561</c:v>
                </c:pt>
                <c:pt idx="47589">
                  <c:v>237.944999999856</c:v>
                </c:pt>
                <c:pt idx="47590">
                  <c:v>237.9499999998559</c:v>
                </c:pt>
                <c:pt idx="47591">
                  <c:v>237.9549999998561</c:v>
                </c:pt>
                <c:pt idx="47592">
                  <c:v>237.9599999998561</c:v>
                </c:pt>
                <c:pt idx="47593">
                  <c:v>237.964999999856</c:v>
                </c:pt>
                <c:pt idx="47594">
                  <c:v>237.969999999856</c:v>
                </c:pt>
                <c:pt idx="47595">
                  <c:v>237.974999999856</c:v>
                </c:pt>
                <c:pt idx="47596">
                  <c:v>237.9799999998559</c:v>
                </c:pt>
                <c:pt idx="47597">
                  <c:v>237.984999999856</c:v>
                </c:pt>
                <c:pt idx="47598">
                  <c:v>237.989999999856</c:v>
                </c:pt>
                <c:pt idx="47599">
                  <c:v>237.994999999856</c:v>
                </c:pt>
                <c:pt idx="47600">
                  <c:v>237.999999999856</c:v>
                </c:pt>
                <c:pt idx="47601">
                  <c:v>238.004999999856</c:v>
                </c:pt>
                <c:pt idx="47602">
                  <c:v>238.0099999998559</c:v>
                </c:pt>
                <c:pt idx="47603">
                  <c:v>238.0149999998559</c:v>
                </c:pt>
                <c:pt idx="47604">
                  <c:v>238.0199999998559</c:v>
                </c:pt>
                <c:pt idx="47605">
                  <c:v>238.024999999856</c:v>
                </c:pt>
                <c:pt idx="47606">
                  <c:v>238.029999999856</c:v>
                </c:pt>
                <c:pt idx="47607">
                  <c:v>238.034999999856</c:v>
                </c:pt>
                <c:pt idx="47608">
                  <c:v>238.039999999856</c:v>
                </c:pt>
                <c:pt idx="47609">
                  <c:v>238.0449999998559</c:v>
                </c:pt>
                <c:pt idx="47610">
                  <c:v>238.0499999998559</c:v>
                </c:pt>
                <c:pt idx="47611">
                  <c:v>238.054999999856</c:v>
                </c:pt>
                <c:pt idx="47612">
                  <c:v>238.059999999856</c:v>
                </c:pt>
                <c:pt idx="47613">
                  <c:v>238.064999999856</c:v>
                </c:pt>
                <c:pt idx="47614">
                  <c:v>238.069999999856</c:v>
                </c:pt>
                <c:pt idx="47615">
                  <c:v>238.0749999998559</c:v>
                </c:pt>
                <c:pt idx="47616">
                  <c:v>238.0799999998559</c:v>
                </c:pt>
                <c:pt idx="47617">
                  <c:v>238.0849999998559</c:v>
                </c:pt>
                <c:pt idx="47618">
                  <c:v>238.0899999998559</c:v>
                </c:pt>
                <c:pt idx="47619">
                  <c:v>238.0949999998559</c:v>
                </c:pt>
                <c:pt idx="47620">
                  <c:v>238.0999999998559</c:v>
                </c:pt>
                <c:pt idx="47621">
                  <c:v>238.1049999998559</c:v>
                </c:pt>
                <c:pt idx="47622">
                  <c:v>238.1099999998559</c:v>
                </c:pt>
                <c:pt idx="47623">
                  <c:v>238.1149999998559</c:v>
                </c:pt>
                <c:pt idx="47624">
                  <c:v>238.1199999998557</c:v>
                </c:pt>
                <c:pt idx="47625">
                  <c:v>238.1249999998559</c:v>
                </c:pt>
                <c:pt idx="47626">
                  <c:v>238.1299999998559</c:v>
                </c:pt>
                <c:pt idx="47627">
                  <c:v>238.1349999998559</c:v>
                </c:pt>
                <c:pt idx="47628">
                  <c:v>238.1399999998559</c:v>
                </c:pt>
                <c:pt idx="47629">
                  <c:v>238.1449999998559</c:v>
                </c:pt>
                <c:pt idx="47630">
                  <c:v>238.1499999998559</c:v>
                </c:pt>
                <c:pt idx="47631">
                  <c:v>238.1549999998559</c:v>
                </c:pt>
                <c:pt idx="47632">
                  <c:v>238.1599999998559</c:v>
                </c:pt>
                <c:pt idx="47633">
                  <c:v>238.1649999998558</c:v>
                </c:pt>
                <c:pt idx="47634">
                  <c:v>238.1699999998557</c:v>
                </c:pt>
                <c:pt idx="47635">
                  <c:v>238.1749999998557</c:v>
                </c:pt>
                <c:pt idx="47636">
                  <c:v>238.1799999998557</c:v>
                </c:pt>
                <c:pt idx="47637">
                  <c:v>238.1849999998558</c:v>
                </c:pt>
                <c:pt idx="47638">
                  <c:v>238.1899999998558</c:v>
                </c:pt>
                <c:pt idx="47639">
                  <c:v>238.1949999998558</c:v>
                </c:pt>
                <c:pt idx="47640">
                  <c:v>238.1999999998557</c:v>
                </c:pt>
                <c:pt idx="47641">
                  <c:v>238.2049999998557</c:v>
                </c:pt>
                <c:pt idx="47642">
                  <c:v>238.2099999998557</c:v>
                </c:pt>
                <c:pt idx="47643">
                  <c:v>238.2149999998555</c:v>
                </c:pt>
                <c:pt idx="47644">
                  <c:v>238.219999999855</c:v>
                </c:pt>
                <c:pt idx="47645">
                  <c:v>238.2249999998558</c:v>
                </c:pt>
                <c:pt idx="47646">
                  <c:v>238.2299999998557</c:v>
                </c:pt>
                <c:pt idx="47647">
                  <c:v>238.2349999998557</c:v>
                </c:pt>
                <c:pt idx="47648">
                  <c:v>238.2399999998557</c:v>
                </c:pt>
                <c:pt idx="47649">
                  <c:v>238.2449999998557</c:v>
                </c:pt>
                <c:pt idx="47650">
                  <c:v>238.249999999855</c:v>
                </c:pt>
                <c:pt idx="47651">
                  <c:v>238.2549999998558</c:v>
                </c:pt>
                <c:pt idx="47652">
                  <c:v>238.2599999998558</c:v>
                </c:pt>
                <c:pt idx="47653">
                  <c:v>238.2649999998557</c:v>
                </c:pt>
                <c:pt idx="47654">
                  <c:v>238.2699999998557</c:v>
                </c:pt>
                <c:pt idx="47655">
                  <c:v>238.2749999998557</c:v>
                </c:pt>
                <c:pt idx="47656">
                  <c:v>238.2799999998551</c:v>
                </c:pt>
                <c:pt idx="47657">
                  <c:v>238.2849999998558</c:v>
                </c:pt>
                <c:pt idx="47658">
                  <c:v>238.2899999998558</c:v>
                </c:pt>
                <c:pt idx="47659">
                  <c:v>238.2949999998557</c:v>
                </c:pt>
                <c:pt idx="47660">
                  <c:v>238.2999999998557</c:v>
                </c:pt>
                <c:pt idx="47661">
                  <c:v>238.3049999998557</c:v>
                </c:pt>
                <c:pt idx="47662">
                  <c:v>238.3099999998557</c:v>
                </c:pt>
                <c:pt idx="47663">
                  <c:v>238.3149999998557</c:v>
                </c:pt>
                <c:pt idx="47664">
                  <c:v>238.3199999998557</c:v>
                </c:pt>
                <c:pt idx="47665">
                  <c:v>238.3249999998557</c:v>
                </c:pt>
                <c:pt idx="47666">
                  <c:v>238.3299999998557</c:v>
                </c:pt>
                <c:pt idx="47667">
                  <c:v>238.3349999998557</c:v>
                </c:pt>
                <c:pt idx="47668">
                  <c:v>238.3399999998557</c:v>
                </c:pt>
                <c:pt idx="47669">
                  <c:v>238.3449999998557</c:v>
                </c:pt>
                <c:pt idx="47670">
                  <c:v>238.3499999998557</c:v>
                </c:pt>
                <c:pt idx="47671">
                  <c:v>238.3549999998557</c:v>
                </c:pt>
                <c:pt idx="47672">
                  <c:v>238.3599999998557</c:v>
                </c:pt>
                <c:pt idx="47673">
                  <c:v>238.3649999998557</c:v>
                </c:pt>
                <c:pt idx="47674">
                  <c:v>238.3699999998557</c:v>
                </c:pt>
                <c:pt idx="47675">
                  <c:v>238.3749999998557</c:v>
                </c:pt>
                <c:pt idx="47676">
                  <c:v>238.3799999998557</c:v>
                </c:pt>
                <c:pt idx="47677">
                  <c:v>238.3849999998557</c:v>
                </c:pt>
                <c:pt idx="47678">
                  <c:v>238.3899999998557</c:v>
                </c:pt>
                <c:pt idx="47679">
                  <c:v>238.3949999998557</c:v>
                </c:pt>
                <c:pt idx="47680">
                  <c:v>238.3999999998557</c:v>
                </c:pt>
                <c:pt idx="47681">
                  <c:v>238.4049999998556</c:v>
                </c:pt>
                <c:pt idx="47682">
                  <c:v>238.4099999998556</c:v>
                </c:pt>
                <c:pt idx="47683">
                  <c:v>238.4149999998556</c:v>
                </c:pt>
                <c:pt idx="47684">
                  <c:v>238.4199999998555</c:v>
                </c:pt>
                <c:pt idx="47685">
                  <c:v>238.4249999998556</c:v>
                </c:pt>
                <c:pt idx="47686">
                  <c:v>238.4299999998556</c:v>
                </c:pt>
                <c:pt idx="47687">
                  <c:v>238.4349999998556</c:v>
                </c:pt>
                <c:pt idx="47688">
                  <c:v>238.4399999998556</c:v>
                </c:pt>
                <c:pt idx="47689">
                  <c:v>238.4449999998556</c:v>
                </c:pt>
                <c:pt idx="47690">
                  <c:v>238.4499999998555</c:v>
                </c:pt>
                <c:pt idx="47691">
                  <c:v>238.4549999998556</c:v>
                </c:pt>
                <c:pt idx="47692">
                  <c:v>238.4599999998556</c:v>
                </c:pt>
                <c:pt idx="47693">
                  <c:v>238.4649999998556</c:v>
                </c:pt>
                <c:pt idx="47694">
                  <c:v>238.4699999998556</c:v>
                </c:pt>
                <c:pt idx="47695">
                  <c:v>238.4749999998556</c:v>
                </c:pt>
                <c:pt idx="47696">
                  <c:v>238.4799999998556</c:v>
                </c:pt>
                <c:pt idx="47697">
                  <c:v>238.4849999998556</c:v>
                </c:pt>
                <c:pt idx="47698">
                  <c:v>238.4899999998556</c:v>
                </c:pt>
                <c:pt idx="47699">
                  <c:v>238.4949999998556</c:v>
                </c:pt>
                <c:pt idx="47700">
                  <c:v>238.4999999998556</c:v>
                </c:pt>
                <c:pt idx="47701">
                  <c:v>238.5049999998556</c:v>
                </c:pt>
                <c:pt idx="47702">
                  <c:v>238.5099999998556</c:v>
                </c:pt>
                <c:pt idx="47703">
                  <c:v>238.5149999998555</c:v>
                </c:pt>
                <c:pt idx="47704">
                  <c:v>238.5199999998555</c:v>
                </c:pt>
                <c:pt idx="47705">
                  <c:v>238.5249999998555</c:v>
                </c:pt>
                <c:pt idx="47706">
                  <c:v>238.5299999998555</c:v>
                </c:pt>
                <c:pt idx="47707">
                  <c:v>238.5349999998555</c:v>
                </c:pt>
                <c:pt idx="47708">
                  <c:v>238.5399999998555</c:v>
                </c:pt>
                <c:pt idx="47709">
                  <c:v>238.5449999998555</c:v>
                </c:pt>
                <c:pt idx="47710">
                  <c:v>238.5499999998555</c:v>
                </c:pt>
                <c:pt idx="47711">
                  <c:v>238.5549999998555</c:v>
                </c:pt>
                <c:pt idx="47712">
                  <c:v>238.5599999998555</c:v>
                </c:pt>
                <c:pt idx="47713">
                  <c:v>238.5649999998555</c:v>
                </c:pt>
                <c:pt idx="47714">
                  <c:v>238.5699999998555</c:v>
                </c:pt>
                <c:pt idx="47715">
                  <c:v>238.5749999998555</c:v>
                </c:pt>
                <c:pt idx="47716">
                  <c:v>238.5799999998555</c:v>
                </c:pt>
                <c:pt idx="47717">
                  <c:v>238.5849999998555</c:v>
                </c:pt>
                <c:pt idx="47718">
                  <c:v>238.5899999998555</c:v>
                </c:pt>
                <c:pt idx="47719">
                  <c:v>238.5949999998555</c:v>
                </c:pt>
                <c:pt idx="47720">
                  <c:v>238.5999999998555</c:v>
                </c:pt>
                <c:pt idx="47721">
                  <c:v>238.6049999998554</c:v>
                </c:pt>
                <c:pt idx="47722">
                  <c:v>238.6099999998553</c:v>
                </c:pt>
                <c:pt idx="47723">
                  <c:v>238.6149999998553</c:v>
                </c:pt>
                <c:pt idx="47724">
                  <c:v>238.6199999998553</c:v>
                </c:pt>
                <c:pt idx="47725">
                  <c:v>238.6249999998554</c:v>
                </c:pt>
                <c:pt idx="47726">
                  <c:v>238.6299999998554</c:v>
                </c:pt>
                <c:pt idx="47727">
                  <c:v>238.6349999998554</c:v>
                </c:pt>
                <c:pt idx="47728">
                  <c:v>238.6399999998553</c:v>
                </c:pt>
                <c:pt idx="47729">
                  <c:v>238.6449999998553</c:v>
                </c:pt>
                <c:pt idx="47730">
                  <c:v>238.6499999998553</c:v>
                </c:pt>
                <c:pt idx="47731">
                  <c:v>238.6549999998554</c:v>
                </c:pt>
                <c:pt idx="47732">
                  <c:v>238.6599999998554</c:v>
                </c:pt>
                <c:pt idx="47733">
                  <c:v>238.6649999998554</c:v>
                </c:pt>
                <c:pt idx="47734">
                  <c:v>238.6699999998553</c:v>
                </c:pt>
                <c:pt idx="47735">
                  <c:v>238.6749999998553</c:v>
                </c:pt>
                <c:pt idx="47736">
                  <c:v>238.6799999998553</c:v>
                </c:pt>
                <c:pt idx="47737">
                  <c:v>238.6849999998554</c:v>
                </c:pt>
                <c:pt idx="47738">
                  <c:v>238.6899999998554</c:v>
                </c:pt>
                <c:pt idx="47739">
                  <c:v>238.6949999998554</c:v>
                </c:pt>
                <c:pt idx="47740">
                  <c:v>238.6999999998554</c:v>
                </c:pt>
                <c:pt idx="47741">
                  <c:v>238.7049999998553</c:v>
                </c:pt>
                <c:pt idx="47742">
                  <c:v>238.7099999998553</c:v>
                </c:pt>
                <c:pt idx="47743">
                  <c:v>238.7149999998553</c:v>
                </c:pt>
                <c:pt idx="47744">
                  <c:v>238.7199999998547</c:v>
                </c:pt>
                <c:pt idx="47745">
                  <c:v>238.7249999998554</c:v>
                </c:pt>
                <c:pt idx="47746">
                  <c:v>238.7299999998554</c:v>
                </c:pt>
                <c:pt idx="47747">
                  <c:v>238.7349999998553</c:v>
                </c:pt>
                <c:pt idx="47748">
                  <c:v>238.7399999998553</c:v>
                </c:pt>
                <c:pt idx="47749">
                  <c:v>238.7449999998553</c:v>
                </c:pt>
                <c:pt idx="47750">
                  <c:v>238.7499999998549</c:v>
                </c:pt>
                <c:pt idx="47751">
                  <c:v>238.7549999998553</c:v>
                </c:pt>
                <c:pt idx="47752">
                  <c:v>238.7599999998553</c:v>
                </c:pt>
                <c:pt idx="47753">
                  <c:v>238.7649999998553</c:v>
                </c:pt>
                <c:pt idx="47754">
                  <c:v>238.7699999998553</c:v>
                </c:pt>
                <c:pt idx="47755">
                  <c:v>238.7749999998553</c:v>
                </c:pt>
                <c:pt idx="47756">
                  <c:v>238.7799999998551</c:v>
                </c:pt>
                <c:pt idx="47757">
                  <c:v>238.7849999998553</c:v>
                </c:pt>
                <c:pt idx="47758">
                  <c:v>238.7899999998553</c:v>
                </c:pt>
                <c:pt idx="47759">
                  <c:v>238.7949999998553</c:v>
                </c:pt>
                <c:pt idx="47760">
                  <c:v>238.7999999998553</c:v>
                </c:pt>
                <c:pt idx="47761">
                  <c:v>238.8049999998553</c:v>
                </c:pt>
                <c:pt idx="47762">
                  <c:v>238.8099999998553</c:v>
                </c:pt>
                <c:pt idx="47763">
                  <c:v>238.8149999998553</c:v>
                </c:pt>
                <c:pt idx="47764">
                  <c:v>238.8199999998553</c:v>
                </c:pt>
                <c:pt idx="47765">
                  <c:v>238.8249999998553</c:v>
                </c:pt>
                <c:pt idx="47766">
                  <c:v>238.8299999998553</c:v>
                </c:pt>
                <c:pt idx="47767">
                  <c:v>238.8349999998553</c:v>
                </c:pt>
                <c:pt idx="47768">
                  <c:v>238.8399999998553</c:v>
                </c:pt>
                <c:pt idx="47769">
                  <c:v>238.8449999998552</c:v>
                </c:pt>
                <c:pt idx="47770">
                  <c:v>238.8499999998552</c:v>
                </c:pt>
                <c:pt idx="47771">
                  <c:v>238.8549999998552</c:v>
                </c:pt>
                <c:pt idx="47772">
                  <c:v>238.8599999998552</c:v>
                </c:pt>
                <c:pt idx="47773">
                  <c:v>238.8649999998552</c:v>
                </c:pt>
                <c:pt idx="47774">
                  <c:v>238.8699999998552</c:v>
                </c:pt>
                <c:pt idx="47775">
                  <c:v>238.8749999998552</c:v>
                </c:pt>
                <c:pt idx="47776">
                  <c:v>238.8799999998552</c:v>
                </c:pt>
                <c:pt idx="47777">
                  <c:v>238.8849999998552</c:v>
                </c:pt>
                <c:pt idx="47778">
                  <c:v>238.8899999998552</c:v>
                </c:pt>
                <c:pt idx="47779">
                  <c:v>238.8949999998552</c:v>
                </c:pt>
                <c:pt idx="47780">
                  <c:v>238.8999999998552</c:v>
                </c:pt>
                <c:pt idx="47781">
                  <c:v>238.9049999998552</c:v>
                </c:pt>
                <c:pt idx="47782">
                  <c:v>238.9099999998552</c:v>
                </c:pt>
                <c:pt idx="47783">
                  <c:v>238.9149999998552</c:v>
                </c:pt>
                <c:pt idx="47784">
                  <c:v>238.9199999998552</c:v>
                </c:pt>
                <c:pt idx="47785">
                  <c:v>238.9249999998552</c:v>
                </c:pt>
                <c:pt idx="47786">
                  <c:v>238.9299999998552</c:v>
                </c:pt>
                <c:pt idx="47787">
                  <c:v>238.9349999998552</c:v>
                </c:pt>
                <c:pt idx="47788">
                  <c:v>238.9399999998552</c:v>
                </c:pt>
                <c:pt idx="47789">
                  <c:v>238.9449999998552</c:v>
                </c:pt>
                <c:pt idx="47790">
                  <c:v>238.9499999998552</c:v>
                </c:pt>
                <c:pt idx="47791">
                  <c:v>238.9549999998552</c:v>
                </c:pt>
                <c:pt idx="47792">
                  <c:v>238.9599999998551</c:v>
                </c:pt>
                <c:pt idx="47793">
                  <c:v>238.9649999998551</c:v>
                </c:pt>
                <c:pt idx="47794">
                  <c:v>238.9699999998551</c:v>
                </c:pt>
                <c:pt idx="47795">
                  <c:v>238.9749999998551</c:v>
                </c:pt>
                <c:pt idx="47796">
                  <c:v>238.9799999998551</c:v>
                </c:pt>
                <c:pt idx="47797">
                  <c:v>238.9849999998551</c:v>
                </c:pt>
                <c:pt idx="47798">
                  <c:v>238.9899999998551</c:v>
                </c:pt>
                <c:pt idx="47799">
                  <c:v>238.9949999998551</c:v>
                </c:pt>
                <c:pt idx="47800">
                  <c:v>238.9999999998551</c:v>
                </c:pt>
                <c:pt idx="47801">
                  <c:v>239.0049999998551</c:v>
                </c:pt>
                <c:pt idx="47802">
                  <c:v>239.0099999998551</c:v>
                </c:pt>
                <c:pt idx="47803">
                  <c:v>239.0149999998551</c:v>
                </c:pt>
                <c:pt idx="47804">
                  <c:v>239.0199999998551</c:v>
                </c:pt>
                <c:pt idx="47805">
                  <c:v>239.0249999998551</c:v>
                </c:pt>
                <c:pt idx="47806">
                  <c:v>239.0299999998551</c:v>
                </c:pt>
                <c:pt idx="47807">
                  <c:v>239.0349999998551</c:v>
                </c:pt>
                <c:pt idx="47808">
                  <c:v>239.0399999998551</c:v>
                </c:pt>
                <c:pt idx="47809">
                  <c:v>239.044999999855</c:v>
                </c:pt>
                <c:pt idx="47810">
                  <c:v>239.0499999998549</c:v>
                </c:pt>
                <c:pt idx="47811">
                  <c:v>239.0549999998551</c:v>
                </c:pt>
                <c:pt idx="47812">
                  <c:v>239.0599999998551</c:v>
                </c:pt>
                <c:pt idx="47813">
                  <c:v>239.064999999855</c:v>
                </c:pt>
                <c:pt idx="47814">
                  <c:v>239.069999999855</c:v>
                </c:pt>
                <c:pt idx="47815">
                  <c:v>239.074999999855</c:v>
                </c:pt>
                <c:pt idx="47816">
                  <c:v>239.0799999998549</c:v>
                </c:pt>
                <c:pt idx="47817">
                  <c:v>239.084999999855</c:v>
                </c:pt>
                <c:pt idx="47818">
                  <c:v>239.089999999855</c:v>
                </c:pt>
                <c:pt idx="47819">
                  <c:v>239.094999999855</c:v>
                </c:pt>
                <c:pt idx="47820">
                  <c:v>239.099999999855</c:v>
                </c:pt>
                <c:pt idx="47821">
                  <c:v>239.104999999855</c:v>
                </c:pt>
                <c:pt idx="47822">
                  <c:v>239.1099999998549</c:v>
                </c:pt>
                <c:pt idx="47823">
                  <c:v>239.1149999998549</c:v>
                </c:pt>
                <c:pt idx="47824">
                  <c:v>239.1199999998549</c:v>
                </c:pt>
                <c:pt idx="47825">
                  <c:v>239.124999999855</c:v>
                </c:pt>
                <c:pt idx="47826">
                  <c:v>239.129999999855</c:v>
                </c:pt>
                <c:pt idx="47827">
                  <c:v>239.134999999855</c:v>
                </c:pt>
                <c:pt idx="47828">
                  <c:v>239.139999999855</c:v>
                </c:pt>
                <c:pt idx="47829">
                  <c:v>239.1449999998549</c:v>
                </c:pt>
                <c:pt idx="47830">
                  <c:v>239.1499999998549</c:v>
                </c:pt>
                <c:pt idx="47831">
                  <c:v>239.154999999855</c:v>
                </c:pt>
                <c:pt idx="47832">
                  <c:v>239.159999999855</c:v>
                </c:pt>
                <c:pt idx="47833">
                  <c:v>239.164999999855</c:v>
                </c:pt>
                <c:pt idx="47834">
                  <c:v>239.169999999855</c:v>
                </c:pt>
                <c:pt idx="47835">
                  <c:v>239.1749999998549</c:v>
                </c:pt>
                <c:pt idx="47836">
                  <c:v>239.1799999998549</c:v>
                </c:pt>
                <c:pt idx="47837">
                  <c:v>239.1849999998549</c:v>
                </c:pt>
                <c:pt idx="47838">
                  <c:v>239.1899999998549</c:v>
                </c:pt>
                <c:pt idx="47839">
                  <c:v>239.1949999998549</c:v>
                </c:pt>
                <c:pt idx="47840">
                  <c:v>239.1999999998549</c:v>
                </c:pt>
                <c:pt idx="47841">
                  <c:v>239.2049999998549</c:v>
                </c:pt>
                <c:pt idx="47842">
                  <c:v>239.2099999998549</c:v>
                </c:pt>
                <c:pt idx="47843">
                  <c:v>239.2149999998549</c:v>
                </c:pt>
                <c:pt idx="47844">
                  <c:v>239.2199999998547</c:v>
                </c:pt>
                <c:pt idx="47845">
                  <c:v>239.2249999998549</c:v>
                </c:pt>
                <c:pt idx="47846">
                  <c:v>239.2299999998549</c:v>
                </c:pt>
                <c:pt idx="47847">
                  <c:v>239.2349999998549</c:v>
                </c:pt>
                <c:pt idx="47848">
                  <c:v>239.2399999998549</c:v>
                </c:pt>
                <c:pt idx="47849">
                  <c:v>239.2449999998549</c:v>
                </c:pt>
                <c:pt idx="47850">
                  <c:v>239.2499999998549</c:v>
                </c:pt>
                <c:pt idx="47851">
                  <c:v>239.2549999998549</c:v>
                </c:pt>
                <c:pt idx="47852">
                  <c:v>239.2599999998549</c:v>
                </c:pt>
                <c:pt idx="47853">
                  <c:v>239.2649999998548</c:v>
                </c:pt>
                <c:pt idx="47854">
                  <c:v>239.2699999998547</c:v>
                </c:pt>
                <c:pt idx="47855">
                  <c:v>239.2749999998547</c:v>
                </c:pt>
                <c:pt idx="47856">
                  <c:v>239.2799999998547</c:v>
                </c:pt>
                <c:pt idx="47857">
                  <c:v>239.2849999998548</c:v>
                </c:pt>
                <c:pt idx="47858">
                  <c:v>239.2899999998548</c:v>
                </c:pt>
                <c:pt idx="47859">
                  <c:v>239.2949999998548</c:v>
                </c:pt>
                <c:pt idx="47860">
                  <c:v>239.2999999998547</c:v>
                </c:pt>
                <c:pt idx="47861">
                  <c:v>239.3049999998548</c:v>
                </c:pt>
                <c:pt idx="47862">
                  <c:v>239.3099999998548</c:v>
                </c:pt>
                <c:pt idx="47863">
                  <c:v>239.3149999998548</c:v>
                </c:pt>
                <c:pt idx="47864">
                  <c:v>239.3199999998548</c:v>
                </c:pt>
                <c:pt idx="47865">
                  <c:v>239.3249999998548</c:v>
                </c:pt>
                <c:pt idx="47866">
                  <c:v>239.3299999998548</c:v>
                </c:pt>
                <c:pt idx="47867">
                  <c:v>239.3349999998548</c:v>
                </c:pt>
                <c:pt idx="47868">
                  <c:v>239.3399999998548</c:v>
                </c:pt>
                <c:pt idx="47869">
                  <c:v>239.3449999998548</c:v>
                </c:pt>
                <c:pt idx="47870">
                  <c:v>239.3499999998548</c:v>
                </c:pt>
                <c:pt idx="47871">
                  <c:v>239.3549999998548</c:v>
                </c:pt>
                <c:pt idx="47872">
                  <c:v>239.3599999998548</c:v>
                </c:pt>
                <c:pt idx="47873">
                  <c:v>239.3649999998548</c:v>
                </c:pt>
                <c:pt idx="47874">
                  <c:v>239.3699999998548</c:v>
                </c:pt>
                <c:pt idx="47875">
                  <c:v>239.3749999998548</c:v>
                </c:pt>
                <c:pt idx="47876">
                  <c:v>239.3799999998548</c:v>
                </c:pt>
                <c:pt idx="47877">
                  <c:v>239.3849999998548</c:v>
                </c:pt>
                <c:pt idx="47878">
                  <c:v>239.3899999998548</c:v>
                </c:pt>
                <c:pt idx="47879">
                  <c:v>239.3949999998548</c:v>
                </c:pt>
                <c:pt idx="47880">
                  <c:v>239.3999999998547</c:v>
                </c:pt>
                <c:pt idx="47881">
                  <c:v>239.4049999998547</c:v>
                </c:pt>
                <c:pt idx="47882">
                  <c:v>239.4099999998547</c:v>
                </c:pt>
                <c:pt idx="47883">
                  <c:v>239.4149999998547</c:v>
                </c:pt>
                <c:pt idx="47884">
                  <c:v>239.4199999998547</c:v>
                </c:pt>
                <c:pt idx="47885">
                  <c:v>239.4249999998547</c:v>
                </c:pt>
                <c:pt idx="47886">
                  <c:v>239.4299999998547</c:v>
                </c:pt>
                <c:pt idx="47887">
                  <c:v>239.4349999998547</c:v>
                </c:pt>
                <c:pt idx="47888">
                  <c:v>239.4399999998547</c:v>
                </c:pt>
                <c:pt idx="47889">
                  <c:v>239.4449999998547</c:v>
                </c:pt>
                <c:pt idx="47890">
                  <c:v>239.4499999998547</c:v>
                </c:pt>
                <c:pt idx="47891">
                  <c:v>239.4549999998547</c:v>
                </c:pt>
                <c:pt idx="47892">
                  <c:v>239.4599999998547</c:v>
                </c:pt>
                <c:pt idx="47893">
                  <c:v>239.4649999998547</c:v>
                </c:pt>
                <c:pt idx="47894">
                  <c:v>239.4699999998547</c:v>
                </c:pt>
                <c:pt idx="47895">
                  <c:v>239.4749999998547</c:v>
                </c:pt>
                <c:pt idx="47896">
                  <c:v>239.4799999998547</c:v>
                </c:pt>
                <c:pt idx="47897">
                  <c:v>239.4849999998547</c:v>
                </c:pt>
                <c:pt idx="47898">
                  <c:v>239.4899999998547</c:v>
                </c:pt>
                <c:pt idx="47899">
                  <c:v>239.4949999998547</c:v>
                </c:pt>
                <c:pt idx="47900">
                  <c:v>239.4999999998547</c:v>
                </c:pt>
                <c:pt idx="47901">
                  <c:v>239.5049999998546</c:v>
                </c:pt>
                <c:pt idx="47902">
                  <c:v>239.5099999998546</c:v>
                </c:pt>
                <c:pt idx="47903">
                  <c:v>239.5149999998546</c:v>
                </c:pt>
                <c:pt idx="47904">
                  <c:v>239.5199999998545</c:v>
                </c:pt>
                <c:pt idx="47905">
                  <c:v>239.5249999998546</c:v>
                </c:pt>
                <c:pt idx="47906">
                  <c:v>239.5299999998546</c:v>
                </c:pt>
                <c:pt idx="47907">
                  <c:v>239.5349999998546</c:v>
                </c:pt>
                <c:pt idx="47908">
                  <c:v>239.5399999998546</c:v>
                </c:pt>
                <c:pt idx="47909">
                  <c:v>239.5449999998546</c:v>
                </c:pt>
                <c:pt idx="47910">
                  <c:v>239.5499999998545</c:v>
                </c:pt>
                <c:pt idx="47911">
                  <c:v>239.5549999998546</c:v>
                </c:pt>
                <c:pt idx="47912">
                  <c:v>239.5599999998546</c:v>
                </c:pt>
                <c:pt idx="47913">
                  <c:v>239.5649999998546</c:v>
                </c:pt>
                <c:pt idx="47914">
                  <c:v>239.5699999998546</c:v>
                </c:pt>
                <c:pt idx="47915">
                  <c:v>239.5749999998546</c:v>
                </c:pt>
                <c:pt idx="47916">
                  <c:v>239.5799999998546</c:v>
                </c:pt>
                <c:pt idx="47917">
                  <c:v>239.5849999998546</c:v>
                </c:pt>
                <c:pt idx="47918">
                  <c:v>239.5899999998546</c:v>
                </c:pt>
                <c:pt idx="47919">
                  <c:v>239.5949999998546</c:v>
                </c:pt>
                <c:pt idx="47920">
                  <c:v>239.5999999998546</c:v>
                </c:pt>
                <c:pt idx="47921">
                  <c:v>239.6049999998546</c:v>
                </c:pt>
                <c:pt idx="47922">
                  <c:v>239.6099999998546</c:v>
                </c:pt>
                <c:pt idx="47923">
                  <c:v>239.6149999998545</c:v>
                </c:pt>
                <c:pt idx="47924">
                  <c:v>239.6199999998545</c:v>
                </c:pt>
                <c:pt idx="47925">
                  <c:v>239.6249999998545</c:v>
                </c:pt>
                <c:pt idx="47926">
                  <c:v>239.6299999998545</c:v>
                </c:pt>
                <c:pt idx="47927">
                  <c:v>239.6349999998545</c:v>
                </c:pt>
                <c:pt idx="47928">
                  <c:v>239.6399999998545</c:v>
                </c:pt>
                <c:pt idx="47929">
                  <c:v>239.6449999998545</c:v>
                </c:pt>
                <c:pt idx="47930">
                  <c:v>239.6499999998545</c:v>
                </c:pt>
                <c:pt idx="47931">
                  <c:v>239.6549999998545</c:v>
                </c:pt>
                <c:pt idx="47932">
                  <c:v>239.6599999998545</c:v>
                </c:pt>
                <c:pt idx="47933">
                  <c:v>239.6649999998545</c:v>
                </c:pt>
                <c:pt idx="47934">
                  <c:v>239.6699999998545</c:v>
                </c:pt>
                <c:pt idx="47935">
                  <c:v>239.6749999998545</c:v>
                </c:pt>
                <c:pt idx="47936">
                  <c:v>239.6799999998545</c:v>
                </c:pt>
                <c:pt idx="47937">
                  <c:v>239.6849999998545</c:v>
                </c:pt>
                <c:pt idx="47938">
                  <c:v>239.6899999998545</c:v>
                </c:pt>
                <c:pt idx="47939">
                  <c:v>239.6949999998545</c:v>
                </c:pt>
                <c:pt idx="47940">
                  <c:v>239.6999999998545</c:v>
                </c:pt>
                <c:pt idx="47941">
                  <c:v>239.7049999998544</c:v>
                </c:pt>
                <c:pt idx="47942">
                  <c:v>239.7099999998543</c:v>
                </c:pt>
                <c:pt idx="47943">
                  <c:v>239.7149999998543</c:v>
                </c:pt>
                <c:pt idx="47944">
                  <c:v>239.7199999998543</c:v>
                </c:pt>
                <c:pt idx="47945">
                  <c:v>239.7249999998544</c:v>
                </c:pt>
                <c:pt idx="47946">
                  <c:v>239.7299999998544</c:v>
                </c:pt>
                <c:pt idx="47947">
                  <c:v>239.7349999998544</c:v>
                </c:pt>
                <c:pt idx="47948">
                  <c:v>239.7399999998543</c:v>
                </c:pt>
                <c:pt idx="47949">
                  <c:v>239.7449999998543</c:v>
                </c:pt>
                <c:pt idx="47950">
                  <c:v>239.7499999998543</c:v>
                </c:pt>
                <c:pt idx="47951">
                  <c:v>239.7549999998544</c:v>
                </c:pt>
                <c:pt idx="47952">
                  <c:v>239.7599999998544</c:v>
                </c:pt>
                <c:pt idx="47953">
                  <c:v>239.7649999998544</c:v>
                </c:pt>
                <c:pt idx="47954">
                  <c:v>239.7699999998543</c:v>
                </c:pt>
                <c:pt idx="47955">
                  <c:v>239.7749999998543</c:v>
                </c:pt>
                <c:pt idx="47956">
                  <c:v>239.7799999998543</c:v>
                </c:pt>
                <c:pt idx="47957">
                  <c:v>239.7849999998544</c:v>
                </c:pt>
                <c:pt idx="47958">
                  <c:v>239.7899999998544</c:v>
                </c:pt>
                <c:pt idx="47959">
                  <c:v>239.7949999998544</c:v>
                </c:pt>
                <c:pt idx="47960">
                  <c:v>239.7999999998544</c:v>
                </c:pt>
                <c:pt idx="47961">
                  <c:v>239.8049999998544</c:v>
                </c:pt>
                <c:pt idx="47962">
                  <c:v>239.8099999998544</c:v>
                </c:pt>
                <c:pt idx="47963">
                  <c:v>239.8149999998544</c:v>
                </c:pt>
                <c:pt idx="47964">
                  <c:v>239.8199999998544</c:v>
                </c:pt>
                <c:pt idx="47965">
                  <c:v>239.8249999998544</c:v>
                </c:pt>
                <c:pt idx="47966">
                  <c:v>239.8299999998544</c:v>
                </c:pt>
                <c:pt idx="47967">
                  <c:v>239.8349999998544</c:v>
                </c:pt>
                <c:pt idx="47968">
                  <c:v>239.8399999998543</c:v>
                </c:pt>
                <c:pt idx="47969">
                  <c:v>239.8449999998543</c:v>
                </c:pt>
                <c:pt idx="47970">
                  <c:v>239.8499999998543</c:v>
                </c:pt>
                <c:pt idx="47971">
                  <c:v>239.8549999998544</c:v>
                </c:pt>
                <c:pt idx="47972">
                  <c:v>239.8599999998544</c:v>
                </c:pt>
                <c:pt idx="47973">
                  <c:v>239.8649999998543</c:v>
                </c:pt>
                <c:pt idx="47974">
                  <c:v>239.8699999998543</c:v>
                </c:pt>
                <c:pt idx="47975">
                  <c:v>239.8749999998543</c:v>
                </c:pt>
                <c:pt idx="47976">
                  <c:v>239.8799999998543</c:v>
                </c:pt>
                <c:pt idx="47977">
                  <c:v>239.8849999998543</c:v>
                </c:pt>
                <c:pt idx="47978">
                  <c:v>239.8899999998543</c:v>
                </c:pt>
                <c:pt idx="47979">
                  <c:v>239.8949999998543</c:v>
                </c:pt>
                <c:pt idx="47980">
                  <c:v>239.8999999998543</c:v>
                </c:pt>
                <c:pt idx="47981">
                  <c:v>239.9049999998543</c:v>
                </c:pt>
                <c:pt idx="47982">
                  <c:v>239.9099999998543</c:v>
                </c:pt>
                <c:pt idx="47983">
                  <c:v>239.9149999998543</c:v>
                </c:pt>
                <c:pt idx="47984">
                  <c:v>239.9199999998543</c:v>
                </c:pt>
                <c:pt idx="47985">
                  <c:v>239.9249999998543</c:v>
                </c:pt>
                <c:pt idx="47986">
                  <c:v>239.9299999998543</c:v>
                </c:pt>
                <c:pt idx="47987">
                  <c:v>239.9349999998543</c:v>
                </c:pt>
                <c:pt idx="47988">
                  <c:v>239.9399999998543</c:v>
                </c:pt>
                <c:pt idx="47989">
                  <c:v>239.9449999998542</c:v>
                </c:pt>
                <c:pt idx="47990">
                  <c:v>239.9499999998542</c:v>
                </c:pt>
                <c:pt idx="47991">
                  <c:v>239.9549999998542</c:v>
                </c:pt>
                <c:pt idx="47992">
                  <c:v>239.9599999998542</c:v>
                </c:pt>
                <c:pt idx="47993">
                  <c:v>239.9649999998542</c:v>
                </c:pt>
                <c:pt idx="47994">
                  <c:v>239.9699999998542</c:v>
                </c:pt>
                <c:pt idx="47995">
                  <c:v>239.9749999998542</c:v>
                </c:pt>
                <c:pt idx="47996">
                  <c:v>239.9799999998542</c:v>
                </c:pt>
                <c:pt idx="47997">
                  <c:v>239.9849999998542</c:v>
                </c:pt>
                <c:pt idx="47998">
                  <c:v>239.9899999998542</c:v>
                </c:pt>
                <c:pt idx="47999">
                  <c:v>239.9949999998542</c:v>
                </c:pt>
              </c:numCache>
            </c:numRef>
          </c:xVal>
          <c:yVal>
            <c:numRef>
              <c:f>Sheet1!$E$3:$E$48002</c:f>
              <c:numCache>
                <c:formatCode>General</c:formatCode>
                <c:ptCount val="48000"/>
                <c:pt idx="3">
                  <c:v>55.05793792458001</c:v>
                </c:pt>
                <c:pt idx="4">
                  <c:v>147.3423229371201</c:v>
                </c:pt>
                <c:pt idx="5">
                  <c:v>150.1987593744</c:v>
                </c:pt>
                <c:pt idx="6">
                  <c:v>149.52283322328</c:v>
                </c:pt>
                <c:pt idx="7">
                  <c:v>149.54309147232</c:v>
                </c:pt>
                <c:pt idx="8">
                  <c:v>148.97289496704</c:v>
                </c:pt>
                <c:pt idx="9">
                  <c:v>149.264706982</c:v>
                </c:pt>
                <c:pt idx="10">
                  <c:v>149.10808595296</c:v>
                </c:pt>
                <c:pt idx="11">
                  <c:v>148.96019253952</c:v>
                </c:pt>
                <c:pt idx="12">
                  <c:v>149.048740731</c:v>
                </c:pt>
                <c:pt idx="13">
                  <c:v>148.9093782396</c:v>
                </c:pt>
                <c:pt idx="14">
                  <c:v>74.86056196606</c:v>
                </c:pt>
                <c:pt idx="16">
                  <c:v>65.87939693621976</c:v>
                </c:pt>
                <c:pt idx="17">
                  <c:v>87.79461972076</c:v>
                </c:pt>
                <c:pt idx="19">
                  <c:v>59.43135819176</c:v>
                </c:pt>
                <c:pt idx="20">
                  <c:v>123.23112727741</c:v>
                </c:pt>
                <c:pt idx="21">
                  <c:v>147.92430203616</c:v>
                </c:pt>
                <c:pt idx="22">
                  <c:v>147.576456258</c:v>
                </c:pt>
                <c:pt idx="23">
                  <c:v>147.65388290848</c:v>
                </c:pt>
                <c:pt idx="24">
                  <c:v>150.5528301992</c:v>
                </c:pt>
                <c:pt idx="25">
                  <c:v>150.18387716384</c:v>
                </c:pt>
                <c:pt idx="26">
                  <c:v>150.01811416384</c:v>
                </c:pt>
                <c:pt idx="27">
                  <c:v>150.2135265646399</c:v>
                </c:pt>
                <c:pt idx="28">
                  <c:v>150.08229775608</c:v>
                </c:pt>
                <c:pt idx="29">
                  <c:v>150.1442893794</c:v>
                </c:pt>
                <c:pt idx="30">
                  <c:v>150.01287613792</c:v>
                </c:pt>
                <c:pt idx="31">
                  <c:v>149.45199370112</c:v>
                </c:pt>
                <c:pt idx="32">
                  <c:v>149.7325243382</c:v>
                </c:pt>
                <c:pt idx="33">
                  <c:v>149.5835857799599</c:v>
                </c:pt>
                <c:pt idx="34">
                  <c:v>149.2249220218399</c:v>
                </c:pt>
                <c:pt idx="35">
                  <c:v>149.1024169768</c:v>
                </c:pt>
                <c:pt idx="36">
                  <c:v>149.18055676292</c:v>
                </c:pt>
                <c:pt idx="37">
                  <c:v>148.99656757116</c:v>
                </c:pt>
                <c:pt idx="38">
                  <c:v>149.0038806192</c:v>
                </c:pt>
                <c:pt idx="39">
                  <c:v>148.66363982116</c:v>
                </c:pt>
                <c:pt idx="40">
                  <c:v>148.32376788896</c:v>
                </c:pt>
                <c:pt idx="41">
                  <c:v>148.38328802144</c:v>
                </c:pt>
                <c:pt idx="42">
                  <c:v>148.4687416368</c:v>
                </c:pt>
                <c:pt idx="43">
                  <c:v>151.34766378308</c:v>
                </c:pt>
                <c:pt idx="44">
                  <c:v>150.9867007064</c:v>
                </c:pt>
                <c:pt idx="45">
                  <c:v>150.8463547472</c:v>
                </c:pt>
                <c:pt idx="46">
                  <c:v>150.90835448004</c:v>
                </c:pt>
                <c:pt idx="47">
                  <c:v>150.97881579696</c:v>
                </c:pt>
                <c:pt idx="48">
                  <c:v>150.996012624</c:v>
                </c:pt>
                <c:pt idx="49">
                  <c:v>150.59168898232</c:v>
                </c:pt>
                <c:pt idx="50">
                  <c:v>150.450949636</c:v>
                </c:pt>
                <c:pt idx="51">
                  <c:v>150.32775590184</c:v>
                </c:pt>
                <c:pt idx="52">
                  <c:v>150.16936395792</c:v>
                </c:pt>
                <c:pt idx="53">
                  <c:v>150.24708568612</c:v>
                </c:pt>
                <c:pt idx="54">
                  <c:v>149.89665807136</c:v>
                </c:pt>
                <c:pt idx="55">
                  <c:v>149.55538438916</c:v>
                </c:pt>
                <c:pt idx="56">
                  <c:v>149.6062995872</c:v>
                </c:pt>
                <c:pt idx="57">
                  <c:v>149.68323439164</c:v>
                </c:pt>
                <c:pt idx="58">
                  <c:v>149.55108341848</c:v>
                </c:pt>
                <c:pt idx="59">
                  <c:v>149.14882984576</c:v>
                </c:pt>
                <c:pt idx="60">
                  <c:v>151.76184223232</c:v>
                </c:pt>
                <c:pt idx="61">
                  <c:v>151.8241658648</c:v>
                </c:pt>
                <c:pt idx="62">
                  <c:v>151.69201489164</c:v>
                </c:pt>
                <c:pt idx="63">
                  <c:v>151.75373603328</c:v>
                </c:pt>
                <c:pt idx="64">
                  <c:v>151.3924655434801</c:v>
                </c:pt>
                <c:pt idx="65">
                  <c:v>151.46256595456</c:v>
                </c:pt>
                <c:pt idx="66">
                  <c:v>151.11053989624</c:v>
                </c:pt>
                <c:pt idx="67">
                  <c:v>151.18909781504</c:v>
                </c:pt>
                <c:pt idx="68">
                  <c:v>151.04791143936</c:v>
                </c:pt>
                <c:pt idx="69">
                  <c:v>150.89792773632</c:v>
                </c:pt>
                <c:pt idx="70">
                  <c:v>150.4849788648</c:v>
                </c:pt>
                <c:pt idx="71">
                  <c:v>150.3175804898</c:v>
                </c:pt>
                <c:pt idx="72">
                  <c:v>150.38623440896</c:v>
                </c:pt>
                <c:pt idx="73">
                  <c:v>150.25389900288</c:v>
                </c:pt>
                <c:pt idx="74">
                  <c:v>150.313111797</c:v>
                </c:pt>
                <c:pt idx="75">
                  <c:v>150.171728653</c:v>
                </c:pt>
                <c:pt idx="76">
                  <c:v>150.030345509</c:v>
                </c:pt>
                <c:pt idx="77">
                  <c:v>149.698058112</c:v>
                </c:pt>
                <c:pt idx="78">
                  <c:v>149.96491807704</c:v>
                </c:pt>
                <c:pt idx="79">
                  <c:v>149.83221380512</c:v>
                </c:pt>
                <c:pt idx="80">
                  <c:v>149.500266153</c:v>
                </c:pt>
                <c:pt idx="81">
                  <c:v>152.133097474</c:v>
                </c:pt>
                <c:pt idx="82">
                  <c:v>151.956368544</c:v>
                </c:pt>
                <c:pt idx="83">
                  <c:v>151.815039117</c:v>
                </c:pt>
                <c:pt idx="84">
                  <c:v>151.46256595456</c:v>
                </c:pt>
                <c:pt idx="85">
                  <c:v>151.75204171952</c:v>
                </c:pt>
                <c:pt idx="86">
                  <c:v>151.59281810992</c:v>
                </c:pt>
                <c:pt idx="87">
                  <c:v>151.249613975</c:v>
                </c:pt>
                <c:pt idx="88">
                  <c:v>150.90672506368</c:v>
                </c:pt>
                <c:pt idx="89">
                  <c:v>151.17695401336</c:v>
                </c:pt>
                <c:pt idx="90">
                  <c:v>150.8343278480001</c:v>
                </c:pt>
                <c:pt idx="91">
                  <c:v>150.701808009</c:v>
                </c:pt>
                <c:pt idx="92">
                  <c:v>150.480977422</c:v>
                </c:pt>
                <c:pt idx="93">
                  <c:v>150.52230829416</c:v>
                </c:pt>
                <c:pt idx="94">
                  <c:v>150.39842587088</c:v>
                </c:pt>
                <c:pt idx="95">
                  <c:v>150.25684595856</c:v>
                </c:pt>
                <c:pt idx="96">
                  <c:v>149.89782567</c:v>
                </c:pt>
                <c:pt idx="97">
                  <c:v>149.95604243664</c:v>
                </c:pt>
                <c:pt idx="98">
                  <c:v>149.83221380512</c:v>
                </c:pt>
                <c:pt idx="99">
                  <c:v>149.8986745256</c:v>
                </c:pt>
                <c:pt idx="100">
                  <c:v>152.60083463488</c:v>
                </c:pt>
                <c:pt idx="101">
                  <c:v>152.44138973568</c:v>
                </c:pt>
                <c:pt idx="102">
                  <c:v>151.859194491</c:v>
                </c:pt>
                <c:pt idx="103">
                  <c:v>151.84935101336</c:v>
                </c:pt>
                <c:pt idx="104">
                  <c:v>151.6989492524</c:v>
                </c:pt>
                <c:pt idx="105">
                  <c:v>151.55742313184</c:v>
                </c:pt>
                <c:pt idx="106">
                  <c:v>151.41584321952</c:v>
                </c:pt>
                <c:pt idx="107">
                  <c:v>151.27431709896</c:v>
                </c:pt>
                <c:pt idx="108">
                  <c:v>151.13273718664</c:v>
                </c:pt>
                <c:pt idx="109">
                  <c:v>151.19217127036</c:v>
                </c:pt>
                <c:pt idx="110">
                  <c:v>151.0770046506</c:v>
                </c:pt>
                <c:pt idx="111">
                  <c:v>150.71692688184</c:v>
                </c:pt>
                <c:pt idx="112">
                  <c:v>150.7668950949599</c:v>
                </c:pt>
                <c:pt idx="113">
                  <c:v>150.62517228084</c:v>
                </c:pt>
                <c:pt idx="114">
                  <c:v>150.18610979416</c:v>
                </c:pt>
                <c:pt idx="115">
                  <c:v>150.47049515072</c:v>
                </c:pt>
                <c:pt idx="116">
                  <c:v>150.3196213905599</c:v>
                </c:pt>
                <c:pt idx="117">
                  <c:v>149.987284951</c:v>
                </c:pt>
                <c:pt idx="118">
                  <c:v>152.89245862272</c:v>
                </c:pt>
                <c:pt idx="119">
                  <c:v>152.52111218528</c:v>
                </c:pt>
                <c:pt idx="120">
                  <c:v>152.5997192961599</c:v>
                </c:pt>
                <c:pt idx="121">
                  <c:v>152.23761269052</c:v>
                </c:pt>
                <c:pt idx="122">
                  <c:v>152.31582633952</c:v>
                </c:pt>
                <c:pt idx="123">
                  <c:v>152.16500652064</c:v>
                </c:pt>
                <c:pt idx="124">
                  <c:v>152.22487099768</c:v>
                </c:pt>
                <c:pt idx="125">
                  <c:v>151.3627507524</c:v>
                </c:pt>
                <c:pt idx="126">
                  <c:v>151.65040670944</c:v>
                </c:pt>
                <c:pt idx="127">
                  <c:v>151.49958689056</c:v>
                </c:pt>
                <c:pt idx="128">
                  <c:v>151.5763004054</c:v>
                </c:pt>
                <c:pt idx="129">
                  <c:v>151.42527155756</c:v>
                </c:pt>
                <c:pt idx="130">
                  <c:v>151.39864164984</c:v>
                </c:pt>
                <c:pt idx="131">
                  <c:v>151.37195772608</c:v>
                </c:pt>
                <c:pt idx="132">
                  <c:v>151.3275565412</c:v>
                </c:pt>
                <c:pt idx="133">
                  <c:v>151.10926778848</c:v>
                </c:pt>
                <c:pt idx="134">
                  <c:v>151.5014071776</c:v>
                </c:pt>
                <c:pt idx="135">
                  <c:v>151.247612802</c:v>
                </c:pt>
                <c:pt idx="136">
                  <c:v>150.94070128848</c:v>
                </c:pt>
                <c:pt idx="137">
                  <c:v>151.3412984096</c:v>
                </c:pt>
                <c:pt idx="138">
                  <c:v>151.10544258472</c:v>
                </c:pt>
                <c:pt idx="139">
                  <c:v>151.28791079</c:v>
                </c:pt>
                <c:pt idx="140">
                  <c:v>151.2701149168</c:v>
                </c:pt>
                <c:pt idx="141">
                  <c:v>151.04327012268</c:v>
                </c:pt>
                <c:pt idx="142">
                  <c:v>151.2345231704</c:v>
                </c:pt>
                <c:pt idx="143">
                  <c:v>150.79872783952</c:v>
                </c:pt>
                <c:pt idx="144">
                  <c:v>151.1900605328</c:v>
                </c:pt>
                <c:pt idx="145">
                  <c:v>151.38120293572</c:v>
                </c:pt>
                <c:pt idx="146">
                  <c:v>150.9010999054</c:v>
                </c:pt>
                <c:pt idx="147">
                  <c:v>150.8211561662</c:v>
                </c:pt>
                <c:pt idx="148">
                  <c:v>150.8211561662</c:v>
                </c:pt>
                <c:pt idx="149">
                  <c:v>150.81229753564</c:v>
                </c:pt>
                <c:pt idx="150">
                  <c:v>151.20299824332</c:v>
                </c:pt>
                <c:pt idx="151">
                  <c:v>150.76784233472</c:v>
                </c:pt>
                <c:pt idx="152">
                  <c:v>150.9765100544</c:v>
                </c:pt>
                <c:pt idx="153">
                  <c:v>150.94984329</c:v>
                </c:pt>
                <c:pt idx="154">
                  <c:v>150.71452850324</c:v>
                </c:pt>
                <c:pt idx="155">
                  <c:v>150.9142515436</c:v>
                </c:pt>
                <c:pt idx="156">
                  <c:v>150.8875847792</c:v>
                </c:pt>
                <c:pt idx="157">
                  <c:v>151.04266818572</c:v>
                </c:pt>
                <c:pt idx="158">
                  <c:v>150.572412302</c:v>
                </c:pt>
                <c:pt idx="159">
                  <c:v>150.54572837824</c:v>
                </c:pt>
                <c:pt idx="160">
                  <c:v>150.7452177936</c:v>
                </c:pt>
                <c:pt idx="161">
                  <c:v>150.7274219204</c:v>
                </c:pt>
                <c:pt idx="162">
                  <c:v>150.51909847052</c:v>
                </c:pt>
                <c:pt idx="163">
                  <c:v>150.4924685628</c:v>
                </c:pt>
                <c:pt idx="164">
                  <c:v>150.4835559162</c:v>
                </c:pt>
                <c:pt idx="165">
                  <c:v>150.4569260084801</c:v>
                </c:pt>
                <c:pt idx="166">
                  <c:v>150.44801336188</c:v>
                </c:pt>
                <c:pt idx="167">
                  <c:v>150.6473675364</c:v>
                </c:pt>
                <c:pt idx="168">
                  <c:v>150.16880157168</c:v>
                </c:pt>
                <c:pt idx="169">
                  <c:v>150.3147557911991</c:v>
                </c:pt>
                <c:pt idx="170">
                  <c:v>150.29698451404</c:v>
                </c:pt>
                <c:pt idx="171">
                  <c:v>150.28812588348</c:v>
                </c:pt>
                <c:pt idx="172">
                  <c:v>150.4783337864</c:v>
                </c:pt>
                <c:pt idx="173">
                  <c:v>153.0865888838</c:v>
                </c:pt>
                <c:pt idx="174">
                  <c:v>152.7150457528</c:v>
                </c:pt>
                <c:pt idx="175">
                  <c:v>152.9871191812</c:v>
                </c:pt>
                <c:pt idx="176">
                  <c:v>152.62464370972</c:v>
                </c:pt>
                <c:pt idx="177">
                  <c:v>152.6935143188</c:v>
                </c:pt>
                <c:pt idx="178">
                  <c:v>152.1295131584</c:v>
                </c:pt>
                <c:pt idx="179">
                  <c:v>152.3376509456</c:v>
                </c:pt>
                <c:pt idx="180">
                  <c:v>151.95830184028</c:v>
                </c:pt>
                <c:pt idx="181">
                  <c:v>151.8250442696</c:v>
                </c:pt>
                <c:pt idx="182">
                  <c:v>151.46409352832</c:v>
                </c:pt>
                <c:pt idx="183">
                  <c:v>151.7238285472</c:v>
                </c:pt>
                <c:pt idx="184">
                  <c:v>151.17135420176</c:v>
                </c:pt>
                <c:pt idx="185">
                  <c:v>151.247612802</c:v>
                </c:pt>
                <c:pt idx="186">
                  <c:v>150.90520792624</c:v>
                </c:pt>
                <c:pt idx="187">
                  <c:v>150.97218501404</c:v>
                </c:pt>
                <c:pt idx="188">
                  <c:v>150.8300688128001</c:v>
                </c:pt>
                <c:pt idx="189">
                  <c:v>150.67903996496</c:v>
                </c:pt>
                <c:pt idx="190">
                  <c:v>150.0581732913199</c:v>
                </c:pt>
                <c:pt idx="191">
                  <c:v>150.3147557911991</c:v>
                </c:pt>
                <c:pt idx="192">
                  <c:v>152.83927252064</c:v>
                </c:pt>
                <c:pt idx="193">
                  <c:v>152.90007149768</c:v>
                </c:pt>
                <c:pt idx="194">
                  <c:v>152.31733514012</c:v>
                </c:pt>
                <c:pt idx="195">
                  <c:v>152.17555845948</c:v>
                </c:pt>
                <c:pt idx="196">
                  <c:v>152.23593930384</c:v>
                </c:pt>
                <c:pt idx="197">
                  <c:v>151.89205896472</c:v>
                </c:pt>
                <c:pt idx="198">
                  <c:v>151.9609466584001</c:v>
                </c:pt>
                <c:pt idx="199">
                  <c:v>151.81897320944</c:v>
                </c:pt>
                <c:pt idx="200">
                  <c:v>151.6770537017599</c:v>
                </c:pt>
                <c:pt idx="201">
                  <c:v>151.2453375256</c:v>
                </c:pt>
                <c:pt idx="202">
                  <c:v>150.88502613184</c:v>
                </c:pt>
                <c:pt idx="203">
                  <c:v>150.95295005504</c:v>
                </c:pt>
                <c:pt idx="204">
                  <c:v>150.8200613502</c:v>
                </c:pt>
                <c:pt idx="205">
                  <c:v>150.87856093392</c:v>
                </c:pt>
                <c:pt idx="206">
                  <c:v>150.72774111504</c:v>
                </c:pt>
                <c:pt idx="207">
                  <c:v>150.18610979416</c:v>
                </c:pt>
                <c:pt idx="208">
                  <c:v>150.46159483952</c:v>
                </c:pt>
                <c:pt idx="209">
                  <c:v>150.12017365584</c:v>
                </c:pt>
                <c:pt idx="210">
                  <c:v>149.7702456976</c:v>
                </c:pt>
                <c:pt idx="211">
                  <c:v>152.48635303528</c:v>
                </c:pt>
                <c:pt idx="212">
                  <c:v>152.45911182076</c:v>
                </c:pt>
                <c:pt idx="213">
                  <c:v>152.43331435992</c:v>
                </c:pt>
                <c:pt idx="214">
                  <c:v>152.097751688</c:v>
                </c:pt>
                <c:pt idx="215">
                  <c:v>152.10593770856</c:v>
                </c:pt>
                <c:pt idx="216">
                  <c:v>151.9555359476</c:v>
                </c:pt>
                <c:pt idx="217">
                  <c:v>151.620637294</c:v>
                </c:pt>
                <c:pt idx="218">
                  <c:v>151.470444562</c:v>
                </c:pt>
                <c:pt idx="219">
                  <c:v>151.54854749144</c:v>
                </c:pt>
                <c:pt idx="220">
                  <c:v>150.96852092416</c:v>
                </c:pt>
                <c:pt idx="221">
                  <c:v>150.82733454848</c:v>
                </c:pt>
                <c:pt idx="222">
                  <c:v>150.90501942</c:v>
                </c:pt>
                <c:pt idx="223">
                  <c:v>150.666462223</c:v>
                </c:pt>
                <c:pt idx="224">
                  <c:v>150.551615277</c:v>
                </c:pt>
                <c:pt idx="225">
                  <c:v>150.14800922112</c:v>
                </c:pt>
                <c:pt idx="226">
                  <c:v>150.251229813</c:v>
                </c:pt>
                <c:pt idx="227">
                  <c:v>150.118709974</c:v>
                </c:pt>
                <c:pt idx="228">
                  <c:v>149.5775457536</c:v>
                </c:pt>
                <c:pt idx="229">
                  <c:v>149.871343189</c:v>
                </c:pt>
                <c:pt idx="230">
                  <c:v>152.11487657876</c:v>
                </c:pt>
                <c:pt idx="231">
                  <c:v>152.1948361728</c:v>
                </c:pt>
                <c:pt idx="232">
                  <c:v>151.78891846296</c:v>
                </c:pt>
                <c:pt idx="233">
                  <c:v>151.63914378888</c:v>
                </c:pt>
                <c:pt idx="234">
                  <c:v>151.6214006272</c:v>
                </c:pt>
                <c:pt idx="235">
                  <c:v>151.05798502256</c:v>
                </c:pt>
                <c:pt idx="236">
                  <c:v>151.13694866388</c:v>
                </c:pt>
                <c:pt idx="237">
                  <c:v>150.996012624</c:v>
                </c:pt>
                <c:pt idx="238">
                  <c:v>151.07435706368</c:v>
                </c:pt>
                <c:pt idx="239">
                  <c:v>151.35392890376</c:v>
                </c:pt>
                <c:pt idx="240">
                  <c:v>152.044100174</c:v>
                </c:pt>
                <c:pt idx="241">
                  <c:v>153.1793274887</c:v>
                </c:pt>
                <c:pt idx="242">
                  <c:v>154.91351681627</c:v>
                </c:pt>
                <c:pt idx="243">
                  <c:v>157.1483351295</c:v>
                </c:pt>
                <c:pt idx="244">
                  <c:v>161.181768942</c:v>
                </c:pt>
                <c:pt idx="245">
                  <c:v>164.78733422218</c:v>
                </c:pt>
                <c:pt idx="246">
                  <c:v>168.73269692516</c:v>
                </c:pt>
                <c:pt idx="247">
                  <c:v>172.12361018328</c:v>
                </c:pt>
                <c:pt idx="248">
                  <c:v>174.67601968719</c:v>
                </c:pt>
                <c:pt idx="249">
                  <c:v>177.85546318197</c:v>
                </c:pt>
                <c:pt idx="250">
                  <c:v>177.4579911489</c:v>
                </c:pt>
                <c:pt idx="251">
                  <c:v>177.7055591366999</c:v>
                </c:pt>
                <c:pt idx="252">
                  <c:v>173.9493409815</c:v>
                </c:pt>
                <c:pt idx="253">
                  <c:v>175.25431396074</c:v>
                </c:pt>
                <c:pt idx="254">
                  <c:v>174.04697877105</c:v>
                </c:pt>
                <c:pt idx="255">
                  <c:v>175.5286812531</c:v>
                </c:pt>
                <c:pt idx="256">
                  <c:v>176.53411563774</c:v>
                </c:pt>
                <c:pt idx="257">
                  <c:v>174.26816837073</c:v>
                </c:pt>
                <c:pt idx="296">
                  <c:v>125.26030904484</c:v>
                </c:pt>
                <c:pt idx="297">
                  <c:v>132.70828517888</c:v>
                </c:pt>
                <c:pt idx="298">
                  <c:v>140.69687299968</c:v>
                </c:pt>
                <c:pt idx="299">
                  <c:v>149.71711858236</c:v>
                </c:pt>
                <c:pt idx="300">
                  <c:v>168.43369886574</c:v>
                </c:pt>
                <c:pt idx="301">
                  <c:v>172.66766735316</c:v>
                </c:pt>
                <c:pt idx="302">
                  <c:v>173.34892855371</c:v>
                </c:pt>
                <c:pt idx="303">
                  <c:v>173.79990168051</c:v>
                </c:pt>
                <c:pt idx="304">
                  <c:v>173.4481297353</c:v>
                </c:pt>
                <c:pt idx="305">
                  <c:v>176.58434865645</c:v>
                </c:pt>
                <c:pt idx="306">
                  <c:v>176.61146692266</c:v>
                </c:pt>
                <c:pt idx="307">
                  <c:v>176.03465974101</c:v>
                </c:pt>
                <c:pt idx="308">
                  <c:v>175.64940025269</c:v>
                </c:pt>
                <c:pt idx="309">
                  <c:v>174.00849663561</c:v>
                </c:pt>
                <c:pt idx="310">
                  <c:v>174.59802234</c:v>
                </c:pt>
                <c:pt idx="311">
                  <c:v>175.25666486601</c:v>
                </c:pt>
                <c:pt idx="312">
                  <c:v>174.06162733344</c:v>
                </c:pt>
                <c:pt idx="313">
                  <c:v>173.87850459504</c:v>
                </c:pt>
                <c:pt idx="314">
                  <c:v>174.78576012807</c:v>
                </c:pt>
                <c:pt idx="315">
                  <c:v>169.3782909252</c:v>
                </c:pt>
                <c:pt idx="316">
                  <c:v>166.92416569375</c:v>
                </c:pt>
                <c:pt idx="317">
                  <c:v>166.34869751039</c:v>
                </c:pt>
                <c:pt idx="318">
                  <c:v>167.24805367152</c:v>
                </c:pt>
                <c:pt idx="319">
                  <c:v>166.25487025305</c:v>
                </c:pt>
                <c:pt idx="320">
                  <c:v>163.58318252776</c:v>
                </c:pt>
                <c:pt idx="321">
                  <c:v>159.8361025047</c:v>
                </c:pt>
                <c:pt idx="322">
                  <c:v>158.5194820467</c:v>
                </c:pt>
                <c:pt idx="323">
                  <c:v>157.5052142247</c:v>
                </c:pt>
                <c:pt idx="324">
                  <c:v>159.2404410883</c:v>
                </c:pt>
                <c:pt idx="325">
                  <c:v>157.20992818477</c:v>
                </c:pt>
                <c:pt idx="326">
                  <c:v>155.84096079145</c:v>
                </c:pt>
                <c:pt idx="327">
                  <c:v>154.1697559667799</c:v>
                </c:pt>
                <c:pt idx="328">
                  <c:v>152.5464792528</c:v>
                </c:pt>
                <c:pt idx="329">
                  <c:v>151.36600320836</c:v>
                </c:pt>
                <c:pt idx="330">
                  <c:v>150.78538633612</c:v>
                </c:pt>
                <c:pt idx="331">
                  <c:v>149.8014630758</c:v>
                </c:pt>
                <c:pt idx="332">
                  <c:v>149.57432657388</c:v>
                </c:pt>
                <c:pt idx="333">
                  <c:v>149.23295450752</c:v>
                </c:pt>
                <c:pt idx="334">
                  <c:v>149.53110484392</c:v>
                </c:pt>
                <c:pt idx="335">
                  <c:v>149.42615371328</c:v>
                </c:pt>
                <c:pt idx="336">
                  <c:v>149.09381282356</c:v>
                </c:pt>
                <c:pt idx="337">
                  <c:v>149.21614506464</c:v>
                </c:pt>
                <c:pt idx="338">
                  <c:v>149.4688732936</c:v>
                </c:pt>
                <c:pt idx="339">
                  <c:v>149.07540486236</c:v>
                </c:pt>
                <c:pt idx="340">
                  <c:v>148.7699564768</c:v>
                </c:pt>
                <c:pt idx="341">
                  <c:v>148.63000390472</c:v>
                </c:pt>
                <c:pt idx="342">
                  <c:v>149.072165523</c:v>
                </c:pt>
                <c:pt idx="343">
                  <c:v>152.26542936064</c:v>
                </c:pt>
                <c:pt idx="344">
                  <c:v>150.9746749317599</c:v>
                </c:pt>
                <c:pt idx="345">
                  <c:v>151.3288439912</c:v>
                </c:pt>
                <c:pt idx="346">
                  <c:v>151.93901633024</c:v>
                </c:pt>
                <c:pt idx="347">
                  <c:v>151.03137604192</c:v>
                </c:pt>
                <c:pt idx="348">
                  <c:v>150.36332920468</c:v>
                </c:pt>
                <c:pt idx="349">
                  <c:v>150.3725604448</c:v>
                </c:pt>
                <c:pt idx="350">
                  <c:v>150.2058629447999</c:v>
                </c:pt>
                <c:pt idx="351">
                  <c:v>151.74798648496</c:v>
                </c:pt>
                <c:pt idx="352">
                  <c:v>152.2542434318</c:v>
                </c:pt>
                <c:pt idx="353">
                  <c:v>152.75046538554</c:v>
                </c:pt>
                <c:pt idx="354">
                  <c:v>152.72753362358</c:v>
                </c:pt>
                <c:pt idx="355">
                  <c:v>151.9558836896</c:v>
                </c:pt>
                <c:pt idx="356">
                  <c:v>149.89471880268</c:v>
                </c:pt>
                <c:pt idx="357">
                  <c:v>149.0828818984</c:v>
                </c:pt>
                <c:pt idx="358">
                  <c:v>148.5249995804</c:v>
                </c:pt>
                <c:pt idx="359">
                  <c:v>149.41893244532</c:v>
                </c:pt>
                <c:pt idx="360">
                  <c:v>148.44459999588</c:v>
                </c:pt>
                <c:pt idx="361">
                  <c:v>146.6479765336</c:v>
                </c:pt>
                <c:pt idx="362">
                  <c:v>148.68036457062</c:v>
                </c:pt>
                <c:pt idx="363">
                  <c:v>148.50781693452</c:v>
                </c:pt>
                <c:pt idx="364">
                  <c:v>148.1238751208699</c:v>
                </c:pt>
                <c:pt idx="365">
                  <c:v>148.13691818604</c:v>
                </c:pt>
                <c:pt idx="366">
                  <c:v>147.9902789184</c:v>
                </c:pt>
                <c:pt idx="367">
                  <c:v>147.85224080952</c:v>
                </c:pt>
                <c:pt idx="368">
                  <c:v>147.49505256156</c:v>
                </c:pt>
                <c:pt idx="369">
                  <c:v>147.57621703785</c:v>
                </c:pt>
                <c:pt idx="370">
                  <c:v>147.43823137506</c:v>
                </c:pt>
                <c:pt idx="371">
                  <c:v>147.51013626568</c:v>
                </c:pt>
                <c:pt idx="372">
                  <c:v>147.5817283276</c:v>
                </c:pt>
                <c:pt idx="373">
                  <c:v>147.644236393</c:v>
                </c:pt>
                <c:pt idx="374">
                  <c:v>148.14244140512</c:v>
                </c:pt>
                <c:pt idx="375">
                  <c:v>150.05097040896</c:v>
                </c:pt>
                <c:pt idx="376">
                  <c:v>150.4833956002</c:v>
                </c:pt>
                <c:pt idx="377">
                  <c:v>150.76784233472</c:v>
                </c:pt>
                <c:pt idx="378">
                  <c:v>153.33582158767</c:v>
                </c:pt>
                <c:pt idx="379">
                  <c:v>153.79775137144</c:v>
                </c:pt>
                <c:pt idx="380">
                  <c:v>156.1767577733999</c:v>
                </c:pt>
                <c:pt idx="381">
                  <c:v>161.31232884708</c:v>
                </c:pt>
                <c:pt idx="382">
                  <c:v>165.16424864693</c:v>
                </c:pt>
                <c:pt idx="383">
                  <c:v>170.31569270792</c:v>
                </c:pt>
                <c:pt idx="384">
                  <c:v>173.9392440345</c:v>
                </c:pt>
                <c:pt idx="385">
                  <c:v>171.86809589856</c:v>
                </c:pt>
                <c:pt idx="386">
                  <c:v>169.11897984</c:v>
                </c:pt>
                <c:pt idx="387">
                  <c:v>168.299990251</c:v>
                </c:pt>
                <c:pt idx="388">
                  <c:v>167.71231274579</c:v>
                </c:pt>
                <c:pt idx="389">
                  <c:v>166.92510278631</c:v>
                </c:pt>
                <c:pt idx="390">
                  <c:v>167.39845722115</c:v>
                </c:pt>
                <c:pt idx="391">
                  <c:v>167.02206301675</c:v>
                </c:pt>
                <c:pt idx="392">
                  <c:v>167.09449911617</c:v>
                </c:pt>
                <c:pt idx="393">
                  <c:v>168.622035054</c:v>
                </c:pt>
                <c:pt idx="394">
                  <c:v>168.8719023324001</c:v>
                </c:pt>
                <c:pt idx="395">
                  <c:v>169.96656255752</c:v>
                </c:pt>
                <c:pt idx="396">
                  <c:v>169.38908885324</c:v>
                </c:pt>
                <c:pt idx="397">
                  <c:v>169.17953591668</c:v>
                </c:pt>
                <c:pt idx="398">
                  <c:v>168.12723197248</c:v>
                </c:pt>
                <c:pt idx="399">
                  <c:v>168.06733868612</c:v>
                </c:pt>
                <c:pt idx="400">
                  <c:v>171.82836158328</c:v>
                </c:pt>
                <c:pt idx="401">
                  <c:v>173.1033245456</c:v>
                </c:pt>
                <c:pt idx="402">
                  <c:v>174.0622927978</c:v>
                </c:pt>
                <c:pt idx="403">
                  <c:v>174.243014379</c:v>
                </c:pt>
                <c:pt idx="404">
                  <c:v>173.31608690304</c:v>
                </c:pt>
                <c:pt idx="405">
                  <c:v>171.8971451534</c:v>
                </c:pt>
                <c:pt idx="406">
                  <c:v>169.3163093152001</c:v>
                </c:pt>
                <c:pt idx="407">
                  <c:v>166.21719623574</c:v>
                </c:pt>
                <c:pt idx="408">
                  <c:v>164.05180089195</c:v>
                </c:pt>
                <c:pt idx="409">
                  <c:v>160.55841091074</c:v>
                </c:pt>
                <c:pt idx="410">
                  <c:v>157.35288582268</c:v>
                </c:pt>
                <c:pt idx="411">
                  <c:v>154.84095595839</c:v>
                </c:pt>
                <c:pt idx="412">
                  <c:v>153.20066143828</c:v>
                </c:pt>
                <c:pt idx="413">
                  <c:v>152.09864421184</c:v>
                </c:pt>
                <c:pt idx="414">
                  <c:v>150.59856221996</c:v>
                </c:pt>
                <c:pt idx="415">
                  <c:v>148.69869045468</c:v>
                </c:pt>
                <c:pt idx="416">
                  <c:v>146.89057621176</c:v>
                </c:pt>
                <c:pt idx="417">
                  <c:v>145.50218256354</c:v>
                </c:pt>
                <c:pt idx="418">
                  <c:v>144.96566237199</c:v>
                </c:pt>
                <c:pt idx="419">
                  <c:v>147.11994958326</c:v>
                </c:pt>
                <c:pt idx="420">
                  <c:v>146.94912366996</c:v>
                </c:pt>
                <c:pt idx="421">
                  <c:v>146.79543227076</c:v>
                </c:pt>
                <c:pt idx="422">
                  <c:v>146.87851493913</c:v>
                </c:pt>
                <c:pt idx="423">
                  <c:v>146.53067806653</c:v>
                </c:pt>
                <c:pt idx="424">
                  <c:v>146.60479994121</c:v>
                </c:pt>
                <c:pt idx="425">
                  <c:v>146.04682261626</c:v>
                </c:pt>
                <c:pt idx="426">
                  <c:v>146.33971653327</c:v>
                </c:pt>
                <c:pt idx="427">
                  <c:v>146.4130637448299</c:v>
                </c:pt>
                <c:pt idx="428">
                  <c:v>145.8645608502</c:v>
                </c:pt>
                <c:pt idx="429">
                  <c:v>145.92919603392</c:v>
                </c:pt>
                <c:pt idx="430">
                  <c:v>145.30492944117</c:v>
                </c:pt>
                <c:pt idx="431">
                  <c:v>145.56999709668</c:v>
                </c:pt>
                <c:pt idx="432">
                  <c:v>145.03205336454</c:v>
                </c:pt>
                <c:pt idx="433">
                  <c:v>145.08743275161</c:v>
                </c:pt>
                <c:pt idx="434">
                  <c:v>144.95933927802</c:v>
                </c:pt>
                <c:pt idx="435">
                  <c:v>144.62271332559</c:v>
                </c:pt>
                <c:pt idx="436">
                  <c:v>144.4862493632701</c:v>
                </c:pt>
                <c:pt idx="437">
                  <c:v>144.3583403226</c:v>
                </c:pt>
                <c:pt idx="438">
                  <c:v>147.19679528286</c:v>
                </c:pt>
                <c:pt idx="439">
                  <c:v>147.04305196089</c:v>
                </c:pt>
                <c:pt idx="440">
                  <c:v>146.46636893025</c:v>
                </c:pt>
                <c:pt idx="441">
                  <c:v>146.25347732625</c:v>
                </c:pt>
                <c:pt idx="442">
                  <c:v>146.32820176653</c:v>
                </c:pt>
                <c:pt idx="443">
                  <c:v>146.18323473057</c:v>
                </c:pt>
                <c:pt idx="444">
                  <c:v>146.0553256899</c:v>
                </c:pt>
                <c:pt idx="445">
                  <c:v>145.91891357559</c:v>
                </c:pt>
                <c:pt idx="446">
                  <c:v>145.5637540897499</c:v>
                </c:pt>
                <c:pt idx="447">
                  <c:v>145.21749121419</c:v>
                </c:pt>
                <c:pt idx="448">
                  <c:v>145.291271475</c:v>
                </c:pt>
                <c:pt idx="449">
                  <c:v>145.36460650068</c:v>
                </c:pt>
                <c:pt idx="450">
                  <c:v>145.02727967325</c:v>
                </c:pt>
                <c:pt idx="451">
                  <c:v>144.87403085325</c:v>
                </c:pt>
                <c:pt idx="452">
                  <c:v>144.87002833329</c:v>
                </c:pt>
                <c:pt idx="453">
                  <c:v>144.51638124225</c:v>
                </c:pt>
                <c:pt idx="454">
                  <c:v>144.38011404825</c:v>
                </c:pt>
                <c:pt idx="455">
                  <c:v>144.05262083751</c:v>
                </c:pt>
                <c:pt idx="456">
                  <c:v>144.34128232731</c:v>
                </c:pt>
                <c:pt idx="457">
                  <c:v>146.738851545</c:v>
                </c:pt>
                <c:pt idx="458">
                  <c:v>146.594093538</c:v>
                </c:pt>
                <c:pt idx="459">
                  <c:v>146.66930982432</c:v>
                </c:pt>
                <c:pt idx="460">
                  <c:v>147.1581661424401</c:v>
                </c:pt>
                <c:pt idx="461">
                  <c:v>149.1319132914</c:v>
                </c:pt>
                <c:pt idx="462">
                  <c:v>151.9097810498</c:v>
                </c:pt>
                <c:pt idx="463">
                  <c:v>155.06572924856</c:v>
                </c:pt>
                <c:pt idx="464">
                  <c:v>156.594395549</c:v>
                </c:pt>
                <c:pt idx="465">
                  <c:v>158.5584849477</c:v>
                </c:pt>
                <c:pt idx="466">
                  <c:v>160.7288726466</c:v>
                </c:pt>
                <c:pt idx="467">
                  <c:v>162.44702163381</c:v>
                </c:pt>
                <c:pt idx="468">
                  <c:v>165.8665750945</c:v>
                </c:pt>
                <c:pt idx="469">
                  <c:v>168.66166052464</c:v>
                </c:pt>
                <c:pt idx="470">
                  <c:v>169.31998416964</c:v>
                </c:pt>
                <c:pt idx="471">
                  <c:v>168.95179286176</c:v>
                </c:pt>
                <c:pt idx="472">
                  <c:v>170.47284062912</c:v>
                </c:pt>
                <c:pt idx="473">
                  <c:v>170.89766619148</c:v>
                </c:pt>
                <c:pt idx="474">
                  <c:v>170.86407990176</c:v>
                </c:pt>
                <c:pt idx="475">
                  <c:v>170.30667771264</c:v>
                </c:pt>
                <c:pt idx="476">
                  <c:v>172.76097358536</c:v>
                </c:pt>
                <c:pt idx="477">
                  <c:v>172.15726870072</c:v>
                </c:pt>
                <c:pt idx="478">
                  <c:v>171.34299087328</c:v>
                </c:pt>
                <c:pt idx="479">
                  <c:v>171.19350330432</c:v>
                </c:pt>
                <c:pt idx="480">
                  <c:v>171.22507349892</c:v>
                </c:pt>
                <c:pt idx="481">
                  <c:v>170.44297989296</c:v>
                </c:pt>
                <c:pt idx="482">
                  <c:v>170.4945586586</c:v>
                </c:pt>
                <c:pt idx="483">
                  <c:v>172.43940709756</c:v>
                </c:pt>
                <c:pt idx="484">
                  <c:v>172.45812558704</c:v>
                </c:pt>
                <c:pt idx="485">
                  <c:v>171.82640487424</c:v>
                </c:pt>
                <c:pt idx="486">
                  <c:v>171.4958967722</c:v>
                </c:pt>
                <c:pt idx="487">
                  <c:v>171.5848762611199</c:v>
                </c:pt>
                <c:pt idx="488">
                  <c:v>171.70382685124</c:v>
                </c:pt>
                <c:pt idx="489">
                  <c:v>170.267160644</c:v>
                </c:pt>
                <c:pt idx="490">
                  <c:v>169.08919180384</c:v>
                </c:pt>
                <c:pt idx="491">
                  <c:v>167.89310707236</c:v>
                </c:pt>
                <c:pt idx="492">
                  <c:v>167.4867425423201</c:v>
                </c:pt>
                <c:pt idx="493">
                  <c:v>166.62377545222</c:v>
                </c:pt>
                <c:pt idx="494">
                  <c:v>165.41348495746</c:v>
                </c:pt>
                <c:pt idx="495">
                  <c:v>168.31746648719</c:v>
                </c:pt>
                <c:pt idx="496">
                  <c:v>170.42637972736</c:v>
                </c:pt>
                <c:pt idx="497">
                  <c:v>169.9922959776401</c:v>
                </c:pt>
                <c:pt idx="498">
                  <c:v>167.80099112362</c:v>
                </c:pt>
                <c:pt idx="499">
                  <c:v>167.3556409543</c:v>
                </c:pt>
                <c:pt idx="500">
                  <c:v>168.03509022922</c:v>
                </c:pt>
                <c:pt idx="501">
                  <c:v>168.40853063356</c:v>
                </c:pt>
                <c:pt idx="502">
                  <c:v>169.8074964768001</c:v>
                </c:pt>
                <c:pt idx="503">
                  <c:v>168.3644267756</c:v>
                </c:pt>
                <c:pt idx="504">
                  <c:v>168.9512287872</c:v>
                </c:pt>
                <c:pt idx="505">
                  <c:v>168.56327516772</c:v>
                </c:pt>
                <c:pt idx="506">
                  <c:v>169.13704573016</c:v>
                </c:pt>
                <c:pt idx="507">
                  <c:v>169.3782909252</c:v>
                </c:pt>
                <c:pt idx="508">
                  <c:v>170.58673553204</c:v>
                </c:pt>
                <c:pt idx="509">
                  <c:v>170.73638239536</c:v>
                </c:pt>
                <c:pt idx="510">
                  <c:v>170.4959731992</c:v>
                </c:pt>
                <c:pt idx="511">
                  <c:v>170.83427883736</c:v>
                </c:pt>
                <c:pt idx="512">
                  <c:v>171.62789765592</c:v>
                </c:pt>
                <c:pt idx="513">
                  <c:v>169.60645231116</c:v>
                </c:pt>
                <c:pt idx="514">
                  <c:v>172.8696182008</c:v>
                </c:pt>
                <c:pt idx="515">
                  <c:v>172.7910311446</c:v>
                </c:pt>
                <c:pt idx="516">
                  <c:v>172.37887409952</c:v>
                </c:pt>
                <c:pt idx="517">
                  <c:v>172.7725337337999</c:v>
                </c:pt>
                <c:pt idx="518">
                  <c:v>172.78254487424</c:v>
                </c:pt>
                <c:pt idx="519">
                  <c:v>173.28450487044</c:v>
                </c:pt>
                <c:pt idx="520">
                  <c:v>173.62531517625</c:v>
                </c:pt>
                <c:pt idx="521">
                  <c:v>172.80217326768</c:v>
                </c:pt>
                <c:pt idx="522">
                  <c:v>171.95874769392</c:v>
                </c:pt>
                <c:pt idx="523">
                  <c:v>171.1563371712</c:v>
                </c:pt>
                <c:pt idx="524">
                  <c:v>169.95585073672</c:v>
                </c:pt>
                <c:pt idx="525">
                  <c:v>169.3866914784001</c:v>
                </c:pt>
                <c:pt idx="526">
                  <c:v>168.60843410708</c:v>
                </c:pt>
                <c:pt idx="527">
                  <c:v>166.5636615142599</c:v>
                </c:pt>
                <c:pt idx="528">
                  <c:v>163.41753718487</c:v>
                </c:pt>
                <c:pt idx="529">
                  <c:v>159.6611406850201</c:v>
                </c:pt>
                <c:pt idx="530">
                  <c:v>156.35887207291</c:v>
                </c:pt>
                <c:pt idx="531">
                  <c:v>154.60576870808</c:v>
                </c:pt>
                <c:pt idx="532">
                  <c:v>152.9175793216</c:v>
                </c:pt>
                <c:pt idx="533">
                  <c:v>153.7433085652</c:v>
                </c:pt>
                <c:pt idx="534">
                  <c:v>151.9466060872</c:v>
                </c:pt>
                <c:pt idx="535">
                  <c:v>150.46310162208</c:v>
                </c:pt>
                <c:pt idx="536">
                  <c:v>148.8577159784</c:v>
                </c:pt>
                <c:pt idx="537">
                  <c:v>148.04144413542</c:v>
                </c:pt>
                <c:pt idx="538">
                  <c:v>147.53240012505</c:v>
                </c:pt>
                <c:pt idx="539">
                  <c:v>146.87851493913</c:v>
                </c:pt>
                <c:pt idx="540">
                  <c:v>146.96117666937</c:v>
                </c:pt>
                <c:pt idx="541">
                  <c:v>146.66470109577</c:v>
                </c:pt>
                <c:pt idx="542">
                  <c:v>146.36535131556</c:v>
                </c:pt>
                <c:pt idx="543">
                  <c:v>146.4130637448299</c:v>
                </c:pt>
                <c:pt idx="544">
                  <c:v>146.06605353288</c:v>
                </c:pt>
                <c:pt idx="545">
                  <c:v>146.12187549915</c:v>
                </c:pt>
                <c:pt idx="546">
                  <c:v>145.5827759774101</c:v>
                </c:pt>
                <c:pt idx="547">
                  <c:v>145.63842584616</c:v>
                </c:pt>
                <c:pt idx="548">
                  <c:v>145.5357827219399</c:v>
                </c:pt>
                <c:pt idx="549">
                  <c:v>145.39039762806</c:v>
                </c:pt>
                <c:pt idx="550">
                  <c:v>144.95933927802</c:v>
                </c:pt>
                <c:pt idx="551">
                  <c:v>145.06541306556</c:v>
                </c:pt>
                <c:pt idx="552">
                  <c:v>147.67381716048</c:v>
                </c:pt>
                <c:pt idx="553">
                  <c:v>147.5284320666</c:v>
                </c:pt>
                <c:pt idx="554">
                  <c:v>147.56927687199</c:v>
                </c:pt>
                <c:pt idx="555">
                  <c:v>147.21202709655</c:v>
                </c:pt>
                <c:pt idx="556">
                  <c:v>147.07516959759</c:v>
                </c:pt>
                <c:pt idx="557">
                  <c:v>146.95547128353</c:v>
                </c:pt>
                <c:pt idx="558">
                  <c:v>146.79297900228</c:v>
                </c:pt>
                <c:pt idx="559">
                  <c:v>146.69033587806</c:v>
                </c:pt>
                <c:pt idx="560">
                  <c:v>146.94918751785</c:v>
                </c:pt>
                <c:pt idx="561">
                  <c:v>146.31402975345</c:v>
                </c:pt>
                <c:pt idx="562">
                  <c:v>146.17722425202</c:v>
                </c:pt>
                <c:pt idx="563">
                  <c:v>146.03183915814</c:v>
                </c:pt>
                <c:pt idx="564">
                  <c:v>145.86934687689</c:v>
                </c:pt>
                <c:pt idx="565">
                  <c:v>145.76670375267</c:v>
                </c:pt>
                <c:pt idx="566">
                  <c:v>145.79642368665</c:v>
                </c:pt>
                <c:pt idx="567">
                  <c:v>145.66796134722</c:v>
                </c:pt>
                <c:pt idx="568">
                  <c:v>145.99176203229</c:v>
                </c:pt>
                <c:pt idx="569">
                  <c:v>145.63695915165</c:v>
                </c:pt>
                <c:pt idx="570">
                  <c:v>145.52546875875</c:v>
                </c:pt>
                <c:pt idx="571">
                  <c:v>147.92899225131</c:v>
                </c:pt>
                <c:pt idx="572">
                  <c:v>147.9012362097</c:v>
                </c:pt>
                <c:pt idx="573">
                  <c:v>147.55214508858</c:v>
                </c:pt>
                <c:pt idx="574">
                  <c:v>147.80406772653</c:v>
                </c:pt>
                <c:pt idx="575">
                  <c:v>150.01811416384</c:v>
                </c:pt>
                <c:pt idx="576">
                  <c:v>153.63033844021</c:v>
                </c:pt>
                <c:pt idx="577">
                  <c:v>156.4284135872</c:v>
                </c:pt>
                <c:pt idx="578">
                  <c:v>160.0157282271</c:v>
                </c:pt>
                <c:pt idx="579">
                  <c:v>164.0701469594301</c:v>
                </c:pt>
                <c:pt idx="580">
                  <c:v>170.4367928664</c:v>
                </c:pt>
                <c:pt idx="581">
                  <c:v>172.79502598575</c:v>
                </c:pt>
                <c:pt idx="582">
                  <c:v>173.25172901799</c:v>
                </c:pt>
                <c:pt idx="583">
                  <c:v>172.37981982375</c:v>
                </c:pt>
                <c:pt idx="584">
                  <c:v>172.41678956439</c:v>
                </c:pt>
                <c:pt idx="585">
                  <c:v>172.67243811174</c:v>
                </c:pt>
                <c:pt idx="618">
                  <c:v>105.76081071363</c:v>
                </c:pt>
                <c:pt idx="619">
                  <c:v>138.75120807579</c:v>
                </c:pt>
                <c:pt idx="620">
                  <c:v>146.52761532363</c:v>
                </c:pt>
                <c:pt idx="621">
                  <c:v>146.60788223136</c:v>
                </c:pt>
                <c:pt idx="622">
                  <c:v>146.25237847572</c:v>
                </c:pt>
                <c:pt idx="623">
                  <c:v>145.90585715484</c:v>
                </c:pt>
                <c:pt idx="624">
                  <c:v>145.97714162781</c:v>
                </c:pt>
                <c:pt idx="625">
                  <c:v>145.83949705557</c:v>
                </c:pt>
                <c:pt idx="626">
                  <c:v>145.66749363684</c:v>
                </c:pt>
                <c:pt idx="627">
                  <c:v>148.25648763126</c:v>
                </c:pt>
                <c:pt idx="628">
                  <c:v>148.52507169813</c:v>
                </c:pt>
                <c:pt idx="629">
                  <c:v>147.9726218493</c:v>
                </c:pt>
                <c:pt idx="630">
                  <c:v>147.82640063958</c:v>
                </c:pt>
                <c:pt idx="631">
                  <c:v>147.6888083639101</c:v>
                </c:pt>
                <c:pt idx="632">
                  <c:v>147.76209397323</c:v>
                </c:pt>
                <c:pt idx="633">
                  <c:v>147.43072479096</c:v>
                </c:pt>
                <c:pt idx="634">
                  <c:v>147.70560154188</c:v>
                </c:pt>
                <c:pt idx="635">
                  <c:v>147.35726359233</c:v>
                </c:pt>
                <c:pt idx="636">
                  <c:v>147.21083335365</c:v>
                </c:pt>
                <c:pt idx="637">
                  <c:v>147.02130151038</c:v>
                </c:pt>
                <c:pt idx="638">
                  <c:v>146.65663096182</c:v>
                </c:pt>
                <c:pt idx="639">
                  <c:v>146.51898638958</c:v>
                </c:pt>
                <c:pt idx="640">
                  <c:v>146.39859968544</c:v>
                </c:pt>
                <c:pt idx="641">
                  <c:v>146.45281072323</c:v>
                </c:pt>
                <c:pt idx="642">
                  <c:v>146.3408408196901</c:v>
                </c:pt>
                <c:pt idx="643">
                  <c:v>146.19441058101</c:v>
                </c:pt>
                <c:pt idx="644">
                  <c:v>146.05662161178</c:v>
                </c:pt>
                <c:pt idx="645">
                  <c:v>145.92742154067</c:v>
                </c:pt>
                <c:pt idx="646">
                  <c:v>145.80681036768</c:v>
                </c:pt>
                <c:pt idx="647">
                  <c:v>148.66310980701</c:v>
                </c:pt>
                <c:pt idx="648">
                  <c:v>148.43885032617</c:v>
                </c:pt>
                <c:pt idx="649">
                  <c:v>148.0635957200399</c:v>
                </c:pt>
                <c:pt idx="650">
                  <c:v>148.13691818604</c:v>
                </c:pt>
                <c:pt idx="651">
                  <c:v>147.9902789184</c:v>
                </c:pt>
                <c:pt idx="652">
                  <c:v>147.86089441437</c:v>
                </c:pt>
                <c:pt idx="653">
                  <c:v>147.71425514673</c:v>
                </c:pt>
                <c:pt idx="654">
                  <c:v>147.36585249045</c:v>
                </c:pt>
                <c:pt idx="655">
                  <c:v>147.44683253382</c:v>
                </c:pt>
                <c:pt idx="656">
                  <c:v>147.09022218066</c:v>
                </c:pt>
                <c:pt idx="657">
                  <c:v>147.17080876215</c:v>
                </c:pt>
                <c:pt idx="658">
                  <c:v>147.32011586656</c:v>
                </c:pt>
                <c:pt idx="659">
                  <c:v>147.2941705716</c:v>
                </c:pt>
                <c:pt idx="660">
                  <c:v>147.225105667</c:v>
                </c:pt>
                <c:pt idx="661">
                  <c:v>146.73708230247</c:v>
                </c:pt>
                <c:pt idx="662">
                  <c:v>146.90343859533</c:v>
                </c:pt>
                <c:pt idx="663">
                  <c:v>146.91412977336</c:v>
                </c:pt>
                <c:pt idx="664">
                  <c:v>146.732722792</c:v>
                </c:pt>
                <c:pt idx="665">
                  <c:v>146.5513158106401</c:v>
                </c:pt>
                <c:pt idx="666">
                  <c:v>149.3810238036</c:v>
                </c:pt>
                <c:pt idx="667">
                  <c:v>149.1907329228</c:v>
                </c:pt>
                <c:pt idx="668">
                  <c:v>148.84043662204</c:v>
                </c:pt>
                <c:pt idx="669">
                  <c:v>148.9138696844</c:v>
                </c:pt>
                <c:pt idx="670">
                  <c:v>148.663041268</c:v>
                </c:pt>
                <c:pt idx="671">
                  <c:v>148.5419136012</c:v>
                </c:pt>
                <c:pt idx="672">
                  <c:v>148.18392612204</c:v>
                </c:pt>
                <c:pt idx="673">
                  <c:v>148.07163656612</c:v>
                </c:pt>
                <c:pt idx="674">
                  <c:v>148.4585201586</c:v>
                </c:pt>
                <c:pt idx="675">
                  <c:v>148.1266713392</c:v>
                </c:pt>
                <c:pt idx="676">
                  <c:v>148.24193963828</c:v>
                </c:pt>
                <c:pt idx="677">
                  <c:v>147.754715256</c:v>
                </c:pt>
                <c:pt idx="678">
                  <c:v>147.425992756</c:v>
                </c:pt>
                <c:pt idx="679">
                  <c:v>147.38436083676</c:v>
                </c:pt>
                <c:pt idx="680">
                  <c:v>147.21107535236</c:v>
                </c:pt>
                <c:pt idx="681">
                  <c:v>146.7858517084</c:v>
                </c:pt>
                <c:pt idx="682">
                  <c:v>146.87324766332</c:v>
                </c:pt>
                <c:pt idx="683">
                  <c:v>146.5177193396</c:v>
                </c:pt>
                <c:pt idx="684">
                  <c:v>146.3879659944</c:v>
                </c:pt>
                <c:pt idx="685">
                  <c:v>149.46738046704</c:v>
                </c:pt>
                <c:pt idx="686">
                  <c:v>148.8706361012</c:v>
                </c:pt>
                <c:pt idx="687">
                  <c:v>148.93497623516</c:v>
                </c:pt>
                <c:pt idx="688">
                  <c:v>148.8050384570401</c:v>
                </c:pt>
                <c:pt idx="689">
                  <c:v>148.87742629984</c:v>
                </c:pt>
                <c:pt idx="690">
                  <c:v>148.3170148156</c:v>
                </c:pt>
                <c:pt idx="691">
                  <c:v>148.5824755888</c:v>
                </c:pt>
                <c:pt idx="692">
                  <c:v>148.14665895704</c:v>
                </c:pt>
                <c:pt idx="693">
                  <c:v>148.00808323988</c:v>
                </c:pt>
                <c:pt idx="694">
                  <c:v>148.28050964568</c:v>
                </c:pt>
                <c:pt idx="695">
                  <c:v>147.7221885258</c:v>
                </c:pt>
                <c:pt idx="696">
                  <c:v>147.58356013828</c:v>
                </c:pt>
                <c:pt idx="697">
                  <c:v>147.6455640222399</c:v>
                </c:pt>
                <c:pt idx="698">
                  <c:v>147.50679161152</c:v>
                </c:pt>
                <c:pt idx="699">
                  <c:v>147.36796645568</c:v>
                </c:pt>
                <c:pt idx="700">
                  <c:v>147.22049110016</c:v>
                </c:pt>
                <c:pt idx="701">
                  <c:v>147.09907183392</c:v>
                </c:pt>
                <c:pt idx="702">
                  <c:v>146.9428935336</c:v>
                </c:pt>
                <c:pt idx="703">
                  <c:v>149.9098065336</c:v>
                </c:pt>
                <c:pt idx="704">
                  <c:v>149.87899767412</c:v>
                </c:pt>
                <c:pt idx="705">
                  <c:v>149.97804409704</c:v>
                </c:pt>
                <c:pt idx="706">
                  <c:v>149.4066180888</c:v>
                </c:pt>
                <c:pt idx="707">
                  <c:v>149.25914273328</c:v>
                </c:pt>
                <c:pt idx="708">
                  <c:v>149.12902052224</c:v>
                </c:pt>
                <c:pt idx="709">
                  <c:v>148.96419202224</c:v>
                </c:pt>
                <c:pt idx="710">
                  <c:v>149.053739869</c:v>
                </c:pt>
                <c:pt idx="711">
                  <c:v>148.68659445568</c:v>
                </c:pt>
                <c:pt idx="712">
                  <c:v>148.35454886796</c:v>
                </c:pt>
                <c:pt idx="713">
                  <c:v>148.39164374464</c:v>
                </c:pt>
                <c:pt idx="714">
                  <c:v>148.20946210016</c:v>
                </c:pt>
                <c:pt idx="715">
                  <c:v>148.07063694432</c:v>
                </c:pt>
                <c:pt idx="716">
                  <c:v>148.15020300172</c:v>
                </c:pt>
                <c:pt idx="717">
                  <c:v>147.99385615692</c:v>
                </c:pt>
                <c:pt idx="718">
                  <c:v>147.44498442112</c:v>
                </c:pt>
                <c:pt idx="719">
                  <c:v>147.29771809456</c:v>
                </c:pt>
                <c:pt idx="720">
                  <c:v>147.35834167892</c:v>
                </c:pt>
                <c:pt idx="721">
                  <c:v>147.81184990512</c:v>
                </c:pt>
                <c:pt idx="722">
                  <c:v>147.2725505336</c:v>
                </c:pt>
                <c:pt idx="723">
                  <c:v>149.7362750888</c:v>
                </c:pt>
                <c:pt idx="724">
                  <c:v>149.25914273328</c:v>
                </c:pt>
                <c:pt idx="725">
                  <c:v>149.00754851088</c:v>
                </c:pt>
                <c:pt idx="726">
                  <c:v>149.0884425301601</c:v>
                </c:pt>
                <c:pt idx="727">
                  <c:v>148.94075814568</c:v>
                </c:pt>
                <c:pt idx="728">
                  <c:v>148.5824755888</c:v>
                </c:pt>
                <c:pt idx="729">
                  <c:v>148.46105632256</c:v>
                </c:pt>
                <c:pt idx="730">
                  <c:v>148.51508273276</c:v>
                </c:pt>
                <c:pt idx="731">
                  <c:v>148.56871930888</c:v>
                </c:pt>
                <c:pt idx="749">
                  <c:v>148.31526512672</c:v>
                </c:pt>
                <c:pt idx="750">
                  <c:v>148.16758074224</c:v>
                </c:pt>
                <c:pt idx="751">
                  <c:v>148.2468025298399</c:v>
                </c:pt>
                <c:pt idx="752">
                  <c:v>147.898304994</c:v>
                </c:pt>
                <c:pt idx="753">
                  <c:v>147.9858203760801</c:v>
                </c:pt>
                <c:pt idx="754">
                  <c:v>147.41137568944</c:v>
                </c:pt>
                <c:pt idx="755">
                  <c:v>147.2812534784</c:v>
                </c:pt>
                <c:pt idx="756">
                  <c:v>147.15107852224</c:v>
                </c:pt>
                <c:pt idx="757">
                  <c:v>147.3681696648</c:v>
                </c:pt>
                <c:pt idx="758">
                  <c:v>149.23819949768</c:v>
                </c:pt>
                <c:pt idx="759">
                  <c:v>149.51417076296</c:v>
                </c:pt>
                <c:pt idx="760">
                  <c:v>149.13772346704</c:v>
                </c:pt>
                <c:pt idx="761">
                  <c:v>149.21874917412</c:v>
                </c:pt>
                <c:pt idx="762">
                  <c:v>140.67946327872</c:v>
                </c:pt>
                <c:pt idx="763">
                  <c:v>123.63092387288</c:v>
                </c:pt>
                <c:pt idx="764">
                  <c:v>125.3419208144</c:v>
                </c:pt>
                <c:pt idx="765">
                  <c:v>137.24020751184</c:v>
                </c:pt>
                <c:pt idx="766">
                  <c:v>139.17199830556</c:v>
                </c:pt>
                <c:pt idx="767">
                  <c:v>133.67865624624</c:v>
                </c:pt>
                <c:pt idx="768">
                  <c:v>129.72088157752</c:v>
                </c:pt>
                <c:pt idx="769">
                  <c:v>125.98388166992</c:v>
                </c:pt>
                <c:pt idx="770">
                  <c:v>132.709555815</c:v>
                </c:pt>
                <c:pt idx="771">
                  <c:v>147.29771809456</c:v>
                </c:pt>
                <c:pt idx="772">
                  <c:v>147.15908970704</c:v>
                </c:pt>
                <c:pt idx="773">
                  <c:v>147.02051398988</c:v>
                </c:pt>
                <c:pt idx="774">
                  <c:v>147.0730157446399</c:v>
                </c:pt>
                <c:pt idx="775">
                  <c:v>146.7172907273599</c:v>
                </c:pt>
                <c:pt idx="776">
                  <c:v>145.21866097428</c:v>
                </c:pt>
                <c:pt idx="777">
                  <c:v>145.07134197736</c:v>
                </c:pt>
                <c:pt idx="778">
                  <c:v>136.98896989464</c:v>
                </c:pt>
                <c:pt idx="779">
                  <c:v>114.53501605268</c:v>
                </c:pt>
                <c:pt idx="822">
                  <c:v>108.3704508392</c:v>
                </c:pt>
                <c:pt idx="823">
                  <c:v>115.84248570432</c:v>
                </c:pt>
                <c:pt idx="824">
                  <c:v>130.7132149</c:v>
                </c:pt>
                <c:pt idx="825">
                  <c:v>135.70171824596</c:v>
                </c:pt>
                <c:pt idx="826">
                  <c:v>139.45932174376</c:v>
                </c:pt>
                <c:pt idx="827">
                  <c:v>146.77589492248</c:v>
                </c:pt>
                <c:pt idx="828">
                  <c:v>146.63771259244</c:v>
                </c:pt>
                <c:pt idx="829">
                  <c:v>146.49947774156</c:v>
                </c:pt>
                <c:pt idx="830">
                  <c:v>146.16158865228</c:v>
                </c:pt>
                <c:pt idx="831">
                  <c:v>146.03220414825</c:v>
                </c:pt>
                <c:pt idx="832">
                  <c:v>148.63720143855</c:v>
                </c:pt>
                <c:pt idx="833">
                  <c:v>148.45610508978</c:v>
                </c:pt>
                <c:pt idx="834">
                  <c:v>148.26630269007</c:v>
                </c:pt>
                <c:pt idx="835">
                  <c:v>148.34805374704</c:v>
                </c:pt>
                <c:pt idx="836">
                  <c:v>147.99893252325</c:v>
                </c:pt>
                <c:pt idx="837">
                  <c:v>147.97302415479</c:v>
                </c:pt>
                <c:pt idx="838">
                  <c:v>148.22319200409</c:v>
                </c:pt>
                <c:pt idx="839">
                  <c:v>147.86089441437</c:v>
                </c:pt>
                <c:pt idx="840">
                  <c:v>147.7487646739499</c:v>
                </c:pt>
                <c:pt idx="841">
                  <c:v>148.0142219464</c:v>
                </c:pt>
                <c:pt idx="842">
                  <c:v>147.65698453432</c:v>
                </c:pt>
                <c:pt idx="843">
                  <c:v>147.7460895776</c:v>
                </c:pt>
                <c:pt idx="844">
                  <c:v>147.590354006</c:v>
                </c:pt>
                <c:pt idx="845">
                  <c:v>146.98965996729</c:v>
                </c:pt>
                <c:pt idx="846">
                  <c:v>147.060978042</c:v>
                </c:pt>
                <c:pt idx="847">
                  <c:v>146.72228980047</c:v>
                </c:pt>
                <c:pt idx="848">
                  <c:v>146.76728150472</c:v>
                </c:pt>
                <c:pt idx="849">
                  <c:v>146.43761242395</c:v>
                </c:pt>
                <c:pt idx="850">
                  <c:v>146.7426181252</c:v>
                </c:pt>
                <c:pt idx="851">
                  <c:v>148.88736928785</c:v>
                </c:pt>
                <c:pt idx="852">
                  <c:v>148.9354468216</c:v>
                </c:pt>
                <c:pt idx="853">
                  <c:v>149.23819949768</c:v>
                </c:pt>
                <c:pt idx="854">
                  <c:v>148.65902964068</c:v>
                </c:pt>
                <c:pt idx="855">
                  <c:v>148.2404467677</c:v>
                </c:pt>
                <c:pt idx="856">
                  <c:v>148.29621567796</c:v>
                </c:pt>
                <c:pt idx="857">
                  <c:v>148.16664676568</c:v>
                </c:pt>
                <c:pt idx="858">
                  <c:v>147.80913012354</c:v>
                </c:pt>
                <c:pt idx="859">
                  <c:v>147.69700038312</c:v>
                </c:pt>
                <c:pt idx="860">
                  <c:v>147.54170751063</c:v>
                </c:pt>
                <c:pt idx="861">
                  <c:v>147.64837111656</c:v>
                </c:pt>
                <c:pt idx="862">
                  <c:v>147.28293850257</c:v>
                </c:pt>
                <c:pt idx="863">
                  <c:v>147.56197433476</c:v>
                </c:pt>
                <c:pt idx="864">
                  <c:v>146.99831357214</c:v>
                </c:pt>
                <c:pt idx="865">
                  <c:v>146.87090512204</c:v>
                </c:pt>
                <c:pt idx="866">
                  <c:v>146.58587452336</c:v>
                </c:pt>
                <c:pt idx="867">
                  <c:v>146.404467542</c:v>
                </c:pt>
                <c:pt idx="868">
                  <c:v>146.06671367547</c:v>
                </c:pt>
                <c:pt idx="869">
                  <c:v>146.1366637788399</c:v>
                </c:pt>
                <c:pt idx="870">
                  <c:v>148.55098006659</c:v>
                </c:pt>
                <c:pt idx="871">
                  <c:v>148.40434079895</c:v>
                </c:pt>
                <c:pt idx="872">
                  <c:v>148.25770153131</c:v>
                </c:pt>
                <c:pt idx="873">
                  <c:v>112.72757339991</c:v>
                </c:pt>
                <c:pt idx="906">
                  <c:v>144.95712251643</c:v>
                </c:pt>
                <c:pt idx="907">
                  <c:v>148.45978483149</c:v>
                </c:pt>
                <c:pt idx="908">
                  <c:v>147.6696511606499</c:v>
                </c:pt>
                <c:pt idx="909">
                  <c:v>147.72672722592</c:v>
                </c:pt>
                <c:pt idx="910">
                  <c:v>147.70601393544</c:v>
                </c:pt>
                <c:pt idx="911">
                  <c:v>146.94409695825</c:v>
                </c:pt>
                <c:pt idx="912">
                  <c:v>147.22858338033</c:v>
                </c:pt>
                <c:pt idx="913">
                  <c:v>146.88056200005</c:v>
                </c:pt>
                <c:pt idx="914">
                  <c:v>146.7519152277</c:v>
                </c:pt>
                <c:pt idx="915">
                  <c:v>146.40452388927</c:v>
                </c:pt>
                <c:pt idx="916">
                  <c:v>146.71325855925</c:v>
                </c:pt>
                <c:pt idx="917">
                  <c:v>146.13900728256</c:v>
                </c:pt>
                <c:pt idx="918">
                  <c:v>146.01054494313</c:v>
                </c:pt>
                <c:pt idx="919">
                  <c:v>145.8820826037</c:v>
                </c:pt>
                <c:pt idx="920">
                  <c:v>145.82214739791</c:v>
                </c:pt>
                <c:pt idx="921">
                  <c:v>145.75362026427</c:v>
                </c:pt>
                <c:pt idx="922">
                  <c:v>145.9542739509</c:v>
                </c:pt>
                <c:pt idx="923">
                  <c:v>145.92001333905</c:v>
                </c:pt>
                <c:pt idx="924">
                  <c:v>145.79131441965</c:v>
                </c:pt>
                <c:pt idx="925">
                  <c:v>145.36823324598</c:v>
                </c:pt>
                <c:pt idx="926">
                  <c:v>148.00605924051</c:v>
                </c:pt>
                <c:pt idx="927">
                  <c:v>148.1585297544</c:v>
                </c:pt>
                <c:pt idx="928">
                  <c:v>147.57122603379</c:v>
                </c:pt>
                <c:pt idx="929">
                  <c:v>147.43436853483</c:v>
                </c:pt>
                <c:pt idx="930">
                  <c:v>147.33177740814</c:v>
                </c:pt>
                <c:pt idx="931">
                  <c:v>147.07516959759</c:v>
                </c:pt>
                <c:pt idx="932">
                  <c:v>146.8015065972</c:v>
                </c:pt>
                <c:pt idx="933">
                  <c:v>146.68180828314</c:v>
                </c:pt>
                <c:pt idx="934">
                  <c:v>146.5535303766301</c:v>
                </c:pt>
                <c:pt idx="935">
                  <c:v>146.8634056206</c:v>
                </c:pt>
                <c:pt idx="936">
                  <c:v>146.31402975345</c:v>
                </c:pt>
                <c:pt idx="937">
                  <c:v>146.40452388927</c:v>
                </c:pt>
                <c:pt idx="938">
                  <c:v>146.04036675306</c:v>
                </c:pt>
                <c:pt idx="939">
                  <c:v>145.8522396895201</c:v>
                </c:pt>
                <c:pt idx="940">
                  <c:v>145.75817615775</c:v>
                </c:pt>
                <c:pt idx="941">
                  <c:v>145.83927918132</c:v>
                </c:pt>
                <c:pt idx="942">
                  <c:v>145.48451315736</c:v>
                </c:pt>
                <c:pt idx="943">
                  <c:v>145.33054847103</c:v>
                </c:pt>
                <c:pt idx="944">
                  <c:v>145.22790534681</c:v>
                </c:pt>
                <c:pt idx="945">
                  <c:v>147.65792140323</c:v>
                </c:pt>
                <c:pt idx="946">
                  <c:v>147.66528956556</c:v>
                </c:pt>
                <c:pt idx="947">
                  <c:v>147.46005531465</c:v>
                </c:pt>
                <c:pt idx="948">
                  <c:v>147.09429973488</c:v>
                </c:pt>
                <c:pt idx="949">
                  <c:v>146.98328885262</c:v>
                </c:pt>
                <c:pt idx="950">
                  <c:v>146.76315472242</c:v>
                </c:pt>
                <c:pt idx="951">
                  <c:v>146.71602265788</c:v>
                </c:pt>
                <c:pt idx="952">
                  <c:v>146.00420355204</c:v>
                </c:pt>
                <c:pt idx="953">
                  <c:v>145.8251205255</c:v>
                </c:pt>
                <c:pt idx="954">
                  <c:v>145.61192150838</c:v>
                </c:pt>
                <c:pt idx="955">
                  <c:v>145.27423807575</c:v>
                </c:pt>
                <c:pt idx="956">
                  <c:v>145.33904543175</c:v>
                </c:pt>
                <c:pt idx="957">
                  <c:v>145.21963946472</c:v>
                </c:pt>
                <c:pt idx="958">
                  <c:v>145.07467242876</c:v>
                </c:pt>
                <c:pt idx="959">
                  <c:v>144.74625447225</c:v>
                </c:pt>
                <c:pt idx="960">
                  <c:v>144.80179635213</c:v>
                </c:pt>
                <c:pt idx="961">
                  <c:v>144.25667477754</c:v>
                </c:pt>
                <c:pt idx="962">
                  <c:v>144.3290138505</c:v>
                </c:pt>
                <c:pt idx="963">
                  <c:v>144.40951430847</c:v>
                </c:pt>
                <c:pt idx="964">
                  <c:v>146.59499748024</c:v>
                </c:pt>
                <c:pt idx="965">
                  <c:v>146.61112693725</c:v>
                </c:pt>
                <c:pt idx="966">
                  <c:v>146.4578263440001</c:v>
                </c:pt>
                <c:pt idx="967">
                  <c:v>146.51583971472</c:v>
                </c:pt>
                <c:pt idx="968">
                  <c:v>146.1683103300001</c:v>
                </c:pt>
                <c:pt idx="969">
                  <c:v>146.24296363809</c:v>
                </c:pt>
                <c:pt idx="970">
                  <c:v>145.69368600558</c:v>
                </c:pt>
                <c:pt idx="971">
                  <c:v>145.7596122944999</c:v>
                </c:pt>
                <c:pt idx="972">
                  <c:v>145.6233451005</c:v>
                </c:pt>
                <c:pt idx="973">
                  <c:v>145.27704787467</c:v>
                </c:pt>
                <c:pt idx="974">
                  <c:v>145.35935329875</c:v>
                </c:pt>
                <c:pt idx="975">
                  <c:v>145.16354686725</c:v>
                </c:pt>
                <c:pt idx="976">
                  <c:v>144.99321287475</c:v>
                </c:pt>
                <c:pt idx="977">
                  <c:v>144.856997454</c:v>
                </c:pt>
                <c:pt idx="978">
                  <c:v>144.72073026</c:v>
                </c:pt>
                <c:pt idx="979">
                  <c:v>144.584463066</c:v>
                </c:pt>
                <c:pt idx="980">
                  <c:v>144.24814452669</c:v>
                </c:pt>
                <c:pt idx="981">
                  <c:v>144.3205230375</c:v>
                </c:pt>
                <c:pt idx="982">
                  <c:v>143.98458562467</c:v>
                </c:pt>
                <c:pt idx="983">
                  <c:v>144.04804042275</c:v>
                </c:pt>
                <c:pt idx="984">
                  <c:v>146.43343969899</c:v>
                </c:pt>
                <c:pt idx="985">
                  <c:v>146.50043572875</c:v>
                </c:pt>
                <c:pt idx="986">
                  <c:v>146.09331533328</c:v>
                </c:pt>
                <c:pt idx="987">
                  <c:v>146.1342435315</c:v>
                </c:pt>
                <c:pt idx="988">
                  <c:v>145.9894855245</c:v>
                </c:pt>
                <c:pt idx="989">
                  <c:v>145.85327010375</c:v>
                </c:pt>
                <c:pt idx="990">
                  <c:v>145.09426727136</c:v>
                </c:pt>
                <c:pt idx="991">
                  <c:v>145.37904899544</c:v>
                </c:pt>
                <c:pt idx="992">
                  <c:v>145.45306288125</c:v>
                </c:pt>
                <c:pt idx="993">
                  <c:v>144.88865770617</c:v>
                </c:pt>
                <c:pt idx="994">
                  <c:v>144.96241086453</c:v>
                </c:pt>
                <c:pt idx="995">
                  <c:v>144.8348706897</c:v>
                </c:pt>
                <c:pt idx="996">
                  <c:v>144.4895546495399</c:v>
                </c:pt>
                <c:pt idx="997">
                  <c:v>144.50327657484</c:v>
                </c:pt>
                <c:pt idx="998">
                  <c:v>144.34171879359</c:v>
                </c:pt>
                <c:pt idx="999">
                  <c:v>144.19716981555</c:v>
                </c:pt>
                <c:pt idx="1000">
                  <c:v>143.65290652119</c:v>
                </c:pt>
                <c:pt idx="1001">
                  <c:v>143.93355921504</c:v>
                </c:pt>
                <c:pt idx="1002">
                  <c:v>146.58646722939</c:v>
                </c:pt>
                <c:pt idx="1003">
                  <c:v>146.17919933244</c:v>
                </c:pt>
                <c:pt idx="1004">
                  <c:v>146.03485938336</c:v>
                </c:pt>
                <c:pt idx="1005">
                  <c:v>145.68775056297</c:v>
                </c:pt>
                <c:pt idx="1006">
                  <c:v>145.7631636923699</c:v>
                </c:pt>
                <c:pt idx="1007">
                  <c:v>145.77168160782</c:v>
                </c:pt>
                <c:pt idx="1008">
                  <c:v>145.56057925398</c:v>
                </c:pt>
                <c:pt idx="1009">
                  <c:v>145.75469740065</c:v>
                </c:pt>
                <c:pt idx="1010">
                  <c:v>145.66814695152</c:v>
                </c:pt>
                <c:pt idx="1011">
                  <c:v>145.47257156385</c:v>
                </c:pt>
                <c:pt idx="1012">
                  <c:v>144.62986744434</c:v>
                </c:pt>
                <c:pt idx="1013">
                  <c:v>144.61099567761</c:v>
                </c:pt>
                <c:pt idx="1014">
                  <c:v>144.59145989256</c:v>
                </c:pt>
                <c:pt idx="1015">
                  <c:v>144.45563785893</c:v>
                </c:pt>
                <c:pt idx="1016">
                  <c:v>144.3197642015699</c:v>
                </c:pt>
                <c:pt idx="1017">
                  <c:v>143.9750875836901</c:v>
                </c:pt>
                <c:pt idx="1018">
                  <c:v>143.83095666357</c:v>
                </c:pt>
                <c:pt idx="1019">
                  <c:v>143.4107522547</c:v>
                </c:pt>
                <c:pt idx="1020">
                  <c:v>143.27527213398</c:v>
                </c:pt>
                <c:pt idx="1021">
                  <c:v>145.87435941951</c:v>
                </c:pt>
                <c:pt idx="1022">
                  <c:v>145.9335876009</c:v>
                </c:pt>
                <c:pt idx="1023">
                  <c:v>145.5695806220999</c:v>
                </c:pt>
                <c:pt idx="1024">
                  <c:v>145.2228752421</c:v>
                </c:pt>
                <c:pt idx="1025">
                  <c:v>145.29867185487</c:v>
                </c:pt>
                <c:pt idx="1026">
                  <c:v>145.36556950047</c:v>
                </c:pt>
                <c:pt idx="1027">
                  <c:v>145.02776308764</c:v>
                </c:pt>
                <c:pt idx="1028">
                  <c:v>145.07730766023</c:v>
                </c:pt>
                <c:pt idx="1029">
                  <c:v>144.73142606067</c:v>
                </c:pt>
                <c:pt idx="1030">
                  <c:v>144.5197641091491</c:v>
                </c:pt>
                <c:pt idx="1031">
                  <c:v>144.3843354626401</c:v>
                </c:pt>
                <c:pt idx="1032">
                  <c:v>144.04783241565</c:v>
                </c:pt>
                <c:pt idx="1033">
                  <c:v>143.7116982344999</c:v>
                </c:pt>
                <c:pt idx="1034">
                  <c:v>143.7773171103</c:v>
                </c:pt>
                <c:pt idx="1035">
                  <c:v>143.65051466715</c:v>
                </c:pt>
                <c:pt idx="1036">
                  <c:v>143.523712224</c:v>
                </c:pt>
                <c:pt idx="1037">
                  <c:v>143.3968583814001</c:v>
                </c:pt>
                <c:pt idx="1038">
                  <c:v>143.06167103565</c:v>
                </c:pt>
                <c:pt idx="1039">
                  <c:v>142.70999132877</c:v>
                </c:pt>
                <c:pt idx="1040">
                  <c:v>142.9995406329</c:v>
                </c:pt>
                <c:pt idx="1041">
                  <c:v>145.31554347231</c:v>
                </c:pt>
                <c:pt idx="1042">
                  <c:v>145.19739403593</c:v>
                </c:pt>
                <c:pt idx="1043">
                  <c:v>145.04542162884</c:v>
                </c:pt>
                <c:pt idx="1044">
                  <c:v>145.12989363705</c:v>
                </c:pt>
                <c:pt idx="1045">
                  <c:v>144.97775126505</c:v>
                </c:pt>
                <c:pt idx="1046">
                  <c:v>144.6486817751399</c:v>
                </c:pt>
                <c:pt idx="1047">
                  <c:v>144.32000787972</c:v>
                </c:pt>
                <c:pt idx="1048">
                  <c:v>144.20197929093</c:v>
                </c:pt>
                <c:pt idx="1049">
                  <c:v>144.24347334759</c:v>
                </c:pt>
                <c:pt idx="1050">
                  <c:v>143.89007221695</c:v>
                </c:pt>
                <c:pt idx="1051">
                  <c:v>143.74677741267</c:v>
                </c:pt>
                <c:pt idx="1052">
                  <c:v>143.32670802036</c:v>
                </c:pt>
                <c:pt idx="1053">
                  <c:v>143.40965537313</c:v>
                </c:pt>
                <c:pt idx="1054">
                  <c:v>143.2579043304</c:v>
                </c:pt>
                <c:pt idx="1055">
                  <c:v>143.3402614529701</c:v>
                </c:pt>
                <c:pt idx="1056">
                  <c:v>142.79643090882</c:v>
                </c:pt>
                <c:pt idx="1057">
                  <c:v>142.66173786138</c:v>
                </c:pt>
                <c:pt idx="1058">
                  <c:v>142.53548871699</c:v>
                </c:pt>
                <c:pt idx="1059">
                  <c:v>142.4092395726</c:v>
                </c:pt>
                <c:pt idx="1060">
                  <c:v>145.20504292089</c:v>
                </c:pt>
                <c:pt idx="1061">
                  <c:v>144.8333050251599</c:v>
                </c:pt>
                <c:pt idx="1062">
                  <c:v>144.47884641432</c:v>
                </c:pt>
                <c:pt idx="1063">
                  <c:v>144.46295031987</c:v>
                </c:pt>
                <c:pt idx="1064">
                  <c:v>144.12584478204</c:v>
                </c:pt>
                <c:pt idx="1065">
                  <c:v>144.20205930321</c:v>
                </c:pt>
                <c:pt idx="1066">
                  <c:v>144.06736625577</c:v>
                </c:pt>
                <c:pt idx="1067">
                  <c:v>143.9327243835</c:v>
                </c:pt>
                <c:pt idx="1068">
                  <c:v>143.79803133606</c:v>
                </c:pt>
                <c:pt idx="1069">
                  <c:v>143.45346558726</c:v>
                </c:pt>
                <c:pt idx="1070">
                  <c:v>143.52869641635</c:v>
                </c:pt>
                <c:pt idx="1071">
                  <c:v>143.39400336891</c:v>
                </c:pt>
                <c:pt idx="1072">
                  <c:v>143.2677542245195</c:v>
                </c:pt>
                <c:pt idx="1073">
                  <c:v>142.6729220163</c:v>
                </c:pt>
                <c:pt idx="1074">
                  <c:v>142.70545778568</c:v>
                </c:pt>
                <c:pt idx="1075">
                  <c:v>142.3540117038</c:v>
                </c:pt>
                <c:pt idx="1076">
                  <c:v>142.4449478955</c:v>
                </c:pt>
                <c:pt idx="1077">
                  <c:v>142.0938829401</c:v>
                </c:pt>
                <c:pt idx="1078">
                  <c:v>144.89066461851</c:v>
                </c:pt>
                <c:pt idx="1079">
                  <c:v>144.5108659292999</c:v>
                </c:pt>
                <c:pt idx="1080">
                  <c:v>144.3765664185</c:v>
                </c:pt>
                <c:pt idx="1081">
                  <c:v>144.02257505766</c:v>
                </c:pt>
                <c:pt idx="1082">
                  <c:v>144.10801842255</c:v>
                </c:pt>
                <c:pt idx="1083">
                  <c:v>144.17628088671</c:v>
                </c:pt>
                <c:pt idx="1084">
                  <c:v>143.7975273423</c:v>
                </c:pt>
                <c:pt idx="1085">
                  <c:v>143.6212847472</c:v>
                </c:pt>
                <c:pt idx="1086">
                  <c:v>143.25999308703</c:v>
                </c:pt>
                <c:pt idx="1087">
                  <c:v>143.3359493124</c:v>
                </c:pt>
                <c:pt idx="1088">
                  <c:v>143.00024544981</c:v>
                </c:pt>
                <c:pt idx="1089">
                  <c:v>142.88290555014</c:v>
                </c:pt>
                <c:pt idx="1090">
                  <c:v>142.9498892445</c:v>
                </c:pt>
                <c:pt idx="1091">
                  <c:v>142.8155897337</c:v>
                </c:pt>
                <c:pt idx="1092">
                  <c:v>142.47229232763</c:v>
                </c:pt>
                <c:pt idx="1093">
                  <c:v>142.33818958515</c:v>
                </c:pt>
                <c:pt idx="1094">
                  <c:v>142.20413779356</c:v>
                </c:pt>
                <c:pt idx="1095">
                  <c:v>142.0281534195</c:v>
                </c:pt>
                <c:pt idx="1096">
                  <c:v>141.6523737138</c:v>
                </c:pt>
                <c:pt idx="1097">
                  <c:v>118.85747192865</c:v>
                </c:pt>
                <c:pt idx="1139">
                  <c:v>121.6705983066</c:v>
                </c:pt>
                <c:pt idx="1140">
                  <c:v>142.6165985006</c:v>
                </c:pt>
                <c:pt idx="1141">
                  <c:v>142.28953491256</c:v>
                </c:pt>
                <c:pt idx="1142">
                  <c:v>141.9295837443399</c:v>
                </c:pt>
                <c:pt idx="1143">
                  <c:v>142.02374109714</c:v>
                </c:pt>
                <c:pt idx="1144">
                  <c:v>141.89915182436</c:v>
                </c:pt>
                <c:pt idx="1145">
                  <c:v>140.9267879026</c:v>
                </c:pt>
                <c:pt idx="1146">
                  <c:v>72.4446601983</c:v>
                </c:pt>
                <c:pt idx="1445">
                  <c:v>152.75938531766</c:v>
                </c:pt>
                <c:pt idx="1446">
                  <c:v>152.60731135298</c:v>
                </c:pt>
                <c:pt idx="1447">
                  <c:v>152.46421171025</c:v>
                </c:pt>
                <c:pt idx="1448">
                  <c:v>152.33003199964</c:v>
                </c:pt>
                <c:pt idx="1449">
                  <c:v>152.17795803496</c:v>
                </c:pt>
                <c:pt idx="1450">
                  <c:v>152.0348040024</c:v>
                </c:pt>
                <c:pt idx="1451">
                  <c:v>151.69183359191</c:v>
                </c:pt>
                <c:pt idx="1452">
                  <c:v>151.96606419079</c:v>
                </c:pt>
                <c:pt idx="1453">
                  <c:v>151.6143706165</c:v>
                </c:pt>
                <c:pt idx="1454">
                  <c:v>151.48911083801</c:v>
                </c:pt>
                <c:pt idx="1455">
                  <c:v>118.13831889392</c:v>
                </c:pt>
                <c:pt idx="1510">
                  <c:v>117.94445311795</c:v>
                </c:pt>
                <c:pt idx="1511">
                  <c:v>154.55181023145</c:v>
                </c:pt>
                <c:pt idx="1512">
                  <c:v>154.4262061084</c:v>
                </c:pt>
                <c:pt idx="1513">
                  <c:v>154.06224286612</c:v>
                </c:pt>
                <c:pt idx="1514">
                  <c:v>153.69869768176</c:v>
                </c:pt>
                <c:pt idx="1515">
                  <c:v>153.7666090716</c:v>
                </c:pt>
                <c:pt idx="1516">
                  <c:v>153.63224492807</c:v>
                </c:pt>
                <c:pt idx="1517">
                  <c:v>153.49788078454</c:v>
                </c:pt>
                <c:pt idx="1518">
                  <c:v>153.1351102633</c:v>
                </c:pt>
                <c:pt idx="1519">
                  <c:v>153.41259228865</c:v>
                </c:pt>
                <c:pt idx="1520">
                  <c:v>153.26904471945</c:v>
                </c:pt>
                <c:pt idx="1521">
                  <c:v>153.04477891225</c:v>
                </c:pt>
                <c:pt idx="1522">
                  <c:v>153.11087584144</c:v>
                </c:pt>
                <c:pt idx="1523">
                  <c:v>152.7577383132</c:v>
                </c:pt>
                <c:pt idx="1524">
                  <c:v>152.41398097895</c:v>
                </c:pt>
                <c:pt idx="1525">
                  <c:v>152.27063017807</c:v>
                </c:pt>
                <c:pt idx="1526">
                  <c:v>152.13626603454</c:v>
                </c:pt>
                <c:pt idx="1527">
                  <c:v>152.20160056125</c:v>
                </c:pt>
                <c:pt idx="1528">
                  <c:v>151.85860555472</c:v>
                </c:pt>
                <c:pt idx="1529">
                  <c:v>151.72424141119</c:v>
                </c:pt>
                <c:pt idx="1530">
                  <c:v>151.78895583915</c:v>
                </c:pt>
                <c:pt idx="1531">
                  <c:v>154.48898090025</c:v>
                </c:pt>
                <c:pt idx="1532">
                  <c:v>154.12493160921</c:v>
                </c:pt>
                <c:pt idx="1533">
                  <c:v>154.01176554324</c:v>
                </c:pt>
                <c:pt idx="1534">
                  <c:v>154.19660700965</c:v>
                </c:pt>
                <c:pt idx="1535">
                  <c:v>153.69869768176</c:v>
                </c:pt>
                <c:pt idx="1536">
                  <c:v>153.73975802873</c:v>
                </c:pt>
                <c:pt idx="1537">
                  <c:v>153.59640722785</c:v>
                </c:pt>
                <c:pt idx="1538">
                  <c:v>153.23350146577</c:v>
                </c:pt>
                <c:pt idx="1539">
                  <c:v>153.31874674803</c:v>
                </c:pt>
                <c:pt idx="1540">
                  <c:v>153.17539594715</c:v>
                </c:pt>
                <c:pt idx="1541">
                  <c:v>152.81306807987</c:v>
                </c:pt>
                <c:pt idx="1542">
                  <c:v>152.87082995987</c:v>
                </c:pt>
                <c:pt idx="1543">
                  <c:v>152.48210596432</c:v>
                </c:pt>
                <c:pt idx="1544">
                  <c:v>152.31213774557</c:v>
                </c:pt>
                <c:pt idx="1545">
                  <c:v>152.18687796708</c:v>
                </c:pt>
                <c:pt idx="1546">
                  <c:v>152.0437783243499</c:v>
                </c:pt>
                <c:pt idx="1547">
                  <c:v>151.90062429179</c:v>
                </c:pt>
                <c:pt idx="1548">
                  <c:v>151.73957600516</c:v>
                </c:pt>
                <c:pt idx="1549">
                  <c:v>151.59647636243</c:v>
                </c:pt>
                <c:pt idx="1550">
                  <c:v>154.27120503234</c:v>
                </c:pt>
                <c:pt idx="1551">
                  <c:v>153.8626439946</c:v>
                </c:pt>
                <c:pt idx="1552">
                  <c:v>154.18173376199</c:v>
                </c:pt>
                <c:pt idx="1553">
                  <c:v>153.74651837494</c:v>
                </c:pt>
                <c:pt idx="1554">
                  <c:v>153.46956583301</c:v>
                </c:pt>
                <c:pt idx="1555">
                  <c:v>153.03532029792</c:v>
                </c:pt>
                <c:pt idx="1556">
                  <c:v>152.512613153</c:v>
                </c:pt>
                <c:pt idx="1557">
                  <c:v>152.50007682016</c:v>
                </c:pt>
                <c:pt idx="1558">
                  <c:v>152.32162616736</c:v>
                </c:pt>
                <c:pt idx="1559">
                  <c:v>152.16997023264</c:v>
                </c:pt>
                <c:pt idx="1560">
                  <c:v>152.0272639507201</c:v>
                </c:pt>
                <c:pt idx="1561">
                  <c:v>151.88450342848</c:v>
                </c:pt>
                <c:pt idx="1562">
                  <c:v>151.74179714656</c:v>
                </c:pt>
                <c:pt idx="1563">
                  <c:v>152.01690974833</c:v>
                </c:pt>
                <c:pt idx="1564">
                  <c:v>151.21193556072</c:v>
                </c:pt>
                <c:pt idx="1565">
                  <c:v>151.00702724724</c:v>
                </c:pt>
                <c:pt idx="1566">
                  <c:v>150.87340081072</c:v>
                </c:pt>
                <c:pt idx="1567">
                  <c:v>150.531721406</c:v>
                </c:pt>
                <c:pt idx="1568">
                  <c:v>153.38565364908</c:v>
                </c:pt>
                <c:pt idx="1569">
                  <c:v>153.23420674332</c:v>
                </c:pt>
                <c:pt idx="1570">
                  <c:v>153.28509697152</c:v>
                </c:pt>
                <c:pt idx="1571">
                  <c:v>152.9313129318</c:v>
                </c:pt>
                <c:pt idx="1572">
                  <c:v>152.79768649528</c:v>
                </c:pt>
                <c:pt idx="1573">
                  <c:v>152.66406005876</c:v>
                </c:pt>
                <c:pt idx="1574">
                  <c:v>152.52149630484</c:v>
                </c:pt>
                <c:pt idx="1575">
                  <c:v>152.343345778</c:v>
                </c:pt>
                <c:pt idx="1576">
                  <c:v>152.174078403</c:v>
                </c:pt>
                <c:pt idx="1577">
                  <c:v>152.26809097152</c:v>
                </c:pt>
                <c:pt idx="1578">
                  <c:v>152.2056603632</c:v>
                </c:pt>
                <c:pt idx="1579">
                  <c:v>151.88900506072</c:v>
                </c:pt>
                <c:pt idx="1580">
                  <c:v>151.7375581549599</c:v>
                </c:pt>
                <c:pt idx="1581">
                  <c:v>151.64845580876</c:v>
                </c:pt>
                <c:pt idx="1582">
                  <c:v>151.38120293572</c:v>
                </c:pt>
                <c:pt idx="1583">
                  <c:v>151.34925995072</c:v>
                </c:pt>
                <c:pt idx="1584">
                  <c:v>150.7896804312</c:v>
                </c:pt>
                <c:pt idx="1585">
                  <c:v>150.6651634096</c:v>
                </c:pt>
                <c:pt idx="1586">
                  <c:v>153.49257646452</c:v>
                </c:pt>
                <c:pt idx="1587">
                  <c:v>152.9177887588</c:v>
                </c:pt>
                <c:pt idx="1588">
                  <c:v>153.22526942592</c:v>
                </c:pt>
                <c:pt idx="1589">
                  <c:v>152.6690448946</c:v>
                </c:pt>
                <c:pt idx="1590">
                  <c:v>152.53578732392</c:v>
                </c:pt>
                <c:pt idx="1591">
                  <c:v>152.5867931704</c:v>
                </c:pt>
                <c:pt idx="1592">
                  <c:v>152.4533511668</c:v>
                </c:pt>
                <c:pt idx="1593">
                  <c:v>152.57495771256</c:v>
                </c:pt>
                <c:pt idx="1594">
                  <c:v>152.14487324244</c:v>
                </c:pt>
                <c:pt idx="1595">
                  <c:v>152.39675302016</c:v>
                </c:pt>
                <c:pt idx="1596">
                  <c:v>151.96404579</c:v>
                </c:pt>
                <c:pt idx="1597">
                  <c:v>151.706032674</c:v>
                </c:pt>
                <c:pt idx="1598">
                  <c:v>151.7326994384</c:v>
                </c:pt>
                <c:pt idx="1599">
                  <c:v>151.4341842041599</c:v>
                </c:pt>
                <c:pt idx="1600">
                  <c:v>151.4480195580001</c:v>
                </c:pt>
                <c:pt idx="1601">
                  <c:v>151.0699000304</c:v>
                </c:pt>
                <c:pt idx="1602">
                  <c:v>151.1633396776</c:v>
                </c:pt>
                <c:pt idx="1603">
                  <c:v>150.3682289804401</c:v>
                </c:pt>
                <c:pt idx="1604">
                  <c:v>150.6523560412</c:v>
                </c:pt>
                <c:pt idx="1605">
                  <c:v>153.27316028596</c:v>
                </c:pt>
                <c:pt idx="1606">
                  <c:v>153.12213143812</c:v>
                </c:pt>
                <c:pt idx="1607">
                  <c:v>152.98887386744</c:v>
                </c:pt>
                <c:pt idx="1608">
                  <c:v>152.55532562272</c:v>
                </c:pt>
                <c:pt idx="1609">
                  <c:v>152.68681617176</c:v>
                </c:pt>
                <c:pt idx="1610">
                  <c:v>152.8358813044</c:v>
                </c:pt>
                <c:pt idx="1611">
                  <c:v>152.631255808</c:v>
                </c:pt>
                <c:pt idx="1612">
                  <c:v>152.373242692</c:v>
                </c:pt>
                <c:pt idx="1613">
                  <c:v>151.89612937824</c:v>
                </c:pt>
                <c:pt idx="1614">
                  <c:v>151.43750047728</c:v>
                </c:pt>
                <c:pt idx="1615">
                  <c:v>151.23344061504</c:v>
                </c:pt>
                <c:pt idx="1616">
                  <c:v>151.10036747728</c:v>
                </c:pt>
                <c:pt idx="1617">
                  <c:v>150.7403389006</c:v>
                </c:pt>
                <c:pt idx="1618">
                  <c:v>150.81647452064</c:v>
                </c:pt>
                <c:pt idx="1619">
                  <c:v>150.37711695624</c:v>
                </c:pt>
                <c:pt idx="1620">
                  <c:v>150.21761819052</c:v>
                </c:pt>
                <c:pt idx="1621">
                  <c:v>150.09361746148</c:v>
                </c:pt>
                <c:pt idx="1622">
                  <c:v>149.95184078084</c:v>
                </c:pt>
                <c:pt idx="1623">
                  <c:v>152.3713462524</c:v>
                </c:pt>
                <c:pt idx="1624">
                  <c:v>152.4236676506</c:v>
                </c:pt>
                <c:pt idx="1625">
                  <c:v>152.28189096996</c:v>
                </c:pt>
                <c:pt idx="1626">
                  <c:v>151.92014096952</c:v>
                </c:pt>
                <c:pt idx="1627">
                  <c:v>151.98955736592</c:v>
                </c:pt>
                <c:pt idx="1628">
                  <c:v>151.84778068528</c:v>
                </c:pt>
                <c:pt idx="1629">
                  <c:v>151.69716989536</c:v>
                </c:pt>
                <c:pt idx="1630">
                  <c:v>151.25661960992</c:v>
                </c:pt>
                <c:pt idx="1631">
                  <c:v>151.123915338</c:v>
                </c:pt>
                <c:pt idx="1632">
                  <c:v>150.96463793664</c:v>
                </c:pt>
                <c:pt idx="1633">
                  <c:v>151.04156048044</c:v>
                </c:pt>
                <c:pt idx="1634">
                  <c:v>150.69040754416</c:v>
                </c:pt>
                <c:pt idx="1635">
                  <c:v>150.54882763184</c:v>
                </c:pt>
                <c:pt idx="1636">
                  <c:v>150.215884027</c:v>
                </c:pt>
                <c:pt idx="1637">
                  <c:v>150.056881707</c:v>
                </c:pt>
                <c:pt idx="1638">
                  <c:v>149.924361868</c:v>
                </c:pt>
                <c:pt idx="1639">
                  <c:v>150.20878408124</c:v>
                </c:pt>
                <c:pt idx="1640">
                  <c:v>150.0581732913199</c:v>
                </c:pt>
                <c:pt idx="1641">
                  <c:v>152.52994629456</c:v>
                </c:pt>
                <c:pt idx="1642">
                  <c:v>151.956368544</c:v>
                </c:pt>
                <c:pt idx="1643">
                  <c:v>152.01745026336</c:v>
                </c:pt>
                <c:pt idx="1644">
                  <c:v>151.8759241428</c:v>
                </c:pt>
                <c:pt idx="1645">
                  <c:v>151.514653653</c:v>
                </c:pt>
                <c:pt idx="1646">
                  <c:v>151.57512062088</c:v>
                </c:pt>
                <c:pt idx="1647">
                  <c:v>151.43354070856</c:v>
                </c:pt>
                <c:pt idx="1648">
                  <c:v>151.3008364366401</c:v>
                </c:pt>
                <c:pt idx="1649">
                  <c:v>151.15043467568</c:v>
                </c:pt>
                <c:pt idx="1650">
                  <c:v>150.790172474</c:v>
                </c:pt>
                <c:pt idx="1651">
                  <c:v>150.639979742</c:v>
                </c:pt>
                <c:pt idx="1652">
                  <c:v>150.62843943664</c:v>
                </c:pt>
                <c:pt idx="1653">
                  <c:v>150.268902706</c:v>
                </c:pt>
                <c:pt idx="1654">
                  <c:v>149.92743233024</c:v>
                </c:pt>
                <c:pt idx="1655">
                  <c:v>128.9060278250001</c:v>
                </c:pt>
                <c:pt idx="1658">
                  <c:v>110.04029643776</c:v>
                </c:pt>
                <c:pt idx="1659">
                  <c:v>152.46865554624</c:v>
                </c:pt>
                <c:pt idx="1660">
                  <c:v>152.27403695856</c:v>
                </c:pt>
                <c:pt idx="1661">
                  <c:v>151.4893691148</c:v>
                </c:pt>
                <c:pt idx="1662">
                  <c:v>151.55080743936</c:v>
                </c:pt>
                <c:pt idx="1663">
                  <c:v>151.5323265460001</c:v>
                </c:pt>
                <c:pt idx="1664">
                  <c:v>151.1802468454401</c:v>
                </c:pt>
                <c:pt idx="1665">
                  <c:v>151.039114112</c:v>
                </c:pt>
                <c:pt idx="1666">
                  <c:v>150.68762464164</c:v>
                </c:pt>
                <c:pt idx="1667">
                  <c:v>150.54663503428</c:v>
                </c:pt>
                <c:pt idx="1668">
                  <c:v>150.41448406112</c:v>
                </c:pt>
                <c:pt idx="1669">
                  <c:v>150.06382282136</c:v>
                </c:pt>
                <c:pt idx="1670">
                  <c:v>150.34208684544</c:v>
                </c:pt>
                <c:pt idx="1671">
                  <c:v>150.1921031424</c:v>
                </c:pt>
                <c:pt idx="1672">
                  <c:v>150.05097040896</c:v>
                </c:pt>
                <c:pt idx="1673">
                  <c:v>149.47433304696</c:v>
                </c:pt>
                <c:pt idx="1674">
                  <c:v>149.26319728112</c:v>
                </c:pt>
                <c:pt idx="1675">
                  <c:v>149.3131902398</c:v>
                </c:pt>
                <c:pt idx="1676">
                  <c:v>149.18987790084</c:v>
                </c:pt>
                <c:pt idx="1677">
                  <c:v>148.84969855552</c:v>
                </c:pt>
                <c:pt idx="1678">
                  <c:v>151.70963859256</c:v>
                </c:pt>
                <c:pt idx="1679">
                  <c:v>150.9253026832</c:v>
                </c:pt>
                <c:pt idx="1680">
                  <c:v>128.3465312226</c:v>
                </c:pt>
                <c:pt idx="1732">
                  <c:v>112.86605983256</c:v>
                </c:pt>
                <c:pt idx="1733">
                  <c:v>131.6149042536</c:v>
                </c:pt>
                <c:pt idx="1734">
                  <c:v>144.3538494104</c:v>
                </c:pt>
                <c:pt idx="1735">
                  <c:v>151.30375421996</c:v>
                </c:pt>
                <c:pt idx="1736">
                  <c:v>151.16315814924</c:v>
                </c:pt>
                <c:pt idx="1737">
                  <c:v>150.8200032064</c:v>
                </c:pt>
                <c:pt idx="1738">
                  <c:v>151.09318323232</c:v>
                </c:pt>
                <c:pt idx="1739">
                  <c:v>150.67993928308</c:v>
                </c:pt>
                <c:pt idx="1740">
                  <c:v>150.94314152124</c:v>
                </c:pt>
                <c:pt idx="1741">
                  <c:v>150.36365154192</c:v>
                </c:pt>
                <c:pt idx="1742">
                  <c:v>150.021615532</c:v>
                </c:pt>
                <c:pt idx="1743">
                  <c:v>150.30138399088</c:v>
                </c:pt>
                <c:pt idx="1744">
                  <c:v>150.16059115184</c:v>
                </c:pt>
                <c:pt idx="1745">
                  <c:v>149.8101346404</c:v>
                </c:pt>
                <c:pt idx="1746">
                  <c:v>149.87905896648</c:v>
                </c:pt>
                <c:pt idx="1747">
                  <c:v>149.74709242624</c:v>
                </c:pt>
                <c:pt idx="1748">
                  <c:v>149.6062995872</c:v>
                </c:pt>
                <c:pt idx="1749">
                  <c:v>149.46556024088</c:v>
                </c:pt>
                <c:pt idx="1750">
                  <c:v>149.44534121296</c:v>
                </c:pt>
                <c:pt idx="1751">
                  <c:v>149.113631636</c:v>
                </c:pt>
                <c:pt idx="1752">
                  <c:v>148.96406599088</c:v>
                </c:pt>
                <c:pt idx="1753">
                  <c:v>149.04010322676</c:v>
                </c:pt>
                <c:pt idx="1754">
                  <c:v>152.36252440376</c:v>
                </c:pt>
                <c:pt idx="1755">
                  <c:v>152.85561629676</c:v>
                </c:pt>
                <c:pt idx="1756">
                  <c:v>153.13622124528</c:v>
                </c:pt>
                <c:pt idx="1757">
                  <c:v>153.18697623264</c:v>
                </c:pt>
                <c:pt idx="1758">
                  <c:v>154.30989683652</c:v>
                </c:pt>
                <c:pt idx="1759">
                  <c:v>155.2196844738799</c:v>
                </c:pt>
                <c:pt idx="1760">
                  <c:v>155.90787612728</c:v>
                </c:pt>
                <c:pt idx="1761">
                  <c:v>157.7917517553</c:v>
                </c:pt>
                <c:pt idx="1762">
                  <c:v>159.1050984435</c:v>
                </c:pt>
                <c:pt idx="1763">
                  <c:v>161.05439983446</c:v>
                </c:pt>
                <c:pt idx="1764">
                  <c:v>162.57095122513</c:v>
                </c:pt>
                <c:pt idx="1765">
                  <c:v>164.5223426117001</c:v>
                </c:pt>
                <c:pt idx="1766">
                  <c:v>165.84227149023</c:v>
                </c:pt>
                <c:pt idx="1767">
                  <c:v>167.56785023924</c:v>
                </c:pt>
                <c:pt idx="1768">
                  <c:v>170.1153861992</c:v>
                </c:pt>
                <c:pt idx="1769">
                  <c:v>172.68802119807</c:v>
                </c:pt>
                <c:pt idx="1770">
                  <c:v>174.40154001963</c:v>
                </c:pt>
                <c:pt idx="1771">
                  <c:v>175.4867204433</c:v>
                </c:pt>
                <c:pt idx="1772">
                  <c:v>177.9379964086201</c:v>
                </c:pt>
                <c:pt idx="1773">
                  <c:v>177.10671099891</c:v>
                </c:pt>
                <c:pt idx="1774">
                  <c:v>176.9524281987</c:v>
                </c:pt>
                <c:pt idx="1775">
                  <c:v>176.79814539849</c:v>
                </c:pt>
                <c:pt idx="1776">
                  <c:v>177.0559093548</c:v>
                </c:pt>
                <c:pt idx="1777">
                  <c:v>177.51346083828</c:v>
                </c:pt>
                <c:pt idx="1778">
                  <c:v>177.337557684</c:v>
                </c:pt>
                <c:pt idx="1779">
                  <c:v>176.97174082644</c:v>
                </c:pt>
                <c:pt idx="1780">
                  <c:v>176.80641491667</c:v>
                </c:pt>
                <c:pt idx="1781">
                  <c:v>175.1802194079</c:v>
                </c:pt>
                <c:pt idx="1782">
                  <c:v>173.9561943609</c:v>
                </c:pt>
                <c:pt idx="1783">
                  <c:v>171.7945030768399</c:v>
                </c:pt>
                <c:pt idx="1784">
                  <c:v>171.6433556116</c:v>
                </c:pt>
                <c:pt idx="1785">
                  <c:v>171.69134458704</c:v>
                </c:pt>
                <c:pt idx="1786">
                  <c:v>171.1118546803199</c:v>
                </c:pt>
                <c:pt idx="1787">
                  <c:v>170.741942657</c:v>
                </c:pt>
                <c:pt idx="1788">
                  <c:v>170.18388845044</c:v>
                </c:pt>
                <c:pt idx="1789">
                  <c:v>169.3979690244</c:v>
                </c:pt>
                <c:pt idx="1790">
                  <c:v>169.8630102876</c:v>
                </c:pt>
                <c:pt idx="1791">
                  <c:v>170.1288048746</c:v>
                </c:pt>
                <c:pt idx="1792">
                  <c:v>170.17584716416</c:v>
                </c:pt>
                <c:pt idx="1793">
                  <c:v>162.38356338896</c:v>
                </c:pt>
                <c:pt idx="1843">
                  <c:v>135.92138268093</c:v>
                </c:pt>
                <c:pt idx="1844">
                  <c:v>171.23022737564</c:v>
                </c:pt>
                <c:pt idx="1845">
                  <c:v>170.2340047054</c:v>
                </c:pt>
                <c:pt idx="1846">
                  <c:v>170.0835949718399</c:v>
                </c:pt>
                <c:pt idx="1847">
                  <c:v>170.3298226344</c:v>
                </c:pt>
                <c:pt idx="1848">
                  <c:v>173.8401097122</c:v>
                </c:pt>
                <c:pt idx="1849">
                  <c:v>174.42531352575</c:v>
                </c:pt>
                <c:pt idx="1850">
                  <c:v>174.47487630027</c:v>
                </c:pt>
                <c:pt idx="1851">
                  <c:v>174.30252663831</c:v>
                </c:pt>
                <c:pt idx="1852">
                  <c:v>174.78409602906</c:v>
                </c:pt>
                <c:pt idx="1853">
                  <c:v>174.19923280914</c:v>
                </c:pt>
                <c:pt idx="1854">
                  <c:v>175.09095498657</c:v>
                </c:pt>
                <c:pt idx="1855">
                  <c:v>176.19127053297</c:v>
                </c:pt>
                <c:pt idx="1856">
                  <c:v>176.23715747232</c:v>
                </c:pt>
                <c:pt idx="1857">
                  <c:v>176.09295883515</c:v>
                </c:pt>
                <c:pt idx="1858">
                  <c:v>176.34833742414</c:v>
                </c:pt>
                <c:pt idx="1859">
                  <c:v>173.58340477674</c:v>
                </c:pt>
                <c:pt idx="1860">
                  <c:v>171.314925782</c:v>
                </c:pt>
                <c:pt idx="1861">
                  <c:v>171.3451181728</c:v>
                </c:pt>
                <c:pt idx="1862">
                  <c:v>171.5260280448</c:v>
                </c:pt>
                <c:pt idx="1863">
                  <c:v>171.325010285</c:v>
                </c:pt>
                <c:pt idx="1864">
                  <c:v>170.43587090016</c:v>
                </c:pt>
                <c:pt idx="1865">
                  <c:v>169.23041439204</c:v>
                </c:pt>
                <c:pt idx="1866">
                  <c:v>168.43468046064</c:v>
                </c:pt>
                <c:pt idx="1867">
                  <c:v>168.87207476152</c:v>
                </c:pt>
                <c:pt idx="1868">
                  <c:v>168.93119345952</c:v>
                </c:pt>
                <c:pt idx="1869">
                  <c:v>171.73879180568</c:v>
                </c:pt>
                <c:pt idx="1870">
                  <c:v>171.70177315776</c:v>
                </c:pt>
                <c:pt idx="1871">
                  <c:v>172.59050515608</c:v>
                </c:pt>
                <c:pt idx="1872">
                  <c:v>174.33291590274</c:v>
                </c:pt>
                <c:pt idx="1873">
                  <c:v>175.90159149759</c:v>
                </c:pt>
                <c:pt idx="1874">
                  <c:v>176.7726271836</c:v>
                </c:pt>
                <c:pt idx="1875">
                  <c:v>175.96499096484</c:v>
                </c:pt>
                <c:pt idx="1876">
                  <c:v>175.98064776453</c:v>
                </c:pt>
                <c:pt idx="1877">
                  <c:v>176.42695914585</c:v>
                </c:pt>
                <c:pt idx="1878">
                  <c:v>175.86212972328</c:v>
                </c:pt>
                <c:pt idx="1879">
                  <c:v>174.47825017581</c:v>
                </c:pt>
                <c:pt idx="1880">
                  <c:v>173.01495877743</c:v>
                </c:pt>
                <c:pt idx="1881">
                  <c:v>170.2571985624</c:v>
                </c:pt>
                <c:pt idx="1882">
                  <c:v>166.96702512079</c:v>
                </c:pt>
                <c:pt idx="1883">
                  <c:v>164.71850170127</c:v>
                </c:pt>
                <c:pt idx="1884">
                  <c:v>161.22022249416</c:v>
                </c:pt>
                <c:pt idx="1885">
                  <c:v>157.7653189002</c:v>
                </c:pt>
                <c:pt idx="1886">
                  <c:v>155.10414485254</c:v>
                </c:pt>
                <c:pt idx="1887">
                  <c:v>153.1092841352</c:v>
                </c:pt>
                <c:pt idx="1888">
                  <c:v>154.58178059013</c:v>
                </c:pt>
                <c:pt idx="1889">
                  <c:v>152.70716714536</c:v>
                </c:pt>
                <c:pt idx="1890">
                  <c:v>151.7360473602</c:v>
                </c:pt>
                <c:pt idx="1891">
                  <c:v>150.934050968</c:v>
                </c:pt>
                <c:pt idx="1892">
                  <c:v>150.08979257356</c:v>
                </c:pt>
                <c:pt idx="1893">
                  <c:v>149.70403969248</c:v>
                </c:pt>
                <c:pt idx="1894">
                  <c:v>149.379799481</c:v>
                </c:pt>
                <c:pt idx="1895">
                  <c:v>149.2491239712</c:v>
                </c:pt>
                <c:pt idx="1896">
                  <c:v>149.0835945962</c:v>
                </c:pt>
                <c:pt idx="1897">
                  <c:v>148.75141739544</c:v>
                </c:pt>
                <c:pt idx="1898">
                  <c:v>149.05849226528</c:v>
                </c:pt>
                <c:pt idx="1899">
                  <c:v>148.9363315648</c:v>
                </c:pt>
                <c:pt idx="1900">
                  <c:v>148.7351089136</c:v>
                </c:pt>
                <c:pt idx="1901">
                  <c:v>148.8578262080001</c:v>
                </c:pt>
                <c:pt idx="1902">
                  <c:v>148.482497845</c:v>
                </c:pt>
                <c:pt idx="1903">
                  <c:v>148.44774180704</c:v>
                </c:pt>
                <c:pt idx="1904">
                  <c:v>148.24712879392</c:v>
                </c:pt>
                <c:pt idx="1905">
                  <c:v>148.04646273664</c:v>
                </c:pt>
                <c:pt idx="1906">
                  <c:v>147.83704439296</c:v>
                </c:pt>
                <c:pt idx="1907">
                  <c:v>150.285841068</c:v>
                </c:pt>
                <c:pt idx="1908">
                  <c:v>150.041916981</c:v>
                </c:pt>
                <c:pt idx="1909">
                  <c:v>150.0094149216</c:v>
                </c:pt>
                <c:pt idx="1910">
                  <c:v>149.6063496048</c:v>
                </c:pt>
                <c:pt idx="1911">
                  <c:v>149.66918967936</c:v>
                </c:pt>
                <c:pt idx="1912">
                  <c:v>149.52957745024</c:v>
                </c:pt>
                <c:pt idx="1913">
                  <c:v>149.57432657388</c:v>
                </c:pt>
                <c:pt idx="1914">
                  <c:v>149.36466619664</c:v>
                </c:pt>
                <c:pt idx="1915">
                  <c:v>149.4348774768</c:v>
                </c:pt>
                <c:pt idx="1916">
                  <c:v>150.55386640896</c:v>
                </c:pt>
                <c:pt idx="1917">
                  <c:v>152.29929333479</c:v>
                </c:pt>
                <c:pt idx="1918">
                  <c:v>155.52548002362</c:v>
                </c:pt>
                <c:pt idx="1919">
                  <c:v>161.2765283445</c:v>
                </c:pt>
                <c:pt idx="1920">
                  <c:v>166.86894526934</c:v>
                </c:pt>
                <c:pt idx="1921">
                  <c:v>171.998596788</c:v>
                </c:pt>
                <c:pt idx="1922">
                  <c:v>174.75125603859</c:v>
                </c:pt>
                <c:pt idx="1923">
                  <c:v>175.1611769814901</c:v>
                </c:pt>
                <c:pt idx="1924">
                  <c:v>174.50702427984</c:v>
                </c:pt>
                <c:pt idx="1925">
                  <c:v>175.97148087519</c:v>
                </c:pt>
                <c:pt idx="1926">
                  <c:v>175.6167585658499</c:v>
                </c:pt>
                <c:pt idx="1927">
                  <c:v>175.3925957154</c:v>
                </c:pt>
                <c:pt idx="1928">
                  <c:v>176.2358244969</c:v>
                </c:pt>
                <c:pt idx="1929">
                  <c:v>177.31865201274</c:v>
                </c:pt>
                <c:pt idx="1930">
                  <c:v>176.91153854535</c:v>
                </c:pt>
                <c:pt idx="1931">
                  <c:v>176.5872915492</c:v>
                </c:pt>
                <c:pt idx="1932">
                  <c:v>176.20670451006</c:v>
                </c:pt>
                <c:pt idx="1933">
                  <c:v>176.42785417026</c:v>
                </c:pt>
                <c:pt idx="1934">
                  <c:v>176.4328243160701</c:v>
                </c:pt>
                <c:pt idx="1935">
                  <c:v>174.67221955449</c:v>
                </c:pt>
                <c:pt idx="1936">
                  <c:v>171.917031648</c:v>
                </c:pt>
                <c:pt idx="1937">
                  <c:v>168.76882967672</c:v>
                </c:pt>
                <c:pt idx="1938">
                  <c:v>165.87633887875</c:v>
                </c:pt>
                <c:pt idx="1939">
                  <c:v>163.6076833459</c:v>
                </c:pt>
                <c:pt idx="1940">
                  <c:v>160.1640628683</c:v>
                </c:pt>
                <c:pt idx="1941">
                  <c:v>156.76130449265</c:v>
                </c:pt>
                <c:pt idx="1942">
                  <c:v>156.43251515655</c:v>
                </c:pt>
                <c:pt idx="1943">
                  <c:v>155.9477350653</c:v>
                </c:pt>
                <c:pt idx="1944">
                  <c:v>154.9304386337901</c:v>
                </c:pt>
                <c:pt idx="1945">
                  <c:v>157.995042662</c:v>
                </c:pt>
                <c:pt idx="1946">
                  <c:v>159.0929264223</c:v>
                </c:pt>
                <c:pt idx="1947">
                  <c:v>158.8714630152</c:v>
                </c:pt>
                <c:pt idx="1948">
                  <c:v>159.6718163542801</c:v>
                </c:pt>
                <c:pt idx="1949">
                  <c:v>161.47306858176</c:v>
                </c:pt>
                <c:pt idx="1950">
                  <c:v>160.93777545594</c:v>
                </c:pt>
                <c:pt idx="1951">
                  <c:v>159.1801048545</c:v>
                </c:pt>
                <c:pt idx="1952">
                  <c:v>157.9225084723001</c:v>
                </c:pt>
                <c:pt idx="1953">
                  <c:v>155.03858335225</c:v>
                </c:pt>
                <c:pt idx="1954">
                  <c:v>152.87101376161</c:v>
                </c:pt>
                <c:pt idx="1955">
                  <c:v>150.40692512744</c:v>
                </c:pt>
                <c:pt idx="1956">
                  <c:v>148.56871930888</c:v>
                </c:pt>
                <c:pt idx="1957">
                  <c:v>147.98392396704</c:v>
                </c:pt>
                <c:pt idx="1958">
                  <c:v>147.74103268944</c:v>
                </c:pt>
                <c:pt idx="1959">
                  <c:v>147.4086888036</c:v>
                </c:pt>
                <c:pt idx="1960">
                  <c:v>147.479641518</c:v>
                </c:pt>
                <c:pt idx="1961">
                  <c:v>147.524144756</c:v>
                </c:pt>
                <c:pt idx="1962">
                  <c:v>147.02051398988</c:v>
                </c:pt>
                <c:pt idx="1963">
                  <c:v>146.7346192758</c:v>
                </c:pt>
                <c:pt idx="1964">
                  <c:v>149.0436756251999</c:v>
                </c:pt>
                <c:pt idx="1965">
                  <c:v>149.07360462268</c:v>
                </c:pt>
                <c:pt idx="1966">
                  <c:v>148.7235788036</c:v>
                </c:pt>
                <c:pt idx="1967">
                  <c:v>148.7963478476401</c:v>
                </c:pt>
                <c:pt idx="1968">
                  <c:v>148.59714854612</c:v>
                </c:pt>
                <c:pt idx="1969">
                  <c:v>147.99390572292</c:v>
                </c:pt>
                <c:pt idx="1970">
                  <c:v>148.32858238048</c:v>
                </c:pt>
                <c:pt idx="1971">
                  <c:v>148.38920596484</c:v>
                </c:pt>
                <c:pt idx="1972">
                  <c:v>148.2997108632</c:v>
                </c:pt>
                <c:pt idx="1973">
                  <c:v>148.17262544452</c:v>
                </c:pt>
                <c:pt idx="1974">
                  <c:v>147.8239310656</c:v>
                </c:pt>
                <c:pt idx="1975">
                  <c:v>147.668195494</c:v>
                </c:pt>
                <c:pt idx="1976">
                  <c:v>147.5557461012</c:v>
                </c:pt>
                <c:pt idx="1977">
                  <c:v>147.4519749824</c:v>
                </c:pt>
                <c:pt idx="1978">
                  <c:v>147.3135433632</c:v>
                </c:pt>
                <c:pt idx="1979">
                  <c:v>146.6791266684</c:v>
                </c:pt>
                <c:pt idx="1980">
                  <c:v>146.732722792</c:v>
                </c:pt>
                <c:pt idx="1981">
                  <c:v>147.01182338048</c:v>
                </c:pt>
                <c:pt idx="1982">
                  <c:v>146.6387944108</c:v>
                </c:pt>
                <c:pt idx="1983">
                  <c:v>149.2858783632</c:v>
                </c:pt>
                <c:pt idx="1984">
                  <c:v>149.4634179570401</c:v>
                </c:pt>
                <c:pt idx="1985">
                  <c:v>149.39410376328</c:v>
                </c:pt>
                <c:pt idx="1986">
                  <c:v>149.17752324296</c:v>
                </c:pt>
                <c:pt idx="1987">
                  <c:v>149.0302569164</c:v>
                </c:pt>
                <c:pt idx="1988">
                  <c:v>148.7322570776</c:v>
                </c:pt>
                <c:pt idx="1989">
                  <c:v>148.7790719695599</c:v>
                </c:pt>
                <c:pt idx="1990">
                  <c:v>148.38920596484</c:v>
                </c:pt>
                <c:pt idx="1991">
                  <c:v>148.01672117892</c:v>
                </c:pt>
                <c:pt idx="1992">
                  <c:v>147.8261598164401</c:v>
                </c:pt>
                <c:pt idx="1993">
                  <c:v>147.69622203832</c:v>
                </c:pt>
                <c:pt idx="1994">
                  <c:v>147.56623158984</c:v>
                </c:pt>
                <c:pt idx="1995">
                  <c:v>147.63691382256</c:v>
                </c:pt>
                <c:pt idx="1996">
                  <c:v>147.70714984828</c:v>
                </c:pt>
                <c:pt idx="1997">
                  <c:v>147.568180744</c:v>
                </c:pt>
                <c:pt idx="1998">
                  <c:v>147.42049635952</c:v>
                </c:pt>
                <c:pt idx="1999">
                  <c:v>147.29885217588</c:v>
                </c:pt>
                <c:pt idx="2000">
                  <c:v>147.1598830716</c:v>
                </c:pt>
                <c:pt idx="2001">
                  <c:v>149.51073695568</c:v>
                </c:pt>
                <c:pt idx="2002">
                  <c:v>149.55758870432</c:v>
                </c:pt>
                <c:pt idx="2003">
                  <c:v>149.41856678016</c:v>
                </c:pt>
                <c:pt idx="2004">
                  <c:v>149.27959767588</c:v>
                </c:pt>
                <c:pt idx="2005">
                  <c:v>149.14057575172</c:v>
                </c:pt>
                <c:pt idx="2006">
                  <c:v>149.00160664744</c:v>
                </c:pt>
                <c:pt idx="2007">
                  <c:v>149.2752908548</c:v>
                </c:pt>
                <c:pt idx="2008">
                  <c:v>149.144615345</c:v>
                </c:pt>
                <c:pt idx="2009">
                  <c:v>148.79489678952</c:v>
                </c:pt>
                <c:pt idx="2010">
                  <c:v>148.65567809704</c:v>
                </c:pt>
                <c:pt idx="2011">
                  <c:v>149.1020945648</c:v>
                </c:pt>
                <c:pt idx="2012">
                  <c:v>148.6818080492</c:v>
                </c:pt>
                <c:pt idx="2013">
                  <c:v>148.8570974418001</c:v>
                </c:pt>
                <c:pt idx="2014">
                  <c:v>148.6741411342</c:v>
                </c:pt>
                <c:pt idx="2015">
                  <c:v>148.473757894</c:v>
                </c:pt>
                <c:pt idx="2016">
                  <c:v>148.45649409344</c:v>
                </c:pt>
                <c:pt idx="2017">
                  <c:v>148.25582803616</c:v>
                </c:pt>
                <c:pt idx="2018">
                  <c:v>148.50749885968</c:v>
                </c:pt>
                <c:pt idx="2019">
                  <c:v>148.34126860968</c:v>
                </c:pt>
                <c:pt idx="2020">
                  <c:v>147.70618445024</c:v>
                </c:pt>
                <c:pt idx="2021">
                  <c:v>150.52664257164</c:v>
                </c:pt>
                <c:pt idx="2022">
                  <c:v>150.5547640218399</c:v>
                </c:pt>
                <c:pt idx="2023">
                  <c:v>150.32725465248</c:v>
                </c:pt>
                <c:pt idx="2024">
                  <c:v>149.9674597008</c:v>
                </c:pt>
                <c:pt idx="2025">
                  <c:v>150.0210718304</c:v>
                </c:pt>
                <c:pt idx="2026">
                  <c:v>149.88984302184</c:v>
                </c:pt>
                <c:pt idx="2027">
                  <c:v>149.74111349256</c:v>
                </c:pt>
                <c:pt idx="2028">
                  <c:v>149.820150922</c:v>
                </c:pt>
                <c:pt idx="2029">
                  <c:v>149.46115515472</c:v>
                </c:pt>
                <c:pt idx="2030">
                  <c:v>149.95949125656</c:v>
                </c:pt>
                <c:pt idx="2031">
                  <c:v>149.609272596</c:v>
                </c:pt>
                <c:pt idx="2032">
                  <c:v>149.26818334672</c:v>
                </c:pt>
                <c:pt idx="2033">
                  <c:v>149.3109774216</c:v>
                </c:pt>
                <c:pt idx="2034">
                  <c:v>148.89146893904</c:v>
                </c:pt>
                <c:pt idx="2035">
                  <c:v>148.9951323344</c:v>
                </c:pt>
                <c:pt idx="2036">
                  <c:v>149.0126822472</c:v>
                </c:pt>
                <c:pt idx="2037">
                  <c:v>149.0653319856</c:v>
                </c:pt>
                <c:pt idx="2038">
                  <c:v>149.43036203112</c:v>
                </c:pt>
                <c:pt idx="2039">
                  <c:v>151.84845715808</c:v>
                </c:pt>
                <c:pt idx="2040">
                  <c:v>151.84983775672</c:v>
                </c:pt>
                <c:pt idx="2041">
                  <c:v>151.85057463244</c:v>
                </c:pt>
                <c:pt idx="2042">
                  <c:v>151.3659426116</c:v>
                </c:pt>
                <c:pt idx="2043">
                  <c:v>151.33959444072</c:v>
                </c:pt>
                <c:pt idx="2044">
                  <c:v>150.9260184823201</c:v>
                </c:pt>
                <c:pt idx="2045">
                  <c:v>151.1096536576</c:v>
                </c:pt>
                <c:pt idx="2046">
                  <c:v>150.54771796648</c:v>
                </c:pt>
                <c:pt idx="2047">
                  <c:v>151.028729671</c:v>
                </c:pt>
                <c:pt idx="2048">
                  <c:v>150.896209832</c:v>
                </c:pt>
                <c:pt idx="2049">
                  <c:v>150.326419124</c:v>
                </c:pt>
                <c:pt idx="2050">
                  <c:v>150.40388270592</c:v>
                </c:pt>
                <c:pt idx="2051">
                  <c:v>150.06211717768</c:v>
                </c:pt>
                <c:pt idx="2052">
                  <c:v>150.13036092416</c:v>
                </c:pt>
                <c:pt idx="2053">
                  <c:v>149.98917454848</c:v>
                </c:pt>
                <c:pt idx="2054">
                  <c:v>149.4391348372</c:v>
                </c:pt>
                <c:pt idx="2055">
                  <c:v>149.89782567</c:v>
                </c:pt>
                <c:pt idx="2056">
                  <c:v>149.694614259</c:v>
                </c:pt>
                <c:pt idx="2057">
                  <c:v>149.3362948454401</c:v>
                </c:pt>
                <c:pt idx="2058">
                  <c:v>152.0448524697599</c:v>
                </c:pt>
                <c:pt idx="2059">
                  <c:v>151.87722046976</c:v>
                </c:pt>
                <c:pt idx="2060">
                  <c:v>151.938695651</c:v>
                </c:pt>
                <c:pt idx="2061">
                  <c:v>151.59490136064</c:v>
                </c:pt>
                <c:pt idx="2062">
                  <c:v>151.4537686272</c:v>
                </c:pt>
                <c:pt idx="2063">
                  <c:v>151.523463241</c:v>
                </c:pt>
                <c:pt idx="2064">
                  <c:v>151.17144951808</c:v>
                </c:pt>
                <c:pt idx="2065">
                  <c:v>151.231941082</c:v>
                </c:pt>
                <c:pt idx="2066">
                  <c:v>151.0552121520001</c:v>
                </c:pt>
                <c:pt idx="2067">
                  <c:v>150.66855351808</c:v>
                </c:pt>
                <c:pt idx="2068">
                  <c:v>150.719480902</c:v>
                </c:pt>
                <c:pt idx="2069">
                  <c:v>150.595824368</c:v>
                </c:pt>
                <c:pt idx="2070">
                  <c:v>150.65501256608</c:v>
                </c:pt>
                <c:pt idx="2071">
                  <c:v>150.51343265376</c:v>
                </c:pt>
                <c:pt idx="2072">
                  <c:v>150.38072838184</c:v>
                </c:pt>
                <c:pt idx="2073">
                  <c:v>149.82154254848</c:v>
                </c:pt>
                <c:pt idx="2074">
                  <c:v>149.698058112</c:v>
                </c:pt>
                <c:pt idx="2075">
                  <c:v>149.765305831</c:v>
                </c:pt>
                <c:pt idx="2076">
                  <c:v>149.623976404</c:v>
                </c:pt>
                <c:pt idx="2077">
                  <c:v>152.300963099</c:v>
                </c:pt>
                <c:pt idx="2078">
                  <c:v>152.097751688</c:v>
                </c:pt>
                <c:pt idx="2079">
                  <c:v>152.14133268664</c:v>
                </c:pt>
                <c:pt idx="2080">
                  <c:v>151.58610403328</c:v>
                </c:pt>
                <c:pt idx="2081">
                  <c:v>151.65598308</c:v>
                </c:pt>
                <c:pt idx="2082">
                  <c:v>151.505790348</c:v>
                </c:pt>
                <c:pt idx="2083">
                  <c:v>151.57512062088</c:v>
                </c:pt>
                <c:pt idx="2084">
                  <c:v>151.223077777</c:v>
                </c:pt>
                <c:pt idx="2085">
                  <c:v>150.871482112</c:v>
                </c:pt>
                <c:pt idx="2086">
                  <c:v>150.940365206</c:v>
                </c:pt>
                <c:pt idx="2087">
                  <c:v>150.807845367</c:v>
                </c:pt>
                <c:pt idx="2088">
                  <c:v>150.604633956</c:v>
                </c:pt>
                <c:pt idx="2089">
                  <c:v>150.1921031424</c:v>
                </c:pt>
                <c:pt idx="2090">
                  <c:v>126.37097905664</c:v>
                </c:pt>
                <c:pt idx="2116">
                  <c:v>151.60389638704</c:v>
                </c:pt>
                <c:pt idx="2117">
                  <c:v>151.47174541388</c:v>
                </c:pt>
                <c:pt idx="2118">
                  <c:v>151.33075580652</c:v>
                </c:pt>
                <c:pt idx="2119">
                  <c:v>151.18981976664</c:v>
                </c:pt>
                <c:pt idx="2120">
                  <c:v>150.84684925672</c:v>
                </c:pt>
                <c:pt idx="2121">
                  <c:v>150.81099054808</c:v>
                </c:pt>
                <c:pt idx="2122">
                  <c:v>150.450949636</c:v>
                </c:pt>
                <c:pt idx="2123">
                  <c:v>150.31898309576</c:v>
                </c:pt>
                <c:pt idx="2124">
                  <c:v>150.17819025672</c:v>
                </c:pt>
                <c:pt idx="2125">
                  <c:v>150.04622371648</c:v>
                </c:pt>
                <c:pt idx="2126">
                  <c:v>149.91425717624</c:v>
                </c:pt>
                <c:pt idx="2127">
                  <c:v>149.7734643372</c:v>
                </c:pt>
                <c:pt idx="2128">
                  <c:v>149.19692966</c:v>
                </c:pt>
                <c:pt idx="2129">
                  <c:v>149.50075845064</c:v>
                </c:pt>
                <c:pt idx="2130">
                  <c:v>149.13364959496</c:v>
                </c:pt>
                <c:pt idx="2131">
                  <c:v>148.9931069422</c:v>
                </c:pt>
                <c:pt idx="2132">
                  <c:v>148.98166509576</c:v>
                </c:pt>
                <c:pt idx="2133">
                  <c:v>151.4794458904</c:v>
                </c:pt>
                <c:pt idx="2134">
                  <c:v>151.48908285304</c:v>
                </c:pt>
                <c:pt idx="2135">
                  <c:v>151.1455836404</c:v>
                </c:pt>
                <c:pt idx="2136">
                  <c:v>151.1987778616</c:v>
                </c:pt>
                <c:pt idx="2137">
                  <c:v>151.05798502256</c:v>
                </c:pt>
                <c:pt idx="2138">
                  <c:v>150.69751379192</c:v>
                </c:pt>
                <c:pt idx="2139">
                  <c:v>150.3813087296001</c:v>
                </c:pt>
                <c:pt idx="2140">
                  <c:v>150.574545648</c:v>
                </c:pt>
                <c:pt idx="2141">
                  <c:v>150.3111624216</c:v>
                </c:pt>
                <c:pt idx="2142">
                  <c:v>150.49543364924</c:v>
                </c:pt>
                <c:pt idx="2143">
                  <c:v>150.1620148344</c:v>
                </c:pt>
                <c:pt idx="2144">
                  <c:v>150.10008732728</c:v>
                </c:pt>
                <c:pt idx="2145">
                  <c:v>149.7145720727999</c:v>
                </c:pt>
                <c:pt idx="2146">
                  <c:v>149.5741727704</c:v>
                </c:pt>
                <c:pt idx="2147">
                  <c:v>149.5390729448</c:v>
                </c:pt>
                <c:pt idx="2148">
                  <c:v>149.4864232064</c:v>
                </c:pt>
                <c:pt idx="2149">
                  <c:v>149.1512241038</c:v>
                </c:pt>
                <c:pt idx="2150">
                  <c:v>148.7406852704</c:v>
                </c:pt>
                <c:pt idx="2151">
                  <c:v>148.609087596</c:v>
                </c:pt>
                <c:pt idx="2152">
                  <c:v>148.68557974648</c:v>
                </c:pt>
                <c:pt idx="2153">
                  <c:v>151.30375421996</c:v>
                </c:pt>
                <c:pt idx="2154">
                  <c:v>150.8638513168</c:v>
                </c:pt>
                <c:pt idx="2155">
                  <c:v>150.7235053576</c:v>
                </c:pt>
                <c:pt idx="2156">
                  <c:v>150.99641490184</c:v>
                </c:pt>
                <c:pt idx="2157">
                  <c:v>150.6536042287999</c:v>
                </c:pt>
                <c:pt idx="2158">
                  <c:v>150.6972836116</c:v>
                </c:pt>
                <c:pt idx="2159">
                  <c:v>145.24247047504</c:v>
                </c:pt>
                <c:pt idx="2204">
                  <c:v>111.5136342016</c:v>
                </c:pt>
                <c:pt idx="2205">
                  <c:v>134.29158322828</c:v>
                </c:pt>
                <c:pt idx="2206">
                  <c:v>149.96491807704</c:v>
                </c:pt>
                <c:pt idx="2207">
                  <c:v>149.40688803328</c:v>
                </c:pt>
                <c:pt idx="2208">
                  <c:v>152.07135173632</c:v>
                </c:pt>
                <c:pt idx="2209">
                  <c:v>151.8595721728</c:v>
                </c:pt>
                <c:pt idx="2210">
                  <c:v>151.921022758</c:v>
                </c:pt>
                <c:pt idx="2211">
                  <c:v>151.37484184256</c:v>
                </c:pt>
                <c:pt idx="2212">
                  <c:v>151.647173492</c:v>
                </c:pt>
                <c:pt idx="2213">
                  <c:v>151.514653653</c:v>
                </c:pt>
                <c:pt idx="2214">
                  <c:v>151.1538012211199</c:v>
                </c:pt>
                <c:pt idx="2215">
                  <c:v>151.4512381976001</c:v>
                </c:pt>
                <c:pt idx="2216">
                  <c:v>151.30971207704</c:v>
                </c:pt>
                <c:pt idx="2217">
                  <c:v>150.949228511</c:v>
                </c:pt>
                <c:pt idx="2218">
                  <c:v>151.0265522524</c:v>
                </c:pt>
                <c:pt idx="2219">
                  <c:v>150.631170154</c:v>
                </c:pt>
                <c:pt idx="2220">
                  <c:v>151.09152110736</c:v>
                </c:pt>
                <c:pt idx="2221">
                  <c:v>150.7403389006</c:v>
                </c:pt>
                <c:pt idx="2222">
                  <c:v>151.42572702604</c:v>
                </c:pt>
                <c:pt idx="2223">
                  <c:v>152.11834718443</c:v>
                </c:pt>
                <c:pt idx="2224">
                  <c:v>151.9839830409</c:v>
                </c:pt>
                <c:pt idx="2225">
                  <c:v>152.46595220673</c:v>
                </c:pt>
                <c:pt idx="2226">
                  <c:v>152.12279736332</c:v>
                </c:pt>
                <c:pt idx="2227">
                  <c:v>152.19611732215</c:v>
                </c:pt>
                <c:pt idx="2228">
                  <c:v>154.96649140974</c:v>
                </c:pt>
                <c:pt idx="2229">
                  <c:v>155.01623115046</c:v>
                </c:pt>
                <c:pt idx="2230">
                  <c:v>154.5797317210999</c:v>
                </c:pt>
                <c:pt idx="2231">
                  <c:v>154.1977512445499</c:v>
                </c:pt>
                <c:pt idx="2232">
                  <c:v>153.62331273531</c:v>
                </c:pt>
                <c:pt idx="2233">
                  <c:v>153.2782642958599</c:v>
                </c:pt>
                <c:pt idx="2234">
                  <c:v>152.49479268376</c:v>
                </c:pt>
                <c:pt idx="2235">
                  <c:v>152.58035249376</c:v>
                </c:pt>
                <c:pt idx="2236">
                  <c:v>152.69237149638</c:v>
                </c:pt>
                <c:pt idx="2237">
                  <c:v>152.85777652013</c:v>
                </c:pt>
                <c:pt idx="2238">
                  <c:v>153.1127072040599</c:v>
                </c:pt>
                <c:pt idx="2239">
                  <c:v>153.34976295745</c:v>
                </c:pt>
                <c:pt idx="2240">
                  <c:v>152.96935640318</c:v>
                </c:pt>
                <c:pt idx="2241">
                  <c:v>152.70062811612</c:v>
                </c:pt>
                <c:pt idx="2242">
                  <c:v>152.94020674769</c:v>
                </c:pt>
                <c:pt idx="2243">
                  <c:v>153.39690578106</c:v>
                </c:pt>
                <c:pt idx="2244">
                  <c:v>154.7514807288</c:v>
                </c:pt>
                <c:pt idx="2245">
                  <c:v>155.5947053176201</c:v>
                </c:pt>
                <c:pt idx="2246">
                  <c:v>156.0735331037</c:v>
                </c:pt>
                <c:pt idx="2247">
                  <c:v>159.10220385345</c:v>
                </c:pt>
                <c:pt idx="2248">
                  <c:v>158.899414817</c:v>
                </c:pt>
                <c:pt idx="2249">
                  <c:v>159.40587842316</c:v>
                </c:pt>
                <c:pt idx="2250">
                  <c:v>159.4786749726</c:v>
                </c:pt>
                <c:pt idx="2251">
                  <c:v>159.7255084026</c:v>
                </c:pt>
                <c:pt idx="2252">
                  <c:v>160.33765931076</c:v>
                </c:pt>
                <c:pt idx="2253">
                  <c:v>161.4348133311</c:v>
                </c:pt>
                <c:pt idx="2254">
                  <c:v>161.05475075922</c:v>
                </c:pt>
                <c:pt idx="2255">
                  <c:v>160.9325513595</c:v>
                </c:pt>
                <c:pt idx="2256">
                  <c:v>161.44131465792</c:v>
                </c:pt>
                <c:pt idx="2257">
                  <c:v>161.2309747065599</c:v>
                </c:pt>
                <c:pt idx="2258">
                  <c:v>161.32810348386</c:v>
                </c:pt>
                <c:pt idx="2259">
                  <c:v>161.60656251504</c:v>
                </c:pt>
                <c:pt idx="2260">
                  <c:v>162.04657584012</c:v>
                </c:pt>
                <c:pt idx="2261">
                  <c:v>162.3041736253</c:v>
                </c:pt>
                <c:pt idx="2262">
                  <c:v>161.66661214254</c:v>
                </c:pt>
                <c:pt idx="2263">
                  <c:v>161.51466131592</c:v>
                </c:pt>
                <c:pt idx="2264">
                  <c:v>161.39118322116</c:v>
                </c:pt>
                <c:pt idx="2265">
                  <c:v>162.0358154624</c:v>
                </c:pt>
                <c:pt idx="2266">
                  <c:v>166.19365525079</c:v>
                </c:pt>
                <c:pt idx="2267">
                  <c:v>166.8682195466</c:v>
                </c:pt>
                <c:pt idx="2268">
                  <c:v>166.57968671607</c:v>
                </c:pt>
                <c:pt idx="2269">
                  <c:v>166.23197072138</c:v>
                </c:pt>
                <c:pt idx="2270">
                  <c:v>166.2404920722</c:v>
                </c:pt>
                <c:pt idx="2271">
                  <c:v>166.29689256796</c:v>
                </c:pt>
                <c:pt idx="2272">
                  <c:v>166.976096032</c:v>
                </c:pt>
                <c:pt idx="2273">
                  <c:v>168.28586451028</c:v>
                </c:pt>
                <c:pt idx="2274">
                  <c:v>170.804847744</c:v>
                </c:pt>
                <c:pt idx="2275">
                  <c:v>171.787369468</c:v>
                </c:pt>
                <c:pt idx="2276">
                  <c:v>174.81125614155</c:v>
                </c:pt>
                <c:pt idx="2277">
                  <c:v>177.09919623018</c:v>
                </c:pt>
                <c:pt idx="2278">
                  <c:v>178.60692246102</c:v>
                </c:pt>
                <c:pt idx="2279">
                  <c:v>178.42851098718</c:v>
                </c:pt>
                <c:pt idx="2280">
                  <c:v>177.02829712472</c:v>
                </c:pt>
                <c:pt idx="2281">
                  <c:v>177.69631460666</c:v>
                </c:pt>
                <c:pt idx="2282">
                  <c:v>177.73724472078</c:v>
                </c:pt>
                <c:pt idx="2283">
                  <c:v>176.7468156031599</c:v>
                </c:pt>
                <c:pt idx="2284">
                  <c:v>176.15329745874</c:v>
                </c:pt>
                <c:pt idx="2285">
                  <c:v>177.95357942019</c:v>
                </c:pt>
                <c:pt idx="2286">
                  <c:v>177.1536922751399</c:v>
                </c:pt>
                <c:pt idx="2287">
                  <c:v>176.35492290234</c:v>
                </c:pt>
                <c:pt idx="2288">
                  <c:v>174.29063460501</c:v>
                </c:pt>
                <c:pt idx="2289">
                  <c:v>173.495435052</c:v>
                </c:pt>
                <c:pt idx="2290">
                  <c:v>173.10270984004</c:v>
                </c:pt>
                <c:pt idx="2291">
                  <c:v>173.382311214</c:v>
                </c:pt>
                <c:pt idx="2292">
                  <c:v>172.78954333328</c:v>
                </c:pt>
                <c:pt idx="2293">
                  <c:v>171.56722742144</c:v>
                </c:pt>
                <c:pt idx="2294">
                  <c:v>170.556911432</c:v>
                </c:pt>
                <c:pt idx="2295">
                  <c:v>169.13875498432</c:v>
                </c:pt>
                <c:pt idx="2296">
                  <c:v>167.43484279652</c:v>
                </c:pt>
                <c:pt idx="2297">
                  <c:v>165.58437214245</c:v>
                </c:pt>
                <c:pt idx="2298">
                  <c:v>163.97524567349</c:v>
                </c:pt>
                <c:pt idx="2299">
                  <c:v>161.9415968871801</c:v>
                </c:pt>
                <c:pt idx="2300">
                  <c:v>160.1200777122</c:v>
                </c:pt>
                <c:pt idx="2301">
                  <c:v>157.66713813204</c:v>
                </c:pt>
                <c:pt idx="2302">
                  <c:v>155.65361215241</c:v>
                </c:pt>
                <c:pt idx="2303">
                  <c:v>157.00962951799</c:v>
                </c:pt>
                <c:pt idx="2304">
                  <c:v>155.54781238725</c:v>
                </c:pt>
                <c:pt idx="2305">
                  <c:v>154.12493160921</c:v>
                </c:pt>
                <c:pt idx="2306">
                  <c:v>153.32078710208</c:v>
                </c:pt>
                <c:pt idx="2307">
                  <c:v>152.6668475544</c:v>
                </c:pt>
                <c:pt idx="2308">
                  <c:v>152.32258601404</c:v>
                </c:pt>
                <c:pt idx="2309">
                  <c:v>151.97869333952</c:v>
                </c:pt>
                <c:pt idx="2310">
                  <c:v>151.82787352064</c:v>
                </c:pt>
                <c:pt idx="2311">
                  <c:v>151.68590007168</c:v>
                </c:pt>
                <c:pt idx="2312">
                  <c:v>150.913882725</c:v>
                </c:pt>
                <c:pt idx="2313">
                  <c:v>150.99121106608</c:v>
                </c:pt>
                <c:pt idx="2314">
                  <c:v>150.631170154</c:v>
                </c:pt>
                <c:pt idx="2315">
                  <c:v>150.71692688184</c:v>
                </c:pt>
                <c:pt idx="2316">
                  <c:v>150.357267171</c:v>
                </c:pt>
                <c:pt idx="2317">
                  <c:v>150.171728653</c:v>
                </c:pt>
                <c:pt idx="2318">
                  <c:v>149.7686512998399</c:v>
                </c:pt>
                <c:pt idx="2319">
                  <c:v>149.63631589376</c:v>
                </c:pt>
                <c:pt idx="2320">
                  <c:v>149.51277781504</c:v>
                </c:pt>
                <c:pt idx="2321">
                  <c:v>149.46868389376</c:v>
                </c:pt>
                <c:pt idx="2322">
                  <c:v>152.574812365</c:v>
                </c:pt>
                <c:pt idx="2323">
                  <c:v>152.415810045</c:v>
                </c:pt>
                <c:pt idx="2324">
                  <c:v>152.01840684544</c:v>
                </c:pt>
                <c:pt idx="2325">
                  <c:v>151.87722046976</c:v>
                </c:pt>
                <c:pt idx="2326">
                  <c:v>151.74488506368</c:v>
                </c:pt>
                <c:pt idx="2327">
                  <c:v>151.37484184256</c:v>
                </c:pt>
                <c:pt idx="2328">
                  <c:v>151.43612033024</c:v>
                </c:pt>
                <c:pt idx="2329">
                  <c:v>151.382133814</c:v>
                </c:pt>
                <c:pt idx="2330">
                  <c:v>150.80088892416</c:v>
                </c:pt>
                <c:pt idx="2331">
                  <c:v>150.66855351808</c:v>
                </c:pt>
                <c:pt idx="2332">
                  <c:v>150.3175804898</c:v>
                </c:pt>
                <c:pt idx="2333">
                  <c:v>150.38623440896</c:v>
                </c:pt>
                <c:pt idx="2334">
                  <c:v>149.82626165184</c:v>
                </c:pt>
                <c:pt idx="2335">
                  <c:v>150.09506433024</c:v>
                </c:pt>
                <c:pt idx="2336">
                  <c:v>149.96272892416</c:v>
                </c:pt>
                <c:pt idx="2337">
                  <c:v>149.82154254848</c:v>
                </c:pt>
                <c:pt idx="2338">
                  <c:v>149.47180354808</c:v>
                </c:pt>
                <c:pt idx="2339">
                  <c:v>149.50392684544</c:v>
                </c:pt>
                <c:pt idx="2340">
                  <c:v>149.3362948454401</c:v>
                </c:pt>
                <c:pt idx="2341">
                  <c:v>151.86819833336</c:v>
                </c:pt>
                <c:pt idx="2342">
                  <c:v>151.4451118372</c:v>
                </c:pt>
                <c:pt idx="2343">
                  <c:v>151.28671989328</c:v>
                </c:pt>
                <c:pt idx="2344">
                  <c:v>151.56845573632</c:v>
                </c:pt>
                <c:pt idx="2345">
                  <c:v>151.43612033024</c:v>
                </c:pt>
                <c:pt idx="2346">
                  <c:v>151.0752924944</c:v>
                </c:pt>
                <c:pt idx="2347">
                  <c:v>151.1538012211199</c:v>
                </c:pt>
                <c:pt idx="2348">
                  <c:v>150.79336684716</c:v>
                </c:pt>
                <c:pt idx="2349">
                  <c:v>150.661215874</c:v>
                </c:pt>
                <c:pt idx="2350">
                  <c:v>150.47619379808</c:v>
                </c:pt>
                <c:pt idx="2351">
                  <c:v>150.09902103112</c:v>
                </c:pt>
                <c:pt idx="2352">
                  <c:v>150.16780581572</c:v>
                </c:pt>
                <c:pt idx="2353">
                  <c:v>150.24504803328</c:v>
                </c:pt>
                <c:pt idx="2354">
                  <c:v>149.87709510176</c:v>
                </c:pt>
                <c:pt idx="2355">
                  <c:v>149.7449441286</c:v>
                </c:pt>
                <c:pt idx="2356">
                  <c:v>149.82154254848</c:v>
                </c:pt>
                <c:pt idx="2357">
                  <c:v>149.67155884544</c:v>
                </c:pt>
                <c:pt idx="2358">
                  <c:v>149.33965257492</c:v>
                </c:pt>
                <c:pt idx="2359">
                  <c:v>149.39809070592</c:v>
                </c:pt>
                <c:pt idx="2360">
                  <c:v>149.04888829348</c:v>
                </c:pt>
                <c:pt idx="2361">
                  <c:v>151.88607143936</c:v>
                </c:pt>
                <c:pt idx="2362">
                  <c:v>151.48058404808</c:v>
                </c:pt>
                <c:pt idx="2363">
                  <c:v>151.55080743936</c:v>
                </c:pt>
                <c:pt idx="2364">
                  <c:v>144.36178736096</c:v>
                </c:pt>
                <c:pt idx="2429">
                  <c:v>124.47684240772</c:v>
                </c:pt>
                <c:pt idx="2430">
                  <c:v>147.55413870592</c:v>
                </c:pt>
                <c:pt idx="2431">
                  <c:v>149.63920192308</c:v>
                </c:pt>
                <c:pt idx="2432">
                  <c:v>149.50705094992</c:v>
                </c:pt>
                <c:pt idx="2433">
                  <c:v>149.55687173632</c:v>
                </c:pt>
                <c:pt idx="2434">
                  <c:v>149.21628666848</c:v>
                </c:pt>
                <c:pt idx="2435">
                  <c:v>149.08413569532</c:v>
                </c:pt>
                <c:pt idx="2436">
                  <c:v>151.78891846296</c:v>
                </c:pt>
                <c:pt idx="2437">
                  <c:v>151.7890326272</c:v>
                </c:pt>
                <c:pt idx="2438">
                  <c:v>151.59490136064</c:v>
                </c:pt>
                <c:pt idx="2439">
                  <c:v>151.4537686272</c:v>
                </c:pt>
                <c:pt idx="2440">
                  <c:v>151.31258225152</c:v>
                </c:pt>
                <c:pt idx="2441">
                  <c:v>151.16259854848</c:v>
                </c:pt>
                <c:pt idx="2442">
                  <c:v>151.0302631424</c:v>
                </c:pt>
                <c:pt idx="2443">
                  <c:v>151.08174835</c:v>
                </c:pt>
                <c:pt idx="2444">
                  <c:v>151.1593103160801</c:v>
                </c:pt>
                <c:pt idx="2445">
                  <c:v>150.6067576576</c:v>
                </c:pt>
                <c:pt idx="2446">
                  <c:v>150.675325528</c:v>
                </c:pt>
                <c:pt idx="2447">
                  <c:v>150.75232185992</c:v>
                </c:pt>
                <c:pt idx="2448">
                  <c:v>150.516269491</c:v>
                </c:pt>
                <c:pt idx="2449">
                  <c:v>150.454441224</c:v>
                </c:pt>
                <c:pt idx="2450">
                  <c:v>150.55764948048</c:v>
                </c:pt>
                <c:pt idx="2451">
                  <c:v>150.62517228084</c:v>
                </c:pt>
                <c:pt idx="2452">
                  <c:v>150.283419088</c:v>
                </c:pt>
                <c:pt idx="2453">
                  <c:v>149.906688975</c:v>
                </c:pt>
                <c:pt idx="2454">
                  <c:v>153.06155498044</c:v>
                </c:pt>
                <c:pt idx="2455">
                  <c:v>152.6367547962399</c:v>
                </c:pt>
                <c:pt idx="2456">
                  <c:v>152.51292616472</c:v>
                </c:pt>
                <c:pt idx="2457">
                  <c:v>152.5920005256</c:v>
                </c:pt>
                <c:pt idx="2458">
                  <c:v>152.22094449144</c:v>
                </c:pt>
                <c:pt idx="2459">
                  <c:v>151.815039117</c:v>
                </c:pt>
                <c:pt idx="2460">
                  <c:v>152.06039183972</c:v>
                </c:pt>
                <c:pt idx="2461">
                  <c:v>151.523463241</c:v>
                </c:pt>
                <c:pt idx="2462">
                  <c:v>151.59281810992</c:v>
                </c:pt>
                <c:pt idx="2463">
                  <c:v>151.46893568664</c:v>
                </c:pt>
                <c:pt idx="2464">
                  <c:v>151.56428119052</c:v>
                </c:pt>
                <c:pt idx="2465">
                  <c:v>151.3870603397201</c:v>
                </c:pt>
                <c:pt idx="2466">
                  <c:v>151.2364495498</c:v>
                </c:pt>
                <c:pt idx="2467">
                  <c:v>150.88502613184</c:v>
                </c:pt>
                <c:pt idx="2468">
                  <c:v>150.72574873048</c:v>
                </c:pt>
                <c:pt idx="2469">
                  <c:v>150.80233926512</c:v>
                </c:pt>
                <c:pt idx="2470">
                  <c:v>150.58972811068</c:v>
                </c:pt>
                <c:pt idx="2471">
                  <c:v>150.2126291318399</c:v>
                </c:pt>
                <c:pt idx="2472">
                  <c:v>150.27078444576</c:v>
                </c:pt>
                <c:pt idx="2473">
                  <c:v>150.16445193528</c:v>
                </c:pt>
                <c:pt idx="2474">
                  <c:v>152.6279329476</c:v>
                </c:pt>
                <c:pt idx="2475">
                  <c:v>152.79577757076</c:v>
                </c:pt>
                <c:pt idx="2476">
                  <c:v>152.74261131552</c:v>
                </c:pt>
                <c:pt idx="2477">
                  <c:v>152.16785202432</c:v>
                </c:pt>
                <c:pt idx="2478">
                  <c:v>151.98066939012</c:v>
                </c:pt>
                <c:pt idx="2479">
                  <c:v>151.8300586002</c:v>
                </c:pt>
                <c:pt idx="2480">
                  <c:v>151.68833578608</c:v>
                </c:pt>
                <c:pt idx="2481">
                  <c:v>151.27431709896</c:v>
                </c:pt>
                <c:pt idx="2482">
                  <c:v>151.10621784896</c:v>
                </c:pt>
                <c:pt idx="2483">
                  <c:v>151.39316074512</c:v>
                </c:pt>
                <c:pt idx="2484">
                  <c:v>150.84080930512</c:v>
                </c:pt>
                <c:pt idx="2485">
                  <c:v>150.89983766632</c:v>
                </c:pt>
                <c:pt idx="2486">
                  <c:v>150.95839402832</c:v>
                </c:pt>
                <c:pt idx="2487">
                  <c:v>150.60745019576</c:v>
                </c:pt>
                <c:pt idx="2859">
                  <c:v>156.00026757381</c:v>
                </c:pt>
                <c:pt idx="2860">
                  <c:v>156.2190751117492</c:v>
                </c:pt>
                <c:pt idx="2861">
                  <c:v>156.2730622098292</c:v>
                </c:pt>
                <c:pt idx="2862">
                  <c:v>156.09888874108</c:v>
                </c:pt>
                <c:pt idx="2863">
                  <c:v>156.12465388286</c:v>
                </c:pt>
                <c:pt idx="2864">
                  <c:v>155.90437074717</c:v>
                </c:pt>
                <c:pt idx="2865">
                  <c:v>155.57636833483</c:v>
                </c:pt>
                <c:pt idx="2866">
                  <c:v>155.41133548972</c:v>
                </c:pt>
                <c:pt idx="2867">
                  <c:v>158.43782214355</c:v>
                </c:pt>
                <c:pt idx="2868">
                  <c:v>158.07894846934</c:v>
                </c:pt>
                <c:pt idx="2869">
                  <c:v>157.91391562423</c:v>
                </c:pt>
                <c:pt idx="2870">
                  <c:v>157.86810103501</c:v>
                </c:pt>
                <c:pt idx="2871">
                  <c:v>157.73974215548</c:v>
                </c:pt>
                <c:pt idx="2872">
                  <c:v>157.34558062876</c:v>
                </c:pt>
                <c:pt idx="2873">
                  <c:v>156.85071330275</c:v>
                </c:pt>
                <c:pt idx="2874">
                  <c:v>157.03341250927</c:v>
                </c:pt>
                <c:pt idx="2875">
                  <c:v>156.64888675376</c:v>
                </c:pt>
                <c:pt idx="2876">
                  <c:v>156.48385390865</c:v>
                </c:pt>
                <c:pt idx="2877">
                  <c:v>156.76578013444</c:v>
                </c:pt>
                <c:pt idx="2878">
                  <c:v>156.19971427867</c:v>
                </c:pt>
                <c:pt idx="2879">
                  <c:v>156.05301841635</c:v>
                </c:pt>
                <c:pt idx="2880">
                  <c:v>155.90637828954</c:v>
                </c:pt>
                <c:pt idx="2881">
                  <c:v>155.76887878637</c:v>
                </c:pt>
                <c:pt idx="2882">
                  <c:v>155.83092443185</c:v>
                </c:pt>
                <c:pt idx="2883">
                  <c:v>155.69324049576</c:v>
                </c:pt>
                <c:pt idx="2884">
                  <c:v>155.53719498084</c:v>
                </c:pt>
                <c:pt idx="2885">
                  <c:v>158.50302217702</c:v>
                </c:pt>
                <c:pt idx="2886">
                  <c:v>157.85890467586</c:v>
                </c:pt>
                <c:pt idx="2887">
                  <c:v>157.50071954125</c:v>
                </c:pt>
                <c:pt idx="2888">
                  <c:v>157.55642806309</c:v>
                </c:pt>
                <c:pt idx="2889">
                  <c:v>157.40973220077</c:v>
                </c:pt>
                <c:pt idx="2890">
                  <c:v>157.46482589637</c:v>
                </c:pt>
                <c:pt idx="2891">
                  <c:v>157.107255588</c:v>
                </c:pt>
                <c:pt idx="2892">
                  <c:v>157.17109644536</c:v>
                </c:pt>
                <c:pt idx="2893">
                  <c:v>156.81386386336</c:v>
                </c:pt>
                <c:pt idx="2894">
                  <c:v>156.87736699435</c:v>
                </c:pt>
                <c:pt idx="2895">
                  <c:v>156.72132147943</c:v>
                </c:pt>
                <c:pt idx="2896">
                  <c:v>156.29139919262</c:v>
                </c:pt>
                <c:pt idx="2897">
                  <c:v>156.1447033303</c:v>
                </c:pt>
                <c:pt idx="2898">
                  <c:v>155.97967048519</c:v>
                </c:pt>
                <c:pt idx="2899">
                  <c:v>155.84217098202</c:v>
                </c:pt>
                <c:pt idx="2900">
                  <c:v>155.89516205262</c:v>
                </c:pt>
                <c:pt idx="2901">
                  <c:v>155.7574781165301</c:v>
                </c:pt>
                <c:pt idx="2902">
                  <c:v>155.41133548972</c:v>
                </c:pt>
                <c:pt idx="2903">
                  <c:v>155.26469536291</c:v>
                </c:pt>
                <c:pt idx="2904">
                  <c:v>154.9191182955</c:v>
                </c:pt>
                <c:pt idx="2905">
                  <c:v>157.91391562423</c:v>
                </c:pt>
                <c:pt idx="2906">
                  <c:v>157.74893851463</c:v>
                </c:pt>
                <c:pt idx="2907">
                  <c:v>157.5197540975099</c:v>
                </c:pt>
                <c:pt idx="2908">
                  <c:v>157.3547212524001</c:v>
                </c:pt>
                <c:pt idx="2909">
                  <c:v>156.99721239675</c:v>
                </c:pt>
                <c:pt idx="2910">
                  <c:v>156.62175355152</c:v>
                </c:pt>
                <c:pt idx="2911">
                  <c:v>156.90554877731</c:v>
                </c:pt>
                <c:pt idx="2912">
                  <c:v>156.77724563329</c:v>
                </c:pt>
                <c:pt idx="2913">
                  <c:v>156.3930149555</c:v>
                </c:pt>
                <c:pt idx="2914">
                  <c:v>156.2556442244999</c:v>
                </c:pt>
                <c:pt idx="2915">
                  <c:v>156.1092007912499</c:v>
                </c:pt>
                <c:pt idx="2916">
                  <c:v>156.16304031309</c:v>
                </c:pt>
                <c:pt idx="2917">
                  <c:v>155.825386627</c:v>
                </c:pt>
                <c:pt idx="2918">
                  <c:v>155.98696994677</c:v>
                </c:pt>
                <c:pt idx="2919">
                  <c:v>155.6313792832</c:v>
                </c:pt>
                <c:pt idx="2920">
                  <c:v>155.276126346</c:v>
                </c:pt>
                <c:pt idx="2921">
                  <c:v>155.54634786512</c:v>
                </c:pt>
                <c:pt idx="2922">
                  <c:v>154.99231218175</c:v>
                </c:pt>
                <c:pt idx="2923">
                  <c:v>158.06975211019</c:v>
                </c:pt>
                <c:pt idx="2924">
                  <c:v>157.6197222247491</c:v>
                </c:pt>
                <c:pt idx="2925">
                  <c:v>157.67559058347</c:v>
                </c:pt>
                <c:pt idx="2926">
                  <c:v>157.31759567375</c:v>
                </c:pt>
                <c:pt idx="2927">
                  <c:v>157.39139521798</c:v>
                </c:pt>
                <c:pt idx="2928">
                  <c:v>157.22641810838</c:v>
                </c:pt>
                <c:pt idx="2929">
                  <c:v>156.56689017939</c:v>
                </c:pt>
                <c:pt idx="2930">
                  <c:v>156.61270793575</c:v>
                </c:pt>
                <c:pt idx="2931">
                  <c:v>156.6855607193399</c:v>
                </c:pt>
                <c:pt idx="2932">
                  <c:v>156.54806121617</c:v>
                </c:pt>
                <c:pt idx="2933">
                  <c:v>156.40136535385</c:v>
                </c:pt>
                <c:pt idx="2934">
                  <c:v>156.045135268</c:v>
                </c:pt>
                <c:pt idx="2935">
                  <c:v>155.6892429832801</c:v>
                </c:pt>
                <c:pt idx="2936">
                  <c:v>155.95219287876</c:v>
                </c:pt>
                <c:pt idx="2937">
                  <c:v>155.59656528375</c:v>
                </c:pt>
                <c:pt idx="2938">
                  <c:v>155.6679975132701</c:v>
                </c:pt>
                <c:pt idx="2939">
                  <c:v>155.52135738646</c:v>
                </c:pt>
                <c:pt idx="2940">
                  <c:v>155.0838741155</c:v>
                </c:pt>
                <c:pt idx="2941">
                  <c:v>154.9282466585</c:v>
                </c:pt>
                <c:pt idx="2942">
                  <c:v>157.92311198338</c:v>
                </c:pt>
                <c:pt idx="2943">
                  <c:v>157.96968559879</c:v>
                </c:pt>
                <c:pt idx="2944">
                  <c:v>157.61143901146</c:v>
                </c:pt>
                <c:pt idx="2945">
                  <c:v>157.24434612675</c:v>
                </c:pt>
                <c:pt idx="2946">
                  <c:v>157.30890666318</c:v>
                </c:pt>
                <c:pt idx="2947">
                  <c:v>157.15307017722</c:v>
                </c:pt>
                <c:pt idx="2948">
                  <c:v>156.6034657608099</c:v>
                </c:pt>
                <c:pt idx="2949">
                  <c:v>156.65846107225</c:v>
                </c:pt>
                <c:pt idx="2950">
                  <c:v>156.70389770213</c:v>
                </c:pt>
                <c:pt idx="2951">
                  <c:v>156.4930502678</c:v>
                </c:pt>
                <c:pt idx="2952">
                  <c:v>155.93610036487</c:v>
                </c:pt>
                <c:pt idx="2953">
                  <c:v>156.19051791952</c:v>
                </c:pt>
                <c:pt idx="2954">
                  <c:v>155.84369901375</c:v>
                </c:pt>
                <c:pt idx="2955">
                  <c:v>155.68807155675</c:v>
                </c:pt>
                <c:pt idx="2956">
                  <c:v>155.55994051025</c:v>
                </c:pt>
                <c:pt idx="2957">
                  <c:v>155.61304230041</c:v>
                </c:pt>
                <c:pt idx="2958">
                  <c:v>155.47554279724</c:v>
                </c:pt>
                <c:pt idx="2959">
                  <c:v>155.129627252</c:v>
                </c:pt>
                <c:pt idx="2960">
                  <c:v>154.79330799646</c:v>
                </c:pt>
                <c:pt idx="2961">
                  <c:v>157.839415205</c:v>
                </c:pt>
                <c:pt idx="2962">
                  <c:v>157.84976405222</c:v>
                </c:pt>
                <c:pt idx="2963">
                  <c:v>157.62972025874</c:v>
                </c:pt>
                <c:pt idx="2964">
                  <c:v>157.44640616635</c:v>
                </c:pt>
                <c:pt idx="2965">
                  <c:v>157.07046194375</c:v>
                </c:pt>
                <c:pt idx="2966">
                  <c:v>157.1255368352801</c:v>
                </c:pt>
                <c:pt idx="2967">
                  <c:v>156.8690256895</c:v>
                </c:pt>
                <c:pt idx="2968">
                  <c:v>157.07058162242</c:v>
                </c:pt>
                <c:pt idx="2969">
                  <c:v>157.26290433951</c:v>
                </c:pt>
                <c:pt idx="2970">
                  <c:v>156.80496016625</c:v>
                </c:pt>
                <c:pt idx="2971">
                  <c:v>157.2169724873</c:v>
                </c:pt>
                <c:pt idx="2972">
                  <c:v>156.93308211925</c:v>
                </c:pt>
                <c:pt idx="2973">
                  <c:v>157.2621509709</c:v>
                </c:pt>
                <c:pt idx="2974">
                  <c:v>158.945137893</c:v>
                </c:pt>
                <c:pt idx="2975">
                  <c:v>162.072334512</c:v>
                </c:pt>
                <c:pt idx="2976">
                  <c:v>165.19845378327</c:v>
                </c:pt>
                <c:pt idx="2977">
                  <c:v>172.959409288</c:v>
                </c:pt>
                <c:pt idx="2978">
                  <c:v>180.47662027928</c:v>
                </c:pt>
                <c:pt idx="2979">
                  <c:v>180.05618618744</c:v>
                </c:pt>
                <c:pt idx="2980">
                  <c:v>176.2310586771</c:v>
                </c:pt>
                <c:pt idx="2981">
                  <c:v>175.79014776015</c:v>
                </c:pt>
                <c:pt idx="2982">
                  <c:v>176.38957265601</c:v>
                </c:pt>
                <c:pt idx="2983">
                  <c:v>176.11765581375</c:v>
                </c:pt>
                <c:pt idx="2984">
                  <c:v>177.4839012366</c:v>
                </c:pt>
                <c:pt idx="2985">
                  <c:v>177.2635740466499</c:v>
                </c:pt>
                <c:pt idx="2986">
                  <c:v>176.82305666634</c:v>
                </c:pt>
                <c:pt idx="2987">
                  <c:v>176.1624964476301</c:v>
                </c:pt>
                <c:pt idx="2988">
                  <c:v>175.711956357</c:v>
                </c:pt>
                <c:pt idx="2989">
                  <c:v>175.69135655169</c:v>
                </c:pt>
                <c:pt idx="2990">
                  <c:v>175.27180776777</c:v>
                </c:pt>
                <c:pt idx="2991">
                  <c:v>176.48905774059</c:v>
                </c:pt>
                <c:pt idx="2992">
                  <c:v>177.93623572816</c:v>
                </c:pt>
                <c:pt idx="2993">
                  <c:v>177.9048984726001</c:v>
                </c:pt>
                <c:pt idx="2994">
                  <c:v>177.40237778025</c:v>
                </c:pt>
                <c:pt idx="2995">
                  <c:v>178.9948009137</c:v>
                </c:pt>
                <c:pt idx="2996">
                  <c:v>179.9998539781</c:v>
                </c:pt>
                <c:pt idx="2997">
                  <c:v>180.39749944464</c:v>
                </c:pt>
                <c:pt idx="2998">
                  <c:v>180.16694074298</c:v>
                </c:pt>
                <c:pt idx="2999">
                  <c:v>179.297897691</c:v>
                </c:pt>
                <c:pt idx="3000">
                  <c:v>179.25576343744</c:v>
                </c:pt>
                <c:pt idx="3001">
                  <c:v>179.24519785714</c:v>
                </c:pt>
                <c:pt idx="3002">
                  <c:v>179.21362918388</c:v>
                </c:pt>
                <c:pt idx="3003">
                  <c:v>179.4017708149</c:v>
                </c:pt>
                <c:pt idx="3004">
                  <c:v>179.99768098832</c:v>
                </c:pt>
                <c:pt idx="3005">
                  <c:v>180.52958756734</c:v>
                </c:pt>
                <c:pt idx="3006">
                  <c:v>181.2911828304</c:v>
                </c:pt>
                <c:pt idx="3007">
                  <c:v>181.6770852859</c:v>
                </c:pt>
                <c:pt idx="3008">
                  <c:v>181.25920873366</c:v>
                </c:pt>
                <c:pt idx="3009">
                  <c:v>181.86461209068</c:v>
                </c:pt>
                <c:pt idx="3010">
                  <c:v>184.1166151214399</c:v>
                </c:pt>
                <c:pt idx="3011">
                  <c:v>183.70195189718</c:v>
                </c:pt>
                <c:pt idx="3012">
                  <c:v>183.74280769986</c:v>
                </c:pt>
                <c:pt idx="3013">
                  <c:v>183.36061382184</c:v>
                </c:pt>
                <c:pt idx="3014">
                  <c:v>183.17927594256</c:v>
                </c:pt>
                <c:pt idx="3015">
                  <c:v>183.0085744768</c:v>
                </c:pt>
                <c:pt idx="3016">
                  <c:v>182.54192743446</c:v>
                </c:pt>
                <c:pt idx="3017">
                  <c:v>181.70820727232</c:v>
                </c:pt>
                <c:pt idx="3018">
                  <c:v>182.37921010608</c:v>
                </c:pt>
                <c:pt idx="3019">
                  <c:v>182.2085734965</c:v>
                </c:pt>
                <c:pt idx="3020">
                  <c:v>182.04857330044</c:v>
                </c:pt>
                <c:pt idx="3021">
                  <c:v>181.03926618764</c:v>
                </c:pt>
                <c:pt idx="3022">
                  <c:v>181.26703729756</c:v>
                </c:pt>
                <c:pt idx="3023">
                  <c:v>181.52583248964</c:v>
                </c:pt>
                <c:pt idx="3024">
                  <c:v>180.94770993046</c:v>
                </c:pt>
                <c:pt idx="3025">
                  <c:v>180.99695534888</c:v>
                </c:pt>
                <c:pt idx="3026">
                  <c:v>180.81582649856</c:v>
                </c:pt>
                <c:pt idx="3027">
                  <c:v>180.7791432893</c:v>
                </c:pt>
                <c:pt idx="3028">
                  <c:v>179.9626781575001</c:v>
                </c:pt>
                <c:pt idx="3029">
                  <c:v>180.8528268404</c:v>
                </c:pt>
                <c:pt idx="3030">
                  <c:v>180.24055096598</c:v>
                </c:pt>
                <c:pt idx="3031">
                  <c:v>180.26356393042</c:v>
                </c:pt>
                <c:pt idx="3032">
                  <c:v>180.10633022816</c:v>
                </c:pt>
                <c:pt idx="3033">
                  <c:v>179.0943185976001</c:v>
                </c:pt>
                <c:pt idx="3034">
                  <c:v>179.54952144888</c:v>
                </c:pt>
                <c:pt idx="3035">
                  <c:v>179.40297608284</c:v>
                </c:pt>
                <c:pt idx="3036">
                  <c:v>178.804032133</c:v>
                </c:pt>
                <c:pt idx="3037">
                  <c:v>176.53411563774</c:v>
                </c:pt>
                <c:pt idx="3038">
                  <c:v>175.42590613506</c:v>
                </c:pt>
                <c:pt idx="3039">
                  <c:v>174.8317575627</c:v>
                </c:pt>
                <c:pt idx="3040">
                  <c:v>174.68824761465</c:v>
                </c:pt>
                <c:pt idx="3041">
                  <c:v>177.45560357384</c:v>
                </c:pt>
                <c:pt idx="3042">
                  <c:v>178.7426495816</c:v>
                </c:pt>
                <c:pt idx="3043">
                  <c:v>178.7940344817</c:v>
                </c:pt>
                <c:pt idx="3044">
                  <c:v>176.95536863674</c:v>
                </c:pt>
                <c:pt idx="3045">
                  <c:v>175.5474474007801</c:v>
                </c:pt>
                <c:pt idx="3046">
                  <c:v>174.3398143918199</c:v>
                </c:pt>
                <c:pt idx="3047">
                  <c:v>173.34242403597</c:v>
                </c:pt>
                <c:pt idx="3048">
                  <c:v>173.18887896744</c:v>
                </c:pt>
                <c:pt idx="3049">
                  <c:v>175.1096956818299</c:v>
                </c:pt>
                <c:pt idx="3050">
                  <c:v>175.36974632226</c:v>
                </c:pt>
                <c:pt idx="3051">
                  <c:v>176.04109215315</c:v>
                </c:pt>
                <c:pt idx="3052">
                  <c:v>175.23388632771</c:v>
                </c:pt>
                <c:pt idx="3053">
                  <c:v>174.85973241282</c:v>
                </c:pt>
                <c:pt idx="3054">
                  <c:v>174.2753117721</c:v>
                </c:pt>
                <c:pt idx="3055">
                  <c:v>173.49144764973</c:v>
                </c:pt>
                <c:pt idx="3056">
                  <c:v>173.1190517909999</c:v>
                </c:pt>
                <c:pt idx="3057">
                  <c:v>172.51678937044</c:v>
                </c:pt>
                <c:pt idx="3058">
                  <c:v>172.15546179072</c:v>
                </c:pt>
                <c:pt idx="3059">
                  <c:v>171.5848762611199</c:v>
                </c:pt>
                <c:pt idx="3060">
                  <c:v>171.52241313232</c:v>
                </c:pt>
                <c:pt idx="3061">
                  <c:v>171.37126566708</c:v>
                </c:pt>
                <c:pt idx="3062">
                  <c:v>170.7922429356</c:v>
                </c:pt>
                <c:pt idx="3063">
                  <c:v>170.22400584188</c:v>
                </c:pt>
                <c:pt idx="3064">
                  <c:v>171.0961385036</c:v>
                </c:pt>
                <c:pt idx="3065">
                  <c:v>170.7364095524401</c:v>
                </c:pt>
                <c:pt idx="3066">
                  <c:v>169.7526569768</c:v>
                </c:pt>
                <c:pt idx="3067">
                  <c:v>172.8010909768</c:v>
                </c:pt>
                <c:pt idx="3068">
                  <c:v>172.62056271532</c:v>
                </c:pt>
                <c:pt idx="3069">
                  <c:v>171.8257404592</c:v>
                </c:pt>
                <c:pt idx="3070">
                  <c:v>171.86716130752</c:v>
                </c:pt>
                <c:pt idx="3071">
                  <c:v>172.02898361328</c:v>
                </c:pt>
                <c:pt idx="3072">
                  <c:v>173.3336496</c:v>
                </c:pt>
                <c:pt idx="3073">
                  <c:v>174.01392137304</c:v>
                </c:pt>
                <c:pt idx="3074">
                  <c:v>172.17869274496</c:v>
                </c:pt>
                <c:pt idx="3075">
                  <c:v>170.9568809398</c:v>
                </c:pt>
                <c:pt idx="3076">
                  <c:v>170.37691193172</c:v>
                </c:pt>
                <c:pt idx="3077">
                  <c:v>170.65679920436</c:v>
                </c:pt>
                <c:pt idx="3078">
                  <c:v>171.14652293896</c:v>
                </c:pt>
                <c:pt idx="3079">
                  <c:v>170.70679255388</c:v>
                </c:pt>
                <c:pt idx="3080">
                  <c:v>171.6050087449599</c:v>
                </c:pt>
                <c:pt idx="3081">
                  <c:v>171.6433556116</c:v>
                </c:pt>
                <c:pt idx="3082">
                  <c:v>171.38137484088</c:v>
                </c:pt>
                <c:pt idx="3083">
                  <c:v>171.43916565176</c:v>
                </c:pt>
                <c:pt idx="3084">
                  <c:v>172.30108720902</c:v>
                </c:pt>
                <c:pt idx="3085">
                  <c:v>172.14883317093</c:v>
                </c:pt>
                <c:pt idx="3086">
                  <c:v>174.7695947917491</c:v>
                </c:pt>
                <c:pt idx="3087">
                  <c:v>175.65751544775</c:v>
                </c:pt>
                <c:pt idx="3088">
                  <c:v>174.84891998343</c:v>
                </c:pt>
                <c:pt idx="3089">
                  <c:v>174.26326983975</c:v>
                </c:pt>
                <c:pt idx="3090">
                  <c:v>175.3799168331</c:v>
                </c:pt>
                <c:pt idx="3091">
                  <c:v>174.9953090277</c:v>
                </c:pt>
                <c:pt idx="3092">
                  <c:v>174.60091142487</c:v>
                </c:pt>
                <c:pt idx="3093">
                  <c:v>174.6081805902</c:v>
                </c:pt>
                <c:pt idx="3094">
                  <c:v>174.4349948124</c:v>
                </c:pt>
                <c:pt idx="3095">
                  <c:v>174.68246441604</c:v>
                </c:pt>
                <c:pt idx="3096">
                  <c:v>176.02089082326</c:v>
                </c:pt>
                <c:pt idx="3097">
                  <c:v>175.84582378482</c:v>
                </c:pt>
                <c:pt idx="3098">
                  <c:v>175.04150735862</c:v>
                </c:pt>
                <c:pt idx="3099">
                  <c:v>176.74252908795</c:v>
                </c:pt>
                <c:pt idx="3100">
                  <c:v>176.9952765735</c:v>
                </c:pt>
                <c:pt idx="3101">
                  <c:v>177.02766001242</c:v>
                </c:pt>
                <c:pt idx="3102">
                  <c:v>176.46401075121</c:v>
                </c:pt>
                <c:pt idx="3103">
                  <c:v>176.48585533677</c:v>
                </c:pt>
                <c:pt idx="3104">
                  <c:v>179.3196841445099</c:v>
                </c:pt>
                <c:pt idx="3105">
                  <c:v>177.8910408891</c:v>
                </c:pt>
                <c:pt idx="3106">
                  <c:v>177.1312947138</c:v>
                </c:pt>
                <c:pt idx="3107">
                  <c:v>176.7448548398399</c:v>
                </c:pt>
                <c:pt idx="3108">
                  <c:v>175.36205902425</c:v>
                </c:pt>
                <c:pt idx="3109">
                  <c:v>174.05061828525</c:v>
                </c:pt>
                <c:pt idx="3110">
                  <c:v>173.26526993888</c:v>
                </c:pt>
                <c:pt idx="3111">
                  <c:v>173.92743804996</c:v>
                </c:pt>
                <c:pt idx="3112">
                  <c:v>174.83932937583</c:v>
                </c:pt>
                <c:pt idx="3113">
                  <c:v>175.9498530766199</c:v>
                </c:pt>
                <c:pt idx="3114">
                  <c:v>177.60628010853</c:v>
                </c:pt>
                <c:pt idx="3115">
                  <c:v>176.68237335609</c:v>
                </c:pt>
                <c:pt idx="3116">
                  <c:v>175.27752536175</c:v>
                </c:pt>
                <c:pt idx="3117">
                  <c:v>173.6098228053</c:v>
                </c:pt>
                <c:pt idx="3118">
                  <c:v>173.2736094998999</c:v>
                </c:pt>
                <c:pt idx="3119">
                  <c:v>172.422915126</c:v>
                </c:pt>
                <c:pt idx="3120">
                  <c:v>172.68802119807</c:v>
                </c:pt>
                <c:pt idx="3121">
                  <c:v>171.88963137087</c:v>
                </c:pt>
                <c:pt idx="3122">
                  <c:v>171.95596982718</c:v>
                </c:pt>
                <c:pt idx="3123">
                  <c:v>173.04220728249</c:v>
                </c:pt>
                <c:pt idx="3124">
                  <c:v>177.83481418458</c:v>
                </c:pt>
                <c:pt idx="3125">
                  <c:v>177.60767521329</c:v>
                </c:pt>
                <c:pt idx="3126">
                  <c:v>176.51490124464</c:v>
                </c:pt>
                <c:pt idx="3127">
                  <c:v>177.4058234508</c:v>
                </c:pt>
                <c:pt idx="3128">
                  <c:v>171.14529292232</c:v>
                </c:pt>
                <c:pt idx="3129">
                  <c:v>146.33236046005</c:v>
                </c:pt>
                <c:pt idx="3177">
                  <c:v>112.5940527136</c:v>
                </c:pt>
                <c:pt idx="3178">
                  <c:v>150.4164085552</c:v>
                </c:pt>
                <c:pt idx="3179">
                  <c:v>148.53013966</c:v>
                </c:pt>
                <c:pt idx="3180">
                  <c:v>151.33890323764</c:v>
                </c:pt>
                <c:pt idx="3181">
                  <c:v>151.18954662148</c:v>
                </c:pt>
                <c:pt idx="3182">
                  <c:v>151.26034798232</c:v>
                </c:pt>
                <c:pt idx="3183">
                  <c:v>150.6971538168</c:v>
                </c:pt>
                <c:pt idx="3184">
                  <c:v>150.33701459532</c:v>
                </c:pt>
                <c:pt idx="3185">
                  <c:v>150.4164085552</c:v>
                </c:pt>
                <c:pt idx="3186">
                  <c:v>150.0654520882</c:v>
                </c:pt>
                <c:pt idx="3187">
                  <c:v>150.1356632935999</c:v>
                </c:pt>
                <c:pt idx="3188">
                  <c:v>149.9953173344</c:v>
                </c:pt>
                <c:pt idx="3189">
                  <c:v>149.8461697472</c:v>
                </c:pt>
                <c:pt idx="3190">
                  <c:v>149.50474848876</c:v>
                </c:pt>
                <c:pt idx="3191">
                  <c:v>149.4864232064</c:v>
                </c:pt>
                <c:pt idx="3192">
                  <c:v>149.354825532</c:v>
                </c:pt>
                <c:pt idx="3193">
                  <c:v>149.2144795728</c:v>
                </c:pt>
                <c:pt idx="3194">
                  <c:v>149.0828818984</c:v>
                </c:pt>
                <c:pt idx="3195">
                  <c:v>148.9337343112</c:v>
                </c:pt>
                <c:pt idx="3196">
                  <c:v>148.59359182256</c:v>
                </c:pt>
                <c:pt idx="3197">
                  <c:v>148.4621253126401</c:v>
                </c:pt>
                <c:pt idx="3198">
                  <c:v>148.3219760470001</c:v>
                </c:pt>
                <c:pt idx="3199">
                  <c:v>151.2498960552</c:v>
                </c:pt>
                <c:pt idx="3200">
                  <c:v>150.63349066824</c:v>
                </c:pt>
                <c:pt idx="3201">
                  <c:v>150.70499297884</c:v>
                </c:pt>
                <c:pt idx="3202">
                  <c:v>150.25730496328</c:v>
                </c:pt>
                <c:pt idx="3203">
                  <c:v>150.53050966</c:v>
                </c:pt>
                <c:pt idx="3204">
                  <c:v>150.17934001292</c:v>
                </c:pt>
                <c:pt idx="3205">
                  <c:v>149.83734085968</c:v>
                </c:pt>
                <c:pt idx="3206">
                  <c:v>149.90772423736</c:v>
                </c:pt>
                <c:pt idx="3207">
                  <c:v>149.34719007196</c:v>
                </c:pt>
                <c:pt idx="3208">
                  <c:v>149.63616173024</c:v>
                </c:pt>
                <c:pt idx="3209">
                  <c:v>149.2861479475201</c:v>
                </c:pt>
                <c:pt idx="3210">
                  <c:v>149.14619537544</c:v>
                </c:pt>
                <c:pt idx="3211">
                  <c:v>149.2331327132</c:v>
                </c:pt>
                <c:pt idx="3212">
                  <c:v>149.0666688382</c:v>
                </c:pt>
                <c:pt idx="3213">
                  <c:v>148.64750462544</c:v>
                </c:pt>
                <c:pt idx="3214">
                  <c:v>148.51627581688</c:v>
                </c:pt>
                <c:pt idx="3215">
                  <c:v>148.37627005112</c:v>
                </c:pt>
                <c:pt idx="3216">
                  <c:v>148.23626428536</c:v>
                </c:pt>
                <c:pt idx="3217">
                  <c:v>147.6887329216</c:v>
                </c:pt>
                <c:pt idx="3218">
                  <c:v>150.5528301992</c:v>
                </c:pt>
                <c:pt idx="3219">
                  <c:v>150.60721299032</c:v>
                </c:pt>
                <c:pt idx="3220">
                  <c:v>150.45848346104</c:v>
                </c:pt>
                <c:pt idx="3221">
                  <c:v>150.32725465248</c:v>
                </c:pt>
                <c:pt idx="3222">
                  <c:v>150.16980135968</c:v>
                </c:pt>
                <c:pt idx="3223">
                  <c:v>150.02979559392</c:v>
                </c:pt>
                <c:pt idx="3224">
                  <c:v>149.5918026985599</c:v>
                </c:pt>
                <c:pt idx="3225">
                  <c:v>149.45199370112</c:v>
                </c:pt>
                <c:pt idx="3226">
                  <c:v>149.32094932548</c:v>
                </c:pt>
                <c:pt idx="3227">
                  <c:v>149.38237531464</c:v>
                </c:pt>
                <c:pt idx="3228">
                  <c:v>149.03267294664</c:v>
                </c:pt>
                <c:pt idx="3229">
                  <c:v>148.901628571</c:v>
                </c:pt>
                <c:pt idx="3230">
                  <c:v>148.9799651254399</c:v>
                </c:pt>
                <c:pt idx="3231">
                  <c:v>148.63077519792</c:v>
                </c:pt>
                <c:pt idx="3232">
                  <c:v>148.4910193194</c:v>
                </c:pt>
                <c:pt idx="3233">
                  <c:v>148.35121032196</c:v>
                </c:pt>
                <c:pt idx="3234">
                  <c:v>148.3937707718399</c:v>
                </c:pt>
                <c:pt idx="3235">
                  <c:v>147.7759905647999</c:v>
                </c:pt>
                <c:pt idx="3236">
                  <c:v>147.84450894408</c:v>
                </c:pt>
                <c:pt idx="3237">
                  <c:v>150.52664257164</c:v>
                </c:pt>
                <c:pt idx="3238">
                  <c:v>150.36064594664</c:v>
                </c:pt>
                <c:pt idx="3239">
                  <c:v>150.21212544632</c:v>
                </c:pt>
                <c:pt idx="3240">
                  <c:v>150.06355182708</c:v>
                </c:pt>
                <c:pt idx="3241">
                  <c:v>150.12602296104</c:v>
                </c:pt>
                <c:pt idx="3242">
                  <c:v>149.78398695112</c:v>
                </c:pt>
                <c:pt idx="3243">
                  <c:v>149.8548415804</c:v>
                </c:pt>
                <c:pt idx="3244">
                  <c:v>149.71483581464</c:v>
                </c:pt>
                <c:pt idx="3245">
                  <c:v>149.53110484392</c:v>
                </c:pt>
                <c:pt idx="3246">
                  <c:v>149.3473738732</c:v>
                </c:pt>
                <c:pt idx="3247">
                  <c:v>150.26470938704</c:v>
                </c:pt>
                <c:pt idx="3248">
                  <c:v>153.04796038672</c:v>
                </c:pt>
                <c:pt idx="3249">
                  <c:v>158.9834620539</c:v>
                </c:pt>
                <c:pt idx="3250">
                  <c:v>167.18905819428</c:v>
                </c:pt>
                <c:pt idx="3251">
                  <c:v>173.92592019222</c:v>
                </c:pt>
                <c:pt idx="3252">
                  <c:v>173.35491662937</c:v>
                </c:pt>
                <c:pt idx="3253">
                  <c:v>169.85500379728</c:v>
                </c:pt>
                <c:pt idx="3254">
                  <c:v>169.2780595788</c:v>
                </c:pt>
                <c:pt idx="3255">
                  <c:v>169.7526569768</c:v>
                </c:pt>
                <c:pt idx="3256">
                  <c:v>172.59918830208</c:v>
                </c:pt>
                <c:pt idx="3257">
                  <c:v>172.58050629256</c:v>
                </c:pt>
                <c:pt idx="3258">
                  <c:v>172.59129217088</c:v>
                </c:pt>
                <c:pt idx="3259">
                  <c:v>171.8071327966</c:v>
                </c:pt>
                <c:pt idx="3260">
                  <c:v>173.75694488775</c:v>
                </c:pt>
                <c:pt idx="3261">
                  <c:v>175.91370711642</c:v>
                </c:pt>
                <c:pt idx="3262">
                  <c:v>177.8554807029</c:v>
                </c:pt>
                <c:pt idx="3263">
                  <c:v>176.84776210353</c:v>
                </c:pt>
                <c:pt idx="3264">
                  <c:v>174.37012154037</c:v>
                </c:pt>
                <c:pt idx="3265">
                  <c:v>173.9969512428</c:v>
                </c:pt>
                <c:pt idx="3266">
                  <c:v>172.99467872064</c:v>
                </c:pt>
                <c:pt idx="3267">
                  <c:v>172.7817689451</c:v>
                </c:pt>
                <c:pt idx="3268">
                  <c:v>171.94100274544</c:v>
                </c:pt>
                <c:pt idx="3269">
                  <c:v>171.998596788</c:v>
                </c:pt>
                <c:pt idx="3270">
                  <c:v>171.62789765592</c:v>
                </c:pt>
                <c:pt idx="3271">
                  <c:v>171.86339792475</c:v>
                </c:pt>
                <c:pt idx="3272">
                  <c:v>170.8775091116</c:v>
                </c:pt>
                <c:pt idx="3273">
                  <c:v>169.48639528932</c:v>
                </c:pt>
                <c:pt idx="3274">
                  <c:v>168.2856849945599</c:v>
                </c:pt>
                <c:pt idx="3275">
                  <c:v>170.30779846792</c:v>
                </c:pt>
                <c:pt idx="3276">
                  <c:v>169.46523377184</c:v>
                </c:pt>
                <c:pt idx="3277">
                  <c:v>168.67331642097</c:v>
                </c:pt>
                <c:pt idx="3278">
                  <c:v>166.76773867354</c:v>
                </c:pt>
                <c:pt idx="3279">
                  <c:v>165.93102425125</c:v>
                </c:pt>
                <c:pt idx="3280">
                  <c:v>164.51163887237</c:v>
                </c:pt>
                <c:pt idx="3281">
                  <c:v>163.29567985013</c:v>
                </c:pt>
                <c:pt idx="3282">
                  <c:v>161.8809218451</c:v>
                </c:pt>
                <c:pt idx="3283">
                  <c:v>160.46855397612</c:v>
                </c:pt>
                <c:pt idx="3284">
                  <c:v>159.48780102138</c:v>
                </c:pt>
                <c:pt idx="3285">
                  <c:v>158.088925554</c:v>
                </c:pt>
                <c:pt idx="3286">
                  <c:v>157.1022747294</c:v>
                </c:pt>
                <c:pt idx="3287">
                  <c:v>156.31742255544</c:v>
                </c:pt>
                <c:pt idx="3288">
                  <c:v>155.13369483035</c:v>
                </c:pt>
                <c:pt idx="3289">
                  <c:v>154.2881460430201</c:v>
                </c:pt>
                <c:pt idx="3290">
                  <c:v>153.69824783911</c:v>
                </c:pt>
                <c:pt idx="3291">
                  <c:v>153.77090385438</c:v>
                </c:pt>
                <c:pt idx="3292">
                  <c:v>153.83408099246</c:v>
                </c:pt>
                <c:pt idx="3293">
                  <c:v>154.52122636169</c:v>
                </c:pt>
                <c:pt idx="3294">
                  <c:v>157.73872490825</c:v>
                </c:pt>
                <c:pt idx="3295">
                  <c:v>159.0646587081</c:v>
                </c:pt>
                <c:pt idx="3296">
                  <c:v>160.1762478181801</c:v>
                </c:pt>
                <c:pt idx="3297">
                  <c:v>161.51537047968</c:v>
                </c:pt>
                <c:pt idx="3298">
                  <c:v>163.8881721818</c:v>
                </c:pt>
                <c:pt idx="3299">
                  <c:v>167.10907884924</c:v>
                </c:pt>
                <c:pt idx="3300">
                  <c:v>170.46466171932</c:v>
                </c:pt>
                <c:pt idx="3301">
                  <c:v>173.86148290203</c:v>
                </c:pt>
                <c:pt idx="3302">
                  <c:v>176.84086404915</c:v>
                </c:pt>
                <c:pt idx="3303">
                  <c:v>177.74583215046</c:v>
                </c:pt>
                <c:pt idx="3304">
                  <c:v>177.35912179482</c:v>
                </c:pt>
                <c:pt idx="3305">
                  <c:v>177.8214804745</c:v>
                </c:pt>
                <c:pt idx="3306">
                  <c:v>177.8638862015</c:v>
                </c:pt>
                <c:pt idx="3307">
                  <c:v>177.90596197712</c:v>
                </c:pt>
                <c:pt idx="3308">
                  <c:v>177.93714046232</c:v>
                </c:pt>
                <c:pt idx="3309">
                  <c:v>177.352055082</c:v>
                </c:pt>
                <c:pt idx="3310">
                  <c:v>175.95425471295</c:v>
                </c:pt>
                <c:pt idx="3311">
                  <c:v>173.6223606579</c:v>
                </c:pt>
                <c:pt idx="3312">
                  <c:v>172.60559992494</c:v>
                </c:pt>
                <c:pt idx="3313">
                  <c:v>174.69789528345</c:v>
                </c:pt>
                <c:pt idx="3314">
                  <c:v>173.6587206056</c:v>
                </c:pt>
                <c:pt idx="3315">
                  <c:v>173.69864131976</c:v>
                </c:pt>
                <c:pt idx="3316">
                  <c:v>173.30563329072</c:v>
                </c:pt>
                <c:pt idx="3317">
                  <c:v>172.09915856396</c:v>
                </c:pt>
                <c:pt idx="3318">
                  <c:v>171.2962315244</c:v>
                </c:pt>
                <c:pt idx="3319">
                  <c:v>171.1363522636</c:v>
                </c:pt>
                <c:pt idx="3320">
                  <c:v>171.81823804672</c:v>
                </c:pt>
                <c:pt idx="3321">
                  <c:v>172.48842877216</c:v>
                </c:pt>
                <c:pt idx="3322">
                  <c:v>173.7055278462</c:v>
                </c:pt>
                <c:pt idx="3323">
                  <c:v>174.7907547203999</c:v>
                </c:pt>
                <c:pt idx="3324">
                  <c:v>174.84654138987</c:v>
                </c:pt>
                <c:pt idx="3325">
                  <c:v>176.14756907055</c:v>
                </c:pt>
                <c:pt idx="3326">
                  <c:v>177.02766001242</c:v>
                </c:pt>
                <c:pt idx="3327">
                  <c:v>175.59722963286</c:v>
                </c:pt>
                <c:pt idx="3328">
                  <c:v>174.20006543205</c:v>
                </c:pt>
                <c:pt idx="3329">
                  <c:v>174.04615149768</c:v>
                </c:pt>
                <c:pt idx="3330">
                  <c:v>173.6633635002</c:v>
                </c:pt>
                <c:pt idx="3331">
                  <c:v>173.72802942579</c:v>
                </c:pt>
                <c:pt idx="3332">
                  <c:v>176.02025706426</c:v>
                </c:pt>
                <c:pt idx="3333">
                  <c:v>175.71390465888</c:v>
                </c:pt>
                <c:pt idx="3334">
                  <c:v>174.28224658152</c:v>
                </c:pt>
                <c:pt idx="3335">
                  <c:v>175.17594847851</c:v>
                </c:pt>
                <c:pt idx="3336">
                  <c:v>174.79158655875</c:v>
                </c:pt>
                <c:pt idx="3337">
                  <c:v>175.26087006519</c:v>
                </c:pt>
                <c:pt idx="3338">
                  <c:v>176.77154772627</c:v>
                </c:pt>
                <c:pt idx="3339">
                  <c:v>177.8581763504701</c:v>
                </c:pt>
                <c:pt idx="3340">
                  <c:v>179.5831753167</c:v>
                </c:pt>
                <c:pt idx="3341">
                  <c:v>178.17621313258</c:v>
                </c:pt>
                <c:pt idx="3342">
                  <c:v>177.15977729541</c:v>
                </c:pt>
                <c:pt idx="3343">
                  <c:v>175.73613573285</c:v>
                </c:pt>
                <c:pt idx="3344">
                  <c:v>175.25882325357</c:v>
                </c:pt>
                <c:pt idx="3345">
                  <c:v>174.04871890329</c:v>
                </c:pt>
                <c:pt idx="3346">
                  <c:v>174.511560006</c:v>
                </c:pt>
                <c:pt idx="3347">
                  <c:v>175.18182597888</c:v>
                </c:pt>
                <c:pt idx="3348">
                  <c:v>176.04863433612</c:v>
                </c:pt>
                <c:pt idx="3349">
                  <c:v>176.7364121418</c:v>
                </c:pt>
                <c:pt idx="3350">
                  <c:v>177.8179882234</c:v>
                </c:pt>
                <c:pt idx="3351">
                  <c:v>181.0226802486</c:v>
                </c:pt>
                <c:pt idx="3352">
                  <c:v>181.03464827162</c:v>
                </c:pt>
                <c:pt idx="3353">
                  <c:v>180.4435524508399</c:v>
                </c:pt>
                <c:pt idx="3354">
                  <c:v>180.68747849394</c:v>
                </c:pt>
                <c:pt idx="3355">
                  <c:v>180.42454279828</c:v>
                </c:pt>
                <c:pt idx="3356">
                  <c:v>180.0455059957999</c:v>
                </c:pt>
                <c:pt idx="3357">
                  <c:v>179.8774264025001</c:v>
                </c:pt>
                <c:pt idx="3358">
                  <c:v>179.53043793344</c:v>
                </c:pt>
                <c:pt idx="3359">
                  <c:v>179.91958601958</c:v>
                </c:pt>
                <c:pt idx="3360">
                  <c:v>178.47873817664</c:v>
                </c:pt>
                <c:pt idx="3361">
                  <c:v>178.27885278698</c:v>
                </c:pt>
                <c:pt idx="3362">
                  <c:v>177.75419348232</c:v>
                </c:pt>
                <c:pt idx="3363">
                  <c:v>177.91408362512</c:v>
                </c:pt>
                <c:pt idx="3364">
                  <c:v>178.37655648638</c:v>
                </c:pt>
                <c:pt idx="3365">
                  <c:v>178.49206485666</c:v>
                </c:pt>
                <c:pt idx="3366">
                  <c:v>178.8161804109</c:v>
                </c:pt>
                <c:pt idx="3367">
                  <c:v>178.7940344817</c:v>
                </c:pt>
                <c:pt idx="3368">
                  <c:v>178.49943905134</c:v>
                </c:pt>
                <c:pt idx="3369">
                  <c:v>177.32982387152</c:v>
                </c:pt>
                <c:pt idx="3370">
                  <c:v>179.32405033977</c:v>
                </c:pt>
                <c:pt idx="3371">
                  <c:v>178.61988333945</c:v>
                </c:pt>
                <c:pt idx="3372">
                  <c:v>177.13309246983</c:v>
                </c:pt>
                <c:pt idx="3373">
                  <c:v>177.33930101013</c:v>
                </c:pt>
                <c:pt idx="3374">
                  <c:v>178.47158045535</c:v>
                </c:pt>
                <c:pt idx="3375">
                  <c:v>178.6201947041399</c:v>
                </c:pt>
                <c:pt idx="3376">
                  <c:v>180.2871803027001</c:v>
                </c:pt>
                <c:pt idx="3377">
                  <c:v>180.0657361645</c:v>
                </c:pt>
                <c:pt idx="3378">
                  <c:v>179.59269163614</c:v>
                </c:pt>
                <c:pt idx="3379">
                  <c:v>178.95174874834</c:v>
                </c:pt>
                <c:pt idx="3380">
                  <c:v>178.15377821246</c:v>
                </c:pt>
                <c:pt idx="3381">
                  <c:v>177.71260033506</c:v>
                </c:pt>
                <c:pt idx="3382">
                  <c:v>178.19708349104</c:v>
                </c:pt>
                <c:pt idx="3383">
                  <c:v>178.9637454087</c:v>
                </c:pt>
                <c:pt idx="3384">
                  <c:v>177.47715127778</c:v>
                </c:pt>
                <c:pt idx="3385">
                  <c:v>177.352055082</c:v>
                </c:pt>
                <c:pt idx="3386">
                  <c:v>178.1857701385</c:v>
                </c:pt>
                <c:pt idx="3387">
                  <c:v>176.9238037805</c:v>
                </c:pt>
                <c:pt idx="3388">
                  <c:v>179.40083035119</c:v>
                </c:pt>
                <c:pt idx="3389">
                  <c:v>178.16529652551</c:v>
                </c:pt>
                <c:pt idx="3390">
                  <c:v>179.4803885112401</c:v>
                </c:pt>
                <c:pt idx="3391">
                  <c:v>180.3595790962</c:v>
                </c:pt>
                <c:pt idx="3392">
                  <c:v>179.98051777244</c:v>
                </c:pt>
                <c:pt idx="3393">
                  <c:v>180.44558532902</c:v>
                </c:pt>
                <c:pt idx="3394">
                  <c:v>180.2772450831</c:v>
                </c:pt>
                <c:pt idx="3395">
                  <c:v>179.67739130406</c:v>
                </c:pt>
                <c:pt idx="3396">
                  <c:v>179.93007530542</c:v>
                </c:pt>
                <c:pt idx="3397">
                  <c:v>178.7216336924</c:v>
                </c:pt>
                <c:pt idx="3398">
                  <c:v>178.292137503</c:v>
                </c:pt>
                <c:pt idx="3399">
                  <c:v>179.0998905872</c:v>
                </c:pt>
                <c:pt idx="3400">
                  <c:v>179.16218283106</c:v>
                </c:pt>
                <c:pt idx="3401">
                  <c:v>178.58592912236</c:v>
                </c:pt>
                <c:pt idx="3402">
                  <c:v>178.82556629828</c:v>
                </c:pt>
                <c:pt idx="3403">
                  <c:v>177.82191582612</c:v>
                </c:pt>
                <c:pt idx="3404">
                  <c:v>178.3013368372</c:v>
                </c:pt>
                <c:pt idx="3405">
                  <c:v>178.34165205032</c:v>
                </c:pt>
                <c:pt idx="3406">
                  <c:v>177.3507680181</c:v>
                </c:pt>
                <c:pt idx="3407">
                  <c:v>180.2455299515</c:v>
                </c:pt>
                <c:pt idx="3408">
                  <c:v>180.9806443792</c:v>
                </c:pt>
                <c:pt idx="3409">
                  <c:v>180.11494974652</c:v>
                </c:pt>
                <c:pt idx="3410">
                  <c:v>179.25081456818</c:v>
                </c:pt>
                <c:pt idx="3411">
                  <c:v>178.4611505628</c:v>
                </c:pt>
                <c:pt idx="3412">
                  <c:v>176.17584735828</c:v>
                </c:pt>
                <c:pt idx="3413">
                  <c:v>176.44309291203</c:v>
                </c:pt>
                <c:pt idx="3414">
                  <c:v>176.04730660671</c:v>
                </c:pt>
                <c:pt idx="3415">
                  <c:v>176.3135562825</c:v>
                </c:pt>
                <c:pt idx="3416">
                  <c:v>177.6166345289699</c:v>
                </c:pt>
                <c:pt idx="3417">
                  <c:v>175.5648272133</c:v>
                </c:pt>
                <c:pt idx="3418">
                  <c:v>175.80040409547</c:v>
                </c:pt>
                <c:pt idx="3419">
                  <c:v>175.7736931595399</c:v>
                </c:pt>
                <c:pt idx="3420">
                  <c:v>175.13826001371</c:v>
                </c:pt>
                <c:pt idx="3421">
                  <c:v>175.79087725752</c:v>
                </c:pt>
                <c:pt idx="3422">
                  <c:v>176.27399733111</c:v>
                </c:pt>
                <c:pt idx="3423">
                  <c:v>176.94437533374</c:v>
                </c:pt>
                <c:pt idx="3424">
                  <c:v>177.4251556675</c:v>
                </c:pt>
                <c:pt idx="3425">
                  <c:v>176.8199028615</c:v>
                </c:pt>
                <c:pt idx="3426">
                  <c:v>180.64591441578</c:v>
                </c:pt>
                <c:pt idx="3427">
                  <c:v>180.64892999428</c:v>
                </c:pt>
                <c:pt idx="3428">
                  <c:v>180.91580685638</c:v>
                </c:pt>
                <c:pt idx="3429">
                  <c:v>180.52564134578</c:v>
                </c:pt>
                <c:pt idx="3430">
                  <c:v>179.7128038775</c:v>
                </c:pt>
                <c:pt idx="3431">
                  <c:v>177.77209383801</c:v>
                </c:pt>
                <c:pt idx="3432">
                  <c:v>175.47558738801</c:v>
                </c:pt>
                <c:pt idx="3433">
                  <c:v>173.86659787959</c:v>
                </c:pt>
                <c:pt idx="3434">
                  <c:v>172.63086872256</c:v>
                </c:pt>
                <c:pt idx="3435">
                  <c:v>170.615488744</c:v>
                </c:pt>
                <c:pt idx="3436">
                  <c:v>168.54356081656</c:v>
                </c:pt>
                <c:pt idx="3437">
                  <c:v>166.09441887259</c:v>
                </c:pt>
                <c:pt idx="3438">
                  <c:v>163.8398312602</c:v>
                </c:pt>
                <c:pt idx="3439">
                  <c:v>162.64725065477</c:v>
                </c:pt>
                <c:pt idx="3440">
                  <c:v>160.99017542454</c:v>
                </c:pt>
                <c:pt idx="3441">
                  <c:v>160.1923348341</c:v>
                </c:pt>
                <c:pt idx="3442">
                  <c:v>159.1493242887</c:v>
                </c:pt>
                <c:pt idx="3443">
                  <c:v>157.7095700805</c:v>
                </c:pt>
                <c:pt idx="3444">
                  <c:v>156.72678378744</c:v>
                </c:pt>
                <c:pt idx="3445">
                  <c:v>159.18513498745</c:v>
                </c:pt>
                <c:pt idx="3446">
                  <c:v>159.4989614919</c:v>
                </c:pt>
                <c:pt idx="3447">
                  <c:v>159.90489483888</c:v>
                </c:pt>
                <c:pt idx="3448">
                  <c:v>159.16629567264</c:v>
                </c:pt>
                <c:pt idx="3449">
                  <c:v>157.43726554271</c:v>
                </c:pt>
                <c:pt idx="3450">
                  <c:v>155.75921963338</c:v>
                </c:pt>
                <c:pt idx="3451">
                  <c:v>154.56940539765</c:v>
                </c:pt>
                <c:pt idx="3452">
                  <c:v>153.5919722108</c:v>
                </c:pt>
                <c:pt idx="3453">
                  <c:v>152.93832785836</c:v>
                </c:pt>
                <c:pt idx="3454">
                  <c:v>151.9462499168</c:v>
                </c:pt>
                <c:pt idx="3455">
                  <c:v>151.59407168256</c:v>
                </c:pt>
                <c:pt idx="3456">
                  <c:v>151.46081411188</c:v>
                </c:pt>
                <c:pt idx="3457">
                  <c:v>151.10926778848</c:v>
                </c:pt>
                <c:pt idx="3458">
                  <c:v>150.97614070944</c:v>
                </c:pt>
                <c:pt idx="3459">
                  <c:v>150.81647452064</c:v>
                </c:pt>
                <c:pt idx="3460">
                  <c:v>150.492283576</c:v>
                </c:pt>
                <c:pt idx="3461">
                  <c:v>145.05537602452</c:v>
                </c:pt>
                <c:pt idx="3509">
                  <c:v>112.89126783332</c:v>
                </c:pt>
                <c:pt idx="3510">
                  <c:v>142.8340507238399</c:v>
                </c:pt>
                <c:pt idx="3511">
                  <c:v>150.51144119992</c:v>
                </c:pt>
                <c:pt idx="3512">
                  <c:v>150.16059115184</c:v>
                </c:pt>
                <c:pt idx="3513">
                  <c:v>150.2294619852</c:v>
                </c:pt>
                <c:pt idx="3514">
                  <c:v>150.29799292416</c:v>
                </c:pt>
                <c:pt idx="3515">
                  <c:v>149.94753633796</c:v>
                </c:pt>
                <c:pt idx="3516">
                  <c:v>150.00682284544</c:v>
                </c:pt>
                <c:pt idx="3517">
                  <c:v>149.87448743936</c:v>
                </c:pt>
                <c:pt idx="3518">
                  <c:v>149.7068554393599</c:v>
                </c:pt>
                <c:pt idx="3519">
                  <c:v>149.30440517308</c:v>
                </c:pt>
                <c:pt idx="3520">
                  <c:v>149.16341556572</c:v>
                </c:pt>
                <c:pt idx="3521">
                  <c:v>151.9034457352</c:v>
                </c:pt>
                <c:pt idx="3522">
                  <c:v>151.48908285304</c:v>
                </c:pt>
                <c:pt idx="3523">
                  <c:v>151.12800913156</c:v>
                </c:pt>
                <c:pt idx="3524">
                  <c:v>151.1987778616</c:v>
                </c:pt>
                <c:pt idx="3525">
                  <c:v>151.48021425152</c:v>
                </c:pt>
                <c:pt idx="3526">
                  <c:v>151.3302305484801</c:v>
                </c:pt>
                <c:pt idx="3527">
                  <c:v>150.996012624</c:v>
                </c:pt>
                <c:pt idx="3528">
                  <c:v>150.65325910304</c:v>
                </c:pt>
                <c:pt idx="3529">
                  <c:v>150.6523772398</c:v>
                </c:pt>
                <c:pt idx="3530">
                  <c:v>150.47619379808</c:v>
                </c:pt>
                <c:pt idx="3531">
                  <c:v>150.13421924088</c:v>
                </c:pt>
                <c:pt idx="3532">
                  <c:v>149.98465359576</c:v>
                </c:pt>
                <c:pt idx="3533">
                  <c:v>149.88783177256</c:v>
                </c:pt>
                <c:pt idx="3534">
                  <c:v>149.9406290872</c:v>
                </c:pt>
                <c:pt idx="3535">
                  <c:v>150.03739741768</c:v>
                </c:pt>
                <c:pt idx="3536">
                  <c:v>150.00040744072</c:v>
                </c:pt>
                <c:pt idx="3537">
                  <c:v>149.57992767624</c:v>
                </c:pt>
                <c:pt idx="3538">
                  <c:v>149.239096648</c:v>
                </c:pt>
                <c:pt idx="3539">
                  <c:v>149.29839549088</c:v>
                </c:pt>
                <c:pt idx="3540">
                  <c:v>151.79573363156</c:v>
                </c:pt>
                <c:pt idx="3541">
                  <c:v>151.79704044208</c:v>
                </c:pt>
                <c:pt idx="3542">
                  <c:v>151.68267300672</c:v>
                </c:pt>
                <c:pt idx="3543">
                  <c:v>151.50668195792</c:v>
                </c:pt>
                <c:pt idx="3544">
                  <c:v>151.32191810304</c:v>
                </c:pt>
                <c:pt idx="3545">
                  <c:v>151.1987778616</c:v>
                </c:pt>
                <c:pt idx="3546">
                  <c:v>151.0316131116</c:v>
                </c:pt>
                <c:pt idx="3547">
                  <c:v>150.69751379192</c:v>
                </c:pt>
                <c:pt idx="3548">
                  <c:v>150.51300815808</c:v>
                </c:pt>
                <c:pt idx="3549">
                  <c:v>150.41637506844</c:v>
                </c:pt>
                <c:pt idx="3550">
                  <c:v>149.82888694616</c:v>
                </c:pt>
                <c:pt idx="3551">
                  <c:v>150.0737522729999</c:v>
                </c:pt>
                <c:pt idx="3552">
                  <c:v>149.88043267576</c:v>
                </c:pt>
                <c:pt idx="3553">
                  <c:v>149.96705449088</c:v>
                </c:pt>
                <c:pt idx="3554">
                  <c:v>149.64325693336</c:v>
                </c:pt>
                <c:pt idx="3555">
                  <c:v>149.275877596</c:v>
                </c:pt>
                <c:pt idx="3556">
                  <c:v>149.49384689924</c:v>
                </c:pt>
                <c:pt idx="3557">
                  <c:v>149.2144795728</c:v>
                </c:pt>
                <c:pt idx="3558">
                  <c:v>149.18637312148</c:v>
                </c:pt>
                <c:pt idx="3559">
                  <c:v>148.87884592576</c:v>
                </c:pt>
                <c:pt idx="3560">
                  <c:v>151.2147962296</c:v>
                </c:pt>
                <c:pt idx="3561">
                  <c:v>151.0393504448</c:v>
                </c:pt>
                <c:pt idx="3562">
                  <c:v>150.7937050087999</c:v>
                </c:pt>
                <c:pt idx="3563">
                  <c:v>150.5831060552</c:v>
                </c:pt>
                <c:pt idx="3564">
                  <c:v>150.25817730412</c:v>
                </c:pt>
                <c:pt idx="3565">
                  <c:v>149.96856966824</c:v>
                </c:pt>
                <c:pt idx="3566">
                  <c:v>150.2321611424</c:v>
                </c:pt>
                <c:pt idx="3567">
                  <c:v>149.88146289644</c:v>
                </c:pt>
                <c:pt idx="3568">
                  <c:v>149.9075677704</c:v>
                </c:pt>
                <c:pt idx="3569">
                  <c:v>149.53100982968</c:v>
                </c:pt>
                <c:pt idx="3570">
                  <c:v>149.37333524728</c:v>
                </c:pt>
                <c:pt idx="3571">
                  <c:v>149.0236903304</c:v>
                </c:pt>
                <c:pt idx="3572">
                  <c:v>149.08419415496</c:v>
                </c:pt>
                <c:pt idx="3573">
                  <c:v>148.89146893904</c:v>
                </c:pt>
                <c:pt idx="3574">
                  <c:v>148.51627581688</c:v>
                </c:pt>
                <c:pt idx="3575">
                  <c:v>148.3937707718399</c:v>
                </c:pt>
                <c:pt idx="3576">
                  <c:v>148.37627005112</c:v>
                </c:pt>
                <c:pt idx="3577">
                  <c:v>148.280042684</c:v>
                </c:pt>
                <c:pt idx="3578">
                  <c:v>151.08176065496</c:v>
                </c:pt>
                <c:pt idx="3579">
                  <c:v>150.39554507708</c:v>
                </c:pt>
                <c:pt idx="3580">
                  <c:v>150.46726041824</c:v>
                </c:pt>
                <c:pt idx="3581">
                  <c:v>150.09850407644</c:v>
                </c:pt>
                <c:pt idx="3582">
                  <c:v>150.16102440248</c:v>
                </c:pt>
                <c:pt idx="3583">
                  <c:v>149.8102276976</c:v>
                </c:pt>
                <c:pt idx="3584">
                  <c:v>149.80233941824</c:v>
                </c:pt>
                <c:pt idx="3585">
                  <c:v>149.22420222112</c:v>
                </c:pt>
                <c:pt idx="3586">
                  <c:v>149.28599707612</c:v>
                </c:pt>
                <c:pt idx="3587">
                  <c:v>149.1462411976</c:v>
                </c:pt>
                <c:pt idx="3588">
                  <c:v>148.79671933568</c:v>
                </c:pt>
                <c:pt idx="3589">
                  <c:v>148.92781619856</c:v>
                </c:pt>
                <c:pt idx="3590">
                  <c:v>148.64840786432</c:v>
                </c:pt>
                <c:pt idx="3591">
                  <c:v>148.50009639296</c:v>
                </c:pt>
                <c:pt idx="3592">
                  <c:v>148.75310807068</c:v>
                </c:pt>
                <c:pt idx="3593">
                  <c:v>73.56001942449002</c:v>
                </c:pt>
                <c:pt idx="3900">
                  <c:v>131.4697144945</c:v>
                </c:pt>
                <c:pt idx="3901">
                  <c:v>149.38044240896</c:v>
                </c:pt>
                <c:pt idx="3902">
                  <c:v>149.03126459256</c:v>
                </c:pt>
                <c:pt idx="3903">
                  <c:v>151.76250969532</c:v>
                </c:pt>
                <c:pt idx="3904">
                  <c:v>151.81547825152</c:v>
                </c:pt>
                <c:pt idx="3905">
                  <c:v>151.46296034716</c:v>
                </c:pt>
                <c:pt idx="3906">
                  <c:v>151.1107823372</c:v>
                </c:pt>
                <c:pt idx="3907">
                  <c:v>151.38317543936</c:v>
                </c:pt>
                <c:pt idx="3908">
                  <c:v>151.04883015928</c:v>
                </c:pt>
                <c:pt idx="3909">
                  <c:v>150.9078941194</c:v>
                </c:pt>
                <c:pt idx="3910">
                  <c:v>150.96852092416</c:v>
                </c:pt>
                <c:pt idx="3911">
                  <c:v>150.59950613704</c:v>
                </c:pt>
                <c:pt idx="3912">
                  <c:v>150.17819025672</c:v>
                </c:pt>
                <c:pt idx="3913">
                  <c:v>150.24708568612</c:v>
                </c:pt>
                <c:pt idx="3914">
                  <c:v>150.30679025152</c:v>
                </c:pt>
                <c:pt idx="3915">
                  <c:v>149.97399867308</c:v>
                </c:pt>
                <c:pt idx="3916">
                  <c:v>149.615125886</c:v>
                </c:pt>
                <c:pt idx="3917">
                  <c:v>149.47433304696</c:v>
                </c:pt>
                <c:pt idx="3918">
                  <c:v>149.55108341848</c:v>
                </c:pt>
                <c:pt idx="3919">
                  <c:v>149.4101473786001</c:v>
                </c:pt>
                <c:pt idx="3920">
                  <c:v>149.27794283796</c:v>
                </c:pt>
                <c:pt idx="3921">
                  <c:v>149.1457918647999</c:v>
                </c:pt>
                <c:pt idx="3922">
                  <c:v>151.85057463244</c:v>
                </c:pt>
                <c:pt idx="3923">
                  <c:v>151.38354171648</c:v>
                </c:pt>
                <c:pt idx="3924">
                  <c:v>151.44533664624</c:v>
                </c:pt>
                <c:pt idx="3925">
                  <c:v>150.88201942576</c:v>
                </c:pt>
                <c:pt idx="3926">
                  <c:v>151.3655271424</c:v>
                </c:pt>
                <c:pt idx="3927">
                  <c:v>151.0224213916401</c:v>
                </c:pt>
                <c:pt idx="3928">
                  <c:v>150.67085820792</c:v>
                </c:pt>
                <c:pt idx="3929">
                  <c:v>150.3197419788</c:v>
                </c:pt>
                <c:pt idx="3930">
                  <c:v>150.59072107032</c:v>
                </c:pt>
                <c:pt idx="3931">
                  <c:v>150.29255769208</c:v>
                </c:pt>
                <c:pt idx="3932">
                  <c:v>150.89792773632</c:v>
                </c:pt>
                <c:pt idx="3933">
                  <c:v>150.45857009716</c:v>
                </c:pt>
                <c:pt idx="3934">
                  <c:v>150.05499652256</c:v>
                </c:pt>
                <c:pt idx="3935">
                  <c:v>149.71350155076</c:v>
                </c:pt>
                <c:pt idx="3936">
                  <c:v>149.79988974088</c:v>
                </c:pt>
                <c:pt idx="3937">
                  <c:v>149.65909690184</c:v>
                </c:pt>
                <c:pt idx="3938">
                  <c:v>149.50953125672</c:v>
                </c:pt>
                <c:pt idx="3939">
                  <c:v>149.5687071194</c:v>
                </c:pt>
                <c:pt idx="3940">
                  <c:v>149.01068145104</c:v>
                </c:pt>
                <c:pt idx="3941">
                  <c:v>152.11487657876</c:v>
                </c:pt>
                <c:pt idx="3942">
                  <c:v>151.73547032136</c:v>
                </c:pt>
                <c:pt idx="3943">
                  <c:v>151.6122765872</c:v>
                </c:pt>
                <c:pt idx="3944">
                  <c:v>151.4451118372</c:v>
                </c:pt>
                <c:pt idx="3945">
                  <c:v>151.64784625152</c:v>
                </c:pt>
                <c:pt idx="3946">
                  <c:v>151.08441042624</c:v>
                </c:pt>
                <c:pt idx="3947">
                  <c:v>151.17219606572</c:v>
                </c:pt>
                <c:pt idx="3948">
                  <c:v>151.03120645836</c:v>
                </c:pt>
                <c:pt idx="3949">
                  <c:v>150.88143178428</c:v>
                </c:pt>
                <c:pt idx="3950">
                  <c:v>150.5301188616</c:v>
                </c:pt>
                <c:pt idx="3951">
                  <c:v>150.39815232136</c:v>
                </c:pt>
                <c:pt idx="3952">
                  <c:v>150.0128672472</c:v>
                </c:pt>
                <c:pt idx="3953">
                  <c:v>149.8189486038</c:v>
                </c:pt>
                <c:pt idx="3954">
                  <c:v>149.91228893612</c:v>
                </c:pt>
                <c:pt idx="3955">
                  <c:v>149.71848179348</c:v>
                </c:pt>
                <c:pt idx="3956">
                  <c:v>149.52467465084</c:v>
                </c:pt>
                <c:pt idx="3957">
                  <c:v>149.39252367768</c:v>
                </c:pt>
                <c:pt idx="3958">
                  <c:v>149.05206151528</c:v>
                </c:pt>
                <c:pt idx="3959">
                  <c:v>148.89366957136</c:v>
                </c:pt>
                <c:pt idx="3960">
                  <c:v>151.62104939328</c:v>
                </c:pt>
                <c:pt idx="3961">
                  <c:v>151.45388464328</c:v>
                </c:pt>
                <c:pt idx="3962">
                  <c:v>151.31314529696</c:v>
                </c:pt>
                <c:pt idx="3963">
                  <c:v>151.1635796518399</c:v>
                </c:pt>
                <c:pt idx="3973">
                  <c:v>149.66792320064</c:v>
                </c:pt>
                <c:pt idx="3974">
                  <c:v>149.5271303616</c:v>
                </c:pt>
                <c:pt idx="3975">
                  <c:v>148.9775824216</c:v>
                </c:pt>
                <c:pt idx="3976">
                  <c:v>149.26319728112</c:v>
                </c:pt>
                <c:pt idx="3977">
                  <c:v>148.6704856192</c:v>
                </c:pt>
                <c:pt idx="3978">
                  <c:v>151.94753177124</c:v>
                </c:pt>
                <c:pt idx="3979">
                  <c:v>151.37405225532</c:v>
                </c:pt>
                <c:pt idx="3980">
                  <c:v>151.4362855384</c:v>
                </c:pt>
                <c:pt idx="3981">
                  <c:v>151.09286011388</c:v>
                </c:pt>
                <c:pt idx="3982">
                  <c:v>150.96107800656</c:v>
                </c:pt>
                <c:pt idx="3983">
                  <c:v>150.8117213904</c:v>
                </c:pt>
                <c:pt idx="3984">
                  <c:v>150.66236477424</c:v>
                </c:pt>
                <c:pt idx="3985">
                  <c:v>150.74125462744</c:v>
                </c:pt>
                <c:pt idx="3986">
                  <c:v>150.188313032</c:v>
                </c:pt>
                <c:pt idx="3987">
                  <c:v>150.24944394344</c:v>
                </c:pt>
                <c:pt idx="3988">
                  <c:v>150.0737522729999</c:v>
                </c:pt>
                <c:pt idx="3989">
                  <c:v>149.88043267576</c:v>
                </c:pt>
                <c:pt idx="3990">
                  <c:v>149.53032466</c:v>
                </c:pt>
                <c:pt idx="3991">
                  <c:v>149.3987269856</c:v>
                </c:pt>
                <c:pt idx="3992">
                  <c:v>149.44993733612</c:v>
                </c:pt>
                <c:pt idx="3993">
                  <c:v>149.1267300088</c:v>
                </c:pt>
                <c:pt idx="3994">
                  <c:v>149.18637312148</c:v>
                </c:pt>
                <c:pt idx="3995">
                  <c:v>148.8371831192</c:v>
                </c:pt>
                <c:pt idx="3996">
                  <c:v>148.91399494344</c:v>
                </c:pt>
                <c:pt idx="3997">
                  <c:v>148.5652394856001</c:v>
                </c:pt>
                <c:pt idx="3998">
                  <c:v>148.4336418112</c:v>
                </c:pt>
                <c:pt idx="3999">
                  <c:v>150.8539315370801</c:v>
                </c:pt>
                <c:pt idx="4000">
                  <c:v>150.8726529448</c:v>
                </c:pt>
                <c:pt idx="4001">
                  <c:v>150.51226776292</c:v>
                </c:pt>
                <c:pt idx="4002">
                  <c:v>150.5831060552</c:v>
                </c:pt>
                <c:pt idx="4003">
                  <c:v>150.433958468</c:v>
                </c:pt>
                <c:pt idx="4004">
                  <c:v>150.08297740496</c:v>
                </c:pt>
                <c:pt idx="4005">
                  <c:v>149.95156416348</c:v>
                </c:pt>
                <c:pt idx="4006">
                  <c:v>149.8113616294</c:v>
                </c:pt>
                <c:pt idx="4007">
                  <c:v>149.67121236376</c:v>
                </c:pt>
                <c:pt idx="4008">
                  <c:v>149.7321219856</c:v>
                </c:pt>
                <c:pt idx="4009">
                  <c:v>149.38207127144</c:v>
                </c:pt>
                <c:pt idx="4010">
                  <c:v>148.96246440472</c:v>
                </c:pt>
                <c:pt idx="4011">
                  <c:v>148.79623415472</c:v>
                </c:pt>
                <c:pt idx="4012">
                  <c:v>149.0828818984</c:v>
                </c:pt>
                <c:pt idx="4013">
                  <c:v>148.5249995804</c:v>
                </c:pt>
                <c:pt idx="4014">
                  <c:v>148.3937707718399</c:v>
                </c:pt>
                <c:pt idx="4015">
                  <c:v>148.4621253126401</c:v>
                </c:pt>
                <c:pt idx="4016">
                  <c:v>148.3219760470001</c:v>
                </c:pt>
                <c:pt idx="4017">
                  <c:v>148.18177351292</c:v>
                </c:pt>
                <c:pt idx="4018">
                  <c:v>150.6772158732</c:v>
                </c:pt>
                <c:pt idx="4019">
                  <c:v>150.74004361236</c:v>
                </c:pt>
                <c:pt idx="4020">
                  <c:v>150.58236902996</c:v>
                </c:pt>
                <c:pt idx="4021">
                  <c:v>150.23102728536</c:v>
                </c:pt>
                <c:pt idx="4022">
                  <c:v>150.0198880748399</c:v>
                </c:pt>
                <c:pt idx="4023">
                  <c:v>149.93250745144</c:v>
                </c:pt>
                <c:pt idx="4024">
                  <c:v>149.99479415248</c:v>
                </c:pt>
                <c:pt idx="4025">
                  <c:v>149.355115208</c:v>
                </c:pt>
                <c:pt idx="4026">
                  <c:v>149.6011077268</c:v>
                </c:pt>
                <c:pt idx="4027">
                  <c:v>149.5136041231999</c:v>
                </c:pt>
                <c:pt idx="4028">
                  <c:v>149.3561508304001</c:v>
                </c:pt>
                <c:pt idx="4029">
                  <c:v>149.20742130112</c:v>
                </c:pt>
                <c:pt idx="4030">
                  <c:v>149.111193934</c:v>
                </c:pt>
                <c:pt idx="4031">
                  <c:v>149.05793281404</c:v>
                </c:pt>
                <c:pt idx="4032">
                  <c:v>148.56000102184</c:v>
                </c:pt>
                <c:pt idx="4033">
                  <c:v>147.97665662208</c:v>
                </c:pt>
                <c:pt idx="4034">
                  <c:v>148.04540469952</c:v>
                </c:pt>
                <c:pt idx="4035">
                  <c:v>147.905648821</c:v>
                </c:pt>
                <c:pt idx="4036">
                  <c:v>147.97380666824</c:v>
                </c:pt>
                <c:pt idx="4037">
                  <c:v>150.23623174976</c:v>
                </c:pt>
                <c:pt idx="4038">
                  <c:v>150.2994529508</c:v>
                </c:pt>
                <c:pt idx="4039">
                  <c:v>150.15969707228</c:v>
                </c:pt>
                <c:pt idx="4040">
                  <c:v>150.22230352184</c:v>
                </c:pt>
                <c:pt idx="4041">
                  <c:v>149.86265607164</c:v>
                </c:pt>
                <c:pt idx="4042">
                  <c:v>149.71413557132</c:v>
                </c:pt>
                <c:pt idx="4043">
                  <c:v>149.28530909344</c:v>
                </c:pt>
                <c:pt idx="4044">
                  <c:v>149.13699762208</c:v>
                </c:pt>
                <c:pt idx="4045">
                  <c:v>148.99738539296</c:v>
                </c:pt>
                <c:pt idx="4046">
                  <c:v>148.8578262080001</c:v>
                </c:pt>
                <c:pt idx="4047">
                  <c:v>148.91910469568</c:v>
                </c:pt>
                <c:pt idx="4048">
                  <c:v>148.57865479392</c:v>
                </c:pt>
                <c:pt idx="4049">
                  <c:v>148.229833807</c:v>
                </c:pt>
                <c:pt idx="4050">
                  <c:v>148.51720694696</c:v>
                </c:pt>
                <c:pt idx="4051">
                  <c:v>147.9597428364</c:v>
                </c:pt>
                <c:pt idx="4052">
                  <c:v>148.029011208</c:v>
                </c:pt>
                <c:pt idx="4053">
                  <c:v>147.8893989788801</c:v>
                </c:pt>
                <c:pt idx="4054">
                  <c:v>150.294581019</c:v>
                </c:pt>
                <c:pt idx="4055">
                  <c:v>149.92583708736</c:v>
                </c:pt>
                <c:pt idx="4056">
                  <c:v>149.76054133736</c:v>
                </c:pt>
                <c:pt idx="4057">
                  <c:v>149.63005026048</c:v>
                </c:pt>
                <c:pt idx="4058">
                  <c:v>149.7021712494</c:v>
                </c:pt>
                <c:pt idx="4059">
                  <c:v>149.36039338576</c:v>
                </c:pt>
                <c:pt idx="4060">
                  <c:v>149.4408202298</c:v>
                </c:pt>
                <c:pt idx="4061">
                  <c:v>149.0732812798399</c:v>
                </c:pt>
                <c:pt idx="4062">
                  <c:v>149.1533023266</c:v>
                </c:pt>
                <c:pt idx="4063">
                  <c:v>149.0226268168</c:v>
                </c:pt>
                <c:pt idx="4064">
                  <c:v>148.8657844234</c:v>
                </c:pt>
                <c:pt idx="4065">
                  <c:v>148.5513169723201</c:v>
                </c:pt>
                <c:pt idx="4066">
                  <c:v>148.77749445296</c:v>
                </c:pt>
                <c:pt idx="4067">
                  <c:v>148.25446944484</c:v>
                </c:pt>
                <c:pt idx="4068">
                  <c:v>148.3512165492</c:v>
                </c:pt>
                <c:pt idx="4069">
                  <c:v>148.22072547232</c:v>
                </c:pt>
                <c:pt idx="4070">
                  <c:v>147.85483423276</c:v>
                </c:pt>
                <c:pt idx="4071">
                  <c:v>148.1165852297999</c:v>
                </c:pt>
                <c:pt idx="4072">
                  <c:v>147.75964289544</c:v>
                </c:pt>
                <c:pt idx="4073">
                  <c:v>147.42915881984</c:v>
                </c:pt>
                <c:pt idx="4074">
                  <c:v>147.49866074168</c:v>
                </c:pt>
                <c:pt idx="4075">
                  <c:v>150.20422157768</c:v>
                </c:pt>
                <c:pt idx="4076">
                  <c:v>149.51938715536</c:v>
                </c:pt>
                <c:pt idx="4077">
                  <c:v>149.79534601048</c:v>
                </c:pt>
                <c:pt idx="4078">
                  <c:v>149.4620375414</c:v>
                </c:pt>
                <c:pt idx="4079">
                  <c:v>149.32301561724</c:v>
                </c:pt>
                <c:pt idx="4080">
                  <c:v>149.4038727798399</c:v>
                </c:pt>
                <c:pt idx="4081">
                  <c:v>149.0884425301601</c:v>
                </c:pt>
                <c:pt idx="4082">
                  <c:v>148.79071332256</c:v>
                </c:pt>
                <c:pt idx="4083">
                  <c:v>148.8017890414</c:v>
                </c:pt>
                <c:pt idx="4084">
                  <c:v>148.66276711724</c:v>
                </c:pt>
                <c:pt idx="4085">
                  <c:v>148.48032725172</c:v>
                </c:pt>
                <c:pt idx="4086">
                  <c:v>148.0966930336</c:v>
                </c:pt>
                <c:pt idx="4087">
                  <c:v>147.9231615888</c:v>
                </c:pt>
                <c:pt idx="4088">
                  <c:v>147.9764784164</c:v>
                </c:pt>
                <c:pt idx="4089">
                  <c:v>147.62821087776</c:v>
                </c:pt>
                <c:pt idx="4090">
                  <c:v>147.48943846704</c:v>
                </c:pt>
                <c:pt idx="4091">
                  <c:v>147.57684320432</c:v>
                </c:pt>
                <c:pt idx="4092">
                  <c:v>147.43787410004</c:v>
                </c:pt>
                <c:pt idx="4093">
                  <c:v>146.9079047602</c:v>
                </c:pt>
                <c:pt idx="4094">
                  <c:v>149.77098137776</c:v>
                </c:pt>
                <c:pt idx="4095">
                  <c:v>149.5801495336</c:v>
                </c:pt>
                <c:pt idx="4096">
                  <c:v>149.45002732256</c:v>
                </c:pt>
                <c:pt idx="4097">
                  <c:v>149.26784567808</c:v>
                </c:pt>
                <c:pt idx="4098">
                  <c:v>148.85702410236</c:v>
                </c:pt>
                <c:pt idx="4099">
                  <c:v>148.9121325888</c:v>
                </c:pt>
                <c:pt idx="4100">
                  <c:v>148.57112938828</c:v>
                </c:pt>
                <c:pt idx="4101">
                  <c:v>148.44119161016</c:v>
                </c:pt>
                <c:pt idx="4102">
                  <c:v>148.74099335952</c:v>
                </c:pt>
                <c:pt idx="4103">
                  <c:v>148.18995399296</c:v>
                </c:pt>
                <c:pt idx="4104">
                  <c:v>148.0426876664</c:v>
                </c:pt>
                <c:pt idx="4105">
                  <c:v>147.93007843672</c:v>
                </c:pt>
                <c:pt idx="4106">
                  <c:v>147.6076579584</c:v>
                </c:pt>
                <c:pt idx="4107">
                  <c:v>147.8001406586</c:v>
                </c:pt>
                <c:pt idx="4108">
                  <c:v>147.54149790048</c:v>
                </c:pt>
                <c:pt idx="4109">
                  <c:v>147.194487756</c:v>
                </c:pt>
                <c:pt idx="4110">
                  <c:v>146.6387944108</c:v>
                </c:pt>
                <c:pt idx="4111">
                  <c:v>146.7172907273599</c:v>
                </c:pt>
                <c:pt idx="4112">
                  <c:v>149.1993586012</c:v>
                </c:pt>
                <c:pt idx="4113">
                  <c:v>149.22950888828</c:v>
                </c:pt>
                <c:pt idx="4114">
                  <c:v>148.8706361012</c:v>
                </c:pt>
                <c:pt idx="4115">
                  <c:v>148.94366684456</c:v>
                </c:pt>
                <c:pt idx="4116">
                  <c:v>149.01625145568</c:v>
                </c:pt>
                <c:pt idx="4117">
                  <c:v>148.4380898868</c:v>
                </c:pt>
                <c:pt idx="4118">
                  <c:v>148.51914374296</c:v>
                </c:pt>
                <c:pt idx="4157">
                  <c:v>161.2049819424</c:v>
                </c:pt>
                <c:pt idx="4158">
                  <c:v>169.2337607303199</c:v>
                </c:pt>
                <c:pt idx="4159">
                  <c:v>169.50571546656</c:v>
                </c:pt>
                <c:pt idx="4160">
                  <c:v>169.5470871228</c:v>
                </c:pt>
                <c:pt idx="4161">
                  <c:v>170.86657359632</c:v>
                </c:pt>
                <c:pt idx="4162">
                  <c:v>171.96376654072</c:v>
                </c:pt>
                <c:pt idx="4163">
                  <c:v>172.3393089022501</c:v>
                </c:pt>
                <c:pt idx="4164">
                  <c:v>171.74907387044</c:v>
                </c:pt>
                <c:pt idx="4165">
                  <c:v>172.22415984564</c:v>
                </c:pt>
                <c:pt idx="4166">
                  <c:v>171.43596878092</c:v>
                </c:pt>
                <c:pt idx="4167">
                  <c:v>171.06583531848</c:v>
                </c:pt>
                <c:pt idx="4168">
                  <c:v>172.37256753486</c:v>
                </c:pt>
                <c:pt idx="4169">
                  <c:v>172.41790080165</c:v>
                </c:pt>
                <c:pt idx="4170">
                  <c:v>171.64127856645</c:v>
                </c:pt>
                <c:pt idx="4171">
                  <c:v>173.46723436828</c:v>
                </c:pt>
                <c:pt idx="4172">
                  <c:v>170.7683843608</c:v>
                </c:pt>
                <c:pt idx="4173">
                  <c:v>170.3684886411201</c:v>
                </c:pt>
                <c:pt idx="4174">
                  <c:v>168.6637060352</c:v>
                </c:pt>
                <c:pt idx="4175">
                  <c:v>168.9377879177201</c:v>
                </c:pt>
                <c:pt idx="4176">
                  <c:v>170.83472101984</c:v>
                </c:pt>
                <c:pt idx="4177">
                  <c:v>171.9487488304</c:v>
                </c:pt>
                <c:pt idx="4178">
                  <c:v>173.8463178228</c:v>
                </c:pt>
                <c:pt idx="4179">
                  <c:v>174.02405510196</c:v>
                </c:pt>
                <c:pt idx="4180">
                  <c:v>171.65757171264</c:v>
                </c:pt>
                <c:pt idx="4181">
                  <c:v>171.2768739767999</c:v>
                </c:pt>
                <c:pt idx="4182">
                  <c:v>169.87743499496</c:v>
                </c:pt>
                <c:pt idx="4183">
                  <c:v>170.7763897008</c:v>
                </c:pt>
                <c:pt idx="4184">
                  <c:v>170.5961436976</c:v>
                </c:pt>
                <c:pt idx="4185">
                  <c:v>169.69838267796</c:v>
                </c:pt>
                <c:pt idx="4186">
                  <c:v>168.0763650945599</c:v>
                </c:pt>
                <c:pt idx="4187">
                  <c:v>166.87447542152</c:v>
                </c:pt>
                <c:pt idx="4188">
                  <c:v>167.342774576</c:v>
                </c:pt>
                <c:pt idx="4189">
                  <c:v>171.5962169164</c:v>
                </c:pt>
                <c:pt idx="4190">
                  <c:v>170.3473255544</c:v>
                </c:pt>
                <c:pt idx="4191">
                  <c:v>170.18927728004</c:v>
                </c:pt>
                <c:pt idx="4192">
                  <c:v>169.8393014208</c:v>
                </c:pt>
                <c:pt idx="4193">
                  <c:v>169.47984269156</c:v>
                </c:pt>
                <c:pt idx="4194">
                  <c:v>169.5136387904</c:v>
                </c:pt>
                <c:pt idx="4195">
                  <c:v>169.3755261568</c:v>
                </c:pt>
                <c:pt idx="4196">
                  <c:v>169.751180304</c:v>
                </c:pt>
                <c:pt idx="4197">
                  <c:v>169.59267842144</c:v>
                </c:pt>
                <c:pt idx="4198">
                  <c:v>170.7161765586</c:v>
                </c:pt>
                <c:pt idx="4199">
                  <c:v>170.34638688192</c:v>
                </c:pt>
                <c:pt idx="4200">
                  <c:v>168.91721064816</c:v>
                </c:pt>
                <c:pt idx="4201">
                  <c:v>167.28082102242</c:v>
                </c:pt>
                <c:pt idx="4202">
                  <c:v>166.875157484</c:v>
                </c:pt>
                <c:pt idx="4203">
                  <c:v>170.0573494864</c:v>
                </c:pt>
                <c:pt idx="4204">
                  <c:v>168.2922774868</c:v>
                </c:pt>
                <c:pt idx="4205">
                  <c:v>165.64734158933</c:v>
                </c:pt>
                <c:pt idx="4206">
                  <c:v>165.77229223447</c:v>
                </c:pt>
                <c:pt idx="4207">
                  <c:v>169.35606643307</c:v>
                </c:pt>
                <c:pt idx="4208">
                  <c:v>169.08115820222</c:v>
                </c:pt>
                <c:pt idx="4209">
                  <c:v>169.29790077696</c:v>
                </c:pt>
                <c:pt idx="4210">
                  <c:v>168.51638865865</c:v>
                </c:pt>
                <c:pt idx="4211">
                  <c:v>168.79149968296</c:v>
                </c:pt>
                <c:pt idx="4212">
                  <c:v>168.72270151244</c:v>
                </c:pt>
                <c:pt idx="4213">
                  <c:v>170.72350627256</c:v>
                </c:pt>
                <c:pt idx="4214">
                  <c:v>172.72154494816</c:v>
                </c:pt>
                <c:pt idx="4215">
                  <c:v>172.77091089256</c:v>
                </c:pt>
                <c:pt idx="4216">
                  <c:v>170.8666471276</c:v>
                </c:pt>
                <c:pt idx="4217">
                  <c:v>169.5768498286</c:v>
                </c:pt>
                <c:pt idx="4218">
                  <c:v>167.80177862424</c:v>
                </c:pt>
                <c:pt idx="4219">
                  <c:v>167.19602202116</c:v>
                </c:pt>
                <c:pt idx="4220">
                  <c:v>167.02910705624</c:v>
                </c:pt>
                <c:pt idx="4221">
                  <c:v>168.35459323772</c:v>
                </c:pt>
                <c:pt idx="4222">
                  <c:v>170.28412096036</c:v>
                </c:pt>
                <c:pt idx="4223">
                  <c:v>168.2561444784</c:v>
                </c:pt>
                <c:pt idx="4224">
                  <c:v>169.3380143016</c:v>
                </c:pt>
                <c:pt idx="4225">
                  <c:v>168.96998298012</c:v>
                </c:pt>
                <c:pt idx="4226">
                  <c:v>162.78751601176</c:v>
                </c:pt>
                <c:pt idx="4227">
                  <c:v>160.18803506796</c:v>
                </c:pt>
                <c:pt idx="4228">
                  <c:v>153.75542604642</c:v>
                </c:pt>
                <c:pt idx="4229">
                  <c:v>148.28355745368</c:v>
                </c:pt>
                <c:pt idx="4230">
                  <c:v>146.304577524</c:v>
                </c:pt>
                <c:pt idx="4231">
                  <c:v>145.54361964285</c:v>
                </c:pt>
                <c:pt idx="4232">
                  <c:v>145.60295250732</c:v>
                </c:pt>
                <c:pt idx="4233">
                  <c:v>144.9270200079</c:v>
                </c:pt>
                <c:pt idx="4234">
                  <c:v>144.7833071457</c:v>
                </c:pt>
                <c:pt idx="4235">
                  <c:v>144.2357017448699</c:v>
                </c:pt>
                <c:pt idx="4236">
                  <c:v>144.52122135015</c:v>
                </c:pt>
                <c:pt idx="4237">
                  <c:v>143.96597336328</c:v>
                </c:pt>
                <c:pt idx="4238">
                  <c:v>144.07466644218</c:v>
                </c:pt>
                <c:pt idx="4239">
                  <c:v>143.7299161857</c:v>
                </c:pt>
                <c:pt idx="4240">
                  <c:v>143.51922772347</c:v>
                </c:pt>
                <c:pt idx="4241">
                  <c:v>143.39279414616</c:v>
                </c:pt>
                <c:pt idx="4242">
                  <c:v>143.04053646972</c:v>
                </c:pt>
                <c:pt idx="4243">
                  <c:v>142.88061406347</c:v>
                </c:pt>
                <c:pt idx="4244">
                  <c:v>142.98817594881</c:v>
                </c:pt>
                <c:pt idx="4245">
                  <c:v>145.06716543465</c:v>
                </c:pt>
                <c:pt idx="4246">
                  <c:v>144.9074766534</c:v>
                </c:pt>
                <c:pt idx="4247">
                  <c:v>144.7562194398</c:v>
                </c:pt>
                <c:pt idx="4248">
                  <c:v>144.6637276977</c:v>
                </c:pt>
                <c:pt idx="4249">
                  <c:v>144.28426101765</c:v>
                </c:pt>
                <c:pt idx="4250">
                  <c:v>144.1332250936499</c:v>
                </c:pt>
                <c:pt idx="4251">
                  <c:v>143.75442052359</c:v>
                </c:pt>
                <c:pt idx="4252">
                  <c:v>143.59519899234</c:v>
                </c:pt>
                <c:pt idx="4253">
                  <c:v>143.2422527762999</c:v>
                </c:pt>
                <c:pt idx="4254">
                  <c:v>143.32704445827</c:v>
                </c:pt>
                <c:pt idx="4255">
                  <c:v>142.93267152525</c:v>
                </c:pt>
                <c:pt idx="4256">
                  <c:v>142.60564335714</c:v>
                </c:pt>
                <c:pt idx="4257">
                  <c:v>142.6815978237</c:v>
                </c:pt>
                <c:pt idx="4258">
                  <c:v>142.32989352078</c:v>
                </c:pt>
                <c:pt idx="4259">
                  <c:v>141.78605411222</c:v>
                </c:pt>
                <c:pt idx="4260">
                  <c:v>141.88684283829</c:v>
                </c:pt>
                <c:pt idx="4261">
                  <c:v>141.48614444916</c:v>
                </c:pt>
                <c:pt idx="4262">
                  <c:v>141.2360711586</c:v>
                </c:pt>
                <c:pt idx="4263">
                  <c:v>143.4772184139</c:v>
                </c:pt>
                <c:pt idx="4264">
                  <c:v>143.54712478359</c:v>
                </c:pt>
                <c:pt idx="4265">
                  <c:v>142.9826249733</c:v>
                </c:pt>
                <c:pt idx="4266">
                  <c:v>142.8412114017</c:v>
                </c:pt>
                <c:pt idx="4267">
                  <c:v>142.26966734386</c:v>
                </c:pt>
                <c:pt idx="4344">
                  <c:v>121.8905061102</c:v>
                </c:pt>
                <c:pt idx="4345">
                  <c:v>143.42827308513</c:v>
                </c:pt>
                <c:pt idx="4346">
                  <c:v>142.66491045306</c:v>
                </c:pt>
                <c:pt idx="4347">
                  <c:v>141.91101225084</c:v>
                </c:pt>
                <c:pt idx="4348">
                  <c:v>141.35923130742</c:v>
                </c:pt>
                <c:pt idx="4349">
                  <c:v>140.74197282712</c:v>
                </c:pt>
                <c:pt idx="4350">
                  <c:v>111.2014641759</c:v>
                </c:pt>
                <c:pt idx="4356">
                  <c:v>108.01828133404</c:v>
                </c:pt>
                <c:pt idx="4357">
                  <c:v>104.1450324005</c:v>
                </c:pt>
                <c:pt idx="4384">
                  <c:v>143.64012083838</c:v>
                </c:pt>
                <c:pt idx="4385">
                  <c:v>161.7996196506</c:v>
                </c:pt>
                <c:pt idx="4386">
                  <c:v>159.1366636961999</c:v>
                </c:pt>
                <c:pt idx="4387">
                  <c:v>157.9418285877</c:v>
                </c:pt>
                <c:pt idx="4388">
                  <c:v>156.34963870756</c:v>
                </c:pt>
                <c:pt idx="4389">
                  <c:v>155.15900822467</c:v>
                </c:pt>
                <c:pt idx="4390">
                  <c:v>152.9459148617</c:v>
                </c:pt>
                <c:pt idx="4391">
                  <c:v>149.668131778</c:v>
                </c:pt>
                <c:pt idx="4392">
                  <c:v>149.2685744108</c:v>
                </c:pt>
                <c:pt idx="4393">
                  <c:v>146.25565407657</c:v>
                </c:pt>
                <c:pt idx="4394">
                  <c:v>144.19855943172</c:v>
                </c:pt>
                <c:pt idx="4395">
                  <c:v>143.63335507224</c:v>
                </c:pt>
                <c:pt idx="4396">
                  <c:v>143.18566630774</c:v>
                </c:pt>
                <c:pt idx="4397">
                  <c:v>143.2072378744001</c:v>
                </c:pt>
                <c:pt idx="4398">
                  <c:v>142.8911309994</c:v>
                </c:pt>
                <c:pt idx="4399">
                  <c:v>142.7497174278</c:v>
                </c:pt>
                <c:pt idx="4400">
                  <c:v>142.8440701639</c:v>
                </c:pt>
                <c:pt idx="4401">
                  <c:v>142.7108051202399</c:v>
                </c:pt>
                <c:pt idx="4402">
                  <c:v>142.56082496278</c:v>
                </c:pt>
                <c:pt idx="4403">
                  <c:v>142.61268990078</c:v>
                </c:pt>
                <c:pt idx="4404">
                  <c:v>142.64740208328</c:v>
                </c:pt>
                <c:pt idx="4405">
                  <c:v>142.09432133218</c:v>
                </c:pt>
                <c:pt idx="4406">
                  <c:v>142.40513034975</c:v>
                </c:pt>
                <c:pt idx="4407">
                  <c:v>142.27980336996</c:v>
                </c:pt>
                <c:pt idx="4408">
                  <c:v>141.92859083832</c:v>
                </c:pt>
                <c:pt idx="4409">
                  <c:v>142.0040535336</c:v>
                </c:pt>
                <c:pt idx="4410">
                  <c:v>142.07912269224</c:v>
                </c:pt>
                <c:pt idx="4411">
                  <c:v>141.71164084788</c:v>
                </c:pt>
                <c:pt idx="4412">
                  <c:v>144.35194045089</c:v>
                </c:pt>
                <c:pt idx="4413">
                  <c:v>144.60081670827</c:v>
                </c:pt>
                <c:pt idx="4414">
                  <c:v>144.38864461359</c:v>
                </c:pt>
                <c:pt idx="4415">
                  <c:v>143.97023932047</c:v>
                </c:pt>
                <c:pt idx="4416">
                  <c:v>143.65226350797</c:v>
                </c:pt>
                <c:pt idx="4417">
                  <c:v>143.67901320639</c:v>
                </c:pt>
                <c:pt idx="4418">
                  <c:v>143.32594401015</c:v>
                </c:pt>
                <c:pt idx="4419">
                  <c:v>143.60449730835</c:v>
                </c:pt>
                <c:pt idx="4420">
                  <c:v>143.4869852364</c:v>
                </c:pt>
                <c:pt idx="4421">
                  <c:v>143.98283459025</c:v>
                </c:pt>
                <c:pt idx="4422">
                  <c:v>143.84794477449</c:v>
                </c:pt>
                <c:pt idx="4423">
                  <c:v>144.75278404881</c:v>
                </c:pt>
                <c:pt idx="4424">
                  <c:v>146.92069335894</c:v>
                </c:pt>
                <c:pt idx="4425">
                  <c:v>148.4041395075201</c:v>
                </c:pt>
                <c:pt idx="4426">
                  <c:v>136.61392205588</c:v>
                </c:pt>
                <c:pt idx="4466">
                  <c:v>106.04450753925</c:v>
                </c:pt>
                <c:pt idx="4467">
                  <c:v>132.29190849933</c:v>
                </c:pt>
                <c:pt idx="4468">
                  <c:v>144.36689524425</c:v>
                </c:pt>
                <c:pt idx="4469">
                  <c:v>146.96779881789</c:v>
                </c:pt>
                <c:pt idx="4470">
                  <c:v>146.57706013875</c:v>
                </c:pt>
                <c:pt idx="4471">
                  <c:v>146.65225182903</c:v>
                </c:pt>
                <c:pt idx="4472">
                  <c:v>146.71853464839</c:v>
                </c:pt>
                <c:pt idx="4473">
                  <c:v>146.17685291625</c:v>
                </c:pt>
                <c:pt idx="4474">
                  <c:v>146.023552323</c:v>
                </c:pt>
                <c:pt idx="4475">
                  <c:v>146.30865630201</c:v>
                </c:pt>
                <c:pt idx="4476">
                  <c:v>145.97008756146</c:v>
                </c:pt>
                <c:pt idx="4477">
                  <c:v>145.85068159443</c:v>
                </c:pt>
                <c:pt idx="4478">
                  <c:v>145.91580862419</c:v>
                </c:pt>
                <c:pt idx="4479">
                  <c:v>145.77914789355</c:v>
                </c:pt>
                <c:pt idx="4480">
                  <c:v>145.56569338608</c:v>
                </c:pt>
                <c:pt idx="4481">
                  <c:v>145.21113639108</c:v>
                </c:pt>
                <c:pt idx="4482">
                  <c:v>145.08322735041</c:v>
                </c:pt>
                <c:pt idx="4483">
                  <c:v>144.7547970585</c:v>
                </c:pt>
                <c:pt idx="4484">
                  <c:v>145.22790534681</c:v>
                </c:pt>
                <c:pt idx="4485">
                  <c:v>145.13434948827</c:v>
                </c:pt>
                <c:pt idx="4486">
                  <c:v>145.0447522346699</c:v>
                </c:pt>
                <c:pt idx="4487">
                  <c:v>144.71650637568</c:v>
                </c:pt>
                <c:pt idx="4488">
                  <c:v>145.00556390853</c:v>
                </c:pt>
                <c:pt idx="4489">
                  <c:v>148.26784962114</c:v>
                </c:pt>
                <c:pt idx="4490">
                  <c:v>149.60615287776</c:v>
                </c:pt>
                <c:pt idx="4491">
                  <c:v>151.70079995836</c:v>
                </c:pt>
                <c:pt idx="4492">
                  <c:v>153.65717008479</c:v>
                </c:pt>
                <c:pt idx="4493">
                  <c:v>158.40177197845</c:v>
                </c:pt>
                <c:pt idx="4494">
                  <c:v>164.1459857768491</c:v>
                </c:pt>
                <c:pt idx="4495">
                  <c:v>170.83298716964</c:v>
                </c:pt>
                <c:pt idx="4496">
                  <c:v>173.404426892</c:v>
                </c:pt>
                <c:pt idx="4497">
                  <c:v>169.983989155</c:v>
                </c:pt>
                <c:pt idx="4498">
                  <c:v>168.6946224736</c:v>
                </c:pt>
                <c:pt idx="4499">
                  <c:v>167.71640748225</c:v>
                </c:pt>
                <c:pt idx="4500">
                  <c:v>167.60835451855</c:v>
                </c:pt>
                <c:pt idx="4501">
                  <c:v>167.89035259864</c:v>
                </c:pt>
                <c:pt idx="4502">
                  <c:v>167.79190382304</c:v>
                </c:pt>
                <c:pt idx="4503">
                  <c:v>168.9512896714</c:v>
                </c:pt>
                <c:pt idx="4504">
                  <c:v>169.8475383288</c:v>
                </c:pt>
                <c:pt idx="4505">
                  <c:v>171.78620342</c:v>
                </c:pt>
                <c:pt idx="4506">
                  <c:v>172.46914562304</c:v>
                </c:pt>
                <c:pt idx="4507">
                  <c:v>171.86935131408</c:v>
                </c:pt>
                <c:pt idx="4508">
                  <c:v>175.0831547209499</c:v>
                </c:pt>
                <c:pt idx="4509">
                  <c:v>175.0925141011199</c:v>
                </c:pt>
                <c:pt idx="4510">
                  <c:v>174.90977222565</c:v>
                </c:pt>
                <c:pt idx="4511">
                  <c:v>174.95907696792</c:v>
                </c:pt>
                <c:pt idx="4512">
                  <c:v>173.52757038336</c:v>
                </c:pt>
                <c:pt idx="4513">
                  <c:v>174.36167003178</c:v>
                </c:pt>
                <c:pt idx="4514">
                  <c:v>173.99838742797</c:v>
                </c:pt>
                <c:pt idx="4515">
                  <c:v>174.43814253138</c:v>
                </c:pt>
                <c:pt idx="4516">
                  <c:v>174.66593456907</c:v>
                </c:pt>
                <c:pt idx="4517">
                  <c:v>174.08198117835</c:v>
                </c:pt>
                <c:pt idx="4518">
                  <c:v>173.28870872334</c:v>
                </c:pt>
                <c:pt idx="4519">
                  <c:v>171.696914532</c:v>
                </c:pt>
                <c:pt idx="4520">
                  <c:v>169.497402119</c:v>
                </c:pt>
                <c:pt idx="4521">
                  <c:v>166.15410008246</c:v>
                </c:pt>
                <c:pt idx="4522">
                  <c:v>163.6461282132</c:v>
                </c:pt>
                <c:pt idx="4523">
                  <c:v>161.40047018166</c:v>
                </c:pt>
                <c:pt idx="4524">
                  <c:v>160.54604842914</c:v>
                </c:pt>
                <c:pt idx="4525">
                  <c:v>161.88437231495</c:v>
                </c:pt>
                <c:pt idx="4526">
                  <c:v>162.3478624526301</c:v>
                </c:pt>
                <c:pt idx="4527">
                  <c:v>166.58944383985</c:v>
                </c:pt>
                <c:pt idx="4528">
                  <c:v>168.30542503232</c:v>
                </c:pt>
                <c:pt idx="4529">
                  <c:v>171.195325244</c:v>
                </c:pt>
                <c:pt idx="4530">
                  <c:v>171.5795028498399</c:v>
                </c:pt>
                <c:pt idx="4531">
                  <c:v>169.87312065976</c:v>
                </c:pt>
                <c:pt idx="4532">
                  <c:v>169.53714042468</c:v>
                </c:pt>
                <c:pt idx="4533">
                  <c:v>168.8549710576801</c:v>
                </c:pt>
                <c:pt idx="4534">
                  <c:v>166.52508718631</c:v>
                </c:pt>
                <c:pt idx="4535">
                  <c:v>163.98453918045</c:v>
                </c:pt>
                <c:pt idx="4536">
                  <c:v>163.68744135211</c:v>
                </c:pt>
                <c:pt idx="4537">
                  <c:v>163.31472354547</c:v>
                </c:pt>
                <c:pt idx="4538">
                  <c:v>163.99025061175</c:v>
                </c:pt>
                <c:pt idx="4539">
                  <c:v>164.06491459464</c:v>
                </c:pt>
                <c:pt idx="4540">
                  <c:v>163.49240717085</c:v>
                </c:pt>
                <c:pt idx="4541">
                  <c:v>161.4481864389</c:v>
                </c:pt>
                <c:pt idx="4542">
                  <c:v>158.99008643568</c:v>
                </c:pt>
                <c:pt idx="4543">
                  <c:v>157.80666637266</c:v>
                </c:pt>
                <c:pt idx="4544">
                  <c:v>158.283054357</c:v>
                </c:pt>
                <c:pt idx="4545">
                  <c:v>159.78032942958</c:v>
                </c:pt>
                <c:pt idx="4546">
                  <c:v>164.72066976027</c:v>
                </c:pt>
                <c:pt idx="4547">
                  <c:v>166.68423389035</c:v>
                </c:pt>
                <c:pt idx="4548">
                  <c:v>170.10425841968</c:v>
                </c:pt>
                <c:pt idx="4549">
                  <c:v>173.32581496664</c:v>
                </c:pt>
                <c:pt idx="4550">
                  <c:v>175.69682324649</c:v>
                </c:pt>
                <c:pt idx="4551">
                  <c:v>175.30541408835</c:v>
                </c:pt>
                <c:pt idx="4552">
                  <c:v>174.28045142046</c:v>
                </c:pt>
                <c:pt idx="4553">
                  <c:v>174.96174759777</c:v>
                </c:pt>
                <c:pt idx="4554">
                  <c:v>174.57764389905</c:v>
                </c:pt>
                <c:pt idx="4555">
                  <c:v>175.24645757325</c:v>
                </c:pt>
                <c:pt idx="4556">
                  <c:v>174.85188764862</c:v>
                </c:pt>
                <c:pt idx="4557">
                  <c:v>170.41683255484</c:v>
                </c:pt>
                <c:pt idx="4558">
                  <c:v>166.89064186115</c:v>
                </c:pt>
                <c:pt idx="4559">
                  <c:v>173.2008750003</c:v>
                </c:pt>
                <c:pt idx="4560">
                  <c:v>172.41023379825</c:v>
                </c:pt>
                <c:pt idx="4561">
                  <c:v>169.75826361264</c:v>
                </c:pt>
                <c:pt idx="4562">
                  <c:v>165.85635357881</c:v>
                </c:pt>
                <c:pt idx="4563">
                  <c:v>162.57758799642</c:v>
                </c:pt>
                <c:pt idx="4564">
                  <c:v>158.90582757888</c:v>
                </c:pt>
                <c:pt idx="4565">
                  <c:v>158.63979951068</c:v>
                </c:pt>
                <c:pt idx="4566">
                  <c:v>154.63553714046</c:v>
                </c:pt>
                <c:pt idx="4567">
                  <c:v>151.70904491768</c:v>
                </c:pt>
                <c:pt idx="4568">
                  <c:v>149.82147596264</c:v>
                </c:pt>
                <c:pt idx="4569">
                  <c:v>149.44465980088</c:v>
                </c:pt>
                <c:pt idx="4570">
                  <c:v>148.88299058984</c:v>
                </c:pt>
                <c:pt idx="4571">
                  <c:v>148.95554182256</c:v>
                </c:pt>
                <c:pt idx="4572">
                  <c:v>148.3602483988</c:v>
                </c:pt>
                <c:pt idx="4573">
                  <c:v>148.2304950536</c:v>
                </c:pt>
                <c:pt idx="4574">
                  <c:v>148.31994444144</c:v>
                </c:pt>
                <c:pt idx="4575">
                  <c:v>148.17262544452</c:v>
                </c:pt>
                <c:pt idx="4576">
                  <c:v>148.2528185888</c:v>
                </c:pt>
                <c:pt idx="4577">
                  <c:v>148.13139932256</c:v>
                </c:pt>
                <c:pt idx="4578">
                  <c:v>147.94051473328</c:v>
                </c:pt>
                <c:pt idx="4579">
                  <c:v>147.91451138912</c:v>
                </c:pt>
                <c:pt idx="4580">
                  <c:v>148.66585939296</c:v>
                </c:pt>
                <c:pt idx="4581">
                  <c:v>150.41028585</c:v>
                </c:pt>
                <c:pt idx="4582">
                  <c:v>151.2701149168</c:v>
                </c:pt>
                <c:pt idx="4583">
                  <c:v>152.62579331642</c:v>
                </c:pt>
                <c:pt idx="4584">
                  <c:v>154.07927832825</c:v>
                </c:pt>
                <c:pt idx="4585">
                  <c:v>159.0652645374</c:v>
                </c:pt>
                <c:pt idx="4586">
                  <c:v>159.4601975583601</c:v>
                </c:pt>
                <c:pt idx="4587">
                  <c:v>158.6684595678</c:v>
                </c:pt>
                <c:pt idx="4588">
                  <c:v>158.94320588748</c:v>
                </c:pt>
                <c:pt idx="4589">
                  <c:v>158.116051808</c:v>
                </c:pt>
                <c:pt idx="4590">
                  <c:v>157.48272918431</c:v>
                </c:pt>
                <c:pt idx="4591">
                  <c:v>155.86236880166</c:v>
                </c:pt>
                <c:pt idx="4592">
                  <c:v>154.2537556248091</c:v>
                </c:pt>
                <c:pt idx="4606">
                  <c:v>109.4810613988</c:v>
                </c:pt>
                <c:pt idx="4607">
                  <c:v>143.5515234296</c:v>
                </c:pt>
                <c:pt idx="4608">
                  <c:v>149.475674095</c:v>
                </c:pt>
                <c:pt idx="4609">
                  <c:v>149.7490347017599</c:v>
                </c:pt>
                <c:pt idx="4610">
                  <c:v>149.3987175075201</c:v>
                </c:pt>
                <c:pt idx="4611">
                  <c:v>149.21550297888</c:v>
                </c:pt>
                <c:pt idx="4612">
                  <c:v>149.04104073664</c:v>
                </c:pt>
                <c:pt idx="4613">
                  <c:v>149.11128894824</c:v>
                </c:pt>
                <c:pt idx="4614">
                  <c:v>148.7705685647999</c:v>
                </c:pt>
                <c:pt idx="4615">
                  <c:v>148.84043557516</c:v>
                </c:pt>
                <c:pt idx="4616">
                  <c:v>148.50009639296</c:v>
                </c:pt>
                <c:pt idx="4617">
                  <c:v>148.7699564768</c:v>
                </c:pt>
                <c:pt idx="4618">
                  <c:v>148.42982632356</c:v>
                </c:pt>
                <c:pt idx="4619">
                  <c:v>148.29007044504</c:v>
                </c:pt>
                <c:pt idx="4620">
                  <c:v>148.14154994472</c:v>
                </c:pt>
                <c:pt idx="4621">
                  <c:v>148.22754052184</c:v>
                </c:pt>
                <c:pt idx="4622">
                  <c:v>150.91344900608</c:v>
                </c:pt>
                <c:pt idx="4623">
                  <c:v>132.98993403556</c:v>
                </c:pt>
                <c:pt idx="4633">
                  <c:v>119.63793320736</c:v>
                </c:pt>
                <c:pt idx="4634">
                  <c:v>126.40153357104</c:v>
                </c:pt>
                <c:pt idx="4635">
                  <c:v>132.00867610232</c:v>
                </c:pt>
                <c:pt idx="4636">
                  <c:v>137.6596052912799</c:v>
                </c:pt>
                <c:pt idx="4637">
                  <c:v>137.9837970171201</c:v>
                </c:pt>
                <c:pt idx="4638">
                  <c:v>121.1974200568</c:v>
                </c:pt>
                <c:pt idx="4951">
                  <c:v>119.9109038883</c:v>
                </c:pt>
                <c:pt idx="4952">
                  <c:v>150.82929589924</c:v>
                </c:pt>
                <c:pt idx="4953">
                  <c:v>151.11053989624</c:v>
                </c:pt>
                <c:pt idx="4954">
                  <c:v>150.96955028888</c:v>
                </c:pt>
                <c:pt idx="4955">
                  <c:v>150.407614523</c:v>
                </c:pt>
                <c:pt idx="4956">
                  <c:v>150.47732154696</c:v>
                </c:pt>
                <c:pt idx="4957">
                  <c:v>150.13523634496</c:v>
                </c:pt>
                <c:pt idx="4958">
                  <c:v>150.1957893616</c:v>
                </c:pt>
                <c:pt idx="4959">
                  <c:v>149.84528365808</c:v>
                </c:pt>
                <c:pt idx="4960">
                  <c:v>149.9054308774401</c:v>
                </c:pt>
                <c:pt idx="4961">
                  <c:v>149.50266086264</c:v>
                </c:pt>
                <c:pt idx="4962">
                  <c:v>149.33572973764</c:v>
                </c:pt>
                <c:pt idx="4963">
                  <c:v>149.19513366692</c:v>
                </c:pt>
                <c:pt idx="4964">
                  <c:v>149.072165523</c:v>
                </c:pt>
                <c:pt idx="4965">
                  <c:v>148.94038341568</c:v>
                </c:pt>
                <c:pt idx="4966">
                  <c:v>148.5915376832</c:v>
                </c:pt>
                <c:pt idx="4967">
                  <c:v>148.451191724</c:v>
                </c:pt>
                <c:pt idx="4968">
                  <c:v>151.1709481192</c:v>
                </c:pt>
                <c:pt idx="4969">
                  <c:v>151.021800532</c:v>
                </c:pt>
                <c:pt idx="4970">
                  <c:v>151.08409956844</c:v>
                </c:pt>
                <c:pt idx="4971">
                  <c:v>151.41887431112</c:v>
                </c:pt>
                <c:pt idx="4972">
                  <c:v>151.12838144208</c:v>
                </c:pt>
                <c:pt idx="4973">
                  <c:v>151.00504098764</c:v>
                </c:pt>
                <c:pt idx="4974">
                  <c:v>150.6270075088</c:v>
                </c:pt>
                <c:pt idx="4975">
                  <c:v>150.09171342912</c:v>
                </c:pt>
                <c:pt idx="4976">
                  <c:v>150.0391654447999</c:v>
                </c:pt>
                <c:pt idx="4977">
                  <c:v>149.63616173024</c:v>
                </c:pt>
                <c:pt idx="4978">
                  <c:v>149.6619223344</c:v>
                </c:pt>
                <c:pt idx="4979">
                  <c:v>149.320759297</c:v>
                </c:pt>
                <c:pt idx="4980">
                  <c:v>149.16303144616</c:v>
                </c:pt>
                <c:pt idx="4981">
                  <c:v>149.03161820468</c:v>
                </c:pt>
                <c:pt idx="4982">
                  <c:v>149.30939468336</c:v>
                </c:pt>
                <c:pt idx="4983">
                  <c:v>148.45499669752</c:v>
                </c:pt>
                <c:pt idx="4984">
                  <c:v>148.52349055552</c:v>
                </c:pt>
                <c:pt idx="4985">
                  <c:v>148.3920773140401</c:v>
                </c:pt>
                <c:pt idx="4986">
                  <c:v>148.04380955112</c:v>
                </c:pt>
                <c:pt idx="4987">
                  <c:v>150.74721875608</c:v>
                </c:pt>
                <c:pt idx="4988">
                  <c:v>150.3868335742</c:v>
                </c:pt>
                <c:pt idx="4989">
                  <c:v>150.01811416384</c:v>
                </c:pt>
                <c:pt idx="4990">
                  <c:v>150.09850407644</c:v>
                </c:pt>
                <c:pt idx="4991">
                  <c:v>149.94998357612</c:v>
                </c:pt>
                <c:pt idx="4992">
                  <c:v>149.79275157292</c:v>
                </c:pt>
                <c:pt idx="4993">
                  <c:v>149.2316970386</c:v>
                </c:pt>
                <c:pt idx="4994">
                  <c:v>149.43451757644</c:v>
                </c:pt>
                <c:pt idx="4995">
                  <c:v>149.08464303616</c:v>
                </c:pt>
                <c:pt idx="4996">
                  <c:v>148.94503080704</c:v>
                </c:pt>
                <c:pt idx="4997">
                  <c:v>149.01519682196</c:v>
                </c:pt>
                <c:pt idx="4998">
                  <c:v>148.66585939296</c:v>
                </c:pt>
                <c:pt idx="4999">
                  <c:v>148.11631145296</c:v>
                </c:pt>
                <c:pt idx="5000">
                  <c:v>148.1862929602</c:v>
                </c:pt>
                <c:pt idx="5001">
                  <c:v>147.83792696264</c:v>
                </c:pt>
                <c:pt idx="5002">
                  <c:v>147.6987611647999</c:v>
                </c:pt>
                <c:pt idx="5003">
                  <c:v>147.3596478577601</c:v>
                </c:pt>
                <c:pt idx="5004">
                  <c:v>147.20330101296</c:v>
                </c:pt>
                <c:pt idx="5005">
                  <c:v>149.59750267808</c:v>
                </c:pt>
                <c:pt idx="5006">
                  <c:v>149.66185514744</c:v>
                </c:pt>
                <c:pt idx="5007">
                  <c:v>149.30255196704</c:v>
                </c:pt>
                <c:pt idx="5008">
                  <c:v>148.9523047836</c:v>
                </c:pt>
                <c:pt idx="5009">
                  <c:v>148.8050384570401</c:v>
                </c:pt>
                <c:pt idx="5010">
                  <c:v>148.86877610016</c:v>
                </c:pt>
                <c:pt idx="5011">
                  <c:v>148.52783435236</c:v>
                </c:pt>
                <c:pt idx="5012">
                  <c:v>147.96796042796</c:v>
                </c:pt>
                <c:pt idx="5013">
                  <c:v>147.83839151568</c:v>
                </c:pt>
                <c:pt idx="5014">
                  <c:v>147.69154324704</c:v>
                </c:pt>
                <c:pt idx="5015">
                  <c:v>147.754715256</c:v>
                </c:pt>
                <c:pt idx="5016">
                  <c:v>147.32872928432</c:v>
                </c:pt>
                <c:pt idx="5017">
                  <c:v>146.98965996729</c:v>
                </c:pt>
                <c:pt idx="5018">
                  <c:v>146.8516743045</c:v>
                </c:pt>
                <c:pt idx="5019">
                  <c:v>146.51314249539</c:v>
                </c:pt>
                <c:pt idx="5020">
                  <c:v>146.15777398059</c:v>
                </c:pt>
                <c:pt idx="5021">
                  <c:v>145.8200044992</c:v>
                </c:pt>
                <c:pt idx="5022">
                  <c:v>145.89969040764</c:v>
                </c:pt>
                <c:pt idx="5023">
                  <c:v>145.34535284805</c:v>
                </c:pt>
                <c:pt idx="5024">
                  <c:v>145.41627768609</c:v>
                </c:pt>
                <c:pt idx="5025">
                  <c:v>144.87146359938</c:v>
                </c:pt>
                <c:pt idx="5026">
                  <c:v>147.50074973835</c:v>
                </c:pt>
                <c:pt idx="5027">
                  <c:v>123.30023496063</c:v>
                </c:pt>
                <c:pt idx="5044">
                  <c:v>120.64551076905</c:v>
                </c:pt>
                <c:pt idx="5045">
                  <c:v>144.22347855639</c:v>
                </c:pt>
                <c:pt idx="5046">
                  <c:v>145.69656749817</c:v>
                </c:pt>
                <c:pt idx="5047">
                  <c:v>145.3497290847</c:v>
                </c:pt>
                <c:pt idx="5048">
                  <c:v>144.96946108764</c:v>
                </c:pt>
                <c:pt idx="5049">
                  <c:v>144.5728750343399</c:v>
                </c:pt>
                <c:pt idx="5050">
                  <c:v>144.2188959341399</c:v>
                </c:pt>
                <c:pt idx="5051">
                  <c:v>144.51364651575</c:v>
                </c:pt>
                <c:pt idx="5052">
                  <c:v>144.15985184847</c:v>
                </c:pt>
                <c:pt idx="5053">
                  <c:v>144.03336702123</c:v>
                </c:pt>
                <c:pt idx="5054">
                  <c:v>143.48708965704</c:v>
                </c:pt>
                <c:pt idx="5055">
                  <c:v>143.56236967821</c:v>
                </c:pt>
                <c:pt idx="5056">
                  <c:v>143.0170389999</c:v>
                </c:pt>
                <c:pt idx="5057">
                  <c:v>143.09208348774</c:v>
                </c:pt>
                <c:pt idx="5058">
                  <c:v>142.74849100395</c:v>
                </c:pt>
                <c:pt idx="5059">
                  <c:v>142.58061661545</c:v>
                </c:pt>
                <c:pt idx="5060">
                  <c:v>142.60463667675</c:v>
                </c:pt>
                <c:pt idx="5061">
                  <c:v>143.52080411568</c:v>
                </c:pt>
                <c:pt idx="5062">
                  <c:v>150.0758953764</c:v>
                </c:pt>
                <c:pt idx="5063">
                  <c:v>159.73316288874</c:v>
                </c:pt>
                <c:pt idx="5064">
                  <c:v>167.81619850513</c:v>
                </c:pt>
                <c:pt idx="5065">
                  <c:v>170.4461432706</c:v>
                </c:pt>
                <c:pt idx="5066">
                  <c:v>164.73973568195</c:v>
                </c:pt>
                <c:pt idx="5067">
                  <c:v>163.31674823664</c:v>
                </c:pt>
                <c:pt idx="5068">
                  <c:v>162.72304217922</c:v>
                </c:pt>
                <c:pt idx="5069">
                  <c:v>162.3887445477001</c:v>
                </c:pt>
                <c:pt idx="5070">
                  <c:v>161.95096577196</c:v>
                </c:pt>
                <c:pt idx="5071">
                  <c:v>162.1553387049</c:v>
                </c:pt>
                <c:pt idx="5072">
                  <c:v>162.67349572722</c:v>
                </c:pt>
                <c:pt idx="5073">
                  <c:v>162.3111680178</c:v>
                </c:pt>
                <c:pt idx="5074">
                  <c:v>161.9302242105</c:v>
                </c:pt>
                <c:pt idx="5075">
                  <c:v>161.7976186515</c:v>
                </c:pt>
                <c:pt idx="5076">
                  <c:v>163.98249158865</c:v>
                </c:pt>
                <c:pt idx="5077">
                  <c:v>164.6672193823301</c:v>
                </c:pt>
                <c:pt idx="5078">
                  <c:v>162.20898022198</c:v>
                </c:pt>
                <c:pt idx="5079">
                  <c:v>162.44642468505</c:v>
                </c:pt>
                <c:pt idx="5080">
                  <c:v>166.29394433598</c:v>
                </c:pt>
                <c:pt idx="5081">
                  <c:v>165.948171874</c:v>
                </c:pt>
                <c:pt idx="5082">
                  <c:v>170.3314633025601</c:v>
                </c:pt>
                <c:pt idx="5083">
                  <c:v>168.87896461093</c:v>
                </c:pt>
                <c:pt idx="5084">
                  <c:v>165.27708139559</c:v>
                </c:pt>
                <c:pt idx="5085">
                  <c:v>165.46178595384</c:v>
                </c:pt>
                <c:pt idx="5086">
                  <c:v>165.4431044118</c:v>
                </c:pt>
                <c:pt idx="5087">
                  <c:v>162.5148995799</c:v>
                </c:pt>
                <c:pt idx="5088">
                  <c:v>160.79282130978</c:v>
                </c:pt>
                <c:pt idx="5089">
                  <c:v>159.80944928796</c:v>
                </c:pt>
                <c:pt idx="5090">
                  <c:v>159.2485524555</c:v>
                </c:pt>
                <c:pt idx="5091">
                  <c:v>159.30070751298</c:v>
                </c:pt>
                <c:pt idx="5092">
                  <c:v>160.1552615085</c:v>
                </c:pt>
                <c:pt idx="5093">
                  <c:v>161.4362169549</c:v>
                </c:pt>
                <c:pt idx="5094">
                  <c:v>161.07526624992</c:v>
                </c:pt>
                <c:pt idx="5095">
                  <c:v>160.2958651704</c:v>
                </c:pt>
                <c:pt idx="5096">
                  <c:v>158.67155900088</c:v>
                </c:pt>
                <c:pt idx="5097">
                  <c:v>157.2684370749</c:v>
                </c:pt>
                <c:pt idx="5098">
                  <c:v>157.95552666018</c:v>
                </c:pt>
                <c:pt idx="5099">
                  <c:v>158.02460468652</c:v>
                </c:pt>
                <c:pt idx="5100">
                  <c:v>123.81658948644</c:v>
                </c:pt>
                <c:pt idx="5143">
                  <c:v>145.43890240178</c:v>
                </c:pt>
                <c:pt idx="5144">
                  <c:v>156.61074413703</c:v>
                </c:pt>
                <c:pt idx="5145">
                  <c:v>154.97880232695</c:v>
                </c:pt>
                <c:pt idx="5146">
                  <c:v>159.0594474152401</c:v>
                </c:pt>
                <c:pt idx="5147">
                  <c:v>159.22994491956</c:v>
                </c:pt>
                <c:pt idx="5148">
                  <c:v>157.8194136402</c:v>
                </c:pt>
                <c:pt idx="5149">
                  <c:v>157.8910860628201</c:v>
                </c:pt>
                <c:pt idx="5150">
                  <c:v>158.1630042117</c:v>
                </c:pt>
                <c:pt idx="5151">
                  <c:v>157.60460354088</c:v>
                </c:pt>
                <c:pt idx="5152">
                  <c:v>153.06592842891</c:v>
                </c:pt>
                <c:pt idx="5153">
                  <c:v>149.79106344208</c:v>
                </c:pt>
                <c:pt idx="5154">
                  <c:v>150.05976773632</c:v>
                </c:pt>
                <c:pt idx="5155">
                  <c:v>148.26458032256</c:v>
                </c:pt>
                <c:pt idx="5156">
                  <c:v>147.9684827874</c:v>
                </c:pt>
                <c:pt idx="5157">
                  <c:v>147.09846612268</c:v>
                </c:pt>
                <c:pt idx="5158">
                  <c:v>146.863745792</c:v>
                </c:pt>
                <c:pt idx="5159">
                  <c:v>147.70743588576</c:v>
                </c:pt>
                <c:pt idx="5160">
                  <c:v>149.389649482</c:v>
                </c:pt>
                <c:pt idx="5161">
                  <c:v>147.72341085039</c:v>
                </c:pt>
                <c:pt idx="5162">
                  <c:v>147.56073701643</c:v>
                </c:pt>
                <c:pt idx="5163">
                  <c:v>148.46470624854</c:v>
                </c:pt>
                <c:pt idx="5164">
                  <c:v>147.29522040972</c:v>
                </c:pt>
                <c:pt idx="5165">
                  <c:v>146.9383640961599</c:v>
                </c:pt>
                <c:pt idx="5166">
                  <c:v>145.96577515845</c:v>
                </c:pt>
                <c:pt idx="5167">
                  <c:v>146.26002163338</c:v>
                </c:pt>
                <c:pt idx="5168">
                  <c:v>146.10649967577</c:v>
                </c:pt>
                <c:pt idx="5169">
                  <c:v>145.27919122362</c:v>
                </c:pt>
                <c:pt idx="5170">
                  <c:v>144.73991930532</c:v>
                </c:pt>
                <c:pt idx="5171">
                  <c:v>144.79749985107</c:v>
                </c:pt>
                <c:pt idx="5172">
                  <c:v>144.661874511</c:v>
                </c:pt>
                <c:pt idx="5173">
                  <c:v>144.51774359088</c:v>
                </c:pt>
                <c:pt idx="5174">
                  <c:v>144.57447568539</c:v>
                </c:pt>
                <c:pt idx="5175">
                  <c:v>144.63929530203</c:v>
                </c:pt>
                <c:pt idx="5176">
                  <c:v>143.6758545959999</c:v>
                </c:pt>
                <c:pt idx="5177">
                  <c:v>143.12301451464</c:v>
                </c:pt>
                <c:pt idx="5178">
                  <c:v>143.05562085669</c:v>
                </c:pt>
                <c:pt idx="5179">
                  <c:v>142.96290973332</c:v>
                </c:pt>
                <c:pt idx="5180">
                  <c:v>146.45077841691</c:v>
                </c:pt>
                <c:pt idx="5181">
                  <c:v>145.25416962324</c:v>
                </c:pt>
                <c:pt idx="5182">
                  <c:v>144.17109828171</c:v>
                </c:pt>
                <c:pt idx="5183">
                  <c:v>143.52211656486</c:v>
                </c:pt>
                <c:pt idx="5184">
                  <c:v>143.49131444172</c:v>
                </c:pt>
                <c:pt idx="5185">
                  <c:v>143.1383190336</c:v>
                </c:pt>
                <c:pt idx="5186">
                  <c:v>142.0338751298591</c:v>
                </c:pt>
                <c:pt idx="5187">
                  <c:v>141.74028673168</c:v>
                </c:pt>
                <c:pt idx="5188">
                  <c:v>141.422194067</c:v>
                </c:pt>
                <c:pt idx="5189">
                  <c:v>141.44259033842</c:v>
                </c:pt>
                <c:pt idx="5190">
                  <c:v>141.22760135386</c:v>
                </c:pt>
                <c:pt idx="5191">
                  <c:v>140.7781861346</c:v>
                </c:pt>
                <c:pt idx="5192">
                  <c:v>140.781081903</c:v>
                </c:pt>
                <c:pt idx="5193">
                  <c:v>140.8330610785</c:v>
                </c:pt>
                <c:pt idx="5194">
                  <c:v>140.2910133114</c:v>
                </c:pt>
                <c:pt idx="5195">
                  <c:v>140.35934953572</c:v>
                </c:pt>
                <c:pt idx="5196">
                  <c:v>140.21047620006</c:v>
                </c:pt>
                <c:pt idx="5197">
                  <c:v>139.869908031</c:v>
                </c:pt>
                <c:pt idx="5198">
                  <c:v>140.16226081046</c:v>
                </c:pt>
                <c:pt idx="5199">
                  <c:v>142.289205058</c:v>
                </c:pt>
                <c:pt idx="5200">
                  <c:v>141.4891062494</c:v>
                </c:pt>
                <c:pt idx="5201">
                  <c:v>141.77223348596</c:v>
                </c:pt>
                <c:pt idx="5202">
                  <c:v>141.99665455962</c:v>
                </c:pt>
                <c:pt idx="5203">
                  <c:v>143.1216299789101</c:v>
                </c:pt>
                <c:pt idx="5204">
                  <c:v>147.6156637345491</c:v>
                </c:pt>
                <c:pt idx="5205">
                  <c:v>149.80233941824</c:v>
                </c:pt>
                <c:pt idx="5206">
                  <c:v>149.46075832292</c:v>
                </c:pt>
                <c:pt idx="5207">
                  <c:v>148.2615215336</c:v>
                </c:pt>
                <c:pt idx="5208">
                  <c:v>148.7525358462</c:v>
                </c:pt>
                <c:pt idx="5209">
                  <c:v>146.3059536561</c:v>
                </c:pt>
                <c:pt idx="5210">
                  <c:v>148.07202957932</c:v>
                </c:pt>
                <c:pt idx="5211">
                  <c:v>143.31826411731</c:v>
                </c:pt>
                <c:pt idx="5212">
                  <c:v>142.7400717716999</c:v>
                </c:pt>
                <c:pt idx="5213">
                  <c:v>144.21785895855</c:v>
                </c:pt>
                <c:pt idx="5214">
                  <c:v>144.51638124225</c:v>
                </c:pt>
                <c:pt idx="5215">
                  <c:v>138.7674625022</c:v>
                </c:pt>
                <c:pt idx="5216">
                  <c:v>138.82473020794</c:v>
                </c:pt>
                <c:pt idx="5217">
                  <c:v>144.48559885536</c:v>
                </c:pt>
                <c:pt idx="5218">
                  <c:v>138.64398065782</c:v>
                </c:pt>
                <c:pt idx="5219">
                  <c:v>133.72825414241</c:v>
                </c:pt>
                <c:pt idx="5220">
                  <c:v>132.1384780608</c:v>
                </c:pt>
                <c:pt idx="5221">
                  <c:v>127.49852511253</c:v>
                </c:pt>
                <c:pt idx="5222">
                  <c:v>124.5505100895</c:v>
                </c:pt>
                <c:pt idx="5223">
                  <c:v>122.62191376804</c:v>
                </c:pt>
                <c:pt idx="5224">
                  <c:v>125.41094130876</c:v>
                </c:pt>
                <c:pt idx="5225">
                  <c:v>128.236908672</c:v>
                </c:pt>
                <c:pt idx="5226">
                  <c:v>123.913679419</c:v>
                </c:pt>
                <c:pt idx="5227">
                  <c:v>121.26660903104</c:v>
                </c:pt>
                <c:pt idx="5228">
                  <c:v>119.69621522988</c:v>
                </c:pt>
                <c:pt idx="5229">
                  <c:v>118.95423715108</c:v>
                </c:pt>
                <c:pt idx="5230">
                  <c:v>118.40937108084</c:v>
                </c:pt>
                <c:pt idx="5231">
                  <c:v>118.31217522278</c:v>
                </c:pt>
                <c:pt idx="5232">
                  <c:v>117.99175551608</c:v>
                </c:pt>
                <c:pt idx="5233">
                  <c:v>117.53155965254</c:v>
                </c:pt>
                <c:pt idx="5234">
                  <c:v>117.43488031132</c:v>
                </c:pt>
                <c:pt idx="5235">
                  <c:v>116.9362657398</c:v>
                </c:pt>
                <c:pt idx="5236">
                  <c:v>116.27871210438</c:v>
                </c:pt>
                <c:pt idx="5237">
                  <c:v>118.14768207819</c:v>
                </c:pt>
                <c:pt idx="5238">
                  <c:v>118.02426549588</c:v>
                </c:pt>
                <c:pt idx="5239">
                  <c:v>117.49842303159</c:v>
                </c:pt>
                <c:pt idx="5240">
                  <c:v>117.17100277695</c:v>
                </c:pt>
                <c:pt idx="5241">
                  <c:v>116.84400058023</c:v>
                </c:pt>
                <c:pt idx="5242">
                  <c:v>116.93917842039</c:v>
                </c:pt>
                <c:pt idx="5243">
                  <c:v>116.62620885102</c:v>
                </c:pt>
                <c:pt idx="5244">
                  <c:v>116.09633395125</c:v>
                </c:pt>
                <c:pt idx="5245">
                  <c:v>115.9403527278</c:v>
                </c:pt>
                <c:pt idx="5246">
                  <c:v>115.17478569774</c:v>
                </c:pt>
                <c:pt idx="5247">
                  <c:v>114.89076661623</c:v>
                </c:pt>
                <c:pt idx="5248">
                  <c:v>113.3288819379599</c:v>
                </c:pt>
                <c:pt idx="5249">
                  <c:v>102.56481522945</c:v>
                </c:pt>
                <c:pt idx="5250">
                  <c:v>112.68012435561</c:v>
                </c:pt>
                <c:pt idx="5251">
                  <c:v>113.61700439514</c:v>
                </c:pt>
                <c:pt idx="5252">
                  <c:v>113.51676014445</c:v>
                </c:pt>
                <c:pt idx="5253">
                  <c:v>113.19450416109</c:v>
                </c:pt>
                <c:pt idx="5254">
                  <c:v>113.30290303404</c:v>
                </c:pt>
                <c:pt idx="5255">
                  <c:v>112.77947080155</c:v>
                </c:pt>
                <c:pt idx="5256">
                  <c:v>114.18754662318</c:v>
                </c:pt>
                <c:pt idx="5257">
                  <c:v>114.03524202177</c:v>
                </c:pt>
                <c:pt idx="5258">
                  <c:v>113.92267430685</c:v>
                </c:pt>
                <c:pt idx="5259">
                  <c:v>113.61199164588</c:v>
                </c:pt>
                <c:pt idx="5260">
                  <c:v>113.71738719012</c:v>
                </c:pt>
                <c:pt idx="5261">
                  <c:v>113.18290992</c:v>
                </c:pt>
                <c:pt idx="5262">
                  <c:v>112.87975225743</c:v>
                </c:pt>
                <c:pt idx="5263">
                  <c:v>112.34669264328</c:v>
                </c:pt>
                <c:pt idx="5264">
                  <c:v>112.2351700452</c:v>
                </c:pt>
                <c:pt idx="5265">
                  <c:v>112.12364744712</c:v>
                </c:pt>
                <c:pt idx="5266">
                  <c:v>93.90632681659976</c:v>
                </c:pt>
                <c:pt idx="5307">
                  <c:v>108.9884315368</c:v>
                </c:pt>
                <c:pt idx="5308">
                  <c:v>108.67682414784</c:v>
                </c:pt>
                <c:pt idx="5309">
                  <c:v>108.58100626256</c:v>
                </c:pt>
                <c:pt idx="5310">
                  <c:v>108.47241006992</c:v>
                </c:pt>
                <c:pt idx="5311">
                  <c:v>108.3254789552</c:v>
                </c:pt>
                <c:pt idx="5312">
                  <c:v>108.21688276256</c:v>
                </c:pt>
                <c:pt idx="5313">
                  <c:v>108.12106487728</c:v>
                </c:pt>
                <c:pt idx="5314">
                  <c:v>109.88942682524</c:v>
                </c:pt>
                <c:pt idx="5315">
                  <c:v>109.99275676688</c:v>
                </c:pt>
                <c:pt idx="5316">
                  <c:v>110.0956686506</c:v>
                </c:pt>
                <c:pt idx="5317">
                  <c:v>109.7819729552</c:v>
                </c:pt>
                <c:pt idx="5318">
                  <c:v>109.67337676256</c:v>
                </c:pt>
                <c:pt idx="5319">
                  <c:v>109.57755887728</c:v>
                </c:pt>
                <c:pt idx="5320">
                  <c:v>109.4753324184</c:v>
                </c:pt>
                <c:pt idx="5321">
                  <c:v>109.1434703908</c:v>
                </c:pt>
                <c:pt idx="5322">
                  <c:v>109.20065706992</c:v>
                </c:pt>
                <c:pt idx="5323">
                  <c:v>109.3148472016</c:v>
                </c:pt>
                <c:pt idx="5324">
                  <c:v>109.00261272576</c:v>
                </c:pt>
                <c:pt idx="5325">
                  <c:v>108.90042510672</c:v>
                </c:pt>
                <c:pt idx="5326">
                  <c:v>108.80460722144</c:v>
                </c:pt>
                <c:pt idx="5327">
                  <c:v>108.69597218896</c:v>
                </c:pt>
                <c:pt idx="5328">
                  <c:v>108.60015430368</c:v>
                </c:pt>
                <c:pt idx="5329">
                  <c:v>108.2954842658</c:v>
                </c:pt>
                <c:pt idx="5330">
                  <c:v>108.6108042584</c:v>
                </c:pt>
                <c:pt idx="5331">
                  <c:v>108.5083810312</c:v>
                </c:pt>
                <c:pt idx="5332">
                  <c:v>108.18495641408</c:v>
                </c:pt>
                <c:pt idx="5333">
                  <c:v>110.12053984048</c:v>
                </c:pt>
                <c:pt idx="5334">
                  <c:v>110.2172767756</c:v>
                </c:pt>
                <c:pt idx="5335">
                  <c:v>109.9033474552</c:v>
                </c:pt>
                <c:pt idx="5336">
                  <c:v>110.0124692358</c:v>
                </c:pt>
                <c:pt idx="5337">
                  <c:v>109.9036640142</c:v>
                </c:pt>
                <c:pt idx="5338">
                  <c:v>110.01222221856</c:v>
                </c:pt>
                <c:pt idx="5339">
                  <c:v>109.7116593778</c:v>
                </c:pt>
                <c:pt idx="5340">
                  <c:v>109.6028541562</c:v>
                </c:pt>
                <c:pt idx="5341">
                  <c:v>109.506851838</c:v>
                </c:pt>
                <c:pt idx="5342">
                  <c:v>109.61460872528</c:v>
                </c:pt>
                <c:pt idx="5343">
                  <c:v>109.2956233892</c:v>
                </c:pt>
                <c:pt idx="5344">
                  <c:v>109.3517034708</c:v>
                </c:pt>
                <c:pt idx="5345">
                  <c:v>109.45856271476</c:v>
                </c:pt>
                <c:pt idx="5346">
                  <c:v>109.14006922472</c:v>
                </c:pt>
                <c:pt idx="5347">
                  <c:v>109.259413831</c:v>
                </c:pt>
                <c:pt idx="5348">
                  <c:v>109.15659706716</c:v>
                </c:pt>
                <c:pt idx="5349">
                  <c:v>109.06022588312</c:v>
                </c:pt>
                <c:pt idx="5350">
                  <c:v>108.9574481834</c:v>
                </c:pt>
                <c:pt idx="5351">
                  <c:v>108.85463141956</c:v>
                </c:pt>
                <c:pt idx="5352">
                  <c:v>108.96639925248</c:v>
                </c:pt>
                <c:pt idx="5353">
                  <c:v>110.97481087968</c:v>
                </c:pt>
                <c:pt idx="5354">
                  <c:v>110.62790808284</c:v>
                </c:pt>
                <c:pt idx="5355">
                  <c:v>110.89013501944</c:v>
                </c:pt>
                <c:pt idx="5356">
                  <c:v>110.78045446836</c:v>
                </c:pt>
                <c:pt idx="5357">
                  <c:v>110.47915610336</c:v>
                </c:pt>
                <c:pt idx="5358">
                  <c:v>110.57407308104</c:v>
                </c:pt>
                <c:pt idx="5359">
                  <c:v>110.8921230098</c:v>
                </c:pt>
                <c:pt idx="5360">
                  <c:v>110.37416194432</c:v>
                </c:pt>
                <c:pt idx="5361">
                  <c:v>110.4811809504</c:v>
                </c:pt>
                <c:pt idx="5362">
                  <c:v>110.60079626264</c:v>
                </c:pt>
                <c:pt idx="5363">
                  <c:v>110.2744061012</c:v>
                </c:pt>
                <c:pt idx="5364">
                  <c:v>110.8194355254</c:v>
                </c:pt>
                <c:pt idx="5365">
                  <c:v>110.27061807656</c:v>
                </c:pt>
                <c:pt idx="5366">
                  <c:v>110.54000185244</c:v>
                </c:pt>
                <c:pt idx="5367">
                  <c:v>110.23356119872</c:v>
                </c:pt>
                <c:pt idx="5368">
                  <c:v>110.14273566896</c:v>
                </c:pt>
                <c:pt idx="5369">
                  <c:v>110.03893506352</c:v>
                </c:pt>
                <c:pt idx="5370">
                  <c:v>110.143571134</c:v>
                </c:pt>
                <c:pt idx="5371">
                  <c:v>110.24777422992</c:v>
                </c:pt>
                <c:pt idx="5372">
                  <c:v>109.94861557088</c:v>
                </c:pt>
                <c:pt idx="5373">
                  <c:v>111.95672899384</c:v>
                </c:pt>
                <c:pt idx="5374">
                  <c:v>112.1945657668</c:v>
                </c:pt>
                <c:pt idx="5375">
                  <c:v>112.3934335074</c:v>
                </c:pt>
                <c:pt idx="5376">
                  <c:v>112.2564402686</c:v>
                </c:pt>
                <c:pt idx="5377">
                  <c:v>112.3111529504</c:v>
                </c:pt>
                <c:pt idx="5378">
                  <c:v>112.20004841024</c:v>
                </c:pt>
                <c:pt idx="5379">
                  <c:v>112.3391190272</c:v>
                </c:pt>
                <c:pt idx="5380">
                  <c:v>112.432009824</c:v>
                </c:pt>
                <c:pt idx="5381">
                  <c:v>112.32702860864</c:v>
                </c:pt>
                <c:pt idx="5382">
                  <c:v>112.41924009668</c:v>
                </c:pt>
                <c:pt idx="5383">
                  <c:v>112.3206557176</c:v>
                </c:pt>
                <c:pt idx="5384">
                  <c:v>112.41881790456</c:v>
                </c:pt>
                <c:pt idx="5385">
                  <c:v>112.31348321487</c:v>
                </c:pt>
                <c:pt idx="5386">
                  <c:v>112.20810848919</c:v>
                </c:pt>
                <c:pt idx="5387">
                  <c:v>112.27909439025</c:v>
                </c:pt>
                <c:pt idx="5388">
                  <c:v>112.13397369675</c:v>
                </c:pt>
                <c:pt idx="5389">
                  <c:v>112.29008929443</c:v>
                </c:pt>
                <c:pt idx="5390">
                  <c:v>112.16450957568</c:v>
                </c:pt>
                <c:pt idx="5391">
                  <c:v>112.26725252499</c:v>
                </c:pt>
                <c:pt idx="5392">
                  <c:v>114.14071240095</c:v>
                </c:pt>
                <c:pt idx="5393">
                  <c:v>114.4393538166</c:v>
                </c:pt>
                <c:pt idx="5394">
                  <c:v>114.1080728502</c:v>
                </c:pt>
                <c:pt idx="5395">
                  <c:v>114.43878765903</c:v>
                </c:pt>
                <c:pt idx="5396">
                  <c:v>114.31250706528</c:v>
                </c:pt>
                <c:pt idx="5397">
                  <c:v>113.97497661621</c:v>
                </c:pt>
                <c:pt idx="5398">
                  <c:v>114.25764269115</c:v>
                </c:pt>
                <c:pt idx="5399">
                  <c:v>114.55264449096</c:v>
                </c:pt>
                <c:pt idx="5400">
                  <c:v>114.47247347085</c:v>
                </c:pt>
                <c:pt idx="5401">
                  <c:v>114.28185870288</c:v>
                </c:pt>
                <c:pt idx="5402">
                  <c:v>114.54247567983</c:v>
                </c:pt>
                <c:pt idx="5403">
                  <c:v>114.33490135566</c:v>
                </c:pt>
                <c:pt idx="5404">
                  <c:v>113.87767195419</c:v>
                </c:pt>
                <c:pt idx="5405">
                  <c:v>114.11558437284</c:v>
                </c:pt>
                <c:pt idx="5406">
                  <c:v>113.79929527935</c:v>
                </c:pt>
                <c:pt idx="5407">
                  <c:v>113.90762884743</c:v>
                </c:pt>
                <c:pt idx="5408">
                  <c:v>114.21753975606</c:v>
                </c:pt>
                <c:pt idx="5409">
                  <c:v>113.8678087482</c:v>
                </c:pt>
                <c:pt idx="5410">
                  <c:v>115.9174270176</c:v>
                </c:pt>
                <c:pt idx="5411">
                  <c:v>116.00832238545</c:v>
                </c:pt>
                <c:pt idx="5412">
                  <c:v>115.89387340989</c:v>
                </c:pt>
                <c:pt idx="5413">
                  <c:v>116.20912083684</c:v>
                </c:pt>
                <c:pt idx="5414">
                  <c:v>115.89648320187</c:v>
                </c:pt>
                <c:pt idx="5415">
                  <c:v>115.78182519735</c:v>
                </c:pt>
                <c:pt idx="5416">
                  <c:v>88.95161748444</c:v>
                </c:pt>
                <c:pt idx="5465">
                  <c:v>86.88085068858001</c:v>
                </c:pt>
                <c:pt idx="5466">
                  <c:v>106.05019256414</c:v>
                </c:pt>
                <c:pt idx="5467">
                  <c:v>118.36753684908</c:v>
                </c:pt>
                <c:pt idx="5468">
                  <c:v>118.46371507434</c:v>
                </c:pt>
                <c:pt idx="5469">
                  <c:v>121.05121150006</c:v>
                </c:pt>
                <c:pt idx="5470">
                  <c:v>120.93174585742</c:v>
                </c:pt>
                <c:pt idx="5471">
                  <c:v>121.0166030392</c:v>
                </c:pt>
                <c:pt idx="5472">
                  <c:v>120.69281457214</c:v>
                </c:pt>
                <c:pt idx="5473">
                  <c:v>120.58736349702</c:v>
                </c:pt>
                <c:pt idx="5474">
                  <c:v>120.6857428062</c:v>
                </c:pt>
                <c:pt idx="5475">
                  <c:v>120.70612161166</c:v>
                </c:pt>
                <c:pt idx="5476">
                  <c:v>120.60034439804</c:v>
                </c:pt>
                <c:pt idx="5477">
                  <c:v>120.70466125014</c:v>
                </c:pt>
                <c:pt idx="5478">
                  <c:v>120.8015098837</c:v>
                </c:pt>
                <c:pt idx="5479">
                  <c:v>120.47860687408</c:v>
                </c:pt>
                <c:pt idx="5480">
                  <c:v>120.37264522754</c:v>
                </c:pt>
                <c:pt idx="5481">
                  <c:v>120.685347057</c:v>
                </c:pt>
                <c:pt idx="5482">
                  <c:v>120.36276988684</c:v>
                </c:pt>
                <c:pt idx="5483">
                  <c:v>120.46557434414</c:v>
                </c:pt>
                <c:pt idx="5484">
                  <c:v>120.560929088</c:v>
                </c:pt>
                <c:pt idx="5485">
                  <c:v>120.4472901192</c:v>
                </c:pt>
                <c:pt idx="5486">
                  <c:v>122.6131659668</c:v>
                </c:pt>
                <c:pt idx="5487">
                  <c:v>122.4640364082</c:v>
                </c:pt>
                <c:pt idx="5488">
                  <c:v>122.56938614446</c:v>
                </c:pt>
                <c:pt idx="5489">
                  <c:v>122.8717686043</c:v>
                </c:pt>
                <c:pt idx="5490">
                  <c:v>122.75753933054</c:v>
                </c:pt>
                <c:pt idx="5491">
                  <c:v>122.65047108648</c:v>
                </c:pt>
                <c:pt idx="5492">
                  <c:v>122.5291241832</c:v>
                </c:pt>
                <c:pt idx="5493">
                  <c:v>122.63293692862</c:v>
                </c:pt>
                <c:pt idx="5494">
                  <c:v>122.8080200647</c:v>
                </c:pt>
                <c:pt idx="5495">
                  <c:v>122.9225993254</c:v>
                </c:pt>
                <c:pt idx="5496">
                  <c:v>122.8151622155</c:v>
                </c:pt>
                <c:pt idx="5497">
                  <c:v>122.550162291</c:v>
                </c:pt>
                <c:pt idx="5498">
                  <c:v>123.09485498232</c:v>
                </c:pt>
                <c:pt idx="5499">
                  <c:v>122.7624426846</c:v>
                </c:pt>
                <c:pt idx="5500">
                  <c:v>122.69055748415</c:v>
                </c:pt>
                <c:pt idx="5501">
                  <c:v>122.64025969344</c:v>
                </c:pt>
                <c:pt idx="5502">
                  <c:v>122.79968710261</c:v>
                </c:pt>
                <c:pt idx="5503">
                  <c:v>122.89400244513</c:v>
                </c:pt>
                <c:pt idx="5504">
                  <c:v>122.55490306237</c:v>
                </c:pt>
                <c:pt idx="5505">
                  <c:v>122.83625644004</c:v>
                </c:pt>
                <c:pt idx="5506">
                  <c:v>122.504581874</c:v>
                </c:pt>
                <c:pt idx="5507">
                  <c:v>122.59063628396</c:v>
                </c:pt>
                <c:pt idx="5508">
                  <c:v>124.81566851689</c:v>
                </c:pt>
                <c:pt idx="5509">
                  <c:v>124.68565498649</c:v>
                </c:pt>
                <c:pt idx="5510">
                  <c:v>124.47613993919</c:v>
                </c:pt>
                <c:pt idx="5511">
                  <c:v>124.2160689549</c:v>
                </c:pt>
                <c:pt idx="5512">
                  <c:v>124.2393544655</c:v>
                </c:pt>
                <c:pt idx="5513">
                  <c:v>124.29095659615</c:v>
                </c:pt>
                <c:pt idx="5514">
                  <c:v>124.14600046626</c:v>
                </c:pt>
                <c:pt idx="5515">
                  <c:v>124.03727235059</c:v>
                </c:pt>
                <c:pt idx="5516">
                  <c:v>123.92854423492</c:v>
                </c:pt>
                <c:pt idx="5517">
                  <c:v>124.4426049054</c:v>
                </c:pt>
                <c:pt idx="5518">
                  <c:v>123.89912718528</c:v>
                </c:pt>
                <c:pt idx="5519">
                  <c:v>123.69582670443</c:v>
                </c:pt>
                <c:pt idx="5520">
                  <c:v>123.60143877217</c:v>
                </c:pt>
                <c:pt idx="5521">
                  <c:v>123.90346258881</c:v>
                </c:pt>
                <c:pt idx="5522">
                  <c:v>123.57070602129</c:v>
                </c:pt>
                <c:pt idx="5523">
                  <c:v>123.46160903978</c:v>
                </c:pt>
                <c:pt idx="5524">
                  <c:v>123.35251205827</c:v>
                </c:pt>
                <c:pt idx="5525">
                  <c:v>123.65278978035</c:v>
                </c:pt>
                <c:pt idx="5526">
                  <c:v>123.543323933</c:v>
                </c:pt>
                <c:pt idx="5527">
                  <c:v>123.22589124097</c:v>
                </c:pt>
                <c:pt idx="5528">
                  <c:v>125.90070070815</c:v>
                </c:pt>
                <c:pt idx="5529">
                  <c:v>125.5429947383</c:v>
                </c:pt>
                <c:pt idx="5530">
                  <c:v>125.57174986734</c:v>
                </c:pt>
                <c:pt idx="5531">
                  <c:v>125.45476586342</c:v>
                </c:pt>
                <c:pt idx="5532">
                  <c:v>125.54864584307</c:v>
                </c:pt>
                <c:pt idx="5533">
                  <c:v>125.22084230239</c:v>
                </c:pt>
                <c:pt idx="5534">
                  <c:v>125.53206869316</c:v>
                </c:pt>
                <c:pt idx="5535">
                  <c:v>125.19714804792</c:v>
                </c:pt>
                <c:pt idx="5536">
                  <c:v>125.08731333473</c:v>
                </c:pt>
                <c:pt idx="5537">
                  <c:v>124.96283102501</c:v>
                </c:pt>
                <c:pt idx="5538">
                  <c:v>125.0699615217</c:v>
                </c:pt>
                <c:pt idx="5539">
                  <c:v>124.95262857747</c:v>
                </c:pt>
                <c:pt idx="5540">
                  <c:v>124.79859285365</c:v>
                </c:pt>
                <c:pt idx="5541">
                  <c:v>124.63724333171</c:v>
                </c:pt>
                <c:pt idx="5542">
                  <c:v>124.7359780288</c:v>
                </c:pt>
                <c:pt idx="5543">
                  <c:v>124.41716044316</c:v>
                </c:pt>
                <c:pt idx="5544">
                  <c:v>124.71657278285</c:v>
                </c:pt>
                <c:pt idx="5545">
                  <c:v>124.59146338625</c:v>
                </c:pt>
                <c:pt idx="5546">
                  <c:v>126.9170394483</c:v>
                </c:pt>
                <c:pt idx="5547">
                  <c:v>126.755148963</c:v>
                </c:pt>
                <c:pt idx="5548">
                  <c:v>126.84895975028</c:v>
                </c:pt>
                <c:pt idx="5549">
                  <c:v>126.93501416024</c:v>
                </c:pt>
                <c:pt idx="5550">
                  <c:v>126.40921879665</c:v>
                </c:pt>
                <c:pt idx="5551">
                  <c:v>126.45825849291</c:v>
                </c:pt>
                <c:pt idx="5552">
                  <c:v>126.28870212528</c:v>
                </c:pt>
                <c:pt idx="5553">
                  <c:v>126.20027106175</c:v>
                </c:pt>
                <c:pt idx="5554">
                  <c:v>126.42141595149</c:v>
                </c:pt>
                <c:pt idx="5555">
                  <c:v>126.6138507163</c:v>
                </c:pt>
                <c:pt idx="5556">
                  <c:v>126.05281125485</c:v>
                </c:pt>
                <c:pt idx="5557">
                  <c:v>126.02331929347</c:v>
                </c:pt>
                <c:pt idx="5558">
                  <c:v>126.06368481928</c:v>
                </c:pt>
                <c:pt idx="5559">
                  <c:v>125.93815736476</c:v>
                </c:pt>
                <c:pt idx="5560">
                  <c:v>126.04434898998</c:v>
                </c:pt>
                <c:pt idx="5561">
                  <c:v>125.50729961054</c:v>
                </c:pt>
                <c:pt idx="5562">
                  <c:v>125.7706607788</c:v>
                </c:pt>
                <c:pt idx="5563">
                  <c:v>125.637549194</c:v>
                </c:pt>
                <c:pt idx="5564">
                  <c:v>125.28838667475</c:v>
                </c:pt>
                <c:pt idx="5565">
                  <c:v>128.01174720735</c:v>
                </c:pt>
                <c:pt idx="5566">
                  <c:v>127.57742200957</c:v>
                </c:pt>
                <c:pt idx="5567">
                  <c:v>127.50880127343</c:v>
                </c:pt>
                <c:pt idx="5568">
                  <c:v>127.27954355069</c:v>
                </c:pt>
                <c:pt idx="5569">
                  <c:v>127.48751121995</c:v>
                </c:pt>
                <c:pt idx="5570">
                  <c:v>127.16514788164</c:v>
                </c:pt>
                <c:pt idx="5571">
                  <c:v>127.02438260039</c:v>
                </c:pt>
                <c:pt idx="5572">
                  <c:v>127.10904759575</c:v>
                </c:pt>
                <c:pt idx="5573">
                  <c:v>126.73541963104</c:v>
                </c:pt>
                <c:pt idx="5574">
                  <c:v>126.78996143095</c:v>
                </c:pt>
                <c:pt idx="5575">
                  <c:v>126.88850343215</c:v>
                </c:pt>
                <c:pt idx="5576">
                  <c:v>126.5598963356</c:v>
                </c:pt>
                <c:pt idx="5577">
                  <c:v>126.23163758128</c:v>
                </c:pt>
                <c:pt idx="5578">
                  <c:v>126.32243161765</c:v>
                </c:pt>
                <c:pt idx="5579">
                  <c:v>126.20367669885</c:v>
                </c:pt>
                <c:pt idx="5580">
                  <c:v>126.30129246302</c:v>
                </c:pt>
                <c:pt idx="5581">
                  <c:v>125.97365672315</c:v>
                </c:pt>
                <c:pt idx="5582">
                  <c:v>125.8623465466</c:v>
                </c:pt>
                <c:pt idx="5583">
                  <c:v>125.95935155696</c:v>
                </c:pt>
                <c:pt idx="5584">
                  <c:v>128.2264839402</c:v>
                </c:pt>
                <c:pt idx="5585">
                  <c:v>128.26738650646</c:v>
                </c:pt>
                <c:pt idx="5586">
                  <c:v>128.13334449409</c:v>
                </c:pt>
                <c:pt idx="5587">
                  <c:v>128.0216654517</c:v>
                </c:pt>
                <c:pt idx="5588">
                  <c:v>127.90251699626</c:v>
                </c:pt>
                <c:pt idx="5589">
                  <c:v>127.57238524427</c:v>
                </c:pt>
                <c:pt idx="5590">
                  <c:v>127.66426535455</c:v>
                </c:pt>
                <c:pt idx="5591">
                  <c:v>127.54516216828</c:v>
                </c:pt>
                <c:pt idx="5592">
                  <c:v>127.64390564664</c:v>
                </c:pt>
                <c:pt idx="5593">
                  <c:v>127.31433467045</c:v>
                </c:pt>
                <c:pt idx="5594">
                  <c:v>127.31433467045</c:v>
                </c:pt>
                <c:pt idx="5595">
                  <c:v>127.39622659898</c:v>
                </c:pt>
                <c:pt idx="5596">
                  <c:v>127.27712341271</c:v>
                </c:pt>
                <c:pt idx="5597">
                  <c:v>127.32318810048</c:v>
                </c:pt>
                <c:pt idx="5598">
                  <c:v>126.99419110021</c:v>
                </c:pt>
                <c:pt idx="5742">
                  <c:v>137.63484738377</c:v>
                </c:pt>
                <c:pt idx="5743">
                  <c:v>137.71774950812</c:v>
                </c:pt>
                <c:pt idx="5744">
                  <c:v>137.58935299428</c:v>
                </c:pt>
                <c:pt idx="5745">
                  <c:v>137.46900565399</c:v>
                </c:pt>
                <c:pt idx="5746">
                  <c:v>137.33260874947</c:v>
                </c:pt>
                <c:pt idx="5747">
                  <c:v>137.00198291054</c:v>
                </c:pt>
                <c:pt idx="5748">
                  <c:v>137.03576498552</c:v>
                </c:pt>
                <c:pt idx="5749">
                  <c:v>137.07701874846</c:v>
                </c:pt>
                <c:pt idx="5750">
                  <c:v>136.5293194111</c:v>
                </c:pt>
                <c:pt idx="5798">
                  <c:v>116.21955673272</c:v>
                </c:pt>
                <c:pt idx="5799">
                  <c:v>140.30851358566</c:v>
                </c:pt>
                <c:pt idx="5800">
                  <c:v>140.16981739054</c:v>
                </c:pt>
                <c:pt idx="5801">
                  <c:v>140.03112119542</c:v>
                </c:pt>
                <c:pt idx="5802">
                  <c:v>140.11960151112</c:v>
                </c:pt>
                <c:pt idx="5803">
                  <c:v>139.91531743336</c:v>
                </c:pt>
                <c:pt idx="5804">
                  <c:v>139.78460940598</c:v>
                </c:pt>
                <c:pt idx="5805">
                  <c:v>139.6375069852</c:v>
                </c:pt>
                <c:pt idx="5806">
                  <c:v>139.30499998506</c:v>
                </c:pt>
                <c:pt idx="5807">
                  <c:v>139.38423844716</c:v>
                </c:pt>
                <c:pt idx="5808">
                  <c:v>139.3270071102</c:v>
                </c:pt>
                <c:pt idx="5809">
                  <c:v>139.10107292564</c:v>
                </c:pt>
                <c:pt idx="5810">
                  <c:v>139.29436736334</c:v>
                </c:pt>
                <c:pt idx="5811">
                  <c:v>139.06843269088</c:v>
                </c:pt>
                <c:pt idx="5812">
                  <c:v>139.0439277122</c:v>
                </c:pt>
                <c:pt idx="5813">
                  <c:v>139.22898850966</c:v>
                </c:pt>
                <c:pt idx="5814">
                  <c:v>138.92155163446</c:v>
                </c:pt>
                <c:pt idx="5815">
                  <c:v>139.12277271242</c:v>
                </c:pt>
                <c:pt idx="5816">
                  <c:v>138.96237673052</c:v>
                </c:pt>
                <c:pt idx="5817">
                  <c:v>139.06024782958</c:v>
                </c:pt>
                <c:pt idx="5818">
                  <c:v>139.207128886</c:v>
                </c:pt>
                <c:pt idx="5819">
                  <c:v>139.2805446116</c:v>
                </c:pt>
                <c:pt idx="5820">
                  <c:v>139.2805446116</c:v>
                </c:pt>
                <c:pt idx="5821">
                  <c:v>139.44961730084</c:v>
                </c:pt>
                <c:pt idx="5822">
                  <c:v>139.21526414208</c:v>
                </c:pt>
                <c:pt idx="5823">
                  <c:v>139.207128886</c:v>
                </c:pt>
                <c:pt idx="5824">
                  <c:v>139.18262390732</c:v>
                </c:pt>
                <c:pt idx="5825">
                  <c:v>139.10107292564</c:v>
                </c:pt>
                <c:pt idx="5826">
                  <c:v>139.09288806434</c:v>
                </c:pt>
                <c:pt idx="5827">
                  <c:v>139.07656794696</c:v>
                </c:pt>
                <c:pt idx="5828">
                  <c:v>139.0521125735</c:v>
                </c:pt>
                <c:pt idx="5829">
                  <c:v>138.92155163446</c:v>
                </c:pt>
                <c:pt idx="5830">
                  <c:v>138.4051888933</c:v>
                </c:pt>
                <c:pt idx="5831">
                  <c:v>138.82363093018</c:v>
                </c:pt>
                <c:pt idx="5832">
                  <c:v>138.79917555672</c:v>
                </c:pt>
                <c:pt idx="5833">
                  <c:v>138.75840006588</c:v>
                </c:pt>
                <c:pt idx="5834">
                  <c:v>138.83181579148</c:v>
                </c:pt>
                <c:pt idx="5835">
                  <c:v>138.92973649576</c:v>
                </c:pt>
                <c:pt idx="5836">
                  <c:v>138.4133490838</c:v>
                </c:pt>
                <c:pt idx="5837">
                  <c:v>138.7747201832599</c:v>
                </c:pt>
                <c:pt idx="5838">
                  <c:v>138.7420799485</c:v>
                </c:pt>
                <c:pt idx="5839">
                  <c:v>138.76653532196</c:v>
                </c:pt>
                <c:pt idx="5840">
                  <c:v>138.55740035228</c:v>
                </c:pt>
                <c:pt idx="5841">
                  <c:v>138.75840006588</c:v>
                </c:pt>
                <c:pt idx="5842">
                  <c:v>138.4515042288</c:v>
                </c:pt>
                <c:pt idx="5843">
                  <c:v>138.54623853994</c:v>
                </c:pt>
                <c:pt idx="5844">
                  <c:v>138.28042601996</c:v>
                </c:pt>
                <c:pt idx="5845">
                  <c:v>138.2234164605</c:v>
                </c:pt>
                <c:pt idx="5846">
                  <c:v>138.37495171528</c:v>
                </c:pt>
                <c:pt idx="5847">
                  <c:v>137.8846181951</c:v>
                </c:pt>
                <c:pt idx="5848">
                  <c:v>138.0441657257599</c:v>
                </c:pt>
                <c:pt idx="5849">
                  <c:v>137.7788819085</c:v>
                </c:pt>
                <c:pt idx="5850">
                  <c:v>137.8276946844</c:v>
                </c:pt>
                <c:pt idx="5851">
                  <c:v>137.787042099</c:v>
                </c:pt>
                <c:pt idx="5852">
                  <c:v>140.3085904192</c:v>
                </c:pt>
                <c:pt idx="5853">
                  <c:v>140.170312282</c:v>
                </c:pt>
                <c:pt idx="5854">
                  <c:v>139.82845237032</c:v>
                </c:pt>
                <c:pt idx="5855">
                  <c:v>140.05634066326</c:v>
                </c:pt>
                <c:pt idx="5856">
                  <c:v>139.6903941692</c:v>
                </c:pt>
                <c:pt idx="5857">
                  <c:v>139.31681645098</c:v>
                </c:pt>
                <c:pt idx="5858">
                  <c:v>139.316212343</c:v>
                </c:pt>
                <c:pt idx="5859">
                  <c:v>139.1860943963</c:v>
                </c:pt>
                <c:pt idx="5860">
                  <c:v>138.85387013848</c:v>
                </c:pt>
                <c:pt idx="5861">
                  <c:v>138.933919782</c:v>
                </c:pt>
                <c:pt idx="5862">
                  <c:v>138.8038018353</c:v>
                </c:pt>
                <c:pt idx="5863">
                  <c:v>138.24629458794</c:v>
                </c:pt>
                <c:pt idx="5864">
                  <c:v>138.1327424554</c:v>
                </c:pt>
                <c:pt idx="5865">
                  <c:v>138.4133490838</c:v>
                </c:pt>
                <c:pt idx="5866">
                  <c:v>138.2831816814</c:v>
                </c:pt>
                <c:pt idx="5867">
                  <c:v>137.73538395078</c:v>
                </c:pt>
                <c:pt idx="5868">
                  <c:v>137.5893883518</c:v>
                </c:pt>
                <c:pt idx="5869">
                  <c:v>137.18645340946</c:v>
                </c:pt>
                <c:pt idx="5870">
                  <c:v>137.46503120098</c:v>
                </c:pt>
                <c:pt idx="5871">
                  <c:v>139.56703872356</c:v>
                </c:pt>
                <c:pt idx="5872">
                  <c:v>139.64920332748</c:v>
                </c:pt>
                <c:pt idx="5873">
                  <c:v>139.28361343862</c:v>
                </c:pt>
                <c:pt idx="5874">
                  <c:v>139.3653969554</c:v>
                </c:pt>
                <c:pt idx="5875">
                  <c:v>138.81339386068</c:v>
                </c:pt>
                <c:pt idx="5876">
                  <c:v>138.68406268822</c:v>
                </c:pt>
                <c:pt idx="5877">
                  <c:v>138.5546823591</c:v>
                </c:pt>
                <c:pt idx="5878">
                  <c:v>138.43341287888</c:v>
                </c:pt>
                <c:pt idx="5879">
                  <c:v>138.2717366241399</c:v>
                </c:pt>
                <c:pt idx="5880">
                  <c:v>137.8757689624</c:v>
                </c:pt>
                <c:pt idx="5881">
                  <c:v>137.95639665024</c:v>
                </c:pt>
                <c:pt idx="5882">
                  <c:v>137.83512717002</c:v>
                </c:pt>
                <c:pt idx="5883">
                  <c:v>137.4963658754</c:v>
                </c:pt>
                <c:pt idx="5884">
                  <c:v>137.58447736068</c:v>
                </c:pt>
                <c:pt idx="5885">
                  <c:v>137.2299493222</c:v>
                </c:pt>
                <c:pt idx="5886">
                  <c:v>136.9080615539</c:v>
                </c:pt>
                <c:pt idx="5887">
                  <c:v>136.79524711762</c:v>
                </c:pt>
                <c:pt idx="5888">
                  <c:v>136.67434650324</c:v>
                </c:pt>
                <c:pt idx="5889">
                  <c:v>136.7375106195</c:v>
                </c:pt>
                <c:pt idx="5890">
                  <c:v>139.06016109986</c:v>
                </c:pt>
                <c:pt idx="5891">
                  <c:v>138.84256939826</c:v>
                </c:pt>
                <c:pt idx="5892">
                  <c:v>138.9171396347</c:v>
                </c:pt>
                <c:pt idx="5893">
                  <c:v>138.8121534506</c:v>
                </c:pt>
                <c:pt idx="5894">
                  <c:v>138.5120652461</c:v>
                </c:pt>
                <c:pt idx="5895">
                  <c:v>138.40728798078</c:v>
                </c:pt>
                <c:pt idx="5896">
                  <c:v>137.78413522745</c:v>
                </c:pt>
                <c:pt idx="5897">
                  <c:v>137.8500989789</c:v>
                </c:pt>
                <c:pt idx="5898">
                  <c:v>137.50291070917</c:v>
                </c:pt>
                <c:pt idx="5899">
                  <c:v>137.16411271649</c:v>
                </c:pt>
                <c:pt idx="5900">
                  <c:v>137.24577300248</c:v>
                </c:pt>
                <c:pt idx="5901">
                  <c:v>137.07701874846</c:v>
                </c:pt>
                <c:pt idx="5902">
                  <c:v>136.70677331024</c:v>
                </c:pt>
                <c:pt idx="5903">
                  <c:v>136.78773272123</c:v>
                </c:pt>
                <c:pt idx="5904">
                  <c:v>136.65913943907</c:v>
                </c:pt>
                <c:pt idx="5905">
                  <c:v>136.52253350559</c:v>
                </c:pt>
                <c:pt idx="5906">
                  <c:v>136.20933438485</c:v>
                </c:pt>
                <c:pt idx="5907">
                  <c:v>136.28953146812</c:v>
                </c:pt>
                <c:pt idx="5908">
                  <c:v>135.95259014004</c:v>
                </c:pt>
                <c:pt idx="5909">
                  <c:v>136.0323449038</c:v>
                </c:pt>
                <c:pt idx="5910">
                  <c:v>138.31148581889</c:v>
                </c:pt>
                <c:pt idx="5911">
                  <c:v>138.15099017659</c:v>
                </c:pt>
                <c:pt idx="5912">
                  <c:v>137.77907209748</c:v>
                </c:pt>
                <c:pt idx="5913">
                  <c:v>137.82204728418</c:v>
                </c:pt>
                <c:pt idx="5914">
                  <c:v>137.70169994389</c:v>
                </c:pt>
                <c:pt idx="5915">
                  <c:v>137.36247163265</c:v>
                </c:pt>
                <c:pt idx="5916">
                  <c:v>137.23432059524</c:v>
                </c:pt>
                <c:pt idx="5917">
                  <c:v>136.8877066448</c:v>
                </c:pt>
                <c:pt idx="5918">
                  <c:v>136.7597036676</c:v>
                </c:pt>
                <c:pt idx="5919">
                  <c:v>136.6477496959</c:v>
                </c:pt>
                <c:pt idx="5920">
                  <c:v>136.29391050187</c:v>
                </c:pt>
                <c:pt idx="5921">
                  <c:v>136.1900922364499</c:v>
                </c:pt>
                <c:pt idx="5922">
                  <c:v>135.85280678809</c:v>
                </c:pt>
                <c:pt idx="5923">
                  <c:v>135.87062527284</c:v>
                </c:pt>
                <c:pt idx="5924">
                  <c:v>135.30097860557</c:v>
                </c:pt>
                <c:pt idx="5925">
                  <c:v>135.5911220288</c:v>
                </c:pt>
                <c:pt idx="5926">
                  <c:v>135.05414075764</c:v>
                </c:pt>
                <c:pt idx="5927">
                  <c:v>136.3933820263</c:v>
                </c:pt>
                <c:pt idx="5928">
                  <c:v>147.4980085766</c:v>
                </c:pt>
                <c:pt idx="5929">
                  <c:v>165.08565314286</c:v>
                </c:pt>
                <c:pt idx="5930">
                  <c:v>157.48116854291</c:v>
                </c:pt>
                <c:pt idx="5931">
                  <c:v>156.89341469756</c:v>
                </c:pt>
                <c:pt idx="5932">
                  <c:v>156.32479100315</c:v>
                </c:pt>
                <c:pt idx="5933">
                  <c:v>156.17020869095</c:v>
                </c:pt>
                <c:pt idx="5934">
                  <c:v>156.16281680183</c:v>
                </c:pt>
                <c:pt idx="5935">
                  <c:v>155.56851672912</c:v>
                </c:pt>
                <c:pt idx="5936">
                  <c:v>156.48462291419</c:v>
                </c:pt>
                <c:pt idx="5937">
                  <c:v>156.32008838379</c:v>
                </c:pt>
                <c:pt idx="5938">
                  <c:v>156.3930149555</c:v>
                </c:pt>
                <c:pt idx="5939">
                  <c:v>156.47471328501</c:v>
                </c:pt>
                <c:pt idx="5940">
                  <c:v>155.27049676005</c:v>
                </c:pt>
                <c:pt idx="5941">
                  <c:v>155.54374321829</c:v>
                </c:pt>
                <c:pt idx="5942">
                  <c:v>156.22561466129</c:v>
                </c:pt>
                <c:pt idx="5943">
                  <c:v>157.9604115276</c:v>
                </c:pt>
                <c:pt idx="5944">
                  <c:v>159.70106947626</c:v>
                </c:pt>
                <c:pt idx="5945">
                  <c:v>161.36230495788</c:v>
                </c:pt>
                <c:pt idx="5946">
                  <c:v>161.7971013208</c:v>
                </c:pt>
                <c:pt idx="5947">
                  <c:v>161.04841034004</c:v>
                </c:pt>
                <c:pt idx="5948">
                  <c:v>161.00070435954</c:v>
                </c:pt>
                <c:pt idx="5949">
                  <c:v>160.004196018</c:v>
                </c:pt>
                <c:pt idx="5950">
                  <c:v>157.72140517269</c:v>
                </c:pt>
                <c:pt idx="5951">
                  <c:v>151.65669722112</c:v>
                </c:pt>
                <c:pt idx="5952">
                  <c:v>144.96946108764</c:v>
                </c:pt>
                <c:pt idx="5953">
                  <c:v>141.05343913206</c:v>
                </c:pt>
                <c:pt idx="5954">
                  <c:v>138.81399492324</c:v>
                </c:pt>
                <c:pt idx="5955">
                  <c:v>137.4208569613</c:v>
                </c:pt>
                <c:pt idx="6065">
                  <c:v>109.33748209648</c:v>
                </c:pt>
                <c:pt idx="6066">
                  <c:v>133.9210970754</c:v>
                </c:pt>
                <c:pt idx="6067">
                  <c:v>151.80583108944</c:v>
                </c:pt>
                <c:pt idx="6068">
                  <c:v>162.34734833172</c:v>
                </c:pt>
                <c:pt idx="6069">
                  <c:v>161.9446175523</c:v>
                </c:pt>
                <c:pt idx="6070">
                  <c:v>159.91735791048</c:v>
                </c:pt>
                <c:pt idx="6071">
                  <c:v>158.49655533888</c:v>
                </c:pt>
                <c:pt idx="6072">
                  <c:v>156.67636436019</c:v>
                </c:pt>
                <c:pt idx="6073">
                  <c:v>153.80924074526</c:v>
                </c:pt>
                <c:pt idx="6074">
                  <c:v>151.55852912824</c:v>
                </c:pt>
                <c:pt idx="6075">
                  <c:v>148.28160720296</c:v>
                </c:pt>
                <c:pt idx="6076">
                  <c:v>144.13880348094</c:v>
                </c:pt>
                <c:pt idx="6077">
                  <c:v>139.76288087762</c:v>
                </c:pt>
                <c:pt idx="6078">
                  <c:v>135.454124254</c:v>
                </c:pt>
                <c:pt idx="6079">
                  <c:v>133.6650742047499</c:v>
                </c:pt>
                <c:pt idx="6080">
                  <c:v>133.12994881518</c:v>
                </c:pt>
                <c:pt idx="6081">
                  <c:v>132.3794104963</c:v>
                </c:pt>
                <c:pt idx="6082">
                  <c:v>132.25440655585</c:v>
                </c:pt>
                <c:pt idx="6083">
                  <c:v>134.86525687745</c:v>
                </c:pt>
                <c:pt idx="6084">
                  <c:v>134.5361679546</c:v>
                </c:pt>
                <c:pt idx="6085">
                  <c:v>133.97259014324</c:v>
                </c:pt>
                <c:pt idx="6086">
                  <c:v>134.06703381519</c:v>
                </c:pt>
                <c:pt idx="6087">
                  <c:v>133.47332616394</c:v>
                </c:pt>
                <c:pt idx="6088">
                  <c:v>133.30999455176</c:v>
                </c:pt>
                <c:pt idx="6089">
                  <c:v>133.18558069199</c:v>
                </c:pt>
                <c:pt idx="6090">
                  <c:v>133.06111954455</c:v>
                </c:pt>
                <c:pt idx="6091">
                  <c:v>132.93670568478</c:v>
                </c:pt>
                <c:pt idx="6092">
                  <c:v>132.61006358197</c:v>
                </c:pt>
                <c:pt idx="6093">
                  <c:v>132.47805628561</c:v>
                </c:pt>
                <c:pt idx="6094">
                  <c:v>132.56336953013</c:v>
                </c:pt>
                <c:pt idx="6095">
                  <c:v>132.23731765752</c:v>
                </c:pt>
                <c:pt idx="6096">
                  <c:v>132.32229698847</c:v>
                </c:pt>
                <c:pt idx="6097">
                  <c:v>131.99657902943</c:v>
                </c:pt>
                <c:pt idx="6098">
                  <c:v>131.61702121325</c:v>
                </c:pt>
                <c:pt idx="6099">
                  <c:v>131.45420604315</c:v>
                </c:pt>
                <c:pt idx="6100">
                  <c:v>131.1296452356</c:v>
                </c:pt>
                <c:pt idx="6101">
                  <c:v>131.0212582254</c:v>
                </c:pt>
                <c:pt idx="6102">
                  <c:v>133.6095036756</c:v>
                </c:pt>
                <c:pt idx="6103">
                  <c:v>133.4699747516</c:v>
                </c:pt>
                <c:pt idx="6104">
                  <c:v>133.1344519488</c:v>
                </c:pt>
                <c:pt idx="6105">
                  <c:v>132.77612896848</c:v>
                </c:pt>
                <c:pt idx="6106">
                  <c:v>132.6602079936</c:v>
                </c:pt>
                <c:pt idx="6107">
                  <c:v>133.16136873204</c:v>
                </c:pt>
                <c:pt idx="6108">
                  <c:v>133.03715156583</c:v>
                </c:pt>
                <c:pt idx="6109">
                  <c:v>132.6636766958499</c:v>
                </c:pt>
                <c:pt idx="6110">
                  <c:v>132.493083731</c:v>
                </c:pt>
                <c:pt idx="6111">
                  <c:v>132.1746409692</c:v>
                </c:pt>
                <c:pt idx="6112">
                  <c:v>132.26828189365</c:v>
                </c:pt>
                <c:pt idx="6113">
                  <c:v>132.3382588591001</c:v>
                </c:pt>
                <c:pt idx="6114">
                  <c:v>132.22178461013</c:v>
                </c:pt>
                <c:pt idx="6115">
                  <c:v>132.09756744392</c:v>
                </c:pt>
                <c:pt idx="6116">
                  <c:v>131.98109319495</c:v>
                </c:pt>
                <c:pt idx="6117">
                  <c:v>124.26244339069</c:v>
                </c:pt>
                <c:pt idx="6118">
                  <c:v>107.40469901835</c:v>
                </c:pt>
                <c:pt idx="6267">
                  <c:v>135.0338886258</c:v>
                </c:pt>
                <c:pt idx="6268">
                  <c:v>136.58683014667</c:v>
                </c:pt>
                <c:pt idx="6269">
                  <c:v>136.45823686451</c:v>
                </c:pt>
                <c:pt idx="6270">
                  <c:v>136.53827080348</c:v>
                </c:pt>
                <c:pt idx="6271">
                  <c:v>136.2091606667699</c:v>
                </c:pt>
                <c:pt idx="6272">
                  <c:v>136.08056738461</c:v>
                </c:pt>
                <c:pt idx="6273">
                  <c:v>138.52344888461</c:v>
                </c:pt>
                <c:pt idx="6274">
                  <c:v>138.5341736513</c:v>
                </c:pt>
                <c:pt idx="6275">
                  <c:v>138.18594037657</c:v>
                </c:pt>
                <c:pt idx="6276">
                  <c:v>138.05734709441</c:v>
                </c:pt>
                <c:pt idx="6277">
                  <c:v>137.9368153212</c:v>
                </c:pt>
                <c:pt idx="6278">
                  <c:v>137.80020938772</c:v>
                </c:pt>
                <c:pt idx="6279">
                  <c:v>138.10907953388</c:v>
                </c:pt>
                <c:pt idx="6280">
                  <c:v>137.55113318998</c:v>
                </c:pt>
                <c:pt idx="6281">
                  <c:v>137.64086412202</c:v>
                </c:pt>
                <c:pt idx="6282">
                  <c:v>137.28593397434</c:v>
                </c:pt>
                <c:pt idx="6283">
                  <c:v>136.95551716437</c:v>
                </c:pt>
                <c:pt idx="6284">
                  <c:v>136.77902074071</c:v>
                </c:pt>
                <c:pt idx="6285">
                  <c:v>136.81181953282</c:v>
                </c:pt>
                <c:pt idx="6286">
                  <c:v>136.68327510829</c:v>
                </c:pt>
                <c:pt idx="6287">
                  <c:v>136.56274333508</c:v>
                </c:pt>
                <c:pt idx="6288">
                  <c:v>136.44216270424</c:v>
                </c:pt>
                <c:pt idx="6289">
                  <c:v>136.31361827971</c:v>
                </c:pt>
                <c:pt idx="6290">
                  <c:v>136.401455869</c:v>
                </c:pt>
                <c:pt idx="6291">
                  <c:v>136.05648057302</c:v>
                </c:pt>
                <c:pt idx="6292">
                  <c:v>138.5475356962</c:v>
                </c:pt>
                <c:pt idx="6293">
                  <c:v>138.6065935737</c:v>
                </c:pt>
                <c:pt idx="6294">
                  <c:v>138.03869200985</c:v>
                </c:pt>
                <c:pt idx="6295">
                  <c:v>138.27664253536</c:v>
                </c:pt>
                <c:pt idx="6296">
                  <c:v>138.12372884786</c:v>
                </c:pt>
                <c:pt idx="6297">
                  <c:v>137.78413522745</c:v>
                </c:pt>
                <c:pt idx="6298">
                  <c:v>137.65559080292</c:v>
                </c:pt>
                <c:pt idx="6299">
                  <c:v>137.31655918524</c:v>
                </c:pt>
                <c:pt idx="6300">
                  <c:v>137.60866661598</c:v>
                </c:pt>
                <c:pt idx="6301">
                  <c:v>137.48795043452</c:v>
                </c:pt>
                <c:pt idx="6302">
                  <c:v>137.34306165734</c:v>
                </c:pt>
                <c:pt idx="6303">
                  <c:v>137.01272210738</c:v>
                </c:pt>
                <c:pt idx="6304">
                  <c:v>137.09355545172</c:v>
                </c:pt>
                <c:pt idx="6305">
                  <c:v>137.17407230982</c:v>
                </c:pt>
                <c:pt idx="6306">
                  <c:v>136.7797031663999</c:v>
                </c:pt>
                <c:pt idx="6307">
                  <c:v>136.6348633216</c:v>
                </c:pt>
                <c:pt idx="6308">
                  <c:v>136.28953146812</c:v>
                </c:pt>
                <c:pt idx="6309">
                  <c:v>136.17701234623</c:v>
                </c:pt>
                <c:pt idx="6310">
                  <c:v>136.47282914356</c:v>
                </c:pt>
                <c:pt idx="6311">
                  <c:v>136.12782600004</c:v>
                </c:pt>
                <c:pt idx="6312">
                  <c:v>138.81032270014</c:v>
                </c:pt>
                <c:pt idx="6313">
                  <c:v>138.6732987367</c:v>
                </c:pt>
                <c:pt idx="6314">
                  <c:v>138.11363108417</c:v>
                </c:pt>
                <c:pt idx="6315">
                  <c:v>138.20422261296</c:v>
                </c:pt>
                <c:pt idx="6316">
                  <c:v>137.8645060288</c:v>
                </c:pt>
                <c:pt idx="6317">
                  <c:v>128.15223951908</c:v>
                </c:pt>
                <c:pt idx="6318">
                  <c:v>104.97433123488</c:v>
                </c:pt>
                <c:pt idx="6319">
                  <c:v>102.24221256528</c:v>
                </c:pt>
                <c:pt idx="6320">
                  <c:v>101.45192977281</c:v>
                </c:pt>
                <c:pt idx="6328">
                  <c:v>99.30166222999</c:v>
                </c:pt>
                <c:pt idx="6330">
                  <c:v>110.81362919605</c:v>
                </c:pt>
                <c:pt idx="6331">
                  <c:v>136.6637500680499</c:v>
                </c:pt>
                <c:pt idx="6332">
                  <c:v>137.6156019942499</c:v>
                </c:pt>
                <c:pt idx="6333">
                  <c:v>137.26828716881</c:v>
                </c:pt>
                <c:pt idx="6334">
                  <c:v>137.13251735117</c:v>
                </c:pt>
                <c:pt idx="6335">
                  <c:v>137.00471114229</c:v>
                </c:pt>
                <c:pt idx="6336">
                  <c:v>136.666220004</c:v>
                </c:pt>
                <c:pt idx="6337">
                  <c:v>136.33601293124</c:v>
                </c:pt>
                <c:pt idx="6338">
                  <c:v>136.41100112288</c:v>
                </c:pt>
                <c:pt idx="6339">
                  <c:v>136.00165148475</c:v>
                </c:pt>
                <c:pt idx="6340">
                  <c:v>136.29391050187</c:v>
                </c:pt>
                <c:pt idx="6341">
                  <c:v>135.73888705279</c:v>
                </c:pt>
                <c:pt idx="6342">
                  <c:v>135.4100194943</c:v>
                </c:pt>
                <c:pt idx="6343">
                  <c:v>135.49204920486</c:v>
                </c:pt>
                <c:pt idx="6344">
                  <c:v>135.17153800876</c:v>
                </c:pt>
                <c:pt idx="6345">
                  <c:v>135.0443221048399</c:v>
                </c:pt>
                <c:pt idx="6346">
                  <c:v>134.90917937408</c:v>
                </c:pt>
                <c:pt idx="6347">
                  <c:v>134.78993863131</c:v>
                </c:pt>
                <c:pt idx="6348">
                  <c:v>134.6627710617</c:v>
                </c:pt>
                <c:pt idx="6349">
                  <c:v>134.52762833094</c:v>
                </c:pt>
                <c:pt idx="6350">
                  <c:v>136.94429549663</c:v>
                </c:pt>
                <c:pt idx="6351">
                  <c:v>136.79325077788</c:v>
                </c:pt>
                <c:pt idx="6352">
                  <c:v>136.66608320827</c:v>
                </c:pt>
                <c:pt idx="6353">
                  <c:v>136.53886730435</c:v>
                </c:pt>
                <c:pt idx="6354">
                  <c:v>136.41165140043</c:v>
                </c:pt>
                <c:pt idx="6355">
                  <c:v>136.48729127499</c:v>
                </c:pt>
                <c:pt idx="6356">
                  <c:v>136.34400042779</c:v>
                </c:pt>
                <c:pt idx="6357">
                  <c:v>136.23251433958</c:v>
                </c:pt>
                <c:pt idx="6358">
                  <c:v>135.89495762653</c:v>
                </c:pt>
                <c:pt idx="6359">
                  <c:v>135.75981489577</c:v>
                </c:pt>
                <c:pt idx="6360">
                  <c:v>135.640574153</c:v>
                </c:pt>
                <c:pt idx="6361">
                  <c:v>135.64332754861</c:v>
                </c:pt>
                <c:pt idx="6362">
                  <c:v>135.29870557837</c:v>
                </c:pt>
                <c:pt idx="6363">
                  <c:v>135.16356284761</c:v>
                </c:pt>
                <c:pt idx="6364">
                  <c:v>135.25319885348</c:v>
                </c:pt>
                <c:pt idx="6365">
                  <c:v>134.71638904635</c:v>
                </c:pt>
                <c:pt idx="6366">
                  <c:v>134.5894181703</c:v>
                </c:pt>
                <c:pt idx="6367">
                  <c:v>134.4623990347</c:v>
                </c:pt>
                <c:pt idx="6368">
                  <c:v>134.3274653329</c:v>
                </c:pt>
                <c:pt idx="6369">
                  <c:v>136.77214935725</c:v>
                </c:pt>
                <c:pt idx="6370">
                  <c:v>136.62930108925</c:v>
                </c:pt>
                <c:pt idx="6371">
                  <c:v>136.49436738745</c:v>
                </c:pt>
                <c:pt idx="6372">
                  <c:v>136.29592411785</c:v>
                </c:pt>
                <c:pt idx="6373">
                  <c:v>136.16099041605</c:v>
                </c:pt>
                <c:pt idx="6374">
                  <c:v>136.02605671425</c:v>
                </c:pt>
                <c:pt idx="6375">
                  <c:v>136.1175371240799</c:v>
                </c:pt>
                <c:pt idx="6376">
                  <c:v>135.7720667026</c:v>
                </c:pt>
                <c:pt idx="6377">
                  <c:v>135.23272387715</c:v>
                </c:pt>
                <c:pt idx="6378">
                  <c:v>135.09820823327</c:v>
                </c:pt>
                <c:pt idx="6379">
                  <c:v>135.19717289074</c:v>
                </c:pt>
                <c:pt idx="6380">
                  <c:v>135.07039870825</c:v>
                </c:pt>
                <c:pt idx="6381">
                  <c:v>134.73420774629</c:v>
                </c:pt>
                <c:pt idx="6382">
                  <c:v>134.80094936257</c:v>
                </c:pt>
                <c:pt idx="6383">
                  <c:v>134.8036905723</c:v>
                </c:pt>
                <c:pt idx="6384">
                  <c:v>134.49184393472</c:v>
                </c:pt>
                <c:pt idx="6385">
                  <c:v>134.58145534455</c:v>
                </c:pt>
                <c:pt idx="6386">
                  <c:v>134.2461978753</c:v>
                </c:pt>
                <c:pt idx="6387">
                  <c:v>134.11147320246</c:v>
                </c:pt>
                <c:pt idx="6388">
                  <c:v>136.3563336278</c:v>
                </c:pt>
                <c:pt idx="6389">
                  <c:v>136.42554774221</c:v>
                </c:pt>
                <c:pt idx="6390">
                  <c:v>135.86002751653</c:v>
                </c:pt>
                <c:pt idx="6391">
                  <c:v>135.94484854121</c:v>
                </c:pt>
                <c:pt idx="6392">
                  <c:v>135.60721789052</c:v>
                </c:pt>
                <c:pt idx="6393">
                  <c:v>135.45710767177</c:v>
                </c:pt>
                <c:pt idx="6394">
                  <c:v>135.47803692012</c:v>
                </c:pt>
                <c:pt idx="6395">
                  <c:v>125.55543945268</c:v>
                </c:pt>
                <c:pt idx="6514">
                  <c:v>126.03001426362</c:v>
                </c:pt>
                <c:pt idx="6515">
                  <c:v>136.07780193162</c:v>
                </c:pt>
                <c:pt idx="6516">
                  <c:v>143.57754744048</c:v>
                </c:pt>
                <c:pt idx="6517">
                  <c:v>145.70687034666</c:v>
                </c:pt>
                <c:pt idx="6518">
                  <c:v>153.28268152614</c:v>
                </c:pt>
                <c:pt idx="6519">
                  <c:v>151.81259259738</c:v>
                </c:pt>
                <c:pt idx="6520">
                  <c:v>139.54628466594</c:v>
                </c:pt>
                <c:pt idx="6521">
                  <c:v>126.0418097757</c:v>
                </c:pt>
                <c:pt idx="6572">
                  <c:v>133.1617274887601</c:v>
                </c:pt>
                <c:pt idx="6573">
                  <c:v>173.76334510983</c:v>
                </c:pt>
                <c:pt idx="6574">
                  <c:v>172.99326700593</c:v>
                </c:pt>
                <c:pt idx="6575">
                  <c:v>173.66584485705</c:v>
                </c:pt>
                <c:pt idx="6576">
                  <c:v>170.7696636479999</c:v>
                </c:pt>
                <c:pt idx="6577">
                  <c:v>171.86935131408</c:v>
                </c:pt>
                <c:pt idx="6578">
                  <c:v>172.14393943215</c:v>
                </c:pt>
                <c:pt idx="6579">
                  <c:v>169.8805361308</c:v>
                </c:pt>
                <c:pt idx="6580">
                  <c:v>171.42027441412</c:v>
                </c:pt>
                <c:pt idx="6581">
                  <c:v>171.0395151508</c:v>
                </c:pt>
                <c:pt idx="6582">
                  <c:v>170.02516600888</c:v>
                </c:pt>
                <c:pt idx="6583">
                  <c:v>168.61969444012</c:v>
                </c:pt>
                <c:pt idx="6584">
                  <c:v>167.1870508096</c:v>
                </c:pt>
                <c:pt idx="6585">
                  <c:v>166.8203488796</c:v>
                </c:pt>
                <c:pt idx="6586">
                  <c:v>166.25321835873</c:v>
                </c:pt>
                <c:pt idx="6587">
                  <c:v>166.31799299986</c:v>
                </c:pt>
                <c:pt idx="6588">
                  <c:v>166.58288661523</c:v>
                </c:pt>
                <c:pt idx="6589">
                  <c:v>166.21694701295</c:v>
                </c:pt>
                <c:pt idx="6590">
                  <c:v>165.8320162489901</c:v>
                </c:pt>
                <c:pt idx="6591">
                  <c:v>166.29546960475</c:v>
                </c:pt>
                <c:pt idx="6592">
                  <c:v>166.19308606264</c:v>
                </c:pt>
                <c:pt idx="6593">
                  <c:v>166.49058614208</c:v>
                </c:pt>
                <c:pt idx="6594">
                  <c:v>165.99815616174</c:v>
                </c:pt>
                <c:pt idx="6595">
                  <c:v>166.37221144882</c:v>
                </c:pt>
                <c:pt idx="6596">
                  <c:v>166.00679842051</c:v>
                </c:pt>
                <c:pt idx="6597">
                  <c:v>165.8602617536</c:v>
                </c:pt>
                <c:pt idx="6598">
                  <c:v>165.89291459291</c:v>
                </c:pt>
                <c:pt idx="6599">
                  <c:v>169.34014016481</c:v>
                </c:pt>
                <c:pt idx="6600">
                  <c:v>169.6074543534801</c:v>
                </c:pt>
                <c:pt idx="6601">
                  <c:v>171.105976756</c:v>
                </c:pt>
                <c:pt idx="6602">
                  <c:v>171.07928819768</c:v>
                </c:pt>
                <c:pt idx="6603">
                  <c:v>170.91028297112</c:v>
                </c:pt>
                <c:pt idx="6604">
                  <c:v>171.3847559914</c:v>
                </c:pt>
                <c:pt idx="6605">
                  <c:v>173.74684794075</c:v>
                </c:pt>
                <c:pt idx="6606">
                  <c:v>174.45849637629</c:v>
                </c:pt>
                <c:pt idx="6607">
                  <c:v>174.2753117721</c:v>
                </c:pt>
                <c:pt idx="6608">
                  <c:v>175.7957547093299</c:v>
                </c:pt>
                <c:pt idx="6609">
                  <c:v>177.53360975532</c:v>
                </c:pt>
                <c:pt idx="6610">
                  <c:v>168.976575066</c:v>
                </c:pt>
                <c:pt idx="6611">
                  <c:v>158.5177867584</c:v>
                </c:pt>
                <c:pt idx="6612">
                  <c:v>152.9012858824</c:v>
                </c:pt>
                <c:pt idx="6613">
                  <c:v>150.4014225450001</c:v>
                </c:pt>
                <c:pt idx="6614">
                  <c:v>149.85063276664</c:v>
                </c:pt>
                <c:pt idx="6615">
                  <c:v>149.70085809256</c:v>
                </c:pt>
                <c:pt idx="6616">
                  <c:v>149.99505344</c:v>
                </c:pt>
                <c:pt idx="6617">
                  <c:v>149.853670296</c:v>
                </c:pt>
                <c:pt idx="6618">
                  <c:v>149.50392684544</c:v>
                </c:pt>
                <c:pt idx="6619">
                  <c:v>152.23898373632</c:v>
                </c:pt>
                <c:pt idx="6620">
                  <c:v>152.274426901</c:v>
                </c:pt>
                <c:pt idx="6621">
                  <c:v>152.53883427036</c:v>
                </c:pt>
                <c:pt idx="6622">
                  <c:v>152.2032470024</c:v>
                </c:pt>
                <c:pt idx="6623">
                  <c:v>152.23761269052</c:v>
                </c:pt>
                <c:pt idx="6624">
                  <c:v>152.27143266608</c:v>
                </c:pt>
                <c:pt idx="6625">
                  <c:v>152.13835952832</c:v>
                </c:pt>
                <c:pt idx="6626">
                  <c:v>152.1981870739201</c:v>
                </c:pt>
                <c:pt idx="6627">
                  <c:v>152.10047205756</c:v>
                </c:pt>
                <c:pt idx="6628">
                  <c:v>152.1775421776</c:v>
                </c:pt>
                <c:pt idx="6629">
                  <c:v>152.23642296256</c:v>
                </c:pt>
                <c:pt idx="6630">
                  <c:v>151.875066424</c:v>
                </c:pt>
                <c:pt idx="6631">
                  <c:v>151.52298657392</c:v>
                </c:pt>
                <c:pt idx="6632">
                  <c:v>151.34532781836</c:v>
                </c:pt>
                <c:pt idx="6633">
                  <c:v>151.4124278116</c:v>
                </c:pt>
                <c:pt idx="6634">
                  <c:v>151.42572702604</c:v>
                </c:pt>
                <c:pt idx="6635">
                  <c:v>151.2475764992</c:v>
                </c:pt>
                <c:pt idx="6636">
                  <c:v>151.11389589712</c:v>
                </c:pt>
                <c:pt idx="6637">
                  <c:v>150.97138630876</c:v>
                </c:pt>
                <c:pt idx="6638">
                  <c:v>153.69743061244</c:v>
                </c:pt>
                <c:pt idx="6639">
                  <c:v>153.98767728574</c:v>
                </c:pt>
                <c:pt idx="6640">
                  <c:v>153.67763416736</c:v>
                </c:pt>
                <c:pt idx="6641">
                  <c:v>153.85368200805</c:v>
                </c:pt>
                <c:pt idx="6642">
                  <c:v>153.29655130288</c:v>
                </c:pt>
                <c:pt idx="6643">
                  <c:v>153.25835649376</c:v>
                </c:pt>
                <c:pt idx="6644">
                  <c:v>153.08885549376</c:v>
                </c:pt>
                <c:pt idx="6645">
                  <c:v>153.30507848205</c:v>
                </c:pt>
                <c:pt idx="6646">
                  <c:v>152.97823170979</c:v>
                </c:pt>
                <c:pt idx="6647">
                  <c:v>153.0546133149</c:v>
                </c:pt>
                <c:pt idx="6648">
                  <c:v>152.88464509615</c:v>
                </c:pt>
                <c:pt idx="6649">
                  <c:v>152.74149106359</c:v>
                </c:pt>
                <c:pt idx="6650">
                  <c:v>152.634179929</c:v>
                </c:pt>
                <c:pt idx="6651">
                  <c:v>152.50000021839</c:v>
                </c:pt>
                <c:pt idx="6652">
                  <c:v>152.15639038562</c:v>
                </c:pt>
                <c:pt idx="6653">
                  <c:v>152.2047722211491</c:v>
                </c:pt>
                <c:pt idx="6654">
                  <c:v>152.01690974833</c:v>
                </c:pt>
                <c:pt idx="6655">
                  <c:v>152.15418488465</c:v>
                </c:pt>
                <c:pt idx="6656">
                  <c:v>154.98487302072</c:v>
                </c:pt>
                <c:pt idx="6657">
                  <c:v>154.67137484068</c:v>
                </c:pt>
                <c:pt idx="6658">
                  <c:v>154.45640310395</c:v>
                </c:pt>
                <c:pt idx="6659">
                  <c:v>154.29513345296</c:v>
                </c:pt>
                <c:pt idx="6660">
                  <c:v>154.14285045932</c:v>
                </c:pt>
                <c:pt idx="6661">
                  <c:v>154.50315334767</c:v>
                </c:pt>
                <c:pt idx="6662">
                  <c:v>154.2467716469</c:v>
                </c:pt>
                <c:pt idx="6663">
                  <c:v>154.06739172475</c:v>
                </c:pt>
                <c:pt idx="6664">
                  <c:v>153.99561794015</c:v>
                </c:pt>
                <c:pt idx="6665">
                  <c:v>153.8521249103</c:v>
                </c:pt>
                <c:pt idx="6666">
                  <c:v>153.6996328877</c:v>
                </c:pt>
                <c:pt idx="6667">
                  <c:v>153.69470067734</c:v>
                </c:pt>
                <c:pt idx="6668">
                  <c:v>153.72521812735</c:v>
                </c:pt>
                <c:pt idx="6669">
                  <c:v>153.77320627672</c:v>
                </c:pt>
                <c:pt idx="6670">
                  <c:v>153.33845843871</c:v>
                </c:pt>
                <c:pt idx="6671">
                  <c:v>152.91322737735</c:v>
                </c:pt>
                <c:pt idx="6672">
                  <c:v>152.77849436798</c:v>
                </c:pt>
                <c:pt idx="6673">
                  <c:v>152.580900518</c:v>
                </c:pt>
                <c:pt idx="6674">
                  <c:v>152.80947591598</c:v>
                </c:pt>
                <c:pt idx="6675">
                  <c:v>152.61128633901</c:v>
                </c:pt>
                <c:pt idx="6676">
                  <c:v>154.90735237578</c:v>
                </c:pt>
                <c:pt idx="6677">
                  <c:v>154.9215371586</c:v>
                </c:pt>
                <c:pt idx="6678">
                  <c:v>154.69665652516</c:v>
                </c:pt>
                <c:pt idx="6679">
                  <c:v>154.48976852995</c:v>
                </c:pt>
                <c:pt idx="6680">
                  <c:v>153.70392032851</c:v>
                </c:pt>
                <c:pt idx="6868">
                  <c:v>130.4760342396</c:v>
                </c:pt>
                <c:pt idx="6869">
                  <c:v>161.93495823855</c:v>
                </c:pt>
                <c:pt idx="6870">
                  <c:v>174.42044455941</c:v>
                </c:pt>
                <c:pt idx="6871">
                  <c:v>174.9005384868</c:v>
                </c:pt>
                <c:pt idx="6872">
                  <c:v>176.84378783568</c:v>
                </c:pt>
                <c:pt idx="6873">
                  <c:v>177.74126639451</c:v>
                </c:pt>
                <c:pt idx="6874">
                  <c:v>179.05742949428</c:v>
                </c:pt>
                <c:pt idx="6875">
                  <c:v>182.78511011692</c:v>
                </c:pt>
                <c:pt idx="6876">
                  <c:v>177.98837990644</c:v>
                </c:pt>
                <c:pt idx="6877">
                  <c:v>171.534575648</c:v>
                </c:pt>
                <c:pt idx="6878">
                  <c:v>164.89283179028</c:v>
                </c:pt>
                <c:pt idx="6879">
                  <c:v>159.0806027928</c:v>
                </c:pt>
                <c:pt idx="6880">
                  <c:v>155.80555275195</c:v>
                </c:pt>
                <c:pt idx="6881">
                  <c:v>154.82369409011</c:v>
                </c:pt>
                <c:pt idx="6882">
                  <c:v>154.89553858558</c:v>
                </c:pt>
                <c:pt idx="6883">
                  <c:v>154.5501705471301</c:v>
                </c:pt>
                <c:pt idx="6884">
                  <c:v>154.39517017701</c:v>
                </c:pt>
                <c:pt idx="6885">
                  <c:v>154.2674999866</c:v>
                </c:pt>
                <c:pt idx="6886">
                  <c:v>156.96636909208</c:v>
                </c:pt>
                <c:pt idx="6887">
                  <c:v>156.81136872196</c:v>
                </c:pt>
                <c:pt idx="6888">
                  <c:v>156.42689215853</c:v>
                </c:pt>
                <c:pt idx="6889">
                  <c:v>156.29031481996</c:v>
                </c:pt>
                <c:pt idx="6890">
                  <c:v>155.9337464058</c:v>
                </c:pt>
                <c:pt idx="6891">
                  <c:v>155.79735350015</c:v>
                </c:pt>
                <c:pt idx="6892">
                  <c:v>155.64277118795</c:v>
                </c:pt>
                <c:pt idx="6893">
                  <c:v>155.4973112225</c:v>
                </c:pt>
                <c:pt idx="6894">
                  <c:v>155.3427289103</c:v>
                </c:pt>
                <c:pt idx="6895">
                  <c:v>155.1972136579001</c:v>
                </c:pt>
                <c:pt idx="6896">
                  <c:v>154.85114474445</c:v>
                </c:pt>
                <c:pt idx="6897">
                  <c:v>155.05198409068</c:v>
                </c:pt>
                <c:pt idx="6898">
                  <c:v>154.26057937021</c:v>
                </c:pt>
                <c:pt idx="6899">
                  <c:v>154.1336530063492</c:v>
                </c:pt>
                <c:pt idx="6900">
                  <c:v>153.99757382911</c:v>
                </c:pt>
                <c:pt idx="6901">
                  <c:v>153.85250725078</c:v>
                </c:pt>
                <c:pt idx="6902">
                  <c:v>153.49897603638</c:v>
                </c:pt>
                <c:pt idx="6903">
                  <c:v>145.90167610731</c:v>
                </c:pt>
                <c:pt idx="6904">
                  <c:v>120.19008026129</c:v>
                </c:pt>
                <c:pt idx="6912">
                  <c:v>129.4192020937</c:v>
                </c:pt>
                <c:pt idx="6913">
                  <c:v>152.3321013532701</c:v>
                </c:pt>
                <c:pt idx="6914">
                  <c:v>154.12083927135</c:v>
                </c:pt>
                <c:pt idx="6915">
                  <c:v>153.35645107694</c:v>
                </c:pt>
                <c:pt idx="6916">
                  <c:v>153.22147894578</c:v>
                </c:pt>
                <c:pt idx="6917">
                  <c:v>152.84135520859</c:v>
                </c:pt>
                <c:pt idx="6918">
                  <c:v>152.92468244829</c:v>
                </c:pt>
                <c:pt idx="6919">
                  <c:v>152.4730922648591</c:v>
                </c:pt>
                <c:pt idx="6920">
                  <c:v>152.32940254145</c:v>
                </c:pt>
                <c:pt idx="6921">
                  <c:v>147.5101802136</c:v>
                </c:pt>
                <c:pt idx="6922">
                  <c:v>133.19930934367</c:v>
                </c:pt>
                <c:pt idx="6923">
                  <c:v>118.8414618074</c:v>
                </c:pt>
                <c:pt idx="6951">
                  <c:v>111.27979536072</c:v>
                </c:pt>
                <c:pt idx="6952">
                  <c:v>123.7363269864</c:v>
                </c:pt>
                <c:pt idx="6953">
                  <c:v>141.7271132448</c:v>
                </c:pt>
                <c:pt idx="6954">
                  <c:v>148.96246440472</c:v>
                </c:pt>
                <c:pt idx="6955">
                  <c:v>148.60458757036</c:v>
                </c:pt>
                <c:pt idx="6956">
                  <c:v>148.46477857292</c:v>
                </c:pt>
                <c:pt idx="6957">
                  <c:v>148.13366733568</c:v>
                </c:pt>
                <c:pt idx="6958">
                  <c:v>148.0028073929601</c:v>
                </c:pt>
                <c:pt idx="6959">
                  <c:v>147.65485097</c:v>
                </c:pt>
                <c:pt idx="6960">
                  <c:v>146.89083410016</c:v>
                </c:pt>
                <c:pt idx="6961">
                  <c:v>147.17674396264</c:v>
                </c:pt>
                <c:pt idx="6962">
                  <c:v>149.60100664568</c:v>
                </c:pt>
                <c:pt idx="6963">
                  <c:v>149.18107995568</c:v>
                </c:pt>
                <c:pt idx="6964">
                  <c:v>149.0336046001599</c:v>
                </c:pt>
                <c:pt idx="6965">
                  <c:v>148.4726977916</c:v>
                </c:pt>
                <c:pt idx="6966">
                  <c:v>148.5451629008</c:v>
                </c:pt>
                <c:pt idx="6967">
                  <c:v>147.99390572292</c:v>
                </c:pt>
                <c:pt idx="6968">
                  <c:v>148.0661338036</c:v>
                </c:pt>
                <c:pt idx="6969">
                  <c:v>147.5072504295</c:v>
                </c:pt>
                <c:pt idx="6970">
                  <c:v>147.15914285094</c:v>
                </c:pt>
                <c:pt idx="6971">
                  <c:v>147.23117421174</c:v>
                </c:pt>
                <c:pt idx="6972">
                  <c:v>146.67383653335</c:v>
                </c:pt>
                <c:pt idx="6973">
                  <c:v>146.73708230247</c:v>
                </c:pt>
                <c:pt idx="6974">
                  <c:v>146.32120076184</c:v>
                </c:pt>
                <c:pt idx="6975">
                  <c:v>145.99176203229</c:v>
                </c:pt>
                <c:pt idx="6976">
                  <c:v>145.85431422837</c:v>
                </c:pt>
                <c:pt idx="6977">
                  <c:v>145.5511772544</c:v>
                </c:pt>
                <c:pt idx="6978">
                  <c:v>145.31683789575</c:v>
                </c:pt>
                <c:pt idx="6979">
                  <c:v>145.04835787572</c:v>
                </c:pt>
                <c:pt idx="6980">
                  <c:v>147.61524088629</c:v>
                </c:pt>
                <c:pt idx="6981">
                  <c:v>147.31740994932</c:v>
                </c:pt>
                <c:pt idx="6982">
                  <c:v>147.22361689923</c:v>
                </c:pt>
                <c:pt idx="6983">
                  <c:v>146.45089502343</c:v>
                </c:pt>
                <c:pt idx="6984">
                  <c:v>146.37388303851</c:v>
                </c:pt>
                <c:pt idx="6985">
                  <c:v>145.9330057640699</c:v>
                </c:pt>
                <c:pt idx="6986">
                  <c:v>145.7631636923699</c:v>
                </c:pt>
                <c:pt idx="6987">
                  <c:v>145.40794275381</c:v>
                </c:pt>
                <c:pt idx="6988">
                  <c:v>145.04469810273</c:v>
                </c:pt>
                <c:pt idx="6989">
                  <c:v>145.11122688249</c:v>
                </c:pt>
                <c:pt idx="6990">
                  <c:v>144.59729253615</c:v>
                </c:pt>
                <c:pt idx="6991">
                  <c:v>144.26882774445</c:v>
                </c:pt>
                <c:pt idx="6992">
                  <c:v>144.15062698338</c:v>
                </c:pt>
                <c:pt idx="6993">
                  <c:v>143.78895610506</c:v>
                </c:pt>
                <c:pt idx="6994">
                  <c:v>143.47818652356</c:v>
                </c:pt>
                <c:pt idx="6995">
                  <c:v>143.0837030205</c:v>
                </c:pt>
                <c:pt idx="6996">
                  <c:v>142.90720220436</c:v>
                </c:pt>
                <c:pt idx="6997">
                  <c:v>142.55546097</c:v>
                </c:pt>
                <c:pt idx="6998">
                  <c:v>142.4211614592</c:v>
                </c:pt>
                <c:pt idx="6999">
                  <c:v>141.66983132037</c:v>
                </c:pt>
                <c:pt idx="7000">
                  <c:v>144.6511052367</c:v>
                </c:pt>
                <c:pt idx="7001">
                  <c:v>144.07619061453</c:v>
                </c:pt>
                <c:pt idx="7002">
                  <c:v>143.81409893202</c:v>
                </c:pt>
                <c:pt idx="7003">
                  <c:v>143.3735859563</c:v>
                </c:pt>
                <c:pt idx="7004">
                  <c:v>143.2238777403</c:v>
                </c:pt>
                <c:pt idx="7005">
                  <c:v>143.0824641687</c:v>
                </c:pt>
                <c:pt idx="7006">
                  <c:v>142.71314854048</c:v>
                </c:pt>
                <c:pt idx="7007">
                  <c:v>142.11670551876</c:v>
                </c:pt>
                <c:pt idx="7008">
                  <c:v>141.7651240933199</c:v>
                </c:pt>
                <c:pt idx="7009">
                  <c:v>141.4387109527</c:v>
                </c:pt>
                <c:pt idx="7010">
                  <c:v>141.3066260704</c:v>
                </c:pt>
                <c:pt idx="7011">
                  <c:v>140.72935585814</c:v>
                </c:pt>
                <c:pt idx="7012">
                  <c:v>140.4040617252</c:v>
                </c:pt>
                <c:pt idx="7013">
                  <c:v>140.28076348286</c:v>
                </c:pt>
                <c:pt idx="7014">
                  <c:v>139.746334455</c:v>
                </c:pt>
                <c:pt idx="7015">
                  <c:v>139.6152330405</c:v>
                </c:pt>
                <c:pt idx="7016">
                  <c:v>139.4840817965</c:v>
                </c:pt>
                <c:pt idx="7017">
                  <c:v>138.8776516910999</c:v>
                </c:pt>
                <c:pt idx="7018">
                  <c:v>141.0999152655399</c:v>
                </c:pt>
                <c:pt idx="7019">
                  <c:v>140.91225871828</c:v>
                </c:pt>
                <c:pt idx="7020">
                  <c:v>140.73278703232</c:v>
                </c:pt>
                <c:pt idx="7021">
                  <c:v>140.1784230168</c:v>
                </c:pt>
                <c:pt idx="7022">
                  <c:v>139.8771913581</c:v>
                </c:pt>
                <c:pt idx="7023">
                  <c:v>139.5113432482</c:v>
                </c:pt>
                <c:pt idx="7024">
                  <c:v>139.3572614357</c:v>
                </c:pt>
                <c:pt idx="7025">
                  <c:v>138.81339386068</c:v>
                </c:pt>
                <c:pt idx="7026">
                  <c:v>138.66789014708</c:v>
                </c:pt>
                <c:pt idx="7027">
                  <c:v>138.3197638297999</c:v>
                </c:pt>
                <c:pt idx="7028">
                  <c:v>137.97205557044</c:v>
                </c:pt>
                <c:pt idx="7029">
                  <c:v>137.80278490888</c:v>
                </c:pt>
                <c:pt idx="7030">
                  <c:v>137.31002078593</c:v>
                </c:pt>
                <c:pt idx="7031">
                  <c:v>136.98761629283</c:v>
                </c:pt>
                <c:pt idx="7032">
                  <c:v>136.43974485795</c:v>
                </c:pt>
                <c:pt idx="7033">
                  <c:v>136.05432241881</c:v>
                </c:pt>
                <c:pt idx="7034">
                  <c:v>135.90257682506</c:v>
                </c:pt>
                <c:pt idx="7035">
                  <c:v>135.7508312313099</c:v>
                </c:pt>
                <c:pt idx="7036">
                  <c:v>135.39031953372</c:v>
                </c:pt>
                <c:pt idx="7037">
                  <c:v>135.0462016701599</c:v>
                </c:pt>
                <c:pt idx="7038">
                  <c:v>134.7343058405</c:v>
                </c:pt>
                <c:pt idx="7039">
                  <c:v>136.96267806065</c:v>
                </c:pt>
                <c:pt idx="7040">
                  <c:v>136.58407570131</c:v>
                </c:pt>
                <c:pt idx="7041">
                  <c:v>136.4969094162</c:v>
                </c:pt>
                <c:pt idx="7042">
                  <c:v>135.97853052762</c:v>
                </c:pt>
                <c:pt idx="7043">
                  <c:v>135.86790530081</c:v>
                </c:pt>
                <c:pt idx="7044">
                  <c:v>135.57759933809</c:v>
                </c:pt>
                <c:pt idx="7045">
                  <c:v>135.248129214</c:v>
                </c:pt>
                <c:pt idx="7046">
                  <c:v>135.04332186125</c:v>
                </c:pt>
                <c:pt idx="7047">
                  <c:v>134.60447945254</c:v>
                </c:pt>
                <c:pt idx="7048">
                  <c:v>134.594392955</c:v>
                </c:pt>
                <c:pt idx="7049">
                  <c:v>133.59735657621</c:v>
                </c:pt>
                <c:pt idx="7050">
                  <c:v>133.18431044125</c:v>
                </c:pt>
                <c:pt idx="7051">
                  <c:v>132.99673326265</c:v>
                </c:pt>
                <c:pt idx="7052">
                  <c:v>132.8404664591</c:v>
                </c:pt>
                <c:pt idx="7053">
                  <c:v>132.28217765411</c:v>
                </c:pt>
                <c:pt idx="7054">
                  <c:v>132.15756710078</c:v>
                </c:pt>
                <c:pt idx="7055">
                  <c:v>132.03290918502</c:v>
                </c:pt>
                <c:pt idx="7056">
                  <c:v>131.91606607021</c:v>
                </c:pt>
                <c:pt idx="7057">
                  <c:v>131.37539877256</c:v>
                </c:pt>
                <c:pt idx="7058">
                  <c:v>133.76706315443</c:v>
                </c:pt>
                <c:pt idx="7059">
                  <c:v>134.05050134059</c:v>
                </c:pt>
                <c:pt idx="7060">
                  <c:v>134.34863828795</c:v>
                </c:pt>
                <c:pt idx="7061">
                  <c:v>135.2166203905</c:v>
                </c:pt>
                <c:pt idx="7062">
                  <c:v>136.96479598131</c:v>
                </c:pt>
                <c:pt idx="7063">
                  <c:v>138.3116653163</c:v>
                </c:pt>
                <c:pt idx="7064">
                  <c:v>140.2708896015</c:v>
                </c:pt>
                <c:pt idx="7065">
                  <c:v>143.5205601141</c:v>
                </c:pt>
                <c:pt idx="7066">
                  <c:v>145.90729328991</c:v>
                </c:pt>
                <c:pt idx="7067">
                  <c:v>149.767168468</c:v>
                </c:pt>
                <c:pt idx="7068">
                  <c:v>152.34394032233</c:v>
                </c:pt>
                <c:pt idx="7069">
                  <c:v>153.25746422224</c:v>
                </c:pt>
                <c:pt idx="7070">
                  <c:v>153.94173336796</c:v>
                </c:pt>
                <c:pt idx="7071">
                  <c:v>155.06988745338</c:v>
                </c:pt>
                <c:pt idx="7072">
                  <c:v>155.6588568896301</c:v>
                </c:pt>
                <c:pt idx="7073">
                  <c:v>155.70239338004</c:v>
                </c:pt>
                <c:pt idx="7074">
                  <c:v>156.407479215</c:v>
                </c:pt>
                <c:pt idx="7075">
                  <c:v>156.66697403028</c:v>
                </c:pt>
                <c:pt idx="7076">
                  <c:v>159.72885240138</c:v>
                </c:pt>
                <c:pt idx="7077">
                  <c:v>159.34106826252</c:v>
                </c:pt>
                <c:pt idx="7078">
                  <c:v>158.1445197095699</c:v>
                </c:pt>
                <c:pt idx="7079">
                  <c:v>156.28841219005</c:v>
                </c:pt>
                <c:pt idx="7080">
                  <c:v>153.19592588544</c:v>
                </c:pt>
                <c:pt idx="7081">
                  <c:v>149.466934144</c:v>
                </c:pt>
                <c:pt idx="7082">
                  <c:v>145.946927913</c:v>
                </c:pt>
                <c:pt idx="7083">
                  <c:v>141.73573608264</c:v>
                </c:pt>
                <c:pt idx="7084">
                  <c:v>138.44963318382</c:v>
                </c:pt>
                <c:pt idx="7085">
                  <c:v>136.00165148475</c:v>
                </c:pt>
                <c:pt idx="7086">
                  <c:v>133.58170054862</c:v>
                </c:pt>
                <c:pt idx="7087">
                  <c:v>131.35216203312</c:v>
                </c:pt>
                <c:pt idx="7088">
                  <c:v>129.755103174</c:v>
                </c:pt>
                <c:pt idx="7089">
                  <c:v>129.0130682457599</c:v>
                </c:pt>
                <c:pt idx="7090">
                  <c:v>128.6902869489601</c:v>
                </c:pt>
                <c:pt idx="7091">
                  <c:v>128.367874518</c:v>
                </c:pt>
                <c:pt idx="7092">
                  <c:v>128.2469551739999</c:v>
                </c:pt>
                <c:pt idx="7093">
                  <c:v>127.91758614984</c:v>
                </c:pt>
                <c:pt idx="7094">
                  <c:v>129.98360300928</c:v>
                </c:pt>
                <c:pt idx="7095">
                  <c:v>129.82543578336</c:v>
                </c:pt>
                <c:pt idx="7096">
                  <c:v>129.90914171064</c:v>
                </c:pt>
                <c:pt idx="7097">
                  <c:v>129.3578315628</c:v>
                </c:pt>
                <c:pt idx="7098">
                  <c:v>129.45639418704</c:v>
                </c:pt>
                <c:pt idx="7099">
                  <c:v>129.63003955524</c:v>
                </c:pt>
                <c:pt idx="7100">
                  <c:v>129.56185426848</c:v>
                </c:pt>
                <c:pt idx="7101">
                  <c:v>129.62247146064</c:v>
                </c:pt>
                <c:pt idx="7102">
                  <c:v>129.02697242316</c:v>
                </c:pt>
                <c:pt idx="7103">
                  <c:v>128.88410454816</c:v>
                </c:pt>
                <c:pt idx="7104">
                  <c:v>128.97438254256</c:v>
                </c:pt>
                <c:pt idx="7105">
                  <c:v>128.77857389808</c:v>
                </c:pt>
                <c:pt idx="7106">
                  <c:v>128.84548041504</c:v>
                </c:pt>
                <c:pt idx="7107">
                  <c:v>130.0293390258</c:v>
                </c:pt>
                <c:pt idx="7108">
                  <c:v>132.20624808825</c:v>
                </c:pt>
                <c:pt idx="7109">
                  <c:v>136.90826449444</c:v>
                </c:pt>
                <c:pt idx="7110">
                  <c:v>143.28459085545</c:v>
                </c:pt>
                <c:pt idx="7111">
                  <c:v>149.2407777704</c:v>
                </c:pt>
                <c:pt idx="7112">
                  <c:v>155.3246403934801</c:v>
                </c:pt>
                <c:pt idx="7113">
                  <c:v>150.25684595856</c:v>
                </c:pt>
                <c:pt idx="7114">
                  <c:v>149.33965257492</c:v>
                </c:pt>
                <c:pt idx="7115">
                  <c:v>153.6083824318</c:v>
                </c:pt>
                <c:pt idx="7116">
                  <c:v>152.89115885108</c:v>
                </c:pt>
                <c:pt idx="7117">
                  <c:v>153.79708888423</c:v>
                </c:pt>
                <c:pt idx="7118">
                  <c:v>156.60165255595</c:v>
                </c:pt>
                <c:pt idx="7119">
                  <c:v>156.02469343855</c:v>
                </c:pt>
                <c:pt idx="7120">
                  <c:v>152.93719955904</c:v>
                </c:pt>
                <c:pt idx="7121">
                  <c:v>148.3718774164001</c:v>
                </c:pt>
                <c:pt idx="7122">
                  <c:v>145.27919122362</c:v>
                </c:pt>
                <c:pt idx="7123">
                  <c:v>143.04978837651</c:v>
                </c:pt>
                <c:pt idx="7124">
                  <c:v>140.1940414476</c:v>
                </c:pt>
                <c:pt idx="7125">
                  <c:v>135.85831222848</c:v>
                </c:pt>
                <c:pt idx="7126">
                  <c:v>132.7963441941899</c:v>
                </c:pt>
                <c:pt idx="7127">
                  <c:v>130.07464508544</c:v>
                </c:pt>
                <c:pt idx="7128">
                  <c:v>128.287230237</c:v>
                </c:pt>
                <c:pt idx="7129">
                  <c:v>127.74870497196</c:v>
                </c:pt>
                <c:pt idx="7130">
                  <c:v>127.41971699952</c:v>
                </c:pt>
                <c:pt idx="7131">
                  <c:v>127.2995847288</c:v>
                </c:pt>
                <c:pt idx="7132">
                  <c:v>127.40280470244</c:v>
                </c:pt>
                <c:pt idx="7133">
                  <c:v>127.07438236416</c:v>
                </c:pt>
                <c:pt idx="7134">
                  <c:v>129.1595997168</c:v>
                </c:pt>
                <c:pt idx="7135">
                  <c:v>129.65975859072</c:v>
                </c:pt>
                <c:pt idx="7136">
                  <c:v>129.12379691112</c:v>
                </c:pt>
                <c:pt idx="7137">
                  <c:v>128.7699004704</c:v>
                </c:pt>
                <c:pt idx="7138">
                  <c:v>128.7934788096</c:v>
                </c:pt>
                <c:pt idx="7139">
                  <c:v>128.68836307272</c:v>
                </c:pt>
                <c:pt idx="7140">
                  <c:v>128.55325991112</c:v>
                </c:pt>
                <c:pt idx="7141">
                  <c:v>128.4406587287999</c:v>
                </c:pt>
                <c:pt idx="7142">
                  <c:v>128.1103463436</c:v>
                </c:pt>
                <c:pt idx="7143">
                  <c:v>127.9904564094</c:v>
                </c:pt>
                <c:pt idx="7144">
                  <c:v>127.668240672</c:v>
                </c:pt>
                <c:pt idx="7145">
                  <c:v>127.34639380044</c:v>
                </c:pt>
                <c:pt idx="7146">
                  <c:v>127.6382142234</c:v>
                </c:pt>
                <c:pt idx="7147">
                  <c:v>127.5108055362</c:v>
                </c:pt>
                <c:pt idx="7148">
                  <c:v>127.18933122912</c:v>
                </c:pt>
                <c:pt idx="7149">
                  <c:v>127.2110123484</c:v>
                </c:pt>
                <c:pt idx="7150">
                  <c:v>126.8825689632</c:v>
                </c:pt>
                <c:pt idx="7151">
                  <c:v>126.76287572256</c:v>
                </c:pt>
                <c:pt idx="7152">
                  <c:v>126.23434454952</c:v>
                </c:pt>
                <c:pt idx="7153">
                  <c:v>128.74329072252</c:v>
                </c:pt>
                <c:pt idx="7154">
                  <c:v>128.60880601104</c:v>
                </c:pt>
                <c:pt idx="7155">
                  <c:v>128.48181538176</c:v>
                </c:pt>
                <c:pt idx="7156">
                  <c:v>128.1510320479201</c:v>
                </c:pt>
                <c:pt idx="7157">
                  <c:v>128.24277686892</c:v>
                </c:pt>
                <c:pt idx="7158">
                  <c:v>127.91982339984</c:v>
                </c:pt>
                <c:pt idx="7159">
                  <c:v>127.97385286464</c:v>
                </c:pt>
                <c:pt idx="7160">
                  <c:v>127.5916694508</c:v>
                </c:pt>
                <c:pt idx="7161">
                  <c:v>127.26222985578</c:v>
                </c:pt>
                <c:pt idx="7162">
                  <c:v>127.35302439984</c:v>
                </c:pt>
                <c:pt idx="7163">
                  <c:v>127.03140235795</c:v>
                </c:pt>
                <c:pt idx="7164">
                  <c:v>126.70270921264</c:v>
                </c:pt>
                <c:pt idx="7165">
                  <c:v>126.79315071624</c:v>
                </c:pt>
                <c:pt idx="7166">
                  <c:v>127.08491845968</c:v>
                </c:pt>
                <c:pt idx="7167">
                  <c:v>126.7564344444</c:v>
                </c:pt>
                <c:pt idx="7168">
                  <c:v>126.85332861036</c:v>
                </c:pt>
                <c:pt idx="7169">
                  <c:v>126.31664743282</c:v>
                </c:pt>
                <c:pt idx="7170">
                  <c:v>126.17518127657</c:v>
                </c:pt>
                <c:pt idx="7171">
                  <c:v>128.39395910578</c:v>
                </c:pt>
                <c:pt idx="7172">
                  <c:v>128.69101382184</c:v>
                </c:pt>
                <c:pt idx="7173">
                  <c:v>128.35240439664</c:v>
                </c:pt>
                <c:pt idx="7174">
                  <c:v>128.4444812268</c:v>
                </c:pt>
                <c:pt idx="7175">
                  <c:v>128.1137140017599</c:v>
                </c:pt>
                <c:pt idx="7176">
                  <c:v>128.19794863176</c:v>
                </c:pt>
                <c:pt idx="7177">
                  <c:v>127.64937179762</c:v>
                </c:pt>
                <c:pt idx="7178">
                  <c:v>127.53026861135</c:v>
                </c:pt>
                <c:pt idx="7179">
                  <c:v>127.41858956896</c:v>
                </c:pt>
                <c:pt idx="7180">
                  <c:v>127.30691052657</c:v>
                </c:pt>
                <c:pt idx="7181">
                  <c:v>127.35302439984</c:v>
                </c:pt>
                <c:pt idx="7182">
                  <c:v>127.19640650016</c:v>
                </c:pt>
                <c:pt idx="7183">
                  <c:v>126.66551421321</c:v>
                </c:pt>
                <c:pt idx="7184">
                  <c:v>126.74847004545</c:v>
                </c:pt>
                <c:pt idx="7185">
                  <c:v>126.63679100306</c:v>
                </c:pt>
                <c:pt idx="7186">
                  <c:v>126.51768781679</c:v>
                </c:pt>
                <c:pt idx="7187">
                  <c:v>126.4060087744</c:v>
                </c:pt>
                <c:pt idx="7188">
                  <c:v>126.07089136084</c:v>
                </c:pt>
                <c:pt idx="7189">
                  <c:v>125.94448259607</c:v>
                </c:pt>
                <c:pt idx="7190">
                  <c:v>126.04860867725</c:v>
                </c:pt>
                <c:pt idx="7191">
                  <c:v>128.36417199192</c:v>
                </c:pt>
                <c:pt idx="7192">
                  <c:v>128.18544930876</c:v>
                </c:pt>
                <c:pt idx="7193">
                  <c:v>127.58397703165</c:v>
                </c:pt>
                <c:pt idx="7242">
                  <c:v>91.95245619717987</c:v>
                </c:pt>
                <c:pt idx="7243">
                  <c:v>105.23841649742</c:v>
                </c:pt>
                <c:pt idx="7244">
                  <c:v>126.45064417602</c:v>
                </c:pt>
                <c:pt idx="7245">
                  <c:v>126.1154530491</c:v>
                </c:pt>
                <c:pt idx="7246">
                  <c:v>126.00395843963</c:v>
                </c:pt>
                <c:pt idx="7247">
                  <c:v>126.0411392642</c:v>
                </c:pt>
                <c:pt idx="7248">
                  <c:v>128.3045977642</c:v>
                </c:pt>
                <c:pt idx="7249">
                  <c:v>128.1705557518299</c:v>
                </c:pt>
                <c:pt idx="7250">
                  <c:v>128.05145256556</c:v>
                </c:pt>
                <c:pt idx="7251">
                  <c:v>127.93230411012</c:v>
                </c:pt>
                <c:pt idx="7252">
                  <c:v>128.03168685048</c:v>
                </c:pt>
                <c:pt idx="7253">
                  <c:v>127.69405246841</c:v>
                </c:pt>
                <c:pt idx="7254">
                  <c:v>127.77812364984</c:v>
                </c:pt>
                <c:pt idx="7255">
                  <c:v>127.68117834888</c:v>
                </c:pt>
                <c:pt idx="7256">
                  <c:v>127.34412178431</c:v>
                </c:pt>
                <c:pt idx="7257">
                  <c:v>127.65265195968</c:v>
                </c:pt>
                <c:pt idx="7258">
                  <c:v>127.05376532793</c:v>
                </c:pt>
                <c:pt idx="7259">
                  <c:v>126.77700882268</c:v>
                </c:pt>
                <c:pt idx="7260">
                  <c:v>127.28591539824</c:v>
                </c:pt>
                <c:pt idx="7261">
                  <c:v>127.13677924536</c:v>
                </c:pt>
                <c:pt idx="7262">
                  <c:v>127.01743404792</c:v>
                </c:pt>
                <c:pt idx="7263">
                  <c:v>126.8906524476</c:v>
                </c:pt>
                <c:pt idx="7264">
                  <c:v>126.76387084728</c:v>
                </c:pt>
                <c:pt idx="7265">
                  <c:v>126.86827135608</c:v>
                </c:pt>
                <c:pt idx="7266">
                  <c:v>126.54758034888</c:v>
                </c:pt>
                <c:pt idx="7267">
                  <c:v>126.52522579632</c:v>
                </c:pt>
                <c:pt idx="7268">
                  <c:v>128.90016684324</c:v>
                </c:pt>
                <c:pt idx="7269">
                  <c:v>128.38219535208</c:v>
                </c:pt>
                <c:pt idx="7270">
                  <c:v>128.5736056214399</c:v>
                </c:pt>
                <c:pt idx="7271">
                  <c:v>128.24277686892</c:v>
                </c:pt>
                <c:pt idx="7272">
                  <c:v>128.11578623964</c:v>
                </c:pt>
                <c:pt idx="7273">
                  <c:v>128.4326502222</c:v>
                </c:pt>
                <c:pt idx="7274">
                  <c:v>128.094741672</c:v>
                </c:pt>
                <c:pt idx="7275">
                  <c:v>127.96754201376</c:v>
                </c:pt>
                <c:pt idx="7276">
                  <c:v>127.85526420384</c:v>
                </c:pt>
                <c:pt idx="7277">
                  <c:v>128.1553902288</c:v>
                </c:pt>
                <c:pt idx="7278">
                  <c:v>128.02024142424</c:v>
                </c:pt>
                <c:pt idx="7279">
                  <c:v>127.7131283442</c:v>
                </c:pt>
                <c:pt idx="7280">
                  <c:v>127.72000203336</c:v>
                </c:pt>
                <c:pt idx="7281">
                  <c:v>127.5923843172</c:v>
                </c:pt>
                <c:pt idx="7282">
                  <c:v>127.47225204648</c:v>
                </c:pt>
                <c:pt idx="7570">
                  <c:v>103.75670781812</c:v>
                </c:pt>
                <c:pt idx="7571">
                  <c:v>139.07778295992</c:v>
                </c:pt>
                <c:pt idx="7572">
                  <c:v>138.9546691505</c:v>
                </c:pt>
                <c:pt idx="7573">
                  <c:v>141.68642342036</c:v>
                </c:pt>
                <c:pt idx="7574">
                  <c:v>141.32671843682</c:v>
                </c:pt>
                <c:pt idx="7575">
                  <c:v>141.17076762432</c:v>
                </c:pt>
                <c:pt idx="7576">
                  <c:v>140.9737955101</c:v>
                </c:pt>
                <c:pt idx="7577">
                  <c:v>141.05343913206</c:v>
                </c:pt>
                <c:pt idx="7578">
                  <c:v>140.88351870376</c:v>
                </c:pt>
                <c:pt idx="7579">
                  <c:v>140.819960862</c:v>
                </c:pt>
                <c:pt idx="7580">
                  <c:v>140.5577082035</c:v>
                </c:pt>
                <c:pt idx="7581">
                  <c:v>140.1422357231399</c:v>
                </c:pt>
                <c:pt idx="7582">
                  <c:v>140.254495696</c:v>
                </c:pt>
                <c:pt idx="7583">
                  <c:v>140.1069505465</c:v>
                </c:pt>
                <c:pt idx="7584">
                  <c:v>139.81494904342</c:v>
                </c:pt>
                <c:pt idx="7585">
                  <c:v>140.0659906975</c:v>
                </c:pt>
                <c:pt idx="7586">
                  <c:v>139.8201319445</c:v>
                </c:pt>
                <c:pt idx="7587">
                  <c:v>139.3893967522</c:v>
                </c:pt>
                <c:pt idx="7588">
                  <c:v>139.28302111808</c:v>
                </c:pt>
                <c:pt idx="7589">
                  <c:v>138.9965830799</c:v>
                </c:pt>
                <c:pt idx="7590">
                  <c:v>139.0251521015</c:v>
                </c:pt>
                <c:pt idx="7591">
                  <c:v>138.58744985288</c:v>
                </c:pt>
                <c:pt idx="7592">
                  <c:v>141.262546481</c:v>
                </c:pt>
                <c:pt idx="7593">
                  <c:v>141.31853413818</c:v>
                </c:pt>
                <c:pt idx="7594">
                  <c:v>141.19542032876</c:v>
                </c:pt>
                <c:pt idx="7595">
                  <c:v>141.0476538149</c:v>
                </c:pt>
                <c:pt idx="7596">
                  <c:v>140.49415099916</c:v>
                </c:pt>
                <c:pt idx="7597">
                  <c:v>140.96302708488</c:v>
                </c:pt>
                <c:pt idx="7598">
                  <c:v>140.57161707876</c:v>
                </c:pt>
                <c:pt idx="7599">
                  <c:v>140.6342151123</c:v>
                </c:pt>
                <c:pt idx="7600">
                  <c:v>140.51091686996</c:v>
                </c:pt>
                <c:pt idx="7601">
                  <c:v>140.58940548926</c:v>
                </c:pt>
                <c:pt idx="7602">
                  <c:v>140.046324838</c:v>
                </c:pt>
                <c:pt idx="7603">
                  <c:v>140.34244013874</c:v>
                </c:pt>
                <c:pt idx="7604">
                  <c:v>140.00128080302</c:v>
                </c:pt>
                <c:pt idx="7605">
                  <c:v>139.86973602238</c:v>
                </c:pt>
                <c:pt idx="7606">
                  <c:v>139.94726554564</c:v>
                </c:pt>
                <c:pt idx="7607">
                  <c:v>139.59025334254</c:v>
                </c:pt>
                <c:pt idx="7608">
                  <c:v>139.85120757608</c:v>
                </c:pt>
                <c:pt idx="7609">
                  <c:v>139.46154366452</c:v>
                </c:pt>
                <c:pt idx="7610">
                  <c:v>139.33806098926</c:v>
                </c:pt>
                <c:pt idx="7611">
                  <c:v>141.8654265028001</c:v>
                </c:pt>
                <c:pt idx="7612">
                  <c:v>141.71721726022</c:v>
                </c:pt>
                <c:pt idx="7613">
                  <c:v>141.57726689134</c:v>
                </c:pt>
                <c:pt idx="7614">
                  <c:v>141.43731652246</c:v>
                </c:pt>
                <c:pt idx="7615">
                  <c:v>141.09457186552</c:v>
                </c:pt>
                <c:pt idx="7616">
                  <c:v>140.97947018246</c:v>
                </c:pt>
                <c:pt idx="7617">
                  <c:v>140.82328574496</c:v>
                </c:pt>
                <c:pt idx="7618">
                  <c:v>140.91045043418</c:v>
                </c:pt>
                <c:pt idx="7619">
                  <c:v>140.54380306512</c:v>
                </c:pt>
                <c:pt idx="7620">
                  <c:v>139.12403102598</c:v>
                </c:pt>
                <c:pt idx="7621">
                  <c:v>110.46689052392</c:v>
                </c:pt>
                <c:pt idx="7641">
                  <c:v>111.26544853004</c:v>
                </c:pt>
                <c:pt idx="7642">
                  <c:v>140.20248976986</c:v>
                </c:pt>
                <c:pt idx="7643">
                  <c:v>140.06253940098</c:v>
                </c:pt>
                <c:pt idx="7644">
                  <c:v>139.93900667194</c:v>
                </c:pt>
                <c:pt idx="7645">
                  <c:v>140.02435155324</c:v>
                </c:pt>
                <c:pt idx="7646">
                  <c:v>139.70030019512</c:v>
                </c:pt>
                <c:pt idx="7647">
                  <c:v>139.77701733688</c:v>
                </c:pt>
                <c:pt idx="7648">
                  <c:v>139.6533502287</c:v>
                </c:pt>
                <c:pt idx="7649">
                  <c:v>139.52146203996</c:v>
                </c:pt>
                <c:pt idx="7650">
                  <c:v>142.3139552848999</c:v>
                </c:pt>
                <c:pt idx="7651">
                  <c:v>142.1405530867</c:v>
                </c:pt>
                <c:pt idx="7652">
                  <c:v>141.9589175473001</c:v>
                </c:pt>
                <c:pt idx="7653">
                  <c:v>141.56615505802</c:v>
                </c:pt>
                <c:pt idx="7654">
                  <c:v>142.06700728542</c:v>
                </c:pt>
                <c:pt idx="7655">
                  <c:v>142.145262504</c:v>
                </c:pt>
                <c:pt idx="7656">
                  <c:v>142.4419051972</c:v>
                </c:pt>
                <c:pt idx="7657">
                  <c:v>144.21038427945</c:v>
                </c:pt>
                <c:pt idx="7658">
                  <c:v>146.81629219038</c:v>
                </c:pt>
                <c:pt idx="7659">
                  <c:v>149.8110699216</c:v>
                </c:pt>
                <c:pt idx="7660">
                  <c:v>152.83499225965</c:v>
                </c:pt>
                <c:pt idx="7661">
                  <c:v>155.83554530896</c:v>
                </c:pt>
                <c:pt idx="7662">
                  <c:v>160.10527628394</c:v>
                </c:pt>
                <c:pt idx="7663">
                  <c:v>162.81691696426</c:v>
                </c:pt>
                <c:pt idx="7664">
                  <c:v>163.88844200109</c:v>
                </c:pt>
                <c:pt idx="7665">
                  <c:v>165.0252463808</c:v>
                </c:pt>
                <c:pt idx="7666">
                  <c:v>167.33133794736</c:v>
                </c:pt>
                <c:pt idx="7667">
                  <c:v>166.52569560077</c:v>
                </c:pt>
                <c:pt idx="7668">
                  <c:v>166.94327359204</c:v>
                </c:pt>
                <c:pt idx="7669">
                  <c:v>167.1342543578</c:v>
                </c:pt>
                <c:pt idx="7670">
                  <c:v>169.6074543534801</c:v>
                </c:pt>
                <c:pt idx="7671">
                  <c:v>165.83761445233</c:v>
                </c:pt>
                <c:pt idx="7672">
                  <c:v>165.90503268182</c:v>
                </c:pt>
                <c:pt idx="7673">
                  <c:v>168.26989156774</c:v>
                </c:pt>
                <c:pt idx="7674">
                  <c:v>168.06447013328</c:v>
                </c:pt>
                <c:pt idx="7675">
                  <c:v>165.77796086579</c:v>
                </c:pt>
                <c:pt idx="7676">
                  <c:v>168.76639708328</c:v>
                </c:pt>
                <c:pt idx="7677">
                  <c:v>169.0696024736</c:v>
                </c:pt>
                <c:pt idx="7678">
                  <c:v>168.720989977</c:v>
                </c:pt>
                <c:pt idx="7679">
                  <c:v>165.4377455984</c:v>
                </c:pt>
                <c:pt idx="7680">
                  <c:v>165.32173191595</c:v>
                </c:pt>
                <c:pt idx="7681">
                  <c:v>162.4656202515</c:v>
                </c:pt>
                <c:pt idx="7682">
                  <c:v>161.34926904954</c:v>
                </c:pt>
                <c:pt idx="7683">
                  <c:v>163.9344062911</c:v>
                </c:pt>
                <c:pt idx="7684">
                  <c:v>164.16127272329</c:v>
                </c:pt>
                <c:pt idx="7685">
                  <c:v>162.86481767937</c:v>
                </c:pt>
                <c:pt idx="7686">
                  <c:v>163.47063931173</c:v>
                </c:pt>
                <c:pt idx="7687">
                  <c:v>162.70978086403</c:v>
                </c:pt>
                <c:pt idx="7688">
                  <c:v>162.9926823228</c:v>
                </c:pt>
                <c:pt idx="7689">
                  <c:v>165.94282925985</c:v>
                </c:pt>
                <c:pt idx="7690">
                  <c:v>165.18139637051</c:v>
                </c:pt>
                <c:pt idx="7691">
                  <c:v>165.22100929106</c:v>
                </c:pt>
                <c:pt idx="7692">
                  <c:v>166.11677438318</c:v>
                </c:pt>
                <c:pt idx="7693">
                  <c:v>167.3945777424</c:v>
                </c:pt>
                <c:pt idx="7694">
                  <c:v>167.62242816571</c:v>
                </c:pt>
                <c:pt idx="7695">
                  <c:v>168.53134174052</c:v>
                </c:pt>
                <c:pt idx="7696">
                  <c:v>168.49658206928</c:v>
                </c:pt>
                <c:pt idx="7697">
                  <c:v>167.67828473175</c:v>
                </c:pt>
                <c:pt idx="7698">
                  <c:v>166.50891374925</c:v>
                </c:pt>
                <c:pt idx="7699">
                  <c:v>164.90134701619</c:v>
                </c:pt>
                <c:pt idx="7700">
                  <c:v>164.7180622349399</c:v>
                </c:pt>
                <c:pt idx="7701">
                  <c:v>164.75413369953</c:v>
                </c:pt>
                <c:pt idx="7702">
                  <c:v>166.5636615142599</c:v>
                </c:pt>
                <c:pt idx="7703">
                  <c:v>165.2767052235591</c:v>
                </c:pt>
                <c:pt idx="7704">
                  <c:v>165.4820869845</c:v>
                </c:pt>
                <c:pt idx="7705">
                  <c:v>159.9946599963</c:v>
                </c:pt>
                <c:pt idx="7706">
                  <c:v>160.27110245124</c:v>
                </c:pt>
                <c:pt idx="7707">
                  <c:v>164.18382110424</c:v>
                </c:pt>
                <c:pt idx="7708">
                  <c:v>163.88592717432</c:v>
                </c:pt>
                <c:pt idx="7709">
                  <c:v>162.6824647029</c:v>
                </c:pt>
                <c:pt idx="7710">
                  <c:v>161.67414056298</c:v>
                </c:pt>
                <c:pt idx="7711">
                  <c:v>161.93838159162</c:v>
                </c:pt>
                <c:pt idx="7712">
                  <c:v>162.80824372416</c:v>
                </c:pt>
                <c:pt idx="7713">
                  <c:v>163.29094395504</c:v>
                </c:pt>
                <c:pt idx="7714">
                  <c:v>164.0122896027</c:v>
                </c:pt>
                <c:pt idx="7715">
                  <c:v>163.3613183725101</c:v>
                </c:pt>
                <c:pt idx="7716">
                  <c:v>165.28721280046</c:v>
                </c:pt>
                <c:pt idx="7717">
                  <c:v>168.6224182212</c:v>
                </c:pt>
                <c:pt idx="7718">
                  <c:v>167.45730513202</c:v>
                </c:pt>
                <c:pt idx="7719">
                  <c:v>166.14438321202</c:v>
                </c:pt>
                <c:pt idx="7720">
                  <c:v>165.29217444847</c:v>
                </c:pt>
                <c:pt idx="7721">
                  <c:v>166.56175504425</c:v>
                </c:pt>
                <c:pt idx="7722">
                  <c:v>168.28527877464</c:v>
                </c:pt>
                <c:pt idx="7723">
                  <c:v>167.92798412312</c:v>
                </c:pt>
                <c:pt idx="7724">
                  <c:v>166.93554909352</c:v>
                </c:pt>
                <c:pt idx="7725">
                  <c:v>167.3931864482801</c:v>
                </c:pt>
                <c:pt idx="7726">
                  <c:v>167.0368508928</c:v>
                </c:pt>
                <c:pt idx="7727">
                  <c:v>168.80458033225</c:v>
                </c:pt>
                <c:pt idx="7728">
                  <c:v>164.39422061865</c:v>
                </c:pt>
                <c:pt idx="7729">
                  <c:v>165.39504977268</c:v>
                </c:pt>
                <c:pt idx="7730">
                  <c:v>166.69980097911</c:v>
                </c:pt>
                <c:pt idx="7731">
                  <c:v>166.5541864768</c:v>
                </c:pt>
                <c:pt idx="7732">
                  <c:v>167.2418648981599</c:v>
                </c:pt>
                <c:pt idx="7733">
                  <c:v>165.83207120601</c:v>
                </c:pt>
                <c:pt idx="7734">
                  <c:v>165.8972147129801</c:v>
                </c:pt>
                <c:pt idx="7735">
                  <c:v>166.58288661523</c:v>
                </c:pt>
                <c:pt idx="7736">
                  <c:v>168.72701536652</c:v>
                </c:pt>
                <c:pt idx="7737">
                  <c:v>167.949421864</c:v>
                </c:pt>
                <c:pt idx="7738">
                  <c:v>168.2111082624</c:v>
                </c:pt>
                <c:pt idx="7739">
                  <c:v>168.0433572096</c:v>
                </c:pt>
                <c:pt idx="7740">
                  <c:v>166.32332424004</c:v>
                </c:pt>
                <c:pt idx="7741">
                  <c:v>166.375666763</c:v>
                </c:pt>
                <c:pt idx="7742">
                  <c:v>166.02988204038</c:v>
                </c:pt>
                <c:pt idx="7743">
                  <c:v>165.63555635801</c:v>
                </c:pt>
                <c:pt idx="7744">
                  <c:v>165.49876108282</c:v>
                </c:pt>
                <c:pt idx="7745">
                  <c:v>164.30197222279</c:v>
                </c:pt>
                <c:pt idx="7746">
                  <c:v>163.9017980028</c:v>
                </c:pt>
                <c:pt idx="7747">
                  <c:v>163.51889907198</c:v>
                </c:pt>
                <c:pt idx="7748">
                  <c:v>163.15547702568</c:v>
                </c:pt>
                <c:pt idx="7749">
                  <c:v>162.3698418592801</c:v>
                </c:pt>
                <c:pt idx="7750">
                  <c:v>161.98872195672</c:v>
                </c:pt>
                <c:pt idx="7751">
                  <c:v>161.75277449208</c:v>
                </c:pt>
                <c:pt idx="7752">
                  <c:v>161.1900948579</c:v>
                </c:pt>
                <c:pt idx="7753">
                  <c:v>161.45078239422</c:v>
                </c:pt>
                <c:pt idx="7754">
                  <c:v>161.08960213674</c:v>
                </c:pt>
                <c:pt idx="7755">
                  <c:v>160.1177512841399</c:v>
                </c:pt>
                <c:pt idx="7756">
                  <c:v>160.16813572578</c:v>
                </c:pt>
                <c:pt idx="7757">
                  <c:v>159.59874281274</c:v>
                </c:pt>
                <c:pt idx="7758">
                  <c:v>159.4582924075201</c:v>
                </c:pt>
                <c:pt idx="7759">
                  <c:v>159.93609470154</c:v>
                </c:pt>
                <c:pt idx="7760">
                  <c:v>160.4032490979</c:v>
                </c:pt>
                <c:pt idx="7761">
                  <c:v>160.66980575862</c:v>
                </c:pt>
                <c:pt idx="7762">
                  <c:v>160.8502100412601</c:v>
                </c:pt>
                <c:pt idx="7763">
                  <c:v>161.75896046695</c:v>
                </c:pt>
                <c:pt idx="7764">
                  <c:v>162.65631894735</c:v>
                </c:pt>
                <c:pt idx="7765">
                  <c:v>165.6353287483</c:v>
                </c:pt>
                <c:pt idx="7766">
                  <c:v>165.88576105609</c:v>
                </c:pt>
                <c:pt idx="7767">
                  <c:v>169.32746533328</c:v>
                </c:pt>
                <c:pt idx="7768">
                  <c:v>163.04161816644</c:v>
                </c:pt>
                <c:pt idx="7769">
                  <c:v>150.84687040808</c:v>
                </c:pt>
                <c:pt idx="7770">
                  <c:v>142.6997978301</c:v>
                </c:pt>
                <c:pt idx="7771">
                  <c:v>141.3270419222201</c:v>
                </c:pt>
                <c:pt idx="7772">
                  <c:v>141.4635113829</c:v>
                </c:pt>
                <c:pt idx="7773">
                  <c:v>141.1374056554</c:v>
                </c:pt>
                <c:pt idx="7774">
                  <c:v>141.347893183</c:v>
                </c:pt>
                <c:pt idx="7775">
                  <c:v>141.3148594116</c:v>
                </c:pt>
                <c:pt idx="7776">
                  <c:v>141.2405585276</c:v>
                </c:pt>
                <c:pt idx="7777">
                  <c:v>141.27722579908</c:v>
                </c:pt>
                <c:pt idx="7778">
                  <c:v>141.25542053266</c:v>
                </c:pt>
                <c:pt idx="7779">
                  <c:v>142.36332082224</c:v>
                </c:pt>
                <c:pt idx="7780">
                  <c:v>142.64827670169</c:v>
                </c:pt>
                <c:pt idx="7781">
                  <c:v>144.69880026402</c:v>
                </c:pt>
                <c:pt idx="7782">
                  <c:v>148.4041395075201</c:v>
                </c:pt>
                <c:pt idx="7783">
                  <c:v>153.23452930827</c:v>
                </c:pt>
                <c:pt idx="7784">
                  <c:v>162.11480018958</c:v>
                </c:pt>
                <c:pt idx="7785">
                  <c:v>167.2264764164501</c:v>
                </c:pt>
                <c:pt idx="7786">
                  <c:v>168.85677596706</c:v>
                </c:pt>
                <c:pt idx="7787">
                  <c:v>168.19810797059</c:v>
                </c:pt>
                <c:pt idx="7788">
                  <c:v>165.72198152557</c:v>
                </c:pt>
                <c:pt idx="7789">
                  <c:v>163.8881721818</c:v>
                </c:pt>
                <c:pt idx="7790">
                  <c:v>163.03627465254</c:v>
                </c:pt>
                <c:pt idx="7791">
                  <c:v>162.2429014365</c:v>
                </c:pt>
                <c:pt idx="7792">
                  <c:v>160.6281529554</c:v>
                </c:pt>
                <c:pt idx="7793">
                  <c:v>160.46855397612</c:v>
                </c:pt>
                <c:pt idx="7794">
                  <c:v>161.1582006524401</c:v>
                </c:pt>
                <c:pt idx="7795">
                  <c:v>163.23812896335</c:v>
                </c:pt>
                <c:pt idx="7796">
                  <c:v>161.3996867655</c:v>
                </c:pt>
                <c:pt idx="7797">
                  <c:v>158.74618591296</c:v>
                </c:pt>
                <c:pt idx="7798">
                  <c:v>156.48769150949</c:v>
                </c:pt>
                <c:pt idx="7799">
                  <c:v>156.5585154562</c:v>
                </c:pt>
                <c:pt idx="7800">
                  <c:v>157.6724042007</c:v>
                </c:pt>
                <c:pt idx="7801">
                  <c:v>157.7415682757999</c:v>
                </c:pt>
                <c:pt idx="7802">
                  <c:v>159.25925406006</c:v>
                </c:pt>
                <c:pt idx="7803">
                  <c:v>162.8836926586</c:v>
                </c:pt>
                <c:pt idx="7804">
                  <c:v>168.15907279833</c:v>
                </c:pt>
                <c:pt idx="7805">
                  <c:v>167.54056111055</c:v>
                </c:pt>
                <c:pt idx="7806">
                  <c:v>167.3069995564</c:v>
                </c:pt>
                <c:pt idx="7807">
                  <c:v>165.04913216225</c:v>
                </c:pt>
                <c:pt idx="7808">
                  <c:v>165.52832759589</c:v>
                </c:pt>
                <c:pt idx="7809">
                  <c:v>166.63878611718</c:v>
                </c:pt>
                <c:pt idx="7810">
                  <c:v>167.3256284227</c:v>
                </c:pt>
                <c:pt idx="7811">
                  <c:v>166.32774444871</c:v>
                </c:pt>
                <c:pt idx="7812">
                  <c:v>165.53192436583</c:v>
                </c:pt>
                <c:pt idx="7813">
                  <c:v>165.16696860515</c:v>
                </c:pt>
                <c:pt idx="7814">
                  <c:v>166.49058614208</c:v>
                </c:pt>
                <c:pt idx="7815">
                  <c:v>166.54411933209</c:v>
                </c:pt>
                <c:pt idx="7816">
                  <c:v>166.14911737076</c:v>
                </c:pt>
                <c:pt idx="7817">
                  <c:v>165.9149063372</c:v>
                </c:pt>
                <c:pt idx="7818">
                  <c:v>165.75882497213</c:v>
                </c:pt>
                <c:pt idx="7819">
                  <c:v>165.1950634359</c:v>
                </c:pt>
                <c:pt idx="7820">
                  <c:v>163.77863794074</c:v>
                </c:pt>
                <c:pt idx="7821">
                  <c:v>161.56015771727</c:v>
                </c:pt>
                <c:pt idx="7822">
                  <c:v>161.40755885799</c:v>
                </c:pt>
                <c:pt idx="7823">
                  <c:v>162.86125430322</c:v>
                </c:pt>
                <c:pt idx="7824">
                  <c:v>162.47943759816</c:v>
                </c:pt>
                <c:pt idx="7825">
                  <c:v>162.10751902272</c:v>
                </c:pt>
                <c:pt idx="7826">
                  <c:v>160.90031442366</c:v>
                </c:pt>
                <c:pt idx="7827">
                  <c:v>159.85021382484</c:v>
                </c:pt>
                <c:pt idx="7828">
                  <c:v>159.43457125704</c:v>
                </c:pt>
                <c:pt idx="7829">
                  <c:v>160.76897222646</c:v>
                </c:pt>
                <c:pt idx="7830">
                  <c:v>162.0912863925</c:v>
                </c:pt>
                <c:pt idx="7831">
                  <c:v>162.3410635881</c:v>
                </c:pt>
                <c:pt idx="7832">
                  <c:v>162.20805608004</c:v>
                </c:pt>
                <c:pt idx="7833">
                  <c:v>162.47562597763</c:v>
                </c:pt>
                <c:pt idx="7834">
                  <c:v>162.95195675759</c:v>
                </c:pt>
                <c:pt idx="7835">
                  <c:v>161.94250110762</c:v>
                </c:pt>
                <c:pt idx="7836">
                  <c:v>162.6364971327201</c:v>
                </c:pt>
                <c:pt idx="7837">
                  <c:v>161.2296818928</c:v>
                </c:pt>
                <c:pt idx="7838">
                  <c:v>159.37014082938</c:v>
                </c:pt>
                <c:pt idx="7839">
                  <c:v>160.84075064262</c:v>
                </c:pt>
                <c:pt idx="7840">
                  <c:v>160.05469344018</c:v>
                </c:pt>
                <c:pt idx="7841">
                  <c:v>162.79089743232</c:v>
                </c:pt>
                <c:pt idx="7842">
                  <c:v>163.44958357242</c:v>
                </c:pt>
                <c:pt idx="7843">
                  <c:v>164.12529120174</c:v>
                </c:pt>
                <c:pt idx="7844">
                  <c:v>163.9631839029</c:v>
                </c:pt>
                <c:pt idx="7845">
                  <c:v>162.97522933818</c:v>
                </c:pt>
                <c:pt idx="7846">
                  <c:v>161.33675816718</c:v>
                </c:pt>
                <c:pt idx="7847">
                  <c:v>157.98941659344</c:v>
                </c:pt>
                <c:pt idx="7848">
                  <c:v>131.76800280762</c:v>
                </c:pt>
                <c:pt idx="7888">
                  <c:v>125.5348221765</c:v>
                </c:pt>
                <c:pt idx="7889">
                  <c:v>162.29428856058</c:v>
                </c:pt>
                <c:pt idx="7890">
                  <c:v>161.0732779268399</c:v>
                </c:pt>
                <c:pt idx="7891">
                  <c:v>160.9317209241</c:v>
                </c:pt>
                <c:pt idx="7892">
                  <c:v>161.3996867655</c:v>
                </c:pt>
                <c:pt idx="7893">
                  <c:v>162.21815333048</c:v>
                </c:pt>
                <c:pt idx="7894">
                  <c:v>161.82803289811</c:v>
                </c:pt>
                <c:pt idx="7895">
                  <c:v>161.0589512832</c:v>
                </c:pt>
                <c:pt idx="7896">
                  <c:v>161.9498969484</c:v>
                </c:pt>
                <c:pt idx="7897">
                  <c:v>162.64974038465</c:v>
                </c:pt>
                <c:pt idx="7898">
                  <c:v>162.27841206737</c:v>
                </c:pt>
                <c:pt idx="7899">
                  <c:v>165.49055353421</c:v>
                </c:pt>
                <c:pt idx="7900">
                  <c:v>164.8750762446</c:v>
                </c:pt>
                <c:pt idx="7901">
                  <c:v>165.3470506704</c:v>
                </c:pt>
                <c:pt idx="7902">
                  <c:v>166.03876254328</c:v>
                </c:pt>
                <c:pt idx="7903">
                  <c:v>166.49838854664</c:v>
                </c:pt>
                <c:pt idx="7904">
                  <c:v>166.29477465946</c:v>
                </c:pt>
                <c:pt idx="7905">
                  <c:v>165.89018123568</c:v>
                </c:pt>
                <c:pt idx="7906">
                  <c:v>166.79725025701</c:v>
                </c:pt>
                <c:pt idx="7907">
                  <c:v>167.6926967755</c:v>
                </c:pt>
                <c:pt idx="7908">
                  <c:v>169.02601534104</c:v>
                </c:pt>
                <c:pt idx="7909">
                  <c:v>171.596375093</c:v>
                </c:pt>
                <c:pt idx="7910">
                  <c:v>169.74798245828</c:v>
                </c:pt>
                <c:pt idx="7911">
                  <c:v>170.64619849984</c:v>
                </c:pt>
                <c:pt idx="7912">
                  <c:v>171.53252230612</c:v>
                </c:pt>
                <c:pt idx="7913">
                  <c:v>171.16215529344</c:v>
                </c:pt>
                <c:pt idx="7914">
                  <c:v>171.01119226112</c:v>
                </c:pt>
                <c:pt idx="7915">
                  <c:v>170.5710561698</c:v>
                </c:pt>
                <c:pt idx="7916">
                  <c:v>169.55645896164</c:v>
                </c:pt>
                <c:pt idx="7917">
                  <c:v>168.96998298012</c:v>
                </c:pt>
                <c:pt idx="7918">
                  <c:v>166.52212408328</c:v>
                </c:pt>
                <c:pt idx="7919">
                  <c:v>168.7360402965</c:v>
                </c:pt>
                <c:pt idx="7920">
                  <c:v>167.0784459050601</c:v>
                </c:pt>
                <c:pt idx="7921">
                  <c:v>168.18187080254</c:v>
                </c:pt>
                <c:pt idx="7922">
                  <c:v>167.61263971066</c:v>
                </c:pt>
                <c:pt idx="7923">
                  <c:v>167.8688023511801</c:v>
                </c:pt>
                <c:pt idx="7924">
                  <c:v>170.2421338406</c:v>
                </c:pt>
                <c:pt idx="7925">
                  <c:v>170.51446977808</c:v>
                </c:pt>
                <c:pt idx="7926">
                  <c:v>170.2556252248399</c:v>
                </c:pt>
                <c:pt idx="7927">
                  <c:v>169.46604080384</c:v>
                </c:pt>
                <c:pt idx="7928">
                  <c:v>169.9271825336</c:v>
                </c:pt>
                <c:pt idx="7929">
                  <c:v>168.3098029984</c:v>
                </c:pt>
                <c:pt idx="7930">
                  <c:v>167.93253577468</c:v>
                </c:pt>
                <c:pt idx="7931">
                  <c:v>168.1934597706</c:v>
                </c:pt>
                <c:pt idx="7932">
                  <c:v>168.03541149624</c:v>
                </c:pt>
                <c:pt idx="7933">
                  <c:v>167.04159938744</c:v>
                </c:pt>
                <c:pt idx="7934">
                  <c:v>165.85046096315</c:v>
                </c:pt>
                <c:pt idx="7935">
                  <c:v>167.3526140512</c:v>
                </c:pt>
                <c:pt idx="7936">
                  <c:v>167.40303818412</c:v>
                </c:pt>
                <c:pt idx="7937">
                  <c:v>169.9332128462</c:v>
                </c:pt>
                <c:pt idx="7938">
                  <c:v>168.687091635</c:v>
                </c:pt>
                <c:pt idx="7939">
                  <c:v>167.24142565611</c:v>
                </c:pt>
                <c:pt idx="7940">
                  <c:v>166.6632132219599</c:v>
                </c:pt>
                <c:pt idx="7941">
                  <c:v>167.76529782216</c:v>
                </c:pt>
                <c:pt idx="7942">
                  <c:v>166.56392559025</c:v>
                </c:pt>
                <c:pt idx="7966">
                  <c:v>162.9320636928599</c:v>
                </c:pt>
                <c:pt idx="7967">
                  <c:v>170.86657359632</c:v>
                </c:pt>
                <c:pt idx="7968">
                  <c:v>171.55470813184</c:v>
                </c:pt>
                <c:pt idx="7969">
                  <c:v>170.94476746376</c:v>
                </c:pt>
                <c:pt idx="7970">
                  <c:v>172.37622945081</c:v>
                </c:pt>
                <c:pt idx="7971">
                  <c:v>171.378620624</c:v>
                </c:pt>
                <c:pt idx="7972">
                  <c:v>167.67972778948</c:v>
                </c:pt>
                <c:pt idx="7973">
                  <c:v>165.22833117621</c:v>
                </c:pt>
                <c:pt idx="7974">
                  <c:v>159.87471989148</c:v>
                </c:pt>
                <c:pt idx="7975">
                  <c:v>153.06451123973</c:v>
                </c:pt>
                <c:pt idx="7976">
                  <c:v>151.6034502884</c:v>
                </c:pt>
                <c:pt idx="7977">
                  <c:v>149.3285553112</c:v>
                </c:pt>
                <c:pt idx="7978">
                  <c:v>147.29522040972</c:v>
                </c:pt>
                <c:pt idx="7979">
                  <c:v>146.95547128353</c:v>
                </c:pt>
                <c:pt idx="7980">
                  <c:v>146.81008618965</c:v>
                </c:pt>
                <c:pt idx="7981">
                  <c:v>146.58769275384</c:v>
                </c:pt>
                <c:pt idx="7982">
                  <c:v>146.6614485681301</c:v>
                </c:pt>
                <c:pt idx="7983">
                  <c:v>146.3226093459</c:v>
                </c:pt>
                <c:pt idx="7984">
                  <c:v>146.19433143939</c:v>
                </c:pt>
                <c:pt idx="7985">
                  <c:v>145.85604551592</c:v>
                </c:pt>
                <c:pt idx="7986">
                  <c:v>145.92919603392</c:v>
                </c:pt>
                <c:pt idx="7987">
                  <c:v>145.79239053249</c:v>
                </c:pt>
                <c:pt idx="7988">
                  <c:v>145.45468250382</c:v>
                </c:pt>
                <c:pt idx="7989">
                  <c:v>145.33510436451</c:v>
                </c:pt>
                <c:pt idx="7990">
                  <c:v>145.19844363387</c:v>
                </c:pt>
                <c:pt idx="7991">
                  <c:v>145.0447522346699</c:v>
                </c:pt>
                <c:pt idx="7992">
                  <c:v>144.84832839576</c:v>
                </c:pt>
                <c:pt idx="7993">
                  <c:v>144.5033073585601</c:v>
                </c:pt>
                <c:pt idx="7994">
                  <c:v>144.78322247025</c:v>
                </c:pt>
                <c:pt idx="7995">
                  <c:v>147.4514757222</c:v>
                </c:pt>
                <c:pt idx="7996">
                  <c:v>146.85694777251</c:v>
                </c:pt>
                <c:pt idx="7997">
                  <c:v>147.1264911597</c:v>
                </c:pt>
                <c:pt idx="7998">
                  <c:v>146.56701370059</c:v>
                </c:pt>
                <c:pt idx="7999">
                  <c:v>146.65025620584</c:v>
                </c:pt>
                <c:pt idx="8000">
                  <c:v>146.3026406976</c:v>
                </c:pt>
                <c:pt idx="8001">
                  <c:v>146.16617673528</c:v>
                </c:pt>
                <c:pt idx="8002">
                  <c:v>146.02120969932</c:v>
                </c:pt>
                <c:pt idx="8003">
                  <c:v>145.60631170125</c:v>
                </c:pt>
                <c:pt idx="8004">
                  <c:v>145.72277255376</c:v>
                </c:pt>
                <c:pt idx="8005">
                  <c:v>145.69721148483</c:v>
                </c:pt>
                <c:pt idx="8006">
                  <c:v>145.79100453492</c:v>
                </c:pt>
                <c:pt idx="8007">
                  <c:v>145.77394653963</c:v>
                </c:pt>
                <c:pt idx="8008">
                  <c:v>145.56074752251</c:v>
                </c:pt>
                <c:pt idx="8009">
                  <c:v>145.1124466695</c:v>
                </c:pt>
                <c:pt idx="8010">
                  <c:v>145.01878886025</c:v>
                </c:pt>
                <c:pt idx="8011">
                  <c:v>144.99321287475</c:v>
                </c:pt>
                <c:pt idx="8012">
                  <c:v>144.89101247925</c:v>
                </c:pt>
                <c:pt idx="8013">
                  <c:v>144.74625447225</c:v>
                </c:pt>
                <c:pt idx="8014">
                  <c:v>147.0031053603</c:v>
                </c:pt>
                <c:pt idx="8015">
                  <c:v>146.85855638226</c:v>
                </c:pt>
                <c:pt idx="8016">
                  <c:v>146.74802501064</c:v>
                </c:pt>
                <c:pt idx="8017">
                  <c:v>146.8410519405</c:v>
                </c:pt>
                <c:pt idx="8018">
                  <c:v>146.5099534641899</c:v>
                </c:pt>
                <c:pt idx="8019">
                  <c:v>146.37388303851</c:v>
                </c:pt>
                <c:pt idx="8020">
                  <c:v>146.16982909848</c:v>
                </c:pt>
                <c:pt idx="8021">
                  <c:v>145.7461794852</c:v>
                </c:pt>
                <c:pt idx="8022">
                  <c:v>145.77867832314</c:v>
                </c:pt>
                <c:pt idx="8023">
                  <c:v>145.55088691461</c:v>
                </c:pt>
                <c:pt idx="8024">
                  <c:v>145.47448379421</c:v>
                </c:pt>
                <c:pt idx="8025">
                  <c:v>145.23675651756</c:v>
                </c:pt>
                <c:pt idx="8026">
                  <c:v>144.72966140655</c:v>
                </c:pt>
                <c:pt idx="8027">
                  <c:v>144.48382436862</c:v>
                </c:pt>
                <c:pt idx="8028">
                  <c:v>144.45563785893</c:v>
                </c:pt>
                <c:pt idx="8029">
                  <c:v>144.26881158006</c:v>
                </c:pt>
                <c:pt idx="8030">
                  <c:v>143.91575471922</c:v>
                </c:pt>
                <c:pt idx="8031">
                  <c:v>143.7716237990999</c:v>
                </c:pt>
                <c:pt idx="8032">
                  <c:v>143.83579173282</c:v>
                </c:pt>
                <c:pt idx="8033">
                  <c:v>143.70843599091</c:v>
                </c:pt>
                <c:pt idx="8034">
                  <c:v>145.8912944346</c:v>
                </c:pt>
                <c:pt idx="8035">
                  <c:v>145.73043752835</c:v>
                </c:pt>
                <c:pt idx="8036">
                  <c:v>145.52726882148</c:v>
                </c:pt>
                <c:pt idx="8037">
                  <c:v>145.59449847624</c:v>
                </c:pt>
                <c:pt idx="8038">
                  <c:v>145.02000161295</c:v>
                </c:pt>
                <c:pt idx="8039">
                  <c:v>145.12087993353</c:v>
                </c:pt>
                <c:pt idx="8040">
                  <c:v>144.97695804237</c:v>
                </c:pt>
                <c:pt idx="8041">
                  <c:v>144.84147792165</c:v>
                </c:pt>
                <c:pt idx="8042">
                  <c:v>144.71449104558</c:v>
                </c:pt>
                <c:pt idx="8043">
                  <c:v>144.78904581999</c:v>
                </c:pt>
                <c:pt idx="8044">
                  <c:v>144.4435822783499</c:v>
                </c:pt>
                <c:pt idx="8045">
                  <c:v>144.30815363184</c:v>
                </c:pt>
                <c:pt idx="8046">
                  <c:v>144.14729672559</c:v>
                </c:pt>
                <c:pt idx="8047">
                  <c:v>143.9610115596</c:v>
                </c:pt>
                <c:pt idx="8048">
                  <c:v>143.83402468353</c:v>
                </c:pt>
                <c:pt idx="8049">
                  <c:v>143.90730068814</c:v>
                </c:pt>
                <c:pt idx="8050">
                  <c:v>143.86487588583</c:v>
                </c:pt>
                <c:pt idx="8051">
                  <c:v>143.78321963826</c:v>
                </c:pt>
                <c:pt idx="8052">
                  <c:v>143.7324660672</c:v>
                </c:pt>
                <c:pt idx="8053">
                  <c:v>145.98374130045</c:v>
                </c:pt>
                <c:pt idx="8054">
                  <c:v>146.02672308111</c:v>
                </c:pt>
                <c:pt idx="8055">
                  <c:v>145.90822944969</c:v>
                </c:pt>
                <c:pt idx="8056">
                  <c:v>145.5779426427</c:v>
                </c:pt>
                <c:pt idx="8057">
                  <c:v>145.4342297805</c:v>
                </c:pt>
                <c:pt idx="8058">
                  <c:v>145.2228752421</c:v>
                </c:pt>
                <c:pt idx="8059">
                  <c:v>145.0707328701</c:v>
                </c:pt>
                <c:pt idx="8060">
                  <c:v>145.35791867058</c:v>
                </c:pt>
                <c:pt idx="8061">
                  <c:v>144.81610113612</c:v>
                </c:pt>
                <c:pt idx="8062">
                  <c:v>144.37750848795</c:v>
                </c:pt>
                <c:pt idx="8063">
                  <c:v>144.0408947961593</c:v>
                </c:pt>
                <c:pt idx="8064">
                  <c:v>143.91427678593</c:v>
                </c:pt>
                <c:pt idx="8065">
                  <c:v>143.56981140438</c:v>
                </c:pt>
                <c:pt idx="8066">
                  <c:v>143.87872822515</c:v>
                </c:pt>
                <c:pt idx="8067">
                  <c:v>143.7434962722</c:v>
                </c:pt>
                <c:pt idx="8068">
                  <c:v>143.13987574161</c:v>
                </c:pt>
                <c:pt idx="8069">
                  <c:v>142.52900806995</c:v>
                </c:pt>
                <c:pt idx="8070">
                  <c:v>70.5441430386</c:v>
                </c:pt>
                <c:pt idx="8076">
                  <c:v>144.98634691065</c:v>
                </c:pt>
                <c:pt idx="8077">
                  <c:v>144.2255304945</c:v>
                </c:pt>
                <c:pt idx="8078">
                  <c:v>144.48727798197</c:v>
                </c:pt>
                <c:pt idx="8079">
                  <c:v>143.82982784079</c:v>
                </c:pt>
                <c:pt idx="8080">
                  <c:v>143.53655451795</c:v>
                </c:pt>
                <c:pt idx="8081">
                  <c:v>143.41085867232</c:v>
                </c:pt>
                <c:pt idx="8082">
                  <c:v>143.28516282669</c:v>
                </c:pt>
                <c:pt idx="8083">
                  <c:v>142.94940977202</c:v>
                </c:pt>
                <c:pt idx="8084">
                  <c:v>142.80716011254</c:v>
                </c:pt>
                <c:pt idx="8085">
                  <c:v>142.73181256401</c:v>
                </c:pt>
                <c:pt idx="8086">
                  <c:v>142.32070753362</c:v>
                </c:pt>
                <c:pt idx="8087">
                  <c:v>141.90353189298</c:v>
                </c:pt>
                <c:pt idx="8088">
                  <c:v>141.83696782767</c:v>
                </c:pt>
                <c:pt idx="8089">
                  <c:v>141.46134803361</c:v>
                </c:pt>
                <c:pt idx="8090">
                  <c:v>141.26944926798</c:v>
                </c:pt>
                <c:pt idx="8091">
                  <c:v>143.59386964748</c:v>
                </c:pt>
                <c:pt idx="8092">
                  <c:v>143.66394816642</c:v>
                </c:pt>
                <c:pt idx="8093">
                  <c:v>143.52211656486</c:v>
                </c:pt>
                <c:pt idx="8094">
                  <c:v>142.9659851074</c:v>
                </c:pt>
                <c:pt idx="8095">
                  <c:v>142.8329167573</c:v>
                </c:pt>
                <c:pt idx="8096">
                  <c:v>142.6997978301</c:v>
                </c:pt>
                <c:pt idx="8097">
                  <c:v>142.3476631059</c:v>
                </c:pt>
                <c:pt idx="8098">
                  <c:v>142.02080723656</c:v>
                </c:pt>
                <c:pt idx="8099">
                  <c:v>142.3088368471</c:v>
                </c:pt>
                <c:pt idx="8100">
                  <c:v>142.2173428732</c:v>
                </c:pt>
                <c:pt idx="8101">
                  <c:v>141.79690878136</c:v>
                </c:pt>
                <c:pt idx="8102">
                  <c:v>141.99051055742</c:v>
                </c:pt>
                <c:pt idx="8103">
                  <c:v>141.86592128464</c:v>
                </c:pt>
                <c:pt idx="8428">
                  <c:v>148.3569374556801</c:v>
                </c:pt>
                <c:pt idx="8429">
                  <c:v>149.29476169792</c:v>
                </c:pt>
                <c:pt idx="8430">
                  <c:v>149.41737675608</c:v>
                </c:pt>
                <c:pt idx="8431">
                  <c:v>149.067625196</c:v>
                </c:pt>
                <c:pt idx="8432">
                  <c:v>148.944963684</c:v>
                </c:pt>
                <c:pt idx="8433">
                  <c:v>148.62122694752</c:v>
                </c:pt>
                <c:pt idx="8434">
                  <c:v>148.029011208</c:v>
                </c:pt>
                <c:pt idx="8435">
                  <c:v>148.08912157068</c:v>
                </c:pt>
                <c:pt idx="8436">
                  <c:v>148.14003691824</c:v>
                </c:pt>
                <c:pt idx="8437">
                  <c:v>147.80955669472</c:v>
                </c:pt>
                <c:pt idx="8438">
                  <c:v>150.52664257164</c:v>
                </c:pt>
                <c:pt idx="8439">
                  <c:v>150.79261956264</c:v>
                </c:pt>
                <c:pt idx="8440">
                  <c:v>150.4322589768</c:v>
                </c:pt>
                <c:pt idx="8441">
                  <c:v>150.41590515496</c:v>
                </c:pt>
                <c:pt idx="8442">
                  <c:v>150.0560732718399</c:v>
                </c:pt>
                <c:pt idx="8443">
                  <c:v>150.11802803848</c:v>
                </c:pt>
                <c:pt idx="8444">
                  <c:v>150.00414011376</c:v>
                </c:pt>
                <c:pt idx="8445">
                  <c:v>150.1093650959999</c:v>
                </c:pt>
                <c:pt idx="8446">
                  <c:v>149.5136041231999</c:v>
                </c:pt>
                <c:pt idx="8447">
                  <c:v>149.59232180412</c:v>
                </c:pt>
                <c:pt idx="8448">
                  <c:v>149.2861479475201</c:v>
                </c:pt>
                <c:pt idx="8449">
                  <c:v>149.5566228576</c:v>
                </c:pt>
                <c:pt idx="8450">
                  <c:v>149.21560739644</c:v>
                </c:pt>
                <c:pt idx="8451">
                  <c:v>149.04040749728</c:v>
                </c:pt>
                <c:pt idx="8452">
                  <c:v>149.0126822472</c:v>
                </c:pt>
                <c:pt idx="8453">
                  <c:v>148.46377365472</c:v>
                </c:pt>
                <c:pt idx="8454">
                  <c:v>148.53222657968</c:v>
                </c:pt>
                <c:pt idx="8455">
                  <c:v>148.4008133382</c:v>
                </c:pt>
                <c:pt idx="8456">
                  <c:v>148.4599400088</c:v>
                </c:pt>
                <c:pt idx="8457">
                  <c:v>150.53535407452</c:v>
                </c:pt>
                <c:pt idx="8458">
                  <c:v>150.5897122696</c:v>
                </c:pt>
                <c:pt idx="8459">
                  <c:v>150.46726041824</c:v>
                </c:pt>
                <c:pt idx="8460">
                  <c:v>150.09850407644</c:v>
                </c:pt>
                <c:pt idx="8461">
                  <c:v>150.1785251232</c:v>
                </c:pt>
                <c:pt idx="8462">
                  <c:v>149.81893920048</c:v>
                </c:pt>
                <c:pt idx="8463">
                  <c:v>149.58309119568</c:v>
                </c:pt>
                <c:pt idx="8464">
                  <c:v>149.65360988896</c:v>
                </c:pt>
                <c:pt idx="8465">
                  <c:v>149.3122378226</c:v>
                </c:pt>
                <c:pt idx="8466">
                  <c:v>149.37365155112</c:v>
                </c:pt>
                <c:pt idx="8467">
                  <c:v>149.04138444952</c:v>
                </c:pt>
                <c:pt idx="8468">
                  <c:v>148.692063208</c:v>
                </c:pt>
                <c:pt idx="8469">
                  <c:v>148.56120326528</c:v>
                </c:pt>
                <c:pt idx="8470">
                  <c:v>148.44774180704</c:v>
                </c:pt>
                <c:pt idx="8471">
                  <c:v>148.2037198928</c:v>
                </c:pt>
                <c:pt idx="8472">
                  <c:v>148.49973082228</c:v>
                </c:pt>
                <c:pt idx="8473">
                  <c:v>147.62915181856</c:v>
                </c:pt>
                <c:pt idx="8474">
                  <c:v>147.40292144328</c:v>
                </c:pt>
                <c:pt idx="8475">
                  <c:v>147.24635330888</c:v>
                </c:pt>
                <c:pt idx="8476">
                  <c:v>149.8997600298399</c:v>
                </c:pt>
                <c:pt idx="8477">
                  <c:v>149.5314956836</c:v>
                </c:pt>
                <c:pt idx="8478">
                  <c:v>149.60397320296</c:v>
                </c:pt>
                <c:pt idx="8479">
                  <c:v>149.27088239568</c:v>
                </c:pt>
                <c:pt idx="8480">
                  <c:v>149.1231980112</c:v>
                </c:pt>
                <c:pt idx="8481">
                  <c:v>148.97551362672</c:v>
                </c:pt>
                <c:pt idx="8482">
                  <c:v>148.83654452244</c:v>
                </c:pt>
                <c:pt idx="8483">
                  <c:v>148.70623787848</c:v>
                </c:pt>
                <c:pt idx="8484">
                  <c:v>148.54117575348</c:v>
                </c:pt>
                <c:pt idx="8485">
                  <c:v>148.12269637776</c:v>
                </c:pt>
                <c:pt idx="8486">
                  <c:v>148.18495848276</c:v>
                </c:pt>
                <c:pt idx="8487">
                  <c:v>147.8450988112</c:v>
                </c:pt>
                <c:pt idx="8488">
                  <c:v>147.4882794570401</c:v>
                </c:pt>
                <c:pt idx="8489">
                  <c:v>147.56750124464</c:v>
                </c:pt>
                <c:pt idx="8490">
                  <c:v>147.0108030896</c:v>
                </c:pt>
                <c:pt idx="8491">
                  <c:v>147.29855387776</c:v>
                </c:pt>
                <c:pt idx="8492">
                  <c:v>146.7339398512</c:v>
                </c:pt>
                <c:pt idx="8493">
                  <c:v>146.61286478</c:v>
                </c:pt>
                <c:pt idx="8494">
                  <c:v>146.89083410016</c:v>
                </c:pt>
                <c:pt idx="8495">
                  <c:v>149.0131776647999</c:v>
                </c:pt>
                <c:pt idx="8496">
                  <c:v>148.73676048388</c:v>
                </c:pt>
                <c:pt idx="8497">
                  <c:v>148.58129879748</c:v>
                </c:pt>
                <c:pt idx="8498">
                  <c:v>148.654362994</c:v>
                </c:pt>
                <c:pt idx="8499">
                  <c:v>148.3134950343199</c:v>
                </c:pt>
                <c:pt idx="8500">
                  <c:v>148.15803334792</c:v>
                </c:pt>
                <c:pt idx="8501">
                  <c:v>148.02846443564</c:v>
                </c:pt>
                <c:pt idx="8502">
                  <c:v>147.89022958476</c:v>
                </c:pt>
                <c:pt idx="8503">
                  <c:v>147.53310635187</c:v>
                </c:pt>
                <c:pt idx="8504">
                  <c:v>147.42097661145</c:v>
                </c:pt>
                <c:pt idx="8505">
                  <c:v>147.26568373896</c:v>
                </c:pt>
                <c:pt idx="8506">
                  <c:v>146.90074270872</c:v>
                </c:pt>
                <c:pt idx="8507">
                  <c:v>146.70262196733</c:v>
                </c:pt>
                <c:pt idx="8508">
                  <c:v>146.56478062677</c:v>
                </c:pt>
                <c:pt idx="8509">
                  <c:v>146.42699165754</c:v>
                </c:pt>
                <c:pt idx="8510">
                  <c:v>146.08032276042</c:v>
                </c:pt>
                <c:pt idx="8511">
                  <c:v>145.94273048475</c:v>
                </c:pt>
                <c:pt idx="8512">
                  <c:v>146.01352000719</c:v>
                </c:pt>
                <c:pt idx="8513">
                  <c:v>145.67607027432</c:v>
                </c:pt>
                <c:pt idx="8514">
                  <c:v>145.56426020766</c:v>
                </c:pt>
                <c:pt idx="8515">
                  <c:v>148.19629427919</c:v>
                </c:pt>
                <c:pt idx="8516">
                  <c:v>147.8383774557</c:v>
                </c:pt>
                <c:pt idx="8517">
                  <c:v>147.66661992261</c:v>
                </c:pt>
                <c:pt idx="8518">
                  <c:v>147.66297385833</c:v>
                </c:pt>
                <c:pt idx="8519">
                  <c:v>130.0333513362</c:v>
                </c:pt>
                <c:pt idx="8558">
                  <c:v>114.34324470756</c:v>
                </c:pt>
                <c:pt idx="8559">
                  <c:v>142.1607184866</c:v>
                </c:pt>
                <c:pt idx="8560">
                  <c:v>144.93464624175</c:v>
                </c:pt>
                <c:pt idx="8561">
                  <c:v>144.55504218825</c:v>
                </c:pt>
                <c:pt idx="8562">
                  <c:v>144.80600543112</c:v>
                </c:pt>
                <c:pt idx="8563">
                  <c:v>144.2507060448</c:v>
                </c:pt>
                <c:pt idx="8564">
                  <c:v>143.91427678593</c:v>
                </c:pt>
                <c:pt idx="8565">
                  <c:v>143.9886716487</c:v>
                </c:pt>
                <c:pt idx="8566">
                  <c:v>143.8618178061</c:v>
                </c:pt>
                <c:pt idx="8567">
                  <c:v>143.50065110922</c:v>
                </c:pt>
                <c:pt idx="8568">
                  <c:v>143.59978341</c:v>
                </c:pt>
                <c:pt idx="8569">
                  <c:v>143.05562085669</c:v>
                </c:pt>
                <c:pt idx="8570">
                  <c:v>143.12921432769</c:v>
                </c:pt>
                <c:pt idx="8571">
                  <c:v>142.77743623665</c:v>
                </c:pt>
                <c:pt idx="8572">
                  <c:v>145.38206017911</c:v>
                </c:pt>
                <c:pt idx="8573">
                  <c:v>145.1797767054</c:v>
                </c:pt>
                <c:pt idx="8574">
                  <c:v>144.8333050251599</c:v>
                </c:pt>
                <c:pt idx="8575">
                  <c:v>144.90159208536</c:v>
                </c:pt>
                <c:pt idx="8576">
                  <c:v>144.56397010545</c:v>
                </c:pt>
                <c:pt idx="8577">
                  <c:v>144.44611368894</c:v>
                </c:pt>
                <c:pt idx="8578">
                  <c:v>144.08384024502</c:v>
                </c:pt>
                <c:pt idx="8579">
                  <c:v>144.1599421383</c:v>
                </c:pt>
                <c:pt idx="8580">
                  <c:v>143.82327925443</c:v>
                </c:pt>
                <c:pt idx="8581">
                  <c:v>143.68040250807</c:v>
                </c:pt>
                <c:pt idx="8582">
                  <c:v>143.5543377966</c:v>
                </c:pt>
                <c:pt idx="8583">
                  <c:v>143.37783698046</c:v>
                </c:pt>
                <c:pt idx="8584">
                  <c:v>142.78232849328</c:v>
                </c:pt>
                <c:pt idx="8585">
                  <c:v>142.86595205025</c:v>
                </c:pt>
                <c:pt idx="8586">
                  <c:v>142.52258085606</c:v>
                </c:pt>
                <c:pt idx="8587">
                  <c:v>142.80632999502</c:v>
                </c:pt>
                <c:pt idx="8588">
                  <c:v>142.4631555691493</c:v>
                </c:pt>
                <c:pt idx="8589">
                  <c:v>142.3372752906</c:v>
                </c:pt>
                <c:pt idx="8590">
                  <c:v>142.2113439864</c:v>
                </c:pt>
                <c:pt idx="8591">
                  <c:v>142.07709550125</c:v>
                </c:pt>
                <c:pt idx="8592">
                  <c:v>141.75159198858</c:v>
                </c:pt>
                <c:pt idx="8593">
                  <c:v>144.1208835414</c:v>
                </c:pt>
                <c:pt idx="8594">
                  <c:v>143.92002458016</c:v>
                </c:pt>
                <c:pt idx="8595">
                  <c:v>143.94716774046</c:v>
                </c:pt>
                <c:pt idx="8596">
                  <c:v>143.82982784079</c:v>
                </c:pt>
                <c:pt idx="8597">
                  <c:v>143.4849319164</c:v>
                </c:pt>
                <c:pt idx="8598">
                  <c:v>143.13204715308</c:v>
                </c:pt>
                <c:pt idx="8599">
                  <c:v>143.00672017329</c:v>
                </c:pt>
                <c:pt idx="8600">
                  <c:v>142.8813931935</c:v>
                </c:pt>
                <c:pt idx="8601">
                  <c:v>142.7393525629799</c:v>
                </c:pt>
                <c:pt idx="8602">
                  <c:v>142.39578291642</c:v>
                </c:pt>
                <c:pt idx="8603">
                  <c:v>142.2622704789</c:v>
                </c:pt>
                <c:pt idx="8604">
                  <c:v>142.12880876799</c:v>
                </c:pt>
                <c:pt idx="8605">
                  <c:v>141.73611137826</c:v>
                </c:pt>
                <c:pt idx="8606">
                  <c:v>141.77007018207</c:v>
                </c:pt>
                <c:pt idx="8607">
                  <c:v>141.4362017152</c:v>
                </c:pt>
                <c:pt idx="8608">
                  <c:v>141.0943289448</c:v>
                </c:pt>
                <c:pt idx="8609">
                  <c:v>141.38627265081</c:v>
                </c:pt>
                <c:pt idx="8610">
                  <c:v>128.2172475535</c:v>
                </c:pt>
                <c:pt idx="8654">
                  <c:v>119.29882096764</c:v>
                </c:pt>
                <c:pt idx="8655">
                  <c:v>132.58956445314</c:v>
                </c:pt>
                <c:pt idx="8656">
                  <c:v>143.763938573</c:v>
                </c:pt>
                <c:pt idx="8657">
                  <c:v>156.22071672319</c:v>
                </c:pt>
                <c:pt idx="8658">
                  <c:v>163.3613183725101</c:v>
                </c:pt>
                <c:pt idx="8659">
                  <c:v>156.2019483618</c:v>
                </c:pt>
                <c:pt idx="8660">
                  <c:v>163.41012899459</c:v>
                </c:pt>
                <c:pt idx="8661">
                  <c:v>164.6551599127</c:v>
                </c:pt>
                <c:pt idx="8662">
                  <c:v>164.83694441328</c:v>
                </c:pt>
                <c:pt idx="8663">
                  <c:v>164.1762715961499</c:v>
                </c:pt>
                <c:pt idx="8664">
                  <c:v>163.72633544241</c:v>
                </c:pt>
                <c:pt idx="8665">
                  <c:v>162.67349572722</c:v>
                </c:pt>
                <c:pt idx="8666">
                  <c:v>162.85555971504</c:v>
                </c:pt>
                <c:pt idx="8667">
                  <c:v>161.99448555186</c:v>
                </c:pt>
                <c:pt idx="8668">
                  <c:v>161.5545832122</c:v>
                </c:pt>
                <c:pt idx="8669">
                  <c:v>161.31584409282</c:v>
                </c:pt>
                <c:pt idx="8670">
                  <c:v>161.70836267454</c:v>
                </c:pt>
                <c:pt idx="8671">
                  <c:v>160.9735911197999</c:v>
                </c:pt>
                <c:pt idx="8672">
                  <c:v>160.10440981686</c:v>
                </c:pt>
                <c:pt idx="8673">
                  <c:v>160.9171044189</c:v>
                </c:pt>
                <c:pt idx="8674">
                  <c:v>161.53829593374</c:v>
                </c:pt>
                <c:pt idx="8675">
                  <c:v>161.29975765518</c:v>
                </c:pt>
                <c:pt idx="8676">
                  <c:v>161.27146920672</c:v>
                </c:pt>
                <c:pt idx="8677">
                  <c:v>163.1529303035501</c:v>
                </c:pt>
                <c:pt idx="8678">
                  <c:v>165.45444432627</c:v>
                </c:pt>
                <c:pt idx="8679">
                  <c:v>165.20565943285</c:v>
                </c:pt>
                <c:pt idx="8680">
                  <c:v>164.77595090025</c:v>
                </c:pt>
                <c:pt idx="8681">
                  <c:v>164.53698156047</c:v>
                </c:pt>
                <c:pt idx="8682">
                  <c:v>163.5724019026901</c:v>
                </c:pt>
                <c:pt idx="8683">
                  <c:v>166.061259035</c:v>
                </c:pt>
                <c:pt idx="8684">
                  <c:v>166.88088820879</c:v>
                </c:pt>
                <c:pt idx="8685">
                  <c:v>167.0808371395</c:v>
                </c:pt>
                <c:pt idx="8686">
                  <c:v>165.37367825321</c:v>
                </c:pt>
                <c:pt idx="8687">
                  <c:v>164.32505225381</c:v>
                </c:pt>
                <c:pt idx="8688">
                  <c:v>164.77345451734</c:v>
                </c:pt>
                <c:pt idx="8689">
                  <c:v>165.54817075641</c:v>
                </c:pt>
                <c:pt idx="8690">
                  <c:v>167.4040650405</c:v>
                </c:pt>
                <c:pt idx="8691">
                  <c:v>167.52155373775</c:v>
                </c:pt>
                <c:pt idx="8692">
                  <c:v>167.14495050439</c:v>
                </c:pt>
                <c:pt idx="8693">
                  <c:v>165.50938154455</c:v>
                </c:pt>
                <c:pt idx="8694">
                  <c:v>163.14319725249</c:v>
                </c:pt>
                <c:pt idx="8695">
                  <c:v>163.74384207215</c:v>
                </c:pt>
                <c:pt idx="8696">
                  <c:v>163.55322866112</c:v>
                </c:pt>
                <c:pt idx="8697">
                  <c:v>164.12492131797</c:v>
                </c:pt>
                <c:pt idx="8698">
                  <c:v>167.85947009389</c:v>
                </c:pt>
                <c:pt idx="8699">
                  <c:v>161.9996231094</c:v>
                </c:pt>
                <c:pt idx="8700">
                  <c:v>161.41678653828</c:v>
                </c:pt>
                <c:pt idx="8701">
                  <c:v>162.3037111773</c:v>
                </c:pt>
                <c:pt idx="8702">
                  <c:v>159.83158169286</c:v>
                </c:pt>
                <c:pt idx="8703">
                  <c:v>159.4996693539</c:v>
                </c:pt>
                <c:pt idx="8704">
                  <c:v>158.79968700954</c:v>
                </c:pt>
                <c:pt idx="8705">
                  <c:v>161.7957778299</c:v>
                </c:pt>
                <c:pt idx="8706">
                  <c:v>159.37104453318</c:v>
                </c:pt>
                <c:pt idx="8707">
                  <c:v>157.07678021882</c:v>
                </c:pt>
                <c:pt idx="8708">
                  <c:v>156.95708222801</c:v>
                </c:pt>
                <c:pt idx="8709">
                  <c:v>157.2380090736</c:v>
                </c:pt>
                <c:pt idx="8710">
                  <c:v>156.2623378189501</c:v>
                </c:pt>
                <c:pt idx="8711">
                  <c:v>156.37056120228</c:v>
                </c:pt>
                <c:pt idx="8712">
                  <c:v>156.20514151348</c:v>
                </c:pt>
                <c:pt idx="8713">
                  <c:v>156.50320935535</c:v>
                </c:pt>
                <c:pt idx="8714">
                  <c:v>156.95378149464</c:v>
                </c:pt>
                <c:pt idx="8715">
                  <c:v>159.53593060338</c:v>
                </c:pt>
                <c:pt idx="8716">
                  <c:v>158.9731562848</c:v>
                </c:pt>
                <c:pt idx="8717">
                  <c:v>159.39732452736</c:v>
                </c:pt>
                <c:pt idx="8718">
                  <c:v>158.54018468711</c:v>
                </c:pt>
                <c:pt idx="8719">
                  <c:v>157.6022426523101</c:v>
                </c:pt>
                <c:pt idx="8720">
                  <c:v>157.26309207396</c:v>
                </c:pt>
                <c:pt idx="8721">
                  <c:v>156.84158493975</c:v>
                </c:pt>
                <c:pt idx="8722">
                  <c:v>157.9486333581</c:v>
                </c:pt>
                <c:pt idx="8723">
                  <c:v>159.0438695601599</c:v>
                </c:pt>
                <c:pt idx="8724">
                  <c:v>158.45644226064</c:v>
                </c:pt>
                <c:pt idx="8725">
                  <c:v>158.5271064699</c:v>
                </c:pt>
                <c:pt idx="8726">
                  <c:v>158.49503208672</c:v>
                </c:pt>
                <c:pt idx="8727">
                  <c:v>158.3555038461</c:v>
                </c:pt>
                <c:pt idx="8728">
                  <c:v>157.7698963545</c:v>
                </c:pt>
                <c:pt idx="8729">
                  <c:v>156.5953861901</c:v>
                </c:pt>
                <c:pt idx="8730">
                  <c:v>156.8746040493</c:v>
                </c:pt>
                <c:pt idx="8731">
                  <c:v>156.93532860168</c:v>
                </c:pt>
                <c:pt idx="8732">
                  <c:v>156.3705592956</c:v>
                </c:pt>
                <c:pt idx="8733">
                  <c:v>157.0647921045</c:v>
                </c:pt>
                <c:pt idx="8734">
                  <c:v>161.83924435146</c:v>
                </c:pt>
                <c:pt idx="8735">
                  <c:v>163.5949033623</c:v>
                </c:pt>
                <c:pt idx="8736">
                  <c:v>165.29896537285</c:v>
                </c:pt>
                <c:pt idx="8737">
                  <c:v>168.2463154885</c:v>
                </c:pt>
                <c:pt idx="8738">
                  <c:v>165.97935838555</c:v>
                </c:pt>
                <c:pt idx="8739">
                  <c:v>164.55003454759</c:v>
                </c:pt>
                <c:pt idx="8740">
                  <c:v>163.1136649746999</c:v>
                </c:pt>
                <c:pt idx="8741">
                  <c:v>162.138694896</c:v>
                </c:pt>
                <c:pt idx="8742">
                  <c:v>161.987079852</c:v>
                </c:pt>
                <c:pt idx="8743">
                  <c:v>161.8355224125</c:v>
                </c:pt>
                <c:pt idx="8744">
                  <c:v>159.80477849028</c:v>
                </c:pt>
                <c:pt idx="8745">
                  <c:v>158.80704096444</c:v>
                </c:pt>
                <c:pt idx="8746">
                  <c:v>158.88608301942</c:v>
                </c:pt>
                <c:pt idx="8747">
                  <c:v>160.3638857912999</c:v>
                </c:pt>
                <c:pt idx="8748">
                  <c:v>161.40065488044</c:v>
                </c:pt>
                <c:pt idx="8749">
                  <c:v>160.2239359104</c:v>
                </c:pt>
                <c:pt idx="8750">
                  <c:v>159.03947484984</c:v>
                </c:pt>
                <c:pt idx="8751">
                  <c:v>157.83828336672</c:v>
                </c:pt>
                <c:pt idx="8752">
                  <c:v>155.19134743175</c:v>
                </c:pt>
                <c:pt idx="8753">
                  <c:v>156.54925086009</c:v>
                </c:pt>
                <c:pt idx="8754">
                  <c:v>153.84477433657</c:v>
                </c:pt>
                <c:pt idx="8755">
                  <c:v>150.942852596</c:v>
                </c:pt>
                <c:pt idx="8756">
                  <c:v>146.98110606582</c:v>
                </c:pt>
                <c:pt idx="8757">
                  <c:v>144.74143605411</c:v>
                </c:pt>
                <c:pt idx="8758">
                  <c:v>144.16790041947</c:v>
                </c:pt>
                <c:pt idx="8759">
                  <c:v>144.59802430611</c:v>
                </c:pt>
                <c:pt idx="8760">
                  <c:v>145.09426727136</c:v>
                </c:pt>
                <c:pt idx="8761">
                  <c:v>145.38757924629</c:v>
                </c:pt>
                <c:pt idx="8762">
                  <c:v>146.9146622382</c:v>
                </c:pt>
                <c:pt idx="8763">
                  <c:v>148.2631847250399</c:v>
                </c:pt>
                <c:pt idx="8764">
                  <c:v>149.5917226832</c:v>
                </c:pt>
                <c:pt idx="8765">
                  <c:v>151.12696052832</c:v>
                </c:pt>
                <c:pt idx="8766">
                  <c:v>152.66802108245</c:v>
                </c:pt>
                <c:pt idx="8767">
                  <c:v>153.77896915436</c:v>
                </c:pt>
                <c:pt idx="8768">
                  <c:v>155.52331573675</c:v>
                </c:pt>
                <c:pt idx="8769">
                  <c:v>157.21795207362</c:v>
                </c:pt>
                <c:pt idx="8770">
                  <c:v>158.4511294914</c:v>
                </c:pt>
                <c:pt idx="8771">
                  <c:v>158.65662405606</c:v>
                </c:pt>
                <c:pt idx="8772">
                  <c:v>162.19600172646</c:v>
                </c:pt>
                <c:pt idx="8773">
                  <c:v>161.5932296575201</c:v>
                </c:pt>
                <c:pt idx="8774">
                  <c:v>160.78872903318</c:v>
                </c:pt>
                <c:pt idx="8775">
                  <c:v>160.38114463734</c:v>
                </c:pt>
                <c:pt idx="8776">
                  <c:v>159.8276863305</c:v>
                </c:pt>
                <c:pt idx="8777">
                  <c:v>160.12035142224</c:v>
                </c:pt>
                <c:pt idx="8778">
                  <c:v>159.79733337108</c:v>
                </c:pt>
                <c:pt idx="8779">
                  <c:v>160.27224628548</c:v>
                </c:pt>
                <c:pt idx="8780">
                  <c:v>160.67094158382</c:v>
                </c:pt>
                <c:pt idx="8781">
                  <c:v>159.0473158209</c:v>
                </c:pt>
                <c:pt idx="8782">
                  <c:v>157.3897073645</c:v>
                </c:pt>
                <c:pt idx="8783">
                  <c:v>155.7992650891699</c:v>
                </c:pt>
                <c:pt idx="8784">
                  <c:v>153.74620780713</c:v>
                </c:pt>
                <c:pt idx="8785">
                  <c:v>153.39238166453</c:v>
                </c:pt>
                <c:pt idx="8786">
                  <c:v>153.02103563049</c:v>
                </c:pt>
                <c:pt idx="8787">
                  <c:v>152.6859645286</c:v>
                </c:pt>
                <c:pt idx="8788">
                  <c:v>152.33337338575</c:v>
                </c:pt>
                <c:pt idx="8789">
                  <c:v>152.84374292069</c:v>
                </c:pt>
                <c:pt idx="8790">
                  <c:v>153.73447907597</c:v>
                </c:pt>
                <c:pt idx="8791">
                  <c:v>156.53281902804</c:v>
                </c:pt>
                <c:pt idx="8792">
                  <c:v>158.27140318537</c:v>
                </c:pt>
                <c:pt idx="8793">
                  <c:v>159.60014012862</c:v>
                </c:pt>
                <c:pt idx="8794">
                  <c:v>161.38719397998</c:v>
                </c:pt>
                <c:pt idx="8795">
                  <c:v>163.0447484853</c:v>
                </c:pt>
                <c:pt idx="8796">
                  <c:v>163.88511370489</c:v>
                </c:pt>
                <c:pt idx="8797">
                  <c:v>163.76292688924</c:v>
                </c:pt>
                <c:pt idx="8798">
                  <c:v>163.6876569471</c:v>
                </c:pt>
                <c:pt idx="8799">
                  <c:v>163.0089174889301</c:v>
                </c:pt>
                <c:pt idx="8800">
                  <c:v>161.987079852</c:v>
                </c:pt>
                <c:pt idx="8801">
                  <c:v>161.2054245735</c:v>
                </c:pt>
                <c:pt idx="8802">
                  <c:v>161.20752761388</c:v>
                </c:pt>
                <c:pt idx="8803">
                  <c:v>161.86609452762</c:v>
                </c:pt>
                <c:pt idx="8804">
                  <c:v>160.2770362701</c:v>
                </c:pt>
                <c:pt idx="8805">
                  <c:v>158.0533262271</c:v>
                </c:pt>
                <c:pt idx="8806">
                  <c:v>157.1333316456</c:v>
                </c:pt>
                <c:pt idx="8807">
                  <c:v>156.56133459313</c:v>
                </c:pt>
                <c:pt idx="8808">
                  <c:v>154.93356539299</c:v>
                </c:pt>
                <c:pt idx="8809">
                  <c:v>152.7336015695599</c:v>
                </c:pt>
                <c:pt idx="8810">
                  <c:v>152.3630370372501</c:v>
                </c:pt>
                <c:pt idx="8811">
                  <c:v>156.1800274832</c:v>
                </c:pt>
                <c:pt idx="8812">
                  <c:v>157.82858098041</c:v>
                </c:pt>
                <c:pt idx="8813">
                  <c:v>160.8913126836</c:v>
                </c:pt>
                <c:pt idx="8814">
                  <c:v>164.33505665496</c:v>
                </c:pt>
                <c:pt idx="8815">
                  <c:v>166.73262947737</c:v>
                </c:pt>
                <c:pt idx="8816">
                  <c:v>166.3758511685</c:v>
                </c:pt>
                <c:pt idx="8817">
                  <c:v>166.38402817476</c:v>
                </c:pt>
                <c:pt idx="8818">
                  <c:v>164.6555934784</c:v>
                </c:pt>
                <c:pt idx="8819">
                  <c:v>163.36241286192</c:v>
                </c:pt>
                <c:pt idx="8820">
                  <c:v>164.9592356815</c:v>
                </c:pt>
                <c:pt idx="8821">
                  <c:v>166.61742078994</c:v>
                </c:pt>
                <c:pt idx="8822">
                  <c:v>166.7928079701</c:v>
                </c:pt>
                <c:pt idx="8823">
                  <c:v>166.865391571</c:v>
                </c:pt>
                <c:pt idx="8824">
                  <c:v>166.42115813109</c:v>
                </c:pt>
                <c:pt idx="8825">
                  <c:v>163.10086039244</c:v>
                </c:pt>
                <c:pt idx="8826">
                  <c:v>158.9714128512</c:v>
                </c:pt>
                <c:pt idx="8827">
                  <c:v>154.65954670244</c:v>
                </c:pt>
                <c:pt idx="8828">
                  <c:v>150.1467298502</c:v>
                </c:pt>
                <c:pt idx="8829">
                  <c:v>146.6739956914399</c:v>
                </c:pt>
                <c:pt idx="8830">
                  <c:v>145.55194499445</c:v>
                </c:pt>
                <c:pt idx="8831">
                  <c:v>142.8502400724</c:v>
                </c:pt>
                <c:pt idx="8832">
                  <c:v>141.23644163048</c:v>
                </c:pt>
                <c:pt idx="8833">
                  <c:v>140.65779433902</c:v>
                </c:pt>
                <c:pt idx="8834">
                  <c:v>140.31573807216</c:v>
                </c:pt>
                <c:pt idx="8835">
                  <c:v>140.14414342124</c:v>
                </c:pt>
                <c:pt idx="8836">
                  <c:v>140.18318387416</c:v>
                </c:pt>
                <c:pt idx="8837">
                  <c:v>139.84998825966</c:v>
                </c:pt>
                <c:pt idx="8838">
                  <c:v>139.7192305523</c:v>
                </c:pt>
                <c:pt idx="8839">
                  <c:v>139.37846531588</c:v>
                </c:pt>
                <c:pt idx="8840">
                  <c:v>139.24790437684</c:v>
                </c:pt>
                <c:pt idx="8841">
                  <c:v>139.1255282991</c:v>
                </c:pt>
                <c:pt idx="8842">
                  <c:v>138.99496736006</c:v>
                </c:pt>
                <c:pt idx="8843">
                  <c:v>139.07373857216</c:v>
                </c:pt>
                <c:pt idx="8844">
                  <c:v>138.9429808648</c:v>
                </c:pt>
                <c:pt idx="8845">
                  <c:v>138.60338375338</c:v>
                </c:pt>
                <c:pt idx="8846">
                  <c:v>138.4238624622</c:v>
                </c:pt>
                <c:pt idx="8847">
                  <c:v>138.05233825166</c:v>
                </c:pt>
                <c:pt idx="8848">
                  <c:v>138.13833481588</c:v>
                </c:pt>
                <c:pt idx="8849">
                  <c:v>140.243506718</c:v>
                </c:pt>
                <c:pt idx="8850">
                  <c:v>140.3007239529</c:v>
                </c:pt>
                <c:pt idx="8851">
                  <c:v>139.9425687835</c:v>
                </c:pt>
                <c:pt idx="8852">
                  <c:v>140.03192214648</c:v>
                </c:pt>
                <c:pt idx="8853">
                  <c:v>139.90155797576</c:v>
                </c:pt>
                <c:pt idx="8854">
                  <c:v>139.5440052972</c:v>
                </c:pt>
                <c:pt idx="8855">
                  <c:v>139.64087916478</c:v>
                </c:pt>
                <c:pt idx="8856">
                  <c:v>139.49421947272</c:v>
                </c:pt>
                <c:pt idx="8857">
                  <c:v>139.1047397697999</c:v>
                </c:pt>
                <c:pt idx="8858">
                  <c:v>138.9420799725</c:v>
                </c:pt>
                <c:pt idx="8859">
                  <c:v>138.8119125701</c:v>
                </c:pt>
                <c:pt idx="8860">
                  <c:v>138.89955676996</c:v>
                </c:pt>
                <c:pt idx="8861">
                  <c:v>138.97864724268</c:v>
                </c:pt>
                <c:pt idx="8862">
                  <c:v>138.22036205922</c:v>
                </c:pt>
                <c:pt idx="8863">
                  <c:v>138.0741450958799</c:v>
                </c:pt>
                <c:pt idx="8864">
                  <c:v>138.1611744695</c:v>
                </c:pt>
                <c:pt idx="8865">
                  <c:v>138.0391672576</c:v>
                </c:pt>
                <c:pt idx="8866">
                  <c:v>137.9171600457</c:v>
                </c:pt>
                <c:pt idx="8867">
                  <c:v>137.5787555058</c:v>
                </c:pt>
                <c:pt idx="8868">
                  <c:v>140.02340832144</c:v>
                </c:pt>
                <c:pt idx="8869">
                  <c:v>139.85284655468</c:v>
                </c:pt>
                <c:pt idx="8870">
                  <c:v>139.71477744644</c:v>
                </c:pt>
                <c:pt idx="8871">
                  <c:v>139.7961304558</c:v>
                </c:pt>
                <c:pt idx="8872">
                  <c:v>139.43863922996</c:v>
                </c:pt>
                <c:pt idx="8873">
                  <c:v>139.5358451067</c:v>
                </c:pt>
                <c:pt idx="8874">
                  <c:v>139.194993672</c:v>
                </c:pt>
                <c:pt idx="8875">
                  <c:v>139.06502303792</c:v>
                </c:pt>
                <c:pt idx="8876">
                  <c:v>139.1453923552</c:v>
                </c:pt>
                <c:pt idx="8877">
                  <c:v>138.5868523732</c:v>
                </c:pt>
                <c:pt idx="8878">
                  <c:v>138.8851070061</c:v>
                </c:pt>
                <c:pt idx="8879">
                  <c:v>138.4883524206</c:v>
                </c:pt>
                <c:pt idx="8880">
                  <c:v>138.5435164862</c:v>
                </c:pt>
                <c:pt idx="8881">
                  <c:v>138.2041157299599</c:v>
                </c:pt>
                <c:pt idx="8882">
                  <c:v>138.2913418719</c:v>
                </c:pt>
                <c:pt idx="8883">
                  <c:v>137.960470172</c:v>
                </c:pt>
                <c:pt idx="8884">
                  <c:v>137.82240106376</c:v>
                </c:pt>
                <c:pt idx="8885">
                  <c:v>104.65307552294</c:v>
                </c:pt>
                <c:pt idx="8930">
                  <c:v>117.64709716256</c:v>
                </c:pt>
                <c:pt idx="8931">
                  <c:v>137.77273665666</c:v>
                </c:pt>
                <c:pt idx="8932">
                  <c:v>140.84797538084</c:v>
                </c:pt>
                <c:pt idx="8933">
                  <c:v>140.5141772755</c:v>
                </c:pt>
                <c:pt idx="8934">
                  <c:v>140.30073675548</c:v>
                </c:pt>
                <c:pt idx="8935">
                  <c:v>140.39586516592</c:v>
                </c:pt>
                <c:pt idx="8936">
                  <c:v>140.675721802</c:v>
                </c:pt>
                <c:pt idx="8937">
                  <c:v>140.33418126504</c:v>
                </c:pt>
                <c:pt idx="8938">
                  <c:v>140.00128080302</c:v>
                </c:pt>
                <c:pt idx="8939">
                  <c:v>140.29644926836</c:v>
                </c:pt>
                <c:pt idx="8940">
                  <c:v>140.14801866142</c:v>
                </c:pt>
                <c:pt idx="8941">
                  <c:v>140.2414626543</c:v>
                </c:pt>
                <c:pt idx="8942">
                  <c:v>140.1093275687</c:v>
                </c:pt>
                <c:pt idx="8943">
                  <c:v>139.9854760276</c:v>
                </c:pt>
                <c:pt idx="8944">
                  <c:v>139.8451076008</c:v>
                </c:pt>
                <c:pt idx="8945">
                  <c:v>142.09380807006</c:v>
                </c:pt>
                <c:pt idx="8946">
                  <c:v>142.38530396342</c:v>
                </c:pt>
                <c:pt idx="8947">
                  <c:v>142.24472650766</c:v>
                </c:pt>
                <c:pt idx="8948">
                  <c:v>141.9093668902</c:v>
                </c:pt>
                <c:pt idx="8949">
                  <c:v>141.98840895778</c:v>
                </c:pt>
                <c:pt idx="8950">
                  <c:v>142.05874942294</c:v>
                </c:pt>
                <c:pt idx="8951">
                  <c:v>141.9262208007</c:v>
                </c:pt>
                <c:pt idx="8952">
                  <c:v>141.58321807224</c:v>
                </c:pt>
                <c:pt idx="8953">
                  <c:v>141.66947177152</c:v>
                </c:pt>
                <c:pt idx="8954">
                  <c:v>141.9572800177001</c:v>
                </c:pt>
                <c:pt idx="8955">
                  <c:v>141.40446487986</c:v>
                </c:pt>
                <c:pt idx="8956">
                  <c:v>141.40710358796</c:v>
                </c:pt>
                <c:pt idx="8957">
                  <c:v>141.0649358146</c:v>
                </c:pt>
                <c:pt idx="8958">
                  <c:v>73.9741744155</c:v>
                </c:pt>
                <c:pt idx="9167">
                  <c:v>150.74928081112</c:v>
                </c:pt>
                <c:pt idx="9168">
                  <c:v>150.17914590808</c:v>
                </c:pt>
                <c:pt idx="9169">
                  <c:v>150.493817499</c:v>
                </c:pt>
                <c:pt idx="9170">
                  <c:v>150.1077938372</c:v>
                </c:pt>
                <c:pt idx="9171">
                  <c:v>149.71350155076</c:v>
                </c:pt>
                <c:pt idx="9172">
                  <c:v>149.81748884576</c:v>
                </c:pt>
                <c:pt idx="9173">
                  <c:v>149.49384689924</c:v>
                </c:pt>
                <c:pt idx="9174">
                  <c:v>149.59752678112</c:v>
                </c:pt>
                <c:pt idx="9175">
                  <c:v>152.1929400628</c:v>
                </c:pt>
                <c:pt idx="9176">
                  <c:v>152.01700250672</c:v>
                </c:pt>
                <c:pt idx="9177">
                  <c:v>151.63761646996</c:v>
                </c:pt>
                <c:pt idx="9178">
                  <c:v>151.9122843694</c:v>
                </c:pt>
                <c:pt idx="9179">
                  <c:v>151.56830557136</c:v>
                </c:pt>
                <c:pt idx="9180">
                  <c:v>151.48031004696</c:v>
                </c:pt>
                <c:pt idx="9181">
                  <c:v>151.47148374816</c:v>
                </c:pt>
                <c:pt idx="9182">
                  <c:v>151.4893691148</c:v>
                </c:pt>
                <c:pt idx="9183">
                  <c:v>150.9786525154</c:v>
                </c:pt>
                <c:pt idx="9184">
                  <c:v>151.28672333796</c:v>
                </c:pt>
                <c:pt idx="9185">
                  <c:v>151.13694866388</c:v>
                </c:pt>
                <c:pt idx="9186">
                  <c:v>150.70605641768</c:v>
                </c:pt>
                <c:pt idx="9187">
                  <c:v>150.28459296112</c:v>
                </c:pt>
                <c:pt idx="9188">
                  <c:v>150.44094639624</c:v>
                </c:pt>
                <c:pt idx="9189">
                  <c:v>150.00225270064</c:v>
                </c:pt>
                <c:pt idx="9190">
                  <c:v>149.84386075672</c:v>
                </c:pt>
                <c:pt idx="9191">
                  <c:v>149.92112757032</c:v>
                </c:pt>
                <c:pt idx="9192">
                  <c:v>149.34449028308</c:v>
                </c:pt>
                <c:pt idx="9193">
                  <c:v>149.37756471648</c:v>
                </c:pt>
                <c:pt idx="9194">
                  <c:v>149.36606134256</c:v>
                </c:pt>
                <c:pt idx="9195">
                  <c:v>149.18103926664</c:v>
                </c:pt>
                <c:pt idx="9196">
                  <c:v>148.82327315184</c:v>
                </c:pt>
                <c:pt idx="9197">
                  <c:v>151.6743911907199</c:v>
                </c:pt>
                <c:pt idx="9198">
                  <c:v>151.51577788244</c:v>
                </c:pt>
                <c:pt idx="9199">
                  <c:v>151.1635796518399</c:v>
                </c:pt>
                <c:pt idx="9200">
                  <c:v>151.0227868128</c:v>
                </c:pt>
                <c:pt idx="9201">
                  <c:v>150.87322116768</c:v>
                </c:pt>
                <c:pt idx="9202">
                  <c:v>150.74125462744</c:v>
                </c:pt>
                <c:pt idx="9203">
                  <c:v>150.8197756147999</c:v>
                </c:pt>
                <c:pt idx="9204">
                  <c:v>150.45972244208</c:v>
                </c:pt>
                <c:pt idx="9205">
                  <c:v>150.52022626664</c:v>
                </c:pt>
                <c:pt idx="9206">
                  <c:v>150.38807529348</c:v>
                </c:pt>
                <c:pt idx="9207">
                  <c:v>150.2383006194</c:v>
                </c:pt>
                <c:pt idx="9208">
                  <c:v>149.79988974088</c:v>
                </c:pt>
                <c:pt idx="9209">
                  <c:v>149.44993733612</c:v>
                </c:pt>
                <c:pt idx="9210">
                  <c:v>149.5271303616</c:v>
                </c:pt>
                <c:pt idx="9211">
                  <c:v>149.80389425152</c:v>
                </c:pt>
                <c:pt idx="9212">
                  <c:v>149.04577705076</c:v>
                </c:pt>
                <c:pt idx="9213">
                  <c:v>148.91399494344</c:v>
                </c:pt>
                <c:pt idx="9214">
                  <c:v>148.97283879696</c:v>
                </c:pt>
                <c:pt idx="9215">
                  <c:v>148.84969855552</c:v>
                </c:pt>
                <c:pt idx="9216">
                  <c:v>151.7448859943999</c:v>
                </c:pt>
                <c:pt idx="9217">
                  <c:v>151.18954662148</c:v>
                </c:pt>
                <c:pt idx="9218">
                  <c:v>151.23397607136</c:v>
                </c:pt>
                <c:pt idx="9219">
                  <c:v>150.79414688156</c:v>
                </c:pt>
                <c:pt idx="9220">
                  <c:v>150.8644483616</c:v>
                </c:pt>
                <c:pt idx="9221">
                  <c:v>150.50424761264</c:v>
                </c:pt>
                <c:pt idx="9222">
                  <c:v>150.57408987744</c:v>
                </c:pt>
                <c:pt idx="9223">
                  <c:v>150.4421233372</c:v>
                </c:pt>
                <c:pt idx="9224">
                  <c:v>150.30138399088</c:v>
                </c:pt>
                <c:pt idx="9225">
                  <c:v>150.16936395792</c:v>
                </c:pt>
                <c:pt idx="9226">
                  <c:v>149.8101346404</c:v>
                </c:pt>
                <c:pt idx="9227">
                  <c:v>149.4688732936</c:v>
                </c:pt>
                <c:pt idx="9228">
                  <c:v>149.53780988032</c:v>
                </c:pt>
                <c:pt idx="9229">
                  <c:v>149.37963930076</c:v>
                </c:pt>
                <c:pt idx="9230">
                  <c:v>148.9600325088</c:v>
                </c:pt>
                <c:pt idx="9231">
                  <c:v>148.8196332064</c:v>
                </c:pt>
                <c:pt idx="9232">
                  <c:v>148.88765988916</c:v>
                </c:pt>
                <c:pt idx="9233">
                  <c:v>148.74706381844</c:v>
                </c:pt>
                <c:pt idx="9234">
                  <c:v>148.62409567452</c:v>
                </c:pt>
                <c:pt idx="9235">
                  <c:v>151.30375421996</c:v>
                </c:pt>
                <c:pt idx="9236">
                  <c:v>151.16315814924</c:v>
                </c:pt>
                <c:pt idx="9237">
                  <c:v>151.03137604192</c:v>
                </c:pt>
                <c:pt idx="9238">
                  <c:v>150.6621073344</c:v>
                </c:pt>
                <c:pt idx="9239">
                  <c:v>150.3107532544</c:v>
                </c:pt>
                <c:pt idx="9240">
                  <c:v>150.153078672</c:v>
                </c:pt>
                <c:pt idx="9241">
                  <c:v>150.1356632935999</c:v>
                </c:pt>
                <c:pt idx="9242">
                  <c:v>149.80262560524</c:v>
                </c:pt>
                <c:pt idx="9243">
                  <c:v>149.45237819752</c:v>
                </c:pt>
                <c:pt idx="9244">
                  <c:v>149.53974585384</c:v>
                </c:pt>
                <c:pt idx="9245">
                  <c:v>149.3908072956</c:v>
                </c:pt>
                <c:pt idx="9246">
                  <c:v>149.04119105112</c:v>
                </c:pt>
                <c:pt idx="9247">
                  <c:v>149.11045549588</c:v>
                </c:pt>
                <c:pt idx="9248">
                  <c:v>148.7699564768</c:v>
                </c:pt>
                <c:pt idx="9249">
                  <c:v>148.63872766824</c:v>
                </c:pt>
                <c:pt idx="9250">
                  <c:v>148.29878194792</c:v>
                </c:pt>
                <c:pt idx="9251">
                  <c:v>148.14154994472</c:v>
                </c:pt>
                <c:pt idx="9252">
                  <c:v>147.71493673664</c:v>
                </c:pt>
                <c:pt idx="9253">
                  <c:v>150.66639845016</c:v>
                </c:pt>
                <c:pt idx="9254">
                  <c:v>144.14891944184</c:v>
                </c:pt>
                <c:pt idx="9255">
                  <c:v>108.28121861856</c:v>
                </c:pt>
                <c:pt idx="9297">
                  <c:v>128.99304724251</c:v>
                </c:pt>
                <c:pt idx="9298">
                  <c:v>147.57261450129</c:v>
                </c:pt>
                <c:pt idx="9299">
                  <c:v>147.22431022917</c:v>
                </c:pt>
                <c:pt idx="9300">
                  <c:v>147.2969841914999</c:v>
                </c:pt>
                <c:pt idx="9301">
                  <c:v>147.16778412039</c:v>
                </c:pt>
                <c:pt idx="9302">
                  <c:v>146.61017270631</c:v>
                </c:pt>
                <c:pt idx="9303">
                  <c:v>146.69961874236</c:v>
                </c:pt>
                <c:pt idx="9304">
                  <c:v>146.35251029577</c:v>
                </c:pt>
                <c:pt idx="9305">
                  <c:v>146.2150624918491</c:v>
                </c:pt>
                <c:pt idx="9306">
                  <c:v>146.04330495876</c:v>
                </c:pt>
                <c:pt idx="9307">
                  <c:v>146.06311718889</c:v>
                </c:pt>
                <c:pt idx="9308">
                  <c:v>145.71691864626</c:v>
                </c:pt>
                <c:pt idx="9309">
                  <c:v>145.79650927503</c:v>
                </c:pt>
                <c:pt idx="9310">
                  <c:v>145.45063963707</c:v>
                </c:pt>
                <c:pt idx="9311">
                  <c:v>145.1137677989999</c:v>
                </c:pt>
                <c:pt idx="9312">
                  <c:v>147.96726088278</c:v>
                </c:pt>
                <c:pt idx="9313">
                  <c:v>147.60102564285</c:v>
                </c:pt>
                <c:pt idx="9314">
                  <c:v>147.45522249105</c:v>
                </c:pt>
                <c:pt idx="9315">
                  <c:v>147.31797145545</c:v>
                </c:pt>
                <c:pt idx="9316">
                  <c:v>147.40034091342</c:v>
                </c:pt>
                <c:pt idx="9317">
                  <c:v>147.0092087724</c:v>
                </c:pt>
                <c:pt idx="9318">
                  <c:v>146.6100532179</c:v>
                </c:pt>
                <c:pt idx="9319">
                  <c:v>146.47305102291</c:v>
                </c:pt>
                <c:pt idx="9320">
                  <c:v>146.33599675563</c:v>
                </c:pt>
                <c:pt idx="9321">
                  <c:v>146.40883978575</c:v>
                </c:pt>
                <c:pt idx="9322">
                  <c:v>146.2801930134</c:v>
                </c:pt>
                <c:pt idx="9323">
                  <c:v>146.15154624105</c:v>
                </c:pt>
                <c:pt idx="9324">
                  <c:v>145.58710428405</c:v>
                </c:pt>
                <c:pt idx="9325">
                  <c:v>145.8770963169</c:v>
                </c:pt>
                <c:pt idx="9326">
                  <c:v>145.53949900779</c:v>
                </c:pt>
                <c:pt idx="9327">
                  <c:v>145.4024968128001</c:v>
                </c:pt>
                <c:pt idx="9328">
                  <c:v>145.2311789787</c:v>
                </c:pt>
                <c:pt idx="9329">
                  <c:v>144.84307162728</c:v>
                </c:pt>
                <c:pt idx="9330">
                  <c:v>144.70626612585</c:v>
                </c:pt>
                <c:pt idx="9331">
                  <c:v>147.55214508858</c:v>
                </c:pt>
                <c:pt idx="9332">
                  <c:v>146.98328885262</c:v>
                </c:pt>
                <c:pt idx="9333">
                  <c:v>147.0495348153</c:v>
                </c:pt>
                <c:pt idx="9334">
                  <c:v>146.91267731634</c:v>
                </c:pt>
                <c:pt idx="9335">
                  <c:v>146.56484324919</c:v>
                </c:pt>
                <c:pt idx="9336">
                  <c:v>146.63901431595</c:v>
                </c:pt>
                <c:pt idx="9337">
                  <c:v>146.07238368519</c:v>
                </c:pt>
                <c:pt idx="9338">
                  <c:v>146.14639764576</c:v>
                </c:pt>
                <c:pt idx="9339">
                  <c:v>145.77394653963</c:v>
                </c:pt>
                <c:pt idx="9340">
                  <c:v>145.80479774193</c:v>
                </c:pt>
                <c:pt idx="9341">
                  <c:v>145.44989647713</c:v>
                </c:pt>
                <c:pt idx="9342">
                  <c:v>145.3219874364601</c:v>
                </c:pt>
                <c:pt idx="9343">
                  <c:v>145.40343472983</c:v>
                </c:pt>
                <c:pt idx="9344">
                  <c:v>145.05761443347</c:v>
                </c:pt>
                <c:pt idx="9345">
                  <c:v>144.91264739751</c:v>
                </c:pt>
                <c:pt idx="9346">
                  <c:v>144.575972253</c:v>
                </c:pt>
                <c:pt idx="9347">
                  <c:v>144.439705059</c:v>
                </c:pt>
                <c:pt idx="9348">
                  <c:v>144.31198045125</c:v>
                </c:pt>
                <c:pt idx="9349">
                  <c:v>144.39245631318</c:v>
                </c:pt>
                <c:pt idx="9350">
                  <c:v>146.79844255575</c:v>
                </c:pt>
                <c:pt idx="9351">
                  <c:v>146.594093538</c:v>
                </c:pt>
                <c:pt idx="9352">
                  <c:v>146.449335531</c:v>
                </c:pt>
                <c:pt idx="9353">
                  <c:v>146.313068337</c:v>
                </c:pt>
                <c:pt idx="9354">
                  <c:v>145.96577515845</c:v>
                </c:pt>
                <c:pt idx="9355">
                  <c:v>145.61035745157</c:v>
                </c:pt>
                <c:pt idx="9356">
                  <c:v>145.68515575473</c:v>
                </c:pt>
                <c:pt idx="9357">
                  <c:v>145.54913702754</c:v>
                </c:pt>
                <c:pt idx="9358">
                  <c:v>145.41306660186</c:v>
                </c:pt>
                <c:pt idx="9359">
                  <c:v>145.07543236131</c:v>
                </c:pt>
                <c:pt idx="9360">
                  <c:v>144.91410820506</c:v>
                </c:pt>
                <c:pt idx="9361">
                  <c:v>130.52244475566</c:v>
                </c:pt>
                <c:pt idx="9393">
                  <c:v>151.51861617092</c:v>
                </c:pt>
                <c:pt idx="9394">
                  <c:v>167.99665488048</c:v>
                </c:pt>
                <c:pt idx="9395">
                  <c:v>167.83978674117</c:v>
                </c:pt>
                <c:pt idx="9396">
                  <c:v>166.83211423737</c:v>
                </c:pt>
                <c:pt idx="9397">
                  <c:v>166.68576200338</c:v>
                </c:pt>
                <c:pt idx="9398">
                  <c:v>165.26080310278</c:v>
                </c:pt>
                <c:pt idx="9399">
                  <c:v>165.52514584718</c:v>
                </c:pt>
                <c:pt idx="9400">
                  <c:v>165.79846530255</c:v>
                </c:pt>
                <c:pt idx="9401">
                  <c:v>165.6621865442</c:v>
                </c:pt>
                <c:pt idx="9402">
                  <c:v>167.796650368</c:v>
                </c:pt>
                <c:pt idx="9403">
                  <c:v>169.11094767516</c:v>
                </c:pt>
                <c:pt idx="9404">
                  <c:v>168.5343099372</c:v>
                </c:pt>
                <c:pt idx="9405">
                  <c:v>169.3579992092</c:v>
                </c:pt>
                <c:pt idx="9406">
                  <c:v>169.38640859028</c:v>
                </c:pt>
                <c:pt idx="9407">
                  <c:v>169.0283393504</c:v>
                </c:pt>
                <c:pt idx="9408">
                  <c:v>170.21889255912</c:v>
                </c:pt>
                <c:pt idx="9409">
                  <c:v>167.93465021982</c:v>
                </c:pt>
                <c:pt idx="9410">
                  <c:v>163.7517618753</c:v>
                </c:pt>
                <c:pt idx="9411">
                  <c:v>160.4216968779601</c:v>
                </c:pt>
                <c:pt idx="9412">
                  <c:v>158.59338681282</c:v>
                </c:pt>
                <c:pt idx="9413">
                  <c:v>156.75888418885</c:v>
                </c:pt>
                <c:pt idx="9414">
                  <c:v>154.93657463568</c:v>
                </c:pt>
                <c:pt idx="9415">
                  <c:v>152.89784540619</c:v>
                </c:pt>
                <c:pt idx="9416">
                  <c:v>151.8339569162</c:v>
                </c:pt>
                <c:pt idx="9417">
                  <c:v>152.72359680952</c:v>
                </c:pt>
                <c:pt idx="9418">
                  <c:v>152.38864162494</c:v>
                </c:pt>
                <c:pt idx="9419">
                  <c:v>151.835543653</c:v>
                </c:pt>
                <c:pt idx="9420">
                  <c:v>149.3899253576</c:v>
                </c:pt>
                <c:pt idx="9421">
                  <c:v>149.8682564675601</c:v>
                </c:pt>
                <c:pt idx="9422">
                  <c:v>150.3630308928</c:v>
                </c:pt>
                <c:pt idx="9423">
                  <c:v>150.030345509</c:v>
                </c:pt>
                <c:pt idx="9424">
                  <c:v>148.1075165648</c:v>
                </c:pt>
                <c:pt idx="9425">
                  <c:v>146.8723714704</c:v>
                </c:pt>
                <c:pt idx="9426">
                  <c:v>146.08895169447</c:v>
                </c:pt>
                <c:pt idx="9427">
                  <c:v>147.66648866028</c:v>
                </c:pt>
                <c:pt idx="9428">
                  <c:v>146.8500778299</c:v>
                </c:pt>
                <c:pt idx="9429">
                  <c:v>146.28968788566</c:v>
                </c:pt>
                <c:pt idx="9430">
                  <c:v>145.47593312856</c:v>
                </c:pt>
                <c:pt idx="9431">
                  <c:v>144.91748817981</c:v>
                </c:pt>
                <c:pt idx="9432">
                  <c:v>144.57971862366</c:v>
                </c:pt>
                <c:pt idx="9433">
                  <c:v>144.46203437943</c:v>
                </c:pt>
                <c:pt idx="9434">
                  <c:v>144.48823085385</c:v>
                </c:pt>
                <c:pt idx="9435">
                  <c:v>144.10903274715</c:v>
                </c:pt>
                <c:pt idx="9436">
                  <c:v>143.97458756844</c:v>
                </c:pt>
                <c:pt idx="9437">
                  <c:v>143.89895896164</c:v>
                </c:pt>
                <c:pt idx="9438">
                  <c:v>143.71402657785</c:v>
                </c:pt>
                <c:pt idx="9439">
                  <c:v>143.5543377966</c:v>
                </c:pt>
                <c:pt idx="9440">
                  <c:v>143.46189715491</c:v>
                </c:pt>
                <c:pt idx="9441">
                  <c:v>143.1261318396</c:v>
                </c:pt>
                <c:pt idx="9442">
                  <c:v>142.79073539013</c:v>
                </c:pt>
                <c:pt idx="9443">
                  <c:v>143.47704903108</c:v>
                </c:pt>
                <c:pt idx="9444">
                  <c:v>144.6866634615</c:v>
                </c:pt>
                <c:pt idx="9445">
                  <c:v>148.68995443052</c:v>
                </c:pt>
                <c:pt idx="9446">
                  <c:v>155.2486855962499</c:v>
                </c:pt>
                <c:pt idx="9447">
                  <c:v>166.8211088498601</c:v>
                </c:pt>
                <c:pt idx="9448">
                  <c:v>171.99081073536</c:v>
                </c:pt>
                <c:pt idx="9449">
                  <c:v>167.55246732458</c:v>
                </c:pt>
                <c:pt idx="9450">
                  <c:v>165.52963457665</c:v>
                </c:pt>
                <c:pt idx="9451">
                  <c:v>164.76018437142</c:v>
                </c:pt>
                <c:pt idx="9452">
                  <c:v>163.73271161393</c:v>
                </c:pt>
                <c:pt idx="9453">
                  <c:v>162.87088755684</c:v>
                </c:pt>
                <c:pt idx="9454">
                  <c:v>163.48637044594</c:v>
                </c:pt>
                <c:pt idx="9455">
                  <c:v>163.29567985013</c:v>
                </c:pt>
                <c:pt idx="9456">
                  <c:v>162.53101655988</c:v>
                </c:pt>
                <c:pt idx="9457">
                  <c:v>162.35053524738</c:v>
                </c:pt>
                <c:pt idx="9458">
                  <c:v>161.7312582675</c:v>
                </c:pt>
                <c:pt idx="9459">
                  <c:v>161.3415805326</c:v>
                </c:pt>
                <c:pt idx="9460">
                  <c:v>160.0300590669</c:v>
                </c:pt>
                <c:pt idx="9461">
                  <c:v>160.8874407650401</c:v>
                </c:pt>
                <c:pt idx="9462">
                  <c:v>160.28051280732</c:v>
                </c:pt>
                <c:pt idx="9463">
                  <c:v>160.13895580458</c:v>
                </c:pt>
                <c:pt idx="9464">
                  <c:v>160.20585749256</c:v>
                </c:pt>
                <c:pt idx="9465">
                  <c:v>160.22510086842</c:v>
                </c:pt>
                <c:pt idx="9466">
                  <c:v>162.291385218</c:v>
                </c:pt>
                <c:pt idx="9467">
                  <c:v>163.190322648</c:v>
                </c:pt>
                <c:pt idx="9468">
                  <c:v>162.62499942546</c:v>
                </c:pt>
                <c:pt idx="9469">
                  <c:v>162.24354751374</c:v>
                </c:pt>
                <c:pt idx="9470">
                  <c:v>160.98972148446</c:v>
                </c:pt>
                <c:pt idx="9471">
                  <c:v>160.96613062218</c:v>
                </c:pt>
                <c:pt idx="9472">
                  <c:v>159.93603923454</c:v>
                </c:pt>
                <c:pt idx="9473">
                  <c:v>159.79595769516</c:v>
                </c:pt>
                <c:pt idx="9474">
                  <c:v>159.64656388482</c:v>
                </c:pt>
                <c:pt idx="9475">
                  <c:v>159.6977844423</c:v>
                </c:pt>
                <c:pt idx="9476">
                  <c:v>159.3383504289</c:v>
                </c:pt>
                <c:pt idx="9477">
                  <c:v>159.1982688895201</c:v>
                </c:pt>
                <c:pt idx="9478">
                  <c:v>159.2676051369</c:v>
                </c:pt>
                <c:pt idx="9479">
                  <c:v>160.1546770335</c:v>
                </c:pt>
                <c:pt idx="9480">
                  <c:v>160.83065891166</c:v>
                </c:pt>
                <c:pt idx="9481">
                  <c:v>159.21761991234</c:v>
                </c:pt>
                <c:pt idx="9482">
                  <c:v>159.6087533862</c:v>
                </c:pt>
                <c:pt idx="9483">
                  <c:v>159.4675652493</c:v>
                </c:pt>
                <c:pt idx="9484">
                  <c:v>161.18993599751</c:v>
                </c:pt>
                <c:pt idx="9485">
                  <c:v>170.72182367144</c:v>
                </c:pt>
                <c:pt idx="9486">
                  <c:v>169.68681341772</c:v>
                </c:pt>
                <c:pt idx="9487">
                  <c:v>165.3086058031</c:v>
                </c:pt>
                <c:pt idx="9488">
                  <c:v>158.83362985338</c:v>
                </c:pt>
                <c:pt idx="9489">
                  <c:v>152.1667243502</c:v>
                </c:pt>
                <c:pt idx="9490">
                  <c:v>145.98278396166</c:v>
                </c:pt>
                <c:pt idx="9491">
                  <c:v>143.7711833664</c:v>
                </c:pt>
                <c:pt idx="9492">
                  <c:v>142.6249437221</c:v>
                </c:pt>
                <c:pt idx="9493">
                  <c:v>142.28953491256</c:v>
                </c:pt>
                <c:pt idx="9494">
                  <c:v>142.10376060566</c:v>
                </c:pt>
                <c:pt idx="9495">
                  <c:v>142.22307383312</c:v>
                </c:pt>
                <c:pt idx="9496">
                  <c:v>142.040356367</c:v>
                </c:pt>
                <c:pt idx="9497">
                  <c:v>141.55636922476</c:v>
                </c:pt>
                <c:pt idx="9498">
                  <c:v>141.4236438342</c:v>
                </c:pt>
                <c:pt idx="9499">
                  <c:v>141.08150189238</c:v>
                </c:pt>
                <c:pt idx="9500">
                  <c:v>141.15824348066</c:v>
                </c:pt>
                <c:pt idx="9501">
                  <c:v>140.81649500072</c:v>
                </c:pt>
                <c:pt idx="9502">
                  <c:v>140.90116367782</c:v>
                </c:pt>
                <c:pt idx="9503">
                  <c:v>140.55974597154</c:v>
                </c:pt>
                <c:pt idx="9504">
                  <c:v>143.0193805229</c:v>
                </c:pt>
                <c:pt idx="9505">
                  <c:v>143.0824590783</c:v>
                </c:pt>
                <c:pt idx="9506">
                  <c:v>142.72954969098</c:v>
                </c:pt>
                <c:pt idx="9507">
                  <c:v>142.58876320626</c:v>
                </c:pt>
                <c:pt idx="9508">
                  <c:v>142.65947253726</c:v>
                </c:pt>
                <c:pt idx="9509">
                  <c:v>142.48529567594</c:v>
                </c:pt>
                <c:pt idx="9510">
                  <c:v>142.1746616145799</c:v>
                </c:pt>
                <c:pt idx="9511">
                  <c:v>141.8726185856</c:v>
                </c:pt>
                <c:pt idx="9512">
                  <c:v>141.95935295626</c:v>
                </c:pt>
                <c:pt idx="9513">
                  <c:v>141.61625075766</c:v>
                </c:pt>
                <c:pt idx="9514">
                  <c:v>141.71091214238</c:v>
                </c:pt>
                <c:pt idx="9515">
                  <c:v>141.31030876256</c:v>
                </c:pt>
                <c:pt idx="9516">
                  <c:v>141.12840274148</c:v>
                </c:pt>
                <c:pt idx="9517">
                  <c:v>140.8194532472</c:v>
                </c:pt>
                <c:pt idx="9518">
                  <c:v>140.6708012759</c:v>
                </c:pt>
                <c:pt idx="9519">
                  <c:v>140.5387163936</c:v>
                </c:pt>
                <c:pt idx="9520">
                  <c:v>140.60742148376</c:v>
                </c:pt>
                <c:pt idx="9521">
                  <c:v>140.466844028</c:v>
                </c:pt>
                <c:pt idx="9522">
                  <c:v>140.33451217408</c:v>
                </c:pt>
                <c:pt idx="9523">
                  <c:v>140.4107016243399</c:v>
                </c:pt>
                <c:pt idx="9524">
                  <c:v>142.79049484896</c:v>
                </c:pt>
                <c:pt idx="9525">
                  <c:v>142.62513030962</c:v>
                </c:pt>
                <c:pt idx="9526">
                  <c:v>142.2149041739999</c:v>
                </c:pt>
                <c:pt idx="9527">
                  <c:v>142.0827690884</c:v>
                </c:pt>
                <c:pt idx="9528">
                  <c:v>141.9836677742</c:v>
                </c:pt>
                <c:pt idx="9529">
                  <c:v>141.8432993474</c:v>
                </c:pt>
                <c:pt idx="9530">
                  <c:v>141.49191469028</c:v>
                </c:pt>
                <c:pt idx="9531">
                  <c:v>141.36002650154</c:v>
                </c:pt>
                <c:pt idx="9532">
                  <c:v>141.422194067</c:v>
                </c:pt>
                <c:pt idx="9533">
                  <c:v>141.07143649676</c:v>
                </c:pt>
                <c:pt idx="9534">
                  <c:v>140.94776938858</c:v>
                </c:pt>
                <c:pt idx="9535">
                  <c:v>140.9147848092599</c:v>
                </c:pt>
                <c:pt idx="9536">
                  <c:v>140.84886577916</c:v>
                </c:pt>
                <c:pt idx="9537">
                  <c:v>140.68394288256</c:v>
                </c:pt>
                <c:pt idx="9538">
                  <c:v>140.7286354775</c:v>
                </c:pt>
                <c:pt idx="9539">
                  <c:v>140.362418427</c:v>
                </c:pt>
                <c:pt idx="9540">
                  <c:v>139.8896536448599</c:v>
                </c:pt>
                <c:pt idx="9541">
                  <c:v>140.1093275687</c:v>
                </c:pt>
                <c:pt idx="9542">
                  <c:v>139.5026878716801</c:v>
                </c:pt>
                <c:pt idx="9543">
                  <c:v>142.24218854846</c:v>
                </c:pt>
                <c:pt idx="9544">
                  <c:v>142.10202915062</c:v>
                </c:pt>
                <c:pt idx="9545">
                  <c:v>141.9123928838</c:v>
                </c:pt>
                <c:pt idx="9546">
                  <c:v>141.9589175473001</c:v>
                </c:pt>
                <c:pt idx="9547">
                  <c:v>141.7689984634</c:v>
                </c:pt>
                <c:pt idx="9548">
                  <c:v>141.35175529244</c:v>
                </c:pt>
                <c:pt idx="9549">
                  <c:v>141.2198671037</c:v>
                </c:pt>
                <c:pt idx="9550">
                  <c:v>141.07970770586</c:v>
                </c:pt>
                <c:pt idx="9551">
                  <c:v>140.73756467806</c:v>
                </c:pt>
                <c:pt idx="9552">
                  <c:v>140.6223408765</c:v>
                </c:pt>
                <c:pt idx="9553">
                  <c:v>140.68394288256</c:v>
                </c:pt>
                <c:pt idx="9554">
                  <c:v>140.35890783236</c:v>
                </c:pt>
                <c:pt idx="9555">
                  <c:v>140.21069858978</c:v>
                </c:pt>
                <c:pt idx="9556">
                  <c:v>139.87798256068</c:v>
                </c:pt>
                <c:pt idx="9557">
                  <c:v>139.9637332392599</c:v>
                </c:pt>
                <c:pt idx="9558">
                  <c:v>139.79084748314</c:v>
                </c:pt>
                <c:pt idx="9559">
                  <c:v>139.4012326889</c:v>
                </c:pt>
                <c:pt idx="9560">
                  <c:v>139.49447905176</c:v>
                </c:pt>
                <c:pt idx="9561">
                  <c:v>139.779040058</c:v>
                </c:pt>
                <c:pt idx="9562">
                  <c:v>141.90657070996</c:v>
                </c:pt>
                <c:pt idx="9563">
                  <c:v>141.76662034108</c:v>
                </c:pt>
                <c:pt idx="9564">
                  <c:v>141.6349288459</c:v>
                </c:pt>
                <c:pt idx="9565">
                  <c:v>141.49497847702</c:v>
                </c:pt>
                <c:pt idx="9566">
                  <c:v>141.37970462168</c:v>
                </c:pt>
                <c:pt idx="9567">
                  <c:v>141.23154543288</c:v>
                </c:pt>
                <c:pt idx="9568">
                  <c:v>141.091595064</c:v>
                </c:pt>
                <c:pt idx="9569">
                  <c:v>140.9269181278</c:v>
                </c:pt>
                <c:pt idx="9570">
                  <c:v>140.74582355176</c:v>
                </c:pt>
                <c:pt idx="9571">
                  <c:v>140.63054969642</c:v>
                </c:pt>
                <c:pt idx="9572">
                  <c:v>140.49059932754</c:v>
                </c:pt>
                <c:pt idx="9573">
                  <c:v>140.35890783236</c:v>
                </c:pt>
                <c:pt idx="9574">
                  <c:v>140.2271662834</c:v>
                </c:pt>
                <c:pt idx="9575">
                  <c:v>140.29644926836</c:v>
                </c:pt>
                <c:pt idx="9576">
                  <c:v>139.97194205918</c:v>
                </c:pt>
                <c:pt idx="9577">
                  <c:v>140.25797954</c:v>
                </c:pt>
                <c:pt idx="9578">
                  <c:v>139.93366902438</c:v>
                </c:pt>
                <c:pt idx="9579">
                  <c:v>139.77701733688</c:v>
                </c:pt>
                <c:pt idx="9580">
                  <c:v>139.62863685848</c:v>
                </c:pt>
                <c:pt idx="9581">
                  <c:v>142.3139552848999</c:v>
                </c:pt>
                <c:pt idx="9582">
                  <c:v>142.1653535169</c:v>
                </c:pt>
                <c:pt idx="9583">
                  <c:v>141.82998156404</c:v>
                </c:pt>
                <c:pt idx="9584">
                  <c:v>141.6898221662</c:v>
                </c:pt>
                <c:pt idx="9585">
                  <c:v>141.7607651222</c:v>
                </c:pt>
                <c:pt idx="9586">
                  <c:v>141.6369135811</c:v>
                </c:pt>
                <c:pt idx="9587">
                  <c:v>141.5047784955</c:v>
                </c:pt>
                <c:pt idx="9588">
                  <c:v>141.15389794506</c:v>
                </c:pt>
                <c:pt idx="9589">
                  <c:v>141.2405585276</c:v>
                </c:pt>
                <c:pt idx="9590">
                  <c:v>140.8982925196</c:v>
                </c:pt>
                <c:pt idx="9591">
                  <c:v>141.15318982506</c:v>
                </c:pt>
                <c:pt idx="9592">
                  <c:v>140.97128380398</c:v>
                </c:pt>
                <c:pt idx="9593">
                  <c:v>140.6295341633</c:v>
                </c:pt>
                <c:pt idx="9594">
                  <c:v>140.4891657365</c:v>
                </c:pt>
                <c:pt idx="9595">
                  <c:v>140.57433852028</c:v>
                </c:pt>
                <c:pt idx="9596">
                  <c:v>140.65914243822</c:v>
                </c:pt>
                <c:pt idx="9597">
                  <c:v>140.31797069234</c:v>
                </c:pt>
                <c:pt idx="9598">
                  <c:v>140.19393471832</c:v>
                </c:pt>
                <c:pt idx="9599">
                  <c:v>140.0781946242</c:v>
                </c:pt>
                <c:pt idx="9600">
                  <c:v>139.92932128854</c:v>
                </c:pt>
                <c:pt idx="9601">
                  <c:v>142.289205058</c:v>
                </c:pt>
                <c:pt idx="9602">
                  <c:v>142.52249889514</c:v>
                </c:pt>
                <c:pt idx="9603">
                  <c:v>142.12898641354</c:v>
                </c:pt>
                <c:pt idx="9604">
                  <c:v>141.98840895778</c:v>
                </c:pt>
                <c:pt idx="9605">
                  <c:v>141.85607710386</c:v>
                </c:pt>
                <c:pt idx="9606">
                  <c:v>141.723795528</c:v>
                </c:pt>
                <c:pt idx="9607">
                  <c:v>141.81025825624</c:v>
                </c:pt>
                <c:pt idx="9608">
                  <c:v>141.45913182016</c:v>
                </c:pt>
                <c:pt idx="9609">
                  <c:v>141.33509584614</c:v>
                </c:pt>
                <c:pt idx="9610">
                  <c:v>141.21105987212</c:v>
                </c:pt>
                <c:pt idx="9611">
                  <c:v>141.28855268822</c:v>
                </c:pt>
                <c:pt idx="9612">
                  <c:v>141.36560168962</c:v>
                </c:pt>
                <c:pt idx="9613">
                  <c:v>140.9821054257</c:v>
                </c:pt>
                <c:pt idx="9614">
                  <c:v>140.8081867854201</c:v>
                </c:pt>
                <c:pt idx="9615">
                  <c:v>140.675708516</c:v>
                </c:pt>
                <c:pt idx="9616">
                  <c:v>140.7601681641399</c:v>
                </c:pt>
                <c:pt idx="9617">
                  <c:v>140.21047620006</c:v>
                </c:pt>
                <c:pt idx="9618">
                  <c:v>140.4947678106</c:v>
                </c:pt>
                <c:pt idx="9619">
                  <c:v>140.37036297074</c:v>
                </c:pt>
                <c:pt idx="9620">
                  <c:v>142.72124147568</c:v>
                </c:pt>
                <c:pt idx="9621">
                  <c:v>142.78387737712</c:v>
                </c:pt>
                <c:pt idx="9622">
                  <c:v>142.65115198656</c:v>
                </c:pt>
                <c:pt idx="9623">
                  <c:v>142.08760757016</c:v>
                </c:pt>
                <c:pt idx="9624">
                  <c:v>142.11670551876</c:v>
                </c:pt>
                <c:pt idx="9625">
                  <c:v>141.95104474096</c:v>
                </c:pt>
                <c:pt idx="9626">
                  <c:v>142.0291277872601</c:v>
                </c:pt>
                <c:pt idx="9627">
                  <c:v>141.6943460646</c:v>
                </c:pt>
                <c:pt idx="9628">
                  <c:v>141.75540688302</c:v>
                </c:pt>
                <c:pt idx="9629">
                  <c:v>141.21935575202</c:v>
                </c:pt>
                <c:pt idx="9630">
                  <c:v>141.305118766</c:v>
                </c:pt>
                <c:pt idx="9631">
                  <c:v>141.17259014376</c:v>
                </c:pt>
                <c:pt idx="9632">
                  <c:v>140.8224104683201</c:v>
                </c:pt>
                <c:pt idx="9633">
                  <c:v>140.6983744943</c:v>
                </c:pt>
                <c:pt idx="9634">
                  <c:v>140.57433852028</c:v>
                </c:pt>
                <c:pt idx="9635">
                  <c:v>140.3924324992</c:v>
                </c:pt>
                <c:pt idx="9636">
                  <c:v>140.4355255645999</c:v>
                </c:pt>
                <c:pt idx="9637">
                  <c:v>140.11122730962</c:v>
                </c:pt>
                <c:pt idx="9638">
                  <c:v>139.97894573376</c:v>
                </c:pt>
                <c:pt idx="9639">
                  <c:v>142.54242290092</c:v>
                </c:pt>
                <c:pt idx="9640">
                  <c:v>142.37705836158</c:v>
                </c:pt>
                <c:pt idx="9641">
                  <c:v>142.24472650766</c:v>
                </c:pt>
                <c:pt idx="9642">
                  <c:v>142.1041490519</c:v>
                </c:pt>
                <c:pt idx="9643">
                  <c:v>142.19953590766</c:v>
                </c:pt>
                <c:pt idx="9644">
                  <c:v>141.8478315020201</c:v>
                </c:pt>
                <c:pt idx="9645">
                  <c:v>141.51306204</c:v>
                </c:pt>
                <c:pt idx="9646">
                  <c:v>141.3231429561</c:v>
                </c:pt>
                <c:pt idx="9647">
                  <c:v>141.36817880962</c:v>
                </c:pt>
                <c:pt idx="9648">
                  <c:v>141.2441428356</c:v>
                </c:pt>
                <c:pt idx="9649">
                  <c:v>140.68394288256</c:v>
                </c:pt>
                <c:pt idx="9650">
                  <c:v>140.97128380398</c:v>
                </c:pt>
                <c:pt idx="9651">
                  <c:v>140.646051049</c:v>
                </c:pt>
                <c:pt idx="9652">
                  <c:v>140.7149159760399</c:v>
                </c:pt>
                <c:pt idx="9653">
                  <c:v>140.59912560386</c:v>
                </c:pt>
                <c:pt idx="9654">
                  <c:v>140.2662128812</c:v>
                </c:pt>
                <c:pt idx="9655">
                  <c:v>140.1341279989</c:v>
                </c:pt>
                <c:pt idx="9656">
                  <c:v>139.7935096265399</c:v>
                </c:pt>
                <c:pt idx="9657">
                  <c:v>135.1385984291</c:v>
                </c:pt>
                <c:pt idx="9658">
                  <c:v>126.74209308068</c:v>
                </c:pt>
                <c:pt idx="9659">
                  <c:v>122.3402209568</c:v>
                </c:pt>
                <c:pt idx="9660">
                  <c:v>117.4355091567</c:v>
                </c:pt>
                <c:pt idx="9661">
                  <c:v>113.17124460334</c:v>
                </c:pt>
                <c:pt idx="9662">
                  <c:v>109.4446388112</c:v>
                </c:pt>
                <c:pt idx="9663">
                  <c:v>104.3481614896</c:v>
                </c:pt>
                <c:pt idx="9664">
                  <c:v>101.3591072109</c:v>
                </c:pt>
                <c:pt idx="9683">
                  <c:v>100.855417502</c:v>
                </c:pt>
                <c:pt idx="9684">
                  <c:v>107.19930978974</c:v>
                </c:pt>
                <c:pt idx="9685">
                  <c:v>114.5424707308</c:v>
                </c:pt>
                <c:pt idx="9686">
                  <c:v>127.3357003233</c:v>
                </c:pt>
                <c:pt idx="9687">
                  <c:v>141.31030876256</c:v>
                </c:pt>
                <c:pt idx="9688">
                  <c:v>141.32168484378</c:v>
                </c:pt>
                <c:pt idx="9689">
                  <c:v>141.18089835906</c:v>
                </c:pt>
                <c:pt idx="9690">
                  <c:v>140.96553934792</c:v>
                </c:pt>
                <c:pt idx="9691">
                  <c:v>140.6239629655</c:v>
                </c:pt>
                <c:pt idx="9692">
                  <c:v>140.90943380094</c:v>
                </c:pt>
                <c:pt idx="9693">
                  <c:v>140.37589101746</c:v>
                </c:pt>
                <c:pt idx="9694">
                  <c:v>140.2353135617</c:v>
                </c:pt>
                <c:pt idx="9695">
                  <c:v>140.33612909792</c:v>
                </c:pt>
                <c:pt idx="9696">
                  <c:v>140.00373281734</c:v>
                </c:pt>
                <c:pt idx="9697">
                  <c:v>142.98291503538</c:v>
                </c:pt>
                <c:pt idx="9698">
                  <c:v>142.62189536182</c:v>
                </c:pt>
                <c:pt idx="9699">
                  <c:v>142.70092400802</c:v>
                </c:pt>
                <c:pt idx="9700">
                  <c:v>142.34858025486</c:v>
                </c:pt>
                <c:pt idx="9701">
                  <c:v>142.35257028538</c:v>
                </c:pt>
                <c:pt idx="9702">
                  <c:v>141.99248511182</c:v>
                </c:pt>
                <c:pt idx="9703">
                  <c:v>142.07889980872</c:v>
                </c:pt>
                <c:pt idx="9704">
                  <c:v>141.95449496886</c:v>
                </c:pt>
                <c:pt idx="9705">
                  <c:v>142.02374109714</c:v>
                </c:pt>
                <c:pt idx="9706">
                  <c:v>141.89915182436</c:v>
                </c:pt>
                <c:pt idx="9707">
                  <c:v>141.56463934788</c:v>
                </c:pt>
                <c:pt idx="9708">
                  <c:v>141.6416403927</c:v>
                </c:pt>
                <c:pt idx="9709">
                  <c:v>141.7265426947999</c:v>
                </c:pt>
                <c:pt idx="9710">
                  <c:v>141.38412896104</c:v>
                </c:pt>
                <c:pt idx="9711">
                  <c:v>141.452010196</c:v>
                </c:pt>
                <c:pt idx="9712">
                  <c:v>141.05187406618</c:v>
                </c:pt>
                <c:pt idx="9713">
                  <c:v>140.50178987572</c:v>
                </c:pt>
                <c:pt idx="9714">
                  <c:v>140.777797867</c:v>
                </c:pt>
                <c:pt idx="9715">
                  <c:v>140.8614213993</c:v>
                </c:pt>
                <c:pt idx="9716">
                  <c:v>140.744942338</c:v>
                </c:pt>
                <c:pt idx="9717">
                  <c:v>143.0869163588201</c:v>
                </c:pt>
                <c:pt idx="9718">
                  <c:v>142.96232708604</c:v>
                </c:pt>
                <c:pt idx="9719">
                  <c:v>143.0242499266</c:v>
                </c:pt>
                <c:pt idx="9720">
                  <c:v>142.8911309994</c:v>
                </c:pt>
                <c:pt idx="9721">
                  <c:v>142.7580120722</c:v>
                </c:pt>
                <c:pt idx="9722">
                  <c:v>142.6249437221</c:v>
                </c:pt>
                <c:pt idx="9723">
                  <c:v>142.4086760425</c:v>
                </c:pt>
                <c:pt idx="9724">
                  <c:v>142.07353640438</c:v>
                </c:pt>
                <c:pt idx="9725">
                  <c:v>142.1923577858</c:v>
                </c:pt>
                <c:pt idx="9726">
                  <c:v>142.4253159084</c:v>
                </c:pt>
                <c:pt idx="9727">
                  <c:v>142.1757179199</c:v>
                </c:pt>
                <c:pt idx="9728">
                  <c:v>142.24425083778</c:v>
                </c:pt>
                <c:pt idx="9729">
                  <c:v>141.8928907767</c:v>
                </c:pt>
                <c:pt idx="9730">
                  <c:v>142.1871950961</c:v>
                </c:pt>
                <c:pt idx="9731">
                  <c:v>141.6516885868</c:v>
                </c:pt>
                <c:pt idx="9732">
                  <c:v>141.70278245438</c:v>
                </c:pt>
                <c:pt idx="9733">
                  <c:v>141.7950784008</c:v>
                </c:pt>
                <c:pt idx="9734">
                  <c:v>141.1858229187</c:v>
                </c:pt>
                <c:pt idx="9735">
                  <c:v>141.50309603364</c:v>
                </c:pt>
                <c:pt idx="9736">
                  <c:v>144.13951013517</c:v>
                </c:pt>
                <c:pt idx="9737">
                  <c:v>144.32684457411</c:v>
                </c:pt>
                <c:pt idx="9738">
                  <c:v>143.97261958827</c:v>
                </c:pt>
                <c:pt idx="9739">
                  <c:v>144.05114553912</c:v>
                </c:pt>
                <c:pt idx="9740">
                  <c:v>143.65557827577</c:v>
                </c:pt>
                <c:pt idx="9741">
                  <c:v>143.75868205203</c:v>
                </c:pt>
                <c:pt idx="9742">
                  <c:v>143.64173729829</c:v>
                </c:pt>
                <c:pt idx="9743">
                  <c:v>143.31352874454</c:v>
                </c:pt>
                <c:pt idx="9744">
                  <c:v>143.35765603725</c:v>
                </c:pt>
                <c:pt idx="9745">
                  <c:v>142.9381011039301</c:v>
                </c:pt>
                <c:pt idx="9746">
                  <c:v>143.04014747475</c:v>
                </c:pt>
                <c:pt idx="9747">
                  <c:v>142.76439763839</c:v>
                </c:pt>
                <c:pt idx="9748">
                  <c:v>142.51374367881</c:v>
                </c:pt>
                <c:pt idx="9749">
                  <c:v>142.31323067142</c:v>
                </c:pt>
                <c:pt idx="9750">
                  <c:v>142.30506358557</c:v>
                </c:pt>
                <c:pt idx="9751">
                  <c:v>142.11259918578</c:v>
                </c:pt>
                <c:pt idx="9752">
                  <c:v>141.7701132247497</c:v>
                </c:pt>
                <c:pt idx="9753">
                  <c:v>141.85323267504</c:v>
                </c:pt>
                <c:pt idx="9754">
                  <c:v>141.51107703912</c:v>
                </c:pt>
                <c:pt idx="9755">
                  <c:v>141.1609957758</c:v>
                </c:pt>
                <c:pt idx="9756">
                  <c:v>144.30749243454</c:v>
                </c:pt>
                <c:pt idx="9757">
                  <c:v>124.29552654831</c:v>
                </c:pt>
                <c:pt idx="9758">
                  <c:v>96.91461931788</c:v>
                </c:pt>
                <c:pt idx="9998">
                  <c:v>150.30879542308</c:v>
                </c:pt>
                <c:pt idx="9999">
                  <c:v>151.4341842041599</c:v>
                </c:pt>
                <c:pt idx="10000">
                  <c:v>151.0737744262399</c:v>
                </c:pt>
                <c:pt idx="10001">
                  <c:v>150.93180097728</c:v>
                </c:pt>
                <c:pt idx="10002">
                  <c:v>151.00772756836</c:v>
                </c:pt>
                <c:pt idx="10003">
                  <c:v>150.86555735108</c:v>
                </c:pt>
                <c:pt idx="10004">
                  <c:v>150.51483488288</c:v>
                </c:pt>
                <c:pt idx="10005">
                  <c:v>150.17333991108</c:v>
                </c:pt>
                <c:pt idx="10006">
                  <c:v>150.24868860736</c:v>
                </c:pt>
                <c:pt idx="10007">
                  <c:v>149.88095244052</c:v>
                </c:pt>
                <c:pt idx="10008">
                  <c:v>152.7948788472</c:v>
                </c:pt>
                <c:pt idx="10009">
                  <c:v>152.4236676506</c:v>
                </c:pt>
                <c:pt idx="10010">
                  <c:v>152.07054273048</c:v>
                </c:pt>
                <c:pt idx="10011">
                  <c:v>152.14016815584</c:v>
                </c:pt>
                <c:pt idx="10012">
                  <c:v>151.796312338</c:v>
                </c:pt>
                <c:pt idx="10013">
                  <c:v>151.65473242568</c:v>
                </c:pt>
                <c:pt idx="10014">
                  <c:v>151.71489198044</c:v>
                </c:pt>
                <c:pt idx="10015">
                  <c:v>151.5820032756</c:v>
                </c:pt>
                <c:pt idx="10016">
                  <c:v>151.23004648048</c:v>
                </c:pt>
                <c:pt idx="10017">
                  <c:v>151.28961580504</c:v>
                </c:pt>
                <c:pt idx="10018">
                  <c:v>151.1567271002</c:v>
                </c:pt>
                <c:pt idx="10019">
                  <c:v>150.71692688184</c:v>
                </c:pt>
                <c:pt idx="10020">
                  <c:v>150.57534696952</c:v>
                </c:pt>
                <c:pt idx="10021">
                  <c:v>150.033322112</c:v>
                </c:pt>
                <c:pt idx="10022">
                  <c:v>150.50111768528</c:v>
                </c:pt>
                <c:pt idx="10023">
                  <c:v>150.16841230512</c:v>
                </c:pt>
                <c:pt idx="10024">
                  <c:v>150.0268323928</c:v>
                </c:pt>
                <c:pt idx="10025">
                  <c:v>149.4862785484801</c:v>
                </c:pt>
                <c:pt idx="10026">
                  <c:v>149.553284832</c:v>
                </c:pt>
                <c:pt idx="10027">
                  <c:v>152.07135173632</c:v>
                </c:pt>
                <c:pt idx="10028">
                  <c:v>151.90371973632</c:v>
                </c:pt>
                <c:pt idx="10029">
                  <c:v>151.74488506368</c:v>
                </c:pt>
                <c:pt idx="10030">
                  <c:v>151.52436181504</c:v>
                </c:pt>
                <c:pt idx="10031">
                  <c:v>151.38317543936</c:v>
                </c:pt>
                <c:pt idx="10032">
                  <c:v>151.03120645836</c:v>
                </c:pt>
                <c:pt idx="10033">
                  <c:v>150.6884573128</c:v>
                </c:pt>
                <c:pt idx="10034">
                  <c:v>150.54771796648</c:v>
                </c:pt>
                <c:pt idx="10035">
                  <c:v>150.62596847216</c:v>
                </c:pt>
                <c:pt idx="10036">
                  <c:v>150.2749585872</c:v>
                </c:pt>
                <c:pt idx="10037">
                  <c:v>149.92439565684</c:v>
                </c:pt>
                <c:pt idx="10038">
                  <c:v>149.99342640184</c:v>
                </c:pt>
                <c:pt idx="10039">
                  <c:v>149.64325693336</c:v>
                </c:pt>
                <c:pt idx="10040">
                  <c:v>149.2846258808</c:v>
                </c:pt>
                <c:pt idx="10041">
                  <c:v>149.28300621112</c:v>
                </c:pt>
                <c:pt idx="10042">
                  <c:v>148.942482596</c:v>
                </c:pt>
                <c:pt idx="10043">
                  <c:v>148.7933350088</c:v>
                </c:pt>
                <c:pt idx="10044">
                  <c:v>148.6704856192</c:v>
                </c:pt>
                <c:pt idx="10045">
                  <c:v>148.738303273</c:v>
                </c:pt>
                <c:pt idx="10046">
                  <c:v>151.2498960552</c:v>
                </c:pt>
                <c:pt idx="10047">
                  <c:v>150.87145685384</c:v>
                </c:pt>
                <c:pt idx="10048">
                  <c:v>150.7137822714399</c:v>
                </c:pt>
                <c:pt idx="10049">
                  <c:v>150.37103305112</c:v>
                </c:pt>
                <c:pt idx="10050">
                  <c:v>150.44216649588</c:v>
                </c:pt>
                <c:pt idx="10051">
                  <c:v>150.0735739925599</c:v>
                </c:pt>
                <c:pt idx="10052">
                  <c:v>150.07418811236</c:v>
                </c:pt>
                <c:pt idx="10053">
                  <c:v>149.29400833568</c:v>
                </c:pt>
                <c:pt idx="10054">
                  <c:v>149.57488324256</c:v>
                </c:pt>
                <c:pt idx="10055">
                  <c:v>149.023589208</c:v>
                </c:pt>
                <c:pt idx="10056">
                  <c:v>148.89272926528</c:v>
                </c:pt>
                <c:pt idx="10057">
                  <c:v>148.75311703616</c:v>
                </c:pt>
                <c:pt idx="10058">
                  <c:v>148.61350480704</c:v>
                </c:pt>
                <c:pt idx="10059">
                  <c:v>148.2646876722</c:v>
                </c:pt>
                <c:pt idx="10060">
                  <c:v>148.1165852297999</c:v>
                </c:pt>
                <c:pt idx="10061">
                  <c:v>147.9945967016</c:v>
                </c:pt>
                <c:pt idx="10062">
                  <c:v>147.64655415512</c:v>
                </c:pt>
                <c:pt idx="10063">
                  <c:v>147.6286840864</c:v>
                </c:pt>
                <c:pt idx="10064">
                  <c:v>147.30723503952</c:v>
                </c:pt>
                <c:pt idx="10065">
                  <c:v>149.81820199224</c:v>
                </c:pt>
                <c:pt idx="10066">
                  <c:v>149.6183843862</c:v>
                </c:pt>
                <c:pt idx="10067">
                  <c:v>149.4880777422401</c:v>
                </c:pt>
                <c:pt idx="10068">
                  <c:v>149.34910863796</c:v>
                </c:pt>
                <c:pt idx="10069">
                  <c:v>148.99024811152</c:v>
                </c:pt>
                <c:pt idx="10070">
                  <c:v>149.06240232932</c:v>
                </c:pt>
                <c:pt idx="10071">
                  <c:v>148.49317725548</c:v>
                </c:pt>
                <c:pt idx="10072">
                  <c:v>148.3718774164001</c:v>
                </c:pt>
                <c:pt idx="10073">
                  <c:v>148.25063024768</c:v>
                </c:pt>
                <c:pt idx="10074">
                  <c:v>148.3718774164001</c:v>
                </c:pt>
                <c:pt idx="10075">
                  <c:v>148.0661338036</c:v>
                </c:pt>
                <c:pt idx="10076">
                  <c:v>147.832556744</c:v>
                </c:pt>
                <c:pt idx="10077">
                  <c:v>147.7114816728</c:v>
                </c:pt>
                <c:pt idx="10078">
                  <c:v>147.5817283276</c:v>
                </c:pt>
                <c:pt idx="10079">
                  <c:v>147.5471204228</c:v>
                </c:pt>
                <c:pt idx="10080">
                  <c:v>147.28555715384</c:v>
                </c:pt>
                <c:pt idx="10081">
                  <c:v>147.03503274704</c:v>
                </c:pt>
                <c:pt idx="10082">
                  <c:v>146.67221878432</c:v>
                </c:pt>
                <c:pt idx="10083">
                  <c:v>146.21335294311</c:v>
                </c:pt>
                <c:pt idx="10084">
                  <c:v>148.90462405146</c:v>
                </c:pt>
                <c:pt idx="10085">
                  <c:v>148.61999912103</c:v>
                </c:pt>
                <c:pt idx="10086">
                  <c:v>148.46470624854</c:v>
                </c:pt>
                <c:pt idx="10087">
                  <c:v>148.54674008476</c:v>
                </c:pt>
                <c:pt idx="10088">
                  <c:v>147.97744488219</c:v>
                </c:pt>
                <c:pt idx="10089">
                  <c:v>147.61998607779</c:v>
                </c:pt>
                <c:pt idx="10090">
                  <c:v>147.7018145724</c:v>
                </c:pt>
                <c:pt idx="10091">
                  <c:v>147.7832742011699</c:v>
                </c:pt>
                <c:pt idx="10092">
                  <c:v>147.25014473475</c:v>
                </c:pt>
                <c:pt idx="10093">
                  <c:v>147.11250016251</c:v>
                </c:pt>
                <c:pt idx="10094">
                  <c:v>147.21083335365</c:v>
                </c:pt>
                <c:pt idx="10095">
                  <c:v>146.87167445766</c:v>
                </c:pt>
                <c:pt idx="10096">
                  <c:v>146.8748712717</c:v>
                </c:pt>
                <c:pt idx="10097">
                  <c:v>146.29240299246</c:v>
                </c:pt>
                <c:pt idx="10098">
                  <c:v>146.34698297085</c:v>
                </c:pt>
                <c:pt idx="10099">
                  <c:v>146.2007617611299</c:v>
                </c:pt>
                <c:pt idx="10100">
                  <c:v>146.06311718889</c:v>
                </c:pt>
                <c:pt idx="10101">
                  <c:v>145.92552491322</c:v>
                </c:pt>
                <c:pt idx="10102">
                  <c:v>145.79650927503</c:v>
                </c:pt>
                <c:pt idx="10103">
                  <c:v>145.24241457135</c:v>
                </c:pt>
                <c:pt idx="10104">
                  <c:v>145.5298490646</c:v>
                </c:pt>
                <c:pt idx="10105">
                  <c:v>147.97582525962</c:v>
                </c:pt>
                <c:pt idx="10106">
                  <c:v>147.79545112788</c:v>
                </c:pt>
                <c:pt idx="10107">
                  <c:v>147.80061843057</c:v>
                </c:pt>
                <c:pt idx="10108">
                  <c:v>147.45188383989</c:v>
                </c:pt>
                <c:pt idx="10109">
                  <c:v>147.09499066965</c:v>
                </c:pt>
                <c:pt idx="10110">
                  <c:v>146.9663438973</c:v>
                </c:pt>
                <c:pt idx="10111">
                  <c:v>146.82914500875</c:v>
                </c:pt>
                <c:pt idx="10112">
                  <c:v>146.69189397315</c:v>
                </c:pt>
                <c:pt idx="10113">
                  <c:v>146.34453661119</c:v>
                </c:pt>
                <c:pt idx="10114">
                  <c:v>146.6273536818</c:v>
                </c:pt>
                <c:pt idx="10115">
                  <c:v>146.48990587788</c:v>
                </c:pt>
                <c:pt idx="10116">
                  <c:v>146.1601505043</c:v>
                </c:pt>
                <c:pt idx="10117">
                  <c:v>145.9885867098</c:v>
                </c:pt>
                <c:pt idx="10118">
                  <c:v>145.57376257461</c:v>
                </c:pt>
                <c:pt idx="10119">
                  <c:v>145.6541155311</c:v>
                </c:pt>
                <c:pt idx="10120">
                  <c:v>145.52546875875</c:v>
                </c:pt>
                <c:pt idx="10121">
                  <c:v>145.18837555632</c:v>
                </c:pt>
                <c:pt idx="10122">
                  <c:v>144.85165121973</c:v>
                </c:pt>
                <c:pt idx="10123">
                  <c:v>144.7147937207693</c:v>
                </c:pt>
                <c:pt idx="10124">
                  <c:v>147.56927687199</c:v>
                </c:pt>
                <c:pt idx="10125">
                  <c:v>147.4150908213</c:v>
                </c:pt>
                <c:pt idx="10126">
                  <c:v>147.27808862631</c:v>
                </c:pt>
                <c:pt idx="10127">
                  <c:v>147.14103435903</c:v>
                </c:pt>
                <c:pt idx="10128">
                  <c:v>116.26169153385</c:v>
                </c:pt>
                <c:pt idx="10165">
                  <c:v>126.12046025277</c:v>
                </c:pt>
                <c:pt idx="10166">
                  <c:v>146.58192584052</c:v>
                </c:pt>
                <c:pt idx="10167">
                  <c:v>146.31119561925</c:v>
                </c:pt>
                <c:pt idx="10168">
                  <c:v>146.38550200161</c:v>
                </c:pt>
                <c:pt idx="10169">
                  <c:v>146.24884127097</c:v>
                </c:pt>
                <c:pt idx="10170">
                  <c:v>145.68293611125</c:v>
                </c:pt>
                <c:pt idx="10171">
                  <c:v>145.76539161798</c:v>
                </c:pt>
                <c:pt idx="10172">
                  <c:v>146.01473197077</c:v>
                </c:pt>
                <c:pt idx="10173">
                  <c:v>145.6168892373</c:v>
                </c:pt>
                <c:pt idx="10174">
                  <c:v>145.49736302076</c:v>
                </c:pt>
                <c:pt idx="10175">
                  <c:v>145.55288990931</c:v>
                </c:pt>
                <c:pt idx="10176">
                  <c:v>145.01499536925</c:v>
                </c:pt>
                <c:pt idx="10177">
                  <c:v>145.28780650137</c:v>
                </c:pt>
                <c:pt idx="10178">
                  <c:v>145.16805618978</c:v>
                </c:pt>
                <c:pt idx="10179">
                  <c:v>145.03125068835</c:v>
                </c:pt>
                <c:pt idx="10180">
                  <c:v>144.90292078431</c:v>
                </c:pt>
                <c:pt idx="10181">
                  <c:v>144.5664916002</c:v>
                </c:pt>
                <c:pt idx="10182">
                  <c:v>144.43839812661</c:v>
                </c:pt>
                <c:pt idx="10183">
                  <c:v>147.26334865866</c:v>
                </c:pt>
                <c:pt idx="10184">
                  <c:v>147.08374919004</c:v>
                </c:pt>
                <c:pt idx="10185">
                  <c:v>146.73561723972</c:v>
                </c:pt>
                <c:pt idx="10186">
                  <c:v>146.81008618965</c:v>
                </c:pt>
                <c:pt idx="10187">
                  <c:v>146.65612150332</c:v>
                </c:pt>
                <c:pt idx="10188">
                  <c:v>146.32573889334</c:v>
                </c:pt>
                <c:pt idx="10189">
                  <c:v>146.3995656902999</c:v>
                </c:pt>
                <c:pt idx="10190">
                  <c:v>146.06098468911</c:v>
                </c:pt>
                <c:pt idx="10191">
                  <c:v>146.14300987728</c:v>
                </c:pt>
                <c:pt idx="10192">
                  <c:v>145.9976247834</c:v>
                </c:pt>
                <c:pt idx="10193">
                  <c:v>145.86934687689</c:v>
                </c:pt>
                <c:pt idx="10194">
                  <c:v>145.8820826037</c:v>
                </c:pt>
                <c:pt idx="10195">
                  <c:v>145.57857668913</c:v>
                </c:pt>
                <c:pt idx="10196">
                  <c:v>145.56146950176</c:v>
                </c:pt>
                <c:pt idx="10197">
                  <c:v>145.62131865879</c:v>
                </c:pt>
                <c:pt idx="10198">
                  <c:v>145.8050156145</c:v>
                </c:pt>
                <c:pt idx="10199">
                  <c:v>145.45029878262</c:v>
                </c:pt>
                <c:pt idx="10200">
                  <c:v>145.21937775189</c:v>
                </c:pt>
                <c:pt idx="10201">
                  <c:v>147.88763100384</c:v>
                </c:pt>
                <c:pt idx="10202">
                  <c:v>147.4871474127</c:v>
                </c:pt>
                <c:pt idx="10203">
                  <c:v>147.54553925397</c:v>
                </c:pt>
                <c:pt idx="10204">
                  <c:v>147.62921207778</c:v>
                </c:pt>
                <c:pt idx="10205">
                  <c:v>147.21202709655</c:v>
                </c:pt>
                <c:pt idx="10206">
                  <c:v>147.01532044056</c:v>
                </c:pt>
                <c:pt idx="10207">
                  <c:v>147.10677079221</c:v>
                </c:pt>
                <c:pt idx="10208">
                  <c:v>146.78439940983</c:v>
                </c:pt>
                <c:pt idx="10209">
                  <c:v>146.63901431595</c:v>
                </c:pt>
                <c:pt idx="10210">
                  <c:v>146.8977183795</c:v>
                </c:pt>
                <c:pt idx="10211">
                  <c:v>146.7776758704</c:v>
                </c:pt>
                <c:pt idx="10212">
                  <c:v>146.6661854775</c:v>
                </c:pt>
                <c:pt idx="10213">
                  <c:v>147.15914285094</c:v>
                </c:pt>
                <c:pt idx="10214">
                  <c:v>147.8780927914</c:v>
                </c:pt>
                <c:pt idx="10215">
                  <c:v>148.95405694504</c:v>
                </c:pt>
                <c:pt idx="10216">
                  <c:v>150.454441224</c:v>
                </c:pt>
                <c:pt idx="10217">
                  <c:v>152.18687796708</c:v>
                </c:pt>
                <c:pt idx="10218">
                  <c:v>154.52431618945</c:v>
                </c:pt>
                <c:pt idx="10219">
                  <c:v>157.89042856332</c:v>
                </c:pt>
                <c:pt idx="10220">
                  <c:v>161.73183143396</c:v>
                </c:pt>
                <c:pt idx="10221">
                  <c:v>168.56888278309</c:v>
                </c:pt>
                <c:pt idx="10222">
                  <c:v>171.8084504638</c:v>
                </c:pt>
                <c:pt idx="10223">
                  <c:v>174.2542216728</c:v>
                </c:pt>
                <c:pt idx="10224">
                  <c:v>174.60755110575</c:v>
                </c:pt>
                <c:pt idx="10225">
                  <c:v>174.27416974</c:v>
                </c:pt>
                <c:pt idx="10226">
                  <c:v>174.2936222475</c:v>
                </c:pt>
                <c:pt idx="10227">
                  <c:v>173.758374844</c:v>
                </c:pt>
                <c:pt idx="10228">
                  <c:v>170.59209859608</c:v>
                </c:pt>
                <c:pt idx="10229">
                  <c:v>172.76185910792</c:v>
                </c:pt>
                <c:pt idx="10230">
                  <c:v>172.58050665672</c:v>
                </c:pt>
                <c:pt idx="10231">
                  <c:v>171.52757718896</c:v>
                </c:pt>
                <c:pt idx="10232">
                  <c:v>171.32705120044</c:v>
                </c:pt>
                <c:pt idx="10233">
                  <c:v>171.78613990656</c:v>
                </c:pt>
                <c:pt idx="10234">
                  <c:v>169.9377350112</c:v>
                </c:pt>
                <c:pt idx="10235">
                  <c:v>169.7882474422401</c:v>
                </c:pt>
                <c:pt idx="10236">
                  <c:v>168.9711515988</c:v>
                </c:pt>
                <c:pt idx="10237">
                  <c:v>168.8321784776001</c:v>
                </c:pt>
                <c:pt idx="10238">
                  <c:v>170.30417965608</c:v>
                </c:pt>
                <c:pt idx="10239">
                  <c:v>170.143771059</c:v>
                </c:pt>
                <c:pt idx="10240">
                  <c:v>170.5007091216</c:v>
                </c:pt>
                <c:pt idx="10241">
                  <c:v>174.59766687888</c:v>
                </c:pt>
                <c:pt idx="10242">
                  <c:v>174.86071358175</c:v>
                </c:pt>
                <c:pt idx="10243">
                  <c:v>174.456247552</c:v>
                </c:pt>
                <c:pt idx="10244">
                  <c:v>174.304546788</c:v>
                </c:pt>
                <c:pt idx="10245">
                  <c:v>174.3746440905</c:v>
                </c:pt>
                <c:pt idx="10246">
                  <c:v>174.021376128</c:v>
                </c:pt>
                <c:pt idx="10247">
                  <c:v>174.070873746</c:v>
                </c:pt>
                <c:pt idx="10248">
                  <c:v>173.24508826296</c:v>
                </c:pt>
                <c:pt idx="10249">
                  <c:v>172.74170202804</c:v>
                </c:pt>
                <c:pt idx="10250">
                  <c:v>169.5530529508</c:v>
                </c:pt>
                <c:pt idx="10251">
                  <c:v>169.06293553004</c:v>
                </c:pt>
                <c:pt idx="10252">
                  <c:v>170.64634580296</c:v>
                </c:pt>
                <c:pt idx="10253">
                  <c:v>171.11696939536</c:v>
                </c:pt>
                <c:pt idx="10254">
                  <c:v>169.4875013406</c:v>
                </c:pt>
                <c:pt idx="10255">
                  <c:v>168.4800011118</c:v>
                </c:pt>
                <c:pt idx="10256">
                  <c:v>169.39914897112</c:v>
                </c:pt>
                <c:pt idx="10257">
                  <c:v>169.0307373810001</c:v>
                </c:pt>
                <c:pt idx="10258">
                  <c:v>165.71559667925</c:v>
                </c:pt>
                <c:pt idx="10259">
                  <c:v>165.97745544789</c:v>
                </c:pt>
                <c:pt idx="10260">
                  <c:v>173.44284730248</c:v>
                </c:pt>
                <c:pt idx="10261">
                  <c:v>174.09204257684</c:v>
                </c:pt>
                <c:pt idx="10262">
                  <c:v>174.1430194852</c:v>
                </c:pt>
                <c:pt idx="10263">
                  <c:v>171.43718517424</c:v>
                </c:pt>
                <c:pt idx="10264">
                  <c:v>168.95771817867</c:v>
                </c:pt>
                <c:pt idx="10265">
                  <c:v>169.0025959369</c:v>
                </c:pt>
                <c:pt idx="10266">
                  <c:v>169.02748159192</c:v>
                </c:pt>
                <c:pt idx="10267">
                  <c:v>167.2455297798699</c:v>
                </c:pt>
                <c:pt idx="10268">
                  <c:v>168.13396667251</c:v>
                </c:pt>
                <c:pt idx="10269">
                  <c:v>170.43482530016</c:v>
                </c:pt>
                <c:pt idx="10270">
                  <c:v>171.32723610112</c:v>
                </c:pt>
                <c:pt idx="10271">
                  <c:v>170.88687808664</c:v>
                </c:pt>
                <c:pt idx="10272">
                  <c:v>170.5169416168</c:v>
                </c:pt>
                <c:pt idx="10273">
                  <c:v>171.01617190112</c:v>
                </c:pt>
                <c:pt idx="10274">
                  <c:v>164.96059738719</c:v>
                </c:pt>
                <c:pt idx="10275">
                  <c:v>158.97414978294</c:v>
                </c:pt>
                <c:pt idx="10276">
                  <c:v>154.86984406478</c:v>
                </c:pt>
                <c:pt idx="10277">
                  <c:v>149.92743233024</c:v>
                </c:pt>
                <c:pt idx="10278">
                  <c:v>146.22887091615</c:v>
                </c:pt>
                <c:pt idx="10279">
                  <c:v>144.01410009624</c:v>
                </c:pt>
                <c:pt idx="10280">
                  <c:v>146.44232438583</c:v>
                </c:pt>
                <c:pt idx="10281">
                  <c:v>145.8653683671</c:v>
                </c:pt>
                <c:pt idx="10282">
                  <c:v>145.6371548091</c:v>
                </c:pt>
                <c:pt idx="10283">
                  <c:v>145.28182315098</c:v>
                </c:pt>
                <c:pt idx="10284">
                  <c:v>145.3497290847</c:v>
                </c:pt>
                <c:pt idx="10285">
                  <c:v>144.83414717748</c:v>
                </c:pt>
                <c:pt idx="10286">
                  <c:v>144.88503197259</c:v>
                </c:pt>
                <c:pt idx="10287">
                  <c:v>144.52229135343</c:v>
                </c:pt>
                <c:pt idx="10288">
                  <c:v>144.43798521858</c:v>
                </c:pt>
                <c:pt idx="10289">
                  <c:v>144.06736625577</c:v>
                </c:pt>
                <c:pt idx="10290">
                  <c:v>144.11767315608</c:v>
                </c:pt>
                <c:pt idx="10291">
                  <c:v>143.82326069487</c:v>
                </c:pt>
                <c:pt idx="10292">
                  <c:v>143.66333828862</c:v>
                </c:pt>
                <c:pt idx="10293">
                  <c:v>143.41083999984</c:v>
                </c:pt>
                <c:pt idx="10294">
                  <c:v>143.2930347585</c:v>
                </c:pt>
                <c:pt idx="10295">
                  <c:v>143.14994898318</c:v>
                </c:pt>
                <c:pt idx="10296">
                  <c:v>142.82314202991</c:v>
                </c:pt>
                <c:pt idx="10297">
                  <c:v>142.68026528355</c:v>
                </c:pt>
                <c:pt idx="10298">
                  <c:v>142.79643090882</c:v>
                </c:pt>
                <c:pt idx="10299">
                  <c:v>145.0815367989</c:v>
                </c:pt>
                <c:pt idx="10300">
                  <c:v>145.05878496741</c:v>
                </c:pt>
                <c:pt idx="10301">
                  <c:v>144.84656368065</c:v>
                </c:pt>
                <c:pt idx="10302">
                  <c:v>144.36618785982</c:v>
                </c:pt>
                <c:pt idx="10303">
                  <c:v>144.20696632857</c:v>
                </c:pt>
                <c:pt idx="10304">
                  <c:v>143.96393058327</c:v>
                </c:pt>
                <c:pt idx="10305">
                  <c:v>143.8465906836</c:v>
                </c:pt>
                <c:pt idx="10306">
                  <c:v>143.49327560172</c:v>
                </c:pt>
                <c:pt idx="10307">
                  <c:v>143.33428769547</c:v>
                </c:pt>
                <c:pt idx="10308">
                  <c:v>143.2757292698399</c:v>
                </c:pt>
                <c:pt idx="10309">
                  <c:v>143.0317652487</c:v>
                </c:pt>
                <c:pt idx="10310">
                  <c:v>142.9565792211</c:v>
                </c:pt>
                <c:pt idx="10311">
                  <c:v>142.80615636453</c:v>
                </c:pt>
                <c:pt idx="10312">
                  <c:v>142.67249796006</c:v>
                </c:pt>
                <c:pt idx="10313">
                  <c:v>142.93319407857</c:v>
                </c:pt>
                <c:pt idx="10314">
                  <c:v>147.65287433204</c:v>
                </c:pt>
                <c:pt idx="10315">
                  <c:v>158.3555038461</c:v>
                </c:pt>
                <c:pt idx="10316">
                  <c:v>169.29014775048</c:v>
                </c:pt>
                <c:pt idx="10317">
                  <c:v>162.61588528748</c:v>
                </c:pt>
                <c:pt idx="10318">
                  <c:v>163.5605388648</c:v>
                </c:pt>
                <c:pt idx="10319">
                  <c:v>162.6867348936</c:v>
                </c:pt>
                <c:pt idx="10320">
                  <c:v>163.18254255138</c:v>
                </c:pt>
                <c:pt idx="10321">
                  <c:v>163.12045762314</c:v>
                </c:pt>
                <c:pt idx="10322">
                  <c:v>161.53882610112</c:v>
                </c:pt>
                <c:pt idx="10323">
                  <c:v>161.44015326264</c:v>
                </c:pt>
                <c:pt idx="10324">
                  <c:v>162.04855361112</c:v>
                </c:pt>
                <c:pt idx="10325">
                  <c:v>162.4818986274</c:v>
                </c:pt>
                <c:pt idx="10326">
                  <c:v>162.25423858818</c:v>
                </c:pt>
                <c:pt idx="10327">
                  <c:v>161.47210779678</c:v>
                </c:pt>
                <c:pt idx="10328">
                  <c:v>162.7902830962</c:v>
                </c:pt>
                <c:pt idx="10329">
                  <c:v>163.8959614238</c:v>
                </c:pt>
                <c:pt idx="10330">
                  <c:v>162.48514335593</c:v>
                </c:pt>
                <c:pt idx="10331">
                  <c:v>161.714143701</c:v>
                </c:pt>
                <c:pt idx="10332">
                  <c:v>162.81691696426</c:v>
                </c:pt>
                <c:pt idx="10333">
                  <c:v>161.81847881566</c:v>
                </c:pt>
                <c:pt idx="10334">
                  <c:v>161.2581757131</c:v>
                </c:pt>
                <c:pt idx="10335">
                  <c:v>161.74133987352</c:v>
                </c:pt>
                <c:pt idx="10336">
                  <c:v>163.03766889612</c:v>
                </c:pt>
                <c:pt idx="10337">
                  <c:v>166.8013914725501</c:v>
                </c:pt>
                <c:pt idx="10338">
                  <c:v>165.77993186487</c:v>
                </c:pt>
                <c:pt idx="10339">
                  <c:v>165.41429997475</c:v>
                </c:pt>
                <c:pt idx="10340">
                  <c:v>165.2412980719</c:v>
                </c:pt>
                <c:pt idx="10341">
                  <c:v>164.89553727248</c:v>
                </c:pt>
                <c:pt idx="10342">
                  <c:v>164.9434379906</c:v>
                </c:pt>
                <c:pt idx="10343">
                  <c:v>164.80888095505</c:v>
                </c:pt>
                <c:pt idx="10344">
                  <c:v>164.64551948245</c:v>
                </c:pt>
                <c:pt idx="10345">
                  <c:v>163.85076921517</c:v>
                </c:pt>
                <c:pt idx="10346">
                  <c:v>163.0668395395</c:v>
                </c:pt>
                <c:pt idx="10347">
                  <c:v>162.06453150204</c:v>
                </c:pt>
                <c:pt idx="10348">
                  <c:v>161.41728967044</c:v>
                </c:pt>
                <c:pt idx="10349">
                  <c:v>160.22747568366</c:v>
                </c:pt>
                <c:pt idx="10350">
                  <c:v>160.06766767542</c:v>
                </c:pt>
                <c:pt idx="10351">
                  <c:v>160.76340061848</c:v>
                </c:pt>
                <c:pt idx="10352">
                  <c:v>160.3937813616</c:v>
                </c:pt>
                <c:pt idx="10353">
                  <c:v>161.28664844496</c:v>
                </c:pt>
                <c:pt idx="10354">
                  <c:v>161.3717888778</c:v>
                </c:pt>
                <c:pt idx="10355">
                  <c:v>161.41848123042</c:v>
                </c:pt>
                <c:pt idx="10356">
                  <c:v>160.66050295512</c:v>
                </c:pt>
                <c:pt idx="10357">
                  <c:v>163.17723947652</c:v>
                </c:pt>
                <c:pt idx="10358">
                  <c:v>163.2092745284999</c:v>
                </c:pt>
                <c:pt idx="10359">
                  <c:v>164.02040847513</c:v>
                </c:pt>
                <c:pt idx="10360">
                  <c:v>163.86780961585</c:v>
                </c:pt>
                <c:pt idx="10361">
                  <c:v>164.56923563234</c:v>
                </c:pt>
                <c:pt idx="10362">
                  <c:v>163.35176429006</c:v>
                </c:pt>
                <c:pt idx="10363">
                  <c:v>162.3566127195</c:v>
                </c:pt>
                <c:pt idx="10364">
                  <c:v>161.79345349992</c:v>
                </c:pt>
                <c:pt idx="10365">
                  <c:v>161.83363239882</c:v>
                </c:pt>
                <c:pt idx="10366">
                  <c:v>162.3315341748</c:v>
                </c:pt>
                <c:pt idx="10367">
                  <c:v>161.7691620284999</c:v>
                </c:pt>
                <c:pt idx="10368">
                  <c:v>161.18862492546</c:v>
                </c:pt>
                <c:pt idx="10369">
                  <c:v>161.24700164004</c:v>
                </c:pt>
                <c:pt idx="10370">
                  <c:v>160.1828917686</c:v>
                </c:pt>
                <c:pt idx="10371">
                  <c:v>160.45041563874</c:v>
                </c:pt>
                <c:pt idx="10372">
                  <c:v>161.3436516627</c:v>
                </c:pt>
                <c:pt idx="10373">
                  <c:v>161.19170083608</c:v>
                </c:pt>
                <c:pt idx="10374">
                  <c:v>160.622774874</c:v>
                </c:pt>
                <c:pt idx="10375">
                  <c:v>160.4712174345</c:v>
                </c:pt>
                <c:pt idx="10376">
                  <c:v>161.15183547477</c:v>
                </c:pt>
                <c:pt idx="10377">
                  <c:v>163.91128192272</c:v>
                </c:pt>
                <c:pt idx="10378">
                  <c:v>163.32620763528</c:v>
                </c:pt>
                <c:pt idx="10379">
                  <c:v>163.16493642432</c:v>
                </c:pt>
                <c:pt idx="10380">
                  <c:v>163.40718844746</c:v>
                </c:pt>
                <c:pt idx="10381">
                  <c:v>163.811774368</c:v>
                </c:pt>
                <c:pt idx="10382">
                  <c:v>163.86020378884</c:v>
                </c:pt>
                <c:pt idx="10383">
                  <c:v>165.39160323548</c:v>
                </c:pt>
                <c:pt idx="10384">
                  <c:v>165.65779999241</c:v>
                </c:pt>
                <c:pt idx="10385">
                  <c:v>166.3532257713</c:v>
                </c:pt>
                <c:pt idx="10386">
                  <c:v>168.07737534864</c:v>
                </c:pt>
                <c:pt idx="10387">
                  <c:v>170.22723992984</c:v>
                </c:pt>
                <c:pt idx="10388">
                  <c:v>169.2392574334</c:v>
                </c:pt>
                <c:pt idx="10389">
                  <c:v>168.26266220772</c:v>
                </c:pt>
                <c:pt idx="10390">
                  <c:v>169.13071112736</c:v>
                </c:pt>
                <c:pt idx="10391">
                  <c:v>167.90697850096</c:v>
                </c:pt>
                <c:pt idx="10392">
                  <c:v>164.75823493169</c:v>
                </c:pt>
                <c:pt idx="10393">
                  <c:v>161.06822274132</c:v>
                </c:pt>
                <c:pt idx="10394">
                  <c:v>159.28743193848</c:v>
                </c:pt>
                <c:pt idx="10395">
                  <c:v>157.3472874771</c:v>
                </c:pt>
                <c:pt idx="10396">
                  <c:v>157.76454591993</c:v>
                </c:pt>
                <c:pt idx="10397">
                  <c:v>156.00377999296</c:v>
                </c:pt>
                <c:pt idx="10398">
                  <c:v>154.2354165242</c:v>
                </c:pt>
                <c:pt idx="10399">
                  <c:v>153.227336424</c:v>
                </c:pt>
                <c:pt idx="10400">
                  <c:v>151.28671989328</c:v>
                </c:pt>
                <c:pt idx="10401">
                  <c:v>149.47348212608</c:v>
                </c:pt>
                <c:pt idx="10402">
                  <c:v>146.76729222246</c:v>
                </c:pt>
                <c:pt idx="10403">
                  <c:v>145.31469066708</c:v>
                </c:pt>
                <c:pt idx="10404">
                  <c:v>143.9913996033301</c:v>
                </c:pt>
                <c:pt idx="10405">
                  <c:v>143.84009128932</c:v>
                </c:pt>
                <c:pt idx="10406">
                  <c:v>143.70564611061</c:v>
                </c:pt>
                <c:pt idx="10407">
                  <c:v>143.5795813991399</c:v>
                </c:pt>
                <c:pt idx="10408">
                  <c:v>143.66333828862</c:v>
                </c:pt>
                <c:pt idx="10409">
                  <c:v>143.5202525133</c:v>
                </c:pt>
                <c:pt idx="10410">
                  <c:v>143.18452412943</c:v>
                </c:pt>
                <c:pt idx="10411">
                  <c:v>143.46018780411</c:v>
                </c:pt>
                <c:pt idx="10412">
                  <c:v>143.30848801131</c:v>
                </c:pt>
                <c:pt idx="10413">
                  <c:v>143.9750875836901</c:v>
                </c:pt>
                <c:pt idx="10414">
                  <c:v>145.44829112475</c:v>
                </c:pt>
                <c:pt idx="10415">
                  <c:v>150.34344027016</c:v>
                </c:pt>
                <c:pt idx="10416">
                  <c:v>154.5753529617</c:v>
                </c:pt>
                <c:pt idx="10417">
                  <c:v>160.03361944704</c:v>
                </c:pt>
                <c:pt idx="10418">
                  <c:v>167.3094493993</c:v>
                </c:pt>
                <c:pt idx="10419">
                  <c:v>171.6458762907999</c:v>
                </c:pt>
                <c:pt idx="10420">
                  <c:v>165.30772943693</c:v>
                </c:pt>
                <c:pt idx="10421">
                  <c:v>163.88886079917</c:v>
                </c:pt>
                <c:pt idx="10422">
                  <c:v>163.4966624126</c:v>
                </c:pt>
                <c:pt idx="10423">
                  <c:v>163.35344553825</c:v>
                </c:pt>
                <c:pt idx="10424">
                  <c:v>163.14340960335</c:v>
                </c:pt>
                <c:pt idx="10425">
                  <c:v>164.20190943673</c:v>
                </c:pt>
                <c:pt idx="10426">
                  <c:v>164.8961916119</c:v>
                </c:pt>
                <c:pt idx="10427">
                  <c:v>165.36979223142</c:v>
                </c:pt>
                <c:pt idx="10428">
                  <c:v>165.83249537058</c:v>
                </c:pt>
                <c:pt idx="10429">
                  <c:v>166.94069465887</c:v>
                </c:pt>
                <c:pt idx="10430">
                  <c:v>166.375666763</c:v>
                </c:pt>
                <c:pt idx="10431">
                  <c:v>167.4611482624</c:v>
                </c:pt>
                <c:pt idx="10432">
                  <c:v>167.52161944356</c:v>
                </c:pt>
                <c:pt idx="10433">
                  <c:v>167.79002061272</c:v>
                </c:pt>
                <c:pt idx="10434">
                  <c:v>167.22522636652</c:v>
                </c:pt>
                <c:pt idx="10435">
                  <c:v>170.6821982008</c:v>
                </c:pt>
                <c:pt idx="10436">
                  <c:v>170.64615098432</c:v>
                </c:pt>
                <c:pt idx="10437">
                  <c:v>170.6889366512</c:v>
                </c:pt>
                <c:pt idx="10438">
                  <c:v>169.4742208928</c:v>
                </c:pt>
                <c:pt idx="10439">
                  <c:v>168.48221047581</c:v>
                </c:pt>
                <c:pt idx="10440">
                  <c:v>168.32514564294</c:v>
                </c:pt>
                <c:pt idx="10441">
                  <c:v>168.36878842152</c:v>
                </c:pt>
                <c:pt idx="10442">
                  <c:v>168.65195978692</c:v>
                </c:pt>
                <c:pt idx="10443">
                  <c:v>168.91473899152</c:v>
                </c:pt>
                <c:pt idx="10444">
                  <c:v>168.74677890976</c:v>
                </c:pt>
                <c:pt idx="10445">
                  <c:v>167.98880137424</c:v>
                </c:pt>
                <c:pt idx="10446">
                  <c:v>167.77221406792</c:v>
                </c:pt>
                <c:pt idx="10447">
                  <c:v>167.5655015628</c:v>
                </c:pt>
                <c:pt idx="10448">
                  <c:v>168.8719023324001</c:v>
                </c:pt>
                <c:pt idx="10449">
                  <c:v>171.23022737564</c:v>
                </c:pt>
                <c:pt idx="10450">
                  <c:v>171.90390884625</c:v>
                </c:pt>
                <c:pt idx="10451">
                  <c:v>171.752023674</c:v>
                </c:pt>
                <c:pt idx="10452">
                  <c:v>170.3398460192</c:v>
                </c:pt>
                <c:pt idx="10453">
                  <c:v>168.94001217796</c:v>
                </c:pt>
                <c:pt idx="10454">
                  <c:v>171.6193250888</c:v>
                </c:pt>
                <c:pt idx="10455">
                  <c:v>172.90255267144</c:v>
                </c:pt>
                <c:pt idx="10456">
                  <c:v>174.65605663968</c:v>
                </c:pt>
                <c:pt idx="10457">
                  <c:v>174.22140641115</c:v>
                </c:pt>
                <c:pt idx="10458">
                  <c:v>172.5312390802</c:v>
                </c:pt>
                <c:pt idx="10459">
                  <c:v>170.261995768</c:v>
                </c:pt>
                <c:pt idx="10460">
                  <c:v>171.36698453568</c:v>
                </c:pt>
                <c:pt idx="10461">
                  <c:v>170.79601780484</c:v>
                </c:pt>
                <c:pt idx="10462">
                  <c:v>168.3135925628</c:v>
                </c:pt>
                <c:pt idx="10463">
                  <c:v>167.55538498347</c:v>
                </c:pt>
                <c:pt idx="10464">
                  <c:v>166.32947774406</c:v>
                </c:pt>
                <c:pt idx="10465">
                  <c:v>168.0704763107601</c:v>
                </c:pt>
                <c:pt idx="10466">
                  <c:v>167.72301960376</c:v>
                </c:pt>
                <c:pt idx="10467">
                  <c:v>168.59228584048</c:v>
                </c:pt>
                <c:pt idx="10468">
                  <c:v>169.23041439204</c:v>
                </c:pt>
                <c:pt idx="10469">
                  <c:v>169.24010615776</c:v>
                </c:pt>
                <c:pt idx="10470">
                  <c:v>169.5278405516</c:v>
                </c:pt>
                <c:pt idx="10471">
                  <c:v>170.4001696826</c:v>
                </c:pt>
                <c:pt idx="10472">
                  <c:v>172.32171385548</c:v>
                </c:pt>
                <c:pt idx="10473">
                  <c:v>171.55504125459</c:v>
                </c:pt>
                <c:pt idx="10474">
                  <c:v>172.97281367088</c:v>
                </c:pt>
                <c:pt idx="10475">
                  <c:v>174.70678741362</c:v>
                </c:pt>
                <c:pt idx="10476">
                  <c:v>173.910075608</c:v>
                </c:pt>
                <c:pt idx="10477">
                  <c:v>173.9392440345</c:v>
                </c:pt>
                <c:pt idx="10478">
                  <c:v>174.20941599369</c:v>
                </c:pt>
                <c:pt idx="10479">
                  <c:v>173.78547765243</c:v>
                </c:pt>
                <c:pt idx="10480">
                  <c:v>174.4248365622</c:v>
                </c:pt>
                <c:pt idx="10481">
                  <c:v>174.04127348853</c:v>
                </c:pt>
                <c:pt idx="10482">
                  <c:v>172.83802408</c:v>
                </c:pt>
                <c:pt idx="10483">
                  <c:v>172.49658309848</c:v>
                </c:pt>
                <c:pt idx="10484">
                  <c:v>173.89885843995</c:v>
                </c:pt>
                <c:pt idx="10485">
                  <c:v>172.817793212</c:v>
                </c:pt>
                <c:pt idx="10486">
                  <c:v>168.81826995176</c:v>
                </c:pt>
                <c:pt idx="10487">
                  <c:v>165.13486860079</c:v>
                </c:pt>
                <c:pt idx="10488">
                  <c:v>165.38921143339</c:v>
                </c:pt>
                <c:pt idx="10489">
                  <c:v>167.47417311468</c:v>
                </c:pt>
                <c:pt idx="10490">
                  <c:v>167.72556504852</c:v>
                </c:pt>
                <c:pt idx="10491">
                  <c:v>164.80162580353</c:v>
                </c:pt>
                <c:pt idx="10492">
                  <c:v>162.94727769156</c:v>
                </c:pt>
                <c:pt idx="10493">
                  <c:v>163.3809920523</c:v>
                </c:pt>
                <c:pt idx="10494">
                  <c:v>163.44216392922</c:v>
                </c:pt>
                <c:pt idx="10495">
                  <c:v>163.27187589882</c:v>
                </c:pt>
                <c:pt idx="10496">
                  <c:v>165.5584390137001</c:v>
                </c:pt>
                <c:pt idx="10497">
                  <c:v>168.14628127638</c:v>
                </c:pt>
                <c:pt idx="10498">
                  <c:v>168.15249089848</c:v>
                </c:pt>
                <c:pt idx="10499">
                  <c:v>164.13747344254</c:v>
                </c:pt>
                <c:pt idx="10500">
                  <c:v>164.3583882524</c:v>
                </c:pt>
                <c:pt idx="10501">
                  <c:v>162.83653404642</c:v>
                </c:pt>
                <c:pt idx="10502">
                  <c:v>162.38853739254</c:v>
                </c:pt>
                <c:pt idx="10503">
                  <c:v>161.38707442638</c:v>
                </c:pt>
                <c:pt idx="10504">
                  <c:v>158.4992038185</c:v>
                </c:pt>
                <c:pt idx="10505">
                  <c:v>153.49402129098</c:v>
                </c:pt>
                <c:pt idx="10506">
                  <c:v>150.6107419476</c:v>
                </c:pt>
                <c:pt idx="10507">
                  <c:v>149.19692966</c:v>
                </c:pt>
                <c:pt idx="10508">
                  <c:v>148.41235019888</c:v>
                </c:pt>
                <c:pt idx="10509">
                  <c:v>147.01182338048</c:v>
                </c:pt>
                <c:pt idx="10510">
                  <c:v>146.45630561108</c:v>
                </c:pt>
                <c:pt idx="10511">
                  <c:v>146.3180707602</c:v>
                </c:pt>
                <c:pt idx="10512">
                  <c:v>148.7234752566</c:v>
                </c:pt>
                <c:pt idx="10513">
                  <c:v>148.54232646174</c:v>
                </c:pt>
                <c:pt idx="10514">
                  <c:v>148.40434079895</c:v>
                </c:pt>
                <c:pt idx="10515">
                  <c:v>148.26630269007</c:v>
                </c:pt>
                <c:pt idx="10516">
                  <c:v>148.33077439068</c:v>
                </c:pt>
                <c:pt idx="10517">
                  <c:v>147.97302415479</c:v>
                </c:pt>
                <c:pt idx="10518">
                  <c:v>148.045743792</c:v>
                </c:pt>
                <c:pt idx="10519">
                  <c:v>148.1266713392</c:v>
                </c:pt>
                <c:pt idx="10520">
                  <c:v>147.7692740902399</c:v>
                </c:pt>
                <c:pt idx="10521">
                  <c:v>147.65698453432</c:v>
                </c:pt>
                <c:pt idx="10522">
                  <c:v>147.51013626568</c:v>
                </c:pt>
                <c:pt idx="10523">
                  <c:v>147.10178970771</c:v>
                </c:pt>
                <c:pt idx="10524">
                  <c:v>147.15598824156</c:v>
                </c:pt>
                <c:pt idx="10525">
                  <c:v>147.41896526328</c:v>
                </c:pt>
                <c:pt idx="10526">
                  <c:v>147.0799663036</c:v>
                </c:pt>
                <c:pt idx="10527">
                  <c:v>146.74133620976</c:v>
                </c:pt>
                <c:pt idx="10528">
                  <c:v>146.6031538797199</c:v>
                </c:pt>
                <c:pt idx="10529">
                  <c:v>146.4821983852</c:v>
                </c:pt>
                <c:pt idx="10530">
                  <c:v>146.76927637268</c:v>
                </c:pt>
                <c:pt idx="10531">
                  <c:v>146.4052699468</c:v>
                </c:pt>
                <c:pt idx="10532">
                  <c:v>146.275464006</c:v>
                </c:pt>
                <c:pt idx="10533">
                  <c:v>149.16888530392</c:v>
                </c:pt>
                <c:pt idx="10534">
                  <c:v>148.5208473106401</c:v>
                </c:pt>
                <c:pt idx="10535">
                  <c:v>148.7790719695599</c:v>
                </c:pt>
                <c:pt idx="10536">
                  <c:v>148.21848483476</c:v>
                </c:pt>
                <c:pt idx="10585">
                  <c:v>119.20424346668</c:v>
                </c:pt>
                <c:pt idx="10586">
                  <c:v>145.1855253872</c:v>
                </c:pt>
                <c:pt idx="10587">
                  <c:v>146.6474726848</c:v>
                </c:pt>
                <c:pt idx="10588">
                  <c:v>146.7346192758</c:v>
                </c:pt>
                <c:pt idx="10589">
                  <c:v>149.1215171132</c:v>
                </c:pt>
                <c:pt idx="10590">
                  <c:v>148.7454264224801</c:v>
                </c:pt>
                <c:pt idx="10591">
                  <c:v>148.818724244</c:v>
                </c:pt>
                <c:pt idx="10592">
                  <c:v>148.6889708988</c:v>
                </c:pt>
                <c:pt idx="10593">
                  <c:v>148.5332879228</c:v>
                </c:pt>
                <c:pt idx="10594">
                  <c:v>147.9902789184</c:v>
                </c:pt>
                <c:pt idx="10595">
                  <c:v>148.06297062752</c:v>
                </c:pt>
                <c:pt idx="10596">
                  <c:v>147.93340171524</c:v>
                </c:pt>
                <c:pt idx="10597">
                  <c:v>147.57621703785</c:v>
                </c:pt>
                <c:pt idx="10598">
                  <c:v>147.44683253382</c:v>
                </c:pt>
                <c:pt idx="10599">
                  <c:v>147.30884687103</c:v>
                </c:pt>
                <c:pt idx="10600">
                  <c:v>147.09318854895</c:v>
                </c:pt>
                <c:pt idx="10601">
                  <c:v>146.97240520368</c:v>
                </c:pt>
                <c:pt idx="10602">
                  <c:v>147.03503274704</c:v>
                </c:pt>
                <c:pt idx="10603">
                  <c:v>146.68778027325</c:v>
                </c:pt>
                <c:pt idx="10604">
                  <c:v>146.36671225671</c:v>
                </c:pt>
                <c:pt idx="10605">
                  <c:v>146.45486718756</c:v>
                </c:pt>
                <c:pt idx="10606">
                  <c:v>146.27192014941</c:v>
                </c:pt>
                <c:pt idx="10607">
                  <c:v>146.42699165754</c:v>
                </c:pt>
                <c:pt idx="10608">
                  <c:v>146.1427200783</c:v>
                </c:pt>
                <c:pt idx="10609">
                  <c:v>148.64353454583</c:v>
                </c:pt>
                <c:pt idx="10610">
                  <c:v>148.40270884098</c:v>
                </c:pt>
                <c:pt idx="10611">
                  <c:v>147.96726088278</c:v>
                </c:pt>
                <c:pt idx="10612">
                  <c:v>148.2616640900999</c:v>
                </c:pt>
                <c:pt idx="10613">
                  <c:v>147.70098187359</c:v>
                </c:pt>
                <c:pt idx="10614">
                  <c:v>147.57215066832</c:v>
                </c:pt>
                <c:pt idx="10615">
                  <c:v>147.45188383989</c:v>
                </c:pt>
                <c:pt idx="10616">
                  <c:v>147.1035949329</c:v>
                </c:pt>
                <c:pt idx="10617">
                  <c:v>147.18565705251</c:v>
                </c:pt>
                <c:pt idx="10618">
                  <c:v>146.8463013882</c:v>
                </c:pt>
                <c:pt idx="10619">
                  <c:v>146.6747375937</c:v>
                </c:pt>
                <c:pt idx="10620">
                  <c:v>146.35312853904</c:v>
                </c:pt>
                <c:pt idx="10621">
                  <c:v>146.4259961652</c:v>
                </c:pt>
                <c:pt idx="10622">
                  <c:v>145.78381094004</c:v>
                </c:pt>
                <c:pt idx="10623">
                  <c:v>145.8050156145</c:v>
                </c:pt>
                <c:pt idx="10624">
                  <c:v>145.69368505848</c:v>
                </c:pt>
                <c:pt idx="10625">
                  <c:v>145.5566307912</c:v>
                </c:pt>
                <c:pt idx="10626">
                  <c:v>145.22790534681</c:v>
                </c:pt>
                <c:pt idx="10627">
                  <c:v>145.0996274403</c:v>
                </c:pt>
                <c:pt idx="10628">
                  <c:v>144.78856528749</c:v>
                </c:pt>
                <c:pt idx="10629">
                  <c:v>147.65670997311</c:v>
                </c:pt>
                <c:pt idx="10630">
                  <c:v>147.57122603379</c:v>
                </c:pt>
                <c:pt idx="10631">
                  <c:v>147.41726134746</c:v>
                </c:pt>
                <c:pt idx="10632">
                  <c:v>147.27187625358</c:v>
                </c:pt>
                <c:pt idx="10633">
                  <c:v>147.0324276279301</c:v>
                </c:pt>
                <c:pt idx="10634">
                  <c:v>146.7612670881</c:v>
                </c:pt>
                <c:pt idx="10635">
                  <c:v>146.70145205706</c:v>
                </c:pt>
                <c:pt idx="10636">
                  <c:v>146.55627599214</c:v>
                </c:pt>
                <c:pt idx="10637">
                  <c:v>145.7446607167199</c:v>
                </c:pt>
                <c:pt idx="10638">
                  <c:v>145.81920330525</c:v>
                </c:pt>
                <c:pt idx="10639">
                  <c:v>145.39605779865</c:v>
                </c:pt>
                <c:pt idx="10640">
                  <c:v>145.4615536942499</c:v>
                </c:pt>
                <c:pt idx="10641">
                  <c:v>145.08995103936</c:v>
                </c:pt>
                <c:pt idx="10642">
                  <c:v>144.9113844549</c:v>
                </c:pt>
                <c:pt idx="10643">
                  <c:v>144.8348706897</c:v>
                </c:pt>
                <c:pt idx="10644">
                  <c:v>144.60527769561</c:v>
                </c:pt>
                <c:pt idx="10645">
                  <c:v>144.52028537805</c:v>
                </c:pt>
                <c:pt idx="10646">
                  <c:v>144.15844004532</c:v>
                </c:pt>
                <c:pt idx="10647">
                  <c:v>143.80554302136</c:v>
                </c:pt>
                <c:pt idx="10648">
                  <c:v>146.66317180119</c:v>
                </c:pt>
                <c:pt idx="10649">
                  <c:v>147.55411884642</c:v>
                </c:pt>
                <c:pt idx="10772">
                  <c:v>148.2072825414</c:v>
                </c:pt>
                <c:pt idx="10773">
                  <c:v>148.2788746780799</c:v>
                </c:pt>
                <c:pt idx="10774">
                  <c:v>147.93007843672</c:v>
                </c:pt>
                <c:pt idx="10775">
                  <c:v>147.74815501328</c:v>
                </c:pt>
                <c:pt idx="10776">
                  <c:v>147.77568623328</c:v>
                </c:pt>
                <c:pt idx="10777">
                  <c:v>147.62821087776</c:v>
                </c:pt>
                <c:pt idx="10778">
                  <c:v>147.49808866672</c:v>
                </c:pt>
                <c:pt idx="10779">
                  <c:v>147.36796645568</c:v>
                </c:pt>
                <c:pt idx="10780">
                  <c:v>147.22919404496</c:v>
                </c:pt>
                <c:pt idx="10781">
                  <c:v>147.3162299164</c:v>
                </c:pt>
                <c:pt idx="10782">
                  <c:v>147.238056494</c:v>
                </c:pt>
                <c:pt idx="10783">
                  <c:v>147.57694480888</c:v>
                </c:pt>
                <c:pt idx="10784">
                  <c:v>147.6030218664</c:v>
                </c:pt>
                <c:pt idx="10785">
                  <c:v>150.21294919328</c:v>
                </c:pt>
                <c:pt idx="10786">
                  <c:v>149.92583708736</c:v>
                </c:pt>
                <c:pt idx="10787">
                  <c:v>149.7431390008</c:v>
                </c:pt>
                <c:pt idx="10788">
                  <c:v>149.60397320296</c:v>
                </c:pt>
                <c:pt idx="10789">
                  <c:v>149.49088446264</c:v>
                </c:pt>
                <c:pt idx="10790">
                  <c:v>149.7457120962</c:v>
                </c:pt>
                <c:pt idx="10791">
                  <c:v>149.78259809344</c:v>
                </c:pt>
                <c:pt idx="10792">
                  <c:v>149.64298586432</c:v>
                </c:pt>
                <c:pt idx="10793">
                  <c:v>149.04720422232</c:v>
                </c:pt>
                <c:pt idx="10794">
                  <c:v>149.30276062208</c:v>
                </c:pt>
                <c:pt idx="10795">
                  <c:v>148.8570974418001</c:v>
                </c:pt>
                <c:pt idx="10796">
                  <c:v>148.8490739216</c:v>
                </c:pt>
                <c:pt idx="10797">
                  <c:v>148.83172407228</c:v>
                </c:pt>
                <c:pt idx="10798">
                  <c:v>148.2385207886</c:v>
                </c:pt>
                <c:pt idx="10799">
                  <c:v>148.1688660276</c:v>
                </c:pt>
                <c:pt idx="10800">
                  <c:v>148.569635321</c:v>
                </c:pt>
                <c:pt idx="10801">
                  <c:v>148.5783468238801</c:v>
                </c:pt>
                <c:pt idx="10802">
                  <c:v>148.12496809344</c:v>
                </c:pt>
                <c:pt idx="10803">
                  <c:v>150.8294776352</c:v>
                </c:pt>
                <c:pt idx="10804">
                  <c:v>151.12340446104</c:v>
                </c:pt>
                <c:pt idx="10805">
                  <c:v>150.76249057644</c:v>
                </c:pt>
                <c:pt idx="10806">
                  <c:v>150.6402108226</c:v>
                </c:pt>
                <c:pt idx="10807">
                  <c:v>149.56625116464</c:v>
                </c:pt>
                <c:pt idx="10867">
                  <c:v>49.09591029168001</c:v>
                </c:pt>
                <c:pt idx="10868">
                  <c:v>117.59924729601</c:v>
                </c:pt>
                <c:pt idx="10869">
                  <c:v>151.1978951424</c:v>
                </c:pt>
                <c:pt idx="10870">
                  <c:v>151.05676240896</c:v>
                </c:pt>
                <c:pt idx="10871">
                  <c:v>151.56428119052</c:v>
                </c:pt>
                <c:pt idx="10872">
                  <c:v>151.6149133472</c:v>
                </c:pt>
                <c:pt idx="10873">
                  <c:v>151.4552471584</c:v>
                </c:pt>
                <c:pt idx="10874">
                  <c:v>151.26008760736</c:v>
                </c:pt>
                <c:pt idx="10875">
                  <c:v>150.89094969052</c:v>
                </c:pt>
                <c:pt idx="10876">
                  <c:v>150.95839402832</c:v>
                </c:pt>
                <c:pt idx="10877">
                  <c:v>151.02549884552</c:v>
                </c:pt>
                <c:pt idx="10878">
                  <c:v>150.73664142624</c:v>
                </c:pt>
                <c:pt idx="10879">
                  <c:v>150.741212427</c:v>
                </c:pt>
                <c:pt idx="10880">
                  <c:v>153.36266476048</c:v>
                </c:pt>
                <c:pt idx="10881">
                  <c:v>153.4064178566401</c:v>
                </c:pt>
                <c:pt idx="10882">
                  <c:v>153.03443207168</c:v>
                </c:pt>
                <c:pt idx="10883">
                  <c:v>153.2807240436</c:v>
                </c:pt>
                <c:pt idx="10884">
                  <c:v>152.9177887588</c:v>
                </c:pt>
                <c:pt idx="10885">
                  <c:v>152.49323920944</c:v>
                </c:pt>
                <c:pt idx="10886">
                  <c:v>152.52692869336</c:v>
                </c:pt>
                <c:pt idx="10887">
                  <c:v>152.19159957168</c:v>
                </c:pt>
                <c:pt idx="10888">
                  <c:v>152.2426422748399</c:v>
                </c:pt>
                <c:pt idx="10889">
                  <c:v>151.9964400206401</c:v>
                </c:pt>
                <c:pt idx="10890">
                  <c:v>152.18932844336</c:v>
                </c:pt>
                <c:pt idx="10891">
                  <c:v>152.0027570412</c:v>
                </c:pt>
                <c:pt idx="10892">
                  <c:v>151.8928622972</c:v>
                </c:pt>
                <c:pt idx="10893">
                  <c:v>151.34532781836</c:v>
                </c:pt>
                <c:pt idx="10894">
                  <c:v>151.13212650848</c:v>
                </c:pt>
                <c:pt idx="10895">
                  <c:v>150.9899562912</c:v>
                </c:pt>
                <c:pt idx="10896">
                  <c:v>150.76784233472</c:v>
                </c:pt>
                <c:pt idx="10897">
                  <c:v>150.8252721776</c:v>
                </c:pt>
                <c:pt idx="10898">
                  <c:v>150.4924685628</c:v>
                </c:pt>
                <c:pt idx="10899">
                  <c:v>150.5583881704</c:v>
                </c:pt>
                <c:pt idx="10900">
                  <c:v>153.11327280756</c:v>
                </c:pt>
                <c:pt idx="10901">
                  <c:v>153.1739488044</c:v>
                </c:pt>
                <c:pt idx="10902">
                  <c:v>152.60856566608</c:v>
                </c:pt>
                <c:pt idx="10903">
                  <c:v>152.880343942</c:v>
                </c:pt>
                <c:pt idx="10904">
                  <c:v>152.53578732392</c:v>
                </c:pt>
                <c:pt idx="10905">
                  <c:v>152.38475847608</c:v>
                </c:pt>
                <c:pt idx="10906">
                  <c:v>125.079025012</c:v>
                </c:pt>
                <c:pt idx="10985">
                  <c:v>106.48568260506</c:v>
                </c:pt>
                <c:pt idx="10986">
                  <c:v>134.93640762756</c:v>
                </c:pt>
                <c:pt idx="10987">
                  <c:v>146.96102210955</c:v>
                </c:pt>
                <c:pt idx="10988">
                  <c:v>146.6222198187601</c:v>
                </c:pt>
                <c:pt idx="10989">
                  <c:v>146.47599860904</c:v>
                </c:pt>
                <c:pt idx="10990">
                  <c:v>146.35555960833</c:v>
                </c:pt>
                <c:pt idx="10991">
                  <c:v>146.00894300778</c:v>
                </c:pt>
                <c:pt idx="10992">
                  <c:v>145.6626676473</c:v>
                </c:pt>
                <c:pt idx="10993">
                  <c:v>145.5426251382</c:v>
                </c:pt>
                <c:pt idx="10994">
                  <c:v>145.3968219864</c:v>
                </c:pt>
                <c:pt idx="10995">
                  <c:v>148.19912571918</c:v>
                </c:pt>
                <c:pt idx="10996">
                  <c:v>147.62067222222</c:v>
                </c:pt>
                <c:pt idx="10997">
                  <c:v>147.67820327685</c:v>
                </c:pt>
                <c:pt idx="10998">
                  <c:v>147.5495565044999</c:v>
                </c:pt>
                <c:pt idx="10999">
                  <c:v>146.98968565827</c:v>
                </c:pt>
                <c:pt idx="11000">
                  <c:v>147.07255929768</c:v>
                </c:pt>
                <c:pt idx="11001">
                  <c:v>146.9269651748399</c:v>
                </c:pt>
                <c:pt idx="11002">
                  <c:v>146.58769275384</c:v>
                </c:pt>
                <c:pt idx="11003">
                  <c:v>146.52784359681</c:v>
                </c:pt>
                <c:pt idx="11004">
                  <c:v>146.5449507841799</c:v>
                </c:pt>
                <c:pt idx="11005">
                  <c:v>146.5535303766301</c:v>
                </c:pt>
                <c:pt idx="11006">
                  <c:v>146.45088725241</c:v>
                </c:pt>
                <c:pt idx="11007">
                  <c:v>146.26276018887</c:v>
                </c:pt>
                <c:pt idx="11008">
                  <c:v>145.63748257731</c:v>
                </c:pt>
                <c:pt idx="11009">
                  <c:v>146.15613906597</c:v>
                </c:pt>
                <c:pt idx="11010">
                  <c:v>145.77528334512</c:v>
                </c:pt>
                <c:pt idx="11011">
                  <c:v>145.43759991249</c:v>
                </c:pt>
                <c:pt idx="11012">
                  <c:v>145.10023349769</c:v>
                </c:pt>
                <c:pt idx="11013">
                  <c:v>145.05761443347</c:v>
                </c:pt>
                <c:pt idx="11014">
                  <c:v>145.18136104254</c:v>
                </c:pt>
                <c:pt idx="11015">
                  <c:v>144.74211929262</c:v>
                </c:pt>
                <c:pt idx="11016">
                  <c:v>147.54691052097</c:v>
                </c:pt>
                <c:pt idx="11017">
                  <c:v>146.8410519405</c:v>
                </c:pt>
                <c:pt idx="11018">
                  <c:v>146.91662483202</c:v>
                </c:pt>
                <c:pt idx="11019">
                  <c:v>146.57706013875</c:v>
                </c:pt>
                <c:pt idx="11020">
                  <c:v>146.66080675068</c:v>
                </c:pt>
                <c:pt idx="11021">
                  <c:v>146.32161092325</c:v>
                </c:pt>
                <c:pt idx="11022">
                  <c:v>146.1342435315</c:v>
                </c:pt>
                <c:pt idx="11023">
                  <c:v>145.8042173772001</c:v>
                </c:pt>
                <c:pt idx="11024">
                  <c:v>145.878794316</c:v>
                </c:pt>
                <c:pt idx="11025">
                  <c:v>145.50658917027</c:v>
                </c:pt>
                <c:pt idx="11026">
                  <c:v>145.44708420828</c:v>
                </c:pt>
                <c:pt idx="11027">
                  <c:v>145.26851762382</c:v>
                </c:pt>
                <c:pt idx="11028">
                  <c:v>144.82918716921</c:v>
                </c:pt>
                <c:pt idx="11029">
                  <c:v>145.086870684</c:v>
                </c:pt>
                <c:pt idx="11030">
                  <c:v>144.933621864</c:v>
                </c:pt>
                <c:pt idx="11031">
                  <c:v>144.42166944459</c:v>
                </c:pt>
                <c:pt idx="11032">
                  <c:v>144.60527769561</c:v>
                </c:pt>
                <c:pt idx="11033">
                  <c:v>144.53724248277</c:v>
                </c:pt>
                <c:pt idx="11034">
                  <c:v>144.26034528834</c:v>
                </c:pt>
                <c:pt idx="11035">
                  <c:v>143.93271433035</c:v>
                </c:pt>
                <c:pt idx="11036">
                  <c:v>146.73962654532</c:v>
                </c:pt>
                <c:pt idx="11037">
                  <c:v>146.57830238907</c:v>
                </c:pt>
                <c:pt idx="11038">
                  <c:v>146.41697823282</c:v>
                </c:pt>
                <c:pt idx="11039">
                  <c:v>145.96750682316</c:v>
                </c:pt>
                <c:pt idx="11040">
                  <c:v>145.80641629191</c:v>
                </c:pt>
                <c:pt idx="11041">
                  <c:v>145.71221107086</c:v>
                </c:pt>
                <c:pt idx="11042">
                  <c:v>145.2129330003</c:v>
                </c:pt>
                <c:pt idx="11043">
                  <c:v>145.46409301149</c:v>
                </c:pt>
                <c:pt idx="11044">
                  <c:v>144.8907519378</c:v>
                </c:pt>
                <c:pt idx="11045">
                  <c:v>144.7635806288093</c:v>
                </c:pt>
                <c:pt idx="11046">
                  <c:v>144.41820549282</c:v>
                </c:pt>
                <c:pt idx="11047">
                  <c:v>144.50923801083</c:v>
                </c:pt>
                <c:pt idx="11048">
                  <c:v>144.36510709071</c:v>
                </c:pt>
                <c:pt idx="11049">
                  <c:v>143.99488158978</c:v>
                </c:pt>
                <c:pt idx="11050">
                  <c:v>143.808647898</c:v>
                </c:pt>
                <c:pt idx="11051">
                  <c:v>143.88183549696</c:v>
                </c:pt>
                <c:pt idx="11052">
                  <c:v>143.53773913077</c:v>
                </c:pt>
                <c:pt idx="11053">
                  <c:v>143.62749287898</c:v>
                </c:pt>
                <c:pt idx="11054">
                  <c:v>146.2557686634</c:v>
                </c:pt>
                <c:pt idx="11055">
                  <c:v>145.8912944346</c:v>
                </c:pt>
                <c:pt idx="11056">
                  <c:v>145.96750682316</c:v>
                </c:pt>
                <c:pt idx="11057">
                  <c:v>145.60345065228</c:v>
                </c:pt>
                <c:pt idx="11058">
                  <c:v>145.2566960802</c:v>
                </c:pt>
                <c:pt idx="11059">
                  <c:v>145.31560686996</c:v>
                </c:pt>
                <c:pt idx="11060">
                  <c:v>144.960840846</c:v>
                </c:pt>
                <c:pt idx="11061">
                  <c:v>145.18751935809</c:v>
                </c:pt>
                <c:pt idx="11062">
                  <c:v>145.06880208018</c:v>
                </c:pt>
                <c:pt idx="11063">
                  <c:v>144.5043109311</c:v>
                </c:pt>
                <c:pt idx="11064">
                  <c:v>144.36907897815</c:v>
                </c:pt>
                <c:pt idx="11065">
                  <c:v>144.661874511</c:v>
                </c:pt>
                <c:pt idx="11066">
                  <c:v>144.1154740918493</c:v>
                </c:pt>
                <c:pt idx="11067">
                  <c:v>144.18960852621</c:v>
                </c:pt>
                <c:pt idx="11068">
                  <c:v>144.0541284054901</c:v>
                </c:pt>
                <c:pt idx="11069">
                  <c:v>143.91869975898</c:v>
                </c:pt>
                <c:pt idx="11070">
                  <c:v>143.77477786782</c:v>
                </c:pt>
                <c:pt idx="11071">
                  <c:v>143.83095666357</c:v>
                </c:pt>
                <c:pt idx="11072">
                  <c:v>143.43612904023</c:v>
                </c:pt>
                <c:pt idx="11073">
                  <c:v>143.51728118112</c:v>
                </c:pt>
                <c:pt idx="11074">
                  <c:v>145.93360623522</c:v>
                </c:pt>
                <c:pt idx="11075">
                  <c:v>145.7896843440599</c:v>
                </c:pt>
                <c:pt idx="11076">
                  <c:v>145.4342297805</c:v>
                </c:pt>
                <c:pt idx="11077">
                  <c:v>145.51877557683</c:v>
                </c:pt>
                <c:pt idx="11078">
                  <c:v>145.37485368567</c:v>
                </c:pt>
                <c:pt idx="11079">
                  <c:v>145.2478668096</c:v>
                </c:pt>
                <c:pt idx="11080">
                  <c:v>144.68245342116</c:v>
                </c:pt>
                <c:pt idx="11081">
                  <c:v>144.97695804237</c:v>
                </c:pt>
                <c:pt idx="11082">
                  <c:v>144.80760789147</c:v>
                </c:pt>
                <c:pt idx="11083">
                  <c:v>144.83992465338</c:v>
                </c:pt>
                <c:pt idx="11084">
                  <c:v>144.50282909406</c:v>
                </c:pt>
                <c:pt idx="11085">
                  <c:v>144.15772443975</c:v>
                </c:pt>
                <c:pt idx="11086">
                  <c:v>144.22347855639</c:v>
                </c:pt>
                <c:pt idx="11087">
                  <c:v>144.09649168032</c:v>
                </c:pt>
                <c:pt idx="11088">
                  <c:v>143.9610115596</c:v>
                </c:pt>
                <c:pt idx="11089">
                  <c:v>143.82558291309</c:v>
                </c:pt>
                <c:pt idx="11090">
                  <c:v>144.94225668669</c:v>
                </c:pt>
                <c:pt idx="11091">
                  <c:v>149.4101473786001</c:v>
                </c:pt>
                <c:pt idx="11092">
                  <c:v>156.15299341785</c:v>
                </c:pt>
                <c:pt idx="11093">
                  <c:v>167.47645100805</c:v>
                </c:pt>
                <c:pt idx="11094">
                  <c:v>172.31728391068</c:v>
                </c:pt>
                <c:pt idx="11095">
                  <c:v>168.5597774765</c:v>
                </c:pt>
                <c:pt idx="11096">
                  <c:v>167.12482196774</c:v>
                </c:pt>
                <c:pt idx="11097">
                  <c:v>165.91320659046</c:v>
                </c:pt>
                <c:pt idx="11098">
                  <c:v>165.12559135702</c:v>
                </c:pt>
                <c:pt idx="11099">
                  <c:v>165.8149517681499</c:v>
                </c:pt>
                <c:pt idx="11100">
                  <c:v>165.87081122579</c:v>
                </c:pt>
                <c:pt idx="11101">
                  <c:v>165.92633609696</c:v>
                </c:pt>
                <c:pt idx="11102">
                  <c:v>165.5609499429601</c:v>
                </c:pt>
                <c:pt idx="11103">
                  <c:v>164.79524712202</c:v>
                </c:pt>
                <c:pt idx="11104">
                  <c:v>164.79277533515</c:v>
                </c:pt>
                <c:pt idx="11105">
                  <c:v>164.38040767953</c:v>
                </c:pt>
                <c:pt idx="11106">
                  <c:v>164.2260965565</c:v>
                </c:pt>
                <c:pt idx="11107">
                  <c:v>165.13682083271</c:v>
                </c:pt>
                <c:pt idx="11108">
                  <c:v>165.18073766519</c:v>
                </c:pt>
                <c:pt idx="11109">
                  <c:v>164.2095176212</c:v>
                </c:pt>
                <c:pt idx="11110">
                  <c:v>164.27305034921</c:v>
                </c:pt>
                <c:pt idx="11111">
                  <c:v>162.8773477209</c:v>
                </c:pt>
                <c:pt idx="11112">
                  <c:v>162.08938483926</c:v>
                </c:pt>
                <c:pt idx="11113">
                  <c:v>162.99554438392</c:v>
                </c:pt>
                <c:pt idx="11114">
                  <c:v>166.84884953671</c:v>
                </c:pt>
                <c:pt idx="11115">
                  <c:v>166.6261238606801</c:v>
                </c:pt>
                <c:pt idx="11116">
                  <c:v>166.6244240101</c:v>
                </c:pt>
                <c:pt idx="11117">
                  <c:v>166.68038177714</c:v>
                </c:pt>
                <c:pt idx="11118">
                  <c:v>166.31416926539</c:v>
                </c:pt>
                <c:pt idx="11119">
                  <c:v>166.36973357055</c:v>
                </c:pt>
                <c:pt idx="11120">
                  <c:v>166.82651936675</c:v>
                </c:pt>
                <c:pt idx="11121">
                  <c:v>169.2238365875201</c:v>
                </c:pt>
                <c:pt idx="11122">
                  <c:v>171.8074773558001</c:v>
                </c:pt>
                <c:pt idx="11123">
                  <c:v>170.80684007208</c:v>
                </c:pt>
                <c:pt idx="11124">
                  <c:v>169.79779051704</c:v>
                </c:pt>
                <c:pt idx="11125">
                  <c:v>169.438922018</c:v>
                </c:pt>
                <c:pt idx="11126">
                  <c:v>165.6621865442</c:v>
                </c:pt>
                <c:pt idx="11127">
                  <c:v>163.99454189526</c:v>
                </c:pt>
                <c:pt idx="11128">
                  <c:v>160.70766032754</c:v>
                </c:pt>
                <c:pt idx="11129">
                  <c:v>157.6445580324</c:v>
                </c:pt>
                <c:pt idx="11130">
                  <c:v>154.17877275195</c:v>
                </c:pt>
                <c:pt idx="11131">
                  <c:v>151.1083786896</c:v>
                </c:pt>
                <c:pt idx="11132">
                  <c:v>150.35029834552</c:v>
                </c:pt>
                <c:pt idx="11133">
                  <c:v>150.99413407116</c:v>
                </c:pt>
                <c:pt idx="11134">
                  <c:v>149.57496644484</c:v>
                </c:pt>
                <c:pt idx="11135">
                  <c:v>148.7927946132</c:v>
                </c:pt>
                <c:pt idx="11136">
                  <c:v>146.9725784709</c:v>
                </c:pt>
                <c:pt idx="11137">
                  <c:v>145.51815445167</c:v>
                </c:pt>
                <c:pt idx="11138">
                  <c:v>144.91010958885</c:v>
                </c:pt>
                <c:pt idx="11139">
                  <c:v>144.76639672665</c:v>
                </c:pt>
                <c:pt idx="11140">
                  <c:v>144.0084636351</c:v>
                </c:pt>
                <c:pt idx="11141">
                  <c:v>143.88221449071</c:v>
                </c:pt>
                <c:pt idx="11142">
                  <c:v>143.54595732936</c:v>
                </c:pt>
                <c:pt idx="11143">
                  <c:v>143.83108354752</c:v>
                </c:pt>
                <c:pt idx="11144">
                  <c:v>143.48663042661</c:v>
                </c:pt>
                <c:pt idx="11145">
                  <c:v>143.56981140438</c:v>
                </c:pt>
                <c:pt idx="11146">
                  <c:v>143.21724433173</c:v>
                </c:pt>
                <c:pt idx="11147">
                  <c:v>142.87357813458</c:v>
                </c:pt>
                <c:pt idx="11148">
                  <c:v>143.33179287912</c:v>
                </c:pt>
                <c:pt idx="11149">
                  <c:v>143.13768290154</c:v>
                </c:pt>
                <c:pt idx="11150">
                  <c:v>144.05262083751</c:v>
                </c:pt>
                <c:pt idx="11151">
                  <c:v>144.96566237199</c:v>
                </c:pt>
                <c:pt idx="11152">
                  <c:v>147.8240064286501</c:v>
                </c:pt>
                <c:pt idx="11153">
                  <c:v>150.0070631158</c:v>
                </c:pt>
                <c:pt idx="11154">
                  <c:v>157.47322313075</c:v>
                </c:pt>
                <c:pt idx="11155">
                  <c:v>165.78879726422</c:v>
                </c:pt>
                <c:pt idx="11156">
                  <c:v>171.11376044224</c:v>
                </c:pt>
                <c:pt idx="11157">
                  <c:v>168.40370790826</c:v>
                </c:pt>
                <c:pt idx="11158">
                  <c:v>165.51721791419</c:v>
                </c:pt>
                <c:pt idx="11159">
                  <c:v>165.94573070289</c:v>
                </c:pt>
                <c:pt idx="11160">
                  <c:v>165.53192436583</c:v>
                </c:pt>
                <c:pt idx="11161">
                  <c:v>164.54664666152</c:v>
                </c:pt>
                <c:pt idx="11162">
                  <c:v>163.80143558498</c:v>
                </c:pt>
                <c:pt idx="11163">
                  <c:v>163.09535806486</c:v>
                </c:pt>
                <c:pt idx="11164">
                  <c:v>162.98067189573</c:v>
                </c:pt>
                <c:pt idx="11165">
                  <c:v>162.27562718501</c:v>
                </c:pt>
                <c:pt idx="11166">
                  <c:v>162.6278404663</c:v>
                </c:pt>
                <c:pt idx="11167">
                  <c:v>162.77030735134</c:v>
                </c:pt>
                <c:pt idx="11168">
                  <c:v>161.60013726552</c:v>
                </c:pt>
                <c:pt idx="11169">
                  <c:v>160.8117316272</c:v>
                </c:pt>
                <c:pt idx="11170">
                  <c:v>160.62251631234</c:v>
                </c:pt>
                <c:pt idx="11171">
                  <c:v>163.0740114378</c:v>
                </c:pt>
                <c:pt idx="11172">
                  <c:v>162.96074288352</c:v>
                </c:pt>
                <c:pt idx="11173">
                  <c:v>162.9041659866</c:v>
                </c:pt>
                <c:pt idx="11174">
                  <c:v>162.67762887804</c:v>
                </c:pt>
                <c:pt idx="11175">
                  <c:v>162.52666151922</c:v>
                </c:pt>
                <c:pt idx="11176">
                  <c:v>163.2028893774</c:v>
                </c:pt>
                <c:pt idx="11177">
                  <c:v>162.63789816402</c:v>
                </c:pt>
                <c:pt idx="11178">
                  <c:v>162.16196974164</c:v>
                </c:pt>
                <c:pt idx="11179">
                  <c:v>161.50432175076</c:v>
                </c:pt>
                <c:pt idx="11180">
                  <c:v>161.67726212256</c:v>
                </c:pt>
                <c:pt idx="11181">
                  <c:v>161.7650707397999</c:v>
                </c:pt>
                <c:pt idx="11182">
                  <c:v>162.3790657332599</c:v>
                </c:pt>
                <c:pt idx="11183">
                  <c:v>162.91424068022</c:v>
                </c:pt>
                <c:pt idx="11184">
                  <c:v>163.27642625441</c:v>
                </c:pt>
                <c:pt idx="11185">
                  <c:v>161.99003636478</c:v>
                </c:pt>
                <c:pt idx="11186">
                  <c:v>162.37954757145</c:v>
                </c:pt>
                <c:pt idx="11187">
                  <c:v>162.58719142047</c:v>
                </c:pt>
                <c:pt idx="11188">
                  <c:v>161.75084831308</c:v>
                </c:pt>
                <c:pt idx="11189">
                  <c:v>162.61134470943</c:v>
                </c:pt>
                <c:pt idx="11190">
                  <c:v>163.91479347936</c:v>
                </c:pt>
                <c:pt idx="11191">
                  <c:v>166.28076294266</c:v>
                </c:pt>
                <c:pt idx="11192">
                  <c:v>167.5113881067</c:v>
                </c:pt>
                <c:pt idx="11193">
                  <c:v>168.14273724612</c:v>
                </c:pt>
                <c:pt idx="11194">
                  <c:v>169.6952487706</c:v>
                </c:pt>
                <c:pt idx="11195">
                  <c:v>170.58218555704</c:v>
                </c:pt>
                <c:pt idx="11196">
                  <c:v>170.6338759748399</c:v>
                </c:pt>
                <c:pt idx="11197">
                  <c:v>170.4845728388</c:v>
                </c:pt>
                <c:pt idx="11198">
                  <c:v>169.8945802964</c:v>
                </c:pt>
                <c:pt idx="11199">
                  <c:v>169.12495603744</c:v>
                </c:pt>
                <c:pt idx="11200">
                  <c:v>167.06674286504</c:v>
                </c:pt>
                <c:pt idx="11201">
                  <c:v>166.30026788353</c:v>
                </c:pt>
                <c:pt idx="11202">
                  <c:v>168.65010084104</c:v>
                </c:pt>
                <c:pt idx="11203">
                  <c:v>171.13401591</c:v>
                </c:pt>
                <c:pt idx="11204">
                  <c:v>170.9530449198</c:v>
                </c:pt>
                <c:pt idx="11205">
                  <c:v>170.58332925552</c:v>
                </c:pt>
                <c:pt idx="11206">
                  <c:v>168.76290111176</c:v>
                </c:pt>
                <c:pt idx="11207">
                  <c:v>165.2770932760399</c:v>
                </c:pt>
                <c:pt idx="11208">
                  <c:v>161.58874101424</c:v>
                </c:pt>
                <c:pt idx="11209">
                  <c:v>158.08692884544</c:v>
                </c:pt>
                <c:pt idx="11210">
                  <c:v>158.50302217702</c:v>
                </c:pt>
                <c:pt idx="11211">
                  <c:v>156.38582277769</c:v>
                </c:pt>
                <c:pt idx="11212">
                  <c:v>155.38526946325</c:v>
                </c:pt>
                <c:pt idx="11213">
                  <c:v>154.39534509453</c:v>
                </c:pt>
                <c:pt idx="11214">
                  <c:v>152.711310192</c:v>
                </c:pt>
                <c:pt idx="11215">
                  <c:v>150.0210718304</c:v>
                </c:pt>
                <c:pt idx="11216">
                  <c:v>148.83654452244</c:v>
                </c:pt>
                <c:pt idx="11217">
                  <c:v>148.0488298512</c:v>
                </c:pt>
                <c:pt idx="11218">
                  <c:v>147.28834292205</c:v>
                </c:pt>
                <c:pt idx="11219">
                  <c:v>146.73900391158</c:v>
                </c:pt>
                <c:pt idx="11220">
                  <c:v>146.3916834063</c:v>
                </c:pt>
                <c:pt idx="11221">
                  <c:v>146.47272490239</c:v>
                </c:pt>
                <c:pt idx="11222">
                  <c:v>146.53619196111</c:v>
                </c:pt>
                <c:pt idx="11223">
                  <c:v>146.81716477728</c:v>
                </c:pt>
                <c:pt idx="11224">
                  <c:v>146.90546383476</c:v>
                </c:pt>
                <c:pt idx="11225">
                  <c:v>146.68949814068</c:v>
                </c:pt>
                <c:pt idx="11226">
                  <c:v>146.7426181252</c:v>
                </c:pt>
                <c:pt idx="11227">
                  <c:v>145.7793037034999</c:v>
                </c:pt>
                <c:pt idx="11228">
                  <c:v>144.60065678286</c:v>
                </c:pt>
                <c:pt idx="11229">
                  <c:v>144.6976865334</c:v>
                </c:pt>
                <c:pt idx="11230">
                  <c:v>149.68789534828</c:v>
                </c:pt>
                <c:pt idx="11231">
                  <c:v>150.5897122696</c:v>
                </c:pt>
                <c:pt idx="11232">
                  <c:v>151.50699281572</c:v>
                </c:pt>
                <c:pt idx="11233">
                  <c:v>153.90097321513</c:v>
                </c:pt>
                <c:pt idx="11234">
                  <c:v>153.54662371708</c:v>
                </c:pt>
                <c:pt idx="11235">
                  <c:v>151.29493395456</c:v>
                </c:pt>
                <c:pt idx="11236">
                  <c:v>150.2409627704</c:v>
                </c:pt>
                <c:pt idx="11237">
                  <c:v>150.267260968</c:v>
                </c:pt>
                <c:pt idx="11238">
                  <c:v>150.89964657136</c:v>
                </c:pt>
                <c:pt idx="11239">
                  <c:v>151.143576617</c:v>
                </c:pt>
                <c:pt idx="11240">
                  <c:v>149.5136041231999</c:v>
                </c:pt>
                <c:pt idx="11241">
                  <c:v>149.18990494984</c:v>
                </c:pt>
                <c:pt idx="11242">
                  <c:v>149.05014907132</c:v>
                </c:pt>
                <c:pt idx="11243">
                  <c:v>147.644236393</c:v>
                </c:pt>
                <c:pt idx="11244">
                  <c:v>145.63842584616</c:v>
                </c:pt>
                <c:pt idx="11245">
                  <c:v>144.66483435609</c:v>
                </c:pt>
                <c:pt idx="11246">
                  <c:v>144.7888638570001</c:v>
                </c:pt>
                <c:pt idx="11247">
                  <c:v>144.584463066</c:v>
                </c:pt>
                <c:pt idx="11248">
                  <c:v>144.24814452669</c:v>
                </c:pt>
                <c:pt idx="11249">
                  <c:v>146.84154757905</c:v>
                </c:pt>
                <c:pt idx="11250">
                  <c:v>146.71400740422</c:v>
                </c:pt>
                <c:pt idx="11251">
                  <c:v>146.7814091565</c:v>
                </c:pt>
                <c:pt idx="11252">
                  <c:v>146.64519373575</c:v>
                </c:pt>
                <c:pt idx="11253">
                  <c:v>146.28889072095</c:v>
                </c:pt>
                <c:pt idx="11254">
                  <c:v>146.11032413649</c:v>
                </c:pt>
                <c:pt idx="11255">
                  <c:v>146.2023771285</c:v>
                </c:pt>
                <c:pt idx="11256">
                  <c:v>146.0746525207499</c:v>
                </c:pt>
                <c:pt idx="11257">
                  <c:v>146.17473165693</c:v>
                </c:pt>
                <c:pt idx="11258">
                  <c:v>145.97008756146</c:v>
                </c:pt>
                <c:pt idx="11259">
                  <c:v>145.8165656038499</c:v>
                </c:pt>
                <c:pt idx="11260">
                  <c:v>145.69721148483</c:v>
                </c:pt>
                <c:pt idx="11261">
                  <c:v>145.5692505961499</c:v>
                </c:pt>
                <c:pt idx="11262">
                  <c:v>145.44134155548</c:v>
                </c:pt>
                <c:pt idx="11263">
                  <c:v>145.70685459564</c:v>
                </c:pt>
                <c:pt idx="11264">
                  <c:v>145.12584641463</c:v>
                </c:pt>
                <c:pt idx="11265">
                  <c:v>145.2155262252</c:v>
                </c:pt>
                <c:pt idx="11266">
                  <c:v>145.09600000866</c:v>
                </c:pt>
                <c:pt idx="11267">
                  <c:v>144.75062236626</c:v>
                </c:pt>
                <c:pt idx="11268">
                  <c:v>144.80564787882</c:v>
                </c:pt>
                <c:pt idx="11269">
                  <c:v>147.44441497299</c:v>
                </c:pt>
                <c:pt idx="11270">
                  <c:v>147.28220823951</c:v>
                </c:pt>
                <c:pt idx="11271">
                  <c:v>147.56927687199</c:v>
                </c:pt>
                <c:pt idx="11272">
                  <c:v>147.02596936956</c:v>
                </c:pt>
                <c:pt idx="11273">
                  <c:v>147.2975630334</c:v>
                </c:pt>
                <c:pt idx="11274">
                  <c:v>147.14103435903</c:v>
                </c:pt>
                <c:pt idx="11275">
                  <c:v>146.52784359681</c:v>
                </c:pt>
                <c:pt idx="11276">
                  <c:v>146.59292143449</c:v>
                </c:pt>
                <c:pt idx="11277">
                  <c:v>146.6661854775</c:v>
                </c:pt>
                <c:pt idx="11278">
                  <c:v>146.31032511666</c:v>
                </c:pt>
                <c:pt idx="11279">
                  <c:v>146.17327084938</c:v>
                </c:pt>
                <c:pt idx="11280">
                  <c:v>146.1687026205</c:v>
                </c:pt>
                <c:pt idx="11281">
                  <c:v>145.83927918132</c:v>
                </c:pt>
                <c:pt idx="11282">
                  <c:v>145.9028569596</c:v>
                </c:pt>
                <c:pt idx="11283">
                  <c:v>145.77421018725</c:v>
                </c:pt>
                <c:pt idx="11284">
                  <c:v>145.6455112678499</c:v>
                </c:pt>
                <c:pt idx="11285">
                  <c:v>145.71691864626</c:v>
                </c:pt>
                <c:pt idx="11286">
                  <c:v>145.57947084234</c:v>
                </c:pt>
                <c:pt idx="11287">
                  <c:v>145.23386245515</c:v>
                </c:pt>
                <c:pt idx="11288">
                  <c:v>145.09661141955</c:v>
                </c:pt>
                <c:pt idx="11289">
                  <c:v>111.71807699337</c:v>
                </c:pt>
                <c:pt idx="11355">
                  <c:v>112.605550458</c:v>
                </c:pt>
                <c:pt idx="11356">
                  <c:v>132.22617075712</c:v>
                </c:pt>
                <c:pt idx="11357">
                  <c:v>138.412432749</c:v>
                </c:pt>
                <c:pt idx="11358">
                  <c:v>146.70911801128</c:v>
                </c:pt>
                <c:pt idx="11359">
                  <c:v>150.99388739056</c:v>
                </c:pt>
                <c:pt idx="11360">
                  <c:v>151.05212875324</c:v>
                </c:pt>
                <c:pt idx="11361">
                  <c:v>152.17210373476</c:v>
                </c:pt>
                <c:pt idx="11362">
                  <c:v>153.49858580127</c:v>
                </c:pt>
                <c:pt idx="11363">
                  <c:v>154.60488634302</c:v>
                </c:pt>
                <c:pt idx="11364">
                  <c:v>155.10218650225</c:v>
                </c:pt>
                <c:pt idx="11365">
                  <c:v>154.74756072669</c:v>
                </c:pt>
                <c:pt idx="11366">
                  <c:v>155.48038073233</c:v>
                </c:pt>
                <c:pt idx="11367">
                  <c:v>154.02073986519</c:v>
                </c:pt>
                <c:pt idx="11368">
                  <c:v>153.3832719507201</c:v>
                </c:pt>
                <c:pt idx="11369">
                  <c:v>153.02929842984</c:v>
                </c:pt>
                <c:pt idx="11370">
                  <c:v>152.8867346759201</c:v>
                </c:pt>
                <c:pt idx="11371">
                  <c:v>152.73528777016</c:v>
                </c:pt>
                <c:pt idx="11372">
                  <c:v>152.82123375488</c:v>
                </c:pt>
                <c:pt idx="11373">
                  <c:v>152.45915174528</c:v>
                </c:pt>
                <c:pt idx="11374">
                  <c:v>151.9139006554</c:v>
                </c:pt>
                <c:pt idx="11375">
                  <c:v>152.19189887224</c:v>
                </c:pt>
                <c:pt idx="11376">
                  <c:v>152.04045196648</c:v>
                </c:pt>
                <c:pt idx="11377">
                  <c:v>152.33503265085</c:v>
                </c:pt>
                <c:pt idx="11378">
                  <c:v>151.97372875488</c:v>
                </c:pt>
                <c:pt idx="11379">
                  <c:v>151.76853762432</c:v>
                </c:pt>
                <c:pt idx="11380">
                  <c:v>151.8258288696</c:v>
                </c:pt>
                <c:pt idx="11381">
                  <c:v>151.89164996984</c:v>
                </c:pt>
                <c:pt idx="11382">
                  <c:v>151.5578383142201</c:v>
                </c:pt>
                <c:pt idx="11383">
                  <c:v>151.20649942848</c:v>
                </c:pt>
                <c:pt idx="11384">
                  <c:v>151.4801909058901</c:v>
                </c:pt>
                <c:pt idx="11385">
                  <c:v>151.36390544935</c:v>
                </c:pt>
                <c:pt idx="11386">
                  <c:v>154.13702532173</c:v>
                </c:pt>
                <c:pt idx="11387">
                  <c:v>154.01176554324</c:v>
                </c:pt>
                <c:pt idx="11388">
                  <c:v>153.9759770351</c:v>
                </c:pt>
                <c:pt idx="11389">
                  <c:v>153.96705710298</c:v>
                </c:pt>
                <c:pt idx="11390">
                  <c:v>153.6839474143</c:v>
                </c:pt>
                <c:pt idx="11391">
                  <c:v>154.0264051659</c:v>
                </c:pt>
                <c:pt idx="11392">
                  <c:v>153.7935145790599</c:v>
                </c:pt>
                <c:pt idx="11393">
                  <c:v>153.32297273612</c:v>
                </c:pt>
                <c:pt idx="11394">
                  <c:v>153.37250329836</c:v>
                </c:pt>
                <c:pt idx="11395">
                  <c:v>153.21123364737</c:v>
                </c:pt>
                <c:pt idx="11396">
                  <c:v>152.88464509615</c:v>
                </c:pt>
                <c:pt idx="11397">
                  <c:v>152.74149106359</c:v>
                </c:pt>
                <c:pt idx="11398">
                  <c:v>152.81707340954</c:v>
                </c:pt>
                <c:pt idx="11399">
                  <c:v>152.4552373883001</c:v>
                </c:pt>
                <c:pt idx="11400">
                  <c:v>152.2942434915</c:v>
                </c:pt>
                <c:pt idx="11401">
                  <c:v>152.29753568553</c:v>
                </c:pt>
                <c:pt idx="11402">
                  <c:v>152.25276579255</c:v>
                </c:pt>
                <c:pt idx="11403">
                  <c:v>152.43481082185</c:v>
                </c:pt>
                <c:pt idx="11404">
                  <c:v>152.03773959123</c:v>
                </c:pt>
                <c:pt idx="11405">
                  <c:v>154.54853877551</c:v>
                </c:pt>
                <c:pt idx="11406">
                  <c:v>154.73406358377</c:v>
                </c:pt>
                <c:pt idx="11407">
                  <c:v>154.50117299693</c:v>
                </c:pt>
                <c:pt idx="11408">
                  <c:v>153.75542604642</c:v>
                </c:pt>
                <c:pt idx="11409">
                  <c:v>154.0942796243</c:v>
                </c:pt>
                <c:pt idx="11410">
                  <c:v>153.80244677182</c:v>
                </c:pt>
                <c:pt idx="11411">
                  <c:v>153.34978692231</c:v>
                </c:pt>
                <c:pt idx="11412">
                  <c:v>153.07250756897</c:v>
                </c:pt>
                <c:pt idx="11413">
                  <c:v>153.13955824693</c:v>
                </c:pt>
                <c:pt idx="11414">
                  <c:v>152.56728389017</c:v>
                </c:pt>
                <c:pt idx="11415">
                  <c:v>152.85291110976</c:v>
                </c:pt>
                <c:pt idx="11416">
                  <c:v>152.50000021839</c:v>
                </c:pt>
                <c:pt idx="11417">
                  <c:v>152.35684618583</c:v>
                </c:pt>
                <c:pt idx="11418">
                  <c:v>152.22266647522</c:v>
                </c:pt>
                <c:pt idx="11419">
                  <c:v>152.1153009508</c:v>
                </c:pt>
                <c:pt idx="11420">
                  <c:v>152.0348040024</c:v>
                </c:pt>
                <c:pt idx="11421">
                  <c:v>152.05269825647</c:v>
                </c:pt>
                <c:pt idx="11422">
                  <c:v>151.96322698612</c:v>
                </c:pt>
                <c:pt idx="11423">
                  <c:v>151.82012734339</c:v>
                </c:pt>
                <c:pt idx="11424">
                  <c:v>154.44117325109</c:v>
                </c:pt>
                <c:pt idx="11425">
                  <c:v>154.25331077827</c:v>
                </c:pt>
                <c:pt idx="11426">
                  <c:v>153.98767728574</c:v>
                </c:pt>
                <c:pt idx="11427">
                  <c:v>153.95193796968</c:v>
                </c:pt>
                <c:pt idx="11428">
                  <c:v>153.8626439946</c:v>
                </c:pt>
                <c:pt idx="11429">
                  <c:v>153.72864871691</c:v>
                </c:pt>
                <c:pt idx="11430">
                  <c:v>47.42339240478001</c:v>
                </c:pt>
                <c:pt idx="11719">
                  <c:v>134.95177639892</c:v>
                </c:pt>
                <c:pt idx="11720">
                  <c:v>155.83194277421</c:v>
                </c:pt>
                <c:pt idx="11721">
                  <c:v>155.4574802555001</c:v>
                </c:pt>
                <c:pt idx="11722">
                  <c:v>155.5244503814901</c:v>
                </c:pt>
                <c:pt idx="11723">
                  <c:v>155.1865387734</c:v>
                </c:pt>
                <c:pt idx="11724">
                  <c:v>155.033001606</c:v>
                </c:pt>
                <c:pt idx="11725">
                  <c:v>154.88852510835</c:v>
                </c:pt>
                <c:pt idx="11726">
                  <c:v>154.53332173703</c:v>
                </c:pt>
                <c:pt idx="11727">
                  <c:v>154.40708376325</c:v>
                </c:pt>
                <c:pt idx="11728">
                  <c:v>154.26274912077</c:v>
                </c:pt>
                <c:pt idx="11729">
                  <c:v>153.88130968234</c:v>
                </c:pt>
                <c:pt idx="11730">
                  <c:v>153.88392552265</c:v>
                </c:pt>
                <c:pt idx="11731">
                  <c:v>153.53005575952</c:v>
                </c:pt>
                <c:pt idx="11732">
                  <c:v>153.40393511963</c:v>
                </c:pt>
                <c:pt idx="11733">
                  <c:v>153.46002476795</c:v>
                </c:pt>
                <c:pt idx="11734">
                  <c:v>153.1157141349399</c:v>
                </c:pt>
                <c:pt idx="11735">
                  <c:v>152.98959349505</c:v>
                </c:pt>
                <c:pt idx="11736">
                  <c:v>152.62783126193</c:v>
                </c:pt>
                <c:pt idx="11737">
                  <c:v>152.71938974463</c:v>
                </c:pt>
                <c:pt idx="11738">
                  <c:v>152.1587334477</c:v>
                </c:pt>
                <c:pt idx="11739">
                  <c:v>152.25906421152</c:v>
                </c:pt>
                <c:pt idx="11740">
                  <c:v>155.39448354287</c:v>
                </c:pt>
                <c:pt idx="11741">
                  <c:v>155.06906475549</c:v>
                </c:pt>
                <c:pt idx="11742">
                  <c:v>154.48003644685</c:v>
                </c:pt>
                <c:pt idx="11743">
                  <c:v>154.77759605276</c:v>
                </c:pt>
                <c:pt idx="11744">
                  <c:v>154.41331313672</c:v>
                </c:pt>
                <c:pt idx="11745">
                  <c:v>154.26962341331</c:v>
                </c:pt>
                <c:pt idx="11746">
                  <c:v>154.34582742411</c:v>
                </c:pt>
                <c:pt idx="11747">
                  <c:v>154.20194100714</c:v>
                </c:pt>
                <c:pt idx="11748">
                  <c:v>154.04903092662</c:v>
                </c:pt>
                <c:pt idx="11749">
                  <c:v>153.5112539728</c:v>
                </c:pt>
                <c:pt idx="11750">
                  <c:v>153.77919604204</c:v>
                </c:pt>
                <c:pt idx="11751">
                  <c:v>153.59030068506</c:v>
                </c:pt>
                <c:pt idx="11752">
                  <c:v>153.1647253539</c:v>
                </c:pt>
                <c:pt idx="11753">
                  <c:v>152.82051310505</c:v>
                </c:pt>
                <c:pt idx="11754">
                  <c:v>152.90427066331</c:v>
                </c:pt>
                <c:pt idx="11755">
                  <c:v>152.36921108597</c:v>
                </c:pt>
                <c:pt idx="11756">
                  <c:v>152.20794143498</c:v>
                </c:pt>
                <c:pt idx="11757">
                  <c:v>152.09149614156</c:v>
                </c:pt>
                <c:pt idx="11758">
                  <c:v>152.1926015685</c:v>
                </c:pt>
                <c:pt idx="11759">
                  <c:v>154.9644004142</c:v>
                </c:pt>
                <c:pt idx="11760">
                  <c:v>154.57284839737</c:v>
                </c:pt>
                <c:pt idx="11761">
                  <c:v>154.6504719156</c:v>
                </c:pt>
                <c:pt idx="11762">
                  <c:v>154.48898090025</c:v>
                </c:pt>
                <c:pt idx="11763">
                  <c:v>154.2647150930499</c:v>
                </c:pt>
                <c:pt idx="11764">
                  <c:v>154.1070127591</c:v>
                </c:pt>
                <c:pt idx="11765">
                  <c:v>153.69869768176</c:v>
                </c:pt>
                <c:pt idx="11766">
                  <c:v>153.50186088699</c:v>
                </c:pt>
                <c:pt idx="11767">
                  <c:v>153.524786292</c:v>
                </c:pt>
                <c:pt idx="11768">
                  <c:v>153.31874674803</c:v>
                </c:pt>
                <c:pt idx="11769">
                  <c:v>152.96514204455</c:v>
                </c:pt>
                <c:pt idx="11770">
                  <c:v>153.06788284649</c:v>
                </c:pt>
                <c:pt idx="11771">
                  <c:v>152.91559985285</c:v>
                </c:pt>
                <c:pt idx="11772">
                  <c:v>152.36180998036</c:v>
                </c:pt>
                <c:pt idx="11773">
                  <c:v>152.56626397259</c:v>
                </c:pt>
                <c:pt idx="11774">
                  <c:v>152.1331952048697</c:v>
                </c:pt>
                <c:pt idx="11775">
                  <c:v>151.99901549426</c:v>
                </c:pt>
                <c:pt idx="11776">
                  <c:v>151.81115302144</c:v>
                </c:pt>
                <c:pt idx="11777">
                  <c:v>151.17975895072</c:v>
                </c:pt>
                <c:pt idx="11778">
                  <c:v>154.13063454998</c:v>
                </c:pt>
                <c:pt idx="11779">
                  <c:v>154.13702532173</c:v>
                </c:pt>
                <c:pt idx="11780">
                  <c:v>153.74651837494</c:v>
                </c:pt>
                <c:pt idx="11781">
                  <c:v>153.8149831383</c:v>
                </c:pt>
                <c:pt idx="11782">
                  <c:v>153.43382651695</c:v>
                </c:pt>
                <c:pt idx="11783">
                  <c:v>153.50186088699</c:v>
                </c:pt>
                <c:pt idx="11784">
                  <c:v>153.09435732945</c:v>
                </c:pt>
                <c:pt idx="11785">
                  <c:v>152.89784540619</c:v>
                </c:pt>
                <c:pt idx="11786">
                  <c:v>152.553612016</c:v>
                </c:pt>
                <c:pt idx="11787">
                  <c:v>152.41085149376</c:v>
                </c:pt>
                <c:pt idx="11788">
                  <c:v>152.49580525805</c:v>
                </c:pt>
                <c:pt idx="11789">
                  <c:v>152.1253846896</c:v>
                </c:pt>
                <c:pt idx="11790">
                  <c:v>151.98262416736</c:v>
                </c:pt>
                <c:pt idx="11791">
                  <c:v>151.64845580876</c:v>
                </c:pt>
                <c:pt idx="11792">
                  <c:v>151.75069255904</c:v>
                </c:pt>
                <c:pt idx="11793">
                  <c:v>151.42572702604</c:v>
                </c:pt>
                <c:pt idx="11794">
                  <c:v>151.0921561848</c:v>
                </c:pt>
                <c:pt idx="11795">
                  <c:v>151.367105016</c:v>
                </c:pt>
                <c:pt idx="11796">
                  <c:v>151.01591039908</c:v>
                </c:pt>
                <c:pt idx="11797">
                  <c:v>150.91792490104</c:v>
                </c:pt>
                <c:pt idx="11798">
                  <c:v>154.07906677568</c:v>
                </c:pt>
                <c:pt idx="11799">
                  <c:v>153.80435342788</c:v>
                </c:pt>
                <c:pt idx="11800">
                  <c:v>153.90956577568</c:v>
                </c:pt>
                <c:pt idx="11801">
                  <c:v>153.54382329792</c:v>
                </c:pt>
                <c:pt idx="11802">
                  <c:v>153.41001242848</c:v>
                </c:pt>
                <c:pt idx="11803">
                  <c:v>153.0560020509201</c:v>
                </c:pt>
                <c:pt idx="11804">
                  <c:v>152.6935143188</c:v>
                </c:pt>
                <c:pt idx="11805">
                  <c:v>152.3403572912</c:v>
                </c:pt>
                <c:pt idx="11806">
                  <c:v>152.382167674</c:v>
                </c:pt>
                <c:pt idx="11807">
                  <c:v>152.1775421776</c:v>
                </c:pt>
                <c:pt idx="11808">
                  <c:v>152.0529710652</c:v>
                </c:pt>
                <c:pt idx="11809">
                  <c:v>151.9462499168</c:v>
                </c:pt>
                <c:pt idx="11810">
                  <c:v>151.59407168256</c:v>
                </c:pt>
                <c:pt idx="11811">
                  <c:v>151.88006774332</c:v>
                </c:pt>
                <c:pt idx="11812">
                  <c:v>151.5725906704</c:v>
                </c:pt>
                <c:pt idx="11813">
                  <c:v>151.3768360652</c:v>
                </c:pt>
                <c:pt idx="11814">
                  <c:v>151.2167272972</c:v>
                </c:pt>
                <c:pt idx="11815">
                  <c:v>151.0743603116</c:v>
                </c:pt>
                <c:pt idx="11816">
                  <c:v>150.9231224348</c:v>
                </c:pt>
                <c:pt idx="11817">
                  <c:v>153.645458308</c:v>
                </c:pt>
                <c:pt idx="11818">
                  <c:v>153.24653037824</c:v>
                </c:pt>
                <c:pt idx="11819">
                  <c:v>153.3518534456</c:v>
                </c:pt>
                <c:pt idx="11820">
                  <c:v>153.4301777394</c:v>
                </c:pt>
                <c:pt idx="11821">
                  <c:v>152.96224395972</c:v>
                </c:pt>
                <c:pt idx="11822">
                  <c:v>152.7579012804</c:v>
                </c:pt>
                <c:pt idx="11823">
                  <c:v>152.7824936848</c:v>
                </c:pt>
                <c:pt idx="11824">
                  <c:v>152.6490516811999</c:v>
                </c:pt>
                <c:pt idx="11825">
                  <c:v>152.5156096776</c:v>
                </c:pt>
                <c:pt idx="11826">
                  <c:v>152.13601461188</c:v>
                </c:pt>
                <c:pt idx="11827">
                  <c:v>152.2309297972</c:v>
                </c:pt>
                <c:pt idx="11828">
                  <c:v>152.0085084276</c:v>
                </c:pt>
                <c:pt idx="11829">
                  <c:v>151.8216788044</c:v>
                </c:pt>
                <c:pt idx="11830">
                  <c:v>151.79501204</c:v>
                </c:pt>
                <c:pt idx="11831">
                  <c:v>151.33641517176</c:v>
                </c:pt>
                <c:pt idx="11832">
                  <c:v>151.3946319384</c:v>
                </c:pt>
                <c:pt idx="11833">
                  <c:v>151.05212875324</c:v>
                </c:pt>
                <c:pt idx="11834">
                  <c:v>151.3188042106</c:v>
                </c:pt>
                <c:pt idx="11835">
                  <c:v>151.3900860875601</c:v>
                </c:pt>
                <c:pt idx="11836">
                  <c:v>152.01088854836</c:v>
                </c:pt>
                <c:pt idx="11837">
                  <c:v>156.3698335248399</c:v>
                </c:pt>
                <c:pt idx="11838">
                  <c:v>159.4065387132</c:v>
                </c:pt>
                <c:pt idx="11839">
                  <c:v>163.218779271</c:v>
                </c:pt>
                <c:pt idx="11840">
                  <c:v>167.4724513186</c:v>
                </c:pt>
                <c:pt idx="11841">
                  <c:v>173.61787764916</c:v>
                </c:pt>
                <c:pt idx="11842">
                  <c:v>177.23605602318</c:v>
                </c:pt>
                <c:pt idx="11843">
                  <c:v>178.96915988258</c:v>
                </c:pt>
                <c:pt idx="11844">
                  <c:v>175.85212906485</c:v>
                </c:pt>
                <c:pt idx="11845">
                  <c:v>173.14306096672</c:v>
                </c:pt>
                <c:pt idx="11846">
                  <c:v>173.86829673969</c:v>
                </c:pt>
                <c:pt idx="11847">
                  <c:v>174.243363441</c:v>
                </c:pt>
                <c:pt idx="11848">
                  <c:v>174.7087490358</c:v>
                </c:pt>
                <c:pt idx="11849">
                  <c:v>173.92676617407</c:v>
                </c:pt>
                <c:pt idx="11850">
                  <c:v>174.32956621605</c:v>
                </c:pt>
                <c:pt idx="11851">
                  <c:v>174.33345334923</c:v>
                </c:pt>
                <c:pt idx="11852">
                  <c:v>173.95032108195</c:v>
                </c:pt>
                <c:pt idx="11853">
                  <c:v>173.99486764926</c:v>
                </c:pt>
                <c:pt idx="11854">
                  <c:v>173.85118552893</c:v>
                </c:pt>
                <c:pt idx="11855">
                  <c:v>172.84428789369</c:v>
                </c:pt>
                <c:pt idx="11856">
                  <c:v>174.95038153131</c:v>
                </c:pt>
                <c:pt idx="11857">
                  <c:v>175.20125705103</c:v>
                </c:pt>
                <c:pt idx="11858">
                  <c:v>174.61544733402</c:v>
                </c:pt>
                <c:pt idx="11859">
                  <c:v>174.0202658775</c:v>
                </c:pt>
                <c:pt idx="11860">
                  <c:v>173.8582221915</c:v>
                </c:pt>
                <c:pt idx="11861">
                  <c:v>172.5711843904</c:v>
                </c:pt>
                <c:pt idx="11862">
                  <c:v>172.36992074496</c:v>
                </c:pt>
                <c:pt idx="11863">
                  <c:v>173.070648316</c:v>
                </c:pt>
                <c:pt idx="11864">
                  <c:v>173.52930269829</c:v>
                </c:pt>
                <c:pt idx="11865">
                  <c:v>173.83779690522</c:v>
                </c:pt>
                <c:pt idx="11866">
                  <c:v>173.7395074088099</c:v>
                </c:pt>
                <c:pt idx="11867">
                  <c:v>172.989724844</c:v>
                </c:pt>
                <c:pt idx="11868">
                  <c:v>172.85573080125</c:v>
                </c:pt>
                <c:pt idx="11869">
                  <c:v>173.06241911574</c:v>
                </c:pt>
                <c:pt idx="11870">
                  <c:v>173.7377514242999</c:v>
                </c:pt>
                <c:pt idx="11871">
                  <c:v>173.56435661754</c:v>
                </c:pt>
                <c:pt idx="11872">
                  <c:v>175.52250305436</c:v>
                </c:pt>
                <c:pt idx="11873">
                  <c:v>175.46055606219</c:v>
                </c:pt>
                <c:pt idx="11874">
                  <c:v>175.71460809672</c:v>
                </c:pt>
                <c:pt idx="11875">
                  <c:v>178.13413050237</c:v>
                </c:pt>
                <c:pt idx="11876">
                  <c:v>177.21990591921</c:v>
                </c:pt>
                <c:pt idx="11877">
                  <c:v>176.12677433421</c:v>
                </c:pt>
                <c:pt idx="11878">
                  <c:v>175.96302197292</c:v>
                </c:pt>
                <c:pt idx="11879">
                  <c:v>176.0103711786</c:v>
                </c:pt>
                <c:pt idx="11880">
                  <c:v>176.48957979807</c:v>
                </c:pt>
                <c:pt idx="11881">
                  <c:v>176.09364490536</c:v>
                </c:pt>
                <c:pt idx="11882">
                  <c:v>176.57126726715</c:v>
                </c:pt>
                <c:pt idx="11883">
                  <c:v>174.66203678301</c:v>
                </c:pt>
                <c:pt idx="11884">
                  <c:v>174.43739490975</c:v>
                </c:pt>
                <c:pt idx="11885">
                  <c:v>173.8746805971</c:v>
                </c:pt>
                <c:pt idx="11886">
                  <c:v>172.6734932212499</c:v>
                </c:pt>
                <c:pt idx="11887">
                  <c:v>172.08244664916</c:v>
                </c:pt>
                <c:pt idx="11888">
                  <c:v>171.0938001344</c:v>
                </c:pt>
                <c:pt idx="11889">
                  <c:v>171.1420228096</c:v>
                </c:pt>
                <c:pt idx="11890">
                  <c:v>169.7376517092</c:v>
                </c:pt>
                <c:pt idx="11891">
                  <c:v>168.94173341964</c:v>
                </c:pt>
                <c:pt idx="11892">
                  <c:v>168.5938958852</c:v>
                </c:pt>
                <c:pt idx="11893">
                  <c:v>168.64312714756</c:v>
                </c:pt>
                <c:pt idx="11894">
                  <c:v>172.265347682</c:v>
                </c:pt>
                <c:pt idx="11895">
                  <c:v>172.2672905611599</c:v>
                </c:pt>
                <c:pt idx="11896">
                  <c:v>171.9056800896</c:v>
                </c:pt>
                <c:pt idx="11897">
                  <c:v>172.36992047184</c:v>
                </c:pt>
                <c:pt idx="11898">
                  <c:v>172.41060358848</c:v>
                </c:pt>
                <c:pt idx="11899">
                  <c:v>174.1586852197499</c:v>
                </c:pt>
                <c:pt idx="11900">
                  <c:v>172.95248463336</c:v>
                </c:pt>
                <c:pt idx="11901">
                  <c:v>172.57039748292</c:v>
                </c:pt>
                <c:pt idx="11902">
                  <c:v>172.63976067032</c:v>
                </c:pt>
                <c:pt idx="11903">
                  <c:v>173.0886378165</c:v>
                </c:pt>
                <c:pt idx="11904">
                  <c:v>172.7065541839999</c:v>
                </c:pt>
                <c:pt idx="11905">
                  <c:v>172.693748682</c:v>
                </c:pt>
                <c:pt idx="11906">
                  <c:v>173.33922050361</c:v>
                </c:pt>
                <c:pt idx="11907">
                  <c:v>172.98744878268</c:v>
                </c:pt>
                <c:pt idx="11908">
                  <c:v>172.8146810628</c:v>
                </c:pt>
                <c:pt idx="11909">
                  <c:v>171.40886246664</c:v>
                </c:pt>
                <c:pt idx="11910">
                  <c:v>172.08226108962</c:v>
                </c:pt>
                <c:pt idx="11911">
                  <c:v>173.7863720271</c:v>
                </c:pt>
                <c:pt idx="11912">
                  <c:v>172.78916524254</c:v>
                </c:pt>
                <c:pt idx="11913">
                  <c:v>172.03215945888</c:v>
                </c:pt>
                <c:pt idx="11914">
                  <c:v>174.314631476</c:v>
                </c:pt>
                <c:pt idx="11915">
                  <c:v>173.50754852804</c:v>
                </c:pt>
                <c:pt idx="11916">
                  <c:v>173.23551985124</c:v>
                </c:pt>
                <c:pt idx="11917">
                  <c:v>173.0742632122</c:v>
                </c:pt>
                <c:pt idx="11918">
                  <c:v>172.2499372544</c:v>
                </c:pt>
                <c:pt idx="11919">
                  <c:v>171.67780239856</c:v>
                </c:pt>
                <c:pt idx="11920">
                  <c:v>172.1291424424</c:v>
                </c:pt>
                <c:pt idx="11921">
                  <c:v>163.88551684096</c:v>
                </c:pt>
                <c:pt idx="11922">
                  <c:v>137.44892942888</c:v>
                </c:pt>
                <c:pt idx="12004">
                  <c:v>156.36241471725</c:v>
                </c:pt>
                <c:pt idx="12005">
                  <c:v>175.57655603943</c:v>
                </c:pt>
                <c:pt idx="12006">
                  <c:v>174.58671690306</c:v>
                </c:pt>
                <c:pt idx="12007">
                  <c:v>175.26651497565</c:v>
                </c:pt>
                <c:pt idx="12008">
                  <c:v>175.11143160609</c:v>
                </c:pt>
                <c:pt idx="12009">
                  <c:v>174.5298276624</c:v>
                </c:pt>
                <c:pt idx="12010">
                  <c:v>178.34119967979</c:v>
                </c:pt>
                <c:pt idx="12011">
                  <c:v>178.16529652551</c:v>
                </c:pt>
                <c:pt idx="12012">
                  <c:v>177.7778852948691</c:v>
                </c:pt>
                <c:pt idx="12013">
                  <c:v>178.04551204986</c:v>
                </c:pt>
                <c:pt idx="12014">
                  <c:v>177.84867708111</c:v>
                </c:pt>
                <c:pt idx="12015">
                  <c:v>177.18878213862</c:v>
                </c:pt>
                <c:pt idx="12016">
                  <c:v>176.3812934961</c:v>
                </c:pt>
                <c:pt idx="12017">
                  <c:v>174.3433227984</c:v>
                </c:pt>
                <c:pt idx="12018">
                  <c:v>173.53948588284</c:v>
                </c:pt>
                <c:pt idx="12019">
                  <c:v>175.27752536175</c:v>
                </c:pt>
                <c:pt idx="12020">
                  <c:v>177.00183982635</c:v>
                </c:pt>
                <c:pt idx="12021">
                  <c:v>176.17535805639</c:v>
                </c:pt>
                <c:pt idx="12022">
                  <c:v>173.89505903805</c:v>
                </c:pt>
                <c:pt idx="12023">
                  <c:v>171.8348172366</c:v>
                </c:pt>
                <c:pt idx="12024">
                  <c:v>174.60624193005</c:v>
                </c:pt>
                <c:pt idx="12025">
                  <c:v>175.92794429007</c:v>
                </c:pt>
                <c:pt idx="12026">
                  <c:v>173.5591308696</c:v>
                </c:pt>
                <c:pt idx="12027">
                  <c:v>173.15635789305</c:v>
                </c:pt>
                <c:pt idx="12028">
                  <c:v>175.31816754039</c:v>
                </c:pt>
                <c:pt idx="12029">
                  <c:v>179.1799365174001</c:v>
                </c:pt>
                <c:pt idx="12030">
                  <c:v>178.7603536691699</c:v>
                </c:pt>
                <c:pt idx="12031">
                  <c:v>178.17062073237</c:v>
                </c:pt>
                <c:pt idx="12032">
                  <c:v>177.80380930704</c:v>
                </c:pt>
                <c:pt idx="12033">
                  <c:v>176.6216987367</c:v>
                </c:pt>
                <c:pt idx="12034">
                  <c:v>176.03465974101</c:v>
                </c:pt>
                <c:pt idx="12035">
                  <c:v>176.89622601546</c:v>
                </c:pt>
                <c:pt idx="12036">
                  <c:v>178.20854118522</c:v>
                </c:pt>
                <c:pt idx="12037">
                  <c:v>178.38078289605</c:v>
                </c:pt>
                <c:pt idx="12038">
                  <c:v>177.98295579225</c:v>
                </c:pt>
                <c:pt idx="12039">
                  <c:v>177.56473615335</c:v>
                </c:pt>
                <c:pt idx="12040">
                  <c:v>176.37927953877</c:v>
                </c:pt>
                <c:pt idx="12041">
                  <c:v>176.83344955269</c:v>
                </c:pt>
                <c:pt idx="12042">
                  <c:v>177.07668938505</c:v>
                </c:pt>
                <c:pt idx="12043">
                  <c:v>176.73218692815</c:v>
                </c:pt>
                <c:pt idx="12044">
                  <c:v>176.35688847315</c:v>
                </c:pt>
                <c:pt idx="12045">
                  <c:v>176.2118919617699</c:v>
                </c:pt>
                <c:pt idx="12046">
                  <c:v>176.9235541640699</c:v>
                </c:pt>
                <c:pt idx="12047">
                  <c:v>175.68195417612</c:v>
                </c:pt>
                <c:pt idx="12048">
                  <c:v>175.59935562078</c:v>
                </c:pt>
                <c:pt idx="12049">
                  <c:v>173.7185523904</c:v>
                </c:pt>
                <c:pt idx="12050">
                  <c:v>172.5573371352</c:v>
                </c:pt>
                <c:pt idx="12051">
                  <c:v>174.85002653013</c:v>
                </c:pt>
                <c:pt idx="12052">
                  <c:v>176.29732876035</c:v>
                </c:pt>
                <c:pt idx="12053">
                  <c:v>174.8322815001</c:v>
                </c:pt>
                <c:pt idx="12054">
                  <c:v>174.23748131958</c:v>
                </c:pt>
                <c:pt idx="12055">
                  <c:v>176.60223521325</c:v>
                </c:pt>
                <c:pt idx="12056">
                  <c:v>176.23715747232</c:v>
                </c:pt>
                <c:pt idx="12057">
                  <c:v>174.60075388392</c:v>
                </c:pt>
                <c:pt idx="12058">
                  <c:v>171.0668536992</c:v>
                </c:pt>
                <c:pt idx="12059">
                  <c:v>169.97760644224</c:v>
                </c:pt>
                <c:pt idx="12060">
                  <c:v>166.67546677433</c:v>
                </c:pt>
                <c:pt idx="12061">
                  <c:v>163.81702734454</c:v>
                </c:pt>
                <c:pt idx="12062">
                  <c:v>163.01649445182</c:v>
                </c:pt>
                <c:pt idx="12063">
                  <c:v>149.48987171778</c:v>
                </c:pt>
                <c:pt idx="12113">
                  <c:v>115.44298026184</c:v>
                </c:pt>
                <c:pt idx="12114">
                  <c:v>144.674283314</c:v>
                </c:pt>
                <c:pt idx="12115">
                  <c:v>150.98452058</c:v>
                </c:pt>
                <c:pt idx="12116">
                  <c:v>151.07082287088</c:v>
                </c:pt>
                <c:pt idx="12117">
                  <c:v>151.12128293004</c:v>
                </c:pt>
                <c:pt idx="12118">
                  <c:v>150.997282201</c:v>
                </c:pt>
                <c:pt idx="12119">
                  <c:v>150.87322760544</c:v>
                </c:pt>
                <c:pt idx="12120">
                  <c:v>150.52230829416</c:v>
                </c:pt>
                <c:pt idx="12121">
                  <c:v>150.80757420944</c:v>
                </c:pt>
                <c:pt idx="12122">
                  <c:v>150.45683940584</c:v>
                </c:pt>
                <c:pt idx="12123">
                  <c:v>150.323950701</c:v>
                </c:pt>
                <c:pt idx="12124">
                  <c:v>150.37286143392</c:v>
                </c:pt>
                <c:pt idx="12125">
                  <c:v>152.84888995948</c:v>
                </c:pt>
                <c:pt idx="12126">
                  <c:v>152.68944506028</c:v>
                </c:pt>
                <c:pt idx="12127">
                  <c:v>152.53883427036</c:v>
                </c:pt>
                <c:pt idx="12128">
                  <c:v>152.8289863890401</c:v>
                </c:pt>
                <c:pt idx="12129">
                  <c:v>152.68681617176</c:v>
                </c:pt>
                <c:pt idx="12130">
                  <c:v>152.53578732392</c:v>
                </c:pt>
                <c:pt idx="12131">
                  <c:v>152.40252975324</c:v>
                </c:pt>
                <c:pt idx="12132">
                  <c:v>152.260413552</c:v>
                </c:pt>
                <c:pt idx="12133">
                  <c:v>152.12710196528</c:v>
                </c:pt>
                <c:pt idx="12134">
                  <c:v>152.204208942</c:v>
                </c:pt>
                <c:pt idx="12135">
                  <c:v>152.035175192</c:v>
                </c:pt>
                <c:pt idx="12136">
                  <c:v>151.8306037864</c:v>
                </c:pt>
                <c:pt idx="12137">
                  <c:v>151.697107692</c:v>
                </c:pt>
                <c:pt idx="12138">
                  <c:v>151.7642617760399</c:v>
                </c:pt>
                <c:pt idx="12139">
                  <c:v>151.63063533952</c:v>
                </c:pt>
                <c:pt idx="12140">
                  <c:v>151.4970089030001</c:v>
                </c:pt>
                <c:pt idx="12141">
                  <c:v>151.60798627712</c:v>
                </c:pt>
                <c:pt idx="12142">
                  <c:v>151.35444514908</c:v>
                </c:pt>
                <c:pt idx="12143">
                  <c:v>151.59014121184</c:v>
                </c:pt>
                <c:pt idx="12144">
                  <c:v>151.60798627712</c:v>
                </c:pt>
                <c:pt idx="12145">
                  <c:v>151.92743847798</c:v>
                </c:pt>
                <c:pt idx="12146">
                  <c:v>154.1593966896</c:v>
                </c:pt>
                <c:pt idx="12147">
                  <c:v>154.09489523392</c:v>
                </c:pt>
                <c:pt idx="12148">
                  <c:v>154.1549195758</c:v>
                </c:pt>
                <c:pt idx="12149">
                  <c:v>153.79116536248</c:v>
                </c:pt>
                <c:pt idx="12150">
                  <c:v>154.08909390899</c:v>
                </c:pt>
                <c:pt idx="12151">
                  <c:v>153.75238044397</c:v>
                </c:pt>
                <c:pt idx="12152">
                  <c:v>153.81143342917</c:v>
                </c:pt>
                <c:pt idx="12153">
                  <c:v>153.67706928564</c:v>
                </c:pt>
                <c:pt idx="12154">
                  <c:v>153.29615854993</c:v>
                </c:pt>
                <c:pt idx="12155">
                  <c:v>153.37250329836</c:v>
                </c:pt>
                <c:pt idx="12156">
                  <c:v>153.07250756897</c:v>
                </c:pt>
                <c:pt idx="12157">
                  <c:v>153.3946488425001</c:v>
                </c:pt>
                <c:pt idx="12158">
                  <c:v>153.0627223584</c:v>
                </c:pt>
                <c:pt idx="12159">
                  <c:v>152.6558582231399</c:v>
                </c:pt>
                <c:pt idx="12160">
                  <c:v>152.44981867917</c:v>
                </c:pt>
                <c:pt idx="12161">
                  <c:v>152.68865415703</c:v>
                </c:pt>
                <c:pt idx="12162">
                  <c:v>152.32715014495</c:v>
                </c:pt>
                <c:pt idx="12163">
                  <c:v>152.21054501465</c:v>
                </c:pt>
                <c:pt idx="12164">
                  <c:v>152.45692854318</c:v>
                </c:pt>
                <c:pt idx="12165">
                  <c:v>154.8119083916</c:v>
                </c:pt>
                <c:pt idx="12166">
                  <c:v>154.5876425844</c:v>
                </c:pt>
                <c:pt idx="12167">
                  <c:v>154.8225503039</c:v>
                </c:pt>
                <c:pt idx="12168">
                  <c:v>154.41331313672</c:v>
                </c:pt>
                <c:pt idx="12169">
                  <c:v>154.0046169329</c:v>
                </c:pt>
                <c:pt idx="12170">
                  <c:v>154.06301823518</c:v>
                </c:pt>
                <c:pt idx="12171">
                  <c:v>154.12997045422</c:v>
                </c:pt>
                <c:pt idx="12172">
                  <c:v>153.98608403725</c:v>
                </c:pt>
                <c:pt idx="12173">
                  <c:v>153.6318398367301</c:v>
                </c:pt>
                <c:pt idx="12174">
                  <c:v>153.69820182557</c:v>
                </c:pt>
                <c:pt idx="12175">
                  <c:v>153.56328438328</c:v>
                </c:pt>
                <c:pt idx="12176">
                  <c:v>153.4283669409901</c:v>
                </c:pt>
                <c:pt idx="12177">
                  <c:v>153.2934494987</c:v>
                </c:pt>
                <c:pt idx="12178">
                  <c:v>153.3769366500401</c:v>
                </c:pt>
                <c:pt idx="12179">
                  <c:v>153.21478154161</c:v>
                </c:pt>
                <c:pt idx="12180">
                  <c:v>153.0796796664</c:v>
                </c:pt>
                <c:pt idx="12181">
                  <c:v>152.98061225973</c:v>
                </c:pt>
                <c:pt idx="12182">
                  <c:v>152.58287701079</c:v>
                </c:pt>
                <c:pt idx="12183">
                  <c:v>152.53792275965</c:v>
                </c:pt>
                <c:pt idx="12184">
                  <c:v>152.48394484496</c:v>
                </c:pt>
                <c:pt idx="12185">
                  <c:v>155.72386318393</c:v>
                </c:pt>
                <c:pt idx="12186">
                  <c:v>155.41720690705</c:v>
                </c:pt>
                <c:pt idx="12187">
                  <c:v>155.01623115046</c:v>
                </c:pt>
                <c:pt idx="12188">
                  <c:v>155.1556826251399</c:v>
                </c:pt>
                <c:pt idx="12189">
                  <c:v>155.11959896452</c:v>
                </c:pt>
                <c:pt idx="12190">
                  <c:v>154.92113883111</c:v>
                </c:pt>
                <c:pt idx="12191">
                  <c:v>154.7498237007499</c:v>
                </c:pt>
                <c:pt idx="12192">
                  <c:v>154.65056621485</c:v>
                </c:pt>
                <c:pt idx="12193">
                  <c:v>154.56940539765</c:v>
                </c:pt>
                <c:pt idx="12194">
                  <c:v>154.23256360516</c:v>
                </c:pt>
                <c:pt idx="12195">
                  <c:v>154.55432367745</c:v>
                </c:pt>
                <c:pt idx="12196">
                  <c:v>154.43691936275</c:v>
                </c:pt>
                <c:pt idx="12197">
                  <c:v>154.33066285539</c:v>
                </c:pt>
                <c:pt idx="12198">
                  <c:v>153.82980003172</c:v>
                </c:pt>
                <c:pt idx="12199">
                  <c:v>153.60206993297</c:v>
                </c:pt>
                <c:pt idx="12200">
                  <c:v>153.67823928235</c:v>
                </c:pt>
                <c:pt idx="12201">
                  <c:v>153.62409491645</c:v>
                </c:pt>
                <c:pt idx="12202">
                  <c:v>153.72469608719</c:v>
                </c:pt>
                <c:pt idx="12203">
                  <c:v>153.2447548762499</c:v>
                </c:pt>
                <c:pt idx="12204">
                  <c:v>156.17561721171</c:v>
                </c:pt>
                <c:pt idx="12205">
                  <c:v>155.800687443</c:v>
                </c:pt>
                <c:pt idx="12206">
                  <c:v>156.06707107737</c:v>
                </c:pt>
                <c:pt idx="12207">
                  <c:v>155.5930059097</c:v>
                </c:pt>
                <c:pt idx="12208">
                  <c:v>155.556873057</c:v>
                </c:pt>
                <c:pt idx="12209">
                  <c:v>155.24073805245</c:v>
                </c:pt>
                <c:pt idx="12210">
                  <c:v>155.4551324508001</c:v>
                </c:pt>
                <c:pt idx="12211">
                  <c:v>155.10841185443</c:v>
                </c:pt>
                <c:pt idx="12212">
                  <c:v>154.90946559605</c:v>
                </c:pt>
                <c:pt idx="12213">
                  <c:v>154.7376283773</c:v>
                </c:pt>
                <c:pt idx="12214">
                  <c:v>154.58388218094</c:v>
                </c:pt>
                <c:pt idx="12215">
                  <c:v>154.88633406328</c:v>
                </c:pt>
                <c:pt idx="12216">
                  <c:v>154.1479114543</c:v>
                </c:pt>
                <c:pt idx="12217">
                  <c:v>154.40464683254</c:v>
                </c:pt>
                <c:pt idx="12218">
                  <c:v>154.2597218851</c:v>
                </c:pt>
                <c:pt idx="12219">
                  <c:v>154.15102817452</c:v>
                </c:pt>
                <c:pt idx="12220">
                  <c:v>153.86035126116</c:v>
                </c:pt>
                <c:pt idx="12221">
                  <c:v>153.65233199763</c:v>
                </c:pt>
                <c:pt idx="12222">
                  <c:v>153.7706552501595</c:v>
                </c:pt>
                <c:pt idx="12223">
                  <c:v>156.08068959485</c:v>
                </c:pt>
                <c:pt idx="12224">
                  <c:v>155.89523385862</c:v>
                </c:pt>
                <c:pt idx="12225">
                  <c:v>155.84459071571</c:v>
                </c:pt>
                <c:pt idx="12226">
                  <c:v>155.5063593591</c:v>
                </c:pt>
                <c:pt idx="12227">
                  <c:v>155.60005739824</c:v>
                </c:pt>
                <c:pt idx="12228">
                  <c:v>155.19886696638</c:v>
                </c:pt>
                <c:pt idx="12229">
                  <c:v>155.06321179241</c:v>
                </c:pt>
                <c:pt idx="12230">
                  <c:v>155.1109907633</c:v>
                </c:pt>
                <c:pt idx="12231">
                  <c:v>154.95703553798</c:v>
                </c:pt>
                <c:pt idx="12232">
                  <c:v>154.8030803126601</c:v>
                </c:pt>
                <c:pt idx="12233">
                  <c:v>154.65821042789</c:v>
                </c:pt>
                <c:pt idx="12234">
                  <c:v>154.48613958414</c:v>
                </c:pt>
                <c:pt idx="12235">
                  <c:v>154.1045525694699</c:v>
                </c:pt>
                <c:pt idx="12236">
                  <c:v>154.19634475193</c:v>
                </c:pt>
                <c:pt idx="12237">
                  <c:v>154.35128044256</c:v>
                </c:pt>
                <c:pt idx="12238">
                  <c:v>154.13291255609</c:v>
                </c:pt>
                <c:pt idx="12239">
                  <c:v>154.06953542292</c:v>
                </c:pt>
                <c:pt idx="12240">
                  <c:v>153.96992705289</c:v>
                </c:pt>
                <c:pt idx="12241">
                  <c:v>153.67042302002</c:v>
                </c:pt>
                <c:pt idx="12242">
                  <c:v>153.69824783911</c:v>
                </c:pt>
                <c:pt idx="12243">
                  <c:v>156.43321065801</c:v>
                </c:pt>
                <c:pt idx="12244">
                  <c:v>156.10718458894</c:v>
                </c:pt>
                <c:pt idx="12245">
                  <c:v>155.8173897567301</c:v>
                </c:pt>
                <c:pt idx="12246">
                  <c:v>155.60908767612</c:v>
                </c:pt>
                <c:pt idx="12247">
                  <c:v>155.46421779135</c:v>
                </c:pt>
                <c:pt idx="12248">
                  <c:v>155.09939383719</c:v>
                </c:pt>
                <c:pt idx="12249">
                  <c:v>155.13819172228</c:v>
                </c:pt>
                <c:pt idx="12250">
                  <c:v>154.76473741693</c:v>
                </c:pt>
                <c:pt idx="12251">
                  <c:v>154.83028127164</c:v>
                </c:pt>
                <c:pt idx="12252">
                  <c:v>154.8953766018</c:v>
                </c:pt>
                <c:pt idx="12253">
                  <c:v>154.33066285539</c:v>
                </c:pt>
                <c:pt idx="12254">
                  <c:v>138.26251632116</c:v>
                </c:pt>
                <c:pt idx="12489">
                  <c:v>111.2835851747</c:v>
                </c:pt>
                <c:pt idx="12490">
                  <c:v>136.40435322532</c:v>
                </c:pt>
                <c:pt idx="12491">
                  <c:v>152.8647540445</c:v>
                </c:pt>
                <c:pt idx="12492">
                  <c:v>152.9196141151</c:v>
                </c:pt>
                <c:pt idx="12493">
                  <c:v>152.5761395979301</c:v>
                </c:pt>
                <c:pt idx="12494">
                  <c:v>155.35408792016</c:v>
                </c:pt>
                <c:pt idx="12495">
                  <c:v>154.98917791724</c:v>
                </c:pt>
                <c:pt idx="12496">
                  <c:v>155.05647997763</c:v>
                </c:pt>
                <c:pt idx="12497">
                  <c:v>154.88511000888</c:v>
                </c:pt>
                <c:pt idx="12498">
                  <c:v>154.66860804516</c:v>
                </c:pt>
                <c:pt idx="12499">
                  <c:v>154.33168577546</c:v>
                </c:pt>
                <c:pt idx="12500">
                  <c:v>154.16953066703</c:v>
                </c:pt>
                <c:pt idx="12501">
                  <c:v>154.03442879182</c:v>
                </c:pt>
                <c:pt idx="12502">
                  <c:v>154.10942098233</c:v>
                </c:pt>
                <c:pt idx="12503">
                  <c:v>153.75518904245</c:v>
                </c:pt>
                <c:pt idx="12504">
                  <c:v>153.82980003172</c:v>
                </c:pt>
                <c:pt idx="12505">
                  <c:v>153.48498529203</c:v>
                </c:pt>
                <c:pt idx="12506">
                  <c:v>153.3409021815</c:v>
                </c:pt>
                <c:pt idx="12507">
                  <c:v>153.41494761137</c:v>
                </c:pt>
                <c:pt idx="12508">
                  <c:v>153.25257113858</c:v>
                </c:pt>
                <c:pt idx="12509">
                  <c:v>153.04511750921</c:v>
                </c:pt>
                <c:pt idx="12510">
                  <c:v>152.90083770512</c:v>
                </c:pt>
                <c:pt idx="12511">
                  <c:v>152.77454489295</c:v>
                </c:pt>
                <c:pt idx="12512">
                  <c:v>152.63026508886</c:v>
                </c:pt>
                <c:pt idx="12513">
                  <c:v>155.2143659637999</c:v>
                </c:pt>
                <c:pt idx="12514">
                  <c:v>155.27292710296</c:v>
                </c:pt>
                <c:pt idx="12515">
                  <c:v>155.12859246048</c:v>
                </c:pt>
                <c:pt idx="12516">
                  <c:v>155.2497987222</c:v>
                </c:pt>
                <c:pt idx="12517">
                  <c:v>155.07452180794</c:v>
                </c:pt>
                <c:pt idx="12518">
                  <c:v>155.39427521985</c:v>
                </c:pt>
                <c:pt idx="12519">
                  <c:v>154.9031518391899</c:v>
                </c:pt>
                <c:pt idx="12520">
                  <c:v>154.66860804516</c:v>
                </c:pt>
                <c:pt idx="12521">
                  <c:v>154.49723807641</c:v>
                </c:pt>
                <c:pt idx="12522">
                  <c:v>154.35295827232</c:v>
                </c:pt>
                <c:pt idx="12523">
                  <c:v>154.42791360615</c:v>
                </c:pt>
                <c:pt idx="12524">
                  <c:v>154.2563100124</c:v>
                </c:pt>
                <c:pt idx="12525">
                  <c:v>154.12083927135</c:v>
                </c:pt>
                <c:pt idx="12526">
                  <c:v>153.9492356776</c:v>
                </c:pt>
                <c:pt idx="12527">
                  <c:v>153.8137649365499</c:v>
                </c:pt>
                <c:pt idx="12528">
                  <c:v>153.67823928235</c:v>
                </c:pt>
                <c:pt idx="12529">
                  <c:v>153.5427685413</c:v>
                </c:pt>
                <c:pt idx="12530">
                  <c:v>153.3802256173</c:v>
                </c:pt>
                <c:pt idx="12531">
                  <c:v>156.1348888739</c:v>
                </c:pt>
                <c:pt idx="12532">
                  <c:v>155.75994684455</c:v>
                </c:pt>
                <c:pt idx="12533">
                  <c:v>156.03088903259</c:v>
                </c:pt>
                <c:pt idx="12534">
                  <c:v>155.69234379805</c:v>
                </c:pt>
                <c:pt idx="12535">
                  <c:v>155.53880663065</c:v>
                </c:pt>
                <c:pt idx="12536">
                  <c:v>156.01990448665</c:v>
                </c:pt>
                <c:pt idx="12537">
                  <c:v>157.3267796975</c:v>
                </c:pt>
                <c:pt idx="12538">
                  <c:v>159.74156732112</c:v>
                </c:pt>
                <c:pt idx="12539">
                  <c:v>168.22220872731</c:v>
                </c:pt>
                <c:pt idx="12540">
                  <c:v>179.6450816253</c:v>
                </c:pt>
                <c:pt idx="12541">
                  <c:v>176.51973760785</c:v>
                </c:pt>
                <c:pt idx="12542">
                  <c:v>177.94360161921</c:v>
                </c:pt>
                <c:pt idx="12543">
                  <c:v>181.1796251345199</c:v>
                </c:pt>
                <c:pt idx="12544">
                  <c:v>177.23244764862</c:v>
                </c:pt>
                <c:pt idx="12545">
                  <c:v>171.6150443904</c:v>
                </c:pt>
                <c:pt idx="12546">
                  <c:v>169.1697708728</c:v>
                </c:pt>
                <c:pt idx="12547">
                  <c:v>167.9841403680001</c:v>
                </c:pt>
                <c:pt idx="12548">
                  <c:v>168.06502677532</c:v>
                </c:pt>
                <c:pt idx="12549">
                  <c:v>169.71834298952</c:v>
                </c:pt>
                <c:pt idx="12550">
                  <c:v>171.4795290036</c:v>
                </c:pt>
                <c:pt idx="12551">
                  <c:v>170.90049419648</c:v>
                </c:pt>
                <c:pt idx="12552">
                  <c:v>172.8574796898</c:v>
                </c:pt>
                <c:pt idx="12553">
                  <c:v>172.75946109952</c:v>
                </c:pt>
                <c:pt idx="12554">
                  <c:v>174.43541047275</c:v>
                </c:pt>
                <c:pt idx="12555">
                  <c:v>176.47807900548</c:v>
                </c:pt>
                <c:pt idx="12556">
                  <c:v>180.70852102468</c:v>
                </c:pt>
                <c:pt idx="12557">
                  <c:v>179.83380030888</c:v>
                </c:pt>
                <c:pt idx="12558">
                  <c:v>176.85414371583</c:v>
                </c:pt>
                <c:pt idx="12559">
                  <c:v>175.18502709792</c:v>
                </c:pt>
                <c:pt idx="12560">
                  <c:v>177.72303022761</c:v>
                </c:pt>
                <c:pt idx="12561">
                  <c:v>177.1055767340999</c:v>
                </c:pt>
                <c:pt idx="12562">
                  <c:v>178.40790401956</c:v>
                </c:pt>
                <c:pt idx="12563">
                  <c:v>179.24635295402</c:v>
                </c:pt>
                <c:pt idx="12564">
                  <c:v>177.98957659402</c:v>
                </c:pt>
                <c:pt idx="12565">
                  <c:v>178.02085338862</c:v>
                </c:pt>
                <c:pt idx="12566">
                  <c:v>179.32594135976</c:v>
                </c:pt>
                <c:pt idx="12567">
                  <c:v>179.3657550473</c:v>
                </c:pt>
                <c:pt idx="12568">
                  <c:v>178.7796611545799</c:v>
                </c:pt>
                <c:pt idx="12569">
                  <c:v>178.42377201418</c:v>
                </c:pt>
                <c:pt idx="12570">
                  <c:v>178.05760986486</c:v>
                </c:pt>
                <c:pt idx="12571">
                  <c:v>178.7443045667999</c:v>
                </c:pt>
                <c:pt idx="12572">
                  <c:v>176.02767324324</c:v>
                </c:pt>
                <c:pt idx="12573">
                  <c:v>174.58495949664</c:v>
                </c:pt>
                <c:pt idx="12574">
                  <c:v>173.738143976</c:v>
                </c:pt>
                <c:pt idx="12575">
                  <c:v>171.88812999824</c:v>
                </c:pt>
                <c:pt idx="12576">
                  <c:v>171.59706341796</c:v>
                </c:pt>
                <c:pt idx="12577">
                  <c:v>171.67780239856</c:v>
                </c:pt>
                <c:pt idx="12578">
                  <c:v>168.43758659204</c:v>
                </c:pt>
                <c:pt idx="12579">
                  <c:v>168.14838054597</c:v>
                </c:pt>
                <c:pt idx="12580">
                  <c:v>172.75072921664</c:v>
                </c:pt>
                <c:pt idx="12581">
                  <c:v>176.47848880515</c:v>
                </c:pt>
                <c:pt idx="12582">
                  <c:v>176.45151964818</c:v>
                </c:pt>
                <c:pt idx="12583">
                  <c:v>175.06203337581</c:v>
                </c:pt>
                <c:pt idx="12584">
                  <c:v>177.25520213814</c:v>
                </c:pt>
                <c:pt idx="12585">
                  <c:v>175.36182228012</c:v>
                </c:pt>
                <c:pt idx="12586">
                  <c:v>174.50789330079</c:v>
                </c:pt>
                <c:pt idx="12587">
                  <c:v>174.1758367146</c:v>
                </c:pt>
                <c:pt idx="12588">
                  <c:v>172.9679948262</c:v>
                </c:pt>
                <c:pt idx="12589">
                  <c:v>171.741926727</c:v>
                </c:pt>
                <c:pt idx="12590">
                  <c:v>172.7448639756</c:v>
                </c:pt>
                <c:pt idx="12591">
                  <c:v>172.15307631236</c:v>
                </c:pt>
                <c:pt idx="12592">
                  <c:v>170.93376214112</c:v>
                </c:pt>
                <c:pt idx="12593">
                  <c:v>170.32192795176</c:v>
                </c:pt>
                <c:pt idx="12594">
                  <c:v>167.41404613645</c:v>
                </c:pt>
                <c:pt idx="12595">
                  <c:v>166.01944172547</c:v>
                </c:pt>
                <c:pt idx="12596">
                  <c:v>164.73238482884</c:v>
                </c:pt>
                <c:pt idx="12597">
                  <c:v>161.3689407954</c:v>
                </c:pt>
                <c:pt idx="12598">
                  <c:v>158.50832520888</c:v>
                </c:pt>
                <c:pt idx="12599">
                  <c:v>156.44804733277</c:v>
                </c:pt>
                <c:pt idx="12600">
                  <c:v>155.94517387821</c:v>
                </c:pt>
                <c:pt idx="12601">
                  <c:v>153.8452752138</c:v>
                </c:pt>
                <c:pt idx="12602">
                  <c:v>152.25919555904</c:v>
                </c:pt>
                <c:pt idx="12603">
                  <c:v>152.1164350368</c:v>
                </c:pt>
                <c:pt idx="12604">
                  <c:v>151.94698827712</c:v>
                </c:pt>
                <c:pt idx="12605">
                  <c:v>151.59499440104</c:v>
                </c:pt>
                <c:pt idx="12606">
                  <c:v>151.4880715856</c:v>
                </c:pt>
                <c:pt idx="12607">
                  <c:v>151.30992105876</c:v>
                </c:pt>
                <c:pt idx="12608">
                  <c:v>151.12283321452</c:v>
                </c:pt>
                <c:pt idx="12609">
                  <c:v>153.45087305756</c:v>
                </c:pt>
                <c:pt idx="12610">
                  <c:v>153.5476080508</c:v>
                </c:pt>
                <c:pt idx="12611">
                  <c:v>153.4141660472</c:v>
                </c:pt>
                <c:pt idx="12612">
                  <c:v>153.45693552604</c:v>
                </c:pt>
                <c:pt idx="12613">
                  <c:v>153.1383570580001</c:v>
                </c:pt>
                <c:pt idx="12614">
                  <c:v>152.73127137268</c:v>
                </c:pt>
                <c:pt idx="12615">
                  <c:v>152.800289558</c:v>
                </c:pt>
                <c:pt idx="12616">
                  <c:v>152.6579225724</c:v>
                </c:pt>
                <c:pt idx="12617">
                  <c:v>152.47114704</c:v>
                </c:pt>
                <c:pt idx="12618">
                  <c:v>151.89886024512</c:v>
                </c:pt>
                <c:pt idx="12619">
                  <c:v>152.10047205756</c:v>
                </c:pt>
                <c:pt idx="12620">
                  <c:v>151.88727074768</c:v>
                </c:pt>
                <c:pt idx="12621">
                  <c:v>151.20989335544</c:v>
                </c:pt>
                <c:pt idx="12622">
                  <c:v>151.09152110736</c:v>
                </c:pt>
                <c:pt idx="12623">
                  <c:v>150.8874612451201</c:v>
                </c:pt>
                <c:pt idx="12624">
                  <c:v>150.71889474512</c:v>
                </c:pt>
                <c:pt idx="12625">
                  <c:v>150.78561361188</c:v>
                </c:pt>
                <c:pt idx="12626">
                  <c:v>150.43500178848</c:v>
                </c:pt>
                <c:pt idx="12627">
                  <c:v>150.29302833952</c:v>
                </c:pt>
                <c:pt idx="12628">
                  <c:v>149.95184078084</c:v>
                </c:pt>
                <c:pt idx="12629">
                  <c:v>152.69827916956</c:v>
                </c:pt>
                <c:pt idx="12630">
                  <c:v>152.2828588072001</c:v>
                </c:pt>
                <c:pt idx="12631">
                  <c:v>152.76675991096</c:v>
                </c:pt>
                <c:pt idx="12632">
                  <c:v>152.41340611504</c:v>
                </c:pt>
                <c:pt idx="12633">
                  <c:v>152.05155773044</c:v>
                </c:pt>
                <c:pt idx="12634">
                  <c:v>152.1295131584</c:v>
                </c:pt>
                <c:pt idx="12635">
                  <c:v>151.78578032076</c:v>
                </c:pt>
                <c:pt idx="12636">
                  <c:v>151.64400364012</c:v>
                </c:pt>
                <c:pt idx="12637">
                  <c:v>151.292014588</c:v>
                </c:pt>
                <c:pt idx="12638">
                  <c:v>151.35167003608</c:v>
                </c:pt>
                <c:pt idx="12639">
                  <c:v>151.20989335544</c:v>
                </c:pt>
                <c:pt idx="12640">
                  <c:v>150.81423617568</c:v>
                </c:pt>
                <c:pt idx="12641">
                  <c:v>150.63731507704</c:v>
                </c:pt>
                <c:pt idx="12642">
                  <c:v>150.47803767568</c:v>
                </c:pt>
                <c:pt idx="12643">
                  <c:v>150.35420904416</c:v>
                </c:pt>
                <c:pt idx="12644">
                  <c:v>150.22145098048</c:v>
                </c:pt>
                <c:pt idx="12645">
                  <c:v>149.66276151808</c:v>
                </c:pt>
                <c:pt idx="12646">
                  <c:v>149.9472205880001</c:v>
                </c:pt>
                <c:pt idx="12647">
                  <c:v>149.597440206</c:v>
                </c:pt>
                <c:pt idx="12648">
                  <c:v>152.5394455024</c:v>
                </c:pt>
                <c:pt idx="12649">
                  <c:v>151.9566646272</c:v>
                </c:pt>
                <c:pt idx="12650">
                  <c:v>152.24751762088</c:v>
                </c:pt>
                <c:pt idx="12651">
                  <c:v>151.815039117</c:v>
                </c:pt>
                <c:pt idx="12652">
                  <c:v>151.84935101336</c:v>
                </c:pt>
                <c:pt idx="12653">
                  <c:v>151.2861366272</c:v>
                </c:pt>
                <c:pt idx="12654">
                  <c:v>151.1538012211199</c:v>
                </c:pt>
                <c:pt idx="12655">
                  <c:v>150.79336684716</c:v>
                </c:pt>
                <c:pt idx="12656">
                  <c:v>150.88027943936</c:v>
                </c:pt>
                <c:pt idx="12657">
                  <c:v>150.52022626664</c:v>
                </c:pt>
                <c:pt idx="12658">
                  <c:v>150.58910936064</c:v>
                </c:pt>
                <c:pt idx="12659">
                  <c:v>150.675325528</c:v>
                </c:pt>
                <c:pt idx="12660">
                  <c:v>150.11493471296</c:v>
                </c:pt>
                <c:pt idx="12661">
                  <c:v>149.76469153112</c:v>
                </c:pt>
                <c:pt idx="12662">
                  <c:v>149.98037722112</c:v>
                </c:pt>
                <c:pt idx="12663">
                  <c:v>149.58633082032</c:v>
                </c:pt>
                <c:pt idx="12664">
                  <c:v>149.46296491388</c:v>
                </c:pt>
                <c:pt idx="12665">
                  <c:v>149.530426112</c:v>
                </c:pt>
                <c:pt idx="12666">
                  <c:v>149.18987790084</c:v>
                </c:pt>
                <c:pt idx="12667">
                  <c:v>149.04888829348</c:v>
                </c:pt>
                <c:pt idx="12668">
                  <c:v>151.78013339624</c:v>
                </c:pt>
                <c:pt idx="12669">
                  <c:v>151.63035872216</c:v>
                </c:pt>
                <c:pt idx="12670">
                  <c:v>151.69199381504</c:v>
                </c:pt>
                <c:pt idx="12671">
                  <c:v>151.12838144208</c:v>
                </c:pt>
                <c:pt idx="12672">
                  <c:v>151.40962106368</c:v>
                </c:pt>
                <c:pt idx="12673">
                  <c:v>150.7764528372</c:v>
                </c:pt>
                <c:pt idx="12674">
                  <c:v>150.8197756147999</c:v>
                </c:pt>
                <c:pt idx="12675">
                  <c:v>150.89792773632</c:v>
                </c:pt>
                <c:pt idx="12676">
                  <c:v>150.3365287079201</c:v>
                </c:pt>
                <c:pt idx="12677">
                  <c:v>150.4056989944</c:v>
                </c:pt>
                <c:pt idx="12678">
                  <c:v>150.06382282136</c:v>
                </c:pt>
                <c:pt idx="12679">
                  <c:v>149.92302998232</c:v>
                </c:pt>
                <c:pt idx="12680">
                  <c:v>149.991622374</c:v>
                </c:pt>
                <c:pt idx="12681">
                  <c:v>149.615125886</c:v>
                </c:pt>
                <c:pt idx="12682">
                  <c:v>149.90978403328</c:v>
                </c:pt>
                <c:pt idx="12683">
                  <c:v>149.7774486272</c:v>
                </c:pt>
                <c:pt idx="12684">
                  <c:v>149.35727627584</c:v>
                </c:pt>
                <c:pt idx="12685">
                  <c:v>149.21628666848</c:v>
                </c:pt>
                <c:pt idx="12686">
                  <c:v>149.0665119944</c:v>
                </c:pt>
                <c:pt idx="12687">
                  <c:v>151.78891846296</c:v>
                </c:pt>
                <c:pt idx="12688">
                  <c:v>151.63914378888</c:v>
                </c:pt>
                <c:pt idx="12689">
                  <c:v>151.49815418152</c:v>
                </c:pt>
                <c:pt idx="12690">
                  <c:v>151.14598054696</c:v>
                </c:pt>
                <c:pt idx="12691">
                  <c:v>151.20744346756</c:v>
                </c:pt>
                <c:pt idx="12692">
                  <c:v>151.04883015928</c:v>
                </c:pt>
                <c:pt idx="12693">
                  <c:v>150.92551782032</c:v>
                </c:pt>
                <c:pt idx="12694">
                  <c:v>150.75811944532</c:v>
                </c:pt>
                <c:pt idx="12695">
                  <c:v>139.4808792858</c:v>
                </c:pt>
                <c:pt idx="12696">
                  <c:v>121.35087002624</c:v>
                </c:pt>
                <c:pt idx="12707">
                  <c:v>113.32296815464</c:v>
                </c:pt>
                <c:pt idx="12708">
                  <c:v>123.0407518364</c:v>
                </c:pt>
                <c:pt idx="12709">
                  <c:v>134.10416282392</c:v>
                </c:pt>
                <c:pt idx="12710">
                  <c:v>150.67085820792</c:v>
                </c:pt>
                <c:pt idx="12711">
                  <c:v>150.84684925672</c:v>
                </c:pt>
                <c:pt idx="12712">
                  <c:v>150.92551782032</c:v>
                </c:pt>
                <c:pt idx="12713">
                  <c:v>150.80215191388</c:v>
                </c:pt>
                <c:pt idx="12714">
                  <c:v>150.6523772398</c:v>
                </c:pt>
                <c:pt idx="12715">
                  <c:v>150.52022626664</c:v>
                </c:pt>
                <c:pt idx="12716">
                  <c:v>150.37045159256</c:v>
                </c:pt>
                <c:pt idx="12717">
                  <c:v>149.95822819208</c:v>
                </c:pt>
                <c:pt idx="12718">
                  <c:v>150.2097514393595</c:v>
                </c:pt>
                <c:pt idx="12719">
                  <c:v>151.1143552313195</c:v>
                </c:pt>
                <c:pt idx="12720">
                  <c:v>148.9366535193</c:v>
                </c:pt>
                <c:pt idx="12721">
                  <c:v>134.44034651586</c:v>
                </c:pt>
                <c:pt idx="12797">
                  <c:v>125.28353436984</c:v>
                </c:pt>
                <c:pt idx="12798">
                  <c:v>141.07089616048</c:v>
                </c:pt>
                <c:pt idx="12799">
                  <c:v>154.53009308896</c:v>
                </c:pt>
                <c:pt idx="12800">
                  <c:v>165.5119173774</c:v>
                </c:pt>
                <c:pt idx="12801">
                  <c:v>168.1470325382</c:v>
                </c:pt>
                <c:pt idx="12802">
                  <c:v>169.44439609472</c:v>
                </c:pt>
                <c:pt idx="12803">
                  <c:v>171.90366342232</c:v>
                </c:pt>
                <c:pt idx="12804">
                  <c:v>170.8676939978</c:v>
                </c:pt>
                <c:pt idx="12805">
                  <c:v>170.17706378176</c:v>
                </c:pt>
                <c:pt idx="12806">
                  <c:v>170.440692744</c:v>
                </c:pt>
                <c:pt idx="12807">
                  <c:v>171.14529292232</c:v>
                </c:pt>
                <c:pt idx="12808">
                  <c:v>171.80833796036</c:v>
                </c:pt>
                <c:pt idx="12809">
                  <c:v>171.8684157544</c:v>
                </c:pt>
                <c:pt idx="12810">
                  <c:v>174.87233987769</c:v>
                </c:pt>
                <c:pt idx="12811">
                  <c:v>173.22786855297</c:v>
                </c:pt>
                <c:pt idx="12812">
                  <c:v>170.1370921664</c:v>
                </c:pt>
                <c:pt idx="12813">
                  <c:v>170.19732979732</c:v>
                </c:pt>
                <c:pt idx="12814">
                  <c:v>170.88582086328</c:v>
                </c:pt>
                <c:pt idx="12815">
                  <c:v>170.924684172</c:v>
                </c:pt>
                <c:pt idx="12816">
                  <c:v>172.1368158615</c:v>
                </c:pt>
                <c:pt idx="12817">
                  <c:v>174.28216950081</c:v>
                </c:pt>
                <c:pt idx="12818">
                  <c:v>175.1611769814901</c:v>
                </c:pt>
                <c:pt idx="12819">
                  <c:v>173.7555887382</c:v>
                </c:pt>
                <c:pt idx="12820">
                  <c:v>172.1338057032299</c:v>
                </c:pt>
                <c:pt idx="12821">
                  <c:v>171.97117171227</c:v>
                </c:pt>
                <c:pt idx="12822">
                  <c:v>175.33352611005</c:v>
                </c:pt>
                <c:pt idx="12823">
                  <c:v>174.93874771905</c:v>
                </c:pt>
                <c:pt idx="12824">
                  <c:v>175.19903149665</c:v>
                </c:pt>
                <c:pt idx="12825">
                  <c:v>174.18084629757</c:v>
                </c:pt>
                <c:pt idx="12826">
                  <c:v>172.74227990656</c:v>
                </c:pt>
                <c:pt idx="12827">
                  <c:v>171.6377341992</c:v>
                </c:pt>
                <c:pt idx="12828">
                  <c:v>171.26699783664</c:v>
                </c:pt>
                <c:pt idx="12829">
                  <c:v>170.26561104464</c:v>
                </c:pt>
                <c:pt idx="12830">
                  <c:v>168.645305104</c:v>
                </c:pt>
                <c:pt idx="12831">
                  <c:v>168.4775540512</c:v>
                </c:pt>
                <c:pt idx="12832">
                  <c:v>168.3295419456001</c:v>
                </c:pt>
                <c:pt idx="12833">
                  <c:v>167.552833751</c:v>
                </c:pt>
                <c:pt idx="12834">
                  <c:v>166.96702512079</c:v>
                </c:pt>
                <c:pt idx="12835">
                  <c:v>166.60093779275</c:v>
                </c:pt>
                <c:pt idx="12836">
                  <c:v>166.0458827848499</c:v>
                </c:pt>
                <c:pt idx="12837">
                  <c:v>165.46218780808</c:v>
                </c:pt>
                <c:pt idx="12838">
                  <c:v>166.042672949</c:v>
                </c:pt>
                <c:pt idx="12839">
                  <c:v>169.42642759756</c:v>
                </c:pt>
                <c:pt idx="12840">
                  <c:v>171.98136723222</c:v>
                </c:pt>
                <c:pt idx="12841">
                  <c:v>178.28948566233</c:v>
                </c:pt>
                <c:pt idx="12842">
                  <c:v>177.69027120285</c:v>
                </c:pt>
                <c:pt idx="12843">
                  <c:v>174.98757261237</c:v>
                </c:pt>
                <c:pt idx="12844">
                  <c:v>174.38197468461</c:v>
                </c:pt>
                <c:pt idx="12845">
                  <c:v>173.4057425022</c:v>
                </c:pt>
                <c:pt idx="12846">
                  <c:v>173.66582609775</c:v>
                </c:pt>
                <c:pt idx="12847">
                  <c:v>150.32503435488</c:v>
                </c:pt>
                <c:pt idx="12898">
                  <c:v>161.74349594792</c:v>
                </c:pt>
                <c:pt idx="12899">
                  <c:v>171.48000777256</c:v>
                </c:pt>
                <c:pt idx="12900">
                  <c:v>179.14066065966</c:v>
                </c:pt>
                <c:pt idx="12901">
                  <c:v>178.75230259362</c:v>
                </c:pt>
                <c:pt idx="12902">
                  <c:v>180.06439274292</c:v>
                </c:pt>
                <c:pt idx="12903">
                  <c:v>180.73020617676</c:v>
                </c:pt>
                <c:pt idx="12904">
                  <c:v>178.58108466158</c:v>
                </c:pt>
                <c:pt idx="12905">
                  <c:v>176.30922548421</c:v>
                </c:pt>
                <c:pt idx="12906">
                  <c:v>174.67221955449</c:v>
                </c:pt>
                <c:pt idx="12907">
                  <c:v>174.92909790384</c:v>
                </c:pt>
                <c:pt idx="12908">
                  <c:v>174.77555283531</c:v>
                </c:pt>
                <c:pt idx="12909">
                  <c:v>173.7830085831</c:v>
                </c:pt>
                <c:pt idx="12910">
                  <c:v>173.00150515725</c:v>
                </c:pt>
                <c:pt idx="12911">
                  <c:v>172.00162156132</c:v>
                </c:pt>
                <c:pt idx="12912">
                  <c:v>171.64092106848</c:v>
                </c:pt>
                <c:pt idx="12913">
                  <c:v>171.4694074944</c:v>
                </c:pt>
                <c:pt idx="12914">
                  <c:v>171.70534144</c:v>
                </c:pt>
                <c:pt idx="12915">
                  <c:v>170.4403854582</c:v>
                </c:pt>
                <c:pt idx="12916">
                  <c:v>171.5292751725</c:v>
                </c:pt>
                <c:pt idx="12917">
                  <c:v>173.04220728249</c:v>
                </c:pt>
                <c:pt idx="12918">
                  <c:v>177.89669841384</c:v>
                </c:pt>
                <c:pt idx="12919">
                  <c:v>179.40433387472</c:v>
                </c:pt>
                <c:pt idx="12920">
                  <c:v>182.19833649984</c:v>
                </c:pt>
                <c:pt idx="12921">
                  <c:v>181.8175932648599</c:v>
                </c:pt>
                <c:pt idx="12922">
                  <c:v>181.26832177818</c:v>
                </c:pt>
                <c:pt idx="12923">
                  <c:v>179.58969966192</c:v>
                </c:pt>
                <c:pt idx="12924">
                  <c:v>175.52668687827</c:v>
                </c:pt>
                <c:pt idx="12925">
                  <c:v>175.00255367175</c:v>
                </c:pt>
                <c:pt idx="12926">
                  <c:v>169.4186192368</c:v>
                </c:pt>
                <c:pt idx="12927">
                  <c:v>163.82195568986</c:v>
                </c:pt>
                <c:pt idx="12928">
                  <c:v>158.1036303618</c:v>
                </c:pt>
                <c:pt idx="12929">
                  <c:v>154.7668490758</c:v>
                </c:pt>
                <c:pt idx="12930">
                  <c:v>154.01021833482</c:v>
                </c:pt>
                <c:pt idx="12931">
                  <c:v>154.25829876583</c:v>
                </c:pt>
                <c:pt idx="12932">
                  <c:v>154.12264359186</c:v>
                </c:pt>
                <c:pt idx="12933">
                  <c:v>153.9688973955001</c:v>
                </c:pt>
                <c:pt idx="12934">
                  <c:v>153.7879871716</c:v>
                </c:pt>
                <c:pt idx="12935">
                  <c:v>153.69758704756</c:v>
                </c:pt>
                <c:pt idx="12936">
                  <c:v>153.68916249856</c:v>
                </c:pt>
                <c:pt idx="12937">
                  <c:v>156.45132627644</c:v>
                </c:pt>
                <c:pt idx="12938">
                  <c:v>156.27925543269</c:v>
                </c:pt>
                <c:pt idx="12939">
                  <c:v>156.4279766060801</c:v>
                </c:pt>
                <c:pt idx="12940">
                  <c:v>156.5674156706</c:v>
                </c:pt>
                <c:pt idx="12941">
                  <c:v>156.44937200838</c:v>
                </c:pt>
                <c:pt idx="12942">
                  <c:v>156.07432513006</c:v>
                </c:pt>
                <c:pt idx="12943">
                  <c:v>155.6996657682699</c:v>
                </c:pt>
                <c:pt idx="12944">
                  <c:v>155.79317937449</c:v>
                </c:pt>
                <c:pt idx="12945">
                  <c:v>155.5845944768</c:v>
                </c:pt>
                <c:pt idx="12946">
                  <c:v>155.5029910804</c:v>
                </c:pt>
                <c:pt idx="12947">
                  <c:v>155.5140222975899</c:v>
                </c:pt>
                <c:pt idx="12948">
                  <c:v>155.05863853203</c:v>
                </c:pt>
                <c:pt idx="12949">
                  <c:v>155.00551802769</c:v>
                </c:pt>
                <c:pt idx="12950">
                  <c:v>154.64146873665</c:v>
                </c:pt>
                <c:pt idx="12951">
                  <c:v>154.75126589274</c:v>
                </c:pt>
                <c:pt idx="12952">
                  <c:v>154.72434437455</c:v>
                </c:pt>
                <c:pt idx="12953">
                  <c:v>154.26967704616</c:v>
                </c:pt>
                <c:pt idx="12954">
                  <c:v>154.36075007287</c:v>
                </c:pt>
                <c:pt idx="12955">
                  <c:v>153.95225086165</c:v>
                </c:pt>
                <c:pt idx="12956">
                  <c:v>153.6529312617</c:v>
                </c:pt>
                <c:pt idx="12957">
                  <c:v>156.94882147912</c:v>
                </c:pt>
                <c:pt idx="12958">
                  <c:v>156.94312025195</c:v>
                </c:pt>
                <c:pt idx="12959">
                  <c:v>156.44031720922</c:v>
                </c:pt>
                <c:pt idx="12960">
                  <c:v>156.23144949445</c:v>
                </c:pt>
                <c:pt idx="12961">
                  <c:v>155.83850234195</c:v>
                </c:pt>
                <c:pt idx="12962">
                  <c:v>155.41890121394</c:v>
                </c:pt>
                <c:pt idx="12963">
                  <c:v>155.5029910804</c:v>
                </c:pt>
                <c:pt idx="12964">
                  <c:v>155.48680268792</c:v>
                </c:pt>
                <c:pt idx="12965">
                  <c:v>155.16742468142</c:v>
                </c:pt>
                <c:pt idx="12966">
                  <c:v>154.87554278638</c:v>
                </c:pt>
                <c:pt idx="12967">
                  <c:v>154.98607767415</c:v>
                </c:pt>
                <c:pt idx="12968">
                  <c:v>154.7668490758</c:v>
                </c:pt>
                <c:pt idx="12969">
                  <c:v>154.90447427775</c:v>
                </c:pt>
                <c:pt idx="12970">
                  <c:v>154.49516986202</c:v>
                </c:pt>
                <c:pt idx="12971">
                  <c:v>154.16914379295</c:v>
                </c:pt>
                <c:pt idx="12972">
                  <c:v>153.99600643513</c:v>
                </c:pt>
                <c:pt idx="12973">
                  <c:v>153.84311772388</c:v>
                </c:pt>
                <c:pt idx="12974">
                  <c:v>153.48956778403</c:v>
                </c:pt>
                <c:pt idx="12975">
                  <c:v>153.58955412853</c:v>
                </c:pt>
                <c:pt idx="12976">
                  <c:v>156.17561721171</c:v>
                </c:pt>
                <c:pt idx="12977">
                  <c:v>156.2430241958299</c:v>
                </c:pt>
                <c:pt idx="12978">
                  <c:v>156.10718458894</c:v>
                </c:pt>
                <c:pt idx="12979">
                  <c:v>155.75056066741</c:v>
                </c:pt>
                <c:pt idx="12980">
                  <c:v>155.35814236715</c:v>
                </c:pt>
                <c:pt idx="12981">
                  <c:v>155.34354015759</c:v>
                </c:pt>
                <c:pt idx="12982">
                  <c:v>155.18979396123</c:v>
                </c:pt>
                <c:pt idx="12983">
                  <c:v>155.06321179241</c:v>
                </c:pt>
                <c:pt idx="12984">
                  <c:v>154.9003925909</c:v>
                </c:pt>
                <c:pt idx="12985">
                  <c:v>154.72855537215</c:v>
                </c:pt>
                <c:pt idx="12986">
                  <c:v>154.60197320333</c:v>
                </c:pt>
                <c:pt idx="12987">
                  <c:v>154.50250007414</c:v>
                </c:pt>
                <c:pt idx="12988">
                  <c:v>154.33066285539</c:v>
                </c:pt>
                <c:pt idx="12989">
                  <c:v>154.23113473829</c:v>
                </c:pt>
                <c:pt idx="12990">
                  <c:v>154.04857356595</c:v>
                </c:pt>
                <c:pt idx="12991">
                  <c:v>153.74149923115</c:v>
                </c:pt>
                <c:pt idx="12992">
                  <c:v>153.6150342467</c:v>
                </c:pt>
                <c:pt idx="12993">
                  <c:v>153.57094989083</c:v>
                </c:pt>
                <c:pt idx="12994">
                  <c:v>153.20862202355</c:v>
                </c:pt>
                <c:pt idx="12995">
                  <c:v>156.0626231685</c:v>
                </c:pt>
                <c:pt idx="12996">
                  <c:v>156.04455674215</c:v>
                </c:pt>
                <c:pt idx="12997">
                  <c:v>155.53880663065</c:v>
                </c:pt>
                <c:pt idx="12998">
                  <c:v>155.2136658694999</c:v>
                </c:pt>
                <c:pt idx="12999">
                  <c:v>154.84902634826</c:v>
                </c:pt>
                <c:pt idx="13000">
                  <c:v>154.92465796105</c:v>
                </c:pt>
                <c:pt idx="13001">
                  <c:v>154.56940539765</c:v>
                </c:pt>
                <c:pt idx="13002">
                  <c:v>154.16953066703</c:v>
                </c:pt>
                <c:pt idx="13003">
                  <c:v>153.98037708901</c:v>
                </c:pt>
                <c:pt idx="13004">
                  <c:v>154.04630199544</c:v>
                </c:pt>
                <c:pt idx="13005">
                  <c:v>153.69215610432</c:v>
                </c:pt>
                <c:pt idx="13006">
                  <c:v>153.76668104483</c:v>
                </c:pt>
                <c:pt idx="13007">
                  <c:v>153.4219523539</c:v>
                </c:pt>
                <c:pt idx="13008">
                  <c:v>153.27781447974</c:v>
                </c:pt>
                <c:pt idx="13009">
                  <c:v>153.14271260453</c:v>
                </c:pt>
                <c:pt idx="13010">
                  <c:v>153.19844564765</c:v>
                </c:pt>
                <c:pt idx="13011">
                  <c:v>152.86352761879</c:v>
                </c:pt>
                <c:pt idx="13012">
                  <c:v>153.1454169879</c:v>
                </c:pt>
                <c:pt idx="13013">
                  <c:v>152.74750956668</c:v>
                </c:pt>
                <c:pt idx="13014">
                  <c:v>155.26841766661</c:v>
                </c:pt>
                <c:pt idx="13015">
                  <c:v>155.31800425954</c:v>
                </c:pt>
                <c:pt idx="13016">
                  <c:v>155.18271795141</c:v>
                </c:pt>
                <c:pt idx="13017">
                  <c:v>154.60669333401</c:v>
                </c:pt>
                <c:pt idx="13018">
                  <c:v>154.68293969828</c:v>
                </c:pt>
                <c:pt idx="13019">
                  <c:v>154.5298205888</c:v>
                </c:pt>
                <c:pt idx="13020">
                  <c:v>154.17492470536</c:v>
                </c:pt>
                <c:pt idx="13021">
                  <c:v>154.25058083943</c:v>
                </c:pt>
                <c:pt idx="13022">
                  <c:v>153.8961208461</c:v>
                </c:pt>
                <c:pt idx="13023">
                  <c:v>153.75217974026</c:v>
                </c:pt>
                <c:pt idx="13024">
                  <c:v>153.78224227567</c:v>
                </c:pt>
                <c:pt idx="13025">
                  <c:v>153.3743890263</c:v>
                </c:pt>
                <c:pt idx="13026">
                  <c:v>153.23050260933</c:v>
                </c:pt>
                <c:pt idx="13027">
                  <c:v>153.06856886526</c:v>
                </c:pt>
                <c:pt idx="13028">
                  <c:v>152.93365142297</c:v>
                </c:pt>
                <c:pt idx="13029">
                  <c:v>152.59886856019</c:v>
                </c:pt>
                <c:pt idx="13030">
                  <c:v>152.66381653839</c:v>
                </c:pt>
                <c:pt idx="13031">
                  <c:v>152.3203912133</c:v>
                </c:pt>
                <c:pt idx="13032">
                  <c:v>152.17670148989</c:v>
                </c:pt>
                <c:pt idx="13033">
                  <c:v>152.25906421152</c:v>
                </c:pt>
                <c:pt idx="13034">
                  <c:v>152.106154131</c:v>
                </c:pt>
                <c:pt idx="13035">
                  <c:v>154.8225503039</c:v>
                </c:pt>
                <c:pt idx="13036">
                  <c:v>154.42232446487</c:v>
                </c:pt>
                <c:pt idx="13037">
                  <c:v>154.26962341331</c:v>
                </c:pt>
                <c:pt idx="13038">
                  <c:v>153.92384415555</c:v>
                </c:pt>
                <c:pt idx="13039">
                  <c:v>153.99114606642</c:v>
                </c:pt>
                <c:pt idx="13040">
                  <c:v>153.82943368671</c:v>
                </c:pt>
                <c:pt idx="13041">
                  <c:v>153.70371200549</c:v>
                </c:pt>
                <c:pt idx="13042">
                  <c:v>153.77017237849</c:v>
                </c:pt>
                <c:pt idx="13043">
                  <c:v>153.60829332329</c:v>
                </c:pt>
                <c:pt idx="13044">
                  <c:v>153.0627223584</c:v>
                </c:pt>
                <c:pt idx="13045">
                  <c:v>152.70961477347</c:v>
                </c:pt>
                <c:pt idx="13046">
                  <c:v>152.73979486705</c:v>
                </c:pt>
                <c:pt idx="13047">
                  <c:v>152.54247149875</c:v>
                </c:pt>
                <c:pt idx="13048">
                  <c:v>152.62579331642</c:v>
                </c:pt>
                <c:pt idx="13049">
                  <c:v>152.27337434585</c:v>
                </c:pt>
                <c:pt idx="13050">
                  <c:v>152.12088232325</c:v>
                </c:pt>
                <c:pt idx="13051">
                  <c:v>151.9952782002</c:v>
                </c:pt>
                <c:pt idx="13052">
                  <c:v>152.06889323675</c:v>
                </c:pt>
                <c:pt idx="13053">
                  <c:v>154.66841536175</c:v>
                </c:pt>
                <c:pt idx="13054">
                  <c:v>154.25036355998</c:v>
                </c:pt>
                <c:pt idx="13055">
                  <c:v>154.1070127591</c:v>
                </c:pt>
                <c:pt idx="13056">
                  <c:v>154.18399685505</c:v>
                </c:pt>
                <c:pt idx="13057">
                  <c:v>153.7666090716</c:v>
                </c:pt>
                <c:pt idx="13058">
                  <c:v>153.7803511257</c:v>
                </c:pt>
                <c:pt idx="13059">
                  <c:v>153.44412423421</c:v>
                </c:pt>
                <c:pt idx="13060">
                  <c:v>153.50225498005</c:v>
                </c:pt>
                <c:pt idx="13061">
                  <c:v>153.15747709704</c:v>
                </c:pt>
                <c:pt idx="13062">
                  <c:v>152.99626191064</c:v>
                </c:pt>
                <c:pt idx="13063">
                  <c:v>152.86189776711</c:v>
                </c:pt>
                <c:pt idx="13064">
                  <c:v>152.92817378195</c:v>
                </c:pt>
                <c:pt idx="13065">
                  <c:v>152.5752506299399</c:v>
                </c:pt>
                <c:pt idx="13066">
                  <c:v>152.6411331829</c:v>
                </c:pt>
                <c:pt idx="13067">
                  <c:v>152.72459024141</c:v>
                </c:pt>
                <c:pt idx="13068">
                  <c:v>152.3092066988</c:v>
                </c:pt>
                <c:pt idx="13352">
                  <c:v>46.24855398469001</c:v>
                </c:pt>
                <c:pt idx="13353">
                  <c:v>158.16829821486</c:v>
                </c:pt>
                <c:pt idx="13354">
                  <c:v>158.38540918554</c:v>
                </c:pt>
                <c:pt idx="13355">
                  <c:v>158.1966254466</c:v>
                </c:pt>
                <c:pt idx="13356">
                  <c:v>157.8943493686801</c:v>
                </c:pt>
                <c:pt idx="13357">
                  <c:v>157.7275456383</c:v>
                </c:pt>
                <c:pt idx="13358">
                  <c:v>157.61639948496</c:v>
                </c:pt>
                <c:pt idx="13359">
                  <c:v>157.45889079528</c:v>
                </c:pt>
                <c:pt idx="13360">
                  <c:v>157.11108115536</c:v>
                </c:pt>
                <c:pt idx="13361">
                  <c:v>157.16235083016</c:v>
                </c:pt>
                <c:pt idx="13362">
                  <c:v>157.25031913476</c:v>
                </c:pt>
                <c:pt idx="13363">
                  <c:v>160.08929447862</c:v>
                </c:pt>
                <c:pt idx="13364">
                  <c:v>159.8759017284</c:v>
                </c:pt>
                <c:pt idx="13365">
                  <c:v>159.45090251766</c:v>
                </c:pt>
                <c:pt idx="13366">
                  <c:v>159.50479125954</c:v>
                </c:pt>
                <c:pt idx="13367">
                  <c:v>159.32851519704</c:v>
                </c:pt>
                <c:pt idx="13368">
                  <c:v>159.4281813642</c:v>
                </c:pt>
                <c:pt idx="13369">
                  <c:v>158.85793525458</c:v>
                </c:pt>
                <c:pt idx="13370">
                  <c:v>158.9388463843201</c:v>
                </c:pt>
                <c:pt idx="13371">
                  <c:v>158.78112866568</c:v>
                </c:pt>
                <c:pt idx="13372">
                  <c:v>158.4873166317601</c:v>
                </c:pt>
                <c:pt idx="13373">
                  <c:v>157.97772306708</c:v>
                </c:pt>
                <c:pt idx="13374">
                  <c:v>158.03890772796</c:v>
                </c:pt>
                <c:pt idx="13375">
                  <c:v>157.86263166546</c:v>
                </c:pt>
                <c:pt idx="13376">
                  <c:v>157.64929532358</c:v>
                </c:pt>
                <c:pt idx="13377">
                  <c:v>157.5008285727</c:v>
                </c:pt>
                <c:pt idx="13378">
                  <c:v>157.5702262728</c:v>
                </c:pt>
                <c:pt idx="13379">
                  <c:v>156.99560343336</c:v>
                </c:pt>
                <c:pt idx="13380">
                  <c:v>157.0647921045</c:v>
                </c:pt>
                <c:pt idx="13381">
                  <c:v>156.92563272972</c:v>
                </c:pt>
                <c:pt idx="13382">
                  <c:v>159.7831100091</c:v>
                </c:pt>
                <c:pt idx="13383">
                  <c:v>159.8369495589001</c:v>
                </c:pt>
                <c:pt idx="13384">
                  <c:v>159.46767457182</c:v>
                </c:pt>
                <c:pt idx="13385">
                  <c:v>159.31926422928</c:v>
                </c:pt>
                <c:pt idx="13386">
                  <c:v>159.3724890276</c:v>
                </c:pt>
                <c:pt idx="13387">
                  <c:v>159.1402305204</c:v>
                </c:pt>
                <c:pt idx="13388">
                  <c:v>158.9915670012</c:v>
                </c:pt>
                <c:pt idx="13389">
                  <c:v>158.4317153883</c:v>
                </c:pt>
                <c:pt idx="13390">
                  <c:v>158.49355894836</c:v>
                </c:pt>
                <c:pt idx="13391">
                  <c:v>158.5456894098</c:v>
                </c:pt>
                <c:pt idx="13392">
                  <c:v>158.2059328227</c:v>
                </c:pt>
                <c:pt idx="13393">
                  <c:v>158.05746607182</c:v>
                </c:pt>
                <c:pt idx="13394">
                  <c:v>157.6904781426601</c:v>
                </c:pt>
                <c:pt idx="13395">
                  <c:v>157.7698963545</c:v>
                </c:pt>
                <c:pt idx="13396">
                  <c:v>157.41252825894</c:v>
                </c:pt>
                <c:pt idx="13397">
                  <c:v>157.45446091722</c:v>
                </c:pt>
                <c:pt idx="13398">
                  <c:v>156.62509063884</c:v>
                </c:pt>
                <c:pt idx="13399">
                  <c:v>157.09260141612</c:v>
                </c:pt>
                <c:pt idx="13400">
                  <c:v>156.74542600458</c:v>
                </c:pt>
                <c:pt idx="13401">
                  <c:v>159.82022669682</c:v>
                </c:pt>
                <c:pt idx="13402">
                  <c:v>159.68106732204</c:v>
                </c:pt>
                <c:pt idx="13403">
                  <c:v>159.09127910172</c:v>
                </c:pt>
                <c:pt idx="13404">
                  <c:v>159.36563188476</c:v>
                </c:pt>
                <c:pt idx="13405">
                  <c:v>159.02468265138</c:v>
                </c:pt>
                <c:pt idx="13406">
                  <c:v>158.8671739617</c:v>
                </c:pt>
                <c:pt idx="13407">
                  <c:v>158.51755165536</c:v>
                </c:pt>
                <c:pt idx="13408">
                  <c:v>158.53362283452</c:v>
                </c:pt>
                <c:pt idx="13409">
                  <c:v>158.32980794208</c:v>
                </c:pt>
                <c:pt idx="13410">
                  <c:v>158.19083300022</c:v>
                </c:pt>
                <c:pt idx="13411">
                  <c:v>158.04256301766</c:v>
                </c:pt>
                <c:pt idx="13412">
                  <c:v>157.88505432798</c:v>
                </c:pt>
                <c:pt idx="13413">
                  <c:v>157.946172417</c:v>
                </c:pt>
                <c:pt idx="13414">
                  <c:v>157.80701304222</c:v>
                </c:pt>
                <c:pt idx="13415">
                  <c:v>157.44035704746</c:v>
                </c:pt>
                <c:pt idx="13416">
                  <c:v>157.3013821056001</c:v>
                </c:pt>
                <c:pt idx="13417">
                  <c:v>157.15311212304</c:v>
                </c:pt>
                <c:pt idx="13418">
                  <c:v>156.8149909857</c:v>
                </c:pt>
                <c:pt idx="13419">
                  <c:v>160.09854544638</c:v>
                </c:pt>
                <c:pt idx="13420">
                  <c:v>159.83878504068</c:v>
                </c:pt>
                <c:pt idx="13421">
                  <c:v>159.4601975583601</c:v>
                </c:pt>
                <c:pt idx="13422">
                  <c:v>159.10973199468</c:v>
                </c:pt>
                <c:pt idx="13423">
                  <c:v>159.17295263394</c:v>
                </c:pt>
                <c:pt idx="13424">
                  <c:v>159.01544394426</c:v>
                </c:pt>
                <c:pt idx="13425">
                  <c:v>158.64711571782</c:v>
                </c:pt>
                <c:pt idx="13426">
                  <c:v>158.51755165536</c:v>
                </c:pt>
                <c:pt idx="13427">
                  <c:v>158.57998537086</c:v>
                </c:pt>
                <c:pt idx="13428">
                  <c:v>158.441010429</c:v>
                </c:pt>
                <c:pt idx="13429">
                  <c:v>158.08267097676</c:v>
                </c:pt>
                <c:pt idx="13430">
                  <c:v>158.09816426112</c:v>
                </c:pt>
                <c:pt idx="13431">
                  <c:v>157.68480860172</c:v>
                </c:pt>
                <c:pt idx="13432">
                  <c:v>157.74607938612</c:v>
                </c:pt>
                <c:pt idx="13433">
                  <c:v>157.60710444426</c:v>
                </c:pt>
                <c:pt idx="13434">
                  <c:v>157.04096505096</c:v>
                </c:pt>
                <c:pt idx="13435">
                  <c:v>157.32915456054</c:v>
                </c:pt>
                <c:pt idx="13436">
                  <c:v>156.77296708476</c:v>
                </c:pt>
                <c:pt idx="13437">
                  <c:v>156.62509063884</c:v>
                </c:pt>
                <c:pt idx="13438">
                  <c:v>156.90293469426</c:v>
                </c:pt>
                <c:pt idx="13439">
                  <c:v>156.33866430096</c:v>
                </c:pt>
                <c:pt idx="13440">
                  <c:v>159.40587842316</c:v>
                </c:pt>
                <c:pt idx="13441">
                  <c:v>159.1837686018</c:v>
                </c:pt>
                <c:pt idx="13442">
                  <c:v>158.9987333428201</c:v>
                </c:pt>
                <c:pt idx="13443">
                  <c:v>158.8414336821</c:v>
                </c:pt>
                <c:pt idx="13444">
                  <c:v>158.48247947838</c:v>
                </c:pt>
                <c:pt idx="13445">
                  <c:v>158.32538884662</c:v>
                </c:pt>
                <c:pt idx="13446">
                  <c:v>158.16829821486</c:v>
                </c:pt>
                <c:pt idx="13447">
                  <c:v>158.23997063748</c:v>
                </c:pt>
                <c:pt idx="13448">
                  <c:v>157.88187187698</c:v>
                </c:pt>
                <c:pt idx="13449">
                  <c:v>157.7432096169</c:v>
                </c:pt>
                <c:pt idx="13450">
                  <c:v>157.59538935504</c:v>
                </c:pt>
                <c:pt idx="13451">
                  <c:v>157.2472671081</c:v>
                </c:pt>
                <c:pt idx="13452">
                  <c:v>157.24423898004</c:v>
                </c:pt>
                <c:pt idx="13453">
                  <c:v>157.06866379254</c:v>
                </c:pt>
                <c:pt idx="13454">
                  <c:v>156.90230279088</c:v>
                </c:pt>
                <c:pt idx="13455">
                  <c:v>156.9907997982</c:v>
                </c:pt>
                <c:pt idx="13456">
                  <c:v>156.4351410999</c:v>
                </c:pt>
                <c:pt idx="13457">
                  <c:v>156.47727037698</c:v>
                </c:pt>
                <c:pt idx="13458">
                  <c:v>156.1306359288</c:v>
                </c:pt>
                <c:pt idx="13459">
                  <c:v>158.76117758215</c:v>
                </c:pt>
                <c:pt idx="13460">
                  <c:v>159.02768959662</c:v>
                </c:pt>
                <c:pt idx="13461">
                  <c:v>158.4662677455</c:v>
                </c:pt>
                <c:pt idx="13462">
                  <c:v>158.5207798902</c:v>
                </c:pt>
                <c:pt idx="13463">
                  <c:v>158.326978368</c:v>
                </c:pt>
                <c:pt idx="13464">
                  <c:v>158.53606080714</c:v>
                </c:pt>
                <c:pt idx="13465">
                  <c:v>158.1867827706</c:v>
                </c:pt>
                <c:pt idx="13466">
                  <c:v>158.04817669458</c:v>
                </c:pt>
                <c:pt idx="13467">
                  <c:v>157.6717900719</c:v>
                </c:pt>
                <c:pt idx="13468">
                  <c:v>157.32344309825</c:v>
                </c:pt>
                <c:pt idx="13469">
                  <c:v>157.3764307167</c:v>
                </c:pt>
                <c:pt idx="13470">
                  <c:v>157.0285332616</c:v>
                </c:pt>
                <c:pt idx="13471">
                  <c:v>157.0903855053</c:v>
                </c:pt>
                <c:pt idx="13472">
                  <c:v>156.9335039025</c:v>
                </c:pt>
                <c:pt idx="13473">
                  <c:v>156.7950822594</c:v>
                </c:pt>
                <c:pt idx="13474">
                  <c:v>156.6012807372</c:v>
                </c:pt>
                <c:pt idx="13475">
                  <c:v>155.99989002006</c:v>
                </c:pt>
                <c:pt idx="13476">
                  <c:v>156.06087261765</c:v>
                </c:pt>
                <c:pt idx="13477">
                  <c:v>158.9270958847</c:v>
                </c:pt>
                <c:pt idx="13478">
                  <c:v>158.9545047792</c:v>
                </c:pt>
                <c:pt idx="13479">
                  <c:v>158.59531531415</c:v>
                </c:pt>
                <c:pt idx="13480">
                  <c:v>158.44783237855</c:v>
                </c:pt>
                <c:pt idx="13481">
                  <c:v>158.29115977675</c:v>
                </c:pt>
                <c:pt idx="13482">
                  <c:v>158.14367684115</c:v>
                </c:pt>
                <c:pt idx="13483">
                  <c:v>157.78545499938</c:v>
                </c:pt>
                <c:pt idx="13484">
                  <c:v>157.6197580611899</c:v>
                </c:pt>
                <c:pt idx="13485">
                  <c:v>157.43570631188</c:v>
                </c:pt>
                <c:pt idx="13486">
                  <c:v>157.25165456257</c:v>
                </c:pt>
                <c:pt idx="13487">
                  <c:v>157.10436839529</c:v>
                </c:pt>
                <c:pt idx="13488">
                  <c:v>157.16677049645</c:v>
                </c:pt>
                <c:pt idx="13489">
                  <c:v>156.5911394156901</c:v>
                </c:pt>
                <c:pt idx="13490">
                  <c:v>156.66256585324</c:v>
                </c:pt>
                <c:pt idx="13491">
                  <c:v>156.30623753275</c:v>
                </c:pt>
                <c:pt idx="13492">
                  <c:v>156.16836916374</c:v>
                </c:pt>
                <c:pt idx="13493">
                  <c:v>156.02127976478</c:v>
                </c:pt>
                <c:pt idx="13494">
                  <c:v>155.66572603265</c:v>
                </c:pt>
                <c:pt idx="13495">
                  <c:v>155.93548030177</c:v>
                </c:pt>
                <c:pt idx="13496">
                  <c:v>158.53057349681</c:v>
                </c:pt>
                <c:pt idx="13497">
                  <c:v>158.32838145827</c:v>
                </c:pt>
                <c:pt idx="13498">
                  <c:v>158.37448774892</c:v>
                </c:pt>
                <c:pt idx="13499">
                  <c:v>158.02503751543</c:v>
                </c:pt>
                <c:pt idx="13500">
                  <c:v>157.45554678999</c:v>
                </c:pt>
                <c:pt idx="13501">
                  <c:v>157.29971030403</c:v>
                </c:pt>
                <c:pt idx="13502">
                  <c:v>157.37301800222</c:v>
                </c:pt>
                <c:pt idx="13503">
                  <c:v>157.0063743149</c:v>
                </c:pt>
                <c:pt idx="13504">
                  <c:v>156.87807117088</c:v>
                </c:pt>
                <c:pt idx="13505">
                  <c:v>156.72223468492</c:v>
                </c:pt>
                <c:pt idx="13506">
                  <c:v>156.5755388226</c:v>
                </c:pt>
                <c:pt idx="13507">
                  <c:v>156.1641379515</c:v>
                </c:pt>
                <c:pt idx="13508">
                  <c:v>155.78068193683</c:v>
                </c:pt>
                <c:pt idx="13509">
                  <c:v>155.825386627</c:v>
                </c:pt>
                <c:pt idx="13510">
                  <c:v>155.47896118311</c:v>
                </c:pt>
                <c:pt idx="13511">
                  <c:v>155.3601183364901</c:v>
                </c:pt>
                <c:pt idx="13512">
                  <c:v>155.41344141625</c:v>
                </c:pt>
                <c:pt idx="13513">
                  <c:v>155.05845316876</c:v>
                </c:pt>
                <c:pt idx="13514">
                  <c:v>154.92126694544</c:v>
                </c:pt>
                <c:pt idx="13515">
                  <c:v>154.78413630811</c:v>
                </c:pt>
                <c:pt idx="13516">
                  <c:v>154.42075103539</c:v>
                </c:pt>
                <c:pt idx="13517">
                  <c:v>157.4628807522</c:v>
                </c:pt>
                <c:pt idx="13518">
                  <c:v>157.24342726368</c:v>
                </c:pt>
                <c:pt idx="13519">
                  <c:v>157.06060494257</c:v>
                </c:pt>
                <c:pt idx="13520">
                  <c:v>156.90518651453</c:v>
                </c:pt>
                <c:pt idx="13521">
                  <c:v>156.5572117444</c:v>
                </c:pt>
                <c:pt idx="13522">
                  <c:v>156.18222022393</c:v>
                </c:pt>
                <c:pt idx="13523">
                  <c:v>156.04545845244</c:v>
                </c:pt>
                <c:pt idx="13524">
                  <c:v>156.10984674183</c:v>
                </c:pt>
                <c:pt idx="13525">
                  <c:v>155.3427289103</c:v>
                </c:pt>
                <c:pt idx="13526">
                  <c:v>155.61693453934</c:v>
                </c:pt>
                <c:pt idx="13527">
                  <c:v>155.46193416922</c:v>
                </c:pt>
                <c:pt idx="13528">
                  <c:v>155.1065707367399</c:v>
                </c:pt>
                <c:pt idx="13529">
                  <c:v>154.90627206996</c:v>
                </c:pt>
                <c:pt idx="13530">
                  <c:v>154.95136428052</c:v>
                </c:pt>
                <c:pt idx="13531">
                  <c:v>154.5876100672</c:v>
                </c:pt>
                <c:pt idx="13532">
                  <c:v>154.45097736692</c:v>
                </c:pt>
                <c:pt idx="13533">
                  <c:v>154.10601512575</c:v>
                </c:pt>
                <c:pt idx="13534">
                  <c:v>154.36778456083</c:v>
                </c:pt>
                <c:pt idx="13535">
                  <c:v>154.03216603077</c:v>
                </c:pt>
                <c:pt idx="13536">
                  <c:v>156.84575885639</c:v>
                </c:pt>
                <c:pt idx="13537">
                  <c:v>156.47937331535</c:v>
                </c:pt>
                <c:pt idx="13538">
                  <c:v>156.33385806295</c:v>
                </c:pt>
                <c:pt idx="13539">
                  <c:v>155.96808734815</c:v>
                </c:pt>
                <c:pt idx="13540">
                  <c:v>155.76832964473</c:v>
                </c:pt>
                <c:pt idx="13541">
                  <c:v>155.60484635014</c:v>
                </c:pt>
                <c:pt idx="13542">
                  <c:v>155.67008294125</c:v>
                </c:pt>
                <c:pt idx="13543">
                  <c:v>155.12210171396</c:v>
                </c:pt>
                <c:pt idx="13544">
                  <c:v>149.74771638618</c:v>
                </c:pt>
                <c:pt idx="13545">
                  <c:v>139.0163481361</c:v>
                </c:pt>
                <c:pt idx="13546">
                  <c:v>129.85156202216</c:v>
                </c:pt>
                <c:pt idx="13547">
                  <c:v>121.34171412502</c:v>
                </c:pt>
                <c:pt idx="13548">
                  <c:v>116.85281053643</c:v>
                </c:pt>
                <c:pt idx="13549">
                  <c:v>113.17999604927</c:v>
                </c:pt>
                <c:pt idx="13550">
                  <c:v>115.8430476528</c:v>
                </c:pt>
                <c:pt idx="13551">
                  <c:v>118.29043189528</c:v>
                </c:pt>
                <c:pt idx="13552">
                  <c:v>123.60424111464</c:v>
                </c:pt>
                <c:pt idx="13553">
                  <c:v>132.44317621639</c:v>
                </c:pt>
                <c:pt idx="13554">
                  <c:v>143.87581152709</c:v>
                </c:pt>
                <c:pt idx="13555">
                  <c:v>154.44990834728</c:v>
                </c:pt>
                <c:pt idx="13556">
                  <c:v>155.6510875382201</c:v>
                </c:pt>
                <c:pt idx="13557">
                  <c:v>155.09250879986</c:v>
                </c:pt>
                <c:pt idx="13558">
                  <c:v>155.37070418513</c:v>
                </c:pt>
                <c:pt idx="13559">
                  <c:v>154.9968687533</c:v>
                </c:pt>
                <c:pt idx="13560">
                  <c:v>155.07222980965</c:v>
                </c:pt>
                <c:pt idx="13561">
                  <c:v>154.51527990672</c:v>
                </c:pt>
                <c:pt idx="13562">
                  <c:v>154.29883278139</c:v>
                </c:pt>
                <c:pt idx="13563">
                  <c:v>154.53862713101</c:v>
                </c:pt>
                <c:pt idx="13564">
                  <c:v>154.20211073335</c:v>
                </c:pt>
                <c:pt idx="13565">
                  <c:v>154.04857356595</c:v>
                </c:pt>
                <c:pt idx="13566">
                  <c:v>153.70356205794</c:v>
                </c:pt>
                <c:pt idx="13567">
                  <c:v>153.57726924577</c:v>
                </c:pt>
                <c:pt idx="13568">
                  <c:v>153.63310067305</c:v>
                </c:pt>
                <c:pt idx="13569">
                  <c:v>153.2796613032399</c:v>
                </c:pt>
                <c:pt idx="13570">
                  <c:v>152.9445777911899</c:v>
                </c:pt>
                <c:pt idx="13571">
                  <c:v>152.7824226827601</c:v>
                </c:pt>
                <c:pt idx="13572">
                  <c:v>152.66533804182</c:v>
                </c:pt>
                <c:pt idx="13573">
                  <c:v>155.38550230755</c:v>
                </c:pt>
                <c:pt idx="13574">
                  <c:v>155.18736749421</c:v>
                </c:pt>
                <c:pt idx="13575">
                  <c:v>155.0341936210999</c:v>
                </c:pt>
                <c:pt idx="13576">
                  <c:v>155.09250879986</c:v>
                </c:pt>
                <c:pt idx="13577">
                  <c:v>155.16847234705</c:v>
                </c:pt>
                <c:pt idx="13578">
                  <c:v>154.60188952588</c:v>
                </c:pt>
                <c:pt idx="13579">
                  <c:v>154.46678765067</c:v>
                </c:pt>
                <c:pt idx="13580">
                  <c:v>154.32264977651</c:v>
                </c:pt>
                <c:pt idx="13581">
                  <c:v>154.19658390025</c:v>
                </c:pt>
                <c:pt idx="13582">
                  <c:v>154.05244602609</c:v>
                </c:pt>
                <c:pt idx="13583">
                  <c:v>154.1004274863701</c:v>
                </c:pt>
                <c:pt idx="13584">
                  <c:v>153.683174869</c:v>
                </c:pt>
                <c:pt idx="13585">
                  <c:v>153.31144213693</c:v>
                </c:pt>
                <c:pt idx="13586">
                  <c:v>153.1675557199599</c:v>
                </c:pt>
                <c:pt idx="13587">
                  <c:v>153.24183477483</c:v>
                </c:pt>
                <c:pt idx="13588">
                  <c:v>153.36790065109</c:v>
                </c:pt>
                <c:pt idx="13589">
                  <c:v>153.52314375484</c:v>
                </c:pt>
                <c:pt idx="13590">
                  <c:v>152.89766614651</c:v>
                </c:pt>
                <c:pt idx="13591">
                  <c:v>153.207493982</c:v>
                </c:pt>
                <c:pt idx="13592">
                  <c:v>152.84551038452</c:v>
                </c:pt>
                <c:pt idx="13593">
                  <c:v>152.89178937077</c:v>
                </c:pt>
                <c:pt idx="13594">
                  <c:v>155.29030420901</c:v>
                </c:pt>
                <c:pt idx="13595">
                  <c:v>155.69234379805</c:v>
                </c:pt>
                <c:pt idx="13596">
                  <c:v>158.7335525489999</c:v>
                </c:pt>
                <c:pt idx="13597">
                  <c:v>168.94373393568</c:v>
                </c:pt>
                <c:pt idx="13598">
                  <c:v>180.40156577352</c:v>
                </c:pt>
                <c:pt idx="13599">
                  <c:v>177.89012265213</c:v>
                </c:pt>
                <c:pt idx="13600">
                  <c:v>175.59450136053</c:v>
                </c:pt>
                <c:pt idx="13601">
                  <c:v>175.019489316</c:v>
                </c:pt>
                <c:pt idx="13602">
                  <c:v>174.85606825176</c:v>
                </c:pt>
                <c:pt idx="13603">
                  <c:v>174.3127241667</c:v>
                </c:pt>
                <c:pt idx="13604">
                  <c:v>174.9336965649</c:v>
                </c:pt>
                <c:pt idx="13605">
                  <c:v>175.86212972328</c:v>
                </c:pt>
                <c:pt idx="13606">
                  <c:v>176.14184745024</c:v>
                </c:pt>
                <c:pt idx="13607">
                  <c:v>174.41723951568</c:v>
                </c:pt>
                <c:pt idx="13608">
                  <c:v>173.42641683675</c:v>
                </c:pt>
                <c:pt idx="13609">
                  <c:v>173.37055877379</c:v>
                </c:pt>
                <c:pt idx="13610">
                  <c:v>173.48183696025</c:v>
                </c:pt>
                <c:pt idx="13611">
                  <c:v>173.6121411045</c:v>
                </c:pt>
                <c:pt idx="13612">
                  <c:v>173.4481297353</c:v>
                </c:pt>
                <c:pt idx="13613">
                  <c:v>175.96915693665</c:v>
                </c:pt>
                <c:pt idx="13614">
                  <c:v>176.85389266713</c:v>
                </c:pt>
                <c:pt idx="13615">
                  <c:v>177.31362033945</c:v>
                </c:pt>
                <c:pt idx="13616">
                  <c:v>177.37024312476</c:v>
                </c:pt>
                <c:pt idx="13617">
                  <c:v>177.51346083828</c:v>
                </c:pt>
                <c:pt idx="13618">
                  <c:v>177.337557684</c:v>
                </c:pt>
                <c:pt idx="13619">
                  <c:v>178.866653486</c:v>
                </c:pt>
                <c:pt idx="13620">
                  <c:v>180.38237565458</c:v>
                </c:pt>
                <c:pt idx="13621">
                  <c:v>179.79333083514</c:v>
                </c:pt>
                <c:pt idx="13622">
                  <c:v>177.1159188939</c:v>
                </c:pt>
                <c:pt idx="13623">
                  <c:v>175.06203337581</c:v>
                </c:pt>
                <c:pt idx="13624">
                  <c:v>174.68824761465</c:v>
                </c:pt>
                <c:pt idx="13625">
                  <c:v>174.73367948988</c:v>
                </c:pt>
                <c:pt idx="13626">
                  <c:v>174.56947135236</c:v>
                </c:pt>
                <c:pt idx="13627">
                  <c:v>173.7783631993499</c:v>
                </c:pt>
                <c:pt idx="13628">
                  <c:v>174.56614169379</c:v>
                </c:pt>
                <c:pt idx="13629">
                  <c:v>174.39128368431</c:v>
                </c:pt>
                <c:pt idx="13630">
                  <c:v>173.1955679181</c:v>
                </c:pt>
                <c:pt idx="13631">
                  <c:v>171.58549216053</c:v>
                </c:pt>
                <c:pt idx="13632">
                  <c:v>171.21534631425</c:v>
                </c:pt>
                <c:pt idx="13633">
                  <c:v>174.55599652743</c:v>
                </c:pt>
                <c:pt idx="13634">
                  <c:v>176.2768273392</c:v>
                </c:pt>
                <c:pt idx="13635">
                  <c:v>176.12309783775</c:v>
                </c:pt>
                <c:pt idx="13636">
                  <c:v>176.38135349058</c:v>
                </c:pt>
                <c:pt idx="13637">
                  <c:v>151.96631691675</c:v>
                </c:pt>
                <c:pt idx="13707">
                  <c:v>147.40900190289</c:v>
                </c:pt>
                <c:pt idx="13708">
                  <c:v>176.59031963258</c:v>
                </c:pt>
                <c:pt idx="13709">
                  <c:v>180.30083720976</c:v>
                </c:pt>
                <c:pt idx="13710">
                  <c:v>180.30338340572</c:v>
                </c:pt>
                <c:pt idx="13711">
                  <c:v>178.63433515746</c:v>
                </c:pt>
                <c:pt idx="13712">
                  <c:v>180.3595790962</c:v>
                </c:pt>
                <c:pt idx="13713">
                  <c:v>179.98051777244</c:v>
                </c:pt>
                <c:pt idx="13714">
                  <c:v>179.60191364534</c:v>
                </c:pt>
                <c:pt idx="13715">
                  <c:v>180.46689910892</c:v>
                </c:pt>
                <c:pt idx="13716">
                  <c:v>180.8559003863</c:v>
                </c:pt>
                <c:pt idx="13717">
                  <c:v>181.7379225548</c:v>
                </c:pt>
                <c:pt idx="13718">
                  <c:v>183.0379252446</c:v>
                </c:pt>
                <c:pt idx="13719">
                  <c:v>181.61820034138</c:v>
                </c:pt>
                <c:pt idx="13720">
                  <c:v>180.39976136332</c:v>
                </c:pt>
                <c:pt idx="13721">
                  <c:v>179.20426789254</c:v>
                </c:pt>
                <c:pt idx="13722">
                  <c:v>178.17790265796</c:v>
                </c:pt>
                <c:pt idx="13723">
                  <c:v>178.03135729192</c:v>
                </c:pt>
                <c:pt idx="13724">
                  <c:v>176.2135654513492</c:v>
                </c:pt>
                <c:pt idx="13725">
                  <c:v>174.79542155418</c:v>
                </c:pt>
                <c:pt idx="13726">
                  <c:v>172.9625600493</c:v>
                </c:pt>
                <c:pt idx="13727">
                  <c:v>174.11277764256</c:v>
                </c:pt>
                <c:pt idx="13728">
                  <c:v>172.44731527476</c:v>
                </c:pt>
                <c:pt idx="13729">
                  <c:v>171.006667119</c:v>
                </c:pt>
                <c:pt idx="13730">
                  <c:v>171.28089657776</c:v>
                </c:pt>
                <c:pt idx="13731">
                  <c:v>170.94999557264</c:v>
                </c:pt>
                <c:pt idx="13732">
                  <c:v>167.41404613645</c:v>
                </c:pt>
                <c:pt idx="13733">
                  <c:v>166.4532328239</c:v>
                </c:pt>
                <c:pt idx="13734">
                  <c:v>165.34690294765</c:v>
                </c:pt>
                <c:pt idx="13735">
                  <c:v>163.8499732749</c:v>
                </c:pt>
                <c:pt idx="13736">
                  <c:v>162.01074823428</c:v>
                </c:pt>
                <c:pt idx="13737">
                  <c:v>160.77833353998</c:v>
                </c:pt>
                <c:pt idx="13738">
                  <c:v>160.14187084914</c:v>
                </c:pt>
                <c:pt idx="13739">
                  <c:v>159.7912571859</c:v>
                </c:pt>
                <c:pt idx="13740">
                  <c:v>159.23114742672</c:v>
                </c:pt>
                <c:pt idx="13741">
                  <c:v>158.4713576502</c:v>
                </c:pt>
                <c:pt idx="13742">
                  <c:v>158.3134309026</c:v>
                </c:pt>
                <c:pt idx="13743">
                  <c:v>157.74607938612</c:v>
                </c:pt>
                <c:pt idx="13744">
                  <c:v>157.1795711269799</c:v>
                </c:pt>
                <c:pt idx="13745">
                  <c:v>156.60463189085</c:v>
                </c:pt>
                <c:pt idx="13746">
                  <c:v>156.2576408128</c:v>
                </c:pt>
                <c:pt idx="13747">
                  <c:v>155.70239338004</c:v>
                </c:pt>
                <c:pt idx="13748">
                  <c:v>155.76392920163</c:v>
                </c:pt>
                <c:pt idx="13749">
                  <c:v>158.59489716634</c:v>
                </c:pt>
                <c:pt idx="13750">
                  <c:v>158.1064260757701</c:v>
                </c:pt>
                <c:pt idx="13751">
                  <c:v>158.03307814461</c:v>
                </c:pt>
                <c:pt idx="13752">
                  <c:v>158.3099952834</c:v>
                </c:pt>
                <c:pt idx="13753">
                  <c:v>158.06180986517</c:v>
                </c:pt>
                <c:pt idx="13754">
                  <c:v>157.62087141129</c:v>
                </c:pt>
                <c:pt idx="13755">
                  <c:v>157.19888476644</c:v>
                </c:pt>
                <c:pt idx="13756">
                  <c:v>157.0155706740499</c:v>
                </c:pt>
                <c:pt idx="13757">
                  <c:v>157.20699244629</c:v>
                </c:pt>
                <c:pt idx="13758">
                  <c:v>156.7855591002</c:v>
                </c:pt>
                <c:pt idx="13759">
                  <c:v>156.59279042762</c:v>
                </c:pt>
                <c:pt idx="13760">
                  <c:v>156.54520192103</c:v>
                </c:pt>
                <c:pt idx="13761">
                  <c:v>156.39811252207</c:v>
                </c:pt>
                <c:pt idx="13762">
                  <c:v>155.82383399923</c:v>
                </c:pt>
                <c:pt idx="13763">
                  <c:v>156.31281716574</c:v>
                </c:pt>
                <c:pt idx="13764">
                  <c:v>155.95695609525</c:v>
                </c:pt>
                <c:pt idx="13765">
                  <c:v>155.80986669629</c:v>
                </c:pt>
                <c:pt idx="13766">
                  <c:v>155.88948135439</c:v>
                </c:pt>
                <c:pt idx="13767">
                  <c:v>155.7514285524601</c:v>
                </c:pt>
                <c:pt idx="13768">
                  <c:v>158.6045944054</c:v>
                </c:pt>
                <c:pt idx="13769">
                  <c:v>158.01556164073</c:v>
                </c:pt>
                <c:pt idx="13770">
                  <c:v>158.0525888352201</c:v>
                </c:pt>
                <c:pt idx="13771">
                  <c:v>158.03397242677</c:v>
                </c:pt>
                <c:pt idx="13772">
                  <c:v>157.88668625949</c:v>
                </c:pt>
                <c:pt idx="13773">
                  <c:v>157.739456052</c:v>
                </c:pt>
                <c:pt idx="13774">
                  <c:v>157.60134729028</c:v>
                </c:pt>
                <c:pt idx="13775">
                  <c:v>157.44488371744</c:v>
                </c:pt>
                <c:pt idx="13776">
                  <c:v>157.09667539707</c:v>
                </c:pt>
                <c:pt idx="13777">
                  <c:v>157.15960070802</c:v>
                </c:pt>
                <c:pt idx="13778">
                  <c:v>156.81177351413</c:v>
                </c:pt>
                <c:pt idx="13779">
                  <c:v>156.68307029004</c:v>
                </c:pt>
                <c:pt idx="13780">
                  <c:v>156.72703153132</c:v>
                </c:pt>
                <c:pt idx="13781">
                  <c:v>156.57056795848</c:v>
                </c:pt>
                <c:pt idx="13782">
                  <c:v>156.35887207291</c:v>
                </c:pt>
                <c:pt idx="13783">
                  <c:v>156.00289358991</c:v>
                </c:pt>
                <c:pt idx="13784">
                  <c:v>156.0735331037</c:v>
                </c:pt>
                <c:pt idx="13785">
                  <c:v>155.73632199681</c:v>
                </c:pt>
                <c:pt idx="13786">
                  <c:v>155.5800674529301</c:v>
                </c:pt>
                <c:pt idx="13787">
                  <c:v>158.4754149722</c:v>
                </c:pt>
                <c:pt idx="13788">
                  <c:v>158.4754149722</c:v>
                </c:pt>
                <c:pt idx="13789">
                  <c:v>158.6874148946</c:v>
                </c:pt>
                <c:pt idx="13790">
                  <c:v>158.42947747754</c:v>
                </c:pt>
                <c:pt idx="13791">
                  <c:v>158.5217739162</c:v>
                </c:pt>
                <c:pt idx="13792">
                  <c:v>158.00665134056</c:v>
                </c:pt>
                <c:pt idx="13793">
                  <c:v>157.90555532129</c:v>
                </c:pt>
                <c:pt idx="13794">
                  <c:v>157.64820475814</c:v>
                </c:pt>
                <c:pt idx="13795">
                  <c:v>157.32714196028</c:v>
                </c:pt>
                <c:pt idx="13796">
                  <c:v>157.26290433951</c:v>
                </c:pt>
                <c:pt idx="13797">
                  <c:v>157.15273486653</c:v>
                </c:pt>
                <c:pt idx="13798">
                  <c:v>156.78638625693</c:v>
                </c:pt>
                <c:pt idx="13799">
                  <c:v>156.620360701</c:v>
                </c:pt>
                <c:pt idx="13800">
                  <c:v>156.47346807036</c:v>
                </c:pt>
                <c:pt idx="13801">
                  <c:v>156.35555076463</c:v>
                </c:pt>
                <c:pt idx="13802">
                  <c:v>156.3541457131</c:v>
                </c:pt>
                <c:pt idx="13803">
                  <c:v>156.02554080992</c:v>
                </c:pt>
                <c:pt idx="13804">
                  <c:v>155.82177154757</c:v>
                </c:pt>
                <c:pt idx="13805">
                  <c:v>155.93856992038</c:v>
                </c:pt>
                <c:pt idx="13806">
                  <c:v>158.6948284369</c:v>
                </c:pt>
                <c:pt idx="13807">
                  <c:v>158.42866925927</c:v>
                </c:pt>
                <c:pt idx="13808">
                  <c:v>158.18891463057</c:v>
                </c:pt>
                <c:pt idx="13809">
                  <c:v>158.25426216552</c:v>
                </c:pt>
                <c:pt idx="13810">
                  <c:v>157.8772416586501</c:v>
                </c:pt>
                <c:pt idx="13811">
                  <c:v>157.86872482036</c:v>
                </c:pt>
                <c:pt idx="13812">
                  <c:v>157.54723170394</c:v>
                </c:pt>
                <c:pt idx="13813">
                  <c:v>157.33638426961</c:v>
                </c:pt>
                <c:pt idx="13814">
                  <c:v>157.0522446396301</c:v>
                </c:pt>
                <c:pt idx="13815">
                  <c:v>156.6310203225</c:v>
                </c:pt>
                <c:pt idx="13816">
                  <c:v>156.70389770213</c:v>
                </c:pt>
                <c:pt idx="13817">
                  <c:v>157.00584223589</c:v>
                </c:pt>
                <c:pt idx="13818">
                  <c:v>156.63054977097</c:v>
                </c:pt>
                <c:pt idx="13819">
                  <c:v>156.27395661125</c:v>
                </c:pt>
                <c:pt idx="13820">
                  <c:v>156.15495392775</c:v>
                </c:pt>
                <c:pt idx="13821">
                  <c:v>155.87119542425</c:v>
                </c:pt>
                <c:pt idx="13822">
                  <c:v>155.6240060335</c:v>
                </c:pt>
                <c:pt idx="13823">
                  <c:v>155.62218292405</c:v>
                </c:pt>
                <c:pt idx="13824">
                  <c:v>155.21206082275</c:v>
                </c:pt>
                <c:pt idx="13825">
                  <c:v>158.04997982225</c:v>
                </c:pt>
                <c:pt idx="13826">
                  <c:v>157.64570307331</c:v>
                </c:pt>
                <c:pt idx="13827">
                  <c:v>157.4628807522</c:v>
                </c:pt>
                <c:pt idx="13828">
                  <c:v>157.454910744</c:v>
                </c:pt>
                <c:pt idx="13829">
                  <c:v>157.12458441706</c:v>
                </c:pt>
                <c:pt idx="13830">
                  <c:v>156.78547392216</c:v>
                </c:pt>
                <c:pt idx="13831">
                  <c:v>156.73068433815</c:v>
                </c:pt>
                <c:pt idx="13832">
                  <c:v>156.6028419754601</c:v>
                </c:pt>
                <c:pt idx="13833">
                  <c:v>156.53894854973</c:v>
                </c:pt>
                <c:pt idx="13834">
                  <c:v>156.56631558612</c:v>
                </c:pt>
                <c:pt idx="13835">
                  <c:v>156.12750442804</c:v>
                </c:pt>
                <c:pt idx="13836">
                  <c:v>156.00898125518</c:v>
                </c:pt>
                <c:pt idx="13837">
                  <c:v>155.62558676799</c:v>
                </c:pt>
                <c:pt idx="13838">
                  <c:v>155.6534117366</c:v>
                </c:pt>
                <c:pt idx="13839">
                  <c:v>155.27049676005</c:v>
                </c:pt>
                <c:pt idx="13840">
                  <c:v>155.08841209586</c:v>
                </c:pt>
                <c:pt idx="13841">
                  <c:v>154.79698805442</c:v>
                </c:pt>
                <c:pt idx="13842">
                  <c:v>154.77812531177</c:v>
                </c:pt>
                <c:pt idx="13843">
                  <c:v>154.37817671827</c:v>
                </c:pt>
                <c:pt idx="13844">
                  <c:v>153.9696222200999</c:v>
                </c:pt>
                <c:pt idx="13845">
                  <c:v>156.96412219237</c:v>
                </c:pt>
                <c:pt idx="13846">
                  <c:v>156.7911168486201</c:v>
                </c:pt>
                <c:pt idx="13847">
                  <c:v>156.61811150487</c:v>
                </c:pt>
                <c:pt idx="13848">
                  <c:v>156.18834281055</c:v>
                </c:pt>
                <c:pt idx="13849">
                  <c:v>156.0792616582</c:v>
                </c:pt>
                <c:pt idx="13850">
                  <c:v>156.15373748139</c:v>
                </c:pt>
                <c:pt idx="13851">
                  <c:v>155.7791640935999</c:v>
                </c:pt>
                <c:pt idx="13852">
                  <c:v>155.6155147215999</c:v>
                </c:pt>
                <c:pt idx="13853">
                  <c:v>155.45181006265</c:v>
                </c:pt>
                <c:pt idx="13854">
                  <c:v>155.5254374346</c:v>
                </c:pt>
                <c:pt idx="13855">
                  <c:v>154.96013360751</c:v>
                </c:pt>
                <c:pt idx="13856">
                  <c:v>155.02444193915</c:v>
                </c:pt>
                <c:pt idx="13857">
                  <c:v>154.6786066507</c:v>
                </c:pt>
                <c:pt idx="13858">
                  <c:v>154.27871958468</c:v>
                </c:pt>
                <c:pt idx="13859">
                  <c:v>154.2881460430201</c:v>
                </c:pt>
                <c:pt idx="13860">
                  <c:v>154.14282755894</c:v>
                </c:pt>
                <c:pt idx="13861">
                  <c:v>153.99756428705</c:v>
                </c:pt>
                <c:pt idx="13862">
                  <c:v>153.67110510608</c:v>
                </c:pt>
                <c:pt idx="13863">
                  <c:v>153.71603733024</c:v>
                </c:pt>
                <c:pt idx="13864">
                  <c:v>156.5674156706</c:v>
                </c:pt>
                <c:pt idx="13865">
                  <c:v>156.18311127945</c:v>
                </c:pt>
                <c:pt idx="13866">
                  <c:v>156.01990448665</c:v>
                </c:pt>
                <c:pt idx="13867">
                  <c:v>156.09524102172</c:v>
                </c:pt>
                <c:pt idx="13868">
                  <c:v>155.72971619256</c:v>
                </c:pt>
                <c:pt idx="13869">
                  <c:v>155.55741172381</c:v>
                </c:pt>
                <c:pt idx="13870">
                  <c:v>155.56851672912</c:v>
                </c:pt>
                <c:pt idx="13871">
                  <c:v>155.2037051103599</c:v>
                </c:pt>
                <c:pt idx="13872">
                  <c:v>155.06768107055</c:v>
                </c:pt>
                <c:pt idx="13873">
                  <c:v>155.13267170126</c:v>
                </c:pt>
                <c:pt idx="13874">
                  <c:v>154.98735321718</c:v>
                </c:pt>
                <c:pt idx="13875">
                  <c:v>154.64146873665</c:v>
                </c:pt>
                <c:pt idx="13876">
                  <c:v>154.28686778141</c:v>
                </c:pt>
                <c:pt idx="13877">
                  <c:v>154.35128044256</c:v>
                </c:pt>
                <c:pt idx="13878">
                  <c:v>154.2061587267999</c:v>
                </c:pt>
                <c:pt idx="13879">
                  <c:v>154.27903603167</c:v>
                </c:pt>
                <c:pt idx="13880">
                  <c:v>153.88878767972</c:v>
                </c:pt>
                <c:pt idx="13881">
                  <c:v>153.6983429965</c:v>
                </c:pt>
                <c:pt idx="13882">
                  <c:v>153.56231895669</c:v>
                </c:pt>
                <c:pt idx="13883">
                  <c:v>153.62521327769</c:v>
                </c:pt>
                <c:pt idx="13884">
                  <c:v>156.00757621891</c:v>
                </c:pt>
                <c:pt idx="13885">
                  <c:v>156.2949987251399</c:v>
                </c:pt>
                <c:pt idx="13886">
                  <c:v>156.13157064274</c:v>
                </c:pt>
                <c:pt idx="13887">
                  <c:v>155.76594148407</c:v>
                </c:pt>
                <c:pt idx="13888">
                  <c:v>155.84093367458</c:v>
                </c:pt>
                <c:pt idx="13889">
                  <c:v>155.48485086593</c:v>
                </c:pt>
                <c:pt idx="13890">
                  <c:v>155.33972915017</c:v>
                </c:pt>
                <c:pt idx="13891">
                  <c:v>155.1583821429</c:v>
                </c:pt>
                <c:pt idx="13892">
                  <c:v>155.1689461100901</c:v>
                </c:pt>
                <c:pt idx="13893">
                  <c:v>154.8137732054</c:v>
                </c:pt>
                <c:pt idx="13894">
                  <c:v>154.45893862516</c:v>
                </c:pt>
                <c:pt idx="13895">
                  <c:v>154.74215588139</c:v>
                </c:pt>
                <c:pt idx="13896">
                  <c:v>154.18725941138</c:v>
                </c:pt>
                <c:pt idx="13897">
                  <c:v>154.2333966172201</c:v>
                </c:pt>
                <c:pt idx="13898">
                  <c:v>154.09737257741</c:v>
                </c:pt>
                <c:pt idx="13899">
                  <c:v>153.95225086165</c:v>
                </c:pt>
                <c:pt idx="13900">
                  <c:v>154.00661908621</c:v>
                </c:pt>
                <c:pt idx="13901">
                  <c:v>153.87946541264</c:v>
                </c:pt>
                <c:pt idx="13902">
                  <c:v>156.65823972315</c:v>
                </c:pt>
                <c:pt idx="13903">
                  <c:v>156.44937200838</c:v>
                </c:pt>
                <c:pt idx="13904">
                  <c:v>156.07432513006</c:v>
                </c:pt>
                <c:pt idx="13905">
                  <c:v>155.94734362877</c:v>
                </c:pt>
                <c:pt idx="13906">
                  <c:v>155.77503916002</c:v>
                </c:pt>
                <c:pt idx="13907">
                  <c:v>155.83187887542</c:v>
                </c:pt>
                <c:pt idx="13908">
                  <c:v>155.69567040269</c:v>
                </c:pt>
                <c:pt idx="13909">
                  <c:v>155.55946192996</c:v>
                </c:pt>
                <c:pt idx="13910">
                  <c:v>155.39597863537</c:v>
                </c:pt>
                <c:pt idx="13911">
                  <c:v>155.47912181595</c:v>
                </c:pt>
                <c:pt idx="13912">
                  <c:v>155.3427289103</c:v>
                </c:pt>
                <c:pt idx="13913">
                  <c:v>155.14264543825</c:v>
                </c:pt>
                <c:pt idx="13914">
                  <c:v>154.73310108223</c:v>
                </c:pt>
                <c:pt idx="13915">
                  <c:v>154.6059474086601</c:v>
                </c:pt>
                <c:pt idx="13916">
                  <c:v>154.45157412542</c:v>
                </c:pt>
                <c:pt idx="13917">
                  <c:v>154.52431618945</c:v>
                </c:pt>
                <c:pt idx="13918">
                  <c:v>154.1701023808</c:v>
                </c:pt>
                <c:pt idx="13919">
                  <c:v>154.2333409716</c:v>
                </c:pt>
                <c:pt idx="13920">
                  <c:v>153.87946541264</c:v>
                </c:pt>
                <c:pt idx="13921">
                  <c:v>153.74325693991</c:v>
                </c:pt>
                <c:pt idx="13922">
                  <c:v>156.57652568195</c:v>
                </c:pt>
                <c:pt idx="13923">
                  <c:v>156.39487757685</c:v>
                </c:pt>
                <c:pt idx="13924">
                  <c:v>156.20417467259</c:v>
                </c:pt>
                <c:pt idx="13925">
                  <c:v>156.2156545638491</c:v>
                </c:pt>
                <c:pt idx="13926">
                  <c:v>155.63901512021</c:v>
                </c:pt>
                <c:pt idx="13927">
                  <c:v>155.91555699925</c:v>
                </c:pt>
                <c:pt idx="13928">
                  <c:v>155.34882682612</c:v>
                </c:pt>
                <c:pt idx="13929">
                  <c:v>155.6245817814</c:v>
                </c:pt>
                <c:pt idx="13930">
                  <c:v>155.27793497315</c:v>
                </c:pt>
                <c:pt idx="13931">
                  <c:v>155.13267170126</c:v>
                </c:pt>
                <c:pt idx="13932">
                  <c:v>154.98735321718</c:v>
                </c:pt>
                <c:pt idx="13933">
                  <c:v>154.86019954361</c:v>
                </c:pt>
                <c:pt idx="13934">
                  <c:v>154.71493627172</c:v>
                </c:pt>
                <c:pt idx="13935">
                  <c:v>154.50606855695</c:v>
                </c:pt>
                <c:pt idx="13936">
                  <c:v>154.31536565269</c:v>
                </c:pt>
                <c:pt idx="13937">
                  <c:v>153.97943361464</c:v>
                </c:pt>
                <c:pt idx="13938">
                  <c:v>153.83436703631</c:v>
                </c:pt>
                <c:pt idx="13939">
                  <c:v>153.89763022315</c:v>
                </c:pt>
                <c:pt idx="13940">
                  <c:v>153.34502081106</c:v>
                </c:pt>
                <c:pt idx="13941">
                  <c:v>156.38265363862</c:v>
                </c:pt>
                <c:pt idx="13942">
                  <c:v>156.21939170839</c:v>
                </c:pt>
                <c:pt idx="13943">
                  <c:v>156.08336766858</c:v>
                </c:pt>
                <c:pt idx="13944">
                  <c:v>155.70875110882</c:v>
                </c:pt>
                <c:pt idx="13945">
                  <c:v>155.57285643926</c:v>
                </c:pt>
                <c:pt idx="13946">
                  <c:v>155.57555193828</c:v>
                </c:pt>
                <c:pt idx="13947">
                  <c:v>154.96373866322</c:v>
                </c:pt>
                <c:pt idx="13948">
                  <c:v>155.0294980117</c:v>
                </c:pt>
                <c:pt idx="13949">
                  <c:v>155.09491896097</c:v>
                </c:pt>
                <c:pt idx="13950">
                  <c:v>154.75781879792</c:v>
                </c:pt>
                <c:pt idx="13951">
                  <c:v>154.41204496219</c:v>
                </c:pt>
                <c:pt idx="13952">
                  <c:v>154.46802396571</c:v>
                </c:pt>
                <c:pt idx="13953">
                  <c:v>154.31406874039</c:v>
                </c:pt>
                <c:pt idx="13954">
                  <c:v>154.19634475193</c:v>
                </c:pt>
                <c:pt idx="13955">
                  <c:v>153.83324222153</c:v>
                </c:pt>
                <c:pt idx="13956">
                  <c:v>153.90654991972</c:v>
                </c:pt>
                <c:pt idx="13957">
                  <c:v>153.49858580127</c:v>
                </c:pt>
                <c:pt idx="13958">
                  <c:v>153.31773056528</c:v>
                </c:pt>
                <c:pt idx="13959">
                  <c:v>153.18207539131</c:v>
                </c:pt>
                <c:pt idx="13960">
                  <c:v>152.8383426531</c:v>
                </c:pt>
                <c:pt idx="13961">
                  <c:v>155.88621584138</c:v>
                </c:pt>
                <c:pt idx="13962">
                  <c:v>155.5207402043</c:v>
                </c:pt>
                <c:pt idx="13963">
                  <c:v>155.34913661055</c:v>
                </c:pt>
                <c:pt idx="13964">
                  <c:v>155.2046051997491</c:v>
                </c:pt>
                <c:pt idx="13965">
                  <c:v>155.05106803235</c:v>
                </c:pt>
                <c:pt idx="13966">
                  <c:v>154.9155972912999</c:v>
                </c:pt>
                <c:pt idx="13967">
                  <c:v>154.98182968561</c:v>
                </c:pt>
                <c:pt idx="13968">
                  <c:v>154.37100010263</c:v>
                </c:pt>
                <c:pt idx="13969">
                  <c:v>154.60197320333</c:v>
                </c:pt>
                <c:pt idx="13970">
                  <c:v>154.04630199544</c:v>
                </c:pt>
                <c:pt idx="13971">
                  <c:v>153.90196735296</c:v>
                </c:pt>
                <c:pt idx="13972">
                  <c:v>153.77572937918</c:v>
                </c:pt>
                <c:pt idx="13973">
                  <c:v>153.62240124074</c:v>
                </c:pt>
                <c:pt idx="13974">
                  <c:v>153.89653330594</c:v>
                </c:pt>
                <c:pt idx="13975">
                  <c:v>153.34278029013</c:v>
                </c:pt>
                <c:pt idx="13976">
                  <c:v>152.98959349505</c:v>
                </c:pt>
                <c:pt idx="13977">
                  <c:v>152.65484756371</c:v>
                </c:pt>
                <c:pt idx="13978">
                  <c:v>152.71040850931</c:v>
                </c:pt>
                <c:pt idx="13979">
                  <c:v>152.73846123233</c:v>
                </c:pt>
                <c:pt idx="13980">
                  <c:v>155.26841766661</c:v>
                </c:pt>
                <c:pt idx="13981">
                  <c:v>154.89452085682</c:v>
                </c:pt>
                <c:pt idx="13982">
                  <c:v>155.39427521985</c:v>
                </c:pt>
                <c:pt idx="13983">
                  <c:v>154.81804157349</c:v>
                </c:pt>
                <c:pt idx="13984">
                  <c:v>154.65594122869</c:v>
                </c:pt>
                <c:pt idx="13985">
                  <c:v>154.5298205888</c:v>
                </c:pt>
                <c:pt idx="13986">
                  <c:v>154.18394836891</c:v>
                </c:pt>
                <c:pt idx="13987">
                  <c:v>154.02201462484</c:v>
                </c:pt>
                <c:pt idx="13988">
                  <c:v>153.88709718255</c:v>
                </c:pt>
                <c:pt idx="13989">
                  <c:v>153.96235985474</c:v>
                </c:pt>
                <c:pt idx="13990">
                  <c:v>153.56328438328</c:v>
                </c:pt>
                <c:pt idx="13991">
                  <c:v>153.59308869765</c:v>
                </c:pt>
                <c:pt idx="13992">
                  <c:v>153.02999234453</c:v>
                </c:pt>
                <c:pt idx="13993">
                  <c:v>153.08656150349</c:v>
                </c:pt>
                <c:pt idx="13994">
                  <c:v>152.7425582836</c:v>
                </c:pt>
                <c:pt idx="13995">
                  <c:v>152.60782527423</c:v>
                </c:pt>
                <c:pt idx="13996">
                  <c:v>152.88154485306</c:v>
                </c:pt>
                <c:pt idx="13997">
                  <c:v>152.5288990961</c:v>
                </c:pt>
                <c:pt idx="13998">
                  <c:v>152.39398165381</c:v>
                </c:pt>
                <c:pt idx="13999">
                  <c:v>152.05092519456</c:v>
                </c:pt>
                <c:pt idx="14000">
                  <c:v>151.70823760115</c:v>
                </c:pt>
                <c:pt idx="14001">
                  <c:v>154.4351505618</c:v>
                </c:pt>
                <c:pt idx="14002">
                  <c:v>154.2467716469</c:v>
                </c:pt>
                <c:pt idx="14003">
                  <c:v>154.29654816954</c:v>
                </c:pt>
                <c:pt idx="14004">
                  <c:v>154.17077187421</c:v>
                </c:pt>
                <c:pt idx="14005">
                  <c:v>154.00911410861</c:v>
                </c:pt>
                <c:pt idx="14006">
                  <c:v>153.85641305705</c:v>
                </c:pt>
                <c:pt idx="14007">
                  <c:v>153.94107509724</c:v>
                </c:pt>
                <c:pt idx="14008">
                  <c:v>153.37670539635</c:v>
                </c:pt>
                <c:pt idx="14009">
                  <c:v>153.22421337375</c:v>
                </c:pt>
                <c:pt idx="14010">
                  <c:v>153.0986092507</c:v>
                </c:pt>
                <c:pt idx="14011">
                  <c:v>153.3743890263</c:v>
                </c:pt>
                <c:pt idx="14012">
                  <c:v>152.53941292972</c:v>
                </c:pt>
                <c:pt idx="14013">
                  <c:v>152.57835839105</c:v>
                </c:pt>
                <c:pt idx="14014">
                  <c:v>152.22586028509</c:v>
                </c:pt>
                <c:pt idx="14015">
                  <c:v>152.3002622454</c:v>
                </c:pt>
                <c:pt idx="14016">
                  <c:v>152.1567146762</c:v>
                </c:pt>
                <c:pt idx="14017">
                  <c:v>151.8227678545</c:v>
                </c:pt>
                <c:pt idx="14018">
                  <c:v>151.8786730699</c:v>
                </c:pt>
                <c:pt idx="14019">
                  <c:v>151.53612071733</c:v>
                </c:pt>
                <c:pt idx="14020">
                  <c:v>154.30412011031</c:v>
                </c:pt>
                <c:pt idx="14021">
                  <c:v>154.36343131655</c:v>
                </c:pt>
                <c:pt idx="14022">
                  <c:v>154.2198837473499</c:v>
                </c:pt>
                <c:pt idx="14023">
                  <c:v>153.78452792171</c:v>
                </c:pt>
                <c:pt idx="14024">
                  <c:v>153.8162380180001</c:v>
                </c:pt>
                <c:pt idx="14025">
                  <c:v>153.47102974167</c:v>
                </c:pt>
                <c:pt idx="14026">
                  <c:v>153.53814187235</c:v>
                </c:pt>
                <c:pt idx="14027">
                  <c:v>107.77341223528</c:v>
                </c:pt>
                <c:pt idx="14273">
                  <c:v>70.86235764215979</c:v>
                </c:pt>
                <c:pt idx="14274">
                  <c:v>168.5793093025</c:v>
                </c:pt>
                <c:pt idx="14275">
                  <c:v>158.03425854538</c:v>
                </c:pt>
                <c:pt idx="14276">
                  <c:v>158.2266640097</c:v>
                </c:pt>
                <c:pt idx="14277">
                  <c:v>157.88668625949</c:v>
                </c:pt>
                <c:pt idx="14278">
                  <c:v>157.9685688724001</c:v>
                </c:pt>
                <c:pt idx="14279">
                  <c:v>157.82114197135</c:v>
                </c:pt>
                <c:pt idx="14280">
                  <c:v>157.28970229069</c:v>
                </c:pt>
                <c:pt idx="14281">
                  <c:v>157.32524168642</c:v>
                </c:pt>
                <c:pt idx="14282">
                  <c:v>157.3695595329</c:v>
                </c:pt>
                <c:pt idx="14283">
                  <c:v>157.4133506360999</c:v>
                </c:pt>
                <c:pt idx="14284">
                  <c:v>157.0930850632</c:v>
                </c:pt>
                <c:pt idx="14285">
                  <c:v>156.91797709445</c:v>
                </c:pt>
                <c:pt idx="14286">
                  <c:v>157.1795711269799</c:v>
                </c:pt>
                <c:pt idx="14287">
                  <c:v>156.6415026247493</c:v>
                </c:pt>
                <c:pt idx="14288">
                  <c:v>156.6230672578</c:v>
                </c:pt>
                <c:pt idx="14289">
                  <c:v>159.31412652155</c:v>
                </c:pt>
                <c:pt idx="14290">
                  <c:v>159.82152114048</c:v>
                </c:pt>
                <c:pt idx="14291">
                  <c:v>158.9360448195</c:v>
                </c:pt>
                <c:pt idx="14292">
                  <c:v>159.10973199468</c:v>
                </c:pt>
                <c:pt idx="14293">
                  <c:v>74.47147972793</c:v>
                </c:pt>
                <c:pt idx="14332">
                  <c:v>104.79362565812</c:v>
                </c:pt>
                <c:pt idx="14333">
                  <c:v>159.10587147906</c:v>
                </c:pt>
                <c:pt idx="14334">
                  <c:v>158.73749406054</c:v>
                </c:pt>
                <c:pt idx="14335">
                  <c:v>158.38804385172</c:v>
                </c:pt>
                <c:pt idx="14336">
                  <c:v>158.23997063748</c:v>
                </c:pt>
                <c:pt idx="14337">
                  <c:v>157.86338732124</c:v>
                </c:pt>
                <c:pt idx="14338">
                  <c:v>157.5148523598</c:v>
                </c:pt>
                <c:pt idx="14339">
                  <c:v>157.5769047992999</c:v>
                </c:pt>
                <c:pt idx="14340">
                  <c:v>157.65701674464</c:v>
                </c:pt>
                <c:pt idx="14341">
                  <c:v>157.25345316588</c:v>
                </c:pt>
                <c:pt idx="14342">
                  <c:v>157.0501792368</c:v>
                </c:pt>
                <c:pt idx="14343">
                  <c:v>157.11108115536</c:v>
                </c:pt>
                <c:pt idx="14344">
                  <c:v>156.77296708476</c:v>
                </c:pt>
                <c:pt idx="14345">
                  <c:v>156.62509063884</c:v>
                </c:pt>
                <c:pt idx="14346">
                  <c:v>156.68548318206</c:v>
                </c:pt>
                <c:pt idx="14347">
                  <c:v>156.3478784868</c:v>
                </c:pt>
                <c:pt idx="14348">
                  <c:v>159.37808656608</c:v>
                </c:pt>
                <c:pt idx="14349">
                  <c:v>159.23006961066</c:v>
                </c:pt>
                <c:pt idx="14350">
                  <c:v>158.85211440912</c:v>
                </c:pt>
                <c:pt idx="14351">
                  <c:v>158.7135083331</c:v>
                </c:pt>
                <c:pt idx="14352">
                  <c:v>158.326978368</c:v>
                </c:pt>
                <c:pt idx="14353">
                  <c:v>158.32538884662</c:v>
                </c:pt>
                <c:pt idx="14354">
                  <c:v>158.15908402902</c:v>
                </c:pt>
                <c:pt idx="14355">
                  <c:v>158.020477953</c:v>
                </c:pt>
                <c:pt idx="14356">
                  <c:v>157.87260150708</c:v>
                </c:pt>
                <c:pt idx="14357">
                  <c:v>157.5148523598</c:v>
                </c:pt>
                <c:pt idx="14358">
                  <c:v>157.2958180651</c:v>
                </c:pt>
                <c:pt idx="14359">
                  <c:v>157.68781213374</c:v>
                </c:pt>
                <c:pt idx="14360">
                  <c:v>157.669327578</c:v>
                </c:pt>
                <c:pt idx="14361">
                  <c:v>157.64157265236</c:v>
                </c:pt>
                <c:pt idx="14362">
                  <c:v>157.1944515641499</c:v>
                </c:pt>
                <c:pt idx="14363">
                  <c:v>157.3487688318</c:v>
                </c:pt>
                <c:pt idx="14364">
                  <c:v>157.0562143293</c:v>
                </c:pt>
                <c:pt idx="14365">
                  <c:v>157.46599746486</c:v>
                </c:pt>
                <c:pt idx="14366">
                  <c:v>157.42902835338</c:v>
                </c:pt>
                <c:pt idx="14367">
                  <c:v>157.42902835338</c:v>
                </c:pt>
                <c:pt idx="14368">
                  <c:v>144.9734699517</c:v>
                </c:pt>
                <c:pt idx="14422">
                  <c:v>114.18479866542</c:v>
                </c:pt>
                <c:pt idx="14423">
                  <c:v>132.5025420784301</c:v>
                </c:pt>
                <c:pt idx="14424">
                  <c:v>142.86823498901</c:v>
                </c:pt>
                <c:pt idx="14425">
                  <c:v>146.2415112848399</c:v>
                </c:pt>
                <c:pt idx="14426">
                  <c:v>150.84643775684</c:v>
                </c:pt>
                <c:pt idx="14427">
                  <c:v>148.04115032487</c:v>
                </c:pt>
                <c:pt idx="14428">
                  <c:v>135.2327490316</c:v>
                </c:pt>
                <c:pt idx="14429">
                  <c:v>125.642565689</c:v>
                </c:pt>
                <c:pt idx="14430">
                  <c:v>120.9648239859001</c:v>
                </c:pt>
                <c:pt idx="14479">
                  <c:v>118.94935311818</c:v>
                </c:pt>
                <c:pt idx="14480">
                  <c:v>150.17776675435</c:v>
                </c:pt>
                <c:pt idx="14481">
                  <c:v>155.88388044684</c:v>
                </c:pt>
                <c:pt idx="14482">
                  <c:v>155.75689894555</c:v>
                </c:pt>
                <c:pt idx="14483">
                  <c:v>155.81371406491</c:v>
                </c:pt>
                <c:pt idx="14484">
                  <c:v>155.41229000805</c:v>
                </c:pt>
                <c:pt idx="14485">
                  <c:v>155.01138239327</c:v>
                </c:pt>
                <c:pt idx="14486">
                  <c:v>154.66526428774</c:v>
                </c:pt>
                <c:pt idx="14487">
                  <c:v>154.73067290161</c:v>
                </c:pt>
                <c:pt idx="14488">
                  <c:v>154.35777189502</c:v>
                </c:pt>
                <c:pt idx="14489">
                  <c:v>154.23113473829</c:v>
                </c:pt>
                <c:pt idx="14490">
                  <c:v>154.09547956432</c:v>
                </c:pt>
                <c:pt idx="14491">
                  <c:v>153.95080637311</c:v>
                </c:pt>
                <c:pt idx="14492">
                  <c:v>153.8151511991399</c:v>
                </c:pt>
                <c:pt idx="14493">
                  <c:v>153.67042302002</c:v>
                </c:pt>
                <c:pt idx="14494">
                  <c:v>153.74350935385</c:v>
                </c:pt>
                <c:pt idx="14495">
                  <c:v>153.55332289167</c:v>
                </c:pt>
                <c:pt idx="14496">
                  <c:v>153.16398436892</c:v>
                </c:pt>
                <c:pt idx="14497">
                  <c:v>152.82027622675</c:v>
                </c:pt>
                <c:pt idx="14498">
                  <c:v>155.61107233605</c:v>
                </c:pt>
                <c:pt idx="14499">
                  <c:v>155.4394687423</c:v>
                </c:pt>
                <c:pt idx="14500">
                  <c:v>155.51537737634</c:v>
                </c:pt>
                <c:pt idx="14501">
                  <c:v>155.1504059207</c:v>
                </c:pt>
                <c:pt idx="14502">
                  <c:v>155.21695798877</c:v>
                </c:pt>
                <c:pt idx="14503">
                  <c:v>154.8433315859</c:v>
                </c:pt>
                <c:pt idx="14504">
                  <c:v>154.7169215146</c:v>
                </c:pt>
                <c:pt idx="14505">
                  <c:v>154.36195176828</c:v>
                </c:pt>
                <c:pt idx="14506">
                  <c:v>154.59644072392</c:v>
                </c:pt>
                <c:pt idx="14507">
                  <c:v>154.24470729046</c:v>
                </c:pt>
                <c:pt idx="14508">
                  <c:v>153.93536138515</c:v>
                </c:pt>
                <c:pt idx="14509">
                  <c:v>153.77320627672</c:v>
                </c:pt>
                <c:pt idx="14510">
                  <c:v>154.0395128962</c:v>
                </c:pt>
                <c:pt idx="14511">
                  <c:v>153.70356205794</c:v>
                </c:pt>
                <c:pt idx="14512">
                  <c:v>153.58631758012</c:v>
                </c:pt>
                <c:pt idx="14513">
                  <c:v>153.22381754056</c:v>
                </c:pt>
                <c:pt idx="14514">
                  <c:v>153.1157141349399</c:v>
                </c:pt>
                <c:pt idx="14515">
                  <c:v>152.98061225973</c:v>
                </c:pt>
                <c:pt idx="14516">
                  <c:v>153.06315933952</c:v>
                </c:pt>
                <c:pt idx="14517">
                  <c:v>155.75095334859</c:v>
                </c:pt>
                <c:pt idx="14518">
                  <c:v>155.3764663086</c:v>
                </c:pt>
                <c:pt idx="14519">
                  <c:v>154.99345302265</c:v>
                </c:pt>
                <c:pt idx="14520">
                  <c:v>155.05221085537</c:v>
                </c:pt>
                <c:pt idx="14521">
                  <c:v>154.89011051057</c:v>
                </c:pt>
                <c:pt idx="14522">
                  <c:v>154.70993816787</c:v>
                </c:pt>
                <c:pt idx="14523">
                  <c:v>154.37284372589</c:v>
                </c:pt>
                <c:pt idx="14524">
                  <c:v>154.43075318213</c:v>
                </c:pt>
                <c:pt idx="14525">
                  <c:v>153.88333781328</c:v>
                </c:pt>
                <c:pt idx="14526">
                  <c:v>153.95906773547</c:v>
                </c:pt>
                <c:pt idx="14527">
                  <c:v>153.65876459296</c:v>
                </c:pt>
                <c:pt idx="14528">
                  <c:v>153.2869881656</c:v>
                </c:pt>
                <c:pt idx="14529">
                  <c:v>153.57230804683</c:v>
                </c:pt>
                <c:pt idx="14530">
                  <c:v>153.52729910682</c:v>
                </c:pt>
                <c:pt idx="14531">
                  <c:v>153.18554835819</c:v>
                </c:pt>
                <c:pt idx="14532">
                  <c:v>152.60782527423</c:v>
                </c:pt>
                <c:pt idx="14533">
                  <c:v>152.58287701079</c:v>
                </c:pt>
                <c:pt idx="14534">
                  <c:v>152.02216609975</c:v>
                </c:pt>
                <c:pt idx="14535">
                  <c:v>151.8876175233</c:v>
                </c:pt>
                <c:pt idx="14536">
                  <c:v>151.74412449345</c:v>
                </c:pt>
                <c:pt idx="14537">
                  <c:v>154.72772656799</c:v>
                </c:pt>
                <c:pt idx="14538">
                  <c:v>154.36343131655</c:v>
                </c:pt>
                <c:pt idx="14539">
                  <c:v>154.35940901015</c:v>
                </c:pt>
                <c:pt idx="14540">
                  <c:v>153.78452792171</c:v>
                </c:pt>
                <c:pt idx="14541">
                  <c:v>153.84312591755</c:v>
                </c:pt>
                <c:pt idx="14542">
                  <c:v>153.90130585547</c:v>
                </c:pt>
                <c:pt idx="14543">
                  <c:v>153.3366655981399</c:v>
                </c:pt>
                <c:pt idx="14544">
                  <c:v>152.98303629862</c:v>
                </c:pt>
                <c:pt idx="14545">
                  <c:v>153.47018207113</c:v>
                </c:pt>
                <c:pt idx="14546">
                  <c:v>152.91559985285</c:v>
                </c:pt>
                <c:pt idx="14547">
                  <c:v>152.78123570932</c:v>
                </c:pt>
                <c:pt idx="14548">
                  <c:v>152.62895271568</c:v>
                </c:pt>
                <c:pt idx="14549">
                  <c:v>152.70390797475</c:v>
                </c:pt>
                <c:pt idx="14550">
                  <c:v>152.27961683542</c:v>
                </c:pt>
                <c:pt idx="14551">
                  <c:v>152.32715014495</c:v>
                </c:pt>
                <c:pt idx="14552">
                  <c:v>152.1926015685</c:v>
                </c:pt>
                <c:pt idx="14553">
                  <c:v>151.64118480269</c:v>
                </c:pt>
                <c:pt idx="14554">
                  <c:v>151.9145599622</c:v>
                </c:pt>
                <c:pt idx="14555">
                  <c:v>135.80603908566</c:v>
                </c:pt>
                <c:pt idx="14613">
                  <c:v>113.68478174272</c:v>
                </c:pt>
                <c:pt idx="14614">
                  <c:v>130.18859238976</c:v>
                </c:pt>
                <c:pt idx="14615">
                  <c:v>141.768741352</c:v>
                </c:pt>
                <c:pt idx="14616">
                  <c:v>152.7736227935999</c:v>
                </c:pt>
                <c:pt idx="14617">
                  <c:v>152.6134599347999</c:v>
                </c:pt>
                <c:pt idx="14618">
                  <c:v>152.69964683168</c:v>
                </c:pt>
                <c:pt idx="14619">
                  <c:v>152.54819992592</c:v>
                </c:pt>
                <c:pt idx="14620">
                  <c:v>152.61604262432</c:v>
                </c:pt>
                <c:pt idx="14621">
                  <c:v>152.26312658364</c:v>
                </c:pt>
                <c:pt idx="14622">
                  <c:v>152.12950014712</c:v>
                </c:pt>
                <c:pt idx="14623">
                  <c:v>151.9958737106</c:v>
                </c:pt>
                <c:pt idx="14624">
                  <c:v>151.84442680484</c:v>
                </c:pt>
                <c:pt idx="14625">
                  <c:v>151.71080036832</c:v>
                </c:pt>
                <c:pt idx="14626">
                  <c:v>151.3590942828</c:v>
                </c:pt>
                <c:pt idx="14627">
                  <c:v>150.93664245972</c:v>
                </c:pt>
                <c:pt idx="14628">
                  <c:v>151.19411509148</c:v>
                </c:pt>
                <c:pt idx="14629">
                  <c:v>151.0693718068</c:v>
                </c:pt>
                <c:pt idx="14630">
                  <c:v>150.51023983996</c:v>
                </c:pt>
                <c:pt idx="14631">
                  <c:v>150.5850549348</c:v>
                </c:pt>
                <c:pt idx="14632">
                  <c:v>153.3429825544</c:v>
                </c:pt>
                <c:pt idx="14633">
                  <c:v>153.1739488044</c:v>
                </c:pt>
                <c:pt idx="14634">
                  <c:v>153.0227109276</c:v>
                </c:pt>
                <c:pt idx="14635">
                  <c:v>153.0916429894</c:v>
                </c:pt>
                <c:pt idx="14636">
                  <c:v>152.7380310472</c:v>
                </c:pt>
                <c:pt idx="14637">
                  <c:v>152.5867931704</c:v>
                </c:pt>
                <c:pt idx="14638">
                  <c:v>152.3554468188</c:v>
                </c:pt>
                <c:pt idx="14639">
                  <c:v>152.01161567176</c:v>
                </c:pt>
                <c:pt idx="14640">
                  <c:v>151.87835810108</c:v>
                </c:pt>
                <c:pt idx="14641">
                  <c:v>151.72732925324</c:v>
                </c:pt>
                <c:pt idx="14642">
                  <c:v>151.60298432916</c:v>
                </c:pt>
                <c:pt idx="14643">
                  <c:v>151.45195548132</c:v>
                </c:pt>
                <c:pt idx="14644">
                  <c:v>151.536998924</c:v>
                </c:pt>
                <c:pt idx="14645">
                  <c:v>151.18538632392</c:v>
                </c:pt>
                <c:pt idx="14646">
                  <c:v>151.04327012268</c:v>
                </c:pt>
                <c:pt idx="14647">
                  <c:v>151.1277479312</c:v>
                </c:pt>
                <c:pt idx="14648">
                  <c:v>150.9765100544</c:v>
                </c:pt>
                <c:pt idx="14649">
                  <c:v>150.7452177936</c:v>
                </c:pt>
                <c:pt idx="14650">
                  <c:v>150.403612177</c:v>
                </c:pt>
                <c:pt idx="14651">
                  <c:v>150.26144195972</c:v>
                </c:pt>
                <c:pt idx="14652">
                  <c:v>153.227336424</c:v>
                </c:pt>
                <c:pt idx="14653">
                  <c:v>153.058302674</c:v>
                </c:pt>
                <c:pt idx="14654">
                  <c:v>154.60669333401</c:v>
                </c:pt>
                <c:pt idx="14655">
                  <c:v>157.19859299025</c:v>
                </c:pt>
                <c:pt idx="14656">
                  <c:v>162.3351191424</c:v>
                </c:pt>
                <c:pt idx="14657">
                  <c:v>169.56017480896</c:v>
                </c:pt>
                <c:pt idx="14658">
                  <c:v>176.15012011443</c:v>
                </c:pt>
                <c:pt idx="14659">
                  <c:v>179.58295318486</c:v>
                </c:pt>
                <c:pt idx="14660">
                  <c:v>175.43143929612</c:v>
                </c:pt>
                <c:pt idx="14661">
                  <c:v>173.129148738</c:v>
                </c:pt>
                <c:pt idx="14662">
                  <c:v>173.78016590655</c:v>
                </c:pt>
                <c:pt idx="14663">
                  <c:v>174.37012154037</c:v>
                </c:pt>
                <c:pt idx="14664">
                  <c:v>174.28421870706</c:v>
                </c:pt>
                <c:pt idx="14665">
                  <c:v>174.04933197225</c:v>
                </c:pt>
                <c:pt idx="14666">
                  <c:v>173.83487287047</c:v>
                </c:pt>
                <c:pt idx="14667">
                  <c:v>174.32956621605</c:v>
                </c:pt>
                <c:pt idx="14668">
                  <c:v>174.57321184569</c:v>
                </c:pt>
                <c:pt idx="14669">
                  <c:v>174.8262899554501</c:v>
                </c:pt>
                <c:pt idx="14670">
                  <c:v>174.47352198276</c:v>
                </c:pt>
                <c:pt idx="14671">
                  <c:v>179.0347679085</c:v>
                </c:pt>
                <c:pt idx="14672">
                  <c:v>180.1515344115</c:v>
                </c:pt>
                <c:pt idx="14673">
                  <c:v>177.89669841384</c:v>
                </c:pt>
                <c:pt idx="14674">
                  <c:v>176.84364859245</c:v>
                </c:pt>
                <c:pt idx="14675">
                  <c:v>178.09288431858</c:v>
                </c:pt>
                <c:pt idx="14676">
                  <c:v>177.96869518176</c:v>
                </c:pt>
                <c:pt idx="14677">
                  <c:v>176.95802543139</c:v>
                </c:pt>
                <c:pt idx="14678">
                  <c:v>175.31559685983</c:v>
                </c:pt>
                <c:pt idx="14679">
                  <c:v>174.31879831506</c:v>
                </c:pt>
                <c:pt idx="14680">
                  <c:v>172.98147220828</c:v>
                </c:pt>
                <c:pt idx="14681">
                  <c:v>172.57921564256</c:v>
                </c:pt>
                <c:pt idx="14682">
                  <c:v>172.355200612</c:v>
                </c:pt>
                <c:pt idx="14683">
                  <c:v>172.4911940745</c:v>
                </c:pt>
                <c:pt idx="14684">
                  <c:v>172.72742320218</c:v>
                </c:pt>
                <c:pt idx="14685">
                  <c:v>172.19758224375</c:v>
                </c:pt>
                <c:pt idx="14686">
                  <c:v>171.41898397584</c:v>
                </c:pt>
                <c:pt idx="14687">
                  <c:v>171.42583493632</c:v>
                </c:pt>
                <c:pt idx="14688">
                  <c:v>171.65074637025</c:v>
                </c:pt>
                <c:pt idx="14689">
                  <c:v>171.250177656</c:v>
                </c:pt>
                <c:pt idx="14690">
                  <c:v>171.169315676</c:v>
                </c:pt>
                <c:pt idx="14691">
                  <c:v>173.60785432576</c:v>
                </c:pt>
                <c:pt idx="14692">
                  <c:v>173.2751086924</c:v>
                </c:pt>
                <c:pt idx="14693">
                  <c:v>173.42698147624</c:v>
                </c:pt>
                <c:pt idx="14694">
                  <c:v>174.2835253005</c:v>
                </c:pt>
                <c:pt idx="14695">
                  <c:v>173.91898857375</c:v>
                </c:pt>
                <c:pt idx="14696">
                  <c:v>173.15430139256</c:v>
                </c:pt>
                <c:pt idx="14697">
                  <c:v>173.01302966112</c:v>
                </c:pt>
                <c:pt idx="14698">
                  <c:v>172.67118288232</c:v>
                </c:pt>
                <c:pt idx="14699">
                  <c:v>172.53014459088</c:v>
                </c:pt>
                <c:pt idx="14700">
                  <c:v>172.57921564256</c:v>
                </c:pt>
                <c:pt idx="14701">
                  <c:v>174.098781507</c:v>
                </c:pt>
                <c:pt idx="14702">
                  <c:v>174.57581363859</c:v>
                </c:pt>
                <c:pt idx="14703">
                  <c:v>172.494160816</c:v>
                </c:pt>
                <c:pt idx="14704">
                  <c:v>171.1742316856</c:v>
                </c:pt>
                <c:pt idx="14705">
                  <c:v>171.86023907484</c:v>
                </c:pt>
                <c:pt idx="14706">
                  <c:v>171.6885164718</c:v>
                </c:pt>
                <c:pt idx="14707">
                  <c:v>171.13948988232</c:v>
                </c:pt>
                <c:pt idx="14708">
                  <c:v>170.5308403942</c:v>
                </c:pt>
                <c:pt idx="14709">
                  <c:v>174.52697563564</c:v>
                </c:pt>
                <c:pt idx="14710">
                  <c:v>174.34518060524</c:v>
                </c:pt>
                <c:pt idx="14711">
                  <c:v>175.0112954898</c:v>
                </c:pt>
                <c:pt idx="14712">
                  <c:v>174.42531352575</c:v>
                </c:pt>
                <c:pt idx="14713">
                  <c:v>173.22539832576</c:v>
                </c:pt>
                <c:pt idx="14714">
                  <c:v>172.62144763024</c:v>
                </c:pt>
                <c:pt idx="14715">
                  <c:v>173.00374406648</c:v>
                </c:pt>
                <c:pt idx="14716">
                  <c:v>173.465119496</c:v>
                </c:pt>
                <c:pt idx="14717">
                  <c:v>173.08250356808</c:v>
                </c:pt>
                <c:pt idx="14718">
                  <c:v>173.13134092</c:v>
                </c:pt>
                <c:pt idx="14719">
                  <c:v>173.1696596595</c:v>
                </c:pt>
                <c:pt idx="14720">
                  <c:v>174.29874191856</c:v>
                </c:pt>
                <c:pt idx="14721">
                  <c:v>175.15436925861</c:v>
                </c:pt>
                <c:pt idx="14722">
                  <c:v>175.01495633433</c:v>
                </c:pt>
                <c:pt idx="14723">
                  <c:v>175.15582422702</c:v>
                </c:pt>
                <c:pt idx="14724">
                  <c:v>177.93714046232</c:v>
                </c:pt>
                <c:pt idx="14725">
                  <c:v>179.2098336977</c:v>
                </c:pt>
                <c:pt idx="14726">
                  <c:v>178.93538573586</c:v>
                </c:pt>
                <c:pt idx="14727">
                  <c:v>178.35000505354</c:v>
                </c:pt>
                <c:pt idx="14728">
                  <c:v>179.0241961508</c:v>
                </c:pt>
                <c:pt idx="14729">
                  <c:v>180.59900007756</c:v>
                </c:pt>
                <c:pt idx="14730">
                  <c:v>178.49539905015</c:v>
                </c:pt>
                <c:pt idx="14731">
                  <c:v>177.68488554327</c:v>
                </c:pt>
                <c:pt idx="14732">
                  <c:v>177.30829613259</c:v>
                </c:pt>
                <c:pt idx="14733">
                  <c:v>177.56517485574</c:v>
                </c:pt>
                <c:pt idx="14734">
                  <c:v>176.97797493726</c:v>
                </c:pt>
                <c:pt idx="14735">
                  <c:v>176.61251606985</c:v>
                </c:pt>
                <c:pt idx="14736">
                  <c:v>175.59558504453</c:v>
                </c:pt>
                <c:pt idx="14737">
                  <c:v>175.53890327589</c:v>
                </c:pt>
                <c:pt idx="14738">
                  <c:v>175.16460107265</c:v>
                </c:pt>
                <c:pt idx="14739">
                  <c:v>175.63982573172</c:v>
                </c:pt>
                <c:pt idx="14740">
                  <c:v>175.46475869328</c:v>
                </c:pt>
                <c:pt idx="14741">
                  <c:v>175.10097205755</c:v>
                </c:pt>
                <c:pt idx="14742">
                  <c:v>175.1455556310591</c:v>
                </c:pt>
                <c:pt idx="14743">
                  <c:v>175.8061433129401</c:v>
                </c:pt>
                <c:pt idx="14744">
                  <c:v>177.1224186197001</c:v>
                </c:pt>
                <c:pt idx="14745">
                  <c:v>177.5602094839</c:v>
                </c:pt>
                <c:pt idx="14746">
                  <c:v>177.6324010076801</c:v>
                </c:pt>
                <c:pt idx="14747">
                  <c:v>178.911257506</c:v>
                </c:pt>
                <c:pt idx="14748">
                  <c:v>181.8806308417801</c:v>
                </c:pt>
                <c:pt idx="14749">
                  <c:v>179.3730335506</c:v>
                </c:pt>
                <c:pt idx="14750">
                  <c:v>177.95837754324</c:v>
                </c:pt>
                <c:pt idx="14751">
                  <c:v>177.55053860481</c:v>
                </c:pt>
                <c:pt idx="14752">
                  <c:v>176.74175878233</c:v>
                </c:pt>
                <c:pt idx="14753">
                  <c:v>175.97528516799</c:v>
                </c:pt>
                <c:pt idx="14754">
                  <c:v>130.89441883602</c:v>
                </c:pt>
                <c:pt idx="14885">
                  <c:v>153.9220165519</c:v>
                </c:pt>
                <c:pt idx="14886">
                  <c:v>184.05597540085</c:v>
                </c:pt>
                <c:pt idx="14887">
                  <c:v>183.0192757464999</c:v>
                </c:pt>
                <c:pt idx="14888">
                  <c:v>181.58395221266</c:v>
                </c:pt>
                <c:pt idx="14889">
                  <c:v>179.72984274594</c:v>
                </c:pt>
                <c:pt idx="14890">
                  <c:v>180.38237565458</c:v>
                </c:pt>
                <c:pt idx="14891">
                  <c:v>182.24054759324</c:v>
                </c:pt>
                <c:pt idx="14892">
                  <c:v>183.1406422215499</c:v>
                </c:pt>
                <c:pt idx="14893">
                  <c:v>183.17872277432</c:v>
                </c:pt>
                <c:pt idx="14894">
                  <c:v>183.00684072496</c:v>
                </c:pt>
                <c:pt idx="14895">
                  <c:v>182.4270951508501</c:v>
                </c:pt>
                <c:pt idx="14896">
                  <c:v>182.04657705684</c:v>
                </c:pt>
                <c:pt idx="14897">
                  <c:v>182.2931092213399</c:v>
                </c:pt>
                <c:pt idx="14898">
                  <c:v>182.34092839315</c:v>
                </c:pt>
                <c:pt idx="14899">
                  <c:v>181.5435051010399</c:v>
                </c:pt>
                <c:pt idx="14900">
                  <c:v>180.1114607912999</c:v>
                </c:pt>
                <c:pt idx="14901">
                  <c:v>182.314366482</c:v>
                </c:pt>
                <c:pt idx="14902">
                  <c:v>182.0502014329</c:v>
                </c:pt>
                <c:pt idx="14903">
                  <c:v>182.50531838494</c:v>
                </c:pt>
                <c:pt idx="14904">
                  <c:v>183.8153827817</c:v>
                </c:pt>
                <c:pt idx="14905">
                  <c:v>182.7994851263399</c:v>
                </c:pt>
                <c:pt idx="14906">
                  <c:v>181.99622999484</c:v>
                </c:pt>
                <c:pt idx="14907">
                  <c:v>180.43503208412</c:v>
                </c:pt>
                <c:pt idx="14908">
                  <c:v>179.00832774972</c:v>
                </c:pt>
                <c:pt idx="14909">
                  <c:v>175.76441643915</c:v>
                </c:pt>
                <c:pt idx="14910">
                  <c:v>172.44035384192</c:v>
                </c:pt>
                <c:pt idx="14911">
                  <c:v>168.05023741209</c:v>
                </c:pt>
                <c:pt idx="14912">
                  <c:v>164.0701469594301</c:v>
                </c:pt>
                <c:pt idx="14913">
                  <c:v>159.6790785222</c:v>
                </c:pt>
                <c:pt idx="14914">
                  <c:v>157.84210826244</c:v>
                </c:pt>
                <c:pt idx="14915">
                  <c:v>156.60036044564</c:v>
                </c:pt>
                <c:pt idx="14916">
                  <c:v>156.24397624012</c:v>
                </c:pt>
                <c:pt idx="14917">
                  <c:v>155.89718193039</c:v>
                </c:pt>
                <c:pt idx="14918">
                  <c:v>156.16836916374</c:v>
                </c:pt>
                <c:pt idx="14919">
                  <c:v>156.07643828939</c:v>
                </c:pt>
                <c:pt idx="14920">
                  <c:v>155.7046714788499</c:v>
                </c:pt>
                <c:pt idx="14921">
                  <c:v>155.44538708669</c:v>
                </c:pt>
                <c:pt idx="14922">
                  <c:v>158.31916042832</c:v>
                </c:pt>
                <c:pt idx="14923">
                  <c:v>158.0801960400401</c:v>
                </c:pt>
                <c:pt idx="14924">
                  <c:v>157.88716914642</c:v>
                </c:pt>
                <c:pt idx="14925">
                  <c:v>157.52906351714</c:v>
                </c:pt>
                <c:pt idx="14926">
                  <c:v>157.80386577029</c:v>
                </c:pt>
                <c:pt idx="14927">
                  <c:v>157.66581296836</c:v>
                </c:pt>
                <c:pt idx="14928">
                  <c:v>157.50934939552</c:v>
                </c:pt>
                <c:pt idx="14929">
                  <c:v>157.37129659359</c:v>
                </c:pt>
                <c:pt idx="14930">
                  <c:v>157.22401042631</c:v>
                </c:pt>
                <c:pt idx="14931">
                  <c:v>157.2866283989</c:v>
                </c:pt>
                <c:pt idx="14932">
                  <c:v>157.1483351295</c:v>
                </c:pt>
                <c:pt idx="14933">
                  <c:v>157.00090822845</c:v>
                </c:pt>
                <c:pt idx="14934">
                  <c:v>157.0073437413</c:v>
                </c:pt>
                <c:pt idx="14935">
                  <c:v>156.39569361473</c:v>
                </c:pt>
                <c:pt idx="14936">
                  <c:v>156.45714895525</c:v>
                </c:pt>
                <c:pt idx="14937">
                  <c:v>156.11035464552</c:v>
                </c:pt>
                <c:pt idx="14938">
                  <c:v>156.3982211805</c:v>
                </c:pt>
                <c:pt idx="14939">
                  <c:v>156.0424372507</c:v>
                </c:pt>
                <c:pt idx="14940">
                  <c:v>156.1029179346</c:v>
                </c:pt>
                <c:pt idx="14941">
                  <c:v>158.72430684825</c:v>
                </c:pt>
                <c:pt idx="14942">
                  <c:v>158.56763424645</c:v>
                </c:pt>
                <c:pt idx="14943">
                  <c:v>158.85211440912</c:v>
                </c:pt>
                <c:pt idx="14944">
                  <c:v>158.69502377736</c:v>
                </c:pt>
                <c:pt idx="14945">
                  <c:v>158.3085184083</c:v>
                </c:pt>
                <c:pt idx="14946">
                  <c:v>158.0870550012</c:v>
                </c:pt>
                <c:pt idx="14947">
                  <c:v>158.15908402902</c:v>
                </c:pt>
                <c:pt idx="14948">
                  <c:v>157.8009536805</c:v>
                </c:pt>
                <c:pt idx="14949">
                  <c:v>157.87260150708</c:v>
                </c:pt>
                <c:pt idx="14950">
                  <c:v>157.5241103943</c:v>
                </c:pt>
                <c:pt idx="14951">
                  <c:v>157.3764307167</c:v>
                </c:pt>
                <c:pt idx="14952">
                  <c:v>157.2380090736</c:v>
                </c:pt>
                <c:pt idx="14953">
                  <c:v>157.29042227736</c:v>
                </c:pt>
                <c:pt idx="14954">
                  <c:v>156.924245868</c:v>
                </c:pt>
                <c:pt idx="14955">
                  <c:v>156.5953861901</c:v>
                </c:pt>
                <c:pt idx="14956">
                  <c:v>156.80993619624</c:v>
                </c:pt>
                <c:pt idx="14957">
                  <c:v>156.407479215</c:v>
                </c:pt>
                <c:pt idx="14958">
                  <c:v>156.2782594971</c:v>
                </c:pt>
                <c:pt idx="14959">
                  <c:v>158.96391058405</c:v>
                </c:pt>
                <c:pt idx="14960">
                  <c:v>158.7427422152</c:v>
                </c:pt>
                <c:pt idx="14961">
                  <c:v>158.5860696134</c:v>
                </c:pt>
                <c:pt idx="14962">
                  <c:v>158.23643494699</c:v>
                </c:pt>
                <c:pt idx="14963">
                  <c:v>158.29115977675</c:v>
                </c:pt>
                <c:pt idx="14964">
                  <c:v>157.93268520687</c:v>
                </c:pt>
                <c:pt idx="14965">
                  <c:v>157.9962499401</c:v>
                </c:pt>
                <c:pt idx="14966">
                  <c:v>157.4275706597</c:v>
                </c:pt>
                <c:pt idx="14967">
                  <c:v>157.6460340026</c:v>
                </c:pt>
                <c:pt idx="14968">
                  <c:v>157.03235172754</c:v>
                </c:pt>
                <c:pt idx="14969">
                  <c:v>156.88526232858</c:v>
                </c:pt>
                <c:pt idx="14970">
                  <c:v>156.95708222801</c:v>
                </c:pt>
                <c:pt idx="14971">
                  <c:v>156.40002175504</c:v>
                </c:pt>
                <c:pt idx="14972">
                  <c:v>147.50537159433</c:v>
                </c:pt>
                <c:pt idx="15001">
                  <c:v>126.2925719275</c:v>
                </c:pt>
                <c:pt idx="15002">
                  <c:v>153.02884191589</c:v>
                </c:pt>
                <c:pt idx="15003">
                  <c:v>156.72230860743</c:v>
                </c:pt>
                <c:pt idx="15004">
                  <c:v>156.7866477795</c:v>
                </c:pt>
                <c:pt idx="15005">
                  <c:v>156.6401486855</c:v>
                </c:pt>
                <c:pt idx="15006">
                  <c:v>156.29262890473</c:v>
                </c:pt>
                <c:pt idx="15007">
                  <c:v>156.365518545</c:v>
                </c:pt>
                <c:pt idx="15008">
                  <c:v>156.00925152771</c:v>
                </c:pt>
                <c:pt idx="15009">
                  <c:v>155.86294920203</c:v>
                </c:pt>
                <c:pt idx="15010">
                  <c:v>155.9261325845</c:v>
                </c:pt>
                <c:pt idx="15011">
                  <c:v>155.51553676453</c:v>
                </c:pt>
                <c:pt idx="15012">
                  <c:v>155.5507564865</c:v>
                </c:pt>
                <c:pt idx="15013">
                  <c:v>154.99595840065</c:v>
                </c:pt>
                <c:pt idx="15014">
                  <c:v>155.266997983</c:v>
                </c:pt>
                <c:pt idx="15015">
                  <c:v>154.92126694544</c:v>
                </c:pt>
                <c:pt idx="15016">
                  <c:v>154.78413630811</c:v>
                </c:pt>
                <c:pt idx="15017">
                  <c:v>154.43901423006</c:v>
                </c:pt>
                <c:pt idx="15018">
                  <c:v>157.23283892473</c:v>
                </c:pt>
                <c:pt idx="15019">
                  <c:v>157.29829063581</c:v>
                </c:pt>
                <c:pt idx="15020">
                  <c:v>156.94068332124</c:v>
                </c:pt>
                <c:pt idx="15021">
                  <c:v>157.01491325879</c:v>
                </c:pt>
                <c:pt idx="15022">
                  <c:v>156.80463145862</c:v>
                </c:pt>
                <c:pt idx="15023">
                  <c:v>156.62175355152</c:v>
                </c:pt>
                <c:pt idx="15024">
                  <c:v>156.47550681183</c:v>
                </c:pt>
                <c:pt idx="15025">
                  <c:v>156.3383761745</c:v>
                </c:pt>
                <c:pt idx="15026">
                  <c:v>155.98200437914</c:v>
                </c:pt>
                <c:pt idx="15027">
                  <c:v>155.97290053742</c:v>
                </c:pt>
                <c:pt idx="15028">
                  <c:v>156.5211460020001</c:v>
                </c:pt>
                <c:pt idx="15029">
                  <c:v>156.16466995575</c:v>
                </c:pt>
                <c:pt idx="15030">
                  <c:v>155.77200539605</c:v>
                </c:pt>
                <c:pt idx="15031">
                  <c:v>155.3889797747</c:v>
                </c:pt>
                <c:pt idx="15032">
                  <c:v>155.44332340322</c:v>
                </c:pt>
                <c:pt idx="15033">
                  <c:v>155.24248377308</c:v>
                </c:pt>
                <c:pt idx="15034">
                  <c:v>155.03248478999</c:v>
                </c:pt>
                <c:pt idx="15035">
                  <c:v>154.70517091725</c:v>
                </c:pt>
                <c:pt idx="15036">
                  <c:v>157.7623605477</c:v>
                </c:pt>
                <c:pt idx="15037">
                  <c:v>157.37665440655</c:v>
                </c:pt>
                <c:pt idx="15038">
                  <c:v>157.22165403643</c:v>
                </c:pt>
                <c:pt idx="15039">
                  <c:v>157.07580068386</c:v>
                </c:pt>
                <c:pt idx="15040">
                  <c:v>156.92080031374</c:v>
                </c:pt>
                <c:pt idx="15041">
                  <c:v>156.59076282013</c:v>
                </c:pt>
                <c:pt idx="15042">
                  <c:v>156.6381297532101</c:v>
                </c:pt>
                <c:pt idx="15043">
                  <c:v>156.4831293830901</c:v>
                </c:pt>
                <c:pt idx="15044">
                  <c:v>156.25517461845</c:v>
                </c:pt>
                <c:pt idx="15045">
                  <c:v>155.47774788876</c:v>
                </c:pt>
                <c:pt idx="15046">
                  <c:v>164.78745411859</c:v>
                </c:pt>
                <c:pt idx="15047">
                  <c:v>123.85604413347</c:v>
                </c:pt>
                <c:pt idx="15048">
                  <c:v>72.73528146445001</c:v>
                </c:pt>
                <c:pt idx="15282">
                  <c:v>116.76360829409</c:v>
                </c:pt>
                <c:pt idx="15283">
                  <c:v>131.55347239006</c:v>
                </c:pt>
                <c:pt idx="15284">
                  <c:v>148.6497089976</c:v>
                </c:pt>
                <c:pt idx="15285">
                  <c:v>155.39951104475</c:v>
                </c:pt>
                <c:pt idx="15286">
                  <c:v>158.36515380801</c:v>
                </c:pt>
                <c:pt idx="15287">
                  <c:v>158.19051308926</c:v>
                </c:pt>
                <c:pt idx="15288">
                  <c:v>157.63891661789</c:v>
                </c:pt>
                <c:pt idx="15289">
                  <c:v>157.89633429134</c:v>
                </c:pt>
                <c:pt idx="15290">
                  <c:v>157.74930077741</c:v>
                </c:pt>
                <c:pt idx="15291">
                  <c:v>157.6114324084</c:v>
                </c:pt>
                <c:pt idx="15292">
                  <c:v>157.46434300944</c:v>
                </c:pt>
                <c:pt idx="15293">
                  <c:v>157.31730949551</c:v>
                </c:pt>
                <c:pt idx="15294">
                  <c:v>157.17022009655</c:v>
                </c:pt>
                <c:pt idx="15295">
                  <c:v>157.22401042631</c:v>
                </c:pt>
                <c:pt idx="15296">
                  <c:v>156.85771100879</c:v>
                </c:pt>
                <c:pt idx="15297">
                  <c:v>156.6462979403</c:v>
                </c:pt>
                <c:pt idx="15298">
                  <c:v>156.49004339642</c:v>
                </c:pt>
                <c:pt idx="15299">
                  <c:v>156.77049415885</c:v>
                </c:pt>
                <c:pt idx="15300">
                  <c:v>156.4232817912</c:v>
                </c:pt>
                <c:pt idx="15301">
                  <c:v>156.27599562392</c:v>
                </c:pt>
                <c:pt idx="15302">
                  <c:v>156.13794282199</c:v>
                </c:pt>
                <c:pt idx="15303">
                  <c:v>156.2082995187</c:v>
                </c:pt>
                <c:pt idx="15304">
                  <c:v>156.06087261765</c:v>
                </c:pt>
                <c:pt idx="15305">
                  <c:v>158.90866051775</c:v>
                </c:pt>
                <c:pt idx="15306">
                  <c:v>158.71511718205</c:v>
                </c:pt>
                <c:pt idx="15307">
                  <c:v>158.55844458025</c:v>
                </c:pt>
                <c:pt idx="15308">
                  <c:v>158.32803051065</c:v>
                </c:pt>
                <c:pt idx="15309">
                  <c:v>158.17135790885</c:v>
                </c:pt>
                <c:pt idx="15310">
                  <c:v>158.02387497325</c:v>
                </c:pt>
                <c:pt idx="15311">
                  <c:v>158.0962569264</c:v>
                </c:pt>
                <c:pt idx="15312">
                  <c:v>158.16829821486</c:v>
                </c:pt>
                <c:pt idx="15313">
                  <c:v>158.0040132372</c:v>
                </c:pt>
                <c:pt idx="15314">
                  <c:v>158.39932706958</c:v>
                </c:pt>
                <c:pt idx="15315">
                  <c:v>158.05739088042</c:v>
                </c:pt>
                <c:pt idx="15316">
                  <c:v>157.90957061856</c:v>
                </c:pt>
                <c:pt idx="15317">
                  <c:v>158.01791707494</c:v>
                </c:pt>
                <c:pt idx="15318">
                  <c:v>157.82359911066</c:v>
                </c:pt>
                <c:pt idx="15319">
                  <c:v>157.59226284282</c:v>
                </c:pt>
                <c:pt idx="15320">
                  <c:v>157.46269878036</c:v>
                </c:pt>
                <c:pt idx="15321">
                  <c:v>157.11484708986</c:v>
                </c:pt>
                <c:pt idx="15322">
                  <c:v>157.3609265749801</c:v>
                </c:pt>
                <c:pt idx="15323">
                  <c:v>157.0833455571</c:v>
                </c:pt>
                <c:pt idx="15324">
                  <c:v>160.05316482144</c:v>
                </c:pt>
                <c:pt idx="15325">
                  <c:v>159.60942283392</c:v>
                </c:pt>
                <c:pt idx="15326">
                  <c:v>159.5435712567599</c:v>
                </c:pt>
                <c:pt idx="15327">
                  <c:v>159.2841551208599</c:v>
                </c:pt>
                <c:pt idx="15328">
                  <c:v>159.30995685318</c:v>
                </c:pt>
                <c:pt idx="15329">
                  <c:v>159.1615465106401</c:v>
                </c:pt>
                <c:pt idx="15330">
                  <c:v>158.50832520888</c:v>
                </c:pt>
                <c:pt idx="15331">
                  <c:v>158.9729840613</c:v>
                </c:pt>
                <c:pt idx="15332">
                  <c:v>158.8429599651</c:v>
                </c:pt>
                <c:pt idx="15333">
                  <c:v>158.49355894836</c:v>
                </c:pt>
                <c:pt idx="15334">
                  <c:v>158.34509219748</c:v>
                </c:pt>
                <c:pt idx="15335">
                  <c:v>158.2151837904599</c:v>
                </c:pt>
                <c:pt idx="15336">
                  <c:v>158.46714906174</c:v>
                </c:pt>
                <c:pt idx="15337">
                  <c:v>158.0997553353</c:v>
                </c:pt>
                <c:pt idx="15338">
                  <c:v>158.1787605336</c:v>
                </c:pt>
                <c:pt idx="15339">
                  <c:v>157.8303309483</c:v>
                </c:pt>
                <c:pt idx="15340">
                  <c:v>157.6538212608</c:v>
                </c:pt>
                <c:pt idx="15341">
                  <c:v>157.4308824651</c:v>
                </c:pt>
                <c:pt idx="15342">
                  <c:v>157.91610328452</c:v>
                </c:pt>
                <c:pt idx="15343">
                  <c:v>160.63265010276</c:v>
                </c:pt>
                <c:pt idx="15344">
                  <c:v>160.39977676932</c:v>
                </c:pt>
                <c:pt idx="15345">
                  <c:v>160.2507763461</c:v>
                </c:pt>
                <c:pt idx="15346">
                  <c:v>159.88109556174</c:v>
                </c:pt>
                <c:pt idx="15347">
                  <c:v>159.72295978518</c:v>
                </c:pt>
                <c:pt idx="15348">
                  <c:v>160.0239733065</c:v>
                </c:pt>
                <c:pt idx="15349">
                  <c:v>159.80009257026</c:v>
                </c:pt>
                <c:pt idx="15350">
                  <c:v>145.9834750116</c:v>
                </c:pt>
                <c:pt idx="15351">
                  <c:v>122.71051998264</c:v>
                </c:pt>
                <c:pt idx="15393">
                  <c:v>136.59369559422</c:v>
                </c:pt>
                <c:pt idx="15394">
                  <c:v>160.667485011</c:v>
                </c:pt>
                <c:pt idx="15395">
                  <c:v>160.28847180594</c:v>
                </c:pt>
                <c:pt idx="15396">
                  <c:v>159.8628576942</c:v>
                </c:pt>
                <c:pt idx="15397">
                  <c:v>160.1295454485</c:v>
                </c:pt>
                <c:pt idx="15398">
                  <c:v>159.99739880184</c:v>
                </c:pt>
                <c:pt idx="15399">
                  <c:v>159.83696370672</c:v>
                </c:pt>
                <c:pt idx="15400">
                  <c:v>159.69540670398</c:v>
                </c:pt>
                <c:pt idx="15401">
                  <c:v>162.5832957963599</c:v>
                </c:pt>
                <c:pt idx="15402">
                  <c:v>162.43227105732</c:v>
                </c:pt>
                <c:pt idx="15403">
                  <c:v>162.26242560612</c:v>
                </c:pt>
                <c:pt idx="15404">
                  <c:v>161.90018786844</c:v>
                </c:pt>
                <c:pt idx="15405">
                  <c:v>162.19029504678</c:v>
                </c:pt>
                <c:pt idx="15406">
                  <c:v>161.7905306768399</c:v>
                </c:pt>
                <c:pt idx="15407">
                  <c:v>161.57346130458</c:v>
                </c:pt>
                <c:pt idx="15408">
                  <c:v>161.41302620946</c:v>
                </c:pt>
                <c:pt idx="15409">
                  <c:v>161.2808795628</c:v>
                </c:pt>
                <c:pt idx="15410">
                  <c:v>161.13932256006</c:v>
                </c:pt>
                <c:pt idx="15411">
                  <c:v>160.97888746494</c:v>
                </c:pt>
                <c:pt idx="15412">
                  <c:v>160.8373304622</c:v>
                </c:pt>
                <c:pt idx="15413">
                  <c:v>160.9146221258399</c:v>
                </c:pt>
                <c:pt idx="15414">
                  <c:v>160.76340061848</c:v>
                </c:pt>
                <c:pt idx="15415">
                  <c:v>160.1942616297</c:v>
                </c:pt>
                <c:pt idx="15416">
                  <c:v>109.7251542692</c:v>
                </c:pt>
                <c:pt idx="15473">
                  <c:v>47.49747489280001</c:v>
                </c:pt>
                <c:pt idx="15474">
                  <c:v>63.9323879246</c:v>
                </c:pt>
                <c:pt idx="15475">
                  <c:v>84.0940557615</c:v>
                </c:pt>
                <c:pt idx="15476">
                  <c:v>63.84193827524999</c:v>
                </c:pt>
                <c:pt idx="15492">
                  <c:v>98.78099401944</c:v>
                </c:pt>
                <c:pt idx="15493">
                  <c:v>157.55524453926</c:v>
                </c:pt>
                <c:pt idx="15494">
                  <c:v>158.35058204724</c:v>
                </c:pt>
                <c:pt idx="15495">
                  <c:v>158.40106479828</c:v>
                </c:pt>
                <c:pt idx="15496">
                  <c:v>161.0611325056801</c:v>
                </c:pt>
                <c:pt idx="15497">
                  <c:v>160.58806881174</c:v>
                </c:pt>
                <c:pt idx="15498">
                  <c:v>161.08474192674</c:v>
                </c:pt>
                <c:pt idx="15499">
                  <c:v>160.5953858388</c:v>
                </c:pt>
                <c:pt idx="15500">
                  <c:v>160.2066426039</c:v>
                </c:pt>
                <c:pt idx="15501">
                  <c:v>160.47162136422</c:v>
                </c:pt>
                <c:pt idx="15502">
                  <c:v>160.21978388964</c:v>
                </c:pt>
                <c:pt idx="15503">
                  <c:v>159.73223527422</c:v>
                </c:pt>
                <c:pt idx="15504">
                  <c:v>159.7105011513</c:v>
                </c:pt>
                <c:pt idx="15505">
                  <c:v>159.4159637210999</c:v>
                </c:pt>
                <c:pt idx="15506">
                  <c:v>158.8429599651</c:v>
                </c:pt>
                <c:pt idx="15507">
                  <c:v>158.4750006045</c:v>
                </c:pt>
                <c:pt idx="15508">
                  <c:v>158.73693005394</c:v>
                </c:pt>
                <c:pt idx="15509">
                  <c:v>158.3877626622</c:v>
                </c:pt>
                <c:pt idx="15510">
                  <c:v>158.3134309026</c:v>
                </c:pt>
                <c:pt idx="15511">
                  <c:v>158.1926700348</c:v>
                </c:pt>
                <c:pt idx="15512">
                  <c:v>157.97398172862</c:v>
                </c:pt>
                <c:pt idx="15513">
                  <c:v>157.48666325022</c:v>
                </c:pt>
                <c:pt idx="15514">
                  <c:v>157.3245525102</c:v>
                </c:pt>
                <c:pt idx="15515">
                  <c:v>157.03692638454</c:v>
                </c:pt>
                <c:pt idx="15516">
                  <c:v>159.58987745952</c:v>
                </c:pt>
                <c:pt idx="15517">
                  <c:v>159.37676752638</c:v>
                </c:pt>
                <c:pt idx="15518">
                  <c:v>159.2192588367</c:v>
                </c:pt>
                <c:pt idx="15519">
                  <c:v>159.07104518772</c:v>
                </c:pt>
                <c:pt idx="15520">
                  <c:v>158.71186961964</c:v>
                </c:pt>
                <c:pt idx="15521">
                  <c:v>158.55456995892</c:v>
                </c:pt>
                <c:pt idx="15522">
                  <c:v>158.63558661432</c:v>
                </c:pt>
                <c:pt idx="15523">
                  <c:v>158.26770623574</c:v>
                </c:pt>
                <c:pt idx="15524">
                  <c:v>157.9187848044</c:v>
                </c:pt>
                <c:pt idx="15525">
                  <c:v>157.99012521786</c:v>
                </c:pt>
                <c:pt idx="15526">
                  <c:v>157.63235846652</c:v>
                </c:pt>
                <c:pt idx="15527">
                  <c:v>157.42902835338</c:v>
                </c:pt>
                <c:pt idx="15528">
                  <c:v>157.0350056262</c:v>
                </c:pt>
                <c:pt idx="15529">
                  <c:v>156.8965839831</c:v>
                </c:pt>
                <c:pt idx="15530">
                  <c:v>156.75816234</c:v>
                </c:pt>
                <c:pt idx="15531">
                  <c:v>156.6104826624</c:v>
                </c:pt>
                <c:pt idx="15532">
                  <c:v>156.4720610193</c:v>
                </c:pt>
                <c:pt idx="15533">
                  <c:v>156.1253683847</c:v>
                </c:pt>
                <c:pt idx="15534">
                  <c:v>155.76983932337</c:v>
                </c:pt>
                <c:pt idx="15535">
                  <c:v>158.78885864985</c:v>
                </c:pt>
                <c:pt idx="15536">
                  <c:v>158.41130929074</c:v>
                </c:pt>
                <c:pt idx="15537">
                  <c:v>158.27325648881</c:v>
                </c:pt>
                <c:pt idx="15538">
                  <c:v>157.85039679668</c:v>
                </c:pt>
                <c:pt idx="15539">
                  <c:v>158.08842677485</c:v>
                </c:pt>
                <c:pt idx="15540">
                  <c:v>157.71181191574</c:v>
                </c:pt>
                <c:pt idx="15541">
                  <c:v>157.57375911381</c:v>
                </c:pt>
                <c:pt idx="15542">
                  <c:v>157.01505093044</c:v>
                </c:pt>
                <c:pt idx="15543">
                  <c:v>157.06912407728</c:v>
                </c:pt>
                <c:pt idx="15544">
                  <c:v>156.72132147943</c:v>
                </c:pt>
                <c:pt idx="15545">
                  <c:v>156.79338733926</c:v>
                </c:pt>
                <c:pt idx="15546">
                  <c:v>156.63713279538</c:v>
                </c:pt>
                <c:pt idx="15547">
                  <c:v>156.49926442637</c:v>
                </c:pt>
                <c:pt idx="15548">
                  <c:v>156.13386257741</c:v>
                </c:pt>
                <c:pt idx="15549">
                  <c:v>155.93188521028</c:v>
                </c:pt>
                <c:pt idx="15550">
                  <c:v>155.7574781165301</c:v>
                </c:pt>
                <c:pt idx="15551">
                  <c:v>155.40219486608</c:v>
                </c:pt>
                <c:pt idx="15552">
                  <c:v>155.0655617287499</c:v>
                </c:pt>
                <c:pt idx="15553">
                  <c:v>158.07894846934</c:v>
                </c:pt>
                <c:pt idx="15554">
                  <c:v>157.91391562423</c:v>
                </c:pt>
                <c:pt idx="15555">
                  <c:v>157.53734431475</c:v>
                </c:pt>
                <c:pt idx="15556">
                  <c:v>157.4000292445</c:v>
                </c:pt>
                <c:pt idx="15557">
                  <c:v>157.2535301505</c:v>
                </c:pt>
                <c:pt idx="15558">
                  <c:v>157.1070310565</c:v>
                </c:pt>
                <c:pt idx="15559">
                  <c:v>156.9514035995</c:v>
                </c:pt>
                <c:pt idx="15560">
                  <c:v>156.740894643</c:v>
                </c:pt>
                <c:pt idx="15561">
                  <c:v>156.14637313117</c:v>
                </c:pt>
                <c:pt idx="15562">
                  <c:v>156.22864943024</c:v>
                </c:pt>
                <c:pt idx="15563">
                  <c:v>155.87242521112</c:v>
                </c:pt>
                <c:pt idx="15564">
                  <c:v>155.72637516499</c:v>
                </c:pt>
                <c:pt idx="15565">
                  <c:v>155.79896972754</c:v>
                </c:pt>
                <c:pt idx="15566">
                  <c:v>155.24312642213</c:v>
                </c:pt>
                <c:pt idx="15567">
                  <c:v>154.87897874693</c:v>
                </c:pt>
                <c:pt idx="15568">
                  <c:v>154.94221726297</c:v>
                </c:pt>
                <c:pt idx="15569">
                  <c:v>154.7963639104</c:v>
                </c:pt>
                <c:pt idx="15570">
                  <c:v>154.2333409716</c:v>
                </c:pt>
                <c:pt idx="15571">
                  <c:v>154.4498859729</c:v>
                </c:pt>
                <c:pt idx="15572">
                  <c:v>156.779415593</c:v>
                </c:pt>
                <c:pt idx="15573">
                  <c:v>156.83662417424</c:v>
                </c:pt>
                <c:pt idx="15574">
                  <c:v>156.47937331535</c:v>
                </c:pt>
                <c:pt idx="15575">
                  <c:v>156.10429582088</c:v>
                </c:pt>
                <c:pt idx="15576">
                  <c:v>156.18834281055</c:v>
                </c:pt>
                <c:pt idx="15577">
                  <c:v>156.02469343855</c:v>
                </c:pt>
                <c:pt idx="15578">
                  <c:v>155.8883005329001</c:v>
                </c:pt>
                <c:pt idx="15579">
                  <c:v>155.5321871081</c:v>
                </c:pt>
                <c:pt idx="15580">
                  <c:v>155.18556489589</c:v>
                </c:pt>
                <c:pt idx="15581">
                  <c:v>155.03140064161</c:v>
                </c:pt>
                <c:pt idx="15582">
                  <c:v>154.84095595839</c:v>
                </c:pt>
                <c:pt idx="15583">
                  <c:v>154.44990834728</c:v>
                </c:pt>
                <c:pt idx="15584">
                  <c:v>154.52358491131</c:v>
                </c:pt>
                <c:pt idx="15585">
                  <c:v>154.36942065703</c:v>
                </c:pt>
                <c:pt idx="15586">
                  <c:v>153.82416921638</c:v>
                </c:pt>
                <c:pt idx="15587">
                  <c:v>153.67949602517</c:v>
                </c:pt>
                <c:pt idx="15588">
                  <c:v>153.53476784605</c:v>
                </c:pt>
                <c:pt idx="15589">
                  <c:v>153.40813068932</c:v>
                </c:pt>
                <c:pt idx="15590">
                  <c:v>153.25438449296</c:v>
                </c:pt>
                <c:pt idx="15591">
                  <c:v>153.3269051926301</c:v>
                </c:pt>
                <c:pt idx="15592">
                  <c:v>155.91332488101</c:v>
                </c:pt>
                <c:pt idx="15593">
                  <c:v>155.4394687423</c:v>
                </c:pt>
                <c:pt idx="15594">
                  <c:v>155.26786514855</c:v>
                </c:pt>
                <c:pt idx="15595">
                  <c:v>155.12333373775</c:v>
                </c:pt>
                <c:pt idx="15596">
                  <c:v>154.55681905839</c:v>
                </c:pt>
                <c:pt idx="15597">
                  <c:v>154.59644072392</c:v>
                </c:pt>
                <c:pt idx="15598">
                  <c:v>154.27763407265</c:v>
                </c:pt>
                <c:pt idx="15599">
                  <c:v>154.3168746117</c:v>
                </c:pt>
                <c:pt idx="15600">
                  <c:v>154.40078651005</c:v>
                </c:pt>
                <c:pt idx="15601">
                  <c:v>153.81827674421</c:v>
                </c:pt>
                <c:pt idx="15602">
                  <c:v>153.67413887005</c:v>
                </c:pt>
                <c:pt idx="15603">
                  <c:v>153.33845843871</c:v>
                </c:pt>
                <c:pt idx="15604">
                  <c:v>153.55922741546</c:v>
                </c:pt>
                <c:pt idx="15605">
                  <c:v>153.16976583775</c:v>
                </c:pt>
                <c:pt idx="15606">
                  <c:v>152.60782527423</c:v>
                </c:pt>
                <c:pt idx="15607">
                  <c:v>152.68180917662</c:v>
                </c:pt>
                <c:pt idx="15608">
                  <c:v>152.33835925549</c:v>
                </c:pt>
                <c:pt idx="15609">
                  <c:v>152.19461491797</c:v>
                </c:pt>
                <c:pt idx="15610">
                  <c:v>152.25906421152</c:v>
                </c:pt>
                <c:pt idx="15611">
                  <c:v>151.71718205455</c:v>
                </c:pt>
                <c:pt idx="15612">
                  <c:v>154.4351505618</c:v>
                </c:pt>
                <c:pt idx="15613">
                  <c:v>154.2737140858</c:v>
                </c:pt>
                <c:pt idx="15614">
                  <c:v>154.1301665166</c:v>
                </c:pt>
                <c:pt idx="15615">
                  <c:v>153.70392032851</c:v>
                </c:pt>
                <c:pt idx="15616">
                  <c:v>153.33189266824</c:v>
                </c:pt>
                <c:pt idx="15617">
                  <c:v>153.6009166642</c:v>
                </c:pt>
                <c:pt idx="15618">
                  <c:v>153.23808469024</c:v>
                </c:pt>
                <c:pt idx="15619">
                  <c:v>153.1127072040599</c:v>
                </c:pt>
                <c:pt idx="15620">
                  <c:v>152.75046538554</c:v>
                </c:pt>
                <c:pt idx="15621">
                  <c:v>152.61628567493</c:v>
                </c:pt>
                <c:pt idx="15622">
                  <c:v>152.48210596432</c:v>
                </c:pt>
                <c:pt idx="15623">
                  <c:v>152.32105767769</c:v>
                </c:pt>
                <c:pt idx="15624">
                  <c:v>152.18687796708</c:v>
                </c:pt>
                <c:pt idx="15625">
                  <c:v>151.63472675488</c:v>
                </c:pt>
                <c:pt idx="15626">
                  <c:v>151.22081871256</c:v>
                </c:pt>
                <c:pt idx="15627">
                  <c:v>151.26898427712</c:v>
                </c:pt>
                <c:pt idx="15628">
                  <c:v>151.13517340768</c:v>
                </c:pt>
                <c:pt idx="15629">
                  <c:v>150.77541531268</c:v>
                </c:pt>
                <c:pt idx="15630">
                  <c:v>153.48363914712</c:v>
                </c:pt>
                <c:pt idx="15631">
                  <c:v>153.129432076</c:v>
                </c:pt>
                <c:pt idx="15632">
                  <c:v>153.18962848744</c:v>
                </c:pt>
                <c:pt idx="15633">
                  <c:v>153.03818158168</c:v>
                </c:pt>
                <c:pt idx="15634">
                  <c:v>152.6846434276</c:v>
                </c:pt>
                <c:pt idx="15635">
                  <c:v>152.1295131584</c:v>
                </c:pt>
                <c:pt idx="15636">
                  <c:v>152.1981870739201</c:v>
                </c:pt>
                <c:pt idx="15637">
                  <c:v>152.1864130688</c:v>
                </c:pt>
                <c:pt idx="15638">
                  <c:v>151.8250442696</c:v>
                </c:pt>
                <c:pt idx="15639">
                  <c:v>151.25417163488</c:v>
                </c:pt>
                <c:pt idx="15640">
                  <c:v>151.11244882076</c:v>
                </c:pt>
                <c:pt idx="15641">
                  <c:v>151.18910088288</c:v>
                </c:pt>
                <c:pt idx="15642">
                  <c:v>151.25647143256</c:v>
                </c:pt>
                <c:pt idx="15643">
                  <c:v>150.7048947304399</c:v>
                </c:pt>
                <c:pt idx="15644">
                  <c:v>150.35420904416</c:v>
                </c:pt>
                <c:pt idx="15645">
                  <c:v>150.2126291318399</c:v>
                </c:pt>
                <c:pt idx="15646">
                  <c:v>150.28850653084</c:v>
                </c:pt>
                <c:pt idx="15647">
                  <c:v>149.721150457</c:v>
                </c:pt>
                <c:pt idx="15648">
                  <c:v>152.58371612088</c:v>
                </c:pt>
                <c:pt idx="15649">
                  <c:v>151.96546195456</c:v>
                </c:pt>
                <c:pt idx="15650">
                  <c:v>152.23864198048</c:v>
                </c:pt>
                <c:pt idx="15651">
                  <c:v>151.69199381504</c:v>
                </c:pt>
                <c:pt idx="15652">
                  <c:v>151.5331591424</c:v>
                </c:pt>
                <c:pt idx="15653">
                  <c:v>151.18981976664</c:v>
                </c:pt>
                <c:pt idx="15654">
                  <c:v>152.14194492416</c:v>
                </c:pt>
                <c:pt idx="15655">
                  <c:v>143.85959223596</c:v>
                </c:pt>
                <c:pt idx="15656">
                  <c:v>134.7348234752</c:v>
                </c:pt>
                <c:pt idx="15657">
                  <c:v>121.30511191692</c:v>
                </c:pt>
                <c:pt idx="15658">
                  <c:v>110.0367103916</c:v>
                </c:pt>
                <c:pt idx="15676">
                  <c:v>114.1475127826</c:v>
                </c:pt>
                <c:pt idx="15677">
                  <c:v>128.2221674204</c:v>
                </c:pt>
                <c:pt idx="15678">
                  <c:v>145.41040322904</c:v>
                </c:pt>
                <c:pt idx="15679">
                  <c:v>148.71821397888</c:v>
                </c:pt>
                <c:pt idx="15680">
                  <c:v>148.3866762004</c:v>
                </c:pt>
                <c:pt idx="15681">
                  <c:v>148.1688660276</c:v>
                </c:pt>
                <c:pt idx="15682">
                  <c:v>148.0294505668</c:v>
                </c:pt>
                <c:pt idx="15683">
                  <c:v>148.09881732256</c:v>
                </c:pt>
                <c:pt idx="15684">
                  <c:v>147.7506726146</c:v>
                </c:pt>
                <c:pt idx="15685">
                  <c:v>147.41164905888</c:v>
                </c:pt>
                <c:pt idx="15686">
                  <c:v>147.0642790888</c:v>
                </c:pt>
                <c:pt idx="15687">
                  <c:v>150.1377386256</c:v>
                </c:pt>
                <c:pt idx="15688">
                  <c:v>149.76054133736</c:v>
                </c:pt>
                <c:pt idx="15689">
                  <c:v>149.61264792392</c:v>
                </c:pt>
                <c:pt idx="15690">
                  <c:v>149.27088239568</c:v>
                </c:pt>
                <c:pt idx="15691">
                  <c:v>149.1231980112</c:v>
                </c:pt>
                <c:pt idx="15692">
                  <c:v>148.90600266464</c:v>
                </c:pt>
                <c:pt idx="15693">
                  <c:v>148.5477692998399</c:v>
                </c:pt>
                <c:pt idx="15694">
                  <c:v>148.4263500336</c:v>
                </c:pt>
                <c:pt idx="15695">
                  <c:v>148.06870682424</c:v>
                </c:pt>
                <c:pt idx="15696">
                  <c:v>147.7201073512</c:v>
                </c:pt>
                <c:pt idx="15697">
                  <c:v>147.8001406586</c:v>
                </c:pt>
                <c:pt idx="15698">
                  <c:v>147.4432967084</c:v>
                </c:pt>
                <c:pt idx="15699">
                  <c:v>147.52293655392</c:v>
                </c:pt>
                <c:pt idx="15700">
                  <c:v>147.1664860656</c:v>
                </c:pt>
                <c:pt idx="15701">
                  <c:v>147.0367327204</c:v>
                </c:pt>
                <c:pt idx="15702">
                  <c:v>146.9069793752</c:v>
                </c:pt>
                <c:pt idx="15703">
                  <c:v>146.6820805896</c:v>
                </c:pt>
                <c:pt idx="15704">
                  <c:v>146.35262947292</c:v>
                </c:pt>
                <c:pt idx="15705">
                  <c:v>146.2143946220399</c:v>
                </c:pt>
                <c:pt idx="15706">
                  <c:v>148.62860027979</c:v>
                </c:pt>
                <c:pt idx="15707">
                  <c:v>148.49056217091</c:v>
                </c:pt>
                <c:pt idx="15708">
                  <c:v>148.34392290327</c:v>
                </c:pt>
                <c:pt idx="15709">
                  <c:v>147.99467504976</c:v>
                </c:pt>
                <c:pt idx="15710">
                  <c:v>148.05929797284</c:v>
                </c:pt>
                <c:pt idx="15711">
                  <c:v>147.72763363809</c:v>
                </c:pt>
                <c:pt idx="15712">
                  <c:v>147.57261450129</c:v>
                </c:pt>
                <c:pt idx="15713">
                  <c:v>147.2415158007</c:v>
                </c:pt>
                <c:pt idx="15714">
                  <c:v>147.2194222517699</c:v>
                </c:pt>
                <c:pt idx="15715">
                  <c:v>147.07808901945</c:v>
                </c:pt>
                <c:pt idx="15716">
                  <c:v>147.09529459098</c:v>
                </c:pt>
                <c:pt idx="15717">
                  <c:v>146.85446888613</c:v>
                </c:pt>
                <c:pt idx="15718">
                  <c:v>146.73402988542</c:v>
                </c:pt>
                <c:pt idx="15719">
                  <c:v>146.39543662359</c:v>
                </c:pt>
                <c:pt idx="15720">
                  <c:v>146.47599860904</c:v>
                </c:pt>
                <c:pt idx="15721">
                  <c:v>146.35555960833</c:v>
                </c:pt>
                <c:pt idx="15722">
                  <c:v>145.78276230345</c:v>
                </c:pt>
                <c:pt idx="15723">
                  <c:v>145.87149520386</c:v>
                </c:pt>
                <c:pt idx="15724">
                  <c:v>145.34250953472</c:v>
                </c:pt>
                <c:pt idx="15725">
                  <c:v>147.86900497323</c:v>
                </c:pt>
                <c:pt idx="15726">
                  <c:v>147.96125746425</c:v>
                </c:pt>
                <c:pt idx="15727">
                  <c:v>148.00157061195</c:v>
                </c:pt>
                <c:pt idx="15728">
                  <c:v>147.85555843119</c:v>
                </c:pt>
                <c:pt idx="15729">
                  <c:v>147.4809309867</c:v>
                </c:pt>
                <c:pt idx="15730">
                  <c:v>147.16675807029</c:v>
                </c:pt>
                <c:pt idx="15731">
                  <c:v>147.02970380301</c:v>
                </c:pt>
                <c:pt idx="15732">
                  <c:v>146.81008618965</c:v>
                </c:pt>
                <c:pt idx="15733">
                  <c:v>146.74165744017</c:v>
                </c:pt>
                <c:pt idx="15734">
                  <c:v>146.7299757017699</c:v>
                </c:pt>
                <c:pt idx="15735">
                  <c:v>146.02681950645</c:v>
                </c:pt>
                <c:pt idx="15736">
                  <c:v>145.94630322129</c:v>
                </c:pt>
                <c:pt idx="15737">
                  <c:v>145.76670375267</c:v>
                </c:pt>
                <c:pt idx="15738">
                  <c:v>145.60421147142</c:v>
                </c:pt>
                <c:pt idx="15739">
                  <c:v>145.45029878262</c:v>
                </c:pt>
                <c:pt idx="15740">
                  <c:v>145.37329044069</c:v>
                </c:pt>
                <c:pt idx="15741">
                  <c:v>145.21079815944</c:v>
                </c:pt>
                <c:pt idx="15742">
                  <c:v>145.1797836284699</c:v>
                </c:pt>
                <c:pt idx="15743">
                  <c:v>145.85850087039</c:v>
                </c:pt>
                <c:pt idx="15744">
                  <c:v>146.5700244008</c:v>
                </c:pt>
                <c:pt idx="15745">
                  <c:v>150.27113480704</c:v>
                </c:pt>
                <c:pt idx="15746">
                  <c:v>150.74004361236</c:v>
                </c:pt>
                <c:pt idx="15747">
                  <c:v>150.31853088896</c:v>
                </c:pt>
                <c:pt idx="15748">
                  <c:v>149.10582027068</c:v>
                </c:pt>
                <c:pt idx="15749">
                  <c:v>150.24065198736</c:v>
                </c:pt>
                <c:pt idx="15750">
                  <c:v>153.04074835536</c:v>
                </c:pt>
                <c:pt idx="15751">
                  <c:v>154.79190144447</c:v>
                </c:pt>
                <c:pt idx="15752">
                  <c:v>156.32920448615</c:v>
                </c:pt>
                <c:pt idx="15753">
                  <c:v>157.4524906669</c:v>
                </c:pt>
                <c:pt idx="15754">
                  <c:v>161.28313836756</c:v>
                </c:pt>
                <c:pt idx="15755">
                  <c:v>168.8993531274</c:v>
                </c:pt>
                <c:pt idx="15756">
                  <c:v>172.312144496</c:v>
                </c:pt>
                <c:pt idx="15757">
                  <c:v>171.0938001344</c:v>
                </c:pt>
                <c:pt idx="15758">
                  <c:v>168.5537044488</c:v>
                </c:pt>
                <c:pt idx="15759">
                  <c:v>167.74887015504</c:v>
                </c:pt>
                <c:pt idx="15760">
                  <c:v>167.81911928392</c:v>
                </c:pt>
                <c:pt idx="15761">
                  <c:v>167.4524770780001</c:v>
                </c:pt>
                <c:pt idx="15762">
                  <c:v>166.25339423286</c:v>
                </c:pt>
                <c:pt idx="15763">
                  <c:v>166.09632939999</c:v>
                </c:pt>
                <c:pt idx="15764">
                  <c:v>169.9379961568</c:v>
                </c:pt>
                <c:pt idx="15765">
                  <c:v>168.7027105649</c:v>
                </c:pt>
                <c:pt idx="15766">
                  <c:v>166.72435398311</c:v>
                </c:pt>
                <c:pt idx="15820">
                  <c:v>126.31359709801</c:v>
                </c:pt>
                <c:pt idx="15821">
                  <c:v>155.2614992676</c:v>
                </c:pt>
                <c:pt idx="15822">
                  <c:v>170.9769044132</c:v>
                </c:pt>
                <c:pt idx="15823">
                  <c:v>171.61426923952</c:v>
                </c:pt>
                <c:pt idx="15824">
                  <c:v>171.37480617044</c:v>
                </c:pt>
                <c:pt idx="15825">
                  <c:v>171.84806179888</c:v>
                </c:pt>
                <c:pt idx="15826">
                  <c:v>172.10935421208</c:v>
                </c:pt>
                <c:pt idx="15827">
                  <c:v>171.9587600456</c:v>
                </c:pt>
                <c:pt idx="15828">
                  <c:v>170.1049694398399</c:v>
                </c:pt>
                <c:pt idx="15829">
                  <c:v>170.36632259744</c:v>
                </c:pt>
                <c:pt idx="15830">
                  <c:v>170.41683255484</c:v>
                </c:pt>
                <c:pt idx="15831">
                  <c:v>172.15546179072</c:v>
                </c:pt>
                <c:pt idx="15832">
                  <c:v>171.16562262968</c:v>
                </c:pt>
                <c:pt idx="15833">
                  <c:v>170.8055860804</c:v>
                </c:pt>
                <c:pt idx="15834">
                  <c:v>169.7782239242</c:v>
                </c:pt>
                <c:pt idx="15835">
                  <c:v>170.7922429356</c:v>
                </c:pt>
                <c:pt idx="15836">
                  <c:v>171.89381189925</c:v>
                </c:pt>
                <c:pt idx="15837">
                  <c:v>169.65650647984</c:v>
                </c:pt>
                <c:pt idx="15838">
                  <c:v>169.07973435888</c:v>
                </c:pt>
                <c:pt idx="15839">
                  <c:v>168.930062357</c:v>
                </c:pt>
                <c:pt idx="15840">
                  <c:v>171.1457006108</c:v>
                </c:pt>
                <c:pt idx="15841">
                  <c:v>169.07136776794</c:v>
                </c:pt>
                <c:pt idx="15842">
                  <c:v>169.10608245572</c:v>
                </c:pt>
                <c:pt idx="15843">
                  <c:v>168.53600462894</c:v>
                </c:pt>
                <c:pt idx="15844">
                  <c:v>167.53462869011</c:v>
                </c:pt>
                <c:pt idx="15845">
                  <c:v>166.9371592439</c:v>
                </c:pt>
                <c:pt idx="15846">
                  <c:v>166.6938339055</c:v>
                </c:pt>
                <c:pt idx="15847">
                  <c:v>165.92633609696</c:v>
                </c:pt>
                <c:pt idx="15848">
                  <c:v>165.5609499429601</c:v>
                </c:pt>
                <c:pt idx="15849">
                  <c:v>165.6063545742</c:v>
                </c:pt>
                <c:pt idx="15850">
                  <c:v>165.88059619417</c:v>
                </c:pt>
                <c:pt idx="15851">
                  <c:v>166.14438321202</c:v>
                </c:pt>
                <c:pt idx="15852">
                  <c:v>166.20761080518</c:v>
                </c:pt>
                <c:pt idx="15853">
                  <c:v>165.63301354035</c:v>
                </c:pt>
                <c:pt idx="15854">
                  <c:v>165.06888313828</c:v>
                </c:pt>
                <c:pt idx="15855">
                  <c:v>164.27725597</c:v>
                </c:pt>
                <c:pt idx="15856">
                  <c:v>164.72907661627</c:v>
                </c:pt>
                <c:pt idx="15857">
                  <c:v>164.93226970345</c:v>
                </c:pt>
                <c:pt idx="15858">
                  <c:v>166.2337536665299</c:v>
                </c:pt>
                <c:pt idx="15859">
                  <c:v>171.37752560392</c:v>
                </c:pt>
                <c:pt idx="15860">
                  <c:v>171.62203029568</c:v>
                </c:pt>
                <c:pt idx="15861">
                  <c:v>170.3949436492</c:v>
                </c:pt>
                <c:pt idx="15862">
                  <c:v>171.30311944224</c:v>
                </c:pt>
                <c:pt idx="15863">
                  <c:v>173.45622747348</c:v>
                </c:pt>
                <c:pt idx="15864">
                  <c:v>174.34932308388</c:v>
                </c:pt>
                <c:pt idx="15865">
                  <c:v>175.02967208748</c:v>
                </c:pt>
                <c:pt idx="15866">
                  <c:v>176.1398637791092</c:v>
                </c:pt>
                <c:pt idx="15867">
                  <c:v>176.57541363252</c:v>
                </c:pt>
                <c:pt idx="15868">
                  <c:v>176.32768842675</c:v>
                </c:pt>
                <c:pt idx="15869">
                  <c:v>176.39300588574</c:v>
                </c:pt>
                <c:pt idx="15870">
                  <c:v>175.3889624487</c:v>
                </c:pt>
                <c:pt idx="15871">
                  <c:v>175.2141044392199</c:v>
                </c:pt>
                <c:pt idx="15872">
                  <c:v>175.25882325357</c:v>
                </c:pt>
                <c:pt idx="15873">
                  <c:v>174.278281506</c:v>
                </c:pt>
                <c:pt idx="15874">
                  <c:v>173.28894662583</c:v>
                </c:pt>
                <c:pt idx="15875">
                  <c:v>172.6981671876301</c:v>
                </c:pt>
                <c:pt idx="15876">
                  <c:v>172.11840704982</c:v>
                </c:pt>
                <c:pt idx="15877">
                  <c:v>172.17446420097</c:v>
                </c:pt>
                <c:pt idx="15878">
                  <c:v>169.0982561548</c:v>
                </c:pt>
                <c:pt idx="15879">
                  <c:v>169.71635498344</c:v>
                </c:pt>
                <c:pt idx="15880">
                  <c:v>165.7412531513</c:v>
                </c:pt>
                <c:pt idx="15881">
                  <c:v>163.04161816644</c:v>
                </c:pt>
                <c:pt idx="15882">
                  <c:v>160.5580861962</c:v>
                </c:pt>
                <c:pt idx="15883">
                  <c:v>157.88668625949</c:v>
                </c:pt>
                <c:pt idx="15884">
                  <c:v>156.8965221</c:v>
                </c:pt>
                <c:pt idx="15885">
                  <c:v>155.28530850676</c:v>
                </c:pt>
                <c:pt idx="15886">
                  <c:v>154.29883278139</c:v>
                </c:pt>
                <c:pt idx="15887">
                  <c:v>152.044100174</c:v>
                </c:pt>
                <c:pt idx="15888">
                  <c:v>150.860864046</c:v>
                </c:pt>
                <c:pt idx="15889">
                  <c:v>150.2735480212399</c:v>
                </c:pt>
                <c:pt idx="15890">
                  <c:v>150.06211717768</c:v>
                </c:pt>
                <c:pt idx="15891">
                  <c:v>149.51142140808</c:v>
                </c:pt>
                <c:pt idx="15892">
                  <c:v>149.78897659716</c:v>
                </c:pt>
                <c:pt idx="15893">
                  <c:v>149.46556024088</c:v>
                </c:pt>
                <c:pt idx="15894">
                  <c:v>149.7774486272</c:v>
                </c:pt>
                <c:pt idx="15895">
                  <c:v>149.73335470592</c:v>
                </c:pt>
                <c:pt idx="15896">
                  <c:v>150.14183917568</c:v>
                </c:pt>
                <c:pt idx="15897">
                  <c:v>149.5687071194</c:v>
                </c:pt>
                <c:pt idx="15898">
                  <c:v>152.751541295</c:v>
                </c:pt>
                <c:pt idx="15899">
                  <c:v>152.362791366</c:v>
                </c:pt>
                <c:pt idx="15900">
                  <c:v>152.41561687088</c:v>
                </c:pt>
                <c:pt idx="15901">
                  <c:v>152.39705758972</c:v>
                </c:pt>
                <c:pt idx="15902">
                  <c:v>152.07054273048</c:v>
                </c:pt>
                <c:pt idx="15903">
                  <c:v>151.90244348048</c:v>
                </c:pt>
                <c:pt idx="15904">
                  <c:v>152.18275320176</c:v>
                </c:pt>
                <c:pt idx="15905">
                  <c:v>152.0407797528</c:v>
                </c:pt>
                <c:pt idx="15906">
                  <c:v>151.89886024512</c:v>
                </c:pt>
                <c:pt idx="15907">
                  <c:v>151.9849857640399</c:v>
                </c:pt>
                <c:pt idx="15908">
                  <c:v>151.87835810108</c:v>
                </c:pt>
                <c:pt idx="15909">
                  <c:v>151.52623388288</c:v>
                </c:pt>
                <c:pt idx="15910">
                  <c:v>151.8128079132</c:v>
                </c:pt>
                <c:pt idx="15911">
                  <c:v>151.21569393392</c:v>
                </c:pt>
                <c:pt idx="15912">
                  <c:v>151.4124278116</c:v>
                </c:pt>
                <c:pt idx="15913">
                  <c:v>151.28791079</c:v>
                </c:pt>
                <c:pt idx="15914">
                  <c:v>151.327741528</c:v>
                </c:pt>
                <c:pt idx="15915">
                  <c:v>151.41169055904</c:v>
                </c:pt>
                <c:pt idx="15916">
                  <c:v>151.49532166865</c:v>
                </c:pt>
                <c:pt idx="15917">
                  <c:v>154.03448123264</c:v>
                </c:pt>
                <c:pt idx="15918">
                  <c:v>154.4922408041701</c:v>
                </c:pt>
                <c:pt idx="15919">
                  <c:v>155.20532996485</c:v>
                </c:pt>
                <c:pt idx="15920">
                  <c:v>156.1105504215699</c:v>
                </c:pt>
                <c:pt idx="15921">
                  <c:v>158.08936118496</c:v>
                </c:pt>
                <c:pt idx="15922">
                  <c:v>160.02719076234</c:v>
                </c:pt>
                <c:pt idx="15923">
                  <c:v>162.5176749015</c:v>
                </c:pt>
                <c:pt idx="15924">
                  <c:v>165.8149517681499</c:v>
                </c:pt>
                <c:pt idx="15925">
                  <c:v>168.75053154272</c:v>
                </c:pt>
                <c:pt idx="15926">
                  <c:v>171.9482325704001</c:v>
                </c:pt>
                <c:pt idx="15927">
                  <c:v>176.01641252349</c:v>
                </c:pt>
                <c:pt idx="15928">
                  <c:v>179.43599981424</c:v>
                </c:pt>
                <c:pt idx="15929">
                  <c:v>179.7391742714399</c:v>
                </c:pt>
                <c:pt idx="15930">
                  <c:v>176.43138142665</c:v>
                </c:pt>
                <c:pt idx="15931">
                  <c:v>175.45026294495</c:v>
                </c:pt>
                <c:pt idx="15932">
                  <c:v>175.71297000411</c:v>
                </c:pt>
                <c:pt idx="15933">
                  <c:v>178.62387770168</c:v>
                </c:pt>
                <c:pt idx="15934">
                  <c:v>179.2358512602</c:v>
                </c:pt>
                <c:pt idx="15935">
                  <c:v>182.68564455276</c:v>
                </c:pt>
                <c:pt idx="15936">
                  <c:v>182.50556084724</c:v>
                </c:pt>
                <c:pt idx="15937">
                  <c:v>182.32547714172</c:v>
                </c:pt>
                <c:pt idx="15938">
                  <c:v>182.57882486236</c:v>
                </c:pt>
                <c:pt idx="15939">
                  <c:v>180.93031186426</c:v>
                </c:pt>
                <c:pt idx="15940">
                  <c:v>178.21895874237</c:v>
                </c:pt>
                <c:pt idx="15941">
                  <c:v>175.1113826196</c:v>
                </c:pt>
                <c:pt idx="15942">
                  <c:v>171.97884333736</c:v>
                </c:pt>
                <c:pt idx="15943">
                  <c:v>169.11231435236</c:v>
                </c:pt>
                <c:pt idx="15944">
                  <c:v>166.82232578232</c:v>
                </c:pt>
                <c:pt idx="15945">
                  <c:v>165.11863447085</c:v>
                </c:pt>
                <c:pt idx="15946">
                  <c:v>162.45657571626</c:v>
                </c:pt>
                <c:pt idx="15947">
                  <c:v>159.3891651891</c:v>
                </c:pt>
                <c:pt idx="15948">
                  <c:v>156.50842957129</c:v>
                </c:pt>
                <c:pt idx="15949">
                  <c:v>154.6880208484</c:v>
                </c:pt>
                <c:pt idx="15950">
                  <c:v>153.50669060175</c:v>
                </c:pt>
                <c:pt idx="15951">
                  <c:v>153.37116494755</c:v>
                </c:pt>
                <c:pt idx="15952">
                  <c:v>152.82749315025</c:v>
                </c:pt>
                <c:pt idx="15953">
                  <c:v>152.68335527609</c:v>
                </c:pt>
                <c:pt idx="15954">
                  <c:v>152.53927216556</c:v>
                </c:pt>
                <c:pt idx="15955">
                  <c:v>155.52545788891</c:v>
                </c:pt>
                <c:pt idx="15956">
                  <c:v>155.50267377795</c:v>
                </c:pt>
                <c:pt idx="15957">
                  <c:v>155.54254140388</c:v>
                </c:pt>
                <c:pt idx="15958">
                  <c:v>155.38879520752</c:v>
                </c:pt>
                <c:pt idx="15959">
                  <c:v>155.04206227575</c:v>
                </c:pt>
                <c:pt idx="15960">
                  <c:v>155.09939383719</c:v>
                </c:pt>
                <c:pt idx="15961">
                  <c:v>155.17442295914</c:v>
                </c:pt>
                <c:pt idx="15962">
                  <c:v>154.8190104841</c:v>
                </c:pt>
                <c:pt idx="15963">
                  <c:v>154.66526428774</c:v>
                </c:pt>
                <c:pt idx="15964">
                  <c:v>154.73067290161</c:v>
                </c:pt>
                <c:pt idx="15965">
                  <c:v>154.37586291741</c:v>
                </c:pt>
                <c:pt idx="15966">
                  <c:v>154.20402569866</c:v>
                </c:pt>
                <c:pt idx="15967">
                  <c:v>153.99600643513</c:v>
                </c:pt>
                <c:pt idx="15968">
                  <c:v>153.84226023877</c:v>
                </c:pt>
                <c:pt idx="15969">
                  <c:v>153.72469608719</c:v>
                </c:pt>
                <c:pt idx="15970">
                  <c:v>153.97943361464</c:v>
                </c:pt>
                <c:pt idx="15971">
                  <c:v>153.4443127341</c:v>
                </c:pt>
                <c:pt idx="15972">
                  <c:v>153.49897603638</c:v>
                </c:pt>
                <c:pt idx="15973">
                  <c:v>153.36313642949</c:v>
                </c:pt>
                <c:pt idx="15974">
                  <c:v>155.96759794818</c:v>
                </c:pt>
                <c:pt idx="15975">
                  <c:v>155.77766970704</c:v>
                </c:pt>
                <c:pt idx="15976">
                  <c:v>155.83550537516</c:v>
                </c:pt>
                <c:pt idx="15977">
                  <c:v>155.44306827469</c:v>
                </c:pt>
                <c:pt idx="15978">
                  <c:v>155.23504901116</c:v>
                </c:pt>
                <c:pt idx="15979">
                  <c:v>155.09939383719</c:v>
                </c:pt>
                <c:pt idx="15980">
                  <c:v>154.94564764083</c:v>
                </c:pt>
                <c:pt idx="15981">
                  <c:v>155.02046773382</c:v>
                </c:pt>
                <c:pt idx="15982">
                  <c:v>154.6562462705</c:v>
                </c:pt>
                <c:pt idx="15983">
                  <c:v>154.94075470669</c:v>
                </c:pt>
                <c:pt idx="15984">
                  <c:v>154.38488093465</c:v>
                </c:pt>
                <c:pt idx="15985">
                  <c:v>154.43179272885</c:v>
                </c:pt>
                <c:pt idx="15986">
                  <c:v>154.31406874039</c:v>
                </c:pt>
                <c:pt idx="15987">
                  <c:v>154.15102817452</c:v>
                </c:pt>
                <c:pt idx="15988">
                  <c:v>153.97895733077</c:v>
                </c:pt>
                <c:pt idx="15989">
                  <c:v>153.97943361464</c:v>
                </c:pt>
                <c:pt idx="15990">
                  <c:v>153.62578536539</c:v>
                </c:pt>
                <c:pt idx="15991">
                  <c:v>153.4899457585</c:v>
                </c:pt>
                <c:pt idx="15992">
                  <c:v>153.54417874222</c:v>
                </c:pt>
                <c:pt idx="15993">
                  <c:v>153.2091812041699</c:v>
                </c:pt>
                <c:pt idx="15994">
                  <c:v>157.01193787042</c:v>
                </c:pt>
                <c:pt idx="15995">
                  <c:v>157.28917453345</c:v>
                </c:pt>
                <c:pt idx="15996">
                  <c:v>157.97910002077</c:v>
                </c:pt>
                <c:pt idx="15997">
                  <c:v>159.5210960637</c:v>
                </c:pt>
                <c:pt idx="15998">
                  <c:v>160.6568746455</c:v>
                </c:pt>
                <c:pt idx="15999">
                  <c:v>161.51377715166</c:v>
                </c:pt>
                <c:pt idx="16000">
                  <c:v>162.34912097088</c:v>
                </c:pt>
                <c:pt idx="16001">
                  <c:v>163.47778092685</c:v>
                </c:pt>
                <c:pt idx="16002">
                  <c:v>165.01493537702</c:v>
                </c:pt>
                <c:pt idx="16003">
                  <c:v>167.36906307722</c:v>
                </c:pt>
                <c:pt idx="16004">
                  <c:v>169.5283811508</c:v>
                </c:pt>
                <c:pt idx="16005">
                  <c:v>171.66351269148</c:v>
                </c:pt>
                <c:pt idx="16006">
                  <c:v>173.18659759968</c:v>
                </c:pt>
                <c:pt idx="16007">
                  <c:v>173.6510241732</c:v>
                </c:pt>
                <c:pt idx="16008">
                  <c:v>173.68629708612</c:v>
                </c:pt>
                <c:pt idx="16009">
                  <c:v>172.2909657407399</c:v>
                </c:pt>
                <c:pt idx="16010">
                  <c:v>173.3284763246401</c:v>
                </c:pt>
                <c:pt idx="16011">
                  <c:v>174.7792646741399</c:v>
                </c:pt>
                <c:pt idx="16012">
                  <c:v>174.61407269502</c:v>
                </c:pt>
                <c:pt idx="16013">
                  <c:v>177.56111315565</c:v>
                </c:pt>
                <c:pt idx="16014">
                  <c:v>176.50883683671</c:v>
                </c:pt>
                <c:pt idx="16015">
                  <c:v>174.45301011138</c:v>
                </c:pt>
                <c:pt idx="16016">
                  <c:v>172.16933351464</c:v>
                </c:pt>
                <c:pt idx="16017">
                  <c:v>169.06590123924</c:v>
                </c:pt>
                <c:pt idx="16018">
                  <c:v>165.74727222</c:v>
                </c:pt>
                <c:pt idx="16019">
                  <c:v>163.26709655316</c:v>
                </c:pt>
                <c:pt idx="16020">
                  <c:v>161.44131465792</c:v>
                </c:pt>
                <c:pt idx="16021">
                  <c:v>158.93228090238</c:v>
                </c:pt>
                <c:pt idx="16022">
                  <c:v>157.4871904749</c:v>
                </c:pt>
                <c:pt idx="16023">
                  <c:v>156.07257601775</c:v>
                </c:pt>
                <c:pt idx="16024">
                  <c:v>155.29784221802</c:v>
                </c:pt>
                <c:pt idx="16025">
                  <c:v>154.94270007514</c:v>
                </c:pt>
                <c:pt idx="16026">
                  <c:v>154.38802489473</c:v>
                </c:pt>
                <c:pt idx="16027">
                  <c:v>154.251816422</c:v>
                </c:pt>
                <c:pt idx="16028">
                  <c:v>154.11560794927</c:v>
                </c:pt>
                <c:pt idx="16029">
                  <c:v>153.76180617843</c:v>
                </c:pt>
                <c:pt idx="16030">
                  <c:v>153.6167396001</c:v>
                </c:pt>
                <c:pt idx="16031">
                  <c:v>153.8877975341</c:v>
                </c:pt>
                <c:pt idx="16032">
                  <c:v>155.97134498205</c:v>
                </c:pt>
                <c:pt idx="16033">
                  <c:v>156.19511987343</c:v>
                </c:pt>
                <c:pt idx="16034">
                  <c:v>156.04074659019</c:v>
                </c:pt>
                <c:pt idx="16035">
                  <c:v>155.67529554915</c:v>
                </c:pt>
                <c:pt idx="16036">
                  <c:v>155.53927150934</c:v>
                </c:pt>
                <c:pt idx="16037">
                  <c:v>155.18345323702</c:v>
                </c:pt>
                <c:pt idx="16038">
                  <c:v>155.4504730669</c:v>
                </c:pt>
                <c:pt idx="16039">
                  <c:v>155.5155006290499</c:v>
                </c:pt>
                <c:pt idx="16040">
                  <c:v>155.37905243645</c:v>
                </c:pt>
                <c:pt idx="16041">
                  <c:v>155.233592471</c:v>
                </c:pt>
                <c:pt idx="16042">
                  <c:v>155.09719956535</c:v>
                </c:pt>
                <c:pt idx="16043">
                  <c:v>154.69677146121</c:v>
                </c:pt>
                <c:pt idx="16044">
                  <c:v>154.48790374644</c:v>
                </c:pt>
                <c:pt idx="16045">
                  <c:v>154.56976206235</c:v>
                </c:pt>
                <c:pt idx="16046">
                  <c:v>154.21548680098</c:v>
                </c:pt>
                <c:pt idx="16047">
                  <c:v>153.87064746525</c:v>
                </c:pt>
                <c:pt idx="16048">
                  <c:v>153.94306985552</c:v>
                </c:pt>
                <c:pt idx="16049">
                  <c:v>154.2142506949591</c:v>
                </c:pt>
                <c:pt idx="16050">
                  <c:v>128.42699603315</c:v>
                </c:pt>
                <c:pt idx="16088">
                  <c:v>128.33538125215</c:v>
                </c:pt>
                <c:pt idx="16089">
                  <c:v>147.95464972716</c:v>
                </c:pt>
                <c:pt idx="16090">
                  <c:v>155.3762087935</c:v>
                </c:pt>
                <c:pt idx="16091">
                  <c:v>155.02039631701</c:v>
                </c:pt>
                <c:pt idx="16092">
                  <c:v>155.29834009557</c:v>
                </c:pt>
                <c:pt idx="16093">
                  <c:v>155.1626849216</c:v>
                </c:pt>
                <c:pt idx="16094">
                  <c:v>155.00893872524</c:v>
                </c:pt>
                <c:pt idx="16095">
                  <c:v>154.43411908952</c:v>
                </c:pt>
                <c:pt idx="16096">
                  <c:v>154.29883278139</c:v>
                </c:pt>
                <c:pt idx="16097">
                  <c:v>153.94434262047</c:v>
                </c:pt>
                <c:pt idx="16098">
                  <c:v>153.9741346742</c:v>
                </c:pt>
                <c:pt idx="16099">
                  <c:v>153.78472287514</c:v>
                </c:pt>
                <c:pt idx="16100">
                  <c:v>153.64038823266</c:v>
                </c:pt>
                <c:pt idx="16101">
                  <c:v>153.28685047869</c:v>
                </c:pt>
                <c:pt idx="16102">
                  <c:v>153.15174860348</c:v>
                </c:pt>
                <c:pt idx="16103">
                  <c:v>153.01664672827</c:v>
                </c:pt>
                <c:pt idx="16104">
                  <c:v>152.87250885411</c:v>
                </c:pt>
                <c:pt idx="16105">
                  <c:v>152.7374069789</c:v>
                </c:pt>
                <c:pt idx="16106">
                  <c:v>152.40295062849</c:v>
                </c:pt>
                <c:pt idx="16107">
                  <c:v>151.8427861776</c:v>
                </c:pt>
                <c:pt idx="16108">
                  <c:v>154.578698131</c:v>
                </c:pt>
                <c:pt idx="16109">
                  <c:v>154.77759605276</c:v>
                </c:pt>
                <c:pt idx="16110">
                  <c:v>154.1660534089</c:v>
                </c:pt>
                <c:pt idx="16111">
                  <c:v>153.82036562193</c:v>
                </c:pt>
                <c:pt idx="16112">
                  <c:v>153.87901280985</c:v>
                </c:pt>
                <c:pt idx="16113">
                  <c:v>153.51579963465</c:v>
                </c:pt>
                <c:pt idx="16114">
                  <c:v>153.5830277574</c:v>
                </c:pt>
                <c:pt idx="16115">
                  <c:v>153.22016584013</c:v>
                </c:pt>
                <c:pt idx="16116">
                  <c:v>153.10372054671</c:v>
                </c:pt>
                <c:pt idx="16117">
                  <c:v>152.96042421042</c:v>
                </c:pt>
                <c:pt idx="16118">
                  <c:v>152.82606006689</c:v>
                </c:pt>
                <c:pt idx="16119">
                  <c:v>152.46421171025</c:v>
                </c:pt>
                <c:pt idx="16120">
                  <c:v>152.26737491548</c:v>
                </c:pt>
                <c:pt idx="16121">
                  <c:v>152.08848676461</c:v>
                </c:pt>
                <c:pt idx="16122">
                  <c:v>151.96322698612</c:v>
                </c:pt>
                <c:pt idx="16123">
                  <c:v>151.40279514656</c:v>
                </c:pt>
                <c:pt idx="16124">
                  <c:v>151.46849002407</c:v>
                </c:pt>
                <c:pt idx="16125">
                  <c:v>151.1173283424</c:v>
                </c:pt>
                <c:pt idx="16126">
                  <c:v>150.98351747296</c:v>
                </c:pt>
                <c:pt idx="16127">
                  <c:v>153.69547923264</c:v>
                </c:pt>
                <c:pt idx="16128">
                  <c:v>153.75542604642</c:v>
                </c:pt>
                <c:pt idx="16129">
                  <c:v>153.17186218376</c:v>
                </c:pt>
                <c:pt idx="16130">
                  <c:v>153.02929842984</c:v>
                </c:pt>
                <c:pt idx="16131">
                  <c:v>152.8422105856</c:v>
                </c:pt>
                <c:pt idx="16132">
                  <c:v>152.4533511668</c:v>
                </c:pt>
                <c:pt idx="16133">
                  <c:v>152.3199091632</c:v>
                </c:pt>
                <c:pt idx="16134">
                  <c:v>152.37004939908</c:v>
                </c:pt>
                <c:pt idx="16135">
                  <c:v>151.8250442696</c:v>
                </c:pt>
                <c:pt idx="16136">
                  <c:v>151.9017331884</c:v>
                </c:pt>
                <c:pt idx="16137">
                  <c:v>151.54075785108</c:v>
                </c:pt>
                <c:pt idx="16138">
                  <c:v>151.39864164984</c:v>
                </c:pt>
                <c:pt idx="16139">
                  <c:v>151.0471274339201</c:v>
                </c:pt>
                <c:pt idx="16140">
                  <c:v>151.3145775544</c:v>
                </c:pt>
                <c:pt idx="16141">
                  <c:v>150.98109766064</c:v>
                </c:pt>
                <c:pt idx="16142">
                  <c:v>150.57692129616</c:v>
                </c:pt>
                <c:pt idx="16143">
                  <c:v>150.61681348688</c:v>
                </c:pt>
                <c:pt idx="16144">
                  <c:v>150.47469728564</c:v>
                </c:pt>
                <c:pt idx="16145">
                  <c:v>150.34143971496</c:v>
                </c:pt>
                <c:pt idx="16146">
                  <c:v>152.61855671996</c:v>
                </c:pt>
                <c:pt idx="16147">
                  <c:v>152.90007149768</c:v>
                </c:pt>
                <c:pt idx="16148">
                  <c:v>152.53763288288</c:v>
                </c:pt>
                <c:pt idx="16149">
                  <c:v>152.38675912272</c:v>
                </c:pt>
                <c:pt idx="16150">
                  <c:v>152.26258629616</c:v>
                </c:pt>
                <c:pt idx="16151">
                  <c:v>151.9009469405201</c:v>
                </c:pt>
                <c:pt idx="16152">
                  <c:v>152.1715571662</c:v>
                </c:pt>
                <c:pt idx="16153">
                  <c:v>151.56428119052</c:v>
                </c:pt>
                <c:pt idx="16154">
                  <c:v>151.3870603397201</c:v>
                </c:pt>
                <c:pt idx="16155">
                  <c:v>151.25417163488</c:v>
                </c:pt>
                <c:pt idx="16156">
                  <c:v>151.11244882076</c:v>
                </c:pt>
                <c:pt idx="16157">
                  <c:v>150.97067214012</c:v>
                </c:pt>
                <c:pt idx="16158">
                  <c:v>150.2097514393595</c:v>
                </c:pt>
                <c:pt idx="16406">
                  <c:v>97.50114431459987</c:v>
                </c:pt>
                <c:pt idx="16407">
                  <c:v>156.60733354051</c:v>
                </c:pt>
                <c:pt idx="16408">
                  <c:v>157.73277966678</c:v>
                </c:pt>
                <c:pt idx="16409">
                  <c:v>157.14809945892</c:v>
                </c:pt>
                <c:pt idx="16410">
                  <c:v>157.42659519726</c:v>
                </c:pt>
                <c:pt idx="16411">
                  <c:v>157.07897713176</c:v>
                </c:pt>
                <c:pt idx="16412">
                  <c:v>156.93076348278</c:v>
                </c:pt>
                <c:pt idx="16413">
                  <c:v>156.78249350022</c:v>
                </c:pt>
                <c:pt idx="16414">
                  <c:v>159.60841120734</c:v>
                </c:pt>
                <c:pt idx="16415">
                  <c:v>159.66250897818</c:v>
                </c:pt>
                <c:pt idx="16416">
                  <c:v>157.10190879222</c:v>
                </c:pt>
                <c:pt idx="16417">
                  <c:v>150.7374686067</c:v>
                </c:pt>
                <c:pt idx="16418">
                  <c:v>137.132494335</c:v>
                </c:pt>
                <c:pt idx="16419">
                  <c:v>125.90138417976</c:v>
                </c:pt>
                <c:pt idx="16420">
                  <c:v>114.3815535198</c:v>
                </c:pt>
                <c:pt idx="16465">
                  <c:v>114.86631029604</c:v>
                </c:pt>
                <c:pt idx="16466">
                  <c:v>132.7205061405</c:v>
                </c:pt>
                <c:pt idx="16467">
                  <c:v>149.31800913894</c:v>
                </c:pt>
                <c:pt idx="16468">
                  <c:v>157.13457837522</c:v>
                </c:pt>
                <c:pt idx="16469">
                  <c:v>157.4215627536</c:v>
                </c:pt>
                <c:pt idx="16470">
                  <c:v>157.08335044836</c:v>
                </c:pt>
                <c:pt idx="16471">
                  <c:v>159.91301841612</c:v>
                </c:pt>
                <c:pt idx="16472">
                  <c:v>159.65325801042</c:v>
                </c:pt>
                <c:pt idx="16473">
                  <c:v>159.50479125954</c:v>
                </c:pt>
                <c:pt idx="16474">
                  <c:v>159.3470735409</c:v>
                </c:pt>
                <c:pt idx="16475">
                  <c:v>159.19860679002</c:v>
                </c:pt>
                <c:pt idx="16476">
                  <c:v>159.03163810362</c:v>
                </c:pt>
                <c:pt idx="16477">
                  <c:v>158.88317135274</c:v>
                </c:pt>
                <c:pt idx="16478">
                  <c:v>158.53362283452</c:v>
                </c:pt>
                <c:pt idx="16479">
                  <c:v>158.39464789266</c:v>
                </c:pt>
                <c:pt idx="16480">
                  <c:v>158.675713506</c:v>
                </c:pt>
                <c:pt idx="16481">
                  <c:v>158.31728288586</c:v>
                </c:pt>
                <c:pt idx="16482">
                  <c:v>158.15956516722</c:v>
                </c:pt>
                <c:pt idx="16483">
                  <c:v>157.736840679</c:v>
                </c:pt>
                <c:pt idx="16484">
                  <c:v>158.19736806954</c:v>
                </c:pt>
                <c:pt idx="16485">
                  <c:v>157.23141877134</c:v>
                </c:pt>
                <c:pt idx="16486">
                  <c:v>157.28284835778</c:v>
                </c:pt>
                <c:pt idx="16487">
                  <c:v>157.14387341592</c:v>
                </c:pt>
                <c:pt idx="16488">
                  <c:v>157.00484214048</c:v>
                </c:pt>
                <c:pt idx="16489">
                  <c:v>157.04623376064</c:v>
                </c:pt>
                <c:pt idx="16490">
                  <c:v>156.90707438586</c:v>
                </c:pt>
                <c:pt idx="16491">
                  <c:v>159.52503750894</c:v>
                </c:pt>
                <c:pt idx="16492">
                  <c:v>143.6813871346801</c:v>
                </c:pt>
                <c:pt idx="16493">
                  <c:v>124.76949442932</c:v>
                </c:pt>
                <c:pt idx="16497">
                  <c:v>113.72919771618</c:v>
                </c:pt>
                <c:pt idx="16498">
                  <c:v>120.28650202932</c:v>
                </c:pt>
                <c:pt idx="16499">
                  <c:v>129.49619735562</c:v>
                </c:pt>
                <c:pt idx="16500">
                  <c:v>140.1146500179</c:v>
                </c:pt>
                <c:pt idx="16501">
                  <c:v>153.0197500430999</c:v>
                </c:pt>
                <c:pt idx="16502">
                  <c:v>158.2019332632</c:v>
                </c:pt>
                <c:pt idx="16503">
                  <c:v>157.86263166546</c:v>
                </c:pt>
                <c:pt idx="16504">
                  <c:v>157.9046627079</c:v>
                </c:pt>
                <c:pt idx="16505">
                  <c:v>157.6631409723</c:v>
                </c:pt>
                <c:pt idx="16506">
                  <c:v>157.3245525102</c:v>
                </c:pt>
                <c:pt idx="16507">
                  <c:v>157.4029798137</c:v>
                </c:pt>
                <c:pt idx="16508">
                  <c:v>157.2543727776</c:v>
                </c:pt>
                <c:pt idx="16509">
                  <c:v>160.0784712945</c:v>
                </c:pt>
                <c:pt idx="16510">
                  <c:v>159.9112813185</c:v>
                </c:pt>
                <c:pt idx="16511">
                  <c:v>159.7812007392</c:v>
                </c:pt>
                <c:pt idx="16512">
                  <c:v>159.6140107632</c:v>
                </c:pt>
                <c:pt idx="16513">
                  <c:v>159.6764126664</c:v>
                </c:pt>
                <c:pt idx="16514">
                  <c:v>159.53688442578</c:v>
                </c:pt>
                <c:pt idx="16515">
                  <c:v>159.56150072808</c:v>
                </c:pt>
                <c:pt idx="16516">
                  <c:v>158.8986523017</c:v>
                </c:pt>
                <c:pt idx="16517">
                  <c:v>151.16911277028</c:v>
                </c:pt>
                <c:pt idx="16518">
                  <c:v>119.63035005966</c:v>
                </c:pt>
                <c:pt idx="16574">
                  <c:v>127.57462379328</c:v>
                </c:pt>
                <c:pt idx="16575">
                  <c:v>156.9322818570601</c:v>
                </c:pt>
                <c:pt idx="16576">
                  <c:v>158.72759800704</c:v>
                </c:pt>
                <c:pt idx="16577">
                  <c:v>158.77906445016</c:v>
                </c:pt>
                <c:pt idx="16578">
                  <c:v>158.2205162031</c:v>
                </c:pt>
                <c:pt idx="16579">
                  <c:v>158.47171922142</c:v>
                </c:pt>
                <c:pt idx="16580">
                  <c:v>158.13226997268</c:v>
                </c:pt>
                <c:pt idx="16581">
                  <c:v>157.7653189002</c:v>
                </c:pt>
                <c:pt idx="16582">
                  <c:v>157.76017581174</c:v>
                </c:pt>
                <c:pt idx="16583">
                  <c:v>157.4029798137</c:v>
                </c:pt>
                <c:pt idx="16584">
                  <c:v>157.4717872836</c:v>
                </c:pt>
                <c:pt idx="16585">
                  <c:v>160.1156371743</c:v>
                </c:pt>
                <c:pt idx="16586">
                  <c:v>159.9484471983</c:v>
                </c:pt>
                <c:pt idx="16587">
                  <c:v>159.7997836790999</c:v>
                </c:pt>
                <c:pt idx="16588">
                  <c:v>159.8624880258</c:v>
                </c:pt>
                <c:pt idx="16589">
                  <c:v>159.4932498954</c:v>
                </c:pt>
                <c:pt idx="16590">
                  <c:v>159.13368079068</c:v>
                </c:pt>
                <c:pt idx="16591">
                  <c:v>159.2145622799999</c:v>
                </c:pt>
                <c:pt idx="16592">
                  <c:v>159.0473158209</c:v>
                </c:pt>
                <c:pt idx="16593">
                  <c:v>158.8243770252</c:v>
                </c:pt>
                <c:pt idx="16594">
                  <c:v>158.7314623257</c:v>
                </c:pt>
                <c:pt idx="16595">
                  <c:v>159.63719483172</c:v>
                </c:pt>
                <c:pt idx="16596">
                  <c:v>160.9924200201</c:v>
                </c:pt>
                <c:pt idx="16597">
                  <c:v>165.77753644786</c:v>
                </c:pt>
                <c:pt idx="16598">
                  <c:v>173.12327135796</c:v>
                </c:pt>
                <c:pt idx="16599">
                  <c:v>184.23144736611</c:v>
                </c:pt>
                <c:pt idx="16600">
                  <c:v>179.8941494036</c:v>
                </c:pt>
                <c:pt idx="16601">
                  <c:v>178.4495043258399</c:v>
                </c:pt>
                <c:pt idx="16602">
                  <c:v>178.70986435874</c:v>
                </c:pt>
                <c:pt idx="16603">
                  <c:v>178.75021642854</c:v>
                </c:pt>
                <c:pt idx="16604">
                  <c:v>181.4324341488</c:v>
                </c:pt>
                <c:pt idx="16605">
                  <c:v>180.6174819444</c:v>
                </c:pt>
                <c:pt idx="16606">
                  <c:v>180.25899810868</c:v>
                </c:pt>
                <c:pt idx="16607">
                  <c:v>180.5046726031599</c:v>
                </c:pt>
                <c:pt idx="16608">
                  <c:v>180.7915468512001</c:v>
                </c:pt>
                <c:pt idx="16609">
                  <c:v>180.16923645602</c:v>
                </c:pt>
                <c:pt idx="16610">
                  <c:v>179.388963838</c:v>
                </c:pt>
                <c:pt idx="16611">
                  <c:v>179.0109005995</c:v>
                </c:pt>
                <c:pt idx="16612">
                  <c:v>179.47624876586</c:v>
                </c:pt>
                <c:pt idx="16613">
                  <c:v>180.14050061282</c:v>
                </c:pt>
                <c:pt idx="16614">
                  <c:v>179.37255170602</c:v>
                </c:pt>
                <c:pt idx="16615">
                  <c:v>179.7092829249</c:v>
                </c:pt>
                <c:pt idx="16616">
                  <c:v>179.97191768032</c:v>
                </c:pt>
                <c:pt idx="16617">
                  <c:v>179.373059854</c:v>
                </c:pt>
                <c:pt idx="16618">
                  <c:v>177.73692632504</c:v>
                </c:pt>
                <c:pt idx="16619">
                  <c:v>176.73218692815</c:v>
                </c:pt>
                <c:pt idx="16620">
                  <c:v>176.75475530076</c:v>
                </c:pt>
                <c:pt idx="16621">
                  <c:v>176.97557544513</c:v>
                </c:pt>
                <c:pt idx="16622">
                  <c:v>177.82191582612</c:v>
                </c:pt>
                <c:pt idx="16623">
                  <c:v>178.1857701385</c:v>
                </c:pt>
                <c:pt idx="16624">
                  <c:v>181.81500312138</c:v>
                </c:pt>
                <c:pt idx="16625">
                  <c:v>181.72147567362</c:v>
                </c:pt>
                <c:pt idx="16626">
                  <c:v>179.5012588697</c:v>
                </c:pt>
                <c:pt idx="16627">
                  <c:v>177.63323297853</c:v>
                </c:pt>
                <c:pt idx="16628">
                  <c:v>177.51949679583</c:v>
                </c:pt>
                <c:pt idx="16629">
                  <c:v>177.86939986662</c:v>
                </c:pt>
                <c:pt idx="16630">
                  <c:v>178.0632004788</c:v>
                </c:pt>
                <c:pt idx="16631">
                  <c:v>178.0660788753</c:v>
                </c:pt>
                <c:pt idx="16632">
                  <c:v>177.27889496037</c:v>
                </c:pt>
                <c:pt idx="16633">
                  <c:v>177.76462337487</c:v>
                </c:pt>
                <c:pt idx="16634">
                  <c:v>178.8480516885</c:v>
                </c:pt>
                <c:pt idx="16635">
                  <c:v>178.271306059</c:v>
                </c:pt>
                <c:pt idx="16636">
                  <c:v>177.66399783706</c:v>
                </c:pt>
                <c:pt idx="16637">
                  <c:v>178.62791579968</c:v>
                </c:pt>
                <c:pt idx="16638">
                  <c:v>178.6900728027</c:v>
                </c:pt>
                <c:pt idx="16639">
                  <c:v>179.3048250409</c:v>
                </c:pt>
                <c:pt idx="16640">
                  <c:v>178.2395709392399</c:v>
                </c:pt>
                <c:pt idx="16641">
                  <c:v>179.14648474112</c:v>
                </c:pt>
                <c:pt idx="16642">
                  <c:v>180.6528862985</c:v>
                </c:pt>
                <c:pt idx="16643">
                  <c:v>180.8269234102</c:v>
                </c:pt>
                <c:pt idx="16644">
                  <c:v>183.12041580776</c:v>
                </c:pt>
                <c:pt idx="16645">
                  <c:v>179.9916171399</c:v>
                </c:pt>
                <c:pt idx="16646">
                  <c:v>181.20298851754</c:v>
                </c:pt>
                <c:pt idx="16647">
                  <c:v>182.9497706797999</c:v>
                </c:pt>
                <c:pt idx="16648">
                  <c:v>180.84532945402</c:v>
                </c:pt>
                <c:pt idx="16649">
                  <c:v>179.79034730454</c:v>
                </c:pt>
                <c:pt idx="16650">
                  <c:v>183.1554424166201</c:v>
                </c:pt>
                <c:pt idx="16651">
                  <c:v>183.88093715108</c:v>
                </c:pt>
                <c:pt idx="16652">
                  <c:v>181.20385778046</c:v>
                </c:pt>
                <c:pt idx="16653">
                  <c:v>181.5595321789</c:v>
                </c:pt>
                <c:pt idx="16654">
                  <c:v>183.8349374585</c:v>
                </c:pt>
                <c:pt idx="16655">
                  <c:v>182.4575437201</c:v>
                </c:pt>
                <c:pt idx="16656">
                  <c:v>180.1478403824</c:v>
                </c:pt>
                <c:pt idx="16657">
                  <c:v>178.0628268135401</c:v>
                </c:pt>
                <c:pt idx="16658">
                  <c:v>178.94126823782</c:v>
                </c:pt>
                <c:pt idx="16659">
                  <c:v>178.28155761656</c:v>
                </c:pt>
                <c:pt idx="16660">
                  <c:v>177.9049946617399</c:v>
                </c:pt>
                <c:pt idx="16661">
                  <c:v>176.69482828698</c:v>
                </c:pt>
                <c:pt idx="16662">
                  <c:v>179.89411425012</c:v>
                </c:pt>
                <c:pt idx="16663">
                  <c:v>178.827294093</c:v>
                </c:pt>
                <c:pt idx="16664">
                  <c:v>178.45990477287</c:v>
                </c:pt>
                <c:pt idx="16665">
                  <c:v>179.07819715065</c:v>
                </c:pt>
                <c:pt idx="16666">
                  <c:v>176.40626913987</c:v>
                </c:pt>
                <c:pt idx="16667">
                  <c:v>177.09709546935</c:v>
                </c:pt>
                <c:pt idx="16668">
                  <c:v>177.36447626394</c:v>
                </c:pt>
                <c:pt idx="16669">
                  <c:v>177.60006664218</c:v>
                </c:pt>
                <c:pt idx="16670">
                  <c:v>177.60628010853</c:v>
                </c:pt>
                <c:pt idx="16671">
                  <c:v>177.4839012366</c:v>
                </c:pt>
                <c:pt idx="16672">
                  <c:v>177.32795854011</c:v>
                </c:pt>
                <c:pt idx="16673">
                  <c:v>178.60728820256</c:v>
                </c:pt>
                <c:pt idx="16674">
                  <c:v>180.74198055794</c:v>
                </c:pt>
                <c:pt idx="16675">
                  <c:v>180.7918408026001</c:v>
                </c:pt>
                <c:pt idx="16676">
                  <c:v>178.95032211604</c:v>
                </c:pt>
                <c:pt idx="16677">
                  <c:v>179.8148681141199</c:v>
                </c:pt>
                <c:pt idx="16678">
                  <c:v>179.44744203674</c:v>
                </c:pt>
                <c:pt idx="16679">
                  <c:v>179.0697822387</c:v>
                </c:pt>
                <c:pt idx="16680">
                  <c:v>181.2853724902</c:v>
                </c:pt>
                <c:pt idx="16681">
                  <c:v>178.66137810255</c:v>
                </c:pt>
                <c:pt idx="16682">
                  <c:v>177.83990607516</c:v>
                </c:pt>
                <c:pt idx="16683">
                  <c:v>178.3398252195</c:v>
                </c:pt>
                <c:pt idx="16684">
                  <c:v>177.94189812231</c:v>
                </c:pt>
                <c:pt idx="16685">
                  <c:v>177.77617882542</c:v>
                </c:pt>
                <c:pt idx="16686">
                  <c:v>177.83160896445</c:v>
                </c:pt>
                <c:pt idx="16687">
                  <c:v>179.15045268584</c:v>
                </c:pt>
                <c:pt idx="16688">
                  <c:v>179.40397295256</c:v>
                </c:pt>
                <c:pt idx="16689">
                  <c:v>179.02604510442</c:v>
                </c:pt>
                <c:pt idx="16690">
                  <c:v>178.02876699892</c:v>
                </c:pt>
                <c:pt idx="16691">
                  <c:v>178.03012062336</c:v>
                </c:pt>
                <c:pt idx="16692">
                  <c:v>177.58061478738</c:v>
                </c:pt>
                <c:pt idx="16693">
                  <c:v>177.01607314713</c:v>
                </c:pt>
                <c:pt idx="16694">
                  <c:v>178.31378954066</c:v>
                </c:pt>
                <c:pt idx="16695">
                  <c:v>182.5450056744</c:v>
                </c:pt>
                <c:pt idx="16696">
                  <c:v>182.790680354</c:v>
                </c:pt>
                <c:pt idx="16697">
                  <c:v>182.21201685613</c:v>
                </c:pt>
                <c:pt idx="16698">
                  <c:v>179.956255607</c:v>
                </c:pt>
                <c:pt idx="16699">
                  <c:v>178.9535393358</c:v>
                </c:pt>
                <c:pt idx="16700">
                  <c:v>177.96295045606</c:v>
                </c:pt>
                <c:pt idx="16701">
                  <c:v>182.42080041932</c:v>
                </c:pt>
                <c:pt idx="16702">
                  <c:v>183.9009302829</c:v>
                </c:pt>
                <c:pt idx="16703">
                  <c:v>183.22188645282</c:v>
                </c:pt>
                <c:pt idx="16704">
                  <c:v>182.4288375658001</c:v>
                </c:pt>
                <c:pt idx="16705">
                  <c:v>180.57223474282</c:v>
                </c:pt>
                <c:pt idx="16706">
                  <c:v>180.1930749601399</c:v>
                </c:pt>
                <c:pt idx="16707">
                  <c:v>178.97266829888</c:v>
                </c:pt>
                <c:pt idx="16708">
                  <c:v>175.86212972328</c:v>
                </c:pt>
                <c:pt idx="16709">
                  <c:v>173.80729707075</c:v>
                </c:pt>
                <c:pt idx="16710">
                  <c:v>172.80512293275</c:v>
                </c:pt>
                <c:pt idx="16711">
                  <c:v>172.6633347075</c:v>
                </c:pt>
                <c:pt idx="16712">
                  <c:v>173.54868748245</c:v>
                </c:pt>
                <c:pt idx="16713">
                  <c:v>175.64633427579</c:v>
                </c:pt>
                <c:pt idx="16714">
                  <c:v>178.76243870606</c:v>
                </c:pt>
                <c:pt idx="16715">
                  <c:v>181.94488144164</c:v>
                </c:pt>
                <c:pt idx="16716">
                  <c:v>182.39910093548</c:v>
                </c:pt>
                <c:pt idx="16717">
                  <c:v>180.998241797</c:v>
                </c:pt>
                <c:pt idx="16718">
                  <c:v>178.9535393358</c:v>
                </c:pt>
                <c:pt idx="16719">
                  <c:v>175.8828179129701</c:v>
                </c:pt>
                <c:pt idx="16720">
                  <c:v>176.71409700861</c:v>
                </c:pt>
                <c:pt idx="16721">
                  <c:v>173.7896002522</c:v>
                </c:pt>
                <c:pt idx="16722">
                  <c:v>171.30311944224</c:v>
                </c:pt>
                <c:pt idx="16723">
                  <c:v>169.86686089464</c:v>
                </c:pt>
                <c:pt idx="16724">
                  <c:v>167.97209579725</c:v>
                </c:pt>
                <c:pt idx="16725">
                  <c:v>166.7133022995491</c:v>
                </c:pt>
                <c:pt idx="16726">
                  <c:v>166.5576143216</c:v>
                </c:pt>
                <c:pt idx="16727">
                  <c:v>166.6415433732</c:v>
                </c:pt>
                <c:pt idx="16728">
                  <c:v>120.13448004026</c:v>
                </c:pt>
                <c:pt idx="16755">
                  <c:v>135.59834148341</c:v>
                </c:pt>
                <c:pt idx="16756">
                  <c:v>152.572285848</c:v>
                </c:pt>
                <c:pt idx="16757">
                  <c:v>172.53352313264</c:v>
                </c:pt>
                <c:pt idx="16758">
                  <c:v>182.9497706797999</c:v>
                </c:pt>
                <c:pt idx="16759">
                  <c:v>182.62130346048</c:v>
                </c:pt>
                <c:pt idx="16760">
                  <c:v>181.8069783429601</c:v>
                </c:pt>
                <c:pt idx="16761">
                  <c:v>181.01499912202</c:v>
                </c:pt>
                <c:pt idx="16762">
                  <c:v>181.47900942268</c:v>
                </c:pt>
                <c:pt idx="16763">
                  <c:v>179.40297608284</c:v>
                </c:pt>
                <c:pt idx="16764">
                  <c:v>178.4039273615</c:v>
                </c:pt>
                <c:pt idx="16765">
                  <c:v>178.2371612621399</c:v>
                </c:pt>
                <c:pt idx="16766">
                  <c:v>177.65021061417</c:v>
                </c:pt>
                <c:pt idx="16767">
                  <c:v>177.6938108694</c:v>
                </c:pt>
                <c:pt idx="16768">
                  <c:v>178.3347173853001</c:v>
                </c:pt>
                <c:pt idx="16769">
                  <c:v>177.67538796528</c:v>
                </c:pt>
                <c:pt idx="16770">
                  <c:v>177.50848853334</c:v>
                </c:pt>
                <c:pt idx="16771">
                  <c:v>177.5505253945</c:v>
                </c:pt>
                <c:pt idx="16772">
                  <c:v>176.34979644282</c:v>
                </c:pt>
                <c:pt idx="16773">
                  <c:v>176.61129990525</c:v>
                </c:pt>
                <c:pt idx="16774">
                  <c:v>176.6739825245591</c:v>
                </c:pt>
                <c:pt idx="16775">
                  <c:v>177.34032777482</c:v>
                </c:pt>
                <c:pt idx="16776">
                  <c:v>177.39135606972</c:v>
                </c:pt>
                <c:pt idx="16777">
                  <c:v>180.57803133494</c:v>
                </c:pt>
                <c:pt idx="16778">
                  <c:v>180.38937638614</c:v>
                </c:pt>
                <c:pt idx="16779">
                  <c:v>179.95790047718</c:v>
                </c:pt>
                <c:pt idx="16780">
                  <c:v>180.5717765544</c:v>
                </c:pt>
                <c:pt idx="16781">
                  <c:v>180.81465980952</c:v>
                </c:pt>
                <c:pt idx="16782">
                  <c:v>181.49919178474</c:v>
                </c:pt>
                <c:pt idx="16783">
                  <c:v>180.26679342142</c:v>
                </c:pt>
                <c:pt idx="16784">
                  <c:v>179.47798649156</c:v>
                </c:pt>
                <c:pt idx="16785">
                  <c:v>179.32056835638</c:v>
                </c:pt>
                <c:pt idx="16786">
                  <c:v>179.80338066608</c:v>
                </c:pt>
                <c:pt idx="16787">
                  <c:v>174.05594865444</c:v>
                </c:pt>
                <c:pt idx="16788">
                  <c:v>139.73503569996</c:v>
                </c:pt>
                <c:pt idx="16823">
                  <c:v>137.82839903538</c:v>
                </c:pt>
                <c:pt idx="16824">
                  <c:v>160.44369660468</c:v>
                </c:pt>
                <c:pt idx="16825">
                  <c:v>160.5123689085</c:v>
                </c:pt>
                <c:pt idx="16826">
                  <c:v>160.3805666064</c:v>
                </c:pt>
                <c:pt idx="16827">
                  <c:v>160.2205495692</c:v>
                </c:pt>
                <c:pt idx="16828">
                  <c:v>160.0793614323</c:v>
                </c:pt>
                <c:pt idx="16829">
                  <c:v>159.9287874606</c:v>
                </c:pt>
                <c:pt idx="16830">
                  <c:v>159.99632857086</c:v>
                </c:pt>
                <c:pt idx="16831">
                  <c:v>159.6275822865</c:v>
                </c:pt>
                <c:pt idx="16832">
                  <c:v>159.70412803032</c:v>
                </c:pt>
                <c:pt idx="16833">
                  <c:v>159.5533000596</c:v>
                </c:pt>
                <c:pt idx="16834">
                  <c:v>162.2255126823</c:v>
                </c:pt>
                <c:pt idx="16835">
                  <c:v>162.22064000076</c:v>
                </c:pt>
                <c:pt idx="16836">
                  <c:v>162.49268060652</c:v>
                </c:pt>
                <c:pt idx="16837">
                  <c:v>162.13027895946</c:v>
                </c:pt>
                <c:pt idx="16838">
                  <c:v>161.96984386434</c:v>
                </c:pt>
                <c:pt idx="16839">
                  <c:v>161.406598596</c:v>
                </c:pt>
                <c:pt idx="16840">
                  <c:v>161.2465815588</c:v>
                </c:pt>
                <c:pt idx="16841">
                  <c:v>161.53570511982</c:v>
                </c:pt>
                <c:pt idx="16842">
                  <c:v>161.63009558172</c:v>
                </c:pt>
                <c:pt idx="16843">
                  <c:v>161.57346130458</c:v>
                </c:pt>
                <c:pt idx="16844">
                  <c:v>161.42243656554</c:v>
                </c:pt>
                <c:pt idx="16845">
                  <c:v>161.2337130219599</c:v>
                </c:pt>
                <c:pt idx="16846">
                  <c:v>160.99776555732</c:v>
                </c:pt>
                <c:pt idx="16847">
                  <c:v>160.85620855458</c:v>
                </c:pt>
                <c:pt idx="16848">
                  <c:v>160.70524119576</c:v>
                </c:pt>
                <c:pt idx="16849">
                  <c:v>160.34503229496</c:v>
                </c:pt>
                <c:pt idx="16850">
                  <c:v>160.2036597251399</c:v>
                </c:pt>
                <c:pt idx="16851">
                  <c:v>160.308858636</c:v>
                </c:pt>
                <c:pt idx="16852">
                  <c:v>159.93031268094</c:v>
                </c:pt>
                <c:pt idx="16853">
                  <c:v>160.01627689422</c:v>
                </c:pt>
                <c:pt idx="16854">
                  <c:v>162.67306660746</c:v>
                </c:pt>
                <c:pt idx="16855">
                  <c:v>162.74373089148</c:v>
                </c:pt>
                <c:pt idx="16856">
                  <c:v>162.72893548428</c:v>
                </c:pt>
                <c:pt idx="16857">
                  <c:v>161.9054786079001</c:v>
                </c:pt>
                <c:pt idx="16858">
                  <c:v>161.7925052060999</c:v>
                </c:pt>
                <c:pt idx="16859">
                  <c:v>162.21520168506</c:v>
                </c:pt>
                <c:pt idx="16860">
                  <c:v>161.6513170692</c:v>
                </c:pt>
                <c:pt idx="16861">
                  <c:v>161.5231752471</c:v>
                </c:pt>
                <c:pt idx="16862">
                  <c:v>161.04249704862</c:v>
                </c:pt>
                <c:pt idx="16863">
                  <c:v>161.08268828292</c:v>
                </c:pt>
                <c:pt idx="16864">
                  <c:v>160.5311978088</c:v>
                </c:pt>
                <c:pt idx="16865">
                  <c:v>160.16168919672</c:v>
                </c:pt>
                <c:pt idx="16866">
                  <c:v>160.02068549274</c:v>
                </c:pt>
                <c:pt idx="16867">
                  <c:v>160.23191131692</c:v>
                </c:pt>
                <c:pt idx="16868">
                  <c:v>160.04343365898</c:v>
                </c:pt>
                <c:pt idx="16869">
                  <c:v>159.6746259218999</c:v>
                </c:pt>
                <c:pt idx="16870">
                  <c:v>159.533437785</c:v>
                </c:pt>
                <c:pt idx="16871">
                  <c:v>159.3828065826</c:v>
                </c:pt>
                <c:pt idx="16872">
                  <c:v>159.44963448246</c:v>
                </c:pt>
                <c:pt idx="16873">
                  <c:v>161.91957728736</c:v>
                </c:pt>
                <c:pt idx="16874">
                  <c:v>161.9619653088</c:v>
                </c:pt>
                <c:pt idx="17123">
                  <c:v>105.02562797062</c:v>
                </c:pt>
                <c:pt idx="17124">
                  <c:v>163.06059464298</c:v>
                </c:pt>
                <c:pt idx="17125">
                  <c:v>163.10099098326</c:v>
                </c:pt>
                <c:pt idx="17126">
                  <c:v>162.95851181592</c:v>
                </c:pt>
                <c:pt idx="17127">
                  <c:v>162.59575748664</c:v>
                </c:pt>
                <c:pt idx="17128">
                  <c:v>162.64502299536</c:v>
                </c:pt>
                <c:pt idx="17129">
                  <c:v>162.92322026453</c:v>
                </c:pt>
                <c:pt idx="17130">
                  <c:v>162.57023251452</c:v>
                </c:pt>
                <c:pt idx="17131">
                  <c:v>162.33244057116</c:v>
                </c:pt>
                <c:pt idx="17132">
                  <c:v>161.94209881794</c:v>
                </c:pt>
                <c:pt idx="17133">
                  <c:v>162.24702284119</c:v>
                </c:pt>
                <c:pt idx="17134">
                  <c:v>161.84737276452</c:v>
                </c:pt>
                <c:pt idx="17135">
                  <c:v>161.30558779896</c:v>
                </c:pt>
                <c:pt idx="17136">
                  <c:v>161.57152948392</c:v>
                </c:pt>
                <c:pt idx="17137">
                  <c:v>161.40984021504</c:v>
                </c:pt>
                <c:pt idx="17138">
                  <c:v>161.4946822759</c:v>
                </c:pt>
                <c:pt idx="17139">
                  <c:v>161.13405476322</c:v>
                </c:pt>
                <c:pt idx="17140">
                  <c:v>160.98184941426</c:v>
                </c:pt>
                <c:pt idx="17141">
                  <c:v>82.11774166992002</c:v>
                </c:pt>
                <c:pt idx="17152">
                  <c:v>116.02046396556</c:v>
                </c:pt>
                <c:pt idx="17153">
                  <c:v>161.4573419320201</c:v>
                </c:pt>
                <c:pt idx="17154">
                  <c:v>161.30558779896</c:v>
                </c:pt>
                <c:pt idx="17155">
                  <c:v>161.15377598664</c:v>
                </c:pt>
                <c:pt idx="17156">
                  <c:v>161.22017356794</c:v>
                </c:pt>
                <c:pt idx="17157">
                  <c:v>160.4521707522</c:v>
                </c:pt>
                <c:pt idx="17158">
                  <c:v>160.72689178338</c:v>
                </c:pt>
                <c:pt idx="17159">
                  <c:v>160.16831901504</c:v>
                </c:pt>
                <c:pt idx="17160">
                  <c:v>163.51597240068</c:v>
                </c:pt>
                <c:pt idx="17161">
                  <c:v>163.142971749</c:v>
                </c:pt>
                <c:pt idx="17162">
                  <c:v>163.0482123465</c:v>
                </c:pt>
                <c:pt idx="17163">
                  <c:v>163.019813328</c:v>
                </c:pt>
                <c:pt idx="17164">
                  <c:v>162.906102045</c:v>
                </c:pt>
                <c:pt idx="17165">
                  <c:v>162.47383537308</c:v>
                </c:pt>
                <c:pt idx="17166">
                  <c:v>162.27538587216</c:v>
                </c:pt>
                <c:pt idx="17167">
                  <c:v>86.54219311530002</c:v>
                </c:pt>
                <c:pt idx="17168">
                  <c:v>87.94595987024</c:v>
                </c:pt>
                <c:pt idx="17169">
                  <c:v>154.77381042208</c:v>
                </c:pt>
                <c:pt idx="17409">
                  <c:v>73.32412523512</c:v>
                </c:pt>
                <c:pt idx="17410">
                  <c:v>157.67316255237</c:v>
                </c:pt>
                <c:pt idx="17411">
                  <c:v>157.7936620684999</c:v>
                </c:pt>
                <c:pt idx="17412">
                  <c:v>157.49028464527</c:v>
                </c:pt>
                <c:pt idx="17413">
                  <c:v>157.33486621723</c:v>
                </c:pt>
                <c:pt idx="17414">
                  <c:v>157.13375610541</c:v>
                </c:pt>
                <c:pt idx="17415">
                  <c:v>156.94176209595</c:v>
                </c:pt>
                <c:pt idx="17416">
                  <c:v>156.77717197956</c:v>
                </c:pt>
                <c:pt idx="17417">
                  <c:v>156.62175355152</c:v>
                </c:pt>
                <c:pt idx="17418">
                  <c:v>156.44804733277</c:v>
                </c:pt>
                <c:pt idx="17419">
                  <c:v>156.30180059308</c:v>
                </c:pt>
                <c:pt idx="17420">
                  <c:v>156.27395661125</c:v>
                </c:pt>
                <c:pt idx="17421">
                  <c:v>155.62595534992</c:v>
                </c:pt>
                <c:pt idx="17422">
                  <c:v>155.33426397881</c:v>
                </c:pt>
                <c:pt idx="17423">
                  <c:v>155.36116678282</c:v>
                </c:pt>
                <c:pt idx="17424">
                  <c:v>155.17017202761</c:v>
                </c:pt>
                <c:pt idx="17425">
                  <c:v>155.087274374</c:v>
                </c:pt>
                <c:pt idx="17426">
                  <c:v>155.16812432703</c:v>
                </c:pt>
                <c:pt idx="17427">
                  <c:v>154.79511877051</c:v>
                </c:pt>
                <c:pt idx="17428">
                  <c:v>157.54325772289</c:v>
                </c:pt>
                <c:pt idx="17429">
                  <c:v>157.11222244465</c:v>
                </c:pt>
                <c:pt idx="17430">
                  <c:v>157.23283892473</c:v>
                </c:pt>
                <c:pt idx="17431">
                  <c:v>156.89341469756</c:v>
                </c:pt>
                <c:pt idx="17432">
                  <c:v>156.6928455491</c:v>
                </c:pt>
                <c:pt idx="17433">
                  <c:v>156.78547392216</c:v>
                </c:pt>
                <c:pt idx="17434">
                  <c:v>156.43756060475</c:v>
                </c:pt>
                <c:pt idx="17435">
                  <c:v>156.30989041434</c:v>
                </c:pt>
                <c:pt idx="17436">
                  <c:v>156.3563166030301</c:v>
                </c:pt>
                <c:pt idx="17437">
                  <c:v>155.77129878871</c:v>
                </c:pt>
                <c:pt idx="17438">
                  <c:v>155.8631279026101</c:v>
                </c:pt>
                <c:pt idx="17439">
                  <c:v>155.38886009603</c:v>
                </c:pt>
                <c:pt idx="17440">
                  <c:v>155.49841136648</c:v>
                </c:pt>
                <c:pt idx="17441">
                  <c:v>155.2067754318399</c:v>
                </c:pt>
                <c:pt idx="17442">
                  <c:v>154.96999339817</c:v>
                </c:pt>
                <c:pt idx="17443">
                  <c:v>154.53296805943</c:v>
                </c:pt>
                <c:pt idx="17444">
                  <c:v>154.37817671827</c:v>
                </c:pt>
                <c:pt idx="17445">
                  <c:v>154.0333127865</c:v>
                </c:pt>
                <c:pt idx="17446">
                  <c:v>156.8885520323</c:v>
                </c:pt>
                <c:pt idx="17447">
                  <c:v>156.47659161805</c:v>
                </c:pt>
                <c:pt idx="17448">
                  <c:v>156.0924102071</c:v>
                </c:pt>
                <c:pt idx="17449">
                  <c:v>156.3611145293</c:v>
                </c:pt>
                <c:pt idx="17450">
                  <c:v>155.91359291662</c:v>
                </c:pt>
                <c:pt idx="17451">
                  <c:v>155.57555193828</c:v>
                </c:pt>
                <c:pt idx="17452">
                  <c:v>155.62301116065</c:v>
                </c:pt>
                <c:pt idx="17453">
                  <c:v>155.28530850676</c:v>
                </c:pt>
                <c:pt idx="17454">
                  <c:v>155.35964901435</c:v>
                </c:pt>
                <c:pt idx="17455">
                  <c:v>155.2052757311099</c:v>
                </c:pt>
                <c:pt idx="17456">
                  <c:v>157.79866328412</c:v>
                </c:pt>
                <c:pt idx="17457">
                  <c:v>170.02747602848</c:v>
                </c:pt>
                <c:pt idx="17458">
                  <c:v>179.9593667422201</c:v>
                </c:pt>
                <c:pt idx="17459">
                  <c:v>164.12399709867</c:v>
                </c:pt>
                <c:pt idx="17460">
                  <c:v>159.38420133636</c:v>
                </c:pt>
                <c:pt idx="17487">
                  <c:v>136.28277855969</c:v>
                </c:pt>
                <c:pt idx="17488">
                  <c:v>145.12451787981</c:v>
                </c:pt>
                <c:pt idx="17489">
                  <c:v>138.38987170756</c:v>
                </c:pt>
                <c:pt idx="17490">
                  <c:v>138.05078546172</c:v>
                </c:pt>
                <c:pt idx="17491">
                  <c:v>149.7428292646</c:v>
                </c:pt>
                <c:pt idx="17492">
                  <c:v>172.0386875064</c:v>
                </c:pt>
                <c:pt idx="17493">
                  <c:v>176.11355864046</c:v>
                </c:pt>
                <c:pt idx="17494">
                  <c:v>179.00563057756</c:v>
                </c:pt>
                <c:pt idx="17495">
                  <c:v>179.70861061248</c:v>
                </c:pt>
                <c:pt idx="17496">
                  <c:v>177.23440556451</c:v>
                </c:pt>
                <c:pt idx="17497">
                  <c:v>176.02094404167</c:v>
                </c:pt>
                <c:pt idx="17498">
                  <c:v>176.05445867415</c:v>
                </c:pt>
                <c:pt idx="17499">
                  <c:v>175.48120505958</c:v>
                </c:pt>
                <c:pt idx="17500">
                  <c:v>175.31601308046</c:v>
                </c:pt>
                <c:pt idx="17501">
                  <c:v>174.7438907342099</c:v>
                </c:pt>
                <c:pt idx="17502">
                  <c:v>173.10978503301</c:v>
                </c:pt>
                <c:pt idx="17503">
                  <c:v>171.9356651743499</c:v>
                </c:pt>
                <c:pt idx="17504">
                  <c:v>174.65815897425</c:v>
                </c:pt>
                <c:pt idx="17505">
                  <c:v>174.3645471435</c:v>
                </c:pt>
                <c:pt idx="17506">
                  <c:v>174.2025034575</c:v>
                </c:pt>
                <c:pt idx="17507">
                  <c:v>173.39642016112</c:v>
                </c:pt>
                <c:pt idx="17508">
                  <c:v>173.44615504612</c:v>
                </c:pt>
                <c:pt idx="17509">
                  <c:v>173.91726720081</c:v>
                </c:pt>
                <c:pt idx="17510">
                  <c:v>173.343734288</c:v>
                </c:pt>
                <c:pt idx="17511">
                  <c:v>172.74066904992</c:v>
                </c:pt>
                <c:pt idx="17512">
                  <c:v>172.57921564256</c:v>
                </c:pt>
                <c:pt idx="17513">
                  <c:v>172.22778839268</c:v>
                </c:pt>
                <c:pt idx="17514">
                  <c:v>172.48651067112</c:v>
                </c:pt>
                <c:pt idx="17515">
                  <c:v>172.7342596035</c:v>
                </c:pt>
                <c:pt idx="17516">
                  <c:v>172.0622403772</c:v>
                </c:pt>
                <c:pt idx="17517">
                  <c:v>171.27285335808</c:v>
                </c:pt>
                <c:pt idx="17518">
                  <c:v>170.9028057594</c:v>
                </c:pt>
                <c:pt idx="17519">
                  <c:v>171.1596469622</c:v>
                </c:pt>
                <c:pt idx="17520">
                  <c:v>171.01860867076</c:v>
                </c:pt>
                <c:pt idx="17521">
                  <c:v>171.47638132484</c:v>
                </c:pt>
                <c:pt idx="17522">
                  <c:v>172.03153012689</c:v>
                </c:pt>
                <c:pt idx="17523">
                  <c:v>172.68275859345</c:v>
                </c:pt>
                <c:pt idx="17524">
                  <c:v>175.44550318995</c:v>
                </c:pt>
                <c:pt idx="17525">
                  <c:v>175.3925957154</c:v>
                </c:pt>
                <c:pt idx="17526">
                  <c:v>175.18887324645</c:v>
                </c:pt>
                <c:pt idx="17527">
                  <c:v>174.35148684723</c:v>
                </c:pt>
                <c:pt idx="17528">
                  <c:v>174.79424201862</c:v>
                </c:pt>
                <c:pt idx="17529">
                  <c:v>175.40031987009</c:v>
                </c:pt>
                <c:pt idx="17530">
                  <c:v>176.29915103766</c:v>
                </c:pt>
                <c:pt idx="17531">
                  <c:v>178.86480809028</c:v>
                </c:pt>
                <c:pt idx="17532">
                  <c:v>179.49830042696</c:v>
                </c:pt>
                <c:pt idx="17533">
                  <c:v>180.42476485536</c:v>
                </c:pt>
                <c:pt idx="17534">
                  <c:v>180.7502600699</c:v>
                </c:pt>
                <c:pt idx="17535">
                  <c:v>180.53996923586</c:v>
                </c:pt>
                <c:pt idx="17536">
                  <c:v>180.117707042</c:v>
                </c:pt>
                <c:pt idx="17537">
                  <c:v>180.16694074298</c:v>
                </c:pt>
                <c:pt idx="17538">
                  <c:v>180.30995127546</c:v>
                </c:pt>
                <c:pt idx="17539">
                  <c:v>178.86605360892</c:v>
                </c:pt>
                <c:pt idx="17540">
                  <c:v>177.9772499203</c:v>
                </c:pt>
                <c:pt idx="17541">
                  <c:v>178.21546082494</c:v>
                </c:pt>
                <c:pt idx="17542">
                  <c:v>177.05881555814</c:v>
                </c:pt>
                <c:pt idx="17543">
                  <c:v>179.52158618352</c:v>
                </c:pt>
                <c:pt idx="17544">
                  <c:v>178.42900923141</c:v>
                </c:pt>
                <c:pt idx="17545">
                  <c:v>177.860072943</c:v>
                </c:pt>
                <c:pt idx="17546">
                  <c:v>174.55694323725</c:v>
                </c:pt>
                <c:pt idx="17547">
                  <c:v>170.36150423032</c:v>
                </c:pt>
                <c:pt idx="17548">
                  <c:v>167.4335145305</c:v>
                </c:pt>
                <c:pt idx="17549">
                  <c:v>164.67465932231</c:v>
                </c:pt>
                <c:pt idx="17550">
                  <c:v>161.7117102105</c:v>
                </c:pt>
                <c:pt idx="17551">
                  <c:v>159.86536276464</c:v>
                </c:pt>
                <c:pt idx="17552">
                  <c:v>158.64482532144</c:v>
                </c:pt>
                <c:pt idx="17553">
                  <c:v>157.3540818452501</c:v>
                </c:pt>
                <c:pt idx="17554">
                  <c:v>156.72223468492</c:v>
                </c:pt>
                <c:pt idx="17555">
                  <c:v>155.93610036487</c:v>
                </c:pt>
                <c:pt idx="17556">
                  <c:v>155.83457065075</c:v>
                </c:pt>
                <c:pt idx="17557">
                  <c:v>155.42409781098</c:v>
                </c:pt>
                <c:pt idx="17558">
                  <c:v>155.05985182638</c:v>
                </c:pt>
                <c:pt idx="17559">
                  <c:v>155.10414485254</c:v>
                </c:pt>
                <c:pt idx="17560">
                  <c:v>154.89386305237</c:v>
                </c:pt>
                <c:pt idx="17561">
                  <c:v>154.74756072669</c:v>
                </c:pt>
                <c:pt idx="17562">
                  <c:v>157.38804832381</c:v>
                </c:pt>
                <c:pt idx="17563">
                  <c:v>157.42630517078</c:v>
                </c:pt>
                <c:pt idx="17564">
                  <c:v>157.50071954125</c:v>
                </c:pt>
                <c:pt idx="17565">
                  <c:v>157.13375610541</c:v>
                </c:pt>
                <c:pt idx="17566">
                  <c:v>156.98745377973</c:v>
                </c:pt>
                <c:pt idx="17567">
                  <c:v>157.2538957148099</c:v>
                </c:pt>
                <c:pt idx="17568">
                  <c:v>156.905650463</c:v>
                </c:pt>
                <c:pt idx="17569">
                  <c:v>156.750023006</c:v>
                </c:pt>
                <c:pt idx="17570">
                  <c:v>156.81386386336</c:v>
                </c:pt>
                <c:pt idx="17571">
                  <c:v>156.58473518175</c:v>
                </c:pt>
                <c:pt idx="17572">
                  <c:v>156.44723567858</c:v>
                </c:pt>
                <c:pt idx="17573">
                  <c:v>156.71984263978</c:v>
                </c:pt>
                <c:pt idx="17574">
                  <c:v>156.16304031309</c:v>
                </c:pt>
                <c:pt idx="17575">
                  <c:v>156.23482335584</c:v>
                </c:pt>
                <c:pt idx="17576">
                  <c:v>156.0879307252</c:v>
                </c:pt>
                <c:pt idx="17577">
                  <c:v>155.94109390483</c:v>
                </c:pt>
                <c:pt idx="17578">
                  <c:v>155.80340996874</c:v>
                </c:pt>
                <c:pt idx="17579">
                  <c:v>155.64736445382</c:v>
                </c:pt>
                <c:pt idx="17580">
                  <c:v>155.72715685189</c:v>
                </c:pt>
                <c:pt idx="17581">
                  <c:v>155.36278788709</c:v>
                </c:pt>
                <c:pt idx="17582">
                  <c:v>158.32838145827</c:v>
                </c:pt>
                <c:pt idx="17583">
                  <c:v>158.18129205931</c:v>
                </c:pt>
                <c:pt idx="17584">
                  <c:v>158.24566831234</c:v>
                </c:pt>
                <c:pt idx="17585">
                  <c:v>158.09838214506</c:v>
                </c:pt>
                <c:pt idx="17586">
                  <c:v>157.72169357259</c:v>
                </c:pt>
                <c:pt idx="17587">
                  <c:v>158.01468530705</c:v>
                </c:pt>
                <c:pt idx="17588">
                  <c:v>157.44595683457</c:v>
                </c:pt>
                <c:pt idx="17589">
                  <c:v>157.51852680108</c:v>
                </c:pt>
                <c:pt idx="17590">
                  <c:v>157.36206322824</c:v>
                </c:pt>
                <c:pt idx="17591">
                  <c:v>157.22401042631</c:v>
                </c:pt>
                <c:pt idx="17592">
                  <c:v>157.0583694479101</c:v>
                </c:pt>
                <c:pt idx="17593">
                  <c:v>157.0562143293</c:v>
                </c:pt>
                <c:pt idx="17594">
                  <c:v>156.49004339642</c:v>
                </c:pt>
                <c:pt idx="17595">
                  <c:v>156.7428691257</c:v>
                </c:pt>
                <c:pt idx="17596">
                  <c:v>156.60463189085</c:v>
                </c:pt>
                <c:pt idx="17597">
                  <c:v>156.466394656</c:v>
                </c:pt>
                <c:pt idx="17598">
                  <c:v>156.3281013866001</c:v>
                </c:pt>
                <c:pt idx="17599">
                  <c:v>156.3982211805</c:v>
                </c:pt>
                <c:pt idx="17600">
                  <c:v>156.0424372507</c:v>
                </c:pt>
                <c:pt idx="17601">
                  <c:v>159.1298463417</c:v>
                </c:pt>
                <c:pt idx="17602">
                  <c:v>158.945302854</c:v>
                </c:pt>
                <c:pt idx="17603">
                  <c:v>158.55844458025</c:v>
                </c:pt>
                <c:pt idx="17604">
                  <c:v>158.75047744458</c:v>
                </c:pt>
                <c:pt idx="17605">
                  <c:v>158.61187136856</c:v>
                </c:pt>
                <c:pt idx="17606">
                  <c:v>158.4547807368</c:v>
                </c:pt>
                <c:pt idx="17607">
                  <c:v>158.30690429088</c:v>
                </c:pt>
                <c:pt idx="17608">
                  <c:v>158.37876114642</c:v>
                </c:pt>
                <c:pt idx="17609">
                  <c:v>158.020477953</c:v>
                </c:pt>
                <c:pt idx="17610">
                  <c:v>157.87260150708</c:v>
                </c:pt>
                <c:pt idx="17611">
                  <c:v>157.7432096169</c:v>
                </c:pt>
                <c:pt idx="17612">
                  <c:v>157.80508995888</c:v>
                </c:pt>
                <c:pt idx="17613">
                  <c:v>157.66629944994</c:v>
                </c:pt>
                <c:pt idx="17614">
                  <c:v>157.4812079321401</c:v>
                </c:pt>
                <c:pt idx="17615">
                  <c:v>157.4774245431</c:v>
                </c:pt>
                <c:pt idx="17616">
                  <c:v>157.31985951984</c:v>
                </c:pt>
                <c:pt idx="17617">
                  <c:v>156.7636967148599</c:v>
                </c:pt>
                <c:pt idx="17618">
                  <c:v>157.04190963612</c:v>
                </c:pt>
                <c:pt idx="17619">
                  <c:v>156.69470962854</c:v>
                </c:pt>
                <c:pt idx="17620">
                  <c:v>156.9720003852</c:v>
                </c:pt>
                <c:pt idx="17621">
                  <c:v>159.39659571786</c:v>
                </c:pt>
                <c:pt idx="17622">
                  <c:v>159.46943626548</c:v>
                </c:pt>
                <c:pt idx="17623">
                  <c:v>159.33046132362</c:v>
                </c:pt>
                <c:pt idx="17624">
                  <c:v>159.15441888612</c:v>
                </c:pt>
                <c:pt idx="17625">
                  <c:v>158.78590622676</c:v>
                </c:pt>
                <c:pt idx="17626">
                  <c:v>158.97596307204</c:v>
                </c:pt>
                <c:pt idx="17627">
                  <c:v>158.41577944998</c:v>
                </c:pt>
                <c:pt idx="17628">
                  <c:v>158.47802159106</c:v>
                </c:pt>
                <c:pt idx="17629">
                  <c:v>158.32051290138</c:v>
                </c:pt>
                <c:pt idx="17630">
                  <c:v>158.40076722906</c:v>
                </c:pt>
                <c:pt idx="17631">
                  <c:v>158.4806208786</c:v>
                </c:pt>
                <c:pt idx="17632">
                  <c:v>158.1131411034</c:v>
                </c:pt>
                <c:pt idx="17633">
                  <c:v>157.97398172862</c:v>
                </c:pt>
                <c:pt idx="17634">
                  <c:v>157.83482235384</c:v>
                </c:pt>
                <c:pt idx="17635">
                  <c:v>157.66785366744</c:v>
                </c:pt>
                <c:pt idx="17636">
                  <c:v>157.718889792</c:v>
                </c:pt>
                <c:pt idx="17637">
                  <c:v>157.4866312848</c:v>
                </c:pt>
                <c:pt idx="17638">
                  <c:v>157.1482764477001</c:v>
                </c:pt>
                <c:pt idx="17639">
                  <c:v>157.2079436694</c:v>
                </c:pt>
                <c:pt idx="17640">
                  <c:v>159.8573433845401</c:v>
                </c:pt>
                <c:pt idx="17641">
                  <c:v>159.6903182898</c:v>
                </c:pt>
                <c:pt idx="17642">
                  <c:v>159.7533545709</c:v>
                </c:pt>
                <c:pt idx="17643">
                  <c:v>159.39344119638</c:v>
                </c:pt>
                <c:pt idx="17644">
                  <c:v>159.4467643041</c:v>
                </c:pt>
                <c:pt idx="17645">
                  <c:v>159.09656410296</c:v>
                </c:pt>
                <c:pt idx="17646">
                  <c:v>159.1680766887</c:v>
                </c:pt>
                <c:pt idx="17647">
                  <c:v>158.78112866568</c:v>
                </c:pt>
                <c:pt idx="17648">
                  <c:v>158.9694394164</c:v>
                </c:pt>
                <c:pt idx="17649">
                  <c:v>158.6292843978</c:v>
                </c:pt>
                <c:pt idx="17650">
                  <c:v>158.69038293516</c:v>
                </c:pt>
                <c:pt idx="17651">
                  <c:v>158.322694131</c:v>
                </c:pt>
                <c:pt idx="17652">
                  <c:v>158.41132645392</c:v>
                </c:pt>
                <c:pt idx="17653">
                  <c:v>158.0347432872</c:v>
                </c:pt>
                <c:pt idx="17654">
                  <c:v>158.1136624367399</c:v>
                </c:pt>
                <c:pt idx="17655">
                  <c:v>157.7467359603</c:v>
                </c:pt>
                <c:pt idx="17656">
                  <c:v>157.39878588564</c:v>
                </c:pt>
                <c:pt idx="17657">
                  <c:v>157.26887747862</c:v>
                </c:pt>
                <c:pt idx="17658">
                  <c:v>157.3101215973</c:v>
                </c:pt>
                <c:pt idx="17659">
                  <c:v>159.88515269616</c:v>
                </c:pt>
                <c:pt idx="17660">
                  <c:v>159.70887663366</c:v>
                </c:pt>
                <c:pt idx="17661">
                  <c:v>159.56971725888</c:v>
                </c:pt>
                <c:pt idx="17662">
                  <c:v>159.6418569315</c:v>
                </c:pt>
                <c:pt idx="17663">
                  <c:v>159.4839301839</c:v>
                </c:pt>
                <c:pt idx="17664">
                  <c:v>159.3445863762</c:v>
                </c:pt>
                <c:pt idx="17665">
                  <c:v>158.98527044814</c:v>
                </c:pt>
                <c:pt idx="17666">
                  <c:v>158.83680369726</c:v>
                </c:pt>
                <c:pt idx="17667">
                  <c:v>158.8893890733</c:v>
                </c:pt>
                <c:pt idx="17668">
                  <c:v>158.5491775716</c:v>
                </c:pt>
                <c:pt idx="17669">
                  <c:v>158.592118518</c:v>
                </c:pt>
                <c:pt idx="17670">
                  <c:v>157.94995061214</c:v>
                </c:pt>
                <c:pt idx="17671">
                  <c:v>158.2205162031</c:v>
                </c:pt>
                <c:pt idx="17672">
                  <c:v>157.66270568772</c:v>
                </c:pt>
                <c:pt idx="17673">
                  <c:v>157.51443570516</c:v>
                </c:pt>
                <c:pt idx="17674">
                  <c:v>157.5843129159</c:v>
                </c:pt>
                <c:pt idx="17675">
                  <c:v>157.2272471143201</c:v>
                </c:pt>
                <c:pt idx="17676">
                  <c:v>157.07897713176</c:v>
                </c:pt>
                <c:pt idx="17677">
                  <c:v>156.7410106374</c:v>
                </c:pt>
                <c:pt idx="17678">
                  <c:v>156.38484759828</c:v>
                </c:pt>
                <c:pt idx="17679">
                  <c:v>159.22174933986</c:v>
                </c:pt>
                <c:pt idx="17680">
                  <c:v>159.03695996652</c:v>
                </c:pt>
                <c:pt idx="17681">
                  <c:v>158.81514529764</c:v>
                </c:pt>
                <c:pt idx="17682">
                  <c:v>158.4561980859</c:v>
                </c:pt>
                <c:pt idx="17683">
                  <c:v>158.1068621418</c:v>
                </c:pt>
                <c:pt idx="17684">
                  <c:v>157.95018954</c:v>
                </c:pt>
                <c:pt idx="17685">
                  <c:v>158.0132151624</c:v>
                </c:pt>
                <c:pt idx="17686">
                  <c:v>157.6552236688</c:v>
                </c:pt>
                <c:pt idx="17687">
                  <c:v>157.30683091551</c:v>
                </c:pt>
                <c:pt idx="17688">
                  <c:v>157.15960070802</c:v>
                </c:pt>
                <c:pt idx="17689">
                  <c:v>156.81177351413</c:v>
                </c:pt>
                <c:pt idx="17690">
                  <c:v>156.67390514512</c:v>
                </c:pt>
                <c:pt idx="17691">
                  <c:v>156.28069939778</c:v>
                </c:pt>
                <c:pt idx="17692">
                  <c:v>156.06956914637</c:v>
                </c:pt>
                <c:pt idx="17693">
                  <c:v>156.14076195892</c:v>
                </c:pt>
                <c:pt idx="17694">
                  <c:v>155.77583969536</c:v>
                </c:pt>
                <c:pt idx="17695">
                  <c:v>155.52135738646</c:v>
                </c:pt>
                <c:pt idx="17696">
                  <c:v>155.440882166</c:v>
                </c:pt>
                <c:pt idx="17697">
                  <c:v>155.349375893</c:v>
                </c:pt>
                <c:pt idx="17698">
                  <c:v>157.65278137968</c:v>
                </c:pt>
                <c:pt idx="17699">
                  <c:v>157.70056644544</c:v>
                </c:pt>
                <c:pt idx="17700">
                  <c:v>157.53597632905</c:v>
                </c:pt>
                <c:pt idx="17701">
                  <c:v>157.20541637711</c:v>
                </c:pt>
                <c:pt idx="17702">
                  <c:v>157.03194378336</c:v>
                </c:pt>
                <c:pt idx="17703">
                  <c:v>156.68369853155</c:v>
                </c:pt>
                <c:pt idx="17704">
                  <c:v>156.53784517898</c:v>
                </c:pt>
                <c:pt idx="17705">
                  <c:v>156.52978919678</c:v>
                </c:pt>
                <c:pt idx="17706">
                  <c:v>155.97159745549</c:v>
                </c:pt>
                <c:pt idx="17707">
                  <c:v>155.9533834529</c:v>
                </c:pt>
                <c:pt idx="17708">
                  <c:v>156.09108266725</c:v>
                </c:pt>
                <c:pt idx="17709">
                  <c:v>155.7075774605</c:v>
                </c:pt>
                <c:pt idx="17710">
                  <c:v>155.42528810121</c:v>
                </c:pt>
                <c:pt idx="17711">
                  <c:v>155.17034742666</c:v>
                </c:pt>
                <c:pt idx="17712">
                  <c:v>154.71527731475</c:v>
                </c:pt>
                <c:pt idx="17713">
                  <c:v>154.66041071585</c:v>
                </c:pt>
                <c:pt idx="17714">
                  <c:v>154.2242739118</c:v>
                </c:pt>
                <c:pt idx="17715">
                  <c:v>153.63487981457</c:v>
                </c:pt>
                <c:pt idx="17716">
                  <c:v>153.9241763472</c:v>
                </c:pt>
                <c:pt idx="17717">
                  <c:v>156.2738123518</c:v>
                </c:pt>
                <c:pt idx="17718">
                  <c:v>156.12869063604</c:v>
                </c:pt>
                <c:pt idx="17719">
                  <c:v>156.18600986208</c:v>
                </c:pt>
                <c:pt idx="17720">
                  <c:v>155.82945980343</c:v>
                </c:pt>
                <c:pt idx="17721">
                  <c:v>155.69343576362</c:v>
                </c:pt>
                <c:pt idx="17722">
                  <c:v>155.12650287682</c:v>
                </c:pt>
                <c:pt idx="17723">
                  <c:v>154.7620601239</c:v>
                </c:pt>
                <c:pt idx="17724">
                  <c:v>154.80091946171</c:v>
                </c:pt>
                <c:pt idx="17725">
                  <c:v>154.58388218094</c:v>
                </c:pt>
                <c:pt idx="17726">
                  <c:v>154.65821042789</c:v>
                </c:pt>
                <c:pt idx="17727">
                  <c:v>154.30349882785</c:v>
                </c:pt>
                <c:pt idx="17728">
                  <c:v>154.15882563664</c:v>
                </c:pt>
                <c:pt idx="17729">
                  <c:v>153.61335290639</c:v>
                </c:pt>
                <c:pt idx="17730">
                  <c:v>145.17944088315</c:v>
                </c:pt>
                <c:pt idx="17879">
                  <c:v>139.4301088201</c:v>
                </c:pt>
                <c:pt idx="17880">
                  <c:v>161.1994806927</c:v>
                </c:pt>
                <c:pt idx="17881">
                  <c:v>160.86670771662</c:v>
                </c:pt>
                <c:pt idx="17882">
                  <c:v>160.9735911197999</c:v>
                </c:pt>
                <c:pt idx="17883">
                  <c:v>160.6629428802</c:v>
                </c:pt>
                <c:pt idx="17884">
                  <c:v>160.07709840552</c:v>
                </c:pt>
                <c:pt idx="17885">
                  <c:v>160.1452911987</c:v>
                </c:pt>
                <c:pt idx="17886">
                  <c:v>160.2036597251399</c:v>
                </c:pt>
                <c:pt idx="17887">
                  <c:v>160.04343365898</c:v>
                </c:pt>
                <c:pt idx="17888">
                  <c:v>160.09178926374</c:v>
                </c:pt>
                <c:pt idx="17889">
                  <c:v>160.12082412216</c:v>
                </c:pt>
                <c:pt idx="17890">
                  <c:v>162.99351566718</c:v>
                </c:pt>
                <c:pt idx="17891">
                  <c:v>163.02587873058</c:v>
                </c:pt>
                <c:pt idx="17892">
                  <c:v>162.6628048023</c:v>
                </c:pt>
                <c:pt idx="17893">
                  <c:v>162.953452944</c:v>
                </c:pt>
                <c:pt idx="17894">
                  <c:v>162.782943624</c:v>
                </c:pt>
                <c:pt idx="17895">
                  <c:v>162.4202631576001</c:v>
                </c:pt>
                <c:pt idx="17896">
                  <c:v>162.91098025746</c:v>
                </c:pt>
                <c:pt idx="17897">
                  <c:v>162.53882805702</c:v>
                </c:pt>
                <c:pt idx="17898">
                  <c:v>162.4060504005</c:v>
                </c:pt>
                <c:pt idx="17899">
                  <c:v>162.6653608576201</c:v>
                </c:pt>
                <c:pt idx="17900">
                  <c:v>162.4656202515</c:v>
                </c:pt>
                <c:pt idx="17901">
                  <c:v>162.0655769127</c:v>
                </c:pt>
                <c:pt idx="17902">
                  <c:v>162.54236792816</c:v>
                </c:pt>
                <c:pt idx="17903">
                  <c:v>162.1041903765</c:v>
                </c:pt>
                <c:pt idx="17904">
                  <c:v>162.57081938095</c:v>
                </c:pt>
                <c:pt idx="17905">
                  <c:v>162.46606849852</c:v>
                </c:pt>
                <c:pt idx="17906">
                  <c:v>162.1708796992399</c:v>
                </c:pt>
                <c:pt idx="17907">
                  <c:v>162.35161935406</c:v>
                </c:pt>
                <c:pt idx="17908">
                  <c:v>162.3604481180001</c:v>
                </c:pt>
                <c:pt idx="17909">
                  <c:v>161.88437231495</c:v>
                </c:pt>
                <c:pt idx="17910">
                  <c:v>161.84487898095</c:v>
                </c:pt>
                <c:pt idx="17911">
                  <c:v>164.42092250245</c:v>
                </c:pt>
                <c:pt idx="17912">
                  <c:v>164.31782280485</c:v>
                </c:pt>
                <c:pt idx="17913">
                  <c:v>164.54960747316</c:v>
                </c:pt>
                <c:pt idx="17914">
                  <c:v>164.14700640338</c:v>
                </c:pt>
                <c:pt idx="17915">
                  <c:v>164.20499005619</c:v>
                </c:pt>
                <c:pt idx="17916">
                  <c:v>164.04225567047</c:v>
                </c:pt>
                <c:pt idx="17917">
                  <c:v>163.46804225895</c:v>
                </c:pt>
                <c:pt idx="17918">
                  <c:v>163.93663521519</c:v>
                </c:pt>
                <c:pt idx="17919">
                  <c:v>163.8024225242</c:v>
                </c:pt>
                <c:pt idx="17920">
                  <c:v>163.64909486897</c:v>
                </c:pt>
                <c:pt idx="17921">
                  <c:v>163.48615145429</c:v>
                </c:pt>
                <c:pt idx="17922">
                  <c:v>163.30403479804</c:v>
                </c:pt>
                <c:pt idx="17923">
                  <c:v>163.51157117765</c:v>
                </c:pt>
                <c:pt idx="17924">
                  <c:v>163.56687446018</c:v>
                </c:pt>
                <c:pt idx="17925">
                  <c:v>163.00487120439</c:v>
                </c:pt>
                <c:pt idx="17926">
                  <c:v>163.0695720574</c:v>
                </c:pt>
                <c:pt idx="17927">
                  <c:v>162.9157925882</c:v>
                </c:pt>
                <c:pt idx="17928">
                  <c:v>162.9895805727</c:v>
                </c:pt>
                <c:pt idx="17929">
                  <c:v>162.6275145103</c:v>
                </c:pt>
                <c:pt idx="17930">
                  <c:v>165.8183674226401</c:v>
                </c:pt>
                <c:pt idx="17931">
                  <c:v>165.64520265704</c:v>
                </c:pt>
                <c:pt idx="17932">
                  <c:v>165.51047344921</c:v>
                </c:pt>
                <c:pt idx="17933">
                  <c:v>165.50038711786</c:v>
                </c:pt>
                <c:pt idx="17934">
                  <c:v>165.09675006329</c:v>
                </c:pt>
                <c:pt idx="17935">
                  <c:v>165.37401647286</c:v>
                </c:pt>
                <c:pt idx="17936">
                  <c:v>164.98977690057</c:v>
                </c:pt>
                <c:pt idx="17937">
                  <c:v>165.26604728266</c:v>
                </c:pt>
                <c:pt idx="17938">
                  <c:v>164.70076109099</c:v>
                </c:pt>
                <c:pt idx="17939">
                  <c:v>164.53698156047</c:v>
                </c:pt>
                <c:pt idx="17940">
                  <c:v>164.60228490432</c:v>
                </c:pt>
                <c:pt idx="17941">
                  <c:v>164.86720289145</c:v>
                </c:pt>
                <c:pt idx="17942">
                  <c:v>164.50302179389</c:v>
                </c:pt>
                <c:pt idx="17943">
                  <c:v>164.13923423297</c:v>
                </c:pt>
                <c:pt idx="17944">
                  <c:v>164.34493551815</c:v>
                </c:pt>
                <c:pt idx="17945">
                  <c:v>164.1515401803</c:v>
                </c:pt>
                <c:pt idx="17946">
                  <c:v>163.9871335629</c:v>
                </c:pt>
                <c:pt idx="17947">
                  <c:v>163.65302326203</c:v>
                </c:pt>
                <c:pt idx="17948">
                  <c:v>163.7066544624</c:v>
                </c:pt>
                <c:pt idx="17949">
                  <c:v>166.94569958616</c:v>
                </c:pt>
                <c:pt idx="17950">
                  <c:v>166.75199948726</c:v>
                </c:pt>
                <c:pt idx="17951">
                  <c:v>166.57772827366</c:v>
                </c:pt>
                <c:pt idx="17952">
                  <c:v>166.42276819454</c:v>
                </c:pt>
                <c:pt idx="17953">
                  <c:v>166.06638334755</c:v>
                </c:pt>
                <c:pt idx="17954">
                  <c:v>166.32383709327</c:v>
                </c:pt>
                <c:pt idx="17955">
                  <c:v>165.89989567833</c:v>
                </c:pt>
                <c:pt idx="17956">
                  <c:v>165.48613853335</c:v>
                </c:pt>
                <c:pt idx="17957">
                  <c:v>165.54157993307</c:v>
                </c:pt>
                <c:pt idx="17958">
                  <c:v>165.40604873925</c:v>
                </c:pt>
                <c:pt idx="17959">
                  <c:v>165.45125667693</c:v>
                </c:pt>
                <c:pt idx="17960">
                  <c:v>165.29609982949</c:v>
                </c:pt>
                <c:pt idx="17961">
                  <c:v>164.92185736741</c:v>
                </c:pt>
                <c:pt idx="17962">
                  <c:v>164.98584508478</c:v>
                </c:pt>
                <c:pt idx="17963">
                  <c:v>165.04946393631</c:v>
                </c:pt>
                <c:pt idx="17964">
                  <c:v>164.67559034007</c:v>
                </c:pt>
                <c:pt idx="17965">
                  <c:v>164.5204334926301</c:v>
                </c:pt>
                <c:pt idx="17966">
                  <c:v>164.51552441953</c:v>
                </c:pt>
                <c:pt idx="17967">
                  <c:v>164.12293249632</c:v>
                </c:pt>
                <c:pt idx="17968">
                  <c:v>167.1673550758</c:v>
                </c:pt>
                <c:pt idx="17969">
                  <c:v>167.14638359949</c:v>
                </c:pt>
                <c:pt idx="17970">
                  <c:v>167.00076909718</c:v>
                </c:pt>
                <c:pt idx="17971">
                  <c:v>166.84541548142</c:v>
                </c:pt>
                <c:pt idx="17972">
                  <c:v>166.9012478404701</c:v>
                </c:pt>
                <c:pt idx="17973">
                  <c:v>166.51534807286</c:v>
                </c:pt>
                <c:pt idx="17974">
                  <c:v>166.36973357055</c:v>
                </c:pt>
                <c:pt idx="17975">
                  <c:v>166.21443897972</c:v>
                </c:pt>
                <c:pt idx="17976">
                  <c:v>166.04934625051</c:v>
                </c:pt>
                <c:pt idx="17977">
                  <c:v>165.85521325574</c:v>
                </c:pt>
                <c:pt idx="17978">
                  <c:v>165.65134114752</c:v>
                </c:pt>
                <c:pt idx="17979">
                  <c:v>165.71535346093</c:v>
                </c:pt>
                <c:pt idx="17980">
                  <c:v>165.35043205438</c:v>
                </c:pt>
                <c:pt idx="17981">
                  <c:v>165.40431179246</c:v>
                </c:pt>
                <c:pt idx="17982">
                  <c:v>164.8404150153901</c:v>
                </c:pt>
                <c:pt idx="17983">
                  <c:v>164.903849434</c:v>
                </c:pt>
                <c:pt idx="17984">
                  <c:v>164.96691498677</c:v>
                </c:pt>
                <c:pt idx="17985">
                  <c:v>164.60288131593</c:v>
                </c:pt>
                <c:pt idx="17986">
                  <c:v>164.66556566746</c:v>
                </c:pt>
                <c:pt idx="17987">
                  <c:v>164.51976673223</c:v>
                </c:pt>
                <c:pt idx="17988">
                  <c:v>167.2434796093399</c:v>
                </c:pt>
                <c:pt idx="17989">
                  <c:v>167.45298292455</c:v>
                </c:pt>
                <c:pt idx="17990">
                  <c:v>167.07618292287</c:v>
                </c:pt>
                <c:pt idx="17991">
                  <c:v>167.12207940015</c:v>
                </c:pt>
                <c:pt idx="17992">
                  <c:v>166.7651412544</c:v>
                </c:pt>
                <c:pt idx="17993">
                  <c:v>167.03110688888</c:v>
                </c:pt>
                <c:pt idx="17994">
                  <c:v>166.44434813708</c:v>
                </c:pt>
                <c:pt idx="17995">
                  <c:v>166.28885685269</c:v>
                </c:pt>
                <c:pt idx="17996">
                  <c:v>166.13330646861</c:v>
                </c:pt>
                <c:pt idx="17997">
                  <c:v>165.77753644786</c:v>
                </c:pt>
                <c:pt idx="17998">
                  <c:v>166.05149525075</c:v>
                </c:pt>
                <c:pt idx="17999">
                  <c:v>165.63757826889</c:v>
                </c:pt>
                <c:pt idx="18000">
                  <c:v>165.22417772911</c:v>
                </c:pt>
                <c:pt idx="18001">
                  <c:v>165.06888313828</c:v>
                </c:pt>
                <c:pt idx="18002">
                  <c:v>165.3410468040501</c:v>
                </c:pt>
                <c:pt idx="18003">
                  <c:v>164.98635878478</c:v>
                </c:pt>
                <c:pt idx="18004">
                  <c:v>165.0393162835</c:v>
                </c:pt>
                <c:pt idx="18005">
                  <c:v>164.68500946547</c:v>
                </c:pt>
                <c:pt idx="18006">
                  <c:v>164.52945908139</c:v>
                </c:pt>
                <c:pt idx="18007">
                  <c:v>167.73524505105</c:v>
                </c:pt>
                <c:pt idx="18008">
                  <c:v>167.5600295046</c:v>
                </c:pt>
                <c:pt idx="18009">
                  <c:v>166.99102998373</c:v>
                </c:pt>
                <c:pt idx="18010">
                  <c:v>167.42090744147</c:v>
                </c:pt>
                <c:pt idx="18011">
                  <c:v>166.99556442605</c:v>
                </c:pt>
                <c:pt idx="18012">
                  <c:v>166.8495810579</c:v>
                </c:pt>
                <c:pt idx="18013">
                  <c:v>166.6938339055</c:v>
                </c:pt>
                <c:pt idx="18014">
                  <c:v>166.54785053735</c:v>
                </c:pt>
                <c:pt idx="18015">
                  <c:v>166.37269416535</c:v>
                </c:pt>
                <c:pt idx="18016">
                  <c:v>166.4464356846</c:v>
                </c:pt>
                <c:pt idx="18017">
                  <c:v>166.08072742905</c:v>
                </c:pt>
                <c:pt idx="18018">
                  <c:v>165.92498027665</c:v>
                </c:pt>
                <c:pt idx="18019">
                  <c:v>165.99815616174</c:v>
                </c:pt>
                <c:pt idx="18020">
                  <c:v>165.63301354035</c:v>
                </c:pt>
                <c:pt idx="18021">
                  <c:v>165.63762471889</c:v>
                </c:pt>
                <c:pt idx="18022">
                  <c:v>165.63199032427</c:v>
                </c:pt>
                <c:pt idx="18023">
                  <c:v>165.0782530716</c:v>
                </c:pt>
                <c:pt idx="18024">
                  <c:v>165.13086622576</c:v>
                </c:pt>
                <c:pt idx="18025">
                  <c:v>164.98469842469</c:v>
                </c:pt>
                <c:pt idx="18026">
                  <c:v>164.84830674327</c:v>
                </c:pt>
                <c:pt idx="18027">
                  <c:v>168.04196728155</c:v>
                </c:pt>
                <c:pt idx="18028">
                  <c:v>167.87609746143</c:v>
                </c:pt>
                <c:pt idx="18029">
                  <c:v>167.93137667124</c:v>
                </c:pt>
                <c:pt idx="18030">
                  <c:v>167.55414627624</c:v>
                </c:pt>
                <c:pt idx="18031">
                  <c:v>167.54435782119</c:v>
                </c:pt>
                <c:pt idx="18032">
                  <c:v>167.98994381902</c:v>
                </c:pt>
                <c:pt idx="18033">
                  <c:v>167.31993524268</c:v>
                </c:pt>
                <c:pt idx="18034">
                  <c:v>167.15406542256</c:v>
                </c:pt>
                <c:pt idx="18035">
                  <c:v>166.95894888523</c:v>
                </c:pt>
                <c:pt idx="18036">
                  <c:v>166.6413655855</c:v>
                </c:pt>
                <c:pt idx="18037">
                  <c:v>167.13519685203</c:v>
                </c:pt>
                <c:pt idx="18038">
                  <c:v>166.82739187546</c:v>
                </c:pt>
                <c:pt idx="18039">
                  <c:v>166.46133942487</c:v>
                </c:pt>
                <c:pt idx="18040">
                  <c:v>166.48549278558</c:v>
                </c:pt>
                <c:pt idx="18041">
                  <c:v>166.15884650184</c:v>
                </c:pt>
                <c:pt idx="18042">
                  <c:v>166.20216084348</c:v>
                </c:pt>
                <c:pt idx="18043">
                  <c:v>165.98725623834</c:v>
                </c:pt>
                <c:pt idx="18044">
                  <c:v>165.79183441664</c:v>
                </c:pt>
                <c:pt idx="18045">
                  <c:v>165.62575556756</c:v>
                </c:pt>
                <c:pt idx="18046">
                  <c:v>168.40301296297</c:v>
                </c:pt>
                <c:pt idx="18047">
                  <c:v>168.66116765845</c:v>
                </c:pt>
                <c:pt idx="18048">
                  <c:v>168.30261873374</c:v>
                </c:pt>
                <c:pt idx="18049">
                  <c:v>168.37747911115</c:v>
                </c:pt>
                <c:pt idx="18050">
                  <c:v>168.23075801132</c:v>
                </c:pt>
                <c:pt idx="18051">
                  <c:v>168.07422378564</c:v>
                </c:pt>
                <c:pt idx="18052">
                  <c:v>167.99601614629</c:v>
                </c:pt>
                <c:pt idx="18053">
                  <c:v>167.75549703171</c:v>
                </c:pt>
                <c:pt idx="18054">
                  <c:v>167.62430683379</c:v>
                </c:pt>
                <c:pt idx="18055">
                  <c:v>167.07163945322</c:v>
                </c:pt>
                <c:pt idx="18056">
                  <c:v>167.21797675925</c:v>
                </c:pt>
                <c:pt idx="18057">
                  <c:v>166.69503355254</c:v>
                </c:pt>
                <c:pt idx="18058">
                  <c:v>166.54831245271</c:v>
                </c:pt>
                <c:pt idx="18059">
                  <c:v>166.38202457467</c:v>
                </c:pt>
                <c:pt idx="18060">
                  <c:v>166.64339142251</c:v>
                </c:pt>
                <c:pt idx="18061">
                  <c:v>166.0690155967999</c:v>
                </c:pt>
                <c:pt idx="18062">
                  <c:v>165.91248137112</c:v>
                </c:pt>
                <c:pt idx="18063">
                  <c:v>165.77551392365</c:v>
                </c:pt>
                <c:pt idx="18064">
                  <c:v>165.8369932935</c:v>
                </c:pt>
                <c:pt idx="18065">
                  <c:v>168.60246732382</c:v>
                </c:pt>
                <c:pt idx="18066">
                  <c:v>168.5793093025</c:v>
                </c:pt>
                <c:pt idx="18067">
                  <c:v>168.43240376975</c:v>
                </c:pt>
                <c:pt idx="18150">
                  <c:v>139.71258387282</c:v>
                </c:pt>
                <c:pt idx="18151">
                  <c:v>169.52294889766</c:v>
                </c:pt>
                <c:pt idx="18152">
                  <c:v>176.940058047</c:v>
                </c:pt>
                <c:pt idx="18153">
                  <c:v>181.97006317598</c:v>
                </c:pt>
                <c:pt idx="18154">
                  <c:v>181.75644038338</c:v>
                </c:pt>
                <c:pt idx="18155">
                  <c:v>181.5962557544</c:v>
                </c:pt>
                <c:pt idx="18156">
                  <c:v>181.20583209752</c:v>
                </c:pt>
                <c:pt idx="18157">
                  <c:v>181.04583190146</c:v>
                </c:pt>
                <c:pt idx="18158">
                  <c:v>180.8858317054</c:v>
                </c:pt>
                <c:pt idx="18159">
                  <c:v>180.71519509582</c:v>
                </c:pt>
                <c:pt idx="18160">
                  <c:v>180.9821093472</c:v>
                </c:pt>
                <c:pt idx="18161">
                  <c:v>183.62870053638</c:v>
                </c:pt>
                <c:pt idx="18162">
                  <c:v>183.6485752610399</c:v>
                </c:pt>
                <c:pt idx="18163">
                  <c:v>183.26644283574</c:v>
                </c:pt>
                <c:pt idx="18164">
                  <c:v>182.6095483582</c:v>
                </c:pt>
                <c:pt idx="18165">
                  <c:v>182.81893278638</c:v>
                </c:pt>
                <c:pt idx="18166">
                  <c:v>182.84857428074</c:v>
                </c:pt>
                <c:pt idx="18167">
                  <c:v>182.2780141534</c:v>
                </c:pt>
                <c:pt idx="18168">
                  <c:v>182.10777093094</c:v>
                </c:pt>
                <c:pt idx="18169">
                  <c:v>182.34723600934</c:v>
                </c:pt>
                <c:pt idx="18170">
                  <c:v>181.76721977936</c:v>
                </c:pt>
                <c:pt idx="18171">
                  <c:v>181.60758844914</c:v>
                </c:pt>
                <c:pt idx="18172">
                  <c:v>181.65759627004</c:v>
                </c:pt>
                <c:pt idx="18173">
                  <c:v>183.5814873853001</c:v>
                </c:pt>
                <c:pt idx="18174">
                  <c:v>181.10734126068</c:v>
                </c:pt>
                <c:pt idx="18175">
                  <c:v>181.0928966319</c:v>
                </c:pt>
                <c:pt idx="18176">
                  <c:v>180.4516831129</c:v>
                </c:pt>
                <c:pt idx="18177">
                  <c:v>180.49010443094</c:v>
                </c:pt>
                <c:pt idx="18178">
                  <c:v>180.1221250548</c:v>
                </c:pt>
                <c:pt idx="18179">
                  <c:v>180.19213026164</c:v>
                </c:pt>
                <c:pt idx="18180">
                  <c:v>183.68195086362</c:v>
                </c:pt>
                <c:pt idx="18181">
                  <c:v>182.84428382204</c:v>
                </c:pt>
                <c:pt idx="18182">
                  <c:v>182.2513439711</c:v>
                </c:pt>
                <c:pt idx="18183">
                  <c:v>183.56126079162</c:v>
                </c:pt>
                <c:pt idx="18184">
                  <c:v>183.8019923044201</c:v>
                </c:pt>
                <c:pt idx="18185">
                  <c:v>184.9071392576</c:v>
                </c:pt>
                <c:pt idx="18186">
                  <c:v>184.65924301277</c:v>
                </c:pt>
                <c:pt idx="18187">
                  <c:v>185.07499632352</c:v>
                </c:pt>
                <c:pt idx="18188">
                  <c:v>185.53262158392</c:v>
                </c:pt>
                <c:pt idx="18189">
                  <c:v>185.98913243625</c:v>
                </c:pt>
                <c:pt idx="18190">
                  <c:v>184.9972278128201</c:v>
                </c:pt>
                <c:pt idx="18191">
                  <c:v>185.2430989617</c:v>
                </c:pt>
                <c:pt idx="18192">
                  <c:v>184.85984830263</c:v>
                </c:pt>
                <c:pt idx="18193">
                  <c:v>184.91719676548</c:v>
                </c:pt>
                <c:pt idx="18194">
                  <c:v>185.150686006</c:v>
                </c:pt>
                <c:pt idx="18195">
                  <c:v>184.76761985461</c:v>
                </c:pt>
                <c:pt idx="18196">
                  <c:v>185.23059827694</c:v>
                </c:pt>
                <c:pt idx="18197">
                  <c:v>185.40734085827</c:v>
                </c:pt>
                <c:pt idx="18198">
                  <c:v>185.60499584914</c:v>
                </c:pt>
                <c:pt idx="18199">
                  <c:v>188.5683276626401</c:v>
                </c:pt>
                <c:pt idx="18200">
                  <c:v>188.36051238139</c:v>
                </c:pt>
                <c:pt idx="18201">
                  <c:v>190.5015426822</c:v>
                </c:pt>
                <c:pt idx="18202">
                  <c:v>189.70137452448</c:v>
                </c:pt>
                <c:pt idx="18203">
                  <c:v>189.3246652482</c:v>
                </c:pt>
                <c:pt idx="18204">
                  <c:v>189.1152146232</c:v>
                </c:pt>
                <c:pt idx="18205">
                  <c:v>188.3175530610399</c:v>
                </c:pt>
                <c:pt idx="18206">
                  <c:v>187.93124112949</c:v>
                </c:pt>
                <c:pt idx="18207">
                  <c:v>187.5562532523</c:v>
                </c:pt>
                <c:pt idx="18208">
                  <c:v>188.15544261984</c:v>
                </c:pt>
                <c:pt idx="18209">
                  <c:v>184.57750693138</c:v>
                </c:pt>
                <c:pt idx="18210">
                  <c:v>182.94756151035</c:v>
                </c:pt>
                <c:pt idx="18211">
                  <c:v>181.5190288126601</c:v>
                </c:pt>
                <c:pt idx="18212">
                  <c:v>182.59349323319</c:v>
                </c:pt>
                <c:pt idx="18213">
                  <c:v>181.5962557544</c:v>
                </c:pt>
                <c:pt idx="18214">
                  <c:v>181.22716978074</c:v>
                </c:pt>
                <c:pt idx="18215">
                  <c:v>181.4739424734</c:v>
                </c:pt>
                <c:pt idx="18216">
                  <c:v>180.6880127569</c:v>
                </c:pt>
                <c:pt idx="18217">
                  <c:v>180.72583150934</c:v>
                </c:pt>
                <c:pt idx="18218">
                  <c:v>181.39835954016</c:v>
                </c:pt>
                <c:pt idx="18219">
                  <c:v>184.63468397607</c:v>
                </c:pt>
                <c:pt idx="18220">
                  <c:v>183.55258811464</c:v>
                </c:pt>
                <c:pt idx="18221">
                  <c:v>182.96979305546</c:v>
                </c:pt>
                <c:pt idx="18222">
                  <c:v>184.04528994641</c:v>
                </c:pt>
                <c:pt idx="18223">
                  <c:v>184.09547852241</c:v>
                </c:pt>
                <c:pt idx="18224">
                  <c:v>183.91309552629</c:v>
                </c:pt>
                <c:pt idx="18225">
                  <c:v>184.60537816655</c:v>
                </c:pt>
                <c:pt idx="18226">
                  <c:v>185.2745607701491</c:v>
                </c:pt>
                <c:pt idx="18227">
                  <c:v>186.98234793703</c:v>
                </c:pt>
                <c:pt idx="18228">
                  <c:v>187.6583713518</c:v>
                </c:pt>
                <c:pt idx="18229">
                  <c:v>185.38438489557</c:v>
                </c:pt>
                <c:pt idx="18230">
                  <c:v>186.1931066513</c:v>
                </c:pt>
                <c:pt idx="18231">
                  <c:v>186.6134832028499</c:v>
                </c:pt>
                <c:pt idx="18232">
                  <c:v>183.91780417281</c:v>
                </c:pt>
                <c:pt idx="18233">
                  <c:v>182.10561934471</c:v>
                </c:pt>
                <c:pt idx="18234">
                  <c:v>183.812980576</c:v>
                </c:pt>
                <c:pt idx="18235">
                  <c:v>184.89106359768</c:v>
                </c:pt>
                <c:pt idx="18236">
                  <c:v>183.26895070709</c:v>
                </c:pt>
                <c:pt idx="18237">
                  <c:v>185.04599381233</c:v>
                </c:pt>
                <c:pt idx="18238">
                  <c:v>184.0824109480301</c:v>
                </c:pt>
                <c:pt idx="18239">
                  <c:v>188.44369036183</c:v>
                </c:pt>
                <c:pt idx="18240">
                  <c:v>187.29083122774</c:v>
                </c:pt>
                <c:pt idx="18241">
                  <c:v>184.80781210606</c:v>
                </c:pt>
                <c:pt idx="18242">
                  <c:v>185.8375880818</c:v>
                </c:pt>
                <c:pt idx="18243">
                  <c:v>186.89679264611</c:v>
                </c:pt>
                <c:pt idx="18244">
                  <c:v>186.72235260859</c:v>
                </c:pt>
                <c:pt idx="18245">
                  <c:v>186.12712669792</c:v>
                </c:pt>
                <c:pt idx="18246">
                  <c:v>183.44109146337</c:v>
                </c:pt>
                <c:pt idx="18247">
                  <c:v>185.15981004509</c:v>
                </c:pt>
                <c:pt idx="18248">
                  <c:v>184.56672339182</c:v>
                </c:pt>
                <c:pt idx="18249">
                  <c:v>182.0981719206</c:v>
                </c:pt>
                <c:pt idx="18250">
                  <c:v>182.76517851423</c:v>
                </c:pt>
                <c:pt idx="18251">
                  <c:v>183.02282127008</c:v>
                </c:pt>
                <c:pt idx="18252">
                  <c:v>184.43666816865</c:v>
                </c:pt>
                <c:pt idx="18253">
                  <c:v>184.25212890536</c:v>
                </c:pt>
                <c:pt idx="18254">
                  <c:v>185.1105022972399</c:v>
                </c:pt>
                <c:pt idx="18255">
                  <c:v>184.73842856485</c:v>
                </c:pt>
                <c:pt idx="18256">
                  <c:v>182.06579629546</c:v>
                </c:pt>
                <c:pt idx="18257">
                  <c:v>186.0136510994699</c:v>
                </c:pt>
                <c:pt idx="18258">
                  <c:v>184.77139147155</c:v>
                </c:pt>
                <c:pt idx="18259">
                  <c:v>184.80056574387</c:v>
                </c:pt>
                <c:pt idx="18260">
                  <c:v>182.09245037256</c:v>
                </c:pt>
                <c:pt idx="18261">
                  <c:v>179.1673965700801</c:v>
                </c:pt>
                <c:pt idx="18262">
                  <c:v>175.84642212375</c:v>
                </c:pt>
                <c:pt idx="18263">
                  <c:v>171.62774759632</c:v>
                </c:pt>
                <c:pt idx="18264">
                  <c:v>168.05023741209</c:v>
                </c:pt>
                <c:pt idx="18265">
                  <c:v>164.94955824505</c:v>
                </c:pt>
                <c:pt idx="18266">
                  <c:v>162.69467503162</c:v>
                </c:pt>
                <c:pt idx="18267">
                  <c:v>162.33244057116</c:v>
                </c:pt>
                <c:pt idx="18268">
                  <c:v>161.36050781706</c:v>
                </c:pt>
                <c:pt idx="18269">
                  <c:v>161.428085784</c:v>
                </c:pt>
                <c:pt idx="18270">
                  <c:v>162.5132437456</c:v>
                </c:pt>
                <c:pt idx="18271">
                  <c:v>162.7786196732</c:v>
                </c:pt>
                <c:pt idx="18272">
                  <c:v>163.25215596365</c:v>
                </c:pt>
                <c:pt idx="18273">
                  <c:v>164.18052890075</c:v>
                </c:pt>
                <c:pt idx="18274">
                  <c:v>162.47970196519</c:v>
                </c:pt>
                <c:pt idx="18275">
                  <c:v>162.50578577862</c:v>
                </c:pt>
                <c:pt idx="18276">
                  <c:v>166.52172426264</c:v>
                </c:pt>
                <c:pt idx="18277">
                  <c:v>167.8399771038</c:v>
                </c:pt>
                <c:pt idx="18278">
                  <c:v>170.4345691198399</c:v>
                </c:pt>
                <c:pt idx="18279">
                  <c:v>173.869675364</c:v>
                </c:pt>
                <c:pt idx="18280">
                  <c:v>177.50919141795</c:v>
                </c:pt>
                <c:pt idx="18281">
                  <c:v>181.98559040214</c:v>
                </c:pt>
                <c:pt idx="18282">
                  <c:v>186.01010125801</c:v>
                </c:pt>
                <c:pt idx="18283">
                  <c:v>184.16264729874</c:v>
                </c:pt>
                <c:pt idx="18284">
                  <c:v>183.39158772448</c:v>
                </c:pt>
                <c:pt idx="18285">
                  <c:v>185.00387582855</c:v>
                </c:pt>
                <c:pt idx="18286">
                  <c:v>185.85844998435</c:v>
                </c:pt>
                <c:pt idx="18287">
                  <c:v>183.16794749387</c:v>
                </c:pt>
                <c:pt idx="18288">
                  <c:v>182.1795793469</c:v>
                </c:pt>
                <c:pt idx="18289">
                  <c:v>182.83502398033</c:v>
                </c:pt>
                <c:pt idx="18290">
                  <c:v>182.88303992046</c:v>
                </c:pt>
                <c:pt idx="18291">
                  <c:v>181.46814700978</c:v>
                </c:pt>
                <c:pt idx="18292">
                  <c:v>182.1429498304</c:v>
                </c:pt>
                <c:pt idx="18293">
                  <c:v>179.2600504728</c:v>
                </c:pt>
                <c:pt idx="18294">
                  <c:v>172.6317815208</c:v>
                </c:pt>
                <c:pt idx="18295">
                  <c:v>168.305571518</c:v>
                </c:pt>
                <c:pt idx="18296">
                  <c:v>168.5633337674</c:v>
                </c:pt>
                <c:pt idx="18297">
                  <c:v>166.2416017673399</c:v>
                </c:pt>
                <c:pt idx="18298">
                  <c:v>163.5403681278</c:v>
                </c:pt>
                <c:pt idx="18299">
                  <c:v>162.3320364824401</c:v>
                </c:pt>
                <c:pt idx="18300">
                  <c:v>161.5383436674001</c:v>
                </c:pt>
                <c:pt idx="18301">
                  <c:v>160.54449154866</c:v>
                </c:pt>
                <c:pt idx="18302">
                  <c:v>159.97340188266</c:v>
                </c:pt>
                <c:pt idx="18303">
                  <c:v>159.84268939638</c:v>
                </c:pt>
                <c:pt idx="18304">
                  <c:v>159.6932388039</c:v>
                </c:pt>
                <c:pt idx="18305">
                  <c:v>159.32443106682</c:v>
                </c:pt>
                <c:pt idx="18306">
                  <c:v>159.16587723234</c:v>
                </c:pt>
                <c:pt idx="18307">
                  <c:v>159.1702752944999</c:v>
                </c:pt>
                <c:pt idx="18308">
                  <c:v>158.9928311070001</c:v>
                </c:pt>
                <c:pt idx="18309">
                  <c:v>159.28038097002</c:v>
                </c:pt>
                <c:pt idx="18310">
                  <c:v>158.50370515608</c:v>
                </c:pt>
                <c:pt idx="18311">
                  <c:v>158.98074964344</c:v>
                </c:pt>
                <c:pt idx="18312">
                  <c:v>158.84029923822</c:v>
                </c:pt>
                <c:pt idx="18313">
                  <c:v>158.6904551091</c:v>
                </c:pt>
                <c:pt idx="18314">
                  <c:v>158.76761123286</c:v>
                </c:pt>
                <c:pt idx="18315">
                  <c:v>159.2510615112</c:v>
                </c:pt>
                <c:pt idx="18316">
                  <c:v>163.00695144612</c:v>
                </c:pt>
                <c:pt idx="18317">
                  <c:v>163.68303172806</c:v>
                </c:pt>
                <c:pt idx="18318">
                  <c:v>163.4452397847</c:v>
                </c:pt>
                <c:pt idx="18319">
                  <c:v>163.0534594248</c:v>
                </c:pt>
                <c:pt idx="18320">
                  <c:v>162.25941000456</c:v>
                </c:pt>
                <c:pt idx="18321">
                  <c:v>161.69614021494</c:v>
                </c:pt>
                <c:pt idx="18322">
                  <c:v>161.1242223222</c:v>
                </c:pt>
                <c:pt idx="18323">
                  <c:v>160.13247712524</c:v>
                </c:pt>
                <c:pt idx="18324">
                  <c:v>159.7726081227</c:v>
                </c:pt>
                <c:pt idx="18325">
                  <c:v>159.4130757251399</c:v>
                </c:pt>
                <c:pt idx="18326">
                  <c:v>159.69239539344</c:v>
                </c:pt>
                <c:pt idx="18327">
                  <c:v>159.14222491734</c:v>
                </c:pt>
                <c:pt idx="18328">
                  <c:v>159.202162845</c:v>
                </c:pt>
                <c:pt idx="18329">
                  <c:v>158.9683672722</c:v>
                </c:pt>
                <c:pt idx="18330">
                  <c:v>158.8093953798</c:v>
                </c:pt>
                <c:pt idx="18331">
                  <c:v>159.0769850742</c:v>
                </c:pt>
                <c:pt idx="18332">
                  <c:v>158.7091856252399</c:v>
                </c:pt>
                <c:pt idx="18333">
                  <c:v>158.3698915428</c:v>
                </c:pt>
                <c:pt idx="18334">
                  <c:v>161.7116507873399</c:v>
                </c:pt>
                <c:pt idx="18335">
                  <c:v>161.51475061266</c:v>
                </c:pt>
                <c:pt idx="18336">
                  <c:v>161.55760580934</c:v>
                </c:pt>
                <c:pt idx="18337">
                  <c:v>161.43550916532</c:v>
                </c:pt>
                <c:pt idx="18338">
                  <c:v>161.29468989426</c:v>
                </c:pt>
                <c:pt idx="18339">
                  <c:v>161.21020974786</c:v>
                </c:pt>
                <c:pt idx="18340">
                  <c:v>161.34613174134</c:v>
                </c:pt>
                <c:pt idx="18341">
                  <c:v>161.27097168024</c:v>
                </c:pt>
                <c:pt idx="18342">
                  <c:v>161.13934155042</c:v>
                </c:pt>
                <c:pt idx="18343">
                  <c:v>161.1242223222</c:v>
                </c:pt>
                <c:pt idx="18344">
                  <c:v>160.964205285</c:v>
                </c:pt>
                <c:pt idx="18345">
                  <c:v>161.04249704862</c:v>
                </c:pt>
                <c:pt idx="18346">
                  <c:v>160.84456398978</c:v>
                </c:pt>
                <c:pt idx="18347">
                  <c:v>160.4276674725</c:v>
                </c:pt>
                <c:pt idx="18348">
                  <c:v>159.99245045838</c:v>
                </c:pt>
                <c:pt idx="18349">
                  <c:v>160.1942616297</c:v>
                </c:pt>
                <c:pt idx="18350">
                  <c:v>160.23334626648</c:v>
                </c:pt>
                <c:pt idx="18351">
                  <c:v>159.79839551202</c:v>
                </c:pt>
                <c:pt idx="18352">
                  <c:v>159.83696370672</c:v>
                </c:pt>
                <c:pt idx="18353">
                  <c:v>159.4873414751401</c:v>
                </c:pt>
                <c:pt idx="18354">
                  <c:v>162.80454623796</c:v>
                </c:pt>
                <c:pt idx="18355">
                  <c:v>162.63447949716</c:v>
                </c:pt>
                <c:pt idx="18356">
                  <c:v>162.2812463182801</c:v>
                </c:pt>
                <c:pt idx="18357">
                  <c:v>162.3320364824401</c:v>
                </c:pt>
                <c:pt idx="18358">
                  <c:v>162.16196974164</c:v>
                </c:pt>
                <c:pt idx="18359">
                  <c:v>162.01074823428</c:v>
                </c:pt>
                <c:pt idx="18360">
                  <c:v>162.07962956706</c:v>
                </c:pt>
                <c:pt idx="18361">
                  <c:v>162.33960389298</c:v>
                </c:pt>
                <c:pt idx="18362">
                  <c:v>161.9302242105</c:v>
                </c:pt>
                <c:pt idx="18363">
                  <c:v>161.7597148905</c:v>
                </c:pt>
                <c:pt idx="18364">
                  <c:v>161.88428381454</c:v>
                </c:pt>
                <c:pt idx="18365">
                  <c:v>161.5607489475</c:v>
                </c:pt>
                <c:pt idx="18366">
                  <c:v>161.66608317396</c:v>
                </c:pt>
                <c:pt idx="18367">
                  <c:v>161.51427136164</c:v>
                </c:pt>
                <c:pt idx="18368">
                  <c:v>161.57166453366</c:v>
                </c:pt>
                <c:pt idx="18369">
                  <c:v>161.40065488044</c:v>
                </c:pt>
                <c:pt idx="18370">
                  <c:v>161.66613462823</c:v>
                </c:pt>
                <c:pt idx="18371">
                  <c:v>161.23866702624</c:v>
                </c:pt>
                <c:pt idx="18372">
                  <c:v>160.85921094294</c:v>
                </c:pt>
                <c:pt idx="18373">
                  <c:v>163.94933325996</c:v>
                </c:pt>
                <c:pt idx="18374">
                  <c:v>163.97081092929</c:v>
                </c:pt>
                <c:pt idx="18375">
                  <c:v>164.02991691469</c:v>
                </c:pt>
                <c:pt idx="18376">
                  <c:v>163.68511491227</c:v>
                </c:pt>
                <c:pt idx="18377">
                  <c:v>163.9740906958</c:v>
                </c:pt>
                <c:pt idx="18378">
                  <c:v>163.72477717442</c:v>
                </c:pt>
                <c:pt idx="18379">
                  <c:v>163.62940288737</c:v>
                </c:pt>
                <c:pt idx="18380">
                  <c:v>163.84107973935</c:v>
                </c:pt>
                <c:pt idx="18381">
                  <c:v>163.17172226611</c:v>
                </c:pt>
                <c:pt idx="18382">
                  <c:v>163.18160851025</c:v>
                </c:pt>
                <c:pt idx="18383">
                  <c:v>163.19097831231</c:v>
                </c:pt>
                <c:pt idx="18384">
                  <c:v>163.15198915975</c:v>
                </c:pt>
                <c:pt idx="18385">
                  <c:v>162.98925477403</c:v>
                </c:pt>
                <c:pt idx="18386">
                  <c:v>162.83606560979</c:v>
                </c:pt>
                <c:pt idx="18387">
                  <c:v>162.68293464812</c:v>
                </c:pt>
                <c:pt idx="18388">
                  <c:v>162.52974548388</c:v>
                </c:pt>
                <c:pt idx="18389">
                  <c:v>162.17757807277</c:v>
                </c:pt>
                <c:pt idx="18390">
                  <c:v>162.2425740035</c:v>
                </c:pt>
                <c:pt idx="18391">
                  <c:v>162.29758530894</c:v>
                </c:pt>
                <c:pt idx="18392">
                  <c:v>162.14425765371</c:v>
                </c:pt>
                <c:pt idx="18393">
                  <c:v>165.09641235952</c:v>
                </c:pt>
                <c:pt idx="18394">
                  <c:v>164.73149050441</c:v>
                </c:pt>
                <c:pt idx="18395">
                  <c:v>164.49216153657</c:v>
                </c:pt>
                <c:pt idx="18396">
                  <c:v>164.31027850532</c:v>
                </c:pt>
                <c:pt idx="18397">
                  <c:v>164.1475441196</c:v>
                </c:pt>
                <c:pt idx="18398">
                  <c:v>164.00395837941</c:v>
                </c:pt>
                <c:pt idx="18399">
                  <c:v>163.64030628361</c:v>
                </c:pt>
                <c:pt idx="18400">
                  <c:v>163.68803482945</c:v>
                </c:pt>
                <c:pt idx="18401">
                  <c:v>163.54444908926</c:v>
                </c:pt>
                <c:pt idx="18402">
                  <c:v>163.2005112731499</c:v>
                </c:pt>
                <c:pt idx="18403">
                  <c:v>163.2476741848299</c:v>
                </c:pt>
                <c:pt idx="18404">
                  <c:v>163.31359228016</c:v>
                </c:pt>
                <c:pt idx="18405">
                  <c:v>162.94135405892</c:v>
                </c:pt>
                <c:pt idx="18406">
                  <c:v>162.71162851513</c:v>
                </c:pt>
                <c:pt idx="18407">
                  <c:v>162.75768482929</c:v>
                </c:pt>
                <c:pt idx="18408">
                  <c:v>162.40530838922</c:v>
                </c:pt>
                <c:pt idx="18409">
                  <c:v>162.0437097263399</c:v>
                </c:pt>
                <c:pt idx="18410">
                  <c:v>161.69208335335</c:v>
                </c:pt>
                <c:pt idx="18411">
                  <c:v>165.06650449733</c:v>
                </c:pt>
                <c:pt idx="18412">
                  <c:v>165.0772391179501</c:v>
                </c:pt>
                <c:pt idx="18413">
                  <c:v>164.69319321335</c:v>
                </c:pt>
                <c:pt idx="18414">
                  <c:v>164.56875611869</c:v>
                </c:pt>
                <c:pt idx="18415">
                  <c:v>164.41556695445</c:v>
                </c:pt>
                <c:pt idx="18416">
                  <c:v>164.26237779021</c:v>
                </c:pt>
                <c:pt idx="18417">
                  <c:v>164.02310702494</c:v>
                </c:pt>
                <c:pt idx="18418">
                  <c:v>163.86037263922</c:v>
                </c:pt>
                <c:pt idx="18419">
                  <c:v>163.71678689903</c:v>
                </c:pt>
                <c:pt idx="18420">
                  <c:v>155.13964876584</c:v>
                </c:pt>
                <c:pt idx="18421">
                  <c:v>138.46776752406</c:v>
                </c:pt>
                <c:pt idx="18422">
                  <c:v>122.58700470563</c:v>
                </c:pt>
                <c:pt idx="18429">
                  <c:v>118.42925132714</c:v>
                </c:pt>
                <c:pt idx="18430">
                  <c:v>130.2215830014</c:v>
                </c:pt>
                <c:pt idx="18431">
                  <c:v>146.06832744842</c:v>
                </c:pt>
                <c:pt idx="18432">
                  <c:v>163.2007079637</c:v>
                </c:pt>
                <c:pt idx="18433">
                  <c:v>163.9536754633399</c:v>
                </c:pt>
                <c:pt idx="18434">
                  <c:v>164.00271084945</c:v>
                </c:pt>
                <c:pt idx="18435">
                  <c:v>163.42796533554</c:v>
                </c:pt>
                <c:pt idx="18436">
                  <c:v>163.6876569471</c:v>
                </c:pt>
                <c:pt idx="18437">
                  <c:v>163.34333800451</c:v>
                </c:pt>
                <c:pt idx="18438">
                  <c:v>163.39164444515</c:v>
                </c:pt>
                <c:pt idx="18439">
                  <c:v>162.74227173328</c:v>
                </c:pt>
                <c:pt idx="18440">
                  <c:v>162.5803734634</c:v>
                </c:pt>
                <c:pt idx="18441">
                  <c:v>162.22782830814</c:v>
                </c:pt>
                <c:pt idx="18442">
                  <c:v>161.85662286834</c:v>
                </c:pt>
                <c:pt idx="18443">
                  <c:v>162.1327791765</c:v>
                </c:pt>
                <c:pt idx="18444">
                  <c:v>161.78081183874</c:v>
                </c:pt>
                <c:pt idx="18445">
                  <c:v>161.8375290770301</c:v>
                </c:pt>
                <c:pt idx="18446">
                  <c:v>161.6851848896</c:v>
                </c:pt>
                <c:pt idx="18447">
                  <c:v>160.91659886952</c:v>
                </c:pt>
                <c:pt idx="18448">
                  <c:v>160.9826890377001</c:v>
                </c:pt>
                <c:pt idx="18449">
                  <c:v>160.64152647858</c:v>
                </c:pt>
                <c:pt idx="18450">
                  <c:v>163.4874788462401</c:v>
                </c:pt>
                <c:pt idx="18451">
                  <c:v>163.076611365</c:v>
                </c:pt>
                <c:pt idx="18452">
                  <c:v>163.13650054914</c:v>
                </c:pt>
                <c:pt idx="18453">
                  <c:v>162.7639917435</c:v>
                </c:pt>
                <c:pt idx="18454">
                  <c:v>162.621881442</c:v>
                </c:pt>
                <c:pt idx="18455">
                  <c:v>162.470266398</c:v>
                </c:pt>
                <c:pt idx="18456">
                  <c:v>162.48653741808</c:v>
                </c:pt>
                <c:pt idx="18457">
                  <c:v>162.28782969612</c:v>
                </c:pt>
                <c:pt idx="18458">
                  <c:v>162.164831112</c:v>
                </c:pt>
                <c:pt idx="18459">
                  <c:v>161.83120142178</c:v>
                </c:pt>
                <c:pt idx="18460">
                  <c:v>161.84306727618</c:v>
                </c:pt>
                <c:pt idx="18461">
                  <c:v>161.24318075826</c:v>
                </c:pt>
                <c:pt idx="18462">
                  <c:v>161.05439983446</c:v>
                </c:pt>
                <c:pt idx="18463">
                  <c:v>160.87508664696</c:v>
                </c:pt>
                <c:pt idx="18464">
                  <c:v>160.7146515518399</c:v>
                </c:pt>
                <c:pt idx="18465">
                  <c:v>160.1264622984</c:v>
                </c:pt>
                <c:pt idx="18466">
                  <c:v>159.9664452612</c:v>
                </c:pt>
                <c:pt idx="18467">
                  <c:v>159.88905536292</c:v>
                </c:pt>
                <c:pt idx="18468">
                  <c:v>159.806428224</c:v>
                </c:pt>
                <c:pt idx="18469">
                  <c:v>159.35321842542</c:v>
                </c:pt>
                <c:pt idx="18470">
                  <c:v>162.15460251264</c:v>
                </c:pt>
                <c:pt idx="18471">
                  <c:v>162.2255126823</c:v>
                </c:pt>
                <c:pt idx="18472">
                  <c:v>161.56696712286</c:v>
                </c:pt>
                <c:pt idx="18574">
                  <c:v>145.57224490275</c:v>
                </c:pt>
                <c:pt idx="18575">
                  <c:v>145.8677395897201</c:v>
                </c:pt>
                <c:pt idx="18576">
                  <c:v>145.70851209675</c:v>
                </c:pt>
                <c:pt idx="18577">
                  <c:v>145.26851762382</c:v>
                </c:pt>
                <c:pt idx="18578">
                  <c:v>144.67032854208</c:v>
                </c:pt>
                <c:pt idx="18579">
                  <c:v>144.74431775709</c:v>
                </c:pt>
                <c:pt idx="18580">
                  <c:v>144.80938333413</c:v>
                </c:pt>
                <c:pt idx="18581">
                  <c:v>144.01181660487</c:v>
                </c:pt>
                <c:pt idx="18582">
                  <c:v>144.03447199713</c:v>
                </c:pt>
                <c:pt idx="18583">
                  <c:v>143.68166102193</c:v>
                </c:pt>
                <c:pt idx="18584">
                  <c:v>146.09363332455</c:v>
                </c:pt>
                <c:pt idx="18585">
                  <c:v>145.9245805335</c:v>
                </c:pt>
                <c:pt idx="18586">
                  <c:v>145.56883081746</c:v>
                </c:pt>
                <c:pt idx="18587">
                  <c:v>145.43374423338</c:v>
                </c:pt>
                <c:pt idx="18588">
                  <c:v>145.07860934358</c:v>
                </c:pt>
                <c:pt idx="18589">
                  <c:v>144.96903699324</c:v>
                </c:pt>
                <c:pt idx="18590">
                  <c:v>144.63131662917</c:v>
                </c:pt>
                <c:pt idx="18591">
                  <c:v>144.6908523732</c:v>
                </c:pt>
                <c:pt idx="18592">
                  <c:v>144.12584478204</c:v>
                </c:pt>
                <c:pt idx="18593">
                  <c:v>143.7303775869</c:v>
                </c:pt>
                <c:pt idx="18594">
                  <c:v>143.5877098695</c:v>
                </c:pt>
                <c:pt idx="18595">
                  <c:v>143.22646740141</c:v>
                </c:pt>
                <c:pt idx="18596">
                  <c:v>143.10917845263</c:v>
                </c:pt>
                <c:pt idx="18597">
                  <c:v>142.983482607</c:v>
                </c:pt>
                <c:pt idx="18598">
                  <c:v>142.94155002453</c:v>
                </c:pt>
                <c:pt idx="18599">
                  <c:v>142.33827574683</c:v>
                </c:pt>
                <c:pt idx="18600">
                  <c:v>142.17113923953</c:v>
                </c:pt>
                <c:pt idx="18601">
                  <c:v>142.02076718433</c:v>
                </c:pt>
                <c:pt idx="18602">
                  <c:v>141.77838934611</c:v>
                </c:pt>
                <c:pt idx="18603">
                  <c:v>141.3105966244</c:v>
                </c:pt>
                <c:pt idx="18604">
                  <c:v>144.06873083498</c:v>
                </c:pt>
                <c:pt idx="18605">
                  <c:v>143.50224760298</c:v>
                </c:pt>
                <c:pt idx="18606">
                  <c:v>143.14882177358</c:v>
                </c:pt>
                <c:pt idx="18607">
                  <c:v>142.9995057092</c:v>
                </c:pt>
                <c:pt idx="18608">
                  <c:v>142.85851019552</c:v>
                </c:pt>
                <c:pt idx="18609">
                  <c:v>142.53080711044</c:v>
                </c:pt>
                <c:pt idx="18610">
                  <c:v>141.9424006616</c:v>
                </c:pt>
                <c:pt idx="18611">
                  <c:v>141.7442482365</c:v>
                </c:pt>
                <c:pt idx="18612">
                  <c:v>141.3270419222201</c:v>
                </c:pt>
                <c:pt idx="18613">
                  <c:v>141.1374056554</c:v>
                </c:pt>
                <c:pt idx="18614">
                  <c:v>140.989025177</c:v>
                </c:pt>
                <c:pt idx="18615">
                  <c:v>140.12836744144</c:v>
                </c:pt>
                <c:pt idx="18616">
                  <c:v>139.94781382876</c:v>
                </c:pt>
                <c:pt idx="18617">
                  <c:v>139.80009721916</c:v>
                </c:pt>
                <c:pt idx="18618">
                  <c:v>139.393940231</c:v>
                </c:pt>
                <c:pt idx="18619">
                  <c:v>139.02116192146</c:v>
                </c:pt>
                <c:pt idx="18620">
                  <c:v>138.68151513006</c:v>
                </c:pt>
                <c:pt idx="18621">
                  <c:v>138.54260990598</c:v>
                </c:pt>
                <c:pt idx="18622">
                  <c:v>138.6201884718</c:v>
                </c:pt>
                <c:pt idx="18623">
                  <c:v>138.08123920766</c:v>
                </c:pt>
                <c:pt idx="18624">
                  <c:v>140.39032455504</c:v>
                </c:pt>
                <c:pt idx="18625">
                  <c:v>140.23554186754</c:v>
                </c:pt>
                <c:pt idx="18626">
                  <c:v>140.03192214648</c:v>
                </c:pt>
                <c:pt idx="18627">
                  <c:v>139.2437586093399</c:v>
                </c:pt>
                <c:pt idx="18628">
                  <c:v>139.5358451067</c:v>
                </c:pt>
                <c:pt idx="18629">
                  <c:v>139.194993672</c:v>
                </c:pt>
                <c:pt idx="18630">
                  <c:v>138.87070805146</c:v>
                </c:pt>
                <c:pt idx="18631">
                  <c:v>138.94320025894</c:v>
                </c:pt>
                <c:pt idx="18632">
                  <c:v>121.9937829629</c:v>
                </c:pt>
                <c:pt idx="18843">
                  <c:v>45.53134229066001</c:v>
                </c:pt>
                <c:pt idx="18844">
                  <c:v>154.9679374596801</c:v>
                </c:pt>
                <c:pt idx="18845">
                  <c:v>155.0236828382</c:v>
                </c:pt>
                <c:pt idx="18846">
                  <c:v>154.58704809324</c:v>
                </c:pt>
                <c:pt idx="18847">
                  <c:v>154.43288383896</c:v>
                </c:pt>
                <c:pt idx="18848">
                  <c:v>154.2968597991491</c:v>
                </c:pt>
                <c:pt idx="18849">
                  <c:v>153.94272609391</c:v>
                </c:pt>
                <c:pt idx="18850">
                  <c:v>154.01571404358</c:v>
                </c:pt>
                <c:pt idx="18851">
                  <c:v>154.2787868445</c:v>
                </c:pt>
                <c:pt idx="18852">
                  <c:v>153.73462342544</c:v>
                </c:pt>
                <c:pt idx="18853">
                  <c:v>153.58045917116</c:v>
                </c:pt>
                <c:pt idx="18854">
                  <c:v>153.44443513135</c:v>
                </c:pt>
                <c:pt idx="18855">
                  <c:v>156.44031720922</c:v>
                </c:pt>
                <c:pt idx="18856">
                  <c:v>156.07432513006</c:v>
                </c:pt>
                <c:pt idx="18857">
                  <c:v>156.04980138935</c:v>
                </c:pt>
                <c:pt idx="18858">
                  <c:v>155.6843380876701</c:v>
                </c:pt>
                <c:pt idx="18859">
                  <c:v>155.75016483422</c:v>
                </c:pt>
                <c:pt idx="18860">
                  <c:v>155.39414979358</c:v>
                </c:pt>
                <c:pt idx="18861">
                  <c:v>155.24908321525</c:v>
                </c:pt>
                <c:pt idx="18862">
                  <c:v>155.3142645941699</c:v>
                </c:pt>
                <c:pt idx="18863">
                  <c:v>154.95883978373</c:v>
                </c:pt>
                <c:pt idx="18864">
                  <c:v>154.82281574392</c:v>
                </c:pt>
                <c:pt idx="18865">
                  <c:v>154.68679170411</c:v>
                </c:pt>
                <c:pt idx="18866">
                  <c:v>154.54172512578</c:v>
                </c:pt>
                <c:pt idx="18867">
                  <c:v>154.39660341002</c:v>
                </c:pt>
                <c:pt idx="18868">
                  <c:v>153.74278710958</c:v>
                </c:pt>
                <c:pt idx="18869">
                  <c:v>154.01571404358</c:v>
                </c:pt>
                <c:pt idx="18870">
                  <c:v>153.68013222068</c:v>
                </c:pt>
                <c:pt idx="18871">
                  <c:v>153.31773056528</c:v>
                </c:pt>
                <c:pt idx="18872">
                  <c:v>153.19109340855</c:v>
                </c:pt>
                <c:pt idx="18873">
                  <c:v>153.09162027936</c:v>
                </c:pt>
                <c:pt idx="18874">
                  <c:v>156.07614408252</c:v>
                </c:pt>
                <c:pt idx="18875">
                  <c:v>156.18463522895</c:v>
                </c:pt>
                <c:pt idx="18876">
                  <c:v>155.5930059097</c:v>
                </c:pt>
                <c:pt idx="18877">
                  <c:v>155.6691235727</c:v>
                </c:pt>
                <c:pt idx="18878">
                  <c:v>155.5244503814901</c:v>
                </c:pt>
                <c:pt idx="18879">
                  <c:v>155.08720088505</c:v>
                </c:pt>
                <c:pt idx="18880">
                  <c:v>154.73178187044</c:v>
                </c:pt>
                <c:pt idx="18881">
                  <c:v>154.58744722796</c:v>
                </c:pt>
                <c:pt idx="18882">
                  <c:v>154.45216091983</c:v>
                </c:pt>
                <c:pt idx="18883">
                  <c:v>154.34390993797</c:v>
                </c:pt>
                <c:pt idx="18884">
                  <c:v>154.16354647326</c:v>
                </c:pt>
                <c:pt idx="18885">
                  <c:v>153.83629397848</c:v>
                </c:pt>
                <c:pt idx="18886">
                  <c:v>153.43739060454</c:v>
                </c:pt>
                <c:pt idx="18887">
                  <c:v>153.32046580048</c:v>
                </c:pt>
                <c:pt idx="18888">
                  <c:v>153.38591788536</c:v>
                </c:pt>
                <c:pt idx="18889">
                  <c:v>153.06856886526</c:v>
                </c:pt>
                <c:pt idx="18890">
                  <c:v>152.85271189537</c:v>
                </c:pt>
                <c:pt idx="18891">
                  <c:v>152.7088254784</c:v>
                </c:pt>
                <c:pt idx="18892">
                  <c:v>152.66381653839</c:v>
                </c:pt>
                <c:pt idx="18893">
                  <c:v>155.52415381713</c:v>
                </c:pt>
                <c:pt idx="18894">
                  <c:v>155.1319255961</c:v>
                </c:pt>
                <c:pt idx="18895">
                  <c:v>154.7491335997499</c:v>
                </c:pt>
                <c:pt idx="18896">
                  <c:v>154.3903192161</c:v>
                </c:pt>
                <c:pt idx="18897">
                  <c:v>154.07633617815</c:v>
                </c:pt>
                <c:pt idx="18898">
                  <c:v>153.5197551410592</c:v>
                </c:pt>
                <c:pt idx="18899">
                  <c:v>153.5784883777401</c:v>
                </c:pt>
                <c:pt idx="18900">
                  <c:v>153.14408458525</c:v>
                </c:pt>
                <c:pt idx="18901">
                  <c:v>152.91145928234</c:v>
                </c:pt>
                <c:pt idx="18902">
                  <c:v>152.75938531766</c:v>
                </c:pt>
                <c:pt idx="18903">
                  <c:v>152.61628567493</c:v>
                </c:pt>
                <c:pt idx="18904">
                  <c:v>152.48210596432</c:v>
                </c:pt>
                <c:pt idx="18905">
                  <c:v>152.33895193176</c:v>
                </c:pt>
                <c:pt idx="18906">
                  <c:v>151.7863826896</c:v>
                </c:pt>
                <c:pt idx="18907">
                  <c:v>151.85260619911</c:v>
                </c:pt>
                <c:pt idx="18908">
                  <c:v>151.7097032499399</c:v>
                </c:pt>
                <c:pt idx="18909">
                  <c:v>151.158474153</c:v>
                </c:pt>
                <c:pt idx="18910">
                  <c:v>151.01591039908</c:v>
                </c:pt>
                <c:pt idx="18911">
                  <c:v>150.87340081072</c:v>
                </c:pt>
                <c:pt idx="18912">
                  <c:v>153.307390808</c:v>
                </c:pt>
                <c:pt idx="18913">
                  <c:v>153.3588958624401</c:v>
                </c:pt>
                <c:pt idx="18914">
                  <c:v>152.9959900724</c:v>
                </c:pt>
                <c:pt idx="18915">
                  <c:v>152.8536771776</c:v>
                </c:pt>
                <c:pt idx="18916">
                  <c:v>152.2891793472</c:v>
                </c:pt>
                <c:pt idx="18917">
                  <c:v>152.36698719892</c:v>
                </c:pt>
                <c:pt idx="18918">
                  <c:v>151.9964400206401</c:v>
                </c:pt>
                <c:pt idx="18919">
                  <c:v>152.0738421498399</c:v>
                </c:pt>
                <c:pt idx="18920">
                  <c:v>151.9405845791599</c:v>
                </c:pt>
                <c:pt idx="18921">
                  <c:v>151.39594831552</c:v>
                </c:pt>
                <c:pt idx="18922">
                  <c:v>151.2364495498</c:v>
                </c:pt>
                <c:pt idx="18923">
                  <c:v>151.03272637116</c:v>
                </c:pt>
                <c:pt idx="18924">
                  <c:v>151.06487411504</c:v>
                </c:pt>
                <c:pt idx="18925">
                  <c:v>150.7137827062399</c:v>
                </c:pt>
                <c:pt idx="18926">
                  <c:v>150.38072838184</c:v>
                </c:pt>
                <c:pt idx="18927">
                  <c:v>150.23914846952</c:v>
                </c:pt>
                <c:pt idx="18928">
                  <c:v>107.96710904056</c:v>
                </c:pt>
                <c:pt idx="19012">
                  <c:v>134.08878839648</c:v>
                </c:pt>
                <c:pt idx="19013">
                  <c:v>150.19142713684</c:v>
                </c:pt>
                <c:pt idx="19014">
                  <c:v>168.10451290557</c:v>
                </c:pt>
                <c:pt idx="19015">
                  <c:v>167.71746748025</c:v>
                </c:pt>
                <c:pt idx="19016">
                  <c:v>168.832795104</c:v>
                </c:pt>
                <c:pt idx="19017">
                  <c:v>168.44498906076</c:v>
                </c:pt>
                <c:pt idx="19018">
                  <c:v>167.88708168284</c:v>
                </c:pt>
                <c:pt idx="19019">
                  <c:v>166.480857011</c:v>
                </c:pt>
                <c:pt idx="19020">
                  <c:v>167.58230160336</c:v>
                </c:pt>
                <c:pt idx="19021">
                  <c:v>168.0532566816</c:v>
                </c:pt>
                <c:pt idx="19022">
                  <c:v>166.34289101825</c:v>
                </c:pt>
                <c:pt idx="19023">
                  <c:v>166.61399727858</c:v>
                </c:pt>
                <c:pt idx="19024">
                  <c:v>166.86467272824</c:v>
                </c:pt>
                <c:pt idx="19025">
                  <c:v>168.60380892424</c:v>
                </c:pt>
                <c:pt idx="19026">
                  <c:v>169.06972386828</c:v>
                </c:pt>
                <c:pt idx="19027">
                  <c:v>167.66126794368</c:v>
                </c:pt>
                <c:pt idx="19028">
                  <c:v>170.29794673208</c:v>
                </c:pt>
                <c:pt idx="19029">
                  <c:v>169.9083577376001</c:v>
                </c:pt>
                <c:pt idx="19030">
                  <c:v>169.7505061568</c:v>
                </c:pt>
                <c:pt idx="19031">
                  <c:v>169.6024940512</c:v>
                </c:pt>
                <c:pt idx="19032">
                  <c:v>168.58041330746</c:v>
                </c:pt>
                <c:pt idx="19033">
                  <c:v>169.59975108752</c:v>
                </c:pt>
                <c:pt idx="19034">
                  <c:v>169.4415061196</c:v>
                </c:pt>
                <c:pt idx="19035">
                  <c:v>168.45142084864</c:v>
                </c:pt>
                <c:pt idx="19036">
                  <c:v>168.92459072736</c:v>
                </c:pt>
                <c:pt idx="19037">
                  <c:v>170.866868583</c:v>
                </c:pt>
                <c:pt idx="19038">
                  <c:v>169.01822953932</c:v>
                </c:pt>
                <c:pt idx="19039">
                  <c:v>168.46023756856</c:v>
                </c:pt>
                <c:pt idx="19040">
                  <c:v>169.5489317836</c:v>
                </c:pt>
                <c:pt idx="19041">
                  <c:v>170.22662528568</c:v>
                </c:pt>
                <c:pt idx="19042">
                  <c:v>170.9128291442</c:v>
                </c:pt>
                <c:pt idx="19043">
                  <c:v>170.13542029888</c:v>
                </c:pt>
                <c:pt idx="19044">
                  <c:v>169.88502449984</c:v>
                </c:pt>
                <c:pt idx="19045">
                  <c:v>169.51643995436</c:v>
                </c:pt>
                <c:pt idx="19046">
                  <c:v>170.41737577728</c:v>
                </c:pt>
                <c:pt idx="19047">
                  <c:v>174.2845617893599</c:v>
                </c:pt>
                <c:pt idx="19048">
                  <c:v>173.28407417144</c:v>
                </c:pt>
                <c:pt idx="19049">
                  <c:v>171.3144968084001</c:v>
                </c:pt>
                <c:pt idx="19050">
                  <c:v>172.09325604732</c:v>
                </c:pt>
                <c:pt idx="19051">
                  <c:v>174.46582444725</c:v>
                </c:pt>
                <c:pt idx="19052">
                  <c:v>172.8328573972</c:v>
                </c:pt>
                <c:pt idx="19053">
                  <c:v>169.28269917996</c:v>
                </c:pt>
                <c:pt idx="19054">
                  <c:v>172.04834190176</c:v>
                </c:pt>
                <c:pt idx="19055">
                  <c:v>171.60709857936</c:v>
                </c:pt>
                <c:pt idx="19056">
                  <c:v>170.2143755414399</c:v>
                </c:pt>
                <c:pt idx="19057">
                  <c:v>168.98388135708</c:v>
                </c:pt>
                <c:pt idx="19058">
                  <c:v>169.0332601793999</c:v>
                </c:pt>
                <c:pt idx="19059">
                  <c:v>167.66096223968</c:v>
                </c:pt>
                <c:pt idx="19060">
                  <c:v>169.1399477964</c:v>
                </c:pt>
                <c:pt idx="19061">
                  <c:v>168.68147325996</c:v>
                </c:pt>
                <c:pt idx="19062">
                  <c:v>169.30007305016</c:v>
                </c:pt>
                <c:pt idx="19063">
                  <c:v>168.8222173286</c:v>
                </c:pt>
                <c:pt idx="19064">
                  <c:v>169.2602508112</c:v>
                </c:pt>
                <c:pt idx="19065">
                  <c:v>169.6477499972</c:v>
                </c:pt>
                <c:pt idx="19066">
                  <c:v>171.9080060612</c:v>
                </c:pt>
                <c:pt idx="19067">
                  <c:v>173.88042387196</c:v>
                </c:pt>
                <c:pt idx="19068">
                  <c:v>173.2851931954</c:v>
                </c:pt>
                <c:pt idx="19069">
                  <c:v>173.59828602136</c:v>
                </c:pt>
                <c:pt idx="19070">
                  <c:v>173.80980652416</c:v>
                </c:pt>
                <c:pt idx="19071">
                  <c:v>173.62795007652</c:v>
                </c:pt>
                <c:pt idx="19072">
                  <c:v>173.87847765225</c:v>
                </c:pt>
                <c:pt idx="19073">
                  <c:v>173.16436155928</c:v>
                </c:pt>
                <c:pt idx="19074">
                  <c:v>172.3302213204</c:v>
                </c:pt>
                <c:pt idx="19075">
                  <c:v>172.41018571264</c:v>
                </c:pt>
                <c:pt idx="19076">
                  <c:v>170.15471597112</c:v>
                </c:pt>
                <c:pt idx="19077">
                  <c:v>169.6761594656</c:v>
                </c:pt>
                <c:pt idx="19078">
                  <c:v>168.8974225088801</c:v>
                </c:pt>
                <c:pt idx="19079">
                  <c:v>169.16854112928</c:v>
                </c:pt>
                <c:pt idx="19080">
                  <c:v>169.4289485336</c:v>
                </c:pt>
                <c:pt idx="19081">
                  <c:v>168.0236182624</c:v>
                </c:pt>
                <c:pt idx="19082">
                  <c:v>168.8917642598</c:v>
                </c:pt>
                <c:pt idx="19083">
                  <c:v>168.7130069132</c:v>
                </c:pt>
                <c:pt idx="19084">
                  <c:v>168.79270067424</c:v>
                </c:pt>
                <c:pt idx="19085">
                  <c:v>169.4579237472</c:v>
                </c:pt>
                <c:pt idx="19086">
                  <c:v>171.93784248036</c:v>
                </c:pt>
                <c:pt idx="19087">
                  <c:v>171.69896956672</c:v>
                </c:pt>
                <c:pt idx="19088">
                  <c:v>174.43541047275</c:v>
                </c:pt>
                <c:pt idx="19089">
                  <c:v>178.08256668006</c:v>
                </c:pt>
                <c:pt idx="19090">
                  <c:v>177.51478610649</c:v>
                </c:pt>
                <c:pt idx="19091">
                  <c:v>177.38059900491</c:v>
                </c:pt>
                <c:pt idx="19092">
                  <c:v>177.81762439644</c:v>
                </c:pt>
                <c:pt idx="19093">
                  <c:v>176.99862393465</c:v>
                </c:pt>
                <c:pt idx="19094">
                  <c:v>177.6863772936</c:v>
                </c:pt>
                <c:pt idx="19095">
                  <c:v>176.02673139744</c:v>
                </c:pt>
                <c:pt idx="19096">
                  <c:v>172.908862864</c:v>
                </c:pt>
                <c:pt idx="19097">
                  <c:v>169.5768498286</c:v>
                </c:pt>
                <c:pt idx="19098">
                  <c:v>169.5868109776</c:v>
                </c:pt>
                <c:pt idx="19099">
                  <c:v>169.69856701984</c:v>
                </c:pt>
                <c:pt idx="19100">
                  <c:v>170.16550189536</c:v>
                </c:pt>
                <c:pt idx="19101">
                  <c:v>170.01527659472</c:v>
                </c:pt>
                <c:pt idx="19102">
                  <c:v>166.30997955059</c:v>
                </c:pt>
                <c:pt idx="19103">
                  <c:v>162.40300899891</c:v>
                </c:pt>
                <c:pt idx="19104">
                  <c:v>161.41712527584</c:v>
                </c:pt>
                <c:pt idx="19105">
                  <c:v>164.13270919917</c:v>
                </c:pt>
                <c:pt idx="19106">
                  <c:v>165.86648943036</c:v>
                </c:pt>
                <c:pt idx="19107">
                  <c:v>168.65370045068</c:v>
                </c:pt>
                <c:pt idx="19108">
                  <c:v>167.2096575861499</c:v>
                </c:pt>
                <c:pt idx="19109">
                  <c:v>153.2966297116</c:v>
                </c:pt>
                <c:pt idx="19134">
                  <c:v>132.47668675668</c:v>
                </c:pt>
                <c:pt idx="19135">
                  <c:v>142.4757790974</c:v>
                </c:pt>
                <c:pt idx="19136">
                  <c:v>134.11800980214</c:v>
                </c:pt>
                <c:pt idx="19137">
                  <c:v>130.94138662038</c:v>
                </c:pt>
                <c:pt idx="19138">
                  <c:v>128.47434869913</c:v>
                </c:pt>
                <c:pt idx="19139">
                  <c:v>126.10952262678</c:v>
                </c:pt>
                <c:pt idx="19178">
                  <c:v>162.49023218378</c:v>
                </c:pt>
                <c:pt idx="19179">
                  <c:v>185.00142064496</c:v>
                </c:pt>
                <c:pt idx="19180">
                  <c:v>184.60766481332</c:v>
                </c:pt>
                <c:pt idx="19181">
                  <c:v>185.85560614834</c:v>
                </c:pt>
                <c:pt idx="19182">
                  <c:v>183.5221351004801</c:v>
                </c:pt>
                <c:pt idx="19183">
                  <c:v>181.64835133432</c:v>
                </c:pt>
                <c:pt idx="19184">
                  <c:v>179.16463928738</c:v>
                </c:pt>
                <c:pt idx="19185">
                  <c:v>178.56513343095</c:v>
                </c:pt>
                <c:pt idx="19186">
                  <c:v>178.17741478719</c:v>
                </c:pt>
                <c:pt idx="19187">
                  <c:v>177.07510879359</c:v>
                </c:pt>
                <c:pt idx="19188">
                  <c:v>176.67865861947</c:v>
                </c:pt>
                <c:pt idx="19189">
                  <c:v>176.9443549965</c:v>
                </c:pt>
                <c:pt idx="19190">
                  <c:v>176.99923183677</c:v>
                </c:pt>
                <c:pt idx="19191">
                  <c:v>177.67298969973</c:v>
                </c:pt>
                <c:pt idx="19192">
                  <c:v>177.72653512432</c:v>
                </c:pt>
                <c:pt idx="19193">
                  <c:v>178.18828053152</c:v>
                </c:pt>
                <c:pt idx="19194">
                  <c:v>179.0780127081</c:v>
                </c:pt>
                <c:pt idx="19195">
                  <c:v>180.59330546452</c:v>
                </c:pt>
                <c:pt idx="19196">
                  <c:v>181.46814700978</c:v>
                </c:pt>
                <c:pt idx="19197">
                  <c:v>176.5983265097801</c:v>
                </c:pt>
                <c:pt idx="19198">
                  <c:v>137.42842944696</c:v>
                </c:pt>
                <c:pt idx="19251">
                  <c:v>163.33754452055</c:v>
                </c:pt>
                <c:pt idx="19252">
                  <c:v>186.36035702255</c:v>
                </c:pt>
                <c:pt idx="19253">
                  <c:v>187.52730112152</c:v>
                </c:pt>
                <c:pt idx="19254">
                  <c:v>188.207836632</c:v>
                </c:pt>
                <c:pt idx="19255">
                  <c:v>187.20723908232</c:v>
                </c:pt>
                <c:pt idx="19256">
                  <c:v>186.40550778565</c:v>
                </c:pt>
                <c:pt idx="19257">
                  <c:v>186.86510148528</c:v>
                </c:pt>
                <c:pt idx="19258">
                  <c:v>189.6392334206</c:v>
                </c:pt>
                <c:pt idx="19259">
                  <c:v>189.40824824134</c:v>
                </c:pt>
                <c:pt idx="19260">
                  <c:v>191.9823577368</c:v>
                </c:pt>
                <c:pt idx="19261">
                  <c:v>192.6604225728</c:v>
                </c:pt>
                <c:pt idx="19262">
                  <c:v>191.4364266678</c:v>
                </c:pt>
                <c:pt idx="19263">
                  <c:v>190.3919352576</c:v>
                </c:pt>
                <c:pt idx="19264">
                  <c:v>191.57786746272</c:v>
                </c:pt>
                <c:pt idx="19265">
                  <c:v>191.18846344464</c:v>
                </c:pt>
                <c:pt idx="19266">
                  <c:v>191.2311554508</c:v>
                </c:pt>
                <c:pt idx="19267">
                  <c:v>191.69361753048</c:v>
                </c:pt>
                <c:pt idx="19268">
                  <c:v>189.82398987816</c:v>
                </c:pt>
                <c:pt idx="19269">
                  <c:v>186.94233632579</c:v>
                </c:pt>
                <c:pt idx="19270">
                  <c:v>184.23144736611</c:v>
                </c:pt>
                <c:pt idx="19271">
                  <c:v>181.57920912578</c:v>
                </c:pt>
                <c:pt idx="19272">
                  <c:v>178.6900728027</c:v>
                </c:pt>
                <c:pt idx="19273">
                  <c:v>176.28439021746</c:v>
                </c:pt>
                <c:pt idx="19274">
                  <c:v>176.5869552573</c:v>
                </c:pt>
                <c:pt idx="19275">
                  <c:v>175.78544512347</c:v>
                </c:pt>
                <c:pt idx="19276">
                  <c:v>174.54556648452</c:v>
                </c:pt>
                <c:pt idx="19277">
                  <c:v>171.65074637025</c:v>
                </c:pt>
                <c:pt idx="19278">
                  <c:v>171.8084504638</c:v>
                </c:pt>
                <c:pt idx="19279">
                  <c:v>168.4491554006499</c:v>
                </c:pt>
                <c:pt idx="19280">
                  <c:v>166.58865072085</c:v>
                </c:pt>
                <c:pt idx="19281">
                  <c:v>165.57786730393</c:v>
                </c:pt>
                <c:pt idx="19282">
                  <c:v>165.26052050555</c:v>
                </c:pt>
                <c:pt idx="19283">
                  <c:v>164.91473511009</c:v>
                </c:pt>
                <c:pt idx="19284">
                  <c:v>164.50170675805</c:v>
                </c:pt>
                <c:pt idx="19285">
                  <c:v>164.41590797711</c:v>
                </c:pt>
                <c:pt idx="19286">
                  <c:v>164.17570589024</c:v>
                </c:pt>
                <c:pt idx="19287">
                  <c:v>163.63947910952</c:v>
                </c:pt>
                <c:pt idx="19288">
                  <c:v>163.25727760888</c:v>
                </c:pt>
                <c:pt idx="19289">
                  <c:v>162.89458460912</c:v>
                </c:pt>
                <c:pt idx="19290">
                  <c:v>162.72252629152</c:v>
                </c:pt>
                <c:pt idx="19291">
                  <c:v>162.58865794509</c:v>
                </c:pt>
                <c:pt idx="19292">
                  <c:v>162.2268099969</c:v>
                </c:pt>
                <c:pt idx="19293">
                  <c:v>162.08359312255</c:v>
                </c:pt>
                <c:pt idx="19294">
                  <c:v>161.93079749495</c:v>
                </c:pt>
                <c:pt idx="19295">
                  <c:v>161.57923257468</c:v>
                </c:pt>
                <c:pt idx="19296">
                  <c:v>161.4266337154</c:v>
                </c:pt>
                <c:pt idx="19297">
                  <c:v>164.4897178859</c:v>
                </c:pt>
                <c:pt idx="19298">
                  <c:v>163.90416396626</c:v>
                </c:pt>
                <c:pt idx="19299">
                  <c:v>163.53088420788</c:v>
                </c:pt>
                <c:pt idx="19300">
                  <c:v>163.39770452754</c:v>
                </c:pt>
                <c:pt idx="19301">
                  <c:v>163.24549917858</c:v>
                </c:pt>
                <c:pt idx="19302">
                  <c:v>162.8729781123</c:v>
                </c:pt>
                <c:pt idx="19303">
                  <c:v>162.4914157053</c:v>
                </c:pt>
                <c:pt idx="19304">
                  <c:v>161.18226954108</c:v>
                </c:pt>
                <c:pt idx="19305">
                  <c:v>161.9681279715</c:v>
                </c:pt>
                <c:pt idx="19306">
                  <c:v>162.0360379476001</c:v>
                </c:pt>
                <c:pt idx="19307">
                  <c:v>161.6839073685</c:v>
                </c:pt>
                <c:pt idx="19308">
                  <c:v>161.22807435558</c:v>
                </c:pt>
                <c:pt idx="19309">
                  <c:v>161.086148487</c:v>
                </c:pt>
                <c:pt idx="19310">
                  <c:v>160.95365749578</c:v>
                </c:pt>
                <c:pt idx="19311">
                  <c:v>160.58385380598</c:v>
                </c:pt>
                <c:pt idx="19312">
                  <c:v>160.45153498704</c:v>
                </c:pt>
                <c:pt idx="19313">
                  <c:v>160.29089086296</c:v>
                </c:pt>
                <c:pt idx="19314">
                  <c:v>159.950232261</c:v>
                </c:pt>
                <c:pt idx="19315">
                  <c:v>159.78979716588</c:v>
                </c:pt>
                <c:pt idx="19316">
                  <c:v>162.7248527990999</c:v>
                </c:pt>
                <c:pt idx="19317">
                  <c:v>162.3243055779</c:v>
                </c:pt>
                <c:pt idx="19318">
                  <c:v>162.37563678018</c:v>
                </c:pt>
                <c:pt idx="19319">
                  <c:v>161.7171896049</c:v>
                </c:pt>
                <c:pt idx="19320">
                  <c:v>161.7870668904</c:v>
                </c:pt>
                <c:pt idx="19321">
                  <c:v>161.63629622514</c:v>
                </c:pt>
                <c:pt idx="19322">
                  <c:v>161.2654104591</c:v>
                </c:pt>
                <c:pt idx="19323">
                  <c:v>160.90431632514</c:v>
                </c:pt>
                <c:pt idx="19324">
                  <c:v>160.55303412252</c:v>
                </c:pt>
                <c:pt idx="19325">
                  <c:v>160.40285353794</c:v>
                </c:pt>
                <c:pt idx="19326">
                  <c:v>160.0520798883001</c:v>
                </c:pt>
                <c:pt idx="19327">
                  <c:v>160.12115791464</c:v>
                </c:pt>
                <c:pt idx="19328">
                  <c:v>159.76146115914</c:v>
                </c:pt>
                <c:pt idx="19329">
                  <c:v>159.4021008591</c:v>
                </c:pt>
                <c:pt idx="19330">
                  <c:v>159.37700986266</c:v>
                </c:pt>
                <c:pt idx="19331">
                  <c:v>158.8187199114</c:v>
                </c:pt>
                <c:pt idx="19332">
                  <c:v>158.4604985445</c:v>
                </c:pt>
                <c:pt idx="19333">
                  <c:v>158.5194820467</c:v>
                </c:pt>
                <c:pt idx="19334">
                  <c:v>158.18033546574</c:v>
                </c:pt>
                <c:pt idx="19335">
                  <c:v>158.03088487326</c:v>
                </c:pt>
                <c:pt idx="19336">
                  <c:v>160.70480211078</c:v>
                </c:pt>
                <c:pt idx="19337">
                  <c:v>160.7485348758</c:v>
                </c:pt>
                <c:pt idx="19338">
                  <c:v>160.59914106546</c:v>
                </c:pt>
                <c:pt idx="19339">
                  <c:v>160.2384406176601</c:v>
                </c:pt>
                <c:pt idx="19340">
                  <c:v>159.64852964142</c:v>
                </c:pt>
                <c:pt idx="19341">
                  <c:v>159.4159637210999</c:v>
                </c:pt>
                <c:pt idx="19342">
                  <c:v>159.26715999144</c:v>
                </c:pt>
                <c:pt idx="19343">
                  <c:v>159.12757519296</c:v>
                </c:pt>
                <c:pt idx="19344">
                  <c:v>158.7686282055</c:v>
                </c:pt>
                <c:pt idx="19345">
                  <c:v>158.83924322268</c:v>
                </c:pt>
                <c:pt idx="19346">
                  <c:v>158.26160785428</c:v>
                </c:pt>
                <c:pt idx="19347">
                  <c:v>158.1224484795</c:v>
                </c:pt>
                <c:pt idx="19348">
                  <c:v>157.55524453926</c:v>
                </c:pt>
                <c:pt idx="19349">
                  <c:v>157.84412972994</c:v>
                </c:pt>
                <c:pt idx="19350">
                  <c:v>157.6864120113</c:v>
                </c:pt>
                <c:pt idx="19351">
                  <c:v>157.32915456054</c:v>
                </c:pt>
                <c:pt idx="19352">
                  <c:v>156.67133012022</c:v>
                </c:pt>
                <c:pt idx="19353">
                  <c:v>156.7410106374</c:v>
                </c:pt>
                <c:pt idx="19354">
                  <c:v>156.40333215402</c:v>
                </c:pt>
                <c:pt idx="19355">
                  <c:v>159.2402338956</c:v>
                </c:pt>
                <c:pt idx="19356">
                  <c:v>159.0646587081</c:v>
                </c:pt>
                <c:pt idx="19402">
                  <c:v>122.03754296513</c:v>
                </c:pt>
                <c:pt idx="19403">
                  <c:v>154.36678991226</c:v>
                </c:pt>
                <c:pt idx="19404">
                  <c:v>154.22211672105</c:v>
                </c:pt>
                <c:pt idx="19405">
                  <c:v>154.07738854193</c:v>
                </c:pt>
                <c:pt idx="19406">
                  <c:v>153.93271535072</c:v>
                </c:pt>
                <c:pt idx="19407">
                  <c:v>153.497629932</c:v>
                </c:pt>
                <c:pt idx="19408">
                  <c:v>153.36215919095</c:v>
                </c:pt>
                <c:pt idx="19409">
                  <c:v>153.00903384859</c:v>
                </c:pt>
                <c:pt idx="19410">
                  <c:v>152.87374754046</c:v>
                </c:pt>
                <c:pt idx="19411">
                  <c:v>75.48740748973</c:v>
                </c:pt>
                <c:pt idx="19688">
                  <c:v>110.89013501944</c:v>
                </c:pt>
                <c:pt idx="19689">
                  <c:v>154.92113883111</c:v>
                </c:pt>
                <c:pt idx="19690">
                  <c:v>154.78585252298</c:v>
                </c:pt>
                <c:pt idx="19691">
                  <c:v>155.06321179241</c:v>
                </c:pt>
                <c:pt idx="19692">
                  <c:v>154.50628641076</c:v>
                </c:pt>
                <c:pt idx="19693">
                  <c:v>154.46404645885</c:v>
                </c:pt>
                <c:pt idx="19694">
                  <c:v>154.184044307</c:v>
                </c:pt>
                <c:pt idx="19695">
                  <c:v>153.80276470545</c:v>
                </c:pt>
                <c:pt idx="19696">
                  <c:v>153.82277069315</c:v>
                </c:pt>
                <c:pt idx="19697">
                  <c:v>153.6963057087</c:v>
                </c:pt>
                <c:pt idx="19698">
                  <c:v>153.36082212044</c:v>
                </c:pt>
                <c:pt idx="19699">
                  <c:v>153.43442489635</c:v>
                </c:pt>
                <c:pt idx="19700">
                  <c:v>153.49858580127</c:v>
                </c:pt>
                <c:pt idx="19701">
                  <c:v>153.35391261006</c:v>
                </c:pt>
                <c:pt idx="19702">
                  <c:v>155.89101957475</c:v>
                </c:pt>
                <c:pt idx="19703">
                  <c:v>155.5074160586</c:v>
                </c:pt>
                <c:pt idx="19704">
                  <c:v>155.74148766226</c:v>
                </c:pt>
                <c:pt idx="19705">
                  <c:v>155.21880161203</c:v>
                </c:pt>
                <c:pt idx="19706">
                  <c:v>155.38526946325</c:v>
                </c:pt>
                <c:pt idx="19707">
                  <c:v>155.1626849216</c:v>
                </c:pt>
                <c:pt idx="19708">
                  <c:v>154.45216091983</c:v>
                </c:pt>
                <c:pt idx="19709">
                  <c:v>154.5001243984</c:v>
                </c:pt>
                <c:pt idx="19710">
                  <c:v>154.57480917579</c:v>
                </c:pt>
                <c:pt idx="19711">
                  <c:v>154.2201771597</c:v>
                </c:pt>
                <c:pt idx="19712">
                  <c:v>154.0666399923</c:v>
                </c:pt>
                <c:pt idx="19713">
                  <c:v>153.93116925125</c:v>
                </c:pt>
                <c:pt idx="19714">
                  <c:v>154.2053750298099</c:v>
                </c:pt>
                <c:pt idx="19715">
                  <c:v>153.34278029013</c:v>
                </c:pt>
                <c:pt idx="19716">
                  <c:v>153.40729780025</c:v>
                </c:pt>
                <c:pt idx="19717">
                  <c:v>153.48049477888</c:v>
                </c:pt>
                <c:pt idx="19718">
                  <c:v>153.33582158767</c:v>
                </c:pt>
                <c:pt idx="19719">
                  <c:v>153.19109340855</c:v>
                </c:pt>
                <c:pt idx="19720">
                  <c:v>153.25449778158</c:v>
                </c:pt>
                <c:pt idx="19721">
                  <c:v>155.62908384925</c:v>
                </c:pt>
                <c:pt idx="19722">
                  <c:v>155.46654092525</c:v>
                </c:pt>
                <c:pt idx="19723">
                  <c:v>155.31300375785</c:v>
                </c:pt>
                <c:pt idx="19724">
                  <c:v>155.37972220237</c:v>
                </c:pt>
                <c:pt idx="19725">
                  <c:v>155.0239958494</c:v>
                </c:pt>
                <c:pt idx="19726">
                  <c:v>154.8071987332</c:v>
                </c:pt>
                <c:pt idx="19727">
                  <c:v>154.6536615658</c:v>
                </c:pt>
                <c:pt idx="19728">
                  <c:v>154.70144633252</c:v>
                </c:pt>
                <c:pt idx="19729">
                  <c:v>154.14550464295</c:v>
                </c:pt>
                <c:pt idx="19730">
                  <c:v>154.01021833482</c:v>
                </c:pt>
                <c:pt idx="19731">
                  <c:v>154.29448081061</c:v>
                </c:pt>
                <c:pt idx="19732">
                  <c:v>153.93116925125</c:v>
                </c:pt>
                <c:pt idx="19733">
                  <c:v>153.7956985102</c:v>
                </c:pt>
                <c:pt idx="19734">
                  <c:v>153.44198293764</c:v>
                </c:pt>
                <c:pt idx="19735">
                  <c:v>153.50669060175</c:v>
                </c:pt>
                <c:pt idx="19736">
                  <c:v>153.36215919095</c:v>
                </c:pt>
                <c:pt idx="19737">
                  <c:v>153.1454169879</c:v>
                </c:pt>
                <c:pt idx="19738">
                  <c:v>152.7835932272999</c:v>
                </c:pt>
                <c:pt idx="19739">
                  <c:v>155.36748507328</c:v>
                </c:pt>
                <c:pt idx="19740">
                  <c:v>155.39017158078</c:v>
                </c:pt>
                <c:pt idx="19741">
                  <c:v>155.4574802555001</c:v>
                </c:pt>
                <c:pt idx="19742">
                  <c:v>149.5598079455</c:v>
                </c:pt>
                <c:pt idx="19743">
                  <c:v>110.29608660157</c:v>
                </c:pt>
                <c:pt idx="19791">
                  <c:v>108.83157584384</c:v>
                </c:pt>
                <c:pt idx="19792">
                  <c:v>142.91099027384</c:v>
                </c:pt>
                <c:pt idx="19793">
                  <c:v>149.3687919104</c:v>
                </c:pt>
                <c:pt idx="19794">
                  <c:v>149.24559817624</c:v>
                </c:pt>
                <c:pt idx="19795">
                  <c:v>148.88765988916</c:v>
                </c:pt>
                <c:pt idx="19796">
                  <c:v>148.74706381844</c:v>
                </c:pt>
                <c:pt idx="19797">
                  <c:v>148.61528171112</c:v>
                </c:pt>
                <c:pt idx="19798">
                  <c:v>151.0920001832</c:v>
                </c:pt>
                <c:pt idx="19799">
                  <c:v>151.1543976038</c:v>
                </c:pt>
                <c:pt idx="19800">
                  <c:v>150.8024532936</c:v>
                </c:pt>
                <c:pt idx="19801">
                  <c:v>150.45095578848</c:v>
                </c:pt>
                <c:pt idx="19802">
                  <c:v>150.319542547</c:v>
                </c:pt>
                <c:pt idx="19803">
                  <c:v>150.09171342912</c:v>
                </c:pt>
                <c:pt idx="19804">
                  <c:v>149.74111349256</c:v>
                </c:pt>
                <c:pt idx="19805">
                  <c:v>149.58360700608</c:v>
                </c:pt>
                <c:pt idx="19806">
                  <c:v>149.46987891824</c:v>
                </c:pt>
                <c:pt idx="19807">
                  <c:v>149.11128894824</c:v>
                </c:pt>
                <c:pt idx="19808">
                  <c:v>149.1811436232</c:v>
                </c:pt>
                <c:pt idx="19809">
                  <c:v>149.04991481464</c:v>
                </c:pt>
                <c:pt idx="19810">
                  <c:v>148.92746296328</c:v>
                </c:pt>
                <c:pt idx="19811">
                  <c:v>149.06741553536</c:v>
                </c:pt>
                <c:pt idx="19812">
                  <c:v>149.14619537544</c:v>
                </c:pt>
                <c:pt idx="19813">
                  <c:v>148.5871114456801</c:v>
                </c:pt>
                <c:pt idx="19814">
                  <c:v>148.36868644664</c:v>
                </c:pt>
                <c:pt idx="19815">
                  <c:v>147.99410815072</c:v>
                </c:pt>
                <c:pt idx="19816">
                  <c:v>150.70736997888</c:v>
                </c:pt>
                <c:pt idx="19817">
                  <c:v>150.75377907356</c:v>
                </c:pt>
                <c:pt idx="19818">
                  <c:v>150.1639055092</c:v>
                </c:pt>
                <c:pt idx="19819">
                  <c:v>150.2187802211199</c:v>
                </c:pt>
                <c:pt idx="19820">
                  <c:v>150.0966725647999</c:v>
                </c:pt>
                <c:pt idx="19821">
                  <c:v>149.53436385672</c:v>
                </c:pt>
                <c:pt idx="19822">
                  <c:v>149.83495267936</c:v>
                </c:pt>
                <c:pt idx="19823">
                  <c:v>149.264706982</c:v>
                </c:pt>
                <c:pt idx="19824">
                  <c:v>149.520878208</c:v>
                </c:pt>
                <c:pt idx="19825">
                  <c:v>148.89931080888</c:v>
                </c:pt>
                <c:pt idx="19826">
                  <c:v>149.0051998842</c:v>
                </c:pt>
                <c:pt idx="19827">
                  <c:v>149.0661676636</c:v>
                </c:pt>
                <c:pt idx="19828">
                  <c:v>148.5077846836</c:v>
                </c:pt>
                <c:pt idx="19829">
                  <c:v>148.5695795386</c:v>
                </c:pt>
                <c:pt idx="19830">
                  <c:v>148.4302170472</c:v>
                </c:pt>
                <c:pt idx="19831">
                  <c:v>148.09023439544</c:v>
                </c:pt>
                <c:pt idx="19832">
                  <c:v>148.151439095</c:v>
                </c:pt>
                <c:pt idx="19833">
                  <c:v>147.89013397232</c:v>
                </c:pt>
                <c:pt idx="19834">
                  <c:v>148.0294505668</c:v>
                </c:pt>
                <c:pt idx="19835">
                  <c:v>147.5594654638</c:v>
                </c:pt>
                <c:pt idx="19836">
                  <c:v>150.5298181244</c:v>
                </c:pt>
                <c:pt idx="19837">
                  <c:v>150.0737305008</c:v>
                </c:pt>
                <c:pt idx="19838">
                  <c:v>150.0941977788</c:v>
                </c:pt>
                <c:pt idx="19839">
                  <c:v>149.69965960672</c:v>
                </c:pt>
                <c:pt idx="19840">
                  <c:v>149.56049380888</c:v>
                </c:pt>
                <c:pt idx="19841">
                  <c:v>149.42994983736</c:v>
                </c:pt>
                <c:pt idx="19842">
                  <c:v>149.2559793664</c:v>
                </c:pt>
                <c:pt idx="19843">
                  <c:v>149.2927177874</c:v>
                </c:pt>
                <c:pt idx="19844">
                  <c:v>148.9253878664</c:v>
                </c:pt>
                <c:pt idx="19845">
                  <c:v>148.78622206856</c:v>
                </c:pt>
                <c:pt idx="19846">
                  <c:v>148.62960103952</c:v>
                </c:pt>
                <c:pt idx="19847">
                  <c:v>148.41209827984</c:v>
                </c:pt>
                <c:pt idx="19848">
                  <c:v>148.4563309614</c:v>
                </c:pt>
                <c:pt idx="19849">
                  <c:v>149.12798081264</c:v>
                </c:pt>
                <c:pt idx="19850">
                  <c:v>151.91517715975</c:v>
                </c:pt>
                <c:pt idx="19851">
                  <c:v>159.0462779841</c:v>
                </c:pt>
                <c:pt idx="19852">
                  <c:v>169.309247607</c:v>
                </c:pt>
                <c:pt idx="19853">
                  <c:v>173.50617639726</c:v>
                </c:pt>
                <c:pt idx="19854">
                  <c:v>170.40734013184</c:v>
                </c:pt>
                <c:pt idx="19855">
                  <c:v>172.0533354242</c:v>
                </c:pt>
                <c:pt idx="19856">
                  <c:v>171.41028859432</c:v>
                </c:pt>
                <c:pt idx="19857">
                  <c:v>171.875672356</c:v>
                </c:pt>
                <c:pt idx="19858">
                  <c:v>171.42467661452</c:v>
                </c:pt>
                <c:pt idx="19859">
                  <c:v>171.65709192888</c:v>
                </c:pt>
                <c:pt idx="19860">
                  <c:v>171.91863030248</c:v>
                </c:pt>
                <c:pt idx="19861">
                  <c:v>172.5905545628</c:v>
                </c:pt>
                <c:pt idx="19862">
                  <c:v>172.45956417744</c:v>
                </c:pt>
                <c:pt idx="19863">
                  <c:v>171.24716059632</c:v>
                </c:pt>
                <c:pt idx="19864">
                  <c:v>170.236770744</c:v>
                </c:pt>
                <c:pt idx="19865">
                  <c:v>170.70679255388</c:v>
                </c:pt>
                <c:pt idx="19866">
                  <c:v>171.59497309952</c:v>
                </c:pt>
                <c:pt idx="19867">
                  <c:v>170.39667565704</c:v>
                </c:pt>
                <c:pt idx="19868">
                  <c:v>169.82809436828</c:v>
                </c:pt>
                <c:pt idx="19869">
                  <c:v>170.40447313468</c:v>
                </c:pt>
                <c:pt idx="19870">
                  <c:v>168.564072643</c:v>
                </c:pt>
                <c:pt idx="19871">
                  <c:v>167.77960315168</c:v>
                </c:pt>
                <c:pt idx="19872">
                  <c:v>167.63116203392</c:v>
                </c:pt>
                <c:pt idx="19873">
                  <c:v>168.1073086834</c:v>
                </c:pt>
                <c:pt idx="19874">
                  <c:v>171.58948866964</c:v>
                </c:pt>
                <c:pt idx="19875">
                  <c:v>172.44896300144</c:v>
                </c:pt>
                <c:pt idx="19876">
                  <c:v>172.07723068616</c:v>
                </c:pt>
                <c:pt idx="19877">
                  <c:v>172.3298030804</c:v>
                </c:pt>
                <c:pt idx="19878">
                  <c:v>170.71141773672</c:v>
                </c:pt>
                <c:pt idx="19879">
                  <c:v>172.02898361328</c:v>
                </c:pt>
                <c:pt idx="19880">
                  <c:v>170.7051691664</c:v>
                </c:pt>
                <c:pt idx="19881">
                  <c:v>171.38733840016</c:v>
                </c:pt>
                <c:pt idx="19882">
                  <c:v>171.02688379296</c:v>
                </c:pt>
                <c:pt idx="19883">
                  <c:v>172.7571621</c:v>
                </c:pt>
                <c:pt idx="19884">
                  <c:v>171.96580762196</c:v>
                </c:pt>
                <c:pt idx="19885">
                  <c:v>172.6532377605</c:v>
                </c:pt>
                <c:pt idx="19886">
                  <c:v>173.7377514242999</c:v>
                </c:pt>
                <c:pt idx="19887">
                  <c:v>172.52829905598</c:v>
                </c:pt>
                <c:pt idx="19888">
                  <c:v>172.16716826925</c:v>
                </c:pt>
                <c:pt idx="19889">
                  <c:v>170.98102413184</c:v>
                </c:pt>
                <c:pt idx="19890">
                  <c:v>172.07209024047</c:v>
                </c:pt>
                <c:pt idx="19891">
                  <c:v>171.81862035135</c:v>
                </c:pt>
                <c:pt idx="19892">
                  <c:v>171.64627068939</c:v>
                </c:pt>
                <c:pt idx="19893">
                  <c:v>173.99168758704</c:v>
                </c:pt>
                <c:pt idx="19894">
                  <c:v>172.67073993896</c:v>
                </c:pt>
                <c:pt idx="19895">
                  <c:v>173.970768212</c:v>
                </c:pt>
                <c:pt idx="19896">
                  <c:v>173.1649394378</c:v>
                </c:pt>
                <c:pt idx="19897">
                  <c:v>174.28045142046</c:v>
                </c:pt>
                <c:pt idx="19898">
                  <c:v>176.983692606</c:v>
                </c:pt>
                <c:pt idx="19899">
                  <c:v>177.41619166635</c:v>
                </c:pt>
                <c:pt idx="19900">
                  <c:v>175.928365494</c:v>
                </c:pt>
                <c:pt idx="19901">
                  <c:v>173.45317454325</c:v>
                </c:pt>
                <c:pt idx="19902">
                  <c:v>176.22071513235</c:v>
                </c:pt>
                <c:pt idx="19903">
                  <c:v>175.88702339544</c:v>
                </c:pt>
                <c:pt idx="19904">
                  <c:v>176.7195057259791</c:v>
                </c:pt>
                <c:pt idx="19905">
                  <c:v>175.7464792776</c:v>
                </c:pt>
                <c:pt idx="19906">
                  <c:v>176.2510600179</c:v>
                </c:pt>
                <c:pt idx="19907">
                  <c:v>176.22222186093</c:v>
                </c:pt>
                <c:pt idx="19908">
                  <c:v>173.24814055185</c:v>
                </c:pt>
                <c:pt idx="19909">
                  <c:v>171.634502656</c:v>
                </c:pt>
                <c:pt idx="19910">
                  <c:v>171.69125729175</c:v>
                </c:pt>
                <c:pt idx="19911">
                  <c:v>171.9458483589</c:v>
                </c:pt>
                <c:pt idx="19912">
                  <c:v>172.80343262763</c:v>
                </c:pt>
                <c:pt idx="19913">
                  <c:v>175.8875084946</c:v>
                </c:pt>
                <c:pt idx="19914">
                  <c:v>174.63575198685</c:v>
                </c:pt>
                <c:pt idx="19915">
                  <c:v>174.66433375482</c:v>
                </c:pt>
                <c:pt idx="19916">
                  <c:v>174.29063460501</c:v>
                </c:pt>
                <c:pt idx="19917">
                  <c:v>175.60470865329</c:v>
                </c:pt>
                <c:pt idx="19918">
                  <c:v>176.08340083068</c:v>
                </c:pt>
                <c:pt idx="19919">
                  <c:v>176.12954490516</c:v>
                </c:pt>
                <c:pt idx="19920">
                  <c:v>175.5648272133</c:v>
                </c:pt>
                <c:pt idx="19921">
                  <c:v>175.61079919026</c:v>
                </c:pt>
                <c:pt idx="19922">
                  <c:v>175.22617912422</c:v>
                </c:pt>
                <c:pt idx="19923">
                  <c:v>175.49183849505</c:v>
                </c:pt>
                <c:pt idx="19924">
                  <c:v>175.24499852244</c:v>
                </c:pt>
                <c:pt idx="19925">
                  <c:v>173.80420037589</c:v>
                </c:pt>
                <c:pt idx="19926">
                  <c:v>171.75920771504</c:v>
                </c:pt>
                <c:pt idx="19927">
                  <c:v>172.23433069479</c:v>
                </c:pt>
                <c:pt idx="19928">
                  <c:v>172.08226108962</c:v>
                </c:pt>
                <c:pt idx="19929">
                  <c:v>171.72167126625</c:v>
                </c:pt>
                <c:pt idx="19930">
                  <c:v>172.19473165881</c:v>
                </c:pt>
                <c:pt idx="19931">
                  <c:v>172.23009062049</c:v>
                </c:pt>
                <c:pt idx="19932">
                  <c:v>175.5657814932</c:v>
                </c:pt>
                <c:pt idx="19933">
                  <c:v>174.97940621679</c:v>
                </c:pt>
                <c:pt idx="19934">
                  <c:v>173.32619607684</c:v>
                </c:pt>
                <c:pt idx="19935">
                  <c:v>173.898733113</c:v>
                </c:pt>
                <c:pt idx="19936">
                  <c:v>146.65733996067</c:v>
                </c:pt>
                <c:pt idx="19940">
                  <c:v>130.24232975061</c:v>
                </c:pt>
                <c:pt idx="19941">
                  <c:v>141.67716639752</c:v>
                </c:pt>
                <c:pt idx="19942">
                  <c:v>158.44623445497</c:v>
                </c:pt>
                <c:pt idx="19943">
                  <c:v>171.7058205093</c:v>
                </c:pt>
                <c:pt idx="19944">
                  <c:v>175.5712032102</c:v>
                </c:pt>
                <c:pt idx="19945">
                  <c:v>175.64633427579</c:v>
                </c:pt>
                <c:pt idx="19946">
                  <c:v>162.17300930103</c:v>
                </c:pt>
                <c:pt idx="19947">
                  <c:v>132.10228468836</c:v>
                </c:pt>
                <c:pt idx="20005">
                  <c:v>131.3311364631001</c:v>
                </c:pt>
                <c:pt idx="20006">
                  <c:v>146.1761027937</c:v>
                </c:pt>
                <c:pt idx="20007">
                  <c:v>163.74290318736</c:v>
                </c:pt>
                <c:pt idx="20008">
                  <c:v>176.00119837776</c:v>
                </c:pt>
                <c:pt idx="20009">
                  <c:v>177.90192685545</c:v>
                </c:pt>
                <c:pt idx="20010">
                  <c:v>178.36057260105</c:v>
                </c:pt>
                <c:pt idx="20011">
                  <c:v>177.76177619949</c:v>
                </c:pt>
                <c:pt idx="20012">
                  <c:v>172.12627646844</c:v>
                </c:pt>
                <c:pt idx="20013">
                  <c:v>158.8579155387</c:v>
                </c:pt>
                <c:pt idx="20014">
                  <c:v>143.57786704065</c:v>
                </c:pt>
                <c:pt idx="20015">
                  <c:v>125.79311998449</c:v>
                </c:pt>
                <c:pt idx="20060">
                  <c:v>133.4474433836001</c:v>
                </c:pt>
                <c:pt idx="20061">
                  <c:v>178.54152411282</c:v>
                </c:pt>
                <c:pt idx="20062">
                  <c:v>177.0285337245</c:v>
                </c:pt>
                <c:pt idx="20063">
                  <c:v>176.03827991568</c:v>
                </c:pt>
                <c:pt idx="20064">
                  <c:v>176.913324548</c:v>
                </c:pt>
                <c:pt idx="20065">
                  <c:v>177.1623343589</c:v>
                </c:pt>
                <c:pt idx="20066">
                  <c:v>181.22403104828</c:v>
                </c:pt>
                <c:pt idx="20067">
                  <c:v>179.04693375303</c:v>
                </c:pt>
                <c:pt idx="20068">
                  <c:v>176.33439688515</c:v>
                </c:pt>
                <c:pt idx="20069">
                  <c:v>174.26014676763</c:v>
                </c:pt>
                <c:pt idx="20070">
                  <c:v>173.25422617112</c:v>
                </c:pt>
                <c:pt idx="20071">
                  <c:v>171.8283966560801</c:v>
                </c:pt>
                <c:pt idx="20072">
                  <c:v>171.0963824484</c:v>
                </c:pt>
                <c:pt idx="20073">
                  <c:v>170.65529958016</c:v>
                </c:pt>
                <c:pt idx="20074">
                  <c:v>171.25696267524</c:v>
                </c:pt>
                <c:pt idx="20075">
                  <c:v>172.509987511</c:v>
                </c:pt>
                <c:pt idx="20076">
                  <c:v>173.54217861246</c:v>
                </c:pt>
                <c:pt idx="20077">
                  <c:v>174.97460102304</c:v>
                </c:pt>
                <c:pt idx="20078">
                  <c:v>176.33418068385</c:v>
                </c:pt>
                <c:pt idx="20079">
                  <c:v>178.22677006142</c:v>
                </c:pt>
                <c:pt idx="20080">
                  <c:v>180.21411749088</c:v>
                </c:pt>
                <c:pt idx="20081">
                  <c:v>181.0673095353</c:v>
                </c:pt>
                <c:pt idx="20082">
                  <c:v>182.24611377002</c:v>
                </c:pt>
                <c:pt idx="20083">
                  <c:v>182.84578676376</c:v>
                </c:pt>
                <c:pt idx="20084">
                  <c:v>181.3402981862</c:v>
                </c:pt>
                <c:pt idx="20085">
                  <c:v>179.18309437376</c:v>
                </c:pt>
                <c:pt idx="20086">
                  <c:v>178.730868037</c:v>
                </c:pt>
                <c:pt idx="20087">
                  <c:v>179.7617958195</c:v>
                </c:pt>
                <c:pt idx="20088">
                  <c:v>179.09931778744</c:v>
                </c:pt>
                <c:pt idx="20089">
                  <c:v>178.99459705454</c:v>
                </c:pt>
                <c:pt idx="20090">
                  <c:v>179.83541589662</c:v>
                </c:pt>
                <c:pt idx="20091">
                  <c:v>180.12988911426</c:v>
                </c:pt>
                <c:pt idx="20092">
                  <c:v>180.24572629464</c:v>
                </c:pt>
                <c:pt idx="20093">
                  <c:v>180.00375614254</c:v>
                </c:pt>
                <c:pt idx="20094">
                  <c:v>179.888054203</c:v>
                </c:pt>
                <c:pt idx="20095">
                  <c:v>180.11876117362</c:v>
                </c:pt>
                <c:pt idx="20096">
                  <c:v>180.0121254477</c:v>
                </c:pt>
                <c:pt idx="20097">
                  <c:v>180.1478403824</c:v>
                </c:pt>
                <c:pt idx="20098">
                  <c:v>180.52464008652</c:v>
                </c:pt>
                <c:pt idx="20099">
                  <c:v>179.88542753454</c:v>
                </c:pt>
                <c:pt idx="20100">
                  <c:v>179.35053349104</c:v>
                </c:pt>
                <c:pt idx="20101">
                  <c:v>178.251239001</c:v>
                </c:pt>
                <c:pt idx="20102">
                  <c:v>178.02098771246</c:v>
                </c:pt>
                <c:pt idx="20103">
                  <c:v>178.8476753708</c:v>
                </c:pt>
                <c:pt idx="20104">
                  <c:v>179.00439583004</c:v>
                </c:pt>
                <c:pt idx="20105">
                  <c:v>178.57540054826</c:v>
                </c:pt>
                <c:pt idx="20106">
                  <c:v>178.33475828328</c:v>
                </c:pt>
                <c:pt idx="20107">
                  <c:v>178.50195576772</c:v>
                </c:pt>
                <c:pt idx="20108">
                  <c:v>178.4704976645</c:v>
                </c:pt>
                <c:pt idx="20171">
                  <c:v>137.85561674037</c:v>
                </c:pt>
                <c:pt idx="20172">
                  <c:v>167.90515979467</c:v>
                </c:pt>
                <c:pt idx="20173">
                  <c:v>186.02137226722</c:v>
                </c:pt>
                <c:pt idx="20174">
                  <c:v>186.25053020352</c:v>
                </c:pt>
                <c:pt idx="20175">
                  <c:v>189.69708737472</c:v>
                </c:pt>
                <c:pt idx="20176">
                  <c:v>189.25430270496</c:v>
                </c:pt>
                <c:pt idx="20177">
                  <c:v>188.96827965583</c:v>
                </c:pt>
                <c:pt idx="20178">
                  <c:v>189.60333294504</c:v>
                </c:pt>
                <c:pt idx="20179">
                  <c:v>188.59431638935</c:v>
                </c:pt>
                <c:pt idx="20180">
                  <c:v>188.40733475611</c:v>
                </c:pt>
                <c:pt idx="20181">
                  <c:v>187.60010922208</c:v>
                </c:pt>
                <c:pt idx="20182">
                  <c:v>187.65686723045</c:v>
                </c:pt>
                <c:pt idx="20183">
                  <c:v>187.71334769419</c:v>
                </c:pt>
                <c:pt idx="20184">
                  <c:v>187.73638099134</c:v>
                </c:pt>
                <c:pt idx="20185">
                  <c:v>188.1894336588</c:v>
                </c:pt>
                <c:pt idx="20186">
                  <c:v>187.8033499566001</c:v>
                </c:pt>
                <c:pt idx="20187">
                  <c:v>187.6380012552</c:v>
                </c:pt>
                <c:pt idx="20188">
                  <c:v>186.74648550737</c:v>
                </c:pt>
                <c:pt idx="20189">
                  <c:v>186.96621971712</c:v>
                </c:pt>
                <c:pt idx="20190">
                  <c:v>187.21824331176</c:v>
                </c:pt>
                <c:pt idx="20191">
                  <c:v>186.42750955866</c:v>
                </c:pt>
                <c:pt idx="20192">
                  <c:v>185.63785450127</c:v>
                </c:pt>
                <c:pt idx="20193">
                  <c:v>185.04644052824</c:v>
                </c:pt>
                <c:pt idx="20194">
                  <c:v>188.84980440958</c:v>
                </c:pt>
                <c:pt idx="20195">
                  <c:v>189.92206300392</c:v>
                </c:pt>
                <c:pt idx="20196">
                  <c:v>188.66655250289</c:v>
                </c:pt>
                <c:pt idx="20197">
                  <c:v>187.65707213037</c:v>
                </c:pt>
                <c:pt idx="20198">
                  <c:v>187.9043129217</c:v>
                </c:pt>
                <c:pt idx="20199">
                  <c:v>187.44173608515</c:v>
                </c:pt>
                <c:pt idx="20200">
                  <c:v>187.6439651918591</c:v>
                </c:pt>
                <c:pt idx="20201">
                  <c:v>187.91107548699</c:v>
                </c:pt>
                <c:pt idx="20202">
                  <c:v>188.15544261984</c:v>
                </c:pt>
                <c:pt idx="20203">
                  <c:v>187.7694170882</c:v>
                </c:pt>
                <c:pt idx="20204">
                  <c:v>189.27107776848</c:v>
                </c:pt>
                <c:pt idx="20205">
                  <c:v>191.48811119496</c:v>
                </c:pt>
                <c:pt idx="20206">
                  <c:v>192.4437238788</c:v>
                </c:pt>
                <c:pt idx="20207">
                  <c:v>191.1473176704</c:v>
                </c:pt>
                <c:pt idx="20208">
                  <c:v>190.66894146108</c:v>
                </c:pt>
                <c:pt idx="20209">
                  <c:v>191.7337943754</c:v>
                </c:pt>
                <c:pt idx="20210">
                  <c:v>190.83657575016</c:v>
                </c:pt>
                <c:pt idx="20211">
                  <c:v>189.1959587316</c:v>
                </c:pt>
                <c:pt idx="20212">
                  <c:v>188.35875877824</c:v>
                </c:pt>
                <c:pt idx="20213">
                  <c:v>188.59666973922</c:v>
                </c:pt>
                <c:pt idx="20214">
                  <c:v>184.57267511174</c:v>
                </c:pt>
                <c:pt idx="20215">
                  <c:v>182.0924832627</c:v>
                </c:pt>
                <c:pt idx="20216">
                  <c:v>182.31491429204</c:v>
                </c:pt>
                <c:pt idx="20217">
                  <c:v>183.00169343884</c:v>
                </c:pt>
                <c:pt idx="20218">
                  <c:v>183.6764005951</c:v>
                </c:pt>
                <c:pt idx="20219">
                  <c:v>183.70567322362</c:v>
                </c:pt>
                <c:pt idx="20220">
                  <c:v>183.1234314632</c:v>
                </c:pt>
                <c:pt idx="20221">
                  <c:v>182.9098086706</c:v>
                </c:pt>
                <c:pt idx="20222">
                  <c:v>180.3928894617</c:v>
                </c:pt>
                <c:pt idx="20223">
                  <c:v>179.81437336588</c:v>
                </c:pt>
                <c:pt idx="20224">
                  <c:v>179.84551491964</c:v>
                </c:pt>
                <c:pt idx="20225">
                  <c:v>181.59691185024</c:v>
                </c:pt>
                <c:pt idx="20226">
                  <c:v>181.2276537042999</c:v>
                </c:pt>
                <c:pt idx="20227">
                  <c:v>180.82693775418</c:v>
                </c:pt>
                <c:pt idx="20228">
                  <c:v>182.30922937596</c:v>
                </c:pt>
                <c:pt idx="20229">
                  <c:v>185.71238074849</c:v>
                </c:pt>
                <c:pt idx="20230">
                  <c:v>187.6146549644399</c:v>
                </c:pt>
                <c:pt idx="20231">
                  <c:v>189.7437412007999</c:v>
                </c:pt>
                <c:pt idx="20232">
                  <c:v>194.16034045776</c:v>
                </c:pt>
                <c:pt idx="20233">
                  <c:v>193.06483081656</c:v>
                </c:pt>
                <c:pt idx="20234">
                  <c:v>190.95550328952</c:v>
                </c:pt>
                <c:pt idx="20235">
                  <c:v>189.49625533338</c:v>
                </c:pt>
                <c:pt idx="20236">
                  <c:v>188.91890709583</c:v>
                </c:pt>
                <c:pt idx="20237">
                  <c:v>188.01051819732</c:v>
                </c:pt>
                <c:pt idx="20238">
                  <c:v>188.18110084605</c:v>
                </c:pt>
                <c:pt idx="20239">
                  <c:v>186.84224699608</c:v>
                </c:pt>
                <c:pt idx="20240">
                  <c:v>186.0836150727</c:v>
                </c:pt>
                <c:pt idx="20241">
                  <c:v>185.84430113399</c:v>
                </c:pt>
                <c:pt idx="20242">
                  <c:v>186.07920438515</c:v>
                </c:pt>
                <c:pt idx="20243">
                  <c:v>185.00090834729</c:v>
                </c:pt>
                <c:pt idx="20244">
                  <c:v>185.40112760455</c:v>
                </c:pt>
                <c:pt idx="20245">
                  <c:v>185.68888718953</c:v>
                </c:pt>
                <c:pt idx="20246">
                  <c:v>185.5688575612</c:v>
                </c:pt>
                <c:pt idx="20247">
                  <c:v>184.05838470683</c:v>
                </c:pt>
                <c:pt idx="20248">
                  <c:v>184.26765491735</c:v>
                </c:pt>
                <c:pt idx="20249">
                  <c:v>184.75670888476</c:v>
                </c:pt>
                <c:pt idx="20250">
                  <c:v>182.75162800266</c:v>
                </c:pt>
                <c:pt idx="20251">
                  <c:v>183.00329090548</c:v>
                </c:pt>
                <c:pt idx="20252">
                  <c:v>185.96333584078</c:v>
                </c:pt>
                <c:pt idx="20253">
                  <c:v>185.5681659985</c:v>
                </c:pt>
                <c:pt idx="20254">
                  <c:v>186.81311426248</c:v>
                </c:pt>
                <c:pt idx="20255">
                  <c:v>186.3521236836101</c:v>
                </c:pt>
                <c:pt idx="20256">
                  <c:v>187.05617385455</c:v>
                </c:pt>
                <c:pt idx="20257">
                  <c:v>187.72609389079</c:v>
                </c:pt>
                <c:pt idx="20258">
                  <c:v>191.1911605236</c:v>
                </c:pt>
                <c:pt idx="20259">
                  <c:v>191.43427070172</c:v>
                </c:pt>
                <c:pt idx="20260">
                  <c:v>190.35786777876</c:v>
                </c:pt>
                <c:pt idx="20261">
                  <c:v>190.401309852</c:v>
                </c:pt>
                <c:pt idx="20262">
                  <c:v>189.62618690436</c:v>
                </c:pt>
                <c:pt idx="20263">
                  <c:v>189.07314549912</c:v>
                </c:pt>
                <c:pt idx="20264">
                  <c:v>190.1657054178</c:v>
                </c:pt>
                <c:pt idx="20265">
                  <c:v>190.9903783536001</c:v>
                </c:pt>
                <c:pt idx="20266">
                  <c:v>190.25819954208</c:v>
                </c:pt>
                <c:pt idx="20267">
                  <c:v>190.23582883176</c:v>
                </c:pt>
                <c:pt idx="20268">
                  <c:v>188.68291771956</c:v>
                </c:pt>
                <c:pt idx="20269">
                  <c:v>185.63703493233</c:v>
                </c:pt>
                <c:pt idx="20270">
                  <c:v>183.21584973016</c:v>
                </c:pt>
                <c:pt idx="20271">
                  <c:v>175.88161635765</c:v>
                </c:pt>
                <c:pt idx="20272">
                  <c:v>173.05314683792</c:v>
                </c:pt>
                <c:pt idx="20273">
                  <c:v>169.71635498344</c:v>
                </c:pt>
                <c:pt idx="20274">
                  <c:v>167.95416780595</c:v>
                </c:pt>
                <c:pt idx="20275">
                  <c:v>165.95184822608</c:v>
                </c:pt>
                <c:pt idx="20276">
                  <c:v>165.21137130828</c:v>
                </c:pt>
                <c:pt idx="20277">
                  <c:v>164.70227370706</c:v>
                </c:pt>
                <c:pt idx="20278">
                  <c:v>164.52905043985</c:v>
                </c:pt>
                <c:pt idx="20279">
                  <c:v>164.1458530612499</c:v>
                </c:pt>
                <c:pt idx="20280">
                  <c:v>164.42141038246</c:v>
                </c:pt>
                <c:pt idx="20281">
                  <c:v>164.2768439013</c:v>
                </c:pt>
                <c:pt idx="20282">
                  <c:v>164.2768439013</c:v>
                </c:pt>
                <c:pt idx="20283">
                  <c:v>164.00949764144</c:v>
                </c:pt>
                <c:pt idx="20284">
                  <c:v>163.99025061175</c:v>
                </c:pt>
                <c:pt idx="20285">
                  <c:v>164.05530806996</c:v>
                </c:pt>
                <c:pt idx="20286">
                  <c:v>163.60536851956</c:v>
                </c:pt>
                <c:pt idx="20287">
                  <c:v>163.5061546012099</c:v>
                </c:pt>
                <c:pt idx="20288">
                  <c:v>163.4579462487</c:v>
                </c:pt>
                <c:pt idx="20289">
                  <c:v>166.59869405536</c:v>
                </c:pt>
                <c:pt idx="20290">
                  <c:v>166.45442893859</c:v>
                </c:pt>
                <c:pt idx="20291">
                  <c:v>166.29040662005</c:v>
                </c:pt>
                <c:pt idx="20292">
                  <c:v>165.90503268182</c:v>
                </c:pt>
                <c:pt idx="20293">
                  <c:v>165.39504977268</c:v>
                </c:pt>
                <c:pt idx="20294">
                  <c:v>165.2884578112</c:v>
                </c:pt>
                <c:pt idx="20295">
                  <c:v>165.10540665495</c:v>
                </c:pt>
                <c:pt idx="20296">
                  <c:v>164.9705052748399</c:v>
                </c:pt>
                <c:pt idx="20297">
                  <c:v>165.02674313213</c:v>
                </c:pt>
                <c:pt idx="20298">
                  <c:v>164.80486590734</c:v>
                </c:pt>
                <c:pt idx="20299">
                  <c:v>164.40213875673</c:v>
                </c:pt>
                <c:pt idx="20300">
                  <c:v>164.45759256661</c:v>
                </c:pt>
                <c:pt idx="20301">
                  <c:v>164.1034578461</c:v>
                </c:pt>
                <c:pt idx="20302">
                  <c:v>164.14891166942</c:v>
                </c:pt>
                <c:pt idx="20303">
                  <c:v>164.02351555348</c:v>
                </c:pt>
                <c:pt idx="20304">
                  <c:v>163.859526994</c:v>
                </c:pt>
                <c:pt idx="20305">
                  <c:v>163.71483465629</c:v>
                </c:pt>
                <c:pt idx="20306">
                  <c:v>163.56046488213</c:v>
                </c:pt>
                <c:pt idx="20307">
                  <c:v>163.62407139826</c:v>
                </c:pt>
                <c:pt idx="20308">
                  <c:v>163.25178398494</c:v>
                </c:pt>
                <c:pt idx="20309">
                  <c:v>166.15536682672</c:v>
                </c:pt>
                <c:pt idx="20310">
                  <c:v>165.73164662662</c:v>
                </c:pt>
                <c:pt idx="20311">
                  <c:v>166.00012090766</c:v>
                </c:pt>
                <c:pt idx="20312">
                  <c:v>165.64410492651</c:v>
                </c:pt>
                <c:pt idx="20313">
                  <c:v>165.48979380348</c:v>
                </c:pt>
                <c:pt idx="20314">
                  <c:v>165.13428480536</c:v>
                </c:pt>
                <c:pt idx="20315">
                  <c:v>164.96089875016</c:v>
                </c:pt>
                <c:pt idx="20316">
                  <c:v>165.24672646485</c:v>
                </c:pt>
                <c:pt idx="20317">
                  <c:v>165.08252887641</c:v>
                </c:pt>
                <c:pt idx="20318">
                  <c:v>164.51770993474</c:v>
                </c:pt>
                <c:pt idx="20319">
                  <c:v>164.58298868255</c:v>
                </c:pt>
                <c:pt idx="20320">
                  <c:v>164.15160762224</c:v>
                </c:pt>
                <c:pt idx="20321">
                  <c:v>125.36045605296</c:v>
                </c:pt>
                <c:pt idx="20359">
                  <c:v>126.23014123399</c:v>
                </c:pt>
                <c:pt idx="20360">
                  <c:v>146.18599759225</c:v>
                </c:pt>
                <c:pt idx="20667">
                  <c:v>75.50096663706998</c:v>
                </c:pt>
                <c:pt idx="20668">
                  <c:v>74.80677335185977</c:v>
                </c:pt>
                <c:pt idx="20669">
                  <c:v>48.60698979168</c:v>
                </c:pt>
                <c:pt idx="20728">
                  <c:v>163.50257621682</c:v>
                </c:pt>
                <c:pt idx="20729">
                  <c:v>164.7959909451</c:v>
                </c:pt>
                <c:pt idx="20730">
                  <c:v>164.85802361371</c:v>
                </c:pt>
                <c:pt idx="20731">
                  <c:v>167.60873007695</c:v>
                </c:pt>
                <c:pt idx="20732">
                  <c:v>167.65482332255</c:v>
                </c:pt>
                <c:pt idx="20733">
                  <c:v>167.49887940183</c:v>
                </c:pt>
                <c:pt idx="20734">
                  <c:v>167.56387540732</c:v>
                </c:pt>
                <c:pt idx="20735">
                  <c:v>167.40779404225</c:v>
                </c:pt>
                <c:pt idx="20736">
                  <c:v>167.03110688888</c:v>
                </c:pt>
                <c:pt idx="20737">
                  <c:v>167.30608624053</c:v>
                </c:pt>
                <c:pt idx="20738">
                  <c:v>166.68029231647</c:v>
                </c:pt>
                <c:pt idx="20739">
                  <c:v>166.68576200338</c:v>
                </c:pt>
                <c:pt idx="20740">
                  <c:v>166.73948175506</c:v>
                </c:pt>
                <c:pt idx="20741">
                  <c:v>166.1638169529</c:v>
                </c:pt>
                <c:pt idx="20742">
                  <c:v>166.02742527148</c:v>
                </c:pt>
                <c:pt idx="20743">
                  <c:v>165.85198836067</c:v>
                </c:pt>
                <c:pt idx="20744">
                  <c:v>165.9149063372</c:v>
                </c:pt>
                <c:pt idx="20745">
                  <c:v>165.76855410321</c:v>
                </c:pt>
                <c:pt idx="20746">
                  <c:v>165.62220186922</c:v>
                </c:pt>
                <c:pt idx="20747">
                  <c:v>165.6746407223499</c:v>
                </c:pt>
                <c:pt idx="20748">
                  <c:v>165.31970894619</c:v>
                </c:pt>
                <c:pt idx="20749">
                  <c:v>165.34248302419</c:v>
                </c:pt>
                <c:pt idx="20750">
                  <c:v>168.06148486768</c:v>
                </c:pt>
                <c:pt idx="20751">
                  <c:v>168.11699770249</c:v>
                </c:pt>
                <c:pt idx="20752">
                  <c:v>167.73953368249</c:v>
                </c:pt>
                <c:pt idx="20753">
                  <c:v>167.78484000433</c:v>
                </c:pt>
                <c:pt idx="20754">
                  <c:v>167.63824393869</c:v>
                </c:pt>
                <c:pt idx="20755">
                  <c:v>167.04088300853</c:v>
                </c:pt>
                <c:pt idx="20756">
                  <c:v>167.1150302503</c:v>
                </c:pt>
                <c:pt idx="20757">
                  <c:v>167.17909175579</c:v>
                </c:pt>
                <c:pt idx="20758">
                  <c:v>167.00327151499</c:v>
                </c:pt>
                <c:pt idx="20759">
                  <c:v>166.6564559622</c:v>
                </c:pt>
                <c:pt idx="20760">
                  <c:v>166.480857011</c:v>
                </c:pt>
                <c:pt idx="20761">
                  <c:v>166.0469182615699</c:v>
                </c:pt>
                <c:pt idx="20762">
                  <c:v>166.10029374345</c:v>
                </c:pt>
                <c:pt idx="20763">
                  <c:v>165.94421237838</c:v>
                </c:pt>
                <c:pt idx="20764">
                  <c:v>165.58892186827</c:v>
                </c:pt>
                <c:pt idx="20765">
                  <c:v>165.64171945535</c:v>
                </c:pt>
                <c:pt idx="20766">
                  <c:v>165.29652701692</c:v>
                </c:pt>
                <c:pt idx="20767">
                  <c:v>165.2478241662999</c:v>
                </c:pt>
                <c:pt idx="20768">
                  <c:v>165.47584963523</c:v>
                </c:pt>
                <c:pt idx="20769">
                  <c:v>165.4563320491</c:v>
                </c:pt>
                <c:pt idx="20770">
                  <c:v>168.82039746315</c:v>
                </c:pt>
                <c:pt idx="20771">
                  <c:v>168.21762555672</c:v>
                </c:pt>
                <c:pt idx="20772">
                  <c:v>167.75222902379</c:v>
                </c:pt>
                <c:pt idx="20773">
                  <c:v>167.40434152665</c:v>
                </c:pt>
                <c:pt idx="20774">
                  <c:v>167.4696695413</c:v>
                </c:pt>
                <c:pt idx="20775">
                  <c:v>167.34299473032</c:v>
                </c:pt>
                <c:pt idx="20776">
                  <c:v>167.22603678978</c:v>
                </c:pt>
                <c:pt idx="20777">
                  <c:v>167.1870508096</c:v>
                </c:pt>
                <c:pt idx="20778">
                  <c:v>166.92392506799</c:v>
                </c:pt>
                <c:pt idx="20779">
                  <c:v>166.59260348567</c:v>
                </c:pt>
                <c:pt idx="20780">
                  <c:v>166.25156503291</c:v>
                </c:pt>
                <c:pt idx="20781">
                  <c:v>166.02742527148</c:v>
                </c:pt>
                <c:pt idx="20782">
                  <c:v>165.83249537058</c:v>
                </c:pt>
                <c:pt idx="20783">
                  <c:v>165.6181317288</c:v>
                </c:pt>
                <c:pt idx="20784">
                  <c:v>165.2631732278493</c:v>
                </c:pt>
                <c:pt idx="20785">
                  <c:v>165.32579612666</c:v>
                </c:pt>
                <c:pt idx="20786">
                  <c:v>165.1698522059399</c:v>
                </c:pt>
                <c:pt idx="20787">
                  <c:v>164.8057547293491</c:v>
                </c:pt>
                <c:pt idx="20788">
                  <c:v>164.8775166038</c:v>
                </c:pt>
                <c:pt idx="20789">
                  <c:v>167.64766686505</c:v>
                </c:pt>
                <c:pt idx="20790">
                  <c:v>167.68403318308</c:v>
                </c:pt>
                <c:pt idx="20791">
                  <c:v>167.51837239192</c:v>
                </c:pt>
                <c:pt idx="20792">
                  <c:v>167.16101618825</c:v>
                </c:pt>
                <c:pt idx="20793">
                  <c:v>167.17733393916</c:v>
                </c:pt>
                <c:pt idx="20794">
                  <c:v>166.95319417773</c:v>
                </c:pt>
                <c:pt idx="20795">
                  <c:v>166.57708271565</c:v>
                </c:pt>
                <c:pt idx="20796">
                  <c:v>166.4408039573</c:v>
                </c:pt>
                <c:pt idx="20797">
                  <c:v>166.06528272542</c:v>
                </c:pt>
                <c:pt idx="20798">
                  <c:v>166.1196050427</c:v>
                </c:pt>
                <c:pt idx="20799">
                  <c:v>165.9736216745499</c:v>
                </c:pt>
                <c:pt idx="20800">
                  <c:v>165.8179336966</c:v>
                </c:pt>
                <c:pt idx="20801">
                  <c:v>165.6621865442</c:v>
                </c:pt>
                <c:pt idx="20802">
                  <c:v>165.51620317605</c:v>
                </c:pt>
                <c:pt idx="20803">
                  <c:v>165.15160151802</c:v>
                </c:pt>
                <c:pt idx="20804">
                  <c:v>165.1755950418492</c:v>
                </c:pt>
                <c:pt idx="20805">
                  <c:v>164.9614427073001</c:v>
                </c:pt>
                <c:pt idx="20806">
                  <c:v>164.7959909451</c:v>
                </c:pt>
                <c:pt idx="20807">
                  <c:v>167.8422916311</c:v>
                </c:pt>
                <c:pt idx="20808">
                  <c:v>167.60873007695</c:v>
                </c:pt>
                <c:pt idx="20809">
                  <c:v>167.24142565611</c:v>
                </c:pt>
                <c:pt idx="20810">
                  <c:v>167.08593437172</c:v>
                </c:pt>
                <c:pt idx="20811">
                  <c:v>166.94982778565</c:v>
                </c:pt>
                <c:pt idx="20812">
                  <c:v>167.0539696082</c:v>
                </c:pt>
                <c:pt idx="20813">
                  <c:v>166.58328576729</c:v>
                </c:pt>
                <c:pt idx="20814">
                  <c:v>166.41825206301</c:v>
                </c:pt>
                <c:pt idx="20815">
                  <c:v>166.24353827021</c:v>
                </c:pt>
                <c:pt idx="20816">
                  <c:v>166.23052545866</c:v>
                </c:pt>
                <c:pt idx="20817">
                  <c:v>165.85521325574</c:v>
                </c:pt>
                <c:pt idx="20818">
                  <c:v>165.69985963998</c:v>
                </c:pt>
                <c:pt idx="20819">
                  <c:v>165.29609982949</c:v>
                </c:pt>
                <c:pt idx="20820">
                  <c:v>165.51122313167</c:v>
                </c:pt>
                <c:pt idx="20821">
                  <c:v>165.37517564529</c:v>
                </c:pt>
                <c:pt idx="20822">
                  <c:v>165.33628804927</c:v>
                </c:pt>
                <c:pt idx="20823">
                  <c:v>164.80162580353</c:v>
                </c:pt>
                <c:pt idx="20824">
                  <c:v>164.62707435016</c:v>
                </c:pt>
                <c:pt idx="20825">
                  <c:v>164.83585271464</c:v>
                </c:pt>
                <c:pt idx="20826">
                  <c:v>167.99097132286</c:v>
                </c:pt>
                <c:pt idx="20827">
                  <c:v>167.70942240676</c:v>
                </c:pt>
                <c:pt idx="20828">
                  <c:v>167.70801770866</c:v>
                </c:pt>
                <c:pt idx="20829">
                  <c:v>167.07038204615</c:v>
                </c:pt>
                <c:pt idx="20830">
                  <c:v>167.13664448604</c:v>
                </c:pt>
                <c:pt idx="20831">
                  <c:v>166.99102998373</c:v>
                </c:pt>
                <c:pt idx="20832">
                  <c:v>166.65348644391</c:v>
                </c:pt>
                <c:pt idx="20833">
                  <c:v>166.30660701061</c:v>
                </c:pt>
                <c:pt idx="20834">
                  <c:v>166.3626263051301</c:v>
                </c:pt>
                <c:pt idx="20835">
                  <c:v>166.17840702388</c:v>
                </c:pt>
                <c:pt idx="20836">
                  <c:v>165.99418774263</c:v>
                </c:pt>
                <c:pt idx="20837">
                  <c:v>166.00082775805</c:v>
                </c:pt>
                <c:pt idx="20838">
                  <c:v>165.68049946294</c:v>
                </c:pt>
                <c:pt idx="20839">
                  <c:v>165.06710300388</c:v>
                </c:pt>
                <c:pt idx="20840">
                  <c:v>164.98584508478</c:v>
                </c:pt>
                <c:pt idx="20841">
                  <c:v>164.80162580353</c:v>
                </c:pt>
                <c:pt idx="20842">
                  <c:v>164.59801191635</c:v>
                </c:pt>
                <c:pt idx="20843">
                  <c:v>164.64171971987</c:v>
                </c:pt>
                <c:pt idx="20844">
                  <c:v>164.47668601559</c:v>
                </c:pt>
                <c:pt idx="20845">
                  <c:v>164.1326003242</c:v>
                </c:pt>
                <c:pt idx="20846">
                  <c:v>167.31141730377</c:v>
                </c:pt>
                <c:pt idx="20847">
                  <c:v>166.91528414888</c:v>
                </c:pt>
                <c:pt idx="20848">
                  <c:v>166.93277237782</c:v>
                </c:pt>
                <c:pt idx="20849">
                  <c:v>166.46926716266</c:v>
                </c:pt>
                <c:pt idx="20850">
                  <c:v>166.53476727483</c:v>
                </c:pt>
                <c:pt idx="20851">
                  <c:v>166.39883286104</c:v>
                </c:pt>
                <c:pt idx="20852">
                  <c:v>166.01358234856</c:v>
                </c:pt>
                <c:pt idx="20853">
                  <c:v>165.86815227917</c:v>
                </c:pt>
                <c:pt idx="20854">
                  <c:v>165.91347086165</c:v>
                </c:pt>
                <c:pt idx="20855">
                  <c:v>165.55789753446</c:v>
                </c:pt>
                <c:pt idx="20856">
                  <c:v>165.82226480014</c:v>
                </c:pt>
                <c:pt idx="20857">
                  <c:v>165.46688824127</c:v>
                </c:pt>
                <c:pt idx="20858">
                  <c:v>165.32127373896</c:v>
                </c:pt>
                <c:pt idx="20859">
                  <c:v>165.5649037484</c:v>
                </c:pt>
                <c:pt idx="20860">
                  <c:v>164.903849434</c:v>
                </c:pt>
                <c:pt idx="20861">
                  <c:v>164.74849581824</c:v>
                </c:pt>
                <c:pt idx="20862">
                  <c:v>165.0296116737</c:v>
                </c:pt>
                <c:pt idx="20863">
                  <c:v>164.67531711631</c:v>
                </c:pt>
                <c:pt idx="20864">
                  <c:v>164.52945908139</c:v>
                </c:pt>
                <c:pt idx="20865">
                  <c:v>167.47475123223</c:v>
                </c:pt>
                <c:pt idx="20866">
                  <c:v>167.5113881067</c:v>
                </c:pt>
                <c:pt idx="20867">
                  <c:v>167.3556409543</c:v>
                </c:pt>
                <c:pt idx="20868">
                  <c:v>167.1999529763499</c:v>
                </c:pt>
                <c:pt idx="20869">
                  <c:v>166.83316499759</c:v>
                </c:pt>
                <c:pt idx="20870">
                  <c:v>166.86904945195</c:v>
                </c:pt>
                <c:pt idx="20871">
                  <c:v>166.83623623719</c:v>
                </c:pt>
                <c:pt idx="20872">
                  <c:v>166.4894453552001</c:v>
                </c:pt>
                <c:pt idx="20873">
                  <c:v>166.5341245154</c:v>
                </c:pt>
                <c:pt idx="20874">
                  <c:v>166.37823984389</c:v>
                </c:pt>
                <c:pt idx="20875">
                  <c:v>166.0223222469</c:v>
                </c:pt>
                <c:pt idx="20876">
                  <c:v>166.06641125166</c:v>
                </c:pt>
                <c:pt idx="20877">
                  <c:v>165.51122313167</c:v>
                </c:pt>
                <c:pt idx="20878">
                  <c:v>165.7837925199599</c:v>
                </c:pt>
                <c:pt idx="20879">
                  <c:v>165.6181317288</c:v>
                </c:pt>
                <c:pt idx="20880">
                  <c:v>165.49145691782</c:v>
                </c:pt>
                <c:pt idx="20881">
                  <c:v>165.31602000701</c:v>
                </c:pt>
                <c:pt idx="20882">
                  <c:v>165.09193949479</c:v>
                </c:pt>
                <c:pt idx="20883">
                  <c:v>165.13438086391</c:v>
                </c:pt>
                <c:pt idx="20884">
                  <c:v>168.11030849499</c:v>
                </c:pt>
                <c:pt idx="20885">
                  <c:v>167.93465021982</c:v>
                </c:pt>
                <c:pt idx="20886">
                  <c:v>167.77850953078</c:v>
                </c:pt>
                <c:pt idx="20887">
                  <c:v>167.62242816571</c:v>
                </c:pt>
                <c:pt idx="20888">
                  <c:v>167.45655834559</c:v>
                </c:pt>
                <c:pt idx="20889">
                  <c:v>167.7318943772</c:v>
                </c:pt>
                <c:pt idx="20890">
                  <c:v>167.80034836419</c:v>
                </c:pt>
                <c:pt idx="20891">
                  <c:v>167.97644936808</c:v>
                </c:pt>
                <c:pt idx="20892">
                  <c:v>167.433140124</c:v>
                </c:pt>
                <c:pt idx="20893">
                  <c:v>167.10092302711</c:v>
                </c:pt>
                <c:pt idx="20894">
                  <c:v>167.20365083902</c:v>
                </c:pt>
                <c:pt idx="20895">
                  <c:v>166.84693405763</c:v>
                </c:pt>
                <c:pt idx="20896">
                  <c:v>166.89064186115</c:v>
                </c:pt>
                <c:pt idx="20897">
                  <c:v>166.7047872049</c:v>
                </c:pt>
                <c:pt idx="20898">
                  <c:v>166.57763288328</c:v>
                </c:pt>
                <c:pt idx="20899">
                  <c:v>166.60093779275</c:v>
                </c:pt>
                <c:pt idx="20900">
                  <c:v>166.25487025305</c:v>
                </c:pt>
                <c:pt idx="20901">
                  <c:v>166.31689264025</c:v>
                </c:pt>
                <c:pt idx="20902">
                  <c:v>166.3786056351</c:v>
                </c:pt>
                <c:pt idx="20903">
                  <c:v>165.81464748007</c:v>
                </c:pt>
                <c:pt idx="20904">
                  <c:v>168.941719952</c:v>
                </c:pt>
                <c:pt idx="20905">
                  <c:v>168.7948144192499</c:v>
                </c:pt>
                <c:pt idx="20906">
                  <c:v>168.63808342525</c:v>
                </c:pt>
                <c:pt idx="20907">
                  <c:v>168.5107692667499</c:v>
                </c:pt>
                <c:pt idx="20908">
                  <c:v>168.57523656952</c:v>
                </c:pt>
                <c:pt idx="20909">
                  <c:v>168.37913648963</c:v>
                </c:pt>
                <c:pt idx="20910">
                  <c:v>168.43313890887</c:v>
                </c:pt>
                <c:pt idx="20911">
                  <c:v>168.11435070222</c:v>
                </c:pt>
                <c:pt idx="20912">
                  <c:v>168.35457664355</c:v>
                </c:pt>
                <c:pt idx="20913">
                  <c:v>167.80055480059</c:v>
                </c:pt>
                <c:pt idx="20914">
                  <c:v>167.63784521693</c:v>
                </c:pt>
                <c:pt idx="20915">
                  <c:v>167.47417311468</c:v>
                </c:pt>
                <c:pt idx="20916">
                  <c:v>167.49661734352</c:v>
                </c:pt>
                <c:pt idx="20917">
                  <c:v>167.13006271704</c:v>
                </c:pt>
                <c:pt idx="20918">
                  <c:v>166.97280121692</c:v>
                </c:pt>
                <c:pt idx="20919">
                  <c:v>166.6167148610799</c:v>
                </c:pt>
                <c:pt idx="20920">
                  <c:v>166.46944046249</c:v>
                </c:pt>
                <c:pt idx="20921">
                  <c:v>166.51075963732</c:v>
                </c:pt>
                <c:pt idx="20922">
                  <c:v>166.38296598956</c:v>
                </c:pt>
                <c:pt idx="20923">
                  <c:v>169.37153221704</c:v>
                </c:pt>
                <c:pt idx="20924">
                  <c:v>169.19460555784</c:v>
                </c:pt>
                <c:pt idx="20925">
                  <c:v>131.8961346702</c:v>
                </c:pt>
                <c:pt idx="21007">
                  <c:v>158.32508754815</c:v>
                </c:pt>
                <c:pt idx="21008">
                  <c:v>195.36040376619</c:v>
                </c:pt>
                <c:pt idx="21009">
                  <c:v>195.17737554126</c:v>
                </c:pt>
                <c:pt idx="21010">
                  <c:v>195.2038307779</c:v>
                </c:pt>
                <c:pt idx="21011">
                  <c:v>194.84554557816</c:v>
                </c:pt>
                <c:pt idx="21012">
                  <c:v>194.4418547965199</c:v>
                </c:pt>
                <c:pt idx="21013">
                  <c:v>194.2590232651499</c:v>
                </c:pt>
                <c:pt idx="21014">
                  <c:v>193.55591505275</c:v>
                </c:pt>
                <c:pt idx="21015">
                  <c:v>192.95644099323</c:v>
                </c:pt>
                <c:pt idx="21016">
                  <c:v>193.1909694225</c:v>
                </c:pt>
                <c:pt idx="21017">
                  <c:v>193.65561863501</c:v>
                </c:pt>
                <c:pt idx="21018">
                  <c:v>196.92206771409</c:v>
                </c:pt>
                <c:pt idx="21019">
                  <c:v>195.85843231166</c:v>
                </c:pt>
                <c:pt idx="21020">
                  <c:v>195.45356106962</c:v>
                </c:pt>
                <c:pt idx="21021">
                  <c:v>194.8605286351</c:v>
                </c:pt>
                <c:pt idx="21022">
                  <c:v>194.89010252437</c:v>
                </c:pt>
                <c:pt idx="21023">
                  <c:v>195.56315069</c:v>
                </c:pt>
                <c:pt idx="21024">
                  <c:v>196.00117646852</c:v>
                </c:pt>
                <c:pt idx="21025">
                  <c:v>195.72652978208</c:v>
                </c:pt>
                <c:pt idx="21026">
                  <c:v>195.54350155715</c:v>
                </c:pt>
                <c:pt idx="21027">
                  <c:v>194.92912647959</c:v>
                </c:pt>
                <c:pt idx="21028">
                  <c:v>193.70912696982</c:v>
                </c:pt>
                <c:pt idx="21029">
                  <c:v>193.53879860425</c:v>
                </c:pt>
                <c:pt idx="21030">
                  <c:v>193.77581538089</c:v>
                </c:pt>
                <c:pt idx="21031">
                  <c:v>194.2212863271201</c:v>
                </c:pt>
                <c:pt idx="21032">
                  <c:v>194.874482604</c:v>
                </c:pt>
                <c:pt idx="21033">
                  <c:v>194.71392769235</c:v>
                </c:pt>
                <c:pt idx="21034">
                  <c:v>192.4898243218</c:v>
                </c:pt>
                <c:pt idx="21035">
                  <c:v>190.51087632288</c:v>
                </c:pt>
                <c:pt idx="21036">
                  <c:v>193.33350642204</c:v>
                </c:pt>
                <c:pt idx="21037">
                  <c:v>193.5234184512</c:v>
                </c:pt>
                <c:pt idx="21038">
                  <c:v>192.85301123388</c:v>
                </c:pt>
                <c:pt idx="21039">
                  <c:v>193.15434397116</c:v>
                </c:pt>
                <c:pt idx="21040">
                  <c:v>192.33943418208</c:v>
                </c:pt>
                <c:pt idx="21041">
                  <c:v>192.79608714024</c:v>
                </c:pt>
                <c:pt idx="21042">
                  <c:v>193.05127091484</c:v>
                </c:pt>
                <c:pt idx="21043">
                  <c:v>192.43783030932</c:v>
                </c:pt>
                <c:pt idx="21044">
                  <c:v>192.4586434512</c:v>
                </c:pt>
                <c:pt idx="21045">
                  <c:v>192.512739393</c:v>
                </c:pt>
                <c:pt idx="21046">
                  <c:v>192.9204578664</c:v>
                </c:pt>
                <c:pt idx="21047">
                  <c:v>193.0260240648</c:v>
                </c:pt>
                <c:pt idx="21048">
                  <c:v>192.5564382918</c:v>
                </c:pt>
                <c:pt idx="21049">
                  <c:v>191.8551132138</c:v>
                </c:pt>
                <c:pt idx="21050">
                  <c:v>191.63024467848</c:v>
                </c:pt>
                <c:pt idx="21051">
                  <c:v>191.8238973864</c:v>
                </c:pt>
                <c:pt idx="21052">
                  <c:v>190.73989689768</c:v>
                </c:pt>
                <c:pt idx="21053">
                  <c:v>190.51545191328</c:v>
                </c:pt>
                <c:pt idx="21054">
                  <c:v>191.102662182</c:v>
                </c:pt>
                <c:pt idx="21055">
                  <c:v>189.847167768</c:v>
                </c:pt>
                <c:pt idx="21056">
                  <c:v>189.26287292304</c:v>
                </c:pt>
                <c:pt idx="21057">
                  <c:v>192.45084909816</c:v>
                </c:pt>
                <c:pt idx="21058">
                  <c:v>192.7724539392</c:v>
                </c:pt>
                <c:pt idx="21059">
                  <c:v>193.21574219568</c:v>
                </c:pt>
                <c:pt idx="21060">
                  <c:v>192.1803183216</c:v>
                </c:pt>
                <c:pt idx="21061">
                  <c:v>192.2232685488</c:v>
                </c:pt>
                <c:pt idx="21062">
                  <c:v>192.4540773722401</c:v>
                </c:pt>
                <c:pt idx="21063">
                  <c:v>192.48486817848</c:v>
                </c:pt>
                <c:pt idx="21064">
                  <c:v>192.30491865432</c:v>
                </c:pt>
                <c:pt idx="21065">
                  <c:v>192.13625016036</c:v>
                </c:pt>
                <c:pt idx="21066">
                  <c:v>191.337852768</c:v>
                </c:pt>
                <c:pt idx="21067">
                  <c:v>190.52935495536</c:v>
                </c:pt>
                <c:pt idx="21068">
                  <c:v>191.18871864612</c:v>
                </c:pt>
                <c:pt idx="21069">
                  <c:v>190.89700838676</c:v>
                </c:pt>
                <c:pt idx="21070">
                  <c:v>190.9152517284</c:v>
                </c:pt>
                <c:pt idx="21071">
                  <c:v>190.56034091016</c:v>
                </c:pt>
                <c:pt idx="21072">
                  <c:v>191.006745732</c:v>
                </c:pt>
                <c:pt idx="21073">
                  <c:v>190.82659943952</c:v>
                </c:pt>
                <c:pt idx="21074">
                  <c:v>191.47944334204</c:v>
                </c:pt>
                <c:pt idx="21075">
                  <c:v>190.8824565648</c:v>
                </c:pt>
                <c:pt idx="21076">
                  <c:v>194.97011339887</c:v>
                </c:pt>
                <c:pt idx="21077">
                  <c:v>194.96662540896</c:v>
                </c:pt>
                <c:pt idx="21078">
                  <c:v>195.21943625107</c:v>
                </c:pt>
                <c:pt idx="21079">
                  <c:v>194.18168826607</c:v>
                </c:pt>
                <c:pt idx="21080">
                  <c:v>194.5202407698</c:v>
                </c:pt>
                <c:pt idx="21081">
                  <c:v>194.98211271871</c:v>
                </c:pt>
                <c:pt idx="21082">
                  <c:v>195.42004003831</c:v>
                </c:pt>
                <c:pt idx="21083">
                  <c:v>194.8168727244999</c:v>
                </c:pt>
                <c:pt idx="21084">
                  <c:v>195.25337384758</c:v>
                </c:pt>
                <c:pt idx="21085">
                  <c:v>195.72299056305</c:v>
                </c:pt>
                <c:pt idx="21086">
                  <c:v>195.53949923545</c:v>
                </c:pt>
                <c:pt idx="21087">
                  <c:v>195.3560776234</c:v>
                </c:pt>
                <c:pt idx="21088">
                  <c:v>194.96329148924</c:v>
                </c:pt>
                <c:pt idx="21089">
                  <c:v>194.57096845775</c:v>
                </c:pt>
                <c:pt idx="21090">
                  <c:v>194.8171764219</c:v>
                </c:pt>
                <c:pt idx="21091">
                  <c:v>194.73911234726</c:v>
                </c:pt>
                <c:pt idx="21092">
                  <c:v>194.55542425134</c:v>
                </c:pt>
                <c:pt idx="21093">
                  <c:v>195.42437688517</c:v>
                </c:pt>
                <c:pt idx="21094">
                  <c:v>194.8237183674401</c:v>
                </c:pt>
                <c:pt idx="21095">
                  <c:v>199.41798120451</c:v>
                </c:pt>
                <c:pt idx="21096">
                  <c:v>198.7401802763</c:v>
                </c:pt>
                <c:pt idx="21097">
                  <c:v>199.4006974561</c:v>
                </c:pt>
                <c:pt idx="21098">
                  <c:v>199.64898354864</c:v>
                </c:pt>
                <c:pt idx="21099">
                  <c:v>201.75991009518</c:v>
                </c:pt>
                <c:pt idx="21100">
                  <c:v>201.79424121656</c:v>
                </c:pt>
                <c:pt idx="21101">
                  <c:v>202.23747764824</c:v>
                </c:pt>
                <c:pt idx="21102">
                  <c:v>201.73202994726</c:v>
                </c:pt>
                <c:pt idx="21103">
                  <c:v>201.75327077498</c:v>
                </c:pt>
                <c:pt idx="21104">
                  <c:v>201.77418994964</c:v>
                </c:pt>
                <c:pt idx="21105">
                  <c:v>201.36356430884</c:v>
                </c:pt>
                <c:pt idx="21106">
                  <c:v>201.60524942796</c:v>
                </c:pt>
                <c:pt idx="21107">
                  <c:v>201.4040539093199</c:v>
                </c:pt>
                <c:pt idx="21108">
                  <c:v>200.80841032142</c:v>
                </c:pt>
                <c:pt idx="21109">
                  <c:v>200.63125796248</c:v>
                </c:pt>
                <c:pt idx="21110">
                  <c:v>200.65100901214</c:v>
                </c:pt>
                <c:pt idx="21111">
                  <c:v>199.21091170902</c:v>
                </c:pt>
                <c:pt idx="21112">
                  <c:v>198.618083807</c:v>
                </c:pt>
                <c:pt idx="21113">
                  <c:v>202.68903666672</c:v>
                </c:pt>
                <c:pt idx="21114">
                  <c:v>203.9709428868</c:v>
                </c:pt>
                <c:pt idx="21115">
                  <c:v>203.13508789824</c:v>
                </c:pt>
                <c:pt idx="21116">
                  <c:v>201.4671513855</c:v>
                </c:pt>
                <c:pt idx="21117">
                  <c:v>200.6346038541</c:v>
                </c:pt>
                <c:pt idx="21118">
                  <c:v>200.43591668298</c:v>
                </c:pt>
                <c:pt idx="21119">
                  <c:v>200.904352363</c:v>
                </c:pt>
                <c:pt idx="21120">
                  <c:v>200.9273000755</c:v>
                </c:pt>
                <c:pt idx="21121">
                  <c:v>200.5408675985</c:v>
                </c:pt>
                <c:pt idx="21122">
                  <c:v>199.93307812448</c:v>
                </c:pt>
                <c:pt idx="21123">
                  <c:v>159.5786678224</c:v>
                </c:pt>
                <c:pt idx="21183">
                  <c:v>146.57268504542</c:v>
                </c:pt>
                <c:pt idx="21184">
                  <c:v>168.85791757606</c:v>
                </c:pt>
                <c:pt idx="21185">
                  <c:v>180.99695534888</c:v>
                </c:pt>
                <c:pt idx="21186">
                  <c:v>181.03519548794</c:v>
                </c:pt>
                <c:pt idx="21187">
                  <c:v>180.65601073542</c:v>
                </c:pt>
                <c:pt idx="21188">
                  <c:v>180.6831561429</c:v>
                </c:pt>
                <c:pt idx="21189">
                  <c:v>180.74195937682</c:v>
                </c:pt>
                <c:pt idx="21190">
                  <c:v>184.51675304597</c:v>
                </c:pt>
                <c:pt idx="21191">
                  <c:v>185.159076936</c:v>
                </c:pt>
                <c:pt idx="21192">
                  <c:v>186.8884478850904</c:v>
                </c:pt>
                <c:pt idx="21193">
                  <c:v>188.99231061984</c:v>
                </c:pt>
                <c:pt idx="21194">
                  <c:v>166.0300761312</c:v>
                </c:pt>
                <c:pt idx="21195">
                  <c:v>157.0848725371</c:v>
                </c:pt>
                <c:pt idx="21196">
                  <c:v>156.57481733488</c:v>
                </c:pt>
                <c:pt idx="21197">
                  <c:v>163.90691116272</c:v>
                </c:pt>
                <c:pt idx="21198">
                  <c:v>169.90816204215</c:v>
                </c:pt>
                <c:pt idx="21199">
                  <c:v>192.19022134644</c:v>
                </c:pt>
                <c:pt idx="21200">
                  <c:v>204.38234100585</c:v>
                </c:pt>
                <c:pt idx="21201">
                  <c:v>203.67592030038</c:v>
                </c:pt>
                <c:pt idx="21202">
                  <c:v>203.43671779068</c:v>
                </c:pt>
                <c:pt idx="21203">
                  <c:v>203.6993211621</c:v>
                </c:pt>
                <c:pt idx="21204">
                  <c:v>203.5075656177</c:v>
                </c:pt>
                <c:pt idx="21205">
                  <c:v>203.74511746983</c:v>
                </c:pt>
                <c:pt idx="21206">
                  <c:v>203.35655551812</c:v>
                </c:pt>
                <c:pt idx="21207">
                  <c:v>203.36089231272</c:v>
                </c:pt>
                <c:pt idx="21208">
                  <c:v>203.59691950941</c:v>
                </c:pt>
                <c:pt idx="21209">
                  <c:v>206.7949730965499</c:v>
                </c:pt>
                <c:pt idx="21210">
                  <c:v>207.00196840095</c:v>
                </c:pt>
                <c:pt idx="21211">
                  <c:v>207.23212226223</c:v>
                </c:pt>
                <c:pt idx="21212">
                  <c:v>207.1658786148</c:v>
                </c:pt>
                <c:pt idx="21213">
                  <c:v>207.97863352407</c:v>
                </c:pt>
                <c:pt idx="21214">
                  <c:v>207.99513952827</c:v>
                </c:pt>
                <c:pt idx="21215">
                  <c:v>207.40428767277</c:v>
                </c:pt>
                <c:pt idx="21216">
                  <c:v>207.63087548205</c:v>
                </c:pt>
                <c:pt idx="21217">
                  <c:v>207.22657856778</c:v>
                </c:pt>
                <c:pt idx="21218">
                  <c:v>207.23021456214</c:v>
                </c:pt>
                <c:pt idx="21219">
                  <c:v>207.26986622895</c:v>
                </c:pt>
                <c:pt idx="21220">
                  <c:v>207.28483516755</c:v>
                </c:pt>
                <c:pt idx="21221">
                  <c:v>206.89303947204</c:v>
                </c:pt>
                <c:pt idx="21222">
                  <c:v>207.32589741225</c:v>
                </c:pt>
                <c:pt idx="21223">
                  <c:v>207.46308001496</c:v>
                </c:pt>
                <c:pt idx="21224">
                  <c:v>207.88122345536</c:v>
                </c:pt>
                <c:pt idx="21225">
                  <c:v>207.047729294</c:v>
                </c:pt>
                <c:pt idx="21226">
                  <c:v>206.65627789296</c:v>
                </c:pt>
                <c:pt idx="21227">
                  <c:v>209.48205139101</c:v>
                </c:pt>
                <c:pt idx="21228">
                  <c:v>209.4627876084</c:v>
                </c:pt>
                <c:pt idx="21229">
                  <c:v>210.32546965248</c:v>
                </c:pt>
                <c:pt idx="21230">
                  <c:v>211.8201474127201</c:v>
                </c:pt>
                <c:pt idx="21231">
                  <c:v>210.98961232636</c:v>
                </c:pt>
                <c:pt idx="21232">
                  <c:v>211.21479897448</c:v>
                </c:pt>
                <c:pt idx="21233">
                  <c:v>210.37339849456</c:v>
                </c:pt>
                <c:pt idx="21234">
                  <c:v>210.10324130264</c:v>
                </c:pt>
                <c:pt idx="21235">
                  <c:v>210.51285559948</c:v>
                </c:pt>
                <c:pt idx="21236">
                  <c:v>209.88354116548</c:v>
                </c:pt>
                <c:pt idx="21237">
                  <c:v>210.55069577472</c:v>
                </c:pt>
                <c:pt idx="21238">
                  <c:v>210.34093012464</c:v>
                </c:pt>
                <c:pt idx="21239">
                  <c:v>209.73701162596</c:v>
                </c:pt>
                <c:pt idx="21240">
                  <c:v>210.82005058296</c:v>
                </c:pt>
                <c:pt idx="21241">
                  <c:v>212.3067193786</c:v>
                </c:pt>
                <c:pt idx="21242">
                  <c:v>212.92982605505</c:v>
                </c:pt>
                <c:pt idx="21243">
                  <c:v>213.1591276672</c:v>
                </c:pt>
                <c:pt idx="21244">
                  <c:v>212.33278735519</c:v>
                </c:pt>
                <c:pt idx="21245">
                  <c:v>212.46110773006</c:v>
                </c:pt>
                <c:pt idx="21254">
                  <c:v>213.109951054</c:v>
                </c:pt>
                <c:pt idx="21255">
                  <c:v>210.37740860584</c:v>
                </c:pt>
                <c:pt idx="21256">
                  <c:v>209.2672931342</c:v>
                </c:pt>
                <c:pt idx="21257">
                  <c:v>208.4055874264</c:v>
                </c:pt>
                <c:pt idx="21258">
                  <c:v>208.22216439752</c:v>
                </c:pt>
                <c:pt idx="21259">
                  <c:v>207.60820406144</c:v>
                </c:pt>
                <c:pt idx="21260">
                  <c:v>205.97434873629</c:v>
                </c:pt>
                <c:pt idx="21261">
                  <c:v>204.30681068037</c:v>
                </c:pt>
                <c:pt idx="21262">
                  <c:v>202.02832874709</c:v>
                </c:pt>
                <c:pt idx="21263">
                  <c:v>201.22450033068</c:v>
                </c:pt>
                <c:pt idx="21264">
                  <c:v>200.85009853832</c:v>
                </c:pt>
                <c:pt idx="21265">
                  <c:v>201.5043924910499</c:v>
                </c:pt>
                <c:pt idx="21266">
                  <c:v>205.2887625519</c:v>
                </c:pt>
                <c:pt idx="21267">
                  <c:v>205.2021522953399</c:v>
                </c:pt>
                <c:pt idx="21268">
                  <c:v>204.3656370489201</c:v>
                </c:pt>
                <c:pt idx="21269">
                  <c:v>203.50662420858</c:v>
                </c:pt>
                <c:pt idx="21270">
                  <c:v>201.44325608402</c:v>
                </c:pt>
                <c:pt idx="21271">
                  <c:v>200.6116922447</c:v>
                </c:pt>
                <c:pt idx="21272">
                  <c:v>200.43601534912</c:v>
                </c:pt>
                <c:pt idx="21273">
                  <c:v>200.26033845354</c:v>
                </c:pt>
                <c:pt idx="21274">
                  <c:v>200.2712658375</c:v>
                </c:pt>
                <c:pt idx="21275">
                  <c:v>200.51510086916</c:v>
                </c:pt>
                <c:pt idx="21276">
                  <c:v>200.967790257</c:v>
                </c:pt>
                <c:pt idx="21277">
                  <c:v>200.36032068102</c:v>
                </c:pt>
                <c:pt idx="21278">
                  <c:v>199.03221207376</c:v>
                </c:pt>
                <c:pt idx="21279">
                  <c:v>197.1499741429</c:v>
                </c:pt>
                <c:pt idx="21280">
                  <c:v>196.1178120648499</c:v>
                </c:pt>
                <c:pt idx="21281">
                  <c:v>195.13331467711</c:v>
                </c:pt>
                <c:pt idx="21282">
                  <c:v>194.74084814195</c:v>
                </c:pt>
                <c:pt idx="21283">
                  <c:v>194.34884493374</c:v>
                </c:pt>
                <c:pt idx="21284">
                  <c:v>193.76066468673</c:v>
                </c:pt>
                <c:pt idx="21285">
                  <c:v>197.20830163647</c:v>
                </c:pt>
                <c:pt idx="21286">
                  <c:v>196.80209017191</c:v>
                </c:pt>
                <c:pt idx="21287">
                  <c:v>196.60758355203</c:v>
                </c:pt>
                <c:pt idx="21288">
                  <c:v>195.8026570945</c:v>
                </c:pt>
                <c:pt idx="21289">
                  <c:v>194.90787864397</c:v>
                </c:pt>
                <c:pt idx="21290">
                  <c:v>194.90247246198</c:v>
                </c:pt>
                <c:pt idx="21291">
                  <c:v>194.94217670941</c:v>
                </c:pt>
                <c:pt idx="21292">
                  <c:v>194.52689703754</c:v>
                </c:pt>
                <c:pt idx="21293">
                  <c:v>194.57762454104</c:v>
                </c:pt>
                <c:pt idx="21294">
                  <c:v>195.03621362883</c:v>
                </c:pt>
                <c:pt idx="21295">
                  <c:v>195.05153059299</c:v>
                </c:pt>
                <c:pt idx="21296">
                  <c:v>196.12493952259</c:v>
                </c:pt>
                <c:pt idx="21297">
                  <c:v>197.2076136521</c:v>
                </c:pt>
                <c:pt idx="21298">
                  <c:v>198.49709554482</c:v>
                </c:pt>
                <c:pt idx="21299">
                  <c:v>198.11310746</c:v>
                </c:pt>
                <c:pt idx="21300">
                  <c:v>197.23069622302</c:v>
                </c:pt>
                <c:pt idx="21301">
                  <c:v>196.36156261005</c:v>
                </c:pt>
                <c:pt idx="21302">
                  <c:v>195.7714274638</c:v>
                </c:pt>
                <c:pt idx="21303">
                  <c:v>198.62838173485</c:v>
                </c:pt>
                <c:pt idx="21304">
                  <c:v>198.02057073917</c:v>
                </c:pt>
                <c:pt idx="21305">
                  <c:v>196.76772455309</c:v>
                </c:pt>
                <c:pt idx="21306">
                  <c:v>196.37343413744</c:v>
                </c:pt>
                <c:pt idx="21307">
                  <c:v>195.76840227</c:v>
                </c:pt>
                <c:pt idx="21308">
                  <c:v>195.36366634356</c:v>
                </c:pt>
                <c:pt idx="21309">
                  <c:v>194.56076879767</c:v>
                </c:pt>
                <c:pt idx="21310">
                  <c:v>194.3904404321001</c:v>
                </c:pt>
                <c:pt idx="21311">
                  <c:v>193.90773640585</c:v>
                </c:pt>
                <c:pt idx="21312">
                  <c:v>193.47088536087</c:v>
                </c:pt>
                <c:pt idx="21313">
                  <c:v>193.52206762945</c:v>
                </c:pt>
                <c:pt idx="21314">
                  <c:v>193.6295897678999</c:v>
                </c:pt>
                <c:pt idx="21315">
                  <c:v>193.3178535295</c:v>
                </c:pt>
                <c:pt idx="21316">
                  <c:v>193.19309050795</c:v>
                </c:pt>
                <c:pt idx="21317">
                  <c:v>193.49822784332</c:v>
                </c:pt>
                <c:pt idx="21318">
                  <c:v>193.46853268746</c:v>
                </c:pt>
                <c:pt idx="21319">
                  <c:v>193.07764803837</c:v>
                </c:pt>
                <c:pt idx="21320">
                  <c:v>192.89573085733</c:v>
                </c:pt>
                <c:pt idx="21321">
                  <c:v>192.8768007365</c:v>
                </c:pt>
                <c:pt idx="21322">
                  <c:v>196.44596306231</c:v>
                </c:pt>
                <c:pt idx="21323">
                  <c:v>195.91530832472</c:v>
                </c:pt>
                <c:pt idx="21324">
                  <c:v>195.93331806932</c:v>
                </c:pt>
                <c:pt idx="21325">
                  <c:v>195.52838537456</c:v>
                </c:pt>
                <c:pt idx="21326">
                  <c:v>195.76840227</c:v>
                </c:pt>
                <c:pt idx="21327">
                  <c:v>195.37509539691</c:v>
                </c:pt>
                <c:pt idx="21328">
                  <c:v>195.2155735189399</c:v>
                </c:pt>
                <c:pt idx="21329">
                  <c:v>195.66483165725</c:v>
                </c:pt>
                <c:pt idx="21330">
                  <c:v>195.27162753993</c:v>
                </c:pt>
                <c:pt idx="21331">
                  <c:v>195.28763304369</c:v>
                </c:pt>
                <c:pt idx="21332">
                  <c:v>195.1161980806</c:v>
                </c:pt>
                <c:pt idx="21333">
                  <c:v>194.65513951462</c:v>
                </c:pt>
                <c:pt idx="21334">
                  <c:v>194.42675919672</c:v>
                </c:pt>
                <c:pt idx="21335">
                  <c:v>194.6396301293599</c:v>
                </c:pt>
                <c:pt idx="21336">
                  <c:v>194.27041983343</c:v>
                </c:pt>
                <c:pt idx="21337">
                  <c:v>194.08751881079</c:v>
                </c:pt>
                <c:pt idx="21338">
                  <c:v>193.7074653201</c:v>
                </c:pt>
                <c:pt idx="21339">
                  <c:v>193.95308297929</c:v>
                </c:pt>
                <c:pt idx="21340">
                  <c:v>193.78146358328</c:v>
                </c:pt>
                <c:pt idx="21341">
                  <c:v>193.60984418727</c:v>
                </c:pt>
                <c:pt idx="21342">
                  <c:v>197.05378006845</c:v>
                </c:pt>
                <c:pt idx="21343">
                  <c:v>197.07083071701</c:v>
                </c:pt>
                <c:pt idx="21344">
                  <c:v>196.79595851888</c:v>
                </c:pt>
                <c:pt idx="21345">
                  <c:v>196.58975213969</c:v>
                </c:pt>
                <c:pt idx="21346">
                  <c:v>196.38361540129</c:v>
                </c:pt>
                <c:pt idx="21347">
                  <c:v>196.22323266192</c:v>
                </c:pt>
                <c:pt idx="21348">
                  <c:v>196.04000774343</c:v>
                </c:pt>
                <c:pt idx="21349">
                  <c:v>195.84529209459</c:v>
                </c:pt>
                <c:pt idx="21350">
                  <c:v>195.8835454747</c:v>
                </c:pt>
                <c:pt idx="21351">
                  <c:v>195.89846897698</c:v>
                </c:pt>
                <c:pt idx="21352">
                  <c:v>195.31838987745</c:v>
                </c:pt>
                <c:pt idx="21353">
                  <c:v>195.13509531817</c:v>
                </c:pt>
                <c:pt idx="21354">
                  <c:v>195.1611529456</c:v>
                </c:pt>
                <c:pt idx="21355">
                  <c:v>195.14082537162</c:v>
                </c:pt>
                <c:pt idx="21356">
                  <c:v>194.6909912764</c:v>
                </c:pt>
                <c:pt idx="21357">
                  <c:v>194.71615133527</c:v>
                </c:pt>
                <c:pt idx="21358">
                  <c:v>194.56693965249</c:v>
                </c:pt>
                <c:pt idx="21359">
                  <c:v>194.37180594573</c:v>
                </c:pt>
                <c:pt idx="21360">
                  <c:v>194.2110788618</c:v>
                </c:pt>
                <c:pt idx="21361">
                  <c:v>197.64315693667</c:v>
                </c:pt>
                <c:pt idx="21362">
                  <c:v>197.43657761907</c:v>
                </c:pt>
                <c:pt idx="21363">
                  <c:v>197.24144391231</c:v>
                </c:pt>
                <c:pt idx="21364">
                  <c:v>196.8696022139</c:v>
                </c:pt>
                <c:pt idx="21365">
                  <c:v>197.1080164436901</c:v>
                </c:pt>
                <c:pt idx="21366">
                  <c:v>196.63308178004</c:v>
                </c:pt>
                <c:pt idx="21367">
                  <c:v>196.41498706129</c:v>
                </c:pt>
                <c:pt idx="21368">
                  <c:v>196.44150367589</c:v>
                </c:pt>
                <c:pt idx="21369">
                  <c:v>196.04768065976</c:v>
                </c:pt>
                <c:pt idx="21370">
                  <c:v>195.87550796499</c:v>
                </c:pt>
                <c:pt idx="21371">
                  <c:v>195.8899888133101</c:v>
                </c:pt>
                <c:pt idx="21372">
                  <c:v>195.49668616231</c:v>
                </c:pt>
                <c:pt idx="21373">
                  <c:v>179.76508613206</c:v>
                </c:pt>
                <c:pt idx="21374">
                  <c:v>146.50626141285</c:v>
                </c:pt>
                <c:pt idx="21395">
                  <c:v>161.70473060203</c:v>
                </c:pt>
                <c:pt idx="21396">
                  <c:v>184.98516922743</c:v>
                </c:pt>
                <c:pt idx="21397">
                  <c:v>195.07703115406</c:v>
                </c:pt>
                <c:pt idx="21398">
                  <c:v>194.68472060749</c:v>
                </c:pt>
                <c:pt idx="21399">
                  <c:v>198.05512101519</c:v>
                </c:pt>
                <c:pt idx="21400">
                  <c:v>198.01344305866</c:v>
                </c:pt>
                <c:pt idx="21401">
                  <c:v>197.61799707769</c:v>
                </c:pt>
                <c:pt idx="21402">
                  <c:v>197.63347387873</c:v>
                </c:pt>
                <c:pt idx="21403">
                  <c:v>197.44919547785</c:v>
                </c:pt>
                <c:pt idx="21404">
                  <c:v>197.05435198772</c:v>
                </c:pt>
                <c:pt idx="21405">
                  <c:v>197.09226109803</c:v>
                </c:pt>
                <c:pt idx="21406">
                  <c:v>196.6977287945499</c:v>
                </c:pt>
                <c:pt idx="21407">
                  <c:v>196.5137171018199</c:v>
                </c:pt>
                <c:pt idx="21408">
                  <c:v>196.55097830274</c:v>
                </c:pt>
                <c:pt idx="21409">
                  <c:v>196.16856404077</c:v>
                </c:pt>
                <c:pt idx="21410">
                  <c:v>196.33435730935</c:v>
                </c:pt>
                <c:pt idx="21411">
                  <c:v>196.12689283335</c:v>
                </c:pt>
                <c:pt idx="21412">
                  <c:v>195.93092301075</c:v>
                </c:pt>
                <c:pt idx="21413">
                  <c:v>195.74644784155</c:v>
                </c:pt>
                <c:pt idx="21414">
                  <c:v>195.5850320685</c:v>
                </c:pt>
                <c:pt idx="21415">
                  <c:v>195.41212164205</c:v>
                </c:pt>
                <c:pt idx="21416">
                  <c:v>195.01947916108</c:v>
                </c:pt>
                <c:pt idx="21417">
                  <c:v>194.63870019935</c:v>
                </c:pt>
                <c:pt idx="21418">
                  <c:v>198.31289546009</c:v>
                </c:pt>
                <c:pt idx="21419">
                  <c:v>198.32867967425</c:v>
                </c:pt>
                <c:pt idx="21420">
                  <c:v>197.93285626557</c:v>
                </c:pt>
                <c:pt idx="21421">
                  <c:v>197.879056494</c:v>
                </c:pt>
                <c:pt idx="21422">
                  <c:v>197.43771308509</c:v>
                </c:pt>
                <c:pt idx="21423">
                  <c:v>197.25343468421</c:v>
                </c:pt>
                <c:pt idx="21424">
                  <c:v>197.06922629792</c:v>
                </c:pt>
                <c:pt idx="21425">
                  <c:v>197.31698358831</c:v>
                </c:pt>
                <c:pt idx="21426">
                  <c:v>196.72377431086</c:v>
                </c:pt>
                <c:pt idx="21427">
                  <c:v>196.53949590998</c:v>
                </c:pt>
                <c:pt idx="21428">
                  <c:v>196.58794057765</c:v>
                </c:pt>
                <c:pt idx="21429">
                  <c:v>196.38047610165</c:v>
                </c:pt>
                <c:pt idx="21430">
                  <c:v>196.19600093245</c:v>
                </c:pt>
                <c:pt idx="21431">
                  <c:v>196.45285147475</c:v>
                </c:pt>
                <c:pt idx="21432">
                  <c:v>195.7810018911</c:v>
                </c:pt>
                <c:pt idx="21433">
                  <c:v>195.5850320685</c:v>
                </c:pt>
                <c:pt idx="21434">
                  <c:v>195.5274186228</c:v>
                </c:pt>
                <c:pt idx="21435">
                  <c:v>195.4812998305001</c:v>
                </c:pt>
                <c:pt idx="21436">
                  <c:v>199.1817371531</c:v>
                </c:pt>
                <c:pt idx="21437">
                  <c:v>199.0894995685</c:v>
                </c:pt>
                <c:pt idx="21438">
                  <c:v>199.3755610943199</c:v>
                </c:pt>
                <c:pt idx="21439">
                  <c:v>198.99025728359</c:v>
                </c:pt>
                <c:pt idx="21440">
                  <c:v>198.71331954142</c:v>
                </c:pt>
                <c:pt idx="21441">
                  <c:v>198.65933533693</c:v>
                </c:pt>
                <c:pt idx="21442">
                  <c:v>198.26321677577</c:v>
                </c:pt>
                <c:pt idx="21443">
                  <c:v>197.80987830555</c:v>
                </c:pt>
                <c:pt idx="21444">
                  <c:v>197.70934129143</c:v>
                </c:pt>
                <c:pt idx="21445">
                  <c:v>197.57083733829</c:v>
                </c:pt>
                <c:pt idx="21446">
                  <c:v>197.35157449454</c:v>
                </c:pt>
                <c:pt idx="21447">
                  <c:v>197.16697272113</c:v>
                </c:pt>
                <c:pt idx="21448">
                  <c:v>196.78391040025</c:v>
                </c:pt>
                <c:pt idx="21449">
                  <c:v>197.08823229277</c:v>
                </c:pt>
                <c:pt idx="21450">
                  <c:v>196.96117017694</c:v>
                </c:pt>
                <c:pt idx="21451">
                  <c:v>196.58994308049</c:v>
                </c:pt>
                <c:pt idx="21452">
                  <c:v>196.64923935527</c:v>
                </c:pt>
                <c:pt idx="21453">
                  <c:v>196.26683735394</c:v>
                </c:pt>
                <c:pt idx="21454">
                  <c:v>196.21024641777</c:v>
                </c:pt>
                <c:pt idx="21455">
                  <c:v>199.52573179838</c:v>
                </c:pt>
                <c:pt idx="21456">
                  <c:v>199.2831267414</c:v>
                </c:pt>
                <c:pt idx="21457">
                  <c:v>199.29864039912</c:v>
                </c:pt>
                <c:pt idx="21458">
                  <c:v>198.95967674505</c:v>
                </c:pt>
                <c:pt idx="21459">
                  <c:v>199.23271896203</c:v>
                </c:pt>
                <c:pt idx="21460">
                  <c:v>198.47097270548</c:v>
                </c:pt>
                <c:pt idx="21461">
                  <c:v>198.59000957224</c:v>
                </c:pt>
                <c:pt idx="21462">
                  <c:v>198.35899392881</c:v>
                </c:pt>
                <c:pt idx="21463">
                  <c:v>198.17412522297</c:v>
                </c:pt>
                <c:pt idx="21464">
                  <c:v>197.89689240308</c:v>
                </c:pt>
                <c:pt idx="21465">
                  <c:v>197.5503338185001</c:v>
                </c:pt>
                <c:pt idx="21466">
                  <c:v>197.26151158506</c:v>
                </c:pt>
                <c:pt idx="21467">
                  <c:v>197.2152944086</c:v>
                </c:pt>
                <c:pt idx="21468">
                  <c:v>197.04201511631</c:v>
                </c:pt>
                <c:pt idx="21469">
                  <c:v>196.68227904925</c:v>
                </c:pt>
                <c:pt idx="21470">
                  <c:v>196.7763014711</c:v>
                </c:pt>
                <c:pt idx="21471">
                  <c:v>196.54528582767</c:v>
                </c:pt>
                <c:pt idx="21472">
                  <c:v>196.233355006</c:v>
                </c:pt>
                <c:pt idx="21473">
                  <c:v>195.85139565863</c:v>
                </c:pt>
                <c:pt idx="21474">
                  <c:v>195.55130376016</c:v>
                </c:pt>
                <c:pt idx="21475">
                  <c:v>199.13295603734</c:v>
                </c:pt>
                <c:pt idx="21476">
                  <c:v>198.85572321745</c:v>
                </c:pt>
                <c:pt idx="21477">
                  <c:v>198.39021381487</c:v>
                </c:pt>
                <c:pt idx="21478">
                  <c:v>198.15937389297</c:v>
                </c:pt>
                <c:pt idx="21479">
                  <c:v>197.9862790336</c:v>
                </c:pt>
                <c:pt idx="21480">
                  <c:v>197.82469108827</c:v>
                </c:pt>
                <c:pt idx="21481">
                  <c:v>197.82756663839</c:v>
                </c:pt>
                <c:pt idx="21482">
                  <c:v>197.37465848673</c:v>
                </c:pt>
                <c:pt idx="21483">
                  <c:v>197.17847963517</c:v>
                </c:pt>
                <c:pt idx="21484">
                  <c:v>197.05155276018</c:v>
                </c:pt>
                <c:pt idx="21485">
                  <c:v>197.111340881</c:v>
                </c:pt>
                <c:pt idx="21486">
                  <c:v>196.70536304144</c:v>
                </c:pt>
                <c:pt idx="21487">
                  <c:v>196.2190603286</c:v>
                </c:pt>
                <c:pt idx="21488">
                  <c:v>195.9654770603</c:v>
                </c:pt>
                <c:pt idx="21489">
                  <c:v>195.9783225336201</c:v>
                </c:pt>
                <c:pt idx="21490">
                  <c:v>195.41100074836</c:v>
                </c:pt>
                <c:pt idx="21491">
                  <c:v>195.45824043435</c:v>
                </c:pt>
                <c:pt idx="21492">
                  <c:v>195.50520593989</c:v>
                </c:pt>
                <c:pt idx="21493">
                  <c:v>195.17003302715</c:v>
                </c:pt>
                <c:pt idx="21494">
                  <c:v>198.73211397285</c:v>
                </c:pt>
                <c:pt idx="21495">
                  <c:v>199.0752196862</c:v>
                </c:pt>
                <c:pt idx="21496">
                  <c:v>198.4669659618</c:v>
                </c:pt>
                <c:pt idx="21497">
                  <c:v>198.3632337238</c:v>
                </c:pt>
                <c:pt idx="21498">
                  <c:v>198.17882864395</c:v>
                </c:pt>
                <c:pt idx="21499">
                  <c:v>197.80987830555</c:v>
                </c:pt>
                <c:pt idx="21500">
                  <c:v>197.45256279925</c:v>
                </c:pt>
                <c:pt idx="21501">
                  <c:v>197.22196883775</c:v>
                </c:pt>
                <c:pt idx="21502">
                  <c:v>197.15286073865</c:v>
                </c:pt>
                <c:pt idx="21503">
                  <c:v>196.83887829682</c:v>
                </c:pt>
                <c:pt idx="21504">
                  <c:v>196.8069697964</c:v>
                </c:pt>
                <c:pt idx="21505">
                  <c:v>196.691742905</c:v>
                </c:pt>
                <c:pt idx="21506">
                  <c:v>196.15709390865</c:v>
                </c:pt>
                <c:pt idx="21507">
                  <c:v>196.43808954735</c:v>
                </c:pt>
                <c:pt idx="21508">
                  <c:v>196.0097655220399</c:v>
                </c:pt>
                <c:pt idx="21509">
                  <c:v>195.6049189508</c:v>
                </c:pt>
                <c:pt idx="21510">
                  <c:v>195.90907055705</c:v>
                </c:pt>
                <c:pt idx="21511">
                  <c:v>194.97224324862</c:v>
                </c:pt>
                <c:pt idx="21512">
                  <c:v>198.60079545417</c:v>
                </c:pt>
                <c:pt idx="21513">
                  <c:v>198.31289546009</c:v>
                </c:pt>
                <c:pt idx="21514">
                  <c:v>198.04358094324</c:v>
                </c:pt>
                <c:pt idx="21515">
                  <c:v>198.00910060705</c:v>
                </c:pt>
                <c:pt idx="21516">
                  <c:v>197.87103938263</c:v>
                </c:pt>
                <c:pt idx="21517">
                  <c:v>197.80619987226</c:v>
                </c:pt>
                <c:pt idx="21518">
                  <c:v>197.28037357138</c:v>
                </c:pt>
                <c:pt idx="21519">
                  <c:v>197.26884583483</c:v>
                </c:pt>
                <c:pt idx="21520">
                  <c:v>196.95857505896</c:v>
                </c:pt>
                <c:pt idx="21521">
                  <c:v>196.82424994702</c:v>
                </c:pt>
                <c:pt idx="21522">
                  <c:v>196.36108898032</c:v>
                </c:pt>
                <c:pt idx="21523">
                  <c:v>196.1657462446</c:v>
                </c:pt>
                <c:pt idx="21524">
                  <c:v>196.30662526519</c:v>
                </c:pt>
                <c:pt idx="21525">
                  <c:v>196.21458444891</c:v>
                </c:pt>
                <c:pt idx="21526">
                  <c:v>195.80950425267</c:v>
                </c:pt>
                <c:pt idx="21527">
                  <c:v>195.5681903008901</c:v>
                </c:pt>
                <c:pt idx="21528">
                  <c:v>195.40736090975</c:v>
                </c:pt>
                <c:pt idx="21529">
                  <c:v>195.44391746214</c:v>
                </c:pt>
                <c:pt idx="21530">
                  <c:v>195.19080521737</c:v>
                </c:pt>
                <c:pt idx="21531">
                  <c:v>198.2400734581</c:v>
                </c:pt>
                <c:pt idx="21532">
                  <c:v>198.46923474862</c:v>
                </c:pt>
                <c:pt idx="21533">
                  <c:v>197.81532963144</c:v>
                </c:pt>
                <c:pt idx="21534">
                  <c:v>197.77445934642</c:v>
                </c:pt>
                <c:pt idx="21535">
                  <c:v>197.56765873922</c:v>
                </c:pt>
                <c:pt idx="21536">
                  <c:v>196.98428429365</c:v>
                </c:pt>
                <c:pt idx="21537">
                  <c:v>197.22287461877</c:v>
                </c:pt>
                <c:pt idx="21538">
                  <c:v>196.69761395205</c:v>
                </c:pt>
                <c:pt idx="21539">
                  <c:v>196.51419234</c:v>
                </c:pt>
                <c:pt idx="21540">
                  <c:v>196.62156637889</c:v>
                </c:pt>
                <c:pt idx="21541">
                  <c:v>196.52979212124</c:v>
                </c:pt>
                <c:pt idx="21542">
                  <c:v>196.09360268374</c:v>
                </c:pt>
                <c:pt idx="21543">
                  <c:v>195.642747965</c:v>
                </c:pt>
                <c:pt idx="21544">
                  <c:v>195.4478232872</c:v>
                </c:pt>
                <c:pt idx="21545">
                  <c:v>194.87991119698</c:v>
                </c:pt>
                <c:pt idx="21546">
                  <c:v>195.1152801137</c:v>
                </c:pt>
                <c:pt idx="21547">
                  <c:v>194.90885237015</c:v>
                </c:pt>
                <c:pt idx="21548">
                  <c:v>194.71392769235</c:v>
                </c:pt>
                <c:pt idx="21549">
                  <c:v>194.28749726308</c:v>
                </c:pt>
                <c:pt idx="21550">
                  <c:v>197.83827222281</c:v>
                </c:pt>
                <c:pt idx="21551">
                  <c:v>197.66646839388</c:v>
                </c:pt>
                <c:pt idx="21552">
                  <c:v>197.39701886047</c:v>
                </c:pt>
                <c:pt idx="21553">
                  <c:v>197.44884092513</c:v>
                </c:pt>
                <c:pt idx="21554">
                  <c:v>197.01948401566</c:v>
                </c:pt>
                <c:pt idx="21555">
                  <c:v>196.39629676527</c:v>
                </c:pt>
                <c:pt idx="21556">
                  <c:v>196.25763521218</c:v>
                </c:pt>
                <c:pt idx="21557">
                  <c:v>195.60764034204</c:v>
                </c:pt>
                <c:pt idx="21558">
                  <c:v>195.6350504526301</c:v>
                </c:pt>
                <c:pt idx="21559">
                  <c:v>195.04331663854</c:v>
                </c:pt>
                <c:pt idx="21560">
                  <c:v>195.28033326566</c:v>
                </c:pt>
                <c:pt idx="21561">
                  <c:v>194.8875718023</c:v>
                </c:pt>
                <c:pt idx="21562">
                  <c:v>194.70474027093</c:v>
                </c:pt>
                <c:pt idx="21563">
                  <c:v>194.51044268001</c:v>
                </c:pt>
                <c:pt idx="21564">
                  <c:v>194.09564244402</c:v>
                </c:pt>
                <c:pt idx="21565">
                  <c:v>194.0418630464</c:v>
                </c:pt>
                <c:pt idx="21566">
                  <c:v>193.441847874</c:v>
                </c:pt>
                <c:pt idx="21567">
                  <c:v>193.47915441871</c:v>
                </c:pt>
                <c:pt idx="21568">
                  <c:v>193.51609209758</c:v>
                </c:pt>
                <c:pt idx="21569">
                  <c:v>196.5781752265</c:v>
                </c:pt>
                <c:pt idx="21570">
                  <c:v>196.57318710243</c:v>
                </c:pt>
                <c:pt idx="21571">
                  <c:v>196.1789747717499</c:v>
                </c:pt>
                <c:pt idx="21572">
                  <c:v>195.5739138619</c:v>
                </c:pt>
                <c:pt idx="21573">
                  <c:v>195.8140291415</c:v>
                </c:pt>
                <c:pt idx="21574">
                  <c:v>195.4320328626901</c:v>
                </c:pt>
                <c:pt idx="21575">
                  <c:v>86.28607380473987</c:v>
                </c:pt>
                <c:pt idx="21855">
                  <c:v>99.97820446872</c:v>
                </c:pt>
                <c:pt idx="21856">
                  <c:v>178.7626692747</c:v>
                </c:pt>
                <c:pt idx="21857">
                  <c:v>177.6125593851</c:v>
                </c:pt>
                <c:pt idx="21858">
                  <c:v>177.47821244664</c:v>
                </c:pt>
                <c:pt idx="21859">
                  <c:v>177.27147651234</c:v>
                </c:pt>
                <c:pt idx="21860">
                  <c:v>176.88508583046</c:v>
                </c:pt>
                <c:pt idx="21861">
                  <c:v>176.75089872888</c:v>
                </c:pt>
                <c:pt idx="21862">
                  <c:v>176.30321273775</c:v>
                </c:pt>
                <c:pt idx="21863">
                  <c:v>176.37927953877</c:v>
                </c:pt>
                <c:pt idx="21864">
                  <c:v>175.78402436889</c:v>
                </c:pt>
                <c:pt idx="21865">
                  <c:v>175.7877280803</c:v>
                </c:pt>
                <c:pt idx="21866">
                  <c:v>175.80123313767</c:v>
                </c:pt>
                <c:pt idx="21867">
                  <c:v>175.43711325735</c:v>
                </c:pt>
                <c:pt idx="21868">
                  <c:v>174.83355687567</c:v>
                </c:pt>
                <c:pt idx="21869">
                  <c:v>174.60729211233</c:v>
                </c:pt>
                <c:pt idx="21870">
                  <c:v>174.44269043817</c:v>
                </c:pt>
                <c:pt idx="21871">
                  <c:v>174.27808876401</c:v>
                </c:pt>
                <c:pt idx="21872">
                  <c:v>173.9156546862</c:v>
                </c:pt>
                <c:pt idx="21873">
                  <c:v>176.68327678827</c:v>
                </c:pt>
                <c:pt idx="21874">
                  <c:v>176.71010083839</c:v>
                </c:pt>
                <c:pt idx="21875">
                  <c:v>176.12309783775</c:v>
                </c:pt>
                <c:pt idx="21876">
                  <c:v>176.1702511367399</c:v>
                </c:pt>
                <c:pt idx="21877">
                  <c:v>175.7951374137</c:v>
                </c:pt>
                <c:pt idx="21878">
                  <c:v>175.19951337798</c:v>
                </c:pt>
                <c:pt idx="21879">
                  <c:v>175.2361880409</c:v>
                </c:pt>
                <c:pt idx="21880">
                  <c:v>175.09285026513</c:v>
                </c:pt>
                <c:pt idx="21881">
                  <c:v>174.9393051966</c:v>
                </c:pt>
                <c:pt idx="21882">
                  <c:v>174.35568437763</c:v>
                </c:pt>
                <c:pt idx="21883">
                  <c:v>174.41225797086</c:v>
                </c:pt>
                <c:pt idx="21884">
                  <c:v>173.9471938071</c:v>
                </c:pt>
                <c:pt idx="21885">
                  <c:v>173.76334510983</c:v>
                </c:pt>
                <c:pt idx="21886">
                  <c:v>173.59998613566</c:v>
                </c:pt>
                <c:pt idx="21887">
                  <c:v>173.0189099583</c:v>
                </c:pt>
                <c:pt idx="21888">
                  <c:v>172.8763228122</c:v>
                </c:pt>
                <c:pt idx="21889">
                  <c:v>172.91158346448</c:v>
                </c:pt>
                <c:pt idx="21890">
                  <c:v>172.56048794775</c:v>
                </c:pt>
                <c:pt idx="21891">
                  <c:v>171.98136723222</c:v>
                </c:pt>
                <c:pt idx="21892">
                  <c:v>174.80831067777</c:v>
                </c:pt>
                <c:pt idx="21893">
                  <c:v>174.84729699465</c:v>
                </c:pt>
                <c:pt idx="21894">
                  <c:v>174.45301011138</c:v>
                </c:pt>
                <c:pt idx="21895">
                  <c:v>173.79745580925</c:v>
                </c:pt>
                <c:pt idx="21896">
                  <c:v>173.5949627685</c:v>
                </c:pt>
                <c:pt idx="21897">
                  <c:v>173.242579948</c:v>
                </c:pt>
                <c:pt idx="21898">
                  <c:v>173.291192424</c:v>
                </c:pt>
                <c:pt idx="21899">
                  <c:v>172.929093732</c:v>
                </c:pt>
                <c:pt idx="21900">
                  <c:v>172.777392968</c:v>
                </c:pt>
                <c:pt idx="21901">
                  <c:v>172.40568558328</c:v>
                </c:pt>
                <c:pt idx="21902">
                  <c:v>172.0343717352</c:v>
                </c:pt>
                <c:pt idx="21903">
                  <c:v>171.6735605975599</c:v>
                </c:pt>
                <c:pt idx="21904">
                  <c:v>171.51236522624</c:v>
                </c:pt>
                <c:pt idx="21905">
                  <c:v>170.932937032</c:v>
                </c:pt>
                <c:pt idx="21906">
                  <c:v>170.6917034966</c:v>
                </c:pt>
                <c:pt idx="21907">
                  <c:v>170.5208170094</c:v>
                </c:pt>
                <c:pt idx="21908">
                  <c:v>170.21181887968</c:v>
                </c:pt>
                <c:pt idx="21909">
                  <c:v>169.93318523828</c:v>
                </c:pt>
                <c:pt idx="21910">
                  <c:v>172.92144315112</c:v>
                </c:pt>
                <c:pt idx="21911">
                  <c:v>172.55918099664</c:v>
                </c:pt>
                <c:pt idx="21912">
                  <c:v>172.55918099664</c:v>
                </c:pt>
                <c:pt idx="21913">
                  <c:v>172.2253778668</c:v>
                </c:pt>
                <c:pt idx="21914">
                  <c:v>172.065498606</c:v>
                </c:pt>
                <c:pt idx="21915">
                  <c:v>171.64417937204</c:v>
                </c:pt>
                <c:pt idx="21916">
                  <c:v>171.15363187328</c:v>
                </c:pt>
                <c:pt idx="21917">
                  <c:v>171.11532212016</c:v>
                </c:pt>
                <c:pt idx="21918">
                  <c:v>170.62542630432</c:v>
                </c:pt>
                <c:pt idx="21919">
                  <c:v>170.26561104464</c:v>
                </c:pt>
                <c:pt idx="21920">
                  <c:v>169.91607768984</c:v>
                </c:pt>
                <c:pt idx="21921">
                  <c:v>169.77693247112</c:v>
                </c:pt>
                <c:pt idx="21922">
                  <c:v>169.41801478</c:v>
                </c:pt>
                <c:pt idx="21923">
                  <c:v>169.03962862336</c:v>
                </c:pt>
                <c:pt idx="21924">
                  <c:v>169.1002843122</c:v>
                </c:pt>
                <c:pt idx="21925">
                  <c:v>168.33355075888</c:v>
                </c:pt>
                <c:pt idx="21926">
                  <c:v>168.15545750536</c:v>
                </c:pt>
                <c:pt idx="21927">
                  <c:v>167.79824897736</c:v>
                </c:pt>
                <c:pt idx="21928">
                  <c:v>170.8808811503201</c:v>
                </c:pt>
                <c:pt idx="21929">
                  <c:v>170.4017714208</c:v>
                </c:pt>
                <c:pt idx="21930">
                  <c:v>169.86884382816</c:v>
                </c:pt>
                <c:pt idx="21931">
                  <c:v>169.62767036424</c:v>
                </c:pt>
                <c:pt idx="21932">
                  <c:v>169.33201501888</c:v>
                </c:pt>
                <c:pt idx="21933">
                  <c:v>168.6637060352</c:v>
                </c:pt>
                <c:pt idx="21934">
                  <c:v>168.04572461771</c:v>
                </c:pt>
                <c:pt idx="21935">
                  <c:v>168.299990251</c:v>
                </c:pt>
                <c:pt idx="21936">
                  <c:v>167.52155373775</c:v>
                </c:pt>
                <c:pt idx="21937">
                  <c:v>167.57500095376</c:v>
                </c:pt>
                <c:pt idx="21938">
                  <c:v>167.21797675925</c:v>
                </c:pt>
                <c:pt idx="21939">
                  <c:v>166.78305431774</c:v>
                </c:pt>
                <c:pt idx="21940">
                  <c:v>166.60701278734</c:v>
                </c:pt>
                <c:pt idx="21941">
                  <c:v>166.24124520782</c:v>
                </c:pt>
                <c:pt idx="21942">
                  <c:v>166.10444993263</c:v>
                </c:pt>
                <c:pt idx="21943">
                  <c:v>165.7197897998691</c:v>
                </c:pt>
                <c:pt idx="21944">
                  <c:v>165.14636286355</c:v>
                </c:pt>
                <c:pt idx="21945">
                  <c:v>165.01014327965</c:v>
                </c:pt>
                <c:pt idx="21946">
                  <c:v>164.8641599115</c:v>
                </c:pt>
                <c:pt idx="21947">
                  <c:v>164.30197222279</c:v>
                </c:pt>
                <c:pt idx="21948">
                  <c:v>167.15606368801</c:v>
                </c:pt>
                <c:pt idx="21949">
                  <c:v>166.76985407949</c:v>
                </c:pt>
                <c:pt idx="21950">
                  <c:v>166.33563258774</c:v>
                </c:pt>
                <c:pt idx="21951">
                  <c:v>166.35295847725</c:v>
                </c:pt>
                <c:pt idx="21952">
                  <c:v>165.77626094045</c:v>
                </c:pt>
                <c:pt idx="21953">
                  <c:v>165.62149762965</c:v>
                </c:pt>
                <c:pt idx="21954">
                  <c:v>165.45709101225</c:v>
                </c:pt>
                <c:pt idx="21955">
                  <c:v>165.11153946607</c:v>
                </c:pt>
                <c:pt idx="21956">
                  <c:v>165.186314019</c:v>
                </c:pt>
                <c:pt idx="21957">
                  <c:v>164.60228490432</c:v>
                </c:pt>
                <c:pt idx="21958">
                  <c:v>164.23835922621</c:v>
                </c:pt>
                <c:pt idx="21959">
                  <c:v>163.88442119926</c:v>
                </c:pt>
                <c:pt idx="21960">
                  <c:v>163.73044496174</c:v>
                </c:pt>
                <c:pt idx="21961">
                  <c:v>163.72774900892</c:v>
                </c:pt>
                <c:pt idx="21962">
                  <c:v>163.12723935835</c:v>
                </c:pt>
                <c:pt idx="21963">
                  <c:v>162.9831003194001</c:v>
                </c:pt>
                <c:pt idx="21964">
                  <c:v>162.62097280428</c:v>
                </c:pt>
                <c:pt idx="21965">
                  <c:v>162.2592388258</c:v>
                </c:pt>
                <c:pt idx="21966">
                  <c:v>165.28900541535</c:v>
                </c:pt>
                <c:pt idx="21967">
                  <c:v>164.72188708036</c:v>
                </c:pt>
                <c:pt idx="21968">
                  <c:v>164.5591526946399</c:v>
                </c:pt>
                <c:pt idx="21969">
                  <c:v>164.3868730874401</c:v>
                </c:pt>
                <c:pt idx="21970">
                  <c:v>164.04185319509</c:v>
                </c:pt>
                <c:pt idx="21971">
                  <c:v>163.66855749365</c:v>
                </c:pt>
                <c:pt idx="21972">
                  <c:v>163.46804225895</c:v>
                </c:pt>
                <c:pt idx="21973">
                  <c:v>163.2866264777</c:v>
                </c:pt>
                <c:pt idx="21974">
                  <c:v>162.91424068022</c:v>
                </c:pt>
                <c:pt idx="21975">
                  <c:v>162.7902830962</c:v>
                </c:pt>
                <c:pt idx="21976">
                  <c:v>162.40892111107</c:v>
                </c:pt>
                <c:pt idx="21977">
                  <c:v>162.25657692364</c:v>
                </c:pt>
                <c:pt idx="21978">
                  <c:v>162.09467865376</c:v>
                </c:pt>
                <c:pt idx="21979">
                  <c:v>161.75224442142</c:v>
                </c:pt>
                <c:pt idx="21980">
                  <c:v>161.6095808211599</c:v>
                </c:pt>
                <c:pt idx="21981">
                  <c:v>161.44789155228</c:v>
                </c:pt>
                <c:pt idx="21982">
                  <c:v>160.89768007224</c:v>
                </c:pt>
                <c:pt idx="21983">
                  <c:v>160.8972130881</c:v>
                </c:pt>
                <c:pt idx="21984">
                  <c:v>163.41163061934</c:v>
                </c:pt>
                <c:pt idx="21985">
                  <c:v>163.24084233048</c:v>
                </c:pt>
                <c:pt idx="21986">
                  <c:v>163.10806467396</c:v>
                </c:pt>
                <c:pt idx="21987">
                  <c:v>162.745039863</c:v>
                </c:pt>
                <c:pt idx="21988">
                  <c:v>162.593424819</c:v>
                </c:pt>
                <c:pt idx="21989">
                  <c:v>162.22155543564</c:v>
                </c:pt>
                <c:pt idx="21990">
                  <c:v>161.8595841819</c:v>
                </c:pt>
                <c:pt idx="21991">
                  <c:v>161.72726536296</c:v>
                </c:pt>
                <c:pt idx="21992">
                  <c:v>161.3752700247</c:v>
                </c:pt>
                <c:pt idx="21993">
                  <c:v>161.01424545684</c:v>
                </c:pt>
                <c:pt idx="21994">
                  <c:v>161.00723329362</c:v>
                </c:pt>
                <c:pt idx="21995">
                  <c:v>160.6277774346</c:v>
                </c:pt>
                <c:pt idx="21996">
                  <c:v>160.46755136844</c:v>
                </c:pt>
                <c:pt idx="21997">
                  <c:v>160.32617879862</c:v>
                </c:pt>
                <c:pt idx="21998">
                  <c:v>159.7668559632</c:v>
                </c:pt>
                <c:pt idx="21999">
                  <c:v>159.62585225922</c:v>
                </c:pt>
                <c:pt idx="22000">
                  <c:v>159.46604425098</c:v>
                </c:pt>
                <c:pt idx="22001">
                  <c:v>159.12600462252</c:v>
                </c:pt>
                <c:pt idx="22002">
                  <c:v>158.97582403794</c:v>
                </c:pt>
                <c:pt idx="22003">
                  <c:v>161.75476420506</c:v>
                </c:pt>
                <c:pt idx="22004">
                  <c:v>161.35536066234</c:v>
                </c:pt>
                <c:pt idx="22005">
                  <c:v>160.9190449398</c:v>
                </c:pt>
                <c:pt idx="22006">
                  <c:v>161.1632890179</c:v>
                </c:pt>
                <c:pt idx="22007">
                  <c:v>160.58195258094</c:v>
                </c:pt>
                <c:pt idx="22008">
                  <c:v>160.2308178798</c:v>
                </c:pt>
                <c:pt idx="22009">
                  <c:v>160.49279652132</c:v>
                </c:pt>
                <c:pt idx="22010">
                  <c:v>159.9221986266</c:v>
                </c:pt>
                <c:pt idx="22011">
                  <c:v>159.7726081227</c:v>
                </c:pt>
                <c:pt idx="22012">
                  <c:v>159.6322852935</c:v>
                </c:pt>
                <c:pt idx="22013">
                  <c:v>159.28230645672</c:v>
                </c:pt>
                <c:pt idx="22014">
                  <c:v>159.13291264638</c:v>
                </c:pt>
                <c:pt idx="22015">
                  <c:v>159.202162845</c:v>
                </c:pt>
                <c:pt idx="22016">
                  <c:v>158.9870731923</c:v>
                </c:pt>
                <c:pt idx="22017">
                  <c:v>158.8187199114</c:v>
                </c:pt>
                <c:pt idx="22018">
                  <c:v>158.2518676815</c:v>
                </c:pt>
                <c:pt idx="22019">
                  <c:v>158.47917986856</c:v>
                </c:pt>
                <c:pt idx="22020">
                  <c:v>158.8561317516</c:v>
                </c:pt>
                <c:pt idx="22021">
                  <c:v>158.5662752754</c:v>
                </c:pt>
                <c:pt idx="22022">
                  <c:v>161.04743606076</c:v>
                </c:pt>
                <c:pt idx="22023">
                  <c:v>160.88867319732</c:v>
                </c:pt>
                <c:pt idx="22024">
                  <c:v>160.49963480994</c:v>
                </c:pt>
                <c:pt idx="22025">
                  <c:v>160.56177841734</c:v>
                </c:pt>
                <c:pt idx="22026">
                  <c:v>160.43100914892</c:v>
                </c:pt>
                <c:pt idx="22027">
                  <c:v>160.21625909544</c:v>
                </c:pt>
                <c:pt idx="22028">
                  <c:v>160.057496232</c:v>
                </c:pt>
                <c:pt idx="22029">
                  <c:v>159.48697220016</c:v>
                </c:pt>
                <c:pt idx="22030">
                  <c:v>159.54825509568</c:v>
                </c:pt>
                <c:pt idx="22031">
                  <c:v>159.63719483172</c:v>
                </c:pt>
                <c:pt idx="22032">
                  <c:v>159.50648234544</c:v>
                </c:pt>
                <c:pt idx="22033">
                  <c:v>159.3664008060601</c:v>
                </c:pt>
                <c:pt idx="22034">
                  <c:v>158.76977670048</c:v>
                </c:pt>
                <c:pt idx="22035">
                  <c:v>159.13291264638</c:v>
                </c:pt>
                <c:pt idx="22036">
                  <c:v>158.97414978294</c:v>
                </c:pt>
                <c:pt idx="22037">
                  <c:v>158.783499369</c:v>
                </c:pt>
                <c:pt idx="22038">
                  <c:v>158.77802427138</c:v>
                </c:pt>
                <c:pt idx="22039">
                  <c:v>158.4604985445</c:v>
                </c:pt>
                <c:pt idx="22040">
                  <c:v>161.15946722298</c:v>
                </c:pt>
                <c:pt idx="22041">
                  <c:v>160.97271076452</c:v>
                </c:pt>
                <c:pt idx="22042">
                  <c:v>160.86999187326</c:v>
                </c:pt>
                <c:pt idx="22043">
                  <c:v>160.62713466048</c:v>
                </c:pt>
                <c:pt idx="22044">
                  <c:v>160.47774085014</c:v>
                </c:pt>
                <c:pt idx="22045">
                  <c:v>160.5300557444999</c:v>
                </c:pt>
                <c:pt idx="22046">
                  <c:v>161.88492113874</c:v>
                </c:pt>
                <c:pt idx="22047">
                  <c:v>165.50752814234</c:v>
                </c:pt>
                <c:pt idx="22048">
                  <c:v>171.89857121376</c:v>
                </c:pt>
                <c:pt idx="22049">
                  <c:v>183.70501359339</c:v>
                </c:pt>
                <c:pt idx="22050">
                  <c:v>184.9173119428</c:v>
                </c:pt>
                <c:pt idx="22051">
                  <c:v>182.5003174707</c:v>
                </c:pt>
                <c:pt idx="22052">
                  <c:v>181.0498535586</c:v>
                </c:pt>
                <c:pt idx="22053">
                  <c:v>181.9914254552401</c:v>
                </c:pt>
                <c:pt idx="22054">
                  <c:v>181.89532766404</c:v>
                </c:pt>
                <c:pt idx="22055">
                  <c:v>181.77780266264</c:v>
                </c:pt>
                <c:pt idx="22056">
                  <c:v>182.06274721653</c:v>
                </c:pt>
                <c:pt idx="22057">
                  <c:v>180.96048116858</c:v>
                </c:pt>
                <c:pt idx="22058">
                  <c:v>180.92350628506</c:v>
                </c:pt>
                <c:pt idx="22059">
                  <c:v>184.94018725661</c:v>
                </c:pt>
                <c:pt idx="22060">
                  <c:v>184.38516481918</c:v>
                </c:pt>
                <c:pt idx="22061">
                  <c:v>183.30497837144</c:v>
                </c:pt>
                <c:pt idx="22062">
                  <c:v>183.1234314632</c:v>
                </c:pt>
                <c:pt idx="22063">
                  <c:v>183.1739065341</c:v>
                </c:pt>
                <c:pt idx="22064">
                  <c:v>187.21204201109</c:v>
                </c:pt>
                <c:pt idx="22065">
                  <c:v>185.7754807415</c:v>
                </c:pt>
                <c:pt idx="22066">
                  <c:v>185.60163100894</c:v>
                </c:pt>
                <c:pt idx="22067">
                  <c:v>185.8475266791</c:v>
                </c:pt>
                <c:pt idx="22068">
                  <c:v>185.90483062424</c:v>
                </c:pt>
                <c:pt idx="22069">
                  <c:v>186.98741359984</c:v>
                </c:pt>
                <c:pt idx="22070">
                  <c:v>162.19793174026</c:v>
                </c:pt>
                <c:pt idx="22131">
                  <c:v>141.34321332794</c:v>
                </c:pt>
                <c:pt idx="22132">
                  <c:v>177.5286815347</c:v>
                </c:pt>
                <c:pt idx="22133">
                  <c:v>183.61469895524</c:v>
                </c:pt>
                <c:pt idx="22134">
                  <c:v>183.88763818978</c:v>
                </c:pt>
                <c:pt idx="22135">
                  <c:v>183.4946446579</c:v>
                </c:pt>
                <c:pt idx="22136">
                  <c:v>183.7451850491499</c:v>
                </c:pt>
                <c:pt idx="22137">
                  <c:v>183.0990199677</c:v>
                </c:pt>
                <c:pt idx="22138">
                  <c:v>183.92603892443</c:v>
                </c:pt>
                <c:pt idx="22139">
                  <c:v>183.3230252176701</c:v>
                </c:pt>
                <c:pt idx="22140">
                  <c:v>183.1728658267299</c:v>
                </c:pt>
                <c:pt idx="22141">
                  <c:v>183.6411928785</c:v>
                </c:pt>
                <c:pt idx="22142">
                  <c:v>183.0498112373</c:v>
                </c:pt>
                <c:pt idx="22143">
                  <c:v>182.70079653384</c:v>
                </c:pt>
                <c:pt idx="22144">
                  <c:v>182.92605962488</c:v>
                </c:pt>
                <c:pt idx="22145">
                  <c:v>182.9737558912499</c:v>
                </c:pt>
                <c:pt idx="22146">
                  <c:v>183.25140436362</c:v>
                </c:pt>
                <c:pt idx="22147">
                  <c:v>182.6507391675</c:v>
                </c:pt>
                <c:pt idx="22148">
                  <c:v>182.44619463625</c:v>
                </c:pt>
                <c:pt idx="22149">
                  <c:v>181.80386229363</c:v>
                </c:pt>
                <c:pt idx="22150">
                  <c:v>185.86263122093</c:v>
                </c:pt>
                <c:pt idx="22151">
                  <c:v>186.3031240514</c:v>
                </c:pt>
                <c:pt idx="22152">
                  <c:v>186.34131562277</c:v>
                </c:pt>
                <c:pt idx="22153">
                  <c:v>186.37904782945</c:v>
                </c:pt>
                <c:pt idx="22154">
                  <c:v>184.72845342525</c:v>
                </c:pt>
                <c:pt idx="22155">
                  <c:v>185.2102363520301</c:v>
                </c:pt>
                <c:pt idx="22156">
                  <c:v>186.51172984015</c:v>
                </c:pt>
                <c:pt idx="22157">
                  <c:v>186.78023452329</c:v>
                </c:pt>
                <c:pt idx="22158">
                  <c:v>185.82562797229</c:v>
                </c:pt>
                <c:pt idx="22159">
                  <c:v>184.65924301277</c:v>
                </c:pt>
                <c:pt idx="22160">
                  <c:v>183.56539208065</c:v>
                </c:pt>
                <c:pt idx="22161">
                  <c:v>183.8242029615</c:v>
                </c:pt>
                <c:pt idx="22162">
                  <c:v>184.91049971486</c:v>
                </c:pt>
                <c:pt idx="22163">
                  <c:v>185.1670727298699</c:v>
                </c:pt>
                <c:pt idx="22164">
                  <c:v>183.3074416577501</c:v>
                </c:pt>
                <c:pt idx="22165">
                  <c:v>182.71688772376</c:v>
                </c:pt>
                <c:pt idx="22166">
                  <c:v>181.3018841001</c:v>
                </c:pt>
                <c:pt idx="22167">
                  <c:v>180.5048105347</c:v>
                </c:pt>
                <c:pt idx="22168">
                  <c:v>180.7305741498399</c:v>
                </c:pt>
                <c:pt idx="22169">
                  <c:v>179.96684297796</c:v>
                </c:pt>
                <c:pt idx="22170">
                  <c:v>182.0283808904601</c:v>
                </c:pt>
                <c:pt idx="22171">
                  <c:v>181.9761761017</c:v>
                </c:pt>
                <c:pt idx="22172">
                  <c:v>181.21468605888</c:v>
                </c:pt>
                <c:pt idx="22173">
                  <c:v>180.6444213083</c:v>
                </c:pt>
                <c:pt idx="22174">
                  <c:v>179.24041110682</c:v>
                </c:pt>
                <c:pt idx="22175">
                  <c:v>178.69303715487</c:v>
                </c:pt>
                <c:pt idx="22176">
                  <c:v>178.8937077369</c:v>
                </c:pt>
                <c:pt idx="22177">
                  <c:v>177.7693668198</c:v>
                </c:pt>
                <c:pt idx="22178">
                  <c:v>178.01411904696</c:v>
                </c:pt>
                <c:pt idx="22179">
                  <c:v>177.44781393675</c:v>
                </c:pt>
                <c:pt idx="22180">
                  <c:v>177.6166345289699</c:v>
                </c:pt>
                <c:pt idx="22181">
                  <c:v>176.96034506325</c:v>
                </c:pt>
                <c:pt idx="22182">
                  <c:v>176.49155508537</c:v>
                </c:pt>
                <c:pt idx="22183">
                  <c:v>175.71863714811</c:v>
                </c:pt>
                <c:pt idx="22184">
                  <c:v>175.77292375818</c:v>
                </c:pt>
                <c:pt idx="22185">
                  <c:v>175.81646095146</c:v>
                </c:pt>
                <c:pt idx="22186">
                  <c:v>176.48585533677</c:v>
                </c:pt>
                <c:pt idx="22187">
                  <c:v>176.74697437352</c:v>
                </c:pt>
                <c:pt idx="22188">
                  <c:v>179.65068438723</c:v>
                </c:pt>
                <c:pt idx="22189">
                  <c:v>179.7065657493197</c:v>
                </c:pt>
                <c:pt idx="22190">
                  <c:v>179.73076937702</c:v>
                </c:pt>
                <c:pt idx="22191">
                  <c:v>178.69665109023</c:v>
                </c:pt>
                <c:pt idx="22192">
                  <c:v>178.73150601999</c:v>
                </c:pt>
                <c:pt idx="22193">
                  <c:v>178.8832531752</c:v>
                </c:pt>
                <c:pt idx="22194">
                  <c:v>178.9586929854801</c:v>
                </c:pt>
                <c:pt idx="22195">
                  <c:v>178.83347083472</c:v>
                </c:pt>
                <c:pt idx="22196">
                  <c:v>178.46640128778</c:v>
                </c:pt>
                <c:pt idx="22197">
                  <c:v>177.43747177695</c:v>
                </c:pt>
                <c:pt idx="22198">
                  <c:v>178.7425532429399</c:v>
                </c:pt>
                <c:pt idx="22199">
                  <c:v>178.96369309232</c:v>
                </c:pt>
                <c:pt idx="22200">
                  <c:v>178.87988185662</c:v>
                </c:pt>
                <c:pt idx="22201">
                  <c:v>179.7075687415</c:v>
                </c:pt>
                <c:pt idx="22202">
                  <c:v>179.15169354522</c:v>
                </c:pt>
                <c:pt idx="22203">
                  <c:v>177.8954704092201</c:v>
                </c:pt>
                <c:pt idx="22204">
                  <c:v>176.61057156708</c:v>
                </c:pt>
                <c:pt idx="22205">
                  <c:v>176.42346561588</c:v>
                </c:pt>
                <c:pt idx="22206">
                  <c:v>176.69482828698</c:v>
                </c:pt>
                <c:pt idx="22207">
                  <c:v>178.5274833850201</c:v>
                </c:pt>
                <c:pt idx="22208">
                  <c:v>177.49349514267</c:v>
                </c:pt>
                <c:pt idx="22209">
                  <c:v>177.31842810423</c:v>
                </c:pt>
                <c:pt idx="22210">
                  <c:v>177.80892710385</c:v>
                </c:pt>
                <c:pt idx="22211">
                  <c:v>178.52012084907</c:v>
                </c:pt>
                <c:pt idx="22212">
                  <c:v>178.53397017624</c:v>
                </c:pt>
                <c:pt idx="22213">
                  <c:v>178.45078388172</c:v>
                </c:pt>
                <c:pt idx="22214">
                  <c:v>178.180491636</c:v>
                </c:pt>
                <c:pt idx="22215">
                  <c:v>177.74126639451</c:v>
                </c:pt>
                <c:pt idx="22216">
                  <c:v>177.60628010853</c:v>
                </c:pt>
                <c:pt idx="22217">
                  <c:v>177.39862346934</c:v>
                </c:pt>
                <c:pt idx="22218">
                  <c:v>179.56192695606</c:v>
                </c:pt>
                <c:pt idx="22219">
                  <c:v>181.70015766298</c:v>
                </c:pt>
                <c:pt idx="22220">
                  <c:v>181.29893768094</c:v>
                </c:pt>
                <c:pt idx="22221">
                  <c:v>180.10344421016</c:v>
                </c:pt>
                <c:pt idx="22222">
                  <c:v>179.79043619134</c:v>
                </c:pt>
                <c:pt idx="22223">
                  <c:v>180.2463071664</c:v>
                </c:pt>
                <c:pt idx="22224">
                  <c:v>179.95994091682</c:v>
                </c:pt>
                <c:pt idx="22225">
                  <c:v>181.18865644942</c:v>
                </c:pt>
                <c:pt idx="22226">
                  <c:v>177.8760494164501</c:v>
                </c:pt>
                <c:pt idx="22227">
                  <c:v>176.27011210998</c:v>
                </c:pt>
                <c:pt idx="22228">
                  <c:v>174.58638579186</c:v>
                </c:pt>
                <c:pt idx="22229">
                  <c:v>173.75926013564</c:v>
                </c:pt>
                <c:pt idx="22230">
                  <c:v>173.889906232</c:v>
                </c:pt>
                <c:pt idx="22231">
                  <c:v>172.93316365304</c:v>
                </c:pt>
                <c:pt idx="22232">
                  <c:v>172.2598742722</c:v>
                </c:pt>
                <c:pt idx="22233">
                  <c:v>170.0236526392</c:v>
                </c:pt>
                <c:pt idx="22234">
                  <c:v>167.95203458044</c:v>
                </c:pt>
                <c:pt idx="22235">
                  <c:v>164.57552481193</c:v>
                </c:pt>
                <c:pt idx="22236">
                  <c:v>161.84633086146</c:v>
                </c:pt>
                <c:pt idx="22237">
                  <c:v>160.3523518713</c:v>
                </c:pt>
                <c:pt idx="22238">
                  <c:v>160.83901137216</c:v>
                </c:pt>
                <c:pt idx="22239">
                  <c:v>159.63299966328</c:v>
                </c:pt>
                <c:pt idx="22240">
                  <c:v>156.7673642652</c:v>
                </c:pt>
                <c:pt idx="22241">
                  <c:v>154.54204737987</c:v>
                </c:pt>
                <c:pt idx="22242">
                  <c:v>153.77090385438</c:v>
                </c:pt>
                <c:pt idx="22243">
                  <c:v>153.21825743609</c:v>
                </c:pt>
                <c:pt idx="22244">
                  <c:v>153.09162027936</c:v>
                </c:pt>
                <c:pt idx="22245">
                  <c:v>155.82292475697</c:v>
                </c:pt>
                <c:pt idx="22246">
                  <c:v>155.6510875382201</c:v>
                </c:pt>
                <c:pt idx="22247">
                  <c:v>155.6996657682699</c:v>
                </c:pt>
                <c:pt idx="22248">
                  <c:v>155.27123105594</c:v>
                </c:pt>
                <c:pt idx="22249">
                  <c:v>155.12650287682</c:v>
                </c:pt>
                <c:pt idx="22250">
                  <c:v>155.19253857757</c:v>
                </c:pt>
                <c:pt idx="22251">
                  <c:v>155.25812575377</c:v>
                </c:pt>
                <c:pt idx="22252">
                  <c:v>154.48205797205</c:v>
                </c:pt>
                <c:pt idx="22253">
                  <c:v>154.3556479007501</c:v>
                </c:pt>
                <c:pt idx="22254">
                  <c:v>154.42106297943</c:v>
                </c:pt>
                <c:pt idx="22255">
                  <c:v>154.0666399923</c:v>
                </c:pt>
                <c:pt idx="22256">
                  <c:v>153.9401750078499</c:v>
                </c:pt>
                <c:pt idx="22257">
                  <c:v>153.78663784045</c:v>
                </c:pt>
                <c:pt idx="22258">
                  <c:v>153.43298944168</c:v>
                </c:pt>
                <c:pt idx="22259">
                  <c:v>153.207493982</c:v>
                </c:pt>
                <c:pt idx="22260">
                  <c:v>153.28088772895</c:v>
                </c:pt>
                <c:pt idx="22261">
                  <c:v>153.34483960491</c:v>
                </c:pt>
                <c:pt idx="22262">
                  <c:v>153.20918443094</c:v>
                </c:pt>
                <c:pt idx="22263">
                  <c:v>152.86541483605</c:v>
                </c:pt>
                <c:pt idx="22264">
                  <c:v>155.80483373458</c:v>
                </c:pt>
                <c:pt idx="22265">
                  <c:v>130.16882150435</c:v>
                </c:pt>
                <c:pt idx="22354">
                  <c:v>119.22470435345</c:v>
                </c:pt>
                <c:pt idx="22355">
                  <c:v>145.594865608</c:v>
                </c:pt>
                <c:pt idx="22356">
                  <c:v>154.59573932547</c:v>
                </c:pt>
                <c:pt idx="22357">
                  <c:v>154.01512337995</c:v>
                </c:pt>
                <c:pt idx="22358">
                  <c:v>156.91855950504</c:v>
                </c:pt>
                <c:pt idx="22359">
                  <c:v>156.52481918825</c:v>
                </c:pt>
                <c:pt idx="22360">
                  <c:v>156.3884262826</c:v>
                </c:pt>
                <c:pt idx="22361">
                  <c:v>156.46332016371</c:v>
                </c:pt>
                <c:pt idx="22362">
                  <c:v>156.31760814299</c:v>
                </c:pt>
                <c:pt idx="22363">
                  <c:v>156.15373748139</c:v>
                </c:pt>
                <c:pt idx="22364">
                  <c:v>155.8064758469</c:v>
                </c:pt>
                <c:pt idx="22365">
                  <c:v>155.67008294125</c:v>
                </c:pt>
                <c:pt idx="22366">
                  <c:v>155.73487078353</c:v>
                </c:pt>
                <c:pt idx="22367">
                  <c:v>155.3881747832</c:v>
                </c:pt>
                <c:pt idx="22368">
                  <c:v>155.233592471</c:v>
                </c:pt>
                <c:pt idx="22369">
                  <c:v>154.80576032427</c:v>
                </c:pt>
                <c:pt idx="22370">
                  <c:v>155.07927741371</c:v>
                </c:pt>
                <c:pt idx="22371">
                  <c:v>157.23496861014</c:v>
                </c:pt>
                <c:pt idx="22372">
                  <c:v>165.46756177815</c:v>
                </c:pt>
                <c:pt idx="22373">
                  <c:v>179.3048250409</c:v>
                </c:pt>
                <c:pt idx="22374">
                  <c:v>176.43383229696</c:v>
                </c:pt>
                <c:pt idx="22375">
                  <c:v>173.14045752759</c:v>
                </c:pt>
                <c:pt idx="22376">
                  <c:v>171.9356651743499</c:v>
                </c:pt>
                <c:pt idx="22377">
                  <c:v>172.61577043578</c:v>
                </c:pt>
                <c:pt idx="22378">
                  <c:v>175.29288028602</c:v>
                </c:pt>
                <c:pt idx="22379">
                  <c:v>175.1096956818299</c:v>
                </c:pt>
                <c:pt idx="22380">
                  <c:v>175.45129645491</c:v>
                </c:pt>
                <c:pt idx="22381">
                  <c:v>176.2666077858</c:v>
                </c:pt>
                <c:pt idx="22382">
                  <c:v>176.51490124464</c:v>
                </c:pt>
                <c:pt idx="22383">
                  <c:v>175.9693683363</c:v>
                </c:pt>
                <c:pt idx="22384">
                  <c:v>176.22725512329</c:v>
                </c:pt>
                <c:pt idx="22385">
                  <c:v>175.6721288868</c:v>
                </c:pt>
                <c:pt idx="22386">
                  <c:v>175.50817983195</c:v>
                </c:pt>
                <c:pt idx="22387">
                  <c:v>173.83095813321</c:v>
                </c:pt>
                <c:pt idx="22388">
                  <c:v>174.1293801387</c:v>
                </c:pt>
                <c:pt idx="22389">
                  <c:v>174.36586714911</c:v>
                </c:pt>
                <c:pt idx="22390">
                  <c:v>174.8419771161</c:v>
                </c:pt>
                <c:pt idx="22391">
                  <c:v>175.4132904867</c:v>
                </c:pt>
                <c:pt idx="22392">
                  <c:v>174.83000081526</c:v>
                </c:pt>
                <c:pt idx="22393">
                  <c:v>173.80901046054</c:v>
                </c:pt>
                <c:pt idx="22394">
                  <c:v>174.29240131485</c:v>
                </c:pt>
                <c:pt idx="22395">
                  <c:v>173.09514878208</c:v>
                </c:pt>
                <c:pt idx="22396">
                  <c:v>174.59975471043</c:v>
                </c:pt>
                <c:pt idx="22397">
                  <c:v>180.11683929066</c:v>
                </c:pt>
                <c:pt idx="22398">
                  <c:v>181.0417030788</c:v>
                </c:pt>
                <c:pt idx="22399">
                  <c:v>181.44488168246</c:v>
                </c:pt>
                <c:pt idx="22400">
                  <c:v>178.88353575183</c:v>
                </c:pt>
                <c:pt idx="22401">
                  <c:v>179.1673965700801</c:v>
                </c:pt>
                <c:pt idx="22402">
                  <c:v>180.66708185836</c:v>
                </c:pt>
                <c:pt idx="22403">
                  <c:v>181.5614253065</c:v>
                </c:pt>
                <c:pt idx="22404">
                  <c:v>180.7713367267</c:v>
                </c:pt>
                <c:pt idx="22405">
                  <c:v>180.18203634208</c:v>
                </c:pt>
                <c:pt idx="22406">
                  <c:v>178.12400551856</c:v>
                </c:pt>
                <c:pt idx="22407">
                  <c:v>177.32795854011</c:v>
                </c:pt>
                <c:pt idx="22408">
                  <c:v>176.53300065639</c:v>
                </c:pt>
                <c:pt idx="22409">
                  <c:v>174.92250980673</c:v>
                </c:pt>
                <c:pt idx="22410">
                  <c:v>173.28382969065</c:v>
                </c:pt>
                <c:pt idx="22411">
                  <c:v>173.33998522596</c:v>
                </c:pt>
                <c:pt idx="22412">
                  <c:v>170.25406340112</c:v>
                </c:pt>
                <c:pt idx="22413">
                  <c:v>168.3456518122</c:v>
                </c:pt>
                <c:pt idx="22414">
                  <c:v>168.6033049086</c:v>
                </c:pt>
                <c:pt idx="22415">
                  <c:v>165.7488618835</c:v>
                </c:pt>
                <c:pt idx="22416">
                  <c:v>164.30647335799</c:v>
                </c:pt>
                <c:pt idx="22417">
                  <c:v>162.60217388874</c:v>
                </c:pt>
                <c:pt idx="22418">
                  <c:v>160.087791006</c:v>
                </c:pt>
                <c:pt idx="22419">
                  <c:v>156.47659161805</c:v>
                </c:pt>
                <c:pt idx="22420">
                  <c:v>155.3039430881</c:v>
                </c:pt>
                <c:pt idx="22421">
                  <c:v>154.31451621173</c:v>
                </c:pt>
                <c:pt idx="22422">
                  <c:v>153.51421282055</c:v>
                </c:pt>
                <c:pt idx="22423">
                  <c:v>153.2730539097493</c:v>
                </c:pt>
                <c:pt idx="22424">
                  <c:v>152.73200842848</c:v>
                </c:pt>
                <c:pt idx="22425">
                  <c:v>152.28988437028</c:v>
                </c:pt>
                <c:pt idx="22426">
                  <c:v>152.05821827016</c:v>
                </c:pt>
                <c:pt idx="22427">
                  <c:v>151.6615700364</c:v>
                </c:pt>
                <c:pt idx="22428">
                  <c:v>151.45694454</c:v>
                </c:pt>
                <c:pt idx="22429">
                  <c:v>151.3145775544</c:v>
                </c:pt>
                <c:pt idx="22430">
                  <c:v>150.96332638348</c:v>
                </c:pt>
                <c:pt idx="22431">
                  <c:v>150.6124146584</c:v>
                </c:pt>
                <c:pt idx="22432">
                  <c:v>150.07104921952</c:v>
                </c:pt>
                <c:pt idx="22433">
                  <c:v>150.12900776512</c:v>
                </c:pt>
                <c:pt idx="22434">
                  <c:v>149.779121338</c:v>
                </c:pt>
                <c:pt idx="22435">
                  <c:v>152.39791938184</c:v>
                </c:pt>
                <c:pt idx="22436">
                  <c:v>152.2298201318399</c:v>
                </c:pt>
                <c:pt idx="22437">
                  <c:v>151.46296034716</c:v>
                </c:pt>
                <c:pt idx="22438">
                  <c:v>151.5331591424</c:v>
                </c:pt>
                <c:pt idx="22439">
                  <c:v>150.96998949816</c:v>
                </c:pt>
                <c:pt idx="22440">
                  <c:v>150.82925015184</c:v>
                </c:pt>
                <c:pt idx="22441">
                  <c:v>150.46028463156</c:v>
                </c:pt>
                <c:pt idx="22442">
                  <c:v>150.33731648764</c:v>
                </c:pt>
                <c:pt idx="22443">
                  <c:v>150.19672041692</c:v>
                </c:pt>
                <c:pt idx="22444">
                  <c:v>149.8461697472</c:v>
                </c:pt>
                <c:pt idx="22445">
                  <c:v>149.49595919616</c:v>
                </c:pt>
                <c:pt idx="22446">
                  <c:v>149.4864232064</c:v>
                </c:pt>
                <c:pt idx="22447">
                  <c:v>149.96516003888</c:v>
                </c:pt>
                <c:pt idx="22473">
                  <c:v>144.50876963754</c:v>
                </c:pt>
                <c:pt idx="22474">
                  <c:v>161.26379982316</c:v>
                </c:pt>
                <c:pt idx="22475">
                  <c:v>173.69864131976</c:v>
                </c:pt>
                <c:pt idx="22476">
                  <c:v>170.79096383048</c:v>
                </c:pt>
                <c:pt idx="22477">
                  <c:v>169.56681577532</c:v>
                </c:pt>
                <c:pt idx="22478">
                  <c:v>166.86904945195</c:v>
                </c:pt>
                <c:pt idx="22479">
                  <c:v>158.43428860176</c:v>
                </c:pt>
                <c:pt idx="22480">
                  <c:v>156.79552688057</c:v>
                </c:pt>
                <c:pt idx="22481">
                  <c:v>154.1364563086</c:v>
                </c:pt>
                <c:pt idx="22482">
                  <c:v>149.38237531464</c:v>
                </c:pt>
                <c:pt idx="22483">
                  <c:v>146.09620386018</c:v>
                </c:pt>
                <c:pt idx="22484">
                  <c:v>144.08165325375</c:v>
                </c:pt>
                <c:pt idx="22485">
                  <c:v>143.32670802036</c:v>
                </c:pt>
                <c:pt idx="22486">
                  <c:v>142.98283081116</c:v>
                </c:pt>
                <c:pt idx="22487">
                  <c:v>142.86514656693</c:v>
                </c:pt>
                <c:pt idx="22488">
                  <c:v>142.3130707963799</c:v>
                </c:pt>
                <c:pt idx="22489">
                  <c:v>142.60463667675</c:v>
                </c:pt>
                <c:pt idx="22490">
                  <c:v>142.4883112146</c:v>
                </c:pt>
                <c:pt idx="22491">
                  <c:v>144.07619061453</c:v>
                </c:pt>
                <c:pt idx="22492">
                  <c:v>143.94253221006</c:v>
                </c:pt>
                <c:pt idx="22493">
                  <c:v>144.02045406078</c:v>
                </c:pt>
                <c:pt idx="22494">
                  <c:v>143.26063106054</c:v>
                </c:pt>
                <c:pt idx="22495">
                  <c:v>143.54145539391</c:v>
                </c:pt>
                <c:pt idx="22496">
                  <c:v>142.98569276446</c:v>
                </c:pt>
                <c:pt idx="22497">
                  <c:v>142.86909218274</c:v>
                </c:pt>
                <c:pt idx="22498">
                  <c:v>142.72746958218</c:v>
                </c:pt>
                <c:pt idx="22499">
                  <c:v>142.400330821</c:v>
                </c:pt>
                <c:pt idx="22500">
                  <c:v>141.85495092594</c:v>
                </c:pt>
                <c:pt idx="22501">
                  <c:v>141.85758839854</c:v>
                </c:pt>
                <c:pt idx="22502">
                  <c:v>141.28855268822</c:v>
                </c:pt>
                <c:pt idx="22503">
                  <c:v>141.37392224032</c:v>
                </c:pt>
                <c:pt idx="22504">
                  <c:v>141.24951740046</c:v>
                </c:pt>
                <c:pt idx="22505">
                  <c:v>141.12506213302</c:v>
                </c:pt>
                <c:pt idx="22506">
                  <c:v>140.99238717004</c:v>
                </c:pt>
                <c:pt idx="22507">
                  <c:v>140.2414626543</c:v>
                </c:pt>
                <c:pt idx="22508">
                  <c:v>140.52661381598</c:v>
                </c:pt>
                <c:pt idx="22509">
                  <c:v>140.19393471832</c:v>
                </c:pt>
                <c:pt idx="22510">
                  <c:v>140.2699151396199</c:v>
                </c:pt>
                <c:pt idx="22511">
                  <c:v>139.7212560597</c:v>
                </c:pt>
                <c:pt idx="22512">
                  <c:v>142.1735868581</c:v>
                </c:pt>
                <c:pt idx="22513">
                  <c:v>141.78872577562</c:v>
                </c:pt>
                <c:pt idx="22514">
                  <c:v>141.65683758688</c:v>
                </c:pt>
                <c:pt idx="22515">
                  <c:v>141.3220927209</c:v>
                </c:pt>
                <c:pt idx="22516">
                  <c:v>141.19861004564</c:v>
                </c:pt>
                <c:pt idx="22517">
                  <c:v>141.26107276358</c:v>
                </c:pt>
                <c:pt idx="22518">
                  <c:v>140.9269181278</c:v>
                </c:pt>
                <c:pt idx="22519">
                  <c:v>141.01373854722</c:v>
                </c:pt>
                <c:pt idx="22520">
                  <c:v>140.67995277728</c:v>
                </c:pt>
                <c:pt idx="22548">
                  <c:v>139.33546029858</c:v>
                </c:pt>
                <c:pt idx="22549">
                  <c:v>139.1545862252</c:v>
                </c:pt>
                <c:pt idx="22550">
                  <c:v>141.62065103004</c:v>
                </c:pt>
                <c:pt idx="22551">
                  <c:v>141.44802349496</c:v>
                </c:pt>
                <c:pt idx="22552">
                  <c:v>141.31652869334</c:v>
                </c:pt>
                <c:pt idx="22553">
                  <c:v>141.38796349538</c:v>
                </c:pt>
                <c:pt idx="22554">
                  <c:v>141.04524257278</c:v>
                </c:pt>
                <c:pt idx="22555">
                  <c:v>140.7439863928</c:v>
                </c:pt>
                <c:pt idx="22556">
                  <c:v>141.10801270384</c:v>
                </c:pt>
                <c:pt idx="22557">
                  <c:v>140.880861576</c:v>
                </c:pt>
                <c:pt idx="22558">
                  <c:v>140.96806233496</c:v>
                </c:pt>
                <c:pt idx="22559">
                  <c:v>140.8528385334</c:v>
                </c:pt>
                <c:pt idx="22560">
                  <c:v>140.989025177</c:v>
                </c:pt>
                <c:pt idx="22561">
                  <c:v>140.9928554454</c:v>
                </c:pt>
                <c:pt idx="22562">
                  <c:v>141.02085797114</c:v>
                </c:pt>
                <c:pt idx="22563">
                  <c:v>140.92165935876</c:v>
                </c:pt>
                <c:pt idx="22564">
                  <c:v>140.781081903</c:v>
                </c:pt>
                <c:pt idx="22565">
                  <c:v>140.4396150794</c:v>
                </c:pt>
                <c:pt idx="22566">
                  <c:v>140.6156670856</c:v>
                </c:pt>
                <c:pt idx="22567">
                  <c:v>140.76843828726</c:v>
                </c:pt>
                <c:pt idx="22568">
                  <c:v>143.23473953404</c:v>
                </c:pt>
                <c:pt idx="22569">
                  <c:v>142.93314301392</c:v>
                </c:pt>
                <c:pt idx="22570">
                  <c:v>143.1157439005</c:v>
                </c:pt>
                <c:pt idx="22571">
                  <c:v>142.9743303289</c:v>
                </c:pt>
                <c:pt idx="22572">
                  <c:v>142.8412114017</c:v>
                </c:pt>
                <c:pt idx="22573">
                  <c:v>142.6831579642</c:v>
                </c:pt>
                <c:pt idx="22613">
                  <c:v>106.734665235</c:v>
                </c:pt>
                <c:pt idx="22614">
                  <c:v>149.16314839296</c:v>
                </c:pt>
                <c:pt idx="22615">
                  <c:v>149.04973997888</c:v>
                </c:pt>
                <c:pt idx="22616">
                  <c:v>148.91012774976</c:v>
                </c:pt>
                <c:pt idx="22617">
                  <c:v>148.77926780704</c:v>
                </c:pt>
                <c:pt idx="22618">
                  <c:v>149.05869177184</c:v>
                </c:pt>
                <c:pt idx="22619">
                  <c:v>149.12798081264</c:v>
                </c:pt>
                <c:pt idx="22620">
                  <c:v>148.99656757116</c:v>
                </c:pt>
                <c:pt idx="22621">
                  <c:v>148.87394362228</c:v>
                </c:pt>
                <c:pt idx="22622">
                  <c:v>148.8898328576</c:v>
                </c:pt>
                <c:pt idx="22623">
                  <c:v>148.92280890684</c:v>
                </c:pt>
                <c:pt idx="22624">
                  <c:v>148.78221283612</c:v>
                </c:pt>
                <c:pt idx="22625">
                  <c:v>148.6504307288</c:v>
                </c:pt>
                <c:pt idx="22626">
                  <c:v>151.5331073616</c:v>
                </c:pt>
                <c:pt idx="22627">
                  <c:v>151.39231452256</c:v>
                </c:pt>
                <c:pt idx="22628">
                  <c:v>151.66549454848</c:v>
                </c:pt>
                <c:pt idx="22629">
                  <c:v>151.52436181504</c:v>
                </c:pt>
                <c:pt idx="22630">
                  <c:v>151.585345225</c:v>
                </c:pt>
                <c:pt idx="22631">
                  <c:v>151.03120645836</c:v>
                </c:pt>
                <c:pt idx="22632">
                  <c:v>151.32025183</c:v>
                </c:pt>
                <c:pt idx="22633">
                  <c:v>150.90672506368</c:v>
                </c:pt>
                <c:pt idx="22634">
                  <c:v>151.14161282704</c:v>
                </c:pt>
                <c:pt idx="22635">
                  <c:v>151.00003291472</c:v>
                </c:pt>
                <c:pt idx="22636">
                  <c:v>151.08583875988</c:v>
                </c:pt>
                <c:pt idx="22637">
                  <c:v>150.93522796996</c:v>
                </c:pt>
                <c:pt idx="22638">
                  <c:v>151.02053438288</c:v>
                </c:pt>
                <c:pt idx="22639">
                  <c:v>150.66945056028</c:v>
                </c:pt>
                <c:pt idx="22640">
                  <c:v>150.72774111504</c:v>
                </c:pt>
                <c:pt idx="22641">
                  <c:v>150.8211561662</c:v>
                </c:pt>
                <c:pt idx="22642">
                  <c:v>150.69675722608</c:v>
                </c:pt>
                <c:pt idx="22643">
                  <c:v>150.95356583952</c:v>
                </c:pt>
                <c:pt idx="22644">
                  <c:v>153.4408328116</c:v>
                </c:pt>
                <c:pt idx="22645">
                  <c:v>153.4391150568</c:v>
                </c:pt>
                <c:pt idx="22646">
                  <c:v>153.29655130288</c:v>
                </c:pt>
                <c:pt idx="22647">
                  <c:v>153.14510439712</c:v>
                </c:pt>
                <c:pt idx="22648">
                  <c:v>153.2226663632</c:v>
                </c:pt>
                <c:pt idx="22649">
                  <c:v>153.29086925271</c:v>
                </c:pt>
                <c:pt idx="22650">
                  <c:v>153.35876124426</c:v>
                </c:pt>
                <c:pt idx="22651">
                  <c:v>153.22458153365</c:v>
                </c:pt>
                <c:pt idx="22652">
                  <c:v>153.08142750109</c:v>
                </c:pt>
                <c:pt idx="22653">
                  <c:v>153.15747709704</c:v>
                </c:pt>
                <c:pt idx="22654">
                  <c:v>153.0051941034</c:v>
                </c:pt>
                <c:pt idx="22655">
                  <c:v>153.0268354661</c:v>
                </c:pt>
                <c:pt idx="22656">
                  <c:v>152.62895271568</c:v>
                </c:pt>
                <c:pt idx="22657">
                  <c:v>152.7129069675</c:v>
                </c:pt>
                <c:pt idx="22658">
                  <c:v>152.76052632579</c:v>
                </c:pt>
                <c:pt idx="22659">
                  <c:v>152.83471925714</c:v>
                </c:pt>
                <c:pt idx="22660">
                  <c:v>152.69980181485</c:v>
                </c:pt>
                <c:pt idx="22661">
                  <c:v>152.56488437256</c:v>
                </c:pt>
                <c:pt idx="22662">
                  <c:v>152.42996693027</c:v>
                </c:pt>
                <c:pt idx="22663">
                  <c:v>152.71142590606</c:v>
                </c:pt>
                <c:pt idx="22664">
                  <c:v>155.48038073233</c:v>
                </c:pt>
                <c:pt idx="22665">
                  <c:v>155.08824532391</c:v>
                </c:pt>
                <c:pt idx="22666">
                  <c:v>154.89011051057</c:v>
                </c:pt>
                <c:pt idx="22667">
                  <c:v>155.12333373775</c:v>
                </c:pt>
                <c:pt idx="22668">
                  <c:v>155.18077594399</c:v>
                </c:pt>
                <c:pt idx="22669">
                  <c:v>155.25591571074</c:v>
                </c:pt>
                <c:pt idx="22670">
                  <c:v>155.12007610385</c:v>
                </c:pt>
                <c:pt idx="22671">
                  <c:v>154.5633843472</c:v>
                </c:pt>
                <c:pt idx="22672">
                  <c:v>154.63815524811</c:v>
                </c:pt>
                <c:pt idx="22673">
                  <c:v>154.95883978373</c:v>
                </c:pt>
                <c:pt idx="22674">
                  <c:v>154.94075470669</c:v>
                </c:pt>
                <c:pt idx="22675">
                  <c:v>154.91351681627</c:v>
                </c:pt>
                <c:pt idx="22676">
                  <c:v>154.88633406328</c:v>
                </c:pt>
                <c:pt idx="22677">
                  <c:v>154.74121234752</c:v>
                </c:pt>
                <c:pt idx="22678">
                  <c:v>154.64146873665</c:v>
                </c:pt>
                <c:pt idx="22679">
                  <c:v>154.48730448237</c:v>
                </c:pt>
                <c:pt idx="22680">
                  <c:v>154.56056298848</c:v>
                </c:pt>
                <c:pt idx="22681">
                  <c:v>154.40618970524</c:v>
                </c:pt>
                <c:pt idx="22682">
                  <c:v>154.06109214847</c:v>
                </c:pt>
                <c:pt idx="22683">
                  <c:v>156.7816280821</c:v>
                </c:pt>
                <c:pt idx="22684">
                  <c:v>156.87616223708</c:v>
                </c:pt>
                <c:pt idx="22685">
                  <c:v>156.94312025195</c:v>
                </c:pt>
                <c:pt idx="22686">
                  <c:v>156.55836087144</c:v>
                </c:pt>
                <c:pt idx="22687">
                  <c:v>156.64302268735</c:v>
                </c:pt>
                <c:pt idx="22688">
                  <c:v>156.25866910412</c:v>
                </c:pt>
                <c:pt idx="22689">
                  <c:v>156.08613101037</c:v>
                </c:pt>
                <c:pt idx="22690">
                  <c:v>155.6661978732</c:v>
                </c:pt>
                <c:pt idx="22691">
                  <c:v>155.421387684</c:v>
                </c:pt>
                <c:pt idx="22692">
                  <c:v>155.47774788876</c:v>
                </c:pt>
                <c:pt idx="22693">
                  <c:v>155.10396149949</c:v>
                </c:pt>
                <c:pt idx="22694">
                  <c:v>155.3427289103</c:v>
                </c:pt>
                <c:pt idx="22695">
                  <c:v>155.1972136579001</c:v>
                </c:pt>
                <c:pt idx="22696">
                  <c:v>154.65051127517</c:v>
                </c:pt>
                <c:pt idx="22697">
                  <c:v>154.4963470208901</c:v>
                </c:pt>
                <c:pt idx="22698">
                  <c:v>154.36942065703</c:v>
                </c:pt>
                <c:pt idx="22699">
                  <c:v>153.9970729492</c:v>
                </c:pt>
                <c:pt idx="22700">
                  <c:v>153.59805893046</c:v>
                </c:pt>
                <c:pt idx="22701">
                  <c:v>153.87969000377</c:v>
                </c:pt>
                <c:pt idx="22702">
                  <c:v>156.4060647617</c:v>
                </c:pt>
                <c:pt idx="22703">
                  <c:v>156.03996203774</c:v>
                </c:pt>
                <c:pt idx="22704">
                  <c:v>156.11626992949</c:v>
                </c:pt>
                <c:pt idx="22705">
                  <c:v>155.9804303226</c:v>
                </c:pt>
                <c:pt idx="22706">
                  <c:v>155.59681447105</c:v>
                </c:pt>
                <c:pt idx="22707">
                  <c:v>155.2136658694999</c:v>
                </c:pt>
                <c:pt idx="22708">
                  <c:v>155.0691344587</c:v>
                </c:pt>
                <c:pt idx="22709">
                  <c:v>154.71374004013</c:v>
                </c:pt>
                <c:pt idx="22710">
                  <c:v>154.7620601239</c:v>
                </c:pt>
                <c:pt idx="22711">
                  <c:v>154.35295827232</c:v>
                </c:pt>
                <c:pt idx="22712">
                  <c:v>154.2176719641899</c:v>
                </c:pt>
                <c:pt idx="22713">
                  <c:v>153.95337861942</c:v>
                </c:pt>
                <c:pt idx="22714">
                  <c:v>153.77572937918</c:v>
                </c:pt>
                <c:pt idx="22715">
                  <c:v>153.27781447974</c:v>
                </c:pt>
                <c:pt idx="22716">
                  <c:v>153.14271260453</c:v>
                </c:pt>
                <c:pt idx="22717">
                  <c:v>152.80775764423</c:v>
                </c:pt>
                <c:pt idx="22718">
                  <c:v>152.87250885411</c:v>
                </c:pt>
                <c:pt idx="22719">
                  <c:v>152.51090645787</c:v>
                </c:pt>
                <c:pt idx="22720">
                  <c:v>152.3670200409</c:v>
                </c:pt>
                <c:pt idx="22721">
                  <c:v>152.19611732215</c:v>
                </c:pt>
                <c:pt idx="22722">
                  <c:v>154.4710374541</c:v>
                </c:pt>
                <c:pt idx="22723">
                  <c:v>154.72361813807</c:v>
                </c:pt>
                <c:pt idx="22754">
                  <c:v>120.44391135233</c:v>
                </c:pt>
                <c:pt idx="22755">
                  <c:v>154.36973387725</c:v>
                </c:pt>
                <c:pt idx="22756">
                  <c:v>154.2333409716</c:v>
                </c:pt>
                <c:pt idx="22757">
                  <c:v>154.1151374725</c:v>
                </c:pt>
                <c:pt idx="22758">
                  <c:v>154.17782268978</c:v>
                </c:pt>
                <c:pt idx="22759">
                  <c:v>157.19432385672</c:v>
                </c:pt>
                <c:pt idx="22760">
                  <c:v>157.00284628934</c:v>
                </c:pt>
                <c:pt idx="22761">
                  <c:v>156.86608451785</c:v>
                </c:pt>
                <c:pt idx="22762">
                  <c:v>157.12458441706</c:v>
                </c:pt>
                <c:pt idx="22763">
                  <c:v>156.99662546808</c:v>
                </c:pt>
                <c:pt idx="22764">
                  <c:v>156.8503231424</c:v>
                </c:pt>
                <c:pt idx="22765">
                  <c:v>156.67661692365</c:v>
                </c:pt>
                <c:pt idx="22766">
                  <c:v>156.89640815367</c:v>
                </c:pt>
                <c:pt idx="22767">
                  <c:v>156.76804927414</c:v>
                </c:pt>
                <c:pt idx="22768">
                  <c:v>156.83149095241</c:v>
                </c:pt>
                <c:pt idx="22769">
                  <c:v>156.46551692586</c:v>
                </c:pt>
                <c:pt idx="22770">
                  <c:v>156.75661498952</c:v>
                </c:pt>
                <c:pt idx="22771">
                  <c:v>156.41838333387</c:v>
                </c:pt>
                <c:pt idx="22772">
                  <c:v>156.68097662415</c:v>
                </c:pt>
                <c:pt idx="22773">
                  <c:v>156.33378885254</c:v>
                </c:pt>
                <c:pt idx="22774">
                  <c:v>156.41410438564</c:v>
                </c:pt>
                <c:pt idx="22775">
                  <c:v>156.27599562392</c:v>
                </c:pt>
                <c:pt idx="22776">
                  <c:v>156.3189117204</c:v>
                </c:pt>
                <c:pt idx="22777">
                  <c:v>156.09774335155</c:v>
                </c:pt>
                <c:pt idx="22778">
                  <c:v>156.1767577733999</c:v>
                </c:pt>
                <c:pt idx="22779">
                  <c:v>158.7980483160501</c:v>
                </c:pt>
                <c:pt idx="22780">
                  <c:v>159.2763143607</c:v>
                </c:pt>
                <c:pt idx="22781">
                  <c:v>158.91678226218</c:v>
                </c:pt>
                <c:pt idx="22782">
                  <c:v>158.98022419104</c:v>
                </c:pt>
                <c:pt idx="22783">
                  <c:v>158.6303559242999</c:v>
                </c:pt>
                <c:pt idx="22784">
                  <c:v>158.58411644292</c:v>
                </c:pt>
                <c:pt idx="22785">
                  <c:v>159.30268886868</c:v>
                </c:pt>
                <c:pt idx="22786">
                  <c:v>159.15223913454</c:v>
                </c:pt>
                <c:pt idx="22787">
                  <c:v>158.96671210428</c:v>
                </c:pt>
                <c:pt idx="22788">
                  <c:v>158.49655533888</c:v>
                </c:pt>
                <c:pt idx="22789">
                  <c:v>158.36687543772</c:v>
                </c:pt>
                <c:pt idx="22790">
                  <c:v>158.41932557292</c:v>
                </c:pt>
                <c:pt idx="22791">
                  <c:v>158.50852353</c:v>
                </c:pt>
                <c:pt idx="22792">
                  <c:v>158.6159527913995</c:v>
                </c:pt>
                <c:pt idx="22793">
                  <c:v>158.239099143</c:v>
                </c:pt>
                <c:pt idx="22794">
                  <c:v>158.31828877422</c:v>
                </c:pt>
                <c:pt idx="22795">
                  <c:v>158.3971906935</c:v>
                </c:pt>
                <c:pt idx="22796">
                  <c:v>158.23884588798</c:v>
                </c:pt>
                <c:pt idx="22797">
                  <c:v>157.7003068521</c:v>
                </c:pt>
                <c:pt idx="22798">
                  <c:v>157.9314440266201</c:v>
                </c:pt>
                <c:pt idx="22799">
                  <c:v>160.53224620392</c:v>
                </c:pt>
                <c:pt idx="22800">
                  <c:v>160.56746595714</c:v>
                </c:pt>
                <c:pt idx="22801">
                  <c:v>160.8419414961</c:v>
                </c:pt>
                <c:pt idx="22802">
                  <c:v>160.4623213539</c:v>
                </c:pt>
                <c:pt idx="22803">
                  <c:v>160.41565118016</c:v>
                </c:pt>
                <c:pt idx="22804">
                  <c:v>160.34108097546</c:v>
                </c:pt>
                <c:pt idx="22805">
                  <c:v>160.36565290578</c:v>
                </c:pt>
                <c:pt idx="22806">
                  <c:v>159.94934639442</c:v>
                </c:pt>
                <c:pt idx="22807">
                  <c:v>159.9547205586001</c:v>
                </c:pt>
                <c:pt idx="22808">
                  <c:v>159.5669118237</c:v>
                </c:pt>
                <c:pt idx="22809">
                  <c:v>159.58115085954</c:v>
                </c:pt>
                <c:pt idx="22810">
                  <c:v>159.26362513266</c:v>
                </c:pt>
                <c:pt idx="22811">
                  <c:v>159.08618094516</c:v>
                </c:pt>
                <c:pt idx="22812">
                  <c:v>158.91810581076</c:v>
                </c:pt>
                <c:pt idx="22813">
                  <c:v>158.7313493523</c:v>
                </c:pt>
                <c:pt idx="22814">
                  <c:v>158.58189875982</c:v>
                </c:pt>
                <c:pt idx="22815">
                  <c:v>158.85902975436</c:v>
                </c:pt>
                <c:pt idx="22816">
                  <c:v>158.3670919242</c:v>
                </c:pt>
                <c:pt idx="22817">
                  <c:v>158.491451595</c:v>
                </c:pt>
                <c:pt idx="22818">
                  <c:v>161.418444807</c:v>
                </c:pt>
                <c:pt idx="22819">
                  <c:v>161.2968278979</c:v>
                </c:pt>
                <c:pt idx="22820">
                  <c:v>160.95402944046</c:v>
                </c:pt>
                <c:pt idx="22821">
                  <c:v>160.9695595815</c:v>
                </c:pt>
                <c:pt idx="22822">
                  <c:v>160.8573240609</c:v>
                </c:pt>
                <c:pt idx="22823">
                  <c:v>160.9190449398</c:v>
                </c:pt>
                <c:pt idx="22824">
                  <c:v>160.520674356</c:v>
                </c:pt>
                <c:pt idx="22825">
                  <c:v>160.5019684359</c:v>
                </c:pt>
                <c:pt idx="22826">
                  <c:v>160.2308178798</c:v>
                </c:pt>
                <c:pt idx="22827">
                  <c:v>159.84268939638</c:v>
                </c:pt>
                <c:pt idx="22828">
                  <c:v>160.06694878458</c:v>
                </c:pt>
                <c:pt idx="22829">
                  <c:v>159.6790785222</c:v>
                </c:pt>
                <c:pt idx="22830">
                  <c:v>159.5294311614</c:v>
                </c:pt>
                <c:pt idx="22831">
                  <c:v>159.3891651891</c:v>
                </c:pt>
                <c:pt idx="22832">
                  <c:v>159.1647510047999</c:v>
                </c:pt>
                <c:pt idx="22833">
                  <c:v>158.8153869195</c:v>
                </c:pt>
                <c:pt idx="22834">
                  <c:v>158.67530538012</c:v>
                </c:pt>
                <c:pt idx="22835">
                  <c:v>158.7345716993999</c:v>
                </c:pt>
                <c:pt idx="22836">
                  <c:v>158.42313589638</c:v>
                </c:pt>
                <c:pt idx="22837">
                  <c:v>161.2435047901791</c:v>
                </c:pt>
                <c:pt idx="22838">
                  <c:v>161.05674833172</c:v>
                </c:pt>
                <c:pt idx="22839">
                  <c:v>161.1098255538</c:v>
                </c:pt>
                <c:pt idx="22840">
                  <c:v>160.7579039289</c:v>
                </c:pt>
                <c:pt idx="22841">
                  <c:v>160.59914106546</c:v>
                </c:pt>
                <c:pt idx="22842">
                  <c:v>160.44969047298</c:v>
                </c:pt>
                <c:pt idx="22843">
                  <c:v>160.17889644732</c:v>
                </c:pt>
                <c:pt idx="22844">
                  <c:v>160.057496232</c:v>
                </c:pt>
                <c:pt idx="22845">
                  <c:v>159.90804563952</c:v>
                </c:pt>
                <c:pt idx="22846">
                  <c:v>128.2377550307999</c:v>
                </c:pt>
                <c:pt idx="23006">
                  <c:v>132.66130222214</c:v>
                </c:pt>
                <c:pt idx="23007">
                  <c:v>154.33968087263</c:v>
                </c:pt>
                <c:pt idx="23008">
                  <c:v>153.90404215515</c:v>
                </c:pt>
                <c:pt idx="23009">
                  <c:v>153.7324385614</c:v>
                </c:pt>
                <c:pt idx="23010">
                  <c:v>153.59696782035</c:v>
                </c:pt>
                <c:pt idx="23011">
                  <c:v>153.24357764262</c:v>
                </c:pt>
                <c:pt idx="23012">
                  <c:v>153.3260263382501</c:v>
                </c:pt>
                <c:pt idx="23013">
                  <c:v>152.9730050263599</c:v>
                </c:pt>
                <c:pt idx="23014">
                  <c:v>152.84671221419</c:v>
                </c:pt>
                <c:pt idx="23015">
                  <c:v>152.91055344535</c:v>
                </c:pt>
                <c:pt idx="23016">
                  <c:v>152.56709126358</c:v>
                </c:pt>
                <c:pt idx="23017">
                  <c:v>155.4936131082</c:v>
                </c:pt>
                <c:pt idx="23018">
                  <c:v>155.13764079483</c:v>
                </c:pt>
                <c:pt idx="23019">
                  <c:v>154.93018716546</c:v>
                </c:pt>
                <c:pt idx="23020">
                  <c:v>154.7407753664</c:v>
                </c:pt>
                <c:pt idx="23021">
                  <c:v>154.6054890582701</c:v>
                </c:pt>
                <c:pt idx="23022">
                  <c:v>154.0579999013</c:v>
                </c:pt>
                <c:pt idx="23023">
                  <c:v>154.32586810766</c:v>
                </c:pt>
                <c:pt idx="23024">
                  <c:v>154.18158830357</c:v>
                </c:pt>
                <c:pt idx="23025">
                  <c:v>154.0552954914</c:v>
                </c:pt>
                <c:pt idx="23026">
                  <c:v>153.70119210327</c:v>
                </c:pt>
                <c:pt idx="23027">
                  <c:v>153.33845843871</c:v>
                </c:pt>
                <c:pt idx="23028">
                  <c:v>153.62240124074</c:v>
                </c:pt>
                <c:pt idx="23029">
                  <c:v>153.27781447974</c:v>
                </c:pt>
                <c:pt idx="23030">
                  <c:v>153.54118558515</c:v>
                </c:pt>
                <c:pt idx="23031">
                  <c:v>153.3769366500401</c:v>
                </c:pt>
                <c:pt idx="23032">
                  <c:v>152.84374292069</c:v>
                </c:pt>
                <c:pt idx="23033">
                  <c:v>153.14432015672</c:v>
                </c:pt>
                <c:pt idx="23034">
                  <c:v>152.77344144744</c:v>
                </c:pt>
                <c:pt idx="23035">
                  <c:v>152.87374754046</c:v>
                </c:pt>
                <c:pt idx="23036">
                  <c:v>156.44611682055</c:v>
                </c:pt>
                <c:pt idx="23037">
                  <c:v>160.31828781954</c:v>
                </c:pt>
                <c:pt idx="23038">
                  <c:v>165.65479692108</c:v>
                </c:pt>
                <c:pt idx="23039">
                  <c:v>172.8931199424</c:v>
                </c:pt>
                <c:pt idx="23040">
                  <c:v>180.5603495695</c:v>
                </c:pt>
                <c:pt idx="23041">
                  <c:v>180.9939073992</c:v>
                </c:pt>
                <c:pt idx="23042">
                  <c:v>177.39958933998</c:v>
                </c:pt>
                <c:pt idx="23043">
                  <c:v>177.04412982228</c:v>
                </c:pt>
                <c:pt idx="23044">
                  <c:v>176.24742606828</c:v>
                </c:pt>
                <c:pt idx="23045">
                  <c:v>175.88270493255</c:v>
                </c:pt>
                <c:pt idx="23046">
                  <c:v>174.89841378597</c:v>
                </c:pt>
                <c:pt idx="23047">
                  <c:v>174.5451663774</c:v>
                </c:pt>
                <c:pt idx="23048">
                  <c:v>174.78047285265</c:v>
                </c:pt>
                <c:pt idx="23049">
                  <c:v>174.86706740706</c:v>
                </c:pt>
                <c:pt idx="23050">
                  <c:v>174.6267433512</c:v>
                </c:pt>
                <c:pt idx="23051">
                  <c:v>174.41555741799</c:v>
                </c:pt>
                <c:pt idx="23052">
                  <c:v>173.7453691848</c:v>
                </c:pt>
                <c:pt idx="23053">
                  <c:v>173.50963399875</c:v>
                </c:pt>
                <c:pt idx="23054">
                  <c:v>174.61407269502</c:v>
                </c:pt>
                <c:pt idx="23055">
                  <c:v>179.879900003</c:v>
                </c:pt>
                <c:pt idx="23056">
                  <c:v>179.7128038775</c:v>
                </c:pt>
                <c:pt idx="23057">
                  <c:v>182.50451959422</c:v>
                </c:pt>
                <c:pt idx="23058">
                  <c:v>182.31343045982</c:v>
                </c:pt>
                <c:pt idx="23059">
                  <c:v>180.45607461486</c:v>
                </c:pt>
                <c:pt idx="23060">
                  <c:v>180.709265304</c:v>
                </c:pt>
                <c:pt idx="23061">
                  <c:v>181.6037902301599</c:v>
                </c:pt>
                <c:pt idx="23062">
                  <c:v>163.67750252788</c:v>
                </c:pt>
                <c:pt idx="23113">
                  <c:v>159.953174876</c:v>
                </c:pt>
                <c:pt idx="23114">
                  <c:v>169.21920160376</c:v>
                </c:pt>
                <c:pt idx="23115">
                  <c:v>166.50805637452</c:v>
                </c:pt>
                <c:pt idx="23116">
                  <c:v>163.83087382145</c:v>
                </c:pt>
                <c:pt idx="23117">
                  <c:v>161.9729428574401</c:v>
                </c:pt>
                <c:pt idx="23118">
                  <c:v>161.59233939696</c:v>
                </c:pt>
                <c:pt idx="23119">
                  <c:v>160.753939047</c:v>
                </c:pt>
                <c:pt idx="23120">
                  <c:v>160.19277173286</c:v>
                </c:pt>
                <c:pt idx="23121">
                  <c:v>159.86091310704</c:v>
                </c:pt>
                <c:pt idx="23122">
                  <c:v>159.28230645672</c:v>
                </c:pt>
                <c:pt idx="23123">
                  <c:v>158.92339647546</c:v>
                </c:pt>
                <c:pt idx="23124">
                  <c:v>158.364835893</c:v>
                </c:pt>
                <c:pt idx="23125">
                  <c:v>158.86206183858</c:v>
                </c:pt>
                <c:pt idx="23126">
                  <c:v>158.70329897514</c:v>
                </c:pt>
                <c:pt idx="23127">
                  <c:v>157.7374162488</c:v>
                </c:pt>
                <c:pt idx="23128">
                  <c:v>157.17164587086</c:v>
                </c:pt>
                <c:pt idx="23129">
                  <c:v>156.97706968554</c:v>
                </c:pt>
                <c:pt idx="23130">
                  <c:v>156.81032228874</c:v>
                </c:pt>
                <c:pt idx="23131">
                  <c:v>159.2402338956</c:v>
                </c:pt>
                <c:pt idx="23132">
                  <c:v>159.46134961968</c:v>
                </c:pt>
                <c:pt idx="23133">
                  <c:v>159.25871845134</c:v>
                </c:pt>
                <c:pt idx="23134">
                  <c:v>159.2309635257</c:v>
                </c:pt>
                <c:pt idx="23135">
                  <c:v>159.46943626548</c:v>
                </c:pt>
                <c:pt idx="23136">
                  <c:v>158.91678226218</c:v>
                </c:pt>
                <c:pt idx="23137">
                  <c:v>159.0079597893</c:v>
                </c:pt>
                <c:pt idx="23138">
                  <c:v>159.08028389484</c:v>
                </c:pt>
                <c:pt idx="23139">
                  <c:v>158.7488879232</c:v>
                </c:pt>
                <c:pt idx="23140">
                  <c:v>158.54534351244</c:v>
                </c:pt>
                <c:pt idx="23141">
                  <c:v>158.74401197796</c:v>
                </c:pt>
                <c:pt idx="23142">
                  <c:v>157.96502428578</c:v>
                </c:pt>
                <c:pt idx="23143">
                  <c:v>158.45644226064</c:v>
                </c:pt>
                <c:pt idx="23144">
                  <c:v>158.07039180618</c:v>
                </c:pt>
                <c:pt idx="23145">
                  <c:v>158.0945827595399</c:v>
                </c:pt>
                <c:pt idx="23146">
                  <c:v>158.2205162031</c:v>
                </c:pt>
                <c:pt idx="23147">
                  <c:v>157.88119000932</c:v>
                </c:pt>
                <c:pt idx="23148">
                  <c:v>157.7605889784</c:v>
                </c:pt>
                <c:pt idx="23149">
                  <c:v>157.8210677199</c:v>
                </c:pt>
                <c:pt idx="23150">
                  <c:v>160.42328825976</c:v>
                </c:pt>
                <c:pt idx="23151">
                  <c:v>160.3478956815</c:v>
                </c:pt>
                <c:pt idx="23152">
                  <c:v>160.1342201142</c:v>
                </c:pt>
                <c:pt idx="23153">
                  <c:v>160.1694275320201</c:v>
                </c:pt>
                <c:pt idx="23154">
                  <c:v>160.01129175546</c:v>
                </c:pt>
                <c:pt idx="23155">
                  <c:v>159.88109556174</c:v>
                </c:pt>
                <c:pt idx="23156">
                  <c:v>159.6232739916</c:v>
                </c:pt>
                <c:pt idx="23157">
                  <c:v>159.6857447133</c:v>
                </c:pt>
                <c:pt idx="23158">
                  <c:v>159.76639754724</c:v>
                </c:pt>
                <c:pt idx="23159">
                  <c:v>159.39735618516</c:v>
                </c:pt>
                <c:pt idx="23160">
                  <c:v>159.4590523185</c:v>
                </c:pt>
                <c:pt idx="23161">
                  <c:v>159.4829849013</c:v>
                </c:pt>
                <c:pt idx="23162">
                  <c:v>159.32443106682</c:v>
                </c:pt>
                <c:pt idx="23163">
                  <c:v>158.90948937402</c:v>
                </c:pt>
                <c:pt idx="23164">
                  <c:v>159.20763794262</c:v>
                </c:pt>
                <c:pt idx="23165">
                  <c:v>158.4485415258</c:v>
                </c:pt>
                <c:pt idx="23166">
                  <c:v>158.72752918494</c:v>
                </c:pt>
                <c:pt idx="23167">
                  <c:v>158.7406616232599</c:v>
                </c:pt>
                <c:pt idx="23168">
                  <c:v>158.06186895048</c:v>
                </c:pt>
                <c:pt idx="23169">
                  <c:v>158.00938692462</c:v>
                </c:pt>
                <c:pt idx="23170">
                  <c:v>161.1939737657999</c:v>
                </c:pt>
                <c:pt idx="23171">
                  <c:v>160.9882655016</c:v>
                </c:pt>
                <c:pt idx="23172">
                  <c:v>161.20537677132</c:v>
                </c:pt>
                <c:pt idx="23173">
                  <c:v>162.88034695548</c:v>
                </c:pt>
                <c:pt idx="23174">
                  <c:v>164.5692323852</c:v>
                </c:pt>
                <c:pt idx="23175">
                  <c:v>168.61875384352</c:v>
                </c:pt>
                <c:pt idx="23176">
                  <c:v>173.27093696325</c:v>
                </c:pt>
                <c:pt idx="23177">
                  <c:v>179.21531800376</c:v>
                </c:pt>
                <c:pt idx="23178">
                  <c:v>187.03929550125</c:v>
                </c:pt>
                <c:pt idx="23179">
                  <c:v>182.4361568448</c:v>
                </c:pt>
                <c:pt idx="23180">
                  <c:v>181.00743951762</c:v>
                </c:pt>
                <c:pt idx="23181">
                  <c:v>181.25636069866</c:v>
                </c:pt>
                <c:pt idx="23182">
                  <c:v>179.8307266589</c:v>
                </c:pt>
                <c:pt idx="23183">
                  <c:v>178.82556629828</c:v>
                </c:pt>
                <c:pt idx="23184">
                  <c:v>178.63618352162</c:v>
                </c:pt>
                <c:pt idx="23185">
                  <c:v>178.3942903567</c:v>
                </c:pt>
                <c:pt idx="23186">
                  <c:v>178.64259701054</c:v>
                </c:pt>
                <c:pt idx="23187">
                  <c:v>179.1194087836</c:v>
                </c:pt>
                <c:pt idx="23188">
                  <c:v>181.49899621968</c:v>
                </c:pt>
                <c:pt idx="23189">
                  <c:v>181.08722261894</c:v>
                </c:pt>
                <c:pt idx="23190">
                  <c:v>182.18777365016</c:v>
                </c:pt>
                <c:pt idx="23191">
                  <c:v>182.0394429013</c:v>
                </c:pt>
                <c:pt idx="23192">
                  <c:v>181.97587258036</c:v>
                </c:pt>
                <c:pt idx="23193">
                  <c:v>182.21782133548</c:v>
                </c:pt>
                <c:pt idx="23194">
                  <c:v>182.41635699248</c:v>
                </c:pt>
                <c:pt idx="23195">
                  <c:v>181.7522931513</c:v>
                </c:pt>
                <c:pt idx="23196">
                  <c:v>181.1404255805</c:v>
                </c:pt>
                <c:pt idx="23197">
                  <c:v>182.05451734976</c:v>
                </c:pt>
                <c:pt idx="23198">
                  <c:v>182.5039902956</c:v>
                </c:pt>
                <c:pt idx="23199">
                  <c:v>181.6713892159</c:v>
                </c:pt>
                <c:pt idx="23200">
                  <c:v>182.58173367942</c:v>
                </c:pt>
                <c:pt idx="23201">
                  <c:v>183.52278614025</c:v>
                </c:pt>
                <c:pt idx="23202">
                  <c:v>184.4084611163</c:v>
                </c:pt>
                <c:pt idx="23203">
                  <c:v>182.78663917436</c:v>
                </c:pt>
                <c:pt idx="23204">
                  <c:v>184.70790195892</c:v>
                </c:pt>
                <c:pt idx="23205">
                  <c:v>186.0089079092101</c:v>
                </c:pt>
                <c:pt idx="23206">
                  <c:v>187.396659618</c:v>
                </c:pt>
                <c:pt idx="23207">
                  <c:v>181.9956039617</c:v>
                </c:pt>
                <c:pt idx="23208">
                  <c:v>177.99994340079</c:v>
                </c:pt>
                <c:pt idx="23209">
                  <c:v>175.71653593578</c:v>
                </c:pt>
                <c:pt idx="23210">
                  <c:v>174.74739671928</c:v>
                </c:pt>
                <c:pt idx="23211">
                  <c:v>171.7657857363999</c:v>
                </c:pt>
                <c:pt idx="23212">
                  <c:v>169.0616835628</c:v>
                </c:pt>
                <c:pt idx="23213">
                  <c:v>165.95031086445</c:v>
                </c:pt>
                <c:pt idx="23214">
                  <c:v>163.07432598978</c:v>
                </c:pt>
                <c:pt idx="23215">
                  <c:v>161.2371384933</c:v>
                </c:pt>
                <c:pt idx="23216">
                  <c:v>160.45528629696</c:v>
                </c:pt>
                <c:pt idx="23217">
                  <c:v>160.10440981686</c:v>
                </c:pt>
                <c:pt idx="23218">
                  <c:v>159.6790785222</c:v>
                </c:pt>
                <c:pt idx="23219">
                  <c:v>159.5107252413</c:v>
                </c:pt>
                <c:pt idx="23220">
                  <c:v>159.370459269</c:v>
                </c:pt>
                <c:pt idx="23221">
                  <c:v>159.01151243106</c:v>
                </c:pt>
                <c:pt idx="23222">
                  <c:v>158.85274956762</c:v>
                </c:pt>
                <c:pt idx="23223">
                  <c:v>158.50370515608</c:v>
                </c:pt>
                <c:pt idx="23224">
                  <c:v>158.61926140794</c:v>
                </c:pt>
                <c:pt idx="23225">
                  <c:v>158.04664367328</c:v>
                </c:pt>
                <c:pt idx="23226">
                  <c:v>157.56820240194</c:v>
                </c:pt>
                <c:pt idx="23227">
                  <c:v>160.15081999608</c:v>
                </c:pt>
                <c:pt idx="23228">
                  <c:v>160.2041676998399</c:v>
                </c:pt>
                <c:pt idx="23229">
                  <c:v>159.74156732112</c:v>
                </c:pt>
                <c:pt idx="23230">
                  <c:v>159.57409949766</c:v>
                </c:pt>
                <c:pt idx="23231">
                  <c:v>159.44384674608</c:v>
                </c:pt>
                <c:pt idx="23232">
                  <c:v>159.0844817007</c:v>
                </c:pt>
                <c:pt idx="23233">
                  <c:v>158.945137893</c:v>
                </c:pt>
                <c:pt idx="23234">
                  <c:v>158.7872111454</c:v>
                </c:pt>
                <c:pt idx="23235">
                  <c:v>158.6478673377</c:v>
                </c:pt>
                <c:pt idx="23236">
                  <c:v>158.4899405901</c:v>
                </c:pt>
                <c:pt idx="23237">
                  <c:v>158.5508546945399</c:v>
                </c:pt>
                <c:pt idx="23250">
                  <c:v>112.2658933396</c:v>
                </c:pt>
                <c:pt idx="23251">
                  <c:v>137.4892187526</c:v>
                </c:pt>
                <c:pt idx="23252">
                  <c:v>148.62792477</c:v>
                </c:pt>
                <c:pt idx="23253">
                  <c:v>157.5262321347</c:v>
                </c:pt>
                <c:pt idx="23254">
                  <c:v>157.6071521583</c:v>
                </c:pt>
                <c:pt idx="23255">
                  <c:v>157.039958677</c:v>
                </c:pt>
                <c:pt idx="23256">
                  <c:v>156.89267250972</c:v>
                </c:pt>
                <c:pt idx="23257">
                  <c:v>156.55442295098</c:v>
                </c:pt>
                <c:pt idx="23258">
                  <c:v>156.61656690586</c:v>
                </c:pt>
                <c:pt idx="23259">
                  <c:v>156.06041626209</c:v>
                </c:pt>
                <c:pt idx="23260">
                  <c:v>154.87233943301</c:v>
                </c:pt>
                <c:pt idx="23261">
                  <c:v>146.7761214544</c:v>
                </c:pt>
                <c:pt idx="23262">
                  <c:v>151.99402417962</c:v>
                </c:pt>
                <c:pt idx="23263">
                  <c:v>155.1821510726</c:v>
                </c:pt>
                <c:pt idx="23264">
                  <c:v>139.87744713181</c:v>
                </c:pt>
                <c:pt idx="23265">
                  <c:v>122.50208066818</c:v>
                </c:pt>
                <c:pt idx="23266">
                  <c:v>113.842264046</c:v>
                </c:pt>
                <c:pt idx="23311">
                  <c:v>111.2243908932</c:v>
                </c:pt>
                <c:pt idx="23312">
                  <c:v>120.25205574585</c:v>
                </c:pt>
                <c:pt idx="23313">
                  <c:v>133.51141531074</c:v>
                </c:pt>
                <c:pt idx="23314">
                  <c:v>143.1383190976501</c:v>
                </c:pt>
                <c:pt idx="23315">
                  <c:v>153.90555132318</c:v>
                </c:pt>
                <c:pt idx="23316">
                  <c:v>153.96084171234</c:v>
                </c:pt>
                <c:pt idx="23317">
                  <c:v>153.55285886844</c:v>
                </c:pt>
                <c:pt idx="23318">
                  <c:v>153.1905555972</c:v>
                </c:pt>
                <c:pt idx="23319">
                  <c:v>153.25438449296</c:v>
                </c:pt>
                <c:pt idx="23320">
                  <c:v>153.11872931899</c:v>
                </c:pt>
                <c:pt idx="23321">
                  <c:v>152.97405612778</c:v>
                </c:pt>
                <c:pt idx="23322">
                  <c:v>155.73246964502</c:v>
                </c:pt>
                <c:pt idx="23323">
                  <c:v>155.57872344866</c:v>
                </c:pt>
                <c:pt idx="23324">
                  <c:v>155.2136658694999</c:v>
                </c:pt>
                <c:pt idx="23325">
                  <c:v>155.28932207833</c:v>
                </c:pt>
                <c:pt idx="23326">
                  <c:v>154.92465796105</c:v>
                </c:pt>
                <c:pt idx="23327">
                  <c:v>155.19253857757</c:v>
                </c:pt>
                <c:pt idx="23328">
                  <c:v>154.76473741693</c:v>
                </c:pt>
                <c:pt idx="23329">
                  <c:v>154.61099122057</c:v>
                </c:pt>
                <c:pt idx="23330">
                  <c:v>154.27437643875</c:v>
                </c:pt>
                <c:pt idx="23331">
                  <c:v>154.33066285539</c:v>
                </c:pt>
                <c:pt idx="23332">
                  <c:v>154.19500768142</c:v>
                </c:pt>
                <c:pt idx="23333">
                  <c:v>154.0502795023</c:v>
                </c:pt>
                <c:pt idx="23334">
                  <c:v>153.49610842857</c:v>
                </c:pt>
                <c:pt idx="23335">
                  <c:v>153.7879871716</c:v>
                </c:pt>
                <c:pt idx="23336">
                  <c:v>153.4253642266</c:v>
                </c:pt>
                <c:pt idx="23337">
                  <c:v>153.70727811699</c:v>
                </c:pt>
                <c:pt idx="23338">
                  <c:v>153.34483960491</c:v>
                </c:pt>
                <c:pt idx="23339">
                  <c:v>156.2430241958299</c:v>
                </c:pt>
                <c:pt idx="23340">
                  <c:v>155.84096079145</c:v>
                </c:pt>
                <c:pt idx="23341">
                  <c:v>155.89888250833</c:v>
                </c:pt>
                <c:pt idx="23342">
                  <c:v>155.32200951445</c:v>
                </c:pt>
                <c:pt idx="23343">
                  <c:v>155.40688622991</c:v>
                </c:pt>
                <c:pt idx="23344">
                  <c:v>155.2440670284</c:v>
                </c:pt>
                <c:pt idx="23345">
                  <c:v>155.11748485958</c:v>
                </c:pt>
                <c:pt idx="23346">
                  <c:v>155.17442295914</c:v>
                </c:pt>
                <c:pt idx="23347">
                  <c:v>155.0294980117</c:v>
                </c:pt>
                <c:pt idx="23348">
                  <c:v>154.90268868269</c:v>
                </c:pt>
                <c:pt idx="23349">
                  <c:v>154.54770013616</c:v>
                </c:pt>
                <c:pt idx="23350">
                  <c:v>154.54048643943</c:v>
                </c:pt>
                <c:pt idx="23351">
                  <c:v>154.43179272885</c:v>
                </c:pt>
                <c:pt idx="23352">
                  <c:v>154.3412146367</c:v>
                </c:pt>
                <c:pt idx="23353">
                  <c:v>154.21446037036</c:v>
                </c:pt>
                <c:pt idx="23354">
                  <c:v>154.06050514504</c:v>
                </c:pt>
                <c:pt idx="23355">
                  <c:v>153.72469608719</c:v>
                </c:pt>
                <c:pt idx="23356">
                  <c:v>153.834087446</c:v>
                </c:pt>
                <c:pt idx="23357">
                  <c:v>153.69824783911</c:v>
                </c:pt>
                <c:pt idx="23358">
                  <c:v>153.55332289167</c:v>
                </c:pt>
                <c:pt idx="23359">
                  <c:v>153.41748328478</c:v>
                </c:pt>
                <c:pt idx="23360">
                  <c:v>156.17964706266</c:v>
                </c:pt>
                <c:pt idx="23361">
                  <c:v>155.72339663987</c:v>
                </c:pt>
                <c:pt idx="23362">
                  <c:v>155.77212824199</c:v>
                </c:pt>
                <c:pt idx="23363">
                  <c:v>155.80222191301</c:v>
                </c:pt>
                <c:pt idx="23572">
                  <c:v>89.66934138015976</c:v>
                </c:pt>
                <c:pt idx="23573">
                  <c:v>156.8157944061</c:v>
                </c:pt>
                <c:pt idx="23574">
                  <c:v>156.89341469756</c:v>
                </c:pt>
                <c:pt idx="23575">
                  <c:v>156.76579994362</c:v>
                </c:pt>
                <c:pt idx="23576">
                  <c:v>156.18834281055</c:v>
                </c:pt>
                <c:pt idx="23577">
                  <c:v>156.45574376691</c:v>
                </c:pt>
                <c:pt idx="23578">
                  <c:v>156.09909547362</c:v>
                </c:pt>
                <c:pt idx="23579">
                  <c:v>156.25517461845</c:v>
                </c:pt>
                <c:pt idx="23580">
                  <c:v>155.82594079648</c:v>
                </c:pt>
                <c:pt idx="23581">
                  <c:v>155.44274300285</c:v>
                </c:pt>
                <c:pt idx="23582">
                  <c:v>155.4435021037999</c:v>
                </c:pt>
                <c:pt idx="23583">
                  <c:v>154.92380398649</c:v>
                </c:pt>
                <c:pt idx="23584">
                  <c:v>154.83297993394</c:v>
                </c:pt>
                <c:pt idx="23585">
                  <c:v>154.75126589274</c:v>
                </c:pt>
                <c:pt idx="23586">
                  <c:v>154.46068413677</c:v>
                </c:pt>
                <c:pt idx="23587">
                  <c:v>154.07927832825</c:v>
                </c:pt>
                <c:pt idx="23588">
                  <c:v>154.10601512575</c:v>
                </c:pt>
                <c:pt idx="23589">
                  <c:v>153.55322128074</c:v>
                </c:pt>
                <c:pt idx="23590">
                  <c:v>156.3554157482</c:v>
                </c:pt>
                <c:pt idx="23591">
                  <c:v>156.17406874093</c:v>
                </c:pt>
                <c:pt idx="23592">
                  <c:v>155.79024386042</c:v>
                </c:pt>
                <c:pt idx="23593">
                  <c:v>155.35261316274</c:v>
                </c:pt>
                <c:pt idx="23594">
                  <c:v>155.43701683237</c:v>
                </c:pt>
                <c:pt idx="23595">
                  <c:v>155.2921469476</c:v>
                </c:pt>
                <c:pt idx="23596">
                  <c:v>154.93657463568</c:v>
                </c:pt>
                <c:pt idx="23597">
                  <c:v>154.6085229565</c:v>
                </c:pt>
                <c:pt idx="23598">
                  <c:v>154.66526428774</c:v>
                </c:pt>
                <c:pt idx="23599">
                  <c:v>154.1004274863701</c:v>
                </c:pt>
                <c:pt idx="23600">
                  <c:v>154.184044307</c:v>
                </c:pt>
                <c:pt idx="23601">
                  <c:v>153.81175820141</c:v>
                </c:pt>
                <c:pt idx="23602">
                  <c:v>153.68552022763</c:v>
                </c:pt>
                <c:pt idx="23603">
                  <c:v>153.52314375484</c:v>
                </c:pt>
                <c:pt idx="23604">
                  <c:v>153.07069843108</c:v>
                </c:pt>
                <c:pt idx="23630">
                  <c:v>125.30597746368</c:v>
                </c:pt>
                <c:pt idx="23631">
                  <c:v>152.51988620176</c:v>
                </c:pt>
                <c:pt idx="23632">
                  <c:v>152.18444643528</c:v>
                </c:pt>
                <c:pt idx="23633">
                  <c:v>152.03383564536</c:v>
                </c:pt>
                <c:pt idx="23634">
                  <c:v>151.69012740376</c:v>
                </c:pt>
                <c:pt idx="23635">
                  <c:v>151.55742313184</c:v>
                </c:pt>
                <c:pt idx="23636">
                  <c:v>150.97731825152</c:v>
                </c:pt>
                <c:pt idx="23637">
                  <c:v>151.1946515024</c:v>
                </c:pt>
                <c:pt idx="23638">
                  <c:v>150.41448406112</c:v>
                </c:pt>
                <c:pt idx="23639">
                  <c:v>150.29117172216</c:v>
                </c:pt>
                <c:pt idx="23640">
                  <c:v>150.1501821148</c:v>
                </c:pt>
                <c:pt idx="23641">
                  <c:v>149.80866254696</c:v>
                </c:pt>
                <c:pt idx="23642">
                  <c:v>149.65909690184</c:v>
                </c:pt>
                <c:pt idx="23643">
                  <c:v>149.109180096</c:v>
                </c:pt>
                <c:pt idx="23644">
                  <c:v>148.76000242912</c:v>
                </c:pt>
                <c:pt idx="23645">
                  <c:v>127.517719748</c:v>
                </c:pt>
                <c:pt idx="23686">
                  <c:v>114.55837659129</c:v>
                </c:pt>
                <c:pt idx="23687">
                  <c:v>133.63240247784</c:v>
                </c:pt>
                <c:pt idx="23688">
                  <c:v>145.3919794326</c:v>
                </c:pt>
                <c:pt idx="23689">
                  <c:v>145.0707760257</c:v>
                </c:pt>
                <c:pt idx="23690">
                  <c:v>144.91880361861</c:v>
                </c:pt>
                <c:pt idx="23691">
                  <c:v>144.36198170946</c:v>
                </c:pt>
                <c:pt idx="23692">
                  <c:v>144.35367908373</c:v>
                </c:pt>
                <c:pt idx="23693">
                  <c:v>144.01685636298</c:v>
                </c:pt>
                <c:pt idx="23694">
                  <c:v>143.67202204083</c:v>
                </c:pt>
                <c:pt idx="23695">
                  <c:v>143.54595732936</c:v>
                </c:pt>
                <c:pt idx="23696">
                  <c:v>143.62127229888</c:v>
                </c:pt>
                <c:pt idx="23697">
                  <c:v>143.28539633877</c:v>
                </c:pt>
                <c:pt idx="23698">
                  <c:v>142.93310180565</c:v>
                </c:pt>
                <c:pt idx="23699">
                  <c:v>142.58958127641</c:v>
                </c:pt>
                <c:pt idx="23700">
                  <c:v>142.45552948482</c:v>
                </c:pt>
                <c:pt idx="23701">
                  <c:v>142.12933743255</c:v>
                </c:pt>
                <c:pt idx="23702">
                  <c:v>141.99548233452</c:v>
                </c:pt>
                <c:pt idx="23703">
                  <c:v>141.79462337328</c:v>
                </c:pt>
                <c:pt idx="23704">
                  <c:v>141.4442224362</c:v>
                </c:pt>
                <c:pt idx="23705">
                  <c:v>143.348651446</c:v>
                </c:pt>
                <c:pt idx="23706">
                  <c:v>143.83386807963</c:v>
                </c:pt>
                <c:pt idx="23707">
                  <c:v>143.49705761952</c:v>
                </c:pt>
                <c:pt idx="23708">
                  <c:v>143.14397982696</c:v>
                </c:pt>
                <c:pt idx="23709">
                  <c:v>142.8079316699</c:v>
                </c:pt>
                <c:pt idx="23710">
                  <c:v>142.6665180983</c:v>
                </c:pt>
                <c:pt idx="23711">
                  <c:v>142.11208115636</c:v>
                </c:pt>
                <c:pt idx="23712">
                  <c:v>141.9876763165</c:v>
                </c:pt>
                <c:pt idx="23713">
                  <c:v>141.85495092594</c:v>
                </c:pt>
                <c:pt idx="23714">
                  <c:v>141.64759271698</c:v>
                </c:pt>
                <c:pt idx="23715">
                  <c:v>141.11186125974</c:v>
                </c:pt>
                <c:pt idx="23716">
                  <c:v>141.07048241636</c:v>
                </c:pt>
                <c:pt idx="23717">
                  <c:v>140.64273722268</c:v>
                </c:pt>
                <c:pt idx="23718">
                  <c:v>140.5849891446</c:v>
                </c:pt>
                <c:pt idx="23719">
                  <c:v>140.46959324552</c:v>
                </c:pt>
                <c:pt idx="23720">
                  <c:v>140.29644926836</c:v>
                </c:pt>
                <c:pt idx="23721">
                  <c:v>139.68071536874</c:v>
                </c:pt>
                <c:pt idx="23722">
                  <c:v>139.2583365726</c:v>
                </c:pt>
                <c:pt idx="23723">
                  <c:v>139.05318015974</c:v>
                </c:pt>
                <c:pt idx="23724">
                  <c:v>138.90541364588</c:v>
                </c:pt>
                <c:pt idx="23725">
                  <c:v>141.3349526397199</c:v>
                </c:pt>
                <c:pt idx="23726">
                  <c:v>140.77237950524</c:v>
                </c:pt>
                <c:pt idx="23727">
                  <c:v>140.6250557200999</c:v>
                </c:pt>
                <c:pt idx="23728">
                  <c:v>140.51052030862</c:v>
                </c:pt>
                <c:pt idx="23729">
                  <c:v>139.95770546982</c:v>
                </c:pt>
                <c:pt idx="23730">
                  <c:v>139.6082881221</c:v>
                </c:pt>
                <c:pt idx="23731">
                  <c:v>139.2755597576</c:v>
                </c:pt>
                <c:pt idx="23732">
                  <c:v>139.1453923552</c:v>
                </c:pt>
                <c:pt idx="23733">
                  <c:v>138.8051311507</c:v>
                </c:pt>
                <c:pt idx="23734">
                  <c:v>138.69140684588</c:v>
                </c:pt>
                <c:pt idx="23735">
                  <c:v>138.34357568108</c:v>
                </c:pt>
                <c:pt idx="23736">
                  <c:v>137.93137402548</c:v>
                </c:pt>
                <c:pt idx="23737">
                  <c:v>137.60064990182</c:v>
                </c:pt>
                <c:pt idx="23738">
                  <c:v>137.05317169544</c:v>
                </c:pt>
                <c:pt idx="23739">
                  <c:v>136.92418490296</c:v>
                </c:pt>
                <c:pt idx="23740">
                  <c:v>136.59459197286</c:v>
                </c:pt>
                <c:pt idx="23741">
                  <c:v>136.04888752542</c:v>
                </c:pt>
                <c:pt idx="23742">
                  <c:v>135.73620525597</c:v>
                </c:pt>
                <c:pt idx="23743">
                  <c:v>135.80814406197</c:v>
                </c:pt>
                <c:pt idx="23744">
                  <c:v>138.0514478486</c:v>
                </c:pt>
                <c:pt idx="23745">
                  <c:v>137.93128494123</c:v>
                </c:pt>
                <c:pt idx="23746">
                  <c:v>137.6715789801</c:v>
                </c:pt>
                <c:pt idx="23747">
                  <c:v>137.24831686698</c:v>
                </c:pt>
                <c:pt idx="23748">
                  <c:v>137.23236568691</c:v>
                </c:pt>
                <c:pt idx="23749">
                  <c:v>136.8296886271</c:v>
                </c:pt>
                <c:pt idx="23750">
                  <c:v>136.39579774675</c:v>
                </c:pt>
                <c:pt idx="23751">
                  <c:v>135.86289394938</c:v>
                </c:pt>
                <c:pt idx="23752">
                  <c:v>135.72021878619</c:v>
                </c:pt>
                <c:pt idx="23753">
                  <c:v>135.39095776582</c:v>
                </c:pt>
                <c:pt idx="23754">
                  <c:v>135.26438027689</c:v>
                </c:pt>
                <c:pt idx="23755">
                  <c:v>134.92775899637</c:v>
                </c:pt>
                <c:pt idx="23756">
                  <c:v>134.39753463675</c:v>
                </c:pt>
                <c:pt idx="23757">
                  <c:v>134.0854433451</c:v>
                </c:pt>
                <c:pt idx="23758">
                  <c:v>133.67953603117</c:v>
                </c:pt>
                <c:pt idx="23759">
                  <c:v>133.34473470809</c:v>
                </c:pt>
                <c:pt idx="23760">
                  <c:v>132.99471848077</c:v>
                </c:pt>
                <c:pt idx="23761">
                  <c:v>132.668568224</c:v>
                </c:pt>
                <c:pt idx="23762">
                  <c:v>132.72861359845</c:v>
                </c:pt>
                <c:pt idx="23763">
                  <c:v>134.9112747998497</c:v>
                </c:pt>
                <c:pt idx="23764">
                  <c:v>134.34651652809</c:v>
                </c:pt>
                <c:pt idx="23765">
                  <c:v>133.98668110946</c:v>
                </c:pt>
                <c:pt idx="23766">
                  <c:v>133.88553278333</c:v>
                </c:pt>
                <c:pt idx="23767">
                  <c:v>133.2994289249</c:v>
                </c:pt>
                <c:pt idx="23768">
                  <c:v>133.22188666815</c:v>
                </c:pt>
                <c:pt idx="23769">
                  <c:v>132.61383020592</c:v>
                </c:pt>
                <c:pt idx="23770">
                  <c:v>132.49790923104</c:v>
                </c:pt>
                <c:pt idx="23771">
                  <c:v>132.14823694488</c:v>
                </c:pt>
                <c:pt idx="23772">
                  <c:v>131.62708291968</c:v>
                </c:pt>
                <c:pt idx="23773">
                  <c:v>131.3321953584</c:v>
                </c:pt>
                <c:pt idx="23774">
                  <c:v>131.12190452436</c:v>
                </c:pt>
                <c:pt idx="23775">
                  <c:v>130.97623314936</c:v>
                </c:pt>
                <c:pt idx="23776">
                  <c:v>130.63604987664</c:v>
                </c:pt>
                <c:pt idx="23777">
                  <c:v>130.3115252868</c:v>
                </c:pt>
                <c:pt idx="23778">
                  <c:v>129.7475073828</c:v>
                </c:pt>
                <c:pt idx="23779">
                  <c:v>129.40874107176</c:v>
                </c:pt>
                <c:pt idx="23780">
                  <c:v>129.00211304004</c:v>
                </c:pt>
                <c:pt idx="23781">
                  <c:v>128.85027214512</c:v>
                </c:pt>
                <c:pt idx="23782">
                  <c:v>130.49112999</c:v>
                </c:pt>
                <c:pt idx="23783">
                  <c:v>130.1430187674</c:v>
                </c:pt>
                <c:pt idx="23784">
                  <c:v>129.95441267652</c:v>
                </c:pt>
                <c:pt idx="23785">
                  <c:v>129.59949568704</c:v>
                </c:pt>
                <c:pt idx="23786">
                  <c:v>129.65265210456</c:v>
                </c:pt>
                <c:pt idx="23787">
                  <c:v>129.2756512684799</c:v>
                </c:pt>
                <c:pt idx="23788">
                  <c:v>130.18664745228</c:v>
                </c:pt>
                <c:pt idx="23789">
                  <c:v>132.5616433074</c:v>
                </c:pt>
                <c:pt idx="23790">
                  <c:v>135.56964131744</c:v>
                </c:pt>
                <c:pt idx="23791">
                  <c:v>141.8742036684</c:v>
                </c:pt>
                <c:pt idx="23792">
                  <c:v>152.634179929</c:v>
                </c:pt>
                <c:pt idx="23793">
                  <c:v>150.38623440896</c:v>
                </c:pt>
                <c:pt idx="23794">
                  <c:v>146.50183311462</c:v>
                </c:pt>
                <c:pt idx="23795">
                  <c:v>146.79125640882</c:v>
                </c:pt>
                <c:pt idx="23796">
                  <c:v>146.43558055566</c:v>
                </c:pt>
                <c:pt idx="23797">
                  <c:v>146.09752833195</c:v>
                </c:pt>
                <c:pt idx="23798">
                  <c:v>145.14242140749</c:v>
                </c:pt>
                <c:pt idx="23799">
                  <c:v>143.54618090121</c:v>
                </c:pt>
                <c:pt idx="23800">
                  <c:v>143.2108951712999</c:v>
                </c:pt>
                <c:pt idx="23801">
                  <c:v>142.67626887483</c:v>
                </c:pt>
                <c:pt idx="23802">
                  <c:v>145.17132046695</c:v>
                </c:pt>
                <c:pt idx="23803">
                  <c:v>145.21427985894</c:v>
                </c:pt>
                <c:pt idx="23804">
                  <c:v>146.55845877894</c:v>
                </c:pt>
                <c:pt idx="23805">
                  <c:v>143.67739631619</c:v>
                </c:pt>
                <c:pt idx="23806">
                  <c:v>143.1216299789101</c:v>
                </c:pt>
                <c:pt idx="23807">
                  <c:v>142.7691054111</c:v>
                </c:pt>
                <c:pt idx="23886">
                  <c:v>89.76185750542001</c:v>
                </c:pt>
                <c:pt idx="23887">
                  <c:v>115.16272061492</c:v>
                </c:pt>
                <c:pt idx="23888">
                  <c:v>131.87192656896</c:v>
                </c:pt>
                <c:pt idx="23889">
                  <c:v>135.73094796531</c:v>
                </c:pt>
                <c:pt idx="23890">
                  <c:v>134.7104895015</c:v>
                </c:pt>
                <c:pt idx="23891">
                  <c:v>134.970379058</c:v>
                </c:pt>
                <c:pt idx="23892">
                  <c:v>134.63451909791</c:v>
                </c:pt>
                <c:pt idx="23893">
                  <c:v>134.09031209919</c:v>
                </c:pt>
                <c:pt idx="23894">
                  <c:v>133.3462854397</c:v>
                </c:pt>
                <c:pt idx="23895">
                  <c:v>132.19449817713</c:v>
                </c:pt>
                <c:pt idx="23896">
                  <c:v>130.6204395288</c:v>
                </c:pt>
                <c:pt idx="23897">
                  <c:v>129.37150125504</c:v>
                </c:pt>
                <c:pt idx="23898">
                  <c:v>128.39711350176</c:v>
                </c:pt>
                <c:pt idx="23899">
                  <c:v>129.7431940363199</c:v>
                </c:pt>
                <c:pt idx="23900">
                  <c:v>128.3548247524801</c:v>
                </c:pt>
                <c:pt idx="23901">
                  <c:v>127.15032811283</c:v>
                </c:pt>
                <c:pt idx="23902">
                  <c:v>128.66586109344</c:v>
                </c:pt>
                <c:pt idx="23903">
                  <c:v>128.75627780304</c:v>
                </c:pt>
                <c:pt idx="23904">
                  <c:v>128.8538567352</c:v>
                </c:pt>
                <c:pt idx="23905">
                  <c:v>132.11152164432</c:v>
                </c:pt>
                <c:pt idx="23906">
                  <c:v>133.24779354389</c:v>
                </c:pt>
                <c:pt idx="23907">
                  <c:v>132.71114349888</c:v>
                </c:pt>
                <c:pt idx="23908">
                  <c:v>131.9579140122</c:v>
                </c:pt>
                <c:pt idx="23909">
                  <c:v>132.47007095722</c:v>
                </c:pt>
                <c:pt idx="23910">
                  <c:v>132.9733098713</c:v>
                </c:pt>
                <c:pt idx="23911">
                  <c:v>132.22895112789</c:v>
                </c:pt>
                <c:pt idx="23912">
                  <c:v>132.28217765411</c:v>
                </c:pt>
                <c:pt idx="23913">
                  <c:v>131.90228790353</c:v>
                </c:pt>
                <c:pt idx="23914">
                  <c:v>130.52784036024</c:v>
                </c:pt>
                <c:pt idx="23915">
                  <c:v>129.379198641</c:v>
                </c:pt>
                <c:pt idx="23916">
                  <c:v>132.3765483312</c:v>
                </c:pt>
                <c:pt idx="23917">
                  <c:v>132.41927117808</c:v>
                </c:pt>
                <c:pt idx="23918">
                  <c:v>132.0770345472</c:v>
                </c:pt>
                <c:pt idx="23919">
                  <c:v>133.22188666815</c:v>
                </c:pt>
                <c:pt idx="23920">
                  <c:v>132.26889728976</c:v>
                </c:pt>
                <c:pt idx="23921">
                  <c:v>127.49062855658</c:v>
                </c:pt>
                <c:pt idx="23922">
                  <c:v>129.05722113888</c:v>
                </c:pt>
                <c:pt idx="23923">
                  <c:v>132.91288718671</c:v>
                </c:pt>
                <c:pt idx="23924">
                  <c:v>132.53960908505</c:v>
                </c:pt>
                <c:pt idx="23925">
                  <c:v>131.57558463552</c:v>
                </c:pt>
                <c:pt idx="23926">
                  <c:v>131.24249282304</c:v>
                </c:pt>
                <c:pt idx="23927">
                  <c:v>126.30573642533</c:v>
                </c:pt>
                <c:pt idx="23928">
                  <c:v>124.3096292365</c:v>
                </c:pt>
                <c:pt idx="23929">
                  <c:v>130.05169121736</c:v>
                </c:pt>
                <c:pt idx="23930">
                  <c:v>124.94901445701</c:v>
                </c:pt>
                <c:pt idx="23931">
                  <c:v>127.3684049112</c:v>
                </c:pt>
                <c:pt idx="23932">
                  <c:v>131.0602571538</c:v>
                </c:pt>
                <c:pt idx="23933">
                  <c:v>131.416073088</c:v>
                </c:pt>
                <c:pt idx="23934">
                  <c:v>131.2999206168</c:v>
                </c:pt>
                <c:pt idx="23935">
                  <c:v>134.10095285395</c:v>
                </c:pt>
                <c:pt idx="23936">
                  <c:v>133.5911551824</c:v>
                </c:pt>
                <c:pt idx="23937">
                  <c:v>133.94566959296</c:v>
                </c:pt>
                <c:pt idx="23938">
                  <c:v>133.57853391105</c:v>
                </c:pt>
                <c:pt idx="23939">
                  <c:v>132.72691965468</c:v>
                </c:pt>
                <c:pt idx="23940">
                  <c:v>133.2063782168</c:v>
                </c:pt>
                <c:pt idx="23941">
                  <c:v>133.09008840075</c:v>
                </c:pt>
                <c:pt idx="23942">
                  <c:v>133.23129105175</c:v>
                </c:pt>
                <c:pt idx="23943">
                  <c:v>130.976444016</c:v>
                </c:pt>
                <c:pt idx="23944">
                  <c:v>128.95180684992</c:v>
                </c:pt>
                <c:pt idx="23945">
                  <c:v>128.80114959072</c:v>
                </c:pt>
                <c:pt idx="23946">
                  <c:v>128.21545636416</c:v>
                </c:pt>
                <c:pt idx="23947">
                  <c:v>130.23922406256</c:v>
                </c:pt>
                <c:pt idx="23948">
                  <c:v>131.59268277792</c:v>
                </c:pt>
                <c:pt idx="23949">
                  <c:v>131.53186978128</c:v>
                </c:pt>
                <c:pt idx="23950">
                  <c:v>131.1605590292399</c:v>
                </c:pt>
                <c:pt idx="23951">
                  <c:v>129.07372468608</c:v>
                </c:pt>
                <c:pt idx="23952">
                  <c:v>130.023675504</c:v>
                </c:pt>
                <c:pt idx="23953">
                  <c:v>130.3338783312</c:v>
                </c:pt>
                <c:pt idx="23954">
                  <c:v>131.4619838379</c:v>
                </c:pt>
                <c:pt idx="23955">
                  <c:v>134.69899206037</c:v>
                </c:pt>
                <c:pt idx="23956">
                  <c:v>134.3075372482</c:v>
                </c:pt>
                <c:pt idx="23957">
                  <c:v>133.48548320295</c:v>
                </c:pt>
                <c:pt idx="23958">
                  <c:v>131.2616256144</c:v>
                </c:pt>
                <c:pt idx="23959">
                  <c:v>129.07126186416</c:v>
                </c:pt>
                <c:pt idx="23960">
                  <c:v>126.56148035774</c:v>
                </c:pt>
                <c:pt idx="23961">
                  <c:v>127.71641543839</c:v>
                </c:pt>
                <c:pt idx="23962">
                  <c:v>127.37913394711</c:v>
                </c:pt>
                <c:pt idx="23963">
                  <c:v>126.41077092475</c:v>
                </c:pt>
                <c:pt idx="23964">
                  <c:v>125.68371987424</c:v>
                </c:pt>
                <c:pt idx="23965">
                  <c:v>126.01941798446</c:v>
                </c:pt>
                <c:pt idx="23966">
                  <c:v>125.96769851822</c:v>
                </c:pt>
                <c:pt idx="23967">
                  <c:v>127.76550564672</c:v>
                </c:pt>
                <c:pt idx="23968">
                  <c:v>127.02491579472</c:v>
                </c:pt>
                <c:pt idx="23969">
                  <c:v>127.98181962624</c:v>
                </c:pt>
                <c:pt idx="23970">
                  <c:v>127.6524048096</c:v>
                </c:pt>
                <c:pt idx="23971">
                  <c:v>126.90565092972</c:v>
                </c:pt>
                <c:pt idx="23972">
                  <c:v>128.239420686</c:v>
                </c:pt>
                <c:pt idx="23973">
                  <c:v>129.46858407984</c:v>
                </c:pt>
                <c:pt idx="23974">
                  <c:v>129.4144170912</c:v>
                </c:pt>
                <c:pt idx="23975">
                  <c:v>128.52795584898</c:v>
                </c:pt>
                <c:pt idx="23976">
                  <c:v>128.25541375176</c:v>
                </c:pt>
                <c:pt idx="23977">
                  <c:v>128.32493926104</c:v>
                </c:pt>
                <c:pt idx="23978">
                  <c:v>127.96457784888</c:v>
                </c:pt>
                <c:pt idx="23979">
                  <c:v>128.21443491264</c:v>
                </c:pt>
                <c:pt idx="23980">
                  <c:v>128.305241535</c:v>
                </c:pt>
                <c:pt idx="23981">
                  <c:v>128.39560912728</c:v>
                </c:pt>
                <c:pt idx="23982">
                  <c:v>126.39196809488</c:v>
                </c:pt>
                <c:pt idx="23983">
                  <c:v>126.686050877</c:v>
                </c:pt>
                <c:pt idx="23984">
                  <c:v>126.77700882268</c:v>
                </c:pt>
                <c:pt idx="23985">
                  <c:v>127.9376733096</c:v>
                </c:pt>
                <c:pt idx="23986">
                  <c:v>127.81005559344</c:v>
                </c:pt>
                <c:pt idx="23987">
                  <c:v>126.64426041611</c:v>
                </c:pt>
                <c:pt idx="23988">
                  <c:v>125.06245820335</c:v>
                </c:pt>
                <c:pt idx="23989">
                  <c:v>124.53453798372</c:v>
                </c:pt>
                <c:pt idx="23990">
                  <c:v>124.98392934757</c:v>
                </c:pt>
                <c:pt idx="23991">
                  <c:v>125.2899300891</c:v>
                </c:pt>
                <c:pt idx="23992">
                  <c:v>125.78842629834</c:v>
                </c:pt>
                <c:pt idx="23993">
                  <c:v>129.34151383032</c:v>
                </c:pt>
                <c:pt idx="23994">
                  <c:v>130.2720670572</c:v>
                </c:pt>
                <c:pt idx="23995">
                  <c:v>133.9414256643</c:v>
                </c:pt>
                <c:pt idx="23996">
                  <c:v>112.6347010888</c:v>
                </c:pt>
                <c:pt idx="24058">
                  <c:v>85.53775997546998</c:v>
                </c:pt>
                <c:pt idx="24059">
                  <c:v>100.79399175165</c:v>
                </c:pt>
                <c:pt idx="24060">
                  <c:v>114.870586593</c:v>
                </c:pt>
                <c:pt idx="24061">
                  <c:v>114.5532484278</c:v>
                </c:pt>
                <c:pt idx="24062">
                  <c:v>114.66186866511</c:v>
                </c:pt>
                <c:pt idx="24063">
                  <c:v>114.75662844735</c:v>
                </c:pt>
                <c:pt idx="24064">
                  <c:v>114.85770772299</c:v>
                </c:pt>
                <c:pt idx="24065">
                  <c:v>114.54752931822</c:v>
                </c:pt>
                <c:pt idx="24066">
                  <c:v>114.85689933825</c:v>
                </c:pt>
                <c:pt idx="24067">
                  <c:v>114.69440996253</c:v>
                </c:pt>
                <c:pt idx="24068">
                  <c:v>114.801025959</c:v>
                </c:pt>
                <c:pt idx="24069">
                  <c:v>116.8897642137</c:v>
                </c:pt>
                <c:pt idx="24070">
                  <c:v>116.74054506285</c:v>
                </c:pt>
                <c:pt idx="24071">
                  <c:v>116.62525997145</c:v>
                </c:pt>
                <c:pt idx="24072">
                  <c:v>116.72804037552</c:v>
                </c:pt>
                <c:pt idx="24073">
                  <c:v>116.6193205884</c:v>
                </c:pt>
                <c:pt idx="24074">
                  <c:v>116.71468286148</c:v>
                </c:pt>
                <c:pt idx="24075">
                  <c:v>116.40873796122</c:v>
                </c:pt>
                <c:pt idx="24076">
                  <c:v>116.9246696417401</c:v>
                </c:pt>
                <c:pt idx="24077">
                  <c:v>116.60508105102</c:v>
                </c:pt>
                <c:pt idx="24078">
                  <c:v>116.64458329638</c:v>
                </c:pt>
                <c:pt idx="24079">
                  <c:v>116.75191250325</c:v>
                </c:pt>
                <c:pt idx="24080">
                  <c:v>116.6424472488</c:v>
                </c:pt>
                <c:pt idx="24081">
                  <c:v>116.5329403884</c:v>
                </c:pt>
                <c:pt idx="24082">
                  <c:v>116.84186812827</c:v>
                </c:pt>
                <c:pt idx="24083">
                  <c:v>116.74570528086</c:v>
                </c:pt>
                <c:pt idx="24084">
                  <c:v>116.42014169082</c:v>
                </c:pt>
                <c:pt idx="24085">
                  <c:v>116.7345491985</c:v>
                </c:pt>
                <c:pt idx="24086">
                  <c:v>116.42293549776</c:v>
                </c:pt>
                <c:pt idx="24087">
                  <c:v>116.73642089018</c:v>
                </c:pt>
                <c:pt idx="24088">
                  <c:v>116.62612698282</c:v>
                </c:pt>
                <c:pt idx="24089">
                  <c:v>118.87793387382</c:v>
                </c:pt>
                <c:pt idx="24090">
                  <c:v>118.75363186368</c:v>
                </c:pt>
                <c:pt idx="24091">
                  <c:v>118.63625651064</c:v>
                </c:pt>
                <c:pt idx="24092">
                  <c:v>118.7437825105</c:v>
                </c:pt>
                <c:pt idx="24093">
                  <c:v>118.633137121</c:v>
                </c:pt>
                <c:pt idx="24094">
                  <c:v>118.78163701182</c:v>
                </c:pt>
                <c:pt idx="24095">
                  <c:v>118.99241961714</c:v>
                </c:pt>
                <c:pt idx="24096">
                  <c:v>118.82321859144</c:v>
                </c:pt>
                <c:pt idx="24097">
                  <c:v>118.9577279127</c:v>
                </c:pt>
                <c:pt idx="24098">
                  <c:v>119.13538324166</c:v>
                </c:pt>
                <c:pt idx="24099">
                  <c:v>119.2340027901</c:v>
                </c:pt>
                <c:pt idx="24100">
                  <c:v>118.86368528256</c:v>
                </c:pt>
                <c:pt idx="24101">
                  <c:v>119.17148222898</c:v>
                </c:pt>
                <c:pt idx="24102">
                  <c:v>118.8711135402</c:v>
                </c:pt>
                <c:pt idx="24103">
                  <c:v>118.94774612114</c:v>
                </c:pt>
                <c:pt idx="24104">
                  <c:v>119.31010001532</c:v>
                </c:pt>
                <c:pt idx="24105">
                  <c:v>119.162778004</c:v>
                </c:pt>
                <c:pt idx="24106">
                  <c:v>119.27324142798</c:v>
                </c:pt>
                <c:pt idx="24107">
                  <c:v>119.16082579644</c:v>
                </c:pt>
                <c:pt idx="24108">
                  <c:v>121.77096842976</c:v>
                </c:pt>
                <c:pt idx="24109">
                  <c:v>121.5305278539</c:v>
                </c:pt>
                <c:pt idx="24110">
                  <c:v>121.84906421342</c:v>
                </c:pt>
                <c:pt idx="24111">
                  <c:v>121.61596577168</c:v>
                </c:pt>
                <c:pt idx="24112">
                  <c:v>121.45347979322</c:v>
                </c:pt>
                <c:pt idx="24113">
                  <c:v>121.50920778194</c:v>
                </c:pt>
                <c:pt idx="24114">
                  <c:v>121.56435170616</c:v>
                </c:pt>
                <c:pt idx="24115">
                  <c:v>121.4154803686</c:v>
                </c:pt>
                <c:pt idx="24116">
                  <c:v>121.4769489824</c:v>
                </c:pt>
                <c:pt idx="24117">
                  <c:v>121.53794440478</c:v>
                </c:pt>
                <c:pt idx="24118">
                  <c:v>121.42410866766</c:v>
                </c:pt>
                <c:pt idx="24119">
                  <c:v>121.31740928944</c:v>
                </c:pt>
                <c:pt idx="24120">
                  <c:v>121.40597201896</c:v>
                </c:pt>
                <c:pt idx="24121">
                  <c:v>121.70339923648</c:v>
                </c:pt>
                <c:pt idx="24122">
                  <c:v>121.30137649118</c:v>
                </c:pt>
                <c:pt idx="24123">
                  <c:v>121.5903704527</c:v>
                </c:pt>
                <c:pt idx="24124">
                  <c:v>121.461419791</c:v>
                </c:pt>
                <c:pt idx="24125">
                  <c:v>121.3396548298</c:v>
                </c:pt>
                <c:pt idx="24126">
                  <c:v>121.4259518591</c:v>
                </c:pt>
                <c:pt idx="24127">
                  <c:v>123.81179181433</c:v>
                </c:pt>
                <c:pt idx="24128">
                  <c:v>123.69681919282</c:v>
                </c:pt>
                <c:pt idx="24129">
                  <c:v>123.5818028721</c:v>
                </c:pt>
                <c:pt idx="24130">
                  <c:v>123.66361017453</c:v>
                </c:pt>
                <c:pt idx="24131">
                  <c:v>123.75220978869</c:v>
                </c:pt>
                <c:pt idx="24132">
                  <c:v>123.85484217314</c:v>
                </c:pt>
                <c:pt idx="24133">
                  <c:v>123.46377284275</c:v>
                </c:pt>
                <c:pt idx="24134">
                  <c:v>123.34836298539</c:v>
                </c:pt>
                <c:pt idx="24135">
                  <c:v>123.43585600203</c:v>
                </c:pt>
                <c:pt idx="24136">
                  <c:v>123.53014667375</c:v>
                </c:pt>
                <c:pt idx="24137">
                  <c:v>123.63858790213</c:v>
                </c:pt>
                <c:pt idx="24138">
                  <c:v>123.54435980675</c:v>
                </c:pt>
                <c:pt idx="24139">
                  <c:v>123.45735968501</c:v>
                </c:pt>
                <c:pt idx="24140">
                  <c:v>123.62320362278</c:v>
                </c:pt>
                <c:pt idx="24141">
                  <c:v>123.63772823911</c:v>
                </c:pt>
                <c:pt idx="24142">
                  <c:v>123.67406185382</c:v>
                </c:pt>
                <c:pt idx="24143">
                  <c:v>123.67255050788</c:v>
                </c:pt>
                <c:pt idx="24144">
                  <c:v>123.65575214313</c:v>
                </c:pt>
                <c:pt idx="24145">
                  <c:v>125.86330759028</c:v>
                </c:pt>
                <c:pt idx="24146">
                  <c:v>125.7613352287</c:v>
                </c:pt>
                <c:pt idx="24147">
                  <c:v>125.60102333619</c:v>
                </c:pt>
                <c:pt idx="24148">
                  <c:v>125.9080344318</c:v>
                </c:pt>
                <c:pt idx="24149">
                  <c:v>126.00263229236</c:v>
                </c:pt>
                <c:pt idx="24150">
                  <c:v>125.9074451757</c:v>
                </c:pt>
                <c:pt idx="24151">
                  <c:v>125.59366214467</c:v>
                </c:pt>
                <c:pt idx="24152">
                  <c:v>125.86948452594</c:v>
                </c:pt>
                <c:pt idx="24153">
                  <c:v>125.75210698538</c:v>
                </c:pt>
                <c:pt idx="24154">
                  <c:v>125.65676003184</c:v>
                </c:pt>
                <c:pt idx="24155">
                  <c:v>125.27038603057</c:v>
                </c:pt>
                <c:pt idx="24156">
                  <c:v>125.32670259351</c:v>
                </c:pt>
                <c:pt idx="24157">
                  <c:v>125.44861592757</c:v>
                </c:pt>
                <c:pt idx="24158">
                  <c:v>125.31638950117</c:v>
                </c:pt>
                <c:pt idx="24159">
                  <c:v>125.2135119809</c:v>
                </c:pt>
                <c:pt idx="24160">
                  <c:v>125.09598234311</c:v>
                </c:pt>
                <c:pt idx="24161">
                  <c:v>125.18756759995</c:v>
                </c:pt>
                <c:pt idx="24162">
                  <c:v>124.83148481922</c:v>
                </c:pt>
                <c:pt idx="24163">
                  <c:v>124.9520701914</c:v>
                </c:pt>
                <c:pt idx="24164">
                  <c:v>124.8564035641</c:v>
                </c:pt>
                <c:pt idx="24165">
                  <c:v>132.6299327904</c:v>
                </c:pt>
                <c:pt idx="24385">
                  <c:v>67.87187499959984</c:v>
                </c:pt>
                <c:pt idx="24386">
                  <c:v>139.28617016664</c:v>
                </c:pt>
                <c:pt idx="24387">
                  <c:v>140.11189242806</c:v>
                </c:pt>
                <c:pt idx="24388">
                  <c:v>139.5702381976</c:v>
                </c:pt>
                <c:pt idx="24389">
                  <c:v>139.65602573286</c:v>
                </c:pt>
                <c:pt idx="24390">
                  <c:v>139.1235155344999</c:v>
                </c:pt>
                <c:pt idx="24391">
                  <c:v>138.9923642905</c:v>
                </c:pt>
                <c:pt idx="24392">
                  <c:v>139.27788446754</c:v>
                </c:pt>
                <c:pt idx="24393">
                  <c:v>138.5465017018599</c:v>
                </c:pt>
                <c:pt idx="24394">
                  <c:v>141.22975867</c:v>
                </c:pt>
                <c:pt idx="24395">
                  <c:v>140.8623858299</c:v>
                </c:pt>
                <c:pt idx="24396">
                  <c:v>140.9347182005</c:v>
                </c:pt>
                <c:pt idx="24397">
                  <c:v>140.60868641064</c:v>
                </c:pt>
                <c:pt idx="24398">
                  <c:v>140.1849803648</c:v>
                </c:pt>
                <c:pt idx="24399">
                  <c:v>140.25682088936</c:v>
                </c:pt>
                <c:pt idx="24400">
                  <c:v>139.91531743336</c:v>
                </c:pt>
                <c:pt idx="24401">
                  <c:v>139.7927569227</c:v>
                </c:pt>
                <c:pt idx="24402">
                  <c:v>139.44369618018</c:v>
                </c:pt>
                <c:pt idx="24403">
                  <c:v>139.32950496374</c:v>
                </c:pt>
                <c:pt idx="24404">
                  <c:v>138.7793707195</c:v>
                </c:pt>
                <c:pt idx="24405">
                  <c:v>138.85884273184</c:v>
                </c:pt>
                <c:pt idx="24406">
                  <c:v>138.73665108702</c:v>
                </c:pt>
                <c:pt idx="24407">
                  <c:v>138.59816392086</c:v>
                </c:pt>
                <c:pt idx="24408">
                  <c:v>138.6686642229</c:v>
                </c:pt>
                <c:pt idx="24409">
                  <c:v>138.0554381829</c:v>
                </c:pt>
                <c:pt idx="24410">
                  <c:v>137.71682461404</c:v>
                </c:pt>
                <c:pt idx="24411">
                  <c:v>137.3704689126</c:v>
                </c:pt>
                <c:pt idx="24412">
                  <c:v>137.24883056654</c:v>
                </c:pt>
                <c:pt idx="24413">
                  <c:v>139.5184473120201</c:v>
                </c:pt>
                <c:pt idx="24414">
                  <c:v>139.3726730774</c:v>
                </c:pt>
                <c:pt idx="24415">
                  <c:v>139.2269480742</c:v>
                </c:pt>
                <c:pt idx="24416">
                  <c:v>138.90231825862</c:v>
                </c:pt>
                <c:pt idx="24417">
                  <c:v>138.76487623726</c:v>
                </c:pt>
                <c:pt idx="24418">
                  <c:v>109.4924915028</c:v>
                </c:pt>
                <c:pt idx="24446">
                  <c:v>114.07762124118</c:v>
                </c:pt>
                <c:pt idx="24447">
                  <c:v>132.69978357515</c:v>
                </c:pt>
                <c:pt idx="24448">
                  <c:v>132.78338590166</c:v>
                </c:pt>
                <c:pt idx="24449">
                  <c:v>132.24131868366</c:v>
                </c:pt>
                <c:pt idx="24450">
                  <c:v>132.11651143677</c:v>
                </c:pt>
                <c:pt idx="24451">
                  <c:v>131.5911823226</c:v>
                </c:pt>
                <c:pt idx="24452">
                  <c:v>133.72046401226</c:v>
                </c:pt>
                <c:pt idx="24453">
                  <c:v>133.52632452634</c:v>
                </c:pt>
                <c:pt idx="24454">
                  <c:v>133.1753613141</c:v>
                </c:pt>
                <c:pt idx="24455">
                  <c:v>133.03578525195</c:v>
                </c:pt>
                <c:pt idx="24456">
                  <c:v>132.49790923104</c:v>
                </c:pt>
                <c:pt idx="24457">
                  <c:v>132.5926110246</c:v>
                </c:pt>
                <c:pt idx="24458">
                  <c:v>132.04019427924</c:v>
                </c:pt>
                <c:pt idx="24459">
                  <c:v>131.93219852748</c:v>
                </c:pt>
                <c:pt idx="24460">
                  <c:v>131.59867632168</c:v>
                </c:pt>
                <c:pt idx="24461">
                  <c:v>121.57438227228</c:v>
                </c:pt>
                <c:pt idx="24462">
                  <c:v>96.00807283847965</c:v>
                </c:pt>
                <c:pt idx="24468">
                  <c:v>99.16057491191998</c:v>
                </c:pt>
                <c:pt idx="24469">
                  <c:v>110.02904138424</c:v>
                </c:pt>
                <c:pt idx="24470">
                  <c:v>126.98886947616</c:v>
                </c:pt>
                <c:pt idx="24471">
                  <c:v>131.36846307408</c:v>
                </c:pt>
                <c:pt idx="24472">
                  <c:v>131.2463631201599</c:v>
                </c:pt>
                <c:pt idx="24473">
                  <c:v>131.1243095568</c:v>
                </c:pt>
                <c:pt idx="24474">
                  <c:v>130.7910949884</c:v>
                </c:pt>
                <c:pt idx="24475">
                  <c:v>130.39746698904</c:v>
                </c:pt>
                <c:pt idx="24476">
                  <c:v>130.25296373904</c:v>
                </c:pt>
                <c:pt idx="24477">
                  <c:v>129.92848561452</c:v>
                </c:pt>
                <c:pt idx="24478">
                  <c:v>129.60437635584</c:v>
                </c:pt>
                <c:pt idx="24479">
                  <c:v>129.47550446592</c:v>
                </c:pt>
                <c:pt idx="24480">
                  <c:v>129.57162027012</c:v>
                </c:pt>
                <c:pt idx="24481">
                  <c:v>129.24808890624</c:v>
                </c:pt>
                <c:pt idx="24482">
                  <c:v>128.4984488772</c:v>
                </c:pt>
                <c:pt idx="24483">
                  <c:v>128.594552346</c:v>
                </c:pt>
                <c:pt idx="24484">
                  <c:v>128.473633002</c:v>
                </c:pt>
                <c:pt idx="24485">
                  <c:v>128.15898543396</c:v>
                </c:pt>
                <c:pt idx="24486">
                  <c:v>127.76179767216</c:v>
                </c:pt>
                <c:pt idx="24487">
                  <c:v>127.63376189808</c:v>
                </c:pt>
                <c:pt idx="24488">
                  <c:v>127.505726124</c:v>
                </c:pt>
                <c:pt idx="24489">
                  <c:v>112.8793790496</c:v>
                </c:pt>
                <c:pt idx="24490">
                  <c:v>93.62623314239988</c:v>
                </c:pt>
                <c:pt idx="24534">
                  <c:v>103.27814325252</c:v>
                </c:pt>
                <c:pt idx="24535">
                  <c:v>117.87373919627</c:v>
                </c:pt>
                <c:pt idx="24536">
                  <c:v>125.2826860158</c:v>
                </c:pt>
                <c:pt idx="24537">
                  <c:v>124.76032890398</c:v>
                </c:pt>
                <c:pt idx="24538">
                  <c:v>124.6506341769</c:v>
                </c:pt>
                <c:pt idx="24539">
                  <c:v>124.74316159863</c:v>
                </c:pt>
                <c:pt idx="24540">
                  <c:v>124.41671061587</c:v>
                </c:pt>
                <c:pt idx="24541">
                  <c:v>124.25590205729</c:v>
                </c:pt>
                <c:pt idx="24542">
                  <c:v>123.9082396722</c:v>
                </c:pt>
                <c:pt idx="24543">
                  <c:v>123.99273249528</c:v>
                </c:pt>
                <c:pt idx="24544">
                  <c:v>123.68198658925</c:v>
                </c:pt>
                <c:pt idx="24545">
                  <c:v>123.14886730762</c:v>
                </c:pt>
                <c:pt idx="24546">
                  <c:v>123.04702282103</c:v>
                </c:pt>
                <c:pt idx="24547">
                  <c:v>125.44075574097</c:v>
                </c:pt>
                <c:pt idx="24548">
                  <c:v>125.30232670972</c:v>
                </c:pt>
                <c:pt idx="24549">
                  <c:v>125.19304529529</c:v>
                </c:pt>
                <c:pt idx="24550">
                  <c:v>124.87266152702</c:v>
                </c:pt>
                <c:pt idx="24551">
                  <c:v>124.75626782806</c:v>
                </c:pt>
                <c:pt idx="24552">
                  <c:v>124.59627071452</c:v>
                </c:pt>
                <c:pt idx="24553">
                  <c:v>124.03727235059</c:v>
                </c:pt>
                <c:pt idx="24554">
                  <c:v>124.12423666451</c:v>
                </c:pt>
                <c:pt idx="24555">
                  <c:v>124.0225643502</c:v>
                </c:pt>
                <c:pt idx="24556">
                  <c:v>123.89912718528</c:v>
                </c:pt>
                <c:pt idx="24557">
                  <c:v>123.16858156538</c:v>
                </c:pt>
                <c:pt idx="24558">
                  <c:v>123.03852411149</c:v>
                </c:pt>
                <c:pt idx="24559">
                  <c:v>122.93016486166</c:v>
                </c:pt>
                <c:pt idx="24560">
                  <c:v>122.60552165046</c:v>
                </c:pt>
                <c:pt idx="24561">
                  <c:v>122.713446362</c:v>
                </c:pt>
                <c:pt idx="24562">
                  <c:v>122.39640705709</c:v>
                </c:pt>
                <c:pt idx="24563">
                  <c:v>122.04371064071</c:v>
                </c:pt>
                <c:pt idx="24564">
                  <c:v>121.68433947469</c:v>
                </c:pt>
                <c:pt idx="24565">
                  <c:v>123.87646664513</c:v>
                </c:pt>
                <c:pt idx="24566">
                  <c:v>125.21450168392</c:v>
                </c:pt>
                <c:pt idx="24567">
                  <c:v>128.46687263604</c:v>
                </c:pt>
                <c:pt idx="24568">
                  <c:v>134.05920667884</c:v>
                </c:pt>
                <c:pt idx="24569">
                  <c:v>142.8079316699</c:v>
                </c:pt>
                <c:pt idx="24570">
                  <c:v>148.3602483988</c:v>
                </c:pt>
                <c:pt idx="24571">
                  <c:v>141.05865967676</c:v>
                </c:pt>
                <c:pt idx="24572">
                  <c:v>140.3036774125</c:v>
                </c:pt>
                <c:pt idx="24573">
                  <c:v>141.64464783126</c:v>
                </c:pt>
                <c:pt idx="24574">
                  <c:v>140.016808981</c:v>
                </c:pt>
                <c:pt idx="24575">
                  <c:v>140.256123826</c:v>
                </c:pt>
                <c:pt idx="24576">
                  <c:v>140.7616692489</c:v>
                </c:pt>
                <c:pt idx="24577">
                  <c:v>140.83895195006</c:v>
                </c:pt>
                <c:pt idx="24578">
                  <c:v>138.61440991174</c:v>
                </c:pt>
                <c:pt idx="24579">
                  <c:v>138.48409527148</c:v>
                </c:pt>
                <c:pt idx="24580">
                  <c:v>138.1611744695</c:v>
                </c:pt>
                <c:pt idx="24581">
                  <c:v>138.2397119818399</c:v>
                </c:pt>
                <c:pt idx="24582">
                  <c:v>138.73472388328</c:v>
                </c:pt>
                <c:pt idx="24583">
                  <c:v>139.4450759709</c:v>
                </c:pt>
                <c:pt idx="24584">
                  <c:v>139.7460564899</c:v>
                </c:pt>
                <c:pt idx="24585">
                  <c:v>143.0869163588201</c:v>
                </c:pt>
                <c:pt idx="24586">
                  <c:v>145.20581128509</c:v>
                </c:pt>
                <c:pt idx="24587">
                  <c:v>144.65654598798</c:v>
                </c:pt>
                <c:pt idx="24588">
                  <c:v>145.9997927648699</c:v>
                </c:pt>
                <c:pt idx="24589">
                  <c:v>148.60578648516</c:v>
                </c:pt>
                <c:pt idx="24590">
                  <c:v>147.6156637345491</c:v>
                </c:pt>
                <c:pt idx="24591">
                  <c:v>144.11787614856</c:v>
                </c:pt>
                <c:pt idx="24592">
                  <c:v>141.03845191744</c:v>
                </c:pt>
                <c:pt idx="24593">
                  <c:v>138.3848446351</c:v>
                </c:pt>
                <c:pt idx="24594">
                  <c:v>140.9845719009</c:v>
                </c:pt>
                <c:pt idx="24595">
                  <c:v>141.27198661044</c:v>
                </c:pt>
                <c:pt idx="24596">
                  <c:v>141.7431825606999</c:v>
                </c:pt>
                <c:pt idx="24597">
                  <c:v>139.88617911996</c:v>
                </c:pt>
                <c:pt idx="24598">
                  <c:v>138.91848863466</c:v>
                </c:pt>
                <c:pt idx="24599">
                  <c:v>139.4142873851</c:v>
                </c:pt>
                <c:pt idx="24600">
                  <c:v>141.38620832938</c:v>
                </c:pt>
                <c:pt idx="24601">
                  <c:v>141.87831460713</c:v>
                </c:pt>
                <c:pt idx="24602">
                  <c:v>141.33620548674</c:v>
                </c:pt>
                <c:pt idx="24603">
                  <c:v>142.25163504447</c:v>
                </c:pt>
                <c:pt idx="24604">
                  <c:v>143.5521831667</c:v>
                </c:pt>
                <c:pt idx="24605">
                  <c:v>144.42692873505</c:v>
                </c:pt>
                <c:pt idx="24606">
                  <c:v>145.1383193177401</c:v>
                </c:pt>
                <c:pt idx="24607">
                  <c:v>143.69413456296</c:v>
                </c:pt>
                <c:pt idx="24608">
                  <c:v>142.6582234539</c:v>
                </c:pt>
                <c:pt idx="24609">
                  <c:v>144.64026452598</c:v>
                </c:pt>
                <c:pt idx="24610">
                  <c:v>144.91771122666</c:v>
                </c:pt>
                <c:pt idx="24611">
                  <c:v>119.9292058971</c:v>
                </c:pt>
                <c:pt idx="24646">
                  <c:v>119.21779662273</c:v>
                </c:pt>
                <c:pt idx="24647">
                  <c:v>143.82268298775</c:v>
                </c:pt>
                <c:pt idx="24648">
                  <c:v>144.7156654694999</c:v>
                </c:pt>
                <c:pt idx="24649">
                  <c:v>146.27981537871</c:v>
                </c:pt>
                <c:pt idx="24650">
                  <c:v>146.98348452432</c:v>
                </c:pt>
                <c:pt idx="24651">
                  <c:v>145.5692505961499</c:v>
                </c:pt>
                <c:pt idx="24652">
                  <c:v>144.95393231217</c:v>
                </c:pt>
                <c:pt idx="24653">
                  <c:v>145.44611524677</c:v>
                </c:pt>
                <c:pt idx="24654">
                  <c:v>144.91658846475</c:v>
                </c:pt>
                <c:pt idx="24655">
                  <c:v>141.64443151166</c:v>
                </c:pt>
                <c:pt idx="24656">
                  <c:v>139.221829138</c:v>
                </c:pt>
                <c:pt idx="24657">
                  <c:v>138.68151513006</c:v>
                </c:pt>
                <c:pt idx="24658">
                  <c:v>137.50832899188</c:v>
                </c:pt>
                <c:pt idx="24659">
                  <c:v>137.59500183506</c:v>
                </c:pt>
                <c:pt idx="24660">
                  <c:v>136.44058244544</c:v>
                </c:pt>
                <c:pt idx="24661">
                  <c:v>139.3146443227</c:v>
                </c:pt>
                <c:pt idx="24662">
                  <c:v>139.7797627634799</c:v>
                </c:pt>
                <c:pt idx="24663">
                  <c:v>139.56046200894</c:v>
                </c:pt>
                <c:pt idx="24664">
                  <c:v>139.22753687612</c:v>
                </c:pt>
                <c:pt idx="24665">
                  <c:v>139.30866859588</c:v>
                </c:pt>
                <c:pt idx="24666">
                  <c:v>139.3975669695</c:v>
                </c:pt>
                <c:pt idx="24667">
                  <c:v>140.320071318</c:v>
                </c:pt>
                <c:pt idx="24668">
                  <c:v>139.89082520322</c:v>
                </c:pt>
                <c:pt idx="24669">
                  <c:v>140.1668145647</c:v>
                </c:pt>
                <c:pt idx="24670">
                  <c:v>140.1668145647</c:v>
                </c:pt>
                <c:pt idx="24671">
                  <c:v>140.6424616506</c:v>
                </c:pt>
                <c:pt idx="24672">
                  <c:v>140.45339101794</c:v>
                </c:pt>
                <c:pt idx="24673">
                  <c:v>139.8610917935</c:v>
                </c:pt>
                <c:pt idx="24674">
                  <c:v>139.45487399004</c:v>
                </c:pt>
                <c:pt idx="24675">
                  <c:v>139.734423213</c:v>
                </c:pt>
                <c:pt idx="24676">
                  <c:v>140.24697239938</c:v>
                </c:pt>
                <c:pt idx="24677">
                  <c:v>139.47177709262</c:v>
                </c:pt>
                <c:pt idx="24678">
                  <c:v>139.1152936669999</c:v>
                </c:pt>
                <c:pt idx="24679">
                  <c:v>138.3586315979</c:v>
                </c:pt>
                <c:pt idx="24680">
                  <c:v>141.2633592795599</c:v>
                </c:pt>
                <c:pt idx="24681">
                  <c:v>141.95597379082</c:v>
                </c:pt>
                <c:pt idx="24682">
                  <c:v>141.62065103004</c:v>
                </c:pt>
                <c:pt idx="24683">
                  <c:v>141.7007495666</c:v>
                </c:pt>
                <c:pt idx="24684">
                  <c:v>142.61797063892</c:v>
                </c:pt>
                <c:pt idx="24685">
                  <c:v>142.8412114017</c:v>
                </c:pt>
                <c:pt idx="24686">
                  <c:v>143.11331081487</c:v>
                </c:pt>
                <c:pt idx="24687">
                  <c:v>144.05021617524</c:v>
                </c:pt>
                <c:pt idx="24688">
                  <c:v>144.30314665275</c:v>
                </c:pt>
                <c:pt idx="24689">
                  <c:v>144.4123315776901</c:v>
                </c:pt>
                <c:pt idx="24690">
                  <c:v>144.87379232667</c:v>
                </c:pt>
                <c:pt idx="24691">
                  <c:v>144.3521685591001</c:v>
                </c:pt>
                <c:pt idx="24692">
                  <c:v>143.57920630914</c:v>
                </c:pt>
                <c:pt idx="24693">
                  <c:v>143.67092751627</c:v>
                </c:pt>
                <c:pt idx="24694">
                  <c:v>143.32670802036</c:v>
                </c:pt>
                <c:pt idx="24695">
                  <c:v>143.8111379484001</c:v>
                </c:pt>
                <c:pt idx="24696">
                  <c:v>143.82558291309</c:v>
                </c:pt>
                <c:pt idx="24697">
                  <c:v>144.75917728791</c:v>
                </c:pt>
                <c:pt idx="24698">
                  <c:v>143.78012937915</c:v>
                </c:pt>
                <c:pt idx="24699">
                  <c:v>145.48322754093</c:v>
                </c:pt>
                <c:pt idx="24700">
                  <c:v>146.62901508666</c:v>
                </c:pt>
                <c:pt idx="24701">
                  <c:v>146.670717948</c:v>
                </c:pt>
                <c:pt idx="24702">
                  <c:v>147.2034475041</c:v>
                </c:pt>
                <c:pt idx="24703">
                  <c:v>147.92100513471</c:v>
                </c:pt>
                <c:pt idx="24704">
                  <c:v>149.10301717808</c:v>
                </c:pt>
                <c:pt idx="24705">
                  <c:v>150.4772171294</c:v>
                </c:pt>
                <c:pt idx="24706">
                  <c:v>151.14578729808</c:v>
                </c:pt>
                <c:pt idx="24707">
                  <c:v>151.00479769072</c:v>
                </c:pt>
                <c:pt idx="24708">
                  <c:v>150.0128672472</c:v>
                </c:pt>
                <c:pt idx="24709">
                  <c:v>149.12000045112</c:v>
                </c:pt>
                <c:pt idx="24710">
                  <c:v>150.24708568612</c:v>
                </c:pt>
                <c:pt idx="24711">
                  <c:v>151.18020057168</c:v>
                </c:pt>
                <c:pt idx="24712">
                  <c:v>152.09381942498</c:v>
                </c:pt>
                <c:pt idx="24713">
                  <c:v>153.35177378609</c:v>
                </c:pt>
                <c:pt idx="24714">
                  <c:v>153.207493982</c:v>
                </c:pt>
                <c:pt idx="24715">
                  <c:v>153.48956778403</c:v>
                </c:pt>
                <c:pt idx="24716">
                  <c:v>151.68594763278</c:v>
                </c:pt>
                <c:pt idx="24717">
                  <c:v>152.40295062849</c:v>
                </c:pt>
                <c:pt idx="24718">
                  <c:v>152.71600125464</c:v>
                </c:pt>
                <c:pt idx="24719">
                  <c:v>152.96224395972</c:v>
                </c:pt>
                <c:pt idx="24720">
                  <c:v>153.18962848744</c:v>
                </c:pt>
                <c:pt idx="24721">
                  <c:v>154.07633617815</c:v>
                </c:pt>
                <c:pt idx="24722">
                  <c:v>153.90595524875</c:v>
                </c:pt>
                <c:pt idx="24723">
                  <c:v>151.85661479456</c:v>
                </c:pt>
                <c:pt idx="24724">
                  <c:v>151.302578937</c:v>
                </c:pt>
                <c:pt idx="24725">
                  <c:v>152.0027570412</c:v>
                </c:pt>
                <c:pt idx="24726">
                  <c:v>152.92935353641</c:v>
                </c:pt>
                <c:pt idx="24727">
                  <c:v>154.92261449222</c:v>
                </c:pt>
                <c:pt idx="24728">
                  <c:v>156.56639819896</c:v>
                </c:pt>
                <c:pt idx="24729">
                  <c:v>156.78416630931</c:v>
                </c:pt>
                <c:pt idx="24730">
                  <c:v>153.54807299379</c:v>
                </c:pt>
                <c:pt idx="24731">
                  <c:v>149.83508795064</c:v>
                </c:pt>
                <c:pt idx="24732">
                  <c:v>148.1340121624</c:v>
                </c:pt>
                <c:pt idx="24733">
                  <c:v>145.6455112678499</c:v>
                </c:pt>
                <c:pt idx="24734">
                  <c:v>143.19675761973</c:v>
                </c:pt>
                <c:pt idx="24735">
                  <c:v>139.48622017806</c:v>
                </c:pt>
                <c:pt idx="24736">
                  <c:v>136.8649221716</c:v>
                </c:pt>
                <c:pt idx="24737">
                  <c:v>136.1444443502</c:v>
                </c:pt>
                <c:pt idx="24738">
                  <c:v>134.5049050914999</c:v>
                </c:pt>
                <c:pt idx="24739">
                  <c:v>133.73775881458</c:v>
                </c:pt>
                <c:pt idx="24740">
                  <c:v>133.54335920321</c:v>
                </c:pt>
                <c:pt idx="24741">
                  <c:v>133.41889805577</c:v>
                </c:pt>
                <c:pt idx="24742">
                  <c:v>133.52075256104</c:v>
                </c:pt>
                <c:pt idx="24743">
                  <c:v>133.82505659895</c:v>
                </c:pt>
                <c:pt idx="24744">
                  <c:v>134.55729000541</c:v>
                </c:pt>
                <c:pt idx="24745">
                  <c:v>135.05418782701</c:v>
                </c:pt>
                <c:pt idx="24746">
                  <c:v>135.76774172261</c:v>
                </c:pt>
                <c:pt idx="24747">
                  <c:v>137.12524122927</c:v>
                </c:pt>
                <c:pt idx="24748">
                  <c:v>138.27060253468</c:v>
                </c:pt>
                <c:pt idx="24749">
                  <c:v>138.89143377452</c:v>
                </c:pt>
                <c:pt idx="24750">
                  <c:v>138.39092382598</c:v>
                </c:pt>
                <c:pt idx="24751">
                  <c:v>137.50366381164</c:v>
                </c:pt>
                <c:pt idx="24752">
                  <c:v>136.89193820484</c:v>
                </c:pt>
                <c:pt idx="24753">
                  <c:v>136.5543695565</c:v>
                </c:pt>
                <c:pt idx="24754">
                  <c:v>136.17701234623</c:v>
                </c:pt>
                <c:pt idx="24755">
                  <c:v>135.63206731679</c:v>
                </c:pt>
                <c:pt idx="24756">
                  <c:v>137.17203757014</c:v>
                </c:pt>
                <c:pt idx="24757">
                  <c:v>136.80122593903</c:v>
                </c:pt>
                <c:pt idx="24758">
                  <c:v>135.80473892076</c:v>
                </c:pt>
                <c:pt idx="24759">
                  <c:v>135.70199147823</c:v>
                </c:pt>
                <c:pt idx="24760">
                  <c:v>135.58348846714</c:v>
                </c:pt>
                <c:pt idx="24761">
                  <c:v>135.23050912722</c:v>
                </c:pt>
                <c:pt idx="24762">
                  <c:v>135.23590525342</c:v>
                </c:pt>
                <c:pt idx="24763">
                  <c:v>135.3118648765</c:v>
                </c:pt>
                <c:pt idx="24764">
                  <c:v>135.40325923757</c:v>
                </c:pt>
                <c:pt idx="24765">
                  <c:v>135.26848637994</c:v>
                </c:pt>
                <c:pt idx="24766">
                  <c:v>135.3672655972</c:v>
                </c:pt>
                <c:pt idx="24767">
                  <c:v>135.2402464616</c:v>
                </c:pt>
                <c:pt idx="24768">
                  <c:v>135.32258272751</c:v>
                </c:pt>
                <c:pt idx="24769">
                  <c:v>135.40447719723</c:v>
                </c:pt>
                <c:pt idx="24770">
                  <c:v>135.2850520215399</c:v>
                </c:pt>
                <c:pt idx="24771">
                  <c:v>135.35841717358</c:v>
                </c:pt>
                <c:pt idx="24772">
                  <c:v>135.23880756497</c:v>
                </c:pt>
                <c:pt idx="24773">
                  <c:v>137.38702225001</c:v>
                </c:pt>
                <c:pt idx="24787">
                  <c:v>107.77008235266</c:v>
                </c:pt>
                <c:pt idx="24788">
                  <c:v>136.81190067244</c:v>
                </c:pt>
                <c:pt idx="24789">
                  <c:v>136.9080615539</c:v>
                </c:pt>
                <c:pt idx="24790">
                  <c:v>136.77103759046</c:v>
                </c:pt>
                <c:pt idx="24791">
                  <c:v>136.65822315418</c:v>
                </c:pt>
                <c:pt idx="24792">
                  <c:v>136.7294611879</c:v>
                </c:pt>
                <c:pt idx="24793">
                  <c:v>136.6002776271</c:v>
                </c:pt>
                <c:pt idx="24794">
                  <c:v>139.26617585594</c:v>
                </c:pt>
                <c:pt idx="24795">
                  <c:v>138.8525478543</c:v>
                </c:pt>
                <c:pt idx="24796">
                  <c:v>139.10549416106</c:v>
                </c:pt>
                <c:pt idx="24797">
                  <c:v>138.98404024792</c:v>
                </c:pt>
                <c:pt idx="24798">
                  <c:v>138.6355450647999</c:v>
                </c:pt>
                <c:pt idx="24799">
                  <c:v>138.71681210016</c:v>
                </c:pt>
                <c:pt idx="24800">
                  <c:v>139.02443190524</c:v>
                </c:pt>
                <c:pt idx="24801">
                  <c:v>138.8782149419</c:v>
                </c:pt>
                <c:pt idx="24802">
                  <c:v>138.55445821294</c:v>
                </c:pt>
                <c:pt idx="24803">
                  <c:v>138.20667612612</c:v>
                </c:pt>
                <c:pt idx="24804">
                  <c:v>138.29491048142</c:v>
                </c:pt>
                <c:pt idx="24805">
                  <c:v>138.38277597088</c:v>
                </c:pt>
                <c:pt idx="24806">
                  <c:v>137.97057442938</c:v>
                </c:pt>
                <c:pt idx="24807">
                  <c:v>138.2506892865</c:v>
                </c:pt>
                <c:pt idx="24808">
                  <c:v>137.91173118422</c:v>
                </c:pt>
                <c:pt idx="24809">
                  <c:v>137.77366207598</c:v>
                </c:pt>
                <c:pt idx="24810">
                  <c:v>133.94017032284</c:v>
                </c:pt>
                <c:pt idx="24811">
                  <c:v>119.44281519576</c:v>
                </c:pt>
                <c:pt idx="24812">
                  <c:v>105.65205193914</c:v>
                </c:pt>
                <c:pt idx="24832">
                  <c:v>126.12701923416</c:v>
                </c:pt>
                <c:pt idx="24833">
                  <c:v>139.46267804854</c:v>
                </c:pt>
                <c:pt idx="24834">
                  <c:v>139.33295348896</c:v>
                </c:pt>
                <c:pt idx="24835">
                  <c:v>139.19509340968</c:v>
                </c:pt>
                <c:pt idx="24836">
                  <c:v>139.29242226662</c:v>
                </c:pt>
                <c:pt idx="24837">
                  <c:v>138.95181671756</c:v>
                </c:pt>
                <c:pt idx="24838">
                  <c:v>139.02443190524</c:v>
                </c:pt>
                <c:pt idx="24839">
                  <c:v>138.42531286234</c:v>
                </c:pt>
                <c:pt idx="24840">
                  <c:v>138.2714646748399</c:v>
                </c:pt>
                <c:pt idx="24841">
                  <c:v>138.3597974143</c:v>
                </c:pt>
                <c:pt idx="24842">
                  <c:v>138.01235971138</c:v>
                </c:pt>
                <c:pt idx="24843">
                  <c:v>137.89090579824</c:v>
                </c:pt>
                <c:pt idx="24844">
                  <c:v>137.7694518851</c:v>
                </c:pt>
                <c:pt idx="24845">
                  <c:v>136.6115288867</c:v>
                </c:pt>
                <c:pt idx="24923">
                  <c:v>102.89865873727</c:v>
                </c:pt>
                <c:pt idx="24924">
                  <c:v>121.38597223235</c:v>
                </c:pt>
                <c:pt idx="24925">
                  <c:v>135.86434192821</c:v>
                </c:pt>
                <c:pt idx="24926">
                  <c:v>135.55199118395</c:v>
                </c:pt>
                <c:pt idx="24927">
                  <c:v>137.95529803946</c:v>
                </c:pt>
                <c:pt idx="24928">
                  <c:v>137.7550102911399</c:v>
                </c:pt>
                <c:pt idx="24929">
                  <c:v>137.83004767486</c:v>
                </c:pt>
                <c:pt idx="24930">
                  <c:v>137.28761868185</c:v>
                </c:pt>
                <c:pt idx="24931">
                  <c:v>137.5813526036</c:v>
                </c:pt>
                <c:pt idx="24932">
                  <c:v>137.23432059524</c:v>
                </c:pt>
                <c:pt idx="24933">
                  <c:v>137.3246083587901</c:v>
                </c:pt>
                <c:pt idx="24934">
                  <c:v>136.98595794235</c:v>
                </c:pt>
                <c:pt idx="24935">
                  <c:v>136.85780690494</c:v>
                </c:pt>
                <c:pt idx="24936">
                  <c:v>136.5277225881</c:v>
                </c:pt>
                <c:pt idx="24937">
                  <c:v>136.62546922024</c:v>
                </c:pt>
                <c:pt idx="24938">
                  <c:v>136.2557648949</c:v>
                </c:pt>
                <c:pt idx="24939">
                  <c:v>136.4901773674401</c:v>
                </c:pt>
                <c:pt idx="24940">
                  <c:v>136.36983002715</c:v>
                </c:pt>
                <c:pt idx="24941">
                  <c:v>136.03264281343</c:v>
                </c:pt>
                <c:pt idx="24942">
                  <c:v>136.12108617302</c:v>
                </c:pt>
                <c:pt idx="24943">
                  <c:v>135.99268965918</c:v>
                </c:pt>
                <c:pt idx="24944">
                  <c:v>135.87234231889</c:v>
                </c:pt>
                <c:pt idx="24945">
                  <c:v>135.13588524755</c:v>
                </c:pt>
                <c:pt idx="24946">
                  <c:v>137.95529803946</c:v>
                </c:pt>
                <c:pt idx="24947">
                  <c:v>138.0306428363</c:v>
                </c:pt>
                <c:pt idx="24948">
                  <c:v>137.89424593178</c:v>
                </c:pt>
                <c:pt idx="24949">
                  <c:v>137.53874628274</c:v>
                </c:pt>
                <c:pt idx="24950">
                  <c:v>137.36247163265</c:v>
                </c:pt>
                <c:pt idx="24951">
                  <c:v>137.65559080292</c:v>
                </c:pt>
                <c:pt idx="24952">
                  <c:v>137.30050962101</c:v>
                </c:pt>
                <c:pt idx="24953">
                  <c:v>137.19621184495</c:v>
                </c:pt>
                <c:pt idx="24954">
                  <c:v>136.84977006679</c:v>
                </c:pt>
                <c:pt idx="24955">
                  <c:v>136.93946760014</c:v>
                </c:pt>
                <c:pt idx="24956">
                  <c:v>136.8271206505301</c:v>
                </c:pt>
                <c:pt idx="24957">
                  <c:v>136.70677331024</c:v>
                </c:pt>
                <c:pt idx="24958">
                  <c:v>136.40116837369</c:v>
                </c:pt>
                <c:pt idx="24959">
                  <c:v>136.32104353274</c:v>
                </c:pt>
                <c:pt idx="24960">
                  <c:v>136.2248937236</c:v>
                </c:pt>
                <c:pt idx="24961">
                  <c:v>136.11276765438</c:v>
                </c:pt>
                <c:pt idx="24962">
                  <c:v>136.2975825966799</c:v>
                </c:pt>
                <c:pt idx="24963">
                  <c:v>136.03264281343</c:v>
                </c:pt>
                <c:pt idx="24964">
                  <c:v>135.93649300429</c:v>
                </c:pt>
                <c:pt idx="24965">
                  <c:v>138.53613093524</c:v>
                </c:pt>
                <c:pt idx="24966">
                  <c:v>138.1911384786</c:v>
                </c:pt>
                <c:pt idx="24967">
                  <c:v>138.13771789576</c:v>
                </c:pt>
                <c:pt idx="24968">
                  <c:v>137.99309931096</c:v>
                </c:pt>
                <c:pt idx="24969">
                  <c:v>137.8645060288</c:v>
                </c:pt>
                <c:pt idx="24970">
                  <c:v>137.52515473736</c:v>
                </c:pt>
                <c:pt idx="24971">
                  <c:v>137.80180271984</c:v>
                </c:pt>
                <c:pt idx="24972">
                  <c:v>137.39039158728</c:v>
                </c:pt>
                <c:pt idx="24973">
                  <c:v>137.4718516815</c:v>
                </c:pt>
                <c:pt idx="24974">
                  <c:v>137.35113550004</c:v>
                </c:pt>
                <c:pt idx="24975">
                  <c:v>137.02879626765</c:v>
                </c:pt>
                <c:pt idx="24976">
                  <c:v>137.1096542047399</c:v>
                </c:pt>
                <c:pt idx="24977">
                  <c:v>136.56237601504</c:v>
                </c:pt>
                <c:pt idx="24978">
                  <c:v>136.84409817848</c:v>
                </c:pt>
                <c:pt idx="24979">
                  <c:v>136.73140690734</c:v>
                </c:pt>
                <c:pt idx="24980">
                  <c:v>113.65197002358</c:v>
                </c:pt>
                <c:pt idx="25203">
                  <c:v>136.01231858879</c:v>
                </c:pt>
                <c:pt idx="25204">
                  <c:v>145.0528038855</c:v>
                </c:pt>
                <c:pt idx="25205">
                  <c:v>144.91658846475</c:v>
                </c:pt>
                <c:pt idx="25206">
                  <c:v>144.79735467</c:v>
                </c:pt>
                <c:pt idx="25207">
                  <c:v>144.66113924925</c:v>
                </c:pt>
                <c:pt idx="25208">
                  <c:v>144.31617973953</c:v>
                </c:pt>
                <c:pt idx="25209">
                  <c:v>144.1886395647</c:v>
                </c:pt>
                <c:pt idx="25210">
                  <c:v>144.05262083751</c:v>
                </c:pt>
                <c:pt idx="25211">
                  <c:v>143.93355921504</c:v>
                </c:pt>
                <c:pt idx="25212">
                  <c:v>146.50147491183</c:v>
                </c:pt>
                <c:pt idx="25213">
                  <c:v>146.33991713058</c:v>
                </c:pt>
                <c:pt idx="25214">
                  <c:v>146.16982909848</c:v>
                </c:pt>
                <c:pt idx="25215">
                  <c:v>145.96577515845</c:v>
                </c:pt>
                <c:pt idx="25216">
                  <c:v>146.0491283085</c:v>
                </c:pt>
                <c:pt idx="25217">
                  <c:v>146.11505459742</c:v>
                </c:pt>
                <c:pt idx="25218">
                  <c:v>145.54913702754</c:v>
                </c:pt>
                <c:pt idx="25219">
                  <c:v>145.43007540507</c:v>
                </c:pt>
                <c:pt idx="25220">
                  <c:v>145.512653892</c:v>
                </c:pt>
                <c:pt idx="25221">
                  <c:v>145.39342009725</c:v>
                </c:pt>
                <c:pt idx="25222">
                  <c:v>133.37840196975</c:v>
                </c:pt>
                <c:pt idx="25223">
                  <c:v>117.95732527125</c:v>
                </c:pt>
                <c:pt idx="25224">
                  <c:v>105.6357577304999</c:v>
                </c:pt>
                <c:pt idx="25305">
                  <c:v>114.03850896504</c:v>
                </c:pt>
                <c:pt idx="25306">
                  <c:v>129.49599421905</c:v>
                </c:pt>
                <c:pt idx="25307">
                  <c:v>143.63888922108</c:v>
                </c:pt>
                <c:pt idx="25308">
                  <c:v>143.49705761952</c:v>
                </c:pt>
                <c:pt idx="25309">
                  <c:v>143.14397982696</c:v>
                </c:pt>
                <c:pt idx="25310">
                  <c:v>143.01902168834</c:v>
                </c:pt>
                <c:pt idx="25311">
                  <c:v>142.6582234539</c:v>
                </c:pt>
                <c:pt idx="25312">
                  <c:v>142.33938072214</c:v>
                </c:pt>
                <c:pt idx="25313">
                  <c:v>142.4169706869</c:v>
                </c:pt>
                <c:pt idx="25314">
                  <c:v>141.99051055742</c:v>
                </c:pt>
                <c:pt idx="25315">
                  <c:v>141.63932259386</c:v>
                </c:pt>
                <c:pt idx="25316">
                  <c:v>141.9428103744</c:v>
                </c:pt>
                <c:pt idx="25317">
                  <c:v>141.39051291414</c:v>
                </c:pt>
                <c:pt idx="25318">
                  <c:v>141.45892292658</c:v>
                </c:pt>
                <c:pt idx="25319">
                  <c:v>141.35089842132</c:v>
                </c:pt>
                <c:pt idx="25320">
                  <c:v>141.20969387868</c:v>
                </c:pt>
                <c:pt idx="25321">
                  <c:v>140.4585481481</c:v>
                </c:pt>
                <c:pt idx="25322">
                  <c:v>140.53492203128</c:v>
                </c:pt>
                <c:pt idx="25323">
                  <c:v>140.20223059822</c:v>
                </c:pt>
                <c:pt idx="25324">
                  <c:v>140.2699151396199</c:v>
                </c:pt>
                <c:pt idx="25325">
                  <c:v>142.44322428854</c:v>
                </c:pt>
                <c:pt idx="25326">
                  <c:v>142.3356795182</c:v>
                </c:pt>
                <c:pt idx="25327">
                  <c:v>142.1868564606</c:v>
                </c:pt>
                <c:pt idx="25328">
                  <c:v>142.05452460668</c:v>
                </c:pt>
                <c:pt idx="25329">
                  <c:v>141.9222430308201</c:v>
                </c:pt>
                <c:pt idx="25330">
                  <c:v>141.3765187912</c:v>
                </c:pt>
                <c:pt idx="25331">
                  <c:v>141.4552278384</c:v>
                </c:pt>
                <c:pt idx="25332">
                  <c:v>141.12091336574</c:v>
                </c:pt>
                <c:pt idx="25333">
                  <c:v>141.1910078705</c:v>
                </c:pt>
                <c:pt idx="25334">
                  <c:v>141.0754398739</c:v>
                </c:pt>
                <c:pt idx="25335">
                  <c:v>140.72514854244</c:v>
                </c:pt>
                <c:pt idx="25336">
                  <c:v>140.31771357142</c:v>
                </c:pt>
                <c:pt idx="25337">
                  <c:v>139.96839460786</c:v>
                </c:pt>
                <c:pt idx="25338">
                  <c:v>140.16955438262</c:v>
                </c:pt>
                <c:pt idx="25339">
                  <c:v>140.1739083381</c:v>
                </c:pt>
                <c:pt idx="25340">
                  <c:v>139.85334290382</c:v>
                </c:pt>
                <c:pt idx="25341">
                  <c:v>139.93900667194</c:v>
                </c:pt>
                <c:pt idx="25342">
                  <c:v>139.6231395377</c:v>
                </c:pt>
                <c:pt idx="25343">
                  <c:v>139.49164473608</c:v>
                </c:pt>
                <c:pt idx="25344">
                  <c:v>139.1844782678</c:v>
                </c:pt>
                <c:pt idx="25345">
                  <c:v>141.62220156028</c:v>
                </c:pt>
                <c:pt idx="25346">
                  <c:v>141.48266924932</c:v>
                </c:pt>
                <c:pt idx="25347">
                  <c:v>140.87875513936</c:v>
                </c:pt>
                <c:pt idx="25348">
                  <c:v>140.951112106</c:v>
                </c:pt>
                <c:pt idx="25349">
                  <c:v>140.779001013</c:v>
                </c:pt>
                <c:pt idx="25350">
                  <c:v>140.85068170068</c:v>
                </c:pt>
                <c:pt idx="25351">
                  <c:v>140.53314226</c:v>
                </c:pt>
                <c:pt idx="25352">
                  <c:v>140.57161707876</c:v>
                </c:pt>
                <c:pt idx="25353">
                  <c:v>140.2790616394999</c:v>
                </c:pt>
                <c:pt idx="25354">
                  <c:v>140.1643541305</c:v>
                </c:pt>
                <c:pt idx="25355">
                  <c:v>140.0741627355</c:v>
                </c:pt>
                <c:pt idx="25356">
                  <c:v>139.40292068934</c:v>
                </c:pt>
                <c:pt idx="25357">
                  <c:v>139.30499998506</c:v>
                </c:pt>
                <c:pt idx="25358">
                  <c:v>139.29436736334</c:v>
                </c:pt>
                <c:pt idx="25359">
                  <c:v>139.27481158598</c:v>
                </c:pt>
                <c:pt idx="25360">
                  <c:v>138.77138621388</c:v>
                </c:pt>
                <c:pt idx="25361">
                  <c:v>138.50992047914</c:v>
                </c:pt>
                <c:pt idx="25362">
                  <c:v>138.14647007196</c:v>
                </c:pt>
                <c:pt idx="25363">
                  <c:v>138.23211003098</c:v>
                </c:pt>
                <c:pt idx="25364">
                  <c:v>141.098607426</c:v>
                </c:pt>
                <c:pt idx="25365">
                  <c:v>144.13991495733</c:v>
                </c:pt>
                <c:pt idx="25366">
                  <c:v>150.32725465248</c:v>
                </c:pt>
                <c:pt idx="25367">
                  <c:v>156.95087819831</c:v>
                </c:pt>
                <c:pt idx="25368">
                  <c:v>163.97494808578</c:v>
                </c:pt>
                <c:pt idx="25369">
                  <c:v>165.84178564866</c:v>
                </c:pt>
                <c:pt idx="25370">
                  <c:v>163.58293413514</c:v>
                </c:pt>
                <c:pt idx="25371">
                  <c:v>163.21980741715</c:v>
                </c:pt>
                <c:pt idx="25372">
                  <c:v>162.22705715262</c:v>
                </c:pt>
                <c:pt idx="25373">
                  <c:v>162.90469546175</c:v>
                </c:pt>
                <c:pt idx="25374">
                  <c:v>163.38072776432</c:v>
                </c:pt>
                <c:pt idx="25428">
                  <c:v>134.11654325708</c:v>
                </c:pt>
                <c:pt idx="25429">
                  <c:v>160.11742356509</c:v>
                </c:pt>
                <c:pt idx="25430">
                  <c:v>161.6080998465</c:v>
                </c:pt>
                <c:pt idx="25431">
                  <c:v>159.7989713835</c:v>
                </c:pt>
                <c:pt idx="25432">
                  <c:v>160.2864793356001</c:v>
                </c:pt>
                <c:pt idx="25433">
                  <c:v>159.29911148616</c:v>
                </c:pt>
                <c:pt idx="25434">
                  <c:v>158.5223618841</c:v>
                </c:pt>
                <c:pt idx="25435">
                  <c:v>159.16141158222</c:v>
                </c:pt>
                <c:pt idx="25436">
                  <c:v>155.0309936897</c:v>
                </c:pt>
                <c:pt idx="25437">
                  <c:v>152.81962204953</c:v>
                </c:pt>
                <c:pt idx="25438">
                  <c:v>153.90598694065</c:v>
                </c:pt>
                <c:pt idx="25439">
                  <c:v>157.91391562423</c:v>
                </c:pt>
                <c:pt idx="25440">
                  <c:v>157.9788942933399</c:v>
                </c:pt>
                <c:pt idx="25441">
                  <c:v>160.1296958045399</c:v>
                </c:pt>
                <c:pt idx="25442">
                  <c:v>159.77872583514</c:v>
                </c:pt>
                <c:pt idx="25443">
                  <c:v>156.26296613522</c:v>
                </c:pt>
                <c:pt idx="25444">
                  <c:v>153.5784883777401</c:v>
                </c:pt>
                <c:pt idx="25445">
                  <c:v>152.3999635472</c:v>
                </c:pt>
                <c:pt idx="25446">
                  <c:v>152.6249380368</c:v>
                </c:pt>
                <c:pt idx="25447">
                  <c:v>156.64888675376</c:v>
                </c:pt>
                <c:pt idx="25448">
                  <c:v>161.54028825456</c:v>
                </c:pt>
                <c:pt idx="25449">
                  <c:v>162.43752545489</c:v>
                </c:pt>
                <c:pt idx="25450">
                  <c:v>162.92329974726</c:v>
                </c:pt>
                <c:pt idx="25451">
                  <c:v>163.40796744211</c:v>
                </c:pt>
                <c:pt idx="25452">
                  <c:v>161.5811361929401</c:v>
                </c:pt>
                <c:pt idx="25453">
                  <c:v>161.02070676</c:v>
                </c:pt>
                <c:pt idx="25454">
                  <c:v>162.13131272965</c:v>
                </c:pt>
                <c:pt idx="25455">
                  <c:v>162.79369499068</c:v>
                </c:pt>
                <c:pt idx="25456">
                  <c:v>162.4509712415</c:v>
                </c:pt>
                <c:pt idx="25457">
                  <c:v>165.7218004863</c:v>
                </c:pt>
                <c:pt idx="25458">
                  <c:v>165.71253801015</c:v>
                </c:pt>
                <c:pt idx="25459">
                  <c:v>164.06806662951</c:v>
                </c:pt>
                <c:pt idx="25460">
                  <c:v>158.6499996081</c:v>
                </c:pt>
                <c:pt idx="25461">
                  <c:v>153.20482129792</c:v>
                </c:pt>
                <c:pt idx="25462">
                  <c:v>150.75023731844</c:v>
                </c:pt>
                <c:pt idx="25463">
                  <c:v>148.08891592248</c:v>
                </c:pt>
                <c:pt idx="25464">
                  <c:v>145.41506488098</c:v>
                </c:pt>
                <c:pt idx="25465">
                  <c:v>143.20043259744</c:v>
                </c:pt>
                <c:pt idx="25466">
                  <c:v>140.38282926318</c:v>
                </c:pt>
                <c:pt idx="25467">
                  <c:v>138.86196861264</c:v>
                </c:pt>
                <c:pt idx="25468">
                  <c:v>137.5442716038999</c:v>
                </c:pt>
                <c:pt idx="25469">
                  <c:v>137.05181454975</c:v>
                </c:pt>
                <c:pt idx="25470">
                  <c:v>136.96351755505</c:v>
                </c:pt>
                <c:pt idx="25471">
                  <c:v>136.6735441248091</c:v>
                </c:pt>
                <c:pt idx="25472">
                  <c:v>136.79507030494</c:v>
                </c:pt>
                <c:pt idx="25473">
                  <c:v>136.26378939765</c:v>
                </c:pt>
                <c:pt idx="25474">
                  <c:v>136.1438109232</c:v>
                </c:pt>
                <c:pt idx="25475">
                  <c:v>136.015807946</c:v>
                </c:pt>
                <c:pt idx="25476">
                  <c:v>136.6992094013</c:v>
                </c:pt>
                <c:pt idx="25477">
                  <c:v>137.42936123574</c:v>
                </c:pt>
                <c:pt idx="25478">
                  <c:v>142.79049484896</c:v>
                </c:pt>
                <c:pt idx="25479">
                  <c:v>148.52011660365</c:v>
                </c:pt>
                <c:pt idx="25480">
                  <c:v>156.42215239871</c:v>
                </c:pt>
                <c:pt idx="25481">
                  <c:v>162.85553317044</c:v>
                </c:pt>
                <c:pt idx="25482">
                  <c:v>160.1762478181801</c:v>
                </c:pt>
                <c:pt idx="25483">
                  <c:v>157.0880088356401</c:v>
                </c:pt>
                <c:pt idx="25484">
                  <c:v>155.69343576362</c:v>
                </c:pt>
                <c:pt idx="25485">
                  <c:v>156.39193638994</c:v>
                </c:pt>
                <c:pt idx="25486">
                  <c:v>155.19253857757</c:v>
                </c:pt>
                <c:pt idx="25487">
                  <c:v>155.6518935347</c:v>
                </c:pt>
                <c:pt idx="25488">
                  <c:v>156.95996619395</c:v>
                </c:pt>
                <c:pt idx="25489">
                  <c:v>156.18295774646</c:v>
                </c:pt>
                <c:pt idx="25490">
                  <c:v>156.02753931842</c:v>
                </c:pt>
                <c:pt idx="25491">
                  <c:v>154.94261725315</c:v>
                </c:pt>
                <c:pt idx="25492">
                  <c:v>157.4812079321401</c:v>
                </c:pt>
                <c:pt idx="25493">
                  <c:v>157.06866379254</c:v>
                </c:pt>
                <c:pt idx="25494">
                  <c:v>154.878409886</c:v>
                </c:pt>
                <c:pt idx="25495">
                  <c:v>152.01982074112</c:v>
                </c:pt>
                <c:pt idx="25496">
                  <c:v>155.58363712089</c:v>
                </c:pt>
                <c:pt idx="25497">
                  <c:v>156.4370191446</c:v>
                </c:pt>
                <c:pt idx="25498">
                  <c:v>161.1378560055</c:v>
                </c:pt>
                <c:pt idx="25499">
                  <c:v>163.26933588492</c:v>
                </c:pt>
                <c:pt idx="25500">
                  <c:v>160.19487995016</c:v>
                </c:pt>
                <c:pt idx="25501">
                  <c:v>158.81514529764</c:v>
                </c:pt>
                <c:pt idx="25502">
                  <c:v>157.40973220077</c:v>
                </c:pt>
                <c:pt idx="25503">
                  <c:v>158.3915601723</c:v>
                </c:pt>
                <c:pt idx="25504">
                  <c:v>159.2516716767</c:v>
                </c:pt>
                <c:pt idx="25505">
                  <c:v>157.9947552027</c:v>
                </c:pt>
                <c:pt idx="25506">
                  <c:v>157.63678830185</c:v>
                </c:pt>
                <c:pt idx="25507">
                  <c:v>157.36206322824</c:v>
                </c:pt>
                <c:pt idx="25508">
                  <c:v>157.25165456257</c:v>
                </c:pt>
                <c:pt idx="25509">
                  <c:v>158.718322518</c:v>
                </c:pt>
                <c:pt idx="25510">
                  <c:v>162.01810310826</c:v>
                </c:pt>
                <c:pt idx="25511">
                  <c:v>161.51427136164</c:v>
                </c:pt>
                <c:pt idx="25512">
                  <c:v>160.42206981006</c:v>
                </c:pt>
                <c:pt idx="25513">
                  <c:v>161.22017356794</c:v>
                </c:pt>
                <c:pt idx="25514">
                  <c:v>160.2531429411</c:v>
                </c:pt>
                <c:pt idx="25515">
                  <c:v>160.7817071586001</c:v>
                </c:pt>
                <c:pt idx="25516">
                  <c:v>158.70582566551</c:v>
                </c:pt>
                <c:pt idx="25517">
                  <c:v>161.5335057248391</c:v>
                </c:pt>
                <c:pt idx="25518">
                  <c:v>163.0577170890001</c:v>
                </c:pt>
                <c:pt idx="25519">
                  <c:v>163.5403681278</c:v>
                </c:pt>
                <c:pt idx="25520">
                  <c:v>160.8534596674801</c:v>
                </c:pt>
                <c:pt idx="25521">
                  <c:v>157.1070310565</c:v>
                </c:pt>
                <c:pt idx="25522">
                  <c:v>154.24689525828</c:v>
                </c:pt>
                <c:pt idx="25523">
                  <c:v>154.88230156851</c:v>
                </c:pt>
                <c:pt idx="25524">
                  <c:v>154.03442879182</c:v>
                </c:pt>
                <c:pt idx="25525">
                  <c:v>154.52059109653</c:v>
                </c:pt>
                <c:pt idx="25526">
                  <c:v>155.6534117366</c:v>
                </c:pt>
                <c:pt idx="25527">
                  <c:v>155.30692476523</c:v>
                </c:pt>
                <c:pt idx="25528">
                  <c:v>157.26819303195</c:v>
                </c:pt>
                <c:pt idx="25529">
                  <c:v>160.94294743098</c:v>
                </c:pt>
                <c:pt idx="25530">
                  <c:v>162.22766177004</c:v>
                </c:pt>
                <c:pt idx="25531">
                  <c:v>162.28410835725</c:v>
                </c:pt>
                <c:pt idx="25532">
                  <c:v>162.58719142047</c:v>
                </c:pt>
                <c:pt idx="25533">
                  <c:v>162.44360568028</c:v>
                </c:pt>
                <c:pt idx="25534">
                  <c:v>165.16999773157</c:v>
                </c:pt>
                <c:pt idx="25535">
                  <c:v>164.16344091656</c:v>
                </c:pt>
                <c:pt idx="25536">
                  <c:v>164.1459857768491</c:v>
                </c:pt>
                <c:pt idx="25537">
                  <c:v>163.79151018621</c:v>
                </c:pt>
                <c:pt idx="25538">
                  <c:v>162.593424819</c:v>
                </c:pt>
                <c:pt idx="25539">
                  <c:v>163.49593686379</c:v>
                </c:pt>
                <c:pt idx="25540">
                  <c:v>162.7020262131</c:v>
                </c:pt>
                <c:pt idx="25541">
                  <c:v>162.138694896</c:v>
                </c:pt>
                <c:pt idx="25542">
                  <c:v>160.9359333192</c:v>
                </c:pt>
                <c:pt idx="25543">
                  <c:v>160.5753267345</c:v>
                </c:pt>
                <c:pt idx="25544">
                  <c:v>159.99587155818</c:v>
                </c:pt>
                <c:pt idx="25545">
                  <c:v>158.16881613498</c:v>
                </c:pt>
                <c:pt idx="25546">
                  <c:v>157.50899978922</c:v>
                </c:pt>
                <c:pt idx="25547">
                  <c:v>143.53002551427</c:v>
                </c:pt>
                <c:pt idx="25548">
                  <c:v>119.64628875225</c:v>
                </c:pt>
                <c:pt idx="25704">
                  <c:v>115.34873579488</c:v>
                </c:pt>
                <c:pt idx="25705">
                  <c:v>141.7007495666</c:v>
                </c:pt>
                <c:pt idx="25706">
                  <c:v>141.43982693568</c:v>
                </c:pt>
                <c:pt idx="25707">
                  <c:v>141.30828215504</c:v>
                </c:pt>
                <c:pt idx="25708">
                  <c:v>141.17678735342</c:v>
                </c:pt>
                <c:pt idx="25709">
                  <c:v>140.8178446976</c:v>
                </c:pt>
                <c:pt idx="25710">
                  <c:v>140.2731901988199</c:v>
                </c:pt>
                <c:pt idx="25711">
                  <c:v>140.94338582142</c:v>
                </c:pt>
                <c:pt idx="25712">
                  <c:v>140.156132263</c:v>
                </c:pt>
                <c:pt idx="25713">
                  <c:v>140.0332028865</c:v>
                </c:pt>
                <c:pt idx="25714">
                  <c:v>139.9020516425</c:v>
                </c:pt>
                <c:pt idx="25715">
                  <c:v>139.56124962416</c:v>
                </c:pt>
                <c:pt idx="25716">
                  <c:v>139.6480208515</c:v>
                </c:pt>
                <c:pt idx="25717">
                  <c:v>139.3075502049</c:v>
                </c:pt>
                <c:pt idx="25718">
                  <c:v>139.17664548396</c:v>
                </c:pt>
                <c:pt idx="25719">
                  <c:v>139.06206031774</c:v>
                </c:pt>
                <c:pt idx="25720">
                  <c:v>138.9311555968</c:v>
                </c:pt>
                <c:pt idx="25721">
                  <c:v>138.80836089848</c:v>
                </c:pt>
                <c:pt idx="25722">
                  <c:v>138.42824659202</c:v>
                </c:pt>
                <c:pt idx="25723">
                  <c:v>141.0178693924</c:v>
                </c:pt>
                <c:pt idx="25724">
                  <c:v>140.67522240744</c:v>
                </c:pt>
                <c:pt idx="25725">
                  <c:v>140.32483370304</c:v>
                </c:pt>
                <c:pt idx="25726">
                  <c:v>140.4137566727</c:v>
                </c:pt>
                <c:pt idx="25727">
                  <c:v>140.49415099916</c:v>
                </c:pt>
                <c:pt idx="25728">
                  <c:v>140.16048813466</c:v>
                </c:pt>
                <c:pt idx="25729">
                  <c:v>139.8190092747</c:v>
                </c:pt>
                <c:pt idx="25730">
                  <c:v>139.68849794088</c:v>
                </c:pt>
                <c:pt idx="25731">
                  <c:v>139.56607225792</c:v>
                </c:pt>
                <c:pt idx="25732">
                  <c:v>140.0931775495</c:v>
                </c:pt>
                <c:pt idx="25733">
                  <c:v>139.9458537643591</c:v>
                </c:pt>
                <c:pt idx="25734">
                  <c:v>139.34582508112</c:v>
                </c:pt>
                <c:pt idx="25735">
                  <c:v>139.1989440247</c:v>
                </c:pt>
                <c:pt idx="25736">
                  <c:v>138.87513825318</c:v>
                </c:pt>
                <c:pt idx="25737">
                  <c:v>138.74477408246</c:v>
                </c:pt>
                <c:pt idx="25738">
                  <c:v>138.83995104756</c:v>
                </c:pt>
                <c:pt idx="25739">
                  <c:v>138.50851378826</c:v>
                </c:pt>
                <c:pt idx="25740">
                  <c:v>138.59519889208</c:v>
                </c:pt>
                <c:pt idx="25741">
                  <c:v>138.5054630491</c:v>
                </c:pt>
                <c:pt idx="25742">
                  <c:v>138.15823437514</c:v>
                </c:pt>
                <c:pt idx="25743">
                  <c:v>140.65100336602</c:v>
                </c:pt>
                <c:pt idx="25744">
                  <c:v>140.2923194939</c:v>
                </c:pt>
                <c:pt idx="25745">
                  <c:v>140.35778304282</c:v>
                </c:pt>
                <c:pt idx="25746">
                  <c:v>140.1052285808</c:v>
                </c:pt>
                <c:pt idx="25747">
                  <c:v>140.13781826996</c:v>
                </c:pt>
                <c:pt idx="25748">
                  <c:v>140.19432236922</c:v>
                </c:pt>
                <c:pt idx="25749">
                  <c:v>139.6415813933</c:v>
                </c:pt>
                <c:pt idx="25750">
                  <c:v>139.4870323308</c:v>
                </c:pt>
                <c:pt idx="25751">
                  <c:v>139.54310603674</c:v>
                </c:pt>
                <c:pt idx="25752">
                  <c:v>139.1616632805</c:v>
                </c:pt>
                <c:pt idx="25753">
                  <c:v>139.0315453338</c:v>
                </c:pt>
                <c:pt idx="25754">
                  <c:v>138.8769962713</c:v>
                </c:pt>
                <c:pt idx="25755">
                  <c:v>138.43151495866</c:v>
                </c:pt>
                <c:pt idx="25756">
                  <c:v>138.4133490838</c:v>
                </c:pt>
                <c:pt idx="25757">
                  <c:v>138.41891318612</c:v>
                </c:pt>
                <c:pt idx="25758">
                  <c:v>137.83049953792</c:v>
                </c:pt>
                <c:pt idx="25759">
                  <c:v>137.9090493109</c:v>
                </c:pt>
                <c:pt idx="25760">
                  <c:v>137.787042099</c:v>
                </c:pt>
                <c:pt idx="25761">
                  <c:v>137.6650348871</c:v>
                </c:pt>
                <c:pt idx="25762">
                  <c:v>140.53699522898</c:v>
                </c:pt>
                <c:pt idx="25763">
                  <c:v>139.9751106341</c:v>
                </c:pt>
                <c:pt idx="25764">
                  <c:v>140.04821766782</c:v>
                </c:pt>
                <c:pt idx="25765">
                  <c:v>139.7066650944999</c:v>
                </c:pt>
                <c:pt idx="25766">
                  <c:v>139.5195741813999</c:v>
                </c:pt>
                <c:pt idx="25767">
                  <c:v>139.3569143841</c:v>
                </c:pt>
                <c:pt idx="25768">
                  <c:v>139.44538243916</c:v>
                </c:pt>
                <c:pt idx="25769">
                  <c:v>139.306895273</c:v>
                </c:pt>
                <c:pt idx="25770">
                  <c:v>139.17653110228</c:v>
                </c:pt>
                <c:pt idx="25771">
                  <c:v>139.04616693156</c:v>
                </c:pt>
                <c:pt idx="25772">
                  <c:v>138.9321478126401</c:v>
                </c:pt>
                <c:pt idx="25773">
                  <c:v>109.11644539782</c:v>
                </c:pt>
                <c:pt idx="25826">
                  <c:v>116.46700992836</c:v>
                </c:pt>
                <c:pt idx="25827">
                  <c:v>140.5317435347</c:v>
                </c:pt>
                <c:pt idx="25828">
                  <c:v>140.52353471478</c:v>
                </c:pt>
                <c:pt idx="25829">
                  <c:v>140.9185545614</c:v>
                </c:pt>
                <c:pt idx="25830">
                  <c:v>140.69221409166</c:v>
                </c:pt>
                <c:pt idx="25831">
                  <c:v>140.8937541312</c:v>
                </c:pt>
                <c:pt idx="25832">
                  <c:v>140.64273722268</c:v>
                </c:pt>
                <c:pt idx="25833">
                  <c:v>140.55205469382</c:v>
                </c:pt>
                <c:pt idx="25834">
                  <c:v>140.7451523632</c:v>
                </c:pt>
                <c:pt idx="25835">
                  <c:v>140.7368688187</c:v>
                </c:pt>
                <c:pt idx="25836">
                  <c:v>140.7121185918</c:v>
                </c:pt>
                <c:pt idx="25837">
                  <c:v>140.6956017060999</c:v>
                </c:pt>
                <c:pt idx="25838">
                  <c:v>84.11171483883001</c:v>
                </c:pt>
                <c:pt idx="25896">
                  <c:v>141.78858823066</c:v>
                </c:pt>
                <c:pt idx="25897">
                  <c:v>141.9406647478399</c:v>
                </c:pt>
                <c:pt idx="25898">
                  <c:v>142.0176644824</c:v>
                </c:pt>
                <c:pt idx="25899">
                  <c:v>141.8180366687</c:v>
                </c:pt>
                <c:pt idx="25900">
                  <c:v>141.6766230971</c:v>
                </c:pt>
                <c:pt idx="25901">
                  <c:v>141.4437155516</c:v>
                </c:pt>
                <c:pt idx="25902">
                  <c:v>141.13495041548</c:v>
                </c:pt>
                <c:pt idx="25903">
                  <c:v>141.2440371608</c:v>
                </c:pt>
                <c:pt idx="25904">
                  <c:v>143.6980380528</c:v>
                </c:pt>
                <c:pt idx="25905">
                  <c:v>143.36104306034</c:v>
                </c:pt>
                <c:pt idx="25906">
                  <c:v>143.70216332416</c:v>
                </c:pt>
                <c:pt idx="25907">
                  <c:v>143.15337743826</c:v>
                </c:pt>
                <c:pt idx="25908">
                  <c:v>143.04540343534</c:v>
                </c:pt>
                <c:pt idx="25909">
                  <c:v>143.33559581334</c:v>
                </c:pt>
                <c:pt idx="25910">
                  <c:v>142.8162768914</c:v>
                </c:pt>
                <c:pt idx="25911">
                  <c:v>142.90242110662</c:v>
                </c:pt>
                <c:pt idx="25912">
                  <c:v>142.7691054111</c:v>
                </c:pt>
                <c:pt idx="25913">
                  <c:v>142.3421165789</c:v>
                </c:pt>
                <c:pt idx="25914">
                  <c:v>142.2089976517</c:v>
                </c:pt>
                <c:pt idx="25915">
                  <c:v>142.31090868554</c:v>
                </c:pt>
                <c:pt idx="25916">
                  <c:v>142.16928608498</c:v>
                </c:pt>
                <c:pt idx="25917">
                  <c:v>141.8346765346</c:v>
                </c:pt>
                <c:pt idx="25918">
                  <c:v>141.9027053458</c:v>
                </c:pt>
                <c:pt idx="25919">
                  <c:v>141.75272518834</c:v>
                </c:pt>
                <c:pt idx="25920">
                  <c:v>141.61110258778</c:v>
                </c:pt>
                <c:pt idx="25921">
                  <c:v>144.5106947321399</c:v>
                </c:pt>
                <c:pt idx="25922">
                  <c:v>144.11445118983</c:v>
                </c:pt>
                <c:pt idx="25923">
                  <c:v>143.94761136954</c:v>
                </c:pt>
                <c:pt idx="25924">
                  <c:v>143.86416609609</c:v>
                </c:pt>
                <c:pt idx="25925">
                  <c:v>143.95086363474</c:v>
                </c:pt>
                <c:pt idx="25926">
                  <c:v>143.78072082264</c:v>
                </c:pt>
                <c:pt idx="25927">
                  <c:v>143.87567760714</c:v>
                </c:pt>
                <c:pt idx="25928">
                  <c:v>143.50802809245</c:v>
                </c:pt>
                <c:pt idx="25929">
                  <c:v>143.12366492703</c:v>
                </c:pt>
                <c:pt idx="25930">
                  <c:v>143.20043259744</c:v>
                </c:pt>
                <c:pt idx="25931">
                  <c:v>143.06652662328</c:v>
                </c:pt>
                <c:pt idx="25932">
                  <c:v>143.07565276701</c:v>
                </c:pt>
                <c:pt idx="25933">
                  <c:v>142.72346887869</c:v>
                </c:pt>
                <c:pt idx="25934">
                  <c:v>142.38003447297</c:v>
                </c:pt>
                <c:pt idx="25935">
                  <c:v>142.4557078065</c:v>
                </c:pt>
                <c:pt idx="25936">
                  <c:v>142.32180183234</c:v>
                </c:pt>
                <c:pt idx="25937">
                  <c:v>142.18794673431</c:v>
                </c:pt>
                <c:pt idx="25938">
                  <c:v>142.26278226795</c:v>
                </c:pt>
                <c:pt idx="25939">
                  <c:v>142.14544236828</c:v>
                </c:pt>
                <c:pt idx="25940">
                  <c:v>142.22813142525</c:v>
                </c:pt>
                <c:pt idx="25941">
                  <c:v>141.89405067702</c:v>
                </c:pt>
                <c:pt idx="25942">
                  <c:v>141.76835483139</c:v>
                </c:pt>
                <c:pt idx="25943">
                  <c:v>144.4185605284499</c:v>
                </c:pt>
                <c:pt idx="26034">
                  <c:v>103.35532400721</c:v>
                </c:pt>
                <c:pt idx="26035">
                  <c:v>121.64309434926</c:v>
                </c:pt>
                <c:pt idx="26036">
                  <c:v>143.75938861242</c:v>
                </c:pt>
                <c:pt idx="26037">
                  <c:v>146.11163774328</c:v>
                </c:pt>
                <c:pt idx="26038">
                  <c:v>145.9335876009</c:v>
                </c:pt>
                <c:pt idx="26039">
                  <c:v>145.58651563719</c:v>
                </c:pt>
                <c:pt idx="26040">
                  <c:v>145.66228537179</c:v>
                </c:pt>
                <c:pt idx="26041">
                  <c:v>145.33254188505</c:v>
                </c:pt>
                <c:pt idx="26042">
                  <c:v>145.14625671906</c:v>
                </c:pt>
                <c:pt idx="26043">
                  <c:v>144.97695804237</c:v>
                </c:pt>
                <c:pt idx="26044">
                  <c:v>145.04338843797</c:v>
                </c:pt>
                <c:pt idx="26045">
                  <c:v>144.2941308166201</c:v>
                </c:pt>
                <c:pt idx="26046">
                  <c:v>144.36907897815</c:v>
                </c:pt>
                <c:pt idx="26047">
                  <c:v>144.2507060448</c:v>
                </c:pt>
                <c:pt idx="26048">
                  <c:v>143.68778874324</c:v>
                </c:pt>
                <c:pt idx="26049">
                  <c:v>143.76235570353</c:v>
                </c:pt>
                <c:pt idx="26050">
                  <c:v>143.21724433173</c:v>
                </c:pt>
                <c:pt idx="26051">
                  <c:v>143.08260245946</c:v>
                </c:pt>
                <c:pt idx="26052">
                  <c:v>143.16519320703</c:v>
                </c:pt>
                <c:pt idx="26053">
                  <c:v>142.57939307421</c:v>
                </c:pt>
                <c:pt idx="26054">
                  <c:v>142.40289225807</c:v>
                </c:pt>
                <c:pt idx="26055">
                  <c:v>142.0603080624</c:v>
                </c:pt>
                <c:pt idx="26056">
                  <c:v>144.56959645245</c:v>
                </c:pt>
                <c:pt idx="26057">
                  <c:v>144.4353479673</c:v>
                </c:pt>
                <c:pt idx="26058">
                  <c:v>144.09798237486</c:v>
                </c:pt>
                <c:pt idx="26059">
                  <c:v>144.18353638455</c:v>
                </c:pt>
                <c:pt idx="26060">
                  <c:v>144.20696632857</c:v>
                </c:pt>
                <c:pt idx="26061">
                  <c:v>143.69182744911</c:v>
                </c:pt>
                <c:pt idx="26062">
                  <c:v>143.86335352641</c:v>
                </c:pt>
                <c:pt idx="26063">
                  <c:v>143.30751508506</c:v>
                </c:pt>
                <c:pt idx="26064">
                  <c:v>143.35942050369</c:v>
                </c:pt>
                <c:pt idx="26065">
                  <c:v>143.15856154245</c:v>
                </c:pt>
                <c:pt idx="26066">
                  <c:v>142.7894427138</c:v>
                </c:pt>
                <c:pt idx="26067">
                  <c:v>142.66411573401</c:v>
                </c:pt>
                <c:pt idx="26068">
                  <c:v>142.1109857941191</c:v>
                </c:pt>
                <c:pt idx="26069">
                  <c:v>142.21225404144</c:v>
                </c:pt>
                <c:pt idx="26070">
                  <c:v>141.88604088386</c:v>
                </c:pt>
                <c:pt idx="26071">
                  <c:v>141.75272518834</c:v>
                </c:pt>
                <c:pt idx="26072">
                  <c:v>141.61946014468</c:v>
                </c:pt>
                <c:pt idx="26073">
                  <c:v>141.720003018</c:v>
                </c:pt>
                <c:pt idx="26074">
                  <c:v>141.1941681402</c:v>
                </c:pt>
                <c:pt idx="26075">
                  <c:v>143.91875067752</c:v>
                </c:pt>
                <c:pt idx="26076">
                  <c:v>143.4817197961</c:v>
                </c:pt>
                <c:pt idx="26077">
                  <c:v>143.3403062245</c:v>
                </c:pt>
                <c:pt idx="26078">
                  <c:v>142.99555762576</c:v>
                </c:pt>
                <c:pt idx="26079">
                  <c:v>142.66774266038</c:v>
                </c:pt>
                <c:pt idx="26080">
                  <c:v>142.9992648392</c:v>
                </c:pt>
                <c:pt idx="26081">
                  <c:v>142.75466146396</c:v>
                </c:pt>
                <c:pt idx="26082">
                  <c:v>142.52209818826</c:v>
                </c:pt>
                <c:pt idx="26083">
                  <c:v>142.13999748382</c:v>
                </c:pt>
                <c:pt idx="26084">
                  <c:v>141.71395541226</c:v>
                </c:pt>
                <c:pt idx="26085">
                  <c:v>141.1697313068</c:v>
                </c:pt>
                <c:pt idx="26086">
                  <c:v>141.44023450802</c:v>
                </c:pt>
                <c:pt idx="26087">
                  <c:v>141.23292672664</c:v>
                </c:pt>
                <c:pt idx="26088">
                  <c:v>140.89932538962</c:v>
                </c:pt>
                <c:pt idx="26089">
                  <c:v>140.57433852028</c:v>
                </c:pt>
                <c:pt idx="26090">
                  <c:v>140.65083422292</c:v>
                </c:pt>
                <c:pt idx="26091">
                  <c:v>140.3097250905</c:v>
                </c:pt>
                <c:pt idx="26092">
                  <c:v>139.9689591419</c:v>
                </c:pt>
                <c:pt idx="26093">
                  <c:v>139.8451076008</c:v>
                </c:pt>
                <c:pt idx="26094">
                  <c:v>139.92932128854</c:v>
                </c:pt>
                <c:pt idx="26095">
                  <c:v>142.2149041739999</c:v>
                </c:pt>
                <c:pt idx="26096">
                  <c:v>142.29435095288</c:v>
                </c:pt>
                <c:pt idx="26097">
                  <c:v>142.13723201538</c:v>
                </c:pt>
                <c:pt idx="26157">
                  <c:v>99.49359914619998</c:v>
                </c:pt>
                <c:pt idx="26158">
                  <c:v>113.04922880902</c:v>
                </c:pt>
                <c:pt idx="26159">
                  <c:v>134.43263484056</c:v>
                </c:pt>
                <c:pt idx="26160">
                  <c:v>139.6048672383399</c:v>
                </c:pt>
                <c:pt idx="26161">
                  <c:v>139.4822570477001</c:v>
                </c:pt>
                <c:pt idx="26162">
                  <c:v>139.35969653704</c:v>
                </c:pt>
                <c:pt idx="26163">
                  <c:v>139.02760759482</c:v>
                </c:pt>
                <c:pt idx="26164">
                  <c:v>138.8154956741</c:v>
                </c:pt>
                <c:pt idx="26165">
                  <c:v>138.69311959636</c:v>
                </c:pt>
                <c:pt idx="26166">
                  <c:v>138.98021377044</c:v>
                </c:pt>
                <c:pt idx="26167">
                  <c:v>138.6406781865</c:v>
                </c:pt>
                <c:pt idx="26168">
                  <c:v>138.50992047914</c:v>
                </c:pt>
                <c:pt idx="26169">
                  <c:v>138.18729516802</c:v>
                </c:pt>
                <c:pt idx="26170">
                  <c:v>138.06491909028</c:v>
                </c:pt>
                <c:pt idx="26171">
                  <c:v>140.96060168666</c:v>
                </c:pt>
                <c:pt idx="26172">
                  <c:v>140.17853230808</c:v>
                </c:pt>
                <c:pt idx="26173">
                  <c:v>140.2514179774401</c:v>
                </c:pt>
                <c:pt idx="26174">
                  <c:v>139.9178534971</c:v>
                </c:pt>
                <c:pt idx="26175">
                  <c:v>139.91692997898</c:v>
                </c:pt>
                <c:pt idx="26176">
                  <c:v>139.99704100046</c:v>
                </c:pt>
                <c:pt idx="26177">
                  <c:v>139.6639929622</c:v>
                </c:pt>
                <c:pt idx="26178">
                  <c:v>139.75191997914</c:v>
                </c:pt>
                <c:pt idx="26179">
                  <c:v>139.41105594542</c:v>
                </c:pt>
                <c:pt idx="26180">
                  <c:v>139.49860176112</c:v>
                </c:pt>
                <c:pt idx="26181">
                  <c:v>138.94844333398</c:v>
                </c:pt>
                <c:pt idx="26182">
                  <c:v>139.03579245612</c:v>
                </c:pt>
                <c:pt idx="26183">
                  <c:v>139.1309202291399</c:v>
                </c:pt>
                <c:pt idx="26184">
                  <c:v>138.79104030064</c:v>
                </c:pt>
                <c:pt idx="26185">
                  <c:v>138.65234410552</c:v>
                </c:pt>
                <c:pt idx="26186">
                  <c:v>138.44836744088</c:v>
                </c:pt>
                <c:pt idx="26187">
                  <c:v>138.31780650184</c:v>
                </c:pt>
                <c:pt idx="26188">
                  <c:v>138.1954304241</c:v>
                </c:pt>
                <c:pt idx="26189">
                  <c:v>138.07305434636</c:v>
                </c:pt>
                <c:pt idx="26190">
                  <c:v>140.5206751116</c:v>
                </c:pt>
                <c:pt idx="26191">
                  <c:v>140.39829903386</c:v>
                </c:pt>
                <c:pt idx="26192">
                  <c:v>140.25960283874</c:v>
                </c:pt>
                <c:pt idx="26193">
                  <c:v>140.1290418997</c:v>
                </c:pt>
                <c:pt idx="26194">
                  <c:v>139.99848096066</c:v>
                </c:pt>
                <c:pt idx="26195">
                  <c:v>140.08691208428</c:v>
                </c:pt>
                <c:pt idx="26196">
                  <c:v>139.9562040569</c:v>
                </c:pt>
                <c:pt idx="26197">
                  <c:v>139.54161688446</c:v>
                </c:pt>
                <c:pt idx="26198">
                  <c:v>139.20094961906</c:v>
                </c:pt>
                <c:pt idx="26199">
                  <c:v>139.2723597503</c:v>
                </c:pt>
                <c:pt idx="26200">
                  <c:v>139.14998367256</c:v>
                </c:pt>
                <c:pt idx="26201">
                  <c:v>138.81807916326</c:v>
                </c:pt>
                <c:pt idx="26202">
                  <c:v>138.69588751844</c:v>
                </c:pt>
                <c:pt idx="26203">
                  <c:v>138.56557287818</c:v>
                </c:pt>
                <c:pt idx="26204">
                  <c:v>138.65234410552</c:v>
                </c:pt>
                <c:pt idx="26205">
                  <c:v>138.52991842256</c:v>
                </c:pt>
                <c:pt idx="26206">
                  <c:v>138.40754234482</c:v>
                </c:pt>
                <c:pt idx="26207">
                  <c:v>138.07675676844</c:v>
                </c:pt>
                <c:pt idx="26208">
                  <c:v>140.6756914240999</c:v>
                </c:pt>
                <c:pt idx="26209">
                  <c:v>140.29260095746</c:v>
                </c:pt>
                <c:pt idx="26210">
                  <c:v>140.17040931264</c:v>
                </c:pt>
                <c:pt idx="26211">
                  <c:v>139.8449432317</c:v>
                </c:pt>
                <c:pt idx="26212">
                  <c:v>140.1290418997</c:v>
                </c:pt>
                <c:pt idx="26213">
                  <c:v>139.5927686174</c:v>
                </c:pt>
                <c:pt idx="26214">
                  <c:v>139.4951925213</c:v>
                </c:pt>
                <c:pt idx="26215">
                  <c:v>139.3650251189</c:v>
                </c:pt>
                <c:pt idx="26216">
                  <c:v>139.6721778235</c:v>
                </c:pt>
                <c:pt idx="26217">
                  <c:v>139.1453923552</c:v>
                </c:pt>
                <c:pt idx="26218">
                  <c:v>139.19282662362</c:v>
                </c:pt>
                <c:pt idx="26219">
                  <c:v>138.78753091</c:v>
                </c:pt>
                <c:pt idx="26220">
                  <c:v>138.624821657</c:v>
                </c:pt>
                <c:pt idx="26221">
                  <c:v>138.478432785</c:v>
                </c:pt>
                <c:pt idx="26222">
                  <c:v>138.13103193876</c:v>
                </c:pt>
                <c:pt idx="26223">
                  <c:v>138.00106130468</c:v>
                </c:pt>
                <c:pt idx="26224">
                  <c:v>137.93607598764</c:v>
                </c:pt>
                <c:pt idx="26225">
                  <c:v>137.5893883518</c:v>
                </c:pt>
                <c:pt idx="26226">
                  <c:v>137.6599377711599</c:v>
                </c:pt>
                <c:pt idx="26227">
                  <c:v>137.55436132144</c:v>
                </c:pt>
                <c:pt idx="26228">
                  <c:v>139.6156301351</c:v>
                </c:pt>
                <c:pt idx="26229">
                  <c:v>139.70600404684</c:v>
                </c:pt>
                <c:pt idx="26230">
                  <c:v>139.47081356824</c:v>
                </c:pt>
                <c:pt idx="26231">
                  <c:v>139.3410397024801</c:v>
                </c:pt>
                <c:pt idx="26232">
                  <c:v>139.21940135642</c:v>
                </c:pt>
                <c:pt idx="26233">
                  <c:v>138.66789014708</c:v>
                </c:pt>
                <c:pt idx="26234">
                  <c:v>138.85446315048</c:v>
                </c:pt>
                <c:pt idx="26235">
                  <c:v>138.73300923734</c:v>
                </c:pt>
                <c:pt idx="26236">
                  <c:v>138.2713199945</c:v>
                </c:pt>
                <c:pt idx="26237">
                  <c:v>138.07683283576</c:v>
                </c:pt>
                <c:pt idx="26238">
                  <c:v>137.87531547608</c:v>
                </c:pt>
                <c:pt idx="26239">
                  <c:v>137.6093047201599</c:v>
                </c:pt>
                <c:pt idx="26240">
                  <c:v>137.2384442289</c:v>
                </c:pt>
                <c:pt idx="26241">
                  <c:v>136.94041281498</c:v>
                </c:pt>
                <c:pt idx="26242">
                  <c:v>137.10162929442</c:v>
                </c:pt>
                <c:pt idx="26243">
                  <c:v>137.05333303536</c:v>
                </c:pt>
                <c:pt idx="26244">
                  <c:v>136.6672009480201</c:v>
                </c:pt>
                <c:pt idx="26245">
                  <c:v>136.39387998206</c:v>
                </c:pt>
                <c:pt idx="26246">
                  <c:v>136.6348633216</c:v>
                </c:pt>
                <c:pt idx="26247">
                  <c:v>138.5682300637</c:v>
                </c:pt>
                <c:pt idx="26248">
                  <c:v>138.42378398563</c:v>
                </c:pt>
                <c:pt idx="26249">
                  <c:v>138.13956081959</c:v>
                </c:pt>
                <c:pt idx="26250">
                  <c:v>137.7195800965491</c:v>
                </c:pt>
                <c:pt idx="26251">
                  <c:v>137.77103525933</c:v>
                </c:pt>
                <c:pt idx="26252">
                  <c:v>137.14849312728</c:v>
                </c:pt>
                <c:pt idx="26253">
                  <c:v>137.3596446732</c:v>
                </c:pt>
                <c:pt idx="26254">
                  <c:v>136.67417135212</c:v>
                </c:pt>
                <c:pt idx="26255">
                  <c:v>136.74914728312</c:v>
                </c:pt>
                <c:pt idx="26256">
                  <c:v>136.5067082033</c:v>
                </c:pt>
                <c:pt idx="26257">
                  <c:v>136.34724488643</c:v>
                </c:pt>
                <c:pt idx="26258">
                  <c:v>135.9458842361099</c:v>
                </c:pt>
                <c:pt idx="26259">
                  <c:v>135.9220185646001</c:v>
                </c:pt>
                <c:pt idx="26260">
                  <c:v>135.1370675437</c:v>
                </c:pt>
                <c:pt idx="26261">
                  <c:v>135.0418514515499</c:v>
                </c:pt>
                <c:pt idx="26262">
                  <c:v>135.11590521795</c:v>
                </c:pt>
                <c:pt idx="26263">
                  <c:v>134.42843275108</c:v>
                </c:pt>
                <c:pt idx="26264">
                  <c:v>134.02208308223</c:v>
                </c:pt>
                <c:pt idx="26265">
                  <c:v>136.19185516169</c:v>
                </c:pt>
                <c:pt idx="26266">
                  <c:v>136.05754854677</c:v>
                </c:pt>
                <c:pt idx="26267">
                  <c:v>136.11895873978</c:v>
                </c:pt>
                <c:pt idx="26268">
                  <c:v>135.59337834588</c:v>
                </c:pt>
                <c:pt idx="26269">
                  <c:v>135.255982477</c:v>
                </c:pt>
                <c:pt idx="26270">
                  <c:v>135.12209392</c:v>
                </c:pt>
                <c:pt idx="26271">
                  <c:v>134.996058626</c:v>
                </c:pt>
                <c:pt idx="26272">
                  <c:v>134.65950990203</c:v>
                </c:pt>
                <c:pt idx="26273">
                  <c:v>134.12862290518</c:v>
                </c:pt>
                <c:pt idx="26274">
                  <c:v>134.37642103024</c:v>
                </c:pt>
                <c:pt idx="26275">
                  <c:v>133.79937747042</c:v>
                </c:pt>
                <c:pt idx="26276">
                  <c:v>133.47210835549</c:v>
                </c:pt>
                <c:pt idx="26277">
                  <c:v>133.1452081064</c:v>
                </c:pt>
                <c:pt idx="26278">
                  <c:v>133.22165950076</c:v>
                </c:pt>
                <c:pt idx="26279">
                  <c:v>132.47693196627</c:v>
                </c:pt>
                <c:pt idx="26280">
                  <c:v>132.15116291074</c:v>
                </c:pt>
                <c:pt idx="26281">
                  <c:v>132.24324573665</c:v>
                </c:pt>
                <c:pt idx="26282">
                  <c:v>132.11863518332</c:v>
                </c:pt>
                <c:pt idx="26283">
                  <c:v>131.58502409296</c:v>
                </c:pt>
                <c:pt idx="26284">
                  <c:v>131.47633997414</c:v>
                </c:pt>
                <c:pt idx="26285">
                  <c:v>133.97887864391</c:v>
                </c:pt>
                <c:pt idx="26286">
                  <c:v>133.3769240435</c:v>
                </c:pt>
                <c:pt idx="26287">
                  <c:v>133.0493142582</c:v>
                </c:pt>
                <c:pt idx="26288">
                  <c:v>133.1366137548</c:v>
                </c:pt>
                <c:pt idx="26289">
                  <c:v>132.58295866944</c:v>
                </c:pt>
                <c:pt idx="26290">
                  <c:v>132.6777487152</c:v>
                </c:pt>
                <c:pt idx="26291">
                  <c:v>132.13280227836</c:v>
                </c:pt>
                <c:pt idx="26292">
                  <c:v>132.0170657364</c:v>
                </c:pt>
                <c:pt idx="26293">
                  <c:v>132.10376851872</c:v>
                </c:pt>
                <c:pt idx="26294">
                  <c:v>131.35786049916</c:v>
                </c:pt>
                <c:pt idx="26295">
                  <c:v>131.234823468</c:v>
                </c:pt>
                <c:pt idx="26296">
                  <c:v>130.871415696</c:v>
                </c:pt>
                <c:pt idx="26297">
                  <c:v>130.91944462416</c:v>
                </c:pt>
                <c:pt idx="26298">
                  <c:v>130.58730948</c:v>
                </c:pt>
                <c:pt idx="26299">
                  <c:v>130.67332379748</c:v>
                </c:pt>
                <c:pt idx="26300">
                  <c:v>130.1405222978399</c:v>
                </c:pt>
                <c:pt idx="26301">
                  <c:v>130.2340559663999</c:v>
                </c:pt>
                <c:pt idx="26302">
                  <c:v>129.91816951104</c:v>
                </c:pt>
                <c:pt idx="26303">
                  <c:v>129.5796831407999</c:v>
                </c:pt>
                <c:pt idx="26304">
                  <c:v>132.09559530228</c:v>
                </c:pt>
                <c:pt idx="26305">
                  <c:v>131.9652135948</c:v>
                </c:pt>
                <c:pt idx="26306">
                  <c:v>131.42729701596</c:v>
                </c:pt>
                <c:pt idx="26307">
                  <c:v>131.4703738908</c:v>
                </c:pt>
                <c:pt idx="26308">
                  <c:v>131.10636105072</c:v>
                </c:pt>
                <c:pt idx="26309">
                  <c:v>130.976444016</c:v>
                </c:pt>
                <c:pt idx="26310">
                  <c:v>130.86943438404</c:v>
                </c:pt>
                <c:pt idx="26311">
                  <c:v>130.94986963608</c:v>
                </c:pt>
                <c:pt idx="26312">
                  <c:v>130.61722062708</c:v>
                </c:pt>
                <c:pt idx="26313">
                  <c:v>130.51025746044</c:v>
                </c:pt>
                <c:pt idx="26314">
                  <c:v>130.3879607382</c:v>
                </c:pt>
                <c:pt idx="26315">
                  <c:v>130.26571048128</c:v>
                </c:pt>
                <c:pt idx="26316">
                  <c:v>130.36811863608</c:v>
                </c:pt>
                <c:pt idx="26317">
                  <c:v>130.0287838146</c:v>
                </c:pt>
                <c:pt idx="26318">
                  <c:v>129.8835796896</c:v>
                </c:pt>
                <c:pt idx="26319">
                  <c:v>129.51437156256</c:v>
                </c:pt>
                <c:pt idx="26320">
                  <c:v>129.6008382174</c:v>
                </c:pt>
                <c:pt idx="26321">
                  <c:v>129.49382858544</c:v>
                </c:pt>
                <c:pt idx="26322">
                  <c:v>129.3715318632</c:v>
                </c:pt>
                <c:pt idx="26323">
                  <c:v>131.46764609136</c:v>
                </c:pt>
                <c:pt idx="26324">
                  <c:v>131.5419269604</c:v>
                </c:pt>
                <c:pt idx="26325">
                  <c:v>131.42729701596</c:v>
                </c:pt>
                <c:pt idx="26326">
                  <c:v>131.30504675904</c:v>
                </c:pt>
                <c:pt idx="26327">
                  <c:v>131.1904168146</c:v>
                </c:pt>
                <c:pt idx="26328">
                  <c:v>130.84197660864</c:v>
                </c:pt>
                <c:pt idx="26329">
                  <c:v>130.71226860288</c:v>
                </c:pt>
                <c:pt idx="26330">
                  <c:v>130.73951734932</c:v>
                </c:pt>
                <c:pt idx="26331">
                  <c:v>130.61722062708</c:v>
                </c:pt>
                <c:pt idx="26332">
                  <c:v>130.29261959712</c:v>
                </c:pt>
                <c:pt idx="26333">
                  <c:v>130.38034042572</c:v>
                </c:pt>
                <c:pt idx="26334">
                  <c:v>130.27333079376</c:v>
                </c:pt>
                <c:pt idx="26335">
                  <c:v>130.56220014048</c:v>
                </c:pt>
                <c:pt idx="26336">
                  <c:v>130.23035999928</c:v>
                </c:pt>
                <c:pt idx="26337">
                  <c:v>130.31686623756</c:v>
                </c:pt>
                <c:pt idx="26338">
                  <c:v>130.0006847044799</c:v>
                </c:pt>
                <c:pt idx="26339">
                  <c:v>130.07153233464</c:v>
                </c:pt>
                <c:pt idx="26340">
                  <c:v>129.941197242</c:v>
                </c:pt>
                <c:pt idx="26341">
                  <c:v>129.75720846852</c:v>
                </c:pt>
                <c:pt idx="26342">
                  <c:v>132.09559530228</c:v>
                </c:pt>
                <c:pt idx="26343">
                  <c:v>132.1691998176</c:v>
                </c:pt>
                <c:pt idx="26344">
                  <c:v>132.0463127904</c:v>
                </c:pt>
                <c:pt idx="26345">
                  <c:v>132.11932457304</c:v>
                </c:pt>
                <c:pt idx="26346">
                  <c:v>132.21498546264</c:v>
                </c:pt>
                <c:pt idx="26347">
                  <c:v>131.8808731014</c:v>
                </c:pt>
                <c:pt idx="26348">
                  <c:v>131.96074271928</c:v>
                </c:pt>
                <c:pt idx="26349">
                  <c:v>131.83750899456</c:v>
                </c:pt>
                <c:pt idx="26350">
                  <c:v>131.93219852748</c:v>
                </c:pt>
                <c:pt idx="26351">
                  <c:v>131.801027319</c:v>
                </c:pt>
                <c:pt idx="26352">
                  <c:v>131.61581132076</c:v>
                </c:pt>
                <c:pt idx="26353">
                  <c:v>131.70192166944</c:v>
                </c:pt>
                <c:pt idx="26354">
                  <c:v>131.37664436052</c:v>
                </c:pt>
                <c:pt idx="26355">
                  <c:v>131.6637677622</c:v>
                </c:pt>
                <c:pt idx="26356">
                  <c:v>131.5476623544</c:v>
                </c:pt>
                <c:pt idx="26357">
                  <c:v>131.4237914856</c:v>
                </c:pt>
                <c:pt idx="26358">
                  <c:v>131.3154044754</c:v>
                </c:pt>
                <c:pt idx="26359">
                  <c:v>131.4076806891</c:v>
                </c:pt>
                <c:pt idx="26360">
                  <c:v>131.28366021645</c:v>
                </c:pt>
                <c:pt idx="26361">
                  <c:v>131.36760864241</c:v>
                </c:pt>
                <c:pt idx="26362">
                  <c:v>133.68939791748</c:v>
                </c:pt>
                <c:pt idx="26363">
                  <c:v>133.50304856171</c:v>
                </c:pt>
                <c:pt idx="26364">
                  <c:v>133.58222966795</c:v>
                </c:pt>
                <c:pt idx="26365">
                  <c:v>133.45776852051</c:v>
                </c:pt>
                <c:pt idx="26366">
                  <c:v>133.34110983862</c:v>
                </c:pt>
                <c:pt idx="26367">
                  <c:v>133.2166959788499</c:v>
                </c:pt>
                <c:pt idx="26368">
                  <c:v>133.31046337184</c:v>
                </c:pt>
                <c:pt idx="26369">
                  <c:v>133.17803801756</c:v>
                </c:pt>
                <c:pt idx="26370">
                  <c:v>133.27122751575</c:v>
                </c:pt>
                <c:pt idx="26371">
                  <c:v>133.14637283167</c:v>
                </c:pt>
                <c:pt idx="26372">
                  <c:v>133.4564523279</c:v>
                </c:pt>
                <c:pt idx="26373">
                  <c:v>133.33905591433</c:v>
                </c:pt>
                <c:pt idx="26374">
                  <c:v>133.19819925273</c:v>
                </c:pt>
                <c:pt idx="26375">
                  <c:v>133.33691822701</c:v>
                </c:pt>
                <c:pt idx="26376">
                  <c:v>133.28201221357</c:v>
                </c:pt>
                <c:pt idx="26377">
                  <c:v>133.14875074345</c:v>
                </c:pt>
                <c:pt idx="26378">
                  <c:v>133.26341931426</c:v>
                </c:pt>
                <c:pt idx="26379">
                  <c:v>133.3462854397</c:v>
                </c:pt>
                <c:pt idx="26380">
                  <c:v>132.9964783161</c:v>
                </c:pt>
                <c:pt idx="26381">
                  <c:v>135.7757822932493</c:v>
                </c:pt>
                <c:pt idx="26382">
                  <c:v>135.6261393245</c:v>
                </c:pt>
                <c:pt idx="26383">
                  <c:v>135.515906328</c:v>
                </c:pt>
                <c:pt idx="26384">
                  <c:v>135.39777218275</c:v>
                </c:pt>
                <c:pt idx="26385">
                  <c:v>135.42772274434</c:v>
                </c:pt>
                <c:pt idx="26386">
                  <c:v>135.49659266371</c:v>
                </c:pt>
                <c:pt idx="26387">
                  <c:v>135.56506796439</c:v>
                </c:pt>
                <c:pt idx="26388">
                  <c:v>135.23590525342</c:v>
                </c:pt>
                <c:pt idx="26389">
                  <c:v>135.11740224233</c:v>
                </c:pt>
                <c:pt idx="26390">
                  <c:v>135.69267974285</c:v>
                </c:pt>
                <c:pt idx="26391">
                  <c:v>135.39530874722</c:v>
                </c:pt>
                <c:pt idx="26392">
                  <c:v>135.32399525802</c:v>
                </c:pt>
                <c:pt idx="26393">
                  <c:v>135.4386897312</c:v>
                </c:pt>
                <c:pt idx="26394">
                  <c:v>135.50543142224</c:v>
                </c:pt>
                <c:pt idx="26395">
                  <c:v>135.3384847155</c:v>
                </c:pt>
                <c:pt idx="26396">
                  <c:v>135.07612608082</c:v>
                </c:pt>
                <c:pt idx="26397">
                  <c:v>135.10990800628</c:v>
                </c:pt>
                <c:pt idx="26398">
                  <c:v>134.93471558195</c:v>
                </c:pt>
                <c:pt idx="26399">
                  <c:v>134.98363716768</c:v>
                </c:pt>
                <c:pt idx="26400">
                  <c:v>137.32807276733</c:v>
                </c:pt>
                <c:pt idx="26401">
                  <c:v>137.16060961851</c:v>
                </c:pt>
                <c:pt idx="26402">
                  <c:v>137.21234767313</c:v>
                </c:pt>
                <c:pt idx="26403">
                  <c:v>137.08459002284</c:v>
                </c:pt>
                <c:pt idx="26404">
                  <c:v>136.95678381396</c:v>
                </c:pt>
                <c:pt idx="26405">
                  <c:v>137.25034556343</c:v>
                </c:pt>
                <c:pt idx="26406">
                  <c:v>137.13018265606</c:v>
                </c:pt>
                <c:pt idx="26407">
                  <c:v>136.91386993955</c:v>
                </c:pt>
                <c:pt idx="26408">
                  <c:v>136.79370703218</c:v>
                </c:pt>
                <c:pt idx="26409">
                  <c:v>136.46376973285</c:v>
                </c:pt>
                <c:pt idx="26410">
                  <c:v>136.76297117648</c:v>
                </c:pt>
                <c:pt idx="26411">
                  <c:v>136.41719334188</c:v>
                </c:pt>
                <c:pt idx="26412">
                  <c:v>136.50622693167</c:v>
                </c:pt>
                <c:pt idx="26413">
                  <c:v>136.60290430694</c:v>
                </c:pt>
                <c:pt idx="26414">
                  <c:v>136.24943390399</c:v>
                </c:pt>
                <c:pt idx="26415">
                  <c:v>136.14513612793</c:v>
                </c:pt>
                <c:pt idx="26416">
                  <c:v>136.22523482704</c:v>
                </c:pt>
                <c:pt idx="26417">
                  <c:v>136.31293719358</c:v>
                </c:pt>
                <c:pt idx="26418">
                  <c:v>138.44307808326</c:v>
                </c:pt>
                <c:pt idx="26419">
                  <c:v>138.30647214978</c:v>
                </c:pt>
                <c:pt idx="26420">
                  <c:v>138.17787886762</c:v>
                </c:pt>
                <c:pt idx="26421">
                  <c:v>138.26856869266</c:v>
                </c:pt>
                <c:pt idx="26422">
                  <c:v>137.92074116093</c:v>
                </c:pt>
                <c:pt idx="26423">
                  <c:v>137.58935299428</c:v>
                </c:pt>
                <c:pt idx="26424">
                  <c:v>137.67166496319</c:v>
                </c:pt>
                <c:pt idx="26425">
                  <c:v>137.31655918524</c:v>
                </c:pt>
                <c:pt idx="26426">
                  <c:v>137.4145272565</c:v>
                </c:pt>
                <c:pt idx="26427">
                  <c:v>137.29399548329</c:v>
                </c:pt>
                <c:pt idx="26428">
                  <c:v>137.17341485245</c:v>
                </c:pt>
                <c:pt idx="26429">
                  <c:v>136.9564869752501</c:v>
                </c:pt>
                <c:pt idx="26430">
                  <c:v>136.85202936231</c:v>
                </c:pt>
                <c:pt idx="26431">
                  <c:v>136.35309346912</c:v>
                </c:pt>
                <c:pt idx="26432">
                  <c:v>136.31300669459</c:v>
                </c:pt>
                <c:pt idx="26433">
                  <c:v>136.53027688658</c:v>
                </c:pt>
                <c:pt idx="26434">
                  <c:v>136.5944751435</c:v>
                </c:pt>
                <c:pt idx="26435">
                  <c:v>136.18485565718</c:v>
                </c:pt>
                <c:pt idx="26436">
                  <c:v>136.19328482062</c:v>
                </c:pt>
                <c:pt idx="26437">
                  <c:v>135.84039190326</c:v>
                </c:pt>
                <c:pt idx="26438">
                  <c:v>138.45588311409</c:v>
                </c:pt>
                <c:pt idx="26439">
                  <c:v>138.07546094683</c:v>
                </c:pt>
                <c:pt idx="26440">
                  <c:v>137.86718506847</c:v>
                </c:pt>
                <c:pt idx="26441">
                  <c:v>137.7470221610999</c:v>
                </c:pt>
                <c:pt idx="26442">
                  <c:v>137.61083428554</c:v>
                </c:pt>
                <c:pt idx="26443">
                  <c:v>137.49865950821</c:v>
                </c:pt>
                <c:pt idx="26444">
                  <c:v>137.1836405795499</c:v>
                </c:pt>
                <c:pt idx="26445">
                  <c:v>137.25833369347</c:v>
                </c:pt>
                <c:pt idx="26446">
                  <c:v>137.13018265606</c:v>
                </c:pt>
                <c:pt idx="26447">
                  <c:v>136.9939947805</c:v>
                </c:pt>
                <c:pt idx="26448">
                  <c:v>136.6637500680499</c:v>
                </c:pt>
                <c:pt idx="26449">
                  <c:v>136.551747463</c:v>
                </c:pt>
                <c:pt idx="26450">
                  <c:v>136.3917437415</c:v>
                </c:pt>
                <c:pt idx="26451">
                  <c:v>136.01440725783</c:v>
                </c:pt>
                <c:pt idx="26452">
                  <c:v>135.89456465771</c:v>
                </c:pt>
                <c:pt idx="26453">
                  <c:v>135.74286762255</c:v>
                </c:pt>
                <c:pt idx="26454">
                  <c:v>135.62302502243</c:v>
                </c:pt>
                <c:pt idx="26455">
                  <c:v>135.32651481344</c:v>
                </c:pt>
                <c:pt idx="26456">
                  <c:v>135.40742488283</c:v>
                </c:pt>
                <c:pt idx="26457">
                  <c:v>137.82734221548</c:v>
                </c:pt>
                <c:pt idx="26458">
                  <c:v>137.68356023049</c:v>
                </c:pt>
                <c:pt idx="26459">
                  <c:v>137.96333487761</c:v>
                </c:pt>
                <c:pt idx="26460">
                  <c:v>137.3960448191</c:v>
                </c:pt>
                <c:pt idx="26461">
                  <c:v>137.29222655368</c:v>
                </c:pt>
                <c:pt idx="26462">
                  <c:v>137.303619054</c:v>
                </c:pt>
                <c:pt idx="26463">
                  <c:v>136.7379760724</c:v>
                </c:pt>
                <c:pt idx="26464">
                  <c:v>136.61036663184</c:v>
                </c:pt>
                <c:pt idx="26465">
                  <c:v>136.70121995479</c:v>
                </c:pt>
                <c:pt idx="26466">
                  <c:v>136.5734623045</c:v>
                </c:pt>
                <c:pt idx="26467">
                  <c:v>136.01757806878</c:v>
                </c:pt>
                <c:pt idx="26468">
                  <c:v>136.12392836545</c:v>
                </c:pt>
                <c:pt idx="26469">
                  <c:v>136.02026993691</c:v>
                </c:pt>
                <c:pt idx="26470">
                  <c:v>136.11822552325</c:v>
                </c:pt>
                <c:pt idx="26471">
                  <c:v>135.82095291178</c:v>
                </c:pt>
                <c:pt idx="26472">
                  <c:v>135.91054043382</c:v>
                </c:pt>
                <c:pt idx="26473">
                  <c:v>135.5258803224</c:v>
                </c:pt>
                <c:pt idx="26474">
                  <c:v>135.13377367779</c:v>
                </c:pt>
                <c:pt idx="26475">
                  <c:v>135.02233599865</c:v>
                </c:pt>
                <c:pt idx="26476">
                  <c:v>137.41088792152</c:v>
                </c:pt>
                <c:pt idx="26477">
                  <c:v>137.47158490413</c:v>
                </c:pt>
                <c:pt idx="26478">
                  <c:v>137.32007293538</c:v>
                </c:pt>
                <c:pt idx="26479">
                  <c:v>136.76942196305</c:v>
                </c:pt>
                <c:pt idx="26480">
                  <c:v>136.85355429861</c:v>
                </c:pt>
                <c:pt idx="26481">
                  <c:v>136.71820253889</c:v>
                </c:pt>
                <c:pt idx="26482">
                  <c:v>136.2006597661491</c:v>
                </c:pt>
                <c:pt idx="26483">
                  <c:v>136.29241065766</c:v>
                </c:pt>
                <c:pt idx="26484">
                  <c:v>136.10961029724</c:v>
                </c:pt>
                <c:pt idx="26485">
                  <c:v>136.2245752521</c:v>
                </c:pt>
                <c:pt idx="26486">
                  <c:v>135.91085961452</c:v>
                </c:pt>
                <c:pt idx="26487">
                  <c:v>135.6768023509</c:v>
                </c:pt>
                <c:pt idx="26488">
                  <c:v>135.5657088668</c:v>
                </c:pt>
                <c:pt idx="26489">
                  <c:v>135.640574153</c:v>
                </c:pt>
                <c:pt idx="26490">
                  <c:v>134.98323242314</c:v>
                </c:pt>
                <c:pt idx="26491">
                  <c:v>134.970379058</c:v>
                </c:pt>
                <c:pt idx="26492">
                  <c:v>134.8354453562</c:v>
                </c:pt>
                <c:pt idx="26493">
                  <c:v>134.90125254724</c:v>
                </c:pt>
                <c:pt idx="26494">
                  <c:v>134.5576633864</c:v>
                </c:pt>
                <c:pt idx="26495">
                  <c:v>136.90708305905</c:v>
                </c:pt>
                <c:pt idx="26496">
                  <c:v>136.6769332651</c:v>
                </c:pt>
                <c:pt idx="26497">
                  <c:v>136.52612217135</c:v>
                </c:pt>
                <c:pt idx="26498">
                  <c:v>136.35943368565</c:v>
                </c:pt>
                <c:pt idx="26499">
                  <c:v>135.98176582631</c:v>
                </c:pt>
                <c:pt idx="26500">
                  <c:v>135.85494345903</c:v>
                </c:pt>
                <c:pt idx="26501">
                  <c:v>135.9466697545</c:v>
                </c:pt>
                <c:pt idx="26502">
                  <c:v>135.81969887845</c:v>
                </c:pt>
                <c:pt idx="26503">
                  <c:v>135.49042552268</c:v>
                </c:pt>
                <c:pt idx="26504">
                  <c:v>135.1535828778</c:v>
                </c:pt>
                <c:pt idx="26505">
                  <c:v>135.2447312784699</c:v>
                </c:pt>
                <c:pt idx="26506">
                  <c:v>135.05454591234</c:v>
                </c:pt>
                <c:pt idx="26507">
                  <c:v>135.11327558555</c:v>
                </c:pt>
                <c:pt idx="26508">
                  <c:v>134.78509656666</c:v>
                </c:pt>
                <c:pt idx="26509">
                  <c:v>134.6582741993799</c:v>
                </c:pt>
                <c:pt idx="26510">
                  <c:v>134.53150001689</c:v>
                </c:pt>
                <c:pt idx="26511">
                  <c:v>134.6290875204</c:v>
                </c:pt>
                <c:pt idx="26512">
                  <c:v>134.51003121055</c:v>
                </c:pt>
                <c:pt idx="26513">
                  <c:v>134.17483620131</c:v>
                </c:pt>
                <c:pt idx="26514">
                  <c:v>136.3563336278</c:v>
                </c:pt>
                <c:pt idx="26515">
                  <c:v>136.22181798392</c:v>
                </c:pt>
                <c:pt idx="26516">
                  <c:v>136.29877355972</c:v>
                </c:pt>
                <c:pt idx="26517">
                  <c:v>136.14024560062</c:v>
                </c:pt>
                <c:pt idx="26518">
                  <c:v>135.74706820788</c:v>
                </c:pt>
                <c:pt idx="26519">
                  <c:v>135.62044260892</c:v>
                </c:pt>
                <c:pt idx="26520">
                  <c:v>135.49381700996</c:v>
                </c:pt>
                <c:pt idx="26521">
                  <c:v>135.37512956595</c:v>
                </c:pt>
                <c:pt idx="26522">
                  <c:v>135.25644212194</c:v>
                </c:pt>
                <c:pt idx="26523">
                  <c:v>135.12192647806</c:v>
                </c:pt>
                <c:pt idx="26524">
                  <c:v>131.1022372515</c:v>
                </c:pt>
                <c:pt idx="26875">
                  <c:v>47.89526919722</c:v>
                </c:pt>
                <c:pt idx="26876">
                  <c:v>144.75420725415</c:v>
                </c:pt>
                <c:pt idx="26877">
                  <c:v>144.3326621742</c:v>
                </c:pt>
                <c:pt idx="26878">
                  <c:v>144.56290658877</c:v>
                </c:pt>
                <c:pt idx="26879">
                  <c:v>144.31783589535</c:v>
                </c:pt>
                <c:pt idx="26880">
                  <c:v>144.37797420498</c:v>
                </c:pt>
                <c:pt idx="26881">
                  <c:v>144.35278170285</c:v>
                </c:pt>
                <c:pt idx="26882">
                  <c:v>144.3283084476</c:v>
                </c:pt>
                <c:pt idx="26883">
                  <c:v>143.89895896164</c:v>
                </c:pt>
                <c:pt idx="26884">
                  <c:v>143.73083861274</c:v>
                </c:pt>
                <c:pt idx="26885">
                  <c:v>144.02496203271</c:v>
                </c:pt>
                <c:pt idx="26886">
                  <c:v>143.68017491955</c:v>
                </c:pt>
                <c:pt idx="26887">
                  <c:v>143.34421291068</c:v>
                </c:pt>
                <c:pt idx="26888">
                  <c:v>143.18452412943</c:v>
                </c:pt>
                <c:pt idx="26889">
                  <c:v>143.05845941796</c:v>
                </c:pt>
                <c:pt idx="26890">
                  <c:v>142.52258085606</c:v>
                </c:pt>
                <c:pt idx="26891">
                  <c:v>142.78951796013</c:v>
                </c:pt>
                <c:pt idx="26892">
                  <c:v>142.66345324866</c:v>
                </c:pt>
                <c:pt idx="26893">
                  <c:v>144.93044984925</c:v>
                </c:pt>
                <c:pt idx="26894">
                  <c:v>144.88013855835</c:v>
                </c:pt>
                <c:pt idx="26895">
                  <c:v>145.01672932998</c:v>
                </c:pt>
                <c:pt idx="26896">
                  <c:v>144.86547211638</c:v>
                </c:pt>
                <c:pt idx="26897">
                  <c:v>144.13150806048</c:v>
                </c:pt>
                <c:pt idx="26898">
                  <c:v>144.2771530960499</c:v>
                </c:pt>
                <c:pt idx="26899">
                  <c:v>143.66225036358</c:v>
                </c:pt>
                <c:pt idx="26900">
                  <c:v>143.89052739399</c:v>
                </c:pt>
                <c:pt idx="26901">
                  <c:v>143.33540040423</c:v>
                </c:pt>
                <c:pt idx="26902">
                  <c:v>143.4114672744</c:v>
                </c:pt>
                <c:pt idx="26903">
                  <c:v>143.2771677636</c:v>
                </c:pt>
                <c:pt idx="26904">
                  <c:v>143.27701587153</c:v>
                </c:pt>
                <c:pt idx="26905">
                  <c:v>142.73209091574</c:v>
                </c:pt>
                <c:pt idx="26906">
                  <c:v>142.8072215271</c:v>
                </c:pt>
                <c:pt idx="26907">
                  <c:v>142.68134124855</c:v>
                </c:pt>
                <c:pt idx="26908">
                  <c:v>142.346596482</c:v>
                </c:pt>
                <c:pt idx="26909">
                  <c:v>142.42958069145</c:v>
                </c:pt>
                <c:pt idx="26910">
                  <c:v>142.29528118065</c:v>
                </c:pt>
                <c:pt idx="26911">
                  <c:v>141.9527461023001</c:v>
                </c:pt>
                <c:pt idx="26912">
                  <c:v>141.82705025667</c:v>
                </c:pt>
                <c:pt idx="26913">
                  <c:v>144.5780156847</c:v>
                </c:pt>
                <c:pt idx="26914">
                  <c:v>144.20696632857</c:v>
                </c:pt>
                <c:pt idx="26915">
                  <c:v>143.77777492068</c:v>
                </c:pt>
                <c:pt idx="26916">
                  <c:v>143.8382347376401</c:v>
                </c:pt>
                <c:pt idx="26917">
                  <c:v>143.29080143433</c:v>
                </c:pt>
                <c:pt idx="26918">
                  <c:v>143.36776418901</c:v>
                </c:pt>
                <c:pt idx="26919">
                  <c:v>143.23390909098</c:v>
                </c:pt>
                <c:pt idx="26920">
                  <c:v>143.10000311682</c:v>
                </c:pt>
                <c:pt idx="26921">
                  <c:v>142.9661480187901</c:v>
                </c:pt>
                <c:pt idx="26922">
                  <c:v>142.8405857299499</c:v>
                </c:pt>
                <c:pt idx="26923">
                  <c:v>142.90802433891</c:v>
                </c:pt>
                <c:pt idx="26924">
                  <c:v>142.79073539013</c:v>
                </c:pt>
                <c:pt idx="26925">
                  <c:v>142.39709850474</c:v>
                </c:pt>
                <c:pt idx="26926">
                  <c:v>108.20671110858</c:v>
                </c:pt>
                <c:pt idx="26983">
                  <c:v>104.07056895186</c:v>
                </c:pt>
                <c:pt idx="26984">
                  <c:v>124.1661229977</c:v>
                </c:pt>
                <c:pt idx="26985">
                  <c:v>141.1775282743</c:v>
                </c:pt>
                <c:pt idx="26986">
                  <c:v>141.46971792426</c:v>
                </c:pt>
                <c:pt idx="26987">
                  <c:v>141.13629205214</c:v>
                </c:pt>
                <c:pt idx="26988">
                  <c:v>141.21938210391</c:v>
                </c:pt>
                <c:pt idx="26989">
                  <c:v>143.2987318483</c:v>
                </c:pt>
                <c:pt idx="26990">
                  <c:v>143.1490236323</c:v>
                </c:pt>
                <c:pt idx="26991">
                  <c:v>143.22730213666</c:v>
                </c:pt>
                <c:pt idx="26992">
                  <c:v>143.02737924524</c:v>
                </c:pt>
                <c:pt idx="26993">
                  <c:v>142.6582234539</c:v>
                </c:pt>
                <c:pt idx="26994">
                  <c:v>142.75244094916</c:v>
                </c:pt>
                <c:pt idx="26995">
                  <c:v>142.6108183486</c:v>
                </c:pt>
                <c:pt idx="26996">
                  <c:v>142.06525402062</c:v>
                </c:pt>
                <c:pt idx="26997">
                  <c:v>142.159078054</c:v>
                </c:pt>
                <c:pt idx="26998">
                  <c:v>142.23594393274</c:v>
                </c:pt>
                <c:pt idx="26999">
                  <c:v>141.67487093242</c:v>
                </c:pt>
                <c:pt idx="27000">
                  <c:v>141.55028165964</c:v>
                </c:pt>
                <c:pt idx="27001">
                  <c:v>141.6433433653</c:v>
                </c:pt>
                <c:pt idx="27002">
                  <c:v>141.5019297937</c:v>
                </c:pt>
                <c:pt idx="27003">
                  <c:v>141.1100527618591</c:v>
                </c:pt>
                <c:pt idx="27004">
                  <c:v>141.1691830528</c:v>
                </c:pt>
                <c:pt idx="27005">
                  <c:v>140.84425894644</c:v>
                </c:pt>
                <c:pt idx="27006">
                  <c:v>140.7030544037999</c:v>
                </c:pt>
                <c:pt idx="27007">
                  <c:v>140.58674751478</c:v>
                </c:pt>
                <c:pt idx="27008">
                  <c:v>143.10353162868</c:v>
                </c:pt>
                <c:pt idx="27009">
                  <c:v>143.1490236323</c:v>
                </c:pt>
                <c:pt idx="27010">
                  <c:v>142.80450727354</c:v>
                </c:pt>
                <c:pt idx="27011">
                  <c:v>142.67991800076</c:v>
                </c:pt>
                <c:pt idx="27012">
                  <c:v>142.54699584188</c:v>
                </c:pt>
                <c:pt idx="27013">
                  <c:v>142.41412418534</c:v>
                </c:pt>
                <c:pt idx="27014">
                  <c:v>142.01253711344</c:v>
                </c:pt>
                <c:pt idx="27015">
                  <c:v>142.2838517597</c:v>
                </c:pt>
                <c:pt idx="27016">
                  <c:v>141.72222553538</c:v>
                </c:pt>
                <c:pt idx="27017">
                  <c:v>141.7994602052</c:v>
                </c:pt>
                <c:pt idx="27018">
                  <c:v>141.47341585566</c:v>
                </c:pt>
                <c:pt idx="27019">
                  <c:v>141.3490110158</c:v>
                </c:pt>
                <c:pt idx="27020">
                  <c:v>141.20801550212</c:v>
                </c:pt>
                <c:pt idx="27021">
                  <c:v>141.5019297937</c:v>
                </c:pt>
                <c:pt idx="27022">
                  <c:v>140.94261514858</c:v>
                </c:pt>
                <c:pt idx="27023">
                  <c:v>141.05187406618</c:v>
                </c:pt>
                <c:pt idx="27024">
                  <c:v>141.1109688107</c:v>
                </c:pt>
                <c:pt idx="27025">
                  <c:v>140.74456732728</c:v>
                </c:pt>
                <c:pt idx="27026">
                  <c:v>140.38690321698</c:v>
                </c:pt>
                <c:pt idx="27027">
                  <c:v>143.273797338</c:v>
                </c:pt>
                <c:pt idx="27028">
                  <c:v>145.4680506186</c:v>
                </c:pt>
                <c:pt idx="27029">
                  <c:v>152.09711585992</c:v>
                </c:pt>
                <c:pt idx="27030">
                  <c:v>163.57081334405</c:v>
                </c:pt>
                <c:pt idx="27031">
                  <c:v>164.88577068965</c:v>
                </c:pt>
                <c:pt idx="27032">
                  <c:v>162.21212055828</c:v>
                </c:pt>
                <c:pt idx="27033">
                  <c:v>162.4818986274</c:v>
                </c:pt>
                <c:pt idx="27034">
                  <c:v>163.17172226611</c:v>
                </c:pt>
                <c:pt idx="27035">
                  <c:v>162.38853739254</c:v>
                </c:pt>
                <c:pt idx="27036">
                  <c:v>161.778666771</c:v>
                </c:pt>
                <c:pt idx="27037">
                  <c:v>163.04757700504</c:v>
                </c:pt>
                <c:pt idx="27038">
                  <c:v>162.47557693808</c:v>
                </c:pt>
                <c:pt idx="27039">
                  <c:v>161.2859754825</c:v>
                </c:pt>
                <c:pt idx="27040">
                  <c:v>161.56213512036</c:v>
                </c:pt>
                <c:pt idx="27041">
                  <c:v>160.9923077415</c:v>
                </c:pt>
                <c:pt idx="27042">
                  <c:v>162.102692576</c:v>
                </c:pt>
                <c:pt idx="27043">
                  <c:v>161.74133987352</c:v>
                </c:pt>
                <c:pt idx="27044">
                  <c:v>162.44135548205</c:v>
                </c:pt>
                <c:pt idx="27045">
                  <c:v>162.49621603586</c:v>
                </c:pt>
                <c:pt idx="27046">
                  <c:v>161.52024632535</c:v>
                </c:pt>
                <c:pt idx="27047">
                  <c:v>164.31782280485</c:v>
                </c:pt>
                <c:pt idx="27048">
                  <c:v>163.88688447326</c:v>
                </c:pt>
                <c:pt idx="27049">
                  <c:v>163.53271282131</c:v>
                </c:pt>
                <c:pt idx="27050">
                  <c:v>162.95851181592</c:v>
                </c:pt>
                <c:pt idx="27051">
                  <c:v>161.75277449208</c:v>
                </c:pt>
                <c:pt idx="27052">
                  <c:v>160.9701028120801</c:v>
                </c:pt>
                <c:pt idx="27053">
                  <c:v>161.048906721</c:v>
                </c:pt>
                <c:pt idx="27054">
                  <c:v>161.7295610991591</c:v>
                </c:pt>
                <c:pt idx="27055">
                  <c:v>161.816570532</c:v>
                </c:pt>
                <c:pt idx="27056">
                  <c:v>162.33244057116</c:v>
                </c:pt>
                <c:pt idx="27057">
                  <c:v>161.41728967044</c:v>
                </c:pt>
                <c:pt idx="27058">
                  <c:v>165.01870741686</c:v>
                </c:pt>
                <c:pt idx="27059">
                  <c:v>166.81993515512</c:v>
                </c:pt>
                <c:pt idx="27060">
                  <c:v>163.75662715933</c:v>
                </c:pt>
                <c:pt idx="27061">
                  <c:v>160.944899238</c:v>
                </c:pt>
                <c:pt idx="27062">
                  <c:v>160.40430699348</c:v>
                </c:pt>
                <c:pt idx="27063">
                  <c:v>158.97386046042</c:v>
                </c:pt>
                <c:pt idx="27064">
                  <c:v>158.83322562228</c:v>
                </c:pt>
                <c:pt idx="27065">
                  <c:v>160.96334171142</c:v>
                </c:pt>
                <c:pt idx="27066">
                  <c:v>160.7392226048399</c:v>
                </c:pt>
                <c:pt idx="27067">
                  <c:v>159.53260057116</c:v>
                </c:pt>
                <c:pt idx="27068">
                  <c:v>159.5861081118</c:v>
                </c:pt>
                <c:pt idx="27069">
                  <c:v>160.2349404195</c:v>
                </c:pt>
                <c:pt idx="27070">
                  <c:v>160.03881490794</c:v>
                </c:pt>
                <c:pt idx="27071">
                  <c:v>160.74083120472</c:v>
                </c:pt>
                <c:pt idx="27072">
                  <c:v>160.80092122968</c:v>
                </c:pt>
                <c:pt idx="27073">
                  <c:v>159.809963106</c:v>
                </c:pt>
                <c:pt idx="27074">
                  <c:v>158.82063568674</c:v>
                </c:pt>
                <c:pt idx="27075">
                  <c:v>159.10060703796</c:v>
                </c:pt>
                <c:pt idx="27076">
                  <c:v>159.5894060205</c:v>
                </c:pt>
                <c:pt idx="27077">
                  <c:v>159.63958143318</c:v>
                </c:pt>
                <c:pt idx="27078">
                  <c:v>159.4989465950401</c:v>
                </c:pt>
                <c:pt idx="27079">
                  <c:v>159.5578808304001</c:v>
                </c:pt>
                <c:pt idx="27080">
                  <c:v>159.16141158222</c:v>
                </c:pt>
                <c:pt idx="27081">
                  <c:v>158.96451140754</c:v>
                </c:pt>
                <c:pt idx="27082">
                  <c:v>160.2723903147</c:v>
                </c:pt>
                <c:pt idx="27083">
                  <c:v>161.5870653859</c:v>
                </c:pt>
                <c:pt idx="27084">
                  <c:v>164.88462146608</c:v>
                </c:pt>
                <c:pt idx="27085">
                  <c:v>163.0103085855</c:v>
                </c:pt>
                <c:pt idx="27086">
                  <c:v>161.59996127088</c:v>
                </c:pt>
                <c:pt idx="27087">
                  <c:v>161.46833114106</c:v>
                </c:pt>
                <c:pt idx="27088">
                  <c:v>162.99645620706</c:v>
                </c:pt>
                <c:pt idx="27089">
                  <c:v>163.46729558853</c:v>
                </c:pt>
                <c:pt idx="27090">
                  <c:v>162.7020262131</c:v>
                </c:pt>
                <c:pt idx="27091">
                  <c:v>162.0912863925</c:v>
                </c:pt>
                <c:pt idx="27092">
                  <c:v>161.67277924578</c:v>
                </c:pt>
                <c:pt idx="27093">
                  <c:v>159.87030683094</c:v>
                </c:pt>
                <c:pt idx="27094">
                  <c:v>161.17920230874</c:v>
                </c:pt>
                <c:pt idx="27095">
                  <c:v>160.19929780524</c:v>
                </c:pt>
                <c:pt idx="27096">
                  <c:v>158.783499369</c:v>
                </c:pt>
                <c:pt idx="27097">
                  <c:v>158.0161603473</c:v>
                </c:pt>
                <c:pt idx="27098">
                  <c:v>157.24992792312</c:v>
                </c:pt>
                <c:pt idx="27099">
                  <c:v>157.32915456054</c:v>
                </c:pt>
                <c:pt idx="27100">
                  <c:v>157.79739088362</c:v>
                </c:pt>
                <c:pt idx="27101">
                  <c:v>156.8149909857</c:v>
                </c:pt>
                <c:pt idx="27102">
                  <c:v>159.82152114048</c:v>
                </c:pt>
                <c:pt idx="27103">
                  <c:v>159.13859693106</c:v>
                </c:pt>
                <c:pt idx="27104">
                  <c:v>158.9815062993</c:v>
                </c:pt>
                <c:pt idx="27105">
                  <c:v>158.41096164465</c:v>
                </c:pt>
                <c:pt idx="27106">
                  <c:v>157.84123165176</c:v>
                </c:pt>
                <c:pt idx="27107">
                  <c:v>157.2722326976</c:v>
                </c:pt>
                <c:pt idx="27108">
                  <c:v>157.55627388379</c:v>
                </c:pt>
                <c:pt idx="27109">
                  <c:v>156.5486023886801</c:v>
                </c:pt>
                <c:pt idx="27110">
                  <c:v>157.6829047365</c:v>
                </c:pt>
                <c:pt idx="27111">
                  <c:v>157.7455738014</c:v>
                </c:pt>
                <c:pt idx="27112">
                  <c:v>157.38799489985</c:v>
                </c:pt>
                <c:pt idx="27113">
                  <c:v>157.85133470892</c:v>
                </c:pt>
                <c:pt idx="27114">
                  <c:v>157.41981416754</c:v>
                </c:pt>
                <c:pt idx="27115">
                  <c:v>157.28120809152</c:v>
                </c:pt>
                <c:pt idx="27116">
                  <c:v>157.5515032008</c:v>
                </c:pt>
                <c:pt idx="27117">
                  <c:v>157.43106200676</c:v>
                </c:pt>
                <c:pt idx="27118">
                  <c:v>156.6566606163</c:v>
                </c:pt>
                <c:pt idx="27119">
                  <c:v>155.67487891693</c:v>
                </c:pt>
                <c:pt idx="27120">
                  <c:v>156.15299341785</c:v>
                </c:pt>
                <c:pt idx="27121">
                  <c:v>156.222879618</c:v>
                </c:pt>
                <c:pt idx="27122">
                  <c:v>159.62694495516</c:v>
                </c:pt>
                <c:pt idx="27123">
                  <c:v>159.0553883382</c:v>
                </c:pt>
                <c:pt idx="27124">
                  <c:v>158.6592015333</c:v>
                </c:pt>
                <c:pt idx="27125">
                  <c:v>159.06175014702</c:v>
                </c:pt>
                <c:pt idx="27126">
                  <c:v>158.93207024586</c:v>
                </c:pt>
                <c:pt idx="27127">
                  <c:v>160.0481271789</c:v>
                </c:pt>
                <c:pt idx="27128">
                  <c:v>161.1618801228</c:v>
                </c:pt>
                <c:pt idx="27129">
                  <c:v>160.59059353896</c:v>
                </c:pt>
                <c:pt idx="27130">
                  <c:v>161.06135054496</c:v>
                </c:pt>
                <c:pt idx="27131">
                  <c:v>160.7288726466</c:v>
                </c:pt>
                <c:pt idx="27132">
                  <c:v>160.14935601756</c:v>
                </c:pt>
                <c:pt idx="27133">
                  <c:v>161.465989545</c:v>
                </c:pt>
                <c:pt idx="27134">
                  <c:v>161.3144321055</c:v>
                </c:pt>
                <c:pt idx="27135">
                  <c:v>159.27104417778</c:v>
                </c:pt>
                <c:pt idx="27136">
                  <c:v>158.8374258315</c:v>
                </c:pt>
                <c:pt idx="27137">
                  <c:v>158.91522130278</c:v>
                </c:pt>
                <c:pt idx="27138">
                  <c:v>160.2436628693999</c:v>
                </c:pt>
                <c:pt idx="27139">
                  <c:v>162.4221822404801</c:v>
                </c:pt>
                <c:pt idx="27140">
                  <c:v>160.4048570505</c:v>
                </c:pt>
                <c:pt idx="27141">
                  <c:v>162.8234489263801</c:v>
                </c:pt>
                <c:pt idx="27142">
                  <c:v>162.42286070124</c:v>
                </c:pt>
                <c:pt idx="27143">
                  <c:v>162.25295786982</c:v>
                </c:pt>
                <c:pt idx="27144">
                  <c:v>162.7260879825</c:v>
                </c:pt>
                <c:pt idx="27145">
                  <c:v>162.9869845477801</c:v>
                </c:pt>
                <c:pt idx="27146">
                  <c:v>163.6494580402</c:v>
                </c:pt>
                <c:pt idx="27147">
                  <c:v>165.09425058276</c:v>
                </c:pt>
                <c:pt idx="27148">
                  <c:v>166.00082775805</c:v>
                </c:pt>
                <c:pt idx="27149">
                  <c:v>165.84553316722</c:v>
                </c:pt>
                <c:pt idx="27150">
                  <c:v>166.95909584814</c:v>
                </c:pt>
                <c:pt idx="27151">
                  <c:v>167.43164911935</c:v>
                </c:pt>
                <c:pt idx="27152">
                  <c:v>167.28437472076</c:v>
                </c:pt>
                <c:pt idx="27153">
                  <c:v>167.33651700112</c:v>
                </c:pt>
                <c:pt idx="27154">
                  <c:v>167.1792555009999</c:v>
                </c:pt>
                <c:pt idx="27155">
                  <c:v>167.44962405432</c:v>
                </c:pt>
                <c:pt idx="27156">
                  <c:v>165.2047680457</c:v>
                </c:pt>
                <c:pt idx="27157">
                  <c:v>162.7457295727</c:v>
                </c:pt>
                <c:pt idx="27158">
                  <c:v>163.7549885967</c:v>
                </c:pt>
                <c:pt idx="27159">
                  <c:v>167.1461721935599</c:v>
                </c:pt>
                <c:pt idx="27160">
                  <c:v>170.12998665032</c:v>
                </c:pt>
                <c:pt idx="27161">
                  <c:v>169.52909860844</c:v>
                </c:pt>
                <c:pt idx="27162">
                  <c:v>169.7940664868</c:v>
                </c:pt>
                <c:pt idx="27163">
                  <c:v>169.84707275536</c:v>
                </c:pt>
                <c:pt idx="27164">
                  <c:v>169.2472529984</c:v>
                </c:pt>
                <c:pt idx="27165">
                  <c:v>169.11897984</c:v>
                </c:pt>
                <c:pt idx="27166">
                  <c:v>166.01358234856</c:v>
                </c:pt>
                <c:pt idx="27167">
                  <c:v>164.3860458416</c:v>
                </c:pt>
                <c:pt idx="27168">
                  <c:v>163.79286504208</c:v>
                </c:pt>
                <c:pt idx="27169">
                  <c:v>162.9237949152</c:v>
                </c:pt>
                <c:pt idx="27170">
                  <c:v>163.82871211945</c:v>
                </c:pt>
                <c:pt idx="27171">
                  <c:v>162.4279187837001</c:v>
                </c:pt>
                <c:pt idx="27172">
                  <c:v>163.5212116079</c:v>
                </c:pt>
                <c:pt idx="27173">
                  <c:v>164.20357848078</c:v>
                </c:pt>
                <c:pt idx="27174">
                  <c:v>162.18861109</c:v>
                </c:pt>
                <c:pt idx="27175">
                  <c:v>163.05993162715</c:v>
                </c:pt>
                <c:pt idx="27176">
                  <c:v>162.30001994009</c:v>
                </c:pt>
                <c:pt idx="27177">
                  <c:v>162.3647207931</c:v>
                </c:pt>
                <c:pt idx="27178">
                  <c:v>162.19216161897</c:v>
                </c:pt>
                <c:pt idx="27179">
                  <c:v>164.4610396792</c:v>
                </c:pt>
                <c:pt idx="27180">
                  <c:v>164.20322608415</c:v>
                </c:pt>
                <c:pt idx="27181">
                  <c:v>163.61841004571</c:v>
                </c:pt>
                <c:pt idx="27182">
                  <c:v>164.51171590763</c:v>
                </c:pt>
                <c:pt idx="27183">
                  <c:v>165.6137632773491</c:v>
                </c:pt>
                <c:pt idx="27184">
                  <c:v>165.6795338712</c:v>
                </c:pt>
                <c:pt idx="27185">
                  <c:v>165.9553985307701</c:v>
                </c:pt>
                <c:pt idx="27186">
                  <c:v>167.4921964505001</c:v>
                </c:pt>
                <c:pt idx="27187">
                  <c:v>167.74583848286</c:v>
                </c:pt>
                <c:pt idx="27188">
                  <c:v>167.1689685495</c:v>
                </c:pt>
                <c:pt idx="27189">
                  <c:v>167.44143955363</c:v>
                </c:pt>
                <c:pt idx="27190">
                  <c:v>169.1697708728</c:v>
                </c:pt>
                <c:pt idx="27191">
                  <c:v>167.44742287936</c:v>
                </c:pt>
                <c:pt idx="27192">
                  <c:v>167.4988799712</c:v>
                </c:pt>
                <c:pt idx="27193">
                  <c:v>167.5598429984</c:v>
                </c:pt>
                <c:pt idx="27194">
                  <c:v>168.87207476152</c:v>
                </c:pt>
                <c:pt idx="27195">
                  <c:v>169.3380143016</c:v>
                </c:pt>
                <c:pt idx="27196">
                  <c:v>171.07231730288</c:v>
                </c:pt>
                <c:pt idx="27197">
                  <c:v>171.9508424634</c:v>
                </c:pt>
                <c:pt idx="27198">
                  <c:v>174.74739671928</c:v>
                </c:pt>
                <c:pt idx="27199">
                  <c:v>172.68163646208</c:v>
                </c:pt>
                <c:pt idx="27200">
                  <c:v>171.04202366412</c:v>
                </c:pt>
                <c:pt idx="27201">
                  <c:v>168.9632347872</c:v>
                </c:pt>
                <c:pt idx="27202">
                  <c:v>165.34504281464</c:v>
                </c:pt>
                <c:pt idx="27203">
                  <c:v>162.45346275222</c:v>
                </c:pt>
                <c:pt idx="27204">
                  <c:v>158.9358181815</c:v>
                </c:pt>
                <c:pt idx="27205">
                  <c:v>155.4245535962999</c:v>
                </c:pt>
                <c:pt idx="27206">
                  <c:v>152.54941423214</c:v>
                </c:pt>
                <c:pt idx="27207">
                  <c:v>148.8490739216</c:v>
                </c:pt>
                <c:pt idx="27208">
                  <c:v>147.87980510016</c:v>
                </c:pt>
                <c:pt idx="27209">
                  <c:v>147.74103268944</c:v>
                </c:pt>
                <c:pt idx="27210">
                  <c:v>147.61085773328</c:v>
                </c:pt>
                <c:pt idx="27211">
                  <c:v>147.89880869328</c:v>
                </c:pt>
                <c:pt idx="27212">
                  <c:v>147.54208772328</c:v>
                </c:pt>
                <c:pt idx="27213">
                  <c:v>147.33360765692</c:v>
                </c:pt>
                <c:pt idx="27214">
                  <c:v>147.6112571538</c:v>
                </c:pt>
                <c:pt idx="27215">
                  <c:v>147.6887329216</c:v>
                </c:pt>
                <c:pt idx="27216">
                  <c:v>150.3321886352</c:v>
                </c:pt>
                <c:pt idx="27217">
                  <c:v>150.36935744952</c:v>
                </c:pt>
                <c:pt idx="27218">
                  <c:v>150.22954845208</c:v>
                </c:pt>
                <c:pt idx="27219">
                  <c:v>150.7147037295993</c:v>
                </c:pt>
                <c:pt idx="27220">
                  <c:v>150.36332920468</c:v>
                </c:pt>
                <c:pt idx="27221">
                  <c:v>150.2319159632</c:v>
                </c:pt>
                <c:pt idx="27222">
                  <c:v>150.1005027217199</c:v>
                </c:pt>
                <c:pt idx="27223">
                  <c:v>150.1707631192</c:v>
                </c:pt>
                <c:pt idx="27224">
                  <c:v>149.9602175088</c:v>
                </c:pt>
                <c:pt idx="27225">
                  <c:v>150.03860325532</c:v>
                </c:pt>
                <c:pt idx="27226">
                  <c:v>149.7408702704</c:v>
                </c:pt>
                <c:pt idx="27227">
                  <c:v>149.88924663916</c:v>
                </c:pt>
                <c:pt idx="27228">
                  <c:v>150.116620136</c:v>
                </c:pt>
                <c:pt idx="27229">
                  <c:v>150.07259562744</c:v>
                </c:pt>
                <c:pt idx="27230">
                  <c:v>150.04622371648</c:v>
                </c:pt>
                <c:pt idx="27231">
                  <c:v>150.00924607492</c:v>
                </c:pt>
                <c:pt idx="27232">
                  <c:v>149.5359566604</c:v>
                </c:pt>
                <c:pt idx="27233">
                  <c:v>149.63036328888</c:v>
                </c:pt>
                <c:pt idx="27234">
                  <c:v>149.698058112</c:v>
                </c:pt>
                <c:pt idx="27235">
                  <c:v>152.06205904348</c:v>
                </c:pt>
                <c:pt idx="27236">
                  <c:v>151.89466066848</c:v>
                </c:pt>
                <c:pt idx="27237">
                  <c:v>151.97431292416</c:v>
                </c:pt>
                <c:pt idx="27238">
                  <c:v>151.85077484544</c:v>
                </c:pt>
                <c:pt idx="27239">
                  <c:v>151.49815418152</c:v>
                </c:pt>
                <c:pt idx="27240">
                  <c:v>151.34837950744</c:v>
                </c:pt>
                <c:pt idx="27241">
                  <c:v>151.42726936064</c:v>
                </c:pt>
                <c:pt idx="27242">
                  <c:v>151.05766879348</c:v>
                </c:pt>
                <c:pt idx="27243">
                  <c:v>150.92551782032</c:v>
                </c:pt>
                <c:pt idx="27244">
                  <c:v>150.57408987744</c:v>
                </c:pt>
                <c:pt idx="27245">
                  <c:v>150.6347535388799</c:v>
                </c:pt>
                <c:pt idx="27246">
                  <c:v>150.41448406112</c:v>
                </c:pt>
                <c:pt idx="27247">
                  <c:v>150.28233308796</c:v>
                </c:pt>
                <c:pt idx="27248">
                  <c:v>150.159020749</c:v>
                </c:pt>
                <c:pt idx="27249">
                  <c:v>149.991622374</c:v>
                </c:pt>
                <c:pt idx="27250">
                  <c:v>149.44993733612</c:v>
                </c:pt>
                <c:pt idx="27251">
                  <c:v>149.5359566604</c:v>
                </c:pt>
                <c:pt idx="27252">
                  <c:v>149.20394763032</c:v>
                </c:pt>
                <c:pt idx="27253">
                  <c:v>148.8722829448</c:v>
                </c:pt>
                <c:pt idx="27254">
                  <c:v>148.93156945228</c:v>
                </c:pt>
                <c:pt idx="27255">
                  <c:v>151.3200957064</c:v>
                </c:pt>
                <c:pt idx="27256">
                  <c:v>151.179696404</c:v>
                </c:pt>
                <c:pt idx="27257">
                  <c:v>150.74883290496</c:v>
                </c:pt>
                <c:pt idx="27258">
                  <c:v>150.58236902996</c:v>
                </c:pt>
                <c:pt idx="27259">
                  <c:v>150.45095578848</c:v>
                </c:pt>
                <c:pt idx="27260">
                  <c:v>150.108575434</c:v>
                </c:pt>
                <c:pt idx="27261">
                  <c:v>150.3901103576</c:v>
                </c:pt>
                <c:pt idx="27262">
                  <c:v>149.82856390248</c:v>
                </c:pt>
                <c:pt idx="27263">
                  <c:v>149.69733509392</c:v>
                </c:pt>
                <c:pt idx="27264">
                  <c:v>149.35590157484</c:v>
                </c:pt>
                <c:pt idx="27265">
                  <c:v>149.41737675608</c:v>
                </c:pt>
                <c:pt idx="27266">
                  <c:v>149.32114938896</c:v>
                </c:pt>
                <c:pt idx="27267">
                  <c:v>148.95405694504</c:v>
                </c:pt>
                <c:pt idx="27268">
                  <c:v>148.5437517366399</c:v>
                </c:pt>
                <c:pt idx="27269">
                  <c:v>148.37798873664</c:v>
                </c:pt>
                <c:pt idx="27270">
                  <c:v>148.43859094536</c:v>
                </c:pt>
                <c:pt idx="27271">
                  <c:v>148.09881732256</c:v>
                </c:pt>
                <c:pt idx="27272">
                  <c:v>147.741985633</c:v>
                </c:pt>
                <c:pt idx="27273">
                  <c:v>150.17814452016</c:v>
                </c:pt>
                <c:pt idx="27274">
                  <c:v>150.1987593744</c:v>
                </c:pt>
                <c:pt idx="27275">
                  <c:v>149.87368297232</c:v>
                </c:pt>
                <c:pt idx="27276">
                  <c:v>149.9460953364</c:v>
                </c:pt>
                <c:pt idx="27277">
                  <c:v>149.40118903964</c:v>
                </c:pt>
                <c:pt idx="27278">
                  <c:v>149.47348212608</c:v>
                </c:pt>
                <c:pt idx="27279">
                  <c:v>149.29078403952</c:v>
                </c:pt>
                <c:pt idx="27280">
                  <c:v>148.89734020432</c:v>
                </c:pt>
                <c:pt idx="27281">
                  <c:v>148.5738253891199</c:v>
                </c:pt>
                <c:pt idx="27282">
                  <c:v>148.61934917588</c:v>
                </c:pt>
                <c:pt idx="27283">
                  <c:v>148.0513782758</c:v>
                </c:pt>
                <c:pt idx="27284">
                  <c:v>148.12269637776</c:v>
                </c:pt>
                <c:pt idx="27285">
                  <c:v>147.5730500536</c:v>
                </c:pt>
                <c:pt idx="27286">
                  <c:v>147.66156494144</c:v>
                </c:pt>
                <c:pt idx="27287">
                  <c:v>147.07825739836</c:v>
                </c:pt>
                <c:pt idx="27288">
                  <c:v>147.1664860656</c:v>
                </c:pt>
                <c:pt idx="27289">
                  <c:v>147.2284039008</c:v>
                </c:pt>
                <c:pt idx="27290">
                  <c:v>146.6463260102</c:v>
                </c:pt>
                <c:pt idx="27291">
                  <c:v>146.4821983852</c:v>
                </c:pt>
                <c:pt idx="27292">
                  <c:v>149.11685380296</c:v>
                </c:pt>
                <c:pt idx="27293">
                  <c:v>148.50288643608</c:v>
                </c:pt>
                <c:pt idx="27294">
                  <c:v>148.6027443574201</c:v>
                </c:pt>
                <c:pt idx="27295">
                  <c:v>148.23584502441</c:v>
                </c:pt>
                <c:pt idx="27296">
                  <c:v>147.87801735417</c:v>
                </c:pt>
                <c:pt idx="27297">
                  <c:v>147.74900171598</c:v>
                </c:pt>
                <c:pt idx="27298">
                  <c:v>147.37459556109</c:v>
                </c:pt>
                <c:pt idx="27299">
                  <c:v>147.2457643558199</c:v>
                </c:pt>
                <c:pt idx="27300">
                  <c:v>147.12549752739</c:v>
                </c:pt>
                <c:pt idx="27301">
                  <c:v>146.54152608426</c:v>
                </c:pt>
                <c:pt idx="27302">
                  <c:v>146.62326845535</c:v>
                </c:pt>
                <c:pt idx="27303">
                  <c:v>146.55464293755</c:v>
                </c:pt>
                <c:pt idx="27304">
                  <c:v>146.30173318881</c:v>
                </c:pt>
                <c:pt idx="27305">
                  <c:v>146.13900728256</c:v>
                </c:pt>
                <c:pt idx="27306">
                  <c:v>145.99341315972</c:v>
                </c:pt>
                <c:pt idx="27307">
                  <c:v>145.62131865879</c:v>
                </c:pt>
                <c:pt idx="27308">
                  <c:v>145.60802614143</c:v>
                </c:pt>
                <c:pt idx="27309">
                  <c:v>144.94225668669</c:v>
                </c:pt>
                <c:pt idx="27310">
                  <c:v>144.5033073585601</c:v>
                </c:pt>
                <c:pt idx="27311">
                  <c:v>144.25604419887</c:v>
                </c:pt>
                <c:pt idx="27312">
                  <c:v>146.8313348555701</c:v>
                </c:pt>
                <c:pt idx="27313">
                  <c:v>146.4152687325</c:v>
                </c:pt>
                <c:pt idx="27314">
                  <c:v>146.49878171943</c:v>
                </c:pt>
                <c:pt idx="27315">
                  <c:v>146.15127693075</c:v>
                </c:pt>
                <c:pt idx="27316">
                  <c:v>145.78720857399</c:v>
                </c:pt>
                <c:pt idx="27317">
                  <c:v>145.44051537987</c:v>
                </c:pt>
                <c:pt idx="27318">
                  <c:v>145.734036309</c:v>
                </c:pt>
                <c:pt idx="27319">
                  <c:v>145.18580389605</c:v>
                </c:pt>
                <c:pt idx="27320">
                  <c:v>145.04998186242</c:v>
                </c:pt>
                <c:pt idx="27321">
                  <c:v>144.71270179542</c:v>
                </c:pt>
                <c:pt idx="27322">
                  <c:v>144.57707645535</c:v>
                </c:pt>
                <c:pt idx="27323">
                  <c:v>143.9886716487</c:v>
                </c:pt>
                <c:pt idx="27324">
                  <c:v>144.20401655946</c:v>
                </c:pt>
                <c:pt idx="27325">
                  <c:v>119.8447052013</c:v>
                </c:pt>
                <c:pt idx="27390">
                  <c:v>115.25840226285</c:v>
                </c:pt>
                <c:pt idx="27391">
                  <c:v>128.31428046396</c:v>
                </c:pt>
                <c:pt idx="27392">
                  <c:v>136.78240879794</c:v>
                </c:pt>
                <c:pt idx="27393">
                  <c:v>143.43597746109</c:v>
                </c:pt>
                <c:pt idx="27668">
                  <c:v>118.31217634566</c:v>
                </c:pt>
                <c:pt idx="27669">
                  <c:v>138.49313115684</c:v>
                </c:pt>
                <c:pt idx="27670">
                  <c:v>145.82404053525</c:v>
                </c:pt>
                <c:pt idx="27671">
                  <c:v>147.99300623511</c:v>
                </c:pt>
                <c:pt idx="27672">
                  <c:v>148.2616640900999</c:v>
                </c:pt>
                <c:pt idx="27673">
                  <c:v>147.90379956318</c:v>
                </c:pt>
                <c:pt idx="27674">
                  <c:v>147.98603378031</c:v>
                </c:pt>
                <c:pt idx="27675">
                  <c:v>147.41752188891</c:v>
                </c:pt>
                <c:pt idx="27676">
                  <c:v>147.2715097081499</c:v>
                </c:pt>
                <c:pt idx="27677">
                  <c:v>146.8548535044</c:v>
                </c:pt>
                <c:pt idx="27678">
                  <c:v>146.92794242016</c:v>
                </c:pt>
                <c:pt idx="27679">
                  <c:v>146.37026032245</c:v>
                </c:pt>
                <c:pt idx="27680">
                  <c:v>146.24179798302</c:v>
                </c:pt>
                <c:pt idx="27681">
                  <c:v>146.11333564359</c:v>
                </c:pt>
                <c:pt idx="27682">
                  <c:v>145.97628137631</c:v>
                </c:pt>
                <c:pt idx="27683">
                  <c:v>146.0486601114</c:v>
                </c:pt>
                <c:pt idx="27684">
                  <c:v>145.48451315736</c:v>
                </c:pt>
                <c:pt idx="27685">
                  <c:v>145.36476284577</c:v>
                </c:pt>
                <c:pt idx="27686">
                  <c:v>145.21937775189</c:v>
                </c:pt>
                <c:pt idx="27687">
                  <c:v>144.88249357842</c:v>
                </c:pt>
                <c:pt idx="27688">
                  <c:v>144.67755440523</c:v>
                </c:pt>
                <c:pt idx="27689">
                  <c:v>144.54089367459</c:v>
                </c:pt>
                <c:pt idx="27690">
                  <c:v>147.11138232621</c:v>
                </c:pt>
                <c:pt idx="27691">
                  <c:v>147.16070553444</c:v>
                </c:pt>
                <c:pt idx="27692">
                  <c:v>146.6011296911699</c:v>
                </c:pt>
                <c:pt idx="27693">
                  <c:v>146.6758541314499</c:v>
                </c:pt>
                <c:pt idx="27694">
                  <c:v>146.32820176653</c:v>
                </c:pt>
                <c:pt idx="27695">
                  <c:v>146.19178965222</c:v>
                </c:pt>
                <c:pt idx="27696">
                  <c:v>145.8362367045</c:v>
                </c:pt>
                <c:pt idx="27697">
                  <c:v>145.93597157088</c:v>
                </c:pt>
                <c:pt idx="27698">
                  <c:v>145.580787489</c:v>
                </c:pt>
                <c:pt idx="27699">
                  <c:v>145.17499505541</c:v>
                </c:pt>
                <c:pt idx="27700">
                  <c:v>145.02191582652</c:v>
                </c:pt>
                <c:pt idx="27701">
                  <c:v>145.10390408325</c:v>
                </c:pt>
                <c:pt idx="27702">
                  <c:v>144.7583569245</c:v>
                </c:pt>
                <c:pt idx="27703">
                  <c:v>144.63081674967</c:v>
                </c:pt>
                <c:pt idx="27704">
                  <c:v>144.49474632399</c:v>
                </c:pt>
                <c:pt idx="27705">
                  <c:v>143.94967394148</c:v>
                </c:pt>
                <c:pt idx="27706">
                  <c:v>144.22265717112</c:v>
                </c:pt>
                <c:pt idx="27707">
                  <c:v>143.67837171237</c:v>
                </c:pt>
                <c:pt idx="27708">
                  <c:v>143.55120040338</c:v>
                </c:pt>
                <c:pt idx="27709">
                  <c:v>146.08622410107</c:v>
                </c:pt>
                <c:pt idx="27710">
                  <c:v>145.86580070535</c:v>
                </c:pt>
                <c:pt idx="27711">
                  <c:v>145.47646377621</c:v>
                </c:pt>
                <c:pt idx="27712">
                  <c:v>145.1383745463</c:v>
                </c:pt>
                <c:pt idx="27713">
                  <c:v>145.22249002407</c:v>
                </c:pt>
                <c:pt idx="27714">
                  <c:v>145.095503148</c:v>
                </c:pt>
                <c:pt idx="27715">
                  <c:v>144.95158125684</c:v>
                </c:pt>
                <c:pt idx="27716">
                  <c:v>144.82454290656</c:v>
                </c:pt>
                <c:pt idx="27717">
                  <c:v>144.470490093</c:v>
                </c:pt>
                <c:pt idx="27718">
                  <c:v>144.34368764985</c:v>
                </c:pt>
                <c:pt idx="27719">
                  <c:v>144.2168852066999</c:v>
                </c:pt>
                <c:pt idx="27720">
                  <c:v>144.08165325375</c:v>
                </c:pt>
                <c:pt idx="27721">
                  <c:v>143.8872091344</c:v>
                </c:pt>
                <c:pt idx="27722">
                  <c:v>143.51753693223</c:v>
                </c:pt>
                <c:pt idx="27723">
                  <c:v>143.59978341</c:v>
                </c:pt>
                <c:pt idx="27724">
                  <c:v>143.05562085669</c:v>
                </c:pt>
                <c:pt idx="27725">
                  <c:v>142.92073104093</c:v>
                </c:pt>
                <c:pt idx="27726">
                  <c:v>142.80275370207</c:v>
                </c:pt>
                <c:pt idx="27727">
                  <c:v>142.65945889779</c:v>
                </c:pt>
                <c:pt idx="27728">
                  <c:v>145.18818169392</c:v>
                </c:pt>
                <c:pt idx="27729">
                  <c:v>144.8333050251599</c:v>
                </c:pt>
                <c:pt idx="27730">
                  <c:v>131.9392146036</c:v>
                </c:pt>
                <c:pt idx="27731">
                  <c:v>106.52807617812</c:v>
                </c:pt>
                <c:pt idx="27773">
                  <c:v>111.73143088198</c:v>
                </c:pt>
                <c:pt idx="27774">
                  <c:v>125.1724780605599</c:v>
                </c:pt>
                <c:pt idx="27775">
                  <c:v>141.1035653798399</c:v>
                </c:pt>
                <c:pt idx="27776">
                  <c:v>140.96298792408</c:v>
                </c:pt>
                <c:pt idx="27777">
                  <c:v>141.00697971878</c:v>
                </c:pt>
                <c:pt idx="27778">
                  <c:v>140.87445109654</c:v>
                </c:pt>
                <c:pt idx="27779">
                  <c:v>140.5412555568</c:v>
                </c:pt>
                <c:pt idx="27780">
                  <c:v>140.62601028266</c:v>
                </c:pt>
                <c:pt idx="27781">
                  <c:v>140.48522379794</c:v>
                </c:pt>
                <c:pt idx="27782">
                  <c:v>139.9607258007</c:v>
                </c:pt>
                <c:pt idx="27783">
                  <c:v>140.25334906184</c:v>
                </c:pt>
                <c:pt idx="27784">
                  <c:v>139.9210756867</c:v>
                </c:pt>
                <c:pt idx="27785">
                  <c:v>142.40184544516</c:v>
                </c:pt>
                <c:pt idx="27786">
                  <c:v>142.2695638692999</c:v>
                </c:pt>
                <c:pt idx="27787">
                  <c:v>142.08760757016</c:v>
                </c:pt>
                <c:pt idx="27788">
                  <c:v>141.7029309206</c:v>
                </c:pt>
                <c:pt idx="27789">
                  <c:v>141.7733696951599</c:v>
                </c:pt>
                <c:pt idx="27790">
                  <c:v>141.23635939336</c:v>
                </c:pt>
                <c:pt idx="27791">
                  <c:v>141.53359362702</c:v>
                </c:pt>
                <c:pt idx="27792">
                  <c:v>141.39301617126</c:v>
                </c:pt>
                <c:pt idx="27793">
                  <c:v>141.0671563294</c:v>
                </c:pt>
                <c:pt idx="27794">
                  <c:v>140.959821674</c:v>
                </c:pt>
                <c:pt idx="27795">
                  <c:v>141.0093723311</c:v>
                </c:pt>
                <c:pt idx="27796">
                  <c:v>141.1579740991</c:v>
                </c:pt>
                <c:pt idx="27797">
                  <c:v>140.8442034741</c:v>
                </c:pt>
                <c:pt idx="27798">
                  <c:v>140.88028051538</c:v>
                </c:pt>
                <c:pt idx="27799">
                  <c:v>140.66529153082</c:v>
                </c:pt>
                <c:pt idx="27800">
                  <c:v>140.5495514366999</c:v>
                </c:pt>
                <c:pt idx="27801">
                  <c:v>140.40892370288</c:v>
                </c:pt>
                <c:pt idx="27802">
                  <c:v>139.90895565416</c:v>
                </c:pt>
                <c:pt idx="27803">
                  <c:v>142.78224924712</c:v>
                </c:pt>
                <c:pt idx="27804">
                  <c:v>142.4130565990999</c:v>
                </c:pt>
                <c:pt idx="27805">
                  <c:v>142.48455285386</c:v>
                </c:pt>
                <c:pt idx="27806">
                  <c:v>142.38530396342</c:v>
                </c:pt>
                <c:pt idx="27807">
                  <c:v>142.22818502592</c:v>
                </c:pt>
                <c:pt idx="27808">
                  <c:v>142.12898641354</c:v>
                </c:pt>
                <c:pt idx="27809">
                  <c:v>141.55788384892</c:v>
                </c:pt>
                <c:pt idx="27810">
                  <c:v>142.0007429743</c:v>
                </c:pt>
                <c:pt idx="27811">
                  <c:v>141.31054963256</c:v>
                </c:pt>
                <c:pt idx="27812">
                  <c:v>141.66587520288</c:v>
                </c:pt>
                <c:pt idx="27813">
                  <c:v>141.3313762973</c:v>
                </c:pt>
                <c:pt idx="27814">
                  <c:v>141.36817880962</c:v>
                </c:pt>
                <c:pt idx="27815">
                  <c:v>141.3796409396</c:v>
                </c:pt>
                <c:pt idx="27816">
                  <c:v>141.0043164894</c:v>
                </c:pt>
                <c:pt idx="27817">
                  <c:v>140.88028051538</c:v>
                </c:pt>
                <c:pt idx="27818">
                  <c:v>140.94897327014</c:v>
                </c:pt>
                <c:pt idx="27819">
                  <c:v>140.3983479668</c:v>
                </c:pt>
                <c:pt idx="27820">
                  <c:v>140.44200666636</c:v>
                </c:pt>
                <c:pt idx="27821">
                  <c:v>143.06907875624</c:v>
                </c:pt>
                <c:pt idx="27822">
                  <c:v>142.9531665646</c:v>
                </c:pt>
                <c:pt idx="27823">
                  <c:v>142.3800228277</c:v>
                </c:pt>
                <c:pt idx="27824">
                  <c:v>142.2644548311</c:v>
                </c:pt>
                <c:pt idx="27825">
                  <c:v>142.56388891318</c:v>
                </c:pt>
                <c:pt idx="27826">
                  <c:v>142.40653635068</c:v>
                </c:pt>
                <c:pt idx="27827">
                  <c:v>142.25749200348</c:v>
                </c:pt>
                <c:pt idx="27828">
                  <c:v>142.14152945902</c:v>
                </c:pt>
                <c:pt idx="27829">
                  <c:v>142.0007429743</c:v>
                </c:pt>
                <c:pt idx="27830">
                  <c:v>141.87652256736</c:v>
                </c:pt>
                <c:pt idx="27831">
                  <c:v>141.5666765905</c:v>
                </c:pt>
                <c:pt idx="27832">
                  <c:v>141.65290569374</c:v>
                </c:pt>
                <c:pt idx="27833">
                  <c:v>141.78858823066</c:v>
                </c:pt>
                <c:pt idx="27834">
                  <c:v>141.47072919098</c:v>
                </c:pt>
                <c:pt idx="27835">
                  <c:v>141.305118766</c:v>
                </c:pt>
                <c:pt idx="27836">
                  <c:v>140.90511787702</c:v>
                </c:pt>
                <c:pt idx="27837">
                  <c:v>140.88275931184</c:v>
                </c:pt>
                <c:pt idx="27838">
                  <c:v>140.6674003007</c:v>
                </c:pt>
                <c:pt idx="27839">
                  <c:v>140.54317989376</c:v>
                </c:pt>
                <c:pt idx="27840">
                  <c:v>140.80269552062</c:v>
                </c:pt>
                <c:pt idx="27841">
                  <c:v>143.37688222452</c:v>
                </c:pt>
                <c:pt idx="27842">
                  <c:v>152.89245862272</c:v>
                </c:pt>
                <c:pt idx="27843">
                  <c:v>159.71818400976</c:v>
                </c:pt>
                <c:pt idx="27844">
                  <c:v>169.30777557816</c:v>
                </c:pt>
                <c:pt idx="27845">
                  <c:v>164.71234185888</c:v>
                </c:pt>
                <c:pt idx="27846">
                  <c:v>161.8301630067</c:v>
                </c:pt>
                <c:pt idx="27847">
                  <c:v>162.7355351204999</c:v>
                </c:pt>
                <c:pt idx="27848">
                  <c:v>164.07051020542</c:v>
                </c:pt>
                <c:pt idx="27849">
                  <c:v>164.77043608775</c:v>
                </c:pt>
                <c:pt idx="27850">
                  <c:v>164.80810311955</c:v>
                </c:pt>
                <c:pt idx="27851">
                  <c:v>164.85493409683</c:v>
                </c:pt>
                <c:pt idx="27852">
                  <c:v>164.47130935078</c:v>
                </c:pt>
                <c:pt idx="27853">
                  <c:v>164.8120961529601</c:v>
                </c:pt>
                <c:pt idx="27854">
                  <c:v>165.70566111177</c:v>
                </c:pt>
                <c:pt idx="27855">
                  <c:v>167.7525243128</c:v>
                </c:pt>
                <c:pt idx="27856">
                  <c:v>168.43249145528</c:v>
                </c:pt>
                <c:pt idx="27857">
                  <c:v>168.3137626196</c:v>
                </c:pt>
                <c:pt idx="27858">
                  <c:v>168.00707653392</c:v>
                </c:pt>
                <c:pt idx="27859">
                  <c:v>166.35607538875</c:v>
                </c:pt>
                <c:pt idx="27860">
                  <c:v>164.1224926592</c:v>
                </c:pt>
                <c:pt idx="27861">
                  <c:v>166.0878258383</c:v>
                </c:pt>
                <c:pt idx="27862">
                  <c:v>165.85686148202</c:v>
                </c:pt>
                <c:pt idx="27863">
                  <c:v>166.42424410345</c:v>
                </c:pt>
                <c:pt idx="27864">
                  <c:v>165.95184822608</c:v>
                </c:pt>
                <c:pt idx="27865">
                  <c:v>165.72005713825</c:v>
                </c:pt>
                <c:pt idx="27866">
                  <c:v>164.68396434975</c:v>
                </c:pt>
                <c:pt idx="27867">
                  <c:v>164.30052101075</c:v>
                </c:pt>
                <c:pt idx="27868">
                  <c:v>164.14693830987</c:v>
                </c:pt>
                <c:pt idx="27869">
                  <c:v>164.65261131485</c:v>
                </c:pt>
                <c:pt idx="27870">
                  <c:v>164.62367458807</c:v>
                </c:pt>
                <c:pt idx="27871">
                  <c:v>165.07289783045</c:v>
                </c:pt>
                <c:pt idx="27872">
                  <c:v>163.58201766214</c:v>
                </c:pt>
                <c:pt idx="27873">
                  <c:v>162.56144278557</c:v>
                </c:pt>
                <c:pt idx="27874">
                  <c:v>162.6468818667</c:v>
                </c:pt>
                <c:pt idx="27875">
                  <c:v>163.26401283608</c:v>
                </c:pt>
                <c:pt idx="27876">
                  <c:v>164.2868992766</c:v>
                </c:pt>
                <c:pt idx="27877">
                  <c:v>166.64614586169</c:v>
                </c:pt>
                <c:pt idx="27878">
                  <c:v>167.93858601708</c:v>
                </c:pt>
                <c:pt idx="27879">
                  <c:v>170.73741873032</c:v>
                </c:pt>
                <c:pt idx="27880">
                  <c:v>167.7644180549</c:v>
                </c:pt>
                <c:pt idx="27881">
                  <c:v>165.70294374611</c:v>
                </c:pt>
                <c:pt idx="27882">
                  <c:v>166.20296013172</c:v>
                </c:pt>
                <c:pt idx="27883">
                  <c:v>166.70360390024</c:v>
                </c:pt>
                <c:pt idx="27884">
                  <c:v>166.19209913725</c:v>
                </c:pt>
                <c:pt idx="27885">
                  <c:v>166.16130249873</c:v>
                </c:pt>
                <c:pt idx="27886">
                  <c:v>165.93863569811</c:v>
                </c:pt>
                <c:pt idx="27887">
                  <c:v>165.6021522158</c:v>
                </c:pt>
                <c:pt idx="27888">
                  <c:v>163.52556198667</c:v>
                </c:pt>
                <c:pt idx="27889">
                  <c:v>162.86658252584</c:v>
                </c:pt>
                <c:pt idx="27890">
                  <c:v>161.58763523058</c:v>
                </c:pt>
                <c:pt idx="27891">
                  <c:v>162.1605822756</c:v>
                </c:pt>
                <c:pt idx="27892">
                  <c:v>161.86609452762</c:v>
                </c:pt>
                <c:pt idx="27893">
                  <c:v>164.26468900004</c:v>
                </c:pt>
                <c:pt idx="27894">
                  <c:v>164.85980962132</c:v>
                </c:pt>
                <c:pt idx="27895">
                  <c:v>162.88011443597</c:v>
                </c:pt>
                <c:pt idx="27896">
                  <c:v>161.200615689</c:v>
                </c:pt>
                <c:pt idx="27897">
                  <c:v>160.490169315</c:v>
                </c:pt>
                <c:pt idx="27898">
                  <c:v>163.88277233418</c:v>
                </c:pt>
                <c:pt idx="27899">
                  <c:v>165.16424864693</c:v>
                </c:pt>
                <c:pt idx="27900">
                  <c:v>167.14420666606</c:v>
                </c:pt>
                <c:pt idx="27901">
                  <c:v>167.98620302044</c:v>
                </c:pt>
                <c:pt idx="27902">
                  <c:v>168.64404087612</c:v>
                </c:pt>
                <c:pt idx="27903">
                  <c:v>168.46711421692</c:v>
                </c:pt>
                <c:pt idx="27904">
                  <c:v>167.25726048447</c:v>
                </c:pt>
                <c:pt idx="27905">
                  <c:v>165.4377455984</c:v>
                </c:pt>
                <c:pt idx="27906">
                  <c:v>165.0632080586</c:v>
                </c:pt>
                <c:pt idx="27907">
                  <c:v>167.00804253041</c:v>
                </c:pt>
                <c:pt idx="27908">
                  <c:v>169.3584289978001</c:v>
                </c:pt>
                <c:pt idx="27909">
                  <c:v>168.69134951708</c:v>
                </c:pt>
                <c:pt idx="27910">
                  <c:v>168.9612508204</c:v>
                </c:pt>
                <c:pt idx="27911">
                  <c:v>168.39421870836</c:v>
                </c:pt>
                <c:pt idx="27912">
                  <c:v>164.68525816795</c:v>
                </c:pt>
                <c:pt idx="27913">
                  <c:v>159.30438331002</c:v>
                </c:pt>
                <c:pt idx="27914">
                  <c:v>158.32972927608</c:v>
                </c:pt>
                <c:pt idx="27915">
                  <c:v>157.5648249633</c:v>
                </c:pt>
                <c:pt idx="27916">
                  <c:v>156.38484759828</c:v>
                </c:pt>
                <c:pt idx="27917">
                  <c:v>161.46789133542</c:v>
                </c:pt>
                <c:pt idx="27918">
                  <c:v>169.1356100806</c:v>
                </c:pt>
                <c:pt idx="27919">
                  <c:v>167.49887940183</c:v>
                </c:pt>
                <c:pt idx="27920">
                  <c:v>167.45655834559</c:v>
                </c:pt>
                <c:pt idx="27921">
                  <c:v>167.93291304875</c:v>
                </c:pt>
                <c:pt idx="27922">
                  <c:v>166.52212332912</c:v>
                </c:pt>
                <c:pt idx="27923">
                  <c:v>168.05023741209</c:v>
                </c:pt>
                <c:pt idx="27924">
                  <c:v>169.56522746064</c:v>
                </c:pt>
                <c:pt idx="27925">
                  <c:v>170.26664401984</c:v>
                </c:pt>
                <c:pt idx="27926">
                  <c:v>169.68741289296</c:v>
                </c:pt>
                <c:pt idx="27927">
                  <c:v>169.74798245828</c:v>
                </c:pt>
                <c:pt idx="27928">
                  <c:v>169.79824559744</c:v>
                </c:pt>
                <c:pt idx="27929">
                  <c:v>168.81152946064</c:v>
                </c:pt>
                <c:pt idx="27930">
                  <c:v>166.9799757915299</c:v>
                </c:pt>
                <c:pt idx="27931">
                  <c:v>165.7100013448199</c:v>
                </c:pt>
                <c:pt idx="27932">
                  <c:v>164.89883214389</c:v>
                </c:pt>
                <c:pt idx="27933">
                  <c:v>163.52187243859</c:v>
                </c:pt>
                <c:pt idx="27934">
                  <c:v>160.66050295512</c:v>
                </c:pt>
                <c:pt idx="27935">
                  <c:v>158.83500476688</c:v>
                </c:pt>
                <c:pt idx="27936">
                  <c:v>160.14154450704</c:v>
                </c:pt>
                <c:pt idx="27937">
                  <c:v>158.5031384794</c:v>
                </c:pt>
                <c:pt idx="27938">
                  <c:v>158.36490124455</c:v>
                </c:pt>
                <c:pt idx="27939">
                  <c:v>159.4839301839</c:v>
                </c:pt>
                <c:pt idx="27940">
                  <c:v>158.69336046786</c:v>
                </c:pt>
                <c:pt idx="27941">
                  <c:v>155.39414979358</c:v>
                </c:pt>
                <c:pt idx="27942">
                  <c:v>153.27392239046</c:v>
                </c:pt>
                <c:pt idx="27943">
                  <c:v>153.1127072040599</c:v>
                </c:pt>
                <c:pt idx="27944">
                  <c:v>150.860864046</c:v>
                </c:pt>
                <c:pt idx="27945">
                  <c:v>148.21105150348</c:v>
                </c:pt>
                <c:pt idx="27946">
                  <c:v>146.60501424723</c:v>
                </c:pt>
                <c:pt idx="27947">
                  <c:v>145.21963946472</c:v>
                </c:pt>
                <c:pt idx="27948">
                  <c:v>143.82804836745</c:v>
                </c:pt>
                <c:pt idx="27949">
                  <c:v>143.7011945248499</c:v>
                </c:pt>
                <c:pt idx="27950">
                  <c:v>143.15673696858</c:v>
                </c:pt>
                <c:pt idx="27951">
                  <c:v>143.02189840275</c:v>
                </c:pt>
                <c:pt idx="27952">
                  <c:v>142.88700858699</c:v>
                </c:pt>
                <c:pt idx="27953">
                  <c:v>145.7892971811</c:v>
                </c:pt>
                <c:pt idx="27954">
                  <c:v>145.16291547843</c:v>
                </c:pt>
                <c:pt idx="27955">
                  <c:v>145.23116568195</c:v>
                </c:pt>
                <c:pt idx="27956">
                  <c:v>144.86786963142</c:v>
                </c:pt>
                <c:pt idx="27957">
                  <c:v>143.83647787725</c:v>
                </c:pt>
                <c:pt idx="27958">
                  <c:v>127.82503520775</c:v>
                </c:pt>
                <c:pt idx="27959">
                  <c:v>122.9303169837</c:v>
                </c:pt>
                <c:pt idx="27960">
                  <c:v>103.4290020411</c:v>
                </c:pt>
                <c:pt idx="27970">
                  <c:v>121.93839930753</c:v>
                </c:pt>
                <c:pt idx="27971">
                  <c:v>133.63850472219</c:v>
                </c:pt>
                <c:pt idx="27972">
                  <c:v>138.24045050931</c:v>
                </c:pt>
                <c:pt idx="27973">
                  <c:v>134.97141917958</c:v>
                </c:pt>
                <c:pt idx="27974">
                  <c:v>146.5685175525</c:v>
                </c:pt>
                <c:pt idx="27975">
                  <c:v>147.01532044056</c:v>
                </c:pt>
                <c:pt idx="27976">
                  <c:v>148.33077439068</c:v>
                </c:pt>
                <c:pt idx="27977">
                  <c:v>150.3107532544</c:v>
                </c:pt>
                <c:pt idx="27978">
                  <c:v>154.17492470536</c:v>
                </c:pt>
                <c:pt idx="27979">
                  <c:v>161.8501041102</c:v>
                </c:pt>
                <c:pt idx="28026">
                  <c:v>122.64505676679</c:v>
                </c:pt>
                <c:pt idx="28027">
                  <c:v>149.1225661014</c:v>
                </c:pt>
                <c:pt idx="28028">
                  <c:v>173.6121411045</c:v>
                </c:pt>
                <c:pt idx="28029">
                  <c:v>171.78341113626</c:v>
                </c:pt>
                <c:pt idx="28030">
                  <c:v>172.85231392032</c:v>
                </c:pt>
                <c:pt idx="28031">
                  <c:v>171.1515045612</c:v>
                </c:pt>
                <c:pt idx="28032">
                  <c:v>170.97230448588</c:v>
                </c:pt>
                <c:pt idx="28033">
                  <c:v>169.12504429272</c:v>
                </c:pt>
                <c:pt idx="28034">
                  <c:v>169.38894388616</c:v>
                </c:pt>
                <c:pt idx="28035">
                  <c:v>170.2938611898399</c:v>
                </c:pt>
                <c:pt idx="28036">
                  <c:v>169.5035512230399</c:v>
                </c:pt>
                <c:pt idx="28037">
                  <c:v>168.50413211424</c:v>
                </c:pt>
                <c:pt idx="28038">
                  <c:v>168.136444614</c:v>
                </c:pt>
                <c:pt idx="28039">
                  <c:v>168.3985982624</c:v>
                </c:pt>
                <c:pt idx="28040">
                  <c:v>169.91785989056</c:v>
                </c:pt>
                <c:pt idx="28041">
                  <c:v>171.1943395734</c:v>
                </c:pt>
                <c:pt idx="28042">
                  <c:v>172.84520583162</c:v>
                </c:pt>
                <c:pt idx="28043">
                  <c:v>172.07604947925</c:v>
                </c:pt>
                <c:pt idx="28044">
                  <c:v>172.9679948262</c:v>
                </c:pt>
                <c:pt idx="28045">
                  <c:v>174.47352198276</c:v>
                </c:pt>
                <c:pt idx="28046">
                  <c:v>170.786832886</c:v>
                </c:pt>
                <c:pt idx="28047">
                  <c:v>165.8272273805001</c:v>
                </c:pt>
                <c:pt idx="28048">
                  <c:v>160.06424771538</c:v>
                </c:pt>
                <c:pt idx="28049">
                  <c:v>157.76727549742</c:v>
                </c:pt>
                <c:pt idx="28050">
                  <c:v>154.04432401601</c:v>
                </c:pt>
                <c:pt idx="28051">
                  <c:v>151.57725306368</c:v>
                </c:pt>
                <c:pt idx="28052">
                  <c:v>150.5568078576</c:v>
                </c:pt>
                <c:pt idx="28053">
                  <c:v>149.71413557132</c:v>
                </c:pt>
                <c:pt idx="28054">
                  <c:v>149.36381445024</c:v>
                </c:pt>
                <c:pt idx="28055">
                  <c:v>149.43451757644</c:v>
                </c:pt>
                <c:pt idx="28056">
                  <c:v>148.883211356</c:v>
                </c:pt>
                <c:pt idx="28057">
                  <c:v>148.96248233568</c:v>
                </c:pt>
                <c:pt idx="28058">
                  <c:v>149.04138444952</c:v>
                </c:pt>
                <c:pt idx="28059">
                  <c:v>148.91034007388</c:v>
                </c:pt>
                <c:pt idx="28060">
                  <c:v>148.55245097888</c:v>
                </c:pt>
                <c:pt idx="28061">
                  <c:v>148.63077519792</c:v>
                </c:pt>
                <c:pt idx="28062">
                  <c:v>148.2820318512</c:v>
                </c:pt>
                <c:pt idx="28063">
                  <c:v>148.12496809344</c:v>
                </c:pt>
                <c:pt idx="28064">
                  <c:v>147.92430203616</c:v>
                </c:pt>
                <c:pt idx="28065">
                  <c:v>147.9930294444</c:v>
                </c:pt>
                <c:pt idx="28066">
                  <c:v>147.4544677298</c:v>
                </c:pt>
                <c:pt idx="28067">
                  <c:v>150.27988709344</c:v>
                </c:pt>
                <c:pt idx="28068">
                  <c:v>150.12282333568</c:v>
                </c:pt>
                <c:pt idx="28069">
                  <c:v>150.1858846998399</c:v>
                </c:pt>
                <c:pt idx="28070">
                  <c:v>150.0548403242</c:v>
                </c:pt>
                <c:pt idx="28071">
                  <c:v>149.70403969248</c:v>
                </c:pt>
                <c:pt idx="28072">
                  <c:v>149.77527544824</c:v>
                </c:pt>
                <c:pt idx="28073">
                  <c:v>149.40741674976</c:v>
                </c:pt>
                <c:pt idx="28074">
                  <c:v>149.2678575648</c:v>
                </c:pt>
                <c:pt idx="28075">
                  <c:v>149.28599707612</c:v>
                </c:pt>
                <c:pt idx="28076">
                  <c:v>148.9275792784</c:v>
                </c:pt>
                <c:pt idx="28077">
                  <c:v>149.00643220016</c:v>
                </c:pt>
                <c:pt idx="28078">
                  <c:v>148.65716015072</c:v>
                </c:pt>
                <c:pt idx="28079">
                  <c:v>148.7268673242</c:v>
                </c:pt>
                <c:pt idx="28080">
                  <c:v>148.80495791824</c:v>
                </c:pt>
                <c:pt idx="28081">
                  <c:v>148.45606707004</c:v>
                </c:pt>
                <c:pt idx="28082">
                  <c:v>148.54250030112</c:v>
                </c:pt>
                <c:pt idx="28083">
                  <c:v>148.1939251998399</c:v>
                </c:pt>
                <c:pt idx="28084">
                  <c:v>148.05416932132</c:v>
                </c:pt>
                <c:pt idx="28085">
                  <c:v>148.12253619752</c:v>
                </c:pt>
                <c:pt idx="28086">
                  <c:v>150.43049732644</c:v>
                </c:pt>
                <c:pt idx="28087">
                  <c:v>150.7137822714399</c:v>
                </c:pt>
                <c:pt idx="28088">
                  <c:v>150.1422209476</c:v>
                </c:pt>
                <c:pt idx="28089">
                  <c:v>150.2135265646399</c:v>
                </c:pt>
                <c:pt idx="28090">
                  <c:v>150.0997984768</c:v>
                </c:pt>
                <c:pt idx="28091">
                  <c:v>149.95106894752</c:v>
                </c:pt>
                <c:pt idx="28092">
                  <c:v>150.02161216208</c:v>
                </c:pt>
                <c:pt idx="28093">
                  <c:v>149.4694698258</c:v>
                </c:pt>
                <c:pt idx="28094">
                  <c:v>149.9777674216</c:v>
                </c:pt>
                <c:pt idx="28095">
                  <c:v>149.40865299256</c:v>
                </c:pt>
                <c:pt idx="28096">
                  <c:v>149.30364866824</c:v>
                </c:pt>
                <c:pt idx="28097">
                  <c:v>149.50488035968</c:v>
                </c:pt>
                <c:pt idx="28098">
                  <c:v>149.6355707936</c:v>
                </c:pt>
                <c:pt idx="28099">
                  <c:v>149.29444468764</c:v>
                </c:pt>
                <c:pt idx="28100">
                  <c:v>149.154295422</c:v>
                </c:pt>
                <c:pt idx="28101">
                  <c:v>149.02288218052</c:v>
                </c:pt>
                <c:pt idx="28102">
                  <c:v>149.1004318112</c:v>
                </c:pt>
                <c:pt idx="28103">
                  <c:v>148.54250030112</c:v>
                </c:pt>
                <c:pt idx="28104">
                  <c:v>148.8108849216</c:v>
                </c:pt>
                <c:pt idx="28105">
                  <c:v>151.25696055412</c:v>
                </c:pt>
                <c:pt idx="28106">
                  <c:v>151.3200957064</c:v>
                </c:pt>
                <c:pt idx="28107">
                  <c:v>151.35647774648</c:v>
                </c:pt>
                <c:pt idx="28108">
                  <c:v>150.934050968</c:v>
                </c:pt>
                <c:pt idx="28109">
                  <c:v>150.7937050087999</c:v>
                </c:pt>
                <c:pt idx="28110">
                  <c:v>150.45095578848</c:v>
                </c:pt>
                <c:pt idx="28111">
                  <c:v>150.5129597472</c:v>
                </c:pt>
                <c:pt idx="28112">
                  <c:v>150.17934001292</c:v>
                </c:pt>
                <c:pt idx="28113">
                  <c:v>150.2848108808</c:v>
                </c:pt>
                <c:pt idx="28114">
                  <c:v>150.1181133808</c:v>
                </c:pt>
                <c:pt idx="28115">
                  <c:v>150.18795987148</c:v>
                </c:pt>
                <c:pt idx="28116">
                  <c:v>149.66242307116</c:v>
                </c:pt>
                <c:pt idx="28117">
                  <c:v>149.487223172</c:v>
                </c:pt>
                <c:pt idx="28118">
                  <c:v>149.14619537544</c:v>
                </c:pt>
                <c:pt idx="28119">
                  <c:v>149.36362716</c:v>
                </c:pt>
                <c:pt idx="28120">
                  <c:v>148.9790422544</c:v>
                </c:pt>
                <c:pt idx="28121">
                  <c:v>148.85641830552</c:v>
                </c:pt>
                <c:pt idx="28122">
                  <c:v>148.9249326832</c:v>
                </c:pt>
                <c:pt idx="28123">
                  <c:v>148.8284348344</c:v>
                </c:pt>
                <c:pt idx="28124">
                  <c:v>151.4516933808</c:v>
                </c:pt>
                <c:pt idx="28125">
                  <c:v>150.86094684392</c:v>
                </c:pt>
                <c:pt idx="28126">
                  <c:v>151.1621998344</c:v>
                </c:pt>
                <c:pt idx="28127">
                  <c:v>150.3868335742</c:v>
                </c:pt>
                <c:pt idx="28128">
                  <c:v>150.47598418176</c:v>
                </c:pt>
                <c:pt idx="28129">
                  <c:v>150.63494498024</c:v>
                </c:pt>
                <c:pt idx="28130">
                  <c:v>150.2135265646399</c:v>
                </c:pt>
                <c:pt idx="28131">
                  <c:v>150.13479991824</c:v>
                </c:pt>
                <c:pt idx="28132">
                  <c:v>150.20560135384</c:v>
                </c:pt>
                <c:pt idx="28133">
                  <c:v>149.75004965496</c:v>
                </c:pt>
                <c:pt idx="28134">
                  <c:v>149.07633669888</c:v>
                </c:pt>
                <c:pt idx="28135">
                  <c:v>148.901628571</c:v>
                </c:pt>
                <c:pt idx="28136">
                  <c:v>148.98868888896</c:v>
                </c:pt>
                <c:pt idx="28137">
                  <c:v>149.03161820468</c:v>
                </c:pt>
                <c:pt idx="28448">
                  <c:v>110.57196806799</c:v>
                </c:pt>
                <c:pt idx="28449">
                  <c:v>120.98965541583</c:v>
                </c:pt>
                <c:pt idx="28450">
                  <c:v>124.12496400377</c:v>
                </c:pt>
                <c:pt idx="28451">
                  <c:v>133.07907801012</c:v>
                </c:pt>
                <c:pt idx="28452">
                  <c:v>138.55379512843</c:v>
                </c:pt>
                <c:pt idx="28453">
                  <c:v>145.16460701578</c:v>
                </c:pt>
                <c:pt idx="28454">
                  <c:v>153.7344861899</c:v>
                </c:pt>
                <c:pt idx="28455">
                  <c:v>152.96514204455</c:v>
                </c:pt>
                <c:pt idx="28456">
                  <c:v>153.05001846097</c:v>
                </c:pt>
                <c:pt idx="28457">
                  <c:v>152.69678262333</c:v>
                </c:pt>
                <c:pt idx="28458">
                  <c:v>152.55362859077</c:v>
                </c:pt>
                <c:pt idx="28459">
                  <c:v>152.20103737316</c:v>
                </c:pt>
                <c:pt idx="28460">
                  <c:v>152.26737491548</c:v>
                </c:pt>
                <c:pt idx="28461">
                  <c:v>151.87943784369</c:v>
                </c:pt>
                <c:pt idx="28462">
                  <c:v>151.69183359191</c:v>
                </c:pt>
                <c:pt idx="28463">
                  <c:v>151.5667459857</c:v>
                </c:pt>
                <c:pt idx="28464">
                  <c:v>151.21544908128</c:v>
                </c:pt>
                <c:pt idx="28465">
                  <c:v>151.07268855904</c:v>
                </c:pt>
                <c:pt idx="28466">
                  <c:v>150.9388776896</c:v>
                </c:pt>
                <c:pt idx="28467">
                  <c:v>153.62409897152</c:v>
                </c:pt>
                <c:pt idx="28468">
                  <c:v>153.4724430368</c:v>
                </c:pt>
                <c:pt idx="28469">
                  <c:v>153.3118916896</c:v>
                </c:pt>
                <c:pt idx="28470">
                  <c:v>152.97583702212</c:v>
                </c:pt>
                <c:pt idx="28471">
                  <c:v>152.82439011636</c:v>
                </c:pt>
                <c:pt idx="28472">
                  <c:v>152.65512274136</c:v>
                </c:pt>
                <c:pt idx="28473">
                  <c:v>152.8799757481599</c:v>
                </c:pt>
                <c:pt idx="28474">
                  <c:v>152.31658799136</c:v>
                </c:pt>
                <c:pt idx="28475">
                  <c:v>152.18296155484</c:v>
                </c:pt>
                <c:pt idx="28476">
                  <c:v>152.04045196648</c:v>
                </c:pt>
                <c:pt idx="28477">
                  <c:v>151.9067713644</c:v>
                </c:pt>
                <c:pt idx="28478">
                  <c:v>151.77314492788</c:v>
                </c:pt>
                <c:pt idx="28479">
                  <c:v>151.62169802212</c:v>
                </c:pt>
                <c:pt idx="28480">
                  <c:v>151.4880715856</c:v>
                </c:pt>
                <c:pt idx="28481">
                  <c:v>151.34556199724</c:v>
                </c:pt>
                <c:pt idx="28482">
                  <c:v>151.0032309096</c:v>
                </c:pt>
                <c:pt idx="28483">
                  <c:v>151.24218955904</c:v>
                </c:pt>
                <c:pt idx="28484">
                  <c:v>153.64402337028</c:v>
                </c:pt>
                <c:pt idx="28485">
                  <c:v>153.48363914712</c:v>
                </c:pt>
                <c:pt idx="28486">
                  <c:v>153.1383570580001</c:v>
                </c:pt>
                <c:pt idx="28487">
                  <c:v>153.1985658048399</c:v>
                </c:pt>
                <c:pt idx="28488">
                  <c:v>153.27620155904</c:v>
                </c:pt>
                <c:pt idx="28489">
                  <c:v>152.9223756144</c:v>
                </c:pt>
                <c:pt idx="28490">
                  <c:v>152.7798660260399</c:v>
                </c:pt>
                <c:pt idx="28491">
                  <c:v>152.63730227212</c:v>
                </c:pt>
                <c:pt idx="28492">
                  <c:v>152.52149630484</c:v>
                </c:pt>
                <c:pt idx="28493">
                  <c:v>152.57145708128</c:v>
                </c:pt>
                <c:pt idx="28494">
                  <c:v>152.18296155484</c:v>
                </c:pt>
                <c:pt idx="28495">
                  <c:v>152.004811028</c:v>
                </c:pt>
                <c:pt idx="28496">
                  <c:v>151.87118459148</c:v>
                </c:pt>
                <c:pt idx="28497">
                  <c:v>151.72862083756</c:v>
                </c:pt>
                <c:pt idx="28498">
                  <c:v>151.367965174</c:v>
                </c:pt>
                <c:pt idx="28499">
                  <c:v>151.44354749528</c:v>
                </c:pt>
                <c:pt idx="28500">
                  <c:v>150.89224127484</c:v>
                </c:pt>
                <c:pt idx="28501">
                  <c:v>151.39384549376</c:v>
                </c:pt>
                <c:pt idx="28502">
                  <c:v>151.03373086832</c:v>
                </c:pt>
                <c:pt idx="28503">
                  <c:v>150.9001044318</c:v>
                </c:pt>
                <c:pt idx="28504">
                  <c:v>150.75759484344</c:v>
                </c:pt>
                <c:pt idx="28505">
                  <c:v>152.98001523688</c:v>
                </c:pt>
                <c:pt idx="28506">
                  <c:v>153.18962848744</c:v>
                </c:pt>
                <c:pt idx="28507">
                  <c:v>152.42225248496</c:v>
                </c:pt>
                <c:pt idx="28508">
                  <c:v>152.91349246256</c:v>
                </c:pt>
                <c:pt idx="28509">
                  <c:v>152.5600723152</c:v>
                </c:pt>
                <c:pt idx="28510">
                  <c:v>152.4177594204</c:v>
                </c:pt>
                <c:pt idx="28511">
                  <c:v>152.06492950324</c:v>
                </c:pt>
                <c:pt idx="28512">
                  <c:v>151.93167193256</c:v>
                </c:pt>
                <c:pt idx="28513">
                  <c:v>152.0173793188</c:v>
                </c:pt>
                <c:pt idx="28514">
                  <c:v>151.6651567912</c:v>
                </c:pt>
                <c:pt idx="28515">
                  <c:v>151.7326994384</c:v>
                </c:pt>
                <c:pt idx="28516">
                  <c:v>151.14470720944</c:v>
                </c:pt>
                <c:pt idx="28517">
                  <c:v>150.7491730098799</c:v>
                </c:pt>
                <c:pt idx="28518">
                  <c:v>150.80757420944</c:v>
                </c:pt>
                <c:pt idx="28519">
                  <c:v>150.6922477528001</c:v>
                </c:pt>
                <c:pt idx="28520">
                  <c:v>150.64289436592</c:v>
                </c:pt>
                <c:pt idx="28521">
                  <c:v>150.84306757168</c:v>
                </c:pt>
                <c:pt idx="28522">
                  <c:v>150.56807492624</c:v>
                </c:pt>
                <c:pt idx="28523">
                  <c:v>150.4438481584</c:v>
                </c:pt>
                <c:pt idx="28524">
                  <c:v>152.90205621472</c:v>
                </c:pt>
                <c:pt idx="28525">
                  <c:v>152.9723456584</c:v>
                </c:pt>
                <c:pt idx="28526">
                  <c:v>152.60083463488</c:v>
                </c:pt>
                <c:pt idx="28527">
                  <c:v>152.22094449144</c:v>
                </c:pt>
                <c:pt idx="28528">
                  <c:v>152.22872471472</c:v>
                </c:pt>
                <c:pt idx="28529">
                  <c:v>152.06927981552</c:v>
                </c:pt>
                <c:pt idx="28530">
                  <c:v>151.49698076</c:v>
                </c:pt>
                <c:pt idx="28531">
                  <c:v>151.57512062088</c:v>
                </c:pt>
                <c:pt idx="28532">
                  <c:v>151.231941082</c:v>
                </c:pt>
                <c:pt idx="28533">
                  <c:v>151.099421243</c:v>
                </c:pt>
                <c:pt idx="28534">
                  <c:v>151.15043467568</c:v>
                </c:pt>
                <c:pt idx="28535">
                  <c:v>150.82551826</c:v>
                </c:pt>
                <c:pt idx="28536">
                  <c:v>150.4920705484801</c:v>
                </c:pt>
                <c:pt idx="28537">
                  <c:v>150.34208684544</c:v>
                </c:pt>
                <c:pt idx="28538">
                  <c:v>150.4014225450001</c:v>
                </c:pt>
                <c:pt idx="28539">
                  <c:v>149.99802551808</c:v>
                </c:pt>
                <c:pt idx="28540">
                  <c:v>149.84804181504</c:v>
                </c:pt>
                <c:pt idx="28541">
                  <c:v>149.51583601664</c:v>
                </c:pt>
                <c:pt idx="28542">
                  <c:v>149.16642895064</c:v>
                </c:pt>
                <c:pt idx="28543">
                  <c:v>152.01797300744</c:v>
                </c:pt>
                <c:pt idx="28544">
                  <c:v>151.86819833336</c:v>
                </c:pt>
                <c:pt idx="28545">
                  <c:v>151.50668195792</c:v>
                </c:pt>
                <c:pt idx="28546">
                  <c:v>151.37471541768</c:v>
                </c:pt>
                <c:pt idx="28547">
                  <c:v>151.43649801204</c:v>
                </c:pt>
                <c:pt idx="28548">
                  <c:v>151.3219707398</c:v>
                </c:pt>
                <c:pt idx="28549">
                  <c:v>151.14578729808</c:v>
                </c:pt>
                <c:pt idx="28550">
                  <c:v>150.53058266692</c:v>
                </c:pt>
                <c:pt idx="28551">
                  <c:v>150.81099054808</c:v>
                </c:pt>
                <c:pt idx="28552">
                  <c:v>151.31853392568</c:v>
                </c:pt>
                <c:pt idx="28553">
                  <c:v>152.41980114656</c:v>
                </c:pt>
                <c:pt idx="28554">
                  <c:v>154.184044307</c:v>
                </c:pt>
                <c:pt idx="28555">
                  <c:v>156.1458255647499</c:v>
                </c:pt>
                <c:pt idx="28556">
                  <c:v>158.07602441568</c:v>
                </c:pt>
                <c:pt idx="28557">
                  <c:v>160.2393784695</c:v>
                </c:pt>
                <c:pt idx="28558">
                  <c:v>162.60778199458</c:v>
                </c:pt>
                <c:pt idx="28559">
                  <c:v>164.33529221155</c:v>
                </c:pt>
                <c:pt idx="28560">
                  <c:v>165.6515079104</c:v>
                </c:pt>
                <c:pt idx="28561">
                  <c:v>170.85608741968</c:v>
                </c:pt>
                <c:pt idx="28562">
                  <c:v>173.07185288468</c:v>
                </c:pt>
                <c:pt idx="28563">
                  <c:v>175.30461240768</c:v>
                </c:pt>
                <c:pt idx="28564">
                  <c:v>176.77175267808</c:v>
                </c:pt>
                <c:pt idx="28565">
                  <c:v>177.50919141795</c:v>
                </c:pt>
                <c:pt idx="28566">
                  <c:v>176.4690045888</c:v>
                </c:pt>
                <c:pt idx="28567">
                  <c:v>176.50489232796</c:v>
                </c:pt>
                <c:pt idx="28568">
                  <c:v>176.76119184612</c:v>
                </c:pt>
                <c:pt idx="28569">
                  <c:v>176.60635574715</c:v>
                </c:pt>
                <c:pt idx="28570">
                  <c:v>176.2310586771</c:v>
                </c:pt>
                <c:pt idx="28571">
                  <c:v>175.42590613506</c:v>
                </c:pt>
                <c:pt idx="28572">
                  <c:v>175.58835752514</c:v>
                </c:pt>
                <c:pt idx="28573">
                  <c:v>174.80548935549</c:v>
                </c:pt>
                <c:pt idx="28574">
                  <c:v>174.21253350417</c:v>
                </c:pt>
                <c:pt idx="28575">
                  <c:v>174.88496362953</c:v>
                </c:pt>
                <c:pt idx="28576">
                  <c:v>175.15877787135</c:v>
                </c:pt>
                <c:pt idx="28577">
                  <c:v>174.77482174887</c:v>
                </c:pt>
                <c:pt idx="28578">
                  <c:v>173.36938078278</c:v>
                </c:pt>
                <c:pt idx="28579">
                  <c:v>172.3624215453001</c:v>
                </c:pt>
                <c:pt idx="28580">
                  <c:v>147.2572105158</c:v>
                </c:pt>
                <c:pt idx="28673">
                  <c:v>130.82459270416</c:v>
                </c:pt>
                <c:pt idx="28674">
                  <c:v>145.0218050912</c:v>
                </c:pt>
                <c:pt idx="28675">
                  <c:v>131.6173886756</c:v>
                </c:pt>
                <c:pt idx="28676">
                  <c:v>120.62618246608</c:v>
                </c:pt>
                <c:pt idx="28680">
                  <c:v>127.8342021646</c:v>
                </c:pt>
                <c:pt idx="28681">
                  <c:v>139.866536329</c:v>
                </c:pt>
                <c:pt idx="28682">
                  <c:v>157.7709564044</c:v>
                </c:pt>
                <c:pt idx="28683">
                  <c:v>170.7187597276</c:v>
                </c:pt>
                <c:pt idx="28684">
                  <c:v>171.7558236548</c:v>
                </c:pt>
                <c:pt idx="28685">
                  <c:v>172.13852579728</c:v>
                </c:pt>
                <c:pt idx="28686">
                  <c:v>173.1750486116</c:v>
                </c:pt>
                <c:pt idx="28687">
                  <c:v>172.93350790656</c:v>
                </c:pt>
                <c:pt idx="28688">
                  <c:v>171.43462643548</c:v>
                </c:pt>
                <c:pt idx="28689">
                  <c:v>171.20344086464</c:v>
                </c:pt>
                <c:pt idx="28690">
                  <c:v>170.97230448588</c:v>
                </c:pt>
                <c:pt idx="28691">
                  <c:v>170.94246806672</c:v>
                </c:pt>
                <c:pt idx="28692">
                  <c:v>169.63595814088</c:v>
                </c:pt>
                <c:pt idx="28693">
                  <c:v>167.45655834559</c:v>
                </c:pt>
                <c:pt idx="28694">
                  <c:v>165.27885128652</c:v>
                </c:pt>
                <c:pt idx="28695">
                  <c:v>162.30675698058</c:v>
                </c:pt>
                <c:pt idx="28696">
                  <c:v>158.70264317316</c:v>
                </c:pt>
                <c:pt idx="28697">
                  <c:v>156.78634366791</c:v>
                </c:pt>
                <c:pt idx="28698">
                  <c:v>154.870458682</c:v>
                </c:pt>
                <c:pt idx="28699">
                  <c:v>153.35876124426</c:v>
                </c:pt>
                <c:pt idx="28700">
                  <c:v>152.29590209028</c:v>
                </c:pt>
                <c:pt idx="28701">
                  <c:v>151.64585678528</c:v>
                </c:pt>
                <c:pt idx="28702">
                  <c:v>150.1442893794</c:v>
                </c:pt>
                <c:pt idx="28703">
                  <c:v>149.91606750608</c:v>
                </c:pt>
                <c:pt idx="28704">
                  <c:v>149.0123995492</c:v>
                </c:pt>
                <c:pt idx="28705">
                  <c:v>148.31125383204</c:v>
                </c:pt>
                <c:pt idx="28706">
                  <c:v>147.881616167</c:v>
                </c:pt>
                <c:pt idx="28707">
                  <c:v>147.01384729761</c:v>
                </c:pt>
                <c:pt idx="28708">
                  <c:v>146.56724979552</c:v>
                </c:pt>
                <c:pt idx="28709">
                  <c:v>145.48958036706</c:v>
                </c:pt>
                <c:pt idx="28710">
                  <c:v>145.2707249319</c:v>
                </c:pt>
                <c:pt idx="28711">
                  <c:v>145.23675651756</c:v>
                </c:pt>
                <c:pt idx="28712">
                  <c:v>145.44708420828</c:v>
                </c:pt>
                <c:pt idx="28713">
                  <c:v>145.42159685271</c:v>
                </c:pt>
                <c:pt idx="28714">
                  <c:v>144.97554999345</c:v>
                </c:pt>
                <c:pt idx="28715">
                  <c:v>144.91621712898</c:v>
                </c:pt>
                <c:pt idx="28716">
                  <c:v>145.04998186242</c:v>
                </c:pt>
                <c:pt idx="28717">
                  <c:v>145.04998186242</c:v>
                </c:pt>
                <c:pt idx="28718">
                  <c:v>144.8144594622</c:v>
                </c:pt>
                <c:pt idx="28719">
                  <c:v>144.77208620886</c:v>
                </c:pt>
                <c:pt idx="28720">
                  <c:v>145.94998997124</c:v>
                </c:pt>
                <c:pt idx="28721">
                  <c:v>145.80565002216</c:v>
                </c:pt>
                <c:pt idx="28722">
                  <c:v>145.25636005425</c:v>
                </c:pt>
                <c:pt idx="28723">
                  <c:v>145.32314469816</c:v>
                </c:pt>
                <c:pt idx="28724">
                  <c:v>145.19597338917</c:v>
                </c:pt>
                <c:pt idx="28725">
                  <c:v>144.8499711663</c:v>
                </c:pt>
                <c:pt idx="28726">
                  <c:v>144.87379232667</c:v>
                </c:pt>
                <c:pt idx="28727">
                  <c:v>144.50282909406</c:v>
                </c:pt>
                <c:pt idx="28728">
                  <c:v>144.36740044755</c:v>
                </c:pt>
                <c:pt idx="28729">
                  <c:v>144.0309219966</c:v>
                </c:pt>
                <c:pt idx="28730">
                  <c:v>144.10493345076</c:v>
                </c:pt>
                <c:pt idx="28731">
                  <c:v>143.76883620105</c:v>
                </c:pt>
                <c:pt idx="28732">
                  <c:v>143.84251792818</c:v>
                </c:pt>
                <c:pt idx="28733">
                  <c:v>143.71553105211</c:v>
                </c:pt>
                <c:pt idx="28734">
                  <c:v>143.37151845255</c:v>
                </c:pt>
                <c:pt idx="28735">
                  <c:v>143.03636796348</c:v>
                </c:pt>
                <c:pt idx="28736">
                  <c:v>143.12634307605</c:v>
                </c:pt>
                <c:pt idx="28737">
                  <c:v>145.67092424775</c:v>
                </c:pt>
                <c:pt idx="28738">
                  <c:v>145.45114019955</c:v>
                </c:pt>
                <c:pt idx="28739">
                  <c:v>145.3243377564</c:v>
                </c:pt>
                <c:pt idx="28740">
                  <c:v>144.76675351953</c:v>
                </c:pt>
                <c:pt idx="28741">
                  <c:v>145.05382245105</c:v>
                </c:pt>
                <c:pt idx="28742">
                  <c:v>144.31147181667</c:v>
                </c:pt>
                <c:pt idx="28743">
                  <c:v>144.45484644555</c:v>
                </c:pt>
                <c:pt idx="28744">
                  <c:v>144.40426276464</c:v>
                </c:pt>
                <c:pt idx="28745">
                  <c:v>144.11787614856</c:v>
                </c:pt>
                <c:pt idx="28746">
                  <c:v>144.11767315608</c:v>
                </c:pt>
                <c:pt idx="28747">
                  <c:v>143.94911213631</c:v>
                </c:pt>
                <c:pt idx="28748">
                  <c:v>143.57076240609</c:v>
                </c:pt>
                <c:pt idx="28749">
                  <c:v>143.62880007381</c:v>
                </c:pt>
                <c:pt idx="28750">
                  <c:v>143.05007895072</c:v>
                </c:pt>
                <c:pt idx="28751">
                  <c:v>142.84838563245</c:v>
                </c:pt>
                <c:pt idx="28752">
                  <c:v>142.90584342228</c:v>
                </c:pt>
                <c:pt idx="28753">
                  <c:v>142.3456434972</c:v>
                </c:pt>
                <c:pt idx="28754">
                  <c:v>142.85328613305</c:v>
                </c:pt>
                <c:pt idx="28755">
                  <c:v>142.29363958149</c:v>
                </c:pt>
                <c:pt idx="28756">
                  <c:v>141.9512152227</c:v>
                </c:pt>
                <c:pt idx="28757">
                  <c:v>144.69735176748</c:v>
                </c:pt>
                <c:pt idx="28758">
                  <c:v>144.3346233342</c:v>
                </c:pt>
                <c:pt idx="28759">
                  <c:v>144.38640577263</c:v>
                </c:pt>
                <c:pt idx="28760">
                  <c:v>144.1930929216</c:v>
                </c:pt>
                <c:pt idx="28761">
                  <c:v>143.8478386332</c:v>
                </c:pt>
                <c:pt idx="28762">
                  <c:v>143.30081120193</c:v>
                </c:pt>
                <c:pt idx="28763">
                  <c:v>143.60449730835</c:v>
                </c:pt>
                <c:pt idx="28764">
                  <c:v>143.52897934635</c:v>
                </c:pt>
                <c:pt idx="28765">
                  <c:v>143.4869852364</c:v>
                </c:pt>
                <c:pt idx="28766">
                  <c:v>143.4786170298</c:v>
                </c:pt>
                <c:pt idx="28767">
                  <c:v>143.17622982387</c:v>
                </c:pt>
                <c:pt idx="28768">
                  <c:v>143.10917845263</c:v>
                </c:pt>
                <c:pt idx="28769">
                  <c:v>142.8489802914</c:v>
                </c:pt>
                <c:pt idx="28770">
                  <c:v>142.73181256401</c:v>
                </c:pt>
                <c:pt idx="28771">
                  <c:v>142.5226607935799</c:v>
                </c:pt>
                <c:pt idx="28772">
                  <c:v>142.82400896595</c:v>
                </c:pt>
                <c:pt idx="28773">
                  <c:v>142.26324340671</c:v>
                </c:pt>
                <c:pt idx="28774">
                  <c:v>142.25442632199</c:v>
                </c:pt>
                <c:pt idx="28775">
                  <c:v>142.1035607366999</c:v>
                </c:pt>
                <c:pt idx="28776">
                  <c:v>144.44720303922</c:v>
                </c:pt>
                <c:pt idx="28777">
                  <c:v>143.94253221006</c:v>
                </c:pt>
                <c:pt idx="28778">
                  <c:v>143.98697756724</c:v>
                </c:pt>
                <c:pt idx="28779">
                  <c:v>143.62502364756</c:v>
                </c:pt>
                <c:pt idx="28780">
                  <c:v>143.71087280973</c:v>
                </c:pt>
                <c:pt idx="28781">
                  <c:v>143.3492738112</c:v>
                </c:pt>
                <c:pt idx="28782">
                  <c:v>143.11533350235</c:v>
                </c:pt>
                <c:pt idx="28783">
                  <c:v>143.11674136359</c:v>
                </c:pt>
                <c:pt idx="28784">
                  <c:v>142.70592526152</c:v>
                </c:pt>
                <c:pt idx="28785">
                  <c:v>142.53878875422</c:v>
                </c:pt>
                <c:pt idx="28786">
                  <c:v>142.82426107575</c:v>
                </c:pt>
                <c:pt idx="28787">
                  <c:v>142.27980336996</c:v>
                </c:pt>
                <c:pt idx="28788">
                  <c:v>142.1460941641199</c:v>
                </c:pt>
                <c:pt idx="28789">
                  <c:v>142.22976691317</c:v>
                </c:pt>
                <c:pt idx="28790">
                  <c:v>141.90377162922</c:v>
                </c:pt>
                <c:pt idx="28791">
                  <c:v>141.6198686898599</c:v>
                </c:pt>
                <c:pt idx="28792">
                  <c:v>141.83696782767</c:v>
                </c:pt>
                <c:pt idx="28793">
                  <c:v>144.48559885536</c:v>
                </c:pt>
                <c:pt idx="28794">
                  <c:v>144.31013092338</c:v>
                </c:pt>
                <c:pt idx="28795">
                  <c:v>144.07619061453</c:v>
                </c:pt>
                <c:pt idx="28796">
                  <c:v>143.93414998401</c:v>
                </c:pt>
                <c:pt idx="28797">
                  <c:v>144.0287977461</c:v>
                </c:pt>
                <c:pt idx="28798">
                  <c:v>143.85058173036</c:v>
                </c:pt>
                <c:pt idx="28799">
                  <c:v>143.93040489765</c:v>
                </c:pt>
                <c:pt idx="28800">
                  <c:v>143.35942050369</c:v>
                </c:pt>
                <c:pt idx="28801">
                  <c:v>142.98162429651</c:v>
                </c:pt>
                <c:pt idx="28802">
                  <c:v>143.04978837651</c:v>
                </c:pt>
                <c:pt idx="28803">
                  <c:v>142.89919503171</c:v>
                </c:pt>
                <c:pt idx="28804">
                  <c:v>143.11771260735</c:v>
                </c:pt>
                <c:pt idx="28805">
                  <c:v>142.78232849328</c:v>
                </c:pt>
                <c:pt idx="28806">
                  <c:v>142.44731324505</c:v>
                </c:pt>
                <c:pt idx="28807">
                  <c:v>142.51417395921</c:v>
                </c:pt>
                <c:pt idx="28808">
                  <c:v>142.80632999502</c:v>
                </c:pt>
                <c:pt idx="28809">
                  <c:v>142.479943008</c:v>
                </c:pt>
                <c:pt idx="28810">
                  <c:v>142.3456434972</c:v>
                </c:pt>
                <c:pt idx="28811">
                  <c:v>142.2113439864</c:v>
                </c:pt>
                <c:pt idx="28812">
                  <c:v>142.28525911425</c:v>
                </c:pt>
                <c:pt idx="28813">
                  <c:v>142.15919440278</c:v>
                </c:pt>
                <c:pt idx="28814">
                  <c:v>144.46887181935</c:v>
                </c:pt>
                <c:pt idx="28815">
                  <c:v>144.66498989103</c:v>
                </c:pt>
                <c:pt idx="28816">
                  <c:v>144.31915763307</c:v>
                </c:pt>
                <c:pt idx="28817">
                  <c:v>144.60659748828</c:v>
                </c:pt>
                <c:pt idx="28818">
                  <c:v>144.05021617524</c:v>
                </c:pt>
                <c:pt idx="28819">
                  <c:v>144.33681785676</c:v>
                </c:pt>
                <c:pt idx="28820">
                  <c:v>144.20197929093</c:v>
                </c:pt>
                <c:pt idx="28821">
                  <c:v>143.85693395673</c:v>
                </c:pt>
                <c:pt idx="28822">
                  <c:v>143.73068481234</c:v>
                </c:pt>
                <c:pt idx="28823">
                  <c:v>143.81422232055</c:v>
                </c:pt>
                <c:pt idx="28824">
                  <c:v>143.88897371376</c:v>
                </c:pt>
                <c:pt idx="28825">
                  <c:v>143.73700130667</c:v>
                </c:pt>
                <c:pt idx="28826">
                  <c:v>143.32534923828</c:v>
                </c:pt>
                <c:pt idx="28827">
                  <c:v>143.40780474501</c:v>
                </c:pt>
                <c:pt idx="28828">
                  <c:v>143.48141047665</c:v>
                </c:pt>
                <c:pt idx="28829">
                  <c:v>143.36308894275</c:v>
                </c:pt>
                <c:pt idx="28830">
                  <c:v>143.00259631746</c:v>
                </c:pt>
                <c:pt idx="28831">
                  <c:v>143.09252223795</c:v>
                </c:pt>
                <c:pt idx="28832">
                  <c:v>145.62867389985</c:v>
                </c:pt>
                <c:pt idx="28833">
                  <c:v>145.90817395869</c:v>
                </c:pt>
                <c:pt idx="28834">
                  <c:v>145.34124817545</c:v>
                </c:pt>
                <c:pt idx="28835">
                  <c:v>145.42565873094</c:v>
                </c:pt>
                <c:pt idx="28836">
                  <c:v>145.27324359513</c:v>
                </c:pt>
                <c:pt idx="28837">
                  <c:v>144.84246791265</c:v>
                </c:pt>
                <c:pt idx="28838">
                  <c:v>145.5576155799</c:v>
                </c:pt>
                <c:pt idx="28839">
                  <c:v>145.01792324679</c:v>
                </c:pt>
                <c:pt idx="28840">
                  <c:v>144.88229790672</c:v>
                </c:pt>
                <c:pt idx="28841">
                  <c:v>145.1579862522</c:v>
                </c:pt>
                <c:pt idx="28842">
                  <c:v>144.82918716921</c:v>
                </c:pt>
                <c:pt idx="28843">
                  <c:v>144.90290590254</c:v>
                </c:pt>
                <c:pt idx="28844">
                  <c:v>144.77536572771</c:v>
                </c:pt>
                <c:pt idx="28845">
                  <c:v>144.84845486775</c:v>
                </c:pt>
                <c:pt idx="28846">
                  <c:v>144.712239447</c:v>
                </c:pt>
                <c:pt idx="28847">
                  <c:v>144.575972253</c:v>
                </c:pt>
                <c:pt idx="28848">
                  <c:v>144.354589836</c:v>
                </c:pt>
                <c:pt idx="28849">
                  <c:v>144.2268652282499</c:v>
                </c:pt>
                <c:pt idx="28850">
                  <c:v>144.30721818474</c:v>
                </c:pt>
                <c:pt idx="28851">
                  <c:v>147.28898344095</c:v>
                </c:pt>
                <c:pt idx="28852">
                  <c:v>146.93204107863</c:v>
                </c:pt>
                <c:pt idx="28853">
                  <c:v>146.6011296911699</c:v>
                </c:pt>
                <c:pt idx="28854">
                  <c:v>146.4646657288491</c:v>
                </c:pt>
                <c:pt idx="28855">
                  <c:v>146.74165744017</c:v>
                </c:pt>
                <c:pt idx="28856">
                  <c:v>146.39401733589</c:v>
                </c:pt>
                <c:pt idx="28857">
                  <c:v>146.4765220347</c:v>
                </c:pt>
                <c:pt idx="28858">
                  <c:v>146.33971653327</c:v>
                </c:pt>
                <c:pt idx="28859">
                  <c:v>146.3274569000701</c:v>
                </c:pt>
                <c:pt idx="28860">
                  <c:v>145.98051759603</c:v>
                </c:pt>
                <c:pt idx="28861">
                  <c:v>146.06194029336</c:v>
                </c:pt>
                <c:pt idx="28862">
                  <c:v>146.1429941248497</c:v>
                </c:pt>
                <c:pt idx="28863">
                  <c:v>145.57857668913</c:v>
                </c:pt>
                <c:pt idx="28864">
                  <c:v>145.85993993745</c:v>
                </c:pt>
                <c:pt idx="28865">
                  <c:v>145.7312931651</c:v>
                </c:pt>
                <c:pt idx="28866">
                  <c:v>145.39390488495</c:v>
                </c:pt>
                <c:pt idx="28867">
                  <c:v>145.4739996204</c:v>
                </c:pt>
                <c:pt idx="28868">
                  <c:v>145.54510889136</c:v>
                </c:pt>
                <c:pt idx="28869">
                  <c:v>145.2167060757</c:v>
                </c:pt>
                <c:pt idx="28870">
                  <c:v>147.71251603575</c:v>
                </c:pt>
                <c:pt idx="28871">
                  <c:v>147.55816076775</c:v>
                </c:pt>
                <c:pt idx="28872">
                  <c:v>147.62369359479</c:v>
                </c:pt>
                <c:pt idx="28873">
                  <c:v>147.27510658035</c:v>
                </c:pt>
                <c:pt idx="28874">
                  <c:v>147.55979272572</c:v>
                </c:pt>
                <c:pt idx="28875">
                  <c:v>147.21140240484</c:v>
                </c:pt>
                <c:pt idx="28876">
                  <c:v>147.08257119957</c:v>
                </c:pt>
                <c:pt idx="28877">
                  <c:v>146.94512339565</c:v>
                </c:pt>
                <c:pt idx="28878">
                  <c:v>146.81629219038</c:v>
                </c:pt>
                <c:pt idx="28879">
                  <c:v>146.46891318735</c:v>
                </c:pt>
                <c:pt idx="28880">
                  <c:v>146.759864391</c:v>
                </c:pt>
                <c:pt idx="28881">
                  <c:v>146.1258377454</c:v>
                </c:pt>
                <c:pt idx="28882">
                  <c:v>146.18070054087</c:v>
                </c:pt>
                <c:pt idx="28883">
                  <c:v>146.04330495876</c:v>
                </c:pt>
                <c:pt idx="28884">
                  <c:v>145.91447375349</c:v>
                </c:pt>
                <c:pt idx="28885">
                  <c:v>145.99434719934</c:v>
                </c:pt>
                <c:pt idx="28886">
                  <c:v>145.65681134295</c:v>
                </c:pt>
                <c:pt idx="28887">
                  <c:v>145.31104008915</c:v>
                </c:pt>
                <c:pt idx="28888">
                  <c:v>145.39053233376</c:v>
                </c:pt>
                <c:pt idx="28889">
                  <c:v>147.74682879465</c:v>
                </c:pt>
                <c:pt idx="28890">
                  <c:v>147.60102564285</c:v>
                </c:pt>
                <c:pt idx="28891">
                  <c:v>147.4638267543</c:v>
                </c:pt>
                <c:pt idx="28892">
                  <c:v>147.2493980847</c:v>
                </c:pt>
                <c:pt idx="28893">
                  <c:v>147.09499066965</c:v>
                </c:pt>
                <c:pt idx="28894">
                  <c:v>146.74710748518</c:v>
                </c:pt>
                <c:pt idx="28895">
                  <c:v>146.61864514575</c:v>
                </c:pt>
                <c:pt idx="28896">
                  <c:v>146.47305102291</c:v>
                </c:pt>
                <c:pt idx="28897">
                  <c:v>146.55464293755</c:v>
                </c:pt>
                <c:pt idx="28898">
                  <c:v>146.2160742717599</c:v>
                </c:pt>
                <c:pt idx="28899">
                  <c:v>145.86076728444</c:v>
                </c:pt>
                <c:pt idx="28900">
                  <c:v>145.7324893779301</c:v>
                </c:pt>
                <c:pt idx="28901">
                  <c:v>145.1770204005</c:v>
                </c:pt>
                <c:pt idx="28902">
                  <c:v>145.46740596999</c:v>
                </c:pt>
                <c:pt idx="28903">
                  <c:v>145.26211972155</c:v>
                </c:pt>
                <c:pt idx="28904">
                  <c:v>144.89957616975</c:v>
                </c:pt>
                <c:pt idx="28905">
                  <c:v>144.56303626608</c:v>
                </c:pt>
                <c:pt idx="28906">
                  <c:v>144.42657230376</c:v>
                </c:pt>
                <c:pt idx="28907">
                  <c:v>147.00191480847</c:v>
                </c:pt>
                <c:pt idx="28908">
                  <c:v>146.6366511495</c:v>
                </c:pt>
                <c:pt idx="28909">
                  <c:v>146.2633516668899</c:v>
                </c:pt>
                <c:pt idx="28910">
                  <c:v>146.13581149206</c:v>
                </c:pt>
                <c:pt idx="28911">
                  <c:v>146.21941052775</c:v>
                </c:pt>
                <c:pt idx="28912">
                  <c:v>145.87225259004</c:v>
                </c:pt>
                <c:pt idx="28913">
                  <c:v>145.7446607167199</c:v>
                </c:pt>
                <c:pt idx="28914">
                  <c:v>145.54913702754</c:v>
                </c:pt>
                <c:pt idx="28915">
                  <c:v>144.96709596237</c:v>
                </c:pt>
                <c:pt idx="28916">
                  <c:v>145.04146394697</c:v>
                </c:pt>
                <c:pt idx="28917">
                  <c:v>144.70424776434</c:v>
                </c:pt>
                <c:pt idx="28918">
                  <c:v>144.7782345477</c:v>
                </c:pt>
                <c:pt idx="28919">
                  <c:v>144.22347855639</c:v>
                </c:pt>
                <c:pt idx="28920">
                  <c:v>143.8872091344</c:v>
                </c:pt>
                <c:pt idx="28921">
                  <c:v>143.96950480425</c:v>
                </c:pt>
                <c:pt idx="28922">
                  <c:v>143.62512333885</c:v>
                </c:pt>
                <c:pt idx="28923">
                  <c:v>143.27271816093</c:v>
                </c:pt>
                <c:pt idx="28924">
                  <c:v>143.36308894275</c:v>
                </c:pt>
                <c:pt idx="28925">
                  <c:v>145.87384927635</c:v>
                </c:pt>
                <c:pt idx="28926">
                  <c:v>145.23876537483</c:v>
                </c:pt>
                <c:pt idx="28927">
                  <c:v>145.30712622315</c:v>
                </c:pt>
                <c:pt idx="28928">
                  <c:v>145.18050821292</c:v>
                </c:pt>
                <c:pt idx="28929">
                  <c:v>144.61447999824</c:v>
                </c:pt>
                <c:pt idx="28930">
                  <c:v>144.47139422292</c:v>
                </c:pt>
                <c:pt idx="28931">
                  <c:v>144.56441879589</c:v>
                </c:pt>
                <c:pt idx="28932">
                  <c:v>144.42958023006</c:v>
                </c:pt>
                <c:pt idx="28933">
                  <c:v>144.0842028867</c:v>
                </c:pt>
                <c:pt idx="28934">
                  <c:v>143.74765064763</c:v>
                </c:pt>
                <c:pt idx="28935">
                  <c:v>143.62158593616</c:v>
                </c:pt>
                <c:pt idx="28936">
                  <c:v>143.2352246793</c:v>
                </c:pt>
                <c:pt idx="28937">
                  <c:v>143.28539633877</c:v>
                </c:pt>
                <c:pt idx="28938">
                  <c:v>142.76556565047</c:v>
                </c:pt>
                <c:pt idx="28939">
                  <c:v>142.63151385888</c:v>
                </c:pt>
                <c:pt idx="28940">
                  <c:v>142.4974111164</c:v>
                </c:pt>
                <c:pt idx="28941">
                  <c:v>142.37171527077</c:v>
                </c:pt>
                <c:pt idx="28942">
                  <c:v>142.02056426661</c:v>
                </c:pt>
                <c:pt idx="28943">
                  <c:v>141.87831460713</c:v>
                </c:pt>
                <c:pt idx="28944">
                  <c:v>141.94433920545</c:v>
                </c:pt>
                <c:pt idx="28945">
                  <c:v>141.6105535349399</c:v>
                </c:pt>
                <c:pt idx="28946">
                  <c:v>143.4855759708</c:v>
                </c:pt>
                <c:pt idx="28947">
                  <c:v>143.7085410998399</c:v>
                </c:pt>
                <c:pt idx="28948">
                  <c:v>143.32184790858</c:v>
                </c:pt>
                <c:pt idx="28949">
                  <c:v>143.18838619767</c:v>
                </c:pt>
                <c:pt idx="28950">
                  <c:v>143.2740877836</c:v>
                </c:pt>
                <c:pt idx="28951">
                  <c:v>142.92973121328</c:v>
                </c:pt>
                <c:pt idx="28952">
                  <c:v>143.00672017329</c:v>
                </c:pt>
                <c:pt idx="28953">
                  <c:v>142.2422773835</c:v>
                </c:pt>
                <c:pt idx="28954">
                  <c:v>142.53761451798</c:v>
                </c:pt>
                <c:pt idx="28955">
                  <c:v>142.19425745196</c:v>
                </c:pt>
                <c:pt idx="28956">
                  <c:v>141.8513164005</c:v>
                </c:pt>
                <c:pt idx="28957">
                  <c:v>141.7265426947999</c:v>
                </c:pt>
                <c:pt idx="28958">
                  <c:v>141.5518493914</c:v>
                </c:pt>
                <c:pt idx="28959">
                  <c:v>141.3855013095</c:v>
                </c:pt>
                <c:pt idx="28960">
                  <c:v>140.82648043184</c:v>
                </c:pt>
                <c:pt idx="28961">
                  <c:v>140.91066952354</c:v>
                </c:pt>
                <c:pt idx="28962">
                  <c:v>140.9944897494</c:v>
                </c:pt>
                <c:pt idx="28963">
                  <c:v>140.66982386408</c:v>
                </c:pt>
                <c:pt idx="28964">
                  <c:v>143.16999270812</c:v>
                </c:pt>
                <c:pt idx="28965">
                  <c:v>143.00384000952</c:v>
                </c:pt>
                <c:pt idx="28966">
                  <c:v>142.66774266038</c:v>
                </c:pt>
                <c:pt idx="28967">
                  <c:v>142.7463790802</c:v>
                </c:pt>
                <c:pt idx="28968">
                  <c:v>142.60517453756</c:v>
                </c:pt>
                <c:pt idx="28969">
                  <c:v>142.22816544552</c:v>
                </c:pt>
                <c:pt idx="28970">
                  <c:v>141.8433904118</c:v>
                </c:pt>
                <c:pt idx="28971">
                  <c:v>141.73573608264</c:v>
                </c:pt>
                <c:pt idx="28972">
                  <c:v>141.86322104906</c:v>
                </c:pt>
                <c:pt idx="28973">
                  <c:v>141.619823891</c:v>
                </c:pt>
                <c:pt idx="28974">
                  <c:v>141.619823891</c:v>
                </c:pt>
                <c:pt idx="28975">
                  <c:v>141.67777998682</c:v>
                </c:pt>
                <c:pt idx="28976">
                  <c:v>141.3713327243</c:v>
                </c:pt>
                <c:pt idx="28977">
                  <c:v>141.2222883771</c:v>
                </c:pt>
                <c:pt idx="28978">
                  <c:v>140.90511787702</c:v>
                </c:pt>
                <c:pt idx="28979">
                  <c:v>140.9821054257</c:v>
                </c:pt>
                <c:pt idx="28980">
                  <c:v>140.78336284516</c:v>
                </c:pt>
                <c:pt idx="28981">
                  <c:v>140.40892370288</c:v>
                </c:pt>
                <c:pt idx="28982">
                  <c:v>140.45209164238</c:v>
                </c:pt>
                <c:pt idx="28983">
                  <c:v>142.75746216354</c:v>
                </c:pt>
                <c:pt idx="28984">
                  <c:v>142.4130565990999</c:v>
                </c:pt>
                <c:pt idx="28985">
                  <c:v>142.48455285386</c:v>
                </c:pt>
                <c:pt idx="28986">
                  <c:v>142.56388891318</c:v>
                </c:pt>
                <c:pt idx="28987">
                  <c:v>142.23648090582</c:v>
                </c:pt>
                <c:pt idx="28988">
                  <c:v>142.07106608842</c:v>
                </c:pt>
                <c:pt idx="28989">
                  <c:v>141.7689984634</c:v>
                </c:pt>
                <c:pt idx="28990">
                  <c:v>141.8809144655</c:v>
                </c:pt>
                <c:pt idx="28991">
                  <c:v>141.4717447240999</c:v>
                </c:pt>
                <c:pt idx="28992">
                  <c:v>141.2983425259</c:v>
                </c:pt>
                <c:pt idx="28993">
                  <c:v>141.1827745293</c:v>
                </c:pt>
                <c:pt idx="28994">
                  <c:v>140.6223408765</c:v>
                </c:pt>
                <c:pt idx="28995">
                  <c:v>140.68394288256</c:v>
                </c:pt>
                <c:pt idx="28996">
                  <c:v>140.97952940582</c:v>
                </c:pt>
                <c:pt idx="28997">
                  <c:v>140.40362408688</c:v>
                </c:pt>
                <c:pt idx="28998">
                  <c:v>140.5056826222</c:v>
                </c:pt>
                <c:pt idx="28999">
                  <c:v>140.1974955304</c:v>
                </c:pt>
                <c:pt idx="29000">
                  <c:v>140.25797954</c:v>
                </c:pt>
                <c:pt idx="29001">
                  <c:v>139.71676788874</c:v>
                </c:pt>
                <c:pt idx="29002">
                  <c:v>142.2523422222</c:v>
                </c:pt>
                <c:pt idx="29003">
                  <c:v>142.26695204722</c:v>
                </c:pt>
                <c:pt idx="29004">
                  <c:v>142.1432849390399</c:v>
                </c:pt>
                <c:pt idx="29005">
                  <c:v>142.11852144028</c:v>
                </c:pt>
                <c:pt idx="29006">
                  <c:v>141.76662034108</c:v>
                </c:pt>
                <c:pt idx="29007">
                  <c:v>141.9836677742</c:v>
                </c:pt>
                <c:pt idx="29008">
                  <c:v>141.6155817984599</c:v>
                </c:pt>
                <c:pt idx="29009">
                  <c:v>141.661663808</c:v>
                </c:pt>
                <c:pt idx="29010">
                  <c:v>141.5460456081</c:v>
                </c:pt>
                <c:pt idx="29011">
                  <c:v>141.2198671037</c:v>
                </c:pt>
                <c:pt idx="29012">
                  <c:v>141.12091336574</c:v>
                </c:pt>
                <c:pt idx="29013">
                  <c:v>140.76229124538</c:v>
                </c:pt>
                <c:pt idx="29014">
                  <c:v>140.56467892194</c:v>
                </c:pt>
                <c:pt idx="29015">
                  <c:v>140.5932603537</c:v>
                </c:pt>
                <c:pt idx="29016">
                  <c:v>140.44482974676</c:v>
                </c:pt>
                <c:pt idx="29017">
                  <c:v>140.18602207624</c:v>
                </c:pt>
                <c:pt idx="29018">
                  <c:v>140.16129550892</c:v>
                </c:pt>
                <c:pt idx="29019">
                  <c:v>140.24697239938</c:v>
                </c:pt>
                <c:pt idx="29020">
                  <c:v>139.9143301584</c:v>
                </c:pt>
                <c:pt idx="29021">
                  <c:v>139.99136697392</c:v>
                </c:pt>
                <c:pt idx="29022">
                  <c:v>142.0481215881</c:v>
                </c:pt>
                <c:pt idx="29023">
                  <c:v>142.08771533978</c:v>
                </c:pt>
                <c:pt idx="29024">
                  <c:v>141.87363532272</c:v>
                </c:pt>
                <c:pt idx="29025">
                  <c:v>141.69254074668</c:v>
                </c:pt>
                <c:pt idx="29026">
                  <c:v>141.52791386426</c:v>
                </c:pt>
                <c:pt idx="29027">
                  <c:v>141.46204308978</c:v>
                </c:pt>
                <c:pt idx="29028">
                  <c:v>141.56615505802</c:v>
                </c:pt>
                <c:pt idx="29029">
                  <c:v>141.4507090304</c:v>
                </c:pt>
                <c:pt idx="29030">
                  <c:v>141.12448039746</c:v>
                </c:pt>
                <c:pt idx="29031">
                  <c:v>140.96806233496</c:v>
                </c:pt>
                <c:pt idx="29032">
                  <c:v>140.38282926318</c:v>
                </c:pt>
                <c:pt idx="29033">
                  <c:v>140.63054969642</c:v>
                </c:pt>
                <c:pt idx="29034">
                  <c:v>140.36297897076</c:v>
                </c:pt>
                <c:pt idx="29035">
                  <c:v>140.47413163392</c:v>
                </c:pt>
                <c:pt idx="29036">
                  <c:v>140.28477818418</c:v>
                </c:pt>
                <c:pt idx="29037">
                  <c:v>140.153086689</c:v>
                </c:pt>
                <c:pt idx="29038">
                  <c:v>139.73824122076</c:v>
                </c:pt>
                <c:pt idx="29039">
                  <c:v>139.51628439294</c:v>
                </c:pt>
                <c:pt idx="29040">
                  <c:v>139.40942924818</c:v>
                </c:pt>
                <c:pt idx="29041">
                  <c:v>141.63862006182</c:v>
                </c:pt>
                <c:pt idx="29042">
                  <c:v>141.49090345222</c:v>
                </c:pt>
                <c:pt idx="29043">
                  <c:v>141.56312517802</c:v>
                </c:pt>
                <c:pt idx="29044">
                  <c:v>141.43158039738</c:v>
                </c:pt>
                <c:pt idx="29045">
                  <c:v>141.2836424981799</c:v>
                </c:pt>
                <c:pt idx="29046">
                  <c:v>140.93277420838</c:v>
                </c:pt>
                <c:pt idx="29047">
                  <c:v>140.93014088972</c:v>
                </c:pt>
                <c:pt idx="29048">
                  <c:v>140.5059430726</c:v>
                </c:pt>
                <c:pt idx="29049">
                  <c:v>140.39101356182</c:v>
                </c:pt>
                <c:pt idx="29050">
                  <c:v>140.21045994914</c:v>
                </c:pt>
                <c:pt idx="29051">
                  <c:v>140.046324838</c:v>
                </c:pt>
                <c:pt idx="29052">
                  <c:v>140.0916928502</c:v>
                </c:pt>
                <c:pt idx="29053">
                  <c:v>139.734423213</c:v>
                </c:pt>
                <c:pt idx="29054">
                  <c:v>139.82045670866</c:v>
                </c:pt>
                <c:pt idx="29055">
                  <c:v>139.48819559416</c:v>
                </c:pt>
                <c:pt idx="29056">
                  <c:v>139.37326608338</c:v>
                </c:pt>
                <c:pt idx="29057">
                  <c:v>138.88204766842</c:v>
                </c:pt>
                <c:pt idx="29058">
                  <c:v>139.14345696608</c:v>
                </c:pt>
                <c:pt idx="29059">
                  <c:v>139.11880426164</c:v>
                </c:pt>
                <c:pt idx="29060">
                  <c:v>141.4838392905</c:v>
                </c:pt>
                <c:pt idx="29061">
                  <c:v>141.82616476028</c:v>
                </c:pt>
                <c:pt idx="29062">
                  <c:v>141.07513709814</c:v>
                </c:pt>
                <c:pt idx="29063">
                  <c:v>140.84601652044</c:v>
                </c:pt>
                <c:pt idx="29064">
                  <c:v>140.844576635</c:v>
                </c:pt>
                <c:pt idx="29065">
                  <c:v>140.84244749778</c:v>
                </c:pt>
                <c:pt idx="29066">
                  <c:v>140.62905688202</c:v>
                </c:pt>
                <c:pt idx="29067">
                  <c:v>140.2381017905</c:v>
                </c:pt>
                <c:pt idx="29068">
                  <c:v>140.0741627355</c:v>
                </c:pt>
                <c:pt idx="29069">
                  <c:v>139.65946548092</c:v>
                </c:pt>
                <c:pt idx="29070">
                  <c:v>139.52851100524</c:v>
                </c:pt>
                <c:pt idx="29071">
                  <c:v>139.6234050785</c:v>
                </c:pt>
                <c:pt idx="29072">
                  <c:v>139.28302111808</c:v>
                </c:pt>
                <c:pt idx="29073">
                  <c:v>139.3693742875</c:v>
                </c:pt>
                <c:pt idx="29074">
                  <c:v>139.45535859108</c:v>
                </c:pt>
                <c:pt idx="29075">
                  <c:v>139.31582628012</c:v>
                </c:pt>
                <c:pt idx="29076">
                  <c:v>138.7756720342999</c:v>
                </c:pt>
                <c:pt idx="29077">
                  <c:v>138.65287733598</c:v>
                </c:pt>
                <c:pt idx="29078">
                  <c:v>138.730111632</c:v>
                </c:pt>
                <c:pt idx="29079">
                  <c:v>141.0178693924</c:v>
                </c:pt>
                <c:pt idx="29080">
                  <c:v>140.7805392826</c:v>
                </c:pt>
                <c:pt idx="29081">
                  <c:v>140.44644609954</c:v>
                </c:pt>
                <c:pt idx="29082">
                  <c:v>140.738041164</c:v>
                </c:pt>
                <c:pt idx="29083">
                  <c:v>140.17683284808</c:v>
                </c:pt>
                <c:pt idx="29084">
                  <c:v>140.037927624</c:v>
                </c:pt>
                <c:pt idx="29085">
                  <c:v>139.92351463006</c:v>
                </c:pt>
                <c:pt idx="29086">
                  <c:v>139.57425711922</c:v>
                </c:pt>
                <c:pt idx="29087">
                  <c:v>139.66204889532</c:v>
                </c:pt>
                <c:pt idx="29088">
                  <c:v>139.52314367124</c:v>
                </c:pt>
                <c:pt idx="29089">
                  <c:v>139.18262390732</c:v>
                </c:pt>
                <c:pt idx="29133">
                  <c:v>111.2579159846</c:v>
                </c:pt>
                <c:pt idx="29134">
                  <c:v>126.93353395492</c:v>
                </c:pt>
                <c:pt idx="29135">
                  <c:v>139.85195033964</c:v>
                </c:pt>
                <c:pt idx="29136">
                  <c:v>139.68978231362</c:v>
                </c:pt>
                <c:pt idx="29137">
                  <c:v>139.55192223434</c:v>
                </c:pt>
                <c:pt idx="29138">
                  <c:v>139.41406215506</c:v>
                </c:pt>
                <c:pt idx="29139">
                  <c:v>139.08117383958</c:v>
                </c:pt>
                <c:pt idx="29140">
                  <c:v>139.16264994324</c:v>
                </c:pt>
                <c:pt idx="29141">
                  <c:v>139.04101159718</c:v>
                </c:pt>
                <c:pt idx="29142">
                  <c:v>138.91123773142</c:v>
                </c:pt>
                <c:pt idx="29143">
                  <c:v>138.78959938536</c:v>
                </c:pt>
                <c:pt idx="29144">
                  <c:v>138.44963318382</c:v>
                </c:pt>
                <c:pt idx="29145">
                  <c:v>138.54632269324</c:v>
                </c:pt>
                <c:pt idx="29146">
                  <c:v>138.55333773764</c:v>
                </c:pt>
                <c:pt idx="29147">
                  <c:v>138.19762938828</c:v>
                </c:pt>
                <c:pt idx="29148">
                  <c:v>137.86663470818</c:v>
                </c:pt>
                <c:pt idx="29149">
                  <c:v>137.94621717646</c:v>
                </c:pt>
                <c:pt idx="29150">
                  <c:v>137.81649261688</c:v>
                </c:pt>
                <c:pt idx="29151">
                  <c:v>137.50222373734</c:v>
                </c:pt>
                <c:pt idx="29152">
                  <c:v>137.5975238715</c:v>
                </c:pt>
                <c:pt idx="29153">
                  <c:v>137.45966379222</c:v>
                </c:pt>
                <c:pt idx="29408">
                  <c:v>93.81343428456998</c:v>
                </c:pt>
                <c:pt idx="29409">
                  <c:v>142.641583588</c:v>
                </c:pt>
                <c:pt idx="29410">
                  <c:v>142.7108051202399</c:v>
                </c:pt>
                <c:pt idx="29411">
                  <c:v>142.5274960389</c:v>
                </c:pt>
                <c:pt idx="29412">
                  <c:v>141.9572800177001</c:v>
                </c:pt>
                <c:pt idx="29413">
                  <c:v>142.25260839468</c:v>
                </c:pt>
                <c:pt idx="29414">
                  <c:v>142.6997978301</c:v>
                </c:pt>
                <c:pt idx="29415">
                  <c:v>135.3046165765</c:v>
                </c:pt>
                <c:pt idx="29416">
                  <c:v>134.1483734934</c:v>
                </c:pt>
                <c:pt idx="29417">
                  <c:v>129.7646962228399</c:v>
                </c:pt>
                <c:pt idx="29418">
                  <c:v>121.64216395324</c:v>
                </c:pt>
                <c:pt idx="29419">
                  <c:v>115.9890703552</c:v>
                </c:pt>
                <c:pt idx="29420">
                  <c:v>110.9751044745</c:v>
                </c:pt>
                <c:pt idx="29421">
                  <c:v>105.84698923456</c:v>
                </c:pt>
                <c:pt idx="29422">
                  <c:v>102.97619034892</c:v>
                </c:pt>
                <c:pt idx="29423">
                  <c:v>104.6426037412</c:v>
                </c:pt>
                <c:pt idx="29424">
                  <c:v>110.665223655</c:v>
                </c:pt>
                <c:pt idx="29425">
                  <c:v>117.7692325439</c:v>
                </c:pt>
                <c:pt idx="29426">
                  <c:v>124.50408133744</c:v>
                </c:pt>
                <c:pt idx="29427">
                  <c:v>134.2491078635</c:v>
                </c:pt>
                <c:pt idx="29428">
                  <c:v>142.8524277208001</c:v>
                </c:pt>
                <c:pt idx="29429">
                  <c:v>142.10376060566</c:v>
                </c:pt>
                <c:pt idx="29430">
                  <c:v>141.95449496886</c:v>
                </c:pt>
                <c:pt idx="29431">
                  <c:v>142.04863875076</c:v>
                </c:pt>
                <c:pt idx="29432">
                  <c:v>141.69736473844</c:v>
                </c:pt>
                <c:pt idx="29433">
                  <c:v>141.5231878771201</c:v>
                </c:pt>
                <c:pt idx="29434">
                  <c:v>141.5668969295</c:v>
                </c:pt>
                <c:pt idx="29435">
                  <c:v>141.04011187434</c:v>
                </c:pt>
                <c:pt idx="29436">
                  <c:v>140.68183301256</c:v>
                </c:pt>
                <c:pt idx="29437">
                  <c:v>140.7585389049</c:v>
                </c:pt>
                <c:pt idx="29438">
                  <c:v>140.2166622240997</c:v>
                </c:pt>
                <c:pt idx="29439">
                  <c:v>140.5100477382</c:v>
                </c:pt>
                <c:pt idx="29440">
                  <c:v>140.17739323658</c:v>
                </c:pt>
                <c:pt idx="29441">
                  <c:v>140.05335726256</c:v>
                </c:pt>
                <c:pt idx="29442">
                  <c:v>139.93761716844</c:v>
                </c:pt>
                <c:pt idx="29443">
                  <c:v>142.6384614396</c:v>
                </c:pt>
                <c:pt idx="29444">
                  <c:v>142.0332184313</c:v>
                </c:pt>
                <c:pt idx="29445">
                  <c:v>141.8515828919</c:v>
                </c:pt>
                <c:pt idx="29446">
                  <c:v>141.7112144651</c:v>
                </c:pt>
                <c:pt idx="29447">
                  <c:v>141.5955962652</c:v>
                </c:pt>
                <c:pt idx="29448">
                  <c:v>141.25285168302</c:v>
                </c:pt>
                <c:pt idx="29449">
                  <c:v>141.3396598418</c:v>
                </c:pt>
                <c:pt idx="29450">
                  <c:v>140.79522663262</c:v>
                </c:pt>
                <c:pt idx="29451">
                  <c:v>140.65527626374</c:v>
                </c:pt>
                <c:pt idx="29452">
                  <c:v>140.7416408321</c:v>
                </c:pt>
                <c:pt idx="29453">
                  <c:v>140.40005203952</c:v>
                </c:pt>
                <c:pt idx="29454">
                  <c:v>140.0670531933399</c:v>
                </c:pt>
                <c:pt idx="29455">
                  <c:v>140.09542473444</c:v>
                </c:pt>
                <c:pt idx="29456">
                  <c:v>139.51279839434</c:v>
                </c:pt>
                <c:pt idx="29457">
                  <c:v>139.38968458492</c:v>
                </c:pt>
                <c:pt idx="29458">
                  <c:v>138.83293974004</c:v>
                </c:pt>
                <c:pt idx="29459">
                  <c:v>138.71835457382</c:v>
                </c:pt>
                <c:pt idx="29460">
                  <c:v>138.795687254</c:v>
                </c:pt>
                <c:pt idx="29461">
                  <c:v>141.3117281975</c:v>
                </c:pt>
                <c:pt idx="29462">
                  <c:v>140.9442323772</c:v>
                </c:pt>
                <c:pt idx="29463">
                  <c:v>140.7887488147</c:v>
                </c:pt>
                <c:pt idx="29464">
                  <c:v>140.2432827213591</c:v>
                </c:pt>
                <c:pt idx="29465">
                  <c:v>140.11272178232</c:v>
                </c:pt>
                <c:pt idx="29466">
                  <c:v>139.7386522928199</c:v>
                </c:pt>
                <c:pt idx="29467">
                  <c:v>139.98069628704</c:v>
                </c:pt>
                <c:pt idx="29468">
                  <c:v>139.2267469817</c:v>
                </c:pt>
                <c:pt idx="29469">
                  <c:v>139.517161511</c:v>
                </c:pt>
                <c:pt idx="29470">
                  <c:v>138.9664616326</c:v>
                </c:pt>
                <c:pt idx="29471">
                  <c:v>93.71391609353998</c:v>
                </c:pt>
                <c:pt idx="29472">
                  <c:v>85.25910074913</c:v>
                </c:pt>
                <c:pt idx="29473">
                  <c:v>78.45302455949998</c:v>
                </c:pt>
                <c:pt idx="29474">
                  <c:v>61.9906360222</c:v>
                </c:pt>
                <c:pt idx="29475">
                  <c:v>91.04054944976</c:v>
                </c:pt>
                <c:pt idx="29476">
                  <c:v>68.35269256199989</c:v>
                </c:pt>
                <c:pt idx="29489">
                  <c:v>62.2486462508</c:v>
                </c:pt>
                <c:pt idx="29490">
                  <c:v>138.59535818702</c:v>
                </c:pt>
                <c:pt idx="29491">
                  <c:v>138.28786000862</c:v>
                </c:pt>
                <c:pt idx="29492">
                  <c:v>137.56037035692</c:v>
                </c:pt>
                <c:pt idx="29493">
                  <c:v>137.24577300248</c:v>
                </c:pt>
                <c:pt idx="29494">
                  <c:v>136.91541764523</c:v>
                </c:pt>
                <c:pt idx="29495">
                  <c:v>136.57739431567</c:v>
                </c:pt>
                <c:pt idx="29496">
                  <c:v>136.88412882522</c:v>
                </c:pt>
                <c:pt idx="29497">
                  <c:v>136.54632645081</c:v>
                </c:pt>
                <c:pt idx="29498">
                  <c:v>136.38583080851</c:v>
                </c:pt>
                <c:pt idx="29499">
                  <c:v>138.15477278785</c:v>
                </c:pt>
                <c:pt idx="29500">
                  <c:v>138.1876357241599</c:v>
                </c:pt>
                <c:pt idx="29501">
                  <c:v>137.89923500485</c:v>
                </c:pt>
                <c:pt idx="29502">
                  <c:v>137.28426294492</c:v>
                </c:pt>
                <c:pt idx="29503">
                  <c:v>137.3596446732</c:v>
                </c:pt>
                <c:pt idx="29504">
                  <c:v>137.24764206815</c:v>
                </c:pt>
                <c:pt idx="29505">
                  <c:v>136.69012253219</c:v>
                </c:pt>
                <c:pt idx="29506">
                  <c:v>136.58646410365</c:v>
                </c:pt>
                <c:pt idx="29507">
                  <c:v>136.45090331497</c:v>
                </c:pt>
                <c:pt idx="29508">
                  <c:v>136.52553497617</c:v>
                </c:pt>
                <c:pt idx="29509">
                  <c:v>135.98572490072</c:v>
                </c:pt>
                <c:pt idx="29510">
                  <c:v>135.83444655697</c:v>
                </c:pt>
                <c:pt idx="29511">
                  <c:v>135.65131504516</c:v>
                </c:pt>
                <c:pt idx="29512">
                  <c:v>135.53982895695</c:v>
                </c:pt>
                <c:pt idx="29513">
                  <c:v>135.40447719723</c:v>
                </c:pt>
                <c:pt idx="29514">
                  <c:v>134.8672001401</c:v>
                </c:pt>
                <c:pt idx="29515">
                  <c:v>134.95688533805</c:v>
                </c:pt>
                <c:pt idx="29516">
                  <c:v>134.6211729542</c:v>
                </c:pt>
                <c:pt idx="29517">
                  <c:v>134.29370807824</c:v>
                </c:pt>
                <c:pt idx="29518">
                  <c:v>134.38301207495</c:v>
                </c:pt>
                <c:pt idx="29519">
                  <c:v>136.62368359869</c:v>
                </c:pt>
                <c:pt idx="29520">
                  <c:v>136.03381912339</c:v>
                </c:pt>
                <c:pt idx="29521">
                  <c:v>136.10313053991</c:v>
                </c:pt>
                <c:pt idx="29522">
                  <c:v>135.89741205163</c:v>
                </c:pt>
                <c:pt idx="29523">
                  <c:v>135.56768486331</c:v>
                </c:pt>
                <c:pt idx="29524">
                  <c:v>135.22259564307</c:v>
                </c:pt>
                <c:pt idx="29525">
                  <c:v>135.3148752373</c:v>
                </c:pt>
                <c:pt idx="29526">
                  <c:v>134.76769148425</c:v>
                </c:pt>
                <c:pt idx="29527">
                  <c:v>134.84399537713</c:v>
                </c:pt>
                <c:pt idx="29528">
                  <c:v>134.53142319375</c:v>
                </c:pt>
                <c:pt idx="29529">
                  <c:v>134.18771105271</c:v>
                </c:pt>
                <c:pt idx="29530">
                  <c:v>134.06976134038</c:v>
                </c:pt>
                <c:pt idx="29531">
                  <c:v>133.9439228147</c:v>
                </c:pt>
                <c:pt idx="29532">
                  <c:v>133.39959306006</c:v>
                </c:pt>
                <c:pt idx="29533">
                  <c:v>132.98686667362</c:v>
                </c:pt>
                <c:pt idx="29534">
                  <c:v>132.86166603961</c:v>
                </c:pt>
                <c:pt idx="29535">
                  <c:v>132.7442696260399</c:v>
                </c:pt>
                <c:pt idx="29536">
                  <c:v>132.81950530869</c:v>
                </c:pt>
                <c:pt idx="29537">
                  <c:v>132.50162499175</c:v>
                </c:pt>
                <c:pt idx="29538">
                  <c:v>134.6690113668</c:v>
                </c:pt>
                <c:pt idx="29539">
                  <c:v>134.74786046388</c:v>
                </c:pt>
                <c:pt idx="29540">
                  <c:v>134.4033245424</c:v>
                </c:pt>
                <c:pt idx="29541">
                  <c:v>134.06703381519</c:v>
                </c:pt>
                <c:pt idx="29542">
                  <c:v>133.94217913111</c:v>
                </c:pt>
                <c:pt idx="29543">
                  <c:v>133.81737188422</c:v>
                </c:pt>
                <c:pt idx="29544">
                  <c:v>100.8301192045</c:v>
                </c:pt>
                <c:pt idx="29595">
                  <c:v>104.0041321344</c:v>
                </c:pt>
                <c:pt idx="29596">
                  <c:v>120.10305474096</c:v>
                </c:pt>
                <c:pt idx="29597">
                  <c:v>130.2493807945199</c:v>
                </c:pt>
                <c:pt idx="29598">
                  <c:v>130.35483848448</c:v>
                </c:pt>
                <c:pt idx="29599">
                  <c:v>129.93908978184</c:v>
                </c:pt>
                <c:pt idx="29600">
                  <c:v>129.81797366952</c:v>
                </c:pt>
                <c:pt idx="29601">
                  <c:v>129.68931080856</c:v>
                </c:pt>
                <c:pt idx="29602">
                  <c:v>129.1547632143599</c:v>
                </c:pt>
                <c:pt idx="29603">
                  <c:v>129.236821506</c:v>
                </c:pt>
                <c:pt idx="29604">
                  <c:v>128.90579583564</c:v>
                </c:pt>
                <c:pt idx="29605">
                  <c:v>128.80020944916</c:v>
                </c:pt>
                <c:pt idx="29606">
                  <c:v>128.896804764</c:v>
                </c:pt>
                <c:pt idx="29607">
                  <c:v>128.364335124</c:v>
                </c:pt>
                <c:pt idx="29608">
                  <c:v>128.25136507584</c:v>
                </c:pt>
                <c:pt idx="29609">
                  <c:v>127.91415740064</c:v>
                </c:pt>
                <c:pt idx="29610">
                  <c:v>127.73366384208</c:v>
                </c:pt>
                <c:pt idx="29611">
                  <c:v>127.40470046568</c:v>
                </c:pt>
                <c:pt idx="29612">
                  <c:v>127.70153476848</c:v>
                </c:pt>
                <c:pt idx="29613">
                  <c:v>127.38780929028</c:v>
                </c:pt>
                <c:pt idx="29614">
                  <c:v>127.25998254516</c:v>
                </c:pt>
                <c:pt idx="29615">
                  <c:v>129.33398274192</c:v>
                </c:pt>
                <c:pt idx="29616">
                  <c:v>129.20636502576</c:v>
                </c:pt>
                <c:pt idx="29617">
                  <c:v>128.8673252820001</c:v>
                </c:pt>
                <c:pt idx="29618">
                  <c:v>128.7549085326</c:v>
                </c:pt>
                <c:pt idx="29619">
                  <c:v>128.6274998454</c:v>
                </c:pt>
                <c:pt idx="29620">
                  <c:v>128.5225562808</c:v>
                </c:pt>
                <c:pt idx="29621">
                  <c:v>127.92157596396</c:v>
                </c:pt>
                <c:pt idx="29622">
                  <c:v>128.2002979704</c:v>
                </c:pt>
                <c:pt idx="29623">
                  <c:v>127.6601006232</c:v>
                </c:pt>
                <c:pt idx="29624">
                  <c:v>127.74303188736</c:v>
                </c:pt>
                <c:pt idx="29625">
                  <c:v>127.63830598848</c:v>
                </c:pt>
                <c:pt idx="29626">
                  <c:v>127.5185672544</c:v>
                </c:pt>
                <c:pt idx="29627">
                  <c:v>126.99507949536</c:v>
                </c:pt>
                <c:pt idx="29628">
                  <c:v>127.08491845968</c:v>
                </c:pt>
                <c:pt idx="29629">
                  <c:v>126.97287057612</c:v>
                </c:pt>
                <c:pt idx="29630">
                  <c:v>126.65944379952</c:v>
                </c:pt>
                <c:pt idx="29631">
                  <c:v>126.540143946</c:v>
                </c:pt>
                <c:pt idx="29632">
                  <c:v>126.36860789664</c:v>
                </c:pt>
                <c:pt idx="29633">
                  <c:v>126.02624570727</c:v>
                </c:pt>
                <c:pt idx="29634">
                  <c:v>128.28970420727</c:v>
                </c:pt>
                <c:pt idx="29635">
                  <c:v>128.1556621948999</c:v>
                </c:pt>
                <c:pt idx="29636">
                  <c:v>128.24049560208</c:v>
                </c:pt>
                <c:pt idx="29637">
                  <c:v>127.69874881463</c:v>
                </c:pt>
                <c:pt idx="29638">
                  <c:v>127.79830736692</c:v>
                </c:pt>
                <c:pt idx="29639">
                  <c:v>127.46830251804</c:v>
                </c:pt>
                <c:pt idx="29640">
                  <c:v>127.34939602533</c:v>
                </c:pt>
                <c:pt idx="29641">
                  <c:v>127.23790141586</c:v>
                </c:pt>
                <c:pt idx="29642">
                  <c:v>126.9086712301</c:v>
                </c:pt>
                <c:pt idx="29643">
                  <c:v>126.7454283364</c:v>
                </c:pt>
                <c:pt idx="29644">
                  <c:v>126.82161570535</c:v>
                </c:pt>
                <c:pt idx="29645">
                  <c:v>126.73985901766</c:v>
                </c:pt>
                <c:pt idx="29646">
                  <c:v>126.65064525232</c:v>
                </c:pt>
                <c:pt idx="29647">
                  <c:v>126.6209073305399</c:v>
                </c:pt>
                <c:pt idx="29648">
                  <c:v>126.17240355093</c:v>
                </c:pt>
                <c:pt idx="29649">
                  <c:v>126.14276401331</c:v>
                </c:pt>
                <c:pt idx="29650">
                  <c:v>126.2778985231</c:v>
                </c:pt>
                <c:pt idx="29651">
                  <c:v>125.73369533194</c:v>
                </c:pt>
                <c:pt idx="29652">
                  <c:v>125.80195437557</c:v>
                </c:pt>
                <c:pt idx="29653">
                  <c:v>125.38607622704</c:v>
                </c:pt>
                <c:pt idx="29654">
                  <c:v>127.53101651765</c:v>
                </c:pt>
                <c:pt idx="29655">
                  <c:v>127.65411016259</c:v>
                </c:pt>
                <c:pt idx="29656">
                  <c:v>127.3904848614</c:v>
                </c:pt>
                <c:pt idx="29657">
                  <c:v>127.23515803238</c:v>
                </c:pt>
                <c:pt idx="29658">
                  <c:v>127.36519223813</c:v>
                </c:pt>
                <c:pt idx="29659">
                  <c:v>126.83162012313</c:v>
                </c:pt>
                <c:pt idx="29660">
                  <c:v>127.33166794885</c:v>
                </c:pt>
                <c:pt idx="29661">
                  <c:v>126.70262175292</c:v>
                </c:pt>
                <c:pt idx="29662">
                  <c:v>126.59905554353</c:v>
                </c:pt>
                <c:pt idx="29663">
                  <c:v>126.42155844042</c:v>
                </c:pt>
                <c:pt idx="29664">
                  <c:v>126.30319705826</c:v>
                </c:pt>
                <c:pt idx="29665">
                  <c:v>126.14787022924</c:v>
                </c:pt>
                <c:pt idx="29666">
                  <c:v>126.22425021932</c:v>
                </c:pt>
                <c:pt idx="29667">
                  <c:v>125.86680691674</c:v>
                </c:pt>
                <c:pt idx="29668">
                  <c:v>125.99456632521</c:v>
                </c:pt>
                <c:pt idx="29669">
                  <c:v>125.65234436677</c:v>
                </c:pt>
                <c:pt idx="29670">
                  <c:v>125.95136761605</c:v>
                </c:pt>
                <c:pt idx="29671">
                  <c:v>125.8400574395</c:v>
                </c:pt>
                <c:pt idx="29672">
                  <c:v>128.11828392695</c:v>
                </c:pt>
                <c:pt idx="29673">
                  <c:v>127.9772850207</c:v>
                </c:pt>
                <c:pt idx="29674">
                  <c:v>127.8511304793</c:v>
                </c:pt>
                <c:pt idx="29675">
                  <c:v>127.5207322433</c:v>
                </c:pt>
                <c:pt idx="29676">
                  <c:v>127.62106538395</c:v>
                </c:pt>
                <c:pt idx="29677">
                  <c:v>127.55428830195</c:v>
                </c:pt>
                <c:pt idx="29678">
                  <c:v>127.39104540825</c:v>
                </c:pt>
                <c:pt idx="29679">
                  <c:v>127.2203577723</c:v>
                </c:pt>
                <c:pt idx="29680">
                  <c:v>127.11644721835</c:v>
                </c:pt>
                <c:pt idx="29681">
                  <c:v>126.9977374192</c:v>
                </c:pt>
                <c:pt idx="29682">
                  <c:v>126.8789825004</c:v>
                </c:pt>
                <c:pt idx="29683">
                  <c:v>126.76027270125</c:v>
                </c:pt>
                <c:pt idx="29684">
                  <c:v>126.85881070478</c:v>
                </c:pt>
                <c:pt idx="29685">
                  <c:v>126.91229917168</c:v>
                </c:pt>
                <c:pt idx="29686">
                  <c:v>126.3966534419</c:v>
                </c:pt>
                <c:pt idx="29687">
                  <c:v>126.41278707249</c:v>
                </c:pt>
                <c:pt idx="29688">
                  <c:v>126.49532484681</c:v>
                </c:pt>
                <c:pt idx="29689">
                  <c:v>126.16005993177</c:v>
                </c:pt>
                <c:pt idx="29690">
                  <c:v>126.2570732051</c:v>
                </c:pt>
                <c:pt idx="29691">
                  <c:v>128.57263651977</c:v>
                </c:pt>
                <c:pt idx="29692">
                  <c:v>128.42370095047</c:v>
                </c:pt>
                <c:pt idx="29693">
                  <c:v>128.31949132113</c:v>
                </c:pt>
                <c:pt idx="29694">
                  <c:v>128.3747589492</c:v>
                </c:pt>
                <c:pt idx="29695">
                  <c:v>128.0663461224901</c:v>
                </c:pt>
                <c:pt idx="29696">
                  <c:v>128.11102679328</c:v>
                </c:pt>
                <c:pt idx="29697">
                  <c:v>128.2278341232</c:v>
                </c:pt>
                <c:pt idx="29698">
                  <c:v>127.9496596992</c:v>
                </c:pt>
                <c:pt idx="29699">
                  <c:v>127.82287809888</c:v>
                </c:pt>
                <c:pt idx="29700">
                  <c:v>127.68117834888</c:v>
                </c:pt>
                <c:pt idx="29701">
                  <c:v>127.70492886036</c:v>
                </c:pt>
                <c:pt idx="29702">
                  <c:v>127.57048956756</c:v>
                </c:pt>
                <c:pt idx="29703">
                  <c:v>127.458441684</c:v>
                </c:pt>
                <c:pt idx="29704">
                  <c:v>127.11437934888</c:v>
                </c:pt>
                <c:pt idx="29705">
                  <c:v>127.23434591688</c:v>
                </c:pt>
                <c:pt idx="29706">
                  <c:v>126.92048874696</c:v>
                </c:pt>
                <c:pt idx="29707">
                  <c:v>127.19683764672</c:v>
                </c:pt>
                <c:pt idx="29708">
                  <c:v>127.08460533024</c:v>
                </c:pt>
                <c:pt idx="29709">
                  <c:v>126.91996457088</c:v>
                </c:pt>
                <c:pt idx="29710">
                  <c:v>128.9449950804</c:v>
                </c:pt>
                <c:pt idx="29711">
                  <c:v>128.95244374392</c:v>
                </c:pt>
                <c:pt idx="29712">
                  <c:v>128.88787430496</c:v>
                </c:pt>
                <c:pt idx="29713">
                  <c:v>128.60354030496</c:v>
                </c:pt>
                <c:pt idx="29714">
                  <c:v>128.40896486208</c:v>
                </c:pt>
                <c:pt idx="29715">
                  <c:v>128.28927162144</c:v>
                </c:pt>
                <c:pt idx="29716">
                  <c:v>127.95891011892</c:v>
                </c:pt>
                <c:pt idx="29717">
                  <c:v>128.0648069884801</c:v>
                </c:pt>
                <c:pt idx="29718">
                  <c:v>127.93760733024</c:v>
                </c:pt>
                <c:pt idx="29719">
                  <c:v>127.81786859616</c:v>
                </c:pt>
                <c:pt idx="29720">
                  <c:v>127.87803966</c:v>
                </c:pt>
                <c:pt idx="29721">
                  <c:v>127.7206470972</c:v>
                </c:pt>
                <c:pt idx="29722">
                  <c:v>127.18202359752</c:v>
                </c:pt>
                <c:pt idx="29723">
                  <c:v>127.4808216606</c:v>
                </c:pt>
                <c:pt idx="29724">
                  <c:v>127.15193562144</c:v>
                </c:pt>
                <c:pt idx="29725">
                  <c:v>127.2484694088</c:v>
                </c:pt>
                <c:pt idx="29726">
                  <c:v>127.1360526594</c:v>
                </c:pt>
                <c:pt idx="29727">
                  <c:v>127.02363591</c:v>
                </c:pt>
                <c:pt idx="29728">
                  <c:v>126.9112191606001</c:v>
                </c:pt>
                <c:pt idx="29729">
                  <c:v>129.00010662144</c:v>
                </c:pt>
                <c:pt idx="29730">
                  <c:v>129.27391660656</c:v>
                </c:pt>
                <c:pt idx="29731">
                  <c:v>129.11626582272</c:v>
                </c:pt>
                <c:pt idx="29732">
                  <c:v>129.58476858936</c:v>
                </c:pt>
                <c:pt idx="29733">
                  <c:v>130.10469980544</c:v>
                </c:pt>
                <c:pt idx="29734">
                  <c:v>130.8267141144</c:v>
                </c:pt>
                <c:pt idx="29735">
                  <c:v>132.1636716114</c:v>
                </c:pt>
                <c:pt idx="29736">
                  <c:v>133.7313155216</c:v>
                </c:pt>
                <c:pt idx="29737">
                  <c:v>135.08579503467</c:v>
                </c:pt>
                <c:pt idx="29738">
                  <c:v>139.79037020186</c:v>
                </c:pt>
                <c:pt idx="29739">
                  <c:v>149.93315620228</c:v>
                </c:pt>
                <c:pt idx="29740">
                  <c:v>154.20402569866</c:v>
                </c:pt>
                <c:pt idx="29741">
                  <c:v>149.87905896648</c:v>
                </c:pt>
                <c:pt idx="29742">
                  <c:v>147.41896526328</c:v>
                </c:pt>
                <c:pt idx="29743">
                  <c:v>146.7931742788399</c:v>
                </c:pt>
                <c:pt idx="29744">
                  <c:v>147.08977551328</c:v>
                </c:pt>
                <c:pt idx="29745">
                  <c:v>146.95983773516</c:v>
                </c:pt>
                <c:pt idx="29746">
                  <c:v>147.2293412138</c:v>
                </c:pt>
                <c:pt idx="29747">
                  <c:v>147.71493673664</c:v>
                </c:pt>
                <c:pt idx="29748">
                  <c:v>152.5217480133601</c:v>
                </c:pt>
                <c:pt idx="29749">
                  <c:v>151.48908285304</c:v>
                </c:pt>
                <c:pt idx="29750">
                  <c:v>151.974041437</c:v>
                </c:pt>
                <c:pt idx="29751">
                  <c:v>153.9457975727</c:v>
                </c:pt>
                <c:pt idx="29752">
                  <c:v>154.22467600078</c:v>
                </c:pt>
                <c:pt idx="29753">
                  <c:v>155.76832964473</c:v>
                </c:pt>
                <c:pt idx="29754">
                  <c:v>155.75190762725</c:v>
                </c:pt>
                <c:pt idx="29755">
                  <c:v>155.59732531505</c:v>
                </c:pt>
                <c:pt idx="29756">
                  <c:v>155.67114945532</c:v>
                </c:pt>
                <c:pt idx="29757">
                  <c:v>155.32453950375</c:v>
                </c:pt>
                <c:pt idx="29758">
                  <c:v>155.38886009603</c:v>
                </c:pt>
                <c:pt idx="29759">
                  <c:v>154.82392513478</c:v>
                </c:pt>
                <c:pt idx="29760">
                  <c:v>155.0974914163</c:v>
                </c:pt>
                <c:pt idx="29761">
                  <c:v>154.53328816662</c:v>
                </c:pt>
                <c:pt idx="29762">
                  <c:v>153.56083496765</c:v>
                </c:pt>
                <c:pt idx="29763">
                  <c:v>152.33947123264</c:v>
                </c:pt>
                <c:pt idx="29764">
                  <c:v>149.30716829696</c:v>
                </c:pt>
                <c:pt idx="29765">
                  <c:v>148.25376500608</c:v>
                </c:pt>
                <c:pt idx="29766">
                  <c:v>147.0642790888</c:v>
                </c:pt>
                <c:pt idx="29767">
                  <c:v>149.0869092084</c:v>
                </c:pt>
                <c:pt idx="29768">
                  <c:v>150.82767019616</c:v>
                </c:pt>
                <c:pt idx="29769">
                  <c:v>153.86866590051</c:v>
                </c:pt>
                <c:pt idx="29770">
                  <c:v>154.78200710495</c:v>
                </c:pt>
                <c:pt idx="29771">
                  <c:v>156.10651812455</c:v>
                </c:pt>
                <c:pt idx="29772">
                  <c:v>156.39193638994</c:v>
                </c:pt>
                <c:pt idx="29773">
                  <c:v>156.03537414541</c:v>
                </c:pt>
                <c:pt idx="29774">
                  <c:v>155.89879680684</c:v>
                </c:pt>
                <c:pt idx="29775">
                  <c:v>155.52456768885</c:v>
                </c:pt>
                <c:pt idx="29776">
                  <c:v>155.71721911357</c:v>
                </c:pt>
                <c:pt idx="29777">
                  <c:v>155.37064609344</c:v>
                </c:pt>
                <c:pt idx="29778">
                  <c:v>147.40185948651</c:v>
                </c:pt>
                <c:pt idx="29779">
                  <c:v>115.9439543889</c:v>
                </c:pt>
                <c:pt idx="29801">
                  <c:v>133.96515303637</c:v>
                </c:pt>
                <c:pt idx="29802">
                  <c:v>152.00190189101</c:v>
                </c:pt>
                <c:pt idx="29803">
                  <c:v>152.0759964382</c:v>
                </c:pt>
                <c:pt idx="29804">
                  <c:v>154.63990937143</c:v>
                </c:pt>
                <c:pt idx="29805">
                  <c:v>153.45347766987</c:v>
                </c:pt>
                <c:pt idx="29806">
                  <c:v>154.91251349505</c:v>
                </c:pt>
                <c:pt idx="29807">
                  <c:v>155.83550537516</c:v>
                </c:pt>
                <c:pt idx="29808">
                  <c:v>158.01587237051</c:v>
                </c:pt>
                <c:pt idx="29809">
                  <c:v>157.9879175196001</c:v>
                </c:pt>
                <c:pt idx="29810">
                  <c:v>157.62059755332</c:v>
                </c:pt>
                <c:pt idx="29811">
                  <c:v>157.26290433951</c:v>
                </c:pt>
                <c:pt idx="29812">
                  <c:v>155.43230825639</c:v>
                </c:pt>
                <c:pt idx="29813">
                  <c:v>150.0479670728</c:v>
                </c:pt>
                <c:pt idx="29814">
                  <c:v>144.43672065435</c:v>
                </c:pt>
                <c:pt idx="29815">
                  <c:v>141.56463934788</c:v>
                </c:pt>
                <c:pt idx="29816">
                  <c:v>139.98065083184</c:v>
                </c:pt>
                <c:pt idx="29817">
                  <c:v>127.720429361</c:v>
                </c:pt>
                <c:pt idx="29818">
                  <c:v>105.43064365345</c:v>
                </c:pt>
                <c:pt idx="29831">
                  <c:v>94.98813160932</c:v>
                </c:pt>
                <c:pt idx="29832">
                  <c:v>102.21472112184</c:v>
                </c:pt>
                <c:pt idx="29833">
                  <c:v>105.30767827368</c:v>
                </c:pt>
                <c:pt idx="29834">
                  <c:v>107.72212413924</c:v>
                </c:pt>
                <c:pt idx="29835">
                  <c:v>111.1360486032</c:v>
                </c:pt>
                <c:pt idx="29836">
                  <c:v>114.9218748192</c:v>
                </c:pt>
                <c:pt idx="29837">
                  <c:v>114.52319906748</c:v>
                </c:pt>
                <c:pt idx="29838">
                  <c:v>110.614078926</c:v>
                </c:pt>
                <c:pt idx="29839">
                  <c:v>105.07629017916</c:v>
                </c:pt>
                <c:pt idx="29840">
                  <c:v>102.32455419552</c:v>
                </c:pt>
                <c:pt idx="29841">
                  <c:v>98.23385965032</c:v>
                </c:pt>
                <c:pt idx="29842">
                  <c:v>96.46893096959998</c:v>
                </c:pt>
                <c:pt idx="29893">
                  <c:v>111.94061417424</c:v>
                </c:pt>
                <c:pt idx="29894">
                  <c:v>130.86739419312</c:v>
                </c:pt>
                <c:pt idx="29895">
                  <c:v>131.47007971968</c:v>
                </c:pt>
                <c:pt idx="29896">
                  <c:v>131.5476623544</c:v>
                </c:pt>
                <c:pt idx="29897">
                  <c:v>131.17640071968</c:v>
                </c:pt>
                <c:pt idx="29898">
                  <c:v>131.03726735664</c:v>
                </c:pt>
                <c:pt idx="29899">
                  <c:v>131.3379162271</c:v>
                </c:pt>
                <c:pt idx="29900">
                  <c:v>131.2138957544499</c:v>
                </c:pt>
                <c:pt idx="29901">
                  <c:v>133.13939814432</c:v>
                </c:pt>
                <c:pt idx="29902">
                  <c:v>133.2118712417999</c:v>
                </c:pt>
                <c:pt idx="29903">
                  <c:v>132.8843438064</c:v>
                </c:pt>
                <c:pt idx="29904">
                  <c:v>133.1753613141</c:v>
                </c:pt>
                <c:pt idx="29905">
                  <c:v>132.8480711598</c:v>
                </c:pt>
                <c:pt idx="29906">
                  <c:v>132.92727323065</c:v>
                </c:pt>
                <c:pt idx="29907">
                  <c:v>132.6080948832</c:v>
                </c:pt>
                <c:pt idx="29908">
                  <c:v>132.4455378996</c:v>
                </c:pt>
                <c:pt idx="29909">
                  <c:v>132.69547173616</c:v>
                </c:pt>
                <c:pt idx="29910">
                  <c:v>132.57899748719</c:v>
                </c:pt>
                <c:pt idx="29911">
                  <c:v>132.65671539071</c:v>
                </c:pt>
                <c:pt idx="29912">
                  <c:v>132.3382588591001</c:v>
                </c:pt>
                <c:pt idx="29913">
                  <c:v>132.22178461013</c:v>
                </c:pt>
                <c:pt idx="29914">
                  <c:v>132.09756744392</c:v>
                </c:pt>
                <c:pt idx="29915">
                  <c:v>131.98109319495</c:v>
                </c:pt>
                <c:pt idx="29916">
                  <c:v>132.06561951571</c:v>
                </c:pt>
                <c:pt idx="29917">
                  <c:v>131.94896083382</c:v>
                </c:pt>
                <c:pt idx="29918">
                  <c:v>131.82449968638</c:v>
                </c:pt>
                <c:pt idx="29919">
                  <c:v>134.1655230774</c:v>
                </c:pt>
                <c:pt idx="29920">
                  <c:v>134.1673444554</c:v>
                </c:pt>
                <c:pt idx="29921">
                  <c:v>133.83110467516</c:v>
                </c:pt>
                <c:pt idx="29922">
                  <c:v>133.69888834984</c:v>
                </c:pt>
                <c:pt idx="29923">
                  <c:v>133.79341807055</c:v>
                </c:pt>
                <c:pt idx="29924">
                  <c:v>133.45776852051</c:v>
                </c:pt>
                <c:pt idx="29925">
                  <c:v>133.76272424134</c:v>
                </c:pt>
                <c:pt idx="29926">
                  <c:v>133.63791699445</c:v>
                </c:pt>
                <c:pt idx="29927">
                  <c:v>133.51306231037</c:v>
                </c:pt>
                <c:pt idx="29928">
                  <c:v>133.6062640692</c:v>
                </c:pt>
                <c:pt idx="29929">
                  <c:v>133.53649628223</c:v>
                </c:pt>
                <c:pt idx="29930">
                  <c:v>133.99651389969</c:v>
                </c:pt>
                <c:pt idx="29931">
                  <c:v>133.7460650449599</c:v>
                </c:pt>
                <c:pt idx="29932">
                  <c:v>133.4108949308</c:v>
                </c:pt>
                <c:pt idx="29933">
                  <c:v>133.3718401079</c:v>
                </c:pt>
                <c:pt idx="29934">
                  <c:v>133.2467886555</c:v>
                </c:pt>
                <c:pt idx="29935">
                  <c:v>133.33125169389</c:v>
                </c:pt>
                <c:pt idx="29936">
                  <c:v>133.17469141799</c:v>
                </c:pt>
                <c:pt idx="29937">
                  <c:v>133.03383475639</c:v>
                </c:pt>
                <c:pt idx="29938">
                  <c:v>132.86947026005</c:v>
                </c:pt>
                <c:pt idx="29939">
                  <c:v>132.61116959817</c:v>
                </c:pt>
                <c:pt idx="29940">
                  <c:v>134.6924822701</c:v>
                </c:pt>
                <c:pt idx="29941">
                  <c:v>134.86551689285</c:v>
                </c:pt>
                <c:pt idx="29942">
                  <c:v>134.44263930594</c:v>
                </c:pt>
                <c:pt idx="29943">
                  <c:v>134.5284073155401</c:v>
                </c:pt>
                <c:pt idx="29944">
                  <c:v>134.19219045121</c:v>
                </c:pt>
                <c:pt idx="29945">
                  <c:v>134.27756499893</c:v>
                </c:pt>
                <c:pt idx="29946">
                  <c:v>133.96520184451</c:v>
                </c:pt>
                <c:pt idx="29947">
                  <c:v>134.03458682487</c:v>
                </c:pt>
                <c:pt idx="29948">
                  <c:v>133.92482245946</c:v>
                </c:pt>
                <c:pt idx="29949">
                  <c:v>133.58170054862</c:v>
                </c:pt>
                <c:pt idx="29950">
                  <c:v>133.46430413505</c:v>
                </c:pt>
                <c:pt idx="29951">
                  <c:v>133.33905591433</c:v>
                </c:pt>
                <c:pt idx="29952">
                  <c:v>133.19034744558</c:v>
                </c:pt>
                <c:pt idx="29953">
                  <c:v>132.809203596</c:v>
                </c:pt>
                <c:pt idx="29954">
                  <c:v>132.4753737791199</c:v>
                </c:pt>
                <c:pt idx="29955">
                  <c:v>132.7755340945099</c:v>
                </c:pt>
                <c:pt idx="29956">
                  <c:v>132.4419362225</c:v>
                </c:pt>
                <c:pt idx="29957">
                  <c:v>132.3168847701</c:v>
                </c:pt>
                <c:pt idx="29958">
                  <c:v>132.40768882621</c:v>
                </c:pt>
                <c:pt idx="29959">
                  <c:v>134.5674308177</c:v>
                </c:pt>
                <c:pt idx="29960">
                  <c:v>134.44242687725</c:v>
                </c:pt>
                <c:pt idx="29961">
                  <c:v>134.09824748621</c:v>
                </c:pt>
                <c:pt idx="29962">
                  <c:v>133.97339280213</c:v>
                </c:pt>
                <c:pt idx="29963">
                  <c:v>133.62206079881</c:v>
                </c:pt>
                <c:pt idx="29964">
                  <c:v>133.85631946205</c:v>
                </c:pt>
                <c:pt idx="29965">
                  <c:v>133.30264857089</c:v>
                </c:pt>
                <c:pt idx="29966">
                  <c:v>133.19362025703</c:v>
                </c:pt>
                <c:pt idx="29967">
                  <c:v>133.06119490275</c:v>
                </c:pt>
                <c:pt idx="29968">
                  <c:v>133.15419996802</c:v>
                </c:pt>
                <c:pt idx="29969">
                  <c:v>132.81969387218</c:v>
                </c:pt>
                <c:pt idx="29970">
                  <c:v>132.70285075737</c:v>
                </c:pt>
                <c:pt idx="29971">
                  <c:v>132.78746305213</c:v>
                </c:pt>
                <c:pt idx="29972">
                  <c:v>132.2522639492</c:v>
                </c:pt>
                <c:pt idx="29973">
                  <c:v>132.12785008943</c:v>
                </c:pt>
                <c:pt idx="29974">
                  <c:v>132.21208125771</c:v>
                </c:pt>
                <c:pt idx="29975">
                  <c:v>131.8167445085</c:v>
                </c:pt>
                <c:pt idx="29976">
                  <c:v>131.48408289138</c:v>
                </c:pt>
                <c:pt idx="29977">
                  <c:v>134.08778214792</c:v>
                </c:pt>
                <c:pt idx="29978">
                  <c:v>134.13617997646</c:v>
                </c:pt>
                <c:pt idx="29979">
                  <c:v>133.78443174487</c:v>
                </c:pt>
                <c:pt idx="29980">
                  <c:v>128.21496657716</c:v>
                </c:pt>
                <c:pt idx="30029">
                  <c:v>117.30262110216</c:v>
                </c:pt>
                <c:pt idx="30030">
                  <c:v>131.05256327748</c:v>
                </c:pt>
                <c:pt idx="30031">
                  <c:v>131.3463721926</c:v>
                </c:pt>
                <c:pt idx="30032">
                  <c:v>130.81334940336</c:v>
                </c:pt>
                <c:pt idx="30033">
                  <c:v>130.6976128614</c:v>
                </c:pt>
                <c:pt idx="30034">
                  <c:v>130.58187631944</c:v>
                </c:pt>
                <c:pt idx="30035">
                  <c:v>132.92757031944</c:v>
                </c:pt>
                <c:pt idx="30036">
                  <c:v>132.79639911096</c:v>
                </c:pt>
                <c:pt idx="30037">
                  <c:v>132.68061565512</c:v>
                </c:pt>
                <c:pt idx="30038">
                  <c:v>132.33053757168</c:v>
                </c:pt>
                <c:pt idx="30039">
                  <c:v>132.42601402836</c:v>
                </c:pt>
                <c:pt idx="30040">
                  <c:v>132.3025366962</c:v>
                </c:pt>
                <c:pt idx="30041">
                  <c:v>132.32019819456</c:v>
                </c:pt>
                <c:pt idx="30042">
                  <c:v>131.77586871264</c:v>
                </c:pt>
                <c:pt idx="30043">
                  <c:v>131.85502519488</c:v>
                </c:pt>
                <c:pt idx="30044">
                  <c:v>131.32708955028</c:v>
                </c:pt>
                <c:pt idx="30045">
                  <c:v>131.42148393072</c:v>
                </c:pt>
                <c:pt idx="30046">
                  <c:v>131.30593182168</c:v>
                </c:pt>
                <c:pt idx="30047">
                  <c:v>131.18269809696</c:v>
                </c:pt>
                <c:pt idx="30048">
                  <c:v>131.05941753312</c:v>
                </c:pt>
                <c:pt idx="30049">
                  <c:v>130.9284553536</c:v>
                </c:pt>
                <c:pt idx="30050">
                  <c:v>130.83599493072</c:v>
                </c:pt>
                <c:pt idx="30051">
                  <c:v>130.5733415958</c:v>
                </c:pt>
                <c:pt idx="30052">
                  <c:v>130.8051747897599</c:v>
                </c:pt>
                <c:pt idx="30053">
                  <c:v>131.05256327748</c:v>
                </c:pt>
                <c:pt idx="30054">
                  <c:v>133.22073515556</c:v>
                </c:pt>
                <c:pt idx="30055">
                  <c:v>132.86979636024</c:v>
                </c:pt>
                <c:pt idx="30056">
                  <c:v>132.73115256504</c:v>
                </c:pt>
                <c:pt idx="30057">
                  <c:v>132.6078720012</c:v>
                </c:pt>
                <c:pt idx="30058">
                  <c:v>132.71148498816</c:v>
                </c:pt>
                <c:pt idx="30059">
                  <c:v>132.55718523684</c:v>
                </c:pt>
                <c:pt idx="30060">
                  <c:v>132.23039553312</c:v>
                </c:pt>
                <c:pt idx="30061">
                  <c:v>132.33340602924</c:v>
                </c:pt>
                <c:pt idx="30062">
                  <c:v>132.21766948728</c:v>
                </c:pt>
                <c:pt idx="30063">
                  <c:v>132.04019427924</c:v>
                </c:pt>
                <c:pt idx="30064">
                  <c:v>131.89358840424</c:v>
                </c:pt>
                <c:pt idx="30065">
                  <c:v>131.77015798596</c:v>
                </c:pt>
                <c:pt idx="30066">
                  <c:v>131.66985611052</c:v>
                </c:pt>
                <c:pt idx="30067">
                  <c:v>131.32907034696</c:v>
                </c:pt>
                <c:pt idx="30068">
                  <c:v>131.39977290336</c:v>
                </c:pt>
                <c:pt idx="30069">
                  <c:v>131.27634248508</c:v>
                </c:pt>
                <c:pt idx="30070">
                  <c:v>131.19916915248</c:v>
                </c:pt>
                <c:pt idx="30071">
                  <c:v>131.08343261052</c:v>
                </c:pt>
                <c:pt idx="30072">
                  <c:v>130.87454352648</c:v>
                </c:pt>
                <c:pt idx="30073">
                  <c:v>130.79749317408</c:v>
                </c:pt>
                <c:pt idx="30074">
                  <c:v>133.09321896264</c:v>
                </c:pt>
                <c:pt idx="30075">
                  <c:v>133.3248623064</c:v>
                </c:pt>
                <c:pt idx="30076">
                  <c:v>132.98156819532</c:v>
                </c:pt>
                <c:pt idx="30077">
                  <c:v>132.84265619664</c:v>
                </c:pt>
                <c:pt idx="30078">
                  <c:v>132.52314003312</c:v>
                </c:pt>
                <c:pt idx="30079">
                  <c:v>132.3844493988</c:v>
                </c:pt>
                <c:pt idx="30080">
                  <c:v>132.25348721928</c:v>
                </c:pt>
                <c:pt idx="30081">
                  <c:v>132.34884069576</c:v>
                </c:pt>
                <c:pt idx="30082">
                  <c:v>132.22541027748</c:v>
                </c:pt>
                <c:pt idx="30083">
                  <c:v>132.27382040688</c:v>
                </c:pt>
                <c:pt idx="30084">
                  <c:v>131.91676386096</c:v>
                </c:pt>
                <c:pt idx="30085">
                  <c:v>131.73928865292</c:v>
                </c:pt>
                <c:pt idx="30086">
                  <c:v>131.5695073212</c:v>
                </c:pt>
                <c:pt idx="30087">
                  <c:v>131.2057897831199</c:v>
                </c:pt>
                <c:pt idx="30088">
                  <c:v>131.03632584696</c:v>
                </c:pt>
                <c:pt idx="30089">
                  <c:v>131.36957101872</c:v>
                </c:pt>
                <c:pt idx="30090">
                  <c:v>131.11430194356</c:v>
                </c:pt>
                <c:pt idx="30091">
                  <c:v>131.16864759408</c:v>
                </c:pt>
                <c:pt idx="30092">
                  <c:v>131.0604797448</c:v>
                </c:pt>
                <c:pt idx="30093">
                  <c:v>133.16673727968</c:v>
                </c:pt>
                <c:pt idx="30094">
                  <c:v>133.4363636598</c:v>
                </c:pt>
                <c:pt idx="30095">
                  <c:v>133.1007264936</c:v>
                </c:pt>
                <c:pt idx="30096">
                  <c:v>133.0311833064</c:v>
                </c:pt>
                <c:pt idx="30097">
                  <c:v>132.7192257783599</c:v>
                </c:pt>
                <c:pt idx="30098">
                  <c:v>132.64205244576</c:v>
                </c:pt>
                <c:pt idx="30099">
                  <c:v>133.16758351935</c:v>
                </c:pt>
                <c:pt idx="30100">
                  <c:v>132.724200291</c:v>
                </c:pt>
                <c:pt idx="30101">
                  <c:v>132.5229571926</c:v>
                </c:pt>
                <c:pt idx="30102">
                  <c:v>132.4223356434</c:v>
                </c:pt>
                <c:pt idx="30103">
                  <c:v>132.2674970574001</c:v>
                </c:pt>
                <c:pt idx="30104">
                  <c:v>132.3845717097</c:v>
                </c:pt>
                <c:pt idx="30105">
                  <c:v>131.8564673064</c:v>
                </c:pt>
                <c:pt idx="30106">
                  <c:v>132.34604898925</c:v>
                </c:pt>
                <c:pt idx="30107">
                  <c:v>131.98139911275</c:v>
                </c:pt>
                <c:pt idx="30108">
                  <c:v>131.40048954384</c:v>
                </c:pt>
                <c:pt idx="30109">
                  <c:v>131.7100719213499</c:v>
                </c:pt>
                <c:pt idx="30110">
                  <c:v>131.81801980381</c:v>
                </c:pt>
                <c:pt idx="30111">
                  <c:v>131.2457506434</c:v>
                </c:pt>
                <c:pt idx="30112">
                  <c:v>134.20444082981</c:v>
                </c:pt>
                <c:pt idx="30113">
                  <c:v>133.86800435601</c:v>
                </c:pt>
                <c:pt idx="30114">
                  <c:v>133.79812924921</c:v>
                </c:pt>
                <c:pt idx="30115">
                  <c:v>133.8699751399</c:v>
                </c:pt>
                <c:pt idx="30116">
                  <c:v>133.59624684605</c:v>
                </c:pt>
                <c:pt idx="30117">
                  <c:v>133.46423954969</c:v>
                </c:pt>
                <c:pt idx="30118">
                  <c:v>133.5199990942299</c:v>
                </c:pt>
                <c:pt idx="30119">
                  <c:v>133.46557098606</c:v>
                </c:pt>
                <c:pt idx="30120">
                  <c:v>133.34110983862</c:v>
                </c:pt>
                <c:pt idx="30121">
                  <c:v>133.34162785078</c:v>
                </c:pt>
                <c:pt idx="30122">
                  <c:v>132.98337861507</c:v>
                </c:pt>
                <c:pt idx="30123">
                  <c:v>133.13129129915</c:v>
                </c:pt>
                <c:pt idx="30124">
                  <c:v>133.03779786233</c:v>
                </c:pt>
                <c:pt idx="30125">
                  <c:v>133.1151591606499</c:v>
                </c:pt>
                <c:pt idx="30126">
                  <c:v>132.62560010385</c:v>
                </c:pt>
                <c:pt idx="30127">
                  <c:v>132.81867672315</c:v>
                </c:pt>
                <c:pt idx="30128">
                  <c:v>132.42241780934</c:v>
                </c:pt>
                <c:pt idx="30129">
                  <c:v>132.59244876404</c:v>
                </c:pt>
                <c:pt idx="30130">
                  <c:v>134.93304715583</c:v>
                </c:pt>
                <c:pt idx="30131">
                  <c:v>135.04411821205</c:v>
                </c:pt>
                <c:pt idx="30132">
                  <c:v>134.8096942507499</c:v>
                </c:pt>
                <c:pt idx="30133">
                  <c:v>134.83399240898</c:v>
                </c:pt>
                <c:pt idx="30134">
                  <c:v>134.47368974035</c:v>
                </c:pt>
                <c:pt idx="30135">
                  <c:v>134.5756917471</c:v>
                </c:pt>
                <c:pt idx="30136">
                  <c:v>134.45829533353</c:v>
                </c:pt>
                <c:pt idx="30137">
                  <c:v>134.53627145809</c:v>
                </c:pt>
                <c:pt idx="30138">
                  <c:v>134.64523996407</c:v>
                </c:pt>
                <c:pt idx="30139">
                  <c:v>134.16868261647</c:v>
                </c:pt>
                <c:pt idx="30140">
                  <c:v>134.24620375167</c:v>
                </c:pt>
                <c:pt idx="30141">
                  <c:v>134.28406764789</c:v>
                </c:pt>
                <c:pt idx="30142">
                  <c:v>134.36069121453</c:v>
                </c:pt>
                <c:pt idx="30143">
                  <c:v>134.11690297652</c:v>
                </c:pt>
                <c:pt idx="30144">
                  <c:v>133.77094265288</c:v>
                </c:pt>
                <c:pt idx="30145">
                  <c:v>133.62937431149</c:v>
                </c:pt>
                <c:pt idx="30146">
                  <c:v>133.5035835967999</c:v>
                </c:pt>
                <c:pt idx="30147">
                  <c:v>133.7948592208799</c:v>
                </c:pt>
                <c:pt idx="30148">
                  <c:v>133.46816800075</c:v>
                </c:pt>
                <c:pt idx="30149">
                  <c:v>133.54244305675</c:v>
                </c:pt>
                <c:pt idx="30150">
                  <c:v>135.9798920959699</c:v>
                </c:pt>
                <c:pt idx="30151">
                  <c:v>135.76689947106</c:v>
                </c:pt>
                <c:pt idx="30152">
                  <c:v>135.60124386952</c:v>
                </c:pt>
                <c:pt idx="30153">
                  <c:v>135.45928075992</c:v>
                </c:pt>
                <c:pt idx="30154">
                  <c:v>135.77078645267</c:v>
                </c:pt>
                <c:pt idx="30155">
                  <c:v>135.63627080879</c:v>
                </c:pt>
                <c:pt idx="30156">
                  <c:v>135.50175516491</c:v>
                </c:pt>
                <c:pt idx="30157">
                  <c:v>135.60134690926</c:v>
                </c:pt>
                <c:pt idx="30158">
                  <c:v>135.26438027689</c:v>
                </c:pt>
                <c:pt idx="30159">
                  <c:v>135.12986463301</c:v>
                </c:pt>
                <c:pt idx="30160">
                  <c:v>135.4386897312</c:v>
                </c:pt>
                <c:pt idx="30161">
                  <c:v>135.10210430007</c:v>
                </c:pt>
                <c:pt idx="30162">
                  <c:v>135.1688223276</c:v>
                </c:pt>
                <c:pt idx="30375">
                  <c:v>141.1525431869</c:v>
                </c:pt>
                <c:pt idx="30376">
                  <c:v>141.0111296153</c:v>
                </c:pt>
                <c:pt idx="30377">
                  <c:v>140.8947011311</c:v>
                </c:pt>
                <c:pt idx="30378">
                  <c:v>140.7782220698</c:v>
                </c:pt>
                <c:pt idx="30379">
                  <c:v>143.0869163588201</c:v>
                </c:pt>
                <c:pt idx="30380">
                  <c:v>143.1490236323</c:v>
                </c:pt>
                <c:pt idx="30381">
                  <c:v>142.80450727354</c:v>
                </c:pt>
                <c:pt idx="30382">
                  <c:v>142.46038445142</c:v>
                </c:pt>
                <c:pt idx="30383">
                  <c:v>142.49720053464</c:v>
                </c:pt>
                <c:pt idx="30384">
                  <c:v>142.31443256618</c:v>
                </c:pt>
                <c:pt idx="30385">
                  <c:v>142.4086760425</c:v>
                </c:pt>
                <c:pt idx="30386">
                  <c:v>141.85495092594</c:v>
                </c:pt>
                <c:pt idx="30387">
                  <c:v>141.92404947798</c:v>
                </c:pt>
                <c:pt idx="30388">
                  <c:v>141.5895505724</c:v>
                </c:pt>
                <c:pt idx="30389">
                  <c:v>141.47341585566</c:v>
                </c:pt>
                <c:pt idx="30390">
                  <c:v>141.12289191042</c:v>
                </c:pt>
                <c:pt idx="30391">
                  <c:v>141.00697971878</c:v>
                </c:pt>
                <c:pt idx="30392">
                  <c:v>140.86619323406</c:v>
                </c:pt>
                <c:pt idx="30393">
                  <c:v>140.5412555568</c:v>
                </c:pt>
                <c:pt idx="30394">
                  <c:v>140.37589101746</c:v>
                </c:pt>
                <c:pt idx="30395">
                  <c:v>140.19393471832</c:v>
                </c:pt>
                <c:pt idx="30396">
                  <c:v>140.2699151396199</c:v>
                </c:pt>
                <c:pt idx="30397">
                  <c:v>139.93761716844</c:v>
                </c:pt>
                <c:pt idx="30398">
                  <c:v>142.46801137212</c:v>
                </c:pt>
                <c:pt idx="30399">
                  <c:v>142.29435095288</c:v>
                </c:pt>
                <c:pt idx="30400">
                  <c:v>141.9424006616</c:v>
                </c:pt>
                <c:pt idx="30401">
                  <c:v>141.8185491205</c:v>
                </c:pt>
                <c:pt idx="30402">
                  <c:v>141.6864140349</c:v>
                </c:pt>
                <c:pt idx="30403">
                  <c:v>141.7651240933199</c:v>
                </c:pt>
                <c:pt idx="30404">
                  <c:v>141.4304776115</c:v>
                </c:pt>
                <c:pt idx="30405">
                  <c:v>141.2735922989999</c:v>
                </c:pt>
                <c:pt idx="30406">
                  <c:v>141.0919065563</c:v>
                </c:pt>
                <c:pt idx="30407">
                  <c:v>140.9433047883</c:v>
                </c:pt>
                <c:pt idx="30408">
                  <c:v>140.6097526433599</c:v>
                </c:pt>
                <c:pt idx="30409">
                  <c:v>140.48608553518</c:v>
                </c:pt>
                <c:pt idx="30410">
                  <c:v>140.362418427</c:v>
                </c:pt>
                <c:pt idx="30411">
                  <c:v>140.23048010972</c:v>
                </c:pt>
                <c:pt idx="30412">
                  <c:v>139.90612133848</c:v>
                </c:pt>
                <c:pt idx="30413">
                  <c:v>139.77437978952</c:v>
                </c:pt>
                <c:pt idx="30414">
                  <c:v>139.84298649552</c:v>
                </c:pt>
                <c:pt idx="30415">
                  <c:v>139.51094674538</c:v>
                </c:pt>
                <c:pt idx="30416">
                  <c:v>142.0135856915991</c:v>
                </c:pt>
                <c:pt idx="30417">
                  <c:v>141.58776483488</c:v>
                </c:pt>
                <c:pt idx="30418">
                  <c:v>141.6678642331399</c:v>
                </c:pt>
                <c:pt idx="30419">
                  <c:v>141.10514352242</c:v>
                </c:pt>
                <c:pt idx="30420">
                  <c:v>141.1849839127</c:v>
                </c:pt>
                <c:pt idx="30421">
                  <c:v>141.06168567036</c:v>
                </c:pt>
                <c:pt idx="30422">
                  <c:v>140.71114938972</c:v>
                </c:pt>
                <c:pt idx="30423">
                  <c:v>140.78220299052</c:v>
                </c:pt>
                <c:pt idx="30424">
                  <c:v>140.44026906644</c:v>
                </c:pt>
                <c:pt idx="30425">
                  <c:v>140.31715525702</c:v>
                </c:pt>
                <c:pt idx="30426">
                  <c:v>140.17762294606</c:v>
                </c:pt>
                <c:pt idx="30427">
                  <c:v>139.8283039825001</c:v>
                </c:pt>
                <c:pt idx="30428">
                  <c:v>139.42213537112</c:v>
                </c:pt>
                <c:pt idx="30429">
                  <c:v>139.3075502049</c:v>
                </c:pt>
                <c:pt idx="30430">
                  <c:v>139.1602761745</c:v>
                </c:pt>
                <c:pt idx="30431">
                  <c:v>139.04569100828</c:v>
                </c:pt>
                <c:pt idx="30432">
                  <c:v>109.2333592252</c:v>
                </c:pt>
                <c:pt idx="30473">
                  <c:v>98.48955657029998</c:v>
                </c:pt>
                <c:pt idx="30474">
                  <c:v>113.31558329364</c:v>
                </c:pt>
                <c:pt idx="30475">
                  <c:v>126.22073168334</c:v>
                </c:pt>
                <c:pt idx="30476">
                  <c:v>135.27181116358</c:v>
                </c:pt>
                <c:pt idx="30477">
                  <c:v>138.5120652461</c:v>
                </c:pt>
                <c:pt idx="30478">
                  <c:v>137.96095099042</c:v>
                </c:pt>
                <c:pt idx="30479">
                  <c:v>138.24610349732</c:v>
                </c:pt>
                <c:pt idx="30480">
                  <c:v>137.90642014828</c:v>
                </c:pt>
                <c:pt idx="30481">
                  <c:v>137.7776790565</c:v>
                </c:pt>
                <c:pt idx="30482">
                  <c:v>137.44662671941</c:v>
                </c:pt>
                <c:pt idx="30483">
                  <c:v>137.23771149353</c:v>
                </c:pt>
                <c:pt idx="30484">
                  <c:v>137.1011055600499</c:v>
                </c:pt>
                <c:pt idx="30485">
                  <c:v>136.99664794711</c:v>
                </c:pt>
                <c:pt idx="30486">
                  <c:v>136.88412882522</c:v>
                </c:pt>
                <c:pt idx="30487">
                  <c:v>136.53827727726</c:v>
                </c:pt>
                <c:pt idx="30488">
                  <c:v>136.41792993697</c:v>
                </c:pt>
                <c:pt idx="30489">
                  <c:v>136.2975825966799</c:v>
                </c:pt>
                <c:pt idx="30490">
                  <c:v>136.16923486571</c:v>
                </c:pt>
                <c:pt idx="30491">
                  <c:v>136.04888752542</c:v>
                </c:pt>
                <c:pt idx="30492">
                  <c:v>135.72821712593</c:v>
                </c:pt>
                <c:pt idx="30493">
                  <c:v>135.59202925037</c:v>
                </c:pt>
                <c:pt idx="30494">
                  <c:v>138.16703974082</c:v>
                </c:pt>
                <c:pt idx="30495">
                  <c:v>138.22610134843</c:v>
                </c:pt>
                <c:pt idx="30496">
                  <c:v>138.11363108417</c:v>
                </c:pt>
                <c:pt idx="30497">
                  <c:v>137.55477125093</c:v>
                </c:pt>
                <c:pt idx="30498">
                  <c:v>137.85649337748</c:v>
                </c:pt>
                <c:pt idx="30499">
                  <c:v>137.298420468</c:v>
                </c:pt>
                <c:pt idx="30500">
                  <c:v>137.17820885252</c:v>
                </c:pt>
                <c:pt idx="30501">
                  <c:v>137.26041010187</c:v>
                </c:pt>
                <c:pt idx="30502">
                  <c:v>136.92989490774</c:v>
                </c:pt>
                <c:pt idx="30503">
                  <c:v>136.80169516222</c:v>
                </c:pt>
                <c:pt idx="30504">
                  <c:v>136.46376973285</c:v>
                </c:pt>
                <c:pt idx="30505">
                  <c:v>136.48124450653</c:v>
                </c:pt>
                <c:pt idx="30506">
                  <c:v>136.1517867926</c:v>
                </c:pt>
                <c:pt idx="30507">
                  <c:v>136.39313153554</c:v>
                </c:pt>
                <c:pt idx="30508">
                  <c:v>136.54534437929</c:v>
                </c:pt>
                <c:pt idx="30509">
                  <c:v>136.19978790905</c:v>
                </c:pt>
                <c:pt idx="30510">
                  <c:v>135.96780682955</c:v>
                </c:pt>
                <c:pt idx="30511">
                  <c:v>136.0086297152</c:v>
                </c:pt>
                <c:pt idx="30512">
                  <c:v>135.88042996968</c:v>
                </c:pt>
                <c:pt idx="30513">
                  <c:v>138.34783669795</c:v>
                </c:pt>
                <c:pt idx="30514">
                  <c:v>138.0075381619</c:v>
                </c:pt>
                <c:pt idx="30515">
                  <c:v>138.07546094683</c:v>
                </c:pt>
                <c:pt idx="30516">
                  <c:v>137.43600853867</c:v>
                </c:pt>
                <c:pt idx="30517">
                  <c:v>137.55957637505</c:v>
                </c:pt>
                <c:pt idx="30518">
                  <c:v>137.5195997613491</c:v>
                </c:pt>
                <c:pt idx="30519">
                  <c:v>137.41562165905</c:v>
                </c:pt>
                <c:pt idx="30520">
                  <c:v>137.3276439289</c:v>
                </c:pt>
                <c:pt idx="30521">
                  <c:v>137.1436639658491</c:v>
                </c:pt>
                <c:pt idx="30522">
                  <c:v>136.74914728312</c:v>
                </c:pt>
                <c:pt idx="30523">
                  <c:v>136.7917044119</c:v>
                </c:pt>
                <c:pt idx="30524">
                  <c:v>136.42968031951</c:v>
                </c:pt>
                <c:pt idx="30525">
                  <c:v>136.30988627798</c:v>
                </c:pt>
                <c:pt idx="30526">
                  <c:v>136.3917437415</c:v>
                </c:pt>
                <c:pt idx="30527">
                  <c:v>136.19181203965</c:v>
                </c:pt>
                <c:pt idx="30528">
                  <c:v>136.0398328209</c:v>
                </c:pt>
                <c:pt idx="30529">
                  <c:v>135.67095235076</c:v>
                </c:pt>
                <c:pt idx="30530">
                  <c:v>135.75187475555</c:v>
                </c:pt>
                <c:pt idx="30531">
                  <c:v>135.5998955367999</c:v>
                </c:pt>
                <c:pt idx="30532">
                  <c:v>138.06351514775</c:v>
                </c:pt>
                <c:pt idx="30533">
                  <c:v>137.911535929</c:v>
                </c:pt>
                <c:pt idx="30534">
                  <c:v>137.767581213</c:v>
                </c:pt>
                <c:pt idx="30535">
                  <c:v>137.8191101639</c:v>
                </c:pt>
                <c:pt idx="30536">
                  <c:v>137.2442992253499</c:v>
                </c:pt>
                <c:pt idx="30537">
                  <c:v>137.11654157506</c:v>
                </c:pt>
                <c:pt idx="30538">
                  <c:v>137.1356394631</c:v>
                </c:pt>
                <c:pt idx="30539">
                  <c:v>137.01566098865</c:v>
                </c:pt>
                <c:pt idx="30540">
                  <c:v>137.14620762425</c:v>
                </c:pt>
                <c:pt idx="30541">
                  <c:v>136.84768139775</c:v>
                </c:pt>
                <c:pt idx="30542">
                  <c:v>136.9058331014</c:v>
                </c:pt>
                <c:pt idx="30543">
                  <c:v>136.8337450986</c:v>
                </c:pt>
                <c:pt idx="30544">
                  <c:v>137.66576094544</c:v>
                </c:pt>
                <c:pt idx="30545">
                  <c:v>138.45712781362</c:v>
                </c:pt>
                <c:pt idx="30546">
                  <c:v>139.7955161715</c:v>
                </c:pt>
                <c:pt idx="30547">
                  <c:v>143.28459085545</c:v>
                </c:pt>
                <c:pt idx="30548">
                  <c:v>148.3517849216</c:v>
                </c:pt>
                <c:pt idx="30549">
                  <c:v>153.14432015672</c:v>
                </c:pt>
                <c:pt idx="30550">
                  <c:v>157.5702262728</c:v>
                </c:pt>
                <c:pt idx="30551">
                  <c:v>158.25500397984</c:v>
                </c:pt>
                <c:pt idx="30552">
                  <c:v>161.94250420608</c:v>
                </c:pt>
                <c:pt idx="30553">
                  <c:v>163.275577308</c:v>
                </c:pt>
                <c:pt idx="30554">
                  <c:v>163.32620763528</c:v>
                </c:pt>
                <c:pt idx="30555">
                  <c:v>163.14595994778</c:v>
                </c:pt>
                <c:pt idx="30556">
                  <c:v>163.88688447326</c:v>
                </c:pt>
                <c:pt idx="30557">
                  <c:v>164.3485757963799</c:v>
                </c:pt>
                <c:pt idx="30558">
                  <c:v>162.72859282242</c:v>
                </c:pt>
                <c:pt idx="30559">
                  <c:v>164.04225567047</c:v>
                </c:pt>
                <c:pt idx="30560">
                  <c:v>162.55001763246</c:v>
                </c:pt>
                <c:pt idx="30561">
                  <c:v>162.36006466068</c:v>
                </c:pt>
                <c:pt idx="30562">
                  <c:v>161.22430266588</c:v>
                </c:pt>
                <c:pt idx="30563">
                  <c:v>159.5855489217</c:v>
                </c:pt>
                <c:pt idx="30564">
                  <c:v>160.12115791464</c:v>
                </c:pt>
                <c:pt idx="30565">
                  <c:v>158.91403975776</c:v>
                </c:pt>
                <c:pt idx="30566">
                  <c:v>158.38344342894</c:v>
                </c:pt>
                <c:pt idx="30567">
                  <c:v>158.94609940578</c:v>
                </c:pt>
                <c:pt idx="30568">
                  <c:v>160.41265945398</c:v>
                </c:pt>
                <c:pt idx="30569">
                  <c:v>162.32097938004</c:v>
                </c:pt>
                <c:pt idx="30570">
                  <c:v>162.57758799642</c:v>
                </c:pt>
                <c:pt idx="30571">
                  <c:v>165.74006707105</c:v>
                </c:pt>
                <c:pt idx="30572">
                  <c:v>164.78757486958</c:v>
                </c:pt>
                <c:pt idx="30573">
                  <c:v>163.33572471318</c:v>
                </c:pt>
                <c:pt idx="30574">
                  <c:v>162.60609673704</c:v>
                </c:pt>
                <c:pt idx="30575">
                  <c:v>163.91552574852</c:v>
                </c:pt>
                <c:pt idx="30576">
                  <c:v>164.12788235389</c:v>
                </c:pt>
                <c:pt idx="30577">
                  <c:v>164.63639564079</c:v>
                </c:pt>
                <c:pt idx="30578">
                  <c:v>164.25296456243</c:v>
                </c:pt>
                <c:pt idx="30579">
                  <c:v>164.31009075351</c:v>
                </c:pt>
                <c:pt idx="30580">
                  <c:v>164.36682340795</c:v>
                </c:pt>
                <c:pt idx="30581">
                  <c:v>163.18160851025</c:v>
                </c:pt>
                <c:pt idx="30582">
                  <c:v>162.99061397575</c:v>
                </c:pt>
                <c:pt idx="30583">
                  <c:v>161.96109989052</c:v>
                </c:pt>
                <c:pt idx="30584">
                  <c:v>162.26607310256</c:v>
                </c:pt>
                <c:pt idx="30585">
                  <c:v>161.66661214254</c:v>
                </c:pt>
                <c:pt idx="30586">
                  <c:v>161.71419308418</c:v>
                </c:pt>
                <c:pt idx="30587">
                  <c:v>161.97018018415</c:v>
                </c:pt>
                <c:pt idx="30588">
                  <c:v>160.17671198934</c:v>
                </c:pt>
                <c:pt idx="30589">
                  <c:v>158.7935014137</c:v>
                </c:pt>
                <c:pt idx="30590">
                  <c:v>163.5124470120001</c:v>
                </c:pt>
                <c:pt idx="30591">
                  <c:v>164.43999735986</c:v>
                </c:pt>
                <c:pt idx="30592">
                  <c:v>162.5832957963599</c:v>
                </c:pt>
                <c:pt idx="30593">
                  <c:v>160.7485348758</c:v>
                </c:pt>
                <c:pt idx="30594">
                  <c:v>159.93691816956</c:v>
                </c:pt>
                <c:pt idx="30595">
                  <c:v>160.03881490794</c:v>
                </c:pt>
                <c:pt idx="30596">
                  <c:v>159.65089545348</c:v>
                </c:pt>
                <c:pt idx="30597">
                  <c:v>158.25847978926</c:v>
                </c:pt>
                <c:pt idx="30598">
                  <c:v>157.26083196813</c:v>
                </c:pt>
                <c:pt idx="30599">
                  <c:v>158.15376550458</c:v>
                </c:pt>
                <c:pt idx="30600">
                  <c:v>156.75661498952</c:v>
                </c:pt>
                <c:pt idx="30601">
                  <c:v>156.81902942608</c:v>
                </c:pt>
                <c:pt idx="30602">
                  <c:v>156.88110636055</c:v>
                </c:pt>
                <c:pt idx="30603">
                  <c:v>158.19736806954</c:v>
                </c:pt>
                <c:pt idx="30604">
                  <c:v>158.8374258315</c:v>
                </c:pt>
                <c:pt idx="30605">
                  <c:v>157.18088457798</c:v>
                </c:pt>
                <c:pt idx="30606">
                  <c:v>156.2082995187</c:v>
                </c:pt>
                <c:pt idx="30607">
                  <c:v>156.0700622838499</c:v>
                </c:pt>
                <c:pt idx="30608">
                  <c:v>155.50657863848</c:v>
                </c:pt>
                <c:pt idx="30609">
                  <c:v>158.50336314529</c:v>
                </c:pt>
                <c:pt idx="30610">
                  <c:v>157.7030681899</c:v>
                </c:pt>
                <c:pt idx="30611">
                  <c:v>157.98826516569</c:v>
                </c:pt>
                <c:pt idx="30612">
                  <c:v>157.207777014</c:v>
                </c:pt>
                <c:pt idx="30613">
                  <c:v>158.7488879232</c:v>
                </c:pt>
                <c:pt idx="30614">
                  <c:v>157.75781086312</c:v>
                </c:pt>
                <c:pt idx="30615">
                  <c:v>157.9855532775</c:v>
                </c:pt>
                <c:pt idx="30616">
                  <c:v>156.95996619395</c:v>
                </c:pt>
                <c:pt idx="30617">
                  <c:v>158.27420669862</c:v>
                </c:pt>
                <c:pt idx="30618">
                  <c:v>157.2958180651</c:v>
                </c:pt>
                <c:pt idx="30619">
                  <c:v>157.7865808071</c:v>
                </c:pt>
                <c:pt idx="30620">
                  <c:v>157.63850759286</c:v>
                </c:pt>
                <c:pt idx="30621">
                  <c:v>157.91830669704</c:v>
                </c:pt>
                <c:pt idx="30622">
                  <c:v>158.82469919046</c:v>
                </c:pt>
                <c:pt idx="30623">
                  <c:v>158.04856433988</c:v>
                </c:pt>
                <c:pt idx="30624">
                  <c:v>157.28284835778</c:v>
                </c:pt>
                <c:pt idx="30625">
                  <c:v>158.38577324826</c:v>
                </c:pt>
                <c:pt idx="30626">
                  <c:v>157.76381147142</c:v>
                </c:pt>
                <c:pt idx="30627">
                  <c:v>157.40312832504</c:v>
                </c:pt>
                <c:pt idx="30628">
                  <c:v>161.84436007032</c:v>
                </c:pt>
                <c:pt idx="30629">
                  <c:v>161.67517848792</c:v>
                </c:pt>
                <c:pt idx="30630">
                  <c:v>161.764290471</c:v>
                </c:pt>
                <c:pt idx="30631">
                  <c:v>161.19143003964</c:v>
                </c:pt>
                <c:pt idx="30632">
                  <c:v>160.60068309708</c:v>
                </c:pt>
                <c:pt idx="30633">
                  <c:v>158.83011283536</c:v>
                </c:pt>
                <c:pt idx="30634">
                  <c:v>144.83994853032</c:v>
                </c:pt>
                <c:pt idx="30635">
                  <c:v>127.18916825388</c:v>
                </c:pt>
                <c:pt idx="30738">
                  <c:v>127.25809741356</c:v>
                </c:pt>
                <c:pt idx="30739">
                  <c:v>140.76169676136</c:v>
                </c:pt>
                <c:pt idx="30740">
                  <c:v>154.3375782003</c:v>
                </c:pt>
                <c:pt idx="30741">
                  <c:v>159.95069992638</c:v>
                </c:pt>
                <c:pt idx="30742">
                  <c:v>161.7359844968399</c:v>
                </c:pt>
                <c:pt idx="30743">
                  <c:v>162.21124190532</c:v>
                </c:pt>
                <c:pt idx="30744">
                  <c:v>162.896654907</c:v>
                </c:pt>
                <c:pt idx="30745">
                  <c:v>162.96571226028</c:v>
                </c:pt>
                <c:pt idx="30746">
                  <c:v>163.23601525866</c:v>
                </c:pt>
                <c:pt idx="30747">
                  <c:v>162.85397703972</c:v>
                </c:pt>
                <c:pt idx="30748">
                  <c:v>162.2049976755</c:v>
                </c:pt>
                <c:pt idx="30749">
                  <c:v>162.69387044616</c:v>
                </c:pt>
                <c:pt idx="30750">
                  <c:v>162.5512068459001</c:v>
                </c:pt>
                <c:pt idx="30751">
                  <c:v>162.18905500746</c:v>
                </c:pt>
                <c:pt idx="30752">
                  <c:v>160.97888746494</c:v>
                </c:pt>
                <c:pt idx="30753">
                  <c:v>159.3798406575</c:v>
                </c:pt>
                <c:pt idx="30754">
                  <c:v>158.40205096488</c:v>
                </c:pt>
                <c:pt idx="30755">
                  <c:v>159.71747980968</c:v>
                </c:pt>
                <c:pt idx="30756">
                  <c:v>158.9403368205001</c:v>
                </c:pt>
                <c:pt idx="30757">
                  <c:v>158.16431736006</c:v>
                </c:pt>
                <c:pt idx="30758">
                  <c:v>157.19017961868</c:v>
                </c:pt>
                <c:pt idx="30759">
                  <c:v>156.9492972306</c:v>
                </c:pt>
                <c:pt idx="30760">
                  <c:v>156.81032228874</c:v>
                </c:pt>
                <c:pt idx="30761">
                  <c:v>161.3403961554601</c:v>
                </c:pt>
                <c:pt idx="30762">
                  <c:v>163.0577170890001</c:v>
                </c:pt>
                <c:pt idx="30763">
                  <c:v>162.68524514004</c:v>
                </c:pt>
                <c:pt idx="30764">
                  <c:v>162.12081122316</c:v>
                </c:pt>
                <c:pt idx="30765">
                  <c:v>161.96984386434</c:v>
                </c:pt>
                <c:pt idx="30766">
                  <c:v>162.65268691626</c:v>
                </c:pt>
                <c:pt idx="30767">
                  <c:v>162.93166238952</c:v>
                </c:pt>
                <c:pt idx="30768">
                  <c:v>163.20987198093</c:v>
                </c:pt>
                <c:pt idx="30769">
                  <c:v>162.84701921905</c:v>
                </c:pt>
                <c:pt idx="30770">
                  <c:v>161.98862559588</c:v>
                </c:pt>
                <c:pt idx="30771">
                  <c:v>162.01810310826</c:v>
                </c:pt>
                <c:pt idx="30772">
                  <c:v>162.92329974726</c:v>
                </c:pt>
                <c:pt idx="30773">
                  <c:v>162.98925477403</c:v>
                </c:pt>
                <c:pt idx="30774">
                  <c:v>162.62690604407</c:v>
                </c:pt>
                <c:pt idx="30775">
                  <c:v>162.28410835725</c:v>
                </c:pt>
                <c:pt idx="30776">
                  <c:v>162.1408334298499</c:v>
                </c:pt>
                <c:pt idx="30777">
                  <c:v>160.93557534606</c:v>
                </c:pt>
                <c:pt idx="30778">
                  <c:v>160.17753218742</c:v>
                </c:pt>
                <c:pt idx="30779">
                  <c:v>159.20284114728</c:v>
                </c:pt>
                <c:pt idx="30780">
                  <c:v>156.7732547930999</c:v>
                </c:pt>
                <c:pt idx="30781">
                  <c:v>156.3040535242999</c:v>
                </c:pt>
                <c:pt idx="30782">
                  <c:v>152.3262231159201</c:v>
                </c:pt>
                <c:pt idx="30783">
                  <c:v>146.89557012897</c:v>
                </c:pt>
                <c:pt idx="30784">
                  <c:v>142.33597961156</c:v>
                </c:pt>
                <c:pt idx="30785">
                  <c:v>138.61126167476</c:v>
                </c:pt>
                <c:pt idx="30786">
                  <c:v>137.0236854914</c:v>
                </c:pt>
                <c:pt idx="30787">
                  <c:v>136.25642842016</c:v>
                </c:pt>
                <c:pt idx="30788">
                  <c:v>135.93468842935</c:v>
                </c:pt>
                <c:pt idx="30789">
                  <c:v>136.01757806878</c:v>
                </c:pt>
                <c:pt idx="30790">
                  <c:v>135.88222630906</c:v>
                </c:pt>
                <c:pt idx="30791">
                  <c:v>135.7627527242999</c:v>
                </c:pt>
                <c:pt idx="30792">
                  <c:v>135.58760870904</c:v>
                </c:pt>
                <c:pt idx="30793">
                  <c:v>135.21924397273</c:v>
                </c:pt>
                <c:pt idx="30794">
                  <c:v>135.51792897428</c:v>
                </c:pt>
                <c:pt idx="30795">
                  <c:v>135.18949251736</c:v>
                </c:pt>
                <c:pt idx="30796">
                  <c:v>135.07006734167</c:v>
                </c:pt>
                <c:pt idx="30797">
                  <c:v>135.1511003165</c:v>
                </c:pt>
                <c:pt idx="30798">
                  <c:v>134.81529040626</c:v>
                </c:pt>
                <c:pt idx="30799">
                  <c:v>137.2755361617999</c:v>
                </c:pt>
                <c:pt idx="30800">
                  <c:v>136.88068754467</c:v>
                </c:pt>
                <c:pt idx="30801">
                  <c:v>136.75351997506</c:v>
                </c:pt>
                <c:pt idx="30802">
                  <c:v>136.8296886271</c:v>
                </c:pt>
                <c:pt idx="30803">
                  <c:v>136.66248369932</c:v>
                </c:pt>
                <c:pt idx="30804">
                  <c:v>136.50321785902</c:v>
                </c:pt>
                <c:pt idx="30805">
                  <c:v>136.38379268333</c:v>
                </c:pt>
                <c:pt idx="30806">
                  <c:v>135.81969887845</c:v>
                </c:pt>
                <c:pt idx="30807">
                  <c:v>136.12107666044</c:v>
                </c:pt>
                <c:pt idx="30808">
                  <c:v>135.79954569859</c:v>
                </c:pt>
                <c:pt idx="30809">
                  <c:v>135.88222630906</c:v>
                </c:pt>
                <c:pt idx="30810">
                  <c:v>135.75481363682</c:v>
                </c:pt>
                <c:pt idx="30811">
                  <c:v>134.99903703426</c:v>
                </c:pt>
                <c:pt idx="30812">
                  <c:v>135.0973981936</c:v>
                </c:pt>
                <c:pt idx="30813">
                  <c:v>135.1794648356</c:v>
                </c:pt>
                <c:pt idx="30814">
                  <c:v>134.7957760061</c:v>
                </c:pt>
                <c:pt idx="30815">
                  <c:v>134.42843275108</c:v>
                </c:pt>
                <c:pt idx="30816">
                  <c:v>134.30956087415</c:v>
                </c:pt>
                <c:pt idx="30817">
                  <c:v>134.3988894669</c:v>
                </c:pt>
                <c:pt idx="30818">
                  <c:v>134.295710549</c:v>
                </c:pt>
                <c:pt idx="30819">
                  <c:v>136.66897043935</c:v>
                </c:pt>
                <c:pt idx="30820">
                  <c:v>136.31462635563</c:v>
                </c:pt>
                <c:pt idx="30821">
                  <c:v>136.1957544787</c:v>
                </c:pt>
                <c:pt idx="30822">
                  <c:v>135.85781749694</c:v>
                </c:pt>
                <c:pt idx="30823">
                  <c:v>135.94215792893</c:v>
                </c:pt>
                <c:pt idx="30824">
                  <c:v>135.39389325645</c:v>
                </c:pt>
                <c:pt idx="30825">
                  <c:v>135.22797943387</c:v>
                </c:pt>
                <c:pt idx="30826">
                  <c:v>135.06206561129</c:v>
                </c:pt>
                <c:pt idx="30827">
                  <c:v>134.9435626002</c:v>
                </c:pt>
                <c:pt idx="30828">
                  <c:v>134.82505958911</c:v>
                </c:pt>
                <c:pt idx="30829">
                  <c:v>134.69867879374</c:v>
                </c:pt>
                <c:pt idx="30830">
                  <c:v>134.78958239082</c:v>
                </c:pt>
                <c:pt idx="30831">
                  <c:v>134.23657551798</c:v>
                </c:pt>
                <c:pt idx="30832">
                  <c:v>134.11039141617</c:v>
                </c:pt>
                <c:pt idx="30833">
                  <c:v>133.99993836164</c:v>
                </c:pt>
                <c:pt idx="30834">
                  <c:v>133.88953326762</c:v>
                </c:pt>
                <c:pt idx="30835">
                  <c:v>133.75543568166</c:v>
                </c:pt>
                <c:pt idx="30836">
                  <c:v>133.59764560376</c:v>
                </c:pt>
                <c:pt idx="30837">
                  <c:v>135.7206657949999</c:v>
                </c:pt>
                <c:pt idx="30838">
                  <c:v>135.6261393245</c:v>
                </c:pt>
                <c:pt idx="30839">
                  <c:v>135.73642020675</c:v>
                </c:pt>
                <c:pt idx="30840">
                  <c:v>135.92464158845</c:v>
                </c:pt>
                <c:pt idx="30841">
                  <c:v>135.50015191625</c:v>
                </c:pt>
                <c:pt idx="30842">
                  <c:v>135.15492738041</c:v>
                </c:pt>
                <c:pt idx="30843">
                  <c:v>135.23237480225</c:v>
                </c:pt>
                <c:pt idx="30844">
                  <c:v>135.12209392</c:v>
                </c:pt>
                <c:pt idx="30845">
                  <c:v>134.81676024814</c:v>
                </c:pt>
                <c:pt idx="30846">
                  <c:v>134.77745961436</c:v>
                </c:pt>
                <c:pt idx="30847">
                  <c:v>134.87792448075</c:v>
                </c:pt>
                <c:pt idx="30848">
                  <c:v>134.51794156064</c:v>
                </c:pt>
                <c:pt idx="30849">
                  <c:v>134.60229410375</c:v>
                </c:pt>
                <c:pt idx="30850">
                  <c:v>134.26631232027</c:v>
                </c:pt>
                <c:pt idx="30851">
                  <c:v>133.95430577105</c:v>
                </c:pt>
                <c:pt idx="30852">
                  <c:v>134.05403152467</c:v>
                </c:pt>
                <c:pt idx="30853">
                  <c:v>133.71094647051</c:v>
                </c:pt>
                <c:pt idx="30854">
                  <c:v>133.77094265288</c:v>
                </c:pt>
                <c:pt idx="30855">
                  <c:v>133.38901333539</c:v>
                </c:pt>
                <c:pt idx="30856">
                  <c:v>133.46423515203</c:v>
                </c:pt>
                <c:pt idx="30857">
                  <c:v>135.44560464422</c:v>
                </c:pt>
                <c:pt idx="30858">
                  <c:v>135.26530130321</c:v>
                </c:pt>
                <c:pt idx="30859">
                  <c:v>135.10067858583</c:v>
                </c:pt>
                <c:pt idx="30860">
                  <c:v>134.8576527503</c:v>
                </c:pt>
                <c:pt idx="30861">
                  <c:v>134.6146745762399</c:v>
                </c:pt>
                <c:pt idx="30862">
                  <c:v>134.2156506992399</c:v>
                </c:pt>
                <c:pt idx="30863">
                  <c:v>134.02782595487</c:v>
                </c:pt>
                <c:pt idx="30864">
                  <c:v>134.09726165792</c:v>
                </c:pt>
                <c:pt idx="30865">
                  <c:v>133.77737710014</c:v>
                </c:pt>
                <c:pt idx="30866">
                  <c:v>133.65212887942</c:v>
                </c:pt>
                <c:pt idx="30867">
                  <c:v>133.32494581325</c:v>
                </c:pt>
                <c:pt idx="30868">
                  <c:v>132.99813161292</c:v>
                </c:pt>
                <c:pt idx="30869">
                  <c:v>133.0436275573</c:v>
                </c:pt>
                <c:pt idx="30870">
                  <c:v>133.09645886675</c:v>
                </c:pt>
                <c:pt idx="30871">
                  <c:v>132.75451734155</c:v>
                </c:pt>
                <c:pt idx="30872">
                  <c:v>132.6450973207</c:v>
                </c:pt>
                <c:pt idx="30873">
                  <c:v>132.3037460257</c:v>
                </c:pt>
                <c:pt idx="30874">
                  <c:v>132.18671847797</c:v>
                </c:pt>
                <c:pt idx="30875">
                  <c:v>131.86155191328</c:v>
                </c:pt>
                <c:pt idx="30876">
                  <c:v>134.04110921763</c:v>
                </c:pt>
                <c:pt idx="30877">
                  <c:v>133.89333524888</c:v>
                </c:pt>
                <c:pt idx="30878">
                  <c:v>133.98035758176</c:v>
                </c:pt>
                <c:pt idx="30879">
                  <c:v>133.84016478896</c:v>
                </c:pt>
                <c:pt idx="30880">
                  <c:v>133.67657495574</c:v>
                </c:pt>
                <c:pt idx="30881">
                  <c:v>133.09149362524</c:v>
                </c:pt>
                <c:pt idx="30882">
                  <c:v>133.18558069199</c:v>
                </c:pt>
                <c:pt idx="30883">
                  <c:v>133.2714840919499</c:v>
                </c:pt>
                <c:pt idx="30884">
                  <c:v>132.93670568478</c:v>
                </c:pt>
                <c:pt idx="30885">
                  <c:v>133.03003042381</c:v>
                </c:pt>
                <c:pt idx="30886">
                  <c:v>132.48579920285</c:v>
                </c:pt>
                <c:pt idx="30887">
                  <c:v>132.36158203664</c:v>
                </c:pt>
                <c:pt idx="30888">
                  <c:v>132.04343291815</c:v>
                </c:pt>
                <c:pt idx="30889">
                  <c:v>132.12084340855</c:v>
                </c:pt>
                <c:pt idx="30890">
                  <c:v>132.00436915958</c:v>
                </c:pt>
                <c:pt idx="30891">
                  <c:v>131.4315098832</c:v>
                </c:pt>
                <c:pt idx="30892">
                  <c:v>131.2535161044</c:v>
                </c:pt>
                <c:pt idx="30893">
                  <c:v>131.1451290942</c:v>
                </c:pt>
                <c:pt idx="30894">
                  <c:v>131.0290236864</c:v>
                </c:pt>
                <c:pt idx="30895">
                  <c:v>131.105336595</c:v>
                </c:pt>
                <c:pt idx="30896">
                  <c:v>133.2583228176</c:v>
                </c:pt>
                <c:pt idx="30897">
                  <c:v>133.1267335512</c:v>
                </c:pt>
                <c:pt idx="30898">
                  <c:v>132.9951442848</c:v>
                </c:pt>
                <c:pt idx="30899">
                  <c:v>96.48482142156</c:v>
                </c:pt>
                <c:pt idx="30945">
                  <c:v>93.90437927135998</c:v>
                </c:pt>
                <c:pt idx="30946">
                  <c:v>111.13752738972</c:v>
                </c:pt>
                <c:pt idx="30947">
                  <c:v>130.10349548508</c:v>
                </c:pt>
                <c:pt idx="30948">
                  <c:v>131.04482248728</c:v>
                </c:pt>
                <c:pt idx="30949">
                  <c:v>130.93682673552</c:v>
                </c:pt>
                <c:pt idx="30950">
                  <c:v>130.82109019356</c:v>
                </c:pt>
                <c:pt idx="30951">
                  <c:v>130.4970670584</c:v>
                </c:pt>
                <c:pt idx="30952">
                  <c:v>130.79771926992</c:v>
                </c:pt>
                <c:pt idx="30953">
                  <c:v>133.19348206896</c:v>
                </c:pt>
                <c:pt idx="30954">
                  <c:v>132.8117868636</c:v>
                </c:pt>
                <c:pt idx="30955">
                  <c:v>132.68835644532</c:v>
                </c:pt>
                <c:pt idx="30956">
                  <c:v>132.57261990336</c:v>
                </c:pt>
                <c:pt idx="30957">
                  <c:v>132.43370790468</c:v>
                </c:pt>
                <c:pt idx="30958">
                  <c:v>132.240844944</c:v>
                </c:pt>
                <c:pt idx="30959">
                  <c:v>132.32790433152</c:v>
                </c:pt>
                <c:pt idx="30960">
                  <c:v>132.4145701824</c:v>
                </c:pt>
                <c:pt idx="30961">
                  <c:v>132.08830925616</c:v>
                </c:pt>
                <c:pt idx="30962">
                  <c:v>131.98014140688</c:v>
                </c:pt>
                <c:pt idx="30963">
                  <c:v>131.6466806538</c:v>
                </c:pt>
                <c:pt idx="30964">
                  <c:v>131.9501485512</c:v>
                </c:pt>
                <c:pt idx="30965">
                  <c:v>131.62462535664</c:v>
                </c:pt>
                <c:pt idx="30966">
                  <c:v>130.88100432024</c:v>
                </c:pt>
                <c:pt idx="31250">
                  <c:v>107.86748024416</c:v>
                </c:pt>
                <c:pt idx="31251">
                  <c:v>127.198967378</c:v>
                </c:pt>
                <c:pt idx="31252">
                  <c:v>139.315759737</c:v>
                </c:pt>
                <c:pt idx="31253">
                  <c:v>138.9756702916399</c:v>
                </c:pt>
                <c:pt idx="31254">
                  <c:v>138.85310978098</c:v>
                </c:pt>
                <c:pt idx="31255">
                  <c:v>138.73054927032</c:v>
                </c:pt>
                <c:pt idx="31256">
                  <c:v>138.54260990598</c:v>
                </c:pt>
                <c:pt idx="31257">
                  <c:v>138.60381916234</c:v>
                </c:pt>
                <c:pt idx="31258">
                  <c:v>138.05673422898</c:v>
                </c:pt>
                <c:pt idx="31259">
                  <c:v>140.5206751116</c:v>
                </c:pt>
                <c:pt idx="31260">
                  <c:v>140.38197891648</c:v>
                </c:pt>
                <c:pt idx="31261">
                  <c:v>140.2514179774401</c:v>
                </c:pt>
                <c:pt idx="31262">
                  <c:v>140.11272178232</c:v>
                </c:pt>
                <c:pt idx="31263">
                  <c:v>139.5602762225</c:v>
                </c:pt>
                <c:pt idx="31264">
                  <c:v>139.85978476554</c:v>
                </c:pt>
                <c:pt idx="31265">
                  <c:v>139.5268105154</c:v>
                </c:pt>
                <c:pt idx="31266">
                  <c:v>139.59871249268</c:v>
                </c:pt>
                <c:pt idx="31267">
                  <c:v>139.4273760628001</c:v>
                </c:pt>
                <c:pt idx="31268">
                  <c:v>139.0624624529</c:v>
                </c:pt>
                <c:pt idx="31269">
                  <c:v>138.92397528674</c:v>
                </c:pt>
                <c:pt idx="31270">
                  <c:v>139.01947233874</c:v>
                </c:pt>
                <c:pt idx="31271">
                  <c:v>138.4621618597</c:v>
                </c:pt>
                <c:pt idx="31272">
                  <c:v>138.54110483094</c:v>
                </c:pt>
                <c:pt idx="31273">
                  <c:v>138.41891318612</c:v>
                </c:pt>
                <c:pt idx="31274">
                  <c:v>138.5054630491</c:v>
                </c:pt>
                <c:pt idx="31275">
                  <c:v>137.9578620868</c:v>
                </c:pt>
                <c:pt idx="31276">
                  <c:v>137.8358054192</c:v>
                </c:pt>
                <c:pt idx="31277">
                  <c:v>137.7137982073</c:v>
                </c:pt>
                <c:pt idx="31278">
                  <c:v>140.1540413567</c:v>
                </c:pt>
                <c:pt idx="31279">
                  <c:v>140.39011417256</c:v>
                </c:pt>
                <c:pt idx="31280">
                  <c:v>140.25960283874</c:v>
                </c:pt>
                <c:pt idx="31281">
                  <c:v>139.7066650944999</c:v>
                </c:pt>
                <c:pt idx="31282">
                  <c:v>139.78748932638</c:v>
                </c:pt>
                <c:pt idx="31283">
                  <c:v>139.65717468612</c:v>
                </c:pt>
                <c:pt idx="31284">
                  <c:v>139.316212343</c:v>
                </c:pt>
                <c:pt idx="31285">
                  <c:v>139.1860943963</c:v>
                </c:pt>
                <c:pt idx="31286">
                  <c:v>139.28242722576</c:v>
                </c:pt>
                <c:pt idx="31287">
                  <c:v>138.7320473595</c:v>
                </c:pt>
                <c:pt idx="31288">
                  <c:v>138.8038018353</c:v>
                </c:pt>
                <c:pt idx="31289">
                  <c:v>138.85067020594</c:v>
                </c:pt>
                <c:pt idx="31290">
                  <c:v>138.897096261</c:v>
                </c:pt>
                <c:pt idx="31291">
                  <c:v>138.55740035228</c:v>
                </c:pt>
                <c:pt idx="31292">
                  <c:v>138.00920915978</c:v>
                </c:pt>
                <c:pt idx="31293">
                  <c:v>138.096140224</c:v>
                </c:pt>
                <c:pt idx="31294">
                  <c:v>137.9740835564</c:v>
                </c:pt>
                <c:pt idx="31295">
                  <c:v>138.0604612471</c:v>
                </c:pt>
                <c:pt idx="31296">
                  <c:v>137.93826960228</c:v>
                </c:pt>
                <c:pt idx="31297">
                  <c:v>140.63486632804</c:v>
                </c:pt>
                <c:pt idx="31298">
                  <c:v>140.26000991478</c:v>
                </c:pt>
                <c:pt idx="31299">
                  <c:v>140.34115382042</c:v>
                </c:pt>
                <c:pt idx="31300">
                  <c:v>139.96674006112</c:v>
                </c:pt>
                <c:pt idx="31301">
                  <c:v>139.99848096066</c:v>
                </c:pt>
                <c:pt idx="31302">
                  <c:v>139.87610488292</c:v>
                </c:pt>
                <c:pt idx="31303">
                  <c:v>139.5349830413</c:v>
                </c:pt>
                <c:pt idx="31304">
                  <c:v>139.1860943963</c:v>
                </c:pt>
                <c:pt idx="31305">
                  <c:v>139.48452127624</c:v>
                </c:pt>
                <c:pt idx="31306">
                  <c:v>139.3621451985</c:v>
                </c:pt>
                <c:pt idx="31307">
                  <c:v>139.02174841478</c:v>
                </c:pt>
                <c:pt idx="31308">
                  <c:v>139.10920818172</c:v>
                </c:pt>
                <c:pt idx="31309">
                  <c:v>138.7773651251399</c:v>
                </c:pt>
                <c:pt idx="31310">
                  <c:v>138.85627116494</c:v>
                </c:pt>
                <c:pt idx="31311">
                  <c:v>138.47592274558</c:v>
                </c:pt>
                <c:pt idx="31312">
                  <c:v>138.5136479104</c:v>
                </c:pt>
                <c:pt idx="31313">
                  <c:v>141.7199722725599</c:v>
                </c:pt>
                <c:pt idx="31314">
                  <c:v>160.1491494273</c:v>
                </c:pt>
                <c:pt idx="31315">
                  <c:v>159.58160895684</c:v>
                </c:pt>
                <c:pt idx="31316">
                  <c:v>158.66900412369</c:v>
                </c:pt>
                <c:pt idx="31317">
                  <c:v>157.83142706943</c:v>
                </c:pt>
                <c:pt idx="31318">
                  <c:v>157.90544797802</c:v>
                </c:pt>
                <c:pt idx="31319">
                  <c:v>157.34509208425</c:v>
                </c:pt>
                <c:pt idx="31320">
                  <c:v>157.62087141129</c:v>
                </c:pt>
                <c:pt idx="31321">
                  <c:v>157.4831874752</c:v>
                </c:pt>
                <c:pt idx="31322">
                  <c:v>157.50111535918</c:v>
                </c:pt>
                <c:pt idx="31323">
                  <c:v>156.87807117088</c:v>
                </c:pt>
                <c:pt idx="31324">
                  <c:v>157.36206322824</c:v>
                </c:pt>
                <c:pt idx="31325">
                  <c:v>157.00480040775</c:v>
                </c:pt>
                <c:pt idx="31326">
                  <c:v>156.65708385866</c:v>
                </c:pt>
                <c:pt idx="31327">
                  <c:v>156.52855280685</c:v>
                </c:pt>
                <c:pt idx="31328">
                  <c:v>156.79144124961</c:v>
                </c:pt>
                <c:pt idx="31329">
                  <c:v>156.22561466129</c:v>
                </c:pt>
                <c:pt idx="31330">
                  <c:v>156.715188058</c:v>
                </c:pt>
                <c:pt idx="31331">
                  <c:v>156.5861965239</c:v>
                </c:pt>
                <c:pt idx="31332">
                  <c:v>156.23923004189</c:v>
                </c:pt>
                <c:pt idx="31333">
                  <c:v>156.25441595335</c:v>
                </c:pt>
                <c:pt idx="31334">
                  <c:v>156.06087261765</c:v>
                </c:pt>
                <c:pt idx="31335">
                  <c:v>156.32939393106</c:v>
                </c:pt>
                <c:pt idx="31336">
                  <c:v>159.1478111169</c:v>
                </c:pt>
                <c:pt idx="31337">
                  <c:v>158.5768799472</c:v>
                </c:pt>
                <c:pt idx="31338">
                  <c:v>158.86138477902</c:v>
                </c:pt>
                <c:pt idx="31339">
                  <c:v>158.69502377736</c:v>
                </c:pt>
                <c:pt idx="31340">
                  <c:v>158.56563188718</c:v>
                </c:pt>
                <c:pt idx="31341">
                  <c:v>158.41781162532</c:v>
                </c:pt>
                <c:pt idx="31342">
                  <c:v>158.4805333518</c:v>
                </c:pt>
                <c:pt idx="31343">
                  <c:v>157.893253479</c:v>
                </c:pt>
                <c:pt idx="31344">
                  <c:v>158.1381984321</c:v>
                </c:pt>
                <c:pt idx="31345">
                  <c:v>122.69323325838</c:v>
                </c:pt>
                <c:pt idx="31396">
                  <c:v>136.31245873668</c:v>
                </c:pt>
                <c:pt idx="31397">
                  <c:v>162.792390762</c:v>
                </c:pt>
                <c:pt idx="31398">
                  <c:v>161.94149803566</c:v>
                </c:pt>
                <c:pt idx="31399">
                  <c:v>163.44822073112</c:v>
                </c:pt>
                <c:pt idx="31400">
                  <c:v>164.47257600645</c:v>
                </c:pt>
                <c:pt idx="31401">
                  <c:v>164.9592356815</c:v>
                </c:pt>
                <c:pt idx="31402">
                  <c:v>163.13388890315</c:v>
                </c:pt>
                <c:pt idx="31403">
                  <c:v>162.78071667835</c:v>
                </c:pt>
                <c:pt idx="31404">
                  <c:v>164.10567428828</c:v>
                </c:pt>
                <c:pt idx="31405">
                  <c:v>164.16127272329</c:v>
                </c:pt>
                <c:pt idx="31406">
                  <c:v>164.0167648185</c:v>
                </c:pt>
                <c:pt idx="31407">
                  <c:v>165.10772154222</c:v>
                </c:pt>
                <c:pt idx="31408">
                  <c:v>162.25543015055</c:v>
                </c:pt>
                <c:pt idx="31409">
                  <c:v>158.98074964344</c:v>
                </c:pt>
                <c:pt idx="31410">
                  <c:v>158.6130116472</c:v>
                </c:pt>
                <c:pt idx="31411">
                  <c:v>159.01338345438</c:v>
                </c:pt>
                <c:pt idx="31412">
                  <c:v>160.1021022843</c:v>
                </c:pt>
                <c:pt idx="31413">
                  <c:v>162.79512362124</c:v>
                </c:pt>
                <c:pt idx="31414">
                  <c:v>162.0090089442</c:v>
                </c:pt>
                <c:pt idx="31415">
                  <c:v>162.47383537308</c:v>
                </c:pt>
                <c:pt idx="31416">
                  <c:v>160.21048387932</c:v>
                </c:pt>
                <c:pt idx="31417">
                  <c:v>160.0985435112</c:v>
                </c:pt>
                <c:pt idx="31418">
                  <c:v>160.22914060734</c:v>
                </c:pt>
                <c:pt idx="31419">
                  <c:v>160.7264394771</c:v>
                </c:pt>
                <c:pt idx="31420">
                  <c:v>159.97730313276</c:v>
                </c:pt>
                <c:pt idx="31421">
                  <c:v>159.37874864922</c:v>
                </c:pt>
                <c:pt idx="31422">
                  <c:v>158.9358181815</c:v>
                </c:pt>
                <c:pt idx="31423">
                  <c:v>159.21683460276</c:v>
                </c:pt>
                <c:pt idx="31424">
                  <c:v>159.03056991558</c:v>
                </c:pt>
                <c:pt idx="31425">
                  <c:v>158.5177867584</c:v>
                </c:pt>
                <c:pt idx="31426">
                  <c:v>158.76043231818</c:v>
                </c:pt>
                <c:pt idx="31427">
                  <c:v>158.1926700348</c:v>
                </c:pt>
                <c:pt idx="31428">
                  <c:v>158.88074316264</c:v>
                </c:pt>
                <c:pt idx="31429">
                  <c:v>158.9496613521</c:v>
                </c:pt>
                <c:pt idx="31430">
                  <c:v>159.4264228728601</c:v>
                </c:pt>
                <c:pt idx="31431">
                  <c:v>161.82714774272</c:v>
                </c:pt>
                <c:pt idx="31432">
                  <c:v>164.67081901036</c:v>
                </c:pt>
                <c:pt idx="31433">
                  <c:v>166.96579808995</c:v>
                </c:pt>
                <c:pt idx="31434">
                  <c:v>167.70801770866</c:v>
                </c:pt>
                <c:pt idx="31435">
                  <c:v>164.55653694645</c:v>
                </c:pt>
                <c:pt idx="31436">
                  <c:v>160.28804061006</c:v>
                </c:pt>
                <c:pt idx="31437">
                  <c:v>156.0589114007</c:v>
                </c:pt>
                <c:pt idx="31438">
                  <c:v>152.26258629616</c:v>
                </c:pt>
                <c:pt idx="31439">
                  <c:v>149.5382766924801</c:v>
                </c:pt>
                <c:pt idx="31440">
                  <c:v>148.73227807932</c:v>
                </c:pt>
                <c:pt idx="31441">
                  <c:v>148.5845936948399</c:v>
                </c:pt>
                <c:pt idx="31442">
                  <c:v>149.08464303616</c:v>
                </c:pt>
                <c:pt idx="31443">
                  <c:v>148.57739402984</c:v>
                </c:pt>
                <c:pt idx="31444">
                  <c:v>147.73082646484</c:v>
                </c:pt>
                <c:pt idx="31445">
                  <c:v>147.7670360336</c:v>
                </c:pt>
                <c:pt idx="31446">
                  <c:v>148.2033231357599</c:v>
                </c:pt>
                <c:pt idx="31447">
                  <c:v>149.11045549588</c:v>
                </c:pt>
                <c:pt idx="31448">
                  <c:v>151.078812677</c:v>
                </c:pt>
                <c:pt idx="31449">
                  <c:v>153.08871566535</c:v>
                </c:pt>
                <c:pt idx="31450">
                  <c:v>155.48669096325</c:v>
                </c:pt>
                <c:pt idx="31451">
                  <c:v>157.07411911062</c:v>
                </c:pt>
                <c:pt idx="31452">
                  <c:v>161.5680353109001</c:v>
                </c:pt>
                <c:pt idx="31453">
                  <c:v>164.43999735986</c:v>
                </c:pt>
                <c:pt idx="31454">
                  <c:v>166.16504426317</c:v>
                </c:pt>
                <c:pt idx="31455">
                  <c:v>165.72198152557</c:v>
                </c:pt>
                <c:pt idx="31456">
                  <c:v>165.30840888827</c:v>
                </c:pt>
                <c:pt idx="31457">
                  <c:v>165.3751508388</c:v>
                </c:pt>
                <c:pt idx="31458">
                  <c:v>164.8185213853</c:v>
                </c:pt>
                <c:pt idx="31459">
                  <c:v>164.41564968432</c:v>
                </c:pt>
                <c:pt idx="31460">
                  <c:v>164.09002114775</c:v>
                </c:pt>
                <c:pt idx="31461">
                  <c:v>162.436068951</c:v>
                </c:pt>
                <c:pt idx="31462">
                  <c:v>160.8700607835</c:v>
                </c:pt>
                <c:pt idx="31463">
                  <c:v>159.4317570492</c:v>
                </c:pt>
                <c:pt idx="31464">
                  <c:v>159.5107252413</c:v>
                </c:pt>
                <c:pt idx="31465">
                  <c:v>159.97097733006</c:v>
                </c:pt>
                <c:pt idx="31466">
                  <c:v>159.1366636961999</c:v>
                </c:pt>
                <c:pt idx="31467">
                  <c:v>158.9683672722</c:v>
                </c:pt>
                <c:pt idx="31468">
                  <c:v>159.65403013764</c:v>
                </c:pt>
                <c:pt idx="31469">
                  <c:v>158.90582757888</c:v>
                </c:pt>
                <c:pt idx="31470">
                  <c:v>158.98326651972</c:v>
                </c:pt>
                <c:pt idx="31471">
                  <c:v>161.18751760014</c:v>
                </c:pt>
                <c:pt idx="31472">
                  <c:v>163.16780459916</c:v>
                </c:pt>
                <c:pt idx="31473">
                  <c:v>162.5455396116</c:v>
                </c:pt>
                <c:pt idx="31474">
                  <c:v>161.1905520263399</c:v>
                </c:pt>
                <c:pt idx="31475">
                  <c:v>163.12698347124</c:v>
                </c:pt>
                <c:pt idx="31476">
                  <c:v>163.60891386679</c:v>
                </c:pt>
                <c:pt idx="31477">
                  <c:v>163.15991258418</c:v>
                </c:pt>
                <c:pt idx="31478">
                  <c:v>162.797031576</c:v>
                </c:pt>
                <c:pt idx="31479">
                  <c:v>161.75564812308</c:v>
                </c:pt>
                <c:pt idx="31480">
                  <c:v>159.9502290783</c:v>
                </c:pt>
                <c:pt idx="31481">
                  <c:v>156.438768092</c:v>
                </c:pt>
                <c:pt idx="31482">
                  <c:v>156.73968305826</c:v>
                </c:pt>
                <c:pt idx="31483">
                  <c:v>159.09125032026</c:v>
                </c:pt>
                <c:pt idx="31484">
                  <c:v>156.45510649153</c:v>
                </c:pt>
                <c:pt idx="31485">
                  <c:v>154.03218847991</c:v>
                </c:pt>
                <c:pt idx="31486">
                  <c:v>149.04914352144</c:v>
                </c:pt>
                <c:pt idx="31487">
                  <c:v>143.50065110922</c:v>
                </c:pt>
                <c:pt idx="31488">
                  <c:v>140.3841366193001</c:v>
                </c:pt>
                <c:pt idx="31489">
                  <c:v>137.53263693862</c:v>
                </c:pt>
                <c:pt idx="31490">
                  <c:v>138.29981050149</c:v>
                </c:pt>
                <c:pt idx="31491">
                  <c:v>136.9229604510001</c:v>
                </c:pt>
                <c:pt idx="31492">
                  <c:v>136.34050542793</c:v>
                </c:pt>
                <c:pt idx="31493">
                  <c:v>136.22181798392</c:v>
                </c:pt>
                <c:pt idx="31494">
                  <c:v>136.08730234004</c:v>
                </c:pt>
                <c:pt idx="31495">
                  <c:v>135.5618203303</c:v>
                </c:pt>
                <c:pt idx="31496">
                  <c:v>135.3961647287599</c:v>
                </c:pt>
                <c:pt idx="31497">
                  <c:v>135.07483068475</c:v>
                </c:pt>
                <c:pt idx="31498">
                  <c:v>135.15952757242</c:v>
                </c:pt>
                <c:pt idx="31499">
                  <c:v>135.20429804576</c:v>
                </c:pt>
                <c:pt idx="31500">
                  <c:v>134.85186090077</c:v>
                </c:pt>
                <c:pt idx="31501">
                  <c:v>134.77301382233</c:v>
                </c:pt>
                <c:pt idx="31502">
                  <c:v>134.53142319375</c:v>
                </c:pt>
                <c:pt idx="31503">
                  <c:v>134.2951070175</c:v>
                </c:pt>
                <c:pt idx="31504">
                  <c:v>134.2163828445</c:v>
                </c:pt>
                <c:pt idx="31505">
                  <c:v>133.8698336717499</c:v>
                </c:pt>
                <c:pt idx="31506">
                  <c:v>133.63356538125</c:v>
                </c:pt>
                <c:pt idx="31507">
                  <c:v>133.29909599257</c:v>
                </c:pt>
                <c:pt idx="31508">
                  <c:v>133.18114628024</c:v>
                </c:pt>
                <c:pt idx="31509">
                  <c:v>133.0474667522</c:v>
                </c:pt>
                <c:pt idx="31510">
                  <c:v>135.39866780743</c:v>
                </c:pt>
                <c:pt idx="31511">
                  <c:v>135.24141746132</c:v>
                </c:pt>
                <c:pt idx="31512">
                  <c:v>135.09984911993</c:v>
                </c:pt>
                <c:pt idx="31513">
                  <c:v>134.75512876553</c:v>
                </c:pt>
                <c:pt idx="31514">
                  <c:v>134.63736348612</c:v>
                </c:pt>
                <c:pt idx="31515">
                  <c:v>134.72242916487</c:v>
                </c:pt>
                <c:pt idx="31516">
                  <c:v>134.1756647760699</c:v>
                </c:pt>
                <c:pt idx="31517">
                  <c:v>134.06594807213</c:v>
                </c:pt>
                <c:pt idx="31518">
                  <c:v>134.1348919291399</c:v>
                </c:pt>
                <c:pt idx="31519">
                  <c:v>133.8229222366</c:v>
                </c:pt>
                <c:pt idx="31520">
                  <c:v>134.1090619741599</c:v>
                </c:pt>
                <c:pt idx="31521">
                  <c:v>133.51722156802</c:v>
                </c:pt>
                <c:pt idx="31522">
                  <c:v>133.15123116996</c:v>
                </c:pt>
                <c:pt idx="31523">
                  <c:v>133.24283448523</c:v>
                </c:pt>
                <c:pt idx="31524">
                  <c:v>133.12525363874</c:v>
                </c:pt>
                <c:pt idx="31525">
                  <c:v>133.02335341588</c:v>
                </c:pt>
                <c:pt idx="31566">
                  <c:v>96.82002778741995</c:v>
                </c:pt>
                <c:pt idx="31567">
                  <c:v>104.6267723187499</c:v>
                </c:pt>
                <c:pt idx="31568">
                  <c:v>111.7229137255</c:v>
                </c:pt>
                <c:pt idx="31569">
                  <c:v>111.30549364275</c:v>
                </c:pt>
                <c:pt idx="31570">
                  <c:v>108.42291515</c:v>
                </c:pt>
                <c:pt idx="32019">
                  <c:v>42.10874234658</c:v>
                </c:pt>
                <c:pt idx="32020">
                  <c:v>136.5271319396</c:v>
                </c:pt>
                <c:pt idx="32021">
                  <c:v>138.51427558458</c:v>
                </c:pt>
                <c:pt idx="32022">
                  <c:v>138.38489525546</c:v>
                </c:pt>
                <c:pt idx="32023">
                  <c:v>138.2636257752399</c:v>
                </c:pt>
                <c:pt idx="32024">
                  <c:v>138.13429460278</c:v>
                </c:pt>
                <c:pt idx="32025">
                  <c:v>138.0129759659</c:v>
                </c:pt>
                <c:pt idx="32026">
                  <c:v>137.89170648568</c:v>
                </c:pt>
                <c:pt idx="32027">
                  <c:v>137.5528591423</c:v>
                </c:pt>
                <c:pt idx="32028">
                  <c:v>137.4236755815</c:v>
                </c:pt>
                <c:pt idx="32029">
                  <c:v>137.05317169544</c:v>
                </c:pt>
                <c:pt idx="32030">
                  <c:v>137.0846178163</c:v>
                </c:pt>
                <c:pt idx="32031">
                  <c:v>137.1721512966</c:v>
                </c:pt>
                <c:pt idx="32032">
                  <c:v>137.05088181638</c:v>
                </c:pt>
                <c:pt idx="32033">
                  <c:v>136.7133132428</c:v>
                </c:pt>
                <c:pt idx="32034">
                  <c:v>136.6002776271</c:v>
                </c:pt>
                <c:pt idx="32035">
                  <c:v>138.87481609638</c:v>
                </c:pt>
                <c:pt idx="32036">
                  <c:v>138.7297059548399</c:v>
                </c:pt>
                <c:pt idx="32037">
                  <c:v>138.8121534506</c:v>
                </c:pt>
                <c:pt idx="32038">
                  <c:v>138.46369519892</c:v>
                </c:pt>
                <c:pt idx="32039">
                  <c:v>138.34279458454</c:v>
                </c:pt>
                <c:pt idx="32040">
                  <c:v>138.16548675202</c:v>
                </c:pt>
                <c:pt idx="32041">
                  <c:v>128.75910530756</c:v>
                </c:pt>
                <c:pt idx="32042">
                  <c:v>103.80705929482</c:v>
                </c:pt>
                <c:pt idx="32043">
                  <c:v>107.71837122536</c:v>
                </c:pt>
                <c:pt idx="32092">
                  <c:v>100.31239862797</c:v>
                </c:pt>
                <c:pt idx="32093">
                  <c:v>105.17713320973</c:v>
                </c:pt>
                <c:pt idx="32094">
                  <c:v>108.68332110825</c:v>
                </c:pt>
                <c:pt idx="32095">
                  <c:v>108.64036680619</c:v>
                </c:pt>
                <c:pt idx="32096">
                  <c:v>112.960163494</c:v>
                </c:pt>
                <c:pt idx="32097">
                  <c:v>115.6191681799</c:v>
                </c:pt>
                <c:pt idx="32098">
                  <c:v>122.5563819733</c:v>
                </c:pt>
                <c:pt idx="32099">
                  <c:v>121.91479460329</c:v>
                </c:pt>
                <c:pt idx="32100">
                  <c:v>123.10245335307</c:v>
                </c:pt>
                <c:pt idx="32101">
                  <c:v>124.86293279465</c:v>
                </c:pt>
                <c:pt idx="32102">
                  <c:v>130.85427776804</c:v>
                </c:pt>
                <c:pt idx="32103">
                  <c:v>133.88163175416</c:v>
                </c:pt>
                <c:pt idx="32104">
                  <c:v>134.61173495504</c:v>
                </c:pt>
                <c:pt idx="32105">
                  <c:v>135.00698752461</c:v>
                </c:pt>
                <c:pt idx="32106">
                  <c:v>129.12884513143</c:v>
                </c:pt>
                <c:pt idx="32107">
                  <c:v>131.06442633608</c:v>
                </c:pt>
                <c:pt idx="32108">
                  <c:v>134.26734801517</c:v>
                </c:pt>
                <c:pt idx="32109">
                  <c:v>133.94020188044</c:v>
                </c:pt>
                <c:pt idx="32110">
                  <c:v>133.39729709075</c:v>
                </c:pt>
                <c:pt idx="32111">
                  <c:v>133.69531807398</c:v>
                </c:pt>
                <c:pt idx="32112">
                  <c:v>135.89313153338</c:v>
                </c:pt>
                <c:pt idx="32113">
                  <c:v>135.9706527433399</c:v>
                </c:pt>
                <c:pt idx="32114">
                  <c:v>135.62493636146</c:v>
                </c:pt>
                <c:pt idx="32115">
                  <c:v>135.2874913005001</c:v>
                </c:pt>
                <c:pt idx="32116">
                  <c:v>135.36460671318</c:v>
                </c:pt>
                <c:pt idx="32117">
                  <c:v>135.0197141865</c:v>
                </c:pt>
                <c:pt idx="32118">
                  <c:v>135.02542998646</c:v>
                </c:pt>
                <c:pt idx="32119">
                  <c:v>134.90711140829</c:v>
                </c:pt>
                <c:pt idx="32120">
                  <c:v>134.586539692</c:v>
                </c:pt>
                <c:pt idx="32121">
                  <c:v>134.65464728365</c:v>
                </c:pt>
                <c:pt idx="32122">
                  <c:v>134.55210771327</c:v>
                </c:pt>
                <c:pt idx="32123">
                  <c:v>134.2163828445</c:v>
                </c:pt>
                <c:pt idx="32124">
                  <c:v>133.88889236521</c:v>
                </c:pt>
                <c:pt idx="32125">
                  <c:v>133.76305383953</c:v>
                </c:pt>
                <c:pt idx="32126">
                  <c:v>133.846225997</c:v>
                </c:pt>
                <c:pt idx="32127">
                  <c:v>133.31048723704</c:v>
                </c:pt>
                <c:pt idx="32128">
                  <c:v>133.38558607348</c:v>
                </c:pt>
                <c:pt idx="32129">
                  <c:v>133.18903509359</c:v>
                </c:pt>
                <c:pt idx="32130">
                  <c:v>133.07108538126</c:v>
                </c:pt>
                <c:pt idx="32131">
                  <c:v>135.46947588362</c:v>
                </c:pt>
                <c:pt idx="32132">
                  <c:v>135.32790754223</c:v>
                </c:pt>
                <c:pt idx="32133">
                  <c:v>135.21779883226</c:v>
                </c:pt>
                <c:pt idx="32134">
                  <c:v>134.86506530322</c:v>
                </c:pt>
                <c:pt idx="32135">
                  <c:v>134.94259877382</c:v>
                </c:pt>
                <c:pt idx="32136">
                  <c:v>134.81676024814</c:v>
                </c:pt>
                <c:pt idx="32137">
                  <c:v>134.71454035152</c:v>
                </c:pt>
                <c:pt idx="32138">
                  <c:v>134.58874963683</c:v>
                </c:pt>
                <c:pt idx="32139">
                  <c:v>134.25265720855</c:v>
                </c:pt>
                <c:pt idx="32140">
                  <c:v>133.83860286023</c:v>
                </c:pt>
                <c:pt idx="32141">
                  <c:v>133.72102201374</c:v>
                </c:pt>
                <c:pt idx="32142">
                  <c:v>133.37821977666</c:v>
                </c:pt>
                <c:pt idx="32143">
                  <c:v>133.26862758353</c:v>
                </c:pt>
                <c:pt idx="32144">
                  <c:v>133.34473470809</c:v>
                </c:pt>
                <c:pt idx="32145">
                  <c:v>133.0181787288</c:v>
                </c:pt>
                <c:pt idx="32146">
                  <c:v>132.90858653567</c:v>
                </c:pt>
                <c:pt idx="32147">
                  <c:v>133.60205655775</c:v>
                </c:pt>
                <c:pt idx="32148">
                  <c:v>134.5338231687</c:v>
                </c:pt>
                <c:pt idx="32149">
                  <c:v>135.04744188796</c:v>
                </c:pt>
                <c:pt idx="32150">
                  <c:v>138.1235358514</c:v>
                </c:pt>
                <c:pt idx="32151">
                  <c:v>138.9574849565</c:v>
                </c:pt>
                <c:pt idx="32152">
                  <c:v>139.23502202708</c:v>
                </c:pt>
                <c:pt idx="32153">
                  <c:v>140.59231710118</c:v>
                </c:pt>
                <c:pt idx="32154">
                  <c:v>140.25035921848</c:v>
                </c:pt>
                <c:pt idx="32155">
                  <c:v>140.53314226</c:v>
                </c:pt>
                <c:pt idx="32156">
                  <c:v>140.4183849215</c:v>
                </c:pt>
                <c:pt idx="32157">
                  <c:v>140.06859870794</c:v>
                </c:pt>
                <c:pt idx="32158">
                  <c:v>140.1725261685</c:v>
                </c:pt>
                <c:pt idx="32159">
                  <c:v>139.20094961906</c:v>
                </c:pt>
                <c:pt idx="32160">
                  <c:v>139.2805446116</c:v>
                </c:pt>
                <c:pt idx="32161">
                  <c:v>138.30304600112</c:v>
                </c:pt>
                <c:pt idx="32162">
                  <c:v>137.4882673619</c:v>
                </c:pt>
                <c:pt idx="32163">
                  <c:v>136.2889935963599</c:v>
                </c:pt>
                <c:pt idx="32164">
                  <c:v>136.16883068899</c:v>
                </c:pt>
                <c:pt idx="32165">
                  <c:v>135.8398524857</c:v>
                </c:pt>
                <c:pt idx="32166">
                  <c:v>135.51920675701</c:v>
                </c:pt>
                <c:pt idx="32167">
                  <c:v>134.76610981648</c:v>
                </c:pt>
                <c:pt idx="32168">
                  <c:v>134.02208308223</c:v>
                </c:pt>
                <c:pt idx="32169">
                  <c:v>133.68739225443</c:v>
                </c:pt>
                <c:pt idx="32170">
                  <c:v>135.71276464625</c:v>
                </c:pt>
                <c:pt idx="32171">
                  <c:v>136.22439477595</c:v>
                </c:pt>
                <c:pt idx="32172">
                  <c:v>135.89313153338</c:v>
                </c:pt>
                <c:pt idx="32173">
                  <c:v>135.93111971613</c:v>
                </c:pt>
                <c:pt idx="32174">
                  <c:v>136.8456152111299</c:v>
                </c:pt>
                <c:pt idx="32175">
                  <c:v>137.3356197983</c:v>
                </c:pt>
                <c:pt idx="32176">
                  <c:v>137.63750168697</c:v>
                </c:pt>
                <c:pt idx="32177">
                  <c:v>137.73591274664</c:v>
                </c:pt>
                <c:pt idx="32178">
                  <c:v>138.66014673574</c:v>
                </c:pt>
                <c:pt idx="32179">
                  <c:v>139.39649587514</c:v>
                </c:pt>
                <c:pt idx="32180">
                  <c:v>139.1779342058</c:v>
                </c:pt>
                <c:pt idx="32181">
                  <c:v>139.71108303558</c:v>
                </c:pt>
                <c:pt idx="32182">
                  <c:v>140.09553043836</c:v>
                </c:pt>
                <c:pt idx="32183">
                  <c:v>140.48608553518</c:v>
                </c:pt>
                <c:pt idx="32184">
                  <c:v>140.27173589814</c:v>
                </c:pt>
                <c:pt idx="32185">
                  <c:v>140.2992466526</c:v>
                </c:pt>
                <c:pt idx="32186">
                  <c:v>140.55148810906</c:v>
                </c:pt>
                <c:pt idx="32187">
                  <c:v>140.38582733126</c:v>
                </c:pt>
                <c:pt idx="32188">
                  <c:v>140.04511166072</c:v>
                </c:pt>
                <c:pt idx="32189">
                  <c:v>141.53192475394</c:v>
                </c:pt>
                <c:pt idx="32190">
                  <c:v>141.7913469084001</c:v>
                </c:pt>
                <c:pt idx="32191">
                  <c:v>143.3689247372201</c:v>
                </c:pt>
                <c:pt idx="32192">
                  <c:v>144.94371952782</c:v>
                </c:pt>
                <c:pt idx="32193">
                  <c:v>143.77777492068</c:v>
                </c:pt>
                <c:pt idx="32194">
                  <c:v>141.9553259943</c:v>
                </c:pt>
                <c:pt idx="32195">
                  <c:v>141.96761081874</c:v>
                </c:pt>
                <c:pt idx="32196">
                  <c:v>141.76061037572</c:v>
                </c:pt>
                <c:pt idx="32197">
                  <c:v>141.59494959792</c:v>
                </c:pt>
                <c:pt idx="32198">
                  <c:v>142.0925691675</c:v>
                </c:pt>
                <c:pt idx="32199">
                  <c:v>142.58892970641</c:v>
                </c:pt>
                <c:pt idx="32200">
                  <c:v>143.1009251685</c:v>
                </c:pt>
                <c:pt idx="32201">
                  <c:v>143.17614366219</c:v>
                </c:pt>
                <c:pt idx="32202">
                  <c:v>144.70733051487</c:v>
                </c:pt>
                <c:pt idx="32203">
                  <c:v>148.1252722114</c:v>
                </c:pt>
                <c:pt idx="32204">
                  <c:v>148.83889298876</c:v>
                </c:pt>
                <c:pt idx="32205">
                  <c:v>149.33359370064</c:v>
                </c:pt>
                <c:pt idx="32206">
                  <c:v>150.60795485632</c:v>
                </c:pt>
                <c:pt idx="32207">
                  <c:v>152.30401846266</c:v>
                </c:pt>
                <c:pt idx="32208">
                  <c:v>153.00116516741</c:v>
                </c:pt>
                <c:pt idx="32209">
                  <c:v>155.78674271219</c:v>
                </c:pt>
                <c:pt idx="32210">
                  <c:v>155.62392351068</c:v>
                </c:pt>
                <c:pt idx="32211">
                  <c:v>154.64267861047</c:v>
                </c:pt>
                <c:pt idx="32212">
                  <c:v>153.86513551491</c:v>
                </c:pt>
                <c:pt idx="32213">
                  <c:v>152.6668475544</c:v>
                </c:pt>
                <c:pt idx="32214">
                  <c:v>152.10286616608</c:v>
                </c:pt>
                <c:pt idx="32215">
                  <c:v>151.9609466584001</c:v>
                </c:pt>
                <c:pt idx="32216">
                  <c:v>151.81897320944</c:v>
                </c:pt>
                <c:pt idx="32217">
                  <c:v>152.89356502827</c:v>
                </c:pt>
                <c:pt idx="32218">
                  <c:v>152.72359680952</c:v>
                </c:pt>
                <c:pt idx="32219">
                  <c:v>151.52298657392</c:v>
                </c:pt>
                <c:pt idx="32220">
                  <c:v>150.96183803084</c:v>
                </c:pt>
                <c:pt idx="32221">
                  <c:v>150.00040744072</c:v>
                </c:pt>
                <c:pt idx="32222">
                  <c:v>150.277766011</c:v>
                </c:pt>
                <c:pt idx="32223">
                  <c:v>149.71848179348</c:v>
                </c:pt>
                <c:pt idx="32224">
                  <c:v>148.3250226944</c:v>
                </c:pt>
                <c:pt idx="32225">
                  <c:v>147.55954247232</c:v>
                </c:pt>
                <c:pt idx="32226">
                  <c:v>147.01230611152</c:v>
                </c:pt>
                <c:pt idx="32227">
                  <c:v>147.4980085766</c:v>
                </c:pt>
                <c:pt idx="32228">
                  <c:v>149.97804409704</c:v>
                </c:pt>
                <c:pt idx="32229">
                  <c:v>150.20132869248</c:v>
                </c:pt>
                <c:pt idx="32230">
                  <c:v>148.56401944112</c:v>
                </c:pt>
                <c:pt idx="32231">
                  <c:v>146.73561723972</c:v>
                </c:pt>
                <c:pt idx="32232">
                  <c:v>145.33254188505</c:v>
                </c:pt>
                <c:pt idx="32233">
                  <c:v>143.30751508506</c:v>
                </c:pt>
                <c:pt idx="32234">
                  <c:v>141.90139686044</c:v>
                </c:pt>
                <c:pt idx="32235">
                  <c:v>141.1291845748399</c:v>
                </c:pt>
                <c:pt idx="32236">
                  <c:v>107.36013116038</c:v>
                </c:pt>
                <c:pt idx="32305">
                  <c:v>113.8315380618</c:v>
                </c:pt>
                <c:pt idx="32306">
                  <c:v>129.1548517933199</c:v>
                </c:pt>
                <c:pt idx="32307">
                  <c:v>149.55792962088</c:v>
                </c:pt>
                <c:pt idx="32308">
                  <c:v>154.53472278109</c:v>
                </c:pt>
                <c:pt idx="32309">
                  <c:v>155.44610217292</c:v>
                </c:pt>
                <c:pt idx="32310">
                  <c:v>155.94286875255</c:v>
                </c:pt>
                <c:pt idx="32311">
                  <c:v>155.37600957911</c:v>
                </c:pt>
                <c:pt idx="32312">
                  <c:v>155.4504730669</c:v>
                </c:pt>
                <c:pt idx="32313">
                  <c:v>154.87554278638</c:v>
                </c:pt>
                <c:pt idx="32314">
                  <c:v>152.22748564516</c:v>
                </c:pt>
                <c:pt idx="32315">
                  <c:v>149.5660604632</c:v>
                </c:pt>
                <c:pt idx="32316">
                  <c:v>149.00643220016</c:v>
                </c:pt>
                <c:pt idx="32317">
                  <c:v>147.54026510236</c:v>
                </c:pt>
                <c:pt idx="32318">
                  <c:v>147.2010939704</c:v>
                </c:pt>
                <c:pt idx="32319">
                  <c:v>146.84501234792</c:v>
                </c:pt>
                <c:pt idx="32320">
                  <c:v>148.16857039296</c:v>
                </c:pt>
                <c:pt idx="32321">
                  <c:v>149.28956919208</c:v>
                </c:pt>
                <c:pt idx="32322">
                  <c:v>149.59216833024</c:v>
                </c:pt>
                <c:pt idx="32323">
                  <c:v>151.52489934615</c:v>
                </c:pt>
                <c:pt idx="32324">
                  <c:v>153.90598694065</c:v>
                </c:pt>
                <c:pt idx="32325">
                  <c:v>156.2738123518</c:v>
                </c:pt>
                <c:pt idx="32326">
                  <c:v>156.1105504215699</c:v>
                </c:pt>
                <c:pt idx="32327">
                  <c:v>155.10155713421</c:v>
                </c:pt>
                <c:pt idx="32328">
                  <c:v>154.02256037905</c:v>
                </c:pt>
                <c:pt idx="32329">
                  <c:v>153.67706928564</c:v>
                </c:pt>
                <c:pt idx="32330">
                  <c:v>151.85661479456</c:v>
                </c:pt>
                <c:pt idx="32331">
                  <c:v>148.5477692998399</c:v>
                </c:pt>
                <c:pt idx="32332">
                  <c:v>146.31402975345</c:v>
                </c:pt>
                <c:pt idx="32333">
                  <c:v>144.71449104558</c:v>
                </c:pt>
                <c:pt idx="32334">
                  <c:v>143.96597336328</c:v>
                </c:pt>
                <c:pt idx="32335">
                  <c:v>140.0380906351</c:v>
                </c:pt>
                <c:pt idx="32336">
                  <c:v>138.24629458794</c:v>
                </c:pt>
                <c:pt idx="32337">
                  <c:v>136.85202936231</c:v>
                </c:pt>
                <c:pt idx="32338">
                  <c:v>135.47612262083</c:v>
                </c:pt>
                <c:pt idx="32339">
                  <c:v>135.47802678219</c:v>
                </c:pt>
                <c:pt idx="32340">
                  <c:v>135.57514625269</c:v>
                </c:pt>
                <c:pt idx="32341">
                  <c:v>133.35417425305</c:v>
                </c:pt>
                <c:pt idx="32342">
                  <c:v>130.73617607076</c:v>
                </c:pt>
                <c:pt idx="32343">
                  <c:v>129.587362254</c:v>
                </c:pt>
                <c:pt idx="32344">
                  <c:v>129.61348505304</c:v>
                </c:pt>
                <c:pt idx="32345">
                  <c:v>128.84297227968</c:v>
                </c:pt>
                <c:pt idx="32346">
                  <c:v>128.29273179792</c:v>
                </c:pt>
                <c:pt idx="32347">
                  <c:v>128.17338660048</c:v>
                </c:pt>
                <c:pt idx="32348">
                  <c:v>127.85041218159</c:v>
                </c:pt>
                <c:pt idx="32349">
                  <c:v>127.72383958227</c:v>
                </c:pt>
                <c:pt idx="32350">
                  <c:v>127.10904759575</c:v>
                </c:pt>
                <c:pt idx="32351">
                  <c:v>127.20070641643</c:v>
                </c:pt>
                <c:pt idx="32352">
                  <c:v>126.88642724265</c:v>
                </c:pt>
                <c:pt idx="32353">
                  <c:v>126.97030531425</c:v>
                </c:pt>
                <c:pt idx="32354">
                  <c:v>126.6563621473</c:v>
                </c:pt>
                <c:pt idx="32355">
                  <c:v>126.3279435561</c:v>
                </c:pt>
                <c:pt idx="32356">
                  <c:v>126.62836440819</c:v>
                </c:pt>
                <c:pt idx="32357">
                  <c:v>126.3075872528</c:v>
                </c:pt>
                <c:pt idx="32358">
                  <c:v>125.7706607788</c:v>
                </c:pt>
                <c:pt idx="32359">
                  <c:v>125.86123345081</c:v>
                </c:pt>
                <c:pt idx="32360">
                  <c:v>125.95136761605</c:v>
                </c:pt>
                <c:pt idx="32361">
                  <c:v>125.5648831195</c:v>
                </c:pt>
                <c:pt idx="32362">
                  <c:v>125.43893760706</c:v>
                </c:pt>
                <c:pt idx="32363">
                  <c:v>125.32781186343</c:v>
                </c:pt>
                <c:pt idx="32364">
                  <c:v>127.40528003417</c:v>
                </c:pt>
                <c:pt idx="32365">
                  <c:v>127.06794935081</c:v>
                </c:pt>
                <c:pt idx="32366">
                  <c:v>126.94978473697</c:v>
                </c:pt>
                <c:pt idx="32367">
                  <c:v>126.62781486054</c:v>
                </c:pt>
                <c:pt idx="32368">
                  <c:v>126.71350040466</c:v>
                </c:pt>
                <c:pt idx="32369">
                  <c:v>126.38452858946</c:v>
                </c:pt>
                <c:pt idx="32370">
                  <c:v>126.28135154524</c:v>
                </c:pt>
                <c:pt idx="32371">
                  <c:v>126.16338369972</c:v>
                </c:pt>
                <c:pt idx="32372">
                  <c:v>125.96433537071</c:v>
                </c:pt>
                <c:pt idx="32373">
                  <c:v>126.06368481928</c:v>
                </c:pt>
                <c:pt idx="32374">
                  <c:v>125.52611470105</c:v>
                </c:pt>
                <c:pt idx="32375">
                  <c:v>125.6326180361</c:v>
                </c:pt>
                <c:pt idx="32376">
                  <c:v>125.08861161326</c:v>
                </c:pt>
                <c:pt idx="32377">
                  <c:v>124.97840803423</c:v>
                </c:pt>
                <c:pt idx="32378">
                  <c:v>124.85350766659</c:v>
                </c:pt>
                <c:pt idx="32379">
                  <c:v>124.75063014632</c:v>
                </c:pt>
                <c:pt idx="32380">
                  <c:v>124.46853541532</c:v>
                </c:pt>
                <c:pt idx="32381">
                  <c:v>124.41716044316</c:v>
                </c:pt>
                <c:pt idx="32382">
                  <c:v>124.46117702087</c:v>
                </c:pt>
                <c:pt idx="32383">
                  <c:v>126.81568485955</c:v>
                </c:pt>
                <c:pt idx="32384">
                  <c:v>126.91070070327</c:v>
                </c:pt>
                <c:pt idx="32385">
                  <c:v>126.61680960216</c:v>
                </c:pt>
                <c:pt idx="32386">
                  <c:v>126.28757511969</c:v>
                </c:pt>
                <c:pt idx="32387">
                  <c:v>125.94404190624</c:v>
                </c:pt>
                <c:pt idx="32388">
                  <c:v>125.61561886881</c:v>
                </c:pt>
                <c:pt idx="32389">
                  <c:v>125.72437247986</c:v>
                </c:pt>
                <c:pt idx="32390">
                  <c:v>125.81079575566</c:v>
                </c:pt>
                <c:pt idx="32391">
                  <c:v>125.49005545695</c:v>
                </c:pt>
                <c:pt idx="32392">
                  <c:v>125.18430702457</c:v>
                </c:pt>
                <c:pt idx="32393">
                  <c:v>125.06732302065</c:v>
                </c:pt>
                <c:pt idx="32394">
                  <c:v>124.68914338015</c:v>
                </c:pt>
                <c:pt idx="32395">
                  <c:v>124.99212621807</c:v>
                </c:pt>
                <c:pt idx="32396">
                  <c:v>124.6506341769</c:v>
                </c:pt>
                <c:pt idx="32397">
                  <c:v>124.5190716193</c:v>
                </c:pt>
                <c:pt idx="32398">
                  <c:v>124.57756362126</c:v>
                </c:pt>
                <c:pt idx="32399">
                  <c:v>123.88162402484</c:v>
                </c:pt>
                <c:pt idx="32400">
                  <c:v>123.7477015953</c:v>
                </c:pt>
                <c:pt idx="32401">
                  <c:v>123.8319239367</c:v>
                </c:pt>
                <c:pt idx="32402">
                  <c:v>123.72227365643</c:v>
                </c:pt>
                <c:pt idx="32403">
                  <c:v>125.54272810255</c:v>
                </c:pt>
                <c:pt idx="32404">
                  <c:v>125.41160812415</c:v>
                </c:pt>
                <c:pt idx="32405">
                  <c:v>125.4554043116</c:v>
                </c:pt>
                <c:pt idx="32406">
                  <c:v>125.3021432509</c:v>
                </c:pt>
                <c:pt idx="32407">
                  <c:v>124.98174722199</c:v>
                </c:pt>
                <c:pt idx="32408">
                  <c:v>125.29395730484</c:v>
                </c:pt>
                <c:pt idx="32409">
                  <c:v>125.59807126156</c:v>
                </c:pt>
                <c:pt idx="32410">
                  <c:v>125.90144289085</c:v>
                </c:pt>
                <c:pt idx="32411">
                  <c:v>126.8418941481</c:v>
                </c:pt>
                <c:pt idx="32412">
                  <c:v>129.23521742088</c:v>
                </c:pt>
                <c:pt idx="32413">
                  <c:v>133.10737946149</c:v>
                </c:pt>
                <c:pt idx="32414">
                  <c:v>138.43966281376</c:v>
                </c:pt>
                <c:pt idx="32415">
                  <c:v>145.43759991249</c:v>
                </c:pt>
                <c:pt idx="32416">
                  <c:v>150.89630761504</c:v>
                </c:pt>
                <c:pt idx="32417">
                  <c:v>148.20347345024</c:v>
                </c:pt>
                <c:pt idx="32418">
                  <c:v>144.31617973953</c:v>
                </c:pt>
                <c:pt idx="32419">
                  <c:v>145.86533156115</c:v>
                </c:pt>
                <c:pt idx="32420">
                  <c:v>146.13573272991</c:v>
                </c:pt>
                <c:pt idx="32421">
                  <c:v>146.4138956252</c:v>
                </c:pt>
                <c:pt idx="32422">
                  <c:v>148.48565626851</c:v>
                </c:pt>
                <c:pt idx="32423">
                  <c:v>150.6509913889601</c:v>
                </c:pt>
                <c:pt idx="32424">
                  <c:v>151.75373603328</c:v>
                </c:pt>
                <c:pt idx="32425">
                  <c:v>152.2464467998</c:v>
                </c:pt>
                <c:pt idx="32426">
                  <c:v>151.46256595456</c:v>
                </c:pt>
                <c:pt idx="32427">
                  <c:v>150.24065198736</c:v>
                </c:pt>
                <c:pt idx="32428">
                  <c:v>148.55647224464</c:v>
                </c:pt>
                <c:pt idx="32429">
                  <c:v>146.97092096979</c:v>
                </c:pt>
                <c:pt idx="32430">
                  <c:v>146.20285903431</c:v>
                </c:pt>
                <c:pt idx="32431">
                  <c:v>146.90608560072</c:v>
                </c:pt>
                <c:pt idx="32432">
                  <c:v>148.46430528952</c:v>
                </c:pt>
                <c:pt idx="32433">
                  <c:v>151.25118729616</c:v>
                </c:pt>
                <c:pt idx="32434">
                  <c:v>151.536998924</c:v>
                </c:pt>
                <c:pt idx="32435">
                  <c:v>151.3946319384</c:v>
                </c:pt>
                <c:pt idx="32436">
                  <c:v>150.83422120176</c:v>
                </c:pt>
                <c:pt idx="32437">
                  <c:v>150.283419088</c:v>
                </c:pt>
                <c:pt idx="32438">
                  <c:v>148.0115596793599</c:v>
                </c:pt>
                <c:pt idx="32439">
                  <c:v>145.12838827824</c:v>
                </c:pt>
                <c:pt idx="32440">
                  <c:v>144.99138608325</c:v>
                </c:pt>
                <c:pt idx="32441">
                  <c:v>143.60653074789</c:v>
                </c:pt>
                <c:pt idx="32442">
                  <c:v>146.00993162547</c:v>
                </c:pt>
                <c:pt idx="32443">
                  <c:v>147.1264911597</c:v>
                </c:pt>
                <c:pt idx="32444">
                  <c:v>146.5499557052999</c:v>
                </c:pt>
                <c:pt idx="32445">
                  <c:v>146.8614077517601</c:v>
                </c:pt>
                <c:pt idx="32446">
                  <c:v>146.31119561925</c:v>
                </c:pt>
                <c:pt idx="32447">
                  <c:v>147.85224080952</c:v>
                </c:pt>
                <c:pt idx="32448">
                  <c:v>148.55647224464</c:v>
                </c:pt>
                <c:pt idx="32449">
                  <c:v>148.37429060016</c:v>
                </c:pt>
                <c:pt idx="32450">
                  <c:v>149.03228845024</c:v>
                </c:pt>
                <c:pt idx="32451">
                  <c:v>150.99121106608</c:v>
                </c:pt>
                <c:pt idx="32452">
                  <c:v>150.4479766272</c:v>
                </c:pt>
                <c:pt idx="32453">
                  <c:v>151.78208224528</c:v>
                </c:pt>
                <c:pt idx="32454">
                  <c:v>152.04917243744</c:v>
                </c:pt>
                <c:pt idx="32455">
                  <c:v>152.34230557851</c:v>
                </c:pt>
                <c:pt idx="32456">
                  <c:v>150.7454877961599</c:v>
                </c:pt>
                <c:pt idx="32457">
                  <c:v>148.30754656972</c:v>
                </c:pt>
                <c:pt idx="32458">
                  <c:v>146.0738517793491</c:v>
                </c:pt>
                <c:pt idx="32459">
                  <c:v>139.9028915991</c:v>
                </c:pt>
                <c:pt idx="32460">
                  <c:v>134.99050509817</c:v>
                </c:pt>
                <c:pt idx="32461">
                  <c:v>130.97547998904</c:v>
                </c:pt>
                <c:pt idx="32462">
                  <c:v>128.33000450016</c:v>
                </c:pt>
                <c:pt idx="32463">
                  <c:v>127.14638699576</c:v>
                </c:pt>
                <c:pt idx="32464">
                  <c:v>127.0280705837299</c:v>
                </c:pt>
                <c:pt idx="32465">
                  <c:v>126.69872982793</c:v>
                </c:pt>
                <c:pt idx="32466">
                  <c:v>126.35503662808</c:v>
                </c:pt>
                <c:pt idx="32467">
                  <c:v>126.2592101639</c:v>
                </c:pt>
                <c:pt idx="32468">
                  <c:v>126.3369180411</c:v>
                </c:pt>
                <c:pt idx="32469">
                  <c:v>126.02331929347</c:v>
                </c:pt>
                <c:pt idx="32470">
                  <c:v>125.90539626856</c:v>
                </c:pt>
                <c:pt idx="32471">
                  <c:v>125.75793646166</c:v>
                </c:pt>
                <c:pt idx="32472">
                  <c:v>125.3862839198</c:v>
                </c:pt>
                <c:pt idx="32473">
                  <c:v>125.49255362985</c:v>
                </c:pt>
                <c:pt idx="32474">
                  <c:v>125.35988462425</c:v>
                </c:pt>
                <c:pt idx="32475">
                  <c:v>125.4729964361899</c:v>
                </c:pt>
                <c:pt idx="32476">
                  <c:v>125.14609031455</c:v>
                </c:pt>
                <c:pt idx="32477">
                  <c:v>125.23671210388</c:v>
                </c:pt>
                <c:pt idx="32478">
                  <c:v>124.91755002416</c:v>
                </c:pt>
                <c:pt idx="32479">
                  <c:v>125.01515345293</c:v>
                </c:pt>
                <c:pt idx="32480">
                  <c:v>124.91180431119</c:v>
                </c:pt>
                <c:pt idx="32481">
                  <c:v>127.38306478995</c:v>
                </c:pt>
                <c:pt idx="32482">
                  <c:v>128.08123967942</c:v>
                </c:pt>
                <c:pt idx="32483">
                  <c:v>128.12863215144</c:v>
                </c:pt>
                <c:pt idx="32484">
                  <c:v>115.75383285312</c:v>
                </c:pt>
                <c:pt idx="32485">
                  <c:v>91.73148657551998</c:v>
                </c:pt>
                <c:pt idx="32572">
                  <c:v>101.188311666</c:v>
                </c:pt>
                <c:pt idx="32573">
                  <c:v>119.882295234</c:v>
                </c:pt>
                <c:pt idx="32574">
                  <c:v>127.69402480176</c:v>
                </c:pt>
                <c:pt idx="32575">
                  <c:v>127.7817732522</c:v>
                </c:pt>
                <c:pt idx="32576">
                  <c:v>127.66861877112</c:v>
                </c:pt>
                <c:pt idx="32577">
                  <c:v>130.20399249</c:v>
                </c:pt>
                <c:pt idx="32578">
                  <c:v>129.8563485174</c:v>
                </c:pt>
                <c:pt idx="32579">
                  <c:v>129.7431940363199</c:v>
                </c:pt>
                <c:pt idx="32580">
                  <c:v>129.40368704256</c:v>
                </c:pt>
                <c:pt idx="32581">
                  <c:v>129.70529208</c:v>
                </c:pt>
                <c:pt idx="32582">
                  <c:v>129.29809833936</c:v>
                </c:pt>
                <c:pt idx="32583">
                  <c:v>129.5984737243199</c:v>
                </c:pt>
                <c:pt idx="32584">
                  <c:v>129.0717893772</c:v>
                </c:pt>
                <c:pt idx="32585">
                  <c:v>128.95106680152</c:v>
                </c:pt>
                <c:pt idx="32586">
                  <c:v>128.83039009308</c:v>
                </c:pt>
                <c:pt idx="32587">
                  <c:v>128.9194541699999</c:v>
                </c:pt>
                <c:pt idx="32588">
                  <c:v>128.791000338</c:v>
                </c:pt>
                <c:pt idx="32589">
                  <c:v>128.685241854</c:v>
                </c:pt>
                <c:pt idx="32590">
                  <c:v>128.3551137522</c:v>
                </c:pt>
                <c:pt idx="32591">
                  <c:v>128.24195927112</c:v>
                </c:pt>
                <c:pt idx="32592">
                  <c:v>128.330064252</c:v>
                </c:pt>
                <c:pt idx="32593">
                  <c:v>128.14119669</c:v>
                </c:pt>
                <c:pt idx="32594">
                  <c:v>128.000559987</c:v>
                </c:pt>
                <c:pt idx="32595">
                  <c:v>128.35726365684</c:v>
                </c:pt>
                <c:pt idx="32596">
                  <c:v>130.7186136962399</c:v>
                </c:pt>
                <c:pt idx="32597">
                  <c:v>130.18072163868</c:v>
                </c:pt>
                <c:pt idx="32598">
                  <c:v>130.02229619172</c:v>
                </c:pt>
                <c:pt idx="32599">
                  <c:v>130.30993885068</c:v>
                </c:pt>
                <c:pt idx="32600">
                  <c:v>130.022659416</c:v>
                </c:pt>
                <c:pt idx="32601">
                  <c:v>129.66774242652</c:v>
                </c:pt>
                <c:pt idx="32602">
                  <c:v>129.97691555856</c:v>
                </c:pt>
                <c:pt idx="32603">
                  <c:v>44.00295257302001</c:v>
                </c:pt>
                <c:pt idx="32829">
                  <c:v>61.22830016368001</c:v>
                </c:pt>
                <c:pt idx="32830">
                  <c:v>129.9986687352</c:v>
                </c:pt>
                <c:pt idx="32831">
                  <c:v>129.75766291296</c:v>
                </c:pt>
                <c:pt idx="32832">
                  <c:v>129.69740000928</c:v>
                </c:pt>
                <c:pt idx="32833">
                  <c:v>129.3052104670801</c:v>
                </c:pt>
                <c:pt idx="32834">
                  <c:v>129.17738372196</c:v>
                </c:pt>
                <c:pt idx="32835">
                  <c:v>128.8615657122</c:v>
                </c:pt>
                <c:pt idx="32836">
                  <c:v>128.59087109208</c:v>
                </c:pt>
                <c:pt idx="32837">
                  <c:v>128.2229418096</c:v>
                </c:pt>
                <c:pt idx="32838">
                  <c:v>127.9005047826</c:v>
                </c:pt>
                <c:pt idx="32839">
                  <c:v>128.2148885628</c:v>
                </c:pt>
                <c:pt idx="32840">
                  <c:v>127.45869788736</c:v>
                </c:pt>
                <c:pt idx="32841">
                  <c:v>127.5557357814</c:v>
                </c:pt>
                <c:pt idx="32842">
                  <c:v>127.22677233024</c:v>
                </c:pt>
                <c:pt idx="32843">
                  <c:v>126.90565092972</c:v>
                </c:pt>
                <c:pt idx="32844">
                  <c:v>127.00230769728</c:v>
                </c:pt>
                <c:pt idx="32845">
                  <c:v>126.6815551626</c:v>
                </c:pt>
                <c:pt idx="32846">
                  <c:v>126.55456453332</c:v>
                </c:pt>
                <c:pt idx="32847">
                  <c:v>128.8030617054</c:v>
                </c:pt>
                <c:pt idx="32848">
                  <c:v>128.64618558468</c:v>
                </c:pt>
                <c:pt idx="32849">
                  <c:v>128.53413770112</c:v>
                </c:pt>
                <c:pt idx="32850">
                  <c:v>128.19578649696</c:v>
                </c:pt>
                <c:pt idx="32851">
                  <c:v>128.0913594492</c:v>
                </c:pt>
                <c:pt idx="32852">
                  <c:v>128.00933229792</c:v>
                </c:pt>
                <c:pt idx="32853">
                  <c:v>127.76852025306</c:v>
                </c:pt>
                <c:pt idx="32854">
                  <c:v>127.89509285238</c:v>
                </c:pt>
                <c:pt idx="32855">
                  <c:v>127.4608906348</c:v>
                </c:pt>
                <c:pt idx="32856">
                  <c:v>127.34939602533</c:v>
                </c:pt>
                <c:pt idx="32857">
                  <c:v>127.41112015591</c:v>
                </c:pt>
                <c:pt idx="32858">
                  <c:v>127.05206200194</c:v>
                </c:pt>
                <c:pt idx="32859">
                  <c:v>126.95543635336</c:v>
                </c:pt>
                <c:pt idx="32860">
                  <c:v>126.81420382211</c:v>
                </c:pt>
                <c:pt idx="32861">
                  <c:v>126.71757817353</c:v>
                </c:pt>
                <c:pt idx="32862">
                  <c:v>126.4114526871</c:v>
                </c:pt>
                <c:pt idx="32863">
                  <c:v>126.2778985231</c:v>
                </c:pt>
                <c:pt idx="32864">
                  <c:v>125.94271965682</c:v>
                </c:pt>
                <c:pt idx="32865">
                  <c:v>126.04783342775</c:v>
                </c:pt>
                <c:pt idx="32866">
                  <c:v>125.51181271052</c:v>
                </c:pt>
                <c:pt idx="32867">
                  <c:v>125.47480229353</c:v>
                </c:pt>
                <c:pt idx="32868">
                  <c:v>127.56265143284</c:v>
                </c:pt>
                <c:pt idx="32869">
                  <c:v>127.63453775691</c:v>
                </c:pt>
                <c:pt idx="32870">
                  <c:v>127.14916507514</c:v>
                </c:pt>
                <c:pt idx="32871">
                  <c:v>126.89070243005</c:v>
                </c:pt>
                <c:pt idx="32872">
                  <c:v>126.77258271158</c:v>
                </c:pt>
                <c:pt idx="32873">
                  <c:v>126.65441809774</c:v>
                </c:pt>
                <c:pt idx="32874">
                  <c:v>126.52889064322</c:v>
                </c:pt>
                <c:pt idx="32875">
                  <c:v>126.18552508106</c:v>
                </c:pt>
                <c:pt idx="32876">
                  <c:v>125.8278359676</c:v>
                </c:pt>
                <c:pt idx="32877">
                  <c:v>125.702726571</c:v>
                </c:pt>
                <c:pt idx="32878">
                  <c:v>125.5776171744</c:v>
                </c:pt>
                <c:pt idx="32879">
                  <c:v>125.66210999748</c:v>
                </c:pt>
                <c:pt idx="32880">
                  <c:v>125.07391482465</c:v>
                </c:pt>
                <c:pt idx="32881">
                  <c:v>124.9343176684</c:v>
                </c:pt>
                <c:pt idx="32882">
                  <c:v>124.82411408937</c:v>
                </c:pt>
                <c:pt idx="32883">
                  <c:v>124.51255199303</c:v>
                </c:pt>
                <c:pt idx="32884">
                  <c:v>124.39517445247</c:v>
                </c:pt>
                <c:pt idx="32885">
                  <c:v>124.14269918404</c:v>
                </c:pt>
                <c:pt idx="32886">
                  <c:v>124.06946120139</c:v>
                </c:pt>
                <c:pt idx="32887">
                  <c:v>126.31018729792</c:v>
                </c:pt>
                <c:pt idx="32888">
                  <c:v>125.93728043278</c:v>
                </c:pt>
                <c:pt idx="32889">
                  <c:v>126.00263229236</c:v>
                </c:pt>
                <c:pt idx="32890">
                  <c:v>125.4189304865</c:v>
                </c:pt>
                <c:pt idx="32891">
                  <c:v>125.42556430925</c:v>
                </c:pt>
                <c:pt idx="32892">
                  <c:v>124.83605343518</c:v>
                </c:pt>
                <c:pt idx="32893">
                  <c:v>124.94454889995</c:v>
                </c:pt>
                <c:pt idx="32894">
                  <c:v>124.82776166435</c:v>
                </c:pt>
                <c:pt idx="32895">
                  <c:v>124.50090013904</c:v>
                </c:pt>
                <c:pt idx="32896">
                  <c:v>124.18168449577</c:v>
                </c:pt>
                <c:pt idx="32897">
                  <c:v>124.28233731018</c:v>
                </c:pt>
                <c:pt idx="32898">
                  <c:v>124.3752998705</c:v>
                </c:pt>
                <c:pt idx="32899">
                  <c:v>123.83984433887</c:v>
                </c:pt>
                <c:pt idx="32900">
                  <c:v>123.51429107419</c:v>
                </c:pt>
                <c:pt idx="32901">
                  <c:v>123.80875498279</c:v>
                </c:pt>
                <c:pt idx="32902">
                  <c:v>123.46160903978</c:v>
                </c:pt>
                <c:pt idx="32903">
                  <c:v>123.31616113861</c:v>
                </c:pt>
                <c:pt idx="32904">
                  <c:v>122.99149318185</c:v>
                </c:pt>
                <c:pt idx="32905">
                  <c:v>123.09796717559</c:v>
                </c:pt>
                <c:pt idx="32906">
                  <c:v>125.10449374959</c:v>
                </c:pt>
                <c:pt idx="32907">
                  <c:v>124.7693691197</c:v>
                </c:pt>
                <c:pt idx="32908">
                  <c:v>124.66064100403</c:v>
                </c:pt>
                <c:pt idx="32909">
                  <c:v>124.54468491472</c:v>
                </c:pt>
                <c:pt idx="32910">
                  <c:v>123.80272352565</c:v>
                </c:pt>
                <c:pt idx="32911">
                  <c:v>124.30545661644</c:v>
                </c:pt>
                <c:pt idx="32912">
                  <c:v>123.76818112737</c:v>
                </c:pt>
                <c:pt idx="32913">
                  <c:v>123.41325910579</c:v>
                </c:pt>
                <c:pt idx="32914">
                  <c:v>123.68211662925</c:v>
                </c:pt>
                <c:pt idx="32915">
                  <c:v>123.5663572335</c:v>
                </c:pt>
                <c:pt idx="32916">
                  <c:v>123.03826476683</c:v>
                </c:pt>
                <c:pt idx="32917">
                  <c:v>123.13243253311</c:v>
                </c:pt>
                <c:pt idx="32918">
                  <c:v>122.82191513301</c:v>
                </c:pt>
                <c:pt idx="32919">
                  <c:v>123.11770707825</c:v>
                </c:pt>
                <c:pt idx="32920">
                  <c:v>122.38208342881</c:v>
                </c:pt>
                <c:pt idx="32921">
                  <c:v>122.67009387737</c:v>
                </c:pt>
                <c:pt idx="32922">
                  <c:v>122.35312836058</c:v>
                </c:pt>
                <c:pt idx="32923">
                  <c:v>122.05093334576</c:v>
                </c:pt>
                <c:pt idx="32924">
                  <c:v>124.25398970792</c:v>
                </c:pt>
                <c:pt idx="32925">
                  <c:v>123.84054589451</c:v>
                </c:pt>
                <c:pt idx="32926">
                  <c:v>123.72552957379</c:v>
                </c:pt>
                <c:pt idx="32927">
                  <c:v>123.60334658263</c:v>
                </c:pt>
                <c:pt idx="32928">
                  <c:v>123.49554063156</c:v>
                </c:pt>
                <c:pt idx="32929">
                  <c:v>123.162292218</c:v>
                </c:pt>
                <c:pt idx="32930">
                  <c:v>123.25838501889</c:v>
                </c:pt>
                <c:pt idx="32931">
                  <c:v>122.7220529569</c:v>
                </c:pt>
                <c:pt idx="32932">
                  <c:v>122.6002879957</c:v>
                </c:pt>
                <c:pt idx="32933">
                  <c:v>122.5071787371</c:v>
                </c:pt>
                <c:pt idx="32934">
                  <c:v>122.3782716251</c:v>
                </c:pt>
                <c:pt idx="32935">
                  <c:v>122.03946052268</c:v>
                </c:pt>
                <c:pt idx="32936">
                  <c:v>121.8606915694</c:v>
                </c:pt>
                <c:pt idx="32937">
                  <c:v>121.76774214768</c:v>
                </c:pt>
                <c:pt idx="32938">
                  <c:v>121.63905632528</c:v>
                </c:pt>
                <c:pt idx="32939">
                  <c:v>121.3228161801</c:v>
                </c:pt>
                <c:pt idx="32940">
                  <c:v>121.22998319508</c:v>
                </c:pt>
                <c:pt idx="32941">
                  <c:v>120.89291239532</c:v>
                </c:pt>
                <c:pt idx="32942">
                  <c:v>121.00156804774</c:v>
                </c:pt>
                <c:pt idx="32943">
                  <c:v>120.67914477304</c:v>
                </c:pt>
                <c:pt idx="32944">
                  <c:v>120.7731529004</c:v>
                </c:pt>
                <c:pt idx="32945">
                  <c:v>122.97171921884</c:v>
                </c:pt>
                <c:pt idx="32946">
                  <c:v>122.39153943054</c:v>
                </c:pt>
                <c:pt idx="32947">
                  <c:v>122.23505854266</c:v>
                </c:pt>
                <c:pt idx="32948">
                  <c:v>121.9030519395</c:v>
                </c:pt>
                <c:pt idx="32949">
                  <c:v>121.7894129707</c:v>
                </c:pt>
                <c:pt idx="32950">
                  <c:v>121.6758171778</c:v>
                </c:pt>
                <c:pt idx="32951">
                  <c:v>121.5693022325</c:v>
                </c:pt>
                <c:pt idx="32952">
                  <c:v>121.4556632637</c:v>
                </c:pt>
                <c:pt idx="32953">
                  <c:v>121.13191796854</c:v>
                </c:pt>
                <c:pt idx="32954">
                  <c:v>121.02558745616</c:v>
                </c:pt>
                <c:pt idx="32955">
                  <c:v>121.1219135567</c:v>
                </c:pt>
                <c:pt idx="32956">
                  <c:v>120.79874615634</c:v>
                </c:pt>
                <c:pt idx="32957">
                  <c:v>120.6782353689</c:v>
                </c:pt>
                <c:pt idx="32958">
                  <c:v>109.38691245436</c:v>
                </c:pt>
                <c:pt idx="32990">
                  <c:v>98.48067504086</c:v>
                </c:pt>
                <c:pt idx="32991">
                  <c:v>116.86231218474</c:v>
                </c:pt>
                <c:pt idx="32992">
                  <c:v>118.55514376592</c:v>
                </c:pt>
                <c:pt idx="32993">
                  <c:v>118.24811206318</c:v>
                </c:pt>
                <c:pt idx="32994">
                  <c:v>118.13031865222</c:v>
                </c:pt>
                <c:pt idx="32995">
                  <c:v>117.810046447</c:v>
                </c:pt>
                <c:pt idx="32996">
                  <c:v>117.699359003</c:v>
                </c:pt>
                <c:pt idx="32997">
                  <c:v>117.5956105515</c:v>
                </c:pt>
                <c:pt idx="32998">
                  <c:v>116.8583666497</c:v>
                </c:pt>
                <c:pt idx="32999">
                  <c:v>116.96383921664</c:v>
                </c:pt>
                <c:pt idx="33000">
                  <c:v>116.86045963098</c:v>
                </c:pt>
                <c:pt idx="33001">
                  <c:v>116.7432933069</c:v>
                </c:pt>
                <c:pt idx="33002">
                  <c:v>118.58524362196</c:v>
                </c:pt>
                <c:pt idx="33003">
                  <c:v>118.04485576662</c:v>
                </c:pt>
                <c:pt idx="33004">
                  <c:v>118.13983691322</c:v>
                </c:pt>
                <c:pt idx="33005">
                  <c:v>117.82549018989</c:v>
                </c:pt>
                <c:pt idx="33006">
                  <c:v>117.71578656117</c:v>
                </c:pt>
                <c:pt idx="33007">
                  <c:v>117.38831711445</c:v>
                </c:pt>
                <c:pt idx="33008">
                  <c:v>117.07492948716</c:v>
                </c:pt>
                <c:pt idx="33009">
                  <c:v>116.96561939508</c:v>
                </c:pt>
                <c:pt idx="33010">
                  <c:v>116.65279740195</c:v>
                </c:pt>
                <c:pt idx="33011">
                  <c:v>116.33355768078</c:v>
                </c:pt>
                <c:pt idx="33012">
                  <c:v>116.01467003982</c:v>
                </c:pt>
                <c:pt idx="33013">
                  <c:v>115.85163166605</c:v>
                </c:pt>
                <c:pt idx="33014">
                  <c:v>115.74291187893</c:v>
                </c:pt>
                <c:pt idx="33015">
                  <c:v>115.4317129254</c:v>
                </c:pt>
                <c:pt idx="33016">
                  <c:v>115.5255136116</c:v>
                </c:pt>
                <c:pt idx="33017">
                  <c:v>115.03288833789</c:v>
                </c:pt>
                <c:pt idx="33018">
                  <c:v>115.3036628067</c:v>
                </c:pt>
                <c:pt idx="33019">
                  <c:v>114.62175356292</c:v>
                </c:pt>
                <c:pt idx="33020">
                  <c:v>114.52054613976</c:v>
                </c:pt>
                <c:pt idx="33021">
                  <c:v>114.21753975606</c:v>
                </c:pt>
                <c:pt idx="33022">
                  <c:v>114.09633681735</c:v>
                </c:pt>
                <c:pt idx="33023">
                  <c:v>116.16992630373</c:v>
                </c:pt>
                <c:pt idx="33024">
                  <c:v>116.19998244774</c:v>
                </c:pt>
                <c:pt idx="33025">
                  <c:v>115.6553615607</c:v>
                </c:pt>
                <c:pt idx="33026">
                  <c:v>115.7592444111</c:v>
                </c:pt>
                <c:pt idx="33027">
                  <c:v>115.4604672312</c:v>
                </c:pt>
                <c:pt idx="33028">
                  <c:v>115.55052648321</c:v>
                </c:pt>
                <c:pt idx="33029">
                  <c:v>115.24542973515</c:v>
                </c:pt>
                <c:pt idx="33030">
                  <c:v>114.70315343184</c:v>
                </c:pt>
                <c:pt idx="33031">
                  <c:v>114.6161179533</c:v>
                </c:pt>
                <c:pt idx="33032">
                  <c:v>114.50901302157</c:v>
                </c:pt>
                <c:pt idx="33033">
                  <c:v>113.98833097641</c:v>
                </c:pt>
                <c:pt idx="33034">
                  <c:v>114.3616877658</c:v>
                </c:pt>
                <c:pt idx="33035">
                  <c:v>113.86827541881</c:v>
                </c:pt>
                <c:pt idx="33036">
                  <c:v>113.75487158805</c:v>
                </c:pt>
                <c:pt idx="33037">
                  <c:v>113.65481177028</c:v>
                </c:pt>
                <c:pt idx="33038">
                  <c:v>113.06966356404</c:v>
                </c:pt>
                <c:pt idx="33039">
                  <c:v>113.12569467315</c:v>
                </c:pt>
                <c:pt idx="33040">
                  <c:v>112.73070624552</c:v>
                </c:pt>
                <c:pt idx="33041">
                  <c:v>114.50570494095</c:v>
                </c:pt>
                <c:pt idx="33042">
                  <c:v>114.6904630152</c:v>
                </c:pt>
                <c:pt idx="33043">
                  <c:v>114.36568634892</c:v>
                </c:pt>
                <c:pt idx="33044">
                  <c:v>115.10490887511</c:v>
                </c:pt>
                <c:pt idx="33045">
                  <c:v>118.17242118078</c:v>
                </c:pt>
                <c:pt idx="33046">
                  <c:v>121.15677000226</c:v>
                </c:pt>
                <c:pt idx="33047">
                  <c:v>126.51412006649</c:v>
                </c:pt>
                <c:pt idx="33048">
                  <c:v>128.50072486416</c:v>
                </c:pt>
                <c:pt idx="33049">
                  <c:v>122.92775679603</c:v>
                </c:pt>
                <c:pt idx="33050">
                  <c:v>118.81381465866</c:v>
                </c:pt>
                <c:pt idx="33051">
                  <c:v>122.487858221</c:v>
                </c:pt>
                <c:pt idx="33052">
                  <c:v>134.54424218963</c:v>
                </c:pt>
                <c:pt idx="33053">
                  <c:v>137.97996543702</c:v>
                </c:pt>
                <c:pt idx="33054">
                  <c:v>131.570541432</c:v>
                </c:pt>
                <c:pt idx="33055">
                  <c:v>130.82717854188</c:v>
                </c:pt>
                <c:pt idx="33056">
                  <c:v>132.38348589188</c:v>
                </c:pt>
                <c:pt idx="33057">
                  <c:v>136.7791237685599</c:v>
                </c:pt>
                <c:pt idx="33058">
                  <c:v>132.26475265552</c:v>
                </c:pt>
                <c:pt idx="33059">
                  <c:v>132.77251109927</c:v>
                </c:pt>
                <c:pt idx="33060">
                  <c:v>130.56644165292</c:v>
                </c:pt>
                <c:pt idx="33061">
                  <c:v>132.7157424945599</c:v>
                </c:pt>
                <c:pt idx="33062">
                  <c:v>132.59246193072</c:v>
                </c:pt>
                <c:pt idx="33063">
                  <c:v>132.46918136688</c:v>
                </c:pt>
                <c:pt idx="33064">
                  <c:v>134.02799300782</c:v>
                </c:pt>
                <c:pt idx="33065">
                  <c:v>137.70970033457</c:v>
                </c:pt>
                <c:pt idx="33066">
                  <c:v>135.8945995412</c:v>
                </c:pt>
                <c:pt idx="33067">
                  <c:v>138.71681210016</c:v>
                </c:pt>
                <c:pt idx="33068">
                  <c:v>139.5823923753</c:v>
                </c:pt>
                <c:pt idx="33069">
                  <c:v>139.62935946848</c:v>
                </c:pt>
                <c:pt idx="33070">
                  <c:v>140.57293779564</c:v>
                </c:pt>
                <c:pt idx="33071">
                  <c:v>138.53709140838</c:v>
                </c:pt>
                <c:pt idx="33072">
                  <c:v>140.5107989054</c:v>
                </c:pt>
                <c:pt idx="33073">
                  <c:v>140.18602207624</c:v>
                </c:pt>
                <c:pt idx="33074">
                  <c:v>140.04607170736</c:v>
                </c:pt>
                <c:pt idx="33075">
                  <c:v>137.6156036976</c:v>
                </c:pt>
                <c:pt idx="33076">
                  <c:v>137.29342077682</c:v>
                </c:pt>
                <c:pt idx="33077">
                  <c:v>137.13980621432</c:v>
                </c:pt>
                <c:pt idx="33078">
                  <c:v>137.8683472698</c:v>
                </c:pt>
                <c:pt idx="33079">
                  <c:v>140.56140276388</c:v>
                </c:pt>
                <c:pt idx="33080">
                  <c:v>141.0096598603</c:v>
                </c:pt>
                <c:pt idx="33081">
                  <c:v>140.6507301773</c:v>
                </c:pt>
                <c:pt idx="33082">
                  <c:v>140.52816966664</c:v>
                </c:pt>
                <c:pt idx="33083">
                  <c:v>141.03123531336</c:v>
                </c:pt>
                <c:pt idx="33084">
                  <c:v>139.4463797454</c:v>
                </c:pt>
                <c:pt idx="33085">
                  <c:v>118.43948214714</c:v>
                </c:pt>
                <c:pt idx="33086">
                  <c:v>105.36006222373</c:v>
                </c:pt>
                <c:pt idx="33145">
                  <c:v>98.12830846571985</c:v>
                </c:pt>
                <c:pt idx="33146">
                  <c:v>109.78439946192</c:v>
                </c:pt>
                <c:pt idx="33147">
                  <c:v>128.4863573150401</c:v>
                </c:pt>
                <c:pt idx="33148">
                  <c:v>127.21880639664</c:v>
                </c:pt>
                <c:pt idx="33149">
                  <c:v>127.3090142268</c:v>
                </c:pt>
                <c:pt idx="33150">
                  <c:v>126.98016134568</c:v>
                </c:pt>
                <c:pt idx="33151">
                  <c:v>126.87573429792</c:v>
                </c:pt>
                <c:pt idx="33152">
                  <c:v>126.54747493065</c:v>
                </c:pt>
                <c:pt idx="33153">
                  <c:v>126.84587994684</c:v>
                </c:pt>
                <c:pt idx="33154">
                  <c:v>126.31664743282</c:v>
                </c:pt>
                <c:pt idx="33155">
                  <c:v>126.61429009752</c:v>
                </c:pt>
                <c:pt idx="33156">
                  <c:v>126.27909899856</c:v>
                </c:pt>
                <c:pt idx="33157">
                  <c:v>128.50154054952</c:v>
                </c:pt>
                <c:pt idx="33158">
                  <c:v>128.38219535208</c:v>
                </c:pt>
                <c:pt idx="33159">
                  <c:v>128.47436671824</c:v>
                </c:pt>
                <c:pt idx="33160">
                  <c:v>128.1435503011199</c:v>
                </c:pt>
                <c:pt idx="33161">
                  <c:v>128.45386688736</c:v>
                </c:pt>
                <c:pt idx="33162">
                  <c:v>127.48317147893</c:v>
                </c:pt>
                <c:pt idx="33163">
                  <c:v>127.99628969256</c:v>
                </c:pt>
                <c:pt idx="33164">
                  <c:v>127.884241809</c:v>
                </c:pt>
                <c:pt idx="33165">
                  <c:v>128.39560912728</c:v>
                </c:pt>
                <c:pt idx="33166">
                  <c:v>127.43505155112</c:v>
                </c:pt>
                <c:pt idx="33167">
                  <c:v>127.3082699508</c:v>
                </c:pt>
                <c:pt idx="33168">
                  <c:v>127.7656229106</c:v>
                </c:pt>
                <c:pt idx="33169">
                  <c:v>127.0323521976</c:v>
                </c:pt>
                <c:pt idx="33170">
                  <c:v>127.5407438436</c:v>
                </c:pt>
                <c:pt idx="33171">
                  <c:v>127.00275606756</c:v>
                </c:pt>
                <c:pt idx="33172">
                  <c:v>126.6743619492</c:v>
                </c:pt>
                <c:pt idx="33173">
                  <c:v>126.97237301376</c:v>
                </c:pt>
                <c:pt idx="33174">
                  <c:v>126.24217964817</c:v>
                </c:pt>
                <c:pt idx="33175">
                  <c:v>126.54707045112</c:v>
                </c:pt>
                <c:pt idx="33176">
                  <c:v>126.02624570727</c:v>
                </c:pt>
                <c:pt idx="33177">
                  <c:v>126.10012654632</c:v>
                </c:pt>
                <c:pt idx="33178">
                  <c:v>128.47918599696</c:v>
                </c:pt>
                <c:pt idx="33179">
                  <c:v>128.01095179891</c:v>
                </c:pt>
                <c:pt idx="33180">
                  <c:v>128.69101382184</c:v>
                </c:pt>
                <c:pt idx="33181">
                  <c:v>128.7382008873601</c:v>
                </c:pt>
                <c:pt idx="33182">
                  <c:v>130.64841711312</c:v>
                </c:pt>
                <c:pt idx="33183">
                  <c:v>130.277779689</c:v>
                </c:pt>
                <c:pt idx="33184">
                  <c:v>128.68836307272</c:v>
                </c:pt>
                <c:pt idx="33185">
                  <c:v>128.365163718</c:v>
                </c:pt>
                <c:pt idx="33186">
                  <c:v>128.45567526264</c:v>
                </c:pt>
                <c:pt idx="33187">
                  <c:v>128.1403302192</c:v>
                </c:pt>
                <c:pt idx="33188">
                  <c:v>128.86809296436</c:v>
                </c:pt>
                <c:pt idx="33189">
                  <c:v>128.61285091296</c:v>
                </c:pt>
                <c:pt idx="33190">
                  <c:v>128.70214529004</c:v>
                </c:pt>
                <c:pt idx="33191">
                  <c:v>128.60408113092</c:v>
                </c:pt>
                <c:pt idx="33192">
                  <c:v>128.700356772</c:v>
                </c:pt>
                <c:pt idx="33193">
                  <c:v>128.7735312677999</c:v>
                </c:pt>
                <c:pt idx="33194">
                  <c:v>129.02491918236</c:v>
                </c:pt>
                <c:pt idx="33195">
                  <c:v>129.2980588596</c:v>
                </c:pt>
                <c:pt idx="33196">
                  <c:v>130.95375169536</c:v>
                </c:pt>
                <c:pt idx="33197">
                  <c:v>132.6884935986</c:v>
                </c:pt>
                <c:pt idx="33198">
                  <c:v>137.16409848266</c:v>
                </c:pt>
                <c:pt idx="33199">
                  <c:v>130.89941347824</c:v>
                </c:pt>
                <c:pt idx="33200">
                  <c:v>129.48652563888</c:v>
                </c:pt>
                <c:pt idx="33201">
                  <c:v>129.2907169944</c:v>
                </c:pt>
                <c:pt idx="33202">
                  <c:v>129.38864027112</c:v>
                </c:pt>
                <c:pt idx="33203">
                  <c:v>129.463499334</c:v>
                </c:pt>
                <c:pt idx="33204">
                  <c:v>129.13215066504</c:v>
                </c:pt>
                <c:pt idx="33205">
                  <c:v>129.2141721</c:v>
                </c:pt>
                <c:pt idx="33206">
                  <c:v>129.47550446592</c:v>
                </c:pt>
                <c:pt idx="33207">
                  <c:v>129.51086544564</c:v>
                </c:pt>
                <c:pt idx="33208">
                  <c:v>128.94001990548</c:v>
                </c:pt>
                <c:pt idx="33209">
                  <c:v>128.39281662348</c:v>
                </c:pt>
                <c:pt idx="33210">
                  <c:v>128.27213991504</c:v>
                </c:pt>
                <c:pt idx="33211">
                  <c:v>127.94254059072</c:v>
                </c:pt>
                <c:pt idx="33212">
                  <c:v>127.96281124848</c:v>
                </c:pt>
                <c:pt idx="33213">
                  <c:v>127.42538925612</c:v>
                </c:pt>
                <c:pt idx="33214">
                  <c:v>127.72898005896</c:v>
                </c:pt>
                <c:pt idx="33215">
                  <c:v>130.28714751</c:v>
                </c:pt>
                <c:pt idx="33216">
                  <c:v>129.73508722032</c:v>
                </c:pt>
                <c:pt idx="33217">
                  <c:v>129.84125819544</c:v>
                </c:pt>
                <c:pt idx="33218">
                  <c:v>129.931969908</c:v>
                </c:pt>
                <c:pt idx="33219">
                  <c:v>129.61494923328</c:v>
                </c:pt>
                <c:pt idx="33220">
                  <c:v>130.05261312876</c:v>
                </c:pt>
                <c:pt idx="33221">
                  <c:v>130.50556411452</c:v>
                </c:pt>
                <c:pt idx="33222">
                  <c:v>133.40985027737</c:v>
                </c:pt>
                <c:pt idx="33223">
                  <c:v>133.294484196</c:v>
                </c:pt>
                <c:pt idx="33224">
                  <c:v>132.7102020499</c:v>
                </c:pt>
                <c:pt idx="33225">
                  <c:v>131.12954935812</c:v>
                </c:pt>
                <c:pt idx="33226">
                  <c:v>130.57902613404</c:v>
                </c:pt>
                <c:pt idx="33227">
                  <c:v>131.28093312696</c:v>
                </c:pt>
                <c:pt idx="33228">
                  <c:v>132.0120839856</c:v>
                </c:pt>
                <c:pt idx="33229">
                  <c:v>132.32272581171</c:v>
                </c:pt>
                <c:pt idx="33230">
                  <c:v>134.49323194395</c:v>
                </c:pt>
                <c:pt idx="33231">
                  <c:v>133.75521283717</c:v>
                </c:pt>
                <c:pt idx="33232">
                  <c:v>133.00252270121</c:v>
                </c:pt>
                <c:pt idx="33233">
                  <c:v>132.48320091547</c:v>
                </c:pt>
                <c:pt idx="33234">
                  <c:v>135.42205987804</c:v>
                </c:pt>
                <c:pt idx="33235">
                  <c:v>132.91602657168</c:v>
                </c:pt>
                <c:pt idx="33236">
                  <c:v>135.5559659645299</c:v>
                </c:pt>
                <c:pt idx="33237">
                  <c:v>135.64189373625</c:v>
                </c:pt>
                <c:pt idx="33238">
                  <c:v>133.61952281068</c:v>
                </c:pt>
                <c:pt idx="33239">
                  <c:v>133.0802819754</c:v>
                </c:pt>
                <c:pt idx="33240">
                  <c:v>133.2063782168</c:v>
                </c:pt>
                <c:pt idx="33241">
                  <c:v>133.69215719521</c:v>
                </c:pt>
                <c:pt idx="33242">
                  <c:v>134.63736348612</c:v>
                </c:pt>
                <c:pt idx="33243">
                  <c:v>132.13793511024</c:v>
                </c:pt>
                <c:pt idx="33244">
                  <c:v>130.93455794976</c:v>
                </c:pt>
                <c:pt idx="33245">
                  <c:v>128.7775510326</c:v>
                </c:pt>
                <c:pt idx="33246">
                  <c:v>128.9194541699999</c:v>
                </c:pt>
                <c:pt idx="33247">
                  <c:v>128.154769761</c:v>
                </c:pt>
                <c:pt idx="33248">
                  <c:v>128.10070781664</c:v>
                </c:pt>
                <c:pt idx="33249">
                  <c:v>127.96516207584</c:v>
                </c:pt>
                <c:pt idx="33250">
                  <c:v>127.63591935672</c:v>
                </c:pt>
                <c:pt idx="33251">
                  <c:v>127.52313374148</c:v>
                </c:pt>
                <c:pt idx="33252">
                  <c:v>127.19446899192</c:v>
                </c:pt>
                <c:pt idx="33253">
                  <c:v>127.2900190872</c:v>
                </c:pt>
                <c:pt idx="33254">
                  <c:v>128.96266552032</c:v>
                </c:pt>
                <c:pt idx="33255">
                  <c:v>128.60135734752</c:v>
                </c:pt>
                <c:pt idx="33256">
                  <c:v>128.8448601594</c:v>
                </c:pt>
                <c:pt idx="33257">
                  <c:v>128.92109652576</c:v>
                </c:pt>
                <c:pt idx="33258">
                  <c:v>128.8084953434401</c:v>
                </c:pt>
                <c:pt idx="33259">
                  <c:v>128.68836307272</c:v>
                </c:pt>
                <c:pt idx="33260">
                  <c:v>128.3501717802</c:v>
                </c:pt>
                <c:pt idx="33261">
                  <c:v>111.21213011832</c:v>
                </c:pt>
                <c:pt idx="33383">
                  <c:v>95.94813687259978</c:v>
                </c:pt>
                <c:pt idx="33384">
                  <c:v>110.43600447868</c:v>
                </c:pt>
                <c:pt idx="33385">
                  <c:v>110.34500677664</c:v>
                </c:pt>
                <c:pt idx="33386">
                  <c:v>110.6516679944</c:v>
                </c:pt>
                <c:pt idx="33387">
                  <c:v>110.1370515418</c:v>
                </c:pt>
                <c:pt idx="33388">
                  <c:v>110.23474996216</c:v>
                </c:pt>
                <c:pt idx="33389">
                  <c:v>111.73192609328</c:v>
                </c:pt>
                <c:pt idx="33390">
                  <c:v>111.62812548784</c:v>
                </c:pt>
                <c:pt idx="33391">
                  <c:v>111.7422541668</c:v>
                </c:pt>
                <c:pt idx="33392">
                  <c:v>111.63177671352</c:v>
                </c:pt>
                <c:pt idx="33393">
                  <c:v>111.54077901148</c:v>
                </c:pt>
                <c:pt idx="33394">
                  <c:v>111.63464101544</c:v>
                </c:pt>
                <c:pt idx="33395">
                  <c:v>111.53697880096</c:v>
                </c:pt>
                <c:pt idx="33396">
                  <c:v>111.22886591556</c:v>
                </c:pt>
                <c:pt idx="33397">
                  <c:v>111.3351224444</c:v>
                </c:pt>
                <c:pt idx="33398">
                  <c:v>111.4475296996001</c:v>
                </c:pt>
                <c:pt idx="33399">
                  <c:v>111.10725713976</c:v>
                </c:pt>
                <c:pt idx="33400">
                  <c:v>111.173543222</c:v>
                </c:pt>
                <c:pt idx="33401">
                  <c:v>111.28506516928</c:v>
                </c:pt>
                <c:pt idx="33402">
                  <c:v>111.18051722752</c:v>
                </c:pt>
                <c:pt idx="33403">
                  <c:v>111.0824861472</c:v>
                </c:pt>
                <c:pt idx="33404">
                  <c:v>111.18668916836</c:v>
                </c:pt>
                <c:pt idx="33405">
                  <c:v>111.08190472132</c:v>
                </c:pt>
                <c:pt idx="33406">
                  <c:v>111.40710180996</c:v>
                </c:pt>
                <c:pt idx="33407">
                  <c:v>110.89204262864</c:v>
                </c:pt>
                <c:pt idx="33408">
                  <c:v>111.40478634984</c:v>
                </c:pt>
                <c:pt idx="33409">
                  <c:v>113.6051156745</c:v>
                </c:pt>
                <c:pt idx="33410">
                  <c:v>113.47319141775</c:v>
                </c:pt>
                <c:pt idx="33411">
                  <c:v>113.09706761115</c:v>
                </c:pt>
                <c:pt idx="33412">
                  <c:v>113.20268451975</c:v>
                </c:pt>
                <c:pt idx="33413">
                  <c:v>113.3343901428</c:v>
                </c:pt>
                <c:pt idx="33414">
                  <c:v>107.50487913465</c:v>
                </c:pt>
                <c:pt idx="33415">
                  <c:v>102.8829643713</c:v>
                </c:pt>
                <c:pt idx="33416">
                  <c:v>102.69722155815</c:v>
                </c:pt>
                <c:pt idx="33417">
                  <c:v>104.60115597924</c:v>
                </c:pt>
                <c:pt idx="33418">
                  <c:v>105.52635473808</c:v>
                </c:pt>
                <c:pt idx="33419">
                  <c:v>109.31873761611</c:v>
                </c:pt>
                <c:pt idx="33420">
                  <c:v>111.973787772</c:v>
                </c:pt>
                <c:pt idx="33421">
                  <c:v>113.3054865597</c:v>
                </c:pt>
                <c:pt idx="33422">
                  <c:v>113.56357059309</c:v>
                </c:pt>
                <c:pt idx="33423">
                  <c:v>113.65868698053</c:v>
                </c:pt>
                <c:pt idx="33424">
                  <c:v>113.57161079316</c:v>
                </c:pt>
                <c:pt idx="33425">
                  <c:v>113.66614921104</c:v>
                </c:pt>
                <c:pt idx="33426">
                  <c:v>113.56553609451</c:v>
                </c:pt>
                <c:pt idx="33427">
                  <c:v>113.88090585942</c:v>
                </c:pt>
                <c:pt idx="33428">
                  <c:v>115.68220549665</c:v>
                </c:pt>
                <c:pt idx="33429">
                  <c:v>115.79289142752</c:v>
                </c:pt>
                <c:pt idx="33430">
                  <c:v>115.88971690332</c:v>
                </c:pt>
                <c:pt idx="33431">
                  <c:v>115.7750588988</c:v>
                </c:pt>
                <c:pt idx="33432">
                  <c:v>115.87125728772</c:v>
                </c:pt>
                <c:pt idx="33433">
                  <c:v>115.69558796184</c:v>
                </c:pt>
                <c:pt idx="33434">
                  <c:v>115.39061011755</c:v>
                </c:pt>
                <c:pt idx="33435">
                  <c:v>115.48610763147</c:v>
                </c:pt>
                <c:pt idx="33436">
                  <c:v>115.8046989543</c:v>
                </c:pt>
                <c:pt idx="33437">
                  <c:v>115.91276589285</c:v>
                </c:pt>
                <c:pt idx="33438">
                  <c:v>115.58769414885</c:v>
                </c:pt>
                <c:pt idx="33439">
                  <c:v>115.91158879179</c:v>
                </c:pt>
                <c:pt idx="33440">
                  <c:v>115.59346347855</c:v>
                </c:pt>
                <c:pt idx="33441">
                  <c:v>115.49155933158</c:v>
                </c:pt>
                <c:pt idx="33442">
                  <c:v>115.59166710102</c:v>
                </c:pt>
                <c:pt idx="33443">
                  <c:v>115.48279192725</c:v>
                </c:pt>
                <c:pt idx="33444">
                  <c:v>115.44194821896</c:v>
                </c:pt>
                <c:pt idx="33445">
                  <c:v>115.78005663759</c:v>
                </c:pt>
                <c:pt idx="33446">
                  <c:v>117.6960484629</c:v>
                </c:pt>
                <c:pt idx="33447">
                  <c:v>117.58013628462</c:v>
                </c:pt>
                <c:pt idx="33448">
                  <c:v>117.25918287534</c:v>
                </c:pt>
                <c:pt idx="33449">
                  <c:v>117.38238911352</c:v>
                </c:pt>
                <c:pt idx="33450">
                  <c:v>117.4506206319</c:v>
                </c:pt>
                <c:pt idx="33451">
                  <c:v>117.34816318617</c:v>
                </c:pt>
                <c:pt idx="33452">
                  <c:v>117.22518933258</c:v>
                </c:pt>
                <c:pt idx="33453">
                  <c:v>117.10906812534</c:v>
                </c:pt>
                <c:pt idx="33454">
                  <c:v>116.80282822212</c:v>
                </c:pt>
                <c:pt idx="33455">
                  <c:v>117.09407983605</c:v>
                </c:pt>
                <c:pt idx="33456">
                  <c:v>116.8085484345</c:v>
                </c:pt>
                <c:pt idx="33457">
                  <c:v>117.16735177899</c:v>
                </c:pt>
                <c:pt idx="33458">
                  <c:v>116.66509970424</c:v>
                </c:pt>
                <c:pt idx="33459">
                  <c:v>116.77246584255</c:v>
                </c:pt>
                <c:pt idx="33460">
                  <c:v>116.6424472488</c:v>
                </c:pt>
                <c:pt idx="33461">
                  <c:v>116.46449860065</c:v>
                </c:pt>
                <c:pt idx="33462">
                  <c:v>116.2934565402</c:v>
                </c:pt>
                <c:pt idx="33463">
                  <c:v>115.90686476841</c:v>
                </c:pt>
                <c:pt idx="33464">
                  <c:v>115.93077747405</c:v>
                </c:pt>
                <c:pt idx="33465">
                  <c:v>117.73751809242</c:v>
                </c:pt>
                <c:pt idx="33466">
                  <c:v>117.51893943945</c:v>
                </c:pt>
                <c:pt idx="33467">
                  <c:v>117.40281823221</c:v>
                </c:pt>
                <c:pt idx="33468">
                  <c:v>117.4909589931</c:v>
                </c:pt>
                <c:pt idx="33469">
                  <c:v>117.18423957924</c:v>
                </c:pt>
                <c:pt idx="33470">
                  <c:v>117.2856752358</c:v>
                </c:pt>
                <c:pt idx="33471">
                  <c:v>116.95880827992</c:v>
                </c:pt>
                <c:pt idx="33472">
                  <c:v>117.06670312095</c:v>
                </c:pt>
                <c:pt idx="33473">
                  <c:v>116.75389338846</c:v>
                </c:pt>
                <c:pt idx="33474">
                  <c:v>116.64458329638</c:v>
                </c:pt>
                <c:pt idx="33475">
                  <c:v>116.33233919805</c:v>
                </c:pt>
                <c:pt idx="33476">
                  <c:v>116.42600464341</c:v>
                </c:pt>
                <c:pt idx="33477">
                  <c:v>116.25522839013</c:v>
                </c:pt>
                <c:pt idx="33478">
                  <c:v>116.3550333462</c:v>
                </c:pt>
                <c:pt idx="33479">
                  <c:v>115.83461329947</c:v>
                </c:pt>
                <c:pt idx="33480">
                  <c:v>115.51002106611</c:v>
                </c:pt>
                <c:pt idx="33481">
                  <c:v>115.63006727385</c:v>
                </c:pt>
                <c:pt idx="33482">
                  <c:v>115.53459311556</c:v>
                </c:pt>
                <c:pt idx="33483">
                  <c:v>115.21054192032</c:v>
                </c:pt>
                <c:pt idx="33484">
                  <c:v>117.23878171203</c:v>
                </c:pt>
                <c:pt idx="33485">
                  <c:v>117.11625058716</c:v>
                </c:pt>
                <c:pt idx="33486">
                  <c:v>116.79599024247</c:v>
                </c:pt>
                <c:pt idx="33487">
                  <c:v>116.69404478859</c:v>
                </c:pt>
                <c:pt idx="33488">
                  <c:v>116.10244543182</c:v>
                </c:pt>
                <c:pt idx="33489">
                  <c:v>116.1980536653</c:v>
                </c:pt>
                <c:pt idx="33490">
                  <c:v>115.67533422525</c:v>
                </c:pt>
                <c:pt idx="33491">
                  <c:v>115.55368855782</c:v>
                </c:pt>
                <c:pt idx="33492">
                  <c:v>115.24224364389</c:v>
                </c:pt>
                <c:pt idx="33493">
                  <c:v>114.9311675958</c:v>
                </c:pt>
                <c:pt idx="33494">
                  <c:v>115.02641922408</c:v>
                </c:pt>
                <c:pt idx="33495">
                  <c:v>114.72244966791</c:v>
                </c:pt>
                <c:pt idx="33496">
                  <c:v>114.62146768554</c:v>
                </c:pt>
                <c:pt idx="33497">
                  <c:v>114.2978837403</c:v>
                </c:pt>
                <c:pt idx="33498">
                  <c:v>114.19038542145</c:v>
                </c:pt>
                <c:pt idx="33499">
                  <c:v>113.61850736532</c:v>
                </c:pt>
                <c:pt idx="33500">
                  <c:v>113.49796851969</c:v>
                </c:pt>
                <c:pt idx="33501">
                  <c:v>113.39753983608</c:v>
                </c:pt>
                <c:pt idx="33733">
                  <c:v>110.88219666896</c:v>
                </c:pt>
                <c:pt idx="33734">
                  <c:v>110.57489530336</c:v>
                </c:pt>
                <c:pt idx="33735">
                  <c:v>110.89091396352</c:v>
                </c:pt>
                <c:pt idx="33736">
                  <c:v>110.58380936624</c:v>
                </c:pt>
                <c:pt idx="33737">
                  <c:v>111.114843166</c:v>
                </c:pt>
                <c:pt idx="33738">
                  <c:v>111.0104522556</c:v>
                </c:pt>
                <c:pt idx="33739">
                  <c:v>110.9191498712</c:v>
                </c:pt>
                <c:pt idx="33740">
                  <c:v>111.02363570944</c:v>
                </c:pt>
                <c:pt idx="33741">
                  <c:v>111.32332522592</c:v>
                </c:pt>
                <c:pt idx="33742">
                  <c:v>110.98368920808</c:v>
                </c:pt>
                <c:pt idx="33743">
                  <c:v>111.06745345672</c:v>
                </c:pt>
                <c:pt idx="33744">
                  <c:v>111.80099145222</c:v>
                </c:pt>
                <c:pt idx="33745">
                  <c:v>99.55504073975978</c:v>
                </c:pt>
                <c:pt idx="33758">
                  <c:v>113.96130005187</c:v>
                </c:pt>
                <c:pt idx="33759">
                  <c:v>113.86741622769</c:v>
                </c:pt>
                <c:pt idx="33760">
                  <c:v>113.9820486948</c:v>
                </c:pt>
                <c:pt idx="33761">
                  <c:v>113.65273140993</c:v>
                </c:pt>
                <c:pt idx="33762">
                  <c:v>113.97517481175</c:v>
                </c:pt>
                <c:pt idx="33763">
                  <c:v>113.87419282938</c:v>
                </c:pt>
                <c:pt idx="33764">
                  <c:v>115.82657937705</c:v>
                </c:pt>
                <c:pt idx="33765">
                  <c:v>115.88971690332</c:v>
                </c:pt>
                <c:pt idx="33766">
                  <c:v>115.97938676988</c:v>
                </c:pt>
                <c:pt idx="33767">
                  <c:v>51.14170284696</c:v>
                </c:pt>
                <c:pt idx="33776">
                  <c:v>92.27911128131</c:v>
                </c:pt>
                <c:pt idx="33777">
                  <c:v>116.00251109898</c:v>
                </c:pt>
                <c:pt idx="33778">
                  <c:v>115.90005365325</c:v>
                </c:pt>
                <c:pt idx="33779">
                  <c:v>115.79074356117</c:v>
                </c:pt>
                <c:pt idx="33780">
                  <c:v>115.68828611544</c:v>
                </c:pt>
                <c:pt idx="33781">
                  <c:v>115.780205541</c:v>
                </c:pt>
                <c:pt idx="33782">
                  <c:v>117.79206125325</c:v>
                </c:pt>
                <c:pt idx="33783">
                  <c:v>117.88717764069</c:v>
                </c:pt>
                <c:pt idx="33784">
                  <c:v>117.77063837553</c:v>
                </c:pt>
                <c:pt idx="33785">
                  <c:v>117.87886522572</c:v>
                </c:pt>
                <c:pt idx="33786">
                  <c:v>117.53068252806</c:v>
                </c:pt>
                <c:pt idx="33787">
                  <c:v>117.58357054188</c:v>
                </c:pt>
                <c:pt idx="33788">
                  <c:v>117.48051804192</c:v>
                </c:pt>
                <c:pt idx="33789">
                  <c:v>117.37750729743</c:v>
                </c:pt>
                <c:pt idx="33790">
                  <c:v>117.26764865586</c:v>
                </c:pt>
                <c:pt idx="33791">
                  <c:v>117.37438424362</c:v>
                </c:pt>
                <c:pt idx="33792">
                  <c:v>116.43315454992</c:v>
                </c:pt>
                <c:pt idx="33793">
                  <c:v>110.82291582752</c:v>
                </c:pt>
                <c:pt idx="33794">
                  <c:v>104.24732280798</c:v>
                </c:pt>
                <c:pt idx="33795">
                  <c:v>97.62683026199987</c:v>
                </c:pt>
                <c:pt idx="33796">
                  <c:v>89.47889705049975</c:v>
                </c:pt>
                <c:pt idx="34211">
                  <c:v>80.02654196</c:v>
                </c:pt>
                <c:pt idx="34212">
                  <c:v>81.12404816507988</c:v>
                </c:pt>
                <c:pt idx="34213">
                  <c:v>81.18352832831998</c:v>
                </c:pt>
                <c:pt idx="34214">
                  <c:v>81.55016175680001</c:v>
                </c:pt>
                <c:pt idx="34215">
                  <c:v>82.94975088903998</c:v>
                </c:pt>
                <c:pt idx="34216">
                  <c:v>83.28608527784</c:v>
                </c:pt>
                <c:pt idx="34217">
                  <c:v>84.01348950359987</c:v>
                </c:pt>
                <c:pt idx="34218">
                  <c:v>84.66614840439998</c:v>
                </c:pt>
                <c:pt idx="34219">
                  <c:v>85.4351009692</c:v>
                </c:pt>
                <c:pt idx="34220">
                  <c:v>86.07483398640001</c:v>
                </c:pt>
                <c:pt idx="34221">
                  <c:v>86.03046762815998</c:v>
                </c:pt>
                <c:pt idx="34222">
                  <c:v>86.57238228399979</c:v>
                </c:pt>
                <c:pt idx="34223">
                  <c:v>86.87608161599982</c:v>
                </c:pt>
                <c:pt idx="34224">
                  <c:v>87.26381883559979</c:v>
                </c:pt>
                <c:pt idx="34225">
                  <c:v>87.31331462768</c:v>
                </c:pt>
                <c:pt idx="34226">
                  <c:v>87.6902944176</c:v>
                </c:pt>
                <c:pt idx="34227">
                  <c:v>88.16143327304</c:v>
                </c:pt>
                <c:pt idx="34228">
                  <c:v>88.72416866359998</c:v>
                </c:pt>
                <c:pt idx="34229">
                  <c:v>88.7500204308</c:v>
                </c:pt>
                <c:pt idx="34230">
                  <c:v>88.9890903448</c:v>
                </c:pt>
                <c:pt idx="34231">
                  <c:v>89.31219814639979</c:v>
                </c:pt>
                <c:pt idx="34232">
                  <c:v>89.68052689639985</c:v>
                </c:pt>
                <c:pt idx="34233">
                  <c:v>90.3496707006</c:v>
                </c:pt>
                <c:pt idx="34234">
                  <c:v>90.5464039440001</c:v>
                </c:pt>
                <c:pt idx="34235">
                  <c:v>91.32560258560001</c:v>
                </c:pt>
                <c:pt idx="34236">
                  <c:v>91.50856149416</c:v>
                </c:pt>
                <c:pt idx="34237">
                  <c:v>91.72868028488</c:v>
                </c:pt>
                <c:pt idx="34238">
                  <c:v>91.9487990756</c:v>
                </c:pt>
                <c:pt idx="34239">
                  <c:v>92.18179982880001</c:v>
                </c:pt>
                <c:pt idx="34240">
                  <c:v>91.9033859916</c:v>
                </c:pt>
                <c:pt idx="34241">
                  <c:v>92.2077499801601</c:v>
                </c:pt>
                <c:pt idx="34242">
                  <c:v>92.14287460175986</c:v>
                </c:pt>
                <c:pt idx="34243">
                  <c:v>92.36341145040001</c:v>
                </c:pt>
                <c:pt idx="34244">
                  <c:v>92.22071978488</c:v>
                </c:pt>
                <c:pt idx="34245">
                  <c:v>92.2401679504</c:v>
                </c:pt>
                <c:pt idx="34246">
                  <c:v>92.37608617739976</c:v>
                </c:pt>
                <c:pt idx="34247">
                  <c:v>93.25853392064</c:v>
                </c:pt>
                <c:pt idx="34248">
                  <c:v>93.36233452607979</c:v>
                </c:pt>
                <c:pt idx="34249">
                  <c:v>93.72127155972001</c:v>
                </c:pt>
                <c:pt idx="34250">
                  <c:v>93.73206502608001</c:v>
                </c:pt>
                <c:pt idx="34251">
                  <c:v>93.8642679486401</c:v>
                </c:pt>
                <c:pt idx="34252">
                  <c:v>93.60882152607979</c:v>
                </c:pt>
                <c:pt idx="34253">
                  <c:v>93.87726762036</c:v>
                </c:pt>
                <c:pt idx="34254">
                  <c:v>94.10179552607985</c:v>
                </c:pt>
                <c:pt idx="34255">
                  <c:v>94.0045021774398</c:v>
                </c:pt>
                <c:pt idx="34256">
                  <c:v>93.93315898016</c:v>
                </c:pt>
                <c:pt idx="34257">
                  <c:v>93.75379049536002</c:v>
                </c:pt>
                <c:pt idx="34258">
                  <c:v>93.52631599659979</c:v>
                </c:pt>
                <c:pt idx="34259">
                  <c:v>93.23388265192001</c:v>
                </c:pt>
                <c:pt idx="34260">
                  <c:v>93.44831796628</c:v>
                </c:pt>
                <c:pt idx="34261">
                  <c:v>92.51911235856001</c:v>
                </c:pt>
                <c:pt idx="34262">
                  <c:v>91.33207040447977</c:v>
                </c:pt>
                <c:pt idx="34263">
                  <c:v>90.18399311535985</c:v>
                </c:pt>
                <c:pt idx="34264">
                  <c:v>88.99670089944</c:v>
                </c:pt>
                <c:pt idx="34265">
                  <c:v>87.9959237404</c:v>
                </c:pt>
                <c:pt idx="34266">
                  <c:v>87.09643779647978</c:v>
                </c:pt>
                <c:pt idx="34267">
                  <c:v>87.10294505327987</c:v>
                </c:pt>
                <c:pt idx="34268">
                  <c:v>87.10294505327987</c:v>
                </c:pt>
                <c:pt idx="34269">
                  <c:v>86.52345345912</c:v>
                </c:pt>
                <c:pt idx="34270">
                  <c:v>86.05212167488</c:v>
                </c:pt>
                <c:pt idx="34271">
                  <c:v>85.7452828872</c:v>
                </c:pt>
                <c:pt idx="34272">
                  <c:v>85.48780447760002</c:v>
                </c:pt>
                <c:pt idx="34273">
                  <c:v>84.38052302872</c:v>
                </c:pt>
                <c:pt idx="34274">
                  <c:v>83.8971958396</c:v>
                </c:pt>
                <c:pt idx="34275">
                  <c:v>82.9537634904</c:v>
                </c:pt>
                <c:pt idx="34276">
                  <c:v>82.48202767159998</c:v>
                </c:pt>
                <c:pt idx="34277">
                  <c:v>82.01364437375987</c:v>
                </c:pt>
                <c:pt idx="34278">
                  <c:v>81.80999958959998</c:v>
                </c:pt>
                <c:pt idx="34279">
                  <c:v>81.04163028896</c:v>
                </c:pt>
                <c:pt idx="34280">
                  <c:v>80.98370474655982</c:v>
                </c:pt>
                <c:pt idx="34281">
                  <c:v>81.41368874848</c:v>
                </c:pt>
                <c:pt idx="34282">
                  <c:v>81.83128419128</c:v>
                </c:pt>
                <c:pt idx="34283">
                  <c:v>83.71951245856</c:v>
                </c:pt>
                <c:pt idx="34284">
                  <c:v>84.63360100095987</c:v>
                </c:pt>
                <c:pt idx="34285">
                  <c:v>85.83647965695984</c:v>
                </c:pt>
                <c:pt idx="34286">
                  <c:v>86.57396340136</c:v>
                </c:pt>
                <c:pt idx="34287">
                  <c:v>87.66410590696</c:v>
                </c:pt>
                <c:pt idx="34288">
                  <c:v>89.42116141536</c:v>
                </c:pt>
                <c:pt idx="34289">
                  <c:v>90.99326570372</c:v>
                </c:pt>
                <c:pt idx="34290">
                  <c:v>91.63065203599987</c:v>
                </c:pt>
                <c:pt idx="34291">
                  <c:v>92.87230017819972</c:v>
                </c:pt>
                <c:pt idx="34292">
                  <c:v>93.64568954832</c:v>
                </c:pt>
                <c:pt idx="34293">
                  <c:v>94.63858534687979</c:v>
                </c:pt>
                <c:pt idx="34294">
                  <c:v>95.84320885567998</c:v>
                </c:pt>
                <c:pt idx="34295">
                  <c:v>96.51393405263985</c:v>
                </c:pt>
                <c:pt idx="34296">
                  <c:v>96.92111202236</c:v>
                </c:pt>
                <c:pt idx="34297">
                  <c:v>98.23232509376001</c:v>
                </c:pt>
                <c:pt idx="34298">
                  <c:v>98.46403973651998</c:v>
                </c:pt>
                <c:pt idx="34299">
                  <c:v>99.91593295495987</c:v>
                </c:pt>
                <c:pt idx="34300">
                  <c:v>99.75683835911984</c:v>
                </c:pt>
                <c:pt idx="34301">
                  <c:v>99.83720944184</c:v>
                </c:pt>
                <c:pt idx="34302">
                  <c:v>100.26271429748</c:v>
                </c:pt>
                <c:pt idx="34303">
                  <c:v>100.99312761488</c:v>
                </c:pt>
                <c:pt idx="34304">
                  <c:v>101.6853887589999</c:v>
                </c:pt>
                <c:pt idx="34305">
                  <c:v>102.35861243204</c:v>
                </c:pt>
                <c:pt idx="34306">
                  <c:v>103.0922463488</c:v>
                </c:pt>
                <c:pt idx="34307">
                  <c:v>103.9797253504</c:v>
                </c:pt>
                <c:pt idx="34308">
                  <c:v>104.56885269088</c:v>
                </c:pt>
                <c:pt idx="34309">
                  <c:v>105.393286272</c:v>
                </c:pt>
                <c:pt idx="34310">
                  <c:v>105.15719077268</c:v>
                </c:pt>
                <c:pt idx="34311">
                  <c:v>107.15642473564</c:v>
                </c:pt>
                <c:pt idx="34312">
                  <c:v>106.98601654056</c:v>
                </c:pt>
                <c:pt idx="34313">
                  <c:v>107.1428073472</c:v>
                </c:pt>
                <c:pt idx="34314">
                  <c:v>106.29147989408</c:v>
                </c:pt>
                <c:pt idx="34315">
                  <c:v>105.8468099378</c:v>
                </c:pt>
                <c:pt idx="34316">
                  <c:v>105.68746088648</c:v>
                </c:pt>
                <c:pt idx="34317">
                  <c:v>106.20423579172</c:v>
                </c:pt>
                <c:pt idx="34318">
                  <c:v>107.017612564</c:v>
                </c:pt>
                <c:pt idx="34319">
                  <c:v>106.55049193184</c:v>
                </c:pt>
                <c:pt idx="34320">
                  <c:v>106.6327677514</c:v>
                </c:pt>
                <c:pt idx="34321">
                  <c:v>108.51705925544</c:v>
                </c:pt>
                <c:pt idx="34322">
                  <c:v>108.19840585376</c:v>
                </c:pt>
                <c:pt idx="34323">
                  <c:v>107.66260217125</c:v>
                </c:pt>
                <c:pt idx="34324">
                  <c:v>108.00341111952</c:v>
                </c:pt>
                <c:pt idx="34325">
                  <c:v>107.90279704896</c:v>
                </c:pt>
                <c:pt idx="34326">
                  <c:v>107.7895631976</c:v>
                </c:pt>
                <c:pt idx="34327">
                  <c:v>107.47215527139</c:v>
                </c:pt>
                <c:pt idx="34328">
                  <c:v>107.31521252627</c:v>
                </c:pt>
                <c:pt idx="34329">
                  <c:v>107.011034235</c:v>
                </c:pt>
                <c:pt idx="34330">
                  <c:v>106.91081352525</c:v>
                </c:pt>
                <c:pt idx="34331">
                  <c:v>106.81055472325</c:v>
                </c:pt>
                <c:pt idx="34332">
                  <c:v>106.72911349275</c:v>
                </c:pt>
                <c:pt idx="34333">
                  <c:v>106.6163223405</c:v>
                </c:pt>
                <c:pt idx="34334">
                  <c:v>106.31956046404</c:v>
                </c:pt>
                <c:pt idx="34335">
                  <c:v>106.22577131621</c:v>
                </c:pt>
                <c:pt idx="34336">
                  <c:v>106.13821703674</c:v>
                </c:pt>
                <c:pt idx="34337">
                  <c:v>106.0319201347</c:v>
                </c:pt>
                <c:pt idx="34338">
                  <c:v>105.9193883643</c:v>
                </c:pt>
                <c:pt idx="34339">
                  <c:v>107.50837300574</c:v>
                </c:pt>
                <c:pt idx="34340">
                  <c:v>107.39602458221</c:v>
                </c:pt>
                <c:pt idx="34341">
                  <c:v>107.5138418949</c:v>
                </c:pt>
                <c:pt idx="34342">
                  <c:v>107.19633199422</c:v>
                </c:pt>
                <c:pt idx="34343">
                  <c:v>107.30124809082</c:v>
                </c:pt>
                <c:pt idx="34344">
                  <c:v>106.99037885578</c:v>
                </c:pt>
                <c:pt idx="34345">
                  <c:v>106.89677414087</c:v>
                </c:pt>
                <c:pt idx="34346">
                  <c:v>106.37609466848</c:v>
                </c:pt>
                <c:pt idx="34347">
                  <c:v>106.70956471105</c:v>
                </c:pt>
                <c:pt idx="34348">
                  <c:v>106.60973738842</c:v>
                </c:pt>
                <c:pt idx="34349">
                  <c:v>106.30001168234</c:v>
                </c:pt>
                <c:pt idx="34350">
                  <c:v>106.3538516173</c:v>
                </c:pt>
                <c:pt idx="34351">
                  <c:v>106.03841974558</c:v>
                </c:pt>
                <c:pt idx="34352">
                  <c:v>106.14793642159</c:v>
                </c:pt>
                <c:pt idx="34353">
                  <c:v>106.04807115623</c:v>
                </c:pt>
                <c:pt idx="34354">
                  <c:v>105.74570033748</c:v>
                </c:pt>
                <c:pt idx="34355">
                  <c:v>105.85460117596</c:v>
                </c:pt>
                <c:pt idx="34356">
                  <c:v>105.75477385333</c:v>
                </c:pt>
                <c:pt idx="34357">
                  <c:v>105.66739174614</c:v>
                </c:pt>
                <c:pt idx="34358">
                  <c:v>105.36577099447</c:v>
                </c:pt>
                <c:pt idx="34359">
                  <c:v>107.40850774038</c:v>
                </c:pt>
                <c:pt idx="34360">
                  <c:v>107.70648444325</c:v>
                </c:pt>
                <c:pt idx="34361">
                  <c:v>107.1214330452</c:v>
                </c:pt>
                <c:pt idx="34362">
                  <c:v>107.02160572257</c:v>
                </c:pt>
                <c:pt idx="34363">
                  <c:v>107.14492017194</c:v>
                </c:pt>
                <c:pt idx="34364">
                  <c:v>106.84061890047</c:v>
                </c:pt>
                <c:pt idx="34365">
                  <c:v>106.95734187628</c:v>
                </c:pt>
                <c:pt idx="34366">
                  <c:v>107.061163636</c:v>
                </c:pt>
                <c:pt idx="34367">
                  <c:v>106.747892972</c:v>
                </c:pt>
                <c:pt idx="34368">
                  <c:v>106.06501320625</c:v>
                </c:pt>
                <c:pt idx="34369">
                  <c:v>106.88209329679</c:v>
                </c:pt>
                <c:pt idx="34370">
                  <c:v>106.67273696275</c:v>
                </c:pt>
                <c:pt idx="34371">
                  <c:v>106.99707920512</c:v>
                </c:pt>
                <c:pt idx="34372">
                  <c:v>106.82093765856</c:v>
                </c:pt>
                <c:pt idx="34373">
                  <c:v>106.51798002139</c:v>
                </c:pt>
                <c:pt idx="34374">
                  <c:v>106.83442759616</c:v>
                </c:pt>
                <c:pt idx="34375">
                  <c:v>106.7461846506</c:v>
                </c:pt>
                <c:pt idx="34376">
                  <c:v>106.6327677514</c:v>
                </c:pt>
                <c:pt idx="34377">
                  <c:v>106.95416672116</c:v>
                </c:pt>
                <c:pt idx="34378">
                  <c:v>106.44930644616</c:v>
                </c:pt>
                <c:pt idx="34379">
                  <c:v>105.78198774132</c:v>
                </c:pt>
                <c:pt idx="34380">
                  <c:v>105.03493329968</c:v>
                </c:pt>
                <c:pt idx="34381">
                  <c:v>103.29849570528</c:v>
                </c:pt>
                <c:pt idx="34382">
                  <c:v>101.65676939864</c:v>
                </c:pt>
                <c:pt idx="34383">
                  <c:v>101.13348912452</c:v>
                </c:pt>
                <c:pt idx="34384">
                  <c:v>100.330010481</c:v>
                </c:pt>
                <c:pt idx="34385">
                  <c:v>99.27627969096002</c:v>
                </c:pt>
                <c:pt idx="34386">
                  <c:v>98.6598150242</c:v>
                </c:pt>
                <c:pt idx="34387">
                  <c:v>97.641234285</c:v>
                </c:pt>
                <c:pt idx="34388">
                  <c:v>96.60999821863979</c:v>
                </c:pt>
                <c:pt idx="34389">
                  <c:v>96.22092273919998</c:v>
                </c:pt>
                <c:pt idx="34390">
                  <c:v>95.72164028816</c:v>
                </c:pt>
                <c:pt idx="34391">
                  <c:v>94.75664212480001</c:v>
                </c:pt>
                <c:pt idx="34392">
                  <c:v>94.07669466328002</c:v>
                </c:pt>
                <c:pt idx="34393">
                  <c:v>93.23532112639984</c:v>
                </c:pt>
                <c:pt idx="34394">
                  <c:v>93.46062201904</c:v>
                </c:pt>
                <c:pt idx="34395">
                  <c:v>92.63498273067982</c:v>
                </c:pt>
                <c:pt idx="34396">
                  <c:v>92.61590664403998</c:v>
                </c:pt>
                <c:pt idx="34397">
                  <c:v>92.62338798975979</c:v>
                </c:pt>
                <c:pt idx="34398">
                  <c:v>92.82705383424</c:v>
                </c:pt>
                <c:pt idx="34399">
                  <c:v>93.20884991199998</c:v>
                </c:pt>
                <c:pt idx="34400">
                  <c:v>93.77148803743968</c:v>
                </c:pt>
                <c:pt idx="34401">
                  <c:v>94.14766437375998</c:v>
                </c:pt>
                <c:pt idx="34402">
                  <c:v>94.61947416243976</c:v>
                </c:pt>
                <c:pt idx="34403">
                  <c:v>95.04666534404</c:v>
                </c:pt>
                <c:pt idx="34404">
                  <c:v>95.27619338272001</c:v>
                </c:pt>
                <c:pt idx="34405">
                  <c:v>95.71542578208</c:v>
                </c:pt>
                <c:pt idx="34406">
                  <c:v>95.67072112623973</c:v>
                </c:pt>
                <c:pt idx="34407">
                  <c:v>95.29381931888001</c:v>
                </c:pt>
                <c:pt idx="34408">
                  <c:v>94.7189120072</c:v>
                </c:pt>
                <c:pt idx="34409">
                  <c:v>93.90275878620001</c:v>
                </c:pt>
                <c:pt idx="34410">
                  <c:v>92.98133408512002</c:v>
                </c:pt>
                <c:pt idx="34411">
                  <c:v>92.80190366680002</c:v>
                </c:pt>
                <c:pt idx="34412">
                  <c:v>92.45433867655979</c:v>
                </c:pt>
                <c:pt idx="34413">
                  <c:v>92.10428163259976</c:v>
                </c:pt>
                <c:pt idx="34414">
                  <c:v>92.0914787292</c:v>
                </c:pt>
                <c:pt idx="34415">
                  <c:v>92.85195216984</c:v>
                </c:pt>
                <c:pt idx="34416">
                  <c:v>92.95453317600001</c:v>
                </c:pt>
                <c:pt idx="34417">
                  <c:v>93.19058338959998</c:v>
                </c:pt>
                <c:pt idx="34418">
                  <c:v>93.3126587646</c:v>
                </c:pt>
                <c:pt idx="34419">
                  <c:v>93.40262343295998</c:v>
                </c:pt>
                <c:pt idx="34420">
                  <c:v>93.38180604191998</c:v>
                </c:pt>
                <c:pt idx="34421">
                  <c:v>92.77498717319978</c:v>
                </c:pt>
                <c:pt idx="34422">
                  <c:v>92.60936110623975</c:v>
                </c:pt>
                <c:pt idx="34423">
                  <c:v>91.71286585823998</c:v>
                </c:pt>
                <c:pt idx="34424">
                  <c:v>91.07726964864</c:v>
                </c:pt>
                <c:pt idx="34425">
                  <c:v>90.48374889984001</c:v>
                </c:pt>
                <c:pt idx="34426">
                  <c:v>89.67408359879984</c:v>
                </c:pt>
                <c:pt idx="34427">
                  <c:v>88.42514086207987</c:v>
                </c:pt>
                <c:pt idx="34428">
                  <c:v>87.96842917568</c:v>
                </c:pt>
                <c:pt idx="34429">
                  <c:v>87.87766079720002</c:v>
                </c:pt>
                <c:pt idx="34430">
                  <c:v>87.72258948239998</c:v>
                </c:pt>
                <c:pt idx="34431">
                  <c:v>87.40732120092</c:v>
                </c:pt>
                <c:pt idx="34432">
                  <c:v>87.22674238871987</c:v>
                </c:pt>
                <c:pt idx="34433">
                  <c:v>87.22780424512</c:v>
                </c:pt>
                <c:pt idx="34434">
                  <c:v>87.83243984879979</c:v>
                </c:pt>
                <c:pt idx="34435">
                  <c:v>87.54276511347977</c:v>
                </c:pt>
                <c:pt idx="34436">
                  <c:v>87.4660034688</c:v>
                </c:pt>
                <c:pt idx="34437">
                  <c:v>88.16199094800002</c:v>
                </c:pt>
                <c:pt idx="34438">
                  <c:v>88.16847353399979</c:v>
                </c:pt>
                <c:pt idx="34439">
                  <c:v>87.56209743800001</c:v>
                </c:pt>
                <c:pt idx="34440">
                  <c:v>86.73657188871998</c:v>
                </c:pt>
                <c:pt idx="34441">
                  <c:v>86.38831555187988</c:v>
                </c:pt>
                <c:pt idx="34442">
                  <c:v>86.19786461792</c:v>
                </c:pt>
                <c:pt idx="34443">
                  <c:v>86.46568406360002</c:v>
                </c:pt>
                <c:pt idx="34444">
                  <c:v>86.45535930943987</c:v>
                </c:pt>
                <c:pt idx="34445">
                  <c:v>86.85911451371987</c:v>
                </c:pt>
                <c:pt idx="34446">
                  <c:v>86.80940961791998</c:v>
                </c:pt>
                <c:pt idx="34447">
                  <c:v>87.38011249960001</c:v>
                </c:pt>
                <c:pt idx="34448">
                  <c:v>87.23426216032</c:v>
                </c:pt>
                <c:pt idx="34449">
                  <c:v>87.80071917055976</c:v>
                </c:pt>
                <c:pt idx="34450">
                  <c:v>88.48306640448</c:v>
                </c:pt>
                <c:pt idx="34451">
                  <c:v>89.18143275399974</c:v>
                </c:pt>
                <c:pt idx="34452">
                  <c:v>89.90572555359979</c:v>
                </c:pt>
                <c:pt idx="34453">
                  <c:v>90.9356651808</c:v>
                </c:pt>
                <c:pt idx="34454">
                  <c:v>91.44301091728</c:v>
                </c:pt>
                <c:pt idx="34455">
                  <c:v>91.50525967544</c:v>
                </c:pt>
                <c:pt idx="34456">
                  <c:v>91.88838379775976</c:v>
                </c:pt>
                <c:pt idx="34457">
                  <c:v>91.77068075584</c:v>
                </c:pt>
                <c:pt idx="34458">
                  <c:v>92.06623988776</c:v>
                </c:pt>
                <c:pt idx="34459">
                  <c:v>92.71879341471998</c:v>
                </c:pt>
                <c:pt idx="34460">
                  <c:v>93.15847268295977</c:v>
                </c:pt>
                <c:pt idx="34461">
                  <c:v>92.7955216724</c:v>
                </c:pt>
                <c:pt idx="34462">
                  <c:v>92.98018817487987</c:v>
                </c:pt>
                <c:pt idx="34463">
                  <c:v>92.72157956488</c:v>
                </c:pt>
                <c:pt idx="34464">
                  <c:v>92.78959564864</c:v>
                </c:pt>
                <c:pt idx="34465">
                  <c:v>94.14148219863976</c:v>
                </c:pt>
                <c:pt idx="34466">
                  <c:v>94.5912274122</c:v>
                </c:pt>
                <c:pt idx="34467">
                  <c:v>93.89717893271984</c:v>
                </c:pt>
                <c:pt idx="34468">
                  <c:v>94.49546373343998</c:v>
                </c:pt>
                <c:pt idx="34469">
                  <c:v>94.92534283055961</c:v>
                </c:pt>
                <c:pt idx="34470">
                  <c:v>94.79041536008</c:v>
                </c:pt>
                <c:pt idx="34471">
                  <c:v>94.31401418048</c:v>
                </c:pt>
                <c:pt idx="34472">
                  <c:v>94.07081520555984</c:v>
                </c:pt>
                <c:pt idx="34473">
                  <c:v>94.27000315343976</c:v>
                </c:pt>
                <c:pt idx="34474">
                  <c:v>94.54626461008</c:v>
                </c:pt>
                <c:pt idx="34475">
                  <c:v>94.70145165888</c:v>
                </c:pt>
                <c:pt idx="34476">
                  <c:v>93.98047435039989</c:v>
                </c:pt>
                <c:pt idx="34477">
                  <c:v>93.46043833055975</c:v>
                </c:pt>
                <c:pt idx="34478">
                  <c:v>92.78584004227987</c:v>
                </c:pt>
                <c:pt idx="34479">
                  <c:v>92.21022280799998</c:v>
                </c:pt>
                <c:pt idx="34480">
                  <c:v>91.76721133704002</c:v>
                </c:pt>
                <c:pt idx="34481">
                  <c:v>91.52212608704</c:v>
                </c:pt>
                <c:pt idx="34482">
                  <c:v>91.81283872095977</c:v>
                </c:pt>
                <c:pt idx="34483">
                  <c:v>91.66392788667989</c:v>
                </c:pt>
                <c:pt idx="34484">
                  <c:v>92.22071978488</c:v>
                </c:pt>
                <c:pt idx="34485">
                  <c:v>92.99113555240001</c:v>
                </c:pt>
                <c:pt idx="34486">
                  <c:v>93.21125434312</c:v>
                </c:pt>
                <c:pt idx="34487">
                  <c:v>93.71629681055984</c:v>
                </c:pt>
                <c:pt idx="34488">
                  <c:v>93.65627320111998</c:v>
                </c:pt>
                <c:pt idx="34489">
                  <c:v>93.68375593487988</c:v>
                </c:pt>
                <c:pt idx="34490">
                  <c:v>93.48189957832002</c:v>
                </c:pt>
                <c:pt idx="34491">
                  <c:v>93.01916272700002</c:v>
                </c:pt>
                <c:pt idx="34492">
                  <c:v>92.42553857959979</c:v>
                </c:pt>
                <c:pt idx="34493">
                  <c:v>92.72814443724</c:v>
                </c:pt>
                <c:pt idx="34494">
                  <c:v>92.51479553280001</c:v>
                </c:pt>
                <c:pt idx="34495">
                  <c:v>92.50172207295977</c:v>
                </c:pt>
                <c:pt idx="34496">
                  <c:v>93.62385927184003</c:v>
                </c:pt>
                <c:pt idx="34497">
                  <c:v>93.30899539871987</c:v>
                </c:pt>
                <c:pt idx="34498">
                  <c:v>92.20685218336001</c:v>
                </c:pt>
                <c:pt idx="34499">
                  <c:v>91.77388444295985</c:v>
                </c:pt>
                <c:pt idx="34500">
                  <c:v>91.57796320208998</c:v>
                </c:pt>
                <c:pt idx="34501">
                  <c:v>90.14247278063979</c:v>
                </c:pt>
                <c:pt idx="34502">
                  <c:v>89.39836387050001</c:v>
                </c:pt>
                <c:pt idx="34503">
                  <c:v>88.56257057324987</c:v>
                </c:pt>
                <c:pt idx="34504">
                  <c:v>88.06118619825</c:v>
                </c:pt>
                <c:pt idx="34505">
                  <c:v>87.35289069291001</c:v>
                </c:pt>
                <c:pt idx="34506">
                  <c:v>86.65888693520976</c:v>
                </c:pt>
                <c:pt idx="34507">
                  <c:v>87.36309496866002</c:v>
                </c:pt>
                <c:pt idx="34508">
                  <c:v>88.26833261636978</c:v>
                </c:pt>
                <c:pt idx="34509">
                  <c:v>88.7139075477</c:v>
                </c:pt>
                <c:pt idx="34510">
                  <c:v>89.36955960543</c:v>
                </c:pt>
                <c:pt idx="34511">
                  <c:v>90.61010378811</c:v>
                </c:pt>
                <c:pt idx="34512">
                  <c:v>92.55071764125</c:v>
                </c:pt>
                <c:pt idx="34513">
                  <c:v>93.25048000958979</c:v>
                </c:pt>
                <c:pt idx="34514">
                  <c:v>94.74805707704998</c:v>
                </c:pt>
                <c:pt idx="34515">
                  <c:v>95.32735050299979</c:v>
                </c:pt>
                <c:pt idx="34516">
                  <c:v>96.3675699808201</c:v>
                </c:pt>
                <c:pt idx="34517">
                  <c:v>97.05769876241995</c:v>
                </c:pt>
                <c:pt idx="34518">
                  <c:v>96.96571569240001</c:v>
                </c:pt>
                <c:pt idx="34519">
                  <c:v>96.45396611184003</c:v>
                </c:pt>
                <c:pt idx="34520">
                  <c:v>96.93095091867</c:v>
                </c:pt>
                <c:pt idx="34521">
                  <c:v>97.60456595595002</c:v>
                </c:pt>
                <c:pt idx="34522">
                  <c:v>98.25045646664998</c:v>
                </c:pt>
                <c:pt idx="34523">
                  <c:v>99.38496900012002</c:v>
                </c:pt>
                <c:pt idx="34524">
                  <c:v>99.81942273962987</c:v>
                </c:pt>
                <c:pt idx="34525">
                  <c:v>98.61399061670987</c:v>
                </c:pt>
                <c:pt idx="34526">
                  <c:v>98.29179688778987</c:v>
                </c:pt>
                <c:pt idx="34527">
                  <c:v>97.10476964865</c:v>
                </c:pt>
                <c:pt idx="34528">
                  <c:v>97.82975782217976</c:v>
                </c:pt>
                <c:pt idx="34529">
                  <c:v>98.09987517377976</c:v>
                </c:pt>
                <c:pt idx="34530">
                  <c:v>97.93401753041998</c:v>
                </c:pt>
                <c:pt idx="34531">
                  <c:v>97.58907235385968</c:v>
                </c:pt>
                <c:pt idx="34532">
                  <c:v>53.44342701885</c:v>
                </c:pt>
                <c:pt idx="34697">
                  <c:v>119.0989004722</c:v>
                </c:pt>
                <c:pt idx="34698">
                  <c:v>110.36126065676</c:v>
                </c:pt>
                <c:pt idx="34699">
                  <c:v>110.27095164384</c:v>
                </c:pt>
                <c:pt idx="34700">
                  <c:v>110.3648872864</c:v>
                </c:pt>
                <c:pt idx="34701">
                  <c:v>110.06457025652</c:v>
                </c:pt>
                <c:pt idx="34702">
                  <c:v>110.1774816184</c:v>
                </c:pt>
                <c:pt idx="34703">
                  <c:v>109.61657432704</c:v>
                </c:pt>
                <c:pt idx="34704">
                  <c:v>109.8996340536</c:v>
                </c:pt>
                <c:pt idx="34705">
                  <c:v>109.8027095708</c:v>
                </c:pt>
                <c:pt idx="34706">
                  <c:v>109.0730779786</c:v>
                </c:pt>
                <c:pt idx="34707">
                  <c:v>109.17884509312</c:v>
                </c:pt>
                <c:pt idx="34708">
                  <c:v>109.08225033728</c:v>
                </c:pt>
                <c:pt idx="34709">
                  <c:v>108.99215263552</c:v>
                </c:pt>
                <c:pt idx="34710">
                  <c:v>110.91688533728</c:v>
                </c:pt>
                <c:pt idx="34711">
                  <c:v>110.99977635688</c:v>
                </c:pt>
                <c:pt idx="34712">
                  <c:v>110.69156280512</c:v>
                </c:pt>
                <c:pt idx="34713">
                  <c:v>110.79982600652</c:v>
                </c:pt>
                <c:pt idx="34714">
                  <c:v>110.67081313092</c:v>
                </c:pt>
                <c:pt idx="34715">
                  <c:v>110.30534033728</c:v>
                </c:pt>
                <c:pt idx="34716">
                  <c:v>109.99827259668</c:v>
                </c:pt>
                <c:pt idx="34717">
                  <c:v>109.88904931716</c:v>
                </c:pt>
                <c:pt idx="34718">
                  <c:v>110.00279679488</c:v>
                </c:pt>
                <c:pt idx="34719">
                  <c:v>109.69630694908</c:v>
                </c:pt>
                <c:pt idx="34720">
                  <c:v>109.59993576504</c:v>
                </c:pt>
                <c:pt idx="34721">
                  <c:v>109.4971190012</c:v>
                </c:pt>
                <c:pt idx="34722">
                  <c:v>109.60369763552</c:v>
                </c:pt>
                <c:pt idx="34723">
                  <c:v>109.29797011744</c:v>
                </c:pt>
                <c:pt idx="34724">
                  <c:v>108.97978396576</c:v>
                </c:pt>
                <c:pt idx="34725">
                  <c:v>109.0795235584</c:v>
                </c:pt>
                <c:pt idx="34726">
                  <c:v>108.71683972192</c:v>
                </c:pt>
                <c:pt idx="34727">
                  <c:v>108.6206529708</c:v>
                </c:pt>
                <c:pt idx="34728">
                  <c:v>108.3163763948</c:v>
                </c:pt>
                <c:pt idx="34729">
                  <c:v>110.236500588</c:v>
                </c:pt>
                <c:pt idx="34730">
                  <c:v>110.33926497024</c:v>
                </c:pt>
                <c:pt idx="34731">
                  <c:v>110.0188901448</c:v>
                </c:pt>
                <c:pt idx="34732">
                  <c:v>109.69893337728</c:v>
                </c:pt>
                <c:pt idx="34733">
                  <c:v>109.59033718464</c:v>
                </c:pt>
                <c:pt idx="34734">
                  <c:v>109.50088903312</c:v>
                </c:pt>
                <c:pt idx="34735">
                  <c:v>109.39229284048</c:v>
                </c:pt>
                <c:pt idx="34736">
                  <c:v>109.06059064976</c:v>
                </c:pt>
                <c:pt idx="34737">
                  <c:v>108.71028138128</c:v>
                </c:pt>
                <c:pt idx="34738">
                  <c:v>108.61479367152</c:v>
                </c:pt>
                <c:pt idx="34739">
                  <c:v>108.70992173608</c:v>
                </c:pt>
                <c:pt idx="34740">
                  <c:v>108.41116651736</c:v>
                </c:pt>
                <c:pt idx="34741">
                  <c:v>108.10008973952</c:v>
                </c:pt>
                <c:pt idx="34742">
                  <c:v>107.99212063376</c:v>
                </c:pt>
                <c:pt idx="34743">
                  <c:v>107.90318899908</c:v>
                </c:pt>
                <c:pt idx="34744">
                  <c:v>107.80159146072</c:v>
                </c:pt>
                <c:pt idx="34745">
                  <c:v>107.5041273472</c:v>
                </c:pt>
                <c:pt idx="34746">
                  <c:v>107.19435225108</c:v>
                </c:pt>
                <c:pt idx="34747">
                  <c:v>107.2886071936</c:v>
                </c:pt>
                <c:pt idx="34748">
                  <c:v>109.114207808</c:v>
                </c:pt>
                <c:pt idx="34749">
                  <c:v>108.80130953812</c:v>
                </c:pt>
                <c:pt idx="34750">
                  <c:v>108.27758100544</c:v>
                </c:pt>
                <c:pt idx="34751">
                  <c:v>108.38150117728</c:v>
                </c:pt>
                <c:pt idx="34752">
                  <c:v>108.06959893488</c:v>
                </c:pt>
                <c:pt idx="34753">
                  <c:v>107.76440011952</c:v>
                </c:pt>
                <c:pt idx="34754">
                  <c:v>107.65747615856</c:v>
                </c:pt>
                <c:pt idx="34755">
                  <c:v>107.35288336514</c:v>
                </c:pt>
                <c:pt idx="34756">
                  <c:v>107.04238415675</c:v>
                </c:pt>
                <c:pt idx="34757">
                  <c:v>106.94212535475</c:v>
                </c:pt>
                <c:pt idx="34758">
                  <c:v>106.62594341595</c:v>
                </c:pt>
                <c:pt idx="34759">
                  <c:v>106.46961549707</c:v>
                </c:pt>
                <c:pt idx="34760">
                  <c:v>106.36959148088</c:v>
                </c:pt>
                <c:pt idx="34761">
                  <c:v>106.07926008029</c:v>
                </c:pt>
                <c:pt idx="34762">
                  <c:v>105.77061746174</c:v>
                </c:pt>
                <c:pt idx="34763">
                  <c:v>105.88582804275</c:v>
                </c:pt>
                <c:pt idx="34764">
                  <c:v>105.36909458803</c:v>
                </c:pt>
                <c:pt idx="34765">
                  <c:v>105.27585873896</c:v>
                </c:pt>
                <c:pt idx="34766">
                  <c:v>104.97455766105</c:v>
                </c:pt>
                <c:pt idx="34767">
                  <c:v>106.58675306216</c:v>
                </c:pt>
                <c:pt idx="34768">
                  <c:v>106.6991583504</c:v>
                </c:pt>
                <c:pt idx="34769">
                  <c:v>106.16498735696</c:v>
                </c:pt>
                <c:pt idx="34770">
                  <c:v>106.21528512924</c:v>
                </c:pt>
                <c:pt idx="34771">
                  <c:v>105.90546118852</c:v>
                </c:pt>
                <c:pt idx="34772">
                  <c:v>105.81277863821</c:v>
                </c:pt>
                <c:pt idx="34773">
                  <c:v>105.50353266705</c:v>
                </c:pt>
                <c:pt idx="34774">
                  <c:v>105.41722108771</c:v>
                </c:pt>
                <c:pt idx="34775">
                  <c:v>104.89242054655</c:v>
                </c:pt>
                <c:pt idx="34776">
                  <c:v>104.79412942775</c:v>
                </c:pt>
                <c:pt idx="34777">
                  <c:v>104.70816204345</c:v>
                </c:pt>
                <c:pt idx="34778">
                  <c:v>104.6160327919</c:v>
                </c:pt>
                <c:pt idx="34779">
                  <c:v>104.29624652545</c:v>
                </c:pt>
                <c:pt idx="34780">
                  <c:v>104.20430170682</c:v>
                </c:pt>
                <c:pt idx="34781">
                  <c:v>103.83009380961</c:v>
                </c:pt>
                <c:pt idx="34782">
                  <c:v>103.75057062167</c:v>
                </c:pt>
                <c:pt idx="34783">
                  <c:v>103.43216184763</c:v>
                </c:pt>
                <c:pt idx="34784">
                  <c:v>103.34667363552</c:v>
                </c:pt>
                <c:pt idx="34785">
                  <c:v>105.15992946928</c:v>
                </c:pt>
                <c:pt idx="34786">
                  <c:v>104.63907737605</c:v>
                </c:pt>
                <c:pt idx="34787">
                  <c:v>104.74709205037</c:v>
                </c:pt>
                <c:pt idx="34788">
                  <c:v>104.65566348489</c:v>
                </c:pt>
                <c:pt idx="34789">
                  <c:v>104.34109232505</c:v>
                </c:pt>
                <c:pt idx="34790">
                  <c:v>104.2438220187</c:v>
                </c:pt>
                <c:pt idx="34791">
                  <c:v>103.92377775549</c:v>
                </c:pt>
                <c:pt idx="34792">
                  <c:v>103.78423674311</c:v>
                </c:pt>
                <c:pt idx="34793">
                  <c:v>103.68107527547</c:v>
                </c:pt>
                <c:pt idx="34794">
                  <c:v>103.57787691174</c:v>
                </c:pt>
                <c:pt idx="34795">
                  <c:v>103.07354090488</c:v>
                </c:pt>
                <c:pt idx="34796">
                  <c:v>102.97682393264</c:v>
                </c:pt>
                <c:pt idx="34797">
                  <c:v>102.88617014445</c:v>
                </c:pt>
                <c:pt idx="34798">
                  <c:v>102.3712445007</c:v>
                </c:pt>
                <c:pt idx="34799">
                  <c:v>102.48989785447</c:v>
                </c:pt>
                <c:pt idx="34800">
                  <c:v>102.60211915835</c:v>
                </c:pt>
                <c:pt idx="34801">
                  <c:v>102.0943512204</c:v>
                </c:pt>
                <c:pt idx="34802">
                  <c:v>102.20037391452</c:v>
                </c:pt>
                <c:pt idx="34803">
                  <c:v>103.94345838744</c:v>
                </c:pt>
                <c:pt idx="34804">
                  <c:v>103.6232295812</c:v>
                </c:pt>
                <c:pt idx="34805">
                  <c:v>103.31542266528</c:v>
                </c:pt>
                <c:pt idx="34806">
                  <c:v>103.00804573353</c:v>
                </c:pt>
                <c:pt idx="34807">
                  <c:v>102.90613843965</c:v>
                </c:pt>
                <c:pt idx="34808">
                  <c:v>103.02711570802</c:v>
                </c:pt>
                <c:pt idx="34809">
                  <c:v>103.1416855973</c:v>
                </c:pt>
                <c:pt idx="34810">
                  <c:v>102.83489889575</c:v>
                </c:pt>
                <c:pt idx="34811">
                  <c:v>102.53444652871</c:v>
                </c:pt>
                <c:pt idx="34812">
                  <c:v>102.64867173904</c:v>
                </c:pt>
                <c:pt idx="34813">
                  <c:v>102.54052923835</c:v>
                </c:pt>
                <c:pt idx="34814">
                  <c:v>101.98320086574</c:v>
                </c:pt>
                <c:pt idx="34815">
                  <c:v>101.88746770878</c:v>
                </c:pt>
                <c:pt idx="34816">
                  <c:v>102.00694142702</c:v>
                </c:pt>
                <c:pt idx="34817">
                  <c:v>101.90503413314</c:v>
                </c:pt>
                <c:pt idx="34818">
                  <c:v>102.02395796859</c:v>
                </c:pt>
                <c:pt idx="34819">
                  <c:v>101.72520202012</c:v>
                </c:pt>
                <c:pt idx="34820">
                  <c:v>101.62927212116</c:v>
                </c:pt>
                <c:pt idx="34821">
                  <c:v>101.5453699071</c:v>
                </c:pt>
                <c:pt idx="34822">
                  <c:v>101.44944000814</c:v>
                </c:pt>
                <c:pt idx="34823">
                  <c:v>103.43558099938</c:v>
                </c:pt>
                <c:pt idx="34824">
                  <c:v>102.90445063758</c:v>
                </c:pt>
                <c:pt idx="34825">
                  <c:v>102.94808954668</c:v>
                </c:pt>
                <c:pt idx="34826">
                  <c:v>102.85817349017</c:v>
                </c:pt>
                <c:pt idx="34827">
                  <c:v>102.98504202994</c:v>
                </c:pt>
                <c:pt idx="34828">
                  <c:v>102.67834137715</c:v>
                </c:pt>
                <c:pt idx="34829">
                  <c:v>102.36606074802</c:v>
                </c:pt>
                <c:pt idx="34830">
                  <c:v>102.48050418431</c:v>
                </c:pt>
                <c:pt idx="34831">
                  <c:v>102.38461073288</c:v>
                </c:pt>
                <c:pt idx="34832">
                  <c:v>102.29469467637</c:v>
                </c:pt>
                <c:pt idx="34833">
                  <c:v>102.40839159313</c:v>
                </c:pt>
                <c:pt idx="34834">
                  <c:v>101.90539948932</c:v>
                </c:pt>
                <c:pt idx="34835">
                  <c:v>102.22819061427</c:v>
                </c:pt>
                <c:pt idx="34836">
                  <c:v>102.07202130223</c:v>
                </c:pt>
                <c:pt idx="34837">
                  <c:v>101.97589463495</c:v>
                </c:pt>
                <c:pt idx="34838">
                  <c:v>101.88579414552</c:v>
                </c:pt>
                <c:pt idx="34839">
                  <c:v>101.78966747824</c:v>
                </c:pt>
                <c:pt idx="34840">
                  <c:v>101.90174094625</c:v>
                </c:pt>
                <c:pt idx="34841">
                  <c:v>101.60946649938</c:v>
                </c:pt>
                <c:pt idx="34842">
                  <c:v>103.3935073213</c:v>
                </c:pt>
                <c:pt idx="34843">
                  <c:v>103.29139099846</c:v>
                </c:pt>
                <c:pt idx="34844">
                  <c:v>103.19530085347</c:v>
                </c:pt>
                <c:pt idx="34845">
                  <c:v>103.09318453063</c:v>
                </c:pt>
                <c:pt idx="34846">
                  <c:v>103.213928174</c:v>
                </c:pt>
                <c:pt idx="34847">
                  <c:v>102.85290438472</c:v>
                </c:pt>
                <c:pt idx="34848">
                  <c:v>102.75078806188</c:v>
                </c:pt>
                <c:pt idx="34849">
                  <c:v>103.06890906256</c:v>
                </c:pt>
                <c:pt idx="34850">
                  <c:v>102.7624669652</c:v>
                </c:pt>
                <c:pt idx="34851">
                  <c:v>102.66618012665</c:v>
                </c:pt>
                <c:pt idx="34852">
                  <c:v>102.78543597126</c:v>
                </c:pt>
                <c:pt idx="34853">
                  <c:v>102.69496661599</c:v>
                </c:pt>
                <c:pt idx="34854">
                  <c:v>102.80760597779</c:v>
                </c:pt>
                <c:pt idx="34855">
                  <c:v>102.5079770568</c:v>
                </c:pt>
                <c:pt idx="34856">
                  <c:v>102.2026784884</c:v>
                </c:pt>
                <c:pt idx="34857">
                  <c:v>102.32098749761</c:v>
                </c:pt>
                <c:pt idx="34858">
                  <c:v>102.38454271738</c:v>
                </c:pt>
                <c:pt idx="34859">
                  <c:v>102.28179930766</c:v>
                </c:pt>
                <c:pt idx="34860">
                  <c:v>101.78133665175</c:v>
                </c:pt>
                <c:pt idx="34861">
                  <c:v>103.77458470239</c:v>
                </c:pt>
                <c:pt idx="34862">
                  <c:v>104.30609504007</c:v>
                </c:pt>
                <c:pt idx="34863">
                  <c:v>103.78671833544</c:v>
                </c:pt>
                <c:pt idx="34864">
                  <c:v>103.68397492572</c:v>
                </c:pt>
                <c:pt idx="34865">
                  <c:v>103.58725795348</c:v>
                </c:pt>
                <c:pt idx="34866">
                  <c:v>103.70716548101</c:v>
                </c:pt>
                <c:pt idx="34867">
                  <c:v>103.4059503771</c:v>
                </c:pt>
                <c:pt idx="34868">
                  <c:v>103.30320696738</c:v>
                </c:pt>
                <c:pt idx="34869">
                  <c:v>103.1762843146</c:v>
                </c:pt>
                <c:pt idx="34870">
                  <c:v>103.0553880993</c:v>
                </c:pt>
                <c:pt idx="34871">
                  <c:v>102.96473431111</c:v>
                </c:pt>
                <c:pt idx="34872">
                  <c:v>102.86199090139</c:v>
                </c:pt>
                <c:pt idx="34873">
                  <c:v>102.9804228908</c:v>
                </c:pt>
                <c:pt idx="34874">
                  <c:v>102.68068332501</c:v>
                </c:pt>
                <c:pt idx="34875">
                  <c:v>102.59002953682</c:v>
                </c:pt>
                <c:pt idx="34876">
                  <c:v>102.70186952935</c:v>
                </c:pt>
                <c:pt idx="34877">
                  <c:v>102.81933019743</c:v>
                </c:pt>
                <c:pt idx="34878">
                  <c:v>102.3120049882</c:v>
                </c:pt>
                <c:pt idx="34879">
                  <c:v>104.33095563254</c:v>
                </c:pt>
                <c:pt idx="34880">
                  <c:v>103.94987310624</c:v>
                </c:pt>
                <c:pt idx="34881">
                  <c:v>103.82901363751</c:v>
                </c:pt>
                <c:pt idx="34882">
                  <c:v>103.52125583891</c:v>
                </c:pt>
                <c:pt idx="34883">
                  <c:v>103.64164287708</c:v>
                </c:pt>
                <c:pt idx="34884">
                  <c:v>103.75562235129</c:v>
                </c:pt>
                <c:pt idx="34885">
                  <c:v>103.86312058353</c:v>
                </c:pt>
                <c:pt idx="34886">
                  <c:v>103.5618316915</c:v>
                </c:pt>
                <c:pt idx="34887">
                  <c:v>103.47703216851</c:v>
                </c:pt>
                <c:pt idx="34888">
                  <c:v>103.16419469307</c:v>
                </c:pt>
                <c:pt idx="34889">
                  <c:v>103.06145128335</c:v>
                </c:pt>
                <c:pt idx="34890">
                  <c:v>103.40191945853</c:v>
                </c:pt>
                <c:pt idx="34891">
                  <c:v>103.05310819622</c:v>
                </c:pt>
                <c:pt idx="34892">
                  <c:v>102.72301537365</c:v>
                </c:pt>
                <c:pt idx="34893">
                  <c:v>102.84112779941</c:v>
                </c:pt>
                <c:pt idx="34894">
                  <c:v>102.7502895783</c:v>
                </c:pt>
                <c:pt idx="34895">
                  <c:v>102.86788545187</c:v>
                </c:pt>
                <c:pt idx="34896">
                  <c:v>102.77081183908</c:v>
                </c:pt>
                <c:pt idx="34897">
                  <c:v>102.89390537265</c:v>
                </c:pt>
                <c:pt idx="34898">
                  <c:v>104.49422820298</c:v>
                </c:pt>
                <c:pt idx="34899">
                  <c:v>104.59042373745</c:v>
                </c:pt>
                <c:pt idx="34900">
                  <c:v>104.2879052677</c:v>
                </c:pt>
                <c:pt idx="34901">
                  <c:v>103.37764183131</c:v>
                </c:pt>
                <c:pt idx="34902">
                  <c:v>100.8668785488</c:v>
                </c:pt>
                <c:pt idx="34903">
                  <c:v>100.25243232004</c:v>
                </c:pt>
                <c:pt idx="34904">
                  <c:v>98.75961651864</c:v>
                </c:pt>
                <c:pt idx="34905">
                  <c:v>94.60884328973</c:v>
                </c:pt>
                <c:pt idx="34906">
                  <c:v>90.73722587776002</c:v>
                </c:pt>
                <c:pt idx="34907">
                  <c:v>90.03936265274986</c:v>
                </c:pt>
                <c:pt idx="34908">
                  <c:v>89.10296496395</c:v>
                </c:pt>
                <c:pt idx="34909">
                  <c:v>87.24183789551998</c:v>
                </c:pt>
                <c:pt idx="34910">
                  <c:v>84.01344684039998</c:v>
                </c:pt>
                <c:pt idx="34911">
                  <c:v>80.70423184110002</c:v>
                </c:pt>
                <c:pt idx="34912">
                  <c:v>76.99236236614998</c:v>
                </c:pt>
                <c:pt idx="34913">
                  <c:v>75.26289504348979</c:v>
                </c:pt>
                <c:pt idx="35001">
                  <c:v>104.02985745372</c:v>
                </c:pt>
                <c:pt idx="35002">
                  <c:v>113.78332384128</c:v>
                </c:pt>
                <c:pt idx="35003">
                  <c:v>123.79861626336</c:v>
                </c:pt>
                <c:pt idx="35004">
                  <c:v>127.68243787728</c:v>
                </c:pt>
                <c:pt idx="35005">
                  <c:v>125.0477368187</c:v>
                </c:pt>
                <c:pt idx="35006">
                  <c:v>122.42525952143</c:v>
                </c:pt>
                <c:pt idx="35007">
                  <c:v>119.4045047448</c:v>
                </c:pt>
                <c:pt idx="35008">
                  <c:v>117.41660685856</c:v>
                </c:pt>
                <c:pt idx="35009">
                  <c:v>114.80782926375</c:v>
                </c:pt>
                <c:pt idx="35010">
                  <c:v>111.5864218485</c:v>
                </c:pt>
                <c:pt idx="35011">
                  <c:v>112.08387928456</c:v>
                </c:pt>
                <c:pt idx="35012">
                  <c:v>112.38959370944</c:v>
                </c:pt>
                <c:pt idx="35013">
                  <c:v>110.73531956872</c:v>
                </c:pt>
                <c:pt idx="35014">
                  <c:v>109.37939466768</c:v>
                </c:pt>
                <c:pt idx="35015">
                  <c:v>107.59142717764</c:v>
                </c:pt>
                <c:pt idx="35016">
                  <c:v>106.02333995393</c:v>
                </c:pt>
                <c:pt idx="35017">
                  <c:v>105.08280357225</c:v>
                </c:pt>
                <c:pt idx="35018">
                  <c:v>104.78049420622</c:v>
                </c:pt>
                <c:pt idx="35019">
                  <c:v>104.47855370603</c:v>
                </c:pt>
                <c:pt idx="35020">
                  <c:v>103.32562285955</c:v>
                </c:pt>
                <c:pt idx="35021">
                  <c:v>103.23478463844</c:v>
                </c:pt>
                <c:pt idx="35022">
                  <c:v>103.14394641733</c:v>
                </c:pt>
                <c:pt idx="35023">
                  <c:v>103.04099397865</c:v>
                </c:pt>
                <c:pt idx="35024">
                  <c:v>102.89566018914</c:v>
                </c:pt>
                <c:pt idx="35025">
                  <c:v>102.59002953682</c:v>
                </c:pt>
                <c:pt idx="35026">
                  <c:v>102.4872861271</c:v>
                </c:pt>
                <c:pt idx="35027">
                  <c:v>101.97998543915</c:v>
                </c:pt>
                <c:pt idx="35028">
                  <c:v>101.8897005167999</c:v>
                </c:pt>
                <c:pt idx="35029">
                  <c:v>103.71951641975</c:v>
                </c:pt>
                <c:pt idx="35030">
                  <c:v>103.61118915175</c:v>
                </c:pt>
                <c:pt idx="35031">
                  <c:v>103.29741717631</c:v>
                </c:pt>
                <c:pt idx="35032">
                  <c:v>103.20129050903</c:v>
                </c:pt>
                <c:pt idx="35033">
                  <c:v>103.1111900196</c:v>
                </c:pt>
                <c:pt idx="35034">
                  <c:v>102.79821730332</c:v>
                </c:pt>
                <c:pt idx="35035">
                  <c:v>102.85889404028</c:v>
                </c:pt>
                <c:pt idx="35036">
                  <c:v>102.33612595008</c:v>
                </c:pt>
                <c:pt idx="35037">
                  <c:v>102.66068757245</c:v>
                </c:pt>
                <c:pt idx="35038">
                  <c:v>102.36062825814</c:v>
                </c:pt>
                <c:pt idx="35039">
                  <c:v>102.0669310053</c:v>
                </c:pt>
                <c:pt idx="35040">
                  <c:v>101.76164426208</c:v>
                </c:pt>
                <c:pt idx="35041">
                  <c:v>101.88150257286</c:v>
                </c:pt>
                <c:pt idx="35042">
                  <c:v>101.57060778282</c:v>
                </c:pt>
                <c:pt idx="35043">
                  <c:v>101.48102426946</c:v>
                </c:pt>
                <c:pt idx="35044">
                  <c:v>101.60030461068</c:v>
                </c:pt>
                <c:pt idx="35045">
                  <c:v>101.49264118188</c:v>
                </c:pt>
                <c:pt idx="35046">
                  <c:v>101.34907781922</c:v>
                </c:pt>
                <c:pt idx="35047">
                  <c:v>101.05118311662</c:v>
                </c:pt>
                <c:pt idx="35048">
                  <c:v>103.05401550894</c:v>
                </c:pt>
                <c:pt idx="35049">
                  <c:v>102.54102174756</c:v>
                </c:pt>
                <c:pt idx="35050">
                  <c:v>102.6511635402</c:v>
                </c:pt>
                <c:pt idx="35051">
                  <c:v>102.34440189228</c:v>
                </c:pt>
                <c:pt idx="35052">
                  <c:v>102.46012706094</c:v>
                </c:pt>
                <c:pt idx="35053">
                  <c:v>102.1537588748999</c:v>
                </c:pt>
                <c:pt idx="35054">
                  <c:v>102.26310140838</c:v>
                </c:pt>
                <c:pt idx="35055">
                  <c:v>102.16760131776</c:v>
                </c:pt>
                <c:pt idx="35056">
                  <c:v>102.2942608803</c:v>
                </c:pt>
                <c:pt idx="35057">
                  <c:v>101.93474951946</c:v>
                </c:pt>
                <c:pt idx="35058">
                  <c:v>101.83326025554</c:v>
                </c:pt>
                <c:pt idx="35059">
                  <c:v>101.7437130402</c:v>
                </c:pt>
                <c:pt idx="35060">
                  <c:v>101.64222377628</c:v>
                </c:pt>
                <c:pt idx="35061">
                  <c:v>101.55866573424</c:v>
                </c:pt>
                <c:pt idx="35062">
                  <c:v>101.6781059871</c:v>
                </c:pt>
                <c:pt idx="35063">
                  <c:v>101.17073204502</c:v>
                </c:pt>
                <c:pt idx="35064">
                  <c:v>101.06945181006</c:v>
                </c:pt>
                <c:pt idx="35065">
                  <c:v>100.99200648018</c:v>
                </c:pt>
                <c:pt idx="35066">
                  <c:v>101.30717637666</c:v>
                </c:pt>
                <c:pt idx="35067">
                  <c:v>100.8073403007</c:v>
                </c:pt>
                <c:pt idx="35068">
                  <c:v>102.54102174756</c:v>
                </c:pt>
                <c:pt idx="35069">
                  <c:v>102.85662043188</c:v>
                </c:pt>
                <c:pt idx="35070">
                  <c:v>102.33846127764</c:v>
                </c:pt>
                <c:pt idx="35071">
                  <c:v>102.0380699295</c:v>
                </c:pt>
                <c:pt idx="35072">
                  <c:v>102.1537588748999</c:v>
                </c:pt>
                <c:pt idx="35073">
                  <c:v>102.27504345696</c:v>
                </c:pt>
                <c:pt idx="35074">
                  <c:v>101.97503331006</c:v>
                </c:pt>
                <c:pt idx="35075">
                  <c:v>102.0840069777</c:v>
                </c:pt>
                <c:pt idx="35076">
                  <c:v>101.98850688708</c:v>
                </c:pt>
                <c:pt idx="35077">
                  <c:v>101.69502751026</c:v>
                </c:pt>
                <c:pt idx="35078">
                  <c:v>101.5877704374</c:v>
                </c:pt>
                <c:pt idx="35079">
                  <c:v>101.45671468272</c:v>
                </c:pt>
                <c:pt idx="35080">
                  <c:v>101.140321932</c:v>
                </c:pt>
                <c:pt idx="35081">
                  <c:v>101.4691185189</c:v>
                </c:pt>
                <c:pt idx="35082">
                  <c:v>101.16479143038</c:v>
                </c:pt>
                <c:pt idx="35083">
                  <c:v>101.28403491492</c:v>
                </c:pt>
                <c:pt idx="35084">
                  <c:v>101.20044057486</c:v>
                </c:pt>
                <c:pt idx="35085">
                  <c:v>100.89072624522</c:v>
                </c:pt>
                <c:pt idx="35086">
                  <c:v>100.8073403007</c:v>
                </c:pt>
                <c:pt idx="35087">
                  <c:v>102.81236304702</c:v>
                </c:pt>
                <c:pt idx="35088">
                  <c:v>102.4993287753</c:v>
                </c:pt>
                <c:pt idx="35089">
                  <c:v>102.1926409155</c:v>
                </c:pt>
                <c:pt idx="35090">
                  <c:v>102.049962786</c:v>
                </c:pt>
                <c:pt idx="35091">
                  <c:v>102.14781826026</c:v>
                </c:pt>
                <c:pt idx="35092">
                  <c:v>101.847820374</c:v>
                </c:pt>
                <c:pt idx="35093">
                  <c:v>101.97503331006</c:v>
                </c:pt>
                <c:pt idx="35094">
                  <c:v>101.6634991725</c:v>
                </c:pt>
                <c:pt idx="35095">
                  <c:v>101.568392469</c:v>
                </c:pt>
                <c:pt idx="35096">
                  <c:v>101.68311005772</c:v>
                </c:pt>
                <c:pt idx="35097">
                  <c:v>101.5937472753</c:v>
                </c:pt>
                <c:pt idx="35098">
                  <c:v>101.294892918</c:v>
                </c:pt>
                <c:pt idx="35099">
                  <c:v>101.199750066</c:v>
                </c:pt>
                <c:pt idx="35100">
                  <c:v>100.90146134286</c:v>
                </c:pt>
                <c:pt idx="35101">
                  <c:v>100.973821941</c:v>
                </c:pt>
                <c:pt idx="35102">
                  <c:v>100.866822381</c:v>
                </c:pt>
                <c:pt idx="35103">
                  <c:v>100.56922219746</c:v>
                </c:pt>
                <c:pt idx="35104">
                  <c:v>100.6765728255</c:v>
                </c:pt>
                <c:pt idx="35105">
                  <c:v>101.0094040956</c:v>
                </c:pt>
                <c:pt idx="35106">
                  <c:v>102.6125264628</c:v>
                </c:pt>
                <c:pt idx="35107">
                  <c:v>102.299676624</c:v>
                </c:pt>
                <c:pt idx="35108">
                  <c:v>102.198605418</c:v>
                </c:pt>
                <c:pt idx="35109">
                  <c:v>102.3265438251</c:v>
                </c:pt>
                <c:pt idx="35110">
                  <c:v>102.0202125705</c:v>
                </c:pt>
                <c:pt idx="35111">
                  <c:v>102.13590080772</c:v>
                </c:pt>
                <c:pt idx="35112">
                  <c:v>101.7824277375</c:v>
                </c:pt>
                <c:pt idx="35113">
                  <c:v>101.8737530751</c:v>
                </c:pt>
                <c:pt idx="35114">
                  <c:v>101.77844967804</c:v>
                </c:pt>
                <c:pt idx="35115">
                  <c:v>102.10879607508</c:v>
                </c:pt>
                <c:pt idx="35116">
                  <c:v>103.06747772083</c:v>
                </c:pt>
                <c:pt idx="35117">
                  <c:v>104.85622166908</c:v>
                </c:pt>
                <c:pt idx="35118">
                  <c:v>108.31571749792</c:v>
                </c:pt>
                <c:pt idx="35119">
                  <c:v>113.45469213474</c:v>
                </c:pt>
                <c:pt idx="35120">
                  <c:v>117.31750495828</c:v>
                </c:pt>
                <c:pt idx="35121">
                  <c:v>122.84271801575</c:v>
                </c:pt>
                <c:pt idx="35122">
                  <c:v>127.1135875368</c:v>
                </c:pt>
                <c:pt idx="35123">
                  <c:v>128.4065960256</c:v>
                </c:pt>
                <c:pt idx="35124">
                  <c:v>129.82543578336</c:v>
                </c:pt>
                <c:pt idx="35125">
                  <c:v>128.63124283896</c:v>
                </c:pt>
                <c:pt idx="35126">
                  <c:v>127.6655984785</c:v>
                </c:pt>
                <c:pt idx="35127">
                  <c:v>127.5394439371</c:v>
                </c:pt>
                <c:pt idx="35128">
                  <c:v>126.58357691847</c:v>
                </c:pt>
                <c:pt idx="35129">
                  <c:v>126.0510949184</c:v>
                </c:pt>
                <c:pt idx="35130">
                  <c:v>124.8724658075599</c:v>
                </c:pt>
                <c:pt idx="35131">
                  <c:v>122.44703808518</c:v>
                </c:pt>
                <c:pt idx="35132">
                  <c:v>119.8082374743</c:v>
                </c:pt>
                <c:pt idx="35133">
                  <c:v>119.50003088278</c:v>
                </c:pt>
                <c:pt idx="35134">
                  <c:v>121.0185188692</c:v>
                </c:pt>
                <c:pt idx="35135">
                  <c:v>123.3854364295</c:v>
                </c:pt>
                <c:pt idx="35136">
                  <c:v>124.95262857747</c:v>
                </c:pt>
                <c:pt idx="35137">
                  <c:v>124.63332688544</c:v>
                </c:pt>
                <c:pt idx="35138">
                  <c:v>125.3524892236</c:v>
                </c:pt>
                <c:pt idx="35139">
                  <c:v>125.65234436677</c:v>
                </c:pt>
                <c:pt idx="35140">
                  <c:v>128.2469551739999</c:v>
                </c:pt>
                <c:pt idx="35141">
                  <c:v>128.3421241428</c:v>
                </c:pt>
                <c:pt idx="35142">
                  <c:v>128.027811834</c:v>
                </c:pt>
                <c:pt idx="35143">
                  <c:v>126.24182629632</c:v>
                </c:pt>
                <c:pt idx="35144">
                  <c:v>125.283352557</c:v>
                </c:pt>
                <c:pt idx="35145">
                  <c:v>125.17085404681</c:v>
                </c:pt>
                <c:pt idx="35146">
                  <c:v>123.74284106023</c:v>
                </c:pt>
                <c:pt idx="35147">
                  <c:v>121.51626410826</c:v>
                </c:pt>
                <c:pt idx="35148">
                  <c:v>121.39596234978</c:v>
                </c:pt>
                <c:pt idx="35149">
                  <c:v>120.6575790244</c:v>
                </c:pt>
                <c:pt idx="35150">
                  <c:v>119.06414731504</c:v>
                </c:pt>
                <c:pt idx="35151">
                  <c:v>118.3287887045</c:v>
                </c:pt>
                <c:pt idx="35152">
                  <c:v>116.74022962695</c:v>
                </c:pt>
                <c:pt idx="35153">
                  <c:v>117.49134153874</c:v>
                </c:pt>
                <c:pt idx="35154">
                  <c:v>115.90599155961</c:v>
                </c:pt>
                <c:pt idx="35155">
                  <c:v>113.91777778128</c:v>
                </c:pt>
                <c:pt idx="35156">
                  <c:v>112.09616786115</c:v>
                </c:pt>
                <c:pt idx="35157">
                  <c:v>109.65180748188</c:v>
                </c:pt>
                <c:pt idx="35158">
                  <c:v>109.7703752175999</c:v>
                </c:pt>
                <c:pt idx="35159">
                  <c:v>108.83228721688</c:v>
                </c:pt>
                <c:pt idx="35160">
                  <c:v>108.5276048436</c:v>
                </c:pt>
                <c:pt idx="35161">
                  <c:v>108.63348047024</c:v>
                </c:pt>
                <c:pt idx="35162">
                  <c:v>107.08680120324</c:v>
                </c:pt>
                <c:pt idx="35163">
                  <c:v>109.0164116338</c:v>
                </c:pt>
                <c:pt idx="35164">
                  <c:v>109.7427785276</c:v>
                </c:pt>
                <c:pt idx="35165">
                  <c:v>110.91589838092</c:v>
                </c:pt>
                <c:pt idx="35166">
                  <c:v>112.49625588604</c:v>
                </c:pt>
                <c:pt idx="35167">
                  <c:v>114.46863432543</c:v>
                </c:pt>
                <c:pt idx="35168">
                  <c:v>117.27885186</c:v>
                </c:pt>
                <c:pt idx="35169">
                  <c:v>118.22200043632</c:v>
                </c:pt>
                <c:pt idx="35170">
                  <c:v>116.42203169124</c:v>
                </c:pt>
                <c:pt idx="35171">
                  <c:v>116.74704074211</c:v>
                </c:pt>
                <c:pt idx="35172">
                  <c:v>116.21785453146</c:v>
                </c:pt>
                <c:pt idx="35173">
                  <c:v>117.57724431388</c:v>
                </c:pt>
                <c:pt idx="35174">
                  <c:v>119.36006334098</c:v>
                </c:pt>
                <c:pt idx="35175">
                  <c:v>119.8761838868</c:v>
                </c:pt>
                <c:pt idx="35176">
                  <c:v>119.7635287596</c:v>
                </c:pt>
                <c:pt idx="35177">
                  <c:v>120.6958537755</c:v>
                </c:pt>
                <c:pt idx="35178">
                  <c:v>120.3521752448</c:v>
                </c:pt>
                <c:pt idx="35179">
                  <c:v>119.3622590721</c:v>
                </c:pt>
                <c:pt idx="35180">
                  <c:v>120.71475826828</c:v>
                </c:pt>
                <c:pt idx="35181">
                  <c:v>122.68176285503</c:v>
                </c:pt>
                <c:pt idx="35182">
                  <c:v>126.58008996618</c:v>
                </c:pt>
                <c:pt idx="35183">
                  <c:v>127.09008276822</c:v>
                </c:pt>
                <c:pt idx="35184">
                  <c:v>127.6062210191</c:v>
                </c:pt>
                <c:pt idx="35185">
                  <c:v>125.79026440346</c:v>
                </c:pt>
                <c:pt idx="35186">
                  <c:v>123.97765225118</c:v>
                </c:pt>
                <c:pt idx="35187">
                  <c:v>124.08738451</c:v>
                </c:pt>
                <c:pt idx="35188">
                  <c:v>121.85804253944</c:v>
                </c:pt>
                <c:pt idx="35189">
                  <c:v>119.63285294528</c:v>
                </c:pt>
                <c:pt idx="35190">
                  <c:v>120.0954436316</c:v>
                </c:pt>
                <c:pt idx="35191">
                  <c:v>121.66960719966</c:v>
                </c:pt>
                <c:pt idx="35192">
                  <c:v>121.77248544508</c:v>
                </c:pt>
                <c:pt idx="35193">
                  <c:v>124.59218662175</c:v>
                </c:pt>
                <c:pt idx="35194">
                  <c:v>125.11067913172</c:v>
                </c:pt>
                <c:pt idx="35195">
                  <c:v>123.73799985228</c:v>
                </c:pt>
                <c:pt idx="35196">
                  <c:v>123.41266290765</c:v>
                </c:pt>
                <c:pt idx="35197">
                  <c:v>123.10217529742</c:v>
                </c:pt>
                <c:pt idx="35198">
                  <c:v>122.7703408945</c:v>
                </c:pt>
                <c:pt idx="35199">
                  <c:v>121.4041083858</c:v>
                </c:pt>
                <c:pt idx="35200">
                  <c:v>120.86594248524</c:v>
                </c:pt>
                <c:pt idx="35201">
                  <c:v>124.87814130838</c:v>
                </c:pt>
                <c:pt idx="35202">
                  <c:v>125.6086653723</c:v>
                </c:pt>
                <c:pt idx="35203">
                  <c:v>125.06900956022</c:v>
                </c:pt>
                <c:pt idx="35204">
                  <c:v>123.0372221358</c:v>
                </c:pt>
                <c:pt idx="35205">
                  <c:v>120.18641367154</c:v>
                </c:pt>
                <c:pt idx="35206">
                  <c:v>118.80244886626</c:v>
                </c:pt>
                <c:pt idx="35207">
                  <c:v>118.06661067032</c:v>
                </c:pt>
                <c:pt idx="35208">
                  <c:v>115.43785118379</c:v>
                </c:pt>
                <c:pt idx="35209">
                  <c:v>114.69246825339</c:v>
                </c:pt>
                <c:pt idx="35210">
                  <c:v>113.96833523658</c:v>
                </c:pt>
                <c:pt idx="35211">
                  <c:v>115.52706511962</c:v>
                </c:pt>
                <c:pt idx="35212">
                  <c:v>118.28440497762</c:v>
                </c:pt>
                <c:pt idx="35213">
                  <c:v>117.98480418818</c:v>
                </c:pt>
                <c:pt idx="35214">
                  <c:v>118.28532990866</c:v>
                </c:pt>
                <c:pt idx="35215">
                  <c:v>120.4868663073</c:v>
                </c:pt>
                <c:pt idx="35216">
                  <c:v>122.45406813704</c:v>
                </c:pt>
                <c:pt idx="35217">
                  <c:v>123.80605084105</c:v>
                </c:pt>
                <c:pt idx="35218">
                  <c:v>122.86294699914</c:v>
                </c:pt>
                <c:pt idx="35219">
                  <c:v>122.95520371491</c:v>
                </c:pt>
                <c:pt idx="35220">
                  <c:v>123.46305489455</c:v>
                </c:pt>
                <c:pt idx="35221">
                  <c:v>124.8491412678</c:v>
                </c:pt>
                <c:pt idx="35222">
                  <c:v>125.55759314275</c:v>
                </c:pt>
                <c:pt idx="35223">
                  <c:v>125.16389767847</c:v>
                </c:pt>
                <c:pt idx="35224">
                  <c:v>125.46938886391</c:v>
                </c:pt>
                <c:pt idx="35225">
                  <c:v>125.34511558315</c:v>
                </c:pt>
                <c:pt idx="35226">
                  <c:v>125.4461126673601</c:v>
                </c:pt>
                <c:pt idx="35227">
                  <c:v>125.11119202212</c:v>
                </c:pt>
                <c:pt idx="35228">
                  <c:v>125.0088754655</c:v>
                </c:pt>
                <c:pt idx="35229">
                  <c:v>124.48632633063</c:v>
                </c:pt>
                <c:pt idx="35230">
                  <c:v>123.93541665222</c:v>
                </c:pt>
                <c:pt idx="35231">
                  <c:v>123.19743929831</c:v>
                </c:pt>
                <c:pt idx="35232">
                  <c:v>123.291368171</c:v>
                </c:pt>
                <c:pt idx="35233">
                  <c:v>122.95181914223</c:v>
                </c:pt>
                <c:pt idx="35234">
                  <c:v>122.35332393052</c:v>
                </c:pt>
                <c:pt idx="35235">
                  <c:v>123.49070746452</c:v>
                </c:pt>
                <c:pt idx="35236">
                  <c:v>124.00735549577</c:v>
                </c:pt>
                <c:pt idx="35237">
                  <c:v>123.27976599642</c:v>
                </c:pt>
                <c:pt idx="35238">
                  <c:v>122.32331792382</c:v>
                </c:pt>
                <c:pt idx="35239">
                  <c:v>121.59812093336</c:v>
                </c:pt>
                <c:pt idx="35240">
                  <c:v>123.16207042336</c:v>
                </c:pt>
                <c:pt idx="35241">
                  <c:v>123.47084795285</c:v>
                </c:pt>
                <c:pt idx="35242">
                  <c:v>124.41301555825</c:v>
                </c:pt>
                <c:pt idx="35243">
                  <c:v>124.71961349073</c:v>
                </c:pt>
                <c:pt idx="35244">
                  <c:v>125.01815959437</c:v>
                </c:pt>
                <c:pt idx="35245">
                  <c:v>124.61807242181</c:v>
                </c:pt>
                <c:pt idx="35246">
                  <c:v>123.65982187754</c:v>
                </c:pt>
                <c:pt idx="35247">
                  <c:v>121.23829158206</c:v>
                </c:pt>
                <c:pt idx="35248">
                  <c:v>119.45106735766</c:v>
                </c:pt>
                <c:pt idx="35249">
                  <c:v>119.5491514396</c:v>
                </c:pt>
                <c:pt idx="35250">
                  <c:v>120.49273795706</c:v>
                </c:pt>
                <c:pt idx="35251">
                  <c:v>119.9606324301</c:v>
                </c:pt>
                <c:pt idx="35252">
                  <c:v>122.36713963094</c:v>
                </c:pt>
                <c:pt idx="35253">
                  <c:v>124.56008890279</c:v>
                </c:pt>
                <c:pt idx="35254">
                  <c:v>124.84618160783</c:v>
                </c:pt>
                <c:pt idx="35255">
                  <c:v>125.1534857152</c:v>
                </c:pt>
                <c:pt idx="35256">
                  <c:v>124.97653394692</c:v>
                </c:pt>
                <c:pt idx="35257">
                  <c:v>124.65034892485</c:v>
                </c:pt>
                <c:pt idx="35258">
                  <c:v>123.71493993278</c:v>
                </c:pt>
                <c:pt idx="35259">
                  <c:v>124.68078890775</c:v>
                </c:pt>
                <c:pt idx="35260">
                  <c:v>123.287894209</c:v>
                </c:pt>
                <c:pt idx="35261">
                  <c:v>122.74326067132</c:v>
                </c:pt>
                <c:pt idx="35262">
                  <c:v>121.9953620137</c:v>
                </c:pt>
                <c:pt idx="35263">
                  <c:v>121.25568758312</c:v>
                </c:pt>
                <c:pt idx="35264">
                  <c:v>120.08835695208</c:v>
                </c:pt>
                <c:pt idx="35265">
                  <c:v>119.77965851452</c:v>
                </c:pt>
                <c:pt idx="35266">
                  <c:v>118.5293886695</c:v>
                </c:pt>
                <c:pt idx="35267">
                  <c:v>116.646651396</c:v>
                </c:pt>
                <c:pt idx="35268">
                  <c:v>116.16411960585</c:v>
                </c:pt>
                <c:pt idx="35269">
                  <c:v>117.18106473258</c:v>
                </c:pt>
                <c:pt idx="35270">
                  <c:v>118.75817578418</c:v>
                </c:pt>
                <c:pt idx="35271">
                  <c:v>118.8497509679</c:v>
                </c:pt>
                <c:pt idx="35272">
                  <c:v>118.32606034536</c:v>
                </c:pt>
                <c:pt idx="35273">
                  <c:v>118.01947656916</c:v>
                </c:pt>
                <c:pt idx="35274">
                  <c:v>117.699359003</c:v>
                </c:pt>
                <c:pt idx="35275">
                  <c:v>119.4981154184</c:v>
                </c:pt>
                <c:pt idx="35276">
                  <c:v>121.86363596595</c:v>
                </c:pt>
                <c:pt idx="35277">
                  <c:v>122.58338890811</c:v>
                </c:pt>
                <c:pt idx="35278">
                  <c:v>123.6747026444</c:v>
                </c:pt>
                <c:pt idx="35279">
                  <c:v>123.560079834</c:v>
                </c:pt>
                <c:pt idx="35280">
                  <c:v>123.6501880668</c:v>
                </c:pt>
                <c:pt idx="35281">
                  <c:v>121.00198960438</c:v>
                </c:pt>
                <c:pt idx="35282">
                  <c:v>117.47794815492</c:v>
                </c:pt>
                <c:pt idx="35283">
                  <c:v>114.63541420815</c:v>
                </c:pt>
                <c:pt idx="35284">
                  <c:v>112.85961296148</c:v>
                </c:pt>
                <c:pt idx="35285">
                  <c:v>110.62567823128</c:v>
                </c:pt>
                <c:pt idx="35286">
                  <c:v>107.78329154896</c:v>
                </c:pt>
                <c:pt idx="35287">
                  <c:v>106.2153060738</c:v>
                </c:pt>
                <c:pt idx="35288">
                  <c:v>104.02491761585</c:v>
                </c:pt>
                <c:pt idx="35289">
                  <c:v>101.5564996125</c:v>
                </c:pt>
                <c:pt idx="35290">
                  <c:v>99.5611626662401</c:v>
                </c:pt>
                <c:pt idx="35291">
                  <c:v>98.86214269619984</c:v>
                </c:pt>
                <c:pt idx="35292">
                  <c:v>98.00052431922</c:v>
                </c:pt>
                <c:pt idx="35293">
                  <c:v>97.97175854339987</c:v>
                </c:pt>
                <c:pt idx="35294">
                  <c:v>97.56145016532</c:v>
                </c:pt>
                <c:pt idx="35295">
                  <c:v>97.46393245163998</c:v>
                </c:pt>
                <c:pt idx="35296">
                  <c:v>97.49462415006</c:v>
                </c:pt>
                <c:pt idx="35297">
                  <c:v>97.57064910959987</c:v>
                </c:pt>
                <c:pt idx="35298">
                  <c:v>99.11001644783998</c:v>
                </c:pt>
                <c:pt idx="35299">
                  <c:v>99.20102050619998</c:v>
                </c:pt>
                <c:pt idx="35300">
                  <c:v>99.45091794456</c:v>
                </c:pt>
                <c:pt idx="35301">
                  <c:v>98.9129576358</c:v>
                </c:pt>
                <c:pt idx="35302">
                  <c:v>99.24840614322001</c:v>
                </c:pt>
                <c:pt idx="35303">
                  <c:v>98.9393311611</c:v>
                </c:pt>
                <c:pt idx="35304">
                  <c:v>99.06904055783987</c:v>
                </c:pt>
                <c:pt idx="35305">
                  <c:v>98.97649087061987</c:v>
                </c:pt>
                <c:pt idx="35306">
                  <c:v>98.88390600677984</c:v>
                </c:pt>
                <c:pt idx="35307">
                  <c:v>99.01291284845976</c:v>
                </c:pt>
                <c:pt idx="35308">
                  <c:v>98.92013121629977</c:v>
                </c:pt>
                <c:pt idx="35309">
                  <c:v>99.03114598145998</c:v>
                </c:pt>
                <c:pt idx="35310">
                  <c:v>99.15338958479984</c:v>
                </c:pt>
                <c:pt idx="35311">
                  <c:v>98.58964952879998</c:v>
                </c:pt>
                <c:pt idx="35312">
                  <c:v>98.69996341895998</c:v>
                </c:pt>
                <c:pt idx="35313">
                  <c:v>98.81570039969976</c:v>
                </c:pt>
                <c:pt idx="35314">
                  <c:v>98.73417212699982</c:v>
                </c:pt>
                <c:pt idx="35315">
                  <c:v>98.43272116985995</c:v>
                </c:pt>
                <c:pt idx="35316">
                  <c:v>98.76178961946</c:v>
                </c:pt>
                <c:pt idx="35317">
                  <c:v>100.55306211984</c:v>
                </c:pt>
                <c:pt idx="35318">
                  <c:v>100.66556468376</c:v>
                </c:pt>
                <c:pt idx="35319">
                  <c:v>100.36053571302</c:v>
                </c:pt>
                <c:pt idx="35320">
                  <c:v>100.26134576766</c:v>
                </c:pt>
                <c:pt idx="35321">
                  <c:v>100.37906384898</c:v>
                </c:pt>
                <c:pt idx="35322">
                  <c:v>100.24457661012</c:v>
                </c:pt>
                <c:pt idx="35323">
                  <c:v>100.34405512398</c:v>
                </c:pt>
                <c:pt idx="35324">
                  <c:v>100.04577866148</c:v>
                </c:pt>
                <c:pt idx="35325">
                  <c:v>99.95807577533998</c:v>
                </c:pt>
                <c:pt idx="35326">
                  <c:v>100.07455063728</c:v>
                </c:pt>
                <c:pt idx="35327">
                  <c:v>99.98078516351988</c:v>
                </c:pt>
                <c:pt idx="35328">
                  <c:v>100.3062844251</c:v>
                </c:pt>
                <c:pt idx="35329">
                  <c:v>100.2121254147</c:v>
                </c:pt>
                <c:pt idx="35330">
                  <c:v>100.1179664043</c:v>
                </c:pt>
                <c:pt idx="35331">
                  <c:v>100.0356130449</c:v>
                </c:pt>
                <c:pt idx="35332">
                  <c:v>99.9414540345</c:v>
                </c:pt>
                <c:pt idx="35333">
                  <c:v>100.22918451174</c:v>
                </c:pt>
                <c:pt idx="35334">
                  <c:v>99.91445258976</c:v>
                </c:pt>
                <c:pt idx="35335">
                  <c:v>100.0282962735</c:v>
                </c:pt>
                <c:pt idx="35336">
                  <c:v>101.83629041766</c:v>
                </c:pt>
                <c:pt idx="35337">
                  <c:v>101.74766536692</c:v>
                </c:pt>
                <c:pt idx="35338">
                  <c:v>101.85285008748</c:v>
                </c:pt>
                <c:pt idx="35339">
                  <c:v>101.7521969394</c:v>
                </c:pt>
                <c:pt idx="35340">
                  <c:v>101.45226050586</c:v>
                </c:pt>
                <c:pt idx="35341">
                  <c:v>101.77365222858</c:v>
                </c:pt>
                <c:pt idx="35508">
                  <c:v>99.15118789259968</c:v>
                </c:pt>
                <c:pt idx="35509">
                  <c:v>98.64103235909984</c:v>
                </c:pt>
                <c:pt idx="35510">
                  <c:v>100.3819424184</c:v>
                </c:pt>
                <c:pt idx="35511">
                  <c:v>100.0711828692</c:v>
                </c:pt>
                <c:pt idx="35512">
                  <c:v>99.97820446872</c:v>
                </c:pt>
                <c:pt idx="35513">
                  <c:v>99.45091794456</c:v>
                </c:pt>
                <c:pt idx="35514">
                  <c:v>99.57531336497998</c:v>
                </c:pt>
                <c:pt idx="35515">
                  <c:v>99.47675050649973</c:v>
                </c:pt>
                <c:pt idx="35516">
                  <c:v>99.17319852965974</c:v>
                </c:pt>
                <c:pt idx="35517">
                  <c:v>98.670990429</c:v>
                </c:pt>
                <c:pt idx="35518">
                  <c:v>98.57883412889974</c:v>
                </c:pt>
                <c:pt idx="35519">
                  <c:v>98.28220522728</c:v>
                </c:pt>
                <c:pt idx="35520">
                  <c:v>97.9801903908</c:v>
                </c:pt>
                <c:pt idx="35521">
                  <c:v>97.62706091735987</c:v>
                </c:pt>
                <c:pt idx="35522">
                  <c:v>97.73925606816</c:v>
                </c:pt>
                <c:pt idx="35523">
                  <c:v>97.22314874135998</c:v>
                </c:pt>
                <c:pt idx="35524">
                  <c:v>97.13747461734</c:v>
                </c:pt>
                <c:pt idx="35525">
                  <c:v>96.63397655809977</c:v>
                </c:pt>
                <c:pt idx="35526">
                  <c:v>96.33992976745001</c:v>
                </c:pt>
                <c:pt idx="35527">
                  <c:v>95.83206066747998</c:v>
                </c:pt>
                <c:pt idx="35528">
                  <c:v>95.53329218291998</c:v>
                </c:pt>
                <c:pt idx="35529">
                  <c:v>95.44872463175</c:v>
                </c:pt>
                <c:pt idx="35530">
                  <c:v>97.00703112774985</c:v>
                </c:pt>
                <c:pt idx="35531">
                  <c:v>96.89453170499998</c:v>
                </c:pt>
                <c:pt idx="35532">
                  <c:v>96.33093933363978</c:v>
                </c:pt>
                <c:pt idx="35533">
                  <c:v>96.01327914521</c:v>
                </c:pt>
                <c:pt idx="35534">
                  <c:v>95.5073430022</c:v>
                </c:pt>
                <c:pt idx="35535">
                  <c:v>95.4182999418</c:v>
                </c:pt>
                <c:pt idx="35536">
                  <c:v>95.15194837199979</c:v>
                </c:pt>
                <c:pt idx="35537">
                  <c:v>95.35735478815</c:v>
                </c:pt>
                <c:pt idx="35538">
                  <c:v>94.92457625757987</c:v>
                </c:pt>
                <c:pt idx="35539">
                  <c:v>94.62546055224979</c:v>
                </c:pt>
                <c:pt idx="35540">
                  <c:v>94.54251929068998</c:v>
                </c:pt>
                <c:pt idx="35541">
                  <c:v>93.83472696294998</c:v>
                </c:pt>
                <c:pt idx="35542">
                  <c:v>93.74686451246986</c:v>
                </c:pt>
                <c:pt idx="35543">
                  <c:v>93.40545280737987</c:v>
                </c:pt>
                <c:pt idx="35544">
                  <c:v>93.52724176865998</c:v>
                </c:pt>
                <c:pt idx="35545">
                  <c:v>93.43390460622</c:v>
                </c:pt>
                <c:pt idx="35546">
                  <c:v>93.34056744378</c:v>
                </c:pt>
                <c:pt idx="35547">
                  <c:v>92.62074761165968</c:v>
                </c:pt>
                <c:pt idx="35548">
                  <c:v>92.53350862424998</c:v>
                </c:pt>
                <c:pt idx="35549">
                  <c:v>92.27045565049985</c:v>
                </c:pt>
                <c:pt idx="35550">
                  <c:v>93.96270208634998</c:v>
                </c:pt>
                <c:pt idx="35551">
                  <c:v>93.84300652604998</c:v>
                </c:pt>
                <c:pt idx="35552">
                  <c:v>93.53865305852995</c:v>
                </c:pt>
                <c:pt idx="35553">
                  <c:v>93.68519894654978</c:v>
                </c:pt>
                <c:pt idx="35554">
                  <c:v>93.53285011979978</c:v>
                </c:pt>
                <c:pt idx="35555">
                  <c:v>93.56547030289973</c:v>
                </c:pt>
                <c:pt idx="35556">
                  <c:v>93.03375366589</c:v>
                </c:pt>
                <c:pt idx="35557">
                  <c:v>93.28254149369984</c:v>
                </c:pt>
                <c:pt idx="35558">
                  <c:v>93.28254149369984</c:v>
                </c:pt>
                <c:pt idx="35559">
                  <c:v>93.13019266694998</c:v>
                </c:pt>
                <c:pt idx="35560">
                  <c:v>93.09753940049998</c:v>
                </c:pt>
                <c:pt idx="35561">
                  <c:v>93.04311728975</c:v>
                </c:pt>
                <c:pt idx="35562">
                  <c:v>92.68085883019968</c:v>
                </c:pt>
                <c:pt idx="35563">
                  <c:v>92.71665079195</c:v>
                </c:pt>
                <c:pt idx="35564">
                  <c:v>92.47455514269986</c:v>
                </c:pt>
                <c:pt idx="35565">
                  <c:v>92.37140329894998</c:v>
                </c:pt>
                <c:pt idx="35566">
                  <c:v>92.65347466622985</c:v>
                </c:pt>
                <c:pt idx="35567">
                  <c:v>92.57714469700998</c:v>
                </c:pt>
                <c:pt idx="35568">
                  <c:v>91.82636827663973</c:v>
                </c:pt>
                <c:pt idx="35569">
                  <c:v>93.81035325959998</c:v>
                </c:pt>
                <c:pt idx="35570">
                  <c:v>93.68519894654978</c:v>
                </c:pt>
                <c:pt idx="35571">
                  <c:v>93.38120208422998</c:v>
                </c:pt>
                <c:pt idx="35572">
                  <c:v>93.49473810059978</c:v>
                </c:pt>
                <c:pt idx="35573">
                  <c:v>93.41312147615</c:v>
                </c:pt>
                <c:pt idx="35574">
                  <c:v>93.11518585741977</c:v>
                </c:pt>
                <c:pt idx="35575">
                  <c:v>93.23357813569973</c:v>
                </c:pt>
                <c:pt idx="35576">
                  <c:v>93.11930824479984</c:v>
                </c:pt>
                <c:pt idx="35577">
                  <c:v>93.21520620773998</c:v>
                </c:pt>
                <c:pt idx="35578">
                  <c:v>92.92342172945</c:v>
                </c:pt>
                <c:pt idx="35579">
                  <c:v>92.83634635224976</c:v>
                </c:pt>
                <c:pt idx="35580">
                  <c:v>92.96980303562998</c:v>
                </c:pt>
                <c:pt idx="35581">
                  <c:v>92.45828190782987</c:v>
                </c:pt>
                <c:pt idx="35582">
                  <c:v>92.57518638734986</c:v>
                </c:pt>
                <c:pt idx="35583">
                  <c:v>92.49353667955</c:v>
                </c:pt>
                <c:pt idx="35584">
                  <c:v>92.19223267242968</c:v>
                </c:pt>
                <c:pt idx="35585">
                  <c:v>92.31399333909998</c:v>
                </c:pt>
                <c:pt idx="35586">
                  <c:v>92.02936828937</c:v>
                </c:pt>
                <c:pt idx="35587">
                  <c:v>91.91535661950998</c:v>
                </c:pt>
                <c:pt idx="35588">
                  <c:v>93.34303701579979</c:v>
                </c:pt>
                <c:pt idx="35589">
                  <c:v>93.25635517523995</c:v>
                </c:pt>
                <c:pt idx="35590">
                  <c:v>76.00419886654987</c:v>
                </c:pt>
                <c:pt idx="35642">
                  <c:v>92.84109161205987</c:v>
                </c:pt>
                <c:pt idx="35643">
                  <c:v>103.45514033894</c:v>
                </c:pt>
                <c:pt idx="35644">
                  <c:v>111.60900868146</c:v>
                </c:pt>
                <c:pt idx="35645">
                  <c:v>115.47323759916</c:v>
                </c:pt>
                <c:pt idx="35646">
                  <c:v>115.96082026662</c:v>
                </c:pt>
                <c:pt idx="35647">
                  <c:v>118.92625255456</c:v>
                </c:pt>
                <c:pt idx="35648">
                  <c:v>118.60420965874</c:v>
                </c:pt>
                <c:pt idx="35649">
                  <c:v>118.48704333466</c:v>
                </c:pt>
                <c:pt idx="35650">
                  <c:v>117.95440087095</c:v>
                </c:pt>
                <c:pt idx="35651">
                  <c:v>115.93883821407</c:v>
                </c:pt>
                <c:pt idx="35652">
                  <c:v>113.94033289938</c:v>
                </c:pt>
                <c:pt idx="35653">
                  <c:v>112.55071257628</c:v>
                </c:pt>
                <c:pt idx="35654">
                  <c:v>110.710855658</c:v>
                </c:pt>
                <c:pt idx="35655">
                  <c:v>108.08641818472</c:v>
                </c:pt>
                <c:pt idx="35656">
                  <c:v>105.67660392534</c:v>
                </c:pt>
                <c:pt idx="35657">
                  <c:v>104.12813166476</c:v>
                </c:pt>
                <c:pt idx="35658">
                  <c:v>103.18632776816</c:v>
                </c:pt>
                <c:pt idx="35659">
                  <c:v>100.57779314262</c:v>
                </c:pt>
                <c:pt idx="35660">
                  <c:v>98.59546600649976</c:v>
                </c:pt>
                <c:pt idx="35661">
                  <c:v>96.84287455259968</c:v>
                </c:pt>
                <c:pt idx="35662">
                  <c:v>95.49935415724998</c:v>
                </c:pt>
                <c:pt idx="35663">
                  <c:v>94.37224696779984</c:v>
                </c:pt>
                <c:pt idx="35664">
                  <c:v>93.43877972533002</c:v>
                </c:pt>
                <c:pt idx="35665">
                  <c:v>93.40261431426998</c:v>
                </c:pt>
                <c:pt idx="35666">
                  <c:v>92.24076995775998</c:v>
                </c:pt>
                <c:pt idx="35667">
                  <c:v>91.31401849699998</c:v>
                </c:pt>
                <c:pt idx="35668">
                  <c:v>91.44054957295998</c:v>
                </c:pt>
                <c:pt idx="35669">
                  <c:v>91.14422885399998</c:v>
                </c:pt>
                <c:pt idx="35670">
                  <c:v>91.064640967</c:v>
                </c:pt>
                <c:pt idx="35671">
                  <c:v>90.97973001499976</c:v>
                </c:pt>
                <c:pt idx="35672">
                  <c:v>90.89485132399986</c:v>
                </c:pt>
                <c:pt idx="35673">
                  <c:v>91.0203787075197</c:v>
                </c:pt>
                <c:pt idx="35674">
                  <c:v>90.94060638759998</c:v>
                </c:pt>
                <c:pt idx="35675">
                  <c:v>90.84489253799985</c:v>
                </c:pt>
                <c:pt idx="35676">
                  <c:v>90.72256635791987</c:v>
                </c:pt>
                <c:pt idx="35677">
                  <c:v>90.63745863759976</c:v>
                </c:pt>
                <c:pt idx="35678">
                  <c:v>90.34302691899998</c:v>
                </c:pt>
                <c:pt idx="35679">
                  <c:v>90.67643509843975</c:v>
                </c:pt>
                <c:pt idx="35680">
                  <c:v>90.38750321279987</c:v>
                </c:pt>
                <c:pt idx="35681">
                  <c:v>90.51117385695986</c:v>
                </c:pt>
                <c:pt idx="35682">
                  <c:v>90.22262317255976</c:v>
                </c:pt>
                <c:pt idx="35683">
                  <c:v>90.15348931767974</c:v>
                </c:pt>
                <c:pt idx="35684">
                  <c:v>90.06307853271974</c:v>
                </c:pt>
                <c:pt idx="35685">
                  <c:v>89.98330621279977</c:v>
                </c:pt>
                <c:pt idx="35686">
                  <c:v>91.62137114287968</c:v>
                </c:pt>
                <c:pt idx="35687">
                  <c:v>91.47776803271982</c:v>
                </c:pt>
                <c:pt idx="35688">
                  <c:v>91.59864403451998</c:v>
                </c:pt>
                <c:pt idx="35689">
                  <c:v>91.51868728168</c:v>
                </c:pt>
                <c:pt idx="35690">
                  <c:v>91.22781260792</c:v>
                </c:pt>
                <c:pt idx="35691">
                  <c:v>91.148040288</c:v>
                </c:pt>
                <c:pt idx="35692">
                  <c:v>90.85239584799973</c:v>
                </c:pt>
                <c:pt idx="35693">
                  <c:v>90.76748489599998</c:v>
                </c:pt>
                <c:pt idx="35694">
                  <c:v>90.8874140624</c:v>
                </c:pt>
                <c:pt idx="35695">
                  <c:v>90.81297714287975</c:v>
                </c:pt>
                <c:pt idx="35696">
                  <c:v>90.71723095752</c:v>
                </c:pt>
                <c:pt idx="35697">
                  <c:v>90.422614806</c:v>
                </c:pt>
                <c:pt idx="35698">
                  <c:v>90.49385552743998</c:v>
                </c:pt>
                <c:pt idx="35699">
                  <c:v>90.41408320752</c:v>
                </c:pt>
                <c:pt idx="35700">
                  <c:v>90.13078179999982</c:v>
                </c:pt>
                <c:pt idx="35701">
                  <c:v>90.25453856767987</c:v>
                </c:pt>
                <c:pt idx="35702">
                  <c:v>90.17476624775976</c:v>
                </c:pt>
                <c:pt idx="35703">
                  <c:v>90.08969086319998</c:v>
                </c:pt>
                <c:pt idx="35704">
                  <c:v>90.00991854327998</c:v>
                </c:pt>
                <c:pt idx="35705">
                  <c:v>91.65858960263976</c:v>
                </c:pt>
                <c:pt idx="35706">
                  <c:v>91.77988366235998</c:v>
                </c:pt>
                <c:pt idx="35707">
                  <c:v>91.46712956768</c:v>
                </c:pt>
                <c:pt idx="35708">
                  <c:v>91.80993082127998</c:v>
                </c:pt>
                <c:pt idx="35709">
                  <c:v>91.24908953799998</c:v>
                </c:pt>
                <c:pt idx="35710">
                  <c:v>91.36940442655984</c:v>
                </c:pt>
                <c:pt idx="35711">
                  <c:v>91.28413234843985</c:v>
                </c:pt>
                <c:pt idx="35712">
                  <c:v>91.40919240719998</c:v>
                </c:pt>
                <c:pt idx="35713">
                  <c:v>90.90869099247998</c:v>
                </c:pt>
                <c:pt idx="35714">
                  <c:v>91.04426208992</c:v>
                </c:pt>
                <c:pt idx="35715">
                  <c:v>90.95895760128</c:v>
                </c:pt>
                <c:pt idx="35716">
                  <c:v>90.87368552315976</c:v>
                </c:pt>
                <c:pt idx="35717">
                  <c:v>90.79904409559998</c:v>
                </c:pt>
                <c:pt idx="35718">
                  <c:v>90.70842428168</c:v>
                </c:pt>
                <c:pt idx="35719">
                  <c:v>90.83215637855973</c:v>
                </c:pt>
                <c:pt idx="35720">
                  <c:v>90.70393697839998</c:v>
                </c:pt>
                <c:pt idx="35721">
                  <c:v>90.40457565668001</c:v>
                </c:pt>
                <c:pt idx="35722">
                  <c:v>90.32461890384</c:v>
                </c:pt>
                <c:pt idx="35723">
                  <c:v>90.25532521207984</c:v>
                </c:pt>
                <c:pt idx="35724">
                  <c:v>91.90249265951998</c:v>
                </c:pt>
                <c:pt idx="35725">
                  <c:v>92.01829140719998</c:v>
                </c:pt>
                <c:pt idx="35726">
                  <c:v>91.71590529588</c:v>
                </c:pt>
                <c:pt idx="35727">
                  <c:v>92.05335436751986</c:v>
                </c:pt>
                <c:pt idx="35728">
                  <c:v>91.97302874883998</c:v>
                </c:pt>
                <c:pt idx="35729">
                  <c:v>91.67102376399998</c:v>
                </c:pt>
                <c:pt idx="35730">
                  <c:v>91.36940442655984</c:v>
                </c:pt>
                <c:pt idx="35731">
                  <c:v>91.32678459275972</c:v>
                </c:pt>
                <c:pt idx="35732">
                  <c:v>91.6175854784</c:v>
                </c:pt>
                <c:pt idx="35733">
                  <c:v>91.4626306928</c:v>
                </c:pt>
                <c:pt idx="35734">
                  <c:v>91.57136809539998</c:v>
                </c:pt>
                <c:pt idx="35735">
                  <c:v>91.08156659843998</c:v>
                </c:pt>
                <c:pt idx="35736">
                  <c:v>91.2061594072</c:v>
                </c:pt>
                <c:pt idx="35737">
                  <c:v>91.5400918432</c:v>
                </c:pt>
                <c:pt idx="35738">
                  <c:v>91.04587703567979</c:v>
                </c:pt>
                <c:pt idx="35739">
                  <c:v>90.96573584991998</c:v>
                </c:pt>
                <c:pt idx="35740">
                  <c:v>90.88559466416002</c:v>
                </c:pt>
                <c:pt idx="35741">
                  <c:v>90.80012589247985</c:v>
                </c:pt>
                <c:pt idx="35742">
                  <c:v>90.87520188015979</c:v>
                </c:pt>
                <c:pt idx="35743">
                  <c:v>92.5406804862</c:v>
                </c:pt>
                <c:pt idx="35744">
                  <c:v>92.20530916415987</c:v>
                </c:pt>
                <c:pt idx="35745">
                  <c:v>92.35323233591987</c:v>
                </c:pt>
                <c:pt idx="35746">
                  <c:v>92.25148221091995</c:v>
                </c:pt>
                <c:pt idx="35747">
                  <c:v>91.95419794976</c:v>
                </c:pt>
                <c:pt idx="35748">
                  <c:v>91.88471193584</c:v>
                </c:pt>
                <c:pt idx="35749">
                  <c:v>91.79924316416</c:v>
                </c:pt>
                <c:pt idx="35750">
                  <c:v>91.9301797362</c:v>
                </c:pt>
                <c:pt idx="35751">
                  <c:v>91.63360072144</c:v>
                </c:pt>
                <c:pt idx="35752">
                  <c:v>91.55345953567998</c:v>
                </c:pt>
                <c:pt idx="35753">
                  <c:v>91.65169371407998</c:v>
                </c:pt>
                <c:pt idx="35754">
                  <c:v>91.19351253451985</c:v>
                </c:pt>
                <c:pt idx="35755">
                  <c:v>91.15086029019986</c:v>
                </c:pt>
                <c:pt idx="35756">
                  <c:v>91.49641488332</c:v>
                </c:pt>
                <c:pt idx="35757">
                  <c:v>91.58839134719977</c:v>
                </c:pt>
                <c:pt idx="35758">
                  <c:v>91.19650435487998</c:v>
                </c:pt>
                <c:pt idx="35759">
                  <c:v>90.58581528452001</c:v>
                </c:pt>
                <c:pt idx="35760">
                  <c:v>90.86448962699998</c:v>
                </c:pt>
                <c:pt idx="35761">
                  <c:v>90.56502992112</c:v>
                </c:pt>
                <c:pt idx="35762">
                  <c:v>90.69312613647978</c:v>
                </c:pt>
                <c:pt idx="35763">
                  <c:v>90.60742811119982</c:v>
                </c:pt>
                <c:pt idx="35764">
                  <c:v>92.22471785803984</c:v>
                </c:pt>
                <c:pt idx="35765">
                  <c:v>92.33448814479976</c:v>
                </c:pt>
                <c:pt idx="35766">
                  <c:v>92.03726970775998</c:v>
                </c:pt>
                <c:pt idx="35767">
                  <c:v>91.74580487856001</c:v>
                </c:pt>
                <c:pt idx="35768">
                  <c:v>91.86590621723984</c:v>
                </c:pt>
                <c:pt idx="35769">
                  <c:v>91.77486834539998</c:v>
                </c:pt>
                <c:pt idx="35770">
                  <c:v>91.48400600703998</c:v>
                </c:pt>
                <c:pt idx="35771">
                  <c:v>91.61955695459986</c:v>
                </c:pt>
                <c:pt idx="35772">
                  <c:v>91.7440593432</c:v>
                </c:pt>
                <c:pt idx="35773">
                  <c:v>91.02825129304</c:v>
                </c:pt>
                <c:pt idx="35774">
                  <c:v>91.16344126399986</c:v>
                </c:pt>
                <c:pt idx="35775">
                  <c:v>91.23398096092</c:v>
                </c:pt>
                <c:pt idx="35776">
                  <c:v>90.93903294975998</c:v>
                </c:pt>
                <c:pt idx="35777">
                  <c:v>90.63913058992</c:v>
                </c:pt>
                <c:pt idx="35778">
                  <c:v>90.97695200516</c:v>
                </c:pt>
                <c:pt idx="35779">
                  <c:v>90.68256166416</c:v>
                </c:pt>
                <c:pt idx="35780">
                  <c:v>90.60778054959982</c:v>
                </c:pt>
                <c:pt idx="35781">
                  <c:v>90.53296694975998</c:v>
                </c:pt>
                <c:pt idx="35782">
                  <c:v>90.22865135411998</c:v>
                </c:pt>
                <c:pt idx="35783">
                  <c:v>91.86515574047998</c:v>
                </c:pt>
                <c:pt idx="35784">
                  <c:v>91.77453592655976</c:v>
                </c:pt>
                <c:pt idx="35785">
                  <c:v>91.68391611263968</c:v>
                </c:pt>
                <c:pt idx="35786">
                  <c:v>91.56665485128</c:v>
                </c:pt>
                <c:pt idx="35787">
                  <c:v>91.25439260263984</c:v>
                </c:pt>
                <c:pt idx="35788">
                  <c:v>91.58552250703985</c:v>
                </c:pt>
                <c:pt idx="35789">
                  <c:v>76.27798835135982</c:v>
                </c:pt>
                <c:pt idx="35835">
                  <c:v>74.15201076503995</c:v>
                </c:pt>
                <c:pt idx="35836">
                  <c:v>88.70005547415998</c:v>
                </c:pt>
                <c:pt idx="35837">
                  <c:v>88.8252634082</c:v>
                </c:pt>
                <c:pt idx="35838">
                  <c:v>88.52778334711998</c:v>
                </c:pt>
                <c:pt idx="35839">
                  <c:v>88.25155554532</c:v>
                </c:pt>
                <c:pt idx="35840">
                  <c:v>88.58457048715998</c:v>
                </c:pt>
                <c:pt idx="35841">
                  <c:v>89.97892528976</c:v>
                </c:pt>
                <c:pt idx="35842">
                  <c:v>89.44073786623986</c:v>
                </c:pt>
                <c:pt idx="35843">
                  <c:v>89.56388859055973</c:v>
                </c:pt>
                <c:pt idx="35844">
                  <c:v>89.69182623647988</c:v>
                </c:pt>
                <c:pt idx="35845">
                  <c:v>89.40243936147998</c:v>
                </c:pt>
                <c:pt idx="35846">
                  <c:v>89.32432693783987</c:v>
                </c:pt>
                <c:pt idx="35847">
                  <c:v>89.44649397008</c:v>
                </c:pt>
                <c:pt idx="35848">
                  <c:v>89.15768498988</c:v>
                </c:pt>
                <c:pt idx="35849">
                  <c:v>89.07957256623978</c:v>
                </c:pt>
                <c:pt idx="35850">
                  <c:v>88.78092438016</c:v>
                </c:pt>
                <c:pt idx="35851">
                  <c:v>90.17780227403976</c:v>
                </c:pt>
                <c:pt idx="35852">
                  <c:v>93.42187346897</c:v>
                </c:pt>
                <c:pt idx="35853">
                  <c:v>94.77287307769974</c:v>
                </c:pt>
                <c:pt idx="35854">
                  <c:v>95.10786952205986</c:v>
                </c:pt>
                <c:pt idx="35855">
                  <c:v>93.75864061481998</c:v>
                </c:pt>
                <c:pt idx="35856">
                  <c:v>93.68145015799979</c:v>
                </c:pt>
                <c:pt idx="35857">
                  <c:v>92.76400671570998</c:v>
                </c:pt>
                <c:pt idx="35858">
                  <c:v>92.25414555894998</c:v>
                </c:pt>
                <c:pt idx="35859">
                  <c:v>92.59455231157995</c:v>
                </c:pt>
                <c:pt idx="35860">
                  <c:v>91.26390813343974</c:v>
                </c:pt>
                <c:pt idx="35861">
                  <c:v>92.09310500704002</c:v>
                </c:pt>
                <c:pt idx="35862">
                  <c:v>91.14476912832</c:v>
                </c:pt>
                <c:pt idx="35863">
                  <c:v>89.98158197732</c:v>
                </c:pt>
                <c:pt idx="35864">
                  <c:v>89.4441077642</c:v>
                </c:pt>
                <c:pt idx="35865">
                  <c:v>89.37641244123998</c:v>
                </c:pt>
                <c:pt idx="35866">
                  <c:v>89.95181419359986</c:v>
                </c:pt>
                <c:pt idx="35867">
                  <c:v>90.78479822015987</c:v>
                </c:pt>
                <c:pt idx="35868">
                  <c:v>90.55280013747968</c:v>
                </c:pt>
                <c:pt idx="35869">
                  <c:v>90.91075599699998</c:v>
                </c:pt>
                <c:pt idx="35870">
                  <c:v>89.97346075332</c:v>
                </c:pt>
                <c:pt idx="35871">
                  <c:v>89.86306414347995</c:v>
                </c:pt>
                <c:pt idx="35872">
                  <c:v>90.15140663747982</c:v>
                </c:pt>
                <c:pt idx="35873">
                  <c:v>90.24484185791998</c:v>
                </c:pt>
                <c:pt idx="35874">
                  <c:v>90.75639185127987</c:v>
                </c:pt>
                <c:pt idx="35875">
                  <c:v>90.61780446775998</c:v>
                </c:pt>
                <c:pt idx="35876">
                  <c:v>91.15898264879976</c:v>
                </c:pt>
                <c:pt idx="35877">
                  <c:v>93.36803207624978</c:v>
                </c:pt>
                <c:pt idx="35878">
                  <c:v>97.03750114655978</c:v>
                </c:pt>
                <c:pt idx="35879">
                  <c:v>100.28383454418</c:v>
                </c:pt>
                <c:pt idx="35880">
                  <c:v>101.85357922845</c:v>
                </c:pt>
                <c:pt idx="35881">
                  <c:v>105.8198749293</c:v>
                </c:pt>
                <c:pt idx="35882">
                  <c:v>107.60763104273</c:v>
                </c:pt>
                <c:pt idx="35883">
                  <c:v>107.06608071544</c:v>
                </c:pt>
                <c:pt idx="35884">
                  <c:v>107.18384883605</c:v>
                </c:pt>
                <c:pt idx="35885">
                  <c:v>104.75090011225</c:v>
                </c:pt>
                <c:pt idx="35886">
                  <c:v>105.056365932</c:v>
                </c:pt>
                <c:pt idx="35887">
                  <c:v>103.94200442395</c:v>
                </c:pt>
                <c:pt idx="35888">
                  <c:v>102.60639395293</c:v>
                </c:pt>
                <c:pt idx="35889">
                  <c:v>101.27258252886</c:v>
                </c:pt>
                <c:pt idx="35890">
                  <c:v>100.9795696191</c:v>
                </c:pt>
                <c:pt idx="35891">
                  <c:v>100.24932281346</c:v>
                </c:pt>
                <c:pt idx="35892">
                  <c:v>97.50302217689978</c:v>
                </c:pt>
                <c:pt idx="35893">
                  <c:v>94.38776057533998</c:v>
                </c:pt>
                <c:pt idx="35894">
                  <c:v>92.98071205381986</c:v>
                </c:pt>
                <c:pt idx="35895">
                  <c:v>89.71495791687998</c:v>
                </c:pt>
                <c:pt idx="35896">
                  <c:v>89.18610685999984</c:v>
                </c:pt>
                <c:pt idx="35897">
                  <c:v>89.9166065824</c:v>
                </c:pt>
                <c:pt idx="35898">
                  <c:v>90.86448962699998</c:v>
                </c:pt>
                <c:pt idx="35899">
                  <c:v>92.74777525199998</c:v>
                </c:pt>
                <c:pt idx="35900">
                  <c:v>94.12596001510984</c:v>
                </c:pt>
                <c:pt idx="35901">
                  <c:v>92.57601829960001</c:v>
                </c:pt>
                <c:pt idx="35902">
                  <c:v>93.10413758265975</c:v>
                </c:pt>
                <c:pt idx="35903">
                  <c:v>93.89143270307986</c:v>
                </c:pt>
                <c:pt idx="35904">
                  <c:v>95.90799689428</c:v>
                </c:pt>
                <c:pt idx="35905">
                  <c:v>98.97057721530001</c:v>
                </c:pt>
                <c:pt idx="35906">
                  <c:v>103.5333208644</c:v>
                </c:pt>
                <c:pt idx="35907">
                  <c:v>109.52003707424</c:v>
                </c:pt>
                <c:pt idx="35908">
                  <c:v>114.43236764376</c:v>
                </c:pt>
                <c:pt idx="35909">
                  <c:v>112.8728538224999</c:v>
                </c:pt>
                <c:pt idx="35910">
                  <c:v>113.79822401775</c:v>
                </c:pt>
                <c:pt idx="35911">
                  <c:v>113.91495918462</c:v>
                </c:pt>
                <c:pt idx="35912">
                  <c:v>114.03805462848</c:v>
                </c:pt>
                <c:pt idx="35913">
                  <c:v>113.92444176876</c:v>
                </c:pt>
                <c:pt idx="35914">
                  <c:v>113.82419751807</c:v>
                </c:pt>
                <c:pt idx="35915">
                  <c:v>113.3054865597</c:v>
                </c:pt>
                <c:pt idx="35916">
                  <c:v>113.1989312241</c:v>
                </c:pt>
                <c:pt idx="35917">
                  <c:v>113.2189305918</c:v>
                </c:pt>
                <c:pt idx="35918">
                  <c:v>111.78012375609</c:v>
                </c:pt>
                <c:pt idx="35919">
                  <c:v>113.69628627348</c:v>
                </c:pt>
                <c:pt idx="35920">
                  <c:v>112.97427520808</c:v>
                </c:pt>
                <c:pt idx="35921">
                  <c:v>112.2010976944</c:v>
                </c:pt>
                <c:pt idx="35922">
                  <c:v>110.67931646476</c:v>
                </c:pt>
                <c:pt idx="35923">
                  <c:v>109.3830144894</c:v>
                </c:pt>
                <c:pt idx="35924">
                  <c:v>108.0914818928</c:v>
                </c:pt>
                <c:pt idx="35925">
                  <c:v>107.16514307016</c:v>
                </c:pt>
                <c:pt idx="35926">
                  <c:v>108.5419330304</c:v>
                </c:pt>
                <c:pt idx="35927">
                  <c:v>108.95750963376</c:v>
                </c:pt>
                <c:pt idx="35928">
                  <c:v>108.73519985484</c:v>
                </c:pt>
                <c:pt idx="35929">
                  <c:v>108.70345786452</c:v>
                </c:pt>
                <c:pt idx="35930">
                  <c:v>109.76056742648</c:v>
                </c:pt>
                <c:pt idx="35931">
                  <c:v>109.64489856716</c:v>
                </c:pt>
                <c:pt idx="35932">
                  <c:v>107.86500765848</c:v>
                </c:pt>
                <c:pt idx="35933">
                  <c:v>103.16817485247</c:v>
                </c:pt>
                <c:pt idx="35934">
                  <c:v>97.08794269019998</c:v>
                </c:pt>
                <c:pt idx="35935">
                  <c:v>92.8842432393701</c:v>
                </c:pt>
                <c:pt idx="35936">
                  <c:v>90.07771245499985</c:v>
                </c:pt>
                <c:pt idx="35937">
                  <c:v>88.32966796895998</c:v>
                </c:pt>
                <c:pt idx="35938">
                  <c:v>86.69049776759982</c:v>
                </c:pt>
                <c:pt idx="35939">
                  <c:v>87.19830465060001</c:v>
                </c:pt>
                <c:pt idx="35940">
                  <c:v>86.67885018914987</c:v>
                </c:pt>
                <c:pt idx="35941">
                  <c:v>86.34664711763978</c:v>
                </c:pt>
                <c:pt idx="35942">
                  <c:v>86.05010145384</c:v>
                </c:pt>
                <c:pt idx="35943">
                  <c:v>85.95988934787</c:v>
                </c:pt>
                <c:pt idx="35944">
                  <c:v>85.88472782627987</c:v>
                </c:pt>
                <c:pt idx="35945">
                  <c:v>85.80956630468982</c:v>
                </c:pt>
                <c:pt idx="35946">
                  <c:v>85.30864867125</c:v>
                </c:pt>
                <c:pt idx="35947">
                  <c:v>85.44403612998</c:v>
                </c:pt>
                <c:pt idx="35948">
                  <c:v>85.35906007001998</c:v>
                </c:pt>
                <c:pt idx="35949">
                  <c:v>85.49386963395</c:v>
                </c:pt>
                <c:pt idx="35950">
                  <c:v>85.42373512940976</c:v>
                </c:pt>
                <c:pt idx="35951">
                  <c:v>85.33352302344002</c:v>
                </c:pt>
                <c:pt idx="35952">
                  <c:v>85.2082436652</c:v>
                </c:pt>
                <c:pt idx="35953">
                  <c:v>85.12808559332974</c:v>
                </c:pt>
                <c:pt idx="35954">
                  <c:v>85.25658937040987</c:v>
                </c:pt>
                <c:pt idx="35955">
                  <c:v>84.97776255014998</c:v>
                </c:pt>
                <c:pt idx="35956">
                  <c:v>84.89757401151</c:v>
                </c:pt>
                <c:pt idx="35957">
                  <c:v>85.03055150687995</c:v>
                </c:pt>
                <c:pt idx="35958">
                  <c:v>86.59779011882979</c:v>
                </c:pt>
                <c:pt idx="35959">
                  <c:v>86.50234783757968</c:v>
                </c:pt>
                <c:pt idx="35960">
                  <c:v>78.81180733439987</c:v>
                </c:pt>
                <c:pt idx="36217">
                  <c:v>75.63539449839998</c:v>
                </c:pt>
                <c:pt idx="36218">
                  <c:v>86.83916657647985</c:v>
                </c:pt>
                <c:pt idx="36219">
                  <c:v>87.94558114879995</c:v>
                </c:pt>
                <c:pt idx="36220">
                  <c:v>87.4382529824</c:v>
                </c:pt>
                <c:pt idx="36221">
                  <c:v>87.56604989467998</c:v>
                </c:pt>
                <c:pt idx="36222">
                  <c:v>87.2795033016</c:v>
                </c:pt>
                <c:pt idx="36223">
                  <c:v>87.41203824243976</c:v>
                </c:pt>
                <c:pt idx="36224">
                  <c:v>86.91159089295001</c:v>
                </c:pt>
                <c:pt idx="36225">
                  <c:v>86.84007960825002</c:v>
                </c:pt>
                <c:pt idx="36226">
                  <c:v>86.76341155844995</c:v>
                </c:pt>
                <c:pt idx="36227">
                  <c:v>86.6816799381</c:v>
                </c:pt>
                <c:pt idx="36228">
                  <c:v>87.20282386169998</c:v>
                </c:pt>
                <c:pt idx="36229">
                  <c:v>87.70342143903002</c:v>
                </c:pt>
                <c:pt idx="36230">
                  <c:v>87.62208320580001</c:v>
                </c:pt>
                <c:pt idx="36231">
                  <c:v>87.32902154795985</c:v>
                </c:pt>
                <c:pt idx="36232">
                  <c:v>87.24279131423982</c:v>
                </c:pt>
                <c:pt idx="36233">
                  <c:v>87.38310770489987</c:v>
                </c:pt>
                <c:pt idx="36234">
                  <c:v>86.87950932737998</c:v>
                </c:pt>
                <c:pt idx="36235">
                  <c:v>86.58258253709975</c:v>
                </c:pt>
                <c:pt idx="36236">
                  <c:v>86.72266522799998</c:v>
                </c:pt>
                <c:pt idx="36237">
                  <c:v>86.43115289639998</c:v>
                </c:pt>
                <c:pt idx="36238">
                  <c:v>86.14508578929</c:v>
                </c:pt>
                <c:pt idx="36239">
                  <c:v>85.81418608362</c:v>
                </c:pt>
                <c:pt idx="36240">
                  <c:v>86.00409777383986</c:v>
                </c:pt>
                <c:pt idx="36241">
                  <c:v>85.83425186883002</c:v>
                </c:pt>
                <c:pt idx="36242">
                  <c:v>85.64419267712998</c:v>
                </c:pt>
                <c:pt idx="36243">
                  <c:v>85.47884951633979</c:v>
                </c:pt>
                <c:pt idx="36244">
                  <c:v>85.15412674658984</c:v>
                </c:pt>
                <c:pt idx="36245">
                  <c:v>85.29342875411998</c:v>
                </c:pt>
                <c:pt idx="36246">
                  <c:v>85.00915685889001</c:v>
                </c:pt>
                <c:pt idx="36247">
                  <c:v>84.72525382949998</c:v>
                </c:pt>
                <c:pt idx="36248">
                  <c:v>84.43675989759001</c:v>
                </c:pt>
                <c:pt idx="36249">
                  <c:v>84.36711144312</c:v>
                </c:pt>
                <c:pt idx="36250">
                  <c:v>85.85933638469976</c:v>
                </c:pt>
                <c:pt idx="36251">
                  <c:v>85.56274152881987</c:v>
                </c:pt>
                <c:pt idx="36252">
                  <c:v>85.69022038062</c:v>
                </c:pt>
                <c:pt idx="36253">
                  <c:v>85.59072258851998</c:v>
                </c:pt>
                <c:pt idx="36254">
                  <c:v>85.30969460958</c:v>
                </c:pt>
                <c:pt idx="36255">
                  <c:v>85.24021832739002</c:v>
                </c:pt>
                <c:pt idx="36256">
                  <c:v>84.94977603566987</c:v>
                </c:pt>
                <c:pt idx="36257">
                  <c:v>84.85573550441975</c:v>
                </c:pt>
                <c:pt idx="36258">
                  <c:v>85.00702177448987</c:v>
                </c:pt>
                <c:pt idx="36259">
                  <c:v>84.71715737757</c:v>
                </c:pt>
                <c:pt idx="36260">
                  <c:v>84.8482490115</c:v>
                </c:pt>
                <c:pt idx="36261">
                  <c:v>84.73412448891</c:v>
                </c:pt>
                <c:pt idx="36262">
                  <c:v>84.65472302354998</c:v>
                </c:pt>
                <c:pt idx="36263">
                  <c:v>84.57037405046968</c:v>
                </c:pt>
                <c:pt idx="36264">
                  <c:v>84.29152240989</c:v>
                </c:pt>
                <c:pt idx="36265">
                  <c:v>84.23705413419</c:v>
                </c:pt>
                <c:pt idx="36266">
                  <c:v>84.19251653858974</c:v>
                </c:pt>
                <c:pt idx="36267">
                  <c:v>84.37190055479977</c:v>
                </c:pt>
                <c:pt idx="36268">
                  <c:v>84.07373958599995</c:v>
                </c:pt>
                <c:pt idx="36269">
                  <c:v>84.16350187595982</c:v>
                </c:pt>
                <c:pt idx="36270">
                  <c:v>85.64211282644978</c:v>
                </c:pt>
                <c:pt idx="36271">
                  <c:v>85.72998925497002</c:v>
                </c:pt>
                <c:pt idx="36272">
                  <c:v>85.58077280930979</c:v>
                </c:pt>
                <c:pt idx="36273">
                  <c:v>85.25014351055982</c:v>
                </c:pt>
                <c:pt idx="36274">
                  <c:v>85.12609380479977</c:v>
                </c:pt>
                <c:pt idx="36275">
                  <c:v>85.24254080115</c:v>
                </c:pt>
                <c:pt idx="36276">
                  <c:v>85.15302303074998</c:v>
                </c:pt>
                <c:pt idx="36277">
                  <c:v>85.07342479707</c:v>
                </c:pt>
                <c:pt idx="36278">
                  <c:v>84.9938265633901</c:v>
                </c:pt>
                <c:pt idx="36279">
                  <c:v>84.70434893939998</c:v>
                </c:pt>
                <c:pt idx="36280">
                  <c:v>84.83466033851998</c:v>
                </c:pt>
                <c:pt idx="36281">
                  <c:v>84.7650421265397</c:v>
                </c:pt>
                <c:pt idx="36282">
                  <c:v>84.68048412449978</c:v>
                </c:pt>
                <c:pt idx="36283">
                  <c:v>84.77512570575</c:v>
                </c:pt>
                <c:pt idx="36284">
                  <c:v>84.26770121537998</c:v>
                </c:pt>
                <c:pt idx="36285">
                  <c:v>84.19327742547</c:v>
                </c:pt>
                <c:pt idx="36286">
                  <c:v>84.10892845238978</c:v>
                </c:pt>
                <c:pt idx="36287">
                  <c:v>84.03948233792973</c:v>
                </c:pt>
                <c:pt idx="36288">
                  <c:v>83.54890341954002</c:v>
                </c:pt>
                <c:pt idx="36289">
                  <c:v>85.48831773890987</c:v>
                </c:pt>
                <c:pt idx="36290">
                  <c:v>85.40891627354998</c:v>
                </c:pt>
                <c:pt idx="36291">
                  <c:v>85.5360139241101</c:v>
                </c:pt>
                <c:pt idx="36292">
                  <c:v>85.24516583511</c:v>
                </c:pt>
                <c:pt idx="36293">
                  <c:v>85.16579453747973</c:v>
                </c:pt>
                <c:pt idx="36294">
                  <c:v>85.06159519806</c:v>
                </c:pt>
                <c:pt idx="36295">
                  <c:v>84.75675972608984</c:v>
                </c:pt>
                <c:pt idx="36296">
                  <c:v>84.67755502905</c:v>
                </c:pt>
                <c:pt idx="36297">
                  <c:v>84.59341508493</c:v>
                </c:pt>
                <c:pt idx="36298">
                  <c:v>84.30920464242</c:v>
                </c:pt>
                <c:pt idx="36299">
                  <c:v>84.23022673191</c:v>
                </c:pt>
                <c:pt idx="36300">
                  <c:v>83.94164117955</c:v>
                </c:pt>
                <c:pt idx="36301">
                  <c:v>84.07716387912</c:v>
                </c:pt>
                <c:pt idx="36302">
                  <c:v>83.57979297428976</c:v>
                </c:pt>
                <c:pt idx="36303">
                  <c:v>83.50117858221</c:v>
                </c:pt>
                <c:pt idx="36304">
                  <c:v>83.43239098914</c:v>
                </c:pt>
                <c:pt idx="36305">
                  <c:v>83.11088278932001</c:v>
                </c:pt>
                <c:pt idx="36306">
                  <c:v>83.01777675806987</c:v>
                </c:pt>
                <c:pt idx="36307">
                  <c:v>82.72637076950986</c:v>
                </c:pt>
                <c:pt idx="36308">
                  <c:v>84.23672870807998</c:v>
                </c:pt>
                <c:pt idx="36309">
                  <c:v>83.73024889019995</c:v>
                </c:pt>
                <c:pt idx="36310">
                  <c:v>83.86394695677001</c:v>
                </c:pt>
                <c:pt idx="36311">
                  <c:v>83.78106118641</c:v>
                </c:pt>
                <c:pt idx="36312">
                  <c:v>83.49682607309998</c:v>
                </c:pt>
                <c:pt idx="36313">
                  <c:v>83.4189987543</c:v>
                </c:pt>
                <c:pt idx="36314">
                  <c:v>83.34120100515002</c:v>
                </c:pt>
                <c:pt idx="36315">
                  <c:v>83.05286156270977</c:v>
                </c:pt>
                <c:pt idx="36316">
                  <c:v>82.7455866315</c:v>
                </c:pt>
                <c:pt idx="36317">
                  <c:v>82.42911949947</c:v>
                </c:pt>
                <c:pt idx="36318">
                  <c:v>82.36156645773</c:v>
                </c:pt>
                <c:pt idx="36319">
                  <c:v>82.07473066814</c:v>
                </c:pt>
                <c:pt idx="36320">
                  <c:v>81.78828954476</c:v>
                </c:pt>
                <c:pt idx="36321">
                  <c:v>81.92067939508</c:v>
                </c:pt>
                <c:pt idx="36322">
                  <c:v>81.84846877553987</c:v>
                </c:pt>
                <c:pt idx="36323">
                  <c:v>81.14010844614</c:v>
                </c:pt>
                <c:pt idx="36324">
                  <c:v>81.48576204343979</c:v>
                </c:pt>
                <c:pt idx="36325">
                  <c:v>80.99679380457998</c:v>
                </c:pt>
                <c:pt idx="36326">
                  <c:v>80.50379532209978</c:v>
                </c:pt>
                <c:pt idx="36327">
                  <c:v>82.17971187953968</c:v>
                </c:pt>
                <c:pt idx="36328">
                  <c:v>82.05104909275984</c:v>
                </c:pt>
                <c:pt idx="36329">
                  <c:v>81.97957620489987</c:v>
                </c:pt>
                <c:pt idx="36330">
                  <c:v>81.48062652738</c:v>
                </c:pt>
                <c:pt idx="36331">
                  <c:v>81.40479568752</c:v>
                </c:pt>
                <c:pt idx="36332">
                  <c:v>81.32893602559976</c:v>
                </c:pt>
                <c:pt idx="36333">
                  <c:v>81.04231835439984</c:v>
                </c:pt>
                <c:pt idx="36334">
                  <c:v>80.96194090359998</c:v>
                </c:pt>
                <c:pt idx="36335">
                  <c:v>80.89102131449982</c:v>
                </c:pt>
                <c:pt idx="36336">
                  <c:v>80.60992161091998</c:v>
                </c:pt>
                <c:pt idx="36337">
                  <c:v>80.31978210355965</c:v>
                </c:pt>
                <c:pt idx="36338">
                  <c:v>80.23041404106</c:v>
                </c:pt>
                <c:pt idx="36339">
                  <c:v>79.71737279287989</c:v>
                </c:pt>
                <c:pt idx="36340">
                  <c:v>79.84240770554001</c:v>
                </c:pt>
                <c:pt idx="36341">
                  <c:v>79.77674771349962</c:v>
                </c:pt>
                <c:pt idx="36342">
                  <c:v>79.69699734957987</c:v>
                </c:pt>
                <c:pt idx="36343">
                  <c:v>79.62663105924001</c:v>
                </c:pt>
                <c:pt idx="36344">
                  <c:v>79.5562647689</c:v>
                </c:pt>
                <c:pt idx="36345">
                  <c:v>79.27753424502</c:v>
                </c:pt>
                <c:pt idx="36346">
                  <c:v>79.41082588992</c:v>
                </c:pt>
                <c:pt idx="36347">
                  <c:v>79.34045959958</c:v>
                </c:pt>
                <c:pt idx="36348">
                  <c:v>80.77596615013982</c:v>
                </c:pt>
                <c:pt idx="36349">
                  <c:v>80.47068271767979</c:v>
                </c:pt>
                <c:pt idx="36350">
                  <c:v>80.3630629501</c:v>
                </c:pt>
                <c:pt idx="36351">
                  <c:v>80.07719549549998</c:v>
                </c:pt>
                <c:pt idx="36352">
                  <c:v>80.41942840014</c:v>
                </c:pt>
                <c:pt idx="36353">
                  <c:v>80.13846393739998</c:v>
                </c:pt>
                <c:pt idx="36354">
                  <c:v>80.06361656534</c:v>
                </c:pt>
                <c:pt idx="36355">
                  <c:v>80.19894545553986</c:v>
                </c:pt>
                <c:pt idx="36356">
                  <c:v>80.12390138991998</c:v>
                </c:pt>
                <c:pt idx="36357">
                  <c:v>80.04882880128001</c:v>
                </c:pt>
                <c:pt idx="36358">
                  <c:v>79.98316880923998</c:v>
                </c:pt>
                <c:pt idx="36359">
                  <c:v>79.69865383780001</c:v>
                </c:pt>
                <c:pt idx="36360">
                  <c:v>79.6050875106596</c:v>
                </c:pt>
                <c:pt idx="36361">
                  <c:v>79.49277378018</c:v>
                </c:pt>
                <c:pt idx="36362">
                  <c:v>79.63601513281976</c:v>
                </c:pt>
                <c:pt idx="36363">
                  <c:v>79.57032661775978</c:v>
                </c:pt>
                <c:pt idx="36364">
                  <c:v>79.49525402912</c:v>
                </c:pt>
                <c:pt idx="36365">
                  <c:v>79.42488773877987</c:v>
                </c:pt>
                <c:pt idx="36366">
                  <c:v>79.55310421954</c:v>
                </c:pt>
                <c:pt idx="36367">
                  <c:v>80.57830248525985</c:v>
                </c:pt>
                <c:pt idx="36368">
                  <c:v>80.92185116589998</c:v>
                </c:pt>
                <c:pt idx="36369">
                  <c:v>80.63523356946001</c:v>
                </c:pt>
                <c:pt idx="36370">
                  <c:v>80.55548320554</c:v>
                </c:pt>
                <c:pt idx="36371">
                  <c:v>80.47105506634</c:v>
                </c:pt>
                <c:pt idx="36372">
                  <c:v>80.14315790029998</c:v>
                </c:pt>
                <c:pt idx="36373">
                  <c:v>80.49851822856001</c:v>
                </c:pt>
                <c:pt idx="36374">
                  <c:v>80.21303582741987</c:v>
                </c:pt>
                <c:pt idx="36375">
                  <c:v>80.34331807649973</c:v>
                </c:pt>
                <c:pt idx="36376">
                  <c:v>80.47788456422</c:v>
                </c:pt>
                <c:pt idx="36377">
                  <c:v>80.19749799627998</c:v>
                </c:pt>
                <c:pt idx="36378">
                  <c:v>80.33168328275998</c:v>
                </c:pt>
                <c:pt idx="36379">
                  <c:v>80.04698788013998</c:v>
                </c:pt>
                <c:pt idx="36380">
                  <c:v>80.18551067384</c:v>
                </c:pt>
                <c:pt idx="36381">
                  <c:v>80.11004454855987</c:v>
                </c:pt>
                <c:pt idx="36382">
                  <c:v>80.02517383015976</c:v>
                </c:pt>
                <c:pt idx="36383">
                  <c:v>79.9119746422401</c:v>
                </c:pt>
                <c:pt idx="36384">
                  <c:v>80.0494153597</c:v>
                </c:pt>
                <c:pt idx="36385">
                  <c:v>79.56251288916003</c:v>
                </c:pt>
                <c:pt idx="36386">
                  <c:v>81.19940036077998</c:v>
                </c:pt>
                <c:pt idx="36387">
                  <c:v>81.12866520459986</c:v>
                </c:pt>
                <c:pt idx="36388">
                  <c:v>81.2645637307</c:v>
                </c:pt>
                <c:pt idx="36389">
                  <c:v>80.97305933001998</c:v>
                </c:pt>
                <c:pt idx="36390">
                  <c:v>81.31945356785998</c:v>
                </c:pt>
                <c:pt idx="36391">
                  <c:v>81.03288924</c:v>
                </c:pt>
                <c:pt idx="36392">
                  <c:v>80.9666842081</c:v>
                </c:pt>
                <c:pt idx="36393">
                  <c:v>68.0447153635</c:v>
                </c:pt>
                <c:pt idx="36428">
                  <c:v>58.80765831062</c:v>
                </c:pt>
                <c:pt idx="36429">
                  <c:v>62.900529765</c:v>
                </c:pt>
                <c:pt idx="36430">
                  <c:v>68.7194288859</c:v>
                </c:pt>
                <c:pt idx="36431">
                  <c:v>69.46787919729998</c:v>
                </c:pt>
                <c:pt idx="36432">
                  <c:v>78.7113722812</c:v>
                </c:pt>
                <c:pt idx="36433">
                  <c:v>80.54391742384</c:v>
                </c:pt>
                <c:pt idx="36434">
                  <c:v>80.67826254719979</c:v>
                </c:pt>
                <c:pt idx="36435">
                  <c:v>80.39301384582</c:v>
                </c:pt>
                <c:pt idx="36436">
                  <c:v>80.5269655073</c:v>
                </c:pt>
                <c:pt idx="36437">
                  <c:v>80.44658805649979</c:v>
                </c:pt>
                <c:pt idx="36438">
                  <c:v>80.3236646017</c:v>
                </c:pt>
                <c:pt idx="36439">
                  <c:v>80.2574595698</c:v>
                </c:pt>
                <c:pt idx="36440">
                  <c:v>80.38559000179985</c:v>
                </c:pt>
                <c:pt idx="36441">
                  <c:v>79.90254137657978</c:v>
                </c:pt>
                <c:pt idx="36442">
                  <c:v>79.83653718949977</c:v>
                </c:pt>
                <c:pt idx="36443">
                  <c:v>81.51986850199998</c:v>
                </c:pt>
                <c:pt idx="36444">
                  <c:v>81.42057532779984</c:v>
                </c:pt>
                <c:pt idx="36445">
                  <c:v>80.91244249628001</c:v>
                </c:pt>
                <c:pt idx="36446">
                  <c:v>81.27402159239998</c:v>
                </c:pt>
                <c:pt idx="36447">
                  <c:v>81.18890083709968</c:v>
                </c:pt>
                <c:pt idx="36448">
                  <c:v>80.89759320474</c:v>
                </c:pt>
                <c:pt idx="36449">
                  <c:v>80.77969172025998</c:v>
                </c:pt>
                <c:pt idx="36450">
                  <c:v>80.9146803424</c:v>
                </c:pt>
                <c:pt idx="36451">
                  <c:v>80.83901744879998</c:v>
                </c:pt>
                <c:pt idx="36452">
                  <c:v>80.55335068949998</c:v>
                </c:pt>
                <c:pt idx="36453">
                  <c:v>80.69717827059979</c:v>
                </c:pt>
                <c:pt idx="36454">
                  <c:v>80.61208626259977</c:v>
                </c:pt>
                <c:pt idx="36455">
                  <c:v>80.33641425186</c:v>
                </c:pt>
                <c:pt idx="36456">
                  <c:v>80.4655037799</c:v>
                </c:pt>
                <c:pt idx="36457">
                  <c:v>80.3945841908</c:v>
                </c:pt>
                <c:pt idx="36458">
                  <c:v>80.3189212972</c:v>
                </c:pt>
                <c:pt idx="36459">
                  <c:v>80.2480017081</c:v>
                </c:pt>
                <c:pt idx="36460">
                  <c:v>79.9214079079</c:v>
                </c:pt>
                <c:pt idx="36461">
                  <c:v>80.0494153597</c:v>
                </c:pt>
                <c:pt idx="36462">
                  <c:v>81.52461180649979</c:v>
                </c:pt>
                <c:pt idx="36463">
                  <c:v>81.2182668921</c:v>
                </c:pt>
                <c:pt idx="36464">
                  <c:v>81.3543990432</c:v>
                </c:pt>
                <c:pt idx="36465">
                  <c:v>81.06736331408</c:v>
                </c:pt>
                <c:pt idx="36466">
                  <c:v>80.98719489223998</c:v>
                </c:pt>
                <c:pt idx="36467">
                  <c:v>80.70079032649973</c:v>
                </c:pt>
                <c:pt idx="36468">
                  <c:v>81.0517762160997</c:v>
                </c:pt>
                <c:pt idx="36469">
                  <c:v>80.9761420698</c:v>
                </c:pt>
                <c:pt idx="36470">
                  <c:v>80.48441952302002</c:v>
                </c:pt>
                <c:pt idx="36471">
                  <c:v>80.7822990259</c:v>
                </c:pt>
                <c:pt idx="36472">
                  <c:v>80.28686605877998</c:v>
                </c:pt>
                <c:pt idx="36473">
                  <c:v>80.21631533551998</c:v>
                </c:pt>
                <c:pt idx="36474">
                  <c:v>80.35054981407988</c:v>
                </c:pt>
                <c:pt idx="36475">
                  <c:v>80.06580521937998</c:v>
                </c:pt>
                <c:pt idx="36476">
                  <c:v>79.99525449612002</c:v>
                </c:pt>
                <c:pt idx="36477">
                  <c:v>80.33783702059979</c:v>
                </c:pt>
                <c:pt idx="36478">
                  <c:v>80.05347362713998</c:v>
                </c:pt>
                <c:pt idx="36479">
                  <c:v>79.77888369263982</c:v>
                </c:pt>
                <c:pt idx="36480">
                  <c:v>79.90727234568</c:v>
                </c:pt>
                <c:pt idx="36481">
                  <c:v>79.84123948606</c:v>
                </c:pt>
                <c:pt idx="36482">
                  <c:v>81.25599995474</c:v>
                </c:pt>
                <c:pt idx="36483">
                  <c:v>81.17110056379984</c:v>
                </c:pt>
                <c:pt idx="36484">
                  <c:v>81.09093214196001</c:v>
                </c:pt>
                <c:pt idx="36485">
                  <c:v>81.02019698578</c:v>
                </c:pt>
                <c:pt idx="36486">
                  <c:v>81.15581269479979</c:v>
                </c:pt>
                <c:pt idx="36487">
                  <c:v>81.28627937679984</c:v>
                </c:pt>
                <c:pt idx="36488">
                  <c:v>80.78912498592</c:v>
                </c:pt>
                <c:pt idx="36489">
                  <c:v>80.9288527613</c:v>
                </c:pt>
                <c:pt idx="36490">
                  <c:v>80.853218615</c:v>
                </c:pt>
                <c:pt idx="36491">
                  <c:v>80.57691951737998</c:v>
                </c:pt>
                <c:pt idx="36492">
                  <c:v>80.92600362680002</c:v>
                </c:pt>
                <c:pt idx="36493">
                  <c:v>81.02185751105979</c:v>
                </c:pt>
                <c:pt idx="36494">
                  <c:v>80.50804978389998</c:v>
                </c:pt>
                <c:pt idx="36495">
                  <c:v>80.22794603303987</c:v>
                </c:pt>
                <c:pt idx="36496">
                  <c:v>80.57521033453978</c:v>
                </c:pt>
                <c:pt idx="36497">
                  <c:v>80.4946238547801</c:v>
                </c:pt>
                <c:pt idx="36498">
                  <c:v>80.43300229049986</c:v>
                </c:pt>
                <c:pt idx="36499">
                  <c:v>80.35714262857998</c:v>
                </c:pt>
                <c:pt idx="36500">
                  <c:v>80.49428826832</c:v>
                </c:pt>
                <c:pt idx="36501">
                  <c:v>80.4182607349</c:v>
                </c:pt>
                <c:pt idx="36502">
                  <c:v>81.87734786715973</c:v>
                </c:pt>
                <c:pt idx="36503">
                  <c:v>82.00817115435974</c:v>
                </c:pt>
                <c:pt idx="36504">
                  <c:v>81.68723568838</c:v>
                </c:pt>
                <c:pt idx="36505">
                  <c:v>81.82709877936001</c:v>
                </c:pt>
                <c:pt idx="36506">
                  <c:v>81.63019336569998</c:v>
                </c:pt>
                <c:pt idx="36507">
                  <c:v>81.9319179558</c:v>
                </c:pt>
                <c:pt idx="36508">
                  <c:v>81.73656259186</c:v>
                </c:pt>
                <c:pt idx="36509">
                  <c:v>81.87103054589987</c:v>
                </c:pt>
                <c:pt idx="36510">
                  <c:v>81.7946096253601</c:v>
                </c:pt>
                <c:pt idx="36511">
                  <c:v>81.9380681911</c:v>
                </c:pt>
                <c:pt idx="36512">
                  <c:v>81.63694609184001</c:v>
                </c:pt>
                <c:pt idx="36513">
                  <c:v>81.7895797022</c:v>
                </c:pt>
                <c:pt idx="36514">
                  <c:v>81.49839505004</c:v>
                </c:pt>
                <c:pt idx="36515">
                  <c:v>81.19809680597987</c:v>
                </c:pt>
                <c:pt idx="36516">
                  <c:v>81.72105147918</c:v>
                </c:pt>
                <c:pt idx="36517">
                  <c:v>81.23087825863979</c:v>
                </c:pt>
                <c:pt idx="36518">
                  <c:v>81.17354078347979</c:v>
                </c:pt>
                <c:pt idx="36519">
                  <c:v>81.50015560242001</c:v>
                </c:pt>
                <c:pt idx="36520">
                  <c:v>81.22442651449984</c:v>
                </c:pt>
                <c:pt idx="36521">
                  <c:v>82.92152685066</c:v>
                </c:pt>
                <c:pt idx="36522">
                  <c:v>82.6038347793</c:v>
                </c:pt>
                <c:pt idx="36523">
                  <c:v>82.74865816359987</c:v>
                </c:pt>
                <c:pt idx="36524">
                  <c:v>82.46012215079998</c:v>
                </c:pt>
                <c:pt idx="36525">
                  <c:v>82.3835045366998</c:v>
                </c:pt>
                <c:pt idx="36526">
                  <c:v>82.49415785198</c:v>
                </c:pt>
                <c:pt idx="36527">
                  <c:v>82.18233597789977</c:v>
                </c:pt>
                <c:pt idx="36528">
                  <c:v>82.32128916492</c:v>
                </c:pt>
                <c:pt idx="36529">
                  <c:v>82.23965754036</c:v>
                </c:pt>
                <c:pt idx="36530">
                  <c:v>82.17723679167995</c:v>
                </c:pt>
                <c:pt idx="36531">
                  <c:v>82.09560516712</c:v>
                </c:pt>
                <c:pt idx="36532">
                  <c:v>82.24324162748</c:v>
                </c:pt>
                <c:pt idx="36533">
                  <c:v>82.16140097395986</c:v>
                </c:pt>
                <c:pt idx="36534">
                  <c:v>81.65547703669954</c:v>
                </c:pt>
                <c:pt idx="36535">
                  <c:v>81.583635283</c:v>
                </c:pt>
                <c:pt idx="36536">
                  <c:v>81.5022126874</c:v>
                </c:pt>
                <c:pt idx="36537">
                  <c:v>81.62020897873984</c:v>
                </c:pt>
                <c:pt idx="36538">
                  <c:v>81.79068857166001</c:v>
                </c:pt>
                <c:pt idx="36539">
                  <c:v>81.3441433566</c:v>
                </c:pt>
                <c:pt idx="36540">
                  <c:v>82.7953933751</c:v>
                </c:pt>
                <c:pt idx="36541">
                  <c:v>82.88310509890003</c:v>
                </c:pt>
                <c:pt idx="36542">
                  <c:v>82.75826360154</c:v>
                </c:pt>
                <c:pt idx="36543">
                  <c:v>82.40744208090002</c:v>
                </c:pt>
                <c:pt idx="36544">
                  <c:v>81.86519640705986</c:v>
                </c:pt>
                <c:pt idx="36545">
                  <c:v>82.17275513599968</c:v>
                </c:pt>
                <c:pt idx="36546">
                  <c:v>82.30207828903985</c:v>
                </c:pt>
                <c:pt idx="36547">
                  <c:v>82.0146858052</c:v>
                </c:pt>
                <c:pt idx="36548">
                  <c:v>81.9141306469</c:v>
                </c:pt>
                <c:pt idx="36549">
                  <c:v>81.81354636750001</c:v>
                </c:pt>
                <c:pt idx="36550">
                  <c:v>81.73689963229998</c:v>
                </c:pt>
                <c:pt idx="36551">
                  <c:v>81.45540646684</c:v>
                </c:pt>
                <c:pt idx="36552">
                  <c:v>81.16950185651974</c:v>
                </c:pt>
                <c:pt idx="36553">
                  <c:v>81.5117935293</c:v>
                </c:pt>
                <c:pt idx="36554">
                  <c:v>81.43995177559998</c:v>
                </c:pt>
                <c:pt idx="36555">
                  <c:v>81.36330504039998</c:v>
                </c:pt>
                <c:pt idx="36556">
                  <c:v>81.28668742629998</c:v>
                </c:pt>
                <c:pt idx="36557">
                  <c:v>81.00635005043979</c:v>
                </c:pt>
                <c:pt idx="36558">
                  <c:v>81.1430039189</c:v>
                </c:pt>
                <c:pt idx="36559">
                  <c:v>82.60861063970003</c:v>
                </c:pt>
                <c:pt idx="36560">
                  <c:v>82.493669658</c:v>
                </c:pt>
                <c:pt idx="36561">
                  <c:v>81.98432754402</c:v>
                </c:pt>
                <c:pt idx="36562">
                  <c:v>82.12422749168</c:v>
                </c:pt>
                <c:pt idx="36563">
                  <c:v>82.04301392504</c:v>
                </c:pt>
                <c:pt idx="36564">
                  <c:v>81.76037723061984</c:v>
                </c:pt>
                <c:pt idx="36565">
                  <c:v>81.67937269293968</c:v>
                </c:pt>
                <c:pt idx="36566">
                  <c:v>81.81369307073998</c:v>
                </c:pt>
                <c:pt idx="36567">
                  <c:v>81.74682839605985</c:v>
                </c:pt>
                <c:pt idx="36568">
                  <c:v>81.46017371866</c:v>
                </c:pt>
                <c:pt idx="36569">
                  <c:v>81.59395750864</c:v>
                </c:pt>
                <c:pt idx="36570">
                  <c:v>81.06936388314002</c:v>
                </c:pt>
                <c:pt idx="36571">
                  <c:v>80.97432224216</c:v>
                </c:pt>
                <c:pt idx="36572">
                  <c:v>81.11709226830002</c:v>
                </c:pt>
                <c:pt idx="36573">
                  <c:v>80.82697735697973</c:v>
                </c:pt>
                <c:pt idx="36574">
                  <c:v>80.75094982355979</c:v>
                </c:pt>
                <c:pt idx="36575">
                  <c:v>80.88361030508</c:v>
                </c:pt>
                <c:pt idx="36576">
                  <c:v>80.60360493838</c:v>
                </c:pt>
                <c:pt idx="36577">
                  <c:v>80.32869525536</c:v>
                </c:pt>
                <c:pt idx="36578">
                  <c:v>80.6691916415</c:v>
                </c:pt>
                <c:pt idx="36579">
                  <c:v>82.15111693008001</c:v>
                </c:pt>
                <c:pt idx="36580">
                  <c:v>82.05104909275984</c:v>
                </c:pt>
                <c:pt idx="36581">
                  <c:v>81.95573259455968</c:v>
                </c:pt>
                <c:pt idx="36582">
                  <c:v>81.63970041947982</c:v>
                </c:pt>
                <c:pt idx="36583">
                  <c:v>81.76990888043987</c:v>
                </c:pt>
                <c:pt idx="36584">
                  <c:v>81.48284848051998</c:v>
                </c:pt>
                <c:pt idx="36585">
                  <c:v>81.62218279401979</c:v>
                </c:pt>
                <c:pt idx="36586">
                  <c:v>81.75638464192</c:v>
                </c:pt>
                <c:pt idx="36587">
                  <c:v>81.47448567918</c:v>
                </c:pt>
                <c:pt idx="36588">
                  <c:v>81.17868055319971</c:v>
                </c:pt>
                <c:pt idx="36589">
                  <c:v>81.11689915203976</c:v>
                </c:pt>
                <c:pt idx="36590">
                  <c:v>81.03610364332</c:v>
                </c:pt>
                <c:pt idx="36591">
                  <c:v>80.96004721307995</c:v>
                </c:pt>
                <c:pt idx="36592">
                  <c:v>81.08374597971998</c:v>
                </c:pt>
                <c:pt idx="36593">
                  <c:v>80.97892680327998</c:v>
                </c:pt>
                <c:pt idx="36594">
                  <c:v>80.90742494384</c:v>
                </c:pt>
                <c:pt idx="36595">
                  <c:v>80.82166906704</c:v>
                </c:pt>
                <c:pt idx="36596">
                  <c:v>80.75972782899987</c:v>
                </c:pt>
                <c:pt idx="36597">
                  <c:v>80.68347463043978</c:v>
                </c:pt>
                <c:pt idx="36598">
                  <c:v>80.82001777934</c:v>
                </c:pt>
                <c:pt idx="36599">
                  <c:v>81.85833375959976</c:v>
                </c:pt>
                <c:pt idx="36600">
                  <c:v>81.98432754402</c:v>
                </c:pt>
                <c:pt idx="36601">
                  <c:v>81.90810331704</c:v>
                </c:pt>
                <c:pt idx="36602">
                  <c:v>75.24182967378</c:v>
                </c:pt>
                <c:pt idx="36644">
                  <c:v>78.7386202974</c:v>
                </c:pt>
                <c:pt idx="36645">
                  <c:v>82.10039328816</c:v>
                </c:pt>
                <c:pt idx="36646">
                  <c:v>82.23841197518</c:v>
                </c:pt>
                <c:pt idx="36647">
                  <c:v>81.94673547698001</c:v>
                </c:pt>
                <c:pt idx="36648">
                  <c:v>81.82189397962</c:v>
                </c:pt>
                <c:pt idx="36649">
                  <c:v>81.75465591404</c:v>
                </c:pt>
                <c:pt idx="36650">
                  <c:v>81.88215925915998</c:v>
                </c:pt>
                <c:pt idx="36651">
                  <c:v>81.60099810285972</c:v>
                </c:pt>
                <c:pt idx="36652">
                  <c:v>81.52897191623978</c:v>
                </c:pt>
                <c:pt idx="36653">
                  <c:v>81.46173385065985</c:v>
                </c:pt>
                <c:pt idx="36654">
                  <c:v>81.593316781</c:v>
                </c:pt>
                <c:pt idx="36655">
                  <c:v>81.30807603947974</c:v>
                </c:pt>
                <c:pt idx="36656">
                  <c:v>81.44406588962</c:v>
                </c:pt>
                <c:pt idx="36657">
                  <c:v>82.71505372874</c:v>
                </c:pt>
                <c:pt idx="36658">
                  <c:v>82.83538627007982</c:v>
                </c:pt>
                <c:pt idx="36659">
                  <c:v>82.50376328992</c:v>
                </c:pt>
                <c:pt idx="36660">
                  <c:v>82.6379852088</c:v>
                </c:pt>
                <c:pt idx="36661">
                  <c:v>82.57060424156</c:v>
                </c:pt>
                <c:pt idx="36662">
                  <c:v>82.28286741315979</c:v>
                </c:pt>
                <c:pt idx="36663">
                  <c:v>82.51282403767998</c:v>
                </c:pt>
                <c:pt idx="36664">
                  <c:v>82.60429472518002</c:v>
                </c:pt>
                <c:pt idx="36665">
                  <c:v>82.44061341814</c:v>
                </c:pt>
                <c:pt idx="36666">
                  <c:v>82.34914273064001</c:v>
                </c:pt>
                <c:pt idx="36667">
                  <c:v>82.05718341536</c:v>
                </c:pt>
                <c:pt idx="36668">
                  <c:v>82.19026180528</c:v>
                </c:pt>
                <c:pt idx="36669">
                  <c:v>82.10842115175974</c:v>
                </c:pt>
                <c:pt idx="36670">
                  <c:v>82.00732043028</c:v>
                </c:pt>
                <c:pt idx="36671">
                  <c:v>81.90624897942</c:v>
                </c:pt>
                <c:pt idx="36672">
                  <c:v>81.63941985461986</c:v>
                </c:pt>
                <c:pt idx="36673">
                  <c:v>81.99956197341002</c:v>
                </c:pt>
                <c:pt idx="36674">
                  <c:v>81.93200893166987</c:v>
                </c:pt>
                <c:pt idx="36675">
                  <c:v>81.85961390388</c:v>
                </c:pt>
                <c:pt idx="36676">
                  <c:v>83.12902912992</c:v>
                </c:pt>
                <c:pt idx="36677">
                  <c:v>83.05201812869974</c:v>
                </c:pt>
                <c:pt idx="36678">
                  <c:v>82.96534782287976</c:v>
                </c:pt>
                <c:pt idx="36679">
                  <c:v>83.10001334841</c:v>
                </c:pt>
                <c:pt idx="36680">
                  <c:v>82.79686613415987</c:v>
                </c:pt>
                <c:pt idx="36681">
                  <c:v>82.67650534471987</c:v>
                </c:pt>
                <c:pt idx="36682">
                  <c:v>82.82005851860973</c:v>
                </c:pt>
                <c:pt idx="36683">
                  <c:v>82.81524587792985</c:v>
                </c:pt>
                <c:pt idx="36684">
                  <c:v>82.53688448732002</c:v>
                </c:pt>
                <c:pt idx="36685">
                  <c:v>82.68492308976</c:v>
                </c:pt>
                <c:pt idx="36686">
                  <c:v>82.19163035065979</c:v>
                </c:pt>
                <c:pt idx="36687">
                  <c:v>82.29619217906</c:v>
                </c:pt>
                <c:pt idx="36688">
                  <c:v>82.81999940615998</c:v>
                </c:pt>
                <c:pt idx="36689">
                  <c:v>83.77626921711002</c:v>
                </c:pt>
                <c:pt idx="36690">
                  <c:v>87.45823549524</c:v>
                </c:pt>
                <c:pt idx="36691">
                  <c:v>90.284634509</c:v>
                </c:pt>
                <c:pt idx="36692">
                  <c:v>93.67041815960968</c:v>
                </c:pt>
                <c:pt idx="36693">
                  <c:v>94.38892562615001</c:v>
                </c:pt>
                <c:pt idx="36694">
                  <c:v>95.5051144257</c:v>
                </c:pt>
                <c:pt idx="36695">
                  <c:v>95.52285949867</c:v>
                </c:pt>
                <c:pt idx="36696">
                  <c:v>93.48976733673975</c:v>
                </c:pt>
                <c:pt idx="36697">
                  <c:v>94.23264779842982</c:v>
                </c:pt>
                <c:pt idx="36698">
                  <c:v>92.86091474651998</c:v>
                </c:pt>
                <c:pt idx="36699">
                  <c:v>93.82436789879979</c:v>
                </c:pt>
                <c:pt idx="36700">
                  <c:v>96.0452840644</c:v>
                </c:pt>
                <c:pt idx="36701">
                  <c:v>97.01456831139002</c:v>
                </c:pt>
                <c:pt idx="36702">
                  <c:v>96.29256230974998</c:v>
                </c:pt>
                <c:pt idx="36703">
                  <c:v>94.47621333077998</c:v>
                </c:pt>
                <c:pt idx="36704">
                  <c:v>94.17778948982</c:v>
                </c:pt>
                <c:pt idx="36705">
                  <c:v>93.87979264264978</c:v>
                </c:pt>
                <c:pt idx="36706">
                  <c:v>95.04919916568998</c:v>
                </c:pt>
                <c:pt idx="36707">
                  <c:v>96.63504068332</c:v>
                </c:pt>
                <c:pt idx="36708">
                  <c:v>97.59011953607998</c:v>
                </c:pt>
                <c:pt idx="36709">
                  <c:v>98.9670746481</c:v>
                </c:pt>
                <c:pt idx="36710">
                  <c:v>101.37953500554</c:v>
                </c:pt>
                <c:pt idx="36711">
                  <c:v>100.65821611404</c:v>
                </c:pt>
                <c:pt idx="36712">
                  <c:v>98.49662615712</c:v>
                </c:pt>
                <c:pt idx="36713">
                  <c:v>98.39202545657987</c:v>
                </c:pt>
                <c:pt idx="36714">
                  <c:v>101.1887667345599</c:v>
                </c:pt>
                <c:pt idx="36715">
                  <c:v>104.66946741475</c:v>
                </c:pt>
                <c:pt idx="36716">
                  <c:v>105.00120276716</c:v>
                </c:pt>
                <c:pt idx="36717">
                  <c:v>105.95987421012</c:v>
                </c:pt>
                <c:pt idx="36718">
                  <c:v>106.2771713556</c:v>
                </c:pt>
                <c:pt idx="36719">
                  <c:v>108.08220506996</c:v>
                </c:pt>
                <c:pt idx="36720">
                  <c:v>110.08179168524</c:v>
                </c:pt>
                <c:pt idx="36721">
                  <c:v>108.7224953356</c:v>
                </c:pt>
                <c:pt idx="36722">
                  <c:v>107.14889008775</c:v>
                </c:pt>
                <c:pt idx="36723">
                  <c:v>107.67888538044</c:v>
                </c:pt>
                <c:pt idx="36724">
                  <c:v>109.06009568896</c:v>
                </c:pt>
                <c:pt idx="36725">
                  <c:v>109.0972367584</c:v>
                </c:pt>
                <c:pt idx="36726">
                  <c:v>109.21063996632</c:v>
                </c:pt>
                <c:pt idx="36727">
                  <c:v>107.21885724132</c:v>
                </c:pt>
                <c:pt idx="36728">
                  <c:v>107.96034002788</c:v>
                </c:pt>
                <c:pt idx="36729">
                  <c:v>108.90921322416</c:v>
                </c:pt>
                <c:pt idx="36730">
                  <c:v>108.180739629</c:v>
                </c:pt>
                <c:pt idx="36731">
                  <c:v>107.66184174908</c:v>
                </c:pt>
                <c:pt idx="36732">
                  <c:v>107.3583275008</c:v>
                </c:pt>
                <c:pt idx="36733">
                  <c:v>106.85345145072</c:v>
                </c:pt>
                <c:pt idx="36734">
                  <c:v>108.99744787608</c:v>
                </c:pt>
                <c:pt idx="36735">
                  <c:v>109.94168237728</c:v>
                </c:pt>
                <c:pt idx="36736">
                  <c:v>110.42231361928</c:v>
                </c:pt>
                <c:pt idx="36737">
                  <c:v>108.8226081152</c:v>
                </c:pt>
                <c:pt idx="36738">
                  <c:v>107.66047129873</c:v>
                </c:pt>
                <c:pt idx="36739">
                  <c:v>106.93422361538</c:v>
                </c:pt>
                <c:pt idx="36740">
                  <c:v>104.30839793675</c:v>
                </c:pt>
                <c:pt idx="36741">
                  <c:v>101.27258252886</c:v>
                </c:pt>
                <c:pt idx="36742">
                  <c:v>100.7635112004</c:v>
                </c:pt>
                <c:pt idx="36743">
                  <c:v>101.08905972882</c:v>
                </c:pt>
                <c:pt idx="36744">
                  <c:v>102.67218204285</c:v>
                </c:pt>
                <c:pt idx="36745">
                  <c:v>104.04268057302</c:v>
                </c:pt>
                <c:pt idx="36746">
                  <c:v>107.30077796108</c:v>
                </c:pt>
                <c:pt idx="36747">
                  <c:v>108.61934118464</c:v>
                </c:pt>
                <c:pt idx="36748">
                  <c:v>108.9220407236</c:v>
                </c:pt>
                <c:pt idx="36749">
                  <c:v>109.03452169216</c:v>
                </c:pt>
                <c:pt idx="36750">
                  <c:v>106.215363317</c:v>
                </c:pt>
                <c:pt idx="36751">
                  <c:v>106.94816273848</c:v>
                </c:pt>
                <c:pt idx="36752">
                  <c:v>107.2632473472</c:v>
                </c:pt>
                <c:pt idx="36753">
                  <c:v>107.72020083062</c:v>
                </c:pt>
                <c:pt idx="36754">
                  <c:v>106.98524562726</c:v>
                </c:pt>
                <c:pt idx="36755">
                  <c:v>105.3996216189</c:v>
                </c:pt>
                <c:pt idx="36756">
                  <c:v>105.71784100374</c:v>
                </c:pt>
                <c:pt idx="36757">
                  <c:v>104.98630442566</c:v>
                </c:pt>
                <c:pt idx="36758">
                  <c:v>103.15976454</c:v>
                </c:pt>
                <c:pt idx="36759">
                  <c:v>101.7824277375</c:v>
                </c:pt>
                <c:pt idx="36760">
                  <c:v>101.89758798018</c:v>
                </c:pt>
                <c:pt idx="36761">
                  <c:v>102.63665590563</c:v>
                </c:pt>
                <c:pt idx="36762">
                  <c:v>100.6573967988</c:v>
                </c:pt>
                <c:pt idx="36763">
                  <c:v>103.07956734236</c:v>
                </c:pt>
                <c:pt idx="36764">
                  <c:v>102.36032825949</c:v>
                </c:pt>
                <c:pt idx="36765">
                  <c:v>99.95572650689979</c:v>
                </c:pt>
                <c:pt idx="36766">
                  <c:v>100.91332960332</c:v>
                </c:pt>
                <c:pt idx="36767">
                  <c:v>101.66013783378</c:v>
                </c:pt>
                <c:pt idx="36768">
                  <c:v>101.57637132144</c:v>
                </c:pt>
                <c:pt idx="36769">
                  <c:v>98.7225252309</c:v>
                </c:pt>
                <c:pt idx="36770">
                  <c:v>96.74338059245973</c:v>
                </c:pt>
                <c:pt idx="36771">
                  <c:v>94.14967314774998</c:v>
                </c:pt>
                <c:pt idx="36772">
                  <c:v>94.15779328351</c:v>
                </c:pt>
                <c:pt idx="36773">
                  <c:v>92.79526372064</c:v>
                </c:pt>
                <c:pt idx="36774">
                  <c:v>92.49220133036</c:v>
                </c:pt>
                <c:pt idx="36775">
                  <c:v>91.97836859539987</c:v>
                </c:pt>
                <c:pt idx="36776">
                  <c:v>93.79705047965998</c:v>
                </c:pt>
                <c:pt idx="36777">
                  <c:v>94.75810607873987</c:v>
                </c:pt>
                <c:pt idx="36778">
                  <c:v>94.47008714928984</c:v>
                </c:pt>
                <c:pt idx="36779">
                  <c:v>95.21798688684998</c:v>
                </c:pt>
                <c:pt idx="36780">
                  <c:v>96.99822757686</c:v>
                </c:pt>
                <c:pt idx="36781">
                  <c:v>100.6514816379</c:v>
                </c:pt>
                <c:pt idx="36782">
                  <c:v>102.87590532653</c:v>
                </c:pt>
                <c:pt idx="36783">
                  <c:v>105.50325473289</c:v>
                </c:pt>
                <c:pt idx="36784">
                  <c:v>108.753493992</c:v>
                </c:pt>
                <c:pt idx="36785">
                  <c:v>110.10875676264</c:v>
                </c:pt>
                <c:pt idx="36786">
                  <c:v>108.54907991408</c:v>
                </c:pt>
                <c:pt idx="36787">
                  <c:v>108.8707697152</c:v>
                </c:pt>
                <c:pt idx="36788">
                  <c:v>108.14883596816</c:v>
                </c:pt>
                <c:pt idx="36789">
                  <c:v>108.4635903266</c:v>
                </c:pt>
                <c:pt idx="36790">
                  <c:v>108.5757762174399</c:v>
                </c:pt>
                <c:pt idx="36791">
                  <c:v>111.347057998</c:v>
                </c:pt>
                <c:pt idx="36792">
                  <c:v>111.41006346908</c:v>
                </c:pt>
                <c:pt idx="36793">
                  <c:v>110.87723373188</c:v>
                </c:pt>
                <c:pt idx="36794">
                  <c:v>110.5628350288</c:v>
                </c:pt>
                <c:pt idx="36795">
                  <c:v>110.45982149664</c:v>
                </c:pt>
                <c:pt idx="36796">
                  <c:v>109.51366734048</c:v>
                </c:pt>
                <c:pt idx="36797">
                  <c:v>107.7329653928</c:v>
                </c:pt>
                <c:pt idx="36798">
                  <c:v>105.31779009143</c:v>
                </c:pt>
                <c:pt idx="36799">
                  <c:v>105.64593502008</c:v>
                </c:pt>
                <c:pt idx="36800">
                  <c:v>104.910831459</c:v>
                </c:pt>
                <c:pt idx="36801">
                  <c:v>105.23837389681</c:v>
                </c:pt>
                <c:pt idx="36802">
                  <c:v>106.15675715183</c:v>
                </c:pt>
                <c:pt idx="36803">
                  <c:v>106.8695363505</c:v>
                </c:pt>
                <c:pt idx="36804">
                  <c:v>107.8084069632</c:v>
                </c:pt>
                <c:pt idx="36805">
                  <c:v>108.12481945904</c:v>
                </c:pt>
                <c:pt idx="36806">
                  <c:v>109.4905609942</c:v>
                </c:pt>
                <c:pt idx="36807">
                  <c:v>109.17884509312</c:v>
                </c:pt>
                <c:pt idx="36808">
                  <c:v>109.07583156096</c:v>
                </c:pt>
                <c:pt idx="36809">
                  <c:v>109.19387059396</c:v>
                </c:pt>
                <c:pt idx="36810">
                  <c:v>111.3599838816</c:v>
                </c:pt>
                <c:pt idx="36811">
                  <c:v>111.04491125652</c:v>
                </c:pt>
                <c:pt idx="36812">
                  <c:v>111.1467657348</c:v>
                </c:pt>
                <c:pt idx="36813">
                  <c:v>110.79982600652</c:v>
                </c:pt>
                <c:pt idx="36814">
                  <c:v>111.08634084124</c:v>
                </c:pt>
                <c:pt idx="36815">
                  <c:v>110.7719543988</c:v>
                </c:pt>
                <c:pt idx="36816">
                  <c:v>109.82624297136</c:v>
                </c:pt>
                <c:pt idx="36817">
                  <c:v>108.04684438952</c:v>
                </c:pt>
                <c:pt idx="36818">
                  <c:v>106.67837578699</c:v>
                </c:pt>
                <c:pt idx="36819">
                  <c:v>105.11471495336</c:v>
                </c:pt>
                <c:pt idx="36820">
                  <c:v>102.71434184445</c:v>
                </c:pt>
                <c:pt idx="36821">
                  <c:v>99.89289784445968</c:v>
                </c:pt>
                <c:pt idx="36822">
                  <c:v>96.4539604159</c:v>
                </c:pt>
                <c:pt idx="36823">
                  <c:v>93.23015475068998</c:v>
                </c:pt>
                <c:pt idx="36824">
                  <c:v>90.81614113551986</c:v>
                </c:pt>
                <c:pt idx="36825">
                  <c:v>88.82004616803982</c:v>
                </c:pt>
                <c:pt idx="36826">
                  <c:v>87.48512095292</c:v>
                </c:pt>
                <c:pt idx="36827">
                  <c:v>86.57438194619979</c:v>
                </c:pt>
                <c:pt idx="36828">
                  <c:v>83.75742569439</c:v>
                </c:pt>
                <c:pt idx="36829">
                  <c:v>79.88850039899982</c:v>
                </c:pt>
                <c:pt idx="36830">
                  <c:v>84.22715354706</c:v>
                </c:pt>
                <c:pt idx="36831">
                  <c:v>84.06566516555998</c:v>
                </c:pt>
                <c:pt idx="36832">
                  <c:v>83.56977439964987</c:v>
                </c:pt>
                <c:pt idx="36833">
                  <c:v>83.06494214264988</c:v>
                </c:pt>
                <c:pt idx="36834">
                  <c:v>82.98750836048985</c:v>
                </c:pt>
                <c:pt idx="36835">
                  <c:v>82.68011044907998</c:v>
                </c:pt>
                <c:pt idx="36836">
                  <c:v>82.57875154109976</c:v>
                </c:pt>
                <c:pt idx="36837">
                  <c:v>82.28656214508</c:v>
                </c:pt>
                <c:pt idx="36838">
                  <c:v>82.20952187324</c:v>
                </c:pt>
                <c:pt idx="36839">
                  <c:v>82.14694128768001</c:v>
                </c:pt>
                <c:pt idx="36840">
                  <c:v>81.85071029343977</c:v>
                </c:pt>
                <c:pt idx="36841">
                  <c:v>82.19262516263987</c:v>
                </c:pt>
                <c:pt idx="36842">
                  <c:v>81.90141932712</c:v>
                </c:pt>
                <c:pt idx="36843">
                  <c:v>82.04783510705984</c:v>
                </c:pt>
                <c:pt idx="36844">
                  <c:v>81.97059809321998</c:v>
                </c:pt>
                <c:pt idx="36845">
                  <c:v>81.68478746849976</c:v>
                </c:pt>
                <c:pt idx="36846">
                  <c:v>81.80649878417998</c:v>
                </c:pt>
                <c:pt idx="36847">
                  <c:v>81.48738640722</c:v>
                </c:pt>
                <c:pt idx="36848">
                  <c:v>82.9557177889</c:v>
                </c:pt>
                <c:pt idx="36849">
                  <c:v>83.28750542609998</c:v>
                </c:pt>
                <c:pt idx="36850">
                  <c:v>82.99381245438</c:v>
                </c:pt>
                <c:pt idx="36851">
                  <c:v>82.71019582834</c:v>
                </c:pt>
                <c:pt idx="36852">
                  <c:v>83.05040859842973</c:v>
                </c:pt>
                <c:pt idx="36853">
                  <c:v>82.96814991494998</c:v>
                </c:pt>
                <c:pt idx="36854">
                  <c:v>82.89557045424001</c:v>
                </c:pt>
                <c:pt idx="36855">
                  <c:v>82.81816609221</c:v>
                </c:pt>
                <c:pt idx="36856">
                  <c:v>82.7455866315</c:v>
                </c:pt>
                <c:pt idx="36857">
                  <c:v>83.07856337384995</c:v>
                </c:pt>
                <c:pt idx="36858">
                  <c:v>82.53749805201001</c:v>
                </c:pt>
                <c:pt idx="36859">
                  <c:v>82.87917522389979</c:v>
                </c:pt>
                <c:pt idx="36860">
                  <c:v>82.60170772526995</c:v>
                </c:pt>
                <c:pt idx="36861">
                  <c:v>82.52410666968002</c:v>
                </c:pt>
                <c:pt idx="36862">
                  <c:v>82.66033024424998</c:v>
                </c:pt>
                <c:pt idx="36863">
                  <c:v>82.58250292544989</c:v>
                </c:pt>
                <c:pt idx="36864">
                  <c:v>82.50955459889998</c:v>
                </c:pt>
                <c:pt idx="36865">
                  <c:v>82.64988978963002</c:v>
                </c:pt>
                <c:pt idx="36866">
                  <c:v>82.3636579458</c:v>
                </c:pt>
                <c:pt idx="36867">
                  <c:v>82.70681555564998</c:v>
                </c:pt>
                <c:pt idx="36868">
                  <c:v>84.17318912261977</c:v>
                </c:pt>
                <c:pt idx="36869">
                  <c:v>84.2575319793</c:v>
                </c:pt>
                <c:pt idx="36870">
                  <c:v>83.97279275931001</c:v>
                </c:pt>
                <c:pt idx="36871">
                  <c:v>84.10561273022977</c:v>
                </c:pt>
                <c:pt idx="36872">
                  <c:v>83.81638076759984</c:v>
                </c:pt>
                <c:pt idx="36873">
                  <c:v>83.94880727663985</c:v>
                </c:pt>
                <c:pt idx="36874">
                  <c:v>83.87530565132984</c:v>
                </c:pt>
                <c:pt idx="36875">
                  <c:v>83.79691782149995</c:v>
                </c:pt>
                <c:pt idx="36876">
                  <c:v>83.71361399322</c:v>
                </c:pt>
                <c:pt idx="36877">
                  <c:v>83.63519636945979</c:v>
                </c:pt>
                <c:pt idx="36878">
                  <c:v>83.77626921711002</c:v>
                </c:pt>
                <c:pt idx="36879">
                  <c:v>83.68785789470976</c:v>
                </c:pt>
                <c:pt idx="36880">
                  <c:v>83.56503784142974</c:v>
                </c:pt>
                <c:pt idx="36881">
                  <c:v>83.27749044588</c:v>
                </c:pt>
                <c:pt idx="36882">
                  <c:v>83.63136715064979</c:v>
                </c:pt>
                <c:pt idx="36883">
                  <c:v>83.54273453864987</c:v>
                </c:pt>
                <c:pt idx="36884">
                  <c:v>83.2604668095</c:v>
                </c:pt>
                <c:pt idx="36885">
                  <c:v>83.19167921642978</c:v>
                </c:pt>
                <c:pt idx="36886">
                  <c:v>83.11799315819998</c:v>
                </c:pt>
                <c:pt idx="36887">
                  <c:v>84.81335489594998</c:v>
                </c:pt>
                <c:pt idx="36888">
                  <c:v>84.73948440480002</c:v>
                </c:pt>
                <c:pt idx="36889">
                  <c:v>84.43947360987</c:v>
                </c:pt>
                <c:pt idx="36890">
                  <c:v>84.56709996315</c:v>
                </c:pt>
                <c:pt idx="36891">
                  <c:v>84.22824223418976</c:v>
                </c:pt>
                <c:pt idx="36892">
                  <c:v>84.36025061054998</c:v>
                </c:pt>
                <c:pt idx="36893">
                  <c:v>84.30117218369976</c:v>
                </c:pt>
                <c:pt idx="36894">
                  <c:v>84.3454884897</c:v>
                </c:pt>
                <c:pt idx="36895">
                  <c:v>84.20366030232</c:v>
                </c:pt>
                <c:pt idx="36896">
                  <c:v>84.06121651971</c:v>
                </c:pt>
                <c:pt idx="36897">
                  <c:v>83.97277532861978</c:v>
                </c:pt>
                <c:pt idx="36898">
                  <c:v>84.06476864595</c:v>
                </c:pt>
                <c:pt idx="36899">
                  <c:v>84.19564575398982</c:v>
                </c:pt>
                <c:pt idx="36900">
                  <c:v>83.71240995789</c:v>
                </c:pt>
                <c:pt idx="36901">
                  <c:v>83.63382543449985</c:v>
                </c:pt>
                <c:pt idx="36902">
                  <c:v>83.53065897924</c:v>
                </c:pt>
                <c:pt idx="36903">
                  <c:v>83.72002970609998</c:v>
                </c:pt>
                <c:pt idx="36904">
                  <c:v>83.43239098914</c:v>
                </c:pt>
                <c:pt idx="36905">
                  <c:v>83.19418661759985</c:v>
                </c:pt>
                <c:pt idx="36906">
                  <c:v>85.0989854655</c:v>
                </c:pt>
                <c:pt idx="36907">
                  <c:v>84.37361520510002</c:v>
                </c:pt>
                <c:pt idx="36908">
                  <c:v>84.68018538257979</c:v>
                </c:pt>
                <c:pt idx="36909">
                  <c:v>84.35552421507</c:v>
                </c:pt>
                <c:pt idx="36910">
                  <c:v>84.44930040888</c:v>
                </c:pt>
                <c:pt idx="36911">
                  <c:v>84.33140868945</c:v>
                </c:pt>
                <c:pt idx="36912">
                  <c:v>84.4292103759</c:v>
                </c:pt>
                <c:pt idx="36913">
                  <c:v>84.06121651971</c:v>
                </c:pt>
                <c:pt idx="36914">
                  <c:v>84.15834192719979</c:v>
                </c:pt>
                <c:pt idx="36915">
                  <c:v>83.85488360918998</c:v>
                </c:pt>
                <c:pt idx="36916">
                  <c:v>83.77137075194995</c:v>
                </c:pt>
                <c:pt idx="36917">
                  <c:v>83.69275635986978</c:v>
                </c:pt>
                <c:pt idx="36918">
                  <c:v>83.82345438239987</c:v>
                </c:pt>
                <c:pt idx="36919">
                  <c:v>83.5355574444</c:v>
                </c:pt>
                <c:pt idx="36920">
                  <c:v>83.46187138617</c:v>
                </c:pt>
                <c:pt idx="36921">
                  <c:v>83.38328686277985</c:v>
                </c:pt>
                <c:pt idx="36922">
                  <c:v>83.30960080454986</c:v>
                </c:pt>
                <c:pt idx="36923">
                  <c:v>83.65255629866976</c:v>
                </c:pt>
                <c:pt idx="36924">
                  <c:v>84.68018538257979</c:v>
                </c:pt>
                <c:pt idx="36925">
                  <c:v>84.59667252533998</c:v>
                </c:pt>
                <c:pt idx="36926">
                  <c:v>84.72963300975</c:v>
                </c:pt>
                <c:pt idx="36927">
                  <c:v>84.6409704543</c:v>
                </c:pt>
                <c:pt idx="36928">
                  <c:v>84.36578755163973</c:v>
                </c:pt>
                <c:pt idx="36929">
                  <c:v>84.50799159284998</c:v>
                </c:pt>
                <c:pt idx="36930">
                  <c:v>84.89040260586</c:v>
                </c:pt>
                <c:pt idx="36931">
                  <c:v>84.64000531661979</c:v>
                </c:pt>
                <c:pt idx="36932">
                  <c:v>84.4292103759</c:v>
                </c:pt>
                <c:pt idx="36933">
                  <c:v>84.46367528685</c:v>
                </c:pt>
                <c:pt idx="36934">
                  <c:v>84.35039921549979</c:v>
                </c:pt>
                <c:pt idx="36935">
                  <c:v>84.163252653</c:v>
                </c:pt>
                <c:pt idx="36936">
                  <c:v>84.28945266024</c:v>
                </c:pt>
                <c:pt idx="36937">
                  <c:v>84.21047474972998</c:v>
                </c:pt>
                <c:pt idx="36938">
                  <c:v>84.54557617640968</c:v>
                </c:pt>
                <c:pt idx="36939">
                  <c:v>84.05741189693985</c:v>
                </c:pt>
                <c:pt idx="36940">
                  <c:v>83.99818596861</c:v>
                </c:pt>
                <c:pt idx="36941">
                  <c:v>83.90437906236</c:v>
                </c:pt>
                <c:pt idx="36942">
                  <c:v>83.82537113363956</c:v>
                </c:pt>
                <c:pt idx="36943">
                  <c:v>83.96483312757</c:v>
                </c:pt>
                <c:pt idx="36944">
                  <c:v>85.46948162756998</c:v>
                </c:pt>
                <c:pt idx="36945">
                  <c:v>84.96109587825</c:v>
                </c:pt>
                <c:pt idx="36946">
                  <c:v>85.02015592805998</c:v>
                </c:pt>
                <c:pt idx="36947">
                  <c:v>84.73948440480002</c:v>
                </c:pt>
                <c:pt idx="36948">
                  <c:v>84.87699908457</c:v>
                </c:pt>
                <c:pt idx="36949">
                  <c:v>84.56218923735001</c:v>
                </c:pt>
                <c:pt idx="36950">
                  <c:v>84.71898322712998</c:v>
                </c:pt>
                <c:pt idx="37175">
                  <c:v>85.37047575626978</c:v>
                </c:pt>
                <c:pt idx="37176">
                  <c:v>85.21209645515998</c:v>
                </c:pt>
                <c:pt idx="37177">
                  <c:v>84.87699908457</c:v>
                </c:pt>
                <c:pt idx="37178">
                  <c:v>84.9596766228</c:v>
                </c:pt>
                <c:pt idx="37179">
                  <c:v>84.87060143159982</c:v>
                </c:pt>
                <c:pt idx="37180">
                  <c:v>84.62025333443982</c:v>
                </c:pt>
                <c:pt idx="37181">
                  <c:v>84.31593430454988</c:v>
                </c:pt>
                <c:pt idx="37182">
                  <c:v>84.20759890244987</c:v>
                </c:pt>
                <c:pt idx="37183">
                  <c:v>84.0992335569</c:v>
                </c:pt>
                <c:pt idx="37184">
                  <c:v>84.02536306575</c:v>
                </c:pt>
                <c:pt idx="37185">
                  <c:v>83.70751149272998</c:v>
                </c:pt>
                <c:pt idx="37186">
                  <c:v>83.82836510819978</c:v>
                </c:pt>
                <c:pt idx="37187">
                  <c:v>83.7594352863</c:v>
                </c:pt>
                <c:pt idx="37188">
                  <c:v>83.2627722444597</c:v>
                </c:pt>
                <c:pt idx="37189">
                  <c:v>83.14517560274986</c:v>
                </c:pt>
                <c:pt idx="37190">
                  <c:v>83.05695577601998</c:v>
                </c:pt>
                <c:pt idx="37191">
                  <c:v>82.97856794618986</c:v>
                </c:pt>
                <c:pt idx="37192">
                  <c:v>84.47315065070998</c:v>
                </c:pt>
                <c:pt idx="37193">
                  <c:v>83.94194139948</c:v>
                </c:pt>
                <c:pt idx="37194">
                  <c:v>84.07053910943976</c:v>
                </c:pt>
                <c:pt idx="37195">
                  <c:v>83.77616985875987</c:v>
                </c:pt>
                <c:pt idx="37196">
                  <c:v>83.91412711773</c:v>
                </c:pt>
                <c:pt idx="37197">
                  <c:v>83.83103231840971</c:v>
                </c:pt>
                <c:pt idx="37198">
                  <c:v>80.95802402210998</c:v>
                </c:pt>
                <c:pt idx="37254">
                  <c:v>62.83234229745001</c:v>
                </c:pt>
                <c:pt idx="37255">
                  <c:v>69.84336861197998</c:v>
                </c:pt>
                <c:pt idx="37256">
                  <c:v>74.95155911618986</c:v>
                </c:pt>
                <c:pt idx="37257">
                  <c:v>81.47852004269987</c:v>
                </c:pt>
                <c:pt idx="37258">
                  <c:v>82.23302160027</c:v>
                </c:pt>
                <c:pt idx="37259">
                  <c:v>82.89375306135</c:v>
                </c:pt>
                <c:pt idx="37260">
                  <c:v>82.40201835335979</c:v>
                </c:pt>
                <c:pt idx="37261">
                  <c:v>82.53381048848998</c:v>
                </c:pt>
                <c:pt idx="37262">
                  <c:v>82.66517966684998</c:v>
                </c:pt>
                <c:pt idx="37263">
                  <c:v>82.5922313403</c:v>
                </c:pt>
                <c:pt idx="37264">
                  <c:v>82.30094833193979</c:v>
                </c:pt>
                <c:pt idx="37265">
                  <c:v>82.64988978963002</c:v>
                </c:pt>
                <c:pt idx="37266">
                  <c:v>81.92297037656968</c:v>
                </c:pt>
                <c:pt idx="37267">
                  <c:v>83.75458471214998</c:v>
                </c:pt>
                <c:pt idx="37268">
                  <c:v>83.88345297854985</c:v>
                </c:pt>
                <c:pt idx="37269">
                  <c:v>83.38759906932</c:v>
                </c:pt>
                <c:pt idx="37270">
                  <c:v>83.30513135687973</c:v>
                </c:pt>
                <c:pt idx="37271">
                  <c:v>83.22750080639995</c:v>
                </c:pt>
                <c:pt idx="37272">
                  <c:v>83.36550725744976</c:v>
                </c:pt>
                <c:pt idx="37273">
                  <c:v>83.28283051604974</c:v>
                </c:pt>
                <c:pt idx="37274">
                  <c:v>83.20988218949979</c:v>
                </c:pt>
                <c:pt idx="37275">
                  <c:v>83.13205487069978</c:v>
                </c:pt>
                <c:pt idx="37276">
                  <c:v>82.84911086258984</c:v>
                </c:pt>
                <c:pt idx="37277">
                  <c:v>82.95697297304987</c:v>
                </c:pt>
                <c:pt idx="37278">
                  <c:v>82.84998997935</c:v>
                </c:pt>
                <c:pt idx="37279">
                  <c:v>82.77704165280001</c:v>
                </c:pt>
                <c:pt idx="37280">
                  <c:v>82.699214334</c:v>
                </c:pt>
                <c:pt idx="37281">
                  <c:v>82.83516735212976</c:v>
                </c:pt>
                <c:pt idx="37282">
                  <c:v>82.55819667314998</c:v>
                </c:pt>
                <c:pt idx="37283">
                  <c:v>82.68404014994998</c:v>
                </c:pt>
                <c:pt idx="37284">
                  <c:v>82.60601606282982</c:v>
                </c:pt>
                <c:pt idx="37285">
                  <c:v>82.5377449866</c:v>
                </c:pt>
                <c:pt idx="37286">
                  <c:v>83.97609175979987</c:v>
                </c:pt>
                <c:pt idx="37287">
                  <c:v>83.6816363856</c:v>
                </c:pt>
                <c:pt idx="37288">
                  <c:v>83.99722191705</c:v>
                </c:pt>
                <c:pt idx="37289">
                  <c:v>83.88969795999</c:v>
                </c:pt>
                <c:pt idx="37290">
                  <c:v>83.81147710454984</c:v>
                </c:pt>
                <c:pt idx="37291">
                  <c:v>83.94880727663985</c:v>
                </c:pt>
                <c:pt idx="37292">
                  <c:v>83.65996877588982</c:v>
                </c:pt>
                <c:pt idx="37293">
                  <c:v>83.5866515835</c:v>
                </c:pt>
                <c:pt idx="37294">
                  <c:v>83.15151170039998</c:v>
                </c:pt>
                <c:pt idx="37295">
                  <c:v>83.76751121259001</c:v>
                </c:pt>
                <c:pt idx="37296">
                  <c:v>83.33737330193998</c:v>
                </c:pt>
                <c:pt idx="37297">
                  <c:v>83.33737330193998</c:v>
                </c:pt>
                <c:pt idx="37298">
                  <c:v>83.31297595250976</c:v>
                </c:pt>
                <c:pt idx="37299">
                  <c:v>83.28374656424998</c:v>
                </c:pt>
                <c:pt idx="37300">
                  <c:v>83.0299212996</c:v>
                </c:pt>
                <c:pt idx="37301">
                  <c:v>83.23009018215001</c:v>
                </c:pt>
                <c:pt idx="37302">
                  <c:v>83.01534346214998</c:v>
                </c:pt>
                <c:pt idx="37303">
                  <c:v>83.42046198486</c:v>
                </c:pt>
                <c:pt idx="37304">
                  <c:v>82.98615821759977</c:v>
                </c:pt>
                <c:pt idx="37305">
                  <c:v>82.97158038015</c:v>
                </c:pt>
                <c:pt idx="37306">
                  <c:v>82.96670138789995</c:v>
                </c:pt>
                <c:pt idx="37307">
                  <c:v>82.95697297304987</c:v>
                </c:pt>
                <c:pt idx="37308">
                  <c:v>82.94239513560001</c:v>
                </c:pt>
                <c:pt idx="37309">
                  <c:v>82.93751614335</c:v>
                </c:pt>
                <c:pt idx="37310">
                  <c:v>82.69874591336976</c:v>
                </c:pt>
                <c:pt idx="37311">
                  <c:v>82.85483940195</c:v>
                </c:pt>
                <c:pt idx="37312">
                  <c:v>82.8451109871</c:v>
                </c:pt>
                <c:pt idx="37313">
                  <c:v>82.62598201973968</c:v>
                </c:pt>
                <c:pt idx="37314">
                  <c:v>82.61627820092986</c:v>
                </c:pt>
                <c:pt idx="37315">
                  <c:v>82.19262516263987</c:v>
                </c:pt>
                <c:pt idx="37316">
                  <c:v>82.17815789522976</c:v>
                </c:pt>
                <c:pt idx="37317">
                  <c:v>82.37298068504998</c:v>
                </c:pt>
                <c:pt idx="37318">
                  <c:v>82.14919401504002</c:v>
                </c:pt>
                <c:pt idx="37319">
                  <c:v>82.13469740226</c:v>
                </c:pt>
                <c:pt idx="37320">
                  <c:v>82.13469740226</c:v>
                </c:pt>
                <c:pt idx="37321">
                  <c:v>82.31008044711002</c:v>
                </c:pt>
                <c:pt idx="37322">
                  <c:v>82.05264774773985</c:v>
                </c:pt>
                <c:pt idx="37323">
                  <c:v>82.25685943194</c:v>
                </c:pt>
                <c:pt idx="37324">
                  <c:v>82.03818048032998</c:v>
                </c:pt>
                <c:pt idx="37325">
                  <c:v>82.03336783964987</c:v>
                </c:pt>
                <c:pt idx="37326">
                  <c:v>81.80994863961998</c:v>
                </c:pt>
                <c:pt idx="37327">
                  <c:v>81.59139266492002</c:v>
                </c:pt>
                <c:pt idx="37328">
                  <c:v>81.80514825793976</c:v>
                </c:pt>
                <c:pt idx="37329">
                  <c:v>81.99956197341002</c:v>
                </c:pt>
                <c:pt idx="37330">
                  <c:v>82.19878409531998</c:v>
                </c:pt>
                <c:pt idx="37331">
                  <c:v>81.78105853767985</c:v>
                </c:pt>
                <c:pt idx="37332">
                  <c:v>81.75699808804</c:v>
                </c:pt>
                <c:pt idx="37333">
                  <c:v>81.70884791814001</c:v>
                </c:pt>
                <c:pt idx="37334">
                  <c:v>81.70404753645977</c:v>
                </c:pt>
                <c:pt idx="37335">
                  <c:v>81.69921788416</c:v>
                </c:pt>
                <c:pt idx="37336">
                  <c:v>81.89820306542998</c:v>
                </c:pt>
                <c:pt idx="37337">
                  <c:v>81.46655116755987</c:v>
                </c:pt>
                <c:pt idx="37338">
                  <c:v>82.78707991536002</c:v>
                </c:pt>
                <c:pt idx="37339">
                  <c:v>82.92685695757987</c:v>
                </c:pt>
                <c:pt idx="37340">
                  <c:v>82.84501630405984</c:v>
                </c:pt>
                <c:pt idx="37341">
                  <c:v>82.76797603221998</c:v>
                </c:pt>
                <c:pt idx="37342">
                  <c:v>82.52297416579982</c:v>
                </c:pt>
                <c:pt idx="37343">
                  <c:v>82.80649616814001</c:v>
                </c:pt>
                <c:pt idx="37344">
                  <c:v>82.311662783</c:v>
                </c:pt>
                <c:pt idx="37345">
                  <c:v>82.44613066228</c:v>
                </c:pt>
                <c:pt idx="37346">
                  <c:v>82.32607728595985</c:v>
                </c:pt>
                <c:pt idx="37347">
                  <c:v>82.21565854344</c:v>
                </c:pt>
                <c:pt idx="37348">
                  <c:v>81.9332632096</c:v>
                </c:pt>
                <c:pt idx="37349">
                  <c:v>81.84706475360002</c:v>
                </c:pt>
                <c:pt idx="37350">
                  <c:v>81.74648047420002</c:v>
                </c:pt>
                <c:pt idx="37351">
                  <c:v>81.7129620881</c:v>
                </c:pt>
                <c:pt idx="37352">
                  <c:v>81.4171814834</c:v>
                </c:pt>
                <c:pt idx="37353">
                  <c:v>81.34552416261998</c:v>
                </c:pt>
                <c:pt idx="37354">
                  <c:v>81.4638893198</c:v>
                </c:pt>
                <c:pt idx="37355">
                  <c:v>81.14010844614</c:v>
                </c:pt>
                <c:pt idx="37356">
                  <c:v>80.65587928575982</c:v>
                </c:pt>
                <c:pt idx="37357">
                  <c:v>81.00155740434</c:v>
                </c:pt>
                <c:pt idx="37358">
                  <c:v>82.23212146776002</c:v>
                </c:pt>
                <c:pt idx="37359">
                  <c:v>82.13680496955998</c:v>
                </c:pt>
                <c:pt idx="37360">
                  <c:v>82.27233477933987</c:v>
                </c:pt>
                <c:pt idx="37361">
                  <c:v>81.98910785471998</c:v>
                </c:pt>
                <c:pt idx="37362">
                  <c:v>81.90810331704</c:v>
                </c:pt>
                <c:pt idx="37363">
                  <c:v>81.63970041947982</c:v>
                </c:pt>
                <c:pt idx="37364">
                  <c:v>81.56841196453998</c:v>
                </c:pt>
                <c:pt idx="37365">
                  <c:v>81.0848931057</c:v>
                </c:pt>
                <c:pt idx="37366">
                  <c:v>80.98085662699998</c:v>
                </c:pt>
                <c:pt idx="37367">
                  <c:v>81.08242094641987</c:v>
                </c:pt>
                <c:pt idx="37368">
                  <c:v>80.56278395515986</c:v>
                </c:pt>
                <c:pt idx="37369">
                  <c:v>80.48261553331998</c:v>
                </c:pt>
                <c:pt idx="37370">
                  <c:v>80.41658267369998</c:v>
                </c:pt>
                <c:pt idx="37371">
                  <c:v>80.35054981407988</c:v>
                </c:pt>
                <c:pt idx="37372">
                  <c:v>80.0704952553</c:v>
                </c:pt>
                <c:pt idx="37373">
                  <c:v>79.99994453204</c:v>
                </c:pt>
                <c:pt idx="37374">
                  <c:v>79.91057646954</c:v>
                </c:pt>
                <c:pt idx="37375">
                  <c:v>79.63601513281976</c:v>
                </c:pt>
                <c:pt idx="37376">
                  <c:v>79.78829236226001</c:v>
                </c:pt>
                <c:pt idx="37377">
                  <c:v>80.99644909474</c:v>
                </c:pt>
                <c:pt idx="37378">
                  <c:v>80.94955724986</c:v>
                </c:pt>
                <c:pt idx="37379">
                  <c:v>81.06764264834</c:v>
                </c:pt>
                <c:pt idx="37380">
                  <c:v>80.55022405263998</c:v>
                </c:pt>
                <c:pt idx="37381">
                  <c:v>80.47068271767979</c:v>
                </c:pt>
                <c:pt idx="37382">
                  <c:v>80.37708794227987</c:v>
                </c:pt>
                <c:pt idx="37383">
                  <c:v>80.4898232135</c:v>
                </c:pt>
                <c:pt idx="37384">
                  <c:v>80.18995528799998</c:v>
                </c:pt>
                <c:pt idx="37385">
                  <c:v>79.89055461249986</c:v>
                </c:pt>
                <c:pt idx="37386">
                  <c:v>80.0074597001</c:v>
                </c:pt>
                <c:pt idx="37387">
                  <c:v>79.69920372849998</c:v>
                </c:pt>
                <c:pt idx="37388">
                  <c:v>79.55920887949976</c:v>
                </c:pt>
                <c:pt idx="37389">
                  <c:v>79.45187192899998</c:v>
                </c:pt>
                <c:pt idx="37390">
                  <c:v>79.33988172449978</c:v>
                </c:pt>
                <c:pt idx="37391">
                  <c:v>79.255867791</c:v>
                </c:pt>
                <c:pt idx="37392">
                  <c:v>78.97722724286002</c:v>
                </c:pt>
                <c:pt idx="37393">
                  <c:v>78.90277325791995</c:v>
                </c:pt>
                <c:pt idx="37394">
                  <c:v>78.83296026633998</c:v>
                </c:pt>
                <c:pt idx="37395">
                  <c:v>78.75847798265973</c:v>
                </c:pt>
                <c:pt idx="37396">
                  <c:v>80.21062782576</c:v>
                </c:pt>
                <c:pt idx="37397">
                  <c:v>79.87804054903982</c:v>
                </c:pt>
                <c:pt idx="37398">
                  <c:v>79.79449756824</c:v>
                </c:pt>
                <c:pt idx="37399">
                  <c:v>79.67378360577995</c:v>
                </c:pt>
                <c:pt idx="37400">
                  <c:v>79.81037044719986</c:v>
                </c:pt>
                <c:pt idx="37401">
                  <c:v>79.73588816351977</c:v>
                </c:pt>
                <c:pt idx="37402">
                  <c:v>79.24053283673977</c:v>
                </c:pt>
                <c:pt idx="37403">
                  <c:v>78.94695368976</c:v>
                </c:pt>
                <c:pt idx="37404">
                  <c:v>79.09238349188</c:v>
                </c:pt>
                <c:pt idx="37405">
                  <c:v>77.72658333747982</c:v>
                </c:pt>
                <c:pt idx="37459">
                  <c:v>83.52527508479001</c:v>
                </c:pt>
                <c:pt idx="37460">
                  <c:v>106.2268870754</c:v>
                </c:pt>
                <c:pt idx="37461">
                  <c:v>106.33738736873</c:v>
                </c:pt>
                <c:pt idx="37462">
                  <c:v>106.25017743382</c:v>
                </c:pt>
                <c:pt idx="37463">
                  <c:v>105.73141607875</c:v>
                </c:pt>
                <c:pt idx="37464">
                  <c:v>105.41659895851</c:v>
                </c:pt>
                <c:pt idx="37465">
                  <c:v>104.86838142725</c:v>
                </c:pt>
                <c:pt idx="37466">
                  <c:v>104.32732130275</c:v>
                </c:pt>
                <c:pt idx="37467">
                  <c:v>105.06986292992</c:v>
                </c:pt>
                <c:pt idx="37468">
                  <c:v>104.98320715554</c:v>
                </c:pt>
                <c:pt idx="37469">
                  <c:v>105.09865136155</c:v>
                </c:pt>
                <c:pt idx="37470">
                  <c:v>103.73842808182</c:v>
                </c:pt>
                <c:pt idx="37471">
                  <c:v>104.12515424514</c:v>
                </c:pt>
                <c:pt idx="37472">
                  <c:v>102.11775963444</c:v>
                </c:pt>
                <c:pt idx="37473">
                  <c:v>101.58816183012</c:v>
                </c:pt>
                <c:pt idx="37474">
                  <c:v>100.23214929948</c:v>
                </c:pt>
                <c:pt idx="37475">
                  <c:v>98.24526340902</c:v>
                </c:pt>
                <c:pt idx="37476">
                  <c:v>94.51974790799987</c:v>
                </c:pt>
                <c:pt idx="37477">
                  <c:v>90.83649117499979</c:v>
                </c:pt>
                <c:pt idx="37478">
                  <c:v>86.56579036280979</c:v>
                </c:pt>
                <c:pt idx="37479">
                  <c:v>84.45239150411989</c:v>
                </c:pt>
                <c:pt idx="37480">
                  <c:v>83.43487376643</c:v>
                </c:pt>
                <c:pt idx="37481">
                  <c:v>81.75638464192</c:v>
                </c:pt>
                <c:pt idx="37482">
                  <c:v>80.61465258002</c:v>
                </c:pt>
                <c:pt idx="37483">
                  <c:v>79.84837703017978</c:v>
                </c:pt>
                <c:pt idx="37484">
                  <c:v>79.33563078496</c:v>
                </c:pt>
                <c:pt idx="37485">
                  <c:v>79.05175531055973</c:v>
                </c:pt>
                <c:pt idx="37486">
                  <c:v>79.39589101349972</c:v>
                </c:pt>
                <c:pt idx="37487">
                  <c:v>78.88001239225974</c:v>
                </c:pt>
                <c:pt idx="37488">
                  <c:v>78.79181245475998</c:v>
                </c:pt>
                <c:pt idx="37489">
                  <c:v>78.92139382883998</c:v>
                </c:pt>
                <c:pt idx="37490">
                  <c:v>78.86086282397987</c:v>
                </c:pt>
                <c:pt idx="37491">
                  <c:v>79.82386912279979</c:v>
                </c:pt>
                <c:pt idx="37492">
                  <c:v>79.95695479712</c:v>
                </c:pt>
                <c:pt idx="37493">
                  <c:v>79.89198319515998</c:v>
                </c:pt>
                <c:pt idx="37494">
                  <c:v>79.80378325765973</c:v>
                </c:pt>
                <c:pt idx="37495">
                  <c:v>79.73878343171998</c:v>
                </c:pt>
                <c:pt idx="37496">
                  <c:v>79.66449791635979</c:v>
                </c:pt>
                <c:pt idx="37497">
                  <c:v>79.59024062498</c:v>
                </c:pt>
                <c:pt idx="37498">
                  <c:v>79.49275499805998</c:v>
                </c:pt>
                <c:pt idx="37499">
                  <c:v>79.59626218036</c:v>
                </c:pt>
                <c:pt idx="37500">
                  <c:v>79.53109018214</c:v>
                </c:pt>
                <c:pt idx="37501">
                  <c:v>79.67119908399998</c:v>
                </c:pt>
                <c:pt idx="37502">
                  <c:v>79.19566938458</c:v>
                </c:pt>
                <c:pt idx="37503">
                  <c:v>79.38682320562</c:v>
                </c:pt>
                <c:pt idx="37504">
                  <c:v>79.5545556255</c:v>
                </c:pt>
                <c:pt idx="37505">
                  <c:v>79.70801331533998</c:v>
                </c:pt>
                <c:pt idx="37506">
                  <c:v>79.21926636608</c:v>
                </c:pt>
                <c:pt idx="37507">
                  <c:v>79.14014308904</c:v>
                </c:pt>
                <c:pt idx="37508">
                  <c:v>79.06566080535998</c:v>
                </c:pt>
                <c:pt idx="37509">
                  <c:v>80.46661822779998</c:v>
                </c:pt>
                <c:pt idx="37510">
                  <c:v>80.35028210765972</c:v>
                </c:pt>
                <c:pt idx="37511">
                  <c:v>80.28044081733982</c:v>
                </c:pt>
                <c:pt idx="37512">
                  <c:v>80.17341498265976</c:v>
                </c:pt>
                <c:pt idx="37513">
                  <c:v>79.88732623845976</c:v>
                </c:pt>
                <c:pt idx="37514">
                  <c:v>80.38644741981987</c:v>
                </c:pt>
                <c:pt idx="37515">
                  <c:v>79.91742458062</c:v>
                </c:pt>
                <c:pt idx="37516">
                  <c:v>80.05387247849973</c:v>
                </c:pt>
                <c:pt idx="37517">
                  <c:v>79.83363201147979</c:v>
                </c:pt>
                <c:pt idx="37518">
                  <c:v>79.67538545739976</c:v>
                </c:pt>
                <c:pt idx="37519">
                  <c:v>79.79255254349982</c:v>
                </c:pt>
                <c:pt idx="37520">
                  <c:v>79.75521301749986</c:v>
                </c:pt>
                <c:pt idx="37521">
                  <c:v>79.38215391351987</c:v>
                </c:pt>
                <c:pt idx="37522">
                  <c:v>79.4100847699</c:v>
                </c:pt>
                <c:pt idx="37523">
                  <c:v>79.33563078496</c:v>
                </c:pt>
                <c:pt idx="37524">
                  <c:v>79.62847198037987</c:v>
                </c:pt>
                <c:pt idx="37525">
                  <c:v>79.3212119615</c:v>
                </c:pt>
                <c:pt idx="37526">
                  <c:v>79.00982739133998</c:v>
                </c:pt>
                <c:pt idx="37527">
                  <c:v>78.93534510765974</c:v>
                </c:pt>
                <c:pt idx="37528">
                  <c:v>80.58587560349973</c:v>
                </c:pt>
                <c:pt idx="37529">
                  <c:v>80.5111965515</c:v>
                </c:pt>
                <c:pt idx="37530">
                  <c:v>80.17805597601979</c:v>
                </c:pt>
                <c:pt idx="37531">
                  <c:v>80.08031212805976</c:v>
                </c:pt>
                <c:pt idx="37532">
                  <c:v>80.40050086025998</c:v>
                </c:pt>
                <c:pt idx="37533">
                  <c:v>79.70164067404</c:v>
                </c:pt>
                <c:pt idx="37534">
                  <c:v>80.05387247849973</c:v>
                </c:pt>
                <c:pt idx="37535">
                  <c:v>79.77312930536</c:v>
                </c:pt>
                <c:pt idx="37536">
                  <c:v>79.88587298499979</c:v>
                </c:pt>
                <c:pt idx="37537">
                  <c:v>79.825210442</c:v>
                </c:pt>
                <c:pt idx="37538">
                  <c:v>79.75521301749986</c:v>
                </c:pt>
                <c:pt idx="37539">
                  <c:v>79.67588071149963</c:v>
                </c:pt>
                <c:pt idx="37540">
                  <c:v>79.82029859755973</c:v>
                </c:pt>
                <c:pt idx="37541">
                  <c:v>79.65252932099995</c:v>
                </c:pt>
                <c:pt idx="37542">
                  <c:v>79.433202166</c:v>
                </c:pt>
                <c:pt idx="37543">
                  <c:v>79.349216606</c:v>
                </c:pt>
                <c:pt idx="37544">
                  <c:v>79.27453755399976</c:v>
                </c:pt>
                <c:pt idx="37545">
                  <c:v>79.30254219849968</c:v>
                </c:pt>
                <c:pt idx="37546">
                  <c:v>79.31497215517987</c:v>
                </c:pt>
                <c:pt idx="37547">
                  <c:v>80.61388024800001</c:v>
                </c:pt>
                <c:pt idx="37548">
                  <c:v>80.44588075449984</c:v>
                </c:pt>
                <c:pt idx="37549">
                  <c:v>80.57360852235976</c:v>
                </c:pt>
                <c:pt idx="37550">
                  <c:v>80.28721614249986</c:v>
                </c:pt>
                <c:pt idx="37551">
                  <c:v>80.28721614249986</c:v>
                </c:pt>
                <c:pt idx="37552">
                  <c:v>79.98256828009998</c:v>
                </c:pt>
                <c:pt idx="37553">
                  <c:v>80.26480266006</c:v>
                </c:pt>
                <c:pt idx="37554">
                  <c:v>80.07297604287974</c:v>
                </c:pt>
                <c:pt idx="37555">
                  <c:v>79.74587813599977</c:v>
                </c:pt>
                <c:pt idx="37556">
                  <c:v>79.7318900005</c:v>
                </c:pt>
                <c:pt idx="37557">
                  <c:v>80.04489761025998</c:v>
                </c:pt>
                <c:pt idx="37558">
                  <c:v>79.89048045497998</c:v>
                </c:pt>
                <c:pt idx="37559">
                  <c:v>79.82029859755973</c:v>
                </c:pt>
                <c:pt idx="37560">
                  <c:v>79.96440066208002</c:v>
                </c:pt>
                <c:pt idx="37561">
                  <c:v>79.67057540517995</c:v>
                </c:pt>
                <c:pt idx="37562">
                  <c:v>79.80489993424</c:v>
                </c:pt>
                <c:pt idx="37563">
                  <c:v>79.51149273526</c:v>
                </c:pt>
                <c:pt idx="37564">
                  <c:v>79.62663105924001</c:v>
                </c:pt>
                <c:pt idx="37565">
                  <c:v>81.01053946662</c:v>
                </c:pt>
                <c:pt idx="37566">
                  <c:v>80.93078910269976</c:v>
                </c:pt>
                <c:pt idx="37567">
                  <c:v>80.62040591005976</c:v>
                </c:pt>
                <c:pt idx="37568">
                  <c:v>80.74313615411998</c:v>
                </c:pt>
                <c:pt idx="37569">
                  <c:v>80.56018950384</c:v>
                </c:pt>
                <c:pt idx="37570">
                  <c:v>80.25077766787987</c:v>
                </c:pt>
                <c:pt idx="37571">
                  <c:v>80.38659840412001</c:v>
                </c:pt>
                <c:pt idx="37572">
                  <c:v>80.3115543385</c:v>
                </c:pt>
                <c:pt idx="37573">
                  <c:v>80.23648174985998</c:v>
                </c:pt>
                <c:pt idx="37574">
                  <c:v>80.16140916122</c:v>
                </c:pt>
                <c:pt idx="37575">
                  <c:v>80.07227472371987</c:v>
                </c:pt>
                <c:pt idx="37576">
                  <c:v>80.16927198741998</c:v>
                </c:pt>
                <c:pt idx="37577">
                  <c:v>80.30811445488</c:v>
                </c:pt>
                <c:pt idx="37578">
                  <c:v>80.01876187127998</c:v>
                </c:pt>
                <c:pt idx="37579">
                  <c:v>79.95290118394</c:v>
                </c:pt>
                <c:pt idx="37580">
                  <c:v>79.88235046067987</c:v>
                </c:pt>
                <c:pt idx="37581">
                  <c:v>79.57971069134002</c:v>
                </c:pt>
                <c:pt idx="37582">
                  <c:v>65.85314993144</c:v>
                </c:pt>
                <c:pt idx="37697">
                  <c:v>69.91343661908</c:v>
                </c:pt>
                <c:pt idx="37698">
                  <c:v>81.65605858355973</c:v>
                </c:pt>
                <c:pt idx="37699">
                  <c:v>82.25417773159984</c:v>
                </c:pt>
                <c:pt idx="37700">
                  <c:v>81.9665930045</c:v>
                </c:pt>
                <c:pt idx="37701">
                  <c:v>82.10568924269984</c:v>
                </c:pt>
                <c:pt idx="37702">
                  <c:v>81.81369307073998</c:v>
                </c:pt>
                <c:pt idx="37703">
                  <c:v>81.947649033</c:v>
                </c:pt>
                <c:pt idx="37704">
                  <c:v>82.08599972918</c:v>
                </c:pt>
                <c:pt idx="37705">
                  <c:v>81.7943846837</c:v>
                </c:pt>
                <c:pt idx="37706">
                  <c:v>82.14694128768001</c:v>
                </c:pt>
                <c:pt idx="37707">
                  <c:v>82.06510063416</c:v>
                </c:pt>
                <c:pt idx="37708">
                  <c:v>81.95919953100002</c:v>
                </c:pt>
                <c:pt idx="37709">
                  <c:v>82.0719570012</c:v>
                </c:pt>
                <c:pt idx="37710">
                  <c:v>81.78588818997986</c:v>
                </c:pt>
                <c:pt idx="37711">
                  <c:v>81.91751231888998</c:v>
                </c:pt>
                <c:pt idx="37712">
                  <c:v>81.63663729859982</c:v>
                </c:pt>
                <c:pt idx="37713">
                  <c:v>81.98587061450979</c:v>
                </c:pt>
                <c:pt idx="37714">
                  <c:v>81.70032723551998</c:v>
                </c:pt>
                <c:pt idx="37715">
                  <c:v>83.14344449601</c:v>
                </c:pt>
                <c:pt idx="37716">
                  <c:v>83.05658220080987</c:v>
                </c:pt>
                <c:pt idx="37717">
                  <c:v>83.19559693997998</c:v>
                </c:pt>
                <c:pt idx="37718">
                  <c:v>83.3293761564595</c:v>
                </c:pt>
                <c:pt idx="37719">
                  <c:v>83.00686680602979</c:v>
                </c:pt>
                <c:pt idx="37720">
                  <c:v>82.69941970253987</c:v>
                </c:pt>
                <c:pt idx="37721">
                  <c:v>82.61737004801998</c:v>
                </c:pt>
                <c:pt idx="37722">
                  <c:v>82.97039385027</c:v>
                </c:pt>
                <c:pt idx="37723">
                  <c:v>82.47255064706998</c:v>
                </c:pt>
                <c:pt idx="37724">
                  <c:v>82.40015561928</c:v>
                </c:pt>
                <c:pt idx="37725">
                  <c:v>82.52781882924</c:v>
                </c:pt>
                <c:pt idx="37726">
                  <c:v>82.66476780008979</c:v>
                </c:pt>
                <c:pt idx="37727">
                  <c:v>82.17331590917998</c:v>
                </c:pt>
                <c:pt idx="37728">
                  <c:v>82.30040122434</c:v>
                </c:pt>
                <c:pt idx="37729">
                  <c:v>82.22782176363</c:v>
                </c:pt>
                <c:pt idx="37730">
                  <c:v>83.16966621321</c:v>
                </c:pt>
                <c:pt idx="37731">
                  <c:v>84.52579664174998</c:v>
                </c:pt>
                <c:pt idx="37732">
                  <c:v>87.15822173311986</c:v>
                </c:pt>
                <c:pt idx="37733">
                  <c:v>90.20200990667998</c:v>
                </c:pt>
                <c:pt idx="37734">
                  <c:v>96.86638119574982</c:v>
                </c:pt>
                <c:pt idx="37735">
                  <c:v>100.58372761692</c:v>
                </c:pt>
                <c:pt idx="37736">
                  <c:v>102.8027523447</c:v>
                </c:pt>
                <c:pt idx="37737">
                  <c:v>102.0856413555</c:v>
                </c:pt>
                <c:pt idx="37738">
                  <c:v>100.9299805449</c:v>
                </c:pt>
                <c:pt idx="37739">
                  <c:v>100.8358215345</c:v>
                </c:pt>
                <c:pt idx="37740">
                  <c:v>99.26802708552</c:v>
                </c:pt>
                <c:pt idx="37741">
                  <c:v>98.72573634299968</c:v>
                </c:pt>
                <c:pt idx="37742">
                  <c:v>99.65453460335998</c:v>
                </c:pt>
                <c:pt idx="37743">
                  <c:v>102.29469467637</c:v>
                </c:pt>
                <c:pt idx="37744">
                  <c:v>102.21075601478</c:v>
                </c:pt>
                <c:pt idx="37745">
                  <c:v>102.3182911037</c:v>
                </c:pt>
                <c:pt idx="37746">
                  <c:v>103.26839250882</c:v>
                </c:pt>
                <c:pt idx="37747">
                  <c:v>105.26798167039</c:v>
                </c:pt>
                <c:pt idx="37748">
                  <c:v>106.84610073664</c:v>
                </c:pt>
                <c:pt idx="37749">
                  <c:v>107.78888694148</c:v>
                </c:pt>
                <c:pt idx="37750">
                  <c:v>108.5211839346</c:v>
                </c:pt>
                <c:pt idx="37751">
                  <c:v>108.4316025254</c:v>
                </c:pt>
                <c:pt idx="37752">
                  <c:v>110.10776153312</c:v>
                </c:pt>
                <c:pt idx="37753">
                  <c:v>109.9544218448</c:v>
                </c:pt>
                <c:pt idx="37754">
                  <c:v>109.0064477312</c:v>
                </c:pt>
                <c:pt idx="37755">
                  <c:v>108.48250863496</c:v>
                </c:pt>
                <c:pt idx="37756">
                  <c:v>109.22571382432</c:v>
                </c:pt>
                <c:pt idx="37757">
                  <c:v>109.7628709914</c:v>
                </c:pt>
                <c:pt idx="37758">
                  <c:v>108.81142697028</c:v>
                </c:pt>
                <c:pt idx="37759">
                  <c:v>108.92663765072</c:v>
                </c:pt>
                <c:pt idx="37760">
                  <c:v>108.4042477312</c:v>
                </c:pt>
                <c:pt idx="37761">
                  <c:v>105.78189332627</c:v>
                </c:pt>
                <c:pt idx="37762">
                  <c:v>107.3681390024</c:v>
                </c:pt>
                <c:pt idx="37763">
                  <c:v>108.70992173608</c:v>
                </c:pt>
                <c:pt idx="37764">
                  <c:v>108.57602714976</c:v>
                </c:pt>
                <c:pt idx="37765">
                  <c:v>108.25845582432</c:v>
                </c:pt>
                <c:pt idx="37766">
                  <c:v>107.11800816068</c:v>
                </c:pt>
                <c:pt idx="37767">
                  <c:v>107.86507544136</c:v>
                </c:pt>
                <c:pt idx="37768">
                  <c:v>104.6278563267</c:v>
                </c:pt>
                <c:pt idx="37769">
                  <c:v>105.58377689776</c:v>
                </c:pt>
                <c:pt idx="37770">
                  <c:v>102.78295065269</c:v>
                </c:pt>
                <c:pt idx="37771">
                  <c:v>104.14229674569</c:v>
                </c:pt>
                <c:pt idx="37772">
                  <c:v>105.12941652514</c:v>
                </c:pt>
                <c:pt idx="37773">
                  <c:v>103.9740523493</c:v>
                </c:pt>
                <c:pt idx="37774">
                  <c:v>107.44506825549</c:v>
                </c:pt>
                <c:pt idx="37775">
                  <c:v>107.92792188528</c:v>
                </c:pt>
                <c:pt idx="37776">
                  <c:v>108.88761547016</c:v>
                </c:pt>
                <c:pt idx="37777">
                  <c:v>108.5817281152</c:v>
                </c:pt>
                <c:pt idx="37778">
                  <c:v>105.94903130987</c:v>
                </c:pt>
                <c:pt idx="37779">
                  <c:v>105.0152471004</c:v>
                </c:pt>
                <c:pt idx="37780">
                  <c:v>104.70696071325</c:v>
                </c:pt>
                <c:pt idx="37781">
                  <c:v>105.24456043486</c:v>
                </c:pt>
                <c:pt idx="37782">
                  <c:v>107.6679608472</c:v>
                </c:pt>
                <c:pt idx="37783">
                  <c:v>105.25664576742</c:v>
                </c:pt>
                <c:pt idx="37784">
                  <c:v>106.62885469075</c:v>
                </c:pt>
                <c:pt idx="37785">
                  <c:v>106.30077982398</c:v>
                </c:pt>
                <c:pt idx="37786">
                  <c:v>104.47465594531</c:v>
                </c:pt>
                <c:pt idx="37787">
                  <c:v>102.51749180764</c:v>
                </c:pt>
                <c:pt idx="37788">
                  <c:v>103.52373780042</c:v>
                </c:pt>
                <c:pt idx="37789">
                  <c:v>101.9819208128</c:v>
                </c:pt>
                <c:pt idx="37790">
                  <c:v>101.00392393272</c:v>
                </c:pt>
                <c:pt idx="37791">
                  <c:v>103.81583985535</c:v>
                </c:pt>
                <c:pt idx="37792">
                  <c:v>104.3612227658</c:v>
                </c:pt>
                <c:pt idx="37793">
                  <c:v>105.31053437387</c:v>
                </c:pt>
                <c:pt idx="37794">
                  <c:v>104.57216013755</c:v>
                </c:pt>
                <c:pt idx="37795">
                  <c:v>104.04025123219</c:v>
                </c:pt>
                <c:pt idx="37796">
                  <c:v>104.57038449067</c:v>
                </c:pt>
                <c:pt idx="37797">
                  <c:v>107.16993568036</c:v>
                </c:pt>
                <c:pt idx="37798">
                  <c:v>105.01958055057</c:v>
                </c:pt>
                <c:pt idx="37799">
                  <c:v>105.00731875676</c:v>
                </c:pt>
                <c:pt idx="37800">
                  <c:v>105.1196627418</c:v>
                </c:pt>
                <c:pt idx="37801">
                  <c:v>103.7720979295</c:v>
                </c:pt>
                <c:pt idx="37802">
                  <c:v>103.65679764825</c:v>
                </c:pt>
                <c:pt idx="37803">
                  <c:v>104.62724041854</c:v>
                </c:pt>
                <c:pt idx="37804">
                  <c:v>105.55279382893</c:v>
                </c:pt>
                <c:pt idx="37805">
                  <c:v>104.5975845348</c:v>
                </c:pt>
                <c:pt idx="37806">
                  <c:v>103.61379274925</c:v>
                </c:pt>
                <c:pt idx="37807">
                  <c:v>103.234443872</c:v>
                </c:pt>
                <c:pt idx="37808">
                  <c:v>104.2530956187</c:v>
                </c:pt>
                <c:pt idx="37809">
                  <c:v>108.99744787608</c:v>
                </c:pt>
                <c:pt idx="37810">
                  <c:v>109.0952071936</c:v>
                </c:pt>
                <c:pt idx="37811">
                  <c:v>109.2051898356</c:v>
                </c:pt>
                <c:pt idx="37812">
                  <c:v>109.31477894096</c:v>
                </c:pt>
                <c:pt idx="37813">
                  <c:v>108.7909275776</c:v>
                </c:pt>
                <c:pt idx="37814">
                  <c:v>108.89398703756</c:v>
                </c:pt>
                <c:pt idx="37815">
                  <c:v>109.00935755488</c:v>
                </c:pt>
                <c:pt idx="37816">
                  <c:v>108.91390853544</c:v>
                </c:pt>
                <c:pt idx="37817">
                  <c:v>108.80573040072</c:v>
                </c:pt>
                <c:pt idx="37818">
                  <c:v>108.907584879</c:v>
                </c:pt>
                <c:pt idx="37819">
                  <c:v>108.34143698952</c:v>
                </c:pt>
                <c:pt idx="37820">
                  <c:v>108.0239271168</c:v>
                </c:pt>
                <c:pt idx="37821">
                  <c:v>107.30077796108</c:v>
                </c:pt>
                <c:pt idx="37822">
                  <c:v>106.99076931472</c:v>
                </c:pt>
                <c:pt idx="37823">
                  <c:v>108.1566615924</c:v>
                </c:pt>
                <c:pt idx="37824">
                  <c:v>107.83966640288</c:v>
                </c:pt>
                <c:pt idx="37825">
                  <c:v>108.37018361104</c:v>
                </c:pt>
                <c:pt idx="37826">
                  <c:v>107.64913722984</c:v>
                </c:pt>
                <c:pt idx="37827">
                  <c:v>107.55387264332</c:v>
                </c:pt>
                <c:pt idx="37828">
                  <c:v>106.19783514151</c:v>
                </c:pt>
                <c:pt idx="37829">
                  <c:v>107.65138917372</c:v>
                </c:pt>
                <c:pt idx="37830">
                  <c:v>105.99688095591</c:v>
                </c:pt>
                <c:pt idx="37831">
                  <c:v>105.90438283852</c:v>
                </c:pt>
                <c:pt idx="37832">
                  <c:v>104.55208395933</c:v>
                </c:pt>
                <c:pt idx="37833">
                  <c:v>103.17780688565</c:v>
                </c:pt>
                <c:pt idx="37834">
                  <c:v>103.29205702641</c:v>
                </c:pt>
                <c:pt idx="37835">
                  <c:v>103.20158767114</c:v>
                </c:pt>
                <c:pt idx="37836">
                  <c:v>101.42359265562</c:v>
                </c:pt>
                <c:pt idx="37837">
                  <c:v>100.0803931668</c:v>
                </c:pt>
                <c:pt idx="37838">
                  <c:v>98.72191767168</c:v>
                </c:pt>
                <c:pt idx="37839">
                  <c:v>96.32927001718974</c:v>
                </c:pt>
                <c:pt idx="37840">
                  <c:v>96.23321547827</c:v>
                </c:pt>
                <c:pt idx="37841">
                  <c:v>95.04639885182979</c:v>
                </c:pt>
                <c:pt idx="37842">
                  <c:v>95.16590991534002</c:v>
                </c:pt>
                <c:pt idx="37843">
                  <c:v>95.50496373625</c:v>
                </c:pt>
                <c:pt idx="37844">
                  <c:v>94.06434473068984</c:v>
                </c:pt>
                <c:pt idx="37845">
                  <c:v>73.85871655247968</c:v>
                </c:pt>
                <c:pt idx="37889">
                  <c:v>60.50988764081999</c:v>
                </c:pt>
                <c:pt idx="37890">
                  <c:v>70.19375294817</c:v>
                </c:pt>
                <c:pt idx="37891">
                  <c:v>78.19226253152979</c:v>
                </c:pt>
                <c:pt idx="37892">
                  <c:v>83.00434246865987</c:v>
                </c:pt>
                <c:pt idx="37893">
                  <c:v>82.51116915398998</c:v>
                </c:pt>
                <c:pt idx="37894">
                  <c:v>82.64396950247998</c:v>
                </c:pt>
                <c:pt idx="37895">
                  <c:v>82.56653572032</c:v>
                </c:pt>
                <c:pt idx="37896">
                  <c:v>82.44073524443998</c:v>
                </c:pt>
                <c:pt idx="37897">
                  <c:v>82.36330146227998</c:v>
                </c:pt>
                <c:pt idx="37898">
                  <c:v>82.699214334</c:v>
                </c:pt>
                <c:pt idx="37899">
                  <c:v>82.00921660014</c:v>
                </c:pt>
                <c:pt idx="37900">
                  <c:v>82.35430458794998</c:v>
                </c:pt>
                <c:pt idx="37901">
                  <c:v>82.48524834659977</c:v>
                </c:pt>
                <c:pt idx="37902">
                  <c:v>82.19907298187998</c:v>
                </c:pt>
                <c:pt idx="37903">
                  <c:v>82.33932212384985</c:v>
                </c:pt>
                <c:pt idx="37904">
                  <c:v>83.60589075020982</c:v>
                </c:pt>
                <c:pt idx="37905">
                  <c:v>83.51855638092</c:v>
                </c:pt>
                <c:pt idx="37906">
                  <c:v>83.01312170783998</c:v>
                </c:pt>
                <c:pt idx="37907">
                  <c:v>83.10848393504995</c:v>
                </c:pt>
                <c:pt idx="37908">
                  <c:v>83.44333457624998</c:v>
                </c:pt>
                <c:pt idx="37909">
                  <c:v>83.37035668004998</c:v>
                </c:pt>
                <c:pt idx="37910">
                  <c:v>83.2925589309</c:v>
                </c:pt>
                <c:pt idx="37911">
                  <c:v>83.20988218949979</c:v>
                </c:pt>
                <c:pt idx="37912">
                  <c:v>83.13693386294995</c:v>
                </c:pt>
                <c:pt idx="37913">
                  <c:v>83.07371395125</c:v>
                </c:pt>
                <c:pt idx="37914">
                  <c:v>83.00076562469998</c:v>
                </c:pt>
                <c:pt idx="37915">
                  <c:v>83.12283670676965</c:v>
                </c:pt>
                <c:pt idx="37916">
                  <c:v>83.0497039473</c:v>
                </c:pt>
                <c:pt idx="37917">
                  <c:v>83.18092547466</c:v>
                </c:pt>
                <c:pt idx="37918">
                  <c:v>82.8644263848</c:v>
                </c:pt>
                <c:pt idx="37919">
                  <c:v>82.56304609575001</c:v>
                </c:pt>
                <c:pt idx="37920">
                  <c:v>82.48524834659977</c:v>
                </c:pt>
                <c:pt idx="37921">
                  <c:v>82.62552208461001</c:v>
                </c:pt>
                <c:pt idx="37922">
                  <c:v>82.55238932513987</c:v>
                </c:pt>
                <c:pt idx="37923">
                  <c:v>84.24163237112998</c:v>
                </c:pt>
                <c:pt idx="37924">
                  <c:v>84.15363390875986</c:v>
                </c:pt>
                <c:pt idx="37925">
                  <c:v>84.28202258975998</c:v>
                </c:pt>
                <c:pt idx="37926">
                  <c:v>84.20852096445</c:v>
                </c:pt>
                <c:pt idx="37927">
                  <c:v>84.13501933914</c:v>
                </c:pt>
                <c:pt idx="37928">
                  <c:v>84.05663150931002</c:v>
                </c:pt>
                <c:pt idx="37929">
                  <c:v>83.94392107212</c:v>
                </c:pt>
                <c:pt idx="37930">
                  <c:v>84.06121651971</c:v>
                </c:pt>
                <c:pt idx="37931">
                  <c:v>84.07594178387987</c:v>
                </c:pt>
                <c:pt idx="37932">
                  <c:v>84.3898047957</c:v>
                </c:pt>
                <c:pt idx="37933">
                  <c:v>83.99735726049</c:v>
                </c:pt>
                <c:pt idx="37934">
                  <c:v>83.92856966742</c:v>
                </c:pt>
                <c:pt idx="37935">
                  <c:v>83.84015834502</c:v>
                </c:pt>
                <c:pt idx="37936">
                  <c:v>83.97119536470002</c:v>
                </c:pt>
                <c:pt idx="37937">
                  <c:v>83.9120869944</c:v>
                </c:pt>
                <c:pt idx="37938">
                  <c:v>83.39997329211</c:v>
                </c:pt>
                <c:pt idx="37939">
                  <c:v>83.73973249619979</c:v>
                </c:pt>
                <c:pt idx="37940">
                  <c:v>83.62151575559986</c:v>
                </c:pt>
                <c:pt idx="37941">
                  <c:v>83.52303174854985</c:v>
                </c:pt>
                <c:pt idx="37942">
                  <c:v>85.24727370492</c:v>
                </c:pt>
                <c:pt idx="37943">
                  <c:v>85.17814176728979</c:v>
                </c:pt>
                <c:pt idx="37944">
                  <c:v>85.19297076302976</c:v>
                </c:pt>
                <c:pt idx="37945">
                  <c:v>85.06461289707</c:v>
                </c:pt>
                <c:pt idx="37946">
                  <c:v>84.6852867603</c:v>
                </c:pt>
                <c:pt idx="37947">
                  <c:v>84.74368821395987</c:v>
                </c:pt>
                <c:pt idx="37948">
                  <c:v>84.83099908308</c:v>
                </c:pt>
                <c:pt idx="37949">
                  <c:v>84.31593430454988</c:v>
                </c:pt>
                <c:pt idx="37950">
                  <c:v>84.23712314415</c:v>
                </c:pt>
                <c:pt idx="37951">
                  <c:v>84.75397485524998</c:v>
                </c:pt>
                <c:pt idx="37952">
                  <c:v>84.24010272299998</c:v>
                </c:pt>
                <c:pt idx="37953">
                  <c:v>84.15617180783978</c:v>
                </c:pt>
                <c:pt idx="37954">
                  <c:v>84.29152240989</c:v>
                </c:pt>
                <c:pt idx="37955">
                  <c:v>84.22221829998</c:v>
                </c:pt>
                <c:pt idx="37956">
                  <c:v>83.93397701741979</c:v>
                </c:pt>
                <c:pt idx="37957">
                  <c:v>84.05887365881998</c:v>
                </c:pt>
                <c:pt idx="37958">
                  <c:v>83.98959964188</c:v>
                </c:pt>
                <c:pt idx="37959">
                  <c:v>83.70193625412</c:v>
                </c:pt>
                <c:pt idx="37960">
                  <c:v>83.83122034077</c:v>
                </c:pt>
                <c:pt idx="37961">
                  <c:v>83.53902742845</c:v>
                </c:pt>
                <c:pt idx="37962">
                  <c:v>85.43371414761</c:v>
                </c:pt>
                <c:pt idx="37963">
                  <c:v>85.11805592391</c:v>
                </c:pt>
                <c:pt idx="37964">
                  <c:v>85.04381656692</c:v>
                </c:pt>
                <c:pt idx="37965">
                  <c:v>84.76836318257995</c:v>
                </c:pt>
                <c:pt idx="37966">
                  <c:v>85.12114629707995</c:v>
                </c:pt>
                <c:pt idx="37967">
                  <c:v>84.63012932553</c:v>
                </c:pt>
                <c:pt idx="37968">
                  <c:v>84.76169497317</c:v>
                </c:pt>
                <c:pt idx="37969">
                  <c:v>84.48694246383</c:v>
                </c:pt>
                <c:pt idx="37970">
                  <c:v>84.40301154866998</c:v>
                </c:pt>
                <c:pt idx="37971">
                  <c:v>84.7489971798</c:v>
                </c:pt>
                <c:pt idx="37972">
                  <c:v>84.65472302354998</c:v>
                </c:pt>
                <c:pt idx="37973">
                  <c:v>84.56044886730001</c:v>
                </c:pt>
                <c:pt idx="37974">
                  <c:v>84.22221829998</c:v>
                </c:pt>
                <c:pt idx="37975">
                  <c:v>84.13311301580998</c:v>
                </c:pt>
                <c:pt idx="37976">
                  <c:v>84.25777603220978</c:v>
                </c:pt>
                <c:pt idx="37977">
                  <c:v>84.17840473457976</c:v>
                </c:pt>
                <c:pt idx="37978">
                  <c:v>83.90049435771</c:v>
                </c:pt>
                <c:pt idx="37979">
                  <c:v>83.61308235251974</c:v>
                </c:pt>
                <c:pt idx="37980">
                  <c:v>84.16318633304977</c:v>
                </c:pt>
                <c:pt idx="37981">
                  <c:v>85.45854218939998</c:v>
                </c:pt>
                <c:pt idx="37982">
                  <c:v>85.39404358266</c:v>
                </c:pt>
                <c:pt idx="37983">
                  <c:v>85.55092347168002</c:v>
                </c:pt>
                <c:pt idx="37984">
                  <c:v>85.69261664249987</c:v>
                </c:pt>
                <c:pt idx="37985">
                  <c:v>85.41165680523</c:v>
                </c:pt>
                <c:pt idx="37986">
                  <c:v>85.35694814081984</c:v>
                </c:pt>
                <c:pt idx="37987">
                  <c:v>85.56294976425</c:v>
                </c:pt>
                <c:pt idx="37988">
                  <c:v>85.54800335999998</c:v>
                </c:pt>
                <c:pt idx="37989">
                  <c:v>85.22264124272979</c:v>
                </c:pt>
                <c:pt idx="37990">
                  <c:v>85.49403098643</c:v>
                </c:pt>
                <c:pt idx="37991">
                  <c:v>85.62414554246983</c:v>
                </c:pt>
                <c:pt idx="37992">
                  <c:v>85.54898402088</c:v>
                </c:pt>
                <c:pt idx="37993">
                  <c:v>85.45377536462979</c:v>
                </c:pt>
                <c:pt idx="37994">
                  <c:v>85.39366442742</c:v>
                </c:pt>
                <c:pt idx="37995">
                  <c:v>85.51277172404987</c:v>
                </c:pt>
                <c:pt idx="37996">
                  <c:v>85.20324711491998</c:v>
                </c:pt>
                <c:pt idx="37997">
                  <c:v>85.39723311605982</c:v>
                </c:pt>
                <c:pt idx="37998">
                  <c:v>85.32692651399982</c:v>
                </c:pt>
                <c:pt idx="37999">
                  <c:v>87.31453338855</c:v>
                </c:pt>
                <c:pt idx="38000">
                  <c:v>86.76857835458972</c:v>
                </c:pt>
                <c:pt idx="38001">
                  <c:v>86.85507755438972</c:v>
                </c:pt>
                <c:pt idx="38002">
                  <c:v>86.73928674561</c:v>
                </c:pt>
                <c:pt idx="38003">
                  <c:v>86.63353807994987</c:v>
                </c:pt>
                <c:pt idx="38004">
                  <c:v>86.71381746689998</c:v>
                </c:pt>
                <c:pt idx="38005">
                  <c:v>86.6027772479997</c:v>
                </c:pt>
                <c:pt idx="38006">
                  <c:v>86.22563724827998</c:v>
                </c:pt>
                <c:pt idx="38007">
                  <c:v>86.33021003294998</c:v>
                </c:pt>
                <c:pt idx="38008">
                  <c:v>86.4291594006</c:v>
                </c:pt>
                <c:pt idx="38009">
                  <c:v>86.35326014732998</c:v>
                </c:pt>
                <c:pt idx="38010">
                  <c:v>86.27231530121998</c:v>
                </c:pt>
                <c:pt idx="38011">
                  <c:v>86.20146164079</c:v>
                </c:pt>
                <c:pt idx="38012">
                  <c:v>86.11036407738</c:v>
                </c:pt>
                <c:pt idx="38013">
                  <c:v>85.40227246850998</c:v>
                </c:pt>
                <c:pt idx="38142">
                  <c:v>66.94238841136001</c:v>
                </c:pt>
                <c:pt idx="38143">
                  <c:v>89.89788650287987</c:v>
                </c:pt>
                <c:pt idx="38144">
                  <c:v>90.86421934992</c:v>
                </c:pt>
                <c:pt idx="38145">
                  <c:v>90.77875057823982</c:v>
                </c:pt>
                <c:pt idx="38146">
                  <c:v>90.90196623303998</c:v>
                </c:pt>
                <c:pt idx="38147">
                  <c:v>90.83235286751973</c:v>
                </c:pt>
                <c:pt idx="38148">
                  <c:v>90.74665484224</c:v>
                </c:pt>
                <c:pt idx="38149">
                  <c:v>90.86376824800001</c:v>
                </c:pt>
                <c:pt idx="38150">
                  <c:v>92.42573504559977</c:v>
                </c:pt>
                <c:pt idx="38151">
                  <c:v>92.3291034028</c:v>
                </c:pt>
                <c:pt idx="38152">
                  <c:v>92.23785650199998</c:v>
                </c:pt>
                <c:pt idx="38153">
                  <c:v>92.15734645039987</c:v>
                </c:pt>
                <c:pt idx="38154">
                  <c:v>92.06074744239986</c:v>
                </c:pt>
                <c:pt idx="38155">
                  <c:v>91.98023739079987</c:v>
                </c:pt>
                <c:pt idx="38156">
                  <c:v>92.31536684447985</c:v>
                </c:pt>
                <c:pt idx="38157">
                  <c:v>92.43936573748979</c:v>
                </c:pt>
                <c:pt idx="38158">
                  <c:v>92.1536090096</c:v>
                </c:pt>
                <c:pt idx="38159">
                  <c:v>91.84124837680001</c:v>
                </c:pt>
                <c:pt idx="38160">
                  <c:v>92.1907868729397</c:v>
                </c:pt>
                <c:pt idx="38161">
                  <c:v>92.06648101112982</c:v>
                </c:pt>
                <c:pt idx="38162">
                  <c:v>92.17843091933977</c:v>
                </c:pt>
                <c:pt idx="38163">
                  <c:v>91.66830272063973</c:v>
                </c:pt>
                <c:pt idx="38164">
                  <c:v>92.00510017204977</c:v>
                </c:pt>
                <c:pt idx="38165">
                  <c:v>92.12710672435998</c:v>
                </c:pt>
                <c:pt idx="38166">
                  <c:v>92.25414555894998</c:v>
                </c:pt>
                <c:pt idx="38167">
                  <c:v>91.76135689621998</c:v>
                </c:pt>
                <c:pt idx="38168">
                  <c:v>91.67470798948978</c:v>
                </c:pt>
                <c:pt idx="38169">
                  <c:v>93.48435392798</c:v>
                </c:pt>
                <c:pt idx="38170">
                  <c:v>93.38661549298995</c:v>
                </c:pt>
                <c:pt idx="38171">
                  <c:v>93.29976989269986</c:v>
                </c:pt>
                <c:pt idx="38172">
                  <c:v>93.38592696244987</c:v>
                </c:pt>
                <c:pt idx="38173">
                  <c:v>93.28254149369984</c:v>
                </c:pt>
                <c:pt idx="38174">
                  <c:v>93.4060642889</c:v>
                </c:pt>
                <c:pt idx="38175">
                  <c:v>93.32426323152998</c:v>
                </c:pt>
                <c:pt idx="38176">
                  <c:v>92.81659015227986</c:v>
                </c:pt>
                <c:pt idx="38177">
                  <c:v>92.94519057374998</c:v>
                </c:pt>
                <c:pt idx="38178">
                  <c:v>93.06795104123</c:v>
                </c:pt>
                <c:pt idx="38179">
                  <c:v>92.99158791389995</c:v>
                </c:pt>
                <c:pt idx="38180">
                  <c:v>92.68942319489986</c:v>
                </c:pt>
                <c:pt idx="38181">
                  <c:v>92.81163885092984</c:v>
                </c:pt>
                <c:pt idx="38182">
                  <c:v>92.73527572359986</c:v>
                </c:pt>
                <c:pt idx="38183">
                  <c:v>92.40103563294998</c:v>
                </c:pt>
                <c:pt idx="38184">
                  <c:v>92.50621949972</c:v>
                </c:pt>
                <c:pt idx="38185">
                  <c:v>92.21060787035</c:v>
                </c:pt>
                <c:pt idx="38186">
                  <c:v>92.33170836678973</c:v>
                </c:pt>
                <c:pt idx="38187">
                  <c:v>93.74504672669985</c:v>
                </c:pt>
                <c:pt idx="38188">
                  <c:v>93.44091462354</c:v>
                </c:pt>
                <c:pt idx="38189">
                  <c:v>93.59269789995001</c:v>
                </c:pt>
                <c:pt idx="38190">
                  <c:v>93.5549262934</c:v>
                </c:pt>
                <c:pt idx="38191">
                  <c:v>93.57635472504998</c:v>
                </c:pt>
                <c:pt idx="38192">
                  <c:v>93.07218919787982</c:v>
                </c:pt>
                <c:pt idx="38193">
                  <c:v>92.96927097913</c:v>
                </c:pt>
                <c:pt idx="38194">
                  <c:v>93.06630013562975</c:v>
                </c:pt>
                <c:pt idx="38195">
                  <c:v>92.95232147435998</c:v>
                </c:pt>
                <c:pt idx="38196">
                  <c:v>92.45559811806976</c:v>
                </c:pt>
                <c:pt idx="38197">
                  <c:v>92.36911304582997</c:v>
                </c:pt>
                <c:pt idx="38198">
                  <c:v>92.28804972013998</c:v>
                </c:pt>
                <c:pt idx="38199">
                  <c:v>92.20698639444986</c:v>
                </c:pt>
                <c:pt idx="38200">
                  <c:v>91.73903100179986</c:v>
                </c:pt>
                <c:pt idx="38201">
                  <c:v>91.95949305088</c:v>
                </c:pt>
                <c:pt idx="38202">
                  <c:v>91.64757507203987</c:v>
                </c:pt>
                <c:pt idx="38203">
                  <c:v>91.46466321252</c:v>
                </c:pt>
                <c:pt idx="38204">
                  <c:v>91.121419994</c:v>
                </c:pt>
                <c:pt idx="38205">
                  <c:v>92.86878649463976</c:v>
                </c:pt>
                <c:pt idx="38206">
                  <c:v>92.4740345496</c:v>
                </c:pt>
                <c:pt idx="38207">
                  <c:v>92.12296773303973</c:v>
                </c:pt>
                <c:pt idx="38208">
                  <c:v>92.0319298612</c:v>
                </c:pt>
                <c:pt idx="38209">
                  <c:v>91.94623183592</c:v>
                </c:pt>
                <c:pt idx="38210">
                  <c:v>91.64964844976002</c:v>
                </c:pt>
                <c:pt idx="38211">
                  <c:v>91.55881960687998</c:v>
                </c:pt>
                <c:pt idx="38212">
                  <c:v>91.69454272671987</c:v>
                </c:pt>
                <c:pt idx="38213">
                  <c:v>91.17750173763973</c:v>
                </c:pt>
                <c:pt idx="38214">
                  <c:v>90.89805252743973</c:v>
                </c:pt>
                <c:pt idx="38215">
                  <c:v>90.81297714287975</c:v>
                </c:pt>
                <c:pt idx="38216">
                  <c:v>90.7012894278401</c:v>
                </c:pt>
                <c:pt idx="38217">
                  <c:v>90.38545013399971</c:v>
                </c:pt>
                <c:pt idx="38218">
                  <c:v>90.09131349312</c:v>
                </c:pt>
                <c:pt idx="38219">
                  <c:v>90.210369687</c:v>
                </c:pt>
                <c:pt idx="38220">
                  <c:v>89.92191731199998</c:v>
                </c:pt>
                <c:pt idx="38221">
                  <c:v>89.63383380283975</c:v>
                </c:pt>
                <c:pt idx="38222">
                  <c:v>89.13234981395968</c:v>
                </c:pt>
                <c:pt idx="38223">
                  <c:v>89.06401514347998</c:v>
                </c:pt>
                <c:pt idx="38224">
                  <c:v>88.96940774188</c:v>
                </c:pt>
                <c:pt idx="38225">
                  <c:v>90.55695829507998</c:v>
                </c:pt>
                <c:pt idx="38226">
                  <c:v>90.45707717007986</c:v>
                </c:pt>
                <c:pt idx="38227">
                  <c:v>90.13012741599998</c:v>
                </c:pt>
                <c:pt idx="38228">
                  <c:v>89.80893586543976</c:v>
                </c:pt>
                <c:pt idx="38229">
                  <c:v>89.71998828319998</c:v>
                </c:pt>
                <c:pt idx="38230">
                  <c:v>89.42561057663985</c:v>
                </c:pt>
                <c:pt idx="38231">
                  <c:v>89.55777665163986</c:v>
                </c:pt>
                <c:pt idx="38232">
                  <c:v>89.47407812199984</c:v>
                </c:pt>
                <c:pt idx="38233">
                  <c:v>89.18027831023974</c:v>
                </c:pt>
                <c:pt idx="38234">
                  <c:v>89.31186649043998</c:v>
                </c:pt>
                <c:pt idx="38235">
                  <c:v>89.02368459711998</c:v>
                </c:pt>
                <c:pt idx="38236">
                  <c:v>88.72545446895998</c:v>
                </c:pt>
                <c:pt idx="38237">
                  <c:v>88.64211766351998</c:v>
                </c:pt>
                <c:pt idx="38238">
                  <c:v>88.75223222007995</c:v>
                </c:pt>
                <c:pt idx="38239">
                  <c:v>88.63216857663973</c:v>
                </c:pt>
                <c:pt idx="38240">
                  <c:v>88.35050217031987</c:v>
                </c:pt>
                <c:pt idx="38241">
                  <c:v>88.68923341475985</c:v>
                </c:pt>
                <c:pt idx="38242">
                  <c:v>88.40251472416</c:v>
                </c:pt>
                <c:pt idx="38243">
                  <c:v>88.11094051759973</c:v>
                </c:pt>
                <c:pt idx="38244">
                  <c:v>89.66802793443976</c:v>
                </c:pt>
                <c:pt idx="38245">
                  <c:v>89.57430569124</c:v>
                </c:pt>
                <c:pt idx="38246">
                  <c:v>89.69706295367995</c:v>
                </c:pt>
                <c:pt idx="38247">
                  <c:v>82.12212084003986</c:v>
                </c:pt>
                <c:pt idx="38306">
                  <c:v>86.64497511074985</c:v>
                </c:pt>
                <c:pt idx="38307">
                  <c:v>99.17721244332</c:v>
                </c:pt>
                <c:pt idx="38308">
                  <c:v>113.74720330578</c:v>
                </c:pt>
                <c:pt idx="38309">
                  <c:v>115.96031014626</c:v>
                </c:pt>
                <c:pt idx="38310">
                  <c:v>115.43227965045</c:v>
                </c:pt>
                <c:pt idx="38311">
                  <c:v>115.95921909396</c:v>
                </c:pt>
                <c:pt idx="38312">
                  <c:v>116.4781869582</c:v>
                </c:pt>
                <c:pt idx="38313">
                  <c:v>116.57781981675</c:v>
                </c:pt>
                <c:pt idx="38314">
                  <c:v>116.48182914162</c:v>
                </c:pt>
                <c:pt idx="38315">
                  <c:v>116.78959776802</c:v>
                </c:pt>
                <c:pt idx="38316">
                  <c:v>115.5618714465</c:v>
                </c:pt>
                <c:pt idx="38317">
                  <c:v>112.95435248658</c:v>
                </c:pt>
                <c:pt idx="38318">
                  <c:v>113.2837179474</c:v>
                </c:pt>
                <c:pt idx="38319">
                  <c:v>114.20718538392</c:v>
                </c:pt>
                <c:pt idx="38320">
                  <c:v>113.24852376132</c:v>
                </c:pt>
                <c:pt idx="38321">
                  <c:v>114.83334464652</c:v>
                </c:pt>
                <c:pt idx="38322">
                  <c:v>113.46656028519</c:v>
                </c:pt>
                <c:pt idx="38323">
                  <c:v>112.93243962027</c:v>
                </c:pt>
                <c:pt idx="38324">
                  <c:v>111.35234304056</c:v>
                </c:pt>
                <c:pt idx="38325">
                  <c:v>112.29424192208</c:v>
                </c:pt>
                <c:pt idx="38326">
                  <c:v>112.41268645332</c:v>
                </c:pt>
                <c:pt idx="38327">
                  <c:v>113.71166804985</c:v>
                </c:pt>
                <c:pt idx="38328">
                  <c:v>116.12255254545</c:v>
                </c:pt>
                <c:pt idx="38329">
                  <c:v>116.85887284428</c:v>
                </c:pt>
                <c:pt idx="38330">
                  <c:v>116.54662874595</c:v>
                </c:pt>
                <c:pt idx="38331">
                  <c:v>116.22108975195</c:v>
                </c:pt>
                <c:pt idx="38332">
                  <c:v>116.11863230622</c:v>
                </c:pt>
                <c:pt idx="38333">
                  <c:v>112.66808130918</c:v>
                </c:pt>
                <c:pt idx="38334">
                  <c:v>112.14469811925</c:v>
                </c:pt>
                <c:pt idx="38335">
                  <c:v>111.63523350828</c:v>
                </c:pt>
                <c:pt idx="38336">
                  <c:v>111.3282183222</c:v>
                </c:pt>
                <c:pt idx="38337">
                  <c:v>113.50517638131</c:v>
                </c:pt>
                <c:pt idx="38338">
                  <c:v>114.15410448444</c:v>
                </c:pt>
                <c:pt idx="38339">
                  <c:v>112.99108544108</c:v>
                </c:pt>
                <c:pt idx="38340">
                  <c:v>110.12763072416</c:v>
                </c:pt>
                <c:pt idx="38341">
                  <c:v>110.8818047652</c:v>
                </c:pt>
                <c:pt idx="38342">
                  <c:v>111.8193628246</c:v>
                </c:pt>
                <c:pt idx="38343">
                  <c:v>113.6233761597</c:v>
                </c:pt>
                <c:pt idx="38344">
                  <c:v>112.67564878041</c:v>
                </c:pt>
                <c:pt idx="38345">
                  <c:v>109.4108495198</c:v>
                </c:pt>
                <c:pt idx="38346">
                  <c:v>109.94487125248</c:v>
                </c:pt>
                <c:pt idx="38347">
                  <c:v>109.42223522304</c:v>
                </c:pt>
                <c:pt idx="38348">
                  <c:v>110.57734154736</c:v>
                </c:pt>
                <c:pt idx="38349">
                  <c:v>113.12947005324</c:v>
                </c:pt>
                <c:pt idx="38350">
                  <c:v>111.559493074</c:v>
                </c:pt>
                <c:pt idx="38351">
                  <c:v>114.81042161586</c:v>
                </c:pt>
                <c:pt idx="38352">
                  <c:v>115.53725020497</c:v>
                </c:pt>
                <c:pt idx="38353">
                  <c:v>107.497806656</c:v>
                </c:pt>
                <c:pt idx="38354">
                  <c:v>103.0337660982</c:v>
                </c:pt>
                <c:pt idx="38355">
                  <c:v>109.1809693064</c:v>
                </c:pt>
                <c:pt idx="38356">
                  <c:v>115.98814236222</c:v>
                </c:pt>
                <c:pt idx="38357">
                  <c:v>114.78219835104</c:v>
                </c:pt>
                <c:pt idx="38358">
                  <c:v>111.71625482336</c:v>
                </c:pt>
                <c:pt idx="38359">
                  <c:v>109.07818325876</c:v>
                </c:pt>
                <c:pt idx="38360">
                  <c:v>108.07592116068</c:v>
                </c:pt>
                <c:pt idx="38361">
                  <c:v>113.017974516</c:v>
                </c:pt>
                <c:pt idx="38362">
                  <c:v>115.24086750606</c:v>
                </c:pt>
                <c:pt idx="38363">
                  <c:v>116.19133969389</c:v>
                </c:pt>
                <c:pt idx="38364">
                  <c:v>115.64889099402</c:v>
                </c:pt>
                <c:pt idx="38365">
                  <c:v>115.75724074965</c:v>
                </c:pt>
                <c:pt idx="38366">
                  <c:v>115.87199597268</c:v>
                </c:pt>
                <c:pt idx="38367">
                  <c:v>115.79049743925</c:v>
                </c:pt>
                <c:pt idx="38368">
                  <c:v>114.24786587712</c:v>
                </c:pt>
                <c:pt idx="38369">
                  <c:v>114.12736774032</c:v>
                </c:pt>
                <c:pt idx="38370">
                  <c:v>115.26304046277</c:v>
                </c:pt>
                <c:pt idx="38371">
                  <c:v>115.05322008855</c:v>
                </c:pt>
                <c:pt idx="38372">
                  <c:v>114.94489383807</c:v>
                </c:pt>
                <c:pt idx="38373">
                  <c:v>114.44636290293</c:v>
                </c:pt>
                <c:pt idx="38374">
                  <c:v>114.33170489841</c:v>
                </c:pt>
                <c:pt idx="38375">
                  <c:v>116.73873868122</c:v>
                </c:pt>
                <c:pt idx="38376">
                  <c:v>116.41860116721</c:v>
                </c:pt>
                <c:pt idx="38377">
                  <c:v>116.52887714961</c:v>
                </c:pt>
                <c:pt idx="38378">
                  <c:v>116.40026030586</c:v>
                </c:pt>
                <c:pt idx="38379">
                  <c:v>116.10099135468</c:v>
                </c:pt>
                <c:pt idx="38380">
                  <c:v>115.16200972506</c:v>
                </c:pt>
                <c:pt idx="38381">
                  <c:v>114.3886108068</c:v>
                </c:pt>
                <c:pt idx="38382">
                  <c:v>114.0379330383</c:v>
                </c:pt>
                <c:pt idx="38383">
                  <c:v>113.68777171188</c:v>
                </c:pt>
                <c:pt idx="38384">
                  <c:v>112.13022871632</c:v>
                </c:pt>
                <c:pt idx="38385">
                  <c:v>111.0013914168</c:v>
                </c:pt>
                <c:pt idx="38386">
                  <c:v>111.92030617208</c:v>
                </c:pt>
                <c:pt idx="38387">
                  <c:v>111.00306299768</c:v>
                </c:pt>
                <c:pt idx="38388">
                  <c:v>110.87935224768</c:v>
                </c:pt>
                <c:pt idx="38389">
                  <c:v>110.3632725176</c:v>
                </c:pt>
                <c:pt idx="38390">
                  <c:v>111.95788355169</c:v>
                </c:pt>
                <c:pt idx="38391">
                  <c:v>112.69462175892</c:v>
                </c:pt>
                <c:pt idx="38392">
                  <c:v>112.60838546478</c:v>
                </c:pt>
                <c:pt idx="38393">
                  <c:v>113.21266801056</c:v>
                </c:pt>
                <c:pt idx="38394">
                  <c:v>115.20762506529</c:v>
                </c:pt>
                <c:pt idx="38395">
                  <c:v>115.3794085158</c:v>
                </c:pt>
                <c:pt idx="38396">
                  <c:v>114.00210781956</c:v>
                </c:pt>
                <c:pt idx="38397">
                  <c:v>115.78617839748</c:v>
                </c:pt>
                <c:pt idx="38398">
                  <c:v>114.86678648613</c:v>
                </c:pt>
                <c:pt idx="38399">
                  <c:v>114.04665105687</c:v>
                </c:pt>
                <c:pt idx="38400">
                  <c:v>115.45629846399</c:v>
                </c:pt>
                <c:pt idx="38401">
                  <c:v>115.87125728772</c:v>
                </c:pt>
                <c:pt idx="38402">
                  <c:v>115.45134277302</c:v>
                </c:pt>
                <c:pt idx="38403">
                  <c:v>114.08843135349</c:v>
                </c:pt>
                <c:pt idx="38404">
                  <c:v>114.20768626191</c:v>
                </c:pt>
                <c:pt idx="38405">
                  <c:v>114.79033691649</c:v>
                </c:pt>
                <c:pt idx="38406">
                  <c:v>113.83943418573</c:v>
                </c:pt>
                <c:pt idx="38407">
                  <c:v>113.74572245907</c:v>
                </c:pt>
                <c:pt idx="38408">
                  <c:v>114.25794073563</c:v>
                </c:pt>
                <c:pt idx="38409">
                  <c:v>111.22492527976</c:v>
                </c:pt>
                <c:pt idx="38410">
                  <c:v>112.3762170321</c:v>
                </c:pt>
                <c:pt idx="38411">
                  <c:v>112.06860835281</c:v>
                </c:pt>
                <c:pt idx="38412">
                  <c:v>111.49422190516</c:v>
                </c:pt>
                <c:pt idx="38413">
                  <c:v>109.25600791256</c:v>
                </c:pt>
                <c:pt idx="38414">
                  <c:v>112.74687369712</c:v>
                </c:pt>
                <c:pt idx="38415">
                  <c:v>114.91072775601</c:v>
                </c:pt>
                <c:pt idx="38416">
                  <c:v>115.40914352127</c:v>
                </c:pt>
                <c:pt idx="38417">
                  <c:v>114.0379330383</c:v>
                </c:pt>
                <c:pt idx="38418">
                  <c:v>110.5716621356</c:v>
                </c:pt>
                <c:pt idx="38419">
                  <c:v>109.20065706992</c:v>
                </c:pt>
                <c:pt idx="38420">
                  <c:v>110.14840901884</c:v>
                </c:pt>
                <c:pt idx="38421">
                  <c:v>91.1415355884</c:v>
                </c:pt>
                <c:pt idx="38492">
                  <c:v>79.01073753491985</c:v>
                </c:pt>
                <c:pt idx="38493">
                  <c:v>81.55275674879979</c:v>
                </c:pt>
                <c:pt idx="38494">
                  <c:v>87.0041987456</c:v>
                </c:pt>
                <c:pt idx="38495">
                  <c:v>91.84142883104</c:v>
                </c:pt>
                <c:pt idx="38496">
                  <c:v>99.35405598965</c:v>
                </c:pt>
                <c:pt idx="38497">
                  <c:v>104.4870443708</c:v>
                </c:pt>
                <c:pt idx="38498">
                  <c:v>102.91988862428</c:v>
                </c:pt>
                <c:pt idx="38499">
                  <c:v>101.57040618552</c:v>
                </c:pt>
                <c:pt idx="38500">
                  <c:v>100.01468767992</c:v>
                </c:pt>
                <c:pt idx="38501">
                  <c:v>99.30109235429985</c:v>
                </c:pt>
                <c:pt idx="38502">
                  <c:v>97.75004504243977</c:v>
                </c:pt>
                <c:pt idx="38503">
                  <c:v>97.74730485776</c:v>
                </c:pt>
                <c:pt idx="38504">
                  <c:v>95.69094356784998</c:v>
                </c:pt>
                <c:pt idx="38505">
                  <c:v>94.12309900335985</c:v>
                </c:pt>
                <c:pt idx="38506">
                  <c:v>93.40223705399985</c:v>
                </c:pt>
                <c:pt idx="38507">
                  <c:v>92.89345730246973</c:v>
                </c:pt>
                <c:pt idx="38508">
                  <c:v>92.59071461390998</c:v>
                </c:pt>
                <c:pt idx="38509">
                  <c:v>90.82055424099998</c:v>
                </c:pt>
                <c:pt idx="38510">
                  <c:v>89.90512608284</c:v>
                </c:pt>
                <c:pt idx="38511">
                  <c:v>89.19072000695976</c:v>
                </c:pt>
                <c:pt idx="38512">
                  <c:v>88.90251351759987</c:v>
                </c:pt>
                <c:pt idx="38513">
                  <c:v>87.97000653771985</c:v>
                </c:pt>
                <c:pt idx="38514">
                  <c:v>86.63056674204</c:v>
                </c:pt>
                <c:pt idx="38515">
                  <c:v>85.87589041979976</c:v>
                </c:pt>
                <c:pt idx="38516">
                  <c:v>85.58110311119998</c:v>
                </c:pt>
                <c:pt idx="38517">
                  <c:v>85.08799132401003</c:v>
                </c:pt>
                <c:pt idx="38518">
                  <c:v>85.01282980241987</c:v>
                </c:pt>
                <c:pt idx="38519">
                  <c:v>84.73423073642979</c:v>
                </c:pt>
                <c:pt idx="38520">
                  <c:v>84.446031957</c:v>
                </c:pt>
                <c:pt idx="38521">
                  <c:v>84.16318633304977</c:v>
                </c:pt>
                <c:pt idx="38522">
                  <c:v>85.82225320349986</c:v>
                </c:pt>
                <c:pt idx="38523">
                  <c:v>86.16033022769976</c:v>
                </c:pt>
                <c:pt idx="38524">
                  <c:v>86.07514513877975</c:v>
                </c:pt>
                <c:pt idx="38525">
                  <c:v>85.77394139852974</c:v>
                </c:pt>
                <c:pt idx="38526">
                  <c:v>85.64899984542001</c:v>
                </c:pt>
                <c:pt idx="38527">
                  <c:v>85.78452261975</c:v>
                </c:pt>
                <c:pt idx="38528">
                  <c:v>85.48904669678987</c:v>
                </c:pt>
                <c:pt idx="38529">
                  <c:v>85.20893523599995</c:v>
                </c:pt>
                <c:pt idx="38530">
                  <c:v>84.69937126394989</c:v>
                </c:pt>
                <c:pt idx="38531">
                  <c:v>84.20552174508</c:v>
                </c:pt>
                <c:pt idx="38532">
                  <c:v>84.54557617640968</c:v>
                </c:pt>
                <c:pt idx="38533">
                  <c:v>84.05248891049968</c:v>
                </c:pt>
                <c:pt idx="38534">
                  <c:v>83.55031257725977</c:v>
                </c:pt>
                <c:pt idx="38535">
                  <c:v>83.47662651902998</c:v>
                </c:pt>
                <c:pt idx="38536">
                  <c:v>83.60675363474998</c:v>
                </c:pt>
                <c:pt idx="38537">
                  <c:v>83.48362616835</c:v>
                </c:pt>
                <c:pt idx="38538">
                  <c:v>83.19660755027998</c:v>
                </c:pt>
                <c:pt idx="38539">
                  <c:v>83.33588518604979</c:v>
                </c:pt>
                <c:pt idx="38540">
                  <c:v>84.55246686414</c:v>
                </c:pt>
                <c:pt idx="38541">
                  <c:v>84.46895400689998</c:v>
                </c:pt>
                <c:pt idx="38542">
                  <c:v>84.38544114965973</c:v>
                </c:pt>
                <c:pt idx="38543">
                  <c:v>84.30682675757987</c:v>
                </c:pt>
                <c:pt idx="38544">
                  <c:v>84.43906177095</c:v>
                </c:pt>
                <c:pt idx="38545">
                  <c:v>84.14962784210998</c:v>
                </c:pt>
                <c:pt idx="38546">
                  <c:v>84.28146939359998</c:v>
                </c:pt>
                <c:pt idx="38547">
                  <c:v>84.19280683814976</c:v>
                </c:pt>
                <c:pt idx="38548">
                  <c:v>83.86471040820002</c:v>
                </c:pt>
                <c:pt idx="38549">
                  <c:v>83.58129915008998</c:v>
                </c:pt>
                <c:pt idx="38550">
                  <c:v>83.70751149272998</c:v>
                </c:pt>
                <c:pt idx="38551">
                  <c:v>83.84315717249976</c:v>
                </c:pt>
                <c:pt idx="38552">
                  <c:v>83.56013937626986</c:v>
                </c:pt>
                <c:pt idx="38553">
                  <c:v>83.68556479514998</c:v>
                </c:pt>
                <c:pt idx="38554">
                  <c:v>83.60184290894998</c:v>
                </c:pt>
                <c:pt idx="38555">
                  <c:v>83.5377938694</c:v>
                </c:pt>
                <c:pt idx="38556">
                  <c:v>83.25064001048978</c:v>
                </c:pt>
                <c:pt idx="38557">
                  <c:v>83.38514216129984</c:v>
                </c:pt>
                <c:pt idx="38558">
                  <c:v>84.65563331939984</c:v>
                </c:pt>
                <c:pt idx="38559">
                  <c:v>84.47878080590979</c:v>
                </c:pt>
                <c:pt idx="38560">
                  <c:v>84.17911435553982</c:v>
                </c:pt>
                <c:pt idx="38561">
                  <c:v>84.31665355658987</c:v>
                </c:pt>
                <c:pt idx="38562">
                  <c:v>84.24296749836</c:v>
                </c:pt>
                <c:pt idx="38563">
                  <c:v>84.15945464112</c:v>
                </c:pt>
                <c:pt idx="38564">
                  <c:v>84.08087011772965</c:v>
                </c:pt>
                <c:pt idx="38565">
                  <c:v>83.79200182304987</c:v>
                </c:pt>
                <c:pt idx="38566">
                  <c:v>84.13372841129987</c:v>
                </c:pt>
                <c:pt idx="38567">
                  <c:v>83.8499552753401</c:v>
                </c:pt>
                <c:pt idx="38568">
                  <c:v>83.55677874569976</c:v>
                </c:pt>
                <c:pt idx="38569">
                  <c:v>83.89732487354998</c:v>
                </c:pt>
                <c:pt idx="38570">
                  <c:v>83.56013937626986</c:v>
                </c:pt>
                <c:pt idx="38571">
                  <c:v>83.28237665039985</c:v>
                </c:pt>
                <c:pt idx="38572">
                  <c:v>83.41273739111998</c:v>
                </c:pt>
                <c:pt idx="38573">
                  <c:v>83.54764526445002</c:v>
                </c:pt>
                <c:pt idx="38574">
                  <c:v>83.2604668095</c:v>
                </c:pt>
                <c:pt idx="38575">
                  <c:v>82.97856794618986</c:v>
                </c:pt>
                <c:pt idx="38576">
                  <c:v>84.85276047614984</c:v>
                </c:pt>
                <c:pt idx="38577">
                  <c:v>84.54264006513</c:v>
                </c:pt>
                <c:pt idx="38578">
                  <c:v>84.25264577477998</c:v>
                </c:pt>
                <c:pt idx="38579">
                  <c:v>84.37561435064985</c:v>
                </c:pt>
                <c:pt idx="38580">
                  <c:v>84.08600832428979</c:v>
                </c:pt>
                <c:pt idx="38581">
                  <c:v>83.95372327509</c:v>
                </c:pt>
                <c:pt idx="38582">
                  <c:v>83.88510785429978</c:v>
                </c:pt>
                <c:pt idx="38583">
                  <c:v>84.01208252465977</c:v>
                </c:pt>
                <c:pt idx="38584">
                  <c:v>83.71850019773987</c:v>
                </c:pt>
                <c:pt idx="38585">
                  <c:v>83.85488360918998</c:v>
                </c:pt>
                <c:pt idx="38586">
                  <c:v>83.57149694711998</c:v>
                </c:pt>
                <c:pt idx="38587">
                  <c:v>83.70258315887995</c:v>
                </c:pt>
                <c:pt idx="38588">
                  <c:v>83.41957769805</c:v>
                </c:pt>
                <c:pt idx="38589">
                  <c:v>83.55031257725977</c:v>
                </c:pt>
                <c:pt idx="38590">
                  <c:v>83.47662651902998</c:v>
                </c:pt>
                <c:pt idx="38591">
                  <c:v>83.18927061915001</c:v>
                </c:pt>
                <c:pt idx="38592">
                  <c:v>82.85832388430998</c:v>
                </c:pt>
                <c:pt idx="38593">
                  <c:v>83.19660755027998</c:v>
                </c:pt>
                <c:pt idx="38594">
                  <c:v>82.69703794871998</c:v>
                </c:pt>
                <c:pt idx="38595">
                  <c:v>84.12920475102</c:v>
                </c:pt>
                <c:pt idx="38596">
                  <c:v>84.05098389557998</c:v>
                </c:pt>
                <c:pt idx="38597">
                  <c:v>83.74691082609</c:v>
                </c:pt>
                <c:pt idx="38598">
                  <c:v>83.88969795999</c:v>
                </c:pt>
                <c:pt idx="38599">
                  <c:v>84.01742269742998</c:v>
                </c:pt>
                <c:pt idx="38600">
                  <c:v>83.94880727663985</c:v>
                </c:pt>
                <c:pt idx="38601">
                  <c:v>83.65019116895976</c:v>
                </c:pt>
                <c:pt idx="38602">
                  <c:v>83.37149401784986</c:v>
                </c:pt>
                <c:pt idx="38603">
                  <c:v>83.44976508648</c:v>
                </c:pt>
                <c:pt idx="38604">
                  <c:v>83.37157395020998</c:v>
                </c:pt>
                <c:pt idx="38605">
                  <c:v>83.08871599085984</c:v>
                </c:pt>
                <c:pt idx="38606">
                  <c:v>83.22493956542998</c:v>
                </c:pt>
                <c:pt idx="38607">
                  <c:v>83.14184476611</c:v>
                </c:pt>
                <c:pt idx="38608">
                  <c:v>82.85956470156</c:v>
                </c:pt>
                <c:pt idx="38609">
                  <c:v>82.99518066215998</c:v>
                </c:pt>
                <c:pt idx="38610">
                  <c:v>82.70840785496979</c:v>
                </c:pt>
                <c:pt idx="38611">
                  <c:v>82.63038376784998</c:v>
                </c:pt>
                <c:pt idx="38612">
                  <c:v>82.76545147806</c:v>
                </c:pt>
                <c:pt idx="38613">
                  <c:v>82.48411824891</c:v>
                </c:pt>
                <c:pt idx="38614">
                  <c:v>83.86394695677001</c:v>
                </c:pt>
                <c:pt idx="38615">
                  <c:v>83.57462382225</c:v>
                </c:pt>
                <c:pt idx="38616">
                  <c:v>83.48709765825002</c:v>
                </c:pt>
                <c:pt idx="38617">
                  <c:v>83.40927033944998</c:v>
                </c:pt>
                <c:pt idx="38618">
                  <c:v>83.53726555857</c:v>
                </c:pt>
                <c:pt idx="38619">
                  <c:v>83.2536452715</c:v>
                </c:pt>
                <c:pt idx="38620">
                  <c:v>83.18554636754978</c:v>
                </c:pt>
                <c:pt idx="38621">
                  <c:v>83.32272896339984</c:v>
                </c:pt>
                <c:pt idx="38622">
                  <c:v>83.0445287067</c:v>
                </c:pt>
                <c:pt idx="38623">
                  <c:v>82.95212355044998</c:v>
                </c:pt>
                <c:pt idx="38624">
                  <c:v>82.87429623164998</c:v>
                </c:pt>
                <c:pt idx="38625">
                  <c:v>82.76243424569998</c:v>
                </c:pt>
                <c:pt idx="38626">
                  <c:v>82.25200511048968</c:v>
                </c:pt>
                <c:pt idx="38627">
                  <c:v>82.38825320633998</c:v>
                </c:pt>
                <c:pt idx="38628">
                  <c:v>82.31548931270976</c:v>
                </c:pt>
                <c:pt idx="38629">
                  <c:v>82.23302160027</c:v>
                </c:pt>
                <c:pt idx="38630">
                  <c:v>82.15542054467987</c:v>
                </c:pt>
                <c:pt idx="38631">
                  <c:v>81.87942858417</c:v>
                </c:pt>
                <c:pt idx="38632">
                  <c:v>83.31171819308977</c:v>
                </c:pt>
                <c:pt idx="38633">
                  <c:v>83.4409553253301</c:v>
                </c:pt>
                <c:pt idx="38634">
                  <c:v>83.15202572744984</c:v>
                </c:pt>
                <c:pt idx="38635">
                  <c:v>82.85867702552976</c:v>
                </c:pt>
                <c:pt idx="38636">
                  <c:v>82.74285085013987</c:v>
                </c:pt>
                <c:pt idx="38637">
                  <c:v>82.87138710737977</c:v>
                </c:pt>
                <c:pt idx="38638">
                  <c:v>82.78912842389998</c:v>
                </c:pt>
                <c:pt idx="38639">
                  <c:v>82.50635651330984</c:v>
                </c:pt>
                <c:pt idx="38640">
                  <c:v>82.42911949947</c:v>
                </c:pt>
                <c:pt idx="38641">
                  <c:v>82.35672447167998</c:v>
                </c:pt>
                <c:pt idx="38642">
                  <c:v>82.47945213551979</c:v>
                </c:pt>
                <c:pt idx="38643">
                  <c:v>82.19262516263987</c:v>
                </c:pt>
                <c:pt idx="38644">
                  <c:v>82.3342637939701</c:v>
                </c:pt>
                <c:pt idx="38645">
                  <c:v>82.04783510705984</c:v>
                </c:pt>
                <c:pt idx="38646">
                  <c:v>81.97544007926986</c:v>
                </c:pt>
                <c:pt idx="38647">
                  <c:v>81.65589736655961</c:v>
                </c:pt>
                <c:pt idx="38648">
                  <c:v>81.77753490398995</c:v>
                </c:pt>
                <c:pt idx="38649">
                  <c:v>81.70513987619979</c:v>
                </c:pt>
                <c:pt idx="38650">
                  <c:v>83.36011430694</c:v>
                </c:pt>
                <c:pt idx="38651">
                  <c:v>83.05174021475977</c:v>
                </c:pt>
                <c:pt idx="38652">
                  <c:v>82.96003593350987</c:v>
                </c:pt>
                <c:pt idx="38653">
                  <c:v>82.67650534471987</c:v>
                </c:pt>
                <c:pt idx="38654">
                  <c:v>82.59949434349987</c:v>
                </c:pt>
                <c:pt idx="38655">
                  <c:v>82.52245407165982</c:v>
                </c:pt>
                <c:pt idx="38656">
                  <c:v>82.45024345212</c:v>
                </c:pt>
                <c:pt idx="38657">
                  <c:v>82.37803283257956</c:v>
                </c:pt>
                <c:pt idx="38658">
                  <c:v>82.05718341536</c:v>
                </c:pt>
                <c:pt idx="38659">
                  <c:v>82.38084636581998</c:v>
                </c:pt>
                <c:pt idx="38660">
                  <c:v>82.09399073609985</c:v>
                </c:pt>
                <c:pt idx="38661">
                  <c:v>82.01695046426</c:v>
                </c:pt>
                <c:pt idx="38662">
                  <c:v>81.94473984472</c:v>
                </c:pt>
                <c:pt idx="38663">
                  <c:v>81.87252922518001</c:v>
                </c:pt>
                <c:pt idx="38664">
                  <c:v>81.79068857166001</c:v>
                </c:pt>
                <c:pt idx="38665">
                  <c:v>81.92716694562</c:v>
                </c:pt>
                <c:pt idx="38666">
                  <c:v>81.44255217063987</c:v>
                </c:pt>
                <c:pt idx="38667">
                  <c:v>81.36570866711995</c:v>
                </c:pt>
                <c:pt idx="38668">
                  <c:v>81.07593802559971</c:v>
                </c:pt>
                <c:pt idx="38669">
                  <c:v>82.47450797419998</c:v>
                </c:pt>
                <c:pt idx="38670">
                  <c:v>68.92949809449979</c:v>
                </c:pt>
                <c:pt idx="38776">
                  <c:v>82.09879111777974</c:v>
                </c:pt>
                <c:pt idx="38777">
                  <c:v>81.95919953100002</c:v>
                </c:pt>
                <c:pt idx="38778">
                  <c:v>82.27621787747984</c:v>
                </c:pt>
                <c:pt idx="38779">
                  <c:v>81.98990734667986</c:v>
                </c:pt>
                <c:pt idx="38780">
                  <c:v>83.55849424352976</c:v>
                </c:pt>
                <c:pt idx="38781">
                  <c:v>83.04238809471988</c:v>
                </c:pt>
                <c:pt idx="38782">
                  <c:v>83.39880177788976</c:v>
                </c:pt>
                <c:pt idx="38783">
                  <c:v>83.51855638092</c:v>
                </c:pt>
                <c:pt idx="38784">
                  <c:v>83.43608866847998</c:v>
                </c:pt>
                <c:pt idx="38785">
                  <c:v>83.14720082613</c:v>
                </c:pt>
                <c:pt idx="38786">
                  <c:v>83.08912548951</c:v>
                </c:pt>
                <c:pt idx="38787">
                  <c:v>83.20809316877998</c:v>
                </c:pt>
                <c:pt idx="38788">
                  <c:v>83.34120100515002</c:v>
                </c:pt>
                <c:pt idx="38789">
                  <c:v>83.27310210119984</c:v>
                </c:pt>
                <c:pt idx="38790">
                  <c:v>83.20500319724998</c:v>
                </c:pt>
                <c:pt idx="38791">
                  <c:v>83.28860824748978</c:v>
                </c:pt>
                <c:pt idx="38792">
                  <c:v>83.41555832180998</c:v>
                </c:pt>
                <c:pt idx="38793">
                  <c:v>83.13258971765978</c:v>
                </c:pt>
                <c:pt idx="38794">
                  <c:v>83.47347491741976</c:v>
                </c:pt>
                <c:pt idx="38795">
                  <c:v>83.41957769805</c:v>
                </c:pt>
                <c:pt idx="38796">
                  <c:v>83.32647166679978</c:v>
                </c:pt>
                <c:pt idx="38797">
                  <c:v>83.46187138617</c:v>
                </c:pt>
                <c:pt idx="38798">
                  <c:v>83.37346006376985</c:v>
                </c:pt>
                <c:pt idx="38799">
                  <c:v>83.10108058634998</c:v>
                </c:pt>
                <c:pt idx="38800">
                  <c:v>84.55153848053995</c:v>
                </c:pt>
                <c:pt idx="38801">
                  <c:v>84.87243332279968</c:v>
                </c:pt>
                <c:pt idx="38802">
                  <c:v>84.75424652565</c:v>
                </c:pt>
                <c:pt idx="38803">
                  <c:v>84.66561391364998</c:v>
                </c:pt>
                <c:pt idx="38804">
                  <c:v>84.57695135819976</c:v>
                </c:pt>
                <c:pt idx="38805">
                  <c:v>84.93494020146002</c:v>
                </c:pt>
                <c:pt idx="38806">
                  <c:v>84.84583491728979</c:v>
                </c:pt>
                <c:pt idx="38807">
                  <c:v>84.7715955603</c:v>
                </c:pt>
                <c:pt idx="38808">
                  <c:v>84.94252316775</c:v>
                </c:pt>
                <c:pt idx="38809">
                  <c:v>84.88297206872974</c:v>
                </c:pt>
                <c:pt idx="38810">
                  <c:v>84.75892236296986</c:v>
                </c:pt>
                <c:pt idx="38811">
                  <c:v>84.89931878214</c:v>
                </c:pt>
                <c:pt idx="38812">
                  <c:v>84.79489146417</c:v>
                </c:pt>
                <c:pt idx="38813">
                  <c:v>84.68048412449978</c:v>
                </c:pt>
                <c:pt idx="38814">
                  <c:v>84.5158006269</c:v>
                </c:pt>
                <c:pt idx="38815">
                  <c:v>84.72525382949998</c:v>
                </c:pt>
                <c:pt idx="38816">
                  <c:v>84.67538195324971</c:v>
                </c:pt>
                <c:pt idx="38817">
                  <c:v>84.87418594247985</c:v>
                </c:pt>
                <c:pt idx="38818">
                  <c:v>86.34880626767998</c:v>
                </c:pt>
                <c:pt idx="38819">
                  <c:v>86.17885414775968</c:v>
                </c:pt>
                <c:pt idx="38820">
                  <c:v>86.03886854970001</c:v>
                </c:pt>
                <c:pt idx="38821">
                  <c:v>86.40189674541</c:v>
                </c:pt>
                <c:pt idx="38822">
                  <c:v>86.74917355649985</c:v>
                </c:pt>
                <c:pt idx="38823">
                  <c:v>88.717484182</c:v>
                </c:pt>
                <c:pt idx="38824">
                  <c:v>96.73609328252998</c:v>
                </c:pt>
                <c:pt idx="38825">
                  <c:v>103.5618316915</c:v>
                </c:pt>
                <c:pt idx="38826">
                  <c:v>106.81979459746</c:v>
                </c:pt>
                <c:pt idx="38827">
                  <c:v>106.9233458755</c:v>
                </c:pt>
                <c:pt idx="38828">
                  <c:v>106.00934935864</c:v>
                </c:pt>
                <c:pt idx="38829">
                  <c:v>106.95113741788</c:v>
                </c:pt>
                <c:pt idx="38830">
                  <c:v>108.53140854268</c:v>
                </c:pt>
                <c:pt idx="38831">
                  <c:v>112.18675944375</c:v>
                </c:pt>
                <c:pt idx="38832">
                  <c:v>113.54349736251</c:v>
                </c:pt>
                <c:pt idx="38833">
                  <c:v>113.64529377546</c:v>
                </c:pt>
                <c:pt idx="38834">
                  <c:v>113.75338531005</c:v>
                </c:pt>
                <c:pt idx="38835">
                  <c:v>115.89728385105</c:v>
                </c:pt>
                <c:pt idx="38836">
                  <c:v>115.53762658896</c:v>
                </c:pt>
                <c:pt idx="38837">
                  <c:v>115.43701347243</c:v>
                </c:pt>
                <c:pt idx="38838">
                  <c:v>113.84320053387</c:v>
                </c:pt>
                <c:pt idx="38839">
                  <c:v>112.68126043752</c:v>
                </c:pt>
                <c:pt idx="38840">
                  <c:v>112.56973783944</c:v>
                </c:pt>
                <c:pt idx="38841">
                  <c:v>113.31453850086</c:v>
                </c:pt>
                <c:pt idx="38842">
                  <c:v>114.68308397865</c:v>
                </c:pt>
                <c:pt idx="38843">
                  <c:v>115.0035074448</c:v>
                </c:pt>
                <c:pt idx="38844">
                  <c:v>114.47550965448</c:v>
                </c:pt>
                <c:pt idx="38845">
                  <c:v>113.31824165775</c:v>
                </c:pt>
                <c:pt idx="38846">
                  <c:v>89.48616070275001</c:v>
                </c:pt>
                <c:pt idx="38894">
                  <c:v>86.43657487529998</c:v>
                </c:pt>
                <c:pt idx="38895">
                  <c:v>97.43287712435979</c:v>
                </c:pt>
                <c:pt idx="38896">
                  <c:v>102.5603551242</c:v>
                </c:pt>
                <c:pt idx="38897">
                  <c:v>104.86609818435</c:v>
                </c:pt>
                <c:pt idx="38898">
                  <c:v>99.80145637077001</c:v>
                </c:pt>
                <c:pt idx="38899">
                  <c:v>105.66834263502</c:v>
                </c:pt>
                <c:pt idx="38900">
                  <c:v>112.97679194655</c:v>
                </c:pt>
                <c:pt idx="38901">
                  <c:v>114.89076661623</c:v>
                </c:pt>
                <c:pt idx="38902">
                  <c:v>114.75613761744</c:v>
                </c:pt>
                <c:pt idx="38903">
                  <c:v>115.27658124408</c:v>
                </c:pt>
                <c:pt idx="38904">
                  <c:v>114.54070665951</c:v>
                </c:pt>
                <c:pt idx="38905">
                  <c:v>113.60363578611</c:v>
                </c:pt>
                <c:pt idx="38906">
                  <c:v>111.61741781608</c:v>
                </c:pt>
                <c:pt idx="38907">
                  <c:v>113.59172095518</c:v>
                </c:pt>
                <c:pt idx="38908">
                  <c:v>113.90813593965</c:v>
                </c:pt>
                <c:pt idx="38909">
                  <c:v>114.02228882136</c:v>
                </c:pt>
                <c:pt idx="38910">
                  <c:v>113.91459380895</c:v>
                </c:pt>
                <c:pt idx="38911">
                  <c:v>115.27226287524</c:v>
                </c:pt>
                <c:pt idx="38912">
                  <c:v>116.59136714415</c:v>
                </c:pt>
                <c:pt idx="38913">
                  <c:v>116.44218922545</c:v>
                </c:pt>
                <c:pt idx="38914">
                  <c:v>108.95113806636</c:v>
                </c:pt>
                <c:pt idx="38915">
                  <c:v>110.52250714444</c:v>
                </c:pt>
                <c:pt idx="38916">
                  <c:v>110.6427348512</c:v>
                </c:pt>
                <c:pt idx="38917">
                  <c:v>112.01827637572</c:v>
                </c:pt>
                <c:pt idx="38918">
                  <c:v>112.3272493222</c:v>
                </c:pt>
                <c:pt idx="38919">
                  <c:v>110.75895316896</c:v>
                </c:pt>
                <c:pt idx="38920">
                  <c:v>110.44539050696</c:v>
                </c:pt>
                <c:pt idx="38921">
                  <c:v>111.1865920858</c:v>
                </c:pt>
                <c:pt idx="38922">
                  <c:v>109.40719339696</c:v>
                </c:pt>
                <c:pt idx="38923">
                  <c:v>109.69694238152</c:v>
                </c:pt>
                <c:pt idx="38924">
                  <c:v>110.599389872</c:v>
                </c:pt>
                <c:pt idx="38925">
                  <c:v>109.45832738212</c:v>
                </c:pt>
                <c:pt idx="38926">
                  <c:v>109.15309171008</c:v>
                </c:pt>
                <c:pt idx="38927">
                  <c:v>110.501665554</c:v>
                </c:pt>
                <c:pt idx="38928">
                  <c:v>111.22963394312</c:v>
                </c:pt>
                <c:pt idx="38929">
                  <c:v>112.75817719192</c:v>
                </c:pt>
                <c:pt idx="38930">
                  <c:v>114.53730996255</c:v>
                </c:pt>
                <c:pt idx="38931">
                  <c:v>115.6986634083</c:v>
                </c:pt>
                <c:pt idx="38932">
                  <c:v>116.63972620194</c:v>
                </c:pt>
                <c:pt idx="38933">
                  <c:v>117.16372317138</c:v>
                </c:pt>
                <c:pt idx="38934">
                  <c:v>113.64330166452</c:v>
                </c:pt>
                <c:pt idx="38935">
                  <c:v>113.09645173809</c:v>
                </c:pt>
                <c:pt idx="38936">
                  <c:v>113.61467040177</c:v>
                </c:pt>
                <c:pt idx="38937">
                  <c:v>114.9917485986</c:v>
                </c:pt>
                <c:pt idx="38938">
                  <c:v>116.14299509043</c:v>
                </c:pt>
                <c:pt idx="38939">
                  <c:v>116.45333216643</c:v>
                </c:pt>
                <c:pt idx="38940">
                  <c:v>115.7225475723</c:v>
                </c:pt>
                <c:pt idx="38941">
                  <c:v>116.65322022114</c:v>
                </c:pt>
                <c:pt idx="38942">
                  <c:v>116.13910718289</c:v>
                </c:pt>
                <c:pt idx="38943">
                  <c:v>115.612109646</c:v>
                </c:pt>
                <c:pt idx="38944">
                  <c:v>116.56026923859</c:v>
                </c:pt>
                <c:pt idx="38945">
                  <c:v>114.33170489841</c:v>
                </c:pt>
                <c:pt idx="38946">
                  <c:v>113.5521182934</c:v>
                </c:pt>
                <c:pt idx="38947">
                  <c:v>117.66919928487</c:v>
                </c:pt>
                <c:pt idx="38948">
                  <c:v>117.94886509149</c:v>
                </c:pt>
                <c:pt idx="38949">
                  <c:v>117.85291609707</c:v>
                </c:pt>
                <c:pt idx="38950">
                  <c:v>117.74321246835</c:v>
                </c:pt>
                <c:pt idx="38951">
                  <c:v>117.41569382955</c:v>
                </c:pt>
                <c:pt idx="38952">
                  <c:v>117.52384689162</c:v>
                </c:pt>
                <c:pt idx="38953">
                  <c:v>116.76870958023</c:v>
                </c:pt>
                <c:pt idx="38954">
                  <c:v>116.04207244185</c:v>
                </c:pt>
                <c:pt idx="38955">
                  <c:v>115.30293529149</c:v>
                </c:pt>
                <c:pt idx="38956">
                  <c:v>113.6983486329</c:v>
                </c:pt>
                <c:pt idx="38957">
                  <c:v>112.92277024113</c:v>
                </c:pt>
                <c:pt idx="38958">
                  <c:v>113.03295199056</c:v>
                </c:pt>
                <c:pt idx="38959">
                  <c:v>111.88032281404</c:v>
                </c:pt>
                <c:pt idx="38960">
                  <c:v>112.82732400762</c:v>
                </c:pt>
                <c:pt idx="38961">
                  <c:v>112.51887921249</c:v>
                </c:pt>
                <c:pt idx="38962">
                  <c:v>112.8370648128</c:v>
                </c:pt>
                <c:pt idx="38963">
                  <c:v>113.35637747016</c:v>
                </c:pt>
                <c:pt idx="38964">
                  <c:v>113.88125114535</c:v>
                </c:pt>
                <c:pt idx="38965">
                  <c:v>114.8213946411</c:v>
                </c:pt>
                <c:pt idx="38966">
                  <c:v>114.92767870317</c:v>
                </c:pt>
                <c:pt idx="38967">
                  <c:v>117.52575055461</c:v>
                </c:pt>
                <c:pt idx="38968">
                  <c:v>117.79806428271</c:v>
                </c:pt>
                <c:pt idx="38969">
                  <c:v>117.463582278</c:v>
                </c:pt>
                <c:pt idx="38970">
                  <c:v>116.71468286148</c:v>
                </c:pt>
                <c:pt idx="38971">
                  <c:v>117.04079084898</c:v>
                </c:pt>
                <c:pt idx="38972">
                  <c:v>114.81318767979</c:v>
                </c:pt>
                <c:pt idx="38973">
                  <c:v>113.8648211025</c:v>
                </c:pt>
                <c:pt idx="38974">
                  <c:v>114.61864995549</c:v>
                </c:pt>
                <c:pt idx="38975">
                  <c:v>116.17701082317</c:v>
                </c:pt>
                <c:pt idx="38976">
                  <c:v>115.87199597268</c:v>
                </c:pt>
                <c:pt idx="38977">
                  <c:v>115.97283366339</c:v>
                </c:pt>
                <c:pt idx="38978">
                  <c:v>117.51774831808</c:v>
                </c:pt>
                <c:pt idx="38979">
                  <c:v>117.15681164954</c:v>
                </c:pt>
                <c:pt idx="38980">
                  <c:v>117.26225962044</c:v>
                </c:pt>
                <c:pt idx="38981">
                  <c:v>116.7276472122</c:v>
                </c:pt>
                <c:pt idx="38982">
                  <c:v>116.83288615414</c:v>
                </c:pt>
                <c:pt idx="38983">
                  <c:v>115.90340075895</c:v>
                </c:pt>
                <c:pt idx="38984">
                  <c:v>114.14286365706</c:v>
                </c:pt>
                <c:pt idx="38985">
                  <c:v>114.64483717824</c:v>
                </c:pt>
                <c:pt idx="38986">
                  <c:v>114.06801681336</c:v>
                </c:pt>
                <c:pt idx="38987">
                  <c:v>114.39292819707</c:v>
                </c:pt>
                <c:pt idx="38988">
                  <c:v>116.17976556783</c:v>
                </c:pt>
                <c:pt idx="38989">
                  <c:v>115.6351775358</c:v>
                </c:pt>
                <c:pt idx="38990">
                  <c:v>113.56569793836</c:v>
                </c:pt>
                <c:pt idx="38991">
                  <c:v>111.54729860368</c:v>
                </c:pt>
                <c:pt idx="38992">
                  <c:v>109.97373972024</c:v>
                </c:pt>
                <c:pt idx="38993">
                  <c:v>108.2110055028</c:v>
                </c:pt>
                <c:pt idx="38994">
                  <c:v>107.05740390996</c:v>
                </c:pt>
                <c:pt idx="38995">
                  <c:v>105.26854614787</c:v>
                </c:pt>
                <c:pt idx="38996">
                  <c:v>103.92154711925</c:v>
                </c:pt>
                <c:pt idx="38997">
                  <c:v>101.7009681249</c:v>
                </c:pt>
                <c:pt idx="38998">
                  <c:v>98.87955687791987</c:v>
                </c:pt>
                <c:pt idx="38999">
                  <c:v>97.33740405876</c:v>
                </c:pt>
                <c:pt idx="39000">
                  <c:v>94.11692442181</c:v>
                </c:pt>
                <c:pt idx="39001">
                  <c:v>91.87731134513986</c:v>
                </c:pt>
                <c:pt idx="39002">
                  <c:v>90.33431088759986</c:v>
                </c:pt>
                <c:pt idx="39003">
                  <c:v>90.86184343151998</c:v>
                </c:pt>
                <c:pt idx="39004">
                  <c:v>90.76723602992</c:v>
                </c:pt>
                <c:pt idx="39005">
                  <c:v>90.67787038975977</c:v>
                </c:pt>
                <c:pt idx="39006">
                  <c:v>90.80564804927998</c:v>
                </c:pt>
                <c:pt idx="39007">
                  <c:v>90.68448517423984</c:v>
                </c:pt>
                <c:pt idx="39008">
                  <c:v>90.34143879879987</c:v>
                </c:pt>
                <c:pt idx="39009">
                  <c:v>90.45788945367998</c:v>
                </c:pt>
                <c:pt idx="39010">
                  <c:v>90.37360084335984</c:v>
                </c:pt>
                <c:pt idx="39011">
                  <c:v>90.29456625512</c:v>
                </c:pt>
                <c:pt idx="39012">
                  <c:v>90.2471198728</c:v>
                </c:pt>
                <c:pt idx="39013">
                  <c:v>90.33097403363976</c:v>
                </c:pt>
                <c:pt idx="39014">
                  <c:v>89.77894026475984</c:v>
                </c:pt>
                <c:pt idx="39015">
                  <c:v>89.84666087279986</c:v>
                </c:pt>
                <c:pt idx="39016">
                  <c:v>89.88732182596</c:v>
                </c:pt>
                <c:pt idx="39017">
                  <c:v>89.32687030251968</c:v>
                </c:pt>
                <c:pt idx="39018">
                  <c:v>89.6602294394</c:v>
                </c:pt>
                <c:pt idx="39019">
                  <c:v>89.37245334335979</c:v>
                </c:pt>
                <c:pt idx="39020">
                  <c:v>89.49122672016</c:v>
                </c:pt>
                <c:pt idx="39021">
                  <c:v>89.4067093048</c:v>
                </c:pt>
                <c:pt idx="39022">
                  <c:v>90.98588766823998</c:v>
                </c:pt>
                <c:pt idx="39023">
                  <c:v>91.04946567168</c:v>
                </c:pt>
                <c:pt idx="39024">
                  <c:v>90.9647836742401</c:v>
                </c:pt>
                <c:pt idx="39025">
                  <c:v>90.67427786631985</c:v>
                </c:pt>
                <c:pt idx="39026">
                  <c:v>90.58449416824</c:v>
                </c:pt>
                <c:pt idx="39027">
                  <c:v>90.916079062</c:v>
                </c:pt>
                <c:pt idx="39028">
                  <c:v>90.83649117499979</c:v>
                </c:pt>
                <c:pt idx="39029">
                  <c:v>90.54127712832</c:v>
                </c:pt>
                <c:pt idx="39030">
                  <c:v>90.45128440128</c:v>
                </c:pt>
                <c:pt idx="39031">
                  <c:v>90.587081384</c:v>
                </c:pt>
                <c:pt idx="39032">
                  <c:v>90.29775603647987</c:v>
                </c:pt>
                <c:pt idx="39033">
                  <c:v>90.20248476607998</c:v>
                </c:pt>
                <c:pt idx="39034">
                  <c:v>73.87839974199987</c:v>
                </c:pt>
                <c:pt idx="39239">
                  <c:v>43.3581411367</c:v>
                </c:pt>
                <c:pt idx="39240">
                  <c:v>91.74222770837</c:v>
                </c:pt>
                <c:pt idx="39241">
                  <c:v>91.66116438268</c:v>
                </c:pt>
                <c:pt idx="39242">
                  <c:v>91.78842850447987</c:v>
                </c:pt>
                <c:pt idx="39243">
                  <c:v>93.13653662567998</c:v>
                </c:pt>
                <c:pt idx="39244">
                  <c:v>70.709221376</c:v>
                </c:pt>
                <c:pt idx="39332">
                  <c:v>75.5066146844</c:v>
                </c:pt>
                <c:pt idx="39333">
                  <c:v>85.7103999536</c:v>
                </c:pt>
                <c:pt idx="39334">
                  <c:v>90.22576846555984</c:v>
                </c:pt>
                <c:pt idx="39335">
                  <c:v>90.14691831023985</c:v>
                </c:pt>
                <c:pt idx="39336">
                  <c:v>89.64672423387998</c:v>
                </c:pt>
                <c:pt idx="39337">
                  <c:v>89.76301008239998</c:v>
                </c:pt>
                <c:pt idx="39338">
                  <c:v>89.67908297199978</c:v>
                </c:pt>
                <c:pt idx="39339">
                  <c:v>89.39034777991998</c:v>
                </c:pt>
                <c:pt idx="39340">
                  <c:v>89.30661743783998</c:v>
                </c:pt>
                <c:pt idx="39341">
                  <c:v>89.2176698556</c:v>
                </c:pt>
                <c:pt idx="39342">
                  <c:v>89.14443761871998</c:v>
                </c:pt>
                <c:pt idx="39343">
                  <c:v>88.79923572416</c:v>
                </c:pt>
                <c:pt idx="39344">
                  <c:v>88.91946004304</c:v>
                </c:pt>
                <c:pt idx="39345">
                  <c:v>88.63216857663973</c:v>
                </c:pt>
                <c:pt idx="39346">
                  <c:v>88.75724841147998</c:v>
                </c:pt>
                <c:pt idx="39347">
                  <c:v>88.261972646</c:v>
                </c:pt>
                <c:pt idx="39348">
                  <c:v>88.18386022235985</c:v>
                </c:pt>
                <c:pt idx="39349">
                  <c:v>88.30853945367986</c:v>
                </c:pt>
                <c:pt idx="39350">
                  <c:v>89.34202486623998</c:v>
                </c:pt>
                <c:pt idx="39351">
                  <c:v>89.45971758375985</c:v>
                </c:pt>
                <c:pt idx="39352">
                  <c:v>89.16017182911995</c:v>
                </c:pt>
                <c:pt idx="39353">
                  <c:v>89.28788291691986</c:v>
                </c:pt>
                <c:pt idx="39354">
                  <c:v>89.16290937167986</c:v>
                </c:pt>
                <c:pt idx="39355">
                  <c:v>88.86403282911998</c:v>
                </c:pt>
                <c:pt idx="39356">
                  <c:v>88.57080571839984</c:v>
                </c:pt>
                <c:pt idx="39357">
                  <c:v>88.91293061828</c:v>
                </c:pt>
                <c:pt idx="39358">
                  <c:v>88.39975098319998</c:v>
                </c:pt>
                <c:pt idx="39359">
                  <c:v>88.31683922779995</c:v>
                </c:pt>
                <c:pt idx="39360">
                  <c:v>88.23909567</c:v>
                </c:pt>
                <c:pt idx="39361">
                  <c:v>87.94701743152</c:v>
                </c:pt>
                <c:pt idx="39362">
                  <c:v>88.07840884339974</c:v>
                </c:pt>
                <c:pt idx="39363">
                  <c:v>88.0006652856</c:v>
                </c:pt>
                <c:pt idx="39364">
                  <c:v>87.71434005687998</c:v>
                </c:pt>
                <c:pt idx="39365">
                  <c:v>87.79853833799976</c:v>
                </c:pt>
                <c:pt idx="39366">
                  <c:v>88.7902033636</c:v>
                </c:pt>
                <c:pt idx="39367">
                  <c:v>88.91913161895998</c:v>
                </c:pt>
                <c:pt idx="39368">
                  <c:v>88.62513526315976</c:v>
                </c:pt>
                <c:pt idx="39369">
                  <c:v>88.53744185467986</c:v>
                </c:pt>
                <c:pt idx="39370">
                  <c:v>88.4549234864</c:v>
                </c:pt>
                <c:pt idx="39371">
                  <c:v>88.37237375423975</c:v>
                </c:pt>
                <c:pt idx="39372">
                  <c:v>88.28985538595998</c:v>
                </c:pt>
                <c:pt idx="39373">
                  <c:v>88.42274693199984</c:v>
                </c:pt>
                <c:pt idx="39374">
                  <c:v>87.91986149215998</c:v>
                </c:pt>
                <c:pt idx="39375">
                  <c:v>87.83750852831998</c:v>
                </c:pt>
                <c:pt idx="39376">
                  <c:v>87.71917307647998</c:v>
                </c:pt>
                <c:pt idx="39377">
                  <c:v>87.82557587031982</c:v>
                </c:pt>
                <c:pt idx="39378">
                  <c:v>87.32476289187987</c:v>
                </c:pt>
                <c:pt idx="39379">
                  <c:v>87.25287622079976</c:v>
                </c:pt>
                <c:pt idx="39380">
                  <c:v>87.17587039467972</c:v>
                </c:pt>
                <c:pt idx="39381">
                  <c:v>81.94279865360001</c:v>
                </c:pt>
                <c:pt idx="39382">
                  <c:v>75.41414347488</c:v>
                </c:pt>
                <c:pt idx="39383">
                  <c:v>71.28648136591998</c:v>
                </c:pt>
                <c:pt idx="39384">
                  <c:v>67.5882290529</c:v>
                </c:pt>
                <c:pt idx="39385">
                  <c:v>64.84694027639998</c:v>
                </c:pt>
                <c:pt idx="39394">
                  <c:v>67.46052145455</c:v>
                </c:pt>
                <c:pt idx="39395">
                  <c:v>79.34472153540001</c:v>
                </c:pt>
                <c:pt idx="39396">
                  <c:v>86.49327176151</c:v>
                </c:pt>
                <c:pt idx="39397">
                  <c:v>86.82985927259978</c:v>
                </c:pt>
                <c:pt idx="39398">
                  <c:v>86.50874326473</c:v>
                </c:pt>
                <c:pt idx="39399">
                  <c:v>86.62035792419982</c:v>
                </c:pt>
                <c:pt idx="39400">
                  <c:v>86.33544668145001</c:v>
                </c:pt>
                <c:pt idx="39401">
                  <c:v>86.24879838981</c:v>
                </c:pt>
                <c:pt idx="39402">
                  <c:v>87.68106737934</c:v>
                </c:pt>
                <c:pt idx="39403">
                  <c:v>87.58930572284989</c:v>
                </c:pt>
                <c:pt idx="39404">
                  <c:v>87.51285317081998</c:v>
                </c:pt>
                <c:pt idx="39405">
                  <c:v>86.78844252977987</c:v>
                </c:pt>
                <c:pt idx="39406">
                  <c:v>87.33955658754001</c:v>
                </c:pt>
                <c:pt idx="39407">
                  <c:v>87.26310403551002</c:v>
                </c:pt>
                <c:pt idx="39408">
                  <c:v>86.97122276331</c:v>
                </c:pt>
                <c:pt idx="39409">
                  <c:v>86.65441491977998</c:v>
                </c:pt>
                <c:pt idx="39410">
                  <c:v>86.757690579</c:v>
                </c:pt>
                <c:pt idx="39411">
                  <c:v>86.26219334973002</c:v>
                </c:pt>
                <c:pt idx="39412">
                  <c:v>86.18121773781</c:v>
                </c:pt>
                <c:pt idx="39413">
                  <c:v>86.30946314433002</c:v>
                </c:pt>
                <c:pt idx="39414">
                  <c:v>86.01929727978</c:v>
                </c:pt>
                <c:pt idx="39415">
                  <c:v>86.14714922442</c:v>
                </c:pt>
                <c:pt idx="39416">
                  <c:v>86.28480969132</c:v>
                </c:pt>
                <c:pt idx="39417">
                  <c:v>85.99498185203987</c:v>
                </c:pt>
                <c:pt idx="39418">
                  <c:v>85.50234965025001</c:v>
                </c:pt>
                <c:pt idx="39419">
                  <c:v>85.83266793212979</c:v>
                </c:pt>
                <c:pt idx="39420">
                  <c:v>87.03638419256978</c:v>
                </c:pt>
                <c:pt idx="39421">
                  <c:v>86.92504272617987</c:v>
                </c:pt>
                <c:pt idx="39422">
                  <c:v>86.62800529110001</c:v>
                </c:pt>
                <c:pt idx="39423">
                  <c:v>86.54219311530002</c:v>
                </c:pt>
                <c:pt idx="39424">
                  <c:v>86.88266597835</c:v>
                </c:pt>
                <c:pt idx="39425">
                  <c:v>86.38573014239968</c:v>
                </c:pt>
                <c:pt idx="39426">
                  <c:v>86.3049512988</c:v>
                </c:pt>
                <c:pt idx="39427">
                  <c:v>86.00911884540001</c:v>
                </c:pt>
                <c:pt idx="39428">
                  <c:v>86.14342430264998</c:v>
                </c:pt>
                <c:pt idx="39429">
                  <c:v>86.06267615009978</c:v>
                </c:pt>
                <c:pt idx="39430">
                  <c:v>85.77747599526</c:v>
                </c:pt>
                <c:pt idx="39431">
                  <c:v>85.67175794589001</c:v>
                </c:pt>
                <c:pt idx="39432">
                  <c:v>85.97880947381998</c:v>
                </c:pt>
                <c:pt idx="39433">
                  <c:v>85.27668569715001</c:v>
                </c:pt>
                <c:pt idx="39434">
                  <c:v>85.61845389239987</c:v>
                </c:pt>
                <c:pt idx="39435">
                  <c:v>85.13100259904998</c:v>
                </c:pt>
                <c:pt idx="39436">
                  <c:v>85.25378435480982</c:v>
                </c:pt>
                <c:pt idx="39437">
                  <c:v>85.17825396738</c:v>
                </c:pt>
                <c:pt idx="39438">
                  <c:v>86.38180041867001</c:v>
                </c:pt>
                <c:pt idx="39439">
                  <c:v>86.30141511171</c:v>
                </c:pt>
                <c:pt idx="39440">
                  <c:v>86.22106034628</c:v>
                </c:pt>
                <c:pt idx="39441">
                  <c:v>85.92981864588</c:v>
                </c:pt>
                <c:pt idx="39442">
                  <c:v>85.82458642230001</c:v>
                </c:pt>
                <c:pt idx="39443">
                  <c:v>85.50402995772</c:v>
                </c:pt>
                <c:pt idx="39444">
                  <c:v>85.6341691098</c:v>
                </c:pt>
                <c:pt idx="39445">
                  <c:v>85.56403460526</c:v>
                </c:pt>
                <c:pt idx="39446">
                  <c:v>85.47382249929002</c:v>
                </c:pt>
                <c:pt idx="39447">
                  <c:v>85.18910795009984</c:v>
                </c:pt>
                <c:pt idx="39448">
                  <c:v>85.32349945611</c:v>
                </c:pt>
                <c:pt idx="39449">
                  <c:v>84.82499758200001</c:v>
                </c:pt>
                <c:pt idx="39450">
                  <c:v>84.95417771279978</c:v>
                </c:pt>
                <c:pt idx="39451">
                  <c:v>84.87418594247985</c:v>
                </c:pt>
                <c:pt idx="39452">
                  <c:v>84.59061492225002</c:v>
                </c:pt>
                <c:pt idx="39453">
                  <c:v>84.49587351599995</c:v>
                </c:pt>
                <c:pt idx="39454">
                  <c:v>85.67528059055968</c:v>
                </c:pt>
                <c:pt idx="39455">
                  <c:v>85.59072258851998</c:v>
                </c:pt>
                <c:pt idx="39456">
                  <c:v>85.71256539299998</c:v>
                </c:pt>
                <c:pt idx="39457">
                  <c:v>85.22036796105</c:v>
                </c:pt>
                <c:pt idx="39458">
                  <c:v>85.13107148025</c:v>
                </c:pt>
                <c:pt idx="39459">
                  <c:v>85.05661752260986</c:v>
                </c:pt>
                <c:pt idx="39460">
                  <c:v>85.18783213673962</c:v>
                </c:pt>
                <c:pt idx="39461">
                  <c:v>84.89784475962</c:v>
                </c:pt>
                <c:pt idx="39462">
                  <c:v>84.60828101210974</c:v>
                </c:pt>
                <c:pt idx="39463">
                  <c:v>84.52907631506973</c:v>
                </c:pt>
                <c:pt idx="39464">
                  <c:v>84.43503578382</c:v>
                </c:pt>
                <c:pt idx="39465">
                  <c:v>61.93978838457</c:v>
                </c:pt>
                <c:pt idx="39506">
                  <c:v>59.0964383474</c:v>
                </c:pt>
                <c:pt idx="39507">
                  <c:v>63.15493366563999</c:v>
                </c:pt>
                <c:pt idx="39508">
                  <c:v>63.4645742263</c:v>
                </c:pt>
                <c:pt idx="39509">
                  <c:v>66.39101180749979</c:v>
                </c:pt>
                <c:pt idx="39510">
                  <c:v>69.21594685665978</c:v>
                </c:pt>
                <c:pt idx="39511">
                  <c:v>73.71729543388</c:v>
                </c:pt>
                <c:pt idx="39512">
                  <c:v>79.03331931326001</c:v>
                </c:pt>
                <c:pt idx="39513">
                  <c:v>82.14881759179985</c:v>
                </c:pt>
                <c:pt idx="39514">
                  <c:v>82.07217085659964</c:v>
                </c:pt>
                <c:pt idx="39515">
                  <c:v>81.78505337950001</c:v>
                </c:pt>
                <c:pt idx="39516">
                  <c:v>81.50305165705987</c:v>
                </c:pt>
                <c:pt idx="39517">
                  <c:v>81.6417096916</c:v>
                </c:pt>
                <c:pt idx="39518">
                  <c:v>81.36010588134</c:v>
                </c:pt>
                <c:pt idx="39519">
                  <c:v>81.26956969384</c:v>
                </c:pt>
                <c:pt idx="39520">
                  <c:v>81.15046752845974</c:v>
                </c:pt>
                <c:pt idx="39521">
                  <c:v>80.86974465057995</c:v>
                </c:pt>
                <c:pt idx="39522">
                  <c:v>80.58469279228001</c:v>
                </c:pt>
                <c:pt idx="39523">
                  <c:v>80.50883313035978</c:v>
                </c:pt>
                <c:pt idx="39524">
                  <c:v>80.4377291083401</c:v>
                </c:pt>
                <c:pt idx="39525">
                  <c:v>80.36189826847998</c:v>
                </c:pt>
                <c:pt idx="39526">
                  <c:v>80.49905624362</c:v>
                </c:pt>
                <c:pt idx="39527">
                  <c:v>81.7318684244</c:v>
                </c:pt>
                <c:pt idx="39528">
                  <c:v>81.81079849070001</c:v>
                </c:pt>
                <c:pt idx="39529">
                  <c:v>81.3118242919</c:v>
                </c:pt>
                <c:pt idx="39530">
                  <c:v>81.22673228389979</c:v>
                </c:pt>
                <c:pt idx="39531">
                  <c:v>81.31945356785998</c:v>
                </c:pt>
                <c:pt idx="39532">
                  <c:v>80.82215575199987</c:v>
                </c:pt>
                <c:pt idx="39533">
                  <c:v>81.16776306608</c:v>
                </c:pt>
                <c:pt idx="39534">
                  <c:v>81.09665904406</c:v>
                </c:pt>
                <c:pt idx="39535">
                  <c:v>80.60048834525979</c:v>
                </c:pt>
                <c:pt idx="39536">
                  <c:v>80.52505089251974</c:v>
                </c:pt>
                <c:pt idx="39537">
                  <c:v>80.23982271067995</c:v>
                </c:pt>
                <c:pt idx="39538">
                  <c:v>80.16458195149985</c:v>
                </c:pt>
                <c:pt idx="39539">
                  <c:v>80.09872126415998</c:v>
                </c:pt>
                <c:pt idx="39540">
                  <c:v>79.80957770951987</c:v>
                </c:pt>
                <c:pt idx="39541">
                  <c:v>79.7298273456</c:v>
                </c:pt>
                <c:pt idx="39542">
                  <c:v>79.61724698566</c:v>
                </c:pt>
                <c:pt idx="39543">
                  <c:v>79.34305058780002</c:v>
                </c:pt>
                <c:pt idx="39544">
                  <c:v>79.05055714499987</c:v>
                </c:pt>
                <c:pt idx="39545">
                  <c:v>79.18396791787985</c:v>
                </c:pt>
                <c:pt idx="39546">
                  <c:v>80.35253193949973</c:v>
                </c:pt>
                <c:pt idx="39547">
                  <c:v>80.05705056377998</c:v>
                </c:pt>
                <c:pt idx="39548">
                  <c:v>80.19386732749977</c:v>
                </c:pt>
                <c:pt idx="39549">
                  <c:v>79.90811429516</c:v>
                </c:pt>
                <c:pt idx="39550">
                  <c:v>79.62272642596001</c:v>
                </c:pt>
                <c:pt idx="39551">
                  <c:v>79.54846913457995</c:v>
                </c:pt>
                <c:pt idx="39552">
                  <c:v>79.68469574286</c:v>
                </c:pt>
                <c:pt idx="39553">
                  <c:v>79.35812661345975</c:v>
                </c:pt>
                <c:pt idx="39554">
                  <c:v>79.07386130511998</c:v>
                </c:pt>
                <c:pt idx="39555">
                  <c:v>78.99977255807985</c:v>
                </c:pt>
                <c:pt idx="39556">
                  <c:v>78.93032843233998</c:v>
                </c:pt>
                <c:pt idx="39557">
                  <c:v>78.85626783451985</c:v>
                </c:pt>
                <c:pt idx="39558">
                  <c:v>78.78217908747995</c:v>
                </c:pt>
                <c:pt idx="39559">
                  <c:v>78.50368604081998</c:v>
                </c:pt>
                <c:pt idx="39560">
                  <c:v>78.42518985065976</c:v>
                </c:pt>
                <c:pt idx="39561">
                  <c:v>78.14727469879998</c:v>
                </c:pt>
                <c:pt idx="39562">
                  <c:v>78.28667046502</c:v>
                </c:pt>
                <c:pt idx="39563">
                  <c:v>77.7962299707</c:v>
                </c:pt>
                <c:pt idx="39564">
                  <c:v>79.31237021549973</c:v>
                </c:pt>
                <c:pt idx="39565">
                  <c:v>79.2340830543</c:v>
                </c:pt>
                <c:pt idx="39566">
                  <c:v>78.94444765362</c:v>
                </c:pt>
                <c:pt idx="39567">
                  <c:v>78.87097713647957</c:v>
                </c:pt>
                <c:pt idx="39568">
                  <c:v>79.0176453733</c:v>
                </c:pt>
                <c:pt idx="39569">
                  <c:v>78.51322224304</c:v>
                </c:pt>
                <c:pt idx="39570">
                  <c:v>78.43994841946001</c:v>
                </c:pt>
                <c:pt idx="39571">
                  <c:v>78.57701129309986</c:v>
                </c:pt>
                <c:pt idx="39572">
                  <c:v>78.50812046612</c:v>
                </c:pt>
                <c:pt idx="39573">
                  <c:v>78.43464994898</c:v>
                </c:pt>
                <c:pt idx="39574">
                  <c:v>78.16052756351998</c:v>
                </c:pt>
                <c:pt idx="39575">
                  <c:v>78.04144019384</c:v>
                </c:pt>
                <c:pt idx="39576">
                  <c:v>77.54500599872</c:v>
                </c:pt>
                <c:pt idx="39577">
                  <c:v>77.67662847031998</c:v>
                </c:pt>
                <c:pt idx="39578">
                  <c:v>77.61266167805998</c:v>
                </c:pt>
                <c:pt idx="39579">
                  <c:v>77.74828919916</c:v>
                </c:pt>
                <c:pt idx="39580">
                  <c:v>77.67958280509973</c:v>
                </c:pt>
                <c:pt idx="39581">
                  <c:v>77.39795768146</c:v>
                </c:pt>
                <c:pt idx="39582">
                  <c:v>77.33399088919998</c:v>
                </c:pt>
                <c:pt idx="39583">
                  <c:v>77.26091375918</c:v>
                </c:pt>
                <c:pt idx="39584">
                  <c:v>78.39242458943998</c:v>
                </c:pt>
                <c:pt idx="39585">
                  <c:v>78.30586002693984</c:v>
                </c:pt>
                <c:pt idx="39586">
                  <c:v>78.40753864762</c:v>
                </c:pt>
                <c:pt idx="39587">
                  <c:v>77.9082149785</c:v>
                </c:pt>
                <c:pt idx="39588">
                  <c:v>77.83097296209976</c:v>
                </c:pt>
                <c:pt idx="39589">
                  <c:v>78.17914136895978</c:v>
                </c:pt>
                <c:pt idx="39590">
                  <c:v>77.90037776586</c:v>
                </c:pt>
                <c:pt idx="39591">
                  <c:v>77.8639236973</c:v>
                </c:pt>
                <c:pt idx="39592">
                  <c:v>78.34832132725984</c:v>
                </c:pt>
                <c:pt idx="39593">
                  <c:v>78.05123555986</c:v>
                </c:pt>
                <c:pt idx="39594">
                  <c:v>77.75913210051979</c:v>
                </c:pt>
                <c:pt idx="39595">
                  <c:v>77.91874680645968</c:v>
                </c:pt>
                <c:pt idx="39596">
                  <c:v>77.61788643517998</c:v>
                </c:pt>
                <c:pt idx="39597">
                  <c:v>77.51312253905998</c:v>
                </c:pt>
                <c:pt idx="39598">
                  <c:v>77.43567149369987</c:v>
                </c:pt>
                <c:pt idx="39599">
                  <c:v>77.36276335657978</c:v>
                </c:pt>
                <c:pt idx="39600">
                  <c:v>77.30353934549987</c:v>
                </c:pt>
                <c:pt idx="39601">
                  <c:v>76.81376301902</c:v>
                </c:pt>
                <c:pt idx="39602">
                  <c:v>78.14148000675976</c:v>
                </c:pt>
                <c:pt idx="39603">
                  <c:v>78.07351134437998</c:v>
                </c:pt>
                <c:pt idx="39604">
                  <c:v>78.41065162372</c:v>
                </c:pt>
                <c:pt idx="39605">
                  <c:v>78.33320057836</c:v>
                </c:pt>
                <c:pt idx="39606">
                  <c:v>78.06269901129998</c:v>
                </c:pt>
                <c:pt idx="39607">
                  <c:v>78.0445211691</c:v>
                </c:pt>
                <c:pt idx="39608">
                  <c:v>78.19195491302</c:v>
                </c:pt>
                <c:pt idx="39609">
                  <c:v>78.01425517912</c:v>
                </c:pt>
                <c:pt idx="39610">
                  <c:v>77.62651367619998</c:v>
                </c:pt>
                <c:pt idx="39611">
                  <c:v>77.30315391883998</c:v>
                </c:pt>
                <c:pt idx="39612">
                  <c:v>77.64068407835998</c:v>
                </c:pt>
                <c:pt idx="39613">
                  <c:v>77.563233033</c:v>
                </c:pt>
                <c:pt idx="39614">
                  <c:v>77.49032489588</c:v>
                </c:pt>
                <c:pt idx="39615">
                  <c:v>76.99956790718</c:v>
                </c:pt>
                <c:pt idx="39616">
                  <c:v>77.14035308800002</c:v>
                </c:pt>
                <c:pt idx="39617">
                  <c:v>77.06764171919998</c:v>
                </c:pt>
                <c:pt idx="39618">
                  <c:v>76.78657004384</c:v>
                </c:pt>
                <c:pt idx="39619">
                  <c:v>78.30807225509973</c:v>
                </c:pt>
                <c:pt idx="39620">
                  <c:v>78.4243080491</c:v>
                </c:pt>
                <c:pt idx="39621">
                  <c:v>78.3377434866</c:v>
                </c:pt>
                <c:pt idx="39622">
                  <c:v>78.26940595838</c:v>
                </c:pt>
                <c:pt idx="39623">
                  <c:v>77.9809263473</c:v>
                </c:pt>
                <c:pt idx="39624">
                  <c:v>78.32987857329968</c:v>
                </c:pt>
                <c:pt idx="39625">
                  <c:v>78.04616633943998</c:v>
                </c:pt>
                <c:pt idx="39626">
                  <c:v>77.97782881121998</c:v>
                </c:pt>
                <c:pt idx="39627">
                  <c:v>77.9049206741</c:v>
                </c:pt>
                <c:pt idx="39628">
                  <c:v>77.62651367619998</c:v>
                </c:pt>
                <c:pt idx="39629">
                  <c:v>77.97354771011987</c:v>
                </c:pt>
                <c:pt idx="39630">
                  <c:v>77.87763918486</c:v>
                </c:pt>
                <c:pt idx="39631">
                  <c:v>77.98646393852</c:v>
                </c:pt>
                <c:pt idx="39632">
                  <c:v>77.71318092304</c:v>
                </c:pt>
                <c:pt idx="39633">
                  <c:v>77.6446589619</c:v>
                </c:pt>
                <c:pt idx="39634">
                  <c:v>77.57610922534</c:v>
                </c:pt>
                <c:pt idx="39635">
                  <c:v>77.71163836228</c:v>
                </c:pt>
                <c:pt idx="39636">
                  <c:v>77.42992718988</c:v>
                </c:pt>
                <c:pt idx="39637">
                  <c:v>77.36598817303968</c:v>
                </c:pt>
                <c:pt idx="39638">
                  <c:v>78.93005588709998</c:v>
                </c:pt>
                <c:pt idx="39639">
                  <c:v>78.83845664507998</c:v>
                </c:pt>
                <c:pt idx="39640">
                  <c:v>78.76515497132</c:v>
                </c:pt>
                <c:pt idx="39641">
                  <c:v>78.65982559055976</c:v>
                </c:pt>
                <c:pt idx="39642">
                  <c:v>78.56363106883998</c:v>
                </c:pt>
                <c:pt idx="39643">
                  <c:v>78.4949246747801</c:v>
                </c:pt>
                <c:pt idx="39644">
                  <c:v>78.42162300102</c:v>
                </c:pt>
                <c:pt idx="39645">
                  <c:v>78.76895203789979</c:v>
                </c:pt>
                <c:pt idx="39646">
                  <c:v>78.69528482720001</c:v>
                </c:pt>
                <c:pt idx="39647">
                  <c:v>75.38957486667979</c:v>
                </c:pt>
                <c:pt idx="39648">
                  <c:v>62.70614014130001</c:v>
                </c:pt>
                <c:pt idx="39660">
                  <c:v>65.75227724679976</c:v>
                </c:pt>
                <c:pt idx="39661">
                  <c:v>79.80570115509971</c:v>
                </c:pt>
                <c:pt idx="39662">
                  <c:v>79.9512171555</c:v>
                </c:pt>
                <c:pt idx="39663">
                  <c:v>79.85786834049979</c:v>
                </c:pt>
                <c:pt idx="39664">
                  <c:v>79.75521301749986</c:v>
                </c:pt>
                <c:pt idx="39665">
                  <c:v>79.89517441787989</c:v>
                </c:pt>
                <c:pt idx="39666">
                  <c:v>79.610536541</c:v>
                </c:pt>
                <c:pt idx="39667">
                  <c:v>79.74075726259987</c:v>
                </c:pt>
                <c:pt idx="39668">
                  <c:v>80.09403122824002</c:v>
                </c:pt>
                <c:pt idx="39669">
                  <c:v>79.80957770951987</c:v>
                </c:pt>
                <c:pt idx="39670">
                  <c:v>79.9435211121</c:v>
                </c:pt>
                <c:pt idx="39671">
                  <c:v>79.86353312144</c:v>
                </c:pt>
                <c:pt idx="39672">
                  <c:v>79.79770103187998</c:v>
                </c:pt>
                <c:pt idx="39673">
                  <c:v>79.92613887699976</c:v>
                </c:pt>
                <c:pt idx="39674">
                  <c:v>81.29843531393979</c:v>
                </c:pt>
                <c:pt idx="39675">
                  <c:v>81.3969450472</c:v>
                </c:pt>
                <c:pt idx="39676">
                  <c:v>81.30710973469998</c:v>
                </c:pt>
                <c:pt idx="39677">
                  <c:v>81.45217915415979</c:v>
                </c:pt>
                <c:pt idx="39678">
                  <c:v>81.37159267439998</c:v>
                </c:pt>
                <c:pt idx="39679">
                  <c:v>81.51136964186</c:v>
                </c:pt>
                <c:pt idx="39680">
                  <c:v>81.64602640436</c:v>
                </c:pt>
                <c:pt idx="39681">
                  <c:v>81.5697732058</c:v>
                </c:pt>
                <c:pt idx="39682">
                  <c:v>81.28799722325998</c:v>
                </c:pt>
                <c:pt idx="39683">
                  <c:v>81.6321534457401</c:v>
                </c:pt>
                <c:pt idx="39684">
                  <c:v>81.35057423151987</c:v>
                </c:pt>
                <c:pt idx="39685">
                  <c:v>81.24100371596</c:v>
                </c:pt>
                <c:pt idx="39686">
                  <c:v>81.55969773880001</c:v>
                </c:pt>
                <c:pt idx="39687">
                  <c:v>81.07896566902002</c:v>
                </c:pt>
                <c:pt idx="39688">
                  <c:v>81.20220952106</c:v>
                </c:pt>
                <c:pt idx="39689">
                  <c:v>81.33456251470001</c:v>
                </c:pt>
                <c:pt idx="39690">
                  <c:v>81.26272076099998</c:v>
                </c:pt>
                <c:pt idx="39691">
                  <c:v>81.39452498094</c:v>
                </c:pt>
                <c:pt idx="39692">
                  <c:v>81.53553657711987</c:v>
                </c:pt>
                <c:pt idx="39693">
                  <c:v>81.25047260769976</c:v>
                </c:pt>
                <c:pt idx="39694">
                  <c:v>82.88350716935986</c:v>
                </c:pt>
                <c:pt idx="39695">
                  <c:v>82.79203648185998</c:v>
                </c:pt>
                <c:pt idx="39696">
                  <c:v>82.69576541267978</c:v>
                </c:pt>
                <c:pt idx="39697">
                  <c:v>82.58986430952001</c:v>
                </c:pt>
                <c:pt idx="39698">
                  <c:v>82.71872895599998</c:v>
                </c:pt>
                <c:pt idx="39699">
                  <c:v>82.85685356316</c:v>
                </c:pt>
                <c:pt idx="39700">
                  <c:v>82.76976997836</c:v>
                </c:pt>
                <c:pt idx="39701">
                  <c:v>82.70201541896998</c:v>
                </c:pt>
                <c:pt idx="39702">
                  <c:v>82.62461105694001</c:v>
                </c:pt>
                <c:pt idx="39703">
                  <c:v>82.76180598819</c:v>
                </c:pt>
                <c:pt idx="39704">
                  <c:v>82.67933827574974</c:v>
                </c:pt>
                <c:pt idx="39705">
                  <c:v>80.53514825741979</c:v>
                </c:pt>
                <c:pt idx="39706">
                  <c:v>72.82677673547974</c:v>
                </c:pt>
                <c:pt idx="39707">
                  <c:v>67.11695501279976</c:v>
                </c:pt>
                <c:pt idx="39708">
                  <c:v>65.29318770975</c:v>
                </c:pt>
                <c:pt idx="39709">
                  <c:v>68.12109270719979</c:v>
                </c:pt>
                <c:pt idx="39710">
                  <c:v>71.98679551262973</c:v>
                </c:pt>
                <c:pt idx="39711">
                  <c:v>75.39441377715</c:v>
                </c:pt>
                <c:pt idx="39712">
                  <c:v>77.58421138025998</c:v>
                </c:pt>
                <c:pt idx="39713">
                  <c:v>79.59283965278976</c:v>
                </c:pt>
                <c:pt idx="39714">
                  <c:v>84.2134369629</c:v>
                </c:pt>
                <c:pt idx="39715">
                  <c:v>84.13013313461984</c:v>
                </c:pt>
                <c:pt idx="39716">
                  <c:v>84.04682930634</c:v>
                </c:pt>
                <c:pt idx="39717">
                  <c:v>83.97821388555</c:v>
                </c:pt>
                <c:pt idx="39718">
                  <c:v>84.09559538190002</c:v>
                </c:pt>
                <c:pt idx="39719">
                  <c:v>83.98260212762978</c:v>
                </c:pt>
                <c:pt idx="39720">
                  <c:v>83.90401760424</c:v>
                </c:pt>
                <c:pt idx="39721">
                  <c:v>84.24997871408979</c:v>
                </c:pt>
                <c:pt idx="39722">
                  <c:v>84.17097078536995</c:v>
                </c:pt>
                <c:pt idx="39723">
                  <c:v>84.08703987020998</c:v>
                </c:pt>
                <c:pt idx="39724">
                  <c:v>84.22221829998</c:v>
                </c:pt>
                <c:pt idx="39725">
                  <c:v>84.14301360294</c:v>
                </c:pt>
                <c:pt idx="39726">
                  <c:v>84.27762639855001</c:v>
                </c:pt>
                <c:pt idx="39727">
                  <c:v>83.99453488896</c:v>
                </c:pt>
                <c:pt idx="39728">
                  <c:v>84.12877881872949</c:v>
                </c:pt>
                <c:pt idx="39729">
                  <c:v>84.03450466248</c:v>
                </c:pt>
                <c:pt idx="39730">
                  <c:v>85.66037104298968</c:v>
                </c:pt>
                <c:pt idx="39731">
                  <c:v>85.58077280930979</c:v>
                </c:pt>
                <c:pt idx="39732">
                  <c:v>85.49125503891</c:v>
                </c:pt>
                <c:pt idx="39733">
                  <c:v>85.41664681607998</c:v>
                </c:pt>
                <c:pt idx="39734">
                  <c:v>85.54800335999998</c:v>
                </c:pt>
                <c:pt idx="39735">
                  <c:v>85.66899778799987</c:v>
                </c:pt>
                <c:pt idx="39736">
                  <c:v>85.38844367325001</c:v>
                </c:pt>
                <c:pt idx="39737">
                  <c:v>85.72438121576984</c:v>
                </c:pt>
                <c:pt idx="39738">
                  <c:v>85.64921969418</c:v>
                </c:pt>
                <c:pt idx="39739">
                  <c:v>85.99402501442998</c:v>
                </c:pt>
                <c:pt idx="39740">
                  <c:v>87.58143857415978</c:v>
                </c:pt>
                <c:pt idx="39741">
                  <c:v>89.76237226247973</c:v>
                </c:pt>
                <c:pt idx="39742">
                  <c:v>93.02089680080979</c:v>
                </c:pt>
                <c:pt idx="39743">
                  <c:v>100.25645643816</c:v>
                </c:pt>
                <c:pt idx="39744">
                  <c:v>107.6942876544</c:v>
                </c:pt>
                <c:pt idx="39745">
                  <c:v>112.79718035007</c:v>
                </c:pt>
                <c:pt idx="39746">
                  <c:v>112.7041166037</c:v>
                </c:pt>
                <c:pt idx="39747">
                  <c:v>110.72954246848</c:v>
                </c:pt>
                <c:pt idx="39748">
                  <c:v>107.50942613376</c:v>
                </c:pt>
                <c:pt idx="39749">
                  <c:v>106.16016430264</c:v>
                </c:pt>
                <c:pt idx="39750">
                  <c:v>109.6918024474</c:v>
                </c:pt>
                <c:pt idx="39751">
                  <c:v>109.79475126256</c:v>
                </c:pt>
                <c:pt idx="39752">
                  <c:v>110.25527544216</c:v>
                </c:pt>
                <c:pt idx="39753">
                  <c:v>108.9003199894</c:v>
                </c:pt>
                <c:pt idx="39754">
                  <c:v>110.26671026272</c:v>
                </c:pt>
                <c:pt idx="39755">
                  <c:v>111.85366132992</c:v>
                </c:pt>
                <c:pt idx="39756">
                  <c:v>111.3351224444</c:v>
                </c:pt>
                <c:pt idx="39757">
                  <c:v>112.06461545672</c:v>
                </c:pt>
                <c:pt idx="39758">
                  <c:v>113.6450709651</c:v>
                </c:pt>
                <c:pt idx="39759">
                  <c:v>114.1675066467</c:v>
                </c:pt>
                <c:pt idx="39760">
                  <c:v>114.06707796309</c:v>
                </c:pt>
                <c:pt idx="39761">
                  <c:v>113.3321253936</c:v>
                </c:pt>
                <c:pt idx="39762">
                  <c:v>112.80078355788</c:v>
                </c:pt>
                <c:pt idx="39763">
                  <c:v>113.68543268184</c:v>
                </c:pt>
                <c:pt idx="39764">
                  <c:v>114.21753975606</c:v>
                </c:pt>
                <c:pt idx="39765">
                  <c:v>113.9013943119</c:v>
                </c:pt>
                <c:pt idx="39766">
                  <c:v>113.7871543653</c:v>
                </c:pt>
                <c:pt idx="39767">
                  <c:v>113.47834077909</c:v>
                </c:pt>
                <c:pt idx="39768">
                  <c:v>115.6889471244</c:v>
                </c:pt>
                <c:pt idx="39769">
                  <c:v>115.99088331861</c:v>
                </c:pt>
                <c:pt idx="39770">
                  <c:v>115.87622531409</c:v>
                </c:pt>
                <c:pt idx="39771">
                  <c:v>115.57074743955</c:v>
                </c:pt>
                <c:pt idx="39772">
                  <c:v>114.83036852559</c:v>
                </c:pt>
                <c:pt idx="39773">
                  <c:v>114.72326359386</c:v>
                </c:pt>
                <c:pt idx="39774">
                  <c:v>115.17353254011</c:v>
                </c:pt>
                <c:pt idx="39775">
                  <c:v>114.44204699622</c:v>
                </c:pt>
                <c:pt idx="39776">
                  <c:v>113.07507484254</c:v>
                </c:pt>
                <c:pt idx="39777">
                  <c:v>112.76596610385</c:v>
                </c:pt>
                <c:pt idx="39778">
                  <c:v>113.71483954908</c:v>
                </c:pt>
                <c:pt idx="39779">
                  <c:v>113.61477973131</c:v>
                </c:pt>
                <c:pt idx="39780">
                  <c:v>113.29880660895</c:v>
                </c:pt>
                <c:pt idx="39781">
                  <c:v>112.77424310814</c:v>
                </c:pt>
                <c:pt idx="39782">
                  <c:v>113.71893604893</c:v>
                </c:pt>
                <c:pt idx="39783">
                  <c:v>114.0358182834</c:v>
                </c:pt>
                <c:pt idx="39784">
                  <c:v>114.33170489841</c:v>
                </c:pt>
                <c:pt idx="39785">
                  <c:v>116.48614101093</c:v>
                </c:pt>
                <c:pt idx="39786">
                  <c:v>114.69714296595</c:v>
                </c:pt>
                <c:pt idx="39787">
                  <c:v>111.7531921348</c:v>
                </c:pt>
                <c:pt idx="39788">
                  <c:v>114.6638241813</c:v>
                </c:pt>
                <c:pt idx="39789">
                  <c:v>116.48150499372</c:v>
                </c:pt>
                <c:pt idx="39790">
                  <c:v>116.80958021586</c:v>
                </c:pt>
                <c:pt idx="39791">
                  <c:v>116.47608205275</c:v>
                </c:pt>
                <c:pt idx="39792">
                  <c:v>116.59214064162</c:v>
                </c:pt>
                <c:pt idx="39793">
                  <c:v>116.7078962676</c:v>
                </c:pt>
                <c:pt idx="39794">
                  <c:v>116.61259428159</c:v>
                </c:pt>
                <c:pt idx="39795">
                  <c:v>116.46287539953</c:v>
                </c:pt>
                <c:pt idx="39796">
                  <c:v>116.10979985355</c:v>
                </c:pt>
                <c:pt idx="39797">
                  <c:v>114.93788062584</c:v>
                </c:pt>
                <c:pt idx="39798">
                  <c:v>114.20768626191</c:v>
                </c:pt>
                <c:pt idx="39799">
                  <c:v>114.3771703191</c:v>
                </c:pt>
                <c:pt idx="39800">
                  <c:v>115.61482490355</c:v>
                </c:pt>
                <c:pt idx="39801">
                  <c:v>115.6614133455</c:v>
                </c:pt>
                <c:pt idx="39802">
                  <c:v>115.70058365646</c:v>
                </c:pt>
                <c:pt idx="39803">
                  <c:v>115.53725020497</c:v>
                </c:pt>
                <c:pt idx="39804">
                  <c:v>114.63475228998</c:v>
                </c:pt>
                <c:pt idx="39805">
                  <c:v>114.7891954317</c:v>
                </c:pt>
                <c:pt idx="39806">
                  <c:v>117.44974546569</c:v>
                </c:pt>
                <c:pt idx="39807">
                  <c:v>117.91521486525</c:v>
                </c:pt>
                <c:pt idx="39808">
                  <c:v>117.34147161711</c:v>
                </c:pt>
                <c:pt idx="39809">
                  <c:v>116.12802372522</c:v>
                </c:pt>
                <c:pt idx="39810">
                  <c:v>116.5581863616</c:v>
                </c:pt>
                <c:pt idx="39811">
                  <c:v>116.74147270572</c:v>
                </c:pt>
                <c:pt idx="39812">
                  <c:v>116.40163052793</c:v>
                </c:pt>
                <c:pt idx="39813">
                  <c:v>114.19843730277</c:v>
                </c:pt>
                <c:pt idx="39814">
                  <c:v>114.3014386974</c:v>
                </c:pt>
                <c:pt idx="39815">
                  <c:v>111.67776673456</c:v>
                </c:pt>
                <c:pt idx="39816">
                  <c:v>111.78253827016</c:v>
                </c:pt>
                <c:pt idx="39817">
                  <c:v>113.35208427675</c:v>
                </c:pt>
                <c:pt idx="39818">
                  <c:v>116.11177965987</c:v>
                </c:pt>
                <c:pt idx="39819">
                  <c:v>116.62895698674</c:v>
                </c:pt>
                <c:pt idx="39820">
                  <c:v>115.0587268965</c:v>
                </c:pt>
                <c:pt idx="39821">
                  <c:v>111.20522135864</c:v>
                </c:pt>
                <c:pt idx="39822">
                  <c:v>110.69032208896</c:v>
                </c:pt>
                <c:pt idx="39823">
                  <c:v>110.7938271154</c:v>
                </c:pt>
                <c:pt idx="39824">
                  <c:v>112.10992782008</c:v>
                </c:pt>
                <c:pt idx="39825">
                  <c:v>111.8007329332</c:v>
                </c:pt>
                <c:pt idx="39826">
                  <c:v>110.84496090616</c:v>
                </c:pt>
                <c:pt idx="39827">
                  <c:v>111.59277769836</c:v>
                </c:pt>
                <c:pt idx="39828">
                  <c:v>112.10857392832</c:v>
                </c:pt>
                <c:pt idx="39829">
                  <c:v>111.734565041</c:v>
                </c:pt>
                <c:pt idx="39830">
                  <c:v>110.78206361444</c:v>
                </c:pt>
                <c:pt idx="39831">
                  <c:v>109.21343537728</c:v>
                </c:pt>
                <c:pt idx="39832">
                  <c:v>108.89483116768</c:v>
                </c:pt>
                <c:pt idx="39833">
                  <c:v>111.10072521216</c:v>
                </c:pt>
                <c:pt idx="39834">
                  <c:v>110.79995577416</c:v>
                </c:pt>
                <c:pt idx="39835">
                  <c:v>110.47354094192</c:v>
                </c:pt>
                <c:pt idx="39836">
                  <c:v>111.21318100864</c:v>
                </c:pt>
                <c:pt idx="39837">
                  <c:v>107.73452601408</c:v>
                </c:pt>
                <c:pt idx="39838">
                  <c:v>92.58833995719979</c:v>
                </c:pt>
                <c:pt idx="39914">
                  <c:v>69.11862031348973</c:v>
                </c:pt>
                <c:pt idx="39915">
                  <c:v>83.40421883038998</c:v>
                </c:pt>
                <c:pt idx="39916">
                  <c:v>92.83023003727995</c:v>
                </c:pt>
                <c:pt idx="39917">
                  <c:v>92.50163320705998</c:v>
                </c:pt>
                <c:pt idx="39918">
                  <c:v>93.90234172126998</c:v>
                </c:pt>
                <c:pt idx="39919">
                  <c:v>94.23264779842982</c:v>
                </c:pt>
                <c:pt idx="39920">
                  <c:v>94.13951966495</c:v>
                </c:pt>
                <c:pt idx="39921">
                  <c:v>94.06284550068978</c:v>
                </c:pt>
                <c:pt idx="39922">
                  <c:v>93.97517981852968</c:v>
                </c:pt>
                <c:pt idx="39923">
                  <c:v>93.88754744399998</c:v>
                </c:pt>
                <c:pt idx="39924">
                  <c:v>93.59479523283986</c:v>
                </c:pt>
                <c:pt idx="39925">
                  <c:v>93.50735955186998</c:v>
                </c:pt>
                <c:pt idx="39926">
                  <c:v>93.83472696294998</c:v>
                </c:pt>
                <c:pt idx="39927">
                  <c:v>93.74686451246986</c:v>
                </c:pt>
                <c:pt idx="39928">
                  <c:v>93.63156173740984</c:v>
                </c:pt>
                <c:pt idx="39929">
                  <c:v>93.10833248177985</c:v>
                </c:pt>
                <c:pt idx="39930">
                  <c:v>93.43390460622</c:v>
                </c:pt>
                <c:pt idx="39931">
                  <c:v>93.35705834443976</c:v>
                </c:pt>
                <c:pt idx="39932">
                  <c:v>93.26919589395995</c:v>
                </c:pt>
                <c:pt idx="39933">
                  <c:v>93.19234963217986</c:v>
                </c:pt>
                <c:pt idx="39934">
                  <c:v>93.30198766215</c:v>
                </c:pt>
                <c:pt idx="39935">
                  <c:v>93.42774772693986</c:v>
                </c:pt>
                <c:pt idx="39936">
                  <c:v>93.14239705664973</c:v>
                </c:pt>
                <c:pt idx="39937">
                  <c:v>94.59791516312998</c:v>
                </c:pt>
                <c:pt idx="39938">
                  <c:v>94.91130002107</c:v>
                </c:pt>
                <c:pt idx="39939">
                  <c:v>94.80101356908</c:v>
                </c:pt>
                <c:pt idx="39940">
                  <c:v>94.46308459575</c:v>
                </c:pt>
                <c:pt idx="39941">
                  <c:v>94.79678735590986</c:v>
                </c:pt>
                <c:pt idx="39942">
                  <c:v>94.49768391122</c:v>
                </c:pt>
                <c:pt idx="39943">
                  <c:v>94.61991545169998</c:v>
                </c:pt>
                <c:pt idx="39944">
                  <c:v>94.75283464600986</c:v>
                </c:pt>
                <c:pt idx="39945">
                  <c:v>94.65866136772979</c:v>
                </c:pt>
                <c:pt idx="39946">
                  <c:v>94.57556927992</c:v>
                </c:pt>
                <c:pt idx="39947">
                  <c:v>94.69667863746976</c:v>
                </c:pt>
                <c:pt idx="40068">
                  <c:v>98.79098608763998</c:v>
                </c:pt>
                <c:pt idx="40069">
                  <c:v>100.36154567628</c:v>
                </c:pt>
                <c:pt idx="40070">
                  <c:v>102.353176404</c:v>
                </c:pt>
                <c:pt idx="40071">
                  <c:v>102.2402123415</c:v>
                </c:pt>
                <c:pt idx="40072">
                  <c:v>102.0915697095</c:v>
                </c:pt>
                <c:pt idx="40073">
                  <c:v>101.996463006</c:v>
                </c:pt>
                <c:pt idx="40074">
                  <c:v>102.1001484501</c:v>
                </c:pt>
                <c:pt idx="40075">
                  <c:v>102.01078566768</c:v>
                </c:pt>
                <c:pt idx="40076">
                  <c:v>101.722963455</c:v>
                </c:pt>
                <c:pt idx="40077">
                  <c:v>101.60403489</c:v>
                </c:pt>
                <c:pt idx="40078">
                  <c:v>96.69650741633987</c:v>
                </c:pt>
                <c:pt idx="40079">
                  <c:v>98.47675585799979</c:v>
                </c:pt>
                <c:pt idx="40080">
                  <c:v>101.3364998415</c:v>
                </c:pt>
                <c:pt idx="40081">
                  <c:v>101.2532859945</c:v>
                </c:pt>
                <c:pt idx="40082">
                  <c:v>101.146250286</c:v>
                </c:pt>
                <c:pt idx="40083">
                  <c:v>101.21840185518</c:v>
                </c:pt>
                <c:pt idx="40084">
                  <c:v>100.48514084034</c:v>
                </c:pt>
                <c:pt idx="40085">
                  <c:v>100.8073580985</c:v>
                </c:pt>
                <c:pt idx="40086">
                  <c:v>100.50988089516</c:v>
                </c:pt>
                <c:pt idx="40087">
                  <c:v>100.42088697858</c:v>
                </c:pt>
                <c:pt idx="40088">
                  <c:v>102.4126406865</c:v>
                </c:pt>
                <c:pt idx="40089">
                  <c:v>102.10589137398</c:v>
                </c:pt>
                <c:pt idx="40090">
                  <c:v>101.99911310358</c:v>
                </c:pt>
                <c:pt idx="40091">
                  <c:v>101.9041670199</c:v>
                </c:pt>
                <c:pt idx="40092">
                  <c:v>101.81517310332</c:v>
                </c:pt>
                <c:pt idx="40093">
                  <c:v>101.71431092628</c:v>
                </c:pt>
                <c:pt idx="40094">
                  <c:v>101.3554881798</c:v>
                </c:pt>
                <c:pt idx="40095">
                  <c:v>101.25483503172</c:v>
                </c:pt>
                <c:pt idx="40096">
                  <c:v>101.15418188364</c:v>
                </c:pt>
                <c:pt idx="40097">
                  <c:v>100.8673064316</c:v>
                </c:pt>
                <c:pt idx="40098">
                  <c:v>100.97062308462</c:v>
                </c:pt>
                <c:pt idx="40099">
                  <c:v>100.46280592992</c:v>
                </c:pt>
                <c:pt idx="40100">
                  <c:v>100.57779314262</c:v>
                </c:pt>
                <c:pt idx="40101">
                  <c:v>100.2682509105</c:v>
                </c:pt>
                <c:pt idx="40102">
                  <c:v>100.39461554484</c:v>
                </c:pt>
                <c:pt idx="40103">
                  <c:v>100.50288833748</c:v>
                </c:pt>
                <c:pt idx="40104">
                  <c:v>99.99701389614</c:v>
                </c:pt>
                <c:pt idx="40105">
                  <c:v>101.76589795146</c:v>
                </c:pt>
                <c:pt idx="40106">
                  <c:v>101.6007753387</c:v>
                </c:pt>
                <c:pt idx="40107">
                  <c:v>101.50054024854</c:v>
                </c:pt>
                <c:pt idx="40108">
                  <c:v>101.40622031928</c:v>
                </c:pt>
                <c:pt idx="40109">
                  <c:v>100.88346084768</c:v>
                </c:pt>
                <c:pt idx="40110">
                  <c:v>101.0064668535</c:v>
                </c:pt>
                <c:pt idx="40111">
                  <c:v>100.70731734372</c:v>
                </c:pt>
                <c:pt idx="40112">
                  <c:v>100.8181846074</c:v>
                </c:pt>
                <c:pt idx="40113">
                  <c:v>100.3030505418</c:v>
                </c:pt>
                <c:pt idx="40114">
                  <c:v>100.43132110758</c:v>
                </c:pt>
                <c:pt idx="40115">
                  <c:v>100.12139774898</c:v>
                </c:pt>
                <c:pt idx="40116">
                  <c:v>99.98666331822</c:v>
                </c:pt>
                <c:pt idx="40117">
                  <c:v>100.09077937992</c:v>
                </c:pt>
                <c:pt idx="40118">
                  <c:v>99.78744731165978</c:v>
                </c:pt>
                <c:pt idx="40119">
                  <c:v>99.49030334898</c:v>
                </c:pt>
                <c:pt idx="40120">
                  <c:v>99.39677019395968</c:v>
                </c:pt>
                <c:pt idx="40121">
                  <c:v>99.10022741585998</c:v>
                </c:pt>
                <c:pt idx="40122">
                  <c:v>99.21549860238001</c:v>
                </c:pt>
                <c:pt idx="40123">
                  <c:v>98.92519050941998</c:v>
                </c:pt>
                <c:pt idx="40124">
                  <c:v>98.61773856689977</c:v>
                </c:pt>
                <c:pt idx="40125">
                  <c:v>98.32232698235985</c:v>
                </c:pt>
                <c:pt idx="40126">
                  <c:v>100.05956056914</c:v>
                </c:pt>
                <c:pt idx="40127">
                  <c:v>99.70285285781979</c:v>
                </c:pt>
                <c:pt idx="40128">
                  <c:v>99.59269229532</c:v>
                </c:pt>
                <c:pt idx="40129">
                  <c:v>99.49991066316</c:v>
                </c:pt>
                <c:pt idx="40130">
                  <c:v>99.40716428238</c:v>
                </c:pt>
                <c:pt idx="40131">
                  <c:v>99.10375988177998</c:v>
                </c:pt>
                <c:pt idx="40132">
                  <c:v>99.21581979174</c:v>
                </c:pt>
                <c:pt idx="40133">
                  <c:v>98.4981667176</c:v>
                </c:pt>
                <c:pt idx="40134">
                  <c:v>99.03610825649976</c:v>
                </c:pt>
                <c:pt idx="40135">
                  <c:v>98.73929492196</c:v>
                </c:pt>
                <c:pt idx="40136">
                  <c:v>98.4428153514</c:v>
                </c:pt>
                <c:pt idx="40137">
                  <c:v>98.35046235773973</c:v>
                </c:pt>
                <c:pt idx="40138">
                  <c:v>98.0084878595997</c:v>
                </c:pt>
                <c:pt idx="40139">
                  <c:v>97.68434545157986</c:v>
                </c:pt>
                <c:pt idx="40140">
                  <c:v>98.0156257152</c:v>
                </c:pt>
                <c:pt idx="40141">
                  <c:v>97.92323761967998</c:v>
                </c:pt>
                <c:pt idx="40142">
                  <c:v>97.41989604714</c:v>
                </c:pt>
                <c:pt idx="40143">
                  <c:v>97.53607736189987</c:v>
                </c:pt>
                <c:pt idx="40144">
                  <c:v>99.28743236189995</c:v>
                </c:pt>
                <c:pt idx="40145">
                  <c:v>98.96052528966</c:v>
                </c:pt>
                <c:pt idx="40146">
                  <c:v>99.08578134719973</c:v>
                </c:pt>
                <c:pt idx="40147">
                  <c:v>98.77083894047979</c:v>
                </c:pt>
                <c:pt idx="40148">
                  <c:v>98.67884438159976</c:v>
                </c:pt>
                <c:pt idx="40149">
                  <c:v>98.55811899923998</c:v>
                </c:pt>
                <c:pt idx="40150">
                  <c:v>98.01629565623998</c:v>
                </c:pt>
                <c:pt idx="40151">
                  <c:v>97.93617956459998</c:v>
                </c:pt>
                <c:pt idx="40152">
                  <c:v>97.83312841457995</c:v>
                </c:pt>
                <c:pt idx="40153">
                  <c:v>97.74726985764</c:v>
                </c:pt>
                <c:pt idx="40154">
                  <c:v>97.4516246481</c:v>
                </c:pt>
                <c:pt idx="40155">
                  <c:v>97.36025512224</c:v>
                </c:pt>
                <c:pt idx="40156">
                  <c:v>97.26885086831998</c:v>
                </c:pt>
                <c:pt idx="40157">
                  <c:v>97.18317674429987</c:v>
                </c:pt>
                <c:pt idx="40158">
                  <c:v>96.89416143659986</c:v>
                </c:pt>
                <c:pt idx="40159">
                  <c:v>96.81438953999998</c:v>
                </c:pt>
                <c:pt idx="40160">
                  <c:v>96.90899871059977</c:v>
                </c:pt>
                <c:pt idx="40161">
                  <c:v>96.78335258951998</c:v>
                </c:pt>
                <c:pt idx="40162">
                  <c:v>96.48951485249982</c:v>
                </c:pt>
                <c:pt idx="40163">
                  <c:v>98.216462058</c:v>
                </c:pt>
                <c:pt idx="40164">
                  <c:v>97.89083769349978</c:v>
                </c:pt>
                <c:pt idx="40165">
                  <c:v>97.59407352636998</c:v>
                </c:pt>
                <c:pt idx="40166">
                  <c:v>97.57140453633987</c:v>
                </c:pt>
                <c:pt idx="40167">
                  <c:v>97.98279485609976</c:v>
                </c:pt>
                <c:pt idx="40168">
                  <c:v>97.7600616174</c:v>
                </c:pt>
                <c:pt idx="40169">
                  <c:v>97.32033252681973</c:v>
                </c:pt>
                <c:pt idx="40170">
                  <c:v>97.51464580179002</c:v>
                </c:pt>
                <c:pt idx="40171">
                  <c:v>97.26369677246987</c:v>
                </c:pt>
                <c:pt idx="40172">
                  <c:v>97.00732024418002</c:v>
                </c:pt>
                <c:pt idx="40173">
                  <c:v>96.78493993155</c:v>
                </c:pt>
                <c:pt idx="40174">
                  <c:v>96.77928381239984</c:v>
                </c:pt>
                <c:pt idx="40175">
                  <c:v>96.96774412514</c:v>
                </c:pt>
                <c:pt idx="40176">
                  <c:v>96.3178693491101</c:v>
                </c:pt>
                <c:pt idx="40177">
                  <c:v>96.31227203074984</c:v>
                </c:pt>
                <c:pt idx="40178">
                  <c:v>96.30104326404</c:v>
                </c:pt>
                <c:pt idx="40179">
                  <c:v>96.27858573061982</c:v>
                </c:pt>
                <c:pt idx="40180">
                  <c:v>96.26172551556</c:v>
                </c:pt>
                <c:pt idx="40181">
                  <c:v>96.25612819719986</c:v>
                </c:pt>
                <c:pt idx="40182">
                  <c:v>95.78972163307998</c:v>
                </c:pt>
                <c:pt idx="40183">
                  <c:v>95.73943053747976</c:v>
                </c:pt>
                <c:pt idx="40184">
                  <c:v>95.72825096285</c:v>
                </c:pt>
                <c:pt idx="40185">
                  <c:v>95.93324235769984</c:v>
                </c:pt>
                <c:pt idx="40186">
                  <c:v>95.73382375993</c:v>
                </c:pt>
                <c:pt idx="40187">
                  <c:v>95.52879543363974</c:v>
                </c:pt>
                <c:pt idx="40188">
                  <c:v>95.55666592726</c:v>
                </c:pt>
                <c:pt idx="40189">
                  <c:v>95.39049090089998</c:v>
                </c:pt>
                <c:pt idx="40190">
                  <c:v>95.24633067924</c:v>
                </c:pt>
                <c:pt idx="40191">
                  <c:v>95.12400400460986</c:v>
                </c:pt>
                <c:pt idx="40192">
                  <c:v>95.2518666944</c:v>
                </c:pt>
                <c:pt idx="40193">
                  <c:v>95.17412618882986</c:v>
                </c:pt>
                <c:pt idx="40194">
                  <c:v>94.69176651215976</c:v>
                </c:pt>
                <c:pt idx="40195">
                  <c:v>94.69176651215976</c:v>
                </c:pt>
                <c:pt idx="40196">
                  <c:v>94.44802315250998</c:v>
                </c:pt>
                <c:pt idx="40197">
                  <c:v>94.64754013443979</c:v>
                </c:pt>
                <c:pt idx="40198">
                  <c:v>95.04089050689987</c:v>
                </c:pt>
                <c:pt idx="40199">
                  <c:v>97.5496286061</c:v>
                </c:pt>
                <c:pt idx="40200">
                  <c:v>102.16161214446</c:v>
                </c:pt>
                <c:pt idx="40201">
                  <c:v>108.88845030488</c:v>
                </c:pt>
                <c:pt idx="40202">
                  <c:v>116.8700145957</c:v>
                </c:pt>
                <c:pt idx="40203">
                  <c:v>121.90477757942</c:v>
                </c:pt>
                <c:pt idx="40204">
                  <c:v>116.19811402713</c:v>
                </c:pt>
                <c:pt idx="40205">
                  <c:v>114.8623827039</c:v>
                </c:pt>
                <c:pt idx="40206">
                  <c:v>112.74750772875</c:v>
                </c:pt>
                <c:pt idx="40207">
                  <c:v>112.52419263024</c:v>
                </c:pt>
                <c:pt idx="40208">
                  <c:v>112.72111485525</c:v>
                </c:pt>
                <c:pt idx="40209">
                  <c:v>114.04820535693</c:v>
                </c:pt>
                <c:pt idx="40210">
                  <c:v>116.24045721543</c:v>
                </c:pt>
                <c:pt idx="40211">
                  <c:v>117.63506064669</c:v>
                </c:pt>
                <c:pt idx="40212">
                  <c:v>119.18355015222</c:v>
                </c:pt>
                <c:pt idx="40213">
                  <c:v>120.57982466934</c:v>
                </c:pt>
                <c:pt idx="40214">
                  <c:v>121.09398568722</c:v>
                </c:pt>
                <c:pt idx="40215">
                  <c:v>121.8107418653</c:v>
                </c:pt>
                <c:pt idx="40216">
                  <c:v>121.22613722792</c:v>
                </c:pt>
                <c:pt idx="40217">
                  <c:v>120.90954047754</c:v>
                </c:pt>
                <c:pt idx="40218">
                  <c:v>121.0067457163</c:v>
                </c:pt>
                <c:pt idx="40219">
                  <c:v>120.89354331052</c:v>
                </c:pt>
                <c:pt idx="40220">
                  <c:v>121.2142236309001</c:v>
                </c:pt>
                <c:pt idx="40221">
                  <c:v>119.59770636226</c:v>
                </c:pt>
                <c:pt idx="40222">
                  <c:v>117.62131233666</c:v>
                </c:pt>
                <c:pt idx="40223">
                  <c:v>114.39198052035</c:v>
                </c:pt>
                <c:pt idx="40224">
                  <c:v>111.35692408308</c:v>
                </c:pt>
                <c:pt idx="40225">
                  <c:v>115.20794604735</c:v>
                </c:pt>
                <c:pt idx="40226">
                  <c:v>120.30252273152</c:v>
                </c:pt>
                <c:pt idx="40227">
                  <c:v>122.5918802481</c:v>
                </c:pt>
                <c:pt idx="40228">
                  <c:v>119.93335675306</c:v>
                </c:pt>
                <c:pt idx="40229">
                  <c:v>119.3040325595</c:v>
                </c:pt>
                <c:pt idx="40230">
                  <c:v>121.12145524702</c:v>
                </c:pt>
                <c:pt idx="40231">
                  <c:v>118.81580385862</c:v>
                </c:pt>
                <c:pt idx="40232">
                  <c:v>119.2909286506</c:v>
                </c:pt>
                <c:pt idx="40233">
                  <c:v>121.50920778194</c:v>
                </c:pt>
                <c:pt idx="40234">
                  <c:v>122.06430493698</c:v>
                </c:pt>
                <c:pt idx="40235">
                  <c:v>122.1898155176</c:v>
                </c:pt>
                <c:pt idx="40236">
                  <c:v>121.6828980254</c:v>
                </c:pt>
                <c:pt idx="40237">
                  <c:v>120.90954047754</c:v>
                </c:pt>
                <c:pt idx="40238">
                  <c:v>119.65419092154</c:v>
                </c:pt>
                <c:pt idx="40239">
                  <c:v>121.00433859414</c:v>
                </c:pt>
                <c:pt idx="40240">
                  <c:v>120.63878411454</c:v>
                </c:pt>
                <c:pt idx="40241">
                  <c:v>119.14300161462</c:v>
                </c:pt>
                <c:pt idx="40242">
                  <c:v>120.40178465694</c:v>
                </c:pt>
                <c:pt idx="40243">
                  <c:v>113.40314728473</c:v>
                </c:pt>
                <c:pt idx="40244">
                  <c:v>109.75913317552</c:v>
                </c:pt>
                <c:pt idx="40245">
                  <c:v>112.99438452555</c:v>
                </c:pt>
                <c:pt idx="40246">
                  <c:v>113.96887916019</c:v>
                </c:pt>
                <c:pt idx="40247">
                  <c:v>110.2428825824</c:v>
                </c:pt>
                <c:pt idx="40248">
                  <c:v>112.03182180096</c:v>
                </c:pt>
                <c:pt idx="40249">
                  <c:v>113.98824684108</c:v>
                </c:pt>
                <c:pt idx="40250">
                  <c:v>111.35568833648</c:v>
                </c:pt>
                <c:pt idx="40251">
                  <c:v>107.65421190909</c:v>
                </c:pt>
                <c:pt idx="40252">
                  <c:v>103.34031712837</c:v>
                </c:pt>
                <c:pt idx="40253">
                  <c:v>99.03435641051998</c:v>
                </c:pt>
                <c:pt idx="40254">
                  <c:v>98.10641235281975</c:v>
                </c:pt>
                <c:pt idx="40255">
                  <c:v>95.28341981036998</c:v>
                </c:pt>
                <c:pt idx="40256">
                  <c:v>94.56448808945001</c:v>
                </c:pt>
                <c:pt idx="40257">
                  <c:v>95.31467466248</c:v>
                </c:pt>
                <c:pt idx="40258">
                  <c:v>96.48794186850998</c:v>
                </c:pt>
                <c:pt idx="40259">
                  <c:v>94.71722116495</c:v>
                </c:pt>
                <c:pt idx="40260">
                  <c:v>93.73661014995</c:v>
                </c:pt>
                <c:pt idx="40261">
                  <c:v>93.44505043555</c:v>
                </c:pt>
                <c:pt idx="40262">
                  <c:v>93.35702467389998</c:v>
                </c:pt>
                <c:pt idx="40263">
                  <c:v>93.06055595645977</c:v>
                </c:pt>
                <c:pt idx="40264">
                  <c:v>92.98918440663998</c:v>
                </c:pt>
                <c:pt idx="40265">
                  <c:v>94.87577854099965</c:v>
                </c:pt>
                <c:pt idx="40266">
                  <c:v>94.77122494725</c:v>
                </c:pt>
                <c:pt idx="40267">
                  <c:v>94.67219178324986</c:v>
                </c:pt>
                <c:pt idx="40268">
                  <c:v>94.58965299419998</c:v>
                </c:pt>
                <c:pt idx="40269">
                  <c:v>94.71275758195998</c:v>
                </c:pt>
                <c:pt idx="40270">
                  <c:v>94.4025606114</c:v>
                </c:pt>
                <c:pt idx="40271">
                  <c:v>89.89804185741973</c:v>
                </c:pt>
                <c:pt idx="40272">
                  <c:v>70.69005270184</c:v>
                </c:pt>
                <c:pt idx="40328">
                  <c:v>74.5101223699</c:v>
                </c:pt>
                <c:pt idx="40329">
                  <c:v>90.81871223393976</c:v>
                </c:pt>
                <c:pt idx="40330">
                  <c:v>92.86544286547979</c:v>
                </c:pt>
                <c:pt idx="40331">
                  <c:v>92.98869517899998</c:v>
                </c:pt>
                <c:pt idx="40332">
                  <c:v>92.48718557558998</c:v>
                </c:pt>
                <c:pt idx="40333">
                  <c:v>92.60484004742977</c:v>
                </c:pt>
                <c:pt idx="40334">
                  <c:v>92.51799444714</c:v>
                </c:pt>
                <c:pt idx="40335">
                  <c:v>92.44197566437</c:v>
                </c:pt>
                <c:pt idx="40336">
                  <c:v>92.15135931107987</c:v>
                </c:pt>
                <c:pt idx="40337">
                  <c:v>91.81248040002986</c:v>
                </c:pt>
                <c:pt idx="40338">
                  <c:v>91.71518469375998</c:v>
                </c:pt>
                <c:pt idx="40339">
                  <c:v>91.83720350670998</c:v>
                </c:pt>
                <c:pt idx="40340">
                  <c:v>91.55305804237987</c:v>
                </c:pt>
                <c:pt idx="40341">
                  <c:v>91.67470798948978</c:v>
                </c:pt>
                <c:pt idx="40342">
                  <c:v>91.58259206697987</c:v>
                </c:pt>
                <c:pt idx="40343">
                  <c:v>93.02846314444987</c:v>
                </c:pt>
                <c:pt idx="40344">
                  <c:v>93.15343695648961</c:v>
                </c:pt>
                <c:pt idx="40345">
                  <c:v>92.85010411248962</c:v>
                </c:pt>
                <c:pt idx="40346">
                  <c:v>92.9801062092</c:v>
                </c:pt>
                <c:pt idx="40347">
                  <c:v>92.89345730246973</c:v>
                </c:pt>
                <c:pt idx="40348">
                  <c:v>92.75259931155976</c:v>
                </c:pt>
                <c:pt idx="40349">
                  <c:v>92.23986455552</c:v>
                </c:pt>
                <c:pt idx="40350">
                  <c:v>92.36372415834998</c:v>
                </c:pt>
                <c:pt idx="40351">
                  <c:v>92.49261965753998</c:v>
                </c:pt>
                <c:pt idx="40352">
                  <c:v>92.20159750696995</c:v>
                </c:pt>
                <c:pt idx="40353">
                  <c:v>92.11511243472982</c:v>
                </c:pt>
                <c:pt idx="40354">
                  <c:v>92.02866022156</c:v>
                </c:pt>
                <c:pt idx="40355">
                  <c:v>91.94759689587</c:v>
                </c:pt>
                <c:pt idx="40356">
                  <c:v>91.86111182362986</c:v>
                </c:pt>
                <c:pt idx="40357">
                  <c:v>91.78004849794</c:v>
                </c:pt>
                <c:pt idx="40358">
                  <c:v>92.11624689824998</c:v>
                </c:pt>
                <c:pt idx="40359">
                  <c:v>91.77759327440998</c:v>
                </c:pt>
                <c:pt idx="40360">
                  <c:v>91.69094436767998</c:v>
                </c:pt>
                <c:pt idx="40361">
                  <c:v>91.39093139099984</c:v>
                </c:pt>
                <c:pt idx="40362">
                  <c:v>93.25095402712</c:v>
                </c:pt>
                <c:pt idx="40363">
                  <c:v>93.37034225811976</c:v>
                </c:pt>
                <c:pt idx="40364">
                  <c:v>92.86091474651998</c:v>
                </c:pt>
                <c:pt idx="40365">
                  <c:v>92.98554029115</c:v>
                </c:pt>
                <c:pt idx="40366">
                  <c:v>92.89885845058974</c:v>
                </c:pt>
                <c:pt idx="40367">
                  <c:v>93.01744742242984</c:v>
                </c:pt>
                <c:pt idx="40368">
                  <c:v>92.7255277033</c:v>
                </c:pt>
                <c:pt idx="40369">
                  <c:v>92.43397685000987</c:v>
                </c:pt>
                <c:pt idx="40370">
                  <c:v>92.51429011767998</c:v>
                </c:pt>
                <c:pt idx="40371">
                  <c:v>92.41677304704998</c:v>
                </c:pt>
                <c:pt idx="40372">
                  <c:v>92.12053418127998</c:v>
                </c:pt>
                <c:pt idx="40373">
                  <c:v>92.03404910904</c:v>
                </c:pt>
                <c:pt idx="40374">
                  <c:v>91.94217514932</c:v>
                </c:pt>
                <c:pt idx="40375">
                  <c:v>91.87192245765976</c:v>
                </c:pt>
                <c:pt idx="40376">
                  <c:v>91.78543738541985</c:v>
                </c:pt>
                <c:pt idx="40377">
                  <c:v>91.70979580627987</c:v>
                </c:pt>
                <c:pt idx="40378">
                  <c:v>91.83176942475998</c:v>
                </c:pt>
                <c:pt idx="40379">
                  <c:v>91.74512051802998</c:v>
                </c:pt>
                <c:pt idx="40380">
                  <c:v>91.46118408265998</c:v>
                </c:pt>
                <c:pt idx="40381">
                  <c:v>92.67511318988001</c:v>
                </c:pt>
                <c:pt idx="40382">
                  <c:v>92.9744099743</c:v>
                </c:pt>
                <c:pt idx="40383">
                  <c:v>92.89334664861</c:v>
                </c:pt>
                <c:pt idx="40384">
                  <c:v>93.02344712947976</c:v>
                </c:pt>
                <c:pt idx="40385">
                  <c:v>92.50410617471998</c:v>
                </c:pt>
                <c:pt idx="40386">
                  <c:v>92.63392429095998</c:v>
                </c:pt>
                <c:pt idx="40387">
                  <c:v>92.54747207778976</c:v>
                </c:pt>
                <c:pt idx="40388">
                  <c:v>92.25065059679986</c:v>
                </c:pt>
                <c:pt idx="40389">
                  <c:v>92.58470264621998</c:v>
                </c:pt>
                <c:pt idx="40390">
                  <c:v>92.29886035416995</c:v>
                </c:pt>
                <c:pt idx="40391">
                  <c:v>92.41677304704998</c:v>
                </c:pt>
                <c:pt idx="40392">
                  <c:v>92.51254802978985</c:v>
                </c:pt>
                <c:pt idx="40393">
                  <c:v>91.97999593888987</c:v>
                </c:pt>
                <c:pt idx="40394">
                  <c:v>92.10801839079973</c:v>
                </c:pt>
                <c:pt idx="40395">
                  <c:v>91.81248040002986</c:v>
                </c:pt>
                <c:pt idx="40396">
                  <c:v>91.94012172546</c:v>
                </c:pt>
                <c:pt idx="40397">
                  <c:v>92.07280759380974</c:v>
                </c:pt>
                <c:pt idx="40398">
                  <c:v>91.98592898493</c:v>
                </c:pt>
                <c:pt idx="40399">
                  <c:v>91.69094436767998</c:v>
                </c:pt>
                <c:pt idx="40400">
                  <c:v>93.39177908419998</c:v>
                </c:pt>
                <c:pt idx="40401">
                  <c:v>93.66885577164986</c:v>
                </c:pt>
                <c:pt idx="40402">
                  <c:v>93.58723914719998</c:v>
                </c:pt>
                <c:pt idx="40403">
                  <c:v>93.46208483414998</c:v>
                </c:pt>
                <c:pt idx="40404">
                  <c:v>93.77518325119998</c:v>
                </c:pt>
                <c:pt idx="40405">
                  <c:v>93.47695632807998</c:v>
                </c:pt>
                <c:pt idx="40406">
                  <c:v>93.59479523283986</c:v>
                </c:pt>
                <c:pt idx="40407">
                  <c:v>93.51280974254995</c:v>
                </c:pt>
                <c:pt idx="40408">
                  <c:v>93.42537406157986</c:v>
                </c:pt>
                <c:pt idx="40409">
                  <c:v>93.55883444352978</c:v>
                </c:pt>
                <c:pt idx="40410">
                  <c:v>93.46024385872998</c:v>
                </c:pt>
                <c:pt idx="40411">
                  <c:v>93.38353638683976</c:v>
                </c:pt>
                <c:pt idx="40412">
                  <c:v>93.50530953842973</c:v>
                </c:pt>
                <c:pt idx="40413">
                  <c:v>93.41744708795</c:v>
                </c:pt>
                <c:pt idx="40414">
                  <c:v>93.50560787704985</c:v>
                </c:pt>
                <c:pt idx="40415">
                  <c:v>93.39553385354976</c:v>
                </c:pt>
                <c:pt idx="40416">
                  <c:v>93.09901246974</c:v>
                </c:pt>
                <c:pt idx="40417">
                  <c:v>93.21944887309976</c:v>
                </c:pt>
                <c:pt idx="40418">
                  <c:v>93.35605650335982</c:v>
                </c:pt>
                <c:pt idx="40419">
                  <c:v>94.87577854099965</c:v>
                </c:pt>
                <c:pt idx="40420">
                  <c:v>95.45453710114998</c:v>
                </c:pt>
                <c:pt idx="40421">
                  <c:v>95.23898391976998</c:v>
                </c:pt>
                <c:pt idx="40422">
                  <c:v>95.15607626487987</c:v>
                </c:pt>
                <c:pt idx="40423">
                  <c:v>95.04551032057998</c:v>
                </c:pt>
                <c:pt idx="40424">
                  <c:v>95.17385252100976</c:v>
                </c:pt>
                <c:pt idx="40425">
                  <c:v>95.05199310726998</c:v>
                </c:pt>
                <c:pt idx="40426">
                  <c:v>94.52524714123986</c:v>
                </c:pt>
                <c:pt idx="40427">
                  <c:v>94.87472774117998</c:v>
                </c:pt>
                <c:pt idx="40428">
                  <c:v>94.98536157434998</c:v>
                </c:pt>
                <c:pt idx="40429">
                  <c:v>95.11226516809998</c:v>
                </c:pt>
                <c:pt idx="40430">
                  <c:v>94.82437830423976</c:v>
                </c:pt>
                <c:pt idx="40431">
                  <c:v>94.74110178351</c:v>
                </c:pt>
                <c:pt idx="40432">
                  <c:v>94.65225549142986</c:v>
                </c:pt>
                <c:pt idx="40433">
                  <c:v>94.77287307769974</c:v>
                </c:pt>
                <c:pt idx="40434">
                  <c:v>94.48570244996998</c:v>
                </c:pt>
                <c:pt idx="40435">
                  <c:v>94.38021435622001</c:v>
                </c:pt>
                <c:pt idx="40436">
                  <c:v>94.47238657979977</c:v>
                </c:pt>
                <c:pt idx="40437">
                  <c:v>96.11383044284995</c:v>
                </c:pt>
                <c:pt idx="40438">
                  <c:v>96.23701790412</c:v>
                </c:pt>
                <c:pt idx="40439">
                  <c:v>95.84037211085965</c:v>
                </c:pt>
                <c:pt idx="40440">
                  <c:v>95.96362102485</c:v>
                </c:pt>
                <c:pt idx="40441">
                  <c:v>96.32066647682986</c:v>
                </c:pt>
                <c:pt idx="40442">
                  <c:v>95.91915187287</c:v>
                </c:pt>
                <c:pt idx="40443">
                  <c:v>95.90240245212976</c:v>
                </c:pt>
                <c:pt idx="40444">
                  <c:v>95.93502212279979</c:v>
                </c:pt>
                <c:pt idx="40445">
                  <c:v>95.97416762424</c:v>
                </c:pt>
                <c:pt idx="40446">
                  <c:v>95.75061011210984</c:v>
                </c:pt>
                <c:pt idx="40447">
                  <c:v>95.93324235769984</c:v>
                </c:pt>
                <c:pt idx="40448">
                  <c:v>96.07087061147978</c:v>
                </c:pt>
                <c:pt idx="40449">
                  <c:v>95.83510064056</c:v>
                </c:pt>
                <c:pt idx="40450">
                  <c:v>95.9662831995</c:v>
                </c:pt>
                <c:pt idx="40451">
                  <c:v>95.47955858363987</c:v>
                </c:pt>
                <c:pt idx="40452">
                  <c:v>95.92687932749978</c:v>
                </c:pt>
                <c:pt idx="40453">
                  <c:v>95.50393734758973</c:v>
                </c:pt>
                <c:pt idx="40454">
                  <c:v>95.62310694274986</c:v>
                </c:pt>
                <c:pt idx="40455">
                  <c:v>95.94505186151002</c:v>
                </c:pt>
                <c:pt idx="40456">
                  <c:v>95.65731545009986</c:v>
                </c:pt>
                <c:pt idx="40457">
                  <c:v>95.58968197686985</c:v>
                </c:pt>
                <c:pt idx="40458">
                  <c:v>97.68841328654995</c:v>
                </c:pt>
                <c:pt idx="40459">
                  <c:v>97.83242570768979</c:v>
                </c:pt>
                <c:pt idx="40460">
                  <c:v>97.55816826605982</c:v>
                </c:pt>
                <c:pt idx="40461">
                  <c:v>97.35431397943</c:v>
                </c:pt>
                <c:pt idx="40462">
                  <c:v>97.56571141098979</c:v>
                </c:pt>
                <c:pt idx="40463">
                  <c:v>97.17311399454</c:v>
                </c:pt>
                <c:pt idx="40464">
                  <c:v>97.35575584883979</c:v>
                </c:pt>
                <c:pt idx="40465">
                  <c:v>97.53824021915</c:v>
                </c:pt>
                <c:pt idx="40466">
                  <c:v>97.64080143839998</c:v>
                </c:pt>
                <c:pt idx="40467">
                  <c:v>97.05498631140979</c:v>
                </c:pt>
                <c:pt idx="40468">
                  <c:v>97.17346703459968</c:v>
                </c:pt>
                <c:pt idx="40469">
                  <c:v>97.06517547209984</c:v>
                </c:pt>
                <c:pt idx="40470">
                  <c:v>96.92836424369995</c:v>
                </c:pt>
                <c:pt idx="40471">
                  <c:v>96.84287455259968</c:v>
                </c:pt>
                <c:pt idx="40472">
                  <c:v>96.54300039304998</c:v>
                </c:pt>
                <c:pt idx="40473">
                  <c:v>96.67189517039976</c:v>
                </c:pt>
                <c:pt idx="40474">
                  <c:v>96.78904799135998</c:v>
                </c:pt>
                <c:pt idx="40475">
                  <c:v>97.11400569149998</c:v>
                </c:pt>
                <c:pt idx="40476">
                  <c:v>98.42262120569998</c:v>
                </c:pt>
                <c:pt idx="40477">
                  <c:v>98.53718946318</c:v>
                </c:pt>
                <c:pt idx="40478">
                  <c:v>98.0169630099</c:v>
                </c:pt>
                <c:pt idx="40479">
                  <c:v>97.92007238309976</c:v>
                </c:pt>
                <c:pt idx="40480">
                  <c:v>97.81178082059979</c:v>
                </c:pt>
                <c:pt idx="40481">
                  <c:v>98.10789667847995</c:v>
                </c:pt>
                <c:pt idx="40482">
                  <c:v>97.80574667591998</c:v>
                </c:pt>
                <c:pt idx="40483">
                  <c:v>97.70864702016</c:v>
                </c:pt>
                <c:pt idx="40484">
                  <c:v>97.62870302603973</c:v>
                </c:pt>
                <c:pt idx="40485">
                  <c:v>97.54302890201998</c:v>
                </c:pt>
                <c:pt idx="40486">
                  <c:v>97.23615485429998</c:v>
                </c:pt>
                <c:pt idx="40487">
                  <c:v>97.13926422749998</c:v>
                </c:pt>
                <c:pt idx="40488">
                  <c:v>97.05377453639974</c:v>
                </c:pt>
                <c:pt idx="40489">
                  <c:v>96.54422670804</c:v>
                </c:pt>
                <c:pt idx="40490">
                  <c:v>96.66810558694998</c:v>
                </c:pt>
                <c:pt idx="40491">
                  <c:v>96.77446893839998</c:v>
                </c:pt>
                <c:pt idx="40492">
                  <c:v>96.6376923633</c:v>
                </c:pt>
                <c:pt idx="40493">
                  <c:v>96.34393168069998</c:v>
                </c:pt>
                <c:pt idx="40494">
                  <c:v>96.04485335537</c:v>
                </c:pt>
                <c:pt idx="40495">
                  <c:v>97.96480121194998</c:v>
                </c:pt>
                <c:pt idx="40496">
                  <c:v>97.66218400782979</c:v>
                </c:pt>
                <c:pt idx="40497">
                  <c:v>97.56571141098979</c:v>
                </c:pt>
                <c:pt idx="40498">
                  <c:v>97.47489743571</c:v>
                </c:pt>
                <c:pt idx="40499">
                  <c:v>97.80609767939998</c:v>
                </c:pt>
                <c:pt idx="40500">
                  <c:v>102.14184142236</c:v>
                </c:pt>
                <c:pt idx="40501">
                  <c:v>110.05608749428</c:v>
                </c:pt>
                <c:pt idx="40502">
                  <c:v>113.9313777027</c:v>
                </c:pt>
                <c:pt idx="40503">
                  <c:v>117.35692185072</c:v>
                </c:pt>
                <c:pt idx="40504">
                  <c:v>118.7095129084</c:v>
                </c:pt>
                <c:pt idx="40505">
                  <c:v>119.22737375288</c:v>
                </c:pt>
                <c:pt idx="40506">
                  <c:v>116.60820555195</c:v>
                </c:pt>
                <c:pt idx="40507">
                  <c:v>115.8707450835</c:v>
                </c:pt>
                <c:pt idx="40508">
                  <c:v>110.10875676264</c:v>
                </c:pt>
                <c:pt idx="40509">
                  <c:v>109.17589474244</c:v>
                </c:pt>
                <c:pt idx="40510">
                  <c:v>110.54729280096</c:v>
                </c:pt>
                <c:pt idx="40511">
                  <c:v>111.88328150925</c:v>
                </c:pt>
                <c:pt idx="40512">
                  <c:v>112.42264265163</c:v>
                </c:pt>
                <c:pt idx="40513">
                  <c:v>111.2624820824</c:v>
                </c:pt>
                <c:pt idx="40514">
                  <c:v>110.00553507424</c:v>
                </c:pt>
                <c:pt idx="40515">
                  <c:v>107.3585751077</c:v>
                </c:pt>
                <c:pt idx="40516">
                  <c:v>106.63092567435</c:v>
                </c:pt>
                <c:pt idx="40517">
                  <c:v>111.58629761884</c:v>
                </c:pt>
                <c:pt idx="40518">
                  <c:v>118.22513720966</c:v>
                </c:pt>
                <c:pt idx="40519">
                  <c:v>121.914960408</c:v>
                </c:pt>
                <c:pt idx="40520">
                  <c:v>124.12422839932</c:v>
                </c:pt>
                <c:pt idx="40521">
                  <c:v>121.89762888512</c:v>
                </c:pt>
                <c:pt idx="40522">
                  <c:v>124.10242766613</c:v>
                </c:pt>
                <c:pt idx="40523">
                  <c:v>122.09667354372</c:v>
                </c:pt>
                <c:pt idx="40524">
                  <c:v>120.91925694378</c:v>
                </c:pt>
                <c:pt idx="40525">
                  <c:v>118.864155299</c:v>
                </c:pt>
                <c:pt idx="40526">
                  <c:v>118.33399278444</c:v>
                </c:pt>
                <c:pt idx="40527">
                  <c:v>121.7765889699</c:v>
                </c:pt>
                <c:pt idx="40528">
                  <c:v>120.21415677032</c:v>
                </c:pt>
                <c:pt idx="40529">
                  <c:v>121.77036689185</c:v>
                </c:pt>
                <c:pt idx="40530">
                  <c:v>119.99480828508</c:v>
                </c:pt>
                <c:pt idx="40531">
                  <c:v>119.05541744866</c:v>
                </c:pt>
                <c:pt idx="40532">
                  <c:v>120.60787445714</c:v>
                </c:pt>
                <c:pt idx="40533">
                  <c:v>120.45073932886</c:v>
                </c:pt>
                <c:pt idx="40534">
                  <c:v>120.1062862098</c:v>
                </c:pt>
                <c:pt idx="40535">
                  <c:v>120.82633750964</c:v>
                </c:pt>
                <c:pt idx="40536">
                  <c:v>118.96182385684</c:v>
                </c:pt>
                <c:pt idx="40537">
                  <c:v>118.00045714636</c:v>
                </c:pt>
                <c:pt idx="40538">
                  <c:v>119.36523590324</c:v>
                </c:pt>
                <c:pt idx="40539">
                  <c:v>120.9378026435</c:v>
                </c:pt>
                <c:pt idx="40540">
                  <c:v>113.46417379629</c:v>
                </c:pt>
                <c:pt idx="40541">
                  <c:v>101.5921420335</c:v>
                </c:pt>
                <c:pt idx="40542">
                  <c:v>105.9112953668</c:v>
                </c:pt>
                <c:pt idx="40543">
                  <c:v>117.76631035862</c:v>
                </c:pt>
                <c:pt idx="40544">
                  <c:v>118.70346184074</c:v>
                </c:pt>
                <c:pt idx="40545">
                  <c:v>114.62146768554</c:v>
                </c:pt>
                <c:pt idx="40546">
                  <c:v>112.83393895254</c:v>
                </c:pt>
                <c:pt idx="40547">
                  <c:v>111.83277108294</c:v>
                </c:pt>
                <c:pt idx="40548">
                  <c:v>110.48217146216</c:v>
                </c:pt>
                <c:pt idx="40549">
                  <c:v>109.13375710336</c:v>
                </c:pt>
                <c:pt idx="40550">
                  <c:v>108.61425871576</c:v>
                </c:pt>
                <c:pt idx="40551">
                  <c:v>108.92776917792</c:v>
                </c:pt>
                <c:pt idx="40552">
                  <c:v>107.90067873375</c:v>
                </c:pt>
                <c:pt idx="40553">
                  <c:v>107.38980197449</c:v>
                </c:pt>
                <c:pt idx="40554">
                  <c:v>111.0756930192</c:v>
                </c:pt>
                <c:pt idx="40555">
                  <c:v>111.18344975696</c:v>
                </c:pt>
                <c:pt idx="40556">
                  <c:v>106.64960412925</c:v>
                </c:pt>
                <c:pt idx="40557">
                  <c:v>106.3331385116</c:v>
                </c:pt>
                <c:pt idx="40558">
                  <c:v>105.55287499477</c:v>
                </c:pt>
                <c:pt idx="40559">
                  <c:v>104.18651787985</c:v>
                </c:pt>
                <c:pt idx="40560">
                  <c:v>106.19582105678</c:v>
                </c:pt>
                <c:pt idx="40561">
                  <c:v>107.77530286608</c:v>
                </c:pt>
                <c:pt idx="40562">
                  <c:v>103.48685425771</c:v>
                </c:pt>
                <c:pt idx="40563">
                  <c:v>101.2889284155</c:v>
                </c:pt>
                <c:pt idx="40564">
                  <c:v>102.03690129668</c:v>
                </c:pt>
                <c:pt idx="40565">
                  <c:v>102.56830218425</c:v>
                </c:pt>
                <c:pt idx="40566">
                  <c:v>102.89566018914</c:v>
                </c:pt>
                <c:pt idx="40567">
                  <c:v>102.59609272087</c:v>
                </c:pt>
                <c:pt idx="40568">
                  <c:v>103.54203814283</c:v>
                </c:pt>
                <c:pt idx="40569">
                  <c:v>107.015540709</c:v>
                </c:pt>
                <c:pt idx="40570">
                  <c:v>105.6325584314</c:v>
                </c:pt>
                <c:pt idx="40571">
                  <c:v>104.88719854739</c:v>
                </c:pt>
                <c:pt idx="40572">
                  <c:v>102.68100051264</c:v>
                </c:pt>
                <c:pt idx="40573">
                  <c:v>100.4784628233</c:v>
                </c:pt>
                <c:pt idx="40574">
                  <c:v>97.00732024418002</c:v>
                </c:pt>
                <c:pt idx="40575">
                  <c:v>95.22411910621998</c:v>
                </c:pt>
                <c:pt idx="40576">
                  <c:v>94.50871590961</c:v>
                </c:pt>
                <c:pt idx="40577">
                  <c:v>94.00494376955998</c:v>
                </c:pt>
                <c:pt idx="40578">
                  <c:v>93.91708131908</c:v>
                </c:pt>
                <c:pt idx="40579">
                  <c:v>93.61908794619985</c:v>
                </c:pt>
                <c:pt idx="40580">
                  <c:v>93.27233669522984</c:v>
                </c:pt>
                <c:pt idx="40581">
                  <c:v>93.18486778138998</c:v>
                </c:pt>
                <c:pt idx="40582">
                  <c:v>93.10288229109977</c:v>
                </c:pt>
                <c:pt idx="40583">
                  <c:v>93.21919654041998</c:v>
                </c:pt>
                <c:pt idx="40584">
                  <c:v>92.71345768722</c:v>
                </c:pt>
                <c:pt idx="40585">
                  <c:v>92.62621869980998</c:v>
                </c:pt>
                <c:pt idx="40586">
                  <c:v>92.53894655428977</c:v>
                </c:pt>
                <c:pt idx="40587">
                  <c:v>91.83720350670998</c:v>
                </c:pt>
                <c:pt idx="40588">
                  <c:v>91.76135689621998</c:v>
                </c:pt>
                <c:pt idx="40589">
                  <c:v>91.66927390753995</c:v>
                </c:pt>
                <c:pt idx="40590">
                  <c:v>93.09332694862998</c:v>
                </c:pt>
                <c:pt idx="40591">
                  <c:v>93.1588710384396</c:v>
                </c:pt>
                <c:pt idx="40592">
                  <c:v>92.85010411248962</c:v>
                </c:pt>
                <c:pt idx="40593">
                  <c:v>92.75823015276973</c:v>
                </c:pt>
                <c:pt idx="40594">
                  <c:v>92.67716682707986</c:v>
                </c:pt>
                <c:pt idx="40595">
                  <c:v>92.38545972064</c:v>
                </c:pt>
                <c:pt idx="40596">
                  <c:v>92.29920417472</c:v>
                </c:pt>
                <c:pt idx="40597">
                  <c:v>92.00263734584001</c:v>
                </c:pt>
                <c:pt idx="40598">
                  <c:v>91.70649668840002</c:v>
                </c:pt>
                <c:pt idx="40599">
                  <c:v>91.83048693155978</c:v>
                </c:pt>
                <c:pt idx="40600">
                  <c:v>91.33573108591995</c:v>
                </c:pt>
                <c:pt idx="40601">
                  <c:v>91.4541970496</c:v>
                </c:pt>
                <c:pt idx="40602">
                  <c:v>91.32003538679973</c:v>
                </c:pt>
                <c:pt idx="40603">
                  <c:v>90.8108135496</c:v>
                </c:pt>
                <c:pt idx="40604">
                  <c:v>91.1482457996</c:v>
                </c:pt>
                <c:pt idx="40605">
                  <c:v>90.64517110687974</c:v>
                </c:pt>
                <c:pt idx="40606">
                  <c:v>90.9872256964</c:v>
                </c:pt>
                <c:pt idx="40607">
                  <c:v>90.48488873535995</c:v>
                </c:pt>
                <c:pt idx="40608">
                  <c:v>90.19134684559984</c:v>
                </c:pt>
                <c:pt idx="40609">
                  <c:v>92.00760375008</c:v>
                </c:pt>
                <c:pt idx="40610">
                  <c:v>91.92746256432</c:v>
                </c:pt>
                <c:pt idx="40611">
                  <c:v>91.62528548196</c:v>
                </c:pt>
                <c:pt idx="40612">
                  <c:v>91.75649253567984</c:v>
                </c:pt>
                <c:pt idx="40613">
                  <c:v>91.20120027743998</c:v>
                </c:pt>
                <c:pt idx="40614">
                  <c:v>91.31612153167998</c:v>
                </c:pt>
                <c:pt idx="40615">
                  <c:v>90.815263437</c:v>
                </c:pt>
                <c:pt idx="40616">
                  <c:v>90.746289419</c:v>
                </c:pt>
                <c:pt idx="40617">
                  <c:v>90.66137846699976</c:v>
                </c:pt>
                <c:pt idx="40618">
                  <c:v>90.79170021280001</c:v>
                </c:pt>
                <c:pt idx="40619">
                  <c:v>90.29775603647987</c:v>
                </c:pt>
                <c:pt idx="40620">
                  <c:v>90.24484185791998</c:v>
                </c:pt>
                <c:pt idx="40621">
                  <c:v>90.20776330943998</c:v>
                </c:pt>
                <c:pt idx="40622">
                  <c:v>90.14953840127998</c:v>
                </c:pt>
                <c:pt idx="40623">
                  <c:v>89.85565990667995</c:v>
                </c:pt>
                <c:pt idx="40624">
                  <c:v>89.99073149311998</c:v>
                </c:pt>
                <c:pt idx="40625">
                  <c:v>89.48310817423986</c:v>
                </c:pt>
                <c:pt idx="40626">
                  <c:v>89.62853540863976</c:v>
                </c:pt>
                <c:pt idx="40627">
                  <c:v>91.31859471251987</c:v>
                </c:pt>
                <c:pt idx="40628">
                  <c:v>91.22354473171998</c:v>
                </c:pt>
                <c:pt idx="40629">
                  <c:v>91.16015667019998</c:v>
                </c:pt>
                <c:pt idx="40630">
                  <c:v>90.97002459712</c:v>
                </c:pt>
                <c:pt idx="40631">
                  <c:v>90.65286493159977</c:v>
                </c:pt>
                <c:pt idx="40632">
                  <c:v>90.56854428456</c:v>
                </c:pt>
                <c:pt idx="40633">
                  <c:v>90.5000497772</c:v>
                </c:pt>
                <c:pt idx="40634">
                  <c:v>90.61088980479984</c:v>
                </c:pt>
                <c:pt idx="40635">
                  <c:v>90.28402617423998</c:v>
                </c:pt>
                <c:pt idx="40636">
                  <c:v>90.39436209515998</c:v>
                </c:pt>
                <c:pt idx="40637">
                  <c:v>90.52009858239984</c:v>
                </c:pt>
                <c:pt idx="40638">
                  <c:v>90.43541658495998</c:v>
                </c:pt>
                <c:pt idx="40639">
                  <c:v>90.35070240127995</c:v>
                </c:pt>
                <c:pt idx="40640">
                  <c:v>90.28188822015987</c:v>
                </c:pt>
                <c:pt idx="40641">
                  <c:v>90.19717403647977</c:v>
                </c:pt>
                <c:pt idx="40642">
                  <c:v>90.10190276607995</c:v>
                </c:pt>
                <c:pt idx="40643">
                  <c:v>85.23331781690977</c:v>
                </c:pt>
                <c:pt idx="40809">
                  <c:v>96.28877830380968</c:v>
                </c:pt>
                <c:pt idx="40810">
                  <c:v>96.20421075264002</c:v>
                </c:pt>
                <c:pt idx="40811">
                  <c:v>95.90440680674998</c:v>
                </c:pt>
                <c:pt idx="40812">
                  <c:v>95.75811309099998</c:v>
                </c:pt>
                <c:pt idx="40813">
                  <c:v>95.44779351404</c:v>
                </c:pt>
                <c:pt idx="40814">
                  <c:v>95.57809349175001</c:v>
                </c:pt>
                <c:pt idx="40815">
                  <c:v>95.49371037349982</c:v>
                </c:pt>
                <c:pt idx="40816">
                  <c:v>95.40371767624998</c:v>
                </c:pt>
                <c:pt idx="40817">
                  <c:v>95.31930035324987</c:v>
                </c:pt>
                <c:pt idx="40818">
                  <c:v>95.02676595739995</c:v>
                </c:pt>
                <c:pt idx="40819">
                  <c:v>96.75009154246978</c:v>
                </c:pt>
                <c:pt idx="40820">
                  <c:v>96.43736192738998</c:v>
                </c:pt>
                <c:pt idx="40821">
                  <c:v>96.13064768859</c:v>
                </c:pt>
                <c:pt idx="40822">
                  <c:v>96.04121109155</c:v>
                </c:pt>
                <c:pt idx="40823">
                  <c:v>95.89033780474976</c:v>
                </c:pt>
                <c:pt idx="40824">
                  <c:v>95.59013086302987</c:v>
                </c:pt>
                <c:pt idx="40825">
                  <c:v>95.7226441853</c:v>
                </c:pt>
                <c:pt idx="40826">
                  <c:v>95.41724564774</c:v>
                </c:pt>
                <c:pt idx="40827">
                  <c:v>95.11784727484998</c:v>
                </c:pt>
                <c:pt idx="40828">
                  <c:v>94.82437830423976</c:v>
                </c:pt>
                <c:pt idx="40829">
                  <c:v>94.72999599699995</c:v>
                </c:pt>
                <c:pt idx="40830">
                  <c:v>94.65225549142986</c:v>
                </c:pt>
                <c:pt idx="40831">
                  <c:v>94.14458271121998</c:v>
                </c:pt>
                <c:pt idx="40832">
                  <c:v>93.85239583517976</c:v>
                </c:pt>
                <c:pt idx="40833">
                  <c:v>93.96767720034</c:v>
                </c:pt>
                <c:pt idx="40834">
                  <c:v>93.41206168565</c:v>
                </c:pt>
                <c:pt idx="40835">
                  <c:v>93.32952289659973</c:v>
                </c:pt>
                <c:pt idx="40836">
                  <c:v>93.06055595645977</c:v>
                </c:pt>
                <c:pt idx="40837">
                  <c:v>92.88502108862986</c:v>
                </c:pt>
                <c:pt idx="40838">
                  <c:v>94.59969788102998</c:v>
                </c:pt>
                <c:pt idx="40839">
                  <c:v>94.38736594946998</c:v>
                </c:pt>
                <c:pt idx="40840">
                  <c:v>94.06050590596998</c:v>
                </c:pt>
                <c:pt idx="40841">
                  <c:v>93.68519894654978</c:v>
                </c:pt>
                <c:pt idx="40842">
                  <c:v>93.39206191033998</c:v>
                </c:pt>
                <c:pt idx="40843">
                  <c:v>93.10469488808998</c:v>
                </c:pt>
                <c:pt idx="40844">
                  <c:v>92.78527316737998</c:v>
                </c:pt>
                <c:pt idx="40845">
                  <c:v>92.65554555901987</c:v>
                </c:pt>
                <c:pt idx="40846">
                  <c:v>92.36929705087998</c:v>
                </c:pt>
                <c:pt idx="40847">
                  <c:v>91.86213204959979</c:v>
                </c:pt>
                <c:pt idx="40848">
                  <c:v>91.56602824884</c:v>
                </c:pt>
                <c:pt idx="40849">
                  <c:v>91.07090353735984</c:v>
                </c:pt>
                <c:pt idx="40850">
                  <c:v>90.98559904872</c:v>
                </c:pt>
                <c:pt idx="40851">
                  <c:v>90.90564229588</c:v>
                </c:pt>
                <c:pt idx="40852">
                  <c:v>90.18658476351995</c:v>
                </c:pt>
                <c:pt idx="40853">
                  <c:v>89.47929688975998</c:v>
                </c:pt>
                <c:pt idx="40854">
                  <c:v>89.59901702719998</c:v>
                </c:pt>
                <c:pt idx="40855">
                  <c:v>89.32159657912</c:v>
                </c:pt>
                <c:pt idx="40856">
                  <c:v>90.47865135231986</c:v>
                </c:pt>
                <c:pt idx="40857">
                  <c:v>90.14075572007998</c:v>
                </c:pt>
                <c:pt idx="40858">
                  <c:v>89.40528055039998</c:v>
                </c:pt>
                <c:pt idx="40859">
                  <c:v>89.32233728159973</c:v>
                </c:pt>
                <c:pt idx="40860">
                  <c:v>88.81601583683984</c:v>
                </c:pt>
                <c:pt idx="40861">
                  <c:v>88.73864114487998</c:v>
                </c:pt>
                <c:pt idx="40862">
                  <c:v>88.23859449524</c:v>
                </c:pt>
                <c:pt idx="40863">
                  <c:v>87.9401921948</c:v>
                </c:pt>
                <c:pt idx="40864">
                  <c:v>87.52304891042972</c:v>
                </c:pt>
                <c:pt idx="40865">
                  <c:v>87.15427243223979</c:v>
                </c:pt>
                <c:pt idx="40866">
                  <c:v>86.63156766458998</c:v>
                </c:pt>
                <c:pt idx="40867">
                  <c:v>86.31504865424998</c:v>
                </c:pt>
                <c:pt idx="40868">
                  <c:v>85.80413792025</c:v>
                </c:pt>
                <c:pt idx="40869">
                  <c:v>85.71874380237</c:v>
                </c:pt>
                <c:pt idx="40870">
                  <c:v>85.0244244525</c:v>
                </c:pt>
                <c:pt idx="40871">
                  <c:v>84.74015255727002</c:v>
                </c:pt>
                <c:pt idx="40872">
                  <c:v>84.01790793257987</c:v>
                </c:pt>
                <c:pt idx="40873">
                  <c:v>84.04753590585</c:v>
                </c:pt>
                <c:pt idx="40874">
                  <c:v>83.58469143945</c:v>
                </c:pt>
                <c:pt idx="40875">
                  <c:v>82.97565516746984</c:v>
                </c:pt>
                <c:pt idx="40876">
                  <c:v>82.89256036815</c:v>
                </c:pt>
                <c:pt idx="40877">
                  <c:v>84.40782196977</c:v>
                </c:pt>
                <c:pt idx="40878">
                  <c:v>83.84211087614995</c:v>
                </c:pt>
                <c:pt idx="40879">
                  <c:v>83.73997730504998</c:v>
                </c:pt>
                <c:pt idx="40880">
                  <c:v>83.35525998548998</c:v>
                </c:pt>
                <c:pt idx="40881">
                  <c:v>83.47490394372</c:v>
                </c:pt>
                <c:pt idx="40882">
                  <c:v>82.92141742658985</c:v>
                </c:pt>
                <c:pt idx="40883">
                  <c:v>83.07462136542</c:v>
                </c:pt>
                <c:pt idx="40884">
                  <c:v>82.82971314534002</c:v>
                </c:pt>
                <c:pt idx="40885">
                  <c:v>82.47430390176002</c:v>
                </c:pt>
                <c:pt idx="40886">
                  <c:v>81.85664559549987</c:v>
                </c:pt>
                <c:pt idx="40887">
                  <c:v>82.15177093997988</c:v>
                </c:pt>
                <c:pt idx="40888">
                  <c:v>81.67463872049974</c:v>
                </c:pt>
                <c:pt idx="40889">
                  <c:v>81.81707666272001</c:v>
                </c:pt>
                <c:pt idx="40890">
                  <c:v>81.55489275729984</c:v>
                </c:pt>
                <c:pt idx="40891">
                  <c:v>80.99796113134</c:v>
                </c:pt>
                <c:pt idx="40892">
                  <c:v>81.14010844614</c:v>
                </c:pt>
                <c:pt idx="40893">
                  <c:v>81.17354078347979</c:v>
                </c:pt>
                <c:pt idx="40894">
                  <c:v>80.96939515345974</c:v>
                </c:pt>
                <c:pt idx="40895">
                  <c:v>80.60837291367962</c:v>
                </c:pt>
                <c:pt idx="40896">
                  <c:v>82.17018022971995</c:v>
                </c:pt>
                <c:pt idx="40897">
                  <c:v>82.04626878206002</c:v>
                </c:pt>
                <c:pt idx="40898">
                  <c:v>81.99385919383998</c:v>
                </c:pt>
                <c:pt idx="40899">
                  <c:v>81.66822158082</c:v>
                </c:pt>
                <c:pt idx="40900">
                  <c:v>81.32893602559976</c:v>
                </c:pt>
                <c:pt idx="40901">
                  <c:v>81.03288924</c:v>
                </c:pt>
                <c:pt idx="40902">
                  <c:v>81.16303624823998</c:v>
                </c:pt>
                <c:pt idx="40903">
                  <c:v>81.08717658632</c:v>
                </c:pt>
                <c:pt idx="40904">
                  <c:v>81.0160725643</c:v>
                </c:pt>
                <c:pt idx="40905">
                  <c:v>80.93548608454</c:v>
                </c:pt>
                <c:pt idx="40906">
                  <c:v>80.65934682379972</c:v>
                </c:pt>
                <c:pt idx="40907">
                  <c:v>80.37414731449972</c:v>
                </c:pt>
                <c:pt idx="40908">
                  <c:v>80.29397889265972</c:v>
                </c:pt>
                <c:pt idx="40909">
                  <c:v>80.21851276738</c:v>
                </c:pt>
                <c:pt idx="40910">
                  <c:v>80.3614960485</c:v>
                </c:pt>
                <c:pt idx="40911">
                  <c:v>80.04404036148</c:v>
                </c:pt>
                <c:pt idx="40912">
                  <c:v>79.94970770488</c:v>
                </c:pt>
                <c:pt idx="40913">
                  <c:v>80.08724680649979</c:v>
                </c:pt>
                <c:pt idx="40914">
                  <c:v>79.60014756763979</c:v>
                </c:pt>
                <c:pt idx="40915">
                  <c:v>81.04413527318</c:v>
                </c:pt>
                <c:pt idx="40916">
                  <c:v>81.15696500157998</c:v>
                </c:pt>
                <c:pt idx="40917">
                  <c:v>81.0862298454</c:v>
                </c:pt>
                <c:pt idx="40918">
                  <c:v>81.21253111769971</c:v>
                </c:pt>
                <c:pt idx="40919">
                  <c:v>80.72429770166</c:v>
                </c:pt>
                <c:pt idx="40920">
                  <c:v>81.06123407779998</c:v>
                </c:pt>
                <c:pt idx="40921">
                  <c:v>80.9855999315</c:v>
                </c:pt>
                <c:pt idx="40922">
                  <c:v>80.45619351416</c:v>
                </c:pt>
                <c:pt idx="40977">
                  <c:v>74.04289858099995</c:v>
                </c:pt>
                <c:pt idx="40978">
                  <c:v>81.82487828184</c:v>
                </c:pt>
                <c:pt idx="40979">
                  <c:v>91.86213308965</c:v>
                </c:pt>
                <c:pt idx="40980">
                  <c:v>94.65866136772979</c:v>
                </c:pt>
                <c:pt idx="40981">
                  <c:v>97.30452581519998</c:v>
                </c:pt>
                <c:pt idx="40982">
                  <c:v>100.77275388456</c:v>
                </c:pt>
                <c:pt idx="40983">
                  <c:v>104.03655571197</c:v>
                </c:pt>
                <c:pt idx="40984">
                  <c:v>107.08511173664</c:v>
                </c:pt>
                <c:pt idx="40985">
                  <c:v>109.28511802196</c:v>
                </c:pt>
                <c:pt idx="40986">
                  <c:v>111.26527750364</c:v>
                </c:pt>
                <c:pt idx="40987">
                  <c:v>112.41291418185</c:v>
                </c:pt>
                <c:pt idx="40988">
                  <c:v>113.34300886113</c:v>
                </c:pt>
                <c:pt idx="40989">
                  <c:v>112.14804186552</c:v>
                </c:pt>
                <c:pt idx="40990">
                  <c:v>112.25678500827</c:v>
                </c:pt>
                <c:pt idx="40991">
                  <c:v>115.98814236222</c:v>
                </c:pt>
                <c:pt idx="40992">
                  <c:v>113.73094075548</c:v>
                </c:pt>
                <c:pt idx="40993">
                  <c:v>114.25270057608</c:v>
                </c:pt>
                <c:pt idx="40994">
                  <c:v>114.15300962415</c:v>
                </c:pt>
                <c:pt idx="40995">
                  <c:v>113.41367615403</c:v>
                </c:pt>
                <c:pt idx="40996">
                  <c:v>113.30794807722</c:v>
                </c:pt>
                <c:pt idx="40997">
                  <c:v>115.10430499425</c:v>
                </c:pt>
                <c:pt idx="40998">
                  <c:v>113.94469711965</c:v>
                </c:pt>
                <c:pt idx="40999">
                  <c:v>112.97087201934</c:v>
                </c:pt>
                <c:pt idx="41000">
                  <c:v>114.92441363265</c:v>
                </c:pt>
                <c:pt idx="41001">
                  <c:v>116.08170883716</c:v>
                </c:pt>
                <c:pt idx="41002">
                  <c:v>113.87096733264</c:v>
                </c:pt>
                <c:pt idx="41003">
                  <c:v>112.93344547155</c:v>
                </c:pt>
                <c:pt idx="41004">
                  <c:v>111.98422723311</c:v>
                </c:pt>
                <c:pt idx="41005">
                  <c:v>108.54907991408</c:v>
                </c:pt>
                <c:pt idx="41006">
                  <c:v>107.4094928128</c:v>
                </c:pt>
                <c:pt idx="41007">
                  <c:v>108.97030027888</c:v>
                </c:pt>
                <c:pt idx="41008">
                  <c:v>114.51310662255</c:v>
                </c:pt>
                <c:pt idx="41009">
                  <c:v>115.65414747726</c:v>
                </c:pt>
                <c:pt idx="41010">
                  <c:v>118.35959595183</c:v>
                </c:pt>
                <c:pt idx="41011">
                  <c:v>118.58350859862</c:v>
                </c:pt>
                <c:pt idx="41012">
                  <c:v>118.45255553612</c:v>
                </c:pt>
                <c:pt idx="41013">
                  <c:v>116.4557546028</c:v>
                </c:pt>
                <c:pt idx="41014">
                  <c:v>117.8239150272</c:v>
                </c:pt>
                <c:pt idx="41015">
                  <c:v>117.92474444816</c:v>
                </c:pt>
                <c:pt idx="41016">
                  <c:v>117.18985673295</c:v>
                </c:pt>
                <c:pt idx="41017">
                  <c:v>117.50799314118</c:v>
                </c:pt>
                <c:pt idx="41018">
                  <c:v>117.38439694998</c:v>
                </c:pt>
                <c:pt idx="41019">
                  <c:v>115.60826865009</c:v>
                </c:pt>
                <c:pt idx="41020">
                  <c:v>118.227342338</c:v>
                </c:pt>
                <c:pt idx="41021">
                  <c:v>118.52175284642</c:v>
                </c:pt>
                <c:pt idx="41022">
                  <c:v>117.51774831808</c:v>
                </c:pt>
                <c:pt idx="41023">
                  <c:v>117.1981718648</c:v>
                </c:pt>
                <c:pt idx="41024">
                  <c:v>118.34820034722</c:v>
                </c:pt>
                <c:pt idx="41025">
                  <c:v>118.02806353236</c:v>
                </c:pt>
                <c:pt idx="41026">
                  <c:v>117.7152415639</c:v>
                </c:pt>
                <c:pt idx="41027">
                  <c:v>118.43048388094</c:v>
                </c:pt>
                <c:pt idx="41028">
                  <c:v>118.1244603168</c:v>
                </c:pt>
                <c:pt idx="41029">
                  <c:v>118.0127890312</c:v>
                </c:pt>
                <c:pt idx="41030">
                  <c:v>118.8503112049</c:v>
                </c:pt>
                <c:pt idx="41031">
                  <c:v>119.57872234642</c:v>
                </c:pt>
                <c:pt idx="41032">
                  <c:v>119.66476013812</c:v>
                </c:pt>
                <c:pt idx="41033">
                  <c:v>118.42912847348</c:v>
                </c:pt>
                <c:pt idx="41034">
                  <c:v>118.753958088</c:v>
                </c:pt>
                <c:pt idx="41035">
                  <c:v>116.74827156024</c:v>
                </c:pt>
                <c:pt idx="41036">
                  <c:v>117.48051804192</c:v>
                </c:pt>
                <c:pt idx="41037">
                  <c:v>116.7333769806</c:v>
                </c:pt>
                <c:pt idx="41038">
                  <c:v>114.94463458899</c:v>
                </c:pt>
                <c:pt idx="41039">
                  <c:v>113.59847324805</c:v>
                </c:pt>
                <c:pt idx="41040">
                  <c:v>112.85658235725</c:v>
                </c:pt>
                <c:pt idx="41041">
                  <c:v>113.17602213132</c:v>
                </c:pt>
                <c:pt idx="41042">
                  <c:v>112.232926917</c:v>
                </c:pt>
                <c:pt idx="41043">
                  <c:v>110.44252407088</c:v>
                </c:pt>
                <c:pt idx="41044">
                  <c:v>109.45832738212</c:v>
                </c:pt>
                <c:pt idx="41045">
                  <c:v>106.85963986632</c:v>
                </c:pt>
                <c:pt idx="41046">
                  <c:v>104.25923240194</c:v>
                </c:pt>
                <c:pt idx="41047">
                  <c:v>103.12634661287</c:v>
                </c:pt>
                <c:pt idx="41048">
                  <c:v>102.45424761</c:v>
                </c:pt>
                <c:pt idx="41049">
                  <c:v>99.7955992386</c:v>
                </c:pt>
                <c:pt idx="41050">
                  <c:v>97.78848518549982</c:v>
                </c:pt>
                <c:pt idx="41051">
                  <c:v>96.64134814549978</c:v>
                </c:pt>
                <c:pt idx="41052">
                  <c:v>94.86312692248985</c:v>
                </c:pt>
                <c:pt idx="41053">
                  <c:v>94.56937513479973</c:v>
                </c:pt>
                <c:pt idx="41054">
                  <c:v>94.89133268616995</c:v>
                </c:pt>
                <c:pt idx="41055">
                  <c:v>94.33220393537</c:v>
                </c:pt>
                <c:pt idx="41056">
                  <c:v>94.87433746543977</c:v>
                </c:pt>
                <c:pt idx="41057">
                  <c:v>94.79106094471</c:v>
                </c:pt>
                <c:pt idx="41058">
                  <c:v>94.69667863746976</c:v>
                </c:pt>
                <c:pt idx="41059">
                  <c:v>94.83407326625</c:v>
                </c:pt>
                <c:pt idx="41060">
                  <c:v>94.73948193004998</c:v>
                </c:pt>
                <c:pt idx="41061">
                  <c:v>95.06875800108978</c:v>
                </c:pt>
                <c:pt idx="41062">
                  <c:v>94.98492818159998</c:v>
                </c:pt>
                <c:pt idx="41063">
                  <c:v>95.31304831351973</c:v>
                </c:pt>
                <c:pt idx="41064">
                  <c:v>95.44308734349985</c:v>
                </c:pt>
                <c:pt idx="41065">
                  <c:v>95.56146994014</c:v>
                </c:pt>
                <c:pt idx="41066">
                  <c:v>97.42544606435</c:v>
                </c:pt>
                <c:pt idx="41067">
                  <c:v>97.74164623620002</c:v>
                </c:pt>
                <c:pt idx="41068">
                  <c:v>98.0739676884</c:v>
                </c:pt>
                <c:pt idx="41069">
                  <c:v>97.97707706159986</c:v>
                </c:pt>
                <c:pt idx="41070">
                  <c:v>97.89158737049976</c:v>
                </c:pt>
                <c:pt idx="41071">
                  <c:v>98.43335478773998</c:v>
                </c:pt>
                <c:pt idx="41072">
                  <c:v>98.34159187475987</c:v>
                </c:pt>
                <c:pt idx="41073">
                  <c:v>98.67676990049979</c:v>
                </c:pt>
                <c:pt idx="41074">
                  <c:v>99.21003856541998</c:v>
                </c:pt>
                <c:pt idx="41075">
                  <c:v>99.12307341095978</c:v>
                </c:pt>
                <c:pt idx="41076">
                  <c:v>99.23451856943998</c:v>
                </c:pt>
                <c:pt idx="41077">
                  <c:v>99.10087978182</c:v>
                </c:pt>
                <c:pt idx="41078">
                  <c:v>99.64235249532001</c:v>
                </c:pt>
                <c:pt idx="41079">
                  <c:v>99.752285259</c:v>
                </c:pt>
                <c:pt idx="41080">
                  <c:v>100.0709226738</c:v>
                </c:pt>
                <c:pt idx="41081">
                  <c:v>100.18568960412</c:v>
                </c:pt>
                <c:pt idx="41082">
                  <c:v>100.30009892202</c:v>
                </c:pt>
                <c:pt idx="41083">
                  <c:v>100.63447959312</c:v>
                </c:pt>
                <c:pt idx="41084">
                  <c:v>100.33711303458</c:v>
                </c:pt>
                <c:pt idx="41085">
                  <c:v>100.87286817804</c:v>
                </c:pt>
                <c:pt idx="41086">
                  <c:v>100.99150917174</c:v>
                </c:pt>
                <c:pt idx="41087">
                  <c:v>103.21783771621</c:v>
                </c:pt>
                <c:pt idx="41088">
                  <c:v>103.26136967608</c:v>
                </c:pt>
                <c:pt idx="41089">
                  <c:v>103.38245758925</c:v>
                </c:pt>
                <c:pt idx="41090">
                  <c:v>103.70811742221</c:v>
                </c:pt>
                <c:pt idx="41091">
                  <c:v>103.61143719654</c:v>
                </c:pt>
                <c:pt idx="41092">
                  <c:v>103.7253183967</c:v>
                </c:pt>
                <c:pt idx="41093">
                  <c:v>103.83275510146</c:v>
                </c:pt>
                <c:pt idx="41094">
                  <c:v>103.94587393855</c:v>
                </c:pt>
                <c:pt idx="41095">
                  <c:v>104.27468288552</c:v>
                </c:pt>
                <c:pt idx="41096">
                  <c:v>104.38679332032</c:v>
                </c:pt>
                <c:pt idx="41097">
                  <c:v>104.51080928218</c:v>
                </c:pt>
                <c:pt idx="41098">
                  <c:v>104.6160327919</c:v>
                </c:pt>
                <c:pt idx="41099">
                  <c:v>104.67159430014</c:v>
                </c:pt>
                <c:pt idx="41100">
                  <c:v>91.83188348327</c:v>
                </c:pt>
                <c:pt idx="41195">
                  <c:v>83.34931159775979</c:v>
                </c:pt>
                <c:pt idx="41196">
                  <c:v>89.80969750300001</c:v>
                </c:pt>
                <c:pt idx="41197">
                  <c:v>100.8797348206</c:v>
                </c:pt>
                <c:pt idx="41198">
                  <c:v>110.351968372</c:v>
                </c:pt>
                <c:pt idx="41199">
                  <c:v>110.21523335424</c:v>
                </c:pt>
                <c:pt idx="41200">
                  <c:v>112.3934335074</c:v>
                </c:pt>
                <c:pt idx="41201">
                  <c:v>112.06436267664</c:v>
                </c:pt>
                <c:pt idx="41202">
                  <c:v>111.75525383852</c:v>
                </c:pt>
                <c:pt idx="41203">
                  <c:v>111.43353879056</c:v>
                </c:pt>
                <c:pt idx="41204">
                  <c:v>111.5537786832</c:v>
                </c:pt>
                <c:pt idx="41205">
                  <c:v>111.44330122992</c:v>
                </c:pt>
                <c:pt idx="41206">
                  <c:v>111.12217641216</c:v>
                </c:pt>
                <c:pt idx="41207">
                  <c:v>111.24186558728</c:v>
                </c:pt>
                <c:pt idx="41208">
                  <c:v>110.710855658</c:v>
                </c:pt>
                <c:pt idx="41209">
                  <c:v>110.7913711392</c:v>
                </c:pt>
                <c:pt idx="41210">
                  <c:v>110.45188542836</c:v>
                </c:pt>
                <c:pt idx="41211">
                  <c:v>110.34828159124</c:v>
                </c:pt>
                <c:pt idx="41212">
                  <c:v>110.26412315516</c:v>
                </c:pt>
                <c:pt idx="41213">
                  <c:v>109.9384117044</c:v>
                </c:pt>
                <c:pt idx="41214">
                  <c:v>109.8414479332</c:v>
                </c:pt>
                <c:pt idx="41215">
                  <c:v>109.7445234504</c:v>
                </c:pt>
                <c:pt idx="41216">
                  <c:v>109.634673084</c:v>
                </c:pt>
                <c:pt idx="41217">
                  <c:v>109.75913317552</c:v>
                </c:pt>
                <c:pt idx="41218">
                  <c:v>109.4473067044</c:v>
                </c:pt>
                <c:pt idx="41219">
                  <c:v>109.14230465736</c:v>
                </c:pt>
                <c:pt idx="41220">
                  <c:v>110.87825526272</c:v>
                </c:pt>
                <c:pt idx="41221">
                  <c:v>110.92879966848</c:v>
                </c:pt>
                <c:pt idx="41222">
                  <c:v>110.82562858164</c:v>
                </c:pt>
                <c:pt idx="41223">
                  <c:v>110.927065002</c:v>
                </c:pt>
                <c:pt idx="41224">
                  <c:v>110.61924719432</c:v>
                </c:pt>
                <c:pt idx="41225">
                  <c:v>110.30534033728</c:v>
                </c:pt>
                <c:pt idx="41226">
                  <c:v>110.18948925248</c:v>
                </c:pt>
                <c:pt idx="41227">
                  <c:v>110.30965550652</c:v>
                </c:pt>
                <c:pt idx="41228">
                  <c:v>109.99633887968</c:v>
                </c:pt>
                <c:pt idx="41229">
                  <c:v>109.8933644864</c:v>
                </c:pt>
                <c:pt idx="41230">
                  <c:v>109.79680886944</c:v>
                </c:pt>
                <c:pt idx="41231">
                  <c:v>109.66162317792</c:v>
                </c:pt>
                <c:pt idx="41232">
                  <c:v>109.72921520724</c:v>
                </c:pt>
                <c:pt idx="41233">
                  <c:v>109.63890619432</c:v>
                </c:pt>
                <c:pt idx="41234">
                  <c:v>109.7445234504</c:v>
                </c:pt>
                <c:pt idx="41235">
                  <c:v>109.6475989676</c:v>
                </c:pt>
                <c:pt idx="41236">
                  <c:v>109.32931450652</c:v>
                </c:pt>
                <c:pt idx="41237">
                  <c:v>109.4473067044</c:v>
                </c:pt>
                <c:pt idx="41238">
                  <c:v>109.13583440676</c:v>
                </c:pt>
                <c:pt idx="41239">
                  <c:v>111.288911166</c:v>
                </c:pt>
                <c:pt idx="41240">
                  <c:v>111.166134916</c:v>
                </c:pt>
                <c:pt idx="41241">
                  <c:v>110.8385298692</c:v>
                </c:pt>
                <c:pt idx="41242">
                  <c:v>110.9335082996</c:v>
                </c:pt>
                <c:pt idx="41243">
                  <c:v>110.7848802824</c:v>
                </c:pt>
                <c:pt idx="41244">
                  <c:v>110.681512502</c:v>
                </c:pt>
                <c:pt idx="41245">
                  <c:v>110.79501409408</c:v>
                </c:pt>
                <c:pt idx="41246">
                  <c:v>110.4811809504</c:v>
                </c:pt>
                <c:pt idx="41247">
                  <c:v>110.59430134124</c:v>
                </c:pt>
                <c:pt idx="41248">
                  <c:v>110.2873319848</c:v>
                </c:pt>
                <c:pt idx="41249">
                  <c:v>110.59678444192</c:v>
                </c:pt>
                <c:pt idx="41250">
                  <c:v>110.71543815164</c:v>
                </c:pt>
                <c:pt idx="41251">
                  <c:v>110.59848061884</c:v>
                </c:pt>
                <c:pt idx="41252">
                  <c:v>110.2983971392</c:v>
                </c:pt>
                <c:pt idx="41253">
                  <c:v>110.3840057918</c:v>
                </c:pt>
                <c:pt idx="41254">
                  <c:v>110.44963058648</c:v>
                </c:pt>
                <c:pt idx="41255">
                  <c:v>110.351968372</c:v>
                </c:pt>
                <c:pt idx="41256">
                  <c:v>110.03309368072</c:v>
                </c:pt>
                <c:pt idx="41257">
                  <c:v>112.406442709</c:v>
                </c:pt>
                <c:pt idx="41258">
                  <c:v>112.05787033648</c:v>
                </c:pt>
                <c:pt idx="41259">
                  <c:v>112.3765202496</c:v>
                </c:pt>
                <c:pt idx="41260">
                  <c:v>112.26541570944</c:v>
                </c:pt>
                <c:pt idx="41261">
                  <c:v>112.58286049136</c:v>
                </c:pt>
                <c:pt idx="41262">
                  <c:v>112.4844605452</c:v>
                </c:pt>
                <c:pt idx="41263">
                  <c:v>112.68873869924</c:v>
                </c:pt>
                <c:pt idx="41264">
                  <c:v>112.84646571352</c:v>
                </c:pt>
                <c:pt idx="41265">
                  <c:v>112.76781162939</c:v>
                </c:pt>
                <c:pt idx="41266">
                  <c:v>112.85965738575</c:v>
                </c:pt>
                <c:pt idx="41267">
                  <c:v>112.72769301825</c:v>
                </c:pt>
                <c:pt idx="41268">
                  <c:v>112.83866169144</c:v>
                </c:pt>
                <c:pt idx="41269">
                  <c:v>112.73952403827</c:v>
                </c:pt>
                <c:pt idx="41270">
                  <c:v>113.07276266517</c:v>
                </c:pt>
                <c:pt idx="41271">
                  <c:v>113.18264933688</c:v>
                </c:pt>
                <c:pt idx="41272">
                  <c:v>113.29216714275</c:v>
                </c:pt>
                <c:pt idx="41273">
                  <c:v>112.9566777912</c:v>
                </c:pt>
                <c:pt idx="41274">
                  <c:v>113.27456823903</c:v>
                </c:pt>
                <c:pt idx="41275">
                  <c:v>112.95922220355</c:v>
                </c:pt>
                <c:pt idx="41276">
                  <c:v>115.26109950141</c:v>
                </c:pt>
                <c:pt idx="41277">
                  <c:v>115.36601531073</c:v>
                </c:pt>
                <c:pt idx="41278">
                  <c:v>115.41287117406</c:v>
                </c:pt>
                <c:pt idx="41279">
                  <c:v>115.52420878785</c:v>
                </c:pt>
                <c:pt idx="41280">
                  <c:v>114.94419041427</c:v>
                </c:pt>
                <c:pt idx="41281">
                  <c:v>114.92053008867</c:v>
                </c:pt>
                <c:pt idx="41282">
                  <c:v>115.23411354291</c:v>
                </c:pt>
                <c:pt idx="41283">
                  <c:v>114.90941066475</c:v>
                </c:pt>
                <c:pt idx="41284">
                  <c:v>114.8019123459</c:v>
                </c:pt>
                <c:pt idx="41285">
                  <c:v>115.12758563937</c:v>
                </c:pt>
                <c:pt idx="41286">
                  <c:v>115.2158250087</c:v>
                </c:pt>
                <c:pt idx="41287">
                  <c:v>115.04693431677</c:v>
                </c:pt>
                <c:pt idx="41288">
                  <c:v>115.14121458837</c:v>
                </c:pt>
                <c:pt idx="41289">
                  <c:v>115.23507680205</c:v>
                </c:pt>
                <c:pt idx="41290">
                  <c:v>115.1401191606</c:v>
                </c:pt>
                <c:pt idx="41291">
                  <c:v>115.0248340692</c:v>
                </c:pt>
                <c:pt idx="41292">
                  <c:v>114.92311435515</c:v>
                </c:pt>
                <c:pt idx="41293">
                  <c:v>114.81459133635</c:v>
                </c:pt>
                <c:pt idx="41354">
                  <c:v>98.7720312589998</c:v>
                </c:pt>
                <c:pt idx="41355">
                  <c:v>118.3564605655</c:v>
                </c:pt>
                <c:pt idx="41356">
                  <c:v>118.2457731215</c:v>
                </c:pt>
                <c:pt idx="41357">
                  <c:v>117.91819305794</c:v>
                </c:pt>
                <c:pt idx="41358">
                  <c:v>118.0106043575</c:v>
                </c:pt>
                <c:pt idx="41359">
                  <c:v>117.9137948985</c:v>
                </c:pt>
                <c:pt idx="41360">
                  <c:v>117.8031074545</c:v>
                </c:pt>
                <c:pt idx="41361">
                  <c:v>117.48319899206</c:v>
                </c:pt>
                <c:pt idx="41362">
                  <c:v>117.581774621</c:v>
                </c:pt>
                <c:pt idx="41363">
                  <c:v>117.26225962044</c:v>
                </c:pt>
                <c:pt idx="41364">
                  <c:v>117.5067213457</c:v>
                </c:pt>
                <c:pt idx="41365">
                  <c:v>117.38892793474</c:v>
                </c:pt>
                <c:pt idx="41366">
                  <c:v>117.28495292106</c:v>
                </c:pt>
                <c:pt idx="41367">
                  <c:v>117.18102003664</c:v>
                </c:pt>
                <c:pt idx="41368">
                  <c:v>119.013562128</c:v>
                </c:pt>
                <c:pt idx="41369">
                  <c:v>119.10733832088</c:v>
                </c:pt>
                <c:pt idx="41370">
                  <c:v>118.98259358202</c:v>
                </c:pt>
                <c:pt idx="41371">
                  <c:v>118.85789097242</c:v>
                </c:pt>
                <c:pt idx="41372">
                  <c:v>118.753958088</c:v>
                </c:pt>
                <c:pt idx="41373">
                  <c:v>118.63616467704</c:v>
                </c:pt>
                <c:pt idx="41374">
                  <c:v>118.74252961472</c:v>
                </c:pt>
                <c:pt idx="41375">
                  <c:v>117.02842151</c:v>
                </c:pt>
                <c:pt idx="41376">
                  <c:v>111.69322049978</c:v>
                </c:pt>
                <c:pt idx="41377">
                  <c:v>110.45289295612</c:v>
                </c:pt>
                <c:pt idx="41378">
                  <c:v>107.99730171468</c:v>
                </c:pt>
                <c:pt idx="41379">
                  <c:v>102.8490319085</c:v>
                </c:pt>
                <c:pt idx="41380">
                  <c:v>97.391661498</c:v>
                </c:pt>
                <c:pt idx="41381">
                  <c:v>95.20596296949998</c:v>
                </c:pt>
                <c:pt idx="41382">
                  <c:v>91.18731905849984</c:v>
                </c:pt>
                <c:pt idx="41387">
                  <c:v>85.88902126582</c:v>
                </c:pt>
                <c:pt idx="41388">
                  <c:v>91.12078664435984</c:v>
                </c:pt>
                <c:pt idx="41389">
                  <c:v>96.72076605950001</c:v>
                </c:pt>
                <c:pt idx="41390">
                  <c:v>103.0252086171</c:v>
                </c:pt>
                <c:pt idx="41391">
                  <c:v>108.2717914655</c:v>
                </c:pt>
                <c:pt idx="41392">
                  <c:v>112.3803478975</c:v>
                </c:pt>
                <c:pt idx="41393">
                  <c:v>113.90669306302</c:v>
                </c:pt>
                <c:pt idx="41394">
                  <c:v>112.131343203</c:v>
                </c:pt>
                <c:pt idx="41395">
                  <c:v>107.1471992877</c:v>
                </c:pt>
                <c:pt idx="41396">
                  <c:v>99.9676821884</c:v>
                </c:pt>
                <c:pt idx="41556">
                  <c:v>96.87778740542974</c:v>
                </c:pt>
                <c:pt idx="41557">
                  <c:v>115.02663949755</c:v>
                </c:pt>
                <c:pt idx="41558">
                  <c:v>115.77668507346</c:v>
                </c:pt>
                <c:pt idx="41559">
                  <c:v>115.45134277302</c:v>
                </c:pt>
                <c:pt idx="41560">
                  <c:v>115.56720474309</c:v>
                </c:pt>
                <c:pt idx="41561">
                  <c:v>115.02543654813</c:v>
                </c:pt>
                <c:pt idx="41562">
                  <c:v>115.12758563937</c:v>
                </c:pt>
                <c:pt idx="41563">
                  <c:v>114.75613761744</c:v>
                </c:pt>
                <c:pt idx="41564">
                  <c:v>114.22961529048</c:v>
                </c:pt>
                <c:pt idx="41565">
                  <c:v>114.13569068271</c:v>
                </c:pt>
                <c:pt idx="41566">
                  <c:v>114.02838905742</c:v>
                </c:pt>
                <c:pt idx="41567">
                  <c:v>113.92104664854</c:v>
                </c:pt>
                <c:pt idx="41568">
                  <c:v>113.81374502325</c:v>
                </c:pt>
                <c:pt idx="41569">
                  <c:v>113.29623904656</c:v>
                </c:pt>
                <c:pt idx="41570">
                  <c:v>112.98104051256</c:v>
                </c:pt>
                <c:pt idx="41571">
                  <c:v>112.88098069479</c:v>
                </c:pt>
                <c:pt idx="41572">
                  <c:v>114.683823549</c:v>
                </c:pt>
                <c:pt idx="41573">
                  <c:v>114.3390967071</c:v>
                </c:pt>
                <c:pt idx="41574">
                  <c:v>113.96170639134</c:v>
                </c:pt>
                <c:pt idx="41575">
                  <c:v>113.63131073286</c:v>
                </c:pt>
                <c:pt idx="41576">
                  <c:v>113.32116911001</c:v>
                </c:pt>
                <c:pt idx="41577">
                  <c:v>113.22203145684</c:v>
                </c:pt>
                <c:pt idx="41578">
                  <c:v>112.905824859</c:v>
                </c:pt>
                <c:pt idx="41579">
                  <c:v>112.59661773615</c:v>
                </c:pt>
                <c:pt idx="41580">
                  <c:v>112.49128304646</c:v>
                </c:pt>
                <c:pt idx="41581">
                  <c:v>111.75635506984</c:v>
                </c:pt>
                <c:pt idx="41582">
                  <c:v>111.4419069504</c:v>
                </c:pt>
                <c:pt idx="41583">
                  <c:v>111.34387587008</c:v>
                </c:pt>
                <c:pt idx="41584">
                  <c:v>111.0235011194</c:v>
                </c:pt>
                <c:pt idx="41585">
                  <c:v>110.65148694304</c:v>
                </c:pt>
                <c:pt idx="41586">
                  <c:v>110.55378514112</c:v>
                </c:pt>
                <c:pt idx="41587">
                  <c:v>110.23452932336</c:v>
                </c:pt>
                <c:pt idx="41588">
                  <c:v>110.143571134</c:v>
                </c:pt>
                <c:pt idx="41589">
                  <c:v>109.84434836624</c:v>
                </c:pt>
                <c:pt idx="41590">
                  <c:v>109.7470550176</c:v>
                </c:pt>
                <c:pt idx="41591">
                  <c:v>111.2501335152</c:v>
                </c:pt>
                <c:pt idx="41592">
                  <c:v>111.35176662912</c:v>
                </c:pt>
                <c:pt idx="41593">
                  <c:v>111.0239894848</c:v>
                </c:pt>
                <c:pt idx="41594">
                  <c:v>110.51132826272</c:v>
                </c:pt>
                <c:pt idx="41595">
                  <c:v>110.38901926272</c:v>
                </c:pt>
                <c:pt idx="41596">
                  <c:v>110.02397678764</c:v>
                </c:pt>
                <c:pt idx="41597">
                  <c:v>109.28369664784</c:v>
                </c:pt>
                <c:pt idx="41598">
                  <c:v>109.3980466164</c:v>
                </c:pt>
                <c:pt idx="41599">
                  <c:v>108.86932374504</c:v>
                </c:pt>
                <c:pt idx="41600">
                  <c:v>108.56391590072</c:v>
                </c:pt>
                <c:pt idx="41601">
                  <c:v>108.46208297848</c:v>
                </c:pt>
                <c:pt idx="41602">
                  <c:v>107.9478475776</c:v>
                </c:pt>
                <c:pt idx="41603">
                  <c:v>107.8590881152</c:v>
                </c:pt>
                <c:pt idx="41604">
                  <c:v>107.54866294552</c:v>
                </c:pt>
                <c:pt idx="41605">
                  <c:v>107.22596204056</c:v>
                </c:pt>
                <c:pt idx="41606">
                  <c:v>106.928954451</c:v>
                </c:pt>
                <c:pt idx="41607">
                  <c:v>106.35477788663</c:v>
                </c:pt>
                <c:pt idx="41608">
                  <c:v>106.45614950992</c:v>
                </c:pt>
                <c:pt idx="41609">
                  <c:v>105.952222054</c:v>
                </c:pt>
                <c:pt idx="41610">
                  <c:v>107.59512328852</c:v>
                </c:pt>
                <c:pt idx="41611">
                  <c:v>107.7190167935</c:v>
                </c:pt>
                <c:pt idx="41612">
                  <c:v>107.18384883605</c:v>
                </c:pt>
                <c:pt idx="41613">
                  <c:v>107.08398357069</c:v>
                </c:pt>
                <c:pt idx="41614">
                  <c:v>106.76711309229</c:v>
                </c:pt>
                <c:pt idx="41615">
                  <c:v>106.4630946379</c:v>
                </c:pt>
                <c:pt idx="41616">
                  <c:v>106.58027252831</c:v>
                </c:pt>
                <c:pt idx="41617">
                  <c:v>105.85616432664</c:v>
                </c:pt>
                <c:pt idx="41618">
                  <c:v>105.6951999082</c:v>
                </c:pt>
                <c:pt idx="41619">
                  <c:v>105.58994815096</c:v>
                </c:pt>
                <c:pt idx="41620">
                  <c:v>105.49086995888</c:v>
                </c:pt>
                <c:pt idx="41621">
                  <c:v>105.60732237825</c:v>
                </c:pt>
                <c:pt idx="41622">
                  <c:v>107.8084069632</c:v>
                </c:pt>
                <c:pt idx="41623">
                  <c:v>108.7580181902</c:v>
                </c:pt>
                <c:pt idx="41624">
                  <c:v>108.8707697152</c:v>
                </c:pt>
                <c:pt idx="41625">
                  <c:v>111.14739500072</c:v>
                </c:pt>
                <c:pt idx="41626">
                  <c:v>117.18438512638</c:v>
                </c:pt>
                <c:pt idx="41627">
                  <c:v>119.87105620918</c:v>
                </c:pt>
                <c:pt idx="41628">
                  <c:v>121.97624396024</c:v>
                </c:pt>
                <c:pt idx="41629">
                  <c:v>122.84537244762</c:v>
                </c:pt>
                <c:pt idx="41630">
                  <c:v>122.70998051012</c:v>
                </c:pt>
                <c:pt idx="41631">
                  <c:v>122.36308049626</c:v>
                </c:pt>
                <c:pt idx="41632">
                  <c:v>123.7284394241</c:v>
                </c:pt>
                <c:pt idx="41633">
                  <c:v>125.30946463915</c:v>
                </c:pt>
                <c:pt idx="41634">
                  <c:v>126.44351251222</c:v>
                </c:pt>
                <c:pt idx="41635">
                  <c:v>127.80052354632</c:v>
                </c:pt>
                <c:pt idx="41636">
                  <c:v>128.3277066576</c:v>
                </c:pt>
                <c:pt idx="41637">
                  <c:v>127.99743120384</c:v>
                </c:pt>
                <c:pt idx="41638">
                  <c:v>126.40676326765</c:v>
                </c:pt>
                <c:pt idx="41639">
                  <c:v>129.88030719768</c:v>
                </c:pt>
                <c:pt idx="41640">
                  <c:v>131.58494198772</c:v>
                </c:pt>
                <c:pt idx="41641">
                  <c:v>131.44607690292</c:v>
                </c:pt>
                <c:pt idx="41642">
                  <c:v>130.91944462416</c:v>
                </c:pt>
                <c:pt idx="41643">
                  <c:v>130.36287508464</c:v>
                </c:pt>
                <c:pt idx="41644">
                  <c:v>130.859133456</c:v>
                </c:pt>
                <c:pt idx="41645">
                  <c:v>130.13287746408</c:v>
                </c:pt>
                <c:pt idx="41646">
                  <c:v>130.2110379936</c:v>
                </c:pt>
                <c:pt idx="41647">
                  <c:v>131.6202246432</c:v>
                </c:pt>
                <c:pt idx="41648">
                  <c:v>131.93731051344</c:v>
                </c:pt>
                <c:pt idx="41649">
                  <c:v>131.80718444976</c:v>
                </c:pt>
                <c:pt idx="41650">
                  <c:v>131.45787119652</c:v>
                </c:pt>
                <c:pt idx="41651">
                  <c:v>132.68061565512</c:v>
                </c:pt>
                <c:pt idx="41652">
                  <c:v>131.65858117728</c:v>
                </c:pt>
                <c:pt idx="41653">
                  <c:v>129.36598185456</c:v>
                </c:pt>
                <c:pt idx="41654">
                  <c:v>127.2277573949</c:v>
                </c:pt>
                <c:pt idx="41655">
                  <c:v>126.73958719978</c:v>
                </c:pt>
                <c:pt idx="41656">
                  <c:v>127.6662601992</c:v>
                </c:pt>
                <c:pt idx="41657">
                  <c:v>126.93091521755</c:v>
                </c:pt>
                <c:pt idx="41658">
                  <c:v>126.6094741185999</c:v>
                </c:pt>
                <c:pt idx="41659">
                  <c:v>126.00464740773</c:v>
                </c:pt>
                <c:pt idx="41660">
                  <c:v>125.73882192196</c:v>
                </c:pt>
                <c:pt idx="41661">
                  <c:v>123.98123169445</c:v>
                </c:pt>
                <c:pt idx="41662">
                  <c:v>122.76308118325</c:v>
                </c:pt>
                <c:pt idx="41663">
                  <c:v>123.03506703084</c:v>
                </c:pt>
                <c:pt idx="41664">
                  <c:v>123.13431809525</c:v>
                </c:pt>
                <c:pt idx="41665">
                  <c:v>121.77012332821</c:v>
                </c:pt>
                <c:pt idx="41666">
                  <c:v>123.69681919282</c:v>
                </c:pt>
                <c:pt idx="41667">
                  <c:v>123.99022069513</c:v>
                </c:pt>
                <c:pt idx="41668">
                  <c:v>123.0372221358</c:v>
                </c:pt>
                <c:pt idx="41669">
                  <c:v>123.14078536415</c:v>
                </c:pt>
                <c:pt idx="41670">
                  <c:v>122.59002716284</c:v>
                </c:pt>
                <c:pt idx="41671">
                  <c:v>122.2578730582</c:v>
                </c:pt>
                <c:pt idx="41672">
                  <c:v>122.99964199648</c:v>
                </c:pt>
                <c:pt idx="41673">
                  <c:v>122.4212116293</c:v>
                </c:pt>
                <c:pt idx="41674">
                  <c:v>122.48066018675</c:v>
                </c:pt>
                <c:pt idx="41675">
                  <c:v>122.3658842588</c:v>
                </c:pt>
                <c:pt idx="41676">
                  <c:v>121.41307738784</c:v>
                </c:pt>
                <c:pt idx="41677">
                  <c:v>121.313342271</c:v>
                </c:pt>
                <c:pt idx="41678">
                  <c:v>121.8195725238</c:v>
                </c:pt>
                <c:pt idx="41679">
                  <c:v>122.33892229439</c:v>
                </c:pt>
                <c:pt idx="41680">
                  <c:v>122.44687694532</c:v>
                </c:pt>
                <c:pt idx="41681">
                  <c:v>122.734174333</c:v>
                </c:pt>
                <c:pt idx="41682">
                  <c:v>122.25693231951</c:v>
                </c:pt>
                <c:pt idx="41683">
                  <c:v>108.10754662378</c:v>
                </c:pt>
                <c:pt idx="41741">
                  <c:v>96.78851293739986</c:v>
                </c:pt>
                <c:pt idx="41742">
                  <c:v>113.110819214</c:v>
                </c:pt>
                <c:pt idx="41743">
                  <c:v>127.173441117</c:v>
                </c:pt>
                <c:pt idx="41744">
                  <c:v>131.4669009552</c:v>
                </c:pt>
                <c:pt idx="41745">
                  <c:v>131.77322154468</c:v>
                </c:pt>
                <c:pt idx="41746">
                  <c:v>128.50072486416</c:v>
                </c:pt>
                <c:pt idx="41747">
                  <c:v>125.23378930003</c:v>
                </c:pt>
                <c:pt idx="41748">
                  <c:v>121.76223694762</c:v>
                </c:pt>
                <c:pt idx="41749">
                  <c:v>118.0936199405</c:v>
                </c:pt>
                <c:pt idx="41750">
                  <c:v>115.85163166605</c:v>
                </c:pt>
                <c:pt idx="41751">
                  <c:v>115.06045050204</c:v>
                </c:pt>
                <c:pt idx="41752">
                  <c:v>113.68384744029</c:v>
                </c:pt>
                <c:pt idx="41753">
                  <c:v>113.38132034295</c:v>
                </c:pt>
                <c:pt idx="41754">
                  <c:v>114.33870176166</c:v>
                </c:pt>
                <c:pt idx="41755">
                  <c:v>113.1811601481</c:v>
                </c:pt>
                <c:pt idx="41756">
                  <c:v>112.66423214097</c:v>
                </c:pt>
                <c:pt idx="41757">
                  <c:v>109.86383069872</c:v>
                </c:pt>
                <c:pt idx="41758">
                  <c:v>108.7132974334</c:v>
                </c:pt>
                <c:pt idx="41759">
                  <c:v>111.48127142552</c:v>
                </c:pt>
                <c:pt idx="41760">
                  <c:v>111.36471710876</c:v>
                </c:pt>
                <c:pt idx="41761">
                  <c:v>111.0304327824</c:v>
                </c:pt>
                <c:pt idx="41762">
                  <c:v>109.8204645994</c:v>
                </c:pt>
                <c:pt idx="41763">
                  <c:v>109.07296444096</c:v>
                </c:pt>
                <c:pt idx="41764">
                  <c:v>109.18808899788</c:v>
                </c:pt>
                <c:pt idx="41765">
                  <c:v>109.09885178372</c:v>
                </c:pt>
                <c:pt idx="41766">
                  <c:v>108.78027217016</c:v>
                </c:pt>
                <c:pt idx="41767">
                  <c:v>108.04845220324</c:v>
                </c:pt>
                <c:pt idx="41768">
                  <c:v>106.478683199</c:v>
                </c:pt>
                <c:pt idx="41769">
                  <c:v>105.7500112746</c:v>
                </c:pt>
                <c:pt idx="41770">
                  <c:v>105.65695985845</c:v>
                </c:pt>
                <c:pt idx="41771">
                  <c:v>105.54531324645</c:v>
                </c:pt>
                <c:pt idx="41772">
                  <c:v>105.45222411185</c:v>
                </c:pt>
                <c:pt idx="41773">
                  <c:v>105.3033493897</c:v>
                </c:pt>
                <c:pt idx="41774">
                  <c:v>105.00176549471</c:v>
                </c:pt>
                <c:pt idx="41775">
                  <c:v>105.31935872367</c:v>
                </c:pt>
                <c:pt idx="41776">
                  <c:v>105.0117857712</c:v>
                </c:pt>
                <c:pt idx="41777">
                  <c:v>104.9125108108</c:v>
                </c:pt>
                <c:pt idx="41778">
                  <c:v>106.75501937485</c:v>
                </c:pt>
                <c:pt idx="41779">
                  <c:v>106.65574441445</c:v>
                </c:pt>
                <c:pt idx="41780">
                  <c:v>106.55646945405</c:v>
                </c:pt>
                <c:pt idx="41781">
                  <c:v>106.66200030213</c:v>
                </c:pt>
                <c:pt idx="41782">
                  <c:v>106.3517714259</c:v>
                </c:pt>
                <c:pt idx="41783">
                  <c:v>105.82513881618</c:v>
                </c:pt>
                <c:pt idx="41784">
                  <c:v>105.89331864867</c:v>
                </c:pt>
                <c:pt idx="41785">
                  <c:v>105.78189332627</c:v>
                </c:pt>
                <c:pt idx="41786">
                  <c:v>105.68898869935</c:v>
                </c:pt>
                <c:pt idx="41787">
                  <c:v>105.7996487548</c:v>
                </c:pt>
                <c:pt idx="41788">
                  <c:v>105.49708116773</c:v>
                </c:pt>
                <c:pt idx="41789">
                  <c:v>105.4042141845</c:v>
                </c:pt>
                <c:pt idx="41790">
                  <c:v>105.5080851363</c:v>
                </c:pt>
                <c:pt idx="41791">
                  <c:v>105.41503372015</c:v>
                </c:pt>
                <c:pt idx="41792">
                  <c:v>105.321982304</c:v>
                </c:pt>
                <c:pt idx="41793">
                  <c:v>105.43126441848</c:v>
                </c:pt>
                <c:pt idx="41794">
                  <c:v>105.33179268976</c:v>
                </c:pt>
                <c:pt idx="41795">
                  <c:v>106.89767055275</c:v>
                </c:pt>
                <c:pt idx="41796">
                  <c:v>106.9914437137</c:v>
                </c:pt>
                <c:pt idx="41797">
                  <c:v>106.89820786463</c:v>
                </c:pt>
                <c:pt idx="41798">
                  <c:v>106.79877392912</c:v>
                </c:pt>
                <c:pt idx="41799">
                  <c:v>106.68686823431</c:v>
                </c:pt>
                <c:pt idx="41800">
                  <c:v>106.38899953605</c:v>
                </c:pt>
                <c:pt idx="41801">
                  <c:v>106.49419844973</c:v>
                </c:pt>
                <c:pt idx="41802">
                  <c:v>106.1904873336999</c:v>
                </c:pt>
                <c:pt idx="41803">
                  <c:v>106.0912123733</c:v>
                </c:pt>
                <c:pt idx="41804">
                  <c:v>105.78189332627</c:v>
                </c:pt>
                <c:pt idx="41805">
                  <c:v>105.68898869935</c:v>
                </c:pt>
                <c:pt idx="41806">
                  <c:v>105.73760190455</c:v>
                </c:pt>
                <c:pt idx="41807">
                  <c:v>105.6383646626</c:v>
                </c:pt>
                <c:pt idx="41808">
                  <c:v>105.32990554044</c:v>
                </c:pt>
                <c:pt idx="41809">
                  <c:v>105.24321212237</c:v>
                </c:pt>
                <c:pt idx="41810">
                  <c:v>105.3591726957</c:v>
                </c:pt>
                <c:pt idx="41811">
                  <c:v>105.0450933819</c:v>
                </c:pt>
                <c:pt idx="41812">
                  <c:v>104.95222639867</c:v>
                </c:pt>
                <c:pt idx="41813">
                  <c:v>105.0676090772</c:v>
                </c:pt>
                <c:pt idx="41814">
                  <c:v>104.76649243221</c:v>
                </c:pt>
                <c:pt idx="41815">
                  <c:v>106.65485049737</c:v>
                </c:pt>
                <c:pt idx="41816">
                  <c:v>106.28239026321</c:v>
                </c:pt>
                <c:pt idx="41817">
                  <c:v>106.33909522565</c:v>
                </c:pt>
                <c:pt idx="41818">
                  <c:v>106.22766990325</c:v>
                </c:pt>
                <c:pt idx="41819">
                  <c:v>106.14097648518</c:v>
                </c:pt>
                <c:pt idx="41820">
                  <c:v>106.03572472794</c:v>
                </c:pt>
                <c:pt idx="41821">
                  <c:v>105.94285774471</c:v>
                </c:pt>
                <c:pt idx="41822">
                  <c:v>105.84999076148</c:v>
                </c:pt>
                <c:pt idx="41823">
                  <c:v>105.32472297032</c:v>
                </c:pt>
                <c:pt idx="41824">
                  <c:v>105.44820974149</c:v>
                </c:pt>
                <c:pt idx="41825">
                  <c:v>105.13972673554</c:v>
                </c:pt>
                <c:pt idx="41826">
                  <c:v>105.2504844629</c:v>
                </c:pt>
                <c:pt idx="41827">
                  <c:v>105.34846387961</c:v>
                </c:pt>
                <c:pt idx="41828">
                  <c:v>104.99095829446</c:v>
                </c:pt>
                <c:pt idx="41829">
                  <c:v>104.9044746176</c:v>
                </c:pt>
                <c:pt idx="41830">
                  <c:v>104.38234226084</c:v>
                </c:pt>
                <c:pt idx="41831">
                  <c:v>104.49835146352</c:v>
                </c:pt>
                <c:pt idx="41832">
                  <c:v>104.19767747249</c:v>
                </c:pt>
                <c:pt idx="41833">
                  <c:v>104.09922700478</c:v>
                </c:pt>
                <c:pt idx="41834">
                  <c:v>105.92095356122</c:v>
                </c:pt>
                <c:pt idx="41835">
                  <c:v>105.8224656741</c:v>
                </c:pt>
                <c:pt idx="41836">
                  <c:v>105.72397778698</c:v>
                </c:pt>
                <c:pt idx="41837">
                  <c:v>105.62552731927</c:v>
                </c:pt>
                <c:pt idx="41838">
                  <c:v>105.52090264891</c:v>
                </c:pt>
                <c:pt idx="41839">
                  <c:v>105.15652191135</c:v>
                </c:pt>
                <c:pt idx="41840">
                  <c:v>105.26854614787</c:v>
                </c:pt>
                <c:pt idx="41841">
                  <c:v>104.9599770184</c:v>
                </c:pt>
                <c:pt idx="41842">
                  <c:v>105.28152968648</c:v>
                </c:pt>
                <c:pt idx="41843">
                  <c:v>104.56596871938</c:v>
                </c:pt>
                <c:pt idx="41844">
                  <c:v>104.6713028739</c:v>
                </c:pt>
                <c:pt idx="41845">
                  <c:v>104.85004746643</c:v>
                </c:pt>
                <c:pt idx="41846">
                  <c:v>104.8064158176</c:v>
                </c:pt>
                <c:pt idx="41847">
                  <c:v>104.8315996973</c:v>
                </c:pt>
                <c:pt idx="41848">
                  <c:v>104.51157980585</c:v>
                </c:pt>
                <c:pt idx="41849">
                  <c:v>104.48088250355</c:v>
                </c:pt>
                <c:pt idx="41850">
                  <c:v>104.6957207744</c:v>
                </c:pt>
                <c:pt idx="41851">
                  <c:v>104.278213088</c:v>
                </c:pt>
                <c:pt idx="41852">
                  <c:v>104.41310101586</c:v>
                </c:pt>
                <c:pt idx="41853">
                  <c:v>106.17940942609</c:v>
                </c:pt>
                <c:pt idx="41854">
                  <c:v>106.09556561135</c:v>
                </c:pt>
                <c:pt idx="41855">
                  <c:v>105.90438283852</c:v>
                </c:pt>
                <c:pt idx="41856">
                  <c:v>105.5885943616</c:v>
                </c:pt>
                <c:pt idx="41857">
                  <c:v>105.70086448376</c:v>
                </c:pt>
                <c:pt idx="41858">
                  <c:v>105.6207019483</c:v>
                </c:pt>
                <c:pt idx="41859">
                  <c:v>105.72625739242</c:v>
                </c:pt>
                <c:pt idx="41860">
                  <c:v>105.40488550578</c:v>
                </c:pt>
                <c:pt idx="41861">
                  <c:v>105.25685852262</c:v>
                </c:pt>
                <c:pt idx="41862">
                  <c:v>105.15821136135</c:v>
                </c:pt>
                <c:pt idx="41863">
                  <c:v>105.26284464087</c:v>
                </c:pt>
                <c:pt idx="41864">
                  <c:v>104.95469300659</c:v>
                </c:pt>
                <c:pt idx="41865">
                  <c:v>105.489452222</c:v>
                </c:pt>
                <c:pt idx="41866">
                  <c:v>105.19988423518</c:v>
                </c:pt>
                <c:pt idx="41867">
                  <c:v>105.09463247794</c:v>
                </c:pt>
                <c:pt idx="41868">
                  <c:v>105.20411214775</c:v>
                </c:pt>
                <c:pt idx="41869">
                  <c:v>104.68819028759</c:v>
                </c:pt>
                <c:pt idx="41870">
                  <c:v>104.59550773728</c:v>
                </c:pt>
                <c:pt idx="41871">
                  <c:v>104.71077977101</c:v>
                </c:pt>
                <c:pt idx="41872">
                  <c:v>106.73020063475</c:v>
                </c:pt>
                <c:pt idx="41873">
                  <c:v>106.4010190957</c:v>
                </c:pt>
                <c:pt idx="41874">
                  <c:v>106.50064614805</c:v>
                </c:pt>
                <c:pt idx="41875">
                  <c:v>106.61850031742</c:v>
                </c:pt>
                <c:pt idx="41876">
                  <c:v>106.31454331575</c:v>
                </c:pt>
                <c:pt idx="41877">
                  <c:v>106.41339656675</c:v>
                </c:pt>
                <c:pt idx="41878">
                  <c:v>106.10980756915</c:v>
                </c:pt>
                <c:pt idx="41879">
                  <c:v>106.2268870754</c:v>
                </c:pt>
                <c:pt idx="41880">
                  <c:v>106.34359771581</c:v>
                </c:pt>
                <c:pt idx="41881">
                  <c:v>106.25017743382</c:v>
                </c:pt>
                <c:pt idx="41882">
                  <c:v>105.9347455621</c:v>
                </c:pt>
                <c:pt idx="41883">
                  <c:v>106.20409166199</c:v>
                </c:pt>
                <c:pt idx="41884">
                  <c:v>105.88270665294</c:v>
                </c:pt>
                <c:pt idx="41885">
                  <c:v>105.78928637095</c:v>
                </c:pt>
                <c:pt idx="41886">
                  <c:v>105.68965574188</c:v>
                </c:pt>
                <c:pt idx="41887">
                  <c:v>105.80470648601</c:v>
                </c:pt>
                <c:pt idx="41888">
                  <c:v>105.49656696285</c:v>
                </c:pt>
                <c:pt idx="41889">
                  <c:v>105.19505685598</c:v>
                </c:pt>
                <c:pt idx="41890">
                  <c:v>107.4834066894</c:v>
                </c:pt>
                <c:pt idx="41891">
                  <c:v>107.37731881632</c:v>
                </c:pt>
                <c:pt idx="41892">
                  <c:v>107.05987036836</c:v>
                </c:pt>
                <c:pt idx="41893">
                  <c:v>107.17136567788</c:v>
                </c:pt>
                <c:pt idx="41894">
                  <c:v>106.80448877868</c:v>
                </c:pt>
                <c:pt idx="41895">
                  <c:v>106.69860993456</c:v>
                </c:pt>
                <c:pt idx="41896">
                  <c:v>106.80942997641</c:v>
                </c:pt>
                <c:pt idx="41897">
                  <c:v>106.70956471105</c:v>
                </c:pt>
                <c:pt idx="41898">
                  <c:v>106.81979459746</c:v>
                </c:pt>
                <c:pt idx="41899">
                  <c:v>106.51609473078</c:v>
                </c:pt>
                <c:pt idx="41900">
                  <c:v>106.4100068577</c:v>
                </c:pt>
                <c:pt idx="41901">
                  <c:v>106.32888530096</c:v>
                </c:pt>
                <c:pt idx="41902">
                  <c:v>106.22279742788</c:v>
                </c:pt>
                <c:pt idx="41903">
                  <c:v>105.90141343012</c:v>
                </c:pt>
                <c:pt idx="41904">
                  <c:v>101.49247727878</c:v>
                </c:pt>
                <c:pt idx="41950">
                  <c:v>79.82076813381973</c:v>
                </c:pt>
                <c:pt idx="41951">
                  <c:v>89.50856560492002</c:v>
                </c:pt>
                <c:pt idx="41952">
                  <c:v>98.85517300791987</c:v>
                </c:pt>
                <c:pt idx="41953">
                  <c:v>104.22308189692</c:v>
                </c:pt>
                <c:pt idx="41954">
                  <c:v>103.7053160066</c:v>
                </c:pt>
                <c:pt idx="41955">
                  <c:v>103.82423984205</c:v>
                </c:pt>
                <c:pt idx="41956">
                  <c:v>103.51721973978</c:v>
                </c:pt>
                <c:pt idx="41957">
                  <c:v>103.4201092309</c:v>
                </c:pt>
                <c:pt idx="41958">
                  <c:v>103.32303561811</c:v>
                </c:pt>
                <c:pt idx="41959">
                  <c:v>103.4472480846</c:v>
                </c:pt>
                <c:pt idx="41960">
                  <c:v>103.11062482798</c:v>
                </c:pt>
                <c:pt idx="41961">
                  <c:v>103.1857902334</c:v>
                </c:pt>
                <c:pt idx="41962">
                  <c:v>102.88611212033</c:v>
                </c:pt>
                <c:pt idx="41963">
                  <c:v>102.7950894663</c:v>
                </c:pt>
                <c:pt idx="41964">
                  <c:v>102.9060687823</c:v>
                </c:pt>
                <c:pt idx="41965">
                  <c:v>102.39905091143</c:v>
                </c:pt>
                <c:pt idx="41966">
                  <c:v>104.44567294854</c:v>
                </c:pt>
                <c:pt idx="41967">
                  <c:v>104.11897523573</c:v>
                </c:pt>
                <c:pt idx="41968">
                  <c:v>104.02813701462</c:v>
                </c:pt>
                <c:pt idx="41969">
                  <c:v>103.92518457594</c:v>
                </c:pt>
                <c:pt idx="41970">
                  <c:v>104.03907803674</c:v>
                </c:pt>
                <c:pt idx="41971">
                  <c:v>103.92377775549</c:v>
                </c:pt>
                <c:pt idx="41972">
                  <c:v>103.79633866063</c:v>
                </c:pt>
                <c:pt idx="41973">
                  <c:v>103.69926504784</c:v>
                </c:pt>
                <c:pt idx="41974">
                  <c:v>103.39223264552</c:v>
                </c:pt>
                <c:pt idx="41975">
                  <c:v>103.50508092617</c:v>
                </c:pt>
                <c:pt idx="41976">
                  <c:v>103.19844198573</c:v>
                </c:pt>
                <c:pt idx="41977">
                  <c:v>103.31694776326</c:v>
                </c:pt>
                <c:pt idx="41978">
                  <c:v>103.22592510923</c:v>
                </c:pt>
                <c:pt idx="41979">
                  <c:v>103.14099031005</c:v>
                </c:pt>
                <c:pt idx="41980">
                  <c:v>103.03779194632</c:v>
                </c:pt>
                <c:pt idx="41981">
                  <c:v>102.73817536073</c:v>
                </c:pt>
                <c:pt idx="41982">
                  <c:v>102.82541805228</c:v>
                </c:pt>
                <c:pt idx="41983">
                  <c:v>102.69797895742</c:v>
                </c:pt>
                <c:pt idx="41984">
                  <c:v>104.56702418855</c:v>
                </c:pt>
                <c:pt idx="41985">
                  <c:v>104.42139532132</c:v>
                </c:pt>
                <c:pt idx="41986">
                  <c:v>103.90155136669</c:v>
                </c:pt>
                <c:pt idx="41987">
                  <c:v>104.22721119965</c:v>
                </c:pt>
                <c:pt idx="41988">
                  <c:v>104.25753978563</c:v>
                </c:pt>
                <c:pt idx="41989">
                  <c:v>104.34856243966</c:v>
                </c:pt>
                <c:pt idx="41990">
                  <c:v>103.75647590833</c:v>
                </c:pt>
                <c:pt idx="41991">
                  <c:v>103.82827083538</c:v>
                </c:pt>
                <c:pt idx="41992">
                  <c:v>104.15261493175</c:v>
                </c:pt>
                <c:pt idx="41993">
                  <c:v>103.82061628785</c:v>
                </c:pt>
                <c:pt idx="41994">
                  <c:v>103.66893646186</c:v>
                </c:pt>
                <c:pt idx="41995">
                  <c:v>103.5961035802</c:v>
                </c:pt>
                <c:pt idx="41996">
                  <c:v>103.28324150872</c:v>
                </c:pt>
                <c:pt idx="41997">
                  <c:v>103.2105562033</c:v>
                </c:pt>
                <c:pt idx="41998">
                  <c:v>103.29875799089</c:v>
                </c:pt>
                <c:pt idx="41999">
                  <c:v>103.22592510923</c:v>
                </c:pt>
                <c:pt idx="42000">
                  <c:v>103.1349024552</c:v>
                </c:pt>
                <c:pt idx="42001">
                  <c:v>103.22834368175</c:v>
                </c:pt>
                <c:pt idx="42002">
                  <c:v>102.73213666261</c:v>
                </c:pt>
                <c:pt idx="42003">
                  <c:v>102.65341265907</c:v>
                </c:pt>
                <c:pt idx="42004">
                  <c:v>104.65808373867</c:v>
                </c:pt>
                <c:pt idx="42005">
                  <c:v>104.30065167795</c:v>
                </c:pt>
                <c:pt idx="42006">
                  <c:v>104.4517239073</c:v>
                </c:pt>
                <c:pt idx="42007">
                  <c:v>104.13712815142</c:v>
                </c:pt>
                <c:pt idx="42008">
                  <c:v>103.82901363751</c:v>
                </c:pt>
                <c:pt idx="42009">
                  <c:v>103.98575566379</c:v>
                </c:pt>
                <c:pt idx="42010">
                  <c:v>103.6900013632</c:v>
                </c:pt>
                <c:pt idx="42011">
                  <c:v>103.58725795348</c:v>
                </c:pt>
                <c:pt idx="42012">
                  <c:v>103.48451454376</c:v>
                </c:pt>
                <c:pt idx="42013">
                  <c:v>103.88739821075</c:v>
                </c:pt>
                <c:pt idx="42014">
                  <c:v>103.58602330531</c:v>
                </c:pt>
                <c:pt idx="42015">
                  <c:v>103.47099347039</c:v>
                </c:pt>
                <c:pt idx="42016">
                  <c:v>103.06747772083</c:v>
                </c:pt>
                <c:pt idx="42017">
                  <c:v>103.1560606349</c:v>
                </c:pt>
                <c:pt idx="42018">
                  <c:v>102.88617014445</c:v>
                </c:pt>
                <c:pt idx="42019">
                  <c:v>102.97438419268</c:v>
                </c:pt>
                <c:pt idx="42020">
                  <c:v>102.43558690386</c:v>
                </c:pt>
                <c:pt idx="42021">
                  <c:v>102.96499596075</c:v>
                </c:pt>
                <c:pt idx="42022">
                  <c:v>102.23051814234</c:v>
                </c:pt>
                <c:pt idx="42023">
                  <c:v>104.22789765486</c:v>
                </c:pt>
                <c:pt idx="42024">
                  <c:v>104.13121742919</c:v>
                </c:pt>
                <c:pt idx="42025">
                  <c:v>104.11912780766</c:v>
                </c:pt>
                <c:pt idx="42026">
                  <c:v>103.96196272777</c:v>
                </c:pt>
                <c:pt idx="42027">
                  <c:v>103.97364144622</c:v>
                </c:pt>
                <c:pt idx="42028">
                  <c:v>103.69606454725</c:v>
                </c:pt>
                <c:pt idx="42029">
                  <c:v>103.38252638168</c:v>
                </c:pt>
                <c:pt idx="42030">
                  <c:v>103.49054098124</c:v>
                </c:pt>
                <c:pt idx="42031">
                  <c:v>103.4059503771</c:v>
                </c:pt>
                <c:pt idx="42032">
                  <c:v>103.30923340486</c:v>
                </c:pt>
                <c:pt idx="42033">
                  <c:v>103.22464280072</c:v>
                </c:pt>
                <c:pt idx="42034">
                  <c:v>102.90003537751</c:v>
                </c:pt>
                <c:pt idx="42035">
                  <c:v>102.81558019908</c:v>
                </c:pt>
                <c:pt idx="42036">
                  <c:v>102.8922333285</c:v>
                </c:pt>
                <c:pt idx="42037">
                  <c:v>102.79551635626</c:v>
                </c:pt>
                <c:pt idx="42038">
                  <c:v>102.88354597157</c:v>
                </c:pt>
                <c:pt idx="42039">
                  <c:v>102.78059353289</c:v>
                </c:pt>
                <c:pt idx="42040">
                  <c:v>102.4872861271</c:v>
                </c:pt>
                <c:pt idx="42041">
                  <c:v>104.33670424863</c:v>
                </c:pt>
                <c:pt idx="42042">
                  <c:v>104.22789765486</c:v>
                </c:pt>
                <c:pt idx="42043">
                  <c:v>103.87711908315</c:v>
                </c:pt>
                <c:pt idx="42044">
                  <c:v>104.20377475872</c:v>
                </c:pt>
                <c:pt idx="42045">
                  <c:v>104.11293653761</c:v>
                </c:pt>
                <c:pt idx="42046">
                  <c:v>103.80483439445</c:v>
                </c:pt>
                <c:pt idx="42047">
                  <c:v>103.51524166207</c:v>
                </c:pt>
                <c:pt idx="42048">
                  <c:v>103.581231516</c:v>
                </c:pt>
                <c:pt idx="42049">
                  <c:v>103.65266991261</c:v>
                </c:pt>
                <c:pt idx="42050">
                  <c:v>103.55575617205</c:v>
                </c:pt>
                <c:pt idx="42051">
                  <c:v>103.23673242225</c:v>
                </c:pt>
                <c:pt idx="42052">
                  <c:v>103.36800421038</c:v>
                </c:pt>
                <c:pt idx="42053">
                  <c:v>102.85177527555</c:v>
                </c:pt>
                <c:pt idx="42054">
                  <c:v>103.18632776816</c:v>
                </c:pt>
                <c:pt idx="42055">
                  <c:v>102.65877153952</c:v>
                </c:pt>
                <c:pt idx="42056">
                  <c:v>102.99253710837</c:v>
                </c:pt>
                <c:pt idx="42057">
                  <c:v>102.50196287996</c:v>
                </c:pt>
                <c:pt idx="42058">
                  <c:v>102.8169361856</c:v>
                </c:pt>
                <c:pt idx="42059">
                  <c:v>102.43558690386</c:v>
                </c:pt>
                <c:pt idx="42060">
                  <c:v>104.14327030415</c:v>
                </c:pt>
                <c:pt idx="42061">
                  <c:v>103.98614197083</c:v>
                </c:pt>
                <c:pt idx="42062">
                  <c:v>103.78664972788</c:v>
                </c:pt>
                <c:pt idx="42063">
                  <c:v>103.75650550006</c:v>
                </c:pt>
                <c:pt idx="42064">
                  <c:v>103.82901363751</c:v>
                </c:pt>
                <c:pt idx="42065">
                  <c:v>103.72020704374</c:v>
                </c:pt>
                <c:pt idx="42066">
                  <c:v>103.15372602675</c:v>
                </c:pt>
                <c:pt idx="42067">
                  <c:v>102.97315618205</c:v>
                </c:pt>
                <c:pt idx="42244">
                  <c:v>104.92915740461</c:v>
                </c:pt>
                <c:pt idx="42245">
                  <c:v>105.2475260837</c:v>
                </c:pt>
                <c:pt idx="42246">
                  <c:v>104.94605283351</c:v>
                </c:pt>
                <c:pt idx="42247">
                  <c:v>104.83458986742</c:v>
                </c:pt>
                <c:pt idx="42248">
                  <c:v>106.6362921582</c:v>
                </c:pt>
                <c:pt idx="42249">
                  <c:v>106.31947079712</c:v>
                </c:pt>
                <c:pt idx="42250">
                  <c:v>105.80401790497</c:v>
                </c:pt>
                <c:pt idx="42251">
                  <c:v>105.91056937657</c:v>
                </c:pt>
                <c:pt idx="42252">
                  <c:v>105.81803376501</c:v>
                </c:pt>
                <c:pt idx="42253">
                  <c:v>105.93634284898</c:v>
                </c:pt>
                <c:pt idx="42254">
                  <c:v>105.4101037759</c:v>
                </c:pt>
                <c:pt idx="42255">
                  <c:v>105.31779009143</c:v>
                </c:pt>
                <c:pt idx="42256">
                  <c:v>105.0152471004</c:v>
                </c:pt>
                <c:pt idx="42257">
                  <c:v>104.7008111814</c:v>
                </c:pt>
                <c:pt idx="42258">
                  <c:v>104.590492307</c:v>
                </c:pt>
                <c:pt idx="42259">
                  <c:v>104.65901648405</c:v>
                </c:pt>
                <c:pt idx="42260">
                  <c:v>104.34529370069</c:v>
                </c:pt>
                <c:pt idx="42261">
                  <c:v>103.84119120466</c:v>
                </c:pt>
                <c:pt idx="42262">
                  <c:v>104.16751632539</c:v>
                </c:pt>
                <c:pt idx="42263">
                  <c:v>103.8607054016</c:v>
                </c:pt>
                <c:pt idx="42264">
                  <c:v>103.56033848524</c:v>
                </c:pt>
                <c:pt idx="42265">
                  <c:v>103.67104743373</c:v>
                </c:pt>
                <c:pt idx="42266">
                  <c:v>103.35888623725</c:v>
                </c:pt>
                <c:pt idx="42267">
                  <c:v>103.27339802514</c:v>
                </c:pt>
                <c:pt idx="42268">
                  <c:v>104.89938655308</c:v>
                </c:pt>
                <c:pt idx="42269">
                  <c:v>104.77143101614</c:v>
                </c:pt>
                <c:pt idx="42270">
                  <c:v>104.83026346331</c:v>
                </c:pt>
                <c:pt idx="42271">
                  <c:v>104.72647490879</c:v>
                </c:pt>
                <c:pt idx="42272">
                  <c:v>104.43024094804</c:v>
                </c:pt>
                <c:pt idx="42273">
                  <c:v>104.32666142248</c:v>
                </c:pt>
                <c:pt idx="42274">
                  <c:v>104.2474579083</c:v>
                </c:pt>
                <c:pt idx="42275">
                  <c:v>103.9397737483</c:v>
                </c:pt>
                <c:pt idx="42276">
                  <c:v>104.2807706262</c:v>
                </c:pt>
                <c:pt idx="42277">
                  <c:v>104.00373484011</c:v>
                </c:pt>
                <c:pt idx="42278">
                  <c:v>103.94890733731</c:v>
                </c:pt>
                <c:pt idx="42279">
                  <c:v>103.93060680597</c:v>
                </c:pt>
                <c:pt idx="42280">
                  <c:v>103.90623079459</c:v>
                </c:pt>
                <c:pt idx="42281">
                  <c:v>104.0487683137</c:v>
                </c:pt>
                <c:pt idx="42282">
                  <c:v>103.5019649426</c:v>
                </c:pt>
                <c:pt idx="42283">
                  <c:v>103.74961525187</c:v>
                </c:pt>
                <c:pt idx="42284">
                  <c:v>103.68246450254</c:v>
                </c:pt>
                <c:pt idx="42285">
                  <c:v>103.1371365948</c:v>
                </c:pt>
                <c:pt idx="42286">
                  <c:v>105.15529762696</c:v>
                </c:pt>
                <c:pt idx="42287">
                  <c:v>105.09435759851</c:v>
                </c:pt>
                <c:pt idx="42288">
                  <c:v>104.56702418855</c:v>
                </c:pt>
                <c:pt idx="42289">
                  <c:v>104.6816308244</c:v>
                </c:pt>
                <c:pt idx="42290">
                  <c:v>104.37892792173</c:v>
                </c:pt>
                <c:pt idx="42291">
                  <c:v>104.31218289492</c:v>
                </c:pt>
                <c:pt idx="42292">
                  <c:v>104.18474380006</c:v>
                </c:pt>
                <c:pt idx="42293">
                  <c:v>104.09977210479</c:v>
                </c:pt>
                <c:pt idx="42294">
                  <c:v>103.55098908889</c:v>
                </c:pt>
                <c:pt idx="42295">
                  <c:v>103.68901256532</c:v>
                </c:pt>
                <c:pt idx="42296">
                  <c:v>103.64659439316</c:v>
                </c:pt>
                <c:pt idx="42297">
                  <c:v>103.51337482122</c:v>
                </c:pt>
                <c:pt idx="42298">
                  <c:v>102.90003537751</c:v>
                </c:pt>
                <c:pt idx="42299">
                  <c:v>102.6829015905</c:v>
                </c:pt>
                <c:pt idx="42300">
                  <c:v>102.70486256807</c:v>
                </c:pt>
                <c:pt idx="42301">
                  <c:v>102.39337765055</c:v>
                </c:pt>
                <c:pt idx="42302">
                  <c:v>102.0883493042</c:v>
                </c:pt>
                <c:pt idx="42303">
                  <c:v>102.35433703684</c:v>
                </c:pt>
                <c:pt idx="42304">
                  <c:v>102.05563028045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16561160"/>
        <c:axId val="-2101117128"/>
      </c:scatterChart>
      <c:valAx>
        <c:axId val="-2116561160"/>
        <c:scaling>
          <c:orientation val="minMax"/>
          <c:max val="200.0"/>
        </c:scaling>
        <c:delete val="0"/>
        <c:axPos val="b"/>
        <c:title>
          <c:tx>
            <c:rich>
              <a:bodyPr/>
              <a:lstStyle/>
              <a:p>
                <a:pPr>
                  <a:defRPr sz="3200"/>
                </a:pPr>
                <a:r>
                  <a:rPr lang="en-US" sz="3200" dirty="0"/>
                  <a:t>Time (s)</a:t>
                </a:r>
              </a:p>
            </c:rich>
          </c:tx>
          <c:layout>
            <c:manualLayout>
              <c:xMode val="edge"/>
              <c:yMode val="edge"/>
              <c:x val="0.856400180560279"/>
              <c:y val="0.824202493415908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-2101117128"/>
        <c:crosses val="autoZero"/>
        <c:crossBetween val="midCat"/>
      </c:valAx>
      <c:valAx>
        <c:axId val="-2101117128"/>
        <c:scaling>
          <c:orientation val="minMax"/>
          <c:max val="200.0"/>
          <c:min val="50.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3200"/>
                </a:pPr>
                <a:r>
                  <a:rPr lang="en-US" sz="3200"/>
                  <a:t>Power (mW)</a:t>
                </a:r>
              </a:p>
            </c:rich>
          </c:tx>
          <c:layout>
            <c:manualLayout>
              <c:xMode val="edge"/>
              <c:yMode val="edge"/>
              <c:x val="0.0204771206668829"/>
              <c:y val="0.266375288756258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-2116561160"/>
        <c:crosses val="autoZero"/>
        <c:crossBetween val="midCat"/>
      </c:valAx>
    </c:plotArea>
    <c:legend>
      <c:legendPos val="r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ayout>
        <c:manualLayout>
          <c:xMode val="edge"/>
          <c:yMode val="edge"/>
          <c:x val="0.808451679035948"/>
          <c:y val="0.11631191967857"/>
          <c:w val="0.191548320964052"/>
          <c:h val="0.629998441989579"/>
        </c:manualLayout>
      </c:layout>
      <c:overlay val="0"/>
      <c:spPr>
        <a:noFill/>
        <a:ln>
          <a:noFill/>
        </a:ln>
      </c:spPr>
    </c:legend>
    <c:plotVisOnly val="1"/>
    <c:dispBlanksAs val="gap"/>
    <c:showDLblsOverMax val="0"/>
  </c:chart>
  <c:txPr>
    <a:bodyPr/>
    <a:lstStyle/>
    <a:p>
      <a:pPr>
        <a:defRPr sz="2800" b="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4004536974591"/>
          <c:y val="0.0828625235404897"/>
          <c:w val="0.688317002041411"/>
          <c:h val="0.726239304832658"/>
        </c:manualLayout>
      </c:layout>
      <c:scatterChart>
        <c:scatterStyle val="lineMarker"/>
        <c:varyColors val="0"/>
        <c:ser>
          <c:idx val="5"/>
          <c:order val="0"/>
          <c:tx>
            <c:strRef>
              <c:f>'2_1_2014'!$F$1</c:f>
              <c:strCache>
                <c:ptCount val="1"/>
                <c:pt idx="0">
                  <c:v>North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2"/>
            <c:spPr>
              <a:solidFill>
                <a:schemeClr val="bg1"/>
              </a:solidFill>
              <a:ln>
                <a:noFill/>
              </a:ln>
            </c:spPr>
          </c:marker>
          <c:trendline>
            <c:name>North</c:name>
            <c:spPr>
              <a:ln w="15875">
                <a:solidFill>
                  <a:schemeClr val="accent1"/>
                </a:solidFill>
              </a:ln>
            </c:spPr>
            <c:trendlineType val="movingAvg"/>
            <c:period val="255"/>
            <c:dispRSqr val="0"/>
            <c:dispEq val="0"/>
          </c:trendline>
          <c:xVal>
            <c:numRef>
              <c:f>'2_1_2014'!$A$3:$A$48002</c:f>
              <c:numCache>
                <c:formatCode>General</c:formatCode>
                <c:ptCount val="48000"/>
                <c:pt idx="0">
                  <c:v>0.0</c:v>
                </c:pt>
                <c:pt idx="1">
                  <c:v>0.005</c:v>
                </c:pt>
                <c:pt idx="2">
                  <c:v>0.01</c:v>
                </c:pt>
                <c:pt idx="3">
                  <c:v>0.015</c:v>
                </c:pt>
                <c:pt idx="4">
                  <c:v>0.02</c:v>
                </c:pt>
                <c:pt idx="5">
                  <c:v>0.025</c:v>
                </c:pt>
                <c:pt idx="6">
                  <c:v>0.03</c:v>
                </c:pt>
                <c:pt idx="7">
                  <c:v>0.035</c:v>
                </c:pt>
                <c:pt idx="8">
                  <c:v>0.04</c:v>
                </c:pt>
                <c:pt idx="9">
                  <c:v>0.045</c:v>
                </c:pt>
                <c:pt idx="10">
                  <c:v>0.05</c:v>
                </c:pt>
                <c:pt idx="11">
                  <c:v>0.055</c:v>
                </c:pt>
                <c:pt idx="12">
                  <c:v>0.06</c:v>
                </c:pt>
                <c:pt idx="13">
                  <c:v>0.065</c:v>
                </c:pt>
                <c:pt idx="14">
                  <c:v>0.07</c:v>
                </c:pt>
                <c:pt idx="15">
                  <c:v>0.075</c:v>
                </c:pt>
                <c:pt idx="16">
                  <c:v>0.08</c:v>
                </c:pt>
                <c:pt idx="17">
                  <c:v>0.085</c:v>
                </c:pt>
                <c:pt idx="18">
                  <c:v>0.09</c:v>
                </c:pt>
                <c:pt idx="19">
                  <c:v>0.095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</c:v>
                </c:pt>
                <c:pt idx="28">
                  <c:v>0.14</c:v>
                </c:pt>
                <c:pt idx="29">
                  <c:v>0.145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</c:v>
                </c:pt>
                <c:pt idx="34">
                  <c:v>0.17</c:v>
                </c:pt>
                <c:pt idx="35">
                  <c:v>0.175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</c:v>
                </c:pt>
                <c:pt idx="40">
                  <c:v>0.2</c:v>
                </c:pt>
                <c:pt idx="41">
                  <c:v>0.205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</c:v>
                </c:pt>
                <c:pt idx="46">
                  <c:v>0.23</c:v>
                </c:pt>
                <c:pt idx="47">
                  <c:v>0.235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</c:v>
                </c:pt>
                <c:pt idx="54">
                  <c:v>0.27</c:v>
                </c:pt>
                <c:pt idx="55">
                  <c:v>0.275</c:v>
                </c:pt>
                <c:pt idx="56">
                  <c:v>0.28</c:v>
                </c:pt>
                <c:pt idx="57">
                  <c:v>0.285</c:v>
                </c:pt>
                <c:pt idx="58">
                  <c:v>0.29</c:v>
                </c:pt>
                <c:pt idx="59">
                  <c:v>0.295</c:v>
                </c:pt>
                <c:pt idx="60">
                  <c:v>0.3</c:v>
                </c:pt>
                <c:pt idx="61">
                  <c:v>0.305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</c:v>
                </c:pt>
                <c:pt idx="66">
                  <c:v>0.33</c:v>
                </c:pt>
                <c:pt idx="67">
                  <c:v>0.335</c:v>
                </c:pt>
                <c:pt idx="68">
                  <c:v>0.34</c:v>
                </c:pt>
                <c:pt idx="69">
                  <c:v>0.345</c:v>
                </c:pt>
                <c:pt idx="70">
                  <c:v>0.35</c:v>
                </c:pt>
                <c:pt idx="71">
                  <c:v>0.355</c:v>
                </c:pt>
                <c:pt idx="72">
                  <c:v>0.36</c:v>
                </c:pt>
                <c:pt idx="73">
                  <c:v>0.365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</c:v>
                </c:pt>
                <c:pt idx="78">
                  <c:v>0.39</c:v>
                </c:pt>
                <c:pt idx="79">
                  <c:v>0.395</c:v>
                </c:pt>
                <c:pt idx="80">
                  <c:v>0.4</c:v>
                </c:pt>
                <c:pt idx="81">
                  <c:v>0.405</c:v>
                </c:pt>
                <c:pt idx="82">
                  <c:v>0.41</c:v>
                </c:pt>
                <c:pt idx="83">
                  <c:v>0.415</c:v>
                </c:pt>
                <c:pt idx="84">
                  <c:v>0.42</c:v>
                </c:pt>
                <c:pt idx="85">
                  <c:v>0.425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</c:v>
                </c:pt>
                <c:pt idx="90">
                  <c:v>0.45</c:v>
                </c:pt>
                <c:pt idx="91">
                  <c:v>0.455</c:v>
                </c:pt>
                <c:pt idx="92">
                  <c:v>0.46</c:v>
                </c:pt>
                <c:pt idx="93">
                  <c:v>0.465</c:v>
                </c:pt>
                <c:pt idx="94">
                  <c:v>0.47</c:v>
                </c:pt>
                <c:pt idx="95">
                  <c:v>0.475</c:v>
                </c:pt>
                <c:pt idx="96">
                  <c:v>0.48</c:v>
                </c:pt>
                <c:pt idx="97">
                  <c:v>0.485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</c:v>
                </c:pt>
                <c:pt idx="104">
                  <c:v>0.52</c:v>
                </c:pt>
                <c:pt idx="105">
                  <c:v>0.525</c:v>
                </c:pt>
                <c:pt idx="106">
                  <c:v>0.53</c:v>
                </c:pt>
                <c:pt idx="107">
                  <c:v>0.535</c:v>
                </c:pt>
                <c:pt idx="108">
                  <c:v>0.54</c:v>
                </c:pt>
                <c:pt idx="109">
                  <c:v>0.545</c:v>
                </c:pt>
                <c:pt idx="110">
                  <c:v>0.55</c:v>
                </c:pt>
                <c:pt idx="111">
                  <c:v>0.555</c:v>
                </c:pt>
                <c:pt idx="112">
                  <c:v>0.56</c:v>
                </c:pt>
                <c:pt idx="113">
                  <c:v>0.565</c:v>
                </c:pt>
                <c:pt idx="114">
                  <c:v>0.57</c:v>
                </c:pt>
                <c:pt idx="115">
                  <c:v>0.575000000000001</c:v>
                </c:pt>
                <c:pt idx="116">
                  <c:v>0.58</c:v>
                </c:pt>
                <c:pt idx="117">
                  <c:v>0.585000000000001</c:v>
                </c:pt>
                <c:pt idx="118">
                  <c:v>0.59</c:v>
                </c:pt>
                <c:pt idx="119">
                  <c:v>0.595000000000001</c:v>
                </c:pt>
                <c:pt idx="120">
                  <c:v>0.6</c:v>
                </c:pt>
                <c:pt idx="121">
                  <c:v>0.605</c:v>
                </c:pt>
                <c:pt idx="122">
                  <c:v>0.61</c:v>
                </c:pt>
                <c:pt idx="123">
                  <c:v>0.615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</c:v>
                </c:pt>
                <c:pt idx="128">
                  <c:v>0.640000000000001</c:v>
                </c:pt>
                <c:pt idx="129">
                  <c:v>0.645000000000001</c:v>
                </c:pt>
                <c:pt idx="130">
                  <c:v>0.650000000000001</c:v>
                </c:pt>
                <c:pt idx="131">
                  <c:v>0.655000000000001</c:v>
                </c:pt>
                <c:pt idx="132">
                  <c:v>0.660000000000001</c:v>
                </c:pt>
                <c:pt idx="133">
                  <c:v>0.665000000000001</c:v>
                </c:pt>
                <c:pt idx="134">
                  <c:v>0.670000000000001</c:v>
                </c:pt>
                <c:pt idx="135">
                  <c:v>0.675000000000001</c:v>
                </c:pt>
                <c:pt idx="136">
                  <c:v>0.680000000000001</c:v>
                </c:pt>
                <c:pt idx="137">
                  <c:v>0.685000000000001</c:v>
                </c:pt>
                <c:pt idx="138">
                  <c:v>0.690000000000001</c:v>
                </c:pt>
                <c:pt idx="139">
                  <c:v>0.695000000000001</c:v>
                </c:pt>
                <c:pt idx="140">
                  <c:v>0.700000000000001</c:v>
                </c:pt>
                <c:pt idx="141">
                  <c:v>0.705000000000001</c:v>
                </c:pt>
                <c:pt idx="142">
                  <c:v>0.710000000000001</c:v>
                </c:pt>
                <c:pt idx="143">
                  <c:v>0.715000000000001</c:v>
                </c:pt>
                <c:pt idx="144">
                  <c:v>0.720000000000001</c:v>
                </c:pt>
                <c:pt idx="145">
                  <c:v>0.725000000000001</c:v>
                </c:pt>
                <c:pt idx="146">
                  <c:v>0.730000000000001</c:v>
                </c:pt>
                <c:pt idx="147">
                  <c:v>0.735000000000001</c:v>
                </c:pt>
                <c:pt idx="148">
                  <c:v>0.740000000000001</c:v>
                </c:pt>
                <c:pt idx="149">
                  <c:v>0.745000000000001</c:v>
                </c:pt>
                <c:pt idx="150">
                  <c:v>0.750000000000001</c:v>
                </c:pt>
                <c:pt idx="151">
                  <c:v>0.755000000000001</c:v>
                </c:pt>
                <c:pt idx="152">
                  <c:v>0.760000000000001</c:v>
                </c:pt>
                <c:pt idx="153">
                  <c:v>0.765000000000001</c:v>
                </c:pt>
                <c:pt idx="154">
                  <c:v>0.770000000000001</c:v>
                </c:pt>
                <c:pt idx="155">
                  <c:v>0.775000000000001</c:v>
                </c:pt>
                <c:pt idx="156">
                  <c:v>0.780000000000001</c:v>
                </c:pt>
                <c:pt idx="157">
                  <c:v>0.785000000000001</c:v>
                </c:pt>
                <c:pt idx="158">
                  <c:v>0.790000000000001</c:v>
                </c:pt>
                <c:pt idx="159">
                  <c:v>0.795000000000001</c:v>
                </c:pt>
                <c:pt idx="160">
                  <c:v>0.800000000000001</c:v>
                </c:pt>
                <c:pt idx="161">
                  <c:v>0.805000000000001</c:v>
                </c:pt>
                <c:pt idx="162">
                  <c:v>0.810000000000001</c:v>
                </c:pt>
                <c:pt idx="163">
                  <c:v>0.815000000000001</c:v>
                </c:pt>
                <c:pt idx="164">
                  <c:v>0.820000000000001</c:v>
                </c:pt>
                <c:pt idx="165">
                  <c:v>0.825000000000001</c:v>
                </c:pt>
                <c:pt idx="166">
                  <c:v>0.830000000000001</c:v>
                </c:pt>
                <c:pt idx="167">
                  <c:v>0.835000000000001</c:v>
                </c:pt>
                <c:pt idx="168">
                  <c:v>0.840000000000001</c:v>
                </c:pt>
                <c:pt idx="169">
                  <c:v>0.845000000000001</c:v>
                </c:pt>
                <c:pt idx="170">
                  <c:v>0.850000000000001</c:v>
                </c:pt>
                <c:pt idx="171">
                  <c:v>0.855000000000001</c:v>
                </c:pt>
                <c:pt idx="172">
                  <c:v>0.860000000000001</c:v>
                </c:pt>
                <c:pt idx="173">
                  <c:v>0.865000000000001</c:v>
                </c:pt>
                <c:pt idx="174">
                  <c:v>0.870000000000001</c:v>
                </c:pt>
                <c:pt idx="175">
                  <c:v>0.875000000000001</c:v>
                </c:pt>
                <c:pt idx="176">
                  <c:v>0.880000000000001</c:v>
                </c:pt>
                <c:pt idx="177">
                  <c:v>0.885000000000001</c:v>
                </c:pt>
                <c:pt idx="178">
                  <c:v>0.890000000000001</c:v>
                </c:pt>
                <c:pt idx="179">
                  <c:v>0.895000000000001</c:v>
                </c:pt>
                <c:pt idx="180">
                  <c:v>0.900000000000001</c:v>
                </c:pt>
                <c:pt idx="181">
                  <c:v>0.905000000000001</c:v>
                </c:pt>
                <c:pt idx="182">
                  <c:v>0.910000000000001</c:v>
                </c:pt>
                <c:pt idx="183">
                  <c:v>0.915000000000001</c:v>
                </c:pt>
                <c:pt idx="184">
                  <c:v>0.920000000000001</c:v>
                </c:pt>
                <c:pt idx="185">
                  <c:v>0.925000000000001</c:v>
                </c:pt>
                <c:pt idx="186">
                  <c:v>0.930000000000001</c:v>
                </c:pt>
                <c:pt idx="187">
                  <c:v>0.935000000000001</c:v>
                </c:pt>
                <c:pt idx="188">
                  <c:v>0.940000000000001</c:v>
                </c:pt>
                <c:pt idx="189">
                  <c:v>0.945000000000001</c:v>
                </c:pt>
                <c:pt idx="190">
                  <c:v>0.950000000000001</c:v>
                </c:pt>
                <c:pt idx="191">
                  <c:v>0.955000000000001</c:v>
                </c:pt>
                <c:pt idx="192">
                  <c:v>0.960000000000001</c:v>
                </c:pt>
                <c:pt idx="193">
                  <c:v>0.965000000000001</c:v>
                </c:pt>
                <c:pt idx="194">
                  <c:v>0.970000000000001</c:v>
                </c:pt>
                <c:pt idx="195">
                  <c:v>0.975000000000001</c:v>
                </c:pt>
                <c:pt idx="196">
                  <c:v>0.980000000000001</c:v>
                </c:pt>
                <c:pt idx="197">
                  <c:v>0.985000000000001</c:v>
                </c:pt>
                <c:pt idx="198">
                  <c:v>0.990000000000001</c:v>
                </c:pt>
                <c:pt idx="199">
                  <c:v>0.995000000000001</c:v>
                </c:pt>
                <c:pt idx="200">
                  <c:v>1.000000000000001</c:v>
                </c:pt>
                <c:pt idx="201">
                  <c:v>1.005000000000001</c:v>
                </c:pt>
                <c:pt idx="202">
                  <c:v>1.01</c:v>
                </c:pt>
                <c:pt idx="203">
                  <c:v>1.015</c:v>
                </c:pt>
                <c:pt idx="204">
                  <c:v>1.02</c:v>
                </c:pt>
                <c:pt idx="205">
                  <c:v>1.025</c:v>
                </c:pt>
                <c:pt idx="206">
                  <c:v>1.03</c:v>
                </c:pt>
                <c:pt idx="207">
                  <c:v>1.035</c:v>
                </c:pt>
                <c:pt idx="208">
                  <c:v>1.04</c:v>
                </c:pt>
                <c:pt idx="209">
                  <c:v>1.044999999999999</c:v>
                </c:pt>
                <c:pt idx="210">
                  <c:v>1.049999999999999</c:v>
                </c:pt>
                <c:pt idx="211">
                  <c:v>1.054999999999999</c:v>
                </c:pt>
                <c:pt idx="212">
                  <c:v>1.059999999999999</c:v>
                </c:pt>
                <c:pt idx="213">
                  <c:v>1.064999999999999</c:v>
                </c:pt>
                <c:pt idx="214">
                  <c:v>1.069999999999999</c:v>
                </c:pt>
                <c:pt idx="215">
                  <c:v>1.074999999999999</c:v>
                </c:pt>
                <c:pt idx="216">
                  <c:v>1.079999999999999</c:v>
                </c:pt>
                <c:pt idx="217">
                  <c:v>1.084999999999999</c:v>
                </c:pt>
                <c:pt idx="218">
                  <c:v>1.089999999999998</c:v>
                </c:pt>
                <c:pt idx="219">
                  <c:v>1.094999999999998</c:v>
                </c:pt>
                <c:pt idx="220">
                  <c:v>1.099999999999998</c:v>
                </c:pt>
                <c:pt idx="221">
                  <c:v>1.104999999999998</c:v>
                </c:pt>
                <c:pt idx="222">
                  <c:v>1.109999999999998</c:v>
                </c:pt>
                <c:pt idx="223">
                  <c:v>1.114999999999998</c:v>
                </c:pt>
                <c:pt idx="224">
                  <c:v>1.119999999999998</c:v>
                </c:pt>
                <c:pt idx="225">
                  <c:v>1.124999999999998</c:v>
                </c:pt>
                <c:pt idx="226">
                  <c:v>1.129999999999998</c:v>
                </c:pt>
                <c:pt idx="227">
                  <c:v>1.134999999999998</c:v>
                </c:pt>
                <c:pt idx="228">
                  <c:v>1.139999999999997</c:v>
                </c:pt>
                <c:pt idx="229">
                  <c:v>1.144999999999998</c:v>
                </c:pt>
                <c:pt idx="230">
                  <c:v>1.149999999999997</c:v>
                </c:pt>
                <c:pt idx="231">
                  <c:v>1.154999999999997</c:v>
                </c:pt>
                <c:pt idx="232">
                  <c:v>1.159999999999997</c:v>
                </c:pt>
                <c:pt idx="233">
                  <c:v>1.164999999999997</c:v>
                </c:pt>
                <c:pt idx="234">
                  <c:v>1.169999999999997</c:v>
                </c:pt>
                <c:pt idx="235">
                  <c:v>1.174999999999997</c:v>
                </c:pt>
                <c:pt idx="236">
                  <c:v>1.179999999999997</c:v>
                </c:pt>
                <c:pt idx="237">
                  <c:v>1.184999999999996</c:v>
                </c:pt>
                <c:pt idx="238">
                  <c:v>1.189999999999996</c:v>
                </c:pt>
                <c:pt idx="239">
                  <c:v>1.194999999999996</c:v>
                </c:pt>
                <c:pt idx="240">
                  <c:v>1.199999999999996</c:v>
                </c:pt>
                <c:pt idx="241">
                  <c:v>1.204999999999996</c:v>
                </c:pt>
                <c:pt idx="242">
                  <c:v>1.209999999999996</c:v>
                </c:pt>
                <c:pt idx="243">
                  <c:v>1.214999999999996</c:v>
                </c:pt>
                <c:pt idx="244">
                  <c:v>1.219999999999996</c:v>
                </c:pt>
                <c:pt idx="245">
                  <c:v>1.224999999999996</c:v>
                </c:pt>
                <c:pt idx="246">
                  <c:v>1.229999999999996</c:v>
                </c:pt>
                <c:pt idx="247">
                  <c:v>1.234999999999995</c:v>
                </c:pt>
                <c:pt idx="248">
                  <c:v>1.239999999999995</c:v>
                </c:pt>
                <c:pt idx="249">
                  <c:v>1.244999999999995</c:v>
                </c:pt>
                <c:pt idx="250">
                  <c:v>1.249999999999995</c:v>
                </c:pt>
                <c:pt idx="251">
                  <c:v>1.254999999999995</c:v>
                </c:pt>
                <c:pt idx="252">
                  <c:v>1.259999999999995</c:v>
                </c:pt>
                <c:pt idx="253">
                  <c:v>1.264999999999995</c:v>
                </c:pt>
                <c:pt idx="254">
                  <c:v>1.269999999999994</c:v>
                </c:pt>
                <c:pt idx="255">
                  <c:v>1.274999999999995</c:v>
                </c:pt>
                <c:pt idx="256">
                  <c:v>1.279999999999994</c:v>
                </c:pt>
                <c:pt idx="257">
                  <c:v>1.284999999999994</c:v>
                </c:pt>
                <c:pt idx="258">
                  <c:v>1.289999999999994</c:v>
                </c:pt>
                <c:pt idx="259">
                  <c:v>1.294999999999994</c:v>
                </c:pt>
                <c:pt idx="260">
                  <c:v>1.299999999999994</c:v>
                </c:pt>
                <c:pt idx="261">
                  <c:v>1.304999999999994</c:v>
                </c:pt>
                <c:pt idx="262">
                  <c:v>1.309999999999994</c:v>
                </c:pt>
                <c:pt idx="263">
                  <c:v>1.314999999999994</c:v>
                </c:pt>
                <c:pt idx="264">
                  <c:v>1.319999999999994</c:v>
                </c:pt>
                <c:pt idx="265">
                  <c:v>1.324999999999993</c:v>
                </c:pt>
                <c:pt idx="266">
                  <c:v>1.329999999999993</c:v>
                </c:pt>
                <c:pt idx="267">
                  <c:v>1.334999999999993</c:v>
                </c:pt>
                <c:pt idx="268">
                  <c:v>1.339999999999993</c:v>
                </c:pt>
                <c:pt idx="269">
                  <c:v>1.344999999999993</c:v>
                </c:pt>
                <c:pt idx="270">
                  <c:v>1.349999999999993</c:v>
                </c:pt>
                <c:pt idx="271">
                  <c:v>1.354999999999993</c:v>
                </c:pt>
                <c:pt idx="272">
                  <c:v>1.359999999999993</c:v>
                </c:pt>
                <c:pt idx="273">
                  <c:v>1.364999999999993</c:v>
                </c:pt>
                <c:pt idx="274">
                  <c:v>1.369999999999992</c:v>
                </c:pt>
                <c:pt idx="275">
                  <c:v>1.374999999999992</c:v>
                </c:pt>
                <c:pt idx="276">
                  <c:v>1.379999999999992</c:v>
                </c:pt>
                <c:pt idx="277">
                  <c:v>1.384999999999992</c:v>
                </c:pt>
                <c:pt idx="278">
                  <c:v>1.389999999999992</c:v>
                </c:pt>
                <c:pt idx="279">
                  <c:v>1.394999999999992</c:v>
                </c:pt>
                <c:pt idx="280">
                  <c:v>1.399999999999992</c:v>
                </c:pt>
                <c:pt idx="281">
                  <c:v>1.404999999999992</c:v>
                </c:pt>
                <c:pt idx="282">
                  <c:v>1.409999999999991</c:v>
                </c:pt>
                <c:pt idx="283">
                  <c:v>1.414999999999992</c:v>
                </c:pt>
                <c:pt idx="284">
                  <c:v>1.419999999999991</c:v>
                </c:pt>
                <c:pt idx="285">
                  <c:v>1.424999999999991</c:v>
                </c:pt>
                <c:pt idx="286">
                  <c:v>1.429999999999991</c:v>
                </c:pt>
                <c:pt idx="287">
                  <c:v>1.434999999999991</c:v>
                </c:pt>
                <c:pt idx="288">
                  <c:v>1.439999999999991</c:v>
                </c:pt>
                <c:pt idx="289">
                  <c:v>1.444999999999991</c:v>
                </c:pt>
                <c:pt idx="290">
                  <c:v>1.449999999999991</c:v>
                </c:pt>
                <c:pt idx="291">
                  <c:v>1.454999999999991</c:v>
                </c:pt>
                <c:pt idx="292">
                  <c:v>1.459999999999989</c:v>
                </c:pt>
                <c:pt idx="293">
                  <c:v>1.46499999999999</c:v>
                </c:pt>
                <c:pt idx="294">
                  <c:v>1.46999999999999</c:v>
                </c:pt>
                <c:pt idx="295">
                  <c:v>1.47499999999999</c:v>
                </c:pt>
                <c:pt idx="296">
                  <c:v>1.47999999999999</c:v>
                </c:pt>
                <c:pt idx="297">
                  <c:v>1.48499999999999</c:v>
                </c:pt>
                <c:pt idx="298">
                  <c:v>1.48999999999999</c:v>
                </c:pt>
                <c:pt idx="299">
                  <c:v>1.49499999999999</c:v>
                </c:pt>
                <c:pt idx="300">
                  <c:v>1.49999999999999</c:v>
                </c:pt>
                <c:pt idx="301">
                  <c:v>1.50499999999999</c:v>
                </c:pt>
                <c:pt idx="302">
                  <c:v>1.50999999999999</c:v>
                </c:pt>
                <c:pt idx="303">
                  <c:v>1.514999999999989</c:v>
                </c:pt>
                <c:pt idx="304">
                  <c:v>1.519999999999989</c:v>
                </c:pt>
                <c:pt idx="305">
                  <c:v>1.524999999999989</c:v>
                </c:pt>
                <c:pt idx="306">
                  <c:v>1.529999999999989</c:v>
                </c:pt>
                <c:pt idx="307">
                  <c:v>1.534999999999989</c:v>
                </c:pt>
                <c:pt idx="308">
                  <c:v>1.539999999999989</c:v>
                </c:pt>
                <c:pt idx="309">
                  <c:v>1.544999999999989</c:v>
                </c:pt>
                <c:pt idx="310">
                  <c:v>1.549999999999988</c:v>
                </c:pt>
                <c:pt idx="311">
                  <c:v>1.554999999999989</c:v>
                </c:pt>
                <c:pt idx="312">
                  <c:v>1.559999999999988</c:v>
                </c:pt>
                <c:pt idx="313">
                  <c:v>1.564999999999988</c:v>
                </c:pt>
                <c:pt idx="314">
                  <c:v>1.569999999999988</c:v>
                </c:pt>
                <c:pt idx="315">
                  <c:v>1.574999999999988</c:v>
                </c:pt>
                <c:pt idx="316">
                  <c:v>1.579999999999988</c:v>
                </c:pt>
                <c:pt idx="317">
                  <c:v>1.584999999999988</c:v>
                </c:pt>
                <c:pt idx="318">
                  <c:v>1.589999999999988</c:v>
                </c:pt>
                <c:pt idx="319">
                  <c:v>1.594999999999988</c:v>
                </c:pt>
                <c:pt idx="320">
                  <c:v>1.599999999999988</c:v>
                </c:pt>
                <c:pt idx="321">
                  <c:v>1.604999999999988</c:v>
                </c:pt>
                <c:pt idx="322">
                  <c:v>1.609999999999987</c:v>
                </c:pt>
                <c:pt idx="323">
                  <c:v>1.614999999999987</c:v>
                </c:pt>
                <c:pt idx="324">
                  <c:v>1.619999999999987</c:v>
                </c:pt>
                <c:pt idx="325">
                  <c:v>1.624999999999987</c:v>
                </c:pt>
                <c:pt idx="326">
                  <c:v>1.629999999999987</c:v>
                </c:pt>
                <c:pt idx="327">
                  <c:v>1.634999999999987</c:v>
                </c:pt>
                <c:pt idx="328">
                  <c:v>1.639999999999987</c:v>
                </c:pt>
                <c:pt idx="329">
                  <c:v>1.644999999999987</c:v>
                </c:pt>
                <c:pt idx="330">
                  <c:v>1.649999999999986</c:v>
                </c:pt>
                <c:pt idx="331">
                  <c:v>1.654999999999986</c:v>
                </c:pt>
                <c:pt idx="332">
                  <c:v>1.659999999999986</c:v>
                </c:pt>
                <c:pt idx="333">
                  <c:v>1.664999999999986</c:v>
                </c:pt>
                <c:pt idx="334">
                  <c:v>1.669999999999986</c:v>
                </c:pt>
                <c:pt idx="335">
                  <c:v>1.674999999999986</c:v>
                </c:pt>
                <c:pt idx="336">
                  <c:v>1.679999999999986</c:v>
                </c:pt>
                <c:pt idx="337">
                  <c:v>1.684999999999986</c:v>
                </c:pt>
                <c:pt idx="338">
                  <c:v>1.689999999999986</c:v>
                </c:pt>
                <c:pt idx="339">
                  <c:v>1.694999999999986</c:v>
                </c:pt>
                <c:pt idx="340">
                  <c:v>1.699999999999985</c:v>
                </c:pt>
                <c:pt idx="341">
                  <c:v>1.704999999999986</c:v>
                </c:pt>
                <c:pt idx="342">
                  <c:v>1.709999999999985</c:v>
                </c:pt>
                <c:pt idx="343">
                  <c:v>1.714999999999985</c:v>
                </c:pt>
                <c:pt idx="344">
                  <c:v>1.719999999999985</c:v>
                </c:pt>
                <c:pt idx="345">
                  <c:v>1.724999999999985</c:v>
                </c:pt>
                <c:pt idx="346">
                  <c:v>1.729999999999985</c:v>
                </c:pt>
                <c:pt idx="347">
                  <c:v>1.734999999999985</c:v>
                </c:pt>
                <c:pt idx="348">
                  <c:v>1.739999999999985</c:v>
                </c:pt>
                <c:pt idx="349">
                  <c:v>1.744999999999985</c:v>
                </c:pt>
                <c:pt idx="350">
                  <c:v>1.749999999999984</c:v>
                </c:pt>
                <c:pt idx="351">
                  <c:v>1.754999999999984</c:v>
                </c:pt>
                <c:pt idx="352">
                  <c:v>1.759999999999984</c:v>
                </c:pt>
                <c:pt idx="353">
                  <c:v>1.764999999999984</c:v>
                </c:pt>
                <c:pt idx="354">
                  <c:v>1.769999999999984</c:v>
                </c:pt>
                <c:pt idx="355">
                  <c:v>1.774999999999984</c:v>
                </c:pt>
                <c:pt idx="356">
                  <c:v>1.779999999999984</c:v>
                </c:pt>
                <c:pt idx="357">
                  <c:v>1.784999999999984</c:v>
                </c:pt>
                <c:pt idx="358">
                  <c:v>1.789999999999984</c:v>
                </c:pt>
                <c:pt idx="359">
                  <c:v>1.794999999999984</c:v>
                </c:pt>
                <c:pt idx="360">
                  <c:v>1.799999999999984</c:v>
                </c:pt>
                <c:pt idx="361">
                  <c:v>1.804999999999983</c:v>
                </c:pt>
                <c:pt idx="362">
                  <c:v>1.809999999999983</c:v>
                </c:pt>
                <c:pt idx="363">
                  <c:v>1.814999999999983</c:v>
                </c:pt>
                <c:pt idx="364">
                  <c:v>1.819999999999983</c:v>
                </c:pt>
                <c:pt idx="365">
                  <c:v>1.824999999999983</c:v>
                </c:pt>
                <c:pt idx="366">
                  <c:v>1.829999999999983</c:v>
                </c:pt>
                <c:pt idx="367">
                  <c:v>1.834999999999983</c:v>
                </c:pt>
                <c:pt idx="368">
                  <c:v>1.839999999999982</c:v>
                </c:pt>
                <c:pt idx="369">
                  <c:v>1.844999999999982</c:v>
                </c:pt>
                <c:pt idx="370">
                  <c:v>1.849999999999982</c:v>
                </c:pt>
                <c:pt idx="371">
                  <c:v>1.854999999999982</c:v>
                </c:pt>
                <c:pt idx="372">
                  <c:v>1.859999999999982</c:v>
                </c:pt>
                <c:pt idx="373">
                  <c:v>1.864999999999982</c:v>
                </c:pt>
                <c:pt idx="374">
                  <c:v>1.869999999999982</c:v>
                </c:pt>
                <c:pt idx="375">
                  <c:v>1.874999999999982</c:v>
                </c:pt>
                <c:pt idx="376">
                  <c:v>1.879999999999982</c:v>
                </c:pt>
                <c:pt idx="377">
                  <c:v>1.884999999999982</c:v>
                </c:pt>
                <c:pt idx="378">
                  <c:v>1.889999999999981</c:v>
                </c:pt>
                <c:pt idx="379">
                  <c:v>1.894999999999982</c:v>
                </c:pt>
                <c:pt idx="380">
                  <c:v>1.899999999999981</c:v>
                </c:pt>
                <c:pt idx="381">
                  <c:v>1.904999999999981</c:v>
                </c:pt>
                <c:pt idx="382">
                  <c:v>1.909999999999981</c:v>
                </c:pt>
                <c:pt idx="383">
                  <c:v>1.914999999999981</c:v>
                </c:pt>
                <c:pt idx="384">
                  <c:v>1.919999999999981</c:v>
                </c:pt>
                <c:pt idx="385">
                  <c:v>1.92499999999998</c:v>
                </c:pt>
                <c:pt idx="386">
                  <c:v>1.929999999999979</c:v>
                </c:pt>
                <c:pt idx="387">
                  <c:v>1.93499999999998</c:v>
                </c:pt>
                <c:pt idx="388">
                  <c:v>1.939999999999979</c:v>
                </c:pt>
                <c:pt idx="389">
                  <c:v>1.94499999999998</c:v>
                </c:pt>
                <c:pt idx="390">
                  <c:v>1.949999999999979</c:v>
                </c:pt>
                <c:pt idx="391">
                  <c:v>1.95499999999998</c:v>
                </c:pt>
                <c:pt idx="392">
                  <c:v>1.95999999999998</c:v>
                </c:pt>
                <c:pt idx="393">
                  <c:v>1.96499999999998</c:v>
                </c:pt>
                <c:pt idx="394">
                  <c:v>1.96999999999998</c:v>
                </c:pt>
                <c:pt idx="395">
                  <c:v>1.97499999999998</c:v>
                </c:pt>
                <c:pt idx="396">
                  <c:v>1.97999999999998</c:v>
                </c:pt>
                <c:pt idx="397">
                  <c:v>1.984999999999979</c:v>
                </c:pt>
                <c:pt idx="398">
                  <c:v>1.989999999999979</c:v>
                </c:pt>
                <c:pt idx="399">
                  <c:v>1.994999999999979</c:v>
                </c:pt>
                <c:pt idx="400">
                  <c:v>1.999999999999979</c:v>
                </c:pt>
                <c:pt idx="401">
                  <c:v>2.00499999999998</c:v>
                </c:pt>
                <c:pt idx="402">
                  <c:v>2.009999999999979</c:v>
                </c:pt>
                <c:pt idx="403">
                  <c:v>2.014999999999979</c:v>
                </c:pt>
                <c:pt idx="404">
                  <c:v>2.019999999999979</c:v>
                </c:pt>
                <c:pt idx="405">
                  <c:v>2.02499999999998</c:v>
                </c:pt>
                <c:pt idx="406">
                  <c:v>2.029999999999979</c:v>
                </c:pt>
                <c:pt idx="407">
                  <c:v>2.034999999999979</c:v>
                </c:pt>
                <c:pt idx="408">
                  <c:v>2.039999999999979</c:v>
                </c:pt>
                <c:pt idx="409">
                  <c:v>2.04499999999998</c:v>
                </c:pt>
                <c:pt idx="410">
                  <c:v>2.049999999999978</c:v>
                </c:pt>
                <c:pt idx="411">
                  <c:v>2.054999999999978</c:v>
                </c:pt>
                <c:pt idx="412">
                  <c:v>2.059999999999978</c:v>
                </c:pt>
                <c:pt idx="413">
                  <c:v>2.064999999999978</c:v>
                </c:pt>
                <c:pt idx="414">
                  <c:v>2.069999999999978</c:v>
                </c:pt>
                <c:pt idx="415">
                  <c:v>2.074999999999978</c:v>
                </c:pt>
                <c:pt idx="416">
                  <c:v>2.079999999999978</c:v>
                </c:pt>
                <c:pt idx="417">
                  <c:v>2.084999999999978</c:v>
                </c:pt>
                <c:pt idx="418">
                  <c:v>2.089999999999978</c:v>
                </c:pt>
                <c:pt idx="419">
                  <c:v>2.094999999999978</c:v>
                </c:pt>
                <c:pt idx="420">
                  <c:v>2.099999999999977</c:v>
                </c:pt>
                <c:pt idx="421">
                  <c:v>2.104999999999978</c:v>
                </c:pt>
                <c:pt idx="422">
                  <c:v>2.109999999999977</c:v>
                </c:pt>
                <c:pt idx="423">
                  <c:v>2.114999999999977</c:v>
                </c:pt>
                <c:pt idx="424">
                  <c:v>2.119999999999977</c:v>
                </c:pt>
                <c:pt idx="425">
                  <c:v>2.124999999999977</c:v>
                </c:pt>
                <c:pt idx="426">
                  <c:v>2.129999999999977</c:v>
                </c:pt>
                <c:pt idx="427">
                  <c:v>2.134999999999977</c:v>
                </c:pt>
                <c:pt idx="428">
                  <c:v>2.139999999999977</c:v>
                </c:pt>
                <c:pt idx="429">
                  <c:v>2.144999999999977</c:v>
                </c:pt>
                <c:pt idx="430">
                  <c:v>2.149999999999977</c:v>
                </c:pt>
                <c:pt idx="431">
                  <c:v>2.154999999999977</c:v>
                </c:pt>
                <c:pt idx="432">
                  <c:v>2.159999999999976</c:v>
                </c:pt>
                <c:pt idx="433">
                  <c:v>2.164999999999976</c:v>
                </c:pt>
                <c:pt idx="434">
                  <c:v>2.169999999999976</c:v>
                </c:pt>
                <c:pt idx="435">
                  <c:v>2.174999999999976</c:v>
                </c:pt>
                <c:pt idx="436">
                  <c:v>2.179999999999976</c:v>
                </c:pt>
                <c:pt idx="437">
                  <c:v>2.184999999999976</c:v>
                </c:pt>
                <c:pt idx="438">
                  <c:v>2.189999999999975</c:v>
                </c:pt>
                <c:pt idx="439">
                  <c:v>2.194999999999975</c:v>
                </c:pt>
                <c:pt idx="440">
                  <c:v>2.199999999999975</c:v>
                </c:pt>
                <c:pt idx="441">
                  <c:v>2.204999999999975</c:v>
                </c:pt>
                <c:pt idx="442">
                  <c:v>2.209999999999975</c:v>
                </c:pt>
                <c:pt idx="443">
                  <c:v>2.214999999999975</c:v>
                </c:pt>
                <c:pt idx="444">
                  <c:v>2.219999999999975</c:v>
                </c:pt>
                <c:pt idx="445">
                  <c:v>2.224999999999975</c:v>
                </c:pt>
                <c:pt idx="446">
                  <c:v>2.229999999999975</c:v>
                </c:pt>
                <c:pt idx="447">
                  <c:v>2.234999999999975</c:v>
                </c:pt>
                <c:pt idx="448">
                  <c:v>2.239999999999974</c:v>
                </c:pt>
                <c:pt idx="449">
                  <c:v>2.244999999999975</c:v>
                </c:pt>
                <c:pt idx="450">
                  <c:v>2.249999999999974</c:v>
                </c:pt>
                <c:pt idx="451">
                  <c:v>2.254999999999974</c:v>
                </c:pt>
                <c:pt idx="452">
                  <c:v>2.259999999999974</c:v>
                </c:pt>
                <c:pt idx="453">
                  <c:v>2.264999999999974</c:v>
                </c:pt>
                <c:pt idx="454">
                  <c:v>2.269999999999974</c:v>
                </c:pt>
                <c:pt idx="455">
                  <c:v>2.274999999999974</c:v>
                </c:pt>
                <c:pt idx="456">
                  <c:v>2.279999999999974</c:v>
                </c:pt>
                <c:pt idx="457">
                  <c:v>2.284999999999974</c:v>
                </c:pt>
                <c:pt idx="458">
                  <c:v>2.289999999999974</c:v>
                </c:pt>
                <c:pt idx="459">
                  <c:v>2.294999999999974</c:v>
                </c:pt>
                <c:pt idx="460">
                  <c:v>2.299999999999973</c:v>
                </c:pt>
                <c:pt idx="461">
                  <c:v>2.304999999999973</c:v>
                </c:pt>
                <c:pt idx="462">
                  <c:v>2.309999999999973</c:v>
                </c:pt>
                <c:pt idx="463">
                  <c:v>2.314999999999973</c:v>
                </c:pt>
                <c:pt idx="464">
                  <c:v>2.319999999999973</c:v>
                </c:pt>
                <c:pt idx="465">
                  <c:v>2.324999999999973</c:v>
                </c:pt>
                <c:pt idx="466">
                  <c:v>2.329999999999972</c:v>
                </c:pt>
                <c:pt idx="467">
                  <c:v>2.334999999999972</c:v>
                </c:pt>
                <c:pt idx="468">
                  <c:v>2.339999999999972</c:v>
                </c:pt>
                <c:pt idx="469">
                  <c:v>2.344999999999972</c:v>
                </c:pt>
                <c:pt idx="470">
                  <c:v>2.349999999999972</c:v>
                </c:pt>
                <c:pt idx="471">
                  <c:v>2.354999999999972</c:v>
                </c:pt>
                <c:pt idx="472">
                  <c:v>2.359999999999971</c:v>
                </c:pt>
                <c:pt idx="473">
                  <c:v>2.364999999999972</c:v>
                </c:pt>
                <c:pt idx="474">
                  <c:v>2.369999999999972</c:v>
                </c:pt>
                <c:pt idx="475">
                  <c:v>2.374999999999971</c:v>
                </c:pt>
                <c:pt idx="476">
                  <c:v>2.379999999999971</c:v>
                </c:pt>
                <c:pt idx="477">
                  <c:v>2.384999999999971</c:v>
                </c:pt>
                <c:pt idx="478">
                  <c:v>2.389999999999971</c:v>
                </c:pt>
                <c:pt idx="479">
                  <c:v>2.394999999999971</c:v>
                </c:pt>
                <c:pt idx="480">
                  <c:v>2.399999999999971</c:v>
                </c:pt>
                <c:pt idx="481">
                  <c:v>2.404999999999971</c:v>
                </c:pt>
                <c:pt idx="482">
                  <c:v>2.409999999999971</c:v>
                </c:pt>
                <c:pt idx="483">
                  <c:v>2.414999999999971</c:v>
                </c:pt>
                <c:pt idx="484">
                  <c:v>2.41999999999997</c:v>
                </c:pt>
                <c:pt idx="485">
                  <c:v>2.42499999999997</c:v>
                </c:pt>
                <c:pt idx="486">
                  <c:v>2.42999999999997</c:v>
                </c:pt>
                <c:pt idx="487">
                  <c:v>2.43499999999997</c:v>
                </c:pt>
                <c:pt idx="488">
                  <c:v>2.43999999999997</c:v>
                </c:pt>
                <c:pt idx="489">
                  <c:v>2.44499999999997</c:v>
                </c:pt>
                <c:pt idx="490">
                  <c:v>2.44999999999997</c:v>
                </c:pt>
                <c:pt idx="491">
                  <c:v>2.454999999999969</c:v>
                </c:pt>
                <c:pt idx="492">
                  <c:v>2.459999999999968</c:v>
                </c:pt>
                <c:pt idx="493">
                  <c:v>2.46499999999997</c:v>
                </c:pt>
                <c:pt idx="494">
                  <c:v>2.469999999999969</c:v>
                </c:pt>
                <c:pt idx="495">
                  <c:v>2.474999999999969</c:v>
                </c:pt>
                <c:pt idx="496">
                  <c:v>2.479999999999968</c:v>
                </c:pt>
                <c:pt idx="497">
                  <c:v>2.484999999999969</c:v>
                </c:pt>
                <c:pt idx="498">
                  <c:v>2.489999999999969</c:v>
                </c:pt>
                <c:pt idx="499">
                  <c:v>2.494999999999969</c:v>
                </c:pt>
                <c:pt idx="500">
                  <c:v>2.499999999999968</c:v>
                </c:pt>
                <c:pt idx="501">
                  <c:v>2.504999999999969</c:v>
                </c:pt>
                <c:pt idx="502">
                  <c:v>2.509999999999969</c:v>
                </c:pt>
                <c:pt idx="503">
                  <c:v>2.514999999999968</c:v>
                </c:pt>
                <c:pt idx="504">
                  <c:v>2.519999999999968</c:v>
                </c:pt>
                <c:pt idx="505">
                  <c:v>2.524999999999968</c:v>
                </c:pt>
                <c:pt idx="506">
                  <c:v>2.529999999999968</c:v>
                </c:pt>
                <c:pt idx="507">
                  <c:v>2.534999999999968</c:v>
                </c:pt>
                <c:pt idx="508">
                  <c:v>2.539999999999968</c:v>
                </c:pt>
                <c:pt idx="509">
                  <c:v>2.544999999999968</c:v>
                </c:pt>
                <c:pt idx="510">
                  <c:v>2.549999999999968</c:v>
                </c:pt>
                <c:pt idx="511">
                  <c:v>2.554999999999968</c:v>
                </c:pt>
                <c:pt idx="512">
                  <c:v>2.559999999999967</c:v>
                </c:pt>
                <c:pt idx="513">
                  <c:v>2.564999999999968</c:v>
                </c:pt>
                <c:pt idx="514">
                  <c:v>2.569999999999967</c:v>
                </c:pt>
                <c:pt idx="515">
                  <c:v>2.574999999999967</c:v>
                </c:pt>
                <c:pt idx="516">
                  <c:v>2.579999999999967</c:v>
                </c:pt>
                <c:pt idx="517">
                  <c:v>2.584999999999967</c:v>
                </c:pt>
                <c:pt idx="518">
                  <c:v>2.589999999999967</c:v>
                </c:pt>
                <c:pt idx="519">
                  <c:v>2.594999999999967</c:v>
                </c:pt>
                <c:pt idx="520">
                  <c:v>2.599999999999967</c:v>
                </c:pt>
                <c:pt idx="521">
                  <c:v>2.604999999999967</c:v>
                </c:pt>
                <c:pt idx="522">
                  <c:v>2.609999999999966</c:v>
                </c:pt>
                <c:pt idx="523">
                  <c:v>2.614999999999966</c:v>
                </c:pt>
                <c:pt idx="524">
                  <c:v>2.619999999999966</c:v>
                </c:pt>
                <c:pt idx="525">
                  <c:v>2.624999999999966</c:v>
                </c:pt>
                <c:pt idx="526">
                  <c:v>2.629999999999966</c:v>
                </c:pt>
                <c:pt idx="527">
                  <c:v>2.634999999999966</c:v>
                </c:pt>
                <c:pt idx="528">
                  <c:v>2.639999999999964</c:v>
                </c:pt>
                <c:pt idx="529">
                  <c:v>2.644999999999966</c:v>
                </c:pt>
                <c:pt idx="530">
                  <c:v>2.649999999999966</c:v>
                </c:pt>
                <c:pt idx="531">
                  <c:v>2.654999999999965</c:v>
                </c:pt>
                <c:pt idx="532">
                  <c:v>2.659999999999965</c:v>
                </c:pt>
                <c:pt idx="533">
                  <c:v>2.664999999999965</c:v>
                </c:pt>
                <c:pt idx="534">
                  <c:v>2.669999999999965</c:v>
                </c:pt>
                <c:pt idx="535">
                  <c:v>2.674999999999965</c:v>
                </c:pt>
                <c:pt idx="536">
                  <c:v>2.679999999999965</c:v>
                </c:pt>
                <c:pt idx="537">
                  <c:v>2.684999999999965</c:v>
                </c:pt>
                <c:pt idx="538">
                  <c:v>2.689999999999965</c:v>
                </c:pt>
                <c:pt idx="539">
                  <c:v>2.694999999999965</c:v>
                </c:pt>
                <c:pt idx="540">
                  <c:v>2.699999999999965</c:v>
                </c:pt>
                <c:pt idx="541">
                  <c:v>2.704999999999964</c:v>
                </c:pt>
                <c:pt idx="542">
                  <c:v>2.709999999999964</c:v>
                </c:pt>
                <c:pt idx="543">
                  <c:v>2.714999999999964</c:v>
                </c:pt>
                <c:pt idx="544">
                  <c:v>2.719999999999964</c:v>
                </c:pt>
                <c:pt idx="545">
                  <c:v>2.724999999999964</c:v>
                </c:pt>
                <c:pt idx="546">
                  <c:v>2.729999999999964</c:v>
                </c:pt>
                <c:pt idx="547">
                  <c:v>2.734999999999964</c:v>
                </c:pt>
                <c:pt idx="548">
                  <c:v>2.739999999999964</c:v>
                </c:pt>
                <c:pt idx="549">
                  <c:v>2.744999999999964</c:v>
                </c:pt>
                <c:pt idx="550">
                  <c:v>2.749999999999964</c:v>
                </c:pt>
                <c:pt idx="551">
                  <c:v>2.754999999999963</c:v>
                </c:pt>
                <c:pt idx="552">
                  <c:v>2.759999999999963</c:v>
                </c:pt>
                <c:pt idx="553">
                  <c:v>2.764999999999964</c:v>
                </c:pt>
                <c:pt idx="554">
                  <c:v>2.769999999999963</c:v>
                </c:pt>
                <c:pt idx="555">
                  <c:v>2.774999999999963</c:v>
                </c:pt>
                <c:pt idx="556">
                  <c:v>2.779999999999963</c:v>
                </c:pt>
                <c:pt idx="557">
                  <c:v>2.784999999999963</c:v>
                </c:pt>
                <c:pt idx="558">
                  <c:v>2.789999999999963</c:v>
                </c:pt>
                <c:pt idx="559">
                  <c:v>2.794999999999963</c:v>
                </c:pt>
                <c:pt idx="560">
                  <c:v>2.799999999999962</c:v>
                </c:pt>
                <c:pt idx="561">
                  <c:v>2.804999999999962</c:v>
                </c:pt>
                <c:pt idx="562">
                  <c:v>2.809999999999962</c:v>
                </c:pt>
                <c:pt idx="563">
                  <c:v>2.814999999999962</c:v>
                </c:pt>
                <c:pt idx="564">
                  <c:v>2.819999999999962</c:v>
                </c:pt>
                <c:pt idx="565">
                  <c:v>2.824999999999962</c:v>
                </c:pt>
                <c:pt idx="566">
                  <c:v>2.82999999999996</c:v>
                </c:pt>
                <c:pt idx="567">
                  <c:v>2.83499999999996</c:v>
                </c:pt>
                <c:pt idx="568">
                  <c:v>2.839999999999959</c:v>
                </c:pt>
                <c:pt idx="569">
                  <c:v>2.844999999999961</c:v>
                </c:pt>
                <c:pt idx="570">
                  <c:v>2.849999999999961</c:v>
                </c:pt>
                <c:pt idx="571">
                  <c:v>2.85499999999996</c:v>
                </c:pt>
                <c:pt idx="572">
                  <c:v>2.859999999999959</c:v>
                </c:pt>
                <c:pt idx="573">
                  <c:v>2.864999999999961</c:v>
                </c:pt>
                <c:pt idx="574">
                  <c:v>2.869999999999961</c:v>
                </c:pt>
                <c:pt idx="575">
                  <c:v>2.87499999999996</c:v>
                </c:pt>
                <c:pt idx="576">
                  <c:v>2.879999999999959</c:v>
                </c:pt>
                <c:pt idx="577">
                  <c:v>2.884999999999961</c:v>
                </c:pt>
                <c:pt idx="578">
                  <c:v>2.88999999999996</c:v>
                </c:pt>
                <c:pt idx="579">
                  <c:v>2.89499999999996</c:v>
                </c:pt>
                <c:pt idx="580">
                  <c:v>2.899999999999959</c:v>
                </c:pt>
                <c:pt idx="581">
                  <c:v>2.90499999999996</c:v>
                </c:pt>
                <c:pt idx="582">
                  <c:v>2.90999999999996</c:v>
                </c:pt>
                <c:pt idx="583">
                  <c:v>2.91499999999996</c:v>
                </c:pt>
                <c:pt idx="584">
                  <c:v>2.919999999999959</c:v>
                </c:pt>
                <c:pt idx="585">
                  <c:v>2.92499999999996</c:v>
                </c:pt>
                <c:pt idx="586">
                  <c:v>2.92999999999996</c:v>
                </c:pt>
                <c:pt idx="587">
                  <c:v>2.934999999999959</c:v>
                </c:pt>
                <c:pt idx="588">
                  <c:v>2.939999999999959</c:v>
                </c:pt>
                <c:pt idx="589">
                  <c:v>2.944999999999959</c:v>
                </c:pt>
                <c:pt idx="590">
                  <c:v>2.949999999999959</c:v>
                </c:pt>
                <c:pt idx="591">
                  <c:v>2.954999999999959</c:v>
                </c:pt>
                <c:pt idx="592">
                  <c:v>2.959999999999959</c:v>
                </c:pt>
                <c:pt idx="593">
                  <c:v>2.964999999999959</c:v>
                </c:pt>
                <c:pt idx="594">
                  <c:v>2.969999999999959</c:v>
                </c:pt>
                <c:pt idx="595">
                  <c:v>2.974999999999959</c:v>
                </c:pt>
                <c:pt idx="596">
                  <c:v>2.979999999999959</c:v>
                </c:pt>
                <c:pt idx="597">
                  <c:v>2.984999999999959</c:v>
                </c:pt>
                <c:pt idx="598">
                  <c:v>2.989999999999958</c:v>
                </c:pt>
                <c:pt idx="599">
                  <c:v>2.994999999999958</c:v>
                </c:pt>
                <c:pt idx="600">
                  <c:v>2.999999999999958</c:v>
                </c:pt>
                <c:pt idx="601">
                  <c:v>3.004999999999958</c:v>
                </c:pt>
                <c:pt idx="602">
                  <c:v>3.009999999999958</c:v>
                </c:pt>
                <c:pt idx="603">
                  <c:v>3.014999999999958</c:v>
                </c:pt>
                <c:pt idx="604">
                  <c:v>3.019999999999958</c:v>
                </c:pt>
                <c:pt idx="605">
                  <c:v>3.024999999999958</c:v>
                </c:pt>
                <c:pt idx="606">
                  <c:v>3.029999999999958</c:v>
                </c:pt>
                <c:pt idx="607">
                  <c:v>3.034999999999958</c:v>
                </c:pt>
                <c:pt idx="608">
                  <c:v>3.039999999999957</c:v>
                </c:pt>
                <c:pt idx="609">
                  <c:v>3.044999999999958</c:v>
                </c:pt>
                <c:pt idx="610">
                  <c:v>3.049999999999957</c:v>
                </c:pt>
                <c:pt idx="611">
                  <c:v>3.054999999999957</c:v>
                </c:pt>
                <c:pt idx="612">
                  <c:v>3.059999999999957</c:v>
                </c:pt>
                <c:pt idx="613">
                  <c:v>3.064999999999957</c:v>
                </c:pt>
                <c:pt idx="614">
                  <c:v>3.069999999999957</c:v>
                </c:pt>
                <c:pt idx="615">
                  <c:v>3.074999999999957</c:v>
                </c:pt>
                <c:pt idx="616">
                  <c:v>3.079999999999957</c:v>
                </c:pt>
                <c:pt idx="617">
                  <c:v>3.084999999999957</c:v>
                </c:pt>
                <c:pt idx="618">
                  <c:v>3.089999999999957</c:v>
                </c:pt>
                <c:pt idx="619">
                  <c:v>3.094999999999956</c:v>
                </c:pt>
                <c:pt idx="620">
                  <c:v>3.099999999999956</c:v>
                </c:pt>
                <c:pt idx="621">
                  <c:v>3.104999999999956</c:v>
                </c:pt>
                <c:pt idx="622">
                  <c:v>3.109999999999956</c:v>
                </c:pt>
                <c:pt idx="623">
                  <c:v>3.114999999999956</c:v>
                </c:pt>
                <c:pt idx="624">
                  <c:v>3.119999999999956</c:v>
                </c:pt>
                <c:pt idx="625">
                  <c:v>3.124999999999956</c:v>
                </c:pt>
                <c:pt idx="626">
                  <c:v>3.129999999999955</c:v>
                </c:pt>
                <c:pt idx="627">
                  <c:v>3.134999999999955</c:v>
                </c:pt>
                <c:pt idx="628">
                  <c:v>3.139999999999955</c:v>
                </c:pt>
                <c:pt idx="629">
                  <c:v>3.144999999999955</c:v>
                </c:pt>
                <c:pt idx="630">
                  <c:v>3.149999999999955</c:v>
                </c:pt>
                <c:pt idx="631">
                  <c:v>3.154999999999955</c:v>
                </c:pt>
                <c:pt idx="632">
                  <c:v>3.159999999999955</c:v>
                </c:pt>
                <c:pt idx="633">
                  <c:v>3.164999999999955</c:v>
                </c:pt>
                <c:pt idx="634">
                  <c:v>3.169999999999955</c:v>
                </c:pt>
                <c:pt idx="635">
                  <c:v>3.174999999999955</c:v>
                </c:pt>
                <c:pt idx="636">
                  <c:v>3.179999999999954</c:v>
                </c:pt>
                <c:pt idx="637">
                  <c:v>3.184999999999955</c:v>
                </c:pt>
                <c:pt idx="638">
                  <c:v>3.189999999999954</c:v>
                </c:pt>
                <c:pt idx="639">
                  <c:v>3.194999999999954</c:v>
                </c:pt>
                <c:pt idx="640">
                  <c:v>3.199999999999954</c:v>
                </c:pt>
                <c:pt idx="641">
                  <c:v>3.204999999999954</c:v>
                </c:pt>
                <c:pt idx="642">
                  <c:v>3.209999999999954</c:v>
                </c:pt>
                <c:pt idx="643">
                  <c:v>3.214999999999954</c:v>
                </c:pt>
                <c:pt idx="644">
                  <c:v>3.219999999999954</c:v>
                </c:pt>
                <c:pt idx="645">
                  <c:v>3.224999999999954</c:v>
                </c:pt>
                <c:pt idx="646">
                  <c:v>3.229999999999954</c:v>
                </c:pt>
                <c:pt idx="647">
                  <c:v>3.234999999999953</c:v>
                </c:pt>
                <c:pt idx="648">
                  <c:v>3.239999999999953</c:v>
                </c:pt>
                <c:pt idx="649">
                  <c:v>3.244999999999953</c:v>
                </c:pt>
                <c:pt idx="650">
                  <c:v>3.249999999999953</c:v>
                </c:pt>
                <c:pt idx="651">
                  <c:v>3.254999999999953</c:v>
                </c:pt>
                <c:pt idx="652">
                  <c:v>3.259999999999953</c:v>
                </c:pt>
                <c:pt idx="653">
                  <c:v>3.264999999999953</c:v>
                </c:pt>
                <c:pt idx="654">
                  <c:v>3.269999999999953</c:v>
                </c:pt>
                <c:pt idx="655">
                  <c:v>3.274999999999953</c:v>
                </c:pt>
                <c:pt idx="656">
                  <c:v>3.279999999999953</c:v>
                </c:pt>
                <c:pt idx="657">
                  <c:v>3.284999999999952</c:v>
                </c:pt>
                <c:pt idx="658">
                  <c:v>3.289999999999952</c:v>
                </c:pt>
                <c:pt idx="659">
                  <c:v>3.294999999999952</c:v>
                </c:pt>
                <c:pt idx="660">
                  <c:v>3.299999999999952</c:v>
                </c:pt>
                <c:pt idx="661">
                  <c:v>3.304999999999952</c:v>
                </c:pt>
                <c:pt idx="662">
                  <c:v>3.309999999999951</c:v>
                </c:pt>
                <c:pt idx="663">
                  <c:v>3.314999999999951</c:v>
                </c:pt>
                <c:pt idx="664">
                  <c:v>3.31999999999995</c:v>
                </c:pt>
                <c:pt idx="665">
                  <c:v>3.324999999999951</c:v>
                </c:pt>
                <c:pt idx="666">
                  <c:v>3.329999999999951</c:v>
                </c:pt>
                <c:pt idx="667">
                  <c:v>3.334999999999951</c:v>
                </c:pt>
                <c:pt idx="668">
                  <c:v>3.339999999999951</c:v>
                </c:pt>
                <c:pt idx="669">
                  <c:v>3.344999999999951</c:v>
                </c:pt>
                <c:pt idx="670">
                  <c:v>3.349999999999951</c:v>
                </c:pt>
                <c:pt idx="671">
                  <c:v>3.354999999999951</c:v>
                </c:pt>
                <c:pt idx="672">
                  <c:v>3.35999999999995</c:v>
                </c:pt>
                <c:pt idx="673">
                  <c:v>3.36499999999995</c:v>
                </c:pt>
                <c:pt idx="674">
                  <c:v>3.36999999999995</c:v>
                </c:pt>
                <c:pt idx="675">
                  <c:v>3.37499999999995</c:v>
                </c:pt>
                <c:pt idx="676">
                  <c:v>3.37999999999995</c:v>
                </c:pt>
                <c:pt idx="677">
                  <c:v>3.38499999999995</c:v>
                </c:pt>
                <c:pt idx="678">
                  <c:v>3.389999999999949</c:v>
                </c:pt>
                <c:pt idx="679">
                  <c:v>3.394999999999948</c:v>
                </c:pt>
                <c:pt idx="680">
                  <c:v>3.399999999999947</c:v>
                </c:pt>
                <c:pt idx="681">
                  <c:v>3.404999999999949</c:v>
                </c:pt>
                <c:pt idx="682">
                  <c:v>3.409999999999949</c:v>
                </c:pt>
                <c:pt idx="683">
                  <c:v>3.414999999999948</c:v>
                </c:pt>
                <c:pt idx="684">
                  <c:v>3.419999999999947</c:v>
                </c:pt>
                <c:pt idx="685">
                  <c:v>3.424999999999949</c:v>
                </c:pt>
                <c:pt idx="686">
                  <c:v>3.429999999999949</c:v>
                </c:pt>
                <c:pt idx="687">
                  <c:v>3.434999999999949</c:v>
                </c:pt>
                <c:pt idx="688">
                  <c:v>3.439999999999948</c:v>
                </c:pt>
                <c:pt idx="689">
                  <c:v>3.444999999999949</c:v>
                </c:pt>
                <c:pt idx="690">
                  <c:v>3.449999999999949</c:v>
                </c:pt>
                <c:pt idx="691">
                  <c:v>3.454999999999948</c:v>
                </c:pt>
                <c:pt idx="692">
                  <c:v>3.459999999999948</c:v>
                </c:pt>
                <c:pt idx="693">
                  <c:v>3.464999999999948</c:v>
                </c:pt>
                <c:pt idx="694">
                  <c:v>3.469999999999948</c:v>
                </c:pt>
                <c:pt idx="695">
                  <c:v>3.474999999999948</c:v>
                </c:pt>
                <c:pt idx="696">
                  <c:v>3.479999999999948</c:v>
                </c:pt>
                <c:pt idx="697">
                  <c:v>3.484999999999948</c:v>
                </c:pt>
                <c:pt idx="698">
                  <c:v>3.489999999999948</c:v>
                </c:pt>
                <c:pt idx="699">
                  <c:v>3.494999999999948</c:v>
                </c:pt>
                <c:pt idx="700">
                  <c:v>3.499999999999947</c:v>
                </c:pt>
                <c:pt idx="701">
                  <c:v>3.504999999999947</c:v>
                </c:pt>
                <c:pt idx="702">
                  <c:v>3.509999999999947</c:v>
                </c:pt>
                <c:pt idx="703">
                  <c:v>3.514999999999947</c:v>
                </c:pt>
                <c:pt idx="704">
                  <c:v>3.519999999999947</c:v>
                </c:pt>
                <c:pt idx="705">
                  <c:v>3.524999999999947</c:v>
                </c:pt>
                <c:pt idx="706">
                  <c:v>3.529999999999947</c:v>
                </c:pt>
                <c:pt idx="707">
                  <c:v>3.534999999999947</c:v>
                </c:pt>
                <c:pt idx="708">
                  <c:v>3.539999999999947</c:v>
                </c:pt>
                <c:pt idx="709">
                  <c:v>3.544999999999947</c:v>
                </c:pt>
                <c:pt idx="710">
                  <c:v>3.549999999999947</c:v>
                </c:pt>
                <c:pt idx="711">
                  <c:v>3.554999999999946</c:v>
                </c:pt>
                <c:pt idx="712">
                  <c:v>3.559999999999946</c:v>
                </c:pt>
                <c:pt idx="713">
                  <c:v>3.564999999999946</c:v>
                </c:pt>
                <c:pt idx="714">
                  <c:v>3.569999999999946</c:v>
                </c:pt>
                <c:pt idx="715">
                  <c:v>3.574999999999946</c:v>
                </c:pt>
                <c:pt idx="716">
                  <c:v>3.579999999999945</c:v>
                </c:pt>
                <c:pt idx="717">
                  <c:v>3.584999999999946</c:v>
                </c:pt>
                <c:pt idx="718">
                  <c:v>3.589999999999946</c:v>
                </c:pt>
                <c:pt idx="719">
                  <c:v>3.594999999999945</c:v>
                </c:pt>
                <c:pt idx="720">
                  <c:v>3.599999999999945</c:v>
                </c:pt>
                <c:pt idx="721">
                  <c:v>3.604999999999945</c:v>
                </c:pt>
                <c:pt idx="722">
                  <c:v>3.609999999999945</c:v>
                </c:pt>
                <c:pt idx="723">
                  <c:v>3.614999999999945</c:v>
                </c:pt>
                <c:pt idx="724">
                  <c:v>3.619999999999945</c:v>
                </c:pt>
                <c:pt idx="725">
                  <c:v>3.624999999999945</c:v>
                </c:pt>
                <c:pt idx="726">
                  <c:v>3.629999999999945</c:v>
                </c:pt>
                <c:pt idx="727">
                  <c:v>3.634999999999945</c:v>
                </c:pt>
                <c:pt idx="728">
                  <c:v>3.639999999999944</c:v>
                </c:pt>
                <c:pt idx="729">
                  <c:v>3.644999999999944</c:v>
                </c:pt>
                <c:pt idx="730">
                  <c:v>3.649999999999944</c:v>
                </c:pt>
                <c:pt idx="731">
                  <c:v>3.654999999999944</c:v>
                </c:pt>
                <c:pt idx="732">
                  <c:v>3.659999999999944</c:v>
                </c:pt>
                <c:pt idx="733">
                  <c:v>3.664999999999944</c:v>
                </c:pt>
                <c:pt idx="734">
                  <c:v>3.669999999999944</c:v>
                </c:pt>
                <c:pt idx="735">
                  <c:v>3.674999999999944</c:v>
                </c:pt>
                <c:pt idx="736">
                  <c:v>3.679999999999944</c:v>
                </c:pt>
                <c:pt idx="737">
                  <c:v>3.684999999999944</c:v>
                </c:pt>
                <c:pt idx="738">
                  <c:v>3.689999999999943</c:v>
                </c:pt>
                <c:pt idx="739">
                  <c:v>3.694999999999943</c:v>
                </c:pt>
                <c:pt idx="740">
                  <c:v>3.699999999999943</c:v>
                </c:pt>
                <c:pt idx="741">
                  <c:v>3.704999999999943</c:v>
                </c:pt>
                <c:pt idx="742">
                  <c:v>3.709999999999943</c:v>
                </c:pt>
                <c:pt idx="743">
                  <c:v>3.714999999999943</c:v>
                </c:pt>
                <c:pt idx="744">
                  <c:v>3.719999999999943</c:v>
                </c:pt>
                <c:pt idx="745">
                  <c:v>3.724999999999943</c:v>
                </c:pt>
                <c:pt idx="746">
                  <c:v>3.729999999999943</c:v>
                </c:pt>
                <c:pt idx="747">
                  <c:v>3.734999999999943</c:v>
                </c:pt>
                <c:pt idx="748">
                  <c:v>3.739999999999942</c:v>
                </c:pt>
                <c:pt idx="749">
                  <c:v>3.744999999999943</c:v>
                </c:pt>
                <c:pt idx="750">
                  <c:v>3.749999999999943</c:v>
                </c:pt>
                <c:pt idx="751">
                  <c:v>3.754999999999942</c:v>
                </c:pt>
                <c:pt idx="752">
                  <c:v>3.759999999999942</c:v>
                </c:pt>
                <c:pt idx="753">
                  <c:v>3.764999999999942</c:v>
                </c:pt>
                <c:pt idx="754">
                  <c:v>3.769999999999942</c:v>
                </c:pt>
                <c:pt idx="755">
                  <c:v>3.774999999999942</c:v>
                </c:pt>
                <c:pt idx="756">
                  <c:v>3.779999999999941</c:v>
                </c:pt>
                <c:pt idx="757">
                  <c:v>3.784999999999941</c:v>
                </c:pt>
                <c:pt idx="758">
                  <c:v>3.789999999999941</c:v>
                </c:pt>
                <c:pt idx="759">
                  <c:v>3.794999999999941</c:v>
                </c:pt>
                <c:pt idx="760">
                  <c:v>3.799999999999941</c:v>
                </c:pt>
                <c:pt idx="761">
                  <c:v>3.804999999999941</c:v>
                </c:pt>
                <c:pt idx="762">
                  <c:v>3.80999999999994</c:v>
                </c:pt>
                <c:pt idx="763">
                  <c:v>3.81499999999994</c:v>
                </c:pt>
                <c:pt idx="764">
                  <c:v>3.819999999999939</c:v>
                </c:pt>
                <c:pt idx="765">
                  <c:v>3.824999999999941</c:v>
                </c:pt>
                <c:pt idx="766">
                  <c:v>3.82999999999994</c:v>
                </c:pt>
                <c:pt idx="767">
                  <c:v>3.83499999999994</c:v>
                </c:pt>
                <c:pt idx="768">
                  <c:v>3.839999999999939</c:v>
                </c:pt>
                <c:pt idx="769">
                  <c:v>3.84499999999994</c:v>
                </c:pt>
                <c:pt idx="770">
                  <c:v>3.84999999999994</c:v>
                </c:pt>
                <c:pt idx="771">
                  <c:v>3.85499999999994</c:v>
                </c:pt>
                <c:pt idx="772">
                  <c:v>3.859999999999939</c:v>
                </c:pt>
                <c:pt idx="773">
                  <c:v>3.86499999999994</c:v>
                </c:pt>
                <c:pt idx="774">
                  <c:v>3.86999999999994</c:v>
                </c:pt>
                <c:pt idx="775">
                  <c:v>3.874999999999939</c:v>
                </c:pt>
                <c:pt idx="776">
                  <c:v>3.879999999999939</c:v>
                </c:pt>
                <c:pt idx="777">
                  <c:v>3.884999999999939</c:v>
                </c:pt>
                <c:pt idx="778">
                  <c:v>3.889999999999939</c:v>
                </c:pt>
                <c:pt idx="779">
                  <c:v>3.894999999999939</c:v>
                </c:pt>
                <c:pt idx="780">
                  <c:v>3.899999999999939</c:v>
                </c:pt>
                <c:pt idx="781">
                  <c:v>3.904999999999939</c:v>
                </c:pt>
                <c:pt idx="782">
                  <c:v>3.909999999999939</c:v>
                </c:pt>
                <c:pt idx="783">
                  <c:v>3.914999999999939</c:v>
                </c:pt>
                <c:pt idx="784">
                  <c:v>3.919999999999938</c:v>
                </c:pt>
                <c:pt idx="785">
                  <c:v>3.924999999999939</c:v>
                </c:pt>
                <c:pt idx="786">
                  <c:v>3.929999999999938</c:v>
                </c:pt>
                <c:pt idx="787">
                  <c:v>3.934999999999938</c:v>
                </c:pt>
                <c:pt idx="788">
                  <c:v>3.939999999999938</c:v>
                </c:pt>
                <c:pt idx="789">
                  <c:v>3.944999999999938</c:v>
                </c:pt>
                <c:pt idx="790">
                  <c:v>3.949999999999938</c:v>
                </c:pt>
                <c:pt idx="791">
                  <c:v>3.954999999999938</c:v>
                </c:pt>
                <c:pt idx="792">
                  <c:v>3.959999999999938</c:v>
                </c:pt>
                <c:pt idx="793">
                  <c:v>3.964999999999938</c:v>
                </c:pt>
                <c:pt idx="794">
                  <c:v>3.969999999999938</c:v>
                </c:pt>
                <c:pt idx="795">
                  <c:v>3.974999999999937</c:v>
                </c:pt>
                <c:pt idx="796">
                  <c:v>3.979999999999937</c:v>
                </c:pt>
                <c:pt idx="797">
                  <c:v>3.984999999999938</c:v>
                </c:pt>
                <c:pt idx="798">
                  <c:v>3.989999999999937</c:v>
                </c:pt>
                <c:pt idx="799">
                  <c:v>3.994999999999937</c:v>
                </c:pt>
                <c:pt idx="800">
                  <c:v>3.999999999999937</c:v>
                </c:pt>
                <c:pt idx="801">
                  <c:v>4.004999999999937</c:v>
                </c:pt>
                <c:pt idx="802">
                  <c:v>4.009999999999937</c:v>
                </c:pt>
                <c:pt idx="803">
                  <c:v>4.014999999999937</c:v>
                </c:pt>
                <c:pt idx="804">
                  <c:v>4.019999999999937</c:v>
                </c:pt>
                <c:pt idx="805">
                  <c:v>4.024999999999936</c:v>
                </c:pt>
                <c:pt idx="806">
                  <c:v>4.029999999999936</c:v>
                </c:pt>
                <c:pt idx="807">
                  <c:v>4.034999999999936</c:v>
                </c:pt>
                <c:pt idx="808">
                  <c:v>4.039999999999936</c:v>
                </c:pt>
                <c:pt idx="809">
                  <c:v>4.044999999999936</c:v>
                </c:pt>
                <c:pt idx="810">
                  <c:v>4.049999999999936</c:v>
                </c:pt>
                <c:pt idx="811">
                  <c:v>4.054999999999936</c:v>
                </c:pt>
                <c:pt idx="812">
                  <c:v>4.059999999999936</c:v>
                </c:pt>
                <c:pt idx="813">
                  <c:v>4.064999999999936</c:v>
                </c:pt>
                <c:pt idx="814">
                  <c:v>4.069999999999935</c:v>
                </c:pt>
                <c:pt idx="815">
                  <c:v>4.074999999999935</c:v>
                </c:pt>
                <c:pt idx="816">
                  <c:v>4.079999999999937</c:v>
                </c:pt>
                <c:pt idx="817">
                  <c:v>4.084999999999935</c:v>
                </c:pt>
                <c:pt idx="818">
                  <c:v>4.089999999999935</c:v>
                </c:pt>
                <c:pt idx="819">
                  <c:v>4.094999999999935</c:v>
                </c:pt>
                <c:pt idx="820">
                  <c:v>4.099999999999935</c:v>
                </c:pt>
                <c:pt idx="821">
                  <c:v>4.104999999999935</c:v>
                </c:pt>
                <c:pt idx="822">
                  <c:v>4.109999999999935</c:v>
                </c:pt>
                <c:pt idx="823">
                  <c:v>4.114999999999934</c:v>
                </c:pt>
                <c:pt idx="824">
                  <c:v>4.119999999999934</c:v>
                </c:pt>
                <c:pt idx="825">
                  <c:v>4.124999999999924</c:v>
                </c:pt>
                <c:pt idx="826">
                  <c:v>4.129999999999934</c:v>
                </c:pt>
                <c:pt idx="827">
                  <c:v>4.134999999999934</c:v>
                </c:pt>
                <c:pt idx="828">
                  <c:v>4.139999999999934</c:v>
                </c:pt>
                <c:pt idx="829">
                  <c:v>4.144999999999929</c:v>
                </c:pt>
                <c:pt idx="830">
                  <c:v>4.149999999999934</c:v>
                </c:pt>
                <c:pt idx="831">
                  <c:v>4.154999999999927</c:v>
                </c:pt>
                <c:pt idx="832">
                  <c:v>4.159999999999934</c:v>
                </c:pt>
                <c:pt idx="833">
                  <c:v>4.164999999999925</c:v>
                </c:pt>
                <c:pt idx="834">
                  <c:v>4.169999999999932</c:v>
                </c:pt>
                <c:pt idx="835">
                  <c:v>4.174999999999931</c:v>
                </c:pt>
                <c:pt idx="836">
                  <c:v>4.179999999999933</c:v>
                </c:pt>
                <c:pt idx="837">
                  <c:v>4.184999999999929</c:v>
                </c:pt>
                <c:pt idx="838">
                  <c:v>4.189999999999933</c:v>
                </c:pt>
                <c:pt idx="839">
                  <c:v>4.194999999999927</c:v>
                </c:pt>
                <c:pt idx="840">
                  <c:v>4.199999999999933</c:v>
                </c:pt>
                <c:pt idx="841">
                  <c:v>4.204999999999933</c:v>
                </c:pt>
                <c:pt idx="842">
                  <c:v>4.209999999999933</c:v>
                </c:pt>
                <c:pt idx="843">
                  <c:v>4.214999999999931</c:v>
                </c:pt>
                <c:pt idx="844">
                  <c:v>4.219999999999932</c:v>
                </c:pt>
                <c:pt idx="845">
                  <c:v>4.224999999999929</c:v>
                </c:pt>
                <c:pt idx="846">
                  <c:v>4.229999999999932</c:v>
                </c:pt>
                <c:pt idx="847">
                  <c:v>4.234999999999932</c:v>
                </c:pt>
                <c:pt idx="848">
                  <c:v>4.239999999999932</c:v>
                </c:pt>
                <c:pt idx="849">
                  <c:v>4.244999999999932</c:v>
                </c:pt>
                <c:pt idx="850">
                  <c:v>4.249999999999932</c:v>
                </c:pt>
                <c:pt idx="851">
                  <c:v>4.254999999999931</c:v>
                </c:pt>
                <c:pt idx="852">
                  <c:v>4.259999999999931</c:v>
                </c:pt>
                <c:pt idx="853">
                  <c:v>4.264999999999929</c:v>
                </c:pt>
                <c:pt idx="854">
                  <c:v>4.269999999999931</c:v>
                </c:pt>
                <c:pt idx="855">
                  <c:v>4.274999999999931</c:v>
                </c:pt>
                <c:pt idx="856">
                  <c:v>4.279999999999931</c:v>
                </c:pt>
                <c:pt idx="857">
                  <c:v>4.284999999999931</c:v>
                </c:pt>
                <c:pt idx="858">
                  <c:v>4.289999999999931</c:v>
                </c:pt>
                <c:pt idx="859">
                  <c:v>4.294999999999931</c:v>
                </c:pt>
                <c:pt idx="860">
                  <c:v>4.299999999999931</c:v>
                </c:pt>
                <c:pt idx="861">
                  <c:v>4.30499999999993</c:v>
                </c:pt>
                <c:pt idx="862">
                  <c:v>4.30999999999993</c:v>
                </c:pt>
                <c:pt idx="863">
                  <c:v>4.314999999999928</c:v>
                </c:pt>
                <c:pt idx="864">
                  <c:v>4.31999999999993</c:v>
                </c:pt>
                <c:pt idx="865">
                  <c:v>4.324999999999926</c:v>
                </c:pt>
                <c:pt idx="866">
                  <c:v>4.32999999999993</c:v>
                </c:pt>
                <c:pt idx="867">
                  <c:v>4.33499999999993</c:v>
                </c:pt>
                <c:pt idx="868">
                  <c:v>4.33999999999993</c:v>
                </c:pt>
                <c:pt idx="869">
                  <c:v>4.34499999999993</c:v>
                </c:pt>
                <c:pt idx="870">
                  <c:v>4.34999999999993</c:v>
                </c:pt>
                <c:pt idx="871">
                  <c:v>4.354999999999928</c:v>
                </c:pt>
                <c:pt idx="872">
                  <c:v>4.35999999999993</c:v>
                </c:pt>
                <c:pt idx="873">
                  <c:v>4.364999999999926</c:v>
                </c:pt>
                <c:pt idx="874">
                  <c:v>4.369999999999929</c:v>
                </c:pt>
                <c:pt idx="875">
                  <c:v>4.374999999999929</c:v>
                </c:pt>
                <c:pt idx="876">
                  <c:v>4.37999999999993</c:v>
                </c:pt>
                <c:pt idx="877">
                  <c:v>4.384999999999929</c:v>
                </c:pt>
                <c:pt idx="878">
                  <c:v>4.38999999999993</c:v>
                </c:pt>
                <c:pt idx="879">
                  <c:v>4.394999999999928</c:v>
                </c:pt>
                <c:pt idx="880">
                  <c:v>4.399999999999928</c:v>
                </c:pt>
                <c:pt idx="881">
                  <c:v>4.404999999999928</c:v>
                </c:pt>
                <c:pt idx="882">
                  <c:v>4.40999999999993</c:v>
                </c:pt>
                <c:pt idx="883">
                  <c:v>4.414999999999928</c:v>
                </c:pt>
                <c:pt idx="884">
                  <c:v>4.419999999999928</c:v>
                </c:pt>
                <c:pt idx="885">
                  <c:v>4.424999999999928</c:v>
                </c:pt>
                <c:pt idx="886">
                  <c:v>4.429999999999928</c:v>
                </c:pt>
                <c:pt idx="887">
                  <c:v>4.434999999999928</c:v>
                </c:pt>
                <c:pt idx="888">
                  <c:v>4.43999999999993</c:v>
                </c:pt>
                <c:pt idx="889">
                  <c:v>4.444999999999928</c:v>
                </c:pt>
                <c:pt idx="890">
                  <c:v>4.44999999999993</c:v>
                </c:pt>
                <c:pt idx="891">
                  <c:v>4.454999999999927</c:v>
                </c:pt>
                <c:pt idx="892">
                  <c:v>4.459999999999927</c:v>
                </c:pt>
                <c:pt idx="893">
                  <c:v>4.464999999999927</c:v>
                </c:pt>
                <c:pt idx="894">
                  <c:v>4.469999999999927</c:v>
                </c:pt>
                <c:pt idx="895">
                  <c:v>4.474999999999927</c:v>
                </c:pt>
                <c:pt idx="896">
                  <c:v>4.47999999999993</c:v>
                </c:pt>
                <c:pt idx="897">
                  <c:v>4.484999999999927</c:v>
                </c:pt>
                <c:pt idx="898">
                  <c:v>4.48999999999993</c:v>
                </c:pt>
                <c:pt idx="899">
                  <c:v>4.494999999999926</c:v>
                </c:pt>
                <c:pt idx="900">
                  <c:v>4.499999999999928</c:v>
                </c:pt>
                <c:pt idx="901">
                  <c:v>4.504999999999926</c:v>
                </c:pt>
                <c:pt idx="902">
                  <c:v>4.509999999999926</c:v>
                </c:pt>
                <c:pt idx="903">
                  <c:v>4.514999999999926</c:v>
                </c:pt>
                <c:pt idx="904">
                  <c:v>4.519999999999926</c:v>
                </c:pt>
                <c:pt idx="905">
                  <c:v>4.524999999999926</c:v>
                </c:pt>
                <c:pt idx="906">
                  <c:v>4.529999999999926</c:v>
                </c:pt>
                <c:pt idx="907">
                  <c:v>4.534999999999926</c:v>
                </c:pt>
                <c:pt idx="908">
                  <c:v>4.539999999999928</c:v>
                </c:pt>
                <c:pt idx="909">
                  <c:v>4.544999999999925</c:v>
                </c:pt>
                <c:pt idx="910">
                  <c:v>4.549999999999926</c:v>
                </c:pt>
                <c:pt idx="911">
                  <c:v>4.554999999999925</c:v>
                </c:pt>
                <c:pt idx="912">
                  <c:v>4.559999999999925</c:v>
                </c:pt>
                <c:pt idx="913">
                  <c:v>4.564999999999925</c:v>
                </c:pt>
                <c:pt idx="914">
                  <c:v>4.569999999999925</c:v>
                </c:pt>
                <c:pt idx="915">
                  <c:v>4.574999999999925</c:v>
                </c:pt>
                <c:pt idx="916">
                  <c:v>4.57999999999993</c:v>
                </c:pt>
                <c:pt idx="917">
                  <c:v>4.584999999999925</c:v>
                </c:pt>
                <c:pt idx="918">
                  <c:v>4.589999999999927</c:v>
                </c:pt>
                <c:pt idx="919">
                  <c:v>4.594999999999924</c:v>
                </c:pt>
                <c:pt idx="920">
                  <c:v>4.599999999999925</c:v>
                </c:pt>
                <c:pt idx="921">
                  <c:v>4.604999999999924</c:v>
                </c:pt>
                <c:pt idx="922">
                  <c:v>4.609999999999924</c:v>
                </c:pt>
                <c:pt idx="923">
                  <c:v>4.614999999999914</c:v>
                </c:pt>
                <c:pt idx="924">
                  <c:v>4.619999999999924</c:v>
                </c:pt>
                <c:pt idx="925">
                  <c:v>4.624999999999913</c:v>
                </c:pt>
                <c:pt idx="926">
                  <c:v>4.629999999999923</c:v>
                </c:pt>
                <c:pt idx="927">
                  <c:v>4.634999999999922</c:v>
                </c:pt>
                <c:pt idx="928">
                  <c:v>4.639999999999923</c:v>
                </c:pt>
                <c:pt idx="929">
                  <c:v>4.64499999999992</c:v>
                </c:pt>
                <c:pt idx="930">
                  <c:v>4.649999999999923</c:v>
                </c:pt>
                <c:pt idx="931">
                  <c:v>4.654999999999913</c:v>
                </c:pt>
                <c:pt idx="932">
                  <c:v>4.659999999999923</c:v>
                </c:pt>
                <c:pt idx="933">
                  <c:v>4.664999999999911</c:v>
                </c:pt>
                <c:pt idx="934">
                  <c:v>4.669999999999923</c:v>
                </c:pt>
                <c:pt idx="935">
                  <c:v>4.674999999999922</c:v>
                </c:pt>
                <c:pt idx="936">
                  <c:v>4.679999999999922</c:v>
                </c:pt>
                <c:pt idx="937">
                  <c:v>4.68499999999992</c:v>
                </c:pt>
                <c:pt idx="938">
                  <c:v>4.689999999999922</c:v>
                </c:pt>
                <c:pt idx="939">
                  <c:v>4.694999999999911</c:v>
                </c:pt>
                <c:pt idx="940">
                  <c:v>4.699999999999922</c:v>
                </c:pt>
                <c:pt idx="941">
                  <c:v>4.704999999999922</c:v>
                </c:pt>
                <c:pt idx="942">
                  <c:v>4.709999999999922</c:v>
                </c:pt>
                <c:pt idx="943">
                  <c:v>4.714999999999922</c:v>
                </c:pt>
                <c:pt idx="944">
                  <c:v>4.719999999999922</c:v>
                </c:pt>
                <c:pt idx="945">
                  <c:v>4.724999999999921</c:v>
                </c:pt>
                <c:pt idx="946">
                  <c:v>4.729999999999921</c:v>
                </c:pt>
                <c:pt idx="947">
                  <c:v>4.734999999999921</c:v>
                </c:pt>
                <c:pt idx="948">
                  <c:v>4.739999999999921</c:v>
                </c:pt>
                <c:pt idx="949">
                  <c:v>4.744999999999921</c:v>
                </c:pt>
                <c:pt idx="950">
                  <c:v>4.749999999999921</c:v>
                </c:pt>
                <c:pt idx="951">
                  <c:v>4.754999999999921</c:v>
                </c:pt>
                <c:pt idx="952">
                  <c:v>4.759999999999921</c:v>
                </c:pt>
                <c:pt idx="953">
                  <c:v>4.764999999999921</c:v>
                </c:pt>
                <c:pt idx="954">
                  <c:v>4.769999999999921</c:v>
                </c:pt>
                <c:pt idx="955">
                  <c:v>4.77499999999992</c:v>
                </c:pt>
                <c:pt idx="956">
                  <c:v>4.77999999999992</c:v>
                </c:pt>
                <c:pt idx="957">
                  <c:v>4.78499999999992</c:v>
                </c:pt>
                <c:pt idx="958">
                  <c:v>4.78999999999992</c:v>
                </c:pt>
                <c:pt idx="959">
                  <c:v>4.79499999999992</c:v>
                </c:pt>
                <c:pt idx="960">
                  <c:v>4.79999999999992</c:v>
                </c:pt>
                <c:pt idx="961">
                  <c:v>4.804999999999914</c:v>
                </c:pt>
                <c:pt idx="962">
                  <c:v>4.80999999999992</c:v>
                </c:pt>
                <c:pt idx="963">
                  <c:v>4.81499999999991</c:v>
                </c:pt>
                <c:pt idx="964">
                  <c:v>4.819999999999919</c:v>
                </c:pt>
                <c:pt idx="965">
                  <c:v>4.824999999999908</c:v>
                </c:pt>
                <c:pt idx="966">
                  <c:v>4.829999999999917</c:v>
                </c:pt>
                <c:pt idx="967">
                  <c:v>4.834999999999916</c:v>
                </c:pt>
                <c:pt idx="968">
                  <c:v>4.839999999999919</c:v>
                </c:pt>
                <c:pt idx="969">
                  <c:v>4.844999999999914</c:v>
                </c:pt>
                <c:pt idx="970">
                  <c:v>4.849999999999919</c:v>
                </c:pt>
                <c:pt idx="971">
                  <c:v>4.854999999999909</c:v>
                </c:pt>
                <c:pt idx="972">
                  <c:v>4.859999999999919</c:v>
                </c:pt>
                <c:pt idx="973">
                  <c:v>4.864999999999908</c:v>
                </c:pt>
                <c:pt idx="974">
                  <c:v>4.869999999999917</c:v>
                </c:pt>
                <c:pt idx="975">
                  <c:v>4.874999999999916</c:v>
                </c:pt>
                <c:pt idx="976">
                  <c:v>4.879999999999918</c:v>
                </c:pt>
                <c:pt idx="977">
                  <c:v>4.884999999999914</c:v>
                </c:pt>
                <c:pt idx="978">
                  <c:v>4.889999999999918</c:v>
                </c:pt>
                <c:pt idx="979">
                  <c:v>4.894999999999908</c:v>
                </c:pt>
                <c:pt idx="980">
                  <c:v>4.899999999999918</c:v>
                </c:pt>
                <c:pt idx="981">
                  <c:v>4.904999999999918</c:v>
                </c:pt>
                <c:pt idx="982">
                  <c:v>4.909999999999918</c:v>
                </c:pt>
                <c:pt idx="983">
                  <c:v>4.914999999999917</c:v>
                </c:pt>
                <c:pt idx="984">
                  <c:v>4.919999999999917</c:v>
                </c:pt>
                <c:pt idx="985">
                  <c:v>4.924999999999915</c:v>
                </c:pt>
                <c:pt idx="986">
                  <c:v>4.929999999999917</c:v>
                </c:pt>
                <c:pt idx="987">
                  <c:v>4.934999999999917</c:v>
                </c:pt>
                <c:pt idx="988">
                  <c:v>4.939999999999917</c:v>
                </c:pt>
                <c:pt idx="989">
                  <c:v>4.944999999999917</c:v>
                </c:pt>
                <c:pt idx="990">
                  <c:v>4.949999999999917</c:v>
                </c:pt>
                <c:pt idx="991">
                  <c:v>4.954999999999917</c:v>
                </c:pt>
                <c:pt idx="992">
                  <c:v>4.959999999999917</c:v>
                </c:pt>
                <c:pt idx="993">
                  <c:v>4.964999999999915</c:v>
                </c:pt>
                <c:pt idx="994">
                  <c:v>4.969999999999916</c:v>
                </c:pt>
                <c:pt idx="995">
                  <c:v>4.974999999999916</c:v>
                </c:pt>
                <c:pt idx="996">
                  <c:v>4.979999999999916</c:v>
                </c:pt>
                <c:pt idx="997">
                  <c:v>4.984999999999916</c:v>
                </c:pt>
                <c:pt idx="998">
                  <c:v>4.989999999999916</c:v>
                </c:pt>
                <c:pt idx="999">
                  <c:v>4.994999999999916</c:v>
                </c:pt>
                <c:pt idx="1000">
                  <c:v>4.999999999999916</c:v>
                </c:pt>
                <c:pt idx="1001">
                  <c:v>5.004999999999916</c:v>
                </c:pt>
                <c:pt idx="1002">
                  <c:v>5.009999999999915</c:v>
                </c:pt>
                <c:pt idx="1003">
                  <c:v>5.014999999999914</c:v>
                </c:pt>
                <c:pt idx="1004">
                  <c:v>5.019999999999915</c:v>
                </c:pt>
                <c:pt idx="1005">
                  <c:v>5.024999999999905</c:v>
                </c:pt>
                <c:pt idx="1006">
                  <c:v>5.029999999999915</c:v>
                </c:pt>
                <c:pt idx="1007">
                  <c:v>5.034999999999915</c:v>
                </c:pt>
                <c:pt idx="1008">
                  <c:v>5.039999999999915</c:v>
                </c:pt>
                <c:pt idx="1009">
                  <c:v>5.044999999999915</c:v>
                </c:pt>
                <c:pt idx="1010">
                  <c:v>5.049999999999915</c:v>
                </c:pt>
                <c:pt idx="1011">
                  <c:v>5.054999999999914</c:v>
                </c:pt>
                <c:pt idx="1012">
                  <c:v>5.059999999999914</c:v>
                </c:pt>
                <c:pt idx="1013">
                  <c:v>5.064999999999904</c:v>
                </c:pt>
                <c:pt idx="1014">
                  <c:v>5.069999999999914</c:v>
                </c:pt>
                <c:pt idx="1015">
                  <c:v>5.074999999999914</c:v>
                </c:pt>
                <c:pt idx="1016">
                  <c:v>5.079999999999914</c:v>
                </c:pt>
                <c:pt idx="1017">
                  <c:v>5.084999999999908</c:v>
                </c:pt>
                <c:pt idx="1018">
                  <c:v>5.089999999999914</c:v>
                </c:pt>
                <c:pt idx="1019">
                  <c:v>5.094999999999906</c:v>
                </c:pt>
                <c:pt idx="1020">
                  <c:v>5.099999999999913</c:v>
                </c:pt>
                <c:pt idx="1021">
                  <c:v>5.104999999999904</c:v>
                </c:pt>
                <c:pt idx="1022">
                  <c:v>5.109999999999911</c:v>
                </c:pt>
                <c:pt idx="1023">
                  <c:v>5.114999999999902</c:v>
                </c:pt>
                <c:pt idx="1024">
                  <c:v>5.11999999999991</c:v>
                </c:pt>
                <c:pt idx="1025">
                  <c:v>5.1249999999999</c:v>
                </c:pt>
                <c:pt idx="1026">
                  <c:v>5.129999999999908</c:v>
                </c:pt>
                <c:pt idx="1027">
                  <c:v>5.134999999999907</c:v>
                </c:pt>
                <c:pt idx="1028">
                  <c:v>5.139999999999913</c:v>
                </c:pt>
                <c:pt idx="1029">
                  <c:v>5.144999999999905</c:v>
                </c:pt>
                <c:pt idx="1030">
                  <c:v>5.149999999999912</c:v>
                </c:pt>
                <c:pt idx="1031">
                  <c:v>5.154999999999902</c:v>
                </c:pt>
                <c:pt idx="1032">
                  <c:v>5.15999999999991</c:v>
                </c:pt>
                <c:pt idx="1033">
                  <c:v>5.1649999999999</c:v>
                </c:pt>
                <c:pt idx="1034">
                  <c:v>5.169999999999908</c:v>
                </c:pt>
                <c:pt idx="1035">
                  <c:v>5.174999999999907</c:v>
                </c:pt>
                <c:pt idx="1036">
                  <c:v>5.179999999999912</c:v>
                </c:pt>
                <c:pt idx="1037">
                  <c:v>5.184999999999905</c:v>
                </c:pt>
                <c:pt idx="1038">
                  <c:v>5.189999999999912</c:v>
                </c:pt>
                <c:pt idx="1039">
                  <c:v>5.194999999999902</c:v>
                </c:pt>
                <c:pt idx="1040">
                  <c:v>5.19999999999991</c:v>
                </c:pt>
                <c:pt idx="1041">
                  <c:v>5.204999999999909</c:v>
                </c:pt>
                <c:pt idx="1042">
                  <c:v>5.209999999999911</c:v>
                </c:pt>
                <c:pt idx="1043">
                  <c:v>5.214999999999907</c:v>
                </c:pt>
                <c:pt idx="1044">
                  <c:v>5.219999999999911</c:v>
                </c:pt>
                <c:pt idx="1045">
                  <c:v>5.224999999999905</c:v>
                </c:pt>
                <c:pt idx="1046">
                  <c:v>5.229999999999911</c:v>
                </c:pt>
                <c:pt idx="1047">
                  <c:v>5.234999999999911</c:v>
                </c:pt>
                <c:pt idx="1048">
                  <c:v>5.239999999999911</c:v>
                </c:pt>
                <c:pt idx="1049">
                  <c:v>5.244999999999909</c:v>
                </c:pt>
                <c:pt idx="1050">
                  <c:v>5.24999999999991</c:v>
                </c:pt>
                <c:pt idx="1051">
                  <c:v>5.254999999999908</c:v>
                </c:pt>
                <c:pt idx="1052">
                  <c:v>5.25999999999991</c:v>
                </c:pt>
                <c:pt idx="1053">
                  <c:v>5.264999999999906</c:v>
                </c:pt>
                <c:pt idx="1054">
                  <c:v>5.26999999999991</c:v>
                </c:pt>
                <c:pt idx="1055">
                  <c:v>5.27499999999991</c:v>
                </c:pt>
                <c:pt idx="1056">
                  <c:v>5.27999999999991</c:v>
                </c:pt>
                <c:pt idx="1057">
                  <c:v>5.28499999999991</c:v>
                </c:pt>
                <c:pt idx="1058">
                  <c:v>5.28999999999991</c:v>
                </c:pt>
                <c:pt idx="1059">
                  <c:v>5.294999999999908</c:v>
                </c:pt>
                <c:pt idx="1060">
                  <c:v>5.29999999999991</c:v>
                </c:pt>
                <c:pt idx="1061">
                  <c:v>5.304999999999906</c:v>
                </c:pt>
                <c:pt idx="1062">
                  <c:v>5.309999999999909</c:v>
                </c:pt>
                <c:pt idx="1063">
                  <c:v>5.314999999999904</c:v>
                </c:pt>
                <c:pt idx="1064">
                  <c:v>5.319999999999909</c:v>
                </c:pt>
                <c:pt idx="1065">
                  <c:v>5.324999999999899</c:v>
                </c:pt>
                <c:pt idx="1066">
                  <c:v>5.329999999999909</c:v>
                </c:pt>
                <c:pt idx="1067">
                  <c:v>5.334999999999908</c:v>
                </c:pt>
                <c:pt idx="1068">
                  <c:v>5.339999999999908</c:v>
                </c:pt>
                <c:pt idx="1069">
                  <c:v>5.344999999999906</c:v>
                </c:pt>
                <c:pt idx="1070">
                  <c:v>5.349999999999908</c:v>
                </c:pt>
                <c:pt idx="1071">
                  <c:v>5.354999999999904</c:v>
                </c:pt>
                <c:pt idx="1072">
                  <c:v>5.359999999999908</c:v>
                </c:pt>
                <c:pt idx="1073">
                  <c:v>5.364999999999898</c:v>
                </c:pt>
                <c:pt idx="1074">
                  <c:v>5.369999999999908</c:v>
                </c:pt>
                <c:pt idx="1075">
                  <c:v>5.374999999999908</c:v>
                </c:pt>
                <c:pt idx="1076">
                  <c:v>5.379999999999908</c:v>
                </c:pt>
                <c:pt idx="1077">
                  <c:v>5.384999999999906</c:v>
                </c:pt>
                <c:pt idx="1078">
                  <c:v>5.389999999999907</c:v>
                </c:pt>
                <c:pt idx="1079">
                  <c:v>5.394999999999904</c:v>
                </c:pt>
                <c:pt idx="1080">
                  <c:v>5.399999999999907</c:v>
                </c:pt>
                <c:pt idx="1081">
                  <c:v>5.404999999999907</c:v>
                </c:pt>
                <c:pt idx="1082">
                  <c:v>5.409999999999907</c:v>
                </c:pt>
                <c:pt idx="1083">
                  <c:v>5.414999999999907</c:v>
                </c:pt>
                <c:pt idx="1084">
                  <c:v>5.419999999999907</c:v>
                </c:pt>
                <c:pt idx="1085">
                  <c:v>5.424999999999907</c:v>
                </c:pt>
                <c:pt idx="1086">
                  <c:v>5.429999999999907</c:v>
                </c:pt>
                <c:pt idx="1087">
                  <c:v>5.434999999999906</c:v>
                </c:pt>
                <c:pt idx="1088">
                  <c:v>5.439999999999907</c:v>
                </c:pt>
                <c:pt idx="1089">
                  <c:v>5.444999999999906</c:v>
                </c:pt>
                <c:pt idx="1090">
                  <c:v>5.449999999999906</c:v>
                </c:pt>
                <c:pt idx="1091">
                  <c:v>5.454999999999906</c:v>
                </c:pt>
                <c:pt idx="1092">
                  <c:v>5.459999999999906</c:v>
                </c:pt>
                <c:pt idx="1093">
                  <c:v>5.464999999999906</c:v>
                </c:pt>
                <c:pt idx="1094">
                  <c:v>5.469999999999906</c:v>
                </c:pt>
                <c:pt idx="1095">
                  <c:v>5.474999999999906</c:v>
                </c:pt>
                <c:pt idx="1096">
                  <c:v>5.479999999999908</c:v>
                </c:pt>
                <c:pt idx="1097">
                  <c:v>5.484999999999905</c:v>
                </c:pt>
                <c:pt idx="1098">
                  <c:v>5.489999999999906</c:v>
                </c:pt>
                <c:pt idx="1099">
                  <c:v>5.494999999999905</c:v>
                </c:pt>
                <c:pt idx="1100">
                  <c:v>5.499999999999905</c:v>
                </c:pt>
                <c:pt idx="1101">
                  <c:v>5.504999999999905</c:v>
                </c:pt>
                <c:pt idx="1102">
                  <c:v>5.509999999999905</c:v>
                </c:pt>
                <c:pt idx="1103">
                  <c:v>5.514999999999905</c:v>
                </c:pt>
                <c:pt idx="1104">
                  <c:v>5.519999999999905</c:v>
                </c:pt>
                <c:pt idx="1105">
                  <c:v>5.524999999999904</c:v>
                </c:pt>
                <c:pt idx="1106">
                  <c:v>5.529999999999904</c:v>
                </c:pt>
                <c:pt idx="1107">
                  <c:v>5.534999999999904</c:v>
                </c:pt>
                <c:pt idx="1108">
                  <c:v>5.539999999999904</c:v>
                </c:pt>
                <c:pt idx="1109">
                  <c:v>5.544999999999904</c:v>
                </c:pt>
                <c:pt idx="1110">
                  <c:v>5.549999999999904</c:v>
                </c:pt>
                <c:pt idx="1111">
                  <c:v>5.554999999999898</c:v>
                </c:pt>
                <c:pt idx="1112">
                  <c:v>5.559999999999904</c:v>
                </c:pt>
                <c:pt idx="1113">
                  <c:v>5.564999999999896</c:v>
                </c:pt>
                <c:pt idx="1114">
                  <c:v>5.569999999999903</c:v>
                </c:pt>
                <c:pt idx="1115">
                  <c:v>5.574999999999902</c:v>
                </c:pt>
                <c:pt idx="1116">
                  <c:v>5.579999999999903</c:v>
                </c:pt>
                <c:pt idx="1117">
                  <c:v>5.5849999999999</c:v>
                </c:pt>
                <c:pt idx="1118">
                  <c:v>5.589999999999903</c:v>
                </c:pt>
                <c:pt idx="1119">
                  <c:v>5.594999999999898</c:v>
                </c:pt>
                <c:pt idx="1120">
                  <c:v>5.599999999999903</c:v>
                </c:pt>
                <c:pt idx="1121">
                  <c:v>5.604999999999896</c:v>
                </c:pt>
                <c:pt idx="1122">
                  <c:v>5.609999999999903</c:v>
                </c:pt>
                <c:pt idx="1123">
                  <c:v>5.614999999999894</c:v>
                </c:pt>
                <c:pt idx="1124">
                  <c:v>5.619999999999901</c:v>
                </c:pt>
                <c:pt idx="1125">
                  <c:v>5.624999999999891</c:v>
                </c:pt>
                <c:pt idx="1126">
                  <c:v>5.629999999999899</c:v>
                </c:pt>
                <c:pt idx="1127">
                  <c:v>5.634999999999898</c:v>
                </c:pt>
                <c:pt idx="1128">
                  <c:v>5.639999999999902</c:v>
                </c:pt>
                <c:pt idx="1129">
                  <c:v>5.644999999999896</c:v>
                </c:pt>
                <c:pt idx="1130">
                  <c:v>5.649999999999902</c:v>
                </c:pt>
                <c:pt idx="1131">
                  <c:v>5.654999999999894</c:v>
                </c:pt>
                <c:pt idx="1132">
                  <c:v>5.659999999999901</c:v>
                </c:pt>
                <c:pt idx="1133">
                  <c:v>5.664999999999891</c:v>
                </c:pt>
                <c:pt idx="1134">
                  <c:v>5.669999999999899</c:v>
                </c:pt>
                <c:pt idx="1135">
                  <c:v>5.674999999999898</c:v>
                </c:pt>
                <c:pt idx="1136">
                  <c:v>5.679999999999901</c:v>
                </c:pt>
                <c:pt idx="1137">
                  <c:v>5.684999999999896</c:v>
                </c:pt>
                <c:pt idx="1138">
                  <c:v>5.689999999999901</c:v>
                </c:pt>
                <c:pt idx="1139">
                  <c:v>5.694999999999894</c:v>
                </c:pt>
                <c:pt idx="1140">
                  <c:v>5.699999999999901</c:v>
                </c:pt>
                <c:pt idx="1141">
                  <c:v>5.704999999999901</c:v>
                </c:pt>
                <c:pt idx="1142">
                  <c:v>5.709999999999901</c:v>
                </c:pt>
                <c:pt idx="1143">
                  <c:v>5.714999999999899</c:v>
                </c:pt>
                <c:pt idx="1144">
                  <c:v>5.7199999999999</c:v>
                </c:pt>
                <c:pt idx="1145">
                  <c:v>5.724999999999897</c:v>
                </c:pt>
                <c:pt idx="1146">
                  <c:v>5.7299999999999</c:v>
                </c:pt>
                <c:pt idx="1147">
                  <c:v>5.7349999999999</c:v>
                </c:pt>
                <c:pt idx="1148">
                  <c:v>5.7399999999999</c:v>
                </c:pt>
                <c:pt idx="1149">
                  <c:v>5.7449999999999</c:v>
                </c:pt>
                <c:pt idx="1150">
                  <c:v>5.7499999999999</c:v>
                </c:pt>
                <c:pt idx="1151">
                  <c:v>5.754999999999899</c:v>
                </c:pt>
                <c:pt idx="1152">
                  <c:v>5.7599999999999</c:v>
                </c:pt>
                <c:pt idx="1153">
                  <c:v>5.764999999999897</c:v>
                </c:pt>
                <c:pt idx="1154">
                  <c:v>5.7699999999999</c:v>
                </c:pt>
                <c:pt idx="1155">
                  <c:v>5.7749999999999</c:v>
                </c:pt>
                <c:pt idx="1156">
                  <c:v>5.7799999999999</c:v>
                </c:pt>
                <c:pt idx="1157">
                  <c:v>5.784999999999899</c:v>
                </c:pt>
                <c:pt idx="1158">
                  <c:v>5.7899999999999</c:v>
                </c:pt>
                <c:pt idx="1159">
                  <c:v>5.794999999999899</c:v>
                </c:pt>
                <c:pt idx="1160">
                  <c:v>5.7999999999999</c:v>
                </c:pt>
                <c:pt idx="1161">
                  <c:v>5.804999999999898</c:v>
                </c:pt>
                <c:pt idx="1162">
                  <c:v>5.809999999999898</c:v>
                </c:pt>
                <c:pt idx="1163">
                  <c:v>5.814999999999896</c:v>
                </c:pt>
                <c:pt idx="1164">
                  <c:v>5.819999999999898</c:v>
                </c:pt>
                <c:pt idx="1165">
                  <c:v>5.824999999999894</c:v>
                </c:pt>
                <c:pt idx="1166">
                  <c:v>5.829999999999898</c:v>
                </c:pt>
                <c:pt idx="1167">
                  <c:v>5.834999999999898</c:v>
                </c:pt>
                <c:pt idx="1168">
                  <c:v>5.839999999999898</c:v>
                </c:pt>
                <c:pt idx="1169">
                  <c:v>5.844999999999898</c:v>
                </c:pt>
                <c:pt idx="1170">
                  <c:v>5.849999999999898</c:v>
                </c:pt>
                <c:pt idx="1171">
                  <c:v>5.854999999999896</c:v>
                </c:pt>
                <c:pt idx="1172">
                  <c:v>5.859999999999897</c:v>
                </c:pt>
                <c:pt idx="1173">
                  <c:v>5.864999999999894</c:v>
                </c:pt>
                <c:pt idx="1174">
                  <c:v>5.869999999999897</c:v>
                </c:pt>
                <c:pt idx="1175">
                  <c:v>5.874999999999897</c:v>
                </c:pt>
                <c:pt idx="1176">
                  <c:v>5.879999999999897</c:v>
                </c:pt>
                <c:pt idx="1177">
                  <c:v>5.884999999999897</c:v>
                </c:pt>
                <c:pt idx="1178">
                  <c:v>5.889999999999897</c:v>
                </c:pt>
                <c:pt idx="1179">
                  <c:v>5.894999999999896</c:v>
                </c:pt>
                <c:pt idx="1180">
                  <c:v>5.899999999999896</c:v>
                </c:pt>
                <c:pt idx="1181">
                  <c:v>5.904999999999896</c:v>
                </c:pt>
                <c:pt idx="1182">
                  <c:v>5.909999999999897</c:v>
                </c:pt>
                <c:pt idx="1183">
                  <c:v>5.914999999999896</c:v>
                </c:pt>
                <c:pt idx="1184">
                  <c:v>5.919999999999896</c:v>
                </c:pt>
                <c:pt idx="1185">
                  <c:v>5.924999999999896</c:v>
                </c:pt>
                <c:pt idx="1186">
                  <c:v>5.929999999999896</c:v>
                </c:pt>
                <c:pt idx="1187">
                  <c:v>5.934999999999896</c:v>
                </c:pt>
                <c:pt idx="1188">
                  <c:v>5.9399999999999</c:v>
                </c:pt>
                <c:pt idx="1189">
                  <c:v>5.944999999999896</c:v>
                </c:pt>
                <c:pt idx="1190">
                  <c:v>5.949999999999898</c:v>
                </c:pt>
                <c:pt idx="1191">
                  <c:v>5.954999999999895</c:v>
                </c:pt>
                <c:pt idx="1192">
                  <c:v>5.959999999999896</c:v>
                </c:pt>
                <c:pt idx="1193">
                  <c:v>5.964999999999895</c:v>
                </c:pt>
                <c:pt idx="1194">
                  <c:v>5.969999999999895</c:v>
                </c:pt>
                <c:pt idx="1195">
                  <c:v>5.974999999999895</c:v>
                </c:pt>
                <c:pt idx="1196">
                  <c:v>5.9799999999999</c:v>
                </c:pt>
                <c:pt idx="1197">
                  <c:v>5.984999999999895</c:v>
                </c:pt>
                <c:pt idx="1198">
                  <c:v>5.989999999999898</c:v>
                </c:pt>
                <c:pt idx="1199">
                  <c:v>5.994999999999894</c:v>
                </c:pt>
                <c:pt idx="1200">
                  <c:v>5.999999999999896</c:v>
                </c:pt>
                <c:pt idx="1201">
                  <c:v>6.004999999999894</c:v>
                </c:pt>
                <c:pt idx="1202">
                  <c:v>6.009999999999894</c:v>
                </c:pt>
                <c:pt idx="1203">
                  <c:v>6.014999999999894</c:v>
                </c:pt>
                <c:pt idx="1204">
                  <c:v>6.019999999999894</c:v>
                </c:pt>
                <c:pt idx="1205">
                  <c:v>6.024999999999888</c:v>
                </c:pt>
                <c:pt idx="1206">
                  <c:v>6.029999999999894</c:v>
                </c:pt>
                <c:pt idx="1207">
                  <c:v>6.034999999999894</c:v>
                </c:pt>
                <c:pt idx="1208">
                  <c:v>6.039999999999896</c:v>
                </c:pt>
                <c:pt idx="1209">
                  <c:v>6.044999999999892</c:v>
                </c:pt>
                <c:pt idx="1210">
                  <c:v>6.049999999999893</c:v>
                </c:pt>
                <c:pt idx="1211">
                  <c:v>6.05499999999989</c:v>
                </c:pt>
                <c:pt idx="1212">
                  <c:v>6.059999999999893</c:v>
                </c:pt>
                <c:pt idx="1213">
                  <c:v>6.064999999999888</c:v>
                </c:pt>
                <c:pt idx="1214">
                  <c:v>6.069999999999893</c:v>
                </c:pt>
                <c:pt idx="1215">
                  <c:v>6.074999999999893</c:v>
                </c:pt>
                <c:pt idx="1216">
                  <c:v>6.079999999999893</c:v>
                </c:pt>
                <c:pt idx="1217">
                  <c:v>6.084999999999892</c:v>
                </c:pt>
                <c:pt idx="1218">
                  <c:v>6.089999999999892</c:v>
                </c:pt>
                <c:pt idx="1219">
                  <c:v>6.09499999999989</c:v>
                </c:pt>
                <c:pt idx="1220">
                  <c:v>6.099999999999892</c:v>
                </c:pt>
                <c:pt idx="1221">
                  <c:v>6.104999999999889</c:v>
                </c:pt>
                <c:pt idx="1222">
                  <c:v>6.109999999999892</c:v>
                </c:pt>
                <c:pt idx="1223">
                  <c:v>6.114999999999887</c:v>
                </c:pt>
                <c:pt idx="1224">
                  <c:v>6.119999999999892</c:v>
                </c:pt>
                <c:pt idx="1225">
                  <c:v>6.124999999999885</c:v>
                </c:pt>
                <c:pt idx="1226">
                  <c:v>6.129999999999892</c:v>
                </c:pt>
                <c:pt idx="1227">
                  <c:v>6.134999999999891</c:v>
                </c:pt>
                <c:pt idx="1228">
                  <c:v>6.139999999999891</c:v>
                </c:pt>
                <c:pt idx="1229">
                  <c:v>6.144999999999889</c:v>
                </c:pt>
                <c:pt idx="1230">
                  <c:v>6.149999999999891</c:v>
                </c:pt>
                <c:pt idx="1231">
                  <c:v>6.154999999999887</c:v>
                </c:pt>
                <c:pt idx="1232">
                  <c:v>6.159999999999891</c:v>
                </c:pt>
                <c:pt idx="1233">
                  <c:v>6.164999999999885</c:v>
                </c:pt>
                <c:pt idx="1234">
                  <c:v>6.169999999999891</c:v>
                </c:pt>
                <c:pt idx="1235">
                  <c:v>6.174999999999891</c:v>
                </c:pt>
                <c:pt idx="1236">
                  <c:v>6.179999999999891</c:v>
                </c:pt>
                <c:pt idx="1237">
                  <c:v>6.184999999999889</c:v>
                </c:pt>
                <c:pt idx="1238">
                  <c:v>6.18999999999989</c:v>
                </c:pt>
                <c:pt idx="1239">
                  <c:v>6.194999999999887</c:v>
                </c:pt>
                <c:pt idx="1240">
                  <c:v>6.19999999999989</c:v>
                </c:pt>
                <c:pt idx="1241">
                  <c:v>6.20499999999989</c:v>
                </c:pt>
                <c:pt idx="1242">
                  <c:v>6.20999999999989</c:v>
                </c:pt>
                <c:pt idx="1243">
                  <c:v>6.21499999999989</c:v>
                </c:pt>
                <c:pt idx="1244">
                  <c:v>6.21999999999989</c:v>
                </c:pt>
                <c:pt idx="1245">
                  <c:v>6.224999999999889</c:v>
                </c:pt>
                <c:pt idx="1246">
                  <c:v>6.22999999999989</c:v>
                </c:pt>
                <c:pt idx="1247">
                  <c:v>6.23499999999989</c:v>
                </c:pt>
                <c:pt idx="1248">
                  <c:v>6.23999999999989</c:v>
                </c:pt>
                <c:pt idx="1249">
                  <c:v>6.24499999999989</c:v>
                </c:pt>
                <c:pt idx="1250">
                  <c:v>6.24999999999989</c:v>
                </c:pt>
                <c:pt idx="1251">
                  <c:v>6.254999999999889</c:v>
                </c:pt>
                <c:pt idx="1252">
                  <c:v>6.25999999999989</c:v>
                </c:pt>
                <c:pt idx="1253">
                  <c:v>6.264999999999889</c:v>
                </c:pt>
                <c:pt idx="1254">
                  <c:v>6.26999999999989</c:v>
                </c:pt>
                <c:pt idx="1255">
                  <c:v>6.274999999999888</c:v>
                </c:pt>
                <c:pt idx="1256">
                  <c:v>6.27999999999989</c:v>
                </c:pt>
                <c:pt idx="1257">
                  <c:v>6.284999999999888</c:v>
                </c:pt>
                <c:pt idx="1258">
                  <c:v>6.289999999999888</c:v>
                </c:pt>
                <c:pt idx="1259">
                  <c:v>6.294999999999888</c:v>
                </c:pt>
                <c:pt idx="1260">
                  <c:v>6.299999999999888</c:v>
                </c:pt>
                <c:pt idx="1261">
                  <c:v>6.304999999999888</c:v>
                </c:pt>
                <c:pt idx="1262">
                  <c:v>6.309999999999888</c:v>
                </c:pt>
                <c:pt idx="1263">
                  <c:v>6.314999999999888</c:v>
                </c:pt>
                <c:pt idx="1264">
                  <c:v>6.319999999999888</c:v>
                </c:pt>
                <c:pt idx="1265">
                  <c:v>6.324999999999886</c:v>
                </c:pt>
                <c:pt idx="1266">
                  <c:v>6.329999999999887</c:v>
                </c:pt>
                <c:pt idx="1267">
                  <c:v>6.334999999999887</c:v>
                </c:pt>
                <c:pt idx="1268">
                  <c:v>6.339999999999887</c:v>
                </c:pt>
                <c:pt idx="1269">
                  <c:v>6.344999999999887</c:v>
                </c:pt>
                <c:pt idx="1270">
                  <c:v>6.349999999999887</c:v>
                </c:pt>
                <c:pt idx="1271">
                  <c:v>6.354999999999887</c:v>
                </c:pt>
                <c:pt idx="1272">
                  <c:v>6.359999999999887</c:v>
                </c:pt>
                <c:pt idx="1273">
                  <c:v>6.364999999999886</c:v>
                </c:pt>
                <c:pt idx="1274">
                  <c:v>6.369999999999886</c:v>
                </c:pt>
                <c:pt idx="1275">
                  <c:v>6.374999999999886</c:v>
                </c:pt>
                <c:pt idx="1276">
                  <c:v>6.379999999999887</c:v>
                </c:pt>
                <c:pt idx="1277">
                  <c:v>6.384999999999886</c:v>
                </c:pt>
                <c:pt idx="1278">
                  <c:v>6.389999999999886</c:v>
                </c:pt>
                <c:pt idx="1279">
                  <c:v>6.394999999999886</c:v>
                </c:pt>
                <c:pt idx="1280">
                  <c:v>6.399999999999886</c:v>
                </c:pt>
                <c:pt idx="1281">
                  <c:v>6.404999999999886</c:v>
                </c:pt>
                <c:pt idx="1282">
                  <c:v>6.40999999999989</c:v>
                </c:pt>
                <c:pt idx="1283">
                  <c:v>6.414999999999886</c:v>
                </c:pt>
                <c:pt idx="1284">
                  <c:v>6.419999999999887</c:v>
                </c:pt>
                <c:pt idx="1285">
                  <c:v>6.424999999999885</c:v>
                </c:pt>
                <c:pt idx="1286">
                  <c:v>6.429999999999885</c:v>
                </c:pt>
                <c:pt idx="1287">
                  <c:v>6.434999999999885</c:v>
                </c:pt>
                <c:pt idx="1288">
                  <c:v>6.43999999999989</c:v>
                </c:pt>
                <c:pt idx="1289">
                  <c:v>6.444999999999885</c:v>
                </c:pt>
                <c:pt idx="1290">
                  <c:v>6.44999999999989</c:v>
                </c:pt>
                <c:pt idx="1291">
                  <c:v>6.454999999999885</c:v>
                </c:pt>
                <c:pt idx="1292">
                  <c:v>6.459999999999888</c:v>
                </c:pt>
                <c:pt idx="1293">
                  <c:v>6.464999999999884</c:v>
                </c:pt>
                <c:pt idx="1294">
                  <c:v>6.469999999999886</c:v>
                </c:pt>
                <c:pt idx="1295">
                  <c:v>6.474999999999885</c:v>
                </c:pt>
                <c:pt idx="1296">
                  <c:v>6.47999999999989</c:v>
                </c:pt>
                <c:pt idx="1297">
                  <c:v>6.484999999999884</c:v>
                </c:pt>
                <c:pt idx="1298">
                  <c:v>6.48999999999989</c:v>
                </c:pt>
                <c:pt idx="1299">
                  <c:v>6.494999999999884</c:v>
                </c:pt>
                <c:pt idx="1300">
                  <c:v>6.499999999999888</c:v>
                </c:pt>
                <c:pt idx="1301">
                  <c:v>6.504999999999884</c:v>
                </c:pt>
                <c:pt idx="1302">
                  <c:v>6.509999999999883</c:v>
                </c:pt>
                <c:pt idx="1303">
                  <c:v>6.514999999999882</c:v>
                </c:pt>
                <c:pt idx="1304">
                  <c:v>6.519999999999883</c:v>
                </c:pt>
                <c:pt idx="1305">
                  <c:v>6.52499999999988</c:v>
                </c:pt>
                <c:pt idx="1306">
                  <c:v>6.529999999999883</c:v>
                </c:pt>
                <c:pt idx="1307">
                  <c:v>6.534999999999883</c:v>
                </c:pt>
                <c:pt idx="1308">
                  <c:v>6.539999999999883</c:v>
                </c:pt>
                <c:pt idx="1309">
                  <c:v>6.544999999999883</c:v>
                </c:pt>
                <c:pt idx="1310">
                  <c:v>6.549999999999883</c:v>
                </c:pt>
                <c:pt idx="1311">
                  <c:v>6.554999999999882</c:v>
                </c:pt>
                <c:pt idx="1312">
                  <c:v>6.559999999999882</c:v>
                </c:pt>
                <c:pt idx="1313">
                  <c:v>6.56499999999988</c:v>
                </c:pt>
                <c:pt idx="1314">
                  <c:v>6.569999999999882</c:v>
                </c:pt>
                <c:pt idx="1315">
                  <c:v>6.574999999999882</c:v>
                </c:pt>
                <c:pt idx="1316">
                  <c:v>6.579999999999882</c:v>
                </c:pt>
                <c:pt idx="1317">
                  <c:v>6.584999999999882</c:v>
                </c:pt>
                <c:pt idx="1318">
                  <c:v>6.589999999999882</c:v>
                </c:pt>
                <c:pt idx="1319">
                  <c:v>6.594999999999882</c:v>
                </c:pt>
                <c:pt idx="1320">
                  <c:v>6.599999999999882</c:v>
                </c:pt>
                <c:pt idx="1321">
                  <c:v>6.60499999999988</c:v>
                </c:pt>
                <c:pt idx="1322">
                  <c:v>6.609999999999881</c:v>
                </c:pt>
                <c:pt idx="1323">
                  <c:v>6.614999999999878</c:v>
                </c:pt>
                <c:pt idx="1324">
                  <c:v>6.619999999999881</c:v>
                </c:pt>
                <c:pt idx="1325">
                  <c:v>6.624999999999876</c:v>
                </c:pt>
                <c:pt idx="1326">
                  <c:v>6.629999999999881</c:v>
                </c:pt>
                <c:pt idx="1327">
                  <c:v>6.634999999999881</c:v>
                </c:pt>
                <c:pt idx="1328">
                  <c:v>6.639999999999881</c:v>
                </c:pt>
                <c:pt idx="1329">
                  <c:v>6.64499999999988</c:v>
                </c:pt>
                <c:pt idx="1330">
                  <c:v>6.649999999999881</c:v>
                </c:pt>
                <c:pt idx="1331">
                  <c:v>6.654999999999878</c:v>
                </c:pt>
                <c:pt idx="1332">
                  <c:v>6.65999999999988</c:v>
                </c:pt>
                <c:pt idx="1333">
                  <c:v>6.664999999999876</c:v>
                </c:pt>
                <c:pt idx="1334">
                  <c:v>6.66999999999988</c:v>
                </c:pt>
                <c:pt idx="1335">
                  <c:v>6.67499999999988</c:v>
                </c:pt>
                <c:pt idx="1336">
                  <c:v>6.67999999999988</c:v>
                </c:pt>
                <c:pt idx="1337">
                  <c:v>6.68499999999988</c:v>
                </c:pt>
                <c:pt idx="1338">
                  <c:v>6.68999999999988</c:v>
                </c:pt>
                <c:pt idx="1339">
                  <c:v>6.694999999999878</c:v>
                </c:pt>
                <c:pt idx="1340">
                  <c:v>6.69999999999988</c:v>
                </c:pt>
                <c:pt idx="1341">
                  <c:v>6.70499999999988</c:v>
                </c:pt>
                <c:pt idx="1342">
                  <c:v>6.70999999999988</c:v>
                </c:pt>
                <c:pt idx="1343">
                  <c:v>6.714999999999879</c:v>
                </c:pt>
                <c:pt idx="1344">
                  <c:v>6.71999999999988</c:v>
                </c:pt>
                <c:pt idx="1345">
                  <c:v>6.724999999999879</c:v>
                </c:pt>
                <c:pt idx="1346">
                  <c:v>6.72999999999988</c:v>
                </c:pt>
                <c:pt idx="1347">
                  <c:v>6.73499999999988</c:v>
                </c:pt>
                <c:pt idx="1348">
                  <c:v>6.73999999999988</c:v>
                </c:pt>
                <c:pt idx="1349">
                  <c:v>6.744999999999878</c:v>
                </c:pt>
                <c:pt idx="1350">
                  <c:v>6.74999999999988</c:v>
                </c:pt>
                <c:pt idx="1351">
                  <c:v>6.754999999999878</c:v>
                </c:pt>
                <c:pt idx="1352">
                  <c:v>6.759999999999878</c:v>
                </c:pt>
                <c:pt idx="1353">
                  <c:v>6.764999999999878</c:v>
                </c:pt>
                <c:pt idx="1354">
                  <c:v>6.769999999999878</c:v>
                </c:pt>
                <c:pt idx="1355">
                  <c:v>6.774999999999878</c:v>
                </c:pt>
                <c:pt idx="1356">
                  <c:v>6.77999999999988</c:v>
                </c:pt>
                <c:pt idx="1357">
                  <c:v>6.784999999999878</c:v>
                </c:pt>
                <c:pt idx="1358">
                  <c:v>6.78999999999988</c:v>
                </c:pt>
                <c:pt idx="1359">
                  <c:v>6.794999999999877</c:v>
                </c:pt>
                <c:pt idx="1360">
                  <c:v>6.799999999999878</c:v>
                </c:pt>
                <c:pt idx="1361">
                  <c:v>6.804999999999877</c:v>
                </c:pt>
                <c:pt idx="1362">
                  <c:v>6.809999999999877</c:v>
                </c:pt>
                <c:pt idx="1363">
                  <c:v>6.814999999999877</c:v>
                </c:pt>
                <c:pt idx="1364">
                  <c:v>6.819999999999877</c:v>
                </c:pt>
                <c:pt idx="1365">
                  <c:v>6.824999999999877</c:v>
                </c:pt>
                <c:pt idx="1366">
                  <c:v>6.829999999999877</c:v>
                </c:pt>
                <c:pt idx="1367">
                  <c:v>6.834999999999877</c:v>
                </c:pt>
                <c:pt idx="1368">
                  <c:v>6.83999999999988</c:v>
                </c:pt>
                <c:pt idx="1369">
                  <c:v>6.844999999999876</c:v>
                </c:pt>
                <c:pt idx="1370">
                  <c:v>6.849999999999877</c:v>
                </c:pt>
                <c:pt idx="1371">
                  <c:v>6.854999999999876</c:v>
                </c:pt>
                <c:pt idx="1372">
                  <c:v>6.859999999999876</c:v>
                </c:pt>
                <c:pt idx="1373">
                  <c:v>6.864999999999876</c:v>
                </c:pt>
                <c:pt idx="1374">
                  <c:v>6.869999999999876</c:v>
                </c:pt>
                <c:pt idx="1375">
                  <c:v>6.874999999999876</c:v>
                </c:pt>
                <c:pt idx="1376">
                  <c:v>6.87999999999988</c:v>
                </c:pt>
                <c:pt idx="1377">
                  <c:v>6.884999999999875</c:v>
                </c:pt>
                <c:pt idx="1378">
                  <c:v>6.889999999999877</c:v>
                </c:pt>
                <c:pt idx="1379">
                  <c:v>6.894999999999875</c:v>
                </c:pt>
                <c:pt idx="1380">
                  <c:v>6.899999999999875</c:v>
                </c:pt>
                <c:pt idx="1381">
                  <c:v>6.904999999999875</c:v>
                </c:pt>
                <c:pt idx="1382">
                  <c:v>6.90999999999988</c:v>
                </c:pt>
                <c:pt idx="1383">
                  <c:v>6.914999999999875</c:v>
                </c:pt>
                <c:pt idx="1384">
                  <c:v>6.91999999999988</c:v>
                </c:pt>
                <c:pt idx="1385">
                  <c:v>6.924999999999875</c:v>
                </c:pt>
                <c:pt idx="1386">
                  <c:v>6.929999999999878</c:v>
                </c:pt>
                <c:pt idx="1387">
                  <c:v>6.934999999999877</c:v>
                </c:pt>
                <c:pt idx="1388">
                  <c:v>6.93999999999988</c:v>
                </c:pt>
                <c:pt idx="1389">
                  <c:v>6.944999999999875</c:v>
                </c:pt>
                <c:pt idx="1390">
                  <c:v>6.94999999999988</c:v>
                </c:pt>
                <c:pt idx="1391">
                  <c:v>6.954999999999874</c:v>
                </c:pt>
                <c:pt idx="1392">
                  <c:v>6.95999999999988</c:v>
                </c:pt>
                <c:pt idx="1393">
                  <c:v>6.964999999999874</c:v>
                </c:pt>
                <c:pt idx="1394">
                  <c:v>6.969999999999878</c:v>
                </c:pt>
                <c:pt idx="1395">
                  <c:v>6.974999999999877</c:v>
                </c:pt>
                <c:pt idx="1396">
                  <c:v>6.97999999999988</c:v>
                </c:pt>
                <c:pt idx="1397">
                  <c:v>6.984999999999873</c:v>
                </c:pt>
                <c:pt idx="1398">
                  <c:v>6.98999999999988</c:v>
                </c:pt>
                <c:pt idx="1399">
                  <c:v>6.994999999999873</c:v>
                </c:pt>
                <c:pt idx="1400">
                  <c:v>6.999999999999873</c:v>
                </c:pt>
                <c:pt idx="1401">
                  <c:v>7.004999999999873</c:v>
                </c:pt>
                <c:pt idx="1402">
                  <c:v>7.009999999999873</c:v>
                </c:pt>
                <c:pt idx="1403">
                  <c:v>7.014999999999873</c:v>
                </c:pt>
                <c:pt idx="1404">
                  <c:v>7.019999999999873</c:v>
                </c:pt>
                <c:pt idx="1405">
                  <c:v>7.024999999999872</c:v>
                </c:pt>
                <c:pt idx="1406">
                  <c:v>7.029999999999872</c:v>
                </c:pt>
                <c:pt idx="1407">
                  <c:v>7.034999999999872</c:v>
                </c:pt>
                <c:pt idx="1408">
                  <c:v>7.039999999999873</c:v>
                </c:pt>
                <c:pt idx="1409">
                  <c:v>7.044999999999872</c:v>
                </c:pt>
                <c:pt idx="1410">
                  <c:v>7.049999999999872</c:v>
                </c:pt>
                <c:pt idx="1411">
                  <c:v>7.054999999999872</c:v>
                </c:pt>
                <c:pt idx="1412">
                  <c:v>7.059999999999872</c:v>
                </c:pt>
                <c:pt idx="1413">
                  <c:v>7.064999999999872</c:v>
                </c:pt>
                <c:pt idx="1414">
                  <c:v>7.069999999999872</c:v>
                </c:pt>
                <c:pt idx="1415">
                  <c:v>7.074999999999871</c:v>
                </c:pt>
                <c:pt idx="1416">
                  <c:v>7.079999999999873</c:v>
                </c:pt>
                <c:pt idx="1417">
                  <c:v>7.084999999999871</c:v>
                </c:pt>
                <c:pt idx="1418">
                  <c:v>7.089999999999871</c:v>
                </c:pt>
                <c:pt idx="1419">
                  <c:v>7.094999999999871</c:v>
                </c:pt>
                <c:pt idx="1420">
                  <c:v>7.099999999999871</c:v>
                </c:pt>
                <c:pt idx="1421">
                  <c:v>7.104999999999871</c:v>
                </c:pt>
                <c:pt idx="1422">
                  <c:v>7.109999999999871</c:v>
                </c:pt>
                <c:pt idx="1423">
                  <c:v>7.114999999999871</c:v>
                </c:pt>
                <c:pt idx="1424">
                  <c:v>7.11999999999987</c:v>
                </c:pt>
                <c:pt idx="1425">
                  <c:v>7.124999999999869</c:v>
                </c:pt>
                <c:pt idx="1426">
                  <c:v>7.12999999999987</c:v>
                </c:pt>
                <c:pt idx="1427">
                  <c:v>7.13499999999987</c:v>
                </c:pt>
                <c:pt idx="1428">
                  <c:v>7.13999999999987</c:v>
                </c:pt>
                <c:pt idx="1429">
                  <c:v>7.14499999999987</c:v>
                </c:pt>
                <c:pt idx="1430">
                  <c:v>7.14999999999987</c:v>
                </c:pt>
                <c:pt idx="1431">
                  <c:v>7.15499999999987</c:v>
                </c:pt>
                <c:pt idx="1432">
                  <c:v>7.15999999999987</c:v>
                </c:pt>
                <c:pt idx="1433">
                  <c:v>7.164999999999869</c:v>
                </c:pt>
                <c:pt idx="1434">
                  <c:v>7.16999999999987</c:v>
                </c:pt>
                <c:pt idx="1435">
                  <c:v>7.17499999999987</c:v>
                </c:pt>
                <c:pt idx="1436">
                  <c:v>7.17999999999987</c:v>
                </c:pt>
                <c:pt idx="1437">
                  <c:v>7.18499999999987</c:v>
                </c:pt>
                <c:pt idx="1438">
                  <c:v>7.18999999999987</c:v>
                </c:pt>
                <c:pt idx="1439">
                  <c:v>7.194999999999869</c:v>
                </c:pt>
                <c:pt idx="1440">
                  <c:v>7.19999999999987</c:v>
                </c:pt>
                <c:pt idx="1441">
                  <c:v>7.20499999999987</c:v>
                </c:pt>
                <c:pt idx="1442">
                  <c:v>7.20999999999987</c:v>
                </c:pt>
                <c:pt idx="1443">
                  <c:v>7.214999999999868</c:v>
                </c:pt>
                <c:pt idx="1444">
                  <c:v>7.21999999999987</c:v>
                </c:pt>
                <c:pt idx="1445">
                  <c:v>7.224999999999868</c:v>
                </c:pt>
                <c:pt idx="1446">
                  <c:v>7.229999999999868</c:v>
                </c:pt>
                <c:pt idx="1447">
                  <c:v>7.234999999999868</c:v>
                </c:pt>
                <c:pt idx="1448">
                  <c:v>7.23999999999987</c:v>
                </c:pt>
                <c:pt idx="1449">
                  <c:v>7.244999999999868</c:v>
                </c:pt>
                <c:pt idx="1450">
                  <c:v>7.24999999999987</c:v>
                </c:pt>
                <c:pt idx="1451">
                  <c:v>7.254999999999868</c:v>
                </c:pt>
                <c:pt idx="1452">
                  <c:v>7.25999999999987</c:v>
                </c:pt>
                <c:pt idx="1453">
                  <c:v>7.264999999999867</c:v>
                </c:pt>
                <c:pt idx="1454">
                  <c:v>7.269999999999868</c:v>
                </c:pt>
                <c:pt idx="1455">
                  <c:v>7.274999999999867</c:v>
                </c:pt>
                <c:pt idx="1456">
                  <c:v>7.27999999999987</c:v>
                </c:pt>
                <c:pt idx="1457">
                  <c:v>7.284999999999867</c:v>
                </c:pt>
                <c:pt idx="1458">
                  <c:v>7.28999999999987</c:v>
                </c:pt>
                <c:pt idx="1459">
                  <c:v>7.294999999999867</c:v>
                </c:pt>
                <c:pt idx="1460">
                  <c:v>7.29999999999987</c:v>
                </c:pt>
                <c:pt idx="1461">
                  <c:v>7.304999999999867</c:v>
                </c:pt>
                <c:pt idx="1462">
                  <c:v>7.309999999999868</c:v>
                </c:pt>
                <c:pt idx="1463">
                  <c:v>7.314999999999866</c:v>
                </c:pt>
                <c:pt idx="1464">
                  <c:v>7.319999999999867</c:v>
                </c:pt>
                <c:pt idx="1465">
                  <c:v>7.324999999999866</c:v>
                </c:pt>
                <c:pt idx="1466">
                  <c:v>7.329999999999866</c:v>
                </c:pt>
                <c:pt idx="1467">
                  <c:v>7.334999999999866</c:v>
                </c:pt>
                <c:pt idx="1468">
                  <c:v>7.33999999999987</c:v>
                </c:pt>
                <c:pt idx="1469">
                  <c:v>7.344999999999866</c:v>
                </c:pt>
                <c:pt idx="1470">
                  <c:v>7.34999999999987</c:v>
                </c:pt>
                <c:pt idx="1471">
                  <c:v>7.354999999999865</c:v>
                </c:pt>
                <c:pt idx="1472">
                  <c:v>7.359999999999867</c:v>
                </c:pt>
                <c:pt idx="1473">
                  <c:v>7.364999999999865</c:v>
                </c:pt>
                <c:pt idx="1474">
                  <c:v>7.369999999999865</c:v>
                </c:pt>
                <c:pt idx="1475">
                  <c:v>7.374999999999865</c:v>
                </c:pt>
                <c:pt idx="1476">
                  <c:v>7.37999999999987</c:v>
                </c:pt>
                <c:pt idx="1477">
                  <c:v>7.384999999999865</c:v>
                </c:pt>
                <c:pt idx="1478">
                  <c:v>7.38999999999987</c:v>
                </c:pt>
                <c:pt idx="1479">
                  <c:v>7.394999999999865</c:v>
                </c:pt>
                <c:pt idx="1480">
                  <c:v>7.399999999999867</c:v>
                </c:pt>
                <c:pt idx="1481">
                  <c:v>7.404999999999866</c:v>
                </c:pt>
                <c:pt idx="1482">
                  <c:v>7.40999999999987</c:v>
                </c:pt>
                <c:pt idx="1483">
                  <c:v>7.414999999999865</c:v>
                </c:pt>
                <c:pt idx="1484">
                  <c:v>7.41999999999987</c:v>
                </c:pt>
                <c:pt idx="1485">
                  <c:v>7.424999999999864</c:v>
                </c:pt>
                <c:pt idx="1486">
                  <c:v>7.42999999999987</c:v>
                </c:pt>
                <c:pt idx="1487">
                  <c:v>7.43499999999987</c:v>
                </c:pt>
                <c:pt idx="1488">
                  <c:v>7.43999999999987</c:v>
                </c:pt>
                <c:pt idx="1489">
                  <c:v>7.444999999999867</c:v>
                </c:pt>
                <c:pt idx="1490">
                  <c:v>7.44999999999987</c:v>
                </c:pt>
                <c:pt idx="1491">
                  <c:v>7.454999999999863</c:v>
                </c:pt>
                <c:pt idx="1492">
                  <c:v>7.45999999999987</c:v>
                </c:pt>
                <c:pt idx="1493">
                  <c:v>7.464999999999863</c:v>
                </c:pt>
                <c:pt idx="1494">
                  <c:v>7.469999999999863</c:v>
                </c:pt>
                <c:pt idx="1495">
                  <c:v>7.474999999999863</c:v>
                </c:pt>
                <c:pt idx="1496">
                  <c:v>7.47999999999987</c:v>
                </c:pt>
                <c:pt idx="1497">
                  <c:v>7.484999999999863</c:v>
                </c:pt>
                <c:pt idx="1498">
                  <c:v>7.48999999999987</c:v>
                </c:pt>
                <c:pt idx="1499">
                  <c:v>7.494999999999862</c:v>
                </c:pt>
                <c:pt idx="1500">
                  <c:v>7.49999999999987</c:v>
                </c:pt>
                <c:pt idx="1501">
                  <c:v>7.504999999999862</c:v>
                </c:pt>
                <c:pt idx="1502">
                  <c:v>7.509999999999863</c:v>
                </c:pt>
                <c:pt idx="1503">
                  <c:v>7.514999999999862</c:v>
                </c:pt>
                <c:pt idx="1504">
                  <c:v>7.519999999999862</c:v>
                </c:pt>
                <c:pt idx="1505">
                  <c:v>7.524999999999862</c:v>
                </c:pt>
                <c:pt idx="1506">
                  <c:v>7.529999999999862</c:v>
                </c:pt>
                <c:pt idx="1507">
                  <c:v>7.534999999999862</c:v>
                </c:pt>
                <c:pt idx="1508">
                  <c:v>7.53999999999987</c:v>
                </c:pt>
                <c:pt idx="1509">
                  <c:v>7.544999999999861</c:v>
                </c:pt>
                <c:pt idx="1510">
                  <c:v>7.549999999999863</c:v>
                </c:pt>
                <c:pt idx="1511">
                  <c:v>7.554999999999861</c:v>
                </c:pt>
                <c:pt idx="1512">
                  <c:v>7.559999999999861</c:v>
                </c:pt>
                <c:pt idx="1513">
                  <c:v>7.564999999999861</c:v>
                </c:pt>
                <c:pt idx="1514">
                  <c:v>7.569999999999861</c:v>
                </c:pt>
                <c:pt idx="1515">
                  <c:v>7.574999999999861</c:v>
                </c:pt>
                <c:pt idx="1516">
                  <c:v>7.57999999999987</c:v>
                </c:pt>
                <c:pt idx="1517">
                  <c:v>7.584999999999861</c:v>
                </c:pt>
                <c:pt idx="1518">
                  <c:v>7.58999999999986</c:v>
                </c:pt>
                <c:pt idx="1519">
                  <c:v>7.59499999999986</c:v>
                </c:pt>
                <c:pt idx="1520">
                  <c:v>7.59999999999986</c:v>
                </c:pt>
                <c:pt idx="1521">
                  <c:v>7.60499999999986</c:v>
                </c:pt>
                <c:pt idx="1522">
                  <c:v>7.60999999999986</c:v>
                </c:pt>
                <c:pt idx="1523">
                  <c:v>7.614999999999854</c:v>
                </c:pt>
                <c:pt idx="1524">
                  <c:v>7.61999999999986</c:v>
                </c:pt>
                <c:pt idx="1525">
                  <c:v>7.62499999999985</c:v>
                </c:pt>
                <c:pt idx="1526">
                  <c:v>7.629999999999859</c:v>
                </c:pt>
                <c:pt idx="1527">
                  <c:v>7.634999999999858</c:v>
                </c:pt>
                <c:pt idx="1528">
                  <c:v>7.63999999999986</c:v>
                </c:pt>
                <c:pt idx="1529">
                  <c:v>7.644999999999856</c:v>
                </c:pt>
                <c:pt idx="1530">
                  <c:v>7.64999999999986</c:v>
                </c:pt>
                <c:pt idx="1531">
                  <c:v>7.654999999999854</c:v>
                </c:pt>
                <c:pt idx="1532">
                  <c:v>7.659999999999859</c:v>
                </c:pt>
                <c:pt idx="1533">
                  <c:v>7.664999999999849</c:v>
                </c:pt>
                <c:pt idx="1534">
                  <c:v>7.669999999999859</c:v>
                </c:pt>
                <c:pt idx="1535">
                  <c:v>7.674999999999859</c:v>
                </c:pt>
                <c:pt idx="1536">
                  <c:v>7.67999999999986</c:v>
                </c:pt>
                <c:pt idx="1537">
                  <c:v>7.684999999999857</c:v>
                </c:pt>
                <c:pt idx="1538">
                  <c:v>7.689999999999858</c:v>
                </c:pt>
                <c:pt idx="1539">
                  <c:v>7.694999999999855</c:v>
                </c:pt>
                <c:pt idx="1540">
                  <c:v>7.699999999999858</c:v>
                </c:pt>
                <c:pt idx="1541">
                  <c:v>7.704999999999858</c:v>
                </c:pt>
                <c:pt idx="1542">
                  <c:v>7.709999999999858</c:v>
                </c:pt>
                <c:pt idx="1543">
                  <c:v>7.714999999999858</c:v>
                </c:pt>
                <c:pt idx="1544">
                  <c:v>7.719999999999858</c:v>
                </c:pt>
                <c:pt idx="1545">
                  <c:v>7.724999999999857</c:v>
                </c:pt>
                <c:pt idx="1546">
                  <c:v>7.729999999999857</c:v>
                </c:pt>
                <c:pt idx="1547">
                  <c:v>7.734999999999857</c:v>
                </c:pt>
                <c:pt idx="1548">
                  <c:v>7.739999999999858</c:v>
                </c:pt>
                <c:pt idx="1549">
                  <c:v>7.744999999999857</c:v>
                </c:pt>
                <c:pt idx="1550">
                  <c:v>7.749999999999857</c:v>
                </c:pt>
                <c:pt idx="1551">
                  <c:v>7.754999999999857</c:v>
                </c:pt>
                <c:pt idx="1552">
                  <c:v>7.759999999999857</c:v>
                </c:pt>
                <c:pt idx="1553">
                  <c:v>7.764999999999857</c:v>
                </c:pt>
                <c:pt idx="1554">
                  <c:v>7.769999999999857</c:v>
                </c:pt>
                <c:pt idx="1555">
                  <c:v>7.774999999999857</c:v>
                </c:pt>
                <c:pt idx="1556">
                  <c:v>7.779999999999858</c:v>
                </c:pt>
                <c:pt idx="1557">
                  <c:v>7.784999999999856</c:v>
                </c:pt>
                <c:pt idx="1558">
                  <c:v>7.789999999999856</c:v>
                </c:pt>
                <c:pt idx="1559">
                  <c:v>7.794999999999856</c:v>
                </c:pt>
                <c:pt idx="1560">
                  <c:v>7.799999999999856</c:v>
                </c:pt>
                <c:pt idx="1561">
                  <c:v>7.804999999999856</c:v>
                </c:pt>
                <c:pt idx="1562">
                  <c:v>7.809999999999856</c:v>
                </c:pt>
                <c:pt idx="1563">
                  <c:v>7.814999999999856</c:v>
                </c:pt>
                <c:pt idx="1564">
                  <c:v>7.819999999999856</c:v>
                </c:pt>
                <c:pt idx="1565">
                  <c:v>7.824999999999854</c:v>
                </c:pt>
                <c:pt idx="1566">
                  <c:v>7.829999999999855</c:v>
                </c:pt>
                <c:pt idx="1567">
                  <c:v>7.834999999999855</c:v>
                </c:pt>
                <c:pt idx="1568">
                  <c:v>7.839999999999855</c:v>
                </c:pt>
                <c:pt idx="1569">
                  <c:v>7.844999999999855</c:v>
                </c:pt>
                <c:pt idx="1570">
                  <c:v>7.849999999999855</c:v>
                </c:pt>
                <c:pt idx="1571">
                  <c:v>7.854999999999855</c:v>
                </c:pt>
                <c:pt idx="1572">
                  <c:v>7.859999999999855</c:v>
                </c:pt>
                <c:pt idx="1573">
                  <c:v>7.864999999999854</c:v>
                </c:pt>
                <c:pt idx="1574">
                  <c:v>7.869999999999854</c:v>
                </c:pt>
                <c:pt idx="1575">
                  <c:v>7.874999999999854</c:v>
                </c:pt>
                <c:pt idx="1576">
                  <c:v>7.879999999999855</c:v>
                </c:pt>
                <c:pt idx="1577">
                  <c:v>7.884999999999854</c:v>
                </c:pt>
                <c:pt idx="1578">
                  <c:v>7.889999999999854</c:v>
                </c:pt>
                <c:pt idx="1579">
                  <c:v>7.894999999999849</c:v>
                </c:pt>
                <c:pt idx="1580">
                  <c:v>7.899999999999854</c:v>
                </c:pt>
                <c:pt idx="1581">
                  <c:v>7.904999999999854</c:v>
                </c:pt>
                <c:pt idx="1582">
                  <c:v>7.909999999999858</c:v>
                </c:pt>
                <c:pt idx="1583">
                  <c:v>7.914999999999853</c:v>
                </c:pt>
                <c:pt idx="1584">
                  <c:v>7.919999999999853</c:v>
                </c:pt>
                <c:pt idx="1585">
                  <c:v>7.924999999999851</c:v>
                </c:pt>
                <c:pt idx="1586">
                  <c:v>7.929999999999853</c:v>
                </c:pt>
                <c:pt idx="1587">
                  <c:v>7.934999999999853</c:v>
                </c:pt>
                <c:pt idx="1588">
                  <c:v>7.939999999999853</c:v>
                </c:pt>
                <c:pt idx="1589">
                  <c:v>7.944999999999853</c:v>
                </c:pt>
                <c:pt idx="1590">
                  <c:v>7.949999999999853</c:v>
                </c:pt>
                <c:pt idx="1591">
                  <c:v>7.954999999999853</c:v>
                </c:pt>
                <c:pt idx="1592">
                  <c:v>7.959999999999853</c:v>
                </c:pt>
                <c:pt idx="1593">
                  <c:v>7.964999999999851</c:v>
                </c:pt>
                <c:pt idx="1594">
                  <c:v>7.969999999999852</c:v>
                </c:pt>
                <c:pt idx="1595">
                  <c:v>7.974999999999852</c:v>
                </c:pt>
                <c:pt idx="1596">
                  <c:v>7.979999999999852</c:v>
                </c:pt>
                <c:pt idx="1597">
                  <c:v>7.984999999999852</c:v>
                </c:pt>
                <c:pt idx="1598">
                  <c:v>7.989999999999852</c:v>
                </c:pt>
                <c:pt idx="1599">
                  <c:v>7.994999999999852</c:v>
                </c:pt>
                <c:pt idx="1600">
                  <c:v>7.999999999999852</c:v>
                </c:pt>
                <c:pt idx="1601">
                  <c:v>8.004999999999851</c:v>
                </c:pt>
                <c:pt idx="1602">
                  <c:v>8.009999999999852</c:v>
                </c:pt>
                <c:pt idx="1603">
                  <c:v>8.014999999999853</c:v>
                </c:pt>
                <c:pt idx="1604">
                  <c:v>8.019999999999855</c:v>
                </c:pt>
                <c:pt idx="1605">
                  <c:v>8.024999999999853</c:v>
                </c:pt>
                <c:pt idx="1606">
                  <c:v>8.029999999999855</c:v>
                </c:pt>
                <c:pt idx="1607">
                  <c:v>8.034999999999853</c:v>
                </c:pt>
                <c:pt idx="1608">
                  <c:v>8.039999999999857</c:v>
                </c:pt>
                <c:pt idx="1609">
                  <c:v>8.044999999999851</c:v>
                </c:pt>
                <c:pt idx="1610">
                  <c:v>8.049999999999858</c:v>
                </c:pt>
                <c:pt idx="1611">
                  <c:v>8.05499999999986</c:v>
                </c:pt>
                <c:pt idx="1612">
                  <c:v>8.05999999999986</c:v>
                </c:pt>
                <c:pt idx="1613">
                  <c:v>8.064999999999862</c:v>
                </c:pt>
                <c:pt idx="1614">
                  <c:v>8.06999999999987</c:v>
                </c:pt>
                <c:pt idx="1615">
                  <c:v>8.074999999999862</c:v>
                </c:pt>
                <c:pt idx="1616">
                  <c:v>8.079999999999866</c:v>
                </c:pt>
                <c:pt idx="1617">
                  <c:v>8.084999999999864</c:v>
                </c:pt>
                <c:pt idx="1618">
                  <c:v>8.089999999999866</c:v>
                </c:pt>
                <c:pt idx="1619">
                  <c:v>8.094999999999865</c:v>
                </c:pt>
                <c:pt idx="1620">
                  <c:v>8.099999999999866</c:v>
                </c:pt>
                <c:pt idx="1621">
                  <c:v>8.104999999999867</c:v>
                </c:pt>
                <c:pt idx="1622">
                  <c:v>8.10999999999987</c:v>
                </c:pt>
                <c:pt idx="1623">
                  <c:v>8.114999999999868</c:v>
                </c:pt>
                <c:pt idx="1624">
                  <c:v>8.11999999999987</c:v>
                </c:pt>
                <c:pt idx="1625">
                  <c:v>8.124999999999868</c:v>
                </c:pt>
                <c:pt idx="1626">
                  <c:v>8.129999999999871</c:v>
                </c:pt>
                <c:pt idx="1627">
                  <c:v>8.134999999999868</c:v>
                </c:pt>
                <c:pt idx="1628">
                  <c:v>8.139999999999871</c:v>
                </c:pt>
                <c:pt idx="1629">
                  <c:v>8.144999999999868</c:v>
                </c:pt>
                <c:pt idx="1630">
                  <c:v>8.149999999999871</c:v>
                </c:pt>
                <c:pt idx="1631">
                  <c:v>8.154999999999875</c:v>
                </c:pt>
                <c:pt idx="1632">
                  <c:v>8.159999999999875</c:v>
                </c:pt>
                <c:pt idx="1633">
                  <c:v>8.164999999999875</c:v>
                </c:pt>
                <c:pt idx="1634">
                  <c:v>8.169999999999877</c:v>
                </c:pt>
                <c:pt idx="1635">
                  <c:v>8.174999999999878</c:v>
                </c:pt>
                <c:pt idx="1636">
                  <c:v>8.17999999999988</c:v>
                </c:pt>
                <c:pt idx="1637">
                  <c:v>8.184999999999878</c:v>
                </c:pt>
                <c:pt idx="1638">
                  <c:v>8.18999999999988</c:v>
                </c:pt>
                <c:pt idx="1639">
                  <c:v>8.194999999999881</c:v>
                </c:pt>
                <c:pt idx="1640">
                  <c:v>8.199999999999882</c:v>
                </c:pt>
                <c:pt idx="1641">
                  <c:v>8.204999999999881</c:v>
                </c:pt>
                <c:pt idx="1642">
                  <c:v>8.209999999999883</c:v>
                </c:pt>
                <c:pt idx="1643">
                  <c:v>8.214999999999883</c:v>
                </c:pt>
                <c:pt idx="1644">
                  <c:v>8.219999999999885</c:v>
                </c:pt>
                <c:pt idx="1645">
                  <c:v>8.224999999999881</c:v>
                </c:pt>
                <c:pt idx="1646">
                  <c:v>8.229999999999885</c:v>
                </c:pt>
                <c:pt idx="1647">
                  <c:v>8.23499999999987</c:v>
                </c:pt>
                <c:pt idx="1648">
                  <c:v>8.239999999999888</c:v>
                </c:pt>
                <c:pt idx="1649">
                  <c:v>8.244999999999871</c:v>
                </c:pt>
                <c:pt idx="1650">
                  <c:v>8.24999999999989</c:v>
                </c:pt>
                <c:pt idx="1651">
                  <c:v>8.25499999999989</c:v>
                </c:pt>
                <c:pt idx="1652">
                  <c:v>8.259999999999894</c:v>
                </c:pt>
                <c:pt idx="1653">
                  <c:v>8.264999999999892</c:v>
                </c:pt>
                <c:pt idx="1654">
                  <c:v>8.269999999999894</c:v>
                </c:pt>
                <c:pt idx="1655">
                  <c:v>8.274999999999893</c:v>
                </c:pt>
                <c:pt idx="1656">
                  <c:v>8.279999999999894</c:v>
                </c:pt>
                <c:pt idx="1657">
                  <c:v>8.284999999999895</c:v>
                </c:pt>
                <c:pt idx="1658">
                  <c:v>8.289999999999896</c:v>
                </c:pt>
                <c:pt idx="1659">
                  <c:v>8.294999999999897</c:v>
                </c:pt>
                <c:pt idx="1660">
                  <c:v>8.299999999999897</c:v>
                </c:pt>
                <c:pt idx="1661">
                  <c:v>8.3049999999999</c:v>
                </c:pt>
                <c:pt idx="1662">
                  <c:v>8.3099999999999</c:v>
                </c:pt>
                <c:pt idx="1663">
                  <c:v>8.3149999999999</c:v>
                </c:pt>
                <c:pt idx="1664">
                  <c:v>8.3199999999999</c:v>
                </c:pt>
                <c:pt idx="1665">
                  <c:v>8.324999999999906</c:v>
                </c:pt>
                <c:pt idx="1666">
                  <c:v>8.32999999999991</c:v>
                </c:pt>
                <c:pt idx="1667">
                  <c:v>8.334999999999904</c:v>
                </c:pt>
                <c:pt idx="1668">
                  <c:v>8.33999999999991</c:v>
                </c:pt>
                <c:pt idx="1669">
                  <c:v>8.344999999999904</c:v>
                </c:pt>
                <c:pt idx="1670">
                  <c:v>8.34999999999991</c:v>
                </c:pt>
                <c:pt idx="1671">
                  <c:v>8.35499999999991</c:v>
                </c:pt>
                <c:pt idx="1672">
                  <c:v>8.35999999999991</c:v>
                </c:pt>
                <c:pt idx="1673">
                  <c:v>8.36499999999991</c:v>
                </c:pt>
                <c:pt idx="1674">
                  <c:v>8.36999999999991</c:v>
                </c:pt>
                <c:pt idx="1675">
                  <c:v>8.37499999999991</c:v>
                </c:pt>
                <c:pt idx="1676">
                  <c:v>8.37999999999991</c:v>
                </c:pt>
                <c:pt idx="1677">
                  <c:v>8.38499999999992</c:v>
                </c:pt>
                <c:pt idx="1678">
                  <c:v>8.38999999999992</c:v>
                </c:pt>
                <c:pt idx="1679">
                  <c:v>8.39499999999992</c:v>
                </c:pt>
                <c:pt idx="1680">
                  <c:v>8.39999999999992</c:v>
                </c:pt>
                <c:pt idx="1681">
                  <c:v>8.40499999999992</c:v>
                </c:pt>
                <c:pt idx="1682">
                  <c:v>8.40999999999992</c:v>
                </c:pt>
                <c:pt idx="1683">
                  <c:v>8.41499999999992</c:v>
                </c:pt>
                <c:pt idx="1684">
                  <c:v>8.41999999999992</c:v>
                </c:pt>
                <c:pt idx="1685">
                  <c:v>8.42499999999992</c:v>
                </c:pt>
                <c:pt idx="1686">
                  <c:v>8.42999999999992</c:v>
                </c:pt>
                <c:pt idx="1687">
                  <c:v>8.43499999999992</c:v>
                </c:pt>
                <c:pt idx="1688">
                  <c:v>8.43999999999992</c:v>
                </c:pt>
                <c:pt idx="1689">
                  <c:v>8.44499999999992</c:v>
                </c:pt>
                <c:pt idx="1690">
                  <c:v>8.449999999999922</c:v>
                </c:pt>
                <c:pt idx="1691">
                  <c:v>8.45499999999993</c:v>
                </c:pt>
                <c:pt idx="1692">
                  <c:v>8.45999999999993</c:v>
                </c:pt>
                <c:pt idx="1693">
                  <c:v>8.464999999999926</c:v>
                </c:pt>
                <c:pt idx="1694">
                  <c:v>8.46999999999993</c:v>
                </c:pt>
                <c:pt idx="1695">
                  <c:v>8.474999999999926</c:v>
                </c:pt>
                <c:pt idx="1696">
                  <c:v>8.47999999999993</c:v>
                </c:pt>
                <c:pt idx="1697">
                  <c:v>8.484999999999926</c:v>
                </c:pt>
                <c:pt idx="1698">
                  <c:v>8.48999999999993</c:v>
                </c:pt>
                <c:pt idx="1699">
                  <c:v>8.49499999999993</c:v>
                </c:pt>
                <c:pt idx="1700">
                  <c:v>8.49999999999993</c:v>
                </c:pt>
                <c:pt idx="1701">
                  <c:v>8.50499999999993</c:v>
                </c:pt>
                <c:pt idx="1702">
                  <c:v>8.50999999999993</c:v>
                </c:pt>
                <c:pt idx="1703">
                  <c:v>8.514999999999934</c:v>
                </c:pt>
                <c:pt idx="1704">
                  <c:v>8.51999999999994</c:v>
                </c:pt>
                <c:pt idx="1705">
                  <c:v>8.524999999999934</c:v>
                </c:pt>
                <c:pt idx="1706">
                  <c:v>8.52999999999994</c:v>
                </c:pt>
                <c:pt idx="1707">
                  <c:v>8.534999999999934</c:v>
                </c:pt>
                <c:pt idx="1708">
                  <c:v>8.539999999999936</c:v>
                </c:pt>
                <c:pt idx="1709">
                  <c:v>8.544999999999935</c:v>
                </c:pt>
                <c:pt idx="1710">
                  <c:v>8.549999999999936</c:v>
                </c:pt>
                <c:pt idx="1711">
                  <c:v>8.55499999999994</c:v>
                </c:pt>
                <c:pt idx="1712">
                  <c:v>8.55999999999994</c:v>
                </c:pt>
                <c:pt idx="1713">
                  <c:v>8.56499999999994</c:v>
                </c:pt>
                <c:pt idx="1714">
                  <c:v>8.56999999999994</c:v>
                </c:pt>
                <c:pt idx="1715">
                  <c:v>8.57499999999994</c:v>
                </c:pt>
                <c:pt idx="1716">
                  <c:v>8.57999999999995</c:v>
                </c:pt>
                <c:pt idx="1717">
                  <c:v>8.58499999999995</c:v>
                </c:pt>
                <c:pt idx="1718">
                  <c:v>8.58999999999995</c:v>
                </c:pt>
                <c:pt idx="1719">
                  <c:v>8.59499999999995</c:v>
                </c:pt>
                <c:pt idx="1720">
                  <c:v>8.59999999999995</c:v>
                </c:pt>
                <c:pt idx="1721">
                  <c:v>8.60499999999995</c:v>
                </c:pt>
                <c:pt idx="1722">
                  <c:v>8.60999999999995</c:v>
                </c:pt>
                <c:pt idx="1723">
                  <c:v>8.61499999999995</c:v>
                </c:pt>
                <c:pt idx="1724">
                  <c:v>8.61999999999995</c:v>
                </c:pt>
                <c:pt idx="1725">
                  <c:v>8.62499999999995</c:v>
                </c:pt>
                <c:pt idx="1726">
                  <c:v>8.62999999999995</c:v>
                </c:pt>
                <c:pt idx="1727">
                  <c:v>8.63499999999995</c:v>
                </c:pt>
                <c:pt idx="1728">
                  <c:v>8.63999999999995</c:v>
                </c:pt>
                <c:pt idx="1729">
                  <c:v>8.644999999999951</c:v>
                </c:pt>
                <c:pt idx="1730">
                  <c:v>8.649999999999952</c:v>
                </c:pt>
                <c:pt idx="1731">
                  <c:v>8.654999999999954</c:v>
                </c:pt>
                <c:pt idx="1732">
                  <c:v>8.65999999999996</c:v>
                </c:pt>
                <c:pt idx="1733">
                  <c:v>8.664999999999954</c:v>
                </c:pt>
                <c:pt idx="1734">
                  <c:v>8.66999999999996</c:v>
                </c:pt>
                <c:pt idx="1735">
                  <c:v>8.674999999999956</c:v>
                </c:pt>
                <c:pt idx="1736">
                  <c:v>8.67999999999996</c:v>
                </c:pt>
                <c:pt idx="1737">
                  <c:v>8.68499999999996</c:v>
                </c:pt>
                <c:pt idx="1738">
                  <c:v>8.68999999999996</c:v>
                </c:pt>
                <c:pt idx="1739">
                  <c:v>8.69499999999996</c:v>
                </c:pt>
                <c:pt idx="1740">
                  <c:v>8.69999999999996</c:v>
                </c:pt>
                <c:pt idx="1741">
                  <c:v>8.704999999999962</c:v>
                </c:pt>
                <c:pt idx="1742">
                  <c:v>8.70999999999997</c:v>
                </c:pt>
                <c:pt idx="1743">
                  <c:v>8.714999999999962</c:v>
                </c:pt>
                <c:pt idx="1744">
                  <c:v>8.719999999999966</c:v>
                </c:pt>
                <c:pt idx="1745">
                  <c:v>8.724999999999964</c:v>
                </c:pt>
                <c:pt idx="1746">
                  <c:v>8.729999999999966</c:v>
                </c:pt>
                <c:pt idx="1747">
                  <c:v>8.734999999999965</c:v>
                </c:pt>
                <c:pt idx="1748">
                  <c:v>8.739999999999966</c:v>
                </c:pt>
                <c:pt idx="1749">
                  <c:v>8.744999999999967</c:v>
                </c:pt>
                <c:pt idx="1750">
                  <c:v>8.74999999999997</c:v>
                </c:pt>
                <c:pt idx="1751">
                  <c:v>8.75499999999997</c:v>
                </c:pt>
                <c:pt idx="1752">
                  <c:v>8.75999999999997</c:v>
                </c:pt>
                <c:pt idx="1753">
                  <c:v>8.76499999999997</c:v>
                </c:pt>
                <c:pt idx="1754">
                  <c:v>8.769999999999972</c:v>
                </c:pt>
                <c:pt idx="1755">
                  <c:v>8.774999999999973</c:v>
                </c:pt>
                <c:pt idx="1756">
                  <c:v>8.779999999999972</c:v>
                </c:pt>
                <c:pt idx="1757">
                  <c:v>8.784999999999973</c:v>
                </c:pt>
                <c:pt idx="1758">
                  <c:v>8.789999999999974</c:v>
                </c:pt>
                <c:pt idx="1759">
                  <c:v>8.794999999999975</c:v>
                </c:pt>
                <c:pt idx="1760">
                  <c:v>8.799999999999975</c:v>
                </c:pt>
                <c:pt idx="1761">
                  <c:v>8.804999999999976</c:v>
                </c:pt>
                <c:pt idx="1762">
                  <c:v>8.80999999999998</c:v>
                </c:pt>
                <c:pt idx="1763">
                  <c:v>8.81499999999998</c:v>
                </c:pt>
                <c:pt idx="1764">
                  <c:v>8.81999999999998</c:v>
                </c:pt>
                <c:pt idx="1765">
                  <c:v>8.82499999999998</c:v>
                </c:pt>
                <c:pt idx="1766">
                  <c:v>8.82999999999998</c:v>
                </c:pt>
                <c:pt idx="1767">
                  <c:v>8.834999999999984</c:v>
                </c:pt>
                <c:pt idx="1768">
                  <c:v>8.83999999999999</c:v>
                </c:pt>
                <c:pt idx="1769">
                  <c:v>8.844999999999984</c:v>
                </c:pt>
                <c:pt idx="1770">
                  <c:v>8.84999999999999</c:v>
                </c:pt>
                <c:pt idx="1771">
                  <c:v>8.85499999999999</c:v>
                </c:pt>
                <c:pt idx="1772">
                  <c:v>8.85999999999999</c:v>
                </c:pt>
                <c:pt idx="1773">
                  <c:v>8.86499999999999</c:v>
                </c:pt>
                <c:pt idx="1774">
                  <c:v>8.86999999999999</c:v>
                </c:pt>
                <c:pt idx="1775">
                  <c:v>8.87499999999999</c:v>
                </c:pt>
                <c:pt idx="1776">
                  <c:v>8.87999999999999</c:v>
                </c:pt>
                <c:pt idx="1777">
                  <c:v>8.88499999999999</c:v>
                </c:pt>
                <c:pt idx="1778">
                  <c:v>8.88999999999999</c:v>
                </c:pt>
                <c:pt idx="1779">
                  <c:v>8.89499999999999</c:v>
                </c:pt>
                <c:pt idx="1780">
                  <c:v>8.900000000000002</c:v>
                </c:pt>
                <c:pt idx="1781">
                  <c:v>8.905</c:v>
                </c:pt>
                <c:pt idx="1782">
                  <c:v>8.910000000000001</c:v>
                </c:pt>
                <c:pt idx="1783">
                  <c:v>8.915</c:v>
                </c:pt>
                <c:pt idx="1784">
                  <c:v>8.920000000000001</c:v>
                </c:pt>
                <c:pt idx="1785">
                  <c:v>8.925</c:v>
                </c:pt>
                <c:pt idx="1786">
                  <c:v>8.93</c:v>
                </c:pt>
                <c:pt idx="1787">
                  <c:v>8.935</c:v>
                </c:pt>
                <c:pt idx="1788">
                  <c:v>8.94</c:v>
                </c:pt>
                <c:pt idx="1789">
                  <c:v>8.945</c:v>
                </c:pt>
                <c:pt idx="1790">
                  <c:v>8.95</c:v>
                </c:pt>
                <c:pt idx="1791">
                  <c:v>8.955</c:v>
                </c:pt>
                <c:pt idx="1792">
                  <c:v>8.960000000000002</c:v>
                </c:pt>
                <c:pt idx="1793">
                  <c:v>8.965000000000006</c:v>
                </c:pt>
                <c:pt idx="1794">
                  <c:v>8.970000000000002</c:v>
                </c:pt>
                <c:pt idx="1795">
                  <c:v>8.975000000000004</c:v>
                </c:pt>
                <c:pt idx="1796">
                  <c:v>8.980000000000003</c:v>
                </c:pt>
                <c:pt idx="1797">
                  <c:v>8.985000000000004</c:v>
                </c:pt>
                <c:pt idx="1798">
                  <c:v>8.990000000000005</c:v>
                </c:pt>
                <c:pt idx="1799">
                  <c:v>8.995000000000006</c:v>
                </c:pt>
                <c:pt idx="1800">
                  <c:v>9.000000000000007</c:v>
                </c:pt>
                <c:pt idx="1801">
                  <c:v>9.00500000000001</c:v>
                </c:pt>
                <c:pt idx="1802">
                  <c:v>9.010000000000008</c:v>
                </c:pt>
                <c:pt idx="1803">
                  <c:v>9.01500000000001</c:v>
                </c:pt>
                <c:pt idx="1804">
                  <c:v>9.02000000000001</c:v>
                </c:pt>
                <c:pt idx="1805">
                  <c:v>9.025000000000012</c:v>
                </c:pt>
                <c:pt idx="1806">
                  <c:v>9.030000000000011</c:v>
                </c:pt>
                <c:pt idx="1807">
                  <c:v>9.035000000000012</c:v>
                </c:pt>
                <c:pt idx="1808">
                  <c:v>9.040000000000013</c:v>
                </c:pt>
                <c:pt idx="1809">
                  <c:v>9.045000000000014</c:v>
                </c:pt>
                <c:pt idx="1810">
                  <c:v>9.050000000000016</c:v>
                </c:pt>
                <c:pt idx="1811">
                  <c:v>9.05500000000002</c:v>
                </c:pt>
                <c:pt idx="1812">
                  <c:v>9.060000000000016</c:v>
                </c:pt>
                <c:pt idx="1813">
                  <c:v>9.06500000000002</c:v>
                </c:pt>
                <c:pt idx="1814">
                  <c:v>9.07000000000002</c:v>
                </c:pt>
                <c:pt idx="1815">
                  <c:v>9.07500000000002</c:v>
                </c:pt>
                <c:pt idx="1816">
                  <c:v>9.08000000000002</c:v>
                </c:pt>
                <c:pt idx="1817">
                  <c:v>9.08500000000002</c:v>
                </c:pt>
                <c:pt idx="1818">
                  <c:v>9.090000000000021</c:v>
                </c:pt>
                <c:pt idx="1819">
                  <c:v>9.095000000000021</c:v>
                </c:pt>
                <c:pt idx="1820">
                  <c:v>9.100000000000021</c:v>
                </c:pt>
                <c:pt idx="1821">
                  <c:v>9.105000000000023</c:v>
                </c:pt>
                <c:pt idx="1822">
                  <c:v>9.110000000000023</c:v>
                </c:pt>
                <c:pt idx="1823">
                  <c:v>9.115000000000025</c:v>
                </c:pt>
                <c:pt idx="1824">
                  <c:v>9.120000000000021</c:v>
                </c:pt>
                <c:pt idx="1825">
                  <c:v>9.125000000000025</c:v>
                </c:pt>
                <c:pt idx="1826">
                  <c:v>9.130000000000018</c:v>
                </c:pt>
                <c:pt idx="1827">
                  <c:v>9.135000000000028</c:v>
                </c:pt>
                <c:pt idx="1828">
                  <c:v>9.140000000000018</c:v>
                </c:pt>
                <c:pt idx="1829">
                  <c:v>9.145000000000028</c:v>
                </c:pt>
                <c:pt idx="1830">
                  <c:v>9.15000000000003</c:v>
                </c:pt>
                <c:pt idx="1831">
                  <c:v>9.155000000000034</c:v>
                </c:pt>
                <c:pt idx="1832">
                  <c:v>9.160000000000032</c:v>
                </c:pt>
                <c:pt idx="1833">
                  <c:v>9.165000000000034</c:v>
                </c:pt>
                <c:pt idx="1834">
                  <c:v>9.170000000000033</c:v>
                </c:pt>
                <c:pt idx="1835">
                  <c:v>9.175000000000034</c:v>
                </c:pt>
                <c:pt idx="1836">
                  <c:v>9.180000000000035</c:v>
                </c:pt>
                <c:pt idx="1837">
                  <c:v>9.185000000000036</c:v>
                </c:pt>
                <c:pt idx="1838">
                  <c:v>9.190000000000035</c:v>
                </c:pt>
                <c:pt idx="1839">
                  <c:v>9.195000000000037</c:v>
                </c:pt>
                <c:pt idx="1840">
                  <c:v>9.200000000000038</c:v>
                </c:pt>
                <c:pt idx="1841">
                  <c:v>9.20500000000004</c:v>
                </c:pt>
                <c:pt idx="1842">
                  <c:v>9.21000000000004</c:v>
                </c:pt>
                <c:pt idx="1843">
                  <c:v>9.21500000000004</c:v>
                </c:pt>
                <c:pt idx="1844">
                  <c:v>9.220000000000041</c:v>
                </c:pt>
                <c:pt idx="1845">
                  <c:v>9.225000000000042</c:v>
                </c:pt>
                <c:pt idx="1846">
                  <c:v>9.230000000000043</c:v>
                </c:pt>
                <c:pt idx="1847">
                  <c:v>9.235000000000043</c:v>
                </c:pt>
                <c:pt idx="1848">
                  <c:v>9.240000000000043</c:v>
                </c:pt>
                <c:pt idx="1849">
                  <c:v>9.245000000000045</c:v>
                </c:pt>
                <c:pt idx="1850">
                  <c:v>9.250000000000046</c:v>
                </c:pt>
                <c:pt idx="1851">
                  <c:v>9.25500000000005</c:v>
                </c:pt>
                <c:pt idx="1852">
                  <c:v>9.260000000000047</c:v>
                </c:pt>
                <c:pt idx="1853">
                  <c:v>9.26500000000005</c:v>
                </c:pt>
                <c:pt idx="1854">
                  <c:v>9.27000000000005</c:v>
                </c:pt>
                <c:pt idx="1855">
                  <c:v>9.27500000000005</c:v>
                </c:pt>
                <c:pt idx="1856">
                  <c:v>9.280000000000051</c:v>
                </c:pt>
                <c:pt idx="1857">
                  <c:v>9.285000000000051</c:v>
                </c:pt>
                <c:pt idx="1858">
                  <c:v>9.290000000000051</c:v>
                </c:pt>
                <c:pt idx="1859">
                  <c:v>9.295000000000053</c:v>
                </c:pt>
                <c:pt idx="1860">
                  <c:v>9.300000000000053</c:v>
                </c:pt>
                <c:pt idx="1861">
                  <c:v>9.305000000000054</c:v>
                </c:pt>
                <c:pt idx="1862">
                  <c:v>9.310000000000055</c:v>
                </c:pt>
                <c:pt idx="1863">
                  <c:v>9.315000000000056</c:v>
                </c:pt>
                <c:pt idx="1864">
                  <c:v>9.320000000000057</c:v>
                </c:pt>
                <c:pt idx="1865">
                  <c:v>9.32500000000006</c:v>
                </c:pt>
                <c:pt idx="1866">
                  <c:v>9.330000000000058</c:v>
                </c:pt>
                <c:pt idx="1867">
                  <c:v>9.33500000000006</c:v>
                </c:pt>
                <c:pt idx="1868">
                  <c:v>9.34000000000006</c:v>
                </c:pt>
                <c:pt idx="1869">
                  <c:v>9.345000000000062</c:v>
                </c:pt>
                <c:pt idx="1870">
                  <c:v>9.35000000000007</c:v>
                </c:pt>
                <c:pt idx="1871">
                  <c:v>9.35500000000007</c:v>
                </c:pt>
                <c:pt idx="1872">
                  <c:v>9.360000000000066</c:v>
                </c:pt>
                <c:pt idx="1873">
                  <c:v>9.36500000000007</c:v>
                </c:pt>
                <c:pt idx="1874">
                  <c:v>9.370000000000066</c:v>
                </c:pt>
                <c:pt idx="1875">
                  <c:v>9.37500000000007</c:v>
                </c:pt>
                <c:pt idx="1876">
                  <c:v>9.380000000000066</c:v>
                </c:pt>
                <c:pt idx="1877">
                  <c:v>9.38500000000007</c:v>
                </c:pt>
                <c:pt idx="1878">
                  <c:v>9.39000000000007</c:v>
                </c:pt>
                <c:pt idx="1879">
                  <c:v>9.395000000000072</c:v>
                </c:pt>
                <c:pt idx="1880">
                  <c:v>9.40000000000007</c:v>
                </c:pt>
                <c:pt idx="1881">
                  <c:v>9.40500000000007</c:v>
                </c:pt>
                <c:pt idx="1882">
                  <c:v>9.410000000000071</c:v>
                </c:pt>
                <c:pt idx="1883">
                  <c:v>9.415000000000071</c:v>
                </c:pt>
                <c:pt idx="1884">
                  <c:v>9.420000000000071</c:v>
                </c:pt>
                <c:pt idx="1885">
                  <c:v>9.425000000000073</c:v>
                </c:pt>
                <c:pt idx="1886">
                  <c:v>9.430000000000073</c:v>
                </c:pt>
                <c:pt idx="1887">
                  <c:v>9.435000000000075</c:v>
                </c:pt>
                <c:pt idx="1888">
                  <c:v>9.440000000000071</c:v>
                </c:pt>
                <c:pt idx="1889">
                  <c:v>9.445000000000075</c:v>
                </c:pt>
                <c:pt idx="1890">
                  <c:v>9.450000000000077</c:v>
                </c:pt>
                <c:pt idx="1891">
                  <c:v>9.45500000000008</c:v>
                </c:pt>
                <c:pt idx="1892">
                  <c:v>9.460000000000078</c:v>
                </c:pt>
                <c:pt idx="1893">
                  <c:v>9.46500000000008</c:v>
                </c:pt>
                <c:pt idx="1894">
                  <c:v>9.47000000000008</c:v>
                </c:pt>
                <c:pt idx="1895">
                  <c:v>9.475000000000084</c:v>
                </c:pt>
                <c:pt idx="1896">
                  <c:v>9.480000000000082</c:v>
                </c:pt>
                <c:pt idx="1897">
                  <c:v>9.485000000000084</c:v>
                </c:pt>
                <c:pt idx="1898">
                  <c:v>9.490000000000083</c:v>
                </c:pt>
                <c:pt idx="1899">
                  <c:v>9.495000000000084</c:v>
                </c:pt>
                <c:pt idx="1900">
                  <c:v>9.500000000000085</c:v>
                </c:pt>
                <c:pt idx="1901">
                  <c:v>9.505000000000086</c:v>
                </c:pt>
                <c:pt idx="1902">
                  <c:v>9.510000000000085</c:v>
                </c:pt>
                <c:pt idx="1903">
                  <c:v>9.515000000000087</c:v>
                </c:pt>
                <c:pt idx="1904">
                  <c:v>9.520000000000088</c:v>
                </c:pt>
                <c:pt idx="1905">
                  <c:v>9.52500000000009</c:v>
                </c:pt>
                <c:pt idx="1906">
                  <c:v>9.53000000000009</c:v>
                </c:pt>
                <c:pt idx="1907">
                  <c:v>9.53500000000009</c:v>
                </c:pt>
                <c:pt idx="1908">
                  <c:v>9.540000000000091</c:v>
                </c:pt>
                <c:pt idx="1909">
                  <c:v>9.545000000000092</c:v>
                </c:pt>
                <c:pt idx="1910">
                  <c:v>9.550000000000094</c:v>
                </c:pt>
                <c:pt idx="1911">
                  <c:v>9.5550000000001</c:v>
                </c:pt>
                <c:pt idx="1912">
                  <c:v>9.560000000000094</c:v>
                </c:pt>
                <c:pt idx="1913">
                  <c:v>9.5650000000001</c:v>
                </c:pt>
                <c:pt idx="1914">
                  <c:v>9.570000000000096</c:v>
                </c:pt>
                <c:pt idx="1915">
                  <c:v>9.5750000000001</c:v>
                </c:pt>
                <c:pt idx="1916">
                  <c:v>9.580000000000097</c:v>
                </c:pt>
                <c:pt idx="1917">
                  <c:v>9.5850000000001</c:v>
                </c:pt>
                <c:pt idx="1918">
                  <c:v>9.5900000000001</c:v>
                </c:pt>
                <c:pt idx="1919">
                  <c:v>9.5950000000001</c:v>
                </c:pt>
                <c:pt idx="1920">
                  <c:v>9.600000000000101</c:v>
                </c:pt>
                <c:pt idx="1921">
                  <c:v>9.605000000000101</c:v>
                </c:pt>
                <c:pt idx="1922">
                  <c:v>9.610000000000101</c:v>
                </c:pt>
                <c:pt idx="1923">
                  <c:v>9.615000000000103</c:v>
                </c:pt>
                <c:pt idx="1924">
                  <c:v>9.620000000000098</c:v>
                </c:pt>
                <c:pt idx="1925">
                  <c:v>9.625000000000103</c:v>
                </c:pt>
                <c:pt idx="1926">
                  <c:v>9.630000000000098</c:v>
                </c:pt>
                <c:pt idx="1927">
                  <c:v>9.635000000000103</c:v>
                </c:pt>
                <c:pt idx="1928">
                  <c:v>9.640000000000098</c:v>
                </c:pt>
                <c:pt idx="1929">
                  <c:v>9.645000000000108</c:v>
                </c:pt>
                <c:pt idx="1930">
                  <c:v>9.650000000000108</c:v>
                </c:pt>
                <c:pt idx="1931">
                  <c:v>9.65500000000011</c:v>
                </c:pt>
                <c:pt idx="1932">
                  <c:v>9.66000000000011</c:v>
                </c:pt>
                <c:pt idx="1933">
                  <c:v>9.665000000000112</c:v>
                </c:pt>
                <c:pt idx="1934">
                  <c:v>9.670000000000111</c:v>
                </c:pt>
                <c:pt idx="1935">
                  <c:v>9.675000000000112</c:v>
                </c:pt>
                <c:pt idx="1936">
                  <c:v>9.680000000000113</c:v>
                </c:pt>
                <c:pt idx="1937">
                  <c:v>9.685000000000114</c:v>
                </c:pt>
                <c:pt idx="1938">
                  <c:v>9.690000000000115</c:v>
                </c:pt>
                <c:pt idx="1939">
                  <c:v>9.695000000000115</c:v>
                </c:pt>
                <c:pt idx="1940">
                  <c:v>9.700000000000115</c:v>
                </c:pt>
                <c:pt idx="1941">
                  <c:v>9.705000000000117</c:v>
                </c:pt>
                <c:pt idx="1942">
                  <c:v>9.710000000000118</c:v>
                </c:pt>
                <c:pt idx="1943">
                  <c:v>9.715000000000121</c:v>
                </c:pt>
                <c:pt idx="1944">
                  <c:v>9.720000000000118</c:v>
                </c:pt>
                <c:pt idx="1945">
                  <c:v>9.725000000000118</c:v>
                </c:pt>
                <c:pt idx="1946">
                  <c:v>9.730000000000118</c:v>
                </c:pt>
                <c:pt idx="1947">
                  <c:v>9.735000000000118</c:v>
                </c:pt>
                <c:pt idx="1948">
                  <c:v>9.740000000000103</c:v>
                </c:pt>
                <c:pt idx="1949">
                  <c:v>9.745000000000118</c:v>
                </c:pt>
                <c:pt idx="1950">
                  <c:v>9.750000000000121</c:v>
                </c:pt>
                <c:pt idx="1951">
                  <c:v>9.755000000000125</c:v>
                </c:pt>
                <c:pt idx="1952">
                  <c:v>9.760000000000121</c:v>
                </c:pt>
                <c:pt idx="1953">
                  <c:v>9.765000000000125</c:v>
                </c:pt>
                <c:pt idx="1954">
                  <c:v>9.770000000000118</c:v>
                </c:pt>
                <c:pt idx="1955">
                  <c:v>9.775000000000128</c:v>
                </c:pt>
                <c:pt idx="1956">
                  <c:v>9.780000000000118</c:v>
                </c:pt>
                <c:pt idx="1957">
                  <c:v>9.785000000000128</c:v>
                </c:pt>
                <c:pt idx="1958">
                  <c:v>9.790000000000118</c:v>
                </c:pt>
                <c:pt idx="1959">
                  <c:v>9.795000000000131</c:v>
                </c:pt>
                <c:pt idx="1960">
                  <c:v>9.800000000000132</c:v>
                </c:pt>
                <c:pt idx="1961">
                  <c:v>9.805000000000134</c:v>
                </c:pt>
                <c:pt idx="1962">
                  <c:v>9.810000000000133</c:v>
                </c:pt>
                <c:pt idx="1963">
                  <c:v>9.815000000000134</c:v>
                </c:pt>
                <c:pt idx="1964">
                  <c:v>9.820000000000135</c:v>
                </c:pt>
                <c:pt idx="1965">
                  <c:v>9.825000000000136</c:v>
                </c:pt>
                <c:pt idx="1966">
                  <c:v>9.830000000000137</c:v>
                </c:pt>
                <c:pt idx="1967">
                  <c:v>9.835000000000137</c:v>
                </c:pt>
                <c:pt idx="1968">
                  <c:v>9.840000000000138</c:v>
                </c:pt>
                <c:pt idx="1969">
                  <c:v>9.84500000000014</c:v>
                </c:pt>
                <c:pt idx="1970">
                  <c:v>9.85000000000014</c:v>
                </c:pt>
                <c:pt idx="1971">
                  <c:v>9.85500000000014</c:v>
                </c:pt>
                <c:pt idx="1972">
                  <c:v>9.860000000000146</c:v>
                </c:pt>
                <c:pt idx="1973">
                  <c:v>9.86500000000015</c:v>
                </c:pt>
                <c:pt idx="1974">
                  <c:v>9.870000000000144</c:v>
                </c:pt>
                <c:pt idx="1975">
                  <c:v>9.87500000000015</c:v>
                </c:pt>
                <c:pt idx="1976">
                  <c:v>9.880000000000144</c:v>
                </c:pt>
                <c:pt idx="1977">
                  <c:v>9.88500000000015</c:v>
                </c:pt>
                <c:pt idx="1978">
                  <c:v>9.890000000000146</c:v>
                </c:pt>
                <c:pt idx="1979">
                  <c:v>9.89500000000015</c:v>
                </c:pt>
                <c:pt idx="1980">
                  <c:v>9.900000000000147</c:v>
                </c:pt>
                <c:pt idx="1981">
                  <c:v>9.90500000000015</c:v>
                </c:pt>
                <c:pt idx="1982">
                  <c:v>9.91000000000015</c:v>
                </c:pt>
                <c:pt idx="1983">
                  <c:v>9.91500000000015</c:v>
                </c:pt>
                <c:pt idx="1984">
                  <c:v>9.920000000000151</c:v>
                </c:pt>
                <c:pt idx="1985">
                  <c:v>9.925000000000151</c:v>
                </c:pt>
                <c:pt idx="1986">
                  <c:v>9.930000000000151</c:v>
                </c:pt>
                <c:pt idx="1987">
                  <c:v>9.935000000000153</c:v>
                </c:pt>
                <c:pt idx="1988">
                  <c:v>9.940000000000148</c:v>
                </c:pt>
                <c:pt idx="1989">
                  <c:v>9.945000000000153</c:v>
                </c:pt>
                <c:pt idx="1990">
                  <c:v>9.950000000000155</c:v>
                </c:pt>
                <c:pt idx="1991">
                  <c:v>9.955000000000156</c:v>
                </c:pt>
                <c:pt idx="1992">
                  <c:v>9.960000000000157</c:v>
                </c:pt>
                <c:pt idx="1993">
                  <c:v>9.96500000000016</c:v>
                </c:pt>
                <c:pt idx="1994">
                  <c:v>9.970000000000158</c:v>
                </c:pt>
                <c:pt idx="1995">
                  <c:v>9.97500000000016</c:v>
                </c:pt>
                <c:pt idx="1996">
                  <c:v>9.98000000000016</c:v>
                </c:pt>
                <c:pt idx="1997">
                  <c:v>9.985000000000162</c:v>
                </c:pt>
                <c:pt idx="1998">
                  <c:v>9.990000000000163</c:v>
                </c:pt>
                <c:pt idx="1999">
                  <c:v>9.995000000000162</c:v>
                </c:pt>
                <c:pt idx="2000">
                  <c:v>10.00000000000016</c:v>
                </c:pt>
                <c:pt idx="2001">
                  <c:v>10.00500000000016</c:v>
                </c:pt>
                <c:pt idx="2002">
                  <c:v>10.01000000000016</c:v>
                </c:pt>
                <c:pt idx="2003">
                  <c:v>10.01500000000017</c:v>
                </c:pt>
                <c:pt idx="2004">
                  <c:v>10.02000000000017</c:v>
                </c:pt>
                <c:pt idx="2005">
                  <c:v>10.02500000000017</c:v>
                </c:pt>
                <c:pt idx="2006">
                  <c:v>10.03000000000017</c:v>
                </c:pt>
                <c:pt idx="2007">
                  <c:v>10.03500000000017</c:v>
                </c:pt>
                <c:pt idx="2008">
                  <c:v>10.04000000000017</c:v>
                </c:pt>
                <c:pt idx="2009">
                  <c:v>10.04500000000017</c:v>
                </c:pt>
                <c:pt idx="2010">
                  <c:v>10.05000000000017</c:v>
                </c:pt>
                <c:pt idx="2011">
                  <c:v>10.05500000000017</c:v>
                </c:pt>
                <c:pt idx="2012">
                  <c:v>10.06000000000017</c:v>
                </c:pt>
                <c:pt idx="2013">
                  <c:v>10.06500000000017</c:v>
                </c:pt>
                <c:pt idx="2014">
                  <c:v>10.07000000000017</c:v>
                </c:pt>
                <c:pt idx="2015">
                  <c:v>10.07500000000018</c:v>
                </c:pt>
                <c:pt idx="2016">
                  <c:v>10.08000000000017</c:v>
                </c:pt>
                <c:pt idx="2017">
                  <c:v>10.08500000000018</c:v>
                </c:pt>
                <c:pt idx="2018">
                  <c:v>10.09000000000018</c:v>
                </c:pt>
                <c:pt idx="2019">
                  <c:v>10.09500000000018</c:v>
                </c:pt>
                <c:pt idx="2020">
                  <c:v>10.10000000000018</c:v>
                </c:pt>
                <c:pt idx="2021">
                  <c:v>10.10500000000018</c:v>
                </c:pt>
                <c:pt idx="2022">
                  <c:v>10.11000000000018</c:v>
                </c:pt>
                <c:pt idx="2023">
                  <c:v>10.11500000000018</c:v>
                </c:pt>
                <c:pt idx="2024">
                  <c:v>10.12000000000018</c:v>
                </c:pt>
                <c:pt idx="2025">
                  <c:v>10.12500000000018</c:v>
                </c:pt>
                <c:pt idx="2026">
                  <c:v>10.13000000000018</c:v>
                </c:pt>
                <c:pt idx="2027">
                  <c:v>10.13500000000018</c:v>
                </c:pt>
                <c:pt idx="2028">
                  <c:v>10.14000000000018</c:v>
                </c:pt>
                <c:pt idx="2029">
                  <c:v>10.14500000000018</c:v>
                </c:pt>
                <c:pt idx="2030">
                  <c:v>10.1500000000002</c:v>
                </c:pt>
                <c:pt idx="2031">
                  <c:v>10.1550000000002</c:v>
                </c:pt>
                <c:pt idx="2032">
                  <c:v>10.1600000000002</c:v>
                </c:pt>
                <c:pt idx="2033">
                  <c:v>10.1650000000002</c:v>
                </c:pt>
                <c:pt idx="2034">
                  <c:v>10.17000000000019</c:v>
                </c:pt>
                <c:pt idx="2035">
                  <c:v>10.1750000000002</c:v>
                </c:pt>
                <c:pt idx="2036">
                  <c:v>10.18000000000019</c:v>
                </c:pt>
                <c:pt idx="2037">
                  <c:v>10.1850000000002</c:v>
                </c:pt>
                <c:pt idx="2038">
                  <c:v>10.19000000000019</c:v>
                </c:pt>
                <c:pt idx="2039">
                  <c:v>10.1950000000002</c:v>
                </c:pt>
                <c:pt idx="2040">
                  <c:v>10.20000000000019</c:v>
                </c:pt>
                <c:pt idx="2041">
                  <c:v>10.2050000000002</c:v>
                </c:pt>
                <c:pt idx="2042">
                  <c:v>10.21000000000019</c:v>
                </c:pt>
                <c:pt idx="2043">
                  <c:v>10.2150000000002</c:v>
                </c:pt>
                <c:pt idx="2044">
                  <c:v>10.2200000000002</c:v>
                </c:pt>
                <c:pt idx="2045">
                  <c:v>10.2250000000002</c:v>
                </c:pt>
                <c:pt idx="2046">
                  <c:v>10.2300000000002</c:v>
                </c:pt>
                <c:pt idx="2047">
                  <c:v>10.2350000000002</c:v>
                </c:pt>
                <c:pt idx="2048">
                  <c:v>10.2400000000002</c:v>
                </c:pt>
                <c:pt idx="2049">
                  <c:v>10.2450000000002</c:v>
                </c:pt>
                <c:pt idx="2050">
                  <c:v>10.2500000000002</c:v>
                </c:pt>
                <c:pt idx="2051">
                  <c:v>10.25500000000021</c:v>
                </c:pt>
                <c:pt idx="2052">
                  <c:v>10.2600000000002</c:v>
                </c:pt>
                <c:pt idx="2053">
                  <c:v>10.26500000000021</c:v>
                </c:pt>
                <c:pt idx="2054">
                  <c:v>10.27000000000021</c:v>
                </c:pt>
                <c:pt idx="2055">
                  <c:v>10.27500000000021</c:v>
                </c:pt>
                <c:pt idx="2056">
                  <c:v>10.28000000000021</c:v>
                </c:pt>
                <c:pt idx="2057">
                  <c:v>10.28500000000021</c:v>
                </c:pt>
                <c:pt idx="2058">
                  <c:v>10.29000000000021</c:v>
                </c:pt>
                <c:pt idx="2059">
                  <c:v>10.29500000000021</c:v>
                </c:pt>
                <c:pt idx="2060">
                  <c:v>10.30000000000021</c:v>
                </c:pt>
                <c:pt idx="2061">
                  <c:v>10.30500000000021</c:v>
                </c:pt>
                <c:pt idx="2062">
                  <c:v>10.31000000000021</c:v>
                </c:pt>
                <c:pt idx="2063">
                  <c:v>10.31500000000022</c:v>
                </c:pt>
                <c:pt idx="2064">
                  <c:v>10.32000000000022</c:v>
                </c:pt>
                <c:pt idx="2065">
                  <c:v>10.32500000000022</c:v>
                </c:pt>
                <c:pt idx="2066">
                  <c:v>10.33000000000022</c:v>
                </c:pt>
                <c:pt idx="2067">
                  <c:v>10.33500000000022</c:v>
                </c:pt>
                <c:pt idx="2068">
                  <c:v>10.34000000000022</c:v>
                </c:pt>
                <c:pt idx="2069">
                  <c:v>10.34500000000022</c:v>
                </c:pt>
                <c:pt idx="2070">
                  <c:v>10.35000000000022</c:v>
                </c:pt>
                <c:pt idx="2071">
                  <c:v>10.35500000000022</c:v>
                </c:pt>
                <c:pt idx="2072">
                  <c:v>10.36000000000022</c:v>
                </c:pt>
                <c:pt idx="2073">
                  <c:v>10.36500000000022</c:v>
                </c:pt>
                <c:pt idx="2074">
                  <c:v>10.37000000000022</c:v>
                </c:pt>
                <c:pt idx="2075">
                  <c:v>10.37500000000022</c:v>
                </c:pt>
                <c:pt idx="2076">
                  <c:v>10.38000000000022</c:v>
                </c:pt>
                <c:pt idx="2077">
                  <c:v>10.38500000000023</c:v>
                </c:pt>
                <c:pt idx="2078">
                  <c:v>10.39000000000022</c:v>
                </c:pt>
                <c:pt idx="2079">
                  <c:v>10.39500000000023</c:v>
                </c:pt>
                <c:pt idx="2080">
                  <c:v>10.40000000000023</c:v>
                </c:pt>
                <c:pt idx="2081">
                  <c:v>10.40500000000023</c:v>
                </c:pt>
                <c:pt idx="2082">
                  <c:v>10.41000000000023</c:v>
                </c:pt>
                <c:pt idx="2083">
                  <c:v>10.41500000000023</c:v>
                </c:pt>
                <c:pt idx="2084">
                  <c:v>10.42000000000023</c:v>
                </c:pt>
                <c:pt idx="2085">
                  <c:v>10.42500000000023</c:v>
                </c:pt>
                <c:pt idx="2086">
                  <c:v>10.43000000000023</c:v>
                </c:pt>
                <c:pt idx="2087">
                  <c:v>10.43500000000023</c:v>
                </c:pt>
                <c:pt idx="2088">
                  <c:v>10.44000000000023</c:v>
                </c:pt>
                <c:pt idx="2089">
                  <c:v>10.44500000000023</c:v>
                </c:pt>
                <c:pt idx="2090">
                  <c:v>10.45000000000024</c:v>
                </c:pt>
                <c:pt idx="2091">
                  <c:v>10.45500000000024</c:v>
                </c:pt>
                <c:pt idx="2092">
                  <c:v>10.46000000000024</c:v>
                </c:pt>
                <c:pt idx="2093">
                  <c:v>10.46500000000024</c:v>
                </c:pt>
                <c:pt idx="2094">
                  <c:v>10.47000000000024</c:v>
                </c:pt>
                <c:pt idx="2095">
                  <c:v>10.47500000000024</c:v>
                </c:pt>
                <c:pt idx="2096">
                  <c:v>10.48000000000024</c:v>
                </c:pt>
                <c:pt idx="2097">
                  <c:v>10.48500000000024</c:v>
                </c:pt>
                <c:pt idx="2098">
                  <c:v>10.49000000000024</c:v>
                </c:pt>
                <c:pt idx="2099">
                  <c:v>10.49500000000024</c:v>
                </c:pt>
                <c:pt idx="2100">
                  <c:v>10.50000000000024</c:v>
                </c:pt>
                <c:pt idx="2101">
                  <c:v>10.50500000000024</c:v>
                </c:pt>
                <c:pt idx="2102">
                  <c:v>10.51000000000024</c:v>
                </c:pt>
                <c:pt idx="2103">
                  <c:v>10.51500000000025</c:v>
                </c:pt>
                <c:pt idx="2104">
                  <c:v>10.52000000000025</c:v>
                </c:pt>
                <c:pt idx="2105">
                  <c:v>10.52500000000025</c:v>
                </c:pt>
                <c:pt idx="2106">
                  <c:v>10.53000000000025</c:v>
                </c:pt>
                <c:pt idx="2107">
                  <c:v>10.53500000000025</c:v>
                </c:pt>
                <c:pt idx="2108">
                  <c:v>10.54000000000025</c:v>
                </c:pt>
                <c:pt idx="2109">
                  <c:v>10.54500000000025</c:v>
                </c:pt>
                <c:pt idx="2110">
                  <c:v>10.55000000000025</c:v>
                </c:pt>
                <c:pt idx="2111">
                  <c:v>10.55500000000025</c:v>
                </c:pt>
                <c:pt idx="2112">
                  <c:v>10.56000000000025</c:v>
                </c:pt>
                <c:pt idx="2113">
                  <c:v>10.56500000000025</c:v>
                </c:pt>
                <c:pt idx="2114">
                  <c:v>10.57000000000025</c:v>
                </c:pt>
                <c:pt idx="2115">
                  <c:v>10.57500000000026</c:v>
                </c:pt>
                <c:pt idx="2116">
                  <c:v>10.58000000000025</c:v>
                </c:pt>
                <c:pt idx="2117">
                  <c:v>10.58500000000026</c:v>
                </c:pt>
                <c:pt idx="2118">
                  <c:v>10.59000000000026</c:v>
                </c:pt>
                <c:pt idx="2119">
                  <c:v>10.59500000000026</c:v>
                </c:pt>
                <c:pt idx="2120">
                  <c:v>10.60000000000026</c:v>
                </c:pt>
                <c:pt idx="2121">
                  <c:v>10.60500000000026</c:v>
                </c:pt>
                <c:pt idx="2122">
                  <c:v>10.61000000000026</c:v>
                </c:pt>
                <c:pt idx="2123">
                  <c:v>10.61500000000026</c:v>
                </c:pt>
                <c:pt idx="2124">
                  <c:v>10.62000000000026</c:v>
                </c:pt>
                <c:pt idx="2125">
                  <c:v>10.62500000000026</c:v>
                </c:pt>
                <c:pt idx="2126">
                  <c:v>10.63000000000026</c:v>
                </c:pt>
                <c:pt idx="2127">
                  <c:v>10.63500000000026</c:v>
                </c:pt>
                <c:pt idx="2128">
                  <c:v>10.64000000000026</c:v>
                </c:pt>
                <c:pt idx="2129">
                  <c:v>10.64500000000026</c:v>
                </c:pt>
                <c:pt idx="2130">
                  <c:v>10.65000000000027</c:v>
                </c:pt>
                <c:pt idx="2131">
                  <c:v>10.65500000000027</c:v>
                </c:pt>
                <c:pt idx="2132">
                  <c:v>10.66000000000027</c:v>
                </c:pt>
                <c:pt idx="2133">
                  <c:v>10.66500000000027</c:v>
                </c:pt>
                <c:pt idx="2134">
                  <c:v>10.67000000000027</c:v>
                </c:pt>
                <c:pt idx="2135">
                  <c:v>10.67500000000027</c:v>
                </c:pt>
                <c:pt idx="2136">
                  <c:v>10.68000000000027</c:v>
                </c:pt>
                <c:pt idx="2137">
                  <c:v>10.68500000000027</c:v>
                </c:pt>
                <c:pt idx="2138">
                  <c:v>10.69000000000027</c:v>
                </c:pt>
                <c:pt idx="2139">
                  <c:v>10.69500000000027</c:v>
                </c:pt>
                <c:pt idx="2140">
                  <c:v>10.70000000000027</c:v>
                </c:pt>
                <c:pt idx="2141">
                  <c:v>10.70500000000027</c:v>
                </c:pt>
                <c:pt idx="2142">
                  <c:v>10.71000000000027</c:v>
                </c:pt>
                <c:pt idx="2143">
                  <c:v>10.71500000000028</c:v>
                </c:pt>
                <c:pt idx="2144">
                  <c:v>10.72000000000027</c:v>
                </c:pt>
                <c:pt idx="2145">
                  <c:v>10.72500000000028</c:v>
                </c:pt>
                <c:pt idx="2146">
                  <c:v>10.73000000000028</c:v>
                </c:pt>
                <c:pt idx="2147">
                  <c:v>10.73500000000028</c:v>
                </c:pt>
                <c:pt idx="2148">
                  <c:v>10.74000000000028</c:v>
                </c:pt>
                <c:pt idx="2149">
                  <c:v>10.74500000000028</c:v>
                </c:pt>
                <c:pt idx="2150">
                  <c:v>10.75000000000028</c:v>
                </c:pt>
                <c:pt idx="2151">
                  <c:v>10.75500000000028</c:v>
                </c:pt>
                <c:pt idx="2152">
                  <c:v>10.76000000000028</c:v>
                </c:pt>
                <c:pt idx="2153">
                  <c:v>10.76500000000028</c:v>
                </c:pt>
                <c:pt idx="2154">
                  <c:v>10.77000000000028</c:v>
                </c:pt>
                <c:pt idx="2155">
                  <c:v>10.7750000000003</c:v>
                </c:pt>
                <c:pt idx="2156">
                  <c:v>10.7800000000003</c:v>
                </c:pt>
                <c:pt idx="2157">
                  <c:v>10.7850000000003</c:v>
                </c:pt>
                <c:pt idx="2158">
                  <c:v>10.7900000000003</c:v>
                </c:pt>
                <c:pt idx="2159">
                  <c:v>10.7950000000003</c:v>
                </c:pt>
                <c:pt idx="2160">
                  <c:v>10.8000000000003</c:v>
                </c:pt>
                <c:pt idx="2161">
                  <c:v>10.8050000000003</c:v>
                </c:pt>
                <c:pt idx="2162">
                  <c:v>10.8100000000003</c:v>
                </c:pt>
                <c:pt idx="2163">
                  <c:v>10.8150000000003</c:v>
                </c:pt>
                <c:pt idx="2164">
                  <c:v>10.8200000000003</c:v>
                </c:pt>
                <c:pt idx="2165">
                  <c:v>10.8250000000003</c:v>
                </c:pt>
                <c:pt idx="2166">
                  <c:v>10.8300000000003</c:v>
                </c:pt>
                <c:pt idx="2167">
                  <c:v>10.8350000000003</c:v>
                </c:pt>
                <c:pt idx="2168">
                  <c:v>10.8400000000003</c:v>
                </c:pt>
                <c:pt idx="2169">
                  <c:v>10.8450000000003</c:v>
                </c:pt>
                <c:pt idx="2170">
                  <c:v>10.8500000000003</c:v>
                </c:pt>
                <c:pt idx="2171">
                  <c:v>10.8550000000003</c:v>
                </c:pt>
                <c:pt idx="2172">
                  <c:v>10.8600000000003</c:v>
                </c:pt>
                <c:pt idx="2173">
                  <c:v>10.8650000000003</c:v>
                </c:pt>
                <c:pt idx="2174">
                  <c:v>10.8700000000003</c:v>
                </c:pt>
                <c:pt idx="2175">
                  <c:v>10.8750000000003</c:v>
                </c:pt>
                <c:pt idx="2176">
                  <c:v>10.8800000000003</c:v>
                </c:pt>
                <c:pt idx="2177">
                  <c:v>10.8850000000003</c:v>
                </c:pt>
                <c:pt idx="2178">
                  <c:v>10.8900000000003</c:v>
                </c:pt>
                <c:pt idx="2179">
                  <c:v>10.89500000000031</c:v>
                </c:pt>
                <c:pt idx="2180">
                  <c:v>10.9000000000003</c:v>
                </c:pt>
                <c:pt idx="2181">
                  <c:v>10.90500000000031</c:v>
                </c:pt>
                <c:pt idx="2182">
                  <c:v>10.91000000000031</c:v>
                </c:pt>
                <c:pt idx="2183">
                  <c:v>10.91500000000031</c:v>
                </c:pt>
                <c:pt idx="2184">
                  <c:v>10.92000000000031</c:v>
                </c:pt>
                <c:pt idx="2185">
                  <c:v>10.92500000000031</c:v>
                </c:pt>
                <c:pt idx="2186">
                  <c:v>10.93000000000031</c:v>
                </c:pt>
                <c:pt idx="2187">
                  <c:v>10.93500000000031</c:v>
                </c:pt>
                <c:pt idx="2188">
                  <c:v>10.94000000000031</c:v>
                </c:pt>
                <c:pt idx="2189">
                  <c:v>10.94500000000031</c:v>
                </c:pt>
                <c:pt idx="2190">
                  <c:v>10.95000000000031</c:v>
                </c:pt>
                <c:pt idx="2191">
                  <c:v>10.95500000000032</c:v>
                </c:pt>
                <c:pt idx="2192">
                  <c:v>10.96000000000032</c:v>
                </c:pt>
                <c:pt idx="2193">
                  <c:v>10.96500000000032</c:v>
                </c:pt>
                <c:pt idx="2194">
                  <c:v>10.97000000000032</c:v>
                </c:pt>
                <c:pt idx="2195">
                  <c:v>10.97500000000032</c:v>
                </c:pt>
                <c:pt idx="2196">
                  <c:v>10.98000000000032</c:v>
                </c:pt>
                <c:pt idx="2197">
                  <c:v>10.98500000000032</c:v>
                </c:pt>
                <c:pt idx="2198">
                  <c:v>10.99000000000032</c:v>
                </c:pt>
                <c:pt idx="2199">
                  <c:v>10.99500000000032</c:v>
                </c:pt>
                <c:pt idx="2200">
                  <c:v>11.00000000000032</c:v>
                </c:pt>
                <c:pt idx="2201">
                  <c:v>11.00500000000032</c:v>
                </c:pt>
                <c:pt idx="2202">
                  <c:v>11.01000000000032</c:v>
                </c:pt>
                <c:pt idx="2203">
                  <c:v>11.01500000000032</c:v>
                </c:pt>
                <c:pt idx="2204">
                  <c:v>11.02000000000032</c:v>
                </c:pt>
                <c:pt idx="2205">
                  <c:v>11.02500000000032</c:v>
                </c:pt>
                <c:pt idx="2206">
                  <c:v>11.03000000000032</c:v>
                </c:pt>
                <c:pt idx="2207">
                  <c:v>11.03500000000033</c:v>
                </c:pt>
                <c:pt idx="2208">
                  <c:v>11.04000000000032</c:v>
                </c:pt>
                <c:pt idx="2209">
                  <c:v>11.04500000000033</c:v>
                </c:pt>
                <c:pt idx="2210">
                  <c:v>11.05000000000033</c:v>
                </c:pt>
                <c:pt idx="2211">
                  <c:v>11.05500000000033</c:v>
                </c:pt>
                <c:pt idx="2212">
                  <c:v>11.06000000000033</c:v>
                </c:pt>
                <c:pt idx="2213">
                  <c:v>11.06500000000033</c:v>
                </c:pt>
                <c:pt idx="2214">
                  <c:v>11.07000000000033</c:v>
                </c:pt>
                <c:pt idx="2215">
                  <c:v>11.07500000000033</c:v>
                </c:pt>
                <c:pt idx="2216">
                  <c:v>11.08000000000033</c:v>
                </c:pt>
                <c:pt idx="2217">
                  <c:v>11.08500000000033</c:v>
                </c:pt>
                <c:pt idx="2218">
                  <c:v>11.09000000000033</c:v>
                </c:pt>
                <c:pt idx="2219">
                  <c:v>11.09500000000034</c:v>
                </c:pt>
                <c:pt idx="2220">
                  <c:v>11.10000000000034</c:v>
                </c:pt>
                <c:pt idx="2221">
                  <c:v>11.10500000000034</c:v>
                </c:pt>
                <c:pt idx="2222">
                  <c:v>11.11000000000034</c:v>
                </c:pt>
                <c:pt idx="2223">
                  <c:v>11.11500000000034</c:v>
                </c:pt>
                <c:pt idx="2224">
                  <c:v>11.12000000000034</c:v>
                </c:pt>
                <c:pt idx="2225">
                  <c:v>11.12500000000034</c:v>
                </c:pt>
                <c:pt idx="2226">
                  <c:v>11.13000000000034</c:v>
                </c:pt>
                <c:pt idx="2227">
                  <c:v>11.13500000000034</c:v>
                </c:pt>
                <c:pt idx="2228">
                  <c:v>11.14000000000034</c:v>
                </c:pt>
                <c:pt idx="2229">
                  <c:v>11.14500000000034</c:v>
                </c:pt>
                <c:pt idx="2230">
                  <c:v>11.15000000000034</c:v>
                </c:pt>
                <c:pt idx="2231">
                  <c:v>11.15500000000035</c:v>
                </c:pt>
                <c:pt idx="2232">
                  <c:v>11.16000000000035</c:v>
                </c:pt>
                <c:pt idx="2233">
                  <c:v>11.16500000000035</c:v>
                </c:pt>
                <c:pt idx="2234">
                  <c:v>11.17000000000035</c:v>
                </c:pt>
                <c:pt idx="2235">
                  <c:v>11.17500000000035</c:v>
                </c:pt>
                <c:pt idx="2236">
                  <c:v>11.18000000000035</c:v>
                </c:pt>
                <c:pt idx="2237">
                  <c:v>11.18500000000035</c:v>
                </c:pt>
                <c:pt idx="2238">
                  <c:v>11.19000000000035</c:v>
                </c:pt>
                <c:pt idx="2239">
                  <c:v>11.19500000000035</c:v>
                </c:pt>
                <c:pt idx="2240">
                  <c:v>11.20000000000035</c:v>
                </c:pt>
                <c:pt idx="2241">
                  <c:v>11.20500000000035</c:v>
                </c:pt>
                <c:pt idx="2242">
                  <c:v>11.21000000000035</c:v>
                </c:pt>
                <c:pt idx="2243">
                  <c:v>11.21500000000035</c:v>
                </c:pt>
                <c:pt idx="2244">
                  <c:v>11.22000000000035</c:v>
                </c:pt>
                <c:pt idx="2245">
                  <c:v>11.22500000000035</c:v>
                </c:pt>
                <c:pt idx="2246">
                  <c:v>11.23000000000035</c:v>
                </c:pt>
                <c:pt idx="2247">
                  <c:v>11.23500000000035</c:v>
                </c:pt>
                <c:pt idx="2248">
                  <c:v>11.24000000000036</c:v>
                </c:pt>
                <c:pt idx="2249">
                  <c:v>11.24500000000036</c:v>
                </c:pt>
                <c:pt idx="2250">
                  <c:v>11.25000000000036</c:v>
                </c:pt>
                <c:pt idx="2251">
                  <c:v>11.25500000000036</c:v>
                </c:pt>
                <c:pt idx="2252">
                  <c:v>11.26000000000036</c:v>
                </c:pt>
                <c:pt idx="2253">
                  <c:v>11.26500000000036</c:v>
                </c:pt>
                <c:pt idx="2254">
                  <c:v>11.27000000000036</c:v>
                </c:pt>
                <c:pt idx="2255">
                  <c:v>11.27500000000036</c:v>
                </c:pt>
                <c:pt idx="2256">
                  <c:v>11.28000000000036</c:v>
                </c:pt>
                <c:pt idx="2257">
                  <c:v>11.28500000000036</c:v>
                </c:pt>
                <c:pt idx="2258">
                  <c:v>11.29000000000037</c:v>
                </c:pt>
                <c:pt idx="2259">
                  <c:v>11.29500000000037</c:v>
                </c:pt>
                <c:pt idx="2260">
                  <c:v>11.30000000000037</c:v>
                </c:pt>
                <c:pt idx="2261">
                  <c:v>11.30500000000037</c:v>
                </c:pt>
                <c:pt idx="2262">
                  <c:v>11.31000000000037</c:v>
                </c:pt>
                <c:pt idx="2263">
                  <c:v>11.31500000000037</c:v>
                </c:pt>
                <c:pt idx="2264">
                  <c:v>11.32000000000037</c:v>
                </c:pt>
                <c:pt idx="2265">
                  <c:v>11.32500000000037</c:v>
                </c:pt>
                <c:pt idx="2266">
                  <c:v>11.33000000000037</c:v>
                </c:pt>
                <c:pt idx="2267">
                  <c:v>11.33500000000037</c:v>
                </c:pt>
                <c:pt idx="2268">
                  <c:v>11.34000000000037</c:v>
                </c:pt>
                <c:pt idx="2269">
                  <c:v>11.34500000000037</c:v>
                </c:pt>
                <c:pt idx="2270">
                  <c:v>11.35000000000037</c:v>
                </c:pt>
                <c:pt idx="2271">
                  <c:v>11.35500000000038</c:v>
                </c:pt>
                <c:pt idx="2272">
                  <c:v>11.36000000000038</c:v>
                </c:pt>
                <c:pt idx="2273">
                  <c:v>11.36500000000038</c:v>
                </c:pt>
                <c:pt idx="2274">
                  <c:v>11.37000000000038</c:v>
                </c:pt>
                <c:pt idx="2275">
                  <c:v>11.37500000000038</c:v>
                </c:pt>
                <c:pt idx="2276">
                  <c:v>11.38000000000038</c:v>
                </c:pt>
                <c:pt idx="2277">
                  <c:v>11.38500000000038</c:v>
                </c:pt>
                <c:pt idx="2278">
                  <c:v>11.39000000000038</c:v>
                </c:pt>
                <c:pt idx="2279">
                  <c:v>11.39500000000038</c:v>
                </c:pt>
                <c:pt idx="2280">
                  <c:v>11.40000000000038</c:v>
                </c:pt>
                <c:pt idx="2281">
                  <c:v>11.40500000000038</c:v>
                </c:pt>
                <c:pt idx="2282">
                  <c:v>11.41000000000038</c:v>
                </c:pt>
                <c:pt idx="2283">
                  <c:v>11.4150000000004</c:v>
                </c:pt>
                <c:pt idx="2284">
                  <c:v>11.4200000000004</c:v>
                </c:pt>
                <c:pt idx="2285">
                  <c:v>11.4250000000004</c:v>
                </c:pt>
                <c:pt idx="2286">
                  <c:v>11.4300000000004</c:v>
                </c:pt>
                <c:pt idx="2287">
                  <c:v>11.4350000000004</c:v>
                </c:pt>
                <c:pt idx="2288">
                  <c:v>11.4400000000004</c:v>
                </c:pt>
                <c:pt idx="2289">
                  <c:v>11.4450000000004</c:v>
                </c:pt>
                <c:pt idx="2290">
                  <c:v>11.4500000000004</c:v>
                </c:pt>
                <c:pt idx="2291">
                  <c:v>11.4550000000004</c:v>
                </c:pt>
                <c:pt idx="2292">
                  <c:v>11.4600000000004</c:v>
                </c:pt>
                <c:pt idx="2293">
                  <c:v>11.4650000000004</c:v>
                </c:pt>
                <c:pt idx="2294">
                  <c:v>11.4700000000004</c:v>
                </c:pt>
                <c:pt idx="2295">
                  <c:v>11.4750000000004</c:v>
                </c:pt>
                <c:pt idx="2296">
                  <c:v>11.4800000000004</c:v>
                </c:pt>
                <c:pt idx="2297">
                  <c:v>11.4850000000004</c:v>
                </c:pt>
                <c:pt idx="2298">
                  <c:v>11.4900000000004</c:v>
                </c:pt>
                <c:pt idx="2299">
                  <c:v>11.4950000000004</c:v>
                </c:pt>
                <c:pt idx="2300">
                  <c:v>11.5000000000004</c:v>
                </c:pt>
                <c:pt idx="2301">
                  <c:v>11.5050000000004</c:v>
                </c:pt>
                <c:pt idx="2302">
                  <c:v>11.5100000000004</c:v>
                </c:pt>
                <c:pt idx="2303">
                  <c:v>11.5150000000004</c:v>
                </c:pt>
                <c:pt idx="2304">
                  <c:v>11.5200000000004</c:v>
                </c:pt>
                <c:pt idx="2305">
                  <c:v>11.5250000000004</c:v>
                </c:pt>
                <c:pt idx="2306">
                  <c:v>11.5300000000004</c:v>
                </c:pt>
                <c:pt idx="2307">
                  <c:v>11.5350000000004</c:v>
                </c:pt>
                <c:pt idx="2308">
                  <c:v>11.5400000000004</c:v>
                </c:pt>
                <c:pt idx="2309">
                  <c:v>11.5450000000004</c:v>
                </c:pt>
                <c:pt idx="2310">
                  <c:v>11.55000000000041</c:v>
                </c:pt>
                <c:pt idx="2311">
                  <c:v>11.55500000000041</c:v>
                </c:pt>
                <c:pt idx="2312">
                  <c:v>11.56000000000041</c:v>
                </c:pt>
                <c:pt idx="2313">
                  <c:v>11.56500000000041</c:v>
                </c:pt>
                <c:pt idx="2314">
                  <c:v>11.57000000000041</c:v>
                </c:pt>
                <c:pt idx="2315">
                  <c:v>11.57500000000041</c:v>
                </c:pt>
                <c:pt idx="2316">
                  <c:v>11.58000000000041</c:v>
                </c:pt>
                <c:pt idx="2317">
                  <c:v>11.58500000000041</c:v>
                </c:pt>
                <c:pt idx="2318">
                  <c:v>11.59000000000041</c:v>
                </c:pt>
                <c:pt idx="2319">
                  <c:v>11.59500000000041</c:v>
                </c:pt>
                <c:pt idx="2320">
                  <c:v>11.60000000000041</c:v>
                </c:pt>
                <c:pt idx="2321">
                  <c:v>11.60500000000041</c:v>
                </c:pt>
                <c:pt idx="2322">
                  <c:v>11.61000000000042</c:v>
                </c:pt>
                <c:pt idx="2323">
                  <c:v>11.61500000000042</c:v>
                </c:pt>
                <c:pt idx="2324">
                  <c:v>11.62000000000042</c:v>
                </c:pt>
                <c:pt idx="2325">
                  <c:v>11.62500000000042</c:v>
                </c:pt>
                <c:pt idx="2326">
                  <c:v>11.63000000000042</c:v>
                </c:pt>
                <c:pt idx="2327">
                  <c:v>11.63500000000042</c:v>
                </c:pt>
                <c:pt idx="2328">
                  <c:v>11.64000000000042</c:v>
                </c:pt>
                <c:pt idx="2329">
                  <c:v>11.64500000000042</c:v>
                </c:pt>
                <c:pt idx="2330">
                  <c:v>11.65000000000042</c:v>
                </c:pt>
                <c:pt idx="2331">
                  <c:v>11.65500000000042</c:v>
                </c:pt>
                <c:pt idx="2332">
                  <c:v>11.66000000000042</c:v>
                </c:pt>
                <c:pt idx="2333">
                  <c:v>11.66500000000042</c:v>
                </c:pt>
                <c:pt idx="2334">
                  <c:v>11.67000000000042</c:v>
                </c:pt>
                <c:pt idx="2335">
                  <c:v>11.67500000000043</c:v>
                </c:pt>
                <c:pt idx="2336">
                  <c:v>11.68000000000042</c:v>
                </c:pt>
                <c:pt idx="2337">
                  <c:v>11.68500000000043</c:v>
                </c:pt>
                <c:pt idx="2338">
                  <c:v>11.69000000000043</c:v>
                </c:pt>
                <c:pt idx="2339">
                  <c:v>11.69500000000043</c:v>
                </c:pt>
                <c:pt idx="2340">
                  <c:v>11.70000000000043</c:v>
                </c:pt>
                <c:pt idx="2341">
                  <c:v>11.70500000000043</c:v>
                </c:pt>
                <c:pt idx="2342">
                  <c:v>11.71000000000043</c:v>
                </c:pt>
                <c:pt idx="2343">
                  <c:v>11.71500000000043</c:v>
                </c:pt>
                <c:pt idx="2344">
                  <c:v>11.72000000000043</c:v>
                </c:pt>
                <c:pt idx="2345">
                  <c:v>11.72500000000043</c:v>
                </c:pt>
                <c:pt idx="2346">
                  <c:v>11.73000000000043</c:v>
                </c:pt>
                <c:pt idx="2347">
                  <c:v>11.73500000000043</c:v>
                </c:pt>
                <c:pt idx="2348">
                  <c:v>11.74000000000043</c:v>
                </c:pt>
                <c:pt idx="2349">
                  <c:v>11.74500000000043</c:v>
                </c:pt>
                <c:pt idx="2350">
                  <c:v>11.75000000000044</c:v>
                </c:pt>
                <c:pt idx="2351">
                  <c:v>11.75500000000044</c:v>
                </c:pt>
                <c:pt idx="2352">
                  <c:v>11.76000000000044</c:v>
                </c:pt>
                <c:pt idx="2353">
                  <c:v>11.76500000000044</c:v>
                </c:pt>
                <c:pt idx="2354">
                  <c:v>11.77000000000044</c:v>
                </c:pt>
                <c:pt idx="2355">
                  <c:v>11.77500000000044</c:v>
                </c:pt>
                <c:pt idx="2356">
                  <c:v>11.78000000000044</c:v>
                </c:pt>
                <c:pt idx="2357">
                  <c:v>11.78500000000044</c:v>
                </c:pt>
                <c:pt idx="2358">
                  <c:v>11.79000000000044</c:v>
                </c:pt>
                <c:pt idx="2359">
                  <c:v>11.79500000000044</c:v>
                </c:pt>
                <c:pt idx="2360">
                  <c:v>11.80000000000045</c:v>
                </c:pt>
                <c:pt idx="2361">
                  <c:v>11.80500000000045</c:v>
                </c:pt>
                <c:pt idx="2362">
                  <c:v>11.81000000000045</c:v>
                </c:pt>
                <c:pt idx="2363">
                  <c:v>11.81500000000045</c:v>
                </c:pt>
                <c:pt idx="2364">
                  <c:v>11.82000000000045</c:v>
                </c:pt>
                <c:pt idx="2365">
                  <c:v>11.82500000000045</c:v>
                </c:pt>
                <c:pt idx="2366">
                  <c:v>11.83000000000045</c:v>
                </c:pt>
                <c:pt idx="2367">
                  <c:v>11.83500000000045</c:v>
                </c:pt>
                <c:pt idx="2368">
                  <c:v>11.84000000000045</c:v>
                </c:pt>
                <c:pt idx="2369">
                  <c:v>11.84500000000045</c:v>
                </c:pt>
                <c:pt idx="2370">
                  <c:v>11.85000000000045</c:v>
                </c:pt>
                <c:pt idx="2371">
                  <c:v>11.85500000000046</c:v>
                </c:pt>
                <c:pt idx="2372">
                  <c:v>11.86000000000045</c:v>
                </c:pt>
                <c:pt idx="2373">
                  <c:v>11.86500000000046</c:v>
                </c:pt>
                <c:pt idx="2374">
                  <c:v>11.87000000000046</c:v>
                </c:pt>
                <c:pt idx="2375">
                  <c:v>11.87500000000046</c:v>
                </c:pt>
                <c:pt idx="2376">
                  <c:v>11.88000000000046</c:v>
                </c:pt>
                <c:pt idx="2377">
                  <c:v>11.88500000000046</c:v>
                </c:pt>
                <c:pt idx="2378">
                  <c:v>11.89000000000046</c:v>
                </c:pt>
                <c:pt idx="2379">
                  <c:v>11.89500000000046</c:v>
                </c:pt>
                <c:pt idx="2380">
                  <c:v>11.90000000000046</c:v>
                </c:pt>
                <c:pt idx="2381">
                  <c:v>11.90500000000046</c:v>
                </c:pt>
                <c:pt idx="2382">
                  <c:v>11.91000000000046</c:v>
                </c:pt>
                <c:pt idx="2383">
                  <c:v>11.91500000000046</c:v>
                </c:pt>
                <c:pt idx="2384">
                  <c:v>11.92000000000046</c:v>
                </c:pt>
                <c:pt idx="2385">
                  <c:v>11.92500000000046</c:v>
                </c:pt>
                <c:pt idx="2386">
                  <c:v>11.93000000000047</c:v>
                </c:pt>
                <c:pt idx="2387">
                  <c:v>11.93500000000047</c:v>
                </c:pt>
                <c:pt idx="2388">
                  <c:v>11.94000000000047</c:v>
                </c:pt>
                <c:pt idx="2389">
                  <c:v>11.94500000000047</c:v>
                </c:pt>
                <c:pt idx="2390">
                  <c:v>11.95000000000047</c:v>
                </c:pt>
                <c:pt idx="2391">
                  <c:v>11.95500000000047</c:v>
                </c:pt>
                <c:pt idx="2392">
                  <c:v>11.96000000000047</c:v>
                </c:pt>
                <c:pt idx="2393">
                  <c:v>11.96500000000047</c:v>
                </c:pt>
                <c:pt idx="2394">
                  <c:v>11.97000000000047</c:v>
                </c:pt>
                <c:pt idx="2395">
                  <c:v>11.97500000000047</c:v>
                </c:pt>
                <c:pt idx="2396">
                  <c:v>11.98000000000047</c:v>
                </c:pt>
                <c:pt idx="2397">
                  <c:v>11.98500000000047</c:v>
                </c:pt>
                <c:pt idx="2398">
                  <c:v>11.99000000000047</c:v>
                </c:pt>
                <c:pt idx="2399">
                  <c:v>11.99500000000048</c:v>
                </c:pt>
                <c:pt idx="2400">
                  <c:v>12.00000000000047</c:v>
                </c:pt>
                <c:pt idx="2401">
                  <c:v>12.00500000000048</c:v>
                </c:pt>
                <c:pt idx="2402">
                  <c:v>12.01000000000048</c:v>
                </c:pt>
                <c:pt idx="2403">
                  <c:v>12.01500000000048</c:v>
                </c:pt>
                <c:pt idx="2404">
                  <c:v>12.02000000000048</c:v>
                </c:pt>
                <c:pt idx="2405">
                  <c:v>12.02500000000048</c:v>
                </c:pt>
                <c:pt idx="2406">
                  <c:v>12.03000000000048</c:v>
                </c:pt>
                <c:pt idx="2407">
                  <c:v>12.03500000000048</c:v>
                </c:pt>
                <c:pt idx="2408">
                  <c:v>12.04000000000048</c:v>
                </c:pt>
                <c:pt idx="2409">
                  <c:v>12.04500000000048</c:v>
                </c:pt>
                <c:pt idx="2410">
                  <c:v>12.05000000000048</c:v>
                </c:pt>
                <c:pt idx="2411">
                  <c:v>12.0550000000005</c:v>
                </c:pt>
                <c:pt idx="2412">
                  <c:v>12.0600000000005</c:v>
                </c:pt>
                <c:pt idx="2413">
                  <c:v>12.0650000000005</c:v>
                </c:pt>
                <c:pt idx="2414">
                  <c:v>12.0700000000005</c:v>
                </c:pt>
                <c:pt idx="2415">
                  <c:v>12.0750000000005</c:v>
                </c:pt>
                <c:pt idx="2416">
                  <c:v>12.0800000000005</c:v>
                </c:pt>
                <c:pt idx="2417">
                  <c:v>12.0850000000005</c:v>
                </c:pt>
                <c:pt idx="2418">
                  <c:v>12.0900000000005</c:v>
                </c:pt>
                <c:pt idx="2419">
                  <c:v>12.0950000000005</c:v>
                </c:pt>
                <c:pt idx="2420">
                  <c:v>12.10000000000049</c:v>
                </c:pt>
                <c:pt idx="2421">
                  <c:v>12.1050000000005</c:v>
                </c:pt>
                <c:pt idx="2422">
                  <c:v>12.11000000000049</c:v>
                </c:pt>
                <c:pt idx="2423">
                  <c:v>12.1150000000005</c:v>
                </c:pt>
                <c:pt idx="2424">
                  <c:v>12.12000000000049</c:v>
                </c:pt>
                <c:pt idx="2425">
                  <c:v>12.1250000000005</c:v>
                </c:pt>
                <c:pt idx="2426">
                  <c:v>12.13000000000049</c:v>
                </c:pt>
                <c:pt idx="2427">
                  <c:v>12.1350000000005</c:v>
                </c:pt>
                <c:pt idx="2428">
                  <c:v>12.1400000000005</c:v>
                </c:pt>
                <c:pt idx="2429">
                  <c:v>12.1450000000005</c:v>
                </c:pt>
                <c:pt idx="2430">
                  <c:v>12.1500000000005</c:v>
                </c:pt>
                <c:pt idx="2431">
                  <c:v>12.1550000000005</c:v>
                </c:pt>
                <c:pt idx="2432">
                  <c:v>12.1600000000005</c:v>
                </c:pt>
                <c:pt idx="2433">
                  <c:v>12.1650000000005</c:v>
                </c:pt>
                <c:pt idx="2434">
                  <c:v>12.1700000000005</c:v>
                </c:pt>
                <c:pt idx="2435">
                  <c:v>12.1750000000005</c:v>
                </c:pt>
                <c:pt idx="2436">
                  <c:v>12.1800000000005</c:v>
                </c:pt>
                <c:pt idx="2437">
                  <c:v>12.1850000000005</c:v>
                </c:pt>
                <c:pt idx="2438">
                  <c:v>12.1900000000005</c:v>
                </c:pt>
                <c:pt idx="2439">
                  <c:v>12.19500000000051</c:v>
                </c:pt>
                <c:pt idx="2440">
                  <c:v>12.20000000000051</c:v>
                </c:pt>
                <c:pt idx="2441">
                  <c:v>12.20500000000051</c:v>
                </c:pt>
                <c:pt idx="2442">
                  <c:v>12.21000000000051</c:v>
                </c:pt>
                <c:pt idx="2443">
                  <c:v>12.21500000000051</c:v>
                </c:pt>
                <c:pt idx="2444">
                  <c:v>12.22000000000051</c:v>
                </c:pt>
                <c:pt idx="2445">
                  <c:v>12.22500000000051</c:v>
                </c:pt>
                <c:pt idx="2446">
                  <c:v>12.23000000000051</c:v>
                </c:pt>
                <c:pt idx="2447">
                  <c:v>12.23500000000051</c:v>
                </c:pt>
                <c:pt idx="2448">
                  <c:v>12.24000000000051</c:v>
                </c:pt>
                <c:pt idx="2449">
                  <c:v>12.24500000000051</c:v>
                </c:pt>
                <c:pt idx="2450">
                  <c:v>12.25000000000052</c:v>
                </c:pt>
                <c:pt idx="2451">
                  <c:v>12.25500000000052</c:v>
                </c:pt>
                <c:pt idx="2452">
                  <c:v>12.26000000000052</c:v>
                </c:pt>
                <c:pt idx="2453">
                  <c:v>12.26500000000052</c:v>
                </c:pt>
                <c:pt idx="2454">
                  <c:v>12.27000000000052</c:v>
                </c:pt>
                <c:pt idx="2455">
                  <c:v>12.27500000000052</c:v>
                </c:pt>
                <c:pt idx="2456">
                  <c:v>12.28000000000052</c:v>
                </c:pt>
                <c:pt idx="2457">
                  <c:v>12.28500000000052</c:v>
                </c:pt>
                <c:pt idx="2458">
                  <c:v>12.29000000000052</c:v>
                </c:pt>
                <c:pt idx="2459">
                  <c:v>12.29500000000052</c:v>
                </c:pt>
                <c:pt idx="2460">
                  <c:v>12.30000000000052</c:v>
                </c:pt>
                <c:pt idx="2461">
                  <c:v>12.30500000000052</c:v>
                </c:pt>
                <c:pt idx="2462">
                  <c:v>12.31000000000052</c:v>
                </c:pt>
                <c:pt idx="2463">
                  <c:v>12.31500000000053</c:v>
                </c:pt>
                <c:pt idx="2464">
                  <c:v>12.32000000000052</c:v>
                </c:pt>
                <c:pt idx="2465">
                  <c:v>12.32500000000053</c:v>
                </c:pt>
                <c:pt idx="2466">
                  <c:v>12.33000000000053</c:v>
                </c:pt>
                <c:pt idx="2467">
                  <c:v>12.33500000000053</c:v>
                </c:pt>
                <c:pt idx="2468">
                  <c:v>12.34000000000053</c:v>
                </c:pt>
                <c:pt idx="2469">
                  <c:v>12.34500000000053</c:v>
                </c:pt>
                <c:pt idx="2470">
                  <c:v>12.35000000000053</c:v>
                </c:pt>
                <c:pt idx="2471">
                  <c:v>12.35500000000053</c:v>
                </c:pt>
                <c:pt idx="2472">
                  <c:v>12.36000000000053</c:v>
                </c:pt>
                <c:pt idx="2473">
                  <c:v>12.36500000000053</c:v>
                </c:pt>
                <c:pt idx="2474">
                  <c:v>12.37000000000053</c:v>
                </c:pt>
                <c:pt idx="2475">
                  <c:v>12.37500000000054</c:v>
                </c:pt>
                <c:pt idx="2476">
                  <c:v>12.38000000000054</c:v>
                </c:pt>
                <c:pt idx="2477">
                  <c:v>12.38500000000054</c:v>
                </c:pt>
                <c:pt idx="2478">
                  <c:v>12.39000000000054</c:v>
                </c:pt>
                <c:pt idx="2479">
                  <c:v>12.39500000000054</c:v>
                </c:pt>
                <c:pt idx="2480">
                  <c:v>12.40000000000054</c:v>
                </c:pt>
                <c:pt idx="2481">
                  <c:v>12.40500000000054</c:v>
                </c:pt>
                <c:pt idx="2482">
                  <c:v>12.41000000000054</c:v>
                </c:pt>
                <c:pt idx="2483">
                  <c:v>12.41500000000054</c:v>
                </c:pt>
                <c:pt idx="2484">
                  <c:v>12.42000000000054</c:v>
                </c:pt>
                <c:pt idx="2485">
                  <c:v>12.42500000000054</c:v>
                </c:pt>
                <c:pt idx="2486">
                  <c:v>12.43000000000054</c:v>
                </c:pt>
                <c:pt idx="2487">
                  <c:v>12.43500000000054</c:v>
                </c:pt>
                <c:pt idx="2488">
                  <c:v>12.44000000000054</c:v>
                </c:pt>
                <c:pt idx="2489">
                  <c:v>12.44500000000055</c:v>
                </c:pt>
                <c:pt idx="2490">
                  <c:v>12.45000000000055</c:v>
                </c:pt>
                <c:pt idx="2491">
                  <c:v>12.45500000000055</c:v>
                </c:pt>
                <c:pt idx="2492">
                  <c:v>12.46000000000055</c:v>
                </c:pt>
                <c:pt idx="2493">
                  <c:v>12.46500000000055</c:v>
                </c:pt>
                <c:pt idx="2494">
                  <c:v>12.47000000000055</c:v>
                </c:pt>
                <c:pt idx="2495">
                  <c:v>12.47500000000055</c:v>
                </c:pt>
                <c:pt idx="2496">
                  <c:v>12.48000000000055</c:v>
                </c:pt>
                <c:pt idx="2497">
                  <c:v>12.48500000000055</c:v>
                </c:pt>
                <c:pt idx="2498">
                  <c:v>12.49000000000055</c:v>
                </c:pt>
                <c:pt idx="2499">
                  <c:v>12.49500000000055</c:v>
                </c:pt>
                <c:pt idx="2500">
                  <c:v>12.50000000000055</c:v>
                </c:pt>
                <c:pt idx="2501">
                  <c:v>12.50500000000056</c:v>
                </c:pt>
                <c:pt idx="2502">
                  <c:v>12.51000000000055</c:v>
                </c:pt>
                <c:pt idx="2503">
                  <c:v>12.51500000000056</c:v>
                </c:pt>
                <c:pt idx="2504">
                  <c:v>12.52000000000056</c:v>
                </c:pt>
                <c:pt idx="2505">
                  <c:v>12.52500000000056</c:v>
                </c:pt>
                <c:pt idx="2506">
                  <c:v>12.53000000000056</c:v>
                </c:pt>
                <c:pt idx="2507">
                  <c:v>12.53500000000056</c:v>
                </c:pt>
                <c:pt idx="2508">
                  <c:v>12.54000000000056</c:v>
                </c:pt>
                <c:pt idx="2509">
                  <c:v>12.54500000000056</c:v>
                </c:pt>
                <c:pt idx="2510">
                  <c:v>12.55000000000056</c:v>
                </c:pt>
                <c:pt idx="2511">
                  <c:v>12.55500000000056</c:v>
                </c:pt>
                <c:pt idx="2512">
                  <c:v>12.56000000000056</c:v>
                </c:pt>
                <c:pt idx="2513">
                  <c:v>12.56500000000056</c:v>
                </c:pt>
                <c:pt idx="2514">
                  <c:v>12.57000000000057</c:v>
                </c:pt>
                <c:pt idx="2515">
                  <c:v>12.57500000000057</c:v>
                </c:pt>
                <c:pt idx="2516">
                  <c:v>12.58000000000057</c:v>
                </c:pt>
                <c:pt idx="2517">
                  <c:v>12.58500000000057</c:v>
                </c:pt>
                <c:pt idx="2518">
                  <c:v>12.59000000000057</c:v>
                </c:pt>
                <c:pt idx="2519">
                  <c:v>12.59500000000057</c:v>
                </c:pt>
                <c:pt idx="2520">
                  <c:v>12.60000000000057</c:v>
                </c:pt>
                <c:pt idx="2521">
                  <c:v>12.60500000000057</c:v>
                </c:pt>
                <c:pt idx="2522">
                  <c:v>12.61000000000057</c:v>
                </c:pt>
                <c:pt idx="2523">
                  <c:v>12.61500000000057</c:v>
                </c:pt>
                <c:pt idx="2524">
                  <c:v>12.62000000000057</c:v>
                </c:pt>
                <c:pt idx="2525">
                  <c:v>12.62500000000057</c:v>
                </c:pt>
                <c:pt idx="2526">
                  <c:v>12.63000000000057</c:v>
                </c:pt>
                <c:pt idx="2527">
                  <c:v>12.63500000000057</c:v>
                </c:pt>
                <c:pt idx="2528">
                  <c:v>12.64000000000057</c:v>
                </c:pt>
                <c:pt idx="2529">
                  <c:v>12.64500000000058</c:v>
                </c:pt>
                <c:pt idx="2530">
                  <c:v>12.65000000000058</c:v>
                </c:pt>
                <c:pt idx="2531">
                  <c:v>12.65500000000058</c:v>
                </c:pt>
                <c:pt idx="2532">
                  <c:v>12.66000000000058</c:v>
                </c:pt>
                <c:pt idx="2533">
                  <c:v>12.66500000000058</c:v>
                </c:pt>
                <c:pt idx="2534">
                  <c:v>12.67000000000058</c:v>
                </c:pt>
                <c:pt idx="2535">
                  <c:v>12.67500000000058</c:v>
                </c:pt>
                <c:pt idx="2536">
                  <c:v>12.68000000000058</c:v>
                </c:pt>
                <c:pt idx="2537">
                  <c:v>12.68500000000058</c:v>
                </c:pt>
                <c:pt idx="2538">
                  <c:v>12.69000000000058</c:v>
                </c:pt>
                <c:pt idx="2539">
                  <c:v>12.69500000000058</c:v>
                </c:pt>
                <c:pt idx="2540">
                  <c:v>12.70000000000058</c:v>
                </c:pt>
                <c:pt idx="2541">
                  <c:v>12.70500000000058</c:v>
                </c:pt>
                <c:pt idx="2542">
                  <c:v>12.71000000000059</c:v>
                </c:pt>
                <c:pt idx="2543">
                  <c:v>12.71500000000059</c:v>
                </c:pt>
                <c:pt idx="2544">
                  <c:v>12.72000000000059</c:v>
                </c:pt>
                <c:pt idx="2545">
                  <c:v>12.72500000000059</c:v>
                </c:pt>
                <c:pt idx="2546">
                  <c:v>12.73000000000059</c:v>
                </c:pt>
                <c:pt idx="2547">
                  <c:v>12.73500000000059</c:v>
                </c:pt>
                <c:pt idx="2548">
                  <c:v>12.74000000000059</c:v>
                </c:pt>
                <c:pt idx="2549">
                  <c:v>12.74500000000059</c:v>
                </c:pt>
                <c:pt idx="2550">
                  <c:v>12.75000000000059</c:v>
                </c:pt>
                <c:pt idx="2551">
                  <c:v>12.7550000000006</c:v>
                </c:pt>
                <c:pt idx="2552">
                  <c:v>12.76000000000059</c:v>
                </c:pt>
                <c:pt idx="2553">
                  <c:v>12.7650000000006</c:v>
                </c:pt>
                <c:pt idx="2554">
                  <c:v>12.77000000000059</c:v>
                </c:pt>
                <c:pt idx="2555">
                  <c:v>12.7750000000006</c:v>
                </c:pt>
                <c:pt idx="2556">
                  <c:v>12.7800000000006</c:v>
                </c:pt>
                <c:pt idx="2557">
                  <c:v>12.7850000000006</c:v>
                </c:pt>
                <c:pt idx="2558">
                  <c:v>12.7900000000006</c:v>
                </c:pt>
                <c:pt idx="2559">
                  <c:v>12.7950000000006</c:v>
                </c:pt>
                <c:pt idx="2560">
                  <c:v>12.8000000000006</c:v>
                </c:pt>
                <c:pt idx="2561">
                  <c:v>12.8050000000006</c:v>
                </c:pt>
                <c:pt idx="2562">
                  <c:v>12.8100000000006</c:v>
                </c:pt>
                <c:pt idx="2563">
                  <c:v>12.81500000000061</c:v>
                </c:pt>
                <c:pt idx="2564">
                  <c:v>12.8200000000006</c:v>
                </c:pt>
                <c:pt idx="2565">
                  <c:v>12.82500000000061</c:v>
                </c:pt>
                <c:pt idx="2566">
                  <c:v>12.83000000000061</c:v>
                </c:pt>
                <c:pt idx="2567">
                  <c:v>12.83500000000061</c:v>
                </c:pt>
                <c:pt idx="2568">
                  <c:v>12.84000000000061</c:v>
                </c:pt>
                <c:pt idx="2569">
                  <c:v>12.84500000000061</c:v>
                </c:pt>
                <c:pt idx="2570">
                  <c:v>12.85000000000061</c:v>
                </c:pt>
                <c:pt idx="2571">
                  <c:v>12.85500000000061</c:v>
                </c:pt>
                <c:pt idx="2572">
                  <c:v>12.86000000000061</c:v>
                </c:pt>
                <c:pt idx="2573">
                  <c:v>12.86500000000061</c:v>
                </c:pt>
                <c:pt idx="2574">
                  <c:v>12.87000000000061</c:v>
                </c:pt>
                <c:pt idx="2575">
                  <c:v>12.87500000000062</c:v>
                </c:pt>
                <c:pt idx="2576">
                  <c:v>12.88000000000062</c:v>
                </c:pt>
                <c:pt idx="2577">
                  <c:v>12.88500000000062</c:v>
                </c:pt>
                <c:pt idx="2578">
                  <c:v>12.89000000000062</c:v>
                </c:pt>
                <c:pt idx="2579">
                  <c:v>12.89500000000062</c:v>
                </c:pt>
                <c:pt idx="2580">
                  <c:v>12.90000000000062</c:v>
                </c:pt>
                <c:pt idx="2581">
                  <c:v>12.90500000000062</c:v>
                </c:pt>
                <c:pt idx="2582">
                  <c:v>12.91000000000062</c:v>
                </c:pt>
                <c:pt idx="2583">
                  <c:v>12.91500000000062</c:v>
                </c:pt>
                <c:pt idx="2584">
                  <c:v>12.92000000000062</c:v>
                </c:pt>
                <c:pt idx="2585">
                  <c:v>12.92500000000062</c:v>
                </c:pt>
                <c:pt idx="2586">
                  <c:v>12.93000000000062</c:v>
                </c:pt>
                <c:pt idx="2587">
                  <c:v>12.93500000000062</c:v>
                </c:pt>
                <c:pt idx="2588">
                  <c:v>12.94000000000062</c:v>
                </c:pt>
                <c:pt idx="2589">
                  <c:v>12.94500000000062</c:v>
                </c:pt>
                <c:pt idx="2590">
                  <c:v>12.95000000000063</c:v>
                </c:pt>
                <c:pt idx="2591">
                  <c:v>12.95500000000063</c:v>
                </c:pt>
                <c:pt idx="2592">
                  <c:v>12.96000000000063</c:v>
                </c:pt>
                <c:pt idx="2593">
                  <c:v>12.96500000000063</c:v>
                </c:pt>
                <c:pt idx="2594">
                  <c:v>12.97000000000063</c:v>
                </c:pt>
                <c:pt idx="2595">
                  <c:v>12.97500000000063</c:v>
                </c:pt>
                <c:pt idx="2596">
                  <c:v>12.98000000000063</c:v>
                </c:pt>
                <c:pt idx="2597">
                  <c:v>12.98500000000063</c:v>
                </c:pt>
                <c:pt idx="2598">
                  <c:v>12.99000000000063</c:v>
                </c:pt>
                <c:pt idx="2599">
                  <c:v>12.99500000000063</c:v>
                </c:pt>
                <c:pt idx="2600">
                  <c:v>13.00000000000063</c:v>
                </c:pt>
                <c:pt idx="2601">
                  <c:v>13.00500000000063</c:v>
                </c:pt>
                <c:pt idx="2602">
                  <c:v>13.01000000000063</c:v>
                </c:pt>
                <c:pt idx="2603">
                  <c:v>13.01500000000064</c:v>
                </c:pt>
                <c:pt idx="2604">
                  <c:v>13.02000000000064</c:v>
                </c:pt>
                <c:pt idx="2605">
                  <c:v>13.02500000000064</c:v>
                </c:pt>
                <c:pt idx="2606">
                  <c:v>13.03000000000064</c:v>
                </c:pt>
                <c:pt idx="2607">
                  <c:v>13.03500000000064</c:v>
                </c:pt>
                <c:pt idx="2608">
                  <c:v>13.04000000000064</c:v>
                </c:pt>
                <c:pt idx="2609">
                  <c:v>13.04500000000064</c:v>
                </c:pt>
                <c:pt idx="2610">
                  <c:v>13.05000000000064</c:v>
                </c:pt>
                <c:pt idx="2611">
                  <c:v>13.05500000000064</c:v>
                </c:pt>
                <c:pt idx="2612">
                  <c:v>13.06000000000064</c:v>
                </c:pt>
                <c:pt idx="2613">
                  <c:v>13.06500000000065</c:v>
                </c:pt>
                <c:pt idx="2614">
                  <c:v>13.07000000000065</c:v>
                </c:pt>
                <c:pt idx="2615">
                  <c:v>13.07500000000065</c:v>
                </c:pt>
                <c:pt idx="2616">
                  <c:v>13.08000000000065</c:v>
                </c:pt>
                <c:pt idx="2617">
                  <c:v>13.08500000000065</c:v>
                </c:pt>
                <c:pt idx="2618">
                  <c:v>13.09000000000065</c:v>
                </c:pt>
                <c:pt idx="2619">
                  <c:v>13.09500000000065</c:v>
                </c:pt>
                <c:pt idx="2620">
                  <c:v>13.10000000000065</c:v>
                </c:pt>
                <c:pt idx="2621">
                  <c:v>13.10500000000065</c:v>
                </c:pt>
                <c:pt idx="2622">
                  <c:v>13.11000000000065</c:v>
                </c:pt>
                <c:pt idx="2623">
                  <c:v>13.11500000000065</c:v>
                </c:pt>
                <c:pt idx="2624">
                  <c:v>13.12000000000065</c:v>
                </c:pt>
                <c:pt idx="2625">
                  <c:v>13.12500000000065</c:v>
                </c:pt>
                <c:pt idx="2626">
                  <c:v>13.13000000000065</c:v>
                </c:pt>
                <c:pt idx="2627">
                  <c:v>13.13500000000065</c:v>
                </c:pt>
                <c:pt idx="2628">
                  <c:v>13.14000000000065</c:v>
                </c:pt>
                <c:pt idx="2629">
                  <c:v>13.14500000000066</c:v>
                </c:pt>
                <c:pt idx="2630">
                  <c:v>13.15000000000066</c:v>
                </c:pt>
                <c:pt idx="2631">
                  <c:v>13.15500000000066</c:v>
                </c:pt>
                <c:pt idx="2632">
                  <c:v>13.16000000000066</c:v>
                </c:pt>
                <c:pt idx="2633">
                  <c:v>13.16500000000066</c:v>
                </c:pt>
                <c:pt idx="2634">
                  <c:v>13.17000000000066</c:v>
                </c:pt>
                <c:pt idx="2635">
                  <c:v>13.17500000000066</c:v>
                </c:pt>
                <c:pt idx="2636">
                  <c:v>13.18000000000066</c:v>
                </c:pt>
                <c:pt idx="2637">
                  <c:v>13.18500000000066</c:v>
                </c:pt>
                <c:pt idx="2638">
                  <c:v>13.19000000000066</c:v>
                </c:pt>
                <c:pt idx="2639">
                  <c:v>13.19500000000066</c:v>
                </c:pt>
                <c:pt idx="2640">
                  <c:v>13.20000000000066</c:v>
                </c:pt>
                <c:pt idx="2641">
                  <c:v>13.20500000000066</c:v>
                </c:pt>
                <c:pt idx="2642">
                  <c:v>13.21000000000067</c:v>
                </c:pt>
                <c:pt idx="2643">
                  <c:v>13.21500000000067</c:v>
                </c:pt>
                <c:pt idx="2644">
                  <c:v>13.22000000000067</c:v>
                </c:pt>
                <c:pt idx="2645">
                  <c:v>13.22500000000067</c:v>
                </c:pt>
                <c:pt idx="2646">
                  <c:v>13.23000000000067</c:v>
                </c:pt>
                <c:pt idx="2647">
                  <c:v>13.23500000000067</c:v>
                </c:pt>
                <c:pt idx="2648">
                  <c:v>13.24000000000067</c:v>
                </c:pt>
                <c:pt idx="2649">
                  <c:v>13.24500000000067</c:v>
                </c:pt>
                <c:pt idx="2650">
                  <c:v>13.25000000000067</c:v>
                </c:pt>
                <c:pt idx="2651">
                  <c:v>13.25500000000067</c:v>
                </c:pt>
                <c:pt idx="2652">
                  <c:v>13.26000000000067</c:v>
                </c:pt>
                <c:pt idx="2653">
                  <c:v>13.26500000000067</c:v>
                </c:pt>
                <c:pt idx="2654">
                  <c:v>13.27000000000067</c:v>
                </c:pt>
                <c:pt idx="2655">
                  <c:v>13.27500000000068</c:v>
                </c:pt>
                <c:pt idx="2656">
                  <c:v>13.28000000000067</c:v>
                </c:pt>
                <c:pt idx="2657">
                  <c:v>13.28500000000068</c:v>
                </c:pt>
                <c:pt idx="2658">
                  <c:v>13.29000000000068</c:v>
                </c:pt>
                <c:pt idx="2659">
                  <c:v>13.29500000000068</c:v>
                </c:pt>
                <c:pt idx="2660">
                  <c:v>13.30000000000068</c:v>
                </c:pt>
                <c:pt idx="2661">
                  <c:v>13.30500000000068</c:v>
                </c:pt>
                <c:pt idx="2662">
                  <c:v>13.31000000000068</c:v>
                </c:pt>
                <c:pt idx="2663">
                  <c:v>13.31500000000068</c:v>
                </c:pt>
                <c:pt idx="2664">
                  <c:v>13.32000000000068</c:v>
                </c:pt>
                <c:pt idx="2665">
                  <c:v>13.32500000000068</c:v>
                </c:pt>
                <c:pt idx="2666">
                  <c:v>13.33000000000068</c:v>
                </c:pt>
                <c:pt idx="2667">
                  <c:v>13.3350000000007</c:v>
                </c:pt>
                <c:pt idx="2668">
                  <c:v>13.3400000000007</c:v>
                </c:pt>
                <c:pt idx="2669">
                  <c:v>13.3450000000007</c:v>
                </c:pt>
                <c:pt idx="2670">
                  <c:v>13.3500000000007</c:v>
                </c:pt>
                <c:pt idx="2671">
                  <c:v>13.3550000000007</c:v>
                </c:pt>
                <c:pt idx="2672">
                  <c:v>13.3600000000007</c:v>
                </c:pt>
                <c:pt idx="2673">
                  <c:v>13.3650000000007</c:v>
                </c:pt>
                <c:pt idx="2674">
                  <c:v>13.3700000000007</c:v>
                </c:pt>
                <c:pt idx="2675">
                  <c:v>13.3750000000007</c:v>
                </c:pt>
                <c:pt idx="2676">
                  <c:v>13.3800000000007</c:v>
                </c:pt>
                <c:pt idx="2677">
                  <c:v>13.3850000000007</c:v>
                </c:pt>
                <c:pt idx="2678">
                  <c:v>13.3900000000007</c:v>
                </c:pt>
                <c:pt idx="2679">
                  <c:v>13.3950000000007</c:v>
                </c:pt>
                <c:pt idx="2680">
                  <c:v>13.4000000000007</c:v>
                </c:pt>
                <c:pt idx="2681">
                  <c:v>13.4050000000007</c:v>
                </c:pt>
                <c:pt idx="2682">
                  <c:v>13.4100000000007</c:v>
                </c:pt>
                <c:pt idx="2683">
                  <c:v>13.4150000000007</c:v>
                </c:pt>
                <c:pt idx="2684">
                  <c:v>13.4200000000007</c:v>
                </c:pt>
                <c:pt idx="2685">
                  <c:v>13.4250000000007</c:v>
                </c:pt>
                <c:pt idx="2686">
                  <c:v>13.4300000000007</c:v>
                </c:pt>
                <c:pt idx="2687">
                  <c:v>13.4350000000007</c:v>
                </c:pt>
                <c:pt idx="2688">
                  <c:v>13.4400000000007</c:v>
                </c:pt>
                <c:pt idx="2689">
                  <c:v>13.4450000000007</c:v>
                </c:pt>
                <c:pt idx="2690">
                  <c:v>13.4500000000007</c:v>
                </c:pt>
                <c:pt idx="2691">
                  <c:v>13.45500000000071</c:v>
                </c:pt>
                <c:pt idx="2692">
                  <c:v>13.4600000000007</c:v>
                </c:pt>
                <c:pt idx="2693">
                  <c:v>13.46500000000071</c:v>
                </c:pt>
                <c:pt idx="2694">
                  <c:v>13.47000000000071</c:v>
                </c:pt>
                <c:pt idx="2695">
                  <c:v>13.47500000000071</c:v>
                </c:pt>
                <c:pt idx="2696">
                  <c:v>13.48000000000071</c:v>
                </c:pt>
                <c:pt idx="2697">
                  <c:v>13.48500000000071</c:v>
                </c:pt>
                <c:pt idx="2698">
                  <c:v>13.49000000000071</c:v>
                </c:pt>
                <c:pt idx="2699">
                  <c:v>13.49500000000071</c:v>
                </c:pt>
                <c:pt idx="2700">
                  <c:v>13.50000000000071</c:v>
                </c:pt>
                <c:pt idx="2701">
                  <c:v>13.50500000000071</c:v>
                </c:pt>
                <c:pt idx="2702">
                  <c:v>13.51000000000071</c:v>
                </c:pt>
                <c:pt idx="2703">
                  <c:v>13.51500000000071</c:v>
                </c:pt>
                <c:pt idx="2704">
                  <c:v>13.52000000000071</c:v>
                </c:pt>
                <c:pt idx="2705">
                  <c:v>13.52500000000071</c:v>
                </c:pt>
                <c:pt idx="2706">
                  <c:v>13.53000000000072</c:v>
                </c:pt>
                <c:pt idx="2707">
                  <c:v>13.53500000000072</c:v>
                </c:pt>
                <c:pt idx="2708">
                  <c:v>13.54000000000072</c:v>
                </c:pt>
                <c:pt idx="2709">
                  <c:v>13.54500000000072</c:v>
                </c:pt>
                <c:pt idx="2710">
                  <c:v>13.55000000000072</c:v>
                </c:pt>
                <c:pt idx="2711">
                  <c:v>13.55500000000072</c:v>
                </c:pt>
                <c:pt idx="2712">
                  <c:v>13.56000000000072</c:v>
                </c:pt>
                <c:pt idx="2713">
                  <c:v>13.56500000000072</c:v>
                </c:pt>
                <c:pt idx="2714">
                  <c:v>13.57000000000072</c:v>
                </c:pt>
                <c:pt idx="2715">
                  <c:v>13.57500000000072</c:v>
                </c:pt>
                <c:pt idx="2716">
                  <c:v>13.58000000000072</c:v>
                </c:pt>
                <c:pt idx="2717">
                  <c:v>13.58500000000072</c:v>
                </c:pt>
                <c:pt idx="2718">
                  <c:v>13.59000000000072</c:v>
                </c:pt>
                <c:pt idx="2719">
                  <c:v>13.59500000000073</c:v>
                </c:pt>
                <c:pt idx="2720">
                  <c:v>13.60000000000072</c:v>
                </c:pt>
                <c:pt idx="2721">
                  <c:v>13.60500000000073</c:v>
                </c:pt>
                <c:pt idx="2722">
                  <c:v>13.61000000000073</c:v>
                </c:pt>
                <c:pt idx="2723">
                  <c:v>13.61500000000073</c:v>
                </c:pt>
                <c:pt idx="2724">
                  <c:v>13.62000000000073</c:v>
                </c:pt>
                <c:pt idx="2725">
                  <c:v>13.62500000000073</c:v>
                </c:pt>
                <c:pt idx="2726">
                  <c:v>13.63000000000073</c:v>
                </c:pt>
                <c:pt idx="2727">
                  <c:v>13.63500000000073</c:v>
                </c:pt>
                <c:pt idx="2728">
                  <c:v>13.64000000000073</c:v>
                </c:pt>
                <c:pt idx="2729">
                  <c:v>13.64500000000073</c:v>
                </c:pt>
                <c:pt idx="2730">
                  <c:v>13.65000000000073</c:v>
                </c:pt>
                <c:pt idx="2731">
                  <c:v>13.65500000000074</c:v>
                </c:pt>
                <c:pt idx="2732">
                  <c:v>13.66000000000074</c:v>
                </c:pt>
                <c:pt idx="2733">
                  <c:v>13.66500000000074</c:v>
                </c:pt>
                <c:pt idx="2734">
                  <c:v>13.67000000000074</c:v>
                </c:pt>
                <c:pt idx="2735">
                  <c:v>13.67500000000074</c:v>
                </c:pt>
                <c:pt idx="2736">
                  <c:v>13.68000000000074</c:v>
                </c:pt>
                <c:pt idx="2737">
                  <c:v>13.68500000000074</c:v>
                </c:pt>
                <c:pt idx="2738">
                  <c:v>13.69000000000074</c:v>
                </c:pt>
                <c:pt idx="2739">
                  <c:v>13.69500000000074</c:v>
                </c:pt>
                <c:pt idx="2740">
                  <c:v>13.70000000000074</c:v>
                </c:pt>
                <c:pt idx="2741">
                  <c:v>13.70500000000074</c:v>
                </c:pt>
                <c:pt idx="2742">
                  <c:v>13.71000000000074</c:v>
                </c:pt>
                <c:pt idx="2743">
                  <c:v>13.71500000000074</c:v>
                </c:pt>
                <c:pt idx="2744">
                  <c:v>13.72000000000074</c:v>
                </c:pt>
                <c:pt idx="2745">
                  <c:v>13.72500000000075</c:v>
                </c:pt>
                <c:pt idx="2746">
                  <c:v>13.73000000000074</c:v>
                </c:pt>
                <c:pt idx="2747">
                  <c:v>13.73500000000075</c:v>
                </c:pt>
                <c:pt idx="2748">
                  <c:v>13.74000000000075</c:v>
                </c:pt>
                <c:pt idx="2749">
                  <c:v>13.74500000000075</c:v>
                </c:pt>
                <c:pt idx="2750">
                  <c:v>13.75000000000075</c:v>
                </c:pt>
                <c:pt idx="2751">
                  <c:v>13.75500000000075</c:v>
                </c:pt>
                <c:pt idx="2752">
                  <c:v>13.76000000000075</c:v>
                </c:pt>
                <c:pt idx="2753">
                  <c:v>13.76500000000075</c:v>
                </c:pt>
                <c:pt idx="2754">
                  <c:v>13.77000000000075</c:v>
                </c:pt>
                <c:pt idx="2755">
                  <c:v>13.77500000000075</c:v>
                </c:pt>
                <c:pt idx="2756">
                  <c:v>13.78000000000075</c:v>
                </c:pt>
                <c:pt idx="2757">
                  <c:v>13.78500000000076</c:v>
                </c:pt>
                <c:pt idx="2758">
                  <c:v>13.79000000000075</c:v>
                </c:pt>
                <c:pt idx="2759">
                  <c:v>13.79500000000076</c:v>
                </c:pt>
                <c:pt idx="2760">
                  <c:v>13.80000000000076</c:v>
                </c:pt>
                <c:pt idx="2761">
                  <c:v>13.80500000000076</c:v>
                </c:pt>
                <c:pt idx="2762">
                  <c:v>13.81000000000076</c:v>
                </c:pt>
                <c:pt idx="2763">
                  <c:v>13.81500000000076</c:v>
                </c:pt>
                <c:pt idx="2764">
                  <c:v>13.82000000000076</c:v>
                </c:pt>
                <c:pt idx="2765">
                  <c:v>13.82500000000076</c:v>
                </c:pt>
                <c:pt idx="2766">
                  <c:v>13.83000000000076</c:v>
                </c:pt>
                <c:pt idx="2767">
                  <c:v>13.83500000000076</c:v>
                </c:pt>
                <c:pt idx="2768">
                  <c:v>13.84000000000076</c:v>
                </c:pt>
                <c:pt idx="2769">
                  <c:v>13.84500000000076</c:v>
                </c:pt>
                <c:pt idx="2770">
                  <c:v>13.85000000000077</c:v>
                </c:pt>
                <c:pt idx="2771">
                  <c:v>13.85500000000077</c:v>
                </c:pt>
                <c:pt idx="2772">
                  <c:v>13.86000000000077</c:v>
                </c:pt>
                <c:pt idx="2773">
                  <c:v>13.86500000000077</c:v>
                </c:pt>
                <c:pt idx="2774">
                  <c:v>13.87000000000077</c:v>
                </c:pt>
                <c:pt idx="2775">
                  <c:v>13.87500000000077</c:v>
                </c:pt>
                <c:pt idx="2776">
                  <c:v>13.88000000000077</c:v>
                </c:pt>
                <c:pt idx="2777">
                  <c:v>13.88500000000077</c:v>
                </c:pt>
                <c:pt idx="2778">
                  <c:v>13.89000000000077</c:v>
                </c:pt>
                <c:pt idx="2779">
                  <c:v>13.89500000000077</c:v>
                </c:pt>
                <c:pt idx="2780">
                  <c:v>13.90000000000077</c:v>
                </c:pt>
                <c:pt idx="2781">
                  <c:v>13.90500000000077</c:v>
                </c:pt>
                <c:pt idx="2782">
                  <c:v>13.91000000000077</c:v>
                </c:pt>
                <c:pt idx="2783">
                  <c:v>13.91500000000078</c:v>
                </c:pt>
                <c:pt idx="2784">
                  <c:v>13.92000000000077</c:v>
                </c:pt>
                <c:pt idx="2785">
                  <c:v>13.92500000000078</c:v>
                </c:pt>
                <c:pt idx="2786">
                  <c:v>13.93000000000078</c:v>
                </c:pt>
                <c:pt idx="2787">
                  <c:v>13.93500000000078</c:v>
                </c:pt>
                <c:pt idx="2788">
                  <c:v>13.94000000000078</c:v>
                </c:pt>
                <c:pt idx="2789">
                  <c:v>13.94500000000078</c:v>
                </c:pt>
                <c:pt idx="2790">
                  <c:v>13.95000000000078</c:v>
                </c:pt>
                <c:pt idx="2791">
                  <c:v>13.95500000000078</c:v>
                </c:pt>
                <c:pt idx="2792">
                  <c:v>13.96000000000078</c:v>
                </c:pt>
                <c:pt idx="2793">
                  <c:v>13.96500000000078</c:v>
                </c:pt>
                <c:pt idx="2794">
                  <c:v>13.97000000000078</c:v>
                </c:pt>
                <c:pt idx="2795">
                  <c:v>13.9750000000008</c:v>
                </c:pt>
                <c:pt idx="2796">
                  <c:v>13.9800000000008</c:v>
                </c:pt>
                <c:pt idx="2797">
                  <c:v>13.9850000000008</c:v>
                </c:pt>
                <c:pt idx="2798">
                  <c:v>13.9900000000008</c:v>
                </c:pt>
                <c:pt idx="2799">
                  <c:v>13.9950000000008</c:v>
                </c:pt>
                <c:pt idx="2800">
                  <c:v>14.0000000000008</c:v>
                </c:pt>
                <c:pt idx="2801">
                  <c:v>14.0050000000008</c:v>
                </c:pt>
                <c:pt idx="2802">
                  <c:v>14.0100000000008</c:v>
                </c:pt>
                <c:pt idx="2803">
                  <c:v>14.0150000000008</c:v>
                </c:pt>
                <c:pt idx="2804">
                  <c:v>14.0200000000008</c:v>
                </c:pt>
                <c:pt idx="2805">
                  <c:v>14.0250000000008</c:v>
                </c:pt>
                <c:pt idx="2806">
                  <c:v>14.03000000000079</c:v>
                </c:pt>
                <c:pt idx="2807">
                  <c:v>14.0350000000008</c:v>
                </c:pt>
                <c:pt idx="2808">
                  <c:v>14.04000000000079</c:v>
                </c:pt>
                <c:pt idx="2809">
                  <c:v>14.0450000000008</c:v>
                </c:pt>
                <c:pt idx="2810">
                  <c:v>14.0500000000008</c:v>
                </c:pt>
                <c:pt idx="2811">
                  <c:v>14.0550000000008</c:v>
                </c:pt>
                <c:pt idx="2812">
                  <c:v>14.0600000000008</c:v>
                </c:pt>
                <c:pt idx="2813">
                  <c:v>14.0650000000008</c:v>
                </c:pt>
                <c:pt idx="2814">
                  <c:v>14.0700000000008</c:v>
                </c:pt>
                <c:pt idx="2815">
                  <c:v>14.0750000000008</c:v>
                </c:pt>
                <c:pt idx="2816">
                  <c:v>14.0800000000008</c:v>
                </c:pt>
                <c:pt idx="2817">
                  <c:v>14.0850000000008</c:v>
                </c:pt>
                <c:pt idx="2818">
                  <c:v>14.0900000000008</c:v>
                </c:pt>
                <c:pt idx="2819">
                  <c:v>14.0950000000008</c:v>
                </c:pt>
                <c:pt idx="2820">
                  <c:v>14.1000000000008</c:v>
                </c:pt>
                <c:pt idx="2821">
                  <c:v>14.10500000000081</c:v>
                </c:pt>
                <c:pt idx="2822">
                  <c:v>14.1100000000008</c:v>
                </c:pt>
                <c:pt idx="2823">
                  <c:v>14.11500000000081</c:v>
                </c:pt>
                <c:pt idx="2824">
                  <c:v>14.12000000000081</c:v>
                </c:pt>
                <c:pt idx="2825">
                  <c:v>14.12500000000081</c:v>
                </c:pt>
                <c:pt idx="2826">
                  <c:v>14.13000000000081</c:v>
                </c:pt>
                <c:pt idx="2827">
                  <c:v>14.13500000000081</c:v>
                </c:pt>
                <c:pt idx="2828">
                  <c:v>14.14000000000081</c:v>
                </c:pt>
                <c:pt idx="2829">
                  <c:v>14.14500000000081</c:v>
                </c:pt>
                <c:pt idx="2830">
                  <c:v>14.15000000000081</c:v>
                </c:pt>
                <c:pt idx="2831">
                  <c:v>14.15500000000081</c:v>
                </c:pt>
                <c:pt idx="2832">
                  <c:v>14.16000000000081</c:v>
                </c:pt>
                <c:pt idx="2833">
                  <c:v>14.16500000000081</c:v>
                </c:pt>
                <c:pt idx="2834">
                  <c:v>14.17000000000082</c:v>
                </c:pt>
                <c:pt idx="2835">
                  <c:v>14.17500000000082</c:v>
                </c:pt>
                <c:pt idx="2836">
                  <c:v>14.18000000000082</c:v>
                </c:pt>
                <c:pt idx="2837">
                  <c:v>14.18500000000082</c:v>
                </c:pt>
                <c:pt idx="2838">
                  <c:v>14.19000000000082</c:v>
                </c:pt>
                <c:pt idx="2839">
                  <c:v>14.19500000000082</c:v>
                </c:pt>
                <c:pt idx="2840">
                  <c:v>14.20000000000082</c:v>
                </c:pt>
                <c:pt idx="2841">
                  <c:v>14.20500000000082</c:v>
                </c:pt>
                <c:pt idx="2842">
                  <c:v>14.21000000000082</c:v>
                </c:pt>
                <c:pt idx="2843">
                  <c:v>14.21500000000082</c:v>
                </c:pt>
                <c:pt idx="2844">
                  <c:v>14.22000000000082</c:v>
                </c:pt>
                <c:pt idx="2845">
                  <c:v>14.22500000000082</c:v>
                </c:pt>
                <c:pt idx="2846">
                  <c:v>14.23000000000082</c:v>
                </c:pt>
                <c:pt idx="2847">
                  <c:v>14.23500000000082</c:v>
                </c:pt>
                <c:pt idx="2848">
                  <c:v>14.24000000000082</c:v>
                </c:pt>
                <c:pt idx="2849">
                  <c:v>14.24500000000083</c:v>
                </c:pt>
                <c:pt idx="2850">
                  <c:v>14.25000000000083</c:v>
                </c:pt>
                <c:pt idx="2851">
                  <c:v>14.25500000000083</c:v>
                </c:pt>
                <c:pt idx="2852">
                  <c:v>14.26000000000083</c:v>
                </c:pt>
                <c:pt idx="2853">
                  <c:v>14.26500000000083</c:v>
                </c:pt>
                <c:pt idx="2854">
                  <c:v>14.27000000000083</c:v>
                </c:pt>
                <c:pt idx="2855">
                  <c:v>14.27500000000083</c:v>
                </c:pt>
                <c:pt idx="2856">
                  <c:v>14.28000000000083</c:v>
                </c:pt>
                <c:pt idx="2857">
                  <c:v>14.28500000000083</c:v>
                </c:pt>
                <c:pt idx="2858">
                  <c:v>14.29000000000083</c:v>
                </c:pt>
                <c:pt idx="2859">
                  <c:v>14.29500000000083</c:v>
                </c:pt>
                <c:pt idx="2860">
                  <c:v>14.30000000000084</c:v>
                </c:pt>
                <c:pt idx="2861">
                  <c:v>14.30500000000084</c:v>
                </c:pt>
                <c:pt idx="2862">
                  <c:v>14.31000000000084</c:v>
                </c:pt>
                <c:pt idx="2863">
                  <c:v>14.31500000000084</c:v>
                </c:pt>
                <c:pt idx="2864">
                  <c:v>14.32000000000084</c:v>
                </c:pt>
                <c:pt idx="2865">
                  <c:v>14.32500000000084</c:v>
                </c:pt>
                <c:pt idx="2866">
                  <c:v>14.33000000000084</c:v>
                </c:pt>
                <c:pt idx="2867">
                  <c:v>14.33500000000084</c:v>
                </c:pt>
                <c:pt idx="2868">
                  <c:v>14.34000000000084</c:v>
                </c:pt>
                <c:pt idx="2869">
                  <c:v>14.34500000000084</c:v>
                </c:pt>
                <c:pt idx="2870">
                  <c:v>14.35000000000085</c:v>
                </c:pt>
                <c:pt idx="2871">
                  <c:v>14.35500000000085</c:v>
                </c:pt>
                <c:pt idx="2872">
                  <c:v>14.36000000000085</c:v>
                </c:pt>
                <c:pt idx="2873">
                  <c:v>14.36500000000085</c:v>
                </c:pt>
                <c:pt idx="2874">
                  <c:v>14.37000000000085</c:v>
                </c:pt>
                <c:pt idx="2875">
                  <c:v>14.37500000000085</c:v>
                </c:pt>
                <c:pt idx="2876">
                  <c:v>14.38000000000085</c:v>
                </c:pt>
                <c:pt idx="2877">
                  <c:v>14.38500000000085</c:v>
                </c:pt>
                <c:pt idx="2878">
                  <c:v>14.39000000000085</c:v>
                </c:pt>
                <c:pt idx="2879">
                  <c:v>14.39500000000085</c:v>
                </c:pt>
                <c:pt idx="2880">
                  <c:v>14.40000000000085</c:v>
                </c:pt>
                <c:pt idx="2881">
                  <c:v>14.40500000000085</c:v>
                </c:pt>
                <c:pt idx="2882">
                  <c:v>14.41000000000085</c:v>
                </c:pt>
                <c:pt idx="2883">
                  <c:v>14.41500000000085</c:v>
                </c:pt>
                <c:pt idx="2884">
                  <c:v>14.42000000000085</c:v>
                </c:pt>
                <c:pt idx="2885">
                  <c:v>14.42500000000086</c:v>
                </c:pt>
                <c:pt idx="2886">
                  <c:v>14.43000000000085</c:v>
                </c:pt>
                <c:pt idx="2887">
                  <c:v>14.43500000000086</c:v>
                </c:pt>
                <c:pt idx="2888">
                  <c:v>14.44000000000086</c:v>
                </c:pt>
                <c:pt idx="2889">
                  <c:v>14.44500000000086</c:v>
                </c:pt>
                <c:pt idx="2890">
                  <c:v>14.45000000000086</c:v>
                </c:pt>
                <c:pt idx="2891">
                  <c:v>14.45500000000086</c:v>
                </c:pt>
                <c:pt idx="2892">
                  <c:v>14.46000000000086</c:v>
                </c:pt>
                <c:pt idx="2893">
                  <c:v>14.46500000000086</c:v>
                </c:pt>
                <c:pt idx="2894">
                  <c:v>14.47000000000086</c:v>
                </c:pt>
                <c:pt idx="2895">
                  <c:v>14.47500000000086</c:v>
                </c:pt>
                <c:pt idx="2896">
                  <c:v>14.48000000000086</c:v>
                </c:pt>
                <c:pt idx="2897">
                  <c:v>14.48500000000087</c:v>
                </c:pt>
                <c:pt idx="2898">
                  <c:v>14.49000000000087</c:v>
                </c:pt>
                <c:pt idx="2899">
                  <c:v>14.49500000000087</c:v>
                </c:pt>
                <c:pt idx="2900">
                  <c:v>14.50000000000087</c:v>
                </c:pt>
                <c:pt idx="2901">
                  <c:v>14.50500000000087</c:v>
                </c:pt>
                <c:pt idx="2902">
                  <c:v>14.51000000000087</c:v>
                </c:pt>
                <c:pt idx="2903">
                  <c:v>14.51500000000087</c:v>
                </c:pt>
                <c:pt idx="2904">
                  <c:v>14.52000000000087</c:v>
                </c:pt>
                <c:pt idx="2905">
                  <c:v>14.52500000000087</c:v>
                </c:pt>
                <c:pt idx="2906">
                  <c:v>14.53000000000087</c:v>
                </c:pt>
                <c:pt idx="2907">
                  <c:v>14.53500000000087</c:v>
                </c:pt>
                <c:pt idx="2908">
                  <c:v>14.54000000000087</c:v>
                </c:pt>
                <c:pt idx="2909">
                  <c:v>14.54500000000087</c:v>
                </c:pt>
                <c:pt idx="2910">
                  <c:v>14.55000000000087</c:v>
                </c:pt>
                <c:pt idx="2911">
                  <c:v>14.55500000000088</c:v>
                </c:pt>
                <c:pt idx="2912">
                  <c:v>14.56000000000087</c:v>
                </c:pt>
                <c:pt idx="2913">
                  <c:v>14.56500000000088</c:v>
                </c:pt>
                <c:pt idx="2914">
                  <c:v>14.57000000000088</c:v>
                </c:pt>
                <c:pt idx="2915">
                  <c:v>14.57500000000088</c:v>
                </c:pt>
                <c:pt idx="2916">
                  <c:v>14.58000000000088</c:v>
                </c:pt>
                <c:pt idx="2917">
                  <c:v>14.58500000000088</c:v>
                </c:pt>
                <c:pt idx="2918">
                  <c:v>14.59000000000088</c:v>
                </c:pt>
                <c:pt idx="2919">
                  <c:v>14.59500000000088</c:v>
                </c:pt>
                <c:pt idx="2920">
                  <c:v>14.60000000000088</c:v>
                </c:pt>
                <c:pt idx="2921">
                  <c:v>14.60500000000088</c:v>
                </c:pt>
                <c:pt idx="2922">
                  <c:v>14.61000000000088</c:v>
                </c:pt>
                <c:pt idx="2923">
                  <c:v>14.61500000000088</c:v>
                </c:pt>
                <c:pt idx="2924">
                  <c:v>14.62000000000088</c:v>
                </c:pt>
                <c:pt idx="2925">
                  <c:v>14.62500000000088</c:v>
                </c:pt>
                <c:pt idx="2926">
                  <c:v>14.63000000000089</c:v>
                </c:pt>
                <c:pt idx="2927">
                  <c:v>14.63500000000089</c:v>
                </c:pt>
                <c:pt idx="2928">
                  <c:v>14.64000000000089</c:v>
                </c:pt>
                <c:pt idx="2929">
                  <c:v>14.64500000000089</c:v>
                </c:pt>
                <c:pt idx="2930">
                  <c:v>14.6500000000009</c:v>
                </c:pt>
                <c:pt idx="2931">
                  <c:v>14.6550000000009</c:v>
                </c:pt>
                <c:pt idx="2932">
                  <c:v>14.66000000000089</c:v>
                </c:pt>
                <c:pt idx="2933">
                  <c:v>14.6650000000009</c:v>
                </c:pt>
                <c:pt idx="2934">
                  <c:v>14.67000000000089</c:v>
                </c:pt>
                <c:pt idx="2935">
                  <c:v>14.6750000000009</c:v>
                </c:pt>
                <c:pt idx="2936">
                  <c:v>14.68000000000089</c:v>
                </c:pt>
                <c:pt idx="2937">
                  <c:v>14.6850000000009</c:v>
                </c:pt>
                <c:pt idx="2938">
                  <c:v>14.6900000000009</c:v>
                </c:pt>
                <c:pt idx="2939">
                  <c:v>14.6950000000009</c:v>
                </c:pt>
                <c:pt idx="2940">
                  <c:v>14.7000000000009</c:v>
                </c:pt>
                <c:pt idx="2941">
                  <c:v>14.7050000000009</c:v>
                </c:pt>
                <c:pt idx="2942">
                  <c:v>14.7100000000009</c:v>
                </c:pt>
                <c:pt idx="2943">
                  <c:v>14.7150000000009</c:v>
                </c:pt>
                <c:pt idx="2944">
                  <c:v>14.7200000000009</c:v>
                </c:pt>
                <c:pt idx="2945">
                  <c:v>14.7250000000009</c:v>
                </c:pt>
                <c:pt idx="2946">
                  <c:v>14.7300000000009</c:v>
                </c:pt>
                <c:pt idx="2947">
                  <c:v>14.7350000000009</c:v>
                </c:pt>
                <c:pt idx="2948">
                  <c:v>14.7400000000009</c:v>
                </c:pt>
                <c:pt idx="2949">
                  <c:v>14.74500000000091</c:v>
                </c:pt>
                <c:pt idx="2950">
                  <c:v>14.75000000000091</c:v>
                </c:pt>
                <c:pt idx="2951">
                  <c:v>14.75500000000091</c:v>
                </c:pt>
                <c:pt idx="2952">
                  <c:v>14.76000000000091</c:v>
                </c:pt>
                <c:pt idx="2953">
                  <c:v>14.76500000000091</c:v>
                </c:pt>
                <c:pt idx="2954">
                  <c:v>14.77000000000091</c:v>
                </c:pt>
                <c:pt idx="2955">
                  <c:v>14.77500000000091</c:v>
                </c:pt>
                <c:pt idx="2956">
                  <c:v>14.78000000000091</c:v>
                </c:pt>
                <c:pt idx="2957">
                  <c:v>14.78500000000091</c:v>
                </c:pt>
                <c:pt idx="2958">
                  <c:v>14.79000000000091</c:v>
                </c:pt>
                <c:pt idx="2959">
                  <c:v>14.79500000000091</c:v>
                </c:pt>
                <c:pt idx="2960">
                  <c:v>14.80000000000092</c:v>
                </c:pt>
                <c:pt idx="2961">
                  <c:v>14.80500000000092</c:v>
                </c:pt>
                <c:pt idx="2962">
                  <c:v>14.81000000000092</c:v>
                </c:pt>
                <c:pt idx="2963">
                  <c:v>14.81500000000092</c:v>
                </c:pt>
                <c:pt idx="2964">
                  <c:v>14.82000000000092</c:v>
                </c:pt>
                <c:pt idx="2965">
                  <c:v>14.82500000000092</c:v>
                </c:pt>
                <c:pt idx="2966">
                  <c:v>14.83000000000092</c:v>
                </c:pt>
                <c:pt idx="2967">
                  <c:v>14.83500000000092</c:v>
                </c:pt>
                <c:pt idx="2968">
                  <c:v>14.84000000000092</c:v>
                </c:pt>
                <c:pt idx="2969">
                  <c:v>14.84500000000092</c:v>
                </c:pt>
                <c:pt idx="2970">
                  <c:v>14.85000000000092</c:v>
                </c:pt>
                <c:pt idx="2971">
                  <c:v>14.85500000000092</c:v>
                </c:pt>
                <c:pt idx="2972">
                  <c:v>14.86000000000092</c:v>
                </c:pt>
                <c:pt idx="2973">
                  <c:v>14.86500000000093</c:v>
                </c:pt>
                <c:pt idx="2974">
                  <c:v>14.87000000000093</c:v>
                </c:pt>
                <c:pt idx="2975">
                  <c:v>14.87500000000093</c:v>
                </c:pt>
                <c:pt idx="2976">
                  <c:v>14.88000000000093</c:v>
                </c:pt>
                <c:pt idx="2977">
                  <c:v>14.88500000000093</c:v>
                </c:pt>
                <c:pt idx="2978">
                  <c:v>14.89000000000093</c:v>
                </c:pt>
                <c:pt idx="2979">
                  <c:v>14.89500000000093</c:v>
                </c:pt>
                <c:pt idx="2980">
                  <c:v>14.90000000000093</c:v>
                </c:pt>
                <c:pt idx="2981">
                  <c:v>14.90500000000093</c:v>
                </c:pt>
                <c:pt idx="2982">
                  <c:v>14.91000000000093</c:v>
                </c:pt>
                <c:pt idx="2983">
                  <c:v>14.91500000000093</c:v>
                </c:pt>
                <c:pt idx="2984">
                  <c:v>14.92000000000093</c:v>
                </c:pt>
                <c:pt idx="2985">
                  <c:v>14.92500000000094</c:v>
                </c:pt>
                <c:pt idx="2986">
                  <c:v>14.93000000000093</c:v>
                </c:pt>
                <c:pt idx="2987">
                  <c:v>14.93500000000094</c:v>
                </c:pt>
                <c:pt idx="2988">
                  <c:v>14.94000000000094</c:v>
                </c:pt>
                <c:pt idx="2989">
                  <c:v>14.94500000000094</c:v>
                </c:pt>
                <c:pt idx="2990">
                  <c:v>14.95000000000094</c:v>
                </c:pt>
                <c:pt idx="2991">
                  <c:v>14.95500000000094</c:v>
                </c:pt>
                <c:pt idx="2992">
                  <c:v>14.96000000000094</c:v>
                </c:pt>
                <c:pt idx="2993">
                  <c:v>14.96500000000094</c:v>
                </c:pt>
                <c:pt idx="2994">
                  <c:v>14.97000000000094</c:v>
                </c:pt>
                <c:pt idx="2995">
                  <c:v>14.97500000000094</c:v>
                </c:pt>
                <c:pt idx="2996">
                  <c:v>14.98000000000094</c:v>
                </c:pt>
                <c:pt idx="2997">
                  <c:v>14.98500000000095</c:v>
                </c:pt>
                <c:pt idx="2998">
                  <c:v>14.99000000000095</c:v>
                </c:pt>
                <c:pt idx="2999">
                  <c:v>14.99500000000095</c:v>
                </c:pt>
                <c:pt idx="3000">
                  <c:v>15.00000000000095</c:v>
                </c:pt>
                <c:pt idx="3001">
                  <c:v>15.00500000000095</c:v>
                </c:pt>
                <c:pt idx="3002">
                  <c:v>15.01000000000095</c:v>
                </c:pt>
                <c:pt idx="3003">
                  <c:v>15.01500000000095</c:v>
                </c:pt>
                <c:pt idx="3004">
                  <c:v>15.02000000000095</c:v>
                </c:pt>
                <c:pt idx="3005">
                  <c:v>15.02500000000095</c:v>
                </c:pt>
                <c:pt idx="3006">
                  <c:v>15.03000000000095</c:v>
                </c:pt>
                <c:pt idx="3007">
                  <c:v>15.03500000000095</c:v>
                </c:pt>
                <c:pt idx="3008">
                  <c:v>15.04000000000095</c:v>
                </c:pt>
                <c:pt idx="3009">
                  <c:v>15.04500000000095</c:v>
                </c:pt>
                <c:pt idx="3010">
                  <c:v>15.05000000000095</c:v>
                </c:pt>
                <c:pt idx="3011">
                  <c:v>15.05500000000096</c:v>
                </c:pt>
                <c:pt idx="3012">
                  <c:v>15.06000000000095</c:v>
                </c:pt>
                <c:pt idx="3013">
                  <c:v>15.06500000000096</c:v>
                </c:pt>
                <c:pt idx="3014">
                  <c:v>15.07000000000096</c:v>
                </c:pt>
                <c:pt idx="3015">
                  <c:v>15.07500000000096</c:v>
                </c:pt>
                <c:pt idx="3016">
                  <c:v>15.08000000000096</c:v>
                </c:pt>
                <c:pt idx="3017">
                  <c:v>15.08500000000096</c:v>
                </c:pt>
                <c:pt idx="3018">
                  <c:v>15.09000000000096</c:v>
                </c:pt>
                <c:pt idx="3019">
                  <c:v>15.09500000000096</c:v>
                </c:pt>
                <c:pt idx="3020">
                  <c:v>15.10000000000096</c:v>
                </c:pt>
                <c:pt idx="3021">
                  <c:v>15.10500000000096</c:v>
                </c:pt>
                <c:pt idx="3022">
                  <c:v>15.11000000000096</c:v>
                </c:pt>
                <c:pt idx="3023">
                  <c:v>15.11500000000096</c:v>
                </c:pt>
                <c:pt idx="3024">
                  <c:v>15.12000000000096</c:v>
                </c:pt>
                <c:pt idx="3025">
                  <c:v>15.12500000000097</c:v>
                </c:pt>
                <c:pt idx="3026">
                  <c:v>15.13000000000097</c:v>
                </c:pt>
                <c:pt idx="3027">
                  <c:v>15.13500000000097</c:v>
                </c:pt>
                <c:pt idx="3028">
                  <c:v>15.14000000000097</c:v>
                </c:pt>
                <c:pt idx="3029">
                  <c:v>15.14500000000097</c:v>
                </c:pt>
                <c:pt idx="3030">
                  <c:v>15.15000000000097</c:v>
                </c:pt>
                <c:pt idx="3031">
                  <c:v>15.15500000000097</c:v>
                </c:pt>
                <c:pt idx="3032">
                  <c:v>15.16000000000097</c:v>
                </c:pt>
                <c:pt idx="3033">
                  <c:v>15.16500000000097</c:v>
                </c:pt>
                <c:pt idx="3034">
                  <c:v>15.17000000000097</c:v>
                </c:pt>
                <c:pt idx="3035">
                  <c:v>15.17500000000097</c:v>
                </c:pt>
                <c:pt idx="3036">
                  <c:v>15.18000000000097</c:v>
                </c:pt>
                <c:pt idx="3037">
                  <c:v>15.18500000000097</c:v>
                </c:pt>
                <c:pt idx="3038">
                  <c:v>15.19000000000097</c:v>
                </c:pt>
                <c:pt idx="3039">
                  <c:v>15.19500000000098</c:v>
                </c:pt>
                <c:pt idx="3040">
                  <c:v>15.20000000000097</c:v>
                </c:pt>
                <c:pt idx="3041">
                  <c:v>15.20500000000098</c:v>
                </c:pt>
                <c:pt idx="3042">
                  <c:v>15.21000000000098</c:v>
                </c:pt>
                <c:pt idx="3043">
                  <c:v>15.21500000000098</c:v>
                </c:pt>
                <c:pt idx="3044">
                  <c:v>15.22000000000098</c:v>
                </c:pt>
                <c:pt idx="3045">
                  <c:v>15.22500000000098</c:v>
                </c:pt>
                <c:pt idx="3046">
                  <c:v>15.23000000000098</c:v>
                </c:pt>
                <c:pt idx="3047">
                  <c:v>15.23500000000098</c:v>
                </c:pt>
                <c:pt idx="3048">
                  <c:v>15.24000000000098</c:v>
                </c:pt>
                <c:pt idx="3049">
                  <c:v>15.24500000000098</c:v>
                </c:pt>
                <c:pt idx="3050">
                  <c:v>15.25000000000098</c:v>
                </c:pt>
                <c:pt idx="3051">
                  <c:v>15.255000000001</c:v>
                </c:pt>
                <c:pt idx="3052">
                  <c:v>15.260000000001</c:v>
                </c:pt>
                <c:pt idx="3053">
                  <c:v>15.265000000001</c:v>
                </c:pt>
                <c:pt idx="3054">
                  <c:v>15.270000000001</c:v>
                </c:pt>
                <c:pt idx="3055">
                  <c:v>15.275000000001</c:v>
                </c:pt>
                <c:pt idx="3056">
                  <c:v>15.280000000001</c:v>
                </c:pt>
                <c:pt idx="3057">
                  <c:v>15.285000000001</c:v>
                </c:pt>
                <c:pt idx="3058">
                  <c:v>15.290000000001</c:v>
                </c:pt>
                <c:pt idx="3059">
                  <c:v>15.295000000001</c:v>
                </c:pt>
                <c:pt idx="3060">
                  <c:v>15.300000000001</c:v>
                </c:pt>
                <c:pt idx="3061">
                  <c:v>15.305000000001</c:v>
                </c:pt>
                <c:pt idx="3062">
                  <c:v>15.310000000001</c:v>
                </c:pt>
                <c:pt idx="3063">
                  <c:v>15.315000000001</c:v>
                </c:pt>
                <c:pt idx="3064">
                  <c:v>15.320000000001</c:v>
                </c:pt>
                <c:pt idx="3065">
                  <c:v>15.325000000001</c:v>
                </c:pt>
                <c:pt idx="3066">
                  <c:v>15.330000000001</c:v>
                </c:pt>
                <c:pt idx="3067">
                  <c:v>15.335000000001</c:v>
                </c:pt>
                <c:pt idx="3068">
                  <c:v>15.340000000001</c:v>
                </c:pt>
                <c:pt idx="3069">
                  <c:v>15.345000000001</c:v>
                </c:pt>
                <c:pt idx="3070">
                  <c:v>15.350000000001</c:v>
                </c:pt>
                <c:pt idx="3071">
                  <c:v>15.355000000001</c:v>
                </c:pt>
                <c:pt idx="3072">
                  <c:v>15.360000000001</c:v>
                </c:pt>
                <c:pt idx="3073">
                  <c:v>15.365000000001</c:v>
                </c:pt>
                <c:pt idx="3074">
                  <c:v>15.370000000001</c:v>
                </c:pt>
                <c:pt idx="3075">
                  <c:v>15.37500000000101</c:v>
                </c:pt>
                <c:pt idx="3076">
                  <c:v>15.380000000001</c:v>
                </c:pt>
                <c:pt idx="3077">
                  <c:v>15.38500000000101</c:v>
                </c:pt>
                <c:pt idx="3078">
                  <c:v>15.39000000000101</c:v>
                </c:pt>
                <c:pt idx="3079">
                  <c:v>15.39500000000101</c:v>
                </c:pt>
                <c:pt idx="3080">
                  <c:v>15.40000000000101</c:v>
                </c:pt>
                <c:pt idx="3081">
                  <c:v>15.40500000000101</c:v>
                </c:pt>
                <c:pt idx="3082">
                  <c:v>15.41000000000101</c:v>
                </c:pt>
                <c:pt idx="3083">
                  <c:v>15.41500000000101</c:v>
                </c:pt>
                <c:pt idx="3084">
                  <c:v>15.42000000000101</c:v>
                </c:pt>
                <c:pt idx="3085">
                  <c:v>15.42500000000101</c:v>
                </c:pt>
                <c:pt idx="3086">
                  <c:v>15.43000000000101</c:v>
                </c:pt>
                <c:pt idx="3087">
                  <c:v>15.43500000000101</c:v>
                </c:pt>
                <c:pt idx="3088">
                  <c:v>15.44000000000101</c:v>
                </c:pt>
                <c:pt idx="3089">
                  <c:v>15.44500000000102</c:v>
                </c:pt>
                <c:pt idx="3090">
                  <c:v>15.45000000000102</c:v>
                </c:pt>
                <c:pt idx="3091">
                  <c:v>15.45500000000102</c:v>
                </c:pt>
                <c:pt idx="3092">
                  <c:v>15.46000000000102</c:v>
                </c:pt>
                <c:pt idx="3093">
                  <c:v>15.46500000000102</c:v>
                </c:pt>
                <c:pt idx="3094">
                  <c:v>15.47000000000102</c:v>
                </c:pt>
                <c:pt idx="3095">
                  <c:v>15.47500000000102</c:v>
                </c:pt>
                <c:pt idx="3096">
                  <c:v>15.48000000000102</c:v>
                </c:pt>
                <c:pt idx="3097">
                  <c:v>15.48500000000102</c:v>
                </c:pt>
                <c:pt idx="3098">
                  <c:v>15.49000000000102</c:v>
                </c:pt>
                <c:pt idx="3099">
                  <c:v>15.49500000000102</c:v>
                </c:pt>
                <c:pt idx="3100">
                  <c:v>15.50000000000102</c:v>
                </c:pt>
                <c:pt idx="3101">
                  <c:v>15.50500000000102</c:v>
                </c:pt>
                <c:pt idx="3102">
                  <c:v>15.51000000000102</c:v>
                </c:pt>
                <c:pt idx="3103">
                  <c:v>15.51500000000103</c:v>
                </c:pt>
                <c:pt idx="3104">
                  <c:v>15.52000000000102</c:v>
                </c:pt>
                <c:pt idx="3105">
                  <c:v>15.52500000000103</c:v>
                </c:pt>
                <c:pt idx="3106">
                  <c:v>15.53000000000103</c:v>
                </c:pt>
                <c:pt idx="3107">
                  <c:v>15.53500000000103</c:v>
                </c:pt>
                <c:pt idx="3108">
                  <c:v>15.54000000000103</c:v>
                </c:pt>
                <c:pt idx="3109">
                  <c:v>15.54500000000103</c:v>
                </c:pt>
                <c:pt idx="3110">
                  <c:v>15.55000000000103</c:v>
                </c:pt>
                <c:pt idx="3111">
                  <c:v>15.55500000000103</c:v>
                </c:pt>
                <c:pt idx="3112">
                  <c:v>15.56000000000103</c:v>
                </c:pt>
                <c:pt idx="3113">
                  <c:v>15.56500000000104</c:v>
                </c:pt>
                <c:pt idx="3114">
                  <c:v>15.57000000000103</c:v>
                </c:pt>
                <c:pt idx="3115">
                  <c:v>15.57500000000104</c:v>
                </c:pt>
                <c:pt idx="3116">
                  <c:v>15.58000000000104</c:v>
                </c:pt>
                <c:pt idx="3117">
                  <c:v>15.58500000000104</c:v>
                </c:pt>
                <c:pt idx="3118">
                  <c:v>15.59000000000104</c:v>
                </c:pt>
                <c:pt idx="3119">
                  <c:v>15.59500000000104</c:v>
                </c:pt>
                <c:pt idx="3120">
                  <c:v>15.60000000000104</c:v>
                </c:pt>
                <c:pt idx="3121">
                  <c:v>15.60500000000104</c:v>
                </c:pt>
                <c:pt idx="3122">
                  <c:v>15.61000000000104</c:v>
                </c:pt>
                <c:pt idx="3123">
                  <c:v>15.61500000000104</c:v>
                </c:pt>
                <c:pt idx="3124">
                  <c:v>15.62000000000104</c:v>
                </c:pt>
                <c:pt idx="3125">
                  <c:v>15.62500000000104</c:v>
                </c:pt>
                <c:pt idx="3126">
                  <c:v>15.63000000000104</c:v>
                </c:pt>
                <c:pt idx="3127">
                  <c:v>15.63500000000104</c:v>
                </c:pt>
                <c:pt idx="3128">
                  <c:v>15.64000000000104</c:v>
                </c:pt>
                <c:pt idx="3129">
                  <c:v>15.64500000000105</c:v>
                </c:pt>
                <c:pt idx="3130">
                  <c:v>15.65000000000105</c:v>
                </c:pt>
                <c:pt idx="3131">
                  <c:v>15.65500000000105</c:v>
                </c:pt>
                <c:pt idx="3132">
                  <c:v>15.66000000000105</c:v>
                </c:pt>
                <c:pt idx="3133">
                  <c:v>15.66500000000105</c:v>
                </c:pt>
                <c:pt idx="3134">
                  <c:v>15.67000000000105</c:v>
                </c:pt>
                <c:pt idx="3135">
                  <c:v>15.67500000000105</c:v>
                </c:pt>
                <c:pt idx="3136">
                  <c:v>15.68000000000105</c:v>
                </c:pt>
                <c:pt idx="3137">
                  <c:v>15.68500000000105</c:v>
                </c:pt>
                <c:pt idx="3138">
                  <c:v>15.69000000000105</c:v>
                </c:pt>
                <c:pt idx="3139">
                  <c:v>15.69500000000105</c:v>
                </c:pt>
                <c:pt idx="3140">
                  <c:v>15.70000000000105</c:v>
                </c:pt>
                <c:pt idx="3141">
                  <c:v>15.70500000000106</c:v>
                </c:pt>
                <c:pt idx="3142">
                  <c:v>15.71000000000105</c:v>
                </c:pt>
                <c:pt idx="3143">
                  <c:v>15.71500000000106</c:v>
                </c:pt>
                <c:pt idx="3144">
                  <c:v>15.72000000000106</c:v>
                </c:pt>
                <c:pt idx="3145">
                  <c:v>15.72500000000106</c:v>
                </c:pt>
                <c:pt idx="3146">
                  <c:v>15.73000000000106</c:v>
                </c:pt>
                <c:pt idx="3147">
                  <c:v>15.73500000000106</c:v>
                </c:pt>
                <c:pt idx="3148">
                  <c:v>15.74000000000106</c:v>
                </c:pt>
                <c:pt idx="3149">
                  <c:v>15.74500000000106</c:v>
                </c:pt>
                <c:pt idx="3150">
                  <c:v>15.75000000000106</c:v>
                </c:pt>
                <c:pt idx="3151">
                  <c:v>15.75500000000106</c:v>
                </c:pt>
                <c:pt idx="3152">
                  <c:v>15.76000000000106</c:v>
                </c:pt>
                <c:pt idx="3153">
                  <c:v>15.76500000000107</c:v>
                </c:pt>
                <c:pt idx="3154">
                  <c:v>15.77000000000107</c:v>
                </c:pt>
                <c:pt idx="3155">
                  <c:v>15.77500000000107</c:v>
                </c:pt>
                <c:pt idx="3156">
                  <c:v>15.78000000000107</c:v>
                </c:pt>
                <c:pt idx="3157">
                  <c:v>15.78500000000107</c:v>
                </c:pt>
                <c:pt idx="3158">
                  <c:v>15.79000000000107</c:v>
                </c:pt>
                <c:pt idx="3159">
                  <c:v>15.79500000000107</c:v>
                </c:pt>
                <c:pt idx="3160">
                  <c:v>15.80000000000107</c:v>
                </c:pt>
                <c:pt idx="3161">
                  <c:v>15.80500000000107</c:v>
                </c:pt>
                <c:pt idx="3162">
                  <c:v>15.81000000000107</c:v>
                </c:pt>
                <c:pt idx="3163">
                  <c:v>15.81500000000107</c:v>
                </c:pt>
                <c:pt idx="3164">
                  <c:v>15.82000000000107</c:v>
                </c:pt>
                <c:pt idx="3165">
                  <c:v>15.82500000000107</c:v>
                </c:pt>
                <c:pt idx="3166">
                  <c:v>15.83000000000107</c:v>
                </c:pt>
                <c:pt idx="3167">
                  <c:v>15.83500000000108</c:v>
                </c:pt>
                <c:pt idx="3168">
                  <c:v>15.84000000000107</c:v>
                </c:pt>
                <c:pt idx="3169">
                  <c:v>15.84500000000108</c:v>
                </c:pt>
                <c:pt idx="3170">
                  <c:v>15.85000000000108</c:v>
                </c:pt>
                <c:pt idx="3171">
                  <c:v>15.85500000000108</c:v>
                </c:pt>
                <c:pt idx="3172">
                  <c:v>15.86000000000108</c:v>
                </c:pt>
                <c:pt idx="3173">
                  <c:v>15.86500000000108</c:v>
                </c:pt>
                <c:pt idx="3174">
                  <c:v>15.87000000000108</c:v>
                </c:pt>
                <c:pt idx="3175">
                  <c:v>15.87500000000108</c:v>
                </c:pt>
                <c:pt idx="3176">
                  <c:v>15.88000000000108</c:v>
                </c:pt>
                <c:pt idx="3177">
                  <c:v>15.8850000000011</c:v>
                </c:pt>
                <c:pt idx="3178">
                  <c:v>15.89000000000108</c:v>
                </c:pt>
                <c:pt idx="3179">
                  <c:v>15.8950000000011</c:v>
                </c:pt>
                <c:pt idx="3180">
                  <c:v>15.9000000000011</c:v>
                </c:pt>
                <c:pt idx="3181">
                  <c:v>15.9050000000011</c:v>
                </c:pt>
                <c:pt idx="3182">
                  <c:v>15.9100000000011</c:v>
                </c:pt>
                <c:pt idx="3183">
                  <c:v>15.9150000000011</c:v>
                </c:pt>
                <c:pt idx="3184">
                  <c:v>15.9200000000011</c:v>
                </c:pt>
                <c:pt idx="3185">
                  <c:v>15.9250000000011</c:v>
                </c:pt>
                <c:pt idx="3186">
                  <c:v>15.9300000000011</c:v>
                </c:pt>
                <c:pt idx="3187">
                  <c:v>15.9350000000011</c:v>
                </c:pt>
                <c:pt idx="3188">
                  <c:v>15.9400000000011</c:v>
                </c:pt>
                <c:pt idx="3189">
                  <c:v>15.9450000000011</c:v>
                </c:pt>
                <c:pt idx="3190">
                  <c:v>15.9500000000011</c:v>
                </c:pt>
                <c:pt idx="3191">
                  <c:v>15.9550000000011</c:v>
                </c:pt>
                <c:pt idx="3192">
                  <c:v>15.9600000000011</c:v>
                </c:pt>
                <c:pt idx="3193">
                  <c:v>15.9650000000011</c:v>
                </c:pt>
                <c:pt idx="3194">
                  <c:v>15.9700000000011</c:v>
                </c:pt>
                <c:pt idx="3195">
                  <c:v>15.9750000000011</c:v>
                </c:pt>
                <c:pt idx="3196">
                  <c:v>15.9800000000011</c:v>
                </c:pt>
                <c:pt idx="3197">
                  <c:v>15.9850000000011</c:v>
                </c:pt>
                <c:pt idx="3198">
                  <c:v>15.9900000000011</c:v>
                </c:pt>
                <c:pt idx="3199">
                  <c:v>15.9950000000011</c:v>
                </c:pt>
                <c:pt idx="3200">
                  <c:v>16.0000000000011</c:v>
                </c:pt>
                <c:pt idx="3201">
                  <c:v>16.0050000000011</c:v>
                </c:pt>
                <c:pt idx="3202">
                  <c:v>16.0100000000011</c:v>
                </c:pt>
                <c:pt idx="3203">
                  <c:v>16.01500000000109</c:v>
                </c:pt>
                <c:pt idx="3204">
                  <c:v>16.02000000000109</c:v>
                </c:pt>
                <c:pt idx="3205">
                  <c:v>16.02500000000109</c:v>
                </c:pt>
                <c:pt idx="3206">
                  <c:v>16.03000000000109</c:v>
                </c:pt>
                <c:pt idx="3207">
                  <c:v>16.03500000000109</c:v>
                </c:pt>
                <c:pt idx="3208">
                  <c:v>16.04000000000109</c:v>
                </c:pt>
                <c:pt idx="3209">
                  <c:v>16.04500000000109</c:v>
                </c:pt>
                <c:pt idx="3210">
                  <c:v>16.05000000000109</c:v>
                </c:pt>
                <c:pt idx="3211">
                  <c:v>16.05500000000109</c:v>
                </c:pt>
                <c:pt idx="3212">
                  <c:v>16.06000000000109</c:v>
                </c:pt>
                <c:pt idx="3213">
                  <c:v>16.06500000000108</c:v>
                </c:pt>
                <c:pt idx="3214">
                  <c:v>16.07000000000109</c:v>
                </c:pt>
                <c:pt idx="3215">
                  <c:v>16.07500000000109</c:v>
                </c:pt>
                <c:pt idx="3216">
                  <c:v>16.08000000000108</c:v>
                </c:pt>
                <c:pt idx="3217">
                  <c:v>16.08500000000108</c:v>
                </c:pt>
                <c:pt idx="3218">
                  <c:v>16.09000000000108</c:v>
                </c:pt>
                <c:pt idx="3219">
                  <c:v>16.09500000000108</c:v>
                </c:pt>
                <c:pt idx="3220">
                  <c:v>16.10000000000108</c:v>
                </c:pt>
                <c:pt idx="3221">
                  <c:v>16.10500000000108</c:v>
                </c:pt>
                <c:pt idx="3222">
                  <c:v>16.11000000000108</c:v>
                </c:pt>
                <c:pt idx="3223">
                  <c:v>16.11500000000108</c:v>
                </c:pt>
                <c:pt idx="3224">
                  <c:v>16.12000000000108</c:v>
                </c:pt>
                <c:pt idx="3225">
                  <c:v>16.12500000000108</c:v>
                </c:pt>
                <c:pt idx="3226">
                  <c:v>16.13000000000108</c:v>
                </c:pt>
                <c:pt idx="3227">
                  <c:v>16.13500000000107</c:v>
                </c:pt>
                <c:pt idx="3228">
                  <c:v>16.14000000000107</c:v>
                </c:pt>
                <c:pt idx="3229">
                  <c:v>16.14500000000107</c:v>
                </c:pt>
                <c:pt idx="3230">
                  <c:v>16.15000000000107</c:v>
                </c:pt>
                <c:pt idx="3231">
                  <c:v>16.15500000000107</c:v>
                </c:pt>
                <c:pt idx="3232">
                  <c:v>16.16000000000107</c:v>
                </c:pt>
                <c:pt idx="3233">
                  <c:v>16.16500000000107</c:v>
                </c:pt>
                <c:pt idx="3234">
                  <c:v>16.17000000000107</c:v>
                </c:pt>
                <c:pt idx="3235">
                  <c:v>16.17500000000107</c:v>
                </c:pt>
                <c:pt idx="3236">
                  <c:v>16.18000000000107</c:v>
                </c:pt>
                <c:pt idx="3237">
                  <c:v>16.18500000000106</c:v>
                </c:pt>
                <c:pt idx="3238">
                  <c:v>16.19000000000106</c:v>
                </c:pt>
                <c:pt idx="3239">
                  <c:v>16.19500000000106</c:v>
                </c:pt>
                <c:pt idx="3240">
                  <c:v>16.20000000000106</c:v>
                </c:pt>
                <c:pt idx="3241">
                  <c:v>16.20500000000106</c:v>
                </c:pt>
                <c:pt idx="3242">
                  <c:v>16.21000000000106</c:v>
                </c:pt>
                <c:pt idx="3243">
                  <c:v>16.21500000000106</c:v>
                </c:pt>
                <c:pt idx="3244">
                  <c:v>16.22000000000105</c:v>
                </c:pt>
                <c:pt idx="3245">
                  <c:v>16.22500000000105</c:v>
                </c:pt>
                <c:pt idx="3246">
                  <c:v>16.23000000000106</c:v>
                </c:pt>
                <c:pt idx="3247">
                  <c:v>16.23500000000105</c:v>
                </c:pt>
                <c:pt idx="3248">
                  <c:v>16.24000000000105</c:v>
                </c:pt>
                <c:pt idx="3249">
                  <c:v>16.24500000000105</c:v>
                </c:pt>
                <c:pt idx="3250">
                  <c:v>16.25000000000105</c:v>
                </c:pt>
                <c:pt idx="3251">
                  <c:v>16.25500000000105</c:v>
                </c:pt>
                <c:pt idx="3252">
                  <c:v>16.26000000000105</c:v>
                </c:pt>
                <c:pt idx="3253">
                  <c:v>16.26500000000105</c:v>
                </c:pt>
                <c:pt idx="3254">
                  <c:v>16.27000000000104</c:v>
                </c:pt>
                <c:pt idx="3255">
                  <c:v>16.27500000000104</c:v>
                </c:pt>
                <c:pt idx="3256">
                  <c:v>16.28000000000102</c:v>
                </c:pt>
                <c:pt idx="3257">
                  <c:v>16.28500000000102</c:v>
                </c:pt>
                <c:pt idx="3258">
                  <c:v>16.29000000000104</c:v>
                </c:pt>
                <c:pt idx="3259">
                  <c:v>16.29500000000104</c:v>
                </c:pt>
                <c:pt idx="3260">
                  <c:v>16.30000000000104</c:v>
                </c:pt>
                <c:pt idx="3261">
                  <c:v>16.30500000000104</c:v>
                </c:pt>
                <c:pt idx="3262">
                  <c:v>16.31000000000104</c:v>
                </c:pt>
                <c:pt idx="3263">
                  <c:v>16.31500000000104</c:v>
                </c:pt>
                <c:pt idx="3264">
                  <c:v>16.32000000000103</c:v>
                </c:pt>
                <c:pt idx="3265">
                  <c:v>16.32500000000103</c:v>
                </c:pt>
                <c:pt idx="3266">
                  <c:v>16.33000000000104</c:v>
                </c:pt>
                <c:pt idx="3267">
                  <c:v>16.33500000000103</c:v>
                </c:pt>
                <c:pt idx="3268">
                  <c:v>16.34000000000103</c:v>
                </c:pt>
                <c:pt idx="3269">
                  <c:v>16.34500000000103</c:v>
                </c:pt>
                <c:pt idx="3270">
                  <c:v>16.35000000000103</c:v>
                </c:pt>
                <c:pt idx="3271">
                  <c:v>16.35500000000103</c:v>
                </c:pt>
                <c:pt idx="3272">
                  <c:v>16.36000000000103</c:v>
                </c:pt>
                <c:pt idx="3273">
                  <c:v>16.36500000000103</c:v>
                </c:pt>
                <c:pt idx="3274">
                  <c:v>16.37000000000103</c:v>
                </c:pt>
                <c:pt idx="3275">
                  <c:v>16.37500000000103</c:v>
                </c:pt>
                <c:pt idx="3276">
                  <c:v>16.38000000000103</c:v>
                </c:pt>
                <c:pt idx="3277">
                  <c:v>16.38500000000102</c:v>
                </c:pt>
                <c:pt idx="3278">
                  <c:v>16.39000000000102</c:v>
                </c:pt>
                <c:pt idx="3279">
                  <c:v>16.39500000000102</c:v>
                </c:pt>
                <c:pt idx="3280">
                  <c:v>16.40000000000102</c:v>
                </c:pt>
                <c:pt idx="3281">
                  <c:v>16.40500000000102</c:v>
                </c:pt>
                <c:pt idx="3282">
                  <c:v>16.41000000000102</c:v>
                </c:pt>
                <c:pt idx="3283">
                  <c:v>16.41500000000102</c:v>
                </c:pt>
                <c:pt idx="3284">
                  <c:v>16.42000000000101</c:v>
                </c:pt>
                <c:pt idx="3285">
                  <c:v>16.42500000000101</c:v>
                </c:pt>
                <c:pt idx="3286">
                  <c:v>16.43000000000102</c:v>
                </c:pt>
                <c:pt idx="3287">
                  <c:v>16.43500000000101</c:v>
                </c:pt>
                <c:pt idx="3288">
                  <c:v>16.44000000000101</c:v>
                </c:pt>
                <c:pt idx="3289">
                  <c:v>16.44500000000101</c:v>
                </c:pt>
                <c:pt idx="3290">
                  <c:v>16.45000000000101</c:v>
                </c:pt>
                <c:pt idx="3291">
                  <c:v>16.45500000000101</c:v>
                </c:pt>
                <c:pt idx="3292">
                  <c:v>16.46000000000101</c:v>
                </c:pt>
                <c:pt idx="3293">
                  <c:v>16.46500000000101</c:v>
                </c:pt>
                <c:pt idx="3294">
                  <c:v>16.470000000001</c:v>
                </c:pt>
                <c:pt idx="3295">
                  <c:v>16.475000000001</c:v>
                </c:pt>
                <c:pt idx="3296">
                  <c:v>16.480000000001</c:v>
                </c:pt>
                <c:pt idx="3297">
                  <c:v>16.48500000000098</c:v>
                </c:pt>
                <c:pt idx="3298">
                  <c:v>16.490000000001</c:v>
                </c:pt>
                <c:pt idx="3299">
                  <c:v>16.495000000001</c:v>
                </c:pt>
                <c:pt idx="3300">
                  <c:v>16.500000000001</c:v>
                </c:pt>
                <c:pt idx="3301">
                  <c:v>16.505000000001</c:v>
                </c:pt>
                <c:pt idx="3302">
                  <c:v>16.510000000001</c:v>
                </c:pt>
                <c:pt idx="3303">
                  <c:v>16.515000000001</c:v>
                </c:pt>
                <c:pt idx="3304">
                  <c:v>16.52000000000099</c:v>
                </c:pt>
                <c:pt idx="3305">
                  <c:v>16.52500000000099</c:v>
                </c:pt>
                <c:pt idx="3306">
                  <c:v>16.530000000001</c:v>
                </c:pt>
                <c:pt idx="3307">
                  <c:v>16.53500000000099</c:v>
                </c:pt>
                <c:pt idx="3308">
                  <c:v>16.54000000000099</c:v>
                </c:pt>
                <c:pt idx="3309">
                  <c:v>16.54500000000099</c:v>
                </c:pt>
                <c:pt idx="3310">
                  <c:v>16.55000000000099</c:v>
                </c:pt>
                <c:pt idx="3311">
                  <c:v>16.55500000000099</c:v>
                </c:pt>
                <c:pt idx="3312">
                  <c:v>16.56000000000099</c:v>
                </c:pt>
                <c:pt idx="3313">
                  <c:v>16.56500000000099</c:v>
                </c:pt>
                <c:pt idx="3314">
                  <c:v>16.57000000000099</c:v>
                </c:pt>
                <c:pt idx="3315">
                  <c:v>16.57500000000099</c:v>
                </c:pt>
                <c:pt idx="3316">
                  <c:v>16.58000000000099</c:v>
                </c:pt>
                <c:pt idx="3317">
                  <c:v>16.58500000000098</c:v>
                </c:pt>
                <c:pt idx="3318">
                  <c:v>16.59000000000098</c:v>
                </c:pt>
                <c:pt idx="3319">
                  <c:v>16.59500000000098</c:v>
                </c:pt>
                <c:pt idx="3320">
                  <c:v>16.60000000000099</c:v>
                </c:pt>
                <c:pt idx="3321">
                  <c:v>16.60500000000098</c:v>
                </c:pt>
                <c:pt idx="3322">
                  <c:v>16.61000000000098</c:v>
                </c:pt>
                <c:pt idx="3323">
                  <c:v>16.61500000000098</c:v>
                </c:pt>
                <c:pt idx="3324">
                  <c:v>16.62000000000098</c:v>
                </c:pt>
                <c:pt idx="3325">
                  <c:v>16.62500000000098</c:v>
                </c:pt>
                <c:pt idx="3326">
                  <c:v>16.63000000000098</c:v>
                </c:pt>
                <c:pt idx="3327">
                  <c:v>16.63500000000097</c:v>
                </c:pt>
                <c:pt idx="3328">
                  <c:v>16.64000000000097</c:v>
                </c:pt>
                <c:pt idx="3329">
                  <c:v>16.64500000000097</c:v>
                </c:pt>
                <c:pt idx="3330">
                  <c:v>16.65000000000098</c:v>
                </c:pt>
                <c:pt idx="3331">
                  <c:v>16.65500000000097</c:v>
                </c:pt>
                <c:pt idx="3332">
                  <c:v>16.66000000000097</c:v>
                </c:pt>
                <c:pt idx="3333">
                  <c:v>16.66500000000097</c:v>
                </c:pt>
                <c:pt idx="3334">
                  <c:v>16.67000000000097</c:v>
                </c:pt>
                <c:pt idx="3335">
                  <c:v>16.67500000000097</c:v>
                </c:pt>
                <c:pt idx="3336">
                  <c:v>16.68000000000097</c:v>
                </c:pt>
                <c:pt idx="3337">
                  <c:v>16.68500000000096</c:v>
                </c:pt>
                <c:pt idx="3338">
                  <c:v>16.69000000000096</c:v>
                </c:pt>
                <c:pt idx="3339">
                  <c:v>16.69500000000096</c:v>
                </c:pt>
                <c:pt idx="3340">
                  <c:v>16.70000000000096</c:v>
                </c:pt>
                <c:pt idx="3341">
                  <c:v>16.70500000000096</c:v>
                </c:pt>
                <c:pt idx="3342">
                  <c:v>16.71000000000096</c:v>
                </c:pt>
                <c:pt idx="3343">
                  <c:v>16.71500000000096</c:v>
                </c:pt>
                <c:pt idx="3344">
                  <c:v>16.72000000000095</c:v>
                </c:pt>
                <c:pt idx="3345">
                  <c:v>16.72500000000095</c:v>
                </c:pt>
                <c:pt idx="3346">
                  <c:v>16.73000000000096</c:v>
                </c:pt>
                <c:pt idx="3347">
                  <c:v>16.73500000000095</c:v>
                </c:pt>
                <c:pt idx="3348">
                  <c:v>16.74000000000095</c:v>
                </c:pt>
                <c:pt idx="3349">
                  <c:v>16.74500000000095</c:v>
                </c:pt>
                <c:pt idx="3350">
                  <c:v>16.75000000000095</c:v>
                </c:pt>
                <c:pt idx="3351">
                  <c:v>16.75500000000095</c:v>
                </c:pt>
                <c:pt idx="3352">
                  <c:v>16.76000000000095</c:v>
                </c:pt>
                <c:pt idx="3353">
                  <c:v>16.76500000000095</c:v>
                </c:pt>
                <c:pt idx="3354">
                  <c:v>16.77000000000094</c:v>
                </c:pt>
                <c:pt idx="3355">
                  <c:v>16.77500000000094</c:v>
                </c:pt>
                <c:pt idx="3356">
                  <c:v>16.78000000000094</c:v>
                </c:pt>
                <c:pt idx="3357">
                  <c:v>16.78500000000092</c:v>
                </c:pt>
                <c:pt idx="3358">
                  <c:v>16.79000000000094</c:v>
                </c:pt>
                <c:pt idx="3359">
                  <c:v>16.79500000000094</c:v>
                </c:pt>
                <c:pt idx="3360">
                  <c:v>16.80000000000094</c:v>
                </c:pt>
                <c:pt idx="3361">
                  <c:v>16.80500000000094</c:v>
                </c:pt>
                <c:pt idx="3362">
                  <c:v>16.81000000000094</c:v>
                </c:pt>
                <c:pt idx="3363">
                  <c:v>16.81500000000094</c:v>
                </c:pt>
                <c:pt idx="3364">
                  <c:v>16.82000000000093</c:v>
                </c:pt>
                <c:pt idx="3365">
                  <c:v>16.82500000000093</c:v>
                </c:pt>
                <c:pt idx="3366">
                  <c:v>16.83000000000094</c:v>
                </c:pt>
                <c:pt idx="3367">
                  <c:v>16.83500000000093</c:v>
                </c:pt>
                <c:pt idx="3368">
                  <c:v>16.84000000000093</c:v>
                </c:pt>
                <c:pt idx="3369">
                  <c:v>16.84500000000093</c:v>
                </c:pt>
                <c:pt idx="3370">
                  <c:v>16.85000000000093</c:v>
                </c:pt>
                <c:pt idx="3371">
                  <c:v>16.85500000000093</c:v>
                </c:pt>
                <c:pt idx="3372">
                  <c:v>16.86000000000093</c:v>
                </c:pt>
                <c:pt idx="3373">
                  <c:v>16.86500000000093</c:v>
                </c:pt>
                <c:pt idx="3374">
                  <c:v>16.87000000000093</c:v>
                </c:pt>
                <c:pt idx="3375">
                  <c:v>16.87500000000093</c:v>
                </c:pt>
                <c:pt idx="3376">
                  <c:v>16.88000000000093</c:v>
                </c:pt>
                <c:pt idx="3377">
                  <c:v>16.88500000000092</c:v>
                </c:pt>
                <c:pt idx="3378">
                  <c:v>16.89000000000092</c:v>
                </c:pt>
                <c:pt idx="3379">
                  <c:v>16.89500000000092</c:v>
                </c:pt>
                <c:pt idx="3380">
                  <c:v>16.90000000000092</c:v>
                </c:pt>
                <c:pt idx="3381">
                  <c:v>16.90500000000092</c:v>
                </c:pt>
                <c:pt idx="3382">
                  <c:v>16.91000000000092</c:v>
                </c:pt>
                <c:pt idx="3383">
                  <c:v>16.91500000000092</c:v>
                </c:pt>
                <c:pt idx="3384">
                  <c:v>16.92000000000091</c:v>
                </c:pt>
                <c:pt idx="3385">
                  <c:v>16.92500000000091</c:v>
                </c:pt>
                <c:pt idx="3386">
                  <c:v>16.93000000000092</c:v>
                </c:pt>
                <c:pt idx="3387">
                  <c:v>16.93500000000091</c:v>
                </c:pt>
                <c:pt idx="3388">
                  <c:v>16.94000000000091</c:v>
                </c:pt>
                <c:pt idx="3389">
                  <c:v>16.94500000000091</c:v>
                </c:pt>
                <c:pt idx="3390">
                  <c:v>16.95000000000091</c:v>
                </c:pt>
                <c:pt idx="3391">
                  <c:v>16.95500000000091</c:v>
                </c:pt>
                <c:pt idx="3392">
                  <c:v>16.96000000000091</c:v>
                </c:pt>
                <c:pt idx="3393">
                  <c:v>16.96500000000091</c:v>
                </c:pt>
                <c:pt idx="3394">
                  <c:v>16.9700000000009</c:v>
                </c:pt>
                <c:pt idx="3395">
                  <c:v>16.9750000000009</c:v>
                </c:pt>
                <c:pt idx="3396">
                  <c:v>16.9800000000009</c:v>
                </c:pt>
                <c:pt idx="3397">
                  <c:v>16.98500000000088</c:v>
                </c:pt>
                <c:pt idx="3398">
                  <c:v>16.9900000000009</c:v>
                </c:pt>
                <c:pt idx="3399">
                  <c:v>16.9950000000009</c:v>
                </c:pt>
                <c:pt idx="3400">
                  <c:v>17.0000000000009</c:v>
                </c:pt>
                <c:pt idx="3401">
                  <c:v>17.0050000000009</c:v>
                </c:pt>
                <c:pt idx="3402">
                  <c:v>17.0100000000009</c:v>
                </c:pt>
                <c:pt idx="3403">
                  <c:v>17.0150000000009</c:v>
                </c:pt>
                <c:pt idx="3404">
                  <c:v>17.02000000000089</c:v>
                </c:pt>
                <c:pt idx="3405">
                  <c:v>17.02500000000089</c:v>
                </c:pt>
                <c:pt idx="3406">
                  <c:v>17.0300000000009</c:v>
                </c:pt>
                <c:pt idx="3407">
                  <c:v>17.03500000000089</c:v>
                </c:pt>
                <c:pt idx="3408">
                  <c:v>17.04000000000089</c:v>
                </c:pt>
                <c:pt idx="3409">
                  <c:v>17.04500000000089</c:v>
                </c:pt>
                <c:pt idx="3410">
                  <c:v>17.05000000000089</c:v>
                </c:pt>
                <c:pt idx="3411">
                  <c:v>17.05500000000089</c:v>
                </c:pt>
                <c:pt idx="3412">
                  <c:v>17.06000000000089</c:v>
                </c:pt>
                <c:pt idx="3413">
                  <c:v>17.06500000000089</c:v>
                </c:pt>
                <c:pt idx="3414">
                  <c:v>17.07000000000089</c:v>
                </c:pt>
                <c:pt idx="3415">
                  <c:v>17.07500000000089</c:v>
                </c:pt>
                <c:pt idx="3416">
                  <c:v>17.08000000000089</c:v>
                </c:pt>
                <c:pt idx="3417">
                  <c:v>17.08500000000088</c:v>
                </c:pt>
                <c:pt idx="3418">
                  <c:v>17.09000000000088</c:v>
                </c:pt>
                <c:pt idx="3419">
                  <c:v>17.09500000000088</c:v>
                </c:pt>
                <c:pt idx="3420">
                  <c:v>17.10000000000089</c:v>
                </c:pt>
                <c:pt idx="3421">
                  <c:v>17.10500000000088</c:v>
                </c:pt>
                <c:pt idx="3422">
                  <c:v>17.11000000000088</c:v>
                </c:pt>
                <c:pt idx="3423">
                  <c:v>17.11500000000088</c:v>
                </c:pt>
                <c:pt idx="3424">
                  <c:v>17.12000000000088</c:v>
                </c:pt>
                <c:pt idx="3425">
                  <c:v>17.12500000000088</c:v>
                </c:pt>
                <c:pt idx="3426">
                  <c:v>17.13000000000088</c:v>
                </c:pt>
                <c:pt idx="3427">
                  <c:v>17.13500000000088</c:v>
                </c:pt>
                <c:pt idx="3428">
                  <c:v>17.14000000000087</c:v>
                </c:pt>
                <c:pt idx="3429">
                  <c:v>17.14500000000087</c:v>
                </c:pt>
                <c:pt idx="3430">
                  <c:v>17.15000000000088</c:v>
                </c:pt>
                <c:pt idx="3431">
                  <c:v>17.15500000000088</c:v>
                </c:pt>
                <c:pt idx="3432">
                  <c:v>17.16000000000087</c:v>
                </c:pt>
                <c:pt idx="3433">
                  <c:v>17.16500000000087</c:v>
                </c:pt>
                <c:pt idx="3434">
                  <c:v>17.17000000000087</c:v>
                </c:pt>
                <c:pt idx="3435">
                  <c:v>17.17500000000087</c:v>
                </c:pt>
                <c:pt idx="3436">
                  <c:v>17.18000000000087</c:v>
                </c:pt>
                <c:pt idx="3437">
                  <c:v>17.18500000000087</c:v>
                </c:pt>
                <c:pt idx="3438">
                  <c:v>17.19000000000086</c:v>
                </c:pt>
                <c:pt idx="3439">
                  <c:v>17.19500000000086</c:v>
                </c:pt>
                <c:pt idx="3440">
                  <c:v>17.20000000000086</c:v>
                </c:pt>
                <c:pt idx="3441">
                  <c:v>17.20500000000086</c:v>
                </c:pt>
                <c:pt idx="3442">
                  <c:v>17.21000000000086</c:v>
                </c:pt>
                <c:pt idx="3443">
                  <c:v>17.21500000000086</c:v>
                </c:pt>
                <c:pt idx="3444">
                  <c:v>17.22000000000086</c:v>
                </c:pt>
                <c:pt idx="3445">
                  <c:v>17.22500000000085</c:v>
                </c:pt>
                <c:pt idx="3446">
                  <c:v>17.23000000000086</c:v>
                </c:pt>
                <c:pt idx="3447">
                  <c:v>17.23500000000086</c:v>
                </c:pt>
                <c:pt idx="3448">
                  <c:v>17.24000000000085</c:v>
                </c:pt>
                <c:pt idx="3449">
                  <c:v>17.24500000000085</c:v>
                </c:pt>
                <c:pt idx="3450">
                  <c:v>17.25000000000085</c:v>
                </c:pt>
                <c:pt idx="3451">
                  <c:v>17.25500000000085</c:v>
                </c:pt>
                <c:pt idx="3452">
                  <c:v>17.26000000000085</c:v>
                </c:pt>
                <c:pt idx="3453">
                  <c:v>17.26500000000085</c:v>
                </c:pt>
                <c:pt idx="3454">
                  <c:v>17.27000000000085</c:v>
                </c:pt>
                <c:pt idx="3455">
                  <c:v>17.27500000000084</c:v>
                </c:pt>
                <c:pt idx="3456">
                  <c:v>17.28000000000084</c:v>
                </c:pt>
                <c:pt idx="3457">
                  <c:v>17.28500000000084</c:v>
                </c:pt>
                <c:pt idx="3458">
                  <c:v>17.29000000000084</c:v>
                </c:pt>
                <c:pt idx="3459">
                  <c:v>17.29500000000084</c:v>
                </c:pt>
                <c:pt idx="3460">
                  <c:v>17.30000000000084</c:v>
                </c:pt>
                <c:pt idx="3461">
                  <c:v>17.30500000000084</c:v>
                </c:pt>
                <c:pt idx="3462">
                  <c:v>17.31000000000084</c:v>
                </c:pt>
                <c:pt idx="3463">
                  <c:v>17.31500000000084</c:v>
                </c:pt>
                <c:pt idx="3464">
                  <c:v>17.32000000000084</c:v>
                </c:pt>
                <c:pt idx="3465">
                  <c:v>17.32500000000083</c:v>
                </c:pt>
                <c:pt idx="3466">
                  <c:v>17.33000000000084</c:v>
                </c:pt>
                <c:pt idx="3467">
                  <c:v>17.33500000000084</c:v>
                </c:pt>
                <c:pt idx="3468">
                  <c:v>17.34000000000083</c:v>
                </c:pt>
                <c:pt idx="3469">
                  <c:v>17.34500000000083</c:v>
                </c:pt>
                <c:pt idx="3470">
                  <c:v>17.35000000000083</c:v>
                </c:pt>
                <c:pt idx="3471">
                  <c:v>17.35500000000083</c:v>
                </c:pt>
                <c:pt idx="3472">
                  <c:v>17.36000000000083</c:v>
                </c:pt>
                <c:pt idx="3473">
                  <c:v>17.36500000000083</c:v>
                </c:pt>
                <c:pt idx="3474">
                  <c:v>17.37000000000083</c:v>
                </c:pt>
                <c:pt idx="3475">
                  <c:v>17.37500000000083</c:v>
                </c:pt>
                <c:pt idx="3476">
                  <c:v>17.38000000000083</c:v>
                </c:pt>
                <c:pt idx="3477">
                  <c:v>17.38500000000083</c:v>
                </c:pt>
                <c:pt idx="3478">
                  <c:v>17.39000000000082</c:v>
                </c:pt>
                <c:pt idx="3479">
                  <c:v>17.39500000000082</c:v>
                </c:pt>
                <c:pt idx="3480">
                  <c:v>17.40000000000082</c:v>
                </c:pt>
                <c:pt idx="3481">
                  <c:v>17.40500000000082</c:v>
                </c:pt>
                <c:pt idx="3482">
                  <c:v>17.41000000000082</c:v>
                </c:pt>
                <c:pt idx="3483">
                  <c:v>17.41500000000082</c:v>
                </c:pt>
                <c:pt idx="3484">
                  <c:v>17.42000000000082</c:v>
                </c:pt>
                <c:pt idx="3485">
                  <c:v>17.42500000000081</c:v>
                </c:pt>
                <c:pt idx="3486">
                  <c:v>17.43000000000082</c:v>
                </c:pt>
                <c:pt idx="3487">
                  <c:v>17.43500000000082</c:v>
                </c:pt>
                <c:pt idx="3488">
                  <c:v>17.44000000000081</c:v>
                </c:pt>
                <c:pt idx="3489">
                  <c:v>17.44500000000081</c:v>
                </c:pt>
                <c:pt idx="3490">
                  <c:v>17.45000000000081</c:v>
                </c:pt>
                <c:pt idx="3491">
                  <c:v>17.45500000000081</c:v>
                </c:pt>
                <c:pt idx="3492">
                  <c:v>17.46000000000081</c:v>
                </c:pt>
                <c:pt idx="3493">
                  <c:v>17.46500000000081</c:v>
                </c:pt>
                <c:pt idx="3494">
                  <c:v>17.47000000000081</c:v>
                </c:pt>
                <c:pt idx="3495">
                  <c:v>17.4750000000008</c:v>
                </c:pt>
                <c:pt idx="3496">
                  <c:v>17.4800000000008</c:v>
                </c:pt>
                <c:pt idx="3497">
                  <c:v>17.4850000000008</c:v>
                </c:pt>
                <c:pt idx="3498">
                  <c:v>17.4900000000008</c:v>
                </c:pt>
                <c:pt idx="3499">
                  <c:v>17.4950000000008</c:v>
                </c:pt>
                <c:pt idx="3500">
                  <c:v>17.5000000000008</c:v>
                </c:pt>
                <c:pt idx="3501">
                  <c:v>17.5050000000008</c:v>
                </c:pt>
                <c:pt idx="3502">
                  <c:v>17.5100000000008</c:v>
                </c:pt>
                <c:pt idx="3503">
                  <c:v>17.5150000000008</c:v>
                </c:pt>
                <c:pt idx="3504">
                  <c:v>17.5200000000008</c:v>
                </c:pt>
                <c:pt idx="3505">
                  <c:v>17.52500000000079</c:v>
                </c:pt>
                <c:pt idx="3506">
                  <c:v>17.5300000000008</c:v>
                </c:pt>
                <c:pt idx="3507">
                  <c:v>17.5350000000008</c:v>
                </c:pt>
                <c:pt idx="3508">
                  <c:v>17.54000000000079</c:v>
                </c:pt>
                <c:pt idx="3509">
                  <c:v>17.54500000000079</c:v>
                </c:pt>
                <c:pt idx="3510">
                  <c:v>17.55000000000079</c:v>
                </c:pt>
                <c:pt idx="3511">
                  <c:v>17.55500000000079</c:v>
                </c:pt>
                <c:pt idx="3512">
                  <c:v>17.56000000000079</c:v>
                </c:pt>
                <c:pt idx="3513">
                  <c:v>17.56500000000079</c:v>
                </c:pt>
                <c:pt idx="3514">
                  <c:v>17.57000000000079</c:v>
                </c:pt>
                <c:pt idx="3515">
                  <c:v>17.57500000000079</c:v>
                </c:pt>
                <c:pt idx="3516">
                  <c:v>17.58000000000079</c:v>
                </c:pt>
                <c:pt idx="3517">
                  <c:v>17.58500000000079</c:v>
                </c:pt>
                <c:pt idx="3518">
                  <c:v>17.59000000000078</c:v>
                </c:pt>
                <c:pt idx="3519">
                  <c:v>17.59500000000078</c:v>
                </c:pt>
                <c:pt idx="3520">
                  <c:v>17.6000000000008</c:v>
                </c:pt>
                <c:pt idx="3521">
                  <c:v>17.60500000000079</c:v>
                </c:pt>
                <c:pt idx="3522">
                  <c:v>17.61000000000078</c:v>
                </c:pt>
                <c:pt idx="3523">
                  <c:v>17.61500000000078</c:v>
                </c:pt>
                <c:pt idx="3524">
                  <c:v>17.62000000000078</c:v>
                </c:pt>
                <c:pt idx="3525">
                  <c:v>17.62500000000078</c:v>
                </c:pt>
                <c:pt idx="3526">
                  <c:v>17.63000000000078</c:v>
                </c:pt>
                <c:pt idx="3527">
                  <c:v>17.63500000000078</c:v>
                </c:pt>
                <c:pt idx="3528">
                  <c:v>17.64000000000077</c:v>
                </c:pt>
                <c:pt idx="3529">
                  <c:v>17.64500000000077</c:v>
                </c:pt>
                <c:pt idx="3530">
                  <c:v>17.65000000000078</c:v>
                </c:pt>
                <c:pt idx="3531">
                  <c:v>17.65500000000078</c:v>
                </c:pt>
                <c:pt idx="3532">
                  <c:v>17.66000000000077</c:v>
                </c:pt>
                <c:pt idx="3533">
                  <c:v>17.66500000000077</c:v>
                </c:pt>
                <c:pt idx="3534">
                  <c:v>17.67000000000077</c:v>
                </c:pt>
                <c:pt idx="3535">
                  <c:v>17.67500000000077</c:v>
                </c:pt>
                <c:pt idx="3536">
                  <c:v>17.68000000000077</c:v>
                </c:pt>
                <c:pt idx="3537">
                  <c:v>17.68500000000077</c:v>
                </c:pt>
                <c:pt idx="3538">
                  <c:v>17.69000000000076</c:v>
                </c:pt>
                <c:pt idx="3539">
                  <c:v>17.69500000000076</c:v>
                </c:pt>
                <c:pt idx="3540">
                  <c:v>17.70000000000076</c:v>
                </c:pt>
                <c:pt idx="3541">
                  <c:v>17.70500000000076</c:v>
                </c:pt>
                <c:pt idx="3542">
                  <c:v>17.71000000000076</c:v>
                </c:pt>
                <c:pt idx="3543">
                  <c:v>17.71500000000076</c:v>
                </c:pt>
                <c:pt idx="3544">
                  <c:v>17.72000000000076</c:v>
                </c:pt>
                <c:pt idx="3545">
                  <c:v>17.72500000000075</c:v>
                </c:pt>
                <c:pt idx="3546">
                  <c:v>17.73000000000076</c:v>
                </c:pt>
                <c:pt idx="3547">
                  <c:v>17.73500000000076</c:v>
                </c:pt>
                <c:pt idx="3548">
                  <c:v>17.74000000000075</c:v>
                </c:pt>
                <c:pt idx="3549">
                  <c:v>17.74500000000075</c:v>
                </c:pt>
                <c:pt idx="3550">
                  <c:v>17.75000000000075</c:v>
                </c:pt>
                <c:pt idx="3551">
                  <c:v>17.75500000000075</c:v>
                </c:pt>
                <c:pt idx="3552">
                  <c:v>17.76000000000075</c:v>
                </c:pt>
                <c:pt idx="3553">
                  <c:v>17.76500000000075</c:v>
                </c:pt>
                <c:pt idx="3554">
                  <c:v>17.77000000000075</c:v>
                </c:pt>
                <c:pt idx="3555">
                  <c:v>17.77500000000074</c:v>
                </c:pt>
                <c:pt idx="3556">
                  <c:v>17.78000000000074</c:v>
                </c:pt>
                <c:pt idx="3557">
                  <c:v>17.78500000000074</c:v>
                </c:pt>
                <c:pt idx="3558">
                  <c:v>17.79000000000074</c:v>
                </c:pt>
                <c:pt idx="3559">
                  <c:v>17.79500000000074</c:v>
                </c:pt>
                <c:pt idx="3560">
                  <c:v>17.80000000000074</c:v>
                </c:pt>
                <c:pt idx="3561">
                  <c:v>17.80500000000074</c:v>
                </c:pt>
                <c:pt idx="3562">
                  <c:v>17.81000000000074</c:v>
                </c:pt>
                <c:pt idx="3563">
                  <c:v>17.81500000000074</c:v>
                </c:pt>
                <c:pt idx="3564">
                  <c:v>17.82000000000074</c:v>
                </c:pt>
                <c:pt idx="3565">
                  <c:v>17.82500000000073</c:v>
                </c:pt>
                <c:pt idx="3566">
                  <c:v>17.83000000000074</c:v>
                </c:pt>
                <c:pt idx="3567">
                  <c:v>17.83500000000074</c:v>
                </c:pt>
                <c:pt idx="3568">
                  <c:v>17.84000000000073</c:v>
                </c:pt>
                <c:pt idx="3569">
                  <c:v>17.84500000000073</c:v>
                </c:pt>
                <c:pt idx="3570">
                  <c:v>17.85000000000073</c:v>
                </c:pt>
                <c:pt idx="3571">
                  <c:v>17.85500000000073</c:v>
                </c:pt>
                <c:pt idx="3572">
                  <c:v>17.86000000000073</c:v>
                </c:pt>
                <c:pt idx="3573">
                  <c:v>17.86500000000073</c:v>
                </c:pt>
                <c:pt idx="3574">
                  <c:v>17.87000000000073</c:v>
                </c:pt>
                <c:pt idx="3575">
                  <c:v>17.87500000000073</c:v>
                </c:pt>
                <c:pt idx="3576">
                  <c:v>17.88000000000073</c:v>
                </c:pt>
                <c:pt idx="3577">
                  <c:v>17.88500000000073</c:v>
                </c:pt>
                <c:pt idx="3578">
                  <c:v>17.89000000000073</c:v>
                </c:pt>
                <c:pt idx="3579">
                  <c:v>17.89500000000072</c:v>
                </c:pt>
                <c:pt idx="3580">
                  <c:v>17.90000000000072</c:v>
                </c:pt>
                <c:pt idx="3581">
                  <c:v>17.90500000000072</c:v>
                </c:pt>
                <c:pt idx="3582">
                  <c:v>17.91000000000072</c:v>
                </c:pt>
                <c:pt idx="3583">
                  <c:v>17.91500000000072</c:v>
                </c:pt>
                <c:pt idx="3584">
                  <c:v>17.92000000000072</c:v>
                </c:pt>
                <c:pt idx="3585">
                  <c:v>17.92500000000071</c:v>
                </c:pt>
                <c:pt idx="3586">
                  <c:v>17.93000000000072</c:v>
                </c:pt>
                <c:pt idx="3587">
                  <c:v>17.93500000000072</c:v>
                </c:pt>
                <c:pt idx="3588">
                  <c:v>17.94000000000071</c:v>
                </c:pt>
                <c:pt idx="3589">
                  <c:v>17.94500000000071</c:v>
                </c:pt>
                <c:pt idx="3590">
                  <c:v>17.95000000000071</c:v>
                </c:pt>
                <c:pt idx="3591">
                  <c:v>17.95500000000071</c:v>
                </c:pt>
                <c:pt idx="3592">
                  <c:v>17.96000000000071</c:v>
                </c:pt>
                <c:pt idx="3593">
                  <c:v>17.96500000000071</c:v>
                </c:pt>
                <c:pt idx="3594">
                  <c:v>17.97000000000071</c:v>
                </c:pt>
                <c:pt idx="3595">
                  <c:v>17.9750000000007</c:v>
                </c:pt>
                <c:pt idx="3596">
                  <c:v>17.9800000000007</c:v>
                </c:pt>
                <c:pt idx="3597">
                  <c:v>17.9850000000007</c:v>
                </c:pt>
                <c:pt idx="3598">
                  <c:v>17.9900000000007</c:v>
                </c:pt>
                <c:pt idx="3599">
                  <c:v>17.9950000000007</c:v>
                </c:pt>
                <c:pt idx="3600">
                  <c:v>18.0000000000007</c:v>
                </c:pt>
                <c:pt idx="3601">
                  <c:v>18.0050000000007</c:v>
                </c:pt>
                <c:pt idx="3602">
                  <c:v>18.0100000000007</c:v>
                </c:pt>
                <c:pt idx="3603">
                  <c:v>18.0150000000007</c:v>
                </c:pt>
                <c:pt idx="3604">
                  <c:v>18.0200000000007</c:v>
                </c:pt>
                <c:pt idx="3605">
                  <c:v>18.02500000000069</c:v>
                </c:pt>
                <c:pt idx="3606">
                  <c:v>18.0300000000007</c:v>
                </c:pt>
                <c:pt idx="3607">
                  <c:v>18.0350000000007</c:v>
                </c:pt>
                <c:pt idx="3608">
                  <c:v>18.04000000000069</c:v>
                </c:pt>
                <c:pt idx="3609">
                  <c:v>18.04500000000069</c:v>
                </c:pt>
                <c:pt idx="3610">
                  <c:v>18.05000000000069</c:v>
                </c:pt>
                <c:pt idx="3611">
                  <c:v>18.05500000000069</c:v>
                </c:pt>
                <c:pt idx="3612">
                  <c:v>18.06000000000069</c:v>
                </c:pt>
                <c:pt idx="3613">
                  <c:v>18.06500000000069</c:v>
                </c:pt>
                <c:pt idx="3614">
                  <c:v>18.07000000000069</c:v>
                </c:pt>
                <c:pt idx="3615">
                  <c:v>18.07500000000069</c:v>
                </c:pt>
                <c:pt idx="3616">
                  <c:v>18.08000000000069</c:v>
                </c:pt>
                <c:pt idx="3617">
                  <c:v>18.08500000000069</c:v>
                </c:pt>
                <c:pt idx="3618">
                  <c:v>18.09000000000069</c:v>
                </c:pt>
                <c:pt idx="3619">
                  <c:v>18.09500000000068</c:v>
                </c:pt>
                <c:pt idx="3620">
                  <c:v>18.1000000000007</c:v>
                </c:pt>
                <c:pt idx="3621">
                  <c:v>18.10500000000069</c:v>
                </c:pt>
                <c:pt idx="3622">
                  <c:v>18.1100000000007</c:v>
                </c:pt>
                <c:pt idx="3623">
                  <c:v>18.11500000000068</c:v>
                </c:pt>
                <c:pt idx="3624">
                  <c:v>18.12000000000068</c:v>
                </c:pt>
                <c:pt idx="3625">
                  <c:v>18.12500000000068</c:v>
                </c:pt>
                <c:pt idx="3626">
                  <c:v>18.13000000000068</c:v>
                </c:pt>
                <c:pt idx="3627">
                  <c:v>18.13500000000068</c:v>
                </c:pt>
                <c:pt idx="3628">
                  <c:v>18.14000000000068</c:v>
                </c:pt>
                <c:pt idx="3629">
                  <c:v>18.14500000000067</c:v>
                </c:pt>
                <c:pt idx="3630">
                  <c:v>18.15000000000068</c:v>
                </c:pt>
                <c:pt idx="3631">
                  <c:v>18.15500000000068</c:v>
                </c:pt>
                <c:pt idx="3632">
                  <c:v>18.16000000000068</c:v>
                </c:pt>
                <c:pt idx="3633">
                  <c:v>18.16500000000067</c:v>
                </c:pt>
                <c:pt idx="3634">
                  <c:v>18.17000000000067</c:v>
                </c:pt>
                <c:pt idx="3635">
                  <c:v>18.17500000000067</c:v>
                </c:pt>
                <c:pt idx="3636">
                  <c:v>18.18000000000067</c:v>
                </c:pt>
                <c:pt idx="3637">
                  <c:v>18.18500000000067</c:v>
                </c:pt>
                <c:pt idx="3638">
                  <c:v>18.19000000000067</c:v>
                </c:pt>
                <c:pt idx="3639">
                  <c:v>18.19500000000066</c:v>
                </c:pt>
                <c:pt idx="3640">
                  <c:v>18.20000000000066</c:v>
                </c:pt>
                <c:pt idx="3641">
                  <c:v>18.20500000000066</c:v>
                </c:pt>
                <c:pt idx="3642">
                  <c:v>18.21000000000067</c:v>
                </c:pt>
                <c:pt idx="3643">
                  <c:v>18.21500000000066</c:v>
                </c:pt>
                <c:pt idx="3644">
                  <c:v>18.22000000000066</c:v>
                </c:pt>
                <c:pt idx="3645">
                  <c:v>18.22500000000066</c:v>
                </c:pt>
                <c:pt idx="3646">
                  <c:v>18.23000000000066</c:v>
                </c:pt>
                <c:pt idx="3647">
                  <c:v>18.23500000000066</c:v>
                </c:pt>
                <c:pt idx="3648">
                  <c:v>18.24000000000066</c:v>
                </c:pt>
                <c:pt idx="3649">
                  <c:v>18.24500000000065</c:v>
                </c:pt>
                <c:pt idx="3650">
                  <c:v>18.25000000000065</c:v>
                </c:pt>
                <c:pt idx="3651">
                  <c:v>18.25500000000065</c:v>
                </c:pt>
                <c:pt idx="3652">
                  <c:v>18.26000000000065</c:v>
                </c:pt>
                <c:pt idx="3653">
                  <c:v>18.26500000000065</c:v>
                </c:pt>
                <c:pt idx="3654">
                  <c:v>18.27000000000065</c:v>
                </c:pt>
                <c:pt idx="3655">
                  <c:v>18.27500000000065</c:v>
                </c:pt>
                <c:pt idx="3656">
                  <c:v>18.28000000000064</c:v>
                </c:pt>
                <c:pt idx="3657">
                  <c:v>18.28500000000064</c:v>
                </c:pt>
                <c:pt idx="3658">
                  <c:v>18.29000000000065</c:v>
                </c:pt>
                <c:pt idx="3659">
                  <c:v>18.29500000000064</c:v>
                </c:pt>
                <c:pt idx="3660">
                  <c:v>18.30000000000064</c:v>
                </c:pt>
                <c:pt idx="3661">
                  <c:v>18.30500000000064</c:v>
                </c:pt>
                <c:pt idx="3662">
                  <c:v>18.31000000000065</c:v>
                </c:pt>
                <c:pt idx="3663">
                  <c:v>18.31500000000064</c:v>
                </c:pt>
                <c:pt idx="3664">
                  <c:v>18.32000000000064</c:v>
                </c:pt>
                <c:pt idx="3665">
                  <c:v>18.32500000000064</c:v>
                </c:pt>
                <c:pt idx="3666">
                  <c:v>18.33000000000064</c:v>
                </c:pt>
                <c:pt idx="3667">
                  <c:v>18.33500000000064</c:v>
                </c:pt>
                <c:pt idx="3668">
                  <c:v>18.34000000000064</c:v>
                </c:pt>
                <c:pt idx="3669">
                  <c:v>18.34500000000063</c:v>
                </c:pt>
                <c:pt idx="3670">
                  <c:v>18.35000000000063</c:v>
                </c:pt>
                <c:pt idx="3671">
                  <c:v>18.35500000000063</c:v>
                </c:pt>
                <c:pt idx="3672">
                  <c:v>18.36000000000063</c:v>
                </c:pt>
                <c:pt idx="3673">
                  <c:v>18.36500000000063</c:v>
                </c:pt>
                <c:pt idx="3674">
                  <c:v>18.37000000000063</c:v>
                </c:pt>
                <c:pt idx="3675">
                  <c:v>18.37500000000063</c:v>
                </c:pt>
                <c:pt idx="3676">
                  <c:v>18.38000000000063</c:v>
                </c:pt>
                <c:pt idx="3677">
                  <c:v>18.38500000000063</c:v>
                </c:pt>
                <c:pt idx="3678">
                  <c:v>18.39000000000063</c:v>
                </c:pt>
                <c:pt idx="3679">
                  <c:v>18.39500000000062</c:v>
                </c:pt>
                <c:pt idx="3680">
                  <c:v>18.40000000000062</c:v>
                </c:pt>
                <c:pt idx="3681">
                  <c:v>18.40500000000062</c:v>
                </c:pt>
                <c:pt idx="3682">
                  <c:v>18.41000000000063</c:v>
                </c:pt>
                <c:pt idx="3683">
                  <c:v>18.41500000000062</c:v>
                </c:pt>
                <c:pt idx="3684">
                  <c:v>18.42000000000062</c:v>
                </c:pt>
                <c:pt idx="3685">
                  <c:v>18.42500000000062</c:v>
                </c:pt>
                <c:pt idx="3686">
                  <c:v>18.43000000000062</c:v>
                </c:pt>
                <c:pt idx="3687">
                  <c:v>18.43500000000062</c:v>
                </c:pt>
                <c:pt idx="3688">
                  <c:v>18.44000000000062</c:v>
                </c:pt>
                <c:pt idx="3689">
                  <c:v>18.44500000000061</c:v>
                </c:pt>
                <c:pt idx="3690">
                  <c:v>18.45000000000061</c:v>
                </c:pt>
                <c:pt idx="3691">
                  <c:v>18.45500000000061</c:v>
                </c:pt>
                <c:pt idx="3692">
                  <c:v>18.46000000000061</c:v>
                </c:pt>
                <c:pt idx="3693">
                  <c:v>18.46500000000061</c:v>
                </c:pt>
                <c:pt idx="3694">
                  <c:v>18.47000000000061</c:v>
                </c:pt>
                <c:pt idx="3695">
                  <c:v>18.47500000000061</c:v>
                </c:pt>
                <c:pt idx="3696">
                  <c:v>18.4800000000006</c:v>
                </c:pt>
                <c:pt idx="3697">
                  <c:v>18.4850000000006</c:v>
                </c:pt>
                <c:pt idx="3698">
                  <c:v>18.49000000000061</c:v>
                </c:pt>
                <c:pt idx="3699">
                  <c:v>18.4950000000006</c:v>
                </c:pt>
                <c:pt idx="3700">
                  <c:v>18.5000000000006</c:v>
                </c:pt>
                <c:pt idx="3701">
                  <c:v>18.5050000000006</c:v>
                </c:pt>
                <c:pt idx="3702">
                  <c:v>18.51000000000061</c:v>
                </c:pt>
                <c:pt idx="3703">
                  <c:v>18.5150000000006</c:v>
                </c:pt>
                <c:pt idx="3704">
                  <c:v>18.5200000000006</c:v>
                </c:pt>
                <c:pt idx="3705">
                  <c:v>18.5250000000006</c:v>
                </c:pt>
                <c:pt idx="3706">
                  <c:v>18.5300000000006</c:v>
                </c:pt>
                <c:pt idx="3707">
                  <c:v>18.5350000000006</c:v>
                </c:pt>
                <c:pt idx="3708">
                  <c:v>18.5400000000006</c:v>
                </c:pt>
                <c:pt idx="3709">
                  <c:v>18.54500000000059</c:v>
                </c:pt>
                <c:pt idx="3710">
                  <c:v>18.5500000000006</c:v>
                </c:pt>
                <c:pt idx="3711">
                  <c:v>18.55500000000059</c:v>
                </c:pt>
                <c:pt idx="3712">
                  <c:v>18.56000000000059</c:v>
                </c:pt>
                <c:pt idx="3713">
                  <c:v>18.56500000000059</c:v>
                </c:pt>
                <c:pt idx="3714">
                  <c:v>18.5700000000006</c:v>
                </c:pt>
                <c:pt idx="3715">
                  <c:v>18.57500000000059</c:v>
                </c:pt>
                <c:pt idx="3716">
                  <c:v>18.58000000000059</c:v>
                </c:pt>
                <c:pt idx="3717">
                  <c:v>18.58500000000059</c:v>
                </c:pt>
                <c:pt idx="3718">
                  <c:v>18.59000000000059</c:v>
                </c:pt>
                <c:pt idx="3719">
                  <c:v>18.59500000000059</c:v>
                </c:pt>
                <c:pt idx="3720">
                  <c:v>18.6000000000006</c:v>
                </c:pt>
                <c:pt idx="3721">
                  <c:v>18.6050000000006</c:v>
                </c:pt>
                <c:pt idx="3722">
                  <c:v>18.6100000000006</c:v>
                </c:pt>
                <c:pt idx="3723">
                  <c:v>18.61500000000058</c:v>
                </c:pt>
                <c:pt idx="3724">
                  <c:v>18.62000000000058</c:v>
                </c:pt>
                <c:pt idx="3725">
                  <c:v>18.62500000000058</c:v>
                </c:pt>
                <c:pt idx="3726">
                  <c:v>18.63000000000058</c:v>
                </c:pt>
                <c:pt idx="3727">
                  <c:v>18.63500000000058</c:v>
                </c:pt>
                <c:pt idx="3728">
                  <c:v>18.64000000000058</c:v>
                </c:pt>
                <c:pt idx="3729">
                  <c:v>18.64500000000058</c:v>
                </c:pt>
                <c:pt idx="3730">
                  <c:v>18.65000000000058</c:v>
                </c:pt>
                <c:pt idx="3731">
                  <c:v>18.65500000000058</c:v>
                </c:pt>
                <c:pt idx="3732">
                  <c:v>18.66000000000058</c:v>
                </c:pt>
                <c:pt idx="3733">
                  <c:v>18.66500000000057</c:v>
                </c:pt>
                <c:pt idx="3734">
                  <c:v>18.67000000000057</c:v>
                </c:pt>
                <c:pt idx="3735">
                  <c:v>18.67500000000057</c:v>
                </c:pt>
                <c:pt idx="3736">
                  <c:v>18.68000000000057</c:v>
                </c:pt>
                <c:pt idx="3737">
                  <c:v>18.68500000000057</c:v>
                </c:pt>
                <c:pt idx="3738">
                  <c:v>18.69000000000057</c:v>
                </c:pt>
                <c:pt idx="3739">
                  <c:v>18.69500000000057</c:v>
                </c:pt>
                <c:pt idx="3740">
                  <c:v>18.70000000000056</c:v>
                </c:pt>
                <c:pt idx="3741">
                  <c:v>18.70500000000056</c:v>
                </c:pt>
                <c:pt idx="3742">
                  <c:v>18.71000000000057</c:v>
                </c:pt>
                <c:pt idx="3743">
                  <c:v>18.71500000000056</c:v>
                </c:pt>
                <c:pt idx="3744">
                  <c:v>18.72000000000056</c:v>
                </c:pt>
                <c:pt idx="3745">
                  <c:v>18.72500000000056</c:v>
                </c:pt>
                <c:pt idx="3746">
                  <c:v>18.73000000000056</c:v>
                </c:pt>
                <c:pt idx="3747">
                  <c:v>18.73500000000056</c:v>
                </c:pt>
                <c:pt idx="3748">
                  <c:v>18.74000000000056</c:v>
                </c:pt>
                <c:pt idx="3749">
                  <c:v>18.74500000000055</c:v>
                </c:pt>
                <c:pt idx="3750">
                  <c:v>18.75000000000055</c:v>
                </c:pt>
                <c:pt idx="3751">
                  <c:v>18.75500000000055</c:v>
                </c:pt>
                <c:pt idx="3752">
                  <c:v>18.76000000000055</c:v>
                </c:pt>
                <c:pt idx="3753">
                  <c:v>18.76500000000055</c:v>
                </c:pt>
                <c:pt idx="3754">
                  <c:v>18.77000000000055</c:v>
                </c:pt>
                <c:pt idx="3755">
                  <c:v>18.77500000000055</c:v>
                </c:pt>
                <c:pt idx="3756">
                  <c:v>18.78000000000054</c:v>
                </c:pt>
                <c:pt idx="3757">
                  <c:v>18.78500000000054</c:v>
                </c:pt>
                <c:pt idx="3758">
                  <c:v>18.79000000000055</c:v>
                </c:pt>
                <c:pt idx="3759">
                  <c:v>18.79500000000054</c:v>
                </c:pt>
                <c:pt idx="3760">
                  <c:v>18.80000000000054</c:v>
                </c:pt>
                <c:pt idx="3761">
                  <c:v>18.80500000000054</c:v>
                </c:pt>
                <c:pt idx="3762">
                  <c:v>18.81000000000055</c:v>
                </c:pt>
                <c:pt idx="3763">
                  <c:v>18.81500000000054</c:v>
                </c:pt>
                <c:pt idx="3764">
                  <c:v>18.82000000000054</c:v>
                </c:pt>
                <c:pt idx="3765">
                  <c:v>18.82500000000054</c:v>
                </c:pt>
                <c:pt idx="3766">
                  <c:v>18.83000000000054</c:v>
                </c:pt>
                <c:pt idx="3767">
                  <c:v>18.83500000000054</c:v>
                </c:pt>
                <c:pt idx="3768">
                  <c:v>18.84000000000054</c:v>
                </c:pt>
                <c:pt idx="3769">
                  <c:v>18.84500000000053</c:v>
                </c:pt>
                <c:pt idx="3770">
                  <c:v>18.85000000000053</c:v>
                </c:pt>
                <c:pt idx="3771">
                  <c:v>18.85500000000053</c:v>
                </c:pt>
                <c:pt idx="3772">
                  <c:v>18.86000000000053</c:v>
                </c:pt>
                <c:pt idx="3773">
                  <c:v>18.86500000000053</c:v>
                </c:pt>
                <c:pt idx="3774">
                  <c:v>18.87000000000053</c:v>
                </c:pt>
                <c:pt idx="3775">
                  <c:v>18.87500000000053</c:v>
                </c:pt>
                <c:pt idx="3776">
                  <c:v>18.88000000000053</c:v>
                </c:pt>
                <c:pt idx="3777">
                  <c:v>18.88500000000053</c:v>
                </c:pt>
                <c:pt idx="3778">
                  <c:v>18.89000000000053</c:v>
                </c:pt>
                <c:pt idx="3779">
                  <c:v>18.89500000000053</c:v>
                </c:pt>
                <c:pt idx="3780">
                  <c:v>18.90000000000052</c:v>
                </c:pt>
                <c:pt idx="3781">
                  <c:v>18.90500000000052</c:v>
                </c:pt>
                <c:pt idx="3782">
                  <c:v>18.91000000000053</c:v>
                </c:pt>
                <c:pt idx="3783">
                  <c:v>18.91500000000052</c:v>
                </c:pt>
                <c:pt idx="3784">
                  <c:v>18.92000000000052</c:v>
                </c:pt>
                <c:pt idx="3785">
                  <c:v>18.92500000000052</c:v>
                </c:pt>
                <c:pt idx="3786">
                  <c:v>18.93000000000052</c:v>
                </c:pt>
                <c:pt idx="3787">
                  <c:v>18.93500000000052</c:v>
                </c:pt>
                <c:pt idx="3788">
                  <c:v>18.94000000000052</c:v>
                </c:pt>
                <c:pt idx="3789">
                  <c:v>18.94500000000051</c:v>
                </c:pt>
                <c:pt idx="3790">
                  <c:v>18.95000000000051</c:v>
                </c:pt>
                <c:pt idx="3791">
                  <c:v>18.95500000000051</c:v>
                </c:pt>
                <c:pt idx="3792">
                  <c:v>18.96000000000051</c:v>
                </c:pt>
                <c:pt idx="3793">
                  <c:v>18.96500000000051</c:v>
                </c:pt>
                <c:pt idx="3794">
                  <c:v>18.97000000000051</c:v>
                </c:pt>
                <c:pt idx="3795">
                  <c:v>18.97500000000051</c:v>
                </c:pt>
                <c:pt idx="3796">
                  <c:v>18.9800000000005</c:v>
                </c:pt>
                <c:pt idx="3797">
                  <c:v>18.9850000000005</c:v>
                </c:pt>
                <c:pt idx="3798">
                  <c:v>18.99000000000051</c:v>
                </c:pt>
                <c:pt idx="3799">
                  <c:v>18.9950000000005</c:v>
                </c:pt>
                <c:pt idx="3800">
                  <c:v>19.0000000000005</c:v>
                </c:pt>
                <c:pt idx="3801">
                  <c:v>19.0050000000005</c:v>
                </c:pt>
                <c:pt idx="3802">
                  <c:v>19.01000000000051</c:v>
                </c:pt>
                <c:pt idx="3803">
                  <c:v>19.01500000000051</c:v>
                </c:pt>
                <c:pt idx="3804">
                  <c:v>19.0200000000005</c:v>
                </c:pt>
                <c:pt idx="3805">
                  <c:v>19.0250000000005</c:v>
                </c:pt>
                <c:pt idx="3806">
                  <c:v>19.0300000000005</c:v>
                </c:pt>
                <c:pt idx="3807">
                  <c:v>19.0350000000005</c:v>
                </c:pt>
                <c:pt idx="3808">
                  <c:v>19.0400000000005</c:v>
                </c:pt>
                <c:pt idx="3809">
                  <c:v>19.0450000000005</c:v>
                </c:pt>
                <c:pt idx="3810">
                  <c:v>19.0500000000005</c:v>
                </c:pt>
                <c:pt idx="3811">
                  <c:v>19.05500000000049</c:v>
                </c:pt>
                <c:pt idx="3812">
                  <c:v>19.06000000000049</c:v>
                </c:pt>
                <c:pt idx="3813">
                  <c:v>19.06500000000049</c:v>
                </c:pt>
                <c:pt idx="3814">
                  <c:v>19.0700000000005</c:v>
                </c:pt>
                <c:pt idx="3815">
                  <c:v>19.07500000000049</c:v>
                </c:pt>
                <c:pt idx="3816">
                  <c:v>19.08000000000049</c:v>
                </c:pt>
                <c:pt idx="3817">
                  <c:v>19.08500000000049</c:v>
                </c:pt>
                <c:pt idx="3818">
                  <c:v>19.0900000000005</c:v>
                </c:pt>
                <c:pt idx="3819">
                  <c:v>19.09500000000049</c:v>
                </c:pt>
                <c:pt idx="3820">
                  <c:v>19.1000000000005</c:v>
                </c:pt>
                <c:pt idx="3821">
                  <c:v>19.1050000000005</c:v>
                </c:pt>
                <c:pt idx="3822">
                  <c:v>19.1100000000005</c:v>
                </c:pt>
                <c:pt idx="3823">
                  <c:v>19.1150000000005</c:v>
                </c:pt>
                <c:pt idx="3824">
                  <c:v>19.12000000000048</c:v>
                </c:pt>
                <c:pt idx="3825">
                  <c:v>19.12500000000048</c:v>
                </c:pt>
                <c:pt idx="3826">
                  <c:v>19.13000000000048</c:v>
                </c:pt>
                <c:pt idx="3827">
                  <c:v>19.13500000000048</c:v>
                </c:pt>
                <c:pt idx="3828">
                  <c:v>19.14000000000048</c:v>
                </c:pt>
                <c:pt idx="3829">
                  <c:v>19.14500000000048</c:v>
                </c:pt>
                <c:pt idx="3830">
                  <c:v>19.15000000000048</c:v>
                </c:pt>
                <c:pt idx="3831">
                  <c:v>19.15500000000048</c:v>
                </c:pt>
                <c:pt idx="3832">
                  <c:v>19.16000000000048</c:v>
                </c:pt>
                <c:pt idx="3833">
                  <c:v>19.16500000000048</c:v>
                </c:pt>
                <c:pt idx="3834">
                  <c:v>19.17000000000047</c:v>
                </c:pt>
                <c:pt idx="3835">
                  <c:v>19.17500000000047</c:v>
                </c:pt>
                <c:pt idx="3836">
                  <c:v>19.18000000000047</c:v>
                </c:pt>
                <c:pt idx="3837">
                  <c:v>19.18500000000047</c:v>
                </c:pt>
                <c:pt idx="3838">
                  <c:v>19.19000000000047</c:v>
                </c:pt>
                <c:pt idx="3839">
                  <c:v>19.19500000000047</c:v>
                </c:pt>
                <c:pt idx="3840">
                  <c:v>19.20000000000046</c:v>
                </c:pt>
                <c:pt idx="3841">
                  <c:v>19.20500000000046</c:v>
                </c:pt>
                <c:pt idx="3842">
                  <c:v>19.21000000000047</c:v>
                </c:pt>
                <c:pt idx="3843">
                  <c:v>19.21500000000047</c:v>
                </c:pt>
                <c:pt idx="3844">
                  <c:v>19.22000000000046</c:v>
                </c:pt>
                <c:pt idx="3845">
                  <c:v>19.22500000000046</c:v>
                </c:pt>
                <c:pt idx="3846">
                  <c:v>19.23000000000046</c:v>
                </c:pt>
                <c:pt idx="3847">
                  <c:v>19.23500000000046</c:v>
                </c:pt>
                <c:pt idx="3848">
                  <c:v>19.24000000000046</c:v>
                </c:pt>
                <c:pt idx="3849">
                  <c:v>19.24500000000046</c:v>
                </c:pt>
                <c:pt idx="3850">
                  <c:v>19.25000000000045</c:v>
                </c:pt>
                <c:pt idx="3851">
                  <c:v>19.25500000000045</c:v>
                </c:pt>
                <c:pt idx="3852">
                  <c:v>19.26000000000045</c:v>
                </c:pt>
                <c:pt idx="3853">
                  <c:v>19.26500000000045</c:v>
                </c:pt>
                <c:pt idx="3854">
                  <c:v>19.27000000000045</c:v>
                </c:pt>
                <c:pt idx="3855">
                  <c:v>19.27500000000045</c:v>
                </c:pt>
                <c:pt idx="3856">
                  <c:v>19.28000000000045</c:v>
                </c:pt>
                <c:pt idx="3857">
                  <c:v>19.28500000000044</c:v>
                </c:pt>
                <c:pt idx="3858">
                  <c:v>19.29000000000045</c:v>
                </c:pt>
                <c:pt idx="3859">
                  <c:v>19.29500000000045</c:v>
                </c:pt>
                <c:pt idx="3860">
                  <c:v>19.30000000000044</c:v>
                </c:pt>
                <c:pt idx="3861">
                  <c:v>19.30500000000044</c:v>
                </c:pt>
                <c:pt idx="3862">
                  <c:v>19.31000000000045</c:v>
                </c:pt>
                <c:pt idx="3863">
                  <c:v>19.31500000000045</c:v>
                </c:pt>
                <c:pt idx="3864">
                  <c:v>19.32000000000044</c:v>
                </c:pt>
                <c:pt idx="3865">
                  <c:v>19.32500000000044</c:v>
                </c:pt>
                <c:pt idx="3866">
                  <c:v>19.33000000000044</c:v>
                </c:pt>
                <c:pt idx="3867">
                  <c:v>19.33500000000044</c:v>
                </c:pt>
                <c:pt idx="3868">
                  <c:v>19.34000000000044</c:v>
                </c:pt>
                <c:pt idx="3869">
                  <c:v>19.34500000000044</c:v>
                </c:pt>
                <c:pt idx="3870">
                  <c:v>19.35000000000043</c:v>
                </c:pt>
                <c:pt idx="3871">
                  <c:v>19.35500000000043</c:v>
                </c:pt>
                <c:pt idx="3872">
                  <c:v>19.36000000000043</c:v>
                </c:pt>
                <c:pt idx="3873">
                  <c:v>19.36500000000043</c:v>
                </c:pt>
                <c:pt idx="3874">
                  <c:v>19.37000000000043</c:v>
                </c:pt>
                <c:pt idx="3875">
                  <c:v>19.37500000000043</c:v>
                </c:pt>
                <c:pt idx="3876">
                  <c:v>19.38000000000043</c:v>
                </c:pt>
                <c:pt idx="3877">
                  <c:v>19.38500000000043</c:v>
                </c:pt>
                <c:pt idx="3878">
                  <c:v>19.39000000000043</c:v>
                </c:pt>
                <c:pt idx="3879">
                  <c:v>19.39500000000043</c:v>
                </c:pt>
                <c:pt idx="3880">
                  <c:v>19.40000000000042</c:v>
                </c:pt>
                <c:pt idx="3881">
                  <c:v>19.40500000000042</c:v>
                </c:pt>
                <c:pt idx="3882">
                  <c:v>19.41000000000043</c:v>
                </c:pt>
                <c:pt idx="3883">
                  <c:v>19.41500000000043</c:v>
                </c:pt>
                <c:pt idx="3884">
                  <c:v>19.42000000000042</c:v>
                </c:pt>
                <c:pt idx="3885">
                  <c:v>19.42500000000042</c:v>
                </c:pt>
                <c:pt idx="3886">
                  <c:v>19.43000000000042</c:v>
                </c:pt>
                <c:pt idx="3887">
                  <c:v>19.43500000000042</c:v>
                </c:pt>
                <c:pt idx="3888">
                  <c:v>19.44000000000042</c:v>
                </c:pt>
                <c:pt idx="3889">
                  <c:v>19.44500000000042</c:v>
                </c:pt>
                <c:pt idx="3890">
                  <c:v>19.45000000000041</c:v>
                </c:pt>
                <c:pt idx="3891">
                  <c:v>19.45500000000041</c:v>
                </c:pt>
                <c:pt idx="3892">
                  <c:v>19.46000000000041</c:v>
                </c:pt>
                <c:pt idx="3893">
                  <c:v>19.46500000000041</c:v>
                </c:pt>
                <c:pt idx="3894">
                  <c:v>19.47000000000041</c:v>
                </c:pt>
                <c:pt idx="3895">
                  <c:v>19.47500000000041</c:v>
                </c:pt>
                <c:pt idx="3896">
                  <c:v>19.48000000000041</c:v>
                </c:pt>
                <c:pt idx="3897">
                  <c:v>19.4850000000004</c:v>
                </c:pt>
                <c:pt idx="3898">
                  <c:v>19.49000000000041</c:v>
                </c:pt>
                <c:pt idx="3899">
                  <c:v>19.49500000000041</c:v>
                </c:pt>
                <c:pt idx="3900">
                  <c:v>19.50000000000041</c:v>
                </c:pt>
                <c:pt idx="3901">
                  <c:v>19.5050000000004</c:v>
                </c:pt>
                <c:pt idx="3902">
                  <c:v>19.51000000000041</c:v>
                </c:pt>
                <c:pt idx="3903">
                  <c:v>19.51500000000041</c:v>
                </c:pt>
                <c:pt idx="3904">
                  <c:v>19.5200000000004</c:v>
                </c:pt>
                <c:pt idx="3905">
                  <c:v>19.5250000000004</c:v>
                </c:pt>
                <c:pt idx="3906">
                  <c:v>19.5300000000004</c:v>
                </c:pt>
                <c:pt idx="3907">
                  <c:v>19.53500000000039</c:v>
                </c:pt>
                <c:pt idx="3908">
                  <c:v>19.54000000000039</c:v>
                </c:pt>
                <c:pt idx="3909">
                  <c:v>19.54500000000039</c:v>
                </c:pt>
                <c:pt idx="3910">
                  <c:v>19.55000000000039</c:v>
                </c:pt>
                <c:pt idx="3911">
                  <c:v>19.55500000000039</c:v>
                </c:pt>
                <c:pt idx="3912">
                  <c:v>19.56000000000039</c:v>
                </c:pt>
                <c:pt idx="3913">
                  <c:v>19.56500000000038</c:v>
                </c:pt>
                <c:pt idx="3914">
                  <c:v>19.57000000000039</c:v>
                </c:pt>
                <c:pt idx="3915">
                  <c:v>19.57500000000039</c:v>
                </c:pt>
                <c:pt idx="3916">
                  <c:v>19.58000000000039</c:v>
                </c:pt>
                <c:pt idx="3917">
                  <c:v>19.58500000000038</c:v>
                </c:pt>
                <c:pt idx="3918">
                  <c:v>19.59000000000039</c:v>
                </c:pt>
                <c:pt idx="3919">
                  <c:v>19.59500000000039</c:v>
                </c:pt>
                <c:pt idx="3920">
                  <c:v>19.60000000000039</c:v>
                </c:pt>
                <c:pt idx="3921">
                  <c:v>19.60500000000038</c:v>
                </c:pt>
                <c:pt idx="3922">
                  <c:v>19.6100000000004</c:v>
                </c:pt>
                <c:pt idx="3923">
                  <c:v>19.61500000000039</c:v>
                </c:pt>
                <c:pt idx="3924">
                  <c:v>19.62000000000038</c:v>
                </c:pt>
                <c:pt idx="3925">
                  <c:v>19.62500000000038</c:v>
                </c:pt>
                <c:pt idx="3926">
                  <c:v>19.63000000000038</c:v>
                </c:pt>
                <c:pt idx="3927">
                  <c:v>19.63500000000038</c:v>
                </c:pt>
                <c:pt idx="3928">
                  <c:v>19.64000000000038</c:v>
                </c:pt>
                <c:pt idx="3929">
                  <c:v>19.64500000000038</c:v>
                </c:pt>
                <c:pt idx="3930">
                  <c:v>19.65000000000038</c:v>
                </c:pt>
                <c:pt idx="3931">
                  <c:v>19.65500000000037</c:v>
                </c:pt>
                <c:pt idx="3932">
                  <c:v>19.66000000000037</c:v>
                </c:pt>
                <c:pt idx="3933">
                  <c:v>19.66500000000037</c:v>
                </c:pt>
                <c:pt idx="3934">
                  <c:v>19.67000000000037</c:v>
                </c:pt>
                <c:pt idx="3935">
                  <c:v>19.67500000000037</c:v>
                </c:pt>
                <c:pt idx="3936">
                  <c:v>19.68000000000037</c:v>
                </c:pt>
                <c:pt idx="3937">
                  <c:v>19.68500000000036</c:v>
                </c:pt>
                <c:pt idx="3938">
                  <c:v>19.69000000000037</c:v>
                </c:pt>
                <c:pt idx="3939">
                  <c:v>19.69500000000037</c:v>
                </c:pt>
                <c:pt idx="3940">
                  <c:v>19.70000000000036</c:v>
                </c:pt>
                <c:pt idx="3941">
                  <c:v>19.70500000000036</c:v>
                </c:pt>
                <c:pt idx="3942">
                  <c:v>19.71000000000036</c:v>
                </c:pt>
                <c:pt idx="3943">
                  <c:v>19.71500000000036</c:v>
                </c:pt>
                <c:pt idx="3944">
                  <c:v>19.72000000000036</c:v>
                </c:pt>
                <c:pt idx="3945">
                  <c:v>19.72500000000036</c:v>
                </c:pt>
                <c:pt idx="3946">
                  <c:v>19.73000000000036</c:v>
                </c:pt>
                <c:pt idx="3947">
                  <c:v>19.73500000000035</c:v>
                </c:pt>
                <c:pt idx="3948">
                  <c:v>19.74000000000035</c:v>
                </c:pt>
                <c:pt idx="3949">
                  <c:v>19.74500000000035</c:v>
                </c:pt>
                <c:pt idx="3950">
                  <c:v>19.75000000000035</c:v>
                </c:pt>
                <c:pt idx="3951">
                  <c:v>19.75500000000035</c:v>
                </c:pt>
                <c:pt idx="3952">
                  <c:v>19.76000000000035</c:v>
                </c:pt>
                <c:pt idx="3953">
                  <c:v>19.76500000000035</c:v>
                </c:pt>
                <c:pt idx="3954">
                  <c:v>19.77000000000035</c:v>
                </c:pt>
                <c:pt idx="3955">
                  <c:v>19.77500000000035</c:v>
                </c:pt>
                <c:pt idx="3956">
                  <c:v>19.78000000000035</c:v>
                </c:pt>
                <c:pt idx="3957">
                  <c:v>19.78500000000032</c:v>
                </c:pt>
                <c:pt idx="3958">
                  <c:v>19.79000000000034</c:v>
                </c:pt>
                <c:pt idx="3959">
                  <c:v>19.79500000000034</c:v>
                </c:pt>
                <c:pt idx="3960">
                  <c:v>19.80000000000034</c:v>
                </c:pt>
                <c:pt idx="3961">
                  <c:v>19.80500000000034</c:v>
                </c:pt>
                <c:pt idx="3962">
                  <c:v>19.81000000000034</c:v>
                </c:pt>
                <c:pt idx="3963">
                  <c:v>19.81500000000034</c:v>
                </c:pt>
                <c:pt idx="3964">
                  <c:v>19.82000000000034</c:v>
                </c:pt>
                <c:pt idx="3965">
                  <c:v>19.82500000000034</c:v>
                </c:pt>
                <c:pt idx="3966">
                  <c:v>19.83000000000034</c:v>
                </c:pt>
                <c:pt idx="3967">
                  <c:v>19.83500000000033</c:v>
                </c:pt>
                <c:pt idx="3968">
                  <c:v>19.84000000000033</c:v>
                </c:pt>
                <c:pt idx="3969">
                  <c:v>19.84500000000033</c:v>
                </c:pt>
                <c:pt idx="3970">
                  <c:v>19.85000000000033</c:v>
                </c:pt>
                <c:pt idx="3971">
                  <c:v>19.85500000000033</c:v>
                </c:pt>
                <c:pt idx="3972">
                  <c:v>19.86000000000033</c:v>
                </c:pt>
                <c:pt idx="3973">
                  <c:v>19.86500000000033</c:v>
                </c:pt>
                <c:pt idx="3974">
                  <c:v>19.87000000000033</c:v>
                </c:pt>
                <c:pt idx="3975">
                  <c:v>19.87500000000033</c:v>
                </c:pt>
                <c:pt idx="3976">
                  <c:v>19.88000000000033</c:v>
                </c:pt>
                <c:pt idx="3977">
                  <c:v>19.88500000000032</c:v>
                </c:pt>
                <c:pt idx="3978">
                  <c:v>19.89000000000033</c:v>
                </c:pt>
                <c:pt idx="3979">
                  <c:v>19.89500000000033</c:v>
                </c:pt>
                <c:pt idx="3980">
                  <c:v>19.90000000000032</c:v>
                </c:pt>
                <c:pt idx="3981">
                  <c:v>19.90500000000032</c:v>
                </c:pt>
                <c:pt idx="3982">
                  <c:v>19.91000000000032</c:v>
                </c:pt>
                <c:pt idx="3983">
                  <c:v>19.91500000000032</c:v>
                </c:pt>
                <c:pt idx="3984">
                  <c:v>19.92000000000032</c:v>
                </c:pt>
                <c:pt idx="3985">
                  <c:v>19.92500000000032</c:v>
                </c:pt>
                <c:pt idx="3986">
                  <c:v>19.93000000000032</c:v>
                </c:pt>
                <c:pt idx="3987">
                  <c:v>19.93500000000031</c:v>
                </c:pt>
                <c:pt idx="3988">
                  <c:v>19.94000000000031</c:v>
                </c:pt>
                <c:pt idx="3989">
                  <c:v>19.94500000000031</c:v>
                </c:pt>
                <c:pt idx="3990">
                  <c:v>19.95000000000031</c:v>
                </c:pt>
                <c:pt idx="3991">
                  <c:v>19.95500000000031</c:v>
                </c:pt>
                <c:pt idx="3992">
                  <c:v>19.96000000000031</c:v>
                </c:pt>
                <c:pt idx="3993">
                  <c:v>19.96500000000031</c:v>
                </c:pt>
                <c:pt idx="3994">
                  <c:v>19.97000000000031</c:v>
                </c:pt>
                <c:pt idx="3995">
                  <c:v>19.97500000000031</c:v>
                </c:pt>
                <c:pt idx="3996">
                  <c:v>19.98000000000031</c:v>
                </c:pt>
                <c:pt idx="3997">
                  <c:v>19.98500000000028</c:v>
                </c:pt>
                <c:pt idx="3998">
                  <c:v>19.9900000000003</c:v>
                </c:pt>
                <c:pt idx="3999">
                  <c:v>19.9950000000003</c:v>
                </c:pt>
                <c:pt idx="4000">
                  <c:v>20.00000000000031</c:v>
                </c:pt>
                <c:pt idx="4001">
                  <c:v>20.0050000000003</c:v>
                </c:pt>
                <c:pt idx="4002">
                  <c:v>20.0100000000003</c:v>
                </c:pt>
                <c:pt idx="4003">
                  <c:v>20.0150000000003</c:v>
                </c:pt>
                <c:pt idx="4004">
                  <c:v>20.0200000000003</c:v>
                </c:pt>
                <c:pt idx="4005">
                  <c:v>20.0250000000003</c:v>
                </c:pt>
                <c:pt idx="4006">
                  <c:v>20.0300000000003</c:v>
                </c:pt>
                <c:pt idx="4007">
                  <c:v>20.0350000000003</c:v>
                </c:pt>
                <c:pt idx="4008">
                  <c:v>20.04000000000029</c:v>
                </c:pt>
                <c:pt idx="4009">
                  <c:v>20.04500000000029</c:v>
                </c:pt>
                <c:pt idx="4010">
                  <c:v>20.0500000000003</c:v>
                </c:pt>
                <c:pt idx="4011">
                  <c:v>20.05500000000029</c:v>
                </c:pt>
                <c:pt idx="4012">
                  <c:v>20.06000000000029</c:v>
                </c:pt>
                <c:pt idx="4013">
                  <c:v>20.06500000000029</c:v>
                </c:pt>
                <c:pt idx="4014">
                  <c:v>20.07000000000029</c:v>
                </c:pt>
                <c:pt idx="4015">
                  <c:v>20.07500000000029</c:v>
                </c:pt>
                <c:pt idx="4016">
                  <c:v>20.08000000000029</c:v>
                </c:pt>
                <c:pt idx="4017">
                  <c:v>20.08500000000029</c:v>
                </c:pt>
                <c:pt idx="4018">
                  <c:v>20.09000000000029</c:v>
                </c:pt>
                <c:pt idx="4019">
                  <c:v>20.09500000000029</c:v>
                </c:pt>
                <c:pt idx="4020">
                  <c:v>20.10000000000029</c:v>
                </c:pt>
                <c:pt idx="4021">
                  <c:v>20.10500000000028</c:v>
                </c:pt>
                <c:pt idx="4022">
                  <c:v>20.1100000000003</c:v>
                </c:pt>
                <c:pt idx="4023">
                  <c:v>20.11500000000029</c:v>
                </c:pt>
                <c:pt idx="4024">
                  <c:v>20.12000000000029</c:v>
                </c:pt>
                <c:pt idx="4025">
                  <c:v>20.12500000000028</c:v>
                </c:pt>
                <c:pt idx="4026">
                  <c:v>20.13000000000028</c:v>
                </c:pt>
                <c:pt idx="4027">
                  <c:v>20.13500000000028</c:v>
                </c:pt>
                <c:pt idx="4028">
                  <c:v>20.14000000000028</c:v>
                </c:pt>
                <c:pt idx="4029">
                  <c:v>20.14500000000028</c:v>
                </c:pt>
                <c:pt idx="4030">
                  <c:v>20.15000000000028</c:v>
                </c:pt>
                <c:pt idx="4031">
                  <c:v>20.15500000000027</c:v>
                </c:pt>
                <c:pt idx="4032">
                  <c:v>20.16000000000027</c:v>
                </c:pt>
                <c:pt idx="4033">
                  <c:v>20.16500000000027</c:v>
                </c:pt>
                <c:pt idx="4034">
                  <c:v>20.17000000000028</c:v>
                </c:pt>
                <c:pt idx="4035">
                  <c:v>20.17500000000027</c:v>
                </c:pt>
                <c:pt idx="4036">
                  <c:v>20.18000000000027</c:v>
                </c:pt>
                <c:pt idx="4037">
                  <c:v>20.18500000000027</c:v>
                </c:pt>
                <c:pt idx="4038">
                  <c:v>20.19000000000027</c:v>
                </c:pt>
                <c:pt idx="4039">
                  <c:v>20.19500000000027</c:v>
                </c:pt>
                <c:pt idx="4040">
                  <c:v>20.20000000000027</c:v>
                </c:pt>
                <c:pt idx="4041">
                  <c:v>20.20500000000026</c:v>
                </c:pt>
                <c:pt idx="4042">
                  <c:v>20.21000000000026</c:v>
                </c:pt>
                <c:pt idx="4043">
                  <c:v>20.21500000000026</c:v>
                </c:pt>
                <c:pt idx="4044">
                  <c:v>20.22000000000026</c:v>
                </c:pt>
                <c:pt idx="4045">
                  <c:v>20.22500000000026</c:v>
                </c:pt>
                <c:pt idx="4046">
                  <c:v>20.23000000000026</c:v>
                </c:pt>
                <c:pt idx="4047">
                  <c:v>20.23500000000026</c:v>
                </c:pt>
                <c:pt idx="4048">
                  <c:v>20.24000000000025</c:v>
                </c:pt>
                <c:pt idx="4049">
                  <c:v>20.24500000000025</c:v>
                </c:pt>
                <c:pt idx="4050">
                  <c:v>20.25000000000026</c:v>
                </c:pt>
                <c:pt idx="4051">
                  <c:v>20.25500000000025</c:v>
                </c:pt>
                <c:pt idx="4052">
                  <c:v>20.26000000000025</c:v>
                </c:pt>
                <c:pt idx="4053">
                  <c:v>20.26500000000025</c:v>
                </c:pt>
                <c:pt idx="4054">
                  <c:v>20.27000000000025</c:v>
                </c:pt>
                <c:pt idx="4055">
                  <c:v>20.27500000000025</c:v>
                </c:pt>
                <c:pt idx="4056">
                  <c:v>20.28000000000025</c:v>
                </c:pt>
                <c:pt idx="4057">
                  <c:v>20.28500000000025</c:v>
                </c:pt>
                <c:pt idx="4058">
                  <c:v>20.29000000000024</c:v>
                </c:pt>
                <c:pt idx="4059">
                  <c:v>20.29500000000024</c:v>
                </c:pt>
                <c:pt idx="4060">
                  <c:v>20.30000000000025</c:v>
                </c:pt>
                <c:pt idx="4061">
                  <c:v>20.30500000000024</c:v>
                </c:pt>
                <c:pt idx="4062">
                  <c:v>20.31000000000024</c:v>
                </c:pt>
                <c:pt idx="4063">
                  <c:v>20.31500000000024</c:v>
                </c:pt>
                <c:pt idx="4064">
                  <c:v>20.32000000000024</c:v>
                </c:pt>
                <c:pt idx="4065">
                  <c:v>20.32500000000024</c:v>
                </c:pt>
                <c:pt idx="4066">
                  <c:v>20.33000000000024</c:v>
                </c:pt>
                <c:pt idx="4067">
                  <c:v>20.33500000000024</c:v>
                </c:pt>
                <c:pt idx="4068">
                  <c:v>20.34000000000023</c:v>
                </c:pt>
                <c:pt idx="4069">
                  <c:v>20.34500000000023</c:v>
                </c:pt>
                <c:pt idx="4070">
                  <c:v>20.35000000000024</c:v>
                </c:pt>
                <c:pt idx="4071">
                  <c:v>20.35500000000023</c:v>
                </c:pt>
                <c:pt idx="4072">
                  <c:v>20.36000000000023</c:v>
                </c:pt>
                <c:pt idx="4073">
                  <c:v>20.36500000000023</c:v>
                </c:pt>
                <c:pt idx="4074">
                  <c:v>20.37000000000023</c:v>
                </c:pt>
                <c:pt idx="4075">
                  <c:v>20.37500000000023</c:v>
                </c:pt>
                <c:pt idx="4076">
                  <c:v>20.38000000000023</c:v>
                </c:pt>
                <c:pt idx="4077">
                  <c:v>20.38500000000023</c:v>
                </c:pt>
                <c:pt idx="4078">
                  <c:v>20.39000000000023</c:v>
                </c:pt>
                <c:pt idx="4079">
                  <c:v>20.39500000000023</c:v>
                </c:pt>
                <c:pt idx="4080">
                  <c:v>20.40000000000023</c:v>
                </c:pt>
                <c:pt idx="4081">
                  <c:v>20.40500000000022</c:v>
                </c:pt>
                <c:pt idx="4082">
                  <c:v>20.41000000000022</c:v>
                </c:pt>
                <c:pt idx="4083">
                  <c:v>20.41500000000022</c:v>
                </c:pt>
                <c:pt idx="4084">
                  <c:v>20.42000000000022</c:v>
                </c:pt>
                <c:pt idx="4085">
                  <c:v>20.42500000000022</c:v>
                </c:pt>
                <c:pt idx="4086">
                  <c:v>20.43000000000022</c:v>
                </c:pt>
                <c:pt idx="4087">
                  <c:v>20.43500000000022</c:v>
                </c:pt>
                <c:pt idx="4088">
                  <c:v>20.44000000000021</c:v>
                </c:pt>
                <c:pt idx="4089">
                  <c:v>20.44500000000021</c:v>
                </c:pt>
                <c:pt idx="4090">
                  <c:v>20.45000000000022</c:v>
                </c:pt>
                <c:pt idx="4091">
                  <c:v>20.45500000000021</c:v>
                </c:pt>
                <c:pt idx="4092">
                  <c:v>20.46000000000021</c:v>
                </c:pt>
                <c:pt idx="4093">
                  <c:v>20.46500000000021</c:v>
                </c:pt>
                <c:pt idx="4094">
                  <c:v>20.47000000000021</c:v>
                </c:pt>
                <c:pt idx="4095">
                  <c:v>20.47500000000021</c:v>
                </c:pt>
                <c:pt idx="4096">
                  <c:v>20.48000000000021</c:v>
                </c:pt>
                <c:pt idx="4097">
                  <c:v>20.48500000000021</c:v>
                </c:pt>
                <c:pt idx="4098">
                  <c:v>20.4900000000002</c:v>
                </c:pt>
                <c:pt idx="4099">
                  <c:v>20.4950000000002</c:v>
                </c:pt>
                <c:pt idx="4100">
                  <c:v>20.50000000000021</c:v>
                </c:pt>
                <c:pt idx="4101">
                  <c:v>20.5050000000002</c:v>
                </c:pt>
                <c:pt idx="4102">
                  <c:v>20.5100000000002</c:v>
                </c:pt>
                <c:pt idx="4103">
                  <c:v>20.5150000000002</c:v>
                </c:pt>
                <c:pt idx="4104">
                  <c:v>20.5200000000002</c:v>
                </c:pt>
                <c:pt idx="4105">
                  <c:v>20.5250000000002</c:v>
                </c:pt>
                <c:pt idx="4106">
                  <c:v>20.5300000000002</c:v>
                </c:pt>
                <c:pt idx="4107">
                  <c:v>20.5350000000002</c:v>
                </c:pt>
                <c:pt idx="4108">
                  <c:v>20.54000000000019</c:v>
                </c:pt>
                <c:pt idx="4109">
                  <c:v>20.54500000000019</c:v>
                </c:pt>
                <c:pt idx="4110">
                  <c:v>20.5500000000002</c:v>
                </c:pt>
                <c:pt idx="4111">
                  <c:v>20.55500000000019</c:v>
                </c:pt>
                <c:pt idx="4112">
                  <c:v>20.56000000000019</c:v>
                </c:pt>
                <c:pt idx="4113">
                  <c:v>20.56500000000019</c:v>
                </c:pt>
                <c:pt idx="4114">
                  <c:v>20.57000000000019</c:v>
                </c:pt>
                <c:pt idx="4115">
                  <c:v>20.57500000000019</c:v>
                </c:pt>
                <c:pt idx="4116">
                  <c:v>20.58000000000019</c:v>
                </c:pt>
                <c:pt idx="4117">
                  <c:v>20.58500000000019</c:v>
                </c:pt>
                <c:pt idx="4118">
                  <c:v>20.59000000000019</c:v>
                </c:pt>
                <c:pt idx="4119">
                  <c:v>20.59500000000019</c:v>
                </c:pt>
                <c:pt idx="4120">
                  <c:v>20.60000000000019</c:v>
                </c:pt>
                <c:pt idx="4121">
                  <c:v>20.60500000000019</c:v>
                </c:pt>
                <c:pt idx="4122">
                  <c:v>20.6100000000002</c:v>
                </c:pt>
                <c:pt idx="4123">
                  <c:v>20.6150000000002</c:v>
                </c:pt>
                <c:pt idx="4124">
                  <c:v>20.62000000000019</c:v>
                </c:pt>
                <c:pt idx="4125">
                  <c:v>20.62500000000018</c:v>
                </c:pt>
                <c:pt idx="4126">
                  <c:v>20.63000000000018</c:v>
                </c:pt>
                <c:pt idx="4127">
                  <c:v>20.63500000000018</c:v>
                </c:pt>
                <c:pt idx="4128">
                  <c:v>20.64000000000018</c:v>
                </c:pt>
                <c:pt idx="4129">
                  <c:v>20.64500000000018</c:v>
                </c:pt>
                <c:pt idx="4130">
                  <c:v>20.65000000000018</c:v>
                </c:pt>
                <c:pt idx="4131">
                  <c:v>20.65500000000018</c:v>
                </c:pt>
                <c:pt idx="4132">
                  <c:v>20.66000000000017</c:v>
                </c:pt>
                <c:pt idx="4133">
                  <c:v>20.66500000000017</c:v>
                </c:pt>
                <c:pt idx="4134">
                  <c:v>20.67000000000018</c:v>
                </c:pt>
                <c:pt idx="4135">
                  <c:v>20.67500000000017</c:v>
                </c:pt>
                <c:pt idx="4136">
                  <c:v>20.68000000000017</c:v>
                </c:pt>
                <c:pt idx="4137">
                  <c:v>20.68500000000017</c:v>
                </c:pt>
                <c:pt idx="4138">
                  <c:v>20.69000000000017</c:v>
                </c:pt>
                <c:pt idx="4139">
                  <c:v>20.69500000000017</c:v>
                </c:pt>
                <c:pt idx="4140">
                  <c:v>20.70000000000017</c:v>
                </c:pt>
                <c:pt idx="4141">
                  <c:v>20.70500000000016</c:v>
                </c:pt>
                <c:pt idx="4142">
                  <c:v>20.71000000000016</c:v>
                </c:pt>
                <c:pt idx="4143">
                  <c:v>20.71500000000016</c:v>
                </c:pt>
                <c:pt idx="4144">
                  <c:v>20.72000000000016</c:v>
                </c:pt>
                <c:pt idx="4145">
                  <c:v>20.72500000000016</c:v>
                </c:pt>
                <c:pt idx="4146">
                  <c:v>20.73000000000016</c:v>
                </c:pt>
                <c:pt idx="4147">
                  <c:v>20.73500000000016</c:v>
                </c:pt>
                <c:pt idx="4148">
                  <c:v>20.74000000000015</c:v>
                </c:pt>
                <c:pt idx="4149">
                  <c:v>20.74500000000015</c:v>
                </c:pt>
                <c:pt idx="4150">
                  <c:v>20.75000000000016</c:v>
                </c:pt>
                <c:pt idx="4151">
                  <c:v>20.75500000000015</c:v>
                </c:pt>
                <c:pt idx="4152">
                  <c:v>20.76000000000015</c:v>
                </c:pt>
                <c:pt idx="4153">
                  <c:v>20.76500000000015</c:v>
                </c:pt>
                <c:pt idx="4154">
                  <c:v>20.77000000000015</c:v>
                </c:pt>
                <c:pt idx="4155">
                  <c:v>20.77500000000015</c:v>
                </c:pt>
                <c:pt idx="4156">
                  <c:v>20.78000000000015</c:v>
                </c:pt>
                <c:pt idx="4157">
                  <c:v>20.78500000000015</c:v>
                </c:pt>
                <c:pt idx="4158">
                  <c:v>20.79000000000014</c:v>
                </c:pt>
                <c:pt idx="4159">
                  <c:v>20.79500000000014</c:v>
                </c:pt>
                <c:pt idx="4160">
                  <c:v>20.80000000000015</c:v>
                </c:pt>
                <c:pt idx="4161">
                  <c:v>20.80500000000014</c:v>
                </c:pt>
                <c:pt idx="4162">
                  <c:v>20.81000000000014</c:v>
                </c:pt>
                <c:pt idx="4163">
                  <c:v>20.81500000000014</c:v>
                </c:pt>
                <c:pt idx="4164">
                  <c:v>20.82000000000014</c:v>
                </c:pt>
                <c:pt idx="4165">
                  <c:v>20.82500000000014</c:v>
                </c:pt>
                <c:pt idx="4166">
                  <c:v>20.83000000000014</c:v>
                </c:pt>
                <c:pt idx="4167">
                  <c:v>20.83500000000014</c:v>
                </c:pt>
                <c:pt idx="4168">
                  <c:v>20.84000000000013</c:v>
                </c:pt>
                <c:pt idx="4169">
                  <c:v>20.84500000000013</c:v>
                </c:pt>
                <c:pt idx="4170">
                  <c:v>20.85000000000014</c:v>
                </c:pt>
                <c:pt idx="4171">
                  <c:v>20.85500000000013</c:v>
                </c:pt>
                <c:pt idx="4172">
                  <c:v>20.86000000000013</c:v>
                </c:pt>
                <c:pt idx="4173">
                  <c:v>20.86500000000013</c:v>
                </c:pt>
                <c:pt idx="4174">
                  <c:v>20.87000000000013</c:v>
                </c:pt>
                <c:pt idx="4175">
                  <c:v>20.87500000000013</c:v>
                </c:pt>
                <c:pt idx="4176">
                  <c:v>20.88000000000013</c:v>
                </c:pt>
                <c:pt idx="4177">
                  <c:v>20.88500000000013</c:v>
                </c:pt>
                <c:pt idx="4178">
                  <c:v>20.89000000000013</c:v>
                </c:pt>
                <c:pt idx="4179">
                  <c:v>20.89500000000013</c:v>
                </c:pt>
                <c:pt idx="4180">
                  <c:v>20.90000000000013</c:v>
                </c:pt>
                <c:pt idx="4181">
                  <c:v>20.90500000000012</c:v>
                </c:pt>
                <c:pt idx="4182">
                  <c:v>20.91000000000012</c:v>
                </c:pt>
                <c:pt idx="4183">
                  <c:v>20.91500000000012</c:v>
                </c:pt>
                <c:pt idx="4184">
                  <c:v>20.92000000000012</c:v>
                </c:pt>
                <c:pt idx="4185">
                  <c:v>20.92500000000012</c:v>
                </c:pt>
                <c:pt idx="4186">
                  <c:v>20.93000000000012</c:v>
                </c:pt>
                <c:pt idx="4187">
                  <c:v>20.93500000000012</c:v>
                </c:pt>
                <c:pt idx="4188">
                  <c:v>20.94000000000012</c:v>
                </c:pt>
                <c:pt idx="4189">
                  <c:v>20.94500000000011</c:v>
                </c:pt>
                <c:pt idx="4190">
                  <c:v>20.95000000000012</c:v>
                </c:pt>
                <c:pt idx="4191">
                  <c:v>20.95500000000012</c:v>
                </c:pt>
                <c:pt idx="4192">
                  <c:v>20.96000000000011</c:v>
                </c:pt>
                <c:pt idx="4193">
                  <c:v>20.96500000000011</c:v>
                </c:pt>
                <c:pt idx="4194">
                  <c:v>20.97000000000011</c:v>
                </c:pt>
                <c:pt idx="4195">
                  <c:v>20.97500000000011</c:v>
                </c:pt>
                <c:pt idx="4196">
                  <c:v>20.98000000000011</c:v>
                </c:pt>
                <c:pt idx="4197">
                  <c:v>20.98500000000011</c:v>
                </c:pt>
                <c:pt idx="4198">
                  <c:v>20.99000000000011</c:v>
                </c:pt>
                <c:pt idx="4199">
                  <c:v>20.9950000000001</c:v>
                </c:pt>
                <c:pt idx="4200">
                  <c:v>21.00000000000011</c:v>
                </c:pt>
                <c:pt idx="4201">
                  <c:v>21.00500000000011</c:v>
                </c:pt>
                <c:pt idx="4202">
                  <c:v>21.0100000000001</c:v>
                </c:pt>
                <c:pt idx="4203">
                  <c:v>21.0150000000001</c:v>
                </c:pt>
                <c:pt idx="4204">
                  <c:v>21.0200000000001</c:v>
                </c:pt>
                <c:pt idx="4205">
                  <c:v>21.0250000000001</c:v>
                </c:pt>
                <c:pt idx="4206">
                  <c:v>21.0300000000001</c:v>
                </c:pt>
                <c:pt idx="4207">
                  <c:v>21.0350000000001</c:v>
                </c:pt>
                <c:pt idx="4208">
                  <c:v>21.0400000000001</c:v>
                </c:pt>
                <c:pt idx="4209">
                  <c:v>21.04500000000009</c:v>
                </c:pt>
                <c:pt idx="4210">
                  <c:v>21.0500000000001</c:v>
                </c:pt>
                <c:pt idx="4211">
                  <c:v>21.0550000000001</c:v>
                </c:pt>
                <c:pt idx="4212">
                  <c:v>21.06000000000009</c:v>
                </c:pt>
                <c:pt idx="4213">
                  <c:v>21.06500000000009</c:v>
                </c:pt>
                <c:pt idx="4214">
                  <c:v>21.07000000000009</c:v>
                </c:pt>
                <c:pt idx="4215">
                  <c:v>21.07500000000009</c:v>
                </c:pt>
                <c:pt idx="4216">
                  <c:v>21.08000000000009</c:v>
                </c:pt>
                <c:pt idx="4217">
                  <c:v>21.08500000000009</c:v>
                </c:pt>
                <c:pt idx="4218">
                  <c:v>21.09000000000009</c:v>
                </c:pt>
                <c:pt idx="4219">
                  <c:v>21.09500000000009</c:v>
                </c:pt>
                <c:pt idx="4220">
                  <c:v>21.1000000000001</c:v>
                </c:pt>
                <c:pt idx="4221">
                  <c:v>21.10500000000009</c:v>
                </c:pt>
                <c:pt idx="4222">
                  <c:v>21.1100000000001</c:v>
                </c:pt>
                <c:pt idx="4223">
                  <c:v>21.1150000000001</c:v>
                </c:pt>
                <c:pt idx="4224">
                  <c:v>21.12000000000009</c:v>
                </c:pt>
                <c:pt idx="4225">
                  <c:v>21.12500000000009</c:v>
                </c:pt>
                <c:pt idx="4226">
                  <c:v>21.13000000000008</c:v>
                </c:pt>
                <c:pt idx="4227">
                  <c:v>21.13500000000008</c:v>
                </c:pt>
                <c:pt idx="4228">
                  <c:v>21.14000000000008</c:v>
                </c:pt>
                <c:pt idx="4229">
                  <c:v>21.14500000000008</c:v>
                </c:pt>
                <c:pt idx="4230">
                  <c:v>21.15000000000008</c:v>
                </c:pt>
                <c:pt idx="4231">
                  <c:v>21.15500000000008</c:v>
                </c:pt>
                <c:pt idx="4232">
                  <c:v>21.16000000000007</c:v>
                </c:pt>
                <c:pt idx="4233">
                  <c:v>21.16500000000007</c:v>
                </c:pt>
                <c:pt idx="4234">
                  <c:v>21.17000000000008</c:v>
                </c:pt>
                <c:pt idx="4235">
                  <c:v>21.17500000000008</c:v>
                </c:pt>
                <c:pt idx="4236">
                  <c:v>21.18000000000007</c:v>
                </c:pt>
                <c:pt idx="4237">
                  <c:v>21.18500000000007</c:v>
                </c:pt>
                <c:pt idx="4238">
                  <c:v>21.19000000000007</c:v>
                </c:pt>
                <c:pt idx="4239">
                  <c:v>21.19500000000007</c:v>
                </c:pt>
                <c:pt idx="4240">
                  <c:v>21.20000000000007</c:v>
                </c:pt>
                <c:pt idx="4241">
                  <c:v>21.20500000000007</c:v>
                </c:pt>
                <c:pt idx="4242">
                  <c:v>21.21000000000006</c:v>
                </c:pt>
                <c:pt idx="4243">
                  <c:v>21.21500000000006</c:v>
                </c:pt>
                <c:pt idx="4244">
                  <c:v>21.22000000000006</c:v>
                </c:pt>
                <c:pt idx="4245">
                  <c:v>21.22500000000006</c:v>
                </c:pt>
                <c:pt idx="4246">
                  <c:v>21.23000000000006</c:v>
                </c:pt>
                <c:pt idx="4247">
                  <c:v>21.23500000000006</c:v>
                </c:pt>
                <c:pt idx="4248">
                  <c:v>21.24000000000006</c:v>
                </c:pt>
                <c:pt idx="4249">
                  <c:v>21.24500000000005</c:v>
                </c:pt>
                <c:pt idx="4250">
                  <c:v>21.25000000000006</c:v>
                </c:pt>
                <c:pt idx="4251">
                  <c:v>21.25500000000006</c:v>
                </c:pt>
                <c:pt idx="4252">
                  <c:v>21.26000000000005</c:v>
                </c:pt>
                <c:pt idx="4253">
                  <c:v>21.26500000000005</c:v>
                </c:pt>
                <c:pt idx="4254">
                  <c:v>21.27000000000005</c:v>
                </c:pt>
                <c:pt idx="4255">
                  <c:v>21.27500000000005</c:v>
                </c:pt>
                <c:pt idx="4256">
                  <c:v>21.28000000000005</c:v>
                </c:pt>
                <c:pt idx="4257">
                  <c:v>21.28500000000005</c:v>
                </c:pt>
                <c:pt idx="4258">
                  <c:v>21.29000000000005</c:v>
                </c:pt>
                <c:pt idx="4259">
                  <c:v>21.29500000000004</c:v>
                </c:pt>
                <c:pt idx="4260">
                  <c:v>21.30000000000005</c:v>
                </c:pt>
                <c:pt idx="4261">
                  <c:v>21.30500000000005</c:v>
                </c:pt>
                <c:pt idx="4262">
                  <c:v>21.31000000000004</c:v>
                </c:pt>
                <c:pt idx="4263">
                  <c:v>21.31500000000004</c:v>
                </c:pt>
                <c:pt idx="4264">
                  <c:v>21.32000000000004</c:v>
                </c:pt>
                <c:pt idx="4265">
                  <c:v>21.32500000000004</c:v>
                </c:pt>
                <c:pt idx="4266">
                  <c:v>21.33000000000004</c:v>
                </c:pt>
                <c:pt idx="4267">
                  <c:v>21.33500000000004</c:v>
                </c:pt>
                <c:pt idx="4268">
                  <c:v>21.34000000000004</c:v>
                </c:pt>
                <c:pt idx="4269">
                  <c:v>21.34500000000003</c:v>
                </c:pt>
                <c:pt idx="4270">
                  <c:v>21.35000000000004</c:v>
                </c:pt>
                <c:pt idx="4271">
                  <c:v>21.35500000000004</c:v>
                </c:pt>
                <c:pt idx="4272">
                  <c:v>21.36000000000003</c:v>
                </c:pt>
                <c:pt idx="4273">
                  <c:v>21.36500000000003</c:v>
                </c:pt>
                <c:pt idx="4274">
                  <c:v>21.37000000000003</c:v>
                </c:pt>
                <c:pt idx="4275">
                  <c:v>21.37500000000003</c:v>
                </c:pt>
                <c:pt idx="4276">
                  <c:v>21.38000000000003</c:v>
                </c:pt>
                <c:pt idx="4277">
                  <c:v>21.38500000000003</c:v>
                </c:pt>
                <c:pt idx="4278">
                  <c:v>21.39000000000003</c:v>
                </c:pt>
                <c:pt idx="4279">
                  <c:v>21.39500000000003</c:v>
                </c:pt>
                <c:pt idx="4280">
                  <c:v>21.40000000000003</c:v>
                </c:pt>
                <c:pt idx="4281">
                  <c:v>21.40500000000003</c:v>
                </c:pt>
                <c:pt idx="4282">
                  <c:v>21.41000000000002</c:v>
                </c:pt>
                <c:pt idx="4283">
                  <c:v>21.41500000000002</c:v>
                </c:pt>
                <c:pt idx="4284">
                  <c:v>21.42000000000002</c:v>
                </c:pt>
                <c:pt idx="4285">
                  <c:v>21.42500000000002</c:v>
                </c:pt>
                <c:pt idx="4286">
                  <c:v>21.43000000000002</c:v>
                </c:pt>
                <c:pt idx="4287">
                  <c:v>21.43500000000002</c:v>
                </c:pt>
                <c:pt idx="4288">
                  <c:v>21.44000000000002</c:v>
                </c:pt>
                <c:pt idx="4289">
                  <c:v>21.44500000000001</c:v>
                </c:pt>
                <c:pt idx="4290">
                  <c:v>21.45000000000002</c:v>
                </c:pt>
                <c:pt idx="4291">
                  <c:v>21.45500000000002</c:v>
                </c:pt>
                <c:pt idx="4292">
                  <c:v>21.46000000000001</c:v>
                </c:pt>
                <c:pt idx="4293">
                  <c:v>21.46500000000001</c:v>
                </c:pt>
                <c:pt idx="4294">
                  <c:v>21.47000000000001</c:v>
                </c:pt>
                <c:pt idx="4295">
                  <c:v>21.47500000000001</c:v>
                </c:pt>
                <c:pt idx="4296">
                  <c:v>21.48000000000001</c:v>
                </c:pt>
                <c:pt idx="4297">
                  <c:v>21.48500000000001</c:v>
                </c:pt>
                <c:pt idx="4298">
                  <c:v>21.49000000000001</c:v>
                </c:pt>
                <c:pt idx="4299">
                  <c:v>21.495</c:v>
                </c:pt>
                <c:pt idx="4300">
                  <c:v>21.50000000000001</c:v>
                </c:pt>
                <c:pt idx="4301">
                  <c:v>21.50500000000001</c:v>
                </c:pt>
                <c:pt idx="4302">
                  <c:v>21.51000000000001</c:v>
                </c:pt>
                <c:pt idx="4303">
                  <c:v>21.515</c:v>
                </c:pt>
                <c:pt idx="4304">
                  <c:v>21.52</c:v>
                </c:pt>
                <c:pt idx="4305">
                  <c:v>21.525</c:v>
                </c:pt>
                <c:pt idx="4306">
                  <c:v>21.53</c:v>
                </c:pt>
                <c:pt idx="4307">
                  <c:v>21.535</c:v>
                </c:pt>
                <c:pt idx="4308">
                  <c:v>21.54</c:v>
                </c:pt>
                <c:pt idx="4309">
                  <c:v>21.54499999999999</c:v>
                </c:pt>
                <c:pt idx="4310">
                  <c:v>21.54999999999999</c:v>
                </c:pt>
                <c:pt idx="4311">
                  <c:v>21.555</c:v>
                </c:pt>
                <c:pt idx="4312">
                  <c:v>21.55999999999999</c:v>
                </c:pt>
                <c:pt idx="4313">
                  <c:v>21.56499999999999</c:v>
                </c:pt>
                <c:pt idx="4314">
                  <c:v>21.56999999999999</c:v>
                </c:pt>
                <c:pt idx="4315">
                  <c:v>21.57499999999999</c:v>
                </c:pt>
                <c:pt idx="4316">
                  <c:v>21.57999999999999</c:v>
                </c:pt>
                <c:pt idx="4317">
                  <c:v>21.58499999999999</c:v>
                </c:pt>
                <c:pt idx="4318">
                  <c:v>21.58999999999999</c:v>
                </c:pt>
                <c:pt idx="4319">
                  <c:v>21.59499999999999</c:v>
                </c:pt>
                <c:pt idx="4320">
                  <c:v>21.59999999999999</c:v>
                </c:pt>
                <c:pt idx="4321">
                  <c:v>21.60499999999999</c:v>
                </c:pt>
                <c:pt idx="4322">
                  <c:v>21.60999999999999</c:v>
                </c:pt>
                <c:pt idx="4323">
                  <c:v>21.615</c:v>
                </c:pt>
                <c:pt idx="4324">
                  <c:v>21.62</c:v>
                </c:pt>
                <c:pt idx="4325">
                  <c:v>21.62499999999999</c:v>
                </c:pt>
                <c:pt idx="4326">
                  <c:v>21.62999999999998</c:v>
                </c:pt>
                <c:pt idx="4327">
                  <c:v>21.63499999999998</c:v>
                </c:pt>
                <c:pt idx="4328">
                  <c:v>21.63999999999998</c:v>
                </c:pt>
                <c:pt idx="4329">
                  <c:v>21.64499999999998</c:v>
                </c:pt>
                <c:pt idx="4330">
                  <c:v>21.64999999999998</c:v>
                </c:pt>
                <c:pt idx="4331">
                  <c:v>21.65499999999998</c:v>
                </c:pt>
                <c:pt idx="4332">
                  <c:v>21.65999999999998</c:v>
                </c:pt>
                <c:pt idx="4333">
                  <c:v>21.66499999999997</c:v>
                </c:pt>
                <c:pt idx="4334">
                  <c:v>21.66999999999997</c:v>
                </c:pt>
                <c:pt idx="4335">
                  <c:v>21.67499999999998</c:v>
                </c:pt>
                <c:pt idx="4336">
                  <c:v>21.67999999999997</c:v>
                </c:pt>
                <c:pt idx="4337">
                  <c:v>21.68499999999997</c:v>
                </c:pt>
                <c:pt idx="4338">
                  <c:v>21.68999999999997</c:v>
                </c:pt>
                <c:pt idx="4339">
                  <c:v>21.69499999999997</c:v>
                </c:pt>
                <c:pt idx="4340">
                  <c:v>21.69999999999997</c:v>
                </c:pt>
                <c:pt idx="4341">
                  <c:v>21.70499999999997</c:v>
                </c:pt>
                <c:pt idx="4342">
                  <c:v>21.70999999999996</c:v>
                </c:pt>
                <c:pt idx="4343">
                  <c:v>21.71499999999996</c:v>
                </c:pt>
                <c:pt idx="4344">
                  <c:v>21.71999999999996</c:v>
                </c:pt>
                <c:pt idx="4345">
                  <c:v>21.72499999999996</c:v>
                </c:pt>
                <c:pt idx="4346">
                  <c:v>21.72999999999996</c:v>
                </c:pt>
                <c:pt idx="4347">
                  <c:v>21.73499999999996</c:v>
                </c:pt>
                <c:pt idx="4348">
                  <c:v>21.73999999999996</c:v>
                </c:pt>
                <c:pt idx="4349">
                  <c:v>21.74499999999995</c:v>
                </c:pt>
                <c:pt idx="4350">
                  <c:v>21.74999999999995</c:v>
                </c:pt>
                <c:pt idx="4351">
                  <c:v>21.75499999999996</c:v>
                </c:pt>
                <c:pt idx="4352">
                  <c:v>21.75999999999995</c:v>
                </c:pt>
                <c:pt idx="4353">
                  <c:v>21.76499999999995</c:v>
                </c:pt>
                <c:pt idx="4354">
                  <c:v>21.76999999999995</c:v>
                </c:pt>
                <c:pt idx="4355">
                  <c:v>21.77499999999995</c:v>
                </c:pt>
                <c:pt idx="4356">
                  <c:v>21.77999999999995</c:v>
                </c:pt>
                <c:pt idx="4357">
                  <c:v>21.78499999999995</c:v>
                </c:pt>
                <c:pt idx="4358">
                  <c:v>21.78999999999995</c:v>
                </c:pt>
                <c:pt idx="4359">
                  <c:v>21.79499999999994</c:v>
                </c:pt>
                <c:pt idx="4360">
                  <c:v>21.79999999999994</c:v>
                </c:pt>
                <c:pt idx="4361">
                  <c:v>21.80499999999995</c:v>
                </c:pt>
                <c:pt idx="4362">
                  <c:v>21.80999999999994</c:v>
                </c:pt>
                <c:pt idx="4363">
                  <c:v>21.81499999999994</c:v>
                </c:pt>
                <c:pt idx="4364">
                  <c:v>21.81999999999994</c:v>
                </c:pt>
                <c:pt idx="4365">
                  <c:v>21.82499999999994</c:v>
                </c:pt>
                <c:pt idx="4366">
                  <c:v>21.82999999999994</c:v>
                </c:pt>
                <c:pt idx="4367">
                  <c:v>21.83499999999994</c:v>
                </c:pt>
                <c:pt idx="4368">
                  <c:v>21.83999999999994</c:v>
                </c:pt>
                <c:pt idx="4369">
                  <c:v>21.84499999999993</c:v>
                </c:pt>
                <c:pt idx="4370">
                  <c:v>21.84999999999993</c:v>
                </c:pt>
                <c:pt idx="4371">
                  <c:v>21.85499999999994</c:v>
                </c:pt>
                <c:pt idx="4372">
                  <c:v>21.85999999999993</c:v>
                </c:pt>
                <c:pt idx="4373">
                  <c:v>21.86499999999993</c:v>
                </c:pt>
                <c:pt idx="4374">
                  <c:v>21.86999999999993</c:v>
                </c:pt>
                <c:pt idx="4375">
                  <c:v>21.87499999999993</c:v>
                </c:pt>
                <c:pt idx="4376">
                  <c:v>21.87999999999993</c:v>
                </c:pt>
                <c:pt idx="4377">
                  <c:v>21.88499999999993</c:v>
                </c:pt>
                <c:pt idx="4378">
                  <c:v>21.88999999999993</c:v>
                </c:pt>
                <c:pt idx="4379">
                  <c:v>21.89499999999993</c:v>
                </c:pt>
                <c:pt idx="4380">
                  <c:v>21.89999999999993</c:v>
                </c:pt>
                <c:pt idx="4381">
                  <c:v>21.90499999999993</c:v>
                </c:pt>
                <c:pt idx="4382">
                  <c:v>21.90999999999993</c:v>
                </c:pt>
                <c:pt idx="4383">
                  <c:v>21.91499999999992</c:v>
                </c:pt>
                <c:pt idx="4384">
                  <c:v>21.91999999999992</c:v>
                </c:pt>
                <c:pt idx="4385">
                  <c:v>21.92499999999992</c:v>
                </c:pt>
                <c:pt idx="4386">
                  <c:v>21.92999999999992</c:v>
                </c:pt>
                <c:pt idx="4387">
                  <c:v>21.93499999999992</c:v>
                </c:pt>
                <c:pt idx="4388">
                  <c:v>21.93999999999992</c:v>
                </c:pt>
                <c:pt idx="4389">
                  <c:v>21.94499999999992</c:v>
                </c:pt>
                <c:pt idx="4390">
                  <c:v>21.94999999999991</c:v>
                </c:pt>
                <c:pt idx="4391">
                  <c:v>21.95499999999992</c:v>
                </c:pt>
                <c:pt idx="4392">
                  <c:v>21.95999999999992</c:v>
                </c:pt>
                <c:pt idx="4393">
                  <c:v>21.96499999999991</c:v>
                </c:pt>
                <c:pt idx="4394">
                  <c:v>21.96999999999991</c:v>
                </c:pt>
                <c:pt idx="4395">
                  <c:v>21.97499999999991</c:v>
                </c:pt>
                <c:pt idx="4396">
                  <c:v>21.97999999999991</c:v>
                </c:pt>
                <c:pt idx="4397">
                  <c:v>21.98499999999991</c:v>
                </c:pt>
                <c:pt idx="4398">
                  <c:v>21.98999999999991</c:v>
                </c:pt>
                <c:pt idx="4399">
                  <c:v>21.99499999999991</c:v>
                </c:pt>
                <c:pt idx="4400">
                  <c:v>21.9999999999999</c:v>
                </c:pt>
                <c:pt idx="4401">
                  <c:v>22.00499999999991</c:v>
                </c:pt>
                <c:pt idx="4402">
                  <c:v>22.00999999999991</c:v>
                </c:pt>
                <c:pt idx="4403">
                  <c:v>22.0149999999999</c:v>
                </c:pt>
                <c:pt idx="4404">
                  <c:v>22.0199999999999</c:v>
                </c:pt>
                <c:pt idx="4405">
                  <c:v>22.0249999999999</c:v>
                </c:pt>
                <c:pt idx="4406">
                  <c:v>22.0299999999999</c:v>
                </c:pt>
                <c:pt idx="4407">
                  <c:v>22.0349999999999</c:v>
                </c:pt>
                <c:pt idx="4408">
                  <c:v>22.0399999999999</c:v>
                </c:pt>
                <c:pt idx="4409">
                  <c:v>22.0449999999999</c:v>
                </c:pt>
                <c:pt idx="4410">
                  <c:v>22.04999999999989</c:v>
                </c:pt>
                <c:pt idx="4411">
                  <c:v>22.0549999999999</c:v>
                </c:pt>
                <c:pt idx="4412">
                  <c:v>22.0599999999999</c:v>
                </c:pt>
                <c:pt idx="4413">
                  <c:v>22.06499999999989</c:v>
                </c:pt>
                <c:pt idx="4414">
                  <c:v>22.06999999999989</c:v>
                </c:pt>
                <c:pt idx="4415">
                  <c:v>22.07499999999989</c:v>
                </c:pt>
                <c:pt idx="4416">
                  <c:v>22.07999999999989</c:v>
                </c:pt>
                <c:pt idx="4417">
                  <c:v>22.08499999999989</c:v>
                </c:pt>
                <c:pt idx="4418">
                  <c:v>22.08999999999989</c:v>
                </c:pt>
                <c:pt idx="4419">
                  <c:v>22.09499999999989</c:v>
                </c:pt>
                <c:pt idx="4420">
                  <c:v>22.09999999999989</c:v>
                </c:pt>
                <c:pt idx="4421">
                  <c:v>22.1049999999999</c:v>
                </c:pt>
                <c:pt idx="4422">
                  <c:v>22.10999999999989</c:v>
                </c:pt>
                <c:pt idx="4423">
                  <c:v>22.1149999999999</c:v>
                </c:pt>
                <c:pt idx="4424">
                  <c:v>22.1199999999999</c:v>
                </c:pt>
                <c:pt idx="4425">
                  <c:v>22.12499999999989</c:v>
                </c:pt>
                <c:pt idx="4426">
                  <c:v>22.12999999999989</c:v>
                </c:pt>
                <c:pt idx="4427">
                  <c:v>22.13499999999988</c:v>
                </c:pt>
                <c:pt idx="4428">
                  <c:v>22.13999999999988</c:v>
                </c:pt>
                <c:pt idx="4429">
                  <c:v>22.14499999999988</c:v>
                </c:pt>
                <c:pt idx="4430">
                  <c:v>22.14999999999988</c:v>
                </c:pt>
                <c:pt idx="4431">
                  <c:v>22.15499999999988</c:v>
                </c:pt>
                <c:pt idx="4432">
                  <c:v>22.15999999999988</c:v>
                </c:pt>
                <c:pt idx="4433">
                  <c:v>22.16499999999987</c:v>
                </c:pt>
                <c:pt idx="4434">
                  <c:v>22.16999999999987</c:v>
                </c:pt>
                <c:pt idx="4435">
                  <c:v>22.17499999999988</c:v>
                </c:pt>
                <c:pt idx="4436">
                  <c:v>22.17999999999988</c:v>
                </c:pt>
                <c:pt idx="4437">
                  <c:v>22.18499999999987</c:v>
                </c:pt>
                <c:pt idx="4438">
                  <c:v>22.18999999999987</c:v>
                </c:pt>
                <c:pt idx="4439">
                  <c:v>22.19499999999987</c:v>
                </c:pt>
                <c:pt idx="4440">
                  <c:v>22.19999999999987</c:v>
                </c:pt>
                <c:pt idx="4441">
                  <c:v>22.20499999999987</c:v>
                </c:pt>
                <c:pt idx="4442">
                  <c:v>22.20999999999987</c:v>
                </c:pt>
                <c:pt idx="4443">
                  <c:v>22.21499999999986</c:v>
                </c:pt>
                <c:pt idx="4444">
                  <c:v>22.21999999999986</c:v>
                </c:pt>
                <c:pt idx="4445">
                  <c:v>22.22499999999986</c:v>
                </c:pt>
                <c:pt idx="4446">
                  <c:v>22.22999999999986</c:v>
                </c:pt>
                <c:pt idx="4447">
                  <c:v>22.23499999999986</c:v>
                </c:pt>
                <c:pt idx="4448">
                  <c:v>22.23999999999986</c:v>
                </c:pt>
                <c:pt idx="4449">
                  <c:v>22.24499999999986</c:v>
                </c:pt>
                <c:pt idx="4450">
                  <c:v>22.24999999999985</c:v>
                </c:pt>
                <c:pt idx="4451">
                  <c:v>22.25499999999986</c:v>
                </c:pt>
                <c:pt idx="4452">
                  <c:v>22.25999999999986</c:v>
                </c:pt>
                <c:pt idx="4453">
                  <c:v>22.26499999999985</c:v>
                </c:pt>
                <c:pt idx="4454">
                  <c:v>22.26999999999985</c:v>
                </c:pt>
                <c:pt idx="4455">
                  <c:v>22.27499999999985</c:v>
                </c:pt>
                <c:pt idx="4456">
                  <c:v>22.27999999999985</c:v>
                </c:pt>
                <c:pt idx="4457">
                  <c:v>22.28499999999985</c:v>
                </c:pt>
                <c:pt idx="4458">
                  <c:v>22.28999999999985</c:v>
                </c:pt>
                <c:pt idx="4459">
                  <c:v>22.29499999999985</c:v>
                </c:pt>
                <c:pt idx="4460">
                  <c:v>22.29999999999984</c:v>
                </c:pt>
                <c:pt idx="4461">
                  <c:v>22.30499999999985</c:v>
                </c:pt>
                <c:pt idx="4462">
                  <c:v>22.30999999999985</c:v>
                </c:pt>
                <c:pt idx="4463">
                  <c:v>22.31499999999984</c:v>
                </c:pt>
                <c:pt idx="4464">
                  <c:v>22.31999999999984</c:v>
                </c:pt>
                <c:pt idx="4465">
                  <c:v>22.32499999999984</c:v>
                </c:pt>
                <c:pt idx="4466">
                  <c:v>22.32999999999984</c:v>
                </c:pt>
                <c:pt idx="4467">
                  <c:v>22.33499999999984</c:v>
                </c:pt>
                <c:pt idx="4468">
                  <c:v>22.33999999999984</c:v>
                </c:pt>
                <c:pt idx="4469">
                  <c:v>22.34499999999984</c:v>
                </c:pt>
                <c:pt idx="4470">
                  <c:v>22.34999999999983</c:v>
                </c:pt>
                <c:pt idx="4471">
                  <c:v>22.35499999999984</c:v>
                </c:pt>
                <c:pt idx="4472">
                  <c:v>22.35999999999984</c:v>
                </c:pt>
                <c:pt idx="4473">
                  <c:v>22.36499999999983</c:v>
                </c:pt>
                <c:pt idx="4474">
                  <c:v>22.36999999999983</c:v>
                </c:pt>
                <c:pt idx="4475">
                  <c:v>22.37499999999983</c:v>
                </c:pt>
                <c:pt idx="4476">
                  <c:v>22.37999999999983</c:v>
                </c:pt>
                <c:pt idx="4477">
                  <c:v>22.38499999999983</c:v>
                </c:pt>
                <c:pt idx="4478">
                  <c:v>22.38999999999983</c:v>
                </c:pt>
                <c:pt idx="4479">
                  <c:v>22.39499999999983</c:v>
                </c:pt>
                <c:pt idx="4480">
                  <c:v>22.39999999999983</c:v>
                </c:pt>
                <c:pt idx="4481">
                  <c:v>22.40499999999983</c:v>
                </c:pt>
                <c:pt idx="4482">
                  <c:v>22.40999999999983</c:v>
                </c:pt>
                <c:pt idx="4483">
                  <c:v>22.41499999999983</c:v>
                </c:pt>
                <c:pt idx="4484">
                  <c:v>22.41999999999982</c:v>
                </c:pt>
                <c:pt idx="4485">
                  <c:v>22.42499999999982</c:v>
                </c:pt>
                <c:pt idx="4486">
                  <c:v>22.42999999999982</c:v>
                </c:pt>
                <c:pt idx="4487">
                  <c:v>22.43499999999982</c:v>
                </c:pt>
                <c:pt idx="4488">
                  <c:v>22.43999999999982</c:v>
                </c:pt>
                <c:pt idx="4489">
                  <c:v>22.44499999999982</c:v>
                </c:pt>
                <c:pt idx="4490">
                  <c:v>22.44999999999981</c:v>
                </c:pt>
                <c:pt idx="4491">
                  <c:v>22.45499999999982</c:v>
                </c:pt>
                <c:pt idx="4492">
                  <c:v>22.45999999999982</c:v>
                </c:pt>
                <c:pt idx="4493">
                  <c:v>22.46499999999981</c:v>
                </c:pt>
                <c:pt idx="4494">
                  <c:v>22.46999999999981</c:v>
                </c:pt>
                <c:pt idx="4495">
                  <c:v>22.47499999999981</c:v>
                </c:pt>
                <c:pt idx="4496">
                  <c:v>22.47999999999981</c:v>
                </c:pt>
                <c:pt idx="4497">
                  <c:v>22.48499999999981</c:v>
                </c:pt>
                <c:pt idx="4498">
                  <c:v>22.48999999999981</c:v>
                </c:pt>
                <c:pt idx="4499">
                  <c:v>22.49499999999981</c:v>
                </c:pt>
                <c:pt idx="4500">
                  <c:v>22.4999999999998</c:v>
                </c:pt>
                <c:pt idx="4501">
                  <c:v>22.50499999999981</c:v>
                </c:pt>
                <c:pt idx="4502">
                  <c:v>22.50999999999981</c:v>
                </c:pt>
                <c:pt idx="4503">
                  <c:v>22.51499999999981</c:v>
                </c:pt>
                <c:pt idx="4504">
                  <c:v>22.5199999999998</c:v>
                </c:pt>
                <c:pt idx="4505">
                  <c:v>22.5249999999998</c:v>
                </c:pt>
                <c:pt idx="4506">
                  <c:v>22.5299999999998</c:v>
                </c:pt>
                <c:pt idx="4507">
                  <c:v>22.5349999999998</c:v>
                </c:pt>
                <c:pt idx="4508">
                  <c:v>22.5399999999998</c:v>
                </c:pt>
                <c:pt idx="4509">
                  <c:v>22.5449999999998</c:v>
                </c:pt>
                <c:pt idx="4510">
                  <c:v>22.54999999999979</c:v>
                </c:pt>
                <c:pt idx="4511">
                  <c:v>22.5549999999998</c:v>
                </c:pt>
                <c:pt idx="4512">
                  <c:v>22.5599999999998</c:v>
                </c:pt>
                <c:pt idx="4513">
                  <c:v>22.56499999999979</c:v>
                </c:pt>
                <c:pt idx="4514">
                  <c:v>22.56999999999979</c:v>
                </c:pt>
                <c:pt idx="4515">
                  <c:v>22.57499999999979</c:v>
                </c:pt>
                <c:pt idx="4516">
                  <c:v>22.57999999999979</c:v>
                </c:pt>
                <c:pt idx="4517">
                  <c:v>22.58499999999979</c:v>
                </c:pt>
                <c:pt idx="4518">
                  <c:v>22.58999999999979</c:v>
                </c:pt>
                <c:pt idx="4519">
                  <c:v>22.59499999999979</c:v>
                </c:pt>
                <c:pt idx="4520">
                  <c:v>22.59999999999979</c:v>
                </c:pt>
                <c:pt idx="4521">
                  <c:v>22.6049999999998</c:v>
                </c:pt>
                <c:pt idx="4522">
                  <c:v>22.60999999999979</c:v>
                </c:pt>
                <c:pt idx="4523">
                  <c:v>22.6149999999998</c:v>
                </c:pt>
                <c:pt idx="4524">
                  <c:v>22.6199999999998</c:v>
                </c:pt>
                <c:pt idx="4525">
                  <c:v>22.6249999999998</c:v>
                </c:pt>
                <c:pt idx="4526">
                  <c:v>22.62999999999979</c:v>
                </c:pt>
                <c:pt idx="4527">
                  <c:v>22.63499999999978</c:v>
                </c:pt>
                <c:pt idx="4528">
                  <c:v>22.63999999999978</c:v>
                </c:pt>
                <c:pt idx="4529">
                  <c:v>22.64499999999978</c:v>
                </c:pt>
                <c:pt idx="4530">
                  <c:v>22.64999999999978</c:v>
                </c:pt>
                <c:pt idx="4531">
                  <c:v>22.65499999999978</c:v>
                </c:pt>
                <c:pt idx="4532">
                  <c:v>22.65999999999978</c:v>
                </c:pt>
                <c:pt idx="4533">
                  <c:v>22.66499999999978</c:v>
                </c:pt>
                <c:pt idx="4534">
                  <c:v>22.66999999999977</c:v>
                </c:pt>
                <c:pt idx="4535">
                  <c:v>22.67499999999978</c:v>
                </c:pt>
                <c:pt idx="4536">
                  <c:v>22.67999999999978</c:v>
                </c:pt>
                <c:pt idx="4537">
                  <c:v>22.68499999999977</c:v>
                </c:pt>
                <c:pt idx="4538">
                  <c:v>22.68999999999977</c:v>
                </c:pt>
                <c:pt idx="4539">
                  <c:v>22.69499999999977</c:v>
                </c:pt>
                <c:pt idx="4540">
                  <c:v>22.69999999999977</c:v>
                </c:pt>
                <c:pt idx="4541">
                  <c:v>22.70499999999977</c:v>
                </c:pt>
                <c:pt idx="4542">
                  <c:v>22.70999999999977</c:v>
                </c:pt>
                <c:pt idx="4543">
                  <c:v>22.71499999999977</c:v>
                </c:pt>
                <c:pt idx="4544">
                  <c:v>22.71999999999976</c:v>
                </c:pt>
                <c:pt idx="4545">
                  <c:v>22.72499999999976</c:v>
                </c:pt>
                <c:pt idx="4546">
                  <c:v>22.72999999999976</c:v>
                </c:pt>
                <c:pt idx="4547">
                  <c:v>22.73499999999976</c:v>
                </c:pt>
                <c:pt idx="4548">
                  <c:v>22.73999999999976</c:v>
                </c:pt>
                <c:pt idx="4549">
                  <c:v>22.74499999999976</c:v>
                </c:pt>
                <c:pt idx="4550">
                  <c:v>22.74999999999975</c:v>
                </c:pt>
                <c:pt idx="4551">
                  <c:v>22.75499999999976</c:v>
                </c:pt>
                <c:pt idx="4552">
                  <c:v>22.75999999999976</c:v>
                </c:pt>
                <c:pt idx="4553">
                  <c:v>22.76499999999975</c:v>
                </c:pt>
                <c:pt idx="4554">
                  <c:v>22.76999999999975</c:v>
                </c:pt>
                <c:pt idx="4555">
                  <c:v>22.77499999999975</c:v>
                </c:pt>
                <c:pt idx="4556">
                  <c:v>22.77999999999975</c:v>
                </c:pt>
                <c:pt idx="4557">
                  <c:v>22.78499999999975</c:v>
                </c:pt>
                <c:pt idx="4558">
                  <c:v>22.78999999999975</c:v>
                </c:pt>
                <c:pt idx="4559">
                  <c:v>22.79499999999975</c:v>
                </c:pt>
                <c:pt idx="4560">
                  <c:v>22.79999999999974</c:v>
                </c:pt>
                <c:pt idx="4561">
                  <c:v>22.80499999999975</c:v>
                </c:pt>
                <c:pt idx="4562">
                  <c:v>22.80999999999975</c:v>
                </c:pt>
                <c:pt idx="4563">
                  <c:v>22.81499999999975</c:v>
                </c:pt>
                <c:pt idx="4564">
                  <c:v>22.81999999999974</c:v>
                </c:pt>
                <c:pt idx="4565">
                  <c:v>22.82499999999974</c:v>
                </c:pt>
                <c:pt idx="4566">
                  <c:v>22.82999999999974</c:v>
                </c:pt>
                <c:pt idx="4567">
                  <c:v>22.83499999999975</c:v>
                </c:pt>
                <c:pt idx="4568">
                  <c:v>22.83999999999974</c:v>
                </c:pt>
                <c:pt idx="4569">
                  <c:v>22.84499999999974</c:v>
                </c:pt>
                <c:pt idx="4570">
                  <c:v>22.84999999999974</c:v>
                </c:pt>
                <c:pt idx="4571">
                  <c:v>22.85499999999974</c:v>
                </c:pt>
                <c:pt idx="4572">
                  <c:v>22.85999999999974</c:v>
                </c:pt>
                <c:pt idx="4573">
                  <c:v>22.86499999999974</c:v>
                </c:pt>
                <c:pt idx="4574">
                  <c:v>22.86999999999973</c:v>
                </c:pt>
                <c:pt idx="4575">
                  <c:v>22.87499999999973</c:v>
                </c:pt>
                <c:pt idx="4576">
                  <c:v>22.87999999999973</c:v>
                </c:pt>
                <c:pt idx="4577">
                  <c:v>22.88499999999973</c:v>
                </c:pt>
                <c:pt idx="4578">
                  <c:v>22.88999999999973</c:v>
                </c:pt>
                <c:pt idx="4579">
                  <c:v>22.89499999999973</c:v>
                </c:pt>
                <c:pt idx="4580">
                  <c:v>22.89999999999973</c:v>
                </c:pt>
                <c:pt idx="4581">
                  <c:v>22.90499999999973</c:v>
                </c:pt>
                <c:pt idx="4582">
                  <c:v>22.90999999999973</c:v>
                </c:pt>
                <c:pt idx="4583">
                  <c:v>22.91499999999973</c:v>
                </c:pt>
                <c:pt idx="4584">
                  <c:v>22.91999999999972</c:v>
                </c:pt>
                <c:pt idx="4585">
                  <c:v>22.92499999999972</c:v>
                </c:pt>
                <c:pt idx="4586">
                  <c:v>22.92999999999972</c:v>
                </c:pt>
                <c:pt idx="4587">
                  <c:v>22.93499999999973</c:v>
                </c:pt>
                <c:pt idx="4588">
                  <c:v>22.93999999999972</c:v>
                </c:pt>
                <c:pt idx="4589">
                  <c:v>22.94499999999972</c:v>
                </c:pt>
                <c:pt idx="4590">
                  <c:v>22.94999999999972</c:v>
                </c:pt>
                <c:pt idx="4591">
                  <c:v>22.95499999999972</c:v>
                </c:pt>
                <c:pt idx="4592">
                  <c:v>22.95999999999972</c:v>
                </c:pt>
                <c:pt idx="4593">
                  <c:v>22.96499999999972</c:v>
                </c:pt>
                <c:pt idx="4594">
                  <c:v>22.96999999999971</c:v>
                </c:pt>
                <c:pt idx="4595">
                  <c:v>22.97499999999971</c:v>
                </c:pt>
                <c:pt idx="4596">
                  <c:v>22.97999999999971</c:v>
                </c:pt>
                <c:pt idx="4597">
                  <c:v>22.98499999999971</c:v>
                </c:pt>
                <c:pt idx="4598">
                  <c:v>22.98999999999971</c:v>
                </c:pt>
                <c:pt idx="4599">
                  <c:v>22.99499999999971</c:v>
                </c:pt>
                <c:pt idx="4600">
                  <c:v>22.99999999999971</c:v>
                </c:pt>
                <c:pt idx="4601">
                  <c:v>23.00499999999971</c:v>
                </c:pt>
                <c:pt idx="4602">
                  <c:v>23.00999999999971</c:v>
                </c:pt>
                <c:pt idx="4603">
                  <c:v>23.01499999999971</c:v>
                </c:pt>
                <c:pt idx="4604">
                  <c:v>23.0199999999997</c:v>
                </c:pt>
                <c:pt idx="4605">
                  <c:v>23.0249999999997</c:v>
                </c:pt>
                <c:pt idx="4606">
                  <c:v>23.0299999999997</c:v>
                </c:pt>
                <c:pt idx="4607">
                  <c:v>23.03499999999971</c:v>
                </c:pt>
                <c:pt idx="4608">
                  <c:v>23.0399999999997</c:v>
                </c:pt>
                <c:pt idx="4609">
                  <c:v>23.0449999999997</c:v>
                </c:pt>
                <c:pt idx="4610">
                  <c:v>23.0499999999997</c:v>
                </c:pt>
                <c:pt idx="4611">
                  <c:v>23.0549999999997</c:v>
                </c:pt>
                <c:pt idx="4612">
                  <c:v>23.0599999999997</c:v>
                </c:pt>
                <c:pt idx="4613">
                  <c:v>23.0649999999997</c:v>
                </c:pt>
                <c:pt idx="4614">
                  <c:v>23.06999999999969</c:v>
                </c:pt>
                <c:pt idx="4615">
                  <c:v>23.0749999999997</c:v>
                </c:pt>
                <c:pt idx="4616">
                  <c:v>23.07999999999969</c:v>
                </c:pt>
                <c:pt idx="4617">
                  <c:v>23.08499999999969</c:v>
                </c:pt>
                <c:pt idx="4618">
                  <c:v>23.08999999999969</c:v>
                </c:pt>
                <c:pt idx="4619">
                  <c:v>23.09499999999969</c:v>
                </c:pt>
                <c:pt idx="4620">
                  <c:v>23.09999999999969</c:v>
                </c:pt>
                <c:pt idx="4621">
                  <c:v>23.1049999999997</c:v>
                </c:pt>
                <c:pt idx="4622">
                  <c:v>23.1099999999997</c:v>
                </c:pt>
                <c:pt idx="4623">
                  <c:v>23.1149999999997</c:v>
                </c:pt>
                <c:pt idx="4624">
                  <c:v>23.1199999999997</c:v>
                </c:pt>
                <c:pt idx="4625">
                  <c:v>23.1249999999997</c:v>
                </c:pt>
                <c:pt idx="4626">
                  <c:v>23.12999999999969</c:v>
                </c:pt>
                <c:pt idx="4627">
                  <c:v>23.1349999999997</c:v>
                </c:pt>
                <c:pt idx="4628">
                  <c:v>23.13999999999968</c:v>
                </c:pt>
                <c:pt idx="4629">
                  <c:v>23.14499999999968</c:v>
                </c:pt>
                <c:pt idx="4630">
                  <c:v>23.14999999999968</c:v>
                </c:pt>
                <c:pt idx="4631">
                  <c:v>23.15499999999968</c:v>
                </c:pt>
                <c:pt idx="4632">
                  <c:v>23.15999999999968</c:v>
                </c:pt>
                <c:pt idx="4633">
                  <c:v>23.16499999999968</c:v>
                </c:pt>
                <c:pt idx="4634">
                  <c:v>23.16999999999967</c:v>
                </c:pt>
                <c:pt idx="4635">
                  <c:v>23.17499999999968</c:v>
                </c:pt>
                <c:pt idx="4636">
                  <c:v>23.17999999999968</c:v>
                </c:pt>
                <c:pt idx="4637">
                  <c:v>23.18499999999968</c:v>
                </c:pt>
                <c:pt idx="4638">
                  <c:v>23.18999999999967</c:v>
                </c:pt>
                <c:pt idx="4639">
                  <c:v>23.19499999999967</c:v>
                </c:pt>
                <c:pt idx="4640">
                  <c:v>23.19999999999967</c:v>
                </c:pt>
                <c:pt idx="4641">
                  <c:v>23.20499999999967</c:v>
                </c:pt>
                <c:pt idx="4642">
                  <c:v>23.20999999999967</c:v>
                </c:pt>
                <c:pt idx="4643">
                  <c:v>23.21499999999967</c:v>
                </c:pt>
                <c:pt idx="4644">
                  <c:v>23.21999999999966</c:v>
                </c:pt>
                <c:pt idx="4645">
                  <c:v>23.22499999999966</c:v>
                </c:pt>
                <c:pt idx="4646">
                  <c:v>23.22999999999966</c:v>
                </c:pt>
                <c:pt idx="4647">
                  <c:v>23.23499999999967</c:v>
                </c:pt>
                <c:pt idx="4648">
                  <c:v>23.23999999999966</c:v>
                </c:pt>
                <c:pt idx="4649">
                  <c:v>23.24499999999966</c:v>
                </c:pt>
                <c:pt idx="4650">
                  <c:v>23.24999999999966</c:v>
                </c:pt>
                <c:pt idx="4651">
                  <c:v>23.25499999999966</c:v>
                </c:pt>
                <c:pt idx="4652">
                  <c:v>23.25999999999966</c:v>
                </c:pt>
                <c:pt idx="4653">
                  <c:v>23.26499999999966</c:v>
                </c:pt>
                <c:pt idx="4654">
                  <c:v>23.26999999999965</c:v>
                </c:pt>
                <c:pt idx="4655">
                  <c:v>23.27499999999965</c:v>
                </c:pt>
                <c:pt idx="4656">
                  <c:v>23.27999999999965</c:v>
                </c:pt>
                <c:pt idx="4657">
                  <c:v>23.28499999999965</c:v>
                </c:pt>
                <c:pt idx="4658">
                  <c:v>23.28999999999965</c:v>
                </c:pt>
                <c:pt idx="4659">
                  <c:v>23.29499999999965</c:v>
                </c:pt>
                <c:pt idx="4660">
                  <c:v>23.29999999999965</c:v>
                </c:pt>
                <c:pt idx="4661">
                  <c:v>23.30499999999965</c:v>
                </c:pt>
                <c:pt idx="4662">
                  <c:v>23.30999999999965</c:v>
                </c:pt>
                <c:pt idx="4663">
                  <c:v>23.31499999999965</c:v>
                </c:pt>
                <c:pt idx="4664">
                  <c:v>23.31999999999964</c:v>
                </c:pt>
                <c:pt idx="4665">
                  <c:v>23.32499999999964</c:v>
                </c:pt>
                <c:pt idx="4666">
                  <c:v>23.32999999999964</c:v>
                </c:pt>
                <c:pt idx="4667">
                  <c:v>23.33499999999965</c:v>
                </c:pt>
                <c:pt idx="4668">
                  <c:v>23.33999999999964</c:v>
                </c:pt>
                <c:pt idx="4669">
                  <c:v>23.34499999999964</c:v>
                </c:pt>
                <c:pt idx="4670">
                  <c:v>23.34999999999964</c:v>
                </c:pt>
                <c:pt idx="4671">
                  <c:v>23.35499999999964</c:v>
                </c:pt>
                <c:pt idx="4672">
                  <c:v>23.35999999999964</c:v>
                </c:pt>
                <c:pt idx="4673">
                  <c:v>23.36499999999964</c:v>
                </c:pt>
                <c:pt idx="4674">
                  <c:v>23.36999999999963</c:v>
                </c:pt>
                <c:pt idx="4675">
                  <c:v>23.37499999999963</c:v>
                </c:pt>
                <c:pt idx="4676">
                  <c:v>23.37999999999963</c:v>
                </c:pt>
                <c:pt idx="4677">
                  <c:v>23.38499999999963</c:v>
                </c:pt>
                <c:pt idx="4678">
                  <c:v>23.38999999999963</c:v>
                </c:pt>
                <c:pt idx="4679">
                  <c:v>23.39499999999963</c:v>
                </c:pt>
                <c:pt idx="4680">
                  <c:v>23.39999999999963</c:v>
                </c:pt>
                <c:pt idx="4681">
                  <c:v>23.40499999999963</c:v>
                </c:pt>
                <c:pt idx="4682">
                  <c:v>23.40999999999963</c:v>
                </c:pt>
                <c:pt idx="4683">
                  <c:v>23.41499999999963</c:v>
                </c:pt>
                <c:pt idx="4684">
                  <c:v>23.41999999999963</c:v>
                </c:pt>
                <c:pt idx="4685">
                  <c:v>23.42499999999962</c:v>
                </c:pt>
                <c:pt idx="4686">
                  <c:v>23.42999999999962</c:v>
                </c:pt>
                <c:pt idx="4687">
                  <c:v>23.43499999999963</c:v>
                </c:pt>
                <c:pt idx="4688">
                  <c:v>23.43999999999962</c:v>
                </c:pt>
                <c:pt idx="4689">
                  <c:v>23.44499999999962</c:v>
                </c:pt>
                <c:pt idx="4690">
                  <c:v>23.44999999999962</c:v>
                </c:pt>
                <c:pt idx="4691">
                  <c:v>23.45499999999962</c:v>
                </c:pt>
                <c:pt idx="4692">
                  <c:v>23.45999999999962</c:v>
                </c:pt>
                <c:pt idx="4693">
                  <c:v>23.46499999999962</c:v>
                </c:pt>
                <c:pt idx="4694">
                  <c:v>23.46999999999961</c:v>
                </c:pt>
                <c:pt idx="4695">
                  <c:v>23.47499999999961</c:v>
                </c:pt>
                <c:pt idx="4696">
                  <c:v>23.47999999999961</c:v>
                </c:pt>
                <c:pt idx="4697">
                  <c:v>23.48499999999961</c:v>
                </c:pt>
                <c:pt idx="4698">
                  <c:v>23.48999999999961</c:v>
                </c:pt>
                <c:pt idx="4699">
                  <c:v>23.49499999999961</c:v>
                </c:pt>
                <c:pt idx="4700">
                  <c:v>23.49999999999961</c:v>
                </c:pt>
                <c:pt idx="4701">
                  <c:v>23.50499999999961</c:v>
                </c:pt>
                <c:pt idx="4702">
                  <c:v>23.50999999999961</c:v>
                </c:pt>
                <c:pt idx="4703">
                  <c:v>23.51499999999961</c:v>
                </c:pt>
                <c:pt idx="4704">
                  <c:v>23.51999999999961</c:v>
                </c:pt>
                <c:pt idx="4705">
                  <c:v>23.5249999999996</c:v>
                </c:pt>
                <c:pt idx="4706">
                  <c:v>23.5299999999996</c:v>
                </c:pt>
                <c:pt idx="4707">
                  <c:v>23.53499999999961</c:v>
                </c:pt>
                <c:pt idx="4708">
                  <c:v>23.5399999999996</c:v>
                </c:pt>
                <c:pt idx="4709">
                  <c:v>23.5449999999996</c:v>
                </c:pt>
                <c:pt idx="4710">
                  <c:v>23.5499999999996</c:v>
                </c:pt>
                <c:pt idx="4711">
                  <c:v>23.5549999999996</c:v>
                </c:pt>
                <c:pt idx="4712">
                  <c:v>23.5599999999996</c:v>
                </c:pt>
                <c:pt idx="4713">
                  <c:v>23.5649999999996</c:v>
                </c:pt>
                <c:pt idx="4714">
                  <c:v>23.56999999999959</c:v>
                </c:pt>
                <c:pt idx="4715">
                  <c:v>23.5749999999996</c:v>
                </c:pt>
                <c:pt idx="4716">
                  <c:v>23.57999999999959</c:v>
                </c:pt>
                <c:pt idx="4717">
                  <c:v>23.58499999999959</c:v>
                </c:pt>
                <c:pt idx="4718">
                  <c:v>23.58999999999959</c:v>
                </c:pt>
                <c:pt idx="4719">
                  <c:v>23.5949999999996</c:v>
                </c:pt>
                <c:pt idx="4720">
                  <c:v>23.59999999999959</c:v>
                </c:pt>
                <c:pt idx="4721">
                  <c:v>23.6049999999996</c:v>
                </c:pt>
                <c:pt idx="4722">
                  <c:v>23.6099999999996</c:v>
                </c:pt>
                <c:pt idx="4723">
                  <c:v>23.6149999999996</c:v>
                </c:pt>
                <c:pt idx="4724">
                  <c:v>23.6199999999996</c:v>
                </c:pt>
                <c:pt idx="4725">
                  <c:v>23.6249999999996</c:v>
                </c:pt>
                <c:pt idx="4726">
                  <c:v>23.6299999999996</c:v>
                </c:pt>
                <c:pt idx="4727">
                  <c:v>23.6349999999996</c:v>
                </c:pt>
                <c:pt idx="4728">
                  <c:v>23.63999999999958</c:v>
                </c:pt>
                <c:pt idx="4729">
                  <c:v>23.64499999999958</c:v>
                </c:pt>
                <c:pt idx="4730">
                  <c:v>23.64999999999958</c:v>
                </c:pt>
                <c:pt idx="4731">
                  <c:v>23.65499999999958</c:v>
                </c:pt>
                <c:pt idx="4732">
                  <c:v>23.65999999999958</c:v>
                </c:pt>
                <c:pt idx="4733">
                  <c:v>23.66499999999958</c:v>
                </c:pt>
                <c:pt idx="4734">
                  <c:v>23.66999999999958</c:v>
                </c:pt>
                <c:pt idx="4735">
                  <c:v>23.67499999999958</c:v>
                </c:pt>
                <c:pt idx="4736">
                  <c:v>23.67999999999958</c:v>
                </c:pt>
                <c:pt idx="4737">
                  <c:v>23.68499999999958</c:v>
                </c:pt>
                <c:pt idx="4738">
                  <c:v>23.68999999999957</c:v>
                </c:pt>
                <c:pt idx="4739">
                  <c:v>23.69499999999957</c:v>
                </c:pt>
                <c:pt idx="4740">
                  <c:v>23.69999999999957</c:v>
                </c:pt>
                <c:pt idx="4741">
                  <c:v>23.70499999999957</c:v>
                </c:pt>
                <c:pt idx="4742">
                  <c:v>23.70999999999957</c:v>
                </c:pt>
                <c:pt idx="4743">
                  <c:v>23.71499999999957</c:v>
                </c:pt>
                <c:pt idx="4744">
                  <c:v>23.71999999999957</c:v>
                </c:pt>
                <c:pt idx="4745">
                  <c:v>23.72499999999956</c:v>
                </c:pt>
                <c:pt idx="4746">
                  <c:v>23.72999999999956</c:v>
                </c:pt>
                <c:pt idx="4747">
                  <c:v>23.73499999999957</c:v>
                </c:pt>
                <c:pt idx="4748">
                  <c:v>23.73999999999956</c:v>
                </c:pt>
                <c:pt idx="4749">
                  <c:v>23.74499999999956</c:v>
                </c:pt>
                <c:pt idx="4750">
                  <c:v>23.74999999999956</c:v>
                </c:pt>
                <c:pt idx="4751">
                  <c:v>23.75499999999956</c:v>
                </c:pt>
                <c:pt idx="4752">
                  <c:v>23.75999999999956</c:v>
                </c:pt>
                <c:pt idx="4753">
                  <c:v>23.76499999999956</c:v>
                </c:pt>
                <c:pt idx="4754">
                  <c:v>23.76999999999955</c:v>
                </c:pt>
                <c:pt idx="4755">
                  <c:v>23.77499999999955</c:v>
                </c:pt>
                <c:pt idx="4756">
                  <c:v>23.77999999999955</c:v>
                </c:pt>
                <c:pt idx="4757">
                  <c:v>23.78499999999955</c:v>
                </c:pt>
                <c:pt idx="4758">
                  <c:v>23.78999999999955</c:v>
                </c:pt>
                <c:pt idx="4759">
                  <c:v>23.79499999999955</c:v>
                </c:pt>
                <c:pt idx="4760">
                  <c:v>23.79999999999955</c:v>
                </c:pt>
                <c:pt idx="4761">
                  <c:v>23.80499999999955</c:v>
                </c:pt>
                <c:pt idx="4762">
                  <c:v>23.80999999999955</c:v>
                </c:pt>
                <c:pt idx="4763">
                  <c:v>23.81499999999955</c:v>
                </c:pt>
                <c:pt idx="4764">
                  <c:v>23.81999999999955</c:v>
                </c:pt>
                <c:pt idx="4765">
                  <c:v>23.82499999999954</c:v>
                </c:pt>
                <c:pt idx="4766">
                  <c:v>23.82999999999954</c:v>
                </c:pt>
                <c:pt idx="4767">
                  <c:v>23.83499999999955</c:v>
                </c:pt>
                <c:pt idx="4768">
                  <c:v>23.83999999999955</c:v>
                </c:pt>
                <c:pt idx="4769">
                  <c:v>23.84499999999954</c:v>
                </c:pt>
                <c:pt idx="4770">
                  <c:v>23.84999999999954</c:v>
                </c:pt>
                <c:pt idx="4771">
                  <c:v>23.85499999999954</c:v>
                </c:pt>
                <c:pt idx="4772">
                  <c:v>23.85999999999954</c:v>
                </c:pt>
                <c:pt idx="4773">
                  <c:v>23.86499999999954</c:v>
                </c:pt>
                <c:pt idx="4774">
                  <c:v>23.86999999999954</c:v>
                </c:pt>
                <c:pt idx="4775">
                  <c:v>23.87499999999953</c:v>
                </c:pt>
                <c:pt idx="4776">
                  <c:v>23.87999999999953</c:v>
                </c:pt>
                <c:pt idx="4777">
                  <c:v>23.88499999999953</c:v>
                </c:pt>
                <c:pt idx="4778">
                  <c:v>23.88999999999953</c:v>
                </c:pt>
                <c:pt idx="4779">
                  <c:v>23.89499999999953</c:v>
                </c:pt>
                <c:pt idx="4780">
                  <c:v>23.89999999999953</c:v>
                </c:pt>
                <c:pt idx="4781">
                  <c:v>23.90499999999953</c:v>
                </c:pt>
                <c:pt idx="4782">
                  <c:v>23.90999999999953</c:v>
                </c:pt>
                <c:pt idx="4783">
                  <c:v>23.91499999999953</c:v>
                </c:pt>
                <c:pt idx="4784">
                  <c:v>23.91999999999953</c:v>
                </c:pt>
                <c:pt idx="4785">
                  <c:v>23.92499999999952</c:v>
                </c:pt>
                <c:pt idx="4786">
                  <c:v>23.92999999999952</c:v>
                </c:pt>
                <c:pt idx="4787">
                  <c:v>23.93499999999953</c:v>
                </c:pt>
                <c:pt idx="4788">
                  <c:v>23.93999999999953</c:v>
                </c:pt>
                <c:pt idx="4789">
                  <c:v>23.94499999999952</c:v>
                </c:pt>
                <c:pt idx="4790">
                  <c:v>23.94999999999952</c:v>
                </c:pt>
                <c:pt idx="4791">
                  <c:v>23.95499999999952</c:v>
                </c:pt>
                <c:pt idx="4792">
                  <c:v>23.95999999999952</c:v>
                </c:pt>
                <c:pt idx="4793">
                  <c:v>23.96499999999952</c:v>
                </c:pt>
                <c:pt idx="4794">
                  <c:v>23.96999999999952</c:v>
                </c:pt>
                <c:pt idx="4795">
                  <c:v>23.97499999999951</c:v>
                </c:pt>
                <c:pt idx="4796">
                  <c:v>23.97999999999951</c:v>
                </c:pt>
                <c:pt idx="4797">
                  <c:v>23.98499999999951</c:v>
                </c:pt>
                <c:pt idx="4798">
                  <c:v>23.98999999999951</c:v>
                </c:pt>
                <c:pt idx="4799">
                  <c:v>23.99499999999951</c:v>
                </c:pt>
                <c:pt idx="4800">
                  <c:v>23.99999999999951</c:v>
                </c:pt>
                <c:pt idx="4801">
                  <c:v>24.00499999999951</c:v>
                </c:pt>
                <c:pt idx="4802">
                  <c:v>24.00999999999951</c:v>
                </c:pt>
                <c:pt idx="4803">
                  <c:v>24.01499999999951</c:v>
                </c:pt>
                <c:pt idx="4804">
                  <c:v>24.01999999999951</c:v>
                </c:pt>
                <c:pt idx="4805">
                  <c:v>24.0249999999995</c:v>
                </c:pt>
                <c:pt idx="4806">
                  <c:v>24.0299999999995</c:v>
                </c:pt>
                <c:pt idx="4807">
                  <c:v>24.03499999999951</c:v>
                </c:pt>
                <c:pt idx="4808">
                  <c:v>24.03999999999951</c:v>
                </c:pt>
                <c:pt idx="4809">
                  <c:v>24.0449999999995</c:v>
                </c:pt>
                <c:pt idx="4810">
                  <c:v>24.0499999999995</c:v>
                </c:pt>
                <c:pt idx="4811">
                  <c:v>24.0549999999995</c:v>
                </c:pt>
                <c:pt idx="4812">
                  <c:v>24.0599999999995</c:v>
                </c:pt>
                <c:pt idx="4813">
                  <c:v>24.0649999999995</c:v>
                </c:pt>
                <c:pt idx="4814">
                  <c:v>24.0699999999995</c:v>
                </c:pt>
                <c:pt idx="4815">
                  <c:v>24.0749999999995</c:v>
                </c:pt>
                <c:pt idx="4816">
                  <c:v>24.0799999999995</c:v>
                </c:pt>
                <c:pt idx="4817">
                  <c:v>24.08499999999949</c:v>
                </c:pt>
                <c:pt idx="4818">
                  <c:v>24.08999999999949</c:v>
                </c:pt>
                <c:pt idx="4819">
                  <c:v>24.0949999999995</c:v>
                </c:pt>
                <c:pt idx="4820">
                  <c:v>24.09999999999949</c:v>
                </c:pt>
                <c:pt idx="4821">
                  <c:v>24.1049999999995</c:v>
                </c:pt>
                <c:pt idx="4822">
                  <c:v>24.1099999999995</c:v>
                </c:pt>
                <c:pt idx="4823">
                  <c:v>24.1149999999995</c:v>
                </c:pt>
                <c:pt idx="4824">
                  <c:v>24.1199999999995</c:v>
                </c:pt>
                <c:pt idx="4825">
                  <c:v>24.1249999999995</c:v>
                </c:pt>
                <c:pt idx="4826">
                  <c:v>24.1299999999995</c:v>
                </c:pt>
                <c:pt idx="4827">
                  <c:v>24.1349999999995</c:v>
                </c:pt>
                <c:pt idx="4828">
                  <c:v>24.1399999999995</c:v>
                </c:pt>
                <c:pt idx="4829">
                  <c:v>24.14499999999948</c:v>
                </c:pt>
                <c:pt idx="4830">
                  <c:v>24.14999999999948</c:v>
                </c:pt>
                <c:pt idx="4831">
                  <c:v>24.15499999999948</c:v>
                </c:pt>
                <c:pt idx="4832">
                  <c:v>24.15999999999948</c:v>
                </c:pt>
                <c:pt idx="4833">
                  <c:v>24.16499999999948</c:v>
                </c:pt>
                <c:pt idx="4834">
                  <c:v>24.16999999999948</c:v>
                </c:pt>
                <c:pt idx="4835">
                  <c:v>24.17499999999948</c:v>
                </c:pt>
                <c:pt idx="4836">
                  <c:v>24.17999999999948</c:v>
                </c:pt>
                <c:pt idx="4837">
                  <c:v>24.18499999999948</c:v>
                </c:pt>
                <c:pt idx="4838">
                  <c:v>24.18999999999948</c:v>
                </c:pt>
                <c:pt idx="4839">
                  <c:v>24.19499999999947</c:v>
                </c:pt>
                <c:pt idx="4840">
                  <c:v>24.19999999999947</c:v>
                </c:pt>
                <c:pt idx="4841">
                  <c:v>24.20499999999947</c:v>
                </c:pt>
                <c:pt idx="4842">
                  <c:v>24.20999999999947</c:v>
                </c:pt>
                <c:pt idx="4843">
                  <c:v>24.21499999999947</c:v>
                </c:pt>
                <c:pt idx="4844">
                  <c:v>24.21999999999947</c:v>
                </c:pt>
                <c:pt idx="4845">
                  <c:v>24.22499999999946</c:v>
                </c:pt>
                <c:pt idx="4846">
                  <c:v>24.22999999999946</c:v>
                </c:pt>
                <c:pt idx="4847">
                  <c:v>24.23499999999947</c:v>
                </c:pt>
                <c:pt idx="4848">
                  <c:v>24.23999999999947</c:v>
                </c:pt>
                <c:pt idx="4849">
                  <c:v>24.24499999999946</c:v>
                </c:pt>
                <c:pt idx="4850">
                  <c:v>24.24999999999946</c:v>
                </c:pt>
                <c:pt idx="4851">
                  <c:v>24.25499999999946</c:v>
                </c:pt>
                <c:pt idx="4852">
                  <c:v>24.25999999999946</c:v>
                </c:pt>
                <c:pt idx="4853">
                  <c:v>24.26499999999946</c:v>
                </c:pt>
                <c:pt idx="4854">
                  <c:v>24.26999999999946</c:v>
                </c:pt>
                <c:pt idx="4855">
                  <c:v>24.27499999999945</c:v>
                </c:pt>
                <c:pt idx="4856">
                  <c:v>24.27999999999945</c:v>
                </c:pt>
                <c:pt idx="4857">
                  <c:v>24.28499999999945</c:v>
                </c:pt>
                <c:pt idx="4858">
                  <c:v>24.28999999999945</c:v>
                </c:pt>
                <c:pt idx="4859">
                  <c:v>24.29499999999945</c:v>
                </c:pt>
                <c:pt idx="4860">
                  <c:v>24.29999999999945</c:v>
                </c:pt>
                <c:pt idx="4861">
                  <c:v>24.30499999999945</c:v>
                </c:pt>
                <c:pt idx="4862">
                  <c:v>24.30999999999945</c:v>
                </c:pt>
                <c:pt idx="4863">
                  <c:v>24.31499999999945</c:v>
                </c:pt>
                <c:pt idx="4864">
                  <c:v>24.31999999999945</c:v>
                </c:pt>
                <c:pt idx="4865">
                  <c:v>24.32499999999945</c:v>
                </c:pt>
                <c:pt idx="4866">
                  <c:v>24.32999999999944</c:v>
                </c:pt>
                <c:pt idx="4867">
                  <c:v>24.33499999999945</c:v>
                </c:pt>
                <c:pt idx="4868">
                  <c:v>24.33999999999945</c:v>
                </c:pt>
                <c:pt idx="4869">
                  <c:v>24.34499999999944</c:v>
                </c:pt>
                <c:pt idx="4870">
                  <c:v>24.34999999999944</c:v>
                </c:pt>
                <c:pt idx="4871">
                  <c:v>24.35499999999944</c:v>
                </c:pt>
                <c:pt idx="4872">
                  <c:v>24.35999999999944</c:v>
                </c:pt>
                <c:pt idx="4873">
                  <c:v>24.36499999999944</c:v>
                </c:pt>
                <c:pt idx="4874">
                  <c:v>24.36999999999944</c:v>
                </c:pt>
                <c:pt idx="4875">
                  <c:v>24.37499999999944</c:v>
                </c:pt>
                <c:pt idx="4876">
                  <c:v>24.37999999999943</c:v>
                </c:pt>
                <c:pt idx="4877">
                  <c:v>24.38499999999943</c:v>
                </c:pt>
                <c:pt idx="4878">
                  <c:v>24.38999999999943</c:v>
                </c:pt>
                <c:pt idx="4879">
                  <c:v>24.39499999999943</c:v>
                </c:pt>
                <c:pt idx="4880">
                  <c:v>24.39999999999943</c:v>
                </c:pt>
                <c:pt idx="4881">
                  <c:v>24.40499999999943</c:v>
                </c:pt>
                <c:pt idx="4882">
                  <c:v>24.40999999999943</c:v>
                </c:pt>
                <c:pt idx="4883">
                  <c:v>24.41499999999943</c:v>
                </c:pt>
                <c:pt idx="4884">
                  <c:v>24.41999999999943</c:v>
                </c:pt>
                <c:pt idx="4885">
                  <c:v>24.42499999999943</c:v>
                </c:pt>
                <c:pt idx="4886">
                  <c:v>24.42999999999942</c:v>
                </c:pt>
                <c:pt idx="4887">
                  <c:v>24.43499999999943</c:v>
                </c:pt>
                <c:pt idx="4888">
                  <c:v>24.43999999999943</c:v>
                </c:pt>
                <c:pt idx="4889">
                  <c:v>24.44499999999942</c:v>
                </c:pt>
                <c:pt idx="4890">
                  <c:v>24.44999999999942</c:v>
                </c:pt>
                <c:pt idx="4891">
                  <c:v>24.45499999999942</c:v>
                </c:pt>
                <c:pt idx="4892">
                  <c:v>24.45999999999942</c:v>
                </c:pt>
                <c:pt idx="4893">
                  <c:v>24.46499999999942</c:v>
                </c:pt>
                <c:pt idx="4894">
                  <c:v>24.46999999999942</c:v>
                </c:pt>
                <c:pt idx="4895">
                  <c:v>24.47499999999942</c:v>
                </c:pt>
                <c:pt idx="4896">
                  <c:v>24.47999999999941</c:v>
                </c:pt>
                <c:pt idx="4897">
                  <c:v>24.48499999999941</c:v>
                </c:pt>
                <c:pt idx="4898">
                  <c:v>24.48999999999941</c:v>
                </c:pt>
                <c:pt idx="4899">
                  <c:v>24.49499999999941</c:v>
                </c:pt>
                <c:pt idx="4900">
                  <c:v>24.49999999999941</c:v>
                </c:pt>
                <c:pt idx="4901">
                  <c:v>24.50499999999941</c:v>
                </c:pt>
                <c:pt idx="4902">
                  <c:v>24.50999999999941</c:v>
                </c:pt>
                <c:pt idx="4903">
                  <c:v>24.51499999999941</c:v>
                </c:pt>
                <c:pt idx="4904">
                  <c:v>24.51999999999941</c:v>
                </c:pt>
                <c:pt idx="4905">
                  <c:v>24.52499999999941</c:v>
                </c:pt>
                <c:pt idx="4906">
                  <c:v>24.5299999999994</c:v>
                </c:pt>
                <c:pt idx="4907">
                  <c:v>24.53499999999941</c:v>
                </c:pt>
                <c:pt idx="4908">
                  <c:v>24.53999999999941</c:v>
                </c:pt>
                <c:pt idx="4909">
                  <c:v>24.5449999999994</c:v>
                </c:pt>
                <c:pt idx="4910">
                  <c:v>24.5499999999994</c:v>
                </c:pt>
                <c:pt idx="4911">
                  <c:v>24.5549999999994</c:v>
                </c:pt>
                <c:pt idx="4912">
                  <c:v>24.55999999999939</c:v>
                </c:pt>
                <c:pt idx="4913">
                  <c:v>24.56499999999939</c:v>
                </c:pt>
                <c:pt idx="4914">
                  <c:v>24.56999999999939</c:v>
                </c:pt>
                <c:pt idx="4915">
                  <c:v>24.57499999999939</c:v>
                </c:pt>
                <c:pt idx="4916">
                  <c:v>24.57999999999939</c:v>
                </c:pt>
                <c:pt idx="4917">
                  <c:v>24.58499999999939</c:v>
                </c:pt>
                <c:pt idx="4918">
                  <c:v>24.58999999999939</c:v>
                </c:pt>
                <c:pt idx="4919">
                  <c:v>24.59499999999939</c:v>
                </c:pt>
                <c:pt idx="4920">
                  <c:v>24.59999999999939</c:v>
                </c:pt>
                <c:pt idx="4921">
                  <c:v>24.60499999999939</c:v>
                </c:pt>
                <c:pt idx="4922">
                  <c:v>24.60999999999939</c:v>
                </c:pt>
                <c:pt idx="4923">
                  <c:v>24.6149999999994</c:v>
                </c:pt>
                <c:pt idx="4924">
                  <c:v>24.61999999999939</c:v>
                </c:pt>
                <c:pt idx="4925">
                  <c:v>24.62499999999939</c:v>
                </c:pt>
                <c:pt idx="4926">
                  <c:v>24.62999999999938</c:v>
                </c:pt>
                <c:pt idx="4927">
                  <c:v>24.6349999999994</c:v>
                </c:pt>
                <c:pt idx="4928">
                  <c:v>24.63999999999939</c:v>
                </c:pt>
                <c:pt idx="4929">
                  <c:v>24.64499999999938</c:v>
                </c:pt>
                <c:pt idx="4930">
                  <c:v>24.64999999999938</c:v>
                </c:pt>
                <c:pt idx="4931">
                  <c:v>24.65499999999938</c:v>
                </c:pt>
                <c:pt idx="4932">
                  <c:v>24.65999999999938</c:v>
                </c:pt>
                <c:pt idx="4933">
                  <c:v>24.66499999999938</c:v>
                </c:pt>
                <c:pt idx="4934">
                  <c:v>24.66999999999938</c:v>
                </c:pt>
                <c:pt idx="4935">
                  <c:v>24.67499999999938</c:v>
                </c:pt>
                <c:pt idx="4936">
                  <c:v>24.67999999999937</c:v>
                </c:pt>
                <c:pt idx="4937">
                  <c:v>24.68499999999937</c:v>
                </c:pt>
                <c:pt idx="4938">
                  <c:v>24.68999999999937</c:v>
                </c:pt>
                <c:pt idx="4939">
                  <c:v>24.69499999999937</c:v>
                </c:pt>
                <c:pt idx="4940">
                  <c:v>24.69999999999937</c:v>
                </c:pt>
                <c:pt idx="4941">
                  <c:v>24.70499999999937</c:v>
                </c:pt>
                <c:pt idx="4942">
                  <c:v>24.70999999999936</c:v>
                </c:pt>
                <c:pt idx="4943">
                  <c:v>24.71499999999937</c:v>
                </c:pt>
                <c:pt idx="4944">
                  <c:v>24.71999999999937</c:v>
                </c:pt>
                <c:pt idx="4945">
                  <c:v>24.72499999999936</c:v>
                </c:pt>
                <c:pt idx="4946">
                  <c:v>24.72999999999936</c:v>
                </c:pt>
                <c:pt idx="4947">
                  <c:v>24.73499999999936</c:v>
                </c:pt>
                <c:pt idx="4948">
                  <c:v>24.73999999999936</c:v>
                </c:pt>
                <c:pt idx="4949">
                  <c:v>24.74499999999936</c:v>
                </c:pt>
                <c:pt idx="4950">
                  <c:v>24.74999999999936</c:v>
                </c:pt>
                <c:pt idx="4951">
                  <c:v>24.75499999999936</c:v>
                </c:pt>
                <c:pt idx="4952">
                  <c:v>24.75999999999936</c:v>
                </c:pt>
                <c:pt idx="4953">
                  <c:v>24.76499999999935</c:v>
                </c:pt>
                <c:pt idx="4954">
                  <c:v>24.76999999999935</c:v>
                </c:pt>
                <c:pt idx="4955">
                  <c:v>24.77499999999936</c:v>
                </c:pt>
                <c:pt idx="4956">
                  <c:v>24.77999999999935</c:v>
                </c:pt>
                <c:pt idx="4957">
                  <c:v>24.78499999999935</c:v>
                </c:pt>
                <c:pt idx="4958">
                  <c:v>24.78999999999935</c:v>
                </c:pt>
                <c:pt idx="4959">
                  <c:v>24.79499999999935</c:v>
                </c:pt>
                <c:pt idx="4960">
                  <c:v>24.79999999999935</c:v>
                </c:pt>
                <c:pt idx="4961">
                  <c:v>24.80499999999935</c:v>
                </c:pt>
                <c:pt idx="4962">
                  <c:v>24.80999999999935</c:v>
                </c:pt>
                <c:pt idx="4963">
                  <c:v>24.81499999999935</c:v>
                </c:pt>
                <c:pt idx="4964">
                  <c:v>24.81999999999935</c:v>
                </c:pt>
                <c:pt idx="4965">
                  <c:v>24.82499999999935</c:v>
                </c:pt>
                <c:pt idx="4966">
                  <c:v>24.82999999999934</c:v>
                </c:pt>
                <c:pt idx="4967">
                  <c:v>24.83499999999934</c:v>
                </c:pt>
                <c:pt idx="4968">
                  <c:v>24.83999999999934</c:v>
                </c:pt>
                <c:pt idx="4969">
                  <c:v>24.84499999999934</c:v>
                </c:pt>
                <c:pt idx="4970">
                  <c:v>24.84999999999934</c:v>
                </c:pt>
                <c:pt idx="4971">
                  <c:v>24.85499999999934</c:v>
                </c:pt>
                <c:pt idx="4972">
                  <c:v>24.85999999999934</c:v>
                </c:pt>
                <c:pt idx="4973">
                  <c:v>24.86499999999933</c:v>
                </c:pt>
                <c:pt idx="4974">
                  <c:v>24.86999999999933</c:v>
                </c:pt>
                <c:pt idx="4975">
                  <c:v>24.87499999999934</c:v>
                </c:pt>
                <c:pt idx="4976">
                  <c:v>24.87999999999933</c:v>
                </c:pt>
                <c:pt idx="4977">
                  <c:v>24.88499999999933</c:v>
                </c:pt>
                <c:pt idx="4978">
                  <c:v>24.88999999999933</c:v>
                </c:pt>
                <c:pt idx="4979">
                  <c:v>24.89499999999933</c:v>
                </c:pt>
                <c:pt idx="4980">
                  <c:v>24.89999999999933</c:v>
                </c:pt>
                <c:pt idx="4981">
                  <c:v>24.90499999999933</c:v>
                </c:pt>
                <c:pt idx="4982">
                  <c:v>24.90999999999933</c:v>
                </c:pt>
                <c:pt idx="4983">
                  <c:v>24.91499999999933</c:v>
                </c:pt>
                <c:pt idx="4984">
                  <c:v>24.91999999999933</c:v>
                </c:pt>
                <c:pt idx="4985">
                  <c:v>24.92499999999933</c:v>
                </c:pt>
                <c:pt idx="4986">
                  <c:v>24.92999999999932</c:v>
                </c:pt>
                <c:pt idx="4987">
                  <c:v>24.93499999999932</c:v>
                </c:pt>
                <c:pt idx="4988">
                  <c:v>24.93999999999932</c:v>
                </c:pt>
                <c:pt idx="4989">
                  <c:v>24.94499999999932</c:v>
                </c:pt>
                <c:pt idx="4990">
                  <c:v>24.94999999999932</c:v>
                </c:pt>
                <c:pt idx="4991">
                  <c:v>24.95499999999932</c:v>
                </c:pt>
                <c:pt idx="4992">
                  <c:v>24.95999999999932</c:v>
                </c:pt>
                <c:pt idx="4993">
                  <c:v>24.96499999999931</c:v>
                </c:pt>
                <c:pt idx="4994">
                  <c:v>24.96999999999931</c:v>
                </c:pt>
                <c:pt idx="4995">
                  <c:v>24.97499999999932</c:v>
                </c:pt>
                <c:pt idx="4996">
                  <c:v>24.97999999999931</c:v>
                </c:pt>
                <c:pt idx="4997">
                  <c:v>24.98499999999931</c:v>
                </c:pt>
                <c:pt idx="4998">
                  <c:v>24.98999999999931</c:v>
                </c:pt>
                <c:pt idx="4999">
                  <c:v>24.99499999999931</c:v>
                </c:pt>
                <c:pt idx="5000">
                  <c:v>24.99999999999931</c:v>
                </c:pt>
                <c:pt idx="5001">
                  <c:v>25.00499999999931</c:v>
                </c:pt>
                <c:pt idx="5002">
                  <c:v>25.00999999999931</c:v>
                </c:pt>
                <c:pt idx="5003">
                  <c:v>25.01499999999931</c:v>
                </c:pt>
                <c:pt idx="5004">
                  <c:v>25.01999999999931</c:v>
                </c:pt>
                <c:pt idx="5005">
                  <c:v>25.02499999999931</c:v>
                </c:pt>
                <c:pt idx="5006">
                  <c:v>25.0299999999993</c:v>
                </c:pt>
                <c:pt idx="5007">
                  <c:v>25.0349999999993</c:v>
                </c:pt>
                <c:pt idx="5008">
                  <c:v>25.0399999999993</c:v>
                </c:pt>
                <c:pt idx="5009">
                  <c:v>25.0449999999993</c:v>
                </c:pt>
                <c:pt idx="5010">
                  <c:v>25.0499999999993</c:v>
                </c:pt>
                <c:pt idx="5011">
                  <c:v>25.0549999999993</c:v>
                </c:pt>
                <c:pt idx="5012">
                  <c:v>25.0599999999993</c:v>
                </c:pt>
                <c:pt idx="5013">
                  <c:v>25.06499999999929</c:v>
                </c:pt>
                <c:pt idx="5014">
                  <c:v>25.06999999999929</c:v>
                </c:pt>
                <c:pt idx="5015">
                  <c:v>25.0749999999993</c:v>
                </c:pt>
                <c:pt idx="5016">
                  <c:v>25.07999999999929</c:v>
                </c:pt>
                <c:pt idx="5017">
                  <c:v>25.08499999999929</c:v>
                </c:pt>
                <c:pt idx="5018">
                  <c:v>25.08999999999929</c:v>
                </c:pt>
                <c:pt idx="5019">
                  <c:v>25.09499999999929</c:v>
                </c:pt>
                <c:pt idx="5020">
                  <c:v>25.09999999999929</c:v>
                </c:pt>
                <c:pt idx="5021">
                  <c:v>25.10499999999929</c:v>
                </c:pt>
                <c:pt idx="5022">
                  <c:v>25.10999999999929</c:v>
                </c:pt>
                <c:pt idx="5023">
                  <c:v>25.1149999999993</c:v>
                </c:pt>
                <c:pt idx="5024">
                  <c:v>25.1199999999993</c:v>
                </c:pt>
                <c:pt idx="5025">
                  <c:v>25.12499999999929</c:v>
                </c:pt>
                <c:pt idx="5026">
                  <c:v>25.12999999999928</c:v>
                </c:pt>
                <c:pt idx="5027">
                  <c:v>25.1349999999993</c:v>
                </c:pt>
                <c:pt idx="5028">
                  <c:v>25.1399999999993</c:v>
                </c:pt>
                <c:pt idx="5029">
                  <c:v>25.14499999999929</c:v>
                </c:pt>
                <c:pt idx="5030">
                  <c:v>25.14999999999928</c:v>
                </c:pt>
                <c:pt idx="5031">
                  <c:v>25.15499999999928</c:v>
                </c:pt>
                <c:pt idx="5032">
                  <c:v>25.15999999999928</c:v>
                </c:pt>
                <c:pt idx="5033">
                  <c:v>25.16499999999928</c:v>
                </c:pt>
                <c:pt idx="5034">
                  <c:v>25.16999999999928</c:v>
                </c:pt>
                <c:pt idx="5035">
                  <c:v>25.17499999999928</c:v>
                </c:pt>
                <c:pt idx="5036">
                  <c:v>25.17999999999927</c:v>
                </c:pt>
                <c:pt idx="5037">
                  <c:v>25.18499999999927</c:v>
                </c:pt>
                <c:pt idx="5038">
                  <c:v>25.18999999999927</c:v>
                </c:pt>
                <c:pt idx="5039">
                  <c:v>25.19499999999928</c:v>
                </c:pt>
                <c:pt idx="5040">
                  <c:v>25.19999999999927</c:v>
                </c:pt>
                <c:pt idx="5041">
                  <c:v>25.20499999999927</c:v>
                </c:pt>
                <c:pt idx="5042">
                  <c:v>25.20999999999927</c:v>
                </c:pt>
                <c:pt idx="5043">
                  <c:v>25.21499999999927</c:v>
                </c:pt>
                <c:pt idx="5044">
                  <c:v>25.21999999999927</c:v>
                </c:pt>
                <c:pt idx="5045">
                  <c:v>25.22499999999927</c:v>
                </c:pt>
                <c:pt idx="5046">
                  <c:v>25.22999999999926</c:v>
                </c:pt>
                <c:pt idx="5047">
                  <c:v>25.23499999999926</c:v>
                </c:pt>
                <c:pt idx="5048">
                  <c:v>25.23999999999926</c:v>
                </c:pt>
                <c:pt idx="5049">
                  <c:v>25.24499999999926</c:v>
                </c:pt>
                <c:pt idx="5050">
                  <c:v>25.24999999999926</c:v>
                </c:pt>
                <c:pt idx="5051">
                  <c:v>25.25499999999926</c:v>
                </c:pt>
                <c:pt idx="5052">
                  <c:v>25.25999999999926</c:v>
                </c:pt>
                <c:pt idx="5053">
                  <c:v>25.26499999999925</c:v>
                </c:pt>
                <c:pt idx="5054">
                  <c:v>25.26999999999925</c:v>
                </c:pt>
                <c:pt idx="5055">
                  <c:v>25.27499999999926</c:v>
                </c:pt>
                <c:pt idx="5056">
                  <c:v>25.27999999999925</c:v>
                </c:pt>
                <c:pt idx="5057">
                  <c:v>25.28499999999925</c:v>
                </c:pt>
                <c:pt idx="5058">
                  <c:v>25.28999999999925</c:v>
                </c:pt>
                <c:pt idx="5059">
                  <c:v>25.29499999999925</c:v>
                </c:pt>
                <c:pt idx="5060">
                  <c:v>25.29999999999925</c:v>
                </c:pt>
                <c:pt idx="5061">
                  <c:v>25.30499999999925</c:v>
                </c:pt>
                <c:pt idx="5062">
                  <c:v>25.30999999999925</c:v>
                </c:pt>
                <c:pt idx="5063">
                  <c:v>25.31499999999925</c:v>
                </c:pt>
                <c:pt idx="5064">
                  <c:v>25.31999999999925</c:v>
                </c:pt>
                <c:pt idx="5065">
                  <c:v>25.32499999999925</c:v>
                </c:pt>
                <c:pt idx="5066">
                  <c:v>25.32999999999924</c:v>
                </c:pt>
                <c:pt idx="5067">
                  <c:v>25.33499999999924</c:v>
                </c:pt>
                <c:pt idx="5068">
                  <c:v>25.33999999999924</c:v>
                </c:pt>
                <c:pt idx="5069">
                  <c:v>25.34499999999924</c:v>
                </c:pt>
                <c:pt idx="5070">
                  <c:v>25.34999999999924</c:v>
                </c:pt>
                <c:pt idx="5071">
                  <c:v>25.35499999999924</c:v>
                </c:pt>
                <c:pt idx="5072">
                  <c:v>25.35999999999924</c:v>
                </c:pt>
                <c:pt idx="5073">
                  <c:v>25.36499999999923</c:v>
                </c:pt>
                <c:pt idx="5074">
                  <c:v>25.36999999999923</c:v>
                </c:pt>
                <c:pt idx="5075">
                  <c:v>25.37499999999924</c:v>
                </c:pt>
                <c:pt idx="5076">
                  <c:v>25.37999999999923</c:v>
                </c:pt>
                <c:pt idx="5077">
                  <c:v>25.38499999999923</c:v>
                </c:pt>
                <c:pt idx="5078">
                  <c:v>25.38999999999923</c:v>
                </c:pt>
                <c:pt idx="5079">
                  <c:v>25.39499999999923</c:v>
                </c:pt>
                <c:pt idx="5080">
                  <c:v>25.39999999999923</c:v>
                </c:pt>
                <c:pt idx="5081">
                  <c:v>25.40499999999923</c:v>
                </c:pt>
                <c:pt idx="5082">
                  <c:v>25.40999999999923</c:v>
                </c:pt>
                <c:pt idx="5083">
                  <c:v>25.41499999999923</c:v>
                </c:pt>
                <c:pt idx="5084">
                  <c:v>25.41999999999923</c:v>
                </c:pt>
                <c:pt idx="5085">
                  <c:v>25.42499999999923</c:v>
                </c:pt>
                <c:pt idx="5086">
                  <c:v>25.42999999999922</c:v>
                </c:pt>
                <c:pt idx="5087">
                  <c:v>25.43499999999922</c:v>
                </c:pt>
                <c:pt idx="5088">
                  <c:v>25.43999999999922</c:v>
                </c:pt>
                <c:pt idx="5089">
                  <c:v>25.44499999999922</c:v>
                </c:pt>
                <c:pt idx="5090">
                  <c:v>25.44999999999922</c:v>
                </c:pt>
                <c:pt idx="5091">
                  <c:v>25.45499999999922</c:v>
                </c:pt>
                <c:pt idx="5092">
                  <c:v>25.45999999999922</c:v>
                </c:pt>
                <c:pt idx="5093">
                  <c:v>25.46499999999921</c:v>
                </c:pt>
                <c:pt idx="5094">
                  <c:v>25.46999999999921</c:v>
                </c:pt>
                <c:pt idx="5095">
                  <c:v>25.47499999999922</c:v>
                </c:pt>
                <c:pt idx="5096">
                  <c:v>25.47999999999921</c:v>
                </c:pt>
                <c:pt idx="5097">
                  <c:v>25.48499999999921</c:v>
                </c:pt>
                <c:pt idx="5098">
                  <c:v>25.48999999999921</c:v>
                </c:pt>
                <c:pt idx="5099">
                  <c:v>25.49499999999921</c:v>
                </c:pt>
                <c:pt idx="5100">
                  <c:v>25.49999999999921</c:v>
                </c:pt>
                <c:pt idx="5101">
                  <c:v>25.50499999999921</c:v>
                </c:pt>
                <c:pt idx="5102">
                  <c:v>25.50999999999921</c:v>
                </c:pt>
                <c:pt idx="5103">
                  <c:v>25.51499999999921</c:v>
                </c:pt>
                <c:pt idx="5104">
                  <c:v>25.51999999999921</c:v>
                </c:pt>
                <c:pt idx="5105">
                  <c:v>25.52499999999921</c:v>
                </c:pt>
                <c:pt idx="5106">
                  <c:v>25.5299999999992</c:v>
                </c:pt>
                <c:pt idx="5107">
                  <c:v>25.5349999999992</c:v>
                </c:pt>
                <c:pt idx="5108">
                  <c:v>25.5399999999992</c:v>
                </c:pt>
                <c:pt idx="5109">
                  <c:v>25.5449999999992</c:v>
                </c:pt>
                <c:pt idx="5110">
                  <c:v>25.5499999999992</c:v>
                </c:pt>
                <c:pt idx="5111">
                  <c:v>25.5549999999992</c:v>
                </c:pt>
                <c:pt idx="5112">
                  <c:v>25.5599999999992</c:v>
                </c:pt>
                <c:pt idx="5113">
                  <c:v>25.56499999999919</c:v>
                </c:pt>
                <c:pt idx="5114">
                  <c:v>25.56999999999919</c:v>
                </c:pt>
                <c:pt idx="5115">
                  <c:v>25.5749999999992</c:v>
                </c:pt>
                <c:pt idx="5116">
                  <c:v>25.57999999999919</c:v>
                </c:pt>
                <c:pt idx="5117">
                  <c:v>25.58499999999919</c:v>
                </c:pt>
                <c:pt idx="5118">
                  <c:v>25.58999999999919</c:v>
                </c:pt>
                <c:pt idx="5119">
                  <c:v>25.59499999999919</c:v>
                </c:pt>
                <c:pt idx="5120">
                  <c:v>25.59999999999919</c:v>
                </c:pt>
                <c:pt idx="5121">
                  <c:v>25.6049999999992</c:v>
                </c:pt>
                <c:pt idx="5122">
                  <c:v>25.60999999999919</c:v>
                </c:pt>
                <c:pt idx="5123">
                  <c:v>25.6149999999992</c:v>
                </c:pt>
                <c:pt idx="5124">
                  <c:v>25.6199999999992</c:v>
                </c:pt>
                <c:pt idx="5125">
                  <c:v>25.62499999999919</c:v>
                </c:pt>
                <c:pt idx="5126">
                  <c:v>25.62999999999919</c:v>
                </c:pt>
                <c:pt idx="5127">
                  <c:v>25.6349999999992</c:v>
                </c:pt>
                <c:pt idx="5128">
                  <c:v>25.6399999999992</c:v>
                </c:pt>
                <c:pt idx="5129">
                  <c:v>25.64499999999919</c:v>
                </c:pt>
                <c:pt idx="5130">
                  <c:v>25.64999999999918</c:v>
                </c:pt>
                <c:pt idx="5131">
                  <c:v>25.65499999999918</c:v>
                </c:pt>
                <c:pt idx="5132">
                  <c:v>25.65999999999918</c:v>
                </c:pt>
                <c:pt idx="5133">
                  <c:v>25.66499999999918</c:v>
                </c:pt>
                <c:pt idx="5134">
                  <c:v>25.66999999999918</c:v>
                </c:pt>
                <c:pt idx="5135">
                  <c:v>25.67499999999918</c:v>
                </c:pt>
                <c:pt idx="5136">
                  <c:v>25.67999999999918</c:v>
                </c:pt>
                <c:pt idx="5137">
                  <c:v>25.68499999999917</c:v>
                </c:pt>
                <c:pt idx="5138">
                  <c:v>25.68999999999917</c:v>
                </c:pt>
                <c:pt idx="5139">
                  <c:v>25.69499999999918</c:v>
                </c:pt>
                <c:pt idx="5140">
                  <c:v>25.69999999999917</c:v>
                </c:pt>
                <c:pt idx="5141">
                  <c:v>25.70499999999917</c:v>
                </c:pt>
                <c:pt idx="5142">
                  <c:v>25.70999999999917</c:v>
                </c:pt>
                <c:pt idx="5143">
                  <c:v>25.71499999999917</c:v>
                </c:pt>
                <c:pt idx="5144">
                  <c:v>25.71999999999917</c:v>
                </c:pt>
                <c:pt idx="5145">
                  <c:v>25.72499999999917</c:v>
                </c:pt>
                <c:pt idx="5146">
                  <c:v>25.72999999999917</c:v>
                </c:pt>
                <c:pt idx="5147">
                  <c:v>25.73499999999916</c:v>
                </c:pt>
                <c:pt idx="5148">
                  <c:v>25.73999999999916</c:v>
                </c:pt>
                <c:pt idx="5149">
                  <c:v>25.74499999999916</c:v>
                </c:pt>
                <c:pt idx="5150">
                  <c:v>25.74999999999916</c:v>
                </c:pt>
                <c:pt idx="5151">
                  <c:v>25.75499999999916</c:v>
                </c:pt>
                <c:pt idx="5152">
                  <c:v>25.75999999999916</c:v>
                </c:pt>
                <c:pt idx="5153">
                  <c:v>25.76499999999916</c:v>
                </c:pt>
                <c:pt idx="5154">
                  <c:v>25.76999999999915</c:v>
                </c:pt>
                <c:pt idx="5155">
                  <c:v>25.77499999999916</c:v>
                </c:pt>
                <c:pt idx="5156">
                  <c:v>25.77999999999916</c:v>
                </c:pt>
                <c:pt idx="5157">
                  <c:v>25.78499999999915</c:v>
                </c:pt>
                <c:pt idx="5158">
                  <c:v>25.78999999999915</c:v>
                </c:pt>
                <c:pt idx="5159">
                  <c:v>25.79499999999915</c:v>
                </c:pt>
                <c:pt idx="5160">
                  <c:v>25.79999999999915</c:v>
                </c:pt>
                <c:pt idx="5161">
                  <c:v>25.80499999999915</c:v>
                </c:pt>
                <c:pt idx="5162">
                  <c:v>25.80999999999915</c:v>
                </c:pt>
                <c:pt idx="5163">
                  <c:v>25.81499999999915</c:v>
                </c:pt>
                <c:pt idx="5164">
                  <c:v>25.81999999999915</c:v>
                </c:pt>
                <c:pt idx="5165">
                  <c:v>25.82499999999915</c:v>
                </c:pt>
                <c:pt idx="5166">
                  <c:v>25.82999999999915</c:v>
                </c:pt>
                <c:pt idx="5167">
                  <c:v>25.83499999999914</c:v>
                </c:pt>
                <c:pt idx="5168">
                  <c:v>25.83999999999914</c:v>
                </c:pt>
                <c:pt idx="5169">
                  <c:v>25.84499999999914</c:v>
                </c:pt>
                <c:pt idx="5170">
                  <c:v>25.84999999999914</c:v>
                </c:pt>
                <c:pt idx="5171">
                  <c:v>25.85499999999914</c:v>
                </c:pt>
                <c:pt idx="5172">
                  <c:v>25.85999999999914</c:v>
                </c:pt>
                <c:pt idx="5173">
                  <c:v>25.86499999999914</c:v>
                </c:pt>
                <c:pt idx="5174">
                  <c:v>25.86999999999913</c:v>
                </c:pt>
                <c:pt idx="5175">
                  <c:v>25.87499999999914</c:v>
                </c:pt>
                <c:pt idx="5176">
                  <c:v>25.87999999999914</c:v>
                </c:pt>
                <c:pt idx="5177">
                  <c:v>25.88499999999913</c:v>
                </c:pt>
                <c:pt idx="5178">
                  <c:v>25.88999999999913</c:v>
                </c:pt>
                <c:pt idx="5179">
                  <c:v>25.89499999999913</c:v>
                </c:pt>
                <c:pt idx="5180">
                  <c:v>25.89999999999913</c:v>
                </c:pt>
                <c:pt idx="5181">
                  <c:v>25.90499999999913</c:v>
                </c:pt>
                <c:pt idx="5182">
                  <c:v>25.90999999999913</c:v>
                </c:pt>
                <c:pt idx="5183">
                  <c:v>25.91499999999913</c:v>
                </c:pt>
                <c:pt idx="5184">
                  <c:v>25.91999999999913</c:v>
                </c:pt>
                <c:pt idx="5185">
                  <c:v>25.92499999999913</c:v>
                </c:pt>
                <c:pt idx="5186">
                  <c:v>25.92999999999913</c:v>
                </c:pt>
                <c:pt idx="5187">
                  <c:v>25.93499999999912</c:v>
                </c:pt>
                <c:pt idx="5188">
                  <c:v>25.93999999999912</c:v>
                </c:pt>
                <c:pt idx="5189">
                  <c:v>25.94499999999912</c:v>
                </c:pt>
                <c:pt idx="5190">
                  <c:v>25.94999999999912</c:v>
                </c:pt>
                <c:pt idx="5191">
                  <c:v>25.95499999999912</c:v>
                </c:pt>
                <c:pt idx="5192">
                  <c:v>25.95999999999912</c:v>
                </c:pt>
                <c:pt idx="5193">
                  <c:v>25.96499999999912</c:v>
                </c:pt>
                <c:pt idx="5194">
                  <c:v>25.96999999999911</c:v>
                </c:pt>
                <c:pt idx="5195">
                  <c:v>25.97499999999912</c:v>
                </c:pt>
                <c:pt idx="5196">
                  <c:v>25.97999999999912</c:v>
                </c:pt>
                <c:pt idx="5197">
                  <c:v>25.98499999999911</c:v>
                </c:pt>
                <c:pt idx="5198">
                  <c:v>25.98999999999911</c:v>
                </c:pt>
                <c:pt idx="5199">
                  <c:v>25.99499999999911</c:v>
                </c:pt>
                <c:pt idx="5200">
                  <c:v>25.99999999999911</c:v>
                </c:pt>
                <c:pt idx="5201">
                  <c:v>26.00499999999911</c:v>
                </c:pt>
                <c:pt idx="5202">
                  <c:v>26.00999999999911</c:v>
                </c:pt>
                <c:pt idx="5203">
                  <c:v>26.01499999999911</c:v>
                </c:pt>
                <c:pt idx="5204">
                  <c:v>26.01999999999911</c:v>
                </c:pt>
                <c:pt idx="5205">
                  <c:v>26.02499999999911</c:v>
                </c:pt>
                <c:pt idx="5206">
                  <c:v>26.02999999999911</c:v>
                </c:pt>
                <c:pt idx="5207">
                  <c:v>26.0349999999991</c:v>
                </c:pt>
                <c:pt idx="5208">
                  <c:v>26.0399999999991</c:v>
                </c:pt>
                <c:pt idx="5209">
                  <c:v>26.0449999999991</c:v>
                </c:pt>
                <c:pt idx="5210">
                  <c:v>26.0499999999991</c:v>
                </c:pt>
                <c:pt idx="5211">
                  <c:v>26.0549999999991</c:v>
                </c:pt>
                <c:pt idx="5212">
                  <c:v>26.0599999999991</c:v>
                </c:pt>
                <c:pt idx="5213">
                  <c:v>26.0649999999991</c:v>
                </c:pt>
                <c:pt idx="5214">
                  <c:v>26.06999999999909</c:v>
                </c:pt>
                <c:pt idx="5215">
                  <c:v>26.0749999999991</c:v>
                </c:pt>
                <c:pt idx="5216">
                  <c:v>26.0799999999991</c:v>
                </c:pt>
                <c:pt idx="5217">
                  <c:v>26.08499999999909</c:v>
                </c:pt>
                <c:pt idx="5218">
                  <c:v>26.08999999999909</c:v>
                </c:pt>
                <c:pt idx="5219">
                  <c:v>26.09499999999909</c:v>
                </c:pt>
                <c:pt idx="5220">
                  <c:v>26.09999999999909</c:v>
                </c:pt>
                <c:pt idx="5221">
                  <c:v>26.1049999999991</c:v>
                </c:pt>
                <c:pt idx="5222">
                  <c:v>26.10999999999909</c:v>
                </c:pt>
                <c:pt idx="5223">
                  <c:v>26.1149999999991</c:v>
                </c:pt>
                <c:pt idx="5224">
                  <c:v>26.1199999999991</c:v>
                </c:pt>
                <c:pt idx="5225">
                  <c:v>26.1249999999991</c:v>
                </c:pt>
                <c:pt idx="5226">
                  <c:v>26.12999999999909</c:v>
                </c:pt>
                <c:pt idx="5227">
                  <c:v>26.1349999999991</c:v>
                </c:pt>
                <c:pt idx="5228">
                  <c:v>26.1399999999991</c:v>
                </c:pt>
                <c:pt idx="5229">
                  <c:v>26.1449999999991</c:v>
                </c:pt>
                <c:pt idx="5230">
                  <c:v>26.14999999999909</c:v>
                </c:pt>
                <c:pt idx="5231">
                  <c:v>26.15499999999908</c:v>
                </c:pt>
                <c:pt idx="5232">
                  <c:v>26.15999999999908</c:v>
                </c:pt>
                <c:pt idx="5233">
                  <c:v>26.16499999999908</c:v>
                </c:pt>
                <c:pt idx="5234">
                  <c:v>26.16999999999908</c:v>
                </c:pt>
                <c:pt idx="5235">
                  <c:v>26.17499999999908</c:v>
                </c:pt>
                <c:pt idx="5236">
                  <c:v>26.17999999999908</c:v>
                </c:pt>
                <c:pt idx="5237">
                  <c:v>26.18499999999907</c:v>
                </c:pt>
                <c:pt idx="5238">
                  <c:v>26.18999999999907</c:v>
                </c:pt>
                <c:pt idx="5239">
                  <c:v>26.19499999999908</c:v>
                </c:pt>
                <c:pt idx="5240">
                  <c:v>26.19999999999908</c:v>
                </c:pt>
                <c:pt idx="5241">
                  <c:v>26.20499999999907</c:v>
                </c:pt>
                <c:pt idx="5242">
                  <c:v>26.20999999999907</c:v>
                </c:pt>
                <c:pt idx="5243">
                  <c:v>26.21499999999907</c:v>
                </c:pt>
                <c:pt idx="5244">
                  <c:v>26.21999999999907</c:v>
                </c:pt>
                <c:pt idx="5245">
                  <c:v>26.22499999999907</c:v>
                </c:pt>
                <c:pt idx="5246">
                  <c:v>26.22999999999907</c:v>
                </c:pt>
                <c:pt idx="5247">
                  <c:v>26.23499999999907</c:v>
                </c:pt>
                <c:pt idx="5248">
                  <c:v>26.23999999999906</c:v>
                </c:pt>
                <c:pt idx="5249">
                  <c:v>26.24499999999906</c:v>
                </c:pt>
                <c:pt idx="5250">
                  <c:v>26.24999999999906</c:v>
                </c:pt>
                <c:pt idx="5251">
                  <c:v>26.25499999999906</c:v>
                </c:pt>
                <c:pt idx="5252">
                  <c:v>26.25999999999906</c:v>
                </c:pt>
                <c:pt idx="5253">
                  <c:v>26.26499999999906</c:v>
                </c:pt>
                <c:pt idx="5254">
                  <c:v>26.26999999999905</c:v>
                </c:pt>
                <c:pt idx="5255">
                  <c:v>26.27499999999906</c:v>
                </c:pt>
                <c:pt idx="5256">
                  <c:v>26.27999999999906</c:v>
                </c:pt>
                <c:pt idx="5257">
                  <c:v>26.28499999999905</c:v>
                </c:pt>
                <c:pt idx="5258">
                  <c:v>26.28999999999905</c:v>
                </c:pt>
                <c:pt idx="5259">
                  <c:v>26.29499999999905</c:v>
                </c:pt>
                <c:pt idx="5260">
                  <c:v>26.29999999999905</c:v>
                </c:pt>
                <c:pt idx="5261">
                  <c:v>26.30499999999905</c:v>
                </c:pt>
                <c:pt idx="5262">
                  <c:v>26.30999999999905</c:v>
                </c:pt>
                <c:pt idx="5263">
                  <c:v>26.31499999999905</c:v>
                </c:pt>
                <c:pt idx="5264">
                  <c:v>26.31999999999905</c:v>
                </c:pt>
                <c:pt idx="5265">
                  <c:v>26.32499999999905</c:v>
                </c:pt>
                <c:pt idx="5266">
                  <c:v>26.32999999999905</c:v>
                </c:pt>
                <c:pt idx="5267">
                  <c:v>26.33499999999905</c:v>
                </c:pt>
                <c:pt idx="5268">
                  <c:v>26.33999999999904</c:v>
                </c:pt>
                <c:pt idx="5269">
                  <c:v>26.34499999999904</c:v>
                </c:pt>
                <c:pt idx="5270">
                  <c:v>26.34999999999904</c:v>
                </c:pt>
                <c:pt idx="5271">
                  <c:v>26.35499999999904</c:v>
                </c:pt>
                <c:pt idx="5272">
                  <c:v>26.35999999999904</c:v>
                </c:pt>
                <c:pt idx="5273">
                  <c:v>26.36499999999904</c:v>
                </c:pt>
                <c:pt idx="5274">
                  <c:v>26.36999999999903</c:v>
                </c:pt>
                <c:pt idx="5275">
                  <c:v>26.37499999999904</c:v>
                </c:pt>
                <c:pt idx="5276">
                  <c:v>26.37999999999904</c:v>
                </c:pt>
                <c:pt idx="5277">
                  <c:v>26.38499999999903</c:v>
                </c:pt>
                <c:pt idx="5278">
                  <c:v>26.38999999999903</c:v>
                </c:pt>
                <c:pt idx="5279">
                  <c:v>26.39499999999903</c:v>
                </c:pt>
                <c:pt idx="5280">
                  <c:v>26.39999999999903</c:v>
                </c:pt>
                <c:pt idx="5281">
                  <c:v>26.40499999999903</c:v>
                </c:pt>
                <c:pt idx="5282">
                  <c:v>26.40999999999903</c:v>
                </c:pt>
                <c:pt idx="5283">
                  <c:v>26.41499999999903</c:v>
                </c:pt>
                <c:pt idx="5284">
                  <c:v>26.41999999999903</c:v>
                </c:pt>
                <c:pt idx="5285">
                  <c:v>26.42499999999903</c:v>
                </c:pt>
                <c:pt idx="5286">
                  <c:v>26.42999999999903</c:v>
                </c:pt>
                <c:pt idx="5287">
                  <c:v>26.43499999999903</c:v>
                </c:pt>
                <c:pt idx="5288">
                  <c:v>26.43999999999902</c:v>
                </c:pt>
                <c:pt idx="5289">
                  <c:v>26.44499999999902</c:v>
                </c:pt>
                <c:pt idx="5290">
                  <c:v>26.44999999999902</c:v>
                </c:pt>
                <c:pt idx="5291">
                  <c:v>26.45499999999902</c:v>
                </c:pt>
                <c:pt idx="5292">
                  <c:v>26.45999999999902</c:v>
                </c:pt>
                <c:pt idx="5293">
                  <c:v>26.46499999999902</c:v>
                </c:pt>
                <c:pt idx="5294">
                  <c:v>26.46999999999901</c:v>
                </c:pt>
                <c:pt idx="5295">
                  <c:v>26.47499999999902</c:v>
                </c:pt>
                <c:pt idx="5296">
                  <c:v>26.47999999999902</c:v>
                </c:pt>
                <c:pt idx="5297">
                  <c:v>26.48499999999901</c:v>
                </c:pt>
                <c:pt idx="5298">
                  <c:v>26.48999999999901</c:v>
                </c:pt>
                <c:pt idx="5299">
                  <c:v>26.49499999999901</c:v>
                </c:pt>
                <c:pt idx="5300">
                  <c:v>26.49999999999901</c:v>
                </c:pt>
                <c:pt idx="5301">
                  <c:v>26.50499999999901</c:v>
                </c:pt>
                <c:pt idx="5302">
                  <c:v>26.50999999999901</c:v>
                </c:pt>
                <c:pt idx="5303">
                  <c:v>26.51499999999901</c:v>
                </c:pt>
                <c:pt idx="5304">
                  <c:v>26.51999999999901</c:v>
                </c:pt>
                <c:pt idx="5305">
                  <c:v>26.52499999999901</c:v>
                </c:pt>
                <c:pt idx="5306">
                  <c:v>26.52999999999901</c:v>
                </c:pt>
                <c:pt idx="5307">
                  <c:v>26.53499999999901</c:v>
                </c:pt>
                <c:pt idx="5308">
                  <c:v>26.539999999999</c:v>
                </c:pt>
                <c:pt idx="5309">
                  <c:v>26.544999999999</c:v>
                </c:pt>
                <c:pt idx="5310">
                  <c:v>26.549999999999</c:v>
                </c:pt>
                <c:pt idx="5311">
                  <c:v>26.554999999999</c:v>
                </c:pt>
                <c:pt idx="5312">
                  <c:v>26.559999999999</c:v>
                </c:pt>
                <c:pt idx="5313">
                  <c:v>26.564999999999</c:v>
                </c:pt>
                <c:pt idx="5314">
                  <c:v>26.56999999999899</c:v>
                </c:pt>
                <c:pt idx="5315">
                  <c:v>26.574999999999</c:v>
                </c:pt>
                <c:pt idx="5316">
                  <c:v>26.579999999999</c:v>
                </c:pt>
                <c:pt idx="5317">
                  <c:v>26.58499999999899</c:v>
                </c:pt>
                <c:pt idx="5318">
                  <c:v>26.58999999999899</c:v>
                </c:pt>
                <c:pt idx="5319">
                  <c:v>26.59499999999899</c:v>
                </c:pt>
                <c:pt idx="5320">
                  <c:v>26.59999999999899</c:v>
                </c:pt>
                <c:pt idx="5321">
                  <c:v>26.604999999999</c:v>
                </c:pt>
                <c:pt idx="5322">
                  <c:v>26.609999999999</c:v>
                </c:pt>
                <c:pt idx="5323">
                  <c:v>26.614999999999</c:v>
                </c:pt>
                <c:pt idx="5324">
                  <c:v>26.619999999999</c:v>
                </c:pt>
                <c:pt idx="5325">
                  <c:v>26.624999999999</c:v>
                </c:pt>
                <c:pt idx="5326">
                  <c:v>26.62999999999899</c:v>
                </c:pt>
                <c:pt idx="5327">
                  <c:v>26.634999999999</c:v>
                </c:pt>
                <c:pt idx="5328">
                  <c:v>26.639999999999</c:v>
                </c:pt>
                <c:pt idx="5329">
                  <c:v>26.644999999999</c:v>
                </c:pt>
                <c:pt idx="5330">
                  <c:v>26.64999999999899</c:v>
                </c:pt>
                <c:pt idx="5331">
                  <c:v>26.654999999999</c:v>
                </c:pt>
                <c:pt idx="5332">
                  <c:v>26.65999999999898</c:v>
                </c:pt>
                <c:pt idx="5333">
                  <c:v>26.66499999999898</c:v>
                </c:pt>
                <c:pt idx="5334">
                  <c:v>26.66999999999898</c:v>
                </c:pt>
                <c:pt idx="5335">
                  <c:v>26.67499999999898</c:v>
                </c:pt>
                <c:pt idx="5336">
                  <c:v>26.67999999999898</c:v>
                </c:pt>
                <c:pt idx="5337">
                  <c:v>26.68499999999898</c:v>
                </c:pt>
                <c:pt idx="5338">
                  <c:v>26.68999999999897</c:v>
                </c:pt>
                <c:pt idx="5339">
                  <c:v>26.69499999999898</c:v>
                </c:pt>
                <c:pt idx="5340">
                  <c:v>26.69999999999898</c:v>
                </c:pt>
                <c:pt idx="5341">
                  <c:v>26.70499999999898</c:v>
                </c:pt>
                <c:pt idx="5342">
                  <c:v>26.70999999999897</c:v>
                </c:pt>
                <c:pt idx="5343">
                  <c:v>26.71499999999897</c:v>
                </c:pt>
                <c:pt idx="5344">
                  <c:v>26.71999999999897</c:v>
                </c:pt>
                <c:pt idx="5345">
                  <c:v>26.72499999999897</c:v>
                </c:pt>
                <c:pt idx="5346">
                  <c:v>26.72999999999897</c:v>
                </c:pt>
                <c:pt idx="5347">
                  <c:v>26.73499999999897</c:v>
                </c:pt>
                <c:pt idx="5348">
                  <c:v>26.73999999999896</c:v>
                </c:pt>
                <c:pt idx="5349">
                  <c:v>26.74499999999896</c:v>
                </c:pt>
                <c:pt idx="5350">
                  <c:v>26.74999999999896</c:v>
                </c:pt>
                <c:pt idx="5351">
                  <c:v>26.75499999999897</c:v>
                </c:pt>
                <c:pt idx="5352">
                  <c:v>26.75999999999896</c:v>
                </c:pt>
                <c:pt idx="5353">
                  <c:v>26.76499999999896</c:v>
                </c:pt>
                <c:pt idx="5354">
                  <c:v>26.76999999999896</c:v>
                </c:pt>
                <c:pt idx="5355">
                  <c:v>26.77499999999896</c:v>
                </c:pt>
                <c:pt idx="5356">
                  <c:v>26.77999999999896</c:v>
                </c:pt>
                <c:pt idx="5357">
                  <c:v>26.78499999999896</c:v>
                </c:pt>
                <c:pt idx="5358">
                  <c:v>26.78999999999895</c:v>
                </c:pt>
                <c:pt idx="5359">
                  <c:v>26.79499999999895</c:v>
                </c:pt>
                <c:pt idx="5360">
                  <c:v>26.79999999999895</c:v>
                </c:pt>
                <c:pt idx="5361">
                  <c:v>26.80499999999896</c:v>
                </c:pt>
                <c:pt idx="5362">
                  <c:v>26.80999999999895</c:v>
                </c:pt>
                <c:pt idx="5363">
                  <c:v>26.81499999999895</c:v>
                </c:pt>
                <c:pt idx="5364">
                  <c:v>26.81999999999895</c:v>
                </c:pt>
                <c:pt idx="5365">
                  <c:v>26.82499999999895</c:v>
                </c:pt>
                <c:pt idx="5366">
                  <c:v>26.82999999999895</c:v>
                </c:pt>
                <c:pt idx="5367">
                  <c:v>26.83499999999895</c:v>
                </c:pt>
                <c:pt idx="5368">
                  <c:v>26.83999999999894</c:v>
                </c:pt>
                <c:pt idx="5369">
                  <c:v>26.84499999999894</c:v>
                </c:pt>
                <c:pt idx="5370">
                  <c:v>26.84999999999894</c:v>
                </c:pt>
                <c:pt idx="5371">
                  <c:v>26.85499999999895</c:v>
                </c:pt>
                <c:pt idx="5372">
                  <c:v>26.85999999999894</c:v>
                </c:pt>
                <c:pt idx="5373">
                  <c:v>26.86499999999894</c:v>
                </c:pt>
                <c:pt idx="5374">
                  <c:v>26.86999999999894</c:v>
                </c:pt>
                <c:pt idx="5375">
                  <c:v>26.87499999999894</c:v>
                </c:pt>
                <c:pt idx="5376">
                  <c:v>26.87999999999894</c:v>
                </c:pt>
                <c:pt idx="5377">
                  <c:v>26.88499999999894</c:v>
                </c:pt>
                <c:pt idx="5378">
                  <c:v>26.88999999999893</c:v>
                </c:pt>
                <c:pt idx="5379">
                  <c:v>26.89499999999893</c:v>
                </c:pt>
                <c:pt idx="5380">
                  <c:v>26.89999999999893</c:v>
                </c:pt>
                <c:pt idx="5381">
                  <c:v>26.90499999999893</c:v>
                </c:pt>
                <c:pt idx="5382">
                  <c:v>26.90999999999893</c:v>
                </c:pt>
                <c:pt idx="5383">
                  <c:v>26.91499999999893</c:v>
                </c:pt>
                <c:pt idx="5384">
                  <c:v>26.91999999999893</c:v>
                </c:pt>
                <c:pt idx="5385">
                  <c:v>26.92499999999893</c:v>
                </c:pt>
                <c:pt idx="5386">
                  <c:v>26.92999999999893</c:v>
                </c:pt>
                <c:pt idx="5387">
                  <c:v>26.93499999999893</c:v>
                </c:pt>
                <c:pt idx="5388">
                  <c:v>26.93999999999892</c:v>
                </c:pt>
                <c:pt idx="5389">
                  <c:v>26.94499999999892</c:v>
                </c:pt>
                <c:pt idx="5390">
                  <c:v>26.94999999999892</c:v>
                </c:pt>
                <c:pt idx="5391">
                  <c:v>26.95499999999893</c:v>
                </c:pt>
                <c:pt idx="5392">
                  <c:v>26.95999999999892</c:v>
                </c:pt>
                <c:pt idx="5393">
                  <c:v>26.96499999999892</c:v>
                </c:pt>
                <c:pt idx="5394">
                  <c:v>26.96999999999892</c:v>
                </c:pt>
                <c:pt idx="5395">
                  <c:v>26.97499999999892</c:v>
                </c:pt>
                <c:pt idx="5396">
                  <c:v>26.97999999999892</c:v>
                </c:pt>
                <c:pt idx="5397">
                  <c:v>26.98499999999892</c:v>
                </c:pt>
                <c:pt idx="5398">
                  <c:v>26.98999999999891</c:v>
                </c:pt>
                <c:pt idx="5399">
                  <c:v>26.99499999999891</c:v>
                </c:pt>
                <c:pt idx="5400">
                  <c:v>26.99999999999891</c:v>
                </c:pt>
                <c:pt idx="5401">
                  <c:v>27.00499999999892</c:v>
                </c:pt>
                <c:pt idx="5402">
                  <c:v>27.00999999999891</c:v>
                </c:pt>
                <c:pt idx="5403">
                  <c:v>27.01499999999891</c:v>
                </c:pt>
                <c:pt idx="5404">
                  <c:v>27.01999999999891</c:v>
                </c:pt>
                <c:pt idx="5405">
                  <c:v>27.02499999999891</c:v>
                </c:pt>
                <c:pt idx="5406">
                  <c:v>27.02999999999891</c:v>
                </c:pt>
                <c:pt idx="5407">
                  <c:v>27.03499999999891</c:v>
                </c:pt>
                <c:pt idx="5408">
                  <c:v>27.0399999999989</c:v>
                </c:pt>
                <c:pt idx="5409">
                  <c:v>27.0449999999989</c:v>
                </c:pt>
                <c:pt idx="5410">
                  <c:v>27.0499999999989</c:v>
                </c:pt>
                <c:pt idx="5411">
                  <c:v>27.05499999999891</c:v>
                </c:pt>
                <c:pt idx="5412">
                  <c:v>27.0599999999989</c:v>
                </c:pt>
                <c:pt idx="5413">
                  <c:v>27.0649999999989</c:v>
                </c:pt>
                <c:pt idx="5414">
                  <c:v>27.0699999999989</c:v>
                </c:pt>
                <c:pt idx="5415">
                  <c:v>27.0749999999989</c:v>
                </c:pt>
                <c:pt idx="5416">
                  <c:v>27.0799999999989</c:v>
                </c:pt>
                <c:pt idx="5417">
                  <c:v>27.0849999999989</c:v>
                </c:pt>
                <c:pt idx="5418">
                  <c:v>27.08999999999889</c:v>
                </c:pt>
                <c:pt idx="5419">
                  <c:v>27.0949999999989</c:v>
                </c:pt>
                <c:pt idx="5420">
                  <c:v>27.09999999999889</c:v>
                </c:pt>
                <c:pt idx="5421">
                  <c:v>27.1049999999989</c:v>
                </c:pt>
                <c:pt idx="5422">
                  <c:v>27.1099999999989</c:v>
                </c:pt>
                <c:pt idx="5423">
                  <c:v>27.1149999999989</c:v>
                </c:pt>
                <c:pt idx="5424">
                  <c:v>27.1199999999989</c:v>
                </c:pt>
                <c:pt idx="5425">
                  <c:v>27.1249999999989</c:v>
                </c:pt>
                <c:pt idx="5426">
                  <c:v>27.1299999999989</c:v>
                </c:pt>
                <c:pt idx="5427">
                  <c:v>27.1349999999989</c:v>
                </c:pt>
                <c:pt idx="5428">
                  <c:v>27.1399999999989</c:v>
                </c:pt>
                <c:pt idx="5429">
                  <c:v>27.1449999999989</c:v>
                </c:pt>
                <c:pt idx="5430">
                  <c:v>27.1499999999989</c:v>
                </c:pt>
                <c:pt idx="5431">
                  <c:v>27.1549999999989</c:v>
                </c:pt>
                <c:pt idx="5432">
                  <c:v>27.15999999999888</c:v>
                </c:pt>
                <c:pt idx="5433">
                  <c:v>27.16499999999888</c:v>
                </c:pt>
                <c:pt idx="5434">
                  <c:v>27.16999999999888</c:v>
                </c:pt>
                <c:pt idx="5435">
                  <c:v>27.17499999999888</c:v>
                </c:pt>
                <c:pt idx="5436">
                  <c:v>27.17999999999888</c:v>
                </c:pt>
                <c:pt idx="5437">
                  <c:v>27.18499999999888</c:v>
                </c:pt>
                <c:pt idx="5438">
                  <c:v>27.18999999999888</c:v>
                </c:pt>
                <c:pt idx="5439">
                  <c:v>27.19499999999888</c:v>
                </c:pt>
                <c:pt idx="5440">
                  <c:v>27.19999999999888</c:v>
                </c:pt>
                <c:pt idx="5441">
                  <c:v>27.20499999999888</c:v>
                </c:pt>
                <c:pt idx="5442">
                  <c:v>27.20999999999887</c:v>
                </c:pt>
                <c:pt idx="5443">
                  <c:v>27.21499999999887</c:v>
                </c:pt>
                <c:pt idx="5444">
                  <c:v>27.21999999999887</c:v>
                </c:pt>
                <c:pt idx="5445">
                  <c:v>27.22499999999887</c:v>
                </c:pt>
                <c:pt idx="5446">
                  <c:v>27.22999999999887</c:v>
                </c:pt>
                <c:pt idx="5447">
                  <c:v>27.23499999999887</c:v>
                </c:pt>
                <c:pt idx="5448">
                  <c:v>27.23999999999887</c:v>
                </c:pt>
                <c:pt idx="5449">
                  <c:v>27.24499999999886</c:v>
                </c:pt>
                <c:pt idx="5450">
                  <c:v>27.24999999999886</c:v>
                </c:pt>
                <c:pt idx="5451">
                  <c:v>27.25499999999887</c:v>
                </c:pt>
                <c:pt idx="5452">
                  <c:v>27.25999999999886</c:v>
                </c:pt>
                <c:pt idx="5453">
                  <c:v>27.26499999999886</c:v>
                </c:pt>
                <c:pt idx="5454">
                  <c:v>27.26999999999886</c:v>
                </c:pt>
                <c:pt idx="5455">
                  <c:v>27.27499999999886</c:v>
                </c:pt>
                <c:pt idx="5456">
                  <c:v>27.27999999999886</c:v>
                </c:pt>
                <c:pt idx="5457">
                  <c:v>27.28499999999886</c:v>
                </c:pt>
                <c:pt idx="5458">
                  <c:v>27.28999999999885</c:v>
                </c:pt>
                <c:pt idx="5459">
                  <c:v>27.29499999999885</c:v>
                </c:pt>
                <c:pt idx="5460">
                  <c:v>27.29999999999885</c:v>
                </c:pt>
                <c:pt idx="5461">
                  <c:v>27.30499999999886</c:v>
                </c:pt>
                <c:pt idx="5462">
                  <c:v>27.30999999999885</c:v>
                </c:pt>
                <c:pt idx="5463">
                  <c:v>27.31499999999885</c:v>
                </c:pt>
                <c:pt idx="5464">
                  <c:v>27.31999999999885</c:v>
                </c:pt>
                <c:pt idx="5465">
                  <c:v>27.32499999999885</c:v>
                </c:pt>
                <c:pt idx="5466">
                  <c:v>27.32999999999885</c:v>
                </c:pt>
                <c:pt idx="5467">
                  <c:v>27.33499999999885</c:v>
                </c:pt>
                <c:pt idx="5468">
                  <c:v>27.33999999999885</c:v>
                </c:pt>
                <c:pt idx="5469">
                  <c:v>27.34499999999884</c:v>
                </c:pt>
                <c:pt idx="5470">
                  <c:v>27.34999999999884</c:v>
                </c:pt>
                <c:pt idx="5471">
                  <c:v>27.35499999999885</c:v>
                </c:pt>
                <c:pt idx="5472">
                  <c:v>27.35999999999884</c:v>
                </c:pt>
                <c:pt idx="5473">
                  <c:v>27.36499999999884</c:v>
                </c:pt>
                <c:pt idx="5474">
                  <c:v>27.36999999999884</c:v>
                </c:pt>
                <c:pt idx="5475">
                  <c:v>27.37499999999884</c:v>
                </c:pt>
                <c:pt idx="5476">
                  <c:v>27.37999999999884</c:v>
                </c:pt>
                <c:pt idx="5477">
                  <c:v>27.38499999999884</c:v>
                </c:pt>
                <c:pt idx="5478">
                  <c:v>27.38999999999883</c:v>
                </c:pt>
                <c:pt idx="5479">
                  <c:v>27.39499999999883</c:v>
                </c:pt>
                <c:pt idx="5480">
                  <c:v>27.39999999999883</c:v>
                </c:pt>
                <c:pt idx="5481">
                  <c:v>27.40499999999883</c:v>
                </c:pt>
                <c:pt idx="5482">
                  <c:v>27.40999999999883</c:v>
                </c:pt>
                <c:pt idx="5483">
                  <c:v>27.41499999999883</c:v>
                </c:pt>
                <c:pt idx="5484">
                  <c:v>27.41999999999883</c:v>
                </c:pt>
                <c:pt idx="5485">
                  <c:v>27.42499999999883</c:v>
                </c:pt>
                <c:pt idx="5486">
                  <c:v>27.42999999999883</c:v>
                </c:pt>
                <c:pt idx="5487">
                  <c:v>27.43499999999883</c:v>
                </c:pt>
                <c:pt idx="5488">
                  <c:v>27.43999999999883</c:v>
                </c:pt>
                <c:pt idx="5489">
                  <c:v>27.44499999999882</c:v>
                </c:pt>
                <c:pt idx="5490">
                  <c:v>27.44999999999882</c:v>
                </c:pt>
                <c:pt idx="5491">
                  <c:v>27.45499999999883</c:v>
                </c:pt>
                <c:pt idx="5492">
                  <c:v>27.45999999999882</c:v>
                </c:pt>
                <c:pt idx="5493">
                  <c:v>27.46499999999882</c:v>
                </c:pt>
                <c:pt idx="5494">
                  <c:v>27.46999999999882</c:v>
                </c:pt>
                <c:pt idx="5495">
                  <c:v>27.47499999999882</c:v>
                </c:pt>
                <c:pt idx="5496">
                  <c:v>27.47999999999882</c:v>
                </c:pt>
                <c:pt idx="5497">
                  <c:v>27.48499999999882</c:v>
                </c:pt>
                <c:pt idx="5498">
                  <c:v>27.48999999999881</c:v>
                </c:pt>
                <c:pt idx="5499">
                  <c:v>27.49499999999881</c:v>
                </c:pt>
                <c:pt idx="5500">
                  <c:v>27.49999999999881</c:v>
                </c:pt>
                <c:pt idx="5501">
                  <c:v>27.50499999999882</c:v>
                </c:pt>
                <c:pt idx="5502">
                  <c:v>27.50999999999881</c:v>
                </c:pt>
                <c:pt idx="5503">
                  <c:v>27.51499999999881</c:v>
                </c:pt>
                <c:pt idx="5504">
                  <c:v>27.51999999999881</c:v>
                </c:pt>
                <c:pt idx="5505">
                  <c:v>27.52499999999881</c:v>
                </c:pt>
                <c:pt idx="5506">
                  <c:v>27.52999999999881</c:v>
                </c:pt>
                <c:pt idx="5507">
                  <c:v>27.53499999999881</c:v>
                </c:pt>
                <c:pt idx="5508">
                  <c:v>27.53999999999881</c:v>
                </c:pt>
                <c:pt idx="5509">
                  <c:v>27.5449999999988</c:v>
                </c:pt>
                <c:pt idx="5510">
                  <c:v>27.5499999999988</c:v>
                </c:pt>
                <c:pt idx="5511">
                  <c:v>27.55499999999881</c:v>
                </c:pt>
                <c:pt idx="5512">
                  <c:v>27.5599999999988</c:v>
                </c:pt>
                <c:pt idx="5513">
                  <c:v>27.5649999999988</c:v>
                </c:pt>
                <c:pt idx="5514">
                  <c:v>27.5699999999988</c:v>
                </c:pt>
                <c:pt idx="5515">
                  <c:v>27.5749999999988</c:v>
                </c:pt>
                <c:pt idx="5516">
                  <c:v>27.5799999999988</c:v>
                </c:pt>
                <c:pt idx="5517">
                  <c:v>27.5849999999988</c:v>
                </c:pt>
                <c:pt idx="5518">
                  <c:v>27.58999999999879</c:v>
                </c:pt>
                <c:pt idx="5519">
                  <c:v>27.5949999999988</c:v>
                </c:pt>
                <c:pt idx="5520">
                  <c:v>27.59999999999879</c:v>
                </c:pt>
                <c:pt idx="5521">
                  <c:v>27.6049999999988</c:v>
                </c:pt>
                <c:pt idx="5522">
                  <c:v>27.6099999999988</c:v>
                </c:pt>
                <c:pt idx="5523">
                  <c:v>27.6149999999988</c:v>
                </c:pt>
                <c:pt idx="5524">
                  <c:v>27.6199999999988</c:v>
                </c:pt>
                <c:pt idx="5525">
                  <c:v>27.6249999999988</c:v>
                </c:pt>
                <c:pt idx="5526">
                  <c:v>27.6299999999988</c:v>
                </c:pt>
                <c:pt idx="5527">
                  <c:v>27.6349999999988</c:v>
                </c:pt>
                <c:pt idx="5528">
                  <c:v>27.6399999999988</c:v>
                </c:pt>
                <c:pt idx="5529">
                  <c:v>27.6449999999988</c:v>
                </c:pt>
                <c:pt idx="5530">
                  <c:v>27.6499999999988</c:v>
                </c:pt>
                <c:pt idx="5531">
                  <c:v>27.6549999999988</c:v>
                </c:pt>
                <c:pt idx="5532">
                  <c:v>27.6599999999988</c:v>
                </c:pt>
                <c:pt idx="5533">
                  <c:v>27.66499999999878</c:v>
                </c:pt>
                <c:pt idx="5534">
                  <c:v>27.66999999999878</c:v>
                </c:pt>
                <c:pt idx="5535">
                  <c:v>27.67499999999878</c:v>
                </c:pt>
                <c:pt idx="5536">
                  <c:v>27.67999999999878</c:v>
                </c:pt>
                <c:pt idx="5537">
                  <c:v>27.68499999999878</c:v>
                </c:pt>
                <c:pt idx="5538">
                  <c:v>27.68999999999878</c:v>
                </c:pt>
                <c:pt idx="5539">
                  <c:v>27.69499999999878</c:v>
                </c:pt>
                <c:pt idx="5540">
                  <c:v>27.69999999999878</c:v>
                </c:pt>
                <c:pt idx="5541">
                  <c:v>27.70499999999878</c:v>
                </c:pt>
                <c:pt idx="5542">
                  <c:v>27.70999999999878</c:v>
                </c:pt>
                <c:pt idx="5543">
                  <c:v>27.71499999999877</c:v>
                </c:pt>
                <c:pt idx="5544">
                  <c:v>27.71999999999877</c:v>
                </c:pt>
                <c:pt idx="5545">
                  <c:v>27.72499999999877</c:v>
                </c:pt>
                <c:pt idx="5546">
                  <c:v>27.72999999999877</c:v>
                </c:pt>
                <c:pt idx="5547">
                  <c:v>27.73499999999877</c:v>
                </c:pt>
                <c:pt idx="5548">
                  <c:v>27.73999999999877</c:v>
                </c:pt>
                <c:pt idx="5549">
                  <c:v>27.74499999999876</c:v>
                </c:pt>
                <c:pt idx="5550">
                  <c:v>27.74999999999876</c:v>
                </c:pt>
                <c:pt idx="5551">
                  <c:v>27.75499999999877</c:v>
                </c:pt>
                <c:pt idx="5552">
                  <c:v>27.75999999999877</c:v>
                </c:pt>
                <c:pt idx="5553">
                  <c:v>27.76499999999876</c:v>
                </c:pt>
                <c:pt idx="5554">
                  <c:v>27.76999999999876</c:v>
                </c:pt>
                <c:pt idx="5555">
                  <c:v>27.77499999999876</c:v>
                </c:pt>
                <c:pt idx="5556">
                  <c:v>27.77999999999876</c:v>
                </c:pt>
                <c:pt idx="5557">
                  <c:v>27.78499999999876</c:v>
                </c:pt>
                <c:pt idx="5558">
                  <c:v>27.78999999999876</c:v>
                </c:pt>
                <c:pt idx="5559">
                  <c:v>27.79499999999875</c:v>
                </c:pt>
                <c:pt idx="5560">
                  <c:v>27.79999999999875</c:v>
                </c:pt>
                <c:pt idx="5561">
                  <c:v>27.80499999999876</c:v>
                </c:pt>
                <c:pt idx="5562">
                  <c:v>27.80999999999876</c:v>
                </c:pt>
                <c:pt idx="5563">
                  <c:v>27.81499999999875</c:v>
                </c:pt>
                <c:pt idx="5564">
                  <c:v>27.81999999999875</c:v>
                </c:pt>
                <c:pt idx="5565">
                  <c:v>27.82499999999875</c:v>
                </c:pt>
                <c:pt idx="5566">
                  <c:v>27.82999999999875</c:v>
                </c:pt>
                <c:pt idx="5567">
                  <c:v>27.83499999999875</c:v>
                </c:pt>
                <c:pt idx="5568">
                  <c:v>27.83999999999875</c:v>
                </c:pt>
                <c:pt idx="5569">
                  <c:v>27.84499999999874</c:v>
                </c:pt>
                <c:pt idx="5570">
                  <c:v>27.84999999999874</c:v>
                </c:pt>
                <c:pt idx="5571">
                  <c:v>27.85499999999875</c:v>
                </c:pt>
                <c:pt idx="5572">
                  <c:v>27.85999999999875</c:v>
                </c:pt>
                <c:pt idx="5573">
                  <c:v>27.86499999999874</c:v>
                </c:pt>
                <c:pt idx="5574">
                  <c:v>27.86999999999874</c:v>
                </c:pt>
                <c:pt idx="5575">
                  <c:v>27.87499999999874</c:v>
                </c:pt>
                <c:pt idx="5576">
                  <c:v>27.87999999999874</c:v>
                </c:pt>
                <c:pt idx="5577">
                  <c:v>27.88499999999874</c:v>
                </c:pt>
                <c:pt idx="5578">
                  <c:v>27.88999999999874</c:v>
                </c:pt>
                <c:pt idx="5579">
                  <c:v>27.89499999999873</c:v>
                </c:pt>
                <c:pt idx="5580">
                  <c:v>27.89999999999873</c:v>
                </c:pt>
                <c:pt idx="5581">
                  <c:v>27.90499999999873</c:v>
                </c:pt>
                <c:pt idx="5582">
                  <c:v>27.90999999999873</c:v>
                </c:pt>
                <c:pt idx="5583">
                  <c:v>27.91499999999873</c:v>
                </c:pt>
                <c:pt idx="5584">
                  <c:v>27.91999999999873</c:v>
                </c:pt>
                <c:pt idx="5585">
                  <c:v>27.92499999999873</c:v>
                </c:pt>
                <c:pt idx="5586">
                  <c:v>27.92999999999873</c:v>
                </c:pt>
                <c:pt idx="5587">
                  <c:v>27.93499999999873</c:v>
                </c:pt>
                <c:pt idx="5588">
                  <c:v>27.93999999999873</c:v>
                </c:pt>
                <c:pt idx="5589">
                  <c:v>27.94499999999872</c:v>
                </c:pt>
                <c:pt idx="5590">
                  <c:v>27.94999999999872</c:v>
                </c:pt>
                <c:pt idx="5591">
                  <c:v>27.95499999999873</c:v>
                </c:pt>
                <c:pt idx="5592">
                  <c:v>27.95999999999873</c:v>
                </c:pt>
                <c:pt idx="5593">
                  <c:v>27.96499999999872</c:v>
                </c:pt>
                <c:pt idx="5594">
                  <c:v>27.96999999999872</c:v>
                </c:pt>
                <c:pt idx="5595">
                  <c:v>27.97499999999872</c:v>
                </c:pt>
                <c:pt idx="5596">
                  <c:v>27.97999999999872</c:v>
                </c:pt>
                <c:pt idx="5597">
                  <c:v>27.98499999999872</c:v>
                </c:pt>
                <c:pt idx="5598">
                  <c:v>27.98999999999872</c:v>
                </c:pt>
                <c:pt idx="5599">
                  <c:v>27.99499999999871</c:v>
                </c:pt>
                <c:pt idx="5600">
                  <c:v>27.99999999999871</c:v>
                </c:pt>
                <c:pt idx="5601">
                  <c:v>28.00499999999872</c:v>
                </c:pt>
                <c:pt idx="5602">
                  <c:v>28.00999999999872</c:v>
                </c:pt>
                <c:pt idx="5603">
                  <c:v>28.01499999999871</c:v>
                </c:pt>
                <c:pt idx="5604">
                  <c:v>28.01999999999871</c:v>
                </c:pt>
                <c:pt idx="5605">
                  <c:v>28.02499999999871</c:v>
                </c:pt>
                <c:pt idx="5606">
                  <c:v>28.02999999999871</c:v>
                </c:pt>
                <c:pt idx="5607">
                  <c:v>28.03499999999871</c:v>
                </c:pt>
                <c:pt idx="5608">
                  <c:v>28.03999999999871</c:v>
                </c:pt>
                <c:pt idx="5609">
                  <c:v>28.0449999999987</c:v>
                </c:pt>
                <c:pt idx="5610">
                  <c:v>28.0499999999987</c:v>
                </c:pt>
                <c:pt idx="5611">
                  <c:v>28.05499999999871</c:v>
                </c:pt>
                <c:pt idx="5612">
                  <c:v>28.05999999999871</c:v>
                </c:pt>
                <c:pt idx="5613">
                  <c:v>28.0649999999987</c:v>
                </c:pt>
                <c:pt idx="5614">
                  <c:v>28.0699999999987</c:v>
                </c:pt>
                <c:pt idx="5615">
                  <c:v>28.0749999999987</c:v>
                </c:pt>
                <c:pt idx="5616">
                  <c:v>28.0799999999987</c:v>
                </c:pt>
                <c:pt idx="5617">
                  <c:v>28.0849999999987</c:v>
                </c:pt>
                <c:pt idx="5618">
                  <c:v>28.0899999999987</c:v>
                </c:pt>
                <c:pt idx="5619">
                  <c:v>28.0949999999987</c:v>
                </c:pt>
                <c:pt idx="5620">
                  <c:v>28.0999999999987</c:v>
                </c:pt>
                <c:pt idx="5621">
                  <c:v>28.1049999999987</c:v>
                </c:pt>
                <c:pt idx="5622">
                  <c:v>28.1099999999987</c:v>
                </c:pt>
                <c:pt idx="5623">
                  <c:v>28.1149999999987</c:v>
                </c:pt>
                <c:pt idx="5624">
                  <c:v>28.1199999999987</c:v>
                </c:pt>
                <c:pt idx="5625">
                  <c:v>28.1249999999987</c:v>
                </c:pt>
                <c:pt idx="5626">
                  <c:v>28.1299999999987</c:v>
                </c:pt>
                <c:pt idx="5627">
                  <c:v>28.1349999999987</c:v>
                </c:pt>
                <c:pt idx="5628">
                  <c:v>28.1399999999987</c:v>
                </c:pt>
                <c:pt idx="5629">
                  <c:v>28.1449999999987</c:v>
                </c:pt>
                <c:pt idx="5630">
                  <c:v>28.1499999999987</c:v>
                </c:pt>
                <c:pt idx="5631">
                  <c:v>28.1549999999987</c:v>
                </c:pt>
                <c:pt idx="5632">
                  <c:v>28.1599999999987</c:v>
                </c:pt>
                <c:pt idx="5633">
                  <c:v>28.16499999999868</c:v>
                </c:pt>
                <c:pt idx="5634">
                  <c:v>28.16999999999868</c:v>
                </c:pt>
                <c:pt idx="5635">
                  <c:v>28.17499999999868</c:v>
                </c:pt>
                <c:pt idx="5636">
                  <c:v>28.17999999999868</c:v>
                </c:pt>
                <c:pt idx="5637">
                  <c:v>28.18499999999868</c:v>
                </c:pt>
                <c:pt idx="5638">
                  <c:v>28.18999999999868</c:v>
                </c:pt>
                <c:pt idx="5639">
                  <c:v>28.19499999999868</c:v>
                </c:pt>
                <c:pt idx="5640">
                  <c:v>28.19999999999868</c:v>
                </c:pt>
                <c:pt idx="5641">
                  <c:v>28.20499999999868</c:v>
                </c:pt>
                <c:pt idx="5642">
                  <c:v>28.20999999999868</c:v>
                </c:pt>
                <c:pt idx="5643">
                  <c:v>28.21499999999867</c:v>
                </c:pt>
                <c:pt idx="5644">
                  <c:v>28.21999999999867</c:v>
                </c:pt>
                <c:pt idx="5645">
                  <c:v>28.22499999999867</c:v>
                </c:pt>
                <c:pt idx="5646">
                  <c:v>28.22999999999867</c:v>
                </c:pt>
                <c:pt idx="5647">
                  <c:v>28.23499999999867</c:v>
                </c:pt>
                <c:pt idx="5648">
                  <c:v>28.23999999999867</c:v>
                </c:pt>
                <c:pt idx="5649">
                  <c:v>28.24499999999867</c:v>
                </c:pt>
                <c:pt idx="5650">
                  <c:v>28.24999999999866</c:v>
                </c:pt>
                <c:pt idx="5651">
                  <c:v>28.25499999999867</c:v>
                </c:pt>
                <c:pt idx="5652">
                  <c:v>28.25999999999867</c:v>
                </c:pt>
                <c:pt idx="5653">
                  <c:v>28.26499999999866</c:v>
                </c:pt>
                <c:pt idx="5654">
                  <c:v>28.26999999999866</c:v>
                </c:pt>
                <c:pt idx="5655">
                  <c:v>28.27499999999866</c:v>
                </c:pt>
                <c:pt idx="5656">
                  <c:v>28.27999999999866</c:v>
                </c:pt>
                <c:pt idx="5657">
                  <c:v>28.28499999999866</c:v>
                </c:pt>
                <c:pt idx="5658">
                  <c:v>28.28999999999866</c:v>
                </c:pt>
                <c:pt idx="5659">
                  <c:v>28.29499999999866</c:v>
                </c:pt>
                <c:pt idx="5660">
                  <c:v>28.29999999999865</c:v>
                </c:pt>
                <c:pt idx="5661">
                  <c:v>28.30499999999866</c:v>
                </c:pt>
                <c:pt idx="5662">
                  <c:v>28.30999999999866</c:v>
                </c:pt>
                <c:pt idx="5663">
                  <c:v>28.31499999999865</c:v>
                </c:pt>
                <c:pt idx="5664">
                  <c:v>28.31999999999865</c:v>
                </c:pt>
                <c:pt idx="5665">
                  <c:v>28.32499999999865</c:v>
                </c:pt>
                <c:pt idx="5666">
                  <c:v>28.32999999999865</c:v>
                </c:pt>
                <c:pt idx="5667">
                  <c:v>28.33499999999865</c:v>
                </c:pt>
                <c:pt idx="5668">
                  <c:v>28.33999999999865</c:v>
                </c:pt>
                <c:pt idx="5669">
                  <c:v>28.34499999999865</c:v>
                </c:pt>
                <c:pt idx="5670">
                  <c:v>28.34999999999864</c:v>
                </c:pt>
                <c:pt idx="5671">
                  <c:v>28.35499999999865</c:v>
                </c:pt>
                <c:pt idx="5672">
                  <c:v>28.35999999999865</c:v>
                </c:pt>
                <c:pt idx="5673">
                  <c:v>28.36499999999864</c:v>
                </c:pt>
                <c:pt idx="5674">
                  <c:v>28.36999999999864</c:v>
                </c:pt>
                <c:pt idx="5675">
                  <c:v>28.37499999999864</c:v>
                </c:pt>
                <c:pt idx="5676">
                  <c:v>28.37999999999864</c:v>
                </c:pt>
                <c:pt idx="5677">
                  <c:v>28.38499999999864</c:v>
                </c:pt>
                <c:pt idx="5678">
                  <c:v>28.38999999999864</c:v>
                </c:pt>
                <c:pt idx="5679">
                  <c:v>28.39499999999864</c:v>
                </c:pt>
                <c:pt idx="5680">
                  <c:v>28.39999999999863</c:v>
                </c:pt>
                <c:pt idx="5681">
                  <c:v>28.40499999999863</c:v>
                </c:pt>
                <c:pt idx="5682">
                  <c:v>28.40999999999863</c:v>
                </c:pt>
                <c:pt idx="5683">
                  <c:v>28.41499999999863</c:v>
                </c:pt>
                <c:pt idx="5684">
                  <c:v>28.41999999999863</c:v>
                </c:pt>
                <c:pt idx="5685">
                  <c:v>28.42499999999863</c:v>
                </c:pt>
                <c:pt idx="5686">
                  <c:v>28.42999999999863</c:v>
                </c:pt>
                <c:pt idx="5687">
                  <c:v>28.43499999999863</c:v>
                </c:pt>
                <c:pt idx="5688">
                  <c:v>28.43999999999863</c:v>
                </c:pt>
                <c:pt idx="5689">
                  <c:v>28.44499999999863</c:v>
                </c:pt>
                <c:pt idx="5690">
                  <c:v>28.44999999999862</c:v>
                </c:pt>
                <c:pt idx="5691">
                  <c:v>28.45499999999863</c:v>
                </c:pt>
                <c:pt idx="5692">
                  <c:v>28.45999999999863</c:v>
                </c:pt>
                <c:pt idx="5693">
                  <c:v>28.46499999999862</c:v>
                </c:pt>
                <c:pt idx="5694">
                  <c:v>28.46999999999862</c:v>
                </c:pt>
                <c:pt idx="5695">
                  <c:v>28.47499999999862</c:v>
                </c:pt>
                <c:pt idx="5696">
                  <c:v>28.47999999999862</c:v>
                </c:pt>
                <c:pt idx="5697">
                  <c:v>28.48499999999862</c:v>
                </c:pt>
                <c:pt idx="5698">
                  <c:v>28.48999999999862</c:v>
                </c:pt>
                <c:pt idx="5699">
                  <c:v>28.49499999999862</c:v>
                </c:pt>
                <c:pt idx="5700">
                  <c:v>28.49999999999861</c:v>
                </c:pt>
                <c:pt idx="5701">
                  <c:v>28.50499999999862</c:v>
                </c:pt>
                <c:pt idx="5702">
                  <c:v>28.50999999999862</c:v>
                </c:pt>
                <c:pt idx="5703">
                  <c:v>28.51499999999861</c:v>
                </c:pt>
                <c:pt idx="5704">
                  <c:v>28.51999999999861</c:v>
                </c:pt>
                <c:pt idx="5705">
                  <c:v>28.52499999999861</c:v>
                </c:pt>
                <c:pt idx="5706">
                  <c:v>28.52999999999861</c:v>
                </c:pt>
                <c:pt idx="5707">
                  <c:v>28.53499999999861</c:v>
                </c:pt>
                <c:pt idx="5708">
                  <c:v>28.53999999999861</c:v>
                </c:pt>
                <c:pt idx="5709">
                  <c:v>28.54499999999861</c:v>
                </c:pt>
                <c:pt idx="5710">
                  <c:v>28.5499999999986</c:v>
                </c:pt>
                <c:pt idx="5711">
                  <c:v>28.55499999999861</c:v>
                </c:pt>
                <c:pt idx="5712">
                  <c:v>28.55999999999861</c:v>
                </c:pt>
                <c:pt idx="5713">
                  <c:v>28.56499999999861</c:v>
                </c:pt>
                <c:pt idx="5714">
                  <c:v>28.5699999999986</c:v>
                </c:pt>
                <c:pt idx="5715">
                  <c:v>28.5749999999986</c:v>
                </c:pt>
                <c:pt idx="5716">
                  <c:v>28.5799999999986</c:v>
                </c:pt>
                <c:pt idx="5717">
                  <c:v>28.5849999999986</c:v>
                </c:pt>
                <c:pt idx="5718">
                  <c:v>28.5899999999986</c:v>
                </c:pt>
                <c:pt idx="5719">
                  <c:v>28.5949999999986</c:v>
                </c:pt>
                <c:pt idx="5720">
                  <c:v>28.5999999999986</c:v>
                </c:pt>
                <c:pt idx="5721">
                  <c:v>28.6049999999986</c:v>
                </c:pt>
                <c:pt idx="5722">
                  <c:v>28.6099999999986</c:v>
                </c:pt>
                <c:pt idx="5723">
                  <c:v>28.6149999999986</c:v>
                </c:pt>
                <c:pt idx="5724">
                  <c:v>28.6199999999986</c:v>
                </c:pt>
                <c:pt idx="5725">
                  <c:v>28.6249999999986</c:v>
                </c:pt>
                <c:pt idx="5726">
                  <c:v>28.6299999999986</c:v>
                </c:pt>
                <c:pt idx="5727">
                  <c:v>28.6349999999986</c:v>
                </c:pt>
                <c:pt idx="5728">
                  <c:v>28.6399999999986</c:v>
                </c:pt>
                <c:pt idx="5729">
                  <c:v>28.6449999999986</c:v>
                </c:pt>
                <c:pt idx="5730">
                  <c:v>28.6499999999986</c:v>
                </c:pt>
                <c:pt idx="5731">
                  <c:v>28.6549999999986</c:v>
                </c:pt>
                <c:pt idx="5732">
                  <c:v>28.6599999999986</c:v>
                </c:pt>
                <c:pt idx="5733">
                  <c:v>28.6649999999986</c:v>
                </c:pt>
                <c:pt idx="5734">
                  <c:v>28.66999999999858</c:v>
                </c:pt>
                <c:pt idx="5735">
                  <c:v>28.67499999999858</c:v>
                </c:pt>
                <c:pt idx="5736">
                  <c:v>28.67999999999858</c:v>
                </c:pt>
                <c:pt idx="5737">
                  <c:v>28.68499999999858</c:v>
                </c:pt>
                <c:pt idx="5738">
                  <c:v>28.68999999999858</c:v>
                </c:pt>
                <c:pt idx="5739">
                  <c:v>28.69499999999858</c:v>
                </c:pt>
                <c:pt idx="5740">
                  <c:v>28.69999999999858</c:v>
                </c:pt>
                <c:pt idx="5741">
                  <c:v>28.70499999999858</c:v>
                </c:pt>
                <c:pt idx="5742">
                  <c:v>28.70999999999858</c:v>
                </c:pt>
                <c:pt idx="5743">
                  <c:v>28.71499999999858</c:v>
                </c:pt>
                <c:pt idx="5744">
                  <c:v>28.71999999999857</c:v>
                </c:pt>
                <c:pt idx="5745">
                  <c:v>28.72499999999857</c:v>
                </c:pt>
                <c:pt idx="5746">
                  <c:v>28.72999999999857</c:v>
                </c:pt>
                <c:pt idx="5747">
                  <c:v>28.73499999999857</c:v>
                </c:pt>
                <c:pt idx="5748">
                  <c:v>28.73999999999857</c:v>
                </c:pt>
                <c:pt idx="5749">
                  <c:v>28.74499999999857</c:v>
                </c:pt>
                <c:pt idx="5750">
                  <c:v>28.74999999999856</c:v>
                </c:pt>
                <c:pt idx="5751">
                  <c:v>28.75499999999857</c:v>
                </c:pt>
                <c:pt idx="5752">
                  <c:v>28.75999999999857</c:v>
                </c:pt>
                <c:pt idx="5753">
                  <c:v>28.76499999999857</c:v>
                </c:pt>
                <c:pt idx="5754">
                  <c:v>28.76999999999856</c:v>
                </c:pt>
                <c:pt idx="5755">
                  <c:v>28.77499999999856</c:v>
                </c:pt>
                <c:pt idx="5756">
                  <c:v>28.77999999999856</c:v>
                </c:pt>
                <c:pt idx="5757">
                  <c:v>28.78499999999856</c:v>
                </c:pt>
                <c:pt idx="5758">
                  <c:v>28.78999999999856</c:v>
                </c:pt>
                <c:pt idx="5759">
                  <c:v>28.79499999999856</c:v>
                </c:pt>
                <c:pt idx="5760">
                  <c:v>28.79999999999855</c:v>
                </c:pt>
                <c:pt idx="5761">
                  <c:v>28.80499999999856</c:v>
                </c:pt>
                <c:pt idx="5762">
                  <c:v>28.80999999999856</c:v>
                </c:pt>
                <c:pt idx="5763">
                  <c:v>28.81499999999856</c:v>
                </c:pt>
                <c:pt idx="5764">
                  <c:v>28.81999999999855</c:v>
                </c:pt>
                <c:pt idx="5765">
                  <c:v>28.82499999999855</c:v>
                </c:pt>
                <c:pt idx="5766">
                  <c:v>28.82999999999855</c:v>
                </c:pt>
                <c:pt idx="5767">
                  <c:v>28.83499999999855</c:v>
                </c:pt>
                <c:pt idx="5768">
                  <c:v>28.83999999999855</c:v>
                </c:pt>
                <c:pt idx="5769">
                  <c:v>28.84499999999855</c:v>
                </c:pt>
                <c:pt idx="5770">
                  <c:v>28.84999999999854</c:v>
                </c:pt>
                <c:pt idx="5771">
                  <c:v>28.85499999999855</c:v>
                </c:pt>
                <c:pt idx="5772">
                  <c:v>28.85999999999855</c:v>
                </c:pt>
                <c:pt idx="5773">
                  <c:v>28.86499999999855</c:v>
                </c:pt>
                <c:pt idx="5774">
                  <c:v>28.86999999999854</c:v>
                </c:pt>
                <c:pt idx="5775">
                  <c:v>28.87499999999854</c:v>
                </c:pt>
                <c:pt idx="5776">
                  <c:v>28.87999999999854</c:v>
                </c:pt>
                <c:pt idx="5777">
                  <c:v>28.88499999999854</c:v>
                </c:pt>
                <c:pt idx="5778">
                  <c:v>28.88999999999854</c:v>
                </c:pt>
                <c:pt idx="5779">
                  <c:v>28.89499999999854</c:v>
                </c:pt>
                <c:pt idx="5780">
                  <c:v>28.89999999999853</c:v>
                </c:pt>
                <c:pt idx="5781">
                  <c:v>28.90499999999853</c:v>
                </c:pt>
                <c:pt idx="5782">
                  <c:v>28.90999999999853</c:v>
                </c:pt>
                <c:pt idx="5783">
                  <c:v>28.91499999999854</c:v>
                </c:pt>
                <c:pt idx="5784">
                  <c:v>28.91999999999853</c:v>
                </c:pt>
                <c:pt idx="5785">
                  <c:v>28.92499999999853</c:v>
                </c:pt>
                <c:pt idx="5786">
                  <c:v>28.92999999999853</c:v>
                </c:pt>
                <c:pt idx="5787">
                  <c:v>28.93499999999853</c:v>
                </c:pt>
                <c:pt idx="5788">
                  <c:v>28.93999999999853</c:v>
                </c:pt>
                <c:pt idx="5789">
                  <c:v>28.94499999999853</c:v>
                </c:pt>
                <c:pt idx="5790">
                  <c:v>28.94999999999852</c:v>
                </c:pt>
                <c:pt idx="5791">
                  <c:v>28.95499999999853</c:v>
                </c:pt>
                <c:pt idx="5792">
                  <c:v>28.95999999999853</c:v>
                </c:pt>
                <c:pt idx="5793">
                  <c:v>28.96499999999853</c:v>
                </c:pt>
                <c:pt idx="5794">
                  <c:v>28.96999999999852</c:v>
                </c:pt>
                <c:pt idx="5795">
                  <c:v>28.97499999999852</c:v>
                </c:pt>
                <c:pt idx="5796">
                  <c:v>28.97999999999852</c:v>
                </c:pt>
                <c:pt idx="5797">
                  <c:v>28.98499999999852</c:v>
                </c:pt>
                <c:pt idx="5798">
                  <c:v>28.98999999999852</c:v>
                </c:pt>
                <c:pt idx="5799">
                  <c:v>28.99499999999852</c:v>
                </c:pt>
                <c:pt idx="5800">
                  <c:v>28.99999999999851</c:v>
                </c:pt>
                <c:pt idx="5801">
                  <c:v>29.00499999999852</c:v>
                </c:pt>
                <c:pt idx="5802">
                  <c:v>29.00999999999852</c:v>
                </c:pt>
                <c:pt idx="5803">
                  <c:v>29.01499999999852</c:v>
                </c:pt>
                <c:pt idx="5804">
                  <c:v>29.01999999999851</c:v>
                </c:pt>
                <c:pt idx="5805">
                  <c:v>29.02499999999851</c:v>
                </c:pt>
                <c:pt idx="5806">
                  <c:v>29.02999999999851</c:v>
                </c:pt>
                <c:pt idx="5807">
                  <c:v>29.03499999999851</c:v>
                </c:pt>
                <c:pt idx="5808">
                  <c:v>29.03999999999851</c:v>
                </c:pt>
                <c:pt idx="5809">
                  <c:v>29.04499999999851</c:v>
                </c:pt>
                <c:pt idx="5810">
                  <c:v>29.04999999999851</c:v>
                </c:pt>
                <c:pt idx="5811">
                  <c:v>29.05499999999851</c:v>
                </c:pt>
                <c:pt idx="5812">
                  <c:v>29.05999999999851</c:v>
                </c:pt>
                <c:pt idx="5813">
                  <c:v>29.06499999999851</c:v>
                </c:pt>
                <c:pt idx="5814">
                  <c:v>29.0699999999985</c:v>
                </c:pt>
                <c:pt idx="5815">
                  <c:v>29.0749999999985</c:v>
                </c:pt>
                <c:pt idx="5816">
                  <c:v>29.0799999999985</c:v>
                </c:pt>
                <c:pt idx="5817">
                  <c:v>29.0849999999985</c:v>
                </c:pt>
                <c:pt idx="5818">
                  <c:v>29.0899999999985</c:v>
                </c:pt>
                <c:pt idx="5819">
                  <c:v>29.0949999999985</c:v>
                </c:pt>
                <c:pt idx="5820">
                  <c:v>29.0999999999985</c:v>
                </c:pt>
                <c:pt idx="5821">
                  <c:v>29.1049999999985</c:v>
                </c:pt>
                <c:pt idx="5822">
                  <c:v>29.1099999999985</c:v>
                </c:pt>
                <c:pt idx="5823">
                  <c:v>29.1149999999985</c:v>
                </c:pt>
                <c:pt idx="5824">
                  <c:v>29.1199999999985</c:v>
                </c:pt>
                <c:pt idx="5825">
                  <c:v>29.1249999999985</c:v>
                </c:pt>
                <c:pt idx="5826">
                  <c:v>29.1299999999985</c:v>
                </c:pt>
                <c:pt idx="5827">
                  <c:v>29.1349999999985</c:v>
                </c:pt>
                <c:pt idx="5828">
                  <c:v>29.1399999999985</c:v>
                </c:pt>
                <c:pt idx="5829">
                  <c:v>29.1449999999985</c:v>
                </c:pt>
                <c:pt idx="5830">
                  <c:v>29.1499999999985</c:v>
                </c:pt>
                <c:pt idx="5831">
                  <c:v>29.1549999999985</c:v>
                </c:pt>
                <c:pt idx="5832">
                  <c:v>29.1599999999985</c:v>
                </c:pt>
                <c:pt idx="5833">
                  <c:v>29.1649999999985</c:v>
                </c:pt>
                <c:pt idx="5834">
                  <c:v>29.16999999999848</c:v>
                </c:pt>
                <c:pt idx="5835">
                  <c:v>29.17499999999848</c:v>
                </c:pt>
                <c:pt idx="5836">
                  <c:v>29.17999999999848</c:v>
                </c:pt>
                <c:pt idx="5837">
                  <c:v>29.18499999999848</c:v>
                </c:pt>
                <c:pt idx="5838">
                  <c:v>29.18999999999848</c:v>
                </c:pt>
                <c:pt idx="5839">
                  <c:v>29.19499999999848</c:v>
                </c:pt>
                <c:pt idx="5840">
                  <c:v>29.19999999999848</c:v>
                </c:pt>
                <c:pt idx="5841">
                  <c:v>29.20499999999848</c:v>
                </c:pt>
                <c:pt idx="5842">
                  <c:v>29.20999999999848</c:v>
                </c:pt>
                <c:pt idx="5843">
                  <c:v>29.21499999999848</c:v>
                </c:pt>
                <c:pt idx="5844">
                  <c:v>29.21999999999847</c:v>
                </c:pt>
                <c:pt idx="5845">
                  <c:v>29.22499999999847</c:v>
                </c:pt>
                <c:pt idx="5846">
                  <c:v>29.22999999999847</c:v>
                </c:pt>
                <c:pt idx="5847">
                  <c:v>29.23499999999847</c:v>
                </c:pt>
                <c:pt idx="5848">
                  <c:v>29.23999999999847</c:v>
                </c:pt>
                <c:pt idx="5849">
                  <c:v>29.24499999999847</c:v>
                </c:pt>
                <c:pt idx="5850">
                  <c:v>29.24999999999847</c:v>
                </c:pt>
                <c:pt idx="5851">
                  <c:v>29.25499999999847</c:v>
                </c:pt>
                <c:pt idx="5852">
                  <c:v>29.25999999999847</c:v>
                </c:pt>
                <c:pt idx="5853">
                  <c:v>29.26499999999847</c:v>
                </c:pt>
                <c:pt idx="5854">
                  <c:v>29.26999999999846</c:v>
                </c:pt>
                <c:pt idx="5855">
                  <c:v>29.27499999999846</c:v>
                </c:pt>
                <c:pt idx="5856">
                  <c:v>29.27999999999846</c:v>
                </c:pt>
                <c:pt idx="5857">
                  <c:v>29.28499999999846</c:v>
                </c:pt>
                <c:pt idx="5858">
                  <c:v>29.28999999999846</c:v>
                </c:pt>
                <c:pt idx="5859">
                  <c:v>29.29499999999846</c:v>
                </c:pt>
                <c:pt idx="5860">
                  <c:v>29.29999999999846</c:v>
                </c:pt>
                <c:pt idx="5861">
                  <c:v>29.30499999999846</c:v>
                </c:pt>
                <c:pt idx="5862">
                  <c:v>29.30999999999846</c:v>
                </c:pt>
                <c:pt idx="5863">
                  <c:v>29.31499999999846</c:v>
                </c:pt>
                <c:pt idx="5864">
                  <c:v>29.31999999999845</c:v>
                </c:pt>
                <c:pt idx="5865">
                  <c:v>29.32499999999845</c:v>
                </c:pt>
                <c:pt idx="5866">
                  <c:v>29.32999999999845</c:v>
                </c:pt>
                <c:pt idx="5867">
                  <c:v>29.33499999999845</c:v>
                </c:pt>
                <c:pt idx="5868">
                  <c:v>29.33999999999845</c:v>
                </c:pt>
                <c:pt idx="5869">
                  <c:v>29.34499999999845</c:v>
                </c:pt>
                <c:pt idx="5870">
                  <c:v>29.34999999999845</c:v>
                </c:pt>
                <c:pt idx="5871">
                  <c:v>29.35499999999845</c:v>
                </c:pt>
                <c:pt idx="5872">
                  <c:v>29.35999999999845</c:v>
                </c:pt>
                <c:pt idx="5873">
                  <c:v>29.36499999999845</c:v>
                </c:pt>
                <c:pt idx="5874">
                  <c:v>29.36999999999844</c:v>
                </c:pt>
                <c:pt idx="5875">
                  <c:v>29.37499999999844</c:v>
                </c:pt>
                <c:pt idx="5876">
                  <c:v>29.37999999999844</c:v>
                </c:pt>
                <c:pt idx="5877">
                  <c:v>29.38499999999844</c:v>
                </c:pt>
                <c:pt idx="5878">
                  <c:v>29.38999999999844</c:v>
                </c:pt>
                <c:pt idx="5879">
                  <c:v>29.39499999999844</c:v>
                </c:pt>
                <c:pt idx="5880">
                  <c:v>29.39999999999844</c:v>
                </c:pt>
                <c:pt idx="5881">
                  <c:v>29.40499999999843</c:v>
                </c:pt>
                <c:pt idx="5882">
                  <c:v>29.40999999999843</c:v>
                </c:pt>
                <c:pt idx="5883">
                  <c:v>29.41499999999844</c:v>
                </c:pt>
                <c:pt idx="5884">
                  <c:v>29.41999999999843</c:v>
                </c:pt>
                <c:pt idx="5885">
                  <c:v>29.42499999999843</c:v>
                </c:pt>
                <c:pt idx="5886">
                  <c:v>29.42999999999843</c:v>
                </c:pt>
                <c:pt idx="5887">
                  <c:v>29.43499999999843</c:v>
                </c:pt>
                <c:pt idx="5888">
                  <c:v>29.43999999999843</c:v>
                </c:pt>
                <c:pt idx="5889">
                  <c:v>29.44499999999843</c:v>
                </c:pt>
                <c:pt idx="5890">
                  <c:v>29.44999999999843</c:v>
                </c:pt>
                <c:pt idx="5891">
                  <c:v>29.45499999999843</c:v>
                </c:pt>
                <c:pt idx="5892">
                  <c:v>29.45999999999843</c:v>
                </c:pt>
                <c:pt idx="5893">
                  <c:v>29.46499999999843</c:v>
                </c:pt>
                <c:pt idx="5894">
                  <c:v>29.46999999999842</c:v>
                </c:pt>
                <c:pt idx="5895">
                  <c:v>29.47499999999842</c:v>
                </c:pt>
                <c:pt idx="5896">
                  <c:v>29.47999999999842</c:v>
                </c:pt>
                <c:pt idx="5897">
                  <c:v>29.48499999999842</c:v>
                </c:pt>
                <c:pt idx="5898">
                  <c:v>29.48999999999842</c:v>
                </c:pt>
                <c:pt idx="5899">
                  <c:v>29.49499999999842</c:v>
                </c:pt>
                <c:pt idx="5900">
                  <c:v>29.49999999999842</c:v>
                </c:pt>
                <c:pt idx="5901">
                  <c:v>29.50499999999842</c:v>
                </c:pt>
                <c:pt idx="5902">
                  <c:v>29.50999999999842</c:v>
                </c:pt>
                <c:pt idx="5903">
                  <c:v>29.51499999999842</c:v>
                </c:pt>
                <c:pt idx="5904">
                  <c:v>29.51999999999842</c:v>
                </c:pt>
                <c:pt idx="5905">
                  <c:v>29.52499999999841</c:v>
                </c:pt>
                <c:pt idx="5906">
                  <c:v>29.52999999999841</c:v>
                </c:pt>
                <c:pt idx="5907">
                  <c:v>29.53499999999841</c:v>
                </c:pt>
                <c:pt idx="5908">
                  <c:v>29.53999999999841</c:v>
                </c:pt>
                <c:pt idx="5909">
                  <c:v>29.54499999999841</c:v>
                </c:pt>
                <c:pt idx="5910">
                  <c:v>29.54999999999841</c:v>
                </c:pt>
                <c:pt idx="5911">
                  <c:v>29.55499999999841</c:v>
                </c:pt>
                <c:pt idx="5912">
                  <c:v>29.55999999999841</c:v>
                </c:pt>
                <c:pt idx="5913">
                  <c:v>29.56499999999841</c:v>
                </c:pt>
                <c:pt idx="5914">
                  <c:v>29.56999999999841</c:v>
                </c:pt>
                <c:pt idx="5915">
                  <c:v>29.5749999999984</c:v>
                </c:pt>
                <c:pt idx="5916">
                  <c:v>29.5799999999984</c:v>
                </c:pt>
                <c:pt idx="5917">
                  <c:v>29.5849999999984</c:v>
                </c:pt>
                <c:pt idx="5918">
                  <c:v>29.58999999999839</c:v>
                </c:pt>
                <c:pt idx="5919">
                  <c:v>29.5949999999984</c:v>
                </c:pt>
                <c:pt idx="5920">
                  <c:v>29.5999999999984</c:v>
                </c:pt>
                <c:pt idx="5921">
                  <c:v>29.6049999999984</c:v>
                </c:pt>
                <c:pt idx="5922">
                  <c:v>29.60999999999839</c:v>
                </c:pt>
                <c:pt idx="5923">
                  <c:v>29.6149999999984</c:v>
                </c:pt>
                <c:pt idx="5924">
                  <c:v>29.6199999999984</c:v>
                </c:pt>
                <c:pt idx="5925">
                  <c:v>29.6249999999984</c:v>
                </c:pt>
                <c:pt idx="5926">
                  <c:v>29.62999999999839</c:v>
                </c:pt>
                <c:pt idx="5927">
                  <c:v>29.6349999999984</c:v>
                </c:pt>
                <c:pt idx="5928">
                  <c:v>29.6399999999984</c:v>
                </c:pt>
                <c:pt idx="5929">
                  <c:v>29.6449999999984</c:v>
                </c:pt>
                <c:pt idx="5930">
                  <c:v>29.64999999999839</c:v>
                </c:pt>
                <c:pt idx="5931">
                  <c:v>29.6549999999984</c:v>
                </c:pt>
                <c:pt idx="5932">
                  <c:v>29.6599999999984</c:v>
                </c:pt>
                <c:pt idx="5933">
                  <c:v>29.66499999999839</c:v>
                </c:pt>
                <c:pt idx="5934">
                  <c:v>29.66999999999839</c:v>
                </c:pt>
                <c:pt idx="5935">
                  <c:v>29.67499999999838</c:v>
                </c:pt>
                <c:pt idx="5936">
                  <c:v>29.67999999999838</c:v>
                </c:pt>
                <c:pt idx="5937">
                  <c:v>29.68499999999838</c:v>
                </c:pt>
                <c:pt idx="5938">
                  <c:v>29.68999999999838</c:v>
                </c:pt>
                <c:pt idx="5939">
                  <c:v>29.69499999999838</c:v>
                </c:pt>
                <c:pt idx="5940">
                  <c:v>29.69999999999838</c:v>
                </c:pt>
                <c:pt idx="5941">
                  <c:v>29.70499999999837</c:v>
                </c:pt>
                <c:pt idx="5942">
                  <c:v>29.70999999999837</c:v>
                </c:pt>
                <c:pt idx="5943">
                  <c:v>29.71499999999838</c:v>
                </c:pt>
                <c:pt idx="5944">
                  <c:v>29.71999999999838</c:v>
                </c:pt>
                <c:pt idx="5945">
                  <c:v>29.72499999999837</c:v>
                </c:pt>
                <c:pt idx="5946">
                  <c:v>29.72999999999837</c:v>
                </c:pt>
                <c:pt idx="5947">
                  <c:v>29.73499999999837</c:v>
                </c:pt>
                <c:pt idx="5948">
                  <c:v>29.73999999999837</c:v>
                </c:pt>
                <c:pt idx="5949">
                  <c:v>29.74499999999837</c:v>
                </c:pt>
                <c:pt idx="5950">
                  <c:v>29.74999999999837</c:v>
                </c:pt>
                <c:pt idx="5951">
                  <c:v>29.75499999999836</c:v>
                </c:pt>
                <c:pt idx="5952">
                  <c:v>29.75999999999836</c:v>
                </c:pt>
                <c:pt idx="5953">
                  <c:v>29.76499999999836</c:v>
                </c:pt>
                <c:pt idx="5954">
                  <c:v>29.76999999999836</c:v>
                </c:pt>
                <c:pt idx="5955">
                  <c:v>29.77499999999836</c:v>
                </c:pt>
                <c:pt idx="5956">
                  <c:v>29.77999999999836</c:v>
                </c:pt>
                <c:pt idx="5957">
                  <c:v>29.78499999999836</c:v>
                </c:pt>
                <c:pt idx="5958">
                  <c:v>29.78999999999835</c:v>
                </c:pt>
                <c:pt idx="5959">
                  <c:v>29.79499999999836</c:v>
                </c:pt>
                <c:pt idx="5960">
                  <c:v>29.79999999999836</c:v>
                </c:pt>
                <c:pt idx="5961">
                  <c:v>29.80499999999835</c:v>
                </c:pt>
                <c:pt idx="5962">
                  <c:v>29.80999999999835</c:v>
                </c:pt>
                <c:pt idx="5963">
                  <c:v>29.81499999999836</c:v>
                </c:pt>
                <c:pt idx="5964">
                  <c:v>29.81999999999836</c:v>
                </c:pt>
                <c:pt idx="5965">
                  <c:v>29.82499999999835</c:v>
                </c:pt>
                <c:pt idx="5966">
                  <c:v>29.82999999999835</c:v>
                </c:pt>
                <c:pt idx="5967">
                  <c:v>29.83499999999835</c:v>
                </c:pt>
                <c:pt idx="5968">
                  <c:v>29.83999999999835</c:v>
                </c:pt>
                <c:pt idx="5969">
                  <c:v>29.84499999999835</c:v>
                </c:pt>
                <c:pt idx="5970">
                  <c:v>29.84999999999835</c:v>
                </c:pt>
                <c:pt idx="5971">
                  <c:v>29.85499999999834</c:v>
                </c:pt>
                <c:pt idx="5972">
                  <c:v>29.85999999999834</c:v>
                </c:pt>
                <c:pt idx="5973">
                  <c:v>29.86499999999834</c:v>
                </c:pt>
                <c:pt idx="5974">
                  <c:v>29.86999999999834</c:v>
                </c:pt>
                <c:pt idx="5975">
                  <c:v>29.87499999999834</c:v>
                </c:pt>
                <c:pt idx="5976">
                  <c:v>29.87999999999834</c:v>
                </c:pt>
                <c:pt idx="5977">
                  <c:v>29.88499999999834</c:v>
                </c:pt>
                <c:pt idx="5978">
                  <c:v>29.88999999999833</c:v>
                </c:pt>
                <c:pt idx="5979">
                  <c:v>29.89499999999834</c:v>
                </c:pt>
                <c:pt idx="5980">
                  <c:v>29.89999999999834</c:v>
                </c:pt>
                <c:pt idx="5981">
                  <c:v>29.90499999999833</c:v>
                </c:pt>
                <c:pt idx="5982">
                  <c:v>29.90999999999833</c:v>
                </c:pt>
                <c:pt idx="5983">
                  <c:v>29.91499999999833</c:v>
                </c:pt>
                <c:pt idx="5984">
                  <c:v>29.91999999999833</c:v>
                </c:pt>
                <c:pt idx="5985">
                  <c:v>29.92499999999833</c:v>
                </c:pt>
                <c:pt idx="5986">
                  <c:v>29.92999999999833</c:v>
                </c:pt>
                <c:pt idx="5987">
                  <c:v>29.93499999999833</c:v>
                </c:pt>
                <c:pt idx="5988">
                  <c:v>29.93999999999833</c:v>
                </c:pt>
                <c:pt idx="5989">
                  <c:v>29.94499999999833</c:v>
                </c:pt>
                <c:pt idx="5990">
                  <c:v>29.94999999999833</c:v>
                </c:pt>
                <c:pt idx="5991">
                  <c:v>29.95499999999832</c:v>
                </c:pt>
                <c:pt idx="5992">
                  <c:v>29.95999999999832</c:v>
                </c:pt>
                <c:pt idx="5993">
                  <c:v>29.96499999999832</c:v>
                </c:pt>
                <c:pt idx="5994">
                  <c:v>29.96999999999832</c:v>
                </c:pt>
                <c:pt idx="5995">
                  <c:v>29.97499999999832</c:v>
                </c:pt>
                <c:pt idx="5996">
                  <c:v>29.97999999999832</c:v>
                </c:pt>
                <c:pt idx="5997">
                  <c:v>29.98499999999832</c:v>
                </c:pt>
                <c:pt idx="5998">
                  <c:v>29.98999999999831</c:v>
                </c:pt>
                <c:pt idx="5999">
                  <c:v>29.99499999999832</c:v>
                </c:pt>
                <c:pt idx="6000">
                  <c:v>29.99999999999832</c:v>
                </c:pt>
                <c:pt idx="6001">
                  <c:v>30.00499999999832</c:v>
                </c:pt>
                <c:pt idx="6002">
                  <c:v>30.00999999999831</c:v>
                </c:pt>
                <c:pt idx="6003">
                  <c:v>30.01499999999832</c:v>
                </c:pt>
                <c:pt idx="6004">
                  <c:v>30.01999999999832</c:v>
                </c:pt>
                <c:pt idx="6005">
                  <c:v>30.02499999999831</c:v>
                </c:pt>
                <c:pt idx="6006">
                  <c:v>30.02999999999831</c:v>
                </c:pt>
                <c:pt idx="6007">
                  <c:v>30.03499999999831</c:v>
                </c:pt>
                <c:pt idx="6008">
                  <c:v>30.03999999999831</c:v>
                </c:pt>
                <c:pt idx="6009">
                  <c:v>30.04499999999831</c:v>
                </c:pt>
                <c:pt idx="6010">
                  <c:v>30.04999999999831</c:v>
                </c:pt>
                <c:pt idx="6011">
                  <c:v>30.05499999999831</c:v>
                </c:pt>
                <c:pt idx="6012">
                  <c:v>30.0599999999983</c:v>
                </c:pt>
                <c:pt idx="6013">
                  <c:v>30.0649999999983</c:v>
                </c:pt>
                <c:pt idx="6014">
                  <c:v>30.0699999999983</c:v>
                </c:pt>
                <c:pt idx="6015">
                  <c:v>30.0749999999983</c:v>
                </c:pt>
                <c:pt idx="6016">
                  <c:v>30.0799999999983</c:v>
                </c:pt>
                <c:pt idx="6017">
                  <c:v>30.0849999999983</c:v>
                </c:pt>
                <c:pt idx="6018">
                  <c:v>30.08999999999829</c:v>
                </c:pt>
                <c:pt idx="6019">
                  <c:v>30.0949999999983</c:v>
                </c:pt>
                <c:pt idx="6020">
                  <c:v>30.0999999999983</c:v>
                </c:pt>
                <c:pt idx="6021">
                  <c:v>30.1049999999983</c:v>
                </c:pt>
                <c:pt idx="6022">
                  <c:v>30.1099999999983</c:v>
                </c:pt>
                <c:pt idx="6023">
                  <c:v>30.1149999999983</c:v>
                </c:pt>
                <c:pt idx="6024">
                  <c:v>30.1199999999983</c:v>
                </c:pt>
                <c:pt idx="6025">
                  <c:v>30.1249999999983</c:v>
                </c:pt>
                <c:pt idx="6026">
                  <c:v>30.1299999999983</c:v>
                </c:pt>
                <c:pt idx="6027">
                  <c:v>30.1349999999983</c:v>
                </c:pt>
                <c:pt idx="6028">
                  <c:v>30.1399999999983</c:v>
                </c:pt>
                <c:pt idx="6029">
                  <c:v>30.1449999999983</c:v>
                </c:pt>
                <c:pt idx="6030">
                  <c:v>30.14999999999829</c:v>
                </c:pt>
                <c:pt idx="6031">
                  <c:v>30.1549999999983</c:v>
                </c:pt>
                <c:pt idx="6032">
                  <c:v>30.1599999999983</c:v>
                </c:pt>
                <c:pt idx="6033">
                  <c:v>30.1649999999983</c:v>
                </c:pt>
                <c:pt idx="6034">
                  <c:v>30.16999999999829</c:v>
                </c:pt>
                <c:pt idx="6035">
                  <c:v>30.17499999999828</c:v>
                </c:pt>
                <c:pt idx="6036">
                  <c:v>30.17999999999828</c:v>
                </c:pt>
                <c:pt idx="6037">
                  <c:v>30.18499999999828</c:v>
                </c:pt>
                <c:pt idx="6038">
                  <c:v>30.18999999999828</c:v>
                </c:pt>
                <c:pt idx="6039">
                  <c:v>30.19499999999828</c:v>
                </c:pt>
                <c:pt idx="6040">
                  <c:v>30.19999999999828</c:v>
                </c:pt>
                <c:pt idx="6041">
                  <c:v>30.20499999999828</c:v>
                </c:pt>
                <c:pt idx="6042">
                  <c:v>30.20999999999827</c:v>
                </c:pt>
                <c:pt idx="6043">
                  <c:v>30.21499999999828</c:v>
                </c:pt>
                <c:pt idx="6044">
                  <c:v>30.21999999999828</c:v>
                </c:pt>
                <c:pt idx="6045">
                  <c:v>30.22499999999827</c:v>
                </c:pt>
                <c:pt idx="6046">
                  <c:v>30.22999999999827</c:v>
                </c:pt>
                <c:pt idx="6047">
                  <c:v>30.23499999999827</c:v>
                </c:pt>
                <c:pt idx="6048">
                  <c:v>30.23999999999827</c:v>
                </c:pt>
                <c:pt idx="6049">
                  <c:v>30.24499999999827</c:v>
                </c:pt>
                <c:pt idx="6050">
                  <c:v>30.24999999999827</c:v>
                </c:pt>
                <c:pt idx="6051">
                  <c:v>30.25499999999827</c:v>
                </c:pt>
                <c:pt idx="6052">
                  <c:v>30.25999999999826</c:v>
                </c:pt>
                <c:pt idx="6053">
                  <c:v>30.26499999999826</c:v>
                </c:pt>
                <c:pt idx="6054">
                  <c:v>30.26999999999826</c:v>
                </c:pt>
                <c:pt idx="6055">
                  <c:v>30.27499999999826</c:v>
                </c:pt>
                <c:pt idx="6056">
                  <c:v>30.27999999999826</c:v>
                </c:pt>
                <c:pt idx="6057">
                  <c:v>30.28499999999826</c:v>
                </c:pt>
                <c:pt idx="6058">
                  <c:v>30.28999999999825</c:v>
                </c:pt>
                <c:pt idx="6059">
                  <c:v>30.29499999999826</c:v>
                </c:pt>
                <c:pt idx="6060">
                  <c:v>30.29999999999826</c:v>
                </c:pt>
                <c:pt idx="6061">
                  <c:v>30.30499999999826</c:v>
                </c:pt>
                <c:pt idx="6062">
                  <c:v>30.30999999999825</c:v>
                </c:pt>
                <c:pt idx="6063">
                  <c:v>30.31499999999826</c:v>
                </c:pt>
                <c:pt idx="6064">
                  <c:v>30.31999999999826</c:v>
                </c:pt>
                <c:pt idx="6065">
                  <c:v>30.32499999999825</c:v>
                </c:pt>
                <c:pt idx="6066">
                  <c:v>30.32999999999825</c:v>
                </c:pt>
                <c:pt idx="6067">
                  <c:v>30.33499999999825</c:v>
                </c:pt>
                <c:pt idx="6068">
                  <c:v>30.33999999999825</c:v>
                </c:pt>
                <c:pt idx="6069">
                  <c:v>30.34499999999825</c:v>
                </c:pt>
                <c:pt idx="6070">
                  <c:v>30.34999999999825</c:v>
                </c:pt>
                <c:pt idx="6071">
                  <c:v>30.35499999999825</c:v>
                </c:pt>
                <c:pt idx="6072">
                  <c:v>30.35999999999824</c:v>
                </c:pt>
                <c:pt idx="6073">
                  <c:v>30.36499999999824</c:v>
                </c:pt>
                <c:pt idx="6074">
                  <c:v>30.36999999999824</c:v>
                </c:pt>
                <c:pt idx="6075">
                  <c:v>30.37499999999824</c:v>
                </c:pt>
                <c:pt idx="6076">
                  <c:v>30.37999999999824</c:v>
                </c:pt>
                <c:pt idx="6077">
                  <c:v>30.38499999999824</c:v>
                </c:pt>
                <c:pt idx="6078">
                  <c:v>30.38999999999823</c:v>
                </c:pt>
                <c:pt idx="6079">
                  <c:v>30.39499999999824</c:v>
                </c:pt>
                <c:pt idx="6080">
                  <c:v>30.39999999999824</c:v>
                </c:pt>
                <c:pt idx="6081">
                  <c:v>30.40499999999823</c:v>
                </c:pt>
                <c:pt idx="6082">
                  <c:v>30.40999999999823</c:v>
                </c:pt>
                <c:pt idx="6083">
                  <c:v>30.41499999999823</c:v>
                </c:pt>
                <c:pt idx="6084">
                  <c:v>30.41999999999823</c:v>
                </c:pt>
                <c:pt idx="6085">
                  <c:v>30.42499999999823</c:v>
                </c:pt>
                <c:pt idx="6086">
                  <c:v>30.42999999999823</c:v>
                </c:pt>
                <c:pt idx="6087">
                  <c:v>30.43499999999823</c:v>
                </c:pt>
                <c:pt idx="6088">
                  <c:v>30.43999999999823</c:v>
                </c:pt>
                <c:pt idx="6089">
                  <c:v>30.44499999999823</c:v>
                </c:pt>
                <c:pt idx="6090">
                  <c:v>30.44999999999823</c:v>
                </c:pt>
                <c:pt idx="6091">
                  <c:v>30.45499999999823</c:v>
                </c:pt>
                <c:pt idx="6092">
                  <c:v>30.45999999999822</c:v>
                </c:pt>
                <c:pt idx="6093">
                  <c:v>30.46499999999822</c:v>
                </c:pt>
                <c:pt idx="6094">
                  <c:v>30.46999999999822</c:v>
                </c:pt>
                <c:pt idx="6095">
                  <c:v>30.47499999999823</c:v>
                </c:pt>
                <c:pt idx="6096">
                  <c:v>30.47999999999822</c:v>
                </c:pt>
                <c:pt idx="6097">
                  <c:v>30.48499999999822</c:v>
                </c:pt>
                <c:pt idx="6098">
                  <c:v>30.48999999999822</c:v>
                </c:pt>
                <c:pt idx="6099">
                  <c:v>30.49499999999822</c:v>
                </c:pt>
                <c:pt idx="6100">
                  <c:v>30.49999999999822</c:v>
                </c:pt>
                <c:pt idx="6101">
                  <c:v>30.50499999999822</c:v>
                </c:pt>
                <c:pt idx="6102">
                  <c:v>30.50999999999821</c:v>
                </c:pt>
                <c:pt idx="6103">
                  <c:v>30.51499999999822</c:v>
                </c:pt>
                <c:pt idx="6104">
                  <c:v>30.51999999999822</c:v>
                </c:pt>
                <c:pt idx="6105">
                  <c:v>30.52499999999822</c:v>
                </c:pt>
                <c:pt idx="6106">
                  <c:v>30.52999999999821</c:v>
                </c:pt>
                <c:pt idx="6107">
                  <c:v>30.53499999999821</c:v>
                </c:pt>
                <c:pt idx="6108">
                  <c:v>30.53999999999821</c:v>
                </c:pt>
                <c:pt idx="6109">
                  <c:v>30.54499999999821</c:v>
                </c:pt>
                <c:pt idx="6110">
                  <c:v>30.54999999999821</c:v>
                </c:pt>
                <c:pt idx="6111">
                  <c:v>30.55499999999821</c:v>
                </c:pt>
                <c:pt idx="6112">
                  <c:v>30.5599999999982</c:v>
                </c:pt>
                <c:pt idx="6113">
                  <c:v>30.5649999999982</c:v>
                </c:pt>
                <c:pt idx="6114">
                  <c:v>30.5699999999982</c:v>
                </c:pt>
                <c:pt idx="6115">
                  <c:v>30.57499999999821</c:v>
                </c:pt>
                <c:pt idx="6116">
                  <c:v>30.5799999999982</c:v>
                </c:pt>
                <c:pt idx="6117">
                  <c:v>30.5849999999982</c:v>
                </c:pt>
                <c:pt idx="6118">
                  <c:v>30.5899999999982</c:v>
                </c:pt>
                <c:pt idx="6119">
                  <c:v>30.5949999999982</c:v>
                </c:pt>
                <c:pt idx="6120">
                  <c:v>30.5999999999982</c:v>
                </c:pt>
                <c:pt idx="6121">
                  <c:v>30.6049999999982</c:v>
                </c:pt>
                <c:pt idx="6122">
                  <c:v>30.6099999999982</c:v>
                </c:pt>
                <c:pt idx="6123">
                  <c:v>30.6149999999982</c:v>
                </c:pt>
                <c:pt idx="6124">
                  <c:v>30.6199999999982</c:v>
                </c:pt>
                <c:pt idx="6125">
                  <c:v>30.6249999999982</c:v>
                </c:pt>
                <c:pt idx="6126">
                  <c:v>30.6299999999982</c:v>
                </c:pt>
                <c:pt idx="6127">
                  <c:v>30.6349999999982</c:v>
                </c:pt>
                <c:pt idx="6128">
                  <c:v>30.6399999999982</c:v>
                </c:pt>
                <c:pt idx="6129">
                  <c:v>30.6449999999982</c:v>
                </c:pt>
                <c:pt idx="6130">
                  <c:v>30.6499999999982</c:v>
                </c:pt>
                <c:pt idx="6131">
                  <c:v>30.6549999999982</c:v>
                </c:pt>
                <c:pt idx="6132">
                  <c:v>30.6599999999982</c:v>
                </c:pt>
                <c:pt idx="6133">
                  <c:v>30.6649999999982</c:v>
                </c:pt>
                <c:pt idx="6134">
                  <c:v>30.66999999999819</c:v>
                </c:pt>
                <c:pt idx="6135">
                  <c:v>30.6749999999982</c:v>
                </c:pt>
                <c:pt idx="6136">
                  <c:v>30.67999999999818</c:v>
                </c:pt>
                <c:pt idx="6137">
                  <c:v>30.68499999999818</c:v>
                </c:pt>
                <c:pt idx="6138">
                  <c:v>30.68999999999818</c:v>
                </c:pt>
                <c:pt idx="6139">
                  <c:v>30.69499999999818</c:v>
                </c:pt>
                <c:pt idx="6140">
                  <c:v>30.69999999999818</c:v>
                </c:pt>
                <c:pt idx="6141">
                  <c:v>30.70499999999818</c:v>
                </c:pt>
                <c:pt idx="6142">
                  <c:v>30.70999999999817</c:v>
                </c:pt>
                <c:pt idx="6143">
                  <c:v>30.71499999999818</c:v>
                </c:pt>
                <c:pt idx="6144">
                  <c:v>30.71999999999818</c:v>
                </c:pt>
                <c:pt idx="6145">
                  <c:v>30.72499999999818</c:v>
                </c:pt>
                <c:pt idx="6146">
                  <c:v>30.72999999999817</c:v>
                </c:pt>
                <c:pt idx="6147">
                  <c:v>30.73499999999817</c:v>
                </c:pt>
                <c:pt idx="6148">
                  <c:v>30.73999999999817</c:v>
                </c:pt>
                <c:pt idx="6149">
                  <c:v>30.74499999999817</c:v>
                </c:pt>
                <c:pt idx="6150">
                  <c:v>30.74999999999817</c:v>
                </c:pt>
                <c:pt idx="6151">
                  <c:v>30.75499999999817</c:v>
                </c:pt>
                <c:pt idx="6152">
                  <c:v>30.75999999999816</c:v>
                </c:pt>
                <c:pt idx="6153">
                  <c:v>30.76499999999816</c:v>
                </c:pt>
                <c:pt idx="6154">
                  <c:v>30.76999999999816</c:v>
                </c:pt>
                <c:pt idx="6155">
                  <c:v>30.77499999999817</c:v>
                </c:pt>
                <c:pt idx="6156">
                  <c:v>30.77999999999816</c:v>
                </c:pt>
                <c:pt idx="6157">
                  <c:v>30.78499999999816</c:v>
                </c:pt>
                <c:pt idx="6158">
                  <c:v>30.78999999999816</c:v>
                </c:pt>
                <c:pt idx="6159">
                  <c:v>30.79499999999816</c:v>
                </c:pt>
                <c:pt idx="6160">
                  <c:v>30.79999999999816</c:v>
                </c:pt>
                <c:pt idx="6161">
                  <c:v>30.80499999999816</c:v>
                </c:pt>
                <c:pt idx="6162">
                  <c:v>30.80999999999815</c:v>
                </c:pt>
                <c:pt idx="6163">
                  <c:v>30.81499999999816</c:v>
                </c:pt>
                <c:pt idx="6164">
                  <c:v>30.81999999999816</c:v>
                </c:pt>
                <c:pt idx="6165">
                  <c:v>30.82499999999816</c:v>
                </c:pt>
                <c:pt idx="6166">
                  <c:v>30.82999999999815</c:v>
                </c:pt>
                <c:pt idx="6167">
                  <c:v>30.83499999999815</c:v>
                </c:pt>
                <c:pt idx="6168">
                  <c:v>30.83999999999815</c:v>
                </c:pt>
                <c:pt idx="6169">
                  <c:v>30.84499999999815</c:v>
                </c:pt>
                <c:pt idx="6170">
                  <c:v>30.84999999999815</c:v>
                </c:pt>
                <c:pt idx="6171">
                  <c:v>30.85499999999815</c:v>
                </c:pt>
                <c:pt idx="6172">
                  <c:v>30.85999999999814</c:v>
                </c:pt>
                <c:pt idx="6173">
                  <c:v>30.86499999999814</c:v>
                </c:pt>
                <c:pt idx="6174">
                  <c:v>30.86999999999814</c:v>
                </c:pt>
                <c:pt idx="6175">
                  <c:v>30.87499999999815</c:v>
                </c:pt>
                <c:pt idx="6176">
                  <c:v>30.87999999999814</c:v>
                </c:pt>
                <c:pt idx="6177">
                  <c:v>30.88499999999814</c:v>
                </c:pt>
                <c:pt idx="6178">
                  <c:v>30.88999999999814</c:v>
                </c:pt>
                <c:pt idx="6179">
                  <c:v>30.89499999999814</c:v>
                </c:pt>
                <c:pt idx="6180">
                  <c:v>30.89999999999814</c:v>
                </c:pt>
                <c:pt idx="6181">
                  <c:v>30.90499999999814</c:v>
                </c:pt>
                <c:pt idx="6182">
                  <c:v>30.90999999999813</c:v>
                </c:pt>
                <c:pt idx="6183">
                  <c:v>30.91499999999813</c:v>
                </c:pt>
                <c:pt idx="6184">
                  <c:v>30.91999999999813</c:v>
                </c:pt>
                <c:pt idx="6185">
                  <c:v>30.92499999999813</c:v>
                </c:pt>
                <c:pt idx="6186">
                  <c:v>30.92999999999813</c:v>
                </c:pt>
                <c:pt idx="6187">
                  <c:v>30.93499999999813</c:v>
                </c:pt>
                <c:pt idx="6188">
                  <c:v>30.93999999999813</c:v>
                </c:pt>
                <c:pt idx="6189">
                  <c:v>30.94499999999813</c:v>
                </c:pt>
                <c:pt idx="6190">
                  <c:v>30.94999999999813</c:v>
                </c:pt>
                <c:pt idx="6191">
                  <c:v>30.95499999999813</c:v>
                </c:pt>
                <c:pt idx="6192">
                  <c:v>30.95999999999812</c:v>
                </c:pt>
                <c:pt idx="6193">
                  <c:v>30.96499999999812</c:v>
                </c:pt>
                <c:pt idx="6194">
                  <c:v>30.96999999999812</c:v>
                </c:pt>
                <c:pt idx="6195">
                  <c:v>30.97499999999813</c:v>
                </c:pt>
                <c:pt idx="6196">
                  <c:v>30.97999999999812</c:v>
                </c:pt>
                <c:pt idx="6197">
                  <c:v>30.98499999999812</c:v>
                </c:pt>
                <c:pt idx="6198">
                  <c:v>30.98999999999812</c:v>
                </c:pt>
                <c:pt idx="6199">
                  <c:v>30.99499999999812</c:v>
                </c:pt>
                <c:pt idx="6200">
                  <c:v>30.99999999999812</c:v>
                </c:pt>
                <c:pt idx="6201">
                  <c:v>31.00499999999812</c:v>
                </c:pt>
                <c:pt idx="6202">
                  <c:v>31.00999999999812</c:v>
                </c:pt>
                <c:pt idx="6203">
                  <c:v>31.01499999999812</c:v>
                </c:pt>
                <c:pt idx="6204">
                  <c:v>31.01999999999812</c:v>
                </c:pt>
                <c:pt idx="6205">
                  <c:v>31.02499999999812</c:v>
                </c:pt>
                <c:pt idx="6206">
                  <c:v>31.02999999999811</c:v>
                </c:pt>
                <c:pt idx="6207">
                  <c:v>31.03499999999811</c:v>
                </c:pt>
                <c:pt idx="6208">
                  <c:v>31.03999999999811</c:v>
                </c:pt>
                <c:pt idx="6209">
                  <c:v>31.04499999999811</c:v>
                </c:pt>
                <c:pt idx="6210">
                  <c:v>31.04999999999811</c:v>
                </c:pt>
                <c:pt idx="6211">
                  <c:v>31.05499999999811</c:v>
                </c:pt>
                <c:pt idx="6212">
                  <c:v>31.05999999999811</c:v>
                </c:pt>
                <c:pt idx="6213">
                  <c:v>31.0649999999981</c:v>
                </c:pt>
                <c:pt idx="6214">
                  <c:v>31.0699999999981</c:v>
                </c:pt>
                <c:pt idx="6215">
                  <c:v>31.07499999999811</c:v>
                </c:pt>
                <c:pt idx="6216">
                  <c:v>31.0799999999981</c:v>
                </c:pt>
                <c:pt idx="6217">
                  <c:v>31.0849999999981</c:v>
                </c:pt>
                <c:pt idx="6218">
                  <c:v>31.0899999999981</c:v>
                </c:pt>
                <c:pt idx="6219">
                  <c:v>31.0949999999981</c:v>
                </c:pt>
                <c:pt idx="6220">
                  <c:v>31.0999999999981</c:v>
                </c:pt>
                <c:pt idx="6221">
                  <c:v>31.1049999999981</c:v>
                </c:pt>
                <c:pt idx="6222">
                  <c:v>31.1099999999981</c:v>
                </c:pt>
                <c:pt idx="6223">
                  <c:v>31.1149999999981</c:v>
                </c:pt>
                <c:pt idx="6224">
                  <c:v>31.1199999999981</c:v>
                </c:pt>
                <c:pt idx="6225">
                  <c:v>31.1249999999981</c:v>
                </c:pt>
                <c:pt idx="6226">
                  <c:v>31.1299999999981</c:v>
                </c:pt>
                <c:pt idx="6227">
                  <c:v>31.1349999999981</c:v>
                </c:pt>
                <c:pt idx="6228">
                  <c:v>31.1399999999981</c:v>
                </c:pt>
                <c:pt idx="6229">
                  <c:v>31.1449999999981</c:v>
                </c:pt>
                <c:pt idx="6230">
                  <c:v>31.1499999999981</c:v>
                </c:pt>
                <c:pt idx="6231">
                  <c:v>31.1549999999981</c:v>
                </c:pt>
                <c:pt idx="6232">
                  <c:v>31.1599999999981</c:v>
                </c:pt>
                <c:pt idx="6233">
                  <c:v>31.1649999999981</c:v>
                </c:pt>
                <c:pt idx="6234">
                  <c:v>31.1699999999981</c:v>
                </c:pt>
                <c:pt idx="6235">
                  <c:v>31.1749999999981</c:v>
                </c:pt>
                <c:pt idx="6236">
                  <c:v>31.17999999999808</c:v>
                </c:pt>
                <c:pt idx="6237">
                  <c:v>31.18499999999808</c:v>
                </c:pt>
                <c:pt idx="6238">
                  <c:v>31.18999999999808</c:v>
                </c:pt>
                <c:pt idx="6239">
                  <c:v>31.19499999999808</c:v>
                </c:pt>
                <c:pt idx="6240">
                  <c:v>31.19999999999808</c:v>
                </c:pt>
                <c:pt idx="6241">
                  <c:v>31.20499999999808</c:v>
                </c:pt>
                <c:pt idx="6242">
                  <c:v>31.20999999999808</c:v>
                </c:pt>
                <c:pt idx="6243">
                  <c:v>31.21499999999808</c:v>
                </c:pt>
                <c:pt idx="6244">
                  <c:v>31.21999999999808</c:v>
                </c:pt>
                <c:pt idx="6245">
                  <c:v>31.22499999999808</c:v>
                </c:pt>
                <c:pt idx="6246">
                  <c:v>31.22999999999807</c:v>
                </c:pt>
                <c:pt idx="6247">
                  <c:v>31.23499999999807</c:v>
                </c:pt>
                <c:pt idx="6248">
                  <c:v>31.23999999999807</c:v>
                </c:pt>
                <c:pt idx="6249">
                  <c:v>31.24499999999807</c:v>
                </c:pt>
                <c:pt idx="6250">
                  <c:v>31.24999999999807</c:v>
                </c:pt>
                <c:pt idx="6251">
                  <c:v>31.25499999999807</c:v>
                </c:pt>
                <c:pt idx="6252">
                  <c:v>31.25999999999807</c:v>
                </c:pt>
                <c:pt idx="6253">
                  <c:v>31.26499999999806</c:v>
                </c:pt>
                <c:pt idx="6254">
                  <c:v>31.26999999999806</c:v>
                </c:pt>
                <c:pt idx="6255">
                  <c:v>31.27499999999807</c:v>
                </c:pt>
                <c:pt idx="6256">
                  <c:v>31.27999999999806</c:v>
                </c:pt>
                <c:pt idx="6257">
                  <c:v>31.28499999999806</c:v>
                </c:pt>
                <c:pt idx="6258">
                  <c:v>31.28999999999806</c:v>
                </c:pt>
                <c:pt idx="6259">
                  <c:v>31.29499999999806</c:v>
                </c:pt>
                <c:pt idx="6260">
                  <c:v>31.29999999999806</c:v>
                </c:pt>
                <c:pt idx="6261">
                  <c:v>31.30499999999806</c:v>
                </c:pt>
                <c:pt idx="6262">
                  <c:v>31.30999999999806</c:v>
                </c:pt>
                <c:pt idx="6263">
                  <c:v>31.31499999999806</c:v>
                </c:pt>
                <c:pt idx="6264">
                  <c:v>31.31999999999806</c:v>
                </c:pt>
                <c:pt idx="6265">
                  <c:v>31.32499999999806</c:v>
                </c:pt>
                <c:pt idx="6266">
                  <c:v>31.32999999999805</c:v>
                </c:pt>
                <c:pt idx="6267">
                  <c:v>31.33499999999805</c:v>
                </c:pt>
                <c:pt idx="6268">
                  <c:v>31.33999999999805</c:v>
                </c:pt>
                <c:pt idx="6269">
                  <c:v>31.34499999999805</c:v>
                </c:pt>
                <c:pt idx="6270">
                  <c:v>31.34999999999805</c:v>
                </c:pt>
                <c:pt idx="6271">
                  <c:v>31.35499999999805</c:v>
                </c:pt>
                <c:pt idx="6272">
                  <c:v>31.35999999999805</c:v>
                </c:pt>
                <c:pt idx="6273">
                  <c:v>31.36499999999804</c:v>
                </c:pt>
                <c:pt idx="6274">
                  <c:v>31.36999999999804</c:v>
                </c:pt>
                <c:pt idx="6275">
                  <c:v>31.37499999999805</c:v>
                </c:pt>
                <c:pt idx="6276">
                  <c:v>31.37999999999804</c:v>
                </c:pt>
                <c:pt idx="6277">
                  <c:v>31.38499999999804</c:v>
                </c:pt>
                <c:pt idx="6278">
                  <c:v>31.38999999999804</c:v>
                </c:pt>
                <c:pt idx="6279">
                  <c:v>31.39499999999804</c:v>
                </c:pt>
                <c:pt idx="6280">
                  <c:v>31.39999999999804</c:v>
                </c:pt>
                <c:pt idx="6281">
                  <c:v>31.40499999999804</c:v>
                </c:pt>
                <c:pt idx="6282">
                  <c:v>31.40999999999803</c:v>
                </c:pt>
                <c:pt idx="6283">
                  <c:v>31.41499999999803</c:v>
                </c:pt>
                <c:pt idx="6284">
                  <c:v>31.41999999999803</c:v>
                </c:pt>
                <c:pt idx="6285">
                  <c:v>31.42499999999803</c:v>
                </c:pt>
                <c:pt idx="6286">
                  <c:v>31.42999999999803</c:v>
                </c:pt>
                <c:pt idx="6287">
                  <c:v>31.43499999999803</c:v>
                </c:pt>
                <c:pt idx="6288">
                  <c:v>31.43999999999803</c:v>
                </c:pt>
                <c:pt idx="6289">
                  <c:v>31.44499999999803</c:v>
                </c:pt>
                <c:pt idx="6290">
                  <c:v>31.44999999999803</c:v>
                </c:pt>
                <c:pt idx="6291">
                  <c:v>31.45499999999803</c:v>
                </c:pt>
                <c:pt idx="6292">
                  <c:v>31.45999999999803</c:v>
                </c:pt>
                <c:pt idx="6293">
                  <c:v>31.46499999999802</c:v>
                </c:pt>
                <c:pt idx="6294">
                  <c:v>31.46999999999802</c:v>
                </c:pt>
                <c:pt idx="6295">
                  <c:v>31.47499999999803</c:v>
                </c:pt>
                <c:pt idx="6296">
                  <c:v>31.47999999999803</c:v>
                </c:pt>
                <c:pt idx="6297">
                  <c:v>31.48499999999802</c:v>
                </c:pt>
                <c:pt idx="6298">
                  <c:v>31.48999999999802</c:v>
                </c:pt>
                <c:pt idx="6299">
                  <c:v>31.49499999999802</c:v>
                </c:pt>
                <c:pt idx="6300">
                  <c:v>31.49999999999802</c:v>
                </c:pt>
                <c:pt idx="6301">
                  <c:v>31.50499999999802</c:v>
                </c:pt>
                <c:pt idx="6302">
                  <c:v>31.50999999999802</c:v>
                </c:pt>
                <c:pt idx="6303">
                  <c:v>31.51499999999802</c:v>
                </c:pt>
                <c:pt idx="6304">
                  <c:v>31.51999999999802</c:v>
                </c:pt>
                <c:pt idx="6305">
                  <c:v>31.52499999999802</c:v>
                </c:pt>
                <c:pt idx="6306">
                  <c:v>31.52999999999802</c:v>
                </c:pt>
                <c:pt idx="6307">
                  <c:v>31.53499999999801</c:v>
                </c:pt>
                <c:pt idx="6308">
                  <c:v>31.53999999999801</c:v>
                </c:pt>
                <c:pt idx="6309">
                  <c:v>31.54499999999801</c:v>
                </c:pt>
                <c:pt idx="6310">
                  <c:v>31.54999999999801</c:v>
                </c:pt>
                <c:pt idx="6311">
                  <c:v>31.55499999999801</c:v>
                </c:pt>
                <c:pt idx="6312">
                  <c:v>31.55999999999801</c:v>
                </c:pt>
                <c:pt idx="6313">
                  <c:v>31.564999999998</c:v>
                </c:pt>
                <c:pt idx="6314">
                  <c:v>31.569999999998</c:v>
                </c:pt>
                <c:pt idx="6315">
                  <c:v>31.57499999999801</c:v>
                </c:pt>
                <c:pt idx="6316">
                  <c:v>31.57999999999801</c:v>
                </c:pt>
                <c:pt idx="6317">
                  <c:v>31.584999999998</c:v>
                </c:pt>
                <c:pt idx="6318">
                  <c:v>31.589999999998</c:v>
                </c:pt>
                <c:pt idx="6319">
                  <c:v>31.594999999998</c:v>
                </c:pt>
                <c:pt idx="6320">
                  <c:v>31.59999999999799</c:v>
                </c:pt>
                <c:pt idx="6321">
                  <c:v>31.604999999998</c:v>
                </c:pt>
                <c:pt idx="6322">
                  <c:v>31.609999999998</c:v>
                </c:pt>
                <c:pt idx="6323">
                  <c:v>31.614999999998</c:v>
                </c:pt>
                <c:pt idx="6324">
                  <c:v>31.619999999998</c:v>
                </c:pt>
                <c:pt idx="6325">
                  <c:v>31.62499999999799</c:v>
                </c:pt>
                <c:pt idx="6326">
                  <c:v>31.62999999999799</c:v>
                </c:pt>
                <c:pt idx="6327">
                  <c:v>31.634999999998</c:v>
                </c:pt>
                <c:pt idx="6328">
                  <c:v>31.63999999999799</c:v>
                </c:pt>
                <c:pt idx="6329">
                  <c:v>31.64499999999799</c:v>
                </c:pt>
                <c:pt idx="6330">
                  <c:v>31.64999999999799</c:v>
                </c:pt>
                <c:pt idx="6331">
                  <c:v>31.654999999998</c:v>
                </c:pt>
                <c:pt idx="6332">
                  <c:v>31.65999999999799</c:v>
                </c:pt>
                <c:pt idx="6333">
                  <c:v>31.66499999999798</c:v>
                </c:pt>
                <c:pt idx="6334">
                  <c:v>31.66999999999798</c:v>
                </c:pt>
                <c:pt idx="6335">
                  <c:v>31.67499999999799</c:v>
                </c:pt>
                <c:pt idx="6336">
                  <c:v>31.67999999999799</c:v>
                </c:pt>
                <c:pt idx="6337">
                  <c:v>31.68499999999798</c:v>
                </c:pt>
                <c:pt idx="6338">
                  <c:v>31.68999999999798</c:v>
                </c:pt>
                <c:pt idx="6339">
                  <c:v>31.69499999999798</c:v>
                </c:pt>
                <c:pt idx="6340">
                  <c:v>31.69999999999798</c:v>
                </c:pt>
                <c:pt idx="6341">
                  <c:v>31.70499999999798</c:v>
                </c:pt>
                <c:pt idx="6342">
                  <c:v>31.70999999999798</c:v>
                </c:pt>
                <c:pt idx="6343">
                  <c:v>31.71499999999797</c:v>
                </c:pt>
                <c:pt idx="6344">
                  <c:v>31.71999999999797</c:v>
                </c:pt>
                <c:pt idx="6345">
                  <c:v>31.72499999999797</c:v>
                </c:pt>
                <c:pt idx="6346">
                  <c:v>31.72999999999797</c:v>
                </c:pt>
                <c:pt idx="6347">
                  <c:v>31.73499999999797</c:v>
                </c:pt>
                <c:pt idx="6348">
                  <c:v>31.73999999999797</c:v>
                </c:pt>
                <c:pt idx="6349">
                  <c:v>31.74499999999797</c:v>
                </c:pt>
                <c:pt idx="6350">
                  <c:v>31.74999999999796</c:v>
                </c:pt>
                <c:pt idx="6351">
                  <c:v>31.75499999999797</c:v>
                </c:pt>
                <c:pt idx="6352">
                  <c:v>31.75999999999797</c:v>
                </c:pt>
                <c:pt idx="6353">
                  <c:v>31.76499999999796</c:v>
                </c:pt>
                <c:pt idx="6354">
                  <c:v>31.76999999999796</c:v>
                </c:pt>
                <c:pt idx="6355">
                  <c:v>31.77499999999796</c:v>
                </c:pt>
                <c:pt idx="6356">
                  <c:v>31.77999999999796</c:v>
                </c:pt>
                <c:pt idx="6357">
                  <c:v>31.78499999999796</c:v>
                </c:pt>
                <c:pt idx="6358">
                  <c:v>31.78999999999796</c:v>
                </c:pt>
                <c:pt idx="6359">
                  <c:v>31.79499999999796</c:v>
                </c:pt>
                <c:pt idx="6360">
                  <c:v>31.79999999999795</c:v>
                </c:pt>
                <c:pt idx="6361">
                  <c:v>31.80499999999796</c:v>
                </c:pt>
                <c:pt idx="6362">
                  <c:v>31.80999999999796</c:v>
                </c:pt>
                <c:pt idx="6363">
                  <c:v>31.81499999999795</c:v>
                </c:pt>
                <c:pt idx="6364">
                  <c:v>31.81999999999795</c:v>
                </c:pt>
                <c:pt idx="6365">
                  <c:v>31.82499999999795</c:v>
                </c:pt>
                <c:pt idx="6366">
                  <c:v>31.82999999999795</c:v>
                </c:pt>
                <c:pt idx="6367">
                  <c:v>31.83499999999795</c:v>
                </c:pt>
                <c:pt idx="6368">
                  <c:v>31.83999999999795</c:v>
                </c:pt>
                <c:pt idx="6369">
                  <c:v>31.84499999999795</c:v>
                </c:pt>
                <c:pt idx="6370">
                  <c:v>31.84999999999794</c:v>
                </c:pt>
                <c:pt idx="6371">
                  <c:v>31.85499999999795</c:v>
                </c:pt>
                <c:pt idx="6372">
                  <c:v>31.85999999999795</c:v>
                </c:pt>
                <c:pt idx="6373">
                  <c:v>31.86499999999794</c:v>
                </c:pt>
                <c:pt idx="6374">
                  <c:v>31.86999999999794</c:v>
                </c:pt>
                <c:pt idx="6375">
                  <c:v>31.87499999999794</c:v>
                </c:pt>
                <c:pt idx="6376">
                  <c:v>31.87999999999794</c:v>
                </c:pt>
                <c:pt idx="6377">
                  <c:v>31.88499999999794</c:v>
                </c:pt>
                <c:pt idx="6378">
                  <c:v>31.88999999999794</c:v>
                </c:pt>
                <c:pt idx="6379">
                  <c:v>31.89499999999794</c:v>
                </c:pt>
                <c:pt idx="6380">
                  <c:v>31.89999999999793</c:v>
                </c:pt>
                <c:pt idx="6381">
                  <c:v>31.90499999999793</c:v>
                </c:pt>
                <c:pt idx="6382">
                  <c:v>31.90999999999793</c:v>
                </c:pt>
                <c:pt idx="6383">
                  <c:v>31.91499999999793</c:v>
                </c:pt>
                <c:pt idx="6384">
                  <c:v>31.91999999999793</c:v>
                </c:pt>
                <c:pt idx="6385">
                  <c:v>31.92499999999793</c:v>
                </c:pt>
                <c:pt idx="6386">
                  <c:v>31.92999999999792</c:v>
                </c:pt>
                <c:pt idx="6387">
                  <c:v>31.93499999999793</c:v>
                </c:pt>
                <c:pt idx="6388">
                  <c:v>31.93999999999793</c:v>
                </c:pt>
                <c:pt idx="6389">
                  <c:v>31.94499999999793</c:v>
                </c:pt>
                <c:pt idx="6390">
                  <c:v>31.94999999999792</c:v>
                </c:pt>
                <c:pt idx="6391">
                  <c:v>31.95499999999793</c:v>
                </c:pt>
                <c:pt idx="6392">
                  <c:v>31.95999999999793</c:v>
                </c:pt>
                <c:pt idx="6393">
                  <c:v>31.96499999999792</c:v>
                </c:pt>
                <c:pt idx="6394">
                  <c:v>31.96999999999792</c:v>
                </c:pt>
                <c:pt idx="6395">
                  <c:v>31.97499999999792</c:v>
                </c:pt>
                <c:pt idx="6396">
                  <c:v>31.97999999999792</c:v>
                </c:pt>
                <c:pt idx="6397">
                  <c:v>31.98499999999792</c:v>
                </c:pt>
                <c:pt idx="6398">
                  <c:v>31.98999999999792</c:v>
                </c:pt>
                <c:pt idx="6399">
                  <c:v>31.99499999999792</c:v>
                </c:pt>
                <c:pt idx="6400">
                  <c:v>31.99999999999791</c:v>
                </c:pt>
                <c:pt idx="6401">
                  <c:v>32.00499999999792</c:v>
                </c:pt>
                <c:pt idx="6402">
                  <c:v>32.00999999999792</c:v>
                </c:pt>
                <c:pt idx="6403">
                  <c:v>32.01499999999793</c:v>
                </c:pt>
                <c:pt idx="6404">
                  <c:v>32.01999999999793</c:v>
                </c:pt>
                <c:pt idx="6405">
                  <c:v>32.02499999999793</c:v>
                </c:pt>
                <c:pt idx="6406">
                  <c:v>32.02999999999793</c:v>
                </c:pt>
                <c:pt idx="6407">
                  <c:v>32.03499999999794</c:v>
                </c:pt>
                <c:pt idx="6408">
                  <c:v>32.03999999999794</c:v>
                </c:pt>
                <c:pt idx="6409">
                  <c:v>32.04499999999794</c:v>
                </c:pt>
                <c:pt idx="6410">
                  <c:v>32.04999999999795</c:v>
                </c:pt>
                <c:pt idx="6411">
                  <c:v>32.05499999999795</c:v>
                </c:pt>
                <c:pt idx="6412">
                  <c:v>32.05999999999795</c:v>
                </c:pt>
                <c:pt idx="6413">
                  <c:v>32.06499999999795</c:v>
                </c:pt>
                <c:pt idx="6414">
                  <c:v>32.06999999999796</c:v>
                </c:pt>
                <c:pt idx="6415">
                  <c:v>32.07499999999796</c:v>
                </c:pt>
                <c:pt idx="6416">
                  <c:v>32.07999999999796</c:v>
                </c:pt>
                <c:pt idx="6417">
                  <c:v>32.08499999999795</c:v>
                </c:pt>
                <c:pt idx="6418">
                  <c:v>32.08999999999796</c:v>
                </c:pt>
                <c:pt idx="6419">
                  <c:v>32.09499999999797</c:v>
                </c:pt>
                <c:pt idx="6420">
                  <c:v>32.09999999999797</c:v>
                </c:pt>
                <c:pt idx="6421">
                  <c:v>32.10499999999797</c:v>
                </c:pt>
                <c:pt idx="6422">
                  <c:v>32.10999999999798</c:v>
                </c:pt>
                <c:pt idx="6423">
                  <c:v>32.11499999999798</c:v>
                </c:pt>
                <c:pt idx="6424">
                  <c:v>32.11999999999798</c:v>
                </c:pt>
                <c:pt idx="6425">
                  <c:v>32.12499999999798</c:v>
                </c:pt>
                <c:pt idx="6426">
                  <c:v>32.129999999998</c:v>
                </c:pt>
                <c:pt idx="6427">
                  <c:v>32.134999999998</c:v>
                </c:pt>
                <c:pt idx="6428">
                  <c:v>32.139999999998</c:v>
                </c:pt>
                <c:pt idx="6429">
                  <c:v>32.144999999998</c:v>
                </c:pt>
                <c:pt idx="6430">
                  <c:v>32.149999999998</c:v>
                </c:pt>
                <c:pt idx="6431">
                  <c:v>32.154999999998</c:v>
                </c:pt>
                <c:pt idx="6432">
                  <c:v>32.159999999998</c:v>
                </c:pt>
                <c:pt idx="6433">
                  <c:v>32.164999999998</c:v>
                </c:pt>
                <c:pt idx="6434">
                  <c:v>32.16999999999801</c:v>
                </c:pt>
                <c:pt idx="6435">
                  <c:v>32.17499999999801</c:v>
                </c:pt>
                <c:pt idx="6436">
                  <c:v>32.17999999999801</c:v>
                </c:pt>
                <c:pt idx="6437">
                  <c:v>32.18499999999801</c:v>
                </c:pt>
                <c:pt idx="6438">
                  <c:v>32.18999999999802</c:v>
                </c:pt>
                <c:pt idx="6439">
                  <c:v>32.19499999999802</c:v>
                </c:pt>
                <c:pt idx="6440">
                  <c:v>32.19999999999802</c:v>
                </c:pt>
                <c:pt idx="6441">
                  <c:v>32.20499999999802</c:v>
                </c:pt>
                <c:pt idx="6442">
                  <c:v>32.20999999999803</c:v>
                </c:pt>
                <c:pt idx="6443">
                  <c:v>32.21499999999803</c:v>
                </c:pt>
                <c:pt idx="6444">
                  <c:v>32.21999999999803</c:v>
                </c:pt>
                <c:pt idx="6445">
                  <c:v>32.22499999999803</c:v>
                </c:pt>
                <c:pt idx="6446">
                  <c:v>32.22999999999804</c:v>
                </c:pt>
                <c:pt idx="6447">
                  <c:v>32.23499999999804</c:v>
                </c:pt>
                <c:pt idx="6448">
                  <c:v>32.23999999999804</c:v>
                </c:pt>
                <c:pt idx="6449">
                  <c:v>32.24499999999804</c:v>
                </c:pt>
                <c:pt idx="6450">
                  <c:v>32.24999999999805</c:v>
                </c:pt>
                <c:pt idx="6451">
                  <c:v>32.25499999999805</c:v>
                </c:pt>
                <c:pt idx="6452">
                  <c:v>32.25999999999805</c:v>
                </c:pt>
                <c:pt idx="6453">
                  <c:v>32.26499999999806</c:v>
                </c:pt>
                <c:pt idx="6454">
                  <c:v>32.26999999999806</c:v>
                </c:pt>
                <c:pt idx="6455">
                  <c:v>32.27499999999806</c:v>
                </c:pt>
                <c:pt idx="6456">
                  <c:v>32.27999999999806</c:v>
                </c:pt>
                <c:pt idx="6457">
                  <c:v>32.28499999999806</c:v>
                </c:pt>
                <c:pt idx="6458">
                  <c:v>32.28999999999807</c:v>
                </c:pt>
                <c:pt idx="6459">
                  <c:v>32.29499999999807</c:v>
                </c:pt>
                <c:pt idx="6460">
                  <c:v>32.29999999999807</c:v>
                </c:pt>
                <c:pt idx="6461">
                  <c:v>32.30499999999807</c:v>
                </c:pt>
                <c:pt idx="6462">
                  <c:v>32.30999999999808</c:v>
                </c:pt>
                <c:pt idx="6463">
                  <c:v>32.31499999999807</c:v>
                </c:pt>
                <c:pt idx="6464">
                  <c:v>32.31999999999807</c:v>
                </c:pt>
                <c:pt idx="6465">
                  <c:v>32.32499999999808</c:v>
                </c:pt>
                <c:pt idx="6466">
                  <c:v>32.3299999999981</c:v>
                </c:pt>
                <c:pt idx="6467">
                  <c:v>32.33499999999808</c:v>
                </c:pt>
                <c:pt idx="6468">
                  <c:v>32.3399999999981</c:v>
                </c:pt>
                <c:pt idx="6469">
                  <c:v>32.34499999999809</c:v>
                </c:pt>
                <c:pt idx="6470">
                  <c:v>32.3499999999981</c:v>
                </c:pt>
                <c:pt idx="6471">
                  <c:v>32.35499999999809</c:v>
                </c:pt>
                <c:pt idx="6472">
                  <c:v>32.3599999999981</c:v>
                </c:pt>
                <c:pt idx="6473">
                  <c:v>32.3649999999981</c:v>
                </c:pt>
                <c:pt idx="6474">
                  <c:v>32.36999999999811</c:v>
                </c:pt>
                <c:pt idx="6475">
                  <c:v>32.3749999999981</c:v>
                </c:pt>
                <c:pt idx="6476">
                  <c:v>32.37999999999811</c:v>
                </c:pt>
                <c:pt idx="6477">
                  <c:v>32.38499999999809</c:v>
                </c:pt>
                <c:pt idx="6478">
                  <c:v>32.3899999999981</c:v>
                </c:pt>
                <c:pt idx="6479">
                  <c:v>32.39499999999812</c:v>
                </c:pt>
                <c:pt idx="6480">
                  <c:v>32.39999999999812</c:v>
                </c:pt>
                <c:pt idx="6481">
                  <c:v>32.40499999999813</c:v>
                </c:pt>
                <c:pt idx="6482">
                  <c:v>32.40999999999813</c:v>
                </c:pt>
                <c:pt idx="6483">
                  <c:v>32.41499999999812</c:v>
                </c:pt>
                <c:pt idx="6484">
                  <c:v>32.41999999999813</c:v>
                </c:pt>
                <c:pt idx="6485">
                  <c:v>32.42499999999814</c:v>
                </c:pt>
                <c:pt idx="6486">
                  <c:v>32.42999999999814</c:v>
                </c:pt>
                <c:pt idx="6487">
                  <c:v>32.43499999999814</c:v>
                </c:pt>
                <c:pt idx="6488">
                  <c:v>32.43999999999814</c:v>
                </c:pt>
                <c:pt idx="6489">
                  <c:v>32.44499999999815</c:v>
                </c:pt>
                <c:pt idx="6490">
                  <c:v>32.44999999999815</c:v>
                </c:pt>
                <c:pt idx="6491">
                  <c:v>32.45499999999814</c:v>
                </c:pt>
                <c:pt idx="6492">
                  <c:v>32.45999999999815</c:v>
                </c:pt>
                <c:pt idx="6493">
                  <c:v>32.46499999999816</c:v>
                </c:pt>
                <c:pt idx="6494">
                  <c:v>32.46999999999816</c:v>
                </c:pt>
                <c:pt idx="6495">
                  <c:v>32.47499999999815</c:v>
                </c:pt>
                <c:pt idx="6496">
                  <c:v>32.47999999999816</c:v>
                </c:pt>
                <c:pt idx="6497">
                  <c:v>32.48499999999814</c:v>
                </c:pt>
                <c:pt idx="6498">
                  <c:v>32.48999999999815</c:v>
                </c:pt>
                <c:pt idx="6499">
                  <c:v>32.49499999999817</c:v>
                </c:pt>
                <c:pt idx="6500">
                  <c:v>32.49999999999818</c:v>
                </c:pt>
                <c:pt idx="6501">
                  <c:v>32.50499999999818</c:v>
                </c:pt>
                <c:pt idx="6502">
                  <c:v>32.50999999999818</c:v>
                </c:pt>
                <c:pt idx="6503">
                  <c:v>32.51499999999817</c:v>
                </c:pt>
                <c:pt idx="6504">
                  <c:v>32.51999999999818</c:v>
                </c:pt>
                <c:pt idx="6505">
                  <c:v>32.5249999999982</c:v>
                </c:pt>
                <c:pt idx="6506">
                  <c:v>32.5299999999982</c:v>
                </c:pt>
                <c:pt idx="6507">
                  <c:v>32.5349999999982</c:v>
                </c:pt>
                <c:pt idx="6508">
                  <c:v>32.5399999999982</c:v>
                </c:pt>
                <c:pt idx="6509">
                  <c:v>32.5449999999982</c:v>
                </c:pt>
                <c:pt idx="6510">
                  <c:v>32.5499999999982</c:v>
                </c:pt>
                <c:pt idx="6511">
                  <c:v>32.55499999999819</c:v>
                </c:pt>
                <c:pt idx="6512">
                  <c:v>32.5599999999982</c:v>
                </c:pt>
                <c:pt idx="6513">
                  <c:v>32.56499999999821</c:v>
                </c:pt>
                <c:pt idx="6514">
                  <c:v>32.56999999999821</c:v>
                </c:pt>
                <c:pt idx="6515">
                  <c:v>32.57499999999821</c:v>
                </c:pt>
                <c:pt idx="6516">
                  <c:v>32.57999999999821</c:v>
                </c:pt>
                <c:pt idx="6517">
                  <c:v>32.5849999999982</c:v>
                </c:pt>
                <c:pt idx="6518">
                  <c:v>32.58999999999822</c:v>
                </c:pt>
                <c:pt idx="6519">
                  <c:v>32.59499999999822</c:v>
                </c:pt>
                <c:pt idx="6520">
                  <c:v>32.59999999999823</c:v>
                </c:pt>
                <c:pt idx="6521">
                  <c:v>32.60499999999823</c:v>
                </c:pt>
                <c:pt idx="6522">
                  <c:v>32.60999999999823</c:v>
                </c:pt>
                <c:pt idx="6523">
                  <c:v>32.61499999999823</c:v>
                </c:pt>
                <c:pt idx="6524">
                  <c:v>32.61999999999824</c:v>
                </c:pt>
                <c:pt idx="6525">
                  <c:v>32.62499999999824</c:v>
                </c:pt>
                <c:pt idx="6526">
                  <c:v>32.62999999999824</c:v>
                </c:pt>
                <c:pt idx="6527">
                  <c:v>32.63499999999824</c:v>
                </c:pt>
                <c:pt idx="6528">
                  <c:v>32.63999999999825</c:v>
                </c:pt>
                <c:pt idx="6529">
                  <c:v>32.64499999999825</c:v>
                </c:pt>
                <c:pt idx="6530">
                  <c:v>32.64999999999825</c:v>
                </c:pt>
                <c:pt idx="6531">
                  <c:v>32.65499999999825</c:v>
                </c:pt>
                <c:pt idx="6532">
                  <c:v>32.65999999999826</c:v>
                </c:pt>
                <c:pt idx="6533">
                  <c:v>32.66499999999826</c:v>
                </c:pt>
                <c:pt idx="6534">
                  <c:v>32.66999999999826</c:v>
                </c:pt>
                <c:pt idx="6535">
                  <c:v>32.67499999999826</c:v>
                </c:pt>
                <c:pt idx="6536">
                  <c:v>32.67999999999827</c:v>
                </c:pt>
                <c:pt idx="6537">
                  <c:v>32.68499999999825</c:v>
                </c:pt>
                <c:pt idx="6538">
                  <c:v>32.68999999999827</c:v>
                </c:pt>
                <c:pt idx="6539">
                  <c:v>32.69499999999828</c:v>
                </c:pt>
                <c:pt idx="6540">
                  <c:v>32.69999999999828</c:v>
                </c:pt>
                <c:pt idx="6541">
                  <c:v>32.70499999999828</c:v>
                </c:pt>
                <c:pt idx="6542">
                  <c:v>32.70999999999828</c:v>
                </c:pt>
                <c:pt idx="6543">
                  <c:v>32.71499999999828</c:v>
                </c:pt>
                <c:pt idx="6544">
                  <c:v>32.7199999999983</c:v>
                </c:pt>
                <c:pt idx="6545">
                  <c:v>32.7249999999983</c:v>
                </c:pt>
                <c:pt idx="6546">
                  <c:v>32.7299999999983</c:v>
                </c:pt>
                <c:pt idx="6547">
                  <c:v>32.7349999999983</c:v>
                </c:pt>
                <c:pt idx="6548">
                  <c:v>32.7399999999983</c:v>
                </c:pt>
                <c:pt idx="6549">
                  <c:v>32.7449999999983</c:v>
                </c:pt>
                <c:pt idx="6550">
                  <c:v>32.7499999999983</c:v>
                </c:pt>
                <c:pt idx="6551">
                  <c:v>32.7549999999983</c:v>
                </c:pt>
                <c:pt idx="6552">
                  <c:v>32.75999999999831</c:v>
                </c:pt>
                <c:pt idx="6553">
                  <c:v>32.76499999999831</c:v>
                </c:pt>
                <c:pt idx="6554">
                  <c:v>32.76999999999831</c:v>
                </c:pt>
                <c:pt idx="6555">
                  <c:v>32.77499999999831</c:v>
                </c:pt>
                <c:pt idx="6556">
                  <c:v>32.77999999999832</c:v>
                </c:pt>
                <c:pt idx="6557">
                  <c:v>32.78499999999832</c:v>
                </c:pt>
                <c:pt idx="6558">
                  <c:v>32.78999999999832</c:v>
                </c:pt>
                <c:pt idx="6559">
                  <c:v>32.79499999999833</c:v>
                </c:pt>
                <c:pt idx="6560">
                  <c:v>32.79999999999833</c:v>
                </c:pt>
                <c:pt idx="6561">
                  <c:v>32.80499999999832</c:v>
                </c:pt>
                <c:pt idx="6562">
                  <c:v>32.80999999999833</c:v>
                </c:pt>
                <c:pt idx="6563">
                  <c:v>32.81499999999829</c:v>
                </c:pt>
                <c:pt idx="6564">
                  <c:v>32.81999999999832</c:v>
                </c:pt>
                <c:pt idx="6565">
                  <c:v>32.82499999999834</c:v>
                </c:pt>
                <c:pt idx="6566">
                  <c:v>32.82999999999834</c:v>
                </c:pt>
                <c:pt idx="6567">
                  <c:v>32.83499999999835</c:v>
                </c:pt>
                <c:pt idx="6568">
                  <c:v>32.83999999999835</c:v>
                </c:pt>
                <c:pt idx="6569">
                  <c:v>32.84499999999834</c:v>
                </c:pt>
                <c:pt idx="6570">
                  <c:v>32.84999999999835</c:v>
                </c:pt>
                <c:pt idx="6571">
                  <c:v>32.85499999999826</c:v>
                </c:pt>
                <c:pt idx="6572">
                  <c:v>32.85999999999834</c:v>
                </c:pt>
                <c:pt idx="6573">
                  <c:v>32.86499999999835</c:v>
                </c:pt>
                <c:pt idx="6574">
                  <c:v>32.86999999999836</c:v>
                </c:pt>
                <c:pt idx="6575">
                  <c:v>32.87499999999834</c:v>
                </c:pt>
                <c:pt idx="6576">
                  <c:v>32.87999999999835</c:v>
                </c:pt>
                <c:pt idx="6577">
                  <c:v>32.88499999999834</c:v>
                </c:pt>
                <c:pt idx="6578">
                  <c:v>32.88999999999837</c:v>
                </c:pt>
                <c:pt idx="6579">
                  <c:v>32.89499999999838</c:v>
                </c:pt>
                <c:pt idx="6580">
                  <c:v>32.89999999999838</c:v>
                </c:pt>
                <c:pt idx="6581">
                  <c:v>32.90499999999837</c:v>
                </c:pt>
                <c:pt idx="6582">
                  <c:v>32.90999999999838</c:v>
                </c:pt>
                <c:pt idx="6583">
                  <c:v>32.91499999999834</c:v>
                </c:pt>
                <c:pt idx="6584">
                  <c:v>32.91999999999837</c:v>
                </c:pt>
                <c:pt idx="6585">
                  <c:v>32.9249999999984</c:v>
                </c:pt>
                <c:pt idx="6586">
                  <c:v>32.9299999999984</c:v>
                </c:pt>
                <c:pt idx="6587">
                  <c:v>32.9349999999984</c:v>
                </c:pt>
                <c:pt idx="6588">
                  <c:v>32.9399999999984</c:v>
                </c:pt>
                <c:pt idx="6589">
                  <c:v>32.94499999999839</c:v>
                </c:pt>
                <c:pt idx="6590">
                  <c:v>32.9499999999984</c:v>
                </c:pt>
                <c:pt idx="6591">
                  <c:v>32.95499999999839</c:v>
                </c:pt>
                <c:pt idx="6592">
                  <c:v>32.95999999999839</c:v>
                </c:pt>
                <c:pt idx="6593">
                  <c:v>32.9649999999984</c:v>
                </c:pt>
                <c:pt idx="6594">
                  <c:v>32.96999999999841</c:v>
                </c:pt>
                <c:pt idx="6595">
                  <c:v>32.9749999999984</c:v>
                </c:pt>
                <c:pt idx="6596">
                  <c:v>32.97999999999841</c:v>
                </c:pt>
                <c:pt idx="6597">
                  <c:v>32.98499999999839</c:v>
                </c:pt>
                <c:pt idx="6598">
                  <c:v>32.98999999999842</c:v>
                </c:pt>
                <c:pt idx="6599">
                  <c:v>32.99499999999843</c:v>
                </c:pt>
                <c:pt idx="6600">
                  <c:v>32.99999999999843</c:v>
                </c:pt>
                <c:pt idx="6601">
                  <c:v>33.00499999999843</c:v>
                </c:pt>
                <c:pt idx="6602">
                  <c:v>33.00999999999843</c:v>
                </c:pt>
                <c:pt idx="6603">
                  <c:v>33.01499999999842</c:v>
                </c:pt>
                <c:pt idx="6604">
                  <c:v>33.01999999999844</c:v>
                </c:pt>
                <c:pt idx="6605">
                  <c:v>33.02499999999844</c:v>
                </c:pt>
                <c:pt idx="6606">
                  <c:v>33.02999999999845</c:v>
                </c:pt>
                <c:pt idx="6607">
                  <c:v>33.03499999999845</c:v>
                </c:pt>
                <c:pt idx="6608">
                  <c:v>33.03999999999845</c:v>
                </c:pt>
                <c:pt idx="6609">
                  <c:v>33.04499999999845</c:v>
                </c:pt>
                <c:pt idx="6610">
                  <c:v>33.04999999999846</c:v>
                </c:pt>
                <c:pt idx="6611">
                  <c:v>33.05499999999844</c:v>
                </c:pt>
                <c:pt idx="6612">
                  <c:v>33.05999999999845</c:v>
                </c:pt>
                <c:pt idx="6613">
                  <c:v>33.06499999999846</c:v>
                </c:pt>
                <c:pt idx="6614">
                  <c:v>33.06999999999847</c:v>
                </c:pt>
                <c:pt idx="6615">
                  <c:v>33.07499999999845</c:v>
                </c:pt>
                <c:pt idx="6616">
                  <c:v>33.07999999999847</c:v>
                </c:pt>
                <c:pt idx="6617">
                  <c:v>33.08499999999847</c:v>
                </c:pt>
                <c:pt idx="6618">
                  <c:v>33.08999999999848</c:v>
                </c:pt>
                <c:pt idx="6619">
                  <c:v>33.09499999999848</c:v>
                </c:pt>
                <c:pt idx="6620">
                  <c:v>33.09999999999848</c:v>
                </c:pt>
                <c:pt idx="6621">
                  <c:v>33.10499999999848</c:v>
                </c:pt>
                <c:pt idx="6622">
                  <c:v>33.1099999999985</c:v>
                </c:pt>
                <c:pt idx="6623">
                  <c:v>33.11499999999847</c:v>
                </c:pt>
                <c:pt idx="6624">
                  <c:v>33.1199999999985</c:v>
                </c:pt>
                <c:pt idx="6625">
                  <c:v>33.1249999999985</c:v>
                </c:pt>
                <c:pt idx="6626">
                  <c:v>33.1299999999985</c:v>
                </c:pt>
                <c:pt idx="6627">
                  <c:v>33.1349999999985</c:v>
                </c:pt>
                <c:pt idx="6628">
                  <c:v>33.1399999999985</c:v>
                </c:pt>
                <c:pt idx="6629">
                  <c:v>33.1449999999985</c:v>
                </c:pt>
                <c:pt idx="6630">
                  <c:v>33.14999999999851</c:v>
                </c:pt>
                <c:pt idx="6631">
                  <c:v>33.15499999999849</c:v>
                </c:pt>
                <c:pt idx="6632">
                  <c:v>33.1599999999985</c:v>
                </c:pt>
                <c:pt idx="6633">
                  <c:v>33.16499999999851</c:v>
                </c:pt>
                <c:pt idx="6634">
                  <c:v>33.16999999999852</c:v>
                </c:pt>
                <c:pt idx="6635">
                  <c:v>33.17499999999851</c:v>
                </c:pt>
                <c:pt idx="6636">
                  <c:v>33.17999999999852</c:v>
                </c:pt>
                <c:pt idx="6637">
                  <c:v>33.18499999999852</c:v>
                </c:pt>
                <c:pt idx="6638">
                  <c:v>33.18999999999853</c:v>
                </c:pt>
                <c:pt idx="6639">
                  <c:v>33.19499999999853</c:v>
                </c:pt>
                <c:pt idx="6640">
                  <c:v>33.19999999999853</c:v>
                </c:pt>
                <c:pt idx="6641">
                  <c:v>33.20499999999853</c:v>
                </c:pt>
                <c:pt idx="6642">
                  <c:v>33.20999999999854</c:v>
                </c:pt>
                <c:pt idx="6643">
                  <c:v>33.21499999999854</c:v>
                </c:pt>
                <c:pt idx="6644">
                  <c:v>33.21999999999854</c:v>
                </c:pt>
                <c:pt idx="6645">
                  <c:v>33.22499999999855</c:v>
                </c:pt>
                <c:pt idx="6646">
                  <c:v>33.22999999999855</c:v>
                </c:pt>
                <c:pt idx="6647">
                  <c:v>33.23499999999855</c:v>
                </c:pt>
                <c:pt idx="6648">
                  <c:v>33.23999999999855</c:v>
                </c:pt>
                <c:pt idx="6649">
                  <c:v>33.24499999999856</c:v>
                </c:pt>
                <c:pt idx="6650">
                  <c:v>33.24999999999856</c:v>
                </c:pt>
                <c:pt idx="6651">
                  <c:v>33.25499999999855</c:v>
                </c:pt>
                <c:pt idx="6652">
                  <c:v>33.25999999999856</c:v>
                </c:pt>
                <c:pt idx="6653">
                  <c:v>33.26499999999857</c:v>
                </c:pt>
                <c:pt idx="6654">
                  <c:v>33.26999999999857</c:v>
                </c:pt>
                <c:pt idx="6655">
                  <c:v>33.27499999999857</c:v>
                </c:pt>
                <c:pt idx="6656">
                  <c:v>33.27999999999857</c:v>
                </c:pt>
                <c:pt idx="6657">
                  <c:v>33.28499999999858</c:v>
                </c:pt>
                <c:pt idx="6658">
                  <c:v>33.28999999999858</c:v>
                </c:pt>
                <c:pt idx="6659">
                  <c:v>33.29499999999858</c:v>
                </c:pt>
                <c:pt idx="6660">
                  <c:v>33.29999999999858</c:v>
                </c:pt>
                <c:pt idx="6661">
                  <c:v>33.30499999999854</c:v>
                </c:pt>
                <c:pt idx="6662">
                  <c:v>33.30999999999857</c:v>
                </c:pt>
                <c:pt idx="6663">
                  <c:v>33.31499999999849</c:v>
                </c:pt>
                <c:pt idx="6664">
                  <c:v>33.31999999999859</c:v>
                </c:pt>
                <c:pt idx="6665">
                  <c:v>33.3249999999986</c:v>
                </c:pt>
                <c:pt idx="6666">
                  <c:v>33.3299999999986</c:v>
                </c:pt>
                <c:pt idx="6667">
                  <c:v>33.33499999999859</c:v>
                </c:pt>
                <c:pt idx="6668">
                  <c:v>33.3399999999986</c:v>
                </c:pt>
                <c:pt idx="6669">
                  <c:v>33.34499999999854</c:v>
                </c:pt>
                <c:pt idx="6670">
                  <c:v>33.34999999999859</c:v>
                </c:pt>
                <c:pt idx="6671">
                  <c:v>33.35499999999851</c:v>
                </c:pt>
                <c:pt idx="6672">
                  <c:v>33.35999999999859</c:v>
                </c:pt>
                <c:pt idx="6673">
                  <c:v>33.3649999999986</c:v>
                </c:pt>
                <c:pt idx="6674">
                  <c:v>33.3699999999986</c:v>
                </c:pt>
                <c:pt idx="6675">
                  <c:v>33.37499999999859</c:v>
                </c:pt>
                <c:pt idx="6676">
                  <c:v>33.37999999999862</c:v>
                </c:pt>
                <c:pt idx="6677">
                  <c:v>33.38499999999853</c:v>
                </c:pt>
                <c:pt idx="6678">
                  <c:v>33.38999999999859</c:v>
                </c:pt>
                <c:pt idx="6679">
                  <c:v>33.39499999999862</c:v>
                </c:pt>
                <c:pt idx="6680">
                  <c:v>33.39999999999863</c:v>
                </c:pt>
                <c:pt idx="6681">
                  <c:v>33.40499999999862</c:v>
                </c:pt>
                <c:pt idx="6682">
                  <c:v>33.40999999999863</c:v>
                </c:pt>
                <c:pt idx="6683">
                  <c:v>33.41499999999859</c:v>
                </c:pt>
                <c:pt idx="6684">
                  <c:v>33.41999999999864</c:v>
                </c:pt>
                <c:pt idx="6685">
                  <c:v>33.42499999999865</c:v>
                </c:pt>
                <c:pt idx="6686">
                  <c:v>33.42999999999865</c:v>
                </c:pt>
                <c:pt idx="6687">
                  <c:v>33.43499999999865</c:v>
                </c:pt>
                <c:pt idx="6688">
                  <c:v>33.43999999999865</c:v>
                </c:pt>
                <c:pt idx="6689">
                  <c:v>33.44499999999864</c:v>
                </c:pt>
                <c:pt idx="6690">
                  <c:v>33.44999999999865</c:v>
                </c:pt>
                <c:pt idx="6691">
                  <c:v>33.45499999999856</c:v>
                </c:pt>
                <c:pt idx="6692">
                  <c:v>33.45999999999864</c:v>
                </c:pt>
                <c:pt idx="6693">
                  <c:v>33.46499999999865</c:v>
                </c:pt>
                <c:pt idx="6694">
                  <c:v>33.46999999999867</c:v>
                </c:pt>
                <c:pt idx="6695">
                  <c:v>33.47499999999867</c:v>
                </c:pt>
                <c:pt idx="6696">
                  <c:v>33.47999999999868</c:v>
                </c:pt>
                <c:pt idx="6697">
                  <c:v>33.48499999999864</c:v>
                </c:pt>
                <c:pt idx="6698">
                  <c:v>33.48999999999867</c:v>
                </c:pt>
                <c:pt idx="6699">
                  <c:v>33.49499999999868</c:v>
                </c:pt>
                <c:pt idx="6700">
                  <c:v>33.4999999999987</c:v>
                </c:pt>
                <c:pt idx="6701">
                  <c:v>33.50499999999867</c:v>
                </c:pt>
                <c:pt idx="6702">
                  <c:v>33.5099999999987</c:v>
                </c:pt>
                <c:pt idx="6703">
                  <c:v>33.51499999999869</c:v>
                </c:pt>
                <c:pt idx="6704">
                  <c:v>33.5199999999987</c:v>
                </c:pt>
                <c:pt idx="6705">
                  <c:v>33.5249999999987</c:v>
                </c:pt>
                <c:pt idx="6706">
                  <c:v>33.5299999999987</c:v>
                </c:pt>
                <c:pt idx="6707">
                  <c:v>33.5349999999987</c:v>
                </c:pt>
                <c:pt idx="6708">
                  <c:v>33.53999999999871</c:v>
                </c:pt>
                <c:pt idx="6709">
                  <c:v>33.54499999999871</c:v>
                </c:pt>
                <c:pt idx="6710">
                  <c:v>33.54999999999871</c:v>
                </c:pt>
                <c:pt idx="6711">
                  <c:v>33.55499999999871</c:v>
                </c:pt>
                <c:pt idx="6712">
                  <c:v>33.55999999999872</c:v>
                </c:pt>
                <c:pt idx="6713">
                  <c:v>33.56499999999872</c:v>
                </c:pt>
                <c:pt idx="6714">
                  <c:v>33.56999999999872</c:v>
                </c:pt>
                <c:pt idx="6715">
                  <c:v>33.57499999999873</c:v>
                </c:pt>
                <c:pt idx="6716">
                  <c:v>33.57999999999873</c:v>
                </c:pt>
                <c:pt idx="6717">
                  <c:v>33.58499999999873</c:v>
                </c:pt>
                <c:pt idx="6718">
                  <c:v>33.58999999999873</c:v>
                </c:pt>
                <c:pt idx="6719">
                  <c:v>33.59499999999874</c:v>
                </c:pt>
                <c:pt idx="6720">
                  <c:v>33.59999999999875</c:v>
                </c:pt>
                <c:pt idx="6721">
                  <c:v>33.60499999999874</c:v>
                </c:pt>
                <c:pt idx="6722">
                  <c:v>33.60999999999874</c:v>
                </c:pt>
                <c:pt idx="6723">
                  <c:v>33.61499999999875</c:v>
                </c:pt>
                <c:pt idx="6724">
                  <c:v>33.61999999999875</c:v>
                </c:pt>
                <c:pt idx="6725">
                  <c:v>33.62499999999875</c:v>
                </c:pt>
                <c:pt idx="6726">
                  <c:v>33.62999999999875</c:v>
                </c:pt>
                <c:pt idx="6727">
                  <c:v>33.63499999999876</c:v>
                </c:pt>
                <c:pt idx="6728">
                  <c:v>33.63999999999876</c:v>
                </c:pt>
                <c:pt idx="6729">
                  <c:v>33.64499999999876</c:v>
                </c:pt>
                <c:pt idx="6730">
                  <c:v>33.64999999999876</c:v>
                </c:pt>
                <c:pt idx="6731">
                  <c:v>33.65499999999876</c:v>
                </c:pt>
                <c:pt idx="6732">
                  <c:v>33.65999999999877</c:v>
                </c:pt>
                <c:pt idx="6733">
                  <c:v>33.66499999999877</c:v>
                </c:pt>
                <c:pt idx="6734">
                  <c:v>33.66999999999877</c:v>
                </c:pt>
                <c:pt idx="6735">
                  <c:v>33.67499999999878</c:v>
                </c:pt>
                <c:pt idx="6736">
                  <c:v>33.67999999999878</c:v>
                </c:pt>
                <c:pt idx="6737">
                  <c:v>33.68499999999878</c:v>
                </c:pt>
                <c:pt idx="6738">
                  <c:v>33.68999999999878</c:v>
                </c:pt>
                <c:pt idx="6739">
                  <c:v>33.6949999999988</c:v>
                </c:pt>
                <c:pt idx="6740">
                  <c:v>33.6999999999988</c:v>
                </c:pt>
                <c:pt idx="6741">
                  <c:v>33.7049999999988</c:v>
                </c:pt>
                <c:pt idx="6742">
                  <c:v>33.7099999999988</c:v>
                </c:pt>
                <c:pt idx="6743">
                  <c:v>33.7149999999988</c:v>
                </c:pt>
                <c:pt idx="6744">
                  <c:v>33.7199999999988</c:v>
                </c:pt>
                <c:pt idx="6745">
                  <c:v>33.7249999999988</c:v>
                </c:pt>
                <c:pt idx="6746">
                  <c:v>33.7299999999988</c:v>
                </c:pt>
                <c:pt idx="6747">
                  <c:v>33.73499999999881</c:v>
                </c:pt>
                <c:pt idx="6748">
                  <c:v>33.73999999999881</c:v>
                </c:pt>
                <c:pt idx="6749">
                  <c:v>33.74499999999881</c:v>
                </c:pt>
                <c:pt idx="6750">
                  <c:v>33.74999999999881</c:v>
                </c:pt>
                <c:pt idx="6751">
                  <c:v>33.75499999999882</c:v>
                </c:pt>
                <c:pt idx="6752">
                  <c:v>33.75999999999882</c:v>
                </c:pt>
                <c:pt idx="6753">
                  <c:v>33.76499999999882</c:v>
                </c:pt>
                <c:pt idx="6754">
                  <c:v>33.76999999999883</c:v>
                </c:pt>
                <c:pt idx="6755">
                  <c:v>33.77499999999883</c:v>
                </c:pt>
                <c:pt idx="6756">
                  <c:v>33.77999999999883</c:v>
                </c:pt>
                <c:pt idx="6757">
                  <c:v>33.78499999999883</c:v>
                </c:pt>
                <c:pt idx="6758">
                  <c:v>33.78999999999884</c:v>
                </c:pt>
                <c:pt idx="6759">
                  <c:v>33.79499999999885</c:v>
                </c:pt>
                <c:pt idx="6760">
                  <c:v>33.79999999999886</c:v>
                </c:pt>
                <c:pt idx="6761">
                  <c:v>33.80499999999884</c:v>
                </c:pt>
                <c:pt idx="6762">
                  <c:v>33.80999999999885</c:v>
                </c:pt>
                <c:pt idx="6763">
                  <c:v>33.81499999999885</c:v>
                </c:pt>
                <c:pt idx="6764">
                  <c:v>33.81999999999885</c:v>
                </c:pt>
                <c:pt idx="6765">
                  <c:v>33.82499999999885</c:v>
                </c:pt>
                <c:pt idx="6766">
                  <c:v>33.82999999999886</c:v>
                </c:pt>
                <c:pt idx="6767">
                  <c:v>33.83499999999886</c:v>
                </c:pt>
                <c:pt idx="6768">
                  <c:v>33.83999999999886</c:v>
                </c:pt>
                <c:pt idx="6769">
                  <c:v>33.84499999999885</c:v>
                </c:pt>
                <c:pt idx="6770">
                  <c:v>33.84999999999886</c:v>
                </c:pt>
                <c:pt idx="6771">
                  <c:v>33.85499999999885</c:v>
                </c:pt>
                <c:pt idx="6772">
                  <c:v>33.85999999999887</c:v>
                </c:pt>
                <c:pt idx="6773">
                  <c:v>33.86499999999887</c:v>
                </c:pt>
                <c:pt idx="6774">
                  <c:v>33.86999999999888</c:v>
                </c:pt>
                <c:pt idx="6775">
                  <c:v>33.87499999999888</c:v>
                </c:pt>
                <c:pt idx="6776">
                  <c:v>33.87999999999888</c:v>
                </c:pt>
                <c:pt idx="6777">
                  <c:v>33.88499999999888</c:v>
                </c:pt>
                <c:pt idx="6778">
                  <c:v>33.88999999999888</c:v>
                </c:pt>
                <c:pt idx="6779">
                  <c:v>33.8949999999989</c:v>
                </c:pt>
                <c:pt idx="6780">
                  <c:v>33.8999999999989</c:v>
                </c:pt>
                <c:pt idx="6781">
                  <c:v>33.9049999999989</c:v>
                </c:pt>
                <c:pt idx="6782">
                  <c:v>33.9099999999989</c:v>
                </c:pt>
                <c:pt idx="6783">
                  <c:v>33.9149999999989</c:v>
                </c:pt>
                <c:pt idx="6784">
                  <c:v>33.9199999999989</c:v>
                </c:pt>
                <c:pt idx="6785">
                  <c:v>33.9249999999989</c:v>
                </c:pt>
                <c:pt idx="6786">
                  <c:v>33.92999999999891</c:v>
                </c:pt>
                <c:pt idx="6787">
                  <c:v>33.93499999999891</c:v>
                </c:pt>
                <c:pt idx="6788">
                  <c:v>33.93999999999891</c:v>
                </c:pt>
                <c:pt idx="6789">
                  <c:v>33.94499999999891</c:v>
                </c:pt>
                <c:pt idx="6790">
                  <c:v>33.94999999999892</c:v>
                </c:pt>
                <c:pt idx="6791">
                  <c:v>33.9549999999989</c:v>
                </c:pt>
                <c:pt idx="6792">
                  <c:v>33.95999999999892</c:v>
                </c:pt>
                <c:pt idx="6793">
                  <c:v>33.96499999999892</c:v>
                </c:pt>
                <c:pt idx="6794">
                  <c:v>33.96999999999893</c:v>
                </c:pt>
                <c:pt idx="6795">
                  <c:v>33.97499999999893</c:v>
                </c:pt>
                <c:pt idx="6796">
                  <c:v>33.97999999999893</c:v>
                </c:pt>
                <c:pt idx="6797">
                  <c:v>33.98499999999893</c:v>
                </c:pt>
                <c:pt idx="6798">
                  <c:v>33.98999999999894</c:v>
                </c:pt>
                <c:pt idx="6799">
                  <c:v>33.99499999999894</c:v>
                </c:pt>
                <c:pt idx="6800">
                  <c:v>33.99999999999894</c:v>
                </c:pt>
                <c:pt idx="6801">
                  <c:v>34.00499999999895</c:v>
                </c:pt>
                <c:pt idx="6802">
                  <c:v>34.00999999999895</c:v>
                </c:pt>
                <c:pt idx="6803">
                  <c:v>34.01499999999895</c:v>
                </c:pt>
                <c:pt idx="6804">
                  <c:v>34.01999999999895</c:v>
                </c:pt>
                <c:pt idx="6805">
                  <c:v>34.02499999999896</c:v>
                </c:pt>
                <c:pt idx="6806">
                  <c:v>34.02999999999896</c:v>
                </c:pt>
                <c:pt idx="6807">
                  <c:v>34.03499999999896</c:v>
                </c:pt>
                <c:pt idx="6808">
                  <c:v>34.03999999999896</c:v>
                </c:pt>
                <c:pt idx="6809">
                  <c:v>34.04499999999896</c:v>
                </c:pt>
                <c:pt idx="6810">
                  <c:v>34.04999999999897</c:v>
                </c:pt>
                <c:pt idx="6811">
                  <c:v>34.05499999999896</c:v>
                </c:pt>
                <c:pt idx="6812">
                  <c:v>34.05999999999897</c:v>
                </c:pt>
                <c:pt idx="6813">
                  <c:v>34.06499999999898</c:v>
                </c:pt>
                <c:pt idx="6814">
                  <c:v>34.06999999999898</c:v>
                </c:pt>
                <c:pt idx="6815">
                  <c:v>34.07499999999898</c:v>
                </c:pt>
                <c:pt idx="6816">
                  <c:v>34.07999999999898</c:v>
                </c:pt>
                <c:pt idx="6817">
                  <c:v>34.08499999999898</c:v>
                </c:pt>
                <c:pt idx="6818">
                  <c:v>34.089999999999</c:v>
                </c:pt>
                <c:pt idx="6819">
                  <c:v>34.094999999999</c:v>
                </c:pt>
                <c:pt idx="6820">
                  <c:v>34.099999999999</c:v>
                </c:pt>
                <c:pt idx="6821">
                  <c:v>34.104999999999</c:v>
                </c:pt>
                <c:pt idx="6822">
                  <c:v>34.109999999999</c:v>
                </c:pt>
                <c:pt idx="6823">
                  <c:v>34.114999999999</c:v>
                </c:pt>
                <c:pt idx="6824">
                  <c:v>34.119999999999</c:v>
                </c:pt>
                <c:pt idx="6825">
                  <c:v>34.12499999999901</c:v>
                </c:pt>
                <c:pt idx="6826">
                  <c:v>34.12999999999901</c:v>
                </c:pt>
                <c:pt idx="6827">
                  <c:v>34.13499999999901</c:v>
                </c:pt>
                <c:pt idx="6828">
                  <c:v>34.13999999999901</c:v>
                </c:pt>
                <c:pt idx="6829">
                  <c:v>34.14499999999902</c:v>
                </c:pt>
                <c:pt idx="6830">
                  <c:v>34.14999999999902</c:v>
                </c:pt>
                <c:pt idx="6831">
                  <c:v>34.15499999999902</c:v>
                </c:pt>
                <c:pt idx="6832">
                  <c:v>34.15999999999902</c:v>
                </c:pt>
                <c:pt idx="6833">
                  <c:v>34.16499999999903</c:v>
                </c:pt>
                <c:pt idx="6834">
                  <c:v>34.16999999999903</c:v>
                </c:pt>
                <c:pt idx="6835">
                  <c:v>34.17499999999903</c:v>
                </c:pt>
                <c:pt idx="6836">
                  <c:v>34.17999999999903</c:v>
                </c:pt>
                <c:pt idx="6837">
                  <c:v>34.18499999999904</c:v>
                </c:pt>
                <c:pt idx="6838">
                  <c:v>34.18999999999904</c:v>
                </c:pt>
                <c:pt idx="6839">
                  <c:v>34.19499999999904</c:v>
                </c:pt>
                <c:pt idx="6840">
                  <c:v>34.19999999999905</c:v>
                </c:pt>
                <c:pt idx="6841">
                  <c:v>34.20499999999905</c:v>
                </c:pt>
                <c:pt idx="6842">
                  <c:v>34.20999999999905</c:v>
                </c:pt>
                <c:pt idx="6843">
                  <c:v>34.21499999999905</c:v>
                </c:pt>
                <c:pt idx="6844">
                  <c:v>34.21999999999906</c:v>
                </c:pt>
                <c:pt idx="6845">
                  <c:v>34.22499999999906</c:v>
                </c:pt>
                <c:pt idx="6846">
                  <c:v>34.22999999999906</c:v>
                </c:pt>
                <c:pt idx="6847">
                  <c:v>34.23499999999906</c:v>
                </c:pt>
                <c:pt idx="6848">
                  <c:v>34.23999999999907</c:v>
                </c:pt>
                <c:pt idx="6849">
                  <c:v>34.24499999999907</c:v>
                </c:pt>
                <c:pt idx="6850">
                  <c:v>34.24999999999907</c:v>
                </c:pt>
                <c:pt idx="6851">
                  <c:v>34.25499999999907</c:v>
                </c:pt>
                <c:pt idx="6852">
                  <c:v>34.25999999999908</c:v>
                </c:pt>
                <c:pt idx="6853">
                  <c:v>34.26499999999908</c:v>
                </c:pt>
                <c:pt idx="6854">
                  <c:v>34.26999999999908</c:v>
                </c:pt>
                <c:pt idx="6855">
                  <c:v>34.27499999999908</c:v>
                </c:pt>
                <c:pt idx="6856">
                  <c:v>34.2799999999991</c:v>
                </c:pt>
                <c:pt idx="6857">
                  <c:v>34.2849999999991</c:v>
                </c:pt>
                <c:pt idx="6858">
                  <c:v>34.2899999999991</c:v>
                </c:pt>
                <c:pt idx="6859">
                  <c:v>34.2949999999991</c:v>
                </c:pt>
                <c:pt idx="6860">
                  <c:v>34.2999999999991</c:v>
                </c:pt>
                <c:pt idx="6861">
                  <c:v>34.3049999999991</c:v>
                </c:pt>
                <c:pt idx="6862">
                  <c:v>34.3099999999991</c:v>
                </c:pt>
                <c:pt idx="6863">
                  <c:v>34.3149999999991</c:v>
                </c:pt>
                <c:pt idx="6864">
                  <c:v>34.3199999999991</c:v>
                </c:pt>
                <c:pt idx="6865">
                  <c:v>34.32499999999911</c:v>
                </c:pt>
                <c:pt idx="6866">
                  <c:v>34.32999999999911</c:v>
                </c:pt>
                <c:pt idx="6867">
                  <c:v>34.33499999999911</c:v>
                </c:pt>
                <c:pt idx="6868">
                  <c:v>34.33999999999912</c:v>
                </c:pt>
                <c:pt idx="6869">
                  <c:v>34.3449999999991</c:v>
                </c:pt>
                <c:pt idx="6870">
                  <c:v>34.34999999999912</c:v>
                </c:pt>
                <c:pt idx="6871">
                  <c:v>34.35499999999912</c:v>
                </c:pt>
                <c:pt idx="6872">
                  <c:v>34.35999999999913</c:v>
                </c:pt>
                <c:pt idx="6873">
                  <c:v>34.36499999999913</c:v>
                </c:pt>
                <c:pt idx="6874">
                  <c:v>34.36999999999913</c:v>
                </c:pt>
                <c:pt idx="6875">
                  <c:v>34.37499999999913</c:v>
                </c:pt>
                <c:pt idx="6876">
                  <c:v>34.37999999999914</c:v>
                </c:pt>
                <c:pt idx="6877">
                  <c:v>34.38499999999912</c:v>
                </c:pt>
                <c:pt idx="6878">
                  <c:v>34.38999999999914</c:v>
                </c:pt>
                <c:pt idx="6879">
                  <c:v>34.39499999999914</c:v>
                </c:pt>
                <c:pt idx="6880">
                  <c:v>34.39999999999915</c:v>
                </c:pt>
                <c:pt idx="6881">
                  <c:v>34.40499999999915</c:v>
                </c:pt>
                <c:pt idx="6882">
                  <c:v>34.40999999999915</c:v>
                </c:pt>
                <c:pt idx="6883">
                  <c:v>34.41499999999915</c:v>
                </c:pt>
                <c:pt idx="6884">
                  <c:v>34.41999999999916</c:v>
                </c:pt>
                <c:pt idx="6885">
                  <c:v>34.42499999999916</c:v>
                </c:pt>
                <c:pt idx="6886">
                  <c:v>34.42999999999916</c:v>
                </c:pt>
                <c:pt idx="6887">
                  <c:v>34.43499999999916</c:v>
                </c:pt>
                <c:pt idx="6888">
                  <c:v>34.43999999999917</c:v>
                </c:pt>
                <c:pt idx="6889">
                  <c:v>34.44499999999915</c:v>
                </c:pt>
                <c:pt idx="6890">
                  <c:v>34.44999999999917</c:v>
                </c:pt>
                <c:pt idx="6891">
                  <c:v>34.45499999999917</c:v>
                </c:pt>
                <c:pt idx="6892">
                  <c:v>34.45999999999918</c:v>
                </c:pt>
                <c:pt idx="6893">
                  <c:v>34.46499999999918</c:v>
                </c:pt>
                <c:pt idx="6894">
                  <c:v>34.46999999999918</c:v>
                </c:pt>
                <c:pt idx="6895">
                  <c:v>34.47499999999918</c:v>
                </c:pt>
                <c:pt idx="6896">
                  <c:v>34.4799999999992</c:v>
                </c:pt>
                <c:pt idx="6897">
                  <c:v>34.48499999999918</c:v>
                </c:pt>
                <c:pt idx="6898">
                  <c:v>34.4899999999992</c:v>
                </c:pt>
                <c:pt idx="6899">
                  <c:v>34.4949999999992</c:v>
                </c:pt>
                <c:pt idx="6900">
                  <c:v>34.4999999999992</c:v>
                </c:pt>
                <c:pt idx="6901">
                  <c:v>34.5049999999992</c:v>
                </c:pt>
                <c:pt idx="6902">
                  <c:v>34.5099999999992</c:v>
                </c:pt>
                <c:pt idx="6903">
                  <c:v>34.5149999999992</c:v>
                </c:pt>
                <c:pt idx="6904">
                  <c:v>34.51999999999921</c:v>
                </c:pt>
                <c:pt idx="6905">
                  <c:v>34.52499999999921</c:v>
                </c:pt>
                <c:pt idx="6906">
                  <c:v>34.52999999999921</c:v>
                </c:pt>
                <c:pt idx="6907">
                  <c:v>34.53499999999921</c:v>
                </c:pt>
                <c:pt idx="6908">
                  <c:v>34.53999999999922</c:v>
                </c:pt>
                <c:pt idx="6909">
                  <c:v>34.54499999999922</c:v>
                </c:pt>
                <c:pt idx="6910">
                  <c:v>34.54999999999922</c:v>
                </c:pt>
                <c:pt idx="6911">
                  <c:v>34.55499999999923</c:v>
                </c:pt>
                <c:pt idx="6912">
                  <c:v>34.55999999999923</c:v>
                </c:pt>
                <c:pt idx="6913">
                  <c:v>34.56499999999923</c:v>
                </c:pt>
                <c:pt idx="6914">
                  <c:v>34.56999999999923</c:v>
                </c:pt>
                <c:pt idx="6915">
                  <c:v>34.57499999999924</c:v>
                </c:pt>
                <c:pt idx="6916">
                  <c:v>34.57999999999924</c:v>
                </c:pt>
                <c:pt idx="6917">
                  <c:v>34.58499999999924</c:v>
                </c:pt>
                <c:pt idx="6918">
                  <c:v>34.58999999999924</c:v>
                </c:pt>
                <c:pt idx="6919">
                  <c:v>34.59499999999925</c:v>
                </c:pt>
                <c:pt idx="6920">
                  <c:v>34.59999999999925</c:v>
                </c:pt>
                <c:pt idx="6921">
                  <c:v>34.60499999999925</c:v>
                </c:pt>
                <c:pt idx="6922">
                  <c:v>34.60999999999925</c:v>
                </c:pt>
                <c:pt idx="6923">
                  <c:v>34.61499999999926</c:v>
                </c:pt>
                <c:pt idx="6924">
                  <c:v>34.61999999999926</c:v>
                </c:pt>
                <c:pt idx="6925">
                  <c:v>34.62499999999926</c:v>
                </c:pt>
                <c:pt idx="6926">
                  <c:v>34.62999999999927</c:v>
                </c:pt>
                <c:pt idx="6927">
                  <c:v>34.63499999999927</c:v>
                </c:pt>
                <c:pt idx="6928">
                  <c:v>34.63999999999927</c:v>
                </c:pt>
                <c:pt idx="6929">
                  <c:v>34.64499999999927</c:v>
                </c:pt>
                <c:pt idx="6930">
                  <c:v>34.64999999999928</c:v>
                </c:pt>
                <c:pt idx="6931">
                  <c:v>34.65499999999928</c:v>
                </c:pt>
                <c:pt idx="6932">
                  <c:v>34.65999999999928</c:v>
                </c:pt>
                <c:pt idx="6933">
                  <c:v>34.66499999999928</c:v>
                </c:pt>
                <c:pt idx="6934">
                  <c:v>34.6699999999993</c:v>
                </c:pt>
                <c:pt idx="6935">
                  <c:v>34.6749999999993</c:v>
                </c:pt>
                <c:pt idx="6936">
                  <c:v>34.6799999999993</c:v>
                </c:pt>
                <c:pt idx="6937">
                  <c:v>34.6849999999993</c:v>
                </c:pt>
                <c:pt idx="6938">
                  <c:v>34.6899999999993</c:v>
                </c:pt>
                <c:pt idx="6939">
                  <c:v>34.6949999999993</c:v>
                </c:pt>
                <c:pt idx="6940">
                  <c:v>34.6999999999993</c:v>
                </c:pt>
                <c:pt idx="6941">
                  <c:v>34.7049999999993</c:v>
                </c:pt>
                <c:pt idx="6942">
                  <c:v>34.70999999999931</c:v>
                </c:pt>
                <c:pt idx="6943">
                  <c:v>34.71499999999931</c:v>
                </c:pt>
                <c:pt idx="6944">
                  <c:v>34.71999999999931</c:v>
                </c:pt>
                <c:pt idx="6945">
                  <c:v>34.72499999999931</c:v>
                </c:pt>
                <c:pt idx="6946">
                  <c:v>34.72999999999932</c:v>
                </c:pt>
                <c:pt idx="6947">
                  <c:v>34.73499999999932</c:v>
                </c:pt>
                <c:pt idx="6948">
                  <c:v>34.73999999999932</c:v>
                </c:pt>
                <c:pt idx="6949">
                  <c:v>34.74499999999932</c:v>
                </c:pt>
                <c:pt idx="6950">
                  <c:v>34.74999999999933</c:v>
                </c:pt>
                <c:pt idx="6951">
                  <c:v>34.75499999999933</c:v>
                </c:pt>
                <c:pt idx="6952">
                  <c:v>34.75999999999933</c:v>
                </c:pt>
                <c:pt idx="6953">
                  <c:v>34.76499999999933</c:v>
                </c:pt>
                <c:pt idx="6954">
                  <c:v>34.76999999999934</c:v>
                </c:pt>
                <c:pt idx="6955">
                  <c:v>34.77499999999934</c:v>
                </c:pt>
                <c:pt idx="6956">
                  <c:v>34.77999999999934</c:v>
                </c:pt>
                <c:pt idx="6957">
                  <c:v>34.78499999999934</c:v>
                </c:pt>
                <c:pt idx="6958">
                  <c:v>34.78999999999935</c:v>
                </c:pt>
                <c:pt idx="6959">
                  <c:v>34.79499999999935</c:v>
                </c:pt>
                <c:pt idx="6960">
                  <c:v>34.79999999999935</c:v>
                </c:pt>
                <c:pt idx="6961">
                  <c:v>34.80499999999935</c:v>
                </c:pt>
                <c:pt idx="6962">
                  <c:v>34.80999999999936</c:v>
                </c:pt>
                <c:pt idx="6963">
                  <c:v>34.81499999999934</c:v>
                </c:pt>
                <c:pt idx="6964">
                  <c:v>34.81999999999935</c:v>
                </c:pt>
                <c:pt idx="6965">
                  <c:v>34.82499999999936</c:v>
                </c:pt>
                <c:pt idx="6966">
                  <c:v>34.82999999999937</c:v>
                </c:pt>
                <c:pt idx="6967">
                  <c:v>34.83499999999935</c:v>
                </c:pt>
                <c:pt idx="6968">
                  <c:v>34.83999999999937</c:v>
                </c:pt>
                <c:pt idx="6969">
                  <c:v>34.84499999999937</c:v>
                </c:pt>
                <c:pt idx="6970">
                  <c:v>34.84999999999938</c:v>
                </c:pt>
                <c:pt idx="6971">
                  <c:v>34.85499999999934</c:v>
                </c:pt>
                <c:pt idx="6972">
                  <c:v>34.85999999999937</c:v>
                </c:pt>
                <c:pt idx="6973">
                  <c:v>34.86499999999938</c:v>
                </c:pt>
                <c:pt idx="6974">
                  <c:v>34.8699999999994</c:v>
                </c:pt>
                <c:pt idx="6975">
                  <c:v>34.87499999999937</c:v>
                </c:pt>
                <c:pt idx="6976">
                  <c:v>34.8799999999994</c:v>
                </c:pt>
                <c:pt idx="6977">
                  <c:v>34.88499999999939</c:v>
                </c:pt>
                <c:pt idx="6978">
                  <c:v>34.8899999999994</c:v>
                </c:pt>
                <c:pt idx="6979">
                  <c:v>34.8949999999994</c:v>
                </c:pt>
                <c:pt idx="6980">
                  <c:v>34.8999999999994</c:v>
                </c:pt>
                <c:pt idx="6981">
                  <c:v>34.9049999999994</c:v>
                </c:pt>
                <c:pt idx="6982">
                  <c:v>34.90999999999941</c:v>
                </c:pt>
                <c:pt idx="6983">
                  <c:v>34.9149999999994</c:v>
                </c:pt>
                <c:pt idx="6984">
                  <c:v>34.9199999999994</c:v>
                </c:pt>
                <c:pt idx="6985">
                  <c:v>34.92499999999941</c:v>
                </c:pt>
                <c:pt idx="6986">
                  <c:v>34.92999999999942</c:v>
                </c:pt>
                <c:pt idx="6987">
                  <c:v>34.93499999999942</c:v>
                </c:pt>
                <c:pt idx="6988">
                  <c:v>34.93999999999942</c:v>
                </c:pt>
                <c:pt idx="6989">
                  <c:v>34.94499999999942</c:v>
                </c:pt>
                <c:pt idx="6990">
                  <c:v>34.94999999999943</c:v>
                </c:pt>
                <c:pt idx="6991">
                  <c:v>34.95499999999942</c:v>
                </c:pt>
                <c:pt idx="6992">
                  <c:v>34.95999999999943</c:v>
                </c:pt>
                <c:pt idx="6993">
                  <c:v>34.96499999999943</c:v>
                </c:pt>
                <c:pt idx="6994">
                  <c:v>34.96999999999944</c:v>
                </c:pt>
                <c:pt idx="6995">
                  <c:v>34.97499999999944</c:v>
                </c:pt>
                <c:pt idx="6996">
                  <c:v>34.97999999999944</c:v>
                </c:pt>
                <c:pt idx="6997">
                  <c:v>34.98499999999945</c:v>
                </c:pt>
                <c:pt idx="6998">
                  <c:v>34.98999999999945</c:v>
                </c:pt>
                <c:pt idx="6999">
                  <c:v>34.99499999999945</c:v>
                </c:pt>
                <c:pt idx="7000">
                  <c:v>34.99999999999945</c:v>
                </c:pt>
                <c:pt idx="7001">
                  <c:v>35.00499999999946</c:v>
                </c:pt>
                <c:pt idx="7002">
                  <c:v>35.00999999999946</c:v>
                </c:pt>
                <c:pt idx="7003">
                  <c:v>35.01499999999945</c:v>
                </c:pt>
                <c:pt idx="7004">
                  <c:v>35.01999999999946</c:v>
                </c:pt>
                <c:pt idx="7005">
                  <c:v>35.02499999999947</c:v>
                </c:pt>
                <c:pt idx="7006">
                  <c:v>35.02999999999947</c:v>
                </c:pt>
                <c:pt idx="7007">
                  <c:v>35.03499999999947</c:v>
                </c:pt>
                <c:pt idx="7008">
                  <c:v>35.03999999999947</c:v>
                </c:pt>
                <c:pt idx="7009">
                  <c:v>35.04499999999948</c:v>
                </c:pt>
                <c:pt idx="7010">
                  <c:v>35.04999999999948</c:v>
                </c:pt>
                <c:pt idx="7011">
                  <c:v>35.05499999999947</c:v>
                </c:pt>
                <c:pt idx="7012">
                  <c:v>35.05999999999948</c:v>
                </c:pt>
                <c:pt idx="7013">
                  <c:v>35.0649999999995</c:v>
                </c:pt>
                <c:pt idx="7014">
                  <c:v>35.0699999999995</c:v>
                </c:pt>
                <c:pt idx="7015">
                  <c:v>35.0749999999995</c:v>
                </c:pt>
                <c:pt idx="7016">
                  <c:v>35.0799999999995</c:v>
                </c:pt>
                <c:pt idx="7017">
                  <c:v>35.0849999999995</c:v>
                </c:pt>
                <c:pt idx="7018">
                  <c:v>35.0899999999995</c:v>
                </c:pt>
                <c:pt idx="7019">
                  <c:v>35.0949999999995</c:v>
                </c:pt>
                <c:pt idx="7020">
                  <c:v>35.09999999999951</c:v>
                </c:pt>
                <c:pt idx="7021">
                  <c:v>35.10499999999951</c:v>
                </c:pt>
                <c:pt idx="7022">
                  <c:v>35.10999999999951</c:v>
                </c:pt>
                <c:pt idx="7023">
                  <c:v>35.1149999999995</c:v>
                </c:pt>
                <c:pt idx="7024">
                  <c:v>35.11999999999951</c:v>
                </c:pt>
                <c:pt idx="7025">
                  <c:v>35.12499999999952</c:v>
                </c:pt>
                <c:pt idx="7026">
                  <c:v>35.12999999999952</c:v>
                </c:pt>
                <c:pt idx="7027">
                  <c:v>35.13499999999952</c:v>
                </c:pt>
                <c:pt idx="7028">
                  <c:v>35.13999999999953</c:v>
                </c:pt>
                <c:pt idx="7029">
                  <c:v>35.14499999999953</c:v>
                </c:pt>
                <c:pt idx="7030">
                  <c:v>35.14999999999953</c:v>
                </c:pt>
                <c:pt idx="7031">
                  <c:v>35.15499999999953</c:v>
                </c:pt>
                <c:pt idx="7032">
                  <c:v>35.15999999999953</c:v>
                </c:pt>
                <c:pt idx="7033">
                  <c:v>35.16499999999954</c:v>
                </c:pt>
                <c:pt idx="7034">
                  <c:v>35.16999999999954</c:v>
                </c:pt>
                <c:pt idx="7035">
                  <c:v>35.17499999999954</c:v>
                </c:pt>
                <c:pt idx="7036">
                  <c:v>35.17999999999955</c:v>
                </c:pt>
                <c:pt idx="7037">
                  <c:v>35.18499999999955</c:v>
                </c:pt>
                <c:pt idx="7038">
                  <c:v>35.18999999999955</c:v>
                </c:pt>
                <c:pt idx="7039">
                  <c:v>35.19499999999955</c:v>
                </c:pt>
                <c:pt idx="7040">
                  <c:v>35.19999999999956</c:v>
                </c:pt>
                <c:pt idx="7041">
                  <c:v>35.20499999999956</c:v>
                </c:pt>
                <c:pt idx="7042">
                  <c:v>35.20999999999956</c:v>
                </c:pt>
                <c:pt idx="7043">
                  <c:v>35.21499999999956</c:v>
                </c:pt>
                <c:pt idx="7044">
                  <c:v>35.21999999999957</c:v>
                </c:pt>
                <c:pt idx="7045">
                  <c:v>35.22499999999957</c:v>
                </c:pt>
                <c:pt idx="7046">
                  <c:v>35.22999999999957</c:v>
                </c:pt>
                <c:pt idx="7047">
                  <c:v>35.23499999999957</c:v>
                </c:pt>
                <c:pt idx="7048">
                  <c:v>35.23999999999958</c:v>
                </c:pt>
                <c:pt idx="7049">
                  <c:v>35.24499999999958</c:v>
                </c:pt>
                <c:pt idx="7050">
                  <c:v>35.24999999999958</c:v>
                </c:pt>
                <c:pt idx="7051">
                  <c:v>35.25499999999958</c:v>
                </c:pt>
                <c:pt idx="7052">
                  <c:v>35.2599999999996</c:v>
                </c:pt>
                <c:pt idx="7053">
                  <c:v>35.2649999999996</c:v>
                </c:pt>
                <c:pt idx="7054">
                  <c:v>35.2699999999996</c:v>
                </c:pt>
                <c:pt idx="7055">
                  <c:v>35.2749999999996</c:v>
                </c:pt>
                <c:pt idx="7056">
                  <c:v>35.2799999999996</c:v>
                </c:pt>
                <c:pt idx="7057">
                  <c:v>35.2849999999996</c:v>
                </c:pt>
                <c:pt idx="7058">
                  <c:v>35.2899999999996</c:v>
                </c:pt>
                <c:pt idx="7059">
                  <c:v>35.29499999999961</c:v>
                </c:pt>
                <c:pt idx="7060">
                  <c:v>35.29999999999961</c:v>
                </c:pt>
                <c:pt idx="7061">
                  <c:v>35.30499999999959</c:v>
                </c:pt>
                <c:pt idx="7062">
                  <c:v>35.3099999999996</c:v>
                </c:pt>
                <c:pt idx="7063">
                  <c:v>35.31499999999959</c:v>
                </c:pt>
                <c:pt idx="7064">
                  <c:v>35.3199999999996</c:v>
                </c:pt>
                <c:pt idx="7065">
                  <c:v>35.3249999999996</c:v>
                </c:pt>
                <c:pt idx="7066">
                  <c:v>35.32999999999962</c:v>
                </c:pt>
                <c:pt idx="7067">
                  <c:v>35.33499999999962</c:v>
                </c:pt>
                <c:pt idx="7068">
                  <c:v>35.33999999999963</c:v>
                </c:pt>
                <c:pt idx="7069">
                  <c:v>35.34499999999962</c:v>
                </c:pt>
                <c:pt idx="7070">
                  <c:v>35.34999999999962</c:v>
                </c:pt>
                <c:pt idx="7071">
                  <c:v>35.35499999999954</c:v>
                </c:pt>
                <c:pt idx="7072">
                  <c:v>35.35999999999962</c:v>
                </c:pt>
                <c:pt idx="7073">
                  <c:v>35.36499999999964</c:v>
                </c:pt>
                <c:pt idx="7074">
                  <c:v>35.36999999999964</c:v>
                </c:pt>
                <c:pt idx="7075">
                  <c:v>35.37499999999964</c:v>
                </c:pt>
                <c:pt idx="7076">
                  <c:v>35.37999999999965</c:v>
                </c:pt>
                <c:pt idx="7077">
                  <c:v>35.38499999999964</c:v>
                </c:pt>
                <c:pt idx="7078">
                  <c:v>35.38999999999965</c:v>
                </c:pt>
                <c:pt idx="7079">
                  <c:v>35.39499999999965</c:v>
                </c:pt>
                <c:pt idx="7080">
                  <c:v>35.39999999999966</c:v>
                </c:pt>
                <c:pt idx="7081">
                  <c:v>35.40499999999965</c:v>
                </c:pt>
                <c:pt idx="7082">
                  <c:v>35.40999999999966</c:v>
                </c:pt>
                <c:pt idx="7083">
                  <c:v>35.41499999999964</c:v>
                </c:pt>
                <c:pt idx="7084">
                  <c:v>35.41999999999965</c:v>
                </c:pt>
                <c:pt idx="7085">
                  <c:v>35.42499999999967</c:v>
                </c:pt>
                <c:pt idx="7086">
                  <c:v>35.42999999999967</c:v>
                </c:pt>
                <c:pt idx="7087">
                  <c:v>35.43499999999968</c:v>
                </c:pt>
                <c:pt idx="7088">
                  <c:v>35.43999999999968</c:v>
                </c:pt>
                <c:pt idx="7089">
                  <c:v>35.44499999999967</c:v>
                </c:pt>
                <c:pt idx="7090">
                  <c:v>35.44999999999968</c:v>
                </c:pt>
                <c:pt idx="7091">
                  <c:v>35.45499999999964</c:v>
                </c:pt>
                <c:pt idx="7092">
                  <c:v>35.45999999999967</c:v>
                </c:pt>
                <c:pt idx="7093">
                  <c:v>35.4649999999997</c:v>
                </c:pt>
                <c:pt idx="7094">
                  <c:v>35.4699999999997</c:v>
                </c:pt>
                <c:pt idx="7095">
                  <c:v>35.4749999999997</c:v>
                </c:pt>
                <c:pt idx="7096">
                  <c:v>35.4799999999997</c:v>
                </c:pt>
                <c:pt idx="7097">
                  <c:v>35.4849999999997</c:v>
                </c:pt>
                <c:pt idx="7098">
                  <c:v>35.48999999999971</c:v>
                </c:pt>
                <c:pt idx="7099">
                  <c:v>35.49499999999971</c:v>
                </c:pt>
                <c:pt idx="7100">
                  <c:v>35.49999999999971</c:v>
                </c:pt>
                <c:pt idx="7101">
                  <c:v>35.50499999999971</c:v>
                </c:pt>
                <c:pt idx="7102">
                  <c:v>35.50999999999972</c:v>
                </c:pt>
                <c:pt idx="7103">
                  <c:v>35.51499999999972</c:v>
                </c:pt>
                <c:pt idx="7104">
                  <c:v>35.51999999999972</c:v>
                </c:pt>
                <c:pt idx="7105">
                  <c:v>35.52499999999972</c:v>
                </c:pt>
                <c:pt idx="7106">
                  <c:v>35.52999999999973</c:v>
                </c:pt>
                <c:pt idx="7107">
                  <c:v>35.53499999999973</c:v>
                </c:pt>
                <c:pt idx="7108">
                  <c:v>35.53999999999973</c:v>
                </c:pt>
                <c:pt idx="7109">
                  <c:v>35.54499999999973</c:v>
                </c:pt>
                <c:pt idx="7110">
                  <c:v>35.54999999999974</c:v>
                </c:pt>
                <c:pt idx="7111">
                  <c:v>35.55499999999974</c:v>
                </c:pt>
                <c:pt idx="7112">
                  <c:v>35.55999999999974</c:v>
                </c:pt>
                <c:pt idx="7113">
                  <c:v>35.56499999999974</c:v>
                </c:pt>
                <c:pt idx="7114">
                  <c:v>35.56999999999975</c:v>
                </c:pt>
                <c:pt idx="7115">
                  <c:v>35.57499999999975</c:v>
                </c:pt>
                <c:pt idx="7116">
                  <c:v>35.57999999999975</c:v>
                </c:pt>
                <c:pt idx="7117">
                  <c:v>35.58499999999975</c:v>
                </c:pt>
                <c:pt idx="7118">
                  <c:v>35.58999999999976</c:v>
                </c:pt>
                <c:pt idx="7119">
                  <c:v>35.59499999999976</c:v>
                </c:pt>
                <c:pt idx="7120">
                  <c:v>35.59999999999976</c:v>
                </c:pt>
                <c:pt idx="7121">
                  <c:v>35.60499999999976</c:v>
                </c:pt>
                <c:pt idx="7122">
                  <c:v>35.60999999999977</c:v>
                </c:pt>
                <c:pt idx="7123">
                  <c:v>35.61499999999977</c:v>
                </c:pt>
                <c:pt idx="7124">
                  <c:v>35.61999999999977</c:v>
                </c:pt>
                <c:pt idx="7125">
                  <c:v>35.62499999999977</c:v>
                </c:pt>
                <c:pt idx="7126">
                  <c:v>35.62999999999978</c:v>
                </c:pt>
                <c:pt idx="7127">
                  <c:v>35.63499999999978</c:v>
                </c:pt>
                <c:pt idx="7128">
                  <c:v>35.63999999999978</c:v>
                </c:pt>
                <c:pt idx="7129">
                  <c:v>35.64499999999978</c:v>
                </c:pt>
                <c:pt idx="7130">
                  <c:v>35.6499999999998</c:v>
                </c:pt>
                <c:pt idx="7131">
                  <c:v>35.6549999999998</c:v>
                </c:pt>
                <c:pt idx="7132">
                  <c:v>35.6599999999998</c:v>
                </c:pt>
                <c:pt idx="7133">
                  <c:v>35.6649999999998</c:v>
                </c:pt>
                <c:pt idx="7134">
                  <c:v>35.6699999999998</c:v>
                </c:pt>
                <c:pt idx="7135">
                  <c:v>35.6749999999998</c:v>
                </c:pt>
                <c:pt idx="7136">
                  <c:v>35.6799999999998</c:v>
                </c:pt>
                <c:pt idx="7137">
                  <c:v>35.6849999999998</c:v>
                </c:pt>
                <c:pt idx="7138">
                  <c:v>35.68999999999981</c:v>
                </c:pt>
                <c:pt idx="7139">
                  <c:v>35.69499999999981</c:v>
                </c:pt>
                <c:pt idx="7140">
                  <c:v>35.69999999999981</c:v>
                </c:pt>
                <c:pt idx="7141">
                  <c:v>35.70499999999982</c:v>
                </c:pt>
                <c:pt idx="7142">
                  <c:v>35.70999999999983</c:v>
                </c:pt>
                <c:pt idx="7143">
                  <c:v>35.71499999999982</c:v>
                </c:pt>
                <c:pt idx="7144">
                  <c:v>35.71999999999982</c:v>
                </c:pt>
                <c:pt idx="7145">
                  <c:v>35.72499999999983</c:v>
                </c:pt>
                <c:pt idx="7146">
                  <c:v>35.72999999999986</c:v>
                </c:pt>
                <c:pt idx="7147">
                  <c:v>35.73499999999983</c:v>
                </c:pt>
                <c:pt idx="7148">
                  <c:v>35.73999999999983</c:v>
                </c:pt>
                <c:pt idx="7149">
                  <c:v>35.74499999999984</c:v>
                </c:pt>
                <c:pt idx="7150">
                  <c:v>35.74999999999985</c:v>
                </c:pt>
                <c:pt idx="7151">
                  <c:v>35.75499999999984</c:v>
                </c:pt>
                <c:pt idx="7152">
                  <c:v>35.75999999999984</c:v>
                </c:pt>
                <c:pt idx="7153">
                  <c:v>35.76499999999985</c:v>
                </c:pt>
                <c:pt idx="7154">
                  <c:v>35.76999999999986</c:v>
                </c:pt>
                <c:pt idx="7155">
                  <c:v>35.77499999999985</c:v>
                </c:pt>
                <c:pt idx="7156">
                  <c:v>35.77999999999985</c:v>
                </c:pt>
                <c:pt idx="7157">
                  <c:v>35.78499999999986</c:v>
                </c:pt>
                <c:pt idx="7158">
                  <c:v>35.78999999999986</c:v>
                </c:pt>
                <c:pt idx="7159">
                  <c:v>35.79499999999986</c:v>
                </c:pt>
                <c:pt idx="7160">
                  <c:v>35.79999999999986</c:v>
                </c:pt>
                <c:pt idx="7161">
                  <c:v>35.80499999999986</c:v>
                </c:pt>
                <c:pt idx="7162">
                  <c:v>35.80999999999987</c:v>
                </c:pt>
                <c:pt idx="7163">
                  <c:v>35.81499999999987</c:v>
                </c:pt>
                <c:pt idx="7164">
                  <c:v>35.81999999999987</c:v>
                </c:pt>
                <c:pt idx="7165">
                  <c:v>35.82499999999988</c:v>
                </c:pt>
                <c:pt idx="7166">
                  <c:v>35.82999999999988</c:v>
                </c:pt>
                <c:pt idx="7167">
                  <c:v>35.83499999999988</c:v>
                </c:pt>
                <c:pt idx="7168">
                  <c:v>35.83999999999988</c:v>
                </c:pt>
                <c:pt idx="7169">
                  <c:v>35.8449999999999</c:v>
                </c:pt>
                <c:pt idx="7170">
                  <c:v>35.8499999999999</c:v>
                </c:pt>
                <c:pt idx="7171">
                  <c:v>35.8549999999999</c:v>
                </c:pt>
                <c:pt idx="7172">
                  <c:v>35.8599999999999</c:v>
                </c:pt>
                <c:pt idx="7173">
                  <c:v>35.8649999999999</c:v>
                </c:pt>
                <c:pt idx="7174">
                  <c:v>35.8699999999999</c:v>
                </c:pt>
                <c:pt idx="7175">
                  <c:v>35.8749999999999</c:v>
                </c:pt>
                <c:pt idx="7176">
                  <c:v>35.8799999999999</c:v>
                </c:pt>
                <c:pt idx="7177">
                  <c:v>35.88499999999991</c:v>
                </c:pt>
                <c:pt idx="7178">
                  <c:v>35.88999999999991</c:v>
                </c:pt>
                <c:pt idx="7179">
                  <c:v>35.89499999999991</c:v>
                </c:pt>
                <c:pt idx="7180">
                  <c:v>35.89999999999991</c:v>
                </c:pt>
                <c:pt idx="7181">
                  <c:v>35.90499999999992</c:v>
                </c:pt>
                <c:pt idx="7182">
                  <c:v>35.90999999999992</c:v>
                </c:pt>
                <c:pt idx="7183">
                  <c:v>35.91499999999992</c:v>
                </c:pt>
                <c:pt idx="7184">
                  <c:v>35.91999999999993</c:v>
                </c:pt>
                <c:pt idx="7185">
                  <c:v>35.92499999999993</c:v>
                </c:pt>
                <c:pt idx="7186">
                  <c:v>35.92999999999993</c:v>
                </c:pt>
                <c:pt idx="7187">
                  <c:v>35.93499999999993</c:v>
                </c:pt>
                <c:pt idx="7188">
                  <c:v>35.93999999999994</c:v>
                </c:pt>
                <c:pt idx="7189">
                  <c:v>35.94499999999994</c:v>
                </c:pt>
                <c:pt idx="7190">
                  <c:v>35.94999999999994</c:v>
                </c:pt>
                <c:pt idx="7191">
                  <c:v>35.95499999999994</c:v>
                </c:pt>
                <c:pt idx="7192">
                  <c:v>35.95999999999995</c:v>
                </c:pt>
                <c:pt idx="7193">
                  <c:v>35.96499999999995</c:v>
                </c:pt>
                <c:pt idx="7194">
                  <c:v>35.96999999999995</c:v>
                </c:pt>
                <c:pt idx="7195">
                  <c:v>35.97499999999995</c:v>
                </c:pt>
                <c:pt idx="7196">
                  <c:v>35.97999999999996</c:v>
                </c:pt>
                <c:pt idx="7197">
                  <c:v>35.98499999999996</c:v>
                </c:pt>
                <c:pt idx="7198">
                  <c:v>35.98999999999996</c:v>
                </c:pt>
                <c:pt idx="7199">
                  <c:v>35.99499999999996</c:v>
                </c:pt>
                <c:pt idx="7200">
                  <c:v>35.99999999999997</c:v>
                </c:pt>
                <c:pt idx="7201">
                  <c:v>36.00499999999997</c:v>
                </c:pt>
                <c:pt idx="7202">
                  <c:v>36.00999999999997</c:v>
                </c:pt>
                <c:pt idx="7203">
                  <c:v>36.01499999999997</c:v>
                </c:pt>
                <c:pt idx="7204">
                  <c:v>36.01999999999998</c:v>
                </c:pt>
                <c:pt idx="7205">
                  <c:v>36.02499999999998</c:v>
                </c:pt>
                <c:pt idx="7206">
                  <c:v>36.02999999999998</c:v>
                </c:pt>
                <c:pt idx="7207">
                  <c:v>36.03499999999998</c:v>
                </c:pt>
                <c:pt idx="7208">
                  <c:v>36.04</c:v>
                </c:pt>
                <c:pt idx="7209">
                  <c:v>36.045</c:v>
                </c:pt>
                <c:pt idx="7210">
                  <c:v>36.05</c:v>
                </c:pt>
                <c:pt idx="7211">
                  <c:v>36.055</c:v>
                </c:pt>
                <c:pt idx="7212">
                  <c:v>36.06</c:v>
                </c:pt>
                <c:pt idx="7213">
                  <c:v>36.065</c:v>
                </c:pt>
                <c:pt idx="7214">
                  <c:v>36.07</c:v>
                </c:pt>
                <c:pt idx="7215">
                  <c:v>36.075</c:v>
                </c:pt>
                <c:pt idx="7216">
                  <c:v>36.08000000000001</c:v>
                </c:pt>
                <c:pt idx="7217">
                  <c:v>36.08500000000001</c:v>
                </c:pt>
                <c:pt idx="7218">
                  <c:v>36.09000000000001</c:v>
                </c:pt>
                <c:pt idx="7219">
                  <c:v>36.09500000000001</c:v>
                </c:pt>
                <c:pt idx="7220">
                  <c:v>36.10000000000002</c:v>
                </c:pt>
                <c:pt idx="7221">
                  <c:v>36.10500000000002</c:v>
                </c:pt>
                <c:pt idx="7222">
                  <c:v>36.11000000000002</c:v>
                </c:pt>
                <c:pt idx="7223">
                  <c:v>36.11500000000002</c:v>
                </c:pt>
                <c:pt idx="7224">
                  <c:v>36.12000000000003</c:v>
                </c:pt>
                <c:pt idx="7225">
                  <c:v>36.12500000000003</c:v>
                </c:pt>
                <c:pt idx="7226">
                  <c:v>36.13000000000003</c:v>
                </c:pt>
                <c:pt idx="7227">
                  <c:v>36.13500000000004</c:v>
                </c:pt>
                <c:pt idx="7228">
                  <c:v>36.14000000000004</c:v>
                </c:pt>
                <c:pt idx="7229">
                  <c:v>36.14500000000004</c:v>
                </c:pt>
                <c:pt idx="7230">
                  <c:v>36.15000000000004</c:v>
                </c:pt>
                <c:pt idx="7231">
                  <c:v>36.15500000000005</c:v>
                </c:pt>
                <c:pt idx="7232">
                  <c:v>36.16000000000005</c:v>
                </c:pt>
                <c:pt idx="7233">
                  <c:v>36.16500000000005</c:v>
                </c:pt>
                <c:pt idx="7234">
                  <c:v>36.17000000000005</c:v>
                </c:pt>
                <c:pt idx="7235">
                  <c:v>36.17500000000006</c:v>
                </c:pt>
                <c:pt idx="7236">
                  <c:v>36.18000000000006</c:v>
                </c:pt>
                <c:pt idx="7237">
                  <c:v>36.18500000000006</c:v>
                </c:pt>
                <c:pt idx="7238">
                  <c:v>36.19000000000006</c:v>
                </c:pt>
                <c:pt idx="7239">
                  <c:v>36.19500000000007</c:v>
                </c:pt>
                <c:pt idx="7240">
                  <c:v>36.20000000000007</c:v>
                </c:pt>
                <c:pt idx="7241">
                  <c:v>36.20500000000007</c:v>
                </c:pt>
                <c:pt idx="7242">
                  <c:v>36.21000000000007</c:v>
                </c:pt>
                <c:pt idx="7243">
                  <c:v>36.21500000000008</c:v>
                </c:pt>
                <c:pt idx="7244">
                  <c:v>36.22000000000008</c:v>
                </c:pt>
                <c:pt idx="7245">
                  <c:v>36.22500000000008</c:v>
                </c:pt>
                <c:pt idx="7246">
                  <c:v>36.23000000000008</c:v>
                </c:pt>
                <c:pt idx="7247">
                  <c:v>36.2350000000001</c:v>
                </c:pt>
                <c:pt idx="7248">
                  <c:v>36.2400000000001</c:v>
                </c:pt>
                <c:pt idx="7249">
                  <c:v>36.2450000000001</c:v>
                </c:pt>
                <c:pt idx="7250">
                  <c:v>36.2500000000001</c:v>
                </c:pt>
                <c:pt idx="7251">
                  <c:v>36.2550000000001</c:v>
                </c:pt>
                <c:pt idx="7252">
                  <c:v>36.2600000000001</c:v>
                </c:pt>
                <c:pt idx="7253">
                  <c:v>36.2650000000001</c:v>
                </c:pt>
                <c:pt idx="7254">
                  <c:v>36.2700000000001</c:v>
                </c:pt>
                <c:pt idx="7255">
                  <c:v>36.27500000000011</c:v>
                </c:pt>
                <c:pt idx="7256">
                  <c:v>36.28000000000011</c:v>
                </c:pt>
                <c:pt idx="7257">
                  <c:v>36.28500000000011</c:v>
                </c:pt>
                <c:pt idx="7258">
                  <c:v>36.29000000000011</c:v>
                </c:pt>
                <c:pt idx="7259">
                  <c:v>36.29500000000012</c:v>
                </c:pt>
                <c:pt idx="7260">
                  <c:v>36.3000000000001</c:v>
                </c:pt>
                <c:pt idx="7261">
                  <c:v>36.30500000000012</c:v>
                </c:pt>
                <c:pt idx="7262">
                  <c:v>36.31000000000012</c:v>
                </c:pt>
                <c:pt idx="7263">
                  <c:v>36.31500000000013</c:v>
                </c:pt>
                <c:pt idx="7264">
                  <c:v>36.32000000000013</c:v>
                </c:pt>
                <c:pt idx="7265">
                  <c:v>36.32500000000013</c:v>
                </c:pt>
                <c:pt idx="7266">
                  <c:v>36.33000000000013</c:v>
                </c:pt>
                <c:pt idx="7267">
                  <c:v>36.33500000000014</c:v>
                </c:pt>
                <c:pt idx="7268">
                  <c:v>36.34000000000012</c:v>
                </c:pt>
                <c:pt idx="7269">
                  <c:v>36.34500000000014</c:v>
                </c:pt>
                <c:pt idx="7270">
                  <c:v>36.35000000000014</c:v>
                </c:pt>
                <c:pt idx="7271">
                  <c:v>36.35500000000015</c:v>
                </c:pt>
                <c:pt idx="7272">
                  <c:v>36.36000000000015</c:v>
                </c:pt>
                <c:pt idx="7273">
                  <c:v>36.36500000000015</c:v>
                </c:pt>
                <c:pt idx="7274">
                  <c:v>36.37000000000015</c:v>
                </c:pt>
                <c:pt idx="7275">
                  <c:v>36.37500000000016</c:v>
                </c:pt>
                <c:pt idx="7276">
                  <c:v>36.38000000000014</c:v>
                </c:pt>
                <c:pt idx="7277">
                  <c:v>36.38500000000015</c:v>
                </c:pt>
                <c:pt idx="7278">
                  <c:v>36.39000000000016</c:v>
                </c:pt>
                <c:pt idx="7279">
                  <c:v>36.39500000000017</c:v>
                </c:pt>
                <c:pt idx="7280">
                  <c:v>36.40000000000015</c:v>
                </c:pt>
                <c:pt idx="7281">
                  <c:v>36.40500000000017</c:v>
                </c:pt>
                <c:pt idx="7282">
                  <c:v>36.41000000000017</c:v>
                </c:pt>
                <c:pt idx="7283">
                  <c:v>36.41500000000018</c:v>
                </c:pt>
                <c:pt idx="7284">
                  <c:v>36.42000000000018</c:v>
                </c:pt>
                <c:pt idx="7285">
                  <c:v>36.42500000000018</c:v>
                </c:pt>
                <c:pt idx="7286">
                  <c:v>36.43000000000018</c:v>
                </c:pt>
                <c:pt idx="7287">
                  <c:v>36.4350000000002</c:v>
                </c:pt>
                <c:pt idx="7288">
                  <c:v>36.44000000000019</c:v>
                </c:pt>
                <c:pt idx="7289">
                  <c:v>36.4450000000002</c:v>
                </c:pt>
                <c:pt idx="7290">
                  <c:v>36.45000000000019</c:v>
                </c:pt>
                <c:pt idx="7291">
                  <c:v>36.4550000000002</c:v>
                </c:pt>
                <c:pt idx="7292">
                  <c:v>36.4600000000002</c:v>
                </c:pt>
                <c:pt idx="7293">
                  <c:v>36.4650000000002</c:v>
                </c:pt>
                <c:pt idx="7294">
                  <c:v>36.4700000000002</c:v>
                </c:pt>
                <c:pt idx="7295">
                  <c:v>36.47500000000021</c:v>
                </c:pt>
                <c:pt idx="7296">
                  <c:v>36.4800000000002</c:v>
                </c:pt>
                <c:pt idx="7297">
                  <c:v>36.48500000000021</c:v>
                </c:pt>
                <c:pt idx="7298">
                  <c:v>36.49000000000022</c:v>
                </c:pt>
                <c:pt idx="7299">
                  <c:v>36.49500000000022</c:v>
                </c:pt>
                <c:pt idx="7300">
                  <c:v>36.50000000000022</c:v>
                </c:pt>
                <c:pt idx="7301">
                  <c:v>36.50500000000022</c:v>
                </c:pt>
                <c:pt idx="7302">
                  <c:v>36.51000000000023</c:v>
                </c:pt>
                <c:pt idx="7303">
                  <c:v>36.51500000000023</c:v>
                </c:pt>
                <c:pt idx="7304">
                  <c:v>36.52000000000023</c:v>
                </c:pt>
                <c:pt idx="7305">
                  <c:v>36.52500000000023</c:v>
                </c:pt>
                <c:pt idx="7306">
                  <c:v>36.53000000000024</c:v>
                </c:pt>
                <c:pt idx="7307">
                  <c:v>36.53500000000024</c:v>
                </c:pt>
                <c:pt idx="7308">
                  <c:v>36.54000000000024</c:v>
                </c:pt>
                <c:pt idx="7309">
                  <c:v>36.54500000000024</c:v>
                </c:pt>
                <c:pt idx="7310">
                  <c:v>36.55000000000025</c:v>
                </c:pt>
                <c:pt idx="7311">
                  <c:v>36.55500000000025</c:v>
                </c:pt>
                <c:pt idx="7312">
                  <c:v>36.56000000000025</c:v>
                </c:pt>
                <c:pt idx="7313">
                  <c:v>36.56500000000026</c:v>
                </c:pt>
                <c:pt idx="7314">
                  <c:v>36.57000000000026</c:v>
                </c:pt>
                <c:pt idx="7315">
                  <c:v>36.57500000000026</c:v>
                </c:pt>
                <c:pt idx="7316">
                  <c:v>36.58000000000025</c:v>
                </c:pt>
                <c:pt idx="7317">
                  <c:v>36.58500000000026</c:v>
                </c:pt>
                <c:pt idx="7318">
                  <c:v>36.59000000000027</c:v>
                </c:pt>
                <c:pt idx="7319">
                  <c:v>36.59500000000027</c:v>
                </c:pt>
                <c:pt idx="7320">
                  <c:v>36.60000000000027</c:v>
                </c:pt>
                <c:pt idx="7321">
                  <c:v>36.60500000000028</c:v>
                </c:pt>
                <c:pt idx="7322">
                  <c:v>36.61000000000028</c:v>
                </c:pt>
                <c:pt idx="7323">
                  <c:v>36.61500000000028</c:v>
                </c:pt>
                <c:pt idx="7324">
                  <c:v>36.62000000000028</c:v>
                </c:pt>
                <c:pt idx="7325">
                  <c:v>36.6250000000003</c:v>
                </c:pt>
                <c:pt idx="7326">
                  <c:v>36.6300000000003</c:v>
                </c:pt>
                <c:pt idx="7327">
                  <c:v>36.6350000000003</c:v>
                </c:pt>
                <c:pt idx="7328">
                  <c:v>36.6400000000003</c:v>
                </c:pt>
                <c:pt idx="7329">
                  <c:v>36.6450000000003</c:v>
                </c:pt>
                <c:pt idx="7330">
                  <c:v>36.6500000000003</c:v>
                </c:pt>
                <c:pt idx="7331">
                  <c:v>36.6550000000003</c:v>
                </c:pt>
                <c:pt idx="7332">
                  <c:v>36.6600000000003</c:v>
                </c:pt>
                <c:pt idx="7333">
                  <c:v>36.66500000000031</c:v>
                </c:pt>
                <c:pt idx="7334">
                  <c:v>36.67000000000031</c:v>
                </c:pt>
                <c:pt idx="7335">
                  <c:v>36.67500000000031</c:v>
                </c:pt>
                <c:pt idx="7336">
                  <c:v>36.68000000000031</c:v>
                </c:pt>
                <c:pt idx="7337">
                  <c:v>36.68500000000031</c:v>
                </c:pt>
                <c:pt idx="7338">
                  <c:v>36.69000000000032</c:v>
                </c:pt>
                <c:pt idx="7339">
                  <c:v>36.69500000000032</c:v>
                </c:pt>
                <c:pt idx="7340">
                  <c:v>36.70000000000032</c:v>
                </c:pt>
                <c:pt idx="7341">
                  <c:v>36.70500000000033</c:v>
                </c:pt>
                <c:pt idx="7342">
                  <c:v>36.71000000000033</c:v>
                </c:pt>
                <c:pt idx="7343">
                  <c:v>36.71500000000033</c:v>
                </c:pt>
                <c:pt idx="7344">
                  <c:v>36.72000000000033</c:v>
                </c:pt>
                <c:pt idx="7345">
                  <c:v>36.72500000000034</c:v>
                </c:pt>
                <c:pt idx="7346">
                  <c:v>36.73000000000034</c:v>
                </c:pt>
                <c:pt idx="7347">
                  <c:v>36.73500000000034</c:v>
                </c:pt>
                <c:pt idx="7348">
                  <c:v>36.74000000000034</c:v>
                </c:pt>
                <c:pt idx="7349">
                  <c:v>36.74500000000035</c:v>
                </c:pt>
                <c:pt idx="7350">
                  <c:v>36.75000000000035</c:v>
                </c:pt>
                <c:pt idx="7351">
                  <c:v>36.75500000000035</c:v>
                </c:pt>
                <c:pt idx="7352">
                  <c:v>36.76000000000035</c:v>
                </c:pt>
                <c:pt idx="7353">
                  <c:v>36.76500000000036</c:v>
                </c:pt>
                <c:pt idx="7354">
                  <c:v>36.77000000000036</c:v>
                </c:pt>
                <c:pt idx="7355">
                  <c:v>36.77500000000036</c:v>
                </c:pt>
                <c:pt idx="7356">
                  <c:v>36.78000000000036</c:v>
                </c:pt>
                <c:pt idx="7357">
                  <c:v>36.78500000000037</c:v>
                </c:pt>
                <c:pt idx="7358">
                  <c:v>36.79000000000037</c:v>
                </c:pt>
                <c:pt idx="7359">
                  <c:v>36.79500000000037</c:v>
                </c:pt>
                <c:pt idx="7360">
                  <c:v>36.80000000000037</c:v>
                </c:pt>
                <c:pt idx="7361">
                  <c:v>36.80500000000038</c:v>
                </c:pt>
                <c:pt idx="7362">
                  <c:v>36.81000000000034</c:v>
                </c:pt>
                <c:pt idx="7363">
                  <c:v>36.81500000000037</c:v>
                </c:pt>
                <c:pt idx="7364">
                  <c:v>36.82000000000038</c:v>
                </c:pt>
                <c:pt idx="7365">
                  <c:v>36.8250000000004</c:v>
                </c:pt>
                <c:pt idx="7366">
                  <c:v>36.83000000000037</c:v>
                </c:pt>
                <c:pt idx="7367">
                  <c:v>36.8350000000004</c:v>
                </c:pt>
                <c:pt idx="7368">
                  <c:v>36.84000000000039</c:v>
                </c:pt>
                <c:pt idx="7369">
                  <c:v>36.8450000000004</c:v>
                </c:pt>
                <c:pt idx="7370">
                  <c:v>36.85000000000039</c:v>
                </c:pt>
                <c:pt idx="7371">
                  <c:v>36.85500000000039</c:v>
                </c:pt>
                <c:pt idx="7372">
                  <c:v>36.8600000000004</c:v>
                </c:pt>
                <c:pt idx="7373">
                  <c:v>36.86500000000041</c:v>
                </c:pt>
                <c:pt idx="7374">
                  <c:v>36.8700000000004</c:v>
                </c:pt>
                <c:pt idx="7375">
                  <c:v>36.8750000000004</c:v>
                </c:pt>
                <c:pt idx="7376">
                  <c:v>36.88000000000039</c:v>
                </c:pt>
                <c:pt idx="7377">
                  <c:v>36.8850000000004</c:v>
                </c:pt>
                <c:pt idx="7378">
                  <c:v>36.89000000000042</c:v>
                </c:pt>
                <c:pt idx="7379">
                  <c:v>36.89500000000042</c:v>
                </c:pt>
                <c:pt idx="7380">
                  <c:v>36.90000000000042</c:v>
                </c:pt>
                <c:pt idx="7381">
                  <c:v>36.90500000000043</c:v>
                </c:pt>
                <c:pt idx="7382">
                  <c:v>36.91000000000042</c:v>
                </c:pt>
                <c:pt idx="7383">
                  <c:v>36.91500000000043</c:v>
                </c:pt>
                <c:pt idx="7384">
                  <c:v>36.92000000000044</c:v>
                </c:pt>
                <c:pt idx="7385">
                  <c:v>36.92500000000044</c:v>
                </c:pt>
                <c:pt idx="7386">
                  <c:v>36.93000000000044</c:v>
                </c:pt>
                <c:pt idx="7387">
                  <c:v>36.93500000000044</c:v>
                </c:pt>
                <c:pt idx="7388">
                  <c:v>36.94000000000045</c:v>
                </c:pt>
                <c:pt idx="7389">
                  <c:v>36.94500000000045</c:v>
                </c:pt>
                <c:pt idx="7390">
                  <c:v>36.95000000000044</c:v>
                </c:pt>
                <c:pt idx="7391">
                  <c:v>36.95500000000045</c:v>
                </c:pt>
                <c:pt idx="7392">
                  <c:v>36.96000000000046</c:v>
                </c:pt>
                <c:pt idx="7393">
                  <c:v>36.96500000000046</c:v>
                </c:pt>
                <c:pt idx="7394">
                  <c:v>36.97000000000045</c:v>
                </c:pt>
                <c:pt idx="7395">
                  <c:v>36.97500000000046</c:v>
                </c:pt>
                <c:pt idx="7396">
                  <c:v>36.98000000000044</c:v>
                </c:pt>
                <c:pt idx="7397">
                  <c:v>36.98500000000045</c:v>
                </c:pt>
                <c:pt idx="7398">
                  <c:v>36.99000000000047</c:v>
                </c:pt>
                <c:pt idx="7399">
                  <c:v>36.99500000000048</c:v>
                </c:pt>
                <c:pt idx="7400">
                  <c:v>37.00000000000048</c:v>
                </c:pt>
                <c:pt idx="7401">
                  <c:v>37.00500000000048</c:v>
                </c:pt>
                <c:pt idx="7402">
                  <c:v>37.01000000000047</c:v>
                </c:pt>
                <c:pt idx="7403">
                  <c:v>37.01500000000048</c:v>
                </c:pt>
                <c:pt idx="7404">
                  <c:v>37.0200000000005</c:v>
                </c:pt>
                <c:pt idx="7405">
                  <c:v>37.0250000000005</c:v>
                </c:pt>
                <c:pt idx="7406">
                  <c:v>37.0300000000005</c:v>
                </c:pt>
                <c:pt idx="7407">
                  <c:v>37.0350000000005</c:v>
                </c:pt>
                <c:pt idx="7408">
                  <c:v>37.0400000000005</c:v>
                </c:pt>
                <c:pt idx="7409">
                  <c:v>37.0450000000005</c:v>
                </c:pt>
                <c:pt idx="7410">
                  <c:v>37.05000000000049</c:v>
                </c:pt>
                <c:pt idx="7411">
                  <c:v>37.0550000000005</c:v>
                </c:pt>
                <c:pt idx="7412">
                  <c:v>37.06000000000051</c:v>
                </c:pt>
                <c:pt idx="7413">
                  <c:v>37.06500000000051</c:v>
                </c:pt>
                <c:pt idx="7414">
                  <c:v>37.0700000000005</c:v>
                </c:pt>
                <c:pt idx="7415">
                  <c:v>37.07500000000051</c:v>
                </c:pt>
                <c:pt idx="7416">
                  <c:v>37.0800000000005</c:v>
                </c:pt>
                <c:pt idx="7417">
                  <c:v>37.08500000000052</c:v>
                </c:pt>
                <c:pt idx="7418">
                  <c:v>37.09000000000052</c:v>
                </c:pt>
                <c:pt idx="7419">
                  <c:v>37.09500000000053</c:v>
                </c:pt>
                <c:pt idx="7420">
                  <c:v>37.10000000000053</c:v>
                </c:pt>
                <c:pt idx="7421">
                  <c:v>37.10500000000053</c:v>
                </c:pt>
                <c:pt idx="7422">
                  <c:v>37.11000000000053</c:v>
                </c:pt>
                <c:pt idx="7423">
                  <c:v>37.11500000000053</c:v>
                </c:pt>
                <c:pt idx="7424">
                  <c:v>37.12000000000054</c:v>
                </c:pt>
                <c:pt idx="7425">
                  <c:v>37.12500000000054</c:v>
                </c:pt>
                <c:pt idx="7426">
                  <c:v>37.13000000000054</c:v>
                </c:pt>
                <c:pt idx="7427">
                  <c:v>37.13500000000055</c:v>
                </c:pt>
                <c:pt idx="7428">
                  <c:v>37.14000000000055</c:v>
                </c:pt>
                <c:pt idx="7429">
                  <c:v>37.14500000000055</c:v>
                </c:pt>
                <c:pt idx="7430">
                  <c:v>37.15000000000055</c:v>
                </c:pt>
                <c:pt idx="7431">
                  <c:v>37.15500000000056</c:v>
                </c:pt>
                <c:pt idx="7432">
                  <c:v>37.16000000000056</c:v>
                </c:pt>
                <c:pt idx="7433">
                  <c:v>37.16500000000056</c:v>
                </c:pt>
                <c:pt idx="7434">
                  <c:v>37.17000000000056</c:v>
                </c:pt>
                <c:pt idx="7435">
                  <c:v>37.17500000000057</c:v>
                </c:pt>
                <c:pt idx="7436">
                  <c:v>37.18000000000055</c:v>
                </c:pt>
                <c:pt idx="7437">
                  <c:v>37.18500000000057</c:v>
                </c:pt>
                <c:pt idx="7438">
                  <c:v>37.19000000000057</c:v>
                </c:pt>
                <c:pt idx="7439">
                  <c:v>37.19500000000058</c:v>
                </c:pt>
                <c:pt idx="7440">
                  <c:v>37.20000000000058</c:v>
                </c:pt>
                <c:pt idx="7441">
                  <c:v>37.20500000000058</c:v>
                </c:pt>
                <c:pt idx="7442">
                  <c:v>37.21000000000058</c:v>
                </c:pt>
                <c:pt idx="7443">
                  <c:v>37.2150000000006</c:v>
                </c:pt>
                <c:pt idx="7444">
                  <c:v>37.2200000000006</c:v>
                </c:pt>
                <c:pt idx="7445">
                  <c:v>37.2250000000006</c:v>
                </c:pt>
                <c:pt idx="7446">
                  <c:v>37.2300000000006</c:v>
                </c:pt>
                <c:pt idx="7447">
                  <c:v>37.2350000000006</c:v>
                </c:pt>
                <c:pt idx="7448">
                  <c:v>37.2400000000006</c:v>
                </c:pt>
                <c:pt idx="7449">
                  <c:v>37.2450000000006</c:v>
                </c:pt>
                <c:pt idx="7450">
                  <c:v>37.2500000000006</c:v>
                </c:pt>
                <c:pt idx="7451">
                  <c:v>37.25500000000061</c:v>
                </c:pt>
                <c:pt idx="7452">
                  <c:v>37.26000000000061</c:v>
                </c:pt>
                <c:pt idx="7453">
                  <c:v>37.26500000000061</c:v>
                </c:pt>
                <c:pt idx="7454">
                  <c:v>37.27000000000061</c:v>
                </c:pt>
                <c:pt idx="7455">
                  <c:v>37.27500000000062</c:v>
                </c:pt>
                <c:pt idx="7456">
                  <c:v>37.28000000000061</c:v>
                </c:pt>
                <c:pt idx="7457">
                  <c:v>37.28500000000062</c:v>
                </c:pt>
                <c:pt idx="7458">
                  <c:v>37.29000000000063</c:v>
                </c:pt>
                <c:pt idx="7459">
                  <c:v>37.29500000000063</c:v>
                </c:pt>
                <c:pt idx="7460">
                  <c:v>37.30000000000062</c:v>
                </c:pt>
                <c:pt idx="7461">
                  <c:v>37.30500000000062</c:v>
                </c:pt>
                <c:pt idx="7462">
                  <c:v>37.31000000000054</c:v>
                </c:pt>
                <c:pt idx="7463">
                  <c:v>37.31500000000062</c:v>
                </c:pt>
                <c:pt idx="7464">
                  <c:v>37.32000000000064</c:v>
                </c:pt>
                <c:pt idx="7465">
                  <c:v>37.32500000000064</c:v>
                </c:pt>
                <c:pt idx="7466">
                  <c:v>37.33000000000064</c:v>
                </c:pt>
                <c:pt idx="7467">
                  <c:v>37.33500000000065</c:v>
                </c:pt>
                <c:pt idx="7468">
                  <c:v>37.34000000000064</c:v>
                </c:pt>
                <c:pt idx="7469">
                  <c:v>37.34500000000065</c:v>
                </c:pt>
                <c:pt idx="7470">
                  <c:v>37.35000000000056</c:v>
                </c:pt>
                <c:pt idx="7471">
                  <c:v>37.35500000000064</c:v>
                </c:pt>
                <c:pt idx="7472">
                  <c:v>37.36000000000065</c:v>
                </c:pt>
                <c:pt idx="7473">
                  <c:v>37.36500000000066</c:v>
                </c:pt>
                <c:pt idx="7474">
                  <c:v>37.37000000000064</c:v>
                </c:pt>
                <c:pt idx="7475">
                  <c:v>37.37500000000065</c:v>
                </c:pt>
                <c:pt idx="7476">
                  <c:v>37.38000000000059</c:v>
                </c:pt>
                <c:pt idx="7477">
                  <c:v>37.38500000000067</c:v>
                </c:pt>
                <c:pt idx="7478">
                  <c:v>37.39000000000068</c:v>
                </c:pt>
                <c:pt idx="7479">
                  <c:v>37.39500000000068</c:v>
                </c:pt>
                <c:pt idx="7480">
                  <c:v>37.40000000000067</c:v>
                </c:pt>
                <c:pt idx="7481">
                  <c:v>37.40500000000068</c:v>
                </c:pt>
                <c:pt idx="7482">
                  <c:v>37.41000000000064</c:v>
                </c:pt>
                <c:pt idx="7483">
                  <c:v>37.41500000000067</c:v>
                </c:pt>
                <c:pt idx="7484">
                  <c:v>37.4200000000007</c:v>
                </c:pt>
                <c:pt idx="7485">
                  <c:v>37.4250000000007</c:v>
                </c:pt>
                <c:pt idx="7486">
                  <c:v>37.4300000000007</c:v>
                </c:pt>
                <c:pt idx="7487">
                  <c:v>37.4350000000007</c:v>
                </c:pt>
                <c:pt idx="7488">
                  <c:v>37.4400000000007</c:v>
                </c:pt>
                <c:pt idx="7489">
                  <c:v>37.44500000000071</c:v>
                </c:pt>
                <c:pt idx="7490">
                  <c:v>37.45000000000071</c:v>
                </c:pt>
                <c:pt idx="7491">
                  <c:v>37.45500000000071</c:v>
                </c:pt>
                <c:pt idx="7492">
                  <c:v>37.46000000000071</c:v>
                </c:pt>
                <c:pt idx="7493">
                  <c:v>37.46500000000072</c:v>
                </c:pt>
                <c:pt idx="7494">
                  <c:v>37.47000000000072</c:v>
                </c:pt>
                <c:pt idx="7495">
                  <c:v>37.47500000000072</c:v>
                </c:pt>
                <c:pt idx="7496">
                  <c:v>37.48000000000072</c:v>
                </c:pt>
                <c:pt idx="7497">
                  <c:v>37.48500000000073</c:v>
                </c:pt>
                <c:pt idx="7498">
                  <c:v>37.49000000000073</c:v>
                </c:pt>
                <c:pt idx="7499">
                  <c:v>37.49500000000073</c:v>
                </c:pt>
                <c:pt idx="7500">
                  <c:v>37.50000000000073</c:v>
                </c:pt>
                <c:pt idx="7501">
                  <c:v>37.50500000000074</c:v>
                </c:pt>
                <c:pt idx="7502">
                  <c:v>37.51000000000074</c:v>
                </c:pt>
                <c:pt idx="7503">
                  <c:v>37.51500000000074</c:v>
                </c:pt>
                <c:pt idx="7504">
                  <c:v>37.52000000000074</c:v>
                </c:pt>
                <c:pt idx="7505">
                  <c:v>37.52500000000075</c:v>
                </c:pt>
                <c:pt idx="7506">
                  <c:v>37.53000000000075</c:v>
                </c:pt>
                <c:pt idx="7507">
                  <c:v>37.53500000000075</c:v>
                </c:pt>
                <c:pt idx="7508">
                  <c:v>37.54000000000075</c:v>
                </c:pt>
                <c:pt idx="7509">
                  <c:v>37.54500000000076</c:v>
                </c:pt>
                <c:pt idx="7510">
                  <c:v>37.55000000000076</c:v>
                </c:pt>
                <c:pt idx="7511">
                  <c:v>37.55500000000076</c:v>
                </c:pt>
                <c:pt idx="7512">
                  <c:v>37.56000000000076</c:v>
                </c:pt>
                <c:pt idx="7513">
                  <c:v>37.56500000000077</c:v>
                </c:pt>
                <c:pt idx="7514">
                  <c:v>37.57000000000077</c:v>
                </c:pt>
                <c:pt idx="7515">
                  <c:v>37.57500000000077</c:v>
                </c:pt>
                <c:pt idx="7516">
                  <c:v>37.58000000000077</c:v>
                </c:pt>
                <c:pt idx="7517">
                  <c:v>37.58500000000078</c:v>
                </c:pt>
                <c:pt idx="7518">
                  <c:v>37.59000000000078</c:v>
                </c:pt>
                <c:pt idx="7519">
                  <c:v>37.59500000000078</c:v>
                </c:pt>
                <c:pt idx="7520">
                  <c:v>37.60000000000078</c:v>
                </c:pt>
                <c:pt idx="7521">
                  <c:v>37.6050000000008</c:v>
                </c:pt>
                <c:pt idx="7522">
                  <c:v>37.6100000000008</c:v>
                </c:pt>
                <c:pt idx="7523">
                  <c:v>37.6150000000008</c:v>
                </c:pt>
                <c:pt idx="7524">
                  <c:v>37.6200000000008</c:v>
                </c:pt>
                <c:pt idx="7525">
                  <c:v>37.6250000000008</c:v>
                </c:pt>
                <c:pt idx="7526">
                  <c:v>37.6300000000008</c:v>
                </c:pt>
                <c:pt idx="7527">
                  <c:v>37.6350000000008</c:v>
                </c:pt>
                <c:pt idx="7528">
                  <c:v>37.6400000000008</c:v>
                </c:pt>
                <c:pt idx="7529">
                  <c:v>37.64500000000081</c:v>
                </c:pt>
                <c:pt idx="7530">
                  <c:v>37.65000000000081</c:v>
                </c:pt>
                <c:pt idx="7531">
                  <c:v>37.65500000000081</c:v>
                </c:pt>
                <c:pt idx="7532">
                  <c:v>37.66000000000082</c:v>
                </c:pt>
                <c:pt idx="7533">
                  <c:v>37.66500000000083</c:v>
                </c:pt>
                <c:pt idx="7534">
                  <c:v>37.67000000000082</c:v>
                </c:pt>
                <c:pt idx="7535">
                  <c:v>37.67500000000082</c:v>
                </c:pt>
                <c:pt idx="7536">
                  <c:v>37.68000000000083</c:v>
                </c:pt>
                <c:pt idx="7537">
                  <c:v>37.68500000000083</c:v>
                </c:pt>
                <c:pt idx="7538">
                  <c:v>37.69000000000083</c:v>
                </c:pt>
                <c:pt idx="7539">
                  <c:v>37.69500000000083</c:v>
                </c:pt>
                <c:pt idx="7540">
                  <c:v>37.70000000000084</c:v>
                </c:pt>
                <c:pt idx="7541">
                  <c:v>37.70500000000085</c:v>
                </c:pt>
                <c:pt idx="7542">
                  <c:v>37.71000000000084</c:v>
                </c:pt>
                <c:pt idx="7543">
                  <c:v>37.71500000000084</c:v>
                </c:pt>
                <c:pt idx="7544">
                  <c:v>37.72000000000085</c:v>
                </c:pt>
                <c:pt idx="7545">
                  <c:v>37.72500000000086</c:v>
                </c:pt>
                <c:pt idx="7546">
                  <c:v>37.73000000000085</c:v>
                </c:pt>
                <c:pt idx="7547">
                  <c:v>37.73500000000085</c:v>
                </c:pt>
                <c:pt idx="7548">
                  <c:v>37.74000000000086</c:v>
                </c:pt>
                <c:pt idx="7549">
                  <c:v>37.74500000000086</c:v>
                </c:pt>
                <c:pt idx="7550">
                  <c:v>37.75000000000086</c:v>
                </c:pt>
                <c:pt idx="7551">
                  <c:v>37.75500000000086</c:v>
                </c:pt>
                <c:pt idx="7552">
                  <c:v>37.76000000000087</c:v>
                </c:pt>
                <c:pt idx="7553">
                  <c:v>37.76500000000088</c:v>
                </c:pt>
                <c:pt idx="7554">
                  <c:v>37.77000000000087</c:v>
                </c:pt>
                <c:pt idx="7555">
                  <c:v>37.77500000000087</c:v>
                </c:pt>
                <c:pt idx="7556">
                  <c:v>37.78000000000088</c:v>
                </c:pt>
                <c:pt idx="7557">
                  <c:v>37.78500000000088</c:v>
                </c:pt>
                <c:pt idx="7558">
                  <c:v>37.79000000000088</c:v>
                </c:pt>
                <c:pt idx="7559">
                  <c:v>37.79500000000088</c:v>
                </c:pt>
                <c:pt idx="7560">
                  <c:v>37.8000000000009</c:v>
                </c:pt>
                <c:pt idx="7561">
                  <c:v>37.8050000000009</c:v>
                </c:pt>
                <c:pt idx="7562">
                  <c:v>37.8100000000009</c:v>
                </c:pt>
                <c:pt idx="7563">
                  <c:v>37.8150000000009</c:v>
                </c:pt>
                <c:pt idx="7564">
                  <c:v>37.8200000000009</c:v>
                </c:pt>
                <c:pt idx="7565">
                  <c:v>37.8250000000009</c:v>
                </c:pt>
                <c:pt idx="7566">
                  <c:v>37.8300000000009</c:v>
                </c:pt>
                <c:pt idx="7567">
                  <c:v>37.8350000000009</c:v>
                </c:pt>
                <c:pt idx="7568">
                  <c:v>37.84000000000091</c:v>
                </c:pt>
                <c:pt idx="7569">
                  <c:v>37.84500000000091</c:v>
                </c:pt>
                <c:pt idx="7570">
                  <c:v>37.8500000000009</c:v>
                </c:pt>
                <c:pt idx="7571">
                  <c:v>37.85500000000091</c:v>
                </c:pt>
                <c:pt idx="7572">
                  <c:v>37.86000000000092</c:v>
                </c:pt>
                <c:pt idx="7573">
                  <c:v>37.86500000000092</c:v>
                </c:pt>
                <c:pt idx="7574">
                  <c:v>37.87000000000092</c:v>
                </c:pt>
                <c:pt idx="7575">
                  <c:v>37.87500000000093</c:v>
                </c:pt>
                <c:pt idx="7576">
                  <c:v>37.88000000000093</c:v>
                </c:pt>
                <c:pt idx="7577">
                  <c:v>37.88500000000093</c:v>
                </c:pt>
                <c:pt idx="7578">
                  <c:v>37.89000000000093</c:v>
                </c:pt>
                <c:pt idx="7579">
                  <c:v>37.89500000000094</c:v>
                </c:pt>
                <c:pt idx="7580">
                  <c:v>37.90000000000094</c:v>
                </c:pt>
                <c:pt idx="7581">
                  <c:v>37.90500000000094</c:v>
                </c:pt>
                <c:pt idx="7582">
                  <c:v>37.91000000000094</c:v>
                </c:pt>
                <c:pt idx="7583">
                  <c:v>37.91500000000095</c:v>
                </c:pt>
                <c:pt idx="7584">
                  <c:v>37.92000000000095</c:v>
                </c:pt>
                <c:pt idx="7585">
                  <c:v>37.92500000000095</c:v>
                </c:pt>
                <c:pt idx="7586">
                  <c:v>37.93000000000095</c:v>
                </c:pt>
                <c:pt idx="7587">
                  <c:v>37.93500000000096</c:v>
                </c:pt>
                <c:pt idx="7588">
                  <c:v>37.94000000000096</c:v>
                </c:pt>
                <c:pt idx="7589">
                  <c:v>37.94500000000096</c:v>
                </c:pt>
                <c:pt idx="7590">
                  <c:v>37.95000000000095</c:v>
                </c:pt>
                <c:pt idx="7591">
                  <c:v>37.95500000000096</c:v>
                </c:pt>
                <c:pt idx="7592">
                  <c:v>37.96000000000097</c:v>
                </c:pt>
                <c:pt idx="7593">
                  <c:v>37.96500000000097</c:v>
                </c:pt>
                <c:pt idx="7594">
                  <c:v>37.97000000000097</c:v>
                </c:pt>
                <c:pt idx="7595">
                  <c:v>37.97500000000098</c:v>
                </c:pt>
                <c:pt idx="7596">
                  <c:v>37.98000000000098</c:v>
                </c:pt>
                <c:pt idx="7597">
                  <c:v>37.98500000000098</c:v>
                </c:pt>
                <c:pt idx="7598">
                  <c:v>37.99000000000098</c:v>
                </c:pt>
                <c:pt idx="7599">
                  <c:v>37.995000000001</c:v>
                </c:pt>
                <c:pt idx="7600">
                  <c:v>38.000000000001</c:v>
                </c:pt>
                <c:pt idx="7601">
                  <c:v>38.005000000001</c:v>
                </c:pt>
                <c:pt idx="7602">
                  <c:v>38.010000000001</c:v>
                </c:pt>
                <c:pt idx="7603">
                  <c:v>38.015000000001</c:v>
                </c:pt>
                <c:pt idx="7604">
                  <c:v>38.020000000001</c:v>
                </c:pt>
                <c:pt idx="7605">
                  <c:v>38.025000000001</c:v>
                </c:pt>
                <c:pt idx="7606">
                  <c:v>38.030000000001</c:v>
                </c:pt>
                <c:pt idx="7607">
                  <c:v>38.03500000000101</c:v>
                </c:pt>
                <c:pt idx="7608">
                  <c:v>38.04000000000101</c:v>
                </c:pt>
                <c:pt idx="7609">
                  <c:v>38.04500000000101</c:v>
                </c:pt>
                <c:pt idx="7610">
                  <c:v>38.05000000000101</c:v>
                </c:pt>
                <c:pt idx="7611">
                  <c:v>38.05500000000102</c:v>
                </c:pt>
                <c:pt idx="7612">
                  <c:v>38.06000000000102</c:v>
                </c:pt>
                <c:pt idx="7613">
                  <c:v>38.06500000000102</c:v>
                </c:pt>
                <c:pt idx="7614">
                  <c:v>38.07000000000102</c:v>
                </c:pt>
                <c:pt idx="7615">
                  <c:v>38.07500000000103</c:v>
                </c:pt>
                <c:pt idx="7616">
                  <c:v>38.08000000000103</c:v>
                </c:pt>
                <c:pt idx="7617">
                  <c:v>38.08500000000103</c:v>
                </c:pt>
                <c:pt idx="7618">
                  <c:v>38.09000000000104</c:v>
                </c:pt>
                <c:pt idx="7619">
                  <c:v>38.09500000000105</c:v>
                </c:pt>
                <c:pt idx="7620">
                  <c:v>38.10000000000104</c:v>
                </c:pt>
                <c:pt idx="7621">
                  <c:v>38.10500000000104</c:v>
                </c:pt>
                <c:pt idx="7622">
                  <c:v>38.11000000000105</c:v>
                </c:pt>
                <c:pt idx="7623">
                  <c:v>38.11500000000105</c:v>
                </c:pt>
                <c:pt idx="7624">
                  <c:v>38.12000000000105</c:v>
                </c:pt>
                <c:pt idx="7625">
                  <c:v>38.12500000000105</c:v>
                </c:pt>
                <c:pt idx="7626">
                  <c:v>38.13000000000106</c:v>
                </c:pt>
                <c:pt idx="7627">
                  <c:v>38.13500000000106</c:v>
                </c:pt>
                <c:pt idx="7628">
                  <c:v>38.14000000000106</c:v>
                </c:pt>
                <c:pt idx="7629">
                  <c:v>38.14500000000106</c:v>
                </c:pt>
                <c:pt idx="7630">
                  <c:v>38.15000000000106</c:v>
                </c:pt>
                <c:pt idx="7631">
                  <c:v>38.15500000000107</c:v>
                </c:pt>
                <c:pt idx="7632">
                  <c:v>38.16000000000107</c:v>
                </c:pt>
                <c:pt idx="7633">
                  <c:v>38.16500000000107</c:v>
                </c:pt>
                <c:pt idx="7634">
                  <c:v>38.17000000000108</c:v>
                </c:pt>
                <c:pt idx="7635">
                  <c:v>38.17500000000108</c:v>
                </c:pt>
                <c:pt idx="7636">
                  <c:v>38.18000000000108</c:v>
                </c:pt>
                <c:pt idx="7637">
                  <c:v>38.18500000000108</c:v>
                </c:pt>
                <c:pt idx="7638">
                  <c:v>38.1900000000011</c:v>
                </c:pt>
                <c:pt idx="7639">
                  <c:v>38.1950000000011</c:v>
                </c:pt>
                <c:pt idx="7640">
                  <c:v>38.2000000000011</c:v>
                </c:pt>
                <c:pt idx="7641">
                  <c:v>38.2050000000011</c:v>
                </c:pt>
                <c:pt idx="7642">
                  <c:v>38.2100000000011</c:v>
                </c:pt>
                <c:pt idx="7643">
                  <c:v>38.2150000000011</c:v>
                </c:pt>
                <c:pt idx="7644">
                  <c:v>38.2200000000011</c:v>
                </c:pt>
                <c:pt idx="7645">
                  <c:v>38.2250000000011</c:v>
                </c:pt>
                <c:pt idx="7646">
                  <c:v>38.23000000000111</c:v>
                </c:pt>
                <c:pt idx="7647">
                  <c:v>38.23500000000111</c:v>
                </c:pt>
                <c:pt idx="7648">
                  <c:v>38.24000000000111</c:v>
                </c:pt>
                <c:pt idx="7649">
                  <c:v>38.24500000000111</c:v>
                </c:pt>
                <c:pt idx="7650">
                  <c:v>38.25000000000112</c:v>
                </c:pt>
                <c:pt idx="7651">
                  <c:v>38.25500000000112</c:v>
                </c:pt>
                <c:pt idx="7652">
                  <c:v>38.26000000000112</c:v>
                </c:pt>
                <c:pt idx="7653">
                  <c:v>38.26500000000113</c:v>
                </c:pt>
                <c:pt idx="7654">
                  <c:v>38.27000000000113</c:v>
                </c:pt>
                <c:pt idx="7655">
                  <c:v>38.27500000000113</c:v>
                </c:pt>
                <c:pt idx="7656">
                  <c:v>38.28000000000113</c:v>
                </c:pt>
                <c:pt idx="7657">
                  <c:v>38.28500000000113</c:v>
                </c:pt>
                <c:pt idx="7658">
                  <c:v>38.29000000000115</c:v>
                </c:pt>
                <c:pt idx="7659">
                  <c:v>38.29500000000115</c:v>
                </c:pt>
                <c:pt idx="7660">
                  <c:v>38.30000000000114</c:v>
                </c:pt>
                <c:pt idx="7661">
                  <c:v>38.30500000000115</c:v>
                </c:pt>
                <c:pt idx="7662">
                  <c:v>38.31000000000115</c:v>
                </c:pt>
                <c:pt idx="7663">
                  <c:v>38.31500000000115</c:v>
                </c:pt>
                <c:pt idx="7664">
                  <c:v>38.32000000000115</c:v>
                </c:pt>
                <c:pt idx="7665">
                  <c:v>38.32500000000116</c:v>
                </c:pt>
                <c:pt idx="7666">
                  <c:v>38.33000000000116</c:v>
                </c:pt>
                <c:pt idx="7667">
                  <c:v>38.33500000000116</c:v>
                </c:pt>
                <c:pt idx="7668">
                  <c:v>38.34000000000115</c:v>
                </c:pt>
                <c:pt idx="7669">
                  <c:v>38.34500000000116</c:v>
                </c:pt>
                <c:pt idx="7670">
                  <c:v>38.35000000000115</c:v>
                </c:pt>
                <c:pt idx="7671">
                  <c:v>38.35500000000116</c:v>
                </c:pt>
                <c:pt idx="7672">
                  <c:v>38.36000000000117</c:v>
                </c:pt>
                <c:pt idx="7673">
                  <c:v>38.36500000000118</c:v>
                </c:pt>
                <c:pt idx="7674">
                  <c:v>38.37000000000118</c:v>
                </c:pt>
                <c:pt idx="7675">
                  <c:v>38.37500000000118</c:v>
                </c:pt>
                <c:pt idx="7676">
                  <c:v>38.38000000000117</c:v>
                </c:pt>
                <c:pt idx="7677">
                  <c:v>38.38500000000118</c:v>
                </c:pt>
                <c:pt idx="7678">
                  <c:v>38.3900000000012</c:v>
                </c:pt>
                <c:pt idx="7679">
                  <c:v>38.3950000000012</c:v>
                </c:pt>
                <c:pt idx="7680">
                  <c:v>38.4000000000012</c:v>
                </c:pt>
                <c:pt idx="7681">
                  <c:v>38.4050000000012</c:v>
                </c:pt>
                <c:pt idx="7682">
                  <c:v>38.4100000000012</c:v>
                </c:pt>
                <c:pt idx="7683">
                  <c:v>38.4150000000012</c:v>
                </c:pt>
                <c:pt idx="7684">
                  <c:v>38.4200000000012</c:v>
                </c:pt>
                <c:pt idx="7685">
                  <c:v>38.42500000000121</c:v>
                </c:pt>
                <c:pt idx="7686">
                  <c:v>38.43000000000121</c:v>
                </c:pt>
                <c:pt idx="7687">
                  <c:v>38.43500000000121</c:v>
                </c:pt>
                <c:pt idx="7688">
                  <c:v>38.44000000000121</c:v>
                </c:pt>
                <c:pt idx="7689">
                  <c:v>38.44500000000122</c:v>
                </c:pt>
                <c:pt idx="7690">
                  <c:v>38.4500000000012</c:v>
                </c:pt>
                <c:pt idx="7691">
                  <c:v>38.45500000000122</c:v>
                </c:pt>
                <c:pt idx="7692">
                  <c:v>38.46000000000122</c:v>
                </c:pt>
                <c:pt idx="7693">
                  <c:v>38.46500000000123</c:v>
                </c:pt>
                <c:pt idx="7694">
                  <c:v>38.47000000000123</c:v>
                </c:pt>
                <c:pt idx="7695">
                  <c:v>38.47500000000123</c:v>
                </c:pt>
                <c:pt idx="7696">
                  <c:v>38.48000000000123</c:v>
                </c:pt>
                <c:pt idx="7697">
                  <c:v>38.48500000000124</c:v>
                </c:pt>
                <c:pt idx="7698">
                  <c:v>38.49000000000124</c:v>
                </c:pt>
                <c:pt idx="7699">
                  <c:v>38.49500000000124</c:v>
                </c:pt>
                <c:pt idx="7700">
                  <c:v>38.50000000000124</c:v>
                </c:pt>
                <c:pt idx="7701">
                  <c:v>38.50500000000125</c:v>
                </c:pt>
                <c:pt idx="7702">
                  <c:v>38.51000000000125</c:v>
                </c:pt>
                <c:pt idx="7703">
                  <c:v>38.51500000000125</c:v>
                </c:pt>
                <c:pt idx="7704">
                  <c:v>38.52000000000126</c:v>
                </c:pt>
                <c:pt idx="7705">
                  <c:v>38.52500000000126</c:v>
                </c:pt>
                <c:pt idx="7706">
                  <c:v>38.53000000000126</c:v>
                </c:pt>
                <c:pt idx="7707">
                  <c:v>38.53500000000126</c:v>
                </c:pt>
                <c:pt idx="7708">
                  <c:v>38.54000000000126</c:v>
                </c:pt>
                <c:pt idx="7709">
                  <c:v>38.54500000000127</c:v>
                </c:pt>
                <c:pt idx="7710">
                  <c:v>38.55000000000125</c:v>
                </c:pt>
                <c:pt idx="7711">
                  <c:v>38.55500000000127</c:v>
                </c:pt>
                <c:pt idx="7712">
                  <c:v>38.56000000000128</c:v>
                </c:pt>
                <c:pt idx="7713">
                  <c:v>38.56500000000128</c:v>
                </c:pt>
                <c:pt idx="7714">
                  <c:v>38.57000000000128</c:v>
                </c:pt>
                <c:pt idx="7715">
                  <c:v>38.57500000000128</c:v>
                </c:pt>
                <c:pt idx="7716">
                  <c:v>38.58000000000128</c:v>
                </c:pt>
                <c:pt idx="7717">
                  <c:v>38.5850000000013</c:v>
                </c:pt>
                <c:pt idx="7718">
                  <c:v>38.5900000000013</c:v>
                </c:pt>
                <c:pt idx="7719">
                  <c:v>38.5950000000013</c:v>
                </c:pt>
                <c:pt idx="7720">
                  <c:v>38.6000000000013</c:v>
                </c:pt>
                <c:pt idx="7721">
                  <c:v>38.6050000000013</c:v>
                </c:pt>
                <c:pt idx="7722">
                  <c:v>38.6100000000013</c:v>
                </c:pt>
                <c:pt idx="7723">
                  <c:v>38.6150000000013</c:v>
                </c:pt>
                <c:pt idx="7724">
                  <c:v>38.62000000000131</c:v>
                </c:pt>
                <c:pt idx="7725">
                  <c:v>38.62500000000131</c:v>
                </c:pt>
                <c:pt idx="7726">
                  <c:v>38.63000000000131</c:v>
                </c:pt>
                <c:pt idx="7727">
                  <c:v>38.63500000000131</c:v>
                </c:pt>
                <c:pt idx="7728">
                  <c:v>38.64000000000131</c:v>
                </c:pt>
                <c:pt idx="7729">
                  <c:v>38.64500000000132</c:v>
                </c:pt>
                <c:pt idx="7730">
                  <c:v>38.65000000000132</c:v>
                </c:pt>
                <c:pt idx="7731">
                  <c:v>38.65500000000132</c:v>
                </c:pt>
                <c:pt idx="7732">
                  <c:v>38.66000000000133</c:v>
                </c:pt>
                <c:pt idx="7733">
                  <c:v>38.66500000000133</c:v>
                </c:pt>
                <c:pt idx="7734">
                  <c:v>38.67000000000133</c:v>
                </c:pt>
                <c:pt idx="7735">
                  <c:v>38.67500000000133</c:v>
                </c:pt>
                <c:pt idx="7736">
                  <c:v>38.68000000000134</c:v>
                </c:pt>
                <c:pt idx="7737">
                  <c:v>38.68500000000134</c:v>
                </c:pt>
                <c:pt idx="7738">
                  <c:v>38.69000000000134</c:v>
                </c:pt>
                <c:pt idx="7739">
                  <c:v>38.69500000000135</c:v>
                </c:pt>
                <c:pt idx="7740">
                  <c:v>38.70000000000135</c:v>
                </c:pt>
                <c:pt idx="7741">
                  <c:v>38.70500000000135</c:v>
                </c:pt>
                <c:pt idx="7742">
                  <c:v>38.71000000000135</c:v>
                </c:pt>
                <c:pt idx="7743">
                  <c:v>38.71500000000135</c:v>
                </c:pt>
                <c:pt idx="7744">
                  <c:v>38.72000000000136</c:v>
                </c:pt>
                <c:pt idx="7745">
                  <c:v>38.72500000000136</c:v>
                </c:pt>
                <c:pt idx="7746">
                  <c:v>38.73000000000136</c:v>
                </c:pt>
                <c:pt idx="7747">
                  <c:v>38.73500000000137</c:v>
                </c:pt>
                <c:pt idx="7748">
                  <c:v>38.74000000000137</c:v>
                </c:pt>
                <c:pt idx="7749">
                  <c:v>38.74500000000137</c:v>
                </c:pt>
                <c:pt idx="7750">
                  <c:v>38.75000000000137</c:v>
                </c:pt>
                <c:pt idx="7751">
                  <c:v>38.75500000000138</c:v>
                </c:pt>
                <c:pt idx="7752">
                  <c:v>38.76000000000138</c:v>
                </c:pt>
                <c:pt idx="7753">
                  <c:v>38.76500000000138</c:v>
                </c:pt>
                <c:pt idx="7754">
                  <c:v>38.77000000000138</c:v>
                </c:pt>
                <c:pt idx="7755">
                  <c:v>38.7750000000014</c:v>
                </c:pt>
                <c:pt idx="7756">
                  <c:v>38.7800000000014</c:v>
                </c:pt>
                <c:pt idx="7757">
                  <c:v>38.7850000000014</c:v>
                </c:pt>
                <c:pt idx="7758">
                  <c:v>38.7900000000014</c:v>
                </c:pt>
                <c:pt idx="7759">
                  <c:v>38.7950000000014</c:v>
                </c:pt>
                <c:pt idx="7760">
                  <c:v>38.8000000000014</c:v>
                </c:pt>
                <c:pt idx="7761">
                  <c:v>38.8050000000014</c:v>
                </c:pt>
                <c:pt idx="7762">
                  <c:v>38.81000000000139</c:v>
                </c:pt>
                <c:pt idx="7763">
                  <c:v>38.8150000000014</c:v>
                </c:pt>
                <c:pt idx="7764">
                  <c:v>38.82000000000141</c:v>
                </c:pt>
                <c:pt idx="7765">
                  <c:v>38.82500000000141</c:v>
                </c:pt>
                <c:pt idx="7766">
                  <c:v>38.83000000000141</c:v>
                </c:pt>
                <c:pt idx="7767">
                  <c:v>38.83500000000141</c:v>
                </c:pt>
                <c:pt idx="7768">
                  <c:v>38.8400000000014</c:v>
                </c:pt>
                <c:pt idx="7769">
                  <c:v>38.84500000000142</c:v>
                </c:pt>
                <c:pt idx="7770">
                  <c:v>38.85000000000142</c:v>
                </c:pt>
                <c:pt idx="7771">
                  <c:v>38.85500000000143</c:v>
                </c:pt>
                <c:pt idx="7772">
                  <c:v>38.86000000000143</c:v>
                </c:pt>
                <c:pt idx="7773">
                  <c:v>38.86500000000143</c:v>
                </c:pt>
                <c:pt idx="7774">
                  <c:v>38.87000000000143</c:v>
                </c:pt>
                <c:pt idx="7775">
                  <c:v>38.87500000000144</c:v>
                </c:pt>
                <c:pt idx="7776">
                  <c:v>38.88000000000142</c:v>
                </c:pt>
                <c:pt idx="7777">
                  <c:v>38.88500000000144</c:v>
                </c:pt>
                <c:pt idx="7778">
                  <c:v>38.89000000000144</c:v>
                </c:pt>
                <c:pt idx="7779">
                  <c:v>38.89500000000145</c:v>
                </c:pt>
                <c:pt idx="7780">
                  <c:v>38.90000000000145</c:v>
                </c:pt>
                <c:pt idx="7781">
                  <c:v>38.90500000000145</c:v>
                </c:pt>
                <c:pt idx="7782">
                  <c:v>38.91000000000145</c:v>
                </c:pt>
                <c:pt idx="7783">
                  <c:v>38.91500000000146</c:v>
                </c:pt>
                <c:pt idx="7784">
                  <c:v>38.92000000000146</c:v>
                </c:pt>
                <c:pt idx="7785">
                  <c:v>38.92500000000146</c:v>
                </c:pt>
                <c:pt idx="7786">
                  <c:v>38.93000000000146</c:v>
                </c:pt>
                <c:pt idx="7787">
                  <c:v>38.93500000000147</c:v>
                </c:pt>
                <c:pt idx="7788">
                  <c:v>38.94000000000145</c:v>
                </c:pt>
                <c:pt idx="7789">
                  <c:v>38.94500000000147</c:v>
                </c:pt>
                <c:pt idx="7790">
                  <c:v>38.95000000000147</c:v>
                </c:pt>
                <c:pt idx="7791">
                  <c:v>38.95500000000148</c:v>
                </c:pt>
                <c:pt idx="7792">
                  <c:v>38.96000000000148</c:v>
                </c:pt>
                <c:pt idx="7793">
                  <c:v>38.96500000000148</c:v>
                </c:pt>
                <c:pt idx="7794">
                  <c:v>38.97000000000148</c:v>
                </c:pt>
                <c:pt idx="7795">
                  <c:v>38.9750000000015</c:v>
                </c:pt>
                <c:pt idx="7796">
                  <c:v>38.98000000000147</c:v>
                </c:pt>
                <c:pt idx="7797">
                  <c:v>38.9850000000015</c:v>
                </c:pt>
                <c:pt idx="7798">
                  <c:v>38.9900000000015</c:v>
                </c:pt>
                <c:pt idx="7799">
                  <c:v>38.9950000000015</c:v>
                </c:pt>
                <c:pt idx="7800">
                  <c:v>39.0000000000015</c:v>
                </c:pt>
                <c:pt idx="7801">
                  <c:v>39.0050000000015</c:v>
                </c:pt>
                <c:pt idx="7802">
                  <c:v>39.0100000000015</c:v>
                </c:pt>
                <c:pt idx="7803">
                  <c:v>39.01500000000151</c:v>
                </c:pt>
                <c:pt idx="7804">
                  <c:v>39.02000000000151</c:v>
                </c:pt>
                <c:pt idx="7805">
                  <c:v>39.02500000000151</c:v>
                </c:pt>
                <c:pt idx="7806">
                  <c:v>39.03000000000151</c:v>
                </c:pt>
                <c:pt idx="7807">
                  <c:v>39.03500000000152</c:v>
                </c:pt>
                <c:pt idx="7808">
                  <c:v>39.04000000000152</c:v>
                </c:pt>
                <c:pt idx="7809">
                  <c:v>39.04500000000152</c:v>
                </c:pt>
                <c:pt idx="7810">
                  <c:v>39.05000000000152</c:v>
                </c:pt>
                <c:pt idx="7811">
                  <c:v>39.05500000000153</c:v>
                </c:pt>
                <c:pt idx="7812">
                  <c:v>39.06000000000153</c:v>
                </c:pt>
                <c:pt idx="7813">
                  <c:v>39.06500000000153</c:v>
                </c:pt>
                <c:pt idx="7814">
                  <c:v>39.07000000000154</c:v>
                </c:pt>
                <c:pt idx="7815">
                  <c:v>39.07500000000154</c:v>
                </c:pt>
                <c:pt idx="7816">
                  <c:v>39.08000000000154</c:v>
                </c:pt>
                <c:pt idx="7817">
                  <c:v>39.08500000000154</c:v>
                </c:pt>
                <c:pt idx="7818">
                  <c:v>39.09000000000155</c:v>
                </c:pt>
                <c:pt idx="7819">
                  <c:v>39.09500000000155</c:v>
                </c:pt>
                <c:pt idx="7820">
                  <c:v>39.10000000000155</c:v>
                </c:pt>
                <c:pt idx="7821">
                  <c:v>39.10500000000155</c:v>
                </c:pt>
                <c:pt idx="7822">
                  <c:v>39.11000000000156</c:v>
                </c:pt>
                <c:pt idx="7823">
                  <c:v>39.11500000000156</c:v>
                </c:pt>
                <c:pt idx="7824">
                  <c:v>39.12000000000156</c:v>
                </c:pt>
                <c:pt idx="7825">
                  <c:v>39.12500000000156</c:v>
                </c:pt>
                <c:pt idx="7826">
                  <c:v>39.13000000000157</c:v>
                </c:pt>
                <c:pt idx="7827">
                  <c:v>39.13500000000157</c:v>
                </c:pt>
                <c:pt idx="7828">
                  <c:v>39.14000000000157</c:v>
                </c:pt>
                <c:pt idx="7829">
                  <c:v>39.14500000000157</c:v>
                </c:pt>
                <c:pt idx="7830">
                  <c:v>39.15000000000158</c:v>
                </c:pt>
                <c:pt idx="7831">
                  <c:v>39.15500000000158</c:v>
                </c:pt>
                <c:pt idx="7832">
                  <c:v>39.16000000000158</c:v>
                </c:pt>
                <c:pt idx="7833">
                  <c:v>39.1650000000016</c:v>
                </c:pt>
                <c:pt idx="7834">
                  <c:v>39.1700000000016</c:v>
                </c:pt>
                <c:pt idx="7835">
                  <c:v>39.1750000000016</c:v>
                </c:pt>
                <c:pt idx="7836">
                  <c:v>39.1800000000016</c:v>
                </c:pt>
                <c:pt idx="7837">
                  <c:v>39.1850000000016</c:v>
                </c:pt>
                <c:pt idx="7838">
                  <c:v>39.1900000000016</c:v>
                </c:pt>
                <c:pt idx="7839">
                  <c:v>39.1950000000016</c:v>
                </c:pt>
                <c:pt idx="7840">
                  <c:v>39.2000000000016</c:v>
                </c:pt>
                <c:pt idx="7841">
                  <c:v>39.20500000000161</c:v>
                </c:pt>
                <c:pt idx="7842">
                  <c:v>39.21000000000161</c:v>
                </c:pt>
                <c:pt idx="7843">
                  <c:v>39.21500000000161</c:v>
                </c:pt>
                <c:pt idx="7844">
                  <c:v>39.22000000000161</c:v>
                </c:pt>
                <c:pt idx="7845">
                  <c:v>39.22500000000162</c:v>
                </c:pt>
                <c:pt idx="7846">
                  <c:v>39.23000000000162</c:v>
                </c:pt>
                <c:pt idx="7847">
                  <c:v>39.23500000000162</c:v>
                </c:pt>
                <c:pt idx="7848">
                  <c:v>39.24000000000162</c:v>
                </c:pt>
                <c:pt idx="7849">
                  <c:v>39.24500000000163</c:v>
                </c:pt>
                <c:pt idx="7850">
                  <c:v>39.25000000000163</c:v>
                </c:pt>
                <c:pt idx="7851">
                  <c:v>39.25500000000163</c:v>
                </c:pt>
                <c:pt idx="7852">
                  <c:v>39.26000000000163</c:v>
                </c:pt>
                <c:pt idx="7853">
                  <c:v>39.26500000000164</c:v>
                </c:pt>
                <c:pt idx="7854">
                  <c:v>39.27000000000164</c:v>
                </c:pt>
                <c:pt idx="7855">
                  <c:v>39.27500000000164</c:v>
                </c:pt>
                <c:pt idx="7856">
                  <c:v>39.28000000000164</c:v>
                </c:pt>
                <c:pt idx="7857">
                  <c:v>39.28500000000165</c:v>
                </c:pt>
                <c:pt idx="7858">
                  <c:v>39.29000000000165</c:v>
                </c:pt>
                <c:pt idx="7859">
                  <c:v>39.29500000000165</c:v>
                </c:pt>
                <c:pt idx="7860">
                  <c:v>39.30000000000165</c:v>
                </c:pt>
                <c:pt idx="7861">
                  <c:v>39.30500000000166</c:v>
                </c:pt>
                <c:pt idx="7862">
                  <c:v>39.31000000000164</c:v>
                </c:pt>
                <c:pt idx="7863">
                  <c:v>39.31500000000165</c:v>
                </c:pt>
                <c:pt idx="7864">
                  <c:v>39.32000000000166</c:v>
                </c:pt>
                <c:pt idx="7865">
                  <c:v>39.32500000000167</c:v>
                </c:pt>
                <c:pt idx="7866">
                  <c:v>39.33000000000165</c:v>
                </c:pt>
                <c:pt idx="7867">
                  <c:v>39.33500000000167</c:v>
                </c:pt>
                <c:pt idx="7868">
                  <c:v>39.34000000000167</c:v>
                </c:pt>
                <c:pt idx="7869">
                  <c:v>39.34500000000168</c:v>
                </c:pt>
                <c:pt idx="7870">
                  <c:v>39.35000000000164</c:v>
                </c:pt>
                <c:pt idx="7871">
                  <c:v>39.35500000000167</c:v>
                </c:pt>
                <c:pt idx="7872">
                  <c:v>39.36000000000168</c:v>
                </c:pt>
                <c:pt idx="7873">
                  <c:v>39.3650000000017</c:v>
                </c:pt>
                <c:pt idx="7874">
                  <c:v>39.37000000000167</c:v>
                </c:pt>
                <c:pt idx="7875">
                  <c:v>39.3750000000017</c:v>
                </c:pt>
                <c:pt idx="7876">
                  <c:v>39.38000000000169</c:v>
                </c:pt>
                <c:pt idx="7877">
                  <c:v>39.3850000000017</c:v>
                </c:pt>
                <c:pt idx="7878">
                  <c:v>39.3900000000017</c:v>
                </c:pt>
                <c:pt idx="7879">
                  <c:v>39.3950000000017</c:v>
                </c:pt>
                <c:pt idx="7880">
                  <c:v>39.40000000000171</c:v>
                </c:pt>
                <c:pt idx="7881">
                  <c:v>39.40500000000171</c:v>
                </c:pt>
                <c:pt idx="7882">
                  <c:v>39.41000000000171</c:v>
                </c:pt>
                <c:pt idx="7883">
                  <c:v>39.41500000000171</c:v>
                </c:pt>
                <c:pt idx="7884">
                  <c:v>39.42000000000172</c:v>
                </c:pt>
                <c:pt idx="7885">
                  <c:v>39.42500000000173</c:v>
                </c:pt>
                <c:pt idx="7886">
                  <c:v>39.43000000000172</c:v>
                </c:pt>
                <c:pt idx="7887">
                  <c:v>39.43500000000172</c:v>
                </c:pt>
                <c:pt idx="7888">
                  <c:v>39.44000000000173</c:v>
                </c:pt>
                <c:pt idx="7889">
                  <c:v>39.44500000000173</c:v>
                </c:pt>
                <c:pt idx="7890">
                  <c:v>39.45000000000173</c:v>
                </c:pt>
                <c:pt idx="7891">
                  <c:v>39.45500000000173</c:v>
                </c:pt>
                <c:pt idx="7892">
                  <c:v>39.46000000000174</c:v>
                </c:pt>
                <c:pt idx="7893">
                  <c:v>39.46500000000175</c:v>
                </c:pt>
                <c:pt idx="7894">
                  <c:v>39.47000000000174</c:v>
                </c:pt>
                <c:pt idx="7895">
                  <c:v>39.47500000000174</c:v>
                </c:pt>
                <c:pt idx="7896">
                  <c:v>39.48000000000175</c:v>
                </c:pt>
                <c:pt idx="7897">
                  <c:v>39.48500000000175</c:v>
                </c:pt>
                <c:pt idx="7898">
                  <c:v>39.49000000000175</c:v>
                </c:pt>
                <c:pt idx="7899">
                  <c:v>39.49500000000175</c:v>
                </c:pt>
                <c:pt idx="7900">
                  <c:v>39.50000000000176</c:v>
                </c:pt>
                <c:pt idx="7901">
                  <c:v>39.50500000000176</c:v>
                </c:pt>
                <c:pt idx="7902">
                  <c:v>39.51000000000176</c:v>
                </c:pt>
                <c:pt idx="7903">
                  <c:v>39.51500000000176</c:v>
                </c:pt>
                <c:pt idx="7904">
                  <c:v>39.52000000000177</c:v>
                </c:pt>
                <c:pt idx="7905">
                  <c:v>39.52500000000178</c:v>
                </c:pt>
                <c:pt idx="7906">
                  <c:v>39.53000000000177</c:v>
                </c:pt>
                <c:pt idx="7907">
                  <c:v>39.53500000000178</c:v>
                </c:pt>
                <c:pt idx="7908">
                  <c:v>39.54000000000178</c:v>
                </c:pt>
                <c:pt idx="7909">
                  <c:v>39.54500000000178</c:v>
                </c:pt>
                <c:pt idx="7910">
                  <c:v>39.55000000000178</c:v>
                </c:pt>
                <c:pt idx="7911">
                  <c:v>39.55500000000178</c:v>
                </c:pt>
                <c:pt idx="7912">
                  <c:v>39.5600000000018</c:v>
                </c:pt>
                <c:pt idx="7913">
                  <c:v>39.5650000000018</c:v>
                </c:pt>
                <c:pt idx="7914">
                  <c:v>39.5700000000018</c:v>
                </c:pt>
                <c:pt idx="7915">
                  <c:v>39.5750000000018</c:v>
                </c:pt>
                <c:pt idx="7916">
                  <c:v>39.5800000000018</c:v>
                </c:pt>
                <c:pt idx="7917">
                  <c:v>39.5850000000018</c:v>
                </c:pt>
                <c:pt idx="7918">
                  <c:v>39.5900000000018</c:v>
                </c:pt>
                <c:pt idx="7919">
                  <c:v>39.59500000000181</c:v>
                </c:pt>
                <c:pt idx="7920">
                  <c:v>39.60000000000181</c:v>
                </c:pt>
                <c:pt idx="7921">
                  <c:v>39.60500000000181</c:v>
                </c:pt>
                <c:pt idx="7922">
                  <c:v>39.61000000000181</c:v>
                </c:pt>
                <c:pt idx="7923">
                  <c:v>39.61500000000182</c:v>
                </c:pt>
                <c:pt idx="7924">
                  <c:v>39.62000000000183</c:v>
                </c:pt>
                <c:pt idx="7925">
                  <c:v>39.62500000000186</c:v>
                </c:pt>
                <c:pt idx="7926">
                  <c:v>39.63000000000182</c:v>
                </c:pt>
                <c:pt idx="7927">
                  <c:v>39.63500000000183</c:v>
                </c:pt>
                <c:pt idx="7928">
                  <c:v>39.64000000000183</c:v>
                </c:pt>
                <c:pt idx="7929">
                  <c:v>39.64500000000183</c:v>
                </c:pt>
                <c:pt idx="7930">
                  <c:v>39.65000000000183</c:v>
                </c:pt>
                <c:pt idx="7931">
                  <c:v>39.65500000000184</c:v>
                </c:pt>
                <c:pt idx="7932">
                  <c:v>39.66000000000185</c:v>
                </c:pt>
                <c:pt idx="7933">
                  <c:v>39.66500000000186</c:v>
                </c:pt>
                <c:pt idx="7934">
                  <c:v>39.67000000000184</c:v>
                </c:pt>
                <c:pt idx="7935">
                  <c:v>39.67500000000185</c:v>
                </c:pt>
                <c:pt idx="7936">
                  <c:v>39.68000000000185</c:v>
                </c:pt>
                <c:pt idx="7937">
                  <c:v>39.68500000000185</c:v>
                </c:pt>
                <c:pt idx="7938">
                  <c:v>39.69000000000185</c:v>
                </c:pt>
                <c:pt idx="7939">
                  <c:v>39.69500000000186</c:v>
                </c:pt>
                <c:pt idx="7940">
                  <c:v>39.70000000000186</c:v>
                </c:pt>
                <c:pt idx="7941">
                  <c:v>39.70500000000186</c:v>
                </c:pt>
                <c:pt idx="7942">
                  <c:v>39.71000000000186</c:v>
                </c:pt>
                <c:pt idx="7943">
                  <c:v>39.71500000000187</c:v>
                </c:pt>
                <c:pt idx="7944">
                  <c:v>39.72000000000188</c:v>
                </c:pt>
                <c:pt idx="7945">
                  <c:v>39.7250000000019</c:v>
                </c:pt>
                <c:pt idx="7946">
                  <c:v>39.73000000000187</c:v>
                </c:pt>
                <c:pt idx="7947">
                  <c:v>39.73500000000188</c:v>
                </c:pt>
                <c:pt idx="7948">
                  <c:v>39.74000000000188</c:v>
                </c:pt>
                <c:pt idx="7949">
                  <c:v>39.74500000000188</c:v>
                </c:pt>
                <c:pt idx="7950">
                  <c:v>39.75000000000188</c:v>
                </c:pt>
                <c:pt idx="7951">
                  <c:v>39.7550000000019</c:v>
                </c:pt>
                <c:pt idx="7952">
                  <c:v>39.7600000000019</c:v>
                </c:pt>
                <c:pt idx="7953">
                  <c:v>39.7650000000019</c:v>
                </c:pt>
                <c:pt idx="7954">
                  <c:v>39.7700000000019</c:v>
                </c:pt>
                <c:pt idx="7955">
                  <c:v>39.7750000000019</c:v>
                </c:pt>
                <c:pt idx="7956">
                  <c:v>39.7800000000019</c:v>
                </c:pt>
                <c:pt idx="7957">
                  <c:v>39.7850000000019</c:v>
                </c:pt>
                <c:pt idx="7958">
                  <c:v>39.7900000000019</c:v>
                </c:pt>
                <c:pt idx="7959">
                  <c:v>39.79500000000196</c:v>
                </c:pt>
                <c:pt idx="7960">
                  <c:v>39.80000000000191</c:v>
                </c:pt>
                <c:pt idx="7961">
                  <c:v>39.80500000000191</c:v>
                </c:pt>
                <c:pt idx="7962">
                  <c:v>39.81000000000191</c:v>
                </c:pt>
                <c:pt idx="7963">
                  <c:v>39.81500000000192</c:v>
                </c:pt>
                <c:pt idx="7964">
                  <c:v>39.82000000000192</c:v>
                </c:pt>
                <c:pt idx="7965">
                  <c:v>39.82500000000192</c:v>
                </c:pt>
                <c:pt idx="7966">
                  <c:v>39.83000000000193</c:v>
                </c:pt>
                <c:pt idx="7967">
                  <c:v>39.83500000000193</c:v>
                </c:pt>
                <c:pt idx="7968">
                  <c:v>39.84000000000193</c:v>
                </c:pt>
                <c:pt idx="7969">
                  <c:v>39.84500000000193</c:v>
                </c:pt>
                <c:pt idx="7970">
                  <c:v>39.85000000000193</c:v>
                </c:pt>
                <c:pt idx="7971">
                  <c:v>39.85500000000194</c:v>
                </c:pt>
                <c:pt idx="7972">
                  <c:v>39.86000000000194</c:v>
                </c:pt>
                <c:pt idx="7973">
                  <c:v>39.86500000000194</c:v>
                </c:pt>
                <c:pt idx="7974">
                  <c:v>39.87000000000195</c:v>
                </c:pt>
                <c:pt idx="7975">
                  <c:v>39.87500000000195</c:v>
                </c:pt>
                <c:pt idx="7976">
                  <c:v>39.88000000000195</c:v>
                </c:pt>
                <c:pt idx="7977">
                  <c:v>39.88500000000195</c:v>
                </c:pt>
                <c:pt idx="7978">
                  <c:v>39.89000000000196</c:v>
                </c:pt>
                <c:pt idx="7979">
                  <c:v>39.89500000000196</c:v>
                </c:pt>
                <c:pt idx="7980">
                  <c:v>39.90000000000196</c:v>
                </c:pt>
                <c:pt idx="7981">
                  <c:v>39.90500000000196</c:v>
                </c:pt>
                <c:pt idx="7982">
                  <c:v>39.91000000000196</c:v>
                </c:pt>
                <c:pt idx="7983">
                  <c:v>39.91500000000197</c:v>
                </c:pt>
                <c:pt idx="7984">
                  <c:v>39.92000000000197</c:v>
                </c:pt>
                <c:pt idx="7985">
                  <c:v>39.92500000000197</c:v>
                </c:pt>
                <c:pt idx="7986">
                  <c:v>39.93000000000198</c:v>
                </c:pt>
                <c:pt idx="7987">
                  <c:v>39.93500000000198</c:v>
                </c:pt>
                <c:pt idx="7988">
                  <c:v>39.94000000000198</c:v>
                </c:pt>
                <c:pt idx="7989">
                  <c:v>39.94500000000198</c:v>
                </c:pt>
                <c:pt idx="7990">
                  <c:v>39.950000000002</c:v>
                </c:pt>
                <c:pt idx="7991">
                  <c:v>39.955000000002</c:v>
                </c:pt>
                <c:pt idx="7992">
                  <c:v>39.960000000002</c:v>
                </c:pt>
                <c:pt idx="7993">
                  <c:v>39.965000000002</c:v>
                </c:pt>
                <c:pt idx="7994">
                  <c:v>39.970000000002</c:v>
                </c:pt>
                <c:pt idx="7995">
                  <c:v>39.97500000000201</c:v>
                </c:pt>
                <c:pt idx="7996">
                  <c:v>39.980000000002</c:v>
                </c:pt>
                <c:pt idx="7997">
                  <c:v>39.985000000002</c:v>
                </c:pt>
                <c:pt idx="7998">
                  <c:v>39.99000000000201</c:v>
                </c:pt>
                <c:pt idx="7999">
                  <c:v>39.99500000000201</c:v>
                </c:pt>
                <c:pt idx="8000">
                  <c:v>40.000000000002</c:v>
                </c:pt>
                <c:pt idx="8001">
                  <c:v>40.00500000000201</c:v>
                </c:pt>
                <c:pt idx="8002">
                  <c:v>40.010000000002</c:v>
                </c:pt>
                <c:pt idx="8003">
                  <c:v>40.015000000002</c:v>
                </c:pt>
                <c:pt idx="8004">
                  <c:v>40.02000000000202</c:v>
                </c:pt>
                <c:pt idx="8005">
                  <c:v>40.02500000000203</c:v>
                </c:pt>
                <c:pt idx="8006">
                  <c:v>40.03000000000203</c:v>
                </c:pt>
                <c:pt idx="8007">
                  <c:v>40.03500000000203</c:v>
                </c:pt>
                <c:pt idx="8008">
                  <c:v>40.04000000000202</c:v>
                </c:pt>
                <c:pt idx="8009">
                  <c:v>40.04500000000203</c:v>
                </c:pt>
                <c:pt idx="8010">
                  <c:v>40.05000000000202</c:v>
                </c:pt>
                <c:pt idx="8011">
                  <c:v>40.05500000000202</c:v>
                </c:pt>
                <c:pt idx="8012">
                  <c:v>40.06000000000204</c:v>
                </c:pt>
                <c:pt idx="8013">
                  <c:v>40.06500000000205</c:v>
                </c:pt>
                <c:pt idx="8014">
                  <c:v>40.07000000000205</c:v>
                </c:pt>
                <c:pt idx="8015">
                  <c:v>40.07500000000205</c:v>
                </c:pt>
                <c:pt idx="8016">
                  <c:v>40.08000000000204</c:v>
                </c:pt>
                <c:pt idx="8017">
                  <c:v>40.08500000000205</c:v>
                </c:pt>
                <c:pt idx="8018">
                  <c:v>40.09000000000206</c:v>
                </c:pt>
                <c:pt idx="8019">
                  <c:v>40.09500000000206</c:v>
                </c:pt>
                <c:pt idx="8020">
                  <c:v>40.10000000000205</c:v>
                </c:pt>
                <c:pt idx="8021">
                  <c:v>40.10500000000206</c:v>
                </c:pt>
                <c:pt idx="8022">
                  <c:v>40.11000000000205</c:v>
                </c:pt>
                <c:pt idx="8023">
                  <c:v>40.11500000000207</c:v>
                </c:pt>
                <c:pt idx="8024">
                  <c:v>40.12000000000207</c:v>
                </c:pt>
                <c:pt idx="8025">
                  <c:v>40.12500000000208</c:v>
                </c:pt>
                <c:pt idx="8026">
                  <c:v>40.13000000000208</c:v>
                </c:pt>
                <c:pt idx="8027">
                  <c:v>40.13500000000208</c:v>
                </c:pt>
                <c:pt idx="8028">
                  <c:v>40.14000000000208</c:v>
                </c:pt>
                <c:pt idx="8029">
                  <c:v>40.1450000000021</c:v>
                </c:pt>
                <c:pt idx="8030">
                  <c:v>40.15000000000207</c:v>
                </c:pt>
                <c:pt idx="8031">
                  <c:v>40.1550000000021</c:v>
                </c:pt>
                <c:pt idx="8032">
                  <c:v>40.1600000000021</c:v>
                </c:pt>
                <c:pt idx="8033">
                  <c:v>40.1650000000021</c:v>
                </c:pt>
                <c:pt idx="8034">
                  <c:v>40.1700000000021</c:v>
                </c:pt>
                <c:pt idx="8035">
                  <c:v>40.1750000000021</c:v>
                </c:pt>
                <c:pt idx="8036">
                  <c:v>40.1800000000021</c:v>
                </c:pt>
                <c:pt idx="8037">
                  <c:v>40.18500000000211</c:v>
                </c:pt>
                <c:pt idx="8038">
                  <c:v>40.19000000000211</c:v>
                </c:pt>
                <c:pt idx="8039">
                  <c:v>40.19500000000211</c:v>
                </c:pt>
                <c:pt idx="8040">
                  <c:v>40.20000000000211</c:v>
                </c:pt>
                <c:pt idx="8041">
                  <c:v>40.20500000000212</c:v>
                </c:pt>
                <c:pt idx="8042">
                  <c:v>40.2100000000021</c:v>
                </c:pt>
                <c:pt idx="8043">
                  <c:v>40.21500000000212</c:v>
                </c:pt>
                <c:pt idx="8044">
                  <c:v>40.22000000000212</c:v>
                </c:pt>
                <c:pt idx="8045">
                  <c:v>40.22500000000213</c:v>
                </c:pt>
                <c:pt idx="8046">
                  <c:v>40.23000000000213</c:v>
                </c:pt>
                <c:pt idx="8047">
                  <c:v>40.23500000000213</c:v>
                </c:pt>
                <c:pt idx="8048">
                  <c:v>40.24000000000213</c:v>
                </c:pt>
                <c:pt idx="8049">
                  <c:v>40.24500000000214</c:v>
                </c:pt>
                <c:pt idx="8050">
                  <c:v>40.25000000000212</c:v>
                </c:pt>
                <c:pt idx="8051">
                  <c:v>40.25500000000214</c:v>
                </c:pt>
                <c:pt idx="8052">
                  <c:v>40.26000000000215</c:v>
                </c:pt>
                <c:pt idx="8053">
                  <c:v>40.26500000000215</c:v>
                </c:pt>
                <c:pt idx="8054">
                  <c:v>40.27000000000215</c:v>
                </c:pt>
                <c:pt idx="8055">
                  <c:v>40.27500000000215</c:v>
                </c:pt>
                <c:pt idx="8056">
                  <c:v>40.28000000000215</c:v>
                </c:pt>
                <c:pt idx="8057">
                  <c:v>40.28500000000216</c:v>
                </c:pt>
                <c:pt idx="8058">
                  <c:v>40.29000000000216</c:v>
                </c:pt>
                <c:pt idx="8059">
                  <c:v>40.29500000000216</c:v>
                </c:pt>
                <c:pt idx="8060">
                  <c:v>40.30000000000214</c:v>
                </c:pt>
                <c:pt idx="8061">
                  <c:v>40.30500000000215</c:v>
                </c:pt>
                <c:pt idx="8062">
                  <c:v>40.31000000000207</c:v>
                </c:pt>
                <c:pt idx="8063">
                  <c:v>40.31500000000214</c:v>
                </c:pt>
                <c:pt idx="8064">
                  <c:v>40.32000000000217</c:v>
                </c:pt>
                <c:pt idx="8065">
                  <c:v>40.32500000000218</c:v>
                </c:pt>
                <c:pt idx="8066">
                  <c:v>40.33000000000217</c:v>
                </c:pt>
                <c:pt idx="8067">
                  <c:v>40.33500000000218</c:v>
                </c:pt>
                <c:pt idx="8068">
                  <c:v>40.34000000000209</c:v>
                </c:pt>
                <c:pt idx="8069">
                  <c:v>40.34500000000217</c:v>
                </c:pt>
                <c:pt idx="8070">
                  <c:v>40.35000000000209</c:v>
                </c:pt>
                <c:pt idx="8071">
                  <c:v>40.35500000000219</c:v>
                </c:pt>
                <c:pt idx="8072">
                  <c:v>40.36000000000219</c:v>
                </c:pt>
                <c:pt idx="8073">
                  <c:v>40.3650000000022</c:v>
                </c:pt>
                <c:pt idx="8074">
                  <c:v>40.37000000000219</c:v>
                </c:pt>
                <c:pt idx="8075">
                  <c:v>40.3750000000022</c:v>
                </c:pt>
                <c:pt idx="8076">
                  <c:v>40.38000000000211</c:v>
                </c:pt>
                <c:pt idx="8077">
                  <c:v>40.38500000000219</c:v>
                </c:pt>
                <c:pt idx="8078">
                  <c:v>40.3900000000022</c:v>
                </c:pt>
                <c:pt idx="8079">
                  <c:v>40.39500000000221</c:v>
                </c:pt>
                <c:pt idx="8080">
                  <c:v>40.40000000000219</c:v>
                </c:pt>
                <c:pt idx="8081">
                  <c:v>40.4050000000022</c:v>
                </c:pt>
                <c:pt idx="8082">
                  <c:v>40.41000000000219</c:v>
                </c:pt>
                <c:pt idx="8083">
                  <c:v>40.41500000000222</c:v>
                </c:pt>
                <c:pt idx="8084">
                  <c:v>40.42000000000223</c:v>
                </c:pt>
                <c:pt idx="8085">
                  <c:v>40.42500000000223</c:v>
                </c:pt>
                <c:pt idx="8086">
                  <c:v>40.43000000000222</c:v>
                </c:pt>
                <c:pt idx="8087">
                  <c:v>40.43500000000223</c:v>
                </c:pt>
                <c:pt idx="8088">
                  <c:v>40.44000000000219</c:v>
                </c:pt>
                <c:pt idx="8089">
                  <c:v>40.44500000000222</c:v>
                </c:pt>
                <c:pt idx="8090">
                  <c:v>40.45000000000214</c:v>
                </c:pt>
                <c:pt idx="8091">
                  <c:v>40.45500000000224</c:v>
                </c:pt>
                <c:pt idx="8092">
                  <c:v>40.46000000000225</c:v>
                </c:pt>
                <c:pt idx="8093">
                  <c:v>40.46500000000225</c:v>
                </c:pt>
                <c:pt idx="8094">
                  <c:v>40.47000000000224</c:v>
                </c:pt>
                <c:pt idx="8095">
                  <c:v>40.47500000000225</c:v>
                </c:pt>
                <c:pt idx="8096">
                  <c:v>40.48000000000224</c:v>
                </c:pt>
                <c:pt idx="8097">
                  <c:v>40.48500000000224</c:v>
                </c:pt>
                <c:pt idx="8098">
                  <c:v>40.49000000000225</c:v>
                </c:pt>
                <c:pt idx="8099">
                  <c:v>40.49500000000226</c:v>
                </c:pt>
                <c:pt idx="8100">
                  <c:v>40.50000000000225</c:v>
                </c:pt>
                <c:pt idx="8101">
                  <c:v>40.50500000000225</c:v>
                </c:pt>
                <c:pt idx="8102">
                  <c:v>40.51000000000224</c:v>
                </c:pt>
                <c:pt idx="8103">
                  <c:v>40.51500000000227</c:v>
                </c:pt>
                <c:pt idx="8104">
                  <c:v>40.52000000000228</c:v>
                </c:pt>
                <c:pt idx="8105">
                  <c:v>40.52500000000228</c:v>
                </c:pt>
                <c:pt idx="8106">
                  <c:v>40.53000000000227</c:v>
                </c:pt>
                <c:pt idx="8107">
                  <c:v>40.53500000000228</c:v>
                </c:pt>
                <c:pt idx="8108">
                  <c:v>40.54000000000227</c:v>
                </c:pt>
                <c:pt idx="8109">
                  <c:v>40.54500000000229</c:v>
                </c:pt>
                <c:pt idx="8110">
                  <c:v>40.55000000000229</c:v>
                </c:pt>
                <c:pt idx="8111">
                  <c:v>40.55500000000229</c:v>
                </c:pt>
                <c:pt idx="8112">
                  <c:v>40.5600000000023</c:v>
                </c:pt>
                <c:pt idx="8113">
                  <c:v>40.5650000000023</c:v>
                </c:pt>
                <c:pt idx="8114">
                  <c:v>40.5700000000023</c:v>
                </c:pt>
                <c:pt idx="8115">
                  <c:v>40.5750000000023</c:v>
                </c:pt>
                <c:pt idx="8116">
                  <c:v>40.58000000000229</c:v>
                </c:pt>
                <c:pt idx="8117">
                  <c:v>40.5850000000023</c:v>
                </c:pt>
                <c:pt idx="8118">
                  <c:v>40.59000000000231</c:v>
                </c:pt>
                <c:pt idx="8119">
                  <c:v>40.59500000000232</c:v>
                </c:pt>
                <c:pt idx="8120">
                  <c:v>40.6000000000023</c:v>
                </c:pt>
                <c:pt idx="8121">
                  <c:v>40.60500000000232</c:v>
                </c:pt>
                <c:pt idx="8122">
                  <c:v>40.61000000000232</c:v>
                </c:pt>
                <c:pt idx="8123">
                  <c:v>40.61500000000233</c:v>
                </c:pt>
                <c:pt idx="8124">
                  <c:v>40.62000000000233</c:v>
                </c:pt>
                <c:pt idx="8125">
                  <c:v>40.62500000000233</c:v>
                </c:pt>
                <c:pt idx="8126">
                  <c:v>40.63000000000233</c:v>
                </c:pt>
                <c:pt idx="8127">
                  <c:v>40.63500000000234</c:v>
                </c:pt>
                <c:pt idx="8128">
                  <c:v>40.64000000000232</c:v>
                </c:pt>
                <c:pt idx="8129">
                  <c:v>40.64500000000234</c:v>
                </c:pt>
                <c:pt idx="8130">
                  <c:v>40.65000000000234</c:v>
                </c:pt>
                <c:pt idx="8131">
                  <c:v>40.65500000000235</c:v>
                </c:pt>
                <c:pt idx="8132">
                  <c:v>40.66000000000235</c:v>
                </c:pt>
                <c:pt idx="8133">
                  <c:v>40.66500000000235</c:v>
                </c:pt>
                <c:pt idx="8134">
                  <c:v>40.67000000000235</c:v>
                </c:pt>
                <c:pt idx="8135">
                  <c:v>40.67500000000236</c:v>
                </c:pt>
                <c:pt idx="8136">
                  <c:v>40.68000000000234</c:v>
                </c:pt>
                <c:pt idx="8137">
                  <c:v>40.68500000000235</c:v>
                </c:pt>
                <c:pt idx="8138">
                  <c:v>40.69000000000236</c:v>
                </c:pt>
                <c:pt idx="8139">
                  <c:v>40.69500000000237</c:v>
                </c:pt>
                <c:pt idx="8140">
                  <c:v>40.70000000000235</c:v>
                </c:pt>
                <c:pt idx="8141">
                  <c:v>40.70500000000237</c:v>
                </c:pt>
                <c:pt idx="8142">
                  <c:v>40.71000000000237</c:v>
                </c:pt>
                <c:pt idx="8143">
                  <c:v>40.71500000000238</c:v>
                </c:pt>
                <c:pt idx="8144">
                  <c:v>40.72000000000238</c:v>
                </c:pt>
                <c:pt idx="8145">
                  <c:v>40.72500000000238</c:v>
                </c:pt>
                <c:pt idx="8146">
                  <c:v>40.73000000000238</c:v>
                </c:pt>
                <c:pt idx="8147">
                  <c:v>40.7350000000024</c:v>
                </c:pt>
                <c:pt idx="8148">
                  <c:v>40.74000000000238</c:v>
                </c:pt>
                <c:pt idx="8149">
                  <c:v>40.7450000000024</c:v>
                </c:pt>
                <c:pt idx="8150">
                  <c:v>40.75000000000239</c:v>
                </c:pt>
                <c:pt idx="8151">
                  <c:v>40.7550000000024</c:v>
                </c:pt>
                <c:pt idx="8152">
                  <c:v>40.7600000000024</c:v>
                </c:pt>
                <c:pt idx="8153">
                  <c:v>40.7650000000024</c:v>
                </c:pt>
                <c:pt idx="8154">
                  <c:v>40.7700000000024</c:v>
                </c:pt>
                <c:pt idx="8155">
                  <c:v>40.77500000000241</c:v>
                </c:pt>
                <c:pt idx="8156">
                  <c:v>40.7800000000024</c:v>
                </c:pt>
                <c:pt idx="8157">
                  <c:v>40.78500000000241</c:v>
                </c:pt>
                <c:pt idx="8158">
                  <c:v>40.79000000000241</c:v>
                </c:pt>
                <c:pt idx="8159">
                  <c:v>40.79500000000242</c:v>
                </c:pt>
                <c:pt idx="8160">
                  <c:v>40.80000000000232</c:v>
                </c:pt>
                <c:pt idx="8161">
                  <c:v>40.80500000000242</c:v>
                </c:pt>
                <c:pt idx="8162">
                  <c:v>40.81000000000233</c:v>
                </c:pt>
                <c:pt idx="8163">
                  <c:v>40.81500000000239</c:v>
                </c:pt>
                <c:pt idx="8164">
                  <c:v>40.82000000000242</c:v>
                </c:pt>
                <c:pt idx="8165">
                  <c:v>40.82500000000243</c:v>
                </c:pt>
                <c:pt idx="8166">
                  <c:v>40.83000000000239</c:v>
                </c:pt>
                <c:pt idx="8167">
                  <c:v>40.83500000000242</c:v>
                </c:pt>
                <c:pt idx="8168">
                  <c:v>40.84000000000234</c:v>
                </c:pt>
                <c:pt idx="8169">
                  <c:v>40.84500000000244</c:v>
                </c:pt>
                <c:pt idx="8170">
                  <c:v>40.85000000000235</c:v>
                </c:pt>
                <c:pt idx="8171">
                  <c:v>40.85500000000235</c:v>
                </c:pt>
                <c:pt idx="8172">
                  <c:v>40.86000000000244</c:v>
                </c:pt>
                <c:pt idx="8173">
                  <c:v>40.86500000000245</c:v>
                </c:pt>
                <c:pt idx="8174">
                  <c:v>40.87000000000236</c:v>
                </c:pt>
                <c:pt idx="8175">
                  <c:v>40.87500000000244</c:v>
                </c:pt>
                <c:pt idx="8176">
                  <c:v>40.88000000000236</c:v>
                </c:pt>
                <c:pt idx="8177">
                  <c:v>40.88500000000244</c:v>
                </c:pt>
                <c:pt idx="8178">
                  <c:v>40.89000000000244</c:v>
                </c:pt>
                <c:pt idx="8179">
                  <c:v>40.89500000000245</c:v>
                </c:pt>
                <c:pt idx="8180">
                  <c:v>40.90000000000244</c:v>
                </c:pt>
                <c:pt idx="8181">
                  <c:v>40.90500000000247</c:v>
                </c:pt>
                <c:pt idx="8182">
                  <c:v>40.91000000000238</c:v>
                </c:pt>
                <c:pt idx="8183">
                  <c:v>40.91500000000244</c:v>
                </c:pt>
                <c:pt idx="8184">
                  <c:v>40.92000000000247</c:v>
                </c:pt>
                <c:pt idx="8185">
                  <c:v>40.92500000000248</c:v>
                </c:pt>
                <c:pt idx="8186">
                  <c:v>40.93000000000247</c:v>
                </c:pt>
                <c:pt idx="8187">
                  <c:v>40.93500000000247</c:v>
                </c:pt>
                <c:pt idx="8188">
                  <c:v>40.94000000000239</c:v>
                </c:pt>
                <c:pt idx="8189">
                  <c:v>40.94500000000249</c:v>
                </c:pt>
                <c:pt idx="8190">
                  <c:v>40.9500000000024</c:v>
                </c:pt>
                <c:pt idx="8191">
                  <c:v>40.95500000000249</c:v>
                </c:pt>
                <c:pt idx="8192">
                  <c:v>40.96000000000249</c:v>
                </c:pt>
                <c:pt idx="8193">
                  <c:v>40.9650000000025</c:v>
                </c:pt>
                <c:pt idx="8194">
                  <c:v>40.97000000000249</c:v>
                </c:pt>
                <c:pt idx="8195">
                  <c:v>40.9750000000025</c:v>
                </c:pt>
                <c:pt idx="8196">
                  <c:v>40.98000000000241</c:v>
                </c:pt>
                <c:pt idx="8197">
                  <c:v>40.98500000000249</c:v>
                </c:pt>
                <c:pt idx="8198">
                  <c:v>40.9900000000025</c:v>
                </c:pt>
                <c:pt idx="8199">
                  <c:v>40.99500000000252</c:v>
                </c:pt>
                <c:pt idx="8200">
                  <c:v>41.00000000000252</c:v>
                </c:pt>
                <c:pt idx="8201">
                  <c:v>41.00500000000252</c:v>
                </c:pt>
                <c:pt idx="8202">
                  <c:v>41.01000000000244</c:v>
                </c:pt>
                <c:pt idx="8203">
                  <c:v>41.01500000000252</c:v>
                </c:pt>
                <c:pt idx="8204">
                  <c:v>41.02000000000253</c:v>
                </c:pt>
                <c:pt idx="8205">
                  <c:v>41.02500000000254</c:v>
                </c:pt>
                <c:pt idx="8206">
                  <c:v>41.03000000000252</c:v>
                </c:pt>
                <c:pt idx="8207">
                  <c:v>41.03500000000254</c:v>
                </c:pt>
                <c:pt idx="8208">
                  <c:v>41.04000000000254</c:v>
                </c:pt>
                <c:pt idx="8209">
                  <c:v>41.04500000000255</c:v>
                </c:pt>
                <c:pt idx="8210">
                  <c:v>41.05000000000245</c:v>
                </c:pt>
                <c:pt idx="8211">
                  <c:v>41.05500000000254</c:v>
                </c:pt>
                <c:pt idx="8212">
                  <c:v>41.06000000000255</c:v>
                </c:pt>
                <c:pt idx="8213">
                  <c:v>41.06500000000256</c:v>
                </c:pt>
                <c:pt idx="8214">
                  <c:v>41.07000000000254</c:v>
                </c:pt>
                <c:pt idx="8215">
                  <c:v>41.07500000000255</c:v>
                </c:pt>
                <c:pt idx="8216">
                  <c:v>41.08000000000249</c:v>
                </c:pt>
                <c:pt idx="8217">
                  <c:v>41.08500000000254</c:v>
                </c:pt>
                <c:pt idx="8218">
                  <c:v>41.09000000000255</c:v>
                </c:pt>
                <c:pt idx="8219">
                  <c:v>41.09500000000257</c:v>
                </c:pt>
                <c:pt idx="8220">
                  <c:v>41.10000000000257</c:v>
                </c:pt>
                <c:pt idx="8221">
                  <c:v>41.10500000000258</c:v>
                </c:pt>
                <c:pt idx="8222">
                  <c:v>41.11000000000254</c:v>
                </c:pt>
                <c:pt idx="8223">
                  <c:v>41.11500000000257</c:v>
                </c:pt>
                <c:pt idx="8224">
                  <c:v>41.12000000000258</c:v>
                </c:pt>
                <c:pt idx="8225">
                  <c:v>41.1250000000026</c:v>
                </c:pt>
                <c:pt idx="8226">
                  <c:v>41.13000000000257</c:v>
                </c:pt>
                <c:pt idx="8227">
                  <c:v>41.1350000000026</c:v>
                </c:pt>
                <c:pt idx="8228">
                  <c:v>41.14000000000259</c:v>
                </c:pt>
                <c:pt idx="8229">
                  <c:v>41.1450000000026</c:v>
                </c:pt>
                <c:pt idx="8230">
                  <c:v>41.15000000000254</c:v>
                </c:pt>
                <c:pt idx="8231">
                  <c:v>41.15500000000259</c:v>
                </c:pt>
                <c:pt idx="8232">
                  <c:v>41.1600000000026</c:v>
                </c:pt>
                <c:pt idx="8233">
                  <c:v>41.16500000000261</c:v>
                </c:pt>
                <c:pt idx="8234">
                  <c:v>41.1700000000026</c:v>
                </c:pt>
                <c:pt idx="8235">
                  <c:v>41.1750000000026</c:v>
                </c:pt>
                <c:pt idx="8236">
                  <c:v>41.18000000000259</c:v>
                </c:pt>
                <c:pt idx="8237">
                  <c:v>41.1850000000026</c:v>
                </c:pt>
                <c:pt idx="8238">
                  <c:v>41.19000000000262</c:v>
                </c:pt>
                <c:pt idx="8239">
                  <c:v>41.19500000000262</c:v>
                </c:pt>
                <c:pt idx="8240">
                  <c:v>41.20000000000262</c:v>
                </c:pt>
                <c:pt idx="8241">
                  <c:v>41.20500000000263</c:v>
                </c:pt>
                <c:pt idx="8242">
                  <c:v>41.21000000000262</c:v>
                </c:pt>
                <c:pt idx="8243">
                  <c:v>41.21500000000263</c:v>
                </c:pt>
                <c:pt idx="8244">
                  <c:v>41.22000000000263</c:v>
                </c:pt>
                <c:pt idx="8245">
                  <c:v>41.22500000000264</c:v>
                </c:pt>
                <c:pt idx="8246">
                  <c:v>41.23000000000264</c:v>
                </c:pt>
                <c:pt idx="8247">
                  <c:v>41.23500000000264</c:v>
                </c:pt>
                <c:pt idx="8248">
                  <c:v>41.24000000000265</c:v>
                </c:pt>
                <c:pt idx="8249">
                  <c:v>41.24500000000265</c:v>
                </c:pt>
                <c:pt idx="8250">
                  <c:v>41.25000000000264</c:v>
                </c:pt>
                <c:pt idx="8251">
                  <c:v>41.25500000000265</c:v>
                </c:pt>
                <c:pt idx="8252">
                  <c:v>41.26000000000266</c:v>
                </c:pt>
                <c:pt idx="8253">
                  <c:v>41.26500000000266</c:v>
                </c:pt>
                <c:pt idx="8254">
                  <c:v>41.27000000000265</c:v>
                </c:pt>
                <c:pt idx="8255">
                  <c:v>41.27500000000266</c:v>
                </c:pt>
                <c:pt idx="8256">
                  <c:v>41.28000000000264</c:v>
                </c:pt>
                <c:pt idx="8257">
                  <c:v>41.28500000000265</c:v>
                </c:pt>
                <c:pt idx="8258">
                  <c:v>41.29000000000267</c:v>
                </c:pt>
                <c:pt idx="8259">
                  <c:v>41.29500000000267</c:v>
                </c:pt>
                <c:pt idx="8260">
                  <c:v>41.30000000000258</c:v>
                </c:pt>
                <c:pt idx="8261">
                  <c:v>41.30500000000264</c:v>
                </c:pt>
                <c:pt idx="8262">
                  <c:v>41.31000000000258</c:v>
                </c:pt>
                <c:pt idx="8263">
                  <c:v>41.31500000000259</c:v>
                </c:pt>
                <c:pt idx="8264">
                  <c:v>41.32000000000264</c:v>
                </c:pt>
                <c:pt idx="8265">
                  <c:v>41.32500000000267</c:v>
                </c:pt>
                <c:pt idx="8266">
                  <c:v>41.33000000000259</c:v>
                </c:pt>
                <c:pt idx="8267">
                  <c:v>41.33500000000269</c:v>
                </c:pt>
                <c:pt idx="8268">
                  <c:v>41.3400000000026</c:v>
                </c:pt>
                <c:pt idx="8269">
                  <c:v>41.3450000000026</c:v>
                </c:pt>
                <c:pt idx="8270">
                  <c:v>41.35000000000258</c:v>
                </c:pt>
                <c:pt idx="8271">
                  <c:v>41.3550000000027</c:v>
                </c:pt>
                <c:pt idx="8272">
                  <c:v>41.36000000000271</c:v>
                </c:pt>
                <c:pt idx="8273">
                  <c:v>41.36500000000271</c:v>
                </c:pt>
                <c:pt idx="8274">
                  <c:v>41.3700000000027</c:v>
                </c:pt>
                <c:pt idx="8275">
                  <c:v>41.37500000000271</c:v>
                </c:pt>
                <c:pt idx="8276">
                  <c:v>41.3800000000027</c:v>
                </c:pt>
                <c:pt idx="8277">
                  <c:v>41.38500000000271</c:v>
                </c:pt>
                <c:pt idx="8278">
                  <c:v>41.39000000000272</c:v>
                </c:pt>
                <c:pt idx="8279">
                  <c:v>41.39500000000273</c:v>
                </c:pt>
                <c:pt idx="8280">
                  <c:v>41.40000000000273</c:v>
                </c:pt>
                <c:pt idx="8281">
                  <c:v>41.40500000000273</c:v>
                </c:pt>
                <c:pt idx="8282">
                  <c:v>41.41000000000273</c:v>
                </c:pt>
                <c:pt idx="8283">
                  <c:v>41.41500000000273</c:v>
                </c:pt>
                <c:pt idx="8284">
                  <c:v>41.42000000000274</c:v>
                </c:pt>
                <c:pt idx="8285">
                  <c:v>41.42500000000274</c:v>
                </c:pt>
                <c:pt idx="8286">
                  <c:v>41.43000000000274</c:v>
                </c:pt>
                <c:pt idx="8287">
                  <c:v>41.43500000000275</c:v>
                </c:pt>
                <c:pt idx="8288">
                  <c:v>41.44000000000275</c:v>
                </c:pt>
                <c:pt idx="8289">
                  <c:v>41.44500000000275</c:v>
                </c:pt>
                <c:pt idx="8290">
                  <c:v>41.45000000000275</c:v>
                </c:pt>
                <c:pt idx="8291">
                  <c:v>41.45500000000276</c:v>
                </c:pt>
                <c:pt idx="8292">
                  <c:v>41.46000000000276</c:v>
                </c:pt>
                <c:pt idx="8293">
                  <c:v>41.46500000000276</c:v>
                </c:pt>
                <c:pt idx="8294">
                  <c:v>41.47000000000276</c:v>
                </c:pt>
                <c:pt idx="8295">
                  <c:v>41.47500000000277</c:v>
                </c:pt>
                <c:pt idx="8296">
                  <c:v>41.48000000000275</c:v>
                </c:pt>
                <c:pt idx="8297">
                  <c:v>41.48500000000277</c:v>
                </c:pt>
                <c:pt idx="8298">
                  <c:v>41.49000000000277</c:v>
                </c:pt>
                <c:pt idx="8299">
                  <c:v>41.49500000000278</c:v>
                </c:pt>
                <c:pt idx="8300">
                  <c:v>41.50000000000278</c:v>
                </c:pt>
                <c:pt idx="8301">
                  <c:v>41.50500000000278</c:v>
                </c:pt>
                <c:pt idx="8302">
                  <c:v>41.51000000000278</c:v>
                </c:pt>
                <c:pt idx="8303">
                  <c:v>41.5150000000028</c:v>
                </c:pt>
                <c:pt idx="8304">
                  <c:v>41.5200000000028</c:v>
                </c:pt>
                <c:pt idx="8305">
                  <c:v>41.5250000000028</c:v>
                </c:pt>
                <c:pt idx="8306">
                  <c:v>41.5300000000028</c:v>
                </c:pt>
                <c:pt idx="8307">
                  <c:v>41.5350000000028</c:v>
                </c:pt>
                <c:pt idx="8308">
                  <c:v>41.5400000000028</c:v>
                </c:pt>
                <c:pt idx="8309">
                  <c:v>41.5450000000028</c:v>
                </c:pt>
                <c:pt idx="8310">
                  <c:v>41.5500000000028</c:v>
                </c:pt>
                <c:pt idx="8311">
                  <c:v>41.55500000000281</c:v>
                </c:pt>
                <c:pt idx="8312">
                  <c:v>41.56000000000281</c:v>
                </c:pt>
                <c:pt idx="8313">
                  <c:v>41.56500000000281</c:v>
                </c:pt>
                <c:pt idx="8314">
                  <c:v>41.57000000000281</c:v>
                </c:pt>
                <c:pt idx="8315">
                  <c:v>41.57500000000282</c:v>
                </c:pt>
                <c:pt idx="8316">
                  <c:v>41.5800000000028</c:v>
                </c:pt>
                <c:pt idx="8317">
                  <c:v>41.58500000000282</c:v>
                </c:pt>
                <c:pt idx="8318">
                  <c:v>41.59000000000283</c:v>
                </c:pt>
                <c:pt idx="8319">
                  <c:v>41.59500000000283</c:v>
                </c:pt>
                <c:pt idx="8320">
                  <c:v>41.60000000000283</c:v>
                </c:pt>
                <c:pt idx="8321">
                  <c:v>41.60500000000283</c:v>
                </c:pt>
                <c:pt idx="8322">
                  <c:v>41.61000000000283</c:v>
                </c:pt>
                <c:pt idx="8323">
                  <c:v>41.61500000000284</c:v>
                </c:pt>
                <c:pt idx="8324">
                  <c:v>41.62000000000284</c:v>
                </c:pt>
                <c:pt idx="8325">
                  <c:v>41.62500000000284</c:v>
                </c:pt>
                <c:pt idx="8326">
                  <c:v>41.63000000000285</c:v>
                </c:pt>
                <c:pt idx="8327">
                  <c:v>41.63500000000285</c:v>
                </c:pt>
                <c:pt idx="8328">
                  <c:v>41.64000000000285</c:v>
                </c:pt>
                <c:pt idx="8329">
                  <c:v>41.64500000000285</c:v>
                </c:pt>
                <c:pt idx="8330">
                  <c:v>41.65000000000285</c:v>
                </c:pt>
                <c:pt idx="8331">
                  <c:v>41.65500000000286</c:v>
                </c:pt>
                <c:pt idx="8332">
                  <c:v>41.66000000000286</c:v>
                </c:pt>
                <c:pt idx="8333">
                  <c:v>41.66500000000286</c:v>
                </c:pt>
                <c:pt idx="8334">
                  <c:v>41.67000000000287</c:v>
                </c:pt>
                <c:pt idx="8335">
                  <c:v>41.67500000000287</c:v>
                </c:pt>
                <c:pt idx="8336">
                  <c:v>41.68000000000287</c:v>
                </c:pt>
                <c:pt idx="8337">
                  <c:v>41.68500000000287</c:v>
                </c:pt>
                <c:pt idx="8338">
                  <c:v>41.69000000000288</c:v>
                </c:pt>
                <c:pt idx="8339">
                  <c:v>41.69500000000288</c:v>
                </c:pt>
                <c:pt idx="8340">
                  <c:v>41.70000000000288</c:v>
                </c:pt>
                <c:pt idx="8341">
                  <c:v>41.70500000000288</c:v>
                </c:pt>
                <c:pt idx="8342">
                  <c:v>41.7100000000029</c:v>
                </c:pt>
                <c:pt idx="8343">
                  <c:v>41.7150000000029</c:v>
                </c:pt>
                <c:pt idx="8344">
                  <c:v>41.7200000000029</c:v>
                </c:pt>
                <c:pt idx="8345">
                  <c:v>41.7250000000029</c:v>
                </c:pt>
                <c:pt idx="8346">
                  <c:v>41.7300000000029</c:v>
                </c:pt>
                <c:pt idx="8347">
                  <c:v>41.7350000000029</c:v>
                </c:pt>
                <c:pt idx="8348">
                  <c:v>41.7400000000029</c:v>
                </c:pt>
                <c:pt idx="8349">
                  <c:v>41.74500000000291</c:v>
                </c:pt>
                <c:pt idx="8350">
                  <c:v>41.75000000000291</c:v>
                </c:pt>
                <c:pt idx="8351">
                  <c:v>41.75500000000291</c:v>
                </c:pt>
                <c:pt idx="8352">
                  <c:v>41.76000000000291</c:v>
                </c:pt>
                <c:pt idx="8353">
                  <c:v>41.76500000000292</c:v>
                </c:pt>
                <c:pt idx="8354">
                  <c:v>41.77000000000292</c:v>
                </c:pt>
                <c:pt idx="8355">
                  <c:v>41.77500000000292</c:v>
                </c:pt>
                <c:pt idx="8356">
                  <c:v>41.78000000000292</c:v>
                </c:pt>
                <c:pt idx="8357">
                  <c:v>41.78500000000293</c:v>
                </c:pt>
                <c:pt idx="8358">
                  <c:v>41.79000000000293</c:v>
                </c:pt>
                <c:pt idx="8359">
                  <c:v>41.79500000000293</c:v>
                </c:pt>
                <c:pt idx="8360">
                  <c:v>41.80000000000292</c:v>
                </c:pt>
                <c:pt idx="8361">
                  <c:v>41.80500000000293</c:v>
                </c:pt>
                <c:pt idx="8362">
                  <c:v>41.81000000000292</c:v>
                </c:pt>
                <c:pt idx="8363">
                  <c:v>41.81500000000293</c:v>
                </c:pt>
                <c:pt idx="8364">
                  <c:v>41.82000000000294</c:v>
                </c:pt>
                <c:pt idx="8365">
                  <c:v>41.82500000000295</c:v>
                </c:pt>
                <c:pt idx="8366">
                  <c:v>41.83000000000295</c:v>
                </c:pt>
                <c:pt idx="8367">
                  <c:v>41.83500000000295</c:v>
                </c:pt>
                <c:pt idx="8368">
                  <c:v>41.84000000000295</c:v>
                </c:pt>
                <c:pt idx="8369">
                  <c:v>41.84500000000295</c:v>
                </c:pt>
                <c:pt idx="8370">
                  <c:v>41.85000000000294</c:v>
                </c:pt>
                <c:pt idx="8371">
                  <c:v>41.85500000000295</c:v>
                </c:pt>
                <c:pt idx="8372">
                  <c:v>41.86000000000296</c:v>
                </c:pt>
                <c:pt idx="8373">
                  <c:v>41.86500000000296</c:v>
                </c:pt>
                <c:pt idx="8374">
                  <c:v>41.87000000000295</c:v>
                </c:pt>
                <c:pt idx="8375">
                  <c:v>41.87500000000297</c:v>
                </c:pt>
                <c:pt idx="8376">
                  <c:v>41.88000000000297</c:v>
                </c:pt>
                <c:pt idx="8377">
                  <c:v>41.88500000000298</c:v>
                </c:pt>
                <c:pt idx="8378">
                  <c:v>41.89000000000298</c:v>
                </c:pt>
                <c:pt idx="8379">
                  <c:v>41.89500000000298</c:v>
                </c:pt>
                <c:pt idx="8380">
                  <c:v>41.90000000000298</c:v>
                </c:pt>
                <c:pt idx="8381">
                  <c:v>41.905000000003</c:v>
                </c:pt>
                <c:pt idx="8382">
                  <c:v>41.91000000000297</c:v>
                </c:pt>
                <c:pt idx="8383">
                  <c:v>41.915000000003</c:v>
                </c:pt>
                <c:pt idx="8384">
                  <c:v>41.920000000003</c:v>
                </c:pt>
                <c:pt idx="8385">
                  <c:v>41.925000000003</c:v>
                </c:pt>
                <c:pt idx="8386">
                  <c:v>41.930000000003</c:v>
                </c:pt>
                <c:pt idx="8387">
                  <c:v>41.935000000003</c:v>
                </c:pt>
                <c:pt idx="8388">
                  <c:v>41.940000000003</c:v>
                </c:pt>
                <c:pt idx="8389">
                  <c:v>41.94500000000301</c:v>
                </c:pt>
                <c:pt idx="8390">
                  <c:v>41.95000000000299</c:v>
                </c:pt>
                <c:pt idx="8391">
                  <c:v>41.955000000003</c:v>
                </c:pt>
                <c:pt idx="8392">
                  <c:v>41.96000000000301</c:v>
                </c:pt>
                <c:pt idx="8393">
                  <c:v>41.96500000000302</c:v>
                </c:pt>
                <c:pt idx="8394">
                  <c:v>41.970000000003</c:v>
                </c:pt>
                <c:pt idx="8395">
                  <c:v>41.97500000000302</c:v>
                </c:pt>
                <c:pt idx="8396">
                  <c:v>41.98000000000302</c:v>
                </c:pt>
                <c:pt idx="8397">
                  <c:v>41.98500000000303</c:v>
                </c:pt>
                <c:pt idx="8398">
                  <c:v>41.99000000000303</c:v>
                </c:pt>
                <c:pt idx="8399">
                  <c:v>41.99500000000303</c:v>
                </c:pt>
                <c:pt idx="8400">
                  <c:v>42.00000000000303</c:v>
                </c:pt>
                <c:pt idx="8401">
                  <c:v>42.00500000000304</c:v>
                </c:pt>
                <c:pt idx="8402">
                  <c:v>42.01000000000302</c:v>
                </c:pt>
                <c:pt idx="8403">
                  <c:v>42.01500000000304</c:v>
                </c:pt>
                <c:pt idx="8404">
                  <c:v>42.02000000000305</c:v>
                </c:pt>
                <c:pt idx="8405">
                  <c:v>42.02500000000305</c:v>
                </c:pt>
                <c:pt idx="8406">
                  <c:v>42.03000000000305</c:v>
                </c:pt>
                <c:pt idx="8407">
                  <c:v>42.03500000000305</c:v>
                </c:pt>
                <c:pt idx="8408">
                  <c:v>42.04000000000305</c:v>
                </c:pt>
                <c:pt idx="8409">
                  <c:v>42.04500000000306</c:v>
                </c:pt>
                <c:pt idx="8410">
                  <c:v>42.05000000000305</c:v>
                </c:pt>
                <c:pt idx="8411">
                  <c:v>42.05500000000306</c:v>
                </c:pt>
                <c:pt idx="8412">
                  <c:v>42.06000000000306</c:v>
                </c:pt>
                <c:pt idx="8413">
                  <c:v>42.06500000000307</c:v>
                </c:pt>
                <c:pt idx="8414">
                  <c:v>42.07000000000307</c:v>
                </c:pt>
                <c:pt idx="8415">
                  <c:v>42.07500000000307</c:v>
                </c:pt>
                <c:pt idx="8416">
                  <c:v>42.08000000000307</c:v>
                </c:pt>
                <c:pt idx="8417">
                  <c:v>42.08500000000308</c:v>
                </c:pt>
                <c:pt idx="8418">
                  <c:v>42.09000000000308</c:v>
                </c:pt>
                <c:pt idx="8419">
                  <c:v>42.09500000000308</c:v>
                </c:pt>
                <c:pt idx="8420">
                  <c:v>42.1000000000031</c:v>
                </c:pt>
                <c:pt idx="8421">
                  <c:v>42.1050000000031</c:v>
                </c:pt>
                <c:pt idx="8422">
                  <c:v>42.1100000000031</c:v>
                </c:pt>
                <c:pt idx="8423">
                  <c:v>42.1150000000031</c:v>
                </c:pt>
                <c:pt idx="8424">
                  <c:v>42.1200000000031</c:v>
                </c:pt>
                <c:pt idx="8425">
                  <c:v>42.1250000000031</c:v>
                </c:pt>
                <c:pt idx="8426">
                  <c:v>42.1300000000031</c:v>
                </c:pt>
                <c:pt idx="8427">
                  <c:v>42.1350000000031</c:v>
                </c:pt>
                <c:pt idx="8428">
                  <c:v>42.14000000000311</c:v>
                </c:pt>
                <c:pt idx="8429">
                  <c:v>42.14500000000311</c:v>
                </c:pt>
                <c:pt idx="8430">
                  <c:v>42.1500000000031</c:v>
                </c:pt>
                <c:pt idx="8431">
                  <c:v>42.15500000000311</c:v>
                </c:pt>
                <c:pt idx="8432">
                  <c:v>42.16000000000312</c:v>
                </c:pt>
                <c:pt idx="8433">
                  <c:v>42.16500000000312</c:v>
                </c:pt>
                <c:pt idx="8434">
                  <c:v>42.17000000000312</c:v>
                </c:pt>
                <c:pt idx="8435">
                  <c:v>42.17500000000313</c:v>
                </c:pt>
                <c:pt idx="8436">
                  <c:v>42.18000000000313</c:v>
                </c:pt>
                <c:pt idx="8437">
                  <c:v>42.18500000000313</c:v>
                </c:pt>
                <c:pt idx="8438">
                  <c:v>42.19000000000313</c:v>
                </c:pt>
                <c:pt idx="8439">
                  <c:v>42.19500000000314</c:v>
                </c:pt>
                <c:pt idx="8440">
                  <c:v>42.20000000000314</c:v>
                </c:pt>
                <c:pt idx="8441">
                  <c:v>42.20500000000314</c:v>
                </c:pt>
                <c:pt idx="8442">
                  <c:v>42.21000000000314</c:v>
                </c:pt>
                <c:pt idx="8443">
                  <c:v>42.21500000000315</c:v>
                </c:pt>
                <c:pt idx="8444">
                  <c:v>42.22000000000315</c:v>
                </c:pt>
                <c:pt idx="8445">
                  <c:v>42.22500000000315</c:v>
                </c:pt>
                <c:pt idx="8446">
                  <c:v>42.23000000000315</c:v>
                </c:pt>
                <c:pt idx="8447">
                  <c:v>42.23500000000316</c:v>
                </c:pt>
                <c:pt idx="8448">
                  <c:v>42.24000000000316</c:v>
                </c:pt>
                <c:pt idx="8449">
                  <c:v>42.24500000000316</c:v>
                </c:pt>
                <c:pt idx="8450">
                  <c:v>42.25000000000315</c:v>
                </c:pt>
                <c:pt idx="8451">
                  <c:v>42.25500000000316</c:v>
                </c:pt>
                <c:pt idx="8452">
                  <c:v>42.26000000000317</c:v>
                </c:pt>
                <c:pt idx="8453">
                  <c:v>42.26500000000317</c:v>
                </c:pt>
                <c:pt idx="8454">
                  <c:v>42.27000000000317</c:v>
                </c:pt>
                <c:pt idx="8455">
                  <c:v>42.27500000000318</c:v>
                </c:pt>
                <c:pt idx="8456">
                  <c:v>42.28000000000318</c:v>
                </c:pt>
                <c:pt idx="8457">
                  <c:v>42.28500000000318</c:v>
                </c:pt>
                <c:pt idx="8458">
                  <c:v>42.29000000000318</c:v>
                </c:pt>
                <c:pt idx="8459">
                  <c:v>42.2950000000032</c:v>
                </c:pt>
                <c:pt idx="8460">
                  <c:v>42.30000000000317</c:v>
                </c:pt>
                <c:pt idx="8461">
                  <c:v>42.3050000000032</c:v>
                </c:pt>
                <c:pt idx="8462">
                  <c:v>42.31000000000319</c:v>
                </c:pt>
                <c:pt idx="8463">
                  <c:v>42.3150000000032</c:v>
                </c:pt>
                <c:pt idx="8464">
                  <c:v>42.3200000000032</c:v>
                </c:pt>
                <c:pt idx="8465">
                  <c:v>42.3250000000032</c:v>
                </c:pt>
                <c:pt idx="8466">
                  <c:v>42.3300000000032</c:v>
                </c:pt>
                <c:pt idx="8467">
                  <c:v>42.33500000000321</c:v>
                </c:pt>
                <c:pt idx="8468">
                  <c:v>42.34000000000319</c:v>
                </c:pt>
                <c:pt idx="8469">
                  <c:v>42.3450000000032</c:v>
                </c:pt>
                <c:pt idx="8470">
                  <c:v>42.35000000000311</c:v>
                </c:pt>
                <c:pt idx="8471">
                  <c:v>42.35500000000319</c:v>
                </c:pt>
                <c:pt idx="8472">
                  <c:v>42.3600000000032</c:v>
                </c:pt>
                <c:pt idx="8473">
                  <c:v>42.36500000000322</c:v>
                </c:pt>
                <c:pt idx="8474">
                  <c:v>42.37000000000322</c:v>
                </c:pt>
                <c:pt idx="8475">
                  <c:v>42.37500000000323</c:v>
                </c:pt>
                <c:pt idx="8476">
                  <c:v>42.38000000000319</c:v>
                </c:pt>
                <c:pt idx="8477">
                  <c:v>42.38500000000322</c:v>
                </c:pt>
                <c:pt idx="8478">
                  <c:v>42.39000000000323</c:v>
                </c:pt>
                <c:pt idx="8479">
                  <c:v>42.39500000000324</c:v>
                </c:pt>
                <c:pt idx="8480">
                  <c:v>42.40000000000322</c:v>
                </c:pt>
                <c:pt idx="8481">
                  <c:v>42.40500000000324</c:v>
                </c:pt>
                <c:pt idx="8482">
                  <c:v>42.41000000000324</c:v>
                </c:pt>
                <c:pt idx="8483">
                  <c:v>42.41500000000325</c:v>
                </c:pt>
                <c:pt idx="8484">
                  <c:v>42.42000000000325</c:v>
                </c:pt>
                <c:pt idx="8485">
                  <c:v>42.42500000000325</c:v>
                </c:pt>
                <c:pt idx="8486">
                  <c:v>42.43000000000325</c:v>
                </c:pt>
                <c:pt idx="8487">
                  <c:v>42.43500000000326</c:v>
                </c:pt>
                <c:pt idx="8488">
                  <c:v>42.44000000000324</c:v>
                </c:pt>
                <c:pt idx="8489">
                  <c:v>42.44500000000325</c:v>
                </c:pt>
                <c:pt idx="8490">
                  <c:v>42.45000000000324</c:v>
                </c:pt>
                <c:pt idx="8491">
                  <c:v>42.45500000000325</c:v>
                </c:pt>
                <c:pt idx="8492">
                  <c:v>42.46000000000326</c:v>
                </c:pt>
                <c:pt idx="8493">
                  <c:v>42.46500000000327</c:v>
                </c:pt>
                <c:pt idx="8494">
                  <c:v>42.47000000000327</c:v>
                </c:pt>
                <c:pt idx="8495">
                  <c:v>42.47500000000328</c:v>
                </c:pt>
                <c:pt idx="8496">
                  <c:v>42.48000000000327</c:v>
                </c:pt>
                <c:pt idx="8497">
                  <c:v>42.48500000000327</c:v>
                </c:pt>
                <c:pt idx="8498">
                  <c:v>42.49000000000328</c:v>
                </c:pt>
                <c:pt idx="8499">
                  <c:v>42.4950000000033</c:v>
                </c:pt>
                <c:pt idx="8500">
                  <c:v>42.50000000000329</c:v>
                </c:pt>
                <c:pt idx="8501">
                  <c:v>42.5050000000033</c:v>
                </c:pt>
                <c:pt idx="8502">
                  <c:v>42.51000000000329</c:v>
                </c:pt>
                <c:pt idx="8503">
                  <c:v>42.5150000000033</c:v>
                </c:pt>
                <c:pt idx="8504">
                  <c:v>42.5200000000033</c:v>
                </c:pt>
                <c:pt idx="8505">
                  <c:v>42.5250000000033</c:v>
                </c:pt>
                <c:pt idx="8506">
                  <c:v>42.53000000000331</c:v>
                </c:pt>
                <c:pt idx="8507">
                  <c:v>42.53500000000331</c:v>
                </c:pt>
                <c:pt idx="8508">
                  <c:v>42.5400000000033</c:v>
                </c:pt>
                <c:pt idx="8509">
                  <c:v>42.54500000000331</c:v>
                </c:pt>
                <c:pt idx="8510">
                  <c:v>42.55000000000329</c:v>
                </c:pt>
                <c:pt idx="8511">
                  <c:v>42.5550000000033</c:v>
                </c:pt>
                <c:pt idx="8512">
                  <c:v>42.56000000000332</c:v>
                </c:pt>
                <c:pt idx="8513">
                  <c:v>42.56500000000332</c:v>
                </c:pt>
                <c:pt idx="8514">
                  <c:v>42.57000000000333</c:v>
                </c:pt>
                <c:pt idx="8515">
                  <c:v>42.57500000000333</c:v>
                </c:pt>
                <c:pt idx="8516">
                  <c:v>42.58000000000332</c:v>
                </c:pt>
                <c:pt idx="8517">
                  <c:v>42.58500000000333</c:v>
                </c:pt>
                <c:pt idx="8518">
                  <c:v>42.59000000000334</c:v>
                </c:pt>
                <c:pt idx="8519">
                  <c:v>42.59500000000334</c:v>
                </c:pt>
                <c:pt idx="8520">
                  <c:v>42.60000000000334</c:v>
                </c:pt>
                <c:pt idx="8521">
                  <c:v>42.60500000000335</c:v>
                </c:pt>
                <c:pt idx="8522">
                  <c:v>42.61000000000335</c:v>
                </c:pt>
                <c:pt idx="8523">
                  <c:v>42.61500000000335</c:v>
                </c:pt>
                <c:pt idx="8524">
                  <c:v>42.62000000000335</c:v>
                </c:pt>
                <c:pt idx="8525">
                  <c:v>42.62500000000336</c:v>
                </c:pt>
                <c:pt idx="8526">
                  <c:v>42.63000000000336</c:v>
                </c:pt>
                <c:pt idx="8527">
                  <c:v>42.63500000000336</c:v>
                </c:pt>
                <c:pt idx="8528">
                  <c:v>42.64000000000335</c:v>
                </c:pt>
                <c:pt idx="8529">
                  <c:v>42.64500000000336</c:v>
                </c:pt>
                <c:pt idx="8530">
                  <c:v>42.65000000000335</c:v>
                </c:pt>
                <c:pt idx="8531">
                  <c:v>42.65500000000335</c:v>
                </c:pt>
                <c:pt idx="8532">
                  <c:v>42.66000000000337</c:v>
                </c:pt>
                <c:pt idx="8533">
                  <c:v>42.66500000000338</c:v>
                </c:pt>
                <c:pt idx="8534">
                  <c:v>42.67000000000338</c:v>
                </c:pt>
                <c:pt idx="8535">
                  <c:v>42.67500000000338</c:v>
                </c:pt>
                <c:pt idx="8536">
                  <c:v>42.68000000000337</c:v>
                </c:pt>
                <c:pt idx="8537">
                  <c:v>42.68500000000338</c:v>
                </c:pt>
                <c:pt idx="8538">
                  <c:v>42.6900000000034</c:v>
                </c:pt>
                <c:pt idx="8539">
                  <c:v>42.6950000000034</c:v>
                </c:pt>
                <c:pt idx="8540">
                  <c:v>42.7000000000034</c:v>
                </c:pt>
                <c:pt idx="8541">
                  <c:v>42.7050000000034</c:v>
                </c:pt>
                <c:pt idx="8542">
                  <c:v>42.7100000000034</c:v>
                </c:pt>
                <c:pt idx="8543">
                  <c:v>42.7150000000034</c:v>
                </c:pt>
                <c:pt idx="8544">
                  <c:v>42.7200000000034</c:v>
                </c:pt>
                <c:pt idx="8545">
                  <c:v>42.72500000000341</c:v>
                </c:pt>
                <c:pt idx="8546">
                  <c:v>42.73000000000341</c:v>
                </c:pt>
                <c:pt idx="8547">
                  <c:v>42.73500000000341</c:v>
                </c:pt>
                <c:pt idx="8548">
                  <c:v>42.74000000000341</c:v>
                </c:pt>
                <c:pt idx="8549">
                  <c:v>42.74500000000342</c:v>
                </c:pt>
                <c:pt idx="8550">
                  <c:v>42.7500000000034</c:v>
                </c:pt>
                <c:pt idx="8551">
                  <c:v>42.75500000000342</c:v>
                </c:pt>
                <c:pt idx="8552">
                  <c:v>42.76000000000342</c:v>
                </c:pt>
                <c:pt idx="8553">
                  <c:v>42.76500000000343</c:v>
                </c:pt>
                <c:pt idx="8554">
                  <c:v>42.77000000000343</c:v>
                </c:pt>
                <c:pt idx="8555">
                  <c:v>42.77500000000343</c:v>
                </c:pt>
                <c:pt idx="8556">
                  <c:v>42.78000000000343</c:v>
                </c:pt>
                <c:pt idx="8557">
                  <c:v>42.78500000000344</c:v>
                </c:pt>
                <c:pt idx="8558">
                  <c:v>42.79000000000344</c:v>
                </c:pt>
                <c:pt idx="8559">
                  <c:v>42.79500000000344</c:v>
                </c:pt>
                <c:pt idx="8560">
                  <c:v>42.80000000000344</c:v>
                </c:pt>
                <c:pt idx="8561">
                  <c:v>42.80500000000345</c:v>
                </c:pt>
                <c:pt idx="8562">
                  <c:v>42.81000000000335</c:v>
                </c:pt>
                <c:pt idx="8563">
                  <c:v>42.81500000000344</c:v>
                </c:pt>
                <c:pt idx="8564">
                  <c:v>42.82000000000345</c:v>
                </c:pt>
                <c:pt idx="8565">
                  <c:v>42.82500000000346</c:v>
                </c:pt>
                <c:pt idx="8566">
                  <c:v>42.83000000000344</c:v>
                </c:pt>
                <c:pt idx="8567">
                  <c:v>42.83500000000345</c:v>
                </c:pt>
                <c:pt idx="8568">
                  <c:v>42.84000000000344</c:v>
                </c:pt>
                <c:pt idx="8569">
                  <c:v>42.84500000000344</c:v>
                </c:pt>
                <c:pt idx="8570">
                  <c:v>42.85000000000336</c:v>
                </c:pt>
                <c:pt idx="8571">
                  <c:v>42.85500000000344</c:v>
                </c:pt>
                <c:pt idx="8572">
                  <c:v>42.86000000000347</c:v>
                </c:pt>
                <c:pt idx="8573">
                  <c:v>42.86500000000348</c:v>
                </c:pt>
                <c:pt idx="8574">
                  <c:v>42.87000000000344</c:v>
                </c:pt>
                <c:pt idx="8575">
                  <c:v>42.87500000000347</c:v>
                </c:pt>
                <c:pt idx="8576">
                  <c:v>42.88000000000339</c:v>
                </c:pt>
                <c:pt idx="8577">
                  <c:v>42.88500000000347</c:v>
                </c:pt>
                <c:pt idx="8578">
                  <c:v>42.89000000000348</c:v>
                </c:pt>
                <c:pt idx="8579">
                  <c:v>42.8950000000035</c:v>
                </c:pt>
                <c:pt idx="8580">
                  <c:v>42.90000000000349</c:v>
                </c:pt>
                <c:pt idx="8581">
                  <c:v>42.9050000000035</c:v>
                </c:pt>
                <c:pt idx="8582">
                  <c:v>42.91000000000349</c:v>
                </c:pt>
                <c:pt idx="8583">
                  <c:v>42.91500000000349</c:v>
                </c:pt>
                <c:pt idx="8584">
                  <c:v>42.9200000000035</c:v>
                </c:pt>
                <c:pt idx="8585">
                  <c:v>42.92500000000351</c:v>
                </c:pt>
                <c:pt idx="8586">
                  <c:v>42.9300000000035</c:v>
                </c:pt>
                <c:pt idx="8587">
                  <c:v>42.93500000000351</c:v>
                </c:pt>
                <c:pt idx="8588">
                  <c:v>42.94000000000349</c:v>
                </c:pt>
                <c:pt idx="8589">
                  <c:v>42.9450000000035</c:v>
                </c:pt>
                <c:pt idx="8590">
                  <c:v>42.95000000000342</c:v>
                </c:pt>
                <c:pt idx="8591">
                  <c:v>42.95500000000352</c:v>
                </c:pt>
                <c:pt idx="8592">
                  <c:v>42.96000000000353</c:v>
                </c:pt>
                <c:pt idx="8593">
                  <c:v>42.96500000000353</c:v>
                </c:pt>
                <c:pt idx="8594">
                  <c:v>42.97000000000352</c:v>
                </c:pt>
                <c:pt idx="8595">
                  <c:v>42.97500000000353</c:v>
                </c:pt>
                <c:pt idx="8596">
                  <c:v>42.98000000000349</c:v>
                </c:pt>
                <c:pt idx="8597">
                  <c:v>42.98500000000352</c:v>
                </c:pt>
                <c:pt idx="8598">
                  <c:v>42.99000000000354</c:v>
                </c:pt>
                <c:pt idx="8599">
                  <c:v>42.99500000000354</c:v>
                </c:pt>
                <c:pt idx="8600">
                  <c:v>43.00000000000355</c:v>
                </c:pt>
                <c:pt idx="8601">
                  <c:v>43.00500000000355</c:v>
                </c:pt>
                <c:pt idx="8602">
                  <c:v>43.01000000000354</c:v>
                </c:pt>
                <c:pt idx="8603">
                  <c:v>43.01500000000355</c:v>
                </c:pt>
                <c:pt idx="8604">
                  <c:v>43.02000000000356</c:v>
                </c:pt>
                <c:pt idx="8605">
                  <c:v>43.02500000000356</c:v>
                </c:pt>
                <c:pt idx="8606">
                  <c:v>43.03000000000355</c:v>
                </c:pt>
                <c:pt idx="8607">
                  <c:v>43.03500000000356</c:v>
                </c:pt>
                <c:pt idx="8608">
                  <c:v>43.04000000000354</c:v>
                </c:pt>
                <c:pt idx="8609">
                  <c:v>43.04500000000355</c:v>
                </c:pt>
                <c:pt idx="8610">
                  <c:v>43.05000000000354</c:v>
                </c:pt>
                <c:pt idx="8611">
                  <c:v>43.05500000000357</c:v>
                </c:pt>
                <c:pt idx="8612">
                  <c:v>43.06000000000358</c:v>
                </c:pt>
                <c:pt idx="8613">
                  <c:v>43.06500000000358</c:v>
                </c:pt>
                <c:pt idx="8614">
                  <c:v>43.07000000000357</c:v>
                </c:pt>
                <c:pt idx="8615">
                  <c:v>43.07500000000358</c:v>
                </c:pt>
                <c:pt idx="8616">
                  <c:v>43.08000000000357</c:v>
                </c:pt>
                <c:pt idx="8617">
                  <c:v>43.08500000000357</c:v>
                </c:pt>
                <c:pt idx="8618">
                  <c:v>43.0900000000036</c:v>
                </c:pt>
                <c:pt idx="8619">
                  <c:v>43.0950000000036</c:v>
                </c:pt>
                <c:pt idx="8620">
                  <c:v>43.1000000000036</c:v>
                </c:pt>
                <c:pt idx="8621">
                  <c:v>43.1050000000036</c:v>
                </c:pt>
                <c:pt idx="8622">
                  <c:v>43.11000000000359</c:v>
                </c:pt>
                <c:pt idx="8623">
                  <c:v>43.1150000000036</c:v>
                </c:pt>
                <c:pt idx="8624">
                  <c:v>43.12000000000361</c:v>
                </c:pt>
                <c:pt idx="8625">
                  <c:v>43.12500000000361</c:v>
                </c:pt>
                <c:pt idx="8626">
                  <c:v>43.1300000000036</c:v>
                </c:pt>
                <c:pt idx="8627">
                  <c:v>43.13500000000361</c:v>
                </c:pt>
                <c:pt idx="8628">
                  <c:v>43.1400000000036</c:v>
                </c:pt>
                <c:pt idx="8629">
                  <c:v>43.14500000000362</c:v>
                </c:pt>
                <c:pt idx="8630">
                  <c:v>43.15000000000362</c:v>
                </c:pt>
                <c:pt idx="8631">
                  <c:v>43.15500000000362</c:v>
                </c:pt>
                <c:pt idx="8632">
                  <c:v>43.16000000000363</c:v>
                </c:pt>
                <c:pt idx="8633">
                  <c:v>43.16500000000363</c:v>
                </c:pt>
                <c:pt idx="8634">
                  <c:v>43.17000000000363</c:v>
                </c:pt>
                <c:pt idx="8635">
                  <c:v>43.17500000000364</c:v>
                </c:pt>
                <c:pt idx="8636">
                  <c:v>43.18000000000362</c:v>
                </c:pt>
                <c:pt idx="8637">
                  <c:v>43.18500000000364</c:v>
                </c:pt>
                <c:pt idx="8638">
                  <c:v>43.19000000000364</c:v>
                </c:pt>
                <c:pt idx="8639">
                  <c:v>43.19500000000365</c:v>
                </c:pt>
                <c:pt idx="8640">
                  <c:v>43.20000000000365</c:v>
                </c:pt>
                <c:pt idx="8641">
                  <c:v>43.20500000000365</c:v>
                </c:pt>
                <c:pt idx="8642">
                  <c:v>43.21000000000365</c:v>
                </c:pt>
                <c:pt idx="8643">
                  <c:v>43.21500000000366</c:v>
                </c:pt>
                <c:pt idx="8644">
                  <c:v>43.22000000000366</c:v>
                </c:pt>
                <c:pt idx="8645">
                  <c:v>43.22500000000366</c:v>
                </c:pt>
                <c:pt idx="8646">
                  <c:v>43.23000000000366</c:v>
                </c:pt>
                <c:pt idx="8647">
                  <c:v>43.23500000000367</c:v>
                </c:pt>
                <c:pt idx="8648">
                  <c:v>43.24000000000365</c:v>
                </c:pt>
                <c:pt idx="8649">
                  <c:v>43.24500000000367</c:v>
                </c:pt>
                <c:pt idx="8650">
                  <c:v>43.25000000000367</c:v>
                </c:pt>
                <c:pt idx="8651">
                  <c:v>43.25500000000368</c:v>
                </c:pt>
                <c:pt idx="8652">
                  <c:v>43.26000000000368</c:v>
                </c:pt>
                <c:pt idx="8653">
                  <c:v>43.26500000000368</c:v>
                </c:pt>
                <c:pt idx="8654">
                  <c:v>43.27000000000368</c:v>
                </c:pt>
                <c:pt idx="8655">
                  <c:v>43.2750000000037</c:v>
                </c:pt>
                <c:pt idx="8656">
                  <c:v>43.28000000000367</c:v>
                </c:pt>
                <c:pt idx="8657">
                  <c:v>43.2850000000037</c:v>
                </c:pt>
                <c:pt idx="8658">
                  <c:v>43.2900000000037</c:v>
                </c:pt>
                <c:pt idx="8659">
                  <c:v>43.2950000000037</c:v>
                </c:pt>
                <c:pt idx="8660">
                  <c:v>43.30000000000364</c:v>
                </c:pt>
                <c:pt idx="8661">
                  <c:v>43.3050000000037</c:v>
                </c:pt>
                <c:pt idx="8662">
                  <c:v>43.3100000000037</c:v>
                </c:pt>
                <c:pt idx="8663">
                  <c:v>43.31500000000371</c:v>
                </c:pt>
                <c:pt idx="8664">
                  <c:v>43.32000000000371</c:v>
                </c:pt>
                <c:pt idx="8665">
                  <c:v>43.32500000000371</c:v>
                </c:pt>
                <c:pt idx="8666">
                  <c:v>43.33000000000371</c:v>
                </c:pt>
                <c:pt idx="8667">
                  <c:v>43.33500000000372</c:v>
                </c:pt>
                <c:pt idx="8668">
                  <c:v>43.34000000000372</c:v>
                </c:pt>
                <c:pt idx="8669">
                  <c:v>43.34500000000372</c:v>
                </c:pt>
                <c:pt idx="8670">
                  <c:v>43.35000000000372</c:v>
                </c:pt>
                <c:pt idx="8671">
                  <c:v>43.35500000000373</c:v>
                </c:pt>
                <c:pt idx="8672">
                  <c:v>43.36000000000373</c:v>
                </c:pt>
                <c:pt idx="8673">
                  <c:v>43.36500000000373</c:v>
                </c:pt>
                <c:pt idx="8674">
                  <c:v>43.37000000000373</c:v>
                </c:pt>
                <c:pt idx="8675">
                  <c:v>43.37500000000374</c:v>
                </c:pt>
                <c:pt idx="8676">
                  <c:v>43.38000000000374</c:v>
                </c:pt>
                <c:pt idx="8677">
                  <c:v>43.38500000000374</c:v>
                </c:pt>
                <c:pt idx="8678">
                  <c:v>43.39000000000375</c:v>
                </c:pt>
                <c:pt idx="8679">
                  <c:v>43.39500000000375</c:v>
                </c:pt>
                <c:pt idx="8680">
                  <c:v>43.40000000000375</c:v>
                </c:pt>
                <c:pt idx="8681">
                  <c:v>43.40500000000375</c:v>
                </c:pt>
                <c:pt idx="8682">
                  <c:v>43.41000000000376</c:v>
                </c:pt>
                <c:pt idx="8683">
                  <c:v>43.41500000000376</c:v>
                </c:pt>
                <c:pt idx="8684">
                  <c:v>43.42000000000376</c:v>
                </c:pt>
                <c:pt idx="8685">
                  <c:v>43.42500000000376</c:v>
                </c:pt>
                <c:pt idx="8686">
                  <c:v>43.43000000000377</c:v>
                </c:pt>
                <c:pt idx="8687">
                  <c:v>43.43500000000377</c:v>
                </c:pt>
                <c:pt idx="8688">
                  <c:v>43.44000000000377</c:v>
                </c:pt>
                <c:pt idx="8689">
                  <c:v>43.44500000000377</c:v>
                </c:pt>
                <c:pt idx="8690">
                  <c:v>43.45000000000378</c:v>
                </c:pt>
                <c:pt idx="8691">
                  <c:v>43.45500000000378</c:v>
                </c:pt>
                <c:pt idx="8692">
                  <c:v>43.46000000000378</c:v>
                </c:pt>
                <c:pt idx="8693">
                  <c:v>43.46500000000378</c:v>
                </c:pt>
                <c:pt idx="8694">
                  <c:v>43.4700000000038</c:v>
                </c:pt>
                <c:pt idx="8695">
                  <c:v>43.4750000000038</c:v>
                </c:pt>
                <c:pt idx="8696">
                  <c:v>43.4800000000038</c:v>
                </c:pt>
                <c:pt idx="8697">
                  <c:v>43.4850000000038</c:v>
                </c:pt>
                <c:pt idx="8698">
                  <c:v>43.4900000000038</c:v>
                </c:pt>
                <c:pt idx="8699">
                  <c:v>43.4950000000038</c:v>
                </c:pt>
                <c:pt idx="8700">
                  <c:v>43.5000000000038</c:v>
                </c:pt>
                <c:pt idx="8701">
                  <c:v>43.50500000000381</c:v>
                </c:pt>
                <c:pt idx="8702">
                  <c:v>43.51000000000381</c:v>
                </c:pt>
                <c:pt idx="8703">
                  <c:v>43.51500000000381</c:v>
                </c:pt>
                <c:pt idx="8704">
                  <c:v>43.52000000000381</c:v>
                </c:pt>
                <c:pt idx="8705">
                  <c:v>43.52500000000382</c:v>
                </c:pt>
                <c:pt idx="8706">
                  <c:v>43.53000000000382</c:v>
                </c:pt>
                <c:pt idx="8707">
                  <c:v>43.53500000000382</c:v>
                </c:pt>
                <c:pt idx="8708">
                  <c:v>43.54000000000382</c:v>
                </c:pt>
                <c:pt idx="8709">
                  <c:v>43.54500000000383</c:v>
                </c:pt>
                <c:pt idx="8710">
                  <c:v>43.55000000000383</c:v>
                </c:pt>
                <c:pt idx="8711">
                  <c:v>43.55500000000383</c:v>
                </c:pt>
                <c:pt idx="8712">
                  <c:v>43.56000000000383</c:v>
                </c:pt>
                <c:pt idx="8713">
                  <c:v>43.56500000000384</c:v>
                </c:pt>
                <c:pt idx="8714">
                  <c:v>43.57000000000384</c:v>
                </c:pt>
                <c:pt idx="8715">
                  <c:v>43.57500000000384</c:v>
                </c:pt>
                <c:pt idx="8716">
                  <c:v>43.58000000000384</c:v>
                </c:pt>
                <c:pt idx="8717">
                  <c:v>43.58500000000385</c:v>
                </c:pt>
                <c:pt idx="8718">
                  <c:v>43.59000000000385</c:v>
                </c:pt>
                <c:pt idx="8719">
                  <c:v>43.59500000000385</c:v>
                </c:pt>
                <c:pt idx="8720">
                  <c:v>43.60000000000385</c:v>
                </c:pt>
                <c:pt idx="8721">
                  <c:v>43.60500000000386</c:v>
                </c:pt>
                <c:pt idx="8722">
                  <c:v>43.61000000000386</c:v>
                </c:pt>
                <c:pt idx="8723">
                  <c:v>43.61500000000386</c:v>
                </c:pt>
                <c:pt idx="8724">
                  <c:v>43.62000000000386</c:v>
                </c:pt>
                <c:pt idx="8725">
                  <c:v>43.62500000000387</c:v>
                </c:pt>
                <c:pt idx="8726">
                  <c:v>43.63000000000387</c:v>
                </c:pt>
                <c:pt idx="8727">
                  <c:v>43.63500000000387</c:v>
                </c:pt>
                <c:pt idx="8728">
                  <c:v>43.64000000000387</c:v>
                </c:pt>
                <c:pt idx="8729">
                  <c:v>43.64500000000388</c:v>
                </c:pt>
                <c:pt idx="8730">
                  <c:v>43.65000000000388</c:v>
                </c:pt>
                <c:pt idx="8731">
                  <c:v>43.65500000000388</c:v>
                </c:pt>
                <c:pt idx="8732">
                  <c:v>43.66000000000388</c:v>
                </c:pt>
                <c:pt idx="8733">
                  <c:v>43.6650000000039</c:v>
                </c:pt>
                <c:pt idx="8734">
                  <c:v>43.6700000000039</c:v>
                </c:pt>
                <c:pt idx="8735">
                  <c:v>43.6750000000039</c:v>
                </c:pt>
                <c:pt idx="8736">
                  <c:v>43.6800000000039</c:v>
                </c:pt>
                <c:pt idx="8737">
                  <c:v>43.6850000000039</c:v>
                </c:pt>
                <c:pt idx="8738">
                  <c:v>43.6900000000039</c:v>
                </c:pt>
                <c:pt idx="8739">
                  <c:v>43.6950000000039</c:v>
                </c:pt>
                <c:pt idx="8740">
                  <c:v>43.70000000000391</c:v>
                </c:pt>
                <c:pt idx="8741">
                  <c:v>43.70500000000391</c:v>
                </c:pt>
                <c:pt idx="8742">
                  <c:v>43.71000000000391</c:v>
                </c:pt>
                <c:pt idx="8743">
                  <c:v>43.71500000000391</c:v>
                </c:pt>
                <c:pt idx="8744">
                  <c:v>43.72000000000392</c:v>
                </c:pt>
                <c:pt idx="8745">
                  <c:v>43.72500000000393</c:v>
                </c:pt>
                <c:pt idx="8746">
                  <c:v>43.73000000000392</c:v>
                </c:pt>
                <c:pt idx="8747">
                  <c:v>43.73500000000392</c:v>
                </c:pt>
                <c:pt idx="8748">
                  <c:v>43.74000000000393</c:v>
                </c:pt>
                <c:pt idx="8749">
                  <c:v>43.74500000000393</c:v>
                </c:pt>
                <c:pt idx="8750">
                  <c:v>43.75000000000393</c:v>
                </c:pt>
                <c:pt idx="8751">
                  <c:v>43.75500000000393</c:v>
                </c:pt>
                <c:pt idx="8752">
                  <c:v>43.76000000000394</c:v>
                </c:pt>
                <c:pt idx="8753">
                  <c:v>43.76500000000395</c:v>
                </c:pt>
                <c:pt idx="8754">
                  <c:v>43.77000000000394</c:v>
                </c:pt>
                <c:pt idx="8755">
                  <c:v>43.77500000000394</c:v>
                </c:pt>
                <c:pt idx="8756">
                  <c:v>43.78000000000395</c:v>
                </c:pt>
                <c:pt idx="8757">
                  <c:v>43.78500000000395</c:v>
                </c:pt>
                <c:pt idx="8758">
                  <c:v>43.79000000000395</c:v>
                </c:pt>
                <c:pt idx="8759">
                  <c:v>43.79500000000395</c:v>
                </c:pt>
                <c:pt idx="8760">
                  <c:v>43.80000000000395</c:v>
                </c:pt>
                <c:pt idx="8761">
                  <c:v>43.80500000000396</c:v>
                </c:pt>
                <c:pt idx="8762">
                  <c:v>43.81000000000395</c:v>
                </c:pt>
                <c:pt idx="8763">
                  <c:v>43.81500000000396</c:v>
                </c:pt>
                <c:pt idx="8764">
                  <c:v>43.82000000000397</c:v>
                </c:pt>
                <c:pt idx="8765">
                  <c:v>43.82500000000397</c:v>
                </c:pt>
                <c:pt idx="8766">
                  <c:v>43.83000000000397</c:v>
                </c:pt>
                <c:pt idx="8767">
                  <c:v>43.83500000000397</c:v>
                </c:pt>
                <c:pt idx="8768">
                  <c:v>43.84000000000398</c:v>
                </c:pt>
                <c:pt idx="8769">
                  <c:v>43.84500000000398</c:v>
                </c:pt>
                <c:pt idx="8770">
                  <c:v>43.85000000000397</c:v>
                </c:pt>
                <c:pt idx="8771">
                  <c:v>43.85500000000398</c:v>
                </c:pt>
                <c:pt idx="8772">
                  <c:v>43.860000000004</c:v>
                </c:pt>
                <c:pt idx="8773">
                  <c:v>43.865000000004</c:v>
                </c:pt>
                <c:pt idx="8774">
                  <c:v>43.870000000004</c:v>
                </c:pt>
                <c:pt idx="8775">
                  <c:v>43.875000000004</c:v>
                </c:pt>
                <c:pt idx="8776">
                  <c:v>43.880000000004</c:v>
                </c:pt>
                <c:pt idx="8777">
                  <c:v>43.885000000004</c:v>
                </c:pt>
                <c:pt idx="8778">
                  <c:v>43.890000000004</c:v>
                </c:pt>
                <c:pt idx="8779">
                  <c:v>43.895000000004</c:v>
                </c:pt>
                <c:pt idx="8780">
                  <c:v>43.90000000000401</c:v>
                </c:pt>
                <c:pt idx="8781">
                  <c:v>43.90500000000401</c:v>
                </c:pt>
                <c:pt idx="8782">
                  <c:v>43.910000000004</c:v>
                </c:pt>
                <c:pt idx="8783">
                  <c:v>43.91500000000401</c:v>
                </c:pt>
                <c:pt idx="8784">
                  <c:v>43.92000000000402</c:v>
                </c:pt>
                <c:pt idx="8785">
                  <c:v>43.92500000000402</c:v>
                </c:pt>
                <c:pt idx="8786">
                  <c:v>43.93000000000402</c:v>
                </c:pt>
                <c:pt idx="8787">
                  <c:v>43.93500000000403</c:v>
                </c:pt>
                <c:pt idx="8788">
                  <c:v>43.94000000000403</c:v>
                </c:pt>
                <c:pt idx="8789">
                  <c:v>43.94500000000403</c:v>
                </c:pt>
                <c:pt idx="8790">
                  <c:v>43.95000000000402</c:v>
                </c:pt>
                <c:pt idx="8791">
                  <c:v>43.95500000000403</c:v>
                </c:pt>
                <c:pt idx="8792">
                  <c:v>43.96000000000404</c:v>
                </c:pt>
                <c:pt idx="8793">
                  <c:v>43.96500000000404</c:v>
                </c:pt>
                <c:pt idx="8794">
                  <c:v>43.97000000000404</c:v>
                </c:pt>
                <c:pt idx="8795">
                  <c:v>43.97500000000405</c:v>
                </c:pt>
                <c:pt idx="8796">
                  <c:v>43.98000000000405</c:v>
                </c:pt>
                <c:pt idx="8797">
                  <c:v>43.98500000000405</c:v>
                </c:pt>
                <c:pt idx="8798">
                  <c:v>43.99000000000405</c:v>
                </c:pt>
                <c:pt idx="8799">
                  <c:v>43.99500000000406</c:v>
                </c:pt>
                <c:pt idx="8800">
                  <c:v>44.00000000000406</c:v>
                </c:pt>
                <c:pt idx="8801">
                  <c:v>44.00500000000406</c:v>
                </c:pt>
                <c:pt idx="8802">
                  <c:v>44.01000000000406</c:v>
                </c:pt>
                <c:pt idx="8803">
                  <c:v>44.01500000000406</c:v>
                </c:pt>
                <c:pt idx="8804">
                  <c:v>44.02000000000407</c:v>
                </c:pt>
                <c:pt idx="8805">
                  <c:v>44.02500000000407</c:v>
                </c:pt>
                <c:pt idx="8806">
                  <c:v>44.03000000000407</c:v>
                </c:pt>
                <c:pt idx="8807">
                  <c:v>44.03500000000408</c:v>
                </c:pt>
                <c:pt idx="8808">
                  <c:v>44.04000000000408</c:v>
                </c:pt>
                <c:pt idx="8809">
                  <c:v>44.04500000000408</c:v>
                </c:pt>
                <c:pt idx="8810">
                  <c:v>44.05000000000408</c:v>
                </c:pt>
                <c:pt idx="8811">
                  <c:v>44.0550000000041</c:v>
                </c:pt>
                <c:pt idx="8812">
                  <c:v>44.0600000000041</c:v>
                </c:pt>
                <c:pt idx="8813">
                  <c:v>44.0650000000041</c:v>
                </c:pt>
                <c:pt idx="8814">
                  <c:v>44.0700000000041</c:v>
                </c:pt>
                <c:pt idx="8815">
                  <c:v>44.0750000000041</c:v>
                </c:pt>
                <c:pt idx="8816">
                  <c:v>44.0800000000041</c:v>
                </c:pt>
                <c:pt idx="8817">
                  <c:v>44.0850000000041</c:v>
                </c:pt>
                <c:pt idx="8818">
                  <c:v>44.0900000000041</c:v>
                </c:pt>
                <c:pt idx="8819">
                  <c:v>44.09500000000411</c:v>
                </c:pt>
                <c:pt idx="8820">
                  <c:v>44.10000000000411</c:v>
                </c:pt>
                <c:pt idx="8821">
                  <c:v>44.10500000000411</c:v>
                </c:pt>
                <c:pt idx="8822">
                  <c:v>44.11000000000411</c:v>
                </c:pt>
                <c:pt idx="8823">
                  <c:v>44.11500000000412</c:v>
                </c:pt>
                <c:pt idx="8824">
                  <c:v>44.12000000000412</c:v>
                </c:pt>
                <c:pt idx="8825">
                  <c:v>44.12500000000412</c:v>
                </c:pt>
                <c:pt idx="8826">
                  <c:v>44.13000000000413</c:v>
                </c:pt>
                <c:pt idx="8827">
                  <c:v>44.13500000000413</c:v>
                </c:pt>
                <c:pt idx="8828">
                  <c:v>44.14000000000413</c:v>
                </c:pt>
                <c:pt idx="8829">
                  <c:v>44.14500000000413</c:v>
                </c:pt>
                <c:pt idx="8830">
                  <c:v>44.15000000000413</c:v>
                </c:pt>
                <c:pt idx="8831">
                  <c:v>44.15500000000414</c:v>
                </c:pt>
                <c:pt idx="8832">
                  <c:v>44.16000000000414</c:v>
                </c:pt>
                <c:pt idx="8833">
                  <c:v>44.16500000000414</c:v>
                </c:pt>
                <c:pt idx="8834">
                  <c:v>44.17000000000415</c:v>
                </c:pt>
                <c:pt idx="8835">
                  <c:v>44.17500000000415</c:v>
                </c:pt>
                <c:pt idx="8836">
                  <c:v>44.18000000000415</c:v>
                </c:pt>
                <c:pt idx="8837">
                  <c:v>44.18500000000415</c:v>
                </c:pt>
                <c:pt idx="8838">
                  <c:v>44.19000000000416</c:v>
                </c:pt>
                <c:pt idx="8839">
                  <c:v>44.19500000000416</c:v>
                </c:pt>
                <c:pt idx="8840">
                  <c:v>44.20000000000416</c:v>
                </c:pt>
                <c:pt idx="8841">
                  <c:v>44.20500000000416</c:v>
                </c:pt>
                <c:pt idx="8842">
                  <c:v>44.21000000000416</c:v>
                </c:pt>
                <c:pt idx="8843">
                  <c:v>44.21500000000417</c:v>
                </c:pt>
                <c:pt idx="8844">
                  <c:v>44.22000000000417</c:v>
                </c:pt>
                <c:pt idx="8845">
                  <c:v>44.22500000000417</c:v>
                </c:pt>
                <c:pt idx="8846">
                  <c:v>44.23000000000418</c:v>
                </c:pt>
                <c:pt idx="8847">
                  <c:v>44.23500000000418</c:v>
                </c:pt>
                <c:pt idx="8848">
                  <c:v>44.24000000000418</c:v>
                </c:pt>
                <c:pt idx="8849">
                  <c:v>44.24500000000418</c:v>
                </c:pt>
                <c:pt idx="8850">
                  <c:v>44.2500000000042</c:v>
                </c:pt>
                <c:pt idx="8851">
                  <c:v>44.2550000000042</c:v>
                </c:pt>
                <c:pt idx="8852">
                  <c:v>44.2600000000042</c:v>
                </c:pt>
                <c:pt idx="8853">
                  <c:v>44.2650000000042</c:v>
                </c:pt>
                <c:pt idx="8854">
                  <c:v>44.2700000000042</c:v>
                </c:pt>
                <c:pt idx="8855">
                  <c:v>44.2750000000042</c:v>
                </c:pt>
                <c:pt idx="8856">
                  <c:v>44.2800000000042</c:v>
                </c:pt>
                <c:pt idx="8857">
                  <c:v>44.2850000000042</c:v>
                </c:pt>
                <c:pt idx="8858">
                  <c:v>44.29000000000421</c:v>
                </c:pt>
                <c:pt idx="8859">
                  <c:v>44.29500000000421</c:v>
                </c:pt>
                <c:pt idx="8860">
                  <c:v>44.3000000000042</c:v>
                </c:pt>
                <c:pt idx="8861">
                  <c:v>44.30500000000421</c:v>
                </c:pt>
                <c:pt idx="8862">
                  <c:v>44.31000000000419</c:v>
                </c:pt>
                <c:pt idx="8863">
                  <c:v>44.3150000000042</c:v>
                </c:pt>
                <c:pt idx="8864">
                  <c:v>44.32000000000422</c:v>
                </c:pt>
                <c:pt idx="8865">
                  <c:v>44.32500000000422</c:v>
                </c:pt>
                <c:pt idx="8866">
                  <c:v>44.33000000000423</c:v>
                </c:pt>
                <c:pt idx="8867">
                  <c:v>44.33500000000423</c:v>
                </c:pt>
                <c:pt idx="8868">
                  <c:v>44.34000000000422</c:v>
                </c:pt>
                <c:pt idx="8869">
                  <c:v>44.34500000000423</c:v>
                </c:pt>
                <c:pt idx="8870">
                  <c:v>44.35000000000419</c:v>
                </c:pt>
                <c:pt idx="8871">
                  <c:v>44.35500000000422</c:v>
                </c:pt>
                <c:pt idx="8872">
                  <c:v>44.36000000000424</c:v>
                </c:pt>
                <c:pt idx="8873">
                  <c:v>44.36500000000425</c:v>
                </c:pt>
                <c:pt idx="8874">
                  <c:v>44.37000000000425</c:v>
                </c:pt>
                <c:pt idx="8875">
                  <c:v>44.37500000000425</c:v>
                </c:pt>
                <c:pt idx="8876">
                  <c:v>44.38000000000424</c:v>
                </c:pt>
                <c:pt idx="8877">
                  <c:v>44.38500000000425</c:v>
                </c:pt>
                <c:pt idx="8878">
                  <c:v>44.39000000000426</c:v>
                </c:pt>
                <c:pt idx="8879">
                  <c:v>44.39500000000426</c:v>
                </c:pt>
                <c:pt idx="8880">
                  <c:v>44.40000000000425</c:v>
                </c:pt>
                <c:pt idx="8881">
                  <c:v>44.40500000000426</c:v>
                </c:pt>
                <c:pt idx="8882">
                  <c:v>44.41000000000425</c:v>
                </c:pt>
                <c:pt idx="8883">
                  <c:v>44.41500000000427</c:v>
                </c:pt>
                <c:pt idx="8884">
                  <c:v>44.42000000000427</c:v>
                </c:pt>
                <c:pt idx="8885">
                  <c:v>44.42500000000428</c:v>
                </c:pt>
                <c:pt idx="8886">
                  <c:v>44.43000000000428</c:v>
                </c:pt>
                <c:pt idx="8887">
                  <c:v>44.43500000000428</c:v>
                </c:pt>
                <c:pt idx="8888">
                  <c:v>44.44000000000428</c:v>
                </c:pt>
                <c:pt idx="8889">
                  <c:v>44.44500000000428</c:v>
                </c:pt>
                <c:pt idx="8890">
                  <c:v>44.45000000000427</c:v>
                </c:pt>
                <c:pt idx="8891">
                  <c:v>44.45500000000429</c:v>
                </c:pt>
                <c:pt idx="8892">
                  <c:v>44.4600000000043</c:v>
                </c:pt>
                <c:pt idx="8893">
                  <c:v>44.4650000000043</c:v>
                </c:pt>
                <c:pt idx="8894">
                  <c:v>44.4700000000043</c:v>
                </c:pt>
                <c:pt idx="8895">
                  <c:v>44.4750000000043</c:v>
                </c:pt>
                <c:pt idx="8896">
                  <c:v>44.4800000000043</c:v>
                </c:pt>
                <c:pt idx="8897">
                  <c:v>44.48500000000431</c:v>
                </c:pt>
                <c:pt idx="8898">
                  <c:v>44.49000000000431</c:v>
                </c:pt>
                <c:pt idx="8899">
                  <c:v>44.49500000000431</c:v>
                </c:pt>
                <c:pt idx="8900">
                  <c:v>44.50000000000431</c:v>
                </c:pt>
                <c:pt idx="8901">
                  <c:v>44.50500000000432</c:v>
                </c:pt>
                <c:pt idx="8902">
                  <c:v>44.5100000000043</c:v>
                </c:pt>
                <c:pt idx="8903">
                  <c:v>44.51500000000432</c:v>
                </c:pt>
                <c:pt idx="8904">
                  <c:v>44.52000000000432</c:v>
                </c:pt>
                <c:pt idx="8905">
                  <c:v>44.52500000000433</c:v>
                </c:pt>
                <c:pt idx="8906">
                  <c:v>44.53000000000433</c:v>
                </c:pt>
                <c:pt idx="8907">
                  <c:v>44.53500000000433</c:v>
                </c:pt>
                <c:pt idx="8908">
                  <c:v>44.54000000000433</c:v>
                </c:pt>
                <c:pt idx="8909">
                  <c:v>44.54500000000434</c:v>
                </c:pt>
                <c:pt idx="8910">
                  <c:v>44.55000000000432</c:v>
                </c:pt>
                <c:pt idx="8911">
                  <c:v>44.55500000000434</c:v>
                </c:pt>
                <c:pt idx="8912">
                  <c:v>44.56000000000435</c:v>
                </c:pt>
                <c:pt idx="8913">
                  <c:v>44.56500000000435</c:v>
                </c:pt>
                <c:pt idx="8914">
                  <c:v>44.57000000000435</c:v>
                </c:pt>
                <c:pt idx="8915">
                  <c:v>44.57500000000435</c:v>
                </c:pt>
                <c:pt idx="8916">
                  <c:v>44.58000000000435</c:v>
                </c:pt>
                <c:pt idx="8917">
                  <c:v>44.58500000000436</c:v>
                </c:pt>
                <c:pt idx="8918">
                  <c:v>44.59000000000436</c:v>
                </c:pt>
                <c:pt idx="8919">
                  <c:v>44.59500000000436</c:v>
                </c:pt>
                <c:pt idx="8920">
                  <c:v>44.60000000000436</c:v>
                </c:pt>
                <c:pt idx="8921">
                  <c:v>44.60500000000437</c:v>
                </c:pt>
                <c:pt idx="8922">
                  <c:v>44.61000000000435</c:v>
                </c:pt>
                <c:pt idx="8923">
                  <c:v>44.61500000000437</c:v>
                </c:pt>
                <c:pt idx="8924">
                  <c:v>44.62000000000438</c:v>
                </c:pt>
                <c:pt idx="8925">
                  <c:v>44.62500000000438</c:v>
                </c:pt>
                <c:pt idx="8926">
                  <c:v>44.63000000000438</c:v>
                </c:pt>
                <c:pt idx="8927">
                  <c:v>44.63500000000438</c:v>
                </c:pt>
                <c:pt idx="8928">
                  <c:v>44.64000000000438</c:v>
                </c:pt>
                <c:pt idx="8929">
                  <c:v>44.6450000000044</c:v>
                </c:pt>
                <c:pt idx="8930">
                  <c:v>44.65000000000439</c:v>
                </c:pt>
                <c:pt idx="8931">
                  <c:v>44.6550000000044</c:v>
                </c:pt>
                <c:pt idx="8932">
                  <c:v>44.6600000000044</c:v>
                </c:pt>
                <c:pt idx="8933">
                  <c:v>44.6650000000044</c:v>
                </c:pt>
                <c:pt idx="8934">
                  <c:v>44.6700000000044</c:v>
                </c:pt>
                <c:pt idx="8935">
                  <c:v>44.6750000000044</c:v>
                </c:pt>
                <c:pt idx="8936">
                  <c:v>44.6800000000044</c:v>
                </c:pt>
                <c:pt idx="8937">
                  <c:v>44.68500000000441</c:v>
                </c:pt>
                <c:pt idx="8938">
                  <c:v>44.69000000000441</c:v>
                </c:pt>
                <c:pt idx="8939">
                  <c:v>44.69500000000441</c:v>
                </c:pt>
                <c:pt idx="8940">
                  <c:v>44.70000000000442</c:v>
                </c:pt>
                <c:pt idx="8941">
                  <c:v>44.70500000000442</c:v>
                </c:pt>
                <c:pt idx="8942">
                  <c:v>44.71000000000442</c:v>
                </c:pt>
                <c:pt idx="8943">
                  <c:v>44.71500000000442</c:v>
                </c:pt>
                <c:pt idx="8944">
                  <c:v>44.72000000000443</c:v>
                </c:pt>
                <c:pt idx="8945">
                  <c:v>44.72500000000443</c:v>
                </c:pt>
                <c:pt idx="8946">
                  <c:v>44.73000000000443</c:v>
                </c:pt>
                <c:pt idx="8947">
                  <c:v>44.73500000000443</c:v>
                </c:pt>
                <c:pt idx="8948">
                  <c:v>44.74000000000444</c:v>
                </c:pt>
                <c:pt idx="8949">
                  <c:v>44.74500000000444</c:v>
                </c:pt>
                <c:pt idx="8950">
                  <c:v>44.75000000000444</c:v>
                </c:pt>
                <c:pt idx="8951">
                  <c:v>44.75500000000444</c:v>
                </c:pt>
                <c:pt idx="8952">
                  <c:v>44.76000000000445</c:v>
                </c:pt>
                <c:pt idx="8953">
                  <c:v>44.76500000000445</c:v>
                </c:pt>
                <c:pt idx="8954">
                  <c:v>44.77000000000445</c:v>
                </c:pt>
                <c:pt idx="8955">
                  <c:v>44.77500000000446</c:v>
                </c:pt>
                <c:pt idx="8956">
                  <c:v>44.78000000000446</c:v>
                </c:pt>
                <c:pt idx="8957">
                  <c:v>44.78500000000446</c:v>
                </c:pt>
                <c:pt idx="8958">
                  <c:v>44.79000000000446</c:v>
                </c:pt>
                <c:pt idx="8959">
                  <c:v>44.79500000000447</c:v>
                </c:pt>
                <c:pt idx="8960">
                  <c:v>44.80000000000445</c:v>
                </c:pt>
                <c:pt idx="8961">
                  <c:v>44.80500000000445</c:v>
                </c:pt>
                <c:pt idx="8962">
                  <c:v>44.81000000000444</c:v>
                </c:pt>
                <c:pt idx="8963">
                  <c:v>44.81500000000447</c:v>
                </c:pt>
                <c:pt idx="8964">
                  <c:v>44.82000000000448</c:v>
                </c:pt>
                <c:pt idx="8965">
                  <c:v>44.82500000000448</c:v>
                </c:pt>
                <c:pt idx="8966">
                  <c:v>44.83000000000447</c:v>
                </c:pt>
                <c:pt idx="8967">
                  <c:v>44.83500000000448</c:v>
                </c:pt>
                <c:pt idx="8968">
                  <c:v>44.84000000000447</c:v>
                </c:pt>
                <c:pt idx="8969">
                  <c:v>44.84500000000448</c:v>
                </c:pt>
                <c:pt idx="8970">
                  <c:v>44.85000000000444</c:v>
                </c:pt>
                <c:pt idx="8971">
                  <c:v>44.85500000000449</c:v>
                </c:pt>
                <c:pt idx="8972">
                  <c:v>44.8600000000045</c:v>
                </c:pt>
                <c:pt idx="8973">
                  <c:v>44.8650000000045</c:v>
                </c:pt>
                <c:pt idx="8974">
                  <c:v>44.8700000000045</c:v>
                </c:pt>
                <c:pt idx="8975">
                  <c:v>44.8750000000045</c:v>
                </c:pt>
                <c:pt idx="8976">
                  <c:v>44.88000000000449</c:v>
                </c:pt>
                <c:pt idx="8977">
                  <c:v>44.8850000000045</c:v>
                </c:pt>
                <c:pt idx="8978">
                  <c:v>44.89000000000451</c:v>
                </c:pt>
                <c:pt idx="8979">
                  <c:v>44.89500000000452</c:v>
                </c:pt>
                <c:pt idx="8980">
                  <c:v>44.9000000000045</c:v>
                </c:pt>
                <c:pt idx="8981">
                  <c:v>44.90500000000452</c:v>
                </c:pt>
                <c:pt idx="8982">
                  <c:v>44.91000000000452</c:v>
                </c:pt>
                <c:pt idx="8983">
                  <c:v>44.91500000000453</c:v>
                </c:pt>
                <c:pt idx="8984">
                  <c:v>44.92000000000453</c:v>
                </c:pt>
                <c:pt idx="8985">
                  <c:v>44.92500000000453</c:v>
                </c:pt>
                <c:pt idx="8986">
                  <c:v>44.93000000000453</c:v>
                </c:pt>
                <c:pt idx="8987">
                  <c:v>44.93500000000454</c:v>
                </c:pt>
                <c:pt idx="8988">
                  <c:v>44.94000000000452</c:v>
                </c:pt>
                <c:pt idx="8989">
                  <c:v>44.94500000000454</c:v>
                </c:pt>
                <c:pt idx="8990">
                  <c:v>44.95000000000454</c:v>
                </c:pt>
                <c:pt idx="8991">
                  <c:v>44.95500000000455</c:v>
                </c:pt>
                <c:pt idx="8992">
                  <c:v>44.96000000000455</c:v>
                </c:pt>
                <c:pt idx="8993">
                  <c:v>44.96500000000455</c:v>
                </c:pt>
                <c:pt idx="8994">
                  <c:v>44.97000000000455</c:v>
                </c:pt>
                <c:pt idx="8995">
                  <c:v>44.97500000000456</c:v>
                </c:pt>
                <c:pt idx="8996">
                  <c:v>44.98000000000454</c:v>
                </c:pt>
                <c:pt idx="8997">
                  <c:v>44.98500000000455</c:v>
                </c:pt>
                <c:pt idx="8998">
                  <c:v>44.99000000000456</c:v>
                </c:pt>
                <c:pt idx="8999">
                  <c:v>44.99500000000457</c:v>
                </c:pt>
                <c:pt idx="9000">
                  <c:v>45.00000000000455</c:v>
                </c:pt>
                <c:pt idx="9001">
                  <c:v>45.00500000000457</c:v>
                </c:pt>
                <c:pt idx="9002">
                  <c:v>45.01000000000457</c:v>
                </c:pt>
                <c:pt idx="9003">
                  <c:v>45.01500000000458</c:v>
                </c:pt>
                <c:pt idx="9004">
                  <c:v>45.02000000000458</c:v>
                </c:pt>
                <c:pt idx="9005">
                  <c:v>45.02500000000458</c:v>
                </c:pt>
                <c:pt idx="9006">
                  <c:v>45.03000000000458</c:v>
                </c:pt>
                <c:pt idx="9007">
                  <c:v>45.0350000000046</c:v>
                </c:pt>
                <c:pt idx="9008">
                  <c:v>45.04000000000458</c:v>
                </c:pt>
                <c:pt idx="9009">
                  <c:v>45.0450000000046</c:v>
                </c:pt>
                <c:pt idx="9010">
                  <c:v>45.05000000000459</c:v>
                </c:pt>
                <c:pt idx="9011">
                  <c:v>45.0550000000046</c:v>
                </c:pt>
                <c:pt idx="9012">
                  <c:v>45.0600000000046</c:v>
                </c:pt>
                <c:pt idx="9013">
                  <c:v>45.0650000000046</c:v>
                </c:pt>
                <c:pt idx="9014">
                  <c:v>45.0700000000046</c:v>
                </c:pt>
                <c:pt idx="9015">
                  <c:v>45.07500000000461</c:v>
                </c:pt>
                <c:pt idx="9016">
                  <c:v>45.0800000000046</c:v>
                </c:pt>
                <c:pt idx="9017">
                  <c:v>45.08500000000461</c:v>
                </c:pt>
                <c:pt idx="9018">
                  <c:v>45.09000000000461</c:v>
                </c:pt>
                <c:pt idx="9019">
                  <c:v>45.09500000000462</c:v>
                </c:pt>
                <c:pt idx="9020">
                  <c:v>45.10000000000462</c:v>
                </c:pt>
                <c:pt idx="9021">
                  <c:v>45.10500000000462</c:v>
                </c:pt>
                <c:pt idx="9022">
                  <c:v>45.11000000000463</c:v>
                </c:pt>
                <c:pt idx="9023">
                  <c:v>45.11500000000463</c:v>
                </c:pt>
                <c:pt idx="9024">
                  <c:v>45.12000000000463</c:v>
                </c:pt>
                <c:pt idx="9025">
                  <c:v>45.12500000000463</c:v>
                </c:pt>
                <c:pt idx="9026">
                  <c:v>45.13000000000464</c:v>
                </c:pt>
                <c:pt idx="9027">
                  <c:v>45.13500000000464</c:v>
                </c:pt>
                <c:pt idx="9028">
                  <c:v>45.14000000000464</c:v>
                </c:pt>
                <c:pt idx="9029">
                  <c:v>45.14500000000464</c:v>
                </c:pt>
                <c:pt idx="9030">
                  <c:v>45.15000000000465</c:v>
                </c:pt>
                <c:pt idx="9031">
                  <c:v>45.15500000000465</c:v>
                </c:pt>
                <c:pt idx="9032">
                  <c:v>45.16000000000465</c:v>
                </c:pt>
                <c:pt idx="9033">
                  <c:v>45.16500000000465</c:v>
                </c:pt>
                <c:pt idx="9034">
                  <c:v>45.17000000000466</c:v>
                </c:pt>
                <c:pt idx="9035">
                  <c:v>45.17500000000466</c:v>
                </c:pt>
                <c:pt idx="9036">
                  <c:v>45.18000000000465</c:v>
                </c:pt>
                <c:pt idx="9037">
                  <c:v>45.18500000000466</c:v>
                </c:pt>
                <c:pt idx="9038">
                  <c:v>45.19000000000467</c:v>
                </c:pt>
                <c:pt idx="9039">
                  <c:v>45.19500000000467</c:v>
                </c:pt>
                <c:pt idx="9040">
                  <c:v>45.20000000000467</c:v>
                </c:pt>
                <c:pt idx="9041">
                  <c:v>45.20500000000468</c:v>
                </c:pt>
                <c:pt idx="9042">
                  <c:v>45.21000000000468</c:v>
                </c:pt>
                <c:pt idx="9043">
                  <c:v>45.21500000000468</c:v>
                </c:pt>
                <c:pt idx="9044">
                  <c:v>45.22000000000468</c:v>
                </c:pt>
                <c:pt idx="9045">
                  <c:v>45.2250000000047</c:v>
                </c:pt>
                <c:pt idx="9046">
                  <c:v>45.2300000000047</c:v>
                </c:pt>
                <c:pt idx="9047">
                  <c:v>45.2350000000047</c:v>
                </c:pt>
                <c:pt idx="9048">
                  <c:v>45.2400000000047</c:v>
                </c:pt>
                <c:pt idx="9049">
                  <c:v>45.2450000000047</c:v>
                </c:pt>
                <c:pt idx="9050">
                  <c:v>45.2500000000047</c:v>
                </c:pt>
                <c:pt idx="9051">
                  <c:v>45.2550000000047</c:v>
                </c:pt>
                <c:pt idx="9052">
                  <c:v>45.2600000000047</c:v>
                </c:pt>
                <c:pt idx="9053">
                  <c:v>45.26500000000471</c:v>
                </c:pt>
                <c:pt idx="9054">
                  <c:v>45.27000000000471</c:v>
                </c:pt>
                <c:pt idx="9055">
                  <c:v>45.27500000000471</c:v>
                </c:pt>
                <c:pt idx="9056">
                  <c:v>45.28000000000471</c:v>
                </c:pt>
                <c:pt idx="9057">
                  <c:v>45.28500000000472</c:v>
                </c:pt>
                <c:pt idx="9058">
                  <c:v>45.29000000000473</c:v>
                </c:pt>
                <c:pt idx="9059">
                  <c:v>45.29500000000476</c:v>
                </c:pt>
                <c:pt idx="9060">
                  <c:v>45.30000000000472</c:v>
                </c:pt>
                <c:pt idx="9061">
                  <c:v>45.30500000000473</c:v>
                </c:pt>
                <c:pt idx="9062">
                  <c:v>45.31000000000473</c:v>
                </c:pt>
                <c:pt idx="9063">
                  <c:v>45.31500000000473</c:v>
                </c:pt>
                <c:pt idx="9064">
                  <c:v>45.32000000000473</c:v>
                </c:pt>
                <c:pt idx="9065">
                  <c:v>45.32500000000474</c:v>
                </c:pt>
                <c:pt idx="9066">
                  <c:v>45.33000000000474</c:v>
                </c:pt>
                <c:pt idx="9067">
                  <c:v>45.33500000000474</c:v>
                </c:pt>
                <c:pt idx="9068">
                  <c:v>45.34000000000474</c:v>
                </c:pt>
                <c:pt idx="9069">
                  <c:v>45.34500000000475</c:v>
                </c:pt>
                <c:pt idx="9070">
                  <c:v>45.35000000000475</c:v>
                </c:pt>
                <c:pt idx="9071">
                  <c:v>45.35500000000475</c:v>
                </c:pt>
                <c:pt idx="9072">
                  <c:v>45.36000000000475</c:v>
                </c:pt>
                <c:pt idx="9073">
                  <c:v>45.36500000000476</c:v>
                </c:pt>
                <c:pt idx="9074">
                  <c:v>45.37000000000476</c:v>
                </c:pt>
                <c:pt idx="9075">
                  <c:v>45.37500000000476</c:v>
                </c:pt>
                <c:pt idx="9076">
                  <c:v>45.38000000000476</c:v>
                </c:pt>
                <c:pt idx="9077">
                  <c:v>45.38500000000477</c:v>
                </c:pt>
                <c:pt idx="9078">
                  <c:v>45.39000000000477</c:v>
                </c:pt>
                <c:pt idx="9079">
                  <c:v>45.39500000000477</c:v>
                </c:pt>
                <c:pt idx="9080">
                  <c:v>45.40000000000477</c:v>
                </c:pt>
                <c:pt idx="9081">
                  <c:v>45.40500000000478</c:v>
                </c:pt>
                <c:pt idx="9082">
                  <c:v>45.41000000000478</c:v>
                </c:pt>
                <c:pt idx="9083">
                  <c:v>45.41500000000478</c:v>
                </c:pt>
                <c:pt idx="9084">
                  <c:v>45.4200000000048</c:v>
                </c:pt>
                <c:pt idx="9085">
                  <c:v>45.4250000000048</c:v>
                </c:pt>
                <c:pt idx="9086">
                  <c:v>45.4300000000048</c:v>
                </c:pt>
                <c:pt idx="9087">
                  <c:v>45.4350000000048</c:v>
                </c:pt>
                <c:pt idx="9088">
                  <c:v>45.4400000000048</c:v>
                </c:pt>
                <c:pt idx="9089">
                  <c:v>45.4450000000048</c:v>
                </c:pt>
                <c:pt idx="9090">
                  <c:v>45.4500000000048</c:v>
                </c:pt>
                <c:pt idx="9091">
                  <c:v>45.4550000000048</c:v>
                </c:pt>
                <c:pt idx="9092">
                  <c:v>45.46000000000481</c:v>
                </c:pt>
                <c:pt idx="9093">
                  <c:v>45.46500000000481</c:v>
                </c:pt>
                <c:pt idx="9094">
                  <c:v>45.47000000000481</c:v>
                </c:pt>
                <c:pt idx="9095">
                  <c:v>45.47500000000481</c:v>
                </c:pt>
                <c:pt idx="9096">
                  <c:v>45.48000000000481</c:v>
                </c:pt>
                <c:pt idx="9097">
                  <c:v>45.48500000000482</c:v>
                </c:pt>
                <c:pt idx="9098">
                  <c:v>45.49000000000482</c:v>
                </c:pt>
                <c:pt idx="9099">
                  <c:v>45.49500000000482</c:v>
                </c:pt>
                <c:pt idx="9100">
                  <c:v>45.50000000000483</c:v>
                </c:pt>
                <c:pt idx="9101">
                  <c:v>45.50500000000483</c:v>
                </c:pt>
                <c:pt idx="9102">
                  <c:v>45.51000000000483</c:v>
                </c:pt>
                <c:pt idx="9103">
                  <c:v>45.51500000000483</c:v>
                </c:pt>
                <c:pt idx="9104">
                  <c:v>45.52000000000484</c:v>
                </c:pt>
                <c:pt idx="9105">
                  <c:v>45.52500000000485</c:v>
                </c:pt>
                <c:pt idx="9106">
                  <c:v>45.53000000000484</c:v>
                </c:pt>
                <c:pt idx="9107">
                  <c:v>45.53500000000484</c:v>
                </c:pt>
                <c:pt idx="9108">
                  <c:v>45.54000000000485</c:v>
                </c:pt>
                <c:pt idx="9109">
                  <c:v>45.54500000000485</c:v>
                </c:pt>
                <c:pt idx="9110">
                  <c:v>45.55000000000485</c:v>
                </c:pt>
                <c:pt idx="9111">
                  <c:v>45.55500000000485</c:v>
                </c:pt>
                <c:pt idx="9112">
                  <c:v>45.56000000000486</c:v>
                </c:pt>
                <c:pt idx="9113">
                  <c:v>45.56500000000486</c:v>
                </c:pt>
                <c:pt idx="9114">
                  <c:v>45.57000000000486</c:v>
                </c:pt>
                <c:pt idx="9115">
                  <c:v>45.57500000000486</c:v>
                </c:pt>
                <c:pt idx="9116">
                  <c:v>45.58000000000487</c:v>
                </c:pt>
                <c:pt idx="9117">
                  <c:v>45.58500000000487</c:v>
                </c:pt>
                <c:pt idx="9118">
                  <c:v>45.59000000000487</c:v>
                </c:pt>
                <c:pt idx="9119">
                  <c:v>45.59500000000488</c:v>
                </c:pt>
                <c:pt idx="9120">
                  <c:v>45.60000000000488</c:v>
                </c:pt>
                <c:pt idx="9121">
                  <c:v>45.60500000000488</c:v>
                </c:pt>
                <c:pt idx="9122">
                  <c:v>45.61000000000488</c:v>
                </c:pt>
                <c:pt idx="9123">
                  <c:v>45.61500000000488</c:v>
                </c:pt>
                <c:pt idx="9124">
                  <c:v>45.6200000000049</c:v>
                </c:pt>
                <c:pt idx="9125">
                  <c:v>45.6250000000049</c:v>
                </c:pt>
                <c:pt idx="9126">
                  <c:v>45.6300000000049</c:v>
                </c:pt>
                <c:pt idx="9127">
                  <c:v>45.6350000000049</c:v>
                </c:pt>
                <c:pt idx="9128">
                  <c:v>45.6400000000049</c:v>
                </c:pt>
                <c:pt idx="9129">
                  <c:v>45.6450000000049</c:v>
                </c:pt>
                <c:pt idx="9130">
                  <c:v>45.6500000000049</c:v>
                </c:pt>
                <c:pt idx="9131">
                  <c:v>45.65500000000491</c:v>
                </c:pt>
                <c:pt idx="9132">
                  <c:v>45.66000000000491</c:v>
                </c:pt>
                <c:pt idx="9133">
                  <c:v>45.66500000000491</c:v>
                </c:pt>
                <c:pt idx="9134">
                  <c:v>45.67000000000491</c:v>
                </c:pt>
                <c:pt idx="9135">
                  <c:v>45.67500000000492</c:v>
                </c:pt>
                <c:pt idx="9136">
                  <c:v>45.68000000000492</c:v>
                </c:pt>
                <c:pt idx="9137">
                  <c:v>45.68500000000492</c:v>
                </c:pt>
                <c:pt idx="9138">
                  <c:v>45.69000000000492</c:v>
                </c:pt>
                <c:pt idx="9139">
                  <c:v>45.69500000000493</c:v>
                </c:pt>
                <c:pt idx="9140">
                  <c:v>45.70000000000493</c:v>
                </c:pt>
                <c:pt idx="9141">
                  <c:v>45.70500000000493</c:v>
                </c:pt>
                <c:pt idx="9142">
                  <c:v>45.71000000000493</c:v>
                </c:pt>
                <c:pt idx="9143">
                  <c:v>45.71500000000494</c:v>
                </c:pt>
                <c:pt idx="9144">
                  <c:v>45.72000000000495</c:v>
                </c:pt>
                <c:pt idx="9145">
                  <c:v>45.72500000000496</c:v>
                </c:pt>
                <c:pt idx="9146">
                  <c:v>45.73000000000494</c:v>
                </c:pt>
                <c:pt idx="9147">
                  <c:v>45.73500000000495</c:v>
                </c:pt>
                <c:pt idx="9148">
                  <c:v>45.74000000000495</c:v>
                </c:pt>
                <c:pt idx="9149">
                  <c:v>45.74500000000495</c:v>
                </c:pt>
                <c:pt idx="9150">
                  <c:v>45.75000000000495</c:v>
                </c:pt>
                <c:pt idx="9151">
                  <c:v>45.75500000000496</c:v>
                </c:pt>
                <c:pt idx="9152">
                  <c:v>45.76000000000496</c:v>
                </c:pt>
                <c:pt idx="9153">
                  <c:v>45.76500000000496</c:v>
                </c:pt>
                <c:pt idx="9154">
                  <c:v>45.77000000000496</c:v>
                </c:pt>
                <c:pt idx="9155">
                  <c:v>45.77500000000497</c:v>
                </c:pt>
                <c:pt idx="9156">
                  <c:v>45.78000000000497</c:v>
                </c:pt>
                <c:pt idx="9157">
                  <c:v>45.78500000000497</c:v>
                </c:pt>
                <c:pt idx="9158">
                  <c:v>45.79000000000497</c:v>
                </c:pt>
                <c:pt idx="9159">
                  <c:v>45.79500000000498</c:v>
                </c:pt>
                <c:pt idx="9160">
                  <c:v>45.80000000000498</c:v>
                </c:pt>
                <c:pt idx="9161">
                  <c:v>45.80500000000498</c:v>
                </c:pt>
                <c:pt idx="9162">
                  <c:v>45.81000000000498</c:v>
                </c:pt>
                <c:pt idx="9163">
                  <c:v>45.815000000005</c:v>
                </c:pt>
                <c:pt idx="9164">
                  <c:v>45.820000000005</c:v>
                </c:pt>
                <c:pt idx="9165">
                  <c:v>45.825000000005</c:v>
                </c:pt>
                <c:pt idx="9166">
                  <c:v>45.830000000005</c:v>
                </c:pt>
                <c:pt idx="9167">
                  <c:v>45.835000000005</c:v>
                </c:pt>
                <c:pt idx="9168">
                  <c:v>45.840000000005</c:v>
                </c:pt>
                <c:pt idx="9169">
                  <c:v>45.845000000005</c:v>
                </c:pt>
                <c:pt idx="9170">
                  <c:v>45.850000000005</c:v>
                </c:pt>
                <c:pt idx="9171">
                  <c:v>45.85500000000501</c:v>
                </c:pt>
                <c:pt idx="9172">
                  <c:v>45.86000000000501</c:v>
                </c:pt>
                <c:pt idx="9173">
                  <c:v>45.86500000000501</c:v>
                </c:pt>
                <c:pt idx="9174">
                  <c:v>45.87000000000501</c:v>
                </c:pt>
                <c:pt idx="9175">
                  <c:v>45.87500000000502</c:v>
                </c:pt>
                <c:pt idx="9176">
                  <c:v>45.880000000005</c:v>
                </c:pt>
                <c:pt idx="9177">
                  <c:v>45.88500000000502</c:v>
                </c:pt>
                <c:pt idx="9178">
                  <c:v>45.89000000000503</c:v>
                </c:pt>
                <c:pt idx="9179">
                  <c:v>45.89500000000503</c:v>
                </c:pt>
                <c:pt idx="9180">
                  <c:v>45.90000000000503</c:v>
                </c:pt>
                <c:pt idx="9181">
                  <c:v>45.90500000000503</c:v>
                </c:pt>
                <c:pt idx="9182">
                  <c:v>45.91000000000503</c:v>
                </c:pt>
                <c:pt idx="9183">
                  <c:v>45.91500000000504</c:v>
                </c:pt>
                <c:pt idx="9184">
                  <c:v>45.92000000000504</c:v>
                </c:pt>
                <c:pt idx="9185">
                  <c:v>45.92500000000504</c:v>
                </c:pt>
                <c:pt idx="9186">
                  <c:v>45.93000000000505</c:v>
                </c:pt>
                <c:pt idx="9187">
                  <c:v>45.93500000000505</c:v>
                </c:pt>
                <c:pt idx="9188">
                  <c:v>45.94000000000505</c:v>
                </c:pt>
                <c:pt idx="9189">
                  <c:v>45.94500000000505</c:v>
                </c:pt>
                <c:pt idx="9190">
                  <c:v>45.95000000000505</c:v>
                </c:pt>
                <c:pt idx="9191">
                  <c:v>45.95500000000506</c:v>
                </c:pt>
                <c:pt idx="9192">
                  <c:v>45.96000000000506</c:v>
                </c:pt>
                <c:pt idx="9193">
                  <c:v>45.96500000000506</c:v>
                </c:pt>
                <c:pt idx="9194">
                  <c:v>45.97000000000507</c:v>
                </c:pt>
                <c:pt idx="9195">
                  <c:v>45.97500000000507</c:v>
                </c:pt>
                <c:pt idx="9196">
                  <c:v>45.98000000000507</c:v>
                </c:pt>
                <c:pt idx="9197">
                  <c:v>45.98500000000507</c:v>
                </c:pt>
                <c:pt idx="9198">
                  <c:v>45.99000000000508</c:v>
                </c:pt>
                <c:pt idx="9199">
                  <c:v>45.99500000000508</c:v>
                </c:pt>
                <c:pt idx="9200">
                  <c:v>46.00000000000508</c:v>
                </c:pt>
                <c:pt idx="9201">
                  <c:v>46.00500000000508</c:v>
                </c:pt>
                <c:pt idx="9202">
                  <c:v>46.0100000000051</c:v>
                </c:pt>
                <c:pt idx="9203">
                  <c:v>46.0150000000051</c:v>
                </c:pt>
                <c:pt idx="9204">
                  <c:v>46.0200000000051</c:v>
                </c:pt>
                <c:pt idx="9205">
                  <c:v>46.0250000000051</c:v>
                </c:pt>
                <c:pt idx="9206">
                  <c:v>46.0300000000051</c:v>
                </c:pt>
                <c:pt idx="9207">
                  <c:v>46.0350000000051</c:v>
                </c:pt>
                <c:pt idx="9208">
                  <c:v>46.0400000000051</c:v>
                </c:pt>
                <c:pt idx="9209">
                  <c:v>46.0450000000051</c:v>
                </c:pt>
                <c:pt idx="9210">
                  <c:v>46.05000000000511</c:v>
                </c:pt>
                <c:pt idx="9211">
                  <c:v>46.05500000000511</c:v>
                </c:pt>
                <c:pt idx="9212">
                  <c:v>46.06000000000511</c:v>
                </c:pt>
                <c:pt idx="9213">
                  <c:v>46.06500000000512</c:v>
                </c:pt>
                <c:pt idx="9214">
                  <c:v>46.07000000000512</c:v>
                </c:pt>
                <c:pt idx="9215">
                  <c:v>46.07500000000512</c:v>
                </c:pt>
                <c:pt idx="9216">
                  <c:v>46.08000000000512</c:v>
                </c:pt>
                <c:pt idx="9217">
                  <c:v>46.08500000000513</c:v>
                </c:pt>
                <c:pt idx="9218">
                  <c:v>46.09000000000513</c:v>
                </c:pt>
                <c:pt idx="9219">
                  <c:v>46.09500000000513</c:v>
                </c:pt>
                <c:pt idx="9220">
                  <c:v>46.10000000000513</c:v>
                </c:pt>
                <c:pt idx="9221">
                  <c:v>46.10500000000514</c:v>
                </c:pt>
                <c:pt idx="9222">
                  <c:v>46.11000000000514</c:v>
                </c:pt>
                <c:pt idx="9223">
                  <c:v>46.11500000000514</c:v>
                </c:pt>
                <c:pt idx="9224">
                  <c:v>46.12000000000514</c:v>
                </c:pt>
                <c:pt idx="9225">
                  <c:v>46.12500000000515</c:v>
                </c:pt>
                <c:pt idx="9226">
                  <c:v>46.13000000000515</c:v>
                </c:pt>
                <c:pt idx="9227">
                  <c:v>46.13500000000515</c:v>
                </c:pt>
                <c:pt idx="9228">
                  <c:v>46.14000000000515</c:v>
                </c:pt>
                <c:pt idx="9229">
                  <c:v>46.14500000000516</c:v>
                </c:pt>
                <c:pt idx="9230">
                  <c:v>46.15000000000516</c:v>
                </c:pt>
                <c:pt idx="9231">
                  <c:v>46.15500000000516</c:v>
                </c:pt>
                <c:pt idx="9232">
                  <c:v>46.16000000000516</c:v>
                </c:pt>
                <c:pt idx="9233">
                  <c:v>46.16500000000517</c:v>
                </c:pt>
                <c:pt idx="9234">
                  <c:v>46.17000000000517</c:v>
                </c:pt>
                <c:pt idx="9235">
                  <c:v>46.17500000000517</c:v>
                </c:pt>
                <c:pt idx="9236">
                  <c:v>46.18000000000517</c:v>
                </c:pt>
                <c:pt idx="9237">
                  <c:v>46.18500000000518</c:v>
                </c:pt>
                <c:pt idx="9238">
                  <c:v>46.19000000000518</c:v>
                </c:pt>
                <c:pt idx="9239">
                  <c:v>46.19500000000518</c:v>
                </c:pt>
                <c:pt idx="9240">
                  <c:v>46.20000000000518</c:v>
                </c:pt>
                <c:pt idx="9241">
                  <c:v>46.2050000000052</c:v>
                </c:pt>
                <c:pt idx="9242">
                  <c:v>46.2100000000052</c:v>
                </c:pt>
                <c:pt idx="9243">
                  <c:v>46.2150000000052</c:v>
                </c:pt>
                <c:pt idx="9244">
                  <c:v>46.2200000000052</c:v>
                </c:pt>
                <c:pt idx="9245">
                  <c:v>46.2250000000052</c:v>
                </c:pt>
                <c:pt idx="9246">
                  <c:v>46.2300000000052</c:v>
                </c:pt>
                <c:pt idx="9247">
                  <c:v>46.2350000000052</c:v>
                </c:pt>
                <c:pt idx="9248">
                  <c:v>46.2400000000052</c:v>
                </c:pt>
                <c:pt idx="9249">
                  <c:v>46.24500000000521</c:v>
                </c:pt>
                <c:pt idx="9250">
                  <c:v>46.25000000000521</c:v>
                </c:pt>
                <c:pt idx="9251">
                  <c:v>46.25500000000521</c:v>
                </c:pt>
                <c:pt idx="9252">
                  <c:v>46.26000000000521</c:v>
                </c:pt>
                <c:pt idx="9253">
                  <c:v>46.26500000000523</c:v>
                </c:pt>
                <c:pt idx="9254">
                  <c:v>46.27000000000522</c:v>
                </c:pt>
                <c:pt idx="9255">
                  <c:v>46.27500000000522</c:v>
                </c:pt>
                <c:pt idx="9256">
                  <c:v>46.28000000000523</c:v>
                </c:pt>
                <c:pt idx="9257">
                  <c:v>46.28500000000523</c:v>
                </c:pt>
                <c:pt idx="9258">
                  <c:v>46.29000000000523</c:v>
                </c:pt>
                <c:pt idx="9259">
                  <c:v>46.29500000000523</c:v>
                </c:pt>
                <c:pt idx="9260">
                  <c:v>46.30000000000523</c:v>
                </c:pt>
                <c:pt idx="9261">
                  <c:v>46.30500000000524</c:v>
                </c:pt>
                <c:pt idx="9262">
                  <c:v>46.31000000000522</c:v>
                </c:pt>
                <c:pt idx="9263">
                  <c:v>46.31500000000524</c:v>
                </c:pt>
                <c:pt idx="9264">
                  <c:v>46.32000000000525</c:v>
                </c:pt>
                <c:pt idx="9265">
                  <c:v>46.32500000000525</c:v>
                </c:pt>
                <c:pt idx="9266">
                  <c:v>46.33000000000525</c:v>
                </c:pt>
                <c:pt idx="9267">
                  <c:v>46.33500000000525</c:v>
                </c:pt>
                <c:pt idx="9268">
                  <c:v>46.34000000000525</c:v>
                </c:pt>
                <c:pt idx="9269">
                  <c:v>46.34500000000526</c:v>
                </c:pt>
                <c:pt idx="9270">
                  <c:v>46.35000000000525</c:v>
                </c:pt>
                <c:pt idx="9271">
                  <c:v>46.35500000000525</c:v>
                </c:pt>
                <c:pt idx="9272">
                  <c:v>46.36000000000526</c:v>
                </c:pt>
                <c:pt idx="9273">
                  <c:v>46.36500000000527</c:v>
                </c:pt>
                <c:pt idx="9274">
                  <c:v>46.37000000000527</c:v>
                </c:pt>
                <c:pt idx="9275">
                  <c:v>46.37500000000527</c:v>
                </c:pt>
                <c:pt idx="9276">
                  <c:v>46.38000000000527</c:v>
                </c:pt>
                <c:pt idx="9277">
                  <c:v>46.38500000000528</c:v>
                </c:pt>
                <c:pt idx="9278">
                  <c:v>46.39000000000528</c:v>
                </c:pt>
                <c:pt idx="9279">
                  <c:v>46.39500000000528</c:v>
                </c:pt>
                <c:pt idx="9280">
                  <c:v>46.40000000000528</c:v>
                </c:pt>
                <c:pt idx="9281">
                  <c:v>46.4050000000053</c:v>
                </c:pt>
                <c:pt idx="9282">
                  <c:v>46.4100000000053</c:v>
                </c:pt>
                <c:pt idx="9283">
                  <c:v>46.4150000000053</c:v>
                </c:pt>
                <c:pt idx="9284">
                  <c:v>46.4200000000053</c:v>
                </c:pt>
                <c:pt idx="9285">
                  <c:v>46.4250000000053</c:v>
                </c:pt>
                <c:pt idx="9286">
                  <c:v>46.4300000000053</c:v>
                </c:pt>
                <c:pt idx="9287">
                  <c:v>46.4350000000053</c:v>
                </c:pt>
                <c:pt idx="9288">
                  <c:v>46.44000000000531</c:v>
                </c:pt>
                <c:pt idx="9289">
                  <c:v>46.44500000000531</c:v>
                </c:pt>
                <c:pt idx="9290">
                  <c:v>46.4500000000053</c:v>
                </c:pt>
                <c:pt idx="9291">
                  <c:v>46.45500000000531</c:v>
                </c:pt>
                <c:pt idx="9292">
                  <c:v>46.46000000000532</c:v>
                </c:pt>
                <c:pt idx="9293">
                  <c:v>46.46500000000532</c:v>
                </c:pt>
                <c:pt idx="9294">
                  <c:v>46.47000000000532</c:v>
                </c:pt>
                <c:pt idx="9295">
                  <c:v>46.47500000000532</c:v>
                </c:pt>
                <c:pt idx="9296">
                  <c:v>46.48000000000533</c:v>
                </c:pt>
                <c:pt idx="9297">
                  <c:v>46.48500000000533</c:v>
                </c:pt>
                <c:pt idx="9298">
                  <c:v>46.49000000000533</c:v>
                </c:pt>
                <c:pt idx="9299">
                  <c:v>46.49500000000534</c:v>
                </c:pt>
                <c:pt idx="9300">
                  <c:v>46.50000000000534</c:v>
                </c:pt>
                <c:pt idx="9301">
                  <c:v>46.50500000000534</c:v>
                </c:pt>
                <c:pt idx="9302">
                  <c:v>46.51000000000534</c:v>
                </c:pt>
                <c:pt idx="9303">
                  <c:v>46.51500000000535</c:v>
                </c:pt>
                <c:pt idx="9304">
                  <c:v>46.52000000000535</c:v>
                </c:pt>
                <c:pt idx="9305">
                  <c:v>46.52500000000535</c:v>
                </c:pt>
                <c:pt idx="9306">
                  <c:v>46.53000000000535</c:v>
                </c:pt>
                <c:pt idx="9307">
                  <c:v>46.53500000000536</c:v>
                </c:pt>
                <c:pt idx="9308">
                  <c:v>46.54000000000536</c:v>
                </c:pt>
                <c:pt idx="9309">
                  <c:v>46.54500000000536</c:v>
                </c:pt>
                <c:pt idx="9310">
                  <c:v>46.55000000000535</c:v>
                </c:pt>
                <c:pt idx="9311">
                  <c:v>46.55500000000536</c:v>
                </c:pt>
                <c:pt idx="9312">
                  <c:v>46.56000000000537</c:v>
                </c:pt>
                <c:pt idx="9313">
                  <c:v>46.56500000000537</c:v>
                </c:pt>
                <c:pt idx="9314">
                  <c:v>46.57000000000537</c:v>
                </c:pt>
                <c:pt idx="9315">
                  <c:v>46.57500000000538</c:v>
                </c:pt>
                <c:pt idx="9316">
                  <c:v>46.58000000000538</c:v>
                </c:pt>
                <c:pt idx="9317">
                  <c:v>46.58500000000538</c:v>
                </c:pt>
                <c:pt idx="9318">
                  <c:v>46.59000000000538</c:v>
                </c:pt>
                <c:pt idx="9319">
                  <c:v>46.5950000000054</c:v>
                </c:pt>
                <c:pt idx="9320">
                  <c:v>46.6000000000054</c:v>
                </c:pt>
                <c:pt idx="9321">
                  <c:v>46.6050000000054</c:v>
                </c:pt>
                <c:pt idx="9322">
                  <c:v>46.6100000000054</c:v>
                </c:pt>
                <c:pt idx="9323">
                  <c:v>46.6150000000054</c:v>
                </c:pt>
                <c:pt idx="9324">
                  <c:v>46.6200000000054</c:v>
                </c:pt>
                <c:pt idx="9325">
                  <c:v>46.6250000000054</c:v>
                </c:pt>
                <c:pt idx="9326">
                  <c:v>46.6300000000054</c:v>
                </c:pt>
                <c:pt idx="9327">
                  <c:v>46.63500000000541</c:v>
                </c:pt>
                <c:pt idx="9328">
                  <c:v>46.64000000000541</c:v>
                </c:pt>
                <c:pt idx="9329">
                  <c:v>46.64500000000541</c:v>
                </c:pt>
                <c:pt idx="9330">
                  <c:v>46.65000000000541</c:v>
                </c:pt>
                <c:pt idx="9331">
                  <c:v>46.65500000000542</c:v>
                </c:pt>
                <c:pt idx="9332">
                  <c:v>46.66000000000542</c:v>
                </c:pt>
                <c:pt idx="9333">
                  <c:v>46.66500000000542</c:v>
                </c:pt>
                <c:pt idx="9334">
                  <c:v>46.67000000000542</c:v>
                </c:pt>
                <c:pt idx="9335">
                  <c:v>46.67500000000543</c:v>
                </c:pt>
                <c:pt idx="9336">
                  <c:v>46.68000000000543</c:v>
                </c:pt>
                <c:pt idx="9337">
                  <c:v>46.68500000000543</c:v>
                </c:pt>
                <c:pt idx="9338">
                  <c:v>46.69000000000543</c:v>
                </c:pt>
                <c:pt idx="9339">
                  <c:v>46.69500000000545</c:v>
                </c:pt>
                <c:pt idx="9340">
                  <c:v>46.70000000000544</c:v>
                </c:pt>
                <c:pt idx="9341">
                  <c:v>46.70500000000544</c:v>
                </c:pt>
                <c:pt idx="9342">
                  <c:v>46.71000000000545</c:v>
                </c:pt>
                <c:pt idx="9343">
                  <c:v>46.71500000000545</c:v>
                </c:pt>
                <c:pt idx="9344">
                  <c:v>46.72000000000545</c:v>
                </c:pt>
                <c:pt idx="9345">
                  <c:v>46.72500000000545</c:v>
                </c:pt>
                <c:pt idx="9346">
                  <c:v>46.73000000000546</c:v>
                </c:pt>
                <c:pt idx="9347">
                  <c:v>46.73500000000546</c:v>
                </c:pt>
                <c:pt idx="9348">
                  <c:v>46.74000000000546</c:v>
                </c:pt>
                <c:pt idx="9349">
                  <c:v>46.74500000000546</c:v>
                </c:pt>
                <c:pt idx="9350">
                  <c:v>46.75000000000546</c:v>
                </c:pt>
                <c:pt idx="9351">
                  <c:v>46.75500000000547</c:v>
                </c:pt>
                <c:pt idx="9352">
                  <c:v>46.76000000000547</c:v>
                </c:pt>
                <c:pt idx="9353">
                  <c:v>46.76500000000547</c:v>
                </c:pt>
                <c:pt idx="9354">
                  <c:v>46.77000000000548</c:v>
                </c:pt>
                <c:pt idx="9355">
                  <c:v>46.77500000000548</c:v>
                </c:pt>
                <c:pt idx="9356">
                  <c:v>46.78000000000548</c:v>
                </c:pt>
                <c:pt idx="9357">
                  <c:v>46.78500000000548</c:v>
                </c:pt>
                <c:pt idx="9358">
                  <c:v>46.7900000000055</c:v>
                </c:pt>
                <c:pt idx="9359">
                  <c:v>46.7950000000055</c:v>
                </c:pt>
                <c:pt idx="9360">
                  <c:v>46.80000000000549</c:v>
                </c:pt>
                <c:pt idx="9361">
                  <c:v>46.8050000000055</c:v>
                </c:pt>
                <c:pt idx="9362">
                  <c:v>46.81000000000549</c:v>
                </c:pt>
                <c:pt idx="9363">
                  <c:v>46.8150000000055</c:v>
                </c:pt>
                <c:pt idx="9364">
                  <c:v>46.8200000000055</c:v>
                </c:pt>
                <c:pt idx="9365">
                  <c:v>46.8250000000055</c:v>
                </c:pt>
                <c:pt idx="9366">
                  <c:v>46.8300000000055</c:v>
                </c:pt>
                <c:pt idx="9367">
                  <c:v>46.83500000000551</c:v>
                </c:pt>
                <c:pt idx="9368">
                  <c:v>46.8400000000055</c:v>
                </c:pt>
                <c:pt idx="9369">
                  <c:v>46.84500000000551</c:v>
                </c:pt>
                <c:pt idx="9370">
                  <c:v>46.85000000000549</c:v>
                </c:pt>
                <c:pt idx="9371">
                  <c:v>46.8550000000055</c:v>
                </c:pt>
                <c:pt idx="9372">
                  <c:v>46.86000000000552</c:v>
                </c:pt>
                <c:pt idx="9373">
                  <c:v>46.86500000000552</c:v>
                </c:pt>
                <c:pt idx="9374">
                  <c:v>46.87000000000553</c:v>
                </c:pt>
                <c:pt idx="9375">
                  <c:v>46.87500000000553</c:v>
                </c:pt>
                <c:pt idx="9376">
                  <c:v>46.88000000000552</c:v>
                </c:pt>
                <c:pt idx="9377">
                  <c:v>46.88500000000553</c:v>
                </c:pt>
                <c:pt idx="9378">
                  <c:v>46.89000000000554</c:v>
                </c:pt>
                <c:pt idx="9379">
                  <c:v>46.89500000000554</c:v>
                </c:pt>
                <c:pt idx="9380">
                  <c:v>46.90000000000554</c:v>
                </c:pt>
                <c:pt idx="9381">
                  <c:v>46.90500000000554</c:v>
                </c:pt>
                <c:pt idx="9382">
                  <c:v>46.91000000000555</c:v>
                </c:pt>
                <c:pt idx="9383">
                  <c:v>46.91500000000555</c:v>
                </c:pt>
                <c:pt idx="9384">
                  <c:v>46.92000000000555</c:v>
                </c:pt>
                <c:pt idx="9385">
                  <c:v>46.92500000000556</c:v>
                </c:pt>
                <c:pt idx="9386">
                  <c:v>46.93000000000556</c:v>
                </c:pt>
                <c:pt idx="9387">
                  <c:v>46.93500000000556</c:v>
                </c:pt>
                <c:pt idx="9388">
                  <c:v>46.94000000000555</c:v>
                </c:pt>
                <c:pt idx="9389">
                  <c:v>46.94500000000556</c:v>
                </c:pt>
                <c:pt idx="9390">
                  <c:v>46.95000000000555</c:v>
                </c:pt>
                <c:pt idx="9391">
                  <c:v>46.95500000000555</c:v>
                </c:pt>
                <c:pt idx="9392">
                  <c:v>46.96000000000557</c:v>
                </c:pt>
                <c:pt idx="9393">
                  <c:v>46.96500000000558</c:v>
                </c:pt>
                <c:pt idx="9394">
                  <c:v>46.97000000000558</c:v>
                </c:pt>
                <c:pt idx="9395">
                  <c:v>46.97500000000558</c:v>
                </c:pt>
                <c:pt idx="9396">
                  <c:v>46.98000000000557</c:v>
                </c:pt>
                <c:pt idx="9397">
                  <c:v>46.98500000000558</c:v>
                </c:pt>
                <c:pt idx="9398">
                  <c:v>46.9900000000056</c:v>
                </c:pt>
                <c:pt idx="9399">
                  <c:v>46.9950000000056</c:v>
                </c:pt>
                <c:pt idx="9400">
                  <c:v>47.0000000000056</c:v>
                </c:pt>
                <c:pt idx="9401">
                  <c:v>47.0050000000056</c:v>
                </c:pt>
                <c:pt idx="9402">
                  <c:v>47.0100000000056</c:v>
                </c:pt>
                <c:pt idx="9403">
                  <c:v>47.0150000000056</c:v>
                </c:pt>
                <c:pt idx="9404">
                  <c:v>47.0200000000056</c:v>
                </c:pt>
                <c:pt idx="9405">
                  <c:v>47.02500000000561</c:v>
                </c:pt>
                <c:pt idx="9406">
                  <c:v>47.03000000000561</c:v>
                </c:pt>
                <c:pt idx="9407">
                  <c:v>47.03500000000561</c:v>
                </c:pt>
                <c:pt idx="9408">
                  <c:v>47.04000000000561</c:v>
                </c:pt>
                <c:pt idx="9409">
                  <c:v>47.04500000000561</c:v>
                </c:pt>
                <c:pt idx="9410">
                  <c:v>47.0500000000056</c:v>
                </c:pt>
                <c:pt idx="9411">
                  <c:v>47.05500000000562</c:v>
                </c:pt>
                <c:pt idx="9412">
                  <c:v>47.06000000000562</c:v>
                </c:pt>
                <c:pt idx="9413">
                  <c:v>47.06500000000563</c:v>
                </c:pt>
                <c:pt idx="9414">
                  <c:v>47.07000000000563</c:v>
                </c:pt>
                <c:pt idx="9415">
                  <c:v>47.07500000000563</c:v>
                </c:pt>
                <c:pt idx="9416">
                  <c:v>47.08000000000563</c:v>
                </c:pt>
                <c:pt idx="9417">
                  <c:v>47.08500000000564</c:v>
                </c:pt>
                <c:pt idx="9418">
                  <c:v>47.09000000000564</c:v>
                </c:pt>
                <c:pt idx="9419">
                  <c:v>47.09500000000564</c:v>
                </c:pt>
                <c:pt idx="9420">
                  <c:v>47.10000000000564</c:v>
                </c:pt>
                <c:pt idx="9421">
                  <c:v>47.10500000000565</c:v>
                </c:pt>
                <c:pt idx="9422">
                  <c:v>47.11000000000565</c:v>
                </c:pt>
                <c:pt idx="9423">
                  <c:v>47.11500000000565</c:v>
                </c:pt>
                <c:pt idx="9424">
                  <c:v>47.12000000000565</c:v>
                </c:pt>
                <c:pt idx="9425">
                  <c:v>47.12500000000566</c:v>
                </c:pt>
                <c:pt idx="9426">
                  <c:v>47.13000000000566</c:v>
                </c:pt>
                <c:pt idx="9427">
                  <c:v>47.13500000000566</c:v>
                </c:pt>
                <c:pt idx="9428">
                  <c:v>47.14000000000566</c:v>
                </c:pt>
                <c:pt idx="9429">
                  <c:v>47.14500000000567</c:v>
                </c:pt>
                <c:pt idx="9430">
                  <c:v>47.15000000000565</c:v>
                </c:pt>
                <c:pt idx="9431">
                  <c:v>47.15500000000567</c:v>
                </c:pt>
                <c:pt idx="9432">
                  <c:v>47.16000000000568</c:v>
                </c:pt>
                <c:pt idx="9433">
                  <c:v>47.16500000000568</c:v>
                </c:pt>
                <c:pt idx="9434">
                  <c:v>47.17000000000568</c:v>
                </c:pt>
                <c:pt idx="9435">
                  <c:v>47.17500000000568</c:v>
                </c:pt>
                <c:pt idx="9436">
                  <c:v>47.18000000000568</c:v>
                </c:pt>
                <c:pt idx="9437">
                  <c:v>47.1850000000057</c:v>
                </c:pt>
                <c:pt idx="9438">
                  <c:v>47.1900000000057</c:v>
                </c:pt>
                <c:pt idx="9439">
                  <c:v>47.1950000000057</c:v>
                </c:pt>
                <c:pt idx="9440">
                  <c:v>47.2000000000057</c:v>
                </c:pt>
                <c:pt idx="9441">
                  <c:v>47.2050000000057</c:v>
                </c:pt>
                <c:pt idx="9442">
                  <c:v>47.2100000000057</c:v>
                </c:pt>
                <c:pt idx="9443">
                  <c:v>47.2150000000057</c:v>
                </c:pt>
                <c:pt idx="9444">
                  <c:v>47.22000000000571</c:v>
                </c:pt>
                <c:pt idx="9445">
                  <c:v>47.2250000000058</c:v>
                </c:pt>
                <c:pt idx="9446">
                  <c:v>47.23000000000571</c:v>
                </c:pt>
                <c:pt idx="9447">
                  <c:v>47.23500000000571</c:v>
                </c:pt>
                <c:pt idx="9448">
                  <c:v>47.24000000000572</c:v>
                </c:pt>
                <c:pt idx="9449">
                  <c:v>47.24500000000573</c:v>
                </c:pt>
                <c:pt idx="9450">
                  <c:v>47.25000000000572</c:v>
                </c:pt>
                <c:pt idx="9451">
                  <c:v>47.25500000000572</c:v>
                </c:pt>
                <c:pt idx="9452">
                  <c:v>47.26000000000573</c:v>
                </c:pt>
                <c:pt idx="9453">
                  <c:v>47.2650000000058</c:v>
                </c:pt>
                <c:pt idx="9454">
                  <c:v>47.27000000000573</c:v>
                </c:pt>
                <c:pt idx="9455">
                  <c:v>47.27500000000573</c:v>
                </c:pt>
                <c:pt idx="9456">
                  <c:v>47.28000000000574</c:v>
                </c:pt>
                <c:pt idx="9457">
                  <c:v>47.28500000000575</c:v>
                </c:pt>
                <c:pt idx="9458">
                  <c:v>47.29000000000576</c:v>
                </c:pt>
                <c:pt idx="9459">
                  <c:v>47.2950000000058</c:v>
                </c:pt>
                <c:pt idx="9460">
                  <c:v>47.30000000000575</c:v>
                </c:pt>
                <c:pt idx="9461">
                  <c:v>47.30500000000575</c:v>
                </c:pt>
                <c:pt idx="9462">
                  <c:v>47.31000000000575</c:v>
                </c:pt>
                <c:pt idx="9463">
                  <c:v>47.31500000000575</c:v>
                </c:pt>
                <c:pt idx="9464">
                  <c:v>47.32000000000576</c:v>
                </c:pt>
                <c:pt idx="9465">
                  <c:v>47.32500000000576</c:v>
                </c:pt>
                <c:pt idx="9466">
                  <c:v>47.33000000000576</c:v>
                </c:pt>
                <c:pt idx="9467">
                  <c:v>47.33500000000576</c:v>
                </c:pt>
                <c:pt idx="9468">
                  <c:v>47.34000000000577</c:v>
                </c:pt>
                <c:pt idx="9469">
                  <c:v>47.34500000000577</c:v>
                </c:pt>
                <c:pt idx="9470">
                  <c:v>47.35000000000577</c:v>
                </c:pt>
                <c:pt idx="9471">
                  <c:v>47.35500000000578</c:v>
                </c:pt>
                <c:pt idx="9472">
                  <c:v>47.36000000000578</c:v>
                </c:pt>
                <c:pt idx="9473">
                  <c:v>47.36500000000578</c:v>
                </c:pt>
                <c:pt idx="9474">
                  <c:v>47.37000000000578</c:v>
                </c:pt>
                <c:pt idx="9475">
                  <c:v>47.3750000000058</c:v>
                </c:pt>
                <c:pt idx="9476">
                  <c:v>47.3800000000058</c:v>
                </c:pt>
                <c:pt idx="9477">
                  <c:v>47.3850000000058</c:v>
                </c:pt>
                <c:pt idx="9478">
                  <c:v>47.3900000000058</c:v>
                </c:pt>
                <c:pt idx="9479">
                  <c:v>47.3950000000058</c:v>
                </c:pt>
                <c:pt idx="9480">
                  <c:v>47.4000000000058</c:v>
                </c:pt>
                <c:pt idx="9481">
                  <c:v>47.4050000000058</c:v>
                </c:pt>
                <c:pt idx="9482">
                  <c:v>47.4100000000058</c:v>
                </c:pt>
                <c:pt idx="9483">
                  <c:v>47.41500000000581</c:v>
                </c:pt>
                <c:pt idx="9484">
                  <c:v>47.42000000000581</c:v>
                </c:pt>
                <c:pt idx="9485">
                  <c:v>47.42500000000581</c:v>
                </c:pt>
                <c:pt idx="9486">
                  <c:v>47.43000000000581</c:v>
                </c:pt>
                <c:pt idx="9487">
                  <c:v>47.43500000000582</c:v>
                </c:pt>
                <c:pt idx="9488">
                  <c:v>47.44000000000582</c:v>
                </c:pt>
                <c:pt idx="9489">
                  <c:v>47.44500000000582</c:v>
                </c:pt>
                <c:pt idx="9490">
                  <c:v>47.45000000000582</c:v>
                </c:pt>
                <c:pt idx="9491">
                  <c:v>47.45500000000583</c:v>
                </c:pt>
                <c:pt idx="9492">
                  <c:v>47.46000000000583</c:v>
                </c:pt>
                <c:pt idx="9493">
                  <c:v>47.46500000000583</c:v>
                </c:pt>
                <c:pt idx="9494">
                  <c:v>47.47000000000583</c:v>
                </c:pt>
                <c:pt idx="9495">
                  <c:v>47.47500000000584</c:v>
                </c:pt>
                <c:pt idx="9496">
                  <c:v>47.48000000000584</c:v>
                </c:pt>
                <c:pt idx="9497">
                  <c:v>47.48500000000584</c:v>
                </c:pt>
                <c:pt idx="9498">
                  <c:v>47.49000000000584</c:v>
                </c:pt>
                <c:pt idx="9499">
                  <c:v>47.49500000000585</c:v>
                </c:pt>
                <c:pt idx="9500">
                  <c:v>47.50000000000585</c:v>
                </c:pt>
                <c:pt idx="9501">
                  <c:v>47.50500000000585</c:v>
                </c:pt>
                <c:pt idx="9502">
                  <c:v>47.51000000000585</c:v>
                </c:pt>
                <c:pt idx="9503">
                  <c:v>47.51500000000586</c:v>
                </c:pt>
                <c:pt idx="9504">
                  <c:v>47.52000000000586</c:v>
                </c:pt>
                <c:pt idx="9505">
                  <c:v>47.52500000000586</c:v>
                </c:pt>
                <c:pt idx="9506">
                  <c:v>47.53000000000586</c:v>
                </c:pt>
                <c:pt idx="9507">
                  <c:v>47.53500000000587</c:v>
                </c:pt>
                <c:pt idx="9508">
                  <c:v>47.54000000000587</c:v>
                </c:pt>
                <c:pt idx="9509">
                  <c:v>47.54500000000587</c:v>
                </c:pt>
                <c:pt idx="9510">
                  <c:v>47.55000000000587</c:v>
                </c:pt>
                <c:pt idx="9511">
                  <c:v>47.55500000000588</c:v>
                </c:pt>
                <c:pt idx="9512">
                  <c:v>47.56000000000588</c:v>
                </c:pt>
                <c:pt idx="9513">
                  <c:v>47.56500000000588</c:v>
                </c:pt>
                <c:pt idx="9514">
                  <c:v>47.5700000000059</c:v>
                </c:pt>
                <c:pt idx="9515">
                  <c:v>47.5750000000059</c:v>
                </c:pt>
                <c:pt idx="9516">
                  <c:v>47.5800000000059</c:v>
                </c:pt>
                <c:pt idx="9517">
                  <c:v>47.5850000000059</c:v>
                </c:pt>
                <c:pt idx="9518">
                  <c:v>47.5900000000059</c:v>
                </c:pt>
                <c:pt idx="9519">
                  <c:v>47.5950000000059</c:v>
                </c:pt>
                <c:pt idx="9520">
                  <c:v>47.6000000000059</c:v>
                </c:pt>
                <c:pt idx="9521">
                  <c:v>47.6050000000059</c:v>
                </c:pt>
                <c:pt idx="9522">
                  <c:v>47.61000000000591</c:v>
                </c:pt>
                <c:pt idx="9523">
                  <c:v>47.61500000000591</c:v>
                </c:pt>
                <c:pt idx="9524">
                  <c:v>47.62000000000591</c:v>
                </c:pt>
                <c:pt idx="9525">
                  <c:v>47.62500000000591</c:v>
                </c:pt>
                <c:pt idx="9526">
                  <c:v>47.63000000000592</c:v>
                </c:pt>
                <c:pt idx="9527">
                  <c:v>47.63500000000593</c:v>
                </c:pt>
                <c:pt idx="9528">
                  <c:v>47.64000000000592</c:v>
                </c:pt>
                <c:pt idx="9529">
                  <c:v>47.64500000000592</c:v>
                </c:pt>
                <c:pt idx="9530">
                  <c:v>47.65000000000593</c:v>
                </c:pt>
                <c:pt idx="9531">
                  <c:v>47.65500000000593</c:v>
                </c:pt>
                <c:pt idx="9532">
                  <c:v>47.66000000000593</c:v>
                </c:pt>
                <c:pt idx="9533">
                  <c:v>47.66500000000593</c:v>
                </c:pt>
                <c:pt idx="9534">
                  <c:v>47.67000000000594</c:v>
                </c:pt>
                <c:pt idx="9535">
                  <c:v>47.67500000000595</c:v>
                </c:pt>
                <c:pt idx="9536">
                  <c:v>47.68000000000594</c:v>
                </c:pt>
                <c:pt idx="9537">
                  <c:v>47.68500000000594</c:v>
                </c:pt>
                <c:pt idx="9538">
                  <c:v>47.69000000000595</c:v>
                </c:pt>
                <c:pt idx="9539">
                  <c:v>47.69500000000596</c:v>
                </c:pt>
                <c:pt idx="9540">
                  <c:v>47.70000000000595</c:v>
                </c:pt>
                <c:pt idx="9541">
                  <c:v>47.70500000000595</c:v>
                </c:pt>
                <c:pt idx="9542">
                  <c:v>47.71000000000596</c:v>
                </c:pt>
                <c:pt idx="9543">
                  <c:v>47.71500000000596</c:v>
                </c:pt>
                <c:pt idx="9544">
                  <c:v>47.72000000000596</c:v>
                </c:pt>
                <c:pt idx="9545">
                  <c:v>47.72500000000596</c:v>
                </c:pt>
                <c:pt idx="9546">
                  <c:v>47.73000000000597</c:v>
                </c:pt>
                <c:pt idx="9547">
                  <c:v>47.73500000000598</c:v>
                </c:pt>
                <c:pt idx="9548">
                  <c:v>47.74000000000597</c:v>
                </c:pt>
                <c:pt idx="9549">
                  <c:v>47.74500000000598</c:v>
                </c:pt>
                <c:pt idx="9550">
                  <c:v>47.75000000000598</c:v>
                </c:pt>
                <c:pt idx="9551">
                  <c:v>47.75500000000598</c:v>
                </c:pt>
                <c:pt idx="9552">
                  <c:v>47.76000000000598</c:v>
                </c:pt>
                <c:pt idx="9553">
                  <c:v>47.765000000006</c:v>
                </c:pt>
                <c:pt idx="9554">
                  <c:v>47.770000000006</c:v>
                </c:pt>
                <c:pt idx="9555">
                  <c:v>47.775000000006</c:v>
                </c:pt>
                <c:pt idx="9556">
                  <c:v>47.780000000006</c:v>
                </c:pt>
                <c:pt idx="9557">
                  <c:v>47.78500000000601</c:v>
                </c:pt>
                <c:pt idx="9558">
                  <c:v>47.79000000000601</c:v>
                </c:pt>
                <c:pt idx="9559">
                  <c:v>47.79500000000601</c:v>
                </c:pt>
                <c:pt idx="9560">
                  <c:v>47.800000000006</c:v>
                </c:pt>
                <c:pt idx="9561">
                  <c:v>47.805000000006</c:v>
                </c:pt>
                <c:pt idx="9562">
                  <c:v>47.810000000006</c:v>
                </c:pt>
                <c:pt idx="9563">
                  <c:v>47.815000000006</c:v>
                </c:pt>
                <c:pt idx="9564">
                  <c:v>47.820000000006</c:v>
                </c:pt>
                <c:pt idx="9565">
                  <c:v>47.82500000000601</c:v>
                </c:pt>
                <c:pt idx="9566">
                  <c:v>47.830000000006</c:v>
                </c:pt>
                <c:pt idx="9567">
                  <c:v>47.835000000006</c:v>
                </c:pt>
                <c:pt idx="9568">
                  <c:v>47.840000000006</c:v>
                </c:pt>
                <c:pt idx="9569">
                  <c:v>47.84500000000602</c:v>
                </c:pt>
                <c:pt idx="9570">
                  <c:v>47.850000000006</c:v>
                </c:pt>
                <c:pt idx="9571">
                  <c:v>47.85500000000602</c:v>
                </c:pt>
                <c:pt idx="9572">
                  <c:v>47.86000000000602</c:v>
                </c:pt>
                <c:pt idx="9573">
                  <c:v>47.86500000000603</c:v>
                </c:pt>
                <c:pt idx="9574">
                  <c:v>47.87000000000602</c:v>
                </c:pt>
                <c:pt idx="9575">
                  <c:v>47.87500000000604</c:v>
                </c:pt>
                <c:pt idx="9576">
                  <c:v>47.88000000000604</c:v>
                </c:pt>
                <c:pt idx="9577">
                  <c:v>47.88500000000604</c:v>
                </c:pt>
                <c:pt idx="9578">
                  <c:v>47.89000000000605</c:v>
                </c:pt>
                <c:pt idx="9579">
                  <c:v>47.89500000000605</c:v>
                </c:pt>
                <c:pt idx="9580">
                  <c:v>47.90000000000605</c:v>
                </c:pt>
                <c:pt idx="9581">
                  <c:v>47.90500000000605</c:v>
                </c:pt>
                <c:pt idx="9582">
                  <c:v>47.91000000000604</c:v>
                </c:pt>
                <c:pt idx="9583">
                  <c:v>47.91500000000605</c:v>
                </c:pt>
                <c:pt idx="9584">
                  <c:v>47.92000000000606</c:v>
                </c:pt>
                <c:pt idx="9585">
                  <c:v>47.92500000000607</c:v>
                </c:pt>
                <c:pt idx="9586">
                  <c:v>47.93000000000605</c:v>
                </c:pt>
                <c:pt idx="9587">
                  <c:v>47.93500000000607</c:v>
                </c:pt>
                <c:pt idx="9588">
                  <c:v>47.94000000000607</c:v>
                </c:pt>
                <c:pt idx="9589">
                  <c:v>47.94500000000608</c:v>
                </c:pt>
                <c:pt idx="9590">
                  <c:v>47.95000000000604</c:v>
                </c:pt>
                <c:pt idx="9591">
                  <c:v>47.95500000000607</c:v>
                </c:pt>
                <c:pt idx="9592">
                  <c:v>47.96000000000608</c:v>
                </c:pt>
                <c:pt idx="9593">
                  <c:v>47.9650000000061</c:v>
                </c:pt>
                <c:pt idx="9594">
                  <c:v>47.97000000000607</c:v>
                </c:pt>
                <c:pt idx="9595">
                  <c:v>47.9750000000061</c:v>
                </c:pt>
                <c:pt idx="9596">
                  <c:v>47.98000000000609</c:v>
                </c:pt>
                <c:pt idx="9597">
                  <c:v>47.9850000000061</c:v>
                </c:pt>
                <c:pt idx="9598">
                  <c:v>47.9900000000061</c:v>
                </c:pt>
                <c:pt idx="9599">
                  <c:v>47.9950000000061</c:v>
                </c:pt>
                <c:pt idx="9600">
                  <c:v>48.0000000000061</c:v>
                </c:pt>
                <c:pt idx="9601">
                  <c:v>48.00500000000611</c:v>
                </c:pt>
                <c:pt idx="9602">
                  <c:v>48.01000000000609</c:v>
                </c:pt>
                <c:pt idx="9603">
                  <c:v>48.0150000000061</c:v>
                </c:pt>
                <c:pt idx="9604">
                  <c:v>48.02000000000611</c:v>
                </c:pt>
                <c:pt idx="9605">
                  <c:v>48.02500000000612</c:v>
                </c:pt>
                <c:pt idx="9606">
                  <c:v>48.0300000000061</c:v>
                </c:pt>
                <c:pt idx="9607">
                  <c:v>48.03500000000612</c:v>
                </c:pt>
                <c:pt idx="9608">
                  <c:v>48.04000000000612</c:v>
                </c:pt>
                <c:pt idx="9609">
                  <c:v>48.04500000000613</c:v>
                </c:pt>
                <c:pt idx="9610">
                  <c:v>48.05000000000609</c:v>
                </c:pt>
                <c:pt idx="9611">
                  <c:v>48.05500000000612</c:v>
                </c:pt>
                <c:pt idx="9612">
                  <c:v>48.06000000000613</c:v>
                </c:pt>
                <c:pt idx="9613">
                  <c:v>48.06500000000614</c:v>
                </c:pt>
                <c:pt idx="9614">
                  <c:v>48.07000000000613</c:v>
                </c:pt>
                <c:pt idx="9615">
                  <c:v>48.07500000000614</c:v>
                </c:pt>
                <c:pt idx="9616">
                  <c:v>48.08000000000614</c:v>
                </c:pt>
                <c:pt idx="9617">
                  <c:v>48.08500000000615</c:v>
                </c:pt>
                <c:pt idx="9618">
                  <c:v>48.09000000000615</c:v>
                </c:pt>
                <c:pt idx="9619">
                  <c:v>48.09500000000615</c:v>
                </c:pt>
                <c:pt idx="9620">
                  <c:v>48.10000000000615</c:v>
                </c:pt>
                <c:pt idx="9621">
                  <c:v>48.10500000000616</c:v>
                </c:pt>
                <c:pt idx="9622">
                  <c:v>48.11000000000615</c:v>
                </c:pt>
                <c:pt idx="9623">
                  <c:v>48.11500000000616</c:v>
                </c:pt>
                <c:pt idx="9624">
                  <c:v>48.12000000000616</c:v>
                </c:pt>
                <c:pt idx="9625">
                  <c:v>48.12500000000617</c:v>
                </c:pt>
                <c:pt idx="9626">
                  <c:v>48.13000000000617</c:v>
                </c:pt>
                <c:pt idx="9627">
                  <c:v>48.13500000000617</c:v>
                </c:pt>
                <c:pt idx="9628">
                  <c:v>48.14000000000618</c:v>
                </c:pt>
                <c:pt idx="9629">
                  <c:v>48.14500000000618</c:v>
                </c:pt>
                <c:pt idx="9630">
                  <c:v>48.15000000000617</c:v>
                </c:pt>
                <c:pt idx="9631">
                  <c:v>48.15500000000618</c:v>
                </c:pt>
                <c:pt idx="9632">
                  <c:v>48.1600000000062</c:v>
                </c:pt>
                <c:pt idx="9633">
                  <c:v>48.1650000000062</c:v>
                </c:pt>
                <c:pt idx="9634">
                  <c:v>48.1700000000062</c:v>
                </c:pt>
                <c:pt idx="9635">
                  <c:v>48.1750000000062</c:v>
                </c:pt>
                <c:pt idx="9636">
                  <c:v>48.1800000000062</c:v>
                </c:pt>
                <c:pt idx="9637">
                  <c:v>48.1850000000062</c:v>
                </c:pt>
                <c:pt idx="9638">
                  <c:v>48.1900000000062</c:v>
                </c:pt>
                <c:pt idx="9639">
                  <c:v>48.1950000000062</c:v>
                </c:pt>
                <c:pt idx="9640">
                  <c:v>48.20000000000621</c:v>
                </c:pt>
                <c:pt idx="9641">
                  <c:v>48.20500000000621</c:v>
                </c:pt>
                <c:pt idx="9642">
                  <c:v>48.2100000000062</c:v>
                </c:pt>
                <c:pt idx="9643">
                  <c:v>48.21500000000621</c:v>
                </c:pt>
                <c:pt idx="9644">
                  <c:v>48.22000000000622</c:v>
                </c:pt>
                <c:pt idx="9645">
                  <c:v>48.22500000000622</c:v>
                </c:pt>
                <c:pt idx="9646">
                  <c:v>48.23000000000622</c:v>
                </c:pt>
                <c:pt idx="9647">
                  <c:v>48.23500000000623</c:v>
                </c:pt>
                <c:pt idx="9648">
                  <c:v>48.24000000000623</c:v>
                </c:pt>
                <c:pt idx="9649">
                  <c:v>48.24500000000623</c:v>
                </c:pt>
                <c:pt idx="9650">
                  <c:v>48.25000000000622</c:v>
                </c:pt>
                <c:pt idx="9651">
                  <c:v>48.25500000000623</c:v>
                </c:pt>
                <c:pt idx="9652">
                  <c:v>48.26000000000624</c:v>
                </c:pt>
                <c:pt idx="9653">
                  <c:v>48.26500000000624</c:v>
                </c:pt>
                <c:pt idx="9654">
                  <c:v>48.27000000000624</c:v>
                </c:pt>
                <c:pt idx="9655">
                  <c:v>48.27500000000625</c:v>
                </c:pt>
                <c:pt idx="9656">
                  <c:v>48.28000000000625</c:v>
                </c:pt>
                <c:pt idx="9657">
                  <c:v>48.28500000000625</c:v>
                </c:pt>
                <c:pt idx="9658">
                  <c:v>48.29000000000625</c:v>
                </c:pt>
                <c:pt idx="9659">
                  <c:v>48.29500000000626</c:v>
                </c:pt>
                <c:pt idx="9660">
                  <c:v>48.30000000000624</c:v>
                </c:pt>
                <c:pt idx="9661">
                  <c:v>48.30500000000625</c:v>
                </c:pt>
                <c:pt idx="9662">
                  <c:v>48.31000000000616</c:v>
                </c:pt>
                <c:pt idx="9663">
                  <c:v>48.31500000000624</c:v>
                </c:pt>
                <c:pt idx="9664">
                  <c:v>48.32000000000625</c:v>
                </c:pt>
                <c:pt idx="9665">
                  <c:v>48.32500000000627</c:v>
                </c:pt>
                <c:pt idx="9666">
                  <c:v>48.33000000000627</c:v>
                </c:pt>
                <c:pt idx="9667">
                  <c:v>48.33500000000627</c:v>
                </c:pt>
                <c:pt idx="9668">
                  <c:v>48.34000000000619</c:v>
                </c:pt>
                <c:pt idx="9669">
                  <c:v>48.34500000000627</c:v>
                </c:pt>
                <c:pt idx="9670">
                  <c:v>48.35000000000618</c:v>
                </c:pt>
                <c:pt idx="9671">
                  <c:v>48.35500000000624</c:v>
                </c:pt>
                <c:pt idx="9672">
                  <c:v>48.36000000000627</c:v>
                </c:pt>
                <c:pt idx="9673">
                  <c:v>48.3650000000063</c:v>
                </c:pt>
                <c:pt idx="9674">
                  <c:v>48.37000000000629</c:v>
                </c:pt>
                <c:pt idx="9675">
                  <c:v>48.3750000000063</c:v>
                </c:pt>
                <c:pt idx="9676">
                  <c:v>48.3800000000062</c:v>
                </c:pt>
                <c:pt idx="9677">
                  <c:v>48.38500000000629</c:v>
                </c:pt>
                <c:pt idx="9678">
                  <c:v>48.3900000000063</c:v>
                </c:pt>
                <c:pt idx="9679">
                  <c:v>48.39500000000631</c:v>
                </c:pt>
                <c:pt idx="9680">
                  <c:v>48.40000000000629</c:v>
                </c:pt>
                <c:pt idx="9681">
                  <c:v>48.4050000000063</c:v>
                </c:pt>
                <c:pt idx="9682">
                  <c:v>48.41000000000624</c:v>
                </c:pt>
                <c:pt idx="9683">
                  <c:v>48.41500000000629</c:v>
                </c:pt>
                <c:pt idx="9684">
                  <c:v>48.4200000000063</c:v>
                </c:pt>
                <c:pt idx="9685">
                  <c:v>48.42500000000632</c:v>
                </c:pt>
                <c:pt idx="9686">
                  <c:v>48.43000000000632</c:v>
                </c:pt>
                <c:pt idx="9687">
                  <c:v>48.43500000000633</c:v>
                </c:pt>
                <c:pt idx="9688">
                  <c:v>48.44000000000629</c:v>
                </c:pt>
                <c:pt idx="9689">
                  <c:v>48.44500000000632</c:v>
                </c:pt>
                <c:pt idx="9690">
                  <c:v>48.45000000000624</c:v>
                </c:pt>
                <c:pt idx="9691">
                  <c:v>48.45500000000629</c:v>
                </c:pt>
                <c:pt idx="9692">
                  <c:v>48.46000000000632</c:v>
                </c:pt>
                <c:pt idx="9693">
                  <c:v>48.46500000000634</c:v>
                </c:pt>
                <c:pt idx="9694">
                  <c:v>48.47000000000634</c:v>
                </c:pt>
                <c:pt idx="9695">
                  <c:v>48.47500000000635</c:v>
                </c:pt>
                <c:pt idx="9696">
                  <c:v>48.48000000000629</c:v>
                </c:pt>
                <c:pt idx="9697">
                  <c:v>48.48500000000634</c:v>
                </c:pt>
                <c:pt idx="9698">
                  <c:v>48.49000000000635</c:v>
                </c:pt>
                <c:pt idx="9699">
                  <c:v>48.49500000000636</c:v>
                </c:pt>
                <c:pt idx="9700">
                  <c:v>48.50000000000635</c:v>
                </c:pt>
                <c:pt idx="9701">
                  <c:v>48.50500000000635</c:v>
                </c:pt>
                <c:pt idx="9702">
                  <c:v>48.51000000000634</c:v>
                </c:pt>
                <c:pt idx="9703">
                  <c:v>48.51500000000635</c:v>
                </c:pt>
                <c:pt idx="9704">
                  <c:v>48.52000000000637</c:v>
                </c:pt>
                <c:pt idx="9705">
                  <c:v>48.52500000000637</c:v>
                </c:pt>
                <c:pt idx="9706">
                  <c:v>48.53000000000637</c:v>
                </c:pt>
                <c:pt idx="9707">
                  <c:v>48.53500000000638</c:v>
                </c:pt>
                <c:pt idx="9708">
                  <c:v>48.54000000000637</c:v>
                </c:pt>
                <c:pt idx="9709">
                  <c:v>48.54500000000638</c:v>
                </c:pt>
                <c:pt idx="9710">
                  <c:v>48.55000000000634</c:v>
                </c:pt>
                <c:pt idx="9711">
                  <c:v>48.55500000000637</c:v>
                </c:pt>
                <c:pt idx="9712">
                  <c:v>48.5600000000064</c:v>
                </c:pt>
                <c:pt idx="9713">
                  <c:v>48.5650000000064</c:v>
                </c:pt>
                <c:pt idx="9714">
                  <c:v>48.5700000000064</c:v>
                </c:pt>
                <c:pt idx="9715">
                  <c:v>48.5750000000064</c:v>
                </c:pt>
                <c:pt idx="9716">
                  <c:v>48.58000000000639</c:v>
                </c:pt>
                <c:pt idx="9717">
                  <c:v>48.5850000000064</c:v>
                </c:pt>
                <c:pt idx="9718">
                  <c:v>48.59000000000641</c:v>
                </c:pt>
                <c:pt idx="9719">
                  <c:v>48.59500000000641</c:v>
                </c:pt>
                <c:pt idx="9720">
                  <c:v>48.6000000000064</c:v>
                </c:pt>
                <c:pt idx="9721">
                  <c:v>48.60500000000641</c:v>
                </c:pt>
                <c:pt idx="9722">
                  <c:v>48.61000000000639</c:v>
                </c:pt>
                <c:pt idx="9723">
                  <c:v>48.6150000000064</c:v>
                </c:pt>
                <c:pt idx="9724">
                  <c:v>48.62000000000642</c:v>
                </c:pt>
                <c:pt idx="9725">
                  <c:v>48.62500000000642</c:v>
                </c:pt>
                <c:pt idx="9726">
                  <c:v>48.63000000000643</c:v>
                </c:pt>
                <c:pt idx="9727">
                  <c:v>48.63500000000643</c:v>
                </c:pt>
                <c:pt idx="9728">
                  <c:v>48.64000000000642</c:v>
                </c:pt>
                <c:pt idx="9729">
                  <c:v>48.64500000000643</c:v>
                </c:pt>
                <c:pt idx="9730">
                  <c:v>48.65000000000639</c:v>
                </c:pt>
                <c:pt idx="9731">
                  <c:v>48.65500000000642</c:v>
                </c:pt>
                <c:pt idx="9732">
                  <c:v>48.66000000000644</c:v>
                </c:pt>
                <c:pt idx="9733">
                  <c:v>48.66500000000645</c:v>
                </c:pt>
                <c:pt idx="9734">
                  <c:v>48.67000000000645</c:v>
                </c:pt>
                <c:pt idx="9735">
                  <c:v>48.67500000000645</c:v>
                </c:pt>
                <c:pt idx="9736">
                  <c:v>48.68000000000644</c:v>
                </c:pt>
                <c:pt idx="9737">
                  <c:v>48.68500000000645</c:v>
                </c:pt>
                <c:pt idx="9738">
                  <c:v>48.69000000000646</c:v>
                </c:pt>
                <c:pt idx="9739">
                  <c:v>48.69500000000646</c:v>
                </c:pt>
                <c:pt idx="9740">
                  <c:v>48.70000000000645</c:v>
                </c:pt>
                <c:pt idx="9741">
                  <c:v>48.70500000000646</c:v>
                </c:pt>
                <c:pt idx="9742">
                  <c:v>48.71000000000645</c:v>
                </c:pt>
                <c:pt idx="9743">
                  <c:v>48.71500000000646</c:v>
                </c:pt>
                <c:pt idx="9744">
                  <c:v>48.72000000000647</c:v>
                </c:pt>
                <c:pt idx="9745">
                  <c:v>48.72500000000648</c:v>
                </c:pt>
                <c:pt idx="9746">
                  <c:v>48.73000000000648</c:v>
                </c:pt>
                <c:pt idx="9747">
                  <c:v>48.73500000000648</c:v>
                </c:pt>
                <c:pt idx="9748">
                  <c:v>48.74000000000647</c:v>
                </c:pt>
                <c:pt idx="9749">
                  <c:v>48.74500000000648</c:v>
                </c:pt>
                <c:pt idx="9750">
                  <c:v>48.75000000000647</c:v>
                </c:pt>
                <c:pt idx="9751">
                  <c:v>48.75500000000649</c:v>
                </c:pt>
                <c:pt idx="9752">
                  <c:v>48.7600000000065</c:v>
                </c:pt>
                <c:pt idx="9753">
                  <c:v>48.7650000000065</c:v>
                </c:pt>
                <c:pt idx="9754">
                  <c:v>48.7700000000065</c:v>
                </c:pt>
                <c:pt idx="9755">
                  <c:v>48.7750000000065</c:v>
                </c:pt>
                <c:pt idx="9756">
                  <c:v>48.7800000000065</c:v>
                </c:pt>
                <c:pt idx="9757">
                  <c:v>48.78500000000651</c:v>
                </c:pt>
                <c:pt idx="9758">
                  <c:v>48.79000000000651</c:v>
                </c:pt>
                <c:pt idx="9759">
                  <c:v>48.79500000000651</c:v>
                </c:pt>
                <c:pt idx="9760">
                  <c:v>48.80000000000641</c:v>
                </c:pt>
                <c:pt idx="9761">
                  <c:v>48.80500000000649</c:v>
                </c:pt>
                <c:pt idx="9762">
                  <c:v>48.81000000000641</c:v>
                </c:pt>
                <c:pt idx="9763">
                  <c:v>48.81500000000644</c:v>
                </c:pt>
                <c:pt idx="9764">
                  <c:v>48.82000000000652</c:v>
                </c:pt>
                <c:pt idx="9765">
                  <c:v>48.82500000000653</c:v>
                </c:pt>
                <c:pt idx="9766">
                  <c:v>48.83000000000649</c:v>
                </c:pt>
                <c:pt idx="9767">
                  <c:v>48.83500000000652</c:v>
                </c:pt>
                <c:pt idx="9768">
                  <c:v>48.84000000000643</c:v>
                </c:pt>
                <c:pt idx="9769">
                  <c:v>48.84500000000649</c:v>
                </c:pt>
                <c:pt idx="9770">
                  <c:v>48.85000000000643</c:v>
                </c:pt>
                <c:pt idx="9771">
                  <c:v>48.85500000000644</c:v>
                </c:pt>
                <c:pt idx="9772">
                  <c:v>48.86000000000654</c:v>
                </c:pt>
                <c:pt idx="9773">
                  <c:v>48.86500000000655</c:v>
                </c:pt>
                <c:pt idx="9774">
                  <c:v>48.87000000000645</c:v>
                </c:pt>
                <c:pt idx="9775">
                  <c:v>48.87500000000654</c:v>
                </c:pt>
                <c:pt idx="9776">
                  <c:v>48.88000000000646</c:v>
                </c:pt>
                <c:pt idx="9777">
                  <c:v>48.88500000000649</c:v>
                </c:pt>
                <c:pt idx="9778">
                  <c:v>48.89000000000654</c:v>
                </c:pt>
                <c:pt idx="9779">
                  <c:v>48.89500000000655</c:v>
                </c:pt>
                <c:pt idx="9780">
                  <c:v>48.90000000000654</c:v>
                </c:pt>
                <c:pt idx="9781">
                  <c:v>48.90500000000655</c:v>
                </c:pt>
                <c:pt idx="9782">
                  <c:v>48.91000000000646</c:v>
                </c:pt>
                <c:pt idx="9783">
                  <c:v>48.91500000000654</c:v>
                </c:pt>
                <c:pt idx="9784">
                  <c:v>48.92000000000657</c:v>
                </c:pt>
                <c:pt idx="9785">
                  <c:v>48.92500000000658</c:v>
                </c:pt>
                <c:pt idx="9786">
                  <c:v>48.93000000000657</c:v>
                </c:pt>
                <c:pt idx="9787">
                  <c:v>48.93500000000657</c:v>
                </c:pt>
                <c:pt idx="9788">
                  <c:v>48.94000000000649</c:v>
                </c:pt>
                <c:pt idx="9789">
                  <c:v>48.94500000000657</c:v>
                </c:pt>
                <c:pt idx="9790">
                  <c:v>48.95000000000649</c:v>
                </c:pt>
                <c:pt idx="9791">
                  <c:v>48.95500000000654</c:v>
                </c:pt>
                <c:pt idx="9792">
                  <c:v>48.96000000000659</c:v>
                </c:pt>
                <c:pt idx="9793">
                  <c:v>48.9650000000066</c:v>
                </c:pt>
                <c:pt idx="9794">
                  <c:v>48.97000000000659</c:v>
                </c:pt>
                <c:pt idx="9795">
                  <c:v>48.9750000000066</c:v>
                </c:pt>
                <c:pt idx="9796">
                  <c:v>48.98000000000651</c:v>
                </c:pt>
                <c:pt idx="9797">
                  <c:v>48.98500000000659</c:v>
                </c:pt>
                <c:pt idx="9798">
                  <c:v>48.9900000000066</c:v>
                </c:pt>
                <c:pt idx="9799">
                  <c:v>48.99500000000661</c:v>
                </c:pt>
                <c:pt idx="9800">
                  <c:v>49.00000000000659</c:v>
                </c:pt>
                <c:pt idx="9801">
                  <c:v>49.0050000000066</c:v>
                </c:pt>
                <c:pt idx="9802">
                  <c:v>49.01000000000654</c:v>
                </c:pt>
                <c:pt idx="9803">
                  <c:v>49.01500000000662</c:v>
                </c:pt>
                <c:pt idx="9804">
                  <c:v>49.02000000000663</c:v>
                </c:pt>
                <c:pt idx="9805">
                  <c:v>49.02500000000663</c:v>
                </c:pt>
                <c:pt idx="9806">
                  <c:v>49.03000000000662</c:v>
                </c:pt>
                <c:pt idx="9807">
                  <c:v>49.03500000000663</c:v>
                </c:pt>
                <c:pt idx="9808">
                  <c:v>49.04000000000659</c:v>
                </c:pt>
                <c:pt idx="9809">
                  <c:v>49.04500000000662</c:v>
                </c:pt>
                <c:pt idx="9810">
                  <c:v>49.05000000000654</c:v>
                </c:pt>
                <c:pt idx="9811">
                  <c:v>49.05500000000664</c:v>
                </c:pt>
                <c:pt idx="9812">
                  <c:v>49.06000000000665</c:v>
                </c:pt>
                <c:pt idx="9813">
                  <c:v>49.06500000000665</c:v>
                </c:pt>
                <c:pt idx="9814">
                  <c:v>49.07000000000664</c:v>
                </c:pt>
                <c:pt idx="9815">
                  <c:v>49.07500000000665</c:v>
                </c:pt>
                <c:pt idx="9816">
                  <c:v>49.08000000000659</c:v>
                </c:pt>
                <c:pt idx="9817">
                  <c:v>49.08500000000664</c:v>
                </c:pt>
                <c:pt idx="9818">
                  <c:v>49.09000000000665</c:v>
                </c:pt>
                <c:pt idx="9819">
                  <c:v>49.09500000000666</c:v>
                </c:pt>
                <c:pt idx="9820">
                  <c:v>49.10000000000664</c:v>
                </c:pt>
                <c:pt idx="9821">
                  <c:v>49.10500000000665</c:v>
                </c:pt>
                <c:pt idx="9822">
                  <c:v>49.11000000000664</c:v>
                </c:pt>
                <c:pt idx="9823">
                  <c:v>49.11500000000667</c:v>
                </c:pt>
                <c:pt idx="9824">
                  <c:v>49.12000000000668</c:v>
                </c:pt>
                <c:pt idx="9825">
                  <c:v>49.12500000000668</c:v>
                </c:pt>
                <c:pt idx="9826">
                  <c:v>49.13000000000667</c:v>
                </c:pt>
                <c:pt idx="9827">
                  <c:v>49.13500000000668</c:v>
                </c:pt>
                <c:pt idx="9828">
                  <c:v>49.14000000000667</c:v>
                </c:pt>
                <c:pt idx="9829">
                  <c:v>49.14500000000668</c:v>
                </c:pt>
                <c:pt idx="9830">
                  <c:v>49.15000000000664</c:v>
                </c:pt>
                <c:pt idx="9831">
                  <c:v>49.15500000000669</c:v>
                </c:pt>
                <c:pt idx="9832">
                  <c:v>49.1600000000067</c:v>
                </c:pt>
                <c:pt idx="9833">
                  <c:v>49.1650000000067</c:v>
                </c:pt>
                <c:pt idx="9834">
                  <c:v>49.1700000000067</c:v>
                </c:pt>
                <c:pt idx="9835">
                  <c:v>49.17500000000671</c:v>
                </c:pt>
                <c:pt idx="9836">
                  <c:v>49.18000000000671</c:v>
                </c:pt>
                <c:pt idx="9837">
                  <c:v>49.18500000000671</c:v>
                </c:pt>
                <c:pt idx="9838">
                  <c:v>49.19000000000671</c:v>
                </c:pt>
                <c:pt idx="9839">
                  <c:v>49.19500000000672</c:v>
                </c:pt>
                <c:pt idx="9840">
                  <c:v>49.20000000000672</c:v>
                </c:pt>
                <c:pt idx="9841">
                  <c:v>49.20500000000672</c:v>
                </c:pt>
                <c:pt idx="9842">
                  <c:v>49.21000000000672</c:v>
                </c:pt>
                <c:pt idx="9843">
                  <c:v>49.21500000000673</c:v>
                </c:pt>
                <c:pt idx="9844">
                  <c:v>49.22000000000673</c:v>
                </c:pt>
                <c:pt idx="9845">
                  <c:v>49.22500000000673</c:v>
                </c:pt>
                <c:pt idx="9846">
                  <c:v>49.23000000000673</c:v>
                </c:pt>
                <c:pt idx="9847">
                  <c:v>49.23500000000674</c:v>
                </c:pt>
                <c:pt idx="9848">
                  <c:v>49.24000000000674</c:v>
                </c:pt>
                <c:pt idx="9849">
                  <c:v>49.24500000000674</c:v>
                </c:pt>
                <c:pt idx="9850">
                  <c:v>49.25000000000674</c:v>
                </c:pt>
                <c:pt idx="9851">
                  <c:v>49.25500000000675</c:v>
                </c:pt>
                <c:pt idx="9852">
                  <c:v>49.26000000000675</c:v>
                </c:pt>
                <c:pt idx="9853">
                  <c:v>49.26500000000675</c:v>
                </c:pt>
                <c:pt idx="9854">
                  <c:v>49.27000000000675</c:v>
                </c:pt>
                <c:pt idx="9855">
                  <c:v>49.27500000000676</c:v>
                </c:pt>
                <c:pt idx="9856">
                  <c:v>49.28000000000676</c:v>
                </c:pt>
                <c:pt idx="9857">
                  <c:v>49.28500000000676</c:v>
                </c:pt>
                <c:pt idx="9858">
                  <c:v>49.29000000000677</c:v>
                </c:pt>
                <c:pt idx="9859">
                  <c:v>49.29500000000678</c:v>
                </c:pt>
                <c:pt idx="9860">
                  <c:v>49.30000000000675</c:v>
                </c:pt>
                <c:pt idx="9861">
                  <c:v>49.30500000000677</c:v>
                </c:pt>
                <c:pt idx="9862">
                  <c:v>49.31000000000677</c:v>
                </c:pt>
                <c:pt idx="9863">
                  <c:v>49.31500000000678</c:v>
                </c:pt>
                <c:pt idx="9864">
                  <c:v>49.32000000000678</c:v>
                </c:pt>
                <c:pt idx="9865">
                  <c:v>49.32500000000678</c:v>
                </c:pt>
                <c:pt idx="9866">
                  <c:v>49.33000000000678</c:v>
                </c:pt>
                <c:pt idx="9867">
                  <c:v>49.3350000000068</c:v>
                </c:pt>
                <c:pt idx="9868">
                  <c:v>49.34000000000677</c:v>
                </c:pt>
                <c:pt idx="9869">
                  <c:v>49.3450000000068</c:v>
                </c:pt>
                <c:pt idx="9870">
                  <c:v>49.35000000000679</c:v>
                </c:pt>
                <c:pt idx="9871">
                  <c:v>49.3550000000068</c:v>
                </c:pt>
                <c:pt idx="9872">
                  <c:v>49.3600000000068</c:v>
                </c:pt>
                <c:pt idx="9873">
                  <c:v>49.3650000000068</c:v>
                </c:pt>
                <c:pt idx="9874">
                  <c:v>49.3700000000068</c:v>
                </c:pt>
                <c:pt idx="9875">
                  <c:v>49.37500000000681</c:v>
                </c:pt>
                <c:pt idx="9876">
                  <c:v>49.3800000000068</c:v>
                </c:pt>
                <c:pt idx="9877">
                  <c:v>49.3850000000068</c:v>
                </c:pt>
                <c:pt idx="9878">
                  <c:v>49.39000000000681</c:v>
                </c:pt>
                <c:pt idx="9879">
                  <c:v>49.39500000000682</c:v>
                </c:pt>
                <c:pt idx="9880">
                  <c:v>49.40000000000682</c:v>
                </c:pt>
                <c:pt idx="9881">
                  <c:v>49.40500000000682</c:v>
                </c:pt>
                <c:pt idx="9882">
                  <c:v>49.41000000000682</c:v>
                </c:pt>
                <c:pt idx="9883">
                  <c:v>49.41500000000683</c:v>
                </c:pt>
                <c:pt idx="9884">
                  <c:v>49.42000000000683</c:v>
                </c:pt>
                <c:pt idx="9885">
                  <c:v>49.42500000000683</c:v>
                </c:pt>
                <c:pt idx="9886">
                  <c:v>49.43000000000684</c:v>
                </c:pt>
                <c:pt idx="9887">
                  <c:v>49.43500000000684</c:v>
                </c:pt>
                <c:pt idx="9888">
                  <c:v>49.44000000000684</c:v>
                </c:pt>
                <c:pt idx="9889">
                  <c:v>49.44500000000684</c:v>
                </c:pt>
                <c:pt idx="9890">
                  <c:v>49.45000000000685</c:v>
                </c:pt>
                <c:pt idx="9891">
                  <c:v>49.45500000000685</c:v>
                </c:pt>
                <c:pt idx="9892">
                  <c:v>49.46000000000685</c:v>
                </c:pt>
                <c:pt idx="9893">
                  <c:v>49.46500000000685</c:v>
                </c:pt>
                <c:pt idx="9894">
                  <c:v>49.47000000000686</c:v>
                </c:pt>
                <c:pt idx="9895">
                  <c:v>49.47500000000686</c:v>
                </c:pt>
                <c:pt idx="9896">
                  <c:v>49.48000000000685</c:v>
                </c:pt>
                <c:pt idx="9897">
                  <c:v>49.48500000000686</c:v>
                </c:pt>
                <c:pt idx="9898">
                  <c:v>49.49000000000687</c:v>
                </c:pt>
                <c:pt idx="9899">
                  <c:v>49.49500000000687</c:v>
                </c:pt>
                <c:pt idx="9900">
                  <c:v>49.50000000000687</c:v>
                </c:pt>
                <c:pt idx="9901">
                  <c:v>49.50500000000688</c:v>
                </c:pt>
                <c:pt idx="9902">
                  <c:v>49.51000000000688</c:v>
                </c:pt>
                <c:pt idx="9903">
                  <c:v>49.51500000000688</c:v>
                </c:pt>
                <c:pt idx="9904">
                  <c:v>49.52000000000688</c:v>
                </c:pt>
                <c:pt idx="9905">
                  <c:v>49.5250000000069</c:v>
                </c:pt>
                <c:pt idx="9906">
                  <c:v>49.5300000000069</c:v>
                </c:pt>
                <c:pt idx="9907">
                  <c:v>49.5350000000069</c:v>
                </c:pt>
                <c:pt idx="9908">
                  <c:v>49.5400000000069</c:v>
                </c:pt>
                <c:pt idx="9909">
                  <c:v>49.5450000000069</c:v>
                </c:pt>
                <c:pt idx="9910">
                  <c:v>49.5500000000069</c:v>
                </c:pt>
                <c:pt idx="9911">
                  <c:v>49.5550000000069</c:v>
                </c:pt>
                <c:pt idx="9912">
                  <c:v>49.5600000000069</c:v>
                </c:pt>
                <c:pt idx="9913">
                  <c:v>49.56500000000691</c:v>
                </c:pt>
                <c:pt idx="9914">
                  <c:v>49.57000000000691</c:v>
                </c:pt>
                <c:pt idx="9915">
                  <c:v>49.57500000000691</c:v>
                </c:pt>
                <c:pt idx="9916">
                  <c:v>49.5800000000069</c:v>
                </c:pt>
                <c:pt idx="9917">
                  <c:v>49.58500000000691</c:v>
                </c:pt>
                <c:pt idx="9918">
                  <c:v>49.59000000000692</c:v>
                </c:pt>
                <c:pt idx="9919">
                  <c:v>49.59500000000692</c:v>
                </c:pt>
                <c:pt idx="9920">
                  <c:v>49.60000000000692</c:v>
                </c:pt>
                <c:pt idx="9921">
                  <c:v>49.60500000000693</c:v>
                </c:pt>
                <c:pt idx="9922">
                  <c:v>49.61000000000693</c:v>
                </c:pt>
                <c:pt idx="9923">
                  <c:v>49.61500000000693</c:v>
                </c:pt>
                <c:pt idx="9924">
                  <c:v>49.62000000000693</c:v>
                </c:pt>
                <c:pt idx="9925">
                  <c:v>49.62500000000694</c:v>
                </c:pt>
                <c:pt idx="9926">
                  <c:v>49.63000000000694</c:v>
                </c:pt>
                <c:pt idx="9927">
                  <c:v>49.63500000000694</c:v>
                </c:pt>
                <c:pt idx="9928">
                  <c:v>49.64000000000694</c:v>
                </c:pt>
                <c:pt idx="9929">
                  <c:v>49.64500000000695</c:v>
                </c:pt>
                <c:pt idx="9930">
                  <c:v>49.65000000000695</c:v>
                </c:pt>
                <c:pt idx="9931">
                  <c:v>49.65500000000695</c:v>
                </c:pt>
                <c:pt idx="9932">
                  <c:v>49.66000000000695</c:v>
                </c:pt>
                <c:pt idx="9933">
                  <c:v>49.66500000000696</c:v>
                </c:pt>
                <c:pt idx="9934">
                  <c:v>49.67000000000696</c:v>
                </c:pt>
                <c:pt idx="9935">
                  <c:v>49.67500000000696</c:v>
                </c:pt>
                <c:pt idx="9936">
                  <c:v>49.68000000000696</c:v>
                </c:pt>
                <c:pt idx="9937">
                  <c:v>49.68500000000697</c:v>
                </c:pt>
                <c:pt idx="9938">
                  <c:v>49.69000000000697</c:v>
                </c:pt>
                <c:pt idx="9939">
                  <c:v>49.69500000000697</c:v>
                </c:pt>
                <c:pt idx="9940">
                  <c:v>49.70000000000697</c:v>
                </c:pt>
                <c:pt idx="9941">
                  <c:v>49.70500000000698</c:v>
                </c:pt>
                <c:pt idx="9942">
                  <c:v>49.71000000000698</c:v>
                </c:pt>
                <c:pt idx="9943">
                  <c:v>49.71500000000698</c:v>
                </c:pt>
                <c:pt idx="9944">
                  <c:v>49.72000000000698</c:v>
                </c:pt>
                <c:pt idx="9945">
                  <c:v>49.725000000007</c:v>
                </c:pt>
                <c:pt idx="9946">
                  <c:v>49.730000000007</c:v>
                </c:pt>
                <c:pt idx="9947">
                  <c:v>49.735000000007</c:v>
                </c:pt>
                <c:pt idx="9948">
                  <c:v>49.740000000007</c:v>
                </c:pt>
                <c:pt idx="9949">
                  <c:v>49.745000000007</c:v>
                </c:pt>
                <c:pt idx="9950">
                  <c:v>49.750000000007</c:v>
                </c:pt>
                <c:pt idx="9951">
                  <c:v>49.755000000007</c:v>
                </c:pt>
                <c:pt idx="9952">
                  <c:v>49.76000000000701</c:v>
                </c:pt>
                <c:pt idx="9953">
                  <c:v>49.76500000000701</c:v>
                </c:pt>
                <c:pt idx="9954">
                  <c:v>49.77000000000701</c:v>
                </c:pt>
                <c:pt idx="9955">
                  <c:v>49.77500000000701</c:v>
                </c:pt>
                <c:pt idx="9956">
                  <c:v>49.78000000000701</c:v>
                </c:pt>
                <c:pt idx="9957">
                  <c:v>49.78500000000702</c:v>
                </c:pt>
                <c:pt idx="9958">
                  <c:v>49.79000000000702</c:v>
                </c:pt>
                <c:pt idx="9959">
                  <c:v>49.79500000000702</c:v>
                </c:pt>
                <c:pt idx="9960">
                  <c:v>49.80000000000702</c:v>
                </c:pt>
                <c:pt idx="9961">
                  <c:v>49.80500000000703</c:v>
                </c:pt>
                <c:pt idx="9962">
                  <c:v>49.81000000000702</c:v>
                </c:pt>
                <c:pt idx="9963">
                  <c:v>49.81500000000702</c:v>
                </c:pt>
                <c:pt idx="9964">
                  <c:v>49.82000000000703</c:v>
                </c:pt>
                <c:pt idx="9965">
                  <c:v>49.82500000000704</c:v>
                </c:pt>
                <c:pt idx="9966">
                  <c:v>49.83000000000704</c:v>
                </c:pt>
                <c:pt idx="9967">
                  <c:v>49.83500000000704</c:v>
                </c:pt>
                <c:pt idx="9968">
                  <c:v>49.84000000000704</c:v>
                </c:pt>
                <c:pt idx="9969">
                  <c:v>49.84500000000705</c:v>
                </c:pt>
                <c:pt idx="9970">
                  <c:v>49.85000000000704</c:v>
                </c:pt>
                <c:pt idx="9971">
                  <c:v>49.85500000000705</c:v>
                </c:pt>
                <c:pt idx="9972">
                  <c:v>49.86000000000706</c:v>
                </c:pt>
                <c:pt idx="9973">
                  <c:v>49.86500000000706</c:v>
                </c:pt>
                <c:pt idx="9974">
                  <c:v>49.87000000000705</c:v>
                </c:pt>
                <c:pt idx="9975">
                  <c:v>49.87500000000706</c:v>
                </c:pt>
                <c:pt idx="9976">
                  <c:v>49.88000000000704</c:v>
                </c:pt>
                <c:pt idx="9977">
                  <c:v>49.88500000000705</c:v>
                </c:pt>
                <c:pt idx="9978">
                  <c:v>49.89000000000707</c:v>
                </c:pt>
                <c:pt idx="9979">
                  <c:v>49.89500000000707</c:v>
                </c:pt>
                <c:pt idx="9980">
                  <c:v>49.90000000000708</c:v>
                </c:pt>
                <c:pt idx="9981">
                  <c:v>49.90500000000708</c:v>
                </c:pt>
                <c:pt idx="9982">
                  <c:v>49.91000000000707</c:v>
                </c:pt>
                <c:pt idx="9983">
                  <c:v>49.91500000000708</c:v>
                </c:pt>
                <c:pt idx="9984">
                  <c:v>49.9200000000071</c:v>
                </c:pt>
                <c:pt idx="9985">
                  <c:v>49.9250000000071</c:v>
                </c:pt>
                <c:pt idx="9986">
                  <c:v>49.9300000000071</c:v>
                </c:pt>
                <c:pt idx="9987">
                  <c:v>49.9350000000071</c:v>
                </c:pt>
                <c:pt idx="9988">
                  <c:v>49.9400000000071</c:v>
                </c:pt>
                <c:pt idx="9989">
                  <c:v>49.9450000000071</c:v>
                </c:pt>
                <c:pt idx="9990">
                  <c:v>49.95000000000709</c:v>
                </c:pt>
                <c:pt idx="9991">
                  <c:v>49.9550000000071</c:v>
                </c:pt>
                <c:pt idx="9992">
                  <c:v>49.96000000000711</c:v>
                </c:pt>
                <c:pt idx="9993">
                  <c:v>49.96500000000711</c:v>
                </c:pt>
                <c:pt idx="9994">
                  <c:v>49.9700000000071</c:v>
                </c:pt>
                <c:pt idx="9995">
                  <c:v>49.97500000000711</c:v>
                </c:pt>
                <c:pt idx="9996">
                  <c:v>49.9800000000071</c:v>
                </c:pt>
                <c:pt idx="9997">
                  <c:v>49.9850000000071</c:v>
                </c:pt>
                <c:pt idx="9998">
                  <c:v>49.99000000000712</c:v>
                </c:pt>
                <c:pt idx="9999">
                  <c:v>49.99500000000713</c:v>
                </c:pt>
                <c:pt idx="10000">
                  <c:v>50.00000000000713</c:v>
                </c:pt>
                <c:pt idx="10001">
                  <c:v>50.00500000000713</c:v>
                </c:pt>
                <c:pt idx="10002">
                  <c:v>50.01000000000712</c:v>
                </c:pt>
                <c:pt idx="10003">
                  <c:v>50.01500000000713</c:v>
                </c:pt>
                <c:pt idx="10004">
                  <c:v>50.02000000000714</c:v>
                </c:pt>
                <c:pt idx="10005">
                  <c:v>50.02500000000714</c:v>
                </c:pt>
                <c:pt idx="10006">
                  <c:v>50.03000000000714</c:v>
                </c:pt>
                <c:pt idx="10007">
                  <c:v>50.03500000000715</c:v>
                </c:pt>
                <c:pt idx="10008">
                  <c:v>50.04000000000715</c:v>
                </c:pt>
                <c:pt idx="10009">
                  <c:v>50.04500000000715</c:v>
                </c:pt>
                <c:pt idx="10010">
                  <c:v>50.05000000000715</c:v>
                </c:pt>
                <c:pt idx="10011">
                  <c:v>50.05500000000715</c:v>
                </c:pt>
                <c:pt idx="10012">
                  <c:v>50.06000000000716</c:v>
                </c:pt>
                <c:pt idx="10013">
                  <c:v>50.06500000000716</c:v>
                </c:pt>
                <c:pt idx="10014">
                  <c:v>50.07000000000716</c:v>
                </c:pt>
                <c:pt idx="10015">
                  <c:v>50.07500000000717</c:v>
                </c:pt>
                <c:pt idx="10016">
                  <c:v>50.08000000000715</c:v>
                </c:pt>
                <c:pt idx="10017">
                  <c:v>50.08500000000717</c:v>
                </c:pt>
                <c:pt idx="10018">
                  <c:v>50.09000000000717</c:v>
                </c:pt>
                <c:pt idx="10019">
                  <c:v>50.09500000000718</c:v>
                </c:pt>
                <c:pt idx="10020">
                  <c:v>50.10000000000718</c:v>
                </c:pt>
                <c:pt idx="10021">
                  <c:v>50.10500000000718</c:v>
                </c:pt>
                <c:pt idx="10022">
                  <c:v>50.11000000000718</c:v>
                </c:pt>
                <c:pt idx="10023">
                  <c:v>50.1150000000072</c:v>
                </c:pt>
                <c:pt idx="10024">
                  <c:v>50.1200000000072</c:v>
                </c:pt>
                <c:pt idx="10025">
                  <c:v>50.1250000000072</c:v>
                </c:pt>
                <c:pt idx="10026">
                  <c:v>50.1300000000072</c:v>
                </c:pt>
                <c:pt idx="10027">
                  <c:v>50.1350000000072</c:v>
                </c:pt>
                <c:pt idx="10028">
                  <c:v>50.1400000000072</c:v>
                </c:pt>
                <c:pt idx="10029">
                  <c:v>50.1450000000072</c:v>
                </c:pt>
                <c:pt idx="10030">
                  <c:v>50.1500000000072</c:v>
                </c:pt>
                <c:pt idx="10031">
                  <c:v>50.15500000000721</c:v>
                </c:pt>
                <c:pt idx="10032">
                  <c:v>50.16000000000721</c:v>
                </c:pt>
                <c:pt idx="10033">
                  <c:v>50.16500000000721</c:v>
                </c:pt>
                <c:pt idx="10034">
                  <c:v>50.17000000000721</c:v>
                </c:pt>
                <c:pt idx="10035">
                  <c:v>50.17500000000722</c:v>
                </c:pt>
                <c:pt idx="10036">
                  <c:v>50.1800000000072</c:v>
                </c:pt>
                <c:pt idx="10037">
                  <c:v>50.18500000000722</c:v>
                </c:pt>
                <c:pt idx="10038">
                  <c:v>50.19000000000723</c:v>
                </c:pt>
                <c:pt idx="10039">
                  <c:v>50.19500000000723</c:v>
                </c:pt>
                <c:pt idx="10040">
                  <c:v>50.20000000000723</c:v>
                </c:pt>
                <c:pt idx="10041">
                  <c:v>50.20500000000723</c:v>
                </c:pt>
                <c:pt idx="10042">
                  <c:v>50.21000000000723</c:v>
                </c:pt>
                <c:pt idx="10043">
                  <c:v>50.21500000000724</c:v>
                </c:pt>
                <c:pt idx="10044">
                  <c:v>50.22000000000724</c:v>
                </c:pt>
                <c:pt idx="10045">
                  <c:v>50.22500000000724</c:v>
                </c:pt>
                <c:pt idx="10046">
                  <c:v>50.23000000000725</c:v>
                </c:pt>
                <c:pt idx="10047">
                  <c:v>50.23500000000725</c:v>
                </c:pt>
                <c:pt idx="10048">
                  <c:v>50.24000000000725</c:v>
                </c:pt>
                <c:pt idx="10049">
                  <c:v>50.24500000000725</c:v>
                </c:pt>
                <c:pt idx="10050">
                  <c:v>50.25000000000725</c:v>
                </c:pt>
                <c:pt idx="10051">
                  <c:v>50.25500000000726</c:v>
                </c:pt>
                <c:pt idx="10052">
                  <c:v>50.26000000000726</c:v>
                </c:pt>
                <c:pt idx="10053">
                  <c:v>50.26500000000726</c:v>
                </c:pt>
                <c:pt idx="10054">
                  <c:v>50.27000000000726</c:v>
                </c:pt>
                <c:pt idx="10055">
                  <c:v>50.27500000000727</c:v>
                </c:pt>
                <c:pt idx="10056">
                  <c:v>50.28000000000727</c:v>
                </c:pt>
                <c:pt idx="10057">
                  <c:v>50.28500000000727</c:v>
                </c:pt>
                <c:pt idx="10058">
                  <c:v>50.29000000000728</c:v>
                </c:pt>
                <c:pt idx="10059">
                  <c:v>50.29500000000728</c:v>
                </c:pt>
                <c:pt idx="10060">
                  <c:v>50.30000000000727</c:v>
                </c:pt>
                <c:pt idx="10061">
                  <c:v>50.30500000000728</c:v>
                </c:pt>
                <c:pt idx="10062">
                  <c:v>50.31000000000724</c:v>
                </c:pt>
                <c:pt idx="10063">
                  <c:v>50.31500000000727</c:v>
                </c:pt>
                <c:pt idx="10064">
                  <c:v>50.3200000000073</c:v>
                </c:pt>
                <c:pt idx="10065">
                  <c:v>50.3250000000073</c:v>
                </c:pt>
                <c:pt idx="10066">
                  <c:v>50.3300000000073</c:v>
                </c:pt>
                <c:pt idx="10067">
                  <c:v>50.3350000000073</c:v>
                </c:pt>
                <c:pt idx="10068">
                  <c:v>50.34000000000729</c:v>
                </c:pt>
                <c:pt idx="10069">
                  <c:v>50.3450000000073</c:v>
                </c:pt>
                <c:pt idx="10070">
                  <c:v>50.35000000000721</c:v>
                </c:pt>
                <c:pt idx="10071">
                  <c:v>50.35500000000729</c:v>
                </c:pt>
                <c:pt idx="10072">
                  <c:v>50.3600000000073</c:v>
                </c:pt>
                <c:pt idx="10073">
                  <c:v>50.36500000000731</c:v>
                </c:pt>
                <c:pt idx="10074">
                  <c:v>50.37000000000729</c:v>
                </c:pt>
                <c:pt idx="10075">
                  <c:v>50.3750000000073</c:v>
                </c:pt>
                <c:pt idx="10076">
                  <c:v>50.38000000000729</c:v>
                </c:pt>
                <c:pt idx="10077">
                  <c:v>50.38500000000732</c:v>
                </c:pt>
                <c:pt idx="10078">
                  <c:v>50.39000000000733</c:v>
                </c:pt>
                <c:pt idx="10079">
                  <c:v>50.39500000000733</c:v>
                </c:pt>
                <c:pt idx="10080">
                  <c:v>50.40000000000732</c:v>
                </c:pt>
                <c:pt idx="10081">
                  <c:v>50.40500000000733</c:v>
                </c:pt>
                <c:pt idx="10082">
                  <c:v>50.41000000000732</c:v>
                </c:pt>
                <c:pt idx="10083">
                  <c:v>50.41500000000732</c:v>
                </c:pt>
                <c:pt idx="10084">
                  <c:v>50.42000000000734</c:v>
                </c:pt>
                <c:pt idx="10085">
                  <c:v>50.42500000000735</c:v>
                </c:pt>
                <c:pt idx="10086">
                  <c:v>50.43000000000735</c:v>
                </c:pt>
                <c:pt idx="10087">
                  <c:v>50.43500000000735</c:v>
                </c:pt>
                <c:pt idx="10088">
                  <c:v>50.44000000000734</c:v>
                </c:pt>
                <c:pt idx="10089">
                  <c:v>50.44500000000735</c:v>
                </c:pt>
                <c:pt idx="10090">
                  <c:v>50.45000000000734</c:v>
                </c:pt>
                <c:pt idx="10091">
                  <c:v>50.45500000000735</c:v>
                </c:pt>
                <c:pt idx="10092">
                  <c:v>50.46000000000735</c:v>
                </c:pt>
                <c:pt idx="10093">
                  <c:v>50.46500000000736</c:v>
                </c:pt>
                <c:pt idx="10094">
                  <c:v>50.47000000000735</c:v>
                </c:pt>
                <c:pt idx="10095">
                  <c:v>50.47500000000737</c:v>
                </c:pt>
                <c:pt idx="10096">
                  <c:v>50.48000000000737</c:v>
                </c:pt>
                <c:pt idx="10097">
                  <c:v>50.48500000000737</c:v>
                </c:pt>
                <c:pt idx="10098">
                  <c:v>50.49000000000738</c:v>
                </c:pt>
                <c:pt idx="10099">
                  <c:v>50.49500000000738</c:v>
                </c:pt>
                <c:pt idx="10100">
                  <c:v>50.50000000000738</c:v>
                </c:pt>
                <c:pt idx="10101">
                  <c:v>50.5050000000074</c:v>
                </c:pt>
                <c:pt idx="10102">
                  <c:v>50.51000000000737</c:v>
                </c:pt>
                <c:pt idx="10103">
                  <c:v>50.5150000000074</c:v>
                </c:pt>
                <c:pt idx="10104">
                  <c:v>50.5200000000074</c:v>
                </c:pt>
                <c:pt idx="10105">
                  <c:v>50.5250000000074</c:v>
                </c:pt>
                <c:pt idx="10106">
                  <c:v>50.5300000000074</c:v>
                </c:pt>
                <c:pt idx="10107">
                  <c:v>50.5350000000074</c:v>
                </c:pt>
                <c:pt idx="10108">
                  <c:v>50.5400000000074</c:v>
                </c:pt>
                <c:pt idx="10109">
                  <c:v>50.54500000000741</c:v>
                </c:pt>
                <c:pt idx="10110">
                  <c:v>50.55000000000739</c:v>
                </c:pt>
                <c:pt idx="10111">
                  <c:v>50.5550000000074</c:v>
                </c:pt>
                <c:pt idx="10112">
                  <c:v>50.56000000000741</c:v>
                </c:pt>
                <c:pt idx="10113">
                  <c:v>50.56500000000742</c:v>
                </c:pt>
                <c:pt idx="10114">
                  <c:v>50.5700000000074</c:v>
                </c:pt>
                <c:pt idx="10115">
                  <c:v>50.57500000000742</c:v>
                </c:pt>
                <c:pt idx="10116">
                  <c:v>50.58000000000742</c:v>
                </c:pt>
                <c:pt idx="10117">
                  <c:v>50.58500000000743</c:v>
                </c:pt>
                <c:pt idx="10118">
                  <c:v>50.59000000000743</c:v>
                </c:pt>
                <c:pt idx="10119">
                  <c:v>50.59500000000743</c:v>
                </c:pt>
                <c:pt idx="10120">
                  <c:v>50.60000000000743</c:v>
                </c:pt>
                <c:pt idx="10121">
                  <c:v>50.60500000000744</c:v>
                </c:pt>
                <c:pt idx="10122">
                  <c:v>50.61000000000742</c:v>
                </c:pt>
                <c:pt idx="10123">
                  <c:v>50.61500000000744</c:v>
                </c:pt>
                <c:pt idx="10124">
                  <c:v>50.62000000000745</c:v>
                </c:pt>
                <c:pt idx="10125">
                  <c:v>50.62500000000745</c:v>
                </c:pt>
                <c:pt idx="10126">
                  <c:v>50.63000000000745</c:v>
                </c:pt>
                <c:pt idx="10127">
                  <c:v>50.63500000000745</c:v>
                </c:pt>
                <c:pt idx="10128">
                  <c:v>50.64000000000745</c:v>
                </c:pt>
                <c:pt idx="10129">
                  <c:v>50.64500000000746</c:v>
                </c:pt>
                <c:pt idx="10130">
                  <c:v>50.65000000000744</c:v>
                </c:pt>
                <c:pt idx="10131">
                  <c:v>50.65500000000745</c:v>
                </c:pt>
                <c:pt idx="10132">
                  <c:v>50.66000000000746</c:v>
                </c:pt>
                <c:pt idx="10133">
                  <c:v>50.66500000000747</c:v>
                </c:pt>
                <c:pt idx="10134">
                  <c:v>50.67000000000747</c:v>
                </c:pt>
                <c:pt idx="10135">
                  <c:v>50.67500000000747</c:v>
                </c:pt>
                <c:pt idx="10136">
                  <c:v>50.68000000000747</c:v>
                </c:pt>
                <c:pt idx="10137">
                  <c:v>50.68500000000748</c:v>
                </c:pt>
                <c:pt idx="10138">
                  <c:v>50.69000000000748</c:v>
                </c:pt>
                <c:pt idx="10139">
                  <c:v>50.69500000000748</c:v>
                </c:pt>
                <c:pt idx="10140">
                  <c:v>50.70000000000748</c:v>
                </c:pt>
                <c:pt idx="10141">
                  <c:v>50.7050000000075</c:v>
                </c:pt>
                <c:pt idx="10142">
                  <c:v>50.71000000000749</c:v>
                </c:pt>
                <c:pt idx="10143">
                  <c:v>50.7150000000075</c:v>
                </c:pt>
                <c:pt idx="10144">
                  <c:v>50.7200000000075</c:v>
                </c:pt>
                <c:pt idx="10145">
                  <c:v>50.7250000000075</c:v>
                </c:pt>
                <c:pt idx="10146">
                  <c:v>50.7300000000075</c:v>
                </c:pt>
                <c:pt idx="10147">
                  <c:v>50.7350000000075</c:v>
                </c:pt>
                <c:pt idx="10148">
                  <c:v>50.74000000000751</c:v>
                </c:pt>
                <c:pt idx="10149">
                  <c:v>50.74500000000751</c:v>
                </c:pt>
                <c:pt idx="10150">
                  <c:v>50.7500000000075</c:v>
                </c:pt>
                <c:pt idx="10151">
                  <c:v>50.75500000000751</c:v>
                </c:pt>
                <c:pt idx="10152">
                  <c:v>50.76000000000752</c:v>
                </c:pt>
                <c:pt idx="10153">
                  <c:v>50.76500000000752</c:v>
                </c:pt>
                <c:pt idx="10154">
                  <c:v>50.77000000000752</c:v>
                </c:pt>
                <c:pt idx="10155">
                  <c:v>50.77500000000752</c:v>
                </c:pt>
                <c:pt idx="10156">
                  <c:v>50.78000000000753</c:v>
                </c:pt>
                <c:pt idx="10157">
                  <c:v>50.78500000000753</c:v>
                </c:pt>
                <c:pt idx="10158">
                  <c:v>50.79000000000753</c:v>
                </c:pt>
                <c:pt idx="10159">
                  <c:v>50.79500000000753</c:v>
                </c:pt>
                <c:pt idx="10160">
                  <c:v>50.80000000000749</c:v>
                </c:pt>
                <c:pt idx="10161">
                  <c:v>50.80500000000752</c:v>
                </c:pt>
                <c:pt idx="10162">
                  <c:v>50.81000000000744</c:v>
                </c:pt>
                <c:pt idx="10163">
                  <c:v>50.81500000000754</c:v>
                </c:pt>
                <c:pt idx="10164">
                  <c:v>50.82000000000755</c:v>
                </c:pt>
                <c:pt idx="10165">
                  <c:v>50.82500000000755</c:v>
                </c:pt>
                <c:pt idx="10166">
                  <c:v>50.83000000000754</c:v>
                </c:pt>
                <c:pt idx="10167">
                  <c:v>50.83500000000755</c:v>
                </c:pt>
                <c:pt idx="10168">
                  <c:v>50.84000000000754</c:v>
                </c:pt>
                <c:pt idx="10169">
                  <c:v>50.84500000000754</c:v>
                </c:pt>
                <c:pt idx="10170">
                  <c:v>50.85000000000746</c:v>
                </c:pt>
                <c:pt idx="10171">
                  <c:v>50.85500000000754</c:v>
                </c:pt>
                <c:pt idx="10172">
                  <c:v>50.86000000000755</c:v>
                </c:pt>
                <c:pt idx="10173">
                  <c:v>50.86500000000756</c:v>
                </c:pt>
                <c:pt idx="10174">
                  <c:v>50.87000000000754</c:v>
                </c:pt>
                <c:pt idx="10175">
                  <c:v>50.87500000000757</c:v>
                </c:pt>
                <c:pt idx="10176">
                  <c:v>50.88000000000748</c:v>
                </c:pt>
                <c:pt idx="10177">
                  <c:v>50.88500000000757</c:v>
                </c:pt>
                <c:pt idx="10178">
                  <c:v>50.89000000000757</c:v>
                </c:pt>
                <c:pt idx="10179">
                  <c:v>50.89500000000758</c:v>
                </c:pt>
                <c:pt idx="10180">
                  <c:v>50.90000000000757</c:v>
                </c:pt>
                <c:pt idx="10181">
                  <c:v>50.90500000000759</c:v>
                </c:pt>
                <c:pt idx="10182">
                  <c:v>50.91000000000759</c:v>
                </c:pt>
                <c:pt idx="10183">
                  <c:v>50.91500000000759</c:v>
                </c:pt>
                <c:pt idx="10184">
                  <c:v>50.9200000000076</c:v>
                </c:pt>
                <c:pt idx="10185">
                  <c:v>50.9250000000076</c:v>
                </c:pt>
                <c:pt idx="10186">
                  <c:v>50.9300000000076</c:v>
                </c:pt>
                <c:pt idx="10187">
                  <c:v>50.93500000000761</c:v>
                </c:pt>
                <c:pt idx="10188">
                  <c:v>50.94000000000759</c:v>
                </c:pt>
                <c:pt idx="10189">
                  <c:v>50.9450000000076</c:v>
                </c:pt>
                <c:pt idx="10190">
                  <c:v>50.95000000000751</c:v>
                </c:pt>
                <c:pt idx="10191">
                  <c:v>50.95500000000759</c:v>
                </c:pt>
                <c:pt idx="10192">
                  <c:v>50.9600000000076</c:v>
                </c:pt>
                <c:pt idx="10193">
                  <c:v>50.96500000000762</c:v>
                </c:pt>
                <c:pt idx="10194">
                  <c:v>50.97000000000762</c:v>
                </c:pt>
                <c:pt idx="10195">
                  <c:v>50.97500000000763</c:v>
                </c:pt>
                <c:pt idx="10196">
                  <c:v>50.98000000000759</c:v>
                </c:pt>
                <c:pt idx="10197">
                  <c:v>50.98500000000762</c:v>
                </c:pt>
                <c:pt idx="10198">
                  <c:v>50.99000000000763</c:v>
                </c:pt>
                <c:pt idx="10199">
                  <c:v>50.99500000000764</c:v>
                </c:pt>
                <c:pt idx="10200">
                  <c:v>51.00000000000762</c:v>
                </c:pt>
                <c:pt idx="10201">
                  <c:v>51.00500000000764</c:v>
                </c:pt>
                <c:pt idx="10202">
                  <c:v>51.01000000000764</c:v>
                </c:pt>
                <c:pt idx="10203">
                  <c:v>51.01500000000765</c:v>
                </c:pt>
                <c:pt idx="10204">
                  <c:v>51.02000000000765</c:v>
                </c:pt>
                <c:pt idx="10205">
                  <c:v>51.02500000000765</c:v>
                </c:pt>
                <c:pt idx="10206">
                  <c:v>51.03000000000765</c:v>
                </c:pt>
                <c:pt idx="10207">
                  <c:v>51.03500000000766</c:v>
                </c:pt>
                <c:pt idx="10208">
                  <c:v>51.04000000000764</c:v>
                </c:pt>
                <c:pt idx="10209">
                  <c:v>51.04500000000765</c:v>
                </c:pt>
                <c:pt idx="10210">
                  <c:v>51.05000000000764</c:v>
                </c:pt>
                <c:pt idx="10211">
                  <c:v>51.05500000000765</c:v>
                </c:pt>
                <c:pt idx="10212">
                  <c:v>51.06000000000765</c:v>
                </c:pt>
                <c:pt idx="10213">
                  <c:v>51.06500000000767</c:v>
                </c:pt>
                <c:pt idx="10214">
                  <c:v>51.07000000000767</c:v>
                </c:pt>
                <c:pt idx="10215">
                  <c:v>51.07500000000768</c:v>
                </c:pt>
                <c:pt idx="10216">
                  <c:v>51.08000000000767</c:v>
                </c:pt>
                <c:pt idx="10217">
                  <c:v>51.08500000000767</c:v>
                </c:pt>
                <c:pt idx="10218">
                  <c:v>51.09000000000768</c:v>
                </c:pt>
                <c:pt idx="10219">
                  <c:v>51.0950000000077</c:v>
                </c:pt>
                <c:pt idx="10220">
                  <c:v>51.10000000000768</c:v>
                </c:pt>
                <c:pt idx="10221">
                  <c:v>51.1050000000077</c:v>
                </c:pt>
                <c:pt idx="10222">
                  <c:v>51.11000000000769</c:v>
                </c:pt>
                <c:pt idx="10223">
                  <c:v>51.1150000000077</c:v>
                </c:pt>
                <c:pt idx="10224">
                  <c:v>51.1200000000077</c:v>
                </c:pt>
                <c:pt idx="10225">
                  <c:v>51.1250000000077</c:v>
                </c:pt>
                <c:pt idx="10226">
                  <c:v>51.13000000000771</c:v>
                </c:pt>
                <c:pt idx="10227">
                  <c:v>51.13500000000771</c:v>
                </c:pt>
                <c:pt idx="10228">
                  <c:v>51.14000000000771</c:v>
                </c:pt>
                <c:pt idx="10229">
                  <c:v>51.14500000000771</c:v>
                </c:pt>
                <c:pt idx="10230">
                  <c:v>51.15000000000772</c:v>
                </c:pt>
                <c:pt idx="10231">
                  <c:v>51.15500000000772</c:v>
                </c:pt>
                <c:pt idx="10232">
                  <c:v>51.16000000000772</c:v>
                </c:pt>
                <c:pt idx="10233">
                  <c:v>51.16500000000772</c:v>
                </c:pt>
                <c:pt idx="10234">
                  <c:v>51.17000000000773</c:v>
                </c:pt>
                <c:pt idx="10235">
                  <c:v>51.17500000000773</c:v>
                </c:pt>
                <c:pt idx="10236">
                  <c:v>51.18000000000773</c:v>
                </c:pt>
                <c:pt idx="10237">
                  <c:v>51.18500000000773</c:v>
                </c:pt>
                <c:pt idx="10238">
                  <c:v>51.19000000000774</c:v>
                </c:pt>
                <c:pt idx="10239">
                  <c:v>51.19500000000775</c:v>
                </c:pt>
                <c:pt idx="10240">
                  <c:v>51.20000000000774</c:v>
                </c:pt>
                <c:pt idx="10241">
                  <c:v>51.20500000000775</c:v>
                </c:pt>
                <c:pt idx="10242">
                  <c:v>51.21000000000775</c:v>
                </c:pt>
                <c:pt idx="10243">
                  <c:v>51.21500000000775</c:v>
                </c:pt>
                <c:pt idx="10244">
                  <c:v>51.22000000000775</c:v>
                </c:pt>
                <c:pt idx="10245">
                  <c:v>51.22500000000776</c:v>
                </c:pt>
                <c:pt idx="10246">
                  <c:v>51.23000000000776</c:v>
                </c:pt>
                <c:pt idx="10247">
                  <c:v>51.23500000000776</c:v>
                </c:pt>
                <c:pt idx="10248">
                  <c:v>51.24000000000776</c:v>
                </c:pt>
                <c:pt idx="10249">
                  <c:v>51.24500000000777</c:v>
                </c:pt>
                <c:pt idx="10250">
                  <c:v>51.25000000000777</c:v>
                </c:pt>
                <c:pt idx="10251">
                  <c:v>51.25500000000777</c:v>
                </c:pt>
                <c:pt idx="10252">
                  <c:v>51.26000000000777</c:v>
                </c:pt>
                <c:pt idx="10253">
                  <c:v>51.26500000000778</c:v>
                </c:pt>
                <c:pt idx="10254">
                  <c:v>51.27000000000778</c:v>
                </c:pt>
                <c:pt idx="10255">
                  <c:v>51.27500000000778</c:v>
                </c:pt>
                <c:pt idx="10256">
                  <c:v>51.28000000000778</c:v>
                </c:pt>
                <c:pt idx="10257">
                  <c:v>51.2850000000078</c:v>
                </c:pt>
                <c:pt idx="10258">
                  <c:v>51.2900000000078</c:v>
                </c:pt>
                <c:pt idx="10259">
                  <c:v>51.2950000000078</c:v>
                </c:pt>
                <c:pt idx="10260">
                  <c:v>51.3000000000078</c:v>
                </c:pt>
                <c:pt idx="10261">
                  <c:v>51.3050000000078</c:v>
                </c:pt>
                <c:pt idx="10262">
                  <c:v>51.3100000000078</c:v>
                </c:pt>
                <c:pt idx="10263">
                  <c:v>51.3150000000078</c:v>
                </c:pt>
                <c:pt idx="10264">
                  <c:v>51.3200000000078</c:v>
                </c:pt>
                <c:pt idx="10265">
                  <c:v>51.32500000000781</c:v>
                </c:pt>
                <c:pt idx="10266">
                  <c:v>51.33000000000781</c:v>
                </c:pt>
                <c:pt idx="10267">
                  <c:v>51.33500000000781</c:v>
                </c:pt>
                <c:pt idx="10268">
                  <c:v>51.34000000000781</c:v>
                </c:pt>
                <c:pt idx="10269">
                  <c:v>51.34500000000781</c:v>
                </c:pt>
                <c:pt idx="10270">
                  <c:v>51.3500000000078</c:v>
                </c:pt>
                <c:pt idx="10271">
                  <c:v>51.35500000000782</c:v>
                </c:pt>
                <c:pt idx="10272">
                  <c:v>51.36000000000782</c:v>
                </c:pt>
                <c:pt idx="10273">
                  <c:v>51.36500000000783</c:v>
                </c:pt>
                <c:pt idx="10274">
                  <c:v>51.37000000000783</c:v>
                </c:pt>
                <c:pt idx="10275">
                  <c:v>51.37500000000783</c:v>
                </c:pt>
                <c:pt idx="10276">
                  <c:v>51.38000000000783</c:v>
                </c:pt>
                <c:pt idx="10277">
                  <c:v>51.38500000000784</c:v>
                </c:pt>
                <c:pt idx="10278">
                  <c:v>51.39000000000784</c:v>
                </c:pt>
                <c:pt idx="10279">
                  <c:v>51.39500000000784</c:v>
                </c:pt>
                <c:pt idx="10280">
                  <c:v>51.40000000000784</c:v>
                </c:pt>
                <c:pt idx="10281">
                  <c:v>51.40500000000785</c:v>
                </c:pt>
                <c:pt idx="10282">
                  <c:v>51.41000000000785</c:v>
                </c:pt>
                <c:pt idx="10283">
                  <c:v>51.41500000000785</c:v>
                </c:pt>
                <c:pt idx="10284">
                  <c:v>51.42000000000785</c:v>
                </c:pt>
                <c:pt idx="10285">
                  <c:v>51.42500000000786</c:v>
                </c:pt>
                <c:pt idx="10286">
                  <c:v>51.43000000000786</c:v>
                </c:pt>
                <c:pt idx="10287">
                  <c:v>51.43500000000786</c:v>
                </c:pt>
                <c:pt idx="10288">
                  <c:v>51.44000000000786</c:v>
                </c:pt>
                <c:pt idx="10289">
                  <c:v>51.44500000000787</c:v>
                </c:pt>
                <c:pt idx="10290">
                  <c:v>51.45000000000785</c:v>
                </c:pt>
                <c:pt idx="10291">
                  <c:v>51.45500000000787</c:v>
                </c:pt>
                <c:pt idx="10292">
                  <c:v>51.46000000000788</c:v>
                </c:pt>
                <c:pt idx="10293">
                  <c:v>51.46500000000788</c:v>
                </c:pt>
                <c:pt idx="10294">
                  <c:v>51.47000000000788</c:v>
                </c:pt>
                <c:pt idx="10295">
                  <c:v>51.47500000000788</c:v>
                </c:pt>
                <c:pt idx="10296">
                  <c:v>51.48000000000788</c:v>
                </c:pt>
                <c:pt idx="10297">
                  <c:v>51.4850000000079</c:v>
                </c:pt>
                <c:pt idx="10298">
                  <c:v>51.4900000000079</c:v>
                </c:pt>
                <c:pt idx="10299">
                  <c:v>51.4950000000079</c:v>
                </c:pt>
                <c:pt idx="10300">
                  <c:v>51.5000000000079</c:v>
                </c:pt>
                <c:pt idx="10301">
                  <c:v>51.5050000000079</c:v>
                </c:pt>
                <c:pt idx="10302">
                  <c:v>51.5100000000079</c:v>
                </c:pt>
                <c:pt idx="10303">
                  <c:v>51.5150000000079</c:v>
                </c:pt>
                <c:pt idx="10304">
                  <c:v>51.52000000000791</c:v>
                </c:pt>
                <c:pt idx="10305">
                  <c:v>51.52500000000791</c:v>
                </c:pt>
                <c:pt idx="10306">
                  <c:v>51.53000000000791</c:v>
                </c:pt>
                <c:pt idx="10307">
                  <c:v>51.53500000000791</c:v>
                </c:pt>
                <c:pt idx="10308">
                  <c:v>51.54000000000791</c:v>
                </c:pt>
                <c:pt idx="10309">
                  <c:v>51.54500000000792</c:v>
                </c:pt>
                <c:pt idx="10310">
                  <c:v>51.55000000000792</c:v>
                </c:pt>
                <c:pt idx="10311">
                  <c:v>51.55500000000792</c:v>
                </c:pt>
                <c:pt idx="10312">
                  <c:v>51.56000000000793</c:v>
                </c:pt>
                <c:pt idx="10313">
                  <c:v>51.56500000000793</c:v>
                </c:pt>
                <c:pt idx="10314">
                  <c:v>51.57000000000793</c:v>
                </c:pt>
                <c:pt idx="10315">
                  <c:v>51.57500000000793</c:v>
                </c:pt>
                <c:pt idx="10316">
                  <c:v>51.58000000000794</c:v>
                </c:pt>
                <c:pt idx="10317">
                  <c:v>51.58500000000794</c:v>
                </c:pt>
                <c:pt idx="10318">
                  <c:v>51.59000000000794</c:v>
                </c:pt>
                <c:pt idx="10319">
                  <c:v>51.59500000000794</c:v>
                </c:pt>
                <c:pt idx="10320">
                  <c:v>51.60000000000795</c:v>
                </c:pt>
                <c:pt idx="10321">
                  <c:v>51.60500000000795</c:v>
                </c:pt>
                <c:pt idx="10322">
                  <c:v>51.61000000000795</c:v>
                </c:pt>
                <c:pt idx="10323">
                  <c:v>51.61500000000795</c:v>
                </c:pt>
                <c:pt idx="10324">
                  <c:v>51.62000000000796</c:v>
                </c:pt>
                <c:pt idx="10325">
                  <c:v>51.62500000000796</c:v>
                </c:pt>
                <c:pt idx="10326">
                  <c:v>51.63000000000796</c:v>
                </c:pt>
                <c:pt idx="10327">
                  <c:v>51.63500000000796</c:v>
                </c:pt>
                <c:pt idx="10328">
                  <c:v>51.64000000000797</c:v>
                </c:pt>
                <c:pt idx="10329">
                  <c:v>51.64500000000797</c:v>
                </c:pt>
                <c:pt idx="10330">
                  <c:v>51.65000000000797</c:v>
                </c:pt>
                <c:pt idx="10331">
                  <c:v>51.65500000000797</c:v>
                </c:pt>
                <c:pt idx="10332">
                  <c:v>51.66000000000798</c:v>
                </c:pt>
                <c:pt idx="10333">
                  <c:v>51.66500000000798</c:v>
                </c:pt>
                <c:pt idx="10334">
                  <c:v>51.67000000000798</c:v>
                </c:pt>
                <c:pt idx="10335">
                  <c:v>51.675000000008</c:v>
                </c:pt>
                <c:pt idx="10336">
                  <c:v>51.680000000008</c:v>
                </c:pt>
                <c:pt idx="10337">
                  <c:v>51.685000000008</c:v>
                </c:pt>
                <c:pt idx="10338">
                  <c:v>51.690000000008</c:v>
                </c:pt>
                <c:pt idx="10339">
                  <c:v>51.695000000008</c:v>
                </c:pt>
                <c:pt idx="10340">
                  <c:v>51.700000000008</c:v>
                </c:pt>
                <c:pt idx="10341">
                  <c:v>51.705000000008</c:v>
                </c:pt>
                <c:pt idx="10342">
                  <c:v>51.710000000008</c:v>
                </c:pt>
                <c:pt idx="10343">
                  <c:v>51.71500000000801</c:v>
                </c:pt>
                <c:pt idx="10344">
                  <c:v>51.72000000000801</c:v>
                </c:pt>
                <c:pt idx="10345">
                  <c:v>51.72500000000801</c:v>
                </c:pt>
                <c:pt idx="10346">
                  <c:v>51.73000000000801</c:v>
                </c:pt>
                <c:pt idx="10347">
                  <c:v>51.73500000000802</c:v>
                </c:pt>
                <c:pt idx="10348">
                  <c:v>51.74000000000802</c:v>
                </c:pt>
                <c:pt idx="10349">
                  <c:v>51.74500000000802</c:v>
                </c:pt>
                <c:pt idx="10350">
                  <c:v>51.75000000000802</c:v>
                </c:pt>
                <c:pt idx="10351">
                  <c:v>51.75500000000803</c:v>
                </c:pt>
                <c:pt idx="10352">
                  <c:v>51.76000000000803</c:v>
                </c:pt>
                <c:pt idx="10353">
                  <c:v>51.76500000000803</c:v>
                </c:pt>
                <c:pt idx="10354">
                  <c:v>51.77000000000803</c:v>
                </c:pt>
                <c:pt idx="10355">
                  <c:v>51.77500000000804</c:v>
                </c:pt>
                <c:pt idx="10356">
                  <c:v>51.78000000000804</c:v>
                </c:pt>
                <c:pt idx="10357">
                  <c:v>51.78500000000804</c:v>
                </c:pt>
                <c:pt idx="10358">
                  <c:v>51.79000000000804</c:v>
                </c:pt>
                <c:pt idx="10359">
                  <c:v>51.79500000000805</c:v>
                </c:pt>
                <c:pt idx="10360">
                  <c:v>51.80000000000805</c:v>
                </c:pt>
                <c:pt idx="10361">
                  <c:v>51.80500000000805</c:v>
                </c:pt>
                <c:pt idx="10362">
                  <c:v>51.81000000000805</c:v>
                </c:pt>
                <c:pt idx="10363">
                  <c:v>51.81500000000806</c:v>
                </c:pt>
                <c:pt idx="10364">
                  <c:v>51.82000000000806</c:v>
                </c:pt>
                <c:pt idx="10365">
                  <c:v>51.82500000000806</c:v>
                </c:pt>
                <c:pt idx="10366">
                  <c:v>51.83000000000806</c:v>
                </c:pt>
                <c:pt idx="10367">
                  <c:v>51.83500000000807</c:v>
                </c:pt>
                <c:pt idx="10368">
                  <c:v>51.84000000000805</c:v>
                </c:pt>
                <c:pt idx="10369">
                  <c:v>51.84500000000807</c:v>
                </c:pt>
                <c:pt idx="10370">
                  <c:v>51.85000000000807</c:v>
                </c:pt>
                <c:pt idx="10371">
                  <c:v>51.85500000000808</c:v>
                </c:pt>
                <c:pt idx="10372">
                  <c:v>51.86000000000808</c:v>
                </c:pt>
                <c:pt idx="10373">
                  <c:v>51.86500000000808</c:v>
                </c:pt>
                <c:pt idx="10374">
                  <c:v>51.87000000000808</c:v>
                </c:pt>
                <c:pt idx="10375">
                  <c:v>51.8750000000081</c:v>
                </c:pt>
                <c:pt idx="10376">
                  <c:v>51.88000000000807</c:v>
                </c:pt>
                <c:pt idx="10377">
                  <c:v>51.8850000000081</c:v>
                </c:pt>
                <c:pt idx="10378">
                  <c:v>51.8900000000081</c:v>
                </c:pt>
                <c:pt idx="10379">
                  <c:v>51.8950000000081</c:v>
                </c:pt>
                <c:pt idx="10380">
                  <c:v>51.9000000000081</c:v>
                </c:pt>
                <c:pt idx="10381">
                  <c:v>51.9050000000081</c:v>
                </c:pt>
                <c:pt idx="10382">
                  <c:v>51.9100000000081</c:v>
                </c:pt>
                <c:pt idx="10383">
                  <c:v>51.91500000000811</c:v>
                </c:pt>
                <c:pt idx="10384">
                  <c:v>51.92000000000811</c:v>
                </c:pt>
                <c:pt idx="10385">
                  <c:v>51.92500000000811</c:v>
                </c:pt>
                <c:pt idx="10386">
                  <c:v>51.93000000000811</c:v>
                </c:pt>
                <c:pt idx="10387">
                  <c:v>51.93500000000812</c:v>
                </c:pt>
                <c:pt idx="10388">
                  <c:v>51.9400000000081</c:v>
                </c:pt>
                <c:pt idx="10389">
                  <c:v>51.94500000000812</c:v>
                </c:pt>
                <c:pt idx="10390">
                  <c:v>51.95000000000812</c:v>
                </c:pt>
                <c:pt idx="10391">
                  <c:v>51.95500000000813</c:v>
                </c:pt>
                <c:pt idx="10392">
                  <c:v>51.96000000000813</c:v>
                </c:pt>
                <c:pt idx="10393">
                  <c:v>51.96500000000813</c:v>
                </c:pt>
                <c:pt idx="10394">
                  <c:v>51.97000000000813</c:v>
                </c:pt>
                <c:pt idx="10395">
                  <c:v>51.97500000000814</c:v>
                </c:pt>
                <c:pt idx="10396">
                  <c:v>51.98000000000814</c:v>
                </c:pt>
                <c:pt idx="10397">
                  <c:v>51.98500000000814</c:v>
                </c:pt>
                <c:pt idx="10398">
                  <c:v>51.99000000000815</c:v>
                </c:pt>
                <c:pt idx="10399">
                  <c:v>51.99500000000815</c:v>
                </c:pt>
                <c:pt idx="10400">
                  <c:v>52.00000000000815</c:v>
                </c:pt>
                <c:pt idx="10401">
                  <c:v>52.00500000000815</c:v>
                </c:pt>
                <c:pt idx="10402">
                  <c:v>52.01000000000816</c:v>
                </c:pt>
                <c:pt idx="10403">
                  <c:v>52.01500000000816</c:v>
                </c:pt>
                <c:pt idx="10404">
                  <c:v>52.02000000000816</c:v>
                </c:pt>
                <c:pt idx="10405">
                  <c:v>52.02500000000816</c:v>
                </c:pt>
                <c:pt idx="10406">
                  <c:v>52.03000000000817</c:v>
                </c:pt>
                <c:pt idx="10407">
                  <c:v>52.03500000000817</c:v>
                </c:pt>
                <c:pt idx="10408">
                  <c:v>52.04000000000817</c:v>
                </c:pt>
                <c:pt idx="10409">
                  <c:v>52.04500000000817</c:v>
                </c:pt>
                <c:pt idx="10410">
                  <c:v>52.05000000000818</c:v>
                </c:pt>
                <c:pt idx="10411">
                  <c:v>52.05500000000818</c:v>
                </c:pt>
                <c:pt idx="10412">
                  <c:v>52.06000000000818</c:v>
                </c:pt>
                <c:pt idx="10413">
                  <c:v>52.06500000000818</c:v>
                </c:pt>
                <c:pt idx="10414">
                  <c:v>52.0700000000082</c:v>
                </c:pt>
                <c:pt idx="10415">
                  <c:v>52.0750000000082</c:v>
                </c:pt>
                <c:pt idx="10416">
                  <c:v>52.0800000000082</c:v>
                </c:pt>
                <c:pt idx="10417">
                  <c:v>52.0850000000082</c:v>
                </c:pt>
                <c:pt idx="10418">
                  <c:v>52.0900000000082</c:v>
                </c:pt>
                <c:pt idx="10419">
                  <c:v>52.0950000000082</c:v>
                </c:pt>
                <c:pt idx="10420">
                  <c:v>52.1000000000082</c:v>
                </c:pt>
                <c:pt idx="10421">
                  <c:v>52.10500000000821</c:v>
                </c:pt>
                <c:pt idx="10422">
                  <c:v>52.11000000000821</c:v>
                </c:pt>
                <c:pt idx="10423">
                  <c:v>52.11500000000821</c:v>
                </c:pt>
                <c:pt idx="10424">
                  <c:v>52.12000000000821</c:v>
                </c:pt>
                <c:pt idx="10425">
                  <c:v>52.12500000000822</c:v>
                </c:pt>
                <c:pt idx="10426">
                  <c:v>52.13000000000822</c:v>
                </c:pt>
                <c:pt idx="10427">
                  <c:v>52.13500000000822</c:v>
                </c:pt>
                <c:pt idx="10428">
                  <c:v>52.14000000000822</c:v>
                </c:pt>
                <c:pt idx="10429">
                  <c:v>52.14500000000823</c:v>
                </c:pt>
                <c:pt idx="10430">
                  <c:v>52.15000000000823</c:v>
                </c:pt>
                <c:pt idx="10431">
                  <c:v>52.15500000000823</c:v>
                </c:pt>
                <c:pt idx="10432">
                  <c:v>52.16000000000823</c:v>
                </c:pt>
                <c:pt idx="10433">
                  <c:v>52.16500000000824</c:v>
                </c:pt>
                <c:pt idx="10434">
                  <c:v>52.17000000000824</c:v>
                </c:pt>
                <c:pt idx="10435">
                  <c:v>52.17500000000824</c:v>
                </c:pt>
                <c:pt idx="10436">
                  <c:v>52.18000000000824</c:v>
                </c:pt>
                <c:pt idx="10437">
                  <c:v>52.18500000000825</c:v>
                </c:pt>
                <c:pt idx="10438">
                  <c:v>52.19000000000825</c:v>
                </c:pt>
                <c:pt idx="10439">
                  <c:v>52.19500000000825</c:v>
                </c:pt>
                <c:pt idx="10440">
                  <c:v>52.20000000000825</c:v>
                </c:pt>
                <c:pt idx="10441">
                  <c:v>52.20500000000826</c:v>
                </c:pt>
                <c:pt idx="10442">
                  <c:v>52.21000000000826</c:v>
                </c:pt>
                <c:pt idx="10443">
                  <c:v>52.21500000000826</c:v>
                </c:pt>
                <c:pt idx="10444">
                  <c:v>52.22000000000826</c:v>
                </c:pt>
                <c:pt idx="10445">
                  <c:v>52.22500000000827</c:v>
                </c:pt>
                <c:pt idx="10446">
                  <c:v>52.23000000000827</c:v>
                </c:pt>
                <c:pt idx="10447">
                  <c:v>52.23500000000827</c:v>
                </c:pt>
                <c:pt idx="10448">
                  <c:v>52.24000000000827</c:v>
                </c:pt>
                <c:pt idx="10449">
                  <c:v>52.24500000000828</c:v>
                </c:pt>
                <c:pt idx="10450">
                  <c:v>52.25000000000828</c:v>
                </c:pt>
                <c:pt idx="10451">
                  <c:v>52.25500000000828</c:v>
                </c:pt>
                <c:pt idx="10452">
                  <c:v>52.26000000000828</c:v>
                </c:pt>
                <c:pt idx="10453">
                  <c:v>52.2650000000083</c:v>
                </c:pt>
                <c:pt idx="10454">
                  <c:v>52.2700000000083</c:v>
                </c:pt>
                <c:pt idx="10455">
                  <c:v>52.2750000000083</c:v>
                </c:pt>
                <c:pt idx="10456">
                  <c:v>52.2800000000083</c:v>
                </c:pt>
                <c:pt idx="10457">
                  <c:v>52.2850000000083</c:v>
                </c:pt>
                <c:pt idx="10458">
                  <c:v>52.2900000000083</c:v>
                </c:pt>
                <c:pt idx="10459">
                  <c:v>52.2950000000083</c:v>
                </c:pt>
                <c:pt idx="10460">
                  <c:v>52.3000000000083</c:v>
                </c:pt>
                <c:pt idx="10461">
                  <c:v>52.30500000000831</c:v>
                </c:pt>
                <c:pt idx="10462">
                  <c:v>52.31000000000829</c:v>
                </c:pt>
                <c:pt idx="10463">
                  <c:v>52.3150000000083</c:v>
                </c:pt>
                <c:pt idx="10464">
                  <c:v>52.32000000000831</c:v>
                </c:pt>
                <c:pt idx="10465">
                  <c:v>52.32500000000832</c:v>
                </c:pt>
                <c:pt idx="10466">
                  <c:v>52.3300000000083</c:v>
                </c:pt>
                <c:pt idx="10467">
                  <c:v>52.33500000000832</c:v>
                </c:pt>
                <c:pt idx="10468">
                  <c:v>52.34000000000832</c:v>
                </c:pt>
                <c:pt idx="10469">
                  <c:v>52.34500000000833</c:v>
                </c:pt>
                <c:pt idx="10470">
                  <c:v>52.35000000000829</c:v>
                </c:pt>
                <c:pt idx="10471">
                  <c:v>52.35500000000832</c:v>
                </c:pt>
                <c:pt idx="10472">
                  <c:v>52.36000000000833</c:v>
                </c:pt>
                <c:pt idx="10473">
                  <c:v>52.36500000000834</c:v>
                </c:pt>
                <c:pt idx="10474">
                  <c:v>52.37000000000832</c:v>
                </c:pt>
                <c:pt idx="10475">
                  <c:v>52.37500000000834</c:v>
                </c:pt>
                <c:pt idx="10476">
                  <c:v>52.38000000000834</c:v>
                </c:pt>
                <c:pt idx="10477">
                  <c:v>52.38500000000835</c:v>
                </c:pt>
                <c:pt idx="10478">
                  <c:v>52.39000000000835</c:v>
                </c:pt>
                <c:pt idx="10479">
                  <c:v>52.39500000000835</c:v>
                </c:pt>
                <c:pt idx="10480">
                  <c:v>52.40000000000835</c:v>
                </c:pt>
                <c:pt idx="10481">
                  <c:v>52.40500000000836</c:v>
                </c:pt>
                <c:pt idx="10482">
                  <c:v>52.41000000000835</c:v>
                </c:pt>
                <c:pt idx="10483">
                  <c:v>52.41500000000836</c:v>
                </c:pt>
                <c:pt idx="10484">
                  <c:v>52.42000000000836</c:v>
                </c:pt>
                <c:pt idx="10485">
                  <c:v>52.42500000000837</c:v>
                </c:pt>
                <c:pt idx="10486">
                  <c:v>52.43000000000837</c:v>
                </c:pt>
                <c:pt idx="10487">
                  <c:v>52.43500000000837</c:v>
                </c:pt>
                <c:pt idx="10488">
                  <c:v>52.44000000000837</c:v>
                </c:pt>
                <c:pt idx="10489">
                  <c:v>52.44500000000838</c:v>
                </c:pt>
                <c:pt idx="10490">
                  <c:v>52.45000000000837</c:v>
                </c:pt>
                <c:pt idx="10491">
                  <c:v>52.45500000000838</c:v>
                </c:pt>
                <c:pt idx="10492">
                  <c:v>52.4600000000084</c:v>
                </c:pt>
                <c:pt idx="10493">
                  <c:v>52.4650000000084</c:v>
                </c:pt>
                <c:pt idx="10494">
                  <c:v>52.4700000000084</c:v>
                </c:pt>
                <c:pt idx="10495">
                  <c:v>52.4750000000084</c:v>
                </c:pt>
                <c:pt idx="10496">
                  <c:v>52.4800000000084</c:v>
                </c:pt>
                <c:pt idx="10497">
                  <c:v>52.4850000000084</c:v>
                </c:pt>
                <c:pt idx="10498">
                  <c:v>52.4900000000084</c:v>
                </c:pt>
                <c:pt idx="10499">
                  <c:v>52.4950000000084</c:v>
                </c:pt>
                <c:pt idx="10500">
                  <c:v>52.50000000000841</c:v>
                </c:pt>
                <c:pt idx="10501">
                  <c:v>52.50500000000841</c:v>
                </c:pt>
                <c:pt idx="10502">
                  <c:v>52.5100000000084</c:v>
                </c:pt>
                <c:pt idx="10503">
                  <c:v>52.51500000000841</c:v>
                </c:pt>
                <c:pt idx="10504">
                  <c:v>52.52000000000842</c:v>
                </c:pt>
                <c:pt idx="10505">
                  <c:v>52.52500000000842</c:v>
                </c:pt>
                <c:pt idx="10506">
                  <c:v>52.53000000000842</c:v>
                </c:pt>
                <c:pt idx="10507">
                  <c:v>52.53500000000843</c:v>
                </c:pt>
                <c:pt idx="10508">
                  <c:v>52.54000000000843</c:v>
                </c:pt>
                <c:pt idx="10509">
                  <c:v>52.54500000000843</c:v>
                </c:pt>
                <c:pt idx="10510">
                  <c:v>52.55000000000842</c:v>
                </c:pt>
                <c:pt idx="10511">
                  <c:v>52.55500000000843</c:v>
                </c:pt>
                <c:pt idx="10512">
                  <c:v>52.56000000000844</c:v>
                </c:pt>
                <c:pt idx="10513">
                  <c:v>52.56500000000844</c:v>
                </c:pt>
                <c:pt idx="10514">
                  <c:v>52.57000000000844</c:v>
                </c:pt>
                <c:pt idx="10515">
                  <c:v>52.57500000000845</c:v>
                </c:pt>
                <c:pt idx="10516">
                  <c:v>52.58000000000845</c:v>
                </c:pt>
                <c:pt idx="10517">
                  <c:v>52.58500000000845</c:v>
                </c:pt>
                <c:pt idx="10518">
                  <c:v>52.59000000000845</c:v>
                </c:pt>
                <c:pt idx="10519">
                  <c:v>52.59500000000846</c:v>
                </c:pt>
                <c:pt idx="10520">
                  <c:v>52.60000000000846</c:v>
                </c:pt>
                <c:pt idx="10521">
                  <c:v>52.60500000000846</c:v>
                </c:pt>
                <c:pt idx="10522">
                  <c:v>52.61000000000845</c:v>
                </c:pt>
                <c:pt idx="10523">
                  <c:v>52.61500000000846</c:v>
                </c:pt>
                <c:pt idx="10524">
                  <c:v>52.62000000000847</c:v>
                </c:pt>
                <c:pt idx="10525">
                  <c:v>52.62500000000847</c:v>
                </c:pt>
                <c:pt idx="10526">
                  <c:v>52.63000000000847</c:v>
                </c:pt>
                <c:pt idx="10527">
                  <c:v>52.63500000000848</c:v>
                </c:pt>
                <c:pt idx="10528">
                  <c:v>52.64000000000848</c:v>
                </c:pt>
                <c:pt idx="10529">
                  <c:v>52.64500000000848</c:v>
                </c:pt>
                <c:pt idx="10530">
                  <c:v>52.65000000000848</c:v>
                </c:pt>
                <c:pt idx="10531">
                  <c:v>52.65500000000848</c:v>
                </c:pt>
                <c:pt idx="10532">
                  <c:v>52.6600000000085</c:v>
                </c:pt>
                <c:pt idx="10533">
                  <c:v>52.6650000000085</c:v>
                </c:pt>
                <c:pt idx="10534">
                  <c:v>52.6700000000085</c:v>
                </c:pt>
                <c:pt idx="10535">
                  <c:v>52.6750000000085</c:v>
                </c:pt>
                <c:pt idx="10536">
                  <c:v>52.6800000000085</c:v>
                </c:pt>
                <c:pt idx="10537">
                  <c:v>52.6850000000085</c:v>
                </c:pt>
                <c:pt idx="10538">
                  <c:v>52.6900000000085</c:v>
                </c:pt>
                <c:pt idx="10539">
                  <c:v>52.69500000000851</c:v>
                </c:pt>
                <c:pt idx="10540">
                  <c:v>52.70000000000851</c:v>
                </c:pt>
                <c:pt idx="10541">
                  <c:v>52.70500000000851</c:v>
                </c:pt>
                <c:pt idx="10542">
                  <c:v>52.71000000000851</c:v>
                </c:pt>
                <c:pt idx="10543">
                  <c:v>52.71500000000852</c:v>
                </c:pt>
                <c:pt idx="10544">
                  <c:v>52.72000000000852</c:v>
                </c:pt>
                <c:pt idx="10545">
                  <c:v>52.72500000000852</c:v>
                </c:pt>
                <c:pt idx="10546">
                  <c:v>52.73000000000852</c:v>
                </c:pt>
                <c:pt idx="10547">
                  <c:v>52.73500000000853</c:v>
                </c:pt>
                <c:pt idx="10548">
                  <c:v>52.74000000000853</c:v>
                </c:pt>
                <c:pt idx="10549">
                  <c:v>52.74500000000853</c:v>
                </c:pt>
                <c:pt idx="10550">
                  <c:v>52.75000000000853</c:v>
                </c:pt>
                <c:pt idx="10551">
                  <c:v>52.75500000000854</c:v>
                </c:pt>
                <c:pt idx="10552">
                  <c:v>52.76000000000854</c:v>
                </c:pt>
                <c:pt idx="10553">
                  <c:v>52.76500000000854</c:v>
                </c:pt>
                <c:pt idx="10554">
                  <c:v>52.77000000000855</c:v>
                </c:pt>
                <c:pt idx="10555">
                  <c:v>52.77500000000855</c:v>
                </c:pt>
                <c:pt idx="10556">
                  <c:v>52.78000000000855</c:v>
                </c:pt>
                <c:pt idx="10557">
                  <c:v>52.78500000000855</c:v>
                </c:pt>
                <c:pt idx="10558">
                  <c:v>52.79000000000856</c:v>
                </c:pt>
                <c:pt idx="10559">
                  <c:v>52.79500000000856</c:v>
                </c:pt>
                <c:pt idx="10560">
                  <c:v>52.80000000000854</c:v>
                </c:pt>
                <c:pt idx="10561">
                  <c:v>52.80500000000855</c:v>
                </c:pt>
                <c:pt idx="10562">
                  <c:v>52.81000000000854</c:v>
                </c:pt>
                <c:pt idx="10563">
                  <c:v>52.81500000000855</c:v>
                </c:pt>
                <c:pt idx="10564">
                  <c:v>52.82000000000856</c:v>
                </c:pt>
                <c:pt idx="10565">
                  <c:v>52.82500000000857</c:v>
                </c:pt>
                <c:pt idx="10566">
                  <c:v>52.83000000000857</c:v>
                </c:pt>
                <c:pt idx="10567">
                  <c:v>52.83500000000858</c:v>
                </c:pt>
                <c:pt idx="10568">
                  <c:v>52.84000000000857</c:v>
                </c:pt>
                <c:pt idx="10569">
                  <c:v>52.84500000000858</c:v>
                </c:pt>
                <c:pt idx="10570">
                  <c:v>52.85000000000849</c:v>
                </c:pt>
                <c:pt idx="10571">
                  <c:v>52.85500000000857</c:v>
                </c:pt>
                <c:pt idx="10572">
                  <c:v>52.86000000000859</c:v>
                </c:pt>
                <c:pt idx="10573">
                  <c:v>52.8650000000086</c:v>
                </c:pt>
                <c:pt idx="10574">
                  <c:v>52.87000000000859</c:v>
                </c:pt>
                <c:pt idx="10575">
                  <c:v>52.8750000000086</c:v>
                </c:pt>
                <c:pt idx="10576">
                  <c:v>52.88000000000859</c:v>
                </c:pt>
                <c:pt idx="10577">
                  <c:v>52.8850000000086</c:v>
                </c:pt>
                <c:pt idx="10578">
                  <c:v>52.89000000000861</c:v>
                </c:pt>
                <c:pt idx="10579">
                  <c:v>52.89500000000861</c:v>
                </c:pt>
                <c:pt idx="10580">
                  <c:v>52.9000000000086</c:v>
                </c:pt>
                <c:pt idx="10581">
                  <c:v>52.90500000000861</c:v>
                </c:pt>
                <c:pt idx="10582">
                  <c:v>52.91000000000859</c:v>
                </c:pt>
                <c:pt idx="10583">
                  <c:v>52.9150000000086</c:v>
                </c:pt>
                <c:pt idx="10584">
                  <c:v>52.92000000000862</c:v>
                </c:pt>
                <c:pt idx="10585">
                  <c:v>52.92500000000862</c:v>
                </c:pt>
                <c:pt idx="10586">
                  <c:v>52.93000000000863</c:v>
                </c:pt>
                <c:pt idx="10587">
                  <c:v>52.93500000000863</c:v>
                </c:pt>
                <c:pt idx="10588">
                  <c:v>52.94000000000862</c:v>
                </c:pt>
                <c:pt idx="10589">
                  <c:v>52.94500000000863</c:v>
                </c:pt>
                <c:pt idx="10590">
                  <c:v>52.95000000000859</c:v>
                </c:pt>
                <c:pt idx="10591">
                  <c:v>52.95500000000862</c:v>
                </c:pt>
                <c:pt idx="10592">
                  <c:v>52.96000000000864</c:v>
                </c:pt>
                <c:pt idx="10593">
                  <c:v>52.96500000000865</c:v>
                </c:pt>
                <c:pt idx="10594">
                  <c:v>52.97000000000865</c:v>
                </c:pt>
                <c:pt idx="10595">
                  <c:v>52.97500000000865</c:v>
                </c:pt>
                <c:pt idx="10596">
                  <c:v>52.98000000000864</c:v>
                </c:pt>
                <c:pt idx="10597">
                  <c:v>52.98500000000865</c:v>
                </c:pt>
                <c:pt idx="10598">
                  <c:v>52.99000000000866</c:v>
                </c:pt>
                <c:pt idx="10599">
                  <c:v>52.99500000000866</c:v>
                </c:pt>
                <c:pt idx="10600">
                  <c:v>53.00000000000865</c:v>
                </c:pt>
                <c:pt idx="10601">
                  <c:v>53.00500000000866</c:v>
                </c:pt>
                <c:pt idx="10602">
                  <c:v>53.01000000000865</c:v>
                </c:pt>
                <c:pt idx="10603">
                  <c:v>53.01500000000865</c:v>
                </c:pt>
                <c:pt idx="10604">
                  <c:v>53.02000000000867</c:v>
                </c:pt>
                <c:pt idx="10605">
                  <c:v>53.02500000000868</c:v>
                </c:pt>
                <c:pt idx="10606">
                  <c:v>53.03000000000868</c:v>
                </c:pt>
                <c:pt idx="10607">
                  <c:v>53.03500000000868</c:v>
                </c:pt>
                <c:pt idx="10608">
                  <c:v>53.04000000000867</c:v>
                </c:pt>
                <c:pt idx="10609">
                  <c:v>53.04500000000868</c:v>
                </c:pt>
                <c:pt idx="10610">
                  <c:v>53.05000000000867</c:v>
                </c:pt>
                <c:pt idx="10611">
                  <c:v>53.05500000000869</c:v>
                </c:pt>
                <c:pt idx="10612">
                  <c:v>53.0600000000087</c:v>
                </c:pt>
                <c:pt idx="10613">
                  <c:v>53.0650000000087</c:v>
                </c:pt>
                <c:pt idx="10614">
                  <c:v>53.0700000000087</c:v>
                </c:pt>
                <c:pt idx="10615">
                  <c:v>53.0750000000087</c:v>
                </c:pt>
                <c:pt idx="10616">
                  <c:v>53.0800000000087</c:v>
                </c:pt>
                <c:pt idx="10617">
                  <c:v>53.08500000000871</c:v>
                </c:pt>
                <c:pt idx="10618">
                  <c:v>53.09000000000871</c:v>
                </c:pt>
                <c:pt idx="10619">
                  <c:v>53.09500000000871</c:v>
                </c:pt>
                <c:pt idx="10620">
                  <c:v>53.10000000000871</c:v>
                </c:pt>
                <c:pt idx="10621">
                  <c:v>53.10500000000872</c:v>
                </c:pt>
                <c:pt idx="10622">
                  <c:v>53.11000000000872</c:v>
                </c:pt>
                <c:pt idx="10623">
                  <c:v>53.11500000000872</c:v>
                </c:pt>
                <c:pt idx="10624">
                  <c:v>53.12000000000873</c:v>
                </c:pt>
                <c:pt idx="10625">
                  <c:v>53.12500000000873</c:v>
                </c:pt>
                <c:pt idx="10626">
                  <c:v>53.13000000000873</c:v>
                </c:pt>
                <c:pt idx="10627">
                  <c:v>53.13500000000873</c:v>
                </c:pt>
                <c:pt idx="10628">
                  <c:v>53.14000000000873</c:v>
                </c:pt>
                <c:pt idx="10629">
                  <c:v>53.14500000000874</c:v>
                </c:pt>
                <c:pt idx="10630">
                  <c:v>53.15000000000874</c:v>
                </c:pt>
                <c:pt idx="10631">
                  <c:v>53.15500000000874</c:v>
                </c:pt>
                <c:pt idx="10632">
                  <c:v>53.16000000000875</c:v>
                </c:pt>
                <c:pt idx="10633">
                  <c:v>53.16500000000876</c:v>
                </c:pt>
                <c:pt idx="10634">
                  <c:v>53.17000000000875</c:v>
                </c:pt>
                <c:pt idx="10635">
                  <c:v>53.17500000000875</c:v>
                </c:pt>
                <c:pt idx="10636">
                  <c:v>53.18000000000876</c:v>
                </c:pt>
                <c:pt idx="10637">
                  <c:v>53.18500000000876</c:v>
                </c:pt>
                <c:pt idx="10638">
                  <c:v>53.19000000000876</c:v>
                </c:pt>
                <c:pt idx="10639">
                  <c:v>53.19500000000876</c:v>
                </c:pt>
                <c:pt idx="10640">
                  <c:v>53.20000000000877</c:v>
                </c:pt>
                <c:pt idx="10641">
                  <c:v>53.20500000000878</c:v>
                </c:pt>
                <c:pt idx="10642">
                  <c:v>53.21000000000877</c:v>
                </c:pt>
                <c:pt idx="10643">
                  <c:v>53.21500000000877</c:v>
                </c:pt>
                <c:pt idx="10644">
                  <c:v>53.22000000000878</c:v>
                </c:pt>
                <c:pt idx="10645">
                  <c:v>53.2250000000088</c:v>
                </c:pt>
                <c:pt idx="10646">
                  <c:v>53.23000000000878</c:v>
                </c:pt>
                <c:pt idx="10647">
                  <c:v>53.23500000000878</c:v>
                </c:pt>
                <c:pt idx="10648">
                  <c:v>53.2400000000088</c:v>
                </c:pt>
                <c:pt idx="10649">
                  <c:v>53.2450000000088</c:v>
                </c:pt>
                <c:pt idx="10650">
                  <c:v>53.2500000000088</c:v>
                </c:pt>
                <c:pt idx="10651">
                  <c:v>53.2550000000088</c:v>
                </c:pt>
                <c:pt idx="10652">
                  <c:v>53.2600000000088</c:v>
                </c:pt>
                <c:pt idx="10653">
                  <c:v>53.2650000000088</c:v>
                </c:pt>
                <c:pt idx="10654">
                  <c:v>53.2700000000088</c:v>
                </c:pt>
                <c:pt idx="10655">
                  <c:v>53.2750000000088</c:v>
                </c:pt>
                <c:pt idx="10656">
                  <c:v>53.28000000000881</c:v>
                </c:pt>
                <c:pt idx="10657">
                  <c:v>53.28500000000881</c:v>
                </c:pt>
                <c:pt idx="10658">
                  <c:v>53.29000000000881</c:v>
                </c:pt>
                <c:pt idx="10659">
                  <c:v>53.29500000000881</c:v>
                </c:pt>
                <c:pt idx="10660">
                  <c:v>53.30000000000881</c:v>
                </c:pt>
                <c:pt idx="10661">
                  <c:v>53.30500000000882</c:v>
                </c:pt>
                <c:pt idx="10662">
                  <c:v>53.31000000000882</c:v>
                </c:pt>
                <c:pt idx="10663">
                  <c:v>53.31500000000882</c:v>
                </c:pt>
                <c:pt idx="10664">
                  <c:v>53.32000000000883</c:v>
                </c:pt>
                <c:pt idx="10665">
                  <c:v>53.32500000000883</c:v>
                </c:pt>
                <c:pt idx="10666">
                  <c:v>53.33000000000883</c:v>
                </c:pt>
                <c:pt idx="10667">
                  <c:v>53.33500000000883</c:v>
                </c:pt>
                <c:pt idx="10668">
                  <c:v>53.34000000000884</c:v>
                </c:pt>
                <c:pt idx="10669">
                  <c:v>53.34500000000884</c:v>
                </c:pt>
                <c:pt idx="10670">
                  <c:v>53.35000000000884</c:v>
                </c:pt>
                <c:pt idx="10671">
                  <c:v>53.35500000000884</c:v>
                </c:pt>
                <c:pt idx="10672">
                  <c:v>53.36000000000885</c:v>
                </c:pt>
                <c:pt idx="10673">
                  <c:v>53.36500000000885</c:v>
                </c:pt>
                <c:pt idx="10674">
                  <c:v>53.37000000000885</c:v>
                </c:pt>
                <c:pt idx="10675">
                  <c:v>53.37500000000885</c:v>
                </c:pt>
                <c:pt idx="10676">
                  <c:v>53.38000000000886</c:v>
                </c:pt>
                <c:pt idx="10677">
                  <c:v>53.38500000000886</c:v>
                </c:pt>
                <c:pt idx="10678">
                  <c:v>53.39000000000886</c:v>
                </c:pt>
                <c:pt idx="10679">
                  <c:v>53.39500000000887</c:v>
                </c:pt>
                <c:pt idx="10680">
                  <c:v>53.40000000000887</c:v>
                </c:pt>
                <c:pt idx="10681">
                  <c:v>53.40500000000887</c:v>
                </c:pt>
                <c:pt idx="10682">
                  <c:v>53.41000000000887</c:v>
                </c:pt>
                <c:pt idx="10683">
                  <c:v>53.41500000000888</c:v>
                </c:pt>
                <c:pt idx="10684">
                  <c:v>53.42000000000888</c:v>
                </c:pt>
                <c:pt idx="10685">
                  <c:v>53.42500000000888</c:v>
                </c:pt>
                <c:pt idx="10686">
                  <c:v>53.43000000000888</c:v>
                </c:pt>
                <c:pt idx="10687">
                  <c:v>53.4350000000089</c:v>
                </c:pt>
                <c:pt idx="10688">
                  <c:v>53.4400000000089</c:v>
                </c:pt>
                <c:pt idx="10689">
                  <c:v>53.4450000000089</c:v>
                </c:pt>
                <c:pt idx="10690">
                  <c:v>53.4500000000089</c:v>
                </c:pt>
                <c:pt idx="10691">
                  <c:v>53.4550000000089</c:v>
                </c:pt>
                <c:pt idx="10692">
                  <c:v>53.4600000000089</c:v>
                </c:pt>
                <c:pt idx="10693">
                  <c:v>53.4650000000089</c:v>
                </c:pt>
                <c:pt idx="10694">
                  <c:v>53.4700000000089</c:v>
                </c:pt>
                <c:pt idx="10695">
                  <c:v>53.47500000000891</c:v>
                </c:pt>
                <c:pt idx="10696">
                  <c:v>53.48000000000891</c:v>
                </c:pt>
                <c:pt idx="10697">
                  <c:v>53.48500000000891</c:v>
                </c:pt>
                <c:pt idx="10698">
                  <c:v>53.49000000000891</c:v>
                </c:pt>
                <c:pt idx="10699">
                  <c:v>53.49500000000892</c:v>
                </c:pt>
                <c:pt idx="10700">
                  <c:v>53.50000000000892</c:v>
                </c:pt>
                <c:pt idx="10701">
                  <c:v>53.50500000000892</c:v>
                </c:pt>
                <c:pt idx="10702">
                  <c:v>53.51000000000892</c:v>
                </c:pt>
                <c:pt idx="10703">
                  <c:v>53.51500000000893</c:v>
                </c:pt>
                <c:pt idx="10704">
                  <c:v>53.52000000000893</c:v>
                </c:pt>
                <c:pt idx="10705">
                  <c:v>53.52500000000893</c:v>
                </c:pt>
                <c:pt idx="10706">
                  <c:v>53.53000000000893</c:v>
                </c:pt>
                <c:pt idx="10707">
                  <c:v>53.53500000000894</c:v>
                </c:pt>
                <c:pt idx="10708">
                  <c:v>53.54000000000894</c:v>
                </c:pt>
                <c:pt idx="10709">
                  <c:v>53.54500000000894</c:v>
                </c:pt>
                <c:pt idx="10710">
                  <c:v>53.55000000000894</c:v>
                </c:pt>
                <c:pt idx="10711">
                  <c:v>53.55500000000895</c:v>
                </c:pt>
                <c:pt idx="10712">
                  <c:v>53.56000000000895</c:v>
                </c:pt>
                <c:pt idx="10713">
                  <c:v>53.56500000000895</c:v>
                </c:pt>
                <c:pt idx="10714">
                  <c:v>53.57000000000895</c:v>
                </c:pt>
                <c:pt idx="10715">
                  <c:v>53.57500000000896</c:v>
                </c:pt>
                <c:pt idx="10716">
                  <c:v>53.58000000000896</c:v>
                </c:pt>
                <c:pt idx="10717">
                  <c:v>53.58500000000896</c:v>
                </c:pt>
                <c:pt idx="10718">
                  <c:v>53.59000000000896</c:v>
                </c:pt>
                <c:pt idx="10719">
                  <c:v>53.59500000000898</c:v>
                </c:pt>
                <c:pt idx="10720">
                  <c:v>53.60000000000897</c:v>
                </c:pt>
                <c:pt idx="10721">
                  <c:v>53.60500000000897</c:v>
                </c:pt>
                <c:pt idx="10722">
                  <c:v>53.61000000000898</c:v>
                </c:pt>
                <c:pt idx="10723">
                  <c:v>53.61500000000898</c:v>
                </c:pt>
                <c:pt idx="10724">
                  <c:v>53.62000000000898</c:v>
                </c:pt>
                <c:pt idx="10725">
                  <c:v>53.62500000000898</c:v>
                </c:pt>
                <c:pt idx="10726">
                  <c:v>53.630000000009</c:v>
                </c:pt>
                <c:pt idx="10727">
                  <c:v>53.635000000009</c:v>
                </c:pt>
                <c:pt idx="10728">
                  <c:v>53.640000000009</c:v>
                </c:pt>
                <c:pt idx="10729">
                  <c:v>53.645000000009</c:v>
                </c:pt>
                <c:pt idx="10730">
                  <c:v>53.650000000009</c:v>
                </c:pt>
                <c:pt idx="10731">
                  <c:v>53.655000000009</c:v>
                </c:pt>
                <c:pt idx="10732">
                  <c:v>53.660000000009</c:v>
                </c:pt>
                <c:pt idx="10733">
                  <c:v>53.665000000009</c:v>
                </c:pt>
                <c:pt idx="10734">
                  <c:v>53.67000000000901</c:v>
                </c:pt>
                <c:pt idx="10735">
                  <c:v>53.67500000000901</c:v>
                </c:pt>
                <c:pt idx="10736">
                  <c:v>53.68000000000901</c:v>
                </c:pt>
                <c:pt idx="10737">
                  <c:v>53.68500000000901</c:v>
                </c:pt>
                <c:pt idx="10738">
                  <c:v>53.69000000000902</c:v>
                </c:pt>
                <c:pt idx="10739">
                  <c:v>53.69500000000903</c:v>
                </c:pt>
                <c:pt idx="10740">
                  <c:v>53.70000000000902</c:v>
                </c:pt>
                <c:pt idx="10741">
                  <c:v>53.70500000000902</c:v>
                </c:pt>
                <c:pt idx="10742">
                  <c:v>53.71000000000903</c:v>
                </c:pt>
                <c:pt idx="10743">
                  <c:v>53.71500000000903</c:v>
                </c:pt>
                <c:pt idx="10744">
                  <c:v>53.72000000000903</c:v>
                </c:pt>
                <c:pt idx="10745">
                  <c:v>53.72500000000903</c:v>
                </c:pt>
                <c:pt idx="10746">
                  <c:v>53.73000000000904</c:v>
                </c:pt>
                <c:pt idx="10747">
                  <c:v>53.73500000000905</c:v>
                </c:pt>
                <c:pt idx="10748">
                  <c:v>53.74000000000904</c:v>
                </c:pt>
                <c:pt idx="10749">
                  <c:v>53.74500000000904</c:v>
                </c:pt>
                <c:pt idx="10750">
                  <c:v>53.75000000000905</c:v>
                </c:pt>
                <c:pt idx="10751">
                  <c:v>53.75500000000905</c:v>
                </c:pt>
                <c:pt idx="10752">
                  <c:v>53.76000000000905</c:v>
                </c:pt>
                <c:pt idx="10753">
                  <c:v>53.76500000000905</c:v>
                </c:pt>
                <c:pt idx="10754">
                  <c:v>53.77000000000906</c:v>
                </c:pt>
                <c:pt idx="10755">
                  <c:v>53.77500000000906</c:v>
                </c:pt>
                <c:pt idx="10756">
                  <c:v>53.78000000000906</c:v>
                </c:pt>
                <c:pt idx="10757">
                  <c:v>53.78500000000906</c:v>
                </c:pt>
                <c:pt idx="10758">
                  <c:v>53.79000000000907</c:v>
                </c:pt>
                <c:pt idx="10759">
                  <c:v>53.79500000000908</c:v>
                </c:pt>
                <c:pt idx="10760">
                  <c:v>53.80000000000907</c:v>
                </c:pt>
                <c:pt idx="10761">
                  <c:v>53.80500000000907</c:v>
                </c:pt>
                <c:pt idx="10762">
                  <c:v>53.81000000000908</c:v>
                </c:pt>
                <c:pt idx="10763">
                  <c:v>53.81500000000908</c:v>
                </c:pt>
                <c:pt idx="10764">
                  <c:v>53.82000000000908</c:v>
                </c:pt>
                <c:pt idx="10765">
                  <c:v>53.8250000000091</c:v>
                </c:pt>
                <c:pt idx="10766">
                  <c:v>53.8300000000091</c:v>
                </c:pt>
                <c:pt idx="10767">
                  <c:v>53.8350000000091</c:v>
                </c:pt>
                <c:pt idx="10768">
                  <c:v>53.8400000000091</c:v>
                </c:pt>
                <c:pt idx="10769">
                  <c:v>53.8450000000091</c:v>
                </c:pt>
                <c:pt idx="10770">
                  <c:v>53.8500000000091</c:v>
                </c:pt>
                <c:pt idx="10771">
                  <c:v>53.8550000000091</c:v>
                </c:pt>
                <c:pt idx="10772">
                  <c:v>53.8600000000091</c:v>
                </c:pt>
                <c:pt idx="10773">
                  <c:v>53.86500000000911</c:v>
                </c:pt>
                <c:pt idx="10774">
                  <c:v>53.87000000000911</c:v>
                </c:pt>
                <c:pt idx="10775">
                  <c:v>53.87500000000911</c:v>
                </c:pt>
                <c:pt idx="10776">
                  <c:v>53.8800000000091</c:v>
                </c:pt>
                <c:pt idx="10777">
                  <c:v>53.88500000000911</c:v>
                </c:pt>
                <c:pt idx="10778">
                  <c:v>53.89000000000912</c:v>
                </c:pt>
                <c:pt idx="10779">
                  <c:v>53.89500000000912</c:v>
                </c:pt>
                <c:pt idx="10780">
                  <c:v>53.90000000000912</c:v>
                </c:pt>
                <c:pt idx="10781">
                  <c:v>53.90500000000913</c:v>
                </c:pt>
                <c:pt idx="10782">
                  <c:v>53.91000000000913</c:v>
                </c:pt>
                <c:pt idx="10783">
                  <c:v>53.91500000000913</c:v>
                </c:pt>
                <c:pt idx="10784">
                  <c:v>53.92000000000913</c:v>
                </c:pt>
                <c:pt idx="10785">
                  <c:v>53.92500000000914</c:v>
                </c:pt>
                <c:pt idx="10786">
                  <c:v>53.93000000000914</c:v>
                </c:pt>
                <c:pt idx="10787">
                  <c:v>53.93500000000914</c:v>
                </c:pt>
                <c:pt idx="10788">
                  <c:v>53.94000000000914</c:v>
                </c:pt>
                <c:pt idx="10789">
                  <c:v>53.94500000000915</c:v>
                </c:pt>
                <c:pt idx="10790">
                  <c:v>53.95000000000915</c:v>
                </c:pt>
                <c:pt idx="10791">
                  <c:v>53.95500000000915</c:v>
                </c:pt>
                <c:pt idx="10792">
                  <c:v>53.96000000000915</c:v>
                </c:pt>
                <c:pt idx="10793">
                  <c:v>53.96500000000916</c:v>
                </c:pt>
                <c:pt idx="10794">
                  <c:v>53.97000000000916</c:v>
                </c:pt>
                <c:pt idx="10795">
                  <c:v>53.97500000000916</c:v>
                </c:pt>
                <c:pt idx="10796">
                  <c:v>53.98000000000916</c:v>
                </c:pt>
                <c:pt idx="10797">
                  <c:v>53.98500000000917</c:v>
                </c:pt>
                <c:pt idx="10798">
                  <c:v>53.99000000000917</c:v>
                </c:pt>
                <c:pt idx="10799">
                  <c:v>53.99500000000917</c:v>
                </c:pt>
                <c:pt idx="10800">
                  <c:v>54.00000000000917</c:v>
                </c:pt>
                <c:pt idx="10801">
                  <c:v>54.00500000000918</c:v>
                </c:pt>
                <c:pt idx="10802">
                  <c:v>54.01000000000918</c:v>
                </c:pt>
                <c:pt idx="10803">
                  <c:v>54.01500000000918</c:v>
                </c:pt>
                <c:pt idx="10804">
                  <c:v>54.02000000000918</c:v>
                </c:pt>
                <c:pt idx="10805">
                  <c:v>54.0250000000092</c:v>
                </c:pt>
                <c:pt idx="10806">
                  <c:v>54.0300000000092</c:v>
                </c:pt>
                <c:pt idx="10807">
                  <c:v>54.0350000000092</c:v>
                </c:pt>
                <c:pt idx="10808">
                  <c:v>54.0400000000092</c:v>
                </c:pt>
                <c:pt idx="10809">
                  <c:v>54.0450000000092</c:v>
                </c:pt>
                <c:pt idx="10810">
                  <c:v>54.0500000000092</c:v>
                </c:pt>
                <c:pt idx="10811">
                  <c:v>54.0550000000092</c:v>
                </c:pt>
                <c:pt idx="10812">
                  <c:v>54.06000000000921</c:v>
                </c:pt>
                <c:pt idx="10813">
                  <c:v>54.06500000000921</c:v>
                </c:pt>
                <c:pt idx="10814">
                  <c:v>54.07000000000921</c:v>
                </c:pt>
                <c:pt idx="10815">
                  <c:v>54.07500000000921</c:v>
                </c:pt>
                <c:pt idx="10816">
                  <c:v>54.08000000000921</c:v>
                </c:pt>
                <c:pt idx="10817">
                  <c:v>54.08500000000922</c:v>
                </c:pt>
                <c:pt idx="10818">
                  <c:v>54.09000000000922</c:v>
                </c:pt>
                <c:pt idx="10819">
                  <c:v>54.09500000000922</c:v>
                </c:pt>
                <c:pt idx="10820">
                  <c:v>54.10000000000923</c:v>
                </c:pt>
                <c:pt idx="10821">
                  <c:v>54.10500000000923</c:v>
                </c:pt>
                <c:pt idx="10822">
                  <c:v>54.11000000000923</c:v>
                </c:pt>
                <c:pt idx="10823">
                  <c:v>54.11500000000923</c:v>
                </c:pt>
                <c:pt idx="10824">
                  <c:v>54.12000000000924</c:v>
                </c:pt>
                <c:pt idx="10825">
                  <c:v>54.12500000000925</c:v>
                </c:pt>
                <c:pt idx="10826">
                  <c:v>54.13000000000924</c:v>
                </c:pt>
                <c:pt idx="10827">
                  <c:v>54.13500000000924</c:v>
                </c:pt>
                <c:pt idx="10828">
                  <c:v>54.14000000000925</c:v>
                </c:pt>
                <c:pt idx="10829">
                  <c:v>54.14500000000925</c:v>
                </c:pt>
                <c:pt idx="10830">
                  <c:v>54.15000000000925</c:v>
                </c:pt>
                <c:pt idx="10831">
                  <c:v>54.15500000000925</c:v>
                </c:pt>
                <c:pt idx="10832">
                  <c:v>54.16000000000926</c:v>
                </c:pt>
                <c:pt idx="10833">
                  <c:v>54.16500000000926</c:v>
                </c:pt>
                <c:pt idx="10834">
                  <c:v>54.17000000000926</c:v>
                </c:pt>
                <c:pt idx="10835">
                  <c:v>54.17500000000926</c:v>
                </c:pt>
                <c:pt idx="10836">
                  <c:v>54.18000000000927</c:v>
                </c:pt>
                <c:pt idx="10837">
                  <c:v>54.18500000000927</c:v>
                </c:pt>
                <c:pt idx="10838">
                  <c:v>54.19000000000927</c:v>
                </c:pt>
                <c:pt idx="10839">
                  <c:v>54.19500000000927</c:v>
                </c:pt>
                <c:pt idx="10840">
                  <c:v>54.20000000000928</c:v>
                </c:pt>
                <c:pt idx="10841">
                  <c:v>54.20500000000928</c:v>
                </c:pt>
                <c:pt idx="10842">
                  <c:v>54.21000000000928</c:v>
                </c:pt>
                <c:pt idx="10843">
                  <c:v>54.21500000000928</c:v>
                </c:pt>
                <c:pt idx="10844">
                  <c:v>54.2200000000093</c:v>
                </c:pt>
                <c:pt idx="10845">
                  <c:v>54.2250000000093</c:v>
                </c:pt>
                <c:pt idx="10846">
                  <c:v>54.2300000000093</c:v>
                </c:pt>
                <c:pt idx="10847">
                  <c:v>54.2350000000093</c:v>
                </c:pt>
                <c:pt idx="10848">
                  <c:v>54.2400000000093</c:v>
                </c:pt>
                <c:pt idx="10849">
                  <c:v>54.2450000000093</c:v>
                </c:pt>
                <c:pt idx="10850">
                  <c:v>54.2500000000093</c:v>
                </c:pt>
                <c:pt idx="10851">
                  <c:v>54.25500000000931</c:v>
                </c:pt>
                <c:pt idx="10852">
                  <c:v>54.26000000000931</c:v>
                </c:pt>
                <c:pt idx="10853">
                  <c:v>54.26500000000931</c:v>
                </c:pt>
                <c:pt idx="10854">
                  <c:v>54.27000000000931</c:v>
                </c:pt>
                <c:pt idx="10855">
                  <c:v>54.27500000000932</c:v>
                </c:pt>
                <c:pt idx="10856">
                  <c:v>54.28000000000932</c:v>
                </c:pt>
                <c:pt idx="10857">
                  <c:v>54.28500000000932</c:v>
                </c:pt>
                <c:pt idx="10858">
                  <c:v>54.29000000000932</c:v>
                </c:pt>
                <c:pt idx="10859">
                  <c:v>54.29500000000933</c:v>
                </c:pt>
                <c:pt idx="10860">
                  <c:v>54.30000000000933</c:v>
                </c:pt>
                <c:pt idx="10861">
                  <c:v>54.30500000000933</c:v>
                </c:pt>
                <c:pt idx="10862">
                  <c:v>54.31000000000932</c:v>
                </c:pt>
                <c:pt idx="10863">
                  <c:v>54.31500000000933</c:v>
                </c:pt>
                <c:pt idx="10864">
                  <c:v>54.32000000000934</c:v>
                </c:pt>
                <c:pt idx="10865">
                  <c:v>54.32500000000934</c:v>
                </c:pt>
                <c:pt idx="10866">
                  <c:v>54.33000000000934</c:v>
                </c:pt>
                <c:pt idx="10867">
                  <c:v>54.33500000000935</c:v>
                </c:pt>
                <c:pt idx="10868">
                  <c:v>54.34000000000935</c:v>
                </c:pt>
                <c:pt idx="10869">
                  <c:v>54.34500000000935</c:v>
                </c:pt>
                <c:pt idx="10870">
                  <c:v>54.35000000000935</c:v>
                </c:pt>
                <c:pt idx="10871">
                  <c:v>54.35500000000935</c:v>
                </c:pt>
                <c:pt idx="10872">
                  <c:v>54.36000000000936</c:v>
                </c:pt>
                <c:pt idx="10873">
                  <c:v>54.36500000000936</c:v>
                </c:pt>
                <c:pt idx="10874">
                  <c:v>54.37000000000936</c:v>
                </c:pt>
                <c:pt idx="10875">
                  <c:v>54.37500000000936</c:v>
                </c:pt>
                <c:pt idx="10876">
                  <c:v>54.38000000000935</c:v>
                </c:pt>
                <c:pt idx="10877">
                  <c:v>54.38500000000937</c:v>
                </c:pt>
                <c:pt idx="10878">
                  <c:v>54.39000000000937</c:v>
                </c:pt>
                <c:pt idx="10879">
                  <c:v>54.39500000000938</c:v>
                </c:pt>
                <c:pt idx="10880">
                  <c:v>54.40000000000938</c:v>
                </c:pt>
                <c:pt idx="10881">
                  <c:v>54.40500000000938</c:v>
                </c:pt>
                <c:pt idx="10882">
                  <c:v>54.41000000000938</c:v>
                </c:pt>
                <c:pt idx="10883">
                  <c:v>54.4150000000094</c:v>
                </c:pt>
                <c:pt idx="10884">
                  <c:v>54.4200000000094</c:v>
                </c:pt>
                <c:pt idx="10885">
                  <c:v>54.4250000000094</c:v>
                </c:pt>
                <c:pt idx="10886">
                  <c:v>54.4300000000094</c:v>
                </c:pt>
                <c:pt idx="10887">
                  <c:v>54.4350000000094</c:v>
                </c:pt>
                <c:pt idx="10888">
                  <c:v>54.4400000000094</c:v>
                </c:pt>
                <c:pt idx="10889">
                  <c:v>54.4450000000094</c:v>
                </c:pt>
                <c:pt idx="10890">
                  <c:v>54.4500000000094</c:v>
                </c:pt>
                <c:pt idx="10891">
                  <c:v>54.45500000000941</c:v>
                </c:pt>
                <c:pt idx="10892">
                  <c:v>54.46000000000941</c:v>
                </c:pt>
                <c:pt idx="10893">
                  <c:v>54.46500000000941</c:v>
                </c:pt>
                <c:pt idx="10894">
                  <c:v>54.47000000000941</c:v>
                </c:pt>
                <c:pt idx="10895">
                  <c:v>54.47500000000942</c:v>
                </c:pt>
                <c:pt idx="10896">
                  <c:v>54.4800000000094</c:v>
                </c:pt>
                <c:pt idx="10897">
                  <c:v>54.48500000000942</c:v>
                </c:pt>
                <c:pt idx="10898">
                  <c:v>54.49000000000943</c:v>
                </c:pt>
                <c:pt idx="10899">
                  <c:v>54.49500000000943</c:v>
                </c:pt>
                <c:pt idx="10900">
                  <c:v>54.50000000000943</c:v>
                </c:pt>
                <c:pt idx="10901">
                  <c:v>54.50500000000943</c:v>
                </c:pt>
                <c:pt idx="10902">
                  <c:v>54.51000000000943</c:v>
                </c:pt>
                <c:pt idx="10903">
                  <c:v>54.51500000000944</c:v>
                </c:pt>
                <c:pt idx="10904">
                  <c:v>54.52000000000944</c:v>
                </c:pt>
                <c:pt idx="10905">
                  <c:v>54.52500000000944</c:v>
                </c:pt>
                <c:pt idx="10906">
                  <c:v>54.53000000000945</c:v>
                </c:pt>
                <c:pt idx="10907">
                  <c:v>54.53500000000945</c:v>
                </c:pt>
                <c:pt idx="10908">
                  <c:v>54.54000000000945</c:v>
                </c:pt>
                <c:pt idx="10909">
                  <c:v>54.54500000000945</c:v>
                </c:pt>
                <c:pt idx="10910">
                  <c:v>54.55000000000945</c:v>
                </c:pt>
                <c:pt idx="10911">
                  <c:v>54.55500000000946</c:v>
                </c:pt>
                <c:pt idx="10912">
                  <c:v>54.56000000000946</c:v>
                </c:pt>
                <c:pt idx="10913">
                  <c:v>54.56500000000946</c:v>
                </c:pt>
                <c:pt idx="10914">
                  <c:v>54.57000000000946</c:v>
                </c:pt>
                <c:pt idx="10915">
                  <c:v>54.57500000000947</c:v>
                </c:pt>
                <c:pt idx="10916">
                  <c:v>54.58000000000947</c:v>
                </c:pt>
                <c:pt idx="10917">
                  <c:v>54.58500000000947</c:v>
                </c:pt>
                <c:pt idx="10918">
                  <c:v>54.59000000000948</c:v>
                </c:pt>
                <c:pt idx="10919">
                  <c:v>54.59500000000948</c:v>
                </c:pt>
                <c:pt idx="10920">
                  <c:v>54.60000000000948</c:v>
                </c:pt>
                <c:pt idx="10921">
                  <c:v>54.60500000000948</c:v>
                </c:pt>
                <c:pt idx="10922">
                  <c:v>54.6100000000095</c:v>
                </c:pt>
                <c:pt idx="10923">
                  <c:v>54.6150000000095</c:v>
                </c:pt>
                <c:pt idx="10924">
                  <c:v>54.6200000000095</c:v>
                </c:pt>
                <c:pt idx="10925">
                  <c:v>54.6250000000095</c:v>
                </c:pt>
                <c:pt idx="10926">
                  <c:v>54.6300000000095</c:v>
                </c:pt>
                <c:pt idx="10927">
                  <c:v>54.6350000000095</c:v>
                </c:pt>
                <c:pt idx="10928">
                  <c:v>54.6400000000095</c:v>
                </c:pt>
                <c:pt idx="10929">
                  <c:v>54.6450000000095</c:v>
                </c:pt>
                <c:pt idx="10930">
                  <c:v>54.65000000000951</c:v>
                </c:pt>
                <c:pt idx="10931">
                  <c:v>54.65500000000951</c:v>
                </c:pt>
                <c:pt idx="10932">
                  <c:v>54.66000000000951</c:v>
                </c:pt>
                <c:pt idx="10933">
                  <c:v>54.66500000000951</c:v>
                </c:pt>
                <c:pt idx="10934">
                  <c:v>54.67000000000952</c:v>
                </c:pt>
                <c:pt idx="10935">
                  <c:v>54.67500000000952</c:v>
                </c:pt>
                <c:pt idx="10936">
                  <c:v>54.68000000000952</c:v>
                </c:pt>
                <c:pt idx="10937">
                  <c:v>54.68500000000953</c:v>
                </c:pt>
                <c:pt idx="10938">
                  <c:v>54.69000000000953</c:v>
                </c:pt>
                <c:pt idx="10939">
                  <c:v>54.69500000000953</c:v>
                </c:pt>
                <c:pt idx="10940">
                  <c:v>54.70000000000953</c:v>
                </c:pt>
                <c:pt idx="10941">
                  <c:v>54.70500000000954</c:v>
                </c:pt>
                <c:pt idx="10942">
                  <c:v>54.71000000000954</c:v>
                </c:pt>
                <c:pt idx="10943">
                  <c:v>54.71500000000954</c:v>
                </c:pt>
                <c:pt idx="10944">
                  <c:v>54.72000000000954</c:v>
                </c:pt>
                <c:pt idx="10945">
                  <c:v>54.72500000000955</c:v>
                </c:pt>
                <c:pt idx="10946">
                  <c:v>54.73000000000955</c:v>
                </c:pt>
                <c:pt idx="10947">
                  <c:v>54.73500000000955</c:v>
                </c:pt>
                <c:pt idx="10948">
                  <c:v>54.74000000000955</c:v>
                </c:pt>
                <c:pt idx="10949">
                  <c:v>54.74500000000956</c:v>
                </c:pt>
                <c:pt idx="10950">
                  <c:v>54.75000000000956</c:v>
                </c:pt>
                <c:pt idx="10951">
                  <c:v>54.75500000000956</c:v>
                </c:pt>
                <c:pt idx="10952">
                  <c:v>54.76000000000956</c:v>
                </c:pt>
                <c:pt idx="10953">
                  <c:v>54.76500000000957</c:v>
                </c:pt>
                <c:pt idx="10954">
                  <c:v>54.77000000000957</c:v>
                </c:pt>
                <c:pt idx="10955">
                  <c:v>54.77500000000957</c:v>
                </c:pt>
                <c:pt idx="10956">
                  <c:v>54.78000000000957</c:v>
                </c:pt>
                <c:pt idx="10957">
                  <c:v>54.78500000000958</c:v>
                </c:pt>
                <c:pt idx="10958">
                  <c:v>54.79000000000958</c:v>
                </c:pt>
                <c:pt idx="10959">
                  <c:v>54.79500000000958</c:v>
                </c:pt>
                <c:pt idx="10960">
                  <c:v>54.80000000000958</c:v>
                </c:pt>
                <c:pt idx="10961">
                  <c:v>54.80500000000958</c:v>
                </c:pt>
                <c:pt idx="10962">
                  <c:v>54.81000000000957</c:v>
                </c:pt>
                <c:pt idx="10963">
                  <c:v>54.8150000000096</c:v>
                </c:pt>
                <c:pt idx="10964">
                  <c:v>54.8200000000096</c:v>
                </c:pt>
                <c:pt idx="10965">
                  <c:v>54.8250000000096</c:v>
                </c:pt>
                <c:pt idx="10966">
                  <c:v>54.8300000000096</c:v>
                </c:pt>
                <c:pt idx="10967">
                  <c:v>54.8350000000096</c:v>
                </c:pt>
                <c:pt idx="10968">
                  <c:v>54.8400000000096</c:v>
                </c:pt>
                <c:pt idx="10969">
                  <c:v>54.84500000000961</c:v>
                </c:pt>
                <c:pt idx="10970">
                  <c:v>54.85000000000959</c:v>
                </c:pt>
                <c:pt idx="10971">
                  <c:v>54.8550000000096</c:v>
                </c:pt>
                <c:pt idx="10972">
                  <c:v>54.86000000000961</c:v>
                </c:pt>
                <c:pt idx="10973">
                  <c:v>54.86500000000962</c:v>
                </c:pt>
                <c:pt idx="10974">
                  <c:v>54.8700000000096</c:v>
                </c:pt>
                <c:pt idx="10975">
                  <c:v>54.87500000000962</c:v>
                </c:pt>
                <c:pt idx="10976">
                  <c:v>54.88000000000962</c:v>
                </c:pt>
                <c:pt idx="10977">
                  <c:v>54.88500000000963</c:v>
                </c:pt>
                <c:pt idx="10978">
                  <c:v>54.89000000000963</c:v>
                </c:pt>
                <c:pt idx="10979">
                  <c:v>54.89500000000963</c:v>
                </c:pt>
                <c:pt idx="10980">
                  <c:v>54.90000000000963</c:v>
                </c:pt>
                <c:pt idx="10981">
                  <c:v>54.90500000000964</c:v>
                </c:pt>
                <c:pt idx="10982">
                  <c:v>54.91000000000962</c:v>
                </c:pt>
                <c:pt idx="10983">
                  <c:v>54.91500000000964</c:v>
                </c:pt>
                <c:pt idx="10984">
                  <c:v>54.92000000000965</c:v>
                </c:pt>
                <c:pt idx="10985">
                  <c:v>54.92500000000965</c:v>
                </c:pt>
                <c:pt idx="10986">
                  <c:v>54.93000000000965</c:v>
                </c:pt>
                <c:pt idx="10987">
                  <c:v>54.93500000000965</c:v>
                </c:pt>
                <c:pt idx="10988">
                  <c:v>54.94000000000965</c:v>
                </c:pt>
                <c:pt idx="10989">
                  <c:v>54.94500000000966</c:v>
                </c:pt>
                <c:pt idx="10990">
                  <c:v>54.95000000000964</c:v>
                </c:pt>
                <c:pt idx="10991">
                  <c:v>54.95500000000965</c:v>
                </c:pt>
                <c:pt idx="10992">
                  <c:v>54.96000000000966</c:v>
                </c:pt>
                <c:pt idx="10993">
                  <c:v>54.96500000000967</c:v>
                </c:pt>
                <c:pt idx="10994">
                  <c:v>54.97000000000966</c:v>
                </c:pt>
                <c:pt idx="10995">
                  <c:v>54.97500000000967</c:v>
                </c:pt>
                <c:pt idx="10996">
                  <c:v>54.98000000000967</c:v>
                </c:pt>
                <c:pt idx="10997">
                  <c:v>54.98500000000968</c:v>
                </c:pt>
                <c:pt idx="10998">
                  <c:v>54.99000000000968</c:v>
                </c:pt>
                <c:pt idx="10999">
                  <c:v>54.99500000000968</c:v>
                </c:pt>
                <c:pt idx="11000">
                  <c:v>55.00000000000968</c:v>
                </c:pt>
                <c:pt idx="11001">
                  <c:v>55.0050000000097</c:v>
                </c:pt>
                <c:pt idx="11002">
                  <c:v>55.01000000000969</c:v>
                </c:pt>
                <c:pt idx="11003">
                  <c:v>55.0150000000097</c:v>
                </c:pt>
                <c:pt idx="11004">
                  <c:v>55.0200000000097</c:v>
                </c:pt>
                <c:pt idx="11005">
                  <c:v>55.0250000000097</c:v>
                </c:pt>
                <c:pt idx="11006">
                  <c:v>55.0300000000097</c:v>
                </c:pt>
                <c:pt idx="11007">
                  <c:v>55.0350000000097</c:v>
                </c:pt>
                <c:pt idx="11008">
                  <c:v>55.04000000000971</c:v>
                </c:pt>
                <c:pt idx="11009">
                  <c:v>55.04500000000971</c:v>
                </c:pt>
                <c:pt idx="11010">
                  <c:v>55.05000000000971</c:v>
                </c:pt>
                <c:pt idx="11011">
                  <c:v>55.05500000000971</c:v>
                </c:pt>
                <c:pt idx="11012">
                  <c:v>55.06000000000972</c:v>
                </c:pt>
                <c:pt idx="11013">
                  <c:v>55.06500000000973</c:v>
                </c:pt>
                <c:pt idx="11014">
                  <c:v>55.07000000000972</c:v>
                </c:pt>
                <c:pt idx="11015">
                  <c:v>55.07500000000973</c:v>
                </c:pt>
                <c:pt idx="11016">
                  <c:v>55.08000000000973</c:v>
                </c:pt>
                <c:pt idx="11017">
                  <c:v>55.08500000000973</c:v>
                </c:pt>
                <c:pt idx="11018">
                  <c:v>55.09000000000973</c:v>
                </c:pt>
                <c:pt idx="11019">
                  <c:v>55.09500000000976</c:v>
                </c:pt>
                <c:pt idx="11020">
                  <c:v>55.10000000000975</c:v>
                </c:pt>
                <c:pt idx="11021">
                  <c:v>55.10500000000975</c:v>
                </c:pt>
                <c:pt idx="11022">
                  <c:v>55.11000000000974</c:v>
                </c:pt>
                <c:pt idx="11023">
                  <c:v>55.11500000000975</c:v>
                </c:pt>
                <c:pt idx="11024">
                  <c:v>55.12000000000976</c:v>
                </c:pt>
                <c:pt idx="11025">
                  <c:v>55.12500000000976</c:v>
                </c:pt>
                <c:pt idx="11026">
                  <c:v>55.13000000000975</c:v>
                </c:pt>
                <c:pt idx="11027">
                  <c:v>55.13500000000976</c:v>
                </c:pt>
                <c:pt idx="11028">
                  <c:v>55.14000000000976</c:v>
                </c:pt>
                <c:pt idx="11029">
                  <c:v>55.14500000000976</c:v>
                </c:pt>
                <c:pt idx="11030">
                  <c:v>55.15000000000976</c:v>
                </c:pt>
                <c:pt idx="11031">
                  <c:v>55.15500000000977</c:v>
                </c:pt>
                <c:pt idx="11032">
                  <c:v>55.16000000000978</c:v>
                </c:pt>
                <c:pt idx="11033">
                  <c:v>55.1650000000098</c:v>
                </c:pt>
                <c:pt idx="11034">
                  <c:v>55.17000000000977</c:v>
                </c:pt>
                <c:pt idx="11035">
                  <c:v>55.17500000000978</c:v>
                </c:pt>
                <c:pt idx="11036">
                  <c:v>55.18000000000978</c:v>
                </c:pt>
                <c:pt idx="11037">
                  <c:v>55.18500000000978</c:v>
                </c:pt>
                <c:pt idx="11038">
                  <c:v>55.19000000000978</c:v>
                </c:pt>
                <c:pt idx="11039">
                  <c:v>55.1950000000098</c:v>
                </c:pt>
                <c:pt idx="11040">
                  <c:v>55.2000000000098</c:v>
                </c:pt>
                <c:pt idx="11041">
                  <c:v>55.2050000000098</c:v>
                </c:pt>
                <c:pt idx="11042">
                  <c:v>55.2100000000098</c:v>
                </c:pt>
                <c:pt idx="11043">
                  <c:v>55.2150000000098</c:v>
                </c:pt>
                <c:pt idx="11044">
                  <c:v>55.2200000000098</c:v>
                </c:pt>
                <c:pt idx="11045">
                  <c:v>55.2250000000098</c:v>
                </c:pt>
                <c:pt idx="11046">
                  <c:v>55.2300000000098</c:v>
                </c:pt>
                <c:pt idx="11047">
                  <c:v>55.23500000000981</c:v>
                </c:pt>
                <c:pt idx="11048">
                  <c:v>55.24000000000981</c:v>
                </c:pt>
                <c:pt idx="11049">
                  <c:v>55.24500000000981</c:v>
                </c:pt>
                <c:pt idx="11050">
                  <c:v>55.25000000000981</c:v>
                </c:pt>
                <c:pt idx="11051">
                  <c:v>55.25500000000982</c:v>
                </c:pt>
                <c:pt idx="11052">
                  <c:v>55.26000000000983</c:v>
                </c:pt>
                <c:pt idx="11053">
                  <c:v>55.26500000000986</c:v>
                </c:pt>
                <c:pt idx="11054">
                  <c:v>55.27000000000982</c:v>
                </c:pt>
                <c:pt idx="11055">
                  <c:v>55.27500000000983</c:v>
                </c:pt>
                <c:pt idx="11056">
                  <c:v>55.28000000000983</c:v>
                </c:pt>
                <c:pt idx="11057">
                  <c:v>55.28500000000983</c:v>
                </c:pt>
                <c:pt idx="11058">
                  <c:v>55.29000000000986</c:v>
                </c:pt>
                <c:pt idx="11059">
                  <c:v>55.2950000000099</c:v>
                </c:pt>
                <c:pt idx="11060">
                  <c:v>55.30000000000984</c:v>
                </c:pt>
                <c:pt idx="11061">
                  <c:v>55.30500000000984</c:v>
                </c:pt>
                <c:pt idx="11062">
                  <c:v>55.31000000000984</c:v>
                </c:pt>
                <c:pt idx="11063">
                  <c:v>55.31500000000985</c:v>
                </c:pt>
                <c:pt idx="11064">
                  <c:v>55.32000000000985</c:v>
                </c:pt>
                <c:pt idx="11065">
                  <c:v>55.32500000000985</c:v>
                </c:pt>
                <c:pt idx="11066">
                  <c:v>55.33000000000986</c:v>
                </c:pt>
                <c:pt idx="11067">
                  <c:v>55.33500000000986</c:v>
                </c:pt>
                <c:pt idx="11068">
                  <c:v>55.34000000000986</c:v>
                </c:pt>
                <c:pt idx="11069">
                  <c:v>55.34500000000986</c:v>
                </c:pt>
                <c:pt idx="11070">
                  <c:v>55.35000000000986</c:v>
                </c:pt>
                <c:pt idx="11071">
                  <c:v>55.35500000000987</c:v>
                </c:pt>
                <c:pt idx="11072">
                  <c:v>55.36000000000987</c:v>
                </c:pt>
                <c:pt idx="11073">
                  <c:v>55.36500000000987</c:v>
                </c:pt>
                <c:pt idx="11074">
                  <c:v>55.37000000000988</c:v>
                </c:pt>
                <c:pt idx="11075">
                  <c:v>55.37500000000988</c:v>
                </c:pt>
                <c:pt idx="11076">
                  <c:v>55.38000000000988</c:v>
                </c:pt>
                <c:pt idx="11077">
                  <c:v>55.38500000000988</c:v>
                </c:pt>
                <c:pt idx="11078">
                  <c:v>55.3900000000099</c:v>
                </c:pt>
                <c:pt idx="11079">
                  <c:v>55.3950000000099</c:v>
                </c:pt>
                <c:pt idx="11080">
                  <c:v>55.4000000000099</c:v>
                </c:pt>
                <c:pt idx="11081">
                  <c:v>55.4050000000099</c:v>
                </c:pt>
                <c:pt idx="11082">
                  <c:v>55.4100000000099</c:v>
                </c:pt>
                <c:pt idx="11083">
                  <c:v>55.4150000000099</c:v>
                </c:pt>
                <c:pt idx="11084">
                  <c:v>55.4200000000099</c:v>
                </c:pt>
                <c:pt idx="11085">
                  <c:v>55.4250000000099</c:v>
                </c:pt>
                <c:pt idx="11086">
                  <c:v>55.43000000000991</c:v>
                </c:pt>
                <c:pt idx="11087">
                  <c:v>55.43500000000991</c:v>
                </c:pt>
                <c:pt idx="11088">
                  <c:v>55.44000000000991</c:v>
                </c:pt>
                <c:pt idx="11089">
                  <c:v>55.44500000000991</c:v>
                </c:pt>
                <c:pt idx="11090">
                  <c:v>55.45000000000991</c:v>
                </c:pt>
                <c:pt idx="11091">
                  <c:v>55.45500000000992</c:v>
                </c:pt>
                <c:pt idx="11092">
                  <c:v>55.46000000000992</c:v>
                </c:pt>
                <c:pt idx="11093">
                  <c:v>55.46500000000992</c:v>
                </c:pt>
                <c:pt idx="11094">
                  <c:v>55.47000000000993</c:v>
                </c:pt>
                <c:pt idx="11095">
                  <c:v>55.47500000000993</c:v>
                </c:pt>
                <c:pt idx="11096">
                  <c:v>55.48000000000993</c:v>
                </c:pt>
                <c:pt idx="11097">
                  <c:v>55.48500000000993</c:v>
                </c:pt>
                <c:pt idx="11098">
                  <c:v>55.49000000000994</c:v>
                </c:pt>
                <c:pt idx="11099">
                  <c:v>55.49500000000995</c:v>
                </c:pt>
                <c:pt idx="11100">
                  <c:v>55.50000000000994</c:v>
                </c:pt>
                <c:pt idx="11101">
                  <c:v>55.50500000000995</c:v>
                </c:pt>
                <c:pt idx="11102">
                  <c:v>55.51000000000995</c:v>
                </c:pt>
                <c:pt idx="11103">
                  <c:v>55.51500000000995</c:v>
                </c:pt>
                <c:pt idx="11104">
                  <c:v>55.52000000000995</c:v>
                </c:pt>
                <c:pt idx="11105">
                  <c:v>55.52500000000996</c:v>
                </c:pt>
                <c:pt idx="11106">
                  <c:v>55.53000000000996</c:v>
                </c:pt>
                <c:pt idx="11107">
                  <c:v>55.53500000000996</c:v>
                </c:pt>
                <c:pt idx="11108">
                  <c:v>55.54000000000996</c:v>
                </c:pt>
                <c:pt idx="11109">
                  <c:v>55.54500000000997</c:v>
                </c:pt>
                <c:pt idx="11110">
                  <c:v>55.55000000000997</c:v>
                </c:pt>
                <c:pt idx="11111">
                  <c:v>55.55500000000997</c:v>
                </c:pt>
                <c:pt idx="11112">
                  <c:v>55.56000000000997</c:v>
                </c:pt>
                <c:pt idx="11113">
                  <c:v>55.56500000000998</c:v>
                </c:pt>
                <c:pt idx="11114">
                  <c:v>55.57000000000998</c:v>
                </c:pt>
                <c:pt idx="11115">
                  <c:v>55.57500000000998</c:v>
                </c:pt>
                <c:pt idx="11116">
                  <c:v>55.58000000000998</c:v>
                </c:pt>
                <c:pt idx="11117">
                  <c:v>55.58500000001</c:v>
                </c:pt>
                <c:pt idx="11118">
                  <c:v>55.59000000001</c:v>
                </c:pt>
                <c:pt idx="11119">
                  <c:v>55.59500000001</c:v>
                </c:pt>
                <c:pt idx="11120">
                  <c:v>55.60000000001</c:v>
                </c:pt>
                <c:pt idx="11121">
                  <c:v>55.60500000001001</c:v>
                </c:pt>
                <c:pt idx="11122">
                  <c:v>55.61000000001</c:v>
                </c:pt>
                <c:pt idx="11123">
                  <c:v>55.61500000001001</c:v>
                </c:pt>
                <c:pt idx="11124">
                  <c:v>55.62000000001</c:v>
                </c:pt>
                <c:pt idx="11125">
                  <c:v>55.62500000001001</c:v>
                </c:pt>
                <c:pt idx="11126">
                  <c:v>55.63000000001001</c:v>
                </c:pt>
                <c:pt idx="11127">
                  <c:v>55.63500000001001</c:v>
                </c:pt>
                <c:pt idx="11128">
                  <c:v>55.64000000001</c:v>
                </c:pt>
                <c:pt idx="11129">
                  <c:v>55.64500000001001</c:v>
                </c:pt>
                <c:pt idx="11130">
                  <c:v>55.65000000001</c:v>
                </c:pt>
                <c:pt idx="11131">
                  <c:v>55.65500000001002</c:v>
                </c:pt>
                <c:pt idx="11132">
                  <c:v>55.66000000001002</c:v>
                </c:pt>
                <c:pt idx="11133">
                  <c:v>55.66500000001003</c:v>
                </c:pt>
                <c:pt idx="11134">
                  <c:v>55.67000000001003</c:v>
                </c:pt>
                <c:pt idx="11135">
                  <c:v>55.67500000001003</c:v>
                </c:pt>
                <c:pt idx="11136">
                  <c:v>55.68000000001003</c:v>
                </c:pt>
                <c:pt idx="11137">
                  <c:v>55.68500000001004</c:v>
                </c:pt>
                <c:pt idx="11138">
                  <c:v>55.69000000001004</c:v>
                </c:pt>
                <c:pt idx="11139">
                  <c:v>55.69500000001004</c:v>
                </c:pt>
                <c:pt idx="11140">
                  <c:v>55.70000000001004</c:v>
                </c:pt>
                <c:pt idx="11141">
                  <c:v>55.70500000001005</c:v>
                </c:pt>
                <c:pt idx="11142">
                  <c:v>55.71000000001005</c:v>
                </c:pt>
                <c:pt idx="11143">
                  <c:v>55.71500000001005</c:v>
                </c:pt>
                <c:pt idx="11144">
                  <c:v>55.72000000001005</c:v>
                </c:pt>
                <c:pt idx="11145">
                  <c:v>55.72500000001006</c:v>
                </c:pt>
                <c:pt idx="11146">
                  <c:v>55.73000000001006</c:v>
                </c:pt>
                <c:pt idx="11147">
                  <c:v>55.73500000001006</c:v>
                </c:pt>
                <c:pt idx="11148">
                  <c:v>55.74000000001006</c:v>
                </c:pt>
                <c:pt idx="11149">
                  <c:v>55.74500000001007</c:v>
                </c:pt>
                <c:pt idx="11150">
                  <c:v>55.75000000001005</c:v>
                </c:pt>
                <c:pt idx="11151">
                  <c:v>55.75500000001007</c:v>
                </c:pt>
                <c:pt idx="11152">
                  <c:v>55.76000000001008</c:v>
                </c:pt>
                <c:pt idx="11153">
                  <c:v>55.76500000001008</c:v>
                </c:pt>
                <c:pt idx="11154">
                  <c:v>55.77000000001008</c:v>
                </c:pt>
                <c:pt idx="11155">
                  <c:v>55.77500000001008</c:v>
                </c:pt>
                <c:pt idx="11156">
                  <c:v>55.78000000001008</c:v>
                </c:pt>
                <c:pt idx="11157">
                  <c:v>55.7850000000101</c:v>
                </c:pt>
                <c:pt idx="11158">
                  <c:v>55.7900000000101</c:v>
                </c:pt>
                <c:pt idx="11159">
                  <c:v>55.7950000000101</c:v>
                </c:pt>
                <c:pt idx="11160">
                  <c:v>55.80000000001009</c:v>
                </c:pt>
                <c:pt idx="11161">
                  <c:v>55.8050000000101</c:v>
                </c:pt>
                <c:pt idx="11162">
                  <c:v>55.81000000001004</c:v>
                </c:pt>
                <c:pt idx="11163">
                  <c:v>55.81500000001009</c:v>
                </c:pt>
                <c:pt idx="11164">
                  <c:v>55.8200000000101</c:v>
                </c:pt>
                <c:pt idx="11165">
                  <c:v>55.82500000001011</c:v>
                </c:pt>
                <c:pt idx="11166">
                  <c:v>55.8300000000101</c:v>
                </c:pt>
                <c:pt idx="11167">
                  <c:v>55.8350000000101</c:v>
                </c:pt>
                <c:pt idx="11168">
                  <c:v>55.84000000001009</c:v>
                </c:pt>
                <c:pt idx="11169">
                  <c:v>55.8450000000101</c:v>
                </c:pt>
                <c:pt idx="11170">
                  <c:v>55.85000000001002</c:v>
                </c:pt>
                <c:pt idx="11171">
                  <c:v>55.85500000001009</c:v>
                </c:pt>
                <c:pt idx="11172">
                  <c:v>55.86000000001012</c:v>
                </c:pt>
                <c:pt idx="11173">
                  <c:v>55.86500000001013</c:v>
                </c:pt>
                <c:pt idx="11174">
                  <c:v>55.87000000001012</c:v>
                </c:pt>
                <c:pt idx="11175">
                  <c:v>55.87500000001013</c:v>
                </c:pt>
                <c:pt idx="11176">
                  <c:v>55.88000000001009</c:v>
                </c:pt>
                <c:pt idx="11177">
                  <c:v>55.88500000001012</c:v>
                </c:pt>
                <c:pt idx="11178">
                  <c:v>55.89000000001014</c:v>
                </c:pt>
                <c:pt idx="11179">
                  <c:v>55.89500000001014</c:v>
                </c:pt>
                <c:pt idx="11180">
                  <c:v>55.90000000001015</c:v>
                </c:pt>
                <c:pt idx="11181">
                  <c:v>55.90500000001015</c:v>
                </c:pt>
                <c:pt idx="11182">
                  <c:v>55.91000000001014</c:v>
                </c:pt>
                <c:pt idx="11183">
                  <c:v>55.91500000001015</c:v>
                </c:pt>
                <c:pt idx="11184">
                  <c:v>55.92000000001016</c:v>
                </c:pt>
                <c:pt idx="11185">
                  <c:v>55.92500000001016</c:v>
                </c:pt>
                <c:pt idx="11186">
                  <c:v>55.93000000001015</c:v>
                </c:pt>
                <c:pt idx="11187">
                  <c:v>55.93500000001016</c:v>
                </c:pt>
                <c:pt idx="11188">
                  <c:v>55.94000000001014</c:v>
                </c:pt>
                <c:pt idx="11189">
                  <c:v>55.94500000001015</c:v>
                </c:pt>
                <c:pt idx="11190">
                  <c:v>55.95000000001014</c:v>
                </c:pt>
                <c:pt idx="11191">
                  <c:v>55.95500000001017</c:v>
                </c:pt>
                <c:pt idx="11192">
                  <c:v>55.96000000001018</c:v>
                </c:pt>
                <c:pt idx="11193">
                  <c:v>55.96500000001018</c:v>
                </c:pt>
                <c:pt idx="11194">
                  <c:v>55.97000000001017</c:v>
                </c:pt>
                <c:pt idx="11195">
                  <c:v>55.97500000001018</c:v>
                </c:pt>
                <c:pt idx="11196">
                  <c:v>55.98000000001014</c:v>
                </c:pt>
                <c:pt idx="11197">
                  <c:v>55.98500000001017</c:v>
                </c:pt>
                <c:pt idx="11198">
                  <c:v>55.9900000000102</c:v>
                </c:pt>
                <c:pt idx="11199">
                  <c:v>55.9950000000102</c:v>
                </c:pt>
                <c:pt idx="11200">
                  <c:v>56.0000000000102</c:v>
                </c:pt>
                <c:pt idx="11201">
                  <c:v>56.0050000000102</c:v>
                </c:pt>
                <c:pt idx="11202">
                  <c:v>56.01000000001019</c:v>
                </c:pt>
                <c:pt idx="11203">
                  <c:v>56.0150000000102</c:v>
                </c:pt>
                <c:pt idx="11204">
                  <c:v>56.02000000001021</c:v>
                </c:pt>
                <c:pt idx="11205">
                  <c:v>56.02500000001021</c:v>
                </c:pt>
                <c:pt idx="11206">
                  <c:v>56.0300000000102</c:v>
                </c:pt>
                <c:pt idx="11207">
                  <c:v>56.03500000001021</c:v>
                </c:pt>
                <c:pt idx="11208">
                  <c:v>56.0400000000102</c:v>
                </c:pt>
                <c:pt idx="11209">
                  <c:v>56.04500000001021</c:v>
                </c:pt>
                <c:pt idx="11210">
                  <c:v>56.05000000001019</c:v>
                </c:pt>
                <c:pt idx="11211">
                  <c:v>56.05500000001022</c:v>
                </c:pt>
                <c:pt idx="11212">
                  <c:v>56.06000000001023</c:v>
                </c:pt>
                <c:pt idx="11213">
                  <c:v>56.06500000001023</c:v>
                </c:pt>
                <c:pt idx="11214">
                  <c:v>56.07000000001022</c:v>
                </c:pt>
                <c:pt idx="11215">
                  <c:v>56.07500000001023</c:v>
                </c:pt>
                <c:pt idx="11216">
                  <c:v>56.08000000001022</c:v>
                </c:pt>
                <c:pt idx="11217">
                  <c:v>56.08500000001024</c:v>
                </c:pt>
                <c:pt idx="11218">
                  <c:v>56.09000000001024</c:v>
                </c:pt>
                <c:pt idx="11219">
                  <c:v>56.09500000001025</c:v>
                </c:pt>
                <c:pt idx="11220">
                  <c:v>56.10000000001025</c:v>
                </c:pt>
                <c:pt idx="11221">
                  <c:v>56.10500000001025</c:v>
                </c:pt>
                <c:pt idx="11222">
                  <c:v>56.11000000001025</c:v>
                </c:pt>
                <c:pt idx="11223">
                  <c:v>56.11500000001026</c:v>
                </c:pt>
                <c:pt idx="11224">
                  <c:v>56.12000000001026</c:v>
                </c:pt>
                <c:pt idx="11225">
                  <c:v>56.12500000001026</c:v>
                </c:pt>
                <c:pt idx="11226">
                  <c:v>56.13000000001026</c:v>
                </c:pt>
                <c:pt idx="11227">
                  <c:v>56.13500000001027</c:v>
                </c:pt>
                <c:pt idx="11228">
                  <c:v>56.14000000001025</c:v>
                </c:pt>
                <c:pt idx="11229">
                  <c:v>56.14500000001027</c:v>
                </c:pt>
                <c:pt idx="11230">
                  <c:v>56.15000000001027</c:v>
                </c:pt>
                <c:pt idx="11231">
                  <c:v>56.15500000001028</c:v>
                </c:pt>
                <c:pt idx="11232">
                  <c:v>56.16000000001028</c:v>
                </c:pt>
                <c:pt idx="11233">
                  <c:v>56.16500000001028</c:v>
                </c:pt>
                <c:pt idx="11234">
                  <c:v>56.17000000001028</c:v>
                </c:pt>
                <c:pt idx="11235">
                  <c:v>56.1750000000103</c:v>
                </c:pt>
                <c:pt idx="11236">
                  <c:v>56.18000000001027</c:v>
                </c:pt>
                <c:pt idx="11237">
                  <c:v>56.1850000000103</c:v>
                </c:pt>
                <c:pt idx="11238">
                  <c:v>56.1900000000103</c:v>
                </c:pt>
                <c:pt idx="11239">
                  <c:v>56.1950000000103</c:v>
                </c:pt>
                <c:pt idx="11240">
                  <c:v>56.2000000000103</c:v>
                </c:pt>
                <c:pt idx="11241">
                  <c:v>56.2050000000103</c:v>
                </c:pt>
                <c:pt idx="11242">
                  <c:v>56.2100000000103</c:v>
                </c:pt>
                <c:pt idx="11243">
                  <c:v>56.21500000001031</c:v>
                </c:pt>
                <c:pt idx="11244">
                  <c:v>56.22000000001031</c:v>
                </c:pt>
                <c:pt idx="11245">
                  <c:v>56.22500000001031</c:v>
                </c:pt>
                <c:pt idx="11246">
                  <c:v>56.23000000001031</c:v>
                </c:pt>
                <c:pt idx="11247">
                  <c:v>56.23500000001032</c:v>
                </c:pt>
                <c:pt idx="11248">
                  <c:v>56.2400000000103</c:v>
                </c:pt>
                <c:pt idx="11249">
                  <c:v>56.24500000001032</c:v>
                </c:pt>
                <c:pt idx="11250">
                  <c:v>56.25000000001032</c:v>
                </c:pt>
                <c:pt idx="11251">
                  <c:v>56.25500000001033</c:v>
                </c:pt>
                <c:pt idx="11252">
                  <c:v>56.26000000001033</c:v>
                </c:pt>
                <c:pt idx="11253">
                  <c:v>56.26500000001033</c:v>
                </c:pt>
                <c:pt idx="11254">
                  <c:v>56.27000000001033</c:v>
                </c:pt>
                <c:pt idx="11255">
                  <c:v>56.27500000001034</c:v>
                </c:pt>
                <c:pt idx="11256">
                  <c:v>56.28000000001034</c:v>
                </c:pt>
                <c:pt idx="11257">
                  <c:v>56.28500000001034</c:v>
                </c:pt>
                <c:pt idx="11258">
                  <c:v>56.29000000001035</c:v>
                </c:pt>
                <c:pt idx="11259">
                  <c:v>56.29500000001035</c:v>
                </c:pt>
                <c:pt idx="11260">
                  <c:v>56.30000000001034</c:v>
                </c:pt>
                <c:pt idx="11261">
                  <c:v>56.30500000001035</c:v>
                </c:pt>
                <c:pt idx="11262">
                  <c:v>56.31000000001026</c:v>
                </c:pt>
                <c:pt idx="11263">
                  <c:v>56.31500000001034</c:v>
                </c:pt>
                <c:pt idx="11264">
                  <c:v>56.32000000001035</c:v>
                </c:pt>
                <c:pt idx="11265">
                  <c:v>56.32500000001036</c:v>
                </c:pt>
                <c:pt idx="11266">
                  <c:v>56.33000000001034</c:v>
                </c:pt>
                <c:pt idx="11267">
                  <c:v>56.33500000001035</c:v>
                </c:pt>
                <c:pt idx="11268">
                  <c:v>56.34000000001027</c:v>
                </c:pt>
                <c:pt idx="11269">
                  <c:v>56.34500000001037</c:v>
                </c:pt>
                <c:pt idx="11270">
                  <c:v>56.35000000001028</c:v>
                </c:pt>
                <c:pt idx="11271">
                  <c:v>56.35500000001034</c:v>
                </c:pt>
                <c:pt idx="11272">
                  <c:v>56.36000000001037</c:v>
                </c:pt>
                <c:pt idx="11273">
                  <c:v>56.36500000001038</c:v>
                </c:pt>
                <c:pt idx="11274">
                  <c:v>56.37000000001034</c:v>
                </c:pt>
                <c:pt idx="11275">
                  <c:v>56.37500000001037</c:v>
                </c:pt>
                <c:pt idx="11276">
                  <c:v>56.38000000001029</c:v>
                </c:pt>
                <c:pt idx="11277">
                  <c:v>56.38500000001039</c:v>
                </c:pt>
                <c:pt idx="11278">
                  <c:v>56.3900000000104</c:v>
                </c:pt>
                <c:pt idx="11279">
                  <c:v>56.3950000000104</c:v>
                </c:pt>
                <c:pt idx="11280">
                  <c:v>56.40000000001039</c:v>
                </c:pt>
                <c:pt idx="11281">
                  <c:v>56.4050000000104</c:v>
                </c:pt>
                <c:pt idx="11282">
                  <c:v>56.41000000001031</c:v>
                </c:pt>
                <c:pt idx="11283">
                  <c:v>56.41500000001039</c:v>
                </c:pt>
                <c:pt idx="11284">
                  <c:v>56.4200000000104</c:v>
                </c:pt>
                <c:pt idx="11285">
                  <c:v>56.42500000001041</c:v>
                </c:pt>
                <c:pt idx="11286">
                  <c:v>56.43000000001039</c:v>
                </c:pt>
                <c:pt idx="11287">
                  <c:v>56.4350000000104</c:v>
                </c:pt>
                <c:pt idx="11288">
                  <c:v>56.44000000001039</c:v>
                </c:pt>
                <c:pt idx="11289">
                  <c:v>56.44500000001042</c:v>
                </c:pt>
                <c:pt idx="11290">
                  <c:v>56.45000000001033</c:v>
                </c:pt>
                <c:pt idx="11291">
                  <c:v>56.45500000001039</c:v>
                </c:pt>
                <c:pt idx="11292">
                  <c:v>56.46000000001042</c:v>
                </c:pt>
                <c:pt idx="11293">
                  <c:v>56.46500000001043</c:v>
                </c:pt>
                <c:pt idx="11294">
                  <c:v>56.47000000001042</c:v>
                </c:pt>
                <c:pt idx="11295">
                  <c:v>56.47500000001043</c:v>
                </c:pt>
                <c:pt idx="11296">
                  <c:v>56.48000000001034</c:v>
                </c:pt>
                <c:pt idx="11297">
                  <c:v>56.48500000001044</c:v>
                </c:pt>
                <c:pt idx="11298">
                  <c:v>56.49000000001045</c:v>
                </c:pt>
                <c:pt idx="11299">
                  <c:v>56.49500000001045</c:v>
                </c:pt>
                <c:pt idx="11300">
                  <c:v>56.50000000001044</c:v>
                </c:pt>
                <c:pt idx="11301">
                  <c:v>56.50500000001045</c:v>
                </c:pt>
                <c:pt idx="11302">
                  <c:v>56.51000000001044</c:v>
                </c:pt>
                <c:pt idx="11303">
                  <c:v>56.51500000001045</c:v>
                </c:pt>
                <c:pt idx="11304">
                  <c:v>56.52000000001046</c:v>
                </c:pt>
                <c:pt idx="11305">
                  <c:v>56.52500000001046</c:v>
                </c:pt>
                <c:pt idx="11306">
                  <c:v>56.53000000001045</c:v>
                </c:pt>
                <c:pt idx="11307">
                  <c:v>56.53500000001047</c:v>
                </c:pt>
                <c:pt idx="11308">
                  <c:v>56.54000000001047</c:v>
                </c:pt>
                <c:pt idx="11309">
                  <c:v>56.54500000001048</c:v>
                </c:pt>
                <c:pt idx="11310">
                  <c:v>56.55000000001044</c:v>
                </c:pt>
                <c:pt idx="11311">
                  <c:v>56.55500000001047</c:v>
                </c:pt>
                <c:pt idx="11312">
                  <c:v>56.56000000001048</c:v>
                </c:pt>
                <c:pt idx="11313">
                  <c:v>56.5650000000105</c:v>
                </c:pt>
                <c:pt idx="11314">
                  <c:v>56.57000000001047</c:v>
                </c:pt>
                <c:pt idx="11315">
                  <c:v>56.5750000000105</c:v>
                </c:pt>
                <c:pt idx="11316">
                  <c:v>56.58000000001049</c:v>
                </c:pt>
                <c:pt idx="11317">
                  <c:v>56.5850000000105</c:v>
                </c:pt>
                <c:pt idx="11318">
                  <c:v>56.5900000000105</c:v>
                </c:pt>
                <c:pt idx="11319">
                  <c:v>56.5950000000105</c:v>
                </c:pt>
                <c:pt idx="11320">
                  <c:v>56.6000000000105</c:v>
                </c:pt>
                <c:pt idx="11321">
                  <c:v>56.60500000001051</c:v>
                </c:pt>
                <c:pt idx="11322">
                  <c:v>56.61000000001049</c:v>
                </c:pt>
                <c:pt idx="11323">
                  <c:v>56.6150000000105</c:v>
                </c:pt>
                <c:pt idx="11324">
                  <c:v>56.62000000001051</c:v>
                </c:pt>
                <c:pt idx="11325">
                  <c:v>56.62500000001052</c:v>
                </c:pt>
                <c:pt idx="11326">
                  <c:v>56.6300000000105</c:v>
                </c:pt>
                <c:pt idx="11327">
                  <c:v>56.63500000001052</c:v>
                </c:pt>
                <c:pt idx="11328">
                  <c:v>56.64000000001052</c:v>
                </c:pt>
                <c:pt idx="11329">
                  <c:v>56.64500000001053</c:v>
                </c:pt>
                <c:pt idx="11330">
                  <c:v>56.65000000001049</c:v>
                </c:pt>
                <c:pt idx="11331">
                  <c:v>56.65500000001052</c:v>
                </c:pt>
                <c:pt idx="11332">
                  <c:v>56.66000000001053</c:v>
                </c:pt>
                <c:pt idx="11333">
                  <c:v>56.66500000001054</c:v>
                </c:pt>
                <c:pt idx="11334">
                  <c:v>56.67000000001052</c:v>
                </c:pt>
                <c:pt idx="11335">
                  <c:v>56.67500000001054</c:v>
                </c:pt>
                <c:pt idx="11336">
                  <c:v>56.68000000001054</c:v>
                </c:pt>
                <c:pt idx="11337">
                  <c:v>56.68500000001055</c:v>
                </c:pt>
                <c:pt idx="11338">
                  <c:v>56.69000000001055</c:v>
                </c:pt>
                <c:pt idx="11339">
                  <c:v>56.69500000001055</c:v>
                </c:pt>
                <c:pt idx="11340">
                  <c:v>56.70000000001055</c:v>
                </c:pt>
                <c:pt idx="11341">
                  <c:v>56.70500000001056</c:v>
                </c:pt>
                <c:pt idx="11342">
                  <c:v>56.71000000001055</c:v>
                </c:pt>
                <c:pt idx="11343">
                  <c:v>56.71500000001055</c:v>
                </c:pt>
                <c:pt idx="11344">
                  <c:v>56.72000000001056</c:v>
                </c:pt>
                <c:pt idx="11345">
                  <c:v>56.72500000001057</c:v>
                </c:pt>
                <c:pt idx="11346">
                  <c:v>56.73000000001057</c:v>
                </c:pt>
                <c:pt idx="11347">
                  <c:v>56.73500000001057</c:v>
                </c:pt>
                <c:pt idx="11348">
                  <c:v>56.74000000001057</c:v>
                </c:pt>
                <c:pt idx="11349">
                  <c:v>56.74500000001058</c:v>
                </c:pt>
                <c:pt idx="11350">
                  <c:v>56.75000000001057</c:v>
                </c:pt>
                <c:pt idx="11351">
                  <c:v>56.75500000001058</c:v>
                </c:pt>
                <c:pt idx="11352">
                  <c:v>56.7600000000106</c:v>
                </c:pt>
                <c:pt idx="11353">
                  <c:v>56.7650000000106</c:v>
                </c:pt>
                <c:pt idx="11354">
                  <c:v>56.7700000000106</c:v>
                </c:pt>
                <c:pt idx="11355">
                  <c:v>56.7750000000106</c:v>
                </c:pt>
                <c:pt idx="11356">
                  <c:v>56.7800000000106</c:v>
                </c:pt>
                <c:pt idx="11357">
                  <c:v>56.7850000000106</c:v>
                </c:pt>
                <c:pt idx="11358">
                  <c:v>56.7900000000106</c:v>
                </c:pt>
                <c:pt idx="11359">
                  <c:v>56.7950000000106</c:v>
                </c:pt>
                <c:pt idx="11360">
                  <c:v>56.80000000001051</c:v>
                </c:pt>
                <c:pt idx="11361">
                  <c:v>56.80500000001059</c:v>
                </c:pt>
                <c:pt idx="11362">
                  <c:v>56.81000000001051</c:v>
                </c:pt>
                <c:pt idx="11363">
                  <c:v>56.81500000001054</c:v>
                </c:pt>
                <c:pt idx="11364">
                  <c:v>56.82000000001059</c:v>
                </c:pt>
                <c:pt idx="11365">
                  <c:v>56.8250000000106</c:v>
                </c:pt>
                <c:pt idx="11366">
                  <c:v>56.83000000001059</c:v>
                </c:pt>
                <c:pt idx="11367">
                  <c:v>56.83500000001062</c:v>
                </c:pt>
                <c:pt idx="11368">
                  <c:v>56.84000000001053</c:v>
                </c:pt>
                <c:pt idx="11369">
                  <c:v>56.84500000001059</c:v>
                </c:pt>
                <c:pt idx="11370">
                  <c:v>56.85000000001053</c:v>
                </c:pt>
                <c:pt idx="11371">
                  <c:v>56.85500000001054</c:v>
                </c:pt>
                <c:pt idx="11372">
                  <c:v>56.86000000001059</c:v>
                </c:pt>
                <c:pt idx="11373">
                  <c:v>56.86500000001062</c:v>
                </c:pt>
                <c:pt idx="11374">
                  <c:v>56.87000000001054</c:v>
                </c:pt>
                <c:pt idx="11375">
                  <c:v>56.87500000001064</c:v>
                </c:pt>
                <c:pt idx="11376">
                  <c:v>56.88000000001055</c:v>
                </c:pt>
                <c:pt idx="11377">
                  <c:v>56.88500000001059</c:v>
                </c:pt>
                <c:pt idx="11378">
                  <c:v>56.89000000001064</c:v>
                </c:pt>
                <c:pt idx="11379">
                  <c:v>56.89500000001065</c:v>
                </c:pt>
                <c:pt idx="11380">
                  <c:v>56.90000000001064</c:v>
                </c:pt>
                <c:pt idx="11381">
                  <c:v>56.90500000001065</c:v>
                </c:pt>
                <c:pt idx="11382">
                  <c:v>56.91000000001056</c:v>
                </c:pt>
                <c:pt idx="11383">
                  <c:v>56.91500000001064</c:v>
                </c:pt>
                <c:pt idx="11384">
                  <c:v>56.92000000001065</c:v>
                </c:pt>
                <c:pt idx="11385">
                  <c:v>56.92500000001067</c:v>
                </c:pt>
                <c:pt idx="11386">
                  <c:v>56.93000000001064</c:v>
                </c:pt>
                <c:pt idx="11387">
                  <c:v>56.93500000001067</c:v>
                </c:pt>
                <c:pt idx="11388">
                  <c:v>56.94000000001058</c:v>
                </c:pt>
                <c:pt idx="11389">
                  <c:v>56.94500000001067</c:v>
                </c:pt>
                <c:pt idx="11390">
                  <c:v>56.95000000001058</c:v>
                </c:pt>
                <c:pt idx="11391">
                  <c:v>56.95500000001064</c:v>
                </c:pt>
                <c:pt idx="11392">
                  <c:v>56.96000000001067</c:v>
                </c:pt>
                <c:pt idx="11393">
                  <c:v>56.96500000001069</c:v>
                </c:pt>
                <c:pt idx="11394">
                  <c:v>56.97000000001069</c:v>
                </c:pt>
                <c:pt idx="11395">
                  <c:v>56.9750000000107</c:v>
                </c:pt>
                <c:pt idx="11396">
                  <c:v>56.9800000000106</c:v>
                </c:pt>
                <c:pt idx="11397">
                  <c:v>56.9850000000107</c:v>
                </c:pt>
                <c:pt idx="11398">
                  <c:v>56.9900000000107</c:v>
                </c:pt>
                <c:pt idx="11399">
                  <c:v>56.99500000001071</c:v>
                </c:pt>
                <c:pt idx="11400">
                  <c:v>57.00000000001071</c:v>
                </c:pt>
                <c:pt idx="11401">
                  <c:v>57.00500000001071</c:v>
                </c:pt>
                <c:pt idx="11402">
                  <c:v>57.01000000001071</c:v>
                </c:pt>
                <c:pt idx="11403">
                  <c:v>57.01500000001072</c:v>
                </c:pt>
                <c:pt idx="11404">
                  <c:v>57.02000000001072</c:v>
                </c:pt>
                <c:pt idx="11405">
                  <c:v>57.02500000001072</c:v>
                </c:pt>
                <c:pt idx="11406">
                  <c:v>57.03000000001072</c:v>
                </c:pt>
                <c:pt idx="11407">
                  <c:v>57.03500000001073</c:v>
                </c:pt>
                <c:pt idx="11408">
                  <c:v>57.04000000001073</c:v>
                </c:pt>
                <c:pt idx="11409">
                  <c:v>57.04500000001073</c:v>
                </c:pt>
                <c:pt idx="11410">
                  <c:v>57.05000000001073</c:v>
                </c:pt>
                <c:pt idx="11411">
                  <c:v>57.05500000001074</c:v>
                </c:pt>
                <c:pt idx="11412">
                  <c:v>57.06000000001074</c:v>
                </c:pt>
                <c:pt idx="11413">
                  <c:v>57.06500000001074</c:v>
                </c:pt>
                <c:pt idx="11414">
                  <c:v>57.07000000001075</c:v>
                </c:pt>
                <c:pt idx="11415">
                  <c:v>57.07500000001075</c:v>
                </c:pt>
                <c:pt idx="11416">
                  <c:v>57.08000000001075</c:v>
                </c:pt>
                <c:pt idx="11417">
                  <c:v>57.08500000001075</c:v>
                </c:pt>
                <c:pt idx="11418">
                  <c:v>57.09000000001076</c:v>
                </c:pt>
                <c:pt idx="11419">
                  <c:v>57.09500000001076</c:v>
                </c:pt>
                <c:pt idx="11420">
                  <c:v>57.10000000001076</c:v>
                </c:pt>
                <c:pt idx="11421">
                  <c:v>57.10500000001076</c:v>
                </c:pt>
                <c:pt idx="11422">
                  <c:v>57.11000000001076</c:v>
                </c:pt>
                <c:pt idx="11423">
                  <c:v>57.11500000001077</c:v>
                </c:pt>
                <c:pt idx="11424">
                  <c:v>57.12000000001077</c:v>
                </c:pt>
                <c:pt idx="11425">
                  <c:v>57.12500000001077</c:v>
                </c:pt>
                <c:pt idx="11426">
                  <c:v>57.13000000001078</c:v>
                </c:pt>
                <c:pt idx="11427">
                  <c:v>57.13500000001078</c:v>
                </c:pt>
                <c:pt idx="11428">
                  <c:v>57.14000000001078</c:v>
                </c:pt>
                <c:pt idx="11429">
                  <c:v>57.14500000001078</c:v>
                </c:pt>
                <c:pt idx="11430">
                  <c:v>57.15000000001078</c:v>
                </c:pt>
                <c:pt idx="11431">
                  <c:v>57.1550000000108</c:v>
                </c:pt>
                <c:pt idx="11432">
                  <c:v>57.1600000000108</c:v>
                </c:pt>
                <c:pt idx="11433">
                  <c:v>57.1650000000108</c:v>
                </c:pt>
                <c:pt idx="11434">
                  <c:v>57.1700000000108</c:v>
                </c:pt>
                <c:pt idx="11435">
                  <c:v>57.1750000000108</c:v>
                </c:pt>
                <c:pt idx="11436">
                  <c:v>57.1800000000108</c:v>
                </c:pt>
                <c:pt idx="11437">
                  <c:v>57.1850000000108</c:v>
                </c:pt>
                <c:pt idx="11438">
                  <c:v>57.19000000001081</c:v>
                </c:pt>
                <c:pt idx="11439">
                  <c:v>57.19500000001081</c:v>
                </c:pt>
                <c:pt idx="11440">
                  <c:v>57.20000000001081</c:v>
                </c:pt>
                <c:pt idx="11441">
                  <c:v>57.20500000001081</c:v>
                </c:pt>
                <c:pt idx="11442">
                  <c:v>57.21000000001082</c:v>
                </c:pt>
                <c:pt idx="11443">
                  <c:v>57.21500000001082</c:v>
                </c:pt>
                <c:pt idx="11444">
                  <c:v>57.22000000001082</c:v>
                </c:pt>
                <c:pt idx="11445">
                  <c:v>57.22500000001083</c:v>
                </c:pt>
                <c:pt idx="11446">
                  <c:v>57.23000000001083</c:v>
                </c:pt>
                <c:pt idx="11447">
                  <c:v>57.23500000001083</c:v>
                </c:pt>
                <c:pt idx="11448">
                  <c:v>57.24000000001083</c:v>
                </c:pt>
                <c:pt idx="11449">
                  <c:v>57.24500000001083</c:v>
                </c:pt>
                <c:pt idx="11450">
                  <c:v>57.25000000001084</c:v>
                </c:pt>
                <c:pt idx="11451">
                  <c:v>57.25500000001084</c:v>
                </c:pt>
                <c:pt idx="11452">
                  <c:v>57.26000000001084</c:v>
                </c:pt>
                <c:pt idx="11453">
                  <c:v>57.26500000001085</c:v>
                </c:pt>
                <c:pt idx="11454">
                  <c:v>57.27000000001085</c:v>
                </c:pt>
                <c:pt idx="11455">
                  <c:v>57.27500000001085</c:v>
                </c:pt>
                <c:pt idx="11456">
                  <c:v>57.28000000001085</c:v>
                </c:pt>
                <c:pt idx="11457">
                  <c:v>57.28500000001086</c:v>
                </c:pt>
                <c:pt idx="11458">
                  <c:v>57.29000000001086</c:v>
                </c:pt>
                <c:pt idx="11459">
                  <c:v>57.29500000001086</c:v>
                </c:pt>
                <c:pt idx="11460">
                  <c:v>57.30000000001085</c:v>
                </c:pt>
                <c:pt idx="11461">
                  <c:v>57.30500000001086</c:v>
                </c:pt>
                <c:pt idx="11462">
                  <c:v>57.31000000001085</c:v>
                </c:pt>
                <c:pt idx="11463">
                  <c:v>57.31500000001085</c:v>
                </c:pt>
                <c:pt idx="11464">
                  <c:v>57.32000000001087</c:v>
                </c:pt>
                <c:pt idx="11465">
                  <c:v>57.32500000001088</c:v>
                </c:pt>
                <c:pt idx="11466">
                  <c:v>57.33000000001088</c:v>
                </c:pt>
                <c:pt idx="11467">
                  <c:v>57.33500000001088</c:v>
                </c:pt>
                <c:pt idx="11468">
                  <c:v>57.34000000001087</c:v>
                </c:pt>
                <c:pt idx="11469">
                  <c:v>57.34500000001088</c:v>
                </c:pt>
                <c:pt idx="11470">
                  <c:v>57.35000000001087</c:v>
                </c:pt>
                <c:pt idx="11471">
                  <c:v>57.35500000001088</c:v>
                </c:pt>
                <c:pt idx="11472">
                  <c:v>57.3600000000109</c:v>
                </c:pt>
                <c:pt idx="11473">
                  <c:v>57.3650000000109</c:v>
                </c:pt>
                <c:pt idx="11474">
                  <c:v>57.3700000000109</c:v>
                </c:pt>
                <c:pt idx="11475">
                  <c:v>57.3750000000109</c:v>
                </c:pt>
                <c:pt idx="11476">
                  <c:v>57.3800000000109</c:v>
                </c:pt>
                <c:pt idx="11477">
                  <c:v>57.3850000000109</c:v>
                </c:pt>
                <c:pt idx="11478">
                  <c:v>57.39000000001091</c:v>
                </c:pt>
                <c:pt idx="11479">
                  <c:v>57.39500000001091</c:v>
                </c:pt>
                <c:pt idx="11480">
                  <c:v>57.40000000001091</c:v>
                </c:pt>
                <c:pt idx="11481">
                  <c:v>57.40500000001092</c:v>
                </c:pt>
                <c:pt idx="11482">
                  <c:v>57.4100000000109</c:v>
                </c:pt>
                <c:pt idx="11483">
                  <c:v>57.41500000001092</c:v>
                </c:pt>
                <c:pt idx="11484">
                  <c:v>57.42000000001092</c:v>
                </c:pt>
                <c:pt idx="11485">
                  <c:v>57.42500000001093</c:v>
                </c:pt>
                <c:pt idx="11486">
                  <c:v>57.43000000001093</c:v>
                </c:pt>
                <c:pt idx="11487">
                  <c:v>57.43500000001093</c:v>
                </c:pt>
                <c:pt idx="11488">
                  <c:v>57.44000000001093</c:v>
                </c:pt>
                <c:pt idx="11489">
                  <c:v>57.44500000001094</c:v>
                </c:pt>
                <c:pt idx="11490">
                  <c:v>57.45000000001092</c:v>
                </c:pt>
                <c:pt idx="11491">
                  <c:v>57.45500000001094</c:v>
                </c:pt>
                <c:pt idx="11492">
                  <c:v>57.46000000001094</c:v>
                </c:pt>
                <c:pt idx="11493">
                  <c:v>57.46500000001095</c:v>
                </c:pt>
                <c:pt idx="11494">
                  <c:v>57.47000000001095</c:v>
                </c:pt>
                <c:pt idx="11495">
                  <c:v>57.47500000001095</c:v>
                </c:pt>
                <c:pt idx="11496">
                  <c:v>57.48000000001095</c:v>
                </c:pt>
                <c:pt idx="11497">
                  <c:v>57.48500000001096</c:v>
                </c:pt>
                <c:pt idx="11498">
                  <c:v>57.49000000001096</c:v>
                </c:pt>
                <c:pt idx="11499">
                  <c:v>57.49500000001096</c:v>
                </c:pt>
                <c:pt idx="11500">
                  <c:v>57.50000000001096</c:v>
                </c:pt>
                <c:pt idx="11501">
                  <c:v>57.50500000001097</c:v>
                </c:pt>
                <c:pt idx="11502">
                  <c:v>57.51000000001095</c:v>
                </c:pt>
                <c:pt idx="11503">
                  <c:v>57.51500000001097</c:v>
                </c:pt>
                <c:pt idx="11504">
                  <c:v>57.52000000001098</c:v>
                </c:pt>
                <c:pt idx="11505">
                  <c:v>57.52500000001098</c:v>
                </c:pt>
                <c:pt idx="11506">
                  <c:v>57.53000000001098</c:v>
                </c:pt>
                <c:pt idx="11507">
                  <c:v>57.53500000001098</c:v>
                </c:pt>
                <c:pt idx="11508">
                  <c:v>57.54000000001098</c:v>
                </c:pt>
                <c:pt idx="11509">
                  <c:v>57.545000000011</c:v>
                </c:pt>
                <c:pt idx="11510">
                  <c:v>57.55000000001098</c:v>
                </c:pt>
                <c:pt idx="11511">
                  <c:v>57.555000000011</c:v>
                </c:pt>
                <c:pt idx="11512">
                  <c:v>57.560000000011</c:v>
                </c:pt>
                <c:pt idx="11513">
                  <c:v>57.565000000011</c:v>
                </c:pt>
                <c:pt idx="11514">
                  <c:v>57.570000000011</c:v>
                </c:pt>
                <c:pt idx="11515">
                  <c:v>57.575000000011</c:v>
                </c:pt>
                <c:pt idx="11516">
                  <c:v>57.580000000011</c:v>
                </c:pt>
                <c:pt idx="11517">
                  <c:v>57.58500000001101</c:v>
                </c:pt>
                <c:pt idx="11518">
                  <c:v>57.59000000001101</c:v>
                </c:pt>
                <c:pt idx="11519">
                  <c:v>57.59500000001101</c:v>
                </c:pt>
                <c:pt idx="11520">
                  <c:v>57.60000000001101</c:v>
                </c:pt>
                <c:pt idx="11521">
                  <c:v>57.60500000001102</c:v>
                </c:pt>
                <c:pt idx="11522">
                  <c:v>57.61000000001102</c:v>
                </c:pt>
                <c:pt idx="11523">
                  <c:v>57.61500000001102</c:v>
                </c:pt>
                <c:pt idx="11524">
                  <c:v>57.62000000001103</c:v>
                </c:pt>
                <c:pt idx="11525">
                  <c:v>57.62500000001103</c:v>
                </c:pt>
                <c:pt idx="11526">
                  <c:v>57.63000000001103</c:v>
                </c:pt>
                <c:pt idx="11527">
                  <c:v>57.63500000001103</c:v>
                </c:pt>
                <c:pt idx="11528">
                  <c:v>57.64000000001104</c:v>
                </c:pt>
                <c:pt idx="11529">
                  <c:v>57.64500000001104</c:v>
                </c:pt>
                <c:pt idx="11530">
                  <c:v>57.65000000001104</c:v>
                </c:pt>
                <c:pt idx="11531">
                  <c:v>57.65500000001104</c:v>
                </c:pt>
                <c:pt idx="11532">
                  <c:v>57.66000000001105</c:v>
                </c:pt>
                <c:pt idx="11533">
                  <c:v>57.66500000001105</c:v>
                </c:pt>
                <c:pt idx="11534">
                  <c:v>57.67000000001105</c:v>
                </c:pt>
                <c:pt idx="11535">
                  <c:v>57.67500000001105</c:v>
                </c:pt>
                <c:pt idx="11536">
                  <c:v>57.68000000001106</c:v>
                </c:pt>
                <c:pt idx="11537">
                  <c:v>57.68500000001106</c:v>
                </c:pt>
                <c:pt idx="11538">
                  <c:v>57.69000000001106</c:v>
                </c:pt>
                <c:pt idx="11539">
                  <c:v>57.69500000001106</c:v>
                </c:pt>
                <c:pt idx="11540">
                  <c:v>57.70000000001107</c:v>
                </c:pt>
                <c:pt idx="11541">
                  <c:v>57.70500000001107</c:v>
                </c:pt>
                <c:pt idx="11542">
                  <c:v>57.71000000001107</c:v>
                </c:pt>
                <c:pt idx="11543">
                  <c:v>57.71500000001108</c:v>
                </c:pt>
                <c:pt idx="11544">
                  <c:v>57.72000000001108</c:v>
                </c:pt>
                <c:pt idx="11545">
                  <c:v>57.72500000001108</c:v>
                </c:pt>
                <c:pt idx="11546">
                  <c:v>57.73000000001108</c:v>
                </c:pt>
                <c:pt idx="11547">
                  <c:v>57.7350000000111</c:v>
                </c:pt>
                <c:pt idx="11548">
                  <c:v>57.7400000000111</c:v>
                </c:pt>
                <c:pt idx="11549">
                  <c:v>57.7450000000111</c:v>
                </c:pt>
                <c:pt idx="11550">
                  <c:v>57.7500000000111</c:v>
                </c:pt>
                <c:pt idx="11551">
                  <c:v>57.7550000000111</c:v>
                </c:pt>
                <c:pt idx="11552">
                  <c:v>57.7600000000111</c:v>
                </c:pt>
                <c:pt idx="11553">
                  <c:v>57.7650000000111</c:v>
                </c:pt>
                <c:pt idx="11554">
                  <c:v>57.7700000000111</c:v>
                </c:pt>
                <c:pt idx="11555">
                  <c:v>57.77500000001111</c:v>
                </c:pt>
                <c:pt idx="11556">
                  <c:v>57.78000000001111</c:v>
                </c:pt>
                <c:pt idx="11557">
                  <c:v>57.78500000001111</c:v>
                </c:pt>
                <c:pt idx="11558">
                  <c:v>57.79000000001111</c:v>
                </c:pt>
                <c:pt idx="11559">
                  <c:v>57.79500000001112</c:v>
                </c:pt>
                <c:pt idx="11560">
                  <c:v>57.8000000000111</c:v>
                </c:pt>
                <c:pt idx="11561">
                  <c:v>57.80500000001112</c:v>
                </c:pt>
                <c:pt idx="11562">
                  <c:v>57.81000000001112</c:v>
                </c:pt>
                <c:pt idx="11563">
                  <c:v>57.81500000001112</c:v>
                </c:pt>
                <c:pt idx="11564">
                  <c:v>57.82000000001113</c:v>
                </c:pt>
                <c:pt idx="11565">
                  <c:v>57.82500000001113</c:v>
                </c:pt>
                <c:pt idx="11566">
                  <c:v>57.83000000001113</c:v>
                </c:pt>
                <c:pt idx="11567">
                  <c:v>57.83500000001114</c:v>
                </c:pt>
                <c:pt idx="11568">
                  <c:v>57.84000000001112</c:v>
                </c:pt>
                <c:pt idx="11569">
                  <c:v>57.84500000001114</c:v>
                </c:pt>
                <c:pt idx="11570">
                  <c:v>57.85000000001114</c:v>
                </c:pt>
                <c:pt idx="11571">
                  <c:v>57.85500000001115</c:v>
                </c:pt>
                <c:pt idx="11572">
                  <c:v>57.86000000001115</c:v>
                </c:pt>
                <c:pt idx="11573">
                  <c:v>57.86500000001115</c:v>
                </c:pt>
                <c:pt idx="11574">
                  <c:v>57.87000000001115</c:v>
                </c:pt>
                <c:pt idx="11575">
                  <c:v>57.87500000001116</c:v>
                </c:pt>
                <c:pt idx="11576">
                  <c:v>57.88000000001114</c:v>
                </c:pt>
                <c:pt idx="11577">
                  <c:v>57.88500000001115</c:v>
                </c:pt>
                <c:pt idx="11578">
                  <c:v>57.89000000001116</c:v>
                </c:pt>
                <c:pt idx="11579">
                  <c:v>57.89500000001117</c:v>
                </c:pt>
                <c:pt idx="11580">
                  <c:v>57.90000000001115</c:v>
                </c:pt>
                <c:pt idx="11581">
                  <c:v>57.90500000001117</c:v>
                </c:pt>
                <c:pt idx="11582">
                  <c:v>57.91000000001117</c:v>
                </c:pt>
                <c:pt idx="11583">
                  <c:v>57.91500000001118</c:v>
                </c:pt>
                <c:pt idx="11584">
                  <c:v>57.92000000001118</c:v>
                </c:pt>
                <c:pt idx="11585">
                  <c:v>57.92500000001118</c:v>
                </c:pt>
                <c:pt idx="11586">
                  <c:v>57.93000000001118</c:v>
                </c:pt>
                <c:pt idx="11587">
                  <c:v>57.9350000000112</c:v>
                </c:pt>
                <c:pt idx="11588">
                  <c:v>57.94000000001117</c:v>
                </c:pt>
                <c:pt idx="11589">
                  <c:v>57.9450000000112</c:v>
                </c:pt>
                <c:pt idx="11590">
                  <c:v>57.95000000001119</c:v>
                </c:pt>
                <c:pt idx="11591">
                  <c:v>57.9550000000112</c:v>
                </c:pt>
                <c:pt idx="11592">
                  <c:v>57.9600000000112</c:v>
                </c:pt>
                <c:pt idx="11593">
                  <c:v>57.9650000000112</c:v>
                </c:pt>
                <c:pt idx="11594">
                  <c:v>57.9700000000112</c:v>
                </c:pt>
                <c:pt idx="11595">
                  <c:v>57.97500000001121</c:v>
                </c:pt>
                <c:pt idx="11596">
                  <c:v>57.98000000001119</c:v>
                </c:pt>
                <c:pt idx="11597">
                  <c:v>57.9850000000112</c:v>
                </c:pt>
                <c:pt idx="11598">
                  <c:v>57.99000000001121</c:v>
                </c:pt>
                <c:pt idx="11599">
                  <c:v>57.99500000001122</c:v>
                </c:pt>
                <c:pt idx="11600">
                  <c:v>58.00000000001121</c:v>
                </c:pt>
                <c:pt idx="11601">
                  <c:v>58.00500000001122</c:v>
                </c:pt>
                <c:pt idx="11602">
                  <c:v>58.01000000001122</c:v>
                </c:pt>
                <c:pt idx="11603">
                  <c:v>58.01500000001123</c:v>
                </c:pt>
                <c:pt idx="11604">
                  <c:v>58.02000000001123</c:v>
                </c:pt>
                <c:pt idx="11605">
                  <c:v>58.02500000001123</c:v>
                </c:pt>
                <c:pt idx="11606">
                  <c:v>58.03000000001123</c:v>
                </c:pt>
                <c:pt idx="11607">
                  <c:v>58.03500000001124</c:v>
                </c:pt>
                <c:pt idx="11608">
                  <c:v>58.04000000001124</c:v>
                </c:pt>
                <c:pt idx="11609">
                  <c:v>58.04500000001124</c:v>
                </c:pt>
                <c:pt idx="11610">
                  <c:v>58.05000000001125</c:v>
                </c:pt>
                <c:pt idx="11611">
                  <c:v>58.05500000001125</c:v>
                </c:pt>
                <c:pt idx="11612">
                  <c:v>58.06000000001125</c:v>
                </c:pt>
                <c:pt idx="11613">
                  <c:v>58.06500000001125</c:v>
                </c:pt>
                <c:pt idx="11614">
                  <c:v>58.07000000001126</c:v>
                </c:pt>
                <c:pt idx="11615">
                  <c:v>58.07500000001126</c:v>
                </c:pt>
                <c:pt idx="11616">
                  <c:v>58.08000000001125</c:v>
                </c:pt>
                <c:pt idx="11617">
                  <c:v>58.08500000001126</c:v>
                </c:pt>
                <c:pt idx="11618">
                  <c:v>58.09000000001127</c:v>
                </c:pt>
                <c:pt idx="11619">
                  <c:v>58.09500000001127</c:v>
                </c:pt>
                <c:pt idx="11620">
                  <c:v>58.10000000001127</c:v>
                </c:pt>
                <c:pt idx="11621">
                  <c:v>58.10500000001127</c:v>
                </c:pt>
                <c:pt idx="11622">
                  <c:v>58.11000000001128</c:v>
                </c:pt>
                <c:pt idx="11623">
                  <c:v>58.11500000001128</c:v>
                </c:pt>
                <c:pt idx="11624">
                  <c:v>58.12000000001128</c:v>
                </c:pt>
                <c:pt idx="11625">
                  <c:v>58.12500000001128</c:v>
                </c:pt>
                <c:pt idx="11626">
                  <c:v>58.1300000000113</c:v>
                </c:pt>
                <c:pt idx="11627">
                  <c:v>58.1350000000113</c:v>
                </c:pt>
                <c:pt idx="11628">
                  <c:v>58.1400000000113</c:v>
                </c:pt>
                <c:pt idx="11629">
                  <c:v>58.1450000000113</c:v>
                </c:pt>
                <c:pt idx="11630">
                  <c:v>58.1500000000113</c:v>
                </c:pt>
                <c:pt idx="11631">
                  <c:v>58.1550000000113</c:v>
                </c:pt>
                <c:pt idx="11632">
                  <c:v>58.1600000000113</c:v>
                </c:pt>
                <c:pt idx="11633">
                  <c:v>58.16500000001131</c:v>
                </c:pt>
                <c:pt idx="11634">
                  <c:v>58.17000000001131</c:v>
                </c:pt>
                <c:pt idx="11635">
                  <c:v>58.17500000001131</c:v>
                </c:pt>
                <c:pt idx="11636">
                  <c:v>58.1800000000113</c:v>
                </c:pt>
                <c:pt idx="11637">
                  <c:v>58.18500000001131</c:v>
                </c:pt>
                <c:pt idx="11638">
                  <c:v>58.19000000001132</c:v>
                </c:pt>
                <c:pt idx="11639">
                  <c:v>58.19500000001132</c:v>
                </c:pt>
                <c:pt idx="11640">
                  <c:v>58.20000000001132</c:v>
                </c:pt>
                <c:pt idx="11641">
                  <c:v>58.20500000001133</c:v>
                </c:pt>
                <c:pt idx="11642">
                  <c:v>58.21000000001133</c:v>
                </c:pt>
                <c:pt idx="11643">
                  <c:v>58.21500000001133</c:v>
                </c:pt>
                <c:pt idx="11644">
                  <c:v>58.22000000001133</c:v>
                </c:pt>
                <c:pt idx="11645">
                  <c:v>58.22500000001134</c:v>
                </c:pt>
                <c:pt idx="11646">
                  <c:v>58.23000000001134</c:v>
                </c:pt>
                <c:pt idx="11647">
                  <c:v>58.23500000001134</c:v>
                </c:pt>
                <c:pt idx="11648">
                  <c:v>58.24000000001134</c:v>
                </c:pt>
                <c:pt idx="11649">
                  <c:v>58.24500000001135</c:v>
                </c:pt>
                <c:pt idx="11650">
                  <c:v>58.25000000001135</c:v>
                </c:pt>
                <c:pt idx="11651">
                  <c:v>58.25500000001135</c:v>
                </c:pt>
                <c:pt idx="11652">
                  <c:v>58.26000000001135</c:v>
                </c:pt>
                <c:pt idx="11653">
                  <c:v>58.26500000001136</c:v>
                </c:pt>
                <c:pt idx="11654">
                  <c:v>58.27000000001136</c:v>
                </c:pt>
                <c:pt idx="11655">
                  <c:v>58.27500000001136</c:v>
                </c:pt>
                <c:pt idx="11656">
                  <c:v>58.28000000001136</c:v>
                </c:pt>
                <c:pt idx="11657">
                  <c:v>58.28500000001137</c:v>
                </c:pt>
                <c:pt idx="11658">
                  <c:v>58.29000000001137</c:v>
                </c:pt>
                <c:pt idx="11659">
                  <c:v>58.29500000001137</c:v>
                </c:pt>
                <c:pt idx="11660">
                  <c:v>58.30000000001137</c:v>
                </c:pt>
                <c:pt idx="11661">
                  <c:v>58.30500000001138</c:v>
                </c:pt>
                <c:pt idx="11662">
                  <c:v>58.31000000001134</c:v>
                </c:pt>
                <c:pt idx="11663">
                  <c:v>58.31500000001137</c:v>
                </c:pt>
                <c:pt idx="11664">
                  <c:v>58.32000000001138</c:v>
                </c:pt>
                <c:pt idx="11665">
                  <c:v>58.3250000000114</c:v>
                </c:pt>
                <c:pt idx="11666">
                  <c:v>58.33000000001137</c:v>
                </c:pt>
                <c:pt idx="11667">
                  <c:v>58.3350000000114</c:v>
                </c:pt>
                <c:pt idx="11668">
                  <c:v>58.34000000001139</c:v>
                </c:pt>
                <c:pt idx="11669">
                  <c:v>58.3450000000114</c:v>
                </c:pt>
                <c:pt idx="11670">
                  <c:v>58.3500000000113</c:v>
                </c:pt>
                <c:pt idx="11671">
                  <c:v>58.35500000001139</c:v>
                </c:pt>
                <c:pt idx="11672">
                  <c:v>58.3600000000114</c:v>
                </c:pt>
                <c:pt idx="11673">
                  <c:v>58.36500000001141</c:v>
                </c:pt>
                <c:pt idx="11674">
                  <c:v>58.37000000001139</c:v>
                </c:pt>
                <c:pt idx="11675">
                  <c:v>58.3750000000114</c:v>
                </c:pt>
                <c:pt idx="11676">
                  <c:v>58.38000000001139</c:v>
                </c:pt>
                <c:pt idx="11677">
                  <c:v>58.3850000000114</c:v>
                </c:pt>
                <c:pt idx="11678">
                  <c:v>58.3900000000114</c:v>
                </c:pt>
                <c:pt idx="11679">
                  <c:v>58.39500000001142</c:v>
                </c:pt>
                <c:pt idx="11680">
                  <c:v>58.40000000001142</c:v>
                </c:pt>
                <c:pt idx="11681">
                  <c:v>58.40500000001143</c:v>
                </c:pt>
                <c:pt idx="11682">
                  <c:v>58.41000000001139</c:v>
                </c:pt>
                <c:pt idx="11683">
                  <c:v>58.41500000001142</c:v>
                </c:pt>
                <c:pt idx="11684">
                  <c:v>58.42000000001143</c:v>
                </c:pt>
                <c:pt idx="11685">
                  <c:v>58.42500000001144</c:v>
                </c:pt>
                <c:pt idx="11686">
                  <c:v>58.43000000001143</c:v>
                </c:pt>
                <c:pt idx="11687">
                  <c:v>58.43500000001144</c:v>
                </c:pt>
                <c:pt idx="11688">
                  <c:v>58.44000000001144</c:v>
                </c:pt>
                <c:pt idx="11689">
                  <c:v>58.44500000001145</c:v>
                </c:pt>
                <c:pt idx="11690">
                  <c:v>58.45000000001144</c:v>
                </c:pt>
                <c:pt idx="11691">
                  <c:v>58.45500000001145</c:v>
                </c:pt>
                <c:pt idx="11692">
                  <c:v>58.46000000001145</c:v>
                </c:pt>
                <c:pt idx="11693">
                  <c:v>58.46500000001146</c:v>
                </c:pt>
                <c:pt idx="11694">
                  <c:v>58.47000000001145</c:v>
                </c:pt>
                <c:pt idx="11695">
                  <c:v>58.47500000001146</c:v>
                </c:pt>
                <c:pt idx="11696">
                  <c:v>58.48000000001144</c:v>
                </c:pt>
                <c:pt idx="11697">
                  <c:v>58.48500000001145</c:v>
                </c:pt>
                <c:pt idx="11698">
                  <c:v>58.49000000001147</c:v>
                </c:pt>
                <c:pt idx="11699">
                  <c:v>58.49500000001147</c:v>
                </c:pt>
                <c:pt idx="11700">
                  <c:v>58.50000000001148</c:v>
                </c:pt>
                <c:pt idx="11701">
                  <c:v>58.50500000001148</c:v>
                </c:pt>
                <c:pt idx="11702">
                  <c:v>58.51000000001147</c:v>
                </c:pt>
                <c:pt idx="11703">
                  <c:v>58.51500000001148</c:v>
                </c:pt>
                <c:pt idx="11704">
                  <c:v>58.5200000000115</c:v>
                </c:pt>
                <c:pt idx="11705">
                  <c:v>58.5250000000115</c:v>
                </c:pt>
                <c:pt idx="11706">
                  <c:v>58.5300000000115</c:v>
                </c:pt>
                <c:pt idx="11707">
                  <c:v>58.5350000000115</c:v>
                </c:pt>
                <c:pt idx="11708">
                  <c:v>58.5400000000115</c:v>
                </c:pt>
                <c:pt idx="11709">
                  <c:v>58.5450000000115</c:v>
                </c:pt>
                <c:pt idx="11710">
                  <c:v>58.55000000001149</c:v>
                </c:pt>
                <c:pt idx="11711">
                  <c:v>58.5550000000115</c:v>
                </c:pt>
                <c:pt idx="11712">
                  <c:v>58.56000000001151</c:v>
                </c:pt>
                <c:pt idx="11713">
                  <c:v>58.56500000001151</c:v>
                </c:pt>
                <c:pt idx="11714">
                  <c:v>58.5700000000115</c:v>
                </c:pt>
                <c:pt idx="11715">
                  <c:v>58.57500000001151</c:v>
                </c:pt>
                <c:pt idx="11716">
                  <c:v>58.58000000001149</c:v>
                </c:pt>
                <c:pt idx="11717">
                  <c:v>58.5850000000115</c:v>
                </c:pt>
                <c:pt idx="11718">
                  <c:v>58.59000000001152</c:v>
                </c:pt>
                <c:pt idx="11719">
                  <c:v>58.59500000001153</c:v>
                </c:pt>
                <c:pt idx="11720">
                  <c:v>58.60000000001153</c:v>
                </c:pt>
                <c:pt idx="11721">
                  <c:v>58.60500000001153</c:v>
                </c:pt>
                <c:pt idx="11722">
                  <c:v>58.61000000001152</c:v>
                </c:pt>
                <c:pt idx="11723">
                  <c:v>58.61500000001153</c:v>
                </c:pt>
                <c:pt idx="11724">
                  <c:v>58.62000000001154</c:v>
                </c:pt>
                <c:pt idx="11725">
                  <c:v>58.62500000001154</c:v>
                </c:pt>
                <c:pt idx="11726">
                  <c:v>58.63000000001154</c:v>
                </c:pt>
                <c:pt idx="11727">
                  <c:v>58.63500000001155</c:v>
                </c:pt>
                <c:pt idx="11728">
                  <c:v>58.64000000001155</c:v>
                </c:pt>
                <c:pt idx="11729">
                  <c:v>58.64500000001155</c:v>
                </c:pt>
                <c:pt idx="11730">
                  <c:v>58.65000000001154</c:v>
                </c:pt>
                <c:pt idx="11731">
                  <c:v>58.65500000001155</c:v>
                </c:pt>
                <c:pt idx="11732">
                  <c:v>58.66000000001156</c:v>
                </c:pt>
                <c:pt idx="11733">
                  <c:v>58.66500000001156</c:v>
                </c:pt>
                <c:pt idx="11734">
                  <c:v>58.67000000001156</c:v>
                </c:pt>
                <c:pt idx="11735">
                  <c:v>58.67500000001156</c:v>
                </c:pt>
                <c:pt idx="11736">
                  <c:v>58.68000000001155</c:v>
                </c:pt>
                <c:pt idx="11737">
                  <c:v>58.68500000001157</c:v>
                </c:pt>
                <c:pt idx="11738">
                  <c:v>58.69000000001157</c:v>
                </c:pt>
                <c:pt idx="11739">
                  <c:v>58.69500000001158</c:v>
                </c:pt>
                <c:pt idx="11740">
                  <c:v>58.70000000001158</c:v>
                </c:pt>
                <c:pt idx="11741">
                  <c:v>58.70500000001158</c:v>
                </c:pt>
                <c:pt idx="11742">
                  <c:v>58.71000000001158</c:v>
                </c:pt>
                <c:pt idx="11743">
                  <c:v>58.7150000000116</c:v>
                </c:pt>
                <c:pt idx="11744">
                  <c:v>58.7200000000116</c:v>
                </c:pt>
                <c:pt idx="11745">
                  <c:v>58.7250000000116</c:v>
                </c:pt>
                <c:pt idx="11746">
                  <c:v>58.7300000000116</c:v>
                </c:pt>
                <c:pt idx="11747">
                  <c:v>58.7350000000116</c:v>
                </c:pt>
                <c:pt idx="11748">
                  <c:v>58.7400000000116</c:v>
                </c:pt>
                <c:pt idx="11749">
                  <c:v>58.7450000000116</c:v>
                </c:pt>
                <c:pt idx="11750">
                  <c:v>58.7500000000116</c:v>
                </c:pt>
                <c:pt idx="11751">
                  <c:v>58.75500000001161</c:v>
                </c:pt>
                <c:pt idx="11752">
                  <c:v>58.76000000001161</c:v>
                </c:pt>
                <c:pt idx="11753">
                  <c:v>58.76500000001161</c:v>
                </c:pt>
                <c:pt idx="11754">
                  <c:v>58.77000000001161</c:v>
                </c:pt>
                <c:pt idx="11755">
                  <c:v>58.77500000001162</c:v>
                </c:pt>
                <c:pt idx="11756">
                  <c:v>58.7800000000116</c:v>
                </c:pt>
                <c:pt idx="11757">
                  <c:v>58.78500000001162</c:v>
                </c:pt>
                <c:pt idx="11758">
                  <c:v>58.79000000001163</c:v>
                </c:pt>
                <c:pt idx="11759">
                  <c:v>58.79500000001163</c:v>
                </c:pt>
                <c:pt idx="11760">
                  <c:v>58.80000000001159</c:v>
                </c:pt>
                <c:pt idx="11761">
                  <c:v>58.80500000001162</c:v>
                </c:pt>
                <c:pt idx="11762">
                  <c:v>58.81000000001154</c:v>
                </c:pt>
                <c:pt idx="11763">
                  <c:v>58.81500000001162</c:v>
                </c:pt>
                <c:pt idx="11764">
                  <c:v>58.82000000001162</c:v>
                </c:pt>
                <c:pt idx="11765">
                  <c:v>58.82500000001164</c:v>
                </c:pt>
                <c:pt idx="11766">
                  <c:v>58.83000000001164</c:v>
                </c:pt>
                <c:pt idx="11767">
                  <c:v>58.83500000001165</c:v>
                </c:pt>
                <c:pt idx="11768">
                  <c:v>58.84000000001159</c:v>
                </c:pt>
                <c:pt idx="11769">
                  <c:v>58.84500000001164</c:v>
                </c:pt>
                <c:pt idx="11770">
                  <c:v>58.85000000001156</c:v>
                </c:pt>
                <c:pt idx="11771">
                  <c:v>58.85500000001164</c:v>
                </c:pt>
                <c:pt idx="11772">
                  <c:v>58.86000000001165</c:v>
                </c:pt>
                <c:pt idx="11773">
                  <c:v>58.86500000001165</c:v>
                </c:pt>
                <c:pt idx="11774">
                  <c:v>58.87000000001164</c:v>
                </c:pt>
                <c:pt idx="11775">
                  <c:v>58.87500000001165</c:v>
                </c:pt>
                <c:pt idx="11776">
                  <c:v>58.88000000001157</c:v>
                </c:pt>
                <c:pt idx="11777">
                  <c:v>58.88500000001167</c:v>
                </c:pt>
                <c:pt idx="11778">
                  <c:v>58.89000000001167</c:v>
                </c:pt>
                <c:pt idx="11779">
                  <c:v>58.89500000001168</c:v>
                </c:pt>
                <c:pt idx="11780">
                  <c:v>58.90000000001167</c:v>
                </c:pt>
                <c:pt idx="11781">
                  <c:v>58.90500000001168</c:v>
                </c:pt>
                <c:pt idx="11782">
                  <c:v>58.91000000001164</c:v>
                </c:pt>
                <c:pt idx="11783">
                  <c:v>58.91500000001167</c:v>
                </c:pt>
                <c:pt idx="11784">
                  <c:v>58.9200000000117</c:v>
                </c:pt>
                <c:pt idx="11785">
                  <c:v>58.9250000000117</c:v>
                </c:pt>
                <c:pt idx="11786">
                  <c:v>58.9300000000117</c:v>
                </c:pt>
                <c:pt idx="11787">
                  <c:v>58.9350000000117</c:v>
                </c:pt>
                <c:pt idx="11788">
                  <c:v>58.9400000000117</c:v>
                </c:pt>
                <c:pt idx="11789">
                  <c:v>58.9450000000117</c:v>
                </c:pt>
                <c:pt idx="11790">
                  <c:v>58.95000000001171</c:v>
                </c:pt>
                <c:pt idx="11791">
                  <c:v>58.95500000001171</c:v>
                </c:pt>
                <c:pt idx="11792">
                  <c:v>58.96000000001171</c:v>
                </c:pt>
                <c:pt idx="11793">
                  <c:v>58.96500000001171</c:v>
                </c:pt>
                <c:pt idx="11794">
                  <c:v>58.97000000001172</c:v>
                </c:pt>
                <c:pt idx="11795">
                  <c:v>58.97500000001172</c:v>
                </c:pt>
                <c:pt idx="11796">
                  <c:v>58.98000000001172</c:v>
                </c:pt>
                <c:pt idx="11797">
                  <c:v>58.98500000001172</c:v>
                </c:pt>
                <c:pt idx="11798">
                  <c:v>58.99000000001173</c:v>
                </c:pt>
                <c:pt idx="11799">
                  <c:v>58.99500000001173</c:v>
                </c:pt>
                <c:pt idx="11800">
                  <c:v>59.00000000001173</c:v>
                </c:pt>
                <c:pt idx="11801">
                  <c:v>59.00500000001174</c:v>
                </c:pt>
                <c:pt idx="11802">
                  <c:v>59.01000000001174</c:v>
                </c:pt>
                <c:pt idx="11803">
                  <c:v>59.01500000001174</c:v>
                </c:pt>
                <c:pt idx="11804">
                  <c:v>59.02000000001174</c:v>
                </c:pt>
                <c:pt idx="11805">
                  <c:v>59.02500000001175</c:v>
                </c:pt>
                <c:pt idx="11806">
                  <c:v>59.03000000001175</c:v>
                </c:pt>
                <c:pt idx="11807">
                  <c:v>59.03500000001175</c:v>
                </c:pt>
                <c:pt idx="11808">
                  <c:v>59.04000000001175</c:v>
                </c:pt>
                <c:pt idx="11809">
                  <c:v>59.04500000001176</c:v>
                </c:pt>
                <c:pt idx="11810">
                  <c:v>59.05000000001176</c:v>
                </c:pt>
                <c:pt idx="11811">
                  <c:v>59.05500000001176</c:v>
                </c:pt>
                <c:pt idx="11812">
                  <c:v>59.06000000001176</c:v>
                </c:pt>
                <c:pt idx="11813">
                  <c:v>59.06500000001177</c:v>
                </c:pt>
                <c:pt idx="11814">
                  <c:v>59.07000000001177</c:v>
                </c:pt>
                <c:pt idx="11815">
                  <c:v>59.07500000001177</c:v>
                </c:pt>
                <c:pt idx="11816">
                  <c:v>59.08000000001177</c:v>
                </c:pt>
                <c:pt idx="11817">
                  <c:v>59.08500000001178</c:v>
                </c:pt>
                <c:pt idx="11818">
                  <c:v>59.09000000001178</c:v>
                </c:pt>
                <c:pt idx="11819">
                  <c:v>59.09500000001178</c:v>
                </c:pt>
                <c:pt idx="11820">
                  <c:v>59.10000000001178</c:v>
                </c:pt>
                <c:pt idx="11821">
                  <c:v>59.1050000000118</c:v>
                </c:pt>
                <c:pt idx="11822">
                  <c:v>59.1100000000118</c:v>
                </c:pt>
                <c:pt idx="11823">
                  <c:v>59.1150000000118</c:v>
                </c:pt>
                <c:pt idx="11824">
                  <c:v>59.1200000000118</c:v>
                </c:pt>
                <c:pt idx="11825">
                  <c:v>59.1250000000118</c:v>
                </c:pt>
                <c:pt idx="11826">
                  <c:v>59.1300000000118</c:v>
                </c:pt>
                <c:pt idx="11827">
                  <c:v>59.1350000000118</c:v>
                </c:pt>
                <c:pt idx="11828">
                  <c:v>59.1400000000118</c:v>
                </c:pt>
                <c:pt idx="11829">
                  <c:v>59.14500000001181</c:v>
                </c:pt>
                <c:pt idx="11830">
                  <c:v>59.15000000001181</c:v>
                </c:pt>
                <c:pt idx="11831">
                  <c:v>59.15500000001181</c:v>
                </c:pt>
                <c:pt idx="11832">
                  <c:v>59.16000000001181</c:v>
                </c:pt>
                <c:pt idx="11833">
                  <c:v>59.16500000001182</c:v>
                </c:pt>
                <c:pt idx="11834">
                  <c:v>59.17000000001182</c:v>
                </c:pt>
                <c:pt idx="11835">
                  <c:v>59.17500000001182</c:v>
                </c:pt>
                <c:pt idx="11836">
                  <c:v>59.18000000001182</c:v>
                </c:pt>
                <c:pt idx="11837">
                  <c:v>59.18500000001183</c:v>
                </c:pt>
                <c:pt idx="11838">
                  <c:v>59.19000000001183</c:v>
                </c:pt>
                <c:pt idx="11839">
                  <c:v>59.19500000001183</c:v>
                </c:pt>
                <c:pt idx="11840">
                  <c:v>59.20000000001183</c:v>
                </c:pt>
                <c:pt idx="11841">
                  <c:v>59.20500000001185</c:v>
                </c:pt>
                <c:pt idx="11842">
                  <c:v>59.21000000001184</c:v>
                </c:pt>
                <c:pt idx="11843">
                  <c:v>59.21500000001184</c:v>
                </c:pt>
                <c:pt idx="11844">
                  <c:v>59.22000000001185</c:v>
                </c:pt>
                <c:pt idx="11845">
                  <c:v>59.22500000001186</c:v>
                </c:pt>
                <c:pt idx="11846">
                  <c:v>59.23000000001185</c:v>
                </c:pt>
                <c:pt idx="11847">
                  <c:v>59.23500000001185</c:v>
                </c:pt>
                <c:pt idx="11848">
                  <c:v>59.24000000001186</c:v>
                </c:pt>
                <c:pt idx="11849">
                  <c:v>59.24500000001186</c:v>
                </c:pt>
                <c:pt idx="11850">
                  <c:v>59.25000000001186</c:v>
                </c:pt>
                <c:pt idx="11851">
                  <c:v>59.25500000001186</c:v>
                </c:pt>
                <c:pt idx="11852">
                  <c:v>59.26000000001187</c:v>
                </c:pt>
                <c:pt idx="11853">
                  <c:v>59.26500000001188</c:v>
                </c:pt>
                <c:pt idx="11854">
                  <c:v>59.27000000001187</c:v>
                </c:pt>
                <c:pt idx="11855">
                  <c:v>59.27500000001187</c:v>
                </c:pt>
                <c:pt idx="11856">
                  <c:v>59.28000000001188</c:v>
                </c:pt>
                <c:pt idx="11857">
                  <c:v>59.28500000001188</c:v>
                </c:pt>
                <c:pt idx="11858">
                  <c:v>59.29000000001188</c:v>
                </c:pt>
                <c:pt idx="11859">
                  <c:v>59.29500000001188</c:v>
                </c:pt>
                <c:pt idx="11860">
                  <c:v>59.30000000001188</c:v>
                </c:pt>
                <c:pt idx="11861">
                  <c:v>59.3050000000119</c:v>
                </c:pt>
                <c:pt idx="11862">
                  <c:v>59.31000000001189</c:v>
                </c:pt>
                <c:pt idx="11863">
                  <c:v>59.3150000000119</c:v>
                </c:pt>
                <c:pt idx="11864">
                  <c:v>59.3200000000119</c:v>
                </c:pt>
                <c:pt idx="11865">
                  <c:v>59.3250000000119</c:v>
                </c:pt>
                <c:pt idx="11866">
                  <c:v>59.3300000000119</c:v>
                </c:pt>
                <c:pt idx="11867">
                  <c:v>59.3350000000119</c:v>
                </c:pt>
                <c:pt idx="11868">
                  <c:v>59.3400000000119</c:v>
                </c:pt>
                <c:pt idx="11869">
                  <c:v>59.34500000001191</c:v>
                </c:pt>
                <c:pt idx="11870">
                  <c:v>59.3500000000119</c:v>
                </c:pt>
                <c:pt idx="11871">
                  <c:v>59.35500000001191</c:v>
                </c:pt>
                <c:pt idx="11872">
                  <c:v>59.36000000001192</c:v>
                </c:pt>
                <c:pt idx="11873">
                  <c:v>59.36500000001192</c:v>
                </c:pt>
                <c:pt idx="11874">
                  <c:v>59.37000000001192</c:v>
                </c:pt>
                <c:pt idx="11875">
                  <c:v>59.37500000001192</c:v>
                </c:pt>
                <c:pt idx="11876">
                  <c:v>59.38000000001193</c:v>
                </c:pt>
                <c:pt idx="11877">
                  <c:v>59.38500000001193</c:v>
                </c:pt>
                <c:pt idx="11878">
                  <c:v>59.39000000001193</c:v>
                </c:pt>
                <c:pt idx="11879">
                  <c:v>59.39500000001193</c:v>
                </c:pt>
                <c:pt idx="11880">
                  <c:v>59.40000000001194</c:v>
                </c:pt>
                <c:pt idx="11881">
                  <c:v>59.40500000001194</c:v>
                </c:pt>
                <c:pt idx="11882">
                  <c:v>59.41000000001194</c:v>
                </c:pt>
                <c:pt idx="11883">
                  <c:v>59.41500000001194</c:v>
                </c:pt>
                <c:pt idx="11884">
                  <c:v>59.42000000001195</c:v>
                </c:pt>
                <c:pt idx="11885">
                  <c:v>59.42500000001195</c:v>
                </c:pt>
                <c:pt idx="11886">
                  <c:v>59.43000000001195</c:v>
                </c:pt>
                <c:pt idx="11887">
                  <c:v>59.43500000001196</c:v>
                </c:pt>
                <c:pt idx="11888">
                  <c:v>59.44000000001196</c:v>
                </c:pt>
                <c:pt idx="11889">
                  <c:v>59.44500000001196</c:v>
                </c:pt>
                <c:pt idx="11890">
                  <c:v>59.45000000001195</c:v>
                </c:pt>
                <c:pt idx="11891">
                  <c:v>59.45500000001196</c:v>
                </c:pt>
                <c:pt idx="11892">
                  <c:v>59.46000000001197</c:v>
                </c:pt>
                <c:pt idx="11893">
                  <c:v>59.46500000001197</c:v>
                </c:pt>
                <c:pt idx="11894">
                  <c:v>59.47000000001197</c:v>
                </c:pt>
                <c:pt idx="11895">
                  <c:v>59.47500000001198</c:v>
                </c:pt>
                <c:pt idx="11896">
                  <c:v>59.48000000001198</c:v>
                </c:pt>
                <c:pt idx="11897">
                  <c:v>59.48500000001198</c:v>
                </c:pt>
                <c:pt idx="11898">
                  <c:v>59.49000000001198</c:v>
                </c:pt>
                <c:pt idx="11899">
                  <c:v>59.495000000012</c:v>
                </c:pt>
                <c:pt idx="11900">
                  <c:v>59.500000000012</c:v>
                </c:pt>
                <c:pt idx="11901">
                  <c:v>59.505000000012</c:v>
                </c:pt>
                <c:pt idx="11902">
                  <c:v>59.510000000012</c:v>
                </c:pt>
                <c:pt idx="11903">
                  <c:v>59.515000000012</c:v>
                </c:pt>
                <c:pt idx="11904">
                  <c:v>59.520000000012</c:v>
                </c:pt>
                <c:pt idx="11905">
                  <c:v>59.525000000012</c:v>
                </c:pt>
                <c:pt idx="11906">
                  <c:v>59.530000000012</c:v>
                </c:pt>
                <c:pt idx="11907">
                  <c:v>59.535000000012</c:v>
                </c:pt>
                <c:pt idx="11908">
                  <c:v>59.540000000012</c:v>
                </c:pt>
                <c:pt idx="11909">
                  <c:v>59.545000000012</c:v>
                </c:pt>
                <c:pt idx="11910">
                  <c:v>59.550000000012</c:v>
                </c:pt>
                <c:pt idx="11911">
                  <c:v>59.555000000012</c:v>
                </c:pt>
                <c:pt idx="11912">
                  <c:v>59.560000000012</c:v>
                </c:pt>
                <c:pt idx="11913">
                  <c:v>59.56500000001202</c:v>
                </c:pt>
                <c:pt idx="11914">
                  <c:v>59.57000000001202</c:v>
                </c:pt>
                <c:pt idx="11915">
                  <c:v>59.57500000001203</c:v>
                </c:pt>
                <c:pt idx="11916">
                  <c:v>59.580000000012</c:v>
                </c:pt>
                <c:pt idx="11917">
                  <c:v>59.58500000001202</c:v>
                </c:pt>
                <c:pt idx="11918">
                  <c:v>59.59000000001203</c:v>
                </c:pt>
                <c:pt idx="11919">
                  <c:v>59.59500000001204</c:v>
                </c:pt>
                <c:pt idx="11920">
                  <c:v>59.60000000001202</c:v>
                </c:pt>
                <c:pt idx="11921">
                  <c:v>59.60500000001204</c:v>
                </c:pt>
                <c:pt idx="11922">
                  <c:v>59.61000000001204</c:v>
                </c:pt>
                <c:pt idx="11923">
                  <c:v>59.61500000001205</c:v>
                </c:pt>
                <c:pt idx="11924">
                  <c:v>59.62000000001205</c:v>
                </c:pt>
                <c:pt idx="11925">
                  <c:v>59.62500000001205</c:v>
                </c:pt>
                <c:pt idx="11926">
                  <c:v>59.63000000001205</c:v>
                </c:pt>
                <c:pt idx="11927">
                  <c:v>59.63500000001206</c:v>
                </c:pt>
                <c:pt idx="11928">
                  <c:v>59.64000000001204</c:v>
                </c:pt>
                <c:pt idx="11929">
                  <c:v>59.64500000001205</c:v>
                </c:pt>
                <c:pt idx="11930">
                  <c:v>59.65000000001204</c:v>
                </c:pt>
                <c:pt idx="11931">
                  <c:v>59.65500000001204</c:v>
                </c:pt>
                <c:pt idx="11932">
                  <c:v>59.66000000001205</c:v>
                </c:pt>
                <c:pt idx="11933">
                  <c:v>59.66500000001207</c:v>
                </c:pt>
                <c:pt idx="11934">
                  <c:v>59.67000000001207</c:v>
                </c:pt>
                <c:pt idx="11935">
                  <c:v>59.67500000001208</c:v>
                </c:pt>
                <c:pt idx="11936">
                  <c:v>59.68000000001204</c:v>
                </c:pt>
                <c:pt idx="11937">
                  <c:v>59.68500000001207</c:v>
                </c:pt>
                <c:pt idx="11938">
                  <c:v>59.69000000001208</c:v>
                </c:pt>
                <c:pt idx="11939">
                  <c:v>59.6950000000121</c:v>
                </c:pt>
                <c:pt idx="11940">
                  <c:v>59.70000000001207</c:v>
                </c:pt>
                <c:pt idx="11941">
                  <c:v>59.7050000000121</c:v>
                </c:pt>
                <c:pt idx="11942">
                  <c:v>59.71000000001209</c:v>
                </c:pt>
                <c:pt idx="11943">
                  <c:v>59.7150000000121</c:v>
                </c:pt>
                <c:pt idx="11944">
                  <c:v>59.7200000000121</c:v>
                </c:pt>
                <c:pt idx="11945">
                  <c:v>59.7250000000121</c:v>
                </c:pt>
                <c:pt idx="11946">
                  <c:v>59.7300000000121</c:v>
                </c:pt>
                <c:pt idx="11947">
                  <c:v>59.73500000001211</c:v>
                </c:pt>
                <c:pt idx="11948">
                  <c:v>59.7400000000121</c:v>
                </c:pt>
                <c:pt idx="11949">
                  <c:v>59.74500000001211</c:v>
                </c:pt>
                <c:pt idx="11950">
                  <c:v>59.75000000001209</c:v>
                </c:pt>
                <c:pt idx="11951">
                  <c:v>59.7550000000121</c:v>
                </c:pt>
                <c:pt idx="11952">
                  <c:v>59.76000000001212</c:v>
                </c:pt>
                <c:pt idx="11953">
                  <c:v>59.76500000001212</c:v>
                </c:pt>
                <c:pt idx="11954">
                  <c:v>59.77000000001212</c:v>
                </c:pt>
                <c:pt idx="11955">
                  <c:v>59.77500000001213</c:v>
                </c:pt>
                <c:pt idx="11956">
                  <c:v>59.78000000001212</c:v>
                </c:pt>
                <c:pt idx="11957">
                  <c:v>59.78500000001213</c:v>
                </c:pt>
                <c:pt idx="11958">
                  <c:v>59.79000000001214</c:v>
                </c:pt>
                <c:pt idx="11959">
                  <c:v>59.79500000001214</c:v>
                </c:pt>
                <c:pt idx="11960">
                  <c:v>59.80000000001204</c:v>
                </c:pt>
                <c:pt idx="11961">
                  <c:v>59.80500000001214</c:v>
                </c:pt>
                <c:pt idx="11962">
                  <c:v>59.81000000001205</c:v>
                </c:pt>
                <c:pt idx="11963">
                  <c:v>59.81500000001205</c:v>
                </c:pt>
                <c:pt idx="11964">
                  <c:v>59.82000000001214</c:v>
                </c:pt>
                <c:pt idx="11965">
                  <c:v>59.82500000001215</c:v>
                </c:pt>
                <c:pt idx="11966">
                  <c:v>59.83000000001206</c:v>
                </c:pt>
                <c:pt idx="11967">
                  <c:v>59.83500000001214</c:v>
                </c:pt>
                <c:pt idx="11968">
                  <c:v>59.84000000001206</c:v>
                </c:pt>
                <c:pt idx="11969">
                  <c:v>59.84500000001209</c:v>
                </c:pt>
                <c:pt idx="11970">
                  <c:v>59.85000000001205</c:v>
                </c:pt>
                <c:pt idx="11971">
                  <c:v>59.85500000001206</c:v>
                </c:pt>
                <c:pt idx="11972">
                  <c:v>59.86000000001214</c:v>
                </c:pt>
                <c:pt idx="11973">
                  <c:v>59.86500000001217</c:v>
                </c:pt>
                <c:pt idx="11974">
                  <c:v>59.87000000001208</c:v>
                </c:pt>
                <c:pt idx="11975">
                  <c:v>59.87500000001214</c:v>
                </c:pt>
                <c:pt idx="11976">
                  <c:v>59.88000000001208</c:v>
                </c:pt>
                <c:pt idx="11977">
                  <c:v>59.88500000001209</c:v>
                </c:pt>
                <c:pt idx="11978">
                  <c:v>59.89000000001214</c:v>
                </c:pt>
                <c:pt idx="11979">
                  <c:v>59.89500000001217</c:v>
                </c:pt>
                <c:pt idx="11980">
                  <c:v>59.90000000001209</c:v>
                </c:pt>
                <c:pt idx="11981">
                  <c:v>59.90500000001219</c:v>
                </c:pt>
                <c:pt idx="11982">
                  <c:v>59.9100000000121</c:v>
                </c:pt>
                <c:pt idx="11983">
                  <c:v>59.91500000001214</c:v>
                </c:pt>
                <c:pt idx="11984">
                  <c:v>59.92000000001219</c:v>
                </c:pt>
                <c:pt idx="11985">
                  <c:v>59.9250000000122</c:v>
                </c:pt>
                <c:pt idx="11986">
                  <c:v>59.93000000001219</c:v>
                </c:pt>
                <c:pt idx="11987">
                  <c:v>59.9350000000122</c:v>
                </c:pt>
                <c:pt idx="11988">
                  <c:v>59.94000000001211</c:v>
                </c:pt>
                <c:pt idx="11989">
                  <c:v>59.94500000001219</c:v>
                </c:pt>
                <c:pt idx="11990">
                  <c:v>59.95000000001211</c:v>
                </c:pt>
                <c:pt idx="11991">
                  <c:v>59.95500000001212</c:v>
                </c:pt>
                <c:pt idx="11992">
                  <c:v>59.96000000001222</c:v>
                </c:pt>
                <c:pt idx="11993">
                  <c:v>59.96500000001222</c:v>
                </c:pt>
                <c:pt idx="11994">
                  <c:v>59.97000000001213</c:v>
                </c:pt>
                <c:pt idx="11995">
                  <c:v>59.97500000001222</c:v>
                </c:pt>
                <c:pt idx="11996">
                  <c:v>59.98000000001213</c:v>
                </c:pt>
                <c:pt idx="11997">
                  <c:v>59.98500000001219</c:v>
                </c:pt>
                <c:pt idx="11998">
                  <c:v>59.99000000001222</c:v>
                </c:pt>
                <c:pt idx="11999">
                  <c:v>59.99500000001224</c:v>
                </c:pt>
                <c:pt idx="12000">
                  <c:v>60.00000000001224</c:v>
                </c:pt>
                <c:pt idx="12001">
                  <c:v>60.00500000001225</c:v>
                </c:pt>
                <c:pt idx="12002">
                  <c:v>60.01000000001215</c:v>
                </c:pt>
                <c:pt idx="12003">
                  <c:v>60.01500000001224</c:v>
                </c:pt>
                <c:pt idx="12004">
                  <c:v>60.02000000001225</c:v>
                </c:pt>
                <c:pt idx="12005">
                  <c:v>60.02500000001226</c:v>
                </c:pt>
                <c:pt idx="12006">
                  <c:v>60.03000000001224</c:v>
                </c:pt>
                <c:pt idx="12007">
                  <c:v>60.03500000001225</c:v>
                </c:pt>
                <c:pt idx="12008">
                  <c:v>60.04000000001216</c:v>
                </c:pt>
                <c:pt idx="12009">
                  <c:v>60.04500000001224</c:v>
                </c:pt>
                <c:pt idx="12010">
                  <c:v>60.05000000001216</c:v>
                </c:pt>
                <c:pt idx="12011">
                  <c:v>60.05500000001224</c:v>
                </c:pt>
                <c:pt idx="12012">
                  <c:v>60.06000000001227</c:v>
                </c:pt>
                <c:pt idx="12013">
                  <c:v>60.06500000001228</c:v>
                </c:pt>
                <c:pt idx="12014">
                  <c:v>60.07000000001224</c:v>
                </c:pt>
                <c:pt idx="12015">
                  <c:v>60.07500000001227</c:v>
                </c:pt>
                <c:pt idx="12016">
                  <c:v>60.08000000001219</c:v>
                </c:pt>
                <c:pt idx="12017">
                  <c:v>60.08500000001224</c:v>
                </c:pt>
                <c:pt idx="12018">
                  <c:v>60.09000000001227</c:v>
                </c:pt>
                <c:pt idx="12019">
                  <c:v>60.0950000000123</c:v>
                </c:pt>
                <c:pt idx="12020">
                  <c:v>60.10000000001229</c:v>
                </c:pt>
                <c:pt idx="12021">
                  <c:v>60.1050000000123</c:v>
                </c:pt>
                <c:pt idx="12022">
                  <c:v>60.1100000000122</c:v>
                </c:pt>
                <c:pt idx="12023">
                  <c:v>60.11500000001229</c:v>
                </c:pt>
                <c:pt idx="12024">
                  <c:v>60.1200000000123</c:v>
                </c:pt>
                <c:pt idx="12025">
                  <c:v>60.12500000001231</c:v>
                </c:pt>
                <c:pt idx="12026">
                  <c:v>60.13000000001229</c:v>
                </c:pt>
                <c:pt idx="12027">
                  <c:v>60.1350000000123</c:v>
                </c:pt>
                <c:pt idx="12028">
                  <c:v>60.14000000001229</c:v>
                </c:pt>
                <c:pt idx="12029">
                  <c:v>60.1450000000123</c:v>
                </c:pt>
                <c:pt idx="12030">
                  <c:v>60.15000000001222</c:v>
                </c:pt>
                <c:pt idx="12031">
                  <c:v>60.15500000001229</c:v>
                </c:pt>
                <c:pt idx="12032">
                  <c:v>60.16000000001232</c:v>
                </c:pt>
                <c:pt idx="12033">
                  <c:v>60.16500000001233</c:v>
                </c:pt>
                <c:pt idx="12034">
                  <c:v>60.17000000001232</c:v>
                </c:pt>
                <c:pt idx="12035">
                  <c:v>60.17500000001233</c:v>
                </c:pt>
                <c:pt idx="12036">
                  <c:v>60.18000000001224</c:v>
                </c:pt>
                <c:pt idx="12037">
                  <c:v>60.18500000001232</c:v>
                </c:pt>
                <c:pt idx="12038">
                  <c:v>60.19000000001234</c:v>
                </c:pt>
                <c:pt idx="12039">
                  <c:v>60.19500000001234</c:v>
                </c:pt>
                <c:pt idx="12040">
                  <c:v>60.20000000001234</c:v>
                </c:pt>
                <c:pt idx="12041">
                  <c:v>60.20500000001235</c:v>
                </c:pt>
                <c:pt idx="12042">
                  <c:v>60.21000000001234</c:v>
                </c:pt>
                <c:pt idx="12043">
                  <c:v>60.21500000001235</c:v>
                </c:pt>
                <c:pt idx="12044">
                  <c:v>60.22000000001236</c:v>
                </c:pt>
                <c:pt idx="12045">
                  <c:v>60.22500000001236</c:v>
                </c:pt>
                <c:pt idx="12046">
                  <c:v>60.23000000001235</c:v>
                </c:pt>
                <c:pt idx="12047">
                  <c:v>60.23500000001236</c:v>
                </c:pt>
                <c:pt idx="12048">
                  <c:v>60.24000000001234</c:v>
                </c:pt>
                <c:pt idx="12049">
                  <c:v>60.24500000001235</c:v>
                </c:pt>
                <c:pt idx="12050">
                  <c:v>60.25000000001234</c:v>
                </c:pt>
                <c:pt idx="12051">
                  <c:v>60.25500000001237</c:v>
                </c:pt>
                <c:pt idx="12052">
                  <c:v>60.26000000001238</c:v>
                </c:pt>
                <c:pt idx="12053">
                  <c:v>60.26500000001238</c:v>
                </c:pt>
                <c:pt idx="12054">
                  <c:v>60.27000000001237</c:v>
                </c:pt>
                <c:pt idx="12055">
                  <c:v>60.27500000001238</c:v>
                </c:pt>
                <c:pt idx="12056">
                  <c:v>60.28000000001234</c:v>
                </c:pt>
                <c:pt idx="12057">
                  <c:v>60.28500000001237</c:v>
                </c:pt>
                <c:pt idx="12058">
                  <c:v>60.2900000000124</c:v>
                </c:pt>
                <c:pt idx="12059">
                  <c:v>60.2950000000124</c:v>
                </c:pt>
                <c:pt idx="12060">
                  <c:v>60.3000000000123</c:v>
                </c:pt>
                <c:pt idx="12061">
                  <c:v>60.3050000000123</c:v>
                </c:pt>
                <c:pt idx="12062">
                  <c:v>60.31000000001228</c:v>
                </c:pt>
                <c:pt idx="12063">
                  <c:v>60.31500000001231</c:v>
                </c:pt>
                <c:pt idx="12064">
                  <c:v>60.32000000001234</c:v>
                </c:pt>
                <c:pt idx="12065">
                  <c:v>60.32500000001239</c:v>
                </c:pt>
                <c:pt idx="12066">
                  <c:v>60.33000000001231</c:v>
                </c:pt>
                <c:pt idx="12067">
                  <c:v>60.33500000001239</c:v>
                </c:pt>
                <c:pt idx="12068">
                  <c:v>60.34000000001231</c:v>
                </c:pt>
                <c:pt idx="12069">
                  <c:v>60.34500000001231</c:v>
                </c:pt>
                <c:pt idx="12070">
                  <c:v>60.35000000001228</c:v>
                </c:pt>
                <c:pt idx="12071">
                  <c:v>60.35500000001233</c:v>
                </c:pt>
                <c:pt idx="12072">
                  <c:v>60.36000000001233</c:v>
                </c:pt>
                <c:pt idx="12073">
                  <c:v>60.36500000001242</c:v>
                </c:pt>
                <c:pt idx="12074">
                  <c:v>60.37000000001233</c:v>
                </c:pt>
                <c:pt idx="12075">
                  <c:v>60.37500000001234</c:v>
                </c:pt>
                <c:pt idx="12076">
                  <c:v>60.38000000001231</c:v>
                </c:pt>
                <c:pt idx="12077">
                  <c:v>60.38500000001234</c:v>
                </c:pt>
                <c:pt idx="12078">
                  <c:v>60.39000000001239</c:v>
                </c:pt>
                <c:pt idx="12079">
                  <c:v>60.39500000001244</c:v>
                </c:pt>
                <c:pt idx="12080">
                  <c:v>60.40000000001235</c:v>
                </c:pt>
                <c:pt idx="12081">
                  <c:v>60.40500000001244</c:v>
                </c:pt>
                <c:pt idx="12082">
                  <c:v>60.41000000001235</c:v>
                </c:pt>
                <c:pt idx="12083">
                  <c:v>60.41500000001236</c:v>
                </c:pt>
                <c:pt idx="12084">
                  <c:v>60.42000000001244</c:v>
                </c:pt>
                <c:pt idx="12085">
                  <c:v>60.42500000001245</c:v>
                </c:pt>
                <c:pt idx="12086">
                  <c:v>60.43000000001236</c:v>
                </c:pt>
                <c:pt idx="12087">
                  <c:v>60.43500000001244</c:v>
                </c:pt>
                <c:pt idx="12088">
                  <c:v>60.44000000001236</c:v>
                </c:pt>
                <c:pt idx="12089">
                  <c:v>60.44500000001239</c:v>
                </c:pt>
                <c:pt idx="12090">
                  <c:v>60.45000000001234</c:v>
                </c:pt>
                <c:pt idx="12091">
                  <c:v>60.45500000001238</c:v>
                </c:pt>
                <c:pt idx="12092">
                  <c:v>60.46000000001244</c:v>
                </c:pt>
                <c:pt idx="12093">
                  <c:v>60.46500000001247</c:v>
                </c:pt>
                <c:pt idx="12094">
                  <c:v>60.47000000001238</c:v>
                </c:pt>
                <c:pt idx="12095">
                  <c:v>60.47500000001244</c:v>
                </c:pt>
                <c:pt idx="12096">
                  <c:v>60.48000000001238</c:v>
                </c:pt>
                <c:pt idx="12097">
                  <c:v>60.48500000001239</c:v>
                </c:pt>
                <c:pt idx="12098">
                  <c:v>60.49000000001249</c:v>
                </c:pt>
                <c:pt idx="12099">
                  <c:v>60.4950000000125</c:v>
                </c:pt>
                <c:pt idx="12100">
                  <c:v>60.5000000000124</c:v>
                </c:pt>
                <c:pt idx="12101">
                  <c:v>60.50500000001249</c:v>
                </c:pt>
                <c:pt idx="12102">
                  <c:v>60.51000000001241</c:v>
                </c:pt>
                <c:pt idx="12103">
                  <c:v>60.51500000001244</c:v>
                </c:pt>
                <c:pt idx="12104">
                  <c:v>60.52000000001249</c:v>
                </c:pt>
                <c:pt idx="12105">
                  <c:v>60.5250000000125</c:v>
                </c:pt>
                <c:pt idx="12106">
                  <c:v>60.53000000001249</c:v>
                </c:pt>
                <c:pt idx="12107">
                  <c:v>60.5350000000125</c:v>
                </c:pt>
                <c:pt idx="12108">
                  <c:v>60.54000000001241</c:v>
                </c:pt>
                <c:pt idx="12109">
                  <c:v>60.54500000001249</c:v>
                </c:pt>
                <c:pt idx="12110">
                  <c:v>60.55000000001243</c:v>
                </c:pt>
                <c:pt idx="12111">
                  <c:v>60.55500000001243</c:v>
                </c:pt>
                <c:pt idx="12112">
                  <c:v>60.56000000001249</c:v>
                </c:pt>
                <c:pt idx="12113">
                  <c:v>60.56500000001252</c:v>
                </c:pt>
                <c:pt idx="12114">
                  <c:v>60.57000000001244</c:v>
                </c:pt>
                <c:pt idx="12115">
                  <c:v>60.57500000001252</c:v>
                </c:pt>
                <c:pt idx="12116">
                  <c:v>60.58000000001244</c:v>
                </c:pt>
                <c:pt idx="12117">
                  <c:v>60.58500000001249</c:v>
                </c:pt>
                <c:pt idx="12118">
                  <c:v>60.59000000001254</c:v>
                </c:pt>
                <c:pt idx="12119">
                  <c:v>60.59500000001255</c:v>
                </c:pt>
                <c:pt idx="12120">
                  <c:v>60.60000000001254</c:v>
                </c:pt>
                <c:pt idx="12121">
                  <c:v>60.60500000001254</c:v>
                </c:pt>
                <c:pt idx="12122">
                  <c:v>60.61000000001246</c:v>
                </c:pt>
                <c:pt idx="12123">
                  <c:v>60.61500000001254</c:v>
                </c:pt>
                <c:pt idx="12124">
                  <c:v>60.62000000001255</c:v>
                </c:pt>
                <c:pt idx="12125">
                  <c:v>60.62500000001256</c:v>
                </c:pt>
                <c:pt idx="12126">
                  <c:v>60.63000000001254</c:v>
                </c:pt>
                <c:pt idx="12127">
                  <c:v>60.63500000001255</c:v>
                </c:pt>
                <c:pt idx="12128">
                  <c:v>60.64000000001247</c:v>
                </c:pt>
                <c:pt idx="12129">
                  <c:v>60.64500000001257</c:v>
                </c:pt>
                <c:pt idx="12130">
                  <c:v>60.65000000001248</c:v>
                </c:pt>
                <c:pt idx="12131">
                  <c:v>60.65500000001254</c:v>
                </c:pt>
                <c:pt idx="12132">
                  <c:v>60.66000000001257</c:v>
                </c:pt>
                <c:pt idx="12133">
                  <c:v>60.66500000001258</c:v>
                </c:pt>
                <c:pt idx="12134">
                  <c:v>60.67000000001254</c:v>
                </c:pt>
                <c:pt idx="12135">
                  <c:v>60.67500000001257</c:v>
                </c:pt>
                <c:pt idx="12136">
                  <c:v>60.68000000001249</c:v>
                </c:pt>
                <c:pt idx="12137">
                  <c:v>60.68500000001259</c:v>
                </c:pt>
                <c:pt idx="12138">
                  <c:v>60.6900000000126</c:v>
                </c:pt>
                <c:pt idx="12139">
                  <c:v>60.6950000000126</c:v>
                </c:pt>
                <c:pt idx="12140">
                  <c:v>60.70000000001259</c:v>
                </c:pt>
                <c:pt idx="12141">
                  <c:v>60.7050000000126</c:v>
                </c:pt>
                <c:pt idx="12142">
                  <c:v>60.71000000001251</c:v>
                </c:pt>
                <c:pt idx="12143">
                  <c:v>60.71500000001259</c:v>
                </c:pt>
                <c:pt idx="12144">
                  <c:v>60.7200000000126</c:v>
                </c:pt>
                <c:pt idx="12145">
                  <c:v>60.72500000001261</c:v>
                </c:pt>
                <c:pt idx="12146">
                  <c:v>60.73000000001259</c:v>
                </c:pt>
                <c:pt idx="12147">
                  <c:v>60.7350000000126</c:v>
                </c:pt>
                <c:pt idx="12148">
                  <c:v>60.74000000001259</c:v>
                </c:pt>
                <c:pt idx="12149">
                  <c:v>60.74500000001262</c:v>
                </c:pt>
                <c:pt idx="12150">
                  <c:v>60.75000000001253</c:v>
                </c:pt>
                <c:pt idx="12151">
                  <c:v>60.75500000001259</c:v>
                </c:pt>
                <c:pt idx="12152">
                  <c:v>60.76000000001262</c:v>
                </c:pt>
                <c:pt idx="12153">
                  <c:v>60.76500000001263</c:v>
                </c:pt>
                <c:pt idx="12154">
                  <c:v>60.77000000001262</c:v>
                </c:pt>
                <c:pt idx="12155">
                  <c:v>60.77500000001262</c:v>
                </c:pt>
                <c:pt idx="12156">
                  <c:v>60.78000000001254</c:v>
                </c:pt>
                <c:pt idx="12157">
                  <c:v>60.78500000001264</c:v>
                </c:pt>
                <c:pt idx="12158">
                  <c:v>60.79000000001265</c:v>
                </c:pt>
                <c:pt idx="12159">
                  <c:v>60.79500000001265</c:v>
                </c:pt>
                <c:pt idx="12160">
                  <c:v>60.80000000001255</c:v>
                </c:pt>
                <c:pt idx="12161">
                  <c:v>60.80500000001256</c:v>
                </c:pt>
                <c:pt idx="12162">
                  <c:v>60.81000000001249</c:v>
                </c:pt>
                <c:pt idx="12163">
                  <c:v>60.81500000001256</c:v>
                </c:pt>
                <c:pt idx="12164">
                  <c:v>60.82000000001256</c:v>
                </c:pt>
                <c:pt idx="12165">
                  <c:v>60.82500000001264</c:v>
                </c:pt>
                <c:pt idx="12166">
                  <c:v>60.83000000001256</c:v>
                </c:pt>
                <c:pt idx="12167">
                  <c:v>60.83500000001257</c:v>
                </c:pt>
                <c:pt idx="12168">
                  <c:v>60.84000000001254</c:v>
                </c:pt>
                <c:pt idx="12169">
                  <c:v>60.84500000001258</c:v>
                </c:pt>
                <c:pt idx="12170">
                  <c:v>60.85000000001251</c:v>
                </c:pt>
                <c:pt idx="12171">
                  <c:v>60.85500000001256</c:v>
                </c:pt>
                <c:pt idx="12172">
                  <c:v>60.86000000001258</c:v>
                </c:pt>
                <c:pt idx="12173">
                  <c:v>60.86500000001264</c:v>
                </c:pt>
                <c:pt idx="12174">
                  <c:v>60.87000000001258</c:v>
                </c:pt>
                <c:pt idx="12175">
                  <c:v>60.87500000001259</c:v>
                </c:pt>
                <c:pt idx="12176">
                  <c:v>60.88000000001253</c:v>
                </c:pt>
                <c:pt idx="12177">
                  <c:v>60.8850000000126</c:v>
                </c:pt>
                <c:pt idx="12178">
                  <c:v>60.8900000000126</c:v>
                </c:pt>
                <c:pt idx="12179">
                  <c:v>60.8950000000127</c:v>
                </c:pt>
                <c:pt idx="12180">
                  <c:v>60.9000000000127</c:v>
                </c:pt>
                <c:pt idx="12181">
                  <c:v>60.90500000001271</c:v>
                </c:pt>
                <c:pt idx="12182">
                  <c:v>60.91000000001259</c:v>
                </c:pt>
                <c:pt idx="12183">
                  <c:v>60.9150000000127</c:v>
                </c:pt>
                <c:pt idx="12184">
                  <c:v>60.92000000001271</c:v>
                </c:pt>
                <c:pt idx="12185">
                  <c:v>60.92500000001272</c:v>
                </c:pt>
                <c:pt idx="12186">
                  <c:v>60.9300000000127</c:v>
                </c:pt>
                <c:pt idx="12187">
                  <c:v>60.93500000001272</c:v>
                </c:pt>
                <c:pt idx="12188">
                  <c:v>60.94000000001272</c:v>
                </c:pt>
                <c:pt idx="12189">
                  <c:v>60.94500000001273</c:v>
                </c:pt>
                <c:pt idx="12190">
                  <c:v>60.95000000001259</c:v>
                </c:pt>
                <c:pt idx="12191">
                  <c:v>60.95500000001272</c:v>
                </c:pt>
                <c:pt idx="12192">
                  <c:v>60.96000000001273</c:v>
                </c:pt>
                <c:pt idx="12193">
                  <c:v>60.96500000001274</c:v>
                </c:pt>
                <c:pt idx="12194">
                  <c:v>60.97000000001272</c:v>
                </c:pt>
                <c:pt idx="12195">
                  <c:v>60.97500000001274</c:v>
                </c:pt>
                <c:pt idx="12196">
                  <c:v>60.98000000001274</c:v>
                </c:pt>
                <c:pt idx="12197">
                  <c:v>60.98500000001275</c:v>
                </c:pt>
                <c:pt idx="12198">
                  <c:v>60.99000000001275</c:v>
                </c:pt>
                <c:pt idx="12199">
                  <c:v>60.99500000001275</c:v>
                </c:pt>
                <c:pt idx="12200">
                  <c:v>61.00000000001275</c:v>
                </c:pt>
                <c:pt idx="12201">
                  <c:v>61.00500000001276</c:v>
                </c:pt>
                <c:pt idx="12202">
                  <c:v>61.01000000001275</c:v>
                </c:pt>
                <c:pt idx="12203">
                  <c:v>61.01500000001275</c:v>
                </c:pt>
                <c:pt idx="12204">
                  <c:v>61.02000000001276</c:v>
                </c:pt>
                <c:pt idx="12205">
                  <c:v>61.02500000001277</c:v>
                </c:pt>
                <c:pt idx="12206">
                  <c:v>61.03000000001277</c:v>
                </c:pt>
                <c:pt idx="12207">
                  <c:v>61.03500000001277</c:v>
                </c:pt>
                <c:pt idx="12208">
                  <c:v>61.04000000001277</c:v>
                </c:pt>
                <c:pt idx="12209">
                  <c:v>61.04500000001278</c:v>
                </c:pt>
                <c:pt idx="12210">
                  <c:v>61.05000000001277</c:v>
                </c:pt>
                <c:pt idx="12211">
                  <c:v>61.05500000001278</c:v>
                </c:pt>
                <c:pt idx="12212">
                  <c:v>61.06000000001278</c:v>
                </c:pt>
                <c:pt idx="12213">
                  <c:v>61.0650000000128</c:v>
                </c:pt>
                <c:pt idx="12214">
                  <c:v>61.0700000000128</c:v>
                </c:pt>
                <c:pt idx="12215">
                  <c:v>61.0750000000128</c:v>
                </c:pt>
                <c:pt idx="12216">
                  <c:v>61.0800000000128</c:v>
                </c:pt>
                <c:pt idx="12217">
                  <c:v>61.0850000000128</c:v>
                </c:pt>
                <c:pt idx="12218">
                  <c:v>61.0900000000128</c:v>
                </c:pt>
                <c:pt idx="12219">
                  <c:v>61.0950000000128</c:v>
                </c:pt>
                <c:pt idx="12220">
                  <c:v>61.10000000001281</c:v>
                </c:pt>
                <c:pt idx="12221">
                  <c:v>61.10500000001281</c:v>
                </c:pt>
                <c:pt idx="12222">
                  <c:v>61.1100000000128</c:v>
                </c:pt>
                <c:pt idx="12223">
                  <c:v>61.11500000001281</c:v>
                </c:pt>
                <c:pt idx="12224">
                  <c:v>61.12000000001282</c:v>
                </c:pt>
                <c:pt idx="12225">
                  <c:v>61.12500000001282</c:v>
                </c:pt>
                <c:pt idx="12226">
                  <c:v>61.13000000001282</c:v>
                </c:pt>
                <c:pt idx="12227">
                  <c:v>61.13500000001282</c:v>
                </c:pt>
                <c:pt idx="12228">
                  <c:v>61.14000000001283</c:v>
                </c:pt>
                <c:pt idx="12229">
                  <c:v>61.14500000001283</c:v>
                </c:pt>
                <c:pt idx="12230">
                  <c:v>61.15000000001282</c:v>
                </c:pt>
                <c:pt idx="12231">
                  <c:v>61.15500000001283</c:v>
                </c:pt>
                <c:pt idx="12232">
                  <c:v>61.16000000001284</c:v>
                </c:pt>
                <c:pt idx="12233">
                  <c:v>61.16500000001284</c:v>
                </c:pt>
                <c:pt idx="12234">
                  <c:v>61.17000000001284</c:v>
                </c:pt>
                <c:pt idx="12235">
                  <c:v>61.17500000001285</c:v>
                </c:pt>
                <c:pt idx="12236">
                  <c:v>61.18000000001285</c:v>
                </c:pt>
                <c:pt idx="12237">
                  <c:v>61.18500000001285</c:v>
                </c:pt>
                <c:pt idx="12238">
                  <c:v>61.19000000001285</c:v>
                </c:pt>
                <c:pt idx="12239">
                  <c:v>61.19500000001286</c:v>
                </c:pt>
                <c:pt idx="12240">
                  <c:v>61.20000000001286</c:v>
                </c:pt>
                <c:pt idx="12241">
                  <c:v>61.20500000001286</c:v>
                </c:pt>
                <c:pt idx="12242">
                  <c:v>61.21000000001285</c:v>
                </c:pt>
                <c:pt idx="12243">
                  <c:v>61.21500000001286</c:v>
                </c:pt>
                <c:pt idx="12244">
                  <c:v>61.22000000001287</c:v>
                </c:pt>
                <c:pt idx="12245">
                  <c:v>61.22500000001287</c:v>
                </c:pt>
                <c:pt idx="12246">
                  <c:v>61.23000000001287</c:v>
                </c:pt>
                <c:pt idx="12247">
                  <c:v>61.23500000001288</c:v>
                </c:pt>
                <c:pt idx="12248">
                  <c:v>61.24000000001288</c:v>
                </c:pt>
                <c:pt idx="12249">
                  <c:v>61.24500000001288</c:v>
                </c:pt>
                <c:pt idx="12250">
                  <c:v>61.25000000001288</c:v>
                </c:pt>
                <c:pt idx="12251">
                  <c:v>61.25500000001288</c:v>
                </c:pt>
                <c:pt idx="12252">
                  <c:v>61.2600000000129</c:v>
                </c:pt>
                <c:pt idx="12253">
                  <c:v>61.2650000000129</c:v>
                </c:pt>
                <c:pt idx="12254">
                  <c:v>61.2700000000129</c:v>
                </c:pt>
                <c:pt idx="12255">
                  <c:v>61.2750000000129</c:v>
                </c:pt>
                <c:pt idx="12256">
                  <c:v>61.2800000000129</c:v>
                </c:pt>
                <c:pt idx="12257">
                  <c:v>61.2850000000129</c:v>
                </c:pt>
                <c:pt idx="12258">
                  <c:v>61.2900000000129</c:v>
                </c:pt>
                <c:pt idx="12259">
                  <c:v>61.29500000001291</c:v>
                </c:pt>
                <c:pt idx="12260">
                  <c:v>61.30000000001289</c:v>
                </c:pt>
                <c:pt idx="12261">
                  <c:v>61.3050000000129</c:v>
                </c:pt>
                <c:pt idx="12262">
                  <c:v>61.31000000001281</c:v>
                </c:pt>
                <c:pt idx="12263">
                  <c:v>61.31500000001289</c:v>
                </c:pt>
                <c:pt idx="12264">
                  <c:v>61.3200000000129</c:v>
                </c:pt>
                <c:pt idx="12265">
                  <c:v>61.32500000001292</c:v>
                </c:pt>
                <c:pt idx="12266">
                  <c:v>61.33000000001292</c:v>
                </c:pt>
                <c:pt idx="12267">
                  <c:v>61.33500000001293</c:v>
                </c:pt>
                <c:pt idx="12268">
                  <c:v>61.34000000001289</c:v>
                </c:pt>
                <c:pt idx="12269">
                  <c:v>61.34500000001292</c:v>
                </c:pt>
                <c:pt idx="12270">
                  <c:v>61.35000000001283</c:v>
                </c:pt>
                <c:pt idx="12271">
                  <c:v>61.35500000001289</c:v>
                </c:pt>
                <c:pt idx="12272">
                  <c:v>61.36000000001292</c:v>
                </c:pt>
                <c:pt idx="12273">
                  <c:v>61.36500000001294</c:v>
                </c:pt>
                <c:pt idx="12274">
                  <c:v>61.37000000001294</c:v>
                </c:pt>
                <c:pt idx="12275">
                  <c:v>61.37500000001295</c:v>
                </c:pt>
                <c:pt idx="12276">
                  <c:v>61.38000000001285</c:v>
                </c:pt>
                <c:pt idx="12277">
                  <c:v>61.38500000001294</c:v>
                </c:pt>
                <c:pt idx="12278">
                  <c:v>61.39000000001295</c:v>
                </c:pt>
                <c:pt idx="12279">
                  <c:v>61.39500000001296</c:v>
                </c:pt>
                <c:pt idx="12280">
                  <c:v>61.40000000001294</c:v>
                </c:pt>
                <c:pt idx="12281">
                  <c:v>61.40500000001295</c:v>
                </c:pt>
                <c:pt idx="12282">
                  <c:v>61.41000000001294</c:v>
                </c:pt>
                <c:pt idx="12283">
                  <c:v>61.41500000001295</c:v>
                </c:pt>
                <c:pt idx="12284">
                  <c:v>61.42000000001295</c:v>
                </c:pt>
                <c:pt idx="12285">
                  <c:v>61.42500000001297</c:v>
                </c:pt>
                <c:pt idx="12286">
                  <c:v>61.43000000001297</c:v>
                </c:pt>
                <c:pt idx="12287">
                  <c:v>61.43500000001298</c:v>
                </c:pt>
                <c:pt idx="12288">
                  <c:v>61.44000000001297</c:v>
                </c:pt>
                <c:pt idx="12289">
                  <c:v>61.44500000001297</c:v>
                </c:pt>
                <c:pt idx="12290">
                  <c:v>61.45000000001289</c:v>
                </c:pt>
                <c:pt idx="12291">
                  <c:v>61.45500000001297</c:v>
                </c:pt>
                <c:pt idx="12292">
                  <c:v>61.46000000001299</c:v>
                </c:pt>
                <c:pt idx="12293">
                  <c:v>61.465000000013</c:v>
                </c:pt>
                <c:pt idx="12294">
                  <c:v>61.47000000001299</c:v>
                </c:pt>
                <c:pt idx="12295">
                  <c:v>61.475000000013</c:v>
                </c:pt>
                <c:pt idx="12296">
                  <c:v>61.48000000001299</c:v>
                </c:pt>
                <c:pt idx="12297">
                  <c:v>61.485000000013</c:v>
                </c:pt>
                <c:pt idx="12298">
                  <c:v>61.490000000013</c:v>
                </c:pt>
                <c:pt idx="12299">
                  <c:v>61.49500000001301</c:v>
                </c:pt>
                <c:pt idx="12300">
                  <c:v>61.500000000013</c:v>
                </c:pt>
                <c:pt idx="12301">
                  <c:v>61.50500000001301</c:v>
                </c:pt>
                <c:pt idx="12302">
                  <c:v>61.51000000001299</c:v>
                </c:pt>
                <c:pt idx="12303">
                  <c:v>61.515000000013</c:v>
                </c:pt>
                <c:pt idx="12304">
                  <c:v>61.52000000001302</c:v>
                </c:pt>
                <c:pt idx="12305">
                  <c:v>61.52500000001302</c:v>
                </c:pt>
                <c:pt idx="12306">
                  <c:v>61.53000000001303</c:v>
                </c:pt>
                <c:pt idx="12307">
                  <c:v>61.53500000001303</c:v>
                </c:pt>
                <c:pt idx="12308">
                  <c:v>61.54000000001302</c:v>
                </c:pt>
                <c:pt idx="12309">
                  <c:v>61.54500000001303</c:v>
                </c:pt>
                <c:pt idx="12310">
                  <c:v>61.55000000001299</c:v>
                </c:pt>
                <c:pt idx="12311">
                  <c:v>61.55500000001302</c:v>
                </c:pt>
                <c:pt idx="12312">
                  <c:v>61.56000000001304</c:v>
                </c:pt>
                <c:pt idx="12313">
                  <c:v>61.56500000001304</c:v>
                </c:pt>
                <c:pt idx="12314">
                  <c:v>61.57000000001305</c:v>
                </c:pt>
                <c:pt idx="12315">
                  <c:v>61.57500000001305</c:v>
                </c:pt>
                <c:pt idx="12316">
                  <c:v>61.58000000001304</c:v>
                </c:pt>
                <c:pt idx="12317">
                  <c:v>61.58500000001305</c:v>
                </c:pt>
                <c:pt idx="12318">
                  <c:v>61.59000000001306</c:v>
                </c:pt>
                <c:pt idx="12319">
                  <c:v>61.59500000001306</c:v>
                </c:pt>
                <c:pt idx="12320">
                  <c:v>61.60000000001305</c:v>
                </c:pt>
                <c:pt idx="12321">
                  <c:v>61.60500000001306</c:v>
                </c:pt>
                <c:pt idx="12322">
                  <c:v>61.61000000001304</c:v>
                </c:pt>
                <c:pt idx="12323">
                  <c:v>61.61500000001305</c:v>
                </c:pt>
                <c:pt idx="12324">
                  <c:v>61.62000000001307</c:v>
                </c:pt>
                <c:pt idx="12325">
                  <c:v>61.62500000001308</c:v>
                </c:pt>
                <c:pt idx="12326">
                  <c:v>61.63000000001308</c:v>
                </c:pt>
                <c:pt idx="12327">
                  <c:v>61.63500000001308</c:v>
                </c:pt>
                <c:pt idx="12328">
                  <c:v>61.64000000001307</c:v>
                </c:pt>
                <c:pt idx="12329">
                  <c:v>61.64500000001308</c:v>
                </c:pt>
                <c:pt idx="12330">
                  <c:v>61.65000000001307</c:v>
                </c:pt>
                <c:pt idx="12331">
                  <c:v>61.65500000001308</c:v>
                </c:pt>
                <c:pt idx="12332">
                  <c:v>61.6600000000131</c:v>
                </c:pt>
                <c:pt idx="12333">
                  <c:v>61.6650000000131</c:v>
                </c:pt>
                <c:pt idx="12334">
                  <c:v>61.6700000000131</c:v>
                </c:pt>
                <c:pt idx="12335">
                  <c:v>61.6750000000131</c:v>
                </c:pt>
                <c:pt idx="12336">
                  <c:v>61.68000000001309</c:v>
                </c:pt>
                <c:pt idx="12337">
                  <c:v>61.6850000000131</c:v>
                </c:pt>
                <c:pt idx="12338">
                  <c:v>61.69000000001311</c:v>
                </c:pt>
                <c:pt idx="12339">
                  <c:v>61.69500000001311</c:v>
                </c:pt>
                <c:pt idx="12340">
                  <c:v>61.70000000001311</c:v>
                </c:pt>
                <c:pt idx="12341">
                  <c:v>61.70500000001311</c:v>
                </c:pt>
                <c:pt idx="12342">
                  <c:v>61.7100000000131</c:v>
                </c:pt>
                <c:pt idx="12343">
                  <c:v>61.71500000001312</c:v>
                </c:pt>
                <c:pt idx="12344">
                  <c:v>61.72000000001312</c:v>
                </c:pt>
                <c:pt idx="12345">
                  <c:v>61.72500000001313</c:v>
                </c:pt>
                <c:pt idx="12346">
                  <c:v>61.73000000001313</c:v>
                </c:pt>
                <c:pt idx="12347">
                  <c:v>61.73500000001313</c:v>
                </c:pt>
                <c:pt idx="12348">
                  <c:v>61.74000000001313</c:v>
                </c:pt>
                <c:pt idx="12349">
                  <c:v>61.74500000001314</c:v>
                </c:pt>
                <c:pt idx="12350">
                  <c:v>61.75000000001312</c:v>
                </c:pt>
                <c:pt idx="12351">
                  <c:v>61.75500000001314</c:v>
                </c:pt>
                <c:pt idx="12352">
                  <c:v>61.76000000001314</c:v>
                </c:pt>
                <c:pt idx="12353">
                  <c:v>61.76500000001315</c:v>
                </c:pt>
                <c:pt idx="12354">
                  <c:v>61.77000000001315</c:v>
                </c:pt>
                <c:pt idx="12355">
                  <c:v>61.77500000001315</c:v>
                </c:pt>
                <c:pt idx="12356">
                  <c:v>61.78000000001315</c:v>
                </c:pt>
                <c:pt idx="12357">
                  <c:v>61.78500000001316</c:v>
                </c:pt>
                <c:pt idx="12358">
                  <c:v>61.79000000001316</c:v>
                </c:pt>
                <c:pt idx="12359">
                  <c:v>61.79500000001316</c:v>
                </c:pt>
                <c:pt idx="12360">
                  <c:v>61.80000000001314</c:v>
                </c:pt>
                <c:pt idx="12361">
                  <c:v>61.80500000001314</c:v>
                </c:pt>
                <c:pt idx="12362">
                  <c:v>61.81000000001306</c:v>
                </c:pt>
                <c:pt idx="12363">
                  <c:v>61.81500000001314</c:v>
                </c:pt>
                <c:pt idx="12364">
                  <c:v>61.82000000001317</c:v>
                </c:pt>
                <c:pt idx="12365">
                  <c:v>61.82500000001318</c:v>
                </c:pt>
                <c:pt idx="12366">
                  <c:v>61.83000000001314</c:v>
                </c:pt>
                <c:pt idx="12367">
                  <c:v>61.83500000001317</c:v>
                </c:pt>
                <c:pt idx="12368">
                  <c:v>61.84000000001309</c:v>
                </c:pt>
                <c:pt idx="12369">
                  <c:v>61.84500000001317</c:v>
                </c:pt>
                <c:pt idx="12370">
                  <c:v>61.85000000001308</c:v>
                </c:pt>
                <c:pt idx="12371">
                  <c:v>61.85500000001309</c:v>
                </c:pt>
                <c:pt idx="12372">
                  <c:v>61.86000000001319</c:v>
                </c:pt>
                <c:pt idx="12373">
                  <c:v>61.8650000000132</c:v>
                </c:pt>
                <c:pt idx="12374">
                  <c:v>61.87000000001319</c:v>
                </c:pt>
                <c:pt idx="12375">
                  <c:v>61.87500000001319</c:v>
                </c:pt>
                <c:pt idx="12376">
                  <c:v>61.88000000001311</c:v>
                </c:pt>
                <c:pt idx="12377">
                  <c:v>61.88500000001319</c:v>
                </c:pt>
                <c:pt idx="12378">
                  <c:v>61.8900000000132</c:v>
                </c:pt>
                <c:pt idx="12379">
                  <c:v>61.8950000000132</c:v>
                </c:pt>
                <c:pt idx="12380">
                  <c:v>61.90000000001319</c:v>
                </c:pt>
                <c:pt idx="12381">
                  <c:v>61.9050000000132</c:v>
                </c:pt>
                <c:pt idx="12382">
                  <c:v>61.91000000001312</c:v>
                </c:pt>
                <c:pt idx="12383">
                  <c:v>61.91500000001322</c:v>
                </c:pt>
                <c:pt idx="12384">
                  <c:v>61.92000000001322</c:v>
                </c:pt>
                <c:pt idx="12385">
                  <c:v>61.92500000001323</c:v>
                </c:pt>
                <c:pt idx="12386">
                  <c:v>61.93000000001322</c:v>
                </c:pt>
                <c:pt idx="12387">
                  <c:v>61.93500000001323</c:v>
                </c:pt>
                <c:pt idx="12388">
                  <c:v>61.94000000001319</c:v>
                </c:pt>
                <c:pt idx="12389">
                  <c:v>61.94500000001322</c:v>
                </c:pt>
                <c:pt idx="12390">
                  <c:v>61.95000000001314</c:v>
                </c:pt>
                <c:pt idx="12391">
                  <c:v>61.95500000001324</c:v>
                </c:pt>
                <c:pt idx="12392">
                  <c:v>61.96000000001325</c:v>
                </c:pt>
                <c:pt idx="12393">
                  <c:v>61.96500000001325</c:v>
                </c:pt>
                <c:pt idx="12394">
                  <c:v>61.97000000001324</c:v>
                </c:pt>
                <c:pt idx="12395">
                  <c:v>61.97500000001325</c:v>
                </c:pt>
                <c:pt idx="12396">
                  <c:v>61.98000000001316</c:v>
                </c:pt>
                <c:pt idx="12397">
                  <c:v>61.98500000001324</c:v>
                </c:pt>
                <c:pt idx="12398">
                  <c:v>61.99000000001325</c:v>
                </c:pt>
                <c:pt idx="12399">
                  <c:v>61.99500000001326</c:v>
                </c:pt>
                <c:pt idx="12400">
                  <c:v>62.00000000001324</c:v>
                </c:pt>
                <c:pt idx="12401">
                  <c:v>62.00500000001325</c:v>
                </c:pt>
                <c:pt idx="12402">
                  <c:v>62.01000000001324</c:v>
                </c:pt>
                <c:pt idx="12403">
                  <c:v>62.01500000001327</c:v>
                </c:pt>
                <c:pt idx="12404">
                  <c:v>62.02000000001328</c:v>
                </c:pt>
                <c:pt idx="12405">
                  <c:v>62.02500000001328</c:v>
                </c:pt>
                <c:pt idx="12406">
                  <c:v>62.03000000001327</c:v>
                </c:pt>
                <c:pt idx="12407">
                  <c:v>62.03500000001328</c:v>
                </c:pt>
                <c:pt idx="12408">
                  <c:v>62.04000000001324</c:v>
                </c:pt>
                <c:pt idx="12409">
                  <c:v>62.04500000001327</c:v>
                </c:pt>
                <c:pt idx="12410">
                  <c:v>62.05000000001319</c:v>
                </c:pt>
                <c:pt idx="12411">
                  <c:v>62.05500000001329</c:v>
                </c:pt>
                <c:pt idx="12412">
                  <c:v>62.0600000000133</c:v>
                </c:pt>
                <c:pt idx="12413">
                  <c:v>62.0650000000133</c:v>
                </c:pt>
                <c:pt idx="12414">
                  <c:v>62.07000000001329</c:v>
                </c:pt>
                <c:pt idx="12415">
                  <c:v>62.0750000000133</c:v>
                </c:pt>
                <c:pt idx="12416">
                  <c:v>62.08000000001329</c:v>
                </c:pt>
                <c:pt idx="12417">
                  <c:v>62.0850000000133</c:v>
                </c:pt>
                <c:pt idx="12418">
                  <c:v>62.0900000000133</c:v>
                </c:pt>
                <c:pt idx="12419">
                  <c:v>62.09500000001331</c:v>
                </c:pt>
                <c:pt idx="12420">
                  <c:v>62.1000000000133</c:v>
                </c:pt>
                <c:pt idx="12421">
                  <c:v>62.10500000001332</c:v>
                </c:pt>
                <c:pt idx="12422">
                  <c:v>62.11000000001329</c:v>
                </c:pt>
                <c:pt idx="12423">
                  <c:v>62.11500000001332</c:v>
                </c:pt>
                <c:pt idx="12424">
                  <c:v>62.12000000001333</c:v>
                </c:pt>
                <c:pt idx="12425">
                  <c:v>62.12500000001333</c:v>
                </c:pt>
                <c:pt idx="12426">
                  <c:v>62.13000000001333</c:v>
                </c:pt>
                <c:pt idx="12427">
                  <c:v>62.13500000001333</c:v>
                </c:pt>
                <c:pt idx="12428">
                  <c:v>62.14000000001332</c:v>
                </c:pt>
                <c:pt idx="12429">
                  <c:v>62.14500000001334</c:v>
                </c:pt>
                <c:pt idx="12430">
                  <c:v>62.15000000001334</c:v>
                </c:pt>
                <c:pt idx="12431">
                  <c:v>62.15500000001335</c:v>
                </c:pt>
                <c:pt idx="12432">
                  <c:v>62.16000000001335</c:v>
                </c:pt>
                <c:pt idx="12433">
                  <c:v>62.16500000001335</c:v>
                </c:pt>
                <c:pt idx="12434">
                  <c:v>62.17000000001335</c:v>
                </c:pt>
                <c:pt idx="12435">
                  <c:v>62.17500000001336</c:v>
                </c:pt>
                <c:pt idx="12436">
                  <c:v>62.18000000001334</c:v>
                </c:pt>
                <c:pt idx="12437">
                  <c:v>62.18500000001335</c:v>
                </c:pt>
                <c:pt idx="12438">
                  <c:v>62.19000000001336</c:v>
                </c:pt>
                <c:pt idx="12439">
                  <c:v>62.19500000001337</c:v>
                </c:pt>
                <c:pt idx="12440">
                  <c:v>62.20000000001335</c:v>
                </c:pt>
                <c:pt idx="12441">
                  <c:v>62.20500000001337</c:v>
                </c:pt>
                <c:pt idx="12442">
                  <c:v>62.21000000001337</c:v>
                </c:pt>
                <c:pt idx="12443">
                  <c:v>62.21500000001338</c:v>
                </c:pt>
                <c:pt idx="12444">
                  <c:v>62.22000000001338</c:v>
                </c:pt>
                <c:pt idx="12445">
                  <c:v>62.22500000001338</c:v>
                </c:pt>
                <c:pt idx="12446">
                  <c:v>62.23000000001338</c:v>
                </c:pt>
                <c:pt idx="12447">
                  <c:v>62.2350000000134</c:v>
                </c:pt>
                <c:pt idx="12448">
                  <c:v>62.24000000001337</c:v>
                </c:pt>
                <c:pt idx="12449">
                  <c:v>62.2450000000134</c:v>
                </c:pt>
                <c:pt idx="12450">
                  <c:v>62.25000000001339</c:v>
                </c:pt>
                <c:pt idx="12451">
                  <c:v>62.2550000000134</c:v>
                </c:pt>
                <c:pt idx="12452">
                  <c:v>62.2600000000134</c:v>
                </c:pt>
                <c:pt idx="12453">
                  <c:v>62.2650000000134</c:v>
                </c:pt>
                <c:pt idx="12454">
                  <c:v>62.2700000000134</c:v>
                </c:pt>
                <c:pt idx="12455">
                  <c:v>62.27500000001341</c:v>
                </c:pt>
                <c:pt idx="12456">
                  <c:v>62.28000000001339</c:v>
                </c:pt>
                <c:pt idx="12457">
                  <c:v>62.2850000000134</c:v>
                </c:pt>
                <c:pt idx="12458">
                  <c:v>62.29000000001341</c:v>
                </c:pt>
                <c:pt idx="12459">
                  <c:v>62.29500000001342</c:v>
                </c:pt>
                <c:pt idx="12460">
                  <c:v>62.30000000001332</c:v>
                </c:pt>
                <c:pt idx="12461">
                  <c:v>62.30500000001339</c:v>
                </c:pt>
                <c:pt idx="12462">
                  <c:v>62.31000000001333</c:v>
                </c:pt>
                <c:pt idx="12463">
                  <c:v>62.31500000001333</c:v>
                </c:pt>
                <c:pt idx="12464">
                  <c:v>62.32000000001342</c:v>
                </c:pt>
                <c:pt idx="12465">
                  <c:v>62.32500000001342</c:v>
                </c:pt>
                <c:pt idx="12466">
                  <c:v>62.33000000001334</c:v>
                </c:pt>
                <c:pt idx="12467">
                  <c:v>62.33500000001342</c:v>
                </c:pt>
                <c:pt idx="12468">
                  <c:v>62.34000000001334</c:v>
                </c:pt>
                <c:pt idx="12469">
                  <c:v>62.34500000001344</c:v>
                </c:pt>
                <c:pt idx="12470">
                  <c:v>62.35000000001335</c:v>
                </c:pt>
                <c:pt idx="12471">
                  <c:v>62.35500000001335</c:v>
                </c:pt>
                <c:pt idx="12472">
                  <c:v>62.36000000001344</c:v>
                </c:pt>
                <c:pt idx="12473">
                  <c:v>62.36500000001345</c:v>
                </c:pt>
                <c:pt idx="12474">
                  <c:v>62.37000000001336</c:v>
                </c:pt>
                <c:pt idx="12475">
                  <c:v>62.37500000001344</c:v>
                </c:pt>
                <c:pt idx="12476">
                  <c:v>62.38000000001336</c:v>
                </c:pt>
                <c:pt idx="12477">
                  <c:v>62.38500000001336</c:v>
                </c:pt>
                <c:pt idx="12478">
                  <c:v>62.39000000001344</c:v>
                </c:pt>
                <c:pt idx="12479">
                  <c:v>62.39500000001345</c:v>
                </c:pt>
                <c:pt idx="12480">
                  <c:v>62.40000000001339</c:v>
                </c:pt>
                <c:pt idx="12481">
                  <c:v>62.40500000001347</c:v>
                </c:pt>
                <c:pt idx="12482">
                  <c:v>62.41000000001338</c:v>
                </c:pt>
                <c:pt idx="12483">
                  <c:v>62.41500000001344</c:v>
                </c:pt>
                <c:pt idx="12484">
                  <c:v>62.42000000001347</c:v>
                </c:pt>
                <c:pt idx="12485">
                  <c:v>62.42500000001348</c:v>
                </c:pt>
                <c:pt idx="12486">
                  <c:v>62.43000000001344</c:v>
                </c:pt>
                <c:pt idx="12487">
                  <c:v>62.43500000001347</c:v>
                </c:pt>
                <c:pt idx="12488">
                  <c:v>62.44000000001339</c:v>
                </c:pt>
                <c:pt idx="12489">
                  <c:v>62.44500000001349</c:v>
                </c:pt>
                <c:pt idx="12490">
                  <c:v>62.4500000000134</c:v>
                </c:pt>
                <c:pt idx="12491">
                  <c:v>62.4550000000134</c:v>
                </c:pt>
                <c:pt idx="12492">
                  <c:v>62.46000000001349</c:v>
                </c:pt>
                <c:pt idx="12493">
                  <c:v>62.4650000000135</c:v>
                </c:pt>
                <c:pt idx="12494">
                  <c:v>62.47000000001344</c:v>
                </c:pt>
                <c:pt idx="12495">
                  <c:v>62.47500000001349</c:v>
                </c:pt>
                <c:pt idx="12496">
                  <c:v>62.48000000001341</c:v>
                </c:pt>
                <c:pt idx="12497">
                  <c:v>62.48500000001349</c:v>
                </c:pt>
                <c:pt idx="12498">
                  <c:v>62.4900000000135</c:v>
                </c:pt>
                <c:pt idx="12499">
                  <c:v>62.4950000000135</c:v>
                </c:pt>
                <c:pt idx="12500">
                  <c:v>62.50000000001349</c:v>
                </c:pt>
                <c:pt idx="12501">
                  <c:v>62.50500000001352</c:v>
                </c:pt>
                <c:pt idx="12502">
                  <c:v>62.51000000001343</c:v>
                </c:pt>
                <c:pt idx="12503">
                  <c:v>62.51500000001352</c:v>
                </c:pt>
                <c:pt idx="12504">
                  <c:v>62.52000000001352</c:v>
                </c:pt>
                <c:pt idx="12505">
                  <c:v>62.52500000001353</c:v>
                </c:pt>
                <c:pt idx="12506">
                  <c:v>62.53000000001352</c:v>
                </c:pt>
                <c:pt idx="12507">
                  <c:v>62.53500000001354</c:v>
                </c:pt>
                <c:pt idx="12508">
                  <c:v>62.54000000001349</c:v>
                </c:pt>
                <c:pt idx="12509">
                  <c:v>62.54500000001354</c:v>
                </c:pt>
                <c:pt idx="12510">
                  <c:v>62.55000000001345</c:v>
                </c:pt>
                <c:pt idx="12511">
                  <c:v>62.55500000001354</c:v>
                </c:pt>
                <c:pt idx="12512">
                  <c:v>62.56000000001355</c:v>
                </c:pt>
                <c:pt idx="12513">
                  <c:v>62.56500000001355</c:v>
                </c:pt>
                <c:pt idx="12514">
                  <c:v>62.57000000001354</c:v>
                </c:pt>
                <c:pt idx="12515">
                  <c:v>62.57500000001355</c:v>
                </c:pt>
                <c:pt idx="12516">
                  <c:v>62.58000000001346</c:v>
                </c:pt>
                <c:pt idx="12517">
                  <c:v>62.58500000001354</c:v>
                </c:pt>
                <c:pt idx="12518">
                  <c:v>62.59000000001355</c:v>
                </c:pt>
                <c:pt idx="12519">
                  <c:v>62.59500000001357</c:v>
                </c:pt>
                <c:pt idx="12520">
                  <c:v>62.60000000001357</c:v>
                </c:pt>
                <c:pt idx="12521">
                  <c:v>62.60500000001358</c:v>
                </c:pt>
                <c:pt idx="12522">
                  <c:v>62.61000000001354</c:v>
                </c:pt>
                <c:pt idx="12523">
                  <c:v>62.61500000001357</c:v>
                </c:pt>
                <c:pt idx="12524">
                  <c:v>62.62000000001358</c:v>
                </c:pt>
                <c:pt idx="12525">
                  <c:v>62.6250000000136</c:v>
                </c:pt>
                <c:pt idx="12526">
                  <c:v>62.63000000001357</c:v>
                </c:pt>
                <c:pt idx="12527">
                  <c:v>62.6350000000136</c:v>
                </c:pt>
                <c:pt idx="12528">
                  <c:v>62.64000000001359</c:v>
                </c:pt>
                <c:pt idx="12529">
                  <c:v>62.6450000000136</c:v>
                </c:pt>
                <c:pt idx="12530">
                  <c:v>62.6500000000135</c:v>
                </c:pt>
                <c:pt idx="12531">
                  <c:v>62.65500000001359</c:v>
                </c:pt>
                <c:pt idx="12532">
                  <c:v>62.6600000000136</c:v>
                </c:pt>
                <c:pt idx="12533">
                  <c:v>62.66500000001361</c:v>
                </c:pt>
                <c:pt idx="12534">
                  <c:v>62.67000000001359</c:v>
                </c:pt>
                <c:pt idx="12535">
                  <c:v>62.6750000000136</c:v>
                </c:pt>
                <c:pt idx="12536">
                  <c:v>62.68000000001359</c:v>
                </c:pt>
                <c:pt idx="12537">
                  <c:v>62.68500000001359</c:v>
                </c:pt>
                <c:pt idx="12538">
                  <c:v>62.6900000000136</c:v>
                </c:pt>
                <c:pt idx="12539">
                  <c:v>62.69500000001362</c:v>
                </c:pt>
                <c:pt idx="12540">
                  <c:v>62.70000000001362</c:v>
                </c:pt>
                <c:pt idx="12541">
                  <c:v>62.70500000001363</c:v>
                </c:pt>
                <c:pt idx="12542">
                  <c:v>62.71000000001359</c:v>
                </c:pt>
                <c:pt idx="12543">
                  <c:v>62.71500000001362</c:v>
                </c:pt>
                <c:pt idx="12544">
                  <c:v>62.72000000001363</c:v>
                </c:pt>
                <c:pt idx="12545">
                  <c:v>62.72500000001364</c:v>
                </c:pt>
                <c:pt idx="12546">
                  <c:v>62.73000000001363</c:v>
                </c:pt>
                <c:pt idx="12547">
                  <c:v>62.73500000001364</c:v>
                </c:pt>
                <c:pt idx="12548">
                  <c:v>62.74000000001364</c:v>
                </c:pt>
                <c:pt idx="12549">
                  <c:v>62.74500000001365</c:v>
                </c:pt>
                <c:pt idx="12550">
                  <c:v>62.75000000001364</c:v>
                </c:pt>
                <c:pt idx="12551">
                  <c:v>62.75500000001364</c:v>
                </c:pt>
                <c:pt idx="12552">
                  <c:v>62.76000000001365</c:v>
                </c:pt>
                <c:pt idx="12553">
                  <c:v>62.76500000001366</c:v>
                </c:pt>
                <c:pt idx="12554">
                  <c:v>62.77000000001365</c:v>
                </c:pt>
                <c:pt idx="12555">
                  <c:v>62.77500000001366</c:v>
                </c:pt>
                <c:pt idx="12556">
                  <c:v>62.78000000001364</c:v>
                </c:pt>
                <c:pt idx="12557">
                  <c:v>62.78500000001365</c:v>
                </c:pt>
                <c:pt idx="12558">
                  <c:v>62.79000000001367</c:v>
                </c:pt>
                <c:pt idx="12559">
                  <c:v>62.79500000001367</c:v>
                </c:pt>
                <c:pt idx="12560">
                  <c:v>62.80000000001358</c:v>
                </c:pt>
                <c:pt idx="12561">
                  <c:v>62.80500000001359</c:v>
                </c:pt>
                <c:pt idx="12562">
                  <c:v>62.81000000001356</c:v>
                </c:pt>
                <c:pt idx="12563">
                  <c:v>62.81500000001358</c:v>
                </c:pt>
                <c:pt idx="12564">
                  <c:v>62.82000000001364</c:v>
                </c:pt>
                <c:pt idx="12565">
                  <c:v>62.82500000001367</c:v>
                </c:pt>
                <c:pt idx="12566">
                  <c:v>62.83000000001359</c:v>
                </c:pt>
                <c:pt idx="12567">
                  <c:v>62.83500000001369</c:v>
                </c:pt>
                <c:pt idx="12568">
                  <c:v>62.8400000000136</c:v>
                </c:pt>
                <c:pt idx="12569">
                  <c:v>62.8450000000136</c:v>
                </c:pt>
                <c:pt idx="12570">
                  <c:v>62.85000000001358</c:v>
                </c:pt>
                <c:pt idx="12571">
                  <c:v>62.8550000000137</c:v>
                </c:pt>
                <c:pt idx="12572">
                  <c:v>62.86000000001371</c:v>
                </c:pt>
                <c:pt idx="12573">
                  <c:v>62.86500000001371</c:v>
                </c:pt>
                <c:pt idx="12574">
                  <c:v>62.8700000000137</c:v>
                </c:pt>
                <c:pt idx="12575">
                  <c:v>62.87500000001371</c:v>
                </c:pt>
                <c:pt idx="12576">
                  <c:v>62.88000000001361</c:v>
                </c:pt>
                <c:pt idx="12577">
                  <c:v>62.8850000000137</c:v>
                </c:pt>
                <c:pt idx="12578">
                  <c:v>62.89000000001372</c:v>
                </c:pt>
                <c:pt idx="12579">
                  <c:v>62.89500000001373</c:v>
                </c:pt>
                <c:pt idx="12580">
                  <c:v>62.90000000001373</c:v>
                </c:pt>
                <c:pt idx="12581">
                  <c:v>62.90500000001373</c:v>
                </c:pt>
                <c:pt idx="12582">
                  <c:v>62.91000000001372</c:v>
                </c:pt>
                <c:pt idx="12583">
                  <c:v>62.91500000001373</c:v>
                </c:pt>
                <c:pt idx="12584">
                  <c:v>62.92000000001374</c:v>
                </c:pt>
                <c:pt idx="12585">
                  <c:v>62.92500000001374</c:v>
                </c:pt>
                <c:pt idx="12586">
                  <c:v>62.93000000001374</c:v>
                </c:pt>
                <c:pt idx="12587">
                  <c:v>62.93500000001375</c:v>
                </c:pt>
                <c:pt idx="12588">
                  <c:v>62.94000000001375</c:v>
                </c:pt>
                <c:pt idx="12589">
                  <c:v>62.94500000001375</c:v>
                </c:pt>
                <c:pt idx="12590">
                  <c:v>62.95000000001374</c:v>
                </c:pt>
                <c:pt idx="12591">
                  <c:v>62.95500000001375</c:v>
                </c:pt>
                <c:pt idx="12592">
                  <c:v>62.96000000001376</c:v>
                </c:pt>
                <c:pt idx="12593">
                  <c:v>62.96500000001376</c:v>
                </c:pt>
                <c:pt idx="12594">
                  <c:v>62.97000000001375</c:v>
                </c:pt>
                <c:pt idx="12595">
                  <c:v>62.97500000001376</c:v>
                </c:pt>
                <c:pt idx="12596">
                  <c:v>62.98000000001375</c:v>
                </c:pt>
                <c:pt idx="12597">
                  <c:v>62.98500000001377</c:v>
                </c:pt>
                <c:pt idx="12598">
                  <c:v>62.99000000001377</c:v>
                </c:pt>
                <c:pt idx="12599">
                  <c:v>62.99500000001378</c:v>
                </c:pt>
                <c:pt idx="12600">
                  <c:v>63.00000000001378</c:v>
                </c:pt>
                <c:pt idx="12601">
                  <c:v>63.00500000001378</c:v>
                </c:pt>
                <c:pt idx="12602">
                  <c:v>63.01000000001378</c:v>
                </c:pt>
                <c:pt idx="12603">
                  <c:v>63.0150000000138</c:v>
                </c:pt>
                <c:pt idx="12604">
                  <c:v>63.0200000000138</c:v>
                </c:pt>
                <c:pt idx="12605">
                  <c:v>63.0250000000138</c:v>
                </c:pt>
                <c:pt idx="12606">
                  <c:v>63.0300000000138</c:v>
                </c:pt>
                <c:pt idx="12607">
                  <c:v>63.0350000000138</c:v>
                </c:pt>
                <c:pt idx="12608">
                  <c:v>63.0400000000138</c:v>
                </c:pt>
                <c:pt idx="12609">
                  <c:v>63.0450000000138</c:v>
                </c:pt>
                <c:pt idx="12610">
                  <c:v>63.0500000000138</c:v>
                </c:pt>
                <c:pt idx="12611">
                  <c:v>63.05500000001381</c:v>
                </c:pt>
                <c:pt idx="12612">
                  <c:v>63.06000000001381</c:v>
                </c:pt>
                <c:pt idx="12613">
                  <c:v>63.06500000001381</c:v>
                </c:pt>
                <c:pt idx="12614">
                  <c:v>63.07000000001381</c:v>
                </c:pt>
                <c:pt idx="12615">
                  <c:v>63.07500000001382</c:v>
                </c:pt>
                <c:pt idx="12616">
                  <c:v>63.0800000000138</c:v>
                </c:pt>
                <c:pt idx="12617">
                  <c:v>63.08500000001382</c:v>
                </c:pt>
                <c:pt idx="12618">
                  <c:v>63.09000000001382</c:v>
                </c:pt>
                <c:pt idx="12619">
                  <c:v>63.09500000001383</c:v>
                </c:pt>
                <c:pt idx="12620">
                  <c:v>63.10000000001383</c:v>
                </c:pt>
                <c:pt idx="12621">
                  <c:v>63.10500000001383</c:v>
                </c:pt>
                <c:pt idx="12622">
                  <c:v>63.11000000001383</c:v>
                </c:pt>
                <c:pt idx="12623">
                  <c:v>63.11500000001384</c:v>
                </c:pt>
                <c:pt idx="12624">
                  <c:v>63.12000000001384</c:v>
                </c:pt>
                <c:pt idx="12625">
                  <c:v>63.12500000001384</c:v>
                </c:pt>
                <c:pt idx="12626">
                  <c:v>63.13000000001385</c:v>
                </c:pt>
                <c:pt idx="12627">
                  <c:v>63.13500000001385</c:v>
                </c:pt>
                <c:pt idx="12628">
                  <c:v>63.14000000001385</c:v>
                </c:pt>
                <c:pt idx="12629">
                  <c:v>63.14500000001385</c:v>
                </c:pt>
                <c:pt idx="12630">
                  <c:v>63.15000000001385</c:v>
                </c:pt>
                <c:pt idx="12631">
                  <c:v>63.15500000001386</c:v>
                </c:pt>
                <c:pt idx="12632">
                  <c:v>63.16000000001386</c:v>
                </c:pt>
                <c:pt idx="12633">
                  <c:v>63.16500000001386</c:v>
                </c:pt>
                <c:pt idx="12634">
                  <c:v>63.17000000001386</c:v>
                </c:pt>
                <c:pt idx="12635">
                  <c:v>63.17500000001387</c:v>
                </c:pt>
                <c:pt idx="12636">
                  <c:v>63.18000000001387</c:v>
                </c:pt>
                <c:pt idx="12637">
                  <c:v>63.18500000001387</c:v>
                </c:pt>
                <c:pt idx="12638">
                  <c:v>63.19000000001388</c:v>
                </c:pt>
                <c:pt idx="12639">
                  <c:v>63.19500000001388</c:v>
                </c:pt>
                <c:pt idx="12640">
                  <c:v>63.20000000001388</c:v>
                </c:pt>
                <c:pt idx="12641">
                  <c:v>63.20500000001388</c:v>
                </c:pt>
                <c:pt idx="12642">
                  <c:v>63.21000000001388</c:v>
                </c:pt>
                <c:pt idx="12643">
                  <c:v>63.2150000000139</c:v>
                </c:pt>
                <c:pt idx="12644">
                  <c:v>63.2200000000139</c:v>
                </c:pt>
                <c:pt idx="12645">
                  <c:v>63.2250000000139</c:v>
                </c:pt>
                <c:pt idx="12646">
                  <c:v>63.2300000000139</c:v>
                </c:pt>
                <c:pt idx="12647">
                  <c:v>63.2350000000139</c:v>
                </c:pt>
                <c:pt idx="12648">
                  <c:v>63.2400000000139</c:v>
                </c:pt>
                <c:pt idx="12649">
                  <c:v>63.2450000000139</c:v>
                </c:pt>
                <c:pt idx="12650">
                  <c:v>63.25000000001391</c:v>
                </c:pt>
                <c:pt idx="12651">
                  <c:v>63.25500000001391</c:v>
                </c:pt>
                <c:pt idx="12652">
                  <c:v>63.26000000001391</c:v>
                </c:pt>
                <c:pt idx="12653">
                  <c:v>63.26500000001391</c:v>
                </c:pt>
                <c:pt idx="12654">
                  <c:v>63.27000000001392</c:v>
                </c:pt>
                <c:pt idx="12655">
                  <c:v>63.27500000001392</c:v>
                </c:pt>
                <c:pt idx="12656">
                  <c:v>63.28000000001392</c:v>
                </c:pt>
                <c:pt idx="12657">
                  <c:v>63.28500000001392</c:v>
                </c:pt>
                <c:pt idx="12658">
                  <c:v>63.29000000001393</c:v>
                </c:pt>
                <c:pt idx="12659">
                  <c:v>63.29500000001393</c:v>
                </c:pt>
                <c:pt idx="12660">
                  <c:v>63.30000000001392</c:v>
                </c:pt>
                <c:pt idx="12661">
                  <c:v>63.30500000001393</c:v>
                </c:pt>
                <c:pt idx="12662">
                  <c:v>63.31000000001389</c:v>
                </c:pt>
                <c:pt idx="12663">
                  <c:v>63.31500000001392</c:v>
                </c:pt>
                <c:pt idx="12664">
                  <c:v>63.32000000001394</c:v>
                </c:pt>
                <c:pt idx="12665">
                  <c:v>63.32500000001395</c:v>
                </c:pt>
                <c:pt idx="12666">
                  <c:v>63.33000000001395</c:v>
                </c:pt>
                <c:pt idx="12667">
                  <c:v>63.33500000001395</c:v>
                </c:pt>
                <c:pt idx="12668">
                  <c:v>63.34000000001394</c:v>
                </c:pt>
                <c:pt idx="12669">
                  <c:v>63.34500000001395</c:v>
                </c:pt>
                <c:pt idx="12670">
                  <c:v>63.35000000001394</c:v>
                </c:pt>
                <c:pt idx="12671">
                  <c:v>63.35500000001394</c:v>
                </c:pt>
                <c:pt idx="12672">
                  <c:v>63.36000000001395</c:v>
                </c:pt>
                <c:pt idx="12673">
                  <c:v>63.36500000001396</c:v>
                </c:pt>
                <c:pt idx="12674">
                  <c:v>63.37000000001395</c:v>
                </c:pt>
                <c:pt idx="12675">
                  <c:v>63.37500000001396</c:v>
                </c:pt>
                <c:pt idx="12676">
                  <c:v>63.38000000001394</c:v>
                </c:pt>
                <c:pt idx="12677">
                  <c:v>63.38500000001397</c:v>
                </c:pt>
                <c:pt idx="12678">
                  <c:v>63.39000000001398</c:v>
                </c:pt>
                <c:pt idx="12679">
                  <c:v>63.39500000001398</c:v>
                </c:pt>
                <c:pt idx="12680">
                  <c:v>63.40000000001397</c:v>
                </c:pt>
                <c:pt idx="12681">
                  <c:v>63.40500000001398</c:v>
                </c:pt>
                <c:pt idx="12682">
                  <c:v>63.41000000001397</c:v>
                </c:pt>
                <c:pt idx="12683">
                  <c:v>63.41500000001399</c:v>
                </c:pt>
                <c:pt idx="12684">
                  <c:v>63.420000000014</c:v>
                </c:pt>
                <c:pt idx="12685">
                  <c:v>63.425000000014</c:v>
                </c:pt>
                <c:pt idx="12686">
                  <c:v>63.430000000014</c:v>
                </c:pt>
                <c:pt idx="12687">
                  <c:v>63.435000000014</c:v>
                </c:pt>
                <c:pt idx="12688">
                  <c:v>63.440000000014</c:v>
                </c:pt>
                <c:pt idx="12689">
                  <c:v>63.44500000001401</c:v>
                </c:pt>
                <c:pt idx="12690">
                  <c:v>63.45000000001399</c:v>
                </c:pt>
                <c:pt idx="12691">
                  <c:v>63.455000000014</c:v>
                </c:pt>
                <c:pt idx="12692">
                  <c:v>63.46000000001401</c:v>
                </c:pt>
                <c:pt idx="12693">
                  <c:v>63.46500000001402</c:v>
                </c:pt>
                <c:pt idx="12694">
                  <c:v>63.470000000014</c:v>
                </c:pt>
                <c:pt idx="12695">
                  <c:v>63.47500000001402</c:v>
                </c:pt>
                <c:pt idx="12696">
                  <c:v>63.48000000001402</c:v>
                </c:pt>
                <c:pt idx="12697">
                  <c:v>63.48500000001403</c:v>
                </c:pt>
                <c:pt idx="12698">
                  <c:v>63.49000000001403</c:v>
                </c:pt>
                <c:pt idx="12699">
                  <c:v>63.49500000001403</c:v>
                </c:pt>
                <c:pt idx="12700">
                  <c:v>63.50000000001403</c:v>
                </c:pt>
                <c:pt idx="12701">
                  <c:v>63.50500000001404</c:v>
                </c:pt>
                <c:pt idx="12702">
                  <c:v>63.51000000001402</c:v>
                </c:pt>
                <c:pt idx="12703">
                  <c:v>63.51500000001404</c:v>
                </c:pt>
                <c:pt idx="12704">
                  <c:v>63.52000000001404</c:v>
                </c:pt>
                <c:pt idx="12705">
                  <c:v>63.52500000001405</c:v>
                </c:pt>
                <c:pt idx="12706">
                  <c:v>63.53000000001405</c:v>
                </c:pt>
                <c:pt idx="12707">
                  <c:v>63.53500000001405</c:v>
                </c:pt>
                <c:pt idx="12708">
                  <c:v>63.54000000001405</c:v>
                </c:pt>
                <c:pt idx="12709">
                  <c:v>63.54500000001406</c:v>
                </c:pt>
                <c:pt idx="12710">
                  <c:v>63.55000000001404</c:v>
                </c:pt>
                <c:pt idx="12711">
                  <c:v>63.55500000001405</c:v>
                </c:pt>
                <c:pt idx="12712">
                  <c:v>63.56000000001406</c:v>
                </c:pt>
                <c:pt idx="12713">
                  <c:v>63.56500000001407</c:v>
                </c:pt>
                <c:pt idx="12714">
                  <c:v>63.57000000001405</c:v>
                </c:pt>
                <c:pt idx="12715">
                  <c:v>63.57500000001407</c:v>
                </c:pt>
                <c:pt idx="12716">
                  <c:v>63.58000000001407</c:v>
                </c:pt>
                <c:pt idx="12717">
                  <c:v>63.58500000001408</c:v>
                </c:pt>
                <c:pt idx="12718">
                  <c:v>63.59000000001408</c:v>
                </c:pt>
                <c:pt idx="12719">
                  <c:v>63.59500000001408</c:v>
                </c:pt>
                <c:pt idx="12720">
                  <c:v>63.60000000001408</c:v>
                </c:pt>
                <c:pt idx="12721">
                  <c:v>63.6050000000141</c:v>
                </c:pt>
                <c:pt idx="12722">
                  <c:v>63.61000000001408</c:v>
                </c:pt>
                <c:pt idx="12723">
                  <c:v>63.6150000000141</c:v>
                </c:pt>
                <c:pt idx="12724">
                  <c:v>63.6200000000141</c:v>
                </c:pt>
                <c:pt idx="12725">
                  <c:v>63.6250000000141</c:v>
                </c:pt>
                <c:pt idx="12726">
                  <c:v>63.6300000000141</c:v>
                </c:pt>
                <c:pt idx="12727">
                  <c:v>63.6350000000141</c:v>
                </c:pt>
                <c:pt idx="12728">
                  <c:v>63.6400000000141</c:v>
                </c:pt>
                <c:pt idx="12729">
                  <c:v>63.64500000001411</c:v>
                </c:pt>
                <c:pt idx="12730">
                  <c:v>63.6500000000141</c:v>
                </c:pt>
                <c:pt idx="12731">
                  <c:v>63.65500000001411</c:v>
                </c:pt>
                <c:pt idx="12732">
                  <c:v>63.66000000001411</c:v>
                </c:pt>
                <c:pt idx="12733">
                  <c:v>63.66500000001412</c:v>
                </c:pt>
                <c:pt idx="12734">
                  <c:v>63.67000000001412</c:v>
                </c:pt>
                <c:pt idx="12735">
                  <c:v>63.67500000001412</c:v>
                </c:pt>
                <c:pt idx="12736">
                  <c:v>63.68000000001413</c:v>
                </c:pt>
                <c:pt idx="12737">
                  <c:v>63.68500000001413</c:v>
                </c:pt>
                <c:pt idx="12738">
                  <c:v>63.69000000001413</c:v>
                </c:pt>
                <c:pt idx="12739">
                  <c:v>63.69500000001413</c:v>
                </c:pt>
                <c:pt idx="12740">
                  <c:v>63.70000000001414</c:v>
                </c:pt>
                <c:pt idx="12741">
                  <c:v>63.70500000001414</c:v>
                </c:pt>
                <c:pt idx="12742">
                  <c:v>63.71000000001414</c:v>
                </c:pt>
                <c:pt idx="12743">
                  <c:v>63.71500000001414</c:v>
                </c:pt>
                <c:pt idx="12744">
                  <c:v>63.72000000001415</c:v>
                </c:pt>
                <c:pt idx="12745">
                  <c:v>63.72500000001415</c:v>
                </c:pt>
                <c:pt idx="12746">
                  <c:v>63.73000000001415</c:v>
                </c:pt>
                <c:pt idx="12747">
                  <c:v>63.73500000001415</c:v>
                </c:pt>
                <c:pt idx="12748">
                  <c:v>63.74000000001416</c:v>
                </c:pt>
                <c:pt idx="12749">
                  <c:v>63.74500000001416</c:v>
                </c:pt>
                <c:pt idx="12750">
                  <c:v>63.75000000001415</c:v>
                </c:pt>
                <c:pt idx="12751">
                  <c:v>63.75500000001416</c:v>
                </c:pt>
                <c:pt idx="12752">
                  <c:v>63.76000000001417</c:v>
                </c:pt>
                <c:pt idx="12753">
                  <c:v>63.76500000001417</c:v>
                </c:pt>
                <c:pt idx="12754">
                  <c:v>63.77000000001417</c:v>
                </c:pt>
                <c:pt idx="12755">
                  <c:v>63.77500000001418</c:v>
                </c:pt>
                <c:pt idx="12756">
                  <c:v>63.78000000001418</c:v>
                </c:pt>
                <c:pt idx="12757">
                  <c:v>63.78500000001418</c:v>
                </c:pt>
                <c:pt idx="12758">
                  <c:v>63.79000000001418</c:v>
                </c:pt>
                <c:pt idx="12759">
                  <c:v>63.7950000000142</c:v>
                </c:pt>
                <c:pt idx="12760">
                  <c:v>63.80000000001417</c:v>
                </c:pt>
                <c:pt idx="12761">
                  <c:v>63.80500000001417</c:v>
                </c:pt>
                <c:pt idx="12762">
                  <c:v>63.81000000001409</c:v>
                </c:pt>
                <c:pt idx="12763">
                  <c:v>63.81500000001419</c:v>
                </c:pt>
                <c:pt idx="12764">
                  <c:v>63.8200000000142</c:v>
                </c:pt>
                <c:pt idx="12765">
                  <c:v>63.8250000000142</c:v>
                </c:pt>
                <c:pt idx="12766">
                  <c:v>63.83000000001419</c:v>
                </c:pt>
                <c:pt idx="12767">
                  <c:v>63.8350000000142</c:v>
                </c:pt>
                <c:pt idx="12768">
                  <c:v>63.84000000001419</c:v>
                </c:pt>
                <c:pt idx="12769">
                  <c:v>63.8450000000142</c:v>
                </c:pt>
                <c:pt idx="12770">
                  <c:v>63.85000000001411</c:v>
                </c:pt>
                <c:pt idx="12771">
                  <c:v>63.85500000001419</c:v>
                </c:pt>
                <c:pt idx="12772">
                  <c:v>63.8600000000142</c:v>
                </c:pt>
                <c:pt idx="12773">
                  <c:v>63.86500000001422</c:v>
                </c:pt>
                <c:pt idx="12774">
                  <c:v>63.87000000001422</c:v>
                </c:pt>
                <c:pt idx="12775">
                  <c:v>63.87500000001423</c:v>
                </c:pt>
                <c:pt idx="12776">
                  <c:v>63.88000000001414</c:v>
                </c:pt>
                <c:pt idx="12777">
                  <c:v>63.88500000001422</c:v>
                </c:pt>
                <c:pt idx="12778">
                  <c:v>63.89000000001423</c:v>
                </c:pt>
                <c:pt idx="12779">
                  <c:v>63.89500000001424</c:v>
                </c:pt>
                <c:pt idx="12780">
                  <c:v>63.90000000001422</c:v>
                </c:pt>
                <c:pt idx="12781">
                  <c:v>63.90500000001424</c:v>
                </c:pt>
                <c:pt idx="12782">
                  <c:v>63.91000000001424</c:v>
                </c:pt>
                <c:pt idx="12783">
                  <c:v>63.91500000001425</c:v>
                </c:pt>
                <c:pt idx="12784">
                  <c:v>63.92000000001425</c:v>
                </c:pt>
                <c:pt idx="12785">
                  <c:v>63.92500000001425</c:v>
                </c:pt>
                <c:pt idx="12786">
                  <c:v>63.93000000001425</c:v>
                </c:pt>
                <c:pt idx="12787">
                  <c:v>63.93500000001426</c:v>
                </c:pt>
                <c:pt idx="12788">
                  <c:v>63.94000000001424</c:v>
                </c:pt>
                <c:pt idx="12789">
                  <c:v>63.94500000001425</c:v>
                </c:pt>
                <c:pt idx="12790">
                  <c:v>63.95000000001419</c:v>
                </c:pt>
                <c:pt idx="12791">
                  <c:v>63.95500000001424</c:v>
                </c:pt>
                <c:pt idx="12792">
                  <c:v>63.96000000001425</c:v>
                </c:pt>
                <c:pt idx="12793">
                  <c:v>63.96500000001427</c:v>
                </c:pt>
                <c:pt idx="12794">
                  <c:v>63.97000000001427</c:v>
                </c:pt>
                <c:pt idx="12795">
                  <c:v>63.97500000001428</c:v>
                </c:pt>
                <c:pt idx="12796">
                  <c:v>63.98000000001424</c:v>
                </c:pt>
                <c:pt idx="12797">
                  <c:v>63.98500000001427</c:v>
                </c:pt>
                <c:pt idx="12798">
                  <c:v>63.99000000001428</c:v>
                </c:pt>
                <c:pt idx="12799">
                  <c:v>63.9950000000143</c:v>
                </c:pt>
                <c:pt idx="12800">
                  <c:v>64.00000000001428</c:v>
                </c:pt>
                <c:pt idx="12801">
                  <c:v>64.00500000001425</c:v>
                </c:pt>
                <c:pt idx="12802">
                  <c:v>64.01000000001427</c:v>
                </c:pt>
                <c:pt idx="12803">
                  <c:v>64.01500000001427</c:v>
                </c:pt>
                <c:pt idx="12804">
                  <c:v>64.02000000001425</c:v>
                </c:pt>
                <c:pt idx="12805">
                  <c:v>64.02500000001415</c:v>
                </c:pt>
                <c:pt idx="12806">
                  <c:v>64.03000000001425</c:v>
                </c:pt>
                <c:pt idx="12807">
                  <c:v>64.03500000001425</c:v>
                </c:pt>
                <c:pt idx="12808">
                  <c:v>64.04000000001424</c:v>
                </c:pt>
                <c:pt idx="12809">
                  <c:v>64.04500000001424</c:v>
                </c:pt>
                <c:pt idx="12810">
                  <c:v>64.05000000001421</c:v>
                </c:pt>
                <c:pt idx="12811">
                  <c:v>64.05500000001418</c:v>
                </c:pt>
                <c:pt idx="12812">
                  <c:v>64.06000000001421</c:v>
                </c:pt>
                <c:pt idx="12813">
                  <c:v>64.06500000001421</c:v>
                </c:pt>
                <c:pt idx="12814">
                  <c:v>64.07000000001418</c:v>
                </c:pt>
                <c:pt idx="12815">
                  <c:v>64.07500000001407</c:v>
                </c:pt>
                <c:pt idx="12816">
                  <c:v>64.08000000001421</c:v>
                </c:pt>
                <c:pt idx="12817">
                  <c:v>64.08500000001418</c:v>
                </c:pt>
                <c:pt idx="12818">
                  <c:v>64.0900000000142</c:v>
                </c:pt>
                <c:pt idx="12819">
                  <c:v>64.09500000001418</c:v>
                </c:pt>
                <c:pt idx="12820">
                  <c:v>64.10000000001418</c:v>
                </c:pt>
                <c:pt idx="12821">
                  <c:v>64.10500000001404</c:v>
                </c:pt>
                <c:pt idx="12822">
                  <c:v>64.11000000001418</c:v>
                </c:pt>
                <c:pt idx="12823">
                  <c:v>64.11500000001415</c:v>
                </c:pt>
                <c:pt idx="12824">
                  <c:v>64.12000000001403</c:v>
                </c:pt>
                <c:pt idx="12825">
                  <c:v>64.12500000001403</c:v>
                </c:pt>
                <c:pt idx="12826">
                  <c:v>64.13000000001415</c:v>
                </c:pt>
                <c:pt idx="12827">
                  <c:v>64.13500000001405</c:v>
                </c:pt>
                <c:pt idx="12828">
                  <c:v>64.14000000001415</c:v>
                </c:pt>
                <c:pt idx="12829">
                  <c:v>64.14500000001415</c:v>
                </c:pt>
                <c:pt idx="12830">
                  <c:v>64.15000000001405</c:v>
                </c:pt>
                <c:pt idx="12831">
                  <c:v>64.155000000014</c:v>
                </c:pt>
                <c:pt idx="12832">
                  <c:v>64.16000000001411</c:v>
                </c:pt>
                <c:pt idx="12833">
                  <c:v>64.16500000001405</c:v>
                </c:pt>
                <c:pt idx="12834">
                  <c:v>64.17000000001397</c:v>
                </c:pt>
                <c:pt idx="12835">
                  <c:v>64.17500000001392</c:v>
                </c:pt>
                <c:pt idx="12836">
                  <c:v>64.18000000001408</c:v>
                </c:pt>
                <c:pt idx="12837">
                  <c:v>64.18500000001397</c:v>
                </c:pt>
                <c:pt idx="12838">
                  <c:v>64.19000000001411</c:v>
                </c:pt>
                <c:pt idx="12839">
                  <c:v>64.19500000001408</c:v>
                </c:pt>
                <c:pt idx="12840">
                  <c:v>64.2000000000141</c:v>
                </c:pt>
                <c:pt idx="12841">
                  <c:v>64.20500000001408</c:v>
                </c:pt>
                <c:pt idx="12842">
                  <c:v>64.2100000000141</c:v>
                </c:pt>
                <c:pt idx="12843">
                  <c:v>64.21500000001408</c:v>
                </c:pt>
                <c:pt idx="12844">
                  <c:v>64.22000000001408</c:v>
                </c:pt>
                <c:pt idx="12845">
                  <c:v>64.22500000001405</c:v>
                </c:pt>
                <c:pt idx="12846">
                  <c:v>64.23000000001407</c:v>
                </c:pt>
                <c:pt idx="12847">
                  <c:v>64.23500000001407</c:v>
                </c:pt>
                <c:pt idx="12848">
                  <c:v>64.24000000001406</c:v>
                </c:pt>
                <c:pt idx="12849">
                  <c:v>64.24500000001407</c:v>
                </c:pt>
                <c:pt idx="12850">
                  <c:v>64.25000000001405</c:v>
                </c:pt>
                <c:pt idx="12851">
                  <c:v>64.25500000001405</c:v>
                </c:pt>
                <c:pt idx="12852">
                  <c:v>64.26000000001404</c:v>
                </c:pt>
                <c:pt idx="12853">
                  <c:v>64.26500000001404</c:v>
                </c:pt>
                <c:pt idx="12854">
                  <c:v>64.27000000001401</c:v>
                </c:pt>
                <c:pt idx="12855">
                  <c:v>64.27500000001395</c:v>
                </c:pt>
                <c:pt idx="12856">
                  <c:v>64.28000000001401</c:v>
                </c:pt>
                <c:pt idx="12857">
                  <c:v>64.28500000001401</c:v>
                </c:pt>
                <c:pt idx="12858">
                  <c:v>64.29000000001403</c:v>
                </c:pt>
                <c:pt idx="12859">
                  <c:v>64.29500000001401</c:v>
                </c:pt>
                <c:pt idx="12860">
                  <c:v>64.30000000001401</c:v>
                </c:pt>
                <c:pt idx="12861">
                  <c:v>64.30500000001398</c:v>
                </c:pt>
                <c:pt idx="12862">
                  <c:v>64.310000000014</c:v>
                </c:pt>
                <c:pt idx="12863">
                  <c:v>64.31500000001398</c:v>
                </c:pt>
                <c:pt idx="12864">
                  <c:v>64.32000000001398</c:v>
                </c:pt>
                <c:pt idx="12865">
                  <c:v>64.32500000001384</c:v>
                </c:pt>
                <c:pt idx="12866">
                  <c:v>64.33000000001398</c:v>
                </c:pt>
                <c:pt idx="12867">
                  <c:v>64.33500000001395</c:v>
                </c:pt>
                <c:pt idx="12868">
                  <c:v>64.34000000001397</c:v>
                </c:pt>
                <c:pt idx="12869">
                  <c:v>64.34500000001397</c:v>
                </c:pt>
                <c:pt idx="12870">
                  <c:v>64.35000000001395</c:v>
                </c:pt>
                <c:pt idx="12871">
                  <c:v>64.35500000001385</c:v>
                </c:pt>
                <c:pt idx="12872">
                  <c:v>64.36000000001395</c:v>
                </c:pt>
                <c:pt idx="12873">
                  <c:v>64.36500000001395</c:v>
                </c:pt>
                <c:pt idx="12874">
                  <c:v>64.37000000001385</c:v>
                </c:pt>
                <c:pt idx="12875">
                  <c:v>64.3750000000138</c:v>
                </c:pt>
                <c:pt idx="12876">
                  <c:v>64.38000000001391</c:v>
                </c:pt>
                <c:pt idx="12877">
                  <c:v>64.38500000001385</c:v>
                </c:pt>
                <c:pt idx="12878">
                  <c:v>64.39000000001391</c:v>
                </c:pt>
                <c:pt idx="12879">
                  <c:v>64.39500000001391</c:v>
                </c:pt>
                <c:pt idx="12880">
                  <c:v>64.40000000001393</c:v>
                </c:pt>
                <c:pt idx="12881">
                  <c:v>64.40500000001391</c:v>
                </c:pt>
                <c:pt idx="12882">
                  <c:v>64.41000000001392</c:v>
                </c:pt>
                <c:pt idx="12883">
                  <c:v>64.4150000000139</c:v>
                </c:pt>
                <c:pt idx="12884">
                  <c:v>64.4200000000139</c:v>
                </c:pt>
                <c:pt idx="12885">
                  <c:v>64.42500000001388</c:v>
                </c:pt>
                <c:pt idx="12886">
                  <c:v>64.4300000000139</c:v>
                </c:pt>
                <c:pt idx="12887">
                  <c:v>64.43500000001388</c:v>
                </c:pt>
                <c:pt idx="12888">
                  <c:v>64.4400000000139</c:v>
                </c:pt>
                <c:pt idx="12889">
                  <c:v>64.44500000001387</c:v>
                </c:pt>
                <c:pt idx="12890">
                  <c:v>64.45000000001387</c:v>
                </c:pt>
                <c:pt idx="12891">
                  <c:v>64.45500000001387</c:v>
                </c:pt>
                <c:pt idx="12892">
                  <c:v>64.46000000001386</c:v>
                </c:pt>
                <c:pt idx="12893">
                  <c:v>64.46500000001387</c:v>
                </c:pt>
                <c:pt idx="12894">
                  <c:v>64.47000000001385</c:v>
                </c:pt>
                <c:pt idx="12895">
                  <c:v>64.47500000001385</c:v>
                </c:pt>
                <c:pt idx="12896">
                  <c:v>64.48000000001384</c:v>
                </c:pt>
                <c:pt idx="12897">
                  <c:v>64.48500000001384</c:v>
                </c:pt>
                <c:pt idx="12898">
                  <c:v>64.49000000001383</c:v>
                </c:pt>
                <c:pt idx="12899">
                  <c:v>64.49500000001383</c:v>
                </c:pt>
                <c:pt idx="12900">
                  <c:v>64.50000000001381</c:v>
                </c:pt>
                <c:pt idx="12901">
                  <c:v>64.50500000001381</c:v>
                </c:pt>
                <c:pt idx="12902">
                  <c:v>64.51000000001383</c:v>
                </c:pt>
                <c:pt idx="12903">
                  <c:v>64.51500000001381</c:v>
                </c:pt>
                <c:pt idx="12904">
                  <c:v>64.52000000001381</c:v>
                </c:pt>
                <c:pt idx="12905">
                  <c:v>64.52500000001378</c:v>
                </c:pt>
                <c:pt idx="12906">
                  <c:v>64.5300000000138</c:v>
                </c:pt>
                <c:pt idx="12907">
                  <c:v>64.53500000001378</c:v>
                </c:pt>
                <c:pt idx="12908">
                  <c:v>64.5400000000138</c:v>
                </c:pt>
                <c:pt idx="12909">
                  <c:v>64.54500000001378</c:v>
                </c:pt>
                <c:pt idx="12910">
                  <c:v>64.55000000001378</c:v>
                </c:pt>
                <c:pt idx="12911">
                  <c:v>64.55500000001375</c:v>
                </c:pt>
                <c:pt idx="12912">
                  <c:v>64.56000000001377</c:v>
                </c:pt>
                <c:pt idx="12913">
                  <c:v>64.56500000001377</c:v>
                </c:pt>
                <c:pt idx="12914">
                  <c:v>64.57000000001375</c:v>
                </c:pt>
                <c:pt idx="12915">
                  <c:v>64.57500000001365</c:v>
                </c:pt>
                <c:pt idx="12916">
                  <c:v>64.58000000001375</c:v>
                </c:pt>
                <c:pt idx="12917">
                  <c:v>64.58500000001375</c:v>
                </c:pt>
                <c:pt idx="12918">
                  <c:v>64.59000000001374</c:v>
                </c:pt>
                <c:pt idx="12919">
                  <c:v>64.59500000001374</c:v>
                </c:pt>
                <c:pt idx="12920">
                  <c:v>64.60000000001371</c:v>
                </c:pt>
                <c:pt idx="12921">
                  <c:v>64.60500000001365</c:v>
                </c:pt>
                <c:pt idx="12922">
                  <c:v>64.61000000001371</c:v>
                </c:pt>
                <c:pt idx="12923">
                  <c:v>64.61500000001371</c:v>
                </c:pt>
                <c:pt idx="12924">
                  <c:v>64.62000000001368</c:v>
                </c:pt>
                <c:pt idx="12925">
                  <c:v>64.62500000001357</c:v>
                </c:pt>
                <c:pt idx="12926">
                  <c:v>64.63000000001371</c:v>
                </c:pt>
                <c:pt idx="12927">
                  <c:v>64.63500000001368</c:v>
                </c:pt>
                <c:pt idx="12928">
                  <c:v>64.6400000000137</c:v>
                </c:pt>
                <c:pt idx="12929">
                  <c:v>64.64500000001368</c:v>
                </c:pt>
                <c:pt idx="12930">
                  <c:v>64.65000000001368</c:v>
                </c:pt>
                <c:pt idx="12931">
                  <c:v>64.65500000001354</c:v>
                </c:pt>
                <c:pt idx="12932">
                  <c:v>64.66000000001368</c:v>
                </c:pt>
                <c:pt idx="12933">
                  <c:v>64.66500000001365</c:v>
                </c:pt>
                <c:pt idx="12934">
                  <c:v>64.67000000001353</c:v>
                </c:pt>
                <c:pt idx="12935">
                  <c:v>64.67500000001353</c:v>
                </c:pt>
                <c:pt idx="12936">
                  <c:v>64.68000000001365</c:v>
                </c:pt>
                <c:pt idx="12937">
                  <c:v>64.68500000001355</c:v>
                </c:pt>
                <c:pt idx="12938">
                  <c:v>64.69000000001365</c:v>
                </c:pt>
                <c:pt idx="12939">
                  <c:v>64.69500000001365</c:v>
                </c:pt>
                <c:pt idx="12940">
                  <c:v>64.70000000001364</c:v>
                </c:pt>
                <c:pt idx="12941">
                  <c:v>64.70500000001364</c:v>
                </c:pt>
                <c:pt idx="12942">
                  <c:v>64.71000000001363</c:v>
                </c:pt>
                <c:pt idx="12943">
                  <c:v>64.71500000001363</c:v>
                </c:pt>
                <c:pt idx="12944">
                  <c:v>64.72000000001361</c:v>
                </c:pt>
                <c:pt idx="12945">
                  <c:v>64.72500000001361</c:v>
                </c:pt>
                <c:pt idx="12946">
                  <c:v>64.73000000001363</c:v>
                </c:pt>
                <c:pt idx="12947">
                  <c:v>64.73500000001361</c:v>
                </c:pt>
                <c:pt idx="12948">
                  <c:v>64.74000000001362</c:v>
                </c:pt>
                <c:pt idx="12949">
                  <c:v>64.7450000000136</c:v>
                </c:pt>
                <c:pt idx="12950">
                  <c:v>64.7500000000136</c:v>
                </c:pt>
                <c:pt idx="12951">
                  <c:v>64.75500000001358</c:v>
                </c:pt>
                <c:pt idx="12952">
                  <c:v>64.7600000000136</c:v>
                </c:pt>
                <c:pt idx="12953">
                  <c:v>64.76500000001358</c:v>
                </c:pt>
                <c:pt idx="12954">
                  <c:v>64.77000000001358</c:v>
                </c:pt>
                <c:pt idx="12955">
                  <c:v>64.77500000001355</c:v>
                </c:pt>
                <c:pt idx="12956">
                  <c:v>64.78000000001357</c:v>
                </c:pt>
                <c:pt idx="12957">
                  <c:v>64.78500000001357</c:v>
                </c:pt>
                <c:pt idx="12958">
                  <c:v>64.79000000001356</c:v>
                </c:pt>
                <c:pt idx="12959">
                  <c:v>64.79500000001357</c:v>
                </c:pt>
                <c:pt idx="12960">
                  <c:v>64.80000000001355</c:v>
                </c:pt>
                <c:pt idx="12961">
                  <c:v>64.80500000001355</c:v>
                </c:pt>
                <c:pt idx="12962">
                  <c:v>64.81000000001354</c:v>
                </c:pt>
                <c:pt idx="12963">
                  <c:v>64.81500000001354</c:v>
                </c:pt>
                <c:pt idx="12964">
                  <c:v>64.82000000001351</c:v>
                </c:pt>
                <c:pt idx="12965">
                  <c:v>64.82500000001345</c:v>
                </c:pt>
                <c:pt idx="12966">
                  <c:v>64.83000000001351</c:v>
                </c:pt>
                <c:pt idx="12967">
                  <c:v>64.83500000001351</c:v>
                </c:pt>
                <c:pt idx="12968">
                  <c:v>64.84000000001353</c:v>
                </c:pt>
                <c:pt idx="12969">
                  <c:v>64.84500000001351</c:v>
                </c:pt>
                <c:pt idx="12970">
                  <c:v>64.85000000001351</c:v>
                </c:pt>
                <c:pt idx="12971">
                  <c:v>64.85500000001348</c:v>
                </c:pt>
                <c:pt idx="12972">
                  <c:v>64.8600000000135</c:v>
                </c:pt>
                <c:pt idx="12973">
                  <c:v>64.86500000001348</c:v>
                </c:pt>
                <c:pt idx="12974">
                  <c:v>64.87000000001348</c:v>
                </c:pt>
                <c:pt idx="12975">
                  <c:v>64.87500000001334</c:v>
                </c:pt>
                <c:pt idx="12976">
                  <c:v>64.88000000001348</c:v>
                </c:pt>
                <c:pt idx="12977">
                  <c:v>64.88500000001345</c:v>
                </c:pt>
                <c:pt idx="12978">
                  <c:v>64.89000000001347</c:v>
                </c:pt>
                <c:pt idx="12979">
                  <c:v>64.89500000001347</c:v>
                </c:pt>
                <c:pt idx="12980">
                  <c:v>64.90000000001346</c:v>
                </c:pt>
                <c:pt idx="12981">
                  <c:v>64.90500000001347</c:v>
                </c:pt>
                <c:pt idx="12982">
                  <c:v>64.91000000001346</c:v>
                </c:pt>
                <c:pt idx="12983">
                  <c:v>64.91500000001346</c:v>
                </c:pt>
                <c:pt idx="12984">
                  <c:v>64.92000000001344</c:v>
                </c:pt>
                <c:pt idx="12985">
                  <c:v>64.92500000001344</c:v>
                </c:pt>
                <c:pt idx="12986">
                  <c:v>64.93000000001343</c:v>
                </c:pt>
                <c:pt idx="12987">
                  <c:v>64.93500000001343</c:v>
                </c:pt>
                <c:pt idx="12988">
                  <c:v>64.94000000001342</c:v>
                </c:pt>
                <c:pt idx="12989">
                  <c:v>64.94500000001342</c:v>
                </c:pt>
                <c:pt idx="12990">
                  <c:v>64.95000000001343</c:v>
                </c:pt>
                <c:pt idx="12991">
                  <c:v>64.95500000001341</c:v>
                </c:pt>
                <c:pt idx="12992">
                  <c:v>64.96000000001342</c:v>
                </c:pt>
                <c:pt idx="12993">
                  <c:v>64.9650000000134</c:v>
                </c:pt>
                <c:pt idx="12994">
                  <c:v>64.9700000000134</c:v>
                </c:pt>
                <c:pt idx="12995">
                  <c:v>64.97500000001338</c:v>
                </c:pt>
                <c:pt idx="12996">
                  <c:v>64.9800000000134</c:v>
                </c:pt>
                <c:pt idx="12997">
                  <c:v>64.98500000001338</c:v>
                </c:pt>
                <c:pt idx="12998">
                  <c:v>64.9900000000134</c:v>
                </c:pt>
                <c:pt idx="12999">
                  <c:v>64.99500000001337</c:v>
                </c:pt>
                <c:pt idx="13000">
                  <c:v>65.00000000001337</c:v>
                </c:pt>
                <c:pt idx="13001">
                  <c:v>65.00500000001337</c:v>
                </c:pt>
                <c:pt idx="13002">
                  <c:v>65.01000000001336</c:v>
                </c:pt>
                <c:pt idx="13003">
                  <c:v>65.01500000001337</c:v>
                </c:pt>
                <c:pt idx="13004">
                  <c:v>65.02000000001335</c:v>
                </c:pt>
                <c:pt idx="13005">
                  <c:v>65.02500000001335</c:v>
                </c:pt>
                <c:pt idx="13006">
                  <c:v>65.03000000001334</c:v>
                </c:pt>
                <c:pt idx="13007">
                  <c:v>65.03500000001334</c:v>
                </c:pt>
                <c:pt idx="13008">
                  <c:v>65.04000000001333</c:v>
                </c:pt>
                <c:pt idx="13009">
                  <c:v>65.04500000001333</c:v>
                </c:pt>
                <c:pt idx="13010">
                  <c:v>65.05000000001331</c:v>
                </c:pt>
                <c:pt idx="13011">
                  <c:v>65.05500000001331</c:v>
                </c:pt>
                <c:pt idx="13012">
                  <c:v>65.06000000001333</c:v>
                </c:pt>
                <c:pt idx="13013">
                  <c:v>65.06500000001331</c:v>
                </c:pt>
                <c:pt idx="13014">
                  <c:v>65.07000000001331</c:v>
                </c:pt>
                <c:pt idx="13015">
                  <c:v>65.07500000001328</c:v>
                </c:pt>
                <c:pt idx="13016">
                  <c:v>65.0800000000133</c:v>
                </c:pt>
                <c:pt idx="13017">
                  <c:v>65.08500000001328</c:v>
                </c:pt>
                <c:pt idx="13018">
                  <c:v>65.0900000000133</c:v>
                </c:pt>
                <c:pt idx="13019">
                  <c:v>65.09500000001328</c:v>
                </c:pt>
                <c:pt idx="13020">
                  <c:v>65.10000000001328</c:v>
                </c:pt>
                <c:pt idx="13021">
                  <c:v>65.10500000001325</c:v>
                </c:pt>
                <c:pt idx="13022">
                  <c:v>65.11000000001327</c:v>
                </c:pt>
                <c:pt idx="13023">
                  <c:v>65.11500000001327</c:v>
                </c:pt>
                <c:pt idx="13024">
                  <c:v>65.12000000001325</c:v>
                </c:pt>
                <c:pt idx="13025">
                  <c:v>65.12500000001315</c:v>
                </c:pt>
                <c:pt idx="13026">
                  <c:v>65.13000000001325</c:v>
                </c:pt>
                <c:pt idx="13027">
                  <c:v>65.13500000001325</c:v>
                </c:pt>
                <c:pt idx="13028">
                  <c:v>65.14000000001324</c:v>
                </c:pt>
                <c:pt idx="13029">
                  <c:v>65.14500000001324</c:v>
                </c:pt>
                <c:pt idx="13030">
                  <c:v>65.15000000001321</c:v>
                </c:pt>
                <c:pt idx="13031">
                  <c:v>65.15500000001315</c:v>
                </c:pt>
                <c:pt idx="13032">
                  <c:v>65.16000000001321</c:v>
                </c:pt>
                <c:pt idx="13033">
                  <c:v>65.16500000001321</c:v>
                </c:pt>
                <c:pt idx="13034">
                  <c:v>65.17000000001318</c:v>
                </c:pt>
                <c:pt idx="13035">
                  <c:v>65.17500000001307</c:v>
                </c:pt>
                <c:pt idx="13036">
                  <c:v>65.18000000001321</c:v>
                </c:pt>
                <c:pt idx="13037">
                  <c:v>65.18500000001318</c:v>
                </c:pt>
                <c:pt idx="13038">
                  <c:v>65.1900000000132</c:v>
                </c:pt>
                <c:pt idx="13039">
                  <c:v>65.19500000001318</c:v>
                </c:pt>
                <c:pt idx="13040">
                  <c:v>65.2000000000132</c:v>
                </c:pt>
                <c:pt idx="13041">
                  <c:v>65.20500000001318</c:v>
                </c:pt>
                <c:pt idx="13042">
                  <c:v>65.2100000000132</c:v>
                </c:pt>
                <c:pt idx="13043">
                  <c:v>65.21500000001317</c:v>
                </c:pt>
                <c:pt idx="13044">
                  <c:v>65.22000000001317</c:v>
                </c:pt>
                <c:pt idx="13045">
                  <c:v>65.22500000001317</c:v>
                </c:pt>
                <c:pt idx="13046">
                  <c:v>65.23000000001316</c:v>
                </c:pt>
                <c:pt idx="13047">
                  <c:v>65.23500000001317</c:v>
                </c:pt>
                <c:pt idx="13048">
                  <c:v>65.24000000001316</c:v>
                </c:pt>
                <c:pt idx="13049">
                  <c:v>65.24500000001316</c:v>
                </c:pt>
                <c:pt idx="13050">
                  <c:v>65.25000000001314</c:v>
                </c:pt>
                <c:pt idx="13051">
                  <c:v>65.25500000001314</c:v>
                </c:pt>
                <c:pt idx="13052">
                  <c:v>65.26000000001313</c:v>
                </c:pt>
                <c:pt idx="13053">
                  <c:v>65.26500000001313</c:v>
                </c:pt>
                <c:pt idx="13054">
                  <c:v>65.27000000001311</c:v>
                </c:pt>
                <c:pt idx="13055">
                  <c:v>65.27500000001311</c:v>
                </c:pt>
                <c:pt idx="13056">
                  <c:v>65.28000000001313</c:v>
                </c:pt>
                <c:pt idx="13057">
                  <c:v>65.28500000001311</c:v>
                </c:pt>
                <c:pt idx="13058">
                  <c:v>65.29000000001312</c:v>
                </c:pt>
                <c:pt idx="13059">
                  <c:v>65.2950000000131</c:v>
                </c:pt>
                <c:pt idx="13060">
                  <c:v>65.3000000000131</c:v>
                </c:pt>
                <c:pt idx="13061">
                  <c:v>65.30500000001308</c:v>
                </c:pt>
                <c:pt idx="13062">
                  <c:v>65.3100000000131</c:v>
                </c:pt>
                <c:pt idx="13063">
                  <c:v>65.31500000001308</c:v>
                </c:pt>
                <c:pt idx="13064">
                  <c:v>65.32000000001308</c:v>
                </c:pt>
                <c:pt idx="13065">
                  <c:v>65.32500000001305</c:v>
                </c:pt>
                <c:pt idx="13066">
                  <c:v>65.33000000001307</c:v>
                </c:pt>
                <c:pt idx="13067">
                  <c:v>65.33500000001307</c:v>
                </c:pt>
                <c:pt idx="13068">
                  <c:v>65.34000000001306</c:v>
                </c:pt>
                <c:pt idx="13069">
                  <c:v>65.34500000001307</c:v>
                </c:pt>
                <c:pt idx="13070">
                  <c:v>65.35000000001305</c:v>
                </c:pt>
                <c:pt idx="13071">
                  <c:v>65.35500000001305</c:v>
                </c:pt>
                <c:pt idx="13072">
                  <c:v>65.36000000001304</c:v>
                </c:pt>
                <c:pt idx="13073">
                  <c:v>65.36500000001304</c:v>
                </c:pt>
                <c:pt idx="13074">
                  <c:v>65.37000000001301</c:v>
                </c:pt>
                <c:pt idx="13075">
                  <c:v>65.37500000001295</c:v>
                </c:pt>
                <c:pt idx="13076">
                  <c:v>65.38000000001301</c:v>
                </c:pt>
                <c:pt idx="13077">
                  <c:v>65.38500000001301</c:v>
                </c:pt>
                <c:pt idx="13078">
                  <c:v>65.39000000001303</c:v>
                </c:pt>
                <c:pt idx="13079">
                  <c:v>65.39500000001301</c:v>
                </c:pt>
                <c:pt idx="13080">
                  <c:v>65.40000000001302</c:v>
                </c:pt>
                <c:pt idx="13081">
                  <c:v>65.405000000013</c:v>
                </c:pt>
                <c:pt idx="13082">
                  <c:v>65.410000000013</c:v>
                </c:pt>
                <c:pt idx="13083">
                  <c:v>65.415000000013</c:v>
                </c:pt>
                <c:pt idx="13084">
                  <c:v>65.420000000013</c:v>
                </c:pt>
                <c:pt idx="13085">
                  <c:v>65.42500000001298</c:v>
                </c:pt>
                <c:pt idx="13086">
                  <c:v>65.430000000013</c:v>
                </c:pt>
                <c:pt idx="13087">
                  <c:v>65.43500000001297</c:v>
                </c:pt>
                <c:pt idx="13088">
                  <c:v>65.440000000013</c:v>
                </c:pt>
                <c:pt idx="13089">
                  <c:v>65.445000000013</c:v>
                </c:pt>
                <c:pt idx="13090">
                  <c:v>65.45000000001296</c:v>
                </c:pt>
                <c:pt idx="13091">
                  <c:v>65.45500000001297</c:v>
                </c:pt>
                <c:pt idx="13092">
                  <c:v>65.46000000001296</c:v>
                </c:pt>
                <c:pt idx="13093">
                  <c:v>65.46500000001296</c:v>
                </c:pt>
                <c:pt idx="13094">
                  <c:v>65.47000000001294</c:v>
                </c:pt>
                <c:pt idx="13095">
                  <c:v>65.47500000001294</c:v>
                </c:pt>
                <c:pt idx="13096">
                  <c:v>65.48000000001293</c:v>
                </c:pt>
                <c:pt idx="13097">
                  <c:v>65.48500000001293</c:v>
                </c:pt>
                <c:pt idx="13098">
                  <c:v>65.49000000001292</c:v>
                </c:pt>
                <c:pt idx="13099">
                  <c:v>65.49500000001292</c:v>
                </c:pt>
                <c:pt idx="13100">
                  <c:v>65.50000000001293</c:v>
                </c:pt>
                <c:pt idx="13101">
                  <c:v>65.50500000001291</c:v>
                </c:pt>
                <c:pt idx="13102">
                  <c:v>65.51000000001292</c:v>
                </c:pt>
                <c:pt idx="13103">
                  <c:v>65.5150000000129</c:v>
                </c:pt>
                <c:pt idx="13104">
                  <c:v>65.5200000000129</c:v>
                </c:pt>
                <c:pt idx="13105">
                  <c:v>65.52500000001288</c:v>
                </c:pt>
                <c:pt idx="13106">
                  <c:v>65.5300000000129</c:v>
                </c:pt>
                <c:pt idx="13107">
                  <c:v>65.53500000001288</c:v>
                </c:pt>
                <c:pt idx="13108">
                  <c:v>65.5400000000129</c:v>
                </c:pt>
                <c:pt idx="13109">
                  <c:v>65.54500000001287</c:v>
                </c:pt>
                <c:pt idx="13110">
                  <c:v>65.55000000001287</c:v>
                </c:pt>
                <c:pt idx="13111">
                  <c:v>65.55500000001287</c:v>
                </c:pt>
                <c:pt idx="13112">
                  <c:v>65.56000000001286</c:v>
                </c:pt>
                <c:pt idx="13113">
                  <c:v>65.56500000001287</c:v>
                </c:pt>
                <c:pt idx="13114">
                  <c:v>65.57000000001285</c:v>
                </c:pt>
                <c:pt idx="13115">
                  <c:v>65.57500000001285</c:v>
                </c:pt>
                <c:pt idx="13116">
                  <c:v>65.58000000001284</c:v>
                </c:pt>
                <c:pt idx="13117">
                  <c:v>65.58500000001284</c:v>
                </c:pt>
                <c:pt idx="13118">
                  <c:v>65.59000000001283</c:v>
                </c:pt>
                <c:pt idx="13119">
                  <c:v>65.59500000001283</c:v>
                </c:pt>
                <c:pt idx="13120">
                  <c:v>65.60000000001281</c:v>
                </c:pt>
                <c:pt idx="13121">
                  <c:v>65.60500000001281</c:v>
                </c:pt>
                <c:pt idx="13122">
                  <c:v>65.61000000001283</c:v>
                </c:pt>
                <c:pt idx="13123">
                  <c:v>65.61500000001281</c:v>
                </c:pt>
                <c:pt idx="13124">
                  <c:v>65.62000000001281</c:v>
                </c:pt>
                <c:pt idx="13125">
                  <c:v>65.62500000001278</c:v>
                </c:pt>
                <c:pt idx="13126">
                  <c:v>65.6300000000128</c:v>
                </c:pt>
                <c:pt idx="13127">
                  <c:v>65.63500000001278</c:v>
                </c:pt>
                <c:pt idx="13128">
                  <c:v>65.6400000000128</c:v>
                </c:pt>
                <c:pt idx="13129">
                  <c:v>65.64500000001278</c:v>
                </c:pt>
                <c:pt idx="13130">
                  <c:v>65.65000000001278</c:v>
                </c:pt>
                <c:pt idx="13131">
                  <c:v>65.65500000001275</c:v>
                </c:pt>
                <c:pt idx="13132">
                  <c:v>65.66000000001277</c:v>
                </c:pt>
                <c:pt idx="13133">
                  <c:v>65.66500000001277</c:v>
                </c:pt>
                <c:pt idx="13134">
                  <c:v>65.67000000001275</c:v>
                </c:pt>
                <c:pt idx="13135">
                  <c:v>65.67500000001263</c:v>
                </c:pt>
                <c:pt idx="13136">
                  <c:v>65.68000000001275</c:v>
                </c:pt>
                <c:pt idx="13137">
                  <c:v>65.68500000001275</c:v>
                </c:pt>
                <c:pt idx="13138">
                  <c:v>65.69000000001274</c:v>
                </c:pt>
                <c:pt idx="13139">
                  <c:v>65.69500000001274</c:v>
                </c:pt>
                <c:pt idx="13140">
                  <c:v>65.70000000001273</c:v>
                </c:pt>
                <c:pt idx="13141">
                  <c:v>65.70500000001273</c:v>
                </c:pt>
                <c:pt idx="13142">
                  <c:v>65.71000000001272</c:v>
                </c:pt>
                <c:pt idx="13143">
                  <c:v>65.71500000001272</c:v>
                </c:pt>
                <c:pt idx="13144">
                  <c:v>65.72000000001273</c:v>
                </c:pt>
                <c:pt idx="13145">
                  <c:v>65.72500000001271</c:v>
                </c:pt>
                <c:pt idx="13146">
                  <c:v>65.73000000001272</c:v>
                </c:pt>
                <c:pt idx="13147">
                  <c:v>65.7350000000127</c:v>
                </c:pt>
                <c:pt idx="13148">
                  <c:v>65.7400000000127</c:v>
                </c:pt>
                <c:pt idx="13149">
                  <c:v>65.7450000000127</c:v>
                </c:pt>
                <c:pt idx="13150">
                  <c:v>65.7500000000127</c:v>
                </c:pt>
                <c:pt idx="13151">
                  <c:v>65.75500000001268</c:v>
                </c:pt>
                <c:pt idx="13152">
                  <c:v>65.7600000000127</c:v>
                </c:pt>
                <c:pt idx="13153">
                  <c:v>65.76500000001267</c:v>
                </c:pt>
                <c:pt idx="13154">
                  <c:v>65.77000000001267</c:v>
                </c:pt>
                <c:pt idx="13155">
                  <c:v>65.77500000001267</c:v>
                </c:pt>
                <c:pt idx="13156">
                  <c:v>65.78000000001266</c:v>
                </c:pt>
                <c:pt idx="13157">
                  <c:v>65.78500000001267</c:v>
                </c:pt>
                <c:pt idx="13158">
                  <c:v>65.79000000001266</c:v>
                </c:pt>
                <c:pt idx="13159">
                  <c:v>65.79500000001266</c:v>
                </c:pt>
                <c:pt idx="13160">
                  <c:v>65.80000000001264</c:v>
                </c:pt>
                <c:pt idx="13161">
                  <c:v>65.80500000001264</c:v>
                </c:pt>
                <c:pt idx="13162">
                  <c:v>65.81000000001263</c:v>
                </c:pt>
                <c:pt idx="13163">
                  <c:v>65.81500000001263</c:v>
                </c:pt>
                <c:pt idx="13164">
                  <c:v>65.82000000001261</c:v>
                </c:pt>
                <c:pt idx="13165">
                  <c:v>65.82500000001261</c:v>
                </c:pt>
                <c:pt idx="13166">
                  <c:v>65.83000000001263</c:v>
                </c:pt>
                <c:pt idx="13167">
                  <c:v>65.83500000001261</c:v>
                </c:pt>
                <c:pt idx="13168">
                  <c:v>65.84000000001262</c:v>
                </c:pt>
                <c:pt idx="13169">
                  <c:v>65.8450000000126</c:v>
                </c:pt>
                <c:pt idx="13170">
                  <c:v>65.8500000000126</c:v>
                </c:pt>
                <c:pt idx="13171">
                  <c:v>65.85500000001258</c:v>
                </c:pt>
                <c:pt idx="13172">
                  <c:v>65.8600000000126</c:v>
                </c:pt>
                <c:pt idx="13173">
                  <c:v>65.86500000001258</c:v>
                </c:pt>
                <c:pt idx="13174">
                  <c:v>65.87000000001258</c:v>
                </c:pt>
                <c:pt idx="13175">
                  <c:v>65.87500000001255</c:v>
                </c:pt>
                <c:pt idx="13176">
                  <c:v>65.88000000001257</c:v>
                </c:pt>
                <c:pt idx="13177">
                  <c:v>65.88500000001257</c:v>
                </c:pt>
                <c:pt idx="13178">
                  <c:v>65.89000000001256</c:v>
                </c:pt>
                <c:pt idx="13179">
                  <c:v>65.89500000001257</c:v>
                </c:pt>
                <c:pt idx="13180">
                  <c:v>65.90000000001256</c:v>
                </c:pt>
                <c:pt idx="13181">
                  <c:v>65.90500000001256</c:v>
                </c:pt>
                <c:pt idx="13182">
                  <c:v>65.9100000000126</c:v>
                </c:pt>
                <c:pt idx="13183">
                  <c:v>65.91500000001256</c:v>
                </c:pt>
                <c:pt idx="13184">
                  <c:v>65.92000000001253</c:v>
                </c:pt>
                <c:pt idx="13185">
                  <c:v>65.92500000001253</c:v>
                </c:pt>
                <c:pt idx="13186">
                  <c:v>65.93000000001252</c:v>
                </c:pt>
                <c:pt idx="13187">
                  <c:v>65.93500000001252</c:v>
                </c:pt>
                <c:pt idx="13188">
                  <c:v>65.9400000000126</c:v>
                </c:pt>
                <c:pt idx="13189">
                  <c:v>65.94500000001252</c:v>
                </c:pt>
                <c:pt idx="13190">
                  <c:v>65.95000000001252</c:v>
                </c:pt>
                <c:pt idx="13191">
                  <c:v>65.9550000000125</c:v>
                </c:pt>
                <c:pt idx="13192">
                  <c:v>65.9600000000125</c:v>
                </c:pt>
                <c:pt idx="13193">
                  <c:v>65.9650000000125</c:v>
                </c:pt>
                <c:pt idx="13194">
                  <c:v>65.9700000000125</c:v>
                </c:pt>
                <c:pt idx="13195">
                  <c:v>65.97500000001248</c:v>
                </c:pt>
                <c:pt idx="13196">
                  <c:v>65.9800000000125</c:v>
                </c:pt>
                <c:pt idx="13197">
                  <c:v>65.98500000001247</c:v>
                </c:pt>
                <c:pt idx="13198">
                  <c:v>65.9900000000125</c:v>
                </c:pt>
                <c:pt idx="13199">
                  <c:v>65.99500000001246</c:v>
                </c:pt>
                <c:pt idx="13200">
                  <c:v>66.00000000001246</c:v>
                </c:pt>
                <c:pt idx="13201">
                  <c:v>66.00500000001247</c:v>
                </c:pt>
                <c:pt idx="13202">
                  <c:v>66.01000000001246</c:v>
                </c:pt>
                <c:pt idx="13203">
                  <c:v>66.01500000001246</c:v>
                </c:pt>
                <c:pt idx="13204">
                  <c:v>66.02000000001244</c:v>
                </c:pt>
                <c:pt idx="13205">
                  <c:v>66.02500000001244</c:v>
                </c:pt>
                <c:pt idx="13206">
                  <c:v>66.03000000001243</c:v>
                </c:pt>
                <c:pt idx="13207">
                  <c:v>66.03500000001243</c:v>
                </c:pt>
                <c:pt idx="13208">
                  <c:v>66.04000000001242</c:v>
                </c:pt>
                <c:pt idx="13209">
                  <c:v>66.04500000001242</c:v>
                </c:pt>
                <c:pt idx="13210">
                  <c:v>66.05000000001241</c:v>
                </c:pt>
                <c:pt idx="13211">
                  <c:v>66.05500000001241</c:v>
                </c:pt>
                <c:pt idx="13212">
                  <c:v>66.06000000001242</c:v>
                </c:pt>
                <c:pt idx="13213">
                  <c:v>66.0650000000124</c:v>
                </c:pt>
                <c:pt idx="13214">
                  <c:v>66.0700000000124</c:v>
                </c:pt>
                <c:pt idx="13215">
                  <c:v>66.07500000001238</c:v>
                </c:pt>
                <c:pt idx="13216">
                  <c:v>66.0800000000124</c:v>
                </c:pt>
                <c:pt idx="13217">
                  <c:v>66.08500000001238</c:v>
                </c:pt>
                <c:pt idx="13218">
                  <c:v>66.0900000000124</c:v>
                </c:pt>
                <c:pt idx="13219">
                  <c:v>66.09500000001237</c:v>
                </c:pt>
                <c:pt idx="13220">
                  <c:v>66.10000000001237</c:v>
                </c:pt>
                <c:pt idx="13221">
                  <c:v>66.10500000001235</c:v>
                </c:pt>
                <c:pt idx="13222">
                  <c:v>66.11000000001236</c:v>
                </c:pt>
                <c:pt idx="13223">
                  <c:v>66.11500000001237</c:v>
                </c:pt>
                <c:pt idx="13224">
                  <c:v>66.12000000001235</c:v>
                </c:pt>
                <c:pt idx="13225">
                  <c:v>66.12500000001235</c:v>
                </c:pt>
                <c:pt idx="13226">
                  <c:v>66.13000000001234</c:v>
                </c:pt>
                <c:pt idx="13227">
                  <c:v>66.13500000001234</c:v>
                </c:pt>
                <c:pt idx="13228">
                  <c:v>66.14000000001233</c:v>
                </c:pt>
                <c:pt idx="13229">
                  <c:v>66.14500000001233</c:v>
                </c:pt>
                <c:pt idx="13230">
                  <c:v>66.15000000001231</c:v>
                </c:pt>
                <c:pt idx="13231">
                  <c:v>66.15500000001231</c:v>
                </c:pt>
                <c:pt idx="13232">
                  <c:v>66.16000000001231</c:v>
                </c:pt>
                <c:pt idx="13233">
                  <c:v>66.16500000001231</c:v>
                </c:pt>
                <c:pt idx="13234">
                  <c:v>66.17000000001231</c:v>
                </c:pt>
                <c:pt idx="13235">
                  <c:v>66.17500000001228</c:v>
                </c:pt>
                <c:pt idx="13236">
                  <c:v>66.1800000000123</c:v>
                </c:pt>
                <c:pt idx="13237">
                  <c:v>66.18500000001228</c:v>
                </c:pt>
                <c:pt idx="13238">
                  <c:v>66.1900000000123</c:v>
                </c:pt>
                <c:pt idx="13239">
                  <c:v>66.19500000001228</c:v>
                </c:pt>
                <c:pt idx="13240">
                  <c:v>66.2000000000123</c:v>
                </c:pt>
                <c:pt idx="13241">
                  <c:v>66.20500000001227</c:v>
                </c:pt>
                <c:pt idx="13242">
                  <c:v>66.2100000000123</c:v>
                </c:pt>
                <c:pt idx="13243">
                  <c:v>66.21500000001226</c:v>
                </c:pt>
                <c:pt idx="13244">
                  <c:v>66.22000000001226</c:v>
                </c:pt>
                <c:pt idx="13245">
                  <c:v>66.22500000001227</c:v>
                </c:pt>
                <c:pt idx="13246">
                  <c:v>66.23000000001226</c:v>
                </c:pt>
                <c:pt idx="13247">
                  <c:v>66.23500000001226</c:v>
                </c:pt>
                <c:pt idx="13248">
                  <c:v>66.2400000000123</c:v>
                </c:pt>
                <c:pt idx="13249">
                  <c:v>66.24500000001226</c:v>
                </c:pt>
                <c:pt idx="13250">
                  <c:v>66.25000000001223</c:v>
                </c:pt>
                <c:pt idx="13251">
                  <c:v>66.25500000001223</c:v>
                </c:pt>
                <c:pt idx="13252">
                  <c:v>66.26000000001222</c:v>
                </c:pt>
                <c:pt idx="13253">
                  <c:v>66.26500000001222</c:v>
                </c:pt>
                <c:pt idx="13254">
                  <c:v>66.27000000001221</c:v>
                </c:pt>
                <c:pt idx="13255">
                  <c:v>66.27500000001221</c:v>
                </c:pt>
                <c:pt idx="13256">
                  <c:v>66.28000000001222</c:v>
                </c:pt>
                <c:pt idx="13257">
                  <c:v>66.2850000000122</c:v>
                </c:pt>
                <c:pt idx="13258">
                  <c:v>66.2900000000122</c:v>
                </c:pt>
                <c:pt idx="13259">
                  <c:v>66.2950000000122</c:v>
                </c:pt>
                <c:pt idx="13260">
                  <c:v>66.3000000000122</c:v>
                </c:pt>
                <c:pt idx="13261">
                  <c:v>66.30500000001218</c:v>
                </c:pt>
                <c:pt idx="13262">
                  <c:v>66.3100000000122</c:v>
                </c:pt>
                <c:pt idx="13263">
                  <c:v>66.31500000001217</c:v>
                </c:pt>
                <c:pt idx="13264">
                  <c:v>66.32000000001217</c:v>
                </c:pt>
                <c:pt idx="13265">
                  <c:v>66.32500000001215</c:v>
                </c:pt>
                <c:pt idx="13266">
                  <c:v>66.33000000001216</c:v>
                </c:pt>
                <c:pt idx="13267">
                  <c:v>66.33500000001217</c:v>
                </c:pt>
                <c:pt idx="13268">
                  <c:v>66.34000000001216</c:v>
                </c:pt>
                <c:pt idx="13269">
                  <c:v>66.34500000001216</c:v>
                </c:pt>
                <c:pt idx="13270">
                  <c:v>66.35000000001214</c:v>
                </c:pt>
                <c:pt idx="13271">
                  <c:v>66.35500000001214</c:v>
                </c:pt>
                <c:pt idx="13272">
                  <c:v>66.36000000001213</c:v>
                </c:pt>
                <c:pt idx="13273">
                  <c:v>66.36500000001213</c:v>
                </c:pt>
                <c:pt idx="13274">
                  <c:v>66.37000000001211</c:v>
                </c:pt>
                <c:pt idx="13275">
                  <c:v>66.37500000001211</c:v>
                </c:pt>
                <c:pt idx="13276">
                  <c:v>66.38000000001211</c:v>
                </c:pt>
                <c:pt idx="13277">
                  <c:v>66.38500000001211</c:v>
                </c:pt>
                <c:pt idx="13278">
                  <c:v>66.39000000001212</c:v>
                </c:pt>
                <c:pt idx="13279">
                  <c:v>66.3950000000121</c:v>
                </c:pt>
                <c:pt idx="13280">
                  <c:v>66.4000000000121</c:v>
                </c:pt>
                <c:pt idx="13281">
                  <c:v>66.4050000000121</c:v>
                </c:pt>
                <c:pt idx="13282">
                  <c:v>66.4100000000121</c:v>
                </c:pt>
                <c:pt idx="13283">
                  <c:v>66.4150000000121</c:v>
                </c:pt>
                <c:pt idx="13284">
                  <c:v>66.4200000000121</c:v>
                </c:pt>
                <c:pt idx="13285">
                  <c:v>66.42500000001207</c:v>
                </c:pt>
                <c:pt idx="13286">
                  <c:v>66.4300000000121</c:v>
                </c:pt>
                <c:pt idx="13287">
                  <c:v>66.43500000001206</c:v>
                </c:pt>
                <c:pt idx="13288">
                  <c:v>66.4400000000121</c:v>
                </c:pt>
                <c:pt idx="13289">
                  <c:v>66.4450000000121</c:v>
                </c:pt>
                <c:pt idx="13290">
                  <c:v>66.45000000001206</c:v>
                </c:pt>
                <c:pt idx="13291">
                  <c:v>66.45500000001206</c:v>
                </c:pt>
                <c:pt idx="13292">
                  <c:v>66.4600000000121</c:v>
                </c:pt>
                <c:pt idx="13293">
                  <c:v>66.46500000001206</c:v>
                </c:pt>
                <c:pt idx="13294">
                  <c:v>66.47000000001203</c:v>
                </c:pt>
                <c:pt idx="13295">
                  <c:v>66.47500000001203</c:v>
                </c:pt>
                <c:pt idx="13296">
                  <c:v>66.48000000001202</c:v>
                </c:pt>
                <c:pt idx="13297">
                  <c:v>66.48500000001202</c:v>
                </c:pt>
                <c:pt idx="13298">
                  <c:v>66.4900000000121</c:v>
                </c:pt>
                <c:pt idx="13299">
                  <c:v>66.49500000001202</c:v>
                </c:pt>
                <c:pt idx="13300">
                  <c:v>66.50000000001202</c:v>
                </c:pt>
                <c:pt idx="13301">
                  <c:v>66.505000000012</c:v>
                </c:pt>
                <c:pt idx="13302">
                  <c:v>66.510000000012</c:v>
                </c:pt>
                <c:pt idx="13303">
                  <c:v>66.51500000001198</c:v>
                </c:pt>
                <c:pt idx="13304">
                  <c:v>66.52000000001198</c:v>
                </c:pt>
                <c:pt idx="13305">
                  <c:v>66.52500000001184</c:v>
                </c:pt>
                <c:pt idx="13306">
                  <c:v>66.53000000001198</c:v>
                </c:pt>
                <c:pt idx="13307">
                  <c:v>66.53500000001195</c:v>
                </c:pt>
                <c:pt idx="13308">
                  <c:v>66.54000000001197</c:v>
                </c:pt>
                <c:pt idx="13309">
                  <c:v>66.54500000001195</c:v>
                </c:pt>
                <c:pt idx="13310">
                  <c:v>66.55000000001195</c:v>
                </c:pt>
                <c:pt idx="13311">
                  <c:v>66.55500000001183</c:v>
                </c:pt>
                <c:pt idx="13312">
                  <c:v>66.56000000001195</c:v>
                </c:pt>
                <c:pt idx="13313">
                  <c:v>66.56500000001195</c:v>
                </c:pt>
                <c:pt idx="13314">
                  <c:v>66.57000000001185</c:v>
                </c:pt>
                <c:pt idx="13315">
                  <c:v>66.5750000000118</c:v>
                </c:pt>
                <c:pt idx="13316">
                  <c:v>66.58000000001191</c:v>
                </c:pt>
                <c:pt idx="13317">
                  <c:v>66.58500000001185</c:v>
                </c:pt>
                <c:pt idx="13318">
                  <c:v>66.59000000001191</c:v>
                </c:pt>
                <c:pt idx="13319">
                  <c:v>66.59500000001191</c:v>
                </c:pt>
                <c:pt idx="13320">
                  <c:v>66.60000000001185</c:v>
                </c:pt>
                <c:pt idx="13321">
                  <c:v>66.60500000001177</c:v>
                </c:pt>
                <c:pt idx="13322">
                  <c:v>66.61000000001191</c:v>
                </c:pt>
                <c:pt idx="13323">
                  <c:v>66.61500000001188</c:v>
                </c:pt>
                <c:pt idx="13324">
                  <c:v>66.62000000001176</c:v>
                </c:pt>
                <c:pt idx="13325">
                  <c:v>66.6250000000117</c:v>
                </c:pt>
                <c:pt idx="13326">
                  <c:v>66.63000000001188</c:v>
                </c:pt>
                <c:pt idx="13327">
                  <c:v>66.63500000001174</c:v>
                </c:pt>
                <c:pt idx="13328">
                  <c:v>66.64000000001188</c:v>
                </c:pt>
                <c:pt idx="13329">
                  <c:v>66.64500000001185</c:v>
                </c:pt>
                <c:pt idx="13330">
                  <c:v>66.65000000001173</c:v>
                </c:pt>
                <c:pt idx="13331">
                  <c:v>66.65500000001168</c:v>
                </c:pt>
                <c:pt idx="13332">
                  <c:v>66.66000000001185</c:v>
                </c:pt>
                <c:pt idx="13333">
                  <c:v>66.66500000001173</c:v>
                </c:pt>
                <c:pt idx="13334">
                  <c:v>66.67000000001171</c:v>
                </c:pt>
                <c:pt idx="13335">
                  <c:v>66.67500000001162</c:v>
                </c:pt>
                <c:pt idx="13336">
                  <c:v>66.6800000000117</c:v>
                </c:pt>
                <c:pt idx="13337">
                  <c:v>66.6850000000117</c:v>
                </c:pt>
                <c:pt idx="13338">
                  <c:v>66.69000000001181</c:v>
                </c:pt>
                <c:pt idx="13339">
                  <c:v>66.69500000001175</c:v>
                </c:pt>
                <c:pt idx="13340">
                  <c:v>66.70000000001181</c:v>
                </c:pt>
                <c:pt idx="13341">
                  <c:v>66.70500000001181</c:v>
                </c:pt>
                <c:pt idx="13342">
                  <c:v>66.71000000001181</c:v>
                </c:pt>
                <c:pt idx="13343">
                  <c:v>66.71500000001181</c:v>
                </c:pt>
                <c:pt idx="13344">
                  <c:v>66.72000000001181</c:v>
                </c:pt>
                <c:pt idx="13345">
                  <c:v>66.72500000001178</c:v>
                </c:pt>
                <c:pt idx="13346">
                  <c:v>66.7300000000118</c:v>
                </c:pt>
                <c:pt idx="13347">
                  <c:v>66.73500000001178</c:v>
                </c:pt>
                <c:pt idx="13348">
                  <c:v>66.74000000001178</c:v>
                </c:pt>
                <c:pt idx="13349">
                  <c:v>66.74500000001178</c:v>
                </c:pt>
                <c:pt idx="13350">
                  <c:v>66.75000000001178</c:v>
                </c:pt>
                <c:pt idx="13351">
                  <c:v>66.75500000001175</c:v>
                </c:pt>
                <c:pt idx="13352">
                  <c:v>66.76000000001177</c:v>
                </c:pt>
                <c:pt idx="13353">
                  <c:v>66.76500000001175</c:v>
                </c:pt>
                <c:pt idx="13354">
                  <c:v>66.77000000001175</c:v>
                </c:pt>
                <c:pt idx="13355">
                  <c:v>66.77500000001163</c:v>
                </c:pt>
                <c:pt idx="13356">
                  <c:v>66.78000000001175</c:v>
                </c:pt>
                <c:pt idx="13357">
                  <c:v>66.78500000001175</c:v>
                </c:pt>
                <c:pt idx="13358">
                  <c:v>66.79000000001174</c:v>
                </c:pt>
                <c:pt idx="13359">
                  <c:v>66.79500000001174</c:v>
                </c:pt>
                <c:pt idx="13360">
                  <c:v>66.80000000001171</c:v>
                </c:pt>
                <c:pt idx="13361">
                  <c:v>66.80500000001165</c:v>
                </c:pt>
                <c:pt idx="13362">
                  <c:v>66.81000000001171</c:v>
                </c:pt>
                <c:pt idx="13363">
                  <c:v>66.81500000001171</c:v>
                </c:pt>
                <c:pt idx="13364">
                  <c:v>66.82000000001165</c:v>
                </c:pt>
                <c:pt idx="13365">
                  <c:v>66.82500000001157</c:v>
                </c:pt>
                <c:pt idx="13366">
                  <c:v>66.83000000001171</c:v>
                </c:pt>
                <c:pt idx="13367">
                  <c:v>66.83500000001168</c:v>
                </c:pt>
                <c:pt idx="13368">
                  <c:v>66.8400000000117</c:v>
                </c:pt>
                <c:pt idx="13369">
                  <c:v>66.84500000001168</c:v>
                </c:pt>
                <c:pt idx="13370">
                  <c:v>66.85000000001168</c:v>
                </c:pt>
                <c:pt idx="13371">
                  <c:v>66.85500000001154</c:v>
                </c:pt>
                <c:pt idx="13372">
                  <c:v>66.86000000001168</c:v>
                </c:pt>
                <c:pt idx="13373">
                  <c:v>66.86500000001165</c:v>
                </c:pt>
                <c:pt idx="13374">
                  <c:v>66.87000000001153</c:v>
                </c:pt>
                <c:pt idx="13375">
                  <c:v>66.87500000001148</c:v>
                </c:pt>
                <c:pt idx="13376">
                  <c:v>66.88000000001165</c:v>
                </c:pt>
                <c:pt idx="13377">
                  <c:v>66.88500000001153</c:v>
                </c:pt>
                <c:pt idx="13378">
                  <c:v>66.89000000001165</c:v>
                </c:pt>
                <c:pt idx="13379">
                  <c:v>66.89500000001165</c:v>
                </c:pt>
                <c:pt idx="13380">
                  <c:v>66.90000000001164</c:v>
                </c:pt>
                <c:pt idx="13381">
                  <c:v>66.90500000001164</c:v>
                </c:pt>
                <c:pt idx="13382">
                  <c:v>66.91000000001163</c:v>
                </c:pt>
                <c:pt idx="13383">
                  <c:v>66.91500000001163</c:v>
                </c:pt>
                <c:pt idx="13384">
                  <c:v>66.92000000001161</c:v>
                </c:pt>
                <c:pt idx="13385">
                  <c:v>66.92500000001161</c:v>
                </c:pt>
                <c:pt idx="13386">
                  <c:v>66.93000000001161</c:v>
                </c:pt>
                <c:pt idx="13387">
                  <c:v>66.93500000001161</c:v>
                </c:pt>
                <c:pt idx="13388">
                  <c:v>66.94000000001162</c:v>
                </c:pt>
                <c:pt idx="13389">
                  <c:v>66.9450000000116</c:v>
                </c:pt>
                <c:pt idx="13390">
                  <c:v>66.9500000000116</c:v>
                </c:pt>
                <c:pt idx="13391">
                  <c:v>66.95500000001158</c:v>
                </c:pt>
                <c:pt idx="13392">
                  <c:v>66.96000000001158</c:v>
                </c:pt>
                <c:pt idx="13393">
                  <c:v>66.96500000001158</c:v>
                </c:pt>
                <c:pt idx="13394">
                  <c:v>66.97000000001158</c:v>
                </c:pt>
                <c:pt idx="13395">
                  <c:v>66.97500000001155</c:v>
                </c:pt>
                <c:pt idx="13396">
                  <c:v>66.98000000001157</c:v>
                </c:pt>
                <c:pt idx="13397">
                  <c:v>66.98500000001155</c:v>
                </c:pt>
                <c:pt idx="13398">
                  <c:v>66.99000000001156</c:v>
                </c:pt>
                <c:pt idx="13399">
                  <c:v>66.99500000001157</c:v>
                </c:pt>
                <c:pt idx="13400">
                  <c:v>67.00000000001155</c:v>
                </c:pt>
                <c:pt idx="13401">
                  <c:v>67.00500000001155</c:v>
                </c:pt>
                <c:pt idx="13402">
                  <c:v>67.01000000001154</c:v>
                </c:pt>
                <c:pt idx="13403">
                  <c:v>67.01500000001154</c:v>
                </c:pt>
                <c:pt idx="13404">
                  <c:v>67.02000000001151</c:v>
                </c:pt>
                <c:pt idx="13405">
                  <c:v>67.02500000001145</c:v>
                </c:pt>
                <c:pt idx="13406">
                  <c:v>67.03000000001151</c:v>
                </c:pt>
                <c:pt idx="13407">
                  <c:v>67.03500000001151</c:v>
                </c:pt>
                <c:pt idx="13408">
                  <c:v>67.04000000001151</c:v>
                </c:pt>
                <c:pt idx="13409">
                  <c:v>67.04500000001151</c:v>
                </c:pt>
                <c:pt idx="13410">
                  <c:v>67.05000000001151</c:v>
                </c:pt>
                <c:pt idx="13411">
                  <c:v>67.05500000001145</c:v>
                </c:pt>
                <c:pt idx="13412">
                  <c:v>67.0600000000115</c:v>
                </c:pt>
                <c:pt idx="13413">
                  <c:v>67.06500000001148</c:v>
                </c:pt>
                <c:pt idx="13414">
                  <c:v>67.07000000001148</c:v>
                </c:pt>
                <c:pt idx="13415">
                  <c:v>67.07500000001134</c:v>
                </c:pt>
                <c:pt idx="13416">
                  <c:v>67.08000000001148</c:v>
                </c:pt>
                <c:pt idx="13417">
                  <c:v>67.08500000001145</c:v>
                </c:pt>
                <c:pt idx="13418">
                  <c:v>67.09000000001147</c:v>
                </c:pt>
                <c:pt idx="13419">
                  <c:v>67.09500000001145</c:v>
                </c:pt>
                <c:pt idx="13420">
                  <c:v>67.10000000001145</c:v>
                </c:pt>
                <c:pt idx="13421">
                  <c:v>67.10500000001133</c:v>
                </c:pt>
                <c:pt idx="13422">
                  <c:v>67.11000000001145</c:v>
                </c:pt>
                <c:pt idx="13423">
                  <c:v>67.11500000001145</c:v>
                </c:pt>
                <c:pt idx="13424">
                  <c:v>67.1200000000113</c:v>
                </c:pt>
                <c:pt idx="13425">
                  <c:v>67.1250000000113</c:v>
                </c:pt>
                <c:pt idx="13426">
                  <c:v>67.13000000001141</c:v>
                </c:pt>
                <c:pt idx="13427">
                  <c:v>67.13500000001135</c:v>
                </c:pt>
                <c:pt idx="13428">
                  <c:v>67.14000000001141</c:v>
                </c:pt>
                <c:pt idx="13429">
                  <c:v>67.14500000001141</c:v>
                </c:pt>
                <c:pt idx="13430">
                  <c:v>67.15000000001135</c:v>
                </c:pt>
                <c:pt idx="13431">
                  <c:v>67.15500000001127</c:v>
                </c:pt>
                <c:pt idx="13432">
                  <c:v>67.16000000001141</c:v>
                </c:pt>
                <c:pt idx="13433">
                  <c:v>67.16500000001135</c:v>
                </c:pt>
                <c:pt idx="13434">
                  <c:v>67.17000000001126</c:v>
                </c:pt>
                <c:pt idx="13435">
                  <c:v>67.1750000000112</c:v>
                </c:pt>
                <c:pt idx="13436">
                  <c:v>67.18000000001138</c:v>
                </c:pt>
                <c:pt idx="13437">
                  <c:v>67.18500000001124</c:v>
                </c:pt>
                <c:pt idx="13438">
                  <c:v>67.19000000001138</c:v>
                </c:pt>
                <c:pt idx="13439">
                  <c:v>67.19500000001135</c:v>
                </c:pt>
                <c:pt idx="13440">
                  <c:v>67.20000000001137</c:v>
                </c:pt>
                <c:pt idx="13441">
                  <c:v>67.20500000001135</c:v>
                </c:pt>
                <c:pt idx="13442">
                  <c:v>67.21000000001136</c:v>
                </c:pt>
                <c:pt idx="13443">
                  <c:v>67.21500000001137</c:v>
                </c:pt>
                <c:pt idx="13444">
                  <c:v>67.22000000001135</c:v>
                </c:pt>
                <c:pt idx="13445">
                  <c:v>67.22500000001135</c:v>
                </c:pt>
                <c:pt idx="13446">
                  <c:v>67.23000000001134</c:v>
                </c:pt>
                <c:pt idx="13447">
                  <c:v>67.23500000001134</c:v>
                </c:pt>
                <c:pt idx="13448">
                  <c:v>67.24000000001133</c:v>
                </c:pt>
                <c:pt idx="13449">
                  <c:v>67.24500000001133</c:v>
                </c:pt>
                <c:pt idx="13450">
                  <c:v>67.25000000001131</c:v>
                </c:pt>
                <c:pt idx="13451">
                  <c:v>67.25500000001131</c:v>
                </c:pt>
                <c:pt idx="13452">
                  <c:v>67.26000000001131</c:v>
                </c:pt>
                <c:pt idx="13453">
                  <c:v>67.26500000001131</c:v>
                </c:pt>
                <c:pt idx="13454">
                  <c:v>67.27000000001131</c:v>
                </c:pt>
                <c:pt idx="13455">
                  <c:v>67.27500000001125</c:v>
                </c:pt>
                <c:pt idx="13456">
                  <c:v>67.2800000000113</c:v>
                </c:pt>
                <c:pt idx="13457">
                  <c:v>67.28500000001128</c:v>
                </c:pt>
                <c:pt idx="13458">
                  <c:v>67.29000000001128</c:v>
                </c:pt>
                <c:pt idx="13459">
                  <c:v>67.29500000001128</c:v>
                </c:pt>
                <c:pt idx="13460">
                  <c:v>67.30000000001128</c:v>
                </c:pt>
                <c:pt idx="13461">
                  <c:v>67.30500000001125</c:v>
                </c:pt>
                <c:pt idx="13462">
                  <c:v>67.31000000001127</c:v>
                </c:pt>
                <c:pt idx="13463">
                  <c:v>67.31500000001125</c:v>
                </c:pt>
                <c:pt idx="13464">
                  <c:v>67.32000000001125</c:v>
                </c:pt>
                <c:pt idx="13465">
                  <c:v>67.32500000001113</c:v>
                </c:pt>
                <c:pt idx="13466">
                  <c:v>67.33000000001125</c:v>
                </c:pt>
                <c:pt idx="13467">
                  <c:v>67.33500000001125</c:v>
                </c:pt>
                <c:pt idx="13468">
                  <c:v>67.34000000001124</c:v>
                </c:pt>
                <c:pt idx="13469">
                  <c:v>67.34500000001124</c:v>
                </c:pt>
                <c:pt idx="13470">
                  <c:v>67.35000000001121</c:v>
                </c:pt>
                <c:pt idx="13471">
                  <c:v>67.35500000001115</c:v>
                </c:pt>
                <c:pt idx="13472">
                  <c:v>67.36000000001121</c:v>
                </c:pt>
                <c:pt idx="13473">
                  <c:v>67.36500000001121</c:v>
                </c:pt>
                <c:pt idx="13474">
                  <c:v>67.37000000001115</c:v>
                </c:pt>
                <c:pt idx="13475">
                  <c:v>67.37500000001107</c:v>
                </c:pt>
                <c:pt idx="13476">
                  <c:v>67.38000000001121</c:v>
                </c:pt>
                <c:pt idx="13477">
                  <c:v>67.38500000001115</c:v>
                </c:pt>
                <c:pt idx="13478">
                  <c:v>67.3900000000112</c:v>
                </c:pt>
                <c:pt idx="13479">
                  <c:v>67.39500000001118</c:v>
                </c:pt>
                <c:pt idx="13480">
                  <c:v>67.40000000001118</c:v>
                </c:pt>
                <c:pt idx="13481">
                  <c:v>67.40500000001118</c:v>
                </c:pt>
                <c:pt idx="13482">
                  <c:v>67.4100000000112</c:v>
                </c:pt>
                <c:pt idx="13483">
                  <c:v>67.41500000001117</c:v>
                </c:pt>
                <c:pt idx="13484">
                  <c:v>67.42000000001117</c:v>
                </c:pt>
                <c:pt idx="13485">
                  <c:v>67.42500000001115</c:v>
                </c:pt>
                <c:pt idx="13486">
                  <c:v>67.43000000001116</c:v>
                </c:pt>
                <c:pt idx="13487">
                  <c:v>67.43500000001117</c:v>
                </c:pt>
                <c:pt idx="13488">
                  <c:v>67.44000000001116</c:v>
                </c:pt>
                <c:pt idx="13489">
                  <c:v>67.44500000001116</c:v>
                </c:pt>
                <c:pt idx="13490">
                  <c:v>67.45000000001114</c:v>
                </c:pt>
                <c:pt idx="13491">
                  <c:v>67.45500000001114</c:v>
                </c:pt>
                <c:pt idx="13492">
                  <c:v>67.46000000001113</c:v>
                </c:pt>
                <c:pt idx="13493">
                  <c:v>67.46500000001113</c:v>
                </c:pt>
                <c:pt idx="13494">
                  <c:v>67.47000000001111</c:v>
                </c:pt>
                <c:pt idx="13495">
                  <c:v>67.47500000001111</c:v>
                </c:pt>
                <c:pt idx="13496">
                  <c:v>67.48000000001111</c:v>
                </c:pt>
                <c:pt idx="13497">
                  <c:v>67.48500000001111</c:v>
                </c:pt>
                <c:pt idx="13498">
                  <c:v>67.49000000001112</c:v>
                </c:pt>
                <c:pt idx="13499">
                  <c:v>67.4950000000111</c:v>
                </c:pt>
                <c:pt idx="13500">
                  <c:v>67.5000000000111</c:v>
                </c:pt>
                <c:pt idx="13501">
                  <c:v>67.50500000001108</c:v>
                </c:pt>
                <c:pt idx="13502">
                  <c:v>67.51000000001108</c:v>
                </c:pt>
                <c:pt idx="13503">
                  <c:v>67.51500000001108</c:v>
                </c:pt>
                <c:pt idx="13504">
                  <c:v>67.52000000001108</c:v>
                </c:pt>
                <c:pt idx="13505">
                  <c:v>67.52500000001105</c:v>
                </c:pt>
                <c:pt idx="13506">
                  <c:v>67.53000000001107</c:v>
                </c:pt>
                <c:pt idx="13507">
                  <c:v>67.53500000001105</c:v>
                </c:pt>
                <c:pt idx="13508">
                  <c:v>67.54000000001106</c:v>
                </c:pt>
                <c:pt idx="13509">
                  <c:v>67.54500000001107</c:v>
                </c:pt>
                <c:pt idx="13510">
                  <c:v>67.55000000001105</c:v>
                </c:pt>
                <c:pt idx="13511">
                  <c:v>67.55500000001105</c:v>
                </c:pt>
                <c:pt idx="13512">
                  <c:v>67.56000000001104</c:v>
                </c:pt>
                <c:pt idx="13513">
                  <c:v>67.56500000001104</c:v>
                </c:pt>
                <c:pt idx="13514">
                  <c:v>67.57000000001101</c:v>
                </c:pt>
                <c:pt idx="13515">
                  <c:v>67.57500000001095</c:v>
                </c:pt>
                <c:pt idx="13516">
                  <c:v>67.58000000001101</c:v>
                </c:pt>
                <c:pt idx="13517">
                  <c:v>67.58500000001101</c:v>
                </c:pt>
                <c:pt idx="13518">
                  <c:v>67.59000000001101</c:v>
                </c:pt>
                <c:pt idx="13519">
                  <c:v>67.59500000001101</c:v>
                </c:pt>
                <c:pt idx="13520">
                  <c:v>67.60000000001101</c:v>
                </c:pt>
                <c:pt idx="13521">
                  <c:v>67.60500000001095</c:v>
                </c:pt>
                <c:pt idx="13522">
                  <c:v>67.610000000011</c:v>
                </c:pt>
                <c:pt idx="13523">
                  <c:v>67.61500000001098</c:v>
                </c:pt>
                <c:pt idx="13524">
                  <c:v>67.62000000001098</c:v>
                </c:pt>
                <c:pt idx="13525">
                  <c:v>67.62500000001084</c:v>
                </c:pt>
                <c:pt idx="13526">
                  <c:v>67.63000000001098</c:v>
                </c:pt>
                <c:pt idx="13527">
                  <c:v>67.63500000001095</c:v>
                </c:pt>
                <c:pt idx="13528">
                  <c:v>67.64000000001097</c:v>
                </c:pt>
                <c:pt idx="13529">
                  <c:v>67.64500000001095</c:v>
                </c:pt>
                <c:pt idx="13530">
                  <c:v>67.65000000001095</c:v>
                </c:pt>
                <c:pt idx="13531">
                  <c:v>67.65500000001083</c:v>
                </c:pt>
                <c:pt idx="13532">
                  <c:v>67.66000000001095</c:v>
                </c:pt>
                <c:pt idx="13533">
                  <c:v>67.66500000001095</c:v>
                </c:pt>
                <c:pt idx="13534">
                  <c:v>67.6700000000108</c:v>
                </c:pt>
                <c:pt idx="13535">
                  <c:v>67.6750000000108</c:v>
                </c:pt>
                <c:pt idx="13536">
                  <c:v>67.68000000001091</c:v>
                </c:pt>
                <c:pt idx="13537">
                  <c:v>67.68500000001085</c:v>
                </c:pt>
                <c:pt idx="13538">
                  <c:v>67.69000000001091</c:v>
                </c:pt>
                <c:pt idx="13539">
                  <c:v>67.69500000001091</c:v>
                </c:pt>
                <c:pt idx="13540">
                  <c:v>67.70000000001091</c:v>
                </c:pt>
                <c:pt idx="13541">
                  <c:v>67.70500000001091</c:v>
                </c:pt>
                <c:pt idx="13542">
                  <c:v>67.71000000001092</c:v>
                </c:pt>
                <c:pt idx="13543">
                  <c:v>67.7150000000109</c:v>
                </c:pt>
                <c:pt idx="13544">
                  <c:v>67.7200000000109</c:v>
                </c:pt>
                <c:pt idx="13545">
                  <c:v>67.72500000001088</c:v>
                </c:pt>
                <c:pt idx="13546">
                  <c:v>67.7300000000109</c:v>
                </c:pt>
                <c:pt idx="13547">
                  <c:v>67.73500000001088</c:v>
                </c:pt>
                <c:pt idx="13548">
                  <c:v>67.7400000000109</c:v>
                </c:pt>
                <c:pt idx="13549">
                  <c:v>67.74500000001087</c:v>
                </c:pt>
                <c:pt idx="13550">
                  <c:v>67.75000000001087</c:v>
                </c:pt>
                <c:pt idx="13551">
                  <c:v>67.75500000001085</c:v>
                </c:pt>
                <c:pt idx="13552">
                  <c:v>67.76000000001086</c:v>
                </c:pt>
                <c:pt idx="13553">
                  <c:v>67.76500000001087</c:v>
                </c:pt>
                <c:pt idx="13554">
                  <c:v>67.77000000001085</c:v>
                </c:pt>
                <c:pt idx="13555">
                  <c:v>67.77500000001085</c:v>
                </c:pt>
                <c:pt idx="13556">
                  <c:v>67.78000000001084</c:v>
                </c:pt>
                <c:pt idx="13557">
                  <c:v>67.78500000001084</c:v>
                </c:pt>
                <c:pt idx="13558">
                  <c:v>67.79000000001083</c:v>
                </c:pt>
                <c:pt idx="13559">
                  <c:v>67.79500000001083</c:v>
                </c:pt>
                <c:pt idx="13560">
                  <c:v>67.80000000001081</c:v>
                </c:pt>
                <c:pt idx="13561">
                  <c:v>67.80500000001081</c:v>
                </c:pt>
                <c:pt idx="13562">
                  <c:v>67.81000000001081</c:v>
                </c:pt>
                <c:pt idx="13563">
                  <c:v>67.81500000001081</c:v>
                </c:pt>
                <c:pt idx="13564">
                  <c:v>67.82000000001081</c:v>
                </c:pt>
                <c:pt idx="13565">
                  <c:v>67.82500000001075</c:v>
                </c:pt>
                <c:pt idx="13566">
                  <c:v>67.8300000000108</c:v>
                </c:pt>
                <c:pt idx="13567">
                  <c:v>67.83500000001078</c:v>
                </c:pt>
                <c:pt idx="13568">
                  <c:v>67.8400000000108</c:v>
                </c:pt>
                <c:pt idx="13569">
                  <c:v>67.84500000001078</c:v>
                </c:pt>
                <c:pt idx="13570">
                  <c:v>67.85000000001078</c:v>
                </c:pt>
                <c:pt idx="13571">
                  <c:v>67.85500000001075</c:v>
                </c:pt>
                <c:pt idx="13572">
                  <c:v>67.86000000001077</c:v>
                </c:pt>
                <c:pt idx="13573">
                  <c:v>67.86500000001075</c:v>
                </c:pt>
                <c:pt idx="13574">
                  <c:v>67.87000000001075</c:v>
                </c:pt>
                <c:pt idx="13575">
                  <c:v>67.87500000001063</c:v>
                </c:pt>
                <c:pt idx="13576">
                  <c:v>67.88000000001075</c:v>
                </c:pt>
                <c:pt idx="13577">
                  <c:v>67.88500000001075</c:v>
                </c:pt>
                <c:pt idx="13578">
                  <c:v>67.89000000001074</c:v>
                </c:pt>
                <c:pt idx="13579">
                  <c:v>67.89500000001074</c:v>
                </c:pt>
                <c:pt idx="13580">
                  <c:v>67.90000000001073</c:v>
                </c:pt>
                <c:pt idx="13581">
                  <c:v>67.90500000001073</c:v>
                </c:pt>
                <c:pt idx="13582">
                  <c:v>67.91000000001072</c:v>
                </c:pt>
                <c:pt idx="13583">
                  <c:v>67.91500000001072</c:v>
                </c:pt>
                <c:pt idx="13584">
                  <c:v>67.92000000001071</c:v>
                </c:pt>
                <c:pt idx="13585">
                  <c:v>67.92500000001071</c:v>
                </c:pt>
                <c:pt idx="13586">
                  <c:v>67.93000000001072</c:v>
                </c:pt>
                <c:pt idx="13587">
                  <c:v>67.9350000000107</c:v>
                </c:pt>
                <c:pt idx="13588">
                  <c:v>67.9400000000107</c:v>
                </c:pt>
                <c:pt idx="13589">
                  <c:v>67.9450000000107</c:v>
                </c:pt>
                <c:pt idx="13590">
                  <c:v>67.9500000000107</c:v>
                </c:pt>
                <c:pt idx="13591">
                  <c:v>67.95500000001068</c:v>
                </c:pt>
                <c:pt idx="13592">
                  <c:v>67.9600000000107</c:v>
                </c:pt>
                <c:pt idx="13593">
                  <c:v>67.96500000001067</c:v>
                </c:pt>
                <c:pt idx="13594">
                  <c:v>67.97000000001067</c:v>
                </c:pt>
                <c:pt idx="13595">
                  <c:v>67.97500000001065</c:v>
                </c:pt>
                <c:pt idx="13596">
                  <c:v>67.98000000001066</c:v>
                </c:pt>
                <c:pt idx="13597">
                  <c:v>67.98500000001067</c:v>
                </c:pt>
                <c:pt idx="13598">
                  <c:v>67.99000000001066</c:v>
                </c:pt>
                <c:pt idx="13599">
                  <c:v>67.99500000001066</c:v>
                </c:pt>
                <c:pt idx="13600">
                  <c:v>68.00000000001064</c:v>
                </c:pt>
                <c:pt idx="13601">
                  <c:v>68.00500000001064</c:v>
                </c:pt>
                <c:pt idx="13602">
                  <c:v>68.01000000001063</c:v>
                </c:pt>
                <c:pt idx="13603">
                  <c:v>68.01500000001063</c:v>
                </c:pt>
                <c:pt idx="13604">
                  <c:v>68.02000000001061</c:v>
                </c:pt>
                <c:pt idx="13605">
                  <c:v>68.02500000001061</c:v>
                </c:pt>
                <c:pt idx="13606">
                  <c:v>68.03000000001061</c:v>
                </c:pt>
                <c:pt idx="13607">
                  <c:v>68.03500000001061</c:v>
                </c:pt>
                <c:pt idx="13608">
                  <c:v>68.04000000001062</c:v>
                </c:pt>
                <c:pt idx="13609">
                  <c:v>68.0450000000106</c:v>
                </c:pt>
                <c:pt idx="13610">
                  <c:v>68.0500000000106</c:v>
                </c:pt>
                <c:pt idx="13611">
                  <c:v>68.05500000001058</c:v>
                </c:pt>
                <c:pt idx="13612">
                  <c:v>68.0600000000106</c:v>
                </c:pt>
                <c:pt idx="13613">
                  <c:v>68.06500000001058</c:v>
                </c:pt>
                <c:pt idx="13614">
                  <c:v>68.07000000001058</c:v>
                </c:pt>
                <c:pt idx="13615">
                  <c:v>68.07500000001055</c:v>
                </c:pt>
                <c:pt idx="13616">
                  <c:v>68.08000000001057</c:v>
                </c:pt>
                <c:pt idx="13617">
                  <c:v>68.08500000001055</c:v>
                </c:pt>
                <c:pt idx="13618">
                  <c:v>68.09000000001056</c:v>
                </c:pt>
                <c:pt idx="13619">
                  <c:v>68.09500000001057</c:v>
                </c:pt>
                <c:pt idx="13620">
                  <c:v>68.10000000001055</c:v>
                </c:pt>
                <c:pt idx="13621">
                  <c:v>68.10500000001055</c:v>
                </c:pt>
                <c:pt idx="13622">
                  <c:v>68.11000000001054</c:v>
                </c:pt>
                <c:pt idx="13623">
                  <c:v>68.11500000001054</c:v>
                </c:pt>
                <c:pt idx="13624">
                  <c:v>68.12000000001051</c:v>
                </c:pt>
                <c:pt idx="13625">
                  <c:v>68.12500000001039</c:v>
                </c:pt>
                <c:pt idx="13626">
                  <c:v>68.13000000001051</c:v>
                </c:pt>
                <c:pt idx="13627">
                  <c:v>68.13500000001051</c:v>
                </c:pt>
                <c:pt idx="13628">
                  <c:v>68.14000000001051</c:v>
                </c:pt>
                <c:pt idx="13629">
                  <c:v>68.14500000001051</c:v>
                </c:pt>
                <c:pt idx="13630">
                  <c:v>68.15000000001051</c:v>
                </c:pt>
                <c:pt idx="13631">
                  <c:v>68.15500000001045</c:v>
                </c:pt>
                <c:pt idx="13632">
                  <c:v>68.1600000000105</c:v>
                </c:pt>
                <c:pt idx="13633">
                  <c:v>68.16500000001048</c:v>
                </c:pt>
                <c:pt idx="13634">
                  <c:v>68.17000000001048</c:v>
                </c:pt>
                <c:pt idx="13635">
                  <c:v>68.17500000001034</c:v>
                </c:pt>
                <c:pt idx="13636">
                  <c:v>68.18000000001048</c:v>
                </c:pt>
                <c:pt idx="13637">
                  <c:v>68.18500000001045</c:v>
                </c:pt>
                <c:pt idx="13638">
                  <c:v>68.19000000001047</c:v>
                </c:pt>
                <c:pt idx="13639">
                  <c:v>68.19500000001045</c:v>
                </c:pt>
                <c:pt idx="13640">
                  <c:v>68.20000000001046</c:v>
                </c:pt>
                <c:pt idx="13641">
                  <c:v>68.20500000001045</c:v>
                </c:pt>
                <c:pt idx="13642">
                  <c:v>68.21000000001046</c:v>
                </c:pt>
                <c:pt idx="13643">
                  <c:v>68.21500000001046</c:v>
                </c:pt>
                <c:pt idx="13644">
                  <c:v>68.22000000001044</c:v>
                </c:pt>
                <c:pt idx="13645">
                  <c:v>68.22500000001044</c:v>
                </c:pt>
                <c:pt idx="13646">
                  <c:v>68.23000000001043</c:v>
                </c:pt>
                <c:pt idx="13647">
                  <c:v>68.23500000001043</c:v>
                </c:pt>
                <c:pt idx="13648">
                  <c:v>68.24000000001042</c:v>
                </c:pt>
                <c:pt idx="13649">
                  <c:v>68.24500000001042</c:v>
                </c:pt>
                <c:pt idx="13650">
                  <c:v>68.25000000001041</c:v>
                </c:pt>
                <c:pt idx="13651">
                  <c:v>68.25500000001041</c:v>
                </c:pt>
                <c:pt idx="13652">
                  <c:v>68.2600000000104</c:v>
                </c:pt>
                <c:pt idx="13653">
                  <c:v>68.2650000000104</c:v>
                </c:pt>
                <c:pt idx="13654">
                  <c:v>68.2700000000104</c:v>
                </c:pt>
                <c:pt idx="13655">
                  <c:v>68.27500000001038</c:v>
                </c:pt>
                <c:pt idx="13656">
                  <c:v>68.2800000000104</c:v>
                </c:pt>
                <c:pt idx="13657">
                  <c:v>68.28500000001038</c:v>
                </c:pt>
                <c:pt idx="13658">
                  <c:v>68.2900000000104</c:v>
                </c:pt>
                <c:pt idx="13659">
                  <c:v>68.29500000001037</c:v>
                </c:pt>
                <c:pt idx="13660">
                  <c:v>68.30000000001037</c:v>
                </c:pt>
                <c:pt idx="13661">
                  <c:v>68.30500000001035</c:v>
                </c:pt>
                <c:pt idx="13662">
                  <c:v>68.31000000001036</c:v>
                </c:pt>
                <c:pt idx="13663">
                  <c:v>68.31500000001035</c:v>
                </c:pt>
                <c:pt idx="13664">
                  <c:v>68.32000000001035</c:v>
                </c:pt>
                <c:pt idx="13665">
                  <c:v>68.32500000001035</c:v>
                </c:pt>
                <c:pt idx="13666">
                  <c:v>68.33000000001034</c:v>
                </c:pt>
                <c:pt idx="13667">
                  <c:v>68.33500000001034</c:v>
                </c:pt>
                <c:pt idx="13668">
                  <c:v>68.34000000001033</c:v>
                </c:pt>
                <c:pt idx="13669">
                  <c:v>68.34500000001033</c:v>
                </c:pt>
                <c:pt idx="13670">
                  <c:v>68.35000000001031</c:v>
                </c:pt>
                <c:pt idx="13671">
                  <c:v>68.35500000001031</c:v>
                </c:pt>
                <c:pt idx="13672">
                  <c:v>68.36000000001031</c:v>
                </c:pt>
                <c:pt idx="13673">
                  <c:v>68.36500000001031</c:v>
                </c:pt>
                <c:pt idx="13674">
                  <c:v>68.37000000001028</c:v>
                </c:pt>
                <c:pt idx="13675">
                  <c:v>68.37500000001025</c:v>
                </c:pt>
                <c:pt idx="13676">
                  <c:v>68.3800000000103</c:v>
                </c:pt>
                <c:pt idx="13677">
                  <c:v>68.38500000001028</c:v>
                </c:pt>
                <c:pt idx="13678">
                  <c:v>68.3900000000103</c:v>
                </c:pt>
                <c:pt idx="13679">
                  <c:v>68.39500000001028</c:v>
                </c:pt>
                <c:pt idx="13680">
                  <c:v>68.4000000000103</c:v>
                </c:pt>
                <c:pt idx="13681">
                  <c:v>68.40500000001027</c:v>
                </c:pt>
                <c:pt idx="13682">
                  <c:v>68.4100000000103</c:v>
                </c:pt>
                <c:pt idx="13683">
                  <c:v>68.41500000001026</c:v>
                </c:pt>
                <c:pt idx="13684">
                  <c:v>68.42000000001026</c:v>
                </c:pt>
                <c:pt idx="13685">
                  <c:v>68.42500000001025</c:v>
                </c:pt>
                <c:pt idx="13686">
                  <c:v>68.43000000001026</c:v>
                </c:pt>
                <c:pt idx="13687">
                  <c:v>68.43500000001026</c:v>
                </c:pt>
                <c:pt idx="13688">
                  <c:v>68.4400000000103</c:v>
                </c:pt>
                <c:pt idx="13689">
                  <c:v>68.44500000001026</c:v>
                </c:pt>
                <c:pt idx="13690">
                  <c:v>68.45000000001023</c:v>
                </c:pt>
                <c:pt idx="13691">
                  <c:v>68.45500000001023</c:v>
                </c:pt>
                <c:pt idx="13692">
                  <c:v>68.46000000001022</c:v>
                </c:pt>
                <c:pt idx="13693">
                  <c:v>68.46500000001022</c:v>
                </c:pt>
                <c:pt idx="13694">
                  <c:v>68.47000000001021</c:v>
                </c:pt>
                <c:pt idx="13695">
                  <c:v>68.47500000001021</c:v>
                </c:pt>
                <c:pt idx="13696">
                  <c:v>68.4800000000102</c:v>
                </c:pt>
                <c:pt idx="13697">
                  <c:v>68.4850000000102</c:v>
                </c:pt>
                <c:pt idx="13698">
                  <c:v>68.4900000000102</c:v>
                </c:pt>
                <c:pt idx="13699">
                  <c:v>68.4950000000102</c:v>
                </c:pt>
                <c:pt idx="13700">
                  <c:v>68.5000000000102</c:v>
                </c:pt>
                <c:pt idx="13701">
                  <c:v>68.50500000001018</c:v>
                </c:pt>
                <c:pt idx="13702">
                  <c:v>68.5100000000102</c:v>
                </c:pt>
                <c:pt idx="13703">
                  <c:v>68.51500000001017</c:v>
                </c:pt>
                <c:pt idx="13704">
                  <c:v>68.52000000001017</c:v>
                </c:pt>
                <c:pt idx="13705">
                  <c:v>68.52500000001015</c:v>
                </c:pt>
                <c:pt idx="13706">
                  <c:v>68.53000000001016</c:v>
                </c:pt>
                <c:pt idx="13707">
                  <c:v>68.53500000001015</c:v>
                </c:pt>
                <c:pt idx="13708">
                  <c:v>68.54000000001016</c:v>
                </c:pt>
                <c:pt idx="13709">
                  <c:v>68.54500000001016</c:v>
                </c:pt>
                <c:pt idx="13710">
                  <c:v>68.55000000001014</c:v>
                </c:pt>
                <c:pt idx="13711">
                  <c:v>68.55500000001014</c:v>
                </c:pt>
                <c:pt idx="13712">
                  <c:v>68.56000000001013</c:v>
                </c:pt>
                <c:pt idx="13713">
                  <c:v>68.56500000001013</c:v>
                </c:pt>
                <c:pt idx="13714">
                  <c:v>68.57000000001011</c:v>
                </c:pt>
                <c:pt idx="13715">
                  <c:v>68.57500000001011</c:v>
                </c:pt>
                <c:pt idx="13716">
                  <c:v>68.58000000001011</c:v>
                </c:pt>
                <c:pt idx="13717">
                  <c:v>68.58500000001011</c:v>
                </c:pt>
                <c:pt idx="13718">
                  <c:v>68.5900000000101</c:v>
                </c:pt>
                <c:pt idx="13719">
                  <c:v>68.5950000000101</c:v>
                </c:pt>
                <c:pt idx="13720">
                  <c:v>68.6000000000101</c:v>
                </c:pt>
                <c:pt idx="13721">
                  <c:v>68.60500000001008</c:v>
                </c:pt>
                <c:pt idx="13722">
                  <c:v>68.6100000000101</c:v>
                </c:pt>
                <c:pt idx="13723">
                  <c:v>68.61500000001008</c:v>
                </c:pt>
                <c:pt idx="13724">
                  <c:v>68.62000000001008</c:v>
                </c:pt>
                <c:pt idx="13725">
                  <c:v>68.62500000001005</c:v>
                </c:pt>
                <c:pt idx="13726">
                  <c:v>68.63000000001007</c:v>
                </c:pt>
                <c:pt idx="13727">
                  <c:v>68.63500000001005</c:v>
                </c:pt>
                <c:pt idx="13728">
                  <c:v>68.64000000001006</c:v>
                </c:pt>
                <c:pt idx="13729">
                  <c:v>68.64500000001005</c:v>
                </c:pt>
                <c:pt idx="13730">
                  <c:v>68.65000000001005</c:v>
                </c:pt>
                <c:pt idx="13731">
                  <c:v>68.65500000001005</c:v>
                </c:pt>
                <c:pt idx="13732">
                  <c:v>68.66000000001004</c:v>
                </c:pt>
                <c:pt idx="13733">
                  <c:v>68.66500000001004</c:v>
                </c:pt>
                <c:pt idx="13734">
                  <c:v>68.67000000001001</c:v>
                </c:pt>
                <c:pt idx="13735">
                  <c:v>68.6750000000098</c:v>
                </c:pt>
                <c:pt idx="13736">
                  <c:v>68.68000000001001</c:v>
                </c:pt>
                <c:pt idx="13737">
                  <c:v>68.68500000001001</c:v>
                </c:pt>
                <c:pt idx="13738">
                  <c:v>68.69000000001001</c:v>
                </c:pt>
                <c:pt idx="13739">
                  <c:v>68.69500000001001</c:v>
                </c:pt>
                <c:pt idx="13740">
                  <c:v>68.70000000001</c:v>
                </c:pt>
                <c:pt idx="13741">
                  <c:v>68.70500000001</c:v>
                </c:pt>
                <c:pt idx="13742">
                  <c:v>68.71000000001</c:v>
                </c:pt>
                <c:pt idx="13743">
                  <c:v>68.71500000000998</c:v>
                </c:pt>
                <c:pt idx="13744">
                  <c:v>68.72000000000995</c:v>
                </c:pt>
                <c:pt idx="13745">
                  <c:v>68.72500000000984</c:v>
                </c:pt>
                <c:pt idx="13746">
                  <c:v>68.73000000000998</c:v>
                </c:pt>
                <c:pt idx="13747">
                  <c:v>68.73500000000995</c:v>
                </c:pt>
                <c:pt idx="13748">
                  <c:v>68.74000000000997</c:v>
                </c:pt>
                <c:pt idx="13749">
                  <c:v>68.74500000000995</c:v>
                </c:pt>
                <c:pt idx="13750">
                  <c:v>68.75000000000995</c:v>
                </c:pt>
                <c:pt idx="13751">
                  <c:v>68.75500000000982</c:v>
                </c:pt>
                <c:pt idx="13752">
                  <c:v>68.76000000000995</c:v>
                </c:pt>
                <c:pt idx="13753">
                  <c:v>68.76500000000995</c:v>
                </c:pt>
                <c:pt idx="13754">
                  <c:v>68.7700000000098</c:v>
                </c:pt>
                <c:pt idx="13755">
                  <c:v>68.77500000000978</c:v>
                </c:pt>
                <c:pt idx="13756">
                  <c:v>68.78000000000991</c:v>
                </c:pt>
                <c:pt idx="13757">
                  <c:v>68.78500000000979</c:v>
                </c:pt>
                <c:pt idx="13758">
                  <c:v>68.79000000000991</c:v>
                </c:pt>
                <c:pt idx="13759">
                  <c:v>68.79500000000991</c:v>
                </c:pt>
                <c:pt idx="13760">
                  <c:v>68.80000000000985</c:v>
                </c:pt>
                <c:pt idx="13761">
                  <c:v>68.80500000000977</c:v>
                </c:pt>
                <c:pt idx="13762">
                  <c:v>68.81000000000988</c:v>
                </c:pt>
                <c:pt idx="13763">
                  <c:v>68.81500000000985</c:v>
                </c:pt>
                <c:pt idx="13764">
                  <c:v>68.82000000000976</c:v>
                </c:pt>
                <c:pt idx="13765">
                  <c:v>68.82500000000969</c:v>
                </c:pt>
                <c:pt idx="13766">
                  <c:v>68.83000000000985</c:v>
                </c:pt>
                <c:pt idx="13767">
                  <c:v>68.83500000000974</c:v>
                </c:pt>
                <c:pt idx="13768">
                  <c:v>68.84000000000988</c:v>
                </c:pt>
                <c:pt idx="13769">
                  <c:v>68.84500000000985</c:v>
                </c:pt>
                <c:pt idx="13770">
                  <c:v>68.85000000000973</c:v>
                </c:pt>
                <c:pt idx="13771">
                  <c:v>68.85500000000968</c:v>
                </c:pt>
                <c:pt idx="13772">
                  <c:v>68.86000000000985</c:v>
                </c:pt>
                <c:pt idx="13773">
                  <c:v>68.86500000000972</c:v>
                </c:pt>
                <c:pt idx="13774">
                  <c:v>68.87000000000968</c:v>
                </c:pt>
                <c:pt idx="13775">
                  <c:v>68.87500000000961</c:v>
                </c:pt>
                <c:pt idx="13776">
                  <c:v>68.8800000000097</c:v>
                </c:pt>
                <c:pt idx="13777">
                  <c:v>68.88500000000968</c:v>
                </c:pt>
                <c:pt idx="13778">
                  <c:v>68.89000000000981</c:v>
                </c:pt>
                <c:pt idx="13779">
                  <c:v>68.89500000000969</c:v>
                </c:pt>
                <c:pt idx="13780">
                  <c:v>68.90000000000981</c:v>
                </c:pt>
                <c:pt idx="13781">
                  <c:v>68.90500000000981</c:v>
                </c:pt>
                <c:pt idx="13782">
                  <c:v>68.91000000000981</c:v>
                </c:pt>
                <c:pt idx="13783">
                  <c:v>68.91500000000981</c:v>
                </c:pt>
                <c:pt idx="13784">
                  <c:v>68.92000000000978</c:v>
                </c:pt>
                <c:pt idx="13785">
                  <c:v>68.92500000000975</c:v>
                </c:pt>
                <c:pt idx="13786">
                  <c:v>68.9300000000098</c:v>
                </c:pt>
                <c:pt idx="13787">
                  <c:v>68.93500000000978</c:v>
                </c:pt>
                <c:pt idx="13788">
                  <c:v>68.9400000000098</c:v>
                </c:pt>
                <c:pt idx="13789">
                  <c:v>68.94500000000978</c:v>
                </c:pt>
                <c:pt idx="13790">
                  <c:v>68.95000000000978</c:v>
                </c:pt>
                <c:pt idx="13791">
                  <c:v>68.95500000000975</c:v>
                </c:pt>
                <c:pt idx="13792">
                  <c:v>68.96000000000977</c:v>
                </c:pt>
                <c:pt idx="13793">
                  <c:v>68.96500000000975</c:v>
                </c:pt>
                <c:pt idx="13794">
                  <c:v>68.97000000000975</c:v>
                </c:pt>
                <c:pt idx="13795">
                  <c:v>68.97500000000962</c:v>
                </c:pt>
                <c:pt idx="13796">
                  <c:v>68.98000000000975</c:v>
                </c:pt>
                <c:pt idx="13797">
                  <c:v>68.98500000000975</c:v>
                </c:pt>
                <c:pt idx="13798">
                  <c:v>68.99000000000974</c:v>
                </c:pt>
                <c:pt idx="13799">
                  <c:v>68.99500000000974</c:v>
                </c:pt>
                <c:pt idx="13800">
                  <c:v>69.00000000000971</c:v>
                </c:pt>
                <c:pt idx="13801">
                  <c:v>69.00500000000959</c:v>
                </c:pt>
                <c:pt idx="13802">
                  <c:v>69.01000000000971</c:v>
                </c:pt>
                <c:pt idx="13803">
                  <c:v>69.01500000000971</c:v>
                </c:pt>
                <c:pt idx="13804">
                  <c:v>69.02000000000965</c:v>
                </c:pt>
                <c:pt idx="13805">
                  <c:v>69.02500000000957</c:v>
                </c:pt>
                <c:pt idx="13806">
                  <c:v>69.03000000000968</c:v>
                </c:pt>
                <c:pt idx="13807">
                  <c:v>69.03500000000965</c:v>
                </c:pt>
                <c:pt idx="13808">
                  <c:v>69.0400000000097</c:v>
                </c:pt>
                <c:pt idx="13809">
                  <c:v>69.04500000000968</c:v>
                </c:pt>
                <c:pt idx="13810">
                  <c:v>69.05000000000965</c:v>
                </c:pt>
                <c:pt idx="13811">
                  <c:v>69.05500000000954</c:v>
                </c:pt>
                <c:pt idx="13812">
                  <c:v>69.06000000000968</c:v>
                </c:pt>
                <c:pt idx="13813">
                  <c:v>69.06500000000965</c:v>
                </c:pt>
                <c:pt idx="13814">
                  <c:v>69.07000000000953</c:v>
                </c:pt>
                <c:pt idx="13815">
                  <c:v>69.07500000000948</c:v>
                </c:pt>
                <c:pt idx="13816">
                  <c:v>69.08000000000965</c:v>
                </c:pt>
                <c:pt idx="13817">
                  <c:v>69.08500000000952</c:v>
                </c:pt>
                <c:pt idx="13818">
                  <c:v>69.09000000000965</c:v>
                </c:pt>
                <c:pt idx="13819">
                  <c:v>69.09500000000965</c:v>
                </c:pt>
                <c:pt idx="13820">
                  <c:v>69.1000000000095</c:v>
                </c:pt>
                <c:pt idx="13821">
                  <c:v>69.10500000000948</c:v>
                </c:pt>
                <c:pt idx="13822">
                  <c:v>69.11000000000961</c:v>
                </c:pt>
                <c:pt idx="13823">
                  <c:v>69.11500000000949</c:v>
                </c:pt>
                <c:pt idx="13824">
                  <c:v>69.12000000000947</c:v>
                </c:pt>
                <c:pt idx="13825">
                  <c:v>69.12500000000936</c:v>
                </c:pt>
                <c:pt idx="13826">
                  <c:v>69.13000000000955</c:v>
                </c:pt>
                <c:pt idx="13827">
                  <c:v>69.13500000000947</c:v>
                </c:pt>
                <c:pt idx="13828">
                  <c:v>69.14000000000958</c:v>
                </c:pt>
                <c:pt idx="13829">
                  <c:v>69.14500000000955</c:v>
                </c:pt>
                <c:pt idx="13830">
                  <c:v>69.15000000000946</c:v>
                </c:pt>
                <c:pt idx="13831">
                  <c:v>69.15500000000939</c:v>
                </c:pt>
                <c:pt idx="13832">
                  <c:v>69.16000000000955</c:v>
                </c:pt>
                <c:pt idx="13833">
                  <c:v>69.16500000000944</c:v>
                </c:pt>
                <c:pt idx="13834">
                  <c:v>69.1700000000094</c:v>
                </c:pt>
                <c:pt idx="13835">
                  <c:v>69.17500000000933</c:v>
                </c:pt>
                <c:pt idx="13836">
                  <c:v>69.18000000000943</c:v>
                </c:pt>
                <c:pt idx="13837">
                  <c:v>69.18500000000938</c:v>
                </c:pt>
                <c:pt idx="13838">
                  <c:v>69.19000000000955</c:v>
                </c:pt>
                <c:pt idx="13839">
                  <c:v>69.19500000000941</c:v>
                </c:pt>
                <c:pt idx="13840">
                  <c:v>69.20000000000955</c:v>
                </c:pt>
                <c:pt idx="13841">
                  <c:v>69.20500000000955</c:v>
                </c:pt>
                <c:pt idx="13842">
                  <c:v>69.21000000000954</c:v>
                </c:pt>
                <c:pt idx="13843">
                  <c:v>69.21500000000954</c:v>
                </c:pt>
                <c:pt idx="13844">
                  <c:v>69.22000000000951</c:v>
                </c:pt>
                <c:pt idx="13845">
                  <c:v>69.22500000000939</c:v>
                </c:pt>
                <c:pt idx="13846">
                  <c:v>69.23000000000951</c:v>
                </c:pt>
                <c:pt idx="13847">
                  <c:v>69.23500000000951</c:v>
                </c:pt>
                <c:pt idx="13848">
                  <c:v>69.24000000000951</c:v>
                </c:pt>
                <c:pt idx="13849">
                  <c:v>69.24500000000951</c:v>
                </c:pt>
                <c:pt idx="13850">
                  <c:v>69.25000000000948</c:v>
                </c:pt>
                <c:pt idx="13851">
                  <c:v>69.25500000000945</c:v>
                </c:pt>
                <c:pt idx="13852">
                  <c:v>69.2600000000095</c:v>
                </c:pt>
                <c:pt idx="13853">
                  <c:v>69.26500000000948</c:v>
                </c:pt>
                <c:pt idx="13854">
                  <c:v>69.27000000000945</c:v>
                </c:pt>
                <c:pt idx="13855">
                  <c:v>69.27500000000934</c:v>
                </c:pt>
                <c:pt idx="13856">
                  <c:v>69.28000000000948</c:v>
                </c:pt>
                <c:pt idx="13857">
                  <c:v>69.28500000000945</c:v>
                </c:pt>
                <c:pt idx="13858">
                  <c:v>69.29000000000947</c:v>
                </c:pt>
                <c:pt idx="13859">
                  <c:v>69.29500000000945</c:v>
                </c:pt>
                <c:pt idx="13860">
                  <c:v>69.30000000000945</c:v>
                </c:pt>
                <c:pt idx="13861">
                  <c:v>69.30500000000931</c:v>
                </c:pt>
                <c:pt idx="13862">
                  <c:v>69.31000000000945</c:v>
                </c:pt>
                <c:pt idx="13863">
                  <c:v>69.31500000000945</c:v>
                </c:pt>
                <c:pt idx="13864">
                  <c:v>69.3200000000093</c:v>
                </c:pt>
                <c:pt idx="13865">
                  <c:v>69.32500000000928</c:v>
                </c:pt>
                <c:pt idx="13866">
                  <c:v>69.33000000000941</c:v>
                </c:pt>
                <c:pt idx="13867">
                  <c:v>69.33500000000929</c:v>
                </c:pt>
                <c:pt idx="13868">
                  <c:v>69.34000000000941</c:v>
                </c:pt>
                <c:pt idx="13869">
                  <c:v>69.34500000000941</c:v>
                </c:pt>
                <c:pt idx="13870">
                  <c:v>69.35000000000935</c:v>
                </c:pt>
                <c:pt idx="13871">
                  <c:v>69.35500000000927</c:v>
                </c:pt>
                <c:pt idx="13872">
                  <c:v>69.36000000000938</c:v>
                </c:pt>
                <c:pt idx="13873">
                  <c:v>69.36500000000935</c:v>
                </c:pt>
                <c:pt idx="13874">
                  <c:v>69.37000000000926</c:v>
                </c:pt>
                <c:pt idx="13875">
                  <c:v>69.37500000000917</c:v>
                </c:pt>
                <c:pt idx="13876">
                  <c:v>69.38000000000935</c:v>
                </c:pt>
                <c:pt idx="13877">
                  <c:v>69.38500000000924</c:v>
                </c:pt>
                <c:pt idx="13878">
                  <c:v>69.39000000000938</c:v>
                </c:pt>
                <c:pt idx="13879">
                  <c:v>69.39500000000935</c:v>
                </c:pt>
                <c:pt idx="13880">
                  <c:v>69.40000000000937</c:v>
                </c:pt>
                <c:pt idx="13881">
                  <c:v>69.40500000000935</c:v>
                </c:pt>
                <c:pt idx="13882">
                  <c:v>69.41000000000936</c:v>
                </c:pt>
                <c:pt idx="13883">
                  <c:v>69.41500000000935</c:v>
                </c:pt>
                <c:pt idx="13884">
                  <c:v>69.42000000000935</c:v>
                </c:pt>
                <c:pt idx="13885">
                  <c:v>69.42500000000935</c:v>
                </c:pt>
                <c:pt idx="13886">
                  <c:v>69.43000000000934</c:v>
                </c:pt>
                <c:pt idx="13887">
                  <c:v>69.43500000000934</c:v>
                </c:pt>
                <c:pt idx="13888">
                  <c:v>69.44000000000933</c:v>
                </c:pt>
                <c:pt idx="13889">
                  <c:v>69.44500000000933</c:v>
                </c:pt>
                <c:pt idx="13890">
                  <c:v>69.45000000000931</c:v>
                </c:pt>
                <c:pt idx="13891">
                  <c:v>69.45500000000931</c:v>
                </c:pt>
                <c:pt idx="13892">
                  <c:v>69.46000000000931</c:v>
                </c:pt>
                <c:pt idx="13893">
                  <c:v>69.46500000000931</c:v>
                </c:pt>
                <c:pt idx="13894">
                  <c:v>69.47000000000928</c:v>
                </c:pt>
                <c:pt idx="13895">
                  <c:v>69.47500000000925</c:v>
                </c:pt>
                <c:pt idx="13896">
                  <c:v>69.4800000000093</c:v>
                </c:pt>
                <c:pt idx="13897">
                  <c:v>69.48500000000928</c:v>
                </c:pt>
                <c:pt idx="13898">
                  <c:v>69.4900000000093</c:v>
                </c:pt>
                <c:pt idx="13899">
                  <c:v>69.49500000000928</c:v>
                </c:pt>
                <c:pt idx="13900">
                  <c:v>69.50000000000928</c:v>
                </c:pt>
                <c:pt idx="13901">
                  <c:v>69.50500000000925</c:v>
                </c:pt>
                <c:pt idx="13902">
                  <c:v>69.51000000000927</c:v>
                </c:pt>
                <c:pt idx="13903">
                  <c:v>69.51500000000925</c:v>
                </c:pt>
                <c:pt idx="13904">
                  <c:v>69.52000000000925</c:v>
                </c:pt>
                <c:pt idx="13905">
                  <c:v>69.52500000000911</c:v>
                </c:pt>
                <c:pt idx="13906">
                  <c:v>69.53000000000925</c:v>
                </c:pt>
                <c:pt idx="13907">
                  <c:v>69.53500000000925</c:v>
                </c:pt>
                <c:pt idx="13908">
                  <c:v>69.54000000000924</c:v>
                </c:pt>
                <c:pt idx="13909">
                  <c:v>69.54500000000924</c:v>
                </c:pt>
                <c:pt idx="13910">
                  <c:v>69.55000000000921</c:v>
                </c:pt>
                <c:pt idx="13911">
                  <c:v>69.55500000000909</c:v>
                </c:pt>
                <c:pt idx="13912">
                  <c:v>69.56000000000921</c:v>
                </c:pt>
                <c:pt idx="13913">
                  <c:v>69.56500000000921</c:v>
                </c:pt>
                <c:pt idx="13914">
                  <c:v>69.57000000000907</c:v>
                </c:pt>
                <c:pt idx="13915">
                  <c:v>69.57500000000907</c:v>
                </c:pt>
                <c:pt idx="13916">
                  <c:v>69.58000000000918</c:v>
                </c:pt>
                <c:pt idx="13917">
                  <c:v>69.58500000000915</c:v>
                </c:pt>
                <c:pt idx="13918">
                  <c:v>69.5900000000092</c:v>
                </c:pt>
                <c:pt idx="13919">
                  <c:v>69.59500000000918</c:v>
                </c:pt>
                <c:pt idx="13920">
                  <c:v>69.60000000000915</c:v>
                </c:pt>
                <c:pt idx="13921">
                  <c:v>69.60500000000904</c:v>
                </c:pt>
                <c:pt idx="13922">
                  <c:v>69.61000000000918</c:v>
                </c:pt>
                <c:pt idx="13923">
                  <c:v>69.61500000000915</c:v>
                </c:pt>
                <c:pt idx="13924">
                  <c:v>69.62000000000903</c:v>
                </c:pt>
                <c:pt idx="13925">
                  <c:v>69.62500000000897</c:v>
                </c:pt>
                <c:pt idx="13926">
                  <c:v>69.63000000000915</c:v>
                </c:pt>
                <c:pt idx="13927">
                  <c:v>69.63500000000901</c:v>
                </c:pt>
                <c:pt idx="13928">
                  <c:v>69.64000000000915</c:v>
                </c:pt>
                <c:pt idx="13929">
                  <c:v>69.64500000000915</c:v>
                </c:pt>
                <c:pt idx="13930">
                  <c:v>69.650000000009</c:v>
                </c:pt>
                <c:pt idx="13931">
                  <c:v>69.65500000000897</c:v>
                </c:pt>
                <c:pt idx="13932">
                  <c:v>69.66000000000911</c:v>
                </c:pt>
                <c:pt idx="13933">
                  <c:v>69.66500000000899</c:v>
                </c:pt>
                <c:pt idx="13934">
                  <c:v>69.67000000000897</c:v>
                </c:pt>
                <c:pt idx="13935">
                  <c:v>69.67500000000886</c:v>
                </c:pt>
                <c:pt idx="13936">
                  <c:v>69.68000000000897</c:v>
                </c:pt>
                <c:pt idx="13937">
                  <c:v>69.68500000000897</c:v>
                </c:pt>
                <c:pt idx="13938">
                  <c:v>69.69000000000908</c:v>
                </c:pt>
                <c:pt idx="13939">
                  <c:v>69.69500000000905</c:v>
                </c:pt>
                <c:pt idx="13940">
                  <c:v>69.7000000000091</c:v>
                </c:pt>
                <c:pt idx="13941">
                  <c:v>69.70500000000908</c:v>
                </c:pt>
                <c:pt idx="13942">
                  <c:v>69.7100000000091</c:v>
                </c:pt>
                <c:pt idx="13943">
                  <c:v>69.71500000000908</c:v>
                </c:pt>
                <c:pt idx="13944">
                  <c:v>69.72000000000908</c:v>
                </c:pt>
                <c:pt idx="13945">
                  <c:v>69.72500000000905</c:v>
                </c:pt>
                <c:pt idx="13946">
                  <c:v>69.73000000000907</c:v>
                </c:pt>
                <c:pt idx="13947">
                  <c:v>69.73500000000905</c:v>
                </c:pt>
                <c:pt idx="13948">
                  <c:v>69.74000000000906</c:v>
                </c:pt>
                <c:pt idx="13949">
                  <c:v>69.74500000000905</c:v>
                </c:pt>
                <c:pt idx="13950">
                  <c:v>69.75000000000905</c:v>
                </c:pt>
                <c:pt idx="13951">
                  <c:v>69.75500000000905</c:v>
                </c:pt>
                <c:pt idx="13952">
                  <c:v>69.76000000000904</c:v>
                </c:pt>
                <c:pt idx="13953">
                  <c:v>69.76500000000904</c:v>
                </c:pt>
                <c:pt idx="13954">
                  <c:v>69.77000000000901</c:v>
                </c:pt>
                <c:pt idx="13955">
                  <c:v>69.77500000000889</c:v>
                </c:pt>
                <c:pt idx="13956">
                  <c:v>69.78000000000901</c:v>
                </c:pt>
                <c:pt idx="13957">
                  <c:v>69.78500000000901</c:v>
                </c:pt>
                <c:pt idx="13958">
                  <c:v>69.79000000000901</c:v>
                </c:pt>
                <c:pt idx="13959">
                  <c:v>69.79500000000901</c:v>
                </c:pt>
                <c:pt idx="13960">
                  <c:v>69.80000000000898</c:v>
                </c:pt>
                <c:pt idx="13961">
                  <c:v>69.80500000000895</c:v>
                </c:pt>
                <c:pt idx="13962">
                  <c:v>69.810000000009</c:v>
                </c:pt>
                <c:pt idx="13963">
                  <c:v>69.81500000000898</c:v>
                </c:pt>
                <c:pt idx="13964">
                  <c:v>69.82000000000895</c:v>
                </c:pt>
                <c:pt idx="13965">
                  <c:v>69.82500000000884</c:v>
                </c:pt>
                <c:pt idx="13966">
                  <c:v>69.83000000000898</c:v>
                </c:pt>
                <c:pt idx="13967">
                  <c:v>69.83500000000895</c:v>
                </c:pt>
                <c:pt idx="13968">
                  <c:v>69.84000000000897</c:v>
                </c:pt>
                <c:pt idx="13969">
                  <c:v>69.84500000000895</c:v>
                </c:pt>
                <c:pt idx="13970">
                  <c:v>69.85000000000895</c:v>
                </c:pt>
                <c:pt idx="13971">
                  <c:v>69.85500000000881</c:v>
                </c:pt>
                <c:pt idx="13972">
                  <c:v>69.86000000000895</c:v>
                </c:pt>
                <c:pt idx="13973">
                  <c:v>69.86500000000895</c:v>
                </c:pt>
                <c:pt idx="13974">
                  <c:v>69.8700000000088</c:v>
                </c:pt>
                <c:pt idx="13975">
                  <c:v>69.87500000000877</c:v>
                </c:pt>
                <c:pt idx="13976">
                  <c:v>69.88000000000891</c:v>
                </c:pt>
                <c:pt idx="13977">
                  <c:v>69.88500000000879</c:v>
                </c:pt>
                <c:pt idx="13978">
                  <c:v>69.89000000000891</c:v>
                </c:pt>
                <c:pt idx="13979">
                  <c:v>69.89500000000891</c:v>
                </c:pt>
                <c:pt idx="13980">
                  <c:v>69.90000000000891</c:v>
                </c:pt>
                <c:pt idx="13981">
                  <c:v>69.90500000000891</c:v>
                </c:pt>
                <c:pt idx="13982">
                  <c:v>69.9100000000089</c:v>
                </c:pt>
                <c:pt idx="13983">
                  <c:v>69.9150000000089</c:v>
                </c:pt>
                <c:pt idx="13984">
                  <c:v>69.9200000000089</c:v>
                </c:pt>
                <c:pt idx="13985">
                  <c:v>69.92500000000888</c:v>
                </c:pt>
                <c:pt idx="13986">
                  <c:v>69.9300000000089</c:v>
                </c:pt>
                <c:pt idx="13987">
                  <c:v>69.93500000000888</c:v>
                </c:pt>
                <c:pt idx="13988">
                  <c:v>69.9400000000089</c:v>
                </c:pt>
                <c:pt idx="13989">
                  <c:v>69.94500000000887</c:v>
                </c:pt>
                <c:pt idx="13990">
                  <c:v>69.95000000000887</c:v>
                </c:pt>
                <c:pt idx="13991">
                  <c:v>69.95500000000885</c:v>
                </c:pt>
                <c:pt idx="13992">
                  <c:v>69.96000000000886</c:v>
                </c:pt>
                <c:pt idx="13993">
                  <c:v>69.96500000000885</c:v>
                </c:pt>
                <c:pt idx="13994">
                  <c:v>69.97000000000885</c:v>
                </c:pt>
                <c:pt idx="13995">
                  <c:v>69.97500000000885</c:v>
                </c:pt>
                <c:pt idx="13996">
                  <c:v>69.98000000000884</c:v>
                </c:pt>
                <c:pt idx="13997">
                  <c:v>69.98500000000884</c:v>
                </c:pt>
                <c:pt idx="13998">
                  <c:v>69.99000000000883</c:v>
                </c:pt>
                <c:pt idx="13999">
                  <c:v>69.99500000000883</c:v>
                </c:pt>
                <c:pt idx="14000">
                  <c:v>70.00000000000881</c:v>
                </c:pt>
                <c:pt idx="14001">
                  <c:v>70.00500000000881</c:v>
                </c:pt>
                <c:pt idx="14002">
                  <c:v>70.01000000000881</c:v>
                </c:pt>
                <c:pt idx="14003">
                  <c:v>70.01500000000881</c:v>
                </c:pt>
                <c:pt idx="14004">
                  <c:v>70.02000000000878</c:v>
                </c:pt>
                <c:pt idx="14005">
                  <c:v>70.02500000000875</c:v>
                </c:pt>
                <c:pt idx="14006">
                  <c:v>70.0300000000088</c:v>
                </c:pt>
                <c:pt idx="14007">
                  <c:v>70.03500000000878</c:v>
                </c:pt>
                <c:pt idx="14008">
                  <c:v>70.0400000000088</c:v>
                </c:pt>
                <c:pt idx="14009">
                  <c:v>70.04500000000878</c:v>
                </c:pt>
                <c:pt idx="14010">
                  <c:v>70.05000000000878</c:v>
                </c:pt>
                <c:pt idx="14011">
                  <c:v>70.05500000000875</c:v>
                </c:pt>
                <c:pt idx="14012">
                  <c:v>70.06000000000877</c:v>
                </c:pt>
                <c:pt idx="14013">
                  <c:v>70.06500000000875</c:v>
                </c:pt>
                <c:pt idx="14014">
                  <c:v>70.07000000000875</c:v>
                </c:pt>
                <c:pt idx="14015">
                  <c:v>70.07500000000861</c:v>
                </c:pt>
                <c:pt idx="14016">
                  <c:v>70.08000000000875</c:v>
                </c:pt>
                <c:pt idx="14017">
                  <c:v>70.08500000000875</c:v>
                </c:pt>
                <c:pt idx="14018">
                  <c:v>70.09000000000874</c:v>
                </c:pt>
                <c:pt idx="14019">
                  <c:v>70.09500000000874</c:v>
                </c:pt>
                <c:pt idx="14020">
                  <c:v>70.10000000000871</c:v>
                </c:pt>
                <c:pt idx="14021">
                  <c:v>70.10500000000859</c:v>
                </c:pt>
                <c:pt idx="14022">
                  <c:v>70.11000000000871</c:v>
                </c:pt>
                <c:pt idx="14023">
                  <c:v>70.11500000000871</c:v>
                </c:pt>
                <c:pt idx="14024">
                  <c:v>70.12000000000857</c:v>
                </c:pt>
                <c:pt idx="14025">
                  <c:v>70.12500000000857</c:v>
                </c:pt>
                <c:pt idx="14026">
                  <c:v>70.13000000000868</c:v>
                </c:pt>
                <c:pt idx="14027">
                  <c:v>70.13500000000865</c:v>
                </c:pt>
                <c:pt idx="14028">
                  <c:v>70.1400000000087</c:v>
                </c:pt>
                <c:pt idx="14029">
                  <c:v>70.14500000000868</c:v>
                </c:pt>
                <c:pt idx="14030">
                  <c:v>70.15000000000865</c:v>
                </c:pt>
                <c:pt idx="14031">
                  <c:v>70.15500000000854</c:v>
                </c:pt>
                <c:pt idx="14032">
                  <c:v>70.16000000000868</c:v>
                </c:pt>
                <c:pt idx="14033">
                  <c:v>70.16500000000865</c:v>
                </c:pt>
                <c:pt idx="14034">
                  <c:v>70.17000000000853</c:v>
                </c:pt>
                <c:pt idx="14035">
                  <c:v>70.17500000000847</c:v>
                </c:pt>
                <c:pt idx="14036">
                  <c:v>70.18000000000865</c:v>
                </c:pt>
                <c:pt idx="14037">
                  <c:v>70.18500000000851</c:v>
                </c:pt>
                <c:pt idx="14038">
                  <c:v>70.19000000000865</c:v>
                </c:pt>
                <c:pt idx="14039">
                  <c:v>70.19500000000865</c:v>
                </c:pt>
                <c:pt idx="14040">
                  <c:v>70.20000000000864</c:v>
                </c:pt>
                <c:pt idx="14041">
                  <c:v>70.20500000000864</c:v>
                </c:pt>
                <c:pt idx="14042">
                  <c:v>70.21000000000863</c:v>
                </c:pt>
                <c:pt idx="14043">
                  <c:v>70.21500000000863</c:v>
                </c:pt>
                <c:pt idx="14044">
                  <c:v>70.22000000000861</c:v>
                </c:pt>
                <c:pt idx="14045">
                  <c:v>70.22500000000861</c:v>
                </c:pt>
                <c:pt idx="14046">
                  <c:v>70.23000000000861</c:v>
                </c:pt>
                <c:pt idx="14047">
                  <c:v>70.23500000000861</c:v>
                </c:pt>
                <c:pt idx="14048">
                  <c:v>70.2400000000086</c:v>
                </c:pt>
                <c:pt idx="14049">
                  <c:v>70.2450000000086</c:v>
                </c:pt>
                <c:pt idx="14050">
                  <c:v>70.2500000000086</c:v>
                </c:pt>
                <c:pt idx="14051">
                  <c:v>70.25500000000858</c:v>
                </c:pt>
                <c:pt idx="14052">
                  <c:v>70.2600000000086</c:v>
                </c:pt>
                <c:pt idx="14053">
                  <c:v>70.26500000000858</c:v>
                </c:pt>
                <c:pt idx="14054">
                  <c:v>70.27000000000858</c:v>
                </c:pt>
                <c:pt idx="14055">
                  <c:v>70.27500000000855</c:v>
                </c:pt>
                <c:pt idx="14056">
                  <c:v>70.28000000000857</c:v>
                </c:pt>
                <c:pt idx="14057">
                  <c:v>70.28500000000855</c:v>
                </c:pt>
                <c:pt idx="14058">
                  <c:v>70.29000000000856</c:v>
                </c:pt>
                <c:pt idx="14059">
                  <c:v>70.29500000000855</c:v>
                </c:pt>
                <c:pt idx="14060">
                  <c:v>70.30000000000855</c:v>
                </c:pt>
                <c:pt idx="14061">
                  <c:v>70.30500000000855</c:v>
                </c:pt>
                <c:pt idx="14062">
                  <c:v>70.31000000000854</c:v>
                </c:pt>
                <c:pt idx="14063">
                  <c:v>70.31500000000854</c:v>
                </c:pt>
                <c:pt idx="14064">
                  <c:v>70.32000000000851</c:v>
                </c:pt>
                <c:pt idx="14065">
                  <c:v>70.32500000000839</c:v>
                </c:pt>
                <c:pt idx="14066">
                  <c:v>70.33000000000851</c:v>
                </c:pt>
                <c:pt idx="14067">
                  <c:v>70.33500000000851</c:v>
                </c:pt>
                <c:pt idx="14068">
                  <c:v>70.34000000000851</c:v>
                </c:pt>
                <c:pt idx="14069">
                  <c:v>70.34500000000851</c:v>
                </c:pt>
                <c:pt idx="14070">
                  <c:v>70.35000000000848</c:v>
                </c:pt>
                <c:pt idx="14071">
                  <c:v>70.35500000000845</c:v>
                </c:pt>
                <c:pt idx="14072">
                  <c:v>70.3600000000085</c:v>
                </c:pt>
                <c:pt idx="14073">
                  <c:v>70.36500000000848</c:v>
                </c:pt>
                <c:pt idx="14074">
                  <c:v>70.37000000000845</c:v>
                </c:pt>
                <c:pt idx="14075">
                  <c:v>70.37500000000834</c:v>
                </c:pt>
                <c:pt idx="14076">
                  <c:v>70.38000000000848</c:v>
                </c:pt>
                <c:pt idx="14077">
                  <c:v>70.38500000000845</c:v>
                </c:pt>
                <c:pt idx="14078">
                  <c:v>70.39000000000847</c:v>
                </c:pt>
                <c:pt idx="14079">
                  <c:v>70.39500000000845</c:v>
                </c:pt>
                <c:pt idx="14080">
                  <c:v>70.40000000000846</c:v>
                </c:pt>
                <c:pt idx="14081">
                  <c:v>70.40500000000845</c:v>
                </c:pt>
                <c:pt idx="14082">
                  <c:v>70.41000000000846</c:v>
                </c:pt>
                <c:pt idx="14083">
                  <c:v>70.41500000000846</c:v>
                </c:pt>
                <c:pt idx="14084">
                  <c:v>70.42000000000844</c:v>
                </c:pt>
                <c:pt idx="14085">
                  <c:v>70.42500000000844</c:v>
                </c:pt>
                <c:pt idx="14086">
                  <c:v>70.43000000000843</c:v>
                </c:pt>
                <c:pt idx="14087">
                  <c:v>70.43500000000843</c:v>
                </c:pt>
                <c:pt idx="14088">
                  <c:v>70.44000000000842</c:v>
                </c:pt>
                <c:pt idx="14089">
                  <c:v>70.44500000000842</c:v>
                </c:pt>
                <c:pt idx="14090">
                  <c:v>70.45000000000841</c:v>
                </c:pt>
                <c:pt idx="14091">
                  <c:v>70.45500000000841</c:v>
                </c:pt>
                <c:pt idx="14092">
                  <c:v>70.4600000000084</c:v>
                </c:pt>
                <c:pt idx="14093">
                  <c:v>70.4650000000084</c:v>
                </c:pt>
                <c:pt idx="14094">
                  <c:v>70.47000000000838</c:v>
                </c:pt>
                <c:pt idx="14095">
                  <c:v>70.47500000000838</c:v>
                </c:pt>
                <c:pt idx="14096">
                  <c:v>70.4800000000084</c:v>
                </c:pt>
                <c:pt idx="14097">
                  <c:v>70.48500000000838</c:v>
                </c:pt>
                <c:pt idx="14098">
                  <c:v>70.4900000000084</c:v>
                </c:pt>
                <c:pt idx="14099">
                  <c:v>70.49500000000837</c:v>
                </c:pt>
                <c:pt idx="14100">
                  <c:v>70.50000000000837</c:v>
                </c:pt>
                <c:pt idx="14101">
                  <c:v>70.50500000000835</c:v>
                </c:pt>
                <c:pt idx="14102">
                  <c:v>70.51000000000836</c:v>
                </c:pt>
                <c:pt idx="14103">
                  <c:v>70.51500000000835</c:v>
                </c:pt>
                <c:pt idx="14104">
                  <c:v>70.52000000000835</c:v>
                </c:pt>
                <c:pt idx="14105">
                  <c:v>70.52500000000828</c:v>
                </c:pt>
                <c:pt idx="14106">
                  <c:v>70.53000000000834</c:v>
                </c:pt>
                <c:pt idx="14107">
                  <c:v>70.53500000000834</c:v>
                </c:pt>
                <c:pt idx="14108">
                  <c:v>70.54000000000833</c:v>
                </c:pt>
                <c:pt idx="14109">
                  <c:v>70.54500000000833</c:v>
                </c:pt>
                <c:pt idx="14110">
                  <c:v>70.55000000000831</c:v>
                </c:pt>
                <c:pt idx="14111">
                  <c:v>70.55500000000831</c:v>
                </c:pt>
                <c:pt idx="14112">
                  <c:v>70.56000000000831</c:v>
                </c:pt>
                <c:pt idx="14113">
                  <c:v>70.56500000000831</c:v>
                </c:pt>
                <c:pt idx="14114">
                  <c:v>70.57000000000828</c:v>
                </c:pt>
                <c:pt idx="14115">
                  <c:v>70.57500000000825</c:v>
                </c:pt>
                <c:pt idx="14116">
                  <c:v>70.58000000000828</c:v>
                </c:pt>
                <c:pt idx="14117">
                  <c:v>70.58500000000828</c:v>
                </c:pt>
                <c:pt idx="14118">
                  <c:v>70.5900000000083</c:v>
                </c:pt>
                <c:pt idx="14119">
                  <c:v>70.59500000000828</c:v>
                </c:pt>
                <c:pt idx="14120">
                  <c:v>70.60000000000828</c:v>
                </c:pt>
                <c:pt idx="14121">
                  <c:v>70.60500000000825</c:v>
                </c:pt>
                <c:pt idx="14122">
                  <c:v>70.61000000000827</c:v>
                </c:pt>
                <c:pt idx="14123">
                  <c:v>70.61500000000825</c:v>
                </c:pt>
                <c:pt idx="14124">
                  <c:v>70.62000000000825</c:v>
                </c:pt>
                <c:pt idx="14125">
                  <c:v>70.62500000000811</c:v>
                </c:pt>
                <c:pt idx="14126">
                  <c:v>70.63000000000825</c:v>
                </c:pt>
                <c:pt idx="14127">
                  <c:v>70.63500000000818</c:v>
                </c:pt>
                <c:pt idx="14128">
                  <c:v>70.64000000000824</c:v>
                </c:pt>
                <c:pt idx="14129">
                  <c:v>70.64500000000824</c:v>
                </c:pt>
                <c:pt idx="14130">
                  <c:v>70.65000000000821</c:v>
                </c:pt>
                <c:pt idx="14131">
                  <c:v>70.65500000000809</c:v>
                </c:pt>
                <c:pt idx="14132">
                  <c:v>70.66000000000821</c:v>
                </c:pt>
                <c:pt idx="14133">
                  <c:v>70.66500000000821</c:v>
                </c:pt>
                <c:pt idx="14134">
                  <c:v>70.67000000000807</c:v>
                </c:pt>
                <c:pt idx="14135">
                  <c:v>70.67500000000807</c:v>
                </c:pt>
                <c:pt idx="14136">
                  <c:v>70.68000000000818</c:v>
                </c:pt>
                <c:pt idx="14137">
                  <c:v>70.68500000000806</c:v>
                </c:pt>
                <c:pt idx="14138">
                  <c:v>70.69000000000818</c:v>
                </c:pt>
                <c:pt idx="14139">
                  <c:v>70.69500000000818</c:v>
                </c:pt>
                <c:pt idx="14140">
                  <c:v>70.7000000000082</c:v>
                </c:pt>
                <c:pt idx="14141">
                  <c:v>70.70500000000818</c:v>
                </c:pt>
                <c:pt idx="14142">
                  <c:v>70.7100000000082</c:v>
                </c:pt>
                <c:pt idx="14143">
                  <c:v>70.71500000000817</c:v>
                </c:pt>
                <c:pt idx="14144">
                  <c:v>70.72000000000817</c:v>
                </c:pt>
                <c:pt idx="14145">
                  <c:v>70.72500000000815</c:v>
                </c:pt>
                <c:pt idx="14146">
                  <c:v>70.73000000000816</c:v>
                </c:pt>
                <c:pt idx="14147">
                  <c:v>70.73500000000815</c:v>
                </c:pt>
                <c:pt idx="14148">
                  <c:v>70.74000000000816</c:v>
                </c:pt>
                <c:pt idx="14149">
                  <c:v>70.74500000000814</c:v>
                </c:pt>
                <c:pt idx="14150">
                  <c:v>70.75000000000814</c:v>
                </c:pt>
                <c:pt idx="14151">
                  <c:v>70.75500000000814</c:v>
                </c:pt>
                <c:pt idx="14152">
                  <c:v>70.76000000000813</c:v>
                </c:pt>
                <c:pt idx="14153">
                  <c:v>70.76500000000813</c:v>
                </c:pt>
                <c:pt idx="14154">
                  <c:v>70.77000000000811</c:v>
                </c:pt>
                <c:pt idx="14155">
                  <c:v>70.77500000000811</c:v>
                </c:pt>
                <c:pt idx="14156">
                  <c:v>70.78000000000811</c:v>
                </c:pt>
                <c:pt idx="14157">
                  <c:v>70.78500000000811</c:v>
                </c:pt>
                <c:pt idx="14158">
                  <c:v>70.7900000000081</c:v>
                </c:pt>
                <c:pt idx="14159">
                  <c:v>70.7950000000081</c:v>
                </c:pt>
                <c:pt idx="14160">
                  <c:v>70.80000000000808</c:v>
                </c:pt>
                <c:pt idx="14161">
                  <c:v>70.80500000000808</c:v>
                </c:pt>
                <c:pt idx="14162">
                  <c:v>70.8100000000081</c:v>
                </c:pt>
                <c:pt idx="14163">
                  <c:v>70.81500000000808</c:v>
                </c:pt>
                <c:pt idx="14164">
                  <c:v>70.82000000000808</c:v>
                </c:pt>
                <c:pt idx="14165">
                  <c:v>70.82500000000805</c:v>
                </c:pt>
                <c:pt idx="14166">
                  <c:v>70.83000000000807</c:v>
                </c:pt>
                <c:pt idx="14167">
                  <c:v>70.83500000000805</c:v>
                </c:pt>
                <c:pt idx="14168">
                  <c:v>70.84000000000806</c:v>
                </c:pt>
                <c:pt idx="14169">
                  <c:v>70.84500000000805</c:v>
                </c:pt>
                <c:pt idx="14170">
                  <c:v>70.85000000000805</c:v>
                </c:pt>
                <c:pt idx="14171">
                  <c:v>70.85500000000798</c:v>
                </c:pt>
                <c:pt idx="14172">
                  <c:v>70.86000000000804</c:v>
                </c:pt>
                <c:pt idx="14173">
                  <c:v>70.86500000000804</c:v>
                </c:pt>
                <c:pt idx="14174">
                  <c:v>70.87000000000801</c:v>
                </c:pt>
                <c:pt idx="14175">
                  <c:v>70.87500000000789</c:v>
                </c:pt>
                <c:pt idx="14176">
                  <c:v>70.88000000000801</c:v>
                </c:pt>
                <c:pt idx="14177">
                  <c:v>70.88500000000801</c:v>
                </c:pt>
                <c:pt idx="14178">
                  <c:v>70.89000000000801</c:v>
                </c:pt>
                <c:pt idx="14179">
                  <c:v>70.89500000000801</c:v>
                </c:pt>
                <c:pt idx="14180">
                  <c:v>70.900000000008</c:v>
                </c:pt>
                <c:pt idx="14181">
                  <c:v>70.905000000008</c:v>
                </c:pt>
                <c:pt idx="14182">
                  <c:v>70.910000000008</c:v>
                </c:pt>
                <c:pt idx="14183">
                  <c:v>70.915000000008</c:v>
                </c:pt>
                <c:pt idx="14184">
                  <c:v>70.920000000008</c:v>
                </c:pt>
                <c:pt idx="14185">
                  <c:v>70.92500000000798</c:v>
                </c:pt>
                <c:pt idx="14186">
                  <c:v>70.930000000008</c:v>
                </c:pt>
                <c:pt idx="14187">
                  <c:v>70.93500000000797</c:v>
                </c:pt>
                <c:pt idx="14188">
                  <c:v>70.940000000008</c:v>
                </c:pt>
                <c:pt idx="14189">
                  <c:v>70.94500000000796</c:v>
                </c:pt>
                <c:pt idx="14190">
                  <c:v>70.95000000000796</c:v>
                </c:pt>
                <c:pt idx="14191">
                  <c:v>70.95500000000795</c:v>
                </c:pt>
                <c:pt idx="14192">
                  <c:v>70.96000000000796</c:v>
                </c:pt>
                <c:pt idx="14193">
                  <c:v>70.96500000000794</c:v>
                </c:pt>
                <c:pt idx="14194">
                  <c:v>70.97000000000794</c:v>
                </c:pt>
                <c:pt idx="14195">
                  <c:v>70.97500000000794</c:v>
                </c:pt>
                <c:pt idx="14196">
                  <c:v>70.98000000000793</c:v>
                </c:pt>
                <c:pt idx="14197">
                  <c:v>70.98500000000793</c:v>
                </c:pt>
                <c:pt idx="14198">
                  <c:v>70.99000000000792</c:v>
                </c:pt>
                <c:pt idx="14199">
                  <c:v>70.99500000000791</c:v>
                </c:pt>
                <c:pt idx="14200">
                  <c:v>71.00000000000791</c:v>
                </c:pt>
                <c:pt idx="14201">
                  <c:v>71.00500000000791</c:v>
                </c:pt>
                <c:pt idx="14202">
                  <c:v>71.0100000000079</c:v>
                </c:pt>
                <c:pt idx="14203">
                  <c:v>71.0150000000079</c:v>
                </c:pt>
                <c:pt idx="14204">
                  <c:v>71.02000000000788</c:v>
                </c:pt>
                <c:pt idx="14205">
                  <c:v>71.02500000000788</c:v>
                </c:pt>
                <c:pt idx="14206">
                  <c:v>71.0300000000079</c:v>
                </c:pt>
                <c:pt idx="14207">
                  <c:v>71.03500000000788</c:v>
                </c:pt>
                <c:pt idx="14208">
                  <c:v>71.0400000000079</c:v>
                </c:pt>
                <c:pt idx="14209">
                  <c:v>71.04500000000787</c:v>
                </c:pt>
                <c:pt idx="14210">
                  <c:v>71.05000000000787</c:v>
                </c:pt>
                <c:pt idx="14211">
                  <c:v>71.05500000000785</c:v>
                </c:pt>
                <c:pt idx="14212">
                  <c:v>71.06000000000786</c:v>
                </c:pt>
                <c:pt idx="14213">
                  <c:v>71.06500000000785</c:v>
                </c:pt>
                <c:pt idx="14214">
                  <c:v>71.07000000000785</c:v>
                </c:pt>
                <c:pt idx="14215">
                  <c:v>71.07500000000778</c:v>
                </c:pt>
                <c:pt idx="14216">
                  <c:v>71.08000000000784</c:v>
                </c:pt>
                <c:pt idx="14217">
                  <c:v>71.08500000000784</c:v>
                </c:pt>
                <c:pt idx="14218">
                  <c:v>71.09000000000783</c:v>
                </c:pt>
                <c:pt idx="14219">
                  <c:v>71.09500000000783</c:v>
                </c:pt>
                <c:pt idx="14220">
                  <c:v>71.10000000000781</c:v>
                </c:pt>
                <c:pt idx="14221">
                  <c:v>71.10500000000781</c:v>
                </c:pt>
                <c:pt idx="14222">
                  <c:v>71.11000000000781</c:v>
                </c:pt>
                <c:pt idx="14223">
                  <c:v>71.11500000000781</c:v>
                </c:pt>
                <c:pt idx="14224">
                  <c:v>71.12000000000778</c:v>
                </c:pt>
                <c:pt idx="14225">
                  <c:v>71.12500000000766</c:v>
                </c:pt>
                <c:pt idx="14226">
                  <c:v>71.13000000000778</c:v>
                </c:pt>
                <c:pt idx="14227">
                  <c:v>71.13500000000778</c:v>
                </c:pt>
                <c:pt idx="14228">
                  <c:v>71.1400000000078</c:v>
                </c:pt>
                <c:pt idx="14229">
                  <c:v>71.14500000000778</c:v>
                </c:pt>
                <c:pt idx="14230">
                  <c:v>71.15000000000778</c:v>
                </c:pt>
                <c:pt idx="14231">
                  <c:v>71.15500000000775</c:v>
                </c:pt>
                <c:pt idx="14232">
                  <c:v>71.16000000000777</c:v>
                </c:pt>
                <c:pt idx="14233">
                  <c:v>71.16500000000775</c:v>
                </c:pt>
                <c:pt idx="14234">
                  <c:v>71.17000000000775</c:v>
                </c:pt>
                <c:pt idx="14235">
                  <c:v>71.17500000000761</c:v>
                </c:pt>
                <c:pt idx="14236">
                  <c:v>71.18000000000775</c:v>
                </c:pt>
                <c:pt idx="14237">
                  <c:v>71.18500000000768</c:v>
                </c:pt>
                <c:pt idx="14238">
                  <c:v>71.19000000000774</c:v>
                </c:pt>
                <c:pt idx="14239">
                  <c:v>71.19500000000774</c:v>
                </c:pt>
                <c:pt idx="14240">
                  <c:v>71.20000000000773</c:v>
                </c:pt>
                <c:pt idx="14241">
                  <c:v>71.20500000000773</c:v>
                </c:pt>
                <c:pt idx="14242">
                  <c:v>71.21000000000772</c:v>
                </c:pt>
                <c:pt idx="14243">
                  <c:v>71.21500000000771</c:v>
                </c:pt>
                <c:pt idx="14244">
                  <c:v>71.22000000000771</c:v>
                </c:pt>
                <c:pt idx="14245">
                  <c:v>71.22500000000771</c:v>
                </c:pt>
                <c:pt idx="14246">
                  <c:v>71.2300000000077</c:v>
                </c:pt>
                <c:pt idx="14247">
                  <c:v>71.2350000000077</c:v>
                </c:pt>
                <c:pt idx="14248">
                  <c:v>71.2400000000077</c:v>
                </c:pt>
                <c:pt idx="14249">
                  <c:v>71.2450000000077</c:v>
                </c:pt>
                <c:pt idx="14250">
                  <c:v>71.2500000000077</c:v>
                </c:pt>
                <c:pt idx="14251">
                  <c:v>71.25500000000768</c:v>
                </c:pt>
                <c:pt idx="14252">
                  <c:v>71.2600000000077</c:v>
                </c:pt>
                <c:pt idx="14253">
                  <c:v>71.26500000000767</c:v>
                </c:pt>
                <c:pt idx="14254">
                  <c:v>71.27000000000767</c:v>
                </c:pt>
                <c:pt idx="14255">
                  <c:v>71.27500000000765</c:v>
                </c:pt>
                <c:pt idx="14256">
                  <c:v>71.28000000000766</c:v>
                </c:pt>
                <c:pt idx="14257">
                  <c:v>71.28500000000765</c:v>
                </c:pt>
                <c:pt idx="14258">
                  <c:v>71.29000000000766</c:v>
                </c:pt>
                <c:pt idx="14259">
                  <c:v>71.29500000000764</c:v>
                </c:pt>
                <c:pt idx="14260">
                  <c:v>71.30000000000764</c:v>
                </c:pt>
                <c:pt idx="14261">
                  <c:v>71.30500000000764</c:v>
                </c:pt>
                <c:pt idx="14262">
                  <c:v>71.31000000000763</c:v>
                </c:pt>
                <c:pt idx="14263">
                  <c:v>71.31500000000763</c:v>
                </c:pt>
                <c:pt idx="14264">
                  <c:v>71.32000000000761</c:v>
                </c:pt>
                <c:pt idx="14265">
                  <c:v>71.32500000000761</c:v>
                </c:pt>
                <c:pt idx="14266">
                  <c:v>71.33000000000761</c:v>
                </c:pt>
                <c:pt idx="14267">
                  <c:v>71.33500000000761</c:v>
                </c:pt>
                <c:pt idx="14268">
                  <c:v>71.3400000000076</c:v>
                </c:pt>
                <c:pt idx="14269">
                  <c:v>71.3450000000076</c:v>
                </c:pt>
                <c:pt idx="14270">
                  <c:v>71.35000000000758</c:v>
                </c:pt>
                <c:pt idx="14271">
                  <c:v>71.35500000000758</c:v>
                </c:pt>
                <c:pt idx="14272">
                  <c:v>71.3600000000076</c:v>
                </c:pt>
                <c:pt idx="14273">
                  <c:v>71.36500000000758</c:v>
                </c:pt>
                <c:pt idx="14274">
                  <c:v>71.37000000000758</c:v>
                </c:pt>
                <c:pt idx="14275">
                  <c:v>71.37500000000755</c:v>
                </c:pt>
                <c:pt idx="14276">
                  <c:v>71.38000000000757</c:v>
                </c:pt>
                <c:pt idx="14277">
                  <c:v>71.38500000000755</c:v>
                </c:pt>
                <c:pt idx="14278">
                  <c:v>71.39000000000756</c:v>
                </c:pt>
                <c:pt idx="14279">
                  <c:v>71.39500000000755</c:v>
                </c:pt>
                <c:pt idx="14280">
                  <c:v>71.40000000000756</c:v>
                </c:pt>
                <c:pt idx="14281">
                  <c:v>71.40500000000754</c:v>
                </c:pt>
                <c:pt idx="14282">
                  <c:v>71.4100000000076</c:v>
                </c:pt>
                <c:pt idx="14283">
                  <c:v>71.41500000000756</c:v>
                </c:pt>
                <c:pt idx="14284">
                  <c:v>71.42000000000753</c:v>
                </c:pt>
                <c:pt idx="14285">
                  <c:v>71.42500000000753</c:v>
                </c:pt>
                <c:pt idx="14286">
                  <c:v>71.43000000000752</c:v>
                </c:pt>
                <c:pt idx="14287">
                  <c:v>71.43500000000751</c:v>
                </c:pt>
                <c:pt idx="14288">
                  <c:v>71.44000000000752</c:v>
                </c:pt>
                <c:pt idx="14289">
                  <c:v>71.44500000000752</c:v>
                </c:pt>
                <c:pt idx="14290">
                  <c:v>71.4500000000075</c:v>
                </c:pt>
                <c:pt idx="14291">
                  <c:v>71.4550000000075</c:v>
                </c:pt>
                <c:pt idx="14292">
                  <c:v>71.4600000000075</c:v>
                </c:pt>
                <c:pt idx="14293">
                  <c:v>71.4650000000075</c:v>
                </c:pt>
                <c:pt idx="14294">
                  <c:v>71.4700000000075</c:v>
                </c:pt>
                <c:pt idx="14295">
                  <c:v>71.47500000000748</c:v>
                </c:pt>
                <c:pt idx="14296">
                  <c:v>71.4800000000075</c:v>
                </c:pt>
                <c:pt idx="14297">
                  <c:v>71.48500000000747</c:v>
                </c:pt>
                <c:pt idx="14298">
                  <c:v>71.4900000000075</c:v>
                </c:pt>
                <c:pt idx="14299">
                  <c:v>71.49500000000746</c:v>
                </c:pt>
                <c:pt idx="14300">
                  <c:v>71.50000000000746</c:v>
                </c:pt>
                <c:pt idx="14301">
                  <c:v>71.50500000000745</c:v>
                </c:pt>
                <c:pt idx="14302">
                  <c:v>71.51000000000746</c:v>
                </c:pt>
                <c:pt idx="14303">
                  <c:v>71.51500000000744</c:v>
                </c:pt>
                <c:pt idx="14304">
                  <c:v>71.52000000000744</c:v>
                </c:pt>
                <c:pt idx="14305">
                  <c:v>71.52500000000744</c:v>
                </c:pt>
                <c:pt idx="14306">
                  <c:v>71.53000000000743</c:v>
                </c:pt>
                <c:pt idx="14307">
                  <c:v>71.53500000000743</c:v>
                </c:pt>
                <c:pt idx="14308">
                  <c:v>71.54000000000742</c:v>
                </c:pt>
                <c:pt idx="14309">
                  <c:v>71.54500000000741</c:v>
                </c:pt>
                <c:pt idx="14310">
                  <c:v>71.55000000000741</c:v>
                </c:pt>
                <c:pt idx="14311">
                  <c:v>71.55500000000741</c:v>
                </c:pt>
                <c:pt idx="14312">
                  <c:v>71.5600000000074</c:v>
                </c:pt>
                <c:pt idx="14313">
                  <c:v>71.5650000000074</c:v>
                </c:pt>
                <c:pt idx="14314">
                  <c:v>71.57000000000738</c:v>
                </c:pt>
                <c:pt idx="14315">
                  <c:v>71.57500000000738</c:v>
                </c:pt>
                <c:pt idx="14316">
                  <c:v>71.5800000000074</c:v>
                </c:pt>
                <c:pt idx="14317">
                  <c:v>71.58500000000738</c:v>
                </c:pt>
                <c:pt idx="14318">
                  <c:v>71.5900000000074</c:v>
                </c:pt>
                <c:pt idx="14319">
                  <c:v>71.59500000000737</c:v>
                </c:pt>
                <c:pt idx="14320">
                  <c:v>71.60000000000737</c:v>
                </c:pt>
                <c:pt idx="14321">
                  <c:v>71.60500000000735</c:v>
                </c:pt>
                <c:pt idx="14322">
                  <c:v>71.61000000000736</c:v>
                </c:pt>
                <c:pt idx="14323">
                  <c:v>71.61500000000735</c:v>
                </c:pt>
                <c:pt idx="14324">
                  <c:v>71.62000000000735</c:v>
                </c:pt>
                <c:pt idx="14325">
                  <c:v>71.62500000000728</c:v>
                </c:pt>
                <c:pt idx="14326">
                  <c:v>71.63000000000734</c:v>
                </c:pt>
                <c:pt idx="14327">
                  <c:v>71.63500000000734</c:v>
                </c:pt>
                <c:pt idx="14328">
                  <c:v>71.64000000000733</c:v>
                </c:pt>
                <c:pt idx="14329">
                  <c:v>71.64500000000733</c:v>
                </c:pt>
                <c:pt idx="14330">
                  <c:v>71.65000000000731</c:v>
                </c:pt>
                <c:pt idx="14331">
                  <c:v>71.65500000000731</c:v>
                </c:pt>
                <c:pt idx="14332">
                  <c:v>71.66000000000731</c:v>
                </c:pt>
                <c:pt idx="14333">
                  <c:v>71.66500000000731</c:v>
                </c:pt>
                <c:pt idx="14334">
                  <c:v>71.67000000000728</c:v>
                </c:pt>
                <c:pt idx="14335">
                  <c:v>71.67500000000716</c:v>
                </c:pt>
                <c:pt idx="14336">
                  <c:v>71.68000000000728</c:v>
                </c:pt>
                <c:pt idx="14337">
                  <c:v>71.68500000000728</c:v>
                </c:pt>
                <c:pt idx="14338">
                  <c:v>71.6900000000073</c:v>
                </c:pt>
                <c:pt idx="14339">
                  <c:v>71.69500000000728</c:v>
                </c:pt>
                <c:pt idx="14340">
                  <c:v>71.7000000000073</c:v>
                </c:pt>
                <c:pt idx="14341">
                  <c:v>71.70500000000727</c:v>
                </c:pt>
                <c:pt idx="14342">
                  <c:v>71.7100000000073</c:v>
                </c:pt>
                <c:pt idx="14343">
                  <c:v>71.71500000000726</c:v>
                </c:pt>
                <c:pt idx="14344">
                  <c:v>71.72000000000726</c:v>
                </c:pt>
                <c:pt idx="14345">
                  <c:v>71.72500000000725</c:v>
                </c:pt>
                <c:pt idx="14346">
                  <c:v>71.73000000000726</c:v>
                </c:pt>
                <c:pt idx="14347">
                  <c:v>71.73500000000724</c:v>
                </c:pt>
                <c:pt idx="14348">
                  <c:v>71.7400000000073</c:v>
                </c:pt>
                <c:pt idx="14349">
                  <c:v>71.74500000000726</c:v>
                </c:pt>
                <c:pt idx="14350">
                  <c:v>71.75000000000723</c:v>
                </c:pt>
                <c:pt idx="14351">
                  <c:v>71.75500000000723</c:v>
                </c:pt>
                <c:pt idx="14352">
                  <c:v>71.76000000000722</c:v>
                </c:pt>
                <c:pt idx="14353">
                  <c:v>71.76500000000721</c:v>
                </c:pt>
                <c:pt idx="14354">
                  <c:v>71.77000000000721</c:v>
                </c:pt>
                <c:pt idx="14355">
                  <c:v>71.77500000000721</c:v>
                </c:pt>
                <c:pt idx="14356">
                  <c:v>71.7800000000072</c:v>
                </c:pt>
                <c:pt idx="14357">
                  <c:v>71.7850000000072</c:v>
                </c:pt>
                <c:pt idx="14358">
                  <c:v>71.7900000000072</c:v>
                </c:pt>
                <c:pt idx="14359">
                  <c:v>71.7950000000072</c:v>
                </c:pt>
                <c:pt idx="14360">
                  <c:v>71.8000000000072</c:v>
                </c:pt>
                <c:pt idx="14361">
                  <c:v>71.80500000000718</c:v>
                </c:pt>
                <c:pt idx="14362">
                  <c:v>71.8100000000072</c:v>
                </c:pt>
                <c:pt idx="14363">
                  <c:v>71.81500000000717</c:v>
                </c:pt>
                <c:pt idx="14364">
                  <c:v>71.82000000000717</c:v>
                </c:pt>
                <c:pt idx="14365">
                  <c:v>71.82500000000715</c:v>
                </c:pt>
                <c:pt idx="14366">
                  <c:v>71.83000000000716</c:v>
                </c:pt>
                <c:pt idx="14367">
                  <c:v>71.83500000000715</c:v>
                </c:pt>
                <c:pt idx="14368">
                  <c:v>71.84000000000716</c:v>
                </c:pt>
                <c:pt idx="14369">
                  <c:v>71.84500000000714</c:v>
                </c:pt>
                <c:pt idx="14370">
                  <c:v>71.85000000000714</c:v>
                </c:pt>
                <c:pt idx="14371">
                  <c:v>71.85500000000714</c:v>
                </c:pt>
                <c:pt idx="14372">
                  <c:v>71.86000000000713</c:v>
                </c:pt>
                <c:pt idx="14373">
                  <c:v>71.86500000000713</c:v>
                </c:pt>
                <c:pt idx="14374">
                  <c:v>71.87000000000711</c:v>
                </c:pt>
                <c:pt idx="14375">
                  <c:v>71.87500000000711</c:v>
                </c:pt>
                <c:pt idx="14376">
                  <c:v>71.88000000000711</c:v>
                </c:pt>
                <c:pt idx="14377">
                  <c:v>71.88500000000711</c:v>
                </c:pt>
                <c:pt idx="14378">
                  <c:v>71.8900000000071</c:v>
                </c:pt>
                <c:pt idx="14379">
                  <c:v>71.8950000000071</c:v>
                </c:pt>
                <c:pt idx="14380">
                  <c:v>71.9000000000071</c:v>
                </c:pt>
                <c:pt idx="14381">
                  <c:v>71.9050000000071</c:v>
                </c:pt>
                <c:pt idx="14382">
                  <c:v>71.9100000000071</c:v>
                </c:pt>
                <c:pt idx="14383">
                  <c:v>71.9150000000071</c:v>
                </c:pt>
                <c:pt idx="14384">
                  <c:v>71.9200000000071</c:v>
                </c:pt>
                <c:pt idx="14385">
                  <c:v>71.92500000000707</c:v>
                </c:pt>
                <c:pt idx="14386">
                  <c:v>71.9300000000071</c:v>
                </c:pt>
                <c:pt idx="14387">
                  <c:v>71.93500000000706</c:v>
                </c:pt>
                <c:pt idx="14388">
                  <c:v>71.9400000000071</c:v>
                </c:pt>
                <c:pt idx="14389">
                  <c:v>71.9450000000071</c:v>
                </c:pt>
                <c:pt idx="14390">
                  <c:v>71.95000000000706</c:v>
                </c:pt>
                <c:pt idx="14391">
                  <c:v>71.95500000000704</c:v>
                </c:pt>
                <c:pt idx="14392">
                  <c:v>71.9600000000071</c:v>
                </c:pt>
                <c:pt idx="14393">
                  <c:v>71.96500000000706</c:v>
                </c:pt>
                <c:pt idx="14394">
                  <c:v>71.97000000000703</c:v>
                </c:pt>
                <c:pt idx="14395">
                  <c:v>71.97500000000703</c:v>
                </c:pt>
                <c:pt idx="14396">
                  <c:v>71.98000000000702</c:v>
                </c:pt>
                <c:pt idx="14397">
                  <c:v>71.98500000000701</c:v>
                </c:pt>
                <c:pt idx="14398">
                  <c:v>71.99000000000702</c:v>
                </c:pt>
                <c:pt idx="14399">
                  <c:v>71.99500000000702</c:v>
                </c:pt>
                <c:pt idx="14400">
                  <c:v>72.000000000007</c:v>
                </c:pt>
                <c:pt idx="14401">
                  <c:v>72.005000000007</c:v>
                </c:pt>
                <c:pt idx="14402">
                  <c:v>72.01000000000698</c:v>
                </c:pt>
                <c:pt idx="14403">
                  <c:v>72.01500000000698</c:v>
                </c:pt>
                <c:pt idx="14404">
                  <c:v>72.02000000000695</c:v>
                </c:pt>
                <c:pt idx="14405">
                  <c:v>72.02500000000684</c:v>
                </c:pt>
                <c:pt idx="14406">
                  <c:v>72.03000000000698</c:v>
                </c:pt>
                <c:pt idx="14407">
                  <c:v>72.03500000000695</c:v>
                </c:pt>
                <c:pt idx="14408">
                  <c:v>72.04000000000697</c:v>
                </c:pt>
                <c:pt idx="14409">
                  <c:v>72.04500000000695</c:v>
                </c:pt>
                <c:pt idx="14410">
                  <c:v>72.05000000000695</c:v>
                </c:pt>
                <c:pt idx="14411">
                  <c:v>72.05500000000681</c:v>
                </c:pt>
                <c:pt idx="14412">
                  <c:v>72.06000000000695</c:v>
                </c:pt>
                <c:pt idx="14413">
                  <c:v>72.06500000000688</c:v>
                </c:pt>
                <c:pt idx="14414">
                  <c:v>72.0700000000068</c:v>
                </c:pt>
                <c:pt idx="14415">
                  <c:v>72.07500000000677</c:v>
                </c:pt>
                <c:pt idx="14416">
                  <c:v>72.08000000000688</c:v>
                </c:pt>
                <c:pt idx="14417">
                  <c:v>72.08500000000679</c:v>
                </c:pt>
                <c:pt idx="14418">
                  <c:v>72.09000000000691</c:v>
                </c:pt>
                <c:pt idx="14419">
                  <c:v>72.09500000000691</c:v>
                </c:pt>
                <c:pt idx="14420">
                  <c:v>72.10000000000677</c:v>
                </c:pt>
                <c:pt idx="14421">
                  <c:v>72.10500000000677</c:v>
                </c:pt>
                <c:pt idx="14422">
                  <c:v>72.11000000000688</c:v>
                </c:pt>
                <c:pt idx="14423">
                  <c:v>72.11500000000676</c:v>
                </c:pt>
                <c:pt idx="14424">
                  <c:v>72.12000000000674</c:v>
                </c:pt>
                <c:pt idx="14425">
                  <c:v>72.12500000000664</c:v>
                </c:pt>
                <c:pt idx="14426">
                  <c:v>72.13000000000685</c:v>
                </c:pt>
                <c:pt idx="14427">
                  <c:v>72.13500000000674</c:v>
                </c:pt>
                <c:pt idx="14428">
                  <c:v>72.14000000000688</c:v>
                </c:pt>
                <c:pt idx="14429">
                  <c:v>72.14500000000685</c:v>
                </c:pt>
                <c:pt idx="14430">
                  <c:v>72.15000000000673</c:v>
                </c:pt>
                <c:pt idx="14431">
                  <c:v>72.15500000000665</c:v>
                </c:pt>
                <c:pt idx="14432">
                  <c:v>72.16000000000685</c:v>
                </c:pt>
                <c:pt idx="14433">
                  <c:v>72.16500000000671</c:v>
                </c:pt>
                <c:pt idx="14434">
                  <c:v>72.17000000000667</c:v>
                </c:pt>
                <c:pt idx="14435">
                  <c:v>72.17500000000659</c:v>
                </c:pt>
                <c:pt idx="14436">
                  <c:v>72.1800000000067</c:v>
                </c:pt>
                <c:pt idx="14437">
                  <c:v>72.18500000000667</c:v>
                </c:pt>
                <c:pt idx="14438">
                  <c:v>72.19000000000678</c:v>
                </c:pt>
                <c:pt idx="14439">
                  <c:v>72.19500000000669</c:v>
                </c:pt>
                <c:pt idx="14440">
                  <c:v>72.20000000000681</c:v>
                </c:pt>
                <c:pt idx="14441">
                  <c:v>72.20500000000681</c:v>
                </c:pt>
                <c:pt idx="14442">
                  <c:v>72.21000000000681</c:v>
                </c:pt>
                <c:pt idx="14443">
                  <c:v>72.21500000000681</c:v>
                </c:pt>
                <c:pt idx="14444">
                  <c:v>72.22000000000678</c:v>
                </c:pt>
                <c:pt idx="14445">
                  <c:v>72.22500000000666</c:v>
                </c:pt>
                <c:pt idx="14446">
                  <c:v>72.23000000000678</c:v>
                </c:pt>
                <c:pt idx="14447">
                  <c:v>72.23500000000678</c:v>
                </c:pt>
                <c:pt idx="14448">
                  <c:v>72.2400000000068</c:v>
                </c:pt>
                <c:pt idx="14449">
                  <c:v>72.24500000000678</c:v>
                </c:pt>
                <c:pt idx="14450">
                  <c:v>72.25000000000678</c:v>
                </c:pt>
                <c:pt idx="14451">
                  <c:v>72.25500000000675</c:v>
                </c:pt>
                <c:pt idx="14452">
                  <c:v>72.26000000000677</c:v>
                </c:pt>
                <c:pt idx="14453">
                  <c:v>72.26500000000675</c:v>
                </c:pt>
                <c:pt idx="14454">
                  <c:v>72.27000000000675</c:v>
                </c:pt>
                <c:pt idx="14455">
                  <c:v>72.27500000000661</c:v>
                </c:pt>
                <c:pt idx="14456">
                  <c:v>72.28000000000675</c:v>
                </c:pt>
                <c:pt idx="14457">
                  <c:v>72.28500000000668</c:v>
                </c:pt>
                <c:pt idx="14458">
                  <c:v>72.29000000000674</c:v>
                </c:pt>
                <c:pt idx="14459">
                  <c:v>72.29500000000674</c:v>
                </c:pt>
                <c:pt idx="14460">
                  <c:v>72.30000000000668</c:v>
                </c:pt>
                <c:pt idx="14461">
                  <c:v>72.30500000000659</c:v>
                </c:pt>
                <c:pt idx="14462">
                  <c:v>72.31000000000671</c:v>
                </c:pt>
                <c:pt idx="14463">
                  <c:v>72.31500000000671</c:v>
                </c:pt>
                <c:pt idx="14464">
                  <c:v>72.32000000000657</c:v>
                </c:pt>
                <c:pt idx="14465">
                  <c:v>72.32500000000657</c:v>
                </c:pt>
                <c:pt idx="14466">
                  <c:v>72.33000000000668</c:v>
                </c:pt>
                <c:pt idx="14467">
                  <c:v>72.33500000000656</c:v>
                </c:pt>
                <c:pt idx="14468">
                  <c:v>72.34000000000668</c:v>
                </c:pt>
                <c:pt idx="14469">
                  <c:v>72.34500000000668</c:v>
                </c:pt>
                <c:pt idx="14470">
                  <c:v>72.35000000000656</c:v>
                </c:pt>
                <c:pt idx="14471">
                  <c:v>72.35500000000654</c:v>
                </c:pt>
                <c:pt idx="14472">
                  <c:v>72.36000000000668</c:v>
                </c:pt>
                <c:pt idx="14473">
                  <c:v>72.36500000000665</c:v>
                </c:pt>
                <c:pt idx="14474">
                  <c:v>72.37000000000653</c:v>
                </c:pt>
                <c:pt idx="14475">
                  <c:v>72.37500000000645</c:v>
                </c:pt>
                <c:pt idx="14476">
                  <c:v>72.38000000000665</c:v>
                </c:pt>
                <c:pt idx="14477">
                  <c:v>72.38500000000651</c:v>
                </c:pt>
                <c:pt idx="14478">
                  <c:v>72.39000000000665</c:v>
                </c:pt>
                <c:pt idx="14479">
                  <c:v>72.39500000000658</c:v>
                </c:pt>
                <c:pt idx="14480">
                  <c:v>72.40000000000664</c:v>
                </c:pt>
                <c:pt idx="14481">
                  <c:v>72.40500000000664</c:v>
                </c:pt>
                <c:pt idx="14482">
                  <c:v>72.41000000000663</c:v>
                </c:pt>
                <c:pt idx="14483">
                  <c:v>72.41500000000663</c:v>
                </c:pt>
                <c:pt idx="14484">
                  <c:v>72.42000000000661</c:v>
                </c:pt>
                <c:pt idx="14485">
                  <c:v>72.42500000000661</c:v>
                </c:pt>
                <c:pt idx="14486">
                  <c:v>72.43000000000661</c:v>
                </c:pt>
                <c:pt idx="14487">
                  <c:v>72.43500000000661</c:v>
                </c:pt>
                <c:pt idx="14488">
                  <c:v>72.4400000000066</c:v>
                </c:pt>
                <c:pt idx="14489">
                  <c:v>72.4450000000066</c:v>
                </c:pt>
                <c:pt idx="14490">
                  <c:v>72.45000000000658</c:v>
                </c:pt>
                <c:pt idx="14491">
                  <c:v>72.45500000000658</c:v>
                </c:pt>
                <c:pt idx="14492">
                  <c:v>72.4600000000066</c:v>
                </c:pt>
                <c:pt idx="14493">
                  <c:v>72.46500000000658</c:v>
                </c:pt>
                <c:pt idx="14494">
                  <c:v>72.47000000000658</c:v>
                </c:pt>
                <c:pt idx="14495">
                  <c:v>72.47500000000655</c:v>
                </c:pt>
                <c:pt idx="14496">
                  <c:v>72.48000000000657</c:v>
                </c:pt>
                <c:pt idx="14497">
                  <c:v>72.48500000000655</c:v>
                </c:pt>
                <c:pt idx="14498">
                  <c:v>72.49000000000656</c:v>
                </c:pt>
                <c:pt idx="14499">
                  <c:v>72.49500000000655</c:v>
                </c:pt>
                <c:pt idx="14500">
                  <c:v>72.50000000000655</c:v>
                </c:pt>
                <c:pt idx="14501">
                  <c:v>72.50500000000648</c:v>
                </c:pt>
                <c:pt idx="14502">
                  <c:v>72.51000000000654</c:v>
                </c:pt>
                <c:pt idx="14503">
                  <c:v>72.51500000000654</c:v>
                </c:pt>
                <c:pt idx="14504">
                  <c:v>72.52000000000648</c:v>
                </c:pt>
                <c:pt idx="14505">
                  <c:v>72.52500000000639</c:v>
                </c:pt>
                <c:pt idx="14506">
                  <c:v>72.53000000000651</c:v>
                </c:pt>
                <c:pt idx="14507">
                  <c:v>72.53500000000651</c:v>
                </c:pt>
                <c:pt idx="14508">
                  <c:v>72.54000000000651</c:v>
                </c:pt>
                <c:pt idx="14509">
                  <c:v>72.54500000000651</c:v>
                </c:pt>
                <c:pt idx="14510">
                  <c:v>72.55000000000648</c:v>
                </c:pt>
                <c:pt idx="14511">
                  <c:v>72.55500000000636</c:v>
                </c:pt>
                <c:pt idx="14512">
                  <c:v>72.56000000000648</c:v>
                </c:pt>
                <c:pt idx="14513">
                  <c:v>72.56500000000648</c:v>
                </c:pt>
                <c:pt idx="14514">
                  <c:v>72.57000000000636</c:v>
                </c:pt>
                <c:pt idx="14515">
                  <c:v>72.57500000000634</c:v>
                </c:pt>
                <c:pt idx="14516">
                  <c:v>72.58000000000648</c:v>
                </c:pt>
                <c:pt idx="14517">
                  <c:v>72.58500000000645</c:v>
                </c:pt>
                <c:pt idx="14518">
                  <c:v>72.59000000000647</c:v>
                </c:pt>
                <c:pt idx="14519">
                  <c:v>72.59500000000645</c:v>
                </c:pt>
                <c:pt idx="14520">
                  <c:v>72.60000000000645</c:v>
                </c:pt>
                <c:pt idx="14521">
                  <c:v>72.60500000000631</c:v>
                </c:pt>
                <c:pt idx="14522">
                  <c:v>72.61000000000645</c:v>
                </c:pt>
                <c:pt idx="14523">
                  <c:v>72.61500000000638</c:v>
                </c:pt>
                <c:pt idx="14524">
                  <c:v>72.6200000000063</c:v>
                </c:pt>
                <c:pt idx="14525">
                  <c:v>72.62500000000625</c:v>
                </c:pt>
                <c:pt idx="14526">
                  <c:v>72.63000000000638</c:v>
                </c:pt>
                <c:pt idx="14527">
                  <c:v>72.63500000000629</c:v>
                </c:pt>
                <c:pt idx="14528">
                  <c:v>72.64000000000641</c:v>
                </c:pt>
                <c:pt idx="14529">
                  <c:v>72.64500000000641</c:v>
                </c:pt>
                <c:pt idx="14530">
                  <c:v>72.65000000000627</c:v>
                </c:pt>
                <c:pt idx="14531">
                  <c:v>72.65500000000625</c:v>
                </c:pt>
                <c:pt idx="14532">
                  <c:v>72.66000000000638</c:v>
                </c:pt>
                <c:pt idx="14533">
                  <c:v>72.66500000000626</c:v>
                </c:pt>
                <c:pt idx="14534">
                  <c:v>72.67000000000624</c:v>
                </c:pt>
                <c:pt idx="14535">
                  <c:v>72.67500000000614</c:v>
                </c:pt>
                <c:pt idx="14536">
                  <c:v>72.68000000000625</c:v>
                </c:pt>
                <c:pt idx="14537">
                  <c:v>72.68500000000624</c:v>
                </c:pt>
                <c:pt idx="14538">
                  <c:v>72.69000000000638</c:v>
                </c:pt>
                <c:pt idx="14539">
                  <c:v>72.69500000000635</c:v>
                </c:pt>
                <c:pt idx="14540">
                  <c:v>72.70000000000637</c:v>
                </c:pt>
                <c:pt idx="14541">
                  <c:v>72.70500000000635</c:v>
                </c:pt>
                <c:pt idx="14542">
                  <c:v>72.71000000000636</c:v>
                </c:pt>
                <c:pt idx="14543">
                  <c:v>72.71500000000635</c:v>
                </c:pt>
                <c:pt idx="14544">
                  <c:v>72.72000000000635</c:v>
                </c:pt>
                <c:pt idx="14545">
                  <c:v>72.72500000000628</c:v>
                </c:pt>
                <c:pt idx="14546">
                  <c:v>72.73000000000634</c:v>
                </c:pt>
                <c:pt idx="14547">
                  <c:v>72.73500000000631</c:v>
                </c:pt>
                <c:pt idx="14548">
                  <c:v>72.74000000000633</c:v>
                </c:pt>
                <c:pt idx="14549">
                  <c:v>72.74500000000633</c:v>
                </c:pt>
                <c:pt idx="14550">
                  <c:v>72.75000000000631</c:v>
                </c:pt>
                <c:pt idx="14551">
                  <c:v>72.75500000000628</c:v>
                </c:pt>
                <c:pt idx="14552">
                  <c:v>72.76000000000631</c:v>
                </c:pt>
                <c:pt idx="14553">
                  <c:v>72.76500000000631</c:v>
                </c:pt>
                <c:pt idx="14554">
                  <c:v>72.77000000000628</c:v>
                </c:pt>
                <c:pt idx="14555">
                  <c:v>72.77500000000616</c:v>
                </c:pt>
                <c:pt idx="14556">
                  <c:v>72.78000000000628</c:v>
                </c:pt>
                <c:pt idx="14557">
                  <c:v>72.78500000000628</c:v>
                </c:pt>
                <c:pt idx="14558">
                  <c:v>72.79000000000628</c:v>
                </c:pt>
                <c:pt idx="14559">
                  <c:v>72.79500000000628</c:v>
                </c:pt>
                <c:pt idx="14560">
                  <c:v>72.80000000000628</c:v>
                </c:pt>
                <c:pt idx="14561">
                  <c:v>72.80500000000625</c:v>
                </c:pt>
                <c:pt idx="14562">
                  <c:v>72.81000000000627</c:v>
                </c:pt>
                <c:pt idx="14563">
                  <c:v>72.81500000000625</c:v>
                </c:pt>
                <c:pt idx="14564">
                  <c:v>72.82000000000625</c:v>
                </c:pt>
                <c:pt idx="14565">
                  <c:v>72.82500000000611</c:v>
                </c:pt>
                <c:pt idx="14566">
                  <c:v>72.83000000000625</c:v>
                </c:pt>
                <c:pt idx="14567">
                  <c:v>72.83500000000618</c:v>
                </c:pt>
                <c:pt idx="14568">
                  <c:v>72.84000000000624</c:v>
                </c:pt>
                <c:pt idx="14569">
                  <c:v>72.84500000000621</c:v>
                </c:pt>
                <c:pt idx="14570">
                  <c:v>72.85000000000618</c:v>
                </c:pt>
                <c:pt idx="14571">
                  <c:v>72.85500000000609</c:v>
                </c:pt>
                <c:pt idx="14572">
                  <c:v>72.86000000000621</c:v>
                </c:pt>
                <c:pt idx="14573">
                  <c:v>72.86500000000618</c:v>
                </c:pt>
                <c:pt idx="14574">
                  <c:v>72.87000000000607</c:v>
                </c:pt>
                <c:pt idx="14575">
                  <c:v>72.87500000000605</c:v>
                </c:pt>
                <c:pt idx="14576">
                  <c:v>72.88000000000618</c:v>
                </c:pt>
                <c:pt idx="14577">
                  <c:v>72.88500000000606</c:v>
                </c:pt>
                <c:pt idx="14578">
                  <c:v>72.89000000000618</c:v>
                </c:pt>
                <c:pt idx="14579">
                  <c:v>72.89500000000618</c:v>
                </c:pt>
                <c:pt idx="14580">
                  <c:v>72.90000000000618</c:v>
                </c:pt>
                <c:pt idx="14581">
                  <c:v>72.90500000000618</c:v>
                </c:pt>
                <c:pt idx="14582">
                  <c:v>72.9100000000062</c:v>
                </c:pt>
                <c:pt idx="14583">
                  <c:v>72.91500000000617</c:v>
                </c:pt>
                <c:pt idx="14584">
                  <c:v>72.92000000000617</c:v>
                </c:pt>
                <c:pt idx="14585">
                  <c:v>72.92500000000615</c:v>
                </c:pt>
                <c:pt idx="14586">
                  <c:v>72.93000000000616</c:v>
                </c:pt>
                <c:pt idx="14587">
                  <c:v>72.93500000000615</c:v>
                </c:pt>
                <c:pt idx="14588">
                  <c:v>72.94000000000616</c:v>
                </c:pt>
                <c:pt idx="14589">
                  <c:v>72.94500000000614</c:v>
                </c:pt>
                <c:pt idx="14590">
                  <c:v>72.95000000000614</c:v>
                </c:pt>
                <c:pt idx="14591">
                  <c:v>72.95500000000611</c:v>
                </c:pt>
                <c:pt idx="14592">
                  <c:v>72.96000000000613</c:v>
                </c:pt>
                <c:pt idx="14593">
                  <c:v>72.96500000000613</c:v>
                </c:pt>
                <c:pt idx="14594">
                  <c:v>72.97000000000611</c:v>
                </c:pt>
                <c:pt idx="14595">
                  <c:v>72.97500000000608</c:v>
                </c:pt>
                <c:pt idx="14596">
                  <c:v>72.98000000000611</c:v>
                </c:pt>
                <c:pt idx="14597">
                  <c:v>72.98500000000611</c:v>
                </c:pt>
                <c:pt idx="14598">
                  <c:v>72.9900000000061</c:v>
                </c:pt>
                <c:pt idx="14599">
                  <c:v>72.9950000000061</c:v>
                </c:pt>
                <c:pt idx="14600">
                  <c:v>73.00000000000608</c:v>
                </c:pt>
                <c:pt idx="14601">
                  <c:v>73.00500000000608</c:v>
                </c:pt>
                <c:pt idx="14602">
                  <c:v>73.01000000000608</c:v>
                </c:pt>
                <c:pt idx="14603">
                  <c:v>73.01500000000608</c:v>
                </c:pt>
                <c:pt idx="14604">
                  <c:v>73.02000000000608</c:v>
                </c:pt>
                <c:pt idx="14605">
                  <c:v>73.02500000000605</c:v>
                </c:pt>
                <c:pt idx="14606">
                  <c:v>73.03000000000607</c:v>
                </c:pt>
                <c:pt idx="14607">
                  <c:v>73.03500000000605</c:v>
                </c:pt>
                <c:pt idx="14608">
                  <c:v>73.04000000000606</c:v>
                </c:pt>
                <c:pt idx="14609">
                  <c:v>73.04500000000605</c:v>
                </c:pt>
                <c:pt idx="14610">
                  <c:v>73.05000000000605</c:v>
                </c:pt>
                <c:pt idx="14611">
                  <c:v>73.05500000000598</c:v>
                </c:pt>
                <c:pt idx="14612">
                  <c:v>73.06000000000604</c:v>
                </c:pt>
                <c:pt idx="14613">
                  <c:v>73.06500000000601</c:v>
                </c:pt>
                <c:pt idx="14614">
                  <c:v>73.07000000000598</c:v>
                </c:pt>
                <c:pt idx="14615">
                  <c:v>73.07500000000589</c:v>
                </c:pt>
                <c:pt idx="14616">
                  <c:v>73.08000000000601</c:v>
                </c:pt>
                <c:pt idx="14617">
                  <c:v>73.08500000000598</c:v>
                </c:pt>
                <c:pt idx="14618">
                  <c:v>73.09000000000601</c:v>
                </c:pt>
                <c:pt idx="14619">
                  <c:v>73.09500000000601</c:v>
                </c:pt>
                <c:pt idx="14620">
                  <c:v>73.10000000000598</c:v>
                </c:pt>
                <c:pt idx="14621">
                  <c:v>73.10500000000586</c:v>
                </c:pt>
                <c:pt idx="14622">
                  <c:v>73.11000000000598</c:v>
                </c:pt>
                <c:pt idx="14623">
                  <c:v>73.11500000000598</c:v>
                </c:pt>
                <c:pt idx="14624">
                  <c:v>73.12000000000585</c:v>
                </c:pt>
                <c:pt idx="14625">
                  <c:v>73.12500000000584</c:v>
                </c:pt>
                <c:pt idx="14626">
                  <c:v>73.13000000000598</c:v>
                </c:pt>
                <c:pt idx="14627">
                  <c:v>73.13500000000595</c:v>
                </c:pt>
                <c:pt idx="14628">
                  <c:v>73.14000000000597</c:v>
                </c:pt>
                <c:pt idx="14629">
                  <c:v>73.14500000000595</c:v>
                </c:pt>
                <c:pt idx="14630">
                  <c:v>73.15000000000595</c:v>
                </c:pt>
                <c:pt idx="14631">
                  <c:v>73.15500000000581</c:v>
                </c:pt>
                <c:pt idx="14632">
                  <c:v>73.16000000000595</c:v>
                </c:pt>
                <c:pt idx="14633">
                  <c:v>73.16500000000588</c:v>
                </c:pt>
                <c:pt idx="14634">
                  <c:v>73.1700000000058</c:v>
                </c:pt>
                <c:pt idx="14635">
                  <c:v>73.17500000000575</c:v>
                </c:pt>
                <c:pt idx="14636">
                  <c:v>73.18000000000588</c:v>
                </c:pt>
                <c:pt idx="14637">
                  <c:v>73.18500000000579</c:v>
                </c:pt>
                <c:pt idx="14638">
                  <c:v>73.19000000000591</c:v>
                </c:pt>
                <c:pt idx="14639">
                  <c:v>73.19500000000588</c:v>
                </c:pt>
                <c:pt idx="14640">
                  <c:v>73.20000000000591</c:v>
                </c:pt>
                <c:pt idx="14641">
                  <c:v>73.20500000000591</c:v>
                </c:pt>
                <c:pt idx="14642">
                  <c:v>73.2100000000059</c:v>
                </c:pt>
                <c:pt idx="14643">
                  <c:v>73.2150000000059</c:v>
                </c:pt>
                <c:pt idx="14644">
                  <c:v>73.22000000000588</c:v>
                </c:pt>
                <c:pt idx="14645">
                  <c:v>73.22500000000588</c:v>
                </c:pt>
                <c:pt idx="14646">
                  <c:v>73.23000000000588</c:v>
                </c:pt>
                <c:pt idx="14647">
                  <c:v>73.23500000000588</c:v>
                </c:pt>
                <c:pt idx="14648">
                  <c:v>73.2400000000059</c:v>
                </c:pt>
                <c:pt idx="14649">
                  <c:v>73.24500000000587</c:v>
                </c:pt>
                <c:pt idx="14650">
                  <c:v>73.25000000000587</c:v>
                </c:pt>
                <c:pt idx="14651">
                  <c:v>73.25500000000585</c:v>
                </c:pt>
                <c:pt idx="14652">
                  <c:v>73.26000000000585</c:v>
                </c:pt>
                <c:pt idx="14653">
                  <c:v>73.26500000000585</c:v>
                </c:pt>
                <c:pt idx="14654">
                  <c:v>73.27000000000585</c:v>
                </c:pt>
                <c:pt idx="14655">
                  <c:v>73.27500000000578</c:v>
                </c:pt>
                <c:pt idx="14656">
                  <c:v>73.28000000000584</c:v>
                </c:pt>
                <c:pt idx="14657">
                  <c:v>73.28500000000581</c:v>
                </c:pt>
                <c:pt idx="14658">
                  <c:v>73.29000000000583</c:v>
                </c:pt>
                <c:pt idx="14659">
                  <c:v>73.29500000000583</c:v>
                </c:pt>
                <c:pt idx="14660">
                  <c:v>73.30000000000581</c:v>
                </c:pt>
                <c:pt idx="14661">
                  <c:v>73.30500000000578</c:v>
                </c:pt>
                <c:pt idx="14662">
                  <c:v>73.31000000000581</c:v>
                </c:pt>
                <c:pt idx="14663">
                  <c:v>73.31500000000581</c:v>
                </c:pt>
                <c:pt idx="14664">
                  <c:v>73.32000000000578</c:v>
                </c:pt>
                <c:pt idx="14665">
                  <c:v>73.32500000000566</c:v>
                </c:pt>
                <c:pt idx="14666">
                  <c:v>73.33000000000578</c:v>
                </c:pt>
                <c:pt idx="14667">
                  <c:v>73.33500000000578</c:v>
                </c:pt>
                <c:pt idx="14668">
                  <c:v>73.34000000000578</c:v>
                </c:pt>
                <c:pt idx="14669">
                  <c:v>73.34500000000578</c:v>
                </c:pt>
                <c:pt idx="14670">
                  <c:v>73.35000000000578</c:v>
                </c:pt>
                <c:pt idx="14671">
                  <c:v>73.35500000000575</c:v>
                </c:pt>
                <c:pt idx="14672">
                  <c:v>73.36000000000577</c:v>
                </c:pt>
                <c:pt idx="14673">
                  <c:v>73.36500000000575</c:v>
                </c:pt>
                <c:pt idx="14674">
                  <c:v>73.37000000000575</c:v>
                </c:pt>
                <c:pt idx="14675">
                  <c:v>73.37500000000561</c:v>
                </c:pt>
                <c:pt idx="14676">
                  <c:v>73.38000000000575</c:v>
                </c:pt>
                <c:pt idx="14677">
                  <c:v>73.38500000000568</c:v>
                </c:pt>
                <c:pt idx="14678">
                  <c:v>73.39000000000574</c:v>
                </c:pt>
                <c:pt idx="14679">
                  <c:v>73.39500000000571</c:v>
                </c:pt>
                <c:pt idx="14680">
                  <c:v>73.40000000000573</c:v>
                </c:pt>
                <c:pt idx="14681">
                  <c:v>73.40500000000573</c:v>
                </c:pt>
                <c:pt idx="14682">
                  <c:v>73.41000000000572</c:v>
                </c:pt>
                <c:pt idx="14683">
                  <c:v>73.41500000000573</c:v>
                </c:pt>
                <c:pt idx="14684">
                  <c:v>73.42000000000571</c:v>
                </c:pt>
                <c:pt idx="14685">
                  <c:v>73.42500000000571</c:v>
                </c:pt>
                <c:pt idx="14686">
                  <c:v>73.4300000000057</c:v>
                </c:pt>
                <c:pt idx="14687">
                  <c:v>73.4350000000057</c:v>
                </c:pt>
                <c:pt idx="14688">
                  <c:v>73.4400000000057</c:v>
                </c:pt>
                <c:pt idx="14689">
                  <c:v>73.4450000000057</c:v>
                </c:pt>
                <c:pt idx="14690">
                  <c:v>73.45000000000568</c:v>
                </c:pt>
                <c:pt idx="14691">
                  <c:v>73.45500000000568</c:v>
                </c:pt>
                <c:pt idx="14692">
                  <c:v>73.4600000000057</c:v>
                </c:pt>
                <c:pt idx="14693">
                  <c:v>73.46500000000567</c:v>
                </c:pt>
                <c:pt idx="14694">
                  <c:v>73.47000000000567</c:v>
                </c:pt>
                <c:pt idx="14695">
                  <c:v>73.47500000000565</c:v>
                </c:pt>
                <c:pt idx="14696">
                  <c:v>73.48000000000565</c:v>
                </c:pt>
                <c:pt idx="14697">
                  <c:v>73.48500000000565</c:v>
                </c:pt>
                <c:pt idx="14698">
                  <c:v>73.49000000000566</c:v>
                </c:pt>
                <c:pt idx="14699">
                  <c:v>73.49500000000564</c:v>
                </c:pt>
                <c:pt idx="14700">
                  <c:v>73.50000000000564</c:v>
                </c:pt>
                <c:pt idx="14701">
                  <c:v>73.50500000000561</c:v>
                </c:pt>
                <c:pt idx="14702">
                  <c:v>73.51000000000563</c:v>
                </c:pt>
                <c:pt idx="14703">
                  <c:v>73.51500000000563</c:v>
                </c:pt>
                <c:pt idx="14704">
                  <c:v>73.52000000000561</c:v>
                </c:pt>
                <c:pt idx="14705">
                  <c:v>73.52500000000558</c:v>
                </c:pt>
                <c:pt idx="14706">
                  <c:v>73.53000000000561</c:v>
                </c:pt>
                <c:pt idx="14707">
                  <c:v>73.53500000000561</c:v>
                </c:pt>
                <c:pt idx="14708">
                  <c:v>73.5400000000056</c:v>
                </c:pt>
                <c:pt idx="14709">
                  <c:v>73.5450000000056</c:v>
                </c:pt>
                <c:pt idx="14710">
                  <c:v>73.55000000000558</c:v>
                </c:pt>
                <c:pt idx="14711">
                  <c:v>73.55500000000558</c:v>
                </c:pt>
                <c:pt idx="14712">
                  <c:v>73.56000000000558</c:v>
                </c:pt>
                <c:pt idx="14713">
                  <c:v>73.56500000000558</c:v>
                </c:pt>
                <c:pt idx="14714">
                  <c:v>73.57000000000558</c:v>
                </c:pt>
                <c:pt idx="14715">
                  <c:v>73.57500000000555</c:v>
                </c:pt>
                <c:pt idx="14716">
                  <c:v>73.58000000000557</c:v>
                </c:pt>
                <c:pt idx="14717">
                  <c:v>73.58500000000555</c:v>
                </c:pt>
                <c:pt idx="14718">
                  <c:v>73.59000000000555</c:v>
                </c:pt>
                <c:pt idx="14719">
                  <c:v>73.59500000000555</c:v>
                </c:pt>
                <c:pt idx="14720">
                  <c:v>73.60000000000555</c:v>
                </c:pt>
                <c:pt idx="14721">
                  <c:v>73.60500000000548</c:v>
                </c:pt>
                <c:pt idx="14722">
                  <c:v>73.61000000000554</c:v>
                </c:pt>
                <c:pt idx="14723">
                  <c:v>73.61500000000551</c:v>
                </c:pt>
                <c:pt idx="14724">
                  <c:v>73.62000000000548</c:v>
                </c:pt>
                <c:pt idx="14725">
                  <c:v>73.62500000000539</c:v>
                </c:pt>
                <c:pt idx="14726">
                  <c:v>73.63000000000551</c:v>
                </c:pt>
                <c:pt idx="14727">
                  <c:v>73.63500000000548</c:v>
                </c:pt>
                <c:pt idx="14728">
                  <c:v>73.64000000000551</c:v>
                </c:pt>
                <c:pt idx="14729">
                  <c:v>73.64500000000551</c:v>
                </c:pt>
                <c:pt idx="14730">
                  <c:v>73.65000000000548</c:v>
                </c:pt>
                <c:pt idx="14731">
                  <c:v>73.65500000000536</c:v>
                </c:pt>
                <c:pt idx="14732">
                  <c:v>73.66000000000548</c:v>
                </c:pt>
                <c:pt idx="14733">
                  <c:v>73.66500000000548</c:v>
                </c:pt>
                <c:pt idx="14734">
                  <c:v>73.67000000000534</c:v>
                </c:pt>
                <c:pt idx="14735">
                  <c:v>73.67500000000534</c:v>
                </c:pt>
                <c:pt idx="14736">
                  <c:v>73.68000000000548</c:v>
                </c:pt>
                <c:pt idx="14737">
                  <c:v>73.68500000000535</c:v>
                </c:pt>
                <c:pt idx="14738">
                  <c:v>73.69000000000547</c:v>
                </c:pt>
                <c:pt idx="14739">
                  <c:v>73.69500000000545</c:v>
                </c:pt>
                <c:pt idx="14740">
                  <c:v>73.70000000000545</c:v>
                </c:pt>
                <c:pt idx="14741">
                  <c:v>73.70500000000545</c:v>
                </c:pt>
                <c:pt idx="14742">
                  <c:v>73.71000000000546</c:v>
                </c:pt>
                <c:pt idx="14743">
                  <c:v>73.71500000000544</c:v>
                </c:pt>
                <c:pt idx="14744">
                  <c:v>73.72000000000544</c:v>
                </c:pt>
                <c:pt idx="14745">
                  <c:v>73.72500000000541</c:v>
                </c:pt>
                <c:pt idx="14746">
                  <c:v>73.73000000000543</c:v>
                </c:pt>
                <c:pt idx="14747">
                  <c:v>73.73500000000543</c:v>
                </c:pt>
                <c:pt idx="14748">
                  <c:v>73.74000000000542</c:v>
                </c:pt>
                <c:pt idx="14749">
                  <c:v>73.74500000000543</c:v>
                </c:pt>
                <c:pt idx="14750">
                  <c:v>73.75000000000541</c:v>
                </c:pt>
                <c:pt idx="14751">
                  <c:v>73.75500000000541</c:v>
                </c:pt>
                <c:pt idx="14752">
                  <c:v>73.7600000000054</c:v>
                </c:pt>
                <c:pt idx="14753">
                  <c:v>73.7650000000054</c:v>
                </c:pt>
                <c:pt idx="14754">
                  <c:v>73.77000000000538</c:v>
                </c:pt>
                <c:pt idx="14755">
                  <c:v>73.77500000000538</c:v>
                </c:pt>
                <c:pt idx="14756">
                  <c:v>73.78000000000538</c:v>
                </c:pt>
                <c:pt idx="14757">
                  <c:v>73.78500000000538</c:v>
                </c:pt>
                <c:pt idx="14758">
                  <c:v>73.7900000000054</c:v>
                </c:pt>
                <c:pt idx="14759">
                  <c:v>73.79500000000537</c:v>
                </c:pt>
                <c:pt idx="14760">
                  <c:v>73.80000000000537</c:v>
                </c:pt>
                <c:pt idx="14761">
                  <c:v>73.80500000000535</c:v>
                </c:pt>
                <c:pt idx="14762">
                  <c:v>73.81000000000535</c:v>
                </c:pt>
                <c:pt idx="14763">
                  <c:v>73.81500000000535</c:v>
                </c:pt>
                <c:pt idx="14764">
                  <c:v>73.82000000000535</c:v>
                </c:pt>
                <c:pt idx="14765">
                  <c:v>73.82500000000528</c:v>
                </c:pt>
                <c:pt idx="14766">
                  <c:v>73.83000000000534</c:v>
                </c:pt>
                <c:pt idx="14767">
                  <c:v>73.83500000000531</c:v>
                </c:pt>
                <c:pt idx="14768">
                  <c:v>73.84000000000533</c:v>
                </c:pt>
                <c:pt idx="14769">
                  <c:v>73.84500000000533</c:v>
                </c:pt>
                <c:pt idx="14770">
                  <c:v>73.85000000000531</c:v>
                </c:pt>
                <c:pt idx="14771">
                  <c:v>73.85500000000528</c:v>
                </c:pt>
                <c:pt idx="14772">
                  <c:v>73.86000000000531</c:v>
                </c:pt>
                <c:pt idx="14773">
                  <c:v>73.86500000000531</c:v>
                </c:pt>
                <c:pt idx="14774">
                  <c:v>73.87000000000528</c:v>
                </c:pt>
                <c:pt idx="14775">
                  <c:v>73.87500000000516</c:v>
                </c:pt>
                <c:pt idx="14776">
                  <c:v>73.88000000000528</c:v>
                </c:pt>
                <c:pt idx="14777">
                  <c:v>73.88500000000528</c:v>
                </c:pt>
                <c:pt idx="14778">
                  <c:v>73.89000000000528</c:v>
                </c:pt>
                <c:pt idx="14779">
                  <c:v>73.89500000000528</c:v>
                </c:pt>
                <c:pt idx="14780">
                  <c:v>73.9000000000053</c:v>
                </c:pt>
                <c:pt idx="14781">
                  <c:v>73.90500000000527</c:v>
                </c:pt>
                <c:pt idx="14782">
                  <c:v>73.9100000000053</c:v>
                </c:pt>
                <c:pt idx="14783">
                  <c:v>73.91500000000526</c:v>
                </c:pt>
                <c:pt idx="14784">
                  <c:v>73.92000000000525</c:v>
                </c:pt>
                <c:pt idx="14785">
                  <c:v>73.92500000000525</c:v>
                </c:pt>
                <c:pt idx="14786">
                  <c:v>73.93000000000526</c:v>
                </c:pt>
                <c:pt idx="14787">
                  <c:v>73.93500000000524</c:v>
                </c:pt>
                <c:pt idx="14788">
                  <c:v>73.94000000000526</c:v>
                </c:pt>
                <c:pt idx="14789">
                  <c:v>73.94500000000523</c:v>
                </c:pt>
                <c:pt idx="14790">
                  <c:v>73.95000000000523</c:v>
                </c:pt>
                <c:pt idx="14791">
                  <c:v>73.95500000000523</c:v>
                </c:pt>
                <c:pt idx="14792">
                  <c:v>73.96000000000522</c:v>
                </c:pt>
                <c:pt idx="14793">
                  <c:v>73.96500000000523</c:v>
                </c:pt>
                <c:pt idx="14794">
                  <c:v>73.97000000000521</c:v>
                </c:pt>
                <c:pt idx="14795">
                  <c:v>73.97500000000521</c:v>
                </c:pt>
                <c:pt idx="14796">
                  <c:v>73.9800000000052</c:v>
                </c:pt>
                <c:pt idx="14797">
                  <c:v>73.9850000000052</c:v>
                </c:pt>
                <c:pt idx="14798">
                  <c:v>73.9900000000052</c:v>
                </c:pt>
                <c:pt idx="14799">
                  <c:v>73.9950000000052</c:v>
                </c:pt>
                <c:pt idx="14800">
                  <c:v>74.00000000000518</c:v>
                </c:pt>
                <c:pt idx="14801">
                  <c:v>74.00500000000518</c:v>
                </c:pt>
                <c:pt idx="14802">
                  <c:v>74.0100000000052</c:v>
                </c:pt>
                <c:pt idx="14803">
                  <c:v>74.01500000000517</c:v>
                </c:pt>
                <c:pt idx="14804">
                  <c:v>74.02000000000517</c:v>
                </c:pt>
                <c:pt idx="14805">
                  <c:v>74.02500000000515</c:v>
                </c:pt>
                <c:pt idx="14806">
                  <c:v>74.03000000000515</c:v>
                </c:pt>
                <c:pt idx="14807">
                  <c:v>74.03500000000515</c:v>
                </c:pt>
                <c:pt idx="14808">
                  <c:v>74.04000000000516</c:v>
                </c:pt>
                <c:pt idx="14809">
                  <c:v>74.04500000000514</c:v>
                </c:pt>
                <c:pt idx="14810">
                  <c:v>74.05000000000514</c:v>
                </c:pt>
                <c:pt idx="14811">
                  <c:v>74.05500000000511</c:v>
                </c:pt>
                <c:pt idx="14812">
                  <c:v>74.06000000000513</c:v>
                </c:pt>
                <c:pt idx="14813">
                  <c:v>74.06500000000513</c:v>
                </c:pt>
                <c:pt idx="14814">
                  <c:v>74.07000000000511</c:v>
                </c:pt>
                <c:pt idx="14815">
                  <c:v>74.07500000000508</c:v>
                </c:pt>
                <c:pt idx="14816">
                  <c:v>74.08000000000511</c:v>
                </c:pt>
                <c:pt idx="14817">
                  <c:v>74.08500000000511</c:v>
                </c:pt>
                <c:pt idx="14818">
                  <c:v>74.0900000000051</c:v>
                </c:pt>
                <c:pt idx="14819">
                  <c:v>74.0950000000051</c:v>
                </c:pt>
                <c:pt idx="14820">
                  <c:v>74.10000000000508</c:v>
                </c:pt>
                <c:pt idx="14821">
                  <c:v>74.10500000000508</c:v>
                </c:pt>
                <c:pt idx="14822">
                  <c:v>74.11000000000508</c:v>
                </c:pt>
                <c:pt idx="14823">
                  <c:v>74.11500000000508</c:v>
                </c:pt>
                <c:pt idx="14824">
                  <c:v>74.12000000000508</c:v>
                </c:pt>
                <c:pt idx="14825">
                  <c:v>74.12500000000487</c:v>
                </c:pt>
                <c:pt idx="14826">
                  <c:v>74.13000000000507</c:v>
                </c:pt>
                <c:pt idx="14827">
                  <c:v>74.13500000000505</c:v>
                </c:pt>
                <c:pt idx="14828">
                  <c:v>74.14000000000505</c:v>
                </c:pt>
                <c:pt idx="14829">
                  <c:v>74.14500000000505</c:v>
                </c:pt>
                <c:pt idx="14830">
                  <c:v>74.15000000000505</c:v>
                </c:pt>
                <c:pt idx="14831">
                  <c:v>74.15500000000483</c:v>
                </c:pt>
                <c:pt idx="14832">
                  <c:v>74.16000000000504</c:v>
                </c:pt>
                <c:pt idx="14833">
                  <c:v>74.16500000000501</c:v>
                </c:pt>
                <c:pt idx="14834">
                  <c:v>74.1700000000048</c:v>
                </c:pt>
                <c:pt idx="14835">
                  <c:v>74.17500000000479</c:v>
                </c:pt>
                <c:pt idx="14836">
                  <c:v>74.18000000000501</c:v>
                </c:pt>
                <c:pt idx="14837">
                  <c:v>74.18500000000481</c:v>
                </c:pt>
                <c:pt idx="14838">
                  <c:v>74.19000000000501</c:v>
                </c:pt>
                <c:pt idx="14839">
                  <c:v>74.19500000000501</c:v>
                </c:pt>
                <c:pt idx="14840">
                  <c:v>74.200000000005</c:v>
                </c:pt>
                <c:pt idx="14841">
                  <c:v>74.205000000005</c:v>
                </c:pt>
                <c:pt idx="14842">
                  <c:v>74.21000000000498</c:v>
                </c:pt>
                <c:pt idx="14843">
                  <c:v>74.21500000000498</c:v>
                </c:pt>
                <c:pt idx="14844">
                  <c:v>74.22000000000484</c:v>
                </c:pt>
                <c:pt idx="14845">
                  <c:v>74.22500000000484</c:v>
                </c:pt>
                <c:pt idx="14846">
                  <c:v>74.23000000000498</c:v>
                </c:pt>
                <c:pt idx="14847">
                  <c:v>74.23500000000485</c:v>
                </c:pt>
                <c:pt idx="14848">
                  <c:v>74.24000000000497</c:v>
                </c:pt>
                <c:pt idx="14849">
                  <c:v>74.24500000000495</c:v>
                </c:pt>
                <c:pt idx="14850">
                  <c:v>74.25000000000495</c:v>
                </c:pt>
                <c:pt idx="14851">
                  <c:v>74.25500000000481</c:v>
                </c:pt>
                <c:pt idx="14852">
                  <c:v>74.26000000000495</c:v>
                </c:pt>
                <c:pt idx="14853">
                  <c:v>74.26500000000485</c:v>
                </c:pt>
                <c:pt idx="14854">
                  <c:v>74.2700000000048</c:v>
                </c:pt>
                <c:pt idx="14855">
                  <c:v>74.27500000000474</c:v>
                </c:pt>
                <c:pt idx="14856">
                  <c:v>74.28000000000488</c:v>
                </c:pt>
                <c:pt idx="14857">
                  <c:v>74.28500000000479</c:v>
                </c:pt>
                <c:pt idx="14858">
                  <c:v>74.29000000000491</c:v>
                </c:pt>
                <c:pt idx="14859">
                  <c:v>74.29500000000488</c:v>
                </c:pt>
                <c:pt idx="14860">
                  <c:v>74.30000000000477</c:v>
                </c:pt>
                <c:pt idx="14861">
                  <c:v>74.30500000000475</c:v>
                </c:pt>
                <c:pt idx="14862">
                  <c:v>74.31000000000488</c:v>
                </c:pt>
                <c:pt idx="14863">
                  <c:v>74.31500000000476</c:v>
                </c:pt>
                <c:pt idx="14864">
                  <c:v>74.32000000000473</c:v>
                </c:pt>
                <c:pt idx="14865">
                  <c:v>74.32500000000464</c:v>
                </c:pt>
                <c:pt idx="14866">
                  <c:v>74.33000000000474</c:v>
                </c:pt>
                <c:pt idx="14867">
                  <c:v>74.33500000000474</c:v>
                </c:pt>
                <c:pt idx="14868">
                  <c:v>74.34000000000488</c:v>
                </c:pt>
                <c:pt idx="14869">
                  <c:v>74.34500000000475</c:v>
                </c:pt>
                <c:pt idx="14870">
                  <c:v>74.35000000000473</c:v>
                </c:pt>
                <c:pt idx="14871">
                  <c:v>74.35500000000464</c:v>
                </c:pt>
                <c:pt idx="14872">
                  <c:v>74.36000000000485</c:v>
                </c:pt>
                <c:pt idx="14873">
                  <c:v>74.36500000000471</c:v>
                </c:pt>
                <c:pt idx="14874">
                  <c:v>74.37000000000465</c:v>
                </c:pt>
                <c:pt idx="14875">
                  <c:v>74.37500000000458</c:v>
                </c:pt>
                <c:pt idx="14876">
                  <c:v>74.3800000000047</c:v>
                </c:pt>
                <c:pt idx="14877">
                  <c:v>74.38500000000464</c:v>
                </c:pt>
                <c:pt idx="14878">
                  <c:v>74.39000000000478</c:v>
                </c:pt>
                <c:pt idx="14879">
                  <c:v>74.39500000000469</c:v>
                </c:pt>
                <c:pt idx="14880">
                  <c:v>74.40000000000481</c:v>
                </c:pt>
                <c:pt idx="14881">
                  <c:v>74.40500000000478</c:v>
                </c:pt>
                <c:pt idx="14882">
                  <c:v>74.41000000000481</c:v>
                </c:pt>
                <c:pt idx="14883">
                  <c:v>74.41500000000481</c:v>
                </c:pt>
                <c:pt idx="14884">
                  <c:v>74.42000000000478</c:v>
                </c:pt>
                <c:pt idx="14885">
                  <c:v>74.42500000000466</c:v>
                </c:pt>
                <c:pt idx="14886">
                  <c:v>74.43000000000478</c:v>
                </c:pt>
                <c:pt idx="14887">
                  <c:v>74.43500000000478</c:v>
                </c:pt>
                <c:pt idx="14888">
                  <c:v>74.44000000000478</c:v>
                </c:pt>
                <c:pt idx="14889">
                  <c:v>74.44500000000478</c:v>
                </c:pt>
                <c:pt idx="14890">
                  <c:v>74.45000000000478</c:v>
                </c:pt>
                <c:pt idx="14891">
                  <c:v>74.45500000000465</c:v>
                </c:pt>
                <c:pt idx="14892">
                  <c:v>74.46000000000477</c:v>
                </c:pt>
                <c:pt idx="14893">
                  <c:v>74.46500000000475</c:v>
                </c:pt>
                <c:pt idx="14894">
                  <c:v>74.47000000000475</c:v>
                </c:pt>
                <c:pt idx="14895">
                  <c:v>74.47500000000461</c:v>
                </c:pt>
                <c:pt idx="14896">
                  <c:v>74.48000000000475</c:v>
                </c:pt>
                <c:pt idx="14897">
                  <c:v>74.48500000000465</c:v>
                </c:pt>
                <c:pt idx="14898">
                  <c:v>74.49000000000474</c:v>
                </c:pt>
                <c:pt idx="14899">
                  <c:v>74.49500000000471</c:v>
                </c:pt>
                <c:pt idx="14900">
                  <c:v>74.50000000000468</c:v>
                </c:pt>
                <c:pt idx="14901">
                  <c:v>74.50500000000459</c:v>
                </c:pt>
                <c:pt idx="14902">
                  <c:v>74.51000000000471</c:v>
                </c:pt>
                <c:pt idx="14903">
                  <c:v>74.51500000000468</c:v>
                </c:pt>
                <c:pt idx="14904">
                  <c:v>74.52000000000457</c:v>
                </c:pt>
                <c:pt idx="14905">
                  <c:v>74.52500000000455</c:v>
                </c:pt>
                <c:pt idx="14906">
                  <c:v>74.53000000000468</c:v>
                </c:pt>
                <c:pt idx="14907">
                  <c:v>74.53500000000456</c:v>
                </c:pt>
                <c:pt idx="14908">
                  <c:v>74.54000000000468</c:v>
                </c:pt>
                <c:pt idx="14909">
                  <c:v>74.54500000000468</c:v>
                </c:pt>
                <c:pt idx="14910">
                  <c:v>74.55000000000454</c:v>
                </c:pt>
                <c:pt idx="14911">
                  <c:v>74.55500000000454</c:v>
                </c:pt>
                <c:pt idx="14912">
                  <c:v>74.56000000000468</c:v>
                </c:pt>
                <c:pt idx="14913">
                  <c:v>74.56500000000455</c:v>
                </c:pt>
                <c:pt idx="14914">
                  <c:v>74.57000000000453</c:v>
                </c:pt>
                <c:pt idx="14915">
                  <c:v>74.57500000000444</c:v>
                </c:pt>
                <c:pt idx="14916">
                  <c:v>74.58000000000465</c:v>
                </c:pt>
                <c:pt idx="14917">
                  <c:v>74.58500000000451</c:v>
                </c:pt>
                <c:pt idx="14918">
                  <c:v>74.59000000000465</c:v>
                </c:pt>
                <c:pt idx="14919">
                  <c:v>74.59500000000455</c:v>
                </c:pt>
                <c:pt idx="14920">
                  <c:v>74.6000000000045</c:v>
                </c:pt>
                <c:pt idx="14921">
                  <c:v>74.60500000000444</c:v>
                </c:pt>
                <c:pt idx="14922">
                  <c:v>74.61000000000458</c:v>
                </c:pt>
                <c:pt idx="14923">
                  <c:v>74.61500000000449</c:v>
                </c:pt>
                <c:pt idx="14924">
                  <c:v>74.62000000000444</c:v>
                </c:pt>
                <c:pt idx="14925">
                  <c:v>74.62500000000439</c:v>
                </c:pt>
                <c:pt idx="14926">
                  <c:v>74.63000000000447</c:v>
                </c:pt>
                <c:pt idx="14927">
                  <c:v>74.63500000000445</c:v>
                </c:pt>
                <c:pt idx="14928">
                  <c:v>74.64000000000458</c:v>
                </c:pt>
                <c:pt idx="14929">
                  <c:v>74.64500000000446</c:v>
                </c:pt>
                <c:pt idx="14930">
                  <c:v>74.65000000000443</c:v>
                </c:pt>
                <c:pt idx="14931">
                  <c:v>74.65500000000434</c:v>
                </c:pt>
                <c:pt idx="14932">
                  <c:v>74.66000000000444</c:v>
                </c:pt>
                <c:pt idx="14933">
                  <c:v>74.66500000000444</c:v>
                </c:pt>
                <c:pt idx="14934">
                  <c:v>74.67000000000434</c:v>
                </c:pt>
                <c:pt idx="14935">
                  <c:v>74.6750000000043</c:v>
                </c:pt>
                <c:pt idx="14936">
                  <c:v>74.68000000000443</c:v>
                </c:pt>
                <c:pt idx="14937">
                  <c:v>74.68500000000432</c:v>
                </c:pt>
                <c:pt idx="14938">
                  <c:v>74.69000000000455</c:v>
                </c:pt>
                <c:pt idx="14939">
                  <c:v>74.69500000000441</c:v>
                </c:pt>
                <c:pt idx="14940">
                  <c:v>74.70000000000455</c:v>
                </c:pt>
                <c:pt idx="14941">
                  <c:v>74.70500000000445</c:v>
                </c:pt>
                <c:pt idx="14942">
                  <c:v>74.71000000000454</c:v>
                </c:pt>
                <c:pt idx="14943">
                  <c:v>74.71500000000451</c:v>
                </c:pt>
                <c:pt idx="14944">
                  <c:v>74.72000000000448</c:v>
                </c:pt>
                <c:pt idx="14945">
                  <c:v>74.72500000000439</c:v>
                </c:pt>
                <c:pt idx="14946">
                  <c:v>74.73000000000451</c:v>
                </c:pt>
                <c:pt idx="14947">
                  <c:v>74.73500000000448</c:v>
                </c:pt>
                <c:pt idx="14948">
                  <c:v>74.74000000000451</c:v>
                </c:pt>
                <c:pt idx="14949">
                  <c:v>74.74500000000451</c:v>
                </c:pt>
                <c:pt idx="14950">
                  <c:v>74.75000000000448</c:v>
                </c:pt>
                <c:pt idx="14951">
                  <c:v>74.75500000000436</c:v>
                </c:pt>
                <c:pt idx="14952">
                  <c:v>74.76000000000448</c:v>
                </c:pt>
                <c:pt idx="14953">
                  <c:v>74.76500000000448</c:v>
                </c:pt>
                <c:pt idx="14954">
                  <c:v>74.77000000000434</c:v>
                </c:pt>
                <c:pt idx="14955">
                  <c:v>74.77500000000434</c:v>
                </c:pt>
                <c:pt idx="14956">
                  <c:v>74.78000000000448</c:v>
                </c:pt>
                <c:pt idx="14957">
                  <c:v>74.78500000000435</c:v>
                </c:pt>
                <c:pt idx="14958">
                  <c:v>74.79000000000447</c:v>
                </c:pt>
                <c:pt idx="14959">
                  <c:v>74.79500000000445</c:v>
                </c:pt>
                <c:pt idx="14960">
                  <c:v>74.80000000000445</c:v>
                </c:pt>
                <c:pt idx="14961">
                  <c:v>74.80500000000431</c:v>
                </c:pt>
                <c:pt idx="14962">
                  <c:v>74.81000000000445</c:v>
                </c:pt>
                <c:pt idx="14963">
                  <c:v>74.81500000000435</c:v>
                </c:pt>
                <c:pt idx="14964">
                  <c:v>74.8200000000043</c:v>
                </c:pt>
                <c:pt idx="14965">
                  <c:v>74.82500000000424</c:v>
                </c:pt>
                <c:pt idx="14966">
                  <c:v>74.83000000000438</c:v>
                </c:pt>
                <c:pt idx="14967">
                  <c:v>74.83500000000429</c:v>
                </c:pt>
                <c:pt idx="14968">
                  <c:v>74.84000000000441</c:v>
                </c:pt>
                <c:pt idx="14969">
                  <c:v>74.84500000000438</c:v>
                </c:pt>
                <c:pt idx="14970">
                  <c:v>74.85000000000427</c:v>
                </c:pt>
                <c:pt idx="14971">
                  <c:v>74.85500000000425</c:v>
                </c:pt>
                <c:pt idx="14972">
                  <c:v>74.86000000000438</c:v>
                </c:pt>
                <c:pt idx="14973">
                  <c:v>74.86500000000426</c:v>
                </c:pt>
                <c:pt idx="14974">
                  <c:v>74.87000000000423</c:v>
                </c:pt>
                <c:pt idx="14975">
                  <c:v>74.87500000000414</c:v>
                </c:pt>
                <c:pt idx="14976">
                  <c:v>74.88000000000424</c:v>
                </c:pt>
                <c:pt idx="14977">
                  <c:v>74.88500000000424</c:v>
                </c:pt>
                <c:pt idx="14978">
                  <c:v>74.89000000000438</c:v>
                </c:pt>
                <c:pt idx="14979">
                  <c:v>74.89500000000423</c:v>
                </c:pt>
                <c:pt idx="14980">
                  <c:v>74.90000000000437</c:v>
                </c:pt>
                <c:pt idx="14981">
                  <c:v>74.90500000000435</c:v>
                </c:pt>
                <c:pt idx="14982">
                  <c:v>74.91000000000437</c:v>
                </c:pt>
                <c:pt idx="14983">
                  <c:v>74.91500000000435</c:v>
                </c:pt>
                <c:pt idx="14984">
                  <c:v>74.92000000000435</c:v>
                </c:pt>
                <c:pt idx="14985">
                  <c:v>74.92500000000425</c:v>
                </c:pt>
                <c:pt idx="14986">
                  <c:v>74.93000000000434</c:v>
                </c:pt>
                <c:pt idx="14987">
                  <c:v>74.93500000000431</c:v>
                </c:pt>
                <c:pt idx="14988">
                  <c:v>74.94000000000433</c:v>
                </c:pt>
                <c:pt idx="14989">
                  <c:v>74.94500000000431</c:v>
                </c:pt>
                <c:pt idx="14990">
                  <c:v>74.95000000000431</c:v>
                </c:pt>
                <c:pt idx="14991">
                  <c:v>74.95500000000428</c:v>
                </c:pt>
                <c:pt idx="14992">
                  <c:v>74.96000000000431</c:v>
                </c:pt>
                <c:pt idx="14993">
                  <c:v>74.96500000000431</c:v>
                </c:pt>
                <c:pt idx="14994">
                  <c:v>74.97000000000428</c:v>
                </c:pt>
                <c:pt idx="14995">
                  <c:v>74.97500000000416</c:v>
                </c:pt>
                <c:pt idx="14996">
                  <c:v>74.98000000000428</c:v>
                </c:pt>
                <c:pt idx="14997">
                  <c:v>74.98500000000428</c:v>
                </c:pt>
                <c:pt idx="14998">
                  <c:v>74.99000000000428</c:v>
                </c:pt>
                <c:pt idx="14999">
                  <c:v>74.99500000000428</c:v>
                </c:pt>
                <c:pt idx="15000">
                  <c:v>75.00000000000425</c:v>
                </c:pt>
                <c:pt idx="15001">
                  <c:v>75.00500000000415</c:v>
                </c:pt>
                <c:pt idx="15002">
                  <c:v>75.01000000000427</c:v>
                </c:pt>
                <c:pt idx="15003">
                  <c:v>75.01500000000425</c:v>
                </c:pt>
                <c:pt idx="15004">
                  <c:v>75.02000000000425</c:v>
                </c:pt>
                <c:pt idx="15005">
                  <c:v>75.02500000000411</c:v>
                </c:pt>
                <c:pt idx="15006">
                  <c:v>75.03000000000425</c:v>
                </c:pt>
                <c:pt idx="15007">
                  <c:v>75.03500000000415</c:v>
                </c:pt>
                <c:pt idx="15008">
                  <c:v>75.04000000000424</c:v>
                </c:pt>
                <c:pt idx="15009">
                  <c:v>75.04500000000421</c:v>
                </c:pt>
                <c:pt idx="15010">
                  <c:v>75.05000000000418</c:v>
                </c:pt>
                <c:pt idx="15011">
                  <c:v>75.05500000000407</c:v>
                </c:pt>
                <c:pt idx="15012">
                  <c:v>75.06000000000421</c:v>
                </c:pt>
                <c:pt idx="15013">
                  <c:v>75.06500000000418</c:v>
                </c:pt>
                <c:pt idx="15014">
                  <c:v>75.07000000000407</c:v>
                </c:pt>
                <c:pt idx="15015">
                  <c:v>75.07500000000405</c:v>
                </c:pt>
                <c:pt idx="15016">
                  <c:v>75.08000000000418</c:v>
                </c:pt>
                <c:pt idx="15017">
                  <c:v>75.08500000000406</c:v>
                </c:pt>
                <c:pt idx="15018">
                  <c:v>75.09000000000418</c:v>
                </c:pt>
                <c:pt idx="15019">
                  <c:v>75.09500000000418</c:v>
                </c:pt>
                <c:pt idx="15020">
                  <c:v>75.10000000000404</c:v>
                </c:pt>
                <c:pt idx="15021">
                  <c:v>75.10500000000404</c:v>
                </c:pt>
                <c:pt idx="15022">
                  <c:v>75.11000000000415</c:v>
                </c:pt>
                <c:pt idx="15023">
                  <c:v>75.11500000000403</c:v>
                </c:pt>
                <c:pt idx="15024">
                  <c:v>75.12000000000403</c:v>
                </c:pt>
                <c:pt idx="15025">
                  <c:v>75.12500000000392</c:v>
                </c:pt>
                <c:pt idx="15026">
                  <c:v>75.13000000000415</c:v>
                </c:pt>
                <c:pt idx="15027">
                  <c:v>75.13500000000401</c:v>
                </c:pt>
                <c:pt idx="15028">
                  <c:v>75.14000000000415</c:v>
                </c:pt>
                <c:pt idx="15029">
                  <c:v>75.14500000000405</c:v>
                </c:pt>
                <c:pt idx="15030">
                  <c:v>75.150000000004</c:v>
                </c:pt>
                <c:pt idx="15031">
                  <c:v>75.15500000000394</c:v>
                </c:pt>
                <c:pt idx="15032">
                  <c:v>75.16000000000408</c:v>
                </c:pt>
                <c:pt idx="15033">
                  <c:v>75.16500000000397</c:v>
                </c:pt>
                <c:pt idx="15034">
                  <c:v>75.17000000000392</c:v>
                </c:pt>
                <c:pt idx="15035">
                  <c:v>75.17500000000389</c:v>
                </c:pt>
                <c:pt idx="15036">
                  <c:v>75.18000000000397</c:v>
                </c:pt>
                <c:pt idx="15037">
                  <c:v>75.18500000000394</c:v>
                </c:pt>
                <c:pt idx="15038">
                  <c:v>75.19000000000408</c:v>
                </c:pt>
                <c:pt idx="15039">
                  <c:v>75.19500000000396</c:v>
                </c:pt>
                <c:pt idx="15040">
                  <c:v>75.20000000000408</c:v>
                </c:pt>
                <c:pt idx="15041">
                  <c:v>75.20500000000408</c:v>
                </c:pt>
                <c:pt idx="15042">
                  <c:v>75.21000000000408</c:v>
                </c:pt>
                <c:pt idx="15043">
                  <c:v>75.21500000000408</c:v>
                </c:pt>
                <c:pt idx="15044">
                  <c:v>75.22000000000405</c:v>
                </c:pt>
                <c:pt idx="15045">
                  <c:v>75.22500000000393</c:v>
                </c:pt>
                <c:pt idx="15046">
                  <c:v>75.23000000000407</c:v>
                </c:pt>
                <c:pt idx="15047">
                  <c:v>75.23500000000405</c:v>
                </c:pt>
                <c:pt idx="15048">
                  <c:v>75.24000000000407</c:v>
                </c:pt>
                <c:pt idx="15049">
                  <c:v>75.24500000000405</c:v>
                </c:pt>
                <c:pt idx="15050">
                  <c:v>75.25000000000405</c:v>
                </c:pt>
                <c:pt idx="15051">
                  <c:v>75.25500000000395</c:v>
                </c:pt>
                <c:pt idx="15052">
                  <c:v>75.26000000000404</c:v>
                </c:pt>
                <c:pt idx="15053">
                  <c:v>75.26500000000401</c:v>
                </c:pt>
                <c:pt idx="15054">
                  <c:v>75.27000000000398</c:v>
                </c:pt>
                <c:pt idx="15055">
                  <c:v>75.27500000000387</c:v>
                </c:pt>
                <c:pt idx="15056">
                  <c:v>75.28000000000401</c:v>
                </c:pt>
                <c:pt idx="15057">
                  <c:v>75.28500000000398</c:v>
                </c:pt>
                <c:pt idx="15058">
                  <c:v>75.29000000000401</c:v>
                </c:pt>
                <c:pt idx="15059">
                  <c:v>75.29500000000401</c:v>
                </c:pt>
                <c:pt idx="15060">
                  <c:v>75.30000000000398</c:v>
                </c:pt>
                <c:pt idx="15061">
                  <c:v>75.30500000000386</c:v>
                </c:pt>
                <c:pt idx="15062">
                  <c:v>75.31000000000398</c:v>
                </c:pt>
                <c:pt idx="15063">
                  <c:v>75.31500000000398</c:v>
                </c:pt>
                <c:pt idx="15064">
                  <c:v>75.32000000000384</c:v>
                </c:pt>
                <c:pt idx="15065">
                  <c:v>75.32500000000383</c:v>
                </c:pt>
                <c:pt idx="15066">
                  <c:v>75.33000000000395</c:v>
                </c:pt>
                <c:pt idx="15067">
                  <c:v>75.33500000000383</c:v>
                </c:pt>
                <c:pt idx="15068">
                  <c:v>75.34000000000397</c:v>
                </c:pt>
                <c:pt idx="15069">
                  <c:v>75.34500000000395</c:v>
                </c:pt>
                <c:pt idx="15070">
                  <c:v>75.35000000000385</c:v>
                </c:pt>
                <c:pt idx="15071">
                  <c:v>75.35500000000381</c:v>
                </c:pt>
                <c:pt idx="15072">
                  <c:v>75.36000000000395</c:v>
                </c:pt>
                <c:pt idx="15073">
                  <c:v>75.36500000000385</c:v>
                </c:pt>
                <c:pt idx="15074">
                  <c:v>75.3700000000038</c:v>
                </c:pt>
                <c:pt idx="15075">
                  <c:v>75.37500000000374</c:v>
                </c:pt>
                <c:pt idx="15076">
                  <c:v>75.38000000000385</c:v>
                </c:pt>
                <c:pt idx="15077">
                  <c:v>75.38500000000377</c:v>
                </c:pt>
                <c:pt idx="15078">
                  <c:v>75.39000000000391</c:v>
                </c:pt>
                <c:pt idx="15079">
                  <c:v>75.39500000000388</c:v>
                </c:pt>
                <c:pt idx="15080">
                  <c:v>75.40000000000391</c:v>
                </c:pt>
                <c:pt idx="15081">
                  <c:v>75.40500000000391</c:v>
                </c:pt>
                <c:pt idx="15082">
                  <c:v>75.4100000000039</c:v>
                </c:pt>
                <c:pt idx="15083">
                  <c:v>75.4150000000039</c:v>
                </c:pt>
                <c:pt idx="15084">
                  <c:v>75.42000000000388</c:v>
                </c:pt>
                <c:pt idx="15085">
                  <c:v>75.42500000000388</c:v>
                </c:pt>
                <c:pt idx="15086">
                  <c:v>75.43000000000388</c:v>
                </c:pt>
                <c:pt idx="15087">
                  <c:v>75.43500000000388</c:v>
                </c:pt>
                <c:pt idx="15088">
                  <c:v>75.44000000000387</c:v>
                </c:pt>
                <c:pt idx="15089">
                  <c:v>75.44500000000387</c:v>
                </c:pt>
                <c:pt idx="15090">
                  <c:v>75.45000000000387</c:v>
                </c:pt>
                <c:pt idx="15091">
                  <c:v>75.45500000000385</c:v>
                </c:pt>
                <c:pt idx="15092">
                  <c:v>75.46000000000387</c:v>
                </c:pt>
                <c:pt idx="15093">
                  <c:v>75.46500000000385</c:v>
                </c:pt>
                <c:pt idx="15094">
                  <c:v>75.47000000000385</c:v>
                </c:pt>
                <c:pt idx="15095">
                  <c:v>75.47500000000375</c:v>
                </c:pt>
                <c:pt idx="15096">
                  <c:v>75.48000000000384</c:v>
                </c:pt>
                <c:pt idx="15097">
                  <c:v>75.48500000000381</c:v>
                </c:pt>
                <c:pt idx="15098">
                  <c:v>75.49000000000383</c:v>
                </c:pt>
                <c:pt idx="15099">
                  <c:v>75.49500000000381</c:v>
                </c:pt>
                <c:pt idx="15100">
                  <c:v>75.50000000000381</c:v>
                </c:pt>
                <c:pt idx="15101">
                  <c:v>75.50500000000378</c:v>
                </c:pt>
                <c:pt idx="15102">
                  <c:v>75.51000000000381</c:v>
                </c:pt>
                <c:pt idx="15103">
                  <c:v>75.51500000000381</c:v>
                </c:pt>
                <c:pt idx="15104">
                  <c:v>75.52000000000378</c:v>
                </c:pt>
                <c:pt idx="15105">
                  <c:v>75.52500000000366</c:v>
                </c:pt>
                <c:pt idx="15106">
                  <c:v>75.53000000000378</c:v>
                </c:pt>
                <c:pt idx="15107">
                  <c:v>75.53500000000378</c:v>
                </c:pt>
                <c:pt idx="15108">
                  <c:v>75.54000000000378</c:v>
                </c:pt>
                <c:pt idx="15109">
                  <c:v>75.54500000000378</c:v>
                </c:pt>
                <c:pt idx="15110">
                  <c:v>75.55000000000375</c:v>
                </c:pt>
                <c:pt idx="15111">
                  <c:v>75.55500000000363</c:v>
                </c:pt>
                <c:pt idx="15112">
                  <c:v>75.56000000000377</c:v>
                </c:pt>
                <c:pt idx="15113">
                  <c:v>75.56500000000375</c:v>
                </c:pt>
                <c:pt idx="15114">
                  <c:v>75.57000000000365</c:v>
                </c:pt>
                <c:pt idx="15115">
                  <c:v>75.57500000000361</c:v>
                </c:pt>
                <c:pt idx="15116">
                  <c:v>75.58000000000375</c:v>
                </c:pt>
                <c:pt idx="15117">
                  <c:v>75.58500000000365</c:v>
                </c:pt>
                <c:pt idx="15118">
                  <c:v>75.59000000000374</c:v>
                </c:pt>
                <c:pt idx="15119">
                  <c:v>75.59500000000371</c:v>
                </c:pt>
                <c:pt idx="15120">
                  <c:v>75.60000000000365</c:v>
                </c:pt>
                <c:pt idx="15121">
                  <c:v>75.60500000000357</c:v>
                </c:pt>
                <c:pt idx="15122">
                  <c:v>75.61000000000371</c:v>
                </c:pt>
                <c:pt idx="15123">
                  <c:v>75.61500000000368</c:v>
                </c:pt>
                <c:pt idx="15124">
                  <c:v>75.62000000000357</c:v>
                </c:pt>
                <c:pt idx="15125">
                  <c:v>75.62500000000354</c:v>
                </c:pt>
                <c:pt idx="15126">
                  <c:v>75.63000000000368</c:v>
                </c:pt>
                <c:pt idx="15127">
                  <c:v>75.63500000000356</c:v>
                </c:pt>
                <c:pt idx="15128">
                  <c:v>75.64000000000368</c:v>
                </c:pt>
                <c:pt idx="15129">
                  <c:v>75.64500000000368</c:v>
                </c:pt>
                <c:pt idx="15130">
                  <c:v>75.65000000000354</c:v>
                </c:pt>
                <c:pt idx="15131">
                  <c:v>75.65500000000353</c:v>
                </c:pt>
                <c:pt idx="15132">
                  <c:v>75.66000000000365</c:v>
                </c:pt>
                <c:pt idx="15133">
                  <c:v>75.66500000000353</c:v>
                </c:pt>
                <c:pt idx="15134">
                  <c:v>75.67000000000353</c:v>
                </c:pt>
                <c:pt idx="15135">
                  <c:v>75.67500000000342</c:v>
                </c:pt>
                <c:pt idx="15136">
                  <c:v>75.68000000000355</c:v>
                </c:pt>
                <c:pt idx="15137">
                  <c:v>75.68500000000351</c:v>
                </c:pt>
                <c:pt idx="15138">
                  <c:v>75.69000000000365</c:v>
                </c:pt>
                <c:pt idx="15139">
                  <c:v>75.69500000000355</c:v>
                </c:pt>
                <c:pt idx="15140">
                  <c:v>75.70000000000364</c:v>
                </c:pt>
                <c:pt idx="15141">
                  <c:v>75.70500000000361</c:v>
                </c:pt>
                <c:pt idx="15142">
                  <c:v>75.71000000000363</c:v>
                </c:pt>
                <c:pt idx="15143">
                  <c:v>75.71500000000361</c:v>
                </c:pt>
                <c:pt idx="15144">
                  <c:v>75.72000000000361</c:v>
                </c:pt>
                <c:pt idx="15145">
                  <c:v>75.72500000000358</c:v>
                </c:pt>
                <c:pt idx="15146">
                  <c:v>75.73000000000361</c:v>
                </c:pt>
                <c:pt idx="15147">
                  <c:v>75.73500000000361</c:v>
                </c:pt>
                <c:pt idx="15148">
                  <c:v>75.7400000000036</c:v>
                </c:pt>
                <c:pt idx="15149">
                  <c:v>75.7450000000036</c:v>
                </c:pt>
                <c:pt idx="15150">
                  <c:v>75.75000000000358</c:v>
                </c:pt>
                <c:pt idx="15151">
                  <c:v>75.75500000000358</c:v>
                </c:pt>
                <c:pt idx="15152">
                  <c:v>75.76000000000358</c:v>
                </c:pt>
                <c:pt idx="15153">
                  <c:v>75.76500000000358</c:v>
                </c:pt>
                <c:pt idx="15154">
                  <c:v>75.77000000000355</c:v>
                </c:pt>
                <c:pt idx="15155">
                  <c:v>75.77500000000343</c:v>
                </c:pt>
                <c:pt idx="15156">
                  <c:v>75.78000000000357</c:v>
                </c:pt>
                <c:pt idx="15157">
                  <c:v>75.78500000000355</c:v>
                </c:pt>
                <c:pt idx="15158">
                  <c:v>75.79000000000357</c:v>
                </c:pt>
                <c:pt idx="15159">
                  <c:v>75.79500000000355</c:v>
                </c:pt>
                <c:pt idx="15160">
                  <c:v>75.80000000000355</c:v>
                </c:pt>
                <c:pt idx="15161">
                  <c:v>75.80500000000345</c:v>
                </c:pt>
                <c:pt idx="15162">
                  <c:v>75.81000000000354</c:v>
                </c:pt>
                <c:pt idx="15163">
                  <c:v>75.81500000000351</c:v>
                </c:pt>
                <c:pt idx="15164">
                  <c:v>75.82000000000345</c:v>
                </c:pt>
                <c:pt idx="15165">
                  <c:v>75.82500000000337</c:v>
                </c:pt>
                <c:pt idx="15166">
                  <c:v>75.83000000000351</c:v>
                </c:pt>
                <c:pt idx="15167">
                  <c:v>75.83500000000348</c:v>
                </c:pt>
                <c:pt idx="15168">
                  <c:v>75.84000000000351</c:v>
                </c:pt>
                <c:pt idx="15169">
                  <c:v>75.84500000000351</c:v>
                </c:pt>
                <c:pt idx="15170">
                  <c:v>75.85000000000348</c:v>
                </c:pt>
                <c:pt idx="15171">
                  <c:v>75.85500000000336</c:v>
                </c:pt>
                <c:pt idx="15172">
                  <c:v>75.86000000000348</c:v>
                </c:pt>
                <c:pt idx="15173">
                  <c:v>75.86500000000348</c:v>
                </c:pt>
                <c:pt idx="15174">
                  <c:v>75.87000000000334</c:v>
                </c:pt>
                <c:pt idx="15175">
                  <c:v>75.87500000000333</c:v>
                </c:pt>
                <c:pt idx="15176">
                  <c:v>75.88000000000345</c:v>
                </c:pt>
                <c:pt idx="15177">
                  <c:v>75.88500000000333</c:v>
                </c:pt>
                <c:pt idx="15178">
                  <c:v>75.89000000000347</c:v>
                </c:pt>
                <c:pt idx="15179">
                  <c:v>75.89500000000345</c:v>
                </c:pt>
                <c:pt idx="15180">
                  <c:v>75.90000000000347</c:v>
                </c:pt>
                <c:pt idx="15181">
                  <c:v>75.90500000000345</c:v>
                </c:pt>
                <c:pt idx="15182">
                  <c:v>75.91000000000346</c:v>
                </c:pt>
                <c:pt idx="15183">
                  <c:v>75.91500000000344</c:v>
                </c:pt>
                <c:pt idx="15184">
                  <c:v>75.92000000000344</c:v>
                </c:pt>
                <c:pt idx="15185">
                  <c:v>75.92500000000341</c:v>
                </c:pt>
                <c:pt idx="15186">
                  <c:v>75.93000000000343</c:v>
                </c:pt>
                <c:pt idx="15187">
                  <c:v>75.93500000000341</c:v>
                </c:pt>
                <c:pt idx="15188">
                  <c:v>75.94000000000342</c:v>
                </c:pt>
                <c:pt idx="15189">
                  <c:v>75.94500000000343</c:v>
                </c:pt>
                <c:pt idx="15190">
                  <c:v>75.95000000000341</c:v>
                </c:pt>
                <c:pt idx="15191">
                  <c:v>75.95500000000341</c:v>
                </c:pt>
                <c:pt idx="15192">
                  <c:v>75.9600000000034</c:v>
                </c:pt>
                <c:pt idx="15193">
                  <c:v>75.9650000000034</c:v>
                </c:pt>
                <c:pt idx="15194">
                  <c:v>75.97000000000338</c:v>
                </c:pt>
                <c:pt idx="15195">
                  <c:v>75.97500000000338</c:v>
                </c:pt>
                <c:pt idx="15196">
                  <c:v>75.98000000000338</c:v>
                </c:pt>
                <c:pt idx="15197">
                  <c:v>75.98500000000338</c:v>
                </c:pt>
                <c:pt idx="15198">
                  <c:v>75.99000000000337</c:v>
                </c:pt>
                <c:pt idx="15199">
                  <c:v>75.99500000000337</c:v>
                </c:pt>
                <c:pt idx="15200">
                  <c:v>76.00000000000337</c:v>
                </c:pt>
                <c:pt idx="15201">
                  <c:v>76.00500000000335</c:v>
                </c:pt>
                <c:pt idx="15202">
                  <c:v>76.01000000000337</c:v>
                </c:pt>
                <c:pt idx="15203">
                  <c:v>76.01500000000335</c:v>
                </c:pt>
                <c:pt idx="15204">
                  <c:v>76.02000000000335</c:v>
                </c:pt>
                <c:pt idx="15205">
                  <c:v>76.02500000000325</c:v>
                </c:pt>
                <c:pt idx="15206">
                  <c:v>76.03000000000334</c:v>
                </c:pt>
                <c:pt idx="15207">
                  <c:v>76.03500000000331</c:v>
                </c:pt>
                <c:pt idx="15208">
                  <c:v>76.04000000000333</c:v>
                </c:pt>
                <c:pt idx="15209">
                  <c:v>76.04500000000331</c:v>
                </c:pt>
                <c:pt idx="15210">
                  <c:v>76.05000000000331</c:v>
                </c:pt>
                <c:pt idx="15211">
                  <c:v>76.05500000000328</c:v>
                </c:pt>
                <c:pt idx="15212">
                  <c:v>76.06000000000331</c:v>
                </c:pt>
                <c:pt idx="15213">
                  <c:v>76.06500000000331</c:v>
                </c:pt>
                <c:pt idx="15214">
                  <c:v>76.07000000000328</c:v>
                </c:pt>
                <c:pt idx="15215">
                  <c:v>76.07500000000316</c:v>
                </c:pt>
                <c:pt idx="15216">
                  <c:v>76.08000000000328</c:v>
                </c:pt>
                <c:pt idx="15217">
                  <c:v>76.08500000000328</c:v>
                </c:pt>
                <c:pt idx="15218">
                  <c:v>76.09000000000328</c:v>
                </c:pt>
                <c:pt idx="15219">
                  <c:v>76.09500000000328</c:v>
                </c:pt>
                <c:pt idx="15220">
                  <c:v>76.10000000000325</c:v>
                </c:pt>
                <c:pt idx="15221">
                  <c:v>76.10500000000313</c:v>
                </c:pt>
                <c:pt idx="15222">
                  <c:v>76.11000000000327</c:v>
                </c:pt>
                <c:pt idx="15223">
                  <c:v>76.11500000000325</c:v>
                </c:pt>
                <c:pt idx="15224">
                  <c:v>76.12000000000315</c:v>
                </c:pt>
                <c:pt idx="15225">
                  <c:v>76.12500000000311</c:v>
                </c:pt>
                <c:pt idx="15226">
                  <c:v>76.13000000000325</c:v>
                </c:pt>
                <c:pt idx="15227">
                  <c:v>76.13500000000315</c:v>
                </c:pt>
                <c:pt idx="15228">
                  <c:v>76.14000000000324</c:v>
                </c:pt>
                <c:pt idx="15229">
                  <c:v>76.14500000000321</c:v>
                </c:pt>
                <c:pt idx="15230">
                  <c:v>76.15000000000315</c:v>
                </c:pt>
                <c:pt idx="15231">
                  <c:v>76.15500000000307</c:v>
                </c:pt>
                <c:pt idx="15232">
                  <c:v>76.16000000000321</c:v>
                </c:pt>
                <c:pt idx="15233">
                  <c:v>76.16500000000318</c:v>
                </c:pt>
                <c:pt idx="15234">
                  <c:v>76.17000000000307</c:v>
                </c:pt>
                <c:pt idx="15235">
                  <c:v>76.17500000000304</c:v>
                </c:pt>
                <c:pt idx="15236">
                  <c:v>76.18000000000318</c:v>
                </c:pt>
                <c:pt idx="15237">
                  <c:v>76.18500000000306</c:v>
                </c:pt>
                <c:pt idx="15238">
                  <c:v>76.19000000000318</c:v>
                </c:pt>
                <c:pt idx="15239">
                  <c:v>76.19500000000318</c:v>
                </c:pt>
                <c:pt idx="15240">
                  <c:v>76.20000000000318</c:v>
                </c:pt>
                <c:pt idx="15241">
                  <c:v>76.20500000000318</c:v>
                </c:pt>
                <c:pt idx="15242">
                  <c:v>76.21000000000317</c:v>
                </c:pt>
                <c:pt idx="15243">
                  <c:v>76.21500000000317</c:v>
                </c:pt>
                <c:pt idx="15244">
                  <c:v>76.22000000000317</c:v>
                </c:pt>
                <c:pt idx="15245">
                  <c:v>76.22500000000315</c:v>
                </c:pt>
                <c:pt idx="15246">
                  <c:v>76.23000000000317</c:v>
                </c:pt>
                <c:pt idx="15247">
                  <c:v>76.23500000000315</c:v>
                </c:pt>
                <c:pt idx="15248">
                  <c:v>76.24000000000316</c:v>
                </c:pt>
                <c:pt idx="15249">
                  <c:v>76.24500000000314</c:v>
                </c:pt>
                <c:pt idx="15250">
                  <c:v>76.25000000000314</c:v>
                </c:pt>
                <c:pt idx="15251">
                  <c:v>76.25500000000311</c:v>
                </c:pt>
                <c:pt idx="15252">
                  <c:v>76.26000000000313</c:v>
                </c:pt>
                <c:pt idx="15253">
                  <c:v>76.26500000000311</c:v>
                </c:pt>
                <c:pt idx="15254">
                  <c:v>76.27000000000311</c:v>
                </c:pt>
                <c:pt idx="15255">
                  <c:v>76.27500000000308</c:v>
                </c:pt>
                <c:pt idx="15256">
                  <c:v>76.28000000000311</c:v>
                </c:pt>
                <c:pt idx="15257">
                  <c:v>76.28500000000311</c:v>
                </c:pt>
                <c:pt idx="15258">
                  <c:v>76.2900000000031</c:v>
                </c:pt>
                <c:pt idx="15259">
                  <c:v>76.2950000000031</c:v>
                </c:pt>
                <c:pt idx="15260">
                  <c:v>76.30000000000308</c:v>
                </c:pt>
                <c:pt idx="15261">
                  <c:v>76.30500000000308</c:v>
                </c:pt>
                <c:pt idx="15262">
                  <c:v>76.31000000000308</c:v>
                </c:pt>
                <c:pt idx="15263">
                  <c:v>76.31500000000308</c:v>
                </c:pt>
                <c:pt idx="15264">
                  <c:v>76.32000000000305</c:v>
                </c:pt>
                <c:pt idx="15265">
                  <c:v>76.32500000000293</c:v>
                </c:pt>
                <c:pt idx="15266">
                  <c:v>76.33000000000307</c:v>
                </c:pt>
                <c:pt idx="15267">
                  <c:v>76.33500000000305</c:v>
                </c:pt>
                <c:pt idx="15268">
                  <c:v>76.34000000000307</c:v>
                </c:pt>
                <c:pt idx="15269">
                  <c:v>76.34500000000305</c:v>
                </c:pt>
                <c:pt idx="15270">
                  <c:v>76.35000000000305</c:v>
                </c:pt>
                <c:pt idx="15271">
                  <c:v>76.35500000000295</c:v>
                </c:pt>
                <c:pt idx="15272">
                  <c:v>76.36000000000304</c:v>
                </c:pt>
                <c:pt idx="15273">
                  <c:v>76.36500000000301</c:v>
                </c:pt>
                <c:pt idx="15274">
                  <c:v>76.37000000000295</c:v>
                </c:pt>
                <c:pt idx="15275">
                  <c:v>76.37500000000287</c:v>
                </c:pt>
                <c:pt idx="15276">
                  <c:v>76.38000000000301</c:v>
                </c:pt>
                <c:pt idx="15277">
                  <c:v>76.38500000000298</c:v>
                </c:pt>
                <c:pt idx="15278">
                  <c:v>76.39000000000301</c:v>
                </c:pt>
                <c:pt idx="15279">
                  <c:v>76.39500000000301</c:v>
                </c:pt>
                <c:pt idx="15280">
                  <c:v>76.400000000003</c:v>
                </c:pt>
                <c:pt idx="15281">
                  <c:v>76.405000000003</c:v>
                </c:pt>
                <c:pt idx="15282">
                  <c:v>76.410000000003</c:v>
                </c:pt>
                <c:pt idx="15283">
                  <c:v>76.415000000003</c:v>
                </c:pt>
                <c:pt idx="15284">
                  <c:v>76.42000000000298</c:v>
                </c:pt>
                <c:pt idx="15285">
                  <c:v>76.42500000000298</c:v>
                </c:pt>
                <c:pt idx="15286">
                  <c:v>76.43000000000297</c:v>
                </c:pt>
                <c:pt idx="15287">
                  <c:v>76.43500000000297</c:v>
                </c:pt>
                <c:pt idx="15288">
                  <c:v>76.440000000003</c:v>
                </c:pt>
                <c:pt idx="15289">
                  <c:v>76.44500000000296</c:v>
                </c:pt>
                <c:pt idx="15290">
                  <c:v>76.45000000000297</c:v>
                </c:pt>
                <c:pt idx="15291">
                  <c:v>76.45500000000295</c:v>
                </c:pt>
                <c:pt idx="15292">
                  <c:v>76.46000000000296</c:v>
                </c:pt>
                <c:pt idx="15293">
                  <c:v>76.46500000000294</c:v>
                </c:pt>
                <c:pt idx="15294">
                  <c:v>76.47000000000294</c:v>
                </c:pt>
                <c:pt idx="15295">
                  <c:v>76.47500000000291</c:v>
                </c:pt>
                <c:pt idx="15296">
                  <c:v>76.48000000000293</c:v>
                </c:pt>
                <c:pt idx="15297">
                  <c:v>76.48500000000291</c:v>
                </c:pt>
                <c:pt idx="15298">
                  <c:v>76.49000000000292</c:v>
                </c:pt>
                <c:pt idx="15299">
                  <c:v>76.49500000000293</c:v>
                </c:pt>
                <c:pt idx="15300">
                  <c:v>76.50000000000291</c:v>
                </c:pt>
                <c:pt idx="15301">
                  <c:v>76.50500000000291</c:v>
                </c:pt>
                <c:pt idx="15302">
                  <c:v>76.5100000000029</c:v>
                </c:pt>
                <c:pt idx="15303">
                  <c:v>76.5150000000029</c:v>
                </c:pt>
                <c:pt idx="15304">
                  <c:v>76.52000000000288</c:v>
                </c:pt>
                <c:pt idx="15305">
                  <c:v>76.52500000000288</c:v>
                </c:pt>
                <c:pt idx="15306">
                  <c:v>76.53000000000288</c:v>
                </c:pt>
                <c:pt idx="15307">
                  <c:v>76.53500000000288</c:v>
                </c:pt>
                <c:pt idx="15308">
                  <c:v>76.54000000000287</c:v>
                </c:pt>
                <c:pt idx="15309">
                  <c:v>76.54500000000287</c:v>
                </c:pt>
                <c:pt idx="15310">
                  <c:v>76.55000000000287</c:v>
                </c:pt>
                <c:pt idx="15311">
                  <c:v>76.55500000000285</c:v>
                </c:pt>
                <c:pt idx="15312">
                  <c:v>76.56000000000287</c:v>
                </c:pt>
                <c:pt idx="15313">
                  <c:v>76.56500000000285</c:v>
                </c:pt>
                <c:pt idx="15314">
                  <c:v>76.57000000000285</c:v>
                </c:pt>
                <c:pt idx="15315">
                  <c:v>76.57500000000275</c:v>
                </c:pt>
                <c:pt idx="15316">
                  <c:v>76.58000000000284</c:v>
                </c:pt>
                <c:pt idx="15317">
                  <c:v>76.58500000000281</c:v>
                </c:pt>
                <c:pt idx="15318">
                  <c:v>76.59000000000283</c:v>
                </c:pt>
                <c:pt idx="15319">
                  <c:v>76.59500000000281</c:v>
                </c:pt>
                <c:pt idx="15320">
                  <c:v>76.60000000000281</c:v>
                </c:pt>
                <c:pt idx="15321">
                  <c:v>76.60500000000278</c:v>
                </c:pt>
                <c:pt idx="15322">
                  <c:v>76.61000000000281</c:v>
                </c:pt>
                <c:pt idx="15323">
                  <c:v>76.61500000000281</c:v>
                </c:pt>
                <c:pt idx="15324">
                  <c:v>76.62000000000278</c:v>
                </c:pt>
                <c:pt idx="15325">
                  <c:v>76.62500000000266</c:v>
                </c:pt>
                <c:pt idx="15326">
                  <c:v>76.63000000000278</c:v>
                </c:pt>
                <c:pt idx="15327">
                  <c:v>76.63500000000278</c:v>
                </c:pt>
                <c:pt idx="15328">
                  <c:v>76.64000000000278</c:v>
                </c:pt>
                <c:pt idx="15329">
                  <c:v>76.64500000000278</c:v>
                </c:pt>
                <c:pt idx="15330">
                  <c:v>76.65000000000275</c:v>
                </c:pt>
                <c:pt idx="15331">
                  <c:v>76.65500000000263</c:v>
                </c:pt>
                <c:pt idx="15332">
                  <c:v>76.66000000000277</c:v>
                </c:pt>
                <c:pt idx="15333">
                  <c:v>76.66500000000275</c:v>
                </c:pt>
                <c:pt idx="15334">
                  <c:v>76.67000000000263</c:v>
                </c:pt>
                <c:pt idx="15335">
                  <c:v>76.67500000000261</c:v>
                </c:pt>
                <c:pt idx="15336">
                  <c:v>76.68000000000275</c:v>
                </c:pt>
                <c:pt idx="15337">
                  <c:v>76.68500000000265</c:v>
                </c:pt>
                <c:pt idx="15338">
                  <c:v>76.69000000000274</c:v>
                </c:pt>
                <c:pt idx="15339">
                  <c:v>76.69500000000271</c:v>
                </c:pt>
                <c:pt idx="15340">
                  <c:v>76.70000000000273</c:v>
                </c:pt>
                <c:pt idx="15341">
                  <c:v>76.70500000000271</c:v>
                </c:pt>
                <c:pt idx="15342">
                  <c:v>76.71000000000272</c:v>
                </c:pt>
                <c:pt idx="15343">
                  <c:v>76.71500000000273</c:v>
                </c:pt>
                <c:pt idx="15344">
                  <c:v>76.72000000000271</c:v>
                </c:pt>
                <c:pt idx="15345">
                  <c:v>76.72500000000271</c:v>
                </c:pt>
                <c:pt idx="15346">
                  <c:v>76.7300000000027</c:v>
                </c:pt>
                <c:pt idx="15347">
                  <c:v>76.7350000000027</c:v>
                </c:pt>
                <c:pt idx="15348">
                  <c:v>76.7400000000027</c:v>
                </c:pt>
                <c:pt idx="15349">
                  <c:v>76.7450000000027</c:v>
                </c:pt>
                <c:pt idx="15350">
                  <c:v>76.75000000000268</c:v>
                </c:pt>
                <c:pt idx="15351">
                  <c:v>76.75500000000268</c:v>
                </c:pt>
                <c:pt idx="15352">
                  <c:v>76.76000000000267</c:v>
                </c:pt>
                <c:pt idx="15353">
                  <c:v>76.76500000000267</c:v>
                </c:pt>
                <c:pt idx="15354">
                  <c:v>76.77000000000267</c:v>
                </c:pt>
                <c:pt idx="15355">
                  <c:v>76.77500000000265</c:v>
                </c:pt>
                <c:pt idx="15356">
                  <c:v>76.78000000000267</c:v>
                </c:pt>
                <c:pt idx="15357">
                  <c:v>76.78500000000265</c:v>
                </c:pt>
                <c:pt idx="15358">
                  <c:v>76.79000000000266</c:v>
                </c:pt>
                <c:pt idx="15359">
                  <c:v>76.79500000000264</c:v>
                </c:pt>
                <c:pt idx="15360">
                  <c:v>76.80000000000264</c:v>
                </c:pt>
                <c:pt idx="15361">
                  <c:v>76.80500000000261</c:v>
                </c:pt>
                <c:pt idx="15362">
                  <c:v>76.81000000000263</c:v>
                </c:pt>
                <c:pt idx="15363">
                  <c:v>76.81500000000261</c:v>
                </c:pt>
                <c:pt idx="15364">
                  <c:v>76.82000000000261</c:v>
                </c:pt>
                <c:pt idx="15365">
                  <c:v>76.82500000000255</c:v>
                </c:pt>
                <c:pt idx="15366">
                  <c:v>76.83000000000261</c:v>
                </c:pt>
                <c:pt idx="15367">
                  <c:v>76.83500000000261</c:v>
                </c:pt>
                <c:pt idx="15368">
                  <c:v>76.8400000000026</c:v>
                </c:pt>
                <c:pt idx="15369">
                  <c:v>76.8450000000026</c:v>
                </c:pt>
                <c:pt idx="15370">
                  <c:v>76.85000000000258</c:v>
                </c:pt>
                <c:pt idx="15371">
                  <c:v>76.85500000000258</c:v>
                </c:pt>
                <c:pt idx="15372">
                  <c:v>76.86000000000258</c:v>
                </c:pt>
                <c:pt idx="15373">
                  <c:v>76.86500000000258</c:v>
                </c:pt>
                <c:pt idx="15374">
                  <c:v>76.87000000000255</c:v>
                </c:pt>
                <c:pt idx="15375">
                  <c:v>76.87500000000243</c:v>
                </c:pt>
                <c:pt idx="15376">
                  <c:v>76.88000000000257</c:v>
                </c:pt>
                <c:pt idx="15377">
                  <c:v>76.88500000000255</c:v>
                </c:pt>
                <c:pt idx="15378">
                  <c:v>76.89000000000257</c:v>
                </c:pt>
                <c:pt idx="15379">
                  <c:v>76.89500000000255</c:v>
                </c:pt>
                <c:pt idx="15380">
                  <c:v>76.90000000000256</c:v>
                </c:pt>
                <c:pt idx="15381">
                  <c:v>76.90500000000254</c:v>
                </c:pt>
                <c:pt idx="15382">
                  <c:v>76.91000000000256</c:v>
                </c:pt>
                <c:pt idx="15383">
                  <c:v>76.91500000000253</c:v>
                </c:pt>
                <c:pt idx="15384">
                  <c:v>76.92000000000253</c:v>
                </c:pt>
                <c:pt idx="15385">
                  <c:v>76.92500000000251</c:v>
                </c:pt>
                <c:pt idx="15386">
                  <c:v>76.93000000000252</c:v>
                </c:pt>
                <c:pt idx="15387">
                  <c:v>76.93500000000253</c:v>
                </c:pt>
                <c:pt idx="15388">
                  <c:v>76.94000000000252</c:v>
                </c:pt>
                <c:pt idx="15389">
                  <c:v>76.94500000000252</c:v>
                </c:pt>
                <c:pt idx="15390">
                  <c:v>76.9500000000025</c:v>
                </c:pt>
                <c:pt idx="15391">
                  <c:v>76.9550000000025</c:v>
                </c:pt>
                <c:pt idx="15392">
                  <c:v>76.9600000000025</c:v>
                </c:pt>
                <c:pt idx="15393">
                  <c:v>76.9650000000025</c:v>
                </c:pt>
                <c:pt idx="15394">
                  <c:v>76.97000000000248</c:v>
                </c:pt>
                <c:pt idx="15395">
                  <c:v>76.97500000000248</c:v>
                </c:pt>
                <c:pt idx="15396">
                  <c:v>76.98000000000247</c:v>
                </c:pt>
                <c:pt idx="15397">
                  <c:v>76.98500000000247</c:v>
                </c:pt>
                <c:pt idx="15398">
                  <c:v>76.9900000000025</c:v>
                </c:pt>
                <c:pt idx="15399">
                  <c:v>76.99500000000246</c:v>
                </c:pt>
                <c:pt idx="15400">
                  <c:v>77.00000000000247</c:v>
                </c:pt>
                <c:pt idx="15401">
                  <c:v>77.00500000000245</c:v>
                </c:pt>
                <c:pt idx="15402">
                  <c:v>77.01000000000246</c:v>
                </c:pt>
                <c:pt idx="15403">
                  <c:v>77.01500000000244</c:v>
                </c:pt>
                <c:pt idx="15404">
                  <c:v>77.02000000000244</c:v>
                </c:pt>
                <c:pt idx="15405">
                  <c:v>77.02500000000241</c:v>
                </c:pt>
                <c:pt idx="15406">
                  <c:v>77.03000000000243</c:v>
                </c:pt>
                <c:pt idx="15407">
                  <c:v>77.03500000000241</c:v>
                </c:pt>
                <c:pt idx="15408">
                  <c:v>77.04000000000242</c:v>
                </c:pt>
                <c:pt idx="15409">
                  <c:v>77.04500000000243</c:v>
                </c:pt>
                <c:pt idx="15410">
                  <c:v>77.05000000000241</c:v>
                </c:pt>
                <c:pt idx="15411">
                  <c:v>77.05500000000241</c:v>
                </c:pt>
                <c:pt idx="15412">
                  <c:v>77.0600000000024</c:v>
                </c:pt>
                <c:pt idx="15413">
                  <c:v>77.0650000000024</c:v>
                </c:pt>
                <c:pt idx="15414">
                  <c:v>77.07000000000238</c:v>
                </c:pt>
                <c:pt idx="15415">
                  <c:v>77.07500000000238</c:v>
                </c:pt>
                <c:pt idx="15416">
                  <c:v>77.08000000000238</c:v>
                </c:pt>
                <c:pt idx="15417">
                  <c:v>77.08500000000238</c:v>
                </c:pt>
                <c:pt idx="15418">
                  <c:v>77.09000000000237</c:v>
                </c:pt>
                <c:pt idx="15419">
                  <c:v>77.09500000000237</c:v>
                </c:pt>
                <c:pt idx="15420">
                  <c:v>77.10000000000237</c:v>
                </c:pt>
                <c:pt idx="15421">
                  <c:v>77.10500000000235</c:v>
                </c:pt>
                <c:pt idx="15422">
                  <c:v>77.11000000000237</c:v>
                </c:pt>
                <c:pt idx="15423">
                  <c:v>77.11500000000235</c:v>
                </c:pt>
                <c:pt idx="15424">
                  <c:v>77.12000000000235</c:v>
                </c:pt>
                <c:pt idx="15425">
                  <c:v>77.12500000000225</c:v>
                </c:pt>
                <c:pt idx="15426">
                  <c:v>77.13000000000234</c:v>
                </c:pt>
                <c:pt idx="15427">
                  <c:v>77.13500000000231</c:v>
                </c:pt>
                <c:pt idx="15428">
                  <c:v>77.14000000000233</c:v>
                </c:pt>
                <c:pt idx="15429">
                  <c:v>77.14500000000231</c:v>
                </c:pt>
                <c:pt idx="15430">
                  <c:v>77.15000000000231</c:v>
                </c:pt>
                <c:pt idx="15431">
                  <c:v>77.15500000000225</c:v>
                </c:pt>
                <c:pt idx="15432">
                  <c:v>77.16000000000231</c:v>
                </c:pt>
                <c:pt idx="15433">
                  <c:v>77.16500000000231</c:v>
                </c:pt>
                <c:pt idx="15434">
                  <c:v>77.17000000000228</c:v>
                </c:pt>
                <c:pt idx="15435">
                  <c:v>77.17500000000216</c:v>
                </c:pt>
                <c:pt idx="15436">
                  <c:v>77.18000000000228</c:v>
                </c:pt>
                <c:pt idx="15437">
                  <c:v>77.18500000000228</c:v>
                </c:pt>
                <c:pt idx="15438">
                  <c:v>77.19000000000228</c:v>
                </c:pt>
                <c:pt idx="15439">
                  <c:v>77.19500000000228</c:v>
                </c:pt>
                <c:pt idx="15440">
                  <c:v>77.20000000000227</c:v>
                </c:pt>
                <c:pt idx="15441">
                  <c:v>77.20500000000227</c:v>
                </c:pt>
                <c:pt idx="15442">
                  <c:v>77.21000000000226</c:v>
                </c:pt>
                <c:pt idx="15443">
                  <c:v>77.21500000000226</c:v>
                </c:pt>
                <c:pt idx="15444">
                  <c:v>77.22000000000227</c:v>
                </c:pt>
                <c:pt idx="15445">
                  <c:v>77.22500000000225</c:v>
                </c:pt>
                <c:pt idx="15446">
                  <c:v>77.23000000000226</c:v>
                </c:pt>
                <c:pt idx="15447">
                  <c:v>77.23500000000224</c:v>
                </c:pt>
                <c:pt idx="15448">
                  <c:v>77.24000000000226</c:v>
                </c:pt>
                <c:pt idx="15449">
                  <c:v>77.24500000000223</c:v>
                </c:pt>
                <c:pt idx="15450">
                  <c:v>77.25000000000223</c:v>
                </c:pt>
                <c:pt idx="15451">
                  <c:v>77.25500000000221</c:v>
                </c:pt>
                <c:pt idx="15452">
                  <c:v>77.26000000000222</c:v>
                </c:pt>
                <c:pt idx="15453">
                  <c:v>77.26500000000221</c:v>
                </c:pt>
                <c:pt idx="15454">
                  <c:v>77.27000000000221</c:v>
                </c:pt>
                <c:pt idx="15455">
                  <c:v>77.27500000000221</c:v>
                </c:pt>
                <c:pt idx="15456">
                  <c:v>77.2800000000022</c:v>
                </c:pt>
                <c:pt idx="15457">
                  <c:v>77.2850000000022</c:v>
                </c:pt>
                <c:pt idx="15458">
                  <c:v>77.2900000000022</c:v>
                </c:pt>
                <c:pt idx="15459">
                  <c:v>77.2950000000022</c:v>
                </c:pt>
                <c:pt idx="15460">
                  <c:v>77.30000000000218</c:v>
                </c:pt>
                <c:pt idx="15461">
                  <c:v>77.30500000000218</c:v>
                </c:pt>
                <c:pt idx="15462">
                  <c:v>77.31000000000217</c:v>
                </c:pt>
                <c:pt idx="15463">
                  <c:v>77.31500000000217</c:v>
                </c:pt>
                <c:pt idx="15464">
                  <c:v>77.32000000000215</c:v>
                </c:pt>
                <c:pt idx="15465">
                  <c:v>77.32500000000215</c:v>
                </c:pt>
                <c:pt idx="15466">
                  <c:v>77.33000000000217</c:v>
                </c:pt>
                <c:pt idx="15467">
                  <c:v>77.33500000000215</c:v>
                </c:pt>
                <c:pt idx="15468">
                  <c:v>77.34000000000216</c:v>
                </c:pt>
                <c:pt idx="15469">
                  <c:v>77.34500000000214</c:v>
                </c:pt>
                <c:pt idx="15470">
                  <c:v>77.35000000000214</c:v>
                </c:pt>
                <c:pt idx="15471">
                  <c:v>77.35500000000211</c:v>
                </c:pt>
                <c:pt idx="15472">
                  <c:v>77.36000000000213</c:v>
                </c:pt>
                <c:pt idx="15473">
                  <c:v>77.36500000000211</c:v>
                </c:pt>
                <c:pt idx="15474">
                  <c:v>77.37000000000211</c:v>
                </c:pt>
                <c:pt idx="15475">
                  <c:v>77.37500000000205</c:v>
                </c:pt>
                <c:pt idx="15476">
                  <c:v>77.38000000000211</c:v>
                </c:pt>
                <c:pt idx="15477">
                  <c:v>77.38500000000211</c:v>
                </c:pt>
                <c:pt idx="15478">
                  <c:v>77.3900000000021</c:v>
                </c:pt>
                <c:pt idx="15479">
                  <c:v>77.3950000000021</c:v>
                </c:pt>
                <c:pt idx="15480">
                  <c:v>77.4000000000021</c:v>
                </c:pt>
                <c:pt idx="15481">
                  <c:v>77.4050000000021</c:v>
                </c:pt>
                <c:pt idx="15482">
                  <c:v>77.4100000000021</c:v>
                </c:pt>
                <c:pt idx="15483">
                  <c:v>77.4150000000021</c:v>
                </c:pt>
                <c:pt idx="15484">
                  <c:v>77.42000000000207</c:v>
                </c:pt>
                <c:pt idx="15485">
                  <c:v>77.42500000000207</c:v>
                </c:pt>
                <c:pt idx="15486">
                  <c:v>77.43000000000206</c:v>
                </c:pt>
                <c:pt idx="15487">
                  <c:v>77.43500000000206</c:v>
                </c:pt>
                <c:pt idx="15488">
                  <c:v>77.4400000000021</c:v>
                </c:pt>
                <c:pt idx="15489">
                  <c:v>77.44500000000206</c:v>
                </c:pt>
                <c:pt idx="15490">
                  <c:v>77.45000000000206</c:v>
                </c:pt>
                <c:pt idx="15491">
                  <c:v>77.45500000000204</c:v>
                </c:pt>
                <c:pt idx="15492">
                  <c:v>77.46000000000206</c:v>
                </c:pt>
                <c:pt idx="15493">
                  <c:v>77.46500000000203</c:v>
                </c:pt>
                <c:pt idx="15494">
                  <c:v>77.47000000000203</c:v>
                </c:pt>
                <c:pt idx="15495">
                  <c:v>77.47500000000201</c:v>
                </c:pt>
                <c:pt idx="15496">
                  <c:v>77.48000000000202</c:v>
                </c:pt>
                <c:pt idx="15497">
                  <c:v>77.48500000000201</c:v>
                </c:pt>
                <c:pt idx="15498">
                  <c:v>77.49000000000202</c:v>
                </c:pt>
                <c:pt idx="15499">
                  <c:v>77.49500000000202</c:v>
                </c:pt>
                <c:pt idx="15500">
                  <c:v>77.500000000002</c:v>
                </c:pt>
                <c:pt idx="15501">
                  <c:v>77.50500000000186</c:v>
                </c:pt>
                <c:pt idx="15502">
                  <c:v>77.51000000000198</c:v>
                </c:pt>
                <c:pt idx="15503">
                  <c:v>77.51500000000198</c:v>
                </c:pt>
                <c:pt idx="15504">
                  <c:v>77.52000000000184</c:v>
                </c:pt>
                <c:pt idx="15505">
                  <c:v>77.52500000000182</c:v>
                </c:pt>
                <c:pt idx="15506">
                  <c:v>77.53000000000195</c:v>
                </c:pt>
                <c:pt idx="15507">
                  <c:v>77.53500000000183</c:v>
                </c:pt>
                <c:pt idx="15508">
                  <c:v>77.54000000000195</c:v>
                </c:pt>
                <c:pt idx="15509">
                  <c:v>77.54500000000195</c:v>
                </c:pt>
                <c:pt idx="15510">
                  <c:v>77.55000000000183</c:v>
                </c:pt>
                <c:pt idx="15511">
                  <c:v>77.55500000000181</c:v>
                </c:pt>
                <c:pt idx="15512">
                  <c:v>77.56000000000195</c:v>
                </c:pt>
                <c:pt idx="15513">
                  <c:v>77.56500000000185</c:v>
                </c:pt>
                <c:pt idx="15514">
                  <c:v>77.5700000000018</c:v>
                </c:pt>
                <c:pt idx="15515">
                  <c:v>77.57500000000169</c:v>
                </c:pt>
                <c:pt idx="15516">
                  <c:v>77.58000000000185</c:v>
                </c:pt>
                <c:pt idx="15517">
                  <c:v>77.58500000000177</c:v>
                </c:pt>
                <c:pt idx="15518">
                  <c:v>77.59000000000191</c:v>
                </c:pt>
                <c:pt idx="15519">
                  <c:v>77.59500000000185</c:v>
                </c:pt>
                <c:pt idx="15520">
                  <c:v>77.60000000000177</c:v>
                </c:pt>
                <c:pt idx="15521">
                  <c:v>77.60500000000172</c:v>
                </c:pt>
                <c:pt idx="15522">
                  <c:v>77.61000000000188</c:v>
                </c:pt>
                <c:pt idx="15523">
                  <c:v>77.61500000000176</c:v>
                </c:pt>
                <c:pt idx="15524">
                  <c:v>77.62000000000172</c:v>
                </c:pt>
                <c:pt idx="15525">
                  <c:v>77.62500000000163</c:v>
                </c:pt>
                <c:pt idx="15526">
                  <c:v>77.63000000000174</c:v>
                </c:pt>
                <c:pt idx="15527">
                  <c:v>77.63500000000172</c:v>
                </c:pt>
                <c:pt idx="15528">
                  <c:v>77.64000000000185</c:v>
                </c:pt>
                <c:pt idx="15529">
                  <c:v>77.64500000000173</c:v>
                </c:pt>
                <c:pt idx="15530">
                  <c:v>77.6500000000017</c:v>
                </c:pt>
                <c:pt idx="15531">
                  <c:v>77.65500000000162</c:v>
                </c:pt>
                <c:pt idx="15532">
                  <c:v>77.66000000000173</c:v>
                </c:pt>
                <c:pt idx="15533">
                  <c:v>77.66500000000171</c:v>
                </c:pt>
                <c:pt idx="15534">
                  <c:v>77.67000000000162</c:v>
                </c:pt>
                <c:pt idx="15535">
                  <c:v>77.67500000000157</c:v>
                </c:pt>
                <c:pt idx="15536">
                  <c:v>77.6800000000017</c:v>
                </c:pt>
                <c:pt idx="15537">
                  <c:v>77.68500000000159</c:v>
                </c:pt>
                <c:pt idx="15538">
                  <c:v>77.69000000000175</c:v>
                </c:pt>
                <c:pt idx="15539">
                  <c:v>77.69500000000167</c:v>
                </c:pt>
                <c:pt idx="15540">
                  <c:v>77.70000000000181</c:v>
                </c:pt>
                <c:pt idx="15541">
                  <c:v>77.70500000000175</c:v>
                </c:pt>
                <c:pt idx="15542">
                  <c:v>77.71000000000181</c:v>
                </c:pt>
                <c:pt idx="15543">
                  <c:v>77.71500000000181</c:v>
                </c:pt>
                <c:pt idx="15544">
                  <c:v>77.72000000000178</c:v>
                </c:pt>
                <c:pt idx="15545">
                  <c:v>77.72500000000166</c:v>
                </c:pt>
                <c:pt idx="15546">
                  <c:v>77.73000000000178</c:v>
                </c:pt>
                <c:pt idx="15547">
                  <c:v>77.73500000000178</c:v>
                </c:pt>
                <c:pt idx="15548">
                  <c:v>77.74000000000178</c:v>
                </c:pt>
                <c:pt idx="15549">
                  <c:v>77.74500000000178</c:v>
                </c:pt>
                <c:pt idx="15550">
                  <c:v>77.75000000000175</c:v>
                </c:pt>
                <c:pt idx="15551">
                  <c:v>77.75500000000163</c:v>
                </c:pt>
                <c:pt idx="15552">
                  <c:v>77.76000000000175</c:v>
                </c:pt>
                <c:pt idx="15553">
                  <c:v>77.76500000000175</c:v>
                </c:pt>
                <c:pt idx="15554">
                  <c:v>77.77000000000163</c:v>
                </c:pt>
                <c:pt idx="15555">
                  <c:v>77.77500000000161</c:v>
                </c:pt>
                <c:pt idx="15556">
                  <c:v>77.78000000000175</c:v>
                </c:pt>
                <c:pt idx="15557">
                  <c:v>77.7850000000016</c:v>
                </c:pt>
                <c:pt idx="15558">
                  <c:v>77.79000000000174</c:v>
                </c:pt>
                <c:pt idx="15559">
                  <c:v>77.79500000000171</c:v>
                </c:pt>
                <c:pt idx="15560">
                  <c:v>77.80000000000165</c:v>
                </c:pt>
                <c:pt idx="15561">
                  <c:v>77.80500000000157</c:v>
                </c:pt>
                <c:pt idx="15562">
                  <c:v>77.81000000000171</c:v>
                </c:pt>
                <c:pt idx="15563">
                  <c:v>77.81500000000165</c:v>
                </c:pt>
                <c:pt idx="15564">
                  <c:v>77.82000000000157</c:v>
                </c:pt>
                <c:pt idx="15565">
                  <c:v>77.82500000000152</c:v>
                </c:pt>
                <c:pt idx="15566">
                  <c:v>77.83000000000168</c:v>
                </c:pt>
                <c:pt idx="15567">
                  <c:v>77.83500000000156</c:v>
                </c:pt>
                <c:pt idx="15568">
                  <c:v>77.84000000000168</c:v>
                </c:pt>
                <c:pt idx="15569">
                  <c:v>77.84500000000168</c:v>
                </c:pt>
                <c:pt idx="15570">
                  <c:v>77.85000000000154</c:v>
                </c:pt>
                <c:pt idx="15571">
                  <c:v>77.85500000000152</c:v>
                </c:pt>
                <c:pt idx="15572">
                  <c:v>77.86000000000165</c:v>
                </c:pt>
                <c:pt idx="15573">
                  <c:v>77.86500000000153</c:v>
                </c:pt>
                <c:pt idx="15574">
                  <c:v>77.8700000000015</c:v>
                </c:pt>
                <c:pt idx="15575">
                  <c:v>77.87500000000142</c:v>
                </c:pt>
                <c:pt idx="15576">
                  <c:v>77.88000000000153</c:v>
                </c:pt>
                <c:pt idx="15577">
                  <c:v>77.88500000000151</c:v>
                </c:pt>
                <c:pt idx="15578">
                  <c:v>77.89000000000165</c:v>
                </c:pt>
                <c:pt idx="15579">
                  <c:v>77.8950000000015</c:v>
                </c:pt>
                <c:pt idx="15580">
                  <c:v>77.90000000000164</c:v>
                </c:pt>
                <c:pt idx="15581">
                  <c:v>77.90500000000161</c:v>
                </c:pt>
                <c:pt idx="15582">
                  <c:v>77.91000000000163</c:v>
                </c:pt>
                <c:pt idx="15583">
                  <c:v>77.91500000000161</c:v>
                </c:pt>
                <c:pt idx="15584">
                  <c:v>77.92000000000161</c:v>
                </c:pt>
                <c:pt idx="15585">
                  <c:v>77.92500000000155</c:v>
                </c:pt>
                <c:pt idx="15586">
                  <c:v>77.93000000000161</c:v>
                </c:pt>
                <c:pt idx="15587">
                  <c:v>77.93500000000161</c:v>
                </c:pt>
                <c:pt idx="15588">
                  <c:v>77.9400000000016</c:v>
                </c:pt>
                <c:pt idx="15589">
                  <c:v>77.9450000000016</c:v>
                </c:pt>
                <c:pt idx="15590">
                  <c:v>77.95000000000158</c:v>
                </c:pt>
                <c:pt idx="15591">
                  <c:v>77.95500000000158</c:v>
                </c:pt>
                <c:pt idx="15592">
                  <c:v>77.96000000000158</c:v>
                </c:pt>
                <c:pt idx="15593">
                  <c:v>77.96500000000158</c:v>
                </c:pt>
                <c:pt idx="15594">
                  <c:v>77.97000000000155</c:v>
                </c:pt>
                <c:pt idx="15595">
                  <c:v>77.97500000000143</c:v>
                </c:pt>
                <c:pt idx="15596">
                  <c:v>77.98000000000155</c:v>
                </c:pt>
                <c:pt idx="15597">
                  <c:v>77.98500000000155</c:v>
                </c:pt>
                <c:pt idx="15598">
                  <c:v>77.99000000000157</c:v>
                </c:pt>
                <c:pt idx="15599">
                  <c:v>77.99500000000155</c:v>
                </c:pt>
                <c:pt idx="15600">
                  <c:v>78.00000000000155</c:v>
                </c:pt>
                <c:pt idx="15601">
                  <c:v>78.0050000000014</c:v>
                </c:pt>
                <c:pt idx="15602">
                  <c:v>78.01000000000154</c:v>
                </c:pt>
                <c:pt idx="15603">
                  <c:v>78.01500000000151</c:v>
                </c:pt>
                <c:pt idx="15604">
                  <c:v>78.02000000000145</c:v>
                </c:pt>
                <c:pt idx="15605">
                  <c:v>78.02500000000137</c:v>
                </c:pt>
                <c:pt idx="15606">
                  <c:v>78.03000000000151</c:v>
                </c:pt>
                <c:pt idx="15607">
                  <c:v>78.03500000000145</c:v>
                </c:pt>
                <c:pt idx="15608">
                  <c:v>78.04000000000151</c:v>
                </c:pt>
                <c:pt idx="15609">
                  <c:v>78.04500000000151</c:v>
                </c:pt>
                <c:pt idx="15610">
                  <c:v>78.05000000000148</c:v>
                </c:pt>
                <c:pt idx="15611">
                  <c:v>78.05500000000136</c:v>
                </c:pt>
                <c:pt idx="15612">
                  <c:v>78.06000000000148</c:v>
                </c:pt>
                <c:pt idx="15613">
                  <c:v>78.06500000000148</c:v>
                </c:pt>
                <c:pt idx="15614">
                  <c:v>78.07000000000134</c:v>
                </c:pt>
                <c:pt idx="15615">
                  <c:v>78.07500000000132</c:v>
                </c:pt>
                <c:pt idx="15616">
                  <c:v>78.08000000000145</c:v>
                </c:pt>
                <c:pt idx="15617">
                  <c:v>78.08500000000133</c:v>
                </c:pt>
                <c:pt idx="15618">
                  <c:v>78.09000000000145</c:v>
                </c:pt>
                <c:pt idx="15619">
                  <c:v>78.09500000000145</c:v>
                </c:pt>
                <c:pt idx="15620">
                  <c:v>78.10000000000133</c:v>
                </c:pt>
                <c:pt idx="15621">
                  <c:v>78.10500000000131</c:v>
                </c:pt>
                <c:pt idx="15622">
                  <c:v>78.11000000000145</c:v>
                </c:pt>
                <c:pt idx="15623">
                  <c:v>78.1150000000013</c:v>
                </c:pt>
                <c:pt idx="15624">
                  <c:v>78.1200000000013</c:v>
                </c:pt>
                <c:pt idx="15625">
                  <c:v>78.12500000000119</c:v>
                </c:pt>
                <c:pt idx="15626">
                  <c:v>78.13000000000135</c:v>
                </c:pt>
                <c:pt idx="15627">
                  <c:v>78.13500000000127</c:v>
                </c:pt>
                <c:pt idx="15628">
                  <c:v>78.14000000000141</c:v>
                </c:pt>
                <c:pt idx="15629">
                  <c:v>78.14500000000135</c:v>
                </c:pt>
                <c:pt idx="15630">
                  <c:v>78.15000000000127</c:v>
                </c:pt>
                <c:pt idx="15631">
                  <c:v>78.15500000000122</c:v>
                </c:pt>
                <c:pt idx="15632">
                  <c:v>78.16000000000138</c:v>
                </c:pt>
                <c:pt idx="15633">
                  <c:v>78.16500000000126</c:v>
                </c:pt>
                <c:pt idx="15634">
                  <c:v>78.1700000000012</c:v>
                </c:pt>
                <c:pt idx="15635">
                  <c:v>78.17500000000113</c:v>
                </c:pt>
                <c:pt idx="15636">
                  <c:v>78.18000000000124</c:v>
                </c:pt>
                <c:pt idx="15637">
                  <c:v>78.18500000000122</c:v>
                </c:pt>
                <c:pt idx="15638">
                  <c:v>78.19000000000135</c:v>
                </c:pt>
                <c:pt idx="15639">
                  <c:v>78.19500000000123</c:v>
                </c:pt>
                <c:pt idx="15640">
                  <c:v>78.20000000000135</c:v>
                </c:pt>
                <c:pt idx="15641">
                  <c:v>78.20500000000135</c:v>
                </c:pt>
                <c:pt idx="15642">
                  <c:v>78.21000000000137</c:v>
                </c:pt>
                <c:pt idx="15643">
                  <c:v>78.21500000000135</c:v>
                </c:pt>
                <c:pt idx="15644">
                  <c:v>78.22000000000135</c:v>
                </c:pt>
                <c:pt idx="15645">
                  <c:v>78.2250000000012</c:v>
                </c:pt>
                <c:pt idx="15646">
                  <c:v>78.23000000000134</c:v>
                </c:pt>
                <c:pt idx="15647">
                  <c:v>78.23500000000131</c:v>
                </c:pt>
                <c:pt idx="15648">
                  <c:v>78.24000000000133</c:v>
                </c:pt>
                <c:pt idx="15649">
                  <c:v>78.24500000000131</c:v>
                </c:pt>
                <c:pt idx="15650">
                  <c:v>78.25000000000131</c:v>
                </c:pt>
                <c:pt idx="15651">
                  <c:v>78.25500000000125</c:v>
                </c:pt>
                <c:pt idx="15652">
                  <c:v>78.26000000000131</c:v>
                </c:pt>
                <c:pt idx="15653">
                  <c:v>78.26500000000131</c:v>
                </c:pt>
                <c:pt idx="15654">
                  <c:v>78.27000000000125</c:v>
                </c:pt>
                <c:pt idx="15655">
                  <c:v>78.27500000000116</c:v>
                </c:pt>
                <c:pt idx="15656">
                  <c:v>78.28000000000128</c:v>
                </c:pt>
                <c:pt idx="15657">
                  <c:v>78.28500000000128</c:v>
                </c:pt>
                <c:pt idx="15658">
                  <c:v>78.29000000000128</c:v>
                </c:pt>
                <c:pt idx="15659">
                  <c:v>78.29500000000128</c:v>
                </c:pt>
                <c:pt idx="15660">
                  <c:v>78.30000000000125</c:v>
                </c:pt>
                <c:pt idx="15661">
                  <c:v>78.30500000000113</c:v>
                </c:pt>
                <c:pt idx="15662">
                  <c:v>78.31000000000125</c:v>
                </c:pt>
                <c:pt idx="15663">
                  <c:v>78.31500000000125</c:v>
                </c:pt>
                <c:pt idx="15664">
                  <c:v>78.32000000000113</c:v>
                </c:pt>
                <c:pt idx="15665">
                  <c:v>78.3250000000011</c:v>
                </c:pt>
                <c:pt idx="15666">
                  <c:v>78.33000000000125</c:v>
                </c:pt>
                <c:pt idx="15667">
                  <c:v>78.3350000000011</c:v>
                </c:pt>
                <c:pt idx="15668">
                  <c:v>78.34000000000124</c:v>
                </c:pt>
                <c:pt idx="15669">
                  <c:v>78.34500000000121</c:v>
                </c:pt>
                <c:pt idx="15670">
                  <c:v>78.35000000000115</c:v>
                </c:pt>
                <c:pt idx="15671">
                  <c:v>78.35500000000107</c:v>
                </c:pt>
                <c:pt idx="15672">
                  <c:v>78.36000000000121</c:v>
                </c:pt>
                <c:pt idx="15673">
                  <c:v>78.36500000000115</c:v>
                </c:pt>
                <c:pt idx="15674">
                  <c:v>78.37000000000107</c:v>
                </c:pt>
                <c:pt idx="15675">
                  <c:v>78.37500000000102</c:v>
                </c:pt>
                <c:pt idx="15676">
                  <c:v>78.38000000000115</c:v>
                </c:pt>
                <c:pt idx="15677">
                  <c:v>78.38500000000106</c:v>
                </c:pt>
                <c:pt idx="15678">
                  <c:v>78.39000000000118</c:v>
                </c:pt>
                <c:pt idx="15679">
                  <c:v>78.39500000000118</c:v>
                </c:pt>
                <c:pt idx="15680">
                  <c:v>78.40000000000118</c:v>
                </c:pt>
                <c:pt idx="15681">
                  <c:v>78.40500000000118</c:v>
                </c:pt>
                <c:pt idx="15682">
                  <c:v>78.41000000000117</c:v>
                </c:pt>
                <c:pt idx="15683">
                  <c:v>78.41500000000117</c:v>
                </c:pt>
                <c:pt idx="15684">
                  <c:v>78.42000000000115</c:v>
                </c:pt>
                <c:pt idx="15685">
                  <c:v>78.42500000000115</c:v>
                </c:pt>
                <c:pt idx="15686">
                  <c:v>78.43000000000117</c:v>
                </c:pt>
                <c:pt idx="15687">
                  <c:v>78.43500000000115</c:v>
                </c:pt>
                <c:pt idx="15688">
                  <c:v>78.44000000000116</c:v>
                </c:pt>
                <c:pt idx="15689">
                  <c:v>78.44500000000114</c:v>
                </c:pt>
                <c:pt idx="15690">
                  <c:v>78.45000000000114</c:v>
                </c:pt>
                <c:pt idx="15691">
                  <c:v>78.45500000000111</c:v>
                </c:pt>
                <c:pt idx="15692">
                  <c:v>78.46000000000113</c:v>
                </c:pt>
                <c:pt idx="15693">
                  <c:v>78.46500000000111</c:v>
                </c:pt>
                <c:pt idx="15694">
                  <c:v>78.47000000000111</c:v>
                </c:pt>
                <c:pt idx="15695">
                  <c:v>78.47500000000105</c:v>
                </c:pt>
                <c:pt idx="15696">
                  <c:v>78.48000000000111</c:v>
                </c:pt>
                <c:pt idx="15697">
                  <c:v>78.48500000000111</c:v>
                </c:pt>
                <c:pt idx="15698">
                  <c:v>78.4900000000011</c:v>
                </c:pt>
                <c:pt idx="15699">
                  <c:v>78.4950000000011</c:v>
                </c:pt>
                <c:pt idx="15700">
                  <c:v>78.50000000000108</c:v>
                </c:pt>
                <c:pt idx="15701">
                  <c:v>78.50500000000108</c:v>
                </c:pt>
                <c:pt idx="15702">
                  <c:v>78.51000000000108</c:v>
                </c:pt>
                <c:pt idx="15703">
                  <c:v>78.51500000000108</c:v>
                </c:pt>
                <c:pt idx="15704">
                  <c:v>78.52000000000105</c:v>
                </c:pt>
                <c:pt idx="15705">
                  <c:v>78.52500000000093</c:v>
                </c:pt>
                <c:pt idx="15706">
                  <c:v>78.53000000000105</c:v>
                </c:pt>
                <c:pt idx="15707">
                  <c:v>78.53500000000105</c:v>
                </c:pt>
                <c:pt idx="15708">
                  <c:v>78.54000000000107</c:v>
                </c:pt>
                <c:pt idx="15709">
                  <c:v>78.54500000000105</c:v>
                </c:pt>
                <c:pt idx="15710">
                  <c:v>78.55000000000105</c:v>
                </c:pt>
                <c:pt idx="15711">
                  <c:v>78.5550000000009</c:v>
                </c:pt>
                <c:pt idx="15712">
                  <c:v>78.56000000000104</c:v>
                </c:pt>
                <c:pt idx="15713">
                  <c:v>78.56500000000101</c:v>
                </c:pt>
                <c:pt idx="15714">
                  <c:v>78.57000000000095</c:v>
                </c:pt>
                <c:pt idx="15715">
                  <c:v>78.57500000000087</c:v>
                </c:pt>
                <c:pt idx="15716">
                  <c:v>78.58000000000101</c:v>
                </c:pt>
                <c:pt idx="15717">
                  <c:v>78.58500000000095</c:v>
                </c:pt>
                <c:pt idx="15718">
                  <c:v>78.59000000000101</c:v>
                </c:pt>
                <c:pt idx="15719">
                  <c:v>78.59500000000101</c:v>
                </c:pt>
                <c:pt idx="15720">
                  <c:v>78.60000000000095</c:v>
                </c:pt>
                <c:pt idx="15721">
                  <c:v>78.60500000000086</c:v>
                </c:pt>
                <c:pt idx="15722">
                  <c:v>78.61000000000098</c:v>
                </c:pt>
                <c:pt idx="15723">
                  <c:v>78.61500000000098</c:v>
                </c:pt>
                <c:pt idx="15724">
                  <c:v>78.62000000000084</c:v>
                </c:pt>
                <c:pt idx="15725">
                  <c:v>78.62500000000082</c:v>
                </c:pt>
                <c:pt idx="15726">
                  <c:v>78.63000000000095</c:v>
                </c:pt>
                <c:pt idx="15727">
                  <c:v>78.63500000000083</c:v>
                </c:pt>
                <c:pt idx="15728">
                  <c:v>78.64000000000095</c:v>
                </c:pt>
                <c:pt idx="15729">
                  <c:v>78.64500000000095</c:v>
                </c:pt>
                <c:pt idx="15730">
                  <c:v>78.65000000000083</c:v>
                </c:pt>
                <c:pt idx="15731">
                  <c:v>78.6550000000008</c:v>
                </c:pt>
                <c:pt idx="15732">
                  <c:v>78.66000000000095</c:v>
                </c:pt>
                <c:pt idx="15733">
                  <c:v>78.6650000000008</c:v>
                </c:pt>
                <c:pt idx="15734">
                  <c:v>78.6700000000008</c:v>
                </c:pt>
                <c:pt idx="15735">
                  <c:v>78.67500000000069</c:v>
                </c:pt>
                <c:pt idx="15736">
                  <c:v>78.68000000000085</c:v>
                </c:pt>
                <c:pt idx="15737">
                  <c:v>78.68500000000077</c:v>
                </c:pt>
                <c:pt idx="15738">
                  <c:v>78.69000000000091</c:v>
                </c:pt>
                <c:pt idx="15739">
                  <c:v>78.69500000000085</c:v>
                </c:pt>
                <c:pt idx="15740">
                  <c:v>78.70000000000091</c:v>
                </c:pt>
                <c:pt idx="15741">
                  <c:v>78.70500000000091</c:v>
                </c:pt>
                <c:pt idx="15742">
                  <c:v>78.7100000000009</c:v>
                </c:pt>
                <c:pt idx="15743">
                  <c:v>78.7150000000009</c:v>
                </c:pt>
                <c:pt idx="15744">
                  <c:v>78.72000000000088</c:v>
                </c:pt>
                <c:pt idx="15745">
                  <c:v>78.72500000000088</c:v>
                </c:pt>
                <c:pt idx="15746">
                  <c:v>78.73000000000088</c:v>
                </c:pt>
                <c:pt idx="15747">
                  <c:v>78.73500000000088</c:v>
                </c:pt>
                <c:pt idx="15748">
                  <c:v>78.74000000000087</c:v>
                </c:pt>
                <c:pt idx="15749">
                  <c:v>78.74500000000087</c:v>
                </c:pt>
                <c:pt idx="15750">
                  <c:v>78.75000000000085</c:v>
                </c:pt>
                <c:pt idx="15751">
                  <c:v>78.75500000000085</c:v>
                </c:pt>
                <c:pt idx="15752">
                  <c:v>78.76000000000087</c:v>
                </c:pt>
                <c:pt idx="15753">
                  <c:v>78.76500000000085</c:v>
                </c:pt>
                <c:pt idx="15754">
                  <c:v>78.77000000000085</c:v>
                </c:pt>
                <c:pt idx="15755">
                  <c:v>78.7750000000007</c:v>
                </c:pt>
                <c:pt idx="15756">
                  <c:v>78.78000000000084</c:v>
                </c:pt>
                <c:pt idx="15757">
                  <c:v>78.78500000000081</c:v>
                </c:pt>
                <c:pt idx="15758">
                  <c:v>78.79000000000083</c:v>
                </c:pt>
                <c:pt idx="15759">
                  <c:v>78.79500000000081</c:v>
                </c:pt>
                <c:pt idx="15760">
                  <c:v>78.80000000000081</c:v>
                </c:pt>
                <c:pt idx="15761">
                  <c:v>78.80500000000075</c:v>
                </c:pt>
                <c:pt idx="15762">
                  <c:v>78.81000000000081</c:v>
                </c:pt>
                <c:pt idx="15763">
                  <c:v>78.81500000000081</c:v>
                </c:pt>
                <c:pt idx="15764">
                  <c:v>78.82000000000075</c:v>
                </c:pt>
                <c:pt idx="15765">
                  <c:v>78.82500000000066</c:v>
                </c:pt>
                <c:pt idx="15766">
                  <c:v>78.83000000000078</c:v>
                </c:pt>
                <c:pt idx="15767">
                  <c:v>78.83500000000078</c:v>
                </c:pt>
                <c:pt idx="15768">
                  <c:v>78.84000000000078</c:v>
                </c:pt>
                <c:pt idx="15769">
                  <c:v>78.84500000000078</c:v>
                </c:pt>
                <c:pt idx="15770">
                  <c:v>78.85000000000075</c:v>
                </c:pt>
                <c:pt idx="15771">
                  <c:v>78.85500000000063</c:v>
                </c:pt>
                <c:pt idx="15772">
                  <c:v>78.86000000000075</c:v>
                </c:pt>
                <c:pt idx="15773">
                  <c:v>78.86500000000075</c:v>
                </c:pt>
                <c:pt idx="15774">
                  <c:v>78.87000000000063</c:v>
                </c:pt>
                <c:pt idx="15775">
                  <c:v>78.8750000000006</c:v>
                </c:pt>
                <c:pt idx="15776">
                  <c:v>78.88000000000075</c:v>
                </c:pt>
                <c:pt idx="15777">
                  <c:v>78.8850000000006</c:v>
                </c:pt>
                <c:pt idx="15778">
                  <c:v>78.89000000000074</c:v>
                </c:pt>
                <c:pt idx="15779">
                  <c:v>78.89500000000071</c:v>
                </c:pt>
                <c:pt idx="15780">
                  <c:v>78.90000000000073</c:v>
                </c:pt>
                <c:pt idx="15781">
                  <c:v>78.90500000000071</c:v>
                </c:pt>
                <c:pt idx="15782">
                  <c:v>78.91000000000072</c:v>
                </c:pt>
                <c:pt idx="15783">
                  <c:v>78.91500000000071</c:v>
                </c:pt>
                <c:pt idx="15784">
                  <c:v>78.92000000000071</c:v>
                </c:pt>
                <c:pt idx="15785">
                  <c:v>78.92500000000071</c:v>
                </c:pt>
                <c:pt idx="15786">
                  <c:v>78.9300000000007</c:v>
                </c:pt>
                <c:pt idx="15787">
                  <c:v>78.9350000000007</c:v>
                </c:pt>
                <c:pt idx="15788">
                  <c:v>78.9400000000007</c:v>
                </c:pt>
                <c:pt idx="15789">
                  <c:v>78.94500000000068</c:v>
                </c:pt>
                <c:pt idx="15790">
                  <c:v>78.95000000000068</c:v>
                </c:pt>
                <c:pt idx="15791">
                  <c:v>78.95500000000068</c:v>
                </c:pt>
                <c:pt idx="15792">
                  <c:v>78.96000000000067</c:v>
                </c:pt>
                <c:pt idx="15793">
                  <c:v>78.96500000000067</c:v>
                </c:pt>
                <c:pt idx="15794">
                  <c:v>78.97000000000065</c:v>
                </c:pt>
                <c:pt idx="15795">
                  <c:v>78.97500000000065</c:v>
                </c:pt>
                <c:pt idx="15796">
                  <c:v>78.98000000000067</c:v>
                </c:pt>
                <c:pt idx="15797">
                  <c:v>78.98500000000065</c:v>
                </c:pt>
                <c:pt idx="15798">
                  <c:v>78.99000000000066</c:v>
                </c:pt>
                <c:pt idx="15799">
                  <c:v>78.99500000000064</c:v>
                </c:pt>
                <c:pt idx="15800">
                  <c:v>79.00000000000064</c:v>
                </c:pt>
                <c:pt idx="15801">
                  <c:v>79.00500000000061</c:v>
                </c:pt>
                <c:pt idx="15802">
                  <c:v>79.01000000000063</c:v>
                </c:pt>
                <c:pt idx="15803">
                  <c:v>79.01500000000061</c:v>
                </c:pt>
                <c:pt idx="15804">
                  <c:v>79.02000000000061</c:v>
                </c:pt>
                <c:pt idx="15805">
                  <c:v>79.02500000000055</c:v>
                </c:pt>
                <c:pt idx="15806">
                  <c:v>79.03000000000061</c:v>
                </c:pt>
                <c:pt idx="15807">
                  <c:v>79.03500000000061</c:v>
                </c:pt>
                <c:pt idx="15808">
                  <c:v>79.0400000000006</c:v>
                </c:pt>
                <c:pt idx="15809">
                  <c:v>79.0450000000006</c:v>
                </c:pt>
                <c:pt idx="15810">
                  <c:v>79.05000000000058</c:v>
                </c:pt>
                <c:pt idx="15811">
                  <c:v>79.05500000000058</c:v>
                </c:pt>
                <c:pt idx="15812">
                  <c:v>79.06000000000058</c:v>
                </c:pt>
                <c:pt idx="15813">
                  <c:v>79.06500000000058</c:v>
                </c:pt>
                <c:pt idx="15814">
                  <c:v>79.07000000000055</c:v>
                </c:pt>
                <c:pt idx="15815">
                  <c:v>79.07500000000043</c:v>
                </c:pt>
                <c:pt idx="15816">
                  <c:v>79.08000000000055</c:v>
                </c:pt>
                <c:pt idx="15817">
                  <c:v>79.08500000000055</c:v>
                </c:pt>
                <c:pt idx="15818">
                  <c:v>79.09000000000057</c:v>
                </c:pt>
                <c:pt idx="15819">
                  <c:v>79.09500000000055</c:v>
                </c:pt>
                <c:pt idx="15820">
                  <c:v>79.10000000000055</c:v>
                </c:pt>
                <c:pt idx="15821">
                  <c:v>79.1050000000004</c:v>
                </c:pt>
                <c:pt idx="15822">
                  <c:v>79.11000000000054</c:v>
                </c:pt>
                <c:pt idx="15823">
                  <c:v>79.11500000000051</c:v>
                </c:pt>
                <c:pt idx="15824">
                  <c:v>79.12000000000045</c:v>
                </c:pt>
                <c:pt idx="15825">
                  <c:v>79.12500000000037</c:v>
                </c:pt>
                <c:pt idx="15826">
                  <c:v>79.13000000000051</c:v>
                </c:pt>
                <c:pt idx="15827">
                  <c:v>79.13500000000045</c:v>
                </c:pt>
                <c:pt idx="15828">
                  <c:v>79.14000000000051</c:v>
                </c:pt>
                <c:pt idx="15829">
                  <c:v>79.14500000000051</c:v>
                </c:pt>
                <c:pt idx="15830">
                  <c:v>79.15000000000045</c:v>
                </c:pt>
                <c:pt idx="15831">
                  <c:v>79.15500000000036</c:v>
                </c:pt>
                <c:pt idx="15832">
                  <c:v>79.16000000000048</c:v>
                </c:pt>
                <c:pt idx="15833">
                  <c:v>79.16500000000048</c:v>
                </c:pt>
                <c:pt idx="15834">
                  <c:v>79.17000000000034</c:v>
                </c:pt>
                <c:pt idx="15835">
                  <c:v>79.17500000000032</c:v>
                </c:pt>
                <c:pt idx="15836">
                  <c:v>79.18000000000045</c:v>
                </c:pt>
                <c:pt idx="15837">
                  <c:v>79.18500000000033</c:v>
                </c:pt>
                <c:pt idx="15838">
                  <c:v>79.19000000000045</c:v>
                </c:pt>
                <c:pt idx="15839">
                  <c:v>79.19500000000045</c:v>
                </c:pt>
                <c:pt idx="15840">
                  <c:v>79.20000000000047</c:v>
                </c:pt>
                <c:pt idx="15841">
                  <c:v>79.20500000000045</c:v>
                </c:pt>
                <c:pt idx="15842">
                  <c:v>79.21000000000046</c:v>
                </c:pt>
                <c:pt idx="15843">
                  <c:v>79.21500000000044</c:v>
                </c:pt>
                <c:pt idx="15844">
                  <c:v>79.22000000000044</c:v>
                </c:pt>
                <c:pt idx="15845">
                  <c:v>79.22500000000041</c:v>
                </c:pt>
                <c:pt idx="15846">
                  <c:v>79.23000000000043</c:v>
                </c:pt>
                <c:pt idx="15847">
                  <c:v>79.23500000000041</c:v>
                </c:pt>
                <c:pt idx="15848">
                  <c:v>79.24000000000042</c:v>
                </c:pt>
                <c:pt idx="15849">
                  <c:v>79.24500000000041</c:v>
                </c:pt>
                <c:pt idx="15850">
                  <c:v>79.25000000000041</c:v>
                </c:pt>
                <c:pt idx="15851">
                  <c:v>79.25500000000041</c:v>
                </c:pt>
                <c:pt idx="15852">
                  <c:v>79.2600000000004</c:v>
                </c:pt>
                <c:pt idx="15853">
                  <c:v>79.2650000000004</c:v>
                </c:pt>
                <c:pt idx="15854">
                  <c:v>79.27000000000038</c:v>
                </c:pt>
                <c:pt idx="15855">
                  <c:v>79.27500000000038</c:v>
                </c:pt>
                <c:pt idx="15856">
                  <c:v>79.28000000000038</c:v>
                </c:pt>
                <c:pt idx="15857">
                  <c:v>79.28500000000038</c:v>
                </c:pt>
                <c:pt idx="15858">
                  <c:v>79.29000000000037</c:v>
                </c:pt>
                <c:pt idx="15859">
                  <c:v>79.29500000000037</c:v>
                </c:pt>
                <c:pt idx="15860">
                  <c:v>79.30000000000035</c:v>
                </c:pt>
                <c:pt idx="15861">
                  <c:v>79.30500000000035</c:v>
                </c:pt>
                <c:pt idx="15862">
                  <c:v>79.31000000000037</c:v>
                </c:pt>
                <c:pt idx="15863">
                  <c:v>79.31500000000035</c:v>
                </c:pt>
                <c:pt idx="15864">
                  <c:v>79.32000000000035</c:v>
                </c:pt>
                <c:pt idx="15865">
                  <c:v>79.3250000000002</c:v>
                </c:pt>
                <c:pt idx="15866">
                  <c:v>79.33000000000034</c:v>
                </c:pt>
                <c:pt idx="15867">
                  <c:v>79.33500000000031</c:v>
                </c:pt>
                <c:pt idx="15868">
                  <c:v>79.34000000000033</c:v>
                </c:pt>
                <c:pt idx="15869">
                  <c:v>79.34500000000031</c:v>
                </c:pt>
                <c:pt idx="15870">
                  <c:v>79.35000000000031</c:v>
                </c:pt>
                <c:pt idx="15871">
                  <c:v>79.35500000000025</c:v>
                </c:pt>
                <c:pt idx="15872">
                  <c:v>79.36000000000031</c:v>
                </c:pt>
                <c:pt idx="15873">
                  <c:v>79.36500000000031</c:v>
                </c:pt>
                <c:pt idx="15874">
                  <c:v>79.37000000000025</c:v>
                </c:pt>
                <c:pt idx="15875">
                  <c:v>79.37500000000016</c:v>
                </c:pt>
                <c:pt idx="15876">
                  <c:v>79.38000000000028</c:v>
                </c:pt>
                <c:pt idx="15877">
                  <c:v>79.38500000000028</c:v>
                </c:pt>
                <c:pt idx="15878">
                  <c:v>79.39000000000028</c:v>
                </c:pt>
                <c:pt idx="15879">
                  <c:v>79.39500000000028</c:v>
                </c:pt>
                <c:pt idx="15880">
                  <c:v>79.40000000000027</c:v>
                </c:pt>
                <c:pt idx="15881">
                  <c:v>79.40500000000027</c:v>
                </c:pt>
                <c:pt idx="15882">
                  <c:v>79.41000000000026</c:v>
                </c:pt>
                <c:pt idx="15883">
                  <c:v>79.41500000000026</c:v>
                </c:pt>
                <c:pt idx="15884">
                  <c:v>79.42000000000027</c:v>
                </c:pt>
                <c:pt idx="15885">
                  <c:v>79.42500000000025</c:v>
                </c:pt>
                <c:pt idx="15886">
                  <c:v>79.43000000000026</c:v>
                </c:pt>
                <c:pt idx="15887">
                  <c:v>79.43500000000024</c:v>
                </c:pt>
                <c:pt idx="15888">
                  <c:v>79.44000000000026</c:v>
                </c:pt>
                <c:pt idx="15889">
                  <c:v>79.44500000000023</c:v>
                </c:pt>
                <c:pt idx="15890">
                  <c:v>79.45000000000023</c:v>
                </c:pt>
                <c:pt idx="15891">
                  <c:v>79.45500000000021</c:v>
                </c:pt>
                <c:pt idx="15892">
                  <c:v>79.46000000000022</c:v>
                </c:pt>
                <c:pt idx="15893">
                  <c:v>79.46500000000021</c:v>
                </c:pt>
                <c:pt idx="15894">
                  <c:v>79.47000000000021</c:v>
                </c:pt>
                <c:pt idx="15895">
                  <c:v>79.47500000000018</c:v>
                </c:pt>
                <c:pt idx="15896">
                  <c:v>79.4800000000002</c:v>
                </c:pt>
                <c:pt idx="15897">
                  <c:v>79.4850000000002</c:v>
                </c:pt>
                <c:pt idx="15898">
                  <c:v>79.4900000000002</c:v>
                </c:pt>
                <c:pt idx="15899">
                  <c:v>79.4950000000002</c:v>
                </c:pt>
                <c:pt idx="15900">
                  <c:v>79.50000000000018</c:v>
                </c:pt>
                <c:pt idx="15901">
                  <c:v>79.50500000000018</c:v>
                </c:pt>
                <c:pt idx="15902">
                  <c:v>79.51000000000017</c:v>
                </c:pt>
                <c:pt idx="15903">
                  <c:v>79.51500000000017</c:v>
                </c:pt>
                <c:pt idx="15904">
                  <c:v>79.52000000000015</c:v>
                </c:pt>
                <c:pt idx="15905">
                  <c:v>79.52500000000015</c:v>
                </c:pt>
                <c:pt idx="15906">
                  <c:v>79.53000000000015</c:v>
                </c:pt>
                <c:pt idx="15907">
                  <c:v>79.53500000000015</c:v>
                </c:pt>
                <c:pt idx="15908">
                  <c:v>79.54000000000016</c:v>
                </c:pt>
                <c:pt idx="15909">
                  <c:v>79.54500000000014</c:v>
                </c:pt>
                <c:pt idx="15910">
                  <c:v>79.55000000000014</c:v>
                </c:pt>
                <c:pt idx="15911">
                  <c:v>79.55500000000011</c:v>
                </c:pt>
                <c:pt idx="15912">
                  <c:v>79.56000000000013</c:v>
                </c:pt>
                <c:pt idx="15913">
                  <c:v>79.56500000000011</c:v>
                </c:pt>
                <c:pt idx="15914">
                  <c:v>79.57000000000011</c:v>
                </c:pt>
                <c:pt idx="15915">
                  <c:v>79.57500000000005</c:v>
                </c:pt>
                <c:pt idx="15916">
                  <c:v>79.58000000000011</c:v>
                </c:pt>
                <c:pt idx="15917">
                  <c:v>79.58500000000008</c:v>
                </c:pt>
                <c:pt idx="15918">
                  <c:v>79.5900000000001</c:v>
                </c:pt>
                <c:pt idx="15919">
                  <c:v>79.5950000000001</c:v>
                </c:pt>
                <c:pt idx="15920">
                  <c:v>79.60000000000008</c:v>
                </c:pt>
                <c:pt idx="15921">
                  <c:v>79.60500000000005</c:v>
                </c:pt>
                <c:pt idx="15922">
                  <c:v>79.61000000000008</c:v>
                </c:pt>
                <c:pt idx="15923">
                  <c:v>79.61500000000008</c:v>
                </c:pt>
                <c:pt idx="15924">
                  <c:v>79.62000000000005</c:v>
                </c:pt>
                <c:pt idx="15925">
                  <c:v>79.62499999999998</c:v>
                </c:pt>
                <c:pt idx="15926">
                  <c:v>79.63000000000005</c:v>
                </c:pt>
                <c:pt idx="15927">
                  <c:v>79.63500000000005</c:v>
                </c:pt>
                <c:pt idx="15928">
                  <c:v>79.64000000000005</c:v>
                </c:pt>
                <c:pt idx="15929">
                  <c:v>79.64500000000005</c:v>
                </c:pt>
                <c:pt idx="15930">
                  <c:v>79.65000000000005</c:v>
                </c:pt>
                <c:pt idx="15931">
                  <c:v>79.65499999999998</c:v>
                </c:pt>
                <c:pt idx="15932">
                  <c:v>79.66000000000004</c:v>
                </c:pt>
                <c:pt idx="15933">
                  <c:v>79.66500000000001</c:v>
                </c:pt>
                <c:pt idx="15934">
                  <c:v>79.66999999999998</c:v>
                </c:pt>
                <c:pt idx="15935">
                  <c:v>79.67499999999998</c:v>
                </c:pt>
                <c:pt idx="15936">
                  <c:v>79.68000000000001</c:v>
                </c:pt>
                <c:pt idx="15937">
                  <c:v>79.68499999999998</c:v>
                </c:pt>
                <c:pt idx="15938">
                  <c:v>79.69000000000001</c:v>
                </c:pt>
                <c:pt idx="15939">
                  <c:v>79.695</c:v>
                </c:pt>
                <c:pt idx="15940">
                  <c:v>79.7</c:v>
                </c:pt>
                <c:pt idx="15941">
                  <c:v>79.70500000000001</c:v>
                </c:pt>
                <c:pt idx="15942">
                  <c:v>79.71</c:v>
                </c:pt>
                <c:pt idx="15943">
                  <c:v>79.71500000000001</c:v>
                </c:pt>
                <c:pt idx="15944">
                  <c:v>79.72</c:v>
                </c:pt>
                <c:pt idx="15945">
                  <c:v>79.725</c:v>
                </c:pt>
                <c:pt idx="15946">
                  <c:v>79.72999999999997</c:v>
                </c:pt>
                <c:pt idx="15947">
                  <c:v>79.735</c:v>
                </c:pt>
                <c:pt idx="15948">
                  <c:v>79.73999999999996</c:v>
                </c:pt>
                <c:pt idx="15949">
                  <c:v>79.745</c:v>
                </c:pt>
                <c:pt idx="15950">
                  <c:v>79.75</c:v>
                </c:pt>
                <c:pt idx="15951">
                  <c:v>79.75499999999996</c:v>
                </c:pt>
                <c:pt idx="15952">
                  <c:v>79.75999999999996</c:v>
                </c:pt>
                <c:pt idx="15953">
                  <c:v>79.765</c:v>
                </c:pt>
                <c:pt idx="15954">
                  <c:v>79.76999999999996</c:v>
                </c:pt>
                <c:pt idx="15955">
                  <c:v>79.77499999999993</c:v>
                </c:pt>
                <c:pt idx="15956">
                  <c:v>79.77999999999993</c:v>
                </c:pt>
                <c:pt idx="15957">
                  <c:v>79.78499999999992</c:v>
                </c:pt>
                <c:pt idx="15958">
                  <c:v>79.78999999999992</c:v>
                </c:pt>
                <c:pt idx="15959">
                  <c:v>79.795</c:v>
                </c:pt>
                <c:pt idx="15960">
                  <c:v>79.79999999999992</c:v>
                </c:pt>
                <c:pt idx="15961">
                  <c:v>79.8049999999999</c:v>
                </c:pt>
                <c:pt idx="15962">
                  <c:v>79.8099999999999</c:v>
                </c:pt>
                <c:pt idx="15963">
                  <c:v>79.8149999999999</c:v>
                </c:pt>
                <c:pt idx="15964">
                  <c:v>79.8199999999999</c:v>
                </c:pt>
                <c:pt idx="15965">
                  <c:v>79.8249999999999</c:v>
                </c:pt>
                <c:pt idx="15966">
                  <c:v>79.82999999999988</c:v>
                </c:pt>
                <c:pt idx="15967">
                  <c:v>79.8349999999999</c:v>
                </c:pt>
                <c:pt idx="15968">
                  <c:v>79.83999999999987</c:v>
                </c:pt>
                <c:pt idx="15969">
                  <c:v>79.8449999999999</c:v>
                </c:pt>
                <c:pt idx="15970">
                  <c:v>79.84999999999986</c:v>
                </c:pt>
                <c:pt idx="15971">
                  <c:v>79.85499999999986</c:v>
                </c:pt>
                <c:pt idx="15972">
                  <c:v>79.85999999999985</c:v>
                </c:pt>
                <c:pt idx="15973">
                  <c:v>79.86499999999986</c:v>
                </c:pt>
                <c:pt idx="15974">
                  <c:v>79.86999999999986</c:v>
                </c:pt>
                <c:pt idx="15975">
                  <c:v>79.87499999999984</c:v>
                </c:pt>
                <c:pt idx="15976">
                  <c:v>79.87999999999984</c:v>
                </c:pt>
                <c:pt idx="15977">
                  <c:v>79.88499999999983</c:v>
                </c:pt>
                <c:pt idx="15978">
                  <c:v>79.88999999999983</c:v>
                </c:pt>
                <c:pt idx="15979">
                  <c:v>79.89499999999982</c:v>
                </c:pt>
                <c:pt idx="15980">
                  <c:v>79.89999999999982</c:v>
                </c:pt>
                <c:pt idx="15981">
                  <c:v>79.9049999999999</c:v>
                </c:pt>
                <c:pt idx="15982">
                  <c:v>79.90999999999982</c:v>
                </c:pt>
                <c:pt idx="15983">
                  <c:v>79.9149999999998</c:v>
                </c:pt>
                <c:pt idx="15984">
                  <c:v>79.9199999999998</c:v>
                </c:pt>
                <c:pt idx="15985">
                  <c:v>79.9249999999998</c:v>
                </c:pt>
                <c:pt idx="15986">
                  <c:v>79.9299999999998</c:v>
                </c:pt>
                <c:pt idx="15987">
                  <c:v>79.9349999999998</c:v>
                </c:pt>
                <c:pt idx="15988">
                  <c:v>79.9399999999998</c:v>
                </c:pt>
                <c:pt idx="15989">
                  <c:v>79.9449999999998</c:v>
                </c:pt>
                <c:pt idx="15990">
                  <c:v>79.9499999999998</c:v>
                </c:pt>
                <c:pt idx="15991">
                  <c:v>79.9549999999998</c:v>
                </c:pt>
                <c:pt idx="15992">
                  <c:v>79.95999999999976</c:v>
                </c:pt>
                <c:pt idx="15993">
                  <c:v>79.9649999999998</c:v>
                </c:pt>
                <c:pt idx="15994">
                  <c:v>79.9699999999998</c:v>
                </c:pt>
                <c:pt idx="15995">
                  <c:v>79.97499999999976</c:v>
                </c:pt>
                <c:pt idx="15996">
                  <c:v>79.97999999999976</c:v>
                </c:pt>
                <c:pt idx="15997">
                  <c:v>79.9849999999998</c:v>
                </c:pt>
                <c:pt idx="15998">
                  <c:v>79.98999999999976</c:v>
                </c:pt>
                <c:pt idx="15999">
                  <c:v>79.9949999999998</c:v>
                </c:pt>
                <c:pt idx="16000">
                  <c:v>79.9999999999998</c:v>
                </c:pt>
                <c:pt idx="16001">
                  <c:v>80.00499999999972</c:v>
                </c:pt>
                <c:pt idx="16002">
                  <c:v>80.00999999999972</c:v>
                </c:pt>
                <c:pt idx="16003">
                  <c:v>80.0149999999998</c:v>
                </c:pt>
                <c:pt idx="16004">
                  <c:v>80.01999999999972</c:v>
                </c:pt>
                <c:pt idx="16005">
                  <c:v>80.0249999999997</c:v>
                </c:pt>
                <c:pt idx="16006">
                  <c:v>80.0299999999997</c:v>
                </c:pt>
                <c:pt idx="16007">
                  <c:v>80.0349999999997</c:v>
                </c:pt>
                <c:pt idx="16008">
                  <c:v>80.0399999999997</c:v>
                </c:pt>
                <c:pt idx="16009">
                  <c:v>80.0449999999997</c:v>
                </c:pt>
                <c:pt idx="16010">
                  <c:v>80.0499999999997</c:v>
                </c:pt>
                <c:pt idx="16011">
                  <c:v>80.0549999999997</c:v>
                </c:pt>
                <c:pt idx="16012">
                  <c:v>80.05999999999967</c:v>
                </c:pt>
                <c:pt idx="16013">
                  <c:v>80.0649999999997</c:v>
                </c:pt>
                <c:pt idx="16014">
                  <c:v>80.06999999999966</c:v>
                </c:pt>
                <c:pt idx="16015">
                  <c:v>80.07499999999966</c:v>
                </c:pt>
                <c:pt idx="16016">
                  <c:v>80.07999999999965</c:v>
                </c:pt>
                <c:pt idx="16017">
                  <c:v>80.08499999999966</c:v>
                </c:pt>
                <c:pt idx="16018">
                  <c:v>80.08999999999966</c:v>
                </c:pt>
                <c:pt idx="16019">
                  <c:v>80.0949999999997</c:v>
                </c:pt>
                <c:pt idx="16020">
                  <c:v>80.09999999999966</c:v>
                </c:pt>
                <c:pt idx="16021">
                  <c:v>80.10499999999963</c:v>
                </c:pt>
                <c:pt idx="16022">
                  <c:v>80.10999999999963</c:v>
                </c:pt>
                <c:pt idx="16023">
                  <c:v>80.11499999999962</c:v>
                </c:pt>
                <c:pt idx="16024">
                  <c:v>80.11999999999962</c:v>
                </c:pt>
                <c:pt idx="16025">
                  <c:v>80.12499999999961</c:v>
                </c:pt>
                <c:pt idx="16026">
                  <c:v>80.12999999999961</c:v>
                </c:pt>
                <c:pt idx="16027">
                  <c:v>80.1349999999996</c:v>
                </c:pt>
                <c:pt idx="16028">
                  <c:v>80.1399999999996</c:v>
                </c:pt>
                <c:pt idx="16029">
                  <c:v>80.1449999999996</c:v>
                </c:pt>
                <c:pt idx="16030">
                  <c:v>80.1499999999996</c:v>
                </c:pt>
                <c:pt idx="16031">
                  <c:v>80.1549999999996</c:v>
                </c:pt>
                <c:pt idx="16032">
                  <c:v>80.15999999999958</c:v>
                </c:pt>
                <c:pt idx="16033">
                  <c:v>80.1649999999996</c:v>
                </c:pt>
                <c:pt idx="16034">
                  <c:v>80.16999999999957</c:v>
                </c:pt>
                <c:pt idx="16035">
                  <c:v>80.17499999999957</c:v>
                </c:pt>
                <c:pt idx="16036">
                  <c:v>80.17999999999955</c:v>
                </c:pt>
                <c:pt idx="16037">
                  <c:v>80.18499999999956</c:v>
                </c:pt>
                <c:pt idx="16038">
                  <c:v>80.18999999999955</c:v>
                </c:pt>
                <c:pt idx="16039">
                  <c:v>80.19499999999956</c:v>
                </c:pt>
                <c:pt idx="16040">
                  <c:v>80.19999999999956</c:v>
                </c:pt>
                <c:pt idx="16041">
                  <c:v>80.2049999999996</c:v>
                </c:pt>
                <c:pt idx="16042">
                  <c:v>80.20999999999956</c:v>
                </c:pt>
                <c:pt idx="16043">
                  <c:v>80.2149999999996</c:v>
                </c:pt>
                <c:pt idx="16044">
                  <c:v>80.2199999999996</c:v>
                </c:pt>
                <c:pt idx="16045">
                  <c:v>80.22499999999952</c:v>
                </c:pt>
                <c:pt idx="16046">
                  <c:v>80.22999999999952</c:v>
                </c:pt>
                <c:pt idx="16047">
                  <c:v>80.2349999999996</c:v>
                </c:pt>
                <c:pt idx="16048">
                  <c:v>80.23999999999952</c:v>
                </c:pt>
                <c:pt idx="16049">
                  <c:v>80.2449999999995</c:v>
                </c:pt>
                <c:pt idx="16050">
                  <c:v>80.2499999999995</c:v>
                </c:pt>
                <c:pt idx="16051">
                  <c:v>80.2549999999995</c:v>
                </c:pt>
                <c:pt idx="16052">
                  <c:v>80.2599999999995</c:v>
                </c:pt>
                <c:pt idx="16053">
                  <c:v>80.2649999999995</c:v>
                </c:pt>
                <c:pt idx="16054">
                  <c:v>80.2699999999995</c:v>
                </c:pt>
                <c:pt idx="16055">
                  <c:v>80.2749999999995</c:v>
                </c:pt>
                <c:pt idx="16056">
                  <c:v>80.27999999999947</c:v>
                </c:pt>
                <c:pt idx="16057">
                  <c:v>80.2849999999995</c:v>
                </c:pt>
                <c:pt idx="16058">
                  <c:v>80.28999999999946</c:v>
                </c:pt>
                <c:pt idx="16059">
                  <c:v>80.2949999999995</c:v>
                </c:pt>
                <c:pt idx="16060">
                  <c:v>80.2999999999995</c:v>
                </c:pt>
                <c:pt idx="16061">
                  <c:v>80.30499999999946</c:v>
                </c:pt>
                <c:pt idx="16062">
                  <c:v>80.30999999999946</c:v>
                </c:pt>
                <c:pt idx="16063">
                  <c:v>80.3149999999995</c:v>
                </c:pt>
                <c:pt idx="16064">
                  <c:v>80.31999999999946</c:v>
                </c:pt>
                <c:pt idx="16065">
                  <c:v>80.32499999999943</c:v>
                </c:pt>
                <c:pt idx="16066">
                  <c:v>80.32999999999943</c:v>
                </c:pt>
                <c:pt idx="16067">
                  <c:v>80.33499999999942</c:v>
                </c:pt>
                <c:pt idx="16068">
                  <c:v>80.33999999999942</c:v>
                </c:pt>
                <c:pt idx="16069">
                  <c:v>80.3449999999995</c:v>
                </c:pt>
                <c:pt idx="16070">
                  <c:v>80.34999999999942</c:v>
                </c:pt>
                <c:pt idx="16071">
                  <c:v>80.3549999999994</c:v>
                </c:pt>
                <c:pt idx="16072">
                  <c:v>80.3599999999994</c:v>
                </c:pt>
                <c:pt idx="16073">
                  <c:v>80.3649999999994</c:v>
                </c:pt>
                <c:pt idx="16074">
                  <c:v>80.3699999999994</c:v>
                </c:pt>
                <c:pt idx="16075">
                  <c:v>80.3749999999994</c:v>
                </c:pt>
                <c:pt idx="16076">
                  <c:v>80.37999999999938</c:v>
                </c:pt>
                <c:pt idx="16077">
                  <c:v>80.3849999999994</c:v>
                </c:pt>
                <c:pt idx="16078">
                  <c:v>80.38999999999937</c:v>
                </c:pt>
                <c:pt idx="16079">
                  <c:v>80.3949999999994</c:v>
                </c:pt>
                <c:pt idx="16080">
                  <c:v>80.39999999999936</c:v>
                </c:pt>
                <c:pt idx="16081">
                  <c:v>80.4049999999994</c:v>
                </c:pt>
                <c:pt idx="16082">
                  <c:v>80.4099999999994</c:v>
                </c:pt>
                <c:pt idx="16083">
                  <c:v>80.4149999999994</c:v>
                </c:pt>
                <c:pt idx="16084">
                  <c:v>80.4199999999994</c:v>
                </c:pt>
                <c:pt idx="16085">
                  <c:v>80.4249999999994</c:v>
                </c:pt>
                <c:pt idx="16086">
                  <c:v>80.42999999999936</c:v>
                </c:pt>
                <c:pt idx="16087">
                  <c:v>80.4349999999994</c:v>
                </c:pt>
                <c:pt idx="16088">
                  <c:v>80.4399999999994</c:v>
                </c:pt>
                <c:pt idx="16089">
                  <c:v>80.4449999999994</c:v>
                </c:pt>
                <c:pt idx="16090">
                  <c:v>80.4499999999994</c:v>
                </c:pt>
                <c:pt idx="16091">
                  <c:v>80.4549999999994</c:v>
                </c:pt>
                <c:pt idx="16092">
                  <c:v>80.45999999999932</c:v>
                </c:pt>
                <c:pt idx="16093">
                  <c:v>80.4649999999993</c:v>
                </c:pt>
                <c:pt idx="16094">
                  <c:v>80.4699999999993</c:v>
                </c:pt>
                <c:pt idx="16095">
                  <c:v>80.4749999999993</c:v>
                </c:pt>
                <c:pt idx="16096">
                  <c:v>80.4799999999993</c:v>
                </c:pt>
                <c:pt idx="16097">
                  <c:v>80.4849999999993</c:v>
                </c:pt>
                <c:pt idx="16098">
                  <c:v>80.4899999999993</c:v>
                </c:pt>
                <c:pt idx="16099">
                  <c:v>80.4949999999993</c:v>
                </c:pt>
                <c:pt idx="16100">
                  <c:v>80.4999999999993</c:v>
                </c:pt>
                <c:pt idx="16101">
                  <c:v>80.5049999999993</c:v>
                </c:pt>
                <c:pt idx="16102">
                  <c:v>80.50999999999926</c:v>
                </c:pt>
                <c:pt idx="16103">
                  <c:v>80.5149999999993</c:v>
                </c:pt>
                <c:pt idx="16104">
                  <c:v>80.5199999999993</c:v>
                </c:pt>
                <c:pt idx="16105">
                  <c:v>80.52499999999926</c:v>
                </c:pt>
                <c:pt idx="16106">
                  <c:v>80.52999999999926</c:v>
                </c:pt>
                <c:pt idx="16107">
                  <c:v>80.5349999999993</c:v>
                </c:pt>
                <c:pt idx="16108">
                  <c:v>80.53999999999926</c:v>
                </c:pt>
                <c:pt idx="16109">
                  <c:v>80.5449999999993</c:v>
                </c:pt>
                <c:pt idx="16110">
                  <c:v>80.5499999999993</c:v>
                </c:pt>
                <c:pt idx="16111">
                  <c:v>80.55499999999922</c:v>
                </c:pt>
                <c:pt idx="16112">
                  <c:v>80.55999999999922</c:v>
                </c:pt>
                <c:pt idx="16113">
                  <c:v>80.5649999999993</c:v>
                </c:pt>
                <c:pt idx="16114">
                  <c:v>80.56999999999922</c:v>
                </c:pt>
                <c:pt idx="16115">
                  <c:v>80.5749999999992</c:v>
                </c:pt>
                <c:pt idx="16116">
                  <c:v>80.5799999999992</c:v>
                </c:pt>
                <c:pt idx="16117">
                  <c:v>80.5849999999992</c:v>
                </c:pt>
                <c:pt idx="16118">
                  <c:v>80.5899999999992</c:v>
                </c:pt>
                <c:pt idx="16119">
                  <c:v>80.5949999999992</c:v>
                </c:pt>
                <c:pt idx="16120">
                  <c:v>80.5999999999992</c:v>
                </c:pt>
                <c:pt idx="16121">
                  <c:v>80.6049999999992</c:v>
                </c:pt>
                <c:pt idx="16122">
                  <c:v>80.60999999999917</c:v>
                </c:pt>
                <c:pt idx="16123">
                  <c:v>80.6149999999992</c:v>
                </c:pt>
                <c:pt idx="16124">
                  <c:v>80.61999999999916</c:v>
                </c:pt>
                <c:pt idx="16125">
                  <c:v>80.62499999999916</c:v>
                </c:pt>
                <c:pt idx="16126">
                  <c:v>80.62999999999915</c:v>
                </c:pt>
                <c:pt idx="16127">
                  <c:v>80.63499999999916</c:v>
                </c:pt>
                <c:pt idx="16128">
                  <c:v>80.63999999999916</c:v>
                </c:pt>
                <c:pt idx="16129">
                  <c:v>80.6449999999992</c:v>
                </c:pt>
                <c:pt idx="16130">
                  <c:v>80.64999999999916</c:v>
                </c:pt>
                <c:pt idx="16131">
                  <c:v>80.65499999999913</c:v>
                </c:pt>
                <c:pt idx="16132">
                  <c:v>80.65999999999913</c:v>
                </c:pt>
                <c:pt idx="16133">
                  <c:v>80.66499999999912</c:v>
                </c:pt>
                <c:pt idx="16134">
                  <c:v>80.66999999999912</c:v>
                </c:pt>
                <c:pt idx="16135">
                  <c:v>80.67499999999911</c:v>
                </c:pt>
                <c:pt idx="16136">
                  <c:v>80.67999999999911</c:v>
                </c:pt>
                <c:pt idx="16137">
                  <c:v>80.6849999999991</c:v>
                </c:pt>
                <c:pt idx="16138">
                  <c:v>80.6899999999991</c:v>
                </c:pt>
                <c:pt idx="16139">
                  <c:v>80.6949999999991</c:v>
                </c:pt>
                <c:pt idx="16140">
                  <c:v>80.6999999999991</c:v>
                </c:pt>
                <c:pt idx="16141">
                  <c:v>80.7049999999991</c:v>
                </c:pt>
                <c:pt idx="16142">
                  <c:v>80.7099999999991</c:v>
                </c:pt>
                <c:pt idx="16143">
                  <c:v>80.7149999999991</c:v>
                </c:pt>
                <c:pt idx="16144">
                  <c:v>80.7199999999991</c:v>
                </c:pt>
                <c:pt idx="16145">
                  <c:v>80.7249999999991</c:v>
                </c:pt>
                <c:pt idx="16146">
                  <c:v>80.72999999999906</c:v>
                </c:pt>
                <c:pt idx="16147">
                  <c:v>80.7349999999991</c:v>
                </c:pt>
                <c:pt idx="16148">
                  <c:v>80.7399999999991</c:v>
                </c:pt>
                <c:pt idx="16149">
                  <c:v>80.7449999999991</c:v>
                </c:pt>
                <c:pt idx="16150">
                  <c:v>80.7499999999991</c:v>
                </c:pt>
                <c:pt idx="16151">
                  <c:v>80.7549999999991</c:v>
                </c:pt>
                <c:pt idx="16152">
                  <c:v>80.75999999999906</c:v>
                </c:pt>
                <c:pt idx="16153">
                  <c:v>80.7649999999991</c:v>
                </c:pt>
                <c:pt idx="16154">
                  <c:v>80.7699999999991</c:v>
                </c:pt>
                <c:pt idx="16155">
                  <c:v>80.77499999999902</c:v>
                </c:pt>
                <c:pt idx="16156">
                  <c:v>80.77999999999902</c:v>
                </c:pt>
                <c:pt idx="16157">
                  <c:v>80.7849999999991</c:v>
                </c:pt>
                <c:pt idx="16158">
                  <c:v>80.78999999999902</c:v>
                </c:pt>
                <c:pt idx="16159">
                  <c:v>80.794999999999</c:v>
                </c:pt>
                <c:pt idx="16160">
                  <c:v>80.799999999999</c:v>
                </c:pt>
                <c:pt idx="16161">
                  <c:v>80.804999999999</c:v>
                </c:pt>
                <c:pt idx="16162">
                  <c:v>80.809999999999</c:v>
                </c:pt>
                <c:pt idx="16163">
                  <c:v>80.814999999999</c:v>
                </c:pt>
                <c:pt idx="16164">
                  <c:v>80.819999999999</c:v>
                </c:pt>
                <c:pt idx="16165">
                  <c:v>80.824999999999</c:v>
                </c:pt>
                <c:pt idx="16166">
                  <c:v>80.82999999999897</c:v>
                </c:pt>
                <c:pt idx="16167">
                  <c:v>80.834999999999</c:v>
                </c:pt>
                <c:pt idx="16168">
                  <c:v>80.83999999999896</c:v>
                </c:pt>
                <c:pt idx="16169">
                  <c:v>80.844999999999</c:v>
                </c:pt>
                <c:pt idx="16170">
                  <c:v>80.849999999999</c:v>
                </c:pt>
                <c:pt idx="16171">
                  <c:v>80.85499999999896</c:v>
                </c:pt>
                <c:pt idx="16172">
                  <c:v>80.85999999999896</c:v>
                </c:pt>
                <c:pt idx="16173">
                  <c:v>80.864999999999</c:v>
                </c:pt>
                <c:pt idx="16174">
                  <c:v>80.86999999999896</c:v>
                </c:pt>
                <c:pt idx="16175">
                  <c:v>80.87499999999893</c:v>
                </c:pt>
                <c:pt idx="16176">
                  <c:v>80.87999999999893</c:v>
                </c:pt>
                <c:pt idx="16177">
                  <c:v>80.88499999999892</c:v>
                </c:pt>
                <c:pt idx="16178">
                  <c:v>80.88999999999892</c:v>
                </c:pt>
                <c:pt idx="16179">
                  <c:v>80.894999999999</c:v>
                </c:pt>
                <c:pt idx="16180">
                  <c:v>80.89999999999892</c:v>
                </c:pt>
                <c:pt idx="16181">
                  <c:v>80.9049999999989</c:v>
                </c:pt>
                <c:pt idx="16182">
                  <c:v>80.9099999999989</c:v>
                </c:pt>
                <c:pt idx="16183">
                  <c:v>80.9149999999989</c:v>
                </c:pt>
                <c:pt idx="16184">
                  <c:v>80.9199999999989</c:v>
                </c:pt>
                <c:pt idx="16185">
                  <c:v>80.9249999999989</c:v>
                </c:pt>
                <c:pt idx="16186">
                  <c:v>80.9299999999989</c:v>
                </c:pt>
                <c:pt idx="16187">
                  <c:v>80.9349999999989</c:v>
                </c:pt>
                <c:pt idx="16188">
                  <c:v>80.9399999999989</c:v>
                </c:pt>
                <c:pt idx="16189">
                  <c:v>80.9449999999989</c:v>
                </c:pt>
                <c:pt idx="16190">
                  <c:v>80.9499999999989</c:v>
                </c:pt>
                <c:pt idx="16191">
                  <c:v>80.9549999999989</c:v>
                </c:pt>
                <c:pt idx="16192">
                  <c:v>80.9599999999989</c:v>
                </c:pt>
                <c:pt idx="16193">
                  <c:v>80.9649999999989</c:v>
                </c:pt>
                <c:pt idx="16194">
                  <c:v>80.9699999999989</c:v>
                </c:pt>
                <c:pt idx="16195">
                  <c:v>80.9749999999989</c:v>
                </c:pt>
                <c:pt idx="16196">
                  <c:v>80.97999999999886</c:v>
                </c:pt>
                <c:pt idx="16197">
                  <c:v>80.9849999999989</c:v>
                </c:pt>
                <c:pt idx="16198">
                  <c:v>80.9899999999989</c:v>
                </c:pt>
                <c:pt idx="16199">
                  <c:v>80.9949999999989</c:v>
                </c:pt>
                <c:pt idx="16200">
                  <c:v>80.9999999999989</c:v>
                </c:pt>
                <c:pt idx="16201">
                  <c:v>81.0049999999989</c:v>
                </c:pt>
                <c:pt idx="16202">
                  <c:v>81.00999999999882</c:v>
                </c:pt>
                <c:pt idx="16203">
                  <c:v>81.0149999999988</c:v>
                </c:pt>
                <c:pt idx="16204">
                  <c:v>81.0199999999988</c:v>
                </c:pt>
                <c:pt idx="16205">
                  <c:v>81.0249999999988</c:v>
                </c:pt>
                <c:pt idx="16206">
                  <c:v>81.0299999999988</c:v>
                </c:pt>
                <c:pt idx="16207">
                  <c:v>81.0349999999988</c:v>
                </c:pt>
                <c:pt idx="16208">
                  <c:v>81.0399999999988</c:v>
                </c:pt>
                <c:pt idx="16209">
                  <c:v>81.0449999999988</c:v>
                </c:pt>
                <c:pt idx="16210">
                  <c:v>81.0499999999988</c:v>
                </c:pt>
                <c:pt idx="16211">
                  <c:v>81.0549999999988</c:v>
                </c:pt>
                <c:pt idx="16212">
                  <c:v>81.05999999999876</c:v>
                </c:pt>
                <c:pt idx="16213">
                  <c:v>81.0649999999988</c:v>
                </c:pt>
                <c:pt idx="16214">
                  <c:v>81.0699999999988</c:v>
                </c:pt>
                <c:pt idx="16215">
                  <c:v>81.07499999999876</c:v>
                </c:pt>
                <c:pt idx="16216">
                  <c:v>81.07999999999876</c:v>
                </c:pt>
                <c:pt idx="16217">
                  <c:v>81.0849999999988</c:v>
                </c:pt>
                <c:pt idx="16218">
                  <c:v>81.08999999999876</c:v>
                </c:pt>
                <c:pt idx="16219">
                  <c:v>81.0949999999988</c:v>
                </c:pt>
                <c:pt idx="16220">
                  <c:v>81.0999999999988</c:v>
                </c:pt>
                <c:pt idx="16221">
                  <c:v>81.10499999999872</c:v>
                </c:pt>
                <c:pt idx="16222">
                  <c:v>81.10999999999872</c:v>
                </c:pt>
                <c:pt idx="16223">
                  <c:v>81.1149999999988</c:v>
                </c:pt>
                <c:pt idx="16224">
                  <c:v>81.11999999999872</c:v>
                </c:pt>
                <c:pt idx="16225">
                  <c:v>81.1249999999987</c:v>
                </c:pt>
                <c:pt idx="16226">
                  <c:v>81.1299999999987</c:v>
                </c:pt>
                <c:pt idx="16227">
                  <c:v>81.1349999999987</c:v>
                </c:pt>
                <c:pt idx="16228">
                  <c:v>81.1399999999987</c:v>
                </c:pt>
                <c:pt idx="16229">
                  <c:v>81.1449999999987</c:v>
                </c:pt>
                <c:pt idx="16230">
                  <c:v>81.1499999999987</c:v>
                </c:pt>
                <c:pt idx="16231">
                  <c:v>81.1549999999987</c:v>
                </c:pt>
                <c:pt idx="16232">
                  <c:v>81.15999999999867</c:v>
                </c:pt>
                <c:pt idx="16233">
                  <c:v>81.1649999999987</c:v>
                </c:pt>
                <c:pt idx="16234">
                  <c:v>81.16999999999866</c:v>
                </c:pt>
                <c:pt idx="16235">
                  <c:v>81.17499999999866</c:v>
                </c:pt>
                <c:pt idx="16236">
                  <c:v>81.17999999999865</c:v>
                </c:pt>
                <c:pt idx="16237">
                  <c:v>81.18499999999866</c:v>
                </c:pt>
                <c:pt idx="16238">
                  <c:v>81.18999999999866</c:v>
                </c:pt>
                <c:pt idx="16239">
                  <c:v>81.1949999999987</c:v>
                </c:pt>
                <c:pt idx="16240">
                  <c:v>81.19999999999866</c:v>
                </c:pt>
                <c:pt idx="16241">
                  <c:v>81.2049999999987</c:v>
                </c:pt>
                <c:pt idx="16242">
                  <c:v>81.2099999999987</c:v>
                </c:pt>
                <c:pt idx="16243">
                  <c:v>81.2149999999987</c:v>
                </c:pt>
                <c:pt idx="16244">
                  <c:v>81.2199999999987</c:v>
                </c:pt>
                <c:pt idx="16245">
                  <c:v>81.2249999999987</c:v>
                </c:pt>
                <c:pt idx="16246">
                  <c:v>81.22999999999862</c:v>
                </c:pt>
                <c:pt idx="16247">
                  <c:v>81.2349999999986</c:v>
                </c:pt>
                <c:pt idx="16248">
                  <c:v>81.2399999999986</c:v>
                </c:pt>
                <c:pt idx="16249">
                  <c:v>81.2449999999986</c:v>
                </c:pt>
                <c:pt idx="16250">
                  <c:v>81.2499999999986</c:v>
                </c:pt>
                <c:pt idx="16251">
                  <c:v>81.2549999999986</c:v>
                </c:pt>
                <c:pt idx="16252">
                  <c:v>81.2599999999986</c:v>
                </c:pt>
                <c:pt idx="16253">
                  <c:v>81.2649999999986</c:v>
                </c:pt>
                <c:pt idx="16254">
                  <c:v>81.2699999999986</c:v>
                </c:pt>
                <c:pt idx="16255">
                  <c:v>81.2749999999986</c:v>
                </c:pt>
                <c:pt idx="16256">
                  <c:v>81.27999999999856</c:v>
                </c:pt>
                <c:pt idx="16257">
                  <c:v>81.2849999999986</c:v>
                </c:pt>
                <c:pt idx="16258">
                  <c:v>81.2899999999986</c:v>
                </c:pt>
                <c:pt idx="16259">
                  <c:v>81.2949999999986</c:v>
                </c:pt>
                <c:pt idx="16260">
                  <c:v>81.2999999999986</c:v>
                </c:pt>
                <c:pt idx="16261">
                  <c:v>81.3049999999986</c:v>
                </c:pt>
                <c:pt idx="16262">
                  <c:v>81.30999999999856</c:v>
                </c:pt>
                <c:pt idx="16263">
                  <c:v>81.3149999999986</c:v>
                </c:pt>
                <c:pt idx="16264">
                  <c:v>81.3199999999986</c:v>
                </c:pt>
                <c:pt idx="16265">
                  <c:v>81.32499999999852</c:v>
                </c:pt>
                <c:pt idx="16266">
                  <c:v>81.32999999999852</c:v>
                </c:pt>
                <c:pt idx="16267">
                  <c:v>81.33499999999852</c:v>
                </c:pt>
                <c:pt idx="16268">
                  <c:v>81.33999999999852</c:v>
                </c:pt>
                <c:pt idx="16269">
                  <c:v>81.3449999999985</c:v>
                </c:pt>
                <c:pt idx="16270">
                  <c:v>81.3499999999985</c:v>
                </c:pt>
                <c:pt idx="16271">
                  <c:v>81.3549999999985</c:v>
                </c:pt>
                <c:pt idx="16272">
                  <c:v>81.3599999999985</c:v>
                </c:pt>
                <c:pt idx="16273">
                  <c:v>81.3649999999985</c:v>
                </c:pt>
                <c:pt idx="16274">
                  <c:v>81.3699999999985</c:v>
                </c:pt>
                <c:pt idx="16275">
                  <c:v>81.3749999999985</c:v>
                </c:pt>
                <c:pt idx="16276">
                  <c:v>81.37999999999847</c:v>
                </c:pt>
                <c:pt idx="16277">
                  <c:v>81.3849999999985</c:v>
                </c:pt>
                <c:pt idx="16278">
                  <c:v>81.38999999999846</c:v>
                </c:pt>
                <c:pt idx="16279">
                  <c:v>81.3949999999985</c:v>
                </c:pt>
                <c:pt idx="16280">
                  <c:v>81.3999999999985</c:v>
                </c:pt>
                <c:pt idx="16281">
                  <c:v>81.4049999999985</c:v>
                </c:pt>
                <c:pt idx="16282">
                  <c:v>81.4099999999985</c:v>
                </c:pt>
                <c:pt idx="16283">
                  <c:v>81.4149999999985</c:v>
                </c:pt>
                <c:pt idx="16284">
                  <c:v>81.4199999999985</c:v>
                </c:pt>
                <c:pt idx="16285">
                  <c:v>81.4249999999985</c:v>
                </c:pt>
                <c:pt idx="16286">
                  <c:v>81.4299999999985</c:v>
                </c:pt>
                <c:pt idx="16287">
                  <c:v>81.4349999999985</c:v>
                </c:pt>
                <c:pt idx="16288">
                  <c:v>81.4399999999985</c:v>
                </c:pt>
                <c:pt idx="16289">
                  <c:v>81.4449999999985</c:v>
                </c:pt>
                <c:pt idx="16290">
                  <c:v>81.4499999999985</c:v>
                </c:pt>
                <c:pt idx="16291">
                  <c:v>81.4549999999984</c:v>
                </c:pt>
                <c:pt idx="16292">
                  <c:v>81.4599999999984</c:v>
                </c:pt>
                <c:pt idx="16293">
                  <c:v>81.4649999999984</c:v>
                </c:pt>
                <c:pt idx="16294">
                  <c:v>81.4699999999984</c:v>
                </c:pt>
                <c:pt idx="16295">
                  <c:v>81.4749999999984</c:v>
                </c:pt>
                <c:pt idx="16296">
                  <c:v>81.4799999999984</c:v>
                </c:pt>
                <c:pt idx="16297">
                  <c:v>81.4849999999984</c:v>
                </c:pt>
                <c:pt idx="16298">
                  <c:v>81.4899999999984</c:v>
                </c:pt>
                <c:pt idx="16299">
                  <c:v>81.4949999999984</c:v>
                </c:pt>
                <c:pt idx="16300">
                  <c:v>81.4999999999984</c:v>
                </c:pt>
                <c:pt idx="16301">
                  <c:v>81.5049999999984</c:v>
                </c:pt>
                <c:pt idx="16302">
                  <c:v>81.5099999999984</c:v>
                </c:pt>
                <c:pt idx="16303">
                  <c:v>81.5149999999984</c:v>
                </c:pt>
                <c:pt idx="16304">
                  <c:v>81.5199999999984</c:v>
                </c:pt>
                <c:pt idx="16305">
                  <c:v>81.5249999999984</c:v>
                </c:pt>
                <c:pt idx="16306">
                  <c:v>81.52999999999836</c:v>
                </c:pt>
                <c:pt idx="16307">
                  <c:v>81.5349999999984</c:v>
                </c:pt>
                <c:pt idx="16308">
                  <c:v>81.5399999999984</c:v>
                </c:pt>
                <c:pt idx="16309">
                  <c:v>81.5449999999984</c:v>
                </c:pt>
                <c:pt idx="16310">
                  <c:v>81.5499999999984</c:v>
                </c:pt>
                <c:pt idx="16311">
                  <c:v>81.55499999999832</c:v>
                </c:pt>
                <c:pt idx="16312">
                  <c:v>81.55999999999832</c:v>
                </c:pt>
                <c:pt idx="16313">
                  <c:v>81.5649999999983</c:v>
                </c:pt>
                <c:pt idx="16314">
                  <c:v>81.5699999999983</c:v>
                </c:pt>
                <c:pt idx="16315">
                  <c:v>81.5749999999983</c:v>
                </c:pt>
                <c:pt idx="16316">
                  <c:v>81.5799999999983</c:v>
                </c:pt>
                <c:pt idx="16317">
                  <c:v>81.5849999999983</c:v>
                </c:pt>
                <c:pt idx="16318">
                  <c:v>81.5899999999983</c:v>
                </c:pt>
                <c:pt idx="16319">
                  <c:v>81.5949999999983</c:v>
                </c:pt>
                <c:pt idx="16320">
                  <c:v>81.5999999999983</c:v>
                </c:pt>
                <c:pt idx="16321">
                  <c:v>81.6049999999983</c:v>
                </c:pt>
                <c:pt idx="16322">
                  <c:v>81.60999999999826</c:v>
                </c:pt>
                <c:pt idx="16323">
                  <c:v>81.6149999999983</c:v>
                </c:pt>
                <c:pt idx="16324">
                  <c:v>81.6199999999983</c:v>
                </c:pt>
                <c:pt idx="16325">
                  <c:v>81.62499999999826</c:v>
                </c:pt>
                <c:pt idx="16326">
                  <c:v>81.62999999999826</c:v>
                </c:pt>
                <c:pt idx="16327">
                  <c:v>81.6349999999983</c:v>
                </c:pt>
                <c:pt idx="16328">
                  <c:v>81.63999999999826</c:v>
                </c:pt>
                <c:pt idx="16329">
                  <c:v>81.6449999999983</c:v>
                </c:pt>
                <c:pt idx="16330">
                  <c:v>81.6499999999983</c:v>
                </c:pt>
                <c:pt idx="16331">
                  <c:v>81.65499999999822</c:v>
                </c:pt>
                <c:pt idx="16332">
                  <c:v>81.65999999999822</c:v>
                </c:pt>
                <c:pt idx="16333">
                  <c:v>81.66499999999822</c:v>
                </c:pt>
                <c:pt idx="16334">
                  <c:v>81.66999999999822</c:v>
                </c:pt>
                <c:pt idx="16335">
                  <c:v>81.6749999999982</c:v>
                </c:pt>
                <c:pt idx="16336">
                  <c:v>81.6799999999982</c:v>
                </c:pt>
                <c:pt idx="16337">
                  <c:v>81.6849999999982</c:v>
                </c:pt>
                <c:pt idx="16338">
                  <c:v>81.6899999999982</c:v>
                </c:pt>
                <c:pt idx="16339">
                  <c:v>81.6949999999982</c:v>
                </c:pt>
                <c:pt idx="16340">
                  <c:v>81.6999999999982</c:v>
                </c:pt>
                <c:pt idx="16341">
                  <c:v>81.7049999999982</c:v>
                </c:pt>
                <c:pt idx="16342">
                  <c:v>81.7099999999982</c:v>
                </c:pt>
                <c:pt idx="16343">
                  <c:v>81.7149999999982</c:v>
                </c:pt>
                <c:pt idx="16344">
                  <c:v>81.7199999999982</c:v>
                </c:pt>
                <c:pt idx="16345">
                  <c:v>81.7249999999982</c:v>
                </c:pt>
                <c:pt idx="16346">
                  <c:v>81.7299999999982</c:v>
                </c:pt>
                <c:pt idx="16347">
                  <c:v>81.7349999999982</c:v>
                </c:pt>
                <c:pt idx="16348">
                  <c:v>81.7399999999982</c:v>
                </c:pt>
                <c:pt idx="16349">
                  <c:v>81.7449999999982</c:v>
                </c:pt>
                <c:pt idx="16350">
                  <c:v>81.7499999999982</c:v>
                </c:pt>
                <c:pt idx="16351">
                  <c:v>81.7549999999982</c:v>
                </c:pt>
                <c:pt idx="16352">
                  <c:v>81.7599999999982</c:v>
                </c:pt>
                <c:pt idx="16353">
                  <c:v>81.7649999999982</c:v>
                </c:pt>
                <c:pt idx="16354">
                  <c:v>81.7699999999982</c:v>
                </c:pt>
                <c:pt idx="16355">
                  <c:v>81.77499999999812</c:v>
                </c:pt>
                <c:pt idx="16356">
                  <c:v>81.77999999999812</c:v>
                </c:pt>
                <c:pt idx="16357">
                  <c:v>81.7849999999981</c:v>
                </c:pt>
                <c:pt idx="16358">
                  <c:v>81.7899999999981</c:v>
                </c:pt>
                <c:pt idx="16359">
                  <c:v>81.7949999999981</c:v>
                </c:pt>
                <c:pt idx="16360">
                  <c:v>81.7999999999981</c:v>
                </c:pt>
                <c:pt idx="16361">
                  <c:v>81.8049999999981</c:v>
                </c:pt>
                <c:pt idx="16362">
                  <c:v>81.8099999999981</c:v>
                </c:pt>
                <c:pt idx="16363">
                  <c:v>81.8149999999981</c:v>
                </c:pt>
                <c:pt idx="16364">
                  <c:v>81.8199999999981</c:v>
                </c:pt>
                <c:pt idx="16365">
                  <c:v>81.8249999999981</c:v>
                </c:pt>
                <c:pt idx="16366">
                  <c:v>81.82999999999806</c:v>
                </c:pt>
                <c:pt idx="16367">
                  <c:v>81.8349999999981</c:v>
                </c:pt>
                <c:pt idx="16368">
                  <c:v>81.8399999999981</c:v>
                </c:pt>
                <c:pt idx="16369">
                  <c:v>81.8449999999981</c:v>
                </c:pt>
                <c:pt idx="16370">
                  <c:v>81.8499999999981</c:v>
                </c:pt>
                <c:pt idx="16371">
                  <c:v>81.8549999999981</c:v>
                </c:pt>
                <c:pt idx="16372">
                  <c:v>81.85999999999806</c:v>
                </c:pt>
                <c:pt idx="16373">
                  <c:v>81.8649999999981</c:v>
                </c:pt>
                <c:pt idx="16374">
                  <c:v>81.8699999999981</c:v>
                </c:pt>
                <c:pt idx="16375">
                  <c:v>81.87499999999802</c:v>
                </c:pt>
                <c:pt idx="16376">
                  <c:v>81.87999999999802</c:v>
                </c:pt>
                <c:pt idx="16377">
                  <c:v>81.88499999999802</c:v>
                </c:pt>
                <c:pt idx="16378">
                  <c:v>81.88999999999802</c:v>
                </c:pt>
                <c:pt idx="16379">
                  <c:v>81.894999999998</c:v>
                </c:pt>
                <c:pt idx="16380">
                  <c:v>81.899999999998</c:v>
                </c:pt>
                <c:pt idx="16381">
                  <c:v>81.904999999998</c:v>
                </c:pt>
                <c:pt idx="16382">
                  <c:v>81.909999999998</c:v>
                </c:pt>
                <c:pt idx="16383">
                  <c:v>81.914999999998</c:v>
                </c:pt>
                <c:pt idx="16384">
                  <c:v>81.919999999998</c:v>
                </c:pt>
                <c:pt idx="16385">
                  <c:v>81.924999999998</c:v>
                </c:pt>
                <c:pt idx="16386">
                  <c:v>81.929999999998</c:v>
                </c:pt>
                <c:pt idx="16387">
                  <c:v>81.934999999998</c:v>
                </c:pt>
                <c:pt idx="16388">
                  <c:v>81.939999999998</c:v>
                </c:pt>
                <c:pt idx="16389">
                  <c:v>81.944999999998</c:v>
                </c:pt>
                <c:pt idx="16390">
                  <c:v>81.949999999998</c:v>
                </c:pt>
                <c:pt idx="16391">
                  <c:v>81.954999999998</c:v>
                </c:pt>
                <c:pt idx="16392">
                  <c:v>81.959999999998</c:v>
                </c:pt>
                <c:pt idx="16393">
                  <c:v>81.964999999998</c:v>
                </c:pt>
                <c:pt idx="16394">
                  <c:v>81.969999999998</c:v>
                </c:pt>
                <c:pt idx="16395">
                  <c:v>81.974999999998</c:v>
                </c:pt>
                <c:pt idx="16396">
                  <c:v>81.979999999998</c:v>
                </c:pt>
                <c:pt idx="16397">
                  <c:v>81.984999999998</c:v>
                </c:pt>
                <c:pt idx="16398">
                  <c:v>81.989999999998</c:v>
                </c:pt>
                <c:pt idx="16399">
                  <c:v>81.994999999998</c:v>
                </c:pt>
                <c:pt idx="16400">
                  <c:v>81.999999999998</c:v>
                </c:pt>
                <c:pt idx="16401">
                  <c:v>82.0049999999979</c:v>
                </c:pt>
                <c:pt idx="16402">
                  <c:v>82.0099999999979</c:v>
                </c:pt>
                <c:pt idx="16403">
                  <c:v>82.0149999999979</c:v>
                </c:pt>
                <c:pt idx="16404">
                  <c:v>82.0199999999979</c:v>
                </c:pt>
                <c:pt idx="16405">
                  <c:v>82.0249999999979</c:v>
                </c:pt>
                <c:pt idx="16406">
                  <c:v>82.0299999999979</c:v>
                </c:pt>
                <c:pt idx="16407">
                  <c:v>82.0349999999979</c:v>
                </c:pt>
                <c:pt idx="16408">
                  <c:v>82.0399999999979</c:v>
                </c:pt>
                <c:pt idx="16409">
                  <c:v>82.0449999999979</c:v>
                </c:pt>
                <c:pt idx="16410">
                  <c:v>82.0499999999979</c:v>
                </c:pt>
                <c:pt idx="16411">
                  <c:v>82.0549999999979</c:v>
                </c:pt>
                <c:pt idx="16412">
                  <c:v>82.0599999999979</c:v>
                </c:pt>
                <c:pt idx="16413">
                  <c:v>82.0649999999979</c:v>
                </c:pt>
                <c:pt idx="16414">
                  <c:v>82.0699999999979</c:v>
                </c:pt>
                <c:pt idx="16415">
                  <c:v>82.0749999999979</c:v>
                </c:pt>
                <c:pt idx="16416">
                  <c:v>82.07999999999786</c:v>
                </c:pt>
                <c:pt idx="16417">
                  <c:v>82.0849999999979</c:v>
                </c:pt>
                <c:pt idx="16418">
                  <c:v>82.0899999999979</c:v>
                </c:pt>
                <c:pt idx="16419">
                  <c:v>82.0949999999979</c:v>
                </c:pt>
                <c:pt idx="16420">
                  <c:v>82.0999999999979</c:v>
                </c:pt>
                <c:pt idx="16421">
                  <c:v>82.10499999999782</c:v>
                </c:pt>
                <c:pt idx="16422">
                  <c:v>82.10999999999782</c:v>
                </c:pt>
                <c:pt idx="16423">
                  <c:v>82.1149999999978</c:v>
                </c:pt>
                <c:pt idx="16424">
                  <c:v>82.1199999999978</c:v>
                </c:pt>
                <c:pt idx="16425">
                  <c:v>82.1249999999978</c:v>
                </c:pt>
                <c:pt idx="16426">
                  <c:v>82.1299999999978</c:v>
                </c:pt>
                <c:pt idx="16427">
                  <c:v>82.1349999999978</c:v>
                </c:pt>
                <c:pt idx="16428">
                  <c:v>82.1399999999978</c:v>
                </c:pt>
                <c:pt idx="16429">
                  <c:v>82.1449999999978</c:v>
                </c:pt>
                <c:pt idx="16430">
                  <c:v>82.1499999999978</c:v>
                </c:pt>
                <c:pt idx="16431">
                  <c:v>82.1549999999978</c:v>
                </c:pt>
                <c:pt idx="16432">
                  <c:v>82.15999999999776</c:v>
                </c:pt>
                <c:pt idx="16433">
                  <c:v>82.1649999999978</c:v>
                </c:pt>
                <c:pt idx="16434">
                  <c:v>82.1699999999978</c:v>
                </c:pt>
                <c:pt idx="16435">
                  <c:v>82.17499999999776</c:v>
                </c:pt>
                <c:pt idx="16436">
                  <c:v>82.17999999999774</c:v>
                </c:pt>
                <c:pt idx="16437">
                  <c:v>82.1849999999978</c:v>
                </c:pt>
                <c:pt idx="16438">
                  <c:v>82.18999999999776</c:v>
                </c:pt>
                <c:pt idx="16439">
                  <c:v>82.1949999999978</c:v>
                </c:pt>
                <c:pt idx="16440">
                  <c:v>82.1999999999978</c:v>
                </c:pt>
                <c:pt idx="16441">
                  <c:v>82.2049999999978</c:v>
                </c:pt>
                <c:pt idx="16442">
                  <c:v>82.2099999999978</c:v>
                </c:pt>
                <c:pt idx="16443">
                  <c:v>82.2149999999978</c:v>
                </c:pt>
                <c:pt idx="16444">
                  <c:v>82.2199999999978</c:v>
                </c:pt>
                <c:pt idx="16445">
                  <c:v>82.2249999999977</c:v>
                </c:pt>
                <c:pt idx="16446">
                  <c:v>82.2299999999977</c:v>
                </c:pt>
                <c:pt idx="16447">
                  <c:v>82.2349999999977</c:v>
                </c:pt>
                <c:pt idx="16448">
                  <c:v>82.2399999999977</c:v>
                </c:pt>
                <c:pt idx="16449">
                  <c:v>82.2449999999977</c:v>
                </c:pt>
                <c:pt idx="16450">
                  <c:v>82.2499999999977</c:v>
                </c:pt>
                <c:pt idx="16451">
                  <c:v>82.2549999999977</c:v>
                </c:pt>
                <c:pt idx="16452">
                  <c:v>82.2599999999977</c:v>
                </c:pt>
                <c:pt idx="16453">
                  <c:v>82.2649999999977</c:v>
                </c:pt>
                <c:pt idx="16454">
                  <c:v>82.2699999999977</c:v>
                </c:pt>
                <c:pt idx="16455">
                  <c:v>82.2749999999977</c:v>
                </c:pt>
                <c:pt idx="16456">
                  <c:v>82.2799999999977</c:v>
                </c:pt>
                <c:pt idx="16457">
                  <c:v>82.2849999999977</c:v>
                </c:pt>
                <c:pt idx="16458">
                  <c:v>82.2899999999977</c:v>
                </c:pt>
                <c:pt idx="16459">
                  <c:v>82.2949999999977</c:v>
                </c:pt>
                <c:pt idx="16460">
                  <c:v>82.2999999999977</c:v>
                </c:pt>
                <c:pt idx="16461">
                  <c:v>82.3049999999977</c:v>
                </c:pt>
                <c:pt idx="16462">
                  <c:v>82.3099999999977</c:v>
                </c:pt>
                <c:pt idx="16463">
                  <c:v>82.3149999999977</c:v>
                </c:pt>
                <c:pt idx="16464">
                  <c:v>82.3199999999977</c:v>
                </c:pt>
                <c:pt idx="16465">
                  <c:v>82.32499999999762</c:v>
                </c:pt>
                <c:pt idx="16466">
                  <c:v>82.32999999999762</c:v>
                </c:pt>
                <c:pt idx="16467">
                  <c:v>82.3349999999976</c:v>
                </c:pt>
                <c:pt idx="16468">
                  <c:v>82.3399999999976</c:v>
                </c:pt>
                <c:pt idx="16469">
                  <c:v>82.3449999999976</c:v>
                </c:pt>
                <c:pt idx="16470">
                  <c:v>82.3499999999976</c:v>
                </c:pt>
                <c:pt idx="16471">
                  <c:v>82.3549999999976</c:v>
                </c:pt>
                <c:pt idx="16472">
                  <c:v>82.3599999999976</c:v>
                </c:pt>
                <c:pt idx="16473">
                  <c:v>82.3649999999976</c:v>
                </c:pt>
                <c:pt idx="16474">
                  <c:v>82.3699999999976</c:v>
                </c:pt>
                <c:pt idx="16475">
                  <c:v>82.3749999999976</c:v>
                </c:pt>
                <c:pt idx="16476">
                  <c:v>82.37999999999756</c:v>
                </c:pt>
                <c:pt idx="16477">
                  <c:v>82.3849999999976</c:v>
                </c:pt>
                <c:pt idx="16478">
                  <c:v>82.3899999999976</c:v>
                </c:pt>
                <c:pt idx="16479">
                  <c:v>82.3949999999976</c:v>
                </c:pt>
                <c:pt idx="16480">
                  <c:v>82.3999999999976</c:v>
                </c:pt>
                <c:pt idx="16481">
                  <c:v>82.4049999999976</c:v>
                </c:pt>
                <c:pt idx="16482">
                  <c:v>82.4099999999976</c:v>
                </c:pt>
                <c:pt idx="16483">
                  <c:v>82.4149999999976</c:v>
                </c:pt>
                <c:pt idx="16484">
                  <c:v>82.4199999999976</c:v>
                </c:pt>
                <c:pt idx="16485">
                  <c:v>82.4249999999976</c:v>
                </c:pt>
                <c:pt idx="16486">
                  <c:v>82.4299999999976</c:v>
                </c:pt>
                <c:pt idx="16487">
                  <c:v>82.4349999999976</c:v>
                </c:pt>
                <c:pt idx="16488">
                  <c:v>82.4399999999976</c:v>
                </c:pt>
                <c:pt idx="16489">
                  <c:v>82.4449999999975</c:v>
                </c:pt>
                <c:pt idx="16490">
                  <c:v>82.4499999999975</c:v>
                </c:pt>
                <c:pt idx="16491">
                  <c:v>82.4549999999975</c:v>
                </c:pt>
                <c:pt idx="16492">
                  <c:v>82.4599999999975</c:v>
                </c:pt>
                <c:pt idx="16493">
                  <c:v>82.4649999999975</c:v>
                </c:pt>
                <c:pt idx="16494">
                  <c:v>82.4699999999975</c:v>
                </c:pt>
                <c:pt idx="16495">
                  <c:v>82.4749999999975</c:v>
                </c:pt>
                <c:pt idx="16496">
                  <c:v>82.4799999999975</c:v>
                </c:pt>
                <c:pt idx="16497">
                  <c:v>82.4849999999975</c:v>
                </c:pt>
                <c:pt idx="16498">
                  <c:v>82.4899999999975</c:v>
                </c:pt>
                <c:pt idx="16499">
                  <c:v>82.4949999999975</c:v>
                </c:pt>
                <c:pt idx="16500">
                  <c:v>82.4999999999975</c:v>
                </c:pt>
                <c:pt idx="16501">
                  <c:v>82.5049999999975</c:v>
                </c:pt>
                <c:pt idx="16502">
                  <c:v>82.5099999999975</c:v>
                </c:pt>
                <c:pt idx="16503">
                  <c:v>82.5149999999975</c:v>
                </c:pt>
                <c:pt idx="16504">
                  <c:v>82.5199999999975</c:v>
                </c:pt>
                <c:pt idx="16505">
                  <c:v>82.5249999999975</c:v>
                </c:pt>
                <c:pt idx="16506">
                  <c:v>82.5299999999975</c:v>
                </c:pt>
                <c:pt idx="16507">
                  <c:v>82.5349999999975</c:v>
                </c:pt>
                <c:pt idx="16508">
                  <c:v>82.5399999999975</c:v>
                </c:pt>
                <c:pt idx="16509">
                  <c:v>82.5449999999975</c:v>
                </c:pt>
                <c:pt idx="16510">
                  <c:v>82.5499999999975</c:v>
                </c:pt>
                <c:pt idx="16511">
                  <c:v>82.5549999999974</c:v>
                </c:pt>
                <c:pt idx="16512">
                  <c:v>82.5599999999974</c:v>
                </c:pt>
                <c:pt idx="16513">
                  <c:v>82.5649999999974</c:v>
                </c:pt>
                <c:pt idx="16514">
                  <c:v>82.5699999999974</c:v>
                </c:pt>
                <c:pt idx="16515">
                  <c:v>82.5749999999974</c:v>
                </c:pt>
                <c:pt idx="16516">
                  <c:v>82.5799999999974</c:v>
                </c:pt>
                <c:pt idx="16517">
                  <c:v>82.5849999999974</c:v>
                </c:pt>
                <c:pt idx="16518">
                  <c:v>82.5899999999974</c:v>
                </c:pt>
                <c:pt idx="16519">
                  <c:v>82.5949999999974</c:v>
                </c:pt>
                <c:pt idx="16520">
                  <c:v>82.5999999999974</c:v>
                </c:pt>
                <c:pt idx="16521">
                  <c:v>82.6049999999974</c:v>
                </c:pt>
                <c:pt idx="16522">
                  <c:v>82.6099999999974</c:v>
                </c:pt>
                <c:pt idx="16523">
                  <c:v>82.6149999999974</c:v>
                </c:pt>
                <c:pt idx="16524">
                  <c:v>82.6199999999974</c:v>
                </c:pt>
                <c:pt idx="16525">
                  <c:v>82.6249999999974</c:v>
                </c:pt>
                <c:pt idx="16526">
                  <c:v>82.62999999999736</c:v>
                </c:pt>
                <c:pt idx="16527">
                  <c:v>82.6349999999974</c:v>
                </c:pt>
                <c:pt idx="16528">
                  <c:v>82.6399999999974</c:v>
                </c:pt>
                <c:pt idx="16529">
                  <c:v>82.6449999999974</c:v>
                </c:pt>
                <c:pt idx="16530">
                  <c:v>82.6499999999974</c:v>
                </c:pt>
                <c:pt idx="16531">
                  <c:v>82.65499999999732</c:v>
                </c:pt>
                <c:pt idx="16532">
                  <c:v>82.65999999999732</c:v>
                </c:pt>
                <c:pt idx="16533">
                  <c:v>82.6649999999973</c:v>
                </c:pt>
                <c:pt idx="16534">
                  <c:v>82.6699999999973</c:v>
                </c:pt>
                <c:pt idx="16535">
                  <c:v>82.6749999999973</c:v>
                </c:pt>
                <c:pt idx="16536">
                  <c:v>82.6799999999973</c:v>
                </c:pt>
                <c:pt idx="16537">
                  <c:v>82.6849999999973</c:v>
                </c:pt>
                <c:pt idx="16538">
                  <c:v>82.6899999999973</c:v>
                </c:pt>
                <c:pt idx="16539">
                  <c:v>82.6949999999973</c:v>
                </c:pt>
                <c:pt idx="16540">
                  <c:v>82.6999999999973</c:v>
                </c:pt>
                <c:pt idx="16541">
                  <c:v>82.7049999999973</c:v>
                </c:pt>
                <c:pt idx="16542">
                  <c:v>82.7099999999973</c:v>
                </c:pt>
                <c:pt idx="16543">
                  <c:v>82.7149999999973</c:v>
                </c:pt>
                <c:pt idx="16544">
                  <c:v>82.7199999999973</c:v>
                </c:pt>
                <c:pt idx="16545">
                  <c:v>82.7249999999973</c:v>
                </c:pt>
                <c:pt idx="16546">
                  <c:v>82.7299999999973</c:v>
                </c:pt>
                <c:pt idx="16547">
                  <c:v>82.7349999999973</c:v>
                </c:pt>
                <c:pt idx="16548">
                  <c:v>82.7399999999973</c:v>
                </c:pt>
                <c:pt idx="16549">
                  <c:v>82.7449999999973</c:v>
                </c:pt>
                <c:pt idx="16550">
                  <c:v>82.7499999999973</c:v>
                </c:pt>
                <c:pt idx="16551">
                  <c:v>82.7549999999973</c:v>
                </c:pt>
                <c:pt idx="16552">
                  <c:v>82.7599999999973</c:v>
                </c:pt>
                <c:pt idx="16553">
                  <c:v>82.7649999999973</c:v>
                </c:pt>
                <c:pt idx="16554">
                  <c:v>82.7699999999973</c:v>
                </c:pt>
                <c:pt idx="16555">
                  <c:v>82.7749999999972</c:v>
                </c:pt>
                <c:pt idx="16556">
                  <c:v>82.7799999999972</c:v>
                </c:pt>
                <c:pt idx="16557">
                  <c:v>82.7849999999972</c:v>
                </c:pt>
                <c:pt idx="16558">
                  <c:v>82.7899999999972</c:v>
                </c:pt>
                <c:pt idx="16559">
                  <c:v>82.7949999999972</c:v>
                </c:pt>
                <c:pt idx="16560">
                  <c:v>82.7999999999972</c:v>
                </c:pt>
                <c:pt idx="16561">
                  <c:v>82.8049999999972</c:v>
                </c:pt>
                <c:pt idx="16562">
                  <c:v>82.8099999999972</c:v>
                </c:pt>
                <c:pt idx="16563">
                  <c:v>82.8149999999972</c:v>
                </c:pt>
                <c:pt idx="16564">
                  <c:v>82.8199999999972</c:v>
                </c:pt>
                <c:pt idx="16565">
                  <c:v>82.8249999999972</c:v>
                </c:pt>
                <c:pt idx="16566">
                  <c:v>82.8299999999972</c:v>
                </c:pt>
                <c:pt idx="16567">
                  <c:v>82.8349999999972</c:v>
                </c:pt>
                <c:pt idx="16568">
                  <c:v>82.8399999999972</c:v>
                </c:pt>
                <c:pt idx="16569">
                  <c:v>82.8449999999972</c:v>
                </c:pt>
                <c:pt idx="16570">
                  <c:v>82.8499999999972</c:v>
                </c:pt>
                <c:pt idx="16571">
                  <c:v>82.8549999999972</c:v>
                </c:pt>
                <c:pt idx="16572">
                  <c:v>82.8599999999972</c:v>
                </c:pt>
                <c:pt idx="16573">
                  <c:v>82.8649999999972</c:v>
                </c:pt>
                <c:pt idx="16574">
                  <c:v>82.8699999999972</c:v>
                </c:pt>
                <c:pt idx="16575">
                  <c:v>82.87499999999712</c:v>
                </c:pt>
                <c:pt idx="16576">
                  <c:v>82.87999999999712</c:v>
                </c:pt>
                <c:pt idx="16577">
                  <c:v>82.8849999999971</c:v>
                </c:pt>
                <c:pt idx="16578">
                  <c:v>82.8899999999971</c:v>
                </c:pt>
                <c:pt idx="16579">
                  <c:v>82.8949999999971</c:v>
                </c:pt>
                <c:pt idx="16580">
                  <c:v>82.8999999999971</c:v>
                </c:pt>
                <c:pt idx="16581">
                  <c:v>82.9049999999971</c:v>
                </c:pt>
                <c:pt idx="16582">
                  <c:v>82.9099999999971</c:v>
                </c:pt>
                <c:pt idx="16583">
                  <c:v>82.9149999999971</c:v>
                </c:pt>
                <c:pt idx="16584">
                  <c:v>82.9199999999971</c:v>
                </c:pt>
                <c:pt idx="16585">
                  <c:v>82.9249999999971</c:v>
                </c:pt>
                <c:pt idx="16586">
                  <c:v>82.9299999999971</c:v>
                </c:pt>
                <c:pt idx="16587">
                  <c:v>82.9349999999971</c:v>
                </c:pt>
                <c:pt idx="16588">
                  <c:v>82.9399999999971</c:v>
                </c:pt>
                <c:pt idx="16589">
                  <c:v>82.9449999999971</c:v>
                </c:pt>
                <c:pt idx="16590">
                  <c:v>82.9499999999971</c:v>
                </c:pt>
                <c:pt idx="16591">
                  <c:v>82.9549999999971</c:v>
                </c:pt>
                <c:pt idx="16592">
                  <c:v>82.9599999999971</c:v>
                </c:pt>
                <c:pt idx="16593">
                  <c:v>82.9649999999971</c:v>
                </c:pt>
                <c:pt idx="16594">
                  <c:v>82.9699999999971</c:v>
                </c:pt>
                <c:pt idx="16595">
                  <c:v>82.9749999999971</c:v>
                </c:pt>
                <c:pt idx="16596">
                  <c:v>82.9799999999971</c:v>
                </c:pt>
                <c:pt idx="16597">
                  <c:v>82.9849999999971</c:v>
                </c:pt>
                <c:pt idx="16598">
                  <c:v>82.9899999999971</c:v>
                </c:pt>
                <c:pt idx="16599">
                  <c:v>82.994999999997</c:v>
                </c:pt>
                <c:pt idx="16600">
                  <c:v>82.999999999997</c:v>
                </c:pt>
                <c:pt idx="16601">
                  <c:v>83.004999999997</c:v>
                </c:pt>
                <c:pt idx="16602">
                  <c:v>83.009999999997</c:v>
                </c:pt>
                <c:pt idx="16603">
                  <c:v>83.014999999997</c:v>
                </c:pt>
                <c:pt idx="16604">
                  <c:v>83.019999999997</c:v>
                </c:pt>
                <c:pt idx="16605">
                  <c:v>83.024999999997</c:v>
                </c:pt>
                <c:pt idx="16606">
                  <c:v>83.02999999999697</c:v>
                </c:pt>
                <c:pt idx="16607">
                  <c:v>83.034999999997</c:v>
                </c:pt>
                <c:pt idx="16608">
                  <c:v>83.03999999999696</c:v>
                </c:pt>
                <c:pt idx="16609">
                  <c:v>83.044999999997</c:v>
                </c:pt>
                <c:pt idx="16610">
                  <c:v>83.049999999997</c:v>
                </c:pt>
                <c:pt idx="16611">
                  <c:v>83.05499999999696</c:v>
                </c:pt>
                <c:pt idx="16612">
                  <c:v>83.05999999999694</c:v>
                </c:pt>
                <c:pt idx="16613">
                  <c:v>83.064999999997</c:v>
                </c:pt>
                <c:pt idx="16614">
                  <c:v>83.06999999999696</c:v>
                </c:pt>
                <c:pt idx="16615">
                  <c:v>83.07499999999693</c:v>
                </c:pt>
                <c:pt idx="16616">
                  <c:v>83.07999999999693</c:v>
                </c:pt>
                <c:pt idx="16617">
                  <c:v>83.08499999999692</c:v>
                </c:pt>
                <c:pt idx="16618">
                  <c:v>83.08999999999691</c:v>
                </c:pt>
                <c:pt idx="16619">
                  <c:v>83.09499999999692</c:v>
                </c:pt>
                <c:pt idx="16620">
                  <c:v>83.09999999999692</c:v>
                </c:pt>
                <c:pt idx="16621">
                  <c:v>83.1049999999969</c:v>
                </c:pt>
                <c:pt idx="16622">
                  <c:v>83.1099999999969</c:v>
                </c:pt>
                <c:pt idx="16623">
                  <c:v>83.1149999999969</c:v>
                </c:pt>
                <c:pt idx="16624">
                  <c:v>83.1199999999969</c:v>
                </c:pt>
                <c:pt idx="16625">
                  <c:v>83.1249999999969</c:v>
                </c:pt>
                <c:pt idx="16626">
                  <c:v>83.12999999999688</c:v>
                </c:pt>
                <c:pt idx="16627">
                  <c:v>83.1349999999969</c:v>
                </c:pt>
                <c:pt idx="16628">
                  <c:v>83.13999999999687</c:v>
                </c:pt>
                <c:pt idx="16629">
                  <c:v>83.1449999999969</c:v>
                </c:pt>
                <c:pt idx="16630">
                  <c:v>83.14999999999686</c:v>
                </c:pt>
                <c:pt idx="16631">
                  <c:v>83.15499999999686</c:v>
                </c:pt>
                <c:pt idx="16632">
                  <c:v>83.15999999999685</c:v>
                </c:pt>
                <c:pt idx="16633">
                  <c:v>83.16499999999686</c:v>
                </c:pt>
                <c:pt idx="16634">
                  <c:v>83.16999999999684</c:v>
                </c:pt>
                <c:pt idx="16635">
                  <c:v>83.17499999999684</c:v>
                </c:pt>
                <c:pt idx="16636">
                  <c:v>83.17999999999684</c:v>
                </c:pt>
                <c:pt idx="16637">
                  <c:v>83.18499999999683</c:v>
                </c:pt>
                <c:pt idx="16638">
                  <c:v>83.18999999999683</c:v>
                </c:pt>
                <c:pt idx="16639">
                  <c:v>83.19499999999682</c:v>
                </c:pt>
                <c:pt idx="16640">
                  <c:v>83.19999999999681</c:v>
                </c:pt>
                <c:pt idx="16641">
                  <c:v>83.20499999999682</c:v>
                </c:pt>
                <c:pt idx="16642">
                  <c:v>83.20999999999682</c:v>
                </c:pt>
                <c:pt idx="16643">
                  <c:v>83.2149999999968</c:v>
                </c:pt>
                <c:pt idx="16644">
                  <c:v>83.2199999999968</c:v>
                </c:pt>
                <c:pt idx="16645">
                  <c:v>83.2249999999968</c:v>
                </c:pt>
                <c:pt idx="16646">
                  <c:v>83.2299999999968</c:v>
                </c:pt>
                <c:pt idx="16647">
                  <c:v>83.2349999999968</c:v>
                </c:pt>
                <c:pt idx="16648">
                  <c:v>83.2399999999968</c:v>
                </c:pt>
                <c:pt idx="16649">
                  <c:v>83.2449999999968</c:v>
                </c:pt>
                <c:pt idx="16650">
                  <c:v>83.2499999999968</c:v>
                </c:pt>
                <c:pt idx="16651">
                  <c:v>83.2549999999968</c:v>
                </c:pt>
                <c:pt idx="16652">
                  <c:v>83.25999999999676</c:v>
                </c:pt>
                <c:pt idx="16653">
                  <c:v>83.2649999999968</c:v>
                </c:pt>
                <c:pt idx="16654">
                  <c:v>83.2699999999968</c:v>
                </c:pt>
                <c:pt idx="16655">
                  <c:v>83.27499999999676</c:v>
                </c:pt>
                <c:pt idx="16656">
                  <c:v>83.27999999999674</c:v>
                </c:pt>
                <c:pt idx="16657">
                  <c:v>83.2849999999968</c:v>
                </c:pt>
                <c:pt idx="16658">
                  <c:v>83.28999999999676</c:v>
                </c:pt>
                <c:pt idx="16659">
                  <c:v>83.2949999999968</c:v>
                </c:pt>
                <c:pt idx="16660">
                  <c:v>83.2999999999968</c:v>
                </c:pt>
                <c:pt idx="16661">
                  <c:v>83.30499999999672</c:v>
                </c:pt>
                <c:pt idx="16662">
                  <c:v>83.30999999999671</c:v>
                </c:pt>
                <c:pt idx="16663">
                  <c:v>83.31499999999672</c:v>
                </c:pt>
                <c:pt idx="16664">
                  <c:v>83.31999999999672</c:v>
                </c:pt>
                <c:pt idx="16665">
                  <c:v>83.3249999999967</c:v>
                </c:pt>
                <c:pt idx="16666">
                  <c:v>83.3299999999967</c:v>
                </c:pt>
                <c:pt idx="16667">
                  <c:v>83.3349999999967</c:v>
                </c:pt>
                <c:pt idx="16668">
                  <c:v>83.3399999999967</c:v>
                </c:pt>
                <c:pt idx="16669">
                  <c:v>83.3449999999967</c:v>
                </c:pt>
                <c:pt idx="16670">
                  <c:v>83.3499999999967</c:v>
                </c:pt>
                <c:pt idx="16671">
                  <c:v>83.3549999999967</c:v>
                </c:pt>
                <c:pt idx="16672">
                  <c:v>83.35999999999667</c:v>
                </c:pt>
                <c:pt idx="16673">
                  <c:v>83.3649999999967</c:v>
                </c:pt>
                <c:pt idx="16674">
                  <c:v>83.36999999999666</c:v>
                </c:pt>
                <c:pt idx="16675">
                  <c:v>83.37499999999666</c:v>
                </c:pt>
                <c:pt idx="16676">
                  <c:v>83.37999999999665</c:v>
                </c:pt>
                <c:pt idx="16677">
                  <c:v>83.38499999999666</c:v>
                </c:pt>
                <c:pt idx="16678">
                  <c:v>83.38999999999664</c:v>
                </c:pt>
                <c:pt idx="16679">
                  <c:v>83.3949999999967</c:v>
                </c:pt>
                <c:pt idx="16680">
                  <c:v>83.39999999999666</c:v>
                </c:pt>
                <c:pt idx="16681">
                  <c:v>83.4049999999967</c:v>
                </c:pt>
                <c:pt idx="16682">
                  <c:v>83.4099999999967</c:v>
                </c:pt>
                <c:pt idx="16683">
                  <c:v>83.4149999999967</c:v>
                </c:pt>
                <c:pt idx="16684">
                  <c:v>83.4199999999967</c:v>
                </c:pt>
                <c:pt idx="16685">
                  <c:v>83.42499999999662</c:v>
                </c:pt>
                <c:pt idx="16686">
                  <c:v>83.42999999999662</c:v>
                </c:pt>
                <c:pt idx="16687">
                  <c:v>83.4349999999966</c:v>
                </c:pt>
                <c:pt idx="16688">
                  <c:v>83.4399999999966</c:v>
                </c:pt>
                <c:pt idx="16689">
                  <c:v>83.4449999999966</c:v>
                </c:pt>
                <c:pt idx="16690">
                  <c:v>83.4499999999966</c:v>
                </c:pt>
                <c:pt idx="16691">
                  <c:v>83.4549999999966</c:v>
                </c:pt>
                <c:pt idx="16692">
                  <c:v>83.4599999999966</c:v>
                </c:pt>
                <c:pt idx="16693">
                  <c:v>83.4649999999966</c:v>
                </c:pt>
                <c:pt idx="16694">
                  <c:v>83.4699999999966</c:v>
                </c:pt>
                <c:pt idx="16695">
                  <c:v>83.4749999999966</c:v>
                </c:pt>
                <c:pt idx="16696">
                  <c:v>83.47999999999656</c:v>
                </c:pt>
                <c:pt idx="16697">
                  <c:v>83.4849999999966</c:v>
                </c:pt>
                <c:pt idx="16698">
                  <c:v>83.4899999999966</c:v>
                </c:pt>
                <c:pt idx="16699">
                  <c:v>83.4949999999966</c:v>
                </c:pt>
                <c:pt idx="16700">
                  <c:v>83.4999999999966</c:v>
                </c:pt>
                <c:pt idx="16701">
                  <c:v>83.5049999999966</c:v>
                </c:pt>
                <c:pt idx="16702">
                  <c:v>83.50999999999656</c:v>
                </c:pt>
                <c:pt idx="16703">
                  <c:v>83.5149999999966</c:v>
                </c:pt>
                <c:pt idx="16704">
                  <c:v>83.5199999999966</c:v>
                </c:pt>
                <c:pt idx="16705">
                  <c:v>83.52499999999652</c:v>
                </c:pt>
                <c:pt idx="16706">
                  <c:v>83.52999999999653</c:v>
                </c:pt>
                <c:pt idx="16707">
                  <c:v>83.53499999999652</c:v>
                </c:pt>
                <c:pt idx="16708">
                  <c:v>83.53999999999652</c:v>
                </c:pt>
                <c:pt idx="16709">
                  <c:v>83.5449999999965</c:v>
                </c:pt>
                <c:pt idx="16710">
                  <c:v>83.5499999999965</c:v>
                </c:pt>
                <c:pt idx="16711">
                  <c:v>83.5549999999965</c:v>
                </c:pt>
                <c:pt idx="16712">
                  <c:v>83.5599999999965</c:v>
                </c:pt>
                <c:pt idx="16713">
                  <c:v>83.5649999999965</c:v>
                </c:pt>
                <c:pt idx="16714">
                  <c:v>83.5699999999965</c:v>
                </c:pt>
                <c:pt idx="16715">
                  <c:v>83.5749999999965</c:v>
                </c:pt>
                <c:pt idx="16716">
                  <c:v>83.57999999999647</c:v>
                </c:pt>
                <c:pt idx="16717">
                  <c:v>83.5849999999965</c:v>
                </c:pt>
                <c:pt idx="16718">
                  <c:v>83.58999999999646</c:v>
                </c:pt>
                <c:pt idx="16719">
                  <c:v>83.5949999999965</c:v>
                </c:pt>
                <c:pt idx="16720">
                  <c:v>83.59999999999646</c:v>
                </c:pt>
                <c:pt idx="16721">
                  <c:v>83.60499999999646</c:v>
                </c:pt>
                <c:pt idx="16722">
                  <c:v>83.60999999999644</c:v>
                </c:pt>
                <c:pt idx="16723">
                  <c:v>83.6149999999965</c:v>
                </c:pt>
                <c:pt idx="16724">
                  <c:v>83.61999999999646</c:v>
                </c:pt>
                <c:pt idx="16725">
                  <c:v>83.62499999999643</c:v>
                </c:pt>
                <c:pt idx="16726">
                  <c:v>83.62999999999643</c:v>
                </c:pt>
                <c:pt idx="16727">
                  <c:v>83.63499999999642</c:v>
                </c:pt>
                <c:pt idx="16728">
                  <c:v>83.63999999999643</c:v>
                </c:pt>
                <c:pt idx="16729">
                  <c:v>83.64499999999642</c:v>
                </c:pt>
                <c:pt idx="16730">
                  <c:v>83.64999999999642</c:v>
                </c:pt>
                <c:pt idx="16731">
                  <c:v>83.6549999999964</c:v>
                </c:pt>
                <c:pt idx="16732">
                  <c:v>83.6599999999964</c:v>
                </c:pt>
                <c:pt idx="16733">
                  <c:v>83.6649999999964</c:v>
                </c:pt>
                <c:pt idx="16734">
                  <c:v>83.6699999999964</c:v>
                </c:pt>
                <c:pt idx="16735">
                  <c:v>83.6749999999964</c:v>
                </c:pt>
                <c:pt idx="16736">
                  <c:v>83.67999999999638</c:v>
                </c:pt>
                <c:pt idx="16737">
                  <c:v>83.6849999999964</c:v>
                </c:pt>
                <c:pt idx="16738">
                  <c:v>83.68999999999637</c:v>
                </c:pt>
                <c:pt idx="16739">
                  <c:v>83.6949999999964</c:v>
                </c:pt>
                <c:pt idx="16740">
                  <c:v>83.69999999999636</c:v>
                </c:pt>
                <c:pt idx="16741">
                  <c:v>83.7049999999964</c:v>
                </c:pt>
                <c:pt idx="16742">
                  <c:v>83.70999999999636</c:v>
                </c:pt>
                <c:pt idx="16743">
                  <c:v>83.7149999999964</c:v>
                </c:pt>
                <c:pt idx="16744">
                  <c:v>83.7199999999964</c:v>
                </c:pt>
                <c:pt idx="16745">
                  <c:v>83.7249999999964</c:v>
                </c:pt>
                <c:pt idx="16746">
                  <c:v>83.72999999999636</c:v>
                </c:pt>
                <c:pt idx="16747">
                  <c:v>83.7349999999964</c:v>
                </c:pt>
                <c:pt idx="16748">
                  <c:v>83.7399999999964</c:v>
                </c:pt>
                <c:pt idx="16749">
                  <c:v>83.7449999999964</c:v>
                </c:pt>
                <c:pt idx="16750">
                  <c:v>83.7499999999964</c:v>
                </c:pt>
                <c:pt idx="16751">
                  <c:v>83.75499999999632</c:v>
                </c:pt>
                <c:pt idx="16752">
                  <c:v>83.75999999999632</c:v>
                </c:pt>
                <c:pt idx="16753">
                  <c:v>83.7649999999963</c:v>
                </c:pt>
                <c:pt idx="16754">
                  <c:v>83.7699999999963</c:v>
                </c:pt>
                <c:pt idx="16755">
                  <c:v>83.7749999999963</c:v>
                </c:pt>
                <c:pt idx="16756">
                  <c:v>83.7799999999963</c:v>
                </c:pt>
                <c:pt idx="16757">
                  <c:v>83.7849999999963</c:v>
                </c:pt>
                <c:pt idx="16758">
                  <c:v>83.7899999999963</c:v>
                </c:pt>
                <c:pt idx="16759">
                  <c:v>83.7949999999963</c:v>
                </c:pt>
                <c:pt idx="16760">
                  <c:v>83.7999999999963</c:v>
                </c:pt>
                <c:pt idx="16761">
                  <c:v>83.8049999999963</c:v>
                </c:pt>
                <c:pt idx="16762">
                  <c:v>83.80999999999626</c:v>
                </c:pt>
                <c:pt idx="16763">
                  <c:v>83.8149999999963</c:v>
                </c:pt>
                <c:pt idx="16764">
                  <c:v>83.81999999999626</c:v>
                </c:pt>
                <c:pt idx="16765">
                  <c:v>83.82499999999626</c:v>
                </c:pt>
                <c:pt idx="16766">
                  <c:v>83.82999999999624</c:v>
                </c:pt>
                <c:pt idx="16767">
                  <c:v>83.8349999999963</c:v>
                </c:pt>
                <c:pt idx="16768">
                  <c:v>83.83999999999626</c:v>
                </c:pt>
                <c:pt idx="16769">
                  <c:v>83.8449999999963</c:v>
                </c:pt>
                <c:pt idx="16770">
                  <c:v>83.8499999999963</c:v>
                </c:pt>
                <c:pt idx="16771">
                  <c:v>83.85499999999622</c:v>
                </c:pt>
                <c:pt idx="16772">
                  <c:v>83.85999999999623</c:v>
                </c:pt>
                <c:pt idx="16773">
                  <c:v>83.86499999999622</c:v>
                </c:pt>
                <c:pt idx="16774">
                  <c:v>83.86999999999622</c:v>
                </c:pt>
                <c:pt idx="16775">
                  <c:v>83.8749999999962</c:v>
                </c:pt>
                <c:pt idx="16776">
                  <c:v>83.8799999999962</c:v>
                </c:pt>
                <c:pt idx="16777">
                  <c:v>83.8849999999962</c:v>
                </c:pt>
                <c:pt idx="16778">
                  <c:v>83.8899999999962</c:v>
                </c:pt>
                <c:pt idx="16779">
                  <c:v>83.8949999999962</c:v>
                </c:pt>
                <c:pt idx="16780">
                  <c:v>83.8999999999962</c:v>
                </c:pt>
                <c:pt idx="16781">
                  <c:v>83.9049999999962</c:v>
                </c:pt>
                <c:pt idx="16782">
                  <c:v>83.9099999999962</c:v>
                </c:pt>
                <c:pt idx="16783">
                  <c:v>83.9149999999962</c:v>
                </c:pt>
                <c:pt idx="16784">
                  <c:v>83.9199999999962</c:v>
                </c:pt>
                <c:pt idx="16785">
                  <c:v>83.9249999999962</c:v>
                </c:pt>
                <c:pt idx="16786">
                  <c:v>83.92999999999616</c:v>
                </c:pt>
                <c:pt idx="16787">
                  <c:v>83.9349999999962</c:v>
                </c:pt>
                <c:pt idx="16788">
                  <c:v>83.9399999999962</c:v>
                </c:pt>
                <c:pt idx="16789">
                  <c:v>83.9449999999962</c:v>
                </c:pt>
                <c:pt idx="16790">
                  <c:v>83.9499999999962</c:v>
                </c:pt>
                <c:pt idx="16791">
                  <c:v>83.9549999999962</c:v>
                </c:pt>
                <c:pt idx="16792">
                  <c:v>83.9599999999962</c:v>
                </c:pt>
                <c:pt idx="16793">
                  <c:v>83.9649999999962</c:v>
                </c:pt>
                <c:pt idx="16794">
                  <c:v>83.9699999999962</c:v>
                </c:pt>
                <c:pt idx="16795">
                  <c:v>83.97499999999612</c:v>
                </c:pt>
                <c:pt idx="16796">
                  <c:v>83.97999999999612</c:v>
                </c:pt>
                <c:pt idx="16797">
                  <c:v>83.9849999999961</c:v>
                </c:pt>
                <c:pt idx="16798">
                  <c:v>83.9899999999961</c:v>
                </c:pt>
                <c:pt idx="16799">
                  <c:v>83.9949999999961</c:v>
                </c:pt>
                <c:pt idx="16800">
                  <c:v>83.9999999999961</c:v>
                </c:pt>
                <c:pt idx="16801">
                  <c:v>84.0049999999961</c:v>
                </c:pt>
                <c:pt idx="16802">
                  <c:v>84.0099999999961</c:v>
                </c:pt>
                <c:pt idx="16803">
                  <c:v>84.0149999999961</c:v>
                </c:pt>
                <c:pt idx="16804">
                  <c:v>84.0199999999961</c:v>
                </c:pt>
                <c:pt idx="16805">
                  <c:v>84.0249999999961</c:v>
                </c:pt>
                <c:pt idx="16806">
                  <c:v>84.02999999999606</c:v>
                </c:pt>
                <c:pt idx="16807">
                  <c:v>84.0349999999961</c:v>
                </c:pt>
                <c:pt idx="16808">
                  <c:v>84.03999999999606</c:v>
                </c:pt>
                <c:pt idx="16809">
                  <c:v>84.0449999999961</c:v>
                </c:pt>
                <c:pt idx="16810">
                  <c:v>84.0499999999961</c:v>
                </c:pt>
                <c:pt idx="16811">
                  <c:v>84.0549999999961</c:v>
                </c:pt>
                <c:pt idx="16812">
                  <c:v>84.05999999999603</c:v>
                </c:pt>
                <c:pt idx="16813">
                  <c:v>84.0649999999961</c:v>
                </c:pt>
                <c:pt idx="16814">
                  <c:v>84.0699999999961</c:v>
                </c:pt>
                <c:pt idx="16815">
                  <c:v>84.07499999999602</c:v>
                </c:pt>
                <c:pt idx="16816">
                  <c:v>84.07999999999603</c:v>
                </c:pt>
                <c:pt idx="16817">
                  <c:v>84.08499999999602</c:v>
                </c:pt>
                <c:pt idx="16818">
                  <c:v>84.08999999999602</c:v>
                </c:pt>
                <c:pt idx="16819">
                  <c:v>84.094999999996</c:v>
                </c:pt>
                <c:pt idx="16820">
                  <c:v>84.099999999996</c:v>
                </c:pt>
                <c:pt idx="16821">
                  <c:v>84.104999999996</c:v>
                </c:pt>
                <c:pt idx="16822">
                  <c:v>84.109999999996</c:v>
                </c:pt>
                <c:pt idx="16823">
                  <c:v>84.114999999996</c:v>
                </c:pt>
                <c:pt idx="16824">
                  <c:v>84.119999999996</c:v>
                </c:pt>
                <c:pt idx="16825">
                  <c:v>84.124999999996</c:v>
                </c:pt>
                <c:pt idx="16826">
                  <c:v>84.12999999999597</c:v>
                </c:pt>
                <c:pt idx="16827">
                  <c:v>84.134999999996</c:v>
                </c:pt>
                <c:pt idx="16828">
                  <c:v>84.13999999999596</c:v>
                </c:pt>
                <c:pt idx="16829">
                  <c:v>84.144999999996</c:v>
                </c:pt>
                <c:pt idx="16830">
                  <c:v>84.14999999999596</c:v>
                </c:pt>
                <c:pt idx="16831">
                  <c:v>84.15499999999596</c:v>
                </c:pt>
                <c:pt idx="16832">
                  <c:v>84.15999999999594</c:v>
                </c:pt>
                <c:pt idx="16833">
                  <c:v>84.164999999996</c:v>
                </c:pt>
                <c:pt idx="16834">
                  <c:v>84.16999999999593</c:v>
                </c:pt>
                <c:pt idx="16835">
                  <c:v>84.17499999999593</c:v>
                </c:pt>
                <c:pt idx="16836">
                  <c:v>84.17999999999593</c:v>
                </c:pt>
                <c:pt idx="16837">
                  <c:v>84.18499999999592</c:v>
                </c:pt>
                <c:pt idx="16838">
                  <c:v>84.18999999999593</c:v>
                </c:pt>
                <c:pt idx="16839">
                  <c:v>84.19499999999592</c:v>
                </c:pt>
                <c:pt idx="16840">
                  <c:v>84.19999999999592</c:v>
                </c:pt>
                <c:pt idx="16841">
                  <c:v>84.2049999999959</c:v>
                </c:pt>
                <c:pt idx="16842">
                  <c:v>84.2099999999959</c:v>
                </c:pt>
                <c:pt idx="16843">
                  <c:v>84.2149999999959</c:v>
                </c:pt>
                <c:pt idx="16844">
                  <c:v>84.2199999999959</c:v>
                </c:pt>
                <c:pt idx="16845">
                  <c:v>84.2249999999959</c:v>
                </c:pt>
                <c:pt idx="16846">
                  <c:v>84.2299999999959</c:v>
                </c:pt>
                <c:pt idx="16847">
                  <c:v>84.2349999999959</c:v>
                </c:pt>
                <c:pt idx="16848">
                  <c:v>84.2399999999959</c:v>
                </c:pt>
                <c:pt idx="16849">
                  <c:v>84.2449999999959</c:v>
                </c:pt>
                <c:pt idx="16850">
                  <c:v>84.2499999999959</c:v>
                </c:pt>
                <c:pt idx="16851">
                  <c:v>84.2549999999959</c:v>
                </c:pt>
                <c:pt idx="16852">
                  <c:v>84.25999999999586</c:v>
                </c:pt>
                <c:pt idx="16853">
                  <c:v>84.2649999999959</c:v>
                </c:pt>
                <c:pt idx="16854">
                  <c:v>84.2699999999959</c:v>
                </c:pt>
                <c:pt idx="16855">
                  <c:v>84.2749999999959</c:v>
                </c:pt>
                <c:pt idx="16856">
                  <c:v>84.27999999999583</c:v>
                </c:pt>
                <c:pt idx="16857">
                  <c:v>84.2849999999959</c:v>
                </c:pt>
                <c:pt idx="16858">
                  <c:v>84.2899999999959</c:v>
                </c:pt>
                <c:pt idx="16859">
                  <c:v>84.2949999999959</c:v>
                </c:pt>
                <c:pt idx="16860">
                  <c:v>84.2999999999959</c:v>
                </c:pt>
                <c:pt idx="16861">
                  <c:v>84.30499999999582</c:v>
                </c:pt>
                <c:pt idx="16862">
                  <c:v>84.30999999999582</c:v>
                </c:pt>
                <c:pt idx="16863">
                  <c:v>84.3149999999958</c:v>
                </c:pt>
                <c:pt idx="16864">
                  <c:v>84.3199999999958</c:v>
                </c:pt>
                <c:pt idx="16865">
                  <c:v>84.3249999999958</c:v>
                </c:pt>
                <c:pt idx="16866">
                  <c:v>84.3299999999958</c:v>
                </c:pt>
                <c:pt idx="16867">
                  <c:v>84.3349999999958</c:v>
                </c:pt>
                <c:pt idx="16868">
                  <c:v>84.3399999999958</c:v>
                </c:pt>
                <c:pt idx="16869">
                  <c:v>84.3449999999958</c:v>
                </c:pt>
                <c:pt idx="16870">
                  <c:v>84.3499999999958</c:v>
                </c:pt>
                <c:pt idx="16871">
                  <c:v>84.3549999999958</c:v>
                </c:pt>
                <c:pt idx="16872">
                  <c:v>84.35999999999576</c:v>
                </c:pt>
                <c:pt idx="16873">
                  <c:v>84.3649999999958</c:v>
                </c:pt>
                <c:pt idx="16874">
                  <c:v>84.36999999999576</c:v>
                </c:pt>
                <c:pt idx="16875">
                  <c:v>84.37499999999576</c:v>
                </c:pt>
                <c:pt idx="16876">
                  <c:v>84.37999999999574</c:v>
                </c:pt>
                <c:pt idx="16877">
                  <c:v>84.3849999999958</c:v>
                </c:pt>
                <c:pt idx="16878">
                  <c:v>84.38999999999573</c:v>
                </c:pt>
                <c:pt idx="16879">
                  <c:v>84.3949999999958</c:v>
                </c:pt>
                <c:pt idx="16880">
                  <c:v>84.3999999999958</c:v>
                </c:pt>
                <c:pt idx="16881">
                  <c:v>84.4049999999958</c:v>
                </c:pt>
                <c:pt idx="16882">
                  <c:v>84.4099999999958</c:v>
                </c:pt>
                <c:pt idx="16883">
                  <c:v>84.4149999999958</c:v>
                </c:pt>
                <c:pt idx="16884">
                  <c:v>84.4199999999958</c:v>
                </c:pt>
                <c:pt idx="16885">
                  <c:v>84.4249999999957</c:v>
                </c:pt>
                <c:pt idx="16886">
                  <c:v>84.4299999999957</c:v>
                </c:pt>
                <c:pt idx="16887">
                  <c:v>84.4349999999957</c:v>
                </c:pt>
                <c:pt idx="16888">
                  <c:v>84.4399999999957</c:v>
                </c:pt>
                <c:pt idx="16889">
                  <c:v>84.4449999999957</c:v>
                </c:pt>
                <c:pt idx="16890">
                  <c:v>84.4499999999957</c:v>
                </c:pt>
                <c:pt idx="16891">
                  <c:v>84.4549999999957</c:v>
                </c:pt>
                <c:pt idx="16892">
                  <c:v>84.4599999999957</c:v>
                </c:pt>
                <c:pt idx="16893">
                  <c:v>84.4649999999957</c:v>
                </c:pt>
                <c:pt idx="16894">
                  <c:v>84.4699999999957</c:v>
                </c:pt>
                <c:pt idx="16895">
                  <c:v>84.4749999999957</c:v>
                </c:pt>
                <c:pt idx="16896">
                  <c:v>84.47999999999566</c:v>
                </c:pt>
                <c:pt idx="16897">
                  <c:v>84.4849999999957</c:v>
                </c:pt>
                <c:pt idx="16898">
                  <c:v>84.4899999999957</c:v>
                </c:pt>
                <c:pt idx="16899">
                  <c:v>84.4949999999957</c:v>
                </c:pt>
                <c:pt idx="16900">
                  <c:v>84.4999999999957</c:v>
                </c:pt>
                <c:pt idx="16901">
                  <c:v>84.5049999999957</c:v>
                </c:pt>
                <c:pt idx="16902">
                  <c:v>84.5099999999957</c:v>
                </c:pt>
                <c:pt idx="16903">
                  <c:v>84.5149999999957</c:v>
                </c:pt>
                <c:pt idx="16904">
                  <c:v>84.5199999999957</c:v>
                </c:pt>
                <c:pt idx="16905">
                  <c:v>84.52499999999562</c:v>
                </c:pt>
                <c:pt idx="16906">
                  <c:v>84.52999999999562</c:v>
                </c:pt>
                <c:pt idx="16907">
                  <c:v>84.5349999999956</c:v>
                </c:pt>
                <c:pt idx="16908">
                  <c:v>84.5399999999956</c:v>
                </c:pt>
                <c:pt idx="16909">
                  <c:v>84.5449999999956</c:v>
                </c:pt>
                <c:pt idx="16910">
                  <c:v>84.5499999999956</c:v>
                </c:pt>
                <c:pt idx="16911">
                  <c:v>84.5549999999956</c:v>
                </c:pt>
                <c:pt idx="16912">
                  <c:v>84.5599999999956</c:v>
                </c:pt>
                <c:pt idx="16913">
                  <c:v>84.5649999999956</c:v>
                </c:pt>
                <c:pt idx="16914">
                  <c:v>84.5699999999956</c:v>
                </c:pt>
                <c:pt idx="16915">
                  <c:v>84.5749999999956</c:v>
                </c:pt>
                <c:pt idx="16916">
                  <c:v>84.57999999999556</c:v>
                </c:pt>
                <c:pt idx="16917">
                  <c:v>84.5849999999956</c:v>
                </c:pt>
                <c:pt idx="16918">
                  <c:v>84.58999999999556</c:v>
                </c:pt>
                <c:pt idx="16919">
                  <c:v>84.5949999999956</c:v>
                </c:pt>
                <c:pt idx="16920">
                  <c:v>84.5999999999956</c:v>
                </c:pt>
                <c:pt idx="16921">
                  <c:v>84.6049999999956</c:v>
                </c:pt>
                <c:pt idx="16922">
                  <c:v>84.60999999999553</c:v>
                </c:pt>
                <c:pt idx="16923">
                  <c:v>84.6149999999956</c:v>
                </c:pt>
                <c:pt idx="16924">
                  <c:v>84.6199999999956</c:v>
                </c:pt>
                <c:pt idx="16925">
                  <c:v>84.62499999999552</c:v>
                </c:pt>
                <c:pt idx="16926">
                  <c:v>84.62999999999553</c:v>
                </c:pt>
                <c:pt idx="16927">
                  <c:v>84.63499999999552</c:v>
                </c:pt>
                <c:pt idx="16928">
                  <c:v>84.63999999999552</c:v>
                </c:pt>
                <c:pt idx="16929">
                  <c:v>84.6449999999955</c:v>
                </c:pt>
                <c:pt idx="16930">
                  <c:v>84.6499999999955</c:v>
                </c:pt>
                <c:pt idx="16931">
                  <c:v>84.6549999999955</c:v>
                </c:pt>
                <c:pt idx="16932">
                  <c:v>84.6599999999955</c:v>
                </c:pt>
                <c:pt idx="16933">
                  <c:v>84.6649999999955</c:v>
                </c:pt>
                <c:pt idx="16934">
                  <c:v>84.6699999999955</c:v>
                </c:pt>
                <c:pt idx="16935">
                  <c:v>84.6749999999955</c:v>
                </c:pt>
                <c:pt idx="16936">
                  <c:v>84.67999999999547</c:v>
                </c:pt>
                <c:pt idx="16937">
                  <c:v>84.6849999999955</c:v>
                </c:pt>
                <c:pt idx="16938">
                  <c:v>84.68999999999546</c:v>
                </c:pt>
                <c:pt idx="16939">
                  <c:v>84.6949999999955</c:v>
                </c:pt>
                <c:pt idx="16940">
                  <c:v>84.69999999999546</c:v>
                </c:pt>
                <c:pt idx="16941">
                  <c:v>84.7049999999955</c:v>
                </c:pt>
                <c:pt idx="16942">
                  <c:v>84.7099999999955</c:v>
                </c:pt>
                <c:pt idx="16943">
                  <c:v>84.7149999999955</c:v>
                </c:pt>
                <c:pt idx="16944">
                  <c:v>84.7199999999955</c:v>
                </c:pt>
                <c:pt idx="16945">
                  <c:v>84.7249999999955</c:v>
                </c:pt>
                <c:pt idx="16946">
                  <c:v>84.7299999999955</c:v>
                </c:pt>
                <c:pt idx="16947">
                  <c:v>84.7349999999955</c:v>
                </c:pt>
                <c:pt idx="16948">
                  <c:v>84.7399999999955</c:v>
                </c:pt>
                <c:pt idx="16949">
                  <c:v>84.7449999999955</c:v>
                </c:pt>
                <c:pt idx="16950">
                  <c:v>84.7499999999955</c:v>
                </c:pt>
                <c:pt idx="16951">
                  <c:v>84.7549999999954</c:v>
                </c:pt>
                <c:pt idx="16952">
                  <c:v>84.7599999999954</c:v>
                </c:pt>
                <c:pt idx="16953">
                  <c:v>84.7649999999954</c:v>
                </c:pt>
                <c:pt idx="16954">
                  <c:v>84.7699999999954</c:v>
                </c:pt>
                <c:pt idx="16955">
                  <c:v>84.7749999999954</c:v>
                </c:pt>
                <c:pt idx="16956">
                  <c:v>84.7799999999954</c:v>
                </c:pt>
                <c:pt idx="16957">
                  <c:v>84.7849999999954</c:v>
                </c:pt>
                <c:pt idx="16958">
                  <c:v>84.7899999999954</c:v>
                </c:pt>
                <c:pt idx="16959">
                  <c:v>84.7949999999954</c:v>
                </c:pt>
                <c:pt idx="16960">
                  <c:v>84.7999999999954</c:v>
                </c:pt>
                <c:pt idx="16961">
                  <c:v>84.8049999999954</c:v>
                </c:pt>
                <c:pt idx="16962">
                  <c:v>84.80999999999536</c:v>
                </c:pt>
                <c:pt idx="16963">
                  <c:v>84.8149999999954</c:v>
                </c:pt>
                <c:pt idx="16964">
                  <c:v>84.8199999999954</c:v>
                </c:pt>
                <c:pt idx="16965">
                  <c:v>84.8249999999954</c:v>
                </c:pt>
                <c:pt idx="16966">
                  <c:v>84.82999999999533</c:v>
                </c:pt>
                <c:pt idx="16967">
                  <c:v>84.8349999999954</c:v>
                </c:pt>
                <c:pt idx="16968">
                  <c:v>84.8399999999954</c:v>
                </c:pt>
                <c:pt idx="16969">
                  <c:v>84.8449999999954</c:v>
                </c:pt>
                <c:pt idx="16970">
                  <c:v>84.8499999999954</c:v>
                </c:pt>
                <c:pt idx="16971">
                  <c:v>84.85499999999532</c:v>
                </c:pt>
                <c:pt idx="16972">
                  <c:v>84.85999999999532</c:v>
                </c:pt>
                <c:pt idx="16973">
                  <c:v>84.8649999999953</c:v>
                </c:pt>
                <c:pt idx="16974">
                  <c:v>84.8699999999953</c:v>
                </c:pt>
                <c:pt idx="16975">
                  <c:v>84.8749999999953</c:v>
                </c:pt>
                <c:pt idx="16976">
                  <c:v>84.8799999999953</c:v>
                </c:pt>
                <c:pt idx="16977">
                  <c:v>84.8849999999953</c:v>
                </c:pt>
                <c:pt idx="16978">
                  <c:v>84.8899999999953</c:v>
                </c:pt>
                <c:pt idx="16979">
                  <c:v>84.8949999999953</c:v>
                </c:pt>
                <c:pt idx="16980">
                  <c:v>84.8999999999953</c:v>
                </c:pt>
                <c:pt idx="16981">
                  <c:v>84.9049999999953</c:v>
                </c:pt>
                <c:pt idx="16982">
                  <c:v>84.9099999999953</c:v>
                </c:pt>
                <c:pt idx="16983">
                  <c:v>84.9149999999953</c:v>
                </c:pt>
                <c:pt idx="16984">
                  <c:v>84.9199999999953</c:v>
                </c:pt>
                <c:pt idx="16985">
                  <c:v>84.9249999999953</c:v>
                </c:pt>
                <c:pt idx="16986">
                  <c:v>84.9299999999953</c:v>
                </c:pt>
                <c:pt idx="16987">
                  <c:v>84.9349999999953</c:v>
                </c:pt>
                <c:pt idx="16988">
                  <c:v>84.9399999999953</c:v>
                </c:pt>
                <c:pt idx="16989">
                  <c:v>84.9449999999953</c:v>
                </c:pt>
                <c:pt idx="16990">
                  <c:v>84.9499999999953</c:v>
                </c:pt>
                <c:pt idx="16991">
                  <c:v>84.9549999999953</c:v>
                </c:pt>
                <c:pt idx="16992">
                  <c:v>84.9599999999953</c:v>
                </c:pt>
                <c:pt idx="16993">
                  <c:v>84.9649999999953</c:v>
                </c:pt>
                <c:pt idx="16994">
                  <c:v>84.9699999999953</c:v>
                </c:pt>
                <c:pt idx="16995">
                  <c:v>84.9749999999952</c:v>
                </c:pt>
                <c:pt idx="16996">
                  <c:v>84.9799999999952</c:v>
                </c:pt>
                <c:pt idx="16997">
                  <c:v>84.9849999999952</c:v>
                </c:pt>
                <c:pt idx="16998">
                  <c:v>84.9899999999952</c:v>
                </c:pt>
                <c:pt idx="16999">
                  <c:v>84.9949999999952</c:v>
                </c:pt>
                <c:pt idx="17000">
                  <c:v>84.9999999999952</c:v>
                </c:pt>
                <c:pt idx="17001">
                  <c:v>85.0049999999952</c:v>
                </c:pt>
                <c:pt idx="17002">
                  <c:v>85.0099999999952</c:v>
                </c:pt>
                <c:pt idx="17003">
                  <c:v>85.0149999999952</c:v>
                </c:pt>
                <c:pt idx="17004">
                  <c:v>85.0199999999952</c:v>
                </c:pt>
                <c:pt idx="17005">
                  <c:v>85.0249999999952</c:v>
                </c:pt>
                <c:pt idx="17006">
                  <c:v>85.02999999999516</c:v>
                </c:pt>
                <c:pt idx="17007">
                  <c:v>85.0349999999952</c:v>
                </c:pt>
                <c:pt idx="17008">
                  <c:v>85.0399999999952</c:v>
                </c:pt>
                <c:pt idx="17009">
                  <c:v>85.0449999999952</c:v>
                </c:pt>
                <c:pt idx="17010">
                  <c:v>85.0499999999952</c:v>
                </c:pt>
                <c:pt idx="17011">
                  <c:v>85.0549999999952</c:v>
                </c:pt>
                <c:pt idx="17012">
                  <c:v>85.0599999999952</c:v>
                </c:pt>
                <c:pt idx="17013">
                  <c:v>85.0649999999952</c:v>
                </c:pt>
                <c:pt idx="17014">
                  <c:v>85.0699999999952</c:v>
                </c:pt>
                <c:pt idx="17015">
                  <c:v>85.07499999999512</c:v>
                </c:pt>
                <c:pt idx="17016">
                  <c:v>85.07999999999512</c:v>
                </c:pt>
                <c:pt idx="17017">
                  <c:v>85.0849999999951</c:v>
                </c:pt>
                <c:pt idx="17018">
                  <c:v>85.0899999999951</c:v>
                </c:pt>
                <c:pt idx="17019">
                  <c:v>85.0949999999951</c:v>
                </c:pt>
                <c:pt idx="17020">
                  <c:v>85.0999999999951</c:v>
                </c:pt>
                <c:pt idx="17021">
                  <c:v>85.1049999999951</c:v>
                </c:pt>
                <c:pt idx="17022">
                  <c:v>85.1099999999951</c:v>
                </c:pt>
                <c:pt idx="17023">
                  <c:v>85.1149999999951</c:v>
                </c:pt>
                <c:pt idx="17024">
                  <c:v>85.1199999999951</c:v>
                </c:pt>
                <c:pt idx="17025">
                  <c:v>85.1249999999951</c:v>
                </c:pt>
                <c:pt idx="17026">
                  <c:v>85.12999999999506</c:v>
                </c:pt>
                <c:pt idx="17027">
                  <c:v>85.1349999999951</c:v>
                </c:pt>
                <c:pt idx="17028">
                  <c:v>85.13999999999506</c:v>
                </c:pt>
                <c:pt idx="17029">
                  <c:v>85.1449999999951</c:v>
                </c:pt>
                <c:pt idx="17030">
                  <c:v>85.1499999999951</c:v>
                </c:pt>
                <c:pt idx="17031">
                  <c:v>85.15499999999506</c:v>
                </c:pt>
                <c:pt idx="17032">
                  <c:v>85.15999999999503</c:v>
                </c:pt>
                <c:pt idx="17033">
                  <c:v>85.1649999999951</c:v>
                </c:pt>
                <c:pt idx="17034">
                  <c:v>85.1699999999951</c:v>
                </c:pt>
                <c:pt idx="17035">
                  <c:v>85.17499999999502</c:v>
                </c:pt>
                <c:pt idx="17036">
                  <c:v>85.17999999999503</c:v>
                </c:pt>
                <c:pt idx="17037">
                  <c:v>85.18499999999502</c:v>
                </c:pt>
                <c:pt idx="17038">
                  <c:v>85.18999999999502</c:v>
                </c:pt>
                <c:pt idx="17039">
                  <c:v>85.194999999995</c:v>
                </c:pt>
                <c:pt idx="17040">
                  <c:v>85.199999999995</c:v>
                </c:pt>
                <c:pt idx="17041">
                  <c:v>85.204999999995</c:v>
                </c:pt>
                <c:pt idx="17042">
                  <c:v>85.209999999995</c:v>
                </c:pt>
                <c:pt idx="17043">
                  <c:v>85.214999999995</c:v>
                </c:pt>
                <c:pt idx="17044">
                  <c:v>85.219999999995</c:v>
                </c:pt>
                <c:pt idx="17045">
                  <c:v>85.224999999995</c:v>
                </c:pt>
                <c:pt idx="17046">
                  <c:v>85.22999999999497</c:v>
                </c:pt>
                <c:pt idx="17047">
                  <c:v>85.234999999995</c:v>
                </c:pt>
                <c:pt idx="17048">
                  <c:v>85.23999999999496</c:v>
                </c:pt>
                <c:pt idx="17049">
                  <c:v>85.244999999995</c:v>
                </c:pt>
                <c:pt idx="17050">
                  <c:v>85.24999999999496</c:v>
                </c:pt>
                <c:pt idx="17051">
                  <c:v>85.25499999999496</c:v>
                </c:pt>
                <c:pt idx="17052">
                  <c:v>85.25999999999494</c:v>
                </c:pt>
                <c:pt idx="17053">
                  <c:v>85.26499999999496</c:v>
                </c:pt>
                <c:pt idx="17054">
                  <c:v>85.26999999999493</c:v>
                </c:pt>
                <c:pt idx="17055">
                  <c:v>85.27499999999493</c:v>
                </c:pt>
                <c:pt idx="17056">
                  <c:v>85.27999999999493</c:v>
                </c:pt>
                <c:pt idx="17057">
                  <c:v>85.28499999999492</c:v>
                </c:pt>
                <c:pt idx="17058">
                  <c:v>85.28999999999493</c:v>
                </c:pt>
                <c:pt idx="17059">
                  <c:v>85.29499999999492</c:v>
                </c:pt>
                <c:pt idx="17060">
                  <c:v>85.29999999999492</c:v>
                </c:pt>
                <c:pt idx="17061">
                  <c:v>85.3049999999949</c:v>
                </c:pt>
                <c:pt idx="17062">
                  <c:v>85.3099999999949</c:v>
                </c:pt>
                <c:pt idx="17063">
                  <c:v>85.3149999999949</c:v>
                </c:pt>
                <c:pt idx="17064">
                  <c:v>85.3199999999949</c:v>
                </c:pt>
                <c:pt idx="17065">
                  <c:v>85.32499999999488</c:v>
                </c:pt>
                <c:pt idx="17066">
                  <c:v>85.32999999999488</c:v>
                </c:pt>
                <c:pt idx="17067">
                  <c:v>85.3349999999949</c:v>
                </c:pt>
                <c:pt idx="17068">
                  <c:v>85.33999999999487</c:v>
                </c:pt>
                <c:pt idx="17069">
                  <c:v>85.3449999999949</c:v>
                </c:pt>
                <c:pt idx="17070">
                  <c:v>85.34999999999486</c:v>
                </c:pt>
                <c:pt idx="17071">
                  <c:v>85.35499999999485</c:v>
                </c:pt>
                <c:pt idx="17072">
                  <c:v>85.35999999999485</c:v>
                </c:pt>
                <c:pt idx="17073">
                  <c:v>85.36499999999486</c:v>
                </c:pt>
                <c:pt idx="17074">
                  <c:v>85.36999999999484</c:v>
                </c:pt>
                <c:pt idx="17075">
                  <c:v>85.37499999999484</c:v>
                </c:pt>
                <c:pt idx="17076">
                  <c:v>85.37999999999481</c:v>
                </c:pt>
                <c:pt idx="17077">
                  <c:v>85.38499999999483</c:v>
                </c:pt>
                <c:pt idx="17078">
                  <c:v>85.38999999999483</c:v>
                </c:pt>
                <c:pt idx="17079">
                  <c:v>85.39499999999482</c:v>
                </c:pt>
                <c:pt idx="17080">
                  <c:v>85.39999999999483</c:v>
                </c:pt>
                <c:pt idx="17081">
                  <c:v>85.40499999999482</c:v>
                </c:pt>
                <c:pt idx="17082">
                  <c:v>85.40999999999482</c:v>
                </c:pt>
                <c:pt idx="17083">
                  <c:v>85.4149999999948</c:v>
                </c:pt>
                <c:pt idx="17084">
                  <c:v>85.4199999999948</c:v>
                </c:pt>
                <c:pt idx="17085">
                  <c:v>85.4249999999948</c:v>
                </c:pt>
                <c:pt idx="17086">
                  <c:v>85.4299999999948</c:v>
                </c:pt>
                <c:pt idx="17087">
                  <c:v>85.4349999999948</c:v>
                </c:pt>
                <c:pt idx="17088">
                  <c:v>85.4399999999948</c:v>
                </c:pt>
                <c:pt idx="17089">
                  <c:v>85.4449999999948</c:v>
                </c:pt>
                <c:pt idx="17090">
                  <c:v>85.4499999999948</c:v>
                </c:pt>
                <c:pt idx="17091">
                  <c:v>85.4549999999948</c:v>
                </c:pt>
                <c:pt idx="17092">
                  <c:v>85.45999999999476</c:v>
                </c:pt>
                <c:pt idx="17093">
                  <c:v>85.4649999999948</c:v>
                </c:pt>
                <c:pt idx="17094">
                  <c:v>85.46999999999476</c:v>
                </c:pt>
                <c:pt idx="17095">
                  <c:v>85.47499999999476</c:v>
                </c:pt>
                <c:pt idx="17096">
                  <c:v>85.47999999999474</c:v>
                </c:pt>
                <c:pt idx="17097">
                  <c:v>85.48499999999476</c:v>
                </c:pt>
                <c:pt idx="17098">
                  <c:v>85.48999999999473</c:v>
                </c:pt>
                <c:pt idx="17099">
                  <c:v>85.4949999999948</c:v>
                </c:pt>
                <c:pt idx="17100">
                  <c:v>85.4999999999948</c:v>
                </c:pt>
                <c:pt idx="17101">
                  <c:v>85.50499999999472</c:v>
                </c:pt>
                <c:pt idx="17102">
                  <c:v>85.50999999999473</c:v>
                </c:pt>
                <c:pt idx="17103">
                  <c:v>85.51499999999472</c:v>
                </c:pt>
                <c:pt idx="17104">
                  <c:v>85.51999999999472</c:v>
                </c:pt>
                <c:pt idx="17105">
                  <c:v>85.5249999999947</c:v>
                </c:pt>
                <c:pt idx="17106">
                  <c:v>85.5299999999947</c:v>
                </c:pt>
                <c:pt idx="17107">
                  <c:v>85.5349999999947</c:v>
                </c:pt>
                <c:pt idx="17108">
                  <c:v>85.5399999999947</c:v>
                </c:pt>
                <c:pt idx="17109">
                  <c:v>85.5449999999947</c:v>
                </c:pt>
                <c:pt idx="17110">
                  <c:v>85.5499999999947</c:v>
                </c:pt>
                <c:pt idx="17111">
                  <c:v>85.5549999999947</c:v>
                </c:pt>
                <c:pt idx="17112">
                  <c:v>85.55999999999467</c:v>
                </c:pt>
                <c:pt idx="17113">
                  <c:v>85.5649999999947</c:v>
                </c:pt>
                <c:pt idx="17114">
                  <c:v>85.56999999999466</c:v>
                </c:pt>
                <c:pt idx="17115">
                  <c:v>85.57499999999465</c:v>
                </c:pt>
                <c:pt idx="17116">
                  <c:v>85.57999999999465</c:v>
                </c:pt>
                <c:pt idx="17117">
                  <c:v>85.58499999999466</c:v>
                </c:pt>
                <c:pt idx="17118">
                  <c:v>85.58999999999464</c:v>
                </c:pt>
                <c:pt idx="17119">
                  <c:v>85.59499999999466</c:v>
                </c:pt>
                <c:pt idx="17120">
                  <c:v>85.59999999999463</c:v>
                </c:pt>
                <c:pt idx="17121">
                  <c:v>85.60499999999463</c:v>
                </c:pt>
                <c:pt idx="17122">
                  <c:v>85.60999999999463</c:v>
                </c:pt>
                <c:pt idx="17123">
                  <c:v>85.61499999999462</c:v>
                </c:pt>
                <c:pt idx="17124">
                  <c:v>85.61999999999463</c:v>
                </c:pt>
                <c:pt idx="17125">
                  <c:v>85.62499999999461</c:v>
                </c:pt>
                <c:pt idx="17126">
                  <c:v>85.62999999999461</c:v>
                </c:pt>
                <c:pt idx="17127">
                  <c:v>85.6349999999946</c:v>
                </c:pt>
                <c:pt idx="17128">
                  <c:v>85.6399999999946</c:v>
                </c:pt>
                <c:pt idx="17129">
                  <c:v>85.6449999999946</c:v>
                </c:pt>
                <c:pt idx="17130">
                  <c:v>85.6499999999946</c:v>
                </c:pt>
                <c:pt idx="17131">
                  <c:v>85.65499999999458</c:v>
                </c:pt>
                <c:pt idx="17132">
                  <c:v>85.65999999999458</c:v>
                </c:pt>
                <c:pt idx="17133">
                  <c:v>85.6649999999946</c:v>
                </c:pt>
                <c:pt idx="17134">
                  <c:v>85.66999999999457</c:v>
                </c:pt>
                <c:pt idx="17135">
                  <c:v>85.67499999999457</c:v>
                </c:pt>
                <c:pt idx="17136">
                  <c:v>85.67999999999455</c:v>
                </c:pt>
                <c:pt idx="17137">
                  <c:v>85.68499999999455</c:v>
                </c:pt>
                <c:pt idx="17138">
                  <c:v>85.68999999999455</c:v>
                </c:pt>
                <c:pt idx="17139">
                  <c:v>85.69499999999456</c:v>
                </c:pt>
                <c:pt idx="17140">
                  <c:v>85.69999999999454</c:v>
                </c:pt>
                <c:pt idx="17141">
                  <c:v>85.70499999999456</c:v>
                </c:pt>
                <c:pt idx="17142">
                  <c:v>85.70999999999453</c:v>
                </c:pt>
                <c:pt idx="17143">
                  <c:v>85.7149999999946</c:v>
                </c:pt>
                <c:pt idx="17144">
                  <c:v>85.7199999999946</c:v>
                </c:pt>
                <c:pt idx="17145">
                  <c:v>85.72499999999452</c:v>
                </c:pt>
                <c:pt idx="17146">
                  <c:v>85.72999999999453</c:v>
                </c:pt>
                <c:pt idx="17147">
                  <c:v>85.73499999999452</c:v>
                </c:pt>
                <c:pt idx="17148">
                  <c:v>85.73999999999452</c:v>
                </c:pt>
                <c:pt idx="17149">
                  <c:v>85.7449999999945</c:v>
                </c:pt>
                <c:pt idx="17150">
                  <c:v>85.7499999999945</c:v>
                </c:pt>
                <c:pt idx="17151">
                  <c:v>85.7549999999945</c:v>
                </c:pt>
                <c:pt idx="17152">
                  <c:v>85.7599999999945</c:v>
                </c:pt>
                <c:pt idx="17153">
                  <c:v>85.7649999999945</c:v>
                </c:pt>
                <c:pt idx="17154">
                  <c:v>85.7699999999945</c:v>
                </c:pt>
                <c:pt idx="17155">
                  <c:v>85.7749999999945</c:v>
                </c:pt>
                <c:pt idx="17156">
                  <c:v>85.77999999999447</c:v>
                </c:pt>
                <c:pt idx="17157">
                  <c:v>85.7849999999945</c:v>
                </c:pt>
                <c:pt idx="17158">
                  <c:v>85.78999999999446</c:v>
                </c:pt>
                <c:pt idx="17159">
                  <c:v>85.7949999999945</c:v>
                </c:pt>
                <c:pt idx="17160">
                  <c:v>85.79999999999446</c:v>
                </c:pt>
                <c:pt idx="17161">
                  <c:v>85.80499999999446</c:v>
                </c:pt>
                <c:pt idx="17162">
                  <c:v>85.80999999999444</c:v>
                </c:pt>
                <c:pt idx="17163">
                  <c:v>85.81499999999446</c:v>
                </c:pt>
                <c:pt idx="17164">
                  <c:v>85.81999999999443</c:v>
                </c:pt>
                <c:pt idx="17165">
                  <c:v>85.82499999999443</c:v>
                </c:pt>
                <c:pt idx="17166">
                  <c:v>85.82999999999443</c:v>
                </c:pt>
                <c:pt idx="17167">
                  <c:v>85.83499999999442</c:v>
                </c:pt>
                <c:pt idx="17168">
                  <c:v>85.83999999999443</c:v>
                </c:pt>
                <c:pt idx="17169">
                  <c:v>85.84499999999442</c:v>
                </c:pt>
                <c:pt idx="17170">
                  <c:v>85.84999999999442</c:v>
                </c:pt>
                <c:pt idx="17171">
                  <c:v>85.8549999999944</c:v>
                </c:pt>
                <c:pt idx="17172">
                  <c:v>85.8599999999944</c:v>
                </c:pt>
                <c:pt idx="17173">
                  <c:v>85.8649999999944</c:v>
                </c:pt>
                <c:pt idx="17174">
                  <c:v>85.8699999999944</c:v>
                </c:pt>
                <c:pt idx="17175">
                  <c:v>85.87499999999438</c:v>
                </c:pt>
                <c:pt idx="17176">
                  <c:v>85.87999999999438</c:v>
                </c:pt>
                <c:pt idx="17177">
                  <c:v>85.8849999999944</c:v>
                </c:pt>
                <c:pt idx="17178">
                  <c:v>85.88999999999437</c:v>
                </c:pt>
                <c:pt idx="17179">
                  <c:v>85.8949999999944</c:v>
                </c:pt>
                <c:pt idx="17180">
                  <c:v>85.89999999999436</c:v>
                </c:pt>
                <c:pt idx="17181">
                  <c:v>85.9049999999944</c:v>
                </c:pt>
                <c:pt idx="17182">
                  <c:v>85.90999999999436</c:v>
                </c:pt>
                <c:pt idx="17183">
                  <c:v>85.9149999999944</c:v>
                </c:pt>
                <c:pt idx="17184">
                  <c:v>85.9199999999944</c:v>
                </c:pt>
                <c:pt idx="17185">
                  <c:v>85.92499999999436</c:v>
                </c:pt>
                <c:pt idx="17186">
                  <c:v>85.92999999999433</c:v>
                </c:pt>
                <c:pt idx="17187">
                  <c:v>85.9349999999944</c:v>
                </c:pt>
                <c:pt idx="17188">
                  <c:v>85.9399999999944</c:v>
                </c:pt>
                <c:pt idx="17189">
                  <c:v>85.9449999999944</c:v>
                </c:pt>
                <c:pt idx="17190">
                  <c:v>85.9499999999944</c:v>
                </c:pt>
                <c:pt idx="17191">
                  <c:v>85.95499999999432</c:v>
                </c:pt>
                <c:pt idx="17192">
                  <c:v>85.95999999999432</c:v>
                </c:pt>
                <c:pt idx="17193">
                  <c:v>85.9649999999943</c:v>
                </c:pt>
                <c:pt idx="17194">
                  <c:v>85.9699999999943</c:v>
                </c:pt>
                <c:pt idx="17195">
                  <c:v>85.9749999999943</c:v>
                </c:pt>
                <c:pt idx="17196">
                  <c:v>85.9799999999943</c:v>
                </c:pt>
                <c:pt idx="17197">
                  <c:v>85.9849999999943</c:v>
                </c:pt>
                <c:pt idx="17198">
                  <c:v>85.9899999999943</c:v>
                </c:pt>
                <c:pt idx="17199">
                  <c:v>85.9949999999943</c:v>
                </c:pt>
                <c:pt idx="17200">
                  <c:v>85.9999999999943</c:v>
                </c:pt>
                <c:pt idx="17201">
                  <c:v>86.0049999999943</c:v>
                </c:pt>
                <c:pt idx="17202">
                  <c:v>86.00999999999426</c:v>
                </c:pt>
                <c:pt idx="17203">
                  <c:v>86.0149999999943</c:v>
                </c:pt>
                <c:pt idx="17204">
                  <c:v>86.01999999999426</c:v>
                </c:pt>
                <c:pt idx="17205">
                  <c:v>86.02499999999426</c:v>
                </c:pt>
                <c:pt idx="17206">
                  <c:v>86.02999999999424</c:v>
                </c:pt>
                <c:pt idx="17207">
                  <c:v>86.03499999999426</c:v>
                </c:pt>
                <c:pt idx="17208">
                  <c:v>86.03999999999423</c:v>
                </c:pt>
                <c:pt idx="17209">
                  <c:v>86.0449999999943</c:v>
                </c:pt>
                <c:pt idx="17210">
                  <c:v>86.0499999999943</c:v>
                </c:pt>
                <c:pt idx="17211">
                  <c:v>86.05499999999422</c:v>
                </c:pt>
                <c:pt idx="17212">
                  <c:v>86.05999999999423</c:v>
                </c:pt>
                <c:pt idx="17213">
                  <c:v>86.06499999999422</c:v>
                </c:pt>
                <c:pt idx="17214">
                  <c:v>86.06999999999422</c:v>
                </c:pt>
                <c:pt idx="17215">
                  <c:v>86.0749999999942</c:v>
                </c:pt>
                <c:pt idx="17216">
                  <c:v>86.0799999999942</c:v>
                </c:pt>
                <c:pt idx="17217">
                  <c:v>86.0849999999942</c:v>
                </c:pt>
                <c:pt idx="17218">
                  <c:v>86.0899999999942</c:v>
                </c:pt>
                <c:pt idx="17219">
                  <c:v>86.0949999999942</c:v>
                </c:pt>
                <c:pt idx="17220">
                  <c:v>86.0999999999942</c:v>
                </c:pt>
                <c:pt idx="17221">
                  <c:v>86.1049999999942</c:v>
                </c:pt>
                <c:pt idx="17222">
                  <c:v>86.10999999999417</c:v>
                </c:pt>
                <c:pt idx="17223">
                  <c:v>86.1149999999942</c:v>
                </c:pt>
                <c:pt idx="17224">
                  <c:v>86.11999999999416</c:v>
                </c:pt>
                <c:pt idx="17225">
                  <c:v>86.12499999999417</c:v>
                </c:pt>
                <c:pt idx="17226">
                  <c:v>86.12999999999415</c:v>
                </c:pt>
                <c:pt idx="17227">
                  <c:v>86.13499999999416</c:v>
                </c:pt>
                <c:pt idx="17228">
                  <c:v>86.13999999999414</c:v>
                </c:pt>
                <c:pt idx="17229">
                  <c:v>86.14499999999416</c:v>
                </c:pt>
                <c:pt idx="17230">
                  <c:v>86.14999999999413</c:v>
                </c:pt>
                <c:pt idx="17231">
                  <c:v>86.15499999999413</c:v>
                </c:pt>
                <c:pt idx="17232">
                  <c:v>86.15999999999413</c:v>
                </c:pt>
                <c:pt idx="17233">
                  <c:v>86.16499999999412</c:v>
                </c:pt>
                <c:pt idx="17234">
                  <c:v>86.16999999999413</c:v>
                </c:pt>
                <c:pt idx="17235">
                  <c:v>86.17499999999411</c:v>
                </c:pt>
                <c:pt idx="17236">
                  <c:v>86.17999999999411</c:v>
                </c:pt>
                <c:pt idx="17237">
                  <c:v>86.1849999999941</c:v>
                </c:pt>
                <c:pt idx="17238">
                  <c:v>86.1899999999941</c:v>
                </c:pt>
                <c:pt idx="17239">
                  <c:v>86.1949999999941</c:v>
                </c:pt>
                <c:pt idx="17240">
                  <c:v>86.1999999999941</c:v>
                </c:pt>
                <c:pt idx="17241">
                  <c:v>86.2049999999941</c:v>
                </c:pt>
                <c:pt idx="17242">
                  <c:v>86.2099999999941</c:v>
                </c:pt>
                <c:pt idx="17243">
                  <c:v>86.2149999999941</c:v>
                </c:pt>
                <c:pt idx="17244">
                  <c:v>86.2199999999941</c:v>
                </c:pt>
                <c:pt idx="17245">
                  <c:v>86.2249999999941</c:v>
                </c:pt>
                <c:pt idx="17246">
                  <c:v>86.22999999999406</c:v>
                </c:pt>
                <c:pt idx="17247">
                  <c:v>86.2349999999941</c:v>
                </c:pt>
                <c:pt idx="17248">
                  <c:v>86.23999999999406</c:v>
                </c:pt>
                <c:pt idx="17249">
                  <c:v>86.2449999999941</c:v>
                </c:pt>
                <c:pt idx="17250">
                  <c:v>86.2499999999941</c:v>
                </c:pt>
                <c:pt idx="17251">
                  <c:v>86.25499999999406</c:v>
                </c:pt>
                <c:pt idx="17252">
                  <c:v>86.25999999999403</c:v>
                </c:pt>
                <c:pt idx="17253">
                  <c:v>86.2649999999941</c:v>
                </c:pt>
                <c:pt idx="17254">
                  <c:v>86.26999999999402</c:v>
                </c:pt>
                <c:pt idx="17255">
                  <c:v>86.27499999999402</c:v>
                </c:pt>
                <c:pt idx="17256">
                  <c:v>86.27999999999403</c:v>
                </c:pt>
                <c:pt idx="17257">
                  <c:v>86.28499999999402</c:v>
                </c:pt>
                <c:pt idx="17258">
                  <c:v>86.28999999999402</c:v>
                </c:pt>
                <c:pt idx="17259">
                  <c:v>86.294999999994</c:v>
                </c:pt>
                <c:pt idx="17260">
                  <c:v>86.299999999994</c:v>
                </c:pt>
                <c:pt idx="17261">
                  <c:v>86.304999999994</c:v>
                </c:pt>
                <c:pt idx="17262">
                  <c:v>86.309999999994</c:v>
                </c:pt>
                <c:pt idx="17263">
                  <c:v>86.314999999994</c:v>
                </c:pt>
                <c:pt idx="17264">
                  <c:v>86.319999999994</c:v>
                </c:pt>
                <c:pt idx="17265">
                  <c:v>86.32499999999397</c:v>
                </c:pt>
                <c:pt idx="17266">
                  <c:v>86.32999999999397</c:v>
                </c:pt>
                <c:pt idx="17267">
                  <c:v>86.334999999994</c:v>
                </c:pt>
                <c:pt idx="17268">
                  <c:v>86.33999999999396</c:v>
                </c:pt>
                <c:pt idx="17269">
                  <c:v>86.344999999994</c:v>
                </c:pt>
                <c:pt idx="17270">
                  <c:v>86.34999999999396</c:v>
                </c:pt>
                <c:pt idx="17271">
                  <c:v>86.35499999999396</c:v>
                </c:pt>
                <c:pt idx="17272">
                  <c:v>86.35999999999394</c:v>
                </c:pt>
                <c:pt idx="17273">
                  <c:v>86.36499999999396</c:v>
                </c:pt>
                <c:pt idx="17274">
                  <c:v>86.36999999999393</c:v>
                </c:pt>
                <c:pt idx="17275">
                  <c:v>86.37499999999393</c:v>
                </c:pt>
                <c:pt idx="17276">
                  <c:v>86.37999999999391</c:v>
                </c:pt>
                <c:pt idx="17277">
                  <c:v>86.38499999999392</c:v>
                </c:pt>
                <c:pt idx="17278">
                  <c:v>86.38999999999393</c:v>
                </c:pt>
                <c:pt idx="17279">
                  <c:v>86.39499999999392</c:v>
                </c:pt>
                <c:pt idx="17280">
                  <c:v>86.39999999999392</c:v>
                </c:pt>
                <c:pt idx="17281">
                  <c:v>86.4049999999939</c:v>
                </c:pt>
                <c:pt idx="17282">
                  <c:v>86.4099999999939</c:v>
                </c:pt>
                <c:pt idx="17283">
                  <c:v>86.4149999999939</c:v>
                </c:pt>
                <c:pt idx="17284">
                  <c:v>86.4199999999939</c:v>
                </c:pt>
                <c:pt idx="17285">
                  <c:v>86.4249999999939</c:v>
                </c:pt>
                <c:pt idx="17286">
                  <c:v>86.4299999999939</c:v>
                </c:pt>
                <c:pt idx="17287">
                  <c:v>86.4349999999939</c:v>
                </c:pt>
                <c:pt idx="17288">
                  <c:v>86.4399999999939</c:v>
                </c:pt>
                <c:pt idx="17289">
                  <c:v>86.4449999999939</c:v>
                </c:pt>
                <c:pt idx="17290">
                  <c:v>86.4499999999939</c:v>
                </c:pt>
                <c:pt idx="17291">
                  <c:v>86.4549999999939</c:v>
                </c:pt>
                <c:pt idx="17292">
                  <c:v>86.45999999999386</c:v>
                </c:pt>
                <c:pt idx="17293">
                  <c:v>86.4649999999939</c:v>
                </c:pt>
                <c:pt idx="17294">
                  <c:v>86.4699999999939</c:v>
                </c:pt>
                <c:pt idx="17295">
                  <c:v>86.47499999999386</c:v>
                </c:pt>
                <c:pt idx="17296">
                  <c:v>86.47999999999383</c:v>
                </c:pt>
                <c:pt idx="17297">
                  <c:v>86.4849999999939</c:v>
                </c:pt>
                <c:pt idx="17298">
                  <c:v>86.48999999999382</c:v>
                </c:pt>
                <c:pt idx="17299">
                  <c:v>86.4949999999939</c:v>
                </c:pt>
                <c:pt idx="17300">
                  <c:v>86.4999999999939</c:v>
                </c:pt>
                <c:pt idx="17301">
                  <c:v>86.50499999999382</c:v>
                </c:pt>
                <c:pt idx="17302">
                  <c:v>86.50999999999382</c:v>
                </c:pt>
                <c:pt idx="17303">
                  <c:v>86.5149999999938</c:v>
                </c:pt>
                <c:pt idx="17304">
                  <c:v>86.5199999999938</c:v>
                </c:pt>
                <c:pt idx="17305">
                  <c:v>86.5249999999938</c:v>
                </c:pt>
                <c:pt idx="17306">
                  <c:v>86.5299999999938</c:v>
                </c:pt>
                <c:pt idx="17307">
                  <c:v>86.5349999999938</c:v>
                </c:pt>
                <c:pt idx="17308">
                  <c:v>86.5399999999938</c:v>
                </c:pt>
                <c:pt idx="17309">
                  <c:v>86.5449999999938</c:v>
                </c:pt>
                <c:pt idx="17310">
                  <c:v>86.5499999999938</c:v>
                </c:pt>
                <c:pt idx="17311">
                  <c:v>86.5549999999938</c:v>
                </c:pt>
                <c:pt idx="17312">
                  <c:v>86.55999999999376</c:v>
                </c:pt>
                <c:pt idx="17313">
                  <c:v>86.5649999999938</c:v>
                </c:pt>
                <c:pt idx="17314">
                  <c:v>86.56999999999376</c:v>
                </c:pt>
                <c:pt idx="17315">
                  <c:v>86.57499999999376</c:v>
                </c:pt>
                <c:pt idx="17316">
                  <c:v>86.57999999999374</c:v>
                </c:pt>
                <c:pt idx="17317">
                  <c:v>86.58499999999376</c:v>
                </c:pt>
                <c:pt idx="17318">
                  <c:v>86.58999999999373</c:v>
                </c:pt>
                <c:pt idx="17319">
                  <c:v>86.5949999999938</c:v>
                </c:pt>
                <c:pt idx="17320">
                  <c:v>86.59999999999372</c:v>
                </c:pt>
                <c:pt idx="17321">
                  <c:v>86.60499999999372</c:v>
                </c:pt>
                <c:pt idx="17322">
                  <c:v>86.60999999999373</c:v>
                </c:pt>
                <c:pt idx="17323">
                  <c:v>86.61499999999372</c:v>
                </c:pt>
                <c:pt idx="17324">
                  <c:v>86.61999999999372</c:v>
                </c:pt>
                <c:pt idx="17325">
                  <c:v>86.6249999999937</c:v>
                </c:pt>
                <c:pt idx="17326">
                  <c:v>86.6299999999937</c:v>
                </c:pt>
                <c:pt idx="17327">
                  <c:v>86.6349999999937</c:v>
                </c:pt>
                <c:pt idx="17328">
                  <c:v>86.6399999999937</c:v>
                </c:pt>
                <c:pt idx="17329">
                  <c:v>86.6449999999937</c:v>
                </c:pt>
                <c:pt idx="17330">
                  <c:v>86.6499999999937</c:v>
                </c:pt>
                <c:pt idx="17331">
                  <c:v>86.65499999999367</c:v>
                </c:pt>
                <c:pt idx="17332">
                  <c:v>86.65999999999367</c:v>
                </c:pt>
                <c:pt idx="17333">
                  <c:v>86.6649999999937</c:v>
                </c:pt>
                <c:pt idx="17334">
                  <c:v>86.66999999999366</c:v>
                </c:pt>
                <c:pt idx="17335">
                  <c:v>86.67499999999367</c:v>
                </c:pt>
                <c:pt idx="17336">
                  <c:v>86.67999999999365</c:v>
                </c:pt>
                <c:pt idx="17337">
                  <c:v>86.68499999999366</c:v>
                </c:pt>
                <c:pt idx="17338">
                  <c:v>86.68999999999364</c:v>
                </c:pt>
                <c:pt idx="17339">
                  <c:v>86.69499999999366</c:v>
                </c:pt>
                <c:pt idx="17340">
                  <c:v>86.69999999999363</c:v>
                </c:pt>
                <c:pt idx="17341">
                  <c:v>86.7049999999937</c:v>
                </c:pt>
                <c:pt idx="17342">
                  <c:v>86.70999999999362</c:v>
                </c:pt>
                <c:pt idx="17343">
                  <c:v>86.7149999999937</c:v>
                </c:pt>
                <c:pt idx="17344">
                  <c:v>86.7199999999937</c:v>
                </c:pt>
                <c:pt idx="17345">
                  <c:v>86.72499999999362</c:v>
                </c:pt>
                <c:pt idx="17346">
                  <c:v>86.72999999999362</c:v>
                </c:pt>
                <c:pt idx="17347">
                  <c:v>86.7349999999936</c:v>
                </c:pt>
                <c:pt idx="17348">
                  <c:v>86.7399999999936</c:v>
                </c:pt>
                <c:pt idx="17349">
                  <c:v>86.7449999999936</c:v>
                </c:pt>
                <c:pt idx="17350">
                  <c:v>86.7499999999936</c:v>
                </c:pt>
                <c:pt idx="17351">
                  <c:v>86.7549999999936</c:v>
                </c:pt>
                <c:pt idx="17352">
                  <c:v>86.7599999999936</c:v>
                </c:pt>
                <c:pt idx="17353">
                  <c:v>86.7649999999936</c:v>
                </c:pt>
                <c:pt idx="17354">
                  <c:v>86.7699999999936</c:v>
                </c:pt>
                <c:pt idx="17355">
                  <c:v>86.7749999999936</c:v>
                </c:pt>
                <c:pt idx="17356">
                  <c:v>86.77999999999356</c:v>
                </c:pt>
                <c:pt idx="17357">
                  <c:v>86.7849999999936</c:v>
                </c:pt>
                <c:pt idx="17358">
                  <c:v>86.78999999999356</c:v>
                </c:pt>
                <c:pt idx="17359">
                  <c:v>86.7949999999936</c:v>
                </c:pt>
                <c:pt idx="17360">
                  <c:v>86.7999999999936</c:v>
                </c:pt>
                <c:pt idx="17361">
                  <c:v>86.80499999999356</c:v>
                </c:pt>
                <c:pt idx="17362">
                  <c:v>86.80999999999353</c:v>
                </c:pt>
                <c:pt idx="17363">
                  <c:v>86.8149999999936</c:v>
                </c:pt>
                <c:pt idx="17364">
                  <c:v>86.81999999999352</c:v>
                </c:pt>
                <c:pt idx="17365">
                  <c:v>86.82499999999352</c:v>
                </c:pt>
                <c:pt idx="17366">
                  <c:v>86.82999999999353</c:v>
                </c:pt>
                <c:pt idx="17367">
                  <c:v>86.83499999999352</c:v>
                </c:pt>
                <c:pt idx="17368">
                  <c:v>86.83999999999352</c:v>
                </c:pt>
                <c:pt idx="17369">
                  <c:v>86.8449999999935</c:v>
                </c:pt>
                <c:pt idx="17370">
                  <c:v>86.8499999999935</c:v>
                </c:pt>
                <c:pt idx="17371">
                  <c:v>86.8549999999935</c:v>
                </c:pt>
                <c:pt idx="17372">
                  <c:v>86.8599999999935</c:v>
                </c:pt>
                <c:pt idx="17373">
                  <c:v>86.8649999999935</c:v>
                </c:pt>
                <c:pt idx="17374">
                  <c:v>86.8699999999935</c:v>
                </c:pt>
                <c:pt idx="17375">
                  <c:v>86.87499999999347</c:v>
                </c:pt>
                <c:pt idx="17376">
                  <c:v>86.87999999999347</c:v>
                </c:pt>
                <c:pt idx="17377">
                  <c:v>86.8849999999935</c:v>
                </c:pt>
                <c:pt idx="17378">
                  <c:v>86.88999999999346</c:v>
                </c:pt>
                <c:pt idx="17379">
                  <c:v>86.8949999999935</c:v>
                </c:pt>
                <c:pt idx="17380">
                  <c:v>86.89999999999346</c:v>
                </c:pt>
                <c:pt idx="17381">
                  <c:v>86.9049999999935</c:v>
                </c:pt>
                <c:pt idx="17382">
                  <c:v>86.9099999999935</c:v>
                </c:pt>
                <c:pt idx="17383">
                  <c:v>86.9149999999935</c:v>
                </c:pt>
                <c:pt idx="17384">
                  <c:v>86.9199999999935</c:v>
                </c:pt>
                <c:pt idx="17385">
                  <c:v>86.9249999999935</c:v>
                </c:pt>
                <c:pt idx="17386">
                  <c:v>86.92999999999342</c:v>
                </c:pt>
                <c:pt idx="17387">
                  <c:v>86.9349999999935</c:v>
                </c:pt>
                <c:pt idx="17388">
                  <c:v>86.9399999999935</c:v>
                </c:pt>
                <c:pt idx="17389">
                  <c:v>86.9449999999935</c:v>
                </c:pt>
                <c:pt idx="17390">
                  <c:v>86.9499999999935</c:v>
                </c:pt>
                <c:pt idx="17391">
                  <c:v>86.9549999999934</c:v>
                </c:pt>
                <c:pt idx="17392">
                  <c:v>86.9599999999934</c:v>
                </c:pt>
                <c:pt idx="17393">
                  <c:v>86.9649999999934</c:v>
                </c:pt>
                <c:pt idx="17394">
                  <c:v>86.9699999999934</c:v>
                </c:pt>
                <c:pt idx="17395">
                  <c:v>86.9749999999934</c:v>
                </c:pt>
                <c:pt idx="17396">
                  <c:v>86.9799999999934</c:v>
                </c:pt>
                <c:pt idx="17397">
                  <c:v>86.9849999999934</c:v>
                </c:pt>
                <c:pt idx="17398">
                  <c:v>86.9899999999934</c:v>
                </c:pt>
                <c:pt idx="17399">
                  <c:v>86.9949999999934</c:v>
                </c:pt>
                <c:pt idx="17400">
                  <c:v>86.9999999999934</c:v>
                </c:pt>
                <c:pt idx="17401">
                  <c:v>87.0049999999934</c:v>
                </c:pt>
                <c:pt idx="17402">
                  <c:v>87.00999999999336</c:v>
                </c:pt>
                <c:pt idx="17403">
                  <c:v>87.0149999999934</c:v>
                </c:pt>
                <c:pt idx="17404">
                  <c:v>87.0199999999934</c:v>
                </c:pt>
                <c:pt idx="17405">
                  <c:v>87.02499999999336</c:v>
                </c:pt>
                <c:pt idx="17406">
                  <c:v>87.02999999999333</c:v>
                </c:pt>
                <c:pt idx="17407">
                  <c:v>87.0349999999934</c:v>
                </c:pt>
                <c:pt idx="17408">
                  <c:v>87.03999999999332</c:v>
                </c:pt>
                <c:pt idx="17409">
                  <c:v>87.0449999999934</c:v>
                </c:pt>
                <c:pt idx="17410">
                  <c:v>87.0499999999934</c:v>
                </c:pt>
                <c:pt idx="17411">
                  <c:v>87.05499999999332</c:v>
                </c:pt>
                <c:pt idx="17412">
                  <c:v>87.05999999999332</c:v>
                </c:pt>
                <c:pt idx="17413">
                  <c:v>87.0649999999933</c:v>
                </c:pt>
                <c:pt idx="17414">
                  <c:v>87.0699999999933</c:v>
                </c:pt>
                <c:pt idx="17415">
                  <c:v>87.0749999999933</c:v>
                </c:pt>
                <c:pt idx="17416">
                  <c:v>87.0799999999933</c:v>
                </c:pt>
                <c:pt idx="17417">
                  <c:v>87.0849999999933</c:v>
                </c:pt>
                <c:pt idx="17418">
                  <c:v>87.0899999999933</c:v>
                </c:pt>
                <c:pt idx="17419">
                  <c:v>87.0949999999933</c:v>
                </c:pt>
                <c:pt idx="17420">
                  <c:v>87.0999999999933</c:v>
                </c:pt>
                <c:pt idx="17421">
                  <c:v>87.1049999999933</c:v>
                </c:pt>
                <c:pt idx="17422">
                  <c:v>87.10999999999326</c:v>
                </c:pt>
                <c:pt idx="17423">
                  <c:v>87.1149999999933</c:v>
                </c:pt>
                <c:pt idx="17424">
                  <c:v>87.11999999999326</c:v>
                </c:pt>
                <c:pt idx="17425">
                  <c:v>87.12499999999326</c:v>
                </c:pt>
                <c:pt idx="17426">
                  <c:v>87.12999999999324</c:v>
                </c:pt>
                <c:pt idx="17427">
                  <c:v>87.13499999999326</c:v>
                </c:pt>
                <c:pt idx="17428">
                  <c:v>87.13999999999323</c:v>
                </c:pt>
                <c:pt idx="17429">
                  <c:v>87.1449999999933</c:v>
                </c:pt>
                <c:pt idx="17430">
                  <c:v>87.14999999999322</c:v>
                </c:pt>
                <c:pt idx="17431">
                  <c:v>87.15499999999322</c:v>
                </c:pt>
                <c:pt idx="17432">
                  <c:v>87.15999999999323</c:v>
                </c:pt>
                <c:pt idx="17433">
                  <c:v>87.16499999999322</c:v>
                </c:pt>
                <c:pt idx="17434">
                  <c:v>87.16999999999322</c:v>
                </c:pt>
                <c:pt idx="17435">
                  <c:v>87.1749999999932</c:v>
                </c:pt>
                <c:pt idx="17436">
                  <c:v>87.1799999999932</c:v>
                </c:pt>
                <c:pt idx="17437">
                  <c:v>87.1849999999932</c:v>
                </c:pt>
                <c:pt idx="17438">
                  <c:v>87.1899999999932</c:v>
                </c:pt>
                <c:pt idx="17439">
                  <c:v>87.1949999999932</c:v>
                </c:pt>
                <c:pt idx="17440">
                  <c:v>87.1999999999932</c:v>
                </c:pt>
                <c:pt idx="17441">
                  <c:v>87.2049999999932</c:v>
                </c:pt>
                <c:pt idx="17442">
                  <c:v>87.2099999999932</c:v>
                </c:pt>
                <c:pt idx="17443">
                  <c:v>87.2149999999932</c:v>
                </c:pt>
                <c:pt idx="17444">
                  <c:v>87.2199999999932</c:v>
                </c:pt>
                <c:pt idx="17445">
                  <c:v>87.2249999999932</c:v>
                </c:pt>
                <c:pt idx="17446">
                  <c:v>87.22999999999316</c:v>
                </c:pt>
                <c:pt idx="17447">
                  <c:v>87.2349999999932</c:v>
                </c:pt>
                <c:pt idx="17448">
                  <c:v>87.2399999999932</c:v>
                </c:pt>
                <c:pt idx="17449">
                  <c:v>87.2449999999932</c:v>
                </c:pt>
                <c:pt idx="17450">
                  <c:v>87.2499999999932</c:v>
                </c:pt>
                <c:pt idx="17451">
                  <c:v>87.2549999999932</c:v>
                </c:pt>
                <c:pt idx="17452">
                  <c:v>87.25999999999312</c:v>
                </c:pt>
                <c:pt idx="17453">
                  <c:v>87.2649999999932</c:v>
                </c:pt>
                <c:pt idx="17454">
                  <c:v>87.2699999999932</c:v>
                </c:pt>
                <c:pt idx="17455">
                  <c:v>87.27499999999312</c:v>
                </c:pt>
                <c:pt idx="17456">
                  <c:v>87.27999999999312</c:v>
                </c:pt>
                <c:pt idx="17457">
                  <c:v>87.2849999999931</c:v>
                </c:pt>
                <c:pt idx="17458">
                  <c:v>87.2899999999931</c:v>
                </c:pt>
                <c:pt idx="17459">
                  <c:v>87.2949999999931</c:v>
                </c:pt>
                <c:pt idx="17460">
                  <c:v>87.2999999999931</c:v>
                </c:pt>
                <c:pt idx="17461">
                  <c:v>87.3049999999931</c:v>
                </c:pt>
                <c:pt idx="17462">
                  <c:v>87.3099999999931</c:v>
                </c:pt>
                <c:pt idx="17463">
                  <c:v>87.3149999999931</c:v>
                </c:pt>
                <c:pt idx="17464">
                  <c:v>87.3199999999931</c:v>
                </c:pt>
                <c:pt idx="17465">
                  <c:v>87.3249999999931</c:v>
                </c:pt>
                <c:pt idx="17466">
                  <c:v>87.32999999999306</c:v>
                </c:pt>
                <c:pt idx="17467">
                  <c:v>87.3349999999931</c:v>
                </c:pt>
                <c:pt idx="17468">
                  <c:v>87.33999999999306</c:v>
                </c:pt>
                <c:pt idx="17469">
                  <c:v>87.3449999999931</c:v>
                </c:pt>
                <c:pt idx="17470">
                  <c:v>87.3499999999931</c:v>
                </c:pt>
                <c:pt idx="17471">
                  <c:v>87.35499999999306</c:v>
                </c:pt>
                <c:pt idx="17472">
                  <c:v>87.35999999999303</c:v>
                </c:pt>
                <c:pt idx="17473">
                  <c:v>87.3649999999931</c:v>
                </c:pt>
                <c:pt idx="17474">
                  <c:v>87.36999999999302</c:v>
                </c:pt>
                <c:pt idx="17475">
                  <c:v>87.37499999999302</c:v>
                </c:pt>
                <c:pt idx="17476">
                  <c:v>87.37999999999303</c:v>
                </c:pt>
                <c:pt idx="17477">
                  <c:v>87.38499999999302</c:v>
                </c:pt>
                <c:pt idx="17478">
                  <c:v>87.38999999999302</c:v>
                </c:pt>
                <c:pt idx="17479">
                  <c:v>87.394999999993</c:v>
                </c:pt>
                <c:pt idx="17480">
                  <c:v>87.399999999993</c:v>
                </c:pt>
                <c:pt idx="17481">
                  <c:v>87.404999999993</c:v>
                </c:pt>
                <c:pt idx="17482">
                  <c:v>87.409999999993</c:v>
                </c:pt>
                <c:pt idx="17483">
                  <c:v>87.414999999993</c:v>
                </c:pt>
                <c:pt idx="17484">
                  <c:v>87.419999999993</c:v>
                </c:pt>
                <c:pt idx="17485">
                  <c:v>87.424999999993</c:v>
                </c:pt>
                <c:pt idx="17486">
                  <c:v>87.429999999993</c:v>
                </c:pt>
                <c:pt idx="17487">
                  <c:v>87.434999999993</c:v>
                </c:pt>
                <c:pt idx="17488">
                  <c:v>87.439999999993</c:v>
                </c:pt>
                <c:pt idx="17489">
                  <c:v>87.444999999993</c:v>
                </c:pt>
                <c:pt idx="17490">
                  <c:v>87.449999999993</c:v>
                </c:pt>
                <c:pt idx="17491">
                  <c:v>87.454999999993</c:v>
                </c:pt>
                <c:pt idx="17492">
                  <c:v>87.459999999993</c:v>
                </c:pt>
                <c:pt idx="17493">
                  <c:v>87.464999999993</c:v>
                </c:pt>
                <c:pt idx="17494">
                  <c:v>87.469999999993</c:v>
                </c:pt>
                <c:pt idx="17495">
                  <c:v>87.474999999993</c:v>
                </c:pt>
                <c:pt idx="17496">
                  <c:v>87.47999999999292</c:v>
                </c:pt>
                <c:pt idx="17497">
                  <c:v>87.484999999993</c:v>
                </c:pt>
                <c:pt idx="17498">
                  <c:v>87.489999999993</c:v>
                </c:pt>
                <c:pt idx="17499">
                  <c:v>87.494999999993</c:v>
                </c:pt>
                <c:pt idx="17500">
                  <c:v>87.499999999993</c:v>
                </c:pt>
                <c:pt idx="17501">
                  <c:v>87.5049999999929</c:v>
                </c:pt>
                <c:pt idx="17502">
                  <c:v>87.5099999999929</c:v>
                </c:pt>
                <c:pt idx="17503">
                  <c:v>87.5149999999929</c:v>
                </c:pt>
                <c:pt idx="17504">
                  <c:v>87.5199999999929</c:v>
                </c:pt>
                <c:pt idx="17505">
                  <c:v>87.5249999999929</c:v>
                </c:pt>
                <c:pt idx="17506">
                  <c:v>87.5299999999929</c:v>
                </c:pt>
                <c:pt idx="17507">
                  <c:v>87.5349999999929</c:v>
                </c:pt>
                <c:pt idx="17508">
                  <c:v>87.5399999999929</c:v>
                </c:pt>
                <c:pt idx="17509">
                  <c:v>87.5449999999929</c:v>
                </c:pt>
                <c:pt idx="17510">
                  <c:v>87.5499999999929</c:v>
                </c:pt>
                <c:pt idx="17511">
                  <c:v>87.5549999999929</c:v>
                </c:pt>
                <c:pt idx="17512">
                  <c:v>87.55999999999286</c:v>
                </c:pt>
                <c:pt idx="17513">
                  <c:v>87.5649999999929</c:v>
                </c:pt>
                <c:pt idx="17514">
                  <c:v>87.5699999999929</c:v>
                </c:pt>
                <c:pt idx="17515">
                  <c:v>87.57499999999286</c:v>
                </c:pt>
                <c:pt idx="17516">
                  <c:v>87.57999999999283</c:v>
                </c:pt>
                <c:pt idx="17517">
                  <c:v>87.5849999999929</c:v>
                </c:pt>
                <c:pt idx="17518">
                  <c:v>87.58999999999282</c:v>
                </c:pt>
                <c:pt idx="17519">
                  <c:v>87.5949999999929</c:v>
                </c:pt>
                <c:pt idx="17520">
                  <c:v>87.5999999999929</c:v>
                </c:pt>
                <c:pt idx="17521">
                  <c:v>87.60499999999282</c:v>
                </c:pt>
                <c:pt idx="17522">
                  <c:v>87.60999999999282</c:v>
                </c:pt>
                <c:pt idx="17523">
                  <c:v>87.6149999999928</c:v>
                </c:pt>
                <c:pt idx="17524">
                  <c:v>87.6199999999928</c:v>
                </c:pt>
                <c:pt idx="17525">
                  <c:v>87.6249999999928</c:v>
                </c:pt>
                <c:pt idx="17526">
                  <c:v>87.6299999999928</c:v>
                </c:pt>
                <c:pt idx="17527">
                  <c:v>87.6349999999928</c:v>
                </c:pt>
                <c:pt idx="17528">
                  <c:v>87.6399999999928</c:v>
                </c:pt>
                <c:pt idx="17529">
                  <c:v>87.6449999999928</c:v>
                </c:pt>
                <c:pt idx="17530">
                  <c:v>87.6499999999928</c:v>
                </c:pt>
                <c:pt idx="17531">
                  <c:v>87.6549999999928</c:v>
                </c:pt>
                <c:pt idx="17532">
                  <c:v>87.65999999999276</c:v>
                </c:pt>
                <c:pt idx="17533">
                  <c:v>87.6649999999928</c:v>
                </c:pt>
                <c:pt idx="17534">
                  <c:v>87.66999999999276</c:v>
                </c:pt>
                <c:pt idx="17535">
                  <c:v>87.67499999999276</c:v>
                </c:pt>
                <c:pt idx="17536">
                  <c:v>87.67999999999274</c:v>
                </c:pt>
                <c:pt idx="17537">
                  <c:v>87.68499999999276</c:v>
                </c:pt>
                <c:pt idx="17538">
                  <c:v>87.68999999999273</c:v>
                </c:pt>
                <c:pt idx="17539">
                  <c:v>87.6949999999928</c:v>
                </c:pt>
                <c:pt idx="17540">
                  <c:v>87.69999999999272</c:v>
                </c:pt>
                <c:pt idx="17541">
                  <c:v>87.7049999999928</c:v>
                </c:pt>
                <c:pt idx="17542">
                  <c:v>87.7099999999928</c:v>
                </c:pt>
                <c:pt idx="17543">
                  <c:v>87.7149999999928</c:v>
                </c:pt>
                <c:pt idx="17544">
                  <c:v>87.7199999999928</c:v>
                </c:pt>
                <c:pt idx="17545">
                  <c:v>87.7249999999927</c:v>
                </c:pt>
                <c:pt idx="17546">
                  <c:v>87.7299999999927</c:v>
                </c:pt>
                <c:pt idx="17547">
                  <c:v>87.7349999999927</c:v>
                </c:pt>
                <c:pt idx="17548">
                  <c:v>87.7399999999927</c:v>
                </c:pt>
                <c:pt idx="17549">
                  <c:v>87.7449999999927</c:v>
                </c:pt>
                <c:pt idx="17550">
                  <c:v>87.7499999999927</c:v>
                </c:pt>
                <c:pt idx="17551">
                  <c:v>87.7549999999927</c:v>
                </c:pt>
                <c:pt idx="17552">
                  <c:v>87.7599999999927</c:v>
                </c:pt>
                <c:pt idx="17553">
                  <c:v>87.7649999999927</c:v>
                </c:pt>
                <c:pt idx="17554">
                  <c:v>87.7699999999927</c:v>
                </c:pt>
                <c:pt idx="17555">
                  <c:v>87.7749999999927</c:v>
                </c:pt>
                <c:pt idx="17556">
                  <c:v>87.77999999999266</c:v>
                </c:pt>
                <c:pt idx="17557">
                  <c:v>87.7849999999927</c:v>
                </c:pt>
                <c:pt idx="17558">
                  <c:v>87.7899999999927</c:v>
                </c:pt>
                <c:pt idx="17559">
                  <c:v>87.7949999999927</c:v>
                </c:pt>
                <c:pt idx="17560">
                  <c:v>87.7999999999927</c:v>
                </c:pt>
                <c:pt idx="17561">
                  <c:v>87.8049999999927</c:v>
                </c:pt>
                <c:pt idx="17562">
                  <c:v>87.80999999999262</c:v>
                </c:pt>
                <c:pt idx="17563">
                  <c:v>87.8149999999927</c:v>
                </c:pt>
                <c:pt idx="17564">
                  <c:v>87.8199999999927</c:v>
                </c:pt>
                <c:pt idx="17565">
                  <c:v>87.82499999999262</c:v>
                </c:pt>
                <c:pt idx="17566">
                  <c:v>87.82999999999262</c:v>
                </c:pt>
                <c:pt idx="17567">
                  <c:v>87.8349999999926</c:v>
                </c:pt>
                <c:pt idx="17568">
                  <c:v>87.8399999999926</c:v>
                </c:pt>
                <c:pt idx="17569">
                  <c:v>87.8449999999926</c:v>
                </c:pt>
                <c:pt idx="17570">
                  <c:v>87.8499999999926</c:v>
                </c:pt>
                <c:pt idx="17571">
                  <c:v>87.8549999999926</c:v>
                </c:pt>
                <c:pt idx="17572">
                  <c:v>87.8599999999926</c:v>
                </c:pt>
                <c:pt idx="17573">
                  <c:v>87.8649999999926</c:v>
                </c:pt>
                <c:pt idx="17574">
                  <c:v>87.8699999999926</c:v>
                </c:pt>
                <c:pt idx="17575">
                  <c:v>87.8749999999926</c:v>
                </c:pt>
                <c:pt idx="17576">
                  <c:v>87.87999999999256</c:v>
                </c:pt>
                <c:pt idx="17577">
                  <c:v>87.8849999999926</c:v>
                </c:pt>
                <c:pt idx="17578">
                  <c:v>87.88999999999256</c:v>
                </c:pt>
                <c:pt idx="17579">
                  <c:v>87.8949999999926</c:v>
                </c:pt>
                <c:pt idx="17580">
                  <c:v>87.8999999999926</c:v>
                </c:pt>
                <c:pt idx="17581">
                  <c:v>87.9049999999926</c:v>
                </c:pt>
                <c:pt idx="17582">
                  <c:v>87.9099999999926</c:v>
                </c:pt>
                <c:pt idx="17583">
                  <c:v>87.9149999999926</c:v>
                </c:pt>
                <c:pt idx="17584">
                  <c:v>87.9199999999926</c:v>
                </c:pt>
                <c:pt idx="17585">
                  <c:v>87.9249999999926</c:v>
                </c:pt>
                <c:pt idx="17586">
                  <c:v>87.9299999999926</c:v>
                </c:pt>
                <c:pt idx="17587">
                  <c:v>87.9349999999926</c:v>
                </c:pt>
                <c:pt idx="17588">
                  <c:v>87.9399999999926</c:v>
                </c:pt>
                <c:pt idx="17589">
                  <c:v>87.9449999999925</c:v>
                </c:pt>
                <c:pt idx="17590">
                  <c:v>87.9499999999925</c:v>
                </c:pt>
                <c:pt idx="17591">
                  <c:v>87.9549999999925</c:v>
                </c:pt>
                <c:pt idx="17592">
                  <c:v>87.9599999999925</c:v>
                </c:pt>
                <c:pt idx="17593">
                  <c:v>87.9649999999925</c:v>
                </c:pt>
                <c:pt idx="17594">
                  <c:v>87.9699999999925</c:v>
                </c:pt>
                <c:pt idx="17595">
                  <c:v>87.9749999999925</c:v>
                </c:pt>
                <c:pt idx="17596">
                  <c:v>87.9799999999925</c:v>
                </c:pt>
                <c:pt idx="17597">
                  <c:v>87.9849999999925</c:v>
                </c:pt>
                <c:pt idx="17598">
                  <c:v>87.9899999999925</c:v>
                </c:pt>
                <c:pt idx="17599">
                  <c:v>87.9949999999925</c:v>
                </c:pt>
                <c:pt idx="17600">
                  <c:v>87.9999999999925</c:v>
                </c:pt>
                <c:pt idx="17601">
                  <c:v>88.0049999999925</c:v>
                </c:pt>
                <c:pt idx="17602">
                  <c:v>88.0099999999925</c:v>
                </c:pt>
                <c:pt idx="17603">
                  <c:v>88.0149999999925</c:v>
                </c:pt>
                <c:pt idx="17604">
                  <c:v>88.0199999999925</c:v>
                </c:pt>
                <c:pt idx="17605">
                  <c:v>88.0249999999925</c:v>
                </c:pt>
                <c:pt idx="17606">
                  <c:v>88.02999999999242</c:v>
                </c:pt>
                <c:pt idx="17607">
                  <c:v>88.0349999999925</c:v>
                </c:pt>
                <c:pt idx="17608">
                  <c:v>88.0399999999925</c:v>
                </c:pt>
                <c:pt idx="17609">
                  <c:v>88.0449999999925</c:v>
                </c:pt>
                <c:pt idx="17610">
                  <c:v>88.0499999999925</c:v>
                </c:pt>
                <c:pt idx="17611">
                  <c:v>88.0549999999924</c:v>
                </c:pt>
                <c:pt idx="17612">
                  <c:v>88.0599999999924</c:v>
                </c:pt>
                <c:pt idx="17613">
                  <c:v>88.0649999999924</c:v>
                </c:pt>
                <c:pt idx="17614">
                  <c:v>88.0699999999924</c:v>
                </c:pt>
                <c:pt idx="17615">
                  <c:v>88.0749999999924</c:v>
                </c:pt>
                <c:pt idx="17616">
                  <c:v>88.0799999999924</c:v>
                </c:pt>
                <c:pt idx="17617">
                  <c:v>88.0849999999924</c:v>
                </c:pt>
                <c:pt idx="17618">
                  <c:v>88.0899999999924</c:v>
                </c:pt>
                <c:pt idx="17619">
                  <c:v>88.0949999999924</c:v>
                </c:pt>
                <c:pt idx="17620">
                  <c:v>88.0999999999924</c:v>
                </c:pt>
                <c:pt idx="17621">
                  <c:v>88.1049999999924</c:v>
                </c:pt>
                <c:pt idx="17622">
                  <c:v>88.10999999999236</c:v>
                </c:pt>
                <c:pt idx="17623">
                  <c:v>88.1149999999924</c:v>
                </c:pt>
                <c:pt idx="17624">
                  <c:v>88.1199999999924</c:v>
                </c:pt>
                <c:pt idx="17625">
                  <c:v>88.12499999999236</c:v>
                </c:pt>
                <c:pt idx="17626">
                  <c:v>88.12999999999233</c:v>
                </c:pt>
                <c:pt idx="17627">
                  <c:v>88.1349999999924</c:v>
                </c:pt>
                <c:pt idx="17628">
                  <c:v>88.13999999999232</c:v>
                </c:pt>
                <c:pt idx="17629">
                  <c:v>88.1449999999924</c:v>
                </c:pt>
                <c:pt idx="17630">
                  <c:v>88.1499999999924</c:v>
                </c:pt>
                <c:pt idx="17631">
                  <c:v>88.15499999999232</c:v>
                </c:pt>
                <c:pt idx="17632">
                  <c:v>88.15999999999232</c:v>
                </c:pt>
                <c:pt idx="17633">
                  <c:v>88.1649999999923</c:v>
                </c:pt>
                <c:pt idx="17634">
                  <c:v>88.1699999999923</c:v>
                </c:pt>
                <c:pt idx="17635">
                  <c:v>88.1749999999923</c:v>
                </c:pt>
                <c:pt idx="17636">
                  <c:v>88.1799999999923</c:v>
                </c:pt>
                <c:pt idx="17637">
                  <c:v>88.1849999999923</c:v>
                </c:pt>
                <c:pt idx="17638">
                  <c:v>88.1899999999923</c:v>
                </c:pt>
                <c:pt idx="17639">
                  <c:v>88.1949999999923</c:v>
                </c:pt>
                <c:pt idx="17640">
                  <c:v>88.1999999999923</c:v>
                </c:pt>
                <c:pt idx="17641">
                  <c:v>88.2049999999923</c:v>
                </c:pt>
                <c:pt idx="17642">
                  <c:v>88.2099999999923</c:v>
                </c:pt>
                <c:pt idx="17643">
                  <c:v>88.2149999999923</c:v>
                </c:pt>
                <c:pt idx="17644">
                  <c:v>88.2199999999923</c:v>
                </c:pt>
                <c:pt idx="17645">
                  <c:v>88.2249999999923</c:v>
                </c:pt>
                <c:pt idx="17646">
                  <c:v>88.2299999999923</c:v>
                </c:pt>
                <c:pt idx="17647">
                  <c:v>88.2349999999923</c:v>
                </c:pt>
                <c:pt idx="17648">
                  <c:v>88.2399999999923</c:v>
                </c:pt>
                <c:pt idx="17649">
                  <c:v>88.2449999999923</c:v>
                </c:pt>
                <c:pt idx="17650">
                  <c:v>88.2499999999923</c:v>
                </c:pt>
                <c:pt idx="17651">
                  <c:v>88.2549999999923</c:v>
                </c:pt>
                <c:pt idx="17652">
                  <c:v>88.2599999999923</c:v>
                </c:pt>
                <c:pt idx="17653">
                  <c:v>88.2649999999923</c:v>
                </c:pt>
                <c:pt idx="17654">
                  <c:v>88.2699999999923</c:v>
                </c:pt>
                <c:pt idx="17655">
                  <c:v>88.2749999999922</c:v>
                </c:pt>
                <c:pt idx="17656">
                  <c:v>88.2799999999922</c:v>
                </c:pt>
                <c:pt idx="17657">
                  <c:v>88.2849999999922</c:v>
                </c:pt>
                <c:pt idx="17658">
                  <c:v>88.2899999999922</c:v>
                </c:pt>
                <c:pt idx="17659">
                  <c:v>88.2949999999922</c:v>
                </c:pt>
                <c:pt idx="17660">
                  <c:v>88.2999999999922</c:v>
                </c:pt>
                <c:pt idx="17661">
                  <c:v>88.3049999999922</c:v>
                </c:pt>
                <c:pt idx="17662">
                  <c:v>88.3099999999922</c:v>
                </c:pt>
                <c:pt idx="17663">
                  <c:v>88.3149999999922</c:v>
                </c:pt>
                <c:pt idx="17664">
                  <c:v>88.3199999999922</c:v>
                </c:pt>
                <c:pt idx="17665">
                  <c:v>88.3249999999922</c:v>
                </c:pt>
                <c:pt idx="17666">
                  <c:v>88.32999999999216</c:v>
                </c:pt>
                <c:pt idx="17667">
                  <c:v>88.3349999999922</c:v>
                </c:pt>
                <c:pt idx="17668">
                  <c:v>88.3399999999922</c:v>
                </c:pt>
                <c:pt idx="17669">
                  <c:v>88.3449999999922</c:v>
                </c:pt>
                <c:pt idx="17670">
                  <c:v>88.3499999999922</c:v>
                </c:pt>
                <c:pt idx="17671">
                  <c:v>88.3549999999922</c:v>
                </c:pt>
                <c:pt idx="17672">
                  <c:v>88.35999999999212</c:v>
                </c:pt>
                <c:pt idx="17673">
                  <c:v>88.3649999999922</c:v>
                </c:pt>
                <c:pt idx="17674">
                  <c:v>88.3699999999922</c:v>
                </c:pt>
                <c:pt idx="17675">
                  <c:v>88.37499999999212</c:v>
                </c:pt>
                <c:pt idx="17676">
                  <c:v>88.37999999999212</c:v>
                </c:pt>
                <c:pt idx="17677">
                  <c:v>88.3849999999921</c:v>
                </c:pt>
                <c:pt idx="17678">
                  <c:v>88.3899999999921</c:v>
                </c:pt>
                <c:pt idx="17679">
                  <c:v>88.3949999999921</c:v>
                </c:pt>
                <c:pt idx="17680">
                  <c:v>88.3999999999921</c:v>
                </c:pt>
                <c:pt idx="17681">
                  <c:v>88.4049999999921</c:v>
                </c:pt>
                <c:pt idx="17682">
                  <c:v>88.4099999999921</c:v>
                </c:pt>
                <c:pt idx="17683">
                  <c:v>88.4149999999921</c:v>
                </c:pt>
                <c:pt idx="17684">
                  <c:v>88.4199999999921</c:v>
                </c:pt>
                <c:pt idx="17685">
                  <c:v>88.4249999999921</c:v>
                </c:pt>
                <c:pt idx="17686">
                  <c:v>88.4299999999921</c:v>
                </c:pt>
                <c:pt idx="17687">
                  <c:v>88.4349999999921</c:v>
                </c:pt>
                <c:pt idx="17688">
                  <c:v>88.4399999999921</c:v>
                </c:pt>
                <c:pt idx="17689">
                  <c:v>88.4449999999921</c:v>
                </c:pt>
                <c:pt idx="17690">
                  <c:v>88.4499999999921</c:v>
                </c:pt>
                <c:pt idx="17691">
                  <c:v>88.4549999999921</c:v>
                </c:pt>
                <c:pt idx="17692">
                  <c:v>88.4599999999921</c:v>
                </c:pt>
                <c:pt idx="17693">
                  <c:v>88.4649999999921</c:v>
                </c:pt>
                <c:pt idx="17694">
                  <c:v>88.4699999999921</c:v>
                </c:pt>
                <c:pt idx="17695">
                  <c:v>88.4749999999921</c:v>
                </c:pt>
                <c:pt idx="17696">
                  <c:v>88.4799999999921</c:v>
                </c:pt>
                <c:pt idx="17697">
                  <c:v>88.4849999999921</c:v>
                </c:pt>
                <c:pt idx="17698">
                  <c:v>88.4899999999921</c:v>
                </c:pt>
                <c:pt idx="17699">
                  <c:v>88.494999999992</c:v>
                </c:pt>
                <c:pt idx="17700">
                  <c:v>88.499999999992</c:v>
                </c:pt>
                <c:pt idx="17701">
                  <c:v>88.504999999992</c:v>
                </c:pt>
                <c:pt idx="17702">
                  <c:v>88.509999999992</c:v>
                </c:pt>
                <c:pt idx="17703">
                  <c:v>88.514999999992</c:v>
                </c:pt>
                <c:pt idx="17704">
                  <c:v>88.519999999992</c:v>
                </c:pt>
                <c:pt idx="17705">
                  <c:v>88.52499999999197</c:v>
                </c:pt>
                <c:pt idx="17706">
                  <c:v>88.52999999999197</c:v>
                </c:pt>
                <c:pt idx="17707">
                  <c:v>88.53499999999196</c:v>
                </c:pt>
                <c:pt idx="17708">
                  <c:v>88.53999999999196</c:v>
                </c:pt>
                <c:pt idx="17709">
                  <c:v>88.544999999992</c:v>
                </c:pt>
                <c:pt idx="17710">
                  <c:v>88.54999999999196</c:v>
                </c:pt>
                <c:pt idx="17711">
                  <c:v>88.55499999999196</c:v>
                </c:pt>
                <c:pt idx="17712">
                  <c:v>88.55999999999194</c:v>
                </c:pt>
                <c:pt idx="17713">
                  <c:v>88.56499999999196</c:v>
                </c:pt>
                <c:pt idx="17714">
                  <c:v>88.56999999999193</c:v>
                </c:pt>
                <c:pt idx="17715">
                  <c:v>88.57499999999193</c:v>
                </c:pt>
                <c:pt idx="17716">
                  <c:v>88.57999999999191</c:v>
                </c:pt>
                <c:pt idx="17717">
                  <c:v>88.58499999999192</c:v>
                </c:pt>
                <c:pt idx="17718">
                  <c:v>88.58999999999191</c:v>
                </c:pt>
                <c:pt idx="17719">
                  <c:v>88.59499999999192</c:v>
                </c:pt>
                <c:pt idx="17720">
                  <c:v>88.59999999999192</c:v>
                </c:pt>
                <c:pt idx="17721">
                  <c:v>88.6049999999919</c:v>
                </c:pt>
                <c:pt idx="17722">
                  <c:v>88.6099999999919</c:v>
                </c:pt>
                <c:pt idx="17723">
                  <c:v>88.6149999999919</c:v>
                </c:pt>
                <c:pt idx="17724">
                  <c:v>88.6199999999919</c:v>
                </c:pt>
                <c:pt idx="17725">
                  <c:v>88.62499999999188</c:v>
                </c:pt>
                <c:pt idx="17726">
                  <c:v>88.62999999999188</c:v>
                </c:pt>
                <c:pt idx="17727">
                  <c:v>88.63499999999187</c:v>
                </c:pt>
                <c:pt idx="17728">
                  <c:v>88.63999999999187</c:v>
                </c:pt>
                <c:pt idx="17729">
                  <c:v>88.64499999999186</c:v>
                </c:pt>
                <c:pt idx="17730">
                  <c:v>88.64999999999186</c:v>
                </c:pt>
                <c:pt idx="17731">
                  <c:v>88.65499999999187</c:v>
                </c:pt>
                <c:pt idx="17732">
                  <c:v>88.65999999999185</c:v>
                </c:pt>
                <c:pt idx="17733">
                  <c:v>88.66499999999186</c:v>
                </c:pt>
                <c:pt idx="17734">
                  <c:v>88.66999999999184</c:v>
                </c:pt>
                <c:pt idx="17735">
                  <c:v>88.67499999999184</c:v>
                </c:pt>
                <c:pt idx="17736">
                  <c:v>88.67999999999181</c:v>
                </c:pt>
                <c:pt idx="17737">
                  <c:v>88.68499999999183</c:v>
                </c:pt>
                <c:pt idx="17738">
                  <c:v>88.68999999999181</c:v>
                </c:pt>
                <c:pt idx="17739">
                  <c:v>88.69499999999182</c:v>
                </c:pt>
                <c:pt idx="17740">
                  <c:v>88.69999999999181</c:v>
                </c:pt>
                <c:pt idx="17741">
                  <c:v>88.70499999999182</c:v>
                </c:pt>
                <c:pt idx="17742">
                  <c:v>88.70999999999182</c:v>
                </c:pt>
                <c:pt idx="17743">
                  <c:v>88.7149999999918</c:v>
                </c:pt>
                <c:pt idx="17744">
                  <c:v>88.7199999999918</c:v>
                </c:pt>
                <c:pt idx="17745">
                  <c:v>88.7249999999918</c:v>
                </c:pt>
                <c:pt idx="17746">
                  <c:v>88.7299999999918</c:v>
                </c:pt>
                <c:pt idx="17747">
                  <c:v>88.7349999999918</c:v>
                </c:pt>
                <c:pt idx="17748">
                  <c:v>88.7399999999918</c:v>
                </c:pt>
                <c:pt idx="17749">
                  <c:v>88.7449999999918</c:v>
                </c:pt>
                <c:pt idx="17750">
                  <c:v>88.7499999999918</c:v>
                </c:pt>
                <c:pt idx="17751">
                  <c:v>88.75499999999176</c:v>
                </c:pt>
                <c:pt idx="17752">
                  <c:v>88.75999999999176</c:v>
                </c:pt>
                <c:pt idx="17753">
                  <c:v>88.7649999999918</c:v>
                </c:pt>
                <c:pt idx="17754">
                  <c:v>88.76999999999176</c:v>
                </c:pt>
                <c:pt idx="17755">
                  <c:v>88.77499999999176</c:v>
                </c:pt>
                <c:pt idx="17756">
                  <c:v>88.77999999999174</c:v>
                </c:pt>
                <c:pt idx="17757">
                  <c:v>88.78499999999176</c:v>
                </c:pt>
                <c:pt idx="17758">
                  <c:v>88.78999999999173</c:v>
                </c:pt>
                <c:pt idx="17759">
                  <c:v>88.7949999999918</c:v>
                </c:pt>
                <c:pt idx="17760">
                  <c:v>88.79999999999172</c:v>
                </c:pt>
                <c:pt idx="17761">
                  <c:v>88.80499999999172</c:v>
                </c:pt>
                <c:pt idx="17762">
                  <c:v>88.80999999999171</c:v>
                </c:pt>
                <c:pt idx="17763">
                  <c:v>88.81499999999172</c:v>
                </c:pt>
                <c:pt idx="17764">
                  <c:v>88.81999999999172</c:v>
                </c:pt>
                <c:pt idx="17765">
                  <c:v>88.8249999999917</c:v>
                </c:pt>
                <c:pt idx="17766">
                  <c:v>88.8299999999917</c:v>
                </c:pt>
                <c:pt idx="17767">
                  <c:v>88.8349999999917</c:v>
                </c:pt>
                <c:pt idx="17768">
                  <c:v>88.8399999999917</c:v>
                </c:pt>
                <c:pt idx="17769">
                  <c:v>88.8449999999917</c:v>
                </c:pt>
                <c:pt idx="17770">
                  <c:v>88.8499999999917</c:v>
                </c:pt>
                <c:pt idx="17771">
                  <c:v>88.85499999999167</c:v>
                </c:pt>
                <c:pt idx="17772">
                  <c:v>88.85999999999167</c:v>
                </c:pt>
                <c:pt idx="17773">
                  <c:v>88.86499999999166</c:v>
                </c:pt>
                <c:pt idx="17774">
                  <c:v>88.86999999999166</c:v>
                </c:pt>
                <c:pt idx="17775">
                  <c:v>88.87499999999167</c:v>
                </c:pt>
                <c:pt idx="17776">
                  <c:v>88.87999999999165</c:v>
                </c:pt>
                <c:pt idx="17777">
                  <c:v>88.88499999999166</c:v>
                </c:pt>
                <c:pt idx="17778">
                  <c:v>88.88999999999164</c:v>
                </c:pt>
                <c:pt idx="17779">
                  <c:v>88.89499999999166</c:v>
                </c:pt>
                <c:pt idx="17780">
                  <c:v>88.89999999999163</c:v>
                </c:pt>
                <c:pt idx="17781">
                  <c:v>88.9049999999917</c:v>
                </c:pt>
                <c:pt idx="17782">
                  <c:v>88.90999999999162</c:v>
                </c:pt>
                <c:pt idx="17783">
                  <c:v>88.9149999999917</c:v>
                </c:pt>
                <c:pt idx="17784">
                  <c:v>88.9199999999917</c:v>
                </c:pt>
                <c:pt idx="17785">
                  <c:v>88.92499999999162</c:v>
                </c:pt>
                <c:pt idx="17786">
                  <c:v>88.92999999999162</c:v>
                </c:pt>
                <c:pt idx="17787">
                  <c:v>88.9349999999916</c:v>
                </c:pt>
                <c:pt idx="17788">
                  <c:v>88.9399999999916</c:v>
                </c:pt>
                <c:pt idx="17789">
                  <c:v>88.9449999999916</c:v>
                </c:pt>
                <c:pt idx="17790">
                  <c:v>88.9499999999916</c:v>
                </c:pt>
                <c:pt idx="17791">
                  <c:v>88.9549999999916</c:v>
                </c:pt>
                <c:pt idx="17792">
                  <c:v>88.9599999999916</c:v>
                </c:pt>
                <c:pt idx="17793">
                  <c:v>88.9649999999916</c:v>
                </c:pt>
                <c:pt idx="17794">
                  <c:v>88.9699999999916</c:v>
                </c:pt>
                <c:pt idx="17795">
                  <c:v>88.97499999999156</c:v>
                </c:pt>
                <c:pt idx="17796">
                  <c:v>88.97999999999156</c:v>
                </c:pt>
                <c:pt idx="17797">
                  <c:v>88.9849999999916</c:v>
                </c:pt>
                <c:pt idx="17798">
                  <c:v>88.98999999999156</c:v>
                </c:pt>
                <c:pt idx="17799">
                  <c:v>88.9949999999916</c:v>
                </c:pt>
                <c:pt idx="17800">
                  <c:v>88.9999999999916</c:v>
                </c:pt>
                <c:pt idx="17801">
                  <c:v>89.00499999999156</c:v>
                </c:pt>
                <c:pt idx="17802">
                  <c:v>89.00999999999153</c:v>
                </c:pt>
                <c:pt idx="17803">
                  <c:v>89.0149999999916</c:v>
                </c:pt>
                <c:pt idx="17804">
                  <c:v>89.01999999999152</c:v>
                </c:pt>
                <c:pt idx="17805">
                  <c:v>89.02499999999152</c:v>
                </c:pt>
                <c:pt idx="17806">
                  <c:v>89.02999999999151</c:v>
                </c:pt>
                <c:pt idx="17807">
                  <c:v>89.03499999999152</c:v>
                </c:pt>
                <c:pt idx="17808">
                  <c:v>89.03999999999152</c:v>
                </c:pt>
                <c:pt idx="17809">
                  <c:v>89.0449999999915</c:v>
                </c:pt>
                <c:pt idx="17810">
                  <c:v>89.0499999999915</c:v>
                </c:pt>
                <c:pt idx="17811">
                  <c:v>89.0549999999915</c:v>
                </c:pt>
                <c:pt idx="17812">
                  <c:v>89.05999999999148</c:v>
                </c:pt>
                <c:pt idx="17813">
                  <c:v>89.0649999999915</c:v>
                </c:pt>
                <c:pt idx="17814">
                  <c:v>89.0699999999915</c:v>
                </c:pt>
                <c:pt idx="17815">
                  <c:v>89.07499999999147</c:v>
                </c:pt>
                <c:pt idx="17816">
                  <c:v>89.07999999999147</c:v>
                </c:pt>
                <c:pt idx="17817">
                  <c:v>89.08499999999146</c:v>
                </c:pt>
                <c:pt idx="17818">
                  <c:v>89.08999999999146</c:v>
                </c:pt>
                <c:pt idx="17819">
                  <c:v>89.0949999999915</c:v>
                </c:pt>
                <c:pt idx="17820">
                  <c:v>89.09999999999146</c:v>
                </c:pt>
                <c:pt idx="17821">
                  <c:v>89.10499999999146</c:v>
                </c:pt>
                <c:pt idx="17822">
                  <c:v>89.10999999999144</c:v>
                </c:pt>
                <c:pt idx="17823">
                  <c:v>89.11499999999146</c:v>
                </c:pt>
                <c:pt idx="17824">
                  <c:v>89.11999999999143</c:v>
                </c:pt>
                <c:pt idx="17825">
                  <c:v>89.12499999999143</c:v>
                </c:pt>
                <c:pt idx="17826">
                  <c:v>89.12999999999141</c:v>
                </c:pt>
                <c:pt idx="17827">
                  <c:v>89.13499999999142</c:v>
                </c:pt>
                <c:pt idx="17828">
                  <c:v>89.13999999999141</c:v>
                </c:pt>
                <c:pt idx="17829">
                  <c:v>89.14499999999142</c:v>
                </c:pt>
                <c:pt idx="17830">
                  <c:v>89.14999999999142</c:v>
                </c:pt>
                <c:pt idx="17831">
                  <c:v>89.1549999999914</c:v>
                </c:pt>
                <c:pt idx="17832">
                  <c:v>89.1599999999914</c:v>
                </c:pt>
                <c:pt idx="17833">
                  <c:v>89.1649999999914</c:v>
                </c:pt>
                <c:pt idx="17834">
                  <c:v>89.16999999999138</c:v>
                </c:pt>
                <c:pt idx="17835">
                  <c:v>89.17499999999138</c:v>
                </c:pt>
                <c:pt idx="17836">
                  <c:v>89.17999999999138</c:v>
                </c:pt>
                <c:pt idx="17837">
                  <c:v>89.18499999999137</c:v>
                </c:pt>
                <c:pt idx="17838">
                  <c:v>89.18999999999137</c:v>
                </c:pt>
                <c:pt idx="17839">
                  <c:v>89.19499999999136</c:v>
                </c:pt>
                <c:pt idx="17840">
                  <c:v>89.19999999999136</c:v>
                </c:pt>
                <c:pt idx="17841">
                  <c:v>89.2049999999914</c:v>
                </c:pt>
                <c:pt idx="17842">
                  <c:v>89.20999999999136</c:v>
                </c:pt>
                <c:pt idx="17843">
                  <c:v>89.2149999999914</c:v>
                </c:pt>
                <c:pt idx="17844">
                  <c:v>89.2199999999914</c:v>
                </c:pt>
                <c:pt idx="17845">
                  <c:v>89.22499999999136</c:v>
                </c:pt>
                <c:pt idx="17846">
                  <c:v>89.22999999999133</c:v>
                </c:pt>
                <c:pt idx="17847">
                  <c:v>89.2349999999914</c:v>
                </c:pt>
                <c:pt idx="17848">
                  <c:v>89.23999999999132</c:v>
                </c:pt>
                <c:pt idx="17849">
                  <c:v>89.2449999999914</c:v>
                </c:pt>
                <c:pt idx="17850">
                  <c:v>89.2499999999914</c:v>
                </c:pt>
                <c:pt idx="17851">
                  <c:v>89.25499999999132</c:v>
                </c:pt>
                <c:pt idx="17852">
                  <c:v>89.25999999999132</c:v>
                </c:pt>
                <c:pt idx="17853">
                  <c:v>89.2649999999913</c:v>
                </c:pt>
                <c:pt idx="17854">
                  <c:v>89.2699999999913</c:v>
                </c:pt>
                <c:pt idx="17855">
                  <c:v>89.2749999999913</c:v>
                </c:pt>
                <c:pt idx="17856">
                  <c:v>89.27999999999128</c:v>
                </c:pt>
                <c:pt idx="17857">
                  <c:v>89.2849999999913</c:v>
                </c:pt>
                <c:pt idx="17858">
                  <c:v>89.2899999999913</c:v>
                </c:pt>
                <c:pt idx="17859">
                  <c:v>89.2949999999913</c:v>
                </c:pt>
                <c:pt idx="17860">
                  <c:v>89.2999999999913</c:v>
                </c:pt>
                <c:pt idx="17861">
                  <c:v>89.30499999999126</c:v>
                </c:pt>
                <c:pt idx="17862">
                  <c:v>89.30999999999126</c:v>
                </c:pt>
                <c:pt idx="17863">
                  <c:v>89.3149999999913</c:v>
                </c:pt>
                <c:pt idx="17864">
                  <c:v>89.31999999999126</c:v>
                </c:pt>
                <c:pt idx="17865">
                  <c:v>89.32499999999126</c:v>
                </c:pt>
                <c:pt idx="17866">
                  <c:v>89.32999999999124</c:v>
                </c:pt>
                <c:pt idx="17867">
                  <c:v>89.33499999999126</c:v>
                </c:pt>
                <c:pt idx="17868">
                  <c:v>89.33999999999123</c:v>
                </c:pt>
                <c:pt idx="17869">
                  <c:v>89.3449999999913</c:v>
                </c:pt>
                <c:pt idx="17870">
                  <c:v>89.34999999999122</c:v>
                </c:pt>
                <c:pt idx="17871">
                  <c:v>89.35499999999122</c:v>
                </c:pt>
                <c:pt idx="17872">
                  <c:v>89.35999999999121</c:v>
                </c:pt>
                <c:pt idx="17873">
                  <c:v>89.36499999999122</c:v>
                </c:pt>
                <c:pt idx="17874">
                  <c:v>89.36999999999122</c:v>
                </c:pt>
                <c:pt idx="17875">
                  <c:v>89.3749999999912</c:v>
                </c:pt>
                <c:pt idx="17876">
                  <c:v>89.3799999999912</c:v>
                </c:pt>
                <c:pt idx="17877">
                  <c:v>89.3849999999912</c:v>
                </c:pt>
                <c:pt idx="17878">
                  <c:v>89.38999999999118</c:v>
                </c:pt>
                <c:pt idx="17879">
                  <c:v>89.3949999999912</c:v>
                </c:pt>
                <c:pt idx="17880">
                  <c:v>89.3999999999912</c:v>
                </c:pt>
                <c:pt idx="17881">
                  <c:v>89.4049999999912</c:v>
                </c:pt>
                <c:pt idx="17882">
                  <c:v>89.4099999999912</c:v>
                </c:pt>
                <c:pt idx="17883">
                  <c:v>89.4149999999912</c:v>
                </c:pt>
                <c:pt idx="17884">
                  <c:v>89.4199999999912</c:v>
                </c:pt>
                <c:pt idx="17885">
                  <c:v>89.4249999999912</c:v>
                </c:pt>
                <c:pt idx="17886">
                  <c:v>89.42999999999116</c:v>
                </c:pt>
                <c:pt idx="17887">
                  <c:v>89.4349999999912</c:v>
                </c:pt>
                <c:pt idx="17888">
                  <c:v>89.4399999999912</c:v>
                </c:pt>
                <c:pt idx="17889">
                  <c:v>89.4449999999912</c:v>
                </c:pt>
                <c:pt idx="17890">
                  <c:v>89.4499999999912</c:v>
                </c:pt>
                <c:pt idx="17891">
                  <c:v>89.4549999999912</c:v>
                </c:pt>
                <c:pt idx="17892">
                  <c:v>89.45999999999112</c:v>
                </c:pt>
                <c:pt idx="17893">
                  <c:v>89.4649999999912</c:v>
                </c:pt>
                <c:pt idx="17894">
                  <c:v>89.4699999999912</c:v>
                </c:pt>
                <c:pt idx="17895">
                  <c:v>89.47499999999112</c:v>
                </c:pt>
                <c:pt idx="17896">
                  <c:v>89.47999999999112</c:v>
                </c:pt>
                <c:pt idx="17897">
                  <c:v>89.4849999999911</c:v>
                </c:pt>
                <c:pt idx="17898">
                  <c:v>89.4899999999911</c:v>
                </c:pt>
                <c:pt idx="17899">
                  <c:v>89.4949999999911</c:v>
                </c:pt>
                <c:pt idx="17900">
                  <c:v>89.4999999999911</c:v>
                </c:pt>
                <c:pt idx="17901">
                  <c:v>89.5049999999911</c:v>
                </c:pt>
                <c:pt idx="17902">
                  <c:v>89.5099999999911</c:v>
                </c:pt>
                <c:pt idx="17903">
                  <c:v>89.5149999999911</c:v>
                </c:pt>
                <c:pt idx="17904">
                  <c:v>89.5199999999911</c:v>
                </c:pt>
                <c:pt idx="17905">
                  <c:v>89.52499999999106</c:v>
                </c:pt>
                <c:pt idx="17906">
                  <c:v>89.52999999999106</c:v>
                </c:pt>
                <c:pt idx="17907">
                  <c:v>89.5349999999911</c:v>
                </c:pt>
                <c:pt idx="17908">
                  <c:v>89.53999999999106</c:v>
                </c:pt>
                <c:pt idx="17909">
                  <c:v>89.5449999999911</c:v>
                </c:pt>
                <c:pt idx="17910">
                  <c:v>89.5499999999911</c:v>
                </c:pt>
                <c:pt idx="17911">
                  <c:v>89.55499999999106</c:v>
                </c:pt>
                <c:pt idx="17912">
                  <c:v>89.55999999999103</c:v>
                </c:pt>
                <c:pt idx="17913">
                  <c:v>89.5649999999911</c:v>
                </c:pt>
                <c:pt idx="17914">
                  <c:v>89.56999999999102</c:v>
                </c:pt>
                <c:pt idx="17915">
                  <c:v>89.57499999999102</c:v>
                </c:pt>
                <c:pt idx="17916">
                  <c:v>89.57999999999101</c:v>
                </c:pt>
                <c:pt idx="17917">
                  <c:v>89.58499999999102</c:v>
                </c:pt>
                <c:pt idx="17918">
                  <c:v>89.58999999999102</c:v>
                </c:pt>
                <c:pt idx="17919">
                  <c:v>89.594999999991</c:v>
                </c:pt>
                <c:pt idx="17920">
                  <c:v>89.599999999991</c:v>
                </c:pt>
                <c:pt idx="17921">
                  <c:v>89.604999999991</c:v>
                </c:pt>
                <c:pt idx="17922">
                  <c:v>89.60999999999098</c:v>
                </c:pt>
                <c:pt idx="17923">
                  <c:v>89.614999999991</c:v>
                </c:pt>
                <c:pt idx="17924">
                  <c:v>89.619999999991</c:v>
                </c:pt>
                <c:pt idx="17925">
                  <c:v>89.62499999999097</c:v>
                </c:pt>
                <c:pt idx="17926">
                  <c:v>89.62999999999097</c:v>
                </c:pt>
                <c:pt idx="17927">
                  <c:v>89.63499999999096</c:v>
                </c:pt>
                <c:pt idx="17928">
                  <c:v>89.63999999999096</c:v>
                </c:pt>
                <c:pt idx="17929">
                  <c:v>89.644999999991</c:v>
                </c:pt>
                <c:pt idx="17930">
                  <c:v>89.64999999999096</c:v>
                </c:pt>
                <c:pt idx="17931">
                  <c:v>89.65499999999096</c:v>
                </c:pt>
                <c:pt idx="17932">
                  <c:v>89.65999999999094</c:v>
                </c:pt>
                <c:pt idx="17933">
                  <c:v>89.66499999999096</c:v>
                </c:pt>
                <c:pt idx="17934">
                  <c:v>89.66999999999093</c:v>
                </c:pt>
                <c:pt idx="17935">
                  <c:v>89.67499999999093</c:v>
                </c:pt>
                <c:pt idx="17936">
                  <c:v>89.67999999999091</c:v>
                </c:pt>
                <c:pt idx="17937">
                  <c:v>89.68499999999092</c:v>
                </c:pt>
                <c:pt idx="17938">
                  <c:v>89.68999999999091</c:v>
                </c:pt>
                <c:pt idx="17939">
                  <c:v>89.69499999999092</c:v>
                </c:pt>
                <c:pt idx="17940">
                  <c:v>89.69999999999092</c:v>
                </c:pt>
                <c:pt idx="17941">
                  <c:v>89.7049999999909</c:v>
                </c:pt>
                <c:pt idx="17942">
                  <c:v>89.7099999999909</c:v>
                </c:pt>
                <c:pt idx="17943">
                  <c:v>89.7149999999909</c:v>
                </c:pt>
                <c:pt idx="17944">
                  <c:v>89.7199999999909</c:v>
                </c:pt>
                <c:pt idx="17945">
                  <c:v>89.7249999999909</c:v>
                </c:pt>
                <c:pt idx="17946">
                  <c:v>89.7299999999909</c:v>
                </c:pt>
                <c:pt idx="17947">
                  <c:v>89.7349999999909</c:v>
                </c:pt>
                <c:pt idx="17948">
                  <c:v>89.7399999999909</c:v>
                </c:pt>
                <c:pt idx="17949">
                  <c:v>89.7449999999909</c:v>
                </c:pt>
                <c:pt idx="17950">
                  <c:v>89.7499999999909</c:v>
                </c:pt>
                <c:pt idx="17951">
                  <c:v>89.7549999999909</c:v>
                </c:pt>
                <c:pt idx="17952">
                  <c:v>89.75999999999086</c:v>
                </c:pt>
                <c:pt idx="17953">
                  <c:v>89.7649999999909</c:v>
                </c:pt>
                <c:pt idx="17954">
                  <c:v>89.7699999999909</c:v>
                </c:pt>
                <c:pt idx="17955">
                  <c:v>89.77499999999086</c:v>
                </c:pt>
                <c:pt idx="17956">
                  <c:v>89.77999999999083</c:v>
                </c:pt>
                <c:pt idx="17957">
                  <c:v>89.7849999999909</c:v>
                </c:pt>
                <c:pt idx="17958">
                  <c:v>89.78999999999082</c:v>
                </c:pt>
                <c:pt idx="17959">
                  <c:v>89.7949999999909</c:v>
                </c:pt>
                <c:pt idx="17960">
                  <c:v>89.7999999999909</c:v>
                </c:pt>
                <c:pt idx="17961">
                  <c:v>89.80499999999082</c:v>
                </c:pt>
                <c:pt idx="17962">
                  <c:v>89.80999999999082</c:v>
                </c:pt>
                <c:pt idx="17963">
                  <c:v>89.8149999999908</c:v>
                </c:pt>
                <c:pt idx="17964">
                  <c:v>89.8199999999908</c:v>
                </c:pt>
                <c:pt idx="17965">
                  <c:v>89.8249999999908</c:v>
                </c:pt>
                <c:pt idx="17966">
                  <c:v>89.82999999999078</c:v>
                </c:pt>
                <c:pt idx="17967">
                  <c:v>89.8349999999908</c:v>
                </c:pt>
                <c:pt idx="17968">
                  <c:v>89.8399999999908</c:v>
                </c:pt>
                <c:pt idx="17969">
                  <c:v>89.8449999999908</c:v>
                </c:pt>
                <c:pt idx="17970">
                  <c:v>89.8499999999908</c:v>
                </c:pt>
                <c:pt idx="17971">
                  <c:v>89.85499999999076</c:v>
                </c:pt>
                <c:pt idx="17972">
                  <c:v>89.85999999999076</c:v>
                </c:pt>
                <c:pt idx="17973">
                  <c:v>89.8649999999908</c:v>
                </c:pt>
                <c:pt idx="17974">
                  <c:v>89.86999999999076</c:v>
                </c:pt>
                <c:pt idx="17975">
                  <c:v>89.87499999999076</c:v>
                </c:pt>
                <c:pt idx="17976">
                  <c:v>89.87999999999074</c:v>
                </c:pt>
                <c:pt idx="17977">
                  <c:v>89.88499999999076</c:v>
                </c:pt>
                <c:pt idx="17978">
                  <c:v>89.88999999999073</c:v>
                </c:pt>
                <c:pt idx="17979">
                  <c:v>89.8949999999908</c:v>
                </c:pt>
                <c:pt idx="17980">
                  <c:v>89.89999999999072</c:v>
                </c:pt>
                <c:pt idx="17981">
                  <c:v>89.9049999999908</c:v>
                </c:pt>
                <c:pt idx="17982">
                  <c:v>89.9099999999908</c:v>
                </c:pt>
                <c:pt idx="17983">
                  <c:v>89.9149999999908</c:v>
                </c:pt>
                <c:pt idx="17984">
                  <c:v>89.9199999999908</c:v>
                </c:pt>
                <c:pt idx="17985">
                  <c:v>89.9249999999907</c:v>
                </c:pt>
                <c:pt idx="17986">
                  <c:v>89.9299999999907</c:v>
                </c:pt>
                <c:pt idx="17987">
                  <c:v>89.9349999999907</c:v>
                </c:pt>
                <c:pt idx="17988">
                  <c:v>89.9399999999907</c:v>
                </c:pt>
                <c:pt idx="17989">
                  <c:v>89.9449999999907</c:v>
                </c:pt>
                <c:pt idx="17990">
                  <c:v>89.9499999999907</c:v>
                </c:pt>
                <c:pt idx="17991">
                  <c:v>89.9549999999907</c:v>
                </c:pt>
                <c:pt idx="17992">
                  <c:v>89.9599999999907</c:v>
                </c:pt>
                <c:pt idx="17993">
                  <c:v>89.9649999999907</c:v>
                </c:pt>
                <c:pt idx="17994">
                  <c:v>89.9699999999907</c:v>
                </c:pt>
                <c:pt idx="17995">
                  <c:v>89.9749999999907</c:v>
                </c:pt>
                <c:pt idx="17996">
                  <c:v>89.97999999999066</c:v>
                </c:pt>
                <c:pt idx="17997">
                  <c:v>89.9849999999907</c:v>
                </c:pt>
                <c:pt idx="17998">
                  <c:v>89.9899999999907</c:v>
                </c:pt>
                <c:pt idx="17999">
                  <c:v>89.9949999999907</c:v>
                </c:pt>
                <c:pt idx="18000">
                  <c:v>89.9999999999907</c:v>
                </c:pt>
                <c:pt idx="18001">
                  <c:v>90.0049999999907</c:v>
                </c:pt>
                <c:pt idx="18002">
                  <c:v>90.00999999999062</c:v>
                </c:pt>
                <c:pt idx="18003">
                  <c:v>90.0149999999907</c:v>
                </c:pt>
                <c:pt idx="18004">
                  <c:v>90.0199999999907</c:v>
                </c:pt>
                <c:pt idx="18005">
                  <c:v>90.02499999999062</c:v>
                </c:pt>
                <c:pt idx="18006">
                  <c:v>90.02999999999062</c:v>
                </c:pt>
                <c:pt idx="18007">
                  <c:v>90.0349999999906</c:v>
                </c:pt>
                <c:pt idx="18008">
                  <c:v>90.0399999999906</c:v>
                </c:pt>
                <c:pt idx="18009">
                  <c:v>90.0449999999906</c:v>
                </c:pt>
                <c:pt idx="18010">
                  <c:v>90.0499999999906</c:v>
                </c:pt>
                <c:pt idx="18011">
                  <c:v>90.0549999999906</c:v>
                </c:pt>
                <c:pt idx="18012">
                  <c:v>90.0599999999906</c:v>
                </c:pt>
                <c:pt idx="18013">
                  <c:v>90.0649999999906</c:v>
                </c:pt>
                <c:pt idx="18014">
                  <c:v>90.0699999999906</c:v>
                </c:pt>
                <c:pt idx="18015">
                  <c:v>90.07499999999056</c:v>
                </c:pt>
                <c:pt idx="18016">
                  <c:v>90.07999999999056</c:v>
                </c:pt>
                <c:pt idx="18017">
                  <c:v>90.0849999999906</c:v>
                </c:pt>
                <c:pt idx="18018">
                  <c:v>90.08999999999056</c:v>
                </c:pt>
                <c:pt idx="18019">
                  <c:v>90.0949999999906</c:v>
                </c:pt>
                <c:pt idx="18020">
                  <c:v>90.0999999999906</c:v>
                </c:pt>
                <c:pt idx="18021">
                  <c:v>90.10499999999056</c:v>
                </c:pt>
                <c:pt idx="18022">
                  <c:v>90.10999999999053</c:v>
                </c:pt>
                <c:pt idx="18023">
                  <c:v>90.1149999999906</c:v>
                </c:pt>
                <c:pt idx="18024">
                  <c:v>90.11999999999052</c:v>
                </c:pt>
                <c:pt idx="18025">
                  <c:v>90.12499999999052</c:v>
                </c:pt>
                <c:pt idx="18026">
                  <c:v>90.12999999999051</c:v>
                </c:pt>
                <c:pt idx="18027">
                  <c:v>90.13499999999052</c:v>
                </c:pt>
                <c:pt idx="18028">
                  <c:v>90.13999999999052</c:v>
                </c:pt>
                <c:pt idx="18029">
                  <c:v>90.1449999999905</c:v>
                </c:pt>
                <c:pt idx="18030">
                  <c:v>90.1499999999905</c:v>
                </c:pt>
                <c:pt idx="18031">
                  <c:v>90.1549999999905</c:v>
                </c:pt>
                <c:pt idx="18032">
                  <c:v>90.15999999999048</c:v>
                </c:pt>
                <c:pt idx="18033">
                  <c:v>90.1649999999905</c:v>
                </c:pt>
                <c:pt idx="18034">
                  <c:v>90.1699999999905</c:v>
                </c:pt>
                <c:pt idx="18035">
                  <c:v>90.17499999999047</c:v>
                </c:pt>
                <c:pt idx="18036">
                  <c:v>90.17999999999047</c:v>
                </c:pt>
                <c:pt idx="18037">
                  <c:v>90.18499999999046</c:v>
                </c:pt>
                <c:pt idx="18038">
                  <c:v>90.18999999999046</c:v>
                </c:pt>
                <c:pt idx="18039">
                  <c:v>90.1949999999905</c:v>
                </c:pt>
                <c:pt idx="18040">
                  <c:v>90.19999999999046</c:v>
                </c:pt>
                <c:pt idx="18041">
                  <c:v>90.2049999999905</c:v>
                </c:pt>
                <c:pt idx="18042">
                  <c:v>90.2099999999905</c:v>
                </c:pt>
                <c:pt idx="18043">
                  <c:v>90.2149999999905</c:v>
                </c:pt>
                <c:pt idx="18044">
                  <c:v>90.2199999999905</c:v>
                </c:pt>
                <c:pt idx="18045">
                  <c:v>90.2249999999905</c:v>
                </c:pt>
                <c:pt idx="18046">
                  <c:v>90.22999999999042</c:v>
                </c:pt>
                <c:pt idx="18047">
                  <c:v>90.2349999999905</c:v>
                </c:pt>
                <c:pt idx="18048">
                  <c:v>90.2399999999905</c:v>
                </c:pt>
                <c:pt idx="18049">
                  <c:v>90.2449999999905</c:v>
                </c:pt>
                <c:pt idx="18050">
                  <c:v>90.2499999999905</c:v>
                </c:pt>
                <c:pt idx="18051">
                  <c:v>90.2549999999904</c:v>
                </c:pt>
                <c:pt idx="18052">
                  <c:v>90.2599999999904</c:v>
                </c:pt>
                <c:pt idx="18053">
                  <c:v>90.2649999999904</c:v>
                </c:pt>
                <c:pt idx="18054">
                  <c:v>90.2699999999904</c:v>
                </c:pt>
                <c:pt idx="18055">
                  <c:v>90.2749999999904</c:v>
                </c:pt>
                <c:pt idx="18056">
                  <c:v>90.2799999999904</c:v>
                </c:pt>
                <c:pt idx="18057">
                  <c:v>90.2849999999904</c:v>
                </c:pt>
                <c:pt idx="18058">
                  <c:v>90.2899999999904</c:v>
                </c:pt>
                <c:pt idx="18059">
                  <c:v>90.2949999999904</c:v>
                </c:pt>
                <c:pt idx="18060">
                  <c:v>90.2999999999904</c:v>
                </c:pt>
                <c:pt idx="18061">
                  <c:v>90.3049999999904</c:v>
                </c:pt>
                <c:pt idx="18062">
                  <c:v>90.30999999999036</c:v>
                </c:pt>
                <c:pt idx="18063">
                  <c:v>90.3149999999904</c:v>
                </c:pt>
                <c:pt idx="18064">
                  <c:v>90.3199999999904</c:v>
                </c:pt>
                <c:pt idx="18065">
                  <c:v>90.32499999999036</c:v>
                </c:pt>
                <c:pt idx="18066">
                  <c:v>90.32999999999033</c:v>
                </c:pt>
                <c:pt idx="18067">
                  <c:v>90.3349999999904</c:v>
                </c:pt>
                <c:pt idx="18068">
                  <c:v>90.33999999999032</c:v>
                </c:pt>
                <c:pt idx="18069">
                  <c:v>90.3449999999904</c:v>
                </c:pt>
                <c:pt idx="18070">
                  <c:v>90.3499999999904</c:v>
                </c:pt>
                <c:pt idx="18071">
                  <c:v>90.35499999999032</c:v>
                </c:pt>
                <c:pt idx="18072">
                  <c:v>90.35999999999032</c:v>
                </c:pt>
                <c:pt idx="18073">
                  <c:v>90.3649999999903</c:v>
                </c:pt>
                <c:pt idx="18074">
                  <c:v>90.3699999999903</c:v>
                </c:pt>
                <c:pt idx="18075">
                  <c:v>90.3749999999903</c:v>
                </c:pt>
                <c:pt idx="18076">
                  <c:v>90.3799999999903</c:v>
                </c:pt>
                <c:pt idx="18077">
                  <c:v>90.3849999999903</c:v>
                </c:pt>
                <c:pt idx="18078">
                  <c:v>90.3899999999903</c:v>
                </c:pt>
                <c:pt idx="18079">
                  <c:v>90.3949999999903</c:v>
                </c:pt>
                <c:pt idx="18080">
                  <c:v>90.3999999999903</c:v>
                </c:pt>
                <c:pt idx="18081">
                  <c:v>90.4049999999903</c:v>
                </c:pt>
                <c:pt idx="18082">
                  <c:v>90.4099999999903</c:v>
                </c:pt>
                <c:pt idx="18083">
                  <c:v>90.4149999999903</c:v>
                </c:pt>
                <c:pt idx="18084">
                  <c:v>90.4199999999903</c:v>
                </c:pt>
                <c:pt idx="18085">
                  <c:v>90.4249999999903</c:v>
                </c:pt>
                <c:pt idx="18086">
                  <c:v>90.4299999999903</c:v>
                </c:pt>
                <c:pt idx="18087">
                  <c:v>90.4349999999903</c:v>
                </c:pt>
                <c:pt idx="18088">
                  <c:v>90.4399999999903</c:v>
                </c:pt>
                <c:pt idx="18089">
                  <c:v>90.4449999999903</c:v>
                </c:pt>
                <c:pt idx="18090">
                  <c:v>90.4499999999903</c:v>
                </c:pt>
                <c:pt idx="18091">
                  <c:v>90.4549999999903</c:v>
                </c:pt>
                <c:pt idx="18092">
                  <c:v>90.4599999999903</c:v>
                </c:pt>
                <c:pt idx="18093">
                  <c:v>90.4649999999903</c:v>
                </c:pt>
                <c:pt idx="18094">
                  <c:v>90.4699999999903</c:v>
                </c:pt>
                <c:pt idx="18095">
                  <c:v>90.4749999999902</c:v>
                </c:pt>
                <c:pt idx="18096">
                  <c:v>90.4799999999902</c:v>
                </c:pt>
                <c:pt idx="18097">
                  <c:v>90.4849999999902</c:v>
                </c:pt>
                <c:pt idx="18098">
                  <c:v>90.4899999999902</c:v>
                </c:pt>
                <c:pt idx="18099">
                  <c:v>90.4949999999902</c:v>
                </c:pt>
                <c:pt idx="18100">
                  <c:v>90.4999999999902</c:v>
                </c:pt>
                <c:pt idx="18101">
                  <c:v>90.5049999999902</c:v>
                </c:pt>
                <c:pt idx="18102">
                  <c:v>90.5099999999902</c:v>
                </c:pt>
                <c:pt idx="18103">
                  <c:v>90.5149999999902</c:v>
                </c:pt>
                <c:pt idx="18104">
                  <c:v>90.5199999999902</c:v>
                </c:pt>
                <c:pt idx="18105">
                  <c:v>90.5249999999902</c:v>
                </c:pt>
                <c:pt idx="18106">
                  <c:v>90.52999999999016</c:v>
                </c:pt>
                <c:pt idx="18107">
                  <c:v>90.5349999999902</c:v>
                </c:pt>
                <c:pt idx="18108">
                  <c:v>90.5399999999902</c:v>
                </c:pt>
                <c:pt idx="18109">
                  <c:v>90.5449999999902</c:v>
                </c:pt>
                <c:pt idx="18110">
                  <c:v>90.5499999999902</c:v>
                </c:pt>
                <c:pt idx="18111">
                  <c:v>90.5549999999902</c:v>
                </c:pt>
                <c:pt idx="18112">
                  <c:v>90.55999999999012</c:v>
                </c:pt>
                <c:pt idx="18113">
                  <c:v>90.5649999999902</c:v>
                </c:pt>
                <c:pt idx="18114">
                  <c:v>90.5699999999902</c:v>
                </c:pt>
                <c:pt idx="18115">
                  <c:v>90.57499999999012</c:v>
                </c:pt>
                <c:pt idx="18116">
                  <c:v>90.57999999999012</c:v>
                </c:pt>
                <c:pt idx="18117">
                  <c:v>90.5849999999901</c:v>
                </c:pt>
                <c:pt idx="18118">
                  <c:v>90.5899999999901</c:v>
                </c:pt>
                <c:pt idx="18119">
                  <c:v>90.5949999999901</c:v>
                </c:pt>
                <c:pt idx="18120">
                  <c:v>90.5999999999901</c:v>
                </c:pt>
                <c:pt idx="18121">
                  <c:v>90.6049999999901</c:v>
                </c:pt>
                <c:pt idx="18122">
                  <c:v>90.6099999999901</c:v>
                </c:pt>
                <c:pt idx="18123">
                  <c:v>90.6149999999901</c:v>
                </c:pt>
                <c:pt idx="18124">
                  <c:v>90.6199999999901</c:v>
                </c:pt>
                <c:pt idx="18125">
                  <c:v>90.62499999999006</c:v>
                </c:pt>
                <c:pt idx="18126">
                  <c:v>90.62999999999006</c:v>
                </c:pt>
                <c:pt idx="18127">
                  <c:v>90.6349999999901</c:v>
                </c:pt>
                <c:pt idx="18128">
                  <c:v>90.63999999999006</c:v>
                </c:pt>
                <c:pt idx="18129">
                  <c:v>90.6449999999901</c:v>
                </c:pt>
                <c:pt idx="18130">
                  <c:v>90.6499999999901</c:v>
                </c:pt>
                <c:pt idx="18131">
                  <c:v>90.65499999999006</c:v>
                </c:pt>
                <c:pt idx="18132">
                  <c:v>90.65999999999003</c:v>
                </c:pt>
                <c:pt idx="18133">
                  <c:v>90.6649999999901</c:v>
                </c:pt>
                <c:pt idx="18134">
                  <c:v>90.66999999999002</c:v>
                </c:pt>
                <c:pt idx="18135">
                  <c:v>90.67499999999002</c:v>
                </c:pt>
                <c:pt idx="18136">
                  <c:v>90.67999999999001</c:v>
                </c:pt>
                <c:pt idx="18137">
                  <c:v>90.68499999999002</c:v>
                </c:pt>
                <c:pt idx="18138">
                  <c:v>90.68999999999</c:v>
                </c:pt>
                <c:pt idx="18139">
                  <c:v>90.69499999999</c:v>
                </c:pt>
                <c:pt idx="18140">
                  <c:v>90.69999999999</c:v>
                </c:pt>
                <c:pt idx="18141">
                  <c:v>90.70499999999</c:v>
                </c:pt>
                <c:pt idx="18142">
                  <c:v>90.70999999999</c:v>
                </c:pt>
                <c:pt idx="18143">
                  <c:v>90.71499999999</c:v>
                </c:pt>
                <c:pt idx="18144">
                  <c:v>90.71999999999</c:v>
                </c:pt>
                <c:pt idx="18145">
                  <c:v>90.72499999998997</c:v>
                </c:pt>
                <c:pt idx="18146">
                  <c:v>90.72999999998997</c:v>
                </c:pt>
                <c:pt idx="18147">
                  <c:v>90.73499999998996</c:v>
                </c:pt>
                <c:pt idx="18148">
                  <c:v>90.73999999998996</c:v>
                </c:pt>
                <c:pt idx="18149">
                  <c:v>90.74499999999</c:v>
                </c:pt>
                <c:pt idx="18150">
                  <c:v>90.74999999998996</c:v>
                </c:pt>
                <c:pt idx="18151">
                  <c:v>90.75499999998996</c:v>
                </c:pt>
                <c:pt idx="18152">
                  <c:v>90.75999999998994</c:v>
                </c:pt>
                <c:pt idx="18153">
                  <c:v>90.76499999998996</c:v>
                </c:pt>
                <c:pt idx="18154">
                  <c:v>90.76999999998993</c:v>
                </c:pt>
                <c:pt idx="18155">
                  <c:v>90.77499999998993</c:v>
                </c:pt>
                <c:pt idx="18156">
                  <c:v>90.77999999998991</c:v>
                </c:pt>
                <c:pt idx="18157">
                  <c:v>90.78499999998992</c:v>
                </c:pt>
                <c:pt idx="18158">
                  <c:v>90.78999999998991</c:v>
                </c:pt>
                <c:pt idx="18159">
                  <c:v>90.79499999998992</c:v>
                </c:pt>
                <c:pt idx="18160">
                  <c:v>90.7999999999899</c:v>
                </c:pt>
                <c:pt idx="18161">
                  <c:v>90.8049999999899</c:v>
                </c:pt>
                <c:pt idx="18162">
                  <c:v>90.8099999999899</c:v>
                </c:pt>
                <c:pt idx="18163">
                  <c:v>90.8149999999899</c:v>
                </c:pt>
                <c:pt idx="18164">
                  <c:v>90.8199999999899</c:v>
                </c:pt>
                <c:pt idx="18165">
                  <c:v>90.82499999998988</c:v>
                </c:pt>
                <c:pt idx="18166">
                  <c:v>90.82999999998988</c:v>
                </c:pt>
                <c:pt idx="18167">
                  <c:v>90.83499999998987</c:v>
                </c:pt>
                <c:pt idx="18168">
                  <c:v>90.83999999998987</c:v>
                </c:pt>
                <c:pt idx="18169">
                  <c:v>90.84499999998986</c:v>
                </c:pt>
                <c:pt idx="18170">
                  <c:v>90.84999999998986</c:v>
                </c:pt>
                <c:pt idx="18171">
                  <c:v>90.85499999998985</c:v>
                </c:pt>
                <c:pt idx="18172">
                  <c:v>90.85999999998985</c:v>
                </c:pt>
                <c:pt idx="18173">
                  <c:v>90.86499999998986</c:v>
                </c:pt>
                <c:pt idx="18174">
                  <c:v>90.86999999998984</c:v>
                </c:pt>
                <c:pt idx="18175">
                  <c:v>90.87499999998984</c:v>
                </c:pt>
                <c:pt idx="18176">
                  <c:v>90.87999999998981</c:v>
                </c:pt>
                <c:pt idx="18177">
                  <c:v>90.88499999998983</c:v>
                </c:pt>
                <c:pt idx="18178">
                  <c:v>90.88999999998981</c:v>
                </c:pt>
                <c:pt idx="18179">
                  <c:v>90.89499999998982</c:v>
                </c:pt>
                <c:pt idx="18180">
                  <c:v>90.89999999998981</c:v>
                </c:pt>
                <c:pt idx="18181">
                  <c:v>90.90499999998982</c:v>
                </c:pt>
                <c:pt idx="18182">
                  <c:v>90.9099999999898</c:v>
                </c:pt>
                <c:pt idx="18183">
                  <c:v>90.9149999999898</c:v>
                </c:pt>
                <c:pt idx="18184">
                  <c:v>90.9199999999898</c:v>
                </c:pt>
                <c:pt idx="18185">
                  <c:v>90.9249999999898</c:v>
                </c:pt>
                <c:pt idx="18186">
                  <c:v>90.9299999999898</c:v>
                </c:pt>
                <c:pt idx="18187">
                  <c:v>90.9349999999898</c:v>
                </c:pt>
                <c:pt idx="18188">
                  <c:v>90.9399999999898</c:v>
                </c:pt>
                <c:pt idx="18189">
                  <c:v>90.9449999999898</c:v>
                </c:pt>
                <c:pt idx="18190">
                  <c:v>90.9499999999898</c:v>
                </c:pt>
                <c:pt idx="18191">
                  <c:v>90.95499999998976</c:v>
                </c:pt>
                <c:pt idx="18192">
                  <c:v>90.95999999998976</c:v>
                </c:pt>
                <c:pt idx="18193">
                  <c:v>90.9649999999898</c:v>
                </c:pt>
                <c:pt idx="18194">
                  <c:v>90.96999999998976</c:v>
                </c:pt>
                <c:pt idx="18195">
                  <c:v>90.97499999998976</c:v>
                </c:pt>
                <c:pt idx="18196">
                  <c:v>90.97999999998974</c:v>
                </c:pt>
                <c:pt idx="18197">
                  <c:v>90.98499999998976</c:v>
                </c:pt>
                <c:pt idx="18198">
                  <c:v>90.98999999998973</c:v>
                </c:pt>
                <c:pt idx="18199">
                  <c:v>90.9949999999898</c:v>
                </c:pt>
                <c:pt idx="18200">
                  <c:v>90.99999999998972</c:v>
                </c:pt>
                <c:pt idx="18201">
                  <c:v>91.00499999998972</c:v>
                </c:pt>
                <c:pt idx="18202">
                  <c:v>91.00999999998971</c:v>
                </c:pt>
                <c:pt idx="18203">
                  <c:v>91.01499999998972</c:v>
                </c:pt>
                <c:pt idx="18204">
                  <c:v>91.0199999999897</c:v>
                </c:pt>
                <c:pt idx="18205">
                  <c:v>91.0249999999897</c:v>
                </c:pt>
                <c:pt idx="18206">
                  <c:v>91.0299999999897</c:v>
                </c:pt>
                <c:pt idx="18207">
                  <c:v>91.0349999999897</c:v>
                </c:pt>
                <c:pt idx="18208">
                  <c:v>91.0399999999897</c:v>
                </c:pt>
                <c:pt idx="18209">
                  <c:v>91.0449999999897</c:v>
                </c:pt>
                <c:pt idx="18210">
                  <c:v>91.0499999999897</c:v>
                </c:pt>
                <c:pt idx="18211">
                  <c:v>91.05499999998967</c:v>
                </c:pt>
                <c:pt idx="18212">
                  <c:v>91.05999999998967</c:v>
                </c:pt>
                <c:pt idx="18213">
                  <c:v>91.06499999998966</c:v>
                </c:pt>
                <c:pt idx="18214">
                  <c:v>91.06999999998966</c:v>
                </c:pt>
                <c:pt idx="18215">
                  <c:v>91.07499999998965</c:v>
                </c:pt>
                <c:pt idx="18216">
                  <c:v>91.07999999998965</c:v>
                </c:pt>
                <c:pt idx="18217">
                  <c:v>91.08499999998966</c:v>
                </c:pt>
                <c:pt idx="18218">
                  <c:v>91.08999999998964</c:v>
                </c:pt>
                <c:pt idx="18219">
                  <c:v>91.09499999998966</c:v>
                </c:pt>
                <c:pt idx="18220">
                  <c:v>91.09999999998963</c:v>
                </c:pt>
                <c:pt idx="18221">
                  <c:v>91.10499999998963</c:v>
                </c:pt>
                <c:pt idx="18222">
                  <c:v>91.10999999998961</c:v>
                </c:pt>
                <c:pt idx="18223">
                  <c:v>91.11499999998962</c:v>
                </c:pt>
                <c:pt idx="18224">
                  <c:v>91.11999999998961</c:v>
                </c:pt>
                <c:pt idx="18225">
                  <c:v>91.12499999998961</c:v>
                </c:pt>
                <c:pt idx="18226">
                  <c:v>91.12999999998958</c:v>
                </c:pt>
                <c:pt idx="18227">
                  <c:v>91.1349999999896</c:v>
                </c:pt>
                <c:pt idx="18228">
                  <c:v>91.1399999999896</c:v>
                </c:pt>
                <c:pt idx="18229">
                  <c:v>91.1449999999896</c:v>
                </c:pt>
                <c:pt idx="18230">
                  <c:v>91.1499999999896</c:v>
                </c:pt>
                <c:pt idx="18231">
                  <c:v>91.15499999998958</c:v>
                </c:pt>
                <c:pt idx="18232">
                  <c:v>91.15999999998958</c:v>
                </c:pt>
                <c:pt idx="18233">
                  <c:v>91.16499999998957</c:v>
                </c:pt>
                <c:pt idx="18234">
                  <c:v>91.16999999998957</c:v>
                </c:pt>
                <c:pt idx="18235">
                  <c:v>91.17499999998955</c:v>
                </c:pt>
                <c:pt idx="18236">
                  <c:v>91.17999999998955</c:v>
                </c:pt>
                <c:pt idx="18237">
                  <c:v>91.18499999998955</c:v>
                </c:pt>
                <c:pt idx="18238">
                  <c:v>91.18999999998955</c:v>
                </c:pt>
                <c:pt idx="18239">
                  <c:v>91.19499999998956</c:v>
                </c:pt>
                <c:pt idx="18240">
                  <c:v>91.19999999998954</c:v>
                </c:pt>
                <c:pt idx="18241">
                  <c:v>91.20499999998956</c:v>
                </c:pt>
                <c:pt idx="18242">
                  <c:v>91.20999999998953</c:v>
                </c:pt>
                <c:pt idx="18243">
                  <c:v>91.2149999999896</c:v>
                </c:pt>
                <c:pt idx="18244">
                  <c:v>91.21999999998952</c:v>
                </c:pt>
                <c:pt idx="18245">
                  <c:v>91.22499999998952</c:v>
                </c:pt>
                <c:pt idx="18246">
                  <c:v>91.22999999998951</c:v>
                </c:pt>
                <c:pt idx="18247">
                  <c:v>91.23499999998952</c:v>
                </c:pt>
                <c:pt idx="18248">
                  <c:v>91.2399999999895</c:v>
                </c:pt>
                <c:pt idx="18249">
                  <c:v>91.2449999999895</c:v>
                </c:pt>
                <c:pt idx="18250">
                  <c:v>91.2499999999895</c:v>
                </c:pt>
                <c:pt idx="18251">
                  <c:v>91.2549999999895</c:v>
                </c:pt>
                <c:pt idx="18252">
                  <c:v>91.2599999999895</c:v>
                </c:pt>
                <c:pt idx="18253">
                  <c:v>91.2649999999895</c:v>
                </c:pt>
                <c:pt idx="18254">
                  <c:v>91.2699999999895</c:v>
                </c:pt>
                <c:pt idx="18255">
                  <c:v>91.27499999998947</c:v>
                </c:pt>
                <c:pt idx="18256">
                  <c:v>91.27999999998947</c:v>
                </c:pt>
                <c:pt idx="18257">
                  <c:v>91.28499999998946</c:v>
                </c:pt>
                <c:pt idx="18258">
                  <c:v>91.28999999998946</c:v>
                </c:pt>
                <c:pt idx="18259">
                  <c:v>91.2949999999895</c:v>
                </c:pt>
                <c:pt idx="18260">
                  <c:v>91.29999999998946</c:v>
                </c:pt>
                <c:pt idx="18261">
                  <c:v>91.30499999998946</c:v>
                </c:pt>
                <c:pt idx="18262">
                  <c:v>91.30999999998944</c:v>
                </c:pt>
                <c:pt idx="18263">
                  <c:v>91.31499999998946</c:v>
                </c:pt>
                <c:pt idx="18264">
                  <c:v>91.31999999998943</c:v>
                </c:pt>
                <c:pt idx="18265">
                  <c:v>91.32499999998943</c:v>
                </c:pt>
                <c:pt idx="18266">
                  <c:v>91.32999999998941</c:v>
                </c:pt>
                <c:pt idx="18267">
                  <c:v>91.33499999998942</c:v>
                </c:pt>
                <c:pt idx="18268">
                  <c:v>91.33999999998941</c:v>
                </c:pt>
                <c:pt idx="18269">
                  <c:v>91.34499999998942</c:v>
                </c:pt>
                <c:pt idx="18270">
                  <c:v>91.3499999999894</c:v>
                </c:pt>
                <c:pt idx="18271">
                  <c:v>91.3549999999894</c:v>
                </c:pt>
                <c:pt idx="18272">
                  <c:v>91.3599999999894</c:v>
                </c:pt>
                <c:pt idx="18273">
                  <c:v>91.3649999999894</c:v>
                </c:pt>
                <c:pt idx="18274">
                  <c:v>91.3699999999894</c:v>
                </c:pt>
                <c:pt idx="18275">
                  <c:v>91.37499999998938</c:v>
                </c:pt>
                <c:pt idx="18276">
                  <c:v>91.37999999998938</c:v>
                </c:pt>
                <c:pt idx="18277">
                  <c:v>91.38499999998937</c:v>
                </c:pt>
                <c:pt idx="18278">
                  <c:v>91.38999999998937</c:v>
                </c:pt>
                <c:pt idx="18279">
                  <c:v>91.39499999998936</c:v>
                </c:pt>
                <c:pt idx="18280">
                  <c:v>91.39999999998936</c:v>
                </c:pt>
                <c:pt idx="18281">
                  <c:v>91.4049999999894</c:v>
                </c:pt>
                <c:pt idx="18282">
                  <c:v>91.40999999998936</c:v>
                </c:pt>
                <c:pt idx="18283">
                  <c:v>91.4149999999894</c:v>
                </c:pt>
                <c:pt idx="18284">
                  <c:v>91.4199999999894</c:v>
                </c:pt>
                <c:pt idx="18285">
                  <c:v>91.42499999998936</c:v>
                </c:pt>
                <c:pt idx="18286">
                  <c:v>91.42999999998933</c:v>
                </c:pt>
                <c:pt idx="18287">
                  <c:v>91.4349999999894</c:v>
                </c:pt>
                <c:pt idx="18288">
                  <c:v>91.43999999998932</c:v>
                </c:pt>
                <c:pt idx="18289">
                  <c:v>91.4449999999894</c:v>
                </c:pt>
                <c:pt idx="18290">
                  <c:v>91.4499999999894</c:v>
                </c:pt>
                <c:pt idx="18291">
                  <c:v>91.45499999998932</c:v>
                </c:pt>
                <c:pt idx="18292">
                  <c:v>91.4599999999893</c:v>
                </c:pt>
                <c:pt idx="18293">
                  <c:v>91.4649999999893</c:v>
                </c:pt>
                <c:pt idx="18294">
                  <c:v>91.4699999999893</c:v>
                </c:pt>
                <c:pt idx="18295">
                  <c:v>91.4749999999893</c:v>
                </c:pt>
                <c:pt idx="18296">
                  <c:v>91.4799999999893</c:v>
                </c:pt>
                <c:pt idx="18297">
                  <c:v>91.4849999999893</c:v>
                </c:pt>
                <c:pt idx="18298">
                  <c:v>91.4899999999893</c:v>
                </c:pt>
                <c:pt idx="18299">
                  <c:v>91.4949999999893</c:v>
                </c:pt>
                <c:pt idx="18300">
                  <c:v>91.4999999999893</c:v>
                </c:pt>
                <c:pt idx="18301">
                  <c:v>91.50499999998926</c:v>
                </c:pt>
                <c:pt idx="18302">
                  <c:v>91.50999999998926</c:v>
                </c:pt>
                <c:pt idx="18303">
                  <c:v>91.5149999999893</c:v>
                </c:pt>
                <c:pt idx="18304">
                  <c:v>91.51999999998926</c:v>
                </c:pt>
                <c:pt idx="18305">
                  <c:v>91.52499999998926</c:v>
                </c:pt>
                <c:pt idx="18306">
                  <c:v>91.52999999998924</c:v>
                </c:pt>
                <c:pt idx="18307">
                  <c:v>91.53499999998926</c:v>
                </c:pt>
                <c:pt idx="18308">
                  <c:v>91.53999999998923</c:v>
                </c:pt>
                <c:pt idx="18309">
                  <c:v>91.5449999999893</c:v>
                </c:pt>
                <c:pt idx="18310">
                  <c:v>91.54999999998922</c:v>
                </c:pt>
                <c:pt idx="18311">
                  <c:v>91.55499999998922</c:v>
                </c:pt>
                <c:pt idx="18312">
                  <c:v>91.55999999998921</c:v>
                </c:pt>
                <c:pt idx="18313">
                  <c:v>91.56499999998922</c:v>
                </c:pt>
                <c:pt idx="18314">
                  <c:v>91.5699999999892</c:v>
                </c:pt>
                <c:pt idx="18315">
                  <c:v>91.5749999999892</c:v>
                </c:pt>
                <c:pt idx="18316">
                  <c:v>91.5799999999892</c:v>
                </c:pt>
                <c:pt idx="18317">
                  <c:v>91.5849999999892</c:v>
                </c:pt>
                <c:pt idx="18318">
                  <c:v>91.5899999999892</c:v>
                </c:pt>
                <c:pt idx="18319">
                  <c:v>91.5949999999892</c:v>
                </c:pt>
                <c:pt idx="18320">
                  <c:v>91.5999999999892</c:v>
                </c:pt>
                <c:pt idx="18321">
                  <c:v>91.60499999998917</c:v>
                </c:pt>
                <c:pt idx="18322">
                  <c:v>91.60999999998917</c:v>
                </c:pt>
                <c:pt idx="18323">
                  <c:v>91.61499999998916</c:v>
                </c:pt>
                <c:pt idx="18324">
                  <c:v>91.61999999998916</c:v>
                </c:pt>
                <c:pt idx="18325">
                  <c:v>91.62499999998915</c:v>
                </c:pt>
                <c:pt idx="18326">
                  <c:v>91.62999999998915</c:v>
                </c:pt>
                <c:pt idx="18327">
                  <c:v>91.63499999998916</c:v>
                </c:pt>
                <c:pt idx="18328">
                  <c:v>91.63999999998914</c:v>
                </c:pt>
                <c:pt idx="18329">
                  <c:v>91.64499999998916</c:v>
                </c:pt>
                <c:pt idx="18330">
                  <c:v>91.64999999998913</c:v>
                </c:pt>
                <c:pt idx="18331">
                  <c:v>91.65499999998913</c:v>
                </c:pt>
                <c:pt idx="18332">
                  <c:v>91.65999999998911</c:v>
                </c:pt>
                <c:pt idx="18333">
                  <c:v>91.66499999998912</c:v>
                </c:pt>
                <c:pt idx="18334">
                  <c:v>91.66999999998911</c:v>
                </c:pt>
                <c:pt idx="18335">
                  <c:v>91.67499999998911</c:v>
                </c:pt>
                <c:pt idx="18336">
                  <c:v>91.67999999998908</c:v>
                </c:pt>
                <c:pt idx="18337">
                  <c:v>91.6849999999891</c:v>
                </c:pt>
                <c:pt idx="18338">
                  <c:v>91.6899999999891</c:v>
                </c:pt>
                <c:pt idx="18339">
                  <c:v>91.6949999999891</c:v>
                </c:pt>
                <c:pt idx="18340">
                  <c:v>91.6999999999891</c:v>
                </c:pt>
                <c:pt idx="18341">
                  <c:v>91.7049999999891</c:v>
                </c:pt>
                <c:pt idx="18342">
                  <c:v>91.7099999999891</c:v>
                </c:pt>
                <c:pt idx="18343">
                  <c:v>91.7149999999891</c:v>
                </c:pt>
                <c:pt idx="18344">
                  <c:v>91.7199999999891</c:v>
                </c:pt>
                <c:pt idx="18345">
                  <c:v>91.72499999998906</c:v>
                </c:pt>
                <c:pt idx="18346">
                  <c:v>91.72999999998906</c:v>
                </c:pt>
                <c:pt idx="18347">
                  <c:v>91.7349999999891</c:v>
                </c:pt>
                <c:pt idx="18348">
                  <c:v>91.73999999998906</c:v>
                </c:pt>
                <c:pt idx="18349">
                  <c:v>91.7449999999891</c:v>
                </c:pt>
                <c:pt idx="18350">
                  <c:v>91.7499999999891</c:v>
                </c:pt>
                <c:pt idx="18351">
                  <c:v>91.75499999998906</c:v>
                </c:pt>
                <c:pt idx="18352">
                  <c:v>91.75999999998903</c:v>
                </c:pt>
                <c:pt idx="18353">
                  <c:v>91.7649999999891</c:v>
                </c:pt>
                <c:pt idx="18354">
                  <c:v>91.76999999998902</c:v>
                </c:pt>
                <c:pt idx="18355">
                  <c:v>91.77499999998902</c:v>
                </c:pt>
                <c:pt idx="18356">
                  <c:v>91.77999999998901</c:v>
                </c:pt>
                <c:pt idx="18357">
                  <c:v>91.78499999998902</c:v>
                </c:pt>
                <c:pt idx="18358">
                  <c:v>91.789999999989</c:v>
                </c:pt>
                <c:pt idx="18359">
                  <c:v>91.794999999989</c:v>
                </c:pt>
                <c:pt idx="18360">
                  <c:v>91.799999999989</c:v>
                </c:pt>
                <c:pt idx="18361">
                  <c:v>91.804999999989</c:v>
                </c:pt>
                <c:pt idx="18362">
                  <c:v>91.809999999989</c:v>
                </c:pt>
                <c:pt idx="18363">
                  <c:v>91.814999999989</c:v>
                </c:pt>
                <c:pt idx="18364">
                  <c:v>91.819999999989</c:v>
                </c:pt>
                <c:pt idx="18365">
                  <c:v>91.82499999998897</c:v>
                </c:pt>
                <c:pt idx="18366">
                  <c:v>91.82999999998897</c:v>
                </c:pt>
                <c:pt idx="18367">
                  <c:v>91.83499999998896</c:v>
                </c:pt>
                <c:pt idx="18368">
                  <c:v>91.83999999998896</c:v>
                </c:pt>
                <c:pt idx="18369">
                  <c:v>91.844999999989</c:v>
                </c:pt>
                <c:pt idx="18370">
                  <c:v>91.84999999998896</c:v>
                </c:pt>
                <c:pt idx="18371">
                  <c:v>91.85499999998896</c:v>
                </c:pt>
                <c:pt idx="18372">
                  <c:v>91.85999999998894</c:v>
                </c:pt>
                <c:pt idx="18373">
                  <c:v>91.86499999998896</c:v>
                </c:pt>
                <c:pt idx="18374">
                  <c:v>91.86999999998893</c:v>
                </c:pt>
                <c:pt idx="18375">
                  <c:v>91.87499999998893</c:v>
                </c:pt>
                <c:pt idx="18376">
                  <c:v>91.87999999998891</c:v>
                </c:pt>
                <c:pt idx="18377">
                  <c:v>91.88499999998892</c:v>
                </c:pt>
                <c:pt idx="18378">
                  <c:v>91.88999999998891</c:v>
                </c:pt>
                <c:pt idx="18379">
                  <c:v>91.89499999998892</c:v>
                </c:pt>
                <c:pt idx="18380">
                  <c:v>91.8999999999889</c:v>
                </c:pt>
                <c:pt idx="18381">
                  <c:v>91.9049999999889</c:v>
                </c:pt>
                <c:pt idx="18382">
                  <c:v>91.9099999999889</c:v>
                </c:pt>
                <c:pt idx="18383">
                  <c:v>91.9149999999889</c:v>
                </c:pt>
                <c:pt idx="18384">
                  <c:v>91.9199999999889</c:v>
                </c:pt>
                <c:pt idx="18385">
                  <c:v>91.9249999999889</c:v>
                </c:pt>
                <c:pt idx="18386">
                  <c:v>91.9299999999889</c:v>
                </c:pt>
                <c:pt idx="18387">
                  <c:v>91.9349999999889</c:v>
                </c:pt>
                <c:pt idx="18388">
                  <c:v>91.9399999999889</c:v>
                </c:pt>
                <c:pt idx="18389">
                  <c:v>91.9449999999889</c:v>
                </c:pt>
                <c:pt idx="18390">
                  <c:v>91.9499999999889</c:v>
                </c:pt>
                <c:pt idx="18391">
                  <c:v>91.9549999999889</c:v>
                </c:pt>
                <c:pt idx="18392">
                  <c:v>91.95999999998886</c:v>
                </c:pt>
                <c:pt idx="18393">
                  <c:v>91.9649999999889</c:v>
                </c:pt>
                <c:pt idx="18394">
                  <c:v>91.9699999999889</c:v>
                </c:pt>
                <c:pt idx="18395">
                  <c:v>91.97499999998886</c:v>
                </c:pt>
                <c:pt idx="18396">
                  <c:v>91.97999999998883</c:v>
                </c:pt>
                <c:pt idx="18397">
                  <c:v>91.9849999999889</c:v>
                </c:pt>
                <c:pt idx="18398">
                  <c:v>91.98999999998882</c:v>
                </c:pt>
                <c:pt idx="18399">
                  <c:v>91.9949999999889</c:v>
                </c:pt>
                <c:pt idx="18400">
                  <c:v>91.9999999999889</c:v>
                </c:pt>
                <c:pt idx="18401">
                  <c:v>92.00499999998882</c:v>
                </c:pt>
                <c:pt idx="18402">
                  <c:v>92.0099999999888</c:v>
                </c:pt>
                <c:pt idx="18403">
                  <c:v>92.0149999999888</c:v>
                </c:pt>
                <c:pt idx="18404">
                  <c:v>92.0199999999888</c:v>
                </c:pt>
                <c:pt idx="18405">
                  <c:v>92.0249999999888</c:v>
                </c:pt>
                <c:pt idx="18406">
                  <c:v>92.0299999999888</c:v>
                </c:pt>
                <c:pt idx="18407">
                  <c:v>92.0349999999888</c:v>
                </c:pt>
                <c:pt idx="18408">
                  <c:v>92.0399999999888</c:v>
                </c:pt>
                <c:pt idx="18409">
                  <c:v>92.0449999999888</c:v>
                </c:pt>
                <c:pt idx="18410">
                  <c:v>92.0499999999888</c:v>
                </c:pt>
                <c:pt idx="18411">
                  <c:v>92.05499999998876</c:v>
                </c:pt>
                <c:pt idx="18412">
                  <c:v>92.05999999998876</c:v>
                </c:pt>
                <c:pt idx="18413">
                  <c:v>92.0649999999888</c:v>
                </c:pt>
                <c:pt idx="18414">
                  <c:v>92.06999999998876</c:v>
                </c:pt>
                <c:pt idx="18415">
                  <c:v>92.07499999998876</c:v>
                </c:pt>
                <c:pt idx="18416">
                  <c:v>92.07999999998874</c:v>
                </c:pt>
                <c:pt idx="18417">
                  <c:v>92.08499999998876</c:v>
                </c:pt>
                <c:pt idx="18418">
                  <c:v>92.08999999998873</c:v>
                </c:pt>
                <c:pt idx="18419">
                  <c:v>92.0949999999888</c:v>
                </c:pt>
                <c:pt idx="18420">
                  <c:v>92.09999999998872</c:v>
                </c:pt>
                <c:pt idx="18421">
                  <c:v>92.10499999998872</c:v>
                </c:pt>
                <c:pt idx="18422">
                  <c:v>92.10999999998871</c:v>
                </c:pt>
                <c:pt idx="18423">
                  <c:v>92.11499999998872</c:v>
                </c:pt>
                <c:pt idx="18424">
                  <c:v>92.1199999999887</c:v>
                </c:pt>
                <c:pt idx="18425">
                  <c:v>92.1249999999887</c:v>
                </c:pt>
                <c:pt idx="18426">
                  <c:v>92.1299999999887</c:v>
                </c:pt>
                <c:pt idx="18427">
                  <c:v>92.1349999999887</c:v>
                </c:pt>
                <c:pt idx="18428">
                  <c:v>92.1399999999887</c:v>
                </c:pt>
                <c:pt idx="18429">
                  <c:v>92.1449999999887</c:v>
                </c:pt>
                <c:pt idx="18430">
                  <c:v>92.1499999999887</c:v>
                </c:pt>
                <c:pt idx="18431">
                  <c:v>92.15499999998867</c:v>
                </c:pt>
                <c:pt idx="18432">
                  <c:v>92.15999999998867</c:v>
                </c:pt>
                <c:pt idx="18433">
                  <c:v>92.16499999998866</c:v>
                </c:pt>
                <c:pt idx="18434">
                  <c:v>92.16999999998866</c:v>
                </c:pt>
                <c:pt idx="18435">
                  <c:v>92.17499999998865</c:v>
                </c:pt>
                <c:pt idx="18436">
                  <c:v>92.17999999998865</c:v>
                </c:pt>
                <c:pt idx="18437">
                  <c:v>92.18499999998866</c:v>
                </c:pt>
                <c:pt idx="18438">
                  <c:v>92.18999999998864</c:v>
                </c:pt>
                <c:pt idx="18439">
                  <c:v>92.19499999998866</c:v>
                </c:pt>
                <c:pt idx="18440">
                  <c:v>92.19999999998863</c:v>
                </c:pt>
                <c:pt idx="18441">
                  <c:v>92.2049999999887</c:v>
                </c:pt>
                <c:pt idx="18442">
                  <c:v>92.20999999998862</c:v>
                </c:pt>
                <c:pt idx="18443">
                  <c:v>92.2149999999887</c:v>
                </c:pt>
                <c:pt idx="18444">
                  <c:v>92.2199999999887</c:v>
                </c:pt>
                <c:pt idx="18445">
                  <c:v>92.22499999998862</c:v>
                </c:pt>
                <c:pt idx="18446">
                  <c:v>92.2299999999886</c:v>
                </c:pt>
                <c:pt idx="18447">
                  <c:v>92.2349999999886</c:v>
                </c:pt>
                <c:pt idx="18448">
                  <c:v>92.2399999999886</c:v>
                </c:pt>
                <c:pt idx="18449">
                  <c:v>92.2449999999886</c:v>
                </c:pt>
                <c:pt idx="18450">
                  <c:v>92.2499999999886</c:v>
                </c:pt>
                <c:pt idx="18451">
                  <c:v>92.2549999999886</c:v>
                </c:pt>
                <c:pt idx="18452">
                  <c:v>92.2599999999886</c:v>
                </c:pt>
                <c:pt idx="18453">
                  <c:v>92.2649999999886</c:v>
                </c:pt>
                <c:pt idx="18454">
                  <c:v>92.2699999999886</c:v>
                </c:pt>
                <c:pt idx="18455">
                  <c:v>92.27499999998856</c:v>
                </c:pt>
                <c:pt idx="18456">
                  <c:v>92.27999999998856</c:v>
                </c:pt>
                <c:pt idx="18457">
                  <c:v>92.2849999999886</c:v>
                </c:pt>
                <c:pt idx="18458">
                  <c:v>92.28999999998856</c:v>
                </c:pt>
                <c:pt idx="18459">
                  <c:v>92.2949999999886</c:v>
                </c:pt>
                <c:pt idx="18460">
                  <c:v>92.2999999999886</c:v>
                </c:pt>
                <c:pt idx="18461">
                  <c:v>92.30499999998856</c:v>
                </c:pt>
                <c:pt idx="18462">
                  <c:v>92.30999999998853</c:v>
                </c:pt>
                <c:pt idx="18463">
                  <c:v>92.3149999999886</c:v>
                </c:pt>
                <c:pt idx="18464">
                  <c:v>92.31999999998852</c:v>
                </c:pt>
                <c:pt idx="18465">
                  <c:v>92.32499999998852</c:v>
                </c:pt>
                <c:pt idx="18466">
                  <c:v>92.32999999998851</c:v>
                </c:pt>
                <c:pt idx="18467">
                  <c:v>92.33499999998852</c:v>
                </c:pt>
                <c:pt idx="18468">
                  <c:v>92.3399999999885</c:v>
                </c:pt>
                <c:pt idx="18469">
                  <c:v>92.3449999999885</c:v>
                </c:pt>
                <c:pt idx="18470">
                  <c:v>92.3499999999885</c:v>
                </c:pt>
                <c:pt idx="18471">
                  <c:v>92.3549999999885</c:v>
                </c:pt>
                <c:pt idx="18472">
                  <c:v>92.3599999999885</c:v>
                </c:pt>
                <c:pt idx="18473">
                  <c:v>92.3649999999885</c:v>
                </c:pt>
                <c:pt idx="18474">
                  <c:v>92.3699999999885</c:v>
                </c:pt>
                <c:pt idx="18475">
                  <c:v>92.37499999998847</c:v>
                </c:pt>
                <c:pt idx="18476">
                  <c:v>92.37999999998847</c:v>
                </c:pt>
                <c:pt idx="18477">
                  <c:v>92.38499999998846</c:v>
                </c:pt>
                <c:pt idx="18478">
                  <c:v>92.38999999998846</c:v>
                </c:pt>
                <c:pt idx="18479">
                  <c:v>92.3949999999885</c:v>
                </c:pt>
                <c:pt idx="18480">
                  <c:v>92.39999999998846</c:v>
                </c:pt>
                <c:pt idx="18481">
                  <c:v>92.4049999999885</c:v>
                </c:pt>
                <c:pt idx="18482">
                  <c:v>92.4099999999885</c:v>
                </c:pt>
                <c:pt idx="18483">
                  <c:v>92.4149999999885</c:v>
                </c:pt>
                <c:pt idx="18484">
                  <c:v>92.4199999999885</c:v>
                </c:pt>
                <c:pt idx="18485">
                  <c:v>92.4249999999885</c:v>
                </c:pt>
                <c:pt idx="18486">
                  <c:v>92.42999999998842</c:v>
                </c:pt>
                <c:pt idx="18487">
                  <c:v>92.4349999999885</c:v>
                </c:pt>
                <c:pt idx="18488">
                  <c:v>92.4399999999885</c:v>
                </c:pt>
                <c:pt idx="18489">
                  <c:v>92.4449999999885</c:v>
                </c:pt>
                <c:pt idx="18490">
                  <c:v>92.4499999999884</c:v>
                </c:pt>
                <c:pt idx="18491">
                  <c:v>92.4549999999884</c:v>
                </c:pt>
                <c:pt idx="18492">
                  <c:v>92.4599999999884</c:v>
                </c:pt>
                <c:pt idx="18493">
                  <c:v>92.4649999999884</c:v>
                </c:pt>
                <c:pt idx="18494">
                  <c:v>92.4699999999884</c:v>
                </c:pt>
                <c:pt idx="18495">
                  <c:v>92.4749999999884</c:v>
                </c:pt>
                <c:pt idx="18496">
                  <c:v>92.4799999999884</c:v>
                </c:pt>
                <c:pt idx="18497">
                  <c:v>92.4849999999884</c:v>
                </c:pt>
                <c:pt idx="18498">
                  <c:v>92.4899999999884</c:v>
                </c:pt>
                <c:pt idx="18499">
                  <c:v>92.4949999999884</c:v>
                </c:pt>
                <c:pt idx="18500">
                  <c:v>92.4999999999884</c:v>
                </c:pt>
                <c:pt idx="18501">
                  <c:v>92.5049999999884</c:v>
                </c:pt>
                <c:pt idx="18502">
                  <c:v>92.50999999998836</c:v>
                </c:pt>
                <c:pt idx="18503">
                  <c:v>92.5149999999884</c:v>
                </c:pt>
                <c:pt idx="18504">
                  <c:v>92.5199999999884</c:v>
                </c:pt>
                <c:pt idx="18505">
                  <c:v>92.52499999998836</c:v>
                </c:pt>
                <c:pt idx="18506">
                  <c:v>92.52999999998833</c:v>
                </c:pt>
                <c:pt idx="18507">
                  <c:v>92.5349999999884</c:v>
                </c:pt>
                <c:pt idx="18508">
                  <c:v>92.53999999998832</c:v>
                </c:pt>
                <c:pt idx="18509">
                  <c:v>92.5449999999884</c:v>
                </c:pt>
                <c:pt idx="18510">
                  <c:v>92.5499999999884</c:v>
                </c:pt>
                <c:pt idx="18511">
                  <c:v>92.55499999998832</c:v>
                </c:pt>
                <c:pt idx="18512">
                  <c:v>92.5599999999883</c:v>
                </c:pt>
                <c:pt idx="18513">
                  <c:v>92.5649999999883</c:v>
                </c:pt>
                <c:pt idx="18514">
                  <c:v>92.5699999999883</c:v>
                </c:pt>
                <c:pt idx="18515">
                  <c:v>92.5749999999883</c:v>
                </c:pt>
                <c:pt idx="18516">
                  <c:v>92.5799999999883</c:v>
                </c:pt>
                <c:pt idx="18517">
                  <c:v>92.5849999999883</c:v>
                </c:pt>
                <c:pt idx="18518">
                  <c:v>92.5899999999883</c:v>
                </c:pt>
                <c:pt idx="18519">
                  <c:v>92.5949999999883</c:v>
                </c:pt>
                <c:pt idx="18520">
                  <c:v>92.5999999999883</c:v>
                </c:pt>
                <c:pt idx="18521">
                  <c:v>92.60499999998826</c:v>
                </c:pt>
                <c:pt idx="18522">
                  <c:v>92.60999999998826</c:v>
                </c:pt>
                <c:pt idx="18523">
                  <c:v>92.6149999999883</c:v>
                </c:pt>
                <c:pt idx="18524">
                  <c:v>92.61999999998826</c:v>
                </c:pt>
                <c:pt idx="18525">
                  <c:v>92.62499999998826</c:v>
                </c:pt>
                <c:pt idx="18526">
                  <c:v>92.62999999998824</c:v>
                </c:pt>
                <c:pt idx="18527">
                  <c:v>92.63499999998826</c:v>
                </c:pt>
                <c:pt idx="18528">
                  <c:v>92.63999999998823</c:v>
                </c:pt>
                <c:pt idx="18529">
                  <c:v>92.6449999999883</c:v>
                </c:pt>
                <c:pt idx="18530">
                  <c:v>92.64999999998822</c:v>
                </c:pt>
                <c:pt idx="18531">
                  <c:v>92.65499999998822</c:v>
                </c:pt>
                <c:pt idx="18532">
                  <c:v>92.65999999998821</c:v>
                </c:pt>
                <c:pt idx="18533">
                  <c:v>92.66499999998822</c:v>
                </c:pt>
                <c:pt idx="18534">
                  <c:v>92.6699999999882</c:v>
                </c:pt>
                <c:pt idx="18535">
                  <c:v>92.6749999999882</c:v>
                </c:pt>
                <c:pt idx="18536">
                  <c:v>92.6799999999882</c:v>
                </c:pt>
                <c:pt idx="18537">
                  <c:v>92.6849999999882</c:v>
                </c:pt>
                <c:pt idx="18538">
                  <c:v>92.6899999999882</c:v>
                </c:pt>
                <c:pt idx="18539">
                  <c:v>92.6949999999882</c:v>
                </c:pt>
                <c:pt idx="18540">
                  <c:v>92.6999999999882</c:v>
                </c:pt>
                <c:pt idx="18541">
                  <c:v>92.7049999999882</c:v>
                </c:pt>
                <c:pt idx="18542">
                  <c:v>92.7099999999882</c:v>
                </c:pt>
                <c:pt idx="18543">
                  <c:v>92.7149999999882</c:v>
                </c:pt>
                <c:pt idx="18544">
                  <c:v>92.7199999999882</c:v>
                </c:pt>
                <c:pt idx="18545">
                  <c:v>92.7249999999882</c:v>
                </c:pt>
                <c:pt idx="18546">
                  <c:v>92.72999999998816</c:v>
                </c:pt>
                <c:pt idx="18547">
                  <c:v>92.7349999999882</c:v>
                </c:pt>
                <c:pt idx="18548">
                  <c:v>92.7399999999882</c:v>
                </c:pt>
                <c:pt idx="18549">
                  <c:v>92.7449999999882</c:v>
                </c:pt>
                <c:pt idx="18550">
                  <c:v>92.7499999999882</c:v>
                </c:pt>
                <c:pt idx="18551">
                  <c:v>92.7549999999882</c:v>
                </c:pt>
                <c:pt idx="18552">
                  <c:v>92.75999999998812</c:v>
                </c:pt>
                <c:pt idx="18553">
                  <c:v>92.7649999999882</c:v>
                </c:pt>
                <c:pt idx="18554">
                  <c:v>92.76999999998812</c:v>
                </c:pt>
                <c:pt idx="18555">
                  <c:v>92.77499999998812</c:v>
                </c:pt>
                <c:pt idx="18556">
                  <c:v>92.7799999999881</c:v>
                </c:pt>
                <c:pt idx="18557">
                  <c:v>92.7849999999881</c:v>
                </c:pt>
                <c:pt idx="18558">
                  <c:v>92.7899999999881</c:v>
                </c:pt>
                <c:pt idx="18559">
                  <c:v>92.7949999999881</c:v>
                </c:pt>
                <c:pt idx="18560">
                  <c:v>92.7999999999881</c:v>
                </c:pt>
                <c:pt idx="18561">
                  <c:v>92.8049999999881</c:v>
                </c:pt>
                <c:pt idx="18562">
                  <c:v>92.8099999999881</c:v>
                </c:pt>
                <c:pt idx="18563">
                  <c:v>92.8149999999881</c:v>
                </c:pt>
                <c:pt idx="18564">
                  <c:v>92.8199999999881</c:v>
                </c:pt>
                <c:pt idx="18565">
                  <c:v>92.82499999998806</c:v>
                </c:pt>
                <c:pt idx="18566">
                  <c:v>92.82999999998806</c:v>
                </c:pt>
                <c:pt idx="18567">
                  <c:v>92.8349999999881</c:v>
                </c:pt>
                <c:pt idx="18568">
                  <c:v>92.83999999998806</c:v>
                </c:pt>
                <c:pt idx="18569">
                  <c:v>92.8449999999881</c:v>
                </c:pt>
                <c:pt idx="18570">
                  <c:v>92.8499999999881</c:v>
                </c:pt>
                <c:pt idx="18571">
                  <c:v>92.85499999998806</c:v>
                </c:pt>
                <c:pt idx="18572">
                  <c:v>92.85999999998803</c:v>
                </c:pt>
                <c:pt idx="18573">
                  <c:v>92.8649999999881</c:v>
                </c:pt>
                <c:pt idx="18574">
                  <c:v>92.86999999998802</c:v>
                </c:pt>
                <c:pt idx="18575">
                  <c:v>92.87499999998802</c:v>
                </c:pt>
                <c:pt idx="18576">
                  <c:v>92.87999999998801</c:v>
                </c:pt>
                <c:pt idx="18577">
                  <c:v>92.88499999998802</c:v>
                </c:pt>
                <c:pt idx="18578">
                  <c:v>92.889999999988</c:v>
                </c:pt>
                <c:pt idx="18579">
                  <c:v>92.894999999988</c:v>
                </c:pt>
                <c:pt idx="18580">
                  <c:v>92.899999999988</c:v>
                </c:pt>
                <c:pt idx="18581">
                  <c:v>92.904999999988</c:v>
                </c:pt>
                <c:pt idx="18582">
                  <c:v>92.909999999988</c:v>
                </c:pt>
                <c:pt idx="18583">
                  <c:v>92.914999999988</c:v>
                </c:pt>
                <c:pt idx="18584">
                  <c:v>92.919999999988</c:v>
                </c:pt>
                <c:pt idx="18585">
                  <c:v>92.924999999988</c:v>
                </c:pt>
                <c:pt idx="18586">
                  <c:v>92.929999999988</c:v>
                </c:pt>
                <c:pt idx="18587">
                  <c:v>92.934999999988</c:v>
                </c:pt>
                <c:pt idx="18588">
                  <c:v>92.939999999988</c:v>
                </c:pt>
                <c:pt idx="18589">
                  <c:v>92.944999999988</c:v>
                </c:pt>
                <c:pt idx="18590">
                  <c:v>92.949999999988</c:v>
                </c:pt>
                <c:pt idx="18591">
                  <c:v>92.954999999988</c:v>
                </c:pt>
                <c:pt idx="18592">
                  <c:v>92.959999999988</c:v>
                </c:pt>
                <c:pt idx="18593">
                  <c:v>92.964999999988</c:v>
                </c:pt>
                <c:pt idx="18594">
                  <c:v>92.969999999988</c:v>
                </c:pt>
                <c:pt idx="18595">
                  <c:v>92.974999999988</c:v>
                </c:pt>
                <c:pt idx="18596">
                  <c:v>92.97999999998792</c:v>
                </c:pt>
                <c:pt idx="18597">
                  <c:v>92.984999999988</c:v>
                </c:pt>
                <c:pt idx="18598">
                  <c:v>92.98999999998792</c:v>
                </c:pt>
                <c:pt idx="18599">
                  <c:v>92.994999999988</c:v>
                </c:pt>
                <c:pt idx="18600">
                  <c:v>92.9999999999879</c:v>
                </c:pt>
                <c:pt idx="18601">
                  <c:v>93.0049999999879</c:v>
                </c:pt>
                <c:pt idx="18602">
                  <c:v>93.0099999999879</c:v>
                </c:pt>
                <c:pt idx="18603">
                  <c:v>93.0149999999879</c:v>
                </c:pt>
                <c:pt idx="18604">
                  <c:v>93.0199999999879</c:v>
                </c:pt>
                <c:pt idx="18605">
                  <c:v>93.0249999999879</c:v>
                </c:pt>
                <c:pt idx="18606">
                  <c:v>93.0299999999879</c:v>
                </c:pt>
                <c:pt idx="18607">
                  <c:v>93.0349999999879</c:v>
                </c:pt>
                <c:pt idx="18608">
                  <c:v>93.0399999999879</c:v>
                </c:pt>
                <c:pt idx="18609">
                  <c:v>93.0449999999879</c:v>
                </c:pt>
                <c:pt idx="18610">
                  <c:v>93.0499999999879</c:v>
                </c:pt>
                <c:pt idx="18611">
                  <c:v>93.0549999999879</c:v>
                </c:pt>
                <c:pt idx="18612">
                  <c:v>93.05999999998786</c:v>
                </c:pt>
                <c:pt idx="18613">
                  <c:v>93.0649999999879</c:v>
                </c:pt>
                <c:pt idx="18614">
                  <c:v>93.0699999999879</c:v>
                </c:pt>
                <c:pt idx="18615">
                  <c:v>93.07499999998786</c:v>
                </c:pt>
                <c:pt idx="18616">
                  <c:v>93.07999999998783</c:v>
                </c:pt>
                <c:pt idx="18617">
                  <c:v>93.0849999999879</c:v>
                </c:pt>
                <c:pt idx="18618">
                  <c:v>93.08999999998782</c:v>
                </c:pt>
                <c:pt idx="18619">
                  <c:v>93.0949999999879</c:v>
                </c:pt>
                <c:pt idx="18620">
                  <c:v>93.09999999998782</c:v>
                </c:pt>
                <c:pt idx="18621">
                  <c:v>93.10499999998782</c:v>
                </c:pt>
                <c:pt idx="18622">
                  <c:v>93.1099999999878</c:v>
                </c:pt>
                <c:pt idx="18623">
                  <c:v>93.1149999999878</c:v>
                </c:pt>
                <c:pt idx="18624">
                  <c:v>93.1199999999878</c:v>
                </c:pt>
                <c:pt idx="18625">
                  <c:v>93.1249999999878</c:v>
                </c:pt>
                <c:pt idx="18626">
                  <c:v>93.1299999999878</c:v>
                </c:pt>
                <c:pt idx="18627">
                  <c:v>93.1349999999878</c:v>
                </c:pt>
                <c:pt idx="18628">
                  <c:v>93.1399999999878</c:v>
                </c:pt>
                <c:pt idx="18629">
                  <c:v>93.1449999999878</c:v>
                </c:pt>
                <c:pt idx="18630">
                  <c:v>93.1499999999878</c:v>
                </c:pt>
                <c:pt idx="18631">
                  <c:v>93.15499999998776</c:v>
                </c:pt>
                <c:pt idx="18632">
                  <c:v>93.15999999998776</c:v>
                </c:pt>
                <c:pt idx="18633">
                  <c:v>93.1649999999878</c:v>
                </c:pt>
                <c:pt idx="18634">
                  <c:v>93.16999999998776</c:v>
                </c:pt>
                <c:pt idx="18635">
                  <c:v>93.17499999998774</c:v>
                </c:pt>
                <c:pt idx="18636">
                  <c:v>93.17999999998774</c:v>
                </c:pt>
                <c:pt idx="18637">
                  <c:v>93.18499999998776</c:v>
                </c:pt>
                <c:pt idx="18638">
                  <c:v>93.18999999998773</c:v>
                </c:pt>
                <c:pt idx="18639">
                  <c:v>93.1949999999878</c:v>
                </c:pt>
                <c:pt idx="18640">
                  <c:v>93.19999999998772</c:v>
                </c:pt>
                <c:pt idx="18641">
                  <c:v>93.2049999999878</c:v>
                </c:pt>
                <c:pt idx="18642">
                  <c:v>93.20999999998772</c:v>
                </c:pt>
                <c:pt idx="18643">
                  <c:v>93.2149999999878</c:v>
                </c:pt>
                <c:pt idx="18644">
                  <c:v>93.2199999999877</c:v>
                </c:pt>
                <c:pt idx="18645">
                  <c:v>93.2249999999877</c:v>
                </c:pt>
                <c:pt idx="18646">
                  <c:v>93.2299999999877</c:v>
                </c:pt>
                <c:pt idx="18647">
                  <c:v>93.2349999999877</c:v>
                </c:pt>
                <c:pt idx="18648">
                  <c:v>93.2399999999877</c:v>
                </c:pt>
                <c:pt idx="18649">
                  <c:v>93.2449999999877</c:v>
                </c:pt>
                <c:pt idx="18650">
                  <c:v>93.2499999999877</c:v>
                </c:pt>
                <c:pt idx="18651">
                  <c:v>93.2549999999877</c:v>
                </c:pt>
                <c:pt idx="18652">
                  <c:v>93.2599999999877</c:v>
                </c:pt>
                <c:pt idx="18653">
                  <c:v>93.2649999999877</c:v>
                </c:pt>
                <c:pt idx="18654">
                  <c:v>93.2699999999877</c:v>
                </c:pt>
                <c:pt idx="18655">
                  <c:v>93.2749999999877</c:v>
                </c:pt>
                <c:pt idx="18656">
                  <c:v>93.27999999998766</c:v>
                </c:pt>
                <c:pt idx="18657">
                  <c:v>93.2849999999877</c:v>
                </c:pt>
                <c:pt idx="18658">
                  <c:v>93.2899999999877</c:v>
                </c:pt>
                <c:pt idx="18659">
                  <c:v>93.2949999999877</c:v>
                </c:pt>
                <c:pt idx="18660">
                  <c:v>93.2999999999877</c:v>
                </c:pt>
                <c:pt idx="18661">
                  <c:v>93.3049999999877</c:v>
                </c:pt>
                <c:pt idx="18662">
                  <c:v>93.30999999998762</c:v>
                </c:pt>
                <c:pt idx="18663">
                  <c:v>93.3149999999877</c:v>
                </c:pt>
                <c:pt idx="18664">
                  <c:v>93.31999999998762</c:v>
                </c:pt>
                <c:pt idx="18665">
                  <c:v>93.32499999998762</c:v>
                </c:pt>
                <c:pt idx="18666">
                  <c:v>93.3299999999876</c:v>
                </c:pt>
                <c:pt idx="18667">
                  <c:v>93.3349999999876</c:v>
                </c:pt>
                <c:pt idx="18668">
                  <c:v>93.3399999999876</c:v>
                </c:pt>
                <c:pt idx="18669">
                  <c:v>93.3449999999876</c:v>
                </c:pt>
                <c:pt idx="18670">
                  <c:v>93.3499999999876</c:v>
                </c:pt>
                <c:pt idx="18671">
                  <c:v>93.3549999999876</c:v>
                </c:pt>
                <c:pt idx="18672">
                  <c:v>93.3599999999876</c:v>
                </c:pt>
                <c:pt idx="18673">
                  <c:v>93.3649999999876</c:v>
                </c:pt>
                <c:pt idx="18674">
                  <c:v>93.3699999999876</c:v>
                </c:pt>
                <c:pt idx="18675">
                  <c:v>93.37499999998756</c:v>
                </c:pt>
                <c:pt idx="18676">
                  <c:v>93.37999999998756</c:v>
                </c:pt>
                <c:pt idx="18677">
                  <c:v>93.3849999999876</c:v>
                </c:pt>
                <c:pt idx="18678">
                  <c:v>93.38999999998756</c:v>
                </c:pt>
                <c:pt idx="18679">
                  <c:v>93.3949999999876</c:v>
                </c:pt>
                <c:pt idx="18680">
                  <c:v>93.3999999999876</c:v>
                </c:pt>
                <c:pt idx="18681">
                  <c:v>93.4049999999876</c:v>
                </c:pt>
                <c:pt idx="18682">
                  <c:v>93.4099999999876</c:v>
                </c:pt>
                <c:pt idx="18683">
                  <c:v>93.4149999999876</c:v>
                </c:pt>
                <c:pt idx="18684">
                  <c:v>93.4199999999876</c:v>
                </c:pt>
                <c:pt idx="18685">
                  <c:v>93.4249999999876</c:v>
                </c:pt>
                <c:pt idx="18686">
                  <c:v>93.42999999998752</c:v>
                </c:pt>
                <c:pt idx="18687">
                  <c:v>93.4349999999876</c:v>
                </c:pt>
                <c:pt idx="18688">
                  <c:v>93.4399999999875</c:v>
                </c:pt>
                <c:pt idx="18689">
                  <c:v>93.4449999999875</c:v>
                </c:pt>
                <c:pt idx="18690">
                  <c:v>93.4499999999875</c:v>
                </c:pt>
                <c:pt idx="18691">
                  <c:v>93.4549999999875</c:v>
                </c:pt>
                <c:pt idx="18692">
                  <c:v>93.4599999999875</c:v>
                </c:pt>
                <c:pt idx="18693">
                  <c:v>93.4649999999875</c:v>
                </c:pt>
                <c:pt idx="18694">
                  <c:v>93.4699999999875</c:v>
                </c:pt>
                <c:pt idx="18695">
                  <c:v>93.4749999999875</c:v>
                </c:pt>
                <c:pt idx="18696">
                  <c:v>93.4799999999875</c:v>
                </c:pt>
                <c:pt idx="18697">
                  <c:v>93.4849999999875</c:v>
                </c:pt>
                <c:pt idx="18698">
                  <c:v>93.4899999999875</c:v>
                </c:pt>
                <c:pt idx="18699">
                  <c:v>93.4949999999875</c:v>
                </c:pt>
                <c:pt idx="18700">
                  <c:v>93.4999999999875</c:v>
                </c:pt>
                <c:pt idx="18701">
                  <c:v>93.5049999999875</c:v>
                </c:pt>
                <c:pt idx="18702">
                  <c:v>93.5099999999875</c:v>
                </c:pt>
                <c:pt idx="18703">
                  <c:v>93.5149999999875</c:v>
                </c:pt>
                <c:pt idx="18704">
                  <c:v>93.5199999999875</c:v>
                </c:pt>
                <c:pt idx="18705">
                  <c:v>93.5249999999875</c:v>
                </c:pt>
                <c:pt idx="18706">
                  <c:v>93.52999999998742</c:v>
                </c:pt>
                <c:pt idx="18707">
                  <c:v>93.5349999999875</c:v>
                </c:pt>
                <c:pt idx="18708">
                  <c:v>93.53999999998742</c:v>
                </c:pt>
                <c:pt idx="18709">
                  <c:v>93.5449999999875</c:v>
                </c:pt>
                <c:pt idx="18710">
                  <c:v>93.5499999999874</c:v>
                </c:pt>
                <c:pt idx="18711">
                  <c:v>93.5549999999874</c:v>
                </c:pt>
                <c:pt idx="18712">
                  <c:v>93.5599999999874</c:v>
                </c:pt>
                <c:pt idx="18713">
                  <c:v>93.5649999999874</c:v>
                </c:pt>
                <c:pt idx="18714">
                  <c:v>93.5699999999874</c:v>
                </c:pt>
                <c:pt idx="18715">
                  <c:v>93.5749999999874</c:v>
                </c:pt>
                <c:pt idx="18716">
                  <c:v>93.5799999999874</c:v>
                </c:pt>
                <c:pt idx="18717">
                  <c:v>93.5849999999874</c:v>
                </c:pt>
                <c:pt idx="18718">
                  <c:v>93.5899999999874</c:v>
                </c:pt>
                <c:pt idx="18719">
                  <c:v>93.5949999999874</c:v>
                </c:pt>
                <c:pt idx="18720">
                  <c:v>93.5999999999874</c:v>
                </c:pt>
                <c:pt idx="18721">
                  <c:v>93.6049999999874</c:v>
                </c:pt>
                <c:pt idx="18722">
                  <c:v>93.60999999998736</c:v>
                </c:pt>
                <c:pt idx="18723">
                  <c:v>93.6149999999874</c:v>
                </c:pt>
                <c:pt idx="18724">
                  <c:v>93.6199999999874</c:v>
                </c:pt>
                <c:pt idx="18725">
                  <c:v>93.62499999998736</c:v>
                </c:pt>
                <c:pt idx="18726">
                  <c:v>93.62999999998733</c:v>
                </c:pt>
                <c:pt idx="18727">
                  <c:v>93.6349999999874</c:v>
                </c:pt>
                <c:pt idx="18728">
                  <c:v>93.63999999998732</c:v>
                </c:pt>
                <c:pt idx="18729">
                  <c:v>93.6449999999874</c:v>
                </c:pt>
                <c:pt idx="18730">
                  <c:v>93.64999999998732</c:v>
                </c:pt>
                <c:pt idx="18731">
                  <c:v>93.65499999998732</c:v>
                </c:pt>
                <c:pt idx="18732">
                  <c:v>93.6599999999873</c:v>
                </c:pt>
                <c:pt idx="18733">
                  <c:v>93.6649999999873</c:v>
                </c:pt>
                <c:pt idx="18734">
                  <c:v>93.6699999999873</c:v>
                </c:pt>
                <c:pt idx="18735">
                  <c:v>93.6749999999873</c:v>
                </c:pt>
                <c:pt idx="18736">
                  <c:v>93.6799999999873</c:v>
                </c:pt>
                <c:pt idx="18737">
                  <c:v>93.6849999999873</c:v>
                </c:pt>
                <c:pt idx="18738">
                  <c:v>93.6899999999873</c:v>
                </c:pt>
                <c:pt idx="18739">
                  <c:v>93.6949999999873</c:v>
                </c:pt>
                <c:pt idx="18740">
                  <c:v>93.6999999999873</c:v>
                </c:pt>
                <c:pt idx="18741">
                  <c:v>93.7049999999873</c:v>
                </c:pt>
                <c:pt idx="18742">
                  <c:v>93.7099999999873</c:v>
                </c:pt>
                <c:pt idx="18743">
                  <c:v>93.7149999999873</c:v>
                </c:pt>
                <c:pt idx="18744">
                  <c:v>93.7199999999873</c:v>
                </c:pt>
                <c:pt idx="18745">
                  <c:v>93.7249999999873</c:v>
                </c:pt>
                <c:pt idx="18746">
                  <c:v>93.7299999999873</c:v>
                </c:pt>
                <c:pt idx="18747">
                  <c:v>93.7349999999873</c:v>
                </c:pt>
                <c:pt idx="18748">
                  <c:v>93.7399999999873</c:v>
                </c:pt>
                <c:pt idx="18749">
                  <c:v>93.7449999999873</c:v>
                </c:pt>
                <c:pt idx="18750">
                  <c:v>93.7499999999873</c:v>
                </c:pt>
                <c:pt idx="18751">
                  <c:v>93.7549999999873</c:v>
                </c:pt>
                <c:pt idx="18752">
                  <c:v>93.75999999998722</c:v>
                </c:pt>
                <c:pt idx="18753">
                  <c:v>93.7649999999873</c:v>
                </c:pt>
                <c:pt idx="18754">
                  <c:v>93.7699999999872</c:v>
                </c:pt>
                <c:pt idx="18755">
                  <c:v>93.7749999999872</c:v>
                </c:pt>
                <c:pt idx="18756">
                  <c:v>93.7799999999872</c:v>
                </c:pt>
                <c:pt idx="18757">
                  <c:v>93.7849999999872</c:v>
                </c:pt>
                <c:pt idx="18758">
                  <c:v>93.7899999999872</c:v>
                </c:pt>
                <c:pt idx="18759">
                  <c:v>93.7949999999872</c:v>
                </c:pt>
                <c:pt idx="18760">
                  <c:v>93.7999999999872</c:v>
                </c:pt>
                <c:pt idx="18761">
                  <c:v>93.8049999999872</c:v>
                </c:pt>
                <c:pt idx="18762">
                  <c:v>93.8099999999872</c:v>
                </c:pt>
                <c:pt idx="18763">
                  <c:v>93.8149999999872</c:v>
                </c:pt>
                <c:pt idx="18764">
                  <c:v>93.8199999999872</c:v>
                </c:pt>
                <c:pt idx="18765">
                  <c:v>93.8249999999872</c:v>
                </c:pt>
                <c:pt idx="18766">
                  <c:v>93.82999999998716</c:v>
                </c:pt>
                <c:pt idx="18767">
                  <c:v>93.8349999999872</c:v>
                </c:pt>
                <c:pt idx="18768">
                  <c:v>93.8399999999872</c:v>
                </c:pt>
                <c:pt idx="18769">
                  <c:v>93.8449999999872</c:v>
                </c:pt>
                <c:pt idx="18770">
                  <c:v>93.8499999999872</c:v>
                </c:pt>
                <c:pt idx="18771">
                  <c:v>93.8549999999872</c:v>
                </c:pt>
                <c:pt idx="18772">
                  <c:v>93.85999999998712</c:v>
                </c:pt>
                <c:pt idx="18773">
                  <c:v>93.8649999999872</c:v>
                </c:pt>
                <c:pt idx="18774">
                  <c:v>93.86999999998712</c:v>
                </c:pt>
                <c:pt idx="18775">
                  <c:v>93.87499999998712</c:v>
                </c:pt>
                <c:pt idx="18776">
                  <c:v>93.8799999999871</c:v>
                </c:pt>
                <c:pt idx="18777">
                  <c:v>93.8849999999871</c:v>
                </c:pt>
                <c:pt idx="18778">
                  <c:v>93.8899999999871</c:v>
                </c:pt>
                <c:pt idx="18779">
                  <c:v>93.8949999999871</c:v>
                </c:pt>
                <c:pt idx="18780">
                  <c:v>93.8999999999871</c:v>
                </c:pt>
                <c:pt idx="18781">
                  <c:v>93.9049999999871</c:v>
                </c:pt>
                <c:pt idx="18782">
                  <c:v>93.9099999999871</c:v>
                </c:pt>
                <c:pt idx="18783">
                  <c:v>93.9149999999871</c:v>
                </c:pt>
                <c:pt idx="18784">
                  <c:v>93.9199999999871</c:v>
                </c:pt>
                <c:pt idx="18785">
                  <c:v>93.9249999999871</c:v>
                </c:pt>
                <c:pt idx="18786">
                  <c:v>93.9299999999871</c:v>
                </c:pt>
                <c:pt idx="18787">
                  <c:v>93.9349999999871</c:v>
                </c:pt>
                <c:pt idx="18788">
                  <c:v>93.9399999999871</c:v>
                </c:pt>
                <c:pt idx="18789">
                  <c:v>93.9449999999871</c:v>
                </c:pt>
                <c:pt idx="18790">
                  <c:v>93.9499999999871</c:v>
                </c:pt>
                <c:pt idx="18791">
                  <c:v>93.9549999999871</c:v>
                </c:pt>
                <c:pt idx="18792">
                  <c:v>93.9599999999871</c:v>
                </c:pt>
                <c:pt idx="18793">
                  <c:v>93.9649999999871</c:v>
                </c:pt>
                <c:pt idx="18794">
                  <c:v>93.9699999999871</c:v>
                </c:pt>
                <c:pt idx="18795">
                  <c:v>93.9749999999871</c:v>
                </c:pt>
                <c:pt idx="18796">
                  <c:v>93.97999999998702</c:v>
                </c:pt>
                <c:pt idx="18797">
                  <c:v>93.9849999999871</c:v>
                </c:pt>
                <c:pt idx="18798">
                  <c:v>93.989999999987</c:v>
                </c:pt>
                <c:pt idx="18799">
                  <c:v>93.994999999987</c:v>
                </c:pt>
                <c:pt idx="18800">
                  <c:v>93.999999999987</c:v>
                </c:pt>
                <c:pt idx="18801">
                  <c:v>94.004999999987</c:v>
                </c:pt>
                <c:pt idx="18802">
                  <c:v>94.009999999987</c:v>
                </c:pt>
                <c:pt idx="18803">
                  <c:v>94.014999999987</c:v>
                </c:pt>
                <c:pt idx="18804">
                  <c:v>94.019999999987</c:v>
                </c:pt>
                <c:pt idx="18805">
                  <c:v>94.02499999998697</c:v>
                </c:pt>
                <c:pt idx="18806">
                  <c:v>94.02999999998697</c:v>
                </c:pt>
                <c:pt idx="18807">
                  <c:v>94.03499999998696</c:v>
                </c:pt>
                <c:pt idx="18808">
                  <c:v>94.03999999998696</c:v>
                </c:pt>
                <c:pt idx="18809">
                  <c:v>94.044999999987</c:v>
                </c:pt>
                <c:pt idx="18810">
                  <c:v>94.04999999998696</c:v>
                </c:pt>
                <c:pt idx="18811">
                  <c:v>94.05499999998694</c:v>
                </c:pt>
                <c:pt idx="18812">
                  <c:v>94.05999999998694</c:v>
                </c:pt>
                <c:pt idx="18813">
                  <c:v>94.06499999998696</c:v>
                </c:pt>
                <c:pt idx="18814">
                  <c:v>94.06999999998693</c:v>
                </c:pt>
                <c:pt idx="18815">
                  <c:v>94.07499999998693</c:v>
                </c:pt>
                <c:pt idx="18816">
                  <c:v>94.07999999998691</c:v>
                </c:pt>
                <c:pt idx="18817">
                  <c:v>94.08499999998691</c:v>
                </c:pt>
                <c:pt idx="18818">
                  <c:v>94.08999999998691</c:v>
                </c:pt>
                <c:pt idx="18819">
                  <c:v>94.09499999998692</c:v>
                </c:pt>
                <c:pt idx="18820">
                  <c:v>94.0999999999869</c:v>
                </c:pt>
                <c:pt idx="18821">
                  <c:v>94.1049999999869</c:v>
                </c:pt>
                <c:pt idx="18822">
                  <c:v>94.10999999998688</c:v>
                </c:pt>
                <c:pt idx="18823">
                  <c:v>94.1149999999869</c:v>
                </c:pt>
                <c:pt idx="18824">
                  <c:v>94.1199999999869</c:v>
                </c:pt>
                <c:pt idx="18825">
                  <c:v>94.12499999998688</c:v>
                </c:pt>
                <c:pt idx="18826">
                  <c:v>94.12999999998688</c:v>
                </c:pt>
                <c:pt idx="18827">
                  <c:v>94.13499999998687</c:v>
                </c:pt>
                <c:pt idx="18828">
                  <c:v>94.13999999998687</c:v>
                </c:pt>
                <c:pt idx="18829">
                  <c:v>94.14499999998686</c:v>
                </c:pt>
                <c:pt idx="18830">
                  <c:v>94.14999999998686</c:v>
                </c:pt>
                <c:pt idx="18831">
                  <c:v>94.15499999998685</c:v>
                </c:pt>
                <c:pt idx="18832">
                  <c:v>94.15999999998685</c:v>
                </c:pt>
                <c:pt idx="18833">
                  <c:v>94.16499999998684</c:v>
                </c:pt>
                <c:pt idx="18834">
                  <c:v>94.16999999998684</c:v>
                </c:pt>
                <c:pt idx="18835">
                  <c:v>94.17499999998684</c:v>
                </c:pt>
                <c:pt idx="18836">
                  <c:v>94.17999999998678</c:v>
                </c:pt>
                <c:pt idx="18837">
                  <c:v>94.18499999998683</c:v>
                </c:pt>
                <c:pt idx="18838">
                  <c:v>94.18999999998681</c:v>
                </c:pt>
                <c:pt idx="18839">
                  <c:v>94.19499999998681</c:v>
                </c:pt>
                <c:pt idx="18840">
                  <c:v>94.19999999998681</c:v>
                </c:pt>
                <c:pt idx="18841">
                  <c:v>94.20499999998682</c:v>
                </c:pt>
                <c:pt idx="18842">
                  <c:v>94.2099999999868</c:v>
                </c:pt>
                <c:pt idx="18843">
                  <c:v>94.2149999999868</c:v>
                </c:pt>
                <c:pt idx="18844">
                  <c:v>94.2199999999868</c:v>
                </c:pt>
                <c:pt idx="18845">
                  <c:v>94.2249999999868</c:v>
                </c:pt>
                <c:pt idx="18846">
                  <c:v>94.2299999999868</c:v>
                </c:pt>
                <c:pt idx="18847">
                  <c:v>94.2349999999868</c:v>
                </c:pt>
                <c:pt idx="18848">
                  <c:v>94.2399999999868</c:v>
                </c:pt>
                <c:pt idx="18849">
                  <c:v>94.2449999999868</c:v>
                </c:pt>
                <c:pt idx="18850">
                  <c:v>94.2499999999868</c:v>
                </c:pt>
                <c:pt idx="18851">
                  <c:v>94.25499999998676</c:v>
                </c:pt>
                <c:pt idx="18852">
                  <c:v>94.25999999998676</c:v>
                </c:pt>
                <c:pt idx="18853">
                  <c:v>94.2649999999868</c:v>
                </c:pt>
                <c:pt idx="18854">
                  <c:v>94.26999999998676</c:v>
                </c:pt>
                <c:pt idx="18855">
                  <c:v>94.27499999998674</c:v>
                </c:pt>
                <c:pt idx="18856">
                  <c:v>94.27999999998674</c:v>
                </c:pt>
                <c:pt idx="18857">
                  <c:v>94.28499999998676</c:v>
                </c:pt>
                <c:pt idx="18858">
                  <c:v>94.28999999998673</c:v>
                </c:pt>
                <c:pt idx="18859">
                  <c:v>94.2949999999868</c:v>
                </c:pt>
                <c:pt idx="18860">
                  <c:v>94.29999999998672</c:v>
                </c:pt>
                <c:pt idx="18861">
                  <c:v>94.30499999998671</c:v>
                </c:pt>
                <c:pt idx="18862">
                  <c:v>94.30999999998671</c:v>
                </c:pt>
                <c:pt idx="18863">
                  <c:v>94.31499999998672</c:v>
                </c:pt>
                <c:pt idx="18864">
                  <c:v>94.3199999999867</c:v>
                </c:pt>
                <c:pt idx="18865">
                  <c:v>94.3249999999867</c:v>
                </c:pt>
                <c:pt idx="18866">
                  <c:v>94.32999999998668</c:v>
                </c:pt>
                <c:pt idx="18867">
                  <c:v>94.3349999999867</c:v>
                </c:pt>
                <c:pt idx="18868">
                  <c:v>94.3399999999867</c:v>
                </c:pt>
                <c:pt idx="18869">
                  <c:v>94.3449999999867</c:v>
                </c:pt>
                <c:pt idx="18870">
                  <c:v>94.3499999999867</c:v>
                </c:pt>
                <c:pt idx="18871">
                  <c:v>94.35499999998667</c:v>
                </c:pt>
                <c:pt idx="18872">
                  <c:v>94.35999999998667</c:v>
                </c:pt>
                <c:pt idx="18873">
                  <c:v>94.36499999998666</c:v>
                </c:pt>
                <c:pt idx="18874">
                  <c:v>94.36999999998666</c:v>
                </c:pt>
                <c:pt idx="18875">
                  <c:v>94.37499999998665</c:v>
                </c:pt>
                <c:pt idx="18876">
                  <c:v>94.37999999998665</c:v>
                </c:pt>
                <c:pt idx="18877">
                  <c:v>94.38499999998664</c:v>
                </c:pt>
                <c:pt idx="18878">
                  <c:v>94.38999999998664</c:v>
                </c:pt>
                <c:pt idx="18879">
                  <c:v>94.39499999998666</c:v>
                </c:pt>
                <c:pt idx="18880">
                  <c:v>94.39999999998663</c:v>
                </c:pt>
                <c:pt idx="18881">
                  <c:v>94.4049999999867</c:v>
                </c:pt>
                <c:pt idx="18882">
                  <c:v>94.40999999998662</c:v>
                </c:pt>
                <c:pt idx="18883">
                  <c:v>94.4149999999867</c:v>
                </c:pt>
                <c:pt idx="18884">
                  <c:v>94.41999999998662</c:v>
                </c:pt>
                <c:pt idx="18885">
                  <c:v>94.42499999998662</c:v>
                </c:pt>
                <c:pt idx="18886">
                  <c:v>94.4299999999866</c:v>
                </c:pt>
                <c:pt idx="18887">
                  <c:v>94.4349999999866</c:v>
                </c:pt>
                <c:pt idx="18888">
                  <c:v>94.4399999999866</c:v>
                </c:pt>
                <c:pt idx="18889">
                  <c:v>94.4449999999866</c:v>
                </c:pt>
                <c:pt idx="18890">
                  <c:v>94.4499999999866</c:v>
                </c:pt>
                <c:pt idx="18891">
                  <c:v>94.4549999999866</c:v>
                </c:pt>
                <c:pt idx="18892">
                  <c:v>94.4599999999866</c:v>
                </c:pt>
                <c:pt idx="18893">
                  <c:v>94.4649999999866</c:v>
                </c:pt>
                <c:pt idx="18894">
                  <c:v>94.4699999999866</c:v>
                </c:pt>
                <c:pt idx="18895">
                  <c:v>94.47499999998656</c:v>
                </c:pt>
                <c:pt idx="18896">
                  <c:v>94.47999999998656</c:v>
                </c:pt>
                <c:pt idx="18897">
                  <c:v>94.4849999999866</c:v>
                </c:pt>
                <c:pt idx="18898">
                  <c:v>94.48999999998656</c:v>
                </c:pt>
                <c:pt idx="18899">
                  <c:v>94.4949999999866</c:v>
                </c:pt>
                <c:pt idx="18900">
                  <c:v>94.4999999999866</c:v>
                </c:pt>
                <c:pt idx="18901">
                  <c:v>94.50499999998656</c:v>
                </c:pt>
                <c:pt idx="18902">
                  <c:v>94.50999999998653</c:v>
                </c:pt>
                <c:pt idx="18903">
                  <c:v>94.5149999999866</c:v>
                </c:pt>
                <c:pt idx="18904">
                  <c:v>94.51999999998652</c:v>
                </c:pt>
                <c:pt idx="18905">
                  <c:v>94.52499999998651</c:v>
                </c:pt>
                <c:pt idx="18906">
                  <c:v>94.52999999998651</c:v>
                </c:pt>
                <c:pt idx="18907">
                  <c:v>94.53499999998652</c:v>
                </c:pt>
                <c:pt idx="18908">
                  <c:v>94.5399999999865</c:v>
                </c:pt>
                <c:pt idx="18909">
                  <c:v>94.5449999999865</c:v>
                </c:pt>
                <c:pt idx="18910">
                  <c:v>94.5499999999865</c:v>
                </c:pt>
                <c:pt idx="18911">
                  <c:v>94.5549999999865</c:v>
                </c:pt>
                <c:pt idx="18912">
                  <c:v>94.5599999999865</c:v>
                </c:pt>
                <c:pt idx="18913">
                  <c:v>94.5649999999865</c:v>
                </c:pt>
                <c:pt idx="18914">
                  <c:v>94.5699999999865</c:v>
                </c:pt>
                <c:pt idx="18915">
                  <c:v>94.57499999998647</c:v>
                </c:pt>
                <c:pt idx="18916">
                  <c:v>94.57999999998647</c:v>
                </c:pt>
                <c:pt idx="18917">
                  <c:v>94.58499999998646</c:v>
                </c:pt>
                <c:pt idx="18918">
                  <c:v>94.58999999998646</c:v>
                </c:pt>
                <c:pt idx="18919">
                  <c:v>94.5949999999865</c:v>
                </c:pt>
                <c:pt idx="18920">
                  <c:v>94.59999999998646</c:v>
                </c:pt>
                <c:pt idx="18921">
                  <c:v>94.60499999998644</c:v>
                </c:pt>
                <c:pt idx="18922">
                  <c:v>94.60999999998644</c:v>
                </c:pt>
                <c:pt idx="18923">
                  <c:v>94.61499999998646</c:v>
                </c:pt>
                <c:pt idx="18924">
                  <c:v>94.61999999998643</c:v>
                </c:pt>
                <c:pt idx="18925">
                  <c:v>94.62499999998643</c:v>
                </c:pt>
                <c:pt idx="18926">
                  <c:v>94.62999999998641</c:v>
                </c:pt>
                <c:pt idx="18927">
                  <c:v>94.63499999998641</c:v>
                </c:pt>
                <c:pt idx="18928">
                  <c:v>94.63999999998641</c:v>
                </c:pt>
                <c:pt idx="18929">
                  <c:v>94.64499999998642</c:v>
                </c:pt>
                <c:pt idx="18930">
                  <c:v>94.6499999999864</c:v>
                </c:pt>
                <c:pt idx="18931">
                  <c:v>94.6549999999864</c:v>
                </c:pt>
                <c:pt idx="18932">
                  <c:v>94.65999999998638</c:v>
                </c:pt>
                <c:pt idx="18933">
                  <c:v>94.6649999999864</c:v>
                </c:pt>
                <c:pt idx="18934">
                  <c:v>94.6699999999864</c:v>
                </c:pt>
                <c:pt idx="18935">
                  <c:v>94.67499999998638</c:v>
                </c:pt>
                <c:pt idx="18936">
                  <c:v>94.67999999998638</c:v>
                </c:pt>
                <c:pt idx="18937">
                  <c:v>94.68499999998637</c:v>
                </c:pt>
                <c:pt idx="18938">
                  <c:v>94.68999999998637</c:v>
                </c:pt>
                <c:pt idx="18939">
                  <c:v>94.69499999998636</c:v>
                </c:pt>
                <c:pt idx="18940">
                  <c:v>94.69999999998636</c:v>
                </c:pt>
                <c:pt idx="18941">
                  <c:v>94.7049999999864</c:v>
                </c:pt>
                <c:pt idx="18942">
                  <c:v>94.70999999998636</c:v>
                </c:pt>
                <c:pt idx="18943">
                  <c:v>94.7149999999864</c:v>
                </c:pt>
                <c:pt idx="18944">
                  <c:v>94.7199999999864</c:v>
                </c:pt>
                <c:pt idx="18945">
                  <c:v>94.72499999998636</c:v>
                </c:pt>
                <c:pt idx="18946">
                  <c:v>94.72999999998633</c:v>
                </c:pt>
                <c:pt idx="18947">
                  <c:v>94.7349999999864</c:v>
                </c:pt>
                <c:pt idx="18948">
                  <c:v>94.73999999998632</c:v>
                </c:pt>
                <c:pt idx="18949">
                  <c:v>94.7449999999864</c:v>
                </c:pt>
                <c:pt idx="18950">
                  <c:v>94.74999999998632</c:v>
                </c:pt>
                <c:pt idx="18951">
                  <c:v>94.75499999998632</c:v>
                </c:pt>
                <c:pt idx="18952">
                  <c:v>94.7599999999863</c:v>
                </c:pt>
                <c:pt idx="18953">
                  <c:v>94.7649999999863</c:v>
                </c:pt>
                <c:pt idx="18954">
                  <c:v>94.7699999999863</c:v>
                </c:pt>
                <c:pt idx="18955">
                  <c:v>94.7749999999863</c:v>
                </c:pt>
                <c:pt idx="18956">
                  <c:v>94.7799999999863</c:v>
                </c:pt>
                <c:pt idx="18957">
                  <c:v>94.7849999999863</c:v>
                </c:pt>
                <c:pt idx="18958">
                  <c:v>94.7899999999863</c:v>
                </c:pt>
                <c:pt idx="18959">
                  <c:v>94.7949999999863</c:v>
                </c:pt>
                <c:pt idx="18960">
                  <c:v>94.7999999999863</c:v>
                </c:pt>
                <c:pt idx="18961">
                  <c:v>94.80499999998626</c:v>
                </c:pt>
                <c:pt idx="18962">
                  <c:v>94.80999999998626</c:v>
                </c:pt>
                <c:pt idx="18963">
                  <c:v>94.81499999998626</c:v>
                </c:pt>
                <c:pt idx="18964">
                  <c:v>94.81999999998626</c:v>
                </c:pt>
                <c:pt idx="18965">
                  <c:v>94.82499999998624</c:v>
                </c:pt>
                <c:pt idx="18966">
                  <c:v>94.82999999998624</c:v>
                </c:pt>
                <c:pt idx="18967">
                  <c:v>94.83499999998626</c:v>
                </c:pt>
                <c:pt idx="18968">
                  <c:v>94.83999999998623</c:v>
                </c:pt>
                <c:pt idx="18969">
                  <c:v>94.8449999999863</c:v>
                </c:pt>
                <c:pt idx="18970">
                  <c:v>94.84999999998622</c:v>
                </c:pt>
                <c:pt idx="18971">
                  <c:v>94.85499999998623</c:v>
                </c:pt>
                <c:pt idx="18972">
                  <c:v>94.85999999998621</c:v>
                </c:pt>
                <c:pt idx="18973">
                  <c:v>94.86499999998622</c:v>
                </c:pt>
                <c:pt idx="18974">
                  <c:v>94.8699999999862</c:v>
                </c:pt>
                <c:pt idx="18975">
                  <c:v>94.8749999999862</c:v>
                </c:pt>
                <c:pt idx="18976">
                  <c:v>94.87999999998618</c:v>
                </c:pt>
                <c:pt idx="18977">
                  <c:v>94.8849999999862</c:v>
                </c:pt>
                <c:pt idx="18978">
                  <c:v>94.8899999999862</c:v>
                </c:pt>
                <c:pt idx="18979">
                  <c:v>94.8949999999862</c:v>
                </c:pt>
                <c:pt idx="18980">
                  <c:v>94.8999999999862</c:v>
                </c:pt>
                <c:pt idx="18981">
                  <c:v>94.9049999999862</c:v>
                </c:pt>
                <c:pt idx="18982">
                  <c:v>94.9099999999862</c:v>
                </c:pt>
                <c:pt idx="18983">
                  <c:v>94.9149999999862</c:v>
                </c:pt>
                <c:pt idx="18984">
                  <c:v>94.9199999999862</c:v>
                </c:pt>
                <c:pt idx="18985">
                  <c:v>94.92499999998616</c:v>
                </c:pt>
                <c:pt idx="18986">
                  <c:v>94.92999999998616</c:v>
                </c:pt>
                <c:pt idx="18987">
                  <c:v>94.9349999999862</c:v>
                </c:pt>
                <c:pt idx="18988">
                  <c:v>94.9399999999862</c:v>
                </c:pt>
                <c:pt idx="18989">
                  <c:v>94.9449999999862</c:v>
                </c:pt>
                <c:pt idx="18990">
                  <c:v>94.9499999999862</c:v>
                </c:pt>
                <c:pt idx="18991">
                  <c:v>94.9549999999862</c:v>
                </c:pt>
                <c:pt idx="18992">
                  <c:v>94.95999999998612</c:v>
                </c:pt>
                <c:pt idx="18993">
                  <c:v>94.9649999999862</c:v>
                </c:pt>
                <c:pt idx="18994">
                  <c:v>94.96999999998612</c:v>
                </c:pt>
                <c:pt idx="18995">
                  <c:v>94.97499999998612</c:v>
                </c:pt>
                <c:pt idx="18996">
                  <c:v>94.9799999999861</c:v>
                </c:pt>
                <c:pt idx="18997">
                  <c:v>94.9849999999861</c:v>
                </c:pt>
                <c:pt idx="18998">
                  <c:v>94.9899999999861</c:v>
                </c:pt>
                <c:pt idx="18999">
                  <c:v>94.9949999999861</c:v>
                </c:pt>
                <c:pt idx="19000">
                  <c:v>94.9999999999861</c:v>
                </c:pt>
                <c:pt idx="19001">
                  <c:v>95.0049999999861</c:v>
                </c:pt>
                <c:pt idx="19002">
                  <c:v>95.0099999999861</c:v>
                </c:pt>
                <c:pt idx="19003">
                  <c:v>95.0149999999861</c:v>
                </c:pt>
                <c:pt idx="19004">
                  <c:v>95.0199999999861</c:v>
                </c:pt>
                <c:pt idx="19005">
                  <c:v>95.02499999998606</c:v>
                </c:pt>
                <c:pt idx="19006">
                  <c:v>95.02999999998606</c:v>
                </c:pt>
                <c:pt idx="19007">
                  <c:v>95.03499999998606</c:v>
                </c:pt>
                <c:pt idx="19008">
                  <c:v>95.03999999998606</c:v>
                </c:pt>
                <c:pt idx="19009">
                  <c:v>95.0449999999861</c:v>
                </c:pt>
                <c:pt idx="19010">
                  <c:v>95.0499999999861</c:v>
                </c:pt>
                <c:pt idx="19011">
                  <c:v>95.05499999998606</c:v>
                </c:pt>
                <c:pt idx="19012">
                  <c:v>95.05999999998603</c:v>
                </c:pt>
                <c:pt idx="19013">
                  <c:v>95.0649999999861</c:v>
                </c:pt>
                <c:pt idx="19014">
                  <c:v>95.06999999998602</c:v>
                </c:pt>
                <c:pt idx="19015">
                  <c:v>95.07499999998603</c:v>
                </c:pt>
                <c:pt idx="19016">
                  <c:v>95.07999999998601</c:v>
                </c:pt>
                <c:pt idx="19017">
                  <c:v>95.08499999998602</c:v>
                </c:pt>
                <c:pt idx="19018">
                  <c:v>95.089999999986</c:v>
                </c:pt>
                <c:pt idx="19019">
                  <c:v>95.094999999986</c:v>
                </c:pt>
                <c:pt idx="19020">
                  <c:v>95.099999999986</c:v>
                </c:pt>
                <c:pt idx="19021">
                  <c:v>95.104999999986</c:v>
                </c:pt>
                <c:pt idx="19022">
                  <c:v>95.109999999986</c:v>
                </c:pt>
                <c:pt idx="19023">
                  <c:v>95.114999999986</c:v>
                </c:pt>
                <c:pt idx="19024">
                  <c:v>95.119999999986</c:v>
                </c:pt>
                <c:pt idx="19025">
                  <c:v>95.12499999998597</c:v>
                </c:pt>
                <c:pt idx="19026">
                  <c:v>95.12999999998597</c:v>
                </c:pt>
                <c:pt idx="19027">
                  <c:v>95.13499999998596</c:v>
                </c:pt>
                <c:pt idx="19028">
                  <c:v>95.13999999998596</c:v>
                </c:pt>
                <c:pt idx="19029">
                  <c:v>95.14499999998596</c:v>
                </c:pt>
                <c:pt idx="19030">
                  <c:v>95.14999999998596</c:v>
                </c:pt>
                <c:pt idx="19031">
                  <c:v>95.15499999998594</c:v>
                </c:pt>
                <c:pt idx="19032">
                  <c:v>95.15999999998594</c:v>
                </c:pt>
                <c:pt idx="19033">
                  <c:v>95.16499999998596</c:v>
                </c:pt>
                <c:pt idx="19034">
                  <c:v>95.16999999998593</c:v>
                </c:pt>
                <c:pt idx="19035">
                  <c:v>95.17499999998593</c:v>
                </c:pt>
                <c:pt idx="19036">
                  <c:v>95.17999999998591</c:v>
                </c:pt>
                <c:pt idx="19037">
                  <c:v>95.18499999998593</c:v>
                </c:pt>
                <c:pt idx="19038">
                  <c:v>95.18999999998591</c:v>
                </c:pt>
                <c:pt idx="19039">
                  <c:v>95.19499999998592</c:v>
                </c:pt>
                <c:pt idx="19040">
                  <c:v>95.1999999999859</c:v>
                </c:pt>
                <c:pt idx="19041">
                  <c:v>95.2049999999859</c:v>
                </c:pt>
                <c:pt idx="19042">
                  <c:v>95.2099999999859</c:v>
                </c:pt>
                <c:pt idx="19043">
                  <c:v>95.2149999999859</c:v>
                </c:pt>
                <c:pt idx="19044">
                  <c:v>95.2199999999859</c:v>
                </c:pt>
                <c:pt idx="19045">
                  <c:v>95.2249999999859</c:v>
                </c:pt>
                <c:pt idx="19046">
                  <c:v>95.2299999999859</c:v>
                </c:pt>
                <c:pt idx="19047">
                  <c:v>95.2349999999859</c:v>
                </c:pt>
                <c:pt idx="19048">
                  <c:v>95.2399999999859</c:v>
                </c:pt>
                <c:pt idx="19049">
                  <c:v>95.2449999999859</c:v>
                </c:pt>
                <c:pt idx="19050">
                  <c:v>95.2499999999859</c:v>
                </c:pt>
                <c:pt idx="19051">
                  <c:v>95.25499999998586</c:v>
                </c:pt>
                <c:pt idx="19052">
                  <c:v>95.25999999998586</c:v>
                </c:pt>
                <c:pt idx="19053">
                  <c:v>95.2649999999859</c:v>
                </c:pt>
                <c:pt idx="19054">
                  <c:v>95.2699999999859</c:v>
                </c:pt>
                <c:pt idx="19055">
                  <c:v>95.27499999998583</c:v>
                </c:pt>
                <c:pt idx="19056">
                  <c:v>95.27999999998583</c:v>
                </c:pt>
                <c:pt idx="19057">
                  <c:v>95.2849999999859</c:v>
                </c:pt>
                <c:pt idx="19058">
                  <c:v>95.28999999998582</c:v>
                </c:pt>
                <c:pt idx="19059">
                  <c:v>95.2949999999859</c:v>
                </c:pt>
                <c:pt idx="19060">
                  <c:v>95.29999999998582</c:v>
                </c:pt>
                <c:pt idx="19061">
                  <c:v>95.30499999998582</c:v>
                </c:pt>
                <c:pt idx="19062">
                  <c:v>95.3099999999858</c:v>
                </c:pt>
                <c:pt idx="19063">
                  <c:v>95.3149999999858</c:v>
                </c:pt>
                <c:pt idx="19064">
                  <c:v>95.3199999999858</c:v>
                </c:pt>
                <c:pt idx="19065">
                  <c:v>95.3249999999858</c:v>
                </c:pt>
                <c:pt idx="19066">
                  <c:v>95.32999999998578</c:v>
                </c:pt>
                <c:pt idx="19067">
                  <c:v>95.3349999999858</c:v>
                </c:pt>
                <c:pt idx="19068">
                  <c:v>95.3399999999858</c:v>
                </c:pt>
                <c:pt idx="19069">
                  <c:v>95.3449999999858</c:v>
                </c:pt>
                <c:pt idx="19070">
                  <c:v>95.3499999999858</c:v>
                </c:pt>
                <c:pt idx="19071">
                  <c:v>95.35499999998576</c:v>
                </c:pt>
                <c:pt idx="19072">
                  <c:v>95.35999999998576</c:v>
                </c:pt>
                <c:pt idx="19073">
                  <c:v>95.36499999998576</c:v>
                </c:pt>
                <c:pt idx="19074">
                  <c:v>95.36999999998576</c:v>
                </c:pt>
                <c:pt idx="19075">
                  <c:v>95.37499999998574</c:v>
                </c:pt>
                <c:pt idx="19076">
                  <c:v>95.37999999998574</c:v>
                </c:pt>
                <c:pt idx="19077">
                  <c:v>95.38499999998573</c:v>
                </c:pt>
                <c:pt idx="19078">
                  <c:v>95.38999999998573</c:v>
                </c:pt>
                <c:pt idx="19079">
                  <c:v>95.3949999999858</c:v>
                </c:pt>
                <c:pt idx="19080">
                  <c:v>95.39999999998572</c:v>
                </c:pt>
                <c:pt idx="19081">
                  <c:v>95.4049999999858</c:v>
                </c:pt>
                <c:pt idx="19082">
                  <c:v>95.40999999998572</c:v>
                </c:pt>
                <c:pt idx="19083">
                  <c:v>95.4149999999858</c:v>
                </c:pt>
                <c:pt idx="19084">
                  <c:v>95.4199999999857</c:v>
                </c:pt>
                <c:pt idx="19085">
                  <c:v>95.4249999999857</c:v>
                </c:pt>
                <c:pt idx="19086">
                  <c:v>95.4299999999857</c:v>
                </c:pt>
                <c:pt idx="19087">
                  <c:v>95.4349999999857</c:v>
                </c:pt>
                <c:pt idx="19088">
                  <c:v>95.4399999999857</c:v>
                </c:pt>
                <c:pt idx="19089">
                  <c:v>95.4449999999857</c:v>
                </c:pt>
                <c:pt idx="19090">
                  <c:v>95.4499999999857</c:v>
                </c:pt>
                <c:pt idx="19091">
                  <c:v>95.4549999999857</c:v>
                </c:pt>
                <c:pt idx="19092">
                  <c:v>95.4599999999857</c:v>
                </c:pt>
                <c:pt idx="19093">
                  <c:v>95.4649999999857</c:v>
                </c:pt>
                <c:pt idx="19094">
                  <c:v>95.4699999999857</c:v>
                </c:pt>
                <c:pt idx="19095">
                  <c:v>95.47499999998566</c:v>
                </c:pt>
                <c:pt idx="19096">
                  <c:v>95.47999999998566</c:v>
                </c:pt>
                <c:pt idx="19097">
                  <c:v>95.4849999999857</c:v>
                </c:pt>
                <c:pt idx="19098">
                  <c:v>95.4899999999857</c:v>
                </c:pt>
                <c:pt idx="19099">
                  <c:v>95.4949999999857</c:v>
                </c:pt>
                <c:pt idx="19100">
                  <c:v>95.4999999999857</c:v>
                </c:pt>
                <c:pt idx="19101">
                  <c:v>95.5049999999857</c:v>
                </c:pt>
                <c:pt idx="19102">
                  <c:v>95.50999999998562</c:v>
                </c:pt>
                <c:pt idx="19103">
                  <c:v>95.5149999999857</c:v>
                </c:pt>
                <c:pt idx="19104">
                  <c:v>95.51999999998562</c:v>
                </c:pt>
                <c:pt idx="19105">
                  <c:v>95.52499999998562</c:v>
                </c:pt>
                <c:pt idx="19106">
                  <c:v>95.5299999999856</c:v>
                </c:pt>
                <c:pt idx="19107">
                  <c:v>95.5349999999856</c:v>
                </c:pt>
                <c:pt idx="19108">
                  <c:v>95.5399999999856</c:v>
                </c:pt>
                <c:pt idx="19109">
                  <c:v>95.5449999999856</c:v>
                </c:pt>
                <c:pt idx="19110">
                  <c:v>95.5499999999856</c:v>
                </c:pt>
                <c:pt idx="19111">
                  <c:v>95.5549999999856</c:v>
                </c:pt>
                <c:pt idx="19112">
                  <c:v>95.5599999999856</c:v>
                </c:pt>
                <c:pt idx="19113">
                  <c:v>95.5649999999856</c:v>
                </c:pt>
                <c:pt idx="19114">
                  <c:v>95.5699999999856</c:v>
                </c:pt>
                <c:pt idx="19115">
                  <c:v>95.57499999998556</c:v>
                </c:pt>
                <c:pt idx="19116">
                  <c:v>95.57999999998556</c:v>
                </c:pt>
                <c:pt idx="19117">
                  <c:v>95.58499999998556</c:v>
                </c:pt>
                <c:pt idx="19118">
                  <c:v>95.58999999998556</c:v>
                </c:pt>
                <c:pt idx="19119">
                  <c:v>95.5949999999856</c:v>
                </c:pt>
                <c:pt idx="19120">
                  <c:v>95.5999999999856</c:v>
                </c:pt>
                <c:pt idx="19121">
                  <c:v>95.60499999998553</c:v>
                </c:pt>
                <c:pt idx="19122">
                  <c:v>95.60999999998553</c:v>
                </c:pt>
                <c:pt idx="19123">
                  <c:v>95.6149999999856</c:v>
                </c:pt>
                <c:pt idx="19124">
                  <c:v>95.61999999998552</c:v>
                </c:pt>
                <c:pt idx="19125">
                  <c:v>95.62499999998553</c:v>
                </c:pt>
                <c:pt idx="19126">
                  <c:v>95.62999999998551</c:v>
                </c:pt>
                <c:pt idx="19127">
                  <c:v>95.63499999998552</c:v>
                </c:pt>
                <c:pt idx="19128">
                  <c:v>95.6399999999855</c:v>
                </c:pt>
                <c:pt idx="19129">
                  <c:v>95.6449999999855</c:v>
                </c:pt>
                <c:pt idx="19130">
                  <c:v>95.6499999999855</c:v>
                </c:pt>
                <c:pt idx="19131">
                  <c:v>95.6549999999855</c:v>
                </c:pt>
                <c:pt idx="19132">
                  <c:v>95.65999999998548</c:v>
                </c:pt>
                <c:pt idx="19133">
                  <c:v>95.6649999999855</c:v>
                </c:pt>
                <c:pt idx="19134">
                  <c:v>95.6699999999855</c:v>
                </c:pt>
                <c:pt idx="19135">
                  <c:v>95.67499999998547</c:v>
                </c:pt>
                <c:pt idx="19136">
                  <c:v>95.67999999998547</c:v>
                </c:pt>
                <c:pt idx="19137">
                  <c:v>95.68499999998546</c:v>
                </c:pt>
                <c:pt idx="19138">
                  <c:v>95.68999999998545</c:v>
                </c:pt>
                <c:pt idx="19139">
                  <c:v>95.69499999998546</c:v>
                </c:pt>
                <c:pt idx="19140">
                  <c:v>95.69999999998546</c:v>
                </c:pt>
                <c:pt idx="19141">
                  <c:v>95.7049999999855</c:v>
                </c:pt>
                <c:pt idx="19142">
                  <c:v>95.7099999999855</c:v>
                </c:pt>
                <c:pt idx="19143">
                  <c:v>95.7149999999855</c:v>
                </c:pt>
                <c:pt idx="19144">
                  <c:v>95.7199999999855</c:v>
                </c:pt>
                <c:pt idx="19145">
                  <c:v>95.7249999999855</c:v>
                </c:pt>
                <c:pt idx="19146">
                  <c:v>95.72999999998542</c:v>
                </c:pt>
                <c:pt idx="19147">
                  <c:v>95.7349999999855</c:v>
                </c:pt>
                <c:pt idx="19148">
                  <c:v>95.73999999998542</c:v>
                </c:pt>
                <c:pt idx="19149">
                  <c:v>95.7449999999855</c:v>
                </c:pt>
                <c:pt idx="19150">
                  <c:v>95.7499999999854</c:v>
                </c:pt>
                <c:pt idx="19151">
                  <c:v>95.7549999999854</c:v>
                </c:pt>
                <c:pt idx="19152">
                  <c:v>95.7599999999854</c:v>
                </c:pt>
                <c:pt idx="19153">
                  <c:v>95.7649999999854</c:v>
                </c:pt>
                <c:pt idx="19154">
                  <c:v>95.7699999999854</c:v>
                </c:pt>
                <c:pt idx="19155">
                  <c:v>95.7749999999854</c:v>
                </c:pt>
                <c:pt idx="19156">
                  <c:v>95.7799999999854</c:v>
                </c:pt>
                <c:pt idx="19157">
                  <c:v>95.7849999999854</c:v>
                </c:pt>
                <c:pt idx="19158">
                  <c:v>95.7899999999854</c:v>
                </c:pt>
                <c:pt idx="19159">
                  <c:v>95.7949999999854</c:v>
                </c:pt>
                <c:pt idx="19160">
                  <c:v>95.7999999999854</c:v>
                </c:pt>
                <c:pt idx="19161">
                  <c:v>95.80499999998536</c:v>
                </c:pt>
                <c:pt idx="19162">
                  <c:v>95.80999999998536</c:v>
                </c:pt>
                <c:pt idx="19163">
                  <c:v>95.8149999999854</c:v>
                </c:pt>
                <c:pt idx="19164">
                  <c:v>95.8199999999854</c:v>
                </c:pt>
                <c:pt idx="19165">
                  <c:v>95.82499999998533</c:v>
                </c:pt>
                <c:pt idx="19166">
                  <c:v>95.82999999998533</c:v>
                </c:pt>
                <c:pt idx="19167">
                  <c:v>95.8349999999854</c:v>
                </c:pt>
                <c:pt idx="19168">
                  <c:v>95.83999999998532</c:v>
                </c:pt>
                <c:pt idx="19169">
                  <c:v>95.8449999999854</c:v>
                </c:pt>
                <c:pt idx="19170">
                  <c:v>95.84999999998532</c:v>
                </c:pt>
                <c:pt idx="19171">
                  <c:v>95.85499999998532</c:v>
                </c:pt>
                <c:pt idx="19172">
                  <c:v>95.8599999999853</c:v>
                </c:pt>
                <c:pt idx="19173">
                  <c:v>95.8649999999853</c:v>
                </c:pt>
                <c:pt idx="19174">
                  <c:v>95.8699999999853</c:v>
                </c:pt>
                <c:pt idx="19175">
                  <c:v>95.8749999999853</c:v>
                </c:pt>
                <c:pt idx="19176">
                  <c:v>95.87999999998528</c:v>
                </c:pt>
                <c:pt idx="19177">
                  <c:v>95.8849999999853</c:v>
                </c:pt>
                <c:pt idx="19178">
                  <c:v>95.8899999999853</c:v>
                </c:pt>
                <c:pt idx="19179">
                  <c:v>95.8949999999853</c:v>
                </c:pt>
                <c:pt idx="19180">
                  <c:v>95.8999999999853</c:v>
                </c:pt>
                <c:pt idx="19181">
                  <c:v>95.9049999999853</c:v>
                </c:pt>
                <c:pt idx="19182">
                  <c:v>95.9099999999853</c:v>
                </c:pt>
                <c:pt idx="19183">
                  <c:v>95.9149999999853</c:v>
                </c:pt>
                <c:pt idx="19184">
                  <c:v>95.9199999999853</c:v>
                </c:pt>
                <c:pt idx="19185">
                  <c:v>95.9249999999853</c:v>
                </c:pt>
                <c:pt idx="19186">
                  <c:v>95.9299999999853</c:v>
                </c:pt>
                <c:pt idx="19187">
                  <c:v>95.9349999999853</c:v>
                </c:pt>
                <c:pt idx="19188">
                  <c:v>95.9399999999853</c:v>
                </c:pt>
                <c:pt idx="19189">
                  <c:v>95.9449999999853</c:v>
                </c:pt>
                <c:pt idx="19190">
                  <c:v>95.9499999999853</c:v>
                </c:pt>
                <c:pt idx="19191">
                  <c:v>95.9549999999853</c:v>
                </c:pt>
                <c:pt idx="19192">
                  <c:v>95.95999999998522</c:v>
                </c:pt>
                <c:pt idx="19193">
                  <c:v>95.9649999999853</c:v>
                </c:pt>
                <c:pt idx="19194">
                  <c:v>95.9699999999852</c:v>
                </c:pt>
                <c:pt idx="19195">
                  <c:v>95.9749999999852</c:v>
                </c:pt>
                <c:pt idx="19196">
                  <c:v>95.9799999999852</c:v>
                </c:pt>
                <c:pt idx="19197">
                  <c:v>95.9849999999852</c:v>
                </c:pt>
                <c:pt idx="19198">
                  <c:v>95.9899999999852</c:v>
                </c:pt>
                <c:pt idx="19199">
                  <c:v>95.9949999999852</c:v>
                </c:pt>
                <c:pt idx="19200">
                  <c:v>95.9999999999852</c:v>
                </c:pt>
                <c:pt idx="19201">
                  <c:v>96.0049999999852</c:v>
                </c:pt>
                <c:pt idx="19202">
                  <c:v>96.0099999999852</c:v>
                </c:pt>
                <c:pt idx="19203">
                  <c:v>96.0149999999852</c:v>
                </c:pt>
                <c:pt idx="19204">
                  <c:v>96.0199999999852</c:v>
                </c:pt>
                <c:pt idx="19205">
                  <c:v>96.02499999998516</c:v>
                </c:pt>
                <c:pt idx="19206">
                  <c:v>96.02999999998516</c:v>
                </c:pt>
                <c:pt idx="19207">
                  <c:v>96.0349999999852</c:v>
                </c:pt>
                <c:pt idx="19208">
                  <c:v>96.0399999999852</c:v>
                </c:pt>
                <c:pt idx="19209">
                  <c:v>96.0449999999852</c:v>
                </c:pt>
                <c:pt idx="19210">
                  <c:v>96.0499999999852</c:v>
                </c:pt>
                <c:pt idx="19211">
                  <c:v>96.0549999999852</c:v>
                </c:pt>
                <c:pt idx="19212">
                  <c:v>96.05999999998512</c:v>
                </c:pt>
                <c:pt idx="19213">
                  <c:v>96.0649999999852</c:v>
                </c:pt>
                <c:pt idx="19214">
                  <c:v>96.06999999998512</c:v>
                </c:pt>
                <c:pt idx="19215">
                  <c:v>96.07499999998512</c:v>
                </c:pt>
                <c:pt idx="19216">
                  <c:v>96.0799999999851</c:v>
                </c:pt>
                <c:pt idx="19217">
                  <c:v>96.0849999999851</c:v>
                </c:pt>
                <c:pt idx="19218">
                  <c:v>96.0899999999851</c:v>
                </c:pt>
                <c:pt idx="19219">
                  <c:v>96.0949999999851</c:v>
                </c:pt>
                <c:pt idx="19220">
                  <c:v>96.0999999999851</c:v>
                </c:pt>
                <c:pt idx="19221">
                  <c:v>96.1049999999851</c:v>
                </c:pt>
                <c:pt idx="19222">
                  <c:v>96.1099999999851</c:v>
                </c:pt>
                <c:pt idx="19223">
                  <c:v>96.1149999999851</c:v>
                </c:pt>
                <c:pt idx="19224">
                  <c:v>96.1199999999851</c:v>
                </c:pt>
                <c:pt idx="19225">
                  <c:v>96.12499999998506</c:v>
                </c:pt>
                <c:pt idx="19226">
                  <c:v>96.12999999998505</c:v>
                </c:pt>
                <c:pt idx="19227">
                  <c:v>96.13499999998506</c:v>
                </c:pt>
                <c:pt idx="19228">
                  <c:v>96.13999999998506</c:v>
                </c:pt>
                <c:pt idx="19229">
                  <c:v>96.1449999999851</c:v>
                </c:pt>
                <c:pt idx="19230">
                  <c:v>96.1499999999851</c:v>
                </c:pt>
                <c:pt idx="19231">
                  <c:v>96.15499999998503</c:v>
                </c:pt>
                <c:pt idx="19232">
                  <c:v>96.15999999998503</c:v>
                </c:pt>
                <c:pt idx="19233">
                  <c:v>96.1649999999851</c:v>
                </c:pt>
                <c:pt idx="19234">
                  <c:v>96.16999999998502</c:v>
                </c:pt>
                <c:pt idx="19235">
                  <c:v>96.17499999998503</c:v>
                </c:pt>
                <c:pt idx="19236">
                  <c:v>96.17999999998501</c:v>
                </c:pt>
                <c:pt idx="19237">
                  <c:v>96.18499999998502</c:v>
                </c:pt>
                <c:pt idx="19238">
                  <c:v>96.189999999985</c:v>
                </c:pt>
                <c:pt idx="19239">
                  <c:v>96.194999999985</c:v>
                </c:pt>
                <c:pt idx="19240">
                  <c:v>96.19999999998498</c:v>
                </c:pt>
                <c:pt idx="19241">
                  <c:v>96.204999999985</c:v>
                </c:pt>
                <c:pt idx="19242">
                  <c:v>96.20999999998498</c:v>
                </c:pt>
                <c:pt idx="19243">
                  <c:v>96.214999999985</c:v>
                </c:pt>
                <c:pt idx="19244">
                  <c:v>96.219999999985</c:v>
                </c:pt>
                <c:pt idx="19245">
                  <c:v>96.22499999998497</c:v>
                </c:pt>
                <c:pt idx="19246">
                  <c:v>96.22999999998497</c:v>
                </c:pt>
                <c:pt idx="19247">
                  <c:v>96.23499999998496</c:v>
                </c:pt>
                <c:pt idx="19248">
                  <c:v>96.23999999998495</c:v>
                </c:pt>
                <c:pt idx="19249">
                  <c:v>96.24499999998496</c:v>
                </c:pt>
                <c:pt idx="19250">
                  <c:v>96.24999999998496</c:v>
                </c:pt>
                <c:pt idx="19251">
                  <c:v>96.25499999998494</c:v>
                </c:pt>
                <c:pt idx="19252">
                  <c:v>96.25999999998494</c:v>
                </c:pt>
                <c:pt idx="19253">
                  <c:v>96.26499999998493</c:v>
                </c:pt>
                <c:pt idx="19254">
                  <c:v>96.26999999998493</c:v>
                </c:pt>
                <c:pt idx="19255">
                  <c:v>96.27499999998493</c:v>
                </c:pt>
                <c:pt idx="19256">
                  <c:v>96.27999999998491</c:v>
                </c:pt>
                <c:pt idx="19257">
                  <c:v>96.28499999998493</c:v>
                </c:pt>
                <c:pt idx="19258">
                  <c:v>96.28999999998491</c:v>
                </c:pt>
                <c:pt idx="19259">
                  <c:v>96.29499999998492</c:v>
                </c:pt>
                <c:pt idx="19260">
                  <c:v>96.2999999999849</c:v>
                </c:pt>
                <c:pt idx="19261">
                  <c:v>96.3049999999849</c:v>
                </c:pt>
                <c:pt idx="19262">
                  <c:v>96.30999999998488</c:v>
                </c:pt>
                <c:pt idx="19263">
                  <c:v>96.3149999999849</c:v>
                </c:pt>
                <c:pt idx="19264">
                  <c:v>96.31999999998488</c:v>
                </c:pt>
                <c:pt idx="19265">
                  <c:v>96.32499999998488</c:v>
                </c:pt>
                <c:pt idx="19266">
                  <c:v>96.32999999998488</c:v>
                </c:pt>
                <c:pt idx="19267">
                  <c:v>96.33499999998487</c:v>
                </c:pt>
                <c:pt idx="19268">
                  <c:v>96.33999999998487</c:v>
                </c:pt>
                <c:pt idx="19269">
                  <c:v>96.34499999998486</c:v>
                </c:pt>
                <c:pt idx="19270">
                  <c:v>96.34999999998485</c:v>
                </c:pt>
                <c:pt idx="19271">
                  <c:v>96.35499999998485</c:v>
                </c:pt>
                <c:pt idx="19272">
                  <c:v>96.35999999998485</c:v>
                </c:pt>
                <c:pt idx="19273">
                  <c:v>96.36499999998484</c:v>
                </c:pt>
                <c:pt idx="19274">
                  <c:v>96.36999999998484</c:v>
                </c:pt>
                <c:pt idx="19275">
                  <c:v>96.37499999998481</c:v>
                </c:pt>
                <c:pt idx="19276">
                  <c:v>96.37999999998478</c:v>
                </c:pt>
                <c:pt idx="19277">
                  <c:v>96.38499999998483</c:v>
                </c:pt>
                <c:pt idx="19278">
                  <c:v>96.38999999998481</c:v>
                </c:pt>
                <c:pt idx="19279">
                  <c:v>96.39499999998483</c:v>
                </c:pt>
                <c:pt idx="19280">
                  <c:v>96.39999999998481</c:v>
                </c:pt>
                <c:pt idx="19281">
                  <c:v>96.40499999998482</c:v>
                </c:pt>
                <c:pt idx="19282">
                  <c:v>96.4099999999848</c:v>
                </c:pt>
                <c:pt idx="19283">
                  <c:v>96.4149999999848</c:v>
                </c:pt>
                <c:pt idx="19284">
                  <c:v>96.4199999999848</c:v>
                </c:pt>
                <c:pt idx="19285">
                  <c:v>96.4249999999848</c:v>
                </c:pt>
                <c:pt idx="19286">
                  <c:v>96.42999999998478</c:v>
                </c:pt>
                <c:pt idx="19287">
                  <c:v>96.4349999999848</c:v>
                </c:pt>
                <c:pt idx="19288">
                  <c:v>96.4399999999848</c:v>
                </c:pt>
                <c:pt idx="19289">
                  <c:v>96.4449999999848</c:v>
                </c:pt>
                <c:pt idx="19290">
                  <c:v>96.4499999999848</c:v>
                </c:pt>
                <c:pt idx="19291">
                  <c:v>96.45499999998476</c:v>
                </c:pt>
                <c:pt idx="19292">
                  <c:v>96.45999999998475</c:v>
                </c:pt>
                <c:pt idx="19293">
                  <c:v>96.46499999998476</c:v>
                </c:pt>
                <c:pt idx="19294">
                  <c:v>96.46999999998476</c:v>
                </c:pt>
                <c:pt idx="19295">
                  <c:v>96.47499999998474</c:v>
                </c:pt>
                <c:pt idx="19296">
                  <c:v>96.47999999998474</c:v>
                </c:pt>
                <c:pt idx="19297">
                  <c:v>96.48499999998473</c:v>
                </c:pt>
                <c:pt idx="19298">
                  <c:v>96.48999999998473</c:v>
                </c:pt>
                <c:pt idx="19299">
                  <c:v>96.4949999999848</c:v>
                </c:pt>
                <c:pt idx="19300">
                  <c:v>96.49999999998472</c:v>
                </c:pt>
                <c:pt idx="19301">
                  <c:v>96.50499999998473</c:v>
                </c:pt>
                <c:pt idx="19302">
                  <c:v>96.50999999998471</c:v>
                </c:pt>
                <c:pt idx="19303">
                  <c:v>96.51499999998472</c:v>
                </c:pt>
                <c:pt idx="19304">
                  <c:v>96.5199999999847</c:v>
                </c:pt>
                <c:pt idx="19305">
                  <c:v>96.5249999999847</c:v>
                </c:pt>
                <c:pt idx="19306">
                  <c:v>96.52999999998468</c:v>
                </c:pt>
                <c:pt idx="19307">
                  <c:v>96.5349999999847</c:v>
                </c:pt>
                <c:pt idx="19308">
                  <c:v>96.53999999998468</c:v>
                </c:pt>
                <c:pt idx="19309">
                  <c:v>96.5449999999847</c:v>
                </c:pt>
                <c:pt idx="19310">
                  <c:v>96.5499999999847</c:v>
                </c:pt>
                <c:pt idx="19311">
                  <c:v>96.55499999998467</c:v>
                </c:pt>
                <c:pt idx="19312">
                  <c:v>96.55999999998467</c:v>
                </c:pt>
                <c:pt idx="19313">
                  <c:v>96.56499999998466</c:v>
                </c:pt>
                <c:pt idx="19314">
                  <c:v>96.56999999998465</c:v>
                </c:pt>
                <c:pt idx="19315">
                  <c:v>96.57499999998465</c:v>
                </c:pt>
                <c:pt idx="19316">
                  <c:v>96.57999999998465</c:v>
                </c:pt>
                <c:pt idx="19317">
                  <c:v>96.58499999998464</c:v>
                </c:pt>
                <c:pt idx="19318">
                  <c:v>96.58999999998464</c:v>
                </c:pt>
                <c:pt idx="19319">
                  <c:v>96.59499999998463</c:v>
                </c:pt>
                <c:pt idx="19320">
                  <c:v>96.59999999998463</c:v>
                </c:pt>
                <c:pt idx="19321">
                  <c:v>96.60499999998463</c:v>
                </c:pt>
                <c:pt idx="19322">
                  <c:v>96.60999999998461</c:v>
                </c:pt>
                <c:pt idx="19323">
                  <c:v>96.61499999998463</c:v>
                </c:pt>
                <c:pt idx="19324">
                  <c:v>96.61999999998461</c:v>
                </c:pt>
                <c:pt idx="19325">
                  <c:v>96.62499999998461</c:v>
                </c:pt>
                <c:pt idx="19326">
                  <c:v>96.62999999998458</c:v>
                </c:pt>
                <c:pt idx="19327">
                  <c:v>96.6349999999846</c:v>
                </c:pt>
                <c:pt idx="19328">
                  <c:v>96.63999999998458</c:v>
                </c:pt>
                <c:pt idx="19329">
                  <c:v>96.6449999999846</c:v>
                </c:pt>
                <c:pt idx="19330">
                  <c:v>96.64999999998458</c:v>
                </c:pt>
                <c:pt idx="19331">
                  <c:v>96.65499999998458</c:v>
                </c:pt>
                <c:pt idx="19332">
                  <c:v>96.65999999998458</c:v>
                </c:pt>
                <c:pt idx="19333">
                  <c:v>96.66499999998457</c:v>
                </c:pt>
                <c:pt idx="19334">
                  <c:v>96.66999999998457</c:v>
                </c:pt>
                <c:pt idx="19335">
                  <c:v>96.67499999998455</c:v>
                </c:pt>
                <c:pt idx="19336">
                  <c:v>96.67999999998455</c:v>
                </c:pt>
                <c:pt idx="19337">
                  <c:v>96.68499999998455</c:v>
                </c:pt>
                <c:pt idx="19338">
                  <c:v>96.68999999998455</c:v>
                </c:pt>
                <c:pt idx="19339">
                  <c:v>96.69499999998454</c:v>
                </c:pt>
                <c:pt idx="19340">
                  <c:v>96.69999999998454</c:v>
                </c:pt>
                <c:pt idx="19341">
                  <c:v>96.70499999998453</c:v>
                </c:pt>
                <c:pt idx="19342">
                  <c:v>96.70999999998453</c:v>
                </c:pt>
                <c:pt idx="19343">
                  <c:v>96.7149999999846</c:v>
                </c:pt>
                <c:pt idx="19344">
                  <c:v>96.71999999998452</c:v>
                </c:pt>
                <c:pt idx="19345">
                  <c:v>96.72499999998453</c:v>
                </c:pt>
                <c:pt idx="19346">
                  <c:v>96.72999999998451</c:v>
                </c:pt>
                <c:pt idx="19347">
                  <c:v>96.73499999998452</c:v>
                </c:pt>
                <c:pt idx="19348">
                  <c:v>96.7399999999845</c:v>
                </c:pt>
                <c:pt idx="19349">
                  <c:v>96.7449999999845</c:v>
                </c:pt>
                <c:pt idx="19350">
                  <c:v>96.7499999999845</c:v>
                </c:pt>
                <c:pt idx="19351">
                  <c:v>96.7549999999845</c:v>
                </c:pt>
                <c:pt idx="19352">
                  <c:v>96.75999999998448</c:v>
                </c:pt>
                <c:pt idx="19353">
                  <c:v>96.7649999999845</c:v>
                </c:pt>
                <c:pt idx="19354">
                  <c:v>96.7699999999845</c:v>
                </c:pt>
                <c:pt idx="19355">
                  <c:v>96.77499999998447</c:v>
                </c:pt>
                <c:pt idx="19356">
                  <c:v>96.77999999998447</c:v>
                </c:pt>
                <c:pt idx="19357">
                  <c:v>96.78499999998446</c:v>
                </c:pt>
                <c:pt idx="19358">
                  <c:v>96.78999999998445</c:v>
                </c:pt>
                <c:pt idx="19359">
                  <c:v>96.79499999998446</c:v>
                </c:pt>
                <c:pt idx="19360">
                  <c:v>96.79999999998446</c:v>
                </c:pt>
                <c:pt idx="19361">
                  <c:v>96.80499999998444</c:v>
                </c:pt>
                <c:pt idx="19362">
                  <c:v>96.80999999998444</c:v>
                </c:pt>
                <c:pt idx="19363">
                  <c:v>96.81499999998443</c:v>
                </c:pt>
                <c:pt idx="19364">
                  <c:v>96.81999999998443</c:v>
                </c:pt>
                <c:pt idx="19365">
                  <c:v>96.82499999998443</c:v>
                </c:pt>
                <c:pt idx="19366">
                  <c:v>96.82999999998441</c:v>
                </c:pt>
                <c:pt idx="19367">
                  <c:v>96.83499999998443</c:v>
                </c:pt>
                <c:pt idx="19368">
                  <c:v>96.83999999998441</c:v>
                </c:pt>
                <c:pt idx="19369">
                  <c:v>96.84499999998442</c:v>
                </c:pt>
                <c:pt idx="19370">
                  <c:v>96.8499999999844</c:v>
                </c:pt>
                <c:pt idx="19371">
                  <c:v>96.8549999999844</c:v>
                </c:pt>
                <c:pt idx="19372">
                  <c:v>96.85999999998438</c:v>
                </c:pt>
                <c:pt idx="19373">
                  <c:v>96.8649999999844</c:v>
                </c:pt>
                <c:pt idx="19374">
                  <c:v>96.86999999998438</c:v>
                </c:pt>
                <c:pt idx="19375">
                  <c:v>96.87499999998438</c:v>
                </c:pt>
                <c:pt idx="19376">
                  <c:v>96.87999999998438</c:v>
                </c:pt>
                <c:pt idx="19377">
                  <c:v>96.88499999998437</c:v>
                </c:pt>
                <c:pt idx="19378">
                  <c:v>96.88999999998437</c:v>
                </c:pt>
                <c:pt idx="19379">
                  <c:v>96.89499999998436</c:v>
                </c:pt>
                <c:pt idx="19380">
                  <c:v>96.89999999998435</c:v>
                </c:pt>
                <c:pt idx="19381">
                  <c:v>96.90499999998436</c:v>
                </c:pt>
                <c:pt idx="19382">
                  <c:v>96.90999999998436</c:v>
                </c:pt>
                <c:pt idx="19383">
                  <c:v>96.9149999999844</c:v>
                </c:pt>
                <c:pt idx="19384">
                  <c:v>96.91999999998436</c:v>
                </c:pt>
                <c:pt idx="19385">
                  <c:v>96.92499999998433</c:v>
                </c:pt>
                <c:pt idx="19386">
                  <c:v>96.92999999998433</c:v>
                </c:pt>
                <c:pt idx="19387">
                  <c:v>96.9349999999844</c:v>
                </c:pt>
                <c:pt idx="19388">
                  <c:v>96.93999999998432</c:v>
                </c:pt>
                <c:pt idx="19389">
                  <c:v>96.9449999999844</c:v>
                </c:pt>
                <c:pt idx="19390">
                  <c:v>96.94999999998432</c:v>
                </c:pt>
                <c:pt idx="19391">
                  <c:v>96.95499999998432</c:v>
                </c:pt>
                <c:pt idx="19392">
                  <c:v>96.9599999999843</c:v>
                </c:pt>
                <c:pt idx="19393">
                  <c:v>96.9649999999843</c:v>
                </c:pt>
                <c:pt idx="19394">
                  <c:v>96.9699999999843</c:v>
                </c:pt>
                <c:pt idx="19395">
                  <c:v>96.9749999999843</c:v>
                </c:pt>
                <c:pt idx="19396">
                  <c:v>96.97999999998428</c:v>
                </c:pt>
                <c:pt idx="19397">
                  <c:v>96.9849999999843</c:v>
                </c:pt>
                <c:pt idx="19398">
                  <c:v>96.9899999999843</c:v>
                </c:pt>
                <c:pt idx="19399">
                  <c:v>96.9949999999843</c:v>
                </c:pt>
                <c:pt idx="19400">
                  <c:v>96.9999999999843</c:v>
                </c:pt>
                <c:pt idx="19401">
                  <c:v>97.00499999998426</c:v>
                </c:pt>
                <c:pt idx="19402">
                  <c:v>97.00999999998427</c:v>
                </c:pt>
                <c:pt idx="19403">
                  <c:v>97.01499999998426</c:v>
                </c:pt>
                <c:pt idx="19404">
                  <c:v>97.01999999998426</c:v>
                </c:pt>
                <c:pt idx="19405">
                  <c:v>97.02499999998424</c:v>
                </c:pt>
                <c:pt idx="19406">
                  <c:v>97.02999999998424</c:v>
                </c:pt>
                <c:pt idx="19407">
                  <c:v>97.03499999998423</c:v>
                </c:pt>
                <c:pt idx="19408">
                  <c:v>97.03999999998423</c:v>
                </c:pt>
                <c:pt idx="19409">
                  <c:v>97.0449999999843</c:v>
                </c:pt>
                <c:pt idx="19410">
                  <c:v>97.04999999998422</c:v>
                </c:pt>
                <c:pt idx="19411">
                  <c:v>97.05499999998423</c:v>
                </c:pt>
                <c:pt idx="19412">
                  <c:v>97.05999999998421</c:v>
                </c:pt>
                <c:pt idx="19413">
                  <c:v>97.06499999998422</c:v>
                </c:pt>
                <c:pt idx="19414">
                  <c:v>97.0699999999842</c:v>
                </c:pt>
                <c:pt idx="19415">
                  <c:v>97.0749999999842</c:v>
                </c:pt>
                <c:pt idx="19416">
                  <c:v>97.07999999998418</c:v>
                </c:pt>
                <c:pt idx="19417">
                  <c:v>97.0849999999842</c:v>
                </c:pt>
                <c:pt idx="19418">
                  <c:v>97.08999999998418</c:v>
                </c:pt>
                <c:pt idx="19419">
                  <c:v>97.0949999999842</c:v>
                </c:pt>
                <c:pt idx="19420">
                  <c:v>97.0999999999842</c:v>
                </c:pt>
                <c:pt idx="19421">
                  <c:v>97.10499999998417</c:v>
                </c:pt>
                <c:pt idx="19422">
                  <c:v>97.10999999998417</c:v>
                </c:pt>
                <c:pt idx="19423">
                  <c:v>97.11499999998416</c:v>
                </c:pt>
                <c:pt idx="19424">
                  <c:v>97.11999999998417</c:v>
                </c:pt>
                <c:pt idx="19425">
                  <c:v>97.12499999998415</c:v>
                </c:pt>
                <c:pt idx="19426">
                  <c:v>97.12999999998415</c:v>
                </c:pt>
                <c:pt idx="19427">
                  <c:v>97.13499999998414</c:v>
                </c:pt>
                <c:pt idx="19428">
                  <c:v>97.13999999998414</c:v>
                </c:pt>
                <c:pt idx="19429">
                  <c:v>97.14499999998413</c:v>
                </c:pt>
                <c:pt idx="19430">
                  <c:v>97.14999999998413</c:v>
                </c:pt>
                <c:pt idx="19431">
                  <c:v>97.15499999998413</c:v>
                </c:pt>
                <c:pt idx="19432">
                  <c:v>97.15999999998411</c:v>
                </c:pt>
                <c:pt idx="19433">
                  <c:v>97.16499999998413</c:v>
                </c:pt>
                <c:pt idx="19434">
                  <c:v>97.16999999998411</c:v>
                </c:pt>
                <c:pt idx="19435">
                  <c:v>97.17499999998411</c:v>
                </c:pt>
                <c:pt idx="19436">
                  <c:v>97.17999999998408</c:v>
                </c:pt>
                <c:pt idx="19437">
                  <c:v>97.1849999999841</c:v>
                </c:pt>
                <c:pt idx="19438">
                  <c:v>97.18999999998408</c:v>
                </c:pt>
                <c:pt idx="19439">
                  <c:v>97.1949999999841</c:v>
                </c:pt>
                <c:pt idx="19440">
                  <c:v>97.19999999998408</c:v>
                </c:pt>
                <c:pt idx="19441">
                  <c:v>97.2049999999841</c:v>
                </c:pt>
                <c:pt idx="19442">
                  <c:v>97.2099999999841</c:v>
                </c:pt>
                <c:pt idx="19443">
                  <c:v>97.2149999999841</c:v>
                </c:pt>
                <c:pt idx="19444">
                  <c:v>97.2199999999841</c:v>
                </c:pt>
                <c:pt idx="19445">
                  <c:v>97.22499999998406</c:v>
                </c:pt>
                <c:pt idx="19446">
                  <c:v>97.22999999998407</c:v>
                </c:pt>
                <c:pt idx="19447">
                  <c:v>97.23499999998406</c:v>
                </c:pt>
                <c:pt idx="19448">
                  <c:v>97.23999999998406</c:v>
                </c:pt>
                <c:pt idx="19449">
                  <c:v>97.2449999999841</c:v>
                </c:pt>
                <c:pt idx="19450">
                  <c:v>97.24999999998406</c:v>
                </c:pt>
                <c:pt idx="19451">
                  <c:v>97.25499999998403</c:v>
                </c:pt>
                <c:pt idx="19452">
                  <c:v>97.25999999998403</c:v>
                </c:pt>
                <c:pt idx="19453">
                  <c:v>97.2649999999841</c:v>
                </c:pt>
                <c:pt idx="19454">
                  <c:v>97.26999999998402</c:v>
                </c:pt>
                <c:pt idx="19455">
                  <c:v>97.27499999998403</c:v>
                </c:pt>
                <c:pt idx="19456">
                  <c:v>97.27999999998401</c:v>
                </c:pt>
                <c:pt idx="19457">
                  <c:v>97.28499999998402</c:v>
                </c:pt>
                <c:pt idx="19458">
                  <c:v>97.289999999984</c:v>
                </c:pt>
                <c:pt idx="19459">
                  <c:v>97.294999999984</c:v>
                </c:pt>
                <c:pt idx="19460">
                  <c:v>97.299999999984</c:v>
                </c:pt>
                <c:pt idx="19461">
                  <c:v>97.304999999984</c:v>
                </c:pt>
                <c:pt idx="19462">
                  <c:v>97.30999999998398</c:v>
                </c:pt>
                <c:pt idx="19463">
                  <c:v>97.314999999984</c:v>
                </c:pt>
                <c:pt idx="19464">
                  <c:v>97.319999999984</c:v>
                </c:pt>
                <c:pt idx="19465">
                  <c:v>97.32499999998397</c:v>
                </c:pt>
                <c:pt idx="19466">
                  <c:v>97.32999999998397</c:v>
                </c:pt>
                <c:pt idx="19467">
                  <c:v>97.33499999998396</c:v>
                </c:pt>
                <c:pt idx="19468">
                  <c:v>97.33999999998397</c:v>
                </c:pt>
                <c:pt idx="19469">
                  <c:v>97.34499999998396</c:v>
                </c:pt>
                <c:pt idx="19470">
                  <c:v>97.34999999998396</c:v>
                </c:pt>
                <c:pt idx="19471">
                  <c:v>97.35499999998394</c:v>
                </c:pt>
                <c:pt idx="19472">
                  <c:v>97.35999999998394</c:v>
                </c:pt>
                <c:pt idx="19473">
                  <c:v>97.36499999998393</c:v>
                </c:pt>
                <c:pt idx="19474">
                  <c:v>97.36999999998393</c:v>
                </c:pt>
                <c:pt idx="19475">
                  <c:v>97.37499999998393</c:v>
                </c:pt>
                <c:pt idx="19476">
                  <c:v>97.37999999998391</c:v>
                </c:pt>
                <c:pt idx="19477">
                  <c:v>97.38499999998393</c:v>
                </c:pt>
                <c:pt idx="19478">
                  <c:v>97.38999999998391</c:v>
                </c:pt>
                <c:pt idx="19479">
                  <c:v>97.39499999998392</c:v>
                </c:pt>
                <c:pt idx="19480">
                  <c:v>97.3999999999839</c:v>
                </c:pt>
                <c:pt idx="19481">
                  <c:v>97.4049999999839</c:v>
                </c:pt>
                <c:pt idx="19482">
                  <c:v>97.4099999999839</c:v>
                </c:pt>
                <c:pt idx="19483">
                  <c:v>97.4149999999839</c:v>
                </c:pt>
                <c:pt idx="19484">
                  <c:v>97.4199999999839</c:v>
                </c:pt>
                <c:pt idx="19485">
                  <c:v>97.4249999999839</c:v>
                </c:pt>
                <c:pt idx="19486">
                  <c:v>97.4299999999839</c:v>
                </c:pt>
                <c:pt idx="19487">
                  <c:v>97.4349999999839</c:v>
                </c:pt>
                <c:pt idx="19488">
                  <c:v>97.4399999999839</c:v>
                </c:pt>
                <c:pt idx="19489">
                  <c:v>97.4449999999839</c:v>
                </c:pt>
                <c:pt idx="19490">
                  <c:v>97.4499999999839</c:v>
                </c:pt>
                <c:pt idx="19491">
                  <c:v>97.45499999998386</c:v>
                </c:pt>
                <c:pt idx="19492">
                  <c:v>97.45999999998386</c:v>
                </c:pt>
                <c:pt idx="19493">
                  <c:v>97.4649999999839</c:v>
                </c:pt>
                <c:pt idx="19494">
                  <c:v>97.46999999998386</c:v>
                </c:pt>
                <c:pt idx="19495">
                  <c:v>97.47499999998383</c:v>
                </c:pt>
                <c:pt idx="19496">
                  <c:v>97.47999999998383</c:v>
                </c:pt>
                <c:pt idx="19497">
                  <c:v>97.48499999998382</c:v>
                </c:pt>
                <c:pt idx="19498">
                  <c:v>97.48999999998382</c:v>
                </c:pt>
                <c:pt idx="19499">
                  <c:v>97.4949999999839</c:v>
                </c:pt>
                <c:pt idx="19500">
                  <c:v>97.49999999998382</c:v>
                </c:pt>
                <c:pt idx="19501">
                  <c:v>97.50499999998382</c:v>
                </c:pt>
                <c:pt idx="19502">
                  <c:v>97.5099999999838</c:v>
                </c:pt>
                <c:pt idx="19503">
                  <c:v>97.5149999999838</c:v>
                </c:pt>
                <c:pt idx="19504">
                  <c:v>97.5199999999838</c:v>
                </c:pt>
                <c:pt idx="19505">
                  <c:v>97.5249999999838</c:v>
                </c:pt>
                <c:pt idx="19506">
                  <c:v>97.52999999998378</c:v>
                </c:pt>
                <c:pt idx="19507">
                  <c:v>97.5349999999838</c:v>
                </c:pt>
                <c:pt idx="19508">
                  <c:v>97.53999999998377</c:v>
                </c:pt>
                <c:pt idx="19509">
                  <c:v>97.5449999999838</c:v>
                </c:pt>
                <c:pt idx="19510">
                  <c:v>97.5499999999838</c:v>
                </c:pt>
                <c:pt idx="19511">
                  <c:v>97.55499999998376</c:v>
                </c:pt>
                <c:pt idx="19512">
                  <c:v>97.55999999998377</c:v>
                </c:pt>
                <c:pt idx="19513">
                  <c:v>97.56499999998376</c:v>
                </c:pt>
                <c:pt idx="19514">
                  <c:v>97.56999999998376</c:v>
                </c:pt>
                <c:pt idx="19515">
                  <c:v>97.57499999998374</c:v>
                </c:pt>
                <c:pt idx="19516">
                  <c:v>97.57999999998374</c:v>
                </c:pt>
                <c:pt idx="19517">
                  <c:v>97.58499999998373</c:v>
                </c:pt>
                <c:pt idx="19518">
                  <c:v>97.58999999998373</c:v>
                </c:pt>
                <c:pt idx="19519">
                  <c:v>97.59499999998372</c:v>
                </c:pt>
                <c:pt idx="19520">
                  <c:v>97.59999999998372</c:v>
                </c:pt>
                <c:pt idx="19521">
                  <c:v>97.60499999998373</c:v>
                </c:pt>
                <c:pt idx="19522">
                  <c:v>97.60999999998371</c:v>
                </c:pt>
                <c:pt idx="19523">
                  <c:v>97.61499999998372</c:v>
                </c:pt>
                <c:pt idx="19524">
                  <c:v>97.6199999999837</c:v>
                </c:pt>
                <c:pt idx="19525">
                  <c:v>97.6249999999837</c:v>
                </c:pt>
                <c:pt idx="19526">
                  <c:v>97.62999999998368</c:v>
                </c:pt>
                <c:pt idx="19527">
                  <c:v>97.6349999999837</c:v>
                </c:pt>
                <c:pt idx="19528">
                  <c:v>97.63999999998368</c:v>
                </c:pt>
                <c:pt idx="19529">
                  <c:v>97.6449999999837</c:v>
                </c:pt>
                <c:pt idx="19530">
                  <c:v>97.64999999998367</c:v>
                </c:pt>
                <c:pt idx="19531">
                  <c:v>97.65499999998367</c:v>
                </c:pt>
                <c:pt idx="19532">
                  <c:v>97.65999999998367</c:v>
                </c:pt>
                <c:pt idx="19533">
                  <c:v>97.66499999998366</c:v>
                </c:pt>
                <c:pt idx="19534">
                  <c:v>97.66999999998367</c:v>
                </c:pt>
                <c:pt idx="19535">
                  <c:v>97.67499999998365</c:v>
                </c:pt>
                <c:pt idx="19536">
                  <c:v>97.67999999998365</c:v>
                </c:pt>
                <c:pt idx="19537">
                  <c:v>97.68499999998364</c:v>
                </c:pt>
                <c:pt idx="19538">
                  <c:v>97.68999999998364</c:v>
                </c:pt>
                <c:pt idx="19539">
                  <c:v>97.69499999998363</c:v>
                </c:pt>
                <c:pt idx="19540">
                  <c:v>97.69999999998363</c:v>
                </c:pt>
                <c:pt idx="19541">
                  <c:v>97.70499999998362</c:v>
                </c:pt>
                <c:pt idx="19542">
                  <c:v>97.70999999998362</c:v>
                </c:pt>
                <c:pt idx="19543">
                  <c:v>97.7149999999837</c:v>
                </c:pt>
                <c:pt idx="19544">
                  <c:v>97.71999999998362</c:v>
                </c:pt>
                <c:pt idx="19545">
                  <c:v>97.72499999998362</c:v>
                </c:pt>
                <c:pt idx="19546">
                  <c:v>97.7299999999836</c:v>
                </c:pt>
                <c:pt idx="19547">
                  <c:v>97.7349999999836</c:v>
                </c:pt>
                <c:pt idx="19548">
                  <c:v>97.7399999999836</c:v>
                </c:pt>
                <c:pt idx="19549">
                  <c:v>97.7449999999836</c:v>
                </c:pt>
                <c:pt idx="19550">
                  <c:v>97.7499999999836</c:v>
                </c:pt>
                <c:pt idx="19551">
                  <c:v>97.7549999999836</c:v>
                </c:pt>
                <c:pt idx="19552">
                  <c:v>97.75999999998357</c:v>
                </c:pt>
                <c:pt idx="19553">
                  <c:v>97.7649999999836</c:v>
                </c:pt>
                <c:pt idx="19554">
                  <c:v>97.7699999999836</c:v>
                </c:pt>
                <c:pt idx="19555">
                  <c:v>97.77499999998356</c:v>
                </c:pt>
                <c:pt idx="19556">
                  <c:v>97.77999999998357</c:v>
                </c:pt>
                <c:pt idx="19557">
                  <c:v>97.78499999998356</c:v>
                </c:pt>
                <c:pt idx="19558">
                  <c:v>97.78999999998356</c:v>
                </c:pt>
                <c:pt idx="19559">
                  <c:v>97.7949999999836</c:v>
                </c:pt>
                <c:pt idx="19560">
                  <c:v>97.79999999998356</c:v>
                </c:pt>
                <c:pt idx="19561">
                  <c:v>97.80499999998353</c:v>
                </c:pt>
                <c:pt idx="19562">
                  <c:v>97.80999999998353</c:v>
                </c:pt>
                <c:pt idx="19563">
                  <c:v>97.81499999998352</c:v>
                </c:pt>
                <c:pt idx="19564">
                  <c:v>97.81999999998352</c:v>
                </c:pt>
                <c:pt idx="19565">
                  <c:v>97.82499999998353</c:v>
                </c:pt>
                <c:pt idx="19566">
                  <c:v>97.82999999998351</c:v>
                </c:pt>
                <c:pt idx="19567">
                  <c:v>97.83499999998352</c:v>
                </c:pt>
                <c:pt idx="19568">
                  <c:v>97.8399999999835</c:v>
                </c:pt>
                <c:pt idx="19569">
                  <c:v>97.8449999999835</c:v>
                </c:pt>
                <c:pt idx="19570">
                  <c:v>97.8499999999835</c:v>
                </c:pt>
                <c:pt idx="19571">
                  <c:v>97.8549999999835</c:v>
                </c:pt>
                <c:pt idx="19572">
                  <c:v>97.85999999998348</c:v>
                </c:pt>
                <c:pt idx="19573">
                  <c:v>97.8649999999835</c:v>
                </c:pt>
                <c:pt idx="19574">
                  <c:v>97.86999999998347</c:v>
                </c:pt>
                <c:pt idx="19575">
                  <c:v>97.87499999998347</c:v>
                </c:pt>
                <c:pt idx="19576">
                  <c:v>97.87999999998347</c:v>
                </c:pt>
                <c:pt idx="19577">
                  <c:v>97.88499999998346</c:v>
                </c:pt>
                <c:pt idx="19578">
                  <c:v>97.88999999998347</c:v>
                </c:pt>
                <c:pt idx="19579">
                  <c:v>97.89499999998346</c:v>
                </c:pt>
                <c:pt idx="19580">
                  <c:v>97.89999999998346</c:v>
                </c:pt>
                <c:pt idx="19581">
                  <c:v>97.9049999999835</c:v>
                </c:pt>
                <c:pt idx="19582">
                  <c:v>97.90999999998346</c:v>
                </c:pt>
                <c:pt idx="19583">
                  <c:v>97.9149999999835</c:v>
                </c:pt>
                <c:pt idx="19584">
                  <c:v>97.9199999999835</c:v>
                </c:pt>
                <c:pt idx="19585">
                  <c:v>97.92499999998342</c:v>
                </c:pt>
                <c:pt idx="19586">
                  <c:v>97.92999999998342</c:v>
                </c:pt>
                <c:pt idx="19587">
                  <c:v>97.9349999999835</c:v>
                </c:pt>
                <c:pt idx="19588">
                  <c:v>97.93999999998342</c:v>
                </c:pt>
                <c:pt idx="19589">
                  <c:v>97.9449999999835</c:v>
                </c:pt>
                <c:pt idx="19590">
                  <c:v>97.9499999999834</c:v>
                </c:pt>
                <c:pt idx="19591">
                  <c:v>97.9549999999834</c:v>
                </c:pt>
                <c:pt idx="19592">
                  <c:v>97.9599999999834</c:v>
                </c:pt>
                <c:pt idx="19593">
                  <c:v>97.9649999999834</c:v>
                </c:pt>
                <c:pt idx="19594">
                  <c:v>97.9699999999834</c:v>
                </c:pt>
                <c:pt idx="19595">
                  <c:v>97.9749999999834</c:v>
                </c:pt>
                <c:pt idx="19596">
                  <c:v>97.97999999998337</c:v>
                </c:pt>
                <c:pt idx="19597">
                  <c:v>97.9849999999834</c:v>
                </c:pt>
                <c:pt idx="19598">
                  <c:v>97.9899999999834</c:v>
                </c:pt>
                <c:pt idx="19599">
                  <c:v>97.9949999999834</c:v>
                </c:pt>
                <c:pt idx="19600">
                  <c:v>97.9999999999834</c:v>
                </c:pt>
                <c:pt idx="19601">
                  <c:v>98.00499999998336</c:v>
                </c:pt>
                <c:pt idx="19602">
                  <c:v>98.00999999998336</c:v>
                </c:pt>
                <c:pt idx="19603">
                  <c:v>98.0149999999834</c:v>
                </c:pt>
                <c:pt idx="19604">
                  <c:v>98.01999999998336</c:v>
                </c:pt>
                <c:pt idx="19605">
                  <c:v>98.02499999998333</c:v>
                </c:pt>
                <c:pt idx="19606">
                  <c:v>98.02999999998333</c:v>
                </c:pt>
                <c:pt idx="19607">
                  <c:v>98.03499999998332</c:v>
                </c:pt>
                <c:pt idx="19608">
                  <c:v>98.03999999998332</c:v>
                </c:pt>
                <c:pt idx="19609">
                  <c:v>98.0449999999834</c:v>
                </c:pt>
                <c:pt idx="19610">
                  <c:v>98.04999999998332</c:v>
                </c:pt>
                <c:pt idx="19611">
                  <c:v>98.05499999998332</c:v>
                </c:pt>
                <c:pt idx="19612">
                  <c:v>98.0599999999833</c:v>
                </c:pt>
                <c:pt idx="19613">
                  <c:v>98.0649999999833</c:v>
                </c:pt>
                <c:pt idx="19614">
                  <c:v>98.0699999999833</c:v>
                </c:pt>
                <c:pt idx="19615">
                  <c:v>98.0749999999833</c:v>
                </c:pt>
                <c:pt idx="19616">
                  <c:v>98.07999999998328</c:v>
                </c:pt>
                <c:pt idx="19617">
                  <c:v>98.0849999999833</c:v>
                </c:pt>
                <c:pt idx="19618">
                  <c:v>98.08999999998327</c:v>
                </c:pt>
                <c:pt idx="19619">
                  <c:v>98.0949999999833</c:v>
                </c:pt>
                <c:pt idx="19620">
                  <c:v>98.0999999999833</c:v>
                </c:pt>
                <c:pt idx="19621">
                  <c:v>98.10499999998326</c:v>
                </c:pt>
                <c:pt idx="19622">
                  <c:v>98.10999999998327</c:v>
                </c:pt>
                <c:pt idx="19623">
                  <c:v>98.11499999998326</c:v>
                </c:pt>
                <c:pt idx="19624">
                  <c:v>98.11999999998326</c:v>
                </c:pt>
                <c:pt idx="19625">
                  <c:v>98.12499999998324</c:v>
                </c:pt>
                <c:pt idx="19626">
                  <c:v>98.12999999998324</c:v>
                </c:pt>
                <c:pt idx="19627">
                  <c:v>98.13499999998323</c:v>
                </c:pt>
                <c:pt idx="19628">
                  <c:v>98.13999999998323</c:v>
                </c:pt>
                <c:pt idx="19629">
                  <c:v>98.14499999998322</c:v>
                </c:pt>
                <c:pt idx="19630">
                  <c:v>98.14999999998322</c:v>
                </c:pt>
                <c:pt idx="19631">
                  <c:v>98.15499999998323</c:v>
                </c:pt>
                <c:pt idx="19632">
                  <c:v>98.15999999998321</c:v>
                </c:pt>
                <c:pt idx="19633">
                  <c:v>98.16499999998322</c:v>
                </c:pt>
                <c:pt idx="19634">
                  <c:v>98.1699999999832</c:v>
                </c:pt>
                <c:pt idx="19635">
                  <c:v>98.1749999999832</c:v>
                </c:pt>
                <c:pt idx="19636">
                  <c:v>98.17999999998318</c:v>
                </c:pt>
                <c:pt idx="19637">
                  <c:v>98.1849999999832</c:v>
                </c:pt>
                <c:pt idx="19638">
                  <c:v>98.18999999998318</c:v>
                </c:pt>
                <c:pt idx="19639">
                  <c:v>98.1949999999832</c:v>
                </c:pt>
                <c:pt idx="19640">
                  <c:v>98.19999999998317</c:v>
                </c:pt>
                <c:pt idx="19641">
                  <c:v>98.2049999999832</c:v>
                </c:pt>
                <c:pt idx="19642">
                  <c:v>98.2099999999832</c:v>
                </c:pt>
                <c:pt idx="19643">
                  <c:v>98.2149999999832</c:v>
                </c:pt>
                <c:pt idx="19644">
                  <c:v>98.2199999999832</c:v>
                </c:pt>
                <c:pt idx="19645">
                  <c:v>98.22499999998316</c:v>
                </c:pt>
                <c:pt idx="19646">
                  <c:v>98.22999999998316</c:v>
                </c:pt>
                <c:pt idx="19647">
                  <c:v>98.2349999999832</c:v>
                </c:pt>
                <c:pt idx="19648">
                  <c:v>98.23999999998316</c:v>
                </c:pt>
                <c:pt idx="19649">
                  <c:v>98.2449999999832</c:v>
                </c:pt>
                <c:pt idx="19650">
                  <c:v>98.2499999999832</c:v>
                </c:pt>
                <c:pt idx="19651">
                  <c:v>98.25499999998312</c:v>
                </c:pt>
                <c:pt idx="19652">
                  <c:v>98.25999999998312</c:v>
                </c:pt>
                <c:pt idx="19653">
                  <c:v>98.2649999999832</c:v>
                </c:pt>
                <c:pt idx="19654">
                  <c:v>98.26999999998312</c:v>
                </c:pt>
                <c:pt idx="19655">
                  <c:v>98.27499999998312</c:v>
                </c:pt>
                <c:pt idx="19656">
                  <c:v>98.2799999999831</c:v>
                </c:pt>
                <c:pt idx="19657">
                  <c:v>98.2849999999831</c:v>
                </c:pt>
                <c:pt idx="19658">
                  <c:v>98.2899999999831</c:v>
                </c:pt>
                <c:pt idx="19659">
                  <c:v>98.2949999999831</c:v>
                </c:pt>
                <c:pt idx="19660">
                  <c:v>98.2999999999831</c:v>
                </c:pt>
                <c:pt idx="19661">
                  <c:v>98.3049999999831</c:v>
                </c:pt>
                <c:pt idx="19662">
                  <c:v>98.30999999998307</c:v>
                </c:pt>
                <c:pt idx="19663">
                  <c:v>98.3149999999831</c:v>
                </c:pt>
                <c:pt idx="19664">
                  <c:v>98.3199999999831</c:v>
                </c:pt>
                <c:pt idx="19665">
                  <c:v>98.32499999998306</c:v>
                </c:pt>
                <c:pt idx="19666">
                  <c:v>98.32999999998307</c:v>
                </c:pt>
                <c:pt idx="19667">
                  <c:v>98.33499999998306</c:v>
                </c:pt>
                <c:pt idx="19668">
                  <c:v>98.33999999998306</c:v>
                </c:pt>
                <c:pt idx="19669">
                  <c:v>98.3449999999831</c:v>
                </c:pt>
                <c:pt idx="19670">
                  <c:v>98.34999999998306</c:v>
                </c:pt>
                <c:pt idx="19671">
                  <c:v>98.35499999998303</c:v>
                </c:pt>
                <c:pt idx="19672">
                  <c:v>98.35999999998303</c:v>
                </c:pt>
                <c:pt idx="19673">
                  <c:v>98.36499999998302</c:v>
                </c:pt>
                <c:pt idx="19674">
                  <c:v>98.36999999998302</c:v>
                </c:pt>
                <c:pt idx="19675">
                  <c:v>98.37499999998303</c:v>
                </c:pt>
                <c:pt idx="19676">
                  <c:v>98.37999999998301</c:v>
                </c:pt>
                <c:pt idx="19677">
                  <c:v>98.38499999998302</c:v>
                </c:pt>
                <c:pt idx="19678">
                  <c:v>98.389999999983</c:v>
                </c:pt>
                <c:pt idx="19679">
                  <c:v>98.394999999983</c:v>
                </c:pt>
                <c:pt idx="19680">
                  <c:v>98.399999999983</c:v>
                </c:pt>
                <c:pt idx="19681">
                  <c:v>98.404999999983</c:v>
                </c:pt>
                <c:pt idx="19682">
                  <c:v>98.409999999983</c:v>
                </c:pt>
                <c:pt idx="19683">
                  <c:v>98.414999999983</c:v>
                </c:pt>
                <c:pt idx="19684">
                  <c:v>98.419999999983</c:v>
                </c:pt>
                <c:pt idx="19685">
                  <c:v>98.424999999983</c:v>
                </c:pt>
                <c:pt idx="19686">
                  <c:v>98.429999999983</c:v>
                </c:pt>
                <c:pt idx="19687">
                  <c:v>98.434999999983</c:v>
                </c:pt>
                <c:pt idx="19688">
                  <c:v>98.439999999983</c:v>
                </c:pt>
                <c:pt idx="19689">
                  <c:v>98.444999999983</c:v>
                </c:pt>
                <c:pt idx="19690">
                  <c:v>98.449999999983</c:v>
                </c:pt>
                <c:pt idx="19691">
                  <c:v>98.454999999983</c:v>
                </c:pt>
                <c:pt idx="19692">
                  <c:v>98.45999999998296</c:v>
                </c:pt>
                <c:pt idx="19693">
                  <c:v>98.464999999983</c:v>
                </c:pt>
                <c:pt idx="19694">
                  <c:v>98.469999999983</c:v>
                </c:pt>
                <c:pt idx="19695">
                  <c:v>98.47499999998292</c:v>
                </c:pt>
                <c:pt idx="19696">
                  <c:v>98.47999999998292</c:v>
                </c:pt>
                <c:pt idx="19697">
                  <c:v>98.484999999983</c:v>
                </c:pt>
                <c:pt idx="19698">
                  <c:v>98.48999999998292</c:v>
                </c:pt>
                <c:pt idx="19699">
                  <c:v>98.494999999983</c:v>
                </c:pt>
                <c:pt idx="19700">
                  <c:v>98.4999999999829</c:v>
                </c:pt>
                <c:pt idx="19701">
                  <c:v>98.5049999999829</c:v>
                </c:pt>
                <c:pt idx="19702">
                  <c:v>98.5099999999829</c:v>
                </c:pt>
                <c:pt idx="19703">
                  <c:v>98.5149999999829</c:v>
                </c:pt>
                <c:pt idx="19704">
                  <c:v>98.5199999999829</c:v>
                </c:pt>
                <c:pt idx="19705">
                  <c:v>98.5249999999829</c:v>
                </c:pt>
                <c:pt idx="19706">
                  <c:v>98.52999999998287</c:v>
                </c:pt>
                <c:pt idx="19707">
                  <c:v>98.5349999999829</c:v>
                </c:pt>
                <c:pt idx="19708">
                  <c:v>98.5399999999829</c:v>
                </c:pt>
                <c:pt idx="19709">
                  <c:v>98.5449999999829</c:v>
                </c:pt>
                <c:pt idx="19710">
                  <c:v>98.5499999999829</c:v>
                </c:pt>
                <c:pt idx="19711">
                  <c:v>98.55499999998286</c:v>
                </c:pt>
                <c:pt idx="19712">
                  <c:v>98.55999999998286</c:v>
                </c:pt>
                <c:pt idx="19713">
                  <c:v>98.5649999999829</c:v>
                </c:pt>
                <c:pt idx="19714">
                  <c:v>98.56999999998286</c:v>
                </c:pt>
                <c:pt idx="19715">
                  <c:v>98.57499999998283</c:v>
                </c:pt>
                <c:pt idx="19716">
                  <c:v>98.57999999998283</c:v>
                </c:pt>
                <c:pt idx="19717">
                  <c:v>98.58499999998282</c:v>
                </c:pt>
                <c:pt idx="19718">
                  <c:v>98.58999999998282</c:v>
                </c:pt>
                <c:pt idx="19719">
                  <c:v>98.5949999999829</c:v>
                </c:pt>
                <c:pt idx="19720">
                  <c:v>98.59999999998282</c:v>
                </c:pt>
                <c:pt idx="19721">
                  <c:v>98.60499999998282</c:v>
                </c:pt>
                <c:pt idx="19722">
                  <c:v>98.6099999999828</c:v>
                </c:pt>
                <c:pt idx="19723">
                  <c:v>98.6149999999828</c:v>
                </c:pt>
                <c:pt idx="19724">
                  <c:v>98.6199999999828</c:v>
                </c:pt>
                <c:pt idx="19725">
                  <c:v>98.6249999999828</c:v>
                </c:pt>
                <c:pt idx="19726">
                  <c:v>98.62999999998278</c:v>
                </c:pt>
                <c:pt idx="19727">
                  <c:v>98.6349999999828</c:v>
                </c:pt>
                <c:pt idx="19728">
                  <c:v>98.63999999998277</c:v>
                </c:pt>
                <c:pt idx="19729">
                  <c:v>98.6449999999828</c:v>
                </c:pt>
                <c:pt idx="19730">
                  <c:v>98.6499999999828</c:v>
                </c:pt>
                <c:pt idx="19731">
                  <c:v>98.65499999998276</c:v>
                </c:pt>
                <c:pt idx="19732">
                  <c:v>98.65999999998277</c:v>
                </c:pt>
                <c:pt idx="19733">
                  <c:v>98.66499999998276</c:v>
                </c:pt>
                <c:pt idx="19734">
                  <c:v>98.66999999998276</c:v>
                </c:pt>
                <c:pt idx="19735">
                  <c:v>98.67499999998274</c:v>
                </c:pt>
                <c:pt idx="19736">
                  <c:v>98.67999999998274</c:v>
                </c:pt>
                <c:pt idx="19737">
                  <c:v>98.68499999998273</c:v>
                </c:pt>
                <c:pt idx="19738">
                  <c:v>98.68999999998273</c:v>
                </c:pt>
                <c:pt idx="19739">
                  <c:v>98.69499999998272</c:v>
                </c:pt>
                <c:pt idx="19740">
                  <c:v>98.69999999998272</c:v>
                </c:pt>
                <c:pt idx="19741">
                  <c:v>98.7049999999828</c:v>
                </c:pt>
                <c:pt idx="19742">
                  <c:v>98.70999999998272</c:v>
                </c:pt>
                <c:pt idx="19743">
                  <c:v>98.7149999999828</c:v>
                </c:pt>
                <c:pt idx="19744">
                  <c:v>98.7199999999827</c:v>
                </c:pt>
                <c:pt idx="19745">
                  <c:v>98.7249999999827</c:v>
                </c:pt>
                <c:pt idx="19746">
                  <c:v>98.7299999999827</c:v>
                </c:pt>
                <c:pt idx="19747">
                  <c:v>98.7349999999827</c:v>
                </c:pt>
                <c:pt idx="19748">
                  <c:v>98.7399999999827</c:v>
                </c:pt>
                <c:pt idx="19749">
                  <c:v>98.7449999999827</c:v>
                </c:pt>
                <c:pt idx="19750">
                  <c:v>98.7499999999827</c:v>
                </c:pt>
                <c:pt idx="19751">
                  <c:v>98.7549999999827</c:v>
                </c:pt>
                <c:pt idx="19752">
                  <c:v>98.7599999999827</c:v>
                </c:pt>
                <c:pt idx="19753">
                  <c:v>98.7649999999827</c:v>
                </c:pt>
                <c:pt idx="19754">
                  <c:v>98.7699999999827</c:v>
                </c:pt>
                <c:pt idx="19755">
                  <c:v>98.77499999998266</c:v>
                </c:pt>
                <c:pt idx="19756">
                  <c:v>98.77999999998266</c:v>
                </c:pt>
                <c:pt idx="19757">
                  <c:v>98.7849999999827</c:v>
                </c:pt>
                <c:pt idx="19758">
                  <c:v>98.78999999998266</c:v>
                </c:pt>
                <c:pt idx="19759">
                  <c:v>98.7949999999827</c:v>
                </c:pt>
                <c:pt idx="19760">
                  <c:v>98.7999999999827</c:v>
                </c:pt>
                <c:pt idx="19761">
                  <c:v>98.80499999998262</c:v>
                </c:pt>
                <c:pt idx="19762">
                  <c:v>98.80999999998262</c:v>
                </c:pt>
                <c:pt idx="19763">
                  <c:v>98.8149999999827</c:v>
                </c:pt>
                <c:pt idx="19764">
                  <c:v>98.81999999998262</c:v>
                </c:pt>
                <c:pt idx="19765">
                  <c:v>98.82499999998262</c:v>
                </c:pt>
                <c:pt idx="19766">
                  <c:v>98.8299999999826</c:v>
                </c:pt>
                <c:pt idx="19767">
                  <c:v>98.8349999999826</c:v>
                </c:pt>
                <c:pt idx="19768">
                  <c:v>98.8399999999826</c:v>
                </c:pt>
                <c:pt idx="19769">
                  <c:v>98.8449999999826</c:v>
                </c:pt>
                <c:pt idx="19770">
                  <c:v>98.8499999999826</c:v>
                </c:pt>
                <c:pt idx="19771">
                  <c:v>98.8549999999826</c:v>
                </c:pt>
                <c:pt idx="19772">
                  <c:v>98.85999999998257</c:v>
                </c:pt>
                <c:pt idx="19773">
                  <c:v>98.8649999999826</c:v>
                </c:pt>
                <c:pt idx="19774">
                  <c:v>98.8699999999826</c:v>
                </c:pt>
                <c:pt idx="19775">
                  <c:v>98.87499999998256</c:v>
                </c:pt>
                <c:pt idx="19776">
                  <c:v>98.87999999998257</c:v>
                </c:pt>
                <c:pt idx="19777">
                  <c:v>98.88499999998256</c:v>
                </c:pt>
                <c:pt idx="19778">
                  <c:v>98.88999999998256</c:v>
                </c:pt>
                <c:pt idx="19779">
                  <c:v>98.8949999999826</c:v>
                </c:pt>
                <c:pt idx="19780">
                  <c:v>98.89999999998256</c:v>
                </c:pt>
                <c:pt idx="19781">
                  <c:v>98.9049999999826</c:v>
                </c:pt>
                <c:pt idx="19782">
                  <c:v>98.9099999999826</c:v>
                </c:pt>
                <c:pt idx="19783">
                  <c:v>98.9149999999826</c:v>
                </c:pt>
                <c:pt idx="19784">
                  <c:v>98.9199999999826</c:v>
                </c:pt>
                <c:pt idx="19785">
                  <c:v>98.9249999999826</c:v>
                </c:pt>
                <c:pt idx="19786">
                  <c:v>98.92999999998252</c:v>
                </c:pt>
                <c:pt idx="19787">
                  <c:v>98.9349999999826</c:v>
                </c:pt>
                <c:pt idx="19788">
                  <c:v>98.9399999999825</c:v>
                </c:pt>
                <c:pt idx="19789">
                  <c:v>98.9449999999825</c:v>
                </c:pt>
                <c:pt idx="19790">
                  <c:v>98.9499999999825</c:v>
                </c:pt>
                <c:pt idx="19791">
                  <c:v>98.9549999999825</c:v>
                </c:pt>
                <c:pt idx="19792">
                  <c:v>98.9599999999825</c:v>
                </c:pt>
                <c:pt idx="19793">
                  <c:v>98.9649999999825</c:v>
                </c:pt>
                <c:pt idx="19794">
                  <c:v>98.9699999999825</c:v>
                </c:pt>
                <c:pt idx="19795">
                  <c:v>98.9749999999825</c:v>
                </c:pt>
                <c:pt idx="19796">
                  <c:v>98.9799999999825</c:v>
                </c:pt>
                <c:pt idx="19797">
                  <c:v>98.9849999999825</c:v>
                </c:pt>
                <c:pt idx="19798">
                  <c:v>98.9899999999825</c:v>
                </c:pt>
                <c:pt idx="19799">
                  <c:v>98.9949999999825</c:v>
                </c:pt>
                <c:pt idx="19800">
                  <c:v>98.9999999999825</c:v>
                </c:pt>
                <c:pt idx="19801">
                  <c:v>99.0049999999825</c:v>
                </c:pt>
                <c:pt idx="19802">
                  <c:v>99.00999999998246</c:v>
                </c:pt>
                <c:pt idx="19803">
                  <c:v>99.0149999999825</c:v>
                </c:pt>
                <c:pt idx="19804">
                  <c:v>99.0199999999825</c:v>
                </c:pt>
                <c:pt idx="19805">
                  <c:v>99.02499999998242</c:v>
                </c:pt>
                <c:pt idx="19806">
                  <c:v>99.02999999998242</c:v>
                </c:pt>
                <c:pt idx="19807">
                  <c:v>99.0349999999825</c:v>
                </c:pt>
                <c:pt idx="19808">
                  <c:v>99.03999999998242</c:v>
                </c:pt>
                <c:pt idx="19809">
                  <c:v>99.0449999999825</c:v>
                </c:pt>
                <c:pt idx="19810">
                  <c:v>99.0499999999824</c:v>
                </c:pt>
                <c:pt idx="19811">
                  <c:v>99.0549999999824</c:v>
                </c:pt>
                <c:pt idx="19812">
                  <c:v>99.0599999999824</c:v>
                </c:pt>
                <c:pt idx="19813">
                  <c:v>99.0649999999824</c:v>
                </c:pt>
                <c:pt idx="19814">
                  <c:v>99.0699999999824</c:v>
                </c:pt>
                <c:pt idx="19815">
                  <c:v>99.0749999999824</c:v>
                </c:pt>
                <c:pt idx="19816">
                  <c:v>99.07999999998237</c:v>
                </c:pt>
                <c:pt idx="19817">
                  <c:v>99.0849999999824</c:v>
                </c:pt>
                <c:pt idx="19818">
                  <c:v>99.0899999999824</c:v>
                </c:pt>
                <c:pt idx="19819">
                  <c:v>99.0949999999824</c:v>
                </c:pt>
                <c:pt idx="19820">
                  <c:v>99.0999999999824</c:v>
                </c:pt>
                <c:pt idx="19821">
                  <c:v>99.10499999998236</c:v>
                </c:pt>
                <c:pt idx="19822">
                  <c:v>99.10999999998236</c:v>
                </c:pt>
                <c:pt idx="19823">
                  <c:v>99.1149999999824</c:v>
                </c:pt>
                <c:pt idx="19824">
                  <c:v>99.11999999998236</c:v>
                </c:pt>
                <c:pt idx="19825">
                  <c:v>99.12499999998233</c:v>
                </c:pt>
                <c:pt idx="19826">
                  <c:v>99.12999999998233</c:v>
                </c:pt>
                <c:pt idx="19827">
                  <c:v>99.13499999998232</c:v>
                </c:pt>
                <c:pt idx="19828">
                  <c:v>99.13999999998232</c:v>
                </c:pt>
                <c:pt idx="19829">
                  <c:v>99.1449999999824</c:v>
                </c:pt>
                <c:pt idx="19830">
                  <c:v>99.14999999998232</c:v>
                </c:pt>
                <c:pt idx="19831">
                  <c:v>99.15499999998232</c:v>
                </c:pt>
                <c:pt idx="19832">
                  <c:v>99.1599999999823</c:v>
                </c:pt>
                <c:pt idx="19833">
                  <c:v>99.1649999999823</c:v>
                </c:pt>
                <c:pt idx="19834">
                  <c:v>99.1699999999823</c:v>
                </c:pt>
                <c:pt idx="19835">
                  <c:v>99.1749999999823</c:v>
                </c:pt>
                <c:pt idx="19836">
                  <c:v>99.17999999998228</c:v>
                </c:pt>
                <c:pt idx="19837">
                  <c:v>99.1849999999823</c:v>
                </c:pt>
                <c:pt idx="19838">
                  <c:v>99.18999999998227</c:v>
                </c:pt>
                <c:pt idx="19839">
                  <c:v>99.1949999999823</c:v>
                </c:pt>
                <c:pt idx="19840">
                  <c:v>99.1999999999823</c:v>
                </c:pt>
                <c:pt idx="19841">
                  <c:v>99.2049999999823</c:v>
                </c:pt>
                <c:pt idx="19842">
                  <c:v>99.2099999999823</c:v>
                </c:pt>
                <c:pt idx="19843">
                  <c:v>99.2149999999823</c:v>
                </c:pt>
                <c:pt idx="19844">
                  <c:v>99.2199999999823</c:v>
                </c:pt>
                <c:pt idx="19845">
                  <c:v>99.2249999999823</c:v>
                </c:pt>
                <c:pt idx="19846">
                  <c:v>99.22999999998226</c:v>
                </c:pt>
                <c:pt idx="19847">
                  <c:v>99.2349999999823</c:v>
                </c:pt>
                <c:pt idx="19848">
                  <c:v>99.2399999999823</c:v>
                </c:pt>
                <c:pt idx="19849">
                  <c:v>99.2449999999823</c:v>
                </c:pt>
                <c:pt idx="19850">
                  <c:v>99.2499999999823</c:v>
                </c:pt>
                <c:pt idx="19851">
                  <c:v>99.2549999999823</c:v>
                </c:pt>
                <c:pt idx="19852">
                  <c:v>99.25999999998222</c:v>
                </c:pt>
                <c:pt idx="19853">
                  <c:v>99.2649999999823</c:v>
                </c:pt>
                <c:pt idx="19854">
                  <c:v>99.2699999999822</c:v>
                </c:pt>
                <c:pt idx="19855">
                  <c:v>99.2749999999822</c:v>
                </c:pt>
                <c:pt idx="19856">
                  <c:v>99.2799999999822</c:v>
                </c:pt>
                <c:pt idx="19857">
                  <c:v>99.2849999999822</c:v>
                </c:pt>
                <c:pt idx="19858">
                  <c:v>99.2899999999822</c:v>
                </c:pt>
                <c:pt idx="19859">
                  <c:v>99.2949999999822</c:v>
                </c:pt>
                <c:pt idx="19860">
                  <c:v>99.2999999999822</c:v>
                </c:pt>
                <c:pt idx="19861">
                  <c:v>99.3049999999822</c:v>
                </c:pt>
                <c:pt idx="19862">
                  <c:v>99.3099999999822</c:v>
                </c:pt>
                <c:pt idx="19863">
                  <c:v>99.3149999999822</c:v>
                </c:pt>
                <c:pt idx="19864">
                  <c:v>99.3199999999822</c:v>
                </c:pt>
                <c:pt idx="19865">
                  <c:v>99.32499999998216</c:v>
                </c:pt>
                <c:pt idx="19866">
                  <c:v>99.32999999998216</c:v>
                </c:pt>
                <c:pt idx="19867">
                  <c:v>99.3349999999822</c:v>
                </c:pt>
                <c:pt idx="19868">
                  <c:v>99.33999999998216</c:v>
                </c:pt>
                <c:pt idx="19869">
                  <c:v>99.3449999999822</c:v>
                </c:pt>
                <c:pt idx="19870">
                  <c:v>99.3499999999822</c:v>
                </c:pt>
                <c:pt idx="19871">
                  <c:v>99.35499999998212</c:v>
                </c:pt>
                <c:pt idx="19872">
                  <c:v>99.35999999998212</c:v>
                </c:pt>
                <c:pt idx="19873">
                  <c:v>99.3649999999822</c:v>
                </c:pt>
                <c:pt idx="19874">
                  <c:v>99.36999999998212</c:v>
                </c:pt>
                <c:pt idx="19875">
                  <c:v>99.37499999998212</c:v>
                </c:pt>
                <c:pt idx="19876">
                  <c:v>99.3799999999821</c:v>
                </c:pt>
                <c:pt idx="19877">
                  <c:v>99.3849999999821</c:v>
                </c:pt>
                <c:pt idx="19878">
                  <c:v>99.3899999999821</c:v>
                </c:pt>
                <c:pt idx="19879">
                  <c:v>99.3949999999821</c:v>
                </c:pt>
                <c:pt idx="19880">
                  <c:v>99.3999999999821</c:v>
                </c:pt>
                <c:pt idx="19881">
                  <c:v>99.4049999999821</c:v>
                </c:pt>
                <c:pt idx="19882">
                  <c:v>99.4099999999821</c:v>
                </c:pt>
                <c:pt idx="19883">
                  <c:v>99.4149999999821</c:v>
                </c:pt>
                <c:pt idx="19884">
                  <c:v>99.4199999999821</c:v>
                </c:pt>
                <c:pt idx="19885">
                  <c:v>99.4249999999821</c:v>
                </c:pt>
                <c:pt idx="19886">
                  <c:v>99.4299999999821</c:v>
                </c:pt>
                <c:pt idx="19887">
                  <c:v>99.4349999999821</c:v>
                </c:pt>
                <c:pt idx="19888">
                  <c:v>99.4399999999821</c:v>
                </c:pt>
                <c:pt idx="19889">
                  <c:v>99.4449999999821</c:v>
                </c:pt>
                <c:pt idx="19890">
                  <c:v>99.4499999999821</c:v>
                </c:pt>
                <c:pt idx="19891">
                  <c:v>99.4549999999821</c:v>
                </c:pt>
                <c:pt idx="19892">
                  <c:v>99.4599999999821</c:v>
                </c:pt>
                <c:pt idx="19893">
                  <c:v>99.4649999999821</c:v>
                </c:pt>
                <c:pt idx="19894">
                  <c:v>99.4699999999821</c:v>
                </c:pt>
                <c:pt idx="19895">
                  <c:v>99.4749999999821</c:v>
                </c:pt>
                <c:pt idx="19896">
                  <c:v>99.47999999998202</c:v>
                </c:pt>
                <c:pt idx="19897">
                  <c:v>99.4849999999821</c:v>
                </c:pt>
                <c:pt idx="19898">
                  <c:v>99.489999999982</c:v>
                </c:pt>
                <c:pt idx="19899">
                  <c:v>99.494999999982</c:v>
                </c:pt>
                <c:pt idx="19900">
                  <c:v>99.499999999982</c:v>
                </c:pt>
                <c:pt idx="19901">
                  <c:v>99.504999999982</c:v>
                </c:pt>
                <c:pt idx="19902">
                  <c:v>99.50999999998198</c:v>
                </c:pt>
                <c:pt idx="19903">
                  <c:v>99.514999999982</c:v>
                </c:pt>
                <c:pt idx="19904">
                  <c:v>99.51999999998197</c:v>
                </c:pt>
                <c:pt idx="19905">
                  <c:v>99.52499999998197</c:v>
                </c:pt>
                <c:pt idx="19906">
                  <c:v>99.52999999998197</c:v>
                </c:pt>
                <c:pt idx="19907">
                  <c:v>99.53499999998196</c:v>
                </c:pt>
                <c:pt idx="19908">
                  <c:v>99.53999999998197</c:v>
                </c:pt>
                <c:pt idx="19909">
                  <c:v>99.54499999998196</c:v>
                </c:pt>
                <c:pt idx="19910">
                  <c:v>99.54999999998196</c:v>
                </c:pt>
                <c:pt idx="19911">
                  <c:v>99.55499999998194</c:v>
                </c:pt>
                <c:pt idx="19912">
                  <c:v>99.55999999998194</c:v>
                </c:pt>
                <c:pt idx="19913">
                  <c:v>99.56499999998193</c:v>
                </c:pt>
                <c:pt idx="19914">
                  <c:v>99.56999999998193</c:v>
                </c:pt>
                <c:pt idx="19915">
                  <c:v>99.57499999998191</c:v>
                </c:pt>
                <c:pt idx="19916">
                  <c:v>99.57999999998191</c:v>
                </c:pt>
                <c:pt idx="19917">
                  <c:v>99.58499999998193</c:v>
                </c:pt>
                <c:pt idx="19918">
                  <c:v>99.58999999998191</c:v>
                </c:pt>
                <c:pt idx="19919">
                  <c:v>99.59499999998192</c:v>
                </c:pt>
                <c:pt idx="19920">
                  <c:v>99.5999999999819</c:v>
                </c:pt>
                <c:pt idx="19921">
                  <c:v>99.6049999999819</c:v>
                </c:pt>
                <c:pt idx="19922">
                  <c:v>99.60999999998188</c:v>
                </c:pt>
                <c:pt idx="19923">
                  <c:v>99.6149999999819</c:v>
                </c:pt>
                <c:pt idx="19924">
                  <c:v>99.61999999998188</c:v>
                </c:pt>
                <c:pt idx="19925">
                  <c:v>99.62499999998188</c:v>
                </c:pt>
                <c:pt idx="19926">
                  <c:v>99.62999999998185</c:v>
                </c:pt>
                <c:pt idx="19927">
                  <c:v>99.63499999998187</c:v>
                </c:pt>
                <c:pt idx="19928">
                  <c:v>99.63999999998187</c:v>
                </c:pt>
                <c:pt idx="19929">
                  <c:v>99.64499999998186</c:v>
                </c:pt>
                <c:pt idx="19930">
                  <c:v>99.64999999998187</c:v>
                </c:pt>
                <c:pt idx="19931">
                  <c:v>99.65499999998185</c:v>
                </c:pt>
                <c:pt idx="19932">
                  <c:v>99.65999999998185</c:v>
                </c:pt>
                <c:pt idx="19933">
                  <c:v>99.66499999998184</c:v>
                </c:pt>
                <c:pt idx="19934">
                  <c:v>99.66999999998184</c:v>
                </c:pt>
                <c:pt idx="19935">
                  <c:v>99.67499999998181</c:v>
                </c:pt>
                <c:pt idx="19936">
                  <c:v>99.67999999998175</c:v>
                </c:pt>
                <c:pt idx="19937">
                  <c:v>99.68499999998181</c:v>
                </c:pt>
                <c:pt idx="19938">
                  <c:v>99.68999999998181</c:v>
                </c:pt>
                <c:pt idx="19939">
                  <c:v>99.69499999998181</c:v>
                </c:pt>
                <c:pt idx="19940">
                  <c:v>99.69999999998181</c:v>
                </c:pt>
                <c:pt idx="19941">
                  <c:v>99.70499999998182</c:v>
                </c:pt>
                <c:pt idx="19942">
                  <c:v>99.7099999999818</c:v>
                </c:pt>
                <c:pt idx="19943">
                  <c:v>99.7149999999818</c:v>
                </c:pt>
                <c:pt idx="19944">
                  <c:v>99.7199999999818</c:v>
                </c:pt>
                <c:pt idx="19945">
                  <c:v>99.7249999999818</c:v>
                </c:pt>
                <c:pt idx="19946">
                  <c:v>99.72999999998178</c:v>
                </c:pt>
                <c:pt idx="19947">
                  <c:v>99.7349999999818</c:v>
                </c:pt>
                <c:pt idx="19948">
                  <c:v>99.73999999998177</c:v>
                </c:pt>
                <c:pt idx="19949">
                  <c:v>99.7449999999818</c:v>
                </c:pt>
                <c:pt idx="19950">
                  <c:v>99.74999999998176</c:v>
                </c:pt>
                <c:pt idx="19951">
                  <c:v>99.75499999998176</c:v>
                </c:pt>
                <c:pt idx="19952">
                  <c:v>99.75999999998177</c:v>
                </c:pt>
                <c:pt idx="19953">
                  <c:v>99.76499999998176</c:v>
                </c:pt>
                <c:pt idx="19954">
                  <c:v>99.76999999998176</c:v>
                </c:pt>
                <c:pt idx="19955">
                  <c:v>99.77499999998174</c:v>
                </c:pt>
                <c:pt idx="19956">
                  <c:v>99.77999999998174</c:v>
                </c:pt>
                <c:pt idx="19957">
                  <c:v>99.78499999998173</c:v>
                </c:pt>
                <c:pt idx="19958">
                  <c:v>99.78999999998173</c:v>
                </c:pt>
                <c:pt idx="19959">
                  <c:v>99.79499999998172</c:v>
                </c:pt>
                <c:pt idx="19960">
                  <c:v>99.79999999998172</c:v>
                </c:pt>
                <c:pt idx="19961">
                  <c:v>99.80499999998171</c:v>
                </c:pt>
                <c:pt idx="19962">
                  <c:v>99.80999999998171</c:v>
                </c:pt>
                <c:pt idx="19963">
                  <c:v>99.81499999998172</c:v>
                </c:pt>
                <c:pt idx="19964">
                  <c:v>99.8199999999817</c:v>
                </c:pt>
                <c:pt idx="19965">
                  <c:v>99.8249999999817</c:v>
                </c:pt>
                <c:pt idx="19966">
                  <c:v>99.82999999998168</c:v>
                </c:pt>
                <c:pt idx="19967">
                  <c:v>99.8349999999817</c:v>
                </c:pt>
                <c:pt idx="19968">
                  <c:v>99.83999999998168</c:v>
                </c:pt>
                <c:pt idx="19969">
                  <c:v>99.8449999999817</c:v>
                </c:pt>
                <c:pt idx="19970">
                  <c:v>99.84999999998167</c:v>
                </c:pt>
                <c:pt idx="19971">
                  <c:v>99.85499999998167</c:v>
                </c:pt>
                <c:pt idx="19972">
                  <c:v>99.85999999998165</c:v>
                </c:pt>
                <c:pt idx="19973">
                  <c:v>99.86499999998166</c:v>
                </c:pt>
                <c:pt idx="19974">
                  <c:v>99.86999999998167</c:v>
                </c:pt>
                <c:pt idx="19975">
                  <c:v>99.87499999998165</c:v>
                </c:pt>
                <c:pt idx="19976">
                  <c:v>99.87999999998165</c:v>
                </c:pt>
                <c:pt idx="19977">
                  <c:v>99.88499999998164</c:v>
                </c:pt>
                <c:pt idx="19978">
                  <c:v>99.88999999998164</c:v>
                </c:pt>
                <c:pt idx="19979">
                  <c:v>99.89499999998163</c:v>
                </c:pt>
                <c:pt idx="19980">
                  <c:v>99.89999999998163</c:v>
                </c:pt>
                <c:pt idx="19981">
                  <c:v>99.90499999998162</c:v>
                </c:pt>
                <c:pt idx="19982">
                  <c:v>99.90999999998162</c:v>
                </c:pt>
                <c:pt idx="19983">
                  <c:v>99.9149999999817</c:v>
                </c:pt>
                <c:pt idx="19984">
                  <c:v>99.91999999998162</c:v>
                </c:pt>
                <c:pt idx="19985">
                  <c:v>99.92499999998162</c:v>
                </c:pt>
                <c:pt idx="19986">
                  <c:v>99.9299999999816</c:v>
                </c:pt>
                <c:pt idx="19987">
                  <c:v>99.9349999999816</c:v>
                </c:pt>
                <c:pt idx="19988">
                  <c:v>99.9399999999816</c:v>
                </c:pt>
                <c:pt idx="19989">
                  <c:v>99.9449999999816</c:v>
                </c:pt>
                <c:pt idx="19990">
                  <c:v>99.9499999999816</c:v>
                </c:pt>
                <c:pt idx="19991">
                  <c:v>99.9549999999816</c:v>
                </c:pt>
                <c:pt idx="19992">
                  <c:v>99.95999999998157</c:v>
                </c:pt>
                <c:pt idx="19993">
                  <c:v>99.9649999999816</c:v>
                </c:pt>
                <c:pt idx="19994">
                  <c:v>99.96999999998156</c:v>
                </c:pt>
                <c:pt idx="19995">
                  <c:v>99.97499999998156</c:v>
                </c:pt>
                <c:pt idx="19996">
                  <c:v>99.97999999998157</c:v>
                </c:pt>
                <c:pt idx="19997">
                  <c:v>99.98499999998156</c:v>
                </c:pt>
                <c:pt idx="19998">
                  <c:v>99.98999999998156</c:v>
                </c:pt>
                <c:pt idx="19999">
                  <c:v>99.9949999999816</c:v>
                </c:pt>
                <c:pt idx="20000">
                  <c:v>99.99999999998156</c:v>
                </c:pt>
                <c:pt idx="20001">
                  <c:v>100.0049999999815</c:v>
                </c:pt>
                <c:pt idx="20002">
                  <c:v>100.0099999999815</c:v>
                </c:pt>
                <c:pt idx="20003">
                  <c:v>100.0149999999815</c:v>
                </c:pt>
                <c:pt idx="20004">
                  <c:v>100.0199999999815</c:v>
                </c:pt>
                <c:pt idx="20005">
                  <c:v>100.0249999999815</c:v>
                </c:pt>
                <c:pt idx="20006">
                  <c:v>100.0299999999815</c:v>
                </c:pt>
                <c:pt idx="20007">
                  <c:v>100.0349999999815</c:v>
                </c:pt>
                <c:pt idx="20008">
                  <c:v>100.0399999999815</c:v>
                </c:pt>
                <c:pt idx="20009">
                  <c:v>100.0449999999815</c:v>
                </c:pt>
                <c:pt idx="20010">
                  <c:v>100.0499999999815</c:v>
                </c:pt>
                <c:pt idx="20011">
                  <c:v>100.0549999999815</c:v>
                </c:pt>
                <c:pt idx="20012">
                  <c:v>100.0599999999815</c:v>
                </c:pt>
                <c:pt idx="20013">
                  <c:v>100.0649999999815</c:v>
                </c:pt>
                <c:pt idx="20014">
                  <c:v>100.0699999999815</c:v>
                </c:pt>
                <c:pt idx="20015">
                  <c:v>100.0749999999815</c:v>
                </c:pt>
                <c:pt idx="20016">
                  <c:v>100.0799999999815</c:v>
                </c:pt>
                <c:pt idx="20017">
                  <c:v>100.0849999999815</c:v>
                </c:pt>
                <c:pt idx="20018">
                  <c:v>100.0899999999815</c:v>
                </c:pt>
                <c:pt idx="20019">
                  <c:v>100.0949999999815</c:v>
                </c:pt>
                <c:pt idx="20020">
                  <c:v>100.0999999999815</c:v>
                </c:pt>
                <c:pt idx="20021">
                  <c:v>100.1049999999814</c:v>
                </c:pt>
                <c:pt idx="20022">
                  <c:v>100.1099999999814</c:v>
                </c:pt>
                <c:pt idx="20023">
                  <c:v>100.1149999999814</c:v>
                </c:pt>
                <c:pt idx="20024">
                  <c:v>100.1199999999814</c:v>
                </c:pt>
                <c:pt idx="20025">
                  <c:v>100.1249999999814</c:v>
                </c:pt>
                <c:pt idx="20026">
                  <c:v>100.1299999999814</c:v>
                </c:pt>
                <c:pt idx="20027">
                  <c:v>100.1349999999814</c:v>
                </c:pt>
                <c:pt idx="20028">
                  <c:v>100.1399999999814</c:v>
                </c:pt>
                <c:pt idx="20029">
                  <c:v>100.1449999999814</c:v>
                </c:pt>
                <c:pt idx="20030">
                  <c:v>100.1499999999814</c:v>
                </c:pt>
                <c:pt idx="20031">
                  <c:v>100.1549999999814</c:v>
                </c:pt>
                <c:pt idx="20032">
                  <c:v>100.1599999999814</c:v>
                </c:pt>
                <c:pt idx="20033">
                  <c:v>100.1649999999814</c:v>
                </c:pt>
                <c:pt idx="20034">
                  <c:v>100.1699999999814</c:v>
                </c:pt>
                <c:pt idx="20035">
                  <c:v>100.1749999999814</c:v>
                </c:pt>
                <c:pt idx="20036">
                  <c:v>100.1799999999814</c:v>
                </c:pt>
                <c:pt idx="20037">
                  <c:v>100.1849999999814</c:v>
                </c:pt>
                <c:pt idx="20038">
                  <c:v>100.1899999999814</c:v>
                </c:pt>
                <c:pt idx="20039">
                  <c:v>100.1949999999814</c:v>
                </c:pt>
                <c:pt idx="20040">
                  <c:v>100.1999999999814</c:v>
                </c:pt>
                <c:pt idx="20041">
                  <c:v>100.2049999999814</c:v>
                </c:pt>
                <c:pt idx="20042">
                  <c:v>100.2099999999814</c:v>
                </c:pt>
                <c:pt idx="20043">
                  <c:v>100.2149999999814</c:v>
                </c:pt>
                <c:pt idx="20044">
                  <c:v>100.2199999999814</c:v>
                </c:pt>
                <c:pt idx="20045">
                  <c:v>100.2249999999813</c:v>
                </c:pt>
                <c:pt idx="20046">
                  <c:v>100.2299999999813</c:v>
                </c:pt>
                <c:pt idx="20047">
                  <c:v>100.2349999999813</c:v>
                </c:pt>
                <c:pt idx="20048">
                  <c:v>100.2399999999813</c:v>
                </c:pt>
                <c:pt idx="20049">
                  <c:v>100.2449999999813</c:v>
                </c:pt>
                <c:pt idx="20050">
                  <c:v>100.2499999999813</c:v>
                </c:pt>
                <c:pt idx="20051">
                  <c:v>100.2549999999813</c:v>
                </c:pt>
                <c:pt idx="20052">
                  <c:v>100.2599999999813</c:v>
                </c:pt>
                <c:pt idx="20053">
                  <c:v>100.2649999999813</c:v>
                </c:pt>
                <c:pt idx="20054">
                  <c:v>100.2699999999813</c:v>
                </c:pt>
                <c:pt idx="20055">
                  <c:v>100.2749999999813</c:v>
                </c:pt>
                <c:pt idx="20056">
                  <c:v>100.2799999999813</c:v>
                </c:pt>
                <c:pt idx="20057">
                  <c:v>100.2849999999813</c:v>
                </c:pt>
                <c:pt idx="20058">
                  <c:v>100.2899999999813</c:v>
                </c:pt>
                <c:pt idx="20059">
                  <c:v>100.2949999999813</c:v>
                </c:pt>
                <c:pt idx="20060">
                  <c:v>100.2999999999813</c:v>
                </c:pt>
                <c:pt idx="20061">
                  <c:v>100.3049999999813</c:v>
                </c:pt>
                <c:pt idx="20062">
                  <c:v>100.3099999999813</c:v>
                </c:pt>
                <c:pt idx="20063">
                  <c:v>100.3149999999813</c:v>
                </c:pt>
                <c:pt idx="20064">
                  <c:v>100.3199999999813</c:v>
                </c:pt>
                <c:pt idx="20065">
                  <c:v>100.3249999999812</c:v>
                </c:pt>
                <c:pt idx="20066">
                  <c:v>100.3299999999812</c:v>
                </c:pt>
                <c:pt idx="20067">
                  <c:v>100.3349999999812</c:v>
                </c:pt>
                <c:pt idx="20068">
                  <c:v>100.3399999999812</c:v>
                </c:pt>
                <c:pt idx="20069">
                  <c:v>100.3449999999812</c:v>
                </c:pt>
                <c:pt idx="20070">
                  <c:v>100.3499999999812</c:v>
                </c:pt>
                <c:pt idx="20071">
                  <c:v>100.3549999999812</c:v>
                </c:pt>
                <c:pt idx="20072">
                  <c:v>100.3599999999812</c:v>
                </c:pt>
                <c:pt idx="20073">
                  <c:v>100.3649999999812</c:v>
                </c:pt>
                <c:pt idx="20074">
                  <c:v>100.3699999999812</c:v>
                </c:pt>
                <c:pt idx="20075">
                  <c:v>100.3749999999812</c:v>
                </c:pt>
                <c:pt idx="20076">
                  <c:v>100.3799999999812</c:v>
                </c:pt>
                <c:pt idx="20077">
                  <c:v>100.3849999999812</c:v>
                </c:pt>
                <c:pt idx="20078">
                  <c:v>100.3899999999812</c:v>
                </c:pt>
                <c:pt idx="20079">
                  <c:v>100.3949999999812</c:v>
                </c:pt>
                <c:pt idx="20080">
                  <c:v>100.3999999999812</c:v>
                </c:pt>
                <c:pt idx="20081">
                  <c:v>100.4049999999812</c:v>
                </c:pt>
                <c:pt idx="20082">
                  <c:v>100.4099999999812</c:v>
                </c:pt>
                <c:pt idx="20083">
                  <c:v>100.4149999999812</c:v>
                </c:pt>
                <c:pt idx="20084">
                  <c:v>100.4199999999812</c:v>
                </c:pt>
                <c:pt idx="20085">
                  <c:v>100.4249999999812</c:v>
                </c:pt>
                <c:pt idx="20086">
                  <c:v>100.4299999999812</c:v>
                </c:pt>
                <c:pt idx="20087">
                  <c:v>100.4349999999812</c:v>
                </c:pt>
                <c:pt idx="20088">
                  <c:v>100.4399999999812</c:v>
                </c:pt>
                <c:pt idx="20089">
                  <c:v>100.4449999999812</c:v>
                </c:pt>
                <c:pt idx="20090">
                  <c:v>100.4499999999811</c:v>
                </c:pt>
                <c:pt idx="20091">
                  <c:v>100.4549999999811</c:v>
                </c:pt>
                <c:pt idx="20092">
                  <c:v>100.4599999999811</c:v>
                </c:pt>
                <c:pt idx="20093">
                  <c:v>100.4649999999811</c:v>
                </c:pt>
                <c:pt idx="20094">
                  <c:v>100.4699999999811</c:v>
                </c:pt>
                <c:pt idx="20095">
                  <c:v>100.4749999999811</c:v>
                </c:pt>
                <c:pt idx="20096">
                  <c:v>100.4799999999811</c:v>
                </c:pt>
                <c:pt idx="20097">
                  <c:v>100.4849999999811</c:v>
                </c:pt>
                <c:pt idx="20098">
                  <c:v>100.4899999999811</c:v>
                </c:pt>
                <c:pt idx="20099">
                  <c:v>100.4949999999811</c:v>
                </c:pt>
                <c:pt idx="20100">
                  <c:v>100.4999999999811</c:v>
                </c:pt>
                <c:pt idx="20101">
                  <c:v>100.5049999999811</c:v>
                </c:pt>
                <c:pt idx="20102">
                  <c:v>100.5099999999811</c:v>
                </c:pt>
                <c:pt idx="20103">
                  <c:v>100.5149999999811</c:v>
                </c:pt>
                <c:pt idx="20104">
                  <c:v>100.5199999999811</c:v>
                </c:pt>
                <c:pt idx="20105">
                  <c:v>100.5249999999811</c:v>
                </c:pt>
                <c:pt idx="20106">
                  <c:v>100.5299999999811</c:v>
                </c:pt>
                <c:pt idx="20107">
                  <c:v>100.5349999999811</c:v>
                </c:pt>
                <c:pt idx="20108">
                  <c:v>100.5399999999811</c:v>
                </c:pt>
                <c:pt idx="20109">
                  <c:v>100.5449999999811</c:v>
                </c:pt>
                <c:pt idx="20110">
                  <c:v>100.5499999999811</c:v>
                </c:pt>
                <c:pt idx="20111">
                  <c:v>100.554999999981</c:v>
                </c:pt>
                <c:pt idx="20112">
                  <c:v>100.559999999981</c:v>
                </c:pt>
                <c:pt idx="20113">
                  <c:v>100.564999999981</c:v>
                </c:pt>
                <c:pt idx="20114">
                  <c:v>100.569999999981</c:v>
                </c:pt>
                <c:pt idx="20115">
                  <c:v>100.574999999981</c:v>
                </c:pt>
                <c:pt idx="20116">
                  <c:v>100.579999999981</c:v>
                </c:pt>
                <c:pt idx="20117">
                  <c:v>100.584999999981</c:v>
                </c:pt>
                <c:pt idx="20118">
                  <c:v>100.589999999981</c:v>
                </c:pt>
                <c:pt idx="20119">
                  <c:v>100.594999999981</c:v>
                </c:pt>
                <c:pt idx="20120">
                  <c:v>100.599999999981</c:v>
                </c:pt>
                <c:pt idx="20121">
                  <c:v>100.604999999981</c:v>
                </c:pt>
                <c:pt idx="20122">
                  <c:v>100.609999999981</c:v>
                </c:pt>
                <c:pt idx="20123">
                  <c:v>100.614999999981</c:v>
                </c:pt>
                <c:pt idx="20124">
                  <c:v>100.619999999981</c:v>
                </c:pt>
                <c:pt idx="20125">
                  <c:v>100.624999999981</c:v>
                </c:pt>
                <c:pt idx="20126">
                  <c:v>100.629999999981</c:v>
                </c:pt>
                <c:pt idx="20127">
                  <c:v>100.634999999981</c:v>
                </c:pt>
                <c:pt idx="20128">
                  <c:v>100.639999999981</c:v>
                </c:pt>
                <c:pt idx="20129">
                  <c:v>100.644999999981</c:v>
                </c:pt>
                <c:pt idx="20130">
                  <c:v>100.649999999981</c:v>
                </c:pt>
                <c:pt idx="20131">
                  <c:v>100.654999999981</c:v>
                </c:pt>
                <c:pt idx="20132">
                  <c:v>100.6599999999809</c:v>
                </c:pt>
                <c:pt idx="20133">
                  <c:v>100.664999999981</c:v>
                </c:pt>
                <c:pt idx="20134">
                  <c:v>100.669999999981</c:v>
                </c:pt>
                <c:pt idx="20135">
                  <c:v>100.6749999999809</c:v>
                </c:pt>
                <c:pt idx="20136">
                  <c:v>100.6799999999809</c:v>
                </c:pt>
                <c:pt idx="20137">
                  <c:v>100.684999999981</c:v>
                </c:pt>
                <c:pt idx="20138">
                  <c:v>100.6899999999809</c:v>
                </c:pt>
                <c:pt idx="20139">
                  <c:v>100.694999999981</c:v>
                </c:pt>
                <c:pt idx="20140">
                  <c:v>100.699999999981</c:v>
                </c:pt>
                <c:pt idx="20141">
                  <c:v>100.704999999981</c:v>
                </c:pt>
                <c:pt idx="20142">
                  <c:v>100.709999999981</c:v>
                </c:pt>
                <c:pt idx="20143">
                  <c:v>100.714999999981</c:v>
                </c:pt>
                <c:pt idx="20144">
                  <c:v>100.719999999981</c:v>
                </c:pt>
                <c:pt idx="20145">
                  <c:v>100.724999999981</c:v>
                </c:pt>
                <c:pt idx="20146">
                  <c:v>100.729999999981</c:v>
                </c:pt>
                <c:pt idx="20147">
                  <c:v>100.734999999981</c:v>
                </c:pt>
                <c:pt idx="20148">
                  <c:v>100.739999999981</c:v>
                </c:pt>
                <c:pt idx="20149">
                  <c:v>100.744999999981</c:v>
                </c:pt>
                <c:pt idx="20150">
                  <c:v>100.749999999981</c:v>
                </c:pt>
                <c:pt idx="20151">
                  <c:v>100.754999999981</c:v>
                </c:pt>
                <c:pt idx="20152">
                  <c:v>100.759999999981</c:v>
                </c:pt>
                <c:pt idx="20153">
                  <c:v>100.764999999981</c:v>
                </c:pt>
                <c:pt idx="20154">
                  <c:v>100.769999999981</c:v>
                </c:pt>
                <c:pt idx="20155">
                  <c:v>100.7749999999808</c:v>
                </c:pt>
                <c:pt idx="20156">
                  <c:v>100.7799999999808</c:v>
                </c:pt>
                <c:pt idx="20157">
                  <c:v>100.7849999999808</c:v>
                </c:pt>
                <c:pt idx="20158">
                  <c:v>100.7899999999808</c:v>
                </c:pt>
                <c:pt idx="20159">
                  <c:v>100.7949999999808</c:v>
                </c:pt>
                <c:pt idx="20160">
                  <c:v>100.7999999999808</c:v>
                </c:pt>
                <c:pt idx="20161">
                  <c:v>100.8049999999808</c:v>
                </c:pt>
                <c:pt idx="20162">
                  <c:v>100.8099999999808</c:v>
                </c:pt>
                <c:pt idx="20163">
                  <c:v>100.8149999999808</c:v>
                </c:pt>
                <c:pt idx="20164">
                  <c:v>100.8199999999808</c:v>
                </c:pt>
                <c:pt idx="20165">
                  <c:v>100.8249999999808</c:v>
                </c:pt>
                <c:pt idx="20166">
                  <c:v>100.8299999999808</c:v>
                </c:pt>
                <c:pt idx="20167">
                  <c:v>100.8349999999808</c:v>
                </c:pt>
                <c:pt idx="20168">
                  <c:v>100.8399999999808</c:v>
                </c:pt>
                <c:pt idx="20169">
                  <c:v>100.8449999999808</c:v>
                </c:pt>
                <c:pt idx="20170">
                  <c:v>100.8499999999808</c:v>
                </c:pt>
                <c:pt idx="20171">
                  <c:v>100.8549999999808</c:v>
                </c:pt>
                <c:pt idx="20172">
                  <c:v>100.8599999999808</c:v>
                </c:pt>
                <c:pt idx="20173">
                  <c:v>100.8649999999808</c:v>
                </c:pt>
                <c:pt idx="20174">
                  <c:v>100.8699999999808</c:v>
                </c:pt>
                <c:pt idx="20175">
                  <c:v>100.8749999999807</c:v>
                </c:pt>
                <c:pt idx="20176">
                  <c:v>100.8799999999807</c:v>
                </c:pt>
                <c:pt idx="20177">
                  <c:v>100.8849999999807</c:v>
                </c:pt>
                <c:pt idx="20178">
                  <c:v>100.8899999999807</c:v>
                </c:pt>
                <c:pt idx="20179">
                  <c:v>100.8949999999807</c:v>
                </c:pt>
                <c:pt idx="20180">
                  <c:v>100.8999999999807</c:v>
                </c:pt>
                <c:pt idx="20181">
                  <c:v>100.9049999999807</c:v>
                </c:pt>
                <c:pt idx="20182">
                  <c:v>100.9099999999807</c:v>
                </c:pt>
                <c:pt idx="20183">
                  <c:v>100.9149999999807</c:v>
                </c:pt>
                <c:pt idx="20184">
                  <c:v>100.9199999999807</c:v>
                </c:pt>
                <c:pt idx="20185">
                  <c:v>100.9249999999807</c:v>
                </c:pt>
                <c:pt idx="20186">
                  <c:v>100.9299999999807</c:v>
                </c:pt>
                <c:pt idx="20187">
                  <c:v>100.9349999999807</c:v>
                </c:pt>
                <c:pt idx="20188">
                  <c:v>100.9399999999807</c:v>
                </c:pt>
                <c:pt idx="20189">
                  <c:v>100.9449999999807</c:v>
                </c:pt>
                <c:pt idx="20190">
                  <c:v>100.9499999999807</c:v>
                </c:pt>
                <c:pt idx="20191">
                  <c:v>100.9549999999807</c:v>
                </c:pt>
                <c:pt idx="20192">
                  <c:v>100.9599999999807</c:v>
                </c:pt>
                <c:pt idx="20193">
                  <c:v>100.9649999999807</c:v>
                </c:pt>
                <c:pt idx="20194">
                  <c:v>100.9699999999807</c:v>
                </c:pt>
                <c:pt idx="20195">
                  <c:v>100.9749999999807</c:v>
                </c:pt>
                <c:pt idx="20196">
                  <c:v>100.9799999999807</c:v>
                </c:pt>
                <c:pt idx="20197">
                  <c:v>100.9849999999807</c:v>
                </c:pt>
                <c:pt idx="20198">
                  <c:v>100.9899999999807</c:v>
                </c:pt>
                <c:pt idx="20199">
                  <c:v>100.9949999999807</c:v>
                </c:pt>
                <c:pt idx="20200">
                  <c:v>100.9999999999806</c:v>
                </c:pt>
                <c:pt idx="20201">
                  <c:v>101.0049999999806</c:v>
                </c:pt>
                <c:pt idx="20202">
                  <c:v>101.0099999999806</c:v>
                </c:pt>
                <c:pt idx="20203">
                  <c:v>101.0149999999806</c:v>
                </c:pt>
                <c:pt idx="20204">
                  <c:v>101.0199999999806</c:v>
                </c:pt>
                <c:pt idx="20205">
                  <c:v>101.0249999999806</c:v>
                </c:pt>
                <c:pt idx="20206">
                  <c:v>101.0299999999806</c:v>
                </c:pt>
                <c:pt idx="20207">
                  <c:v>101.0349999999806</c:v>
                </c:pt>
                <c:pt idx="20208">
                  <c:v>101.0399999999806</c:v>
                </c:pt>
                <c:pt idx="20209">
                  <c:v>101.0449999999806</c:v>
                </c:pt>
                <c:pt idx="20210">
                  <c:v>101.0499999999806</c:v>
                </c:pt>
                <c:pt idx="20211">
                  <c:v>101.0549999999806</c:v>
                </c:pt>
                <c:pt idx="20212">
                  <c:v>101.0599999999806</c:v>
                </c:pt>
                <c:pt idx="20213">
                  <c:v>101.0649999999806</c:v>
                </c:pt>
                <c:pt idx="20214">
                  <c:v>101.0699999999806</c:v>
                </c:pt>
                <c:pt idx="20215">
                  <c:v>101.0749999999806</c:v>
                </c:pt>
                <c:pt idx="20216">
                  <c:v>101.0799999999806</c:v>
                </c:pt>
                <c:pt idx="20217">
                  <c:v>101.0849999999806</c:v>
                </c:pt>
                <c:pt idx="20218">
                  <c:v>101.0899999999806</c:v>
                </c:pt>
                <c:pt idx="20219">
                  <c:v>101.0949999999806</c:v>
                </c:pt>
                <c:pt idx="20220">
                  <c:v>101.0999999999806</c:v>
                </c:pt>
                <c:pt idx="20221">
                  <c:v>101.1049999999805</c:v>
                </c:pt>
                <c:pt idx="20222">
                  <c:v>101.1099999999805</c:v>
                </c:pt>
                <c:pt idx="20223">
                  <c:v>101.1149999999805</c:v>
                </c:pt>
                <c:pt idx="20224">
                  <c:v>101.1199999999805</c:v>
                </c:pt>
                <c:pt idx="20225">
                  <c:v>101.1249999999805</c:v>
                </c:pt>
                <c:pt idx="20226">
                  <c:v>101.1299999999805</c:v>
                </c:pt>
                <c:pt idx="20227">
                  <c:v>101.1349999999805</c:v>
                </c:pt>
                <c:pt idx="20228">
                  <c:v>101.1399999999805</c:v>
                </c:pt>
                <c:pt idx="20229">
                  <c:v>101.1449999999805</c:v>
                </c:pt>
                <c:pt idx="20230">
                  <c:v>101.1499999999805</c:v>
                </c:pt>
                <c:pt idx="20231">
                  <c:v>101.1549999999805</c:v>
                </c:pt>
                <c:pt idx="20232">
                  <c:v>101.1599999999805</c:v>
                </c:pt>
                <c:pt idx="20233">
                  <c:v>101.1649999999805</c:v>
                </c:pt>
                <c:pt idx="20234">
                  <c:v>101.1699999999805</c:v>
                </c:pt>
                <c:pt idx="20235">
                  <c:v>101.1749999999805</c:v>
                </c:pt>
                <c:pt idx="20236">
                  <c:v>101.1799999999805</c:v>
                </c:pt>
                <c:pt idx="20237">
                  <c:v>101.1849999999805</c:v>
                </c:pt>
                <c:pt idx="20238">
                  <c:v>101.1899999999805</c:v>
                </c:pt>
                <c:pt idx="20239">
                  <c:v>101.1949999999805</c:v>
                </c:pt>
                <c:pt idx="20240">
                  <c:v>101.1999999999805</c:v>
                </c:pt>
                <c:pt idx="20241">
                  <c:v>101.2049999999805</c:v>
                </c:pt>
                <c:pt idx="20242">
                  <c:v>101.2099999999805</c:v>
                </c:pt>
                <c:pt idx="20243">
                  <c:v>101.2149999999805</c:v>
                </c:pt>
                <c:pt idx="20244">
                  <c:v>101.2199999999804</c:v>
                </c:pt>
                <c:pt idx="20245">
                  <c:v>101.2249999999804</c:v>
                </c:pt>
                <c:pt idx="20246">
                  <c:v>101.2299999999804</c:v>
                </c:pt>
                <c:pt idx="20247">
                  <c:v>101.2349999999804</c:v>
                </c:pt>
                <c:pt idx="20248">
                  <c:v>101.2399999999804</c:v>
                </c:pt>
                <c:pt idx="20249">
                  <c:v>101.2449999999804</c:v>
                </c:pt>
                <c:pt idx="20250">
                  <c:v>101.2499999999804</c:v>
                </c:pt>
                <c:pt idx="20251">
                  <c:v>101.2549999999804</c:v>
                </c:pt>
                <c:pt idx="20252">
                  <c:v>101.2599999999804</c:v>
                </c:pt>
                <c:pt idx="20253">
                  <c:v>101.2649999999804</c:v>
                </c:pt>
                <c:pt idx="20254">
                  <c:v>101.2699999999804</c:v>
                </c:pt>
                <c:pt idx="20255">
                  <c:v>101.2749999999804</c:v>
                </c:pt>
                <c:pt idx="20256">
                  <c:v>101.2799999999804</c:v>
                </c:pt>
                <c:pt idx="20257">
                  <c:v>101.2849999999804</c:v>
                </c:pt>
                <c:pt idx="20258">
                  <c:v>101.2899999999804</c:v>
                </c:pt>
                <c:pt idx="20259">
                  <c:v>101.2949999999804</c:v>
                </c:pt>
                <c:pt idx="20260">
                  <c:v>101.2999999999804</c:v>
                </c:pt>
                <c:pt idx="20261">
                  <c:v>101.3049999999804</c:v>
                </c:pt>
                <c:pt idx="20262">
                  <c:v>101.3099999999804</c:v>
                </c:pt>
                <c:pt idx="20263">
                  <c:v>101.3149999999804</c:v>
                </c:pt>
                <c:pt idx="20264">
                  <c:v>101.3199999999804</c:v>
                </c:pt>
                <c:pt idx="20265">
                  <c:v>101.3249999999803</c:v>
                </c:pt>
                <c:pt idx="20266">
                  <c:v>101.3299999999803</c:v>
                </c:pt>
                <c:pt idx="20267">
                  <c:v>101.3349999999803</c:v>
                </c:pt>
                <c:pt idx="20268">
                  <c:v>101.3399999999803</c:v>
                </c:pt>
                <c:pt idx="20269">
                  <c:v>101.3449999999803</c:v>
                </c:pt>
                <c:pt idx="20270">
                  <c:v>101.3499999999803</c:v>
                </c:pt>
                <c:pt idx="20271">
                  <c:v>101.3549999999803</c:v>
                </c:pt>
                <c:pt idx="20272">
                  <c:v>101.3599999999803</c:v>
                </c:pt>
                <c:pt idx="20273">
                  <c:v>101.3649999999803</c:v>
                </c:pt>
                <c:pt idx="20274">
                  <c:v>101.3699999999803</c:v>
                </c:pt>
                <c:pt idx="20275">
                  <c:v>101.3749999999803</c:v>
                </c:pt>
                <c:pt idx="20276">
                  <c:v>101.3799999999803</c:v>
                </c:pt>
                <c:pt idx="20277">
                  <c:v>101.3849999999803</c:v>
                </c:pt>
                <c:pt idx="20278">
                  <c:v>101.3899999999803</c:v>
                </c:pt>
                <c:pt idx="20279">
                  <c:v>101.3949999999803</c:v>
                </c:pt>
                <c:pt idx="20280">
                  <c:v>101.3999999999803</c:v>
                </c:pt>
                <c:pt idx="20281">
                  <c:v>101.4049999999803</c:v>
                </c:pt>
                <c:pt idx="20282">
                  <c:v>101.4099999999803</c:v>
                </c:pt>
                <c:pt idx="20283">
                  <c:v>101.4149999999803</c:v>
                </c:pt>
                <c:pt idx="20284">
                  <c:v>101.4199999999803</c:v>
                </c:pt>
                <c:pt idx="20285">
                  <c:v>101.4249999999803</c:v>
                </c:pt>
                <c:pt idx="20286">
                  <c:v>101.4299999999803</c:v>
                </c:pt>
                <c:pt idx="20287">
                  <c:v>101.4349999999802</c:v>
                </c:pt>
                <c:pt idx="20288">
                  <c:v>101.4399999999802</c:v>
                </c:pt>
                <c:pt idx="20289">
                  <c:v>101.4449999999803</c:v>
                </c:pt>
                <c:pt idx="20290">
                  <c:v>101.4499999999802</c:v>
                </c:pt>
                <c:pt idx="20291">
                  <c:v>101.4549999999802</c:v>
                </c:pt>
                <c:pt idx="20292">
                  <c:v>101.4599999999802</c:v>
                </c:pt>
                <c:pt idx="20293">
                  <c:v>101.4649999999802</c:v>
                </c:pt>
                <c:pt idx="20294">
                  <c:v>101.4699999999802</c:v>
                </c:pt>
                <c:pt idx="20295">
                  <c:v>101.4749999999802</c:v>
                </c:pt>
                <c:pt idx="20296">
                  <c:v>101.4799999999802</c:v>
                </c:pt>
                <c:pt idx="20297">
                  <c:v>101.4849999999802</c:v>
                </c:pt>
                <c:pt idx="20298">
                  <c:v>101.4899999999802</c:v>
                </c:pt>
                <c:pt idx="20299">
                  <c:v>101.4949999999802</c:v>
                </c:pt>
                <c:pt idx="20300">
                  <c:v>101.4999999999802</c:v>
                </c:pt>
                <c:pt idx="20301">
                  <c:v>101.5049999999802</c:v>
                </c:pt>
                <c:pt idx="20302">
                  <c:v>101.5099999999802</c:v>
                </c:pt>
                <c:pt idx="20303">
                  <c:v>101.5149999999802</c:v>
                </c:pt>
                <c:pt idx="20304">
                  <c:v>101.5199999999802</c:v>
                </c:pt>
                <c:pt idx="20305">
                  <c:v>101.5249999999802</c:v>
                </c:pt>
                <c:pt idx="20306">
                  <c:v>101.5299999999802</c:v>
                </c:pt>
                <c:pt idx="20307">
                  <c:v>101.5349999999802</c:v>
                </c:pt>
                <c:pt idx="20308">
                  <c:v>101.5399999999802</c:v>
                </c:pt>
                <c:pt idx="20309">
                  <c:v>101.5449999999801</c:v>
                </c:pt>
                <c:pt idx="20310">
                  <c:v>101.5499999999801</c:v>
                </c:pt>
                <c:pt idx="20311">
                  <c:v>101.5549999999801</c:v>
                </c:pt>
                <c:pt idx="20312">
                  <c:v>101.5599999999801</c:v>
                </c:pt>
                <c:pt idx="20313">
                  <c:v>101.5649999999801</c:v>
                </c:pt>
                <c:pt idx="20314">
                  <c:v>101.5699999999801</c:v>
                </c:pt>
                <c:pt idx="20315">
                  <c:v>101.5749999999801</c:v>
                </c:pt>
                <c:pt idx="20316">
                  <c:v>101.5799999999801</c:v>
                </c:pt>
                <c:pt idx="20317">
                  <c:v>101.5849999999801</c:v>
                </c:pt>
                <c:pt idx="20318">
                  <c:v>101.5899999999801</c:v>
                </c:pt>
                <c:pt idx="20319">
                  <c:v>101.5949999999801</c:v>
                </c:pt>
                <c:pt idx="20320">
                  <c:v>101.5999999999801</c:v>
                </c:pt>
                <c:pt idx="20321">
                  <c:v>101.6049999999801</c:v>
                </c:pt>
                <c:pt idx="20322">
                  <c:v>101.6099999999801</c:v>
                </c:pt>
                <c:pt idx="20323">
                  <c:v>101.6149999999801</c:v>
                </c:pt>
                <c:pt idx="20324">
                  <c:v>101.6199999999801</c:v>
                </c:pt>
                <c:pt idx="20325">
                  <c:v>101.6249999999801</c:v>
                </c:pt>
                <c:pt idx="20326">
                  <c:v>101.6299999999801</c:v>
                </c:pt>
                <c:pt idx="20327">
                  <c:v>101.6349999999801</c:v>
                </c:pt>
                <c:pt idx="20328">
                  <c:v>101.6399999999801</c:v>
                </c:pt>
                <c:pt idx="20329">
                  <c:v>101.6449999999801</c:v>
                </c:pt>
                <c:pt idx="20330">
                  <c:v>101.6499999999801</c:v>
                </c:pt>
                <c:pt idx="20331">
                  <c:v>101.65499999998</c:v>
                </c:pt>
                <c:pt idx="20332">
                  <c:v>101.65999999998</c:v>
                </c:pt>
                <c:pt idx="20333">
                  <c:v>101.66499999998</c:v>
                </c:pt>
                <c:pt idx="20334">
                  <c:v>101.66999999998</c:v>
                </c:pt>
                <c:pt idx="20335">
                  <c:v>101.67499999998</c:v>
                </c:pt>
                <c:pt idx="20336">
                  <c:v>101.67999999998</c:v>
                </c:pt>
                <c:pt idx="20337">
                  <c:v>101.68499999998</c:v>
                </c:pt>
                <c:pt idx="20338">
                  <c:v>101.68999999998</c:v>
                </c:pt>
                <c:pt idx="20339">
                  <c:v>101.69499999998</c:v>
                </c:pt>
                <c:pt idx="20340">
                  <c:v>101.69999999998</c:v>
                </c:pt>
                <c:pt idx="20341">
                  <c:v>101.70499999998</c:v>
                </c:pt>
                <c:pt idx="20342">
                  <c:v>101.70999999998</c:v>
                </c:pt>
                <c:pt idx="20343">
                  <c:v>101.71499999998</c:v>
                </c:pt>
                <c:pt idx="20344">
                  <c:v>101.71999999998</c:v>
                </c:pt>
                <c:pt idx="20345">
                  <c:v>101.72499999998</c:v>
                </c:pt>
                <c:pt idx="20346">
                  <c:v>101.72999999998</c:v>
                </c:pt>
                <c:pt idx="20347">
                  <c:v>101.73499999998</c:v>
                </c:pt>
                <c:pt idx="20348">
                  <c:v>101.73999999998</c:v>
                </c:pt>
                <c:pt idx="20349">
                  <c:v>101.74499999998</c:v>
                </c:pt>
                <c:pt idx="20350">
                  <c:v>101.74999999998</c:v>
                </c:pt>
                <c:pt idx="20351">
                  <c:v>101.75499999998</c:v>
                </c:pt>
                <c:pt idx="20352">
                  <c:v>101.75999999998</c:v>
                </c:pt>
                <c:pt idx="20353">
                  <c:v>101.76499999998</c:v>
                </c:pt>
                <c:pt idx="20354">
                  <c:v>101.76999999998</c:v>
                </c:pt>
                <c:pt idx="20355">
                  <c:v>101.77499999998</c:v>
                </c:pt>
                <c:pt idx="20356">
                  <c:v>101.77999999998</c:v>
                </c:pt>
                <c:pt idx="20357">
                  <c:v>101.78499999998</c:v>
                </c:pt>
                <c:pt idx="20358">
                  <c:v>101.78999999998</c:v>
                </c:pt>
                <c:pt idx="20359">
                  <c:v>101.79499999998</c:v>
                </c:pt>
                <c:pt idx="20360">
                  <c:v>101.79999999998</c:v>
                </c:pt>
                <c:pt idx="20361">
                  <c:v>101.80499999998</c:v>
                </c:pt>
                <c:pt idx="20362">
                  <c:v>101.80999999998</c:v>
                </c:pt>
                <c:pt idx="20363">
                  <c:v>101.81499999998</c:v>
                </c:pt>
                <c:pt idx="20364">
                  <c:v>101.81999999998</c:v>
                </c:pt>
                <c:pt idx="20365">
                  <c:v>101.82499999998</c:v>
                </c:pt>
                <c:pt idx="20366">
                  <c:v>101.82999999998</c:v>
                </c:pt>
                <c:pt idx="20367">
                  <c:v>101.83499999998</c:v>
                </c:pt>
                <c:pt idx="20368">
                  <c:v>101.83999999998</c:v>
                </c:pt>
                <c:pt idx="20369">
                  <c:v>101.84499999998</c:v>
                </c:pt>
                <c:pt idx="20370">
                  <c:v>101.84999999998</c:v>
                </c:pt>
                <c:pt idx="20371">
                  <c:v>101.85499999998</c:v>
                </c:pt>
                <c:pt idx="20372">
                  <c:v>101.85999999998</c:v>
                </c:pt>
                <c:pt idx="20373">
                  <c:v>101.86499999998</c:v>
                </c:pt>
                <c:pt idx="20374">
                  <c:v>101.86999999998</c:v>
                </c:pt>
                <c:pt idx="20375">
                  <c:v>101.8749999999798</c:v>
                </c:pt>
                <c:pt idx="20376">
                  <c:v>101.8799999999798</c:v>
                </c:pt>
                <c:pt idx="20377">
                  <c:v>101.8849999999798</c:v>
                </c:pt>
                <c:pt idx="20378">
                  <c:v>101.8899999999798</c:v>
                </c:pt>
                <c:pt idx="20379">
                  <c:v>101.8949999999798</c:v>
                </c:pt>
                <c:pt idx="20380">
                  <c:v>101.8999999999798</c:v>
                </c:pt>
                <c:pt idx="20381">
                  <c:v>101.9049999999798</c:v>
                </c:pt>
                <c:pt idx="20382">
                  <c:v>101.9099999999798</c:v>
                </c:pt>
                <c:pt idx="20383">
                  <c:v>101.9149999999798</c:v>
                </c:pt>
                <c:pt idx="20384">
                  <c:v>101.9199999999798</c:v>
                </c:pt>
                <c:pt idx="20385">
                  <c:v>101.9249999999798</c:v>
                </c:pt>
                <c:pt idx="20386">
                  <c:v>101.9299999999798</c:v>
                </c:pt>
                <c:pt idx="20387">
                  <c:v>101.9349999999798</c:v>
                </c:pt>
                <c:pt idx="20388">
                  <c:v>101.9399999999798</c:v>
                </c:pt>
                <c:pt idx="20389">
                  <c:v>101.9449999999798</c:v>
                </c:pt>
                <c:pt idx="20390">
                  <c:v>101.9499999999798</c:v>
                </c:pt>
                <c:pt idx="20391">
                  <c:v>101.9549999999798</c:v>
                </c:pt>
                <c:pt idx="20392">
                  <c:v>101.9599999999798</c:v>
                </c:pt>
                <c:pt idx="20393">
                  <c:v>101.9649999999798</c:v>
                </c:pt>
                <c:pt idx="20394">
                  <c:v>101.9699999999798</c:v>
                </c:pt>
                <c:pt idx="20395">
                  <c:v>101.9749999999798</c:v>
                </c:pt>
                <c:pt idx="20396">
                  <c:v>101.9799999999798</c:v>
                </c:pt>
                <c:pt idx="20397">
                  <c:v>101.9849999999797</c:v>
                </c:pt>
                <c:pt idx="20398">
                  <c:v>101.9899999999797</c:v>
                </c:pt>
                <c:pt idx="20399">
                  <c:v>101.9949999999798</c:v>
                </c:pt>
                <c:pt idx="20400">
                  <c:v>101.9999999999797</c:v>
                </c:pt>
                <c:pt idx="20401">
                  <c:v>102.0049999999797</c:v>
                </c:pt>
                <c:pt idx="20402">
                  <c:v>102.0099999999797</c:v>
                </c:pt>
                <c:pt idx="20403">
                  <c:v>102.0149999999797</c:v>
                </c:pt>
                <c:pt idx="20404">
                  <c:v>102.0199999999797</c:v>
                </c:pt>
                <c:pt idx="20405">
                  <c:v>102.0249999999797</c:v>
                </c:pt>
                <c:pt idx="20406">
                  <c:v>102.0299999999797</c:v>
                </c:pt>
                <c:pt idx="20407">
                  <c:v>102.0349999999797</c:v>
                </c:pt>
                <c:pt idx="20408">
                  <c:v>102.0399999999797</c:v>
                </c:pt>
                <c:pt idx="20409">
                  <c:v>102.0449999999797</c:v>
                </c:pt>
                <c:pt idx="20410">
                  <c:v>102.0499999999797</c:v>
                </c:pt>
                <c:pt idx="20411">
                  <c:v>102.0549999999797</c:v>
                </c:pt>
                <c:pt idx="20412">
                  <c:v>102.0599999999797</c:v>
                </c:pt>
                <c:pt idx="20413">
                  <c:v>102.0649999999797</c:v>
                </c:pt>
                <c:pt idx="20414">
                  <c:v>102.0699999999797</c:v>
                </c:pt>
                <c:pt idx="20415">
                  <c:v>102.0749999999797</c:v>
                </c:pt>
                <c:pt idx="20416">
                  <c:v>102.0799999999797</c:v>
                </c:pt>
                <c:pt idx="20417">
                  <c:v>102.0849999999797</c:v>
                </c:pt>
                <c:pt idx="20418">
                  <c:v>102.0899999999797</c:v>
                </c:pt>
                <c:pt idx="20419">
                  <c:v>102.0949999999796</c:v>
                </c:pt>
                <c:pt idx="20420">
                  <c:v>102.0999999999796</c:v>
                </c:pt>
                <c:pt idx="20421">
                  <c:v>102.1049999999796</c:v>
                </c:pt>
                <c:pt idx="20422">
                  <c:v>102.1099999999796</c:v>
                </c:pt>
                <c:pt idx="20423">
                  <c:v>102.1149999999796</c:v>
                </c:pt>
                <c:pt idx="20424">
                  <c:v>102.1199999999796</c:v>
                </c:pt>
                <c:pt idx="20425">
                  <c:v>102.1249999999796</c:v>
                </c:pt>
                <c:pt idx="20426">
                  <c:v>102.1299999999796</c:v>
                </c:pt>
                <c:pt idx="20427">
                  <c:v>102.1349999999796</c:v>
                </c:pt>
                <c:pt idx="20428">
                  <c:v>102.1399999999796</c:v>
                </c:pt>
                <c:pt idx="20429">
                  <c:v>102.1449999999796</c:v>
                </c:pt>
                <c:pt idx="20430">
                  <c:v>102.1499999999796</c:v>
                </c:pt>
                <c:pt idx="20431">
                  <c:v>102.1549999999796</c:v>
                </c:pt>
                <c:pt idx="20432">
                  <c:v>102.1599999999796</c:v>
                </c:pt>
                <c:pt idx="20433">
                  <c:v>102.1649999999796</c:v>
                </c:pt>
                <c:pt idx="20434">
                  <c:v>102.1699999999796</c:v>
                </c:pt>
                <c:pt idx="20435">
                  <c:v>102.1749999999796</c:v>
                </c:pt>
                <c:pt idx="20436">
                  <c:v>102.1799999999796</c:v>
                </c:pt>
                <c:pt idx="20437">
                  <c:v>102.1849999999796</c:v>
                </c:pt>
                <c:pt idx="20438">
                  <c:v>102.1899999999796</c:v>
                </c:pt>
                <c:pt idx="20439">
                  <c:v>102.1949999999796</c:v>
                </c:pt>
                <c:pt idx="20440">
                  <c:v>102.1999999999796</c:v>
                </c:pt>
                <c:pt idx="20441">
                  <c:v>102.2049999999795</c:v>
                </c:pt>
                <c:pt idx="20442">
                  <c:v>102.2099999999795</c:v>
                </c:pt>
                <c:pt idx="20443">
                  <c:v>102.2149999999796</c:v>
                </c:pt>
                <c:pt idx="20444">
                  <c:v>102.2199999999795</c:v>
                </c:pt>
                <c:pt idx="20445">
                  <c:v>102.2249999999795</c:v>
                </c:pt>
                <c:pt idx="20446">
                  <c:v>102.2299999999795</c:v>
                </c:pt>
                <c:pt idx="20447">
                  <c:v>102.2349999999795</c:v>
                </c:pt>
                <c:pt idx="20448">
                  <c:v>102.2399999999795</c:v>
                </c:pt>
                <c:pt idx="20449">
                  <c:v>102.2449999999795</c:v>
                </c:pt>
                <c:pt idx="20450">
                  <c:v>102.2499999999795</c:v>
                </c:pt>
                <c:pt idx="20451">
                  <c:v>102.2549999999795</c:v>
                </c:pt>
                <c:pt idx="20452">
                  <c:v>102.2599999999795</c:v>
                </c:pt>
                <c:pt idx="20453">
                  <c:v>102.2649999999795</c:v>
                </c:pt>
                <c:pt idx="20454">
                  <c:v>102.2699999999795</c:v>
                </c:pt>
                <c:pt idx="20455">
                  <c:v>102.2749999999795</c:v>
                </c:pt>
                <c:pt idx="20456">
                  <c:v>102.2799999999795</c:v>
                </c:pt>
                <c:pt idx="20457">
                  <c:v>102.2849999999795</c:v>
                </c:pt>
                <c:pt idx="20458">
                  <c:v>102.2899999999795</c:v>
                </c:pt>
                <c:pt idx="20459">
                  <c:v>102.2949999999795</c:v>
                </c:pt>
                <c:pt idx="20460">
                  <c:v>102.2999999999795</c:v>
                </c:pt>
                <c:pt idx="20461">
                  <c:v>102.3049999999795</c:v>
                </c:pt>
                <c:pt idx="20462">
                  <c:v>102.3099999999795</c:v>
                </c:pt>
                <c:pt idx="20463">
                  <c:v>102.3149999999794</c:v>
                </c:pt>
                <c:pt idx="20464">
                  <c:v>102.3199999999794</c:v>
                </c:pt>
                <c:pt idx="20465">
                  <c:v>102.3249999999794</c:v>
                </c:pt>
                <c:pt idx="20466">
                  <c:v>102.3299999999794</c:v>
                </c:pt>
                <c:pt idx="20467">
                  <c:v>102.3349999999794</c:v>
                </c:pt>
                <c:pt idx="20468">
                  <c:v>102.3399999999794</c:v>
                </c:pt>
                <c:pt idx="20469">
                  <c:v>102.3449999999794</c:v>
                </c:pt>
                <c:pt idx="20470">
                  <c:v>102.3499999999794</c:v>
                </c:pt>
                <c:pt idx="20471">
                  <c:v>102.3549999999794</c:v>
                </c:pt>
                <c:pt idx="20472">
                  <c:v>102.3599999999794</c:v>
                </c:pt>
                <c:pt idx="20473">
                  <c:v>102.3649999999794</c:v>
                </c:pt>
                <c:pt idx="20474">
                  <c:v>102.3699999999794</c:v>
                </c:pt>
                <c:pt idx="20475">
                  <c:v>102.3749999999794</c:v>
                </c:pt>
                <c:pt idx="20476">
                  <c:v>102.3799999999794</c:v>
                </c:pt>
                <c:pt idx="20477">
                  <c:v>102.3849999999794</c:v>
                </c:pt>
                <c:pt idx="20478">
                  <c:v>102.3899999999794</c:v>
                </c:pt>
                <c:pt idx="20479">
                  <c:v>102.3949999999794</c:v>
                </c:pt>
                <c:pt idx="20480">
                  <c:v>102.3999999999794</c:v>
                </c:pt>
                <c:pt idx="20481">
                  <c:v>102.4049999999794</c:v>
                </c:pt>
                <c:pt idx="20482">
                  <c:v>102.4099999999794</c:v>
                </c:pt>
                <c:pt idx="20483">
                  <c:v>102.4149999999794</c:v>
                </c:pt>
                <c:pt idx="20484">
                  <c:v>102.4199999999794</c:v>
                </c:pt>
                <c:pt idx="20485">
                  <c:v>102.4249999999793</c:v>
                </c:pt>
                <c:pt idx="20486">
                  <c:v>102.4299999999793</c:v>
                </c:pt>
                <c:pt idx="20487">
                  <c:v>102.4349999999794</c:v>
                </c:pt>
                <c:pt idx="20488">
                  <c:v>102.4399999999793</c:v>
                </c:pt>
                <c:pt idx="20489">
                  <c:v>102.4449999999793</c:v>
                </c:pt>
                <c:pt idx="20490">
                  <c:v>102.4499999999793</c:v>
                </c:pt>
                <c:pt idx="20491">
                  <c:v>102.4549999999793</c:v>
                </c:pt>
                <c:pt idx="20492">
                  <c:v>102.4599999999793</c:v>
                </c:pt>
                <c:pt idx="20493">
                  <c:v>102.4649999999793</c:v>
                </c:pt>
                <c:pt idx="20494">
                  <c:v>102.4699999999793</c:v>
                </c:pt>
                <c:pt idx="20495">
                  <c:v>102.4749999999793</c:v>
                </c:pt>
                <c:pt idx="20496">
                  <c:v>102.4799999999793</c:v>
                </c:pt>
                <c:pt idx="20497">
                  <c:v>102.4849999999793</c:v>
                </c:pt>
                <c:pt idx="20498">
                  <c:v>102.4899999999793</c:v>
                </c:pt>
                <c:pt idx="20499">
                  <c:v>102.4949999999793</c:v>
                </c:pt>
                <c:pt idx="20500">
                  <c:v>102.4999999999793</c:v>
                </c:pt>
                <c:pt idx="20501">
                  <c:v>102.5049999999793</c:v>
                </c:pt>
                <c:pt idx="20502">
                  <c:v>102.5099999999793</c:v>
                </c:pt>
                <c:pt idx="20503">
                  <c:v>102.5149999999793</c:v>
                </c:pt>
                <c:pt idx="20504">
                  <c:v>102.5199999999793</c:v>
                </c:pt>
                <c:pt idx="20505">
                  <c:v>102.5249999999793</c:v>
                </c:pt>
                <c:pt idx="20506">
                  <c:v>102.5299999999793</c:v>
                </c:pt>
                <c:pt idx="20507">
                  <c:v>102.5349999999792</c:v>
                </c:pt>
                <c:pt idx="20508">
                  <c:v>102.5399999999792</c:v>
                </c:pt>
                <c:pt idx="20509">
                  <c:v>102.5449999999793</c:v>
                </c:pt>
                <c:pt idx="20510">
                  <c:v>102.5499999999792</c:v>
                </c:pt>
                <c:pt idx="20511">
                  <c:v>102.5549999999792</c:v>
                </c:pt>
                <c:pt idx="20512">
                  <c:v>102.5599999999792</c:v>
                </c:pt>
                <c:pt idx="20513">
                  <c:v>102.5649999999792</c:v>
                </c:pt>
                <c:pt idx="20514">
                  <c:v>102.5699999999792</c:v>
                </c:pt>
                <c:pt idx="20515">
                  <c:v>102.5749999999792</c:v>
                </c:pt>
                <c:pt idx="20516">
                  <c:v>102.5799999999792</c:v>
                </c:pt>
                <c:pt idx="20517">
                  <c:v>102.5849999999792</c:v>
                </c:pt>
                <c:pt idx="20518">
                  <c:v>102.5899999999792</c:v>
                </c:pt>
                <c:pt idx="20519">
                  <c:v>102.5949999999792</c:v>
                </c:pt>
                <c:pt idx="20520">
                  <c:v>102.5999999999792</c:v>
                </c:pt>
                <c:pt idx="20521">
                  <c:v>102.6049999999792</c:v>
                </c:pt>
                <c:pt idx="20522">
                  <c:v>102.6099999999792</c:v>
                </c:pt>
                <c:pt idx="20523">
                  <c:v>102.6149999999792</c:v>
                </c:pt>
                <c:pt idx="20524">
                  <c:v>102.6199999999792</c:v>
                </c:pt>
                <c:pt idx="20525">
                  <c:v>102.6249999999792</c:v>
                </c:pt>
                <c:pt idx="20526">
                  <c:v>102.6299999999792</c:v>
                </c:pt>
                <c:pt idx="20527">
                  <c:v>102.6349999999792</c:v>
                </c:pt>
                <c:pt idx="20528">
                  <c:v>102.6399999999792</c:v>
                </c:pt>
                <c:pt idx="20529">
                  <c:v>102.6449999999791</c:v>
                </c:pt>
                <c:pt idx="20530">
                  <c:v>102.6499999999791</c:v>
                </c:pt>
                <c:pt idx="20531">
                  <c:v>102.6549999999791</c:v>
                </c:pt>
                <c:pt idx="20532">
                  <c:v>102.6599999999791</c:v>
                </c:pt>
                <c:pt idx="20533">
                  <c:v>102.6649999999791</c:v>
                </c:pt>
                <c:pt idx="20534">
                  <c:v>102.6699999999791</c:v>
                </c:pt>
                <c:pt idx="20535">
                  <c:v>102.6749999999791</c:v>
                </c:pt>
                <c:pt idx="20536">
                  <c:v>102.6799999999791</c:v>
                </c:pt>
                <c:pt idx="20537">
                  <c:v>102.6849999999791</c:v>
                </c:pt>
                <c:pt idx="20538">
                  <c:v>102.6899999999791</c:v>
                </c:pt>
                <c:pt idx="20539">
                  <c:v>102.6949999999791</c:v>
                </c:pt>
                <c:pt idx="20540">
                  <c:v>102.6999999999791</c:v>
                </c:pt>
                <c:pt idx="20541">
                  <c:v>102.7049999999791</c:v>
                </c:pt>
                <c:pt idx="20542">
                  <c:v>102.7099999999791</c:v>
                </c:pt>
                <c:pt idx="20543">
                  <c:v>102.7149999999791</c:v>
                </c:pt>
                <c:pt idx="20544">
                  <c:v>102.7199999999791</c:v>
                </c:pt>
                <c:pt idx="20545">
                  <c:v>102.7249999999791</c:v>
                </c:pt>
                <c:pt idx="20546">
                  <c:v>102.7299999999791</c:v>
                </c:pt>
                <c:pt idx="20547">
                  <c:v>102.7349999999791</c:v>
                </c:pt>
                <c:pt idx="20548">
                  <c:v>102.7399999999791</c:v>
                </c:pt>
                <c:pt idx="20549">
                  <c:v>102.7449999999791</c:v>
                </c:pt>
                <c:pt idx="20550">
                  <c:v>102.7499999999791</c:v>
                </c:pt>
                <c:pt idx="20551">
                  <c:v>102.754999999979</c:v>
                </c:pt>
                <c:pt idx="20552">
                  <c:v>102.759999999979</c:v>
                </c:pt>
                <c:pt idx="20553">
                  <c:v>102.7649999999791</c:v>
                </c:pt>
                <c:pt idx="20554">
                  <c:v>102.769999999979</c:v>
                </c:pt>
                <c:pt idx="20555">
                  <c:v>102.774999999979</c:v>
                </c:pt>
                <c:pt idx="20556">
                  <c:v>102.779999999979</c:v>
                </c:pt>
                <c:pt idx="20557">
                  <c:v>102.784999999979</c:v>
                </c:pt>
                <c:pt idx="20558">
                  <c:v>102.789999999979</c:v>
                </c:pt>
                <c:pt idx="20559">
                  <c:v>102.794999999979</c:v>
                </c:pt>
                <c:pt idx="20560">
                  <c:v>102.799999999979</c:v>
                </c:pt>
                <c:pt idx="20561">
                  <c:v>102.804999999979</c:v>
                </c:pt>
                <c:pt idx="20562">
                  <c:v>102.809999999979</c:v>
                </c:pt>
                <c:pt idx="20563">
                  <c:v>102.814999999979</c:v>
                </c:pt>
                <c:pt idx="20564">
                  <c:v>102.819999999979</c:v>
                </c:pt>
                <c:pt idx="20565">
                  <c:v>102.824999999979</c:v>
                </c:pt>
                <c:pt idx="20566">
                  <c:v>102.829999999979</c:v>
                </c:pt>
                <c:pt idx="20567">
                  <c:v>102.834999999979</c:v>
                </c:pt>
                <c:pt idx="20568">
                  <c:v>102.839999999979</c:v>
                </c:pt>
                <c:pt idx="20569">
                  <c:v>102.844999999979</c:v>
                </c:pt>
                <c:pt idx="20570">
                  <c:v>102.849999999979</c:v>
                </c:pt>
                <c:pt idx="20571">
                  <c:v>102.854999999979</c:v>
                </c:pt>
                <c:pt idx="20572">
                  <c:v>102.859999999979</c:v>
                </c:pt>
                <c:pt idx="20573">
                  <c:v>102.864999999979</c:v>
                </c:pt>
                <c:pt idx="20574">
                  <c:v>102.869999999979</c:v>
                </c:pt>
                <c:pt idx="20575">
                  <c:v>102.874999999979</c:v>
                </c:pt>
                <c:pt idx="20576">
                  <c:v>102.879999999979</c:v>
                </c:pt>
                <c:pt idx="20577">
                  <c:v>102.884999999979</c:v>
                </c:pt>
                <c:pt idx="20578">
                  <c:v>102.889999999979</c:v>
                </c:pt>
                <c:pt idx="20579">
                  <c:v>102.894999999979</c:v>
                </c:pt>
                <c:pt idx="20580">
                  <c:v>102.899999999979</c:v>
                </c:pt>
                <c:pt idx="20581">
                  <c:v>102.904999999979</c:v>
                </c:pt>
                <c:pt idx="20582">
                  <c:v>102.909999999979</c:v>
                </c:pt>
                <c:pt idx="20583">
                  <c:v>102.914999999979</c:v>
                </c:pt>
                <c:pt idx="20584">
                  <c:v>102.919999999979</c:v>
                </c:pt>
                <c:pt idx="20585">
                  <c:v>102.924999999979</c:v>
                </c:pt>
                <c:pt idx="20586">
                  <c:v>102.929999999979</c:v>
                </c:pt>
                <c:pt idx="20587">
                  <c:v>102.934999999979</c:v>
                </c:pt>
                <c:pt idx="20588">
                  <c:v>102.939999999979</c:v>
                </c:pt>
                <c:pt idx="20589">
                  <c:v>102.944999999979</c:v>
                </c:pt>
                <c:pt idx="20590">
                  <c:v>102.949999999979</c:v>
                </c:pt>
                <c:pt idx="20591">
                  <c:v>102.954999999979</c:v>
                </c:pt>
                <c:pt idx="20592">
                  <c:v>102.959999999979</c:v>
                </c:pt>
                <c:pt idx="20593">
                  <c:v>102.964999999979</c:v>
                </c:pt>
                <c:pt idx="20594">
                  <c:v>102.969999999979</c:v>
                </c:pt>
                <c:pt idx="20595">
                  <c:v>102.9749999999788</c:v>
                </c:pt>
                <c:pt idx="20596">
                  <c:v>102.9799999999788</c:v>
                </c:pt>
                <c:pt idx="20597">
                  <c:v>102.984999999979</c:v>
                </c:pt>
                <c:pt idx="20598">
                  <c:v>102.9899999999788</c:v>
                </c:pt>
                <c:pt idx="20599">
                  <c:v>102.9949999999788</c:v>
                </c:pt>
                <c:pt idx="20600">
                  <c:v>102.9999999999788</c:v>
                </c:pt>
                <c:pt idx="20601">
                  <c:v>103.0049999999788</c:v>
                </c:pt>
                <c:pt idx="20602">
                  <c:v>103.0099999999788</c:v>
                </c:pt>
                <c:pt idx="20603">
                  <c:v>103.0149999999788</c:v>
                </c:pt>
                <c:pt idx="20604">
                  <c:v>103.0199999999788</c:v>
                </c:pt>
                <c:pt idx="20605">
                  <c:v>103.0249999999788</c:v>
                </c:pt>
                <c:pt idx="20606">
                  <c:v>103.0299999999788</c:v>
                </c:pt>
                <c:pt idx="20607">
                  <c:v>103.0349999999788</c:v>
                </c:pt>
                <c:pt idx="20608">
                  <c:v>103.0399999999788</c:v>
                </c:pt>
                <c:pt idx="20609">
                  <c:v>103.0449999999788</c:v>
                </c:pt>
                <c:pt idx="20610">
                  <c:v>103.0499999999788</c:v>
                </c:pt>
                <c:pt idx="20611">
                  <c:v>103.0549999999788</c:v>
                </c:pt>
                <c:pt idx="20612">
                  <c:v>103.0599999999788</c:v>
                </c:pt>
                <c:pt idx="20613">
                  <c:v>103.0649999999788</c:v>
                </c:pt>
                <c:pt idx="20614">
                  <c:v>103.0699999999788</c:v>
                </c:pt>
                <c:pt idx="20615">
                  <c:v>103.0749999999788</c:v>
                </c:pt>
                <c:pt idx="20616">
                  <c:v>103.0799999999788</c:v>
                </c:pt>
                <c:pt idx="20617">
                  <c:v>103.0849999999787</c:v>
                </c:pt>
                <c:pt idx="20618">
                  <c:v>103.0899999999787</c:v>
                </c:pt>
                <c:pt idx="20619">
                  <c:v>103.0949999999788</c:v>
                </c:pt>
                <c:pt idx="20620">
                  <c:v>103.0999999999787</c:v>
                </c:pt>
                <c:pt idx="20621">
                  <c:v>103.1049999999787</c:v>
                </c:pt>
                <c:pt idx="20622">
                  <c:v>103.1099999999787</c:v>
                </c:pt>
                <c:pt idx="20623">
                  <c:v>103.1149999999787</c:v>
                </c:pt>
                <c:pt idx="20624">
                  <c:v>103.1199999999787</c:v>
                </c:pt>
                <c:pt idx="20625">
                  <c:v>103.1249999999787</c:v>
                </c:pt>
                <c:pt idx="20626">
                  <c:v>103.1299999999787</c:v>
                </c:pt>
                <c:pt idx="20627">
                  <c:v>103.1349999999787</c:v>
                </c:pt>
                <c:pt idx="20628">
                  <c:v>103.1399999999787</c:v>
                </c:pt>
                <c:pt idx="20629">
                  <c:v>103.1449999999787</c:v>
                </c:pt>
                <c:pt idx="20630">
                  <c:v>103.1499999999787</c:v>
                </c:pt>
                <c:pt idx="20631">
                  <c:v>103.1549999999787</c:v>
                </c:pt>
                <c:pt idx="20632">
                  <c:v>103.1599999999787</c:v>
                </c:pt>
                <c:pt idx="20633">
                  <c:v>103.1649999999787</c:v>
                </c:pt>
                <c:pt idx="20634">
                  <c:v>103.1699999999787</c:v>
                </c:pt>
                <c:pt idx="20635">
                  <c:v>103.1749999999787</c:v>
                </c:pt>
                <c:pt idx="20636">
                  <c:v>103.1799999999787</c:v>
                </c:pt>
                <c:pt idx="20637">
                  <c:v>103.1849999999787</c:v>
                </c:pt>
                <c:pt idx="20638">
                  <c:v>103.1899999999787</c:v>
                </c:pt>
                <c:pt idx="20639">
                  <c:v>103.1949999999786</c:v>
                </c:pt>
                <c:pt idx="20640">
                  <c:v>103.1999999999786</c:v>
                </c:pt>
                <c:pt idx="20641">
                  <c:v>103.2049999999787</c:v>
                </c:pt>
                <c:pt idx="20642">
                  <c:v>103.2099999999786</c:v>
                </c:pt>
                <c:pt idx="20643">
                  <c:v>103.2149999999786</c:v>
                </c:pt>
                <c:pt idx="20644">
                  <c:v>103.2199999999786</c:v>
                </c:pt>
                <c:pt idx="20645">
                  <c:v>103.2249999999786</c:v>
                </c:pt>
                <c:pt idx="20646">
                  <c:v>103.2299999999786</c:v>
                </c:pt>
                <c:pt idx="20647">
                  <c:v>103.2349999999786</c:v>
                </c:pt>
                <c:pt idx="20648">
                  <c:v>103.2399999999786</c:v>
                </c:pt>
                <c:pt idx="20649">
                  <c:v>103.2449999999786</c:v>
                </c:pt>
                <c:pt idx="20650">
                  <c:v>103.2499999999786</c:v>
                </c:pt>
                <c:pt idx="20651">
                  <c:v>103.2549999999786</c:v>
                </c:pt>
                <c:pt idx="20652">
                  <c:v>103.2599999999786</c:v>
                </c:pt>
                <c:pt idx="20653">
                  <c:v>103.2649999999786</c:v>
                </c:pt>
                <c:pt idx="20654">
                  <c:v>103.2699999999786</c:v>
                </c:pt>
                <c:pt idx="20655">
                  <c:v>103.2749999999786</c:v>
                </c:pt>
                <c:pt idx="20656">
                  <c:v>103.2799999999786</c:v>
                </c:pt>
                <c:pt idx="20657">
                  <c:v>103.2849999999786</c:v>
                </c:pt>
                <c:pt idx="20658">
                  <c:v>103.2899999999786</c:v>
                </c:pt>
                <c:pt idx="20659">
                  <c:v>103.2949999999786</c:v>
                </c:pt>
                <c:pt idx="20660">
                  <c:v>103.2999999999786</c:v>
                </c:pt>
                <c:pt idx="20661">
                  <c:v>103.3049999999785</c:v>
                </c:pt>
                <c:pt idx="20662">
                  <c:v>103.3099999999785</c:v>
                </c:pt>
                <c:pt idx="20663">
                  <c:v>103.3149999999786</c:v>
                </c:pt>
                <c:pt idx="20664">
                  <c:v>103.3199999999785</c:v>
                </c:pt>
                <c:pt idx="20665">
                  <c:v>103.3249999999785</c:v>
                </c:pt>
                <c:pt idx="20666">
                  <c:v>103.3299999999785</c:v>
                </c:pt>
                <c:pt idx="20667">
                  <c:v>103.3349999999785</c:v>
                </c:pt>
                <c:pt idx="20668">
                  <c:v>103.3399999999785</c:v>
                </c:pt>
                <c:pt idx="20669">
                  <c:v>103.3449999999785</c:v>
                </c:pt>
                <c:pt idx="20670">
                  <c:v>103.3499999999785</c:v>
                </c:pt>
                <c:pt idx="20671">
                  <c:v>103.3549999999785</c:v>
                </c:pt>
                <c:pt idx="20672">
                  <c:v>103.3599999999785</c:v>
                </c:pt>
                <c:pt idx="20673">
                  <c:v>103.3649999999785</c:v>
                </c:pt>
                <c:pt idx="20674">
                  <c:v>103.3699999999785</c:v>
                </c:pt>
                <c:pt idx="20675">
                  <c:v>103.3749999999785</c:v>
                </c:pt>
                <c:pt idx="20676">
                  <c:v>103.3799999999785</c:v>
                </c:pt>
                <c:pt idx="20677">
                  <c:v>103.3849999999785</c:v>
                </c:pt>
                <c:pt idx="20678">
                  <c:v>103.3899999999785</c:v>
                </c:pt>
                <c:pt idx="20679">
                  <c:v>103.3949999999785</c:v>
                </c:pt>
                <c:pt idx="20680">
                  <c:v>103.3999999999785</c:v>
                </c:pt>
                <c:pt idx="20681">
                  <c:v>103.4049999999785</c:v>
                </c:pt>
                <c:pt idx="20682">
                  <c:v>103.4099999999785</c:v>
                </c:pt>
                <c:pt idx="20683">
                  <c:v>103.4149999999785</c:v>
                </c:pt>
                <c:pt idx="20684">
                  <c:v>103.4199999999785</c:v>
                </c:pt>
                <c:pt idx="20685">
                  <c:v>103.4249999999785</c:v>
                </c:pt>
                <c:pt idx="20686">
                  <c:v>103.4299999999784</c:v>
                </c:pt>
                <c:pt idx="20687">
                  <c:v>103.4349999999784</c:v>
                </c:pt>
                <c:pt idx="20688">
                  <c:v>103.4399999999784</c:v>
                </c:pt>
                <c:pt idx="20689">
                  <c:v>103.4449999999784</c:v>
                </c:pt>
                <c:pt idx="20690">
                  <c:v>103.4499999999784</c:v>
                </c:pt>
                <c:pt idx="20691">
                  <c:v>103.4549999999784</c:v>
                </c:pt>
                <c:pt idx="20692">
                  <c:v>103.4599999999784</c:v>
                </c:pt>
                <c:pt idx="20693">
                  <c:v>103.4649999999784</c:v>
                </c:pt>
                <c:pt idx="20694">
                  <c:v>103.4699999999784</c:v>
                </c:pt>
                <c:pt idx="20695">
                  <c:v>103.4749999999784</c:v>
                </c:pt>
                <c:pt idx="20696">
                  <c:v>103.4799999999784</c:v>
                </c:pt>
                <c:pt idx="20697">
                  <c:v>103.4849999999784</c:v>
                </c:pt>
                <c:pt idx="20698">
                  <c:v>103.4899999999784</c:v>
                </c:pt>
                <c:pt idx="20699">
                  <c:v>103.4949999999784</c:v>
                </c:pt>
                <c:pt idx="20700">
                  <c:v>103.4999999999784</c:v>
                </c:pt>
                <c:pt idx="20701">
                  <c:v>103.5049999999784</c:v>
                </c:pt>
                <c:pt idx="20702">
                  <c:v>103.5099999999784</c:v>
                </c:pt>
                <c:pt idx="20703">
                  <c:v>103.5149999999784</c:v>
                </c:pt>
                <c:pt idx="20704">
                  <c:v>103.5199999999784</c:v>
                </c:pt>
                <c:pt idx="20705">
                  <c:v>103.5249999999783</c:v>
                </c:pt>
                <c:pt idx="20706">
                  <c:v>103.5299999999783</c:v>
                </c:pt>
                <c:pt idx="20707">
                  <c:v>103.5349999999784</c:v>
                </c:pt>
                <c:pt idx="20708">
                  <c:v>103.5399999999783</c:v>
                </c:pt>
                <c:pt idx="20709">
                  <c:v>103.5449999999783</c:v>
                </c:pt>
                <c:pt idx="20710">
                  <c:v>103.5499999999783</c:v>
                </c:pt>
                <c:pt idx="20711">
                  <c:v>103.5549999999783</c:v>
                </c:pt>
                <c:pt idx="20712">
                  <c:v>103.5599999999783</c:v>
                </c:pt>
                <c:pt idx="20713">
                  <c:v>103.5649999999783</c:v>
                </c:pt>
                <c:pt idx="20714">
                  <c:v>103.5699999999783</c:v>
                </c:pt>
                <c:pt idx="20715">
                  <c:v>103.5749999999783</c:v>
                </c:pt>
                <c:pt idx="20716">
                  <c:v>103.5799999999783</c:v>
                </c:pt>
                <c:pt idx="20717">
                  <c:v>103.5849999999783</c:v>
                </c:pt>
                <c:pt idx="20718">
                  <c:v>103.5899999999783</c:v>
                </c:pt>
                <c:pt idx="20719">
                  <c:v>103.5949999999783</c:v>
                </c:pt>
                <c:pt idx="20720">
                  <c:v>103.5999999999783</c:v>
                </c:pt>
                <c:pt idx="20721">
                  <c:v>103.6049999999783</c:v>
                </c:pt>
                <c:pt idx="20722">
                  <c:v>103.6099999999783</c:v>
                </c:pt>
                <c:pt idx="20723">
                  <c:v>103.6149999999783</c:v>
                </c:pt>
                <c:pt idx="20724">
                  <c:v>103.6199999999783</c:v>
                </c:pt>
                <c:pt idx="20725">
                  <c:v>103.6249999999783</c:v>
                </c:pt>
                <c:pt idx="20726">
                  <c:v>103.6299999999783</c:v>
                </c:pt>
                <c:pt idx="20727">
                  <c:v>103.6349999999782</c:v>
                </c:pt>
                <c:pt idx="20728">
                  <c:v>103.6399999999782</c:v>
                </c:pt>
                <c:pt idx="20729">
                  <c:v>103.6449999999782</c:v>
                </c:pt>
                <c:pt idx="20730">
                  <c:v>103.6499999999782</c:v>
                </c:pt>
                <c:pt idx="20731">
                  <c:v>103.6549999999782</c:v>
                </c:pt>
                <c:pt idx="20732">
                  <c:v>103.6599999999782</c:v>
                </c:pt>
                <c:pt idx="20733">
                  <c:v>103.6649999999782</c:v>
                </c:pt>
                <c:pt idx="20734">
                  <c:v>103.6699999999782</c:v>
                </c:pt>
                <c:pt idx="20735">
                  <c:v>103.6749999999782</c:v>
                </c:pt>
                <c:pt idx="20736">
                  <c:v>103.6799999999782</c:v>
                </c:pt>
                <c:pt idx="20737">
                  <c:v>103.6849999999782</c:v>
                </c:pt>
                <c:pt idx="20738">
                  <c:v>103.6899999999782</c:v>
                </c:pt>
                <c:pt idx="20739">
                  <c:v>103.6949999999782</c:v>
                </c:pt>
                <c:pt idx="20740">
                  <c:v>103.6999999999782</c:v>
                </c:pt>
                <c:pt idx="20741">
                  <c:v>103.7049999999782</c:v>
                </c:pt>
                <c:pt idx="20742">
                  <c:v>103.7099999999782</c:v>
                </c:pt>
                <c:pt idx="20743">
                  <c:v>103.7149999999782</c:v>
                </c:pt>
                <c:pt idx="20744">
                  <c:v>103.7199999999782</c:v>
                </c:pt>
                <c:pt idx="20745">
                  <c:v>103.7249999999782</c:v>
                </c:pt>
                <c:pt idx="20746">
                  <c:v>103.7299999999782</c:v>
                </c:pt>
                <c:pt idx="20747">
                  <c:v>103.7349999999782</c:v>
                </c:pt>
                <c:pt idx="20748">
                  <c:v>103.7399999999782</c:v>
                </c:pt>
                <c:pt idx="20749">
                  <c:v>103.7449999999782</c:v>
                </c:pt>
                <c:pt idx="20750">
                  <c:v>103.7499999999782</c:v>
                </c:pt>
                <c:pt idx="20751">
                  <c:v>103.7549999999781</c:v>
                </c:pt>
                <c:pt idx="20752">
                  <c:v>103.7599999999781</c:v>
                </c:pt>
                <c:pt idx="20753">
                  <c:v>103.7649999999781</c:v>
                </c:pt>
                <c:pt idx="20754">
                  <c:v>103.7699999999781</c:v>
                </c:pt>
                <c:pt idx="20755">
                  <c:v>103.7749999999781</c:v>
                </c:pt>
                <c:pt idx="20756">
                  <c:v>103.7799999999781</c:v>
                </c:pt>
                <c:pt idx="20757">
                  <c:v>103.7849999999781</c:v>
                </c:pt>
                <c:pt idx="20758">
                  <c:v>103.7899999999781</c:v>
                </c:pt>
                <c:pt idx="20759">
                  <c:v>103.7949999999781</c:v>
                </c:pt>
                <c:pt idx="20760">
                  <c:v>103.7999999999781</c:v>
                </c:pt>
                <c:pt idx="20761">
                  <c:v>103.8049999999781</c:v>
                </c:pt>
                <c:pt idx="20762">
                  <c:v>103.8099999999781</c:v>
                </c:pt>
                <c:pt idx="20763">
                  <c:v>103.8149999999781</c:v>
                </c:pt>
                <c:pt idx="20764">
                  <c:v>103.8199999999781</c:v>
                </c:pt>
                <c:pt idx="20765">
                  <c:v>103.8249999999781</c:v>
                </c:pt>
                <c:pt idx="20766">
                  <c:v>103.8299999999781</c:v>
                </c:pt>
                <c:pt idx="20767">
                  <c:v>103.8349999999781</c:v>
                </c:pt>
                <c:pt idx="20768">
                  <c:v>103.8399999999781</c:v>
                </c:pt>
                <c:pt idx="20769">
                  <c:v>103.8449999999781</c:v>
                </c:pt>
                <c:pt idx="20770">
                  <c:v>103.8499999999781</c:v>
                </c:pt>
                <c:pt idx="20771">
                  <c:v>103.854999999978</c:v>
                </c:pt>
                <c:pt idx="20772">
                  <c:v>103.859999999978</c:v>
                </c:pt>
                <c:pt idx="20773">
                  <c:v>103.864999999978</c:v>
                </c:pt>
                <c:pt idx="20774">
                  <c:v>103.869999999978</c:v>
                </c:pt>
                <c:pt idx="20775">
                  <c:v>103.874999999978</c:v>
                </c:pt>
                <c:pt idx="20776">
                  <c:v>103.879999999978</c:v>
                </c:pt>
                <c:pt idx="20777">
                  <c:v>103.884999999978</c:v>
                </c:pt>
                <c:pt idx="20778">
                  <c:v>103.889999999978</c:v>
                </c:pt>
                <c:pt idx="20779">
                  <c:v>103.894999999978</c:v>
                </c:pt>
                <c:pt idx="20780">
                  <c:v>103.899999999978</c:v>
                </c:pt>
                <c:pt idx="20781">
                  <c:v>103.904999999978</c:v>
                </c:pt>
                <c:pt idx="20782">
                  <c:v>103.909999999978</c:v>
                </c:pt>
                <c:pt idx="20783">
                  <c:v>103.914999999978</c:v>
                </c:pt>
                <c:pt idx="20784">
                  <c:v>103.919999999978</c:v>
                </c:pt>
                <c:pt idx="20785">
                  <c:v>103.924999999978</c:v>
                </c:pt>
                <c:pt idx="20786">
                  <c:v>103.929999999978</c:v>
                </c:pt>
                <c:pt idx="20787">
                  <c:v>103.934999999978</c:v>
                </c:pt>
                <c:pt idx="20788">
                  <c:v>103.939999999978</c:v>
                </c:pt>
                <c:pt idx="20789">
                  <c:v>103.944999999978</c:v>
                </c:pt>
                <c:pt idx="20790">
                  <c:v>103.949999999978</c:v>
                </c:pt>
                <c:pt idx="20791">
                  <c:v>103.954999999978</c:v>
                </c:pt>
                <c:pt idx="20792">
                  <c:v>103.959999999978</c:v>
                </c:pt>
                <c:pt idx="20793">
                  <c:v>103.964999999978</c:v>
                </c:pt>
                <c:pt idx="20794">
                  <c:v>103.969999999978</c:v>
                </c:pt>
                <c:pt idx="20795">
                  <c:v>103.974999999978</c:v>
                </c:pt>
                <c:pt idx="20796">
                  <c:v>103.979999999978</c:v>
                </c:pt>
                <c:pt idx="20797">
                  <c:v>103.984999999978</c:v>
                </c:pt>
                <c:pt idx="20798">
                  <c:v>103.989999999978</c:v>
                </c:pt>
                <c:pt idx="20799">
                  <c:v>103.994999999978</c:v>
                </c:pt>
                <c:pt idx="20800">
                  <c:v>103.999999999978</c:v>
                </c:pt>
                <c:pt idx="20801">
                  <c:v>104.004999999978</c:v>
                </c:pt>
                <c:pt idx="20802">
                  <c:v>104.009999999978</c:v>
                </c:pt>
                <c:pt idx="20803">
                  <c:v>104.014999999978</c:v>
                </c:pt>
                <c:pt idx="20804">
                  <c:v>104.019999999978</c:v>
                </c:pt>
                <c:pt idx="20805">
                  <c:v>104.024999999978</c:v>
                </c:pt>
                <c:pt idx="20806">
                  <c:v>104.029999999978</c:v>
                </c:pt>
                <c:pt idx="20807">
                  <c:v>104.034999999978</c:v>
                </c:pt>
                <c:pt idx="20808">
                  <c:v>104.039999999978</c:v>
                </c:pt>
                <c:pt idx="20809">
                  <c:v>104.044999999978</c:v>
                </c:pt>
                <c:pt idx="20810">
                  <c:v>104.049999999978</c:v>
                </c:pt>
                <c:pt idx="20811">
                  <c:v>104.054999999978</c:v>
                </c:pt>
                <c:pt idx="20812">
                  <c:v>104.059999999978</c:v>
                </c:pt>
                <c:pt idx="20813">
                  <c:v>104.064999999978</c:v>
                </c:pt>
                <c:pt idx="20814">
                  <c:v>104.069999999978</c:v>
                </c:pt>
                <c:pt idx="20815">
                  <c:v>104.0749999999778</c:v>
                </c:pt>
                <c:pt idx="20816">
                  <c:v>104.0799999999778</c:v>
                </c:pt>
                <c:pt idx="20817">
                  <c:v>104.0849999999778</c:v>
                </c:pt>
                <c:pt idx="20818">
                  <c:v>104.0899999999778</c:v>
                </c:pt>
                <c:pt idx="20819">
                  <c:v>104.0949999999778</c:v>
                </c:pt>
                <c:pt idx="20820">
                  <c:v>104.0999999999778</c:v>
                </c:pt>
                <c:pt idx="20821">
                  <c:v>104.1049999999778</c:v>
                </c:pt>
                <c:pt idx="20822">
                  <c:v>104.1099999999778</c:v>
                </c:pt>
                <c:pt idx="20823">
                  <c:v>104.1149999999778</c:v>
                </c:pt>
                <c:pt idx="20824">
                  <c:v>104.1199999999778</c:v>
                </c:pt>
                <c:pt idx="20825">
                  <c:v>104.1249999999778</c:v>
                </c:pt>
                <c:pt idx="20826">
                  <c:v>104.1299999999778</c:v>
                </c:pt>
                <c:pt idx="20827">
                  <c:v>104.1349999999778</c:v>
                </c:pt>
                <c:pt idx="20828">
                  <c:v>104.1399999999778</c:v>
                </c:pt>
                <c:pt idx="20829">
                  <c:v>104.1449999999778</c:v>
                </c:pt>
                <c:pt idx="20830">
                  <c:v>104.1499999999778</c:v>
                </c:pt>
                <c:pt idx="20831">
                  <c:v>104.1549999999778</c:v>
                </c:pt>
                <c:pt idx="20832">
                  <c:v>104.1599999999778</c:v>
                </c:pt>
                <c:pt idx="20833">
                  <c:v>104.1649999999778</c:v>
                </c:pt>
                <c:pt idx="20834">
                  <c:v>104.1699999999778</c:v>
                </c:pt>
                <c:pt idx="20835">
                  <c:v>104.1749999999778</c:v>
                </c:pt>
                <c:pt idx="20836">
                  <c:v>104.1799999999778</c:v>
                </c:pt>
                <c:pt idx="20837">
                  <c:v>104.1849999999777</c:v>
                </c:pt>
                <c:pt idx="20838">
                  <c:v>104.1899999999777</c:v>
                </c:pt>
                <c:pt idx="20839">
                  <c:v>104.1949999999777</c:v>
                </c:pt>
                <c:pt idx="20840">
                  <c:v>104.1999999999777</c:v>
                </c:pt>
                <c:pt idx="20841">
                  <c:v>104.2049999999777</c:v>
                </c:pt>
                <c:pt idx="20842">
                  <c:v>104.2099999999777</c:v>
                </c:pt>
                <c:pt idx="20843">
                  <c:v>104.2149999999777</c:v>
                </c:pt>
                <c:pt idx="20844">
                  <c:v>104.2199999999777</c:v>
                </c:pt>
                <c:pt idx="20845">
                  <c:v>104.2249999999777</c:v>
                </c:pt>
                <c:pt idx="20846">
                  <c:v>104.2299999999777</c:v>
                </c:pt>
                <c:pt idx="20847">
                  <c:v>104.2349999999777</c:v>
                </c:pt>
                <c:pt idx="20848">
                  <c:v>104.2399999999777</c:v>
                </c:pt>
                <c:pt idx="20849">
                  <c:v>104.2449999999777</c:v>
                </c:pt>
                <c:pt idx="20850">
                  <c:v>104.2499999999777</c:v>
                </c:pt>
                <c:pt idx="20851">
                  <c:v>104.2549999999777</c:v>
                </c:pt>
                <c:pt idx="20852">
                  <c:v>104.2599999999777</c:v>
                </c:pt>
                <c:pt idx="20853">
                  <c:v>104.2649999999777</c:v>
                </c:pt>
                <c:pt idx="20854">
                  <c:v>104.2699999999777</c:v>
                </c:pt>
                <c:pt idx="20855">
                  <c:v>104.2749999999777</c:v>
                </c:pt>
                <c:pt idx="20856">
                  <c:v>104.2799999999777</c:v>
                </c:pt>
                <c:pt idx="20857">
                  <c:v>104.2849999999777</c:v>
                </c:pt>
                <c:pt idx="20858">
                  <c:v>104.2899999999777</c:v>
                </c:pt>
                <c:pt idx="20859">
                  <c:v>104.2949999999777</c:v>
                </c:pt>
                <c:pt idx="20860">
                  <c:v>104.2999999999777</c:v>
                </c:pt>
                <c:pt idx="20861">
                  <c:v>104.3049999999776</c:v>
                </c:pt>
                <c:pt idx="20862">
                  <c:v>104.3099999999776</c:v>
                </c:pt>
                <c:pt idx="20863">
                  <c:v>104.3149999999776</c:v>
                </c:pt>
                <c:pt idx="20864">
                  <c:v>104.3199999999776</c:v>
                </c:pt>
                <c:pt idx="20865">
                  <c:v>104.3249999999776</c:v>
                </c:pt>
                <c:pt idx="20866">
                  <c:v>104.3299999999776</c:v>
                </c:pt>
                <c:pt idx="20867">
                  <c:v>104.3349999999776</c:v>
                </c:pt>
                <c:pt idx="20868">
                  <c:v>104.3399999999776</c:v>
                </c:pt>
                <c:pt idx="20869">
                  <c:v>104.3449999999776</c:v>
                </c:pt>
                <c:pt idx="20870">
                  <c:v>104.3499999999776</c:v>
                </c:pt>
                <c:pt idx="20871">
                  <c:v>104.3549999999776</c:v>
                </c:pt>
                <c:pt idx="20872">
                  <c:v>104.3599999999776</c:v>
                </c:pt>
                <c:pt idx="20873">
                  <c:v>104.3649999999776</c:v>
                </c:pt>
                <c:pt idx="20874">
                  <c:v>104.3699999999776</c:v>
                </c:pt>
                <c:pt idx="20875">
                  <c:v>104.3749999999776</c:v>
                </c:pt>
                <c:pt idx="20876">
                  <c:v>104.3799999999776</c:v>
                </c:pt>
                <c:pt idx="20877">
                  <c:v>104.3849999999776</c:v>
                </c:pt>
                <c:pt idx="20878">
                  <c:v>104.3899999999776</c:v>
                </c:pt>
                <c:pt idx="20879">
                  <c:v>104.3949999999776</c:v>
                </c:pt>
                <c:pt idx="20880">
                  <c:v>104.3999999999776</c:v>
                </c:pt>
                <c:pt idx="20881">
                  <c:v>104.4049999999776</c:v>
                </c:pt>
                <c:pt idx="20882">
                  <c:v>104.4099999999776</c:v>
                </c:pt>
                <c:pt idx="20883">
                  <c:v>104.4149999999776</c:v>
                </c:pt>
                <c:pt idx="20884">
                  <c:v>104.4199999999775</c:v>
                </c:pt>
                <c:pt idx="20885">
                  <c:v>104.4249999999775</c:v>
                </c:pt>
                <c:pt idx="20886">
                  <c:v>104.4299999999775</c:v>
                </c:pt>
                <c:pt idx="20887">
                  <c:v>104.4349999999775</c:v>
                </c:pt>
                <c:pt idx="20888">
                  <c:v>104.4399999999775</c:v>
                </c:pt>
                <c:pt idx="20889">
                  <c:v>104.4449999999775</c:v>
                </c:pt>
                <c:pt idx="20890">
                  <c:v>104.4499999999775</c:v>
                </c:pt>
                <c:pt idx="20891">
                  <c:v>104.4549999999775</c:v>
                </c:pt>
                <c:pt idx="20892">
                  <c:v>104.4599999999775</c:v>
                </c:pt>
                <c:pt idx="20893">
                  <c:v>104.4649999999775</c:v>
                </c:pt>
                <c:pt idx="20894">
                  <c:v>104.4699999999775</c:v>
                </c:pt>
                <c:pt idx="20895">
                  <c:v>104.4749999999775</c:v>
                </c:pt>
                <c:pt idx="20896">
                  <c:v>104.4799999999775</c:v>
                </c:pt>
                <c:pt idx="20897">
                  <c:v>104.4849999999775</c:v>
                </c:pt>
                <c:pt idx="20898">
                  <c:v>104.4899999999775</c:v>
                </c:pt>
                <c:pt idx="20899">
                  <c:v>104.4949999999775</c:v>
                </c:pt>
                <c:pt idx="20900">
                  <c:v>104.4999999999775</c:v>
                </c:pt>
                <c:pt idx="20901">
                  <c:v>104.5049999999775</c:v>
                </c:pt>
                <c:pt idx="20902">
                  <c:v>104.5099999999775</c:v>
                </c:pt>
                <c:pt idx="20903">
                  <c:v>104.5149999999775</c:v>
                </c:pt>
                <c:pt idx="20904">
                  <c:v>104.5199999999775</c:v>
                </c:pt>
                <c:pt idx="20905">
                  <c:v>104.5249999999774</c:v>
                </c:pt>
                <c:pt idx="20906">
                  <c:v>104.5299999999774</c:v>
                </c:pt>
                <c:pt idx="20907">
                  <c:v>104.5349999999774</c:v>
                </c:pt>
                <c:pt idx="20908">
                  <c:v>104.5399999999774</c:v>
                </c:pt>
                <c:pt idx="20909">
                  <c:v>104.5449999999774</c:v>
                </c:pt>
                <c:pt idx="20910">
                  <c:v>104.5499999999774</c:v>
                </c:pt>
                <c:pt idx="20911">
                  <c:v>104.5549999999774</c:v>
                </c:pt>
                <c:pt idx="20912">
                  <c:v>104.5599999999774</c:v>
                </c:pt>
                <c:pt idx="20913">
                  <c:v>104.5649999999774</c:v>
                </c:pt>
                <c:pt idx="20914">
                  <c:v>104.5699999999774</c:v>
                </c:pt>
                <c:pt idx="20915">
                  <c:v>104.5749999999774</c:v>
                </c:pt>
                <c:pt idx="20916">
                  <c:v>104.5799999999774</c:v>
                </c:pt>
                <c:pt idx="20917">
                  <c:v>104.5849999999774</c:v>
                </c:pt>
                <c:pt idx="20918">
                  <c:v>104.5899999999774</c:v>
                </c:pt>
                <c:pt idx="20919">
                  <c:v>104.5949999999774</c:v>
                </c:pt>
                <c:pt idx="20920">
                  <c:v>104.5999999999774</c:v>
                </c:pt>
                <c:pt idx="20921">
                  <c:v>104.6049999999774</c:v>
                </c:pt>
                <c:pt idx="20922">
                  <c:v>104.6099999999774</c:v>
                </c:pt>
                <c:pt idx="20923">
                  <c:v>104.6149999999774</c:v>
                </c:pt>
                <c:pt idx="20924">
                  <c:v>104.6199999999774</c:v>
                </c:pt>
                <c:pt idx="20925">
                  <c:v>104.6249999999773</c:v>
                </c:pt>
                <c:pt idx="20926">
                  <c:v>104.6299999999773</c:v>
                </c:pt>
                <c:pt idx="20927">
                  <c:v>104.6349999999773</c:v>
                </c:pt>
                <c:pt idx="20928">
                  <c:v>104.6399999999773</c:v>
                </c:pt>
                <c:pt idx="20929">
                  <c:v>104.6449999999773</c:v>
                </c:pt>
                <c:pt idx="20930">
                  <c:v>104.6499999999773</c:v>
                </c:pt>
                <c:pt idx="20931">
                  <c:v>104.6549999999773</c:v>
                </c:pt>
                <c:pt idx="20932">
                  <c:v>104.6599999999773</c:v>
                </c:pt>
                <c:pt idx="20933">
                  <c:v>104.6649999999773</c:v>
                </c:pt>
                <c:pt idx="20934">
                  <c:v>104.6699999999773</c:v>
                </c:pt>
                <c:pt idx="20935">
                  <c:v>104.6749999999773</c:v>
                </c:pt>
                <c:pt idx="20936">
                  <c:v>104.6799999999773</c:v>
                </c:pt>
                <c:pt idx="20937">
                  <c:v>104.6849999999773</c:v>
                </c:pt>
                <c:pt idx="20938">
                  <c:v>104.6899999999773</c:v>
                </c:pt>
                <c:pt idx="20939">
                  <c:v>104.6949999999773</c:v>
                </c:pt>
                <c:pt idx="20940">
                  <c:v>104.6999999999773</c:v>
                </c:pt>
                <c:pt idx="20941">
                  <c:v>104.7049999999773</c:v>
                </c:pt>
                <c:pt idx="20942">
                  <c:v>104.7099999999773</c:v>
                </c:pt>
                <c:pt idx="20943">
                  <c:v>104.7149999999773</c:v>
                </c:pt>
                <c:pt idx="20944">
                  <c:v>104.7199999999773</c:v>
                </c:pt>
                <c:pt idx="20945">
                  <c:v>104.7249999999773</c:v>
                </c:pt>
                <c:pt idx="20946">
                  <c:v>104.7299999999773</c:v>
                </c:pt>
                <c:pt idx="20947">
                  <c:v>104.7349999999773</c:v>
                </c:pt>
                <c:pt idx="20948">
                  <c:v>104.7399999999773</c:v>
                </c:pt>
                <c:pt idx="20949">
                  <c:v>104.7449999999773</c:v>
                </c:pt>
                <c:pt idx="20950">
                  <c:v>104.7499999999772</c:v>
                </c:pt>
                <c:pt idx="20951">
                  <c:v>104.7549999999772</c:v>
                </c:pt>
                <c:pt idx="20952">
                  <c:v>104.7599999999772</c:v>
                </c:pt>
                <c:pt idx="20953">
                  <c:v>104.7649999999772</c:v>
                </c:pt>
                <c:pt idx="20954">
                  <c:v>104.7699999999772</c:v>
                </c:pt>
                <c:pt idx="20955">
                  <c:v>104.7749999999772</c:v>
                </c:pt>
                <c:pt idx="20956">
                  <c:v>104.7799999999772</c:v>
                </c:pt>
                <c:pt idx="20957">
                  <c:v>104.7849999999772</c:v>
                </c:pt>
                <c:pt idx="20958">
                  <c:v>104.7899999999772</c:v>
                </c:pt>
                <c:pt idx="20959">
                  <c:v>104.7949999999772</c:v>
                </c:pt>
                <c:pt idx="20960">
                  <c:v>104.7999999999772</c:v>
                </c:pt>
                <c:pt idx="20961">
                  <c:v>104.8049999999772</c:v>
                </c:pt>
                <c:pt idx="20962">
                  <c:v>104.8099999999772</c:v>
                </c:pt>
                <c:pt idx="20963">
                  <c:v>104.8149999999772</c:v>
                </c:pt>
                <c:pt idx="20964">
                  <c:v>104.8199999999772</c:v>
                </c:pt>
                <c:pt idx="20965">
                  <c:v>104.8249999999772</c:v>
                </c:pt>
                <c:pt idx="20966">
                  <c:v>104.8299999999772</c:v>
                </c:pt>
                <c:pt idx="20967">
                  <c:v>104.8349999999772</c:v>
                </c:pt>
                <c:pt idx="20968">
                  <c:v>104.8399999999772</c:v>
                </c:pt>
                <c:pt idx="20969">
                  <c:v>104.8449999999772</c:v>
                </c:pt>
                <c:pt idx="20970">
                  <c:v>104.8499999999772</c:v>
                </c:pt>
                <c:pt idx="20971">
                  <c:v>104.8549999999771</c:v>
                </c:pt>
                <c:pt idx="20972">
                  <c:v>104.8599999999771</c:v>
                </c:pt>
                <c:pt idx="20973">
                  <c:v>104.8649999999771</c:v>
                </c:pt>
                <c:pt idx="20974">
                  <c:v>104.8699999999771</c:v>
                </c:pt>
                <c:pt idx="20975">
                  <c:v>104.8749999999771</c:v>
                </c:pt>
                <c:pt idx="20976">
                  <c:v>104.8799999999771</c:v>
                </c:pt>
                <c:pt idx="20977">
                  <c:v>104.8849999999771</c:v>
                </c:pt>
                <c:pt idx="20978">
                  <c:v>104.8899999999771</c:v>
                </c:pt>
                <c:pt idx="20979">
                  <c:v>104.8949999999771</c:v>
                </c:pt>
                <c:pt idx="20980">
                  <c:v>104.8999999999771</c:v>
                </c:pt>
                <c:pt idx="20981">
                  <c:v>104.9049999999771</c:v>
                </c:pt>
                <c:pt idx="20982">
                  <c:v>104.9099999999771</c:v>
                </c:pt>
                <c:pt idx="20983">
                  <c:v>104.9149999999771</c:v>
                </c:pt>
                <c:pt idx="20984">
                  <c:v>104.9199999999771</c:v>
                </c:pt>
                <c:pt idx="20985">
                  <c:v>104.9249999999771</c:v>
                </c:pt>
                <c:pt idx="20986">
                  <c:v>104.9299999999771</c:v>
                </c:pt>
                <c:pt idx="20987">
                  <c:v>104.9349999999771</c:v>
                </c:pt>
                <c:pt idx="20988">
                  <c:v>104.9399999999771</c:v>
                </c:pt>
                <c:pt idx="20989">
                  <c:v>104.9449999999771</c:v>
                </c:pt>
                <c:pt idx="20990">
                  <c:v>104.9499999999771</c:v>
                </c:pt>
                <c:pt idx="20991">
                  <c:v>104.9549999999771</c:v>
                </c:pt>
                <c:pt idx="20992">
                  <c:v>104.9599999999771</c:v>
                </c:pt>
                <c:pt idx="20993">
                  <c:v>104.9649999999771</c:v>
                </c:pt>
                <c:pt idx="20994">
                  <c:v>104.969999999977</c:v>
                </c:pt>
                <c:pt idx="20995">
                  <c:v>104.974999999977</c:v>
                </c:pt>
                <c:pt idx="20996">
                  <c:v>104.979999999977</c:v>
                </c:pt>
                <c:pt idx="20997">
                  <c:v>104.984999999977</c:v>
                </c:pt>
                <c:pt idx="20998">
                  <c:v>104.989999999977</c:v>
                </c:pt>
                <c:pt idx="20999">
                  <c:v>104.994999999977</c:v>
                </c:pt>
                <c:pt idx="21000">
                  <c:v>104.999999999977</c:v>
                </c:pt>
                <c:pt idx="21001">
                  <c:v>105.004999999977</c:v>
                </c:pt>
                <c:pt idx="21002">
                  <c:v>105.009999999977</c:v>
                </c:pt>
                <c:pt idx="21003">
                  <c:v>105.014999999977</c:v>
                </c:pt>
                <c:pt idx="21004">
                  <c:v>105.019999999977</c:v>
                </c:pt>
                <c:pt idx="21005">
                  <c:v>105.024999999977</c:v>
                </c:pt>
                <c:pt idx="21006">
                  <c:v>105.029999999977</c:v>
                </c:pt>
                <c:pt idx="21007">
                  <c:v>105.034999999977</c:v>
                </c:pt>
                <c:pt idx="21008">
                  <c:v>105.039999999977</c:v>
                </c:pt>
                <c:pt idx="21009">
                  <c:v>105.044999999977</c:v>
                </c:pt>
                <c:pt idx="21010">
                  <c:v>105.049999999977</c:v>
                </c:pt>
                <c:pt idx="21011">
                  <c:v>105.054999999977</c:v>
                </c:pt>
                <c:pt idx="21012">
                  <c:v>105.059999999977</c:v>
                </c:pt>
                <c:pt idx="21013">
                  <c:v>105.064999999977</c:v>
                </c:pt>
                <c:pt idx="21014">
                  <c:v>105.069999999977</c:v>
                </c:pt>
                <c:pt idx="21015">
                  <c:v>105.074999999977</c:v>
                </c:pt>
                <c:pt idx="21016">
                  <c:v>105.079999999977</c:v>
                </c:pt>
                <c:pt idx="21017">
                  <c:v>105.084999999977</c:v>
                </c:pt>
                <c:pt idx="21018">
                  <c:v>105.089999999977</c:v>
                </c:pt>
                <c:pt idx="21019">
                  <c:v>105.094999999977</c:v>
                </c:pt>
                <c:pt idx="21020">
                  <c:v>105.099999999977</c:v>
                </c:pt>
                <c:pt idx="21021">
                  <c:v>105.104999999977</c:v>
                </c:pt>
                <c:pt idx="21022">
                  <c:v>105.109999999977</c:v>
                </c:pt>
                <c:pt idx="21023">
                  <c:v>105.114999999977</c:v>
                </c:pt>
                <c:pt idx="21024">
                  <c:v>105.119999999977</c:v>
                </c:pt>
                <c:pt idx="21025">
                  <c:v>105.124999999977</c:v>
                </c:pt>
                <c:pt idx="21026">
                  <c:v>105.129999999977</c:v>
                </c:pt>
                <c:pt idx="21027">
                  <c:v>105.134999999977</c:v>
                </c:pt>
                <c:pt idx="21028">
                  <c:v>105.139999999977</c:v>
                </c:pt>
                <c:pt idx="21029">
                  <c:v>105.144999999977</c:v>
                </c:pt>
                <c:pt idx="21030">
                  <c:v>105.149999999977</c:v>
                </c:pt>
                <c:pt idx="21031">
                  <c:v>105.154999999977</c:v>
                </c:pt>
                <c:pt idx="21032">
                  <c:v>105.159999999977</c:v>
                </c:pt>
                <c:pt idx="21033">
                  <c:v>105.164999999977</c:v>
                </c:pt>
                <c:pt idx="21034">
                  <c:v>105.169999999977</c:v>
                </c:pt>
                <c:pt idx="21035">
                  <c:v>105.1749999999768</c:v>
                </c:pt>
                <c:pt idx="21036">
                  <c:v>105.1799999999768</c:v>
                </c:pt>
                <c:pt idx="21037">
                  <c:v>105.1849999999768</c:v>
                </c:pt>
                <c:pt idx="21038">
                  <c:v>105.1899999999768</c:v>
                </c:pt>
                <c:pt idx="21039">
                  <c:v>105.1949999999768</c:v>
                </c:pt>
                <c:pt idx="21040">
                  <c:v>105.1999999999768</c:v>
                </c:pt>
                <c:pt idx="21041">
                  <c:v>105.2049999999768</c:v>
                </c:pt>
                <c:pt idx="21042">
                  <c:v>105.2099999999768</c:v>
                </c:pt>
                <c:pt idx="21043">
                  <c:v>105.2149999999768</c:v>
                </c:pt>
                <c:pt idx="21044">
                  <c:v>105.2199999999768</c:v>
                </c:pt>
                <c:pt idx="21045">
                  <c:v>105.2249999999768</c:v>
                </c:pt>
                <c:pt idx="21046">
                  <c:v>105.2299999999768</c:v>
                </c:pt>
                <c:pt idx="21047">
                  <c:v>105.2349999999768</c:v>
                </c:pt>
                <c:pt idx="21048">
                  <c:v>105.2399999999768</c:v>
                </c:pt>
                <c:pt idx="21049">
                  <c:v>105.2449999999768</c:v>
                </c:pt>
                <c:pt idx="21050">
                  <c:v>105.2499999999768</c:v>
                </c:pt>
                <c:pt idx="21051">
                  <c:v>105.2549999999768</c:v>
                </c:pt>
                <c:pt idx="21052">
                  <c:v>105.2599999999768</c:v>
                </c:pt>
                <c:pt idx="21053">
                  <c:v>105.2649999999768</c:v>
                </c:pt>
                <c:pt idx="21054">
                  <c:v>105.2699999999768</c:v>
                </c:pt>
                <c:pt idx="21055">
                  <c:v>105.2749999999768</c:v>
                </c:pt>
                <c:pt idx="21056">
                  <c:v>105.2799999999768</c:v>
                </c:pt>
                <c:pt idx="21057">
                  <c:v>105.2849999999767</c:v>
                </c:pt>
                <c:pt idx="21058">
                  <c:v>105.2899999999767</c:v>
                </c:pt>
                <c:pt idx="21059">
                  <c:v>105.2949999999767</c:v>
                </c:pt>
                <c:pt idx="21060">
                  <c:v>105.2999999999767</c:v>
                </c:pt>
                <c:pt idx="21061">
                  <c:v>105.3049999999767</c:v>
                </c:pt>
                <c:pt idx="21062">
                  <c:v>105.3099999999767</c:v>
                </c:pt>
                <c:pt idx="21063">
                  <c:v>105.3149999999767</c:v>
                </c:pt>
                <c:pt idx="21064">
                  <c:v>105.3199999999767</c:v>
                </c:pt>
                <c:pt idx="21065">
                  <c:v>105.3249999999767</c:v>
                </c:pt>
                <c:pt idx="21066">
                  <c:v>105.3299999999767</c:v>
                </c:pt>
                <c:pt idx="21067">
                  <c:v>105.3349999999767</c:v>
                </c:pt>
                <c:pt idx="21068">
                  <c:v>105.3399999999767</c:v>
                </c:pt>
                <c:pt idx="21069">
                  <c:v>105.3449999999767</c:v>
                </c:pt>
                <c:pt idx="21070">
                  <c:v>105.3499999999767</c:v>
                </c:pt>
                <c:pt idx="21071">
                  <c:v>105.3549999999767</c:v>
                </c:pt>
                <c:pt idx="21072">
                  <c:v>105.3599999999767</c:v>
                </c:pt>
                <c:pt idx="21073">
                  <c:v>105.3649999999767</c:v>
                </c:pt>
                <c:pt idx="21074">
                  <c:v>105.3699999999767</c:v>
                </c:pt>
                <c:pt idx="21075">
                  <c:v>105.3749999999767</c:v>
                </c:pt>
                <c:pt idx="21076">
                  <c:v>105.3799999999767</c:v>
                </c:pt>
                <c:pt idx="21077">
                  <c:v>105.3849999999767</c:v>
                </c:pt>
                <c:pt idx="21078">
                  <c:v>105.3899999999767</c:v>
                </c:pt>
                <c:pt idx="21079">
                  <c:v>105.3949999999766</c:v>
                </c:pt>
                <c:pt idx="21080">
                  <c:v>105.3999999999766</c:v>
                </c:pt>
                <c:pt idx="21081">
                  <c:v>105.4049999999766</c:v>
                </c:pt>
                <c:pt idx="21082">
                  <c:v>105.4099999999766</c:v>
                </c:pt>
                <c:pt idx="21083">
                  <c:v>105.4149999999766</c:v>
                </c:pt>
                <c:pt idx="21084">
                  <c:v>105.4199999999766</c:v>
                </c:pt>
                <c:pt idx="21085">
                  <c:v>105.4249999999766</c:v>
                </c:pt>
                <c:pt idx="21086">
                  <c:v>105.4299999999766</c:v>
                </c:pt>
                <c:pt idx="21087">
                  <c:v>105.4349999999766</c:v>
                </c:pt>
                <c:pt idx="21088">
                  <c:v>105.4399999999766</c:v>
                </c:pt>
                <c:pt idx="21089">
                  <c:v>105.4449999999766</c:v>
                </c:pt>
                <c:pt idx="21090">
                  <c:v>105.4499999999766</c:v>
                </c:pt>
                <c:pt idx="21091">
                  <c:v>105.4549999999766</c:v>
                </c:pt>
                <c:pt idx="21092">
                  <c:v>105.4599999999766</c:v>
                </c:pt>
                <c:pt idx="21093">
                  <c:v>105.4649999999766</c:v>
                </c:pt>
                <c:pt idx="21094">
                  <c:v>105.4699999999766</c:v>
                </c:pt>
                <c:pt idx="21095">
                  <c:v>105.4749999999766</c:v>
                </c:pt>
                <c:pt idx="21096">
                  <c:v>105.4799999999766</c:v>
                </c:pt>
                <c:pt idx="21097">
                  <c:v>105.4849999999766</c:v>
                </c:pt>
                <c:pt idx="21098">
                  <c:v>105.4899999999766</c:v>
                </c:pt>
                <c:pt idx="21099">
                  <c:v>105.4949999999766</c:v>
                </c:pt>
                <c:pt idx="21100">
                  <c:v>105.4999999999766</c:v>
                </c:pt>
                <c:pt idx="21101">
                  <c:v>105.5049999999765</c:v>
                </c:pt>
                <c:pt idx="21102">
                  <c:v>105.5099999999765</c:v>
                </c:pt>
                <c:pt idx="21103">
                  <c:v>105.5149999999765</c:v>
                </c:pt>
                <c:pt idx="21104">
                  <c:v>105.5199999999765</c:v>
                </c:pt>
                <c:pt idx="21105">
                  <c:v>105.5249999999765</c:v>
                </c:pt>
                <c:pt idx="21106">
                  <c:v>105.5299999999765</c:v>
                </c:pt>
                <c:pt idx="21107">
                  <c:v>105.5349999999765</c:v>
                </c:pt>
                <c:pt idx="21108">
                  <c:v>105.5399999999765</c:v>
                </c:pt>
                <c:pt idx="21109">
                  <c:v>105.5449999999765</c:v>
                </c:pt>
                <c:pt idx="21110">
                  <c:v>105.5499999999765</c:v>
                </c:pt>
                <c:pt idx="21111">
                  <c:v>105.5549999999765</c:v>
                </c:pt>
                <c:pt idx="21112">
                  <c:v>105.5599999999765</c:v>
                </c:pt>
                <c:pt idx="21113">
                  <c:v>105.5649999999765</c:v>
                </c:pt>
                <c:pt idx="21114">
                  <c:v>105.5699999999765</c:v>
                </c:pt>
                <c:pt idx="21115">
                  <c:v>105.5749999999765</c:v>
                </c:pt>
                <c:pt idx="21116">
                  <c:v>105.5799999999765</c:v>
                </c:pt>
                <c:pt idx="21117">
                  <c:v>105.5849999999765</c:v>
                </c:pt>
                <c:pt idx="21118">
                  <c:v>105.5899999999765</c:v>
                </c:pt>
                <c:pt idx="21119">
                  <c:v>105.5949999999765</c:v>
                </c:pt>
                <c:pt idx="21120">
                  <c:v>105.5999999999765</c:v>
                </c:pt>
                <c:pt idx="21121">
                  <c:v>105.6049999999765</c:v>
                </c:pt>
                <c:pt idx="21122">
                  <c:v>105.6099999999765</c:v>
                </c:pt>
                <c:pt idx="21123">
                  <c:v>105.6149999999764</c:v>
                </c:pt>
                <c:pt idx="21124">
                  <c:v>105.6199999999764</c:v>
                </c:pt>
                <c:pt idx="21125">
                  <c:v>105.6249999999764</c:v>
                </c:pt>
                <c:pt idx="21126">
                  <c:v>105.6299999999764</c:v>
                </c:pt>
                <c:pt idx="21127">
                  <c:v>105.6349999999764</c:v>
                </c:pt>
                <c:pt idx="21128">
                  <c:v>105.6399999999764</c:v>
                </c:pt>
                <c:pt idx="21129">
                  <c:v>105.6449999999764</c:v>
                </c:pt>
                <c:pt idx="21130">
                  <c:v>105.6499999999764</c:v>
                </c:pt>
                <c:pt idx="21131">
                  <c:v>105.6549999999764</c:v>
                </c:pt>
                <c:pt idx="21132">
                  <c:v>105.6599999999764</c:v>
                </c:pt>
                <c:pt idx="21133">
                  <c:v>105.6649999999764</c:v>
                </c:pt>
                <c:pt idx="21134">
                  <c:v>105.6699999999764</c:v>
                </c:pt>
                <c:pt idx="21135">
                  <c:v>105.6749999999764</c:v>
                </c:pt>
                <c:pt idx="21136">
                  <c:v>105.6799999999764</c:v>
                </c:pt>
                <c:pt idx="21137">
                  <c:v>105.6849999999764</c:v>
                </c:pt>
                <c:pt idx="21138">
                  <c:v>105.6899999999764</c:v>
                </c:pt>
                <c:pt idx="21139">
                  <c:v>105.6949999999764</c:v>
                </c:pt>
                <c:pt idx="21140">
                  <c:v>105.6999999999764</c:v>
                </c:pt>
                <c:pt idx="21141">
                  <c:v>105.7049999999764</c:v>
                </c:pt>
                <c:pt idx="21142">
                  <c:v>105.7099999999764</c:v>
                </c:pt>
                <c:pt idx="21143">
                  <c:v>105.7149999999764</c:v>
                </c:pt>
                <c:pt idx="21144">
                  <c:v>105.7199999999764</c:v>
                </c:pt>
                <c:pt idx="21145">
                  <c:v>105.7249999999763</c:v>
                </c:pt>
                <c:pt idx="21146">
                  <c:v>105.7299999999763</c:v>
                </c:pt>
                <c:pt idx="21147">
                  <c:v>105.7349999999763</c:v>
                </c:pt>
                <c:pt idx="21148">
                  <c:v>105.7399999999763</c:v>
                </c:pt>
                <c:pt idx="21149">
                  <c:v>105.7449999999763</c:v>
                </c:pt>
                <c:pt idx="21150">
                  <c:v>105.7499999999763</c:v>
                </c:pt>
                <c:pt idx="21151">
                  <c:v>105.7549999999763</c:v>
                </c:pt>
                <c:pt idx="21152">
                  <c:v>105.7599999999763</c:v>
                </c:pt>
                <c:pt idx="21153">
                  <c:v>105.7649999999763</c:v>
                </c:pt>
                <c:pt idx="21154">
                  <c:v>105.7699999999763</c:v>
                </c:pt>
                <c:pt idx="21155">
                  <c:v>105.7749999999763</c:v>
                </c:pt>
                <c:pt idx="21156">
                  <c:v>105.7799999999763</c:v>
                </c:pt>
                <c:pt idx="21157">
                  <c:v>105.7849999999763</c:v>
                </c:pt>
                <c:pt idx="21158">
                  <c:v>105.7899999999763</c:v>
                </c:pt>
                <c:pt idx="21159">
                  <c:v>105.7949999999763</c:v>
                </c:pt>
                <c:pt idx="21160">
                  <c:v>105.7999999999763</c:v>
                </c:pt>
                <c:pt idx="21161">
                  <c:v>105.8049999999763</c:v>
                </c:pt>
                <c:pt idx="21162">
                  <c:v>105.8099999999763</c:v>
                </c:pt>
                <c:pt idx="21163">
                  <c:v>105.8149999999763</c:v>
                </c:pt>
                <c:pt idx="21164">
                  <c:v>105.8199999999763</c:v>
                </c:pt>
                <c:pt idx="21165">
                  <c:v>105.8249999999763</c:v>
                </c:pt>
                <c:pt idx="21166">
                  <c:v>105.8299999999763</c:v>
                </c:pt>
                <c:pt idx="21167">
                  <c:v>105.8349999999762</c:v>
                </c:pt>
                <c:pt idx="21168">
                  <c:v>105.8399999999762</c:v>
                </c:pt>
                <c:pt idx="21169">
                  <c:v>105.8449999999762</c:v>
                </c:pt>
                <c:pt idx="21170">
                  <c:v>105.8499999999762</c:v>
                </c:pt>
                <c:pt idx="21171">
                  <c:v>105.8549999999762</c:v>
                </c:pt>
                <c:pt idx="21172">
                  <c:v>105.8599999999762</c:v>
                </c:pt>
                <c:pt idx="21173">
                  <c:v>105.8649999999762</c:v>
                </c:pt>
                <c:pt idx="21174">
                  <c:v>105.8699999999762</c:v>
                </c:pt>
                <c:pt idx="21175">
                  <c:v>105.8749999999762</c:v>
                </c:pt>
                <c:pt idx="21176">
                  <c:v>105.8799999999762</c:v>
                </c:pt>
                <c:pt idx="21177">
                  <c:v>105.8849999999762</c:v>
                </c:pt>
                <c:pt idx="21178">
                  <c:v>105.8899999999762</c:v>
                </c:pt>
                <c:pt idx="21179">
                  <c:v>105.8949999999762</c:v>
                </c:pt>
                <c:pt idx="21180">
                  <c:v>105.8999999999762</c:v>
                </c:pt>
                <c:pt idx="21181">
                  <c:v>105.9049999999762</c:v>
                </c:pt>
                <c:pt idx="21182">
                  <c:v>105.9099999999762</c:v>
                </c:pt>
                <c:pt idx="21183">
                  <c:v>105.9149999999762</c:v>
                </c:pt>
                <c:pt idx="21184">
                  <c:v>105.9199999999762</c:v>
                </c:pt>
                <c:pt idx="21185">
                  <c:v>105.9249999999762</c:v>
                </c:pt>
                <c:pt idx="21186">
                  <c:v>105.9299999999762</c:v>
                </c:pt>
                <c:pt idx="21187">
                  <c:v>105.9349999999762</c:v>
                </c:pt>
                <c:pt idx="21188">
                  <c:v>105.9399999999762</c:v>
                </c:pt>
                <c:pt idx="21189">
                  <c:v>105.9449999999762</c:v>
                </c:pt>
                <c:pt idx="21190">
                  <c:v>105.9499999999762</c:v>
                </c:pt>
                <c:pt idx="21191">
                  <c:v>105.9549999999761</c:v>
                </c:pt>
                <c:pt idx="21192">
                  <c:v>105.9599999999761</c:v>
                </c:pt>
                <c:pt idx="21193">
                  <c:v>105.9649999999761</c:v>
                </c:pt>
                <c:pt idx="21194">
                  <c:v>105.9699999999761</c:v>
                </c:pt>
                <c:pt idx="21195">
                  <c:v>105.9749999999761</c:v>
                </c:pt>
                <c:pt idx="21196">
                  <c:v>105.9799999999761</c:v>
                </c:pt>
                <c:pt idx="21197">
                  <c:v>105.9849999999761</c:v>
                </c:pt>
                <c:pt idx="21198">
                  <c:v>105.9899999999761</c:v>
                </c:pt>
                <c:pt idx="21199">
                  <c:v>105.9949999999761</c:v>
                </c:pt>
                <c:pt idx="21200">
                  <c:v>105.9999999999761</c:v>
                </c:pt>
                <c:pt idx="21201">
                  <c:v>106.0049999999761</c:v>
                </c:pt>
                <c:pt idx="21202">
                  <c:v>106.0099999999761</c:v>
                </c:pt>
                <c:pt idx="21203">
                  <c:v>106.0149999999761</c:v>
                </c:pt>
                <c:pt idx="21204">
                  <c:v>106.0199999999761</c:v>
                </c:pt>
                <c:pt idx="21205">
                  <c:v>106.0249999999761</c:v>
                </c:pt>
                <c:pt idx="21206">
                  <c:v>106.0299999999761</c:v>
                </c:pt>
                <c:pt idx="21207">
                  <c:v>106.0349999999761</c:v>
                </c:pt>
                <c:pt idx="21208">
                  <c:v>106.0399999999761</c:v>
                </c:pt>
                <c:pt idx="21209">
                  <c:v>106.0449999999761</c:v>
                </c:pt>
                <c:pt idx="21210">
                  <c:v>106.0499999999761</c:v>
                </c:pt>
                <c:pt idx="21211">
                  <c:v>106.054999999976</c:v>
                </c:pt>
                <c:pt idx="21212">
                  <c:v>106.059999999976</c:v>
                </c:pt>
                <c:pt idx="21213">
                  <c:v>106.064999999976</c:v>
                </c:pt>
                <c:pt idx="21214">
                  <c:v>106.069999999976</c:v>
                </c:pt>
                <c:pt idx="21215">
                  <c:v>106.074999999976</c:v>
                </c:pt>
                <c:pt idx="21216">
                  <c:v>106.079999999976</c:v>
                </c:pt>
                <c:pt idx="21217">
                  <c:v>106.084999999976</c:v>
                </c:pt>
                <c:pt idx="21218">
                  <c:v>106.089999999976</c:v>
                </c:pt>
                <c:pt idx="21219">
                  <c:v>106.094999999976</c:v>
                </c:pt>
                <c:pt idx="21220">
                  <c:v>106.099999999976</c:v>
                </c:pt>
                <c:pt idx="21221">
                  <c:v>106.104999999976</c:v>
                </c:pt>
                <c:pt idx="21222">
                  <c:v>106.109999999976</c:v>
                </c:pt>
                <c:pt idx="21223">
                  <c:v>106.114999999976</c:v>
                </c:pt>
                <c:pt idx="21224">
                  <c:v>106.119999999976</c:v>
                </c:pt>
                <c:pt idx="21225">
                  <c:v>106.124999999976</c:v>
                </c:pt>
                <c:pt idx="21226">
                  <c:v>106.129999999976</c:v>
                </c:pt>
                <c:pt idx="21227">
                  <c:v>106.134999999976</c:v>
                </c:pt>
                <c:pt idx="21228">
                  <c:v>106.139999999976</c:v>
                </c:pt>
                <c:pt idx="21229">
                  <c:v>106.144999999976</c:v>
                </c:pt>
                <c:pt idx="21230">
                  <c:v>106.149999999976</c:v>
                </c:pt>
                <c:pt idx="21231">
                  <c:v>106.154999999976</c:v>
                </c:pt>
                <c:pt idx="21232">
                  <c:v>106.159999999976</c:v>
                </c:pt>
                <c:pt idx="21233">
                  <c:v>106.164999999976</c:v>
                </c:pt>
                <c:pt idx="21234">
                  <c:v>106.169999999976</c:v>
                </c:pt>
                <c:pt idx="21235">
                  <c:v>106.174999999976</c:v>
                </c:pt>
                <c:pt idx="21236">
                  <c:v>106.179999999976</c:v>
                </c:pt>
                <c:pt idx="21237">
                  <c:v>106.184999999976</c:v>
                </c:pt>
                <c:pt idx="21238">
                  <c:v>106.189999999976</c:v>
                </c:pt>
                <c:pt idx="21239">
                  <c:v>106.194999999976</c:v>
                </c:pt>
                <c:pt idx="21240">
                  <c:v>106.199999999976</c:v>
                </c:pt>
                <c:pt idx="21241">
                  <c:v>106.204999999976</c:v>
                </c:pt>
                <c:pt idx="21242">
                  <c:v>106.209999999976</c:v>
                </c:pt>
                <c:pt idx="21243">
                  <c:v>106.214999999976</c:v>
                </c:pt>
                <c:pt idx="21244">
                  <c:v>106.219999999976</c:v>
                </c:pt>
                <c:pt idx="21245">
                  <c:v>106.224999999976</c:v>
                </c:pt>
                <c:pt idx="21246">
                  <c:v>106.229999999976</c:v>
                </c:pt>
                <c:pt idx="21247">
                  <c:v>106.234999999976</c:v>
                </c:pt>
                <c:pt idx="21248">
                  <c:v>106.239999999976</c:v>
                </c:pt>
                <c:pt idx="21249">
                  <c:v>106.244999999976</c:v>
                </c:pt>
                <c:pt idx="21250">
                  <c:v>106.249999999976</c:v>
                </c:pt>
                <c:pt idx="21251">
                  <c:v>106.254999999976</c:v>
                </c:pt>
                <c:pt idx="21252">
                  <c:v>106.259999999976</c:v>
                </c:pt>
                <c:pt idx="21253">
                  <c:v>106.264999999976</c:v>
                </c:pt>
                <c:pt idx="21254">
                  <c:v>106.269999999976</c:v>
                </c:pt>
                <c:pt idx="21255">
                  <c:v>106.2749999999758</c:v>
                </c:pt>
                <c:pt idx="21256">
                  <c:v>106.2799999999758</c:v>
                </c:pt>
                <c:pt idx="21257">
                  <c:v>106.2849999999758</c:v>
                </c:pt>
                <c:pt idx="21258">
                  <c:v>106.2899999999758</c:v>
                </c:pt>
                <c:pt idx="21259">
                  <c:v>106.2949999999758</c:v>
                </c:pt>
                <c:pt idx="21260">
                  <c:v>106.2999999999758</c:v>
                </c:pt>
                <c:pt idx="21261">
                  <c:v>106.3049999999758</c:v>
                </c:pt>
                <c:pt idx="21262">
                  <c:v>106.3099999999758</c:v>
                </c:pt>
                <c:pt idx="21263">
                  <c:v>106.3149999999758</c:v>
                </c:pt>
                <c:pt idx="21264">
                  <c:v>106.3199999999758</c:v>
                </c:pt>
                <c:pt idx="21265">
                  <c:v>106.3249999999758</c:v>
                </c:pt>
                <c:pt idx="21266">
                  <c:v>106.3299999999758</c:v>
                </c:pt>
                <c:pt idx="21267">
                  <c:v>106.3349999999758</c:v>
                </c:pt>
                <c:pt idx="21268">
                  <c:v>106.3399999999758</c:v>
                </c:pt>
                <c:pt idx="21269">
                  <c:v>106.3449999999758</c:v>
                </c:pt>
                <c:pt idx="21270">
                  <c:v>106.3499999999758</c:v>
                </c:pt>
                <c:pt idx="21271">
                  <c:v>106.3549999999758</c:v>
                </c:pt>
                <c:pt idx="21272">
                  <c:v>106.3599999999758</c:v>
                </c:pt>
                <c:pt idx="21273">
                  <c:v>106.3649999999758</c:v>
                </c:pt>
                <c:pt idx="21274">
                  <c:v>106.3699999999758</c:v>
                </c:pt>
                <c:pt idx="21275">
                  <c:v>106.3749999999758</c:v>
                </c:pt>
                <c:pt idx="21276">
                  <c:v>106.3799999999758</c:v>
                </c:pt>
                <c:pt idx="21277">
                  <c:v>106.3849999999757</c:v>
                </c:pt>
                <c:pt idx="21278">
                  <c:v>106.3899999999757</c:v>
                </c:pt>
                <c:pt idx="21279">
                  <c:v>106.3949999999757</c:v>
                </c:pt>
                <c:pt idx="21280">
                  <c:v>106.3999999999757</c:v>
                </c:pt>
                <c:pt idx="21281">
                  <c:v>106.4049999999757</c:v>
                </c:pt>
                <c:pt idx="21282">
                  <c:v>106.4099999999757</c:v>
                </c:pt>
                <c:pt idx="21283">
                  <c:v>106.4149999999757</c:v>
                </c:pt>
                <c:pt idx="21284">
                  <c:v>106.4199999999757</c:v>
                </c:pt>
                <c:pt idx="21285">
                  <c:v>106.4249999999757</c:v>
                </c:pt>
                <c:pt idx="21286">
                  <c:v>106.4299999999757</c:v>
                </c:pt>
                <c:pt idx="21287">
                  <c:v>106.4349999999757</c:v>
                </c:pt>
                <c:pt idx="21288">
                  <c:v>106.4399999999757</c:v>
                </c:pt>
                <c:pt idx="21289">
                  <c:v>106.4449999999757</c:v>
                </c:pt>
                <c:pt idx="21290">
                  <c:v>106.4499999999757</c:v>
                </c:pt>
                <c:pt idx="21291">
                  <c:v>106.4549999999757</c:v>
                </c:pt>
                <c:pt idx="21292">
                  <c:v>106.4599999999757</c:v>
                </c:pt>
                <c:pt idx="21293">
                  <c:v>106.4649999999757</c:v>
                </c:pt>
                <c:pt idx="21294">
                  <c:v>106.4699999999757</c:v>
                </c:pt>
                <c:pt idx="21295">
                  <c:v>106.4749999999757</c:v>
                </c:pt>
                <c:pt idx="21296">
                  <c:v>106.4799999999757</c:v>
                </c:pt>
                <c:pt idx="21297">
                  <c:v>106.4849999999757</c:v>
                </c:pt>
                <c:pt idx="21298">
                  <c:v>106.4899999999757</c:v>
                </c:pt>
                <c:pt idx="21299">
                  <c:v>106.4949999999757</c:v>
                </c:pt>
                <c:pt idx="21300">
                  <c:v>106.4999999999757</c:v>
                </c:pt>
                <c:pt idx="21301">
                  <c:v>106.5049999999756</c:v>
                </c:pt>
                <c:pt idx="21302">
                  <c:v>106.5099999999756</c:v>
                </c:pt>
                <c:pt idx="21303">
                  <c:v>106.5149999999756</c:v>
                </c:pt>
                <c:pt idx="21304">
                  <c:v>106.5199999999756</c:v>
                </c:pt>
                <c:pt idx="21305">
                  <c:v>106.5249999999756</c:v>
                </c:pt>
                <c:pt idx="21306">
                  <c:v>106.5299999999756</c:v>
                </c:pt>
                <c:pt idx="21307">
                  <c:v>106.5349999999756</c:v>
                </c:pt>
                <c:pt idx="21308">
                  <c:v>106.5399999999756</c:v>
                </c:pt>
                <c:pt idx="21309">
                  <c:v>106.5449999999756</c:v>
                </c:pt>
                <c:pt idx="21310">
                  <c:v>106.5499999999756</c:v>
                </c:pt>
                <c:pt idx="21311">
                  <c:v>106.5549999999756</c:v>
                </c:pt>
                <c:pt idx="21312">
                  <c:v>106.5599999999756</c:v>
                </c:pt>
                <c:pt idx="21313">
                  <c:v>106.5649999999756</c:v>
                </c:pt>
                <c:pt idx="21314">
                  <c:v>106.5699999999756</c:v>
                </c:pt>
                <c:pt idx="21315">
                  <c:v>106.5749999999756</c:v>
                </c:pt>
                <c:pt idx="21316">
                  <c:v>106.5799999999756</c:v>
                </c:pt>
                <c:pt idx="21317">
                  <c:v>106.5849999999756</c:v>
                </c:pt>
                <c:pt idx="21318">
                  <c:v>106.5899999999756</c:v>
                </c:pt>
                <c:pt idx="21319">
                  <c:v>106.5949999999756</c:v>
                </c:pt>
                <c:pt idx="21320">
                  <c:v>106.5999999999756</c:v>
                </c:pt>
                <c:pt idx="21321">
                  <c:v>106.6049999999755</c:v>
                </c:pt>
                <c:pt idx="21322">
                  <c:v>106.6099999999755</c:v>
                </c:pt>
                <c:pt idx="21323">
                  <c:v>106.6149999999755</c:v>
                </c:pt>
                <c:pt idx="21324">
                  <c:v>106.6199999999755</c:v>
                </c:pt>
                <c:pt idx="21325">
                  <c:v>106.6249999999755</c:v>
                </c:pt>
                <c:pt idx="21326">
                  <c:v>106.6299999999755</c:v>
                </c:pt>
                <c:pt idx="21327">
                  <c:v>106.6349999999755</c:v>
                </c:pt>
                <c:pt idx="21328">
                  <c:v>106.6399999999755</c:v>
                </c:pt>
                <c:pt idx="21329">
                  <c:v>106.6449999999755</c:v>
                </c:pt>
                <c:pt idx="21330">
                  <c:v>106.6499999999755</c:v>
                </c:pt>
                <c:pt idx="21331">
                  <c:v>106.6549999999755</c:v>
                </c:pt>
                <c:pt idx="21332">
                  <c:v>106.6599999999755</c:v>
                </c:pt>
                <c:pt idx="21333">
                  <c:v>106.6649999999755</c:v>
                </c:pt>
                <c:pt idx="21334">
                  <c:v>106.6699999999755</c:v>
                </c:pt>
                <c:pt idx="21335">
                  <c:v>106.6749999999755</c:v>
                </c:pt>
                <c:pt idx="21336">
                  <c:v>106.6799999999755</c:v>
                </c:pt>
                <c:pt idx="21337">
                  <c:v>106.6849999999755</c:v>
                </c:pt>
                <c:pt idx="21338">
                  <c:v>106.6899999999755</c:v>
                </c:pt>
                <c:pt idx="21339">
                  <c:v>106.6949999999755</c:v>
                </c:pt>
                <c:pt idx="21340">
                  <c:v>106.6999999999755</c:v>
                </c:pt>
                <c:pt idx="21341">
                  <c:v>106.7049999999755</c:v>
                </c:pt>
                <c:pt idx="21342">
                  <c:v>106.7099999999755</c:v>
                </c:pt>
                <c:pt idx="21343">
                  <c:v>106.7149999999755</c:v>
                </c:pt>
                <c:pt idx="21344">
                  <c:v>106.7199999999755</c:v>
                </c:pt>
                <c:pt idx="21345">
                  <c:v>106.7249999999754</c:v>
                </c:pt>
                <c:pt idx="21346">
                  <c:v>106.7299999999754</c:v>
                </c:pt>
                <c:pt idx="21347">
                  <c:v>106.7349999999754</c:v>
                </c:pt>
                <c:pt idx="21348">
                  <c:v>106.7399999999754</c:v>
                </c:pt>
                <c:pt idx="21349">
                  <c:v>106.7449999999754</c:v>
                </c:pt>
                <c:pt idx="21350">
                  <c:v>106.7499999999754</c:v>
                </c:pt>
                <c:pt idx="21351">
                  <c:v>106.7549999999754</c:v>
                </c:pt>
                <c:pt idx="21352">
                  <c:v>106.7599999999754</c:v>
                </c:pt>
                <c:pt idx="21353">
                  <c:v>106.7649999999754</c:v>
                </c:pt>
                <c:pt idx="21354">
                  <c:v>106.7699999999754</c:v>
                </c:pt>
                <c:pt idx="21355">
                  <c:v>106.7749999999754</c:v>
                </c:pt>
                <c:pt idx="21356">
                  <c:v>106.7799999999754</c:v>
                </c:pt>
                <c:pt idx="21357">
                  <c:v>106.7849999999754</c:v>
                </c:pt>
                <c:pt idx="21358">
                  <c:v>106.7899999999754</c:v>
                </c:pt>
                <c:pt idx="21359">
                  <c:v>106.7949999999754</c:v>
                </c:pt>
                <c:pt idx="21360">
                  <c:v>106.7999999999754</c:v>
                </c:pt>
                <c:pt idx="21361">
                  <c:v>106.8049999999754</c:v>
                </c:pt>
                <c:pt idx="21362">
                  <c:v>106.8099999999754</c:v>
                </c:pt>
                <c:pt idx="21363">
                  <c:v>106.8149999999754</c:v>
                </c:pt>
                <c:pt idx="21364">
                  <c:v>106.8199999999754</c:v>
                </c:pt>
                <c:pt idx="21365">
                  <c:v>106.8249999999753</c:v>
                </c:pt>
                <c:pt idx="21366">
                  <c:v>106.8299999999753</c:v>
                </c:pt>
                <c:pt idx="21367">
                  <c:v>106.8349999999753</c:v>
                </c:pt>
                <c:pt idx="21368">
                  <c:v>106.8399999999753</c:v>
                </c:pt>
                <c:pt idx="21369">
                  <c:v>106.8449999999753</c:v>
                </c:pt>
                <c:pt idx="21370">
                  <c:v>106.8499999999753</c:v>
                </c:pt>
                <c:pt idx="21371">
                  <c:v>106.8549999999753</c:v>
                </c:pt>
                <c:pt idx="21372">
                  <c:v>106.8599999999753</c:v>
                </c:pt>
                <c:pt idx="21373">
                  <c:v>106.8649999999753</c:v>
                </c:pt>
                <c:pt idx="21374">
                  <c:v>106.8699999999753</c:v>
                </c:pt>
                <c:pt idx="21375">
                  <c:v>106.8749999999753</c:v>
                </c:pt>
                <c:pt idx="21376">
                  <c:v>106.8799999999753</c:v>
                </c:pt>
                <c:pt idx="21377">
                  <c:v>106.8849999999753</c:v>
                </c:pt>
                <c:pt idx="21378">
                  <c:v>106.8899999999753</c:v>
                </c:pt>
                <c:pt idx="21379">
                  <c:v>106.8949999999753</c:v>
                </c:pt>
                <c:pt idx="21380">
                  <c:v>106.8999999999753</c:v>
                </c:pt>
                <c:pt idx="21381">
                  <c:v>106.9049999999753</c:v>
                </c:pt>
                <c:pt idx="21382">
                  <c:v>106.9099999999753</c:v>
                </c:pt>
                <c:pt idx="21383">
                  <c:v>106.9149999999753</c:v>
                </c:pt>
                <c:pt idx="21384">
                  <c:v>106.9199999999753</c:v>
                </c:pt>
                <c:pt idx="21385">
                  <c:v>106.9249999999753</c:v>
                </c:pt>
                <c:pt idx="21386">
                  <c:v>106.9299999999753</c:v>
                </c:pt>
                <c:pt idx="21387">
                  <c:v>106.9349999999753</c:v>
                </c:pt>
                <c:pt idx="21388">
                  <c:v>106.9399999999753</c:v>
                </c:pt>
                <c:pt idx="21389">
                  <c:v>106.9449999999753</c:v>
                </c:pt>
                <c:pt idx="21390">
                  <c:v>106.9499999999752</c:v>
                </c:pt>
                <c:pt idx="21391">
                  <c:v>106.9549999999752</c:v>
                </c:pt>
                <c:pt idx="21392">
                  <c:v>106.9599999999752</c:v>
                </c:pt>
                <c:pt idx="21393">
                  <c:v>106.9649999999752</c:v>
                </c:pt>
                <c:pt idx="21394">
                  <c:v>106.9699999999752</c:v>
                </c:pt>
                <c:pt idx="21395">
                  <c:v>106.9749999999752</c:v>
                </c:pt>
                <c:pt idx="21396">
                  <c:v>106.9799999999752</c:v>
                </c:pt>
                <c:pt idx="21397">
                  <c:v>106.9849999999752</c:v>
                </c:pt>
                <c:pt idx="21398">
                  <c:v>106.9899999999752</c:v>
                </c:pt>
                <c:pt idx="21399">
                  <c:v>106.9949999999752</c:v>
                </c:pt>
                <c:pt idx="21400">
                  <c:v>106.9999999999752</c:v>
                </c:pt>
                <c:pt idx="21401">
                  <c:v>107.0049999999752</c:v>
                </c:pt>
                <c:pt idx="21402">
                  <c:v>107.0099999999752</c:v>
                </c:pt>
                <c:pt idx="21403">
                  <c:v>107.0149999999752</c:v>
                </c:pt>
                <c:pt idx="21404">
                  <c:v>107.0199999999752</c:v>
                </c:pt>
                <c:pt idx="21405">
                  <c:v>107.0249999999752</c:v>
                </c:pt>
                <c:pt idx="21406">
                  <c:v>107.0299999999752</c:v>
                </c:pt>
                <c:pt idx="21407">
                  <c:v>107.0349999999752</c:v>
                </c:pt>
                <c:pt idx="21408">
                  <c:v>107.0399999999752</c:v>
                </c:pt>
                <c:pt idx="21409">
                  <c:v>107.0449999999752</c:v>
                </c:pt>
                <c:pt idx="21410">
                  <c:v>107.0499999999752</c:v>
                </c:pt>
                <c:pt idx="21411">
                  <c:v>107.0549999999751</c:v>
                </c:pt>
                <c:pt idx="21412">
                  <c:v>107.0599999999751</c:v>
                </c:pt>
                <c:pt idx="21413">
                  <c:v>107.0649999999751</c:v>
                </c:pt>
                <c:pt idx="21414">
                  <c:v>107.0699999999751</c:v>
                </c:pt>
                <c:pt idx="21415">
                  <c:v>107.0749999999751</c:v>
                </c:pt>
                <c:pt idx="21416">
                  <c:v>107.0799999999751</c:v>
                </c:pt>
                <c:pt idx="21417">
                  <c:v>107.0849999999751</c:v>
                </c:pt>
                <c:pt idx="21418">
                  <c:v>107.0899999999751</c:v>
                </c:pt>
                <c:pt idx="21419">
                  <c:v>107.0949999999751</c:v>
                </c:pt>
                <c:pt idx="21420">
                  <c:v>107.0999999999751</c:v>
                </c:pt>
                <c:pt idx="21421">
                  <c:v>107.1049999999751</c:v>
                </c:pt>
                <c:pt idx="21422">
                  <c:v>107.1099999999751</c:v>
                </c:pt>
                <c:pt idx="21423">
                  <c:v>107.1149999999751</c:v>
                </c:pt>
                <c:pt idx="21424">
                  <c:v>107.1199999999751</c:v>
                </c:pt>
                <c:pt idx="21425">
                  <c:v>107.1249999999751</c:v>
                </c:pt>
                <c:pt idx="21426">
                  <c:v>107.1299999999751</c:v>
                </c:pt>
                <c:pt idx="21427">
                  <c:v>107.1349999999751</c:v>
                </c:pt>
                <c:pt idx="21428">
                  <c:v>107.1399999999751</c:v>
                </c:pt>
                <c:pt idx="21429">
                  <c:v>107.1449999999751</c:v>
                </c:pt>
                <c:pt idx="21430">
                  <c:v>107.1499999999751</c:v>
                </c:pt>
                <c:pt idx="21431">
                  <c:v>107.154999999975</c:v>
                </c:pt>
                <c:pt idx="21432">
                  <c:v>107.159999999975</c:v>
                </c:pt>
                <c:pt idx="21433">
                  <c:v>107.164999999975</c:v>
                </c:pt>
                <c:pt idx="21434">
                  <c:v>107.169999999975</c:v>
                </c:pt>
                <c:pt idx="21435">
                  <c:v>107.174999999975</c:v>
                </c:pt>
                <c:pt idx="21436">
                  <c:v>107.179999999975</c:v>
                </c:pt>
                <c:pt idx="21437">
                  <c:v>107.184999999975</c:v>
                </c:pt>
                <c:pt idx="21438">
                  <c:v>107.189999999975</c:v>
                </c:pt>
                <c:pt idx="21439">
                  <c:v>107.194999999975</c:v>
                </c:pt>
                <c:pt idx="21440">
                  <c:v>107.199999999975</c:v>
                </c:pt>
                <c:pt idx="21441">
                  <c:v>107.204999999975</c:v>
                </c:pt>
                <c:pt idx="21442">
                  <c:v>107.209999999975</c:v>
                </c:pt>
                <c:pt idx="21443">
                  <c:v>107.214999999975</c:v>
                </c:pt>
                <c:pt idx="21444">
                  <c:v>107.219999999975</c:v>
                </c:pt>
                <c:pt idx="21445">
                  <c:v>107.224999999975</c:v>
                </c:pt>
                <c:pt idx="21446">
                  <c:v>107.229999999975</c:v>
                </c:pt>
                <c:pt idx="21447">
                  <c:v>107.234999999975</c:v>
                </c:pt>
                <c:pt idx="21448">
                  <c:v>107.239999999975</c:v>
                </c:pt>
                <c:pt idx="21449">
                  <c:v>107.244999999975</c:v>
                </c:pt>
                <c:pt idx="21450">
                  <c:v>107.249999999975</c:v>
                </c:pt>
                <c:pt idx="21451">
                  <c:v>107.254999999975</c:v>
                </c:pt>
                <c:pt idx="21452">
                  <c:v>107.259999999975</c:v>
                </c:pt>
                <c:pt idx="21453">
                  <c:v>107.264999999975</c:v>
                </c:pt>
                <c:pt idx="21454">
                  <c:v>107.269999999975</c:v>
                </c:pt>
                <c:pt idx="21455">
                  <c:v>107.274999999975</c:v>
                </c:pt>
                <c:pt idx="21456">
                  <c:v>107.279999999975</c:v>
                </c:pt>
                <c:pt idx="21457">
                  <c:v>107.284999999975</c:v>
                </c:pt>
                <c:pt idx="21458">
                  <c:v>107.289999999975</c:v>
                </c:pt>
                <c:pt idx="21459">
                  <c:v>107.294999999975</c:v>
                </c:pt>
                <c:pt idx="21460">
                  <c:v>107.299999999975</c:v>
                </c:pt>
                <c:pt idx="21461">
                  <c:v>107.304999999975</c:v>
                </c:pt>
                <c:pt idx="21462">
                  <c:v>107.309999999975</c:v>
                </c:pt>
                <c:pt idx="21463">
                  <c:v>107.314999999975</c:v>
                </c:pt>
                <c:pt idx="21464">
                  <c:v>107.319999999975</c:v>
                </c:pt>
                <c:pt idx="21465">
                  <c:v>107.324999999975</c:v>
                </c:pt>
                <c:pt idx="21466">
                  <c:v>107.329999999975</c:v>
                </c:pt>
                <c:pt idx="21467">
                  <c:v>107.334999999975</c:v>
                </c:pt>
                <c:pt idx="21468">
                  <c:v>107.339999999975</c:v>
                </c:pt>
                <c:pt idx="21469">
                  <c:v>107.344999999975</c:v>
                </c:pt>
                <c:pt idx="21470">
                  <c:v>107.349999999975</c:v>
                </c:pt>
                <c:pt idx="21471">
                  <c:v>107.354999999975</c:v>
                </c:pt>
                <c:pt idx="21472">
                  <c:v>107.359999999975</c:v>
                </c:pt>
                <c:pt idx="21473">
                  <c:v>107.364999999975</c:v>
                </c:pt>
                <c:pt idx="21474">
                  <c:v>107.369999999975</c:v>
                </c:pt>
                <c:pt idx="21475">
                  <c:v>107.3749999999748</c:v>
                </c:pt>
                <c:pt idx="21476">
                  <c:v>107.3799999999748</c:v>
                </c:pt>
                <c:pt idx="21477">
                  <c:v>107.3849999999748</c:v>
                </c:pt>
                <c:pt idx="21478">
                  <c:v>107.3899999999748</c:v>
                </c:pt>
                <c:pt idx="21479">
                  <c:v>107.3949999999748</c:v>
                </c:pt>
                <c:pt idx="21480">
                  <c:v>107.3999999999748</c:v>
                </c:pt>
                <c:pt idx="21481">
                  <c:v>107.4049999999748</c:v>
                </c:pt>
                <c:pt idx="21482">
                  <c:v>107.4099999999748</c:v>
                </c:pt>
                <c:pt idx="21483">
                  <c:v>107.4149999999748</c:v>
                </c:pt>
                <c:pt idx="21484">
                  <c:v>107.4199999999748</c:v>
                </c:pt>
                <c:pt idx="21485">
                  <c:v>107.4249999999748</c:v>
                </c:pt>
                <c:pt idx="21486">
                  <c:v>107.4299999999748</c:v>
                </c:pt>
                <c:pt idx="21487">
                  <c:v>107.4349999999748</c:v>
                </c:pt>
                <c:pt idx="21488">
                  <c:v>107.4399999999748</c:v>
                </c:pt>
                <c:pt idx="21489">
                  <c:v>107.4449999999748</c:v>
                </c:pt>
                <c:pt idx="21490">
                  <c:v>107.4499999999748</c:v>
                </c:pt>
                <c:pt idx="21491">
                  <c:v>107.4549999999748</c:v>
                </c:pt>
                <c:pt idx="21492">
                  <c:v>107.4599999999748</c:v>
                </c:pt>
                <c:pt idx="21493">
                  <c:v>107.4649999999748</c:v>
                </c:pt>
                <c:pt idx="21494">
                  <c:v>107.4699999999748</c:v>
                </c:pt>
                <c:pt idx="21495">
                  <c:v>107.4749999999748</c:v>
                </c:pt>
                <c:pt idx="21496">
                  <c:v>107.4799999999748</c:v>
                </c:pt>
                <c:pt idx="21497">
                  <c:v>107.4849999999747</c:v>
                </c:pt>
                <c:pt idx="21498">
                  <c:v>107.4899999999747</c:v>
                </c:pt>
                <c:pt idx="21499">
                  <c:v>107.4949999999747</c:v>
                </c:pt>
                <c:pt idx="21500">
                  <c:v>107.4999999999747</c:v>
                </c:pt>
                <c:pt idx="21501">
                  <c:v>107.5049999999747</c:v>
                </c:pt>
                <c:pt idx="21502">
                  <c:v>107.5099999999747</c:v>
                </c:pt>
                <c:pt idx="21503">
                  <c:v>107.5149999999747</c:v>
                </c:pt>
                <c:pt idx="21504">
                  <c:v>107.5199999999747</c:v>
                </c:pt>
                <c:pt idx="21505">
                  <c:v>107.5249999999747</c:v>
                </c:pt>
                <c:pt idx="21506">
                  <c:v>107.5299999999747</c:v>
                </c:pt>
                <c:pt idx="21507">
                  <c:v>107.5349999999747</c:v>
                </c:pt>
                <c:pt idx="21508">
                  <c:v>107.5399999999747</c:v>
                </c:pt>
                <c:pt idx="21509">
                  <c:v>107.5449999999747</c:v>
                </c:pt>
                <c:pt idx="21510">
                  <c:v>107.5499999999747</c:v>
                </c:pt>
                <c:pt idx="21511">
                  <c:v>107.5549999999747</c:v>
                </c:pt>
                <c:pt idx="21512">
                  <c:v>107.5599999999747</c:v>
                </c:pt>
                <c:pt idx="21513">
                  <c:v>107.5649999999747</c:v>
                </c:pt>
                <c:pt idx="21514">
                  <c:v>107.5699999999747</c:v>
                </c:pt>
                <c:pt idx="21515">
                  <c:v>107.5749999999747</c:v>
                </c:pt>
                <c:pt idx="21516">
                  <c:v>107.5799999999747</c:v>
                </c:pt>
                <c:pt idx="21517">
                  <c:v>107.5849999999747</c:v>
                </c:pt>
                <c:pt idx="21518">
                  <c:v>107.5899999999747</c:v>
                </c:pt>
                <c:pt idx="21519">
                  <c:v>107.5949999999746</c:v>
                </c:pt>
                <c:pt idx="21520">
                  <c:v>107.5999999999746</c:v>
                </c:pt>
                <c:pt idx="21521">
                  <c:v>107.6049999999746</c:v>
                </c:pt>
                <c:pt idx="21522">
                  <c:v>107.6099999999746</c:v>
                </c:pt>
                <c:pt idx="21523">
                  <c:v>107.6149999999746</c:v>
                </c:pt>
                <c:pt idx="21524">
                  <c:v>107.6199999999746</c:v>
                </c:pt>
                <c:pt idx="21525">
                  <c:v>107.6249999999746</c:v>
                </c:pt>
                <c:pt idx="21526">
                  <c:v>107.6299999999746</c:v>
                </c:pt>
                <c:pt idx="21527">
                  <c:v>107.6349999999746</c:v>
                </c:pt>
                <c:pt idx="21528">
                  <c:v>107.6399999999746</c:v>
                </c:pt>
                <c:pt idx="21529">
                  <c:v>107.6449999999746</c:v>
                </c:pt>
                <c:pt idx="21530">
                  <c:v>107.6499999999746</c:v>
                </c:pt>
                <c:pt idx="21531">
                  <c:v>107.6549999999746</c:v>
                </c:pt>
                <c:pt idx="21532">
                  <c:v>107.6599999999746</c:v>
                </c:pt>
                <c:pt idx="21533">
                  <c:v>107.6649999999746</c:v>
                </c:pt>
                <c:pt idx="21534">
                  <c:v>107.6699999999746</c:v>
                </c:pt>
                <c:pt idx="21535">
                  <c:v>107.6749999999746</c:v>
                </c:pt>
                <c:pt idx="21536">
                  <c:v>107.6799999999746</c:v>
                </c:pt>
                <c:pt idx="21537">
                  <c:v>107.6849999999746</c:v>
                </c:pt>
                <c:pt idx="21538">
                  <c:v>107.6899999999746</c:v>
                </c:pt>
                <c:pt idx="21539">
                  <c:v>107.6949999999746</c:v>
                </c:pt>
                <c:pt idx="21540">
                  <c:v>107.6999999999746</c:v>
                </c:pt>
                <c:pt idx="21541">
                  <c:v>107.7049999999745</c:v>
                </c:pt>
                <c:pt idx="21542">
                  <c:v>107.7099999999745</c:v>
                </c:pt>
                <c:pt idx="21543">
                  <c:v>107.7149999999745</c:v>
                </c:pt>
                <c:pt idx="21544">
                  <c:v>107.7199999999745</c:v>
                </c:pt>
                <c:pt idx="21545">
                  <c:v>107.7249999999745</c:v>
                </c:pt>
                <c:pt idx="21546">
                  <c:v>107.7299999999745</c:v>
                </c:pt>
                <c:pt idx="21547">
                  <c:v>107.7349999999745</c:v>
                </c:pt>
                <c:pt idx="21548">
                  <c:v>107.7399999999745</c:v>
                </c:pt>
                <c:pt idx="21549">
                  <c:v>107.7449999999745</c:v>
                </c:pt>
                <c:pt idx="21550">
                  <c:v>107.7499999999745</c:v>
                </c:pt>
                <c:pt idx="21551">
                  <c:v>107.7549999999745</c:v>
                </c:pt>
                <c:pt idx="21552">
                  <c:v>107.7599999999745</c:v>
                </c:pt>
                <c:pt idx="21553">
                  <c:v>107.7649999999745</c:v>
                </c:pt>
                <c:pt idx="21554">
                  <c:v>107.7699999999745</c:v>
                </c:pt>
                <c:pt idx="21555">
                  <c:v>107.7749999999745</c:v>
                </c:pt>
                <c:pt idx="21556">
                  <c:v>107.7799999999745</c:v>
                </c:pt>
                <c:pt idx="21557">
                  <c:v>107.7849999999745</c:v>
                </c:pt>
                <c:pt idx="21558">
                  <c:v>107.7899999999745</c:v>
                </c:pt>
                <c:pt idx="21559">
                  <c:v>107.7949999999745</c:v>
                </c:pt>
                <c:pt idx="21560">
                  <c:v>107.7999999999745</c:v>
                </c:pt>
                <c:pt idx="21561">
                  <c:v>107.8049999999745</c:v>
                </c:pt>
                <c:pt idx="21562">
                  <c:v>107.8099999999745</c:v>
                </c:pt>
                <c:pt idx="21563">
                  <c:v>107.8149999999744</c:v>
                </c:pt>
                <c:pt idx="21564">
                  <c:v>107.8199999999744</c:v>
                </c:pt>
                <c:pt idx="21565">
                  <c:v>107.8249999999744</c:v>
                </c:pt>
                <c:pt idx="21566">
                  <c:v>107.8299999999744</c:v>
                </c:pt>
                <c:pt idx="21567">
                  <c:v>107.8349999999744</c:v>
                </c:pt>
                <c:pt idx="21568">
                  <c:v>107.8399999999744</c:v>
                </c:pt>
                <c:pt idx="21569">
                  <c:v>107.8449999999744</c:v>
                </c:pt>
                <c:pt idx="21570">
                  <c:v>107.8499999999744</c:v>
                </c:pt>
                <c:pt idx="21571">
                  <c:v>107.8549999999744</c:v>
                </c:pt>
                <c:pt idx="21572">
                  <c:v>107.8599999999744</c:v>
                </c:pt>
                <c:pt idx="21573">
                  <c:v>107.8649999999744</c:v>
                </c:pt>
                <c:pt idx="21574">
                  <c:v>107.8699999999744</c:v>
                </c:pt>
                <c:pt idx="21575">
                  <c:v>107.8749999999744</c:v>
                </c:pt>
                <c:pt idx="21576">
                  <c:v>107.8799999999744</c:v>
                </c:pt>
                <c:pt idx="21577">
                  <c:v>107.8849999999744</c:v>
                </c:pt>
                <c:pt idx="21578">
                  <c:v>107.8899999999744</c:v>
                </c:pt>
                <c:pt idx="21579">
                  <c:v>107.8949999999744</c:v>
                </c:pt>
                <c:pt idx="21580">
                  <c:v>107.8999999999744</c:v>
                </c:pt>
                <c:pt idx="21581">
                  <c:v>107.9049999999744</c:v>
                </c:pt>
                <c:pt idx="21582">
                  <c:v>107.9099999999744</c:v>
                </c:pt>
                <c:pt idx="21583">
                  <c:v>107.9149999999744</c:v>
                </c:pt>
                <c:pt idx="21584">
                  <c:v>107.9199999999744</c:v>
                </c:pt>
                <c:pt idx="21585">
                  <c:v>107.9249999999743</c:v>
                </c:pt>
                <c:pt idx="21586">
                  <c:v>107.9299999999743</c:v>
                </c:pt>
                <c:pt idx="21587">
                  <c:v>107.9349999999743</c:v>
                </c:pt>
                <c:pt idx="21588">
                  <c:v>107.9399999999743</c:v>
                </c:pt>
                <c:pt idx="21589">
                  <c:v>107.9449999999743</c:v>
                </c:pt>
                <c:pt idx="21590">
                  <c:v>107.9499999999743</c:v>
                </c:pt>
                <c:pt idx="21591">
                  <c:v>107.9549999999743</c:v>
                </c:pt>
                <c:pt idx="21592">
                  <c:v>107.9599999999743</c:v>
                </c:pt>
                <c:pt idx="21593">
                  <c:v>107.9649999999743</c:v>
                </c:pt>
                <c:pt idx="21594">
                  <c:v>107.9699999999743</c:v>
                </c:pt>
                <c:pt idx="21595">
                  <c:v>107.9749999999743</c:v>
                </c:pt>
                <c:pt idx="21596">
                  <c:v>107.9799999999743</c:v>
                </c:pt>
                <c:pt idx="21597">
                  <c:v>107.9849999999743</c:v>
                </c:pt>
                <c:pt idx="21598">
                  <c:v>107.9899999999743</c:v>
                </c:pt>
                <c:pt idx="21599">
                  <c:v>107.9949999999743</c:v>
                </c:pt>
                <c:pt idx="21600">
                  <c:v>107.9999999999743</c:v>
                </c:pt>
                <c:pt idx="21601">
                  <c:v>108.0049999999743</c:v>
                </c:pt>
                <c:pt idx="21602">
                  <c:v>108.0099999999743</c:v>
                </c:pt>
                <c:pt idx="21603">
                  <c:v>108.0149999999743</c:v>
                </c:pt>
                <c:pt idx="21604">
                  <c:v>108.0199999999743</c:v>
                </c:pt>
                <c:pt idx="21605">
                  <c:v>108.0249999999743</c:v>
                </c:pt>
                <c:pt idx="21606">
                  <c:v>108.0299999999743</c:v>
                </c:pt>
                <c:pt idx="21607">
                  <c:v>108.0349999999742</c:v>
                </c:pt>
                <c:pt idx="21608">
                  <c:v>108.0399999999742</c:v>
                </c:pt>
                <c:pt idx="21609">
                  <c:v>108.0449999999742</c:v>
                </c:pt>
                <c:pt idx="21610">
                  <c:v>108.0499999999742</c:v>
                </c:pt>
                <c:pt idx="21611">
                  <c:v>108.0549999999742</c:v>
                </c:pt>
                <c:pt idx="21612">
                  <c:v>108.0599999999742</c:v>
                </c:pt>
                <c:pt idx="21613">
                  <c:v>108.0649999999742</c:v>
                </c:pt>
                <c:pt idx="21614">
                  <c:v>108.0699999999742</c:v>
                </c:pt>
                <c:pt idx="21615">
                  <c:v>108.0749999999742</c:v>
                </c:pt>
                <c:pt idx="21616">
                  <c:v>108.0799999999742</c:v>
                </c:pt>
                <c:pt idx="21617">
                  <c:v>108.0849999999742</c:v>
                </c:pt>
                <c:pt idx="21618">
                  <c:v>108.0899999999742</c:v>
                </c:pt>
                <c:pt idx="21619">
                  <c:v>108.0949999999742</c:v>
                </c:pt>
                <c:pt idx="21620">
                  <c:v>108.0999999999742</c:v>
                </c:pt>
                <c:pt idx="21621">
                  <c:v>108.1049999999742</c:v>
                </c:pt>
                <c:pt idx="21622">
                  <c:v>108.1099999999742</c:v>
                </c:pt>
                <c:pt idx="21623">
                  <c:v>108.1149999999742</c:v>
                </c:pt>
                <c:pt idx="21624">
                  <c:v>108.1199999999742</c:v>
                </c:pt>
                <c:pt idx="21625">
                  <c:v>108.1249999999742</c:v>
                </c:pt>
                <c:pt idx="21626">
                  <c:v>108.1299999999742</c:v>
                </c:pt>
                <c:pt idx="21627">
                  <c:v>108.1349999999742</c:v>
                </c:pt>
                <c:pt idx="21628">
                  <c:v>108.1399999999742</c:v>
                </c:pt>
                <c:pt idx="21629">
                  <c:v>108.1449999999741</c:v>
                </c:pt>
                <c:pt idx="21630">
                  <c:v>108.1499999999741</c:v>
                </c:pt>
                <c:pt idx="21631">
                  <c:v>108.1549999999741</c:v>
                </c:pt>
                <c:pt idx="21632">
                  <c:v>108.1599999999741</c:v>
                </c:pt>
                <c:pt idx="21633">
                  <c:v>108.1649999999741</c:v>
                </c:pt>
                <c:pt idx="21634">
                  <c:v>108.1699999999741</c:v>
                </c:pt>
                <c:pt idx="21635">
                  <c:v>108.1749999999741</c:v>
                </c:pt>
                <c:pt idx="21636">
                  <c:v>108.1799999999741</c:v>
                </c:pt>
                <c:pt idx="21637">
                  <c:v>108.1849999999741</c:v>
                </c:pt>
                <c:pt idx="21638">
                  <c:v>108.1899999999741</c:v>
                </c:pt>
                <c:pt idx="21639">
                  <c:v>108.1949999999741</c:v>
                </c:pt>
                <c:pt idx="21640">
                  <c:v>108.1999999999741</c:v>
                </c:pt>
                <c:pt idx="21641">
                  <c:v>108.2049999999741</c:v>
                </c:pt>
                <c:pt idx="21642">
                  <c:v>108.2099999999741</c:v>
                </c:pt>
                <c:pt idx="21643">
                  <c:v>108.2149999999741</c:v>
                </c:pt>
                <c:pt idx="21644">
                  <c:v>108.2199999999741</c:v>
                </c:pt>
                <c:pt idx="21645">
                  <c:v>108.2249999999741</c:v>
                </c:pt>
                <c:pt idx="21646">
                  <c:v>108.2299999999741</c:v>
                </c:pt>
                <c:pt idx="21647">
                  <c:v>108.2349999999741</c:v>
                </c:pt>
                <c:pt idx="21648">
                  <c:v>108.2399999999741</c:v>
                </c:pt>
                <c:pt idx="21649">
                  <c:v>108.2449999999741</c:v>
                </c:pt>
                <c:pt idx="21650">
                  <c:v>108.2499999999741</c:v>
                </c:pt>
                <c:pt idx="21651">
                  <c:v>108.254999999974</c:v>
                </c:pt>
                <c:pt idx="21652">
                  <c:v>108.259999999974</c:v>
                </c:pt>
                <c:pt idx="21653">
                  <c:v>108.264999999974</c:v>
                </c:pt>
                <c:pt idx="21654">
                  <c:v>108.269999999974</c:v>
                </c:pt>
                <c:pt idx="21655">
                  <c:v>108.274999999974</c:v>
                </c:pt>
                <c:pt idx="21656">
                  <c:v>108.279999999974</c:v>
                </c:pt>
                <c:pt idx="21657">
                  <c:v>108.284999999974</c:v>
                </c:pt>
                <c:pt idx="21658">
                  <c:v>108.289999999974</c:v>
                </c:pt>
                <c:pt idx="21659">
                  <c:v>108.294999999974</c:v>
                </c:pt>
                <c:pt idx="21660">
                  <c:v>108.299999999974</c:v>
                </c:pt>
                <c:pt idx="21661">
                  <c:v>108.304999999974</c:v>
                </c:pt>
                <c:pt idx="21662">
                  <c:v>108.309999999974</c:v>
                </c:pt>
                <c:pt idx="21663">
                  <c:v>108.314999999974</c:v>
                </c:pt>
                <c:pt idx="21664">
                  <c:v>108.319999999974</c:v>
                </c:pt>
                <c:pt idx="21665">
                  <c:v>108.324999999974</c:v>
                </c:pt>
                <c:pt idx="21666">
                  <c:v>108.329999999974</c:v>
                </c:pt>
                <c:pt idx="21667">
                  <c:v>108.334999999974</c:v>
                </c:pt>
                <c:pt idx="21668">
                  <c:v>108.339999999974</c:v>
                </c:pt>
                <c:pt idx="21669">
                  <c:v>108.344999999974</c:v>
                </c:pt>
                <c:pt idx="21670">
                  <c:v>108.349999999974</c:v>
                </c:pt>
                <c:pt idx="21671">
                  <c:v>108.354999999974</c:v>
                </c:pt>
                <c:pt idx="21672">
                  <c:v>108.359999999974</c:v>
                </c:pt>
                <c:pt idx="21673">
                  <c:v>108.364999999974</c:v>
                </c:pt>
                <c:pt idx="21674">
                  <c:v>108.369999999974</c:v>
                </c:pt>
                <c:pt idx="21675">
                  <c:v>108.374999999974</c:v>
                </c:pt>
                <c:pt idx="21676">
                  <c:v>108.379999999974</c:v>
                </c:pt>
                <c:pt idx="21677">
                  <c:v>108.384999999974</c:v>
                </c:pt>
                <c:pt idx="21678">
                  <c:v>108.389999999974</c:v>
                </c:pt>
                <c:pt idx="21679">
                  <c:v>108.394999999974</c:v>
                </c:pt>
                <c:pt idx="21680">
                  <c:v>108.399999999974</c:v>
                </c:pt>
                <c:pt idx="21681">
                  <c:v>108.404999999974</c:v>
                </c:pt>
                <c:pt idx="21682">
                  <c:v>108.409999999974</c:v>
                </c:pt>
                <c:pt idx="21683">
                  <c:v>108.414999999974</c:v>
                </c:pt>
                <c:pt idx="21684">
                  <c:v>108.419999999974</c:v>
                </c:pt>
                <c:pt idx="21685">
                  <c:v>108.424999999974</c:v>
                </c:pt>
                <c:pt idx="21686">
                  <c:v>108.429999999974</c:v>
                </c:pt>
                <c:pt idx="21687">
                  <c:v>108.434999999974</c:v>
                </c:pt>
                <c:pt idx="21688">
                  <c:v>108.439999999974</c:v>
                </c:pt>
                <c:pt idx="21689">
                  <c:v>108.444999999974</c:v>
                </c:pt>
                <c:pt idx="21690">
                  <c:v>108.449999999974</c:v>
                </c:pt>
                <c:pt idx="21691">
                  <c:v>108.454999999974</c:v>
                </c:pt>
                <c:pt idx="21692">
                  <c:v>108.459999999974</c:v>
                </c:pt>
                <c:pt idx="21693">
                  <c:v>108.464999999974</c:v>
                </c:pt>
                <c:pt idx="21694">
                  <c:v>108.469999999974</c:v>
                </c:pt>
                <c:pt idx="21695">
                  <c:v>108.4749999999738</c:v>
                </c:pt>
                <c:pt idx="21696">
                  <c:v>108.4799999999738</c:v>
                </c:pt>
                <c:pt idx="21697">
                  <c:v>108.4849999999738</c:v>
                </c:pt>
                <c:pt idx="21698">
                  <c:v>108.4899999999738</c:v>
                </c:pt>
                <c:pt idx="21699">
                  <c:v>108.4949999999738</c:v>
                </c:pt>
                <c:pt idx="21700">
                  <c:v>108.4999999999738</c:v>
                </c:pt>
                <c:pt idx="21701">
                  <c:v>108.5049999999738</c:v>
                </c:pt>
                <c:pt idx="21702">
                  <c:v>108.5099999999738</c:v>
                </c:pt>
                <c:pt idx="21703">
                  <c:v>108.5149999999738</c:v>
                </c:pt>
                <c:pt idx="21704">
                  <c:v>108.5199999999738</c:v>
                </c:pt>
                <c:pt idx="21705">
                  <c:v>108.5249999999738</c:v>
                </c:pt>
                <c:pt idx="21706">
                  <c:v>108.5299999999738</c:v>
                </c:pt>
                <c:pt idx="21707">
                  <c:v>108.5349999999738</c:v>
                </c:pt>
                <c:pt idx="21708">
                  <c:v>108.5399999999738</c:v>
                </c:pt>
                <c:pt idx="21709">
                  <c:v>108.5449999999738</c:v>
                </c:pt>
                <c:pt idx="21710">
                  <c:v>108.5499999999738</c:v>
                </c:pt>
                <c:pt idx="21711">
                  <c:v>108.5549999999738</c:v>
                </c:pt>
                <c:pt idx="21712">
                  <c:v>108.5599999999738</c:v>
                </c:pt>
                <c:pt idx="21713">
                  <c:v>108.5649999999738</c:v>
                </c:pt>
                <c:pt idx="21714">
                  <c:v>108.5699999999738</c:v>
                </c:pt>
                <c:pt idx="21715">
                  <c:v>108.5749999999738</c:v>
                </c:pt>
                <c:pt idx="21716">
                  <c:v>108.5799999999738</c:v>
                </c:pt>
                <c:pt idx="21717">
                  <c:v>108.5849999999737</c:v>
                </c:pt>
                <c:pt idx="21718">
                  <c:v>108.5899999999737</c:v>
                </c:pt>
                <c:pt idx="21719">
                  <c:v>108.5949999999737</c:v>
                </c:pt>
                <c:pt idx="21720">
                  <c:v>108.5999999999737</c:v>
                </c:pt>
                <c:pt idx="21721">
                  <c:v>108.6049999999737</c:v>
                </c:pt>
                <c:pt idx="21722">
                  <c:v>108.6099999999737</c:v>
                </c:pt>
                <c:pt idx="21723">
                  <c:v>108.6149999999737</c:v>
                </c:pt>
                <c:pt idx="21724">
                  <c:v>108.6199999999737</c:v>
                </c:pt>
                <c:pt idx="21725">
                  <c:v>108.6249999999737</c:v>
                </c:pt>
                <c:pt idx="21726">
                  <c:v>108.6299999999737</c:v>
                </c:pt>
                <c:pt idx="21727">
                  <c:v>108.6349999999737</c:v>
                </c:pt>
                <c:pt idx="21728">
                  <c:v>108.6399999999737</c:v>
                </c:pt>
                <c:pt idx="21729">
                  <c:v>108.6449999999737</c:v>
                </c:pt>
                <c:pt idx="21730">
                  <c:v>108.6499999999737</c:v>
                </c:pt>
                <c:pt idx="21731">
                  <c:v>108.6549999999737</c:v>
                </c:pt>
                <c:pt idx="21732">
                  <c:v>108.6599999999737</c:v>
                </c:pt>
                <c:pt idx="21733">
                  <c:v>108.6649999999737</c:v>
                </c:pt>
                <c:pt idx="21734">
                  <c:v>108.6699999999737</c:v>
                </c:pt>
                <c:pt idx="21735">
                  <c:v>108.6749999999737</c:v>
                </c:pt>
                <c:pt idx="21736">
                  <c:v>108.6799999999737</c:v>
                </c:pt>
                <c:pt idx="21737">
                  <c:v>108.6849999999737</c:v>
                </c:pt>
                <c:pt idx="21738">
                  <c:v>108.6899999999737</c:v>
                </c:pt>
                <c:pt idx="21739">
                  <c:v>108.6949999999736</c:v>
                </c:pt>
                <c:pt idx="21740">
                  <c:v>108.6999999999736</c:v>
                </c:pt>
                <c:pt idx="21741">
                  <c:v>108.7049999999736</c:v>
                </c:pt>
                <c:pt idx="21742">
                  <c:v>108.7099999999736</c:v>
                </c:pt>
                <c:pt idx="21743">
                  <c:v>108.7149999999736</c:v>
                </c:pt>
                <c:pt idx="21744">
                  <c:v>108.7199999999736</c:v>
                </c:pt>
                <c:pt idx="21745">
                  <c:v>108.7249999999736</c:v>
                </c:pt>
                <c:pt idx="21746">
                  <c:v>108.7299999999736</c:v>
                </c:pt>
                <c:pt idx="21747">
                  <c:v>108.7349999999736</c:v>
                </c:pt>
                <c:pt idx="21748">
                  <c:v>108.7399999999736</c:v>
                </c:pt>
                <c:pt idx="21749">
                  <c:v>108.7449999999736</c:v>
                </c:pt>
                <c:pt idx="21750">
                  <c:v>108.7499999999736</c:v>
                </c:pt>
                <c:pt idx="21751">
                  <c:v>108.7549999999736</c:v>
                </c:pt>
                <c:pt idx="21752">
                  <c:v>108.7599999999736</c:v>
                </c:pt>
                <c:pt idx="21753">
                  <c:v>108.7649999999736</c:v>
                </c:pt>
                <c:pt idx="21754">
                  <c:v>108.7699999999736</c:v>
                </c:pt>
                <c:pt idx="21755">
                  <c:v>108.7749999999736</c:v>
                </c:pt>
                <c:pt idx="21756">
                  <c:v>108.7799999999736</c:v>
                </c:pt>
                <c:pt idx="21757">
                  <c:v>108.7849999999736</c:v>
                </c:pt>
                <c:pt idx="21758">
                  <c:v>108.7899999999736</c:v>
                </c:pt>
                <c:pt idx="21759">
                  <c:v>108.7949999999736</c:v>
                </c:pt>
                <c:pt idx="21760">
                  <c:v>108.7999999999736</c:v>
                </c:pt>
                <c:pt idx="21761">
                  <c:v>108.8049999999735</c:v>
                </c:pt>
                <c:pt idx="21762">
                  <c:v>108.8099999999735</c:v>
                </c:pt>
                <c:pt idx="21763">
                  <c:v>108.8149999999735</c:v>
                </c:pt>
                <c:pt idx="21764">
                  <c:v>108.8199999999735</c:v>
                </c:pt>
                <c:pt idx="21765">
                  <c:v>108.8249999999735</c:v>
                </c:pt>
                <c:pt idx="21766">
                  <c:v>108.8299999999735</c:v>
                </c:pt>
                <c:pt idx="21767">
                  <c:v>108.8349999999735</c:v>
                </c:pt>
                <c:pt idx="21768">
                  <c:v>108.8399999999735</c:v>
                </c:pt>
                <c:pt idx="21769">
                  <c:v>108.8449999999735</c:v>
                </c:pt>
                <c:pt idx="21770">
                  <c:v>108.8499999999735</c:v>
                </c:pt>
                <c:pt idx="21771">
                  <c:v>108.8549999999735</c:v>
                </c:pt>
                <c:pt idx="21772">
                  <c:v>108.8599999999735</c:v>
                </c:pt>
                <c:pt idx="21773">
                  <c:v>108.8649999999735</c:v>
                </c:pt>
                <c:pt idx="21774">
                  <c:v>108.8699999999735</c:v>
                </c:pt>
                <c:pt idx="21775">
                  <c:v>108.8749999999735</c:v>
                </c:pt>
                <c:pt idx="21776">
                  <c:v>108.8799999999735</c:v>
                </c:pt>
                <c:pt idx="21777">
                  <c:v>108.8849999999735</c:v>
                </c:pt>
                <c:pt idx="21778">
                  <c:v>108.8899999999735</c:v>
                </c:pt>
                <c:pt idx="21779">
                  <c:v>108.8949999999735</c:v>
                </c:pt>
                <c:pt idx="21780">
                  <c:v>108.8999999999735</c:v>
                </c:pt>
                <c:pt idx="21781">
                  <c:v>108.9049999999735</c:v>
                </c:pt>
                <c:pt idx="21782">
                  <c:v>108.9099999999735</c:v>
                </c:pt>
                <c:pt idx="21783">
                  <c:v>108.9149999999735</c:v>
                </c:pt>
                <c:pt idx="21784">
                  <c:v>108.9199999999735</c:v>
                </c:pt>
                <c:pt idx="21785">
                  <c:v>108.9249999999734</c:v>
                </c:pt>
                <c:pt idx="21786">
                  <c:v>108.9299999999734</c:v>
                </c:pt>
                <c:pt idx="21787">
                  <c:v>108.9349999999734</c:v>
                </c:pt>
                <c:pt idx="21788">
                  <c:v>108.9399999999734</c:v>
                </c:pt>
                <c:pt idx="21789">
                  <c:v>108.9449999999734</c:v>
                </c:pt>
                <c:pt idx="21790">
                  <c:v>108.9499999999734</c:v>
                </c:pt>
                <c:pt idx="21791">
                  <c:v>108.9549999999734</c:v>
                </c:pt>
                <c:pt idx="21792">
                  <c:v>108.9599999999734</c:v>
                </c:pt>
                <c:pt idx="21793">
                  <c:v>108.9649999999734</c:v>
                </c:pt>
                <c:pt idx="21794">
                  <c:v>108.9699999999734</c:v>
                </c:pt>
                <c:pt idx="21795">
                  <c:v>108.9749999999734</c:v>
                </c:pt>
                <c:pt idx="21796">
                  <c:v>108.9799999999734</c:v>
                </c:pt>
                <c:pt idx="21797">
                  <c:v>108.9849999999734</c:v>
                </c:pt>
                <c:pt idx="21798">
                  <c:v>108.9899999999734</c:v>
                </c:pt>
                <c:pt idx="21799">
                  <c:v>108.9949999999734</c:v>
                </c:pt>
                <c:pt idx="21800">
                  <c:v>108.9999999999734</c:v>
                </c:pt>
                <c:pt idx="21801">
                  <c:v>109.0049999999734</c:v>
                </c:pt>
                <c:pt idx="21802">
                  <c:v>109.0099999999734</c:v>
                </c:pt>
                <c:pt idx="21803">
                  <c:v>109.0149999999734</c:v>
                </c:pt>
                <c:pt idx="21804">
                  <c:v>109.0199999999734</c:v>
                </c:pt>
                <c:pt idx="21805">
                  <c:v>109.0249999999733</c:v>
                </c:pt>
                <c:pt idx="21806">
                  <c:v>109.0299999999733</c:v>
                </c:pt>
                <c:pt idx="21807">
                  <c:v>109.0349999999733</c:v>
                </c:pt>
                <c:pt idx="21808">
                  <c:v>109.0399999999733</c:v>
                </c:pt>
                <c:pt idx="21809">
                  <c:v>109.0449999999733</c:v>
                </c:pt>
                <c:pt idx="21810">
                  <c:v>109.0499999999733</c:v>
                </c:pt>
                <c:pt idx="21811">
                  <c:v>109.0549999999733</c:v>
                </c:pt>
                <c:pt idx="21812">
                  <c:v>109.0599999999733</c:v>
                </c:pt>
                <c:pt idx="21813">
                  <c:v>109.0649999999733</c:v>
                </c:pt>
                <c:pt idx="21814">
                  <c:v>109.0699999999733</c:v>
                </c:pt>
                <c:pt idx="21815">
                  <c:v>109.0749999999733</c:v>
                </c:pt>
                <c:pt idx="21816">
                  <c:v>109.0799999999733</c:v>
                </c:pt>
                <c:pt idx="21817">
                  <c:v>109.0849999999733</c:v>
                </c:pt>
                <c:pt idx="21818">
                  <c:v>109.0899999999733</c:v>
                </c:pt>
                <c:pt idx="21819">
                  <c:v>109.0949999999733</c:v>
                </c:pt>
                <c:pt idx="21820">
                  <c:v>109.0999999999733</c:v>
                </c:pt>
                <c:pt idx="21821">
                  <c:v>109.1049999999733</c:v>
                </c:pt>
                <c:pt idx="21822">
                  <c:v>109.1099999999733</c:v>
                </c:pt>
                <c:pt idx="21823">
                  <c:v>109.1149999999733</c:v>
                </c:pt>
                <c:pt idx="21824">
                  <c:v>109.1199999999733</c:v>
                </c:pt>
                <c:pt idx="21825">
                  <c:v>109.1249999999733</c:v>
                </c:pt>
                <c:pt idx="21826">
                  <c:v>109.1299999999733</c:v>
                </c:pt>
                <c:pt idx="21827">
                  <c:v>109.1349999999732</c:v>
                </c:pt>
                <c:pt idx="21828">
                  <c:v>109.1399999999732</c:v>
                </c:pt>
                <c:pt idx="21829">
                  <c:v>109.1449999999732</c:v>
                </c:pt>
                <c:pt idx="21830">
                  <c:v>109.1499999999732</c:v>
                </c:pt>
                <c:pt idx="21831">
                  <c:v>109.1549999999732</c:v>
                </c:pt>
                <c:pt idx="21832">
                  <c:v>109.1599999999732</c:v>
                </c:pt>
                <c:pt idx="21833">
                  <c:v>109.1649999999732</c:v>
                </c:pt>
                <c:pt idx="21834">
                  <c:v>109.1699999999732</c:v>
                </c:pt>
                <c:pt idx="21835">
                  <c:v>109.1749999999732</c:v>
                </c:pt>
                <c:pt idx="21836">
                  <c:v>109.1799999999732</c:v>
                </c:pt>
                <c:pt idx="21837">
                  <c:v>109.1849999999732</c:v>
                </c:pt>
                <c:pt idx="21838">
                  <c:v>109.1899999999732</c:v>
                </c:pt>
                <c:pt idx="21839">
                  <c:v>109.1949999999732</c:v>
                </c:pt>
                <c:pt idx="21840">
                  <c:v>109.1999999999732</c:v>
                </c:pt>
                <c:pt idx="21841">
                  <c:v>109.2049999999732</c:v>
                </c:pt>
                <c:pt idx="21842">
                  <c:v>109.2099999999732</c:v>
                </c:pt>
                <c:pt idx="21843">
                  <c:v>109.2149999999732</c:v>
                </c:pt>
                <c:pt idx="21844">
                  <c:v>109.2199999999732</c:v>
                </c:pt>
                <c:pt idx="21845">
                  <c:v>109.2249999999732</c:v>
                </c:pt>
                <c:pt idx="21846">
                  <c:v>109.2299999999732</c:v>
                </c:pt>
                <c:pt idx="21847">
                  <c:v>109.2349999999732</c:v>
                </c:pt>
                <c:pt idx="21848">
                  <c:v>109.2399999999732</c:v>
                </c:pt>
                <c:pt idx="21849">
                  <c:v>109.2449999999732</c:v>
                </c:pt>
                <c:pt idx="21850">
                  <c:v>109.2499999999732</c:v>
                </c:pt>
                <c:pt idx="21851">
                  <c:v>109.2549999999731</c:v>
                </c:pt>
                <c:pt idx="21852">
                  <c:v>109.2599999999731</c:v>
                </c:pt>
                <c:pt idx="21853">
                  <c:v>109.2649999999731</c:v>
                </c:pt>
                <c:pt idx="21854">
                  <c:v>109.2699999999731</c:v>
                </c:pt>
                <c:pt idx="21855">
                  <c:v>109.2749999999731</c:v>
                </c:pt>
                <c:pt idx="21856">
                  <c:v>109.2799999999731</c:v>
                </c:pt>
                <c:pt idx="21857">
                  <c:v>109.2849999999731</c:v>
                </c:pt>
                <c:pt idx="21858">
                  <c:v>109.2899999999731</c:v>
                </c:pt>
                <c:pt idx="21859">
                  <c:v>109.2949999999731</c:v>
                </c:pt>
                <c:pt idx="21860">
                  <c:v>109.2999999999731</c:v>
                </c:pt>
                <c:pt idx="21861">
                  <c:v>109.3049999999731</c:v>
                </c:pt>
                <c:pt idx="21862">
                  <c:v>109.3099999999731</c:v>
                </c:pt>
                <c:pt idx="21863">
                  <c:v>109.3149999999731</c:v>
                </c:pt>
                <c:pt idx="21864">
                  <c:v>109.3199999999731</c:v>
                </c:pt>
                <c:pt idx="21865">
                  <c:v>109.3249999999731</c:v>
                </c:pt>
                <c:pt idx="21866">
                  <c:v>109.3299999999731</c:v>
                </c:pt>
                <c:pt idx="21867">
                  <c:v>109.3349999999731</c:v>
                </c:pt>
                <c:pt idx="21868">
                  <c:v>109.3399999999731</c:v>
                </c:pt>
                <c:pt idx="21869">
                  <c:v>109.3449999999731</c:v>
                </c:pt>
                <c:pt idx="21870">
                  <c:v>109.3499999999731</c:v>
                </c:pt>
                <c:pt idx="21871">
                  <c:v>109.354999999973</c:v>
                </c:pt>
                <c:pt idx="21872">
                  <c:v>109.359999999973</c:v>
                </c:pt>
                <c:pt idx="21873">
                  <c:v>109.364999999973</c:v>
                </c:pt>
                <c:pt idx="21874">
                  <c:v>109.369999999973</c:v>
                </c:pt>
                <c:pt idx="21875">
                  <c:v>109.374999999973</c:v>
                </c:pt>
                <c:pt idx="21876">
                  <c:v>109.379999999973</c:v>
                </c:pt>
                <c:pt idx="21877">
                  <c:v>109.384999999973</c:v>
                </c:pt>
                <c:pt idx="21878">
                  <c:v>109.389999999973</c:v>
                </c:pt>
                <c:pt idx="21879">
                  <c:v>109.394999999973</c:v>
                </c:pt>
                <c:pt idx="21880">
                  <c:v>109.399999999973</c:v>
                </c:pt>
                <c:pt idx="21881">
                  <c:v>109.404999999973</c:v>
                </c:pt>
                <c:pt idx="21882">
                  <c:v>109.409999999973</c:v>
                </c:pt>
                <c:pt idx="21883">
                  <c:v>109.414999999973</c:v>
                </c:pt>
                <c:pt idx="21884">
                  <c:v>109.419999999973</c:v>
                </c:pt>
                <c:pt idx="21885">
                  <c:v>109.424999999973</c:v>
                </c:pt>
                <c:pt idx="21886">
                  <c:v>109.429999999973</c:v>
                </c:pt>
                <c:pt idx="21887">
                  <c:v>109.434999999973</c:v>
                </c:pt>
                <c:pt idx="21888">
                  <c:v>109.439999999973</c:v>
                </c:pt>
                <c:pt idx="21889">
                  <c:v>109.444999999973</c:v>
                </c:pt>
                <c:pt idx="21890">
                  <c:v>109.449999999973</c:v>
                </c:pt>
                <c:pt idx="21891">
                  <c:v>109.454999999973</c:v>
                </c:pt>
                <c:pt idx="21892">
                  <c:v>109.459999999973</c:v>
                </c:pt>
                <c:pt idx="21893">
                  <c:v>109.464999999973</c:v>
                </c:pt>
                <c:pt idx="21894">
                  <c:v>109.469999999973</c:v>
                </c:pt>
                <c:pt idx="21895">
                  <c:v>109.474999999973</c:v>
                </c:pt>
                <c:pt idx="21896">
                  <c:v>109.479999999973</c:v>
                </c:pt>
                <c:pt idx="21897">
                  <c:v>109.484999999973</c:v>
                </c:pt>
                <c:pt idx="21898">
                  <c:v>109.489999999973</c:v>
                </c:pt>
                <c:pt idx="21899">
                  <c:v>109.494999999973</c:v>
                </c:pt>
                <c:pt idx="21900">
                  <c:v>109.499999999973</c:v>
                </c:pt>
                <c:pt idx="21901">
                  <c:v>109.504999999973</c:v>
                </c:pt>
                <c:pt idx="21902">
                  <c:v>109.509999999973</c:v>
                </c:pt>
                <c:pt idx="21903">
                  <c:v>109.514999999973</c:v>
                </c:pt>
                <c:pt idx="21904">
                  <c:v>109.519999999973</c:v>
                </c:pt>
                <c:pt idx="21905">
                  <c:v>109.524999999973</c:v>
                </c:pt>
                <c:pt idx="21906">
                  <c:v>109.529999999973</c:v>
                </c:pt>
                <c:pt idx="21907">
                  <c:v>109.534999999973</c:v>
                </c:pt>
                <c:pt idx="21908">
                  <c:v>109.539999999973</c:v>
                </c:pt>
                <c:pt idx="21909">
                  <c:v>109.544999999973</c:v>
                </c:pt>
                <c:pt idx="21910">
                  <c:v>109.549999999973</c:v>
                </c:pt>
                <c:pt idx="21911">
                  <c:v>109.554999999973</c:v>
                </c:pt>
                <c:pt idx="21912">
                  <c:v>109.559999999973</c:v>
                </c:pt>
                <c:pt idx="21913">
                  <c:v>109.564999999973</c:v>
                </c:pt>
                <c:pt idx="21914">
                  <c:v>109.569999999973</c:v>
                </c:pt>
                <c:pt idx="21915">
                  <c:v>109.5749999999728</c:v>
                </c:pt>
                <c:pt idx="21916">
                  <c:v>109.5799999999728</c:v>
                </c:pt>
                <c:pt idx="21917">
                  <c:v>109.5849999999728</c:v>
                </c:pt>
                <c:pt idx="21918">
                  <c:v>109.5899999999728</c:v>
                </c:pt>
                <c:pt idx="21919">
                  <c:v>109.5949999999728</c:v>
                </c:pt>
                <c:pt idx="21920">
                  <c:v>109.5999999999728</c:v>
                </c:pt>
                <c:pt idx="21921">
                  <c:v>109.6049999999728</c:v>
                </c:pt>
                <c:pt idx="21922">
                  <c:v>109.6099999999728</c:v>
                </c:pt>
                <c:pt idx="21923">
                  <c:v>109.6149999999728</c:v>
                </c:pt>
                <c:pt idx="21924">
                  <c:v>109.6199999999728</c:v>
                </c:pt>
                <c:pt idx="21925">
                  <c:v>109.6249999999728</c:v>
                </c:pt>
                <c:pt idx="21926">
                  <c:v>109.6299999999728</c:v>
                </c:pt>
                <c:pt idx="21927">
                  <c:v>109.6349999999728</c:v>
                </c:pt>
                <c:pt idx="21928">
                  <c:v>109.6399999999728</c:v>
                </c:pt>
                <c:pt idx="21929">
                  <c:v>109.6449999999728</c:v>
                </c:pt>
                <c:pt idx="21930">
                  <c:v>109.6499999999728</c:v>
                </c:pt>
                <c:pt idx="21931">
                  <c:v>109.6549999999728</c:v>
                </c:pt>
                <c:pt idx="21932">
                  <c:v>109.6599999999728</c:v>
                </c:pt>
                <c:pt idx="21933">
                  <c:v>109.6649999999728</c:v>
                </c:pt>
                <c:pt idx="21934">
                  <c:v>109.6699999999728</c:v>
                </c:pt>
                <c:pt idx="21935">
                  <c:v>109.6749999999728</c:v>
                </c:pt>
                <c:pt idx="21936">
                  <c:v>109.6799999999728</c:v>
                </c:pt>
                <c:pt idx="21937">
                  <c:v>109.6849999999727</c:v>
                </c:pt>
                <c:pt idx="21938">
                  <c:v>109.6899999999727</c:v>
                </c:pt>
                <c:pt idx="21939">
                  <c:v>109.6949999999727</c:v>
                </c:pt>
                <c:pt idx="21940">
                  <c:v>109.6999999999727</c:v>
                </c:pt>
                <c:pt idx="21941">
                  <c:v>109.7049999999727</c:v>
                </c:pt>
                <c:pt idx="21942">
                  <c:v>109.7099999999727</c:v>
                </c:pt>
                <c:pt idx="21943">
                  <c:v>109.7149999999727</c:v>
                </c:pt>
                <c:pt idx="21944">
                  <c:v>109.7199999999727</c:v>
                </c:pt>
                <c:pt idx="21945">
                  <c:v>109.7249999999727</c:v>
                </c:pt>
                <c:pt idx="21946">
                  <c:v>109.7299999999727</c:v>
                </c:pt>
                <c:pt idx="21947">
                  <c:v>109.7349999999727</c:v>
                </c:pt>
                <c:pt idx="21948">
                  <c:v>109.7399999999727</c:v>
                </c:pt>
                <c:pt idx="21949">
                  <c:v>109.7449999999727</c:v>
                </c:pt>
                <c:pt idx="21950">
                  <c:v>109.7499999999727</c:v>
                </c:pt>
                <c:pt idx="21951">
                  <c:v>109.7549999999727</c:v>
                </c:pt>
                <c:pt idx="21952">
                  <c:v>109.7599999999727</c:v>
                </c:pt>
                <c:pt idx="21953">
                  <c:v>109.7649999999727</c:v>
                </c:pt>
                <c:pt idx="21954">
                  <c:v>109.7699999999727</c:v>
                </c:pt>
                <c:pt idx="21955">
                  <c:v>109.7749999999727</c:v>
                </c:pt>
                <c:pt idx="21956">
                  <c:v>109.7799999999727</c:v>
                </c:pt>
                <c:pt idx="21957">
                  <c:v>109.7849999999727</c:v>
                </c:pt>
                <c:pt idx="21958">
                  <c:v>109.7899999999727</c:v>
                </c:pt>
                <c:pt idx="21959">
                  <c:v>109.7949999999727</c:v>
                </c:pt>
                <c:pt idx="21960">
                  <c:v>109.7999999999727</c:v>
                </c:pt>
                <c:pt idx="21961">
                  <c:v>109.8049999999726</c:v>
                </c:pt>
                <c:pt idx="21962">
                  <c:v>109.8099999999726</c:v>
                </c:pt>
                <c:pt idx="21963">
                  <c:v>109.8149999999726</c:v>
                </c:pt>
                <c:pt idx="21964">
                  <c:v>109.8199999999726</c:v>
                </c:pt>
                <c:pt idx="21965">
                  <c:v>109.8249999999726</c:v>
                </c:pt>
                <c:pt idx="21966">
                  <c:v>109.8299999999726</c:v>
                </c:pt>
                <c:pt idx="21967">
                  <c:v>109.8349999999726</c:v>
                </c:pt>
                <c:pt idx="21968">
                  <c:v>109.8399999999726</c:v>
                </c:pt>
                <c:pt idx="21969">
                  <c:v>109.8449999999726</c:v>
                </c:pt>
                <c:pt idx="21970">
                  <c:v>109.8499999999726</c:v>
                </c:pt>
                <c:pt idx="21971">
                  <c:v>109.8549999999726</c:v>
                </c:pt>
                <c:pt idx="21972">
                  <c:v>109.8599999999726</c:v>
                </c:pt>
                <c:pt idx="21973">
                  <c:v>109.8649999999726</c:v>
                </c:pt>
                <c:pt idx="21974">
                  <c:v>109.8699999999726</c:v>
                </c:pt>
                <c:pt idx="21975">
                  <c:v>109.8749999999726</c:v>
                </c:pt>
                <c:pt idx="21976">
                  <c:v>109.8799999999726</c:v>
                </c:pt>
                <c:pt idx="21977">
                  <c:v>109.8849999999726</c:v>
                </c:pt>
                <c:pt idx="21978">
                  <c:v>109.8899999999726</c:v>
                </c:pt>
                <c:pt idx="21979">
                  <c:v>109.8949999999726</c:v>
                </c:pt>
                <c:pt idx="21980">
                  <c:v>109.8999999999726</c:v>
                </c:pt>
                <c:pt idx="21981">
                  <c:v>109.9049999999726</c:v>
                </c:pt>
                <c:pt idx="21982">
                  <c:v>109.9099999999726</c:v>
                </c:pt>
                <c:pt idx="21983">
                  <c:v>109.9149999999726</c:v>
                </c:pt>
                <c:pt idx="21984">
                  <c:v>109.9199999999725</c:v>
                </c:pt>
                <c:pt idx="21985">
                  <c:v>109.9249999999725</c:v>
                </c:pt>
                <c:pt idx="21986">
                  <c:v>109.9299999999725</c:v>
                </c:pt>
                <c:pt idx="21987">
                  <c:v>109.9349999999725</c:v>
                </c:pt>
                <c:pt idx="21988">
                  <c:v>109.9399999999725</c:v>
                </c:pt>
                <c:pt idx="21989">
                  <c:v>109.9449999999725</c:v>
                </c:pt>
                <c:pt idx="21990">
                  <c:v>109.9499999999725</c:v>
                </c:pt>
                <c:pt idx="21991">
                  <c:v>109.9549999999725</c:v>
                </c:pt>
                <c:pt idx="21992">
                  <c:v>109.9599999999725</c:v>
                </c:pt>
                <c:pt idx="21993">
                  <c:v>109.9649999999725</c:v>
                </c:pt>
                <c:pt idx="21994">
                  <c:v>109.9699999999725</c:v>
                </c:pt>
                <c:pt idx="21995">
                  <c:v>109.9749999999725</c:v>
                </c:pt>
                <c:pt idx="21996">
                  <c:v>109.9799999999725</c:v>
                </c:pt>
                <c:pt idx="21997">
                  <c:v>109.9849999999725</c:v>
                </c:pt>
                <c:pt idx="21998">
                  <c:v>109.9899999999725</c:v>
                </c:pt>
                <c:pt idx="21999">
                  <c:v>109.9949999999725</c:v>
                </c:pt>
                <c:pt idx="22000">
                  <c:v>109.9999999999725</c:v>
                </c:pt>
                <c:pt idx="22001">
                  <c:v>110.0049999999725</c:v>
                </c:pt>
                <c:pt idx="22002">
                  <c:v>110.0099999999725</c:v>
                </c:pt>
                <c:pt idx="22003">
                  <c:v>110.0149999999725</c:v>
                </c:pt>
                <c:pt idx="22004">
                  <c:v>110.0199999999725</c:v>
                </c:pt>
                <c:pt idx="22005">
                  <c:v>110.0249999999724</c:v>
                </c:pt>
                <c:pt idx="22006">
                  <c:v>110.0299999999724</c:v>
                </c:pt>
                <c:pt idx="22007">
                  <c:v>110.0349999999724</c:v>
                </c:pt>
                <c:pt idx="22008">
                  <c:v>110.0399999999724</c:v>
                </c:pt>
                <c:pt idx="22009">
                  <c:v>110.0449999999724</c:v>
                </c:pt>
                <c:pt idx="22010">
                  <c:v>110.0499999999724</c:v>
                </c:pt>
                <c:pt idx="22011">
                  <c:v>110.0549999999724</c:v>
                </c:pt>
                <c:pt idx="22012">
                  <c:v>110.0599999999724</c:v>
                </c:pt>
                <c:pt idx="22013">
                  <c:v>110.0649999999724</c:v>
                </c:pt>
                <c:pt idx="22014">
                  <c:v>110.0699999999724</c:v>
                </c:pt>
                <c:pt idx="22015">
                  <c:v>110.0749999999724</c:v>
                </c:pt>
                <c:pt idx="22016">
                  <c:v>110.0799999999724</c:v>
                </c:pt>
                <c:pt idx="22017">
                  <c:v>110.0849999999724</c:v>
                </c:pt>
                <c:pt idx="22018">
                  <c:v>110.0899999999724</c:v>
                </c:pt>
                <c:pt idx="22019">
                  <c:v>110.0949999999724</c:v>
                </c:pt>
                <c:pt idx="22020">
                  <c:v>110.0999999999724</c:v>
                </c:pt>
                <c:pt idx="22021">
                  <c:v>110.1049999999724</c:v>
                </c:pt>
                <c:pt idx="22022">
                  <c:v>110.1099999999724</c:v>
                </c:pt>
                <c:pt idx="22023">
                  <c:v>110.1149999999724</c:v>
                </c:pt>
                <c:pt idx="22024">
                  <c:v>110.1199999999724</c:v>
                </c:pt>
                <c:pt idx="22025">
                  <c:v>110.1249999999723</c:v>
                </c:pt>
                <c:pt idx="22026">
                  <c:v>110.1299999999723</c:v>
                </c:pt>
                <c:pt idx="22027">
                  <c:v>110.1349999999723</c:v>
                </c:pt>
                <c:pt idx="22028">
                  <c:v>110.1399999999723</c:v>
                </c:pt>
                <c:pt idx="22029">
                  <c:v>110.1449999999723</c:v>
                </c:pt>
                <c:pt idx="22030">
                  <c:v>110.1499999999723</c:v>
                </c:pt>
                <c:pt idx="22031">
                  <c:v>110.1549999999723</c:v>
                </c:pt>
                <c:pt idx="22032">
                  <c:v>110.1599999999723</c:v>
                </c:pt>
                <c:pt idx="22033">
                  <c:v>110.1649999999723</c:v>
                </c:pt>
                <c:pt idx="22034">
                  <c:v>110.1699999999723</c:v>
                </c:pt>
                <c:pt idx="22035">
                  <c:v>110.1749999999723</c:v>
                </c:pt>
                <c:pt idx="22036">
                  <c:v>110.1799999999723</c:v>
                </c:pt>
                <c:pt idx="22037">
                  <c:v>110.1849999999723</c:v>
                </c:pt>
                <c:pt idx="22038">
                  <c:v>110.1899999999723</c:v>
                </c:pt>
                <c:pt idx="22039">
                  <c:v>110.1949999999723</c:v>
                </c:pt>
                <c:pt idx="22040">
                  <c:v>110.1999999999723</c:v>
                </c:pt>
                <c:pt idx="22041">
                  <c:v>110.2049999999723</c:v>
                </c:pt>
                <c:pt idx="22042">
                  <c:v>110.2099999999723</c:v>
                </c:pt>
                <c:pt idx="22043">
                  <c:v>110.2149999999723</c:v>
                </c:pt>
                <c:pt idx="22044">
                  <c:v>110.2199999999723</c:v>
                </c:pt>
                <c:pt idx="22045">
                  <c:v>110.2249999999723</c:v>
                </c:pt>
                <c:pt idx="22046">
                  <c:v>110.2299999999723</c:v>
                </c:pt>
                <c:pt idx="22047">
                  <c:v>110.2349999999723</c:v>
                </c:pt>
                <c:pt idx="22048">
                  <c:v>110.2399999999723</c:v>
                </c:pt>
                <c:pt idx="22049">
                  <c:v>110.2449999999723</c:v>
                </c:pt>
                <c:pt idx="22050">
                  <c:v>110.2499999999722</c:v>
                </c:pt>
                <c:pt idx="22051">
                  <c:v>110.2549999999722</c:v>
                </c:pt>
                <c:pt idx="22052">
                  <c:v>110.2599999999722</c:v>
                </c:pt>
                <c:pt idx="22053">
                  <c:v>110.2649999999722</c:v>
                </c:pt>
                <c:pt idx="22054">
                  <c:v>110.2699999999722</c:v>
                </c:pt>
                <c:pt idx="22055">
                  <c:v>110.2749999999722</c:v>
                </c:pt>
                <c:pt idx="22056">
                  <c:v>110.2799999999722</c:v>
                </c:pt>
                <c:pt idx="22057">
                  <c:v>110.2849999999722</c:v>
                </c:pt>
                <c:pt idx="22058">
                  <c:v>110.2899999999722</c:v>
                </c:pt>
                <c:pt idx="22059">
                  <c:v>110.2949999999722</c:v>
                </c:pt>
                <c:pt idx="22060">
                  <c:v>110.2999999999722</c:v>
                </c:pt>
                <c:pt idx="22061">
                  <c:v>110.3049999999722</c:v>
                </c:pt>
                <c:pt idx="22062">
                  <c:v>110.3099999999722</c:v>
                </c:pt>
                <c:pt idx="22063">
                  <c:v>110.3149999999722</c:v>
                </c:pt>
                <c:pt idx="22064">
                  <c:v>110.3199999999722</c:v>
                </c:pt>
                <c:pt idx="22065">
                  <c:v>110.3249999999722</c:v>
                </c:pt>
                <c:pt idx="22066">
                  <c:v>110.3299999999722</c:v>
                </c:pt>
                <c:pt idx="22067">
                  <c:v>110.3349999999722</c:v>
                </c:pt>
                <c:pt idx="22068">
                  <c:v>110.3399999999722</c:v>
                </c:pt>
                <c:pt idx="22069">
                  <c:v>110.3449999999722</c:v>
                </c:pt>
                <c:pt idx="22070">
                  <c:v>110.3499999999722</c:v>
                </c:pt>
                <c:pt idx="22071">
                  <c:v>110.3549999999721</c:v>
                </c:pt>
                <c:pt idx="22072">
                  <c:v>110.3599999999721</c:v>
                </c:pt>
                <c:pt idx="22073">
                  <c:v>110.3649999999721</c:v>
                </c:pt>
                <c:pt idx="22074">
                  <c:v>110.3699999999721</c:v>
                </c:pt>
                <c:pt idx="22075">
                  <c:v>110.3749999999721</c:v>
                </c:pt>
                <c:pt idx="22076">
                  <c:v>110.3799999999721</c:v>
                </c:pt>
                <c:pt idx="22077">
                  <c:v>110.3849999999721</c:v>
                </c:pt>
                <c:pt idx="22078">
                  <c:v>110.3899999999721</c:v>
                </c:pt>
                <c:pt idx="22079">
                  <c:v>110.3949999999721</c:v>
                </c:pt>
                <c:pt idx="22080">
                  <c:v>110.3999999999721</c:v>
                </c:pt>
                <c:pt idx="22081">
                  <c:v>110.4049999999721</c:v>
                </c:pt>
                <c:pt idx="22082">
                  <c:v>110.4099999999721</c:v>
                </c:pt>
                <c:pt idx="22083">
                  <c:v>110.4149999999721</c:v>
                </c:pt>
                <c:pt idx="22084">
                  <c:v>110.4199999999721</c:v>
                </c:pt>
                <c:pt idx="22085">
                  <c:v>110.4249999999721</c:v>
                </c:pt>
                <c:pt idx="22086">
                  <c:v>110.4299999999721</c:v>
                </c:pt>
                <c:pt idx="22087">
                  <c:v>110.4349999999721</c:v>
                </c:pt>
                <c:pt idx="22088">
                  <c:v>110.4399999999721</c:v>
                </c:pt>
                <c:pt idx="22089">
                  <c:v>110.4449999999721</c:v>
                </c:pt>
                <c:pt idx="22090">
                  <c:v>110.4499999999721</c:v>
                </c:pt>
                <c:pt idx="22091">
                  <c:v>110.4549999999721</c:v>
                </c:pt>
                <c:pt idx="22092">
                  <c:v>110.4599999999721</c:v>
                </c:pt>
                <c:pt idx="22093">
                  <c:v>110.4649999999721</c:v>
                </c:pt>
                <c:pt idx="22094">
                  <c:v>110.469999999972</c:v>
                </c:pt>
                <c:pt idx="22095">
                  <c:v>110.474999999972</c:v>
                </c:pt>
                <c:pt idx="22096">
                  <c:v>110.479999999972</c:v>
                </c:pt>
                <c:pt idx="22097">
                  <c:v>110.484999999972</c:v>
                </c:pt>
                <c:pt idx="22098">
                  <c:v>110.489999999972</c:v>
                </c:pt>
                <c:pt idx="22099">
                  <c:v>110.494999999972</c:v>
                </c:pt>
                <c:pt idx="22100">
                  <c:v>110.499999999972</c:v>
                </c:pt>
                <c:pt idx="22101">
                  <c:v>110.504999999972</c:v>
                </c:pt>
                <c:pt idx="22102">
                  <c:v>110.509999999972</c:v>
                </c:pt>
                <c:pt idx="22103">
                  <c:v>110.514999999972</c:v>
                </c:pt>
                <c:pt idx="22104">
                  <c:v>110.519999999972</c:v>
                </c:pt>
                <c:pt idx="22105">
                  <c:v>110.524999999972</c:v>
                </c:pt>
                <c:pt idx="22106">
                  <c:v>110.529999999972</c:v>
                </c:pt>
                <c:pt idx="22107">
                  <c:v>110.534999999972</c:v>
                </c:pt>
                <c:pt idx="22108">
                  <c:v>110.539999999972</c:v>
                </c:pt>
                <c:pt idx="22109">
                  <c:v>110.544999999972</c:v>
                </c:pt>
                <c:pt idx="22110">
                  <c:v>110.549999999972</c:v>
                </c:pt>
                <c:pt idx="22111">
                  <c:v>110.554999999972</c:v>
                </c:pt>
                <c:pt idx="22112">
                  <c:v>110.559999999972</c:v>
                </c:pt>
                <c:pt idx="22113">
                  <c:v>110.564999999972</c:v>
                </c:pt>
                <c:pt idx="22114">
                  <c:v>110.569999999972</c:v>
                </c:pt>
                <c:pt idx="22115">
                  <c:v>110.574999999972</c:v>
                </c:pt>
                <c:pt idx="22116">
                  <c:v>110.579999999972</c:v>
                </c:pt>
                <c:pt idx="22117">
                  <c:v>110.584999999972</c:v>
                </c:pt>
                <c:pt idx="22118">
                  <c:v>110.589999999972</c:v>
                </c:pt>
                <c:pt idx="22119">
                  <c:v>110.594999999972</c:v>
                </c:pt>
                <c:pt idx="22120">
                  <c:v>110.599999999972</c:v>
                </c:pt>
                <c:pt idx="22121">
                  <c:v>110.604999999972</c:v>
                </c:pt>
                <c:pt idx="22122">
                  <c:v>110.609999999972</c:v>
                </c:pt>
                <c:pt idx="22123">
                  <c:v>110.614999999972</c:v>
                </c:pt>
                <c:pt idx="22124">
                  <c:v>110.619999999972</c:v>
                </c:pt>
                <c:pt idx="22125">
                  <c:v>110.624999999972</c:v>
                </c:pt>
                <c:pt idx="22126">
                  <c:v>110.629999999972</c:v>
                </c:pt>
                <c:pt idx="22127">
                  <c:v>110.634999999972</c:v>
                </c:pt>
                <c:pt idx="22128">
                  <c:v>110.639999999972</c:v>
                </c:pt>
                <c:pt idx="22129">
                  <c:v>110.644999999972</c:v>
                </c:pt>
                <c:pt idx="22130">
                  <c:v>110.649999999972</c:v>
                </c:pt>
                <c:pt idx="22131">
                  <c:v>110.654999999972</c:v>
                </c:pt>
                <c:pt idx="22132">
                  <c:v>110.6599999999718</c:v>
                </c:pt>
                <c:pt idx="22133">
                  <c:v>110.664999999972</c:v>
                </c:pt>
                <c:pt idx="22134">
                  <c:v>110.6699999999718</c:v>
                </c:pt>
                <c:pt idx="22135">
                  <c:v>110.6749999999718</c:v>
                </c:pt>
                <c:pt idx="22136">
                  <c:v>110.6799999999718</c:v>
                </c:pt>
                <c:pt idx="22137">
                  <c:v>110.6849999999718</c:v>
                </c:pt>
                <c:pt idx="22138">
                  <c:v>110.6899999999718</c:v>
                </c:pt>
                <c:pt idx="22139">
                  <c:v>110.6949999999718</c:v>
                </c:pt>
                <c:pt idx="22140">
                  <c:v>110.6999999999718</c:v>
                </c:pt>
                <c:pt idx="22141">
                  <c:v>110.7049999999718</c:v>
                </c:pt>
                <c:pt idx="22142">
                  <c:v>110.7099999999718</c:v>
                </c:pt>
                <c:pt idx="22143">
                  <c:v>110.7149999999718</c:v>
                </c:pt>
                <c:pt idx="22144">
                  <c:v>110.7199999999718</c:v>
                </c:pt>
                <c:pt idx="22145">
                  <c:v>110.7249999999718</c:v>
                </c:pt>
                <c:pt idx="22146">
                  <c:v>110.7299999999718</c:v>
                </c:pt>
                <c:pt idx="22147">
                  <c:v>110.7349999999718</c:v>
                </c:pt>
                <c:pt idx="22148">
                  <c:v>110.7399999999718</c:v>
                </c:pt>
                <c:pt idx="22149">
                  <c:v>110.7449999999718</c:v>
                </c:pt>
                <c:pt idx="22150">
                  <c:v>110.7499999999718</c:v>
                </c:pt>
                <c:pt idx="22151">
                  <c:v>110.7549999999718</c:v>
                </c:pt>
                <c:pt idx="22152">
                  <c:v>110.7599999999718</c:v>
                </c:pt>
                <c:pt idx="22153">
                  <c:v>110.7649999999718</c:v>
                </c:pt>
                <c:pt idx="22154">
                  <c:v>110.7699999999718</c:v>
                </c:pt>
                <c:pt idx="22155">
                  <c:v>110.7749999999718</c:v>
                </c:pt>
                <c:pt idx="22156">
                  <c:v>110.7799999999717</c:v>
                </c:pt>
                <c:pt idx="22157">
                  <c:v>110.7849999999717</c:v>
                </c:pt>
                <c:pt idx="22158">
                  <c:v>110.7899999999717</c:v>
                </c:pt>
                <c:pt idx="22159">
                  <c:v>110.7949999999717</c:v>
                </c:pt>
                <c:pt idx="22160">
                  <c:v>110.7999999999717</c:v>
                </c:pt>
                <c:pt idx="22161">
                  <c:v>110.8049999999717</c:v>
                </c:pt>
                <c:pt idx="22162">
                  <c:v>110.8099999999717</c:v>
                </c:pt>
                <c:pt idx="22163">
                  <c:v>110.8149999999717</c:v>
                </c:pt>
                <c:pt idx="22164">
                  <c:v>110.8199999999717</c:v>
                </c:pt>
                <c:pt idx="22165">
                  <c:v>110.8249999999717</c:v>
                </c:pt>
                <c:pt idx="22166">
                  <c:v>110.8299999999717</c:v>
                </c:pt>
                <c:pt idx="22167">
                  <c:v>110.8349999999717</c:v>
                </c:pt>
                <c:pt idx="22168">
                  <c:v>110.8399999999717</c:v>
                </c:pt>
                <c:pt idx="22169">
                  <c:v>110.8449999999717</c:v>
                </c:pt>
                <c:pt idx="22170">
                  <c:v>110.8499999999717</c:v>
                </c:pt>
                <c:pt idx="22171">
                  <c:v>110.8549999999717</c:v>
                </c:pt>
                <c:pt idx="22172">
                  <c:v>110.8599999999717</c:v>
                </c:pt>
                <c:pt idx="22173">
                  <c:v>110.8649999999717</c:v>
                </c:pt>
                <c:pt idx="22174">
                  <c:v>110.8699999999717</c:v>
                </c:pt>
                <c:pt idx="22175">
                  <c:v>110.8749999999717</c:v>
                </c:pt>
                <c:pt idx="22176">
                  <c:v>110.8799999999716</c:v>
                </c:pt>
                <c:pt idx="22177">
                  <c:v>110.8849999999717</c:v>
                </c:pt>
                <c:pt idx="22178">
                  <c:v>110.8899999999716</c:v>
                </c:pt>
                <c:pt idx="22179">
                  <c:v>110.8949999999716</c:v>
                </c:pt>
                <c:pt idx="22180">
                  <c:v>110.8999999999716</c:v>
                </c:pt>
                <c:pt idx="22181">
                  <c:v>110.9049999999716</c:v>
                </c:pt>
                <c:pt idx="22182">
                  <c:v>110.9099999999716</c:v>
                </c:pt>
                <c:pt idx="22183">
                  <c:v>110.9149999999716</c:v>
                </c:pt>
                <c:pt idx="22184">
                  <c:v>110.9199999999716</c:v>
                </c:pt>
                <c:pt idx="22185">
                  <c:v>110.9249999999716</c:v>
                </c:pt>
                <c:pt idx="22186">
                  <c:v>110.9299999999716</c:v>
                </c:pt>
                <c:pt idx="22187">
                  <c:v>110.9349999999716</c:v>
                </c:pt>
                <c:pt idx="22188">
                  <c:v>110.9399999999716</c:v>
                </c:pt>
                <c:pt idx="22189">
                  <c:v>110.9449999999716</c:v>
                </c:pt>
                <c:pt idx="22190">
                  <c:v>110.9499999999716</c:v>
                </c:pt>
                <c:pt idx="22191">
                  <c:v>110.9549999999716</c:v>
                </c:pt>
                <c:pt idx="22192">
                  <c:v>110.9599999999716</c:v>
                </c:pt>
                <c:pt idx="22193">
                  <c:v>110.9649999999716</c:v>
                </c:pt>
                <c:pt idx="22194">
                  <c:v>110.9699999999716</c:v>
                </c:pt>
                <c:pt idx="22195">
                  <c:v>110.9749999999716</c:v>
                </c:pt>
                <c:pt idx="22196">
                  <c:v>110.9799999999716</c:v>
                </c:pt>
                <c:pt idx="22197">
                  <c:v>110.9849999999716</c:v>
                </c:pt>
                <c:pt idx="22198">
                  <c:v>110.9899999999716</c:v>
                </c:pt>
                <c:pt idx="22199">
                  <c:v>110.9949999999716</c:v>
                </c:pt>
                <c:pt idx="22200">
                  <c:v>110.9999999999716</c:v>
                </c:pt>
                <c:pt idx="22201">
                  <c:v>111.0049999999715</c:v>
                </c:pt>
                <c:pt idx="22202">
                  <c:v>111.0099999999715</c:v>
                </c:pt>
                <c:pt idx="22203">
                  <c:v>111.0149999999715</c:v>
                </c:pt>
                <c:pt idx="22204">
                  <c:v>111.0199999999715</c:v>
                </c:pt>
                <c:pt idx="22205">
                  <c:v>111.0249999999715</c:v>
                </c:pt>
                <c:pt idx="22206">
                  <c:v>111.0299999999715</c:v>
                </c:pt>
                <c:pt idx="22207">
                  <c:v>111.0349999999715</c:v>
                </c:pt>
                <c:pt idx="22208">
                  <c:v>111.0399999999715</c:v>
                </c:pt>
                <c:pt idx="22209">
                  <c:v>111.0449999999715</c:v>
                </c:pt>
                <c:pt idx="22210">
                  <c:v>111.0499999999715</c:v>
                </c:pt>
                <c:pt idx="22211">
                  <c:v>111.0549999999715</c:v>
                </c:pt>
                <c:pt idx="22212">
                  <c:v>111.0599999999715</c:v>
                </c:pt>
                <c:pt idx="22213">
                  <c:v>111.0649999999715</c:v>
                </c:pt>
                <c:pt idx="22214">
                  <c:v>111.0699999999715</c:v>
                </c:pt>
                <c:pt idx="22215">
                  <c:v>111.0749999999715</c:v>
                </c:pt>
                <c:pt idx="22216">
                  <c:v>111.0799999999715</c:v>
                </c:pt>
                <c:pt idx="22217">
                  <c:v>111.0849999999715</c:v>
                </c:pt>
                <c:pt idx="22218">
                  <c:v>111.0899999999715</c:v>
                </c:pt>
                <c:pt idx="22219">
                  <c:v>111.0949999999715</c:v>
                </c:pt>
                <c:pt idx="22220">
                  <c:v>111.0999999999715</c:v>
                </c:pt>
                <c:pt idx="22221">
                  <c:v>111.1049999999715</c:v>
                </c:pt>
                <c:pt idx="22222">
                  <c:v>111.1099999999714</c:v>
                </c:pt>
                <c:pt idx="22223">
                  <c:v>111.1149999999714</c:v>
                </c:pt>
                <c:pt idx="22224">
                  <c:v>111.1199999999714</c:v>
                </c:pt>
                <c:pt idx="22225">
                  <c:v>111.1249999999714</c:v>
                </c:pt>
                <c:pt idx="22226">
                  <c:v>111.1299999999714</c:v>
                </c:pt>
                <c:pt idx="22227">
                  <c:v>111.1349999999714</c:v>
                </c:pt>
                <c:pt idx="22228">
                  <c:v>111.1399999999714</c:v>
                </c:pt>
                <c:pt idx="22229">
                  <c:v>111.1449999999714</c:v>
                </c:pt>
                <c:pt idx="22230">
                  <c:v>111.1499999999714</c:v>
                </c:pt>
                <c:pt idx="22231">
                  <c:v>111.1549999999714</c:v>
                </c:pt>
                <c:pt idx="22232">
                  <c:v>111.1599999999714</c:v>
                </c:pt>
                <c:pt idx="22233">
                  <c:v>111.1649999999714</c:v>
                </c:pt>
                <c:pt idx="22234">
                  <c:v>111.1699999999714</c:v>
                </c:pt>
                <c:pt idx="22235">
                  <c:v>111.1749999999714</c:v>
                </c:pt>
                <c:pt idx="22236">
                  <c:v>111.1799999999714</c:v>
                </c:pt>
                <c:pt idx="22237">
                  <c:v>111.1849999999714</c:v>
                </c:pt>
                <c:pt idx="22238">
                  <c:v>111.1899999999714</c:v>
                </c:pt>
                <c:pt idx="22239">
                  <c:v>111.1949999999714</c:v>
                </c:pt>
                <c:pt idx="22240">
                  <c:v>111.1999999999714</c:v>
                </c:pt>
                <c:pt idx="22241">
                  <c:v>111.2049999999714</c:v>
                </c:pt>
                <c:pt idx="22242">
                  <c:v>111.2099999999714</c:v>
                </c:pt>
                <c:pt idx="22243">
                  <c:v>111.2149999999714</c:v>
                </c:pt>
                <c:pt idx="22244">
                  <c:v>111.2199999999714</c:v>
                </c:pt>
                <c:pt idx="22245">
                  <c:v>111.2249999999713</c:v>
                </c:pt>
                <c:pt idx="22246">
                  <c:v>111.2299999999713</c:v>
                </c:pt>
                <c:pt idx="22247">
                  <c:v>111.2349999999713</c:v>
                </c:pt>
                <c:pt idx="22248">
                  <c:v>111.2399999999713</c:v>
                </c:pt>
                <c:pt idx="22249">
                  <c:v>111.2449999999713</c:v>
                </c:pt>
                <c:pt idx="22250">
                  <c:v>111.2499999999713</c:v>
                </c:pt>
                <c:pt idx="22251">
                  <c:v>111.2549999999713</c:v>
                </c:pt>
                <c:pt idx="22252">
                  <c:v>111.2599999999713</c:v>
                </c:pt>
                <c:pt idx="22253">
                  <c:v>111.2649999999713</c:v>
                </c:pt>
                <c:pt idx="22254">
                  <c:v>111.2699999999713</c:v>
                </c:pt>
                <c:pt idx="22255">
                  <c:v>111.2749999999713</c:v>
                </c:pt>
                <c:pt idx="22256">
                  <c:v>111.2799999999713</c:v>
                </c:pt>
                <c:pt idx="22257">
                  <c:v>111.2849999999713</c:v>
                </c:pt>
                <c:pt idx="22258">
                  <c:v>111.2899999999713</c:v>
                </c:pt>
                <c:pt idx="22259">
                  <c:v>111.2949999999713</c:v>
                </c:pt>
                <c:pt idx="22260">
                  <c:v>111.2999999999713</c:v>
                </c:pt>
                <c:pt idx="22261">
                  <c:v>111.3049999999713</c:v>
                </c:pt>
                <c:pt idx="22262">
                  <c:v>111.3099999999713</c:v>
                </c:pt>
                <c:pt idx="22263">
                  <c:v>111.3149999999713</c:v>
                </c:pt>
                <c:pt idx="22264">
                  <c:v>111.3199999999713</c:v>
                </c:pt>
                <c:pt idx="22265">
                  <c:v>111.3249999999713</c:v>
                </c:pt>
                <c:pt idx="22266">
                  <c:v>111.3299999999712</c:v>
                </c:pt>
                <c:pt idx="22267">
                  <c:v>111.3349999999712</c:v>
                </c:pt>
                <c:pt idx="22268">
                  <c:v>111.3399999999712</c:v>
                </c:pt>
                <c:pt idx="22269">
                  <c:v>111.3449999999712</c:v>
                </c:pt>
                <c:pt idx="22270">
                  <c:v>111.3499999999712</c:v>
                </c:pt>
                <c:pt idx="22271">
                  <c:v>111.3549999999712</c:v>
                </c:pt>
                <c:pt idx="22272">
                  <c:v>111.3599999999712</c:v>
                </c:pt>
                <c:pt idx="22273">
                  <c:v>111.3649999999712</c:v>
                </c:pt>
                <c:pt idx="22274">
                  <c:v>111.3699999999712</c:v>
                </c:pt>
                <c:pt idx="22275">
                  <c:v>111.3749999999712</c:v>
                </c:pt>
                <c:pt idx="22276">
                  <c:v>111.3799999999712</c:v>
                </c:pt>
                <c:pt idx="22277">
                  <c:v>111.3849999999712</c:v>
                </c:pt>
                <c:pt idx="22278">
                  <c:v>111.3899999999712</c:v>
                </c:pt>
                <c:pt idx="22279">
                  <c:v>111.3949999999712</c:v>
                </c:pt>
                <c:pt idx="22280">
                  <c:v>111.3999999999712</c:v>
                </c:pt>
                <c:pt idx="22281">
                  <c:v>111.4049999999712</c:v>
                </c:pt>
                <c:pt idx="22282">
                  <c:v>111.4099999999712</c:v>
                </c:pt>
                <c:pt idx="22283">
                  <c:v>111.4149999999712</c:v>
                </c:pt>
                <c:pt idx="22284">
                  <c:v>111.4199999999712</c:v>
                </c:pt>
                <c:pt idx="22285">
                  <c:v>111.4249999999712</c:v>
                </c:pt>
                <c:pt idx="22286">
                  <c:v>111.4299999999712</c:v>
                </c:pt>
                <c:pt idx="22287">
                  <c:v>111.4349999999712</c:v>
                </c:pt>
                <c:pt idx="22288">
                  <c:v>111.4399999999712</c:v>
                </c:pt>
                <c:pt idx="22289">
                  <c:v>111.4449999999712</c:v>
                </c:pt>
                <c:pt idx="22290">
                  <c:v>111.4499999999712</c:v>
                </c:pt>
                <c:pt idx="22291">
                  <c:v>111.4549999999711</c:v>
                </c:pt>
                <c:pt idx="22292">
                  <c:v>111.4599999999711</c:v>
                </c:pt>
                <c:pt idx="22293">
                  <c:v>111.4649999999711</c:v>
                </c:pt>
                <c:pt idx="22294">
                  <c:v>111.4699999999711</c:v>
                </c:pt>
                <c:pt idx="22295">
                  <c:v>111.4749999999711</c:v>
                </c:pt>
                <c:pt idx="22296">
                  <c:v>111.4799999999711</c:v>
                </c:pt>
                <c:pt idx="22297">
                  <c:v>111.4849999999711</c:v>
                </c:pt>
                <c:pt idx="22298">
                  <c:v>111.4899999999711</c:v>
                </c:pt>
                <c:pt idx="22299">
                  <c:v>111.4949999999711</c:v>
                </c:pt>
                <c:pt idx="22300">
                  <c:v>111.4999999999711</c:v>
                </c:pt>
                <c:pt idx="22301">
                  <c:v>111.5049999999711</c:v>
                </c:pt>
                <c:pt idx="22302">
                  <c:v>111.5099999999711</c:v>
                </c:pt>
                <c:pt idx="22303">
                  <c:v>111.5149999999711</c:v>
                </c:pt>
                <c:pt idx="22304">
                  <c:v>111.5199999999711</c:v>
                </c:pt>
                <c:pt idx="22305">
                  <c:v>111.5249999999711</c:v>
                </c:pt>
                <c:pt idx="22306">
                  <c:v>111.5299999999711</c:v>
                </c:pt>
                <c:pt idx="22307">
                  <c:v>111.5349999999711</c:v>
                </c:pt>
                <c:pt idx="22308">
                  <c:v>111.5399999999711</c:v>
                </c:pt>
                <c:pt idx="22309">
                  <c:v>111.5449999999711</c:v>
                </c:pt>
                <c:pt idx="22310">
                  <c:v>111.5499999999711</c:v>
                </c:pt>
                <c:pt idx="22311">
                  <c:v>111.554999999971</c:v>
                </c:pt>
                <c:pt idx="22312">
                  <c:v>111.559999999971</c:v>
                </c:pt>
                <c:pt idx="22313">
                  <c:v>111.564999999971</c:v>
                </c:pt>
                <c:pt idx="22314">
                  <c:v>111.569999999971</c:v>
                </c:pt>
                <c:pt idx="22315">
                  <c:v>111.574999999971</c:v>
                </c:pt>
                <c:pt idx="22316">
                  <c:v>111.579999999971</c:v>
                </c:pt>
                <c:pt idx="22317">
                  <c:v>111.584999999971</c:v>
                </c:pt>
                <c:pt idx="22318">
                  <c:v>111.589999999971</c:v>
                </c:pt>
                <c:pt idx="22319">
                  <c:v>111.594999999971</c:v>
                </c:pt>
                <c:pt idx="22320">
                  <c:v>111.599999999971</c:v>
                </c:pt>
                <c:pt idx="22321">
                  <c:v>111.604999999971</c:v>
                </c:pt>
                <c:pt idx="22322">
                  <c:v>111.609999999971</c:v>
                </c:pt>
                <c:pt idx="22323">
                  <c:v>111.614999999971</c:v>
                </c:pt>
                <c:pt idx="22324">
                  <c:v>111.619999999971</c:v>
                </c:pt>
                <c:pt idx="22325">
                  <c:v>111.624999999971</c:v>
                </c:pt>
                <c:pt idx="22326">
                  <c:v>111.629999999971</c:v>
                </c:pt>
                <c:pt idx="22327">
                  <c:v>111.634999999971</c:v>
                </c:pt>
                <c:pt idx="22328">
                  <c:v>111.639999999971</c:v>
                </c:pt>
                <c:pt idx="22329">
                  <c:v>111.644999999971</c:v>
                </c:pt>
                <c:pt idx="22330">
                  <c:v>111.649999999971</c:v>
                </c:pt>
                <c:pt idx="22331">
                  <c:v>111.654999999971</c:v>
                </c:pt>
                <c:pt idx="22332">
                  <c:v>111.659999999971</c:v>
                </c:pt>
                <c:pt idx="22333">
                  <c:v>111.664999999971</c:v>
                </c:pt>
                <c:pt idx="22334">
                  <c:v>111.669999999971</c:v>
                </c:pt>
                <c:pt idx="22335">
                  <c:v>111.674999999971</c:v>
                </c:pt>
                <c:pt idx="22336">
                  <c:v>111.679999999971</c:v>
                </c:pt>
                <c:pt idx="22337">
                  <c:v>111.684999999971</c:v>
                </c:pt>
                <c:pt idx="22338">
                  <c:v>111.689999999971</c:v>
                </c:pt>
                <c:pt idx="22339">
                  <c:v>111.694999999971</c:v>
                </c:pt>
                <c:pt idx="22340">
                  <c:v>111.699999999971</c:v>
                </c:pt>
                <c:pt idx="22341">
                  <c:v>111.704999999971</c:v>
                </c:pt>
                <c:pt idx="22342">
                  <c:v>111.709999999971</c:v>
                </c:pt>
                <c:pt idx="22343">
                  <c:v>111.714999999971</c:v>
                </c:pt>
                <c:pt idx="22344">
                  <c:v>111.719999999971</c:v>
                </c:pt>
                <c:pt idx="22345">
                  <c:v>111.724999999971</c:v>
                </c:pt>
                <c:pt idx="22346">
                  <c:v>111.729999999971</c:v>
                </c:pt>
                <c:pt idx="22347">
                  <c:v>111.734999999971</c:v>
                </c:pt>
                <c:pt idx="22348">
                  <c:v>111.739999999971</c:v>
                </c:pt>
                <c:pt idx="22349">
                  <c:v>111.744999999971</c:v>
                </c:pt>
                <c:pt idx="22350">
                  <c:v>111.749999999971</c:v>
                </c:pt>
                <c:pt idx="22351">
                  <c:v>111.754999999971</c:v>
                </c:pt>
                <c:pt idx="22352">
                  <c:v>111.759999999971</c:v>
                </c:pt>
                <c:pt idx="22353">
                  <c:v>111.764999999971</c:v>
                </c:pt>
                <c:pt idx="22354">
                  <c:v>111.769999999971</c:v>
                </c:pt>
                <c:pt idx="22355">
                  <c:v>111.7749999999708</c:v>
                </c:pt>
                <c:pt idx="22356">
                  <c:v>111.7799999999708</c:v>
                </c:pt>
                <c:pt idx="22357">
                  <c:v>111.7849999999708</c:v>
                </c:pt>
                <c:pt idx="22358">
                  <c:v>111.7899999999708</c:v>
                </c:pt>
                <c:pt idx="22359">
                  <c:v>111.7949999999708</c:v>
                </c:pt>
                <c:pt idx="22360">
                  <c:v>111.7999999999708</c:v>
                </c:pt>
                <c:pt idx="22361">
                  <c:v>111.8049999999708</c:v>
                </c:pt>
                <c:pt idx="22362">
                  <c:v>111.8099999999708</c:v>
                </c:pt>
                <c:pt idx="22363">
                  <c:v>111.8149999999708</c:v>
                </c:pt>
                <c:pt idx="22364">
                  <c:v>111.8199999999708</c:v>
                </c:pt>
                <c:pt idx="22365">
                  <c:v>111.8249999999708</c:v>
                </c:pt>
                <c:pt idx="22366">
                  <c:v>111.8299999999708</c:v>
                </c:pt>
                <c:pt idx="22367">
                  <c:v>111.8349999999708</c:v>
                </c:pt>
                <c:pt idx="22368">
                  <c:v>111.8399999999708</c:v>
                </c:pt>
                <c:pt idx="22369">
                  <c:v>111.8449999999708</c:v>
                </c:pt>
                <c:pt idx="22370">
                  <c:v>111.8499999999708</c:v>
                </c:pt>
                <c:pt idx="22371">
                  <c:v>111.8549999999708</c:v>
                </c:pt>
                <c:pt idx="22372">
                  <c:v>111.8599999999708</c:v>
                </c:pt>
                <c:pt idx="22373">
                  <c:v>111.8649999999708</c:v>
                </c:pt>
                <c:pt idx="22374">
                  <c:v>111.8699999999708</c:v>
                </c:pt>
                <c:pt idx="22375">
                  <c:v>111.8749999999708</c:v>
                </c:pt>
                <c:pt idx="22376">
                  <c:v>111.8799999999707</c:v>
                </c:pt>
                <c:pt idx="22377">
                  <c:v>111.8849999999707</c:v>
                </c:pt>
                <c:pt idx="22378">
                  <c:v>111.8899999999707</c:v>
                </c:pt>
                <c:pt idx="22379">
                  <c:v>111.8949999999707</c:v>
                </c:pt>
                <c:pt idx="22380">
                  <c:v>111.8999999999707</c:v>
                </c:pt>
                <c:pt idx="22381">
                  <c:v>111.9049999999707</c:v>
                </c:pt>
                <c:pt idx="22382">
                  <c:v>111.9099999999707</c:v>
                </c:pt>
                <c:pt idx="22383">
                  <c:v>111.9149999999707</c:v>
                </c:pt>
                <c:pt idx="22384">
                  <c:v>111.9199999999707</c:v>
                </c:pt>
                <c:pt idx="22385">
                  <c:v>111.9249999999707</c:v>
                </c:pt>
                <c:pt idx="22386">
                  <c:v>111.9299999999707</c:v>
                </c:pt>
                <c:pt idx="22387">
                  <c:v>111.9349999999707</c:v>
                </c:pt>
                <c:pt idx="22388">
                  <c:v>111.9399999999707</c:v>
                </c:pt>
                <c:pt idx="22389">
                  <c:v>111.9449999999707</c:v>
                </c:pt>
                <c:pt idx="22390">
                  <c:v>111.9499999999707</c:v>
                </c:pt>
                <c:pt idx="22391">
                  <c:v>111.9549999999707</c:v>
                </c:pt>
                <c:pt idx="22392">
                  <c:v>111.9599999999707</c:v>
                </c:pt>
                <c:pt idx="22393">
                  <c:v>111.9649999999707</c:v>
                </c:pt>
                <c:pt idx="22394">
                  <c:v>111.9699999999707</c:v>
                </c:pt>
                <c:pt idx="22395">
                  <c:v>111.9749999999707</c:v>
                </c:pt>
                <c:pt idx="22396">
                  <c:v>111.9799999999707</c:v>
                </c:pt>
                <c:pt idx="22397">
                  <c:v>111.9849999999707</c:v>
                </c:pt>
                <c:pt idx="22398">
                  <c:v>111.9899999999707</c:v>
                </c:pt>
                <c:pt idx="22399">
                  <c:v>111.9949999999707</c:v>
                </c:pt>
                <c:pt idx="22400">
                  <c:v>111.9999999999707</c:v>
                </c:pt>
                <c:pt idx="22401">
                  <c:v>112.0049999999706</c:v>
                </c:pt>
                <c:pt idx="22402">
                  <c:v>112.0099999999706</c:v>
                </c:pt>
                <c:pt idx="22403">
                  <c:v>112.0149999999706</c:v>
                </c:pt>
                <c:pt idx="22404">
                  <c:v>112.0199999999706</c:v>
                </c:pt>
                <c:pt idx="22405">
                  <c:v>112.0249999999706</c:v>
                </c:pt>
                <c:pt idx="22406">
                  <c:v>112.0299999999706</c:v>
                </c:pt>
                <c:pt idx="22407">
                  <c:v>112.0349999999706</c:v>
                </c:pt>
                <c:pt idx="22408">
                  <c:v>112.0399999999706</c:v>
                </c:pt>
                <c:pt idx="22409">
                  <c:v>112.0449999999706</c:v>
                </c:pt>
                <c:pt idx="22410">
                  <c:v>112.0499999999706</c:v>
                </c:pt>
                <c:pt idx="22411">
                  <c:v>112.0549999999706</c:v>
                </c:pt>
                <c:pt idx="22412">
                  <c:v>112.0599999999706</c:v>
                </c:pt>
                <c:pt idx="22413">
                  <c:v>112.0649999999706</c:v>
                </c:pt>
                <c:pt idx="22414">
                  <c:v>112.0699999999706</c:v>
                </c:pt>
                <c:pt idx="22415">
                  <c:v>112.0749999999706</c:v>
                </c:pt>
                <c:pt idx="22416">
                  <c:v>112.0799999999706</c:v>
                </c:pt>
                <c:pt idx="22417">
                  <c:v>112.0849999999706</c:v>
                </c:pt>
                <c:pt idx="22418">
                  <c:v>112.0899999999706</c:v>
                </c:pt>
                <c:pt idx="22419">
                  <c:v>112.0949999999706</c:v>
                </c:pt>
                <c:pt idx="22420">
                  <c:v>112.0999999999706</c:v>
                </c:pt>
                <c:pt idx="22421">
                  <c:v>112.1049999999705</c:v>
                </c:pt>
                <c:pt idx="22422">
                  <c:v>112.1099999999705</c:v>
                </c:pt>
                <c:pt idx="22423">
                  <c:v>112.1149999999705</c:v>
                </c:pt>
                <c:pt idx="22424">
                  <c:v>112.1199999999705</c:v>
                </c:pt>
                <c:pt idx="22425">
                  <c:v>112.1249999999705</c:v>
                </c:pt>
                <c:pt idx="22426">
                  <c:v>112.1299999999705</c:v>
                </c:pt>
                <c:pt idx="22427">
                  <c:v>112.1349999999705</c:v>
                </c:pt>
                <c:pt idx="22428">
                  <c:v>112.1399999999705</c:v>
                </c:pt>
                <c:pt idx="22429">
                  <c:v>112.1449999999705</c:v>
                </c:pt>
                <c:pt idx="22430">
                  <c:v>112.1499999999705</c:v>
                </c:pt>
                <c:pt idx="22431">
                  <c:v>112.1549999999705</c:v>
                </c:pt>
                <c:pt idx="22432">
                  <c:v>112.1599999999705</c:v>
                </c:pt>
                <c:pt idx="22433">
                  <c:v>112.1649999999705</c:v>
                </c:pt>
                <c:pt idx="22434">
                  <c:v>112.1699999999705</c:v>
                </c:pt>
                <c:pt idx="22435">
                  <c:v>112.1749999999705</c:v>
                </c:pt>
                <c:pt idx="22436">
                  <c:v>112.1799999999705</c:v>
                </c:pt>
                <c:pt idx="22437">
                  <c:v>112.1849999999705</c:v>
                </c:pt>
                <c:pt idx="22438">
                  <c:v>112.1899999999705</c:v>
                </c:pt>
                <c:pt idx="22439">
                  <c:v>112.1949999999705</c:v>
                </c:pt>
                <c:pt idx="22440">
                  <c:v>112.1999999999705</c:v>
                </c:pt>
                <c:pt idx="22441">
                  <c:v>112.2049999999705</c:v>
                </c:pt>
                <c:pt idx="22442">
                  <c:v>112.2099999999705</c:v>
                </c:pt>
                <c:pt idx="22443">
                  <c:v>112.2149999999705</c:v>
                </c:pt>
                <c:pt idx="22444">
                  <c:v>112.2199999999705</c:v>
                </c:pt>
                <c:pt idx="22445">
                  <c:v>112.2249999999704</c:v>
                </c:pt>
                <c:pt idx="22446">
                  <c:v>112.2299999999704</c:v>
                </c:pt>
                <c:pt idx="22447">
                  <c:v>112.2349999999704</c:v>
                </c:pt>
                <c:pt idx="22448">
                  <c:v>112.2399999999704</c:v>
                </c:pt>
                <c:pt idx="22449">
                  <c:v>112.2449999999704</c:v>
                </c:pt>
                <c:pt idx="22450">
                  <c:v>112.2499999999704</c:v>
                </c:pt>
                <c:pt idx="22451">
                  <c:v>112.2549999999704</c:v>
                </c:pt>
                <c:pt idx="22452">
                  <c:v>112.2599999999704</c:v>
                </c:pt>
                <c:pt idx="22453">
                  <c:v>112.2649999999704</c:v>
                </c:pt>
                <c:pt idx="22454">
                  <c:v>112.2699999999704</c:v>
                </c:pt>
                <c:pt idx="22455">
                  <c:v>112.2749999999704</c:v>
                </c:pt>
                <c:pt idx="22456">
                  <c:v>112.2799999999704</c:v>
                </c:pt>
                <c:pt idx="22457">
                  <c:v>112.2849999999704</c:v>
                </c:pt>
                <c:pt idx="22458">
                  <c:v>112.2899999999704</c:v>
                </c:pt>
                <c:pt idx="22459">
                  <c:v>112.2949999999704</c:v>
                </c:pt>
                <c:pt idx="22460">
                  <c:v>112.2999999999704</c:v>
                </c:pt>
                <c:pt idx="22461">
                  <c:v>112.3049999999704</c:v>
                </c:pt>
                <c:pt idx="22462">
                  <c:v>112.3099999999704</c:v>
                </c:pt>
                <c:pt idx="22463">
                  <c:v>112.3149999999704</c:v>
                </c:pt>
                <c:pt idx="22464">
                  <c:v>112.3199999999704</c:v>
                </c:pt>
                <c:pt idx="22465">
                  <c:v>112.3249999999703</c:v>
                </c:pt>
                <c:pt idx="22466">
                  <c:v>112.3299999999703</c:v>
                </c:pt>
                <c:pt idx="22467">
                  <c:v>112.3349999999703</c:v>
                </c:pt>
                <c:pt idx="22468">
                  <c:v>112.3399999999703</c:v>
                </c:pt>
                <c:pt idx="22469">
                  <c:v>112.3449999999703</c:v>
                </c:pt>
                <c:pt idx="22470">
                  <c:v>112.3499999999703</c:v>
                </c:pt>
                <c:pt idx="22471">
                  <c:v>112.3549999999703</c:v>
                </c:pt>
                <c:pt idx="22472">
                  <c:v>112.3599999999703</c:v>
                </c:pt>
                <c:pt idx="22473">
                  <c:v>112.3649999999703</c:v>
                </c:pt>
                <c:pt idx="22474">
                  <c:v>112.3699999999703</c:v>
                </c:pt>
                <c:pt idx="22475">
                  <c:v>112.3749999999703</c:v>
                </c:pt>
                <c:pt idx="22476">
                  <c:v>112.3799999999703</c:v>
                </c:pt>
                <c:pt idx="22477">
                  <c:v>112.3849999999703</c:v>
                </c:pt>
                <c:pt idx="22478">
                  <c:v>112.3899999999703</c:v>
                </c:pt>
                <c:pt idx="22479">
                  <c:v>112.3949999999703</c:v>
                </c:pt>
                <c:pt idx="22480">
                  <c:v>112.3999999999703</c:v>
                </c:pt>
                <c:pt idx="22481">
                  <c:v>112.4049999999703</c:v>
                </c:pt>
                <c:pt idx="22482">
                  <c:v>112.4099999999703</c:v>
                </c:pt>
                <c:pt idx="22483">
                  <c:v>112.4149999999703</c:v>
                </c:pt>
                <c:pt idx="22484">
                  <c:v>112.4199999999703</c:v>
                </c:pt>
                <c:pt idx="22485">
                  <c:v>112.4249999999703</c:v>
                </c:pt>
                <c:pt idx="22486">
                  <c:v>112.4299999999703</c:v>
                </c:pt>
                <c:pt idx="22487">
                  <c:v>112.4349999999703</c:v>
                </c:pt>
                <c:pt idx="22488">
                  <c:v>112.4399999999703</c:v>
                </c:pt>
                <c:pt idx="22489">
                  <c:v>112.4449999999702</c:v>
                </c:pt>
                <c:pt idx="22490">
                  <c:v>112.4499999999702</c:v>
                </c:pt>
                <c:pt idx="22491">
                  <c:v>112.4549999999702</c:v>
                </c:pt>
                <c:pt idx="22492">
                  <c:v>112.4599999999702</c:v>
                </c:pt>
                <c:pt idx="22493">
                  <c:v>112.4649999999702</c:v>
                </c:pt>
                <c:pt idx="22494">
                  <c:v>112.4699999999702</c:v>
                </c:pt>
                <c:pt idx="22495">
                  <c:v>112.4749999999702</c:v>
                </c:pt>
                <c:pt idx="22496">
                  <c:v>112.4799999999702</c:v>
                </c:pt>
                <c:pt idx="22497">
                  <c:v>112.4849999999702</c:v>
                </c:pt>
                <c:pt idx="22498">
                  <c:v>112.4899999999702</c:v>
                </c:pt>
                <c:pt idx="22499">
                  <c:v>112.4949999999702</c:v>
                </c:pt>
                <c:pt idx="22500">
                  <c:v>112.4999999999702</c:v>
                </c:pt>
                <c:pt idx="22501">
                  <c:v>112.5049999999702</c:v>
                </c:pt>
                <c:pt idx="22502">
                  <c:v>112.5099999999702</c:v>
                </c:pt>
                <c:pt idx="22503">
                  <c:v>112.5149999999702</c:v>
                </c:pt>
                <c:pt idx="22504">
                  <c:v>112.5199999999702</c:v>
                </c:pt>
                <c:pt idx="22505">
                  <c:v>112.5249999999702</c:v>
                </c:pt>
                <c:pt idx="22506">
                  <c:v>112.5299999999702</c:v>
                </c:pt>
                <c:pt idx="22507">
                  <c:v>112.5349999999702</c:v>
                </c:pt>
                <c:pt idx="22508">
                  <c:v>112.5399999999702</c:v>
                </c:pt>
                <c:pt idx="22509">
                  <c:v>112.5449999999702</c:v>
                </c:pt>
                <c:pt idx="22510">
                  <c:v>112.5499999999702</c:v>
                </c:pt>
                <c:pt idx="22511">
                  <c:v>112.5549999999701</c:v>
                </c:pt>
                <c:pt idx="22512">
                  <c:v>112.5599999999701</c:v>
                </c:pt>
                <c:pt idx="22513">
                  <c:v>112.5649999999701</c:v>
                </c:pt>
                <c:pt idx="22514">
                  <c:v>112.5699999999701</c:v>
                </c:pt>
                <c:pt idx="22515">
                  <c:v>112.5749999999701</c:v>
                </c:pt>
                <c:pt idx="22516">
                  <c:v>112.5799999999701</c:v>
                </c:pt>
                <c:pt idx="22517">
                  <c:v>112.5849999999701</c:v>
                </c:pt>
                <c:pt idx="22518">
                  <c:v>112.5899999999701</c:v>
                </c:pt>
                <c:pt idx="22519">
                  <c:v>112.5949999999701</c:v>
                </c:pt>
                <c:pt idx="22520">
                  <c:v>112.5999999999701</c:v>
                </c:pt>
                <c:pt idx="22521">
                  <c:v>112.6049999999701</c:v>
                </c:pt>
                <c:pt idx="22522">
                  <c:v>112.6099999999701</c:v>
                </c:pt>
                <c:pt idx="22523">
                  <c:v>112.6149999999701</c:v>
                </c:pt>
                <c:pt idx="22524">
                  <c:v>112.6199999999701</c:v>
                </c:pt>
                <c:pt idx="22525">
                  <c:v>112.6249999999701</c:v>
                </c:pt>
                <c:pt idx="22526">
                  <c:v>112.6299999999701</c:v>
                </c:pt>
                <c:pt idx="22527">
                  <c:v>112.6349999999701</c:v>
                </c:pt>
                <c:pt idx="22528">
                  <c:v>112.6399999999701</c:v>
                </c:pt>
                <c:pt idx="22529">
                  <c:v>112.6449999999701</c:v>
                </c:pt>
                <c:pt idx="22530">
                  <c:v>112.64999999997</c:v>
                </c:pt>
                <c:pt idx="22531">
                  <c:v>112.65499999997</c:v>
                </c:pt>
                <c:pt idx="22532">
                  <c:v>112.65999999997</c:v>
                </c:pt>
                <c:pt idx="22533">
                  <c:v>112.66499999997</c:v>
                </c:pt>
                <c:pt idx="22534">
                  <c:v>112.66999999997</c:v>
                </c:pt>
                <c:pt idx="22535">
                  <c:v>112.67499999997</c:v>
                </c:pt>
                <c:pt idx="22536">
                  <c:v>112.67999999997</c:v>
                </c:pt>
                <c:pt idx="22537">
                  <c:v>112.68499999997</c:v>
                </c:pt>
                <c:pt idx="22538">
                  <c:v>112.68999999997</c:v>
                </c:pt>
                <c:pt idx="22539">
                  <c:v>112.69499999997</c:v>
                </c:pt>
                <c:pt idx="22540">
                  <c:v>112.69999999997</c:v>
                </c:pt>
                <c:pt idx="22541">
                  <c:v>112.70499999997</c:v>
                </c:pt>
                <c:pt idx="22542">
                  <c:v>112.70999999997</c:v>
                </c:pt>
                <c:pt idx="22543">
                  <c:v>112.71499999997</c:v>
                </c:pt>
                <c:pt idx="22544">
                  <c:v>112.71999999997</c:v>
                </c:pt>
                <c:pt idx="22545">
                  <c:v>112.72499999997</c:v>
                </c:pt>
                <c:pt idx="22546">
                  <c:v>112.72999999997</c:v>
                </c:pt>
                <c:pt idx="22547">
                  <c:v>112.73499999997</c:v>
                </c:pt>
                <c:pt idx="22548">
                  <c:v>112.73999999997</c:v>
                </c:pt>
                <c:pt idx="22549">
                  <c:v>112.74499999997</c:v>
                </c:pt>
                <c:pt idx="22550">
                  <c:v>112.74999999997</c:v>
                </c:pt>
                <c:pt idx="22551">
                  <c:v>112.75499999997</c:v>
                </c:pt>
                <c:pt idx="22552">
                  <c:v>112.75999999997</c:v>
                </c:pt>
                <c:pt idx="22553">
                  <c:v>112.76499999997</c:v>
                </c:pt>
                <c:pt idx="22554">
                  <c:v>112.76999999997</c:v>
                </c:pt>
                <c:pt idx="22555">
                  <c:v>112.77499999997</c:v>
                </c:pt>
                <c:pt idx="22556">
                  <c:v>112.77999999997</c:v>
                </c:pt>
                <c:pt idx="22557">
                  <c:v>112.78499999997</c:v>
                </c:pt>
                <c:pt idx="22558">
                  <c:v>112.78999999997</c:v>
                </c:pt>
                <c:pt idx="22559">
                  <c:v>112.79499999997</c:v>
                </c:pt>
                <c:pt idx="22560">
                  <c:v>112.79999999997</c:v>
                </c:pt>
                <c:pt idx="22561">
                  <c:v>112.80499999997</c:v>
                </c:pt>
                <c:pt idx="22562">
                  <c:v>112.80999999997</c:v>
                </c:pt>
                <c:pt idx="22563">
                  <c:v>112.81499999997</c:v>
                </c:pt>
                <c:pt idx="22564">
                  <c:v>112.81999999997</c:v>
                </c:pt>
                <c:pt idx="22565">
                  <c:v>112.82499999997</c:v>
                </c:pt>
                <c:pt idx="22566">
                  <c:v>112.8299999999699</c:v>
                </c:pt>
                <c:pt idx="22567">
                  <c:v>112.83499999997</c:v>
                </c:pt>
                <c:pt idx="22568">
                  <c:v>112.83999999997</c:v>
                </c:pt>
                <c:pt idx="22569">
                  <c:v>112.84499999997</c:v>
                </c:pt>
                <c:pt idx="22570">
                  <c:v>112.84999999997</c:v>
                </c:pt>
                <c:pt idx="22571">
                  <c:v>112.85499999997</c:v>
                </c:pt>
                <c:pt idx="22572">
                  <c:v>112.8599999999698</c:v>
                </c:pt>
                <c:pt idx="22573">
                  <c:v>112.86499999997</c:v>
                </c:pt>
                <c:pt idx="22574">
                  <c:v>112.8699999999698</c:v>
                </c:pt>
                <c:pt idx="22575">
                  <c:v>112.8749999999698</c:v>
                </c:pt>
                <c:pt idx="22576">
                  <c:v>112.8799999999698</c:v>
                </c:pt>
                <c:pt idx="22577">
                  <c:v>112.8849999999698</c:v>
                </c:pt>
                <c:pt idx="22578">
                  <c:v>112.8899999999698</c:v>
                </c:pt>
                <c:pt idx="22579">
                  <c:v>112.8949999999698</c:v>
                </c:pt>
                <c:pt idx="22580">
                  <c:v>112.8999999999698</c:v>
                </c:pt>
                <c:pt idx="22581">
                  <c:v>112.9049999999698</c:v>
                </c:pt>
                <c:pt idx="22582">
                  <c:v>112.9099999999698</c:v>
                </c:pt>
                <c:pt idx="22583">
                  <c:v>112.9149999999698</c:v>
                </c:pt>
                <c:pt idx="22584">
                  <c:v>112.9199999999698</c:v>
                </c:pt>
                <c:pt idx="22585">
                  <c:v>112.9249999999698</c:v>
                </c:pt>
                <c:pt idx="22586">
                  <c:v>112.9299999999698</c:v>
                </c:pt>
                <c:pt idx="22587">
                  <c:v>112.9349999999698</c:v>
                </c:pt>
                <c:pt idx="22588">
                  <c:v>112.9399999999698</c:v>
                </c:pt>
                <c:pt idx="22589">
                  <c:v>112.9449999999698</c:v>
                </c:pt>
                <c:pt idx="22590">
                  <c:v>112.9499999999698</c:v>
                </c:pt>
                <c:pt idx="22591">
                  <c:v>112.9549999999698</c:v>
                </c:pt>
                <c:pt idx="22592">
                  <c:v>112.9599999999698</c:v>
                </c:pt>
                <c:pt idx="22593">
                  <c:v>112.9649999999698</c:v>
                </c:pt>
                <c:pt idx="22594">
                  <c:v>112.9699999999698</c:v>
                </c:pt>
                <c:pt idx="22595">
                  <c:v>112.9749999999698</c:v>
                </c:pt>
                <c:pt idx="22596">
                  <c:v>112.9799999999697</c:v>
                </c:pt>
                <c:pt idx="22597">
                  <c:v>112.9849999999697</c:v>
                </c:pt>
                <c:pt idx="22598">
                  <c:v>112.9899999999697</c:v>
                </c:pt>
                <c:pt idx="22599">
                  <c:v>112.9949999999697</c:v>
                </c:pt>
                <c:pt idx="22600">
                  <c:v>112.9999999999697</c:v>
                </c:pt>
                <c:pt idx="22601">
                  <c:v>113.0049999999697</c:v>
                </c:pt>
                <c:pt idx="22602">
                  <c:v>113.0099999999697</c:v>
                </c:pt>
                <c:pt idx="22603">
                  <c:v>113.0149999999697</c:v>
                </c:pt>
                <c:pt idx="22604">
                  <c:v>113.0199999999697</c:v>
                </c:pt>
                <c:pt idx="22605">
                  <c:v>113.0249999999697</c:v>
                </c:pt>
                <c:pt idx="22606">
                  <c:v>113.0299999999697</c:v>
                </c:pt>
                <c:pt idx="22607">
                  <c:v>113.0349999999697</c:v>
                </c:pt>
                <c:pt idx="22608">
                  <c:v>113.0399999999697</c:v>
                </c:pt>
                <c:pt idx="22609">
                  <c:v>113.0449999999697</c:v>
                </c:pt>
                <c:pt idx="22610">
                  <c:v>113.0499999999697</c:v>
                </c:pt>
                <c:pt idx="22611">
                  <c:v>113.0549999999697</c:v>
                </c:pt>
                <c:pt idx="22612">
                  <c:v>113.0599999999697</c:v>
                </c:pt>
                <c:pt idx="22613">
                  <c:v>113.0649999999697</c:v>
                </c:pt>
                <c:pt idx="22614">
                  <c:v>113.0699999999697</c:v>
                </c:pt>
                <c:pt idx="22615">
                  <c:v>113.0749999999697</c:v>
                </c:pt>
                <c:pt idx="22616">
                  <c:v>113.0799999999696</c:v>
                </c:pt>
                <c:pt idx="22617">
                  <c:v>113.0849999999697</c:v>
                </c:pt>
                <c:pt idx="22618">
                  <c:v>113.0899999999696</c:v>
                </c:pt>
                <c:pt idx="22619">
                  <c:v>113.0949999999696</c:v>
                </c:pt>
                <c:pt idx="22620">
                  <c:v>113.0999999999696</c:v>
                </c:pt>
                <c:pt idx="22621">
                  <c:v>113.1049999999696</c:v>
                </c:pt>
                <c:pt idx="22622">
                  <c:v>113.1099999999696</c:v>
                </c:pt>
                <c:pt idx="22623">
                  <c:v>113.1149999999696</c:v>
                </c:pt>
                <c:pt idx="22624">
                  <c:v>113.1199999999696</c:v>
                </c:pt>
                <c:pt idx="22625">
                  <c:v>113.1249999999696</c:v>
                </c:pt>
                <c:pt idx="22626">
                  <c:v>113.1299999999696</c:v>
                </c:pt>
                <c:pt idx="22627">
                  <c:v>113.1349999999696</c:v>
                </c:pt>
                <c:pt idx="22628">
                  <c:v>113.1399999999696</c:v>
                </c:pt>
                <c:pt idx="22629">
                  <c:v>113.1449999999696</c:v>
                </c:pt>
                <c:pt idx="22630">
                  <c:v>113.1499999999696</c:v>
                </c:pt>
                <c:pt idx="22631">
                  <c:v>113.1549999999696</c:v>
                </c:pt>
                <c:pt idx="22632">
                  <c:v>113.1599999999696</c:v>
                </c:pt>
                <c:pt idx="22633">
                  <c:v>113.1649999999696</c:v>
                </c:pt>
                <c:pt idx="22634">
                  <c:v>113.1699999999696</c:v>
                </c:pt>
                <c:pt idx="22635">
                  <c:v>113.1749999999696</c:v>
                </c:pt>
                <c:pt idx="22636">
                  <c:v>113.1799999999696</c:v>
                </c:pt>
                <c:pt idx="22637">
                  <c:v>113.1849999999696</c:v>
                </c:pt>
                <c:pt idx="22638">
                  <c:v>113.1899999999695</c:v>
                </c:pt>
                <c:pt idx="22639">
                  <c:v>113.1949999999696</c:v>
                </c:pt>
                <c:pt idx="22640">
                  <c:v>113.1999999999695</c:v>
                </c:pt>
                <c:pt idx="22641">
                  <c:v>113.2049999999695</c:v>
                </c:pt>
                <c:pt idx="22642">
                  <c:v>113.2099999999695</c:v>
                </c:pt>
                <c:pt idx="22643">
                  <c:v>113.2149999999695</c:v>
                </c:pt>
                <c:pt idx="22644">
                  <c:v>113.2199999999695</c:v>
                </c:pt>
                <c:pt idx="22645">
                  <c:v>113.2249999999695</c:v>
                </c:pt>
                <c:pt idx="22646">
                  <c:v>113.2299999999695</c:v>
                </c:pt>
                <c:pt idx="22647">
                  <c:v>113.2349999999695</c:v>
                </c:pt>
                <c:pt idx="22648">
                  <c:v>113.2399999999695</c:v>
                </c:pt>
                <c:pt idx="22649">
                  <c:v>113.2449999999695</c:v>
                </c:pt>
                <c:pt idx="22650">
                  <c:v>113.2499999999695</c:v>
                </c:pt>
                <c:pt idx="22651">
                  <c:v>113.2549999999695</c:v>
                </c:pt>
                <c:pt idx="22652">
                  <c:v>113.2599999999695</c:v>
                </c:pt>
                <c:pt idx="22653">
                  <c:v>113.2649999999695</c:v>
                </c:pt>
                <c:pt idx="22654">
                  <c:v>113.2699999999695</c:v>
                </c:pt>
                <c:pt idx="22655">
                  <c:v>113.2749999999695</c:v>
                </c:pt>
                <c:pt idx="22656">
                  <c:v>113.2799999999695</c:v>
                </c:pt>
                <c:pt idx="22657">
                  <c:v>113.2849999999695</c:v>
                </c:pt>
                <c:pt idx="22658">
                  <c:v>113.2899999999695</c:v>
                </c:pt>
                <c:pt idx="22659">
                  <c:v>113.2949999999695</c:v>
                </c:pt>
                <c:pt idx="22660">
                  <c:v>113.2999999999695</c:v>
                </c:pt>
                <c:pt idx="22661">
                  <c:v>113.3049999999695</c:v>
                </c:pt>
                <c:pt idx="22662">
                  <c:v>113.3099999999694</c:v>
                </c:pt>
                <c:pt idx="22663">
                  <c:v>113.3149999999694</c:v>
                </c:pt>
                <c:pt idx="22664">
                  <c:v>113.3199999999694</c:v>
                </c:pt>
                <c:pt idx="22665">
                  <c:v>113.3249999999694</c:v>
                </c:pt>
                <c:pt idx="22666">
                  <c:v>113.3299999999694</c:v>
                </c:pt>
                <c:pt idx="22667">
                  <c:v>113.3349999999694</c:v>
                </c:pt>
                <c:pt idx="22668">
                  <c:v>113.3399999999694</c:v>
                </c:pt>
                <c:pt idx="22669">
                  <c:v>113.3449999999694</c:v>
                </c:pt>
                <c:pt idx="22670">
                  <c:v>113.3499999999694</c:v>
                </c:pt>
                <c:pt idx="22671">
                  <c:v>113.3549999999694</c:v>
                </c:pt>
                <c:pt idx="22672">
                  <c:v>113.3599999999694</c:v>
                </c:pt>
                <c:pt idx="22673">
                  <c:v>113.3649999999694</c:v>
                </c:pt>
                <c:pt idx="22674">
                  <c:v>113.3699999999694</c:v>
                </c:pt>
                <c:pt idx="22675">
                  <c:v>113.3749999999694</c:v>
                </c:pt>
                <c:pt idx="22676">
                  <c:v>113.3799999999694</c:v>
                </c:pt>
                <c:pt idx="22677">
                  <c:v>113.3849999999694</c:v>
                </c:pt>
                <c:pt idx="22678">
                  <c:v>113.3899999999694</c:v>
                </c:pt>
                <c:pt idx="22679">
                  <c:v>113.3949999999694</c:v>
                </c:pt>
                <c:pt idx="22680">
                  <c:v>113.3999999999694</c:v>
                </c:pt>
                <c:pt idx="22681">
                  <c:v>113.4049999999694</c:v>
                </c:pt>
                <c:pt idx="22682">
                  <c:v>113.4099999999694</c:v>
                </c:pt>
                <c:pt idx="22683">
                  <c:v>113.4149999999694</c:v>
                </c:pt>
                <c:pt idx="22684">
                  <c:v>113.4199999999693</c:v>
                </c:pt>
                <c:pt idx="22685">
                  <c:v>113.4249999999693</c:v>
                </c:pt>
                <c:pt idx="22686">
                  <c:v>113.4299999999693</c:v>
                </c:pt>
                <c:pt idx="22687">
                  <c:v>113.4349999999693</c:v>
                </c:pt>
                <c:pt idx="22688">
                  <c:v>113.4399999999693</c:v>
                </c:pt>
                <c:pt idx="22689">
                  <c:v>113.4449999999693</c:v>
                </c:pt>
                <c:pt idx="22690">
                  <c:v>113.4499999999693</c:v>
                </c:pt>
                <c:pt idx="22691">
                  <c:v>113.4549999999693</c:v>
                </c:pt>
                <c:pt idx="22692">
                  <c:v>113.4599999999693</c:v>
                </c:pt>
                <c:pt idx="22693">
                  <c:v>113.4649999999693</c:v>
                </c:pt>
                <c:pt idx="22694">
                  <c:v>113.4699999999693</c:v>
                </c:pt>
                <c:pt idx="22695">
                  <c:v>113.4749999999693</c:v>
                </c:pt>
                <c:pt idx="22696">
                  <c:v>113.4799999999693</c:v>
                </c:pt>
                <c:pt idx="22697">
                  <c:v>113.4849999999693</c:v>
                </c:pt>
                <c:pt idx="22698">
                  <c:v>113.4899999999693</c:v>
                </c:pt>
                <c:pt idx="22699">
                  <c:v>113.4949999999693</c:v>
                </c:pt>
                <c:pt idx="22700">
                  <c:v>113.4999999999693</c:v>
                </c:pt>
                <c:pt idx="22701">
                  <c:v>113.5049999999693</c:v>
                </c:pt>
                <c:pt idx="22702">
                  <c:v>113.5099999999693</c:v>
                </c:pt>
                <c:pt idx="22703">
                  <c:v>113.5149999999693</c:v>
                </c:pt>
                <c:pt idx="22704">
                  <c:v>113.5199999999693</c:v>
                </c:pt>
                <c:pt idx="22705">
                  <c:v>113.5249999999693</c:v>
                </c:pt>
                <c:pt idx="22706">
                  <c:v>113.5299999999692</c:v>
                </c:pt>
                <c:pt idx="22707">
                  <c:v>113.5349999999692</c:v>
                </c:pt>
                <c:pt idx="22708">
                  <c:v>113.5399999999692</c:v>
                </c:pt>
                <c:pt idx="22709">
                  <c:v>113.5449999999692</c:v>
                </c:pt>
                <c:pt idx="22710">
                  <c:v>113.5499999999692</c:v>
                </c:pt>
                <c:pt idx="22711">
                  <c:v>113.5549999999692</c:v>
                </c:pt>
                <c:pt idx="22712">
                  <c:v>113.5599999999692</c:v>
                </c:pt>
                <c:pt idx="22713">
                  <c:v>113.5649999999692</c:v>
                </c:pt>
                <c:pt idx="22714">
                  <c:v>113.5699999999692</c:v>
                </c:pt>
                <c:pt idx="22715">
                  <c:v>113.5749999999692</c:v>
                </c:pt>
                <c:pt idx="22716">
                  <c:v>113.5799999999692</c:v>
                </c:pt>
                <c:pt idx="22717">
                  <c:v>113.5849999999692</c:v>
                </c:pt>
                <c:pt idx="22718">
                  <c:v>113.5899999999692</c:v>
                </c:pt>
                <c:pt idx="22719">
                  <c:v>113.5949999999692</c:v>
                </c:pt>
                <c:pt idx="22720">
                  <c:v>113.5999999999692</c:v>
                </c:pt>
                <c:pt idx="22721">
                  <c:v>113.6049999999692</c:v>
                </c:pt>
                <c:pt idx="22722">
                  <c:v>113.6099999999692</c:v>
                </c:pt>
                <c:pt idx="22723">
                  <c:v>113.6149999999692</c:v>
                </c:pt>
                <c:pt idx="22724">
                  <c:v>113.6199999999692</c:v>
                </c:pt>
                <c:pt idx="22725">
                  <c:v>113.6249999999692</c:v>
                </c:pt>
                <c:pt idx="22726">
                  <c:v>113.6299999999691</c:v>
                </c:pt>
                <c:pt idx="22727">
                  <c:v>113.6349999999692</c:v>
                </c:pt>
                <c:pt idx="22728">
                  <c:v>113.6399999999691</c:v>
                </c:pt>
                <c:pt idx="22729">
                  <c:v>113.6449999999691</c:v>
                </c:pt>
                <c:pt idx="22730">
                  <c:v>113.6499999999691</c:v>
                </c:pt>
                <c:pt idx="22731">
                  <c:v>113.6549999999691</c:v>
                </c:pt>
                <c:pt idx="22732">
                  <c:v>113.6599999999691</c:v>
                </c:pt>
                <c:pt idx="22733">
                  <c:v>113.6649999999691</c:v>
                </c:pt>
                <c:pt idx="22734">
                  <c:v>113.6699999999691</c:v>
                </c:pt>
                <c:pt idx="22735">
                  <c:v>113.6749999999691</c:v>
                </c:pt>
                <c:pt idx="22736">
                  <c:v>113.6799999999691</c:v>
                </c:pt>
                <c:pt idx="22737">
                  <c:v>113.6849999999691</c:v>
                </c:pt>
                <c:pt idx="22738">
                  <c:v>113.6899999999691</c:v>
                </c:pt>
                <c:pt idx="22739">
                  <c:v>113.6949999999691</c:v>
                </c:pt>
                <c:pt idx="22740">
                  <c:v>113.6999999999691</c:v>
                </c:pt>
                <c:pt idx="22741">
                  <c:v>113.7049999999691</c:v>
                </c:pt>
                <c:pt idx="22742">
                  <c:v>113.7099999999691</c:v>
                </c:pt>
                <c:pt idx="22743">
                  <c:v>113.7149999999691</c:v>
                </c:pt>
                <c:pt idx="22744">
                  <c:v>113.7199999999691</c:v>
                </c:pt>
                <c:pt idx="22745">
                  <c:v>113.7249999999691</c:v>
                </c:pt>
                <c:pt idx="22746">
                  <c:v>113.7299999999691</c:v>
                </c:pt>
                <c:pt idx="22747">
                  <c:v>113.7349999999691</c:v>
                </c:pt>
                <c:pt idx="22748">
                  <c:v>113.7399999999691</c:v>
                </c:pt>
                <c:pt idx="22749">
                  <c:v>113.7449999999691</c:v>
                </c:pt>
                <c:pt idx="22750">
                  <c:v>113.749999999969</c:v>
                </c:pt>
                <c:pt idx="22751">
                  <c:v>113.754999999969</c:v>
                </c:pt>
                <c:pt idx="22752">
                  <c:v>113.759999999969</c:v>
                </c:pt>
                <c:pt idx="22753">
                  <c:v>113.764999999969</c:v>
                </c:pt>
                <c:pt idx="22754">
                  <c:v>113.769999999969</c:v>
                </c:pt>
                <c:pt idx="22755">
                  <c:v>113.774999999969</c:v>
                </c:pt>
                <c:pt idx="22756">
                  <c:v>113.779999999969</c:v>
                </c:pt>
                <c:pt idx="22757">
                  <c:v>113.784999999969</c:v>
                </c:pt>
                <c:pt idx="22758">
                  <c:v>113.789999999969</c:v>
                </c:pt>
                <c:pt idx="22759">
                  <c:v>113.794999999969</c:v>
                </c:pt>
                <c:pt idx="22760">
                  <c:v>113.799999999969</c:v>
                </c:pt>
                <c:pt idx="22761">
                  <c:v>113.804999999969</c:v>
                </c:pt>
                <c:pt idx="22762">
                  <c:v>113.809999999969</c:v>
                </c:pt>
                <c:pt idx="22763">
                  <c:v>113.814999999969</c:v>
                </c:pt>
                <c:pt idx="22764">
                  <c:v>113.819999999969</c:v>
                </c:pt>
                <c:pt idx="22765">
                  <c:v>113.824999999969</c:v>
                </c:pt>
                <c:pt idx="22766">
                  <c:v>113.829999999969</c:v>
                </c:pt>
                <c:pt idx="22767">
                  <c:v>113.834999999969</c:v>
                </c:pt>
                <c:pt idx="22768">
                  <c:v>113.839999999969</c:v>
                </c:pt>
                <c:pt idx="22769">
                  <c:v>113.844999999969</c:v>
                </c:pt>
                <c:pt idx="22770">
                  <c:v>113.849999999969</c:v>
                </c:pt>
                <c:pt idx="22771">
                  <c:v>113.854999999969</c:v>
                </c:pt>
                <c:pt idx="22772">
                  <c:v>113.859999999969</c:v>
                </c:pt>
                <c:pt idx="22773">
                  <c:v>113.864999999969</c:v>
                </c:pt>
                <c:pt idx="22774">
                  <c:v>113.869999999969</c:v>
                </c:pt>
                <c:pt idx="22775">
                  <c:v>113.874999999969</c:v>
                </c:pt>
                <c:pt idx="22776">
                  <c:v>113.879999999969</c:v>
                </c:pt>
                <c:pt idx="22777">
                  <c:v>113.884999999969</c:v>
                </c:pt>
                <c:pt idx="22778">
                  <c:v>113.889999999969</c:v>
                </c:pt>
                <c:pt idx="22779">
                  <c:v>113.894999999969</c:v>
                </c:pt>
                <c:pt idx="22780">
                  <c:v>113.899999999969</c:v>
                </c:pt>
                <c:pt idx="22781">
                  <c:v>113.904999999969</c:v>
                </c:pt>
                <c:pt idx="22782">
                  <c:v>113.909999999969</c:v>
                </c:pt>
                <c:pt idx="22783">
                  <c:v>113.914999999969</c:v>
                </c:pt>
                <c:pt idx="22784">
                  <c:v>113.919999999969</c:v>
                </c:pt>
                <c:pt idx="22785">
                  <c:v>113.924999999969</c:v>
                </c:pt>
                <c:pt idx="22786">
                  <c:v>113.929999999969</c:v>
                </c:pt>
                <c:pt idx="22787">
                  <c:v>113.934999999969</c:v>
                </c:pt>
                <c:pt idx="22788">
                  <c:v>113.939999999969</c:v>
                </c:pt>
                <c:pt idx="22789">
                  <c:v>113.944999999969</c:v>
                </c:pt>
                <c:pt idx="22790">
                  <c:v>113.949999999969</c:v>
                </c:pt>
                <c:pt idx="22791">
                  <c:v>113.954999999969</c:v>
                </c:pt>
                <c:pt idx="22792">
                  <c:v>113.959999999969</c:v>
                </c:pt>
                <c:pt idx="22793">
                  <c:v>113.964999999969</c:v>
                </c:pt>
                <c:pt idx="22794">
                  <c:v>113.9699999999688</c:v>
                </c:pt>
                <c:pt idx="22795">
                  <c:v>113.9749999999688</c:v>
                </c:pt>
                <c:pt idx="22796">
                  <c:v>113.9799999999688</c:v>
                </c:pt>
                <c:pt idx="22797">
                  <c:v>113.9849999999688</c:v>
                </c:pt>
                <c:pt idx="22798">
                  <c:v>113.9899999999688</c:v>
                </c:pt>
                <c:pt idx="22799">
                  <c:v>113.9949999999688</c:v>
                </c:pt>
                <c:pt idx="22800">
                  <c:v>113.9999999999688</c:v>
                </c:pt>
                <c:pt idx="22801">
                  <c:v>114.0049999999688</c:v>
                </c:pt>
                <c:pt idx="22802">
                  <c:v>114.0099999999688</c:v>
                </c:pt>
                <c:pt idx="22803">
                  <c:v>114.0149999999688</c:v>
                </c:pt>
                <c:pt idx="22804">
                  <c:v>114.0199999999688</c:v>
                </c:pt>
                <c:pt idx="22805">
                  <c:v>114.0249999999688</c:v>
                </c:pt>
                <c:pt idx="22806">
                  <c:v>114.0299999999688</c:v>
                </c:pt>
                <c:pt idx="22807">
                  <c:v>114.0349999999688</c:v>
                </c:pt>
                <c:pt idx="22808">
                  <c:v>114.0399999999688</c:v>
                </c:pt>
                <c:pt idx="22809">
                  <c:v>114.0449999999688</c:v>
                </c:pt>
                <c:pt idx="22810">
                  <c:v>114.0499999999688</c:v>
                </c:pt>
                <c:pt idx="22811">
                  <c:v>114.0549999999688</c:v>
                </c:pt>
                <c:pt idx="22812">
                  <c:v>114.0599999999688</c:v>
                </c:pt>
                <c:pt idx="22813">
                  <c:v>114.0649999999688</c:v>
                </c:pt>
                <c:pt idx="22814">
                  <c:v>114.0699999999688</c:v>
                </c:pt>
                <c:pt idx="22815">
                  <c:v>114.0749999999688</c:v>
                </c:pt>
                <c:pt idx="22816">
                  <c:v>114.0799999999687</c:v>
                </c:pt>
                <c:pt idx="22817">
                  <c:v>114.0849999999687</c:v>
                </c:pt>
                <c:pt idx="22818">
                  <c:v>114.0899999999687</c:v>
                </c:pt>
                <c:pt idx="22819">
                  <c:v>114.0949999999687</c:v>
                </c:pt>
                <c:pt idx="22820">
                  <c:v>114.0999999999687</c:v>
                </c:pt>
                <c:pt idx="22821">
                  <c:v>114.1049999999687</c:v>
                </c:pt>
                <c:pt idx="22822">
                  <c:v>114.1099999999687</c:v>
                </c:pt>
                <c:pt idx="22823">
                  <c:v>114.1149999999687</c:v>
                </c:pt>
                <c:pt idx="22824">
                  <c:v>114.1199999999687</c:v>
                </c:pt>
                <c:pt idx="22825">
                  <c:v>114.1249999999687</c:v>
                </c:pt>
                <c:pt idx="22826">
                  <c:v>114.1299999999687</c:v>
                </c:pt>
                <c:pt idx="22827">
                  <c:v>114.1349999999687</c:v>
                </c:pt>
                <c:pt idx="22828">
                  <c:v>114.1399999999687</c:v>
                </c:pt>
                <c:pt idx="22829">
                  <c:v>114.1449999999687</c:v>
                </c:pt>
                <c:pt idx="22830">
                  <c:v>114.1499999999687</c:v>
                </c:pt>
                <c:pt idx="22831">
                  <c:v>114.1549999999687</c:v>
                </c:pt>
                <c:pt idx="22832">
                  <c:v>114.1599999999687</c:v>
                </c:pt>
                <c:pt idx="22833">
                  <c:v>114.1649999999687</c:v>
                </c:pt>
                <c:pt idx="22834">
                  <c:v>114.1699999999687</c:v>
                </c:pt>
                <c:pt idx="22835">
                  <c:v>114.1749999999687</c:v>
                </c:pt>
                <c:pt idx="22836">
                  <c:v>114.1799999999686</c:v>
                </c:pt>
                <c:pt idx="22837">
                  <c:v>114.1849999999687</c:v>
                </c:pt>
                <c:pt idx="22838">
                  <c:v>114.1899999999686</c:v>
                </c:pt>
                <c:pt idx="22839">
                  <c:v>114.1949999999686</c:v>
                </c:pt>
                <c:pt idx="22840">
                  <c:v>114.1999999999686</c:v>
                </c:pt>
                <c:pt idx="22841">
                  <c:v>114.2049999999686</c:v>
                </c:pt>
                <c:pt idx="22842">
                  <c:v>114.2099999999686</c:v>
                </c:pt>
                <c:pt idx="22843">
                  <c:v>114.2149999999686</c:v>
                </c:pt>
                <c:pt idx="22844">
                  <c:v>114.2199999999686</c:v>
                </c:pt>
                <c:pt idx="22845">
                  <c:v>114.2249999999686</c:v>
                </c:pt>
                <c:pt idx="22846">
                  <c:v>114.2299999999686</c:v>
                </c:pt>
                <c:pt idx="22847">
                  <c:v>114.2349999999686</c:v>
                </c:pt>
                <c:pt idx="22848">
                  <c:v>114.2399999999686</c:v>
                </c:pt>
                <c:pt idx="22849">
                  <c:v>114.2449999999686</c:v>
                </c:pt>
                <c:pt idx="22850">
                  <c:v>114.2499999999686</c:v>
                </c:pt>
                <c:pt idx="22851">
                  <c:v>114.2549999999686</c:v>
                </c:pt>
                <c:pt idx="22852">
                  <c:v>114.2599999999686</c:v>
                </c:pt>
                <c:pt idx="22853">
                  <c:v>114.2649999999686</c:v>
                </c:pt>
                <c:pt idx="22854">
                  <c:v>114.2699999999686</c:v>
                </c:pt>
                <c:pt idx="22855">
                  <c:v>114.2749999999686</c:v>
                </c:pt>
                <c:pt idx="22856">
                  <c:v>114.2799999999686</c:v>
                </c:pt>
                <c:pt idx="22857">
                  <c:v>114.2849999999686</c:v>
                </c:pt>
                <c:pt idx="22858">
                  <c:v>114.2899999999686</c:v>
                </c:pt>
                <c:pt idx="22859">
                  <c:v>114.2949999999686</c:v>
                </c:pt>
                <c:pt idx="22860">
                  <c:v>114.2999999999685</c:v>
                </c:pt>
                <c:pt idx="22861">
                  <c:v>114.3049999999685</c:v>
                </c:pt>
                <c:pt idx="22862">
                  <c:v>114.3099999999685</c:v>
                </c:pt>
                <c:pt idx="22863">
                  <c:v>114.3149999999685</c:v>
                </c:pt>
                <c:pt idx="22864">
                  <c:v>114.3199999999685</c:v>
                </c:pt>
                <c:pt idx="22865">
                  <c:v>114.3249999999685</c:v>
                </c:pt>
                <c:pt idx="22866">
                  <c:v>114.3299999999685</c:v>
                </c:pt>
                <c:pt idx="22867">
                  <c:v>114.3349999999685</c:v>
                </c:pt>
                <c:pt idx="22868">
                  <c:v>114.3399999999685</c:v>
                </c:pt>
                <c:pt idx="22869">
                  <c:v>114.3449999999685</c:v>
                </c:pt>
                <c:pt idx="22870">
                  <c:v>114.3499999999685</c:v>
                </c:pt>
                <c:pt idx="22871">
                  <c:v>114.3549999999685</c:v>
                </c:pt>
                <c:pt idx="22872">
                  <c:v>114.3599999999685</c:v>
                </c:pt>
                <c:pt idx="22873">
                  <c:v>114.3649999999685</c:v>
                </c:pt>
                <c:pt idx="22874">
                  <c:v>114.3699999999685</c:v>
                </c:pt>
                <c:pt idx="22875">
                  <c:v>114.3749999999685</c:v>
                </c:pt>
                <c:pt idx="22876">
                  <c:v>114.3799999999685</c:v>
                </c:pt>
                <c:pt idx="22877">
                  <c:v>114.3849999999685</c:v>
                </c:pt>
                <c:pt idx="22878">
                  <c:v>114.3899999999685</c:v>
                </c:pt>
                <c:pt idx="22879">
                  <c:v>114.3949999999685</c:v>
                </c:pt>
                <c:pt idx="22880">
                  <c:v>114.3999999999685</c:v>
                </c:pt>
                <c:pt idx="22881">
                  <c:v>114.4049999999685</c:v>
                </c:pt>
                <c:pt idx="22882">
                  <c:v>114.4099999999684</c:v>
                </c:pt>
                <c:pt idx="22883">
                  <c:v>114.4149999999685</c:v>
                </c:pt>
                <c:pt idx="22884">
                  <c:v>114.4199999999685</c:v>
                </c:pt>
                <c:pt idx="22885">
                  <c:v>114.4249999999684</c:v>
                </c:pt>
                <c:pt idx="22886">
                  <c:v>114.4299999999684</c:v>
                </c:pt>
                <c:pt idx="22887">
                  <c:v>114.4349999999684</c:v>
                </c:pt>
                <c:pt idx="22888">
                  <c:v>114.4399999999684</c:v>
                </c:pt>
                <c:pt idx="22889">
                  <c:v>114.4449999999684</c:v>
                </c:pt>
                <c:pt idx="22890">
                  <c:v>114.4499999999684</c:v>
                </c:pt>
                <c:pt idx="22891">
                  <c:v>114.4549999999684</c:v>
                </c:pt>
                <c:pt idx="22892">
                  <c:v>114.4599999999684</c:v>
                </c:pt>
                <c:pt idx="22893">
                  <c:v>114.4649999999684</c:v>
                </c:pt>
                <c:pt idx="22894">
                  <c:v>114.4699999999684</c:v>
                </c:pt>
                <c:pt idx="22895">
                  <c:v>114.4749999999684</c:v>
                </c:pt>
                <c:pt idx="22896">
                  <c:v>114.4799999999684</c:v>
                </c:pt>
                <c:pt idx="22897">
                  <c:v>114.4849999999684</c:v>
                </c:pt>
                <c:pt idx="22898">
                  <c:v>114.4899999999684</c:v>
                </c:pt>
                <c:pt idx="22899">
                  <c:v>114.4949999999684</c:v>
                </c:pt>
                <c:pt idx="22900">
                  <c:v>114.4999999999684</c:v>
                </c:pt>
                <c:pt idx="22901">
                  <c:v>114.5049999999684</c:v>
                </c:pt>
                <c:pt idx="22902">
                  <c:v>114.5099999999684</c:v>
                </c:pt>
                <c:pt idx="22903">
                  <c:v>114.5149999999684</c:v>
                </c:pt>
                <c:pt idx="22904">
                  <c:v>114.5199999999683</c:v>
                </c:pt>
                <c:pt idx="22905">
                  <c:v>114.5249999999683</c:v>
                </c:pt>
                <c:pt idx="22906">
                  <c:v>114.5299999999683</c:v>
                </c:pt>
                <c:pt idx="22907">
                  <c:v>114.5349999999683</c:v>
                </c:pt>
                <c:pt idx="22908">
                  <c:v>114.5399999999683</c:v>
                </c:pt>
                <c:pt idx="22909">
                  <c:v>114.5449999999683</c:v>
                </c:pt>
                <c:pt idx="22910">
                  <c:v>114.5499999999683</c:v>
                </c:pt>
                <c:pt idx="22911">
                  <c:v>114.5549999999683</c:v>
                </c:pt>
                <c:pt idx="22912">
                  <c:v>114.5599999999683</c:v>
                </c:pt>
                <c:pt idx="22913">
                  <c:v>114.5649999999683</c:v>
                </c:pt>
                <c:pt idx="22914">
                  <c:v>114.5699999999683</c:v>
                </c:pt>
                <c:pt idx="22915">
                  <c:v>114.5749999999683</c:v>
                </c:pt>
                <c:pt idx="22916">
                  <c:v>114.5799999999683</c:v>
                </c:pt>
                <c:pt idx="22917">
                  <c:v>114.5849999999683</c:v>
                </c:pt>
                <c:pt idx="22918">
                  <c:v>114.5899999999683</c:v>
                </c:pt>
                <c:pt idx="22919">
                  <c:v>114.5949999999683</c:v>
                </c:pt>
                <c:pt idx="22920">
                  <c:v>114.5999999999683</c:v>
                </c:pt>
                <c:pt idx="22921">
                  <c:v>114.6049999999683</c:v>
                </c:pt>
                <c:pt idx="22922">
                  <c:v>114.6099999999683</c:v>
                </c:pt>
                <c:pt idx="22923">
                  <c:v>114.6149999999683</c:v>
                </c:pt>
                <c:pt idx="22924">
                  <c:v>114.6199999999683</c:v>
                </c:pt>
                <c:pt idx="22925">
                  <c:v>114.6249999999683</c:v>
                </c:pt>
                <c:pt idx="22926">
                  <c:v>114.6299999999682</c:v>
                </c:pt>
                <c:pt idx="22927">
                  <c:v>114.6349999999682</c:v>
                </c:pt>
                <c:pt idx="22928">
                  <c:v>114.6399999999682</c:v>
                </c:pt>
                <c:pt idx="22929">
                  <c:v>114.6449999999682</c:v>
                </c:pt>
                <c:pt idx="22930">
                  <c:v>114.6499999999682</c:v>
                </c:pt>
                <c:pt idx="22931">
                  <c:v>114.6549999999682</c:v>
                </c:pt>
                <c:pt idx="22932">
                  <c:v>114.6599999999682</c:v>
                </c:pt>
                <c:pt idx="22933">
                  <c:v>114.6649999999682</c:v>
                </c:pt>
                <c:pt idx="22934">
                  <c:v>114.6699999999682</c:v>
                </c:pt>
                <c:pt idx="22935">
                  <c:v>114.6749999999682</c:v>
                </c:pt>
                <c:pt idx="22936">
                  <c:v>114.6799999999682</c:v>
                </c:pt>
                <c:pt idx="22937">
                  <c:v>114.6849999999682</c:v>
                </c:pt>
                <c:pt idx="22938">
                  <c:v>114.6899999999682</c:v>
                </c:pt>
                <c:pt idx="22939">
                  <c:v>114.6949999999682</c:v>
                </c:pt>
                <c:pt idx="22940">
                  <c:v>114.6999999999682</c:v>
                </c:pt>
                <c:pt idx="22941">
                  <c:v>114.7049999999682</c:v>
                </c:pt>
                <c:pt idx="22942">
                  <c:v>114.7099999999682</c:v>
                </c:pt>
                <c:pt idx="22943">
                  <c:v>114.7149999999682</c:v>
                </c:pt>
                <c:pt idx="22944">
                  <c:v>114.7199999999682</c:v>
                </c:pt>
                <c:pt idx="22945">
                  <c:v>114.7249999999682</c:v>
                </c:pt>
                <c:pt idx="22946">
                  <c:v>114.7299999999682</c:v>
                </c:pt>
                <c:pt idx="22947">
                  <c:v>114.7349999999682</c:v>
                </c:pt>
                <c:pt idx="22948">
                  <c:v>114.7399999999681</c:v>
                </c:pt>
                <c:pt idx="22949">
                  <c:v>114.7449999999682</c:v>
                </c:pt>
                <c:pt idx="22950">
                  <c:v>114.7499999999682</c:v>
                </c:pt>
                <c:pt idx="22951">
                  <c:v>114.7549999999681</c:v>
                </c:pt>
                <c:pt idx="22952">
                  <c:v>114.7599999999681</c:v>
                </c:pt>
                <c:pt idx="22953">
                  <c:v>114.7649999999681</c:v>
                </c:pt>
                <c:pt idx="22954">
                  <c:v>114.7699999999681</c:v>
                </c:pt>
                <c:pt idx="22955">
                  <c:v>114.7749999999681</c:v>
                </c:pt>
                <c:pt idx="22956">
                  <c:v>114.7799999999681</c:v>
                </c:pt>
                <c:pt idx="22957">
                  <c:v>114.7849999999681</c:v>
                </c:pt>
                <c:pt idx="22958">
                  <c:v>114.7899999999681</c:v>
                </c:pt>
                <c:pt idx="22959">
                  <c:v>114.7949999999681</c:v>
                </c:pt>
                <c:pt idx="22960">
                  <c:v>114.7999999999681</c:v>
                </c:pt>
                <c:pt idx="22961">
                  <c:v>114.8049999999681</c:v>
                </c:pt>
                <c:pt idx="22962">
                  <c:v>114.8099999999681</c:v>
                </c:pt>
                <c:pt idx="22963">
                  <c:v>114.8149999999681</c:v>
                </c:pt>
                <c:pt idx="22964">
                  <c:v>114.8199999999681</c:v>
                </c:pt>
                <c:pt idx="22965">
                  <c:v>114.8249999999681</c:v>
                </c:pt>
                <c:pt idx="22966">
                  <c:v>114.8299999999681</c:v>
                </c:pt>
                <c:pt idx="22967">
                  <c:v>114.8349999999681</c:v>
                </c:pt>
                <c:pt idx="22968">
                  <c:v>114.8399999999681</c:v>
                </c:pt>
                <c:pt idx="22969">
                  <c:v>114.8449999999681</c:v>
                </c:pt>
                <c:pt idx="22970">
                  <c:v>114.849999999968</c:v>
                </c:pt>
                <c:pt idx="22971">
                  <c:v>114.854999999968</c:v>
                </c:pt>
                <c:pt idx="22972">
                  <c:v>114.859999999968</c:v>
                </c:pt>
                <c:pt idx="22973">
                  <c:v>114.864999999968</c:v>
                </c:pt>
                <c:pt idx="22974">
                  <c:v>114.869999999968</c:v>
                </c:pt>
                <c:pt idx="22975">
                  <c:v>114.874999999968</c:v>
                </c:pt>
                <c:pt idx="22976">
                  <c:v>114.879999999968</c:v>
                </c:pt>
                <c:pt idx="22977">
                  <c:v>114.884999999968</c:v>
                </c:pt>
                <c:pt idx="22978">
                  <c:v>114.889999999968</c:v>
                </c:pt>
                <c:pt idx="22979">
                  <c:v>114.894999999968</c:v>
                </c:pt>
                <c:pt idx="22980">
                  <c:v>114.899999999968</c:v>
                </c:pt>
                <c:pt idx="22981">
                  <c:v>114.904999999968</c:v>
                </c:pt>
                <c:pt idx="22982">
                  <c:v>114.909999999968</c:v>
                </c:pt>
                <c:pt idx="22983">
                  <c:v>114.914999999968</c:v>
                </c:pt>
                <c:pt idx="22984">
                  <c:v>114.919999999968</c:v>
                </c:pt>
                <c:pt idx="22985">
                  <c:v>114.924999999968</c:v>
                </c:pt>
                <c:pt idx="22986">
                  <c:v>114.929999999968</c:v>
                </c:pt>
                <c:pt idx="22987">
                  <c:v>114.934999999968</c:v>
                </c:pt>
                <c:pt idx="22988">
                  <c:v>114.939999999968</c:v>
                </c:pt>
                <c:pt idx="22989">
                  <c:v>114.944999999968</c:v>
                </c:pt>
                <c:pt idx="22990">
                  <c:v>114.949999999968</c:v>
                </c:pt>
                <c:pt idx="22991">
                  <c:v>114.954999999968</c:v>
                </c:pt>
                <c:pt idx="22992">
                  <c:v>114.959999999968</c:v>
                </c:pt>
                <c:pt idx="22993">
                  <c:v>114.964999999968</c:v>
                </c:pt>
                <c:pt idx="22994">
                  <c:v>114.969999999968</c:v>
                </c:pt>
                <c:pt idx="22995">
                  <c:v>114.974999999968</c:v>
                </c:pt>
                <c:pt idx="22996">
                  <c:v>114.979999999968</c:v>
                </c:pt>
                <c:pt idx="22997">
                  <c:v>114.984999999968</c:v>
                </c:pt>
                <c:pt idx="22998">
                  <c:v>114.989999999968</c:v>
                </c:pt>
                <c:pt idx="22999">
                  <c:v>114.994999999968</c:v>
                </c:pt>
                <c:pt idx="23000">
                  <c:v>114.999999999968</c:v>
                </c:pt>
                <c:pt idx="23001">
                  <c:v>115.004999999968</c:v>
                </c:pt>
                <c:pt idx="23002">
                  <c:v>115.009999999968</c:v>
                </c:pt>
                <c:pt idx="23003">
                  <c:v>115.014999999968</c:v>
                </c:pt>
                <c:pt idx="23004">
                  <c:v>115.019999999968</c:v>
                </c:pt>
                <c:pt idx="23005">
                  <c:v>115.024999999968</c:v>
                </c:pt>
                <c:pt idx="23006">
                  <c:v>115.029999999968</c:v>
                </c:pt>
                <c:pt idx="23007">
                  <c:v>115.034999999968</c:v>
                </c:pt>
                <c:pt idx="23008">
                  <c:v>115.039999999968</c:v>
                </c:pt>
                <c:pt idx="23009">
                  <c:v>115.044999999968</c:v>
                </c:pt>
                <c:pt idx="23010">
                  <c:v>115.049999999968</c:v>
                </c:pt>
                <c:pt idx="23011">
                  <c:v>115.054999999968</c:v>
                </c:pt>
                <c:pt idx="23012">
                  <c:v>115.059999999968</c:v>
                </c:pt>
                <c:pt idx="23013">
                  <c:v>115.064999999968</c:v>
                </c:pt>
                <c:pt idx="23014">
                  <c:v>115.0699999999678</c:v>
                </c:pt>
                <c:pt idx="23015">
                  <c:v>115.0749999999678</c:v>
                </c:pt>
                <c:pt idx="23016">
                  <c:v>115.0799999999678</c:v>
                </c:pt>
                <c:pt idx="23017">
                  <c:v>115.0849999999678</c:v>
                </c:pt>
                <c:pt idx="23018">
                  <c:v>115.0899999999678</c:v>
                </c:pt>
                <c:pt idx="23019">
                  <c:v>115.0949999999678</c:v>
                </c:pt>
                <c:pt idx="23020">
                  <c:v>115.0999999999678</c:v>
                </c:pt>
                <c:pt idx="23021">
                  <c:v>115.1049999999678</c:v>
                </c:pt>
                <c:pt idx="23022">
                  <c:v>115.1099999999678</c:v>
                </c:pt>
                <c:pt idx="23023">
                  <c:v>115.1149999999678</c:v>
                </c:pt>
                <c:pt idx="23024">
                  <c:v>115.1199999999678</c:v>
                </c:pt>
                <c:pt idx="23025">
                  <c:v>115.1249999999678</c:v>
                </c:pt>
                <c:pt idx="23026">
                  <c:v>115.1299999999678</c:v>
                </c:pt>
                <c:pt idx="23027">
                  <c:v>115.1349999999678</c:v>
                </c:pt>
                <c:pt idx="23028">
                  <c:v>115.1399999999678</c:v>
                </c:pt>
                <c:pt idx="23029">
                  <c:v>115.1449999999678</c:v>
                </c:pt>
                <c:pt idx="23030">
                  <c:v>115.1499999999678</c:v>
                </c:pt>
                <c:pt idx="23031">
                  <c:v>115.1549999999678</c:v>
                </c:pt>
                <c:pt idx="23032">
                  <c:v>115.1599999999678</c:v>
                </c:pt>
                <c:pt idx="23033">
                  <c:v>115.1649999999678</c:v>
                </c:pt>
                <c:pt idx="23034">
                  <c:v>115.1699999999678</c:v>
                </c:pt>
                <c:pt idx="23035">
                  <c:v>115.1749999999678</c:v>
                </c:pt>
                <c:pt idx="23036">
                  <c:v>115.1799999999677</c:v>
                </c:pt>
                <c:pt idx="23037">
                  <c:v>115.1849999999677</c:v>
                </c:pt>
                <c:pt idx="23038">
                  <c:v>115.1899999999677</c:v>
                </c:pt>
                <c:pt idx="23039">
                  <c:v>115.1949999999677</c:v>
                </c:pt>
                <c:pt idx="23040">
                  <c:v>115.1999999999677</c:v>
                </c:pt>
                <c:pt idx="23041">
                  <c:v>115.2049999999677</c:v>
                </c:pt>
                <c:pt idx="23042">
                  <c:v>115.2099999999677</c:v>
                </c:pt>
                <c:pt idx="23043">
                  <c:v>115.2149999999677</c:v>
                </c:pt>
                <c:pt idx="23044">
                  <c:v>115.2199999999677</c:v>
                </c:pt>
                <c:pt idx="23045">
                  <c:v>115.2249999999677</c:v>
                </c:pt>
                <c:pt idx="23046">
                  <c:v>115.2299999999677</c:v>
                </c:pt>
                <c:pt idx="23047">
                  <c:v>115.2349999999677</c:v>
                </c:pt>
                <c:pt idx="23048">
                  <c:v>115.2399999999677</c:v>
                </c:pt>
                <c:pt idx="23049">
                  <c:v>115.2449999999677</c:v>
                </c:pt>
                <c:pt idx="23050">
                  <c:v>115.2499999999677</c:v>
                </c:pt>
                <c:pt idx="23051">
                  <c:v>115.2549999999677</c:v>
                </c:pt>
                <c:pt idx="23052">
                  <c:v>115.2599999999677</c:v>
                </c:pt>
                <c:pt idx="23053">
                  <c:v>115.2649999999677</c:v>
                </c:pt>
                <c:pt idx="23054">
                  <c:v>115.2699999999677</c:v>
                </c:pt>
                <c:pt idx="23055">
                  <c:v>115.2749999999677</c:v>
                </c:pt>
                <c:pt idx="23056">
                  <c:v>115.2799999999677</c:v>
                </c:pt>
                <c:pt idx="23057">
                  <c:v>115.2849999999677</c:v>
                </c:pt>
                <c:pt idx="23058">
                  <c:v>115.2899999999676</c:v>
                </c:pt>
                <c:pt idx="23059">
                  <c:v>115.2949999999677</c:v>
                </c:pt>
                <c:pt idx="23060">
                  <c:v>115.2999999999676</c:v>
                </c:pt>
                <c:pt idx="23061">
                  <c:v>115.3049999999676</c:v>
                </c:pt>
                <c:pt idx="23062">
                  <c:v>115.3099999999676</c:v>
                </c:pt>
                <c:pt idx="23063">
                  <c:v>115.3149999999676</c:v>
                </c:pt>
                <c:pt idx="23064">
                  <c:v>115.3199999999676</c:v>
                </c:pt>
                <c:pt idx="23065">
                  <c:v>115.3249999999676</c:v>
                </c:pt>
                <c:pt idx="23066">
                  <c:v>115.3299999999676</c:v>
                </c:pt>
                <c:pt idx="23067">
                  <c:v>115.3349999999676</c:v>
                </c:pt>
                <c:pt idx="23068">
                  <c:v>115.3399999999676</c:v>
                </c:pt>
                <c:pt idx="23069">
                  <c:v>115.3449999999676</c:v>
                </c:pt>
                <c:pt idx="23070">
                  <c:v>115.3499999999676</c:v>
                </c:pt>
                <c:pt idx="23071">
                  <c:v>115.3549999999676</c:v>
                </c:pt>
                <c:pt idx="23072">
                  <c:v>115.3599999999676</c:v>
                </c:pt>
                <c:pt idx="23073">
                  <c:v>115.3649999999676</c:v>
                </c:pt>
                <c:pt idx="23074">
                  <c:v>115.3699999999676</c:v>
                </c:pt>
                <c:pt idx="23075">
                  <c:v>115.3749999999676</c:v>
                </c:pt>
                <c:pt idx="23076">
                  <c:v>115.3799999999676</c:v>
                </c:pt>
                <c:pt idx="23077">
                  <c:v>115.3849999999676</c:v>
                </c:pt>
                <c:pt idx="23078">
                  <c:v>115.3899999999676</c:v>
                </c:pt>
                <c:pt idx="23079">
                  <c:v>115.3949999999676</c:v>
                </c:pt>
                <c:pt idx="23080">
                  <c:v>115.3999999999675</c:v>
                </c:pt>
                <c:pt idx="23081">
                  <c:v>115.4049999999676</c:v>
                </c:pt>
                <c:pt idx="23082">
                  <c:v>115.4099999999675</c:v>
                </c:pt>
                <c:pt idx="23083">
                  <c:v>115.4149999999675</c:v>
                </c:pt>
                <c:pt idx="23084">
                  <c:v>115.4199999999675</c:v>
                </c:pt>
                <c:pt idx="23085">
                  <c:v>115.4249999999675</c:v>
                </c:pt>
                <c:pt idx="23086">
                  <c:v>115.4299999999675</c:v>
                </c:pt>
                <c:pt idx="23087">
                  <c:v>115.4349999999675</c:v>
                </c:pt>
                <c:pt idx="23088">
                  <c:v>115.4399999999675</c:v>
                </c:pt>
                <c:pt idx="23089">
                  <c:v>115.4449999999675</c:v>
                </c:pt>
                <c:pt idx="23090">
                  <c:v>115.4499999999675</c:v>
                </c:pt>
                <c:pt idx="23091">
                  <c:v>115.4549999999675</c:v>
                </c:pt>
                <c:pt idx="23092">
                  <c:v>115.4599999999675</c:v>
                </c:pt>
                <c:pt idx="23093">
                  <c:v>115.4649999999675</c:v>
                </c:pt>
                <c:pt idx="23094">
                  <c:v>115.4699999999675</c:v>
                </c:pt>
                <c:pt idx="23095">
                  <c:v>115.4749999999675</c:v>
                </c:pt>
                <c:pt idx="23096">
                  <c:v>115.4799999999675</c:v>
                </c:pt>
                <c:pt idx="23097">
                  <c:v>115.4849999999675</c:v>
                </c:pt>
                <c:pt idx="23098">
                  <c:v>115.4899999999675</c:v>
                </c:pt>
                <c:pt idx="23099">
                  <c:v>115.4949999999675</c:v>
                </c:pt>
                <c:pt idx="23100">
                  <c:v>115.4999999999675</c:v>
                </c:pt>
                <c:pt idx="23101">
                  <c:v>115.5049999999675</c:v>
                </c:pt>
                <c:pt idx="23102">
                  <c:v>115.5099999999674</c:v>
                </c:pt>
                <c:pt idx="23103">
                  <c:v>115.5149999999675</c:v>
                </c:pt>
                <c:pt idx="23104">
                  <c:v>115.5199999999674</c:v>
                </c:pt>
                <c:pt idx="23105">
                  <c:v>115.5249999999674</c:v>
                </c:pt>
                <c:pt idx="23106">
                  <c:v>115.5299999999674</c:v>
                </c:pt>
                <c:pt idx="23107">
                  <c:v>115.5349999999674</c:v>
                </c:pt>
                <c:pt idx="23108">
                  <c:v>115.5399999999674</c:v>
                </c:pt>
                <c:pt idx="23109">
                  <c:v>115.5449999999674</c:v>
                </c:pt>
                <c:pt idx="23110">
                  <c:v>115.5499999999674</c:v>
                </c:pt>
                <c:pt idx="23111">
                  <c:v>115.5549999999674</c:v>
                </c:pt>
                <c:pt idx="23112">
                  <c:v>115.5599999999674</c:v>
                </c:pt>
                <c:pt idx="23113">
                  <c:v>115.5649999999674</c:v>
                </c:pt>
                <c:pt idx="23114">
                  <c:v>115.5699999999674</c:v>
                </c:pt>
                <c:pt idx="23115">
                  <c:v>115.5749999999674</c:v>
                </c:pt>
                <c:pt idx="23116">
                  <c:v>115.5799999999674</c:v>
                </c:pt>
                <c:pt idx="23117">
                  <c:v>115.5849999999674</c:v>
                </c:pt>
                <c:pt idx="23118">
                  <c:v>115.5899999999674</c:v>
                </c:pt>
                <c:pt idx="23119">
                  <c:v>115.5949999999674</c:v>
                </c:pt>
                <c:pt idx="23120">
                  <c:v>115.5999999999674</c:v>
                </c:pt>
                <c:pt idx="23121">
                  <c:v>115.6049999999674</c:v>
                </c:pt>
                <c:pt idx="23122">
                  <c:v>115.6099999999674</c:v>
                </c:pt>
                <c:pt idx="23123">
                  <c:v>115.6149999999674</c:v>
                </c:pt>
                <c:pt idx="23124">
                  <c:v>115.6199999999673</c:v>
                </c:pt>
                <c:pt idx="23125">
                  <c:v>115.6249999999673</c:v>
                </c:pt>
                <c:pt idx="23126">
                  <c:v>115.6299999999673</c:v>
                </c:pt>
                <c:pt idx="23127">
                  <c:v>115.6349999999673</c:v>
                </c:pt>
                <c:pt idx="23128">
                  <c:v>115.6399999999673</c:v>
                </c:pt>
                <c:pt idx="23129">
                  <c:v>115.6449999999673</c:v>
                </c:pt>
                <c:pt idx="23130">
                  <c:v>115.6499999999673</c:v>
                </c:pt>
                <c:pt idx="23131">
                  <c:v>115.6549999999673</c:v>
                </c:pt>
                <c:pt idx="23132">
                  <c:v>115.6599999999673</c:v>
                </c:pt>
                <c:pt idx="23133">
                  <c:v>115.6649999999673</c:v>
                </c:pt>
                <c:pt idx="23134">
                  <c:v>115.6699999999673</c:v>
                </c:pt>
                <c:pt idx="23135">
                  <c:v>115.6749999999673</c:v>
                </c:pt>
                <c:pt idx="23136">
                  <c:v>115.6799999999673</c:v>
                </c:pt>
                <c:pt idx="23137">
                  <c:v>115.6849999999673</c:v>
                </c:pt>
                <c:pt idx="23138">
                  <c:v>115.6899999999673</c:v>
                </c:pt>
                <c:pt idx="23139">
                  <c:v>115.6949999999673</c:v>
                </c:pt>
                <c:pt idx="23140">
                  <c:v>115.6999999999673</c:v>
                </c:pt>
                <c:pt idx="23141">
                  <c:v>115.7049999999673</c:v>
                </c:pt>
                <c:pt idx="23142">
                  <c:v>115.7099999999673</c:v>
                </c:pt>
                <c:pt idx="23143">
                  <c:v>115.7149999999673</c:v>
                </c:pt>
                <c:pt idx="23144">
                  <c:v>115.7199999999673</c:v>
                </c:pt>
                <c:pt idx="23145">
                  <c:v>115.7249999999673</c:v>
                </c:pt>
                <c:pt idx="23146">
                  <c:v>115.7299999999672</c:v>
                </c:pt>
                <c:pt idx="23147">
                  <c:v>115.7349999999673</c:v>
                </c:pt>
                <c:pt idx="23148">
                  <c:v>115.7399999999672</c:v>
                </c:pt>
                <c:pt idx="23149">
                  <c:v>115.7449999999672</c:v>
                </c:pt>
                <c:pt idx="23150">
                  <c:v>115.7499999999672</c:v>
                </c:pt>
                <c:pt idx="23151">
                  <c:v>115.7549999999672</c:v>
                </c:pt>
                <c:pt idx="23152">
                  <c:v>115.7599999999672</c:v>
                </c:pt>
                <c:pt idx="23153">
                  <c:v>115.7649999999672</c:v>
                </c:pt>
                <c:pt idx="23154">
                  <c:v>115.7699999999672</c:v>
                </c:pt>
                <c:pt idx="23155">
                  <c:v>115.7749999999672</c:v>
                </c:pt>
                <c:pt idx="23156">
                  <c:v>115.7799999999672</c:v>
                </c:pt>
                <c:pt idx="23157">
                  <c:v>115.7849999999672</c:v>
                </c:pt>
                <c:pt idx="23158">
                  <c:v>115.7899999999672</c:v>
                </c:pt>
                <c:pt idx="23159">
                  <c:v>115.7949999999672</c:v>
                </c:pt>
                <c:pt idx="23160">
                  <c:v>115.7999999999672</c:v>
                </c:pt>
                <c:pt idx="23161">
                  <c:v>115.8049999999672</c:v>
                </c:pt>
                <c:pt idx="23162">
                  <c:v>115.8099999999672</c:v>
                </c:pt>
                <c:pt idx="23163">
                  <c:v>115.8149999999672</c:v>
                </c:pt>
                <c:pt idx="23164">
                  <c:v>115.8199999999672</c:v>
                </c:pt>
                <c:pt idx="23165">
                  <c:v>115.8249999999672</c:v>
                </c:pt>
                <c:pt idx="23166">
                  <c:v>115.8299999999672</c:v>
                </c:pt>
                <c:pt idx="23167">
                  <c:v>115.8349999999672</c:v>
                </c:pt>
                <c:pt idx="23168">
                  <c:v>115.8399999999671</c:v>
                </c:pt>
                <c:pt idx="23169">
                  <c:v>115.8449999999672</c:v>
                </c:pt>
                <c:pt idx="23170">
                  <c:v>115.8499999999671</c:v>
                </c:pt>
                <c:pt idx="23171">
                  <c:v>115.8549999999671</c:v>
                </c:pt>
                <c:pt idx="23172">
                  <c:v>115.8599999999671</c:v>
                </c:pt>
                <c:pt idx="23173">
                  <c:v>115.8649999999671</c:v>
                </c:pt>
                <c:pt idx="23174">
                  <c:v>115.8699999999671</c:v>
                </c:pt>
                <c:pt idx="23175">
                  <c:v>115.8749999999671</c:v>
                </c:pt>
                <c:pt idx="23176">
                  <c:v>115.8799999999671</c:v>
                </c:pt>
                <c:pt idx="23177">
                  <c:v>115.8849999999671</c:v>
                </c:pt>
                <c:pt idx="23178">
                  <c:v>115.8899999999671</c:v>
                </c:pt>
                <c:pt idx="23179">
                  <c:v>115.8949999999671</c:v>
                </c:pt>
                <c:pt idx="23180">
                  <c:v>115.8999999999671</c:v>
                </c:pt>
                <c:pt idx="23181">
                  <c:v>115.9049999999671</c:v>
                </c:pt>
                <c:pt idx="23182">
                  <c:v>115.9099999999671</c:v>
                </c:pt>
                <c:pt idx="23183">
                  <c:v>115.9149999999671</c:v>
                </c:pt>
                <c:pt idx="23184">
                  <c:v>115.9199999999671</c:v>
                </c:pt>
                <c:pt idx="23185">
                  <c:v>115.9249999999671</c:v>
                </c:pt>
                <c:pt idx="23186">
                  <c:v>115.9299999999671</c:v>
                </c:pt>
                <c:pt idx="23187">
                  <c:v>115.9349999999671</c:v>
                </c:pt>
                <c:pt idx="23188">
                  <c:v>115.9399999999671</c:v>
                </c:pt>
                <c:pt idx="23189">
                  <c:v>115.9449999999671</c:v>
                </c:pt>
                <c:pt idx="23190">
                  <c:v>115.9499999999671</c:v>
                </c:pt>
                <c:pt idx="23191">
                  <c:v>115.9549999999671</c:v>
                </c:pt>
                <c:pt idx="23192">
                  <c:v>115.959999999967</c:v>
                </c:pt>
                <c:pt idx="23193">
                  <c:v>115.964999999967</c:v>
                </c:pt>
                <c:pt idx="23194">
                  <c:v>115.969999999967</c:v>
                </c:pt>
                <c:pt idx="23195">
                  <c:v>115.974999999967</c:v>
                </c:pt>
                <c:pt idx="23196">
                  <c:v>115.979999999967</c:v>
                </c:pt>
                <c:pt idx="23197">
                  <c:v>115.984999999967</c:v>
                </c:pt>
                <c:pt idx="23198">
                  <c:v>115.989999999967</c:v>
                </c:pt>
                <c:pt idx="23199">
                  <c:v>115.994999999967</c:v>
                </c:pt>
                <c:pt idx="23200">
                  <c:v>115.999999999967</c:v>
                </c:pt>
                <c:pt idx="23201">
                  <c:v>116.004999999967</c:v>
                </c:pt>
                <c:pt idx="23202">
                  <c:v>116.009999999967</c:v>
                </c:pt>
                <c:pt idx="23203">
                  <c:v>116.014999999967</c:v>
                </c:pt>
                <c:pt idx="23204">
                  <c:v>116.019999999967</c:v>
                </c:pt>
                <c:pt idx="23205">
                  <c:v>116.024999999967</c:v>
                </c:pt>
                <c:pt idx="23206">
                  <c:v>116.029999999967</c:v>
                </c:pt>
                <c:pt idx="23207">
                  <c:v>116.034999999967</c:v>
                </c:pt>
                <c:pt idx="23208">
                  <c:v>116.039999999967</c:v>
                </c:pt>
                <c:pt idx="23209">
                  <c:v>116.044999999967</c:v>
                </c:pt>
                <c:pt idx="23210">
                  <c:v>116.049999999967</c:v>
                </c:pt>
                <c:pt idx="23211">
                  <c:v>116.054999999967</c:v>
                </c:pt>
                <c:pt idx="23212">
                  <c:v>116.059999999967</c:v>
                </c:pt>
                <c:pt idx="23213">
                  <c:v>116.064999999967</c:v>
                </c:pt>
                <c:pt idx="23214">
                  <c:v>116.069999999967</c:v>
                </c:pt>
                <c:pt idx="23215">
                  <c:v>116.074999999967</c:v>
                </c:pt>
                <c:pt idx="23216">
                  <c:v>116.079999999967</c:v>
                </c:pt>
                <c:pt idx="23217">
                  <c:v>116.084999999967</c:v>
                </c:pt>
                <c:pt idx="23218">
                  <c:v>116.089999999967</c:v>
                </c:pt>
                <c:pt idx="23219">
                  <c:v>116.094999999967</c:v>
                </c:pt>
                <c:pt idx="23220">
                  <c:v>116.099999999967</c:v>
                </c:pt>
                <c:pt idx="23221">
                  <c:v>116.104999999967</c:v>
                </c:pt>
                <c:pt idx="23222">
                  <c:v>116.109999999967</c:v>
                </c:pt>
                <c:pt idx="23223">
                  <c:v>116.114999999967</c:v>
                </c:pt>
                <c:pt idx="23224">
                  <c:v>116.119999999967</c:v>
                </c:pt>
                <c:pt idx="23225">
                  <c:v>116.124999999967</c:v>
                </c:pt>
                <c:pt idx="23226">
                  <c:v>116.1299999999669</c:v>
                </c:pt>
                <c:pt idx="23227">
                  <c:v>116.134999999967</c:v>
                </c:pt>
                <c:pt idx="23228">
                  <c:v>116.139999999967</c:v>
                </c:pt>
                <c:pt idx="23229">
                  <c:v>116.144999999967</c:v>
                </c:pt>
                <c:pt idx="23230">
                  <c:v>116.149999999967</c:v>
                </c:pt>
                <c:pt idx="23231">
                  <c:v>116.154999999967</c:v>
                </c:pt>
                <c:pt idx="23232">
                  <c:v>116.1599999999668</c:v>
                </c:pt>
                <c:pt idx="23233">
                  <c:v>116.164999999967</c:v>
                </c:pt>
                <c:pt idx="23234">
                  <c:v>116.1699999999668</c:v>
                </c:pt>
                <c:pt idx="23235">
                  <c:v>116.1749999999668</c:v>
                </c:pt>
                <c:pt idx="23236">
                  <c:v>116.1799999999668</c:v>
                </c:pt>
                <c:pt idx="23237">
                  <c:v>116.1849999999668</c:v>
                </c:pt>
                <c:pt idx="23238">
                  <c:v>116.1899999999668</c:v>
                </c:pt>
                <c:pt idx="23239">
                  <c:v>116.1949999999668</c:v>
                </c:pt>
                <c:pt idx="23240">
                  <c:v>116.1999999999668</c:v>
                </c:pt>
                <c:pt idx="23241">
                  <c:v>116.2049999999668</c:v>
                </c:pt>
                <c:pt idx="23242">
                  <c:v>116.2099999999668</c:v>
                </c:pt>
                <c:pt idx="23243">
                  <c:v>116.2149999999668</c:v>
                </c:pt>
                <c:pt idx="23244">
                  <c:v>116.2199999999668</c:v>
                </c:pt>
                <c:pt idx="23245">
                  <c:v>116.2249999999668</c:v>
                </c:pt>
                <c:pt idx="23246">
                  <c:v>116.2299999999668</c:v>
                </c:pt>
                <c:pt idx="23247">
                  <c:v>116.2349999999668</c:v>
                </c:pt>
                <c:pt idx="23248">
                  <c:v>116.2399999999668</c:v>
                </c:pt>
                <c:pt idx="23249">
                  <c:v>116.2449999999668</c:v>
                </c:pt>
                <c:pt idx="23250">
                  <c:v>116.2499999999668</c:v>
                </c:pt>
                <c:pt idx="23251">
                  <c:v>116.2549999999668</c:v>
                </c:pt>
                <c:pt idx="23252">
                  <c:v>116.2599999999668</c:v>
                </c:pt>
                <c:pt idx="23253">
                  <c:v>116.2649999999668</c:v>
                </c:pt>
                <c:pt idx="23254">
                  <c:v>116.2699999999668</c:v>
                </c:pt>
                <c:pt idx="23255">
                  <c:v>116.2749999999668</c:v>
                </c:pt>
                <c:pt idx="23256">
                  <c:v>116.2799999999667</c:v>
                </c:pt>
                <c:pt idx="23257">
                  <c:v>116.2849999999667</c:v>
                </c:pt>
                <c:pt idx="23258">
                  <c:v>116.2899999999667</c:v>
                </c:pt>
                <c:pt idx="23259">
                  <c:v>116.2949999999667</c:v>
                </c:pt>
                <c:pt idx="23260">
                  <c:v>116.2999999999667</c:v>
                </c:pt>
                <c:pt idx="23261">
                  <c:v>116.3049999999667</c:v>
                </c:pt>
                <c:pt idx="23262">
                  <c:v>116.3099999999667</c:v>
                </c:pt>
                <c:pt idx="23263">
                  <c:v>116.3149999999667</c:v>
                </c:pt>
                <c:pt idx="23264">
                  <c:v>116.3199999999667</c:v>
                </c:pt>
                <c:pt idx="23265">
                  <c:v>116.3249999999667</c:v>
                </c:pt>
                <c:pt idx="23266">
                  <c:v>116.3299999999667</c:v>
                </c:pt>
                <c:pt idx="23267">
                  <c:v>116.3349999999667</c:v>
                </c:pt>
                <c:pt idx="23268">
                  <c:v>116.3399999999667</c:v>
                </c:pt>
                <c:pt idx="23269">
                  <c:v>116.3449999999667</c:v>
                </c:pt>
                <c:pt idx="23270">
                  <c:v>116.3499999999667</c:v>
                </c:pt>
                <c:pt idx="23271">
                  <c:v>116.3549999999667</c:v>
                </c:pt>
                <c:pt idx="23272">
                  <c:v>116.3599999999667</c:v>
                </c:pt>
                <c:pt idx="23273">
                  <c:v>116.3649999999667</c:v>
                </c:pt>
                <c:pt idx="23274">
                  <c:v>116.3699999999667</c:v>
                </c:pt>
                <c:pt idx="23275">
                  <c:v>116.3749999999667</c:v>
                </c:pt>
                <c:pt idx="23276">
                  <c:v>116.3799999999666</c:v>
                </c:pt>
                <c:pt idx="23277">
                  <c:v>116.3849999999667</c:v>
                </c:pt>
                <c:pt idx="23278">
                  <c:v>116.3899999999666</c:v>
                </c:pt>
                <c:pt idx="23279">
                  <c:v>116.3949999999666</c:v>
                </c:pt>
                <c:pt idx="23280">
                  <c:v>116.3999999999666</c:v>
                </c:pt>
                <c:pt idx="23281">
                  <c:v>116.4049999999666</c:v>
                </c:pt>
                <c:pt idx="23282">
                  <c:v>116.4099999999666</c:v>
                </c:pt>
                <c:pt idx="23283">
                  <c:v>116.4149999999666</c:v>
                </c:pt>
                <c:pt idx="23284">
                  <c:v>116.4199999999666</c:v>
                </c:pt>
                <c:pt idx="23285">
                  <c:v>116.4249999999666</c:v>
                </c:pt>
                <c:pt idx="23286">
                  <c:v>116.4299999999666</c:v>
                </c:pt>
                <c:pt idx="23287">
                  <c:v>116.4349999999666</c:v>
                </c:pt>
                <c:pt idx="23288">
                  <c:v>116.4399999999666</c:v>
                </c:pt>
                <c:pt idx="23289">
                  <c:v>116.4449999999666</c:v>
                </c:pt>
                <c:pt idx="23290">
                  <c:v>116.4499999999666</c:v>
                </c:pt>
                <c:pt idx="23291">
                  <c:v>116.4549999999666</c:v>
                </c:pt>
                <c:pt idx="23292">
                  <c:v>116.4599999999666</c:v>
                </c:pt>
                <c:pt idx="23293">
                  <c:v>116.4649999999666</c:v>
                </c:pt>
                <c:pt idx="23294">
                  <c:v>116.4699999999666</c:v>
                </c:pt>
                <c:pt idx="23295">
                  <c:v>116.4749999999666</c:v>
                </c:pt>
                <c:pt idx="23296">
                  <c:v>116.4799999999666</c:v>
                </c:pt>
                <c:pt idx="23297">
                  <c:v>116.4849999999666</c:v>
                </c:pt>
                <c:pt idx="23298">
                  <c:v>116.4899999999666</c:v>
                </c:pt>
                <c:pt idx="23299">
                  <c:v>116.4949999999666</c:v>
                </c:pt>
                <c:pt idx="23300">
                  <c:v>116.4999999999665</c:v>
                </c:pt>
                <c:pt idx="23301">
                  <c:v>116.5049999999665</c:v>
                </c:pt>
                <c:pt idx="23302">
                  <c:v>116.5099999999665</c:v>
                </c:pt>
                <c:pt idx="23303">
                  <c:v>116.5149999999665</c:v>
                </c:pt>
                <c:pt idx="23304">
                  <c:v>116.5199999999665</c:v>
                </c:pt>
                <c:pt idx="23305">
                  <c:v>116.5249999999665</c:v>
                </c:pt>
                <c:pt idx="23306">
                  <c:v>116.5299999999665</c:v>
                </c:pt>
                <c:pt idx="23307">
                  <c:v>116.5349999999665</c:v>
                </c:pt>
                <c:pt idx="23308">
                  <c:v>116.5399999999665</c:v>
                </c:pt>
                <c:pt idx="23309">
                  <c:v>116.5449999999665</c:v>
                </c:pt>
                <c:pt idx="23310">
                  <c:v>116.5499999999665</c:v>
                </c:pt>
                <c:pt idx="23311">
                  <c:v>116.5549999999665</c:v>
                </c:pt>
                <c:pt idx="23312">
                  <c:v>116.5599999999665</c:v>
                </c:pt>
                <c:pt idx="23313">
                  <c:v>116.5649999999665</c:v>
                </c:pt>
                <c:pt idx="23314">
                  <c:v>116.5699999999665</c:v>
                </c:pt>
                <c:pt idx="23315">
                  <c:v>116.5749999999665</c:v>
                </c:pt>
                <c:pt idx="23316">
                  <c:v>116.5799999999665</c:v>
                </c:pt>
                <c:pt idx="23317">
                  <c:v>116.5849999999665</c:v>
                </c:pt>
                <c:pt idx="23318">
                  <c:v>116.5899999999665</c:v>
                </c:pt>
                <c:pt idx="23319">
                  <c:v>116.5949999999665</c:v>
                </c:pt>
                <c:pt idx="23320">
                  <c:v>116.5999999999665</c:v>
                </c:pt>
                <c:pt idx="23321">
                  <c:v>116.6049999999665</c:v>
                </c:pt>
                <c:pt idx="23322">
                  <c:v>116.6099999999664</c:v>
                </c:pt>
                <c:pt idx="23323">
                  <c:v>116.6149999999664</c:v>
                </c:pt>
                <c:pt idx="23324">
                  <c:v>116.6199999999664</c:v>
                </c:pt>
                <c:pt idx="23325">
                  <c:v>116.6249999999664</c:v>
                </c:pt>
                <c:pt idx="23326">
                  <c:v>116.6299999999664</c:v>
                </c:pt>
                <c:pt idx="23327">
                  <c:v>116.6349999999664</c:v>
                </c:pt>
                <c:pt idx="23328">
                  <c:v>116.6399999999664</c:v>
                </c:pt>
                <c:pt idx="23329">
                  <c:v>116.6449999999664</c:v>
                </c:pt>
                <c:pt idx="23330">
                  <c:v>116.6499999999664</c:v>
                </c:pt>
                <c:pt idx="23331">
                  <c:v>116.6549999999664</c:v>
                </c:pt>
                <c:pt idx="23332">
                  <c:v>116.6599999999664</c:v>
                </c:pt>
                <c:pt idx="23333">
                  <c:v>116.6649999999664</c:v>
                </c:pt>
                <c:pt idx="23334">
                  <c:v>116.6699999999664</c:v>
                </c:pt>
                <c:pt idx="23335">
                  <c:v>116.6749999999664</c:v>
                </c:pt>
                <c:pt idx="23336">
                  <c:v>116.6799999999664</c:v>
                </c:pt>
                <c:pt idx="23337">
                  <c:v>116.6849999999664</c:v>
                </c:pt>
                <c:pt idx="23338">
                  <c:v>116.6899999999664</c:v>
                </c:pt>
                <c:pt idx="23339">
                  <c:v>116.6949999999664</c:v>
                </c:pt>
                <c:pt idx="23340">
                  <c:v>116.6999999999664</c:v>
                </c:pt>
                <c:pt idx="23341">
                  <c:v>116.7049999999664</c:v>
                </c:pt>
                <c:pt idx="23342">
                  <c:v>116.7099999999664</c:v>
                </c:pt>
                <c:pt idx="23343">
                  <c:v>116.7149999999664</c:v>
                </c:pt>
                <c:pt idx="23344">
                  <c:v>116.7199999999663</c:v>
                </c:pt>
                <c:pt idx="23345">
                  <c:v>116.7249999999663</c:v>
                </c:pt>
                <c:pt idx="23346">
                  <c:v>116.7299999999663</c:v>
                </c:pt>
                <c:pt idx="23347">
                  <c:v>116.7349999999663</c:v>
                </c:pt>
                <c:pt idx="23348">
                  <c:v>116.7399999999663</c:v>
                </c:pt>
                <c:pt idx="23349">
                  <c:v>116.7449999999663</c:v>
                </c:pt>
                <c:pt idx="23350">
                  <c:v>116.7499999999663</c:v>
                </c:pt>
                <c:pt idx="23351">
                  <c:v>116.7549999999663</c:v>
                </c:pt>
                <c:pt idx="23352">
                  <c:v>116.7599999999663</c:v>
                </c:pt>
                <c:pt idx="23353">
                  <c:v>116.7649999999663</c:v>
                </c:pt>
                <c:pt idx="23354">
                  <c:v>116.7699999999663</c:v>
                </c:pt>
                <c:pt idx="23355">
                  <c:v>116.7749999999663</c:v>
                </c:pt>
                <c:pt idx="23356">
                  <c:v>116.7799999999663</c:v>
                </c:pt>
                <c:pt idx="23357">
                  <c:v>116.7849999999663</c:v>
                </c:pt>
                <c:pt idx="23358">
                  <c:v>116.7899999999663</c:v>
                </c:pt>
                <c:pt idx="23359">
                  <c:v>116.7949999999663</c:v>
                </c:pt>
                <c:pt idx="23360">
                  <c:v>116.7999999999663</c:v>
                </c:pt>
                <c:pt idx="23361">
                  <c:v>116.8049999999663</c:v>
                </c:pt>
                <c:pt idx="23362">
                  <c:v>116.8099999999663</c:v>
                </c:pt>
                <c:pt idx="23363">
                  <c:v>116.8149999999663</c:v>
                </c:pt>
                <c:pt idx="23364">
                  <c:v>116.8199999999663</c:v>
                </c:pt>
                <c:pt idx="23365">
                  <c:v>116.8249999999663</c:v>
                </c:pt>
                <c:pt idx="23366">
                  <c:v>116.8299999999662</c:v>
                </c:pt>
                <c:pt idx="23367">
                  <c:v>116.8349999999662</c:v>
                </c:pt>
                <c:pt idx="23368">
                  <c:v>116.8399999999662</c:v>
                </c:pt>
                <c:pt idx="23369">
                  <c:v>116.8449999999662</c:v>
                </c:pt>
                <c:pt idx="23370">
                  <c:v>116.8499999999662</c:v>
                </c:pt>
                <c:pt idx="23371">
                  <c:v>116.8549999999662</c:v>
                </c:pt>
                <c:pt idx="23372">
                  <c:v>116.8599999999662</c:v>
                </c:pt>
                <c:pt idx="23373">
                  <c:v>116.8649999999662</c:v>
                </c:pt>
                <c:pt idx="23374">
                  <c:v>116.8699999999662</c:v>
                </c:pt>
                <c:pt idx="23375">
                  <c:v>116.8749999999662</c:v>
                </c:pt>
                <c:pt idx="23376">
                  <c:v>116.8799999999662</c:v>
                </c:pt>
                <c:pt idx="23377">
                  <c:v>116.8849999999662</c:v>
                </c:pt>
                <c:pt idx="23378">
                  <c:v>116.8899999999662</c:v>
                </c:pt>
                <c:pt idx="23379">
                  <c:v>116.8949999999662</c:v>
                </c:pt>
                <c:pt idx="23380">
                  <c:v>116.8999999999662</c:v>
                </c:pt>
                <c:pt idx="23381">
                  <c:v>116.9049999999662</c:v>
                </c:pt>
                <c:pt idx="23382">
                  <c:v>116.9099999999662</c:v>
                </c:pt>
                <c:pt idx="23383">
                  <c:v>116.9149999999662</c:v>
                </c:pt>
                <c:pt idx="23384">
                  <c:v>116.9199999999662</c:v>
                </c:pt>
                <c:pt idx="23385">
                  <c:v>116.9249999999662</c:v>
                </c:pt>
                <c:pt idx="23386">
                  <c:v>116.9299999999662</c:v>
                </c:pt>
                <c:pt idx="23387">
                  <c:v>116.9349999999662</c:v>
                </c:pt>
                <c:pt idx="23388">
                  <c:v>116.9399999999661</c:v>
                </c:pt>
                <c:pt idx="23389">
                  <c:v>116.9449999999662</c:v>
                </c:pt>
                <c:pt idx="23390">
                  <c:v>116.9499999999661</c:v>
                </c:pt>
                <c:pt idx="23391">
                  <c:v>116.9549999999661</c:v>
                </c:pt>
                <c:pt idx="23392">
                  <c:v>116.9599999999661</c:v>
                </c:pt>
                <c:pt idx="23393">
                  <c:v>116.9649999999661</c:v>
                </c:pt>
                <c:pt idx="23394">
                  <c:v>116.9699999999661</c:v>
                </c:pt>
                <c:pt idx="23395">
                  <c:v>116.9749999999661</c:v>
                </c:pt>
                <c:pt idx="23396">
                  <c:v>116.9799999999661</c:v>
                </c:pt>
                <c:pt idx="23397">
                  <c:v>116.9849999999661</c:v>
                </c:pt>
                <c:pt idx="23398">
                  <c:v>116.9899999999661</c:v>
                </c:pt>
                <c:pt idx="23399">
                  <c:v>116.9949999999661</c:v>
                </c:pt>
                <c:pt idx="23400">
                  <c:v>116.9999999999661</c:v>
                </c:pt>
                <c:pt idx="23401">
                  <c:v>117.0049999999661</c:v>
                </c:pt>
                <c:pt idx="23402">
                  <c:v>117.0099999999661</c:v>
                </c:pt>
                <c:pt idx="23403">
                  <c:v>117.0149999999661</c:v>
                </c:pt>
                <c:pt idx="23404">
                  <c:v>117.0199999999661</c:v>
                </c:pt>
                <c:pt idx="23405">
                  <c:v>117.0249999999661</c:v>
                </c:pt>
                <c:pt idx="23406">
                  <c:v>117.0299999999661</c:v>
                </c:pt>
                <c:pt idx="23407">
                  <c:v>117.0349999999661</c:v>
                </c:pt>
                <c:pt idx="23408">
                  <c:v>117.0399999999661</c:v>
                </c:pt>
                <c:pt idx="23409">
                  <c:v>117.0449999999661</c:v>
                </c:pt>
                <c:pt idx="23410">
                  <c:v>117.049999999966</c:v>
                </c:pt>
                <c:pt idx="23411">
                  <c:v>117.054999999966</c:v>
                </c:pt>
                <c:pt idx="23412">
                  <c:v>117.059999999966</c:v>
                </c:pt>
                <c:pt idx="23413">
                  <c:v>117.064999999966</c:v>
                </c:pt>
                <c:pt idx="23414">
                  <c:v>117.069999999966</c:v>
                </c:pt>
                <c:pt idx="23415">
                  <c:v>117.074999999966</c:v>
                </c:pt>
                <c:pt idx="23416">
                  <c:v>117.079999999966</c:v>
                </c:pt>
                <c:pt idx="23417">
                  <c:v>117.084999999966</c:v>
                </c:pt>
                <c:pt idx="23418">
                  <c:v>117.089999999966</c:v>
                </c:pt>
                <c:pt idx="23419">
                  <c:v>117.094999999966</c:v>
                </c:pt>
                <c:pt idx="23420">
                  <c:v>117.099999999966</c:v>
                </c:pt>
                <c:pt idx="23421">
                  <c:v>117.104999999966</c:v>
                </c:pt>
                <c:pt idx="23422">
                  <c:v>117.109999999966</c:v>
                </c:pt>
                <c:pt idx="23423">
                  <c:v>117.114999999966</c:v>
                </c:pt>
                <c:pt idx="23424">
                  <c:v>117.119999999966</c:v>
                </c:pt>
                <c:pt idx="23425">
                  <c:v>117.124999999966</c:v>
                </c:pt>
                <c:pt idx="23426">
                  <c:v>117.129999999966</c:v>
                </c:pt>
                <c:pt idx="23427">
                  <c:v>117.134999999966</c:v>
                </c:pt>
                <c:pt idx="23428">
                  <c:v>117.139999999966</c:v>
                </c:pt>
                <c:pt idx="23429">
                  <c:v>117.144999999966</c:v>
                </c:pt>
                <c:pt idx="23430">
                  <c:v>117.149999999966</c:v>
                </c:pt>
                <c:pt idx="23431">
                  <c:v>117.154999999966</c:v>
                </c:pt>
                <c:pt idx="23432">
                  <c:v>117.159999999966</c:v>
                </c:pt>
                <c:pt idx="23433">
                  <c:v>117.164999999966</c:v>
                </c:pt>
                <c:pt idx="23434">
                  <c:v>117.169999999966</c:v>
                </c:pt>
                <c:pt idx="23435">
                  <c:v>117.174999999966</c:v>
                </c:pt>
                <c:pt idx="23436">
                  <c:v>117.179999999966</c:v>
                </c:pt>
                <c:pt idx="23437">
                  <c:v>117.184999999966</c:v>
                </c:pt>
                <c:pt idx="23438">
                  <c:v>117.189999999966</c:v>
                </c:pt>
                <c:pt idx="23439">
                  <c:v>117.194999999966</c:v>
                </c:pt>
                <c:pt idx="23440">
                  <c:v>117.199999999966</c:v>
                </c:pt>
                <c:pt idx="23441">
                  <c:v>117.204999999966</c:v>
                </c:pt>
                <c:pt idx="23442">
                  <c:v>117.209999999966</c:v>
                </c:pt>
                <c:pt idx="23443">
                  <c:v>117.214999999966</c:v>
                </c:pt>
                <c:pt idx="23444">
                  <c:v>117.219999999966</c:v>
                </c:pt>
                <c:pt idx="23445">
                  <c:v>117.224999999966</c:v>
                </c:pt>
                <c:pt idx="23446">
                  <c:v>117.229999999966</c:v>
                </c:pt>
                <c:pt idx="23447">
                  <c:v>117.234999999966</c:v>
                </c:pt>
                <c:pt idx="23448">
                  <c:v>117.239999999966</c:v>
                </c:pt>
                <c:pt idx="23449">
                  <c:v>117.244999999966</c:v>
                </c:pt>
                <c:pt idx="23450">
                  <c:v>117.249999999966</c:v>
                </c:pt>
                <c:pt idx="23451">
                  <c:v>117.254999999966</c:v>
                </c:pt>
                <c:pt idx="23452">
                  <c:v>117.259999999966</c:v>
                </c:pt>
                <c:pt idx="23453">
                  <c:v>117.264999999966</c:v>
                </c:pt>
                <c:pt idx="23454">
                  <c:v>117.2699999999658</c:v>
                </c:pt>
                <c:pt idx="23455">
                  <c:v>117.2749999999658</c:v>
                </c:pt>
                <c:pt idx="23456">
                  <c:v>117.2799999999658</c:v>
                </c:pt>
                <c:pt idx="23457">
                  <c:v>117.2849999999658</c:v>
                </c:pt>
                <c:pt idx="23458">
                  <c:v>117.2899999999658</c:v>
                </c:pt>
                <c:pt idx="23459">
                  <c:v>117.2949999999658</c:v>
                </c:pt>
                <c:pt idx="23460">
                  <c:v>117.2999999999658</c:v>
                </c:pt>
                <c:pt idx="23461">
                  <c:v>117.3049999999658</c:v>
                </c:pt>
                <c:pt idx="23462">
                  <c:v>117.3099999999658</c:v>
                </c:pt>
                <c:pt idx="23463">
                  <c:v>117.3149999999658</c:v>
                </c:pt>
                <c:pt idx="23464">
                  <c:v>117.3199999999658</c:v>
                </c:pt>
                <c:pt idx="23465">
                  <c:v>117.3249999999658</c:v>
                </c:pt>
                <c:pt idx="23466">
                  <c:v>117.3299999999658</c:v>
                </c:pt>
                <c:pt idx="23467">
                  <c:v>117.3349999999658</c:v>
                </c:pt>
                <c:pt idx="23468">
                  <c:v>117.3399999999658</c:v>
                </c:pt>
                <c:pt idx="23469">
                  <c:v>117.3449999999658</c:v>
                </c:pt>
                <c:pt idx="23470">
                  <c:v>117.3499999999658</c:v>
                </c:pt>
                <c:pt idx="23471">
                  <c:v>117.3549999999658</c:v>
                </c:pt>
                <c:pt idx="23472">
                  <c:v>117.3599999999658</c:v>
                </c:pt>
                <c:pt idx="23473">
                  <c:v>117.3649999999658</c:v>
                </c:pt>
                <c:pt idx="23474">
                  <c:v>117.3699999999658</c:v>
                </c:pt>
                <c:pt idx="23475">
                  <c:v>117.3749999999658</c:v>
                </c:pt>
                <c:pt idx="23476">
                  <c:v>117.3799999999657</c:v>
                </c:pt>
                <c:pt idx="23477">
                  <c:v>117.3849999999657</c:v>
                </c:pt>
                <c:pt idx="23478">
                  <c:v>117.3899999999657</c:v>
                </c:pt>
                <c:pt idx="23479">
                  <c:v>117.3949999999657</c:v>
                </c:pt>
                <c:pt idx="23480">
                  <c:v>117.3999999999657</c:v>
                </c:pt>
                <c:pt idx="23481">
                  <c:v>117.4049999999657</c:v>
                </c:pt>
                <c:pt idx="23482">
                  <c:v>117.4099999999657</c:v>
                </c:pt>
                <c:pt idx="23483">
                  <c:v>117.4149999999657</c:v>
                </c:pt>
                <c:pt idx="23484">
                  <c:v>117.4199999999657</c:v>
                </c:pt>
                <c:pt idx="23485">
                  <c:v>117.4249999999657</c:v>
                </c:pt>
                <c:pt idx="23486">
                  <c:v>117.4299999999657</c:v>
                </c:pt>
                <c:pt idx="23487">
                  <c:v>117.4349999999657</c:v>
                </c:pt>
                <c:pt idx="23488">
                  <c:v>117.4399999999657</c:v>
                </c:pt>
                <c:pt idx="23489">
                  <c:v>117.4449999999657</c:v>
                </c:pt>
                <c:pt idx="23490">
                  <c:v>117.4499999999657</c:v>
                </c:pt>
                <c:pt idx="23491">
                  <c:v>117.4549999999657</c:v>
                </c:pt>
                <c:pt idx="23492">
                  <c:v>117.4599999999657</c:v>
                </c:pt>
                <c:pt idx="23493">
                  <c:v>117.4649999999657</c:v>
                </c:pt>
                <c:pt idx="23494">
                  <c:v>117.4699999999657</c:v>
                </c:pt>
                <c:pt idx="23495">
                  <c:v>117.4749999999657</c:v>
                </c:pt>
                <c:pt idx="23496">
                  <c:v>117.4799999999657</c:v>
                </c:pt>
                <c:pt idx="23497">
                  <c:v>117.4849999999657</c:v>
                </c:pt>
                <c:pt idx="23498">
                  <c:v>117.4899999999656</c:v>
                </c:pt>
                <c:pt idx="23499">
                  <c:v>117.4949999999657</c:v>
                </c:pt>
                <c:pt idx="23500">
                  <c:v>117.4999999999656</c:v>
                </c:pt>
                <c:pt idx="23501">
                  <c:v>117.5049999999656</c:v>
                </c:pt>
                <c:pt idx="23502">
                  <c:v>117.5099999999656</c:v>
                </c:pt>
                <c:pt idx="23503">
                  <c:v>117.5149999999656</c:v>
                </c:pt>
                <c:pt idx="23504">
                  <c:v>117.5199999999656</c:v>
                </c:pt>
                <c:pt idx="23505">
                  <c:v>117.5249999999656</c:v>
                </c:pt>
                <c:pt idx="23506">
                  <c:v>117.5299999999656</c:v>
                </c:pt>
                <c:pt idx="23507">
                  <c:v>117.5349999999656</c:v>
                </c:pt>
                <c:pt idx="23508">
                  <c:v>117.5399999999656</c:v>
                </c:pt>
                <c:pt idx="23509">
                  <c:v>117.5449999999656</c:v>
                </c:pt>
                <c:pt idx="23510">
                  <c:v>117.5499999999656</c:v>
                </c:pt>
                <c:pt idx="23511">
                  <c:v>117.5549999999656</c:v>
                </c:pt>
                <c:pt idx="23512">
                  <c:v>117.5599999999656</c:v>
                </c:pt>
                <c:pt idx="23513">
                  <c:v>117.5649999999656</c:v>
                </c:pt>
                <c:pt idx="23514">
                  <c:v>117.5699999999656</c:v>
                </c:pt>
                <c:pt idx="23515">
                  <c:v>117.5749999999656</c:v>
                </c:pt>
                <c:pt idx="23516">
                  <c:v>117.5799999999656</c:v>
                </c:pt>
                <c:pt idx="23517">
                  <c:v>117.5849999999656</c:v>
                </c:pt>
                <c:pt idx="23518">
                  <c:v>117.5899999999656</c:v>
                </c:pt>
                <c:pt idx="23519">
                  <c:v>117.5949999999656</c:v>
                </c:pt>
                <c:pt idx="23520">
                  <c:v>117.5999999999655</c:v>
                </c:pt>
                <c:pt idx="23521">
                  <c:v>117.6049999999655</c:v>
                </c:pt>
                <c:pt idx="23522">
                  <c:v>117.6099999999655</c:v>
                </c:pt>
                <c:pt idx="23523">
                  <c:v>117.6149999999655</c:v>
                </c:pt>
                <c:pt idx="23524">
                  <c:v>117.6199999999655</c:v>
                </c:pt>
                <c:pt idx="23525">
                  <c:v>117.6249999999655</c:v>
                </c:pt>
                <c:pt idx="23526">
                  <c:v>117.6299999999655</c:v>
                </c:pt>
                <c:pt idx="23527">
                  <c:v>117.6349999999655</c:v>
                </c:pt>
                <c:pt idx="23528">
                  <c:v>117.6399999999655</c:v>
                </c:pt>
                <c:pt idx="23529">
                  <c:v>117.6449999999655</c:v>
                </c:pt>
                <c:pt idx="23530">
                  <c:v>117.6499999999655</c:v>
                </c:pt>
                <c:pt idx="23531">
                  <c:v>117.6549999999655</c:v>
                </c:pt>
                <c:pt idx="23532">
                  <c:v>117.6599999999655</c:v>
                </c:pt>
                <c:pt idx="23533">
                  <c:v>117.6649999999655</c:v>
                </c:pt>
                <c:pt idx="23534">
                  <c:v>117.6699999999655</c:v>
                </c:pt>
                <c:pt idx="23535">
                  <c:v>117.6749999999655</c:v>
                </c:pt>
                <c:pt idx="23536">
                  <c:v>117.6799999999655</c:v>
                </c:pt>
                <c:pt idx="23537">
                  <c:v>117.6849999999655</c:v>
                </c:pt>
                <c:pt idx="23538">
                  <c:v>117.6899999999655</c:v>
                </c:pt>
                <c:pt idx="23539">
                  <c:v>117.6949999999655</c:v>
                </c:pt>
                <c:pt idx="23540">
                  <c:v>117.6999999999655</c:v>
                </c:pt>
                <c:pt idx="23541">
                  <c:v>117.7049999999655</c:v>
                </c:pt>
                <c:pt idx="23542">
                  <c:v>117.7099999999654</c:v>
                </c:pt>
                <c:pt idx="23543">
                  <c:v>117.7149999999655</c:v>
                </c:pt>
                <c:pt idx="23544">
                  <c:v>117.7199999999654</c:v>
                </c:pt>
                <c:pt idx="23545">
                  <c:v>117.7249999999654</c:v>
                </c:pt>
                <c:pt idx="23546">
                  <c:v>117.7299999999654</c:v>
                </c:pt>
                <c:pt idx="23547">
                  <c:v>117.7349999999654</c:v>
                </c:pt>
                <c:pt idx="23548">
                  <c:v>117.7399999999654</c:v>
                </c:pt>
                <c:pt idx="23549">
                  <c:v>117.7449999999654</c:v>
                </c:pt>
                <c:pt idx="23550">
                  <c:v>117.7499999999654</c:v>
                </c:pt>
                <c:pt idx="23551">
                  <c:v>117.7549999999654</c:v>
                </c:pt>
                <c:pt idx="23552">
                  <c:v>117.7599999999654</c:v>
                </c:pt>
                <c:pt idx="23553">
                  <c:v>117.7649999999654</c:v>
                </c:pt>
                <c:pt idx="23554">
                  <c:v>117.7699999999654</c:v>
                </c:pt>
                <c:pt idx="23555">
                  <c:v>117.7749999999654</c:v>
                </c:pt>
                <c:pt idx="23556">
                  <c:v>117.7799999999654</c:v>
                </c:pt>
                <c:pt idx="23557">
                  <c:v>117.7849999999654</c:v>
                </c:pt>
                <c:pt idx="23558">
                  <c:v>117.7899999999654</c:v>
                </c:pt>
                <c:pt idx="23559">
                  <c:v>117.7949999999654</c:v>
                </c:pt>
                <c:pt idx="23560">
                  <c:v>117.7999999999654</c:v>
                </c:pt>
                <c:pt idx="23561">
                  <c:v>117.8049999999654</c:v>
                </c:pt>
                <c:pt idx="23562">
                  <c:v>117.8099999999654</c:v>
                </c:pt>
                <c:pt idx="23563">
                  <c:v>117.8149999999654</c:v>
                </c:pt>
                <c:pt idx="23564">
                  <c:v>117.8199999999653</c:v>
                </c:pt>
                <c:pt idx="23565">
                  <c:v>117.8249999999653</c:v>
                </c:pt>
                <c:pt idx="23566">
                  <c:v>117.8299999999653</c:v>
                </c:pt>
                <c:pt idx="23567">
                  <c:v>117.8349999999653</c:v>
                </c:pt>
                <c:pt idx="23568">
                  <c:v>117.8399999999653</c:v>
                </c:pt>
                <c:pt idx="23569">
                  <c:v>117.8449999999653</c:v>
                </c:pt>
                <c:pt idx="23570">
                  <c:v>117.8499999999653</c:v>
                </c:pt>
                <c:pt idx="23571">
                  <c:v>117.8549999999653</c:v>
                </c:pt>
                <c:pt idx="23572">
                  <c:v>117.8599999999653</c:v>
                </c:pt>
                <c:pt idx="23573">
                  <c:v>117.8649999999653</c:v>
                </c:pt>
                <c:pt idx="23574">
                  <c:v>117.8699999999653</c:v>
                </c:pt>
                <c:pt idx="23575">
                  <c:v>117.8749999999653</c:v>
                </c:pt>
                <c:pt idx="23576">
                  <c:v>117.8799999999653</c:v>
                </c:pt>
                <c:pt idx="23577">
                  <c:v>117.8849999999653</c:v>
                </c:pt>
                <c:pt idx="23578">
                  <c:v>117.8899999999653</c:v>
                </c:pt>
                <c:pt idx="23579">
                  <c:v>117.8949999999653</c:v>
                </c:pt>
                <c:pt idx="23580">
                  <c:v>117.8999999999653</c:v>
                </c:pt>
                <c:pt idx="23581">
                  <c:v>117.9049999999653</c:v>
                </c:pt>
                <c:pt idx="23582">
                  <c:v>117.9099999999653</c:v>
                </c:pt>
                <c:pt idx="23583">
                  <c:v>117.9149999999653</c:v>
                </c:pt>
                <c:pt idx="23584">
                  <c:v>117.9199999999653</c:v>
                </c:pt>
                <c:pt idx="23585">
                  <c:v>117.9249999999653</c:v>
                </c:pt>
                <c:pt idx="23586">
                  <c:v>117.9299999999652</c:v>
                </c:pt>
                <c:pt idx="23587">
                  <c:v>117.9349999999653</c:v>
                </c:pt>
                <c:pt idx="23588">
                  <c:v>117.9399999999652</c:v>
                </c:pt>
                <c:pt idx="23589">
                  <c:v>117.9449999999652</c:v>
                </c:pt>
                <c:pt idx="23590">
                  <c:v>117.9499999999652</c:v>
                </c:pt>
                <c:pt idx="23591">
                  <c:v>117.9549999999652</c:v>
                </c:pt>
                <c:pt idx="23592">
                  <c:v>117.9599999999652</c:v>
                </c:pt>
                <c:pt idx="23593">
                  <c:v>117.9649999999652</c:v>
                </c:pt>
                <c:pt idx="23594">
                  <c:v>117.9699999999652</c:v>
                </c:pt>
                <c:pt idx="23595">
                  <c:v>117.9749999999652</c:v>
                </c:pt>
                <c:pt idx="23596">
                  <c:v>117.9799999999652</c:v>
                </c:pt>
                <c:pt idx="23597">
                  <c:v>117.9849999999652</c:v>
                </c:pt>
                <c:pt idx="23598">
                  <c:v>117.9899999999652</c:v>
                </c:pt>
                <c:pt idx="23599">
                  <c:v>117.9949999999652</c:v>
                </c:pt>
                <c:pt idx="23600">
                  <c:v>117.9999999999652</c:v>
                </c:pt>
                <c:pt idx="23601">
                  <c:v>118.0049999999652</c:v>
                </c:pt>
                <c:pt idx="23602">
                  <c:v>118.0099999999652</c:v>
                </c:pt>
                <c:pt idx="23603">
                  <c:v>118.0149999999652</c:v>
                </c:pt>
                <c:pt idx="23604">
                  <c:v>118.0199999999652</c:v>
                </c:pt>
                <c:pt idx="23605">
                  <c:v>118.0249999999652</c:v>
                </c:pt>
                <c:pt idx="23606">
                  <c:v>118.0299999999652</c:v>
                </c:pt>
                <c:pt idx="23607">
                  <c:v>118.0349999999652</c:v>
                </c:pt>
                <c:pt idx="23608">
                  <c:v>118.0399999999651</c:v>
                </c:pt>
                <c:pt idx="23609">
                  <c:v>118.0449999999652</c:v>
                </c:pt>
                <c:pt idx="23610">
                  <c:v>118.0499999999651</c:v>
                </c:pt>
                <c:pt idx="23611">
                  <c:v>118.0549999999651</c:v>
                </c:pt>
                <c:pt idx="23612">
                  <c:v>118.0599999999651</c:v>
                </c:pt>
                <c:pt idx="23613">
                  <c:v>118.0649999999651</c:v>
                </c:pt>
                <c:pt idx="23614">
                  <c:v>118.0699999999651</c:v>
                </c:pt>
                <c:pt idx="23615">
                  <c:v>118.0749999999651</c:v>
                </c:pt>
                <c:pt idx="23616">
                  <c:v>118.0799999999651</c:v>
                </c:pt>
                <c:pt idx="23617">
                  <c:v>118.0849999999651</c:v>
                </c:pt>
                <c:pt idx="23618">
                  <c:v>118.0899999999651</c:v>
                </c:pt>
                <c:pt idx="23619">
                  <c:v>118.0949999999651</c:v>
                </c:pt>
                <c:pt idx="23620">
                  <c:v>118.0999999999651</c:v>
                </c:pt>
                <c:pt idx="23621">
                  <c:v>118.1049999999651</c:v>
                </c:pt>
                <c:pt idx="23622">
                  <c:v>118.1099999999651</c:v>
                </c:pt>
                <c:pt idx="23623">
                  <c:v>118.1149999999651</c:v>
                </c:pt>
                <c:pt idx="23624">
                  <c:v>118.1199999999651</c:v>
                </c:pt>
                <c:pt idx="23625">
                  <c:v>118.1249999999651</c:v>
                </c:pt>
                <c:pt idx="23626">
                  <c:v>118.1299999999651</c:v>
                </c:pt>
                <c:pt idx="23627">
                  <c:v>118.1349999999651</c:v>
                </c:pt>
                <c:pt idx="23628">
                  <c:v>118.1399999999651</c:v>
                </c:pt>
                <c:pt idx="23629">
                  <c:v>118.1449999999651</c:v>
                </c:pt>
                <c:pt idx="23630">
                  <c:v>118.149999999965</c:v>
                </c:pt>
                <c:pt idx="23631">
                  <c:v>118.154999999965</c:v>
                </c:pt>
                <c:pt idx="23632">
                  <c:v>118.159999999965</c:v>
                </c:pt>
                <c:pt idx="23633">
                  <c:v>118.164999999965</c:v>
                </c:pt>
                <c:pt idx="23634">
                  <c:v>118.169999999965</c:v>
                </c:pt>
                <c:pt idx="23635">
                  <c:v>118.174999999965</c:v>
                </c:pt>
                <c:pt idx="23636">
                  <c:v>118.179999999965</c:v>
                </c:pt>
                <c:pt idx="23637">
                  <c:v>118.184999999965</c:v>
                </c:pt>
                <c:pt idx="23638">
                  <c:v>118.189999999965</c:v>
                </c:pt>
                <c:pt idx="23639">
                  <c:v>118.194999999965</c:v>
                </c:pt>
                <c:pt idx="23640">
                  <c:v>118.199999999965</c:v>
                </c:pt>
                <c:pt idx="23641">
                  <c:v>118.204999999965</c:v>
                </c:pt>
                <c:pt idx="23642">
                  <c:v>118.209999999965</c:v>
                </c:pt>
                <c:pt idx="23643">
                  <c:v>118.214999999965</c:v>
                </c:pt>
                <c:pt idx="23644">
                  <c:v>118.219999999965</c:v>
                </c:pt>
                <c:pt idx="23645">
                  <c:v>118.224999999965</c:v>
                </c:pt>
                <c:pt idx="23646">
                  <c:v>118.229999999965</c:v>
                </c:pt>
                <c:pt idx="23647">
                  <c:v>118.234999999965</c:v>
                </c:pt>
                <c:pt idx="23648">
                  <c:v>118.239999999965</c:v>
                </c:pt>
                <c:pt idx="23649">
                  <c:v>118.244999999965</c:v>
                </c:pt>
                <c:pt idx="23650">
                  <c:v>118.249999999965</c:v>
                </c:pt>
                <c:pt idx="23651">
                  <c:v>118.254999999965</c:v>
                </c:pt>
                <c:pt idx="23652">
                  <c:v>118.259999999965</c:v>
                </c:pt>
                <c:pt idx="23653">
                  <c:v>118.264999999965</c:v>
                </c:pt>
                <c:pt idx="23654">
                  <c:v>118.269999999965</c:v>
                </c:pt>
                <c:pt idx="23655">
                  <c:v>118.274999999965</c:v>
                </c:pt>
                <c:pt idx="23656">
                  <c:v>118.279999999965</c:v>
                </c:pt>
                <c:pt idx="23657">
                  <c:v>118.284999999965</c:v>
                </c:pt>
                <c:pt idx="23658">
                  <c:v>118.289999999965</c:v>
                </c:pt>
                <c:pt idx="23659">
                  <c:v>118.294999999965</c:v>
                </c:pt>
                <c:pt idx="23660">
                  <c:v>118.299999999965</c:v>
                </c:pt>
                <c:pt idx="23661">
                  <c:v>118.304999999965</c:v>
                </c:pt>
                <c:pt idx="23662">
                  <c:v>118.309999999965</c:v>
                </c:pt>
                <c:pt idx="23663">
                  <c:v>118.314999999965</c:v>
                </c:pt>
                <c:pt idx="23664">
                  <c:v>118.319999999965</c:v>
                </c:pt>
                <c:pt idx="23665">
                  <c:v>118.324999999965</c:v>
                </c:pt>
                <c:pt idx="23666">
                  <c:v>118.3299999999649</c:v>
                </c:pt>
                <c:pt idx="23667">
                  <c:v>118.334999999965</c:v>
                </c:pt>
                <c:pt idx="23668">
                  <c:v>118.339999999965</c:v>
                </c:pt>
                <c:pt idx="23669">
                  <c:v>118.344999999965</c:v>
                </c:pt>
                <c:pt idx="23670">
                  <c:v>118.349999999965</c:v>
                </c:pt>
                <c:pt idx="23671">
                  <c:v>118.354999999965</c:v>
                </c:pt>
                <c:pt idx="23672">
                  <c:v>118.3599999999648</c:v>
                </c:pt>
                <c:pt idx="23673">
                  <c:v>118.364999999965</c:v>
                </c:pt>
                <c:pt idx="23674">
                  <c:v>118.3699999999648</c:v>
                </c:pt>
                <c:pt idx="23675">
                  <c:v>118.3749999999648</c:v>
                </c:pt>
                <c:pt idx="23676">
                  <c:v>118.3799999999648</c:v>
                </c:pt>
                <c:pt idx="23677">
                  <c:v>118.3849999999648</c:v>
                </c:pt>
                <c:pt idx="23678">
                  <c:v>118.3899999999648</c:v>
                </c:pt>
                <c:pt idx="23679">
                  <c:v>118.3949999999648</c:v>
                </c:pt>
                <c:pt idx="23680">
                  <c:v>118.3999999999648</c:v>
                </c:pt>
                <c:pt idx="23681">
                  <c:v>118.4049999999648</c:v>
                </c:pt>
                <c:pt idx="23682">
                  <c:v>118.4099999999648</c:v>
                </c:pt>
                <c:pt idx="23683">
                  <c:v>118.4149999999648</c:v>
                </c:pt>
                <c:pt idx="23684">
                  <c:v>118.4199999999648</c:v>
                </c:pt>
                <c:pt idx="23685">
                  <c:v>118.4249999999648</c:v>
                </c:pt>
                <c:pt idx="23686">
                  <c:v>118.4299999999648</c:v>
                </c:pt>
                <c:pt idx="23687">
                  <c:v>118.4349999999648</c:v>
                </c:pt>
                <c:pt idx="23688">
                  <c:v>118.4399999999648</c:v>
                </c:pt>
                <c:pt idx="23689">
                  <c:v>118.4449999999648</c:v>
                </c:pt>
                <c:pt idx="23690">
                  <c:v>118.4499999999648</c:v>
                </c:pt>
                <c:pt idx="23691">
                  <c:v>118.4549999999648</c:v>
                </c:pt>
                <c:pt idx="23692">
                  <c:v>118.4599999999648</c:v>
                </c:pt>
                <c:pt idx="23693">
                  <c:v>118.4649999999648</c:v>
                </c:pt>
                <c:pt idx="23694">
                  <c:v>118.4699999999648</c:v>
                </c:pt>
                <c:pt idx="23695">
                  <c:v>118.4749999999648</c:v>
                </c:pt>
                <c:pt idx="23696">
                  <c:v>118.4799999999647</c:v>
                </c:pt>
                <c:pt idx="23697">
                  <c:v>118.4849999999647</c:v>
                </c:pt>
                <c:pt idx="23698">
                  <c:v>118.4899999999647</c:v>
                </c:pt>
                <c:pt idx="23699">
                  <c:v>118.4949999999647</c:v>
                </c:pt>
                <c:pt idx="23700">
                  <c:v>118.4999999999647</c:v>
                </c:pt>
                <c:pt idx="23701">
                  <c:v>118.5049999999647</c:v>
                </c:pt>
                <c:pt idx="23702">
                  <c:v>118.5099999999647</c:v>
                </c:pt>
                <c:pt idx="23703">
                  <c:v>118.5149999999647</c:v>
                </c:pt>
                <c:pt idx="23704">
                  <c:v>118.5199999999647</c:v>
                </c:pt>
                <c:pt idx="23705">
                  <c:v>118.5249999999647</c:v>
                </c:pt>
                <c:pt idx="23706">
                  <c:v>118.5299999999647</c:v>
                </c:pt>
                <c:pt idx="23707">
                  <c:v>118.5349999999647</c:v>
                </c:pt>
                <c:pt idx="23708">
                  <c:v>118.5399999999647</c:v>
                </c:pt>
                <c:pt idx="23709">
                  <c:v>118.5449999999647</c:v>
                </c:pt>
                <c:pt idx="23710">
                  <c:v>118.5499999999647</c:v>
                </c:pt>
                <c:pt idx="23711">
                  <c:v>118.5549999999647</c:v>
                </c:pt>
                <c:pt idx="23712">
                  <c:v>118.5599999999647</c:v>
                </c:pt>
                <c:pt idx="23713">
                  <c:v>118.5649999999647</c:v>
                </c:pt>
                <c:pt idx="23714">
                  <c:v>118.5699999999647</c:v>
                </c:pt>
                <c:pt idx="23715">
                  <c:v>118.5749999999647</c:v>
                </c:pt>
                <c:pt idx="23716">
                  <c:v>118.5799999999646</c:v>
                </c:pt>
                <c:pt idx="23717">
                  <c:v>118.5849999999647</c:v>
                </c:pt>
                <c:pt idx="23718">
                  <c:v>118.5899999999646</c:v>
                </c:pt>
                <c:pt idx="23719">
                  <c:v>118.5949999999646</c:v>
                </c:pt>
                <c:pt idx="23720">
                  <c:v>118.5999999999646</c:v>
                </c:pt>
                <c:pt idx="23721">
                  <c:v>118.6049999999646</c:v>
                </c:pt>
                <c:pt idx="23722">
                  <c:v>118.6099999999646</c:v>
                </c:pt>
                <c:pt idx="23723">
                  <c:v>118.6149999999646</c:v>
                </c:pt>
                <c:pt idx="23724">
                  <c:v>118.6199999999646</c:v>
                </c:pt>
                <c:pt idx="23725">
                  <c:v>118.6249999999646</c:v>
                </c:pt>
                <c:pt idx="23726">
                  <c:v>118.6299999999646</c:v>
                </c:pt>
                <c:pt idx="23727">
                  <c:v>118.6349999999646</c:v>
                </c:pt>
                <c:pt idx="23728">
                  <c:v>118.6399999999646</c:v>
                </c:pt>
                <c:pt idx="23729">
                  <c:v>118.6449999999646</c:v>
                </c:pt>
                <c:pt idx="23730">
                  <c:v>118.6499999999646</c:v>
                </c:pt>
                <c:pt idx="23731">
                  <c:v>118.6549999999646</c:v>
                </c:pt>
                <c:pt idx="23732">
                  <c:v>118.6599999999646</c:v>
                </c:pt>
                <c:pt idx="23733">
                  <c:v>118.6649999999646</c:v>
                </c:pt>
                <c:pt idx="23734">
                  <c:v>118.6699999999646</c:v>
                </c:pt>
                <c:pt idx="23735">
                  <c:v>118.6749999999646</c:v>
                </c:pt>
                <c:pt idx="23736">
                  <c:v>118.6799999999646</c:v>
                </c:pt>
                <c:pt idx="23737">
                  <c:v>118.6849999999646</c:v>
                </c:pt>
                <c:pt idx="23738">
                  <c:v>118.6899999999645</c:v>
                </c:pt>
                <c:pt idx="23739">
                  <c:v>118.6949999999646</c:v>
                </c:pt>
                <c:pt idx="23740">
                  <c:v>118.6999999999645</c:v>
                </c:pt>
                <c:pt idx="23741">
                  <c:v>118.7049999999645</c:v>
                </c:pt>
                <c:pt idx="23742">
                  <c:v>118.7099999999645</c:v>
                </c:pt>
                <c:pt idx="23743">
                  <c:v>118.7149999999645</c:v>
                </c:pt>
                <c:pt idx="23744">
                  <c:v>118.7199999999645</c:v>
                </c:pt>
                <c:pt idx="23745">
                  <c:v>118.7249999999645</c:v>
                </c:pt>
                <c:pt idx="23746">
                  <c:v>118.7299999999645</c:v>
                </c:pt>
                <c:pt idx="23747">
                  <c:v>118.7349999999645</c:v>
                </c:pt>
                <c:pt idx="23748">
                  <c:v>118.7399999999645</c:v>
                </c:pt>
                <c:pt idx="23749">
                  <c:v>118.7449999999645</c:v>
                </c:pt>
                <c:pt idx="23750">
                  <c:v>118.7499999999645</c:v>
                </c:pt>
                <c:pt idx="23751">
                  <c:v>118.7549999999645</c:v>
                </c:pt>
                <c:pt idx="23752">
                  <c:v>118.7599999999645</c:v>
                </c:pt>
                <c:pt idx="23753">
                  <c:v>118.7649999999645</c:v>
                </c:pt>
                <c:pt idx="23754">
                  <c:v>118.7699999999645</c:v>
                </c:pt>
                <c:pt idx="23755">
                  <c:v>118.7749999999645</c:v>
                </c:pt>
                <c:pt idx="23756">
                  <c:v>118.7799999999645</c:v>
                </c:pt>
                <c:pt idx="23757">
                  <c:v>118.7849999999645</c:v>
                </c:pt>
                <c:pt idx="23758">
                  <c:v>118.7899999999645</c:v>
                </c:pt>
                <c:pt idx="23759">
                  <c:v>118.7949999999645</c:v>
                </c:pt>
                <c:pt idx="23760">
                  <c:v>118.7999999999645</c:v>
                </c:pt>
                <c:pt idx="23761">
                  <c:v>118.8049999999645</c:v>
                </c:pt>
                <c:pt idx="23762">
                  <c:v>118.8099999999644</c:v>
                </c:pt>
                <c:pt idx="23763">
                  <c:v>118.8149999999644</c:v>
                </c:pt>
                <c:pt idx="23764">
                  <c:v>118.8199999999644</c:v>
                </c:pt>
                <c:pt idx="23765">
                  <c:v>118.8249999999644</c:v>
                </c:pt>
                <c:pt idx="23766">
                  <c:v>118.8299999999644</c:v>
                </c:pt>
                <c:pt idx="23767">
                  <c:v>118.8349999999644</c:v>
                </c:pt>
                <c:pt idx="23768">
                  <c:v>118.8399999999644</c:v>
                </c:pt>
                <c:pt idx="23769">
                  <c:v>118.8449999999644</c:v>
                </c:pt>
                <c:pt idx="23770">
                  <c:v>118.8499999999644</c:v>
                </c:pt>
                <c:pt idx="23771">
                  <c:v>118.8549999999644</c:v>
                </c:pt>
                <c:pt idx="23772">
                  <c:v>118.8599999999644</c:v>
                </c:pt>
                <c:pt idx="23773">
                  <c:v>118.8649999999644</c:v>
                </c:pt>
                <c:pt idx="23774">
                  <c:v>118.8699999999644</c:v>
                </c:pt>
                <c:pt idx="23775">
                  <c:v>118.8749999999644</c:v>
                </c:pt>
                <c:pt idx="23776">
                  <c:v>118.8799999999644</c:v>
                </c:pt>
                <c:pt idx="23777">
                  <c:v>118.8849999999644</c:v>
                </c:pt>
                <c:pt idx="23778">
                  <c:v>118.8899999999644</c:v>
                </c:pt>
                <c:pt idx="23779">
                  <c:v>118.8949999999644</c:v>
                </c:pt>
                <c:pt idx="23780">
                  <c:v>118.8999999999644</c:v>
                </c:pt>
                <c:pt idx="23781">
                  <c:v>118.9049999999644</c:v>
                </c:pt>
                <c:pt idx="23782">
                  <c:v>118.9099999999644</c:v>
                </c:pt>
                <c:pt idx="23783">
                  <c:v>118.9149999999644</c:v>
                </c:pt>
                <c:pt idx="23784">
                  <c:v>118.9199999999643</c:v>
                </c:pt>
                <c:pt idx="23785">
                  <c:v>118.9249999999643</c:v>
                </c:pt>
                <c:pt idx="23786">
                  <c:v>118.9299999999643</c:v>
                </c:pt>
                <c:pt idx="23787">
                  <c:v>118.9349999999643</c:v>
                </c:pt>
                <c:pt idx="23788">
                  <c:v>118.9399999999643</c:v>
                </c:pt>
                <c:pt idx="23789">
                  <c:v>118.9449999999643</c:v>
                </c:pt>
                <c:pt idx="23790">
                  <c:v>118.9499999999643</c:v>
                </c:pt>
                <c:pt idx="23791">
                  <c:v>118.9549999999643</c:v>
                </c:pt>
                <c:pt idx="23792">
                  <c:v>118.9599999999643</c:v>
                </c:pt>
                <c:pt idx="23793">
                  <c:v>118.9649999999643</c:v>
                </c:pt>
                <c:pt idx="23794">
                  <c:v>118.9699999999643</c:v>
                </c:pt>
                <c:pt idx="23795">
                  <c:v>118.9749999999643</c:v>
                </c:pt>
                <c:pt idx="23796">
                  <c:v>118.9799999999643</c:v>
                </c:pt>
                <c:pt idx="23797">
                  <c:v>118.9849999999643</c:v>
                </c:pt>
                <c:pt idx="23798">
                  <c:v>118.9899999999643</c:v>
                </c:pt>
                <c:pt idx="23799">
                  <c:v>118.9949999999643</c:v>
                </c:pt>
                <c:pt idx="23800">
                  <c:v>118.9999999999643</c:v>
                </c:pt>
                <c:pt idx="23801">
                  <c:v>119.0049999999643</c:v>
                </c:pt>
                <c:pt idx="23802">
                  <c:v>119.0099999999643</c:v>
                </c:pt>
                <c:pt idx="23803">
                  <c:v>119.0149999999643</c:v>
                </c:pt>
                <c:pt idx="23804">
                  <c:v>119.0199999999643</c:v>
                </c:pt>
                <c:pt idx="23805">
                  <c:v>119.0249999999643</c:v>
                </c:pt>
                <c:pt idx="23806">
                  <c:v>119.0299999999642</c:v>
                </c:pt>
                <c:pt idx="23807">
                  <c:v>119.0349999999642</c:v>
                </c:pt>
                <c:pt idx="23808">
                  <c:v>119.0399999999642</c:v>
                </c:pt>
                <c:pt idx="23809">
                  <c:v>119.0449999999642</c:v>
                </c:pt>
                <c:pt idx="23810">
                  <c:v>119.0499999999642</c:v>
                </c:pt>
                <c:pt idx="23811">
                  <c:v>119.0549999999642</c:v>
                </c:pt>
                <c:pt idx="23812">
                  <c:v>119.0599999999642</c:v>
                </c:pt>
                <c:pt idx="23813">
                  <c:v>119.0649999999642</c:v>
                </c:pt>
                <c:pt idx="23814">
                  <c:v>119.0699999999642</c:v>
                </c:pt>
                <c:pt idx="23815">
                  <c:v>119.0749999999642</c:v>
                </c:pt>
                <c:pt idx="23816">
                  <c:v>119.0799999999642</c:v>
                </c:pt>
                <c:pt idx="23817">
                  <c:v>119.0849999999642</c:v>
                </c:pt>
                <c:pt idx="23818">
                  <c:v>119.0899999999642</c:v>
                </c:pt>
                <c:pt idx="23819">
                  <c:v>119.0949999999642</c:v>
                </c:pt>
                <c:pt idx="23820">
                  <c:v>119.0999999999642</c:v>
                </c:pt>
                <c:pt idx="23821">
                  <c:v>119.1049999999642</c:v>
                </c:pt>
                <c:pt idx="23822">
                  <c:v>119.1099999999642</c:v>
                </c:pt>
                <c:pt idx="23823">
                  <c:v>119.1149999999642</c:v>
                </c:pt>
                <c:pt idx="23824">
                  <c:v>119.1199999999642</c:v>
                </c:pt>
                <c:pt idx="23825">
                  <c:v>119.1249999999642</c:v>
                </c:pt>
                <c:pt idx="23826">
                  <c:v>119.1299999999641</c:v>
                </c:pt>
                <c:pt idx="23827">
                  <c:v>119.1349999999642</c:v>
                </c:pt>
                <c:pt idx="23828">
                  <c:v>119.1399999999641</c:v>
                </c:pt>
                <c:pt idx="23829">
                  <c:v>119.1449999999641</c:v>
                </c:pt>
                <c:pt idx="23830">
                  <c:v>119.1499999999641</c:v>
                </c:pt>
                <c:pt idx="23831">
                  <c:v>119.1549999999641</c:v>
                </c:pt>
                <c:pt idx="23832">
                  <c:v>119.1599999999641</c:v>
                </c:pt>
                <c:pt idx="23833">
                  <c:v>119.1649999999641</c:v>
                </c:pt>
                <c:pt idx="23834">
                  <c:v>119.1699999999641</c:v>
                </c:pt>
                <c:pt idx="23835">
                  <c:v>119.1749999999641</c:v>
                </c:pt>
                <c:pt idx="23836">
                  <c:v>119.1799999999641</c:v>
                </c:pt>
                <c:pt idx="23837">
                  <c:v>119.1849999999641</c:v>
                </c:pt>
                <c:pt idx="23838">
                  <c:v>119.1899999999641</c:v>
                </c:pt>
                <c:pt idx="23839">
                  <c:v>119.1949999999641</c:v>
                </c:pt>
                <c:pt idx="23840">
                  <c:v>119.1999999999641</c:v>
                </c:pt>
                <c:pt idx="23841">
                  <c:v>119.2049999999641</c:v>
                </c:pt>
                <c:pt idx="23842">
                  <c:v>119.2099999999641</c:v>
                </c:pt>
                <c:pt idx="23843">
                  <c:v>119.2149999999641</c:v>
                </c:pt>
                <c:pt idx="23844">
                  <c:v>119.2199999999641</c:v>
                </c:pt>
                <c:pt idx="23845">
                  <c:v>119.2249999999641</c:v>
                </c:pt>
                <c:pt idx="23846">
                  <c:v>119.2299999999641</c:v>
                </c:pt>
                <c:pt idx="23847">
                  <c:v>119.2349999999641</c:v>
                </c:pt>
                <c:pt idx="23848">
                  <c:v>119.2399999999641</c:v>
                </c:pt>
                <c:pt idx="23849">
                  <c:v>119.2449999999641</c:v>
                </c:pt>
                <c:pt idx="23850">
                  <c:v>119.249999999964</c:v>
                </c:pt>
                <c:pt idx="23851">
                  <c:v>119.254999999964</c:v>
                </c:pt>
                <c:pt idx="23852">
                  <c:v>119.259999999964</c:v>
                </c:pt>
                <c:pt idx="23853">
                  <c:v>119.264999999964</c:v>
                </c:pt>
                <c:pt idx="23854">
                  <c:v>119.269999999964</c:v>
                </c:pt>
                <c:pt idx="23855">
                  <c:v>119.274999999964</c:v>
                </c:pt>
                <c:pt idx="23856">
                  <c:v>119.279999999964</c:v>
                </c:pt>
                <c:pt idx="23857">
                  <c:v>119.284999999964</c:v>
                </c:pt>
                <c:pt idx="23858">
                  <c:v>119.289999999964</c:v>
                </c:pt>
                <c:pt idx="23859">
                  <c:v>119.294999999964</c:v>
                </c:pt>
                <c:pt idx="23860">
                  <c:v>119.299999999964</c:v>
                </c:pt>
                <c:pt idx="23861">
                  <c:v>119.304999999964</c:v>
                </c:pt>
                <c:pt idx="23862">
                  <c:v>119.309999999964</c:v>
                </c:pt>
                <c:pt idx="23863">
                  <c:v>119.314999999964</c:v>
                </c:pt>
                <c:pt idx="23864">
                  <c:v>119.319999999964</c:v>
                </c:pt>
                <c:pt idx="23865">
                  <c:v>119.324999999964</c:v>
                </c:pt>
                <c:pt idx="23866">
                  <c:v>119.329999999964</c:v>
                </c:pt>
                <c:pt idx="23867">
                  <c:v>119.334999999964</c:v>
                </c:pt>
                <c:pt idx="23868">
                  <c:v>119.339999999964</c:v>
                </c:pt>
                <c:pt idx="23869">
                  <c:v>119.344999999964</c:v>
                </c:pt>
                <c:pt idx="23870">
                  <c:v>119.349999999964</c:v>
                </c:pt>
                <c:pt idx="23871">
                  <c:v>119.354999999964</c:v>
                </c:pt>
                <c:pt idx="23872">
                  <c:v>119.359999999964</c:v>
                </c:pt>
                <c:pt idx="23873">
                  <c:v>119.364999999964</c:v>
                </c:pt>
                <c:pt idx="23874">
                  <c:v>119.369999999964</c:v>
                </c:pt>
                <c:pt idx="23875">
                  <c:v>119.374999999964</c:v>
                </c:pt>
                <c:pt idx="23876">
                  <c:v>119.3799999999639</c:v>
                </c:pt>
                <c:pt idx="23877">
                  <c:v>119.384999999964</c:v>
                </c:pt>
                <c:pt idx="23878">
                  <c:v>119.389999999964</c:v>
                </c:pt>
                <c:pt idx="23879">
                  <c:v>119.394999999964</c:v>
                </c:pt>
                <c:pt idx="23880">
                  <c:v>119.399999999964</c:v>
                </c:pt>
                <c:pt idx="23881">
                  <c:v>119.404999999964</c:v>
                </c:pt>
                <c:pt idx="23882">
                  <c:v>119.409999999964</c:v>
                </c:pt>
                <c:pt idx="23883">
                  <c:v>119.414999999964</c:v>
                </c:pt>
                <c:pt idx="23884">
                  <c:v>119.419999999964</c:v>
                </c:pt>
                <c:pt idx="23885">
                  <c:v>119.424999999964</c:v>
                </c:pt>
                <c:pt idx="23886">
                  <c:v>119.429999999964</c:v>
                </c:pt>
                <c:pt idx="23887">
                  <c:v>119.434999999964</c:v>
                </c:pt>
                <c:pt idx="23888">
                  <c:v>119.439999999964</c:v>
                </c:pt>
                <c:pt idx="23889">
                  <c:v>119.444999999964</c:v>
                </c:pt>
                <c:pt idx="23890">
                  <c:v>119.449999999964</c:v>
                </c:pt>
                <c:pt idx="23891">
                  <c:v>119.454999999964</c:v>
                </c:pt>
                <c:pt idx="23892">
                  <c:v>119.459999999964</c:v>
                </c:pt>
                <c:pt idx="23893">
                  <c:v>119.464999999964</c:v>
                </c:pt>
                <c:pt idx="23894">
                  <c:v>119.4699999999638</c:v>
                </c:pt>
                <c:pt idx="23895">
                  <c:v>119.4749999999638</c:v>
                </c:pt>
                <c:pt idx="23896">
                  <c:v>119.4799999999638</c:v>
                </c:pt>
                <c:pt idx="23897">
                  <c:v>119.4849999999638</c:v>
                </c:pt>
                <c:pt idx="23898">
                  <c:v>119.4899999999638</c:v>
                </c:pt>
                <c:pt idx="23899">
                  <c:v>119.4949999999638</c:v>
                </c:pt>
                <c:pt idx="23900">
                  <c:v>119.4999999999638</c:v>
                </c:pt>
                <c:pt idx="23901">
                  <c:v>119.5049999999638</c:v>
                </c:pt>
                <c:pt idx="23902">
                  <c:v>119.5099999999638</c:v>
                </c:pt>
                <c:pt idx="23903">
                  <c:v>119.5149999999638</c:v>
                </c:pt>
                <c:pt idx="23904">
                  <c:v>119.5199999999638</c:v>
                </c:pt>
                <c:pt idx="23905">
                  <c:v>119.5249999999638</c:v>
                </c:pt>
                <c:pt idx="23906">
                  <c:v>119.5299999999638</c:v>
                </c:pt>
                <c:pt idx="23907">
                  <c:v>119.5349999999638</c:v>
                </c:pt>
                <c:pt idx="23908">
                  <c:v>119.5399999999638</c:v>
                </c:pt>
                <c:pt idx="23909">
                  <c:v>119.5449999999638</c:v>
                </c:pt>
                <c:pt idx="23910">
                  <c:v>119.5499999999638</c:v>
                </c:pt>
                <c:pt idx="23911">
                  <c:v>119.5549999999638</c:v>
                </c:pt>
                <c:pt idx="23912">
                  <c:v>119.5599999999638</c:v>
                </c:pt>
                <c:pt idx="23913">
                  <c:v>119.5649999999638</c:v>
                </c:pt>
                <c:pt idx="23914">
                  <c:v>119.5699999999638</c:v>
                </c:pt>
                <c:pt idx="23915">
                  <c:v>119.5749999999638</c:v>
                </c:pt>
                <c:pt idx="23916">
                  <c:v>119.5799999999637</c:v>
                </c:pt>
                <c:pt idx="23917">
                  <c:v>119.5849999999637</c:v>
                </c:pt>
                <c:pt idx="23918">
                  <c:v>119.5899999999637</c:v>
                </c:pt>
                <c:pt idx="23919">
                  <c:v>119.5949999999637</c:v>
                </c:pt>
                <c:pt idx="23920">
                  <c:v>119.5999999999637</c:v>
                </c:pt>
                <c:pt idx="23921">
                  <c:v>119.6049999999637</c:v>
                </c:pt>
                <c:pt idx="23922">
                  <c:v>119.6099999999637</c:v>
                </c:pt>
                <c:pt idx="23923">
                  <c:v>119.6149999999637</c:v>
                </c:pt>
                <c:pt idx="23924">
                  <c:v>119.6199999999637</c:v>
                </c:pt>
                <c:pt idx="23925">
                  <c:v>119.6249999999637</c:v>
                </c:pt>
                <c:pt idx="23926">
                  <c:v>119.6299999999637</c:v>
                </c:pt>
                <c:pt idx="23927">
                  <c:v>119.6349999999637</c:v>
                </c:pt>
                <c:pt idx="23928">
                  <c:v>119.6399999999637</c:v>
                </c:pt>
                <c:pt idx="23929">
                  <c:v>119.6449999999637</c:v>
                </c:pt>
                <c:pt idx="23930">
                  <c:v>119.6499999999637</c:v>
                </c:pt>
                <c:pt idx="23931">
                  <c:v>119.6549999999637</c:v>
                </c:pt>
                <c:pt idx="23932">
                  <c:v>119.6599999999637</c:v>
                </c:pt>
                <c:pt idx="23933">
                  <c:v>119.6649999999637</c:v>
                </c:pt>
                <c:pt idx="23934">
                  <c:v>119.6699999999637</c:v>
                </c:pt>
                <c:pt idx="23935">
                  <c:v>119.6749999999637</c:v>
                </c:pt>
                <c:pt idx="23936">
                  <c:v>119.6799999999636</c:v>
                </c:pt>
                <c:pt idx="23937">
                  <c:v>119.6849999999637</c:v>
                </c:pt>
                <c:pt idx="23938">
                  <c:v>119.6899999999636</c:v>
                </c:pt>
                <c:pt idx="23939">
                  <c:v>119.6949999999636</c:v>
                </c:pt>
                <c:pt idx="23940">
                  <c:v>119.6999999999636</c:v>
                </c:pt>
                <c:pt idx="23941">
                  <c:v>119.7049999999636</c:v>
                </c:pt>
                <c:pt idx="23942">
                  <c:v>119.7099999999636</c:v>
                </c:pt>
                <c:pt idx="23943">
                  <c:v>119.7149999999636</c:v>
                </c:pt>
                <c:pt idx="23944">
                  <c:v>119.7199999999636</c:v>
                </c:pt>
                <c:pt idx="23945">
                  <c:v>119.7249999999636</c:v>
                </c:pt>
                <c:pt idx="23946">
                  <c:v>119.7299999999636</c:v>
                </c:pt>
                <c:pt idx="23947">
                  <c:v>119.7349999999636</c:v>
                </c:pt>
                <c:pt idx="23948">
                  <c:v>119.7399999999636</c:v>
                </c:pt>
                <c:pt idx="23949">
                  <c:v>119.7449999999636</c:v>
                </c:pt>
                <c:pt idx="23950">
                  <c:v>119.7499999999636</c:v>
                </c:pt>
                <c:pt idx="23951">
                  <c:v>119.7549999999636</c:v>
                </c:pt>
                <c:pt idx="23952">
                  <c:v>119.7599999999636</c:v>
                </c:pt>
                <c:pt idx="23953">
                  <c:v>119.7649999999636</c:v>
                </c:pt>
                <c:pt idx="23954">
                  <c:v>119.7699999999636</c:v>
                </c:pt>
                <c:pt idx="23955">
                  <c:v>119.7749999999636</c:v>
                </c:pt>
                <c:pt idx="23956">
                  <c:v>119.7799999999636</c:v>
                </c:pt>
                <c:pt idx="23957">
                  <c:v>119.7849999999636</c:v>
                </c:pt>
                <c:pt idx="23958">
                  <c:v>119.7899999999636</c:v>
                </c:pt>
                <c:pt idx="23959">
                  <c:v>119.7949999999636</c:v>
                </c:pt>
                <c:pt idx="23960">
                  <c:v>119.7999999999635</c:v>
                </c:pt>
                <c:pt idx="23961">
                  <c:v>119.8049999999635</c:v>
                </c:pt>
                <c:pt idx="23962">
                  <c:v>119.8099999999635</c:v>
                </c:pt>
                <c:pt idx="23963">
                  <c:v>119.8149999999635</c:v>
                </c:pt>
                <c:pt idx="23964">
                  <c:v>119.8199999999635</c:v>
                </c:pt>
                <c:pt idx="23965">
                  <c:v>119.8249999999635</c:v>
                </c:pt>
                <c:pt idx="23966">
                  <c:v>119.8299999999635</c:v>
                </c:pt>
                <c:pt idx="23967">
                  <c:v>119.8349999999635</c:v>
                </c:pt>
                <c:pt idx="23968">
                  <c:v>119.8399999999635</c:v>
                </c:pt>
                <c:pt idx="23969">
                  <c:v>119.8449999999635</c:v>
                </c:pt>
                <c:pt idx="23970">
                  <c:v>119.8499999999635</c:v>
                </c:pt>
                <c:pt idx="23971">
                  <c:v>119.8549999999635</c:v>
                </c:pt>
                <c:pt idx="23972">
                  <c:v>119.8599999999635</c:v>
                </c:pt>
                <c:pt idx="23973">
                  <c:v>119.8649999999635</c:v>
                </c:pt>
                <c:pt idx="23974">
                  <c:v>119.8699999999635</c:v>
                </c:pt>
                <c:pt idx="23975">
                  <c:v>119.8749999999635</c:v>
                </c:pt>
                <c:pt idx="23976">
                  <c:v>119.8799999999635</c:v>
                </c:pt>
                <c:pt idx="23977">
                  <c:v>119.8849999999635</c:v>
                </c:pt>
                <c:pt idx="23978">
                  <c:v>119.8899999999635</c:v>
                </c:pt>
                <c:pt idx="23979">
                  <c:v>119.8949999999635</c:v>
                </c:pt>
                <c:pt idx="23980">
                  <c:v>119.8999999999635</c:v>
                </c:pt>
                <c:pt idx="23981">
                  <c:v>119.9049999999635</c:v>
                </c:pt>
                <c:pt idx="23982">
                  <c:v>119.9099999999634</c:v>
                </c:pt>
                <c:pt idx="23983">
                  <c:v>119.9149999999635</c:v>
                </c:pt>
                <c:pt idx="23984">
                  <c:v>119.9199999999634</c:v>
                </c:pt>
                <c:pt idx="23985">
                  <c:v>119.9249999999634</c:v>
                </c:pt>
                <c:pt idx="23986">
                  <c:v>119.9299999999634</c:v>
                </c:pt>
                <c:pt idx="23987">
                  <c:v>119.9349999999634</c:v>
                </c:pt>
                <c:pt idx="23988">
                  <c:v>119.9399999999634</c:v>
                </c:pt>
                <c:pt idx="23989">
                  <c:v>119.9449999999634</c:v>
                </c:pt>
                <c:pt idx="23990">
                  <c:v>119.9499999999634</c:v>
                </c:pt>
                <c:pt idx="23991">
                  <c:v>119.9549999999634</c:v>
                </c:pt>
                <c:pt idx="23992">
                  <c:v>119.9599999999634</c:v>
                </c:pt>
                <c:pt idx="23993">
                  <c:v>119.9649999999634</c:v>
                </c:pt>
                <c:pt idx="23994">
                  <c:v>119.9699999999634</c:v>
                </c:pt>
                <c:pt idx="23995">
                  <c:v>119.9749999999634</c:v>
                </c:pt>
                <c:pt idx="23996">
                  <c:v>119.9799999999634</c:v>
                </c:pt>
                <c:pt idx="23997">
                  <c:v>119.9849999999634</c:v>
                </c:pt>
                <c:pt idx="23998">
                  <c:v>119.9899999999634</c:v>
                </c:pt>
                <c:pt idx="23999">
                  <c:v>119.9949999999634</c:v>
                </c:pt>
                <c:pt idx="24000">
                  <c:v>119.9999999999634</c:v>
                </c:pt>
                <c:pt idx="24001">
                  <c:v>120.0049999999634</c:v>
                </c:pt>
                <c:pt idx="24002">
                  <c:v>120.0099999999634</c:v>
                </c:pt>
                <c:pt idx="24003">
                  <c:v>120.0149999999634</c:v>
                </c:pt>
                <c:pt idx="24004">
                  <c:v>120.0199999999633</c:v>
                </c:pt>
                <c:pt idx="24005">
                  <c:v>120.0249999999633</c:v>
                </c:pt>
                <c:pt idx="24006">
                  <c:v>120.0299999999633</c:v>
                </c:pt>
                <c:pt idx="24007">
                  <c:v>120.0349999999633</c:v>
                </c:pt>
                <c:pt idx="24008">
                  <c:v>120.0399999999633</c:v>
                </c:pt>
                <c:pt idx="24009">
                  <c:v>120.0449999999633</c:v>
                </c:pt>
                <c:pt idx="24010">
                  <c:v>120.0499999999633</c:v>
                </c:pt>
                <c:pt idx="24011">
                  <c:v>120.0549999999633</c:v>
                </c:pt>
                <c:pt idx="24012">
                  <c:v>120.0599999999633</c:v>
                </c:pt>
                <c:pt idx="24013">
                  <c:v>120.0649999999633</c:v>
                </c:pt>
                <c:pt idx="24014">
                  <c:v>120.0699999999633</c:v>
                </c:pt>
                <c:pt idx="24015">
                  <c:v>120.0749999999633</c:v>
                </c:pt>
                <c:pt idx="24016">
                  <c:v>120.0799999999633</c:v>
                </c:pt>
                <c:pt idx="24017">
                  <c:v>120.0849999999633</c:v>
                </c:pt>
                <c:pt idx="24018">
                  <c:v>120.0899999999633</c:v>
                </c:pt>
                <c:pt idx="24019">
                  <c:v>120.0949999999633</c:v>
                </c:pt>
                <c:pt idx="24020">
                  <c:v>120.0999999999633</c:v>
                </c:pt>
                <c:pt idx="24021">
                  <c:v>120.1049999999633</c:v>
                </c:pt>
                <c:pt idx="24022">
                  <c:v>120.1099999999633</c:v>
                </c:pt>
                <c:pt idx="24023">
                  <c:v>120.1149999999633</c:v>
                </c:pt>
                <c:pt idx="24024">
                  <c:v>120.1199999999633</c:v>
                </c:pt>
                <c:pt idx="24025">
                  <c:v>120.1249999999633</c:v>
                </c:pt>
                <c:pt idx="24026">
                  <c:v>120.1299999999632</c:v>
                </c:pt>
                <c:pt idx="24027">
                  <c:v>120.1349999999632</c:v>
                </c:pt>
                <c:pt idx="24028">
                  <c:v>120.1399999999632</c:v>
                </c:pt>
                <c:pt idx="24029">
                  <c:v>120.1449999999632</c:v>
                </c:pt>
                <c:pt idx="24030">
                  <c:v>120.1499999999632</c:v>
                </c:pt>
                <c:pt idx="24031">
                  <c:v>120.1549999999632</c:v>
                </c:pt>
                <c:pt idx="24032">
                  <c:v>120.1599999999632</c:v>
                </c:pt>
                <c:pt idx="24033">
                  <c:v>120.1649999999632</c:v>
                </c:pt>
                <c:pt idx="24034">
                  <c:v>120.1699999999632</c:v>
                </c:pt>
                <c:pt idx="24035">
                  <c:v>120.1749999999632</c:v>
                </c:pt>
                <c:pt idx="24036">
                  <c:v>120.1799999999632</c:v>
                </c:pt>
                <c:pt idx="24037">
                  <c:v>120.1849999999632</c:v>
                </c:pt>
                <c:pt idx="24038">
                  <c:v>120.1899999999632</c:v>
                </c:pt>
                <c:pt idx="24039">
                  <c:v>120.1949999999632</c:v>
                </c:pt>
                <c:pt idx="24040">
                  <c:v>120.1999999999632</c:v>
                </c:pt>
                <c:pt idx="24041">
                  <c:v>120.2049999999632</c:v>
                </c:pt>
                <c:pt idx="24042">
                  <c:v>120.2099999999632</c:v>
                </c:pt>
                <c:pt idx="24043">
                  <c:v>120.2149999999632</c:v>
                </c:pt>
                <c:pt idx="24044">
                  <c:v>120.2199999999632</c:v>
                </c:pt>
                <c:pt idx="24045">
                  <c:v>120.2249999999632</c:v>
                </c:pt>
                <c:pt idx="24046">
                  <c:v>120.2299999999632</c:v>
                </c:pt>
                <c:pt idx="24047">
                  <c:v>120.2349999999632</c:v>
                </c:pt>
                <c:pt idx="24048">
                  <c:v>120.2399999999631</c:v>
                </c:pt>
                <c:pt idx="24049">
                  <c:v>120.2449999999632</c:v>
                </c:pt>
                <c:pt idx="24050">
                  <c:v>120.2499999999631</c:v>
                </c:pt>
                <c:pt idx="24051">
                  <c:v>120.2549999999631</c:v>
                </c:pt>
                <c:pt idx="24052">
                  <c:v>120.2599999999631</c:v>
                </c:pt>
                <c:pt idx="24053">
                  <c:v>120.2649999999631</c:v>
                </c:pt>
                <c:pt idx="24054">
                  <c:v>120.2699999999631</c:v>
                </c:pt>
                <c:pt idx="24055">
                  <c:v>120.2749999999631</c:v>
                </c:pt>
                <c:pt idx="24056">
                  <c:v>120.2799999999631</c:v>
                </c:pt>
                <c:pt idx="24057">
                  <c:v>120.2849999999631</c:v>
                </c:pt>
                <c:pt idx="24058">
                  <c:v>120.2899999999631</c:v>
                </c:pt>
                <c:pt idx="24059">
                  <c:v>120.2949999999631</c:v>
                </c:pt>
                <c:pt idx="24060">
                  <c:v>120.2999999999631</c:v>
                </c:pt>
                <c:pt idx="24061">
                  <c:v>120.3049999999631</c:v>
                </c:pt>
                <c:pt idx="24062">
                  <c:v>120.3099999999631</c:v>
                </c:pt>
                <c:pt idx="24063">
                  <c:v>120.3149999999631</c:v>
                </c:pt>
                <c:pt idx="24064">
                  <c:v>120.3199999999631</c:v>
                </c:pt>
                <c:pt idx="24065">
                  <c:v>120.3249999999631</c:v>
                </c:pt>
                <c:pt idx="24066">
                  <c:v>120.3299999999631</c:v>
                </c:pt>
                <c:pt idx="24067">
                  <c:v>120.3349999999631</c:v>
                </c:pt>
                <c:pt idx="24068">
                  <c:v>120.3399999999631</c:v>
                </c:pt>
                <c:pt idx="24069">
                  <c:v>120.3449999999631</c:v>
                </c:pt>
                <c:pt idx="24070">
                  <c:v>120.349999999963</c:v>
                </c:pt>
                <c:pt idx="24071">
                  <c:v>120.354999999963</c:v>
                </c:pt>
                <c:pt idx="24072">
                  <c:v>120.359999999963</c:v>
                </c:pt>
                <c:pt idx="24073">
                  <c:v>120.364999999963</c:v>
                </c:pt>
                <c:pt idx="24074">
                  <c:v>120.369999999963</c:v>
                </c:pt>
                <c:pt idx="24075">
                  <c:v>120.374999999963</c:v>
                </c:pt>
                <c:pt idx="24076">
                  <c:v>120.379999999963</c:v>
                </c:pt>
                <c:pt idx="24077">
                  <c:v>120.384999999963</c:v>
                </c:pt>
                <c:pt idx="24078">
                  <c:v>120.389999999963</c:v>
                </c:pt>
                <c:pt idx="24079">
                  <c:v>120.394999999963</c:v>
                </c:pt>
                <c:pt idx="24080">
                  <c:v>120.399999999963</c:v>
                </c:pt>
                <c:pt idx="24081">
                  <c:v>120.404999999963</c:v>
                </c:pt>
                <c:pt idx="24082">
                  <c:v>120.409999999963</c:v>
                </c:pt>
                <c:pt idx="24083">
                  <c:v>120.414999999963</c:v>
                </c:pt>
                <c:pt idx="24084">
                  <c:v>120.419999999963</c:v>
                </c:pt>
                <c:pt idx="24085">
                  <c:v>120.424999999963</c:v>
                </c:pt>
                <c:pt idx="24086">
                  <c:v>120.429999999963</c:v>
                </c:pt>
                <c:pt idx="24087">
                  <c:v>120.434999999963</c:v>
                </c:pt>
                <c:pt idx="24088">
                  <c:v>120.439999999963</c:v>
                </c:pt>
                <c:pt idx="24089">
                  <c:v>120.444999999963</c:v>
                </c:pt>
                <c:pt idx="24090">
                  <c:v>120.449999999963</c:v>
                </c:pt>
                <c:pt idx="24091">
                  <c:v>120.454999999963</c:v>
                </c:pt>
                <c:pt idx="24092">
                  <c:v>120.459999999963</c:v>
                </c:pt>
                <c:pt idx="24093">
                  <c:v>120.464999999963</c:v>
                </c:pt>
                <c:pt idx="24094">
                  <c:v>120.469999999963</c:v>
                </c:pt>
                <c:pt idx="24095">
                  <c:v>120.474999999963</c:v>
                </c:pt>
                <c:pt idx="24096">
                  <c:v>120.479999999963</c:v>
                </c:pt>
                <c:pt idx="24097">
                  <c:v>120.484999999963</c:v>
                </c:pt>
                <c:pt idx="24098">
                  <c:v>120.489999999963</c:v>
                </c:pt>
                <c:pt idx="24099">
                  <c:v>120.494999999963</c:v>
                </c:pt>
                <c:pt idx="24100">
                  <c:v>120.499999999963</c:v>
                </c:pt>
                <c:pt idx="24101">
                  <c:v>120.504999999963</c:v>
                </c:pt>
                <c:pt idx="24102">
                  <c:v>120.509999999963</c:v>
                </c:pt>
                <c:pt idx="24103">
                  <c:v>120.514999999963</c:v>
                </c:pt>
                <c:pt idx="24104">
                  <c:v>120.519999999963</c:v>
                </c:pt>
                <c:pt idx="24105">
                  <c:v>120.524999999963</c:v>
                </c:pt>
                <c:pt idx="24106">
                  <c:v>120.529999999963</c:v>
                </c:pt>
                <c:pt idx="24107">
                  <c:v>120.534999999963</c:v>
                </c:pt>
                <c:pt idx="24108">
                  <c:v>120.539999999963</c:v>
                </c:pt>
                <c:pt idx="24109">
                  <c:v>120.544999999963</c:v>
                </c:pt>
                <c:pt idx="24110">
                  <c:v>120.549999999963</c:v>
                </c:pt>
                <c:pt idx="24111">
                  <c:v>120.554999999963</c:v>
                </c:pt>
                <c:pt idx="24112">
                  <c:v>120.559999999963</c:v>
                </c:pt>
                <c:pt idx="24113">
                  <c:v>120.564999999963</c:v>
                </c:pt>
                <c:pt idx="24114">
                  <c:v>120.5699999999628</c:v>
                </c:pt>
                <c:pt idx="24115">
                  <c:v>120.5749999999628</c:v>
                </c:pt>
                <c:pt idx="24116">
                  <c:v>120.5799999999628</c:v>
                </c:pt>
                <c:pt idx="24117">
                  <c:v>120.5849999999628</c:v>
                </c:pt>
                <c:pt idx="24118">
                  <c:v>120.5899999999628</c:v>
                </c:pt>
                <c:pt idx="24119">
                  <c:v>120.5949999999628</c:v>
                </c:pt>
                <c:pt idx="24120">
                  <c:v>120.5999999999628</c:v>
                </c:pt>
                <c:pt idx="24121">
                  <c:v>120.6049999999628</c:v>
                </c:pt>
                <c:pt idx="24122">
                  <c:v>120.6099999999628</c:v>
                </c:pt>
                <c:pt idx="24123">
                  <c:v>120.6149999999628</c:v>
                </c:pt>
                <c:pt idx="24124">
                  <c:v>120.6199999999628</c:v>
                </c:pt>
                <c:pt idx="24125">
                  <c:v>120.6249999999628</c:v>
                </c:pt>
                <c:pt idx="24126">
                  <c:v>120.6299999999628</c:v>
                </c:pt>
                <c:pt idx="24127">
                  <c:v>120.6349999999628</c:v>
                </c:pt>
                <c:pt idx="24128">
                  <c:v>120.6399999999628</c:v>
                </c:pt>
                <c:pt idx="24129">
                  <c:v>120.6449999999628</c:v>
                </c:pt>
                <c:pt idx="24130">
                  <c:v>120.6499999999628</c:v>
                </c:pt>
                <c:pt idx="24131">
                  <c:v>120.6549999999628</c:v>
                </c:pt>
                <c:pt idx="24132">
                  <c:v>120.6599999999628</c:v>
                </c:pt>
                <c:pt idx="24133">
                  <c:v>120.6649999999628</c:v>
                </c:pt>
                <c:pt idx="24134">
                  <c:v>120.6699999999628</c:v>
                </c:pt>
                <c:pt idx="24135">
                  <c:v>120.6749999999628</c:v>
                </c:pt>
                <c:pt idx="24136">
                  <c:v>120.6799999999627</c:v>
                </c:pt>
                <c:pt idx="24137">
                  <c:v>120.6849999999627</c:v>
                </c:pt>
                <c:pt idx="24138">
                  <c:v>120.6899999999627</c:v>
                </c:pt>
                <c:pt idx="24139">
                  <c:v>120.6949999999627</c:v>
                </c:pt>
                <c:pt idx="24140">
                  <c:v>120.6999999999627</c:v>
                </c:pt>
                <c:pt idx="24141">
                  <c:v>120.7049999999627</c:v>
                </c:pt>
                <c:pt idx="24142">
                  <c:v>120.7099999999627</c:v>
                </c:pt>
                <c:pt idx="24143">
                  <c:v>120.7149999999627</c:v>
                </c:pt>
                <c:pt idx="24144">
                  <c:v>120.7199999999627</c:v>
                </c:pt>
                <c:pt idx="24145">
                  <c:v>120.7249999999627</c:v>
                </c:pt>
                <c:pt idx="24146">
                  <c:v>120.7299999999627</c:v>
                </c:pt>
                <c:pt idx="24147">
                  <c:v>120.7349999999627</c:v>
                </c:pt>
                <c:pt idx="24148">
                  <c:v>120.7399999999627</c:v>
                </c:pt>
                <c:pt idx="24149">
                  <c:v>120.7449999999627</c:v>
                </c:pt>
                <c:pt idx="24150">
                  <c:v>120.7499999999627</c:v>
                </c:pt>
                <c:pt idx="24151">
                  <c:v>120.7549999999627</c:v>
                </c:pt>
                <c:pt idx="24152">
                  <c:v>120.7599999999627</c:v>
                </c:pt>
                <c:pt idx="24153">
                  <c:v>120.7649999999627</c:v>
                </c:pt>
                <c:pt idx="24154">
                  <c:v>120.7699999999627</c:v>
                </c:pt>
                <c:pt idx="24155">
                  <c:v>120.7749999999627</c:v>
                </c:pt>
                <c:pt idx="24156">
                  <c:v>120.7799999999627</c:v>
                </c:pt>
                <c:pt idx="24157">
                  <c:v>120.7849999999627</c:v>
                </c:pt>
                <c:pt idx="24158">
                  <c:v>120.7899999999626</c:v>
                </c:pt>
                <c:pt idx="24159">
                  <c:v>120.7949999999627</c:v>
                </c:pt>
                <c:pt idx="24160">
                  <c:v>120.7999999999626</c:v>
                </c:pt>
                <c:pt idx="24161">
                  <c:v>120.8049999999626</c:v>
                </c:pt>
                <c:pt idx="24162">
                  <c:v>120.8099999999626</c:v>
                </c:pt>
                <c:pt idx="24163">
                  <c:v>120.8149999999626</c:v>
                </c:pt>
                <c:pt idx="24164">
                  <c:v>120.8199999999626</c:v>
                </c:pt>
                <c:pt idx="24165">
                  <c:v>120.8249999999626</c:v>
                </c:pt>
                <c:pt idx="24166">
                  <c:v>120.8299999999626</c:v>
                </c:pt>
                <c:pt idx="24167">
                  <c:v>120.8349999999626</c:v>
                </c:pt>
                <c:pt idx="24168">
                  <c:v>120.8399999999626</c:v>
                </c:pt>
                <c:pt idx="24169">
                  <c:v>120.8449999999626</c:v>
                </c:pt>
                <c:pt idx="24170">
                  <c:v>120.8499999999626</c:v>
                </c:pt>
                <c:pt idx="24171">
                  <c:v>120.8549999999626</c:v>
                </c:pt>
                <c:pt idx="24172">
                  <c:v>120.8599999999626</c:v>
                </c:pt>
                <c:pt idx="24173">
                  <c:v>120.8649999999626</c:v>
                </c:pt>
                <c:pt idx="24174">
                  <c:v>120.8699999999626</c:v>
                </c:pt>
                <c:pt idx="24175">
                  <c:v>120.8749999999626</c:v>
                </c:pt>
                <c:pt idx="24176">
                  <c:v>120.8799999999626</c:v>
                </c:pt>
                <c:pt idx="24177">
                  <c:v>120.8849999999626</c:v>
                </c:pt>
                <c:pt idx="24178">
                  <c:v>120.8899999999626</c:v>
                </c:pt>
                <c:pt idx="24179">
                  <c:v>120.8949999999626</c:v>
                </c:pt>
                <c:pt idx="24180">
                  <c:v>120.8999999999625</c:v>
                </c:pt>
                <c:pt idx="24181">
                  <c:v>120.9049999999626</c:v>
                </c:pt>
                <c:pt idx="24182">
                  <c:v>120.9099999999625</c:v>
                </c:pt>
                <c:pt idx="24183">
                  <c:v>120.9149999999625</c:v>
                </c:pt>
                <c:pt idx="24184">
                  <c:v>120.9199999999625</c:v>
                </c:pt>
                <c:pt idx="24185">
                  <c:v>120.9249999999625</c:v>
                </c:pt>
                <c:pt idx="24186">
                  <c:v>120.9299999999625</c:v>
                </c:pt>
                <c:pt idx="24187">
                  <c:v>120.9349999999625</c:v>
                </c:pt>
                <c:pt idx="24188">
                  <c:v>120.9399999999625</c:v>
                </c:pt>
                <c:pt idx="24189">
                  <c:v>120.9449999999625</c:v>
                </c:pt>
                <c:pt idx="24190">
                  <c:v>120.9499999999625</c:v>
                </c:pt>
                <c:pt idx="24191">
                  <c:v>120.9549999999625</c:v>
                </c:pt>
                <c:pt idx="24192">
                  <c:v>120.9599999999625</c:v>
                </c:pt>
                <c:pt idx="24193">
                  <c:v>120.9649999999625</c:v>
                </c:pt>
                <c:pt idx="24194">
                  <c:v>120.9699999999625</c:v>
                </c:pt>
                <c:pt idx="24195">
                  <c:v>120.9749999999625</c:v>
                </c:pt>
                <c:pt idx="24196">
                  <c:v>120.9799999999625</c:v>
                </c:pt>
                <c:pt idx="24197">
                  <c:v>120.9849999999625</c:v>
                </c:pt>
                <c:pt idx="24198">
                  <c:v>120.9899999999625</c:v>
                </c:pt>
                <c:pt idx="24199">
                  <c:v>120.9949999999625</c:v>
                </c:pt>
                <c:pt idx="24200">
                  <c:v>120.9999999999625</c:v>
                </c:pt>
                <c:pt idx="24201">
                  <c:v>121.0049999999625</c:v>
                </c:pt>
                <c:pt idx="24202">
                  <c:v>121.0099999999624</c:v>
                </c:pt>
                <c:pt idx="24203">
                  <c:v>121.0149999999625</c:v>
                </c:pt>
                <c:pt idx="24204">
                  <c:v>121.0199999999624</c:v>
                </c:pt>
                <c:pt idx="24205">
                  <c:v>121.0249999999624</c:v>
                </c:pt>
                <c:pt idx="24206">
                  <c:v>121.0299999999624</c:v>
                </c:pt>
                <c:pt idx="24207">
                  <c:v>121.0349999999624</c:v>
                </c:pt>
                <c:pt idx="24208">
                  <c:v>121.0399999999624</c:v>
                </c:pt>
                <c:pt idx="24209">
                  <c:v>121.0449999999624</c:v>
                </c:pt>
                <c:pt idx="24210">
                  <c:v>121.0499999999624</c:v>
                </c:pt>
                <c:pt idx="24211">
                  <c:v>121.0549999999624</c:v>
                </c:pt>
                <c:pt idx="24212">
                  <c:v>121.0599999999624</c:v>
                </c:pt>
                <c:pt idx="24213">
                  <c:v>121.0649999999624</c:v>
                </c:pt>
                <c:pt idx="24214">
                  <c:v>121.0699999999624</c:v>
                </c:pt>
                <c:pt idx="24215">
                  <c:v>121.0749999999624</c:v>
                </c:pt>
                <c:pt idx="24216">
                  <c:v>121.0799999999624</c:v>
                </c:pt>
                <c:pt idx="24217">
                  <c:v>121.0849999999624</c:v>
                </c:pt>
                <c:pt idx="24218">
                  <c:v>121.0899999999624</c:v>
                </c:pt>
                <c:pt idx="24219">
                  <c:v>121.0949999999624</c:v>
                </c:pt>
                <c:pt idx="24220">
                  <c:v>121.0999999999624</c:v>
                </c:pt>
                <c:pt idx="24221">
                  <c:v>121.1049999999624</c:v>
                </c:pt>
                <c:pt idx="24222">
                  <c:v>121.1099999999624</c:v>
                </c:pt>
                <c:pt idx="24223">
                  <c:v>121.1149999999624</c:v>
                </c:pt>
                <c:pt idx="24224">
                  <c:v>121.1199999999623</c:v>
                </c:pt>
                <c:pt idx="24225">
                  <c:v>121.1249999999623</c:v>
                </c:pt>
                <c:pt idx="24226">
                  <c:v>121.1299999999623</c:v>
                </c:pt>
                <c:pt idx="24227">
                  <c:v>121.1349999999623</c:v>
                </c:pt>
                <c:pt idx="24228">
                  <c:v>121.1399999999623</c:v>
                </c:pt>
                <c:pt idx="24229">
                  <c:v>121.1449999999623</c:v>
                </c:pt>
                <c:pt idx="24230">
                  <c:v>121.1499999999623</c:v>
                </c:pt>
                <c:pt idx="24231">
                  <c:v>121.1549999999623</c:v>
                </c:pt>
                <c:pt idx="24232">
                  <c:v>121.1599999999623</c:v>
                </c:pt>
                <c:pt idx="24233">
                  <c:v>121.1649999999623</c:v>
                </c:pt>
                <c:pt idx="24234">
                  <c:v>121.1699999999623</c:v>
                </c:pt>
                <c:pt idx="24235">
                  <c:v>121.1749999999623</c:v>
                </c:pt>
                <c:pt idx="24236">
                  <c:v>121.1799999999623</c:v>
                </c:pt>
                <c:pt idx="24237">
                  <c:v>121.1849999999623</c:v>
                </c:pt>
                <c:pt idx="24238">
                  <c:v>121.1899999999623</c:v>
                </c:pt>
                <c:pt idx="24239">
                  <c:v>121.1949999999623</c:v>
                </c:pt>
                <c:pt idx="24240">
                  <c:v>121.1999999999623</c:v>
                </c:pt>
                <c:pt idx="24241">
                  <c:v>121.2049999999623</c:v>
                </c:pt>
                <c:pt idx="24242">
                  <c:v>121.2099999999623</c:v>
                </c:pt>
                <c:pt idx="24243">
                  <c:v>121.2149999999623</c:v>
                </c:pt>
                <c:pt idx="24244">
                  <c:v>121.2199999999623</c:v>
                </c:pt>
                <c:pt idx="24245">
                  <c:v>121.2249999999623</c:v>
                </c:pt>
                <c:pt idx="24246">
                  <c:v>121.2299999999622</c:v>
                </c:pt>
                <c:pt idx="24247">
                  <c:v>121.2349999999623</c:v>
                </c:pt>
                <c:pt idx="24248">
                  <c:v>121.2399999999622</c:v>
                </c:pt>
                <c:pt idx="24249">
                  <c:v>121.2449999999622</c:v>
                </c:pt>
                <c:pt idx="24250">
                  <c:v>121.2499999999622</c:v>
                </c:pt>
                <c:pt idx="24251">
                  <c:v>121.2549999999622</c:v>
                </c:pt>
                <c:pt idx="24252">
                  <c:v>121.2599999999622</c:v>
                </c:pt>
                <c:pt idx="24253">
                  <c:v>121.2649999999622</c:v>
                </c:pt>
                <c:pt idx="24254">
                  <c:v>121.2699999999622</c:v>
                </c:pt>
                <c:pt idx="24255">
                  <c:v>121.2749999999622</c:v>
                </c:pt>
                <c:pt idx="24256">
                  <c:v>121.2799999999622</c:v>
                </c:pt>
                <c:pt idx="24257">
                  <c:v>121.2849999999622</c:v>
                </c:pt>
                <c:pt idx="24258">
                  <c:v>121.2899999999622</c:v>
                </c:pt>
                <c:pt idx="24259">
                  <c:v>121.2949999999622</c:v>
                </c:pt>
                <c:pt idx="24260">
                  <c:v>121.2999999999622</c:v>
                </c:pt>
                <c:pt idx="24261">
                  <c:v>121.3049999999622</c:v>
                </c:pt>
                <c:pt idx="24262">
                  <c:v>121.3099999999622</c:v>
                </c:pt>
                <c:pt idx="24263">
                  <c:v>121.3149999999622</c:v>
                </c:pt>
                <c:pt idx="24264">
                  <c:v>121.3199999999622</c:v>
                </c:pt>
                <c:pt idx="24265">
                  <c:v>121.3249999999622</c:v>
                </c:pt>
                <c:pt idx="24266">
                  <c:v>121.3299999999622</c:v>
                </c:pt>
                <c:pt idx="24267">
                  <c:v>121.3349999999622</c:v>
                </c:pt>
                <c:pt idx="24268">
                  <c:v>121.3399999999621</c:v>
                </c:pt>
                <c:pt idx="24269">
                  <c:v>121.3449999999622</c:v>
                </c:pt>
                <c:pt idx="24270">
                  <c:v>121.3499999999621</c:v>
                </c:pt>
                <c:pt idx="24271">
                  <c:v>121.3549999999621</c:v>
                </c:pt>
                <c:pt idx="24272">
                  <c:v>121.3599999999621</c:v>
                </c:pt>
                <c:pt idx="24273">
                  <c:v>121.3649999999621</c:v>
                </c:pt>
                <c:pt idx="24274">
                  <c:v>121.3699999999621</c:v>
                </c:pt>
                <c:pt idx="24275">
                  <c:v>121.3749999999621</c:v>
                </c:pt>
                <c:pt idx="24276">
                  <c:v>121.3799999999621</c:v>
                </c:pt>
                <c:pt idx="24277">
                  <c:v>121.3849999999621</c:v>
                </c:pt>
                <c:pt idx="24278">
                  <c:v>121.3899999999621</c:v>
                </c:pt>
                <c:pt idx="24279">
                  <c:v>121.3949999999621</c:v>
                </c:pt>
                <c:pt idx="24280">
                  <c:v>121.3999999999621</c:v>
                </c:pt>
                <c:pt idx="24281">
                  <c:v>121.4049999999621</c:v>
                </c:pt>
                <c:pt idx="24282">
                  <c:v>121.4099999999621</c:v>
                </c:pt>
                <c:pt idx="24283">
                  <c:v>121.4149999999621</c:v>
                </c:pt>
                <c:pt idx="24284">
                  <c:v>121.4199999999621</c:v>
                </c:pt>
                <c:pt idx="24285">
                  <c:v>121.4249999999621</c:v>
                </c:pt>
                <c:pt idx="24286">
                  <c:v>121.4299999999621</c:v>
                </c:pt>
                <c:pt idx="24287">
                  <c:v>121.4349999999621</c:v>
                </c:pt>
                <c:pt idx="24288">
                  <c:v>121.4399999999621</c:v>
                </c:pt>
                <c:pt idx="24289">
                  <c:v>121.4449999999621</c:v>
                </c:pt>
                <c:pt idx="24290">
                  <c:v>121.4499999999621</c:v>
                </c:pt>
                <c:pt idx="24291">
                  <c:v>121.4549999999621</c:v>
                </c:pt>
                <c:pt idx="24292">
                  <c:v>121.459999999962</c:v>
                </c:pt>
                <c:pt idx="24293">
                  <c:v>121.464999999962</c:v>
                </c:pt>
                <c:pt idx="24294">
                  <c:v>121.469999999962</c:v>
                </c:pt>
                <c:pt idx="24295">
                  <c:v>121.474999999962</c:v>
                </c:pt>
                <c:pt idx="24296">
                  <c:v>121.479999999962</c:v>
                </c:pt>
                <c:pt idx="24297">
                  <c:v>121.484999999962</c:v>
                </c:pt>
                <c:pt idx="24298">
                  <c:v>121.489999999962</c:v>
                </c:pt>
                <c:pt idx="24299">
                  <c:v>121.494999999962</c:v>
                </c:pt>
                <c:pt idx="24300">
                  <c:v>121.499999999962</c:v>
                </c:pt>
                <c:pt idx="24301">
                  <c:v>121.504999999962</c:v>
                </c:pt>
                <c:pt idx="24302">
                  <c:v>121.509999999962</c:v>
                </c:pt>
                <c:pt idx="24303">
                  <c:v>121.514999999962</c:v>
                </c:pt>
                <c:pt idx="24304">
                  <c:v>121.519999999962</c:v>
                </c:pt>
                <c:pt idx="24305">
                  <c:v>121.524999999962</c:v>
                </c:pt>
                <c:pt idx="24306">
                  <c:v>121.529999999962</c:v>
                </c:pt>
                <c:pt idx="24307">
                  <c:v>121.534999999962</c:v>
                </c:pt>
                <c:pt idx="24308">
                  <c:v>121.539999999962</c:v>
                </c:pt>
                <c:pt idx="24309">
                  <c:v>121.544999999962</c:v>
                </c:pt>
                <c:pt idx="24310">
                  <c:v>121.549999999962</c:v>
                </c:pt>
                <c:pt idx="24311">
                  <c:v>121.554999999962</c:v>
                </c:pt>
                <c:pt idx="24312">
                  <c:v>121.559999999962</c:v>
                </c:pt>
                <c:pt idx="24313">
                  <c:v>121.564999999962</c:v>
                </c:pt>
                <c:pt idx="24314">
                  <c:v>121.569999999962</c:v>
                </c:pt>
                <c:pt idx="24315">
                  <c:v>121.574999999962</c:v>
                </c:pt>
                <c:pt idx="24316">
                  <c:v>121.5799999999619</c:v>
                </c:pt>
                <c:pt idx="24317">
                  <c:v>121.584999999962</c:v>
                </c:pt>
                <c:pt idx="24318">
                  <c:v>121.589999999962</c:v>
                </c:pt>
                <c:pt idx="24319">
                  <c:v>121.594999999962</c:v>
                </c:pt>
                <c:pt idx="24320">
                  <c:v>121.599999999962</c:v>
                </c:pt>
                <c:pt idx="24321">
                  <c:v>121.604999999962</c:v>
                </c:pt>
                <c:pt idx="24322">
                  <c:v>121.609999999962</c:v>
                </c:pt>
                <c:pt idx="24323">
                  <c:v>121.614999999962</c:v>
                </c:pt>
                <c:pt idx="24324">
                  <c:v>121.619999999962</c:v>
                </c:pt>
                <c:pt idx="24325">
                  <c:v>121.624999999962</c:v>
                </c:pt>
                <c:pt idx="24326">
                  <c:v>121.6299999999619</c:v>
                </c:pt>
                <c:pt idx="24327">
                  <c:v>121.634999999962</c:v>
                </c:pt>
                <c:pt idx="24328">
                  <c:v>121.639999999962</c:v>
                </c:pt>
                <c:pt idx="24329">
                  <c:v>121.644999999962</c:v>
                </c:pt>
                <c:pt idx="24330">
                  <c:v>121.649999999962</c:v>
                </c:pt>
                <c:pt idx="24331">
                  <c:v>121.6549999999618</c:v>
                </c:pt>
                <c:pt idx="24332">
                  <c:v>121.6599999999618</c:v>
                </c:pt>
                <c:pt idx="24333">
                  <c:v>121.664999999962</c:v>
                </c:pt>
                <c:pt idx="24334">
                  <c:v>121.6699999999618</c:v>
                </c:pt>
                <c:pt idx="24335">
                  <c:v>121.6749999999618</c:v>
                </c:pt>
                <c:pt idx="24336">
                  <c:v>121.6799999999618</c:v>
                </c:pt>
                <c:pt idx="24337">
                  <c:v>121.6849999999618</c:v>
                </c:pt>
                <c:pt idx="24338">
                  <c:v>121.6899999999618</c:v>
                </c:pt>
                <c:pt idx="24339">
                  <c:v>121.6949999999618</c:v>
                </c:pt>
                <c:pt idx="24340">
                  <c:v>121.6999999999618</c:v>
                </c:pt>
                <c:pt idx="24341">
                  <c:v>121.7049999999618</c:v>
                </c:pt>
                <c:pt idx="24342">
                  <c:v>121.7099999999618</c:v>
                </c:pt>
                <c:pt idx="24343">
                  <c:v>121.7149999999618</c:v>
                </c:pt>
                <c:pt idx="24344">
                  <c:v>121.7199999999618</c:v>
                </c:pt>
                <c:pt idx="24345">
                  <c:v>121.7249999999618</c:v>
                </c:pt>
                <c:pt idx="24346">
                  <c:v>121.7299999999618</c:v>
                </c:pt>
                <c:pt idx="24347">
                  <c:v>121.7349999999618</c:v>
                </c:pt>
                <c:pt idx="24348">
                  <c:v>121.7399999999618</c:v>
                </c:pt>
                <c:pt idx="24349">
                  <c:v>121.7449999999618</c:v>
                </c:pt>
                <c:pt idx="24350">
                  <c:v>121.7499999999618</c:v>
                </c:pt>
                <c:pt idx="24351">
                  <c:v>121.7549999999618</c:v>
                </c:pt>
                <c:pt idx="24352">
                  <c:v>121.7599999999618</c:v>
                </c:pt>
                <c:pt idx="24353">
                  <c:v>121.7649999999618</c:v>
                </c:pt>
                <c:pt idx="24354">
                  <c:v>121.7699999999618</c:v>
                </c:pt>
                <c:pt idx="24355">
                  <c:v>121.7749999999617</c:v>
                </c:pt>
                <c:pt idx="24356">
                  <c:v>121.7799999999617</c:v>
                </c:pt>
                <c:pt idx="24357">
                  <c:v>121.7849999999617</c:v>
                </c:pt>
                <c:pt idx="24358">
                  <c:v>121.7899999999617</c:v>
                </c:pt>
                <c:pt idx="24359">
                  <c:v>121.7949999999617</c:v>
                </c:pt>
                <c:pt idx="24360">
                  <c:v>121.7999999999617</c:v>
                </c:pt>
                <c:pt idx="24361">
                  <c:v>121.8049999999617</c:v>
                </c:pt>
                <c:pt idx="24362">
                  <c:v>121.8099999999617</c:v>
                </c:pt>
                <c:pt idx="24363">
                  <c:v>121.8149999999617</c:v>
                </c:pt>
                <c:pt idx="24364">
                  <c:v>121.8199999999617</c:v>
                </c:pt>
                <c:pt idx="24365">
                  <c:v>121.8249999999617</c:v>
                </c:pt>
                <c:pt idx="24366">
                  <c:v>121.8299999999617</c:v>
                </c:pt>
                <c:pt idx="24367">
                  <c:v>121.8349999999617</c:v>
                </c:pt>
                <c:pt idx="24368">
                  <c:v>121.8399999999617</c:v>
                </c:pt>
                <c:pt idx="24369">
                  <c:v>121.8449999999617</c:v>
                </c:pt>
                <c:pt idx="24370">
                  <c:v>121.8499999999617</c:v>
                </c:pt>
                <c:pt idx="24371">
                  <c:v>121.8549999999617</c:v>
                </c:pt>
                <c:pt idx="24372">
                  <c:v>121.8599999999617</c:v>
                </c:pt>
                <c:pt idx="24373">
                  <c:v>121.8649999999617</c:v>
                </c:pt>
                <c:pt idx="24374">
                  <c:v>121.8699999999617</c:v>
                </c:pt>
                <c:pt idx="24375">
                  <c:v>121.8749999999616</c:v>
                </c:pt>
                <c:pt idx="24376">
                  <c:v>121.8799999999616</c:v>
                </c:pt>
                <c:pt idx="24377">
                  <c:v>121.8849999999616</c:v>
                </c:pt>
                <c:pt idx="24378">
                  <c:v>121.8899999999616</c:v>
                </c:pt>
                <c:pt idx="24379">
                  <c:v>121.8949999999616</c:v>
                </c:pt>
                <c:pt idx="24380">
                  <c:v>121.8999999999616</c:v>
                </c:pt>
                <c:pt idx="24381">
                  <c:v>121.9049999999616</c:v>
                </c:pt>
                <c:pt idx="24382">
                  <c:v>121.9099999999616</c:v>
                </c:pt>
                <c:pt idx="24383">
                  <c:v>121.9149999999616</c:v>
                </c:pt>
                <c:pt idx="24384">
                  <c:v>121.9199999999616</c:v>
                </c:pt>
                <c:pt idx="24385">
                  <c:v>121.9249999999616</c:v>
                </c:pt>
                <c:pt idx="24386">
                  <c:v>121.9299999999616</c:v>
                </c:pt>
                <c:pt idx="24387">
                  <c:v>121.9349999999616</c:v>
                </c:pt>
                <c:pt idx="24388">
                  <c:v>121.9399999999616</c:v>
                </c:pt>
                <c:pt idx="24389">
                  <c:v>121.9449999999616</c:v>
                </c:pt>
                <c:pt idx="24390">
                  <c:v>121.9499999999616</c:v>
                </c:pt>
                <c:pt idx="24391">
                  <c:v>121.9549999999616</c:v>
                </c:pt>
                <c:pt idx="24392">
                  <c:v>121.9599999999616</c:v>
                </c:pt>
                <c:pt idx="24393">
                  <c:v>121.9649999999616</c:v>
                </c:pt>
                <c:pt idx="24394">
                  <c:v>121.9699999999616</c:v>
                </c:pt>
                <c:pt idx="24395">
                  <c:v>121.9749999999616</c:v>
                </c:pt>
                <c:pt idx="24396">
                  <c:v>121.9799999999616</c:v>
                </c:pt>
                <c:pt idx="24397">
                  <c:v>121.9849999999616</c:v>
                </c:pt>
                <c:pt idx="24398">
                  <c:v>121.9899999999616</c:v>
                </c:pt>
                <c:pt idx="24399">
                  <c:v>121.9949999999616</c:v>
                </c:pt>
                <c:pt idx="24400">
                  <c:v>121.9999999999615</c:v>
                </c:pt>
                <c:pt idx="24401">
                  <c:v>122.0049999999615</c:v>
                </c:pt>
                <c:pt idx="24402">
                  <c:v>122.0099999999615</c:v>
                </c:pt>
                <c:pt idx="24403">
                  <c:v>122.0149999999615</c:v>
                </c:pt>
                <c:pt idx="24404">
                  <c:v>122.0199999999615</c:v>
                </c:pt>
                <c:pt idx="24405">
                  <c:v>122.0249999999615</c:v>
                </c:pt>
                <c:pt idx="24406">
                  <c:v>122.0299999999615</c:v>
                </c:pt>
                <c:pt idx="24407">
                  <c:v>122.0349999999615</c:v>
                </c:pt>
                <c:pt idx="24408">
                  <c:v>122.0399999999615</c:v>
                </c:pt>
                <c:pt idx="24409">
                  <c:v>122.0449999999615</c:v>
                </c:pt>
                <c:pt idx="24410">
                  <c:v>122.0499999999615</c:v>
                </c:pt>
                <c:pt idx="24411">
                  <c:v>122.0549999999615</c:v>
                </c:pt>
                <c:pt idx="24412">
                  <c:v>122.0599999999615</c:v>
                </c:pt>
                <c:pt idx="24413">
                  <c:v>122.0649999999615</c:v>
                </c:pt>
                <c:pt idx="24414">
                  <c:v>122.0699999999615</c:v>
                </c:pt>
                <c:pt idx="24415">
                  <c:v>122.0749999999615</c:v>
                </c:pt>
                <c:pt idx="24416">
                  <c:v>122.0799999999615</c:v>
                </c:pt>
                <c:pt idx="24417">
                  <c:v>122.0849999999615</c:v>
                </c:pt>
                <c:pt idx="24418">
                  <c:v>122.0899999999615</c:v>
                </c:pt>
                <c:pt idx="24419">
                  <c:v>122.0949999999615</c:v>
                </c:pt>
                <c:pt idx="24420">
                  <c:v>122.0999999999615</c:v>
                </c:pt>
                <c:pt idx="24421">
                  <c:v>122.1049999999614</c:v>
                </c:pt>
                <c:pt idx="24422">
                  <c:v>122.1099999999614</c:v>
                </c:pt>
                <c:pt idx="24423">
                  <c:v>122.1149999999614</c:v>
                </c:pt>
                <c:pt idx="24424">
                  <c:v>122.1199999999614</c:v>
                </c:pt>
                <c:pt idx="24425">
                  <c:v>122.1249999999614</c:v>
                </c:pt>
                <c:pt idx="24426">
                  <c:v>122.1299999999614</c:v>
                </c:pt>
                <c:pt idx="24427">
                  <c:v>122.1349999999614</c:v>
                </c:pt>
                <c:pt idx="24428">
                  <c:v>122.1399999999614</c:v>
                </c:pt>
                <c:pt idx="24429">
                  <c:v>122.1449999999614</c:v>
                </c:pt>
                <c:pt idx="24430">
                  <c:v>122.1499999999614</c:v>
                </c:pt>
                <c:pt idx="24431">
                  <c:v>122.1549999999614</c:v>
                </c:pt>
                <c:pt idx="24432">
                  <c:v>122.1599999999614</c:v>
                </c:pt>
                <c:pt idx="24433">
                  <c:v>122.1649999999614</c:v>
                </c:pt>
                <c:pt idx="24434">
                  <c:v>122.1699999999614</c:v>
                </c:pt>
                <c:pt idx="24435">
                  <c:v>122.1749999999614</c:v>
                </c:pt>
                <c:pt idx="24436">
                  <c:v>122.1799999999614</c:v>
                </c:pt>
                <c:pt idx="24437">
                  <c:v>122.1849999999614</c:v>
                </c:pt>
                <c:pt idx="24438">
                  <c:v>122.1899999999614</c:v>
                </c:pt>
                <c:pt idx="24439">
                  <c:v>122.1949999999614</c:v>
                </c:pt>
                <c:pt idx="24440">
                  <c:v>122.1999999999614</c:v>
                </c:pt>
                <c:pt idx="24441">
                  <c:v>122.2049999999614</c:v>
                </c:pt>
                <c:pt idx="24442">
                  <c:v>122.2099999999614</c:v>
                </c:pt>
                <c:pt idx="24443">
                  <c:v>122.2149999999614</c:v>
                </c:pt>
                <c:pt idx="24444">
                  <c:v>122.2199999999613</c:v>
                </c:pt>
                <c:pt idx="24445">
                  <c:v>122.2249999999613</c:v>
                </c:pt>
                <c:pt idx="24446">
                  <c:v>122.2299999999613</c:v>
                </c:pt>
                <c:pt idx="24447">
                  <c:v>122.2349999999613</c:v>
                </c:pt>
                <c:pt idx="24448">
                  <c:v>122.2399999999613</c:v>
                </c:pt>
                <c:pt idx="24449">
                  <c:v>122.2449999999613</c:v>
                </c:pt>
                <c:pt idx="24450">
                  <c:v>122.2499999999613</c:v>
                </c:pt>
                <c:pt idx="24451">
                  <c:v>122.2549999999613</c:v>
                </c:pt>
                <c:pt idx="24452">
                  <c:v>122.2599999999613</c:v>
                </c:pt>
                <c:pt idx="24453">
                  <c:v>122.2649999999613</c:v>
                </c:pt>
                <c:pt idx="24454">
                  <c:v>122.2699999999613</c:v>
                </c:pt>
                <c:pt idx="24455">
                  <c:v>122.2749999999613</c:v>
                </c:pt>
                <c:pt idx="24456">
                  <c:v>122.2799999999613</c:v>
                </c:pt>
                <c:pt idx="24457">
                  <c:v>122.2849999999613</c:v>
                </c:pt>
                <c:pt idx="24458">
                  <c:v>122.2899999999613</c:v>
                </c:pt>
                <c:pt idx="24459">
                  <c:v>122.2949999999613</c:v>
                </c:pt>
                <c:pt idx="24460">
                  <c:v>122.2999999999613</c:v>
                </c:pt>
                <c:pt idx="24461">
                  <c:v>122.3049999999613</c:v>
                </c:pt>
                <c:pt idx="24462">
                  <c:v>122.3099999999613</c:v>
                </c:pt>
                <c:pt idx="24463">
                  <c:v>122.3149999999613</c:v>
                </c:pt>
                <c:pt idx="24464">
                  <c:v>122.3199999999613</c:v>
                </c:pt>
                <c:pt idx="24465">
                  <c:v>122.3249999999612</c:v>
                </c:pt>
                <c:pt idx="24466">
                  <c:v>122.3299999999612</c:v>
                </c:pt>
                <c:pt idx="24467">
                  <c:v>122.3349999999612</c:v>
                </c:pt>
                <c:pt idx="24468">
                  <c:v>122.3399999999612</c:v>
                </c:pt>
                <c:pt idx="24469">
                  <c:v>122.3449999999612</c:v>
                </c:pt>
                <c:pt idx="24470">
                  <c:v>122.3499999999612</c:v>
                </c:pt>
                <c:pt idx="24471">
                  <c:v>122.3549999999612</c:v>
                </c:pt>
                <c:pt idx="24472">
                  <c:v>122.3599999999612</c:v>
                </c:pt>
                <c:pt idx="24473">
                  <c:v>122.3649999999612</c:v>
                </c:pt>
                <c:pt idx="24474">
                  <c:v>122.3699999999612</c:v>
                </c:pt>
                <c:pt idx="24475">
                  <c:v>122.3749999999612</c:v>
                </c:pt>
                <c:pt idx="24476">
                  <c:v>122.3799999999612</c:v>
                </c:pt>
                <c:pt idx="24477">
                  <c:v>122.3849999999612</c:v>
                </c:pt>
                <c:pt idx="24478">
                  <c:v>122.3899999999612</c:v>
                </c:pt>
                <c:pt idx="24479">
                  <c:v>122.3949999999612</c:v>
                </c:pt>
                <c:pt idx="24480">
                  <c:v>122.3999999999612</c:v>
                </c:pt>
                <c:pt idx="24481">
                  <c:v>122.4049999999612</c:v>
                </c:pt>
                <c:pt idx="24482">
                  <c:v>122.4099999999612</c:v>
                </c:pt>
                <c:pt idx="24483">
                  <c:v>122.4149999999612</c:v>
                </c:pt>
                <c:pt idx="24484">
                  <c:v>122.4199999999612</c:v>
                </c:pt>
                <c:pt idx="24485">
                  <c:v>122.4249999999612</c:v>
                </c:pt>
                <c:pt idx="24486">
                  <c:v>122.4299999999612</c:v>
                </c:pt>
                <c:pt idx="24487">
                  <c:v>122.4349999999612</c:v>
                </c:pt>
                <c:pt idx="24488">
                  <c:v>122.4399999999611</c:v>
                </c:pt>
                <c:pt idx="24489">
                  <c:v>122.4449999999612</c:v>
                </c:pt>
                <c:pt idx="24490">
                  <c:v>122.4499999999611</c:v>
                </c:pt>
                <c:pt idx="24491">
                  <c:v>122.4549999999611</c:v>
                </c:pt>
                <c:pt idx="24492">
                  <c:v>122.4599999999611</c:v>
                </c:pt>
                <c:pt idx="24493">
                  <c:v>122.4649999999611</c:v>
                </c:pt>
                <c:pt idx="24494">
                  <c:v>122.4699999999611</c:v>
                </c:pt>
                <c:pt idx="24495">
                  <c:v>122.4749999999611</c:v>
                </c:pt>
                <c:pt idx="24496">
                  <c:v>122.4799999999611</c:v>
                </c:pt>
                <c:pt idx="24497">
                  <c:v>122.4849999999611</c:v>
                </c:pt>
                <c:pt idx="24498">
                  <c:v>122.4899999999611</c:v>
                </c:pt>
                <c:pt idx="24499">
                  <c:v>122.4949999999611</c:v>
                </c:pt>
                <c:pt idx="24500">
                  <c:v>122.4999999999611</c:v>
                </c:pt>
                <c:pt idx="24501">
                  <c:v>122.5049999999611</c:v>
                </c:pt>
                <c:pt idx="24502">
                  <c:v>122.5099999999611</c:v>
                </c:pt>
                <c:pt idx="24503">
                  <c:v>122.5149999999611</c:v>
                </c:pt>
                <c:pt idx="24504">
                  <c:v>122.5199999999611</c:v>
                </c:pt>
                <c:pt idx="24505">
                  <c:v>122.5249999999611</c:v>
                </c:pt>
                <c:pt idx="24506">
                  <c:v>122.5299999999611</c:v>
                </c:pt>
                <c:pt idx="24507">
                  <c:v>122.5349999999611</c:v>
                </c:pt>
                <c:pt idx="24508">
                  <c:v>122.5399999999611</c:v>
                </c:pt>
                <c:pt idx="24509">
                  <c:v>122.5449999999611</c:v>
                </c:pt>
                <c:pt idx="24510">
                  <c:v>122.549999999961</c:v>
                </c:pt>
                <c:pt idx="24511">
                  <c:v>122.554999999961</c:v>
                </c:pt>
                <c:pt idx="24512">
                  <c:v>122.559999999961</c:v>
                </c:pt>
                <c:pt idx="24513">
                  <c:v>122.564999999961</c:v>
                </c:pt>
                <c:pt idx="24514">
                  <c:v>122.569999999961</c:v>
                </c:pt>
                <c:pt idx="24515">
                  <c:v>122.574999999961</c:v>
                </c:pt>
                <c:pt idx="24516">
                  <c:v>122.579999999961</c:v>
                </c:pt>
                <c:pt idx="24517">
                  <c:v>122.584999999961</c:v>
                </c:pt>
                <c:pt idx="24518">
                  <c:v>122.589999999961</c:v>
                </c:pt>
                <c:pt idx="24519">
                  <c:v>122.594999999961</c:v>
                </c:pt>
                <c:pt idx="24520">
                  <c:v>122.599999999961</c:v>
                </c:pt>
                <c:pt idx="24521">
                  <c:v>122.604999999961</c:v>
                </c:pt>
                <c:pt idx="24522">
                  <c:v>122.609999999961</c:v>
                </c:pt>
                <c:pt idx="24523">
                  <c:v>122.614999999961</c:v>
                </c:pt>
                <c:pt idx="24524">
                  <c:v>122.619999999961</c:v>
                </c:pt>
                <c:pt idx="24525">
                  <c:v>122.624999999961</c:v>
                </c:pt>
                <c:pt idx="24526">
                  <c:v>122.629999999961</c:v>
                </c:pt>
                <c:pt idx="24527">
                  <c:v>122.634999999961</c:v>
                </c:pt>
                <c:pt idx="24528">
                  <c:v>122.639999999961</c:v>
                </c:pt>
                <c:pt idx="24529">
                  <c:v>122.644999999961</c:v>
                </c:pt>
                <c:pt idx="24530">
                  <c:v>122.649999999961</c:v>
                </c:pt>
                <c:pt idx="24531">
                  <c:v>122.654999999961</c:v>
                </c:pt>
                <c:pt idx="24532">
                  <c:v>122.659999999961</c:v>
                </c:pt>
                <c:pt idx="24533">
                  <c:v>122.664999999961</c:v>
                </c:pt>
                <c:pt idx="24534">
                  <c:v>122.669999999961</c:v>
                </c:pt>
                <c:pt idx="24535">
                  <c:v>122.674999999961</c:v>
                </c:pt>
                <c:pt idx="24536">
                  <c:v>122.6799999999609</c:v>
                </c:pt>
                <c:pt idx="24537">
                  <c:v>122.684999999961</c:v>
                </c:pt>
                <c:pt idx="24538">
                  <c:v>122.689999999961</c:v>
                </c:pt>
                <c:pt idx="24539">
                  <c:v>122.694999999961</c:v>
                </c:pt>
                <c:pt idx="24540">
                  <c:v>122.699999999961</c:v>
                </c:pt>
                <c:pt idx="24541">
                  <c:v>122.704999999961</c:v>
                </c:pt>
                <c:pt idx="24542">
                  <c:v>122.709999999961</c:v>
                </c:pt>
                <c:pt idx="24543">
                  <c:v>122.714999999961</c:v>
                </c:pt>
                <c:pt idx="24544">
                  <c:v>122.719999999961</c:v>
                </c:pt>
                <c:pt idx="24545">
                  <c:v>122.724999999961</c:v>
                </c:pt>
                <c:pt idx="24546">
                  <c:v>122.729999999961</c:v>
                </c:pt>
                <c:pt idx="24547">
                  <c:v>122.734999999961</c:v>
                </c:pt>
                <c:pt idx="24548">
                  <c:v>122.739999999961</c:v>
                </c:pt>
                <c:pt idx="24549">
                  <c:v>122.744999999961</c:v>
                </c:pt>
                <c:pt idx="24550">
                  <c:v>122.749999999961</c:v>
                </c:pt>
                <c:pt idx="24551">
                  <c:v>122.754999999961</c:v>
                </c:pt>
                <c:pt idx="24552">
                  <c:v>122.759999999961</c:v>
                </c:pt>
                <c:pt idx="24553">
                  <c:v>122.764999999961</c:v>
                </c:pt>
                <c:pt idx="24554">
                  <c:v>122.7699999999608</c:v>
                </c:pt>
                <c:pt idx="24555">
                  <c:v>122.7749999999608</c:v>
                </c:pt>
                <c:pt idx="24556">
                  <c:v>122.7799999999608</c:v>
                </c:pt>
                <c:pt idx="24557">
                  <c:v>122.7849999999608</c:v>
                </c:pt>
                <c:pt idx="24558">
                  <c:v>122.7899999999608</c:v>
                </c:pt>
                <c:pt idx="24559">
                  <c:v>122.7949999999608</c:v>
                </c:pt>
                <c:pt idx="24560">
                  <c:v>122.7999999999608</c:v>
                </c:pt>
                <c:pt idx="24561">
                  <c:v>122.8049999999608</c:v>
                </c:pt>
                <c:pt idx="24562">
                  <c:v>122.8099999999608</c:v>
                </c:pt>
                <c:pt idx="24563">
                  <c:v>122.8149999999608</c:v>
                </c:pt>
                <c:pt idx="24564">
                  <c:v>122.8199999999608</c:v>
                </c:pt>
                <c:pt idx="24565">
                  <c:v>122.8249999999608</c:v>
                </c:pt>
                <c:pt idx="24566">
                  <c:v>122.8299999999608</c:v>
                </c:pt>
                <c:pt idx="24567">
                  <c:v>122.8349999999608</c:v>
                </c:pt>
                <c:pt idx="24568">
                  <c:v>122.8399999999608</c:v>
                </c:pt>
                <c:pt idx="24569">
                  <c:v>122.8449999999608</c:v>
                </c:pt>
                <c:pt idx="24570">
                  <c:v>122.8499999999608</c:v>
                </c:pt>
                <c:pt idx="24571">
                  <c:v>122.8549999999608</c:v>
                </c:pt>
                <c:pt idx="24572">
                  <c:v>122.8599999999608</c:v>
                </c:pt>
                <c:pt idx="24573">
                  <c:v>122.8649999999608</c:v>
                </c:pt>
                <c:pt idx="24574">
                  <c:v>122.8699999999608</c:v>
                </c:pt>
                <c:pt idx="24575">
                  <c:v>122.8749999999607</c:v>
                </c:pt>
                <c:pt idx="24576">
                  <c:v>122.8799999999607</c:v>
                </c:pt>
                <c:pt idx="24577">
                  <c:v>122.8849999999607</c:v>
                </c:pt>
                <c:pt idx="24578">
                  <c:v>122.8899999999607</c:v>
                </c:pt>
                <c:pt idx="24579">
                  <c:v>122.8949999999607</c:v>
                </c:pt>
                <c:pt idx="24580">
                  <c:v>122.8999999999607</c:v>
                </c:pt>
                <c:pt idx="24581">
                  <c:v>122.9049999999607</c:v>
                </c:pt>
                <c:pt idx="24582">
                  <c:v>122.9099999999607</c:v>
                </c:pt>
                <c:pt idx="24583">
                  <c:v>122.9149999999607</c:v>
                </c:pt>
                <c:pt idx="24584">
                  <c:v>122.9199999999607</c:v>
                </c:pt>
                <c:pt idx="24585">
                  <c:v>122.9249999999607</c:v>
                </c:pt>
                <c:pt idx="24586">
                  <c:v>122.9299999999607</c:v>
                </c:pt>
                <c:pt idx="24587">
                  <c:v>122.9349999999607</c:v>
                </c:pt>
                <c:pt idx="24588">
                  <c:v>122.9399999999607</c:v>
                </c:pt>
                <c:pt idx="24589">
                  <c:v>122.9449999999607</c:v>
                </c:pt>
                <c:pt idx="24590">
                  <c:v>122.9499999999607</c:v>
                </c:pt>
                <c:pt idx="24591">
                  <c:v>122.9549999999607</c:v>
                </c:pt>
                <c:pt idx="24592">
                  <c:v>122.9599999999607</c:v>
                </c:pt>
                <c:pt idx="24593">
                  <c:v>122.9649999999607</c:v>
                </c:pt>
                <c:pt idx="24594">
                  <c:v>122.9699999999607</c:v>
                </c:pt>
                <c:pt idx="24595">
                  <c:v>122.9749999999607</c:v>
                </c:pt>
                <c:pt idx="24596">
                  <c:v>122.9799999999607</c:v>
                </c:pt>
                <c:pt idx="24597">
                  <c:v>122.9849999999607</c:v>
                </c:pt>
                <c:pt idx="24598">
                  <c:v>122.9899999999606</c:v>
                </c:pt>
                <c:pt idx="24599">
                  <c:v>122.9949999999607</c:v>
                </c:pt>
                <c:pt idx="24600">
                  <c:v>122.9999999999606</c:v>
                </c:pt>
                <c:pt idx="24601">
                  <c:v>123.0049999999606</c:v>
                </c:pt>
                <c:pt idx="24602">
                  <c:v>123.0099999999606</c:v>
                </c:pt>
                <c:pt idx="24603">
                  <c:v>123.0149999999606</c:v>
                </c:pt>
                <c:pt idx="24604">
                  <c:v>123.0199999999606</c:v>
                </c:pt>
                <c:pt idx="24605">
                  <c:v>123.0249999999606</c:v>
                </c:pt>
                <c:pt idx="24606">
                  <c:v>123.0299999999606</c:v>
                </c:pt>
                <c:pt idx="24607">
                  <c:v>123.0349999999606</c:v>
                </c:pt>
                <c:pt idx="24608">
                  <c:v>123.0399999999606</c:v>
                </c:pt>
                <c:pt idx="24609">
                  <c:v>123.0449999999606</c:v>
                </c:pt>
                <c:pt idx="24610">
                  <c:v>123.0499999999606</c:v>
                </c:pt>
                <c:pt idx="24611">
                  <c:v>123.0549999999606</c:v>
                </c:pt>
                <c:pt idx="24612">
                  <c:v>123.0599999999606</c:v>
                </c:pt>
                <c:pt idx="24613">
                  <c:v>123.0649999999606</c:v>
                </c:pt>
                <c:pt idx="24614">
                  <c:v>123.0699999999606</c:v>
                </c:pt>
                <c:pt idx="24615">
                  <c:v>123.0749999999606</c:v>
                </c:pt>
                <c:pt idx="24616">
                  <c:v>123.0799999999606</c:v>
                </c:pt>
                <c:pt idx="24617">
                  <c:v>123.0849999999606</c:v>
                </c:pt>
                <c:pt idx="24618">
                  <c:v>123.0899999999606</c:v>
                </c:pt>
                <c:pt idx="24619">
                  <c:v>123.0949999999606</c:v>
                </c:pt>
                <c:pt idx="24620">
                  <c:v>123.0999999999605</c:v>
                </c:pt>
                <c:pt idx="24621">
                  <c:v>123.1049999999605</c:v>
                </c:pt>
                <c:pt idx="24622">
                  <c:v>123.1099999999605</c:v>
                </c:pt>
                <c:pt idx="24623">
                  <c:v>123.1149999999605</c:v>
                </c:pt>
                <c:pt idx="24624">
                  <c:v>123.1199999999605</c:v>
                </c:pt>
                <c:pt idx="24625">
                  <c:v>123.1249999999605</c:v>
                </c:pt>
                <c:pt idx="24626">
                  <c:v>123.1299999999605</c:v>
                </c:pt>
                <c:pt idx="24627">
                  <c:v>123.1349999999605</c:v>
                </c:pt>
                <c:pt idx="24628">
                  <c:v>123.1399999999605</c:v>
                </c:pt>
                <c:pt idx="24629">
                  <c:v>123.1449999999605</c:v>
                </c:pt>
                <c:pt idx="24630">
                  <c:v>123.1499999999605</c:v>
                </c:pt>
                <c:pt idx="24631">
                  <c:v>123.1549999999605</c:v>
                </c:pt>
                <c:pt idx="24632">
                  <c:v>123.1599999999605</c:v>
                </c:pt>
                <c:pt idx="24633">
                  <c:v>123.1649999999605</c:v>
                </c:pt>
                <c:pt idx="24634">
                  <c:v>123.1699999999605</c:v>
                </c:pt>
                <c:pt idx="24635">
                  <c:v>123.1749999999605</c:v>
                </c:pt>
                <c:pt idx="24636">
                  <c:v>123.1799999999605</c:v>
                </c:pt>
                <c:pt idx="24637">
                  <c:v>123.1849999999605</c:v>
                </c:pt>
                <c:pt idx="24638">
                  <c:v>123.1899999999605</c:v>
                </c:pt>
                <c:pt idx="24639">
                  <c:v>123.1949999999605</c:v>
                </c:pt>
                <c:pt idx="24640">
                  <c:v>123.1999999999605</c:v>
                </c:pt>
                <c:pt idx="24641">
                  <c:v>123.2049999999605</c:v>
                </c:pt>
                <c:pt idx="24642">
                  <c:v>123.2099999999604</c:v>
                </c:pt>
                <c:pt idx="24643">
                  <c:v>123.2149999999605</c:v>
                </c:pt>
                <c:pt idx="24644">
                  <c:v>123.2199999999604</c:v>
                </c:pt>
                <c:pt idx="24645">
                  <c:v>123.2249999999604</c:v>
                </c:pt>
                <c:pt idx="24646">
                  <c:v>123.2299999999604</c:v>
                </c:pt>
                <c:pt idx="24647">
                  <c:v>123.2349999999604</c:v>
                </c:pt>
                <c:pt idx="24648">
                  <c:v>123.2399999999604</c:v>
                </c:pt>
                <c:pt idx="24649">
                  <c:v>123.2449999999604</c:v>
                </c:pt>
                <c:pt idx="24650">
                  <c:v>123.2499999999604</c:v>
                </c:pt>
                <c:pt idx="24651">
                  <c:v>123.2549999999604</c:v>
                </c:pt>
                <c:pt idx="24652">
                  <c:v>123.2599999999604</c:v>
                </c:pt>
                <c:pt idx="24653">
                  <c:v>123.2649999999604</c:v>
                </c:pt>
                <c:pt idx="24654">
                  <c:v>123.2699999999604</c:v>
                </c:pt>
                <c:pt idx="24655">
                  <c:v>123.2749999999604</c:v>
                </c:pt>
                <c:pt idx="24656">
                  <c:v>123.2799999999604</c:v>
                </c:pt>
                <c:pt idx="24657">
                  <c:v>123.2849999999604</c:v>
                </c:pt>
                <c:pt idx="24658">
                  <c:v>123.2899999999604</c:v>
                </c:pt>
                <c:pt idx="24659">
                  <c:v>123.2949999999604</c:v>
                </c:pt>
                <c:pt idx="24660">
                  <c:v>123.2999999999604</c:v>
                </c:pt>
                <c:pt idx="24661">
                  <c:v>123.3049999999604</c:v>
                </c:pt>
                <c:pt idx="24662">
                  <c:v>123.3099999999604</c:v>
                </c:pt>
                <c:pt idx="24663">
                  <c:v>123.3149999999604</c:v>
                </c:pt>
                <c:pt idx="24664">
                  <c:v>123.3199999999603</c:v>
                </c:pt>
                <c:pt idx="24665">
                  <c:v>123.3249999999603</c:v>
                </c:pt>
                <c:pt idx="24666">
                  <c:v>123.3299999999603</c:v>
                </c:pt>
                <c:pt idx="24667">
                  <c:v>123.3349999999603</c:v>
                </c:pt>
                <c:pt idx="24668">
                  <c:v>123.3399999999603</c:v>
                </c:pt>
                <c:pt idx="24669">
                  <c:v>123.3449999999603</c:v>
                </c:pt>
                <c:pt idx="24670">
                  <c:v>123.3499999999603</c:v>
                </c:pt>
                <c:pt idx="24671">
                  <c:v>123.3549999999603</c:v>
                </c:pt>
                <c:pt idx="24672">
                  <c:v>123.3599999999603</c:v>
                </c:pt>
                <c:pt idx="24673">
                  <c:v>123.3649999999603</c:v>
                </c:pt>
                <c:pt idx="24674">
                  <c:v>123.3699999999603</c:v>
                </c:pt>
                <c:pt idx="24675">
                  <c:v>123.3749999999603</c:v>
                </c:pt>
                <c:pt idx="24676">
                  <c:v>123.3799999999603</c:v>
                </c:pt>
                <c:pt idx="24677">
                  <c:v>123.3849999999603</c:v>
                </c:pt>
                <c:pt idx="24678">
                  <c:v>123.3899999999603</c:v>
                </c:pt>
                <c:pt idx="24679">
                  <c:v>123.3949999999603</c:v>
                </c:pt>
                <c:pt idx="24680">
                  <c:v>123.3999999999603</c:v>
                </c:pt>
                <c:pt idx="24681">
                  <c:v>123.4049999999603</c:v>
                </c:pt>
                <c:pt idx="24682">
                  <c:v>123.4099999999603</c:v>
                </c:pt>
                <c:pt idx="24683">
                  <c:v>123.4149999999603</c:v>
                </c:pt>
                <c:pt idx="24684">
                  <c:v>123.4199999999603</c:v>
                </c:pt>
                <c:pt idx="24685">
                  <c:v>123.4249999999603</c:v>
                </c:pt>
                <c:pt idx="24686">
                  <c:v>123.4299999999602</c:v>
                </c:pt>
                <c:pt idx="24687">
                  <c:v>123.4349999999603</c:v>
                </c:pt>
                <c:pt idx="24688">
                  <c:v>123.4399999999602</c:v>
                </c:pt>
                <c:pt idx="24689">
                  <c:v>123.4449999999602</c:v>
                </c:pt>
                <c:pt idx="24690">
                  <c:v>123.4499999999602</c:v>
                </c:pt>
                <c:pt idx="24691">
                  <c:v>123.4549999999602</c:v>
                </c:pt>
                <c:pt idx="24692">
                  <c:v>123.4599999999602</c:v>
                </c:pt>
                <c:pt idx="24693">
                  <c:v>123.4649999999602</c:v>
                </c:pt>
                <c:pt idx="24694">
                  <c:v>123.4699999999602</c:v>
                </c:pt>
                <c:pt idx="24695">
                  <c:v>123.4749999999602</c:v>
                </c:pt>
                <c:pt idx="24696">
                  <c:v>123.4799999999602</c:v>
                </c:pt>
                <c:pt idx="24697">
                  <c:v>123.4849999999602</c:v>
                </c:pt>
                <c:pt idx="24698">
                  <c:v>123.4899999999602</c:v>
                </c:pt>
                <c:pt idx="24699">
                  <c:v>123.4949999999602</c:v>
                </c:pt>
                <c:pt idx="24700">
                  <c:v>123.4999999999602</c:v>
                </c:pt>
                <c:pt idx="24701">
                  <c:v>123.5049999999602</c:v>
                </c:pt>
                <c:pt idx="24702">
                  <c:v>123.5099999999602</c:v>
                </c:pt>
                <c:pt idx="24703">
                  <c:v>123.5149999999602</c:v>
                </c:pt>
                <c:pt idx="24704">
                  <c:v>123.5199999999602</c:v>
                </c:pt>
                <c:pt idx="24705">
                  <c:v>123.5249999999602</c:v>
                </c:pt>
                <c:pt idx="24706">
                  <c:v>123.5299999999602</c:v>
                </c:pt>
                <c:pt idx="24707">
                  <c:v>123.5349999999602</c:v>
                </c:pt>
                <c:pt idx="24708">
                  <c:v>123.5399999999601</c:v>
                </c:pt>
                <c:pt idx="24709">
                  <c:v>123.5449999999602</c:v>
                </c:pt>
                <c:pt idx="24710">
                  <c:v>123.5499999999601</c:v>
                </c:pt>
                <c:pt idx="24711">
                  <c:v>123.5549999999601</c:v>
                </c:pt>
                <c:pt idx="24712">
                  <c:v>123.5599999999601</c:v>
                </c:pt>
                <c:pt idx="24713">
                  <c:v>123.5649999999601</c:v>
                </c:pt>
                <c:pt idx="24714">
                  <c:v>123.5699999999601</c:v>
                </c:pt>
                <c:pt idx="24715">
                  <c:v>123.5749999999601</c:v>
                </c:pt>
                <c:pt idx="24716">
                  <c:v>123.5799999999601</c:v>
                </c:pt>
                <c:pt idx="24717">
                  <c:v>123.5849999999601</c:v>
                </c:pt>
                <c:pt idx="24718">
                  <c:v>123.5899999999601</c:v>
                </c:pt>
                <c:pt idx="24719">
                  <c:v>123.5949999999601</c:v>
                </c:pt>
                <c:pt idx="24720">
                  <c:v>123.5999999999601</c:v>
                </c:pt>
                <c:pt idx="24721">
                  <c:v>123.6049999999601</c:v>
                </c:pt>
                <c:pt idx="24722">
                  <c:v>123.6099999999601</c:v>
                </c:pt>
                <c:pt idx="24723">
                  <c:v>123.6149999999601</c:v>
                </c:pt>
                <c:pt idx="24724">
                  <c:v>123.6199999999601</c:v>
                </c:pt>
                <c:pt idx="24725">
                  <c:v>123.6249999999601</c:v>
                </c:pt>
                <c:pt idx="24726">
                  <c:v>123.6299999999601</c:v>
                </c:pt>
                <c:pt idx="24727">
                  <c:v>123.6349999999601</c:v>
                </c:pt>
                <c:pt idx="24728">
                  <c:v>123.6399999999601</c:v>
                </c:pt>
                <c:pt idx="24729">
                  <c:v>123.6449999999601</c:v>
                </c:pt>
                <c:pt idx="24730">
                  <c:v>123.64999999996</c:v>
                </c:pt>
                <c:pt idx="24731">
                  <c:v>123.65499999996</c:v>
                </c:pt>
                <c:pt idx="24732">
                  <c:v>123.65999999996</c:v>
                </c:pt>
                <c:pt idx="24733">
                  <c:v>123.66499999996</c:v>
                </c:pt>
                <c:pt idx="24734">
                  <c:v>123.66999999996</c:v>
                </c:pt>
                <c:pt idx="24735">
                  <c:v>123.67499999996</c:v>
                </c:pt>
                <c:pt idx="24736">
                  <c:v>123.67999999996</c:v>
                </c:pt>
                <c:pt idx="24737">
                  <c:v>123.68499999996</c:v>
                </c:pt>
                <c:pt idx="24738">
                  <c:v>123.68999999996</c:v>
                </c:pt>
                <c:pt idx="24739">
                  <c:v>123.69499999996</c:v>
                </c:pt>
                <c:pt idx="24740">
                  <c:v>123.69999999996</c:v>
                </c:pt>
                <c:pt idx="24741">
                  <c:v>123.70499999996</c:v>
                </c:pt>
                <c:pt idx="24742">
                  <c:v>123.70999999996</c:v>
                </c:pt>
                <c:pt idx="24743">
                  <c:v>123.71499999996</c:v>
                </c:pt>
                <c:pt idx="24744">
                  <c:v>123.71999999996</c:v>
                </c:pt>
                <c:pt idx="24745">
                  <c:v>123.72499999996</c:v>
                </c:pt>
                <c:pt idx="24746">
                  <c:v>123.72999999996</c:v>
                </c:pt>
                <c:pt idx="24747">
                  <c:v>123.73499999996</c:v>
                </c:pt>
                <c:pt idx="24748">
                  <c:v>123.73999999996</c:v>
                </c:pt>
                <c:pt idx="24749">
                  <c:v>123.74499999996</c:v>
                </c:pt>
                <c:pt idx="24750">
                  <c:v>123.74999999996</c:v>
                </c:pt>
                <c:pt idx="24751">
                  <c:v>123.75499999996</c:v>
                </c:pt>
                <c:pt idx="24752">
                  <c:v>123.75999999996</c:v>
                </c:pt>
                <c:pt idx="24753">
                  <c:v>123.76499999996</c:v>
                </c:pt>
                <c:pt idx="24754">
                  <c:v>123.76999999996</c:v>
                </c:pt>
                <c:pt idx="24755">
                  <c:v>123.77499999996</c:v>
                </c:pt>
                <c:pt idx="24756">
                  <c:v>123.7799999999599</c:v>
                </c:pt>
                <c:pt idx="24757">
                  <c:v>123.78499999996</c:v>
                </c:pt>
                <c:pt idx="24758">
                  <c:v>123.78999999996</c:v>
                </c:pt>
                <c:pt idx="24759">
                  <c:v>123.79499999996</c:v>
                </c:pt>
                <c:pt idx="24760">
                  <c:v>123.79999999996</c:v>
                </c:pt>
                <c:pt idx="24761">
                  <c:v>123.80499999996</c:v>
                </c:pt>
                <c:pt idx="24762">
                  <c:v>123.8099999999599</c:v>
                </c:pt>
                <c:pt idx="24763">
                  <c:v>123.81499999996</c:v>
                </c:pt>
                <c:pt idx="24764">
                  <c:v>123.81999999996</c:v>
                </c:pt>
                <c:pt idx="24765">
                  <c:v>123.8249999999599</c:v>
                </c:pt>
                <c:pt idx="24766">
                  <c:v>123.8299999999599</c:v>
                </c:pt>
                <c:pt idx="24767">
                  <c:v>123.83499999996</c:v>
                </c:pt>
                <c:pt idx="24768">
                  <c:v>123.83999999996</c:v>
                </c:pt>
                <c:pt idx="24769">
                  <c:v>123.84499999996</c:v>
                </c:pt>
                <c:pt idx="24770">
                  <c:v>123.84999999996</c:v>
                </c:pt>
                <c:pt idx="24771">
                  <c:v>123.8549999999598</c:v>
                </c:pt>
                <c:pt idx="24772">
                  <c:v>123.8599999999598</c:v>
                </c:pt>
                <c:pt idx="24773">
                  <c:v>123.8649999999598</c:v>
                </c:pt>
                <c:pt idx="24774">
                  <c:v>123.8699999999598</c:v>
                </c:pt>
                <c:pt idx="24775">
                  <c:v>123.8749999999598</c:v>
                </c:pt>
                <c:pt idx="24776">
                  <c:v>123.8799999999598</c:v>
                </c:pt>
                <c:pt idx="24777">
                  <c:v>123.8849999999598</c:v>
                </c:pt>
                <c:pt idx="24778">
                  <c:v>123.8899999999598</c:v>
                </c:pt>
                <c:pt idx="24779">
                  <c:v>123.8949999999598</c:v>
                </c:pt>
                <c:pt idx="24780">
                  <c:v>123.8999999999598</c:v>
                </c:pt>
                <c:pt idx="24781">
                  <c:v>123.9049999999598</c:v>
                </c:pt>
                <c:pt idx="24782">
                  <c:v>123.9099999999598</c:v>
                </c:pt>
                <c:pt idx="24783">
                  <c:v>123.9149999999598</c:v>
                </c:pt>
                <c:pt idx="24784">
                  <c:v>123.9199999999598</c:v>
                </c:pt>
                <c:pt idx="24785">
                  <c:v>123.9249999999598</c:v>
                </c:pt>
                <c:pt idx="24786">
                  <c:v>123.9299999999598</c:v>
                </c:pt>
                <c:pt idx="24787">
                  <c:v>123.9349999999598</c:v>
                </c:pt>
                <c:pt idx="24788">
                  <c:v>123.9399999999598</c:v>
                </c:pt>
                <c:pt idx="24789">
                  <c:v>123.9449999999598</c:v>
                </c:pt>
                <c:pt idx="24790">
                  <c:v>123.9499999999598</c:v>
                </c:pt>
                <c:pt idx="24791">
                  <c:v>123.9549999999598</c:v>
                </c:pt>
                <c:pt idx="24792">
                  <c:v>123.9599999999598</c:v>
                </c:pt>
                <c:pt idx="24793">
                  <c:v>123.9649999999598</c:v>
                </c:pt>
                <c:pt idx="24794">
                  <c:v>123.9699999999598</c:v>
                </c:pt>
                <c:pt idx="24795">
                  <c:v>123.9749999999597</c:v>
                </c:pt>
                <c:pt idx="24796">
                  <c:v>123.9799999999597</c:v>
                </c:pt>
                <c:pt idx="24797">
                  <c:v>123.9849999999597</c:v>
                </c:pt>
                <c:pt idx="24798">
                  <c:v>123.9899999999597</c:v>
                </c:pt>
                <c:pt idx="24799">
                  <c:v>123.9949999999597</c:v>
                </c:pt>
                <c:pt idx="24800">
                  <c:v>123.9999999999597</c:v>
                </c:pt>
                <c:pt idx="24801">
                  <c:v>124.0049999999597</c:v>
                </c:pt>
                <c:pt idx="24802">
                  <c:v>124.0099999999597</c:v>
                </c:pt>
                <c:pt idx="24803">
                  <c:v>124.0149999999597</c:v>
                </c:pt>
                <c:pt idx="24804">
                  <c:v>124.0199999999597</c:v>
                </c:pt>
                <c:pt idx="24805">
                  <c:v>124.0249999999597</c:v>
                </c:pt>
                <c:pt idx="24806">
                  <c:v>124.0299999999597</c:v>
                </c:pt>
                <c:pt idx="24807">
                  <c:v>124.0349999999597</c:v>
                </c:pt>
                <c:pt idx="24808">
                  <c:v>124.0399999999597</c:v>
                </c:pt>
                <c:pt idx="24809">
                  <c:v>124.0449999999597</c:v>
                </c:pt>
                <c:pt idx="24810">
                  <c:v>124.0499999999597</c:v>
                </c:pt>
                <c:pt idx="24811">
                  <c:v>124.0549999999597</c:v>
                </c:pt>
                <c:pt idx="24812">
                  <c:v>124.0599999999597</c:v>
                </c:pt>
                <c:pt idx="24813">
                  <c:v>124.0649999999597</c:v>
                </c:pt>
                <c:pt idx="24814">
                  <c:v>124.0699999999597</c:v>
                </c:pt>
                <c:pt idx="24815">
                  <c:v>124.0749999999596</c:v>
                </c:pt>
                <c:pt idx="24816">
                  <c:v>124.0799999999596</c:v>
                </c:pt>
                <c:pt idx="24817">
                  <c:v>124.0849999999596</c:v>
                </c:pt>
                <c:pt idx="24818">
                  <c:v>124.0899999999596</c:v>
                </c:pt>
                <c:pt idx="24819">
                  <c:v>124.0949999999596</c:v>
                </c:pt>
                <c:pt idx="24820">
                  <c:v>124.0999999999596</c:v>
                </c:pt>
                <c:pt idx="24821">
                  <c:v>124.1049999999596</c:v>
                </c:pt>
                <c:pt idx="24822">
                  <c:v>124.1099999999596</c:v>
                </c:pt>
                <c:pt idx="24823">
                  <c:v>124.1149999999596</c:v>
                </c:pt>
                <c:pt idx="24824">
                  <c:v>124.1199999999596</c:v>
                </c:pt>
                <c:pt idx="24825">
                  <c:v>124.1249999999596</c:v>
                </c:pt>
                <c:pt idx="24826">
                  <c:v>124.1299999999596</c:v>
                </c:pt>
                <c:pt idx="24827">
                  <c:v>124.1349999999596</c:v>
                </c:pt>
                <c:pt idx="24828">
                  <c:v>124.1399999999596</c:v>
                </c:pt>
                <c:pt idx="24829">
                  <c:v>124.1449999999596</c:v>
                </c:pt>
                <c:pt idx="24830">
                  <c:v>124.1499999999596</c:v>
                </c:pt>
                <c:pt idx="24831">
                  <c:v>124.1549999999596</c:v>
                </c:pt>
                <c:pt idx="24832">
                  <c:v>124.1599999999596</c:v>
                </c:pt>
                <c:pt idx="24833">
                  <c:v>124.1649999999596</c:v>
                </c:pt>
                <c:pt idx="24834">
                  <c:v>124.1699999999596</c:v>
                </c:pt>
                <c:pt idx="24835">
                  <c:v>124.1749999999596</c:v>
                </c:pt>
                <c:pt idx="24836">
                  <c:v>124.1799999999595</c:v>
                </c:pt>
                <c:pt idx="24837">
                  <c:v>124.1849999999595</c:v>
                </c:pt>
                <c:pt idx="24838">
                  <c:v>124.1899999999595</c:v>
                </c:pt>
                <c:pt idx="24839">
                  <c:v>124.1949999999595</c:v>
                </c:pt>
                <c:pt idx="24840">
                  <c:v>124.1999999999595</c:v>
                </c:pt>
                <c:pt idx="24841">
                  <c:v>124.2049999999595</c:v>
                </c:pt>
                <c:pt idx="24842">
                  <c:v>124.2099999999595</c:v>
                </c:pt>
                <c:pt idx="24843">
                  <c:v>124.2149999999595</c:v>
                </c:pt>
                <c:pt idx="24844">
                  <c:v>124.2199999999595</c:v>
                </c:pt>
                <c:pt idx="24845">
                  <c:v>124.2249999999595</c:v>
                </c:pt>
                <c:pt idx="24846">
                  <c:v>124.2299999999595</c:v>
                </c:pt>
                <c:pt idx="24847">
                  <c:v>124.2349999999595</c:v>
                </c:pt>
                <c:pt idx="24848">
                  <c:v>124.2399999999595</c:v>
                </c:pt>
                <c:pt idx="24849">
                  <c:v>124.2449999999595</c:v>
                </c:pt>
                <c:pt idx="24850">
                  <c:v>124.2499999999595</c:v>
                </c:pt>
                <c:pt idx="24851">
                  <c:v>124.2549999999595</c:v>
                </c:pt>
                <c:pt idx="24852">
                  <c:v>124.2599999999595</c:v>
                </c:pt>
                <c:pt idx="24853">
                  <c:v>124.2649999999595</c:v>
                </c:pt>
                <c:pt idx="24854">
                  <c:v>124.2699999999595</c:v>
                </c:pt>
                <c:pt idx="24855">
                  <c:v>124.2749999999595</c:v>
                </c:pt>
                <c:pt idx="24856">
                  <c:v>124.2799999999595</c:v>
                </c:pt>
                <c:pt idx="24857">
                  <c:v>124.2849999999595</c:v>
                </c:pt>
                <c:pt idx="24858">
                  <c:v>124.2899999999595</c:v>
                </c:pt>
                <c:pt idx="24859">
                  <c:v>124.2949999999595</c:v>
                </c:pt>
                <c:pt idx="24860">
                  <c:v>124.2999999999595</c:v>
                </c:pt>
                <c:pt idx="24861">
                  <c:v>124.3049999999594</c:v>
                </c:pt>
                <c:pt idx="24862">
                  <c:v>124.3099999999594</c:v>
                </c:pt>
                <c:pt idx="24863">
                  <c:v>124.3149999999594</c:v>
                </c:pt>
                <c:pt idx="24864">
                  <c:v>124.3199999999594</c:v>
                </c:pt>
                <c:pt idx="24865">
                  <c:v>124.3249999999594</c:v>
                </c:pt>
                <c:pt idx="24866">
                  <c:v>124.3299999999594</c:v>
                </c:pt>
                <c:pt idx="24867">
                  <c:v>124.3349999999594</c:v>
                </c:pt>
                <c:pt idx="24868">
                  <c:v>124.3399999999594</c:v>
                </c:pt>
                <c:pt idx="24869">
                  <c:v>124.3449999999594</c:v>
                </c:pt>
                <c:pt idx="24870">
                  <c:v>124.3499999999594</c:v>
                </c:pt>
                <c:pt idx="24871">
                  <c:v>124.3549999999594</c:v>
                </c:pt>
                <c:pt idx="24872">
                  <c:v>124.3599999999594</c:v>
                </c:pt>
                <c:pt idx="24873">
                  <c:v>124.3649999999594</c:v>
                </c:pt>
                <c:pt idx="24874">
                  <c:v>124.3699999999594</c:v>
                </c:pt>
                <c:pt idx="24875">
                  <c:v>124.3749999999594</c:v>
                </c:pt>
                <c:pt idx="24876">
                  <c:v>124.3799999999594</c:v>
                </c:pt>
                <c:pt idx="24877">
                  <c:v>124.3849999999594</c:v>
                </c:pt>
                <c:pt idx="24878">
                  <c:v>124.3899999999594</c:v>
                </c:pt>
                <c:pt idx="24879">
                  <c:v>124.3949999999594</c:v>
                </c:pt>
                <c:pt idx="24880">
                  <c:v>124.3999999999594</c:v>
                </c:pt>
                <c:pt idx="24881">
                  <c:v>124.4049999999594</c:v>
                </c:pt>
                <c:pt idx="24882">
                  <c:v>124.4099999999594</c:v>
                </c:pt>
                <c:pt idx="24883">
                  <c:v>124.4149999999593</c:v>
                </c:pt>
                <c:pt idx="24884">
                  <c:v>124.4199999999593</c:v>
                </c:pt>
                <c:pt idx="24885">
                  <c:v>124.4249999999593</c:v>
                </c:pt>
                <c:pt idx="24886">
                  <c:v>124.4299999999593</c:v>
                </c:pt>
                <c:pt idx="24887">
                  <c:v>124.4349999999593</c:v>
                </c:pt>
                <c:pt idx="24888">
                  <c:v>124.4399999999593</c:v>
                </c:pt>
                <c:pt idx="24889">
                  <c:v>124.4449999999593</c:v>
                </c:pt>
                <c:pt idx="24890">
                  <c:v>124.4499999999593</c:v>
                </c:pt>
                <c:pt idx="24891">
                  <c:v>124.4549999999593</c:v>
                </c:pt>
                <c:pt idx="24892">
                  <c:v>124.4599999999593</c:v>
                </c:pt>
                <c:pt idx="24893">
                  <c:v>124.4649999999593</c:v>
                </c:pt>
                <c:pt idx="24894">
                  <c:v>124.4699999999593</c:v>
                </c:pt>
                <c:pt idx="24895">
                  <c:v>124.4749999999593</c:v>
                </c:pt>
                <c:pt idx="24896">
                  <c:v>124.4799999999593</c:v>
                </c:pt>
                <c:pt idx="24897">
                  <c:v>124.4849999999593</c:v>
                </c:pt>
                <c:pt idx="24898">
                  <c:v>124.4899999999593</c:v>
                </c:pt>
                <c:pt idx="24899">
                  <c:v>124.4949999999593</c:v>
                </c:pt>
                <c:pt idx="24900">
                  <c:v>124.4999999999593</c:v>
                </c:pt>
                <c:pt idx="24901">
                  <c:v>124.5049999999593</c:v>
                </c:pt>
                <c:pt idx="24902">
                  <c:v>124.5099999999593</c:v>
                </c:pt>
                <c:pt idx="24903">
                  <c:v>124.5149999999593</c:v>
                </c:pt>
                <c:pt idx="24904">
                  <c:v>124.5199999999593</c:v>
                </c:pt>
                <c:pt idx="24905">
                  <c:v>124.5249999999592</c:v>
                </c:pt>
                <c:pt idx="24906">
                  <c:v>124.5299999999592</c:v>
                </c:pt>
                <c:pt idx="24907">
                  <c:v>124.5349999999592</c:v>
                </c:pt>
                <c:pt idx="24908">
                  <c:v>124.5399999999592</c:v>
                </c:pt>
                <c:pt idx="24909">
                  <c:v>124.5449999999592</c:v>
                </c:pt>
                <c:pt idx="24910">
                  <c:v>124.5499999999592</c:v>
                </c:pt>
                <c:pt idx="24911">
                  <c:v>124.5549999999592</c:v>
                </c:pt>
                <c:pt idx="24912">
                  <c:v>124.5599999999592</c:v>
                </c:pt>
                <c:pt idx="24913">
                  <c:v>124.5649999999592</c:v>
                </c:pt>
                <c:pt idx="24914">
                  <c:v>124.5699999999592</c:v>
                </c:pt>
                <c:pt idx="24915">
                  <c:v>124.5749999999592</c:v>
                </c:pt>
                <c:pt idx="24916">
                  <c:v>124.5799999999592</c:v>
                </c:pt>
                <c:pt idx="24917">
                  <c:v>124.5849999999592</c:v>
                </c:pt>
                <c:pt idx="24918">
                  <c:v>124.5899999999592</c:v>
                </c:pt>
                <c:pt idx="24919">
                  <c:v>124.5949999999592</c:v>
                </c:pt>
                <c:pt idx="24920">
                  <c:v>124.5999999999592</c:v>
                </c:pt>
                <c:pt idx="24921">
                  <c:v>124.6049999999592</c:v>
                </c:pt>
                <c:pt idx="24922">
                  <c:v>124.6099999999592</c:v>
                </c:pt>
                <c:pt idx="24923">
                  <c:v>124.6149999999592</c:v>
                </c:pt>
                <c:pt idx="24924">
                  <c:v>124.6199999999592</c:v>
                </c:pt>
                <c:pt idx="24925">
                  <c:v>124.6249999999591</c:v>
                </c:pt>
                <c:pt idx="24926">
                  <c:v>124.6299999999591</c:v>
                </c:pt>
                <c:pt idx="24927">
                  <c:v>124.6349999999591</c:v>
                </c:pt>
                <c:pt idx="24928">
                  <c:v>124.6399999999591</c:v>
                </c:pt>
                <c:pt idx="24929">
                  <c:v>124.6449999999591</c:v>
                </c:pt>
                <c:pt idx="24930">
                  <c:v>124.6499999999591</c:v>
                </c:pt>
                <c:pt idx="24931">
                  <c:v>124.6549999999591</c:v>
                </c:pt>
                <c:pt idx="24932">
                  <c:v>124.6599999999591</c:v>
                </c:pt>
                <c:pt idx="24933">
                  <c:v>124.6649999999591</c:v>
                </c:pt>
                <c:pt idx="24934">
                  <c:v>124.6699999999591</c:v>
                </c:pt>
                <c:pt idx="24935">
                  <c:v>124.6749999999591</c:v>
                </c:pt>
                <c:pt idx="24936">
                  <c:v>124.6799999999591</c:v>
                </c:pt>
                <c:pt idx="24937">
                  <c:v>124.6849999999591</c:v>
                </c:pt>
                <c:pt idx="24938">
                  <c:v>124.6899999999591</c:v>
                </c:pt>
                <c:pt idx="24939">
                  <c:v>124.6949999999591</c:v>
                </c:pt>
                <c:pt idx="24940">
                  <c:v>124.6999999999591</c:v>
                </c:pt>
                <c:pt idx="24941">
                  <c:v>124.7049999999591</c:v>
                </c:pt>
                <c:pt idx="24942">
                  <c:v>124.7099999999591</c:v>
                </c:pt>
                <c:pt idx="24943">
                  <c:v>124.7149999999591</c:v>
                </c:pt>
                <c:pt idx="24944">
                  <c:v>124.7199999999591</c:v>
                </c:pt>
                <c:pt idx="24945">
                  <c:v>124.7249999999591</c:v>
                </c:pt>
                <c:pt idx="24946">
                  <c:v>124.7299999999591</c:v>
                </c:pt>
                <c:pt idx="24947">
                  <c:v>124.7349999999591</c:v>
                </c:pt>
                <c:pt idx="24948">
                  <c:v>124.7399999999591</c:v>
                </c:pt>
                <c:pt idx="24949">
                  <c:v>124.744999999959</c:v>
                </c:pt>
                <c:pt idx="24950">
                  <c:v>124.749999999959</c:v>
                </c:pt>
                <c:pt idx="24951">
                  <c:v>124.754999999959</c:v>
                </c:pt>
                <c:pt idx="24952">
                  <c:v>124.759999999959</c:v>
                </c:pt>
                <c:pt idx="24953">
                  <c:v>124.764999999959</c:v>
                </c:pt>
                <c:pt idx="24954">
                  <c:v>124.769999999959</c:v>
                </c:pt>
                <c:pt idx="24955">
                  <c:v>124.774999999959</c:v>
                </c:pt>
                <c:pt idx="24956">
                  <c:v>124.779999999959</c:v>
                </c:pt>
                <c:pt idx="24957">
                  <c:v>124.784999999959</c:v>
                </c:pt>
                <c:pt idx="24958">
                  <c:v>124.789999999959</c:v>
                </c:pt>
                <c:pt idx="24959">
                  <c:v>124.794999999959</c:v>
                </c:pt>
                <c:pt idx="24960">
                  <c:v>124.799999999959</c:v>
                </c:pt>
                <c:pt idx="24961">
                  <c:v>124.804999999959</c:v>
                </c:pt>
                <c:pt idx="24962">
                  <c:v>124.809999999959</c:v>
                </c:pt>
                <c:pt idx="24963">
                  <c:v>124.814999999959</c:v>
                </c:pt>
                <c:pt idx="24964">
                  <c:v>124.819999999959</c:v>
                </c:pt>
                <c:pt idx="24965">
                  <c:v>124.824999999959</c:v>
                </c:pt>
                <c:pt idx="24966">
                  <c:v>124.829999999959</c:v>
                </c:pt>
                <c:pt idx="24967">
                  <c:v>124.834999999959</c:v>
                </c:pt>
                <c:pt idx="24968">
                  <c:v>124.839999999959</c:v>
                </c:pt>
                <c:pt idx="24969">
                  <c:v>124.844999999959</c:v>
                </c:pt>
                <c:pt idx="24970">
                  <c:v>124.849999999959</c:v>
                </c:pt>
                <c:pt idx="24971">
                  <c:v>124.854999999959</c:v>
                </c:pt>
                <c:pt idx="24972">
                  <c:v>124.859999999959</c:v>
                </c:pt>
                <c:pt idx="24973">
                  <c:v>124.864999999959</c:v>
                </c:pt>
                <c:pt idx="24974">
                  <c:v>124.869999999959</c:v>
                </c:pt>
                <c:pt idx="24975">
                  <c:v>124.874999999959</c:v>
                </c:pt>
                <c:pt idx="24976">
                  <c:v>124.8799999999589</c:v>
                </c:pt>
                <c:pt idx="24977">
                  <c:v>124.884999999959</c:v>
                </c:pt>
                <c:pt idx="24978">
                  <c:v>124.889999999959</c:v>
                </c:pt>
                <c:pt idx="24979">
                  <c:v>124.894999999959</c:v>
                </c:pt>
                <c:pt idx="24980">
                  <c:v>124.899999999959</c:v>
                </c:pt>
                <c:pt idx="24981">
                  <c:v>124.904999999959</c:v>
                </c:pt>
                <c:pt idx="24982">
                  <c:v>124.909999999959</c:v>
                </c:pt>
                <c:pt idx="24983">
                  <c:v>124.914999999959</c:v>
                </c:pt>
                <c:pt idx="24984">
                  <c:v>124.919999999959</c:v>
                </c:pt>
                <c:pt idx="24985">
                  <c:v>124.924999999959</c:v>
                </c:pt>
                <c:pt idx="24986">
                  <c:v>124.929999999959</c:v>
                </c:pt>
                <c:pt idx="24987">
                  <c:v>124.934999999959</c:v>
                </c:pt>
                <c:pt idx="24988">
                  <c:v>124.939999999959</c:v>
                </c:pt>
                <c:pt idx="24989">
                  <c:v>124.944999999959</c:v>
                </c:pt>
                <c:pt idx="24990">
                  <c:v>124.949999999959</c:v>
                </c:pt>
                <c:pt idx="24991">
                  <c:v>124.954999999959</c:v>
                </c:pt>
                <c:pt idx="24992">
                  <c:v>124.959999999959</c:v>
                </c:pt>
                <c:pt idx="24993">
                  <c:v>124.9649999999588</c:v>
                </c:pt>
                <c:pt idx="24994">
                  <c:v>124.9699999999588</c:v>
                </c:pt>
                <c:pt idx="24995">
                  <c:v>124.9749999999588</c:v>
                </c:pt>
                <c:pt idx="24996">
                  <c:v>124.9799999999588</c:v>
                </c:pt>
                <c:pt idx="24997">
                  <c:v>124.9849999999588</c:v>
                </c:pt>
                <c:pt idx="24998">
                  <c:v>124.9899999999588</c:v>
                </c:pt>
                <c:pt idx="24999">
                  <c:v>124.9949999999588</c:v>
                </c:pt>
                <c:pt idx="25000">
                  <c:v>124.9999999999588</c:v>
                </c:pt>
                <c:pt idx="25001">
                  <c:v>125.0049999999588</c:v>
                </c:pt>
                <c:pt idx="25002">
                  <c:v>125.0099999999588</c:v>
                </c:pt>
                <c:pt idx="25003">
                  <c:v>125.0149999999588</c:v>
                </c:pt>
                <c:pt idx="25004">
                  <c:v>125.0199999999588</c:v>
                </c:pt>
                <c:pt idx="25005">
                  <c:v>125.0249999999588</c:v>
                </c:pt>
                <c:pt idx="25006">
                  <c:v>125.0299999999588</c:v>
                </c:pt>
                <c:pt idx="25007">
                  <c:v>125.0349999999588</c:v>
                </c:pt>
                <c:pt idx="25008">
                  <c:v>125.0399999999588</c:v>
                </c:pt>
                <c:pt idx="25009">
                  <c:v>125.0449999999588</c:v>
                </c:pt>
                <c:pt idx="25010">
                  <c:v>125.0499999999588</c:v>
                </c:pt>
                <c:pt idx="25011">
                  <c:v>125.0549999999588</c:v>
                </c:pt>
                <c:pt idx="25012">
                  <c:v>125.0599999999588</c:v>
                </c:pt>
                <c:pt idx="25013">
                  <c:v>125.0649999999588</c:v>
                </c:pt>
                <c:pt idx="25014">
                  <c:v>125.0699999999588</c:v>
                </c:pt>
                <c:pt idx="25015">
                  <c:v>125.0749999999587</c:v>
                </c:pt>
                <c:pt idx="25016">
                  <c:v>125.0799999999587</c:v>
                </c:pt>
                <c:pt idx="25017">
                  <c:v>125.0849999999587</c:v>
                </c:pt>
                <c:pt idx="25018">
                  <c:v>125.0899999999587</c:v>
                </c:pt>
                <c:pt idx="25019">
                  <c:v>125.0949999999587</c:v>
                </c:pt>
                <c:pt idx="25020">
                  <c:v>125.0999999999587</c:v>
                </c:pt>
                <c:pt idx="25021">
                  <c:v>125.1049999999587</c:v>
                </c:pt>
                <c:pt idx="25022">
                  <c:v>125.1099999999587</c:v>
                </c:pt>
                <c:pt idx="25023">
                  <c:v>125.1149999999587</c:v>
                </c:pt>
                <c:pt idx="25024">
                  <c:v>125.1199999999587</c:v>
                </c:pt>
                <c:pt idx="25025">
                  <c:v>125.1249999999587</c:v>
                </c:pt>
                <c:pt idx="25026">
                  <c:v>125.1299999999587</c:v>
                </c:pt>
                <c:pt idx="25027">
                  <c:v>125.1349999999587</c:v>
                </c:pt>
                <c:pt idx="25028">
                  <c:v>125.1399999999587</c:v>
                </c:pt>
                <c:pt idx="25029">
                  <c:v>125.1449999999587</c:v>
                </c:pt>
                <c:pt idx="25030">
                  <c:v>125.1499999999587</c:v>
                </c:pt>
                <c:pt idx="25031">
                  <c:v>125.1549999999587</c:v>
                </c:pt>
                <c:pt idx="25032">
                  <c:v>125.1599999999587</c:v>
                </c:pt>
                <c:pt idx="25033">
                  <c:v>125.1649999999587</c:v>
                </c:pt>
                <c:pt idx="25034">
                  <c:v>125.1699999999587</c:v>
                </c:pt>
                <c:pt idx="25035">
                  <c:v>125.1749999999586</c:v>
                </c:pt>
                <c:pt idx="25036">
                  <c:v>125.1799999999586</c:v>
                </c:pt>
                <c:pt idx="25037">
                  <c:v>125.1849999999586</c:v>
                </c:pt>
                <c:pt idx="25038">
                  <c:v>125.1899999999586</c:v>
                </c:pt>
                <c:pt idx="25039">
                  <c:v>125.1949999999586</c:v>
                </c:pt>
                <c:pt idx="25040">
                  <c:v>125.1999999999586</c:v>
                </c:pt>
                <c:pt idx="25041">
                  <c:v>125.2049999999586</c:v>
                </c:pt>
                <c:pt idx="25042">
                  <c:v>125.2099999999586</c:v>
                </c:pt>
                <c:pt idx="25043">
                  <c:v>125.2149999999586</c:v>
                </c:pt>
                <c:pt idx="25044">
                  <c:v>125.2199999999586</c:v>
                </c:pt>
                <c:pt idx="25045">
                  <c:v>125.2249999999586</c:v>
                </c:pt>
                <c:pt idx="25046">
                  <c:v>125.2299999999586</c:v>
                </c:pt>
                <c:pt idx="25047">
                  <c:v>125.2349999999586</c:v>
                </c:pt>
                <c:pt idx="25048">
                  <c:v>125.2399999999586</c:v>
                </c:pt>
                <c:pt idx="25049">
                  <c:v>125.2449999999586</c:v>
                </c:pt>
                <c:pt idx="25050">
                  <c:v>125.2499999999586</c:v>
                </c:pt>
                <c:pt idx="25051">
                  <c:v>125.2549999999586</c:v>
                </c:pt>
                <c:pt idx="25052">
                  <c:v>125.2599999999586</c:v>
                </c:pt>
                <c:pt idx="25053">
                  <c:v>125.2649999999586</c:v>
                </c:pt>
                <c:pt idx="25054">
                  <c:v>125.2699999999586</c:v>
                </c:pt>
                <c:pt idx="25055">
                  <c:v>125.2749999999586</c:v>
                </c:pt>
                <c:pt idx="25056">
                  <c:v>125.2799999999586</c:v>
                </c:pt>
                <c:pt idx="25057">
                  <c:v>125.2849999999586</c:v>
                </c:pt>
                <c:pt idx="25058">
                  <c:v>125.2899999999586</c:v>
                </c:pt>
                <c:pt idx="25059">
                  <c:v>125.2949999999585</c:v>
                </c:pt>
                <c:pt idx="25060">
                  <c:v>125.2999999999585</c:v>
                </c:pt>
                <c:pt idx="25061">
                  <c:v>125.3049999999585</c:v>
                </c:pt>
                <c:pt idx="25062">
                  <c:v>125.3099999999585</c:v>
                </c:pt>
                <c:pt idx="25063">
                  <c:v>125.3149999999585</c:v>
                </c:pt>
                <c:pt idx="25064">
                  <c:v>125.3199999999585</c:v>
                </c:pt>
                <c:pt idx="25065">
                  <c:v>125.3249999999585</c:v>
                </c:pt>
                <c:pt idx="25066">
                  <c:v>125.3299999999585</c:v>
                </c:pt>
                <c:pt idx="25067">
                  <c:v>125.3349999999585</c:v>
                </c:pt>
                <c:pt idx="25068">
                  <c:v>125.3399999999585</c:v>
                </c:pt>
                <c:pt idx="25069">
                  <c:v>125.3449999999585</c:v>
                </c:pt>
                <c:pt idx="25070">
                  <c:v>125.3499999999585</c:v>
                </c:pt>
                <c:pt idx="25071">
                  <c:v>125.3549999999585</c:v>
                </c:pt>
                <c:pt idx="25072">
                  <c:v>125.3599999999585</c:v>
                </c:pt>
                <c:pt idx="25073">
                  <c:v>125.3649999999585</c:v>
                </c:pt>
                <c:pt idx="25074">
                  <c:v>125.3699999999585</c:v>
                </c:pt>
                <c:pt idx="25075">
                  <c:v>125.3749999999585</c:v>
                </c:pt>
                <c:pt idx="25076">
                  <c:v>125.3799999999585</c:v>
                </c:pt>
                <c:pt idx="25077">
                  <c:v>125.3849999999585</c:v>
                </c:pt>
                <c:pt idx="25078">
                  <c:v>125.3899999999585</c:v>
                </c:pt>
                <c:pt idx="25079">
                  <c:v>125.3949999999585</c:v>
                </c:pt>
                <c:pt idx="25080">
                  <c:v>125.3999999999585</c:v>
                </c:pt>
                <c:pt idx="25081">
                  <c:v>125.4049999999584</c:v>
                </c:pt>
                <c:pt idx="25082">
                  <c:v>125.4099999999584</c:v>
                </c:pt>
                <c:pt idx="25083">
                  <c:v>125.4149999999585</c:v>
                </c:pt>
                <c:pt idx="25084">
                  <c:v>125.4199999999584</c:v>
                </c:pt>
                <c:pt idx="25085">
                  <c:v>125.4249999999584</c:v>
                </c:pt>
                <c:pt idx="25086">
                  <c:v>125.4299999999584</c:v>
                </c:pt>
                <c:pt idx="25087">
                  <c:v>125.4349999999584</c:v>
                </c:pt>
                <c:pt idx="25088">
                  <c:v>125.4399999999584</c:v>
                </c:pt>
                <c:pt idx="25089">
                  <c:v>125.4449999999584</c:v>
                </c:pt>
                <c:pt idx="25090">
                  <c:v>125.4499999999584</c:v>
                </c:pt>
                <c:pt idx="25091">
                  <c:v>125.4549999999584</c:v>
                </c:pt>
                <c:pt idx="25092">
                  <c:v>125.4599999999584</c:v>
                </c:pt>
                <c:pt idx="25093">
                  <c:v>125.4649999999584</c:v>
                </c:pt>
                <c:pt idx="25094">
                  <c:v>125.4699999999584</c:v>
                </c:pt>
                <c:pt idx="25095">
                  <c:v>125.4749999999584</c:v>
                </c:pt>
                <c:pt idx="25096">
                  <c:v>125.4799999999584</c:v>
                </c:pt>
                <c:pt idx="25097">
                  <c:v>125.4849999999584</c:v>
                </c:pt>
                <c:pt idx="25098">
                  <c:v>125.4899999999584</c:v>
                </c:pt>
                <c:pt idx="25099">
                  <c:v>125.4949999999584</c:v>
                </c:pt>
                <c:pt idx="25100">
                  <c:v>125.4999999999584</c:v>
                </c:pt>
                <c:pt idx="25101">
                  <c:v>125.5049999999584</c:v>
                </c:pt>
                <c:pt idx="25102">
                  <c:v>125.5099999999584</c:v>
                </c:pt>
                <c:pt idx="25103">
                  <c:v>125.5149999999583</c:v>
                </c:pt>
                <c:pt idx="25104">
                  <c:v>125.5199999999583</c:v>
                </c:pt>
                <c:pt idx="25105">
                  <c:v>125.5249999999583</c:v>
                </c:pt>
                <c:pt idx="25106">
                  <c:v>125.5299999999583</c:v>
                </c:pt>
                <c:pt idx="25107">
                  <c:v>125.5349999999583</c:v>
                </c:pt>
                <c:pt idx="25108">
                  <c:v>125.5399999999583</c:v>
                </c:pt>
                <c:pt idx="25109">
                  <c:v>125.5449999999583</c:v>
                </c:pt>
                <c:pt idx="25110">
                  <c:v>125.5499999999583</c:v>
                </c:pt>
                <c:pt idx="25111">
                  <c:v>125.5549999999583</c:v>
                </c:pt>
                <c:pt idx="25112">
                  <c:v>125.5599999999583</c:v>
                </c:pt>
                <c:pt idx="25113">
                  <c:v>125.5649999999583</c:v>
                </c:pt>
                <c:pt idx="25114">
                  <c:v>125.5699999999583</c:v>
                </c:pt>
                <c:pt idx="25115">
                  <c:v>125.5749999999583</c:v>
                </c:pt>
                <c:pt idx="25116">
                  <c:v>125.5799999999583</c:v>
                </c:pt>
                <c:pt idx="25117">
                  <c:v>125.5849999999583</c:v>
                </c:pt>
                <c:pt idx="25118">
                  <c:v>125.5899999999583</c:v>
                </c:pt>
                <c:pt idx="25119">
                  <c:v>125.5949999999583</c:v>
                </c:pt>
                <c:pt idx="25120">
                  <c:v>125.5999999999583</c:v>
                </c:pt>
                <c:pt idx="25121">
                  <c:v>125.6049999999583</c:v>
                </c:pt>
                <c:pt idx="25122">
                  <c:v>125.6099999999583</c:v>
                </c:pt>
                <c:pt idx="25123">
                  <c:v>125.6149999999583</c:v>
                </c:pt>
                <c:pt idx="25124">
                  <c:v>125.6199999999583</c:v>
                </c:pt>
                <c:pt idx="25125">
                  <c:v>125.6249999999582</c:v>
                </c:pt>
                <c:pt idx="25126">
                  <c:v>125.6299999999582</c:v>
                </c:pt>
                <c:pt idx="25127">
                  <c:v>125.6349999999582</c:v>
                </c:pt>
                <c:pt idx="25128">
                  <c:v>125.6399999999582</c:v>
                </c:pt>
                <c:pt idx="25129">
                  <c:v>125.6449999999582</c:v>
                </c:pt>
                <c:pt idx="25130">
                  <c:v>125.6499999999582</c:v>
                </c:pt>
                <c:pt idx="25131">
                  <c:v>125.6549999999582</c:v>
                </c:pt>
                <c:pt idx="25132">
                  <c:v>125.6599999999582</c:v>
                </c:pt>
                <c:pt idx="25133">
                  <c:v>125.6649999999582</c:v>
                </c:pt>
                <c:pt idx="25134">
                  <c:v>125.6699999999582</c:v>
                </c:pt>
                <c:pt idx="25135">
                  <c:v>125.6749999999582</c:v>
                </c:pt>
                <c:pt idx="25136">
                  <c:v>125.6799999999582</c:v>
                </c:pt>
                <c:pt idx="25137">
                  <c:v>125.6849999999582</c:v>
                </c:pt>
                <c:pt idx="25138">
                  <c:v>125.6899999999582</c:v>
                </c:pt>
                <c:pt idx="25139">
                  <c:v>125.6949999999582</c:v>
                </c:pt>
                <c:pt idx="25140">
                  <c:v>125.6999999999582</c:v>
                </c:pt>
                <c:pt idx="25141">
                  <c:v>125.7049999999582</c:v>
                </c:pt>
                <c:pt idx="25142">
                  <c:v>125.7099999999582</c:v>
                </c:pt>
                <c:pt idx="25143">
                  <c:v>125.7149999999582</c:v>
                </c:pt>
                <c:pt idx="25144">
                  <c:v>125.7199999999582</c:v>
                </c:pt>
                <c:pt idx="25145">
                  <c:v>125.7249999999582</c:v>
                </c:pt>
                <c:pt idx="25146">
                  <c:v>125.7299999999582</c:v>
                </c:pt>
                <c:pt idx="25147">
                  <c:v>125.7349999999581</c:v>
                </c:pt>
                <c:pt idx="25148">
                  <c:v>125.7399999999581</c:v>
                </c:pt>
                <c:pt idx="25149">
                  <c:v>125.7449999999582</c:v>
                </c:pt>
                <c:pt idx="25150">
                  <c:v>125.7499999999581</c:v>
                </c:pt>
                <c:pt idx="25151">
                  <c:v>125.7549999999581</c:v>
                </c:pt>
                <c:pt idx="25152">
                  <c:v>125.7599999999581</c:v>
                </c:pt>
                <c:pt idx="25153">
                  <c:v>125.7649999999581</c:v>
                </c:pt>
                <c:pt idx="25154">
                  <c:v>125.7699999999581</c:v>
                </c:pt>
                <c:pt idx="25155">
                  <c:v>125.7749999999581</c:v>
                </c:pt>
                <c:pt idx="25156">
                  <c:v>125.7799999999581</c:v>
                </c:pt>
                <c:pt idx="25157">
                  <c:v>125.7849999999581</c:v>
                </c:pt>
                <c:pt idx="25158">
                  <c:v>125.7899999999581</c:v>
                </c:pt>
                <c:pt idx="25159">
                  <c:v>125.7949999999581</c:v>
                </c:pt>
                <c:pt idx="25160">
                  <c:v>125.7999999999581</c:v>
                </c:pt>
                <c:pt idx="25161">
                  <c:v>125.8049999999581</c:v>
                </c:pt>
                <c:pt idx="25162">
                  <c:v>125.8099999999581</c:v>
                </c:pt>
                <c:pt idx="25163">
                  <c:v>125.8149999999581</c:v>
                </c:pt>
                <c:pt idx="25164">
                  <c:v>125.8199999999581</c:v>
                </c:pt>
                <c:pt idx="25165">
                  <c:v>125.8249999999581</c:v>
                </c:pt>
                <c:pt idx="25166">
                  <c:v>125.8299999999581</c:v>
                </c:pt>
                <c:pt idx="25167">
                  <c:v>125.8349999999581</c:v>
                </c:pt>
                <c:pt idx="25168">
                  <c:v>125.8399999999581</c:v>
                </c:pt>
                <c:pt idx="25169">
                  <c:v>125.844999999958</c:v>
                </c:pt>
                <c:pt idx="25170">
                  <c:v>125.849999999958</c:v>
                </c:pt>
                <c:pt idx="25171">
                  <c:v>125.854999999958</c:v>
                </c:pt>
                <c:pt idx="25172">
                  <c:v>125.859999999958</c:v>
                </c:pt>
                <c:pt idx="25173">
                  <c:v>125.864999999958</c:v>
                </c:pt>
                <c:pt idx="25174">
                  <c:v>125.869999999958</c:v>
                </c:pt>
                <c:pt idx="25175">
                  <c:v>125.874999999958</c:v>
                </c:pt>
                <c:pt idx="25176">
                  <c:v>125.879999999958</c:v>
                </c:pt>
                <c:pt idx="25177">
                  <c:v>125.884999999958</c:v>
                </c:pt>
                <c:pt idx="25178">
                  <c:v>125.889999999958</c:v>
                </c:pt>
                <c:pt idx="25179">
                  <c:v>125.894999999958</c:v>
                </c:pt>
                <c:pt idx="25180">
                  <c:v>125.899999999958</c:v>
                </c:pt>
                <c:pt idx="25181">
                  <c:v>125.904999999958</c:v>
                </c:pt>
                <c:pt idx="25182">
                  <c:v>125.909999999958</c:v>
                </c:pt>
                <c:pt idx="25183">
                  <c:v>125.914999999958</c:v>
                </c:pt>
                <c:pt idx="25184">
                  <c:v>125.919999999958</c:v>
                </c:pt>
                <c:pt idx="25185">
                  <c:v>125.924999999958</c:v>
                </c:pt>
                <c:pt idx="25186">
                  <c:v>125.929999999958</c:v>
                </c:pt>
                <c:pt idx="25187">
                  <c:v>125.934999999958</c:v>
                </c:pt>
                <c:pt idx="25188">
                  <c:v>125.939999999958</c:v>
                </c:pt>
                <c:pt idx="25189">
                  <c:v>125.944999999958</c:v>
                </c:pt>
                <c:pt idx="25190">
                  <c:v>125.949999999958</c:v>
                </c:pt>
                <c:pt idx="25191">
                  <c:v>125.954999999958</c:v>
                </c:pt>
                <c:pt idx="25192">
                  <c:v>125.959999999958</c:v>
                </c:pt>
                <c:pt idx="25193">
                  <c:v>125.964999999958</c:v>
                </c:pt>
                <c:pt idx="25194">
                  <c:v>125.969999999958</c:v>
                </c:pt>
                <c:pt idx="25195">
                  <c:v>125.974999999958</c:v>
                </c:pt>
                <c:pt idx="25196">
                  <c:v>125.979999999958</c:v>
                </c:pt>
                <c:pt idx="25197">
                  <c:v>125.984999999958</c:v>
                </c:pt>
                <c:pt idx="25198">
                  <c:v>125.989999999958</c:v>
                </c:pt>
                <c:pt idx="25199">
                  <c:v>125.994999999958</c:v>
                </c:pt>
                <c:pt idx="25200">
                  <c:v>125.999999999958</c:v>
                </c:pt>
                <c:pt idx="25201">
                  <c:v>126.004999999958</c:v>
                </c:pt>
                <c:pt idx="25202">
                  <c:v>126.009999999958</c:v>
                </c:pt>
                <c:pt idx="25203">
                  <c:v>126.014999999958</c:v>
                </c:pt>
                <c:pt idx="25204">
                  <c:v>126.019999999958</c:v>
                </c:pt>
                <c:pt idx="25205">
                  <c:v>126.024999999958</c:v>
                </c:pt>
                <c:pt idx="25206">
                  <c:v>126.029999999958</c:v>
                </c:pt>
                <c:pt idx="25207">
                  <c:v>126.034999999958</c:v>
                </c:pt>
                <c:pt idx="25208">
                  <c:v>126.039999999958</c:v>
                </c:pt>
                <c:pt idx="25209">
                  <c:v>126.044999999958</c:v>
                </c:pt>
                <c:pt idx="25210">
                  <c:v>126.049999999958</c:v>
                </c:pt>
                <c:pt idx="25211">
                  <c:v>126.054999999958</c:v>
                </c:pt>
                <c:pt idx="25212">
                  <c:v>126.059999999958</c:v>
                </c:pt>
                <c:pt idx="25213">
                  <c:v>126.0649999999578</c:v>
                </c:pt>
                <c:pt idx="25214">
                  <c:v>126.0699999999578</c:v>
                </c:pt>
                <c:pt idx="25215">
                  <c:v>126.0749999999578</c:v>
                </c:pt>
                <c:pt idx="25216">
                  <c:v>126.0799999999578</c:v>
                </c:pt>
                <c:pt idx="25217">
                  <c:v>126.0849999999578</c:v>
                </c:pt>
                <c:pt idx="25218">
                  <c:v>126.0899999999578</c:v>
                </c:pt>
                <c:pt idx="25219">
                  <c:v>126.0949999999578</c:v>
                </c:pt>
                <c:pt idx="25220">
                  <c:v>126.0999999999578</c:v>
                </c:pt>
                <c:pt idx="25221">
                  <c:v>126.1049999999578</c:v>
                </c:pt>
                <c:pt idx="25222">
                  <c:v>126.1099999999578</c:v>
                </c:pt>
                <c:pt idx="25223">
                  <c:v>126.1149999999578</c:v>
                </c:pt>
                <c:pt idx="25224">
                  <c:v>126.1199999999578</c:v>
                </c:pt>
                <c:pt idx="25225">
                  <c:v>126.1249999999578</c:v>
                </c:pt>
                <c:pt idx="25226">
                  <c:v>126.1299999999578</c:v>
                </c:pt>
                <c:pt idx="25227">
                  <c:v>126.1349999999578</c:v>
                </c:pt>
                <c:pt idx="25228">
                  <c:v>126.1399999999578</c:v>
                </c:pt>
                <c:pt idx="25229">
                  <c:v>126.1449999999578</c:v>
                </c:pt>
                <c:pt idx="25230">
                  <c:v>126.1499999999578</c:v>
                </c:pt>
                <c:pt idx="25231">
                  <c:v>126.1549999999578</c:v>
                </c:pt>
                <c:pt idx="25232">
                  <c:v>126.1599999999578</c:v>
                </c:pt>
                <c:pt idx="25233">
                  <c:v>126.1649999999578</c:v>
                </c:pt>
                <c:pt idx="25234">
                  <c:v>126.1699999999578</c:v>
                </c:pt>
                <c:pt idx="25235">
                  <c:v>126.1749999999577</c:v>
                </c:pt>
                <c:pt idx="25236">
                  <c:v>126.1799999999577</c:v>
                </c:pt>
                <c:pt idx="25237">
                  <c:v>126.1849999999577</c:v>
                </c:pt>
                <c:pt idx="25238">
                  <c:v>126.1899999999577</c:v>
                </c:pt>
                <c:pt idx="25239">
                  <c:v>126.1949999999577</c:v>
                </c:pt>
                <c:pt idx="25240">
                  <c:v>126.1999999999577</c:v>
                </c:pt>
                <c:pt idx="25241">
                  <c:v>126.2049999999577</c:v>
                </c:pt>
                <c:pt idx="25242">
                  <c:v>126.2099999999577</c:v>
                </c:pt>
                <c:pt idx="25243">
                  <c:v>126.2149999999577</c:v>
                </c:pt>
                <c:pt idx="25244">
                  <c:v>126.2199999999577</c:v>
                </c:pt>
                <c:pt idx="25245">
                  <c:v>126.2249999999577</c:v>
                </c:pt>
                <c:pt idx="25246">
                  <c:v>126.2299999999577</c:v>
                </c:pt>
                <c:pt idx="25247">
                  <c:v>126.2349999999577</c:v>
                </c:pt>
                <c:pt idx="25248">
                  <c:v>126.2399999999577</c:v>
                </c:pt>
                <c:pt idx="25249">
                  <c:v>126.2449999999577</c:v>
                </c:pt>
                <c:pt idx="25250">
                  <c:v>126.2499999999577</c:v>
                </c:pt>
                <c:pt idx="25251">
                  <c:v>126.2549999999577</c:v>
                </c:pt>
                <c:pt idx="25252">
                  <c:v>126.2599999999577</c:v>
                </c:pt>
                <c:pt idx="25253">
                  <c:v>126.2649999999577</c:v>
                </c:pt>
                <c:pt idx="25254">
                  <c:v>126.2699999999577</c:v>
                </c:pt>
                <c:pt idx="25255">
                  <c:v>126.2749999999577</c:v>
                </c:pt>
                <c:pt idx="25256">
                  <c:v>126.2799999999577</c:v>
                </c:pt>
                <c:pt idx="25257">
                  <c:v>126.2849999999576</c:v>
                </c:pt>
                <c:pt idx="25258">
                  <c:v>126.2899999999576</c:v>
                </c:pt>
                <c:pt idx="25259">
                  <c:v>126.2949999999576</c:v>
                </c:pt>
                <c:pt idx="25260">
                  <c:v>126.2999999999576</c:v>
                </c:pt>
                <c:pt idx="25261">
                  <c:v>126.3049999999576</c:v>
                </c:pt>
                <c:pt idx="25262">
                  <c:v>126.3099999999576</c:v>
                </c:pt>
                <c:pt idx="25263">
                  <c:v>126.3149999999576</c:v>
                </c:pt>
                <c:pt idx="25264">
                  <c:v>126.3199999999576</c:v>
                </c:pt>
                <c:pt idx="25265">
                  <c:v>126.3249999999576</c:v>
                </c:pt>
                <c:pt idx="25266">
                  <c:v>126.3299999999576</c:v>
                </c:pt>
                <c:pt idx="25267">
                  <c:v>126.3349999999576</c:v>
                </c:pt>
                <c:pt idx="25268">
                  <c:v>126.3399999999576</c:v>
                </c:pt>
                <c:pt idx="25269">
                  <c:v>126.3449999999576</c:v>
                </c:pt>
                <c:pt idx="25270">
                  <c:v>126.3499999999576</c:v>
                </c:pt>
                <c:pt idx="25271">
                  <c:v>126.3549999999576</c:v>
                </c:pt>
                <c:pt idx="25272">
                  <c:v>126.3599999999576</c:v>
                </c:pt>
                <c:pt idx="25273">
                  <c:v>126.3649999999576</c:v>
                </c:pt>
                <c:pt idx="25274">
                  <c:v>126.3699999999576</c:v>
                </c:pt>
                <c:pt idx="25275">
                  <c:v>126.3749999999576</c:v>
                </c:pt>
                <c:pt idx="25276">
                  <c:v>126.3799999999576</c:v>
                </c:pt>
                <c:pt idx="25277">
                  <c:v>126.3849999999576</c:v>
                </c:pt>
                <c:pt idx="25278">
                  <c:v>126.3899999999576</c:v>
                </c:pt>
                <c:pt idx="25279">
                  <c:v>126.3949999999575</c:v>
                </c:pt>
                <c:pt idx="25280">
                  <c:v>126.3999999999575</c:v>
                </c:pt>
                <c:pt idx="25281">
                  <c:v>126.4049999999575</c:v>
                </c:pt>
                <c:pt idx="25282">
                  <c:v>126.4099999999575</c:v>
                </c:pt>
                <c:pt idx="25283">
                  <c:v>126.4149999999575</c:v>
                </c:pt>
                <c:pt idx="25284">
                  <c:v>126.4199999999575</c:v>
                </c:pt>
                <c:pt idx="25285">
                  <c:v>126.4249999999575</c:v>
                </c:pt>
                <c:pt idx="25286">
                  <c:v>126.4299999999575</c:v>
                </c:pt>
                <c:pt idx="25287">
                  <c:v>126.4349999999575</c:v>
                </c:pt>
                <c:pt idx="25288">
                  <c:v>126.4399999999575</c:v>
                </c:pt>
                <c:pt idx="25289">
                  <c:v>126.4449999999575</c:v>
                </c:pt>
                <c:pt idx="25290">
                  <c:v>126.4499999999575</c:v>
                </c:pt>
                <c:pt idx="25291">
                  <c:v>126.4549999999575</c:v>
                </c:pt>
                <c:pt idx="25292">
                  <c:v>126.4599999999575</c:v>
                </c:pt>
                <c:pt idx="25293">
                  <c:v>126.4649999999575</c:v>
                </c:pt>
                <c:pt idx="25294">
                  <c:v>126.4699999999575</c:v>
                </c:pt>
                <c:pt idx="25295">
                  <c:v>126.4749999999575</c:v>
                </c:pt>
                <c:pt idx="25296">
                  <c:v>126.4799999999575</c:v>
                </c:pt>
                <c:pt idx="25297">
                  <c:v>126.4849999999575</c:v>
                </c:pt>
                <c:pt idx="25298">
                  <c:v>126.4899999999575</c:v>
                </c:pt>
                <c:pt idx="25299">
                  <c:v>126.4949999999575</c:v>
                </c:pt>
                <c:pt idx="25300">
                  <c:v>126.4999999999575</c:v>
                </c:pt>
                <c:pt idx="25301">
                  <c:v>126.5049999999574</c:v>
                </c:pt>
                <c:pt idx="25302">
                  <c:v>126.5099999999574</c:v>
                </c:pt>
                <c:pt idx="25303">
                  <c:v>126.5149999999574</c:v>
                </c:pt>
                <c:pt idx="25304">
                  <c:v>126.5199999999574</c:v>
                </c:pt>
                <c:pt idx="25305">
                  <c:v>126.5249999999574</c:v>
                </c:pt>
                <c:pt idx="25306">
                  <c:v>126.5299999999574</c:v>
                </c:pt>
                <c:pt idx="25307">
                  <c:v>126.5349999999574</c:v>
                </c:pt>
                <c:pt idx="25308">
                  <c:v>126.5399999999574</c:v>
                </c:pt>
                <c:pt idx="25309">
                  <c:v>126.5449999999574</c:v>
                </c:pt>
                <c:pt idx="25310">
                  <c:v>126.5499999999574</c:v>
                </c:pt>
                <c:pt idx="25311">
                  <c:v>126.5549999999574</c:v>
                </c:pt>
                <c:pt idx="25312">
                  <c:v>126.5599999999574</c:v>
                </c:pt>
                <c:pt idx="25313">
                  <c:v>126.5649999999574</c:v>
                </c:pt>
                <c:pt idx="25314">
                  <c:v>126.5699999999574</c:v>
                </c:pt>
                <c:pt idx="25315">
                  <c:v>126.5749999999574</c:v>
                </c:pt>
                <c:pt idx="25316">
                  <c:v>126.5799999999574</c:v>
                </c:pt>
                <c:pt idx="25317">
                  <c:v>126.5849999999574</c:v>
                </c:pt>
                <c:pt idx="25318">
                  <c:v>126.5899999999574</c:v>
                </c:pt>
                <c:pt idx="25319">
                  <c:v>126.5949999999574</c:v>
                </c:pt>
                <c:pt idx="25320">
                  <c:v>126.5999999999574</c:v>
                </c:pt>
                <c:pt idx="25321">
                  <c:v>126.6049999999574</c:v>
                </c:pt>
                <c:pt idx="25322">
                  <c:v>126.6099999999574</c:v>
                </c:pt>
                <c:pt idx="25323">
                  <c:v>126.6149999999573</c:v>
                </c:pt>
                <c:pt idx="25324">
                  <c:v>126.6199999999573</c:v>
                </c:pt>
                <c:pt idx="25325">
                  <c:v>126.6249999999573</c:v>
                </c:pt>
                <c:pt idx="25326">
                  <c:v>126.6299999999573</c:v>
                </c:pt>
                <c:pt idx="25327">
                  <c:v>126.6349999999573</c:v>
                </c:pt>
                <c:pt idx="25328">
                  <c:v>126.6399999999573</c:v>
                </c:pt>
                <c:pt idx="25329">
                  <c:v>126.6449999999573</c:v>
                </c:pt>
                <c:pt idx="25330">
                  <c:v>126.6499999999573</c:v>
                </c:pt>
                <c:pt idx="25331">
                  <c:v>126.6549999999573</c:v>
                </c:pt>
                <c:pt idx="25332">
                  <c:v>126.6599999999573</c:v>
                </c:pt>
                <c:pt idx="25333">
                  <c:v>126.6649999999573</c:v>
                </c:pt>
                <c:pt idx="25334">
                  <c:v>126.6699999999573</c:v>
                </c:pt>
                <c:pt idx="25335">
                  <c:v>126.6749999999573</c:v>
                </c:pt>
                <c:pt idx="25336">
                  <c:v>126.6799999999573</c:v>
                </c:pt>
                <c:pt idx="25337">
                  <c:v>126.6849999999573</c:v>
                </c:pt>
                <c:pt idx="25338">
                  <c:v>126.6899999999573</c:v>
                </c:pt>
                <c:pt idx="25339">
                  <c:v>126.6949999999573</c:v>
                </c:pt>
                <c:pt idx="25340">
                  <c:v>126.6999999999573</c:v>
                </c:pt>
                <c:pt idx="25341">
                  <c:v>126.7049999999573</c:v>
                </c:pt>
                <c:pt idx="25342">
                  <c:v>126.7099999999573</c:v>
                </c:pt>
                <c:pt idx="25343">
                  <c:v>126.7149999999573</c:v>
                </c:pt>
                <c:pt idx="25344">
                  <c:v>126.7199999999573</c:v>
                </c:pt>
                <c:pt idx="25345">
                  <c:v>126.7249999999572</c:v>
                </c:pt>
                <c:pt idx="25346">
                  <c:v>126.7299999999572</c:v>
                </c:pt>
                <c:pt idx="25347">
                  <c:v>126.7349999999572</c:v>
                </c:pt>
                <c:pt idx="25348">
                  <c:v>126.7399999999572</c:v>
                </c:pt>
                <c:pt idx="25349">
                  <c:v>126.7449999999572</c:v>
                </c:pt>
                <c:pt idx="25350">
                  <c:v>126.7499999999572</c:v>
                </c:pt>
                <c:pt idx="25351">
                  <c:v>126.7549999999572</c:v>
                </c:pt>
                <c:pt idx="25352">
                  <c:v>126.7599999999572</c:v>
                </c:pt>
                <c:pt idx="25353">
                  <c:v>126.7649999999572</c:v>
                </c:pt>
                <c:pt idx="25354">
                  <c:v>126.7699999999572</c:v>
                </c:pt>
                <c:pt idx="25355">
                  <c:v>126.7749999999572</c:v>
                </c:pt>
                <c:pt idx="25356">
                  <c:v>126.7799999999572</c:v>
                </c:pt>
                <c:pt idx="25357">
                  <c:v>126.7849999999572</c:v>
                </c:pt>
                <c:pt idx="25358">
                  <c:v>126.7899999999572</c:v>
                </c:pt>
                <c:pt idx="25359">
                  <c:v>126.7949999999572</c:v>
                </c:pt>
                <c:pt idx="25360">
                  <c:v>126.7999999999572</c:v>
                </c:pt>
                <c:pt idx="25361">
                  <c:v>126.8049999999572</c:v>
                </c:pt>
                <c:pt idx="25362">
                  <c:v>126.8099999999572</c:v>
                </c:pt>
                <c:pt idx="25363">
                  <c:v>126.8149999999572</c:v>
                </c:pt>
                <c:pt idx="25364">
                  <c:v>126.8199999999572</c:v>
                </c:pt>
                <c:pt idx="25365">
                  <c:v>126.8249999999572</c:v>
                </c:pt>
                <c:pt idx="25366">
                  <c:v>126.8299999999572</c:v>
                </c:pt>
                <c:pt idx="25367">
                  <c:v>126.8349999999571</c:v>
                </c:pt>
                <c:pt idx="25368">
                  <c:v>126.8399999999571</c:v>
                </c:pt>
                <c:pt idx="25369">
                  <c:v>126.8449999999571</c:v>
                </c:pt>
                <c:pt idx="25370">
                  <c:v>126.8499999999571</c:v>
                </c:pt>
                <c:pt idx="25371">
                  <c:v>126.8549999999571</c:v>
                </c:pt>
                <c:pt idx="25372">
                  <c:v>126.8599999999571</c:v>
                </c:pt>
                <c:pt idx="25373">
                  <c:v>126.8649999999571</c:v>
                </c:pt>
                <c:pt idx="25374">
                  <c:v>126.8699999999571</c:v>
                </c:pt>
                <c:pt idx="25375">
                  <c:v>126.8749999999571</c:v>
                </c:pt>
                <c:pt idx="25376">
                  <c:v>126.8799999999571</c:v>
                </c:pt>
                <c:pt idx="25377">
                  <c:v>126.8849999999571</c:v>
                </c:pt>
                <c:pt idx="25378">
                  <c:v>126.8899999999571</c:v>
                </c:pt>
                <c:pt idx="25379">
                  <c:v>126.8949999999571</c:v>
                </c:pt>
                <c:pt idx="25380">
                  <c:v>126.8999999999571</c:v>
                </c:pt>
                <c:pt idx="25381">
                  <c:v>126.9049999999571</c:v>
                </c:pt>
                <c:pt idx="25382">
                  <c:v>126.9099999999571</c:v>
                </c:pt>
                <c:pt idx="25383">
                  <c:v>126.9149999999571</c:v>
                </c:pt>
                <c:pt idx="25384">
                  <c:v>126.9199999999571</c:v>
                </c:pt>
                <c:pt idx="25385">
                  <c:v>126.9249999999571</c:v>
                </c:pt>
                <c:pt idx="25386">
                  <c:v>126.9299999999571</c:v>
                </c:pt>
                <c:pt idx="25387">
                  <c:v>126.9349999999571</c:v>
                </c:pt>
                <c:pt idx="25388">
                  <c:v>126.9399999999571</c:v>
                </c:pt>
                <c:pt idx="25389">
                  <c:v>126.9449999999571</c:v>
                </c:pt>
                <c:pt idx="25390">
                  <c:v>126.9499999999571</c:v>
                </c:pt>
                <c:pt idx="25391">
                  <c:v>126.954999999957</c:v>
                </c:pt>
                <c:pt idx="25392">
                  <c:v>126.959999999957</c:v>
                </c:pt>
                <c:pt idx="25393">
                  <c:v>126.964999999957</c:v>
                </c:pt>
                <c:pt idx="25394">
                  <c:v>126.969999999957</c:v>
                </c:pt>
                <c:pt idx="25395">
                  <c:v>126.974999999957</c:v>
                </c:pt>
                <c:pt idx="25396">
                  <c:v>126.979999999957</c:v>
                </c:pt>
                <c:pt idx="25397">
                  <c:v>126.984999999957</c:v>
                </c:pt>
                <c:pt idx="25398">
                  <c:v>126.989999999957</c:v>
                </c:pt>
                <c:pt idx="25399">
                  <c:v>126.994999999957</c:v>
                </c:pt>
                <c:pt idx="25400">
                  <c:v>126.999999999957</c:v>
                </c:pt>
                <c:pt idx="25401">
                  <c:v>127.004999999957</c:v>
                </c:pt>
                <c:pt idx="25402">
                  <c:v>127.009999999957</c:v>
                </c:pt>
                <c:pt idx="25403">
                  <c:v>127.014999999957</c:v>
                </c:pt>
                <c:pt idx="25404">
                  <c:v>127.019999999957</c:v>
                </c:pt>
                <c:pt idx="25405">
                  <c:v>127.024999999957</c:v>
                </c:pt>
                <c:pt idx="25406">
                  <c:v>127.029999999957</c:v>
                </c:pt>
                <c:pt idx="25407">
                  <c:v>127.034999999957</c:v>
                </c:pt>
                <c:pt idx="25408">
                  <c:v>127.039999999957</c:v>
                </c:pt>
                <c:pt idx="25409">
                  <c:v>127.044999999957</c:v>
                </c:pt>
                <c:pt idx="25410">
                  <c:v>127.049999999957</c:v>
                </c:pt>
                <c:pt idx="25411">
                  <c:v>127.054999999957</c:v>
                </c:pt>
                <c:pt idx="25412">
                  <c:v>127.059999999957</c:v>
                </c:pt>
                <c:pt idx="25413">
                  <c:v>127.064999999957</c:v>
                </c:pt>
                <c:pt idx="25414">
                  <c:v>127.069999999957</c:v>
                </c:pt>
                <c:pt idx="25415">
                  <c:v>127.074999999957</c:v>
                </c:pt>
                <c:pt idx="25416">
                  <c:v>127.0799999999569</c:v>
                </c:pt>
                <c:pt idx="25417">
                  <c:v>127.084999999957</c:v>
                </c:pt>
                <c:pt idx="25418">
                  <c:v>127.089999999957</c:v>
                </c:pt>
                <c:pt idx="25419">
                  <c:v>127.094999999957</c:v>
                </c:pt>
                <c:pt idx="25420">
                  <c:v>127.099999999957</c:v>
                </c:pt>
                <c:pt idx="25421">
                  <c:v>127.104999999957</c:v>
                </c:pt>
                <c:pt idx="25422">
                  <c:v>127.1099999999569</c:v>
                </c:pt>
                <c:pt idx="25423">
                  <c:v>127.114999999957</c:v>
                </c:pt>
                <c:pt idx="25424">
                  <c:v>127.119999999957</c:v>
                </c:pt>
                <c:pt idx="25425">
                  <c:v>127.1249999999569</c:v>
                </c:pt>
                <c:pt idx="25426">
                  <c:v>127.1299999999569</c:v>
                </c:pt>
                <c:pt idx="25427">
                  <c:v>127.134999999957</c:v>
                </c:pt>
                <c:pt idx="25428">
                  <c:v>127.1399999999569</c:v>
                </c:pt>
                <c:pt idx="25429">
                  <c:v>127.144999999957</c:v>
                </c:pt>
                <c:pt idx="25430">
                  <c:v>127.149999999957</c:v>
                </c:pt>
                <c:pt idx="25431">
                  <c:v>127.1549999999568</c:v>
                </c:pt>
                <c:pt idx="25432">
                  <c:v>127.1599999999568</c:v>
                </c:pt>
                <c:pt idx="25433">
                  <c:v>127.1649999999568</c:v>
                </c:pt>
                <c:pt idx="25434">
                  <c:v>127.1699999999568</c:v>
                </c:pt>
                <c:pt idx="25435">
                  <c:v>127.1749999999568</c:v>
                </c:pt>
                <c:pt idx="25436">
                  <c:v>127.1799999999568</c:v>
                </c:pt>
                <c:pt idx="25437">
                  <c:v>127.1849999999568</c:v>
                </c:pt>
                <c:pt idx="25438">
                  <c:v>127.1899999999568</c:v>
                </c:pt>
                <c:pt idx="25439">
                  <c:v>127.1949999999568</c:v>
                </c:pt>
                <c:pt idx="25440">
                  <c:v>127.1999999999568</c:v>
                </c:pt>
                <c:pt idx="25441">
                  <c:v>127.2049999999568</c:v>
                </c:pt>
                <c:pt idx="25442">
                  <c:v>127.2099999999568</c:v>
                </c:pt>
                <c:pt idx="25443">
                  <c:v>127.2149999999568</c:v>
                </c:pt>
                <c:pt idx="25444">
                  <c:v>127.2199999999568</c:v>
                </c:pt>
                <c:pt idx="25445">
                  <c:v>127.2249999999568</c:v>
                </c:pt>
                <c:pt idx="25446">
                  <c:v>127.2299999999568</c:v>
                </c:pt>
                <c:pt idx="25447">
                  <c:v>127.2349999999568</c:v>
                </c:pt>
                <c:pt idx="25448">
                  <c:v>127.2399999999568</c:v>
                </c:pt>
                <c:pt idx="25449">
                  <c:v>127.2449999999568</c:v>
                </c:pt>
                <c:pt idx="25450">
                  <c:v>127.2499999999568</c:v>
                </c:pt>
                <c:pt idx="25451">
                  <c:v>127.2549999999568</c:v>
                </c:pt>
                <c:pt idx="25452">
                  <c:v>127.2599999999568</c:v>
                </c:pt>
                <c:pt idx="25453">
                  <c:v>127.2649999999568</c:v>
                </c:pt>
                <c:pt idx="25454">
                  <c:v>127.2699999999568</c:v>
                </c:pt>
                <c:pt idx="25455">
                  <c:v>127.2749999999567</c:v>
                </c:pt>
                <c:pt idx="25456">
                  <c:v>127.2799999999567</c:v>
                </c:pt>
                <c:pt idx="25457">
                  <c:v>127.2849999999567</c:v>
                </c:pt>
                <c:pt idx="25458">
                  <c:v>127.2899999999567</c:v>
                </c:pt>
                <c:pt idx="25459">
                  <c:v>127.2949999999567</c:v>
                </c:pt>
                <c:pt idx="25460">
                  <c:v>127.2999999999567</c:v>
                </c:pt>
                <c:pt idx="25461">
                  <c:v>127.3049999999567</c:v>
                </c:pt>
                <c:pt idx="25462">
                  <c:v>127.3099999999567</c:v>
                </c:pt>
                <c:pt idx="25463">
                  <c:v>127.3149999999567</c:v>
                </c:pt>
                <c:pt idx="25464">
                  <c:v>127.3199999999567</c:v>
                </c:pt>
                <c:pt idx="25465">
                  <c:v>127.3249999999567</c:v>
                </c:pt>
                <c:pt idx="25466">
                  <c:v>127.3299999999567</c:v>
                </c:pt>
                <c:pt idx="25467">
                  <c:v>127.3349999999567</c:v>
                </c:pt>
                <c:pt idx="25468">
                  <c:v>127.3399999999567</c:v>
                </c:pt>
                <c:pt idx="25469">
                  <c:v>127.3449999999567</c:v>
                </c:pt>
                <c:pt idx="25470">
                  <c:v>127.3499999999567</c:v>
                </c:pt>
                <c:pt idx="25471">
                  <c:v>127.3549999999567</c:v>
                </c:pt>
                <c:pt idx="25472">
                  <c:v>127.3599999999567</c:v>
                </c:pt>
                <c:pt idx="25473">
                  <c:v>127.3649999999567</c:v>
                </c:pt>
                <c:pt idx="25474">
                  <c:v>127.3699999999567</c:v>
                </c:pt>
                <c:pt idx="25475">
                  <c:v>127.3749999999566</c:v>
                </c:pt>
                <c:pt idx="25476">
                  <c:v>127.3799999999566</c:v>
                </c:pt>
                <c:pt idx="25477">
                  <c:v>127.3849999999566</c:v>
                </c:pt>
                <c:pt idx="25478">
                  <c:v>127.3899999999566</c:v>
                </c:pt>
                <c:pt idx="25479">
                  <c:v>127.3949999999566</c:v>
                </c:pt>
                <c:pt idx="25480">
                  <c:v>127.3999999999566</c:v>
                </c:pt>
                <c:pt idx="25481">
                  <c:v>127.4049999999566</c:v>
                </c:pt>
                <c:pt idx="25482">
                  <c:v>127.4099999999566</c:v>
                </c:pt>
                <c:pt idx="25483">
                  <c:v>127.4149999999566</c:v>
                </c:pt>
                <c:pt idx="25484">
                  <c:v>127.4199999999566</c:v>
                </c:pt>
                <c:pt idx="25485">
                  <c:v>127.4249999999566</c:v>
                </c:pt>
                <c:pt idx="25486">
                  <c:v>127.4299999999566</c:v>
                </c:pt>
                <c:pt idx="25487">
                  <c:v>127.4349999999566</c:v>
                </c:pt>
                <c:pt idx="25488">
                  <c:v>127.4399999999566</c:v>
                </c:pt>
                <c:pt idx="25489">
                  <c:v>127.4449999999566</c:v>
                </c:pt>
                <c:pt idx="25490">
                  <c:v>127.4499999999566</c:v>
                </c:pt>
                <c:pt idx="25491">
                  <c:v>127.4549999999566</c:v>
                </c:pt>
                <c:pt idx="25492">
                  <c:v>127.4599999999566</c:v>
                </c:pt>
                <c:pt idx="25493">
                  <c:v>127.4649999999566</c:v>
                </c:pt>
                <c:pt idx="25494">
                  <c:v>127.4699999999566</c:v>
                </c:pt>
                <c:pt idx="25495">
                  <c:v>127.4749999999566</c:v>
                </c:pt>
                <c:pt idx="25496">
                  <c:v>127.4799999999566</c:v>
                </c:pt>
                <c:pt idx="25497">
                  <c:v>127.4849999999566</c:v>
                </c:pt>
                <c:pt idx="25498">
                  <c:v>127.4899999999566</c:v>
                </c:pt>
                <c:pt idx="25499">
                  <c:v>127.4949999999565</c:v>
                </c:pt>
                <c:pt idx="25500">
                  <c:v>127.4999999999565</c:v>
                </c:pt>
                <c:pt idx="25501">
                  <c:v>127.5049999999565</c:v>
                </c:pt>
                <c:pt idx="25502">
                  <c:v>127.5099999999565</c:v>
                </c:pt>
                <c:pt idx="25503">
                  <c:v>127.5149999999565</c:v>
                </c:pt>
                <c:pt idx="25504">
                  <c:v>127.5199999999565</c:v>
                </c:pt>
                <c:pt idx="25505">
                  <c:v>127.5249999999565</c:v>
                </c:pt>
                <c:pt idx="25506">
                  <c:v>127.5299999999565</c:v>
                </c:pt>
                <c:pt idx="25507">
                  <c:v>127.5349999999565</c:v>
                </c:pt>
                <c:pt idx="25508">
                  <c:v>127.5399999999565</c:v>
                </c:pt>
                <c:pt idx="25509">
                  <c:v>127.5449999999565</c:v>
                </c:pt>
                <c:pt idx="25510">
                  <c:v>127.5499999999565</c:v>
                </c:pt>
                <c:pt idx="25511">
                  <c:v>127.5549999999565</c:v>
                </c:pt>
                <c:pt idx="25512">
                  <c:v>127.5599999999565</c:v>
                </c:pt>
                <c:pt idx="25513">
                  <c:v>127.5649999999565</c:v>
                </c:pt>
                <c:pt idx="25514">
                  <c:v>127.5699999999565</c:v>
                </c:pt>
                <c:pt idx="25515">
                  <c:v>127.5749999999565</c:v>
                </c:pt>
                <c:pt idx="25516">
                  <c:v>127.5799999999565</c:v>
                </c:pt>
                <c:pt idx="25517">
                  <c:v>127.5849999999565</c:v>
                </c:pt>
                <c:pt idx="25518">
                  <c:v>127.5899999999565</c:v>
                </c:pt>
                <c:pt idx="25519">
                  <c:v>127.5949999999565</c:v>
                </c:pt>
                <c:pt idx="25520">
                  <c:v>127.5999999999565</c:v>
                </c:pt>
                <c:pt idx="25521">
                  <c:v>127.6049999999564</c:v>
                </c:pt>
                <c:pt idx="25522">
                  <c:v>127.6099999999564</c:v>
                </c:pt>
                <c:pt idx="25523">
                  <c:v>127.6149999999564</c:v>
                </c:pt>
                <c:pt idx="25524">
                  <c:v>127.6199999999564</c:v>
                </c:pt>
                <c:pt idx="25525">
                  <c:v>127.6249999999564</c:v>
                </c:pt>
                <c:pt idx="25526">
                  <c:v>127.6299999999564</c:v>
                </c:pt>
                <c:pt idx="25527">
                  <c:v>127.6349999999564</c:v>
                </c:pt>
                <c:pt idx="25528">
                  <c:v>127.6399999999564</c:v>
                </c:pt>
                <c:pt idx="25529">
                  <c:v>127.6449999999564</c:v>
                </c:pt>
                <c:pt idx="25530">
                  <c:v>127.6499999999564</c:v>
                </c:pt>
                <c:pt idx="25531">
                  <c:v>127.6549999999564</c:v>
                </c:pt>
                <c:pt idx="25532">
                  <c:v>127.6599999999564</c:v>
                </c:pt>
                <c:pt idx="25533">
                  <c:v>127.6649999999564</c:v>
                </c:pt>
                <c:pt idx="25534">
                  <c:v>127.6699999999564</c:v>
                </c:pt>
                <c:pt idx="25535">
                  <c:v>127.6749999999564</c:v>
                </c:pt>
                <c:pt idx="25536">
                  <c:v>127.6799999999564</c:v>
                </c:pt>
                <c:pt idx="25537">
                  <c:v>127.6849999999564</c:v>
                </c:pt>
                <c:pt idx="25538">
                  <c:v>127.6899999999564</c:v>
                </c:pt>
                <c:pt idx="25539">
                  <c:v>127.6949999999564</c:v>
                </c:pt>
                <c:pt idx="25540">
                  <c:v>127.6999999999564</c:v>
                </c:pt>
                <c:pt idx="25541">
                  <c:v>127.7049999999564</c:v>
                </c:pt>
                <c:pt idx="25542">
                  <c:v>127.7099999999564</c:v>
                </c:pt>
                <c:pt idx="25543">
                  <c:v>127.7149999999563</c:v>
                </c:pt>
                <c:pt idx="25544">
                  <c:v>127.7199999999563</c:v>
                </c:pt>
                <c:pt idx="25545">
                  <c:v>127.7249999999563</c:v>
                </c:pt>
                <c:pt idx="25546">
                  <c:v>127.7299999999563</c:v>
                </c:pt>
                <c:pt idx="25547">
                  <c:v>127.7349999999563</c:v>
                </c:pt>
                <c:pt idx="25548">
                  <c:v>127.7399999999563</c:v>
                </c:pt>
                <c:pt idx="25549">
                  <c:v>127.7449999999563</c:v>
                </c:pt>
                <c:pt idx="25550">
                  <c:v>127.7499999999563</c:v>
                </c:pt>
                <c:pt idx="25551">
                  <c:v>127.7549999999563</c:v>
                </c:pt>
                <c:pt idx="25552">
                  <c:v>127.7599999999563</c:v>
                </c:pt>
                <c:pt idx="25553">
                  <c:v>127.7649999999563</c:v>
                </c:pt>
                <c:pt idx="25554">
                  <c:v>127.7699999999563</c:v>
                </c:pt>
                <c:pt idx="25555">
                  <c:v>127.7749999999563</c:v>
                </c:pt>
                <c:pt idx="25556">
                  <c:v>127.7799999999563</c:v>
                </c:pt>
                <c:pt idx="25557">
                  <c:v>127.7849999999563</c:v>
                </c:pt>
                <c:pt idx="25558">
                  <c:v>127.7899999999563</c:v>
                </c:pt>
                <c:pt idx="25559">
                  <c:v>127.7949999999563</c:v>
                </c:pt>
                <c:pt idx="25560">
                  <c:v>127.7999999999563</c:v>
                </c:pt>
                <c:pt idx="25561">
                  <c:v>127.8049999999563</c:v>
                </c:pt>
                <c:pt idx="25562">
                  <c:v>127.8099999999563</c:v>
                </c:pt>
                <c:pt idx="25563">
                  <c:v>127.8149999999563</c:v>
                </c:pt>
                <c:pt idx="25564">
                  <c:v>127.8199999999563</c:v>
                </c:pt>
                <c:pt idx="25565">
                  <c:v>127.8249999999562</c:v>
                </c:pt>
                <c:pt idx="25566">
                  <c:v>127.8299999999562</c:v>
                </c:pt>
                <c:pt idx="25567">
                  <c:v>127.8349999999562</c:v>
                </c:pt>
                <c:pt idx="25568">
                  <c:v>127.8399999999562</c:v>
                </c:pt>
                <c:pt idx="25569">
                  <c:v>127.8449999999562</c:v>
                </c:pt>
                <c:pt idx="25570">
                  <c:v>127.8499999999562</c:v>
                </c:pt>
                <c:pt idx="25571">
                  <c:v>127.8549999999562</c:v>
                </c:pt>
                <c:pt idx="25572">
                  <c:v>127.8599999999562</c:v>
                </c:pt>
                <c:pt idx="25573">
                  <c:v>127.8649999999562</c:v>
                </c:pt>
                <c:pt idx="25574">
                  <c:v>127.8699999999562</c:v>
                </c:pt>
                <c:pt idx="25575">
                  <c:v>127.8749999999562</c:v>
                </c:pt>
                <c:pt idx="25576">
                  <c:v>127.8799999999562</c:v>
                </c:pt>
                <c:pt idx="25577">
                  <c:v>127.8849999999562</c:v>
                </c:pt>
                <c:pt idx="25578">
                  <c:v>127.8899999999562</c:v>
                </c:pt>
                <c:pt idx="25579">
                  <c:v>127.8949999999562</c:v>
                </c:pt>
                <c:pt idx="25580">
                  <c:v>127.8999999999562</c:v>
                </c:pt>
                <c:pt idx="25581">
                  <c:v>127.9049999999562</c:v>
                </c:pt>
                <c:pt idx="25582">
                  <c:v>127.9099999999562</c:v>
                </c:pt>
                <c:pt idx="25583">
                  <c:v>127.9149999999562</c:v>
                </c:pt>
                <c:pt idx="25584">
                  <c:v>127.9199999999562</c:v>
                </c:pt>
                <c:pt idx="25585">
                  <c:v>127.9249999999562</c:v>
                </c:pt>
                <c:pt idx="25586">
                  <c:v>127.9299999999562</c:v>
                </c:pt>
                <c:pt idx="25587">
                  <c:v>127.9349999999561</c:v>
                </c:pt>
                <c:pt idx="25588">
                  <c:v>127.9399999999561</c:v>
                </c:pt>
                <c:pt idx="25589">
                  <c:v>127.9449999999561</c:v>
                </c:pt>
                <c:pt idx="25590">
                  <c:v>127.9499999999561</c:v>
                </c:pt>
                <c:pt idx="25591">
                  <c:v>127.9549999999561</c:v>
                </c:pt>
                <c:pt idx="25592">
                  <c:v>127.9599999999561</c:v>
                </c:pt>
                <c:pt idx="25593">
                  <c:v>127.9649999999561</c:v>
                </c:pt>
                <c:pt idx="25594">
                  <c:v>127.9699999999561</c:v>
                </c:pt>
                <c:pt idx="25595">
                  <c:v>127.9749999999561</c:v>
                </c:pt>
                <c:pt idx="25596">
                  <c:v>127.9799999999561</c:v>
                </c:pt>
                <c:pt idx="25597">
                  <c:v>127.9849999999561</c:v>
                </c:pt>
                <c:pt idx="25598">
                  <c:v>127.9899999999561</c:v>
                </c:pt>
                <c:pt idx="25599">
                  <c:v>127.9949999999561</c:v>
                </c:pt>
                <c:pt idx="25600">
                  <c:v>127.9999999999561</c:v>
                </c:pt>
                <c:pt idx="25601">
                  <c:v>128.0049999999561</c:v>
                </c:pt>
                <c:pt idx="25602">
                  <c:v>128.0099999999561</c:v>
                </c:pt>
                <c:pt idx="25603">
                  <c:v>128.014999999956</c:v>
                </c:pt>
                <c:pt idx="25604">
                  <c:v>128.019999999956</c:v>
                </c:pt>
                <c:pt idx="25605">
                  <c:v>128.024999999956</c:v>
                </c:pt>
                <c:pt idx="25606">
                  <c:v>128.029999999956</c:v>
                </c:pt>
                <c:pt idx="25607">
                  <c:v>128.034999999956</c:v>
                </c:pt>
                <c:pt idx="25608">
                  <c:v>128.039999999956</c:v>
                </c:pt>
                <c:pt idx="25609">
                  <c:v>128.044999999956</c:v>
                </c:pt>
                <c:pt idx="25610">
                  <c:v>128.049999999956</c:v>
                </c:pt>
                <c:pt idx="25611">
                  <c:v>128.054999999956</c:v>
                </c:pt>
                <c:pt idx="25612">
                  <c:v>128.059999999956</c:v>
                </c:pt>
                <c:pt idx="25613">
                  <c:v>128.064999999956</c:v>
                </c:pt>
                <c:pt idx="25614">
                  <c:v>128.069999999956</c:v>
                </c:pt>
                <c:pt idx="25615">
                  <c:v>128.074999999956</c:v>
                </c:pt>
                <c:pt idx="25616">
                  <c:v>128.079999999956</c:v>
                </c:pt>
                <c:pt idx="25617">
                  <c:v>128.084999999956</c:v>
                </c:pt>
                <c:pt idx="25618">
                  <c:v>128.089999999956</c:v>
                </c:pt>
                <c:pt idx="25619">
                  <c:v>128.094999999956</c:v>
                </c:pt>
                <c:pt idx="25620">
                  <c:v>128.099999999956</c:v>
                </c:pt>
                <c:pt idx="25621">
                  <c:v>128.104999999956</c:v>
                </c:pt>
                <c:pt idx="25622">
                  <c:v>128.109999999956</c:v>
                </c:pt>
                <c:pt idx="25623">
                  <c:v>128.114999999956</c:v>
                </c:pt>
                <c:pt idx="25624">
                  <c:v>128.119999999956</c:v>
                </c:pt>
                <c:pt idx="25625">
                  <c:v>128.1249999999559</c:v>
                </c:pt>
                <c:pt idx="25626">
                  <c:v>128.1299999999559</c:v>
                </c:pt>
                <c:pt idx="25627">
                  <c:v>128.1349999999559</c:v>
                </c:pt>
                <c:pt idx="25628">
                  <c:v>128.1399999999559</c:v>
                </c:pt>
                <c:pt idx="25629">
                  <c:v>128.1449999999559</c:v>
                </c:pt>
                <c:pt idx="25630">
                  <c:v>128.1499999999559</c:v>
                </c:pt>
                <c:pt idx="25631">
                  <c:v>128.1549999999559</c:v>
                </c:pt>
                <c:pt idx="25632">
                  <c:v>128.1599999999559</c:v>
                </c:pt>
                <c:pt idx="25633">
                  <c:v>128.1649999999559</c:v>
                </c:pt>
                <c:pt idx="25634">
                  <c:v>128.1699999999559</c:v>
                </c:pt>
                <c:pt idx="25635">
                  <c:v>128.1749999999559</c:v>
                </c:pt>
                <c:pt idx="25636">
                  <c:v>128.1799999999559</c:v>
                </c:pt>
                <c:pt idx="25637">
                  <c:v>128.1849999999559</c:v>
                </c:pt>
                <c:pt idx="25638">
                  <c:v>128.1899999999559</c:v>
                </c:pt>
                <c:pt idx="25639">
                  <c:v>128.1949999999559</c:v>
                </c:pt>
                <c:pt idx="25640">
                  <c:v>128.1999999999559</c:v>
                </c:pt>
                <c:pt idx="25641">
                  <c:v>128.2049999999559</c:v>
                </c:pt>
                <c:pt idx="25642">
                  <c:v>128.2099999999559</c:v>
                </c:pt>
                <c:pt idx="25643">
                  <c:v>128.2149999999558</c:v>
                </c:pt>
                <c:pt idx="25644">
                  <c:v>128.2199999999557</c:v>
                </c:pt>
                <c:pt idx="25645">
                  <c:v>128.2249999999559</c:v>
                </c:pt>
                <c:pt idx="25646">
                  <c:v>128.2299999999559</c:v>
                </c:pt>
                <c:pt idx="25647">
                  <c:v>128.2349999999558</c:v>
                </c:pt>
                <c:pt idx="25648">
                  <c:v>128.2399999999558</c:v>
                </c:pt>
                <c:pt idx="25649">
                  <c:v>128.2449999999558</c:v>
                </c:pt>
                <c:pt idx="25650">
                  <c:v>128.2499999999557</c:v>
                </c:pt>
                <c:pt idx="25651">
                  <c:v>128.2549999999558</c:v>
                </c:pt>
                <c:pt idx="25652">
                  <c:v>128.2599999999558</c:v>
                </c:pt>
                <c:pt idx="25653">
                  <c:v>128.2649999999558</c:v>
                </c:pt>
                <c:pt idx="25654">
                  <c:v>128.2699999999558</c:v>
                </c:pt>
                <c:pt idx="25655">
                  <c:v>128.2749999999558</c:v>
                </c:pt>
                <c:pt idx="25656">
                  <c:v>128.2799999999557</c:v>
                </c:pt>
                <c:pt idx="25657">
                  <c:v>128.2849999999558</c:v>
                </c:pt>
                <c:pt idx="25658">
                  <c:v>128.2899999999558</c:v>
                </c:pt>
                <c:pt idx="25659">
                  <c:v>128.2949999999558</c:v>
                </c:pt>
                <c:pt idx="25660">
                  <c:v>128.2999999999558</c:v>
                </c:pt>
                <c:pt idx="25661">
                  <c:v>128.3049999999558</c:v>
                </c:pt>
                <c:pt idx="25662">
                  <c:v>128.3099999999558</c:v>
                </c:pt>
                <c:pt idx="25663">
                  <c:v>128.3149999999558</c:v>
                </c:pt>
                <c:pt idx="25664">
                  <c:v>128.3199999999558</c:v>
                </c:pt>
                <c:pt idx="25665">
                  <c:v>128.3249999999558</c:v>
                </c:pt>
                <c:pt idx="25666">
                  <c:v>128.3299999999558</c:v>
                </c:pt>
                <c:pt idx="25667">
                  <c:v>128.3349999999558</c:v>
                </c:pt>
                <c:pt idx="25668">
                  <c:v>128.3399999999558</c:v>
                </c:pt>
                <c:pt idx="25669">
                  <c:v>128.3449999999557</c:v>
                </c:pt>
                <c:pt idx="25670">
                  <c:v>128.3499999999557</c:v>
                </c:pt>
                <c:pt idx="25671">
                  <c:v>128.3549999999558</c:v>
                </c:pt>
                <c:pt idx="25672">
                  <c:v>128.3599999999558</c:v>
                </c:pt>
                <c:pt idx="25673">
                  <c:v>128.3649999999558</c:v>
                </c:pt>
                <c:pt idx="25674">
                  <c:v>128.3699999999558</c:v>
                </c:pt>
                <c:pt idx="25675">
                  <c:v>128.3749999999557</c:v>
                </c:pt>
                <c:pt idx="25676">
                  <c:v>128.3799999999557</c:v>
                </c:pt>
                <c:pt idx="25677">
                  <c:v>128.3849999999557</c:v>
                </c:pt>
                <c:pt idx="25678">
                  <c:v>128.3899999999557</c:v>
                </c:pt>
                <c:pt idx="25679">
                  <c:v>128.3949999999557</c:v>
                </c:pt>
                <c:pt idx="25680">
                  <c:v>128.3999999999557</c:v>
                </c:pt>
                <c:pt idx="25681">
                  <c:v>128.4049999999557</c:v>
                </c:pt>
                <c:pt idx="25682">
                  <c:v>128.4099999999557</c:v>
                </c:pt>
                <c:pt idx="25683">
                  <c:v>128.4149999999557</c:v>
                </c:pt>
                <c:pt idx="25684">
                  <c:v>128.4199999999557</c:v>
                </c:pt>
                <c:pt idx="25685">
                  <c:v>128.4249999999557</c:v>
                </c:pt>
                <c:pt idx="25686">
                  <c:v>128.4299999999557</c:v>
                </c:pt>
                <c:pt idx="25687">
                  <c:v>128.4349999999557</c:v>
                </c:pt>
                <c:pt idx="25688">
                  <c:v>128.4399999999557</c:v>
                </c:pt>
                <c:pt idx="25689">
                  <c:v>128.4449999999557</c:v>
                </c:pt>
                <c:pt idx="25690">
                  <c:v>128.4499999999557</c:v>
                </c:pt>
                <c:pt idx="25691">
                  <c:v>128.4549999999556</c:v>
                </c:pt>
                <c:pt idx="25692">
                  <c:v>128.4599999999556</c:v>
                </c:pt>
                <c:pt idx="25693">
                  <c:v>128.4649999999556</c:v>
                </c:pt>
                <c:pt idx="25694">
                  <c:v>128.4699999999556</c:v>
                </c:pt>
                <c:pt idx="25695">
                  <c:v>128.4749999999556</c:v>
                </c:pt>
                <c:pt idx="25696">
                  <c:v>128.4799999999556</c:v>
                </c:pt>
                <c:pt idx="25697">
                  <c:v>128.4849999999556</c:v>
                </c:pt>
                <c:pt idx="25698">
                  <c:v>128.4899999999556</c:v>
                </c:pt>
                <c:pt idx="25699">
                  <c:v>128.4949999999556</c:v>
                </c:pt>
                <c:pt idx="25700">
                  <c:v>128.4999999999556</c:v>
                </c:pt>
                <c:pt idx="25701">
                  <c:v>128.5049999999556</c:v>
                </c:pt>
                <c:pt idx="25702">
                  <c:v>128.5099999999556</c:v>
                </c:pt>
                <c:pt idx="25703">
                  <c:v>128.5149999999556</c:v>
                </c:pt>
                <c:pt idx="25704">
                  <c:v>128.5199999999556</c:v>
                </c:pt>
                <c:pt idx="25705">
                  <c:v>128.5249999999556</c:v>
                </c:pt>
                <c:pt idx="25706">
                  <c:v>128.5299999999556</c:v>
                </c:pt>
                <c:pt idx="25707">
                  <c:v>128.5349999999556</c:v>
                </c:pt>
                <c:pt idx="25708">
                  <c:v>128.5399999999556</c:v>
                </c:pt>
                <c:pt idx="25709">
                  <c:v>128.5449999999556</c:v>
                </c:pt>
                <c:pt idx="25710">
                  <c:v>128.5499999999556</c:v>
                </c:pt>
                <c:pt idx="25711">
                  <c:v>128.5549999999556</c:v>
                </c:pt>
                <c:pt idx="25712">
                  <c:v>128.5599999999556</c:v>
                </c:pt>
                <c:pt idx="25713">
                  <c:v>128.5649999999555</c:v>
                </c:pt>
                <c:pt idx="25714">
                  <c:v>128.5699999999555</c:v>
                </c:pt>
                <c:pt idx="25715">
                  <c:v>128.5749999999555</c:v>
                </c:pt>
                <c:pt idx="25716">
                  <c:v>128.5799999999555</c:v>
                </c:pt>
                <c:pt idx="25717">
                  <c:v>128.5849999999556</c:v>
                </c:pt>
                <c:pt idx="25718">
                  <c:v>128.5899999999556</c:v>
                </c:pt>
                <c:pt idx="25719">
                  <c:v>128.5949999999555</c:v>
                </c:pt>
                <c:pt idx="25720">
                  <c:v>128.5999999999555</c:v>
                </c:pt>
                <c:pt idx="25721">
                  <c:v>128.6049999999555</c:v>
                </c:pt>
                <c:pt idx="25722">
                  <c:v>128.6099999999555</c:v>
                </c:pt>
                <c:pt idx="25723">
                  <c:v>128.6149999999555</c:v>
                </c:pt>
                <c:pt idx="25724">
                  <c:v>128.6199999999555</c:v>
                </c:pt>
                <c:pt idx="25725">
                  <c:v>128.6249999999555</c:v>
                </c:pt>
                <c:pt idx="25726">
                  <c:v>128.6299999999555</c:v>
                </c:pt>
                <c:pt idx="25727">
                  <c:v>128.6349999999555</c:v>
                </c:pt>
                <c:pt idx="25728">
                  <c:v>128.6399999999555</c:v>
                </c:pt>
                <c:pt idx="25729">
                  <c:v>128.6449999999555</c:v>
                </c:pt>
                <c:pt idx="25730">
                  <c:v>128.6499999999555</c:v>
                </c:pt>
                <c:pt idx="25731">
                  <c:v>128.6549999999555</c:v>
                </c:pt>
                <c:pt idx="25732">
                  <c:v>128.6599999999555</c:v>
                </c:pt>
                <c:pt idx="25733">
                  <c:v>128.6649999999555</c:v>
                </c:pt>
                <c:pt idx="25734">
                  <c:v>128.6699999999555</c:v>
                </c:pt>
                <c:pt idx="25735">
                  <c:v>128.6749999999554</c:v>
                </c:pt>
                <c:pt idx="25736">
                  <c:v>128.6799999999554</c:v>
                </c:pt>
                <c:pt idx="25737">
                  <c:v>128.6849999999554</c:v>
                </c:pt>
                <c:pt idx="25738">
                  <c:v>128.6899999999554</c:v>
                </c:pt>
                <c:pt idx="25739">
                  <c:v>128.6949999999554</c:v>
                </c:pt>
                <c:pt idx="25740">
                  <c:v>128.6999999999554</c:v>
                </c:pt>
                <c:pt idx="25741">
                  <c:v>128.7049999999554</c:v>
                </c:pt>
                <c:pt idx="25742">
                  <c:v>128.7099999999554</c:v>
                </c:pt>
                <c:pt idx="25743">
                  <c:v>128.7149999999554</c:v>
                </c:pt>
                <c:pt idx="25744">
                  <c:v>128.7199999999553</c:v>
                </c:pt>
                <c:pt idx="25745">
                  <c:v>128.7249999999554</c:v>
                </c:pt>
                <c:pt idx="25746">
                  <c:v>128.7299999999554</c:v>
                </c:pt>
                <c:pt idx="25747">
                  <c:v>128.7349999999554</c:v>
                </c:pt>
                <c:pt idx="25748">
                  <c:v>128.7399999999554</c:v>
                </c:pt>
                <c:pt idx="25749">
                  <c:v>128.7449999999554</c:v>
                </c:pt>
                <c:pt idx="25750">
                  <c:v>128.7499999999553</c:v>
                </c:pt>
                <c:pt idx="25751">
                  <c:v>128.7549999999554</c:v>
                </c:pt>
                <c:pt idx="25752">
                  <c:v>128.7599999999554</c:v>
                </c:pt>
                <c:pt idx="25753">
                  <c:v>128.7649999999554</c:v>
                </c:pt>
                <c:pt idx="25754">
                  <c:v>128.7699999999554</c:v>
                </c:pt>
                <c:pt idx="25755">
                  <c:v>128.7749999999554</c:v>
                </c:pt>
                <c:pt idx="25756">
                  <c:v>128.7799999999554</c:v>
                </c:pt>
                <c:pt idx="25757">
                  <c:v>128.7849999999553</c:v>
                </c:pt>
                <c:pt idx="25758">
                  <c:v>128.7899999999553</c:v>
                </c:pt>
                <c:pt idx="25759">
                  <c:v>128.7949999999553</c:v>
                </c:pt>
                <c:pt idx="25760">
                  <c:v>128.7999999999553</c:v>
                </c:pt>
                <c:pt idx="25761">
                  <c:v>128.8049999999554</c:v>
                </c:pt>
                <c:pt idx="25762">
                  <c:v>128.8099999999554</c:v>
                </c:pt>
                <c:pt idx="25763">
                  <c:v>128.8149999999553</c:v>
                </c:pt>
                <c:pt idx="25764">
                  <c:v>128.8199999999553</c:v>
                </c:pt>
                <c:pt idx="25765">
                  <c:v>128.8249999999553</c:v>
                </c:pt>
                <c:pt idx="25766">
                  <c:v>128.8299999999553</c:v>
                </c:pt>
                <c:pt idx="25767">
                  <c:v>128.8349999999553</c:v>
                </c:pt>
                <c:pt idx="25768">
                  <c:v>128.8399999999553</c:v>
                </c:pt>
                <c:pt idx="25769">
                  <c:v>128.8449999999553</c:v>
                </c:pt>
                <c:pt idx="25770">
                  <c:v>128.8499999999553</c:v>
                </c:pt>
                <c:pt idx="25771">
                  <c:v>128.8549999999553</c:v>
                </c:pt>
                <c:pt idx="25772">
                  <c:v>128.8599999999553</c:v>
                </c:pt>
                <c:pt idx="25773">
                  <c:v>128.8649999999553</c:v>
                </c:pt>
                <c:pt idx="25774">
                  <c:v>128.8699999999553</c:v>
                </c:pt>
                <c:pt idx="25775">
                  <c:v>128.8749999999553</c:v>
                </c:pt>
                <c:pt idx="25776">
                  <c:v>128.8799999999553</c:v>
                </c:pt>
                <c:pt idx="25777">
                  <c:v>128.8849999999553</c:v>
                </c:pt>
                <c:pt idx="25778">
                  <c:v>128.8899999999553</c:v>
                </c:pt>
                <c:pt idx="25779">
                  <c:v>128.8949999999552</c:v>
                </c:pt>
                <c:pt idx="25780">
                  <c:v>128.8999999999552</c:v>
                </c:pt>
                <c:pt idx="25781">
                  <c:v>128.9049999999552</c:v>
                </c:pt>
                <c:pt idx="25782">
                  <c:v>128.9099999999552</c:v>
                </c:pt>
                <c:pt idx="25783">
                  <c:v>128.9149999999552</c:v>
                </c:pt>
                <c:pt idx="25784">
                  <c:v>128.9199999999552</c:v>
                </c:pt>
                <c:pt idx="25785">
                  <c:v>128.9249999999552</c:v>
                </c:pt>
                <c:pt idx="25786">
                  <c:v>128.9299999999552</c:v>
                </c:pt>
                <c:pt idx="25787">
                  <c:v>128.9349999999552</c:v>
                </c:pt>
                <c:pt idx="25788">
                  <c:v>128.9399999999552</c:v>
                </c:pt>
                <c:pt idx="25789">
                  <c:v>128.9449999999552</c:v>
                </c:pt>
                <c:pt idx="25790">
                  <c:v>128.9499999999552</c:v>
                </c:pt>
                <c:pt idx="25791">
                  <c:v>128.9549999999552</c:v>
                </c:pt>
                <c:pt idx="25792">
                  <c:v>128.9599999999552</c:v>
                </c:pt>
                <c:pt idx="25793">
                  <c:v>128.9649999999552</c:v>
                </c:pt>
                <c:pt idx="25794">
                  <c:v>128.9699999999552</c:v>
                </c:pt>
                <c:pt idx="25795">
                  <c:v>128.9749999999552</c:v>
                </c:pt>
                <c:pt idx="25796">
                  <c:v>128.9799999999552</c:v>
                </c:pt>
                <c:pt idx="25797">
                  <c:v>128.9849999999552</c:v>
                </c:pt>
                <c:pt idx="25798">
                  <c:v>128.9899999999552</c:v>
                </c:pt>
                <c:pt idx="25799">
                  <c:v>128.9949999999552</c:v>
                </c:pt>
                <c:pt idx="25800">
                  <c:v>128.9999999999552</c:v>
                </c:pt>
                <c:pt idx="25801">
                  <c:v>129.0049999999551</c:v>
                </c:pt>
                <c:pt idx="25802">
                  <c:v>129.0099999999551</c:v>
                </c:pt>
                <c:pt idx="25803">
                  <c:v>129.0149999999551</c:v>
                </c:pt>
                <c:pt idx="25804">
                  <c:v>129.0199999999551</c:v>
                </c:pt>
                <c:pt idx="25805">
                  <c:v>129.0249999999552</c:v>
                </c:pt>
                <c:pt idx="25806">
                  <c:v>129.0299999999552</c:v>
                </c:pt>
                <c:pt idx="25807">
                  <c:v>129.0349999999551</c:v>
                </c:pt>
                <c:pt idx="25808">
                  <c:v>129.0399999999551</c:v>
                </c:pt>
                <c:pt idx="25809">
                  <c:v>129.0449999999551</c:v>
                </c:pt>
                <c:pt idx="25810">
                  <c:v>129.0499999999551</c:v>
                </c:pt>
                <c:pt idx="25811">
                  <c:v>129.0549999999551</c:v>
                </c:pt>
                <c:pt idx="25812">
                  <c:v>129.0599999999551</c:v>
                </c:pt>
                <c:pt idx="25813">
                  <c:v>129.0649999999551</c:v>
                </c:pt>
                <c:pt idx="25814">
                  <c:v>129.0699999999551</c:v>
                </c:pt>
                <c:pt idx="25815">
                  <c:v>129.0749999999551</c:v>
                </c:pt>
                <c:pt idx="25816">
                  <c:v>129.0799999999551</c:v>
                </c:pt>
                <c:pt idx="25817">
                  <c:v>129.0849999999551</c:v>
                </c:pt>
                <c:pt idx="25818">
                  <c:v>129.0899999999551</c:v>
                </c:pt>
                <c:pt idx="25819">
                  <c:v>129.0949999999551</c:v>
                </c:pt>
                <c:pt idx="25820">
                  <c:v>129.0999999999551</c:v>
                </c:pt>
                <c:pt idx="25821">
                  <c:v>129.1049999999551</c:v>
                </c:pt>
                <c:pt idx="25822">
                  <c:v>129.1099999999551</c:v>
                </c:pt>
                <c:pt idx="25823">
                  <c:v>129.114999999955</c:v>
                </c:pt>
                <c:pt idx="25824">
                  <c:v>129.119999999955</c:v>
                </c:pt>
                <c:pt idx="25825">
                  <c:v>129.124999999955</c:v>
                </c:pt>
                <c:pt idx="25826">
                  <c:v>129.129999999955</c:v>
                </c:pt>
                <c:pt idx="25827">
                  <c:v>129.134999999955</c:v>
                </c:pt>
                <c:pt idx="25828">
                  <c:v>129.139999999955</c:v>
                </c:pt>
                <c:pt idx="25829">
                  <c:v>129.144999999955</c:v>
                </c:pt>
                <c:pt idx="25830">
                  <c:v>129.149999999955</c:v>
                </c:pt>
                <c:pt idx="25831">
                  <c:v>129.154999999955</c:v>
                </c:pt>
                <c:pt idx="25832">
                  <c:v>129.159999999955</c:v>
                </c:pt>
                <c:pt idx="25833">
                  <c:v>129.164999999955</c:v>
                </c:pt>
                <c:pt idx="25834">
                  <c:v>129.169999999955</c:v>
                </c:pt>
                <c:pt idx="25835">
                  <c:v>129.174999999955</c:v>
                </c:pt>
                <c:pt idx="25836">
                  <c:v>129.179999999955</c:v>
                </c:pt>
                <c:pt idx="25837">
                  <c:v>129.184999999955</c:v>
                </c:pt>
                <c:pt idx="25838">
                  <c:v>129.189999999955</c:v>
                </c:pt>
                <c:pt idx="25839">
                  <c:v>129.194999999955</c:v>
                </c:pt>
                <c:pt idx="25840">
                  <c:v>129.199999999955</c:v>
                </c:pt>
                <c:pt idx="25841">
                  <c:v>129.204999999955</c:v>
                </c:pt>
                <c:pt idx="25842">
                  <c:v>129.209999999955</c:v>
                </c:pt>
                <c:pt idx="25843">
                  <c:v>129.214999999955</c:v>
                </c:pt>
                <c:pt idx="25844">
                  <c:v>129.219999999955</c:v>
                </c:pt>
                <c:pt idx="25845">
                  <c:v>129.2249999999549</c:v>
                </c:pt>
                <c:pt idx="25846">
                  <c:v>129.2299999999549</c:v>
                </c:pt>
                <c:pt idx="25847">
                  <c:v>129.2349999999549</c:v>
                </c:pt>
                <c:pt idx="25848">
                  <c:v>129.2399999999549</c:v>
                </c:pt>
                <c:pt idx="25849">
                  <c:v>129.2449999999549</c:v>
                </c:pt>
                <c:pt idx="25850">
                  <c:v>129.2499999999549</c:v>
                </c:pt>
                <c:pt idx="25851">
                  <c:v>129.2549999999549</c:v>
                </c:pt>
                <c:pt idx="25852">
                  <c:v>129.2599999999549</c:v>
                </c:pt>
                <c:pt idx="25853">
                  <c:v>129.2649999999549</c:v>
                </c:pt>
                <c:pt idx="25854">
                  <c:v>129.2699999999549</c:v>
                </c:pt>
                <c:pt idx="25855">
                  <c:v>129.2749999999549</c:v>
                </c:pt>
                <c:pt idx="25856">
                  <c:v>129.2799999999549</c:v>
                </c:pt>
                <c:pt idx="25857">
                  <c:v>129.2849999999549</c:v>
                </c:pt>
                <c:pt idx="25858">
                  <c:v>129.2899999999549</c:v>
                </c:pt>
                <c:pt idx="25859">
                  <c:v>129.2949999999549</c:v>
                </c:pt>
                <c:pt idx="25860">
                  <c:v>129.2999999999549</c:v>
                </c:pt>
                <c:pt idx="25861">
                  <c:v>129.304999999955</c:v>
                </c:pt>
                <c:pt idx="25862">
                  <c:v>129.3099999999549</c:v>
                </c:pt>
                <c:pt idx="25863">
                  <c:v>129.3149999999549</c:v>
                </c:pt>
                <c:pt idx="25864">
                  <c:v>129.3199999999549</c:v>
                </c:pt>
                <c:pt idx="25865">
                  <c:v>129.324999999955</c:v>
                </c:pt>
                <c:pt idx="25866">
                  <c:v>129.329999999955</c:v>
                </c:pt>
                <c:pt idx="25867">
                  <c:v>129.3349999999548</c:v>
                </c:pt>
                <c:pt idx="25868">
                  <c:v>129.3399999999548</c:v>
                </c:pt>
                <c:pt idx="25869">
                  <c:v>129.3449999999548</c:v>
                </c:pt>
                <c:pt idx="25870">
                  <c:v>129.3499999999548</c:v>
                </c:pt>
                <c:pt idx="25871">
                  <c:v>129.354999999955</c:v>
                </c:pt>
                <c:pt idx="25872">
                  <c:v>129.359999999955</c:v>
                </c:pt>
                <c:pt idx="25873">
                  <c:v>129.3649999999548</c:v>
                </c:pt>
                <c:pt idx="25874">
                  <c:v>129.3699999999548</c:v>
                </c:pt>
                <c:pt idx="25875">
                  <c:v>129.3749999999548</c:v>
                </c:pt>
                <c:pt idx="25876">
                  <c:v>129.3799999999548</c:v>
                </c:pt>
                <c:pt idx="25877">
                  <c:v>129.3849999999548</c:v>
                </c:pt>
                <c:pt idx="25878">
                  <c:v>129.3899999999548</c:v>
                </c:pt>
                <c:pt idx="25879">
                  <c:v>129.3949999999548</c:v>
                </c:pt>
                <c:pt idx="25880">
                  <c:v>129.3999999999548</c:v>
                </c:pt>
                <c:pt idx="25881">
                  <c:v>129.4049999999548</c:v>
                </c:pt>
                <c:pt idx="25882">
                  <c:v>129.4099999999548</c:v>
                </c:pt>
                <c:pt idx="25883">
                  <c:v>129.4149999999548</c:v>
                </c:pt>
                <c:pt idx="25884">
                  <c:v>129.4199999999548</c:v>
                </c:pt>
                <c:pt idx="25885">
                  <c:v>129.4249999999548</c:v>
                </c:pt>
                <c:pt idx="25886">
                  <c:v>129.4299999999548</c:v>
                </c:pt>
                <c:pt idx="25887">
                  <c:v>129.4349999999548</c:v>
                </c:pt>
                <c:pt idx="25888">
                  <c:v>129.4399999999548</c:v>
                </c:pt>
                <c:pt idx="25889">
                  <c:v>129.4449999999547</c:v>
                </c:pt>
                <c:pt idx="25890">
                  <c:v>129.4499999999547</c:v>
                </c:pt>
                <c:pt idx="25891">
                  <c:v>129.4549999999548</c:v>
                </c:pt>
                <c:pt idx="25892">
                  <c:v>129.4599999999548</c:v>
                </c:pt>
                <c:pt idx="25893">
                  <c:v>129.4649999999548</c:v>
                </c:pt>
                <c:pt idx="25894">
                  <c:v>129.4699999999548</c:v>
                </c:pt>
                <c:pt idx="25895">
                  <c:v>129.4749999999547</c:v>
                </c:pt>
                <c:pt idx="25896">
                  <c:v>129.4799999999547</c:v>
                </c:pt>
                <c:pt idx="25897">
                  <c:v>129.4849999999547</c:v>
                </c:pt>
                <c:pt idx="25898">
                  <c:v>129.4899999999547</c:v>
                </c:pt>
                <c:pt idx="25899">
                  <c:v>129.4949999999547</c:v>
                </c:pt>
                <c:pt idx="25900">
                  <c:v>129.4999999999547</c:v>
                </c:pt>
                <c:pt idx="25901">
                  <c:v>129.5049999999547</c:v>
                </c:pt>
                <c:pt idx="25902">
                  <c:v>129.5099999999547</c:v>
                </c:pt>
                <c:pt idx="25903">
                  <c:v>129.5149999999547</c:v>
                </c:pt>
                <c:pt idx="25904">
                  <c:v>129.5199999999547</c:v>
                </c:pt>
                <c:pt idx="25905">
                  <c:v>129.5249999999547</c:v>
                </c:pt>
                <c:pt idx="25906">
                  <c:v>129.5299999999547</c:v>
                </c:pt>
                <c:pt idx="25907">
                  <c:v>129.5349999999547</c:v>
                </c:pt>
                <c:pt idx="25908">
                  <c:v>129.5399999999547</c:v>
                </c:pt>
                <c:pt idx="25909">
                  <c:v>129.5449999999547</c:v>
                </c:pt>
                <c:pt idx="25910">
                  <c:v>129.5499999999547</c:v>
                </c:pt>
                <c:pt idx="25911">
                  <c:v>129.5549999999546</c:v>
                </c:pt>
                <c:pt idx="25912">
                  <c:v>129.5599999999546</c:v>
                </c:pt>
                <c:pt idx="25913">
                  <c:v>129.5649999999546</c:v>
                </c:pt>
                <c:pt idx="25914">
                  <c:v>129.5699999999546</c:v>
                </c:pt>
                <c:pt idx="25915">
                  <c:v>129.5749999999546</c:v>
                </c:pt>
                <c:pt idx="25916">
                  <c:v>129.5799999999546</c:v>
                </c:pt>
                <c:pt idx="25917">
                  <c:v>129.5849999999546</c:v>
                </c:pt>
                <c:pt idx="25918">
                  <c:v>129.5899999999546</c:v>
                </c:pt>
                <c:pt idx="25919">
                  <c:v>129.5949999999546</c:v>
                </c:pt>
                <c:pt idx="25920">
                  <c:v>129.5999999999546</c:v>
                </c:pt>
                <c:pt idx="25921">
                  <c:v>129.6049999999546</c:v>
                </c:pt>
                <c:pt idx="25922">
                  <c:v>129.6099999999546</c:v>
                </c:pt>
                <c:pt idx="25923">
                  <c:v>129.6149999999546</c:v>
                </c:pt>
                <c:pt idx="25924">
                  <c:v>129.6199999999546</c:v>
                </c:pt>
                <c:pt idx="25925">
                  <c:v>129.6249999999546</c:v>
                </c:pt>
                <c:pt idx="25926">
                  <c:v>129.6299999999546</c:v>
                </c:pt>
                <c:pt idx="25927">
                  <c:v>129.6349999999546</c:v>
                </c:pt>
                <c:pt idx="25928">
                  <c:v>129.6399999999546</c:v>
                </c:pt>
                <c:pt idx="25929">
                  <c:v>129.6449999999546</c:v>
                </c:pt>
                <c:pt idx="25930">
                  <c:v>129.6499999999546</c:v>
                </c:pt>
                <c:pt idx="25931">
                  <c:v>129.6549999999546</c:v>
                </c:pt>
                <c:pt idx="25932">
                  <c:v>129.6599999999546</c:v>
                </c:pt>
                <c:pt idx="25933">
                  <c:v>129.6649999999545</c:v>
                </c:pt>
                <c:pt idx="25934">
                  <c:v>129.6699999999545</c:v>
                </c:pt>
                <c:pt idx="25935">
                  <c:v>129.6749999999545</c:v>
                </c:pt>
                <c:pt idx="25936">
                  <c:v>129.6799999999545</c:v>
                </c:pt>
                <c:pt idx="25937">
                  <c:v>129.6849999999546</c:v>
                </c:pt>
                <c:pt idx="25938">
                  <c:v>129.6899999999546</c:v>
                </c:pt>
                <c:pt idx="25939">
                  <c:v>129.6949999999545</c:v>
                </c:pt>
                <c:pt idx="25940">
                  <c:v>129.6999999999545</c:v>
                </c:pt>
                <c:pt idx="25941">
                  <c:v>129.7049999999545</c:v>
                </c:pt>
                <c:pt idx="25942">
                  <c:v>129.7099999999545</c:v>
                </c:pt>
                <c:pt idx="25943">
                  <c:v>129.7149999999545</c:v>
                </c:pt>
                <c:pt idx="25944">
                  <c:v>129.7199999999545</c:v>
                </c:pt>
                <c:pt idx="25945">
                  <c:v>129.7249999999545</c:v>
                </c:pt>
                <c:pt idx="25946">
                  <c:v>129.7299999999545</c:v>
                </c:pt>
                <c:pt idx="25947">
                  <c:v>129.7349999999545</c:v>
                </c:pt>
                <c:pt idx="25948">
                  <c:v>129.7399999999545</c:v>
                </c:pt>
                <c:pt idx="25949">
                  <c:v>129.7449999999545</c:v>
                </c:pt>
                <c:pt idx="25950">
                  <c:v>129.7499999999545</c:v>
                </c:pt>
                <c:pt idx="25951">
                  <c:v>129.7549999999545</c:v>
                </c:pt>
                <c:pt idx="25952">
                  <c:v>129.7599999999545</c:v>
                </c:pt>
                <c:pt idx="25953">
                  <c:v>129.7649999999545</c:v>
                </c:pt>
                <c:pt idx="25954">
                  <c:v>129.7699999999545</c:v>
                </c:pt>
                <c:pt idx="25955">
                  <c:v>129.7749999999544</c:v>
                </c:pt>
                <c:pt idx="25956">
                  <c:v>129.7799999999544</c:v>
                </c:pt>
                <c:pt idx="25957">
                  <c:v>129.7849999999544</c:v>
                </c:pt>
                <c:pt idx="25958">
                  <c:v>129.7899999999544</c:v>
                </c:pt>
                <c:pt idx="25959">
                  <c:v>129.7949999999544</c:v>
                </c:pt>
                <c:pt idx="25960">
                  <c:v>129.7999999999544</c:v>
                </c:pt>
                <c:pt idx="25961">
                  <c:v>129.8049999999544</c:v>
                </c:pt>
                <c:pt idx="25962">
                  <c:v>129.8099999999544</c:v>
                </c:pt>
                <c:pt idx="25963">
                  <c:v>129.8149999999544</c:v>
                </c:pt>
                <c:pt idx="25964">
                  <c:v>129.8199999999544</c:v>
                </c:pt>
                <c:pt idx="25965">
                  <c:v>129.8249999999544</c:v>
                </c:pt>
                <c:pt idx="25966">
                  <c:v>129.8299999999544</c:v>
                </c:pt>
                <c:pt idx="25967">
                  <c:v>129.8349999999544</c:v>
                </c:pt>
                <c:pt idx="25968">
                  <c:v>129.8399999999544</c:v>
                </c:pt>
                <c:pt idx="25969">
                  <c:v>129.8449999999544</c:v>
                </c:pt>
                <c:pt idx="25970">
                  <c:v>129.8499999999544</c:v>
                </c:pt>
                <c:pt idx="25971">
                  <c:v>129.8549999999544</c:v>
                </c:pt>
                <c:pt idx="25972">
                  <c:v>129.8599999999544</c:v>
                </c:pt>
                <c:pt idx="25973">
                  <c:v>129.8649999999544</c:v>
                </c:pt>
                <c:pt idx="25974">
                  <c:v>129.8699999999544</c:v>
                </c:pt>
                <c:pt idx="25975">
                  <c:v>129.8749999999544</c:v>
                </c:pt>
                <c:pt idx="25976">
                  <c:v>129.8799999999544</c:v>
                </c:pt>
                <c:pt idx="25977">
                  <c:v>129.8849999999544</c:v>
                </c:pt>
                <c:pt idx="25978">
                  <c:v>129.8899999999544</c:v>
                </c:pt>
                <c:pt idx="25979">
                  <c:v>129.8949999999544</c:v>
                </c:pt>
                <c:pt idx="25980">
                  <c:v>129.8999999999544</c:v>
                </c:pt>
                <c:pt idx="25981">
                  <c:v>129.9049999999544</c:v>
                </c:pt>
                <c:pt idx="25982">
                  <c:v>129.9099999999544</c:v>
                </c:pt>
                <c:pt idx="25983">
                  <c:v>129.9149999999543</c:v>
                </c:pt>
                <c:pt idx="25984">
                  <c:v>129.9199999999543</c:v>
                </c:pt>
                <c:pt idx="25985">
                  <c:v>129.9249999999543</c:v>
                </c:pt>
                <c:pt idx="25986">
                  <c:v>129.9299999999543</c:v>
                </c:pt>
                <c:pt idx="25987">
                  <c:v>129.9349999999543</c:v>
                </c:pt>
                <c:pt idx="25988">
                  <c:v>129.9399999999543</c:v>
                </c:pt>
                <c:pt idx="25989">
                  <c:v>129.9449999999543</c:v>
                </c:pt>
                <c:pt idx="25990">
                  <c:v>129.9499999999543</c:v>
                </c:pt>
                <c:pt idx="25991">
                  <c:v>129.9549999999543</c:v>
                </c:pt>
                <c:pt idx="25992">
                  <c:v>129.9599999999543</c:v>
                </c:pt>
                <c:pt idx="25993">
                  <c:v>129.9649999999543</c:v>
                </c:pt>
                <c:pt idx="25994">
                  <c:v>129.9699999999543</c:v>
                </c:pt>
                <c:pt idx="25995">
                  <c:v>129.9749999999543</c:v>
                </c:pt>
                <c:pt idx="25996">
                  <c:v>129.9799999999543</c:v>
                </c:pt>
                <c:pt idx="25997">
                  <c:v>129.9849999999543</c:v>
                </c:pt>
                <c:pt idx="25998">
                  <c:v>129.9899999999543</c:v>
                </c:pt>
                <c:pt idx="25999">
                  <c:v>129.9949999999542</c:v>
                </c:pt>
                <c:pt idx="26000">
                  <c:v>129.9999999999542</c:v>
                </c:pt>
                <c:pt idx="26001">
                  <c:v>130.0049999999542</c:v>
                </c:pt>
                <c:pt idx="26002">
                  <c:v>130.0099999999542</c:v>
                </c:pt>
                <c:pt idx="26003">
                  <c:v>130.0149999999542</c:v>
                </c:pt>
                <c:pt idx="26004">
                  <c:v>130.0199999999542</c:v>
                </c:pt>
                <c:pt idx="26005">
                  <c:v>130.0249999999542</c:v>
                </c:pt>
                <c:pt idx="26006">
                  <c:v>130.0299999999542</c:v>
                </c:pt>
                <c:pt idx="26007">
                  <c:v>130.0349999999542</c:v>
                </c:pt>
                <c:pt idx="26008">
                  <c:v>130.0399999999542</c:v>
                </c:pt>
                <c:pt idx="26009">
                  <c:v>130.0449999999542</c:v>
                </c:pt>
                <c:pt idx="26010">
                  <c:v>130.0499999999542</c:v>
                </c:pt>
                <c:pt idx="26011">
                  <c:v>130.0549999999542</c:v>
                </c:pt>
                <c:pt idx="26012">
                  <c:v>130.0599999999542</c:v>
                </c:pt>
                <c:pt idx="26013">
                  <c:v>130.0649999999542</c:v>
                </c:pt>
                <c:pt idx="26014">
                  <c:v>130.0699999999542</c:v>
                </c:pt>
                <c:pt idx="26015">
                  <c:v>130.0749999999542</c:v>
                </c:pt>
                <c:pt idx="26016">
                  <c:v>130.0799999999542</c:v>
                </c:pt>
                <c:pt idx="26017">
                  <c:v>130.0849999999542</c:v>
                </c:pt>
                <c:pt idx="26018">
                  <c:v>130.0899999999542</c:v>
                </c:pt>
                <c:pt idx="26019">
                  <c:v>130.0949999999542</c:v>
                </c:pt>
                <c:pt idx="26020">
                  <c:v>130.0999999999542</c:v>
                </c:pt>
                <c:pt idx="26021">
                  <c:v>130.1049999999541</c:v>
                </c:pt>
                <c:pt idx="26022">
                  <c:v>130.1099999999541</c:v>
                </c:pt>
                <c:pt idx="26023">
                  <c:v>130.1149999999541</c:v>
                </c:pt>
                <c:pt idx="26024">
                  <c:v>130.1199999999541</c:v>
                </c:pt>
                <c:pt idx="26025">
                  <c:v>130.1249999999542</c:v>
                </c:pt>
                <c:pt idx="26026">
                  <c:v>130.1299999999542</c:v>
                </c:pt>
                <c:pt idx="26027">
                  <c:v>130.1349999999541</c:v>
                </c:pt>
                <c:pt idx="26028">
                  <c:v>130.1399999999541</c:v>
                </c:pt>
                <c:pt idx="26029">
                  <c:v>130.1449999999541</c:v>
                </c:pt>
                <c:pt idx="26030">
                  <c:v>130.1499999999541</c:v>
                </c:pt>
                <c:pt idx="26031">
                  <c:v>130.1549999999541</c:v>
                </c:pt>
                <c:pt idx="26032">
                  <c:v>130.1599999999541</c:v>
                </c:pt>
                <c:pt idx="26033">
                  <c:v>130.1649999999541</c:v>
                </c:pt>
                <c:pt idx="26034">
                  <c:v>130.1699999999541</c:v>
                </c:pt>
                <c:pt idx="26035">
                  <c:v>130.1749999999541</c:v>
                </c:pt>
                <c:pt idx="26036">
                  <c:v>130.1799999999541</c:v>
                </c:pt>
                <c:pt idx="26037">
                  <c:v>130.1849999999541</c:v>
                </c:pt>
                <c:pt idx="26038">
                  <c:v>130.1899999999541</c:v>
                </c:pt>
                <c:pt idx="26039">
                  <c:v>130.1949999999541</c:v>
                </c:pt>
                <c:pt idx="26040">
                  <c:v>130.1999999999541</c:v>
                </c:pt>
                <c:pt idx="26041">
                  <c:v>130.2049999999541</c:v>
                </c:pt>
                <c:pt idx="26042">
                  <c:v>130.2099999999541</c:v>
                </c:pt>
                <c:pt idx="26043">
                  <c:v>130.214999999954</c:v>
                </c:pt>
                <c:pt idx="26044">
                  <c:v>130.219999999954</c:v>
                </c:pt>
                <c:pt idx="26045">
                  <c:v>130.224999999954</c:v>
                </c:pt>
                <c:pt idx="26046">
                  <c:v>130.229999999954</c:v>
                </c:pt>
                <c:pt idx="26047">
                  <c:v>130.234999999954</c:v>
                </c:pt>
                <c:pt idx="26048">
                  <c:v>130.239999999954</c:v>
                </c:pt>
                <c:pt idx="26049">
                  <c:v>130.244999999954</c:v>
                </c:pt>
                <c:pt idx="26050">
                  <c:v>130.249999999954</c:v>
                </c:pt>
                <c:pt idx="26051">
                  <c:v>130.254999999954</c:v>
                </c:pt>
                <c:pt idx="26052">
                  <c:v>130.259999999954</c:v>
                </c:pt>
                <c:pt idx="26053">
                  <c:v>130.264999999954</c:v>
                </c:pt>
                <c:pt idx="26054">
                  <c:v>130.269999999954</c:v>
                </c:pt>
                <c:pt idx="26055">
                  <c:v>130.274999999954</c:v>
                </c:pt>
                <c:pt idx="26056">
                  <c:v>130.279999999954</c:v>
                </c:pt>
                <c:pt idx="26057">
                  <c:v>130.284999999954</c:v>
                </c:pt>
                <c:pt idx="26058">
                  <c:v>130.289999999954</c:v>
                </c:pt>
                <c:pt idx="26059">
                  <c:v>130.294999999954</c:v>
                </c:pt>
                <c:pt idx="26060">
                  <c:v>130.299999999954</c:v>
                </c:pt>
                <c:pt idx="26061">
                  <c:v>130.304999999954</c:v>
                </c:pt>
                <c:pt idx="26062">
                  <c:v>130.309999999954</c:v>
                </c:pt>
                <c:pt idx="26063">
                  <c:v>130.314999999954</c:v>
                </c:pt>
                <c:pt idx="26064">
                  <c:v>130.319999999954</c:v>
                </c:pt>
                <c:pt idx="26065">
                  <c:v>130.324999999954</c:v>
                </c:pt>
                <c:pt idx="26066">
                  <c:v>130.329999999954</c:v>
                </c:pt>
                <c:pt idx="26067">
                  <c:v>130.334999999954</c:v>
                </c:pt>
                <c:pt idx="26068">
                  <c:v>130.339999999954</c:v>
                </c:pt>
                <c:pt idx="26069">
                  <c:v>130.344999999954</c:v>
                </c:pt>
                <c:pt idx="26070">
                  <c:v>130.349999999954</c:v>
                </c:pt>
                <c:pt idx="26071">
                  <c:v>130.354999999954</c:v>
                </c:pt>
                <c:pt idx="26072">
                  <c:v>130.359999999954</c:v>
                </c:pt>
                <c:pt idx="26073">
                  <c:v>130.364999999954</c:v>
                </c:pt>
                <c:pt idx="26074">
                  <c:v>130.369999999954</c:v>
                </c:pt>
                <c:pt idx="26075">
                  <c:v>130.3749999999539</c:v>
                </c:pt>
                <c:pt idx="26076">
                  <c:v>130.3799999999539</c:v>
                </c:pt>
                <c:pt idx="26077">
                  <c:v>130.384999999954</c:v>
                </c:pt>
                <c:pt idx="26078">
                  <c:v>130.389999999954</c:v>
                </c:pt>
                <c:pt idx="26079">
                  <c:v>130.394999999954</c:v>
                </c:pt>
                <c:pt idx="26080">
                  <c:v>130.399999999954</c:v>
                </c:pt>
                <c:pt idx="26081">
                  <c:v>130.404999999954</c:v>
                </c:pt>
                <c:pt idx="26082">
                  <c:v>130.4099999999539</c:v>
                </c:pt>
                <c:pt idx="26083">
                  <c:v>130.4149999999539</c:v>
                </c:pt>
                <c:pt idx="26084">
                  <c:v>130.4199999999539</c:v>
                </c:pt>
                <c:pt idx="26085">
                  <c:v>130.424999999954</c:v>
                </c:pt>
                <c:pt idx="26086">
                  <c:v>130.429999999954</c:v>
                </c:pt>
                <c:pt idx="26087">
                  <c:v>130.4349999999538</c:v>
                </c:pt>
                <c:pt idx="26088">
                  <c:v>130.4399999999538</c:v>
                </c:pt>
                <c:pt idx="26089">
                  <c:v>130.4449999999538</c:v>
                </c:pt>
                <c:pt idx="26090">
                  <c:v>130.4499999999538</c:v>
                </c:pt>
                <c:pt idx="26091">
                  <c:v>130.454999999954</c:v>
                </c:pt>
                <c:pt idx="26092">
                  <c:v>130.459999999954</c:v>
                </c:pt>
                <c:pt idx="26093">
                  <c:v>130.4649999999538</c:v>
                </c:pt>
                <c:pt idx="26094">
                  <c:v>130.4699999999538</c:v>
                </c:pt>
                <c:pt idx="26095">
                  <c:v>130.4749999999538</c:v>
                </c:pt>
                <c:pt idx="26096">
                  <c:v>130.4799999999538</c:v>
                </c:pt>
                <c:pt idx="26097">
                  <c:v>130.4849999999538</c:v>
                </c:pt>
                <c:pt idx="26098">
                  <c:v>130.4899999999538</c:v>
                </c:pt>
                <c:pt idx="26099">
                  <c:v>130.4949999999538</c:v>
                </c:pt>
                <c:pt idx="26100">
                  <c:v>130.4999999999538</c:v>
                </c:pt>
                <c:pt idx="26101">
                  <c:v>130.5049999999538</c:v>
                </c:pt>
                <c:pt idx="26102">
                  <c:v>130.5099999999538</c:v>
                </c:pt>
                <c:pt idx="26103">
                  <c:v>130.5149999999538</c:v>
                </c:pt>
                <c:pt idx="26104">
                  <c:v>130.5199999999538</c:v>
                </c:pt>
                <c:pt idx="26105">
                  <c:v>130.5249999999538</c:v>
                </c:pt>
                <c:pt idx="26106">
                  <c:v>130.5299999999538</c:v>
                </c:pt>
                <c:pt idx="26107">
                  <c:v>130.5349999999538</c:v>
                </c:pt>
                <c:pt idx="26108">
                  <c:v>130.5399999999538</c:v>
                </c:pt>
                <c:pt idx="26109">
                  <c:v>130.5449999999537</c:v>
                </c:pt>
                <c:pt idx="26110">
                  <c:v>130.5499999999537</c:v>
                </c:pt>
                <c:pt idx="26111">
                  <c:v>130.5549999999538</c:v>
                </c:pt>
                <c:pt idx="26112">
                  <c:v>130.5599999999538</c:v>
                </c:pt>
                <c:pt idx="26113">
                  <c:v>130.5649999999538</c:v>
                </c:pt>
                <c:pt idx="26114">
                  <c:v>130.5699999999538</c:v>
                </c:pt>
                <c:pt idx="26115">
                  <c:v>130.5749999999537</c:v>
                </c:pt>
                <c:pt idx="26116">
                  <c:v>130.5799999999537</c:v>
                </c:pt>
                <c:pt idx="26117">
                  <c:v>130.5849999999537</c:v>
                </c:pt>
                <c:pt idx="26118">
                  <c:v>130.5899999999537</c:v>
                </c:pt>
                <c:pt idx="26119">
                  <c:v>130.5949999999537</c:v>
                </c:pt>
                <c:pt idx="26120">
                  <c:v>130.5999999999537</c:v>
                </c:pt>
                <c:pt idx="26121">
                  <c:v>130.6049999999537</c:v>
                </c:pt>
                <c:pt idx="26122">
                  <c:v>130.6099999999537</c:v>
                </c:pt>
                <c:pt idx="26123">
                  <c:v>130.6149999999537</c:v>
                </c:pt>
                <c:pt idx="26124">
                  <c:v>130.6199999999537</c:v>
                </c:pt>
                <c:pt idx="26125">
                  <c:v>130.6249999999537</c:v>
                </c:pt>
                <c:pt idx="26126">
                  <c:v>130.6299999999537</c:v>
                </c:pt>
                <c:pt idx="26127">
                  <c:v>130.6349999999537</c:v>
                </c:pt>
                <c:pt idx="26128">
                  <c:v>130.6399999999537</c:v>
                </c:pt>
                <c:pt idx="26129">
                  <c:v>130.6449999999537</c:v>
                </c:pt>
                <c:pt idx="26130">
                  <c:v>130.6499999999536</c:v>
                </c:pt>
                <c:pt idx="26131">
                  <c:v>130.6549999999536</c:v>
                </c:pt>
                <c:pt idx="26132">
                  <c:v>130.6599999999536</c:v>
                </c:pt>
                <c:pt idx="26133">
                  <c:v>130.6649999999536</c:v>
                </c:pt>
                <c:pt idx="26134">
                  <c:v>130.6699999999536</c:v>
                </c:pt>
                <c:pt idx="26135">
                  <c:v>130.6749999999536</c:v>
                </c:pt>
                <c:pt idx="26136">
                  <c:v>130.6799999999536</c:v>
                </c:pt>
                <c:pt idx="26137">
                  <c:v>130.6849999999536</c:v>
                </c:pt>
                <c:pt idx="26138">
                  <c:v>130.6899999999536</c:v>
                </c:pt>
                <c:pt idx="26139">
                  <c:v>130.6949999999536</c:v>
                </c:pt>
                <c:pt idx="26140">
                  <c:v>130.6999999999536</c:v>
                </c:pt>
                <c:pt idx="26141">
                  <c:v>130.7049999999536</c:v>
                </c:pt>
                <c:pt idx="26142">
                  <c:v>130.7099999999536</c:v>
                </c:pt>
                <c:pt idx="26143">
                  <c:v>130.7149999999536</c:v>
                </c:pt>
                <c:pt idx="26144">
                  <c:v>130.7199999999536</c:v>
                </c:pt>
                <c:pt idx="26145">
                  <c:v>130.7249999999536</c:v>
                </c:pt>
                <c:pt idx="26146">
                  <c:v>130.7299999999536</c:v>
                </c:pt>
                <c:pt idx="26147">
                  <c:v>130.7349999999536</c:v>
                </c:pt>
                <c:pt idx="26148">
                  <c:v>130.7399999999536</c:v>
                </c:pt>
                <c:pt idx="26149">
                  <c:v>130.7449999999536</c:v>
                </c:pt>
                <c:pt idx="26150">
                  <c:v>130.7499999999536</c:v>
                </c:pt>
                <c:pt idx="26151">
                  <c:v>130.7549999999536</c:v>
                </c:pt>
                <c:pt idx="26152">
                  <c:v>130.7599999999536</c:v>
                </c:pt>
                <c:pt idx="26153">
                  <c:v>130.7649999999535</c:v>
                </c:pt>
                <c:pt idx="26154">
                  <c:v>130.7699999999535</c:v>
                </c:pt>
                <c:pt idx="26155">
                  <c:v>130.7749999999535</c:v>
                </c:pt>
                <c:pt idx="26156">
                  <c:v>130.7799999999535</c:v>
                </c:pt>
                <c:pt idx="26157">
                  <c:v>130.7849999999536</c:v>
                </c:pt>
                <c:pt idx="26158">
                  <c:v>130.7899999999536</c:v>
                </c:pt>
                <c:pt idx="26159">
                  <c:v>130.7949999999535</c:v>
                </c:pt>
                <c:pt idx="26160">
                  <c:v>130.7999999999535</c:v>
                </c:pt>
                <c:pt idx="26161">
                  <c:v>130.8049999999535</c:v>
                </c:pt>
                <c:pt idx="26162">
                  <c:v>130.8099999999535</c:v>
                </c:pt>
                <c:pt idx="26163">
                  <c:v>130.8149999999535</c:v>
                </c:pt>
                <c:pt idx="26164">
                  <c:v>130.8199999999535</c:v>
                </c:pt>
                <c:pt idx="26165">
                  <c:v>130.8249999999535</c:v>
                </c:pt>
                <c:pt idx="26166">
                  <c:v>130.8299999999535</c:v>
                </c:pt>
                <c:pt idx="26167">
                  <c:v>130.8349999999535</c:v>
                </c:pt>
                <c:pt idx="26168">
                  <c:v>130.8399999999535</c:v>
                </c:pt>
                <c:pt idx="26169">
                  <c:v>130.8449999999535</c:v>
                </c:pt>
                <c:pt idx="26170">
                  <c:v>130.8499999999535</c:v>
                </c:pt>
                <c:pt idx="26171">
                  <c:v>130.8549999999535</c:v>
                </c:pt>
                <c:pt idx="26172">
                  <c:v>130.8599999999535</c:v>
                </c:pt>
                <c:pt idx="26173">
                  <c:v>130.8649999999535</c:v>
                </c:pt>
                <c:pt idx="26174">
                  <c:v>130.8699999999535</c:v>
                </c:pt>
                <c:pt idx="26175">
                  <c:v>130.8749999999534</c:v>
                </c:pt>
                <c:pt idx="26176">
                  <c:v>130.8799999999534</c:v>
                </c:pt>
                <c:pt idx="26177">
                  <c:v>130.8849999999535</c:v>
                </c:pt>
                <c:pt idx="26178">
                  <c:v>130.8899999999535</c:v>
                </c:pt>
                <c:pt idx="26179">
                  <c:v>130.8949999999535</c:v>
                </c:pt>
                <c:pt idx="26180">
                  <c:v>130.8999999999535</c:v>
                </c:pt>
                <c:pt idx="26181">
                  <c:v>130.9049999999534</c:v>
                </c:pt>
                <c:pt idx="26182">
                  <c:v>130.9099999999534</c:v>
                </c:pt>
                <c:pt idx="26183">
                  <c:v>130.9149999999534</c:v>
                </c:pt>
                <c:pt idx="26184">
                  <c:v>130.9199999999534</c:v>
                </c:pt>
                <c:pt idx="26185">
                  <c:v>130.9249999999534</c:v>
                </c:pt>
                <c:pt idx="26186">
                  <c:v>130.9299999999534</c:v>
                </c:pt>
                <c:pt idx="26187">
                  <c:v>130.9349999999534</c:v>
                </c:pt>
                <c:pt idx="26188">
                  <c:v>130.9399999999534</c:v>
                </c:pt>
                <c:pt idx="26189">
                  <c:v>130.9449999999534</c:v>
                </c:pt>
                <c:pt idx="26190">
                  <c:v>130.9499999999534</c:v>
                </c:pt>
                <c:pt idx="26191">
                  <c:v>130.9549999999534</c:v>
                </c:pt>
                <c:pt idx="26192">
                  <c:v>130.9599999999534</c:v>
                </c:pt>
                <c:pt idx="26193">
                  <c:v>130.9649999999534</c:v>
                </c:pt>
                <c:pt idx="26194">
                  <c:v>130.9699999999534</c:v>
                </c:pt>
                <c:pt idx="26195">
                  <c:v>130.9749999999534</c:v>
                </c:pt>
                <c:pt idx="26196">
                  <c:v>130.9799999999534</c:v>
                </c:pt>
                <c:pt idx="26197">
                  <c:v>130.9849999999534</c:v>
                </c:pt>
                <c:pt idx="26198">
                  <c:v>130.9899999999534</c:v>
                </c:pt>
                <c:pt idx="26199">
                  <c:v>130.9949999999534</c:v>
                </c:pt>
                <c:pt idx="26200">
                  <c:v>130.9999999999534</c:v>
                </c:pt>
                <c:pt idx="26201">
                  <c:v>131.0049999999534</c:v>
                </c:pt>
                <c:pt idx="26202">
                  <c:v>131.0099999999534</c:v>
                </c:pt>
                <c:pt idx="26203">
                  <c:v>131.0149999999533</c:v>
                </c:pt>
                <c:pt idx="26204">
                  <c:v>131.0199999999533</c:v>
                </c:pt>
                <c:pt idx="26205">
                  <c:v>131.0249999999533</c:v>
                </c:pt>
                <c:pt idx="26206">
                  <c:v>131.0299999999533</c:v>
                </c:pt>
                <c:pt idx="26207">
                  <c:v>131.0349999999533</c:v>
                </c:pt>
                <c:pt idx="26208">
                  <c:v>131.0399999999533</c:v>
                </c:pt>
                <c:pt idx="26209">
                  <c:v>131.0449999999533</c:v>
                </c:pt>
                <c:pt idx="26210">
                  <c:v>131.0499999999533</c:v>
                </c:pt>
                <c:pt idx="26211">
                  <c:v>131.0549999999533</c:v>
                </c:pt>
                <c:pt idx="26212">
                  <c:v>131.0599999999533</c:v>
                </c:pt>
                <c:pt idx="26213">
                  <c:v>131.0649999999533</c:v>
                </c:pt>
                <c:pt idx="26214">
                  <c:v>131.0699999999533</c:v>
                </c:pt>
                <c:pt idx="26215">
                  <c:v>131.0749999999533</c:v>
                </c:pt>
                <c:pt idx="26216">
                  <c:v>131.0799999999533</c:v>
                </c:pt>
                <c:pt idx="26217">
                  <c:v>131.0849999999533</c:v>
                </c:pt>
                <c:pt idx="26218">
                  <c:v>131.0899999999533</c:v>
                </c:pt>
                <c:pt idx="26219">
                  <c:v>131.0949999999532</c:v>
                </c:pt>
                <c:pt idx="26220">
                  <c:v>131.0999999999532</c:v>
                </c:pt>
                <c:pt idx="26221">
                  <c:v>131.1049999999532</c:v>
                </c:pt>
                <c:pt idx="26222">
                  <c:v>131.1099999999532</c:v>
                </c:pt>
                <c:pt idx="26223">
                  <c:v>131.1149999999532</c:v>
                </c:pt>
                <c:pt idx="26224">
                  <c:v>131.1199999999532</c:v>
                </c:pt>
                <c:pt idx="26225">
                  <c:v>131.1249999999532</c:v>
                </c:pt>
                <c:pt idx="26226">
                  <c:v>131.1299999999532</c:v>
                </c:pt>
                <c:pt idx="26227">
                  <c:v>131.1349999999532</c:v>
                </c:pt>
                <c:pt idx="26228">
                  <c:v>131.1399999999532</c:v>
                </c:pt>
                <c:pt idx="26229">
                  <c:v>131.1449999999532</c:v>
                </c:pt>
                <c:pt idx="26230">
                  <c:v>131.1499999999532</c:v>
                </c:pt>
                <c:pt idx="26231">
                  <c:v>131.1549999999532</c:v>
                </c:pt>
                <c:pt idx="26232">
                  <c:v>131.1599999999532</c:v>
                </c:pt>
                <c:pt idx="26233">
                  <c:v>131.1649999999532</c:v>
                </c:pt>
                <c:pt idx="26234">
                  <c:v>131.1699999999532</c:v>
                </c:pt>
                <c:pt idx="26235">
                  <c:v>131.1749999999532</c:v>
                </c:pt>
                <c:pt idx="26236">
                  <c:v>131.1799999999532</c:v>
                </c:pt>
                <c:pt idx="26237">
                  <c:v>131.1849999999532</c:v>
                </c:pt>
                <c:pt idx="26238">
                  <c:v>131.1899999999532</c:v>
                </c:pt>
                <c:pt idx="26239">
                  <c:v>131.1949999999532</c:v>
                </c:pt>
                <c:pt idx="26240">
                  <c:v>131.1999999999532</c:v>
                </c:pt>
                <c:pt idx="26241">
                  <c:v>131.2049999999531</c:v>
                </c:pt>
                <c:pt idx="26242">
                  <c:v>131.2099999999531</c:v>
                </c:pt>
                <c:pt idx="26243">
                  <c:v>131.2149999999531</c:v>
                </c:pt>
                <c:pt idx="26244">
                  <c:v>131.2199999999531</c:v>
                </c:pt>
                <c:pt idx="26245">
                  <c:v>131.2249999999532</c:v>
                </c:pt>
                <c:pt idx="26246">
                  <c:v>131.2299999999532</c:v>
                </c:pt>
                <c:pt idx="26247">
                  <c:v>131.2349999999531</c:v>
                </c:pt>
                <c:pt idx="26248">
                  <c:v>131.2399999999531</c:v>
                </c:pt>
                <c:pt idx="26249">
                  <c:v>131.2449999999531</c:v>
                </c:pt>
                <c:pt idx="26250">
                  <c:v>131.2499999999531</c:v>
                </c:pt>
                <c:pt idx="26251">
                  <c:v>131.2549999999531</c:v>
                </c:pt>
                <c:pt idx="26252">
                  <c:v>131.2599999999531</c:v>
                </c:pt>
                <c:pt idx="26253">
                  <c:v>131.2649999999531</c:v>
                </c:pt>
                <c:pt idx="26254">
                  <c:v>131.2699999999531</c:v>
                </c:pt>
                <c:pt idx="26255">
                  <c:v>131.2749999999531</c:v>
                </c:pt>
                <c:pt idx="26256">
                  <c:v>131.2799999999531</c:v>
                </c:pt>
                <c:pt idx="26257">
                  <c:v>131.2849999999531</c:v>
                </c:pt>
                <c:pt idx="26258">
                  <c:v>131.2899999999531</c:v>
                </c:pt>
                <c:pt idx="26259">
                  <c:v>131.2949999999531</c:v>
                </c:pt>
                <c:pt idx="26260">
                  <c:v>131.2999999999531</c:v>
                </c:pt>
                <c:pt idx="26261">
                  <c:v>131.3049999999531</c:v>
                </c:pt>
                <c:pt idx="26262">
                  <c:v>131.3099999999531</c:v>
                </c:pt>
                <c:pt idx="26263">
                  <c:v>131.314999999953</c:v>
                </c:pt>
                <c:pt idx="26264">
                  <c:v>131.319999999953</c:v>
                </c:pt>
                <c:pt idx="26265">
                  <c:v>131.3249999999531</c:v>
                </c:pt>
                <c:pt idx="26266">
                  <c:v>131.3299999999531</c:v>
                </c:pt>
                <c:pt idx="26267">
                  <c:v>131.3349999999531</c:v>
                </c:pt>
                <c:pt idx="26268">
                  <c:v>131.3399999999531</c:v>
                </c:pt>
                <c:pt idx="26269">
                  <c:v>131.344999999953</c:v>
                </c:pt>
                <c:pt idx="26270">
                  <c:v>131.349999999953</c:v>
                </c:pt>
                <c:pt idx="26271">
                  <c:v>131.354999999953</c:v>
                </c:pt>
                <c:pt idx="26272">
                  <c:v>131.359999999953</c:v>
                </c:pt>
                <c:pt idx="26273">
                  <c:v>131.364999999953</c:v>
                </c:pt>
                <c:pt idx="26274">
                  <c:v>131.369999999953</c:v>
                </c:pt>
                <c:pt idx="26275">
                  <c:v>131.374999999953</c:v>
                </c:pt>
                <c:pt idx="26276">
                  <c:v>131.379999999953</c:v>
                </c:pt>
                <c:pt idx="26277">
                  <c:v>131.384999999953</c:v>
                </c:pt>
                <c:pt idx="26278">
                  <c:v>131.389999999953</c:v>
                </c:pt>
                <c:pt idx="26279">
                  <c:v>131.394999999953</c:v>
                </c:pt>
                <c:pt idx="26280">
                  <c:v>131.399999999953</c:v>
                </c:pt>
                <c:pt idx="26281">
                  <c:v>131.404999999953</c:v>
                </c:pt>
                <c:pt idx="26282">
                  <c:v>131.409999999953</c:v>
                </c:pt>
                <c:pt idx="26283">
                  <c:v>131.414999999953</c:v>
                </c:pt>
                <c:pt idx="26284">
                  <c:v>131.4199999999529</c:v>
                </c:pt>
                <c:pt idx="26285">
                  <c:v>131.4249999999529</c:v>
                </c:pt>
                <c:pt idx="26286">
                  <c:v>131.4299999999529</c:v>
                </c:pt>
                <c:pt idx="26287">
                  <c:v>131.4349999999529</c:v>
                </c:pt>
                <c:pt idx="26288">
                  <c:v>131.4399999999529</c:v>
                </c:pt>
                <c:pt idx="26289">
                  <c:v>131.4449999999529</c:v>
                </c:pt>
                <c:pt idx="26290">
                  <c:v>131.4499999999529</c:v>
                </c:pt>
                <c:pt idx="26291">
                  <c:v>131.4549999999529</c:v>
                </c:pt>
                <c:pt idx="26292">
                  <c:v>131.4599999999529</c:v>
                </c:pt>
                <c:pt idx="26293">
                  <c:v>131.4649999999529</c:v>
                </c:pt>
                <c:pt idx="26294">
                  <c:v>131.4699999999529</c:v>
                </c:pt>
                <c:pt idx="26295">
                  <c:v>131.4749999999529</c:v>
                </c:pt>
                <c:pt idx="26296">
                  <c:v>131.4799999999529</c:v>
                </c:pt>
                <c:pt idx="26297">
                  <c:v>131.4849999999529</c:v>
                </c:pt>
                <c:pt idx="26298">
                  <c:v>131.4899999999529</c:v>
                </c:pt>
                <c:pt idx="26299">
                  <c:v>131.4949999999529</c:v>
                </c:pt>
                <c:pt idx="26300">
                  <c:v>131.4999999999529</c:v>
                </c:pt>
                <c:pt idx="26301">
                  <c:v>131.5049999999529</c:v>
                </c:pt>
                <c:pt idx="26302">
                  <c:v>131.5099999999529</c:v>
                </c:pt>
                <c:pt idx="26303">
                  <c:v>131.5149999999527</c:v>
                </c:pt>
                <c:pt idx="26304">
                  <c:v>131.5199999999527</c:v>
                </c:pt>
                <c:pt idx="26305">
                  <c:v>131.5249999999529</c:v>
                </c:pt>
                <c:pt idx="26306">
                  <c:v>131.5299999999528</c:v>
                </c:pt>
                <c:pt idx="26307">
                  <c:v>131.5349999999528</c:v>
                </c:pt>
                <c:pt idx="26308">
                  <c:v>131.5399999999528</c:v>
                </c:pt>
                <c:pt idx="26309">
                  <c:v>131.5449999999528</c:v>
                </c:pt>
                <c:pt idx="26310">
                  <c:v>131.5499999999527</c:v>
                </c:pt>
                <c:pt idx="26311">
                  <c:v>131.5549999999528</c:v>
                </c:pt>
                <c:pt idx="26312">
                  <c:v>131.5599999999528</c:v>
                </c:pt>
                <c:pt idx="26313">
                  <c:v>131.5649999999528</c:v>
                </c:pt>
                <c:pt idx="26314">
                  <c:v>131.5699999999528</c:v>
                </c:pt>
                <c:pt idx="26315">
                  <c:v>131.5749999999528</c:v>
                </c:pt>
                <c:pt idx="26316">
                  <c:v>131.5799999999527</c:v>
                </c:pt>
                <c:pt idx="26317">
                  <c:v>131.5849999999528</c:v>
                </c:pt>
                <c:pt idx="26318">
                  <c:v>131.5899999999528</c:v>
                </c:pt>
                <c:pt idx="26319">
                  <c:v>131.5949999999528</c:v>
                </c:pt>
                <c:pt idx="26320">
                  <c:v>131.5999999999528</c:v>
                </c:pt>
                <c:pt idx="26321">
                  <c:v>131.6049999999528</c:v>
                </c:pt>
                <c:pt idx="26322">
                  <c:v>131.6099999999527</c:v>
                </c:pt>
                <c:pt idx="26323">
                  <c:v>131.6149999999527</c:v>
                </c:pt>
                <c:pt idx="26324">
                  <c:v>131.6199999999527</c:v>
                </c:pt>
                <c:pt idx="26325">
                  <c:v>131.6249999999528</c:v>
                </c:pt>
                <c:pt idx="26326">
                  <c:v>131.6299999999528</c:v>
                </c:pt>
                <c:pt idx="26327">
                  <c:v>131.6349999999528</c:v>
                </c:pt>
                <c:pt idx="26328">
                  <c:v>131.6399999999527</c:v>
                </c:pt>
                <c:pt idx="26329">
                  <c:v>131.6449999999527</c:v>
                </c:pt>
                <c:pt idx="26330">
                  <c:v>131.6499999999527</c:v>
                </c:pt>
                <c:pt idx="26331">
                  <c:v>131.6549999999527</c:v>
                </c:pt>
                <c:pt idx="26332">
                  <c:v>131.6599999999527</c:v>
                </c:pt>
                <c:pt idx="26333">
                  <c:v>131.6649999999527</c:v>
                </c:pt>
                <c:pt idx="26334">
                  <c:v>131.6699999999527</c:v>
                </c:pt>
                <c:pt idx="26335">
                  <c:v>131.6749999999527</c:v>
                </c:pt>
                <c:pt idx="26336">
                  <c:v>131.6799999999527</c:v>
                </c:pt>
                <c:pt idx="26337">
                  <c:v>131.6849999999527</c:v>
                </c:pt>
                <c:pt idx="26338">
                  <c:v>131.6899999999527</c:v>
                </c:pt>
                <c:pt idx="26339">
                  <c:v>131.6949999999527</c:v>
                </c:pt>
                <c:pt idx="26340">
                  <c:v>131.6999999999527</c:v>
                </c:pt>
                <c:pt idx="26341">
                  <c:v>131.7049999999527</c:v>
                </c:pt>
                <c:pt idx="26342">
                  <c:v>131.7099999999527</c:v>
                </c:pt>
                <c:pt idx="26343">
                  <c:v>131.7149999999527</c:v>
                </c:pt>
                <c:pt idx="26344">
                  <c:v>131.7199999999523</c:v>
                </c:pt>
                <c:pt idx="26345">
                  <c:v>131.7249999999527</c:v>
                </c:pt>
                <c:pt idx="26346">
                  <c:v>131.7299999999527</c:v>
                </c:pt>
                <c:pt idx="26347">
                  <c:v>131.7349999999525</c:v>
                </c:pt>
                <c:pt idx="26348">
                  <c:v>131.7399999999525</c:v>
                </c:pt>
                <c:pt idx="26349">
                  <c:v>131.7449999999525</c:v>
                </c:pt>
                <c:pt idx="26350">
                  <c:v>131.7499999999525</c:v>
                </c:pt>
                <c:pt idx="26351">
                  <c:v>131.7549999999526</c:v>
                </c:pt>
                <c:pt idx="26352">
                  <c:v>131.7599999999526</c:v>
                </c:pt>
                <c:pt idx="26353">
                  <c:v>131.7649999999526</c:v>
                </c:pt>
                <c:pt idx="26354">
                  <c:v>131.7699999999525</c:v>
                </c:pt>
                <c:pt idx="26355">
                  <c:v>131.7749999999525</c:v>
                </c:pt>
                <c:pt idx="26356">
                  <c:v>131.7799999999525</c:v>
                </c:pt>
                <c:pt idx="26357">
                  <c:v>131.7849999999526</c:v>
                </c:pt>
                <c:pt idx="26358">
                  <c:v>131.7899999999526</c:v>
                </c:pt>
                <c:pt idx="26359">
                  <c:v>131.7949999999526</c:v>
                </c:pt>
                <c:pt idx="26360">
                  <c:v>131.7999999999525</c:v>
                </c:pt>
                <c:pt idx="26361">
                  <c:v>131.8049999999526</c:v>
                </c:pt>
                <c:pt idx="26362">
                  <c:v>131.8099999999526</c:v>
                </c:pt>
                <c:pt idx="26363">
                  <c:v>131.8149999999526</c:v>
                </c:pt>
                <c:pt idx="26364">
                  <c:v>131.8199999999526</c:v>
                </c:pt>
                <c:pt idx="26365">
                  <c:v>131.8249999999526</c:v>
                </c:pt>
                <c:pt idx="26366">
                  <c:v>131.8299999999526</c:v>
                </c:pt>
                <c:pt idx="26367">
                  <c:v>131.8349999999526</c:v>
                </c:pt>
                <c:pt idx="26368">
                  <c:v>131.8399999999526</c:v>
                </c:pt>
                <c:pt idx="26369">
                  <c:v>131.8449999999526</c:v>
                </c:pt>
                <c:pt idx="26370">
                  <c:v>131.8499999999526</c:v>
                </c:pt>
                <c:pt idx="26371">
                  <c:v>131.8549999999526</c:v>
                </c:pt>
                <c:pt idx="26372">
                  <c:v>131.8599999999526</c:v>
                </c:pt>
                <c:pt idx="26373">
                  <c:v>131.8649999999525</c:v>
                </c:pt>
                <c:pt idx="26374">
                  <c:v>131.8699999999525</c:v>
                </c:pt>
                <c:pt idx="26375">
                  <c:v>131.8749999999525</c:v>
                </c:pt>
                <c:pt idx="26376">
                  <c:v>131.8799999999525</c:v>
                </c:pt>
                <c:pt idx="26377">
                  <c:v>131.8849999999526</c:v>
                </c:pt>
                <c:pt idx="26378">
                  <c:v>131.8899999999526</c:v>
                </c:pt>
                <c:pt idx="26379">
                  <c:v>131.8949999999525</c:v>
                </c:pt>
                <c:pt idx="26380">
                  <c:v>131.8999999999525</c:v>
                </c:pt>
                <c:pt idx="26381">
                  <c:v>131.9049999999525</c:v>
                </c:pt>
                <c:pt idx="26382">
                  <c:v>131.9099999999525</c:v>
                </c:pt>
                <c:pt idx="26383">
                  <c:v>131.9149999999525</c:v>
                </c:pt>
                <c:pt idx="26384">
                  <c:v>131.9199999999525</c:v>
                </c:pt>
                <c:pt idx="26385">
                  <c:v>131.9249999999525</c:v>
                </c:pt>
                <c:pt idx="26386">
                  <c:v>131.9299999999525</c:v>
                </c:pt>
                <c:pt idx="26387">
                  <c:v>131.9349999999525</c:v>
                </c:pt>
                <c:pt idx="26388">
                  <c:v>131.9399999999525</c:v>
                </c:pt>
                <c:pt idx="26389">
                  <c:v>131.9449999999525</c:v>
                </c:pt>
                <c:pt idx="26390">
                  <c:v>131.9499999999525</c:v>
                </c:pt>
                <c:pt idx="26391">
                  <c:v>131.9549999999525</c:v>
                </c:pt>
                <c:pt idx="26392">
                  <c:v>131.9599999999525</c:v>
                </c:pt>
                <c:pt idx="26393">
                  <c:v>131.9649999999525</c:v>
                </c:pt>
                <c:pt idx="26394">
                  <c:v>131.9699999999524</c:v>
                </c:pt>
                <c:pt idx="26395">
                  <c:v>131.9749999999524</c:v>
                </c:pt>
                <c:pt idx="26396">
                  <c:v>131.9799999999524</c:v>
                </c:pt>
                <c:pt idx="26397">
                  <c:v>131.9849999999524</c:v>
                </c:pt>
                <c:pt idx="26398">
                  <c:v>131.9899999999524</c:v>
                </c:pt>
                <c:pt idx="26399">
                  <c:v>131.9949999999524</c:v>
                </c:pt>
                <c:pt idx="26400">
                  <c:v>131.9999999999524</c:v>
                </c:pt>
                <c:pt idx="26401">
                  <c:v>132.0049999999524</c:v>
                </c:pt>
                <c:pt idx="26402">
                  <c:v>132.0099999999524</c:v>
                </c:pt>
                <c:pt idx="26403">
                  <c:v>132.0149999999524</c:v>
                </c:pt>
                <c:pt idx="26404">
                  <c:v>132.0199999999523</c:v>
                </c:pt>
                <c:pt idx="26405">
                  <c:v>132.0249999999524</c:v>
                </c:pt>
                <c:pt idx="26406">
                  <c:v>132.0299999999524</c:v>
                </c:pt>
                <c:pt idx="26407">
                  <c:v>132.0349999999524</c:v>
                </c:pt>
                <c:pt idx="26408">
                  <c:v>132.0399999999524</c:v>
                </c:pt>
                <c:pt idx="26409">
                  <c:v>132.0449999999524</c:v>
                </c:pt>
                <c:pt idx="26410">
                  <c:v>132.0499999999523</c:v>
                </c:pt>
                <c:pt idx="26411">
                  <c:v>132.0549999999524</c:v>
                </c:pt>
                <c:pt idx="26412">
                  <c:v>132.0599999999524</c:v>
                </c:pt>
                <c:pt idx="26413">
                  <c:v>132.0649999999524</c:v>
                </c:pt>
                <c:pt idx="26414">
                  <c:v>132.0699999999524</c:v>
                </c:pt>
                <c:pt idx="26415">
                  <c:v>132.0749999999524</c:v>
                </c:pt>
                <c:pt idx="26416">
                  <c:v>132.0799999999523</c:v>
                </c:pt>
                <c:pt idx="26417">
                  <c:v>132.0849999999523</c:v>
                </c:pt>
                <c:pt idx="26418">
                  <c:v>132.0899999999523</c:v>
                </c:pt>
                <c:pt idx="26419">
                  <c:v>132.0949999999523</c:v>
                </c:pt>
                <c:pt idx="26420">
                  <c:v>132.0999999999523</c:v>
                </c:pt>
                <c:pt idx="26421">
                  <c:v>132.1049999999523</c:v>
                </c:pt>
                <c:pt idx="26422">
                  <c:v>132.1099999999523</c:v>
                </c:pt>
                <c:pt idx="26423">
                  <c:v>132.1149999999523</c:v>
                </c:pt>
                <c:pt idx="26424">
                  <c:v>132.1199999999523</c:v>
                </c:pt>
                <c:pt idx="26425">
                  <c:v>132.1249999999523</c:v>
                </c:pt>
                <c:pt idx="26426">
                  <c:v>132.1299999999523</c:v>
                </c:pt>
                <c:pt idx="26427">
                  <c:v>132.1349999999523</c:v>
                </c:pt>
                <c:pt idx="26428">
                  <c:v>132.1399999999523</c:v>
                </c:pt>
                <c:pt idx="26429">
                  <c:v>132.1449999999523</c:v>
                </c:pt>
                <c:pt idx="26430">
                  <c:v>132.1499999999523</c:v>
                </c:pt>
                <c:pt idx="26431">
                  <c:v>132.1549999999523</c:v>
                </c:pt>
                <c:pt idx="26432">
                  <c:v>132.1599999999523</c:v>
                </c:pt>
                <c:pt idx="26433">
                  <c:v>132.1649999999523</c:v>
                </c:pt>
                <c:pt idx="26434">
                  <c:v>132.1699999999523</c:v>
                </c:pt>
                <c:pt idx="26435">
                  <c:v>132.1749999999521</c:v>
                </c:pt>
                <c:pt idx="26436">
                  <c:v>132.1799999999521</c:v>
                </c:pt>
                <c:pt idx="26437">
                  <c:v>132.1849999999523</c:v>
                </c:pt>
                <c:pt idx="26438">
                  <c:v>132.1899999999522</c:v>
                </c:pt>
                <c:pt idx="26439">
                  <c:v>132.1949999999522</c:v>
                </c:pt>
                <c:pt idx="26440">
                  <c:v>132.1999999999522</c:v>
                </c:pt>
                <c:pt idx="26441">
                  <c:v>132.2049999999522</c:v>
                </c:pt>
                <c:pt idx="26442">
                  <c:v>132.2099999999521</c:v>
                </c:pt>
                <c:pt idx="26443">
                  <c:v>132.2149999999521</c:v>
                </c:pt>
                <c:pt idx="26444">
                  <c:v>132.2199999999521</c:v>
                </c:pt>
                <c:pt idx="26445">
                  <c:v>132.2249999999522</c:v>
                </c:pt>
                <c:pt idx="26446">
                  <c:v>132.2299999999522</c:v>
                </c:pt>
                <c:pt idx="26447">
                  <c:v>132.2349999999522</c:v>
                </c:pt>
                <c:pt idx="26448">
                  <c:v>132.2399999999521</c:v>
                </c:pt>
                <c:pt idx="26449">
                  <c:v>132.2449999999521</c:v>
                </c:pt>
                <c:pt idx="26450">
                  <c:v>132.2499999999521</c:v>
                </c:pt>
                <c:pt idx="26451">
                  <c:v>132.2549999999522</c:v>
                </c:pt>
                <c:pt idx="26452">
                  <c:v>132.2599999999522</c:v>
                </c:pt>
                <c:pt idx="26453">
                  <c:v>132.2649999999522</c:v>
                </c:pt>
                <c:pt idx="26454">
                  <c:v>132.2699999999521</c:v>
                </c:pt>
                <c:pt idx="26455">
                  <c:v>132.2749999999521</c:v>
                </c:pt>
                <c:pt idx="26456">
                  <c:v>132.2799999999521</c:v>
                </c:pt>
                <c:pt idx="26457">
                  <c:v>132.2849999999522</c:v>
                </c:pt>
                <c:pt idx="26458">
                  <c:v>132.2899999999522</c:v>
                </c:pt>
                <c:pt idx="26459">
                  <c:v>132.2949999999522</c:v>
                </c:pt>
                <c:pt idx="26460">
                  <c:v>132.2999999999521</c:v>
                </c:pt>
                <c:pt idx="26461">
                  <c:v>132.3049999999521</c:v>
                </c:pt>
                <c:pt idx="26462">
                  <c:v>132.3099999999521</c:v>
                </c:pt>
                <c:pt idx="26463">
                  <c:v>132.3149999999521</c:v>
                </c:pt>
                <c:pt idx="26464">
                  <c:v>132.3199999999521</c:v>
                </c:pt>
                <c:pt idx="26465">
                  <c:v>132.3249999999522</c:v>
                </c:pt>
                <c:pt idx="26466">
                  <c:v>132.3299999999522</c:v>
                </c:pt>
                <c:pt idx="26467">
                  <c:v>132.3349999999521</c:v>
                </c:pt>
                <c:pt idx="26468">
                  <c:v>132.3399999999521</c:v>
                </c:pt>
                <c:pt idx="26469">
                  <c:v>132.3449999999521</c:v>
                </c:pt>
                <c:pt idx="26470">
                  <c:v>132.3499999999521</c:v>
                </c:pt>
                <c:pt idx="26471">
                  <c:v>132.3549999999521</c:v>
                </c:pt>
                <c:pt idx="26472">
                  <c:v>132.3599999999521</c:v>
                </c:pt>
                <c:pt idx="26473">
                  <c:v>132.3649999999521</c:v>
                </c:pt>
                <c:pt idx="26474">
                  <c:v>132.3699999999521</c:v>
                </c:pt>
                <c:pt idx="26475">
                  <c:v>132.3749999999521</c:v>
                </c:pt>
                <c:pt idx="26476">
                  <c:v>132.3799999999521</c:v>
                </c:pt>
                <c:pt idx="26477">
                  <c:v>132.3849999999521</c:v>
                </c:pt>
                <c:pt idx="26478">
                  <c:v>132.3899999999521</c:v>
                </c:pt>
                <c:pt idx="26479">
                  <c:v>132.3949999999521</c:v>
                </c:pt>
                <c:pt idx="26480">
                  <c:v>132.3999999999521</c:v>
                </c:pt>
                <c:pt idx="26481">
                  <c:v>132.4049999999521</c:v>
                </c:pt>
                <c:pt idx="26482">
                  <c:v>132.409999999952</c:v>
                </c:pt>
                <c:pt idx="26483">
                  <c:v>132.414999999952</c:v>
                </c:pt>
                <c:pt idx="26484">
                  <c:v>132.419999999952</c:v>
                </c:pt>
                <c:pt idx="26485">
                  <c:v>132.424999999952</c:v>
                </c:pt>
                <c:pt idx="26486">
                  <c:v>132.429999999952</c:v>
                </c:pt>
                <c:pt idx="26487">
                  <c:v>132.434999999952</c:v>
                </c:pt>
                <c:pt idx="26488">
                  <c:v>132.439999999952</c:v>
                </c:pt>
                <c:pt idx="26489">
                  <c:v>132.444999999952</c:v>
                </c:pt>
                <c:pt idx="26490">
                  <c:v>132.449999999952</c:v>
                </c:pt>
                <c:pt idx="26491">
                  <c:v>132.454999999952</c:v>
                </c:pt>
                <c:pt idx="26492">
                  <c:v>132.459999999952</c:v>
                </c:pt>
                <c:pt idx="26493">
                  <c:v>132.464999999952</c:v>
                </c:pt>
                <c:pt idx="26494">
                  <c:v>132.469999999952</c:v>
                </c:pt>
                <c:pt idx="26495">
                  <c:v>132.474999999952</c:v>
                </c:pt>
                <c:pt idx="26496">
                  <c:v>132.479999999952</c:v>
                </c:pt>
                <c:pt idx="26497">
                  <c:v>132.484999999952</c:v>
                </c:pt>
                <c:pt idx="26498">
                  <c:v>132.489999999952</c:v>
                </c:pt>
                <c:pt idx="26499">
                  <c:v>132.494999999952</c:v>
                </c:pt>
                <c:pt idx="26500">
                  <c:v>132.499999999952</c:v>
                </c:pt>
                <c:pt idx="26501">
                  <c:v>132.504999999952</c:v>
                </c:pt>
                <c:pt idx="26502">
                  <c:v>132.509999999952</c:v>
                </c:pt>
                <c:pt idx="26503">
                  <c:v>132.514999999952</c:v>
                </c:pt>
                <c:pt idx="26504">
                  <c:v>132.5199999999519</c:v>
                </c:pt>
                <c:pt idx="26505">
                  <c:v>132.5249999999519</c:v>
                </c:pt>
                <c:pt idx="26506">
                  <c:v>132.5299999999519</c:v>
                </c:pt>
                <c:pt idx="26507">
                  <c:v>132.5349999999519</c:v>
                </c:pt>
                <c:pt idx="26508">
                  <c:v>132.5399999999519</c:v>
                </c:pt>
                <c:pt idx="26509">
                  <c:v>132.5449999999519</c:v>
                </c:pt>
                <c:pt idx="26510">
                  <c:v>132.5499999999519</c:v>
                </c:pt>
                <c:pt idx="26511">
                  <c:v>132.5549999999519</c:v>
                </c:pt>
                <c:pt idx="26512">
                  <c:v>132.5599999999519</c:v>
                </c:pt>
                <c:pt idx="26513">
                  <c:v>132.5649999999519</c:v>
                </c:pt>
                <c:pt idx="26514">
                  <c:v>132.5699999999519</c:v>
                </c:pt>
                <c:pt idx="26515">
                  <c:v>132.5749999999519</c:v>
                </c:pt>
                <c:pt idx="26516">
                  <c:v>132.5799999999519</c:v>
                </c:pt>
                <c:pt idx="26517">
                  <c:v>132.5849999999519</c:v>
                </c:pt>
                <c:pt idx="26518">
                  <c:v>132.5899999999519</c:v>
                </c:pt>
                <c:pt idx="26519">
                  <c:v>132.5949999999519</c:v>
                </c:pt>
                <c:pt idx="26520">
                  <c:v>132.5999999999519</c:v>
                </c:pt>
                <c:pt idx="26521">
                  <c:v>132.6049999999519</c:v>
                </c:pt>
                <c:pt idx="26522">
                  <c:v>132.6099999999519</c:v>
                </c:pt>
                <c:pt idx="26523">
                  <c:v>132.6149999999517</c:v>
                </c:pt>
                <c:pt idx="26524">
                  <c:v>132.6199999999517</c:v>
                </c:pt>
                <c:pt idx="26525">
                  <c:v>132.6249999999519</c:v>
                </c:pt>
                <c:pt idx="26526">
                  <c:v>132.6299999999518</c:v>
                </c:pt>
                <c:pt idx="26527">
                  <c:v>132.6349999999518</c:v>
                </c:pt>
                <c:pt idx="26528">
                  <c:v>132.6399999999518</c:v>
                </c:pt>
                <c:pt idx="26529">
                  <c:v>132.6449999999518</c:v>
                </c:pt>
                <c:pt idx="26530">
                  <c:v>132.6499999999517</c:v>
                </c:pt>
                <c:pt idx="26531">
                  <c:v>132.6549999999518</c:v>
                </c:pt>
                <c:pt idx="26532">
                  <c:v>132.6599999999518</c:v>
                </c:pt>
                <c:pt idx="26533">
                  <c:v>132.6649999999518</c:v>
                </c:pt>
                <c:pt idx="26534">
                  <c:v>132.6699999999518</c:v>
                </c:pt>
                <c:pt idx="26535">
                  <c:v>132.6749999999518</c:v>
                </c:pt>
                <c:pt idx="26536">
                  <c:v>132.6799999999517</c:v>
                </c:pt>
                <c:pt idx="26537">
                  <c:v>132.6849999999518</c:v>
                </c:pt>
                <c:pt idx="26538">
                  <c:v>132.6899999999518</c:v>
                </c:pt>
                <c:pt idx="26539">
                  <c:v>132.6949999999518</c:v>
                </c:pt>
                <c:pt idx="26540">
                  <c:v>132.6999999999518</c:v>
                </c:pt>
                <c:pt idx="26541">
                  <c:v>132.7049999999518</c:v>
                </c:pt>
                <c:pt idx="26542">
                  <c:v>132.7099999999517</c:v>
                </c:pt>
                <c:pt idx="26543">
                  <c:v>132.7149999999517</c:v>
                </c:pt>
                <c:pt idx="26544">
                  <c:v>132.7199999999517</c:v>
                </c:pt>
                <c:pt idx="26545">
                  <c:v>132.7249999999518</c:v>
                </c:pt>
                <c:pt idx="26546">
                  <c:v>132.7299999999518</c:v>
                </c:pt>
                <c:pt idx="26547">
                  <c:v>132.7349999999518</c:v>
                </c:pt>
                <c:pt idx="26548">
                  <c:v>132.7399999999517</c:v>
                </c:pt>
                <c:pt idx="26549">
                  <c:v>132.7449999999517</c:v>
                </c:pt>
                <c:pt idx="26550">
                  <c:v>132.7499999999517</c:v>
                </c:pt>
                <c:pt idx="26551">
                  <c:v>132.7549999999517</c:v>
                </c:pt>
                <c:pt idx="26552">
                  <c:v>132.7599999999517</c:v>
                </c:pt>
                <c:pt idx="26553">
                  <c:v>132.7649999999517</c:v>
                </c:pt>
                <c:pt idx="26554">
                  <c:v>132.7699999999517</c:v>
                </c:pt>
                <c:pt idx="26555">
                  <c:v>132.7749999999517</c:v>
                </c:pt>
                <c:pt idx="26556">
                  <c:v>132.7799999999517</c:v>
                </c:pt>
                <c:pt idx="26557">
                  <c:v>132.7849999999517</c:v>
                </c:pt>
                <c:pt idx="26558">
                  <c:v>132.7899999999517</c:v>
                </c:pt>
                <c:pt idx="26559">
                  <c:v>132.7949999999517</c:v>
                </c:pt>
                <c:pt idx="26560">
                  <c:v>132.7999999999517</c:v>
                </c:pt>
                <c:pt idx="26561">
                  <c:v>132.8049999999517</c:v>
                </c:pt>
                <c:pt idx="26562">
                  <c:v>132.8099999999517</c:v>
                </c:pt>
                <c:pt idx="26563">
                  <c:v>132.8149999999517</c:v>
                </c:pt>
                <c:pt idx="26564">
                  <c:v>132.8199999999517</c:v>
                </c:pt>
                <c:pt idx="26565">
                  <c:v>132.8249999999517</c:v>
                </c:pt>
                <c:pt idx="26566">
                  <c:v>132.8299999999517</c:v>
                </c:pt>
                <c:pt idx="26567">
                  <c:v>132.8349999999517</c:v>
                </c:pt>
                <c:pt idx="26568">
                  <c:v>132.8399999999517</c:v>
                </c:pt>
                <c:pt idx="26569">
                  <c:v>132.8449999999517</c:v>
                </c:pt>
                <c:pt idx="26570">
                  <c:v>132.8499999999516</c:v>
                </c:pt>
                <c:pt idx="26571">
                  <c:v>132.8549999999516</c:v>
                </c:pt>
                <c:pt idx="26572">
                  <c:v>132.8599999999516</c:v>
                </c:pt>
                <c:pt idx="26573">
                  <c:v>132.8649999999516</c:v>
                </c:pt>
                <c:pt idx="26574">
                  <c:v>132.8699999999516</c:v>
                </c:pt>
                <c:pt idx="26575">
                  <c:v>132.8749999999516</c:v>
                </c:pt>
                <c:pt idx="26576">
                  <c:v>132.8799999999516</c:v>
                </c:pt>
                <c:pt idx="26577">
                  <c:v>132.8849999999516</c:v>
                </c:pt>
                <c:pt idx="26578">
                  <c:v>132.8899999999516</c:v>
                </c:pt>
                <c:pt idx="26579">
                  <c:v>132.8949999999516</c:v>
                </c:pt>
                <c:pt idx="26580">
                  <c:v>132.8999999999516</c:v>
                </c:pt>
                <c:pt idx="26581">
                  <c:v>132.9049999999516</c:v>
                </c:pt>
                <c:pt idx="26582">
                  <c:v>132.9099999999516</c:v>
                </c:pt>
                <c:pt idx="26583">
                  <c:v>132.9149999999516</c:v>
                </c:pt>
                <c:pt idx="26584">
                  <c:v>132.9199999999516</c:v>
                </c:pt>
                <c:pt idx="26585">
                  <c:v>132.9249999999516</c:v>
                </c:pt>
                <c:pt idx="26586">
                  <c:v>132.9299999999516</c:v>
                </c:pt>
                <c:pt idx="26587">
                  <c:v>132.9349999999516</c:v>
                </c:pt>
                <c:pt idx="26588">
                  <c:v>132.9399999999516</c:v>
                </c:pt>
                <c:pt idx="26589">
                  <c:v>132.9449999999516</c:v>
                </c:pt>
                <c:pt idx="26590">
                  <c:v>132.9499999999516</c:v>
                </c:pt>
                <c:pt idx="26591">
                  <c:v>132.9549999999516</c:v>
                </c:pt>
                <c:pt idx="26592">
                  <c:v>132.9599999999516</c:v>
                </c:pt>
                <c:pt idx="26593">
                  <c:v>132.9649999999515</c:v>
                </c:pt>
                <c:pt idx="26594">
                  <c:v>132.9699999999515</c:v>
                </c:pt>
                <c:pt idx="26595">
                  <c:v>132.9749999999515</c:v>
                </c:pt>
                <c:pt idx="26596">
                  <c:v>132.9799999999515</c:v>
                </c:pt>
                <c:pt idx="26597">
                  <c:v>132.9849999999516</c:v>
                </c:pt>
                <c:pt idx="26598">
                  <c:v>132.9899999999516</c:v>
                </c:pt>
                <c:pt idx="26599">
                  <c:v>132.9949999999515</c:v>
                </c:pt>
                <c:pt idx="26600">
                  <c:v>132.9999999999515</c:v>
                </c:pt>
                <c:pt idx="26601">
                  <c:v>133.0049999999515</c:v>
                </c:pt>
                <c:pt idx="26602">
                  <c:v>133.0099999999515</c:v>
                </c:pt>
                <c:pt idx="26603">
                  <c:v>133.0149999999515</c:v>
                </c:pt>
                <c:pt idx="26604">
                  <c:v>133.0199999999515</c:v>
                </c:pt>
                <c:pt idx="26605">
                  <c:v>133.0249999999515</c:v>
                </c:pt>
                <c:pt idx="26606">
                  <c:v>133.0299999999515</c:v>
                </c:pt>
                <c:pt idx="26607">
                  <c:v>133.0349999999515</c:v>
                </c:pt>
                <c:pt idx="26608">
                  <c:v>133.0399999999515</c:v>
                </c:pt>
                <c:pt idx="26609">
                  <c:v>133.0449999999515</c:v>
                </c:pt>
                <c:pt idx="26610">
                  <c:v>133.0499999999515</c:v>
                </c:pt>
                <c:pt idx="26611">
                  <c:v>133.0549999999515</c:v>
                </c:pt>
                <c:pt idx="26612">
                  <c:v>133.0599999999515</c:v>
                </c:pt>
                <c:pt idx="26613">
                  <c:v>133.0649999999515</c:v>
                </c:pt>
                <c:pt idx="26614">
                  <c:v>133.0699999999514</c:v>
                </c:pt>
                <c:pt idx="26615">
                  <c:v>133.0749999999514</c:v>
                </c:pt>
                <c:pt idx="26616">
                  <c:v>133.0799999999514</c:v>
                </c:pt>
                <c:pt idx="26617">
                  <c:v>133.0849999999514</c:v>
                </c:pt>
                <c:pt idx="26618">
                  <c:v>133.0899999999514</c:v>
                </c:pt>
                <c:pt idx="26619">
                  <c:v>133.0949999999514</c:v>
                </c:pt>
                <c:pt idx="26620">
                  <c:v>133.0999999999514</c:v>
                </c:pt>
                <c:pt idx="26621">
                  <c:v>133.1049999999514</c:v>
                </c:pt>
                <c:pt idx="26622">
                  <c:v>133.1099999999514</c:v>
                </c:pt>
                <c:pt idx="26623">
                  <c:v>133.1149999999514</c:v>
                </c:pt>
                <c:pt idx="26624">
                  <c:v>133.1199999999513</c:v>
                </c:pt>
                <c:pt idx="26625">
                  <c:v>133.1249999999514</c:v>
                </c:pt>
                <c:pt idx="26626">
                  <c:v>133.1299999999514</c:v>
                </c:pt>
                <c:pt idx="26627">
                  <c:v>133.1349999999514</c:v>
                </c:pt>
                <c:pt idx="26628">
                  <c:v>133.1399999999514</c:v>
                </c:pt>
                <c:pt idx="26629">
                  <c:v>133.1449999999514</c:v>
                </c:pt>
                <c:pt idx="26630">
                  <c:v>133.1499999999513</c:v>
                </c:pt>
                <c:pt idx="26631">
                  <c:v>133.1549999999514</c:v>
                </c:pt>
                <c:pt idx="26632">
                  <c:v>133.1599999999514</c:v>
                </c:pt>
                <c:pt idx="26633">
                  <c:v>133.1649999999514</c:v>
                </c:pt>
                <c:pt idx="26634">
                  <c:v>133.1699999999514</c:v>
                </c:pt>
                <c:pt idx="26635">
                  <c:v>133.1749999999514</c:v>
                </c:pt>
                <c:pt idx="26636">
                  <c:v>133.1799999999513</c:v>
                </c:pt>
                <c:pt idx="26637">
                  <c:v>133.1849999999513</c:v>
                </c:pt>
                <c:pt idx="26638">
                  <c:v>133.1899999999513</c:v>
                </c:pt>
                <c:pt idx="26639">
                  <c:v>133.1949999999513</c:v>
                </c:pt>
                <c:pt idx="26640">
                  <c:v>133.1999999999513</c:v>
                </c:pt>
                <c:pt idx="26641">
                  <c:v>133.2049999999513</c:v>
                </c:pt>
                <c:pt idx="26642">
                  <c:v>133.2099999999513</c:v>
                </c:pt>
                <c:pt idx="26643">
                  <c:v>133.2149999999513</c:v>
                </c:pt>
                <c:pt idx="26644">
                  <c:v>133.2199999999513</c:v>
                </c:pt>
                <c:pt idx="26645">
                  <c:v>133.2249999999513</c:v>
                </c:pt>
                <c:pt idx="26646">
                  <c:v>133.2299999999513</c:v>
                </c:pt>
                <c:pt idx="26647">
                  <c:v>133.2349999999513</c:v>
                </c:pt>
                <c:pt idx="26648">
                  <c:v>133.2399999999513</c:v>
                </c:pt>
                <c:pt idx="26649">
                  <c:v>133.2449999999513</c:v>
                </c:pt>
                <c:pt idx="26650">
                  <c:v>133.2499999999513</c:v>
                </c:pt>
                <c:pt idx="26651">
                  <c:v>133.2549999999513</c:v>
                </c:pt>
                <c:pt idx="26652">
                  <c:v>133.2599999999513</c:v>
                </c:pt>
                <c:pt idx="26653">
                  <c:v>133.2649999999513</c:v>
                </c:pt>
                <c:pt idx="26654">
                  <c:v>133.2699999999513</c:v>
                </c:pt>
                <c:pt idx="26655">
                  <c:v>133.2749999999511</c:v>
                </c:pt>
                <c:pt idx="26656">
                  <c:v>133.2799999999511</c:v>
                </c:pt>
                <c:pt idx="26657">
                  <c:v>133.2849999999513</c:v>
                </c:pt>
                <c:pt idx="26658">
                  <c:v>133.2899999999512</c:v>
                </c:pt>
                <c:pt idx="26659">
                  <c:v>133.2949999999512</c:v>
                </c:pt>
                <c:pt idx="26660">
                  <c:v>133.2999999999512</c:v>
                </c:pt>
                <c:pt idx="26661">
                  <c:v>133.3049999999512</c:v>
                </c:pt>
                <c:pt idx="26662">
                  <c:v>133.3099999999512</c:v>
                </c:pt>
                <c:pt idx="26663">
                  <c:v>133.3149999999512</c:v>
                </c:pt>
                <c:pt idx="26664">
                  <c:v>133.3199999999512</c:v>
                </c:pt>
                <c:pt idx="26665">
                  <c:v>133.3249999999512</c:v>
                </c:pt>
                <c:pt idx="26666">
                  <c:v>133.3299999999512</c:v>
                </c:pt>
                <c:pt idx="26667">
                  <c:v>133.3349999999512</c:v>
                </c:pt>
                <c:pt idx="26668">
                  <c:v>133.3399999999512</c:v>
                </c:pt>
                <c:pt idx="26669">
                  <c:v>133.3449999999512</c:v>
                </c:pt>
                <c:pt idx="26670">
                  <c:v>133.3499999999512</c:v>
                </c:pt>
                <c:pt idx="26671">
                  <c:v>133.3549999999512</c:v>
                </c:pt>
                <c:pt idx="26672">
                  <c:v>133.3599999999512</c:v>
                </c:pt>
                <c:pt idx="26673">
                  <c:v>133.3649999999512</c:v>
                </c:pt>
                <c:pt idx="26674">
                  <c:v>133.3699999999512</c:v>
                </c:pt>
                <c:pt idx="26675">
                  <c:v>133.3749999999512</c:v>
                </c:pt>
                <c:pt idx="26676">
                  <c:v>133.3799999999512</c:v>
                </c:pt>
                <c:pt idx="26677">
                  <c:v>133.3849999999512</c:v>
                </c:pt>
                <c:pt idx="26678">
                  <c:v>133.3899999999512</c:v>
                </c:pt>
                <c:pt idx="26679">
                  <c:v>133.3949999999512</c:v>
                </c:pt>
                <c:pt idx="26680">
                  <c:v>133.3999999999512</c:v>
                </c:pt>
                <c:pt idx="26681">
                  <c:v>133.4049999999511</c:v>
                </c:pt>
                <c:pt idx="26682">
                  <c:v>133.4099999999511</c:v>
                </c:pt>
                <c:pt idx="26683">
                  <c:v>133.4149999999511</c:v>
                </c:pt>
                <c:pt idx="26684">
                  <c:v>133.4199999999511</c:v>
                </c:pt>
                <c:pt idx="26685">
                  <c:v>133.4249999999512</c:v>
                </c:pt>
                <c:pt idx="26686">
                  <c:v>133.4299999999511</c:v>
                </c:pt>
                <c:pt idx="26687">
                  <c:v>133.4349999999511</c:v>
                </c:pt>
                <c:pt idx="26688">
                  <c:v>133.4399999999511</c:v>
                </c:pt>
                <c:pt idx="26689">
                  <c:v>133.4449999999511</c:v>
                </c:pt>
                <c:pt idx="26690">
                  <c:v>133.4499999999511</c:v>
                </c:pt>
                <c:pt idx="26691">
                  <c:v>133.4549999999511</c:v>
                </c:pt>
                <c:pt idx="26692">
                  <c:v>133.4599999999511</c:v>
                </c:pt>
                <c:pt idx="26693">
                  <c:v>133.4649999999511</c:v>
                </c:pt>
                <c:pt idx="26694">
                  <c:v>133.4699999999511</c:v>
                </c:pt>
                <c:pt idx="26695">
                  <c:v>133.4749999999511</c:v>
                </c:pt>
                <c:pt idx="26696">
                  <c:v>133.4799999999511</c:v>
                </c:pt>
                <c:pt idx="26697">
                  <c:v>133.4849999999511</c:v>
                </c:pt>
                <c:pt idx="26698">
                  <c:v>133.4899999999511</c:v>
                </c:pt>
                <c:pt idx="26699">
                  <c:v>133.4949999999511</c:v>
                </c:pt>
                <c:pt idx="26700">
                  <c:v>133.4999999999511</c:v>
                </c:pt>
                <c:pt idx="26701">
                  <c:v>133.5049999999511</c:v>
                </c:pt>
                <c:pt idx="26702">
                  <c:v>133.509999999951</c:v>
                </c:pt>
                <c:pt idx="26703">
                  <c:v>133.514999999951</c:v>
                </c:pt>
                <c:pt idx="26704">
                  <c:v>133.519999999951</c:v>
                </c:pt>
                <c:pt idx="26705">
                  <c:v>133.524999999951</c:v>
                </c:pt>
                <c:pt idx="26706">
                  <c:v>133.529999999951</c:v>
                </c:pt>
                <c:pt idx="26707">
                  <c:v>133.534999999951</c:v>
                </c:pt>
                <c:pt idx="26708">
                  <c:v>133.539999999951</c:v>
                </c:pt>
                <c:pt idx="26709">
                  <c:v>133.544999999951</c:v>
                </c:pt>
                <c:pt idx="26710">
                  <c:v>133.549999999951</c:v>
                </c:pt>
                <c:pt idx="26711">
                  <c:v>133.554999999951</c:v>
                </c:pt>
                <c:pt idx="26712">
                  <c:v>133.559999999951</c:v>
                </c:pt>
                <c:pt idx="26713">
                  <c:v>133.564999999951</c:v>
                </c:pt>
                <c:pt idx="26714">
                  <c:v>133.569999999951</c:v>
                </c:pt>
                <c:pt idx="26715">
                  <c:v>133.574999999951</c:v>
                </c:pt>
                <c:pt idx="26716">
                  <c:v>133.579999999951</c:v>
                </c:pt>
                <c:pt idx="26717">
                  <c:v>133.584999999951</c:v>
                </c:pt>
                <c:pt idx="26718">
                  <c:v>133.589999999951</c:v>
                </c:pt>
                <c:pt idx="26719">
                  <c:v>133.594999999951</c:v>
                </c:pt>
                <c:pt idx="26720">
                  <c:v>133.599999999951</c:v>
                </c:pt>
                <c:pt idx="26721">
                  <c:v>133.604999999951</c:v>
                </c:pt>
                <c:pt idx="26722">
                  <c:v>133.609999999951</c:v>
                </c:pt>
                <c:pt idx="26723">
                  <c:v>133.614999999951</c:v>
                </c:pt>
                <c:pt idx="26724">
                  <c:v>133.6199999999509</c:v>
                </c:pt>
                <c:pt idx="26725">
                  <c:v>133.6249999999509</c:v>
                </c:pt>
                <c:pt idx="26726">
                  <c:v>133.6299999999509</c:v>
                </c:pt>
                <c:pt idx="26727">
                  <c:v>133.6349999999509</c:v>
                </c:pt>
                <c:pt idx="26728">
                  <c:v>133.6399999999509</c:v>
                </c:pt>
                <c:pt idx="26729">
                  <c:v>133.6449999999509</c:v>
                </c:pt>
                <c:pt idx="26730">
                  <c:v>133.6499999999509</c:v>
                </c:pt>
                <c:pt idx="26731">
                  <c:v>133.6549999999509</c:v>
                </c:pt>
                <c:pt idx="26732">
                  <c:v>133.6599999999509</c:v>
                </c:pt>
                <c:pt idx="26733">
                  <c:v>133.6649999999509</c:v>
                </c:pt>
                <c:pt idx="26734">
                  <c:v>133.6699999999509</c:v>
                </c:pt>
                <c:pt idx="26735">
                  <c:v>133.6749999999509</c:v>
                </c:pt>
                <c:pt idx="26736">
                  <c:v>133.6799999999509</c:v>
                </c:pt>
                <c:pt idx="26737">
                  <c:v>133.6849999999509</c:v>
                </c:pt>
                <c:pt idx="26738">
                  <c:v>133.6899999999509</c:v>
                </c:pt>
                <c:pt idx="26739">
                  <c:v>133.6949999999509</c:v>
                </c:pt>
                <c:pt idx="26740">
                  <c:v>133.6999999999509</c:v>
                </c:pt>
                <c:pt idx="26741">
                  <c:v>133.7049999999509</c:v>
                </c:pt>
                <c:pt idx="26742">
                  <c:v>133.7099999999509</c:v>
                </c:pt>
                <c:pt idx="26743">
                  <c:v>133.7149999999507</c:v>
                </c:pt>
                <c:pt idx="26744">
                  <c:v>133.7199999999507</c:v>
                </c:pt>
                <c:pt idx="26745">
                  <c:v>133.7249999999509</c:v>
                </c:pt>
                <c:pt idx="26746">
                  <c:v>133.7299999999508</c:v>
                </c:pt>
                <c:pt idx="26747">
                  <c:v>133.7349999999508</c:v>
                </c:pt>
                <c:pt idx="26748">
                  <c:v>133.7399999999508</c:v>
                </c:pt>
                <c:pt idx="26749">
                  <c:v>133.7449999999507</c:v>
                </c:pt>
                <c:pt idx="26750">
                  <c:v>133.7499999999507</c:v>
                </c:pt>
                <c:pt idx="26751">
                  <c:v>133.7549999999508</c:v>
                </c:pt>
                <c:pt idx="26752">
                  <c:v>133.7599999999508</c:v>
                </c:pt>
                <c:pt idx="26753">
                  <c:v>133.7649999999508</c:v>
                </c:pt>
                <c:pt idx="26754">
                  <c:v>133.7699999999508</c:v>
                </c:pt>
                <c:pt idx="26755">
                  <c:v>133.7749999999508</c:v>
                </c:pt>
                <c:pt idx="26756">
                  <c:v>133.7799999999507</c:v>
                </c:pt>
                <c:pt idx="26757">
                  <c:v>133.7849999999508</c:v>
                </c:pt>
                <c:pt idx="26758">
                  <c:v>133.7899999999508</c:v>
                </c:pt>
                <c:pt idx="26759">
                  <c:v>133.7949999999508</c:v>
                </c:pt>
                <c:pt idx="26760">
                  <c:v>133.7999999999508</c:v>
                </c:pt>
                <c:pt idx="26761">
                  <c:v>133.8049999999508</c:v>
                </c:pt>
                <c:pt idx="26762">
                  <c:v>133.8099999999508</c:v>
                </c:pt>
                <c:pt idx="26763">
                  <c:v>133.8149999999508</c:v>
                </c:pt>
                <c:pt idx="26764">
                  <c:v>133.8199999999508</c:v>
                </c:pt>
                <c:pt idx="26765">
                  <c:v>133.8249999999508</c:v>
                </c:pt>
                <c:pt idx="26766">
                  <c:v>133.8299999999508</c:v>
                </c:pt>
                <c:pt idx="26767">
                  <c:v>133.8349999999508</c:v>
                </c:pt>
                <c:pt idx="26768">
                  <c:v>133.8399999999508</c:v>
                </c:pt>
                <c:pt idx="26769">
                  <c:v>133.8449999999507</c:v>
                </c:pt>
                <c:pt idx="26770">
                  <c:v>133.8499999999507</c:v>
                </c:pt>
                <c:pt idx="26771">
                  <c:v>133.8549999999508</c:v>
                </c:pt>
                <c:pt idx="26772">
                  <c:v>133.8599999999508</c:v>
                </c:pt>
                <c:pt idx="26773">
                  <c:v>133.8649999999508</c:v>
                </c:pt>
                <c:pt idx="26774">
                  <c:v>133.8699999999507</c:v>
                </c:pt>
                <c:pt idx="26775">
                  <c:v>133.8749999999507</c:v>
                </c:pt>
                <c:pt idx="26776">
                  <c:v>133.8799999999507</c:v>
                </c:pt>
                <c:pt idx="26777">
                  <c:v>133.8849999999507</c:v>
                </c:pt>
                <c:pt idx="26778">
                  <c:v>133.8899999999507</c:v>
                </c:pt>
                <c:pt idx="26779">
                  <c:v>133.8949999999507</c:v>
                </c:pt>
                <c:pt idx="26780">
                  <c:v>133.8999999999507</c:v>
                </c:pt>
                <c:pt idx="26781">
                  <c:v>133.9049999999507</c:v>
                </c:pt>
                <c:pt idx="26782">
                  <c:v>133.9099999999507</c:v>
                </c:pt>
                <c:pt idx="26783">
                  <c:v>133.9149999999507</c:v>
                </c:pt>
                <c:pt idx="26784">
                  <c:v>133.9199999999507</c:v>
                </c:pt>
                <c:pt idx="26785">
                  <c:v>133.9249999999507</c:v>
                </c:pt>
                <c:pt idx="26786">
                  <c:v>133.9299999999507</c:v>
                </c:pt>
                <c:pt idx="26787">
                  <c:v>133.9349999999507</c:v>
                </c:pt>
                <c:pt idx="26788">
                  <c:v>133.9399999999507</c:v>
                </c:pt>
                <c:pt idx="26789">
                  <c:v>133.9449999999507</c:v>
                </c:pt>
                <c:pt idx="26790">
                  <c:v>133.9499999999506</c:v>
                </c:pt>
                <c:pt idx="26791">
                  <c:v>133.9549999999506</c:v>
                </c:pt>
                <c:pt idx="26792">
                  <c:v>133.9599999999506</c:v>
                </c:pt>
                <c:pt idx="26793">
                  <c:v>133.9649999999506</c:v>
                </c:pt>
                <c:pt idx="26794">
                  <c:v>133.9699999999506</c:v>
                </c:pt>
                <c:pt idx="26795">
                  <c:v>133.9749999999506</c:v>
                </c:pt>
                <c:pt idx="26796">
                  <c:v>133.9799999999506</c:v>
                </c:pt>
                <c:pt idx="26797">
                  <c:v>133.9849999999506</c:v>
                </c:pt>
                <c:pt idx="26798">
                  <c:v>133.9899999999506</c:v>
                </c:pt>
                <c:pt idx="26799">
                  <c:v>133.9949999999506</c:v>
                </c:pt>
                <c:pt idx="26800">
                  <c:v>133.9999999999506</c:v>
                </c:pt>
                <c:pt idx="26801">
                  <c:v>134.0049999999506</c:v>
                </c:pt>
                <c:pt idx="26802">
                  <c:v>134.0099999999506</c:v>
                </c:pt>
                <c:pt idx="26803">
                  <c:v>134.0149999999506</c:v>
                </c:pt>
                <c:pt idx="26804">
                  <c:v>134.0199999999506</c:v>
                </c:pt>
                <c:pt idx="26805">
                  <c:v>134.0249999999506</c:v>
                </c:pt>
                <c:pt idx="26806">
                  <c:v>134.0299999999506</c:v>
                </c:pt>
                <c:pt idx="26807">
                  <c:v>134.0349999999506</c:v>
                </c:pt>
                <c:pt idx="26808">
                  <c:v>134.0399999999506</c:v>
                </c:pt>
                <c:pt idx="26809">
                  <c:v>134.0449999999506</c:v>
                </c:pt>
                <c:pt idx="26810">
                  <c:v>134.0499999999506</c:v>
                </c:pt>
                <c:pt idx="26811">
                  <c:v>134.0549999999506</c:v>
                </c:pt>
                <c:pt idx="26812">
                  <c:v>134.0599999999506</c:v>
                </c:pt>
                <c:pt idx="26813">
                  <c:v>134.0649999999505</c:v>
                </c:pt>
                <c:pt idx="26814">
                  <c:v>134.0699999999505</c:v>
                </c:pt>
                <c:pt idx="26815">
                  <c:v>134.0749999999505</c:v>
                </c:pt>
                <c:pt idx="26816">
                  <c:v>134.0799999999505</c:v>
                </c:pt>
                <c:pt idx="26817">
                  <c:v>134.0849999999506</c:v>
                </c:pt>
                <c:pt idx="26818">
                  <c:v>134.0899999999505</c:v>
                </c:pt>
                <c:pt idx="26819">
                  <c:v>134.0949999999505</c:v>
                </c:pt>
                <c:pt idx="26820">
                  <c:v>134.0999999999505</c:v>
                </c:pt>
                <c:pt idx="26821">
                  <c:v>134.1049999999505</c:v>
                </c:pt>
                <c:pt idx="26822">
                  <c:v>134.1099999999505</c:v>
                </c:pt>
                <c:pt idx="26823">
                  <c:v>134.1149999999505</c:v>
                </c:pt>
                <c:pt idx="26824">
                  <c:v>134.1199999999505</c:v>
                </c:pt>
                <c:pt idx="26825">
                  <c:v>134.1249999999505</c:v>
                </c:pt>
                <c:pt idx="26826">
                  <c:v>134.1299999999505</c:v>
                </c:pt>
                <c:pt idx="26827">
                  <c:v>134.1349999999505</c:v>
                </c:pt>
                <c:pt idx="26828">
                  <c:v>134.1399999999505</c:v>
                </c:pt>
                <c:pt idx="26829">
                  <c:v>134.1449999999505</c:v>
                </c:pt>
                <c:pt idx="26830">
                  <c:v>134.1499999999505</c:v>
                </c:pt>
                <c:pt idx="26831">
                  <c:v>134.1549999999505</c:v>
                </c:pt>
                <c:pt idx="26832">
                  <c:v>134.1599999999505</c:v>
                </c:pt>
                <c:pt idx="26833">
                  <c:v>134.1649999999505</c:v>
                </c:pt>
                <c:pt idx="26834">
                  <c:v>134.1699999999504</c:v>
                </c:pt>
                <c:pt idx="26835">
                  <c:v>134.1749999999504</c:v>
                </c:pt>
                <c:pt idx="26836">
                  <c:v>134.1799999999504</c:v>
                </c:pt>
                <c:pt idx="26837">
                  <c:v>134.1849999999504</c:v>
                </c:pt>
                <c:pt idx="26838">
                  <c:v>134.1899999999504</c:v>
                </c:pt>
                <c:pt idx="26839">
                  <c:v>134.1949999999504</c:v>
                </c:pt>
                <c:pt idx="26840">
                  <c:v>134.1999999999504</c:v>
                </c:pt>
                <c:pt idx="26841">
                  <c:v>134.2049999999504</c:v>
                </c:pt>
                <c:pt idx="26842">
                  <c:v>134.2099999999504</c:v>
                </c:pt>
                <c:pt idx="26843">
                  <c:v>134.2149999999504</c:v>
                </c:pt>
                <c:pt idx="26844">
                  <c:v>134.2199999999503</c:v>
                </c:pt>
                <c:pt idx="26845">
                  <c:v>134.2249999999504</c:v>
                </c:pt>
                <c:pt idx="26846">
                  <c:v>134.2299999999504</c:v>
                </c:pt>
                <c:pt idx="26847">
                  <c:v>134.2349999999504</c:v>
                </c:pt>
                <c:pt idx="26848">
                  <c:v>134.2399999999504</c:v>
                </c:pt>
                <c:pt idx="26849">
                  <c:v>134.2449999999504</c:v>
                </c:pt>
                <c:pt idx="26850">
                  <c:v>134.2499999999503</c:v>
                </c:pt>
                <c:pt idx="26851">
                  <c:v>134.2549999999504</c:v>
                </c:pt>
                <c:pt idx="26852">
                  <c:v>134.2599999999504</c:v>
                </c:pt>
                <c:pt idx="26853">
                  <c:v>134.2649999999504</c:v>
                </c:pt>
                <c:pt idx="26854">
                  <c:v>134.2699999999504</c:v>
                </c:pt>
                <c:pt idx="26855">
                  <c:v>134.2749999999504</c:v>
                </c:pt>
                <c:pt idx="26856">
                  <c:v>134.2799999999503</c:v>
                </c:pt>
                <c:pt idx="26857">
                  <c:v>134.2849999999503</c:v>
                </c:pt>
                <c:pt idx="26858">
                  <c:v>134.2899999999503</c:v>
                </c:pt>
                <c:pt idx="26859">
                  <c:v>134.2949999999503</c:v>
                </c:pt>
                <c:pt idx="26860">
                  <c:v>134.2999999999503</c:v>
                </c:pt>
                <c:pt idx="26861">
                  <c:v>134.3049999999504</c:v>
                </c:pt>
                <c:pt idx="26862">
                  <c:v>134.3099999999503</c:v>
                </c:pt>
                <c:pt idx="26863">
                  <c:v>134.3149999999503</c:v>
                </c:pt>
                <c:pt idx="26864">
                  <c:v>134.3199999999503</c:v>
                </c:pt>
                <c:pt idx="26865">
                  <c:v>134.3249999999503</c:v>
                </c:pt>
                <c:pt idx="26866">
                  <c:v>134.3299999999503</c:v>
                </c:pt>
                <c:pt idx="26867">
                  <c:v>134.3349999999503</c:v>
                </c:pt>
                <c:pt idx="26868">
                  <c:v>134.3399999999503</c:v>
                </c:pt>
                <c:pt idx="26869">
                  <c:v>134.3449999999503</c:v>
                </c:pt>
                <c:pt idx="26870">
                  <c:v>134.3499999999503</c:v>
                </c:pt>
                <c:pt idx="26871">
                  <c:v>134.3549999999503</c:v>
                </c:pt>
                <c:pt idx="26872">
                  <c:v>134.3599999999503</c:v>
                </c:pt>
                <c:pt idx="26873">
                  <c:v>134.3649999999503</c:v>
                </c:pt>
                <c:pt idx="26874">
                  <c:v>134.3699999999503</c:v>
                </c:pt>
                <c:pt idx="26875">
                  <c:v>134.3749999999503</c:v>
                </c:pt>
                <c:pt idx="26876">
                  <c:v>134.3799999999503</c:v>
                </c:pt>
                <c:pt idx="26877">
                  <c:v>134.3849999999503</c:v>
                </c:pt>
                <c:pt idx="26878">
                  <c:v>134.3899999999503</c:v>
                </c:pt>
                <c:pt idx="26879">
                  <c:v>134.3949999999502</c:v>
                </c:pt>
                <c:pt idx="26880">
                  <c:v>134.3999999999502</c:v>
                </c:pt>
                <c:pt idx="26881">
                  <c:v>134.4049999999502</c:v>
                </c:pt>
                <c:pt idx="26882">
                  <c:v>134.4099999999502</c:v>
                </c:pt>
                <c:pt idx="26883">
                  <c:v>134.4149999999502</c:v>
                </c:pt>
                <c:pt idx="26884">
                  <c:v>134.4199999999502</c:v>
                </c:pt>
                <c:pt idx="26885">
                  <c:v>134.4249999999502</c:v>
                </c:pt>
                <c:pt idx="26886">
                  <c:v>134.4299999999502</c:v>
                </c:pt>
                <c:pt idx="26887">
                  <c:v>134.4349999999502</c:v>
                </c:pt>
                <c:pt idx="26888">
                  <c:v>134.4399999999502</c:v>
                </c:pt>
                <c:pt idx="26889">
                  <c:v>134.4449999999502</c:v>
                </c:pt>
                <c:pt idx="26890">
                  <c:v>134.4499999999502</c:v>
                </c:pt>
                <c:pt idx="26891">
                  <c:v>134.4549999999502</c:v>
                </c:pt>
                <c:pt idx="26892">
                  <c:v>134.4599999999502</c:v>
                </c:pt>
                <c:pt idx="26893">
                  <c:v>134.4649999999502</c:v>
                </c:pt>
                <c:pt idx="26894">
                  <c:v>134.4699999999502</c:v>
                </c:pt>
                <c:pt idx="26895">
                  <c:v>134.4749999999502</c:v>
                </c:pt>
                <c:pt idx="26896">
                  <c:v>134.4799999999502</c:v>
                </c:pt>
                <c:pt idx="26897">
                  <c:v>134.4849999999502</c:v>
                </c:pt>
                <c:pt idx="26898">
                  <c:v>134.4899999999502</c:v>
                </c:pt>
                <c:pt idx="26899">
                  <c:v>134.4949999999502</c:v>
                </c:pt>
                <c:pt idx="26900">
                  <c:v>134.4999999999502</c:v>
                </c:pt>
                <c:pt idx="26901">
                  <c:v>134.5049999999501</c:v>
                </c:pt>
                <c:pt idx="26902">
                  <c:v>134.5099999999501</c:v>
                </c:pt>
                <c:pt idx="26903">
                  <c:v>134.5149999999501</c:v>
                </c:pt>
                <c:pt idx="26904">
                  <c:v>134.5199999999501</c:v>
                </c:pt>
                <c:pt idx="26905">
                  <c:v>134.5249999999502</c:v>
                </c:pt>
                <c:pt idx="26906">
                  <c:v>134.5299999999501</c:v>
                </c:pt>
                <c:pt idx="26907">
                  <c:v>134.5349999999501</c:v>
                </c:pt>
                <c:pt idx="26908">
                  <c:v>134.5399999999501</c:v>
                </c:pt>
                <c:pt idx="26909">
                  <c:v>134.5449999999501</c:v>
                </c:pt>
                <c:pt idx="26910">
                  <c:v>134.5499999999501</c:v>
                </c:pt>
                <c:pt idx="26911">
                  <c:v>134.5549999999501</c:v>
                </c:pt>
                <c:pt idx="26912">
                  <c:v>134.5599999999501</c:v>
                </c:pt>
                <c:pt idx="26913">
                  <c:v>134.5649999999501</c:v>
                </c:pt>
                <c:pt idx="26914">
                  <c:v>134.5699999999501</c:v>
                </c:pt>
                <c:pt idx="26915">
                  <c:v>134.5749999999501</c:v>
                </c:pt>
                <c:pt idx="26916">
                  <c:v>134.5799999999501</c:v>
                </c:pt>
                <c:pt idx="26917">
                  <c:v>134.5849999999501</c:v>
                </c:pt>
                <c:pt idx="26918">
                  <c:v>134.5899999999501</c:v>
                </c:pt>
                <c:pt idx="26919">
                  <c:v>134.5949999999501</c:v>
                </c:pt>
                <c:pt idx="26920">
                  <c:v>134.5999999999501</c:v>
                </c:pt>
                <c:pt idx="26921">
                  <c:v>134.6049999999501</c:v>
                </c:pt>
                <c:pt idx="26922">
                  <c:v>134.60999999995</c:v>
                </c:pt>
                <c:pt idx="26923">
                  <c:v>134.61499999995</c:v>
                </c:pt>
                <c:pt idx="26924">
                  <c:v>134.61999999995</c:v>
                </c:pt>
                <c:pt idx="26925">
                  <c:v>134.62499999995</c:v>
                </c:pt>
                <c:pt idx="26926">
                  <c:v>134.62999999995</c:v>
                </c:pt>
                <c:pt idx="26927">
                  <c:v>134.63499999995</c:v>
                </c:pt>
                <c:pt idx="26928">
                  <c:v>134.63999999995</c:v>
                </c:pt>
                <c:pt idx="26929">
                  <c:v>134.64499999995</c:v>
                </c:pt>
                <c:pt idx="26930">
                  <c:v>134.64999999995</c:v>
                </c:pt>
                <c:pt idx="26931">
                  <c:v>134.65499999995</c:v>
                </c:pt>
                <c:pt idx="26932">
                  <c:v>134.65999999995</c:v>
                </c:pt>
                <c:pt idx="26933">
                  <c:v>134.66499999995</c:v>
                </c:pt>
                <c:pt idx="26934">
                  <c:v>134.66999999995</c:v>
                </c:pt>
                <c:pt idx="26935">
                  <c:v>134.67499999995</c:v>
                </c:pt>
                <c:pt idx="26936">
                  <c:v>134.67999999995</c:v>
                </c:pt>
                <c:pt idx="26937">
                  <c:v>134.68499999995</c:v>
                </c:pt>
                <c:pt idx="26938">
                  <c:v>134.68999999995</c:v>
                </c:pt>
                <c:pt idx="26939">
                  <c:v>134.69499999995</c:v>
                </c:pt>
                <c:pt idx="26940">
                  <c:v>134.69999999995</c:v>
                </c:pt>
                <c:pt idx="26941">
                  <c:v>134.70499999995</c:v>
                </c:pt>
                <c:pt idx="26942">
                  <c:v>134.70999999995</c:v>
                </c:pt>
                <c:pt idx="26943">
                  <c:v>134.71499999995</c:v>
                </c:pt>
                <c:pt idx="26944">
                  <c:v>134.7199999999499</c:v>
                </c:pt>
                <c:pt idx="26945">
                  <c:v>134.7249999999499</c:v>
                </c:pt>
                <c:pt idx="26946">
                  <c:v>134.7299999999499</c:v>
                </c:pt>
                <c:pt idx="26947">
                  <c:v>134.7349999999499</c:v>
                </c:pt>
                <c:pt idx="26948">
                  <c:v>134.7399999999499</c:v>
                </c:pt>
                <c:pt idx="26949">
                  <c:v>134.7449999999499</c:v>
                </c:pt>
                <c:pt idx="26950">
                  <c:v>134.7499999999499</c:v>
                </c:pt>
                <c:pt idx="26951">
                  <c:v>134.7549999999499</c:v>
                </c:pt>
                <c:pt idx="26952">
                  <c:v>134.7599999999499</c:v>
                </c:pt>
                <c:pt idx="26953">
                  <c:v>134.7649999999499</c:v>
                </c:pt>
                <c:pt idx="26954">
                  <c:v>134.7699999999499</c:v>
                </c:pt>
                <c:pt idx="26955">
                  <c:v>134.7749999999499</c:v>
                </c:pt>
                <c:pt idx="26956">
                  <c:v>134.7799999999499</c:v>
                </c:pt>
                <c:pt idx="26957">
                  <c:v>134.7849999999499</c:v>
                </c:pt>
                <c:pt idx="26958">
                  <c:v>134.7899999999499</c:v>
                </c:pt>
                <c:pt idx="26959">
                  <c:v>134.7949999999499</c:v>
                </c:pt>
                <c:pt idx="26960">
                  <c:v>134.7999999999499</c:v>
                </c:pt>
                <c:pt idx="26961">
                  <c:v>134.8049999999499</c:v>
                </c:pt>
                <c:pt idx="26962">
                  <c:v>134.8099999999499</c:v>
                </c:pt>
                <c:pt idx="26963">
                  <c:v>134.8149999999499</c:v>
                </c:pt>
                <c:pt idx="26964">
                  <c:v>134.8199999999499</c:v>
                </c:pt>
                <c:pt idx="26965">
                  <c:v>134.82499999995</c:v>
                </c:pt>
                <c:pt idx="26966">
                  <c:v>134.82999999995</c:v>
                </c:pt>
                <c:pt idx="26967">
                  <c:v>134.8349999999498</c:v>
                </c:pt>
                <c:pt idx="26968">
                  <c:v>134.8399999999498</c:v>
                </c:pt>
                <c:pt idx="26969">
                  <c:v>134.8449999999498</c:v>
                </c:pt>
                <c:pt idx="26970">
                  <c:v>134.8499999999498</c:v>
                </c:pt>
                <c:pt idx="26971">
                  <c:v>134.85499999995</c:v>
                </c:pt>
                <c:pt idx="26972">
                  <c:v>134.8599999999498</c:v>
                </c:pt>
                <c:pt idx="26973">
                  <c:v>134.8649999999498</c:v>
                </c:pt>
                <c:pt idx="26974">
                  <c:v>134.8699999999498</c:v>
                </c:pt>
                <c:pt idx="26975">
                  <c:v>134.8749999999498</c:v>
                </c:pt>
                <c:pt idx="26976">
                  <c:v>134.8799999999498</c:v>
                </c:pt>
                <c:pt idx="26977">
                  <c:v>134.8849999999498</c:v>
                </c:pt>
                <c:pt idx="26978">
                  <c:v>134.8899999999498</c:v>
                </c:pt>
                <c:pt idx="26979">
                  <c:v>134.8949999999498</c:v>
                </c:pt>
                <c:pt idx="26980">
                  <c:v>134.8999999999498</c:v>
                </c:pt>
                <c:pt idx="26981">
                  <c:v>134.9049999999498</c:v>
                </c:pt>
                <c:pt idx="26982">
                  <c:v>134.9099999999498</c:v>
                </c:pt>
                <c:pt idx="26983">
                  <c:v>134.9149999999498</c:v>
                </c:pt>
                <c:pt idx="26984">
                  <c:v>134.9199999999498</c:v>
                </c:pt>
                <c:pt idx="26985">
                  <c:v>134.9249999999498</c:v>
                </c:pt>
                <c:pt idx="26986">
                  <c:v>134.9299999999498</c:v>
                </c:pt>
                <c:pt idx="26987">
                  <c:v>134.9349999999498</c:v>
                </c:pt>
                <c:pt idx="26988">
                  <c:v>134.9399999999498</c:v>
                </c:pt>
                <c:pt idx="26989">
                  <c:v>134.9449999999497</c:v>
                </c:pt>
                <c:pt idx="26990">
                  <c:v>134.9499999999497</c:v>
                </c:pt>
                <c:pt idx="26991">
                  <c:v>134.9549999999498</c:v>
                </c:pt>
                <c:pt idx="26992">
                  <c:v>134.9599999999498</c:v>
                </c:pt>
                <c:pt idx="26993">
                  <c:v>134.9649999999498</c:v>
                </c:pt>
                <c:pt idx="26994">
                  <c:v>134.9699999999497</c:v>
                </c:pt>
                <c:pt idx="26995">
                  <c:v>134.9749999999497</c:v>
                </c:pt>
                <c:pt idx="26996">
                  <c:v>134.9799999999497</c:v>
                </c:pt>
                <c:pt idx="26997">
                  <c:v>134.9849999999497</c:v>
                </c:pt>
                <c:pt idx="26998">
                  <c:v>134.9899999999497</c:v>
                </c:pt>
                <c:pt idx="26999">
                  <c:v>134.9949999999497</c:v>
                </c:pt>
                <c:pt idx="27000">
                  <c:v>134.9999999999497</c:v>
                </c:pt>
                <c:pt idx="27001">
                  <c:v>135.0049999999497</c:v>
                </c:pt>
                <c:pt idx="27002">
                  <c:v>135.0099999999497</c:v>
                </c:pt>
                <c:pt idx="27003">
                  <c:v>135.0149999999497</c:v>
                </c:pt>
                <c:pt idx="27004">
                  <c:v>135.0199999999497</c:v>
                </c:pt>
                <c:pt idx="27005">
                  <c:v>135.0249999999497</c:v>
                </c:pt>
                <c:pt idx="27006">
                  <c:v>135.0299999999497</c:v>
                </c:pt>
                <c:pt idx="27007">
                  <c:v>135.0349999999497</c:v>
                </c:pt>
                <c:pt idx="27008">
                  <c:v>135.0399999999497</c:v>
                </c:pt>
                <c:pt idx="27009">
                  <c:v>135.0449999999497</c:v>
                </c:pt>
                <c:pt idx="27010">
                  <c:v>135.0499999999496</c:v>
                </c:pt>
                <c:pt idx="27011">
                  <c:v>135.0549999999496</c:v>
                </c:pt>
                <c:pt idx="27012">
                  <c:v>135.0599999999496</c:v>
                </c:pt>
                <c:pt idx="27013">
                  <c:v>135.0649999999496</c:v>
                </c:pt>
                <c:pt idx="27014">
                  <c:v>135.0699999999496</c:v>
                </c:pt>
                <c:pt idx="27015">
                  <c:v>135.0749999999496</c:v>
                </c:pt>
                <c:pt idx="27016">
                  <c:v>135.0799999999496</c:v>
                </c:pt>
                <c:pt idx="27017">
                  <c:v>135.0849999999496</c:v>
                </c:pt>
                <c:pt idx="27018">
                  <c:v>135.0899999999496</c:v>
                </c:pt>
                <c:pt idx="27019">
                  <c:v>135.0949999999496</c:v>
                </c:pt>
                <c:pt idx="27020">
                  <c:v>135.0999999999496</c:v>
                </c:pt>
                <c:pt idx="27021">
                  <c:v>135.1049999999496</c:v>
                </c:pt>
                <c:pt idx="27022">
                  <c:v>135.1099999999496</c:v>
                </c:pt>
                <c:pt idx="27023">
                  <c:v>135.1149999999496</c:v>
                </c:pt>
                <c:pt idx="27024">
                  <c:v>135.1199999999496</c:v>
                </c:pt>
                <c:pt idx="27025">
                  <c:v>135.1249999999496</c:v>
                </c:pt>
                <c:pt idx="27026">
                  <c:v>135.1299999999496</c:v>
                </c:pt>
                <c:pt idx="27027">
                  <c:v>135.1349999999496</c:v>
                </c:pt>
                <c:pt idx="27028">
                  <c:v>135.1399999999496</c:v>
                </c:pt>
                <c:pt idx="27029">
                  <c:v>135.1449999999496</c:v>
                </c:pt>
                <c:pt idx="27030">
                  <c:v>135.1499999999496</c:v>
                </c:pt>
                <c:pt idx="27031">
                  <c:v>135.1549999999496</c:v>
                </c:pt>
                <c:pt idx="27032">
                  <c:v>135.1599999999496</c:v>
                </c:pt>
                <c:pt idx="27033">
                  <c:v>135.1649999999495</c:v>
                </c:pt>
                <c:pt idx="27034">
                  <c:v>135.1699999999495</c:v>
                </c:pt>
                <c:pt idx="27035">
                  <c:v>135.1749999999495</c:v>
                </c:pt>
                <c:pt idx="27036">
                  <c:v>135.1799999999495</c:v>
                </c:pt>
                <c:pt idx="27037">
                  <c:v>135.1849999999496</c:v>
                </c:pt>
                <c:pt idx="27038">
                  <c:v>135.1899999999495</c:v>
                </c:pt>
                <c:pt idx="27039">
                  <c:v>135.1949999999495</c:v>
                </c:pt>
                <c:pt idx="27040">
                  <c:v>135.1999999999495</c:v>
                </c:pt>
                <c:pt idx="27041">
                  <c:v>135.2049999999495</c:v>
                </c:pt>
                <c:pt idx="27042">
                  <c:v>135.2099999999495</c:v>
                </c:pt>
                <c:pt idx="27043">
                  <c:v>135.2149999999495</c:v>
                </c:pt>
                <c:pt idx="27044">
                  <c:v>135.2199999999495</c:v>
                </c:pt>
                <c:pt idx="27045">
                  <c:v>135.2249999999495</c:v>
                </c:pt>
                <c:pt idx="27046">
                  <c:v>135.2299999999495</c:v>
                </c:pt>
                <c:pt idx="27047">
                  <c:v>135.2349999999495</c:v>
                </c:pt>
                <c:pt idx="27048">
                  <c:v>135.2399999999495</c:v>
                </c:pt>
                <c:pt idx="27049">
                  <c:v>135.2449999999495</c:v>
                </c:pt>
                <c:pt idx="27050">
                  <c:v>135.2499999999494</c:v>
                </c:pt>
                <c:pt idx="27051">
                  <c:v>135.2549999999495</c:v>
                </c:pt>
                <c:pt idx="27052">
                  <c:v>135.2599999999495</c:v>
                </c:pt>
                <c:pt idx="27053">
                  <c:v>135.2649999999495</c:v>
                </c:pt>
                <c:pt idx="27054">
                  <c:v>135.2699999999494</c:v>
                </c:pt>
                <c:pt idx="27055">
                  <c:v>135.2749999999494</c:v>
                </c:pt>
                <c:pt idx="27056">
                  <c:v>135.2799999999494</c:v>
                </c:pt>
                <c:pt idx="27057">
                  <c:v>135.2849999999494</c:v>
                </c:pt>
                <c:pt idx="27058">
                  <c:v>135.2899999999494</c:v>
                </c:pt>
                <c:pt idx="27059">
                  <c:v>135.2949999999494</c:v>
                </c:pt>
                <c:pt idx="27060">
                  <c:v>135.2999999999494</c:v>
                </c:pt>
                <c:pt idx="27061">
                  <c:v>135.3049999999494</c:v>
                </c:pt>
                <c:pt idx="27062">
                  <c:v>135.3099999999494</c:v>
                </c:pt>
                <c:pt idx="27063">
                  <c:v>135.3149999999494</c:v>
                </c:pt>
                <c:pt idx="27064">
                  <c:v>135.3199999999494</c:v>
                </c:pt>
                <c:pt idx="27065">
                  <c:v>135.3249999999494</c:v>
                </c:pt>
                <c:pt idx="27066">
                  <c:v>135.3299999999494</c:v>
                </c:pt>
                <c:pt idx="27067">
                  <c:v>135.3349999999494</c:v>
                </c:pt>
                <c:pt idx="27068">
                  <c:v>135.3399999999494</c:v>
                </c:pt>
                <c:pt idx="27069">
                  <c:v>135.3449999999494</c:v>
                </c:pt>
                <c:pt idx="27070">
                  <c:v>135.3499999999494</c:v>
                </c:pt>
                <c:pt idx="27071">
                  <c:v>135.3549999999494</c:v>
                </c:pt>
                <c:pt idx="27072">
                  <c:v>135.3599999999494</c:v>
                </c:pt>
                <c:pt idx="27073">
                  <c:v>135.3649999999494</c:v>
                </c:pt>
                <c:pt idx="27074">
                  <c:v>135.3699999999494</c:v>
                </c:pt>
                <c:pt idx="27075">
                  <c:v>135.3749999999494</c:v>
                </c:pt>
                <c:pt idx="27076">
                  <c:v>135.3799999999494</c:v>
                </c:pt>
                <c:pt idx="27077">
                  <c:v>135.3849999999494</c:v>
                </c:pt>
                <c:pt idx="27078">
                  <c:v>135.3899999999494</c:v>
                </c:pt>
                <c:pt idx="27079">
                  <c:v>135.3949999999494</c:v>
                </c:pt>
                <c:pt idx="27080">
                  <c:v>135.3999999999494</c:v>
                </c:pt>
                <c:pt idx="27081">
                  <c:v>135.4049999999494</c:v>
                </c:pt>
                <c:pt idx="27082">
                  <c:v>135.4099999999493</c:v>
                </c:pt>
                <c:pt idx="27083">
                  <c:v>135.4149999999493</c:v>
                </c:pt>
                <c:pt idx="27084">
                  <c:v>135.4199999999493</c:v>
                </c:pt>
                <c:pt idx="27085">
                  <c:v>135.4249999999493</c:v>
                </c:pt>
                <c:pt idx="27086">
                  <c:v>135.4299999999493</c:v>
                </c:pt>
                <c:pt idx="27087">
                  <c:v>135.4349999999493</c:v>
                </c:pt>
                <c:pt idx="27088">
                  <c:v>135.4399999999493</c:v>
                </c:pt>
                <c:pt idx="27089">
                  <c:v>135.4449999999493</c:v>
                </c:pt>
                <c:pt idx="27090">
                  <c:v>135.4499999999493</c:v>
                </c:pt>
                <c:pt idx="27091">
                  <c:v>135.4549999999493</c:v>
                </c:pt>
                <c:pt idx="27092">
                  <c:v>135.4599999999493</c:v>
                </c:pt>
                <c:pt idx="27093">
                  <c:v>135.4649999999493</c:v>
                </c:pt>
                <c:pt idx="27094">
                  <c:v>135.4699999999493</c:v>
                </c:pt>
                <c:pt idx="27095">
                  <c:v>135.4749999999493</c:v>
                </c:pt>
                <c:pt idx="27096">
                  <c:v>135.4799999999493</c:v>
                </c:pt>
                <c:pt idx="27097">
                  <c:v>135.4849999999493</c:v>
                </c:pt>
                <c:pt idx="27098">
                  <c:v>135.4899999999493</c:v>
                </c:pt>
                <c:pt idx="27099">
                  <c:v>135.4949999999492</c:v>
                </c:pt>
                <c:pt idx="27100">
                  <c:v>135.4999999999492</c:v>
                </c:pt>
                <c:pt idx="27101">
                  <c:v>135.5049999999492</c:v>
                </c:pt>
                <c:pt idx="27102">
                  <c:v>135.5099999999492</c:v>
                </c:pt>
                <c:pt idx="27103">
                  <c:v>135.5149999999492</c:v>
                </c:pt>
                <c:pt idx="27104">
                  <c:v>135.5199999999492</c:v>
                </c:pt>
                <c:pt idx="27105">
                  <c:v>135.5249999999492</c:v>
                </c:pt>
                <c:pt idx="27106">
                  <c:v>135.5299999999492</c:v>
                </c:pt>
                <c:pt idx="27107">
                  <c:v>135.5349999999492</c:v>
                </c:pt>
                <c:pt idx="27108">
                  <c:v>135.5399999999492</c:v>
                </c:pt>
                <c:pt idx="27109">
                  <c:v>135.5449999999492</c:v>
                </c:pt>
                <c:pt idx="27110">
                  <c:v>135.5499999999492</c:v>
                </c:pt>
                <c:pt idx="27111">
                  <c:v>135.5549999999492</c:v>
                </c:pt>
                <c:pt idx="27112">
                  <c:v>135.5599999999492</c:v>
                </c:pt>
                <c:pt idx="27113">
                  <c:v>135.5649999999492</c:v>
                </c:pt>
                <c:pt idx="27114">
                  <c:v>135.5699999999492</c:v>
                </c:pt>
                <c:pt idx="27115">
                  <c:v>135.5749999999492</c:v>
                </c:pt>
                <c:pt idx="27116">
                  <c:v>135.5799999999492</c:v>
                </c:pt>
                <c:pt idx="27117">
                  <c:v>135.5849999999492</c:v>
                </c:pt>
                <c:pt idx="27118">
                  <c:v>135.5899999999492</c:v>
                </c:pt>
                <c:pt idx="27119">
                  <c:v>135.5949999999492</c:v>
                </c:pt>
                <c:pt idx="27120">
                  <c:v>135.5999999999492</c:v>
                </c:pt>
                <c:pt idx="27121">
                  <c:v>135.6049999999491</c:v>
                </c:pt>
                <c:pt idx="27122">
                  <c:v>135.6099999999491</c:v>
                </c:pt>
                <c:pt idx="27123">
                  <c:v>135.6149999999491</c:v>
                </c:pt>
                <c:pt idx="27124">
                  <c:v>135.6199999999491</c:v>
                </c:pt>
                <c:pt idx="27125">
                  <c:v>135.6249999999492</c:v>
                </c:pt>
                <c:pt idx="27126">
                  <c:v>135.6299999999491</c:v>
                </c:pt>
                <c:pt idx="27127">
                  <c:v>135.6349999999491</c:v>
                </c:pt>
                <c:pt idx="27128">
                  <c:v>135.6399999999491</c:v>
                </c:pt>
                <c:pt idx="27129">
                  <c:v>135.6449999999491</c:v>
                </c:pt>
                <c:pt idx="27130">
                  <c:v>135.6499999999491</c:v>
                </c:pt>
                <c:pt idx="27131">
                  <c:v>135.6549999999491</c:v>
                </c:pt>
                <c:pt idx="27132">
                  <c:v>135.6599999999491</c:v>
                </c:pt>
                <c:pt idx="27133">
                  <c:v>135.6649999999491</c:v>
                </c:pt>
                <c:pt idx="27134">
                  <c:v>135.6699999999491</c:v>
                </c:pt>
                <c:pt idx="27135">
                  <c:v>135.6749999999491</c:v>
                </c:pt>
                <c:pt idx="27136">
                  <c:v>135.6799999999491</c:v>
                </c:pt>
                <c:pt idx="27137">
                  <c:v>135.6849999999491</c:v>
                </c:pt>
                <c:pt idx="27138">
                  <c:v>135.6899999999491</c:v>
                </c:pt>
                <c:pt idx="27139">
                  <c:v>135.6949999999491</c:v>
                </c:pt>
                <c:pt idx="27140">
                  <c:v>135.6999999999491</c:v>
                </c:pt>
                <c:pt idx="27141">
                  <c:v>135.7049999999491</c:v>
                </c:pt>
                <c:pt idx="27142">
                  <c:v>135.709999999949</c:v>
                </c:pt>
                <c:pt idx="27143">
                  <c:v>135.714999999949</c:v>
                </c:pt>
                <c:pt idx="27144">
                  <c:v>135.719999999949</c:v>
                </c:pt>
                <c:pt idx="27145">
                  <c:v>135.724999999949</c:v>
                </c:pt>
                <c:pt idx="27146">
                  <c:v>135.729999999949</c:v>
                </c:pt>
                <c:pt idx="27147">
                  <c:v>135.734999999949</c:v>
                </c:pt>
                <c:pt idx="27148">
                  <c:v>135.739999999949</c:v>
                </c:pt>
                <c:pt idx="27149">
                  <c:v>135.744999999949</c:v>
                </c:pt>
                <c:pt idx="27150">
                  <c:v>135.749999999949</c:v>
                </c:pt>
                <c:pt idx="27151">
                  <c:v>135.754999999949</c:v>
                </c:pt>
                <c:pt idx="27152">
                  <c:v>135.759999999949</c:v>
                </c:pt>
                <c:pt idx="27153">
                  <c:v>135.764999999949</c:v>
                </c:pt>
                <c:pt idx="27154">
                  <c:v>135.769999999949</c:v>
                </c:pt>
                <c:pt idx="27155">
                  <c:v>135.774999999949</c:v>
                </c:pt>
                <c:pt idx="27156">
                  <c:v>135.779999999949</c:v>
                </c:pt>
                <c:pt idx="27157">
                  <c:v>135.784999999949</c:v>
                </c:pt>
                <c:pt idx="27158">
                  <c:v>135.789999999949</c:v>
                </c:pt>
                <c:pt idx="27159">
                  <c:v>135.794999999949</c:v>
                </c:pt>
                <c:pt idx="27160">
                  <c:v>135.7999999999489</c:v>
                </c:pt>
                <c:pt idx="27161">
                  <c:v>135.804999999949</c:v>
                </c:pt>
                <c:pt idx="27162">
                  <c:v>135.809999999949</c:v>
                </c:pt>
                <c:pt idx="27163">
                  <c:v>135.814999999949</c:v>
                </c:pt>
                <c:pt idx="27164">
                  <c:v>135.8199999999489</c:v>
                </c:pt>
                <c:pt idx="27165">
                  <c:v>135.8249999999489</c:v>
                </c:pt>
                <c:pt idx="27166">
                  <c:v>135.8299999999489</c:v>
                </c:pt>
                <c:pt idx="27167">
                  <c:v>135.8349999999489</c:v>
                </c:pt>
                <c:pt idx="27168">
                  <c:v>135.8399999999489</c:v>
                </c:pt>
                <c:pt idx="27169">
                  <c:v>135.8449999999489</c:v>
                </c:pt>
                <c:pt idx="27170">
                  <c:v>135.8499999999489</c:v>
                </c:pt>
                <c:pt idx="27171">
                  <c:v>135.8549999999489</c:v>
                </c:pt>
                <c:pt idx="27172">
                  <c:v>135.8599999999489</c:v>
                </c:pt>
                <c:pt idx="27173">
                  <c:v>135.8649999999489</c:v>
                </c:pt>
                <c:pt idx="27174">
                  <c:v>135.8699999999489</c:v>
                </c:pt>
                <c:pt idx="27175">
                  <c:v>135.8749999999489</c:v>
                </c:pt>
                <c:pt idx="27176">
                  <c:v>135.8799999999489</c:v>
                </c:pt>
                <c:pt idx="27177">
                  <c:v>135.8849999999489</c:v>
                </c:pt>
                <c:pt idx="27178">
                  <c:v>135.8899999999489</c:v>
                </c:pt>
                <c:pt idx="27179">
                  <c:v>135.8949999999489</c:v>
                </c:pt>
                <c:pt idx="27180">
                  <c:v>135.8999999999489</c:v>
                </c:pt>
                <c:pt idx="27181">
                  <c:v>135.9049999999489</c:v>
                </c:pt>
                <c:pt idx="27182">
                  <c:v>135.9099999999488</c:v>
                </c:pt>
                <c:pt idx="27183">
                  <c:v>135.9149999999487</c:v>
                </c:pt>
                <c:pt idx="27184">
                  <c:v>135.9199999999487</c:v>
                </c:pt>
                <c:pt idx="27185">
                  <c:v>135.9249999999489</c:v>
                </c:pt>
                <c:pt idx="27186">
                  <c:v>135.9299999999488</c:v>
                </c:pt>
                <c:pt idx="27187">
                  <c:v>135.9349999999488</c:v>
                </c:pt>
                <c:pt idx="27188">
                  <c:v>135.9399999999488</c:v>
                </c:pt>
                <c:pt idx="27189">
                  <c:v>135.9449999999487</c:v>
                </c:pt>
                <c:pt idx="27190">
                  <c:v>135.9499999999487</c:v>
                </c:pt>
                <c:pt idx="27191">
                  <c:v>135.9549999999488</c:v>
                </c:pt>
                <c:pt idx="27192">
                  <c:v>135.9599999999488</c:v>
                </c:pt>
                <c:pt idx="27193">
                  <c:v>135.9649999999488</c:v>
                </c:pt>
                <c:pt idx="27194">
                  <c:v>135.9699999999488</c:v>
                </c:pt>
                <c:pt idx="27195">
                  <c:v>135.9749999999487</c:v>
                </c:pt>
                <c:pt idx="27196">
                  <c:v>135.9799999999487</c:v>
                </c:pt>
                <c:pt idx="27197">
                  <c:v>135.9849999999488</c:v>
                </c:pt>
                <c:pt idx="27198">
                  <c:v>135.9899999999488</c:v>
                </c:pt>
                <c:pt idx="27199">
                  <c:v>135.9949999999488</c:v>
                </c:pt>
                <c:pt idx="27200">
                  <c:v>135.9999999999488</c:v>
                </c:pt>
                <c:pt idx="27201">
                  <c:v>136.0049999999488</c:v>
                </c:pt>
                <c:pt idx="27202">
                  <c:v>136.0099999999487</c:v>
                </c:pt>
                <c:pt idx="27203">
                  <c:v>136.0149999999487</c:v>
                </c:pt>
                <c:pt idx="27204">
                  <c:v>136.0199999999487</c:v>
                </c:pt>
                <c:pt idx="27205">
                  <c:v>136.0249999999488</c:v>
                </c:pt>
                <c:pt idx="27206">
                  <c:v>136.0299999999488</c:v>
                </c:pt>
                <c:pt idx="27207">
                  <c:v>136.0349999999488</c:v>
                </c:pt>
                <c:pt idx="27208">
                  <c:v>136.0399999999487</c:v>
                </c:pt>
                <c:pt idx="27209">
                  <c:v>136.0449999999487</c:v>
                </c:pt>
                <c:pt idx="27210">
                  <c:v>136.0499999999487</c:v>
                </c:pt>
                <c:pt idx="27211">
                  <c:v>136.0549999999487</c:v>
                </c:pt>
                <c:pt idx="27212">
                  <c:v>136.0599999999487</c:v>
                </c:pt>
                <c:pt idx="27213">
                  <c:v>136.0649999999487</c:v>
                </c:pt>
                <c:pt idx="27214">
                  <c:v>136.0699999999487</c:v>
                </c:pt>
                <c:pt idx="27215">
                  <c:v>136.0749999999487</c:v>
                </c:pt>
                <c:pt idx="27216">
                  <c:v>136.0799999999487</c:v>
                </c:pt>
                <c:pt idx="27217">
                  <c:v>136.0849999999487</c:v>
                </c:pt>
                <c:pt idx="27218">
                  <c:v>136.0899999999487</c:v>
                </c:pt>
                <c:pt idx="27219">
                  <c:v>136.0949999999487</c:v>
                </c:pt>
                <c:pt idx="27220">
                  <c:v>136.0999999999487</c:v>
                </c:pt>
                <c:pt idx="27221">
                  <c:v>136.1049999999487</c:v>
                </c:pt>
                <c:pt idx="27222">
                  <c:v>136.1099999999487</c:v>
                </c:pt>
                <c:pt idx="27223">
                  <c:v>136.1149999999487</c:v>
                </c:pt>
                <c:pt idx="27224">
                  <c:v>136.1199999999479</c:v>
                </c:pt>
                <c:pt idx="27225">
                  <c:v>136.1249999999487</c:v>
                </c:pt>
                <c:pt idx="27226">
                  <c:v>136.1299999999486</c:v>
                </c:pt>
                <c:pt idx="27227">
                  <c:v>136.1349999999485</c:v>
                </c:pt>
                <c:pt idx="27228">
                  <c:v>136.1399999999485</c:v>
                </c:pt>
                <c:pt idx="27229">
                  <c:v>136.1449999999485</c:v>
                </c:pt>
                <c:pt idx="27230">
                  <c:v>136.1499999999481</c:v>
                </c:pt>
                <c:pt idx="27231">
                  <c:v>136.1549999999486</c:v>
                </c:pt>
                <c:pt idx="27232">
                  <c:v>136.1599999999486</c:v>
                </c:pt>
                <c:pt idx="27233">
                  <c:v>136.1649999999485</c:v>
                </c:pt>
                <c:pt idx="27234">
                  <c:v>136.1699999999485</c:v>
                </c:pt>
                <c:pt idx="27235">
                  <c:v>136.1749999999485</c:v>
                </c:pt>
                <c:pt idx="27236">
                  <c:v>136.1799999999483</c:v>
                </c:pt>
                <c:pt idx="27237">
                  <c:v>136.1849999999486</c:v>
                </c:pt>
                <c:pt idx="27238">
                  <c:v>136.1899999999486</c:v>
                </c:pt>
                <c:pt idx="27239">
                  <c:v>136.1949999999485</c:v>
                </c:pt>
                <c:pt idx="27240">
                  <c:v>136.1999999999485</c:v>
                </c:pt>
                <c:pt idx="27241">
                  <c:v>136.2049999999485</c:v>
                </c:pt>
                <c:pt idx="27242">
                  <c:v>136.2099999999485</c:v>
                </c:pt>
                <c:pt idx="27243">
                  <c:v>136.2149999999477</c:v>
                </c:pt>
                <c:pt idx="27244">
                  <c:v>136.2199999999476</c:v>
                </c:pt>
                <c:pt idx="27245">
                  <c:v>136.2249999999486</c:v>
                </c:pt>
                <c:pt idx="27246">
                  <c:v>136.2299999999485</c:v>
                </c:pt>
                <c:pt idx="27247">
                  <c:v>136.2349999999485</c:v>
                </c:pt>
                <c:pt idx="27248">
                  <c:v>136.2399999999485</c:v>
                </c:pt>
                <c:pt idx="27249">
                  <c:v>136.2449999999479</c:v>
                </c:pt>
                <c:pt idx="27250">
                  <c:v>136.2499999999476</c:v>
                </c:pt>
                <c:pt idx="27251">
                  <c:v>136.2549999999486</c:v>
                </c:pt>
                <c:pt idx="27252">
                  <c:v>136.2599999999485</c:v>
                </c:pt>
                <c:pt idx="27253">
                  <c:v>136.2649999999485</c:v>
                </c:pt>
                <c:pt idx="27254">
                  <c:v>136.2699999999485</c:v>
                </c:pt>
                <c:pt idx="27255">
                  <c:v>136.2749999999481</c:v>
                </c:pt>
                <c:pt idx="27256">
                  <c:v>136.2799999999476</c:v>
                </c:pt>
                <c:pt idx="27257">
                  <c:v>136.2849999999485</c:v>
                </c:pt>
                <c:pt idx="27258">
                  <c:v>136.2899999999485</c:v>
                </c:pt>
                <c:pt idx="27259">
                  <c:v>136.2949999999485</c:v>
                </c:pt>
                <c:pt idx="27260">
                  <c:v>136.2999999999485</c:v>
                </c:pt>
                <c:pt idx="27261">
                  <c:v>136.3049999999485</c:v>
                </c:pt>
                <c:pt idx="27262">
                  <c:v>136.3099999999485</c:v>
                </c:pt>
                <c:pt idx="27263">
                  <c:v>136.3149999999485</c:v>
                </c:pt>
                <c:pt idx="27264">
                  <c:v>136.3199999999485</c:v>
                </c:pt>
                <c:pt idx="27265">
                  <c:v>136.3249999999485</c:v>
                </c:pt>
                <c:pt idx="27266">
                  <c:v>136.3299999999485</c:v>
                </c:pt>
                <c:pt idx="27267">
                  <c:v>136.3349999999485</c:v>
                </c:pt>
                <c:pt idx="27268">
                  <c:v>136.3399999999485</c:v>
                </c:pt>
                <c:pt idx="27269">
                  <c:v>136.3449999999485</c:v>
                </c:pt>
                <c:pt idx="27270">
                  <c:v>136.3499999999484</c:v>
                </c:pt>
                <c:pt idx="27271">
                  <c:v>136.3549999999485</c:v>
                </c:pt>
                <c:pt idx="27272">
                  <c:v>136.3599999999485</c:v>
                </c:pt>
                <c:pt idx="27273">
                  <c:v>136.3649999999485</c:v>
                </c:pt>
                <c:pt idx="27274">
                  <c:v>136.3699999999484</c:v>
                </c:pt>
                <c:pt idx="27275">
                  <c:v>136.3749999999484</c:v>
                </c:pt>
                <c:pt idx="27276">
                  <c:v>136.3799999999484</c:v>
                </c:pt>
                <c:pt idx="27277">
                  <c:v>136.3849999999484</c:v>
                </c:pt>
                <c:pt idx="27278">
                  <c:v>136.3899999999484</c:v>
                </c:pt>
                <c:pt idx="27279">
                  <c:v>136.3949999999484</c:v>
                </c:pt>
                <c:pt idx="27280">
                  <c:v>136.3999999999484</c:v>
                </c:pt>
                <c:pt idx="27281">
                  <c:v>136.4049999999484</c:v>
                </c:pt>
                <c:pt idx="27282">
                  <c:v>136.4099999999484</c:v>
                </c:pt>
                <c:pt idx="27283">
                  <c:v>136.4149999999483</c:v>
                </c:pt>
                <c:pt idx="27284">
                  <c:v>136.4199999999483</c:v>
                </c:pt>
                <c:pt idx="27285">
                  <c:v>136.4249999999484</c:v>
                </c:pt>
                <c:pt idx="27286">
                  <c:v>136.4299999999484</c:v>
                </c:pt>
                <c:pt idx="27287">
                  <c:v>136.4349999999484</c:v>
                </c:pt>
                <c:pt idx="27288">
                  <c:v>136.4399999999484</c:v>
                </c:pt>
                <c:pt idx="27289">
                  <c:v>136.4449999999484</c:v>
                </c:pt>
                <c:pt idx="27290">
                  <c:v>136.4499999999483</c:v>
                </c:pt>
                <c:pt idx="27291">
                  <c:v>136.4549999999484</c:v>
                </c:pt>
                <c:pt idx="27292">
                  <c:v>136.4599999999484</c:v>
                </c:pt>
                <c:pt idx="27293">
                  <c:v>136.4649999999484</c:v>
                </c:pt>
                <c:pt idx="27294">
                  <c:v>136.4699999999484</c:v>
                </c:pt>
                <c:pt idx="27295">
                  <c:v>136.4749999999484</c:v>
                </c:pt>
                <c:pt idx="27296">
                  <c:v>136.4799999999483</c:v>
                </c:pt>
                <c:pt idx="27297">
                  <c:v>136.4849999999483</c:v>
                </c:pt>
                <c:pt idx="27298">
                  <c:v>136.4899999999483</c:v>
                </c:pt>
                <c:pt idx="27299">
                  <c:v>136.4949999999483</c:v>
                </c:pt>
                <c:pt idx="27300">
                  <c:v>136.4999999999483</c:v>
                </c:pt>
                <c:pt idx="27301">
                  <c:v>136.5049999999483</c:v>
                </c:pt>
                <c:pt idx="27302">
                  <c:v>136.5099999999483</c:v>
                </c:pt>
                <c:pt idx="27303">
                  <c:v>136.5149999999483</c:v>
                </c:pt>
                <c:pt idx="27304">
                  <c:v>136.5199999999483</c:v>
                </c:pt>
                <c:pt idx="27305">
                  <c:v>136.5249999999483</c:v>
                </c:pt>
                <c:pt idx="27306">
                  <c:v>136.5299999999483</c:v>
                </c:pt>
                <c:pt idx="27307">
                  <c:v>136.5349999999483</c:v>
                </c:pt>
                <c:pt idx="27308">
                  <c:v>136.5399999999483</c:v>
                </c:pt>
                <c:pt idx="27309">
                  <c:v>136.5449999999483</c:v>
                </c:pt>
                <c:pt idx="27310">
                  <c:v>136.5499999999483</c:v>
                </c:pt>
                <c:pt idx="27311">
                  <c:v>136.5549999999483</c:v>
                </c:pt>
                <c:pt idx="27312">
                  <c:v>136.5599999999483</c:v>
                </c:pt>
                <c:pt idx="27313">
                  <c:v>136.5649999999483</c:v>
                </c:pt>
                <c:pt idx="27314">
                  <c:v>136.5699999999482</c:v>
                </c:pt>
                <c:pt idx="27315">
                  <c:v>136.5749999999481</c:v>
                </c:pt>
                <c:pt idx="27316">
                  <c:v>136.5799999999481</c:v>
                </c:pt>
                <c:pt idx="27317">
                  <c:v>136.5849999999483</c:v>
                </c:pt>
                <c:pt idx="27318">
                  <c:v>136.5899999999482</c:v>
                </c:pt>
                <c:pt idx="27319">
                  <c:v>136.5949999999482</c:v>
                </c:pt>
                <c:pt idx="27320">
                  <c:v>136.5999999999482</c:v>
                </c:pt>
                <c:pt idx="27321">
                  <c:v>136.6049999999481</c:v>
                </c:pt>
                <c:pt idx="27322">
                  <c:v>136.6099999999481</c:v>
                </c:pt>
                <c:pt idx="27323">
                  <c:v>136.6149999999481</c:v>
                </c:pt>
                <c:pt idx="27324">
                  <c:v>136.6199999999479</c:v>
                </c:pt>
                <c:pt idx="27325">
                  <c:v>136.6249999999482</c:v>
                </c:pt>
                <c:pt idx="27326">
                  <c:v>136.6299999999482</c:v>
                </c:pt>
                <c:pt idx="27327">
                  <c:v>136.6349999999481</c:v>
                </c:pt>
                <c:pt idx="27328">
                  <c:v>136.6399999999481</c:v>
                </c:pt>
                <c:pt idx="27329">
                  <c:v>136.6449999999481</c:v>
                </c:pt>
                <c:pt idx="27330">
                  <c:v>136.6499999999481</c:v>
                </c:pt>
                <c:pt idx="27331">
                  <c:v>136.6549999999482</c:v>
                </c:pt>
                <c:pt idx="27332">
                  <c:v>136.6599999999482</c:v>
                </c:pt>
                <c:pt idx="27333">
                  <c:v>136.6649999999482</c:v>
                </c:pt>
                <c:pt idx="27334">
                  <c:v>136.6699999999481</c:v>
                </c:pt>
                <c:pt idx="27335">
                  <c:v>136.6749999999481</c:v>
                </c:pt>
                <c:pt idx="27336">
                  <c:v>136.6799999999481</c:v>
                </c:pt>
                <c:pt idx="27337">
                  <c:v>136.6849999999482</c:v>
                </c:pt>
                <c:pt idx="27338">
                  <c:v>136.6899999999482</c:v>
                </c:pt>
                <c:pt idx="27339">
                  <c:v>136.6949999999482</c:v>
                </c:pt>
                <c:pt idx="27340">
                  <c:v>136.6999999999481</c:v>
                </c:pt>
                <c:pt idx="27341">
                  <c:v>136.7049999999481</c:v>
                </c:pt>
                <c:pt idx="27342">
                  <c:v>136.7099999999481</c:v>
                </c:pt>
                <c:pt idx="27343">
                  <c:v>136.7149999999477</c:v>
                </c:pt>
                <c:pt idx="27344">
                  <c:v>136.7199999999472</c:v>
                </c:pt>
                <c:pt idx="27345">
                  <c:v>136.7249999999481</c:v>
                </c:pt>
                <c:pt idx="27346">
                  <c:v>136.7299999999481</c:v>
                </c:pt>
                <c:pt idx="27347">
                  <c:v>136.7349999999481</c:v>
                </c:pt>
                <c:pt idx="27348">
                  <c:v>136.7399999999481</c:v>
                </c:pt>
                <c:pt idx="27349">
                  <c:v>136.7449999999479</c:v>
                </c:pt>
                <c:pt idx="27350">
                  <c:v>136.7499999999472</c:v>
                </c:pt>
                <c:pt idx="27351">
                  <c:v>136.7549999999481</c:v>
                </c:pt>
                <c:pt idx="27352">
                  <c:v>136.7599999999481</c:v>
                </c:pt>
                <c:pt idx="27353">
                  <c:v>136.7649999999481</c:v>
                </c:pt>
                <c:pt idx="27354">
                  <c:v>136.7699999999481</c:v>
                </c:pt>
                <c:pt idx="27355">
                  <c:v>136.7749999999481</c:v>
                </c:pt>
                <c:pt idx="27356">
                  <c:v>136.7799999999473</c:v>
                </c:pt>
                <c:pt idx="27357">
                  <c:v>136.7849999999481</c:v>
                </c:pt>
                <c:pt idx="27358">
                  <c:v>136.789999999948</c:v>
                </c:pt>
                <c:pt idx="27359">
                  <c:v>136.7949999999479</c:v>
                </c:pt>
                <c:pt idx="27360">
                  <c:v>136.7999999999479</c:v>
                </c:pt>
                <c:pt idx="27361">
                  <c:v>136.8049999999481</c:v>
                </c:pt>
                <c:pt idx="27362">
                  <c:v>136.809999999948</c:v>
                </c:pt>
                <c:pt idx="27363">
                  <c:v>136.814999999948</c:v>
                </c:pt>
                <c:pt idx="27364">
                  <c:v>136.819999999948</c:v>
                </c:pt>
                <c:pt idx="27365">
                  <c:v>136.824999999948</c:v>
                </c:pt>
                <c:pt idx="27366">
                  <c:v>136.829999999948</c:v>
                </c:pt>
                <c:pt idx="27367">
                  <c:v>136.834999999948</c:v>
                </c:pt>
                <c:pt idx="27368">
                  <c:v>136.839999999948</c:v>
                </c:pt>
                <c:pt idx="27369">
                  <c:v>136.844999999948</c:v>
                </c:pt>
                <c:pt idx="27370">
                  <c:v>136.849999999948</c:v>
                </c:pt>
                <c:pt idx="27371">
                  <c:v>136.854999999948</c:v>
                </c:pt>
                <c:pt idx="27372">
                  <c:v>136.859999999948</c:v>
                </c:pt>
                <c:pt idx="27373">
                  <c:v>136.864999999948</c:v>
                </c:pt>
                <c:pt idx="27374">
                  <c:v>136.869999999948</c:v>
                </c:pt>
                <c:pt idx="27375">
                  <c:v>136.874999999948</c:v>
                </c:pt>
                <c:pt idx="27376">
                  <c:v>136.879999999948</c:v>
                </c:pt>
                <c:pt idx="27377">
                  <c:v>136.884999999948</c:v>
                </c:pt>
                <c:pt idx="27378">
                  <c:v>136.889999999948</c:v>
                </c:pt>
                <c:pt idx="27379">
                  <c:v>136.894999999948</c:v>
                </c:pt>
                <c:pt idx="27380">
                  <c:v>136.899999999948</c:v>
                </c:pt>
                <c:pt idx="27381">
                  <c:v>136.904999999948</c:v>
                </c:pt>
                <c:pt idx="27382">
                  <c:v>136.909999999948</c:v>
                </c:pt>
                <c:pt idx="27383">
                  <c:v>136.914999999948</c:v>
                </c:pt>
                <c:pt idx="27384">
                  <c:v>136.9199999999479</c:v>
                </c:pt>
                <c:pt idx="27385">
                  <c:v>136.9249999999479</c:v>
                </c:pt>
                <c:pt idx="27386">
                  <c:v>136.9299999999479</c:v>
                </c:pt>
                <c:pt idx="27387">
                  <c:v>136.9349999999479</c:v>
                </c:pt>
                <c:pt idx="27388">
                  <c:v>136.9399999999479</c:v>
                </c:pt>
                <c:pt idx="27389">
                  <c:v>136.9449999999479</c:v>
                </c:pt>
                <c:pt idx="27390">
                  <c:v>136.9499999999479</c:v>
                </c:pt>
                <c:pt idx="27391">
                  <c:v>136.9549999999479</c:v>
                </c:pt>
                <c:pt idx="27392">
                  <c:v>136.9599999999479</c:v>
                </c:pt>
                <c:pt idx="27393">
                  <c:v>136.9649999999479</c:v>
                </c:pt>
                <c:pt idx="27394">
                  <c:v>136.9699999999479</c:v>
                </c:pt>
                <c:pt idx="27395">
                  <c:v>136.9749999999479</c:v>
                </c:pt>
                <c:pt idx="27396">
                  <c:v>136.9799999999479</c:v>
                </c:pt>
                <c:pt idx="27397">
                  <c:v>136.9849999999479</c:v>
                </c:pt>
                <c:pt idx="27398">
                  <c:v>136.9899999999479</c:v>
                </c:pt>
                <c:pt idx="27399">
                  <c:v>136.9949999999479</c:v>
                </c:pt>
                <c:pt idx="27400">
                  <c:v>136.9999999999479</c:v>
                </c:pt>
                <c:pt idx="27401">
                  <c:v>137.0049999999479</c:v>
                </c:pt>
                <c:pt idx="27402">
                  <c:v>137.0099999999478</c:v>
                </c:pt>
                <c:pt idx="27403">
                  <c:v>137.0149999999477</c:v>
                </c:pt>
                <c:pt idx="27404">
                  <c:v>137.0199999999477</c:v>
                </c:pt>
                <c:pt idx="27405">
                  <c:v>137.0249999999479</c:v>
                </c:pt>
                <c:pt idx="27406">
                  <c:v>137.0299999999478</c:v>
                </c:pt>
                <c:pt idx="27407">
                  <c:v>137.0349999999478</c:v>
                </c:pt>
                <c:pt idx="27408">
                  <c:v>137.0399999999478</c:v>
                </c:pt>
                <c:pt idx="27409">
                  <c:v>137.0449999999477</c:v>
                </c:pt>
                <c:pt idx="27410">
                  <c:v>137.0499999999477</c:v>
                </c:pt>
                <c:pt idx="27411">
                  <c:v>137.0549999999478</c:v>
                </c:pt>
                <c:pt idx="27412">
                  <c:v>137.0599999999478</c:v>
                </c:pt>
                <c:pt idx="27413">
                  <c:v>137.0649999999478</c:v>
                </c:pt>
                <c:pt idx="27414">
                  <c:v>137.0699999999478</c:v>
                </c:pt>
                <c:pt idx="27415">
                  <c:v>137.0749999999477</c:v>
                </c:pt>
                <c:pt idx="27416">
                  <c:v>137.0799999999477</c:v>
                </c:pt>
                <c:pt idx="27417">
                  <c:v>137.0849999999478</c:v>
                </c:pt>
                <c:pt idx="27418">
                  <c:v>137.0899999999478</c:v>
                </c:pt>
                <c:pt idx="27419">
                  <c:v>137.0949999999478</c:v>
                </c:pt>
                <c:pt idx="27420">
                  <c:v>137.0999999999478</c:v>
                </c:pt>
                <c:pt idx="27421">
                  <c:v>137.1049999999478</c:v>
                </c:pt>
                <c:pt idx="27422">
                  <c:v>137.1099999999477</c:v>
                </c:pt>
                <c:pt idx="27423">
                  <c:v>137.1149999999477</c:v>
                </c:pt>
                <c:pt idx="27424">
                  <c:v>137.1199999999477</c:v>
                </c:pt>
                <c:pt idx="27425">
                  <c:v>137.1249999999478</c:v>
                </c:pt>
                <c:pt idx="27426">
                  <c:v>137.1299999999478</c:v>
                </c:pt>
                <c:pt idx="27427">
                  <c:v>137.1349999999478</c:v>
                </c:pt>
                <c:pt idx="27428">
                  <c:v>137.1399999999477</c:v>
                </c:pt>
                <c:pt idx="27429">
                  <c:v>137.1449999999477</c:v>
                </c:pt>
                <c:pt idx="27430">
                  <c:v>137.1499999999477</c:v>
                </c:pt>
                <c:pt idx="27431">
                  <c:v>137.1549999999477</c:v>
                </c:pt>
                <c:pt idx="27432">
                  <c:v>137.1599999999477</c:v>
                </c:pt>
                <c:pt idx="27433">
                  <c:v>137.1649999999477</c:v>
                </c:pt>
                <c:pt idx="27434">
                  <c:v>137.1699999999477</c:v>
                </c:pt>
                <c:pt idx="27435">
                  <c:v>137.1749999999477</c:v>
                </c:pt>
                <c:pt idx="27436">
                  <c:v>137.1799999999477</c:v>
                </c:pt>
                <c:pt idx="27437">
                  <c:v>137.1849999999477</c:v>
                </c:pt>
                <c:pt idx="27438">
                  <c:v>137.1899999999477</c:v>
                </c:pt>
                <c:pt idx="27439">
                  <c:v>137.1949999999477</c:v>
                </c:pt>
                <c:pt idx="27440">
                  <c:v>137.1999999999477</c:v>
                </c:pt>
                <c:pt idx="27441">
                  <c:v>137.2049999999477</c:v>
                </c:pt>
                <c:pt idx="27442">
                  <c:v>137.2099999999477</c:v>
                </c:pt>
                <c:pt idx="27443">
                  <c:v>137.2149999999477</c:v>
                </c:pt>
                <c:pt idx="27444">
                  <c:v>137.2199999999469</c:v>
                </c:pt>
                <c:pt idx="27445">
                  <c:v>137.2249999999477</c:v>
                </c:pt>
                <c:pt idx="27446">
                  <c:v>137.2299999999476</c:v>
                </c:pt>
                <c:pt idx="27447">
                  <c:v>137.2349999999475</c:v>
                </c:pt>
                <c:pt idx="27448">
                  <c:v>137.2399999999475</c:v>
                </c:pt>
                <c:pt idx="27449">
                  <c:v>137.2449999999475</c:v>
                </c:pt>
                <c:pt idx="27450">
                  <c:v>137.2499999999471</c:v>
                </c:pt>
                <c:pt idx="27451">
                  <c:v>137.2549999999476</c:v>
                </c:pt>
                <c:pt idx="27452">
                  <c:v>137.2599999999476</c:v>
                </c:pt>
                <c:pt idx="27453">
                  <c:v>137.2649999999475</c:v>
                </c:pt>
                <c:pt idx="27454">
                  <c:v>137.2699999999475</c:v>
                </c:pt>
                <c:pt idx="27455">
                  <c:v>137.2749999999475</c:v>
                </c:pt>
                <c:pt idx="27456">
                  <c:v>137.2799999999473</c:v>
                </c:pt>
                <c:pt idx="27457">
                  <c:v>137.2849999999476</c:v>
                </c:pt>
                <c:pt idx="27458">
                  <c:v>137.2899999999476</c:v>
                </c:pt>
                <c:pt idx="27459">
                  <c:v>137.2949999999475</c:v>
                </c:pt>
                <c:pt idx="27460">
                  <c:v>137.2999999999475</c:v>
                </c:pt>
                <c:pt idx="27461">
                  <c:v>137.3049999999476</c:v>
                </c:pt>
                <c:pt idx="27462">
                  <c:v>137.3099999999476</c:v>
                </c:pt>
                <c:pt idx="27463">
                  <c:v>137.3149999999476</c:v>
                </c:pt>
                <c:pt idx="27464">
                  <c:v>137.3199999999476</c:v>
                </c:pt>
                <c:pt idx="27465">
                  <c:v>137.3249999999476</c:v>
                </c:pt>
                <c:pt idx="27466">
                  <c:v>137.3299999999476</c:v>
                </c:pt>
                <c:pt idx="27467">
                  <c:v>137.3349999999476</c:v>
                </c:pt>
                <c:pt idx="27468">
                  <c:v>137.3399999999476</c:v>
                </c:pt>
                <c:pt idx="27469">
                  <c:v>137.3449999999476</c:v>
                </c:pt>
                <c:pt idx="27470">
                  <c:v>137.3499999999476</c:v>
                </c:pt>
                <c:pt idx="27471">
                  <c:v>137.3549999999476</c:v>
                </c:pt>
                <c:pt idx="27472">
                  <c:v>137.3599999999476</c:v>
                </c:pt>
                <c:pt idx="27473">
                  <c:v>137.3649999999475</c:v>
                </c:pt>
                <c:pt idx="27474">
                  <c:v>137.3699999999475</c:v>
                </c:pt>
                <c:pt idx="27475">
                  <c:v>137.3749999999475</c:v>
                </c:pt>
                <c:pt idx="27476">
                  <c:v>137.3799999999475</c:v>
                </c:pt>
                <c:pt idx="27477">
                  <c:v>137.3849999999476</c:v>
                </c:pt>
                <c:pt idx="27478">
                  <c:v>137.3899999999475</c:v>
                </c:pt>
                <c:pt idx="27479">
                  <c:v>137.3949999999475</c:v>
                </c:pt>
                <c:pt idx="27480">
                  <c:v>137.3999999999475</c:v>
                </c:pt>
                <c:pt idx="27481">
                  <c:v>137.4049999999475</c:v>
                </c:pt>
                <c:pt idx="27482">
                  <c:v>137.4099999999475</c:v>
                </c:pt>
                <c:pt idx="27483">
                  <c:v>137.4149999999475</c:v>
                </c:pt>
                <c:pt idx="27484">
                  <c:v>137.4199999999475</c:v>
                </c:pt>
                <c:pt idx="27485">
                  <c:v>137.4249999999475</c:v>
                </c:pt>
                <c:pt idx="27486">
                  <c:v>137.4299999999475</c:v>
                </c:pt>
                <c:pt idx="27487">
                  <c:v>137.4349999999475</c:v>
                </c:pt>
                <c:pt idx="27488">
                  <c:v>137.4399999999475</c:v>
                </c:pt>
                <c:pt idx="27489">
                  <c:v>137.4449999999475</c:v>
                </c:pt>
                <c:pt idx="27490">
                  <c:v>137.4499999999474</c:v>
                </c:pt>
                <c:pt idx="27491">
                  <c:v>137.4549999999475</c:v>
                </c:pt>
                <c:pt idx="27492">
                  <c:v>137.4599999999475</c:v>
                </c:pt>
                <c:pt idx="27493">
                  <c:v>137.4649999999475</c:v>
                </c:pt>
                <c:pt idx="27494">
                  <c:v>137.4699999999474</c:v>
                </c:pt>
                <c:pt idx="27495">
                  <c:v>137.4749999999474</c:v>
                </c:pt>
                <c:pt idx="27496">
                  <c:v>137.4799999999474</c:v>
                </c:pt>
                <c:pt idx="27497">
                  <c:v>137.4849999999474</c:v>
                </c:pt>
                <c:pt idx="27498">
                  <c:v>137.4899999999474</c:v>
                </c:pt>
                <c:pt idx="27499">
                  <c:v>137.4949999999474</c:v>
                </c:pt>
                <c:pt idx="27500">
                  <c:v>137.4999999999474</c:v>
                </c:pt>
                <c:pt idx="27501">
                  <c:v>137.5049999999474</c:v>
                </c:pt>
                <c:pt idx="27502">
                  <c:v>137.5099999999474</c:v>
                </c:pt>
                <c:pt idx="27503">
                  <c:v>137.5149999999473</c:v>
                </c:pt>
                <c:pt idx="27504">
                  <c:v>137.5199999999473</c:v>
                </c:pt>
                <c:pt idx="27505">
                  <c:v>137.5249999999474</c:v>
                </c:pt>
                <c:pt idx="27506">
                  <c:v>137.5299999999474</c:v>
                </c:pt>
                <c:pt idx="27507">
                  <c:v>137.5349999999474</c:v>
                </c:pt>
                <c:pt idx="27508">
                  <c:v>137.5399999999474</c:v>
                </c:pt>
                <c:pt idx="27509">
                  <c:v>137.5449999999474</c:v>
                </c:pt>
                <c:pt idx="27510">
                  <c:v>137.5499999999473</c:v>
                </c:pt>
                <c:pt idx="27511">
                  <c:v>137.5549999999474</c:v>
                </c:pt>
                <c:pt idx="27512">
                  <c:v>137.5599999999474</c:v>
                </c:pt>
                <c:pt idx="27513">
                  <c:v>137.5649999999474</c:v>
                </c:pt>
                <c:pt idx="27514">
                  <c:v>137.5699999999474</c:v>
                </c:pt>
                <c:pt idx="27515">
                  <c:v>137.5749999999474</c:v>
                </c:pt>
                <c:pt idx="27516">
                  <c:v>137.5799999999473</c:v>
                </c:pt>
                <c:pt idx="27517">
                  <c:v>137.5849999999473</c:v>
                </c:pt>
                <c:pt idx="27518">
                  <c:v>137.5899999999473</c:v>
                </c:pt>
                <c:pt idx="27519">
                  <c:v>137.5949999999473</c:v>
                </c:pt>
                <c:pt idx="27520">
                  <c:v>137.5999999999473</c:v>
                </c:pt>
                <c:pt idx="27521">
                  <c:v>137.6049999999473</c:v>
                </c:pt>
                <c:pt idx="27522">
                  <c:v>137.6099999999473</c:v>
                </c:pt>
                <c:pt idx="27523">
                  <c:v>137.6149999999473</c:v>
                </c:pt>
                <c:pt idx="27524">
                  <c:v>137.6199999999473</c:v>
                </c:pt>
                <c:pt idx="27525">
                  <c:v>137.6249999999473</c:v>
                </c:pt>
                <c:pt idx="27526">
                  <c:v>137.6299999999473</c:v>
                </c:pt>
                <c:pt idx="27527">
                  <c:v>137.6349999999473</c:v>
                </c:pt>
                <c:pt idx="27528">
                  <c:v>137.6399999999473</c:v>
                </c:pt>
                <c:pt idx="27529">
                  <c:v>137.6449999999473</c:v>
                </c:pt>
                <c:pt idx="27530">
                  <c:v>137.6499999999473</c:v>
                </c:pt>
                <c:pt idx="27531">
                  <c:v>137.6549999999473</c:v>
                </c:pt>
                <c:pt idx="27532">
                  <c:v>137.6599999999473</c:v>
                </c:pt>
                <c:pt idx="27533">
                  <c:v>137.6649999999473</c:v>
                </c:pt>
                <c:pt idx="27534">
                  <c:v>137.6699999999472</c:v>
                </c:pt>
                <c:pt idx="27535">
                  <c:v>137.6749999999471</c:v>
                </c:pt>
                <c:pt idx="27536">
                  <c:v>137.6799999999471</c:v>
                </c:pt>
                <c:pt idx="27537">
                  <c:v>137.6849999999473</c:v>
                </c:pt>
                <c:pt idx="27538">
                  <c:v>137.6899999999472</c:v>
                </c:pt>
                <c:pt idx="27539">
                  <c:v>137.6949999999472</c:v>
                </c:pt>
                <c:pt idx="27540">
                  <c:v>137.6999999999472</c:v>
                </c:pt>
                <c:pt idx="27541">
                  <c:v>137.7049999999471</c:v>
                </c:pt>
                <c:pt idx="27542">
                  <c:v>137.7099999999471</c:v>
                </c:pt>
                <c:pt idx="27543">
                  <c:v>137.7149999999471</c:v>
                </c:pt>
                <c:pt idx="27544">
                  <c:v>137.7199999999469</c:v>
                </c:pt>
                <c:pt idx="27545">
                  <c:v>137.7249999999472</c:v>
                </c:pt>
                <c:pt idx="27546">
                  <c:v>137.7299999999472</c:v>
                </c:pt>
                <c:pt idx="27547">
                  <c:v>137.7349999999471</c:v>
                </c:pt>
                <c:pt idx="27548">
                  <c:v>137.7399999999471</c:v>
                </c:pt>
                <c:pt idx="27549">
                  <c:v>137.7449999999471</c:v>
                </c:pt>
                <c:pt idx="27550">
                  <c:v>137.7499999999471</c:v>
                </c:pt>
                <c:pt idx="27551">
                  <c:v>137.7549999999472</c:v>
                </c:pt>
                <c:pt idx="27552">
                  <c:v>137.7599999999472</c:v>
                </c:pt>
                <c:pt idx="27553">
                  <c:v>137.7649999999472</c:v>
                </c:pt>
                <c:pt idx="27554">
                  <c:v>137.7699999999471</c:v>
                </c:pt>
                <c:pt idx="27555">
                  <c:v>137.7749999999471</c:v>
                </c:pt>
                <c:pt idx="27556">
                  <c:v>137.7799999999471</c:v>
                </c:pt>
                <c:pt idx="27557">
                  <c:v>137.7849999999472</c:v>
                </c:pt>
                <c:pt idx="27558">
                  <c:v>137.7899999999472</c:v>
                </c:pt>
                <c:pt idx="27559">
                  <c:v>137.7949999999472</c:v>
                </c:pt>
                <c:pt idx="27560">
                  <c:v>137.7999999999471</c:v>
                </c:pt>
                <c:pt idx="27561">
                  <c:v>137.8049999999471</c:v>
                </c:pt>
                <c:pt idx="27562">
                  <c:v>137.8099999999471</c:v>
                </c:pt>
                <c:pt idx="27563">
                  <c:v>137.8149999999471</c:v>
                </c:pt>
                <c:pt idx="27564">
                  <c:v>137.8199999999471</c:v>
                </c:pt>
                <c:pt idx="27565">
                  <c:v>137.8249999999472</c:v>
                </c:pt>
                <c:pt idx="27566">
                  <c:v>137.8299999999471</c:v>
                </c:pt>
                <c:pt idx="27567">
                  <c:v>137.8349999999471</c:v>
                </c:pt>
                <c:pt idx="27568">
                  <c:v>137.8399999999471</c:v>
                </c:pt>
                <c:pt idx="27569">
                  <c:v>137.8449999999471</c:v>
                </c:pt>
                <c:pt idx="27570">
                  <c:v>137.8499999999471</c:v>
                </c:pt>
                <c:pt idx="27571">
                  <c:v>137.8549999999471</c:v>
                </c:pt>
                <c:pt idx="27572">
                  <c:v>137.8599999999471</c:v>
                </c:pt>
                <c:pt idx="27573">
                  <c:v>137.8649999999471</c:v>
                </c:pt>
                <c:pt idx="27574">
                  <c:v>137.8699999999471</c:v>
                </c:pt>
                <c:pt idx="27575">
                  <c:v>137.8749999999471</c:v>
                </c:pt>
                <c:pt idx="27576">
                  <c:v>137.8799999999471</c:v>
                </c:pt>
                <c:pt idx="27577">
                  <c:v>137.8849999999471</c:v>
                </c:pt>
                <c:pt idx="27578">
                  <c:v>137.8899999999471</c:v>
                </c:pt>
                <c:pt idx="27579">
                  <c:v>137.8949999999471</c:v>
                </c:pt>
                <c:pt idx="27580">
                  <c:v>137.8999999999471</c:v>
                </c:pt>
                <c:pt idx="27581">
                  <c:v>137.9049999999471</c:v>
                </c:pt>
                <c:pt idx="27582">
                  <c:v>137.909999999947</c:v>
                </c:pt>
                <c:pt idx="27583">
                  <c:v>137.914999999947</c:v>
                </c:pt>
                <c:pt idx="27584">
                  <c:v>137.919999999947</c:v>
                </c:pt>
                <c:pt idx="27585">
                  <c:v>137.924999999947</c:v>
                </c:pt>
                <c:pt idx="27586">
                  <c:v>137.929999999947</c:v>
                </c:pt>
                <c:pt idx="27587">
                  <c:v>137.934999999947</c:v>
                </c:pt>
                <c:pt idx="27588">
                  <c:v>137.939999999947</c:v>
                </c:pt>
                <c:pt idx="27589">
                  <c:v>137.944999999947</c:v>
                </c:pt>
                <c:pt idx="27590">
                  <c:v>137.949999999947</c:v>
                </c:pt>
                <c:pt idx="27591">
                  <c:v>137.954999999947</c:v>
                </c:pt>
                <c:pt idx="27592">
                  <c:v>137.959999999947</c:v>
                </c:pt>
                <c:pt idx="27593">
                  <c:v>137.964999999947</c:v>
                </c:pt>
                <c:pt idx="27594">
                  <c:v>137.969999999947</c:v>
                </c:pt>
                <c:pt idx="27595">
                  <c:v>137.974999999947</c:v>
                </c:pt>
                <c:pt idx="27596">
                  <c:v>137.979999999947</c:v>
                </c:pt>
                <c:pt idx="27597">
                  <c:v>137.984999999947</c:v>
                </c:pt>
                <c:pt idx="27598">
                  <c:v>137.989999999947</c:v>
                </c:pt>
                <c:pt idx="27599">
                  <c:v>137.994999999947</c:v>
                </c:pt>
                <c:pt idx="27600">
                  <c:v>137.999999999947</c:v>
                </c:pt>
                <c:pt idx="27601">
                  <c:v>138.004999999947</c:v>
                </c:pt>
                <c:pt idx="27602">
                  <c:v>138.009999999947</c:v>
                </c:pt>
                <c:pt idx="27603">
                  <c:v>138.014999999947</c:v>
                </c:pt>
                <c:pt idx="27604">
                  <c:v>138.0199999999469</c:v>
                </c:pt>
                <c:pt idx="27605">
                  <c:v>138.0249999999469</c:v>
                </c:pt>
                <c:pt idx="27606">
                  <c:v>138.0299999999469</c:v>
                </c:pt>
                <c:pt idx="27607">
                  <c:v>138.0349999999469</c:v>
                </c:pt>
                <c:pt idx="27608">
                  <c:v>138.0399999999469</c:v>
                </c:pt>
                <c:pt idx="27609">
                  <c:v>138.0449999999469</c:v>
                </c:pt>
                <c:pt idx="27610">
                  <c:v>138.0499999999469</c:v>
                </c:pt>
                <c:pt idx="27611">
                  <c:v>138.0549999999469</c:v>
                </c:pt>
                <c:pt idx="27612">
                  <c:v>138.0599999999469</c:v>
                </c:pt>
                <c:pt idx="27613">
                  <c:v>138.0649999999469</c:v>
                </c:pt>
                <c:pt idx="27614">
                  <c:v>138.0699999999469</c:v>
                </c:pt>
                <c:pt idx="27615">
                  <c:v>138.0749999999469</c:v>
                </c:pt>
                <c:pt idx="27616">
                  <c:v>138.0799999999469</c:v>
                </c:pt>
                <c:pt idx="27617">
                  <c:v>138.0849999999469</c:v>
                </c:pt>
                <c:pt idx="27618">
                  <c:v>138.0899999999469</c:v>
                </c:pt>
                <c:pt idx="27619">
                  <c:v>138.0949999999469</c:v>
                </c:pt>
                <c:pt idx="27620">
                  <c:v>138.0999999999469</c:v>
                </c:pt>
                <c:pt idx="27621">
                  <c:v>138.1049999999469</c:v>
                </c:pt>
                <c:pt idx="27622">
                  <c:v>138.1099999999468</c:v>
                </c:pt>
                <c:pt idx="27623">
                  <c:v>138.1149999999467</c:v>
                </c:pt>
                <c:pt idx="27624">
                  <c:v>138.1199999999467</c:v>
                </c:pt>
                <c:pt idx="27625">
                  <c:v>138.1249999999469</c:v>
                </c:pt>
                <c:pt idx="27626">
                  <c:v>138.1299999999468</c:v>
                </c:pt>
                <c:pt idx="27627">
                  <c:v>138.1349999999468</c:v>
                </c:pt>
                <c:pt idx="27628">
                  <c:v>138.1399999999468</c:v>
                </c:pt>
                <c:pt idx="27629">
                  <c:v>138.1449999999467</c:v>
                </c:pt>
                <c:pt idx="27630">
                  <c:v>138.1499999999467</c:v>
                </c:pt>
                <c:pt idx="27631">
                  <c:v>138.1549999999468</c:v>
                </c:pt>
                <c:pt idx="27632">
                  <c:v>138.1599999999468</c:v>
                </c:pt>
                <c:pt idx="27633">
                  <c:v>138.1649999999468</c:v>
                </c:pt>
                <c:pt idx="27634">
                  <c:v>138.1699999999468</c:v>
                </c:pt>
                <c:pt idx="27635">
                  <c:v>138.1749999999467</c:v>
                </c:pt>
                <c:pt idx="27636">
                  <c:v>138.1799999999467</c:v>
                </c:pt>
                <c:pt idx="27637">
                  <c:v>138.1849999999468</c:v>
                </c:pt>
                <c:pt idx="27638">
                  <c:v>138.1899999999468</c:v>
                </c:pt>
                <c:pt idx="27639">
                  <c:v>138.1949999999468</c:v>
                </c:pt>
                <c:pt idx="27640">
                  <c:v>138.1999999999468</c:v>
                </c:pt>
                <c:pt idx="27641">
                  <c:v>138.2049999999468</c:v>
                </c:pt>
                <c:pt idx="27642">
                  <c:v>138.2099999999467</c:v>
                </c:pt>
                <c:pt idx="27643">
                  <c:v>138.2149999999467</c:v>
                </c:pt>
                <c:pt idx="27644">
                  <c:v>138.2199999999467</c:v>
                </c:pt>
                <c:pt idx="27645">
                  <c:v>138.2249999999468</c:v>
                </c:pt>
                <c:pt idx="27646">
                  <c:v>138.2299999999468</c:v>
                </c:pt>
                <c:pt idx="27647">
                  <c:v>138.2349999999468</c:v>
                </c:pt>
                <c:pt idx="27648">
                  <c:v>138.2399999999467</c:v>
                </c:pt>
                <c:pt idx="27649">
                  <c:v>138.2449999999467</c:v>
                </c:pt>
                <c:pt idx="27650">
                  <c:v>138.2499999999467</c:v>
                </c:pt>
                <c:pt idx="27651">
                  <c:v>138.2549999999467</c:v>
                </c:pt>
                <c:pt idx="27652">
                  <c:v>138.2599999999467</c:v>
                </c:pt>
                <c:pt idx="27653">
                  <c:v>138.2649999999467</c:v>
                </c:pt>
                <c:pt idx="27654">
                  <c:v>138.2699999999467</c:v>
                </c:pt>
                <c:pt idx="27655">
                  <c:v>138.2749999999467</c:v>
                </c:pt>
                <c:pt idx="27656">
                  <c:v>138.2799999999467</c:v>
                </c:pt>
                <c:pt idx="27657">
                  <c:v>138.2849999999467</c:v>
                </c:pt>
                <c:pt idx="27658">
                  <c:v>138.2899999999467</c:v>
                </c:pt>
                <c:pt idx="27659">
                  <c:v>138.2949999999467</c:v>
                </c:pt>
                <c:pt idx="27660">
                  <c:v>138.2999999999467</c:v>
                </c:pt>
                <c:pt idx="27661">
                  <c:v>138.3049999999467</c:v>
                </c:pt>
                <c:pt idx="27662">
                  <c:v>138.3099999999467</c:v>
                </c:pt>
                <c:pt idx="27663">
                  <c:v>138.3149999999467</c:v>
                </c:pt>
                <c:pt idx="27664">
                  <c:v>138.3199999999467</c:v>
                </c:pt>
                <c:pt idx="27665">
                  <c:v>138.3249999999467</c:v>
                </c:pt>
                <c:pt idx="27666">
                  <c:v>138.3299999999467</c:v>
                </c:pt>
                <c:pt idx="27667">
                  <c:v>138.3349999999467</c:v>
                </c:pt>
                <c:pt idx="27668">
                  <c:v>138.3399999999467</c:v>
                </c:pt>
                <c:pt idx="27669">
                  <c:v>138.3449999999467</c:v>
                </c:pt>
                <c:pt idx="27670">
                  <c:v>138.3499999999466</c:v>
                </c:pt>
                <c:pt idx="27671">
                  <c:v>138.3549999999466</c:v>
                </c:pt>
                <c:pt idx="27672">
                  <c:v>138.3599999999466</c:v>
                </c:pt>
                <c:pt idx="27673">
                  <c:v>138.3649999999466</c:v>
                </c:pt>
                <c:pt idx="27674">
                  <c:v>138.3699999999466</c:v>
                </c:pt>
                <c:pt idx="27675">
                  <c:v>138.3749999999466</c:v>
                </c:pt>
                <c:pt idx="27676">
                  <c:v>138.3799999999466</c:v>
                </c:pt>
                <c:pt idx="27677">
                  <c:v>138.3849999999466</c:v>
                </c:pt>
                <c:pt idx="27678">
                  <c:v>138.3899999999466</c:v>
                </c:pt>
                <c:pt idx="27679">
                  <c:v>138.3949999999466</c:v>
                </c:pt>
                <c:pt idx="27680">
                  <c:v>138.3999999999466</c:v>
                </c:pt>
                <c:pt idx="27681">
                  <c:v>138.4049999999466</c:v>
                </c:pt>
                <c:pt idx="27682">
                  <c:v>138.4099999999466</c:v>
                </c:pt>
                <c:pt idx="27683">
                  <c:v>138.4149999999466</c:v>
                </c:pt>
                <c:pt idx="27684">
                  <c:v>138.4199999999466</c:v>
                </c:pt>
                <c:pt idx="27685">
                  <c:v>138.4249999999466</c:v>
                </c:pt>
                <c:pt idx="27686">
                  <c:v>138.4299999999466</c:v>
                </c:pt>
                <c:pt idx="27687">
                  <c:v>138.4349999999466</c:v>
                </c:pt>
                <c:pt idx="27688">
                  <c:v>138.4399999999466</c:v>
                </c:pt>
                <c:pt idx="27689">
                  <c:v>138.4449999999466</c:v>
                </c:pt>
                <c:pt idx="27690">
                  <c:v>138.4499999999466</c:v>
                </c:pt>
                <c:pt idx="27691">
                  <c:v>138.4549999999466</c:v>
                </c:pt>
                <c:pt idx="27692">
                  <c:v>138.4599999999466</c:v>
                </c:pt>
                <c:pt idx="27693">
                  <c:v>138.4649999999465</c:v>
                </c:pt>
                <c:pt idx="27694">
                  <c:v>138.4699999999465</c:v>
                </c:pt>
                <c:pt idx="27695">
                  <c:v>138.4749999999465</c:v>
                </c:pt>
                <c:pt idx="27696">
                  <c:v>138.4799999999465</c:v>
                </c:pt>
                <c:pt idx="27697">
                  <c:v>138.4849999999466</c:v>
                </c:pt>
                <c:pt idx="27698">
                  <c:v>138.4899999999465</c:v>
                </c:pt>
                <c:pt idx="27699">
                  <c:v>138.4949999999465</c:v>
                </c:pt>
                <c:pt idx="27700">
                  <c:v>138.4999999999465</c:v>
                </c:pt>
                <c:pt idx="27701">
                  <c:v>138.5049999999465</c:v>
                </c:pt>
                <c:pt idx="27702">
                  <c:v>138.5099999999465</c:v>
                </c:pt>
                <c:pt idx="27703">
                  <c:v>138.5149999999465</c:v>
                </c:pt>
                <c:pt idx="27704">
                  <c:v>138.5199999999465</c:v>
                </c:pt>
                <c:pt idx="27705">
                  <c:v>138.5249999999465</c:v>
                </c:pt>
                <c:pt idx="27706">
                  <c:v>138.5299999999465</c:v>
                </c:pt>
                <c:pt idx="27707">
                  <c:v>138.5349999999465</c:v>
                </c:pt>
                <c:pt idx="27708">
                  <c:v>138.5399999999465</c:v>
                </c:pt>
                <c:pt idx="27709">
                  <c:v>138.5449999999465</c:v>
                </c:pt>
                <c:pt idx="27710">
                  <c:v>138.5499999999464</c:v>
                </c:pt>
                <c:pt idx="27711">
                  <c:v>138.5549999999465</c:v>
                </c:pt>
                <c:pt idx="27712">
                  <c:v>138.5599999999465</c:v>
                </c:pt>
                <c:pt idx="27713">
                  <c:v>138.5649999999465</c:v>
                </c:pt>
                <c:pt idx="27714">
                  <c:v>138.5699999999464</c:v>
                </c:pt>
                <c:pt idx="27715">
                  <c:v>138.5749999999464</c:v>
                </c:pt>
                <c:pt idx="27716">
                  <c:v>138.5799999999464</c:v>
                </c:pt>
                <c:pt idx="27717">
                  <c:v>138.5849999999464</c:v>
                </c:pt>
                <c:pt idx="27718">
                  <c:v>138.5899999999464</c:v>
                </c:pt>
                <c:pt idx="27719">
                  <c:v>138.5949999999464</c:v>
                </c:pt>
                <c:pt idx="27720">
                  <c:v>138.5999999999464</c:v>
                </c:pt>
                <c:pt idx="27721">
                  <c:v>138.6049999999464</c:v>
                </c:pt>
                <c:pt idx="27722">
                  <c:v>138.6099999999464</c:v>
                </c:pt>
                <c:pt idx="27723">
                  <c:v>138.6149999999463</c:v>
                </c:pt>
                <c:pt idx="27724">
                  <c:v>138.6199999999463</c:v>
                </c:pt>
                <c:pt idx="27725">
                  <c:v>138.6249999999464</c:v>
                </c:pt>
                <c:pt idx="27726">
                  <c:v>138.6299999999464</c:v>
                </c:pt>
                <c:pt idx="27727">
                  <c:v>138.6349999999464</c:v>
                </c:pt>
                <c:pt idx="27728">
                  <c:v>138.6399999999464</c:v>
                </c:pt>
                <c:pt idx="27729">
                  <c:v>138.6449999999463</c:v>
                </c:pt>
                <c:pt idx="27730">
                  <c:v>138.6499999999463</c:v>
                </c:pt>
                <c:pt idx="27731">
                  <c:v>138.6549999999464</c:v>
                </c:pt>
                <c:pt idx="27732">
                  <c:v>138.6599999999464</c:v>
                </c:pt>
                <c:pt idx="27733">
                  <c:v>138.6649999999464</c:v>
                </c:pt>
                <c:pt idx="27734">
                  <c:v>138.6699999999464</c:v>
                </c:pt>
                <c:pt idx="27735">
                  <c:v>138.6749999999464</c:v>
                </c:pt>
                <c:pt idx="27736">
                  <c:v>138.6799999999463</c:v>
                </c:pt>
                <c:pt idx="27737">
                  <c:v>138.6849999999463</c:v>
                </c:pt>
                <c:pt idx="27738">
                  <c:v>138.6899999999463</c:v>
                </c:pt>
                <c:pt idx="27739">
                  <c:v>138.6949999999463</c:v>
                </c:pt>
                <c:pt idx="27740">
                  <c:v>138.6999999999463</c:v>
                </c:pt>
                <c:pt idx="27741">
                  <c:v>138.7049999999463</c:v>
                </c:pt>
                <c:pt idx="27742">
                  <c:v>138.7099999999463</c:v>
                </c:pt>
                <c:pt idx="27743">
                  <c:v>138.7149999999463</c:v>
                </c:pt>
                <c:pt idx="27744">
                  <c:v>138.7199999999463</c:v>
                </c:pt>
                <c:pt idx="27745">
                  <c:v>138.7249999999463</c:v>
                </c:pt>
                <c:pt idx="27746">
                  <c:v>138.7299999999463</c:v>
                </c:pt>
                <c:pt idx="27747">
                  <c:v>138.7349999999463</c:v>
                </c:pt>
                <c:pt idx="27748">
                  <c:v>138.7399999999463</c:v>
                </c:pt>
                <c:pt idx="27749">
                  <c:v>138.7449999999463</c:v>
                </c:pt>
                <c:pt idx="27750">
                  <c:v>138.7499999999463</c:v>
                </c:pt>
                <c:pt idx="27751">
                  <c:v>138.7549999999463</c:v>
                </c:pt>
                <c:pt idx="27752">
                  <c:v>138.7599999999463</c:v>
                </c:pt>
                <c:pt idx="27753">
                  <c:v>138.7649999999463</c:v>
                </c:pt>
                <c:pt idx="27754">
                  <c:v>138.7699999999462</c:v>
                </c:pt>
                <c:pt idx="27755">
                  <c:v>138.7749999999461</c:v>
                </c:pt>
                <c:pt idx="27756">
                  <c:v>138.7799999999461</c:v>
                </c:pt>
                <c:pt idx="27757">
                  <c:v>138.7849999999463</c:v>
                </c:pt>
                <c:pt idx="27758">
                  <c:v>138.7899999999462</c:v>
                </c:pt>
                <c:pt idx="27759">
                  <c:v>138.7949999999462</c:v>
                </c:pt>
                <c:pt idx="27760">
                  <c:v>138.7999999999462</c:v>
                </c:pt>
                <c:pt idx="27761">
                  <c:v>138.8049999999462</c:v>
                </c:pt>
                <c:pt idx="27762">
                  <c:v>138.8099999999462</c:v>
                </c:pt>
                <c:pt idx="27763">
                  <c:v>138.8149999999462</c:v>
                </c:pt>
                <c:pt idx="27764">
                  <c:v>138.8199999999462</c:v>
                </c:pt>
                <c:pt idx="27765">
                  <c:v>138.8249999999462</c:v>
                </c:pt>
                <c:pt idx="27766">
                  <c:v>138.8299999999462</c:v>
                </c:pt>
                <c:pt idx="27767">
                  <c:v>138.8349999999462</c:v>
                </c:pt>
                <c:pt idx="27768">
                  <c:v>138.8399999999462</c:v>
                </c:pt>
                <c:pt idx="27769">
                  <c:v>138.8449999999462</c:v>
                </c:pt>
                <c:pt idx="27770">
                  <c:v>138.8499999999462</c:v>
                </c:pt>
                <c:pt idx="27771">
                  <c:v>138.8549999999462</c:v>
                </c:pt>
                <c:pt idx="27772">
                  <c:v>138.8599999999462</c:v>
                </c:pt>
                <c:pt idx="27773">
                  <c:v>138.8649999999462</c:v>
                </c:pt>
                <c:pt idx="27774">
                  <c:v>138.8699999999462</c:v>
                </c:pt>
                <c:pt idx="27775">
                  <c:v>138.8749999999462</c:v>
                </c:pt>
                <c:pt idx="27776">
                  <c:v>138.8799999999462</c:v>
                </c:pt>
                <c:pt idx="27777">
                  <c:v>138.8849999999462</c:v>
                </c:pt>
                <c:pt idx="27778">
                  <c:v>138.8899999999462</c:v>
                </c:pt>
                <c:pt idx="27779">
                  <c:v>138.8949999999462</c:v>
                </c:pt>
                <c:pt idx="27780">
                  <c:v>138.8999999999461</c:v>
                </c:pt>
                <c:pt idx="27781">
                  <c:v>138.9049999999461</c:v>
                </c:pt>
                <c:pt idx="27782">
                  <c:v>138.9099999999461</c:v>
                </c:pt>
                <c:pt idx="27783">
                  <c:v>138.9149999999461</c:v>
                </c:pt>
                <c:pt idx="27784">
                  <c:v>138.9199999999461</c:v>
                </c:pt>
                <c:pt idx="27785">
                  <c:v>138.9249999999462</c:v>
                </c:pt>
                <c:pt idx="27786">
                  <c:v>138.9299999999461</c:v>
                </c:pt>
                <c:pt idx="27787">
                  <c:v>138.9349999999461</c:v>
                </c:pt>
                <c:pt idx="27788">
                  <c:v>138.9399999999461</c:v>
                </c:pt>
                <c:pt idx="27789">
                  <c:v>138.9449999999461</c:v>
                </c:pt>
                <c:pt idx="27790">
                  <c:v>138.9499999999461</c:v>
                </c:pt>
                <c:pt idx="27791">
                  <c:v>138.9549999999461</c:v>
                </c:pt>
                <c:pt idx="27792">
                  <c:v>138.9599999999461</c:v>
                </c:pt>
                <c:pt idx="27793">
                  <c:v>138.9649999999461</c:v>
                </c:pt>
                <c:pt idx="27794">
                  <c:v>138.9699999999461</c:v>
                </c:pt>
                <c:pt idx="27795">
                  <c:v>138.9749999999461</c:v>
                </c:pt>
                <c:pt idx="27796">
                  <c:v>138.9799999999461</c:v>
                </c:pt>
                <c:pt idx="27797">
                  <c:v>138.9849999999461</c:v>
                </c:pt>
                <c:pt idx="27798">
                  <c:v>138.9899999999461</c:v>
                </c:pt>
                <c:pt idx="27799">
                  <c:v>138.9949999999461</c:v>
                </c:pt>
                <c:pt idx="27800">
                  <c:v>138.9999999999461</c:v>
                </c:pt>
                <c:pt idx="27801">
                  <c:v>139.0049999999461</c:v>
                </c:pt>
                <c:pt idx="27802">
                  <c:v>139.009999999946</c:v>
                </c:pt>
                <c:pt idx="27803">
                  <c:v>139.014999999946</c:v>
                </c:pt>
                <c:pt idx="27804">
                  <c:v>139.019999999946</c:v>
                </c:pt>
                <c:pt idx="27805">
                  <c:v>139.024999999946</c:v>
                </c:pt>
                <c:pt idx="27806">
                  <c:v>139.029999999946</c:v>
                </c:pt>
                <c:pt idx="27807">
                  <c:v>139.034999999946</c:v>
                </c:pt>
                <c:pt idx="27808">
                  <c:v>139.039999999946</c:v>
                </c:pt>
                <c:pt idx="27809">
                  <c:v>139.044999999946</c:v>
                </c:pt>
                <c:pt idx="27810">
                  <c:v>139.049999999946</c:v>
                </c:pt>
                <c:pt idx="27811">
                  <c:v>139.054999999946</c:v>
                </c:pt>
                <c:pt idx="27812">
                  <c:v>139.059999999946</c:v>
                </c:pt>
                <c:pt idx="27813">
                  <c:v>139.064999999946</c:v>
                </c:pt>
                <c:pt idx="27814">
                  <c:v>139.069999999946</c:v>
                </c:pt>
                <c:pt idx="27815">
                  <c:v>139.074999999946</c:v>
                </c:pt>
                <c:pt idx="27816">
                  <c:v>139.079999999946</c:v>
                </c:pt>
                <c:pt idx="27817">
                  <c:v>139.084999999946</c:v>
                </c:pt>
                <c:pt idx="27818">
                  <c:v>139.089999999946</c:v>
                </c:pt>
                <c:pt idx="27819">
                  <c:v>139.094999999946</c:v>
                </c:pt>
                <c:pt idx="27820">
                  <c:v>139.099999999946</c:v>
                </c:pt>
                <c:pt idx="27821">
                  <c:v>139.104999999946</c:v>
                </c:pt>
                <c:pt idx="27822">
                  <c:v>139.109999999946</c:v>
                </c:pt>
                <c:pt idx="27823">
                  <c:v>139.114999999946</c:v>
                </c:pt>
                <c:pt idx="27824">
                  <c:v>139.1199999999459</c:v>
                </c:pt>
                <c:pt idx="27825">
                  <c:v>139.1249999999459</c:v>
                </c:pt>
                <c:pt idx="27826">
                  <c:v>139.1299999999459</c:v>
                </c:pt>
                <c:pt idx="27827">
                  <c:v>139.1349999999459</c:v>
                </c:pt>
                <c:pt idx="27828">
                  <c:v>139.1399999999459</c:v>
                </c:pt>
                <c:pt idx="27829">
                  <c:v>139.1449999999459</c:v>
                </c:pt>
                <c:pt idx="27830">
                  <c:v>139.1499999999459</c:v>
                </c:pt>
                <c:pt idx="27831">
                  <c:v>139.1549999999459</c:v>
                </c:pt>
                <c:pt idx="27832">
                  <c:v>139.1599999999459</c:v>
                </c:pt>
                <c:pt idx="27833">
                  <c:v>139.1649999999459</c:v>
                </c:pt>
                <c:pt idx="27834">
                  <c:v>139.1699999999459</c:v>
                </c:pt>
                <c:pt idx="27835">
                  <c:v>139.1749999999459</c:v>
                </c:pt>
                <c:pt idx="27836">
                  <c:v>139.1799999999459</c:v>
                </c:pt>
                <c:pt idx="27837">
                  <c:v>139.1849999999459</c:v>
                </c:pt>
                <c:pt idx="27838">
                  <c:v>139.1899999999459</c:v>
                </c:pt>
                <c:pt idx="27839">
                  <c:v>139.1949999999459</c:v>
                </c:pt>
                <c:pt idx="27840">
                  <c:v>139.1999999999459</c:v>
                </c:pt>
                <c:pt idx="27841">
                  <c:v>139.2049999999459</c:v>
                </c:pt>
                <c:pt idx="27842">
                  <c:v>139.2099999999458</c:v>
                </c:pt>
                <c:pt idx="27843">
                  <c:v>139.2149999999457</c:v>
                </c:pt>
                <c:pt idx="27844">
                  <c:v>139.2199999999457</c:v>
                </c:pt>
                <c:pt idx="27845">
                  <c:v>139.2249999999459</c:v>
                </c:pt>
                <c:pt idx="27846">
                  <c:v>139.2299999999458</c:v>
                </c:pt>
                <c:pt idx="27847">
                  <c:v>139.2349999999458</c:v>
                </c:pt>
                <c:pt idx="27848">
                  <c:v>139.2399999999458</c:v>
                </c:pt>
                <c:pt idx="27849">
                  <c:v>139.2449999999457</c:v>
                </c:pt>
                <c:pt idx="27850">
                  <c:v>139.2499999999457</c:v>
                </c:pt>
                <c:pt idx="27851">
                  <c:v>139.2549999999458</c:v>
                </c:pt>
                <c:pt idx="27852">
                  <c:v>139.2599999999458</c:v>
                </c:pt>
                <c:pt idx="27853">
                  <c:v>139.2649999999458</c:v>
                </c:pt>
                <c:pt idx="27854">
                  <c:v>139.2699999999458</c:v>
                </c:pt>
                <c:pt idx="27855">
                  <c:v>139.2749999999457</c:v>
                </c:pt>
                <c:pt idx="27856">
                  <c:v>139.2799999999457</c:v>
                </c:pt>
                <c:pt idx="27857">
                  <c:v>139.2849999999458</c:v>
                </c:pt>
                <c:pt idx="27858">
                  <c:v>139.2899999999458</c:v>
                </c:pt>
                <c:pt idx="27859">
                  <c:v>139.2949999999458</c:v>
                </c:pt>
                <c:pt idx="27860">
                  <c:v>139.2999999999458</c:v>
                </c:pt>
                <c:pt idx="27861">
                  <c:v>139.3049999999458</c:v>
                </c:pt>
                <c:pt idx="27862">
                  <c:v>139.3099999999458</c:v>
                </c:pt>
                <c:pt idx="27863">
                  <c:v>139.3149999999458</c:v>
                </c:pt>
                <c:pt idx="27864">
                  <c:v>139.3199999999458</c:v>
                </c:pt>
                <c:pt idx="27865">
                  <c:v>139.3249999999458</c:v>
                </c:pt>
                <c:pt idx="27866">
                  <c:v>139.3299999999458</c:v>
                </c:pt>
                <c:pt idx="27867">
                  <c:v>139.3349999999458</c:v>
                </c:pt>
                <c:pt idx="27868">
                  <c:v>139.3399999999457</c:v>
                </c:pt>
                <c:pt idx="27869">
                  <c:v>139.3449999999457</c:v>
                </c:pt>
                <c:pt idx="27870">
                  <c:v>139.3499999999457</c:v>
                </c:pt>
                <c:pt idx="27871">
                  <c:v>139.3549999999458</c:v>
                </c:pt>
                <c:pt idx="27872">
                  <c:v>139.3599999999458</c:v>
                </c:pt>
                <c:pt idx="27873">
                  <c:v>139.3649999999458</c:v>
                </c:pt>
                <c:pt idx="27874">
                  <c:v>139.3699999999457</c:v>
                </c:pt>
                <c:pt idx="27875">
                  <c:v>139.3749999999457</c:v>
                </c:pt>
                <c:pt idx="27876">
                  <c:v>139.3799999999457</c:v>
                </c:pt>
                <c:pt idx="27877">
                  <c:v>139.3849999999457</c:v>
                </c:pt>
                <c:pt idx="27878">
                  <c:v>139.3899999999457</c:v>
                </c:pt>
                <c:pt idx="27879">
                  <c:v>139.3949999999457</c:v>
                </c:pt>
                <c:pt idx="27880">
                  <c:v>139.3999999999457</c:v>
                </c:pt>
                <c:pt idx="27881">
                  <c:v>139.4049999999457</c:v>
                </c:pt>
                <c:pt idx="27882">
                  <c:v>139.4099999999457</c:v>
                </c:pt>
                <c:pt idx="27883">
                  <c:v>139.4149999999457</c:v>
                </c:pt>
                <c:pt idx="27884">
                  <c:v>139.4199999999457</c:v>
                </c:pt>
                <c:pt idx="27885">
                  <c:v>139.4249999999457</c:v>
                </c:pt>
                <c:pt idx="27886">
                  <c:v>139.4299999999457</c:v>
                </c:pt>
                <c:pt idx="27887">
                  <c:v>139.4349999999457</c:v>
                </c:pt>
                <c:pt idx="27888">
                  <c:v>139.4399999999457</c:v>
                </c:pt>
                <c:pt idx="27889">
                  <c:v>139.4449999999457</c:v>
                </c:pt>
                <c:pt idx="27890">
                  <c:v>139.4499999999456</c:v>
                </c:pt>
                <c:pt idx="27891">
                  <c:v>139.4549999999456</c:v>
                </c:pt>
                <c:pt idx="27892">
                  <c:v>139.4599999999456</c:v>
                </c:pt>
                <c:pt idx="27893">
                  <c:v>139.4649999999456</c:v>
                </c:pt>
                <c:pt idx="27894">
                  <c:v>139.4699999999456</c:v>
                </c:pt>
                <c:pt idx="27895">
                  <c:v>139.4749999999456</c:v>
                </c:pt>
                <c:pt idx="27896">
                  <c:v>139.4799999999456</c:v>
                </c:pt>
                <c:pt idx="27897">
                  <c:v>139.4849999999456</c:v>
                </c:pt>
                <c:pt idx="27898">
                  <c:v>139.4899999999456</c:v>
                </c:pt>
                <c:pt idx="27899">
                  <c:v>139.4949999999456</c:v>
                </c:pt>
                <c:pt idx="27900">
                  <c:v>139.4999999999456</c:v>
                </c:pt>
                <c:pt idx="27901">
                  <c:v>139.5049999999456</c:v>
                </c:pt>
                <c:pt idx="27902">
                  <c:v>139.5099999999456</c:v>
                </c:pt>
                <c:pt idx="27903">
                  <c:v>139.5149999999456</c:v>
                </c:pt>
                <c:pt idx="27904">
                  <c:v>139.5199999999456</c:v>
                </c:pt>
                <c:pt idx="27905">
                  <c:v>139.5249999999456</c:v>
                </c:pt>
                <c:pt idx="27906">
                  <c:v>139.5299999999456</c:v>
                </c:pt>
                <c:pt idx="27907">
                  <c:v>139.5349999999456</c:v>
                </c:pt>
                <c:pt idx="27908">
                  <c:v>139.5399999999456</c:v>
                </c:pt>
                <c:pt idx="27909">
                  <c:v>139.5449999999456</c:v>
                </c:pt>
                <c:pt idx="27910">
                  <c:v>139.5499999999456</c:v>
                </c:pt>
                <c:pt idx="27911">
                  <c:v>139.5549999999456</c:v>
                </c:pt>
                <c:pt idx="27912">
                  <c:v>139.5599999999455</c:v>
                </c:pt>
                <c:pt idx="27913">
                  <c:v>139.5649999999455</c:v>
                </c:pt>
                <c:pt idx="27914">
                  <c:v>139.5699999999455</c:v>
                </c:pt>
                <c:pt idx="27915">
                  <c:v>139.5749999999455</c:v>
                </c:pt>
                <c:pt idx="27916">
                  <c:v>139.5799999999455</c:v>
                </c:pt>
                <c:pt idx="27917">
                  <c:v>139.5849999999456</c:v>
                </c:pt>
                <c:pt idx="27918">
                  <c:v>139.5899999999455</c:v>
                </c:pt>
                <c:pt idx="27919">
                  <c:v>139.5949999999455</c:v>
                </c:pt>
                <c:pt idx="27920">
                  <c:v>139.5999999999455</c:v>
                </c:pt>
                <c:pt idx="27921">
                  <c:v>139.6049999999455</c:v>
                </c:pt>
                <c:pt idx="27922">
                  <c:v>139.6099999999455</c:v>
                </c:pt>
                <c:pt idx="27923">
                  <c:v>139.6149999999455</c:v>
                </c:pt>
                <c:pt idx="27924">
                  <c:v>139.6199999999455</c:v>
                </c:pt>
                <c:pt idx="27925">
                  <c:v>139.6249999999455</c:v>
                </c:pt>
                <c:pt idx="27926">
                  <c:v>139.6299999999455</c:v>
                </c:pt>
                <c:pt idx="27927">
                  <c:v>139.6349999999455</c:v>
                </c:pt>
                <c:pt idx="27928">
                  <c:v>139.6399999999455</c:v>
                </c:pt>
                <c:pt idx="27929">
                  <c:v>139.6449999999455</c:v>
                </c:pt>
                <c:pt idx="27930">
                  <c:v>139.6499999999454</c:v>
                </c:pt>
                <c:pt idx="27931">
                  <c:v>139.6549999999455</c:v>
                </c:pt>
                <c:pt idx="27932">
                  <c:v>139.6599999999455</c:v>
                </c:pt>
                <c:pt idx="27933">
                  <c:v>139.6649999999455</c:v>
                </c:pt>
                <c:pt idx="27934">
                  <c:v>139.6699999999454</c:v>
                </c:pt>
                <c:pt idx="27935">
                  <c:v>139.6749999999454</c:v>
                </c:pt>
                <c:pt idx="27936">
                  <c:v>139.6799999999454</c:v>
                </c:pt>
                <c:pt idx="27937">
                  <c:v>139.6849999999454</c:v>
                </c:pt>
                <c:pt idx="27938">
                  <c:v>139.6899999999454</c:v>
                </c:pt>
                <c:pt idx="27939">
                  <c:v>139.6949999999454</c:v>
                </c:pt>
                <c:pt idx="27940">
                  <c:v>139.6999999999454</c:v>
                </c:pt>
                <c:pt idx="27941">
                  <c:v>139.7049999999454</c:v>
                </c:pt>
                <c:pt idx="27942">
                  <c:v>139.7099999999454</c:v>
                </c:pt>
                <c:pt idx="27943">
                  <c:v>139.7149999999453</c:v>
                </c:pt>
                <c:pt idx="27944">
                  <c:v>139.7199999999453</c:v>
                </c:pt>
                <c:pt idx="27945">
                  <c:v>139.7249999999454</c:v>
                </c:pt>
                <c:pt idx="27946">
                  <c:v>139.7299999999454</c:v>
                </c:pt>
                <c:pt idx="27947">
                  <c:v>139.7349999999454</c:v>
                </c:pt>
                <c:pt idx="27948">
                  <c:v>139.7399999999454</c:v>
                </c:pt>
                <c:pt idx="27949">
                  <c:v>139.7449999999453</c:v>
                </c:pt>
                <c:pt idx="27950">
                  <c:v>139.7499999999453</c:v>
                </c:pt>
                <c:pt idx="27951">
                  <c:v>139.7549999999454</c:v>
                </c:pt>
                <c:pt idx="27952">
                  <c:v>139.7599999999454</c:v>
                </c:pt>
                <c:pt idx="27953">
                  <c:v>139.7649999999454</c:v>
                </c:pt>
                <c:pt idx="27954">
                  <c:v>139.7699999999454</c:v>
                </c:pt>
                <c:pt idx="27955">
                  <c:v>139.7749999999454</c:v>
                </c:pt>
                <c:pt idx="27956">
                  <c:v>139.7799999999453</c:v>
                </c:pt>
                <c:pt idx="27957">
                  <c:v>139.7849999999453</c:v>
                </c:pt>
                <c:pt idx="27958">
                  <c:v>139.7899999999453</c:v>
                </c:pt>
                <c:pt idx="27959">
                  <c:v>139.7949999999453</c:v>
                </c:pt>
                <c:pt idx="27960">
                  <c:v>139.7999999999453</c:v>
                </c:pt>
                <c:pt idx="27961">
                  <c:v>139.8049999999454</c:v>
                </c:pt>
                <c:pt idx="27962">
                  <c:v>139.8099999999453</c:v>
                </c:pt>
                <c:pt idx="27963">
                  <c:v>139.8149999999453</c:v>
                </c:pt>
                <c:pt idx="27964">
                  <c:v>139.8199999999453</c:v>
                </c:pt>
                <c:pt idx="27965">
                  <c:v>139.8249999999453</c:v>
                </c:pt>
                <c:pt idx="27966">
                  <c:v>139.8299999999453</c:v>
                </c:pt>
                <c:pt idx="27967">
                  <c:v>139.8349999999453</c:v>
                </c:pt>
                <c:pt idx="27968">
                  <c:v>139.8399999999453</c:v>
                </c:pt>
                <c:pt idx="27969">
                  <c:v>139.8449999999453</c:v>
                </c:pt>
                <c:pt idx="27970">
                  <c:v>139.8499999999453</c:v>
                </c:pt>
                <c:pt idx="27971">
                  <c:v>139.8549999999453</c:v>
                </c:pt>
                <c:pt idx="27972">
                  <c:v>139.8599999999453</c:v>
                </c:pt>
                <c:pt idx="27973">
                  <c:v>139.8649999999453</c:v>
                </c:pt>
                <c:pt idx="27974">
                  <c:v>139.8699999999453</c:v>
                </c:pt>
                <c:pt idx="27975">
                  <c:v>139.8749999999453</c:v>
                </c:pt>
                <c:pt idx="27976">
                  <c:v>139.8799999999453</c:v>
                </c:pt>
                <c:pt idx="27977">
                  <c:v>139.8849999999453</c:v>
                </c:pt>
                <c:pt idx="27978">
                  <c:v>139.8899999999452</c:v>
                </c:pt>
                <c:pt idx="27979">
                  <c:v>139.8949999999452</c:v>
                </c:pt>
                <c:pt idx="27980">
                  <c:v>139.8999999999452</c:v>
                </c:pt>
                <c:pt idx="27981">
                  <c:v>139.9049999999452</c:v>
                </c:pt>
                <c:pt idx="27982">
                  <c:v>139.9099999999452</c:v>
                </c:pt>
                <c:pt idx="27983">
                  <c:v>139.9149999999452</c:v>
                </c:pt>
                <c:pt idx="27984">
                  <c:v>139.9199999999452</c:v>
                </c:pt>
                <c:pt idx="27985">
                  <c:v>139.9249999999452</c:v>
                </c:pt>
                <c:pt idx="27986">
                  <c:v>139.9299999999452</c:v>
                </c:pt>
                <c:pt idx="27987">
                  <c:v>139.9349999999452</c:v>
                </c:pt>
                <c:pt idx="27988">
                  <c:v>139.9399999999452</c:v>
                </c:pt>
                <c:pt idx="27989">
                  <c:v>139.9449999999452</c:v>
                </c:pt>
                <c:pt idx="27990">
                  <c:v>139.9499999999452</c:v>
                </c:pt>
                <c:pt idx="27991">
                  <c:v>139.9549999999452</c:v>
                </c:pt>
                <c:pt idx="27992">
                  <c:v>139.9599999999452</c:v>
                </c:pt>
                <c:pt idx="27993">
                  <c:v>139.9649999999452</c:v>
                </c:pt>
                <c:pt idx="27994">
                  <c:v>139.9699999999452</c:v>
                </c:pt>
                <c:pt idx="27995">
                  <c:v>139.9749999999452</c:v>
                </c:pt>
                <c:pt idx="27996">
                  <c:v>139.9799999999452</c:v>
                </c:pt>
                <c:pt idx="27997">
                  <c:v>139.9849999999452</c:v>
                </c:pt>
                <c:pt idx="27998">
                  <c:v>139.9899999999452</c:v>
                </c:pt>
                <c:pt idx="27999">
                  <c:v>139.9949999999452</c:v>
                </c:pt>
                <c:pt idx="28000">
                  <c:v>139.9999999999451</c:v>
                </c:pt>
                <c:pt idx="28001">
                  <c:v>140.0049999999451</c:v>
                </c:pt>
                <c:pt idx="28002">
                  <c:v>140.0099999999451</c:v>
                </c:pt>
                <c:pt idx="28003">
                  <c:v>140.0149999999451</c:v>
                </c:pt>
                <c:pt idx="28004">
                  <c:v>140.0199999999451</c:v>
                </c:pt>
                <c:pt idx="28005">
                  <c:v>140.0249999999452</c:v>
                </c:pt>
                <c:pt idx="28006">
                  <c:v>140.0299999999451</c:v>
                </c:pt>
                <c:pt idx="28007">
                  <c:v>140.0349999999451</c:v>
                </c:pt>
                <c:pt idx="28008">
                  <c:v>140.0399999999451</c:v>
                </c:pt>
                <c:pt idx="28009">
                  <c:v>140.0449999999451</c:v>
                </c:pt>
                <c:pt idx="28010">
                  <c:v>140.0499999999451</c:v>
                </c:pt>
                <c:pt idx="28011">
                  <c:v>140.0549999999451</c:v>
                </c:pt>
                <c:pt idx="28012">
                  <c:v>140.0599999999451</c:v>
                </c:pt>
                <c:pt idx="28013">
                  <c:v>140.0649999999451</c:v>
                </c:pt>
                <c:pt idx="28014">
                  <c:v>140.0699999999451</c:v>
                </c:pt>
                <c:pt idx="28015">
                  <c:v>140.0749999999451</c:v>
                </c:pt>
                <c:pt idx="28016">
                  <c:v>140.0799999999451</c:v>
                </c:pt>
                <c:pt idx="28017">
                  <c:v>140.0849999999451</c:v>
                </c:pt>
                <c:pt idx="28018">
                  <c:v>140.0899999999451</c:v>
                </c:pt>
                <c:pt idx="28019">
                  <c:v>140.0949999999451</c:v>
                </c:pt>
                <c:pt idx="28020">
                  <c:v>140.0999999999451</c:v>
                </c:pt>
                <c:pt idx="28021">
                  <c:v>140.1049999999451</c:v>
                </c:pt>
                <c:pt idx="28022">
                  <c:v>140.109999999945</c:v>
                </c:pt>
                <c:pt idx="28023">
                  <c:v>140.114999999945</c:v>
                </c:pt>
                <c:pt idx="28024">
                  <c:v>140.119999999945</c:v>
                </c:pt>
                <c:pt idx="28025">
                  <c:v>140.124999999945</c:v>
                </c:pt>
                <c:pt idx="28026">
                  <c:v>140.129999999945</c:v>
                </c:pt>
                <c:pt idx="28027">
                  <c:v>140.134999999945</c:v>
                </c:pt>
                <c:pt idx="28028">
                  <c:v>140.139999999945</c:v>
                </c:pt>
                <c:pt idx="28029">
                  <c:v>140.144999999945</c:v>
                </c:pt>
                <c:pt idx="28030">
                  <c:v>140.149999999945</c:v>
                </c:pt>
                <c:pt idx="28031">
                  <c:v>140.154999999945</c:v>
                </c:pt>
                <c:pt idx="28032">
                  <c:v>140.159999999945</c:v>
                </c:pt>
                <c:pt idx="28033">
                  <c:v>140.164999999945</c:v>
                </c:pt>
                <c:pt idx="28034">
                  <c:v>140.169999999945</c:v>
                </c:pt>
                <c:pt idx="28035">
                  <c:v>140.174999999945</c:v>
                </c:pt>
                <c:pt idx="28036">
                  <c:v>140.179999999945</c:v>
                </c:pt>
                <c:pt idx="28037">
                  <c:v>140.184999999945</c:v>
                </c:pt>
                <c:pt idx="28038">
                  <c:v>140.189999999945</c:v>
                </c:pt>
                <c:pt idx="28039">
                  <c:v>140.194999999945</c:v>
                </c:pt>
                <c:pt idx="28040">
                  <c:v>140.199999999945</c:v>
                </c:pt>
                <c:pt idx="28041">
                  <c:v>140.204999999945</c:v>
                </c:pt>
                <c:pt idx="28042">
                  <c:v>140.209999999945</c:v>
                </c:pt>
                <c:pt idx="28043">
                  <c:v>140.214999999945</c:v>
                </c:pt>
                <c:pt idx="28044">
                  <c:v>140.2199999999449</c:v>
                </c:pt>
                <c:pt idx="28045">
                  <c:v>140.2249999999449</c:v>
                </c:pt>
                <c:pt idx="28046">
                  <c:v>140.2299999999449</c:v>
                </c:pt>
                <c:pt idx="28047">
                  <c:v>140.2349999999449</c:v>
                </c:pt>
                <c:pt idx="28048">
                  <c:v>140.2399999999449</c:v>
                </c:pt>
                <c:pt idx="28049">
                  <c:v>140.2449999999449</c:v>
                </c:pt>
                <c:pt idx="28050">
                  <c:v>140.2499999999449</c:v>
                </c:pt>
                <c:pt idx="28051">
                  <c:v>140.2549999999449</c:v>
                </c:pt>
                <c:pt idx="28052">
                  <c:v>140.2599999999449</c:v>
                </c:pt>
                <c:pt idx="28053">
                  <c:v>140.2649999999449</c:v>
                </c:pt>
                <c:pt idx="28054">
                  <c:v>140.2699999999449</c:v>
                </c:pt>
                <c:pt idx="28055">
                  <c:v>140.2749999999449</c:v>
                </c:pt>
                <c:pt idx="28056">
                  <c:v>140.2799999999449</c:v>
                </c:pt>
                <c:pt idx="28057">
                  <c:v>140.2849999999449</c:v>
                </c:pt>
                <c:pt idx="28058">
                  <c:v>140.2899999999449</c:v>
                </c:pt>
                <c:pt idx="28059">
                  <c:v>140.2949999999449</c:v>
                </c:pt>
                <c:pt idx="28060">
                  <c:v>140.2999999999449</c:v>
                </c:pt>
                <c:pt idx="28061">
                  <c:v>140.3049999999449</c:v>
                </c:pt>
                <c:pt idx="28062">
                  <c:v>140.3099999999449</c:v>
                </c:pt>
                <c:pt idx="28063">
                  <c:v>140.3149999999449</c:v>
                </c:pt>
                <c:pt idx="28064">
                  <c:v>140.3199999999449</c:v>
                </c:pt>
                <c:pt idx="28065">
                  <c:v>140.324999999945</c:v>
                </c:pt>
                <c:pt idx="28066">
                  <c:v>140.3299999999448</c:v>
                </c:pt>
                <c:pt idx="28067">
                  <c:v>140.3349999999448</c:v>
                </c:pt>
                <c:pt idx="28068">
                  <c:v>140.3399999999448</c:v>
                </c:pt>
                <c:pt idx="28069">
                  <c:v>140.3449999999448</c:v>
                </c:pt>
                <c:pt idx="28070">
                  <c:v>140.3499999999448</c:v>
                </c:pt>
                <c:pt idx="28071">
                  <c:v>140.354999999945</c:v>
                </c:pt>
                <c:pt idx="28072">
                  <c:v>140.3599999999448</c:v>
                </c:pt>
                <c:pt idx="28073">
                  <c:v>140.3649999999448</c:v>
                </c:pt>
                <c:pt idx="28074">
                  <c:v>140.3699999999448</c:v>
                </c:pt>
                <c:pt idx="28075">
                  <c:v>140.3749999999448</c:v>
                </c:pt>
                <c:pt idx="28076">
                  <c:v>140.3799999999448</c:v>
                </c:pt>
                <c:pt idx="28077">
                  <c:v>140.3849999999448</c:v>
                </c:pt>
                <c:pt idx="28078">
                  <c:v>140.3899999999448</c:v>
                </c:pt>
                <c:pt idx="28079">
                  <c:v>140.3949999999448</c:v>
                </c:pt>
                <c:pt idx="28080">
                  <c:v>140.3999999999448</c:v>
                </c:pt>
                <c:pt idx="28081">
                  <c:v>140.4049999999448</c:v>
                </c:pt>
                <c:pt idx="28082">
                  <c:v>140.4099999999448</c:v>
                </c:pt>
                <c:pt idx="28083">
                  <c:v>140.4149999999448</c:v>
                </c:pt>
                <c:pt idx="28084">
                  <c:v>140.4199999999448</c:v>
                </c:pt>
                <c:pt idx="28085">
                  <c:v>140.4249999999448</c:v>
                </c:pt>
                <c:pt idx="28086">
                  <c:v>140.4299999999448</c:v>
                </c:pt>
                <c:pt idx="28087">
                  <c:v>140.4349999999448</c:v>
                </c:pt>
                <c:pt idx="28088">
                  <c:v>140.4399999999447</c:v>
                </c:pt>
                <c:pt idx="28089">
                  <c:v>140.4449999999447</c:v>
                </c:pt>
                <c:pt idx="28090">
                  <c:v>140.4499999999447</c:v>
                </c:pt>
                <c:pt idx="28091">
                  <c:v>140.4549999999448</c:v>
                </c:pt>
                <c:pt idx="28092">
                  <c:v>140.4599999999448</c:v>
                </c:pt>
                <c:pt idx="28093">
                  <c:v>140.4649999999448</c:v>
                </c:pt>
                <c:pt idx="28094">
                  <c:v>140.4699999999447</c:v>
                </c:pt>
                <c:pt idx="28095">
                  <c:v>140.4749999999447</c:v>
                </c:pt>
                <c:pt idx="28096">
                  <c:v>140.4799999999447</c:v>
                </c:pt>
                <c:pt idx="28097">
                  <c:v>140.4849999999447</c:v>
                </c:pt>
                <c:pt idx="28098">
                  <c:v>140.4899999999447</c:v>
                </c:pt>
                <c:pt idx="28099">
                  <c:v>140.4949999999447</c:v>
                </c:pt>
                <c:pt idx="28100">
                  <c:v>140.4999999999447</c:v>
                </c:pt>
                <c:pt idx="28101">
                  <c:v>140.5049999999447</c:v>
                </c:pt>
                <c:pt idx="28102">
                  <c:v>140.5099999999447</c:v>
                </c:pt>
                <c:pt idx="28103">
                  <c:v>140.5149999999447</c:v>
                </c:pt>
                <c:pt idx="28104">
                  <c:v>140.5199999999447</c:v>
                </c:pt>
                <c:pt idx="28105">
                  <c:v>140.5249999999447</c:v>
                </c:pt>
                <c:pt idx="28106">
                  <c:v>140.5299999999447</c:v>
                </c:pt>
                <c:pt idx="28107">
                  <c:v>140.5349999999447</c:v>
                </c:pt>
                <c:pt idx="28108">
                  <c:v>140.5399999999447</c:v>
                </c:pt>
                <c:pt idx="28109">
                  <c:v>140.5449999999447</c:v>
                </c:pt>
                <c:pt idx="28110">
                  <c:v>140.5499999999446</c:v>
                </c:pt>
                <c:pt idx="28111">
                  <c:v>140.5549999999446</c:v>
                </c:pt>
                <c:pt idx="28112">
                  <c:v>140.5599999999446</c:v>
                </c:pt>
                <c:pt idx="28113">
                  <c:v>140.5649999999446</c:v>
                </c:pt>
                <c:pt idx="28114">
                  <c:v>140.5699999999446</c:v>
                </c:pt>
                <c:pt idx="28115">
                  <c:v>140.5749999999446</c:v>
                </c:pt>
                <c:pt idx="28116">
                  <c:v>140.5799999999446</c:v>
                </c:pt>
                <c:pt idx="28117">
                  <c:v>140.5849999999446</c:v>
                </c:pt>
                <c:pt idx="28118">
                  <c:v>140.5899999999446</c:v>
                </c:pt>
                <c:pt idx="28119">
                  <c:v>140.5949999999446</c:v>
                </c:pt>
                <c:pt idx="28120">
                  <c:v>140.5999999999446</c:v>
                </c:pt>
                <c:pt idx="28121">
                  <c:v>140.6049999999446</c:v>
                </c:pt>
                <c:pt idx="28122">
                  <c:v>140.6099999999446</c:v>
                </c:pt>
                <c:pt idx="28123">
                  <c:v>140.6149999999446</c:v>
                </c:pt>
                <c:pt idx="28124">
                  <c:v>140.6199999999446</c:v>
                </c:pt>
                <c:pt idx="28125">
                  <c:v>140.6249999999446</c:v>
                </c:pt>
                <c:pt idx="28126">
                  <c:v>140.6299999999446</c:v>
                </c:pt>
                <c:pt idx="28127">
                  <c:v>140.6349999999446</c:v>
                </c:pt>
                <c:pt idx="28128">
                  <c:v>140.6399999999446</c:v>
                </c:pt>
                <c:pt idx="28129">
                  <c:v>140.6449999999446</c:v>
                </c:pt>
                <c:pt idx="28130">
                  <c:v>140.6499999999446</c:v>
                </c:pt>
                <c:pt idx="28131">
                  <c:v>140.6549999999446</c:v>
                </c:pt>
                <c:pt idx="28132">
                  <c:v>140.6599999999445</c:v>
                </c:pt>
                <c:pt idx="28133">
                  <c:v>140.6649999999445</c:v>
                </c:pt>
                <c:pt idx="28134">
                  <c:v>140.6699999999445</c:v>
                </c:pt>
                <c:pt idx="28135">
                  <c:v>140.6749999999445</c:v>
                </c:pt>
                <c:pt idx="28136">
                  <c:v>140.6799999999445</c:v>
                </c:pt>
                <c:pt idx="28137">
                  <c:v>140.6849999999446</c:v>
                </c:pt>
                <c:pt idx="28138">
                  <c:v>140.6899999999445</c:v>
                </c:pt>
                <c:pt idx="28139">
                  <c:v>140.6949999999445</c:v>
                </c:pt>
                <c:pt idx="28140">
                  <c:v>140.6999999999445</c:v>
                </c:pt>
                <c:pt idx="28141">
                  <c:v>140.7049999999445</c:v>
                </c:pt>
                <c:pt idx="28142">
                  <c:v>140.7099999999445</c:v>
                </c:pt>
                <c:pt idx="28143">
                  <c:v>140.7149999999445</c:v>
                </c:pt>
                <c:pt idx="28144">
                  <c:v>140.7199999999445</c:v>
                </c:pt>
                <c:pt idx="28145">
                  <c:v>140.7249999999445</c:v>
                </c:pt>
                <c:pt idx="28146">
                  <c:v>140.7299999999445</c:v>
                </c:pt>
                <c:pt idx="28147">
                  <c:v>140.7349999999445</c:v>
                </c:pt>
                <c:pt idx="28148">
                  <c:v>140.7399999999445</c:v>
                </c:pt>
                <c:pt idx="28149">
                  <c:v>140.7449999999445</c:v>
                </c:pt>
                <c:pt idx="28150">
                  <c:v>140.7499999999444</c:v>
                </c:pt>
                <c:pt idx="28151">
                  <c:v>140.7549999999445</c:v>
                </c:pt>
                <c:pt idx="28152">
                  <c:v>140.7599999999445</c:v>
                </c:pt>
                <c:pt idx="28153">
                  <c:v>140.7649999999445</c:v>
                </c:pt>
                <c:pt idx="28154">
                  <c:v>140.7699999999444</c:v>
                </c:pt>
                <c:pt idx="28155">
                  <c:v>140.7749999999444</c:v>
                </c:pt>
                <c:pt idx="28156">
                  <c:v>140.7799999999444</c:v>
                </c:pt>
                <c:pt idx="28157">
                  <c:v>140.7849999999444</c:v>
                </c:pt>
                <c:pt idx="28158">
                  <c:v>140.7899999999444</c:v>
                </c:pt>
                <c:pt idx="28159">
                  <c:v>140.7949999999444</c:v>
                </c:pt>
                <c:pt idx="28160">
                  <c:v>140.7999999999444</c:v>
                </c:pt>
                <c:pt idx="28161">
                  <c:v>140.8049999999444</c:v>
                </c:pt>
                <c:pt idx="28162">
                  <c:v>140.8099999999444</c:v>
                </c:pt>
                <c:pt idx="28163">
                  <c:v>140.8149999999444</c:v>
                </c:pt>
                <c:pt idx="28164">
                  <c:v>140.8199999999444</c:v>
                </c:pt>
                <c:pt idx="28165">
                  <c:v>140.8249999999444</c:v>
                </c:pt>
                <c:pt idx="28166">
                  <c:v>140.8299999999444</c:v>
                </c:pt>
                <c:pt idx="28167">
                  <c:v>140.8349999999444</c:v>
                </c:pt>
                <c:pt idx="28168">
                  <c:v>140.8399999999444</c:v>
                </c:pt>
                <c:pt idx="28169">
                  <c:v>140.8449999999444</c:v>
                </c:pt>
                <c:pt idx="28170">
                  <c:v>140.8499999999444</c:v>
                </c:pt>
                <c:pt idx="28171">
                  <c:v>140.8549999999444</c:v>
                </c:pt>
                <c:pt idx="28172">
                  <c:v>140.8599999999444</c:v>
                </c:pt>
                <c:pt idx="28173">
                  <c:v>140.8649999999444</c:v>
                </c:pt>
                <c:pt idx="28174">
                  <c:v>140.8699999999444</c:v>
                </c:pt>
                <c:pt idx="28175">
                  <c:v>140.8749999999444</c:v>
                </c:pt>
                <c:pt idx="28176">
                  <c:v>140.8799999999443</c:v>
                </c:pt>
                <c:pt idx="28177">
                  <c:v>140.8849999999444</c:v>
                </c:pt>
                <c:pt idx="28178">
                  <c:v>140.8899999999444</c:v>
                </c:pt>
                <c:pt idx="28179">
                  <c:v>140.8949999999444</c:v>
                </c:pt>
                <c:pt idx="28180">
                  <c:v>140.8999999999444</c:v>
                </c:pt>
                <c:pt idx="28181">
                  <c:v>140.9049999999444</c:v>
                </c:pt>
                <c:pt idx="28182">
                  <c:v>140.9099999999443</c:v>
                </c:pt>
                <c:pt idx="28183">
                  <c:v>140.9149999999443</c:v>
                </c:pt>
                <c:pt idx="28184">
                  <c:v>140.9199999999443</c:v>
                </c:pt>
                <c:pt idx="28185">
                  <c:v>140.9249999999443</c:v>
                </c:pt>
                <c:pt idx="28186">
                  <c:v>140.9299999999443</c:v>
                </c:pt>
                <c:pt idx="28187">
                  <c:v>140.9349999999443</c:v>
                </c:pt>
                <c:pt idx="28188">
                  <c:v>140.9399999999443</c:v>
                </c:pt>
                <c:pt idx="28189">
                  <c:v>140.9449999999443</c:v>
                </c:pt>
                <c:pt idx="28190">
                  <c:v>140.9499999999443</c:v>
                </c:pt>
                <c:pt idx="28191">
                  <c:v>140.9549999999443</c:v>
                </c:pt>
                <c:pt idx="28192">
                  <c:v>140.9599999999443</c:v>
                </c:pt>
                <c:pt idx="28193">
                  <c:v>140.9649999999443</c:v>
                </c:pt>
                <c:pt idx="28194">
                  <c:v>140.9699999999443</c:v>
                </c:pt>
                <c:pt idx="28195">
                  <c:v>140.9749999999443</c:v>
                </c:pt>
                <c:pt idx="28196">
                  <c:v>140.9799999999443</c:v>
                </c:pt>
                <c:pt idx="28197">
                  <c:v>140.9849999999443</c:v>
                </c:pt>
                <c:pt idx="28198">
                  <c:v>140.9899999999442</c:v>
                </c:pt>
                <c:pt idx="28199">
                  <c:v>140.9949999999442</c:v>
                </c:pt>
                <c:pt idx="28200">
                  <c:v>140.9999999999442</c:v>
                </c:pt>
                <c:pt idx="28201">
                  <c:v>141.0049999999442</c:v>
                </c:pt>
                <c:pt idx="28202">
                  <c:v>141.0099999999442</c:v>
                </c:pt>
                <c:pt idx="28203">
                  <c:v>141.0149999999442</c:v>
                </c:pt>
                <c:pt idx="28204">
                  <c:v>141.0199999999442</c:v>
                </c:pt>
                <c:pt idx="28205">
                  <c:v>141.0249999999442</c:v>
                </c:pt>
                <c:pt idx="28206">
                  <c:v>141.0299999999442</c:v>
                </c:pt>
                <c:pt idx="28207">
                  <c:v>141.0349999999442</c:v>
                </c:pt>
                <c:pt idx="28208">
                  <c:v>141.0399999999442</c:v>
                </c:pt>
                <c:pt idx="28209">
                  <c:v>141.0449999999442</c:v>
                </c:pt>
                <c:pt idx="28210">
                  <c:v>141.0499999999442</c:v>
                </c:pt>
                <c:pt idx="28211">
                  <c:v>141.0549999999442</c:v>
                </c:pt>
                <c:pt idx="28212">
                  <c:v>141.0599999999442</c:v>
                </c:pt>
                <c:pt idx="28213">
                  <c:v>141.0649999999442</c:v>
                </c:pt>
                <c:pt idx="28214">
                  <c:v>141.0699999999442</c:v>
                </c:pt>
                <c:pt idx="28215">
                  <c:v>141.0749999999442</c:v>
                </c:pt>
                <c:pt idx="28216">
                  <c:v>141.0799999999442</c:v>
                </c:pt>
                <c:pt idx="28217">
                  <c:v>141.0849999999442</c:v>
                </c:pt>
                <c:pt idx="28218">
                  <c:v>141.0899999999442</c:v>
                </c:pt>
                <c:pt idx="28219">
                  <c:v>141.0949999999442</c:v>
                </c:pt>
                <c:pt idx="28220">
                  <c:v>141.0999999999441</c:v>
                </c:pt>
                <c:pt idx="28221">
                  <c:v>141.1049999999441</c:v>
                </c:pt>
                <c:pt idx="28222">
                  <c:v>141.1099999999441</c:v>
                </c:pt>
                <c:pt idx="28223">
                  <c:v>141.1149999999441</c:v>
                </c:pt>
                <c:pt idx="28224">
                  <c:v>141.1199999999441</c:v>
                </c:pt>
                <c:pt idx="28225">
                  <c:v>141.1249999999442</c:v>
                </c:pt>
                <c:pt idx="28226">
                  <c:v>141.1299999999441</c:v>
                </c:pt>
                <c:pt idx="28227">
                  <c:v>141.1349999999441</c:v>
                </c:pt>
                <c:pt idx="28228">
                  <c:v>141.1399999999441</c:v>
                </c:pt>
                <c:pt idx="28229">
                  <c:v>141.1449999999441</c:v>
                </c:pt>
                <c:pt idx="28230">
                  <c:v>141.1499999999441</c:v>
                </c:pt>
                <c:pt idx="28231">
                  <c:v>141.1549999999441</c:v>
                </c:pt>
                <c:pt idx="28232">
                  <c:v>141.1599999999441</c:v>
                </c:pt>
                <c:pt idx="28233">
                  <c:v>141.1649999999441</c:v>
                </c:pt>
                <c:pt idx="28234">
                  <c:v>141.1699999999441</c:v>
                </c:pt>
                <c:pt idx="28235">
                  <c:v>141.1749999999441</c:v>
                </c:pt>
                <c:pt idx="28236">
                  <c:v>141.1799999999441</c:v>
                </c:pt>
                <c:pt idx="28237">
                  <c:v>141.1849999999441</c:v>
                </c:pt>
                <c:pt idx="28238">
                  <c:v>141.1899999999441</c:v>
                </c:pt>
                <c:pt idx="28239">
                  <c:v>141.1949999999441</c:v>
                </c:pt>
                <c:pt idx="28240">
                  <c:v>141.1999999999441</c:v>
                </c:pt>
                <c:pt idx="28241">
                  <c:v>141.2049999999441</c:v>
                </c:pt>
                <c:pt idx="28242">
                  <c:v>141.209999999944</c:v>
                </c:pt>
                <c:pt idx="28243">
                  <c:v>141.214999999944</c:v>
                </c:pt>
                <c:pt idx="28244">
                  <c:v>141.219999999944</c:v>
                </c:pt>
                <c:pt idx="28245">
                  <c:v>141.224999999944</c:v>
                </c:pt>
                <c:pt idx="28246">
                  <c:v>141.229999999944</c:v>
                </c:pt>
                <c:pt idx="28247">
                  <c:v>141.234999999944</c:v>
                </c:pt>
                <c:pt idx="28248">
                  <c:v>141.239999999944</c:v>
                </c:pt>
                <c:pt idx="28249">
                  <c:v>141.244999999944</c:v>
                </c:pt>
                <c:pt idx="28250">
                  <c:v>141.249999999944</c:v>
                </c:pt>
                <c:pt idx="28251">
                  <c:v>141.254999999944</c:v>
                </c:pt>
                <c:pt idx="28252">
                  <c:v>141.259999999944</c:v>
                </c:pt>
                <c:pt idx="28253">
                  <c:v>141.264999999944</c:v>
                </c:pt>
                <c:pt idx="28254">
                  <c:v>141.269999999944</c:v>
                </c:pt>
                <c:pt idx="28255">
                  <c:v>141.274999999944</c:v>
                </c:pt>
                <c:pt idx="28256">
                  <c:v>141.279999999944</c:v>
                </c:pt>
                <c:pt idx="28257">
                  <c:v>141.284999999944</c:v>
                </c:pt>
                <c:pt idx="28258">
                  <c:v>141.289999999944</c:v>
                </c:pt>
                <c:pt idx="28259">
                  <c:v>141.294999999944</c:v>
                </c:pt>
                <c:pt idx="28260">
                  <c:v>141.299999999944</c:v>
                </c:pt>
                <c:pt idx="28261">
                  <c:v>141.304999999944</c:v>
                </c:pt>
                <c:pt idx="28262">
                  <c:v>141.309999999944</c:v>
                </c:pt>
                <c:pt idx="28263">
                  <c:v>141.314999999944</c:v>
                </c:pt>
                <c:pt idx="28264">
                  <c:v>141.3199999999439</c:v>
                </c:pt>
                <c:pt idx="28265">
                  <c:v>141.324999999944</c:v>
                </c:pt>
                <c:pt idx="28266">
                  <c:v>141.329999999944</c:v>
                </c:pt>
                <c:pt idx="28267">
                  <c:v>141.334999999944</c:v>
                </c:pt>
                <c:pt idx="28268">
                  <c:v>141.339999999944</c:v>
                </c:pt>
                <c:pt idx="28269">
                  <c:v>141.344999999944</c:v>
                </c:pt>
                <c:pt idx="28270">
                  <c:v>141.3499999999439</c:v>
                </c:pt>
                <c:pt idx="28271">
                  <c:v>141.354999999944</c:v>
                </c:pt>
                <c:pt idx="28272">
                  <c:v>141.359999999944</c:v>
                </c:pt>
                <c:pt idx="28273">
                  <c:v>141.364999999944</c:v>
                </c:pt>
                <c:pt idx="28274">
                  <c:v>141.369999999944</c:v>
                </c:pt>
                <c:pt idx="28275">
                  <c:v>141.3749999999439</c:v>
                </c:pt>
                <c:pt idx="28276">
                  <c:v>141.3799999999439</c:v>
                </c:pt>
                <c:pt idx="28277">
                  <c:v>141.384999999944</c:v>
                </c:pt>
                <c:pt idx="28278">
                  <c:v>141.389999999944</c:v>
                </c:pt>
                <c:pt idx="28279">
                  <c:v>141.394999999944</c:v>
                </c:pt>
                <c:pt idx="28280">
                  <c:v>141.399999999944</c:v>
                </c:pt>
                <c:pt idx="28281">
                  <c:v>141.4049999999439</c:v>
                </c:pt>
                <c:pt idx="28282">
                  <c:v>141.4099999999439</c:v>
                </c:pt>
                <c:pt idx="28283">
                  <c:v>141.4149999999439</c:v>
                </c:pt>
                <c:pt idx="28284">
                  <c:v>141.4199999999439</c:v>
                </c:pt>
                <c:pt idx="28285">
                  <c:v>141.424999999944</c:v>
                </c:pt>
                <c:pt idx="28286">
                  <c:v>141.4299999999438</c:v>
                </c:pt>
                <c:pt idx="28287">
                  <c:v>141.4349999999438</c:v>
                </c:pt>
                <c:pt idx="28288">
                  <c:v>141.4399999999438</c:v>
                </c:pt>
                <c:pt idx="28289">
                  <c:v>141.4449999999438</c:v>
                </c:pt>
                <c:pt idx="28290">
                  <c:v>141.4499999999438</c:v>
                </c:pt>
                <c:pt idx="28291">
                  <c:v>141.454999999944</c:v>
                </c:pt>
                <c:pt idx="28292">
                  <c:v>141.4599999999438</c:v>
                </c:pt>
                <c:pt idx="28293">
                  <c:v>141.4649999999438</c:v>
                </c:pt>
                <c:pt idx="28294">
                  <c:v>141.4699999999438</c:v>
                </c:pt>
                <c:pt idx="28295">
                  <c:v>141.4749999999438</c:v>
                </c:pt>
                <c:pt idx="28296">
                  <c:v>141.4799999999438</c:v>
                </c:pt>
                <c:pt idx="28297">
                  <c:v>141.4849999999438</c:v>
                </c:pt>
                <c:pt idx="28298">
                  <c:v>141.4899999999438</c:v>
                </c:pt>
                <c:pt idx="28299">
                  <c:v>141.4949999999438</c:v>
                </c:pt>
                <c:pt idx="28300">
                  <c:v>141.4999999999438</c:v>
                </c:pt>
                <c:pt idx="28301">
                  <c:v>141.5049999999438</c:v>
                </c:pt>
                <c:pt idx="28302">
                  <c:v>141.5099999999438</c:v>
                </c:pt>
                <c:pt idx="28303">
                  <c:v>141.5149999999438</c:v>
                </c:pt>
                <c:pt idx="28304">
                  <c:v>141.5199999999438</c:v>
                </c:pt>
                <c:pt idx="28305">
                  <c:v>141.5249999999438</c:v>
                </c:pt>
                <c:pt idx="28306">
                  <c:v>141.5299999999438</c:v>
                </c:pt>
                <c:pt idx="28307">
                  <c:v>141.5349999999438</c:v>
                </c:pt>
                <c:pt idx="28308">
                  <c:v>141.5399999999437</c:v>
                </c:pt>
                <c:pt idx="28309">
                  <c:v>141.5449999999437</c:v>
                </c:pt>
                <c:pt idx="28310">
                  <c:v>141.5499999999437</c:v>
                </c:pt>
                <c:pt idx="28311">
                  <c:v>141.5549999999438</c:v>
                </c:pt>
                <c:pt idx="28312">
                  <c:v>141.5599999999438</c:v>
                </c:pt>
                <c:pt idx="28313">
                  <c:v>141.5649999999438</c:v>
                </c:pt>
                <c:pt idx="28314">
                  <c:v>141.5699999999437</c:v>
                </c:pt>
                <c:pt idx="28315">
                  <c:v>141.5749999999437</c:v>
                </c:pt>
                <c:pt idx="28316">
                  <c:v>141.5799999999437</c:v>
                </c:pt>
                <c:pt idx="28317">
                  <c:v>141.5849999999437</c:v>
                </c:pt>
                <c:pt idx="28318">
                  <c:v>141.5899999999437</c:v>
                </c:pt>
                <c:pt idx="28319">
                  <c:v>141.5949999999437</c:v>
                </c:pt>
                <c:pt idx="28320">
                  <c:v>141.5999999999437</c:v>
                </c:pt>
                <c:pt idx="28321">
                  <c:v>141.6049999999437</c:v>
                </c:pt>
                <c:pt idx="28322">
                  <c:v>141.6099999999437</c:v>
                </c:pt>
                <c:pt idx="28323">
                  <c:v>141.6149999999437</c:v>
                </c:pt>
                <c:pt idx="28324">
                  <c:v>141.6199999999437</c:v>
                </c:pt>
                <c:pt idx="28325">
                  <c:v>141.6249999999437</c:v>
                </c:pt>
                <c:pt idx="28326">
                  <c:v>141.6299999999437</c:v>
                </c:pt>
                <c:pt idx="28327">
                  <c:v>141.6349999999437</c:v>
                </c:pt>
                <c:pt idx="28328">
                  <c:v>141.6399999999437</c:v>
                </c:pt>
                <c:pt idx="28329">
                  <c:v>141.6449999999436</c:v>
                </c:pt>
                <c:pt idx="28330">
                  <c:v>141.6499999999436</c:v>
                </c:pt>
                <c:pt idx="28331">
                  <c:v>141.6549999999436</c:v>
                </c:pt>
                <c:pt idx="28332">
                  <c:v>141.6599999999436</c:v>
                </c:pt>
                <c:pt idx="28333">
                  <c:v>141.6649999999436</c:v>
                </c:pt>
                <c:pt idx="28334">
                  <c:v>141.6699999999436</c:v>
                </c:pt>
                <c:pt idx="28335">
                  <c:v>141.6749999999436</c:v>
                </c:pt>
                <c:pt idx="28336">
                  <c:v>141.6799999999436</c:v>
                </c:pt>
                <c:pt idx="28337">
                  <c:v>141.6849999999436</c:v>
                </c:pt>
                <c:pt idx="28338">
                  <c:v>141.6899999999436</c:v>
                </c:pt>
                <c:pt idx="28339">
                  <c:v>141.6949999999436</c:v>
                </c:pt>
                <c:pt idx="28340">
                  <c:v>141.6999999999436</c:v>
                </c:pt>
                <c:pt idx="28341">
                  <c:v>141.7049999999436</c:v>
                </c:pt>
                <c:pt idx="28342">
                  <c:v>141.7099999999436</c:v>
                </c:pt>
                <c:pt idx="28343">
                  <c:v>141.7149999999436</c:v>
                </c:pt>
                <c:pt idx="28344">
                  <c:v>141.7199999999436</c:v>
                </c:pt>
                <c:pt idx="28345">
                  <c:v>141.7249999999436</c:v>
                </c:pt>
                <c:pt idx="28346">
                  <c:v>141.7299999999436</c:v>
                </c:pt>
                <c:pt idx="28347">
                  <c:v>141.7349999999436</c:v>
                </c:pt>
                <c:pt idx="28348">
                  <c:v>141.7399999999436</c:v>
                </c:pt>
                <c:pt idx="28349">
                  <c:v>141.7449999999436</c:v>
                </c:pt>
                <c:pt idx="28350">
                  <c:v>141.7499999999436</c:v>
                </c:pt>
                <c:pt idx="28351">
                  <c:v>141.7549999999436</c:v>
                </c:pt>
                <c:pt idx="28352">
                  <c:v>141.7599999999435</c:v>
                </c:pt>
                <c:pt idx="28353">
                  <c:v>141.7649999999435</c:v>
                </c:pt>
                <c:pt idx="28354">
                  <c:v>141.7699999999435</c:v>
                </c:pt>
                <c:pt idx="28355">
                  <c:v>141.7749999999435</c:v>
                </c:pt>
                <c:pt idx="28356">
                  <c:v>141.7799999999435</c:v>
                </c:pt>
                <c:pt idx="28357">
                  <c:v>141.7849999999436</c:v>
                </c:pt>
                <c:pt idx="28358">
                  <c:v>141.7899999999435</c:v>
                </c:pt>
                <c:pt idx="28359">
                  <c:v>141.7949999999435</c:v>
                </c:pt>
                <c:pt idx="28360">
                  <c:v>141.7999999999435</c:v>
                </c:pt>
                <c:pt idx="28361">
                  <c:v>141.8049999999435</c:v>
                </c:pt>
                <c:pt idx="28362">
                  <c:v>141.8099999999435</c:v>
                </c:pt>
                <c:pt idx="28363">
                  <c:v>141.8149999999435</c:v>
                </c:pt>
                <c:pt idx="28364">
                  <c:v>141.8199999999435</c:v>
                </c:pt>
                <c:pt idx="28365">
                  <c:v>141.8249999999435</c:v>
                </c:pt>
                <c:pt idx="28366">
                  <c:v>141.8299999999435</c:v>
                </c:pt>
                <c:pt idx="28367">
                  <c:v>141.8349999999435</c:v>
                </c:pt>
                <c:pt idx="28368">
                  <c:v>141.8399999999435</c:v>
                </c:pt>
                <c:pt idx="28369">
                  <c:v>141.8449999999435</c:v>
                </c:pt>
                <c:pt idx="28370">
                  <c:v>141.8499999999435</c:v>
                </c:pt>
                <c:pt idx="28371">
                  <c:v>141.8549999999435</c:v>
                </c:pt>
                <c:pt idx="28372">
                  <c:v>141.8599999999435</c:v>
                </c:pt>
                <c:pt idx="28373">
                  <c:v>141.8649999999435</c:v>
                </c:pt>
                <c:pt idx="28374">
                  <c:v>141.8699999999434</c:v>
                </c:pt>
                <c:pt idx="28375">
                  <c:v>141.8749999999434</c:v>
                </c:pt>
                <c:pt idx="28376">
                  <c:v>141.8799999999434</c:v>
                </c:pt>
                <c:pt idx="28377">
                  <c:v>141.8849999999435</c:v>
                </c:pt>
                <c:pt idx="28378">
                  <c:v>141.8899999999435</c:v>
                </c:pt>
                <c:pt idx="28379">
                  <c:v>141.8949999999435</c:v>
                </c:pt>
                <c:pt idx="28380">
                  <c:v>141.8999999999434</c:v>
                </c:pt>
                <c:pt idx="28381">
                  <c:v>141.9049999999434</c:v>
                </c:pt>
                <c:pt idx="28382">
                  <c:v>141.9099999999434</c:v>
                </c:pt>
                <c:pt idx="28383">
                  <c:v>141.9149999999434</c:v>
                </c:pt>
                <c:pt idx="28384">
                  <c:v>141.9199999999434</c:v>
                </c:pt>
                <c:pt idx="28385">
                  <c:v>141.9249999999434</c:v>
                </c:pt>
                <c:pt idx="28386">
                  <c:v>141.9299999999434</c:v>
                </c:pt>
                <c:pt idx="28387">
                  <c:v>141.9349999999434</c:v>
                </c:pt>
                <c:pt idx="28388">
                  <c:v>141.9399999999434</c:v>
                </c:pt>
                <c:pt idx="28389">
                  <c:v>141.9449999999434</c:v>
                </c:pt>
                <c:pt idx="28390">
                  <c:v>141.9499999999434</c:v>
                </c:pt>
                <c:pt idx="28391">
                  <c:v>141.9549999999434</c:v>
                </c:pt>
                <c:pt idx="28392">
                  <c:v>141.9599999999434</c:v>
                </c:pt>
                <c:pt idx="28393">
                  <c:v>141.9649999999434</c:v>
                </c:pt>
                <c:pt idx="28394">
                  <c:v>141.9699999999434</c:v>
                </c:pt>
                <c:pt idx="28395">
                  <c:v>141.9749999999434</c:v>
                </c:pt>
                <c:pt idx="28396">
                  <c:v>141.9799999999433</c:v>
                </c:pt>
                <c:pt idx="28397">
                  <c:v>141.9849999999434</c:v>
                </c:pt>
                <c:pt idx="28398">
                  <c:v>141.9899999999434</c:v>
                </c:pt>
                <c:pt idx="28399">
                  <c:v>141.9949999999434</c:v>
                </c:pt>
                <c:pt idx="28400">
                  <c:v>141.9999999999434</c:v>
                </c:pt>
                <c:pt idx="28401">
                  <c:v>142.0049999999434</c:v>
                </c:pt>
                <c:pt idx="28402">
                  <c:v>142.0099999999433</c:v>
                </c:pt>
                <c:pt idx="28403">
                  <c:v>142.0149999999433</c:v>
                </c:pt>
                <c:pt idx="28404">
                  <c:v>142.0199999999433</c:v>
                </c:pt>
                <c:pt idx="28405">
                  <c:v>142.0249999999433</c:v>
                </c:pt>
                <c:pt idx="28406">
                  <c:v>142.0299999999433</c:v>
                </c:pt>
                <c:pt idx="28407">
                  <c:v>142.0349999999433</c:v>
                </c:pt>
                <c:pt idx="28408">
                  <c:v>142.0399999999433</c:v>
                </c:pt>
                <c:pt idx="28409">
                  <c:v>142.0449999999433</c:v>
                </c:pt>
                <c:pt idx="28410">
                  <c:v>142.0499999999433</c:v>
                </c:pt>
                <c:pt idx="28411">
                  <c:v>142.0549999999433</c:v>
                </c:pt>
                <c:pt idx="28412">
                  <c:v>142.0599999999433</c:v>
                </c:pt>
                <c:pt idx="28413">
                  <c:v>142.0649999999433</c:v>
                </c:pt>
                <c:pt idx="28414">
                  <c:v>142.0699999999433</c:v>
                </c:pt>
                <c:pt idx="28415">
                  <c:v>142.0749999999433</c:v>
                </c:pt>
                <c:pt idx="28416">
                  <c:v>142.0799999999433</c:v>
                </c:pt>
                <c:pt idx="28417">
                  <c:v>142.0849999999433</c:v>
                </c:pt>
                <c:pt idx="28418">
                  <c:v>142.0899999999432</c:v>
                </c:pt>
                <c:pt idx="28419">
                  <c:v>142.0949999999432</c:v>
                </c:pt>
                <c:pt idx="28420">
                  <c:v>142.0999999999432</c:v>
                </c:pt>
                <c:pt idx="28421">
                  <c:v>142.1049999999432</c:v>
                </c:pt>
                <c:pt idx="28422">
                  <c:v>142.1099999999432</c:v>
                </c:pt>
                <c:pt idx="28423">
                  <c:v>142.1149999999432</c:v>
                </c:pt>
                <c:pt idx="28424">
                  <c:v>142.1199999999432</c:v>
                </c:pt>
                <c:pt idx="28425">
                  <c:v>142.1249999999432</c:v>
                </c:pt>
                <c:pt idx="28426">
                  <c:v>142.1299999999432</c:v>
                </c:pt>
                <c:pt idx="28427">
                  <c:v>142.1349999999432</c:v>
                </c:pt>
                <c:pt idx="28428">
                  <c:v>142.1399999999432</c:v>
                </c:pt>
                <c:pt idx="28429">
                  <c:v>142.1449999999432</c:v>
                </c:pt>
                <c:pt idx="28430">
                  <c:v>142.1499999999432</c:v>
                </c:pt>
                <c:pt idx="28431">
                  <c:v>142.1549999999432</c:v>
                </c:pt>
                <c:pt idx="28432">
                  <c:v>142.1599999999432</c:v>
                </c:pt>
                <c:pt idx="28433">
                  <c:v>142.1649999999432</c:v>
                </c:pt>
                <c:pt idx="28434">
                  <c:v>142.1699999999432</c:v>
                </c:pt>
                <c:pt idx="28435">
                  <c:v>142.1749999999432</c:v>
                </c:pt>
                <c:pt idx="28436">
                  <c:v>142.1799999999432</c:v>
                </c:pt>
                <c:pt idx="28437">
                  <c:v>142.1849999999432</c:v>
                </c:pt>
                <c:pt idx="28438">
                  <c:v>142.1899999999432</c:v>
                </c:pt>
                <c:pt idx="28439">
                  <c:v>142.1949999999432</c:v>
                </c:pt>
                <c:pt idx="28440">
                  <c:v>142.1999999999431</c:v>
                </c:pt>
                <c:pt idx="28441">
                  <c:v>142.2049999999431</c:v>
                </c:pt>
                <c:pt idx="28442">
                  <c:v>142.2099999999431</c:v>
                </c:pt>
                <c:pt idx="28443">
                  <c:v>142.2149999999431</c:v>
                </c:pt>
                <c:pt idx="28444">
                  <c:v>142.2199999999431</c:v>
                </c:pt>
                <c:pt idx="28445">
                  <c:v>142.2249999999432</c:v>
                </c:pt>
                <c:pt idx="28446">
                  <c:v>142.2299999999431</c:v>
                </c:pt>
                <c:pt idx="28447">
                  <c:v>142.2349999999431</c:v>
                </c:pt>
                <c:pt idx="28448">
                  <c:v>142.2399999999431</c:v>
                </c:pt>
                <c:pt idx="28449">
                  <c:v>142.2449999999431</c:v>
                </c:pt>
                <c:pt idx="28450">
                  <c:v>142.2499999999431</c:v>
                </c:pt>
                <c:pt idx="28451">
                  <c:v>142.2549999999431</c:v>
                </c:pt>
                <c:pt idx="28452">
                  <c:v>142.2599999999431</c:v>
                </c:pt>
                <c:pt idx="28453">
                  <c:v>142.2649999999431</c:v>
                </c:pt>
                <c:pt idx="28454">
                  <c:v>142.2699999999431</c:v>
                </c:pt>
                <c:pt idx="28455">
                  <c:v>142.2749999999431</c:v>
                </c:pt>
                <c:pt idx="28456">
                  <c:v>142.2799999999431</c:v>
                </c:pt>
                <c:pt idx="28457">
                  <c:v>142.2849999999431</c:v>
                </c:pt>
                <c:pt idx="28458">
                  <c:v>142.2899999999431</c:v>
                </c:pt>
                <c:pt idx="28459">
                  <c:v>142.2949999999431</c:v>
                </c:pt>
                <c:pt idx="28460">
                  <c:v>142.2999999999431</c:v>
                </c:pt>
                <c:pt idx="28461">
                  <c:v>142.3049999999431</c:v>
                </c:pt>
                <c:pt idx="28462">
                  <c:v>142.309999999943</c:v>
                </c:pt>
                <c:pt idx="28463">
                  <c:v>142.314999999943</c:v>
                </c:pt>
                <c:pt idx="28464">
                  <c:v>142.319999999943</c:v>
                </c:pt>
                <c:pt idx="28465">
                  <c:v>142.3249999999431</c:v>
                </c:pt>
                <c:pt idx="28466">
                  <c:v>142.3299999999431</c:v>
                </c:pt>
                <c:pt idx="28467">
                  <c:v>142.3349999999431</c:v>
                </c:pt>
                <c:pt idx="28468">
                  <c:v>142.339999999943</c:v>
                </c:pt>
                <c:pt idx="28469">
                  <c:v>142.344999999943</c:v>
                </c:pt>
                <c:pt idx="28470">
                  <c:v>142.349999999943</c:v>
                </c:pt>
                <c:pt idx="28471">
                  <c:v>142.354999999943</c:v>
                </c:pt>
                <c:pt idx="28472">
                  <c:v>142.359999999943</c:v>
                </c:pt>
                <c:pt idx="28473">
                  <c:v>142.364999999943</c:v>
                </c:pt>
                <c:pt idx="28474">
                  <c:v>142.369999999943</c:v>
                </c:pt>
                <c:pt idx="28475">
                  <c:v>142.374999999943</c:v>
                </c:pt>
                <c:pt idx="28476">
                  <c:v>142.379999999943</c:v>
                </c:pt>
                <c:pt idx="28477">
                  <c:v>142.384999999943</c:v>
                </c:pt>
                <c:pt idx="28478">
                  <c:v>142.389999999943</c:v>
                </c:pt>
                <c:pt idx="28479">
                  <c:v>142.394999999943</c:v>
                </c:pt>
                <c:pt idx="28480">
                  <c:v>142.399999999943</c:v>
                </c:pt>
                <c:pt idx="28481">
                  <c:v>142.404999999943</c:v>
                </c:pt>
                <c:pt idx="28482">
                  <c:v>142.409999999943</c:v>
                </c:pt>
                <c:pt idx="28483">
                  <c:v>142.4149999999429</c:v>
                </c:pt>
                <c:pt idx="28484">
                  <c:v>142.4199999999429</c:v>
                </c:pt>
                <c:pt idx="28485">
                  <c:v>142.4249999999429</c:v>
                </c:pt>
                <c:pt idx="28486">
                  <c:v>142.4299999999429</c:v>
                </c:pt>
                <c:pt idx="28487">
                  <c:v>142.4349999999429</c:v>
                </c:pt>
                <c:pt idx="28488">
                  <c:v>142.4399999999429</c:v>
                </c:pt>
                <c:pt idx="28489">
                  <c:v>142.4449999999429</c:v>
                </c:pt>
                <c:pt idx="28490">
                  <c:v>142.4499999999429</c:v>
                </c:pt>
                <c:pt idx="28491">
                  <c:v>142.4549999999429</c:v>
                </c:pt>
                <c:pt idx="28492">
                  <c:v>142.4599999999429</c:v>
                </c:pt>
                <c:pt idx="28493">
                  <c:v>142.4649999999429</c:v>
                </c:pt>
                <c:pt idx="28494">
                  <c:v>142.4699999999429</c:v>
                </c:pt>
                <c:pt idx="28495">
                  <c:v>142.4749999999429</c:v>
                </c:pt>
                <c:pt idx="28496">
                  <c:v>142.4799999999429</c:v>
                </c:pt>
                <c:pt idx="28497">
                  <c:v>142.4849999999429</c:v>
                </c:pt>
                <c:pt idx="28498">
                  <c:v>142.4899999999429</c:v>
                </c:pt>
                <c:pt idx="28499">
                  <c:v>142.4949999999429</c:v>
                </c:pt>
                <c:pt idx="28500">
                  <c:v>142.4999999999429</c:v>
                </c:pt>
                <c:pt idx="28501">
                  <c:v>142.5049999999429</c:v>
                </c:pt>
                <c:pt idx="28502">
                  <c:v>142.5099999999427</c:v>
                </c:pt>
                <c:pt idx="28503">
                  <c:v>142.5149999999427</c:v>
                </c:pt>
                <c:pt idx="28504">
                  <c:v>142.5199999999427</c:v>
                </c:pt>
                <c:pt idx="28505">
                  <c:v>142.5249999999428</c:v>
                </c:pt>
                <c:pt idx="28506">
                  <c:v>142.5299999999428</c:v>
                </c:pt>
                <c:pt idx="28507">
                  <c:v>142.5349999999428</c:v>
                </c:pt>
                <c:pt idx="28508">
                  <c:v>142.5399999999428</c:v>
                </c:pt>
                <c:pt idx="28509">
                  <c:v>142.5449999999427</c:v>
                </c:pt>
                <c:pt idx="28510">
                  <c:v>142.5499999999427</c:v>
                </c:pt>
                <c:pt idx="28511">
                  <c:v>142.5549999999428</c:v>
                </c:pt>
                <c:pt idx="28512">
                  <c:v>142.5599999999428</c:v>
                </c:pt>
                <c:pt idx="28513">
                  <c:v>142.5649999999428</c:v>
                </c:pt>
                <c:pt idx="28514">
                  <c:v>142.5699999999428</c:v>
                </c:pt>
                <c:pt idx="28515">
                  <c:v>142.5749999999427</c:v>
                </c:pt>
                <c:pt idx="28516">
                  <c:v>142.5799999999427</c:v>
                </c:pt>
                <c:pt idx="28517">
                  <c:v>142.5849999999428</c:v>
                </c:pt>
                <c:pt idx="28518">
                  <c:v>142.5899999999428</c:v>
                </c:pt>
                <c:pt idx="28519">
                  <c:v>142.5949999999428</c:v>
                </c:pt>
                <c:pt idx="28520">
                  <c:v>142.5999999999428</c:v>
                </c:pt>
                <c:pt idx="28521">
                  <c:v>142.6049999999427</c:v>
                </c:pt>
                <c:pt idx="28522">
                  <c:v>142.6099999999427</c:v>
                </c:pt>
                <c:pt idx="28523">
                  <c:v>142.6149999999427</c:v>
                </c:pt>
                <c:pt idx="28524">
                  <c:v>142.6199999999425</c:v>
                </c:pt>
                <c:pt idx="28525">
                  <c:v>142.6249999999428</c:v>
                </c:pt>
                <c:pt idx="28526">
                  <c:v>142.6299999999428</c:v>
                </c:pt>
                <c:pt idx="28527">
                  <c:v>142.6349999999427</c:v>
                </c:pt>
                <c:pt idx="28528">
                  <c:v>142.6399999999427</c:v>
                </c:pt>
                <c:pt idx="28529">
                  <c:v>142.6449999999427</c:v>
                </c:pt>
                <c:pt idx="28530">
                  <c:v>142.6499999999427</c:v>
                </c:pt>
                <c:pt idx="28531">
                  <c:v>142.6549999999427</c:v>
                </c:pt>
                <c:pt idx="28532">
                  <c:v>142.6599999999427</c:v>
                </c:pt>
                <c:pt idx="28533">
                  <c:v>142.6649999999427</c:v>
                </c:pt>
                <c:pt idx="28534">
                  <c:v>142.6699999999427</c:v>
                </c:pt>
                <c:pt idx="28535">
                  <c:v>142.6749999999427</c:v>
                </c:pt>
                <c:pt idx="28536">
                  <c:v>142.6799999999427</c:v>
                </c:pt>
                <c:pt idx="28537">
                  <c:v>142.6849999999427</c:v>
                </c:pt>
                <c:pt idx="28538">
                  <c:v>142.6899999999427</c:v>
                </c:pt>
                <c:pt idx="28539">
                  <c:v>142.6949999999427</c:v>
                </c:pt>
                <c:pt idx="28540">
                  <c:v>142.6999999999427</c:v>
                </c:pt>
                <c:pt idx="28541">
                  <c:v>142.7049999999427</c:v>
                </c:pt>
                <c:pt idx="28542">
                  <c:v>142.7099999999427</c:v>
                </c:pt>
                <c:pt idx="28543">
                  <c:v>142.7149999999423</c:v>
                </c:pt>
                <c:pt idx="28544">
                  <c:v>142.7199999999417</c:v>
                </c:pt>
                <c:pt idx="28545">
                  <c:v>142.7249999999427</c:v>
                </c:pt>
                <c:pt idx="28546">
                  <c:v>142.7299999999425</c:v>
                </c:pt>
                <c:pt idx="28547">
                  <c:v>142.7349999999425</c:v>
                </c:pt>
                <c:pt idx="28548">
                  <c:v>142.7399999999425</c:v>
                </c:pt>
                <c:pt idx="28549">
                  <c:v>142.7449999999425</c:v>
                </c:pt>
                <c:pt idx="28550">
                  <c:v>142.7499999999417</c:v>
                </c:pt>
                <c:pt idx="28551">
                  <c:v>142.7549999999426</c:v>
                </c:pt>
                <c:pt idx="28552">
                  <c:v>142.7599999999426</c:v>
                </c:pt>
                <c:pt idx="28553">
                  <c:v>142.7649999999425</c:v>
                </c:pt>
                <c:pt idx="28554">
                  <c:v>142.7699999999425</c:v>
                </c:pt>
                <c:pt idx="28555">
                  <c:v>142.7749999999425</c:v>
                </c:pt>
                <c:pt idx="28556">
                  <c:v>142.7799999999419</c:v>
                </c:pt>
                <c:pt idx="28557">
                  <c:v>142.7849999999426</c:v>
                </c:pt>
                <c:pt idx="28558">
                  <c:v>142.7899999999426</c:v>
                </c:pt>
                <c:pt idx="28559">
                  <c:v>142.7949999999425</c:v>
                </c:pt>
                <c:pt idx="28560">
                  <c:v>142.7999999999425</c:v>
                </c:pt>
                <c:pt idx="28561">
                  <c:v>142.8049999999426</c:v>
                </c:pt>
                <c:pt idx="28562">
                  <c:v>142.8099999999426</c:v>
                </c:pt>
                <c:pt idx="28563">
                  <c:v>142.8149999999426</c:v>
                </c:pt>
                <c:pt idx="28564">
                  <c:v>142.8199999999426</c:v>
                </c:pt>
                <c:pt idx="28565">
                  <c:v>142.8249999999426</c:v>
                </c:pt>
                <c:pt idx="28566">
                  <c:v>142.8299999999426</c:v>
                </c:pt>
                <c:pt idx="28567">
                  <c:v>142.8349999999426</c:v>
                </c:pt>
                <c:pt idx="28568">
                  <c:v>142.8399999999426</c:v>
                </c:pt>
                <c:pt idx="28569">
                  <c:v>142.8449999999426</c:v>
                </c:pt>
                <c:pt idx="28570">
                  <c:v>142.8499999999426</c:v>
                </c:pt>
                <c:pt idx="28571">
                  <c:v>142.8549999999426</c:v>
                </c:pt>
                <c:pt idx="28572">
                  <c:v>142.8599999999425</c:v>
                </c:pt>
                <c:pt idx="28573">
                  <c:v>142.8649999999425</c:v>
                </c:pt>
                <c:pt idx="28574">
                  <c:v>142.8699999999425</c:v>
                </c:pt>
                <c:pt idx="28575">
                  <c:v>142.8749999999425</c:v>
                </c:pt>
                <c:pt idx="28576">
                  <c:v>142.8799999999425</c:v>
                </c:pt>
                <c:pt idx="28577">
                  <c:v>142.8849999999426</c:v>
                </c:pt>
                <c:pt idx="28578">
                  <c:v>142.8899999999425</c:v>
                </c:pt>
                <c:pt idx="28579">
                  <c:v>142.8949999999425</c:v>
                </c:pt>
                <c:pt idx="28580">
                  <c:v>142.8999999999425</c:v>
                </c:pt>
                <c:pt idx="28581">
                  <c:v>142.9049999999425</c:v>
                </c:pt>
                <c:pt idx="28582">
                  <c:v>142.9099999999425</c:v>
                </c:pt>
                <c:pt idx="28583">
                  <c:v>142.9149999999425</c:v>
                </c:pt>
                <c:pt idx="28584">
                  <c:v>142.9199999999425</c:v>
                </c:pt>
                <c:pt idx="28585">
                  <c:v>142.9249999999425</c:v>
                </c:pt>
                <c:pt idx="28586">
                  <c:v>142.9299999999425</c:v>
                </c:pt>
                <c:pt idx="28587">
                  <c:v>142.9349999999425</c:v>
                </c:pt>
                <c:pt idx="28588">
                  <c:v>142.9399999999425</c:v>
                </c:pt>
                <c:pt idx="28589">
                  <c:v>142.9449999999425</c:v>
                </c:pt>
                <c:pt idx="28590">
                  <c:v>142.9499999999423</c:v>
                </c:pt>
                <c:pt idx="28591">
                  <c:v>142.9549999999425</c:v>
                </c:pt>
                <c:pt idx="28592">
                  <c:v>142.9599999999425</c:v>
                </c:pt>
                <c:pt idx="28593">
                  <c:v>142.9649999999424</c:v>
                </c:pt>
                <c:pt idx="28594">
                  <c:v>142.9699999999424</c:v>
                </c:pt>
                <c:pt idx="28595">
                  <c:v>142.9749999999424</c:v>
                </c:pt>
                <c:pt idx="28596">
                  <c:v>142.9799999999424</c:v>
                </c:pt>
                <c:pt idx="28597">
                  <c:v>142.9849999999424</c:v>
                </c:pt>
                <c:pt idx="28598">
                  <c:v>142.9899999999424</c:v>
                </c:pt>
                <c:pt idx="28599">
                  <c:v>142.9949999999424</c:v>
                </c:pt>
                <c:pt idx="28600">
                  <c:v>142.9999999999424</c:v>
                </c:pt>
                <c:pt idx="28601">
                  <c:v>143.0049999999424</c:v>
                </c:pt>
                <c:pt idx="28602">
                  <c:v>143.0099999999424</c:v>
                </c:pt>
                <c:pt idx="28603">
                  <c:v>143.0149999999423</c:v>
                </c:pt>
                <c:pt idx="28604">
                  <c:v>143.0199999999423</c:v>
                </c:pt>
                <c:pt idx="28605">
                  <c:v>143.0249999999424</c:v>
                </c:pt>
                <c:pt idx="28606">
                  <c:v>143.0299999999424</c:v>
                </c:pt>
                <c:pt idx="28607">
                  <c:v>143.0349999999424</c:v>
                </c:pt>
                <c:pt idx="28608">
                  <c:v>143.0399999999424</c:v>
                </c:pt>
                <c:pt idx="28609">
                  <c:v>143.0449999999423</c:v>
                </c:pt>
                <c:pt idx="28610">
                  <c:v>143.0499999999423</c:v>
                </c:pt>
                <c:pt idx="28611">
                  <c:v>143.0549999999424</c:v>
                </c:pt>
                <c:pt idx="28612">
                  <c:v>143.0599999999424</c:v>
                </c:pt>
                <c:pt idx="28613">
                  <c:v>143.0649999999424</c:v>
                </c:pt>
                <c:pt idx="28614">
                  <c:v>143.0699999999424</c:v>
                </c:pt>
                <c:pt idx="28615">
                  <c:v>143.0749999999423</c:v>
                </c:pt>
                <c:pt idx="28616">
                  <c:v>143.0799999999423</c:v>
                </c:pt>
                <c:pt idx="28617">
                  <c:v>143.0849999999423</c:v>
                </c:pt>
                <c:pt idx="28618">
                  <c:v>143.0899999999423</c:v>
                </c:pt>
                <c:pt idx="28619">
                  <c:v>143.0949999999423</c:v>
                </c:pt>
                <c:pt idx="28620">
                  <c:v>143.0999999999423</c:v>
                </c:pt>
                <c:pt idx="28621">
                  <c:v>143.1049999999423</c:v>
                </c:pt>
                <c:pt idx="28622">
                  <c:v>143.1099999999423</c:v>
                </c:pt>
                <c:pt idx="28623">
                  <c:v>143.1149999999423</c:v>
                </c:pt>
                <c:pt idx="28624">
                  <c:v>143.1199999999423</c:v>
                </c:pt>
                <c:pt idx="28625">
                  <c:v>143.1249999999423</c:v>
                </c:pt>
                <c:pt idx="28626">
                  <c:v>143.1299999999423</c:v>
                </c:pt>
                <c:pt idx="28627">
                  <c:v>143.1349999999423</c:v>
                </c:pt>
                <c:pt idx="28628">
                  <c:v>143.1399999999423</c:v>
                </c:pt>
                <c:pt idx="28629">
                  <c:v>143.1449999999423</c:v>
                </c:pt>
                <c:pt idx="28630">
                  <c:v>143.1499999999423</c:v>
                </c:pt>
                <c:pt idx="28631">
                  <c:v>143.1549999999423</c:v>
                </c:pt>
                <c:pt idx="28632">
                  <c:v>143.1599999999423</c:v>
                </c:pt>
                <c:pt idx="28633">
                  <c:v>143.1649999999423</c:v>
                </c:pt>
                <c:pt idx="28634">
                  <c:v>143.1699999999421</c:v>
                </c:pt>
                <c:pt idx="28635">
                  <c:v>143.1749999999421</c:v>
                </c:pt>
                <c:pt idx="28636">
                  <c:v>143.1799999999421</c:v>
                </c:pt>
                <c:pt idx="28637">
                  <c:v>143.1849999999422</c:v>
                </c:pt>
                <c:pt idx="28638">
                  <c:v>143.1899999999422</c:v>
                </c:pt>
                <c:pt idx="28639">
                  <c:v>143.1949999999422</c:v>
                </c:pt>
                <c:pt idx="28640">
                  <c:v>143.1999999999422</c:v>
                </c:pt>
                <c:pt idx="28641">
                  <c:v>143.2049999999421</c:v>
                </c:pt>
                <c:pt idx="28642">
                  <c:v>143.2099999999421</c:v>
                </c:pt>
                <c:pt idx="28643">
                  <c:v>143.2149999999421</c:v>
                </c:pt>
                <c:pt idx="28644">
                  <c:v>143.2199999999415</c:v>
                </c:pt>
                <c:pt idx="28645">
                  <c:v>143.2249999999422</c:v>
                </c:pt>
                <c:pt idx="28646">
                  <c:v>143.2299999999422</c:v>
                </c:pt>
                <c:pt idx="28647">
                  <c:v>143.2349999999421</c:v>
                </c:pt>
                <c:pt idx="28648">
                  <c:v>143.2399999999421</c:v>
                </c:pt>
                <c:pt idx="28649">
                  <c:v>143.2449999999421</c:v>
                </c:pt>
                <c:pt idx="28650">
                  <c:v>143.2499999999417</c:v>
                </c:pt>
                <c:pt idx="28651">
                  <c:v>143.2549999999422</c:v>
                </c:pt>
                <c:pt idx="28652">
                  <c:v>143.2599999999422</c:v>
                </c:pt>
                <c:pt idx="28653">
                  <c:v>143.2649999999421</c:v>
                </c:pt>
                <c:pt idx="28654">
                  <c:v>143.2699999999421</c:v>
                </c:pt>
                <c:pt idx="28655">
                  <c:v>143.2749999999421</c:v>
                </c:pt>
                <c:pt idx="28656">
                  <c:v>143.2799999999419</c:v>
                </c:pt>
                <c:pt idx="28657">
                  <c:v>143.2849999999422</c:v>
                </c:pt>
                <c:pt idx="28658">
                  <c:v>143.2899999999422</c:v>
                </c:pt>
                <c:pt idx="28659">
                  <c:v>143.2949999999421</c:v>
                </c:pt>
                <c:pt idx="28660">
                  <c:v>143.2999999999421</c:v>
                </c:pt>
                <c:pt idx="28661">
                  <c:v>143.3049999999421</c:v>
                </c:pt>
                <c:pt idx="28662">
                  <c:v>143.3099999999421</c:v>
                </c:pt>
                <c:pt idx="28663">
                  <c:v>143.3149999999421</c:v>
                </c:pt>
                <c:pt idx="28664">
                  <c:v>143.3199999999421</c:v>
                </c:pt>
                <c:pt idx="28665">
                  <c:v>143.3249999999422</c:v>
                </c:pt>
                <c:pt idx="28666">
                  <c:v>143.3299999999421</c:v>
                </c:pt>
                <c:pt idx="28667">
                  <c:v>143.3349999999421</c:v>
                </c:pt>
                <c:pt idx="28668">
                  <c:v>143.3399999999421</c:v>
                </c:pt>
                <c:pt idx="28669">
                  <c:v>143.3449999999421</c:v>
                </c:pt>
                <c:pt idx="28670">
                  <c:v>143.3499999999421</c:v>
                </c:pt>
                <c:pt idx="28671">
                  <c:v>143.3549999999421</c:v>
                </c:pt>
                <c:pt idx="28672">
                  <c:v>143.3599999999421</c:v>
                </c:pt>
                <c:pt idx="28673">
                  <c:v>143.3649999999421</c:v>
                </c:pt>
                <c:pt idx="28674">
                  <c:v>143.3699999999421</c:v>
                </c:pt>
                <c:pt idx="28675">
                  <c:v>143.3749999999421</c:v>
                </c:pt>
                <c:pt idx="28676">
                  <c:v>143.3799999999421</c:v>
                </c:pt>
                <c:pt idx="28677">
                  <c:v>143.3849999999421</c:v>
                </c:pt>
                <c:pt idx="28678">
                  <c:v>143.3899999999421</c:v>
                </c:pt>
                <c:pt idx="28679">
                  <c:v>143.3949999999421</c:v>
                </c:pt>
                <c:pt idx="28680">
                  <c:v>143.3999999999421</c:v>
                </c:pt>
                <c:pt idx="28681">
                  <c:v>143.404999999942</c:v>
                </c:pt>
                <c:pt idx="28682">
                  <c:v>143.409999999942</c:v>
                </c:pt>
                <c:pt idx="28683">
                  <c:v>143.414999999942</c:v>
                </c:pt>
                <c:pt idx="28684">
                  <c:v>143.419999999942</c:v>
                </c:pt>
                <c:pt idx="28685">
                  <c:v>143.424999999942</c:v>
                </c:pt>
                <c:pt idx="28686">
                  <c:v>143.429999999942</c:v>
                </c:pt>
                <c:pt idx="28687">
                  <c:v>143.434999999942</c:v>
                </c:pt>
                <c:pt idx="28688">
                  <c:v>143.439999999942</c:v>
                </c:pt>
                <c:pt idx="28689">
                  <c:v>143.444999999942</c:v>
                </c:pt>
                <c:pt idx="28690">
                  <c:v>143.449999999942</c:v>
                </c:pt>
                <c:pt idx="28691">
                  <c:v>143.454999999942</c:v>
                </c:pt>
                <c:pt idx="28692">
                  <c:v>143.459999999942</c:v>
                </c:pt>
                <c:pt idx="28693">
                  <c:v>143.464999999942</c:v>
                </c:pt>
                <c:pt idx="28694">
                  <c:v>143.469999999942</c:v>
                </c:pt>
                <c:pt idx="28695">
                  <c:v>143.474999999942</c:v>
                </c:pt>
                <c:pt idx="28696">
                  <c:v>143.479999999942</c:v>
                </c:pt>
                <c:pt idx="28697">
                  <c:v>143.484999999942</c:v>
                </c:pt>
                <c:pt idx="28698">
                  <c:v>143.489999999942</c:v>
                </c:pt>
                <c:pt idx="28699">
                  <c:v>143.494999999942</c:v>
                </c:pt>
                <c:pt idx="28700">
                  <c:v>143.499999999942</c:v>
                </c:pt>
                <c:pt idx="28701">
                  <c:v>143.504999999942</c:v>
                </c:pt>
                <c:pt idx="28702">
                  <c:v>143.509999999942</c:v>
                </c:pt>
                <c:pt idx="28703">
                  <c:v>143.5149999999419</c:v>
                </c:pt>
                <c:pt idx="28704">
                  <c:v>143.5199999999419</c:v>
                </c:pt>
                <c:pt idx="28705">
                  <c:v>143.5249999999419</c:v>
                </c:pt>
                <c:pt idx="28706">
                  <c:v>143.5299999999419</c:v>
                </c:pt>
                <c:pt idx="28707">
                  <c:v>143.5349999999419</c:v>
                </c:pt>
                <c:pt idx="28708">
                  <c:v>143.5399999999419</c:v>
                </c:pt>
                <c:pt idx="28709">
                  <c:v>143.5449999999419</c:v>
                </c:pt>
                <c:pt idx="28710">
                  <c:v>143.5499999999419</c:v>
                </c:pt>
                <c:pt idx="28711">
                  <c:v>143.5549999999419</c:v>
                </c:pt>
                <c:pt idx="28712">
                  <c:v>143.5599999999419</c:v>
                </c:pt>
                <c:pt idx="28713">
                  <c:v>143.5649999999419</c:v>
                </c:pt>
                <c:pt idx="28714">
                  <c:v>143.5699999999419</c:v>
                </c:pt>
                <c:pt idx="28715">
                  <c:v>143.5749999999419</c:v>
                </c:pt>
                <c:pt idx="28716">
                  <c:v>143.5799999999419</c:v>
                </c:pt>
                <c:pt idx="28717">
                  <c:v>143.5849999999419</c:v>
                </c:pt>
                <c:pt idx="28718">
                  <c:v>143.5899999999419</c:v>
                </c:pt>
                <c:pt idx="28719">
                  <c:v>143.5949999999419</c:v>
                </c:pt>
                <c:pt idx="28720">
                  <c:v>143.5999999999419</c:v>
                </c:pt>
                <c:pt idx="28721">
                  <c:v>143.6049999999419</c:v>
                </c:pt>
                <c:pt idx="28722">
                  <c:v>143.6099999999417</c:v>
                </c:pt>
                <c:pt idx="28723">
                  <c:v>143.6149999999417</c:v>
                </c:pt>
                <c:pt idx="28724">
                  <c:v>143.6199999999417</c:v>
                </c:pt>
                <c:pt idx="28725">
                  <c:v>143.6249999999418</c:v>
                </c:pt>
                <c:pt idx="28726">
                  <c:v>143.6299999999418</c:v>
                </c:pt>
                <c:pt idx="28727">
                  <c:v>143.6349999999418</c:v>
                </c:pt>
                <c:pt idx="28728">
                  <c:v>143.6399999999418</c:v>
                </c:pt>
                <c:pt idx="28729">
                  <c:v>143.6449999999417</c:v>
                </c:pt>
                <c:pt idx="28730">
                  <c:v>143.6499999999417</c:v>
                </c:pt>
                <c:pt idx="28731">
                  <c:v>143.6549999999418</c:v>
                </c:pt>
                <c:pt idx="28732">
                  <c:v>143.6599999999418</c:v>
                </c:pt>
                <c:pt idx="28733">
                  <c:v>143.6649999999418</c:v>
                </c:pt>
                <c:pt idx="28734">
                  <c:v>143.6699999999418</c:v>
                </c:pt>
                <c:pt idx="28735">
                  <c:v>143.6749999999417</c:v>
                </c:pt>
                <c:pt idx="28736">
                  <c:v>143.6799999999417</c:v>
                </c:pt>
                <c:pt idx="28737">
                  <c:v>143.6849999999418</c:v>
                </c:pt>
                <c:pt idx="28738">
                  <c:v>143.6899999999418</c:v>
                </c:pt>
                <c:pt idx="28739">
                  <c:v>143.6949999999418</c:v>
                </c:pt>
                <c:pt idx="28740">
                  <c:v>143.6999999999418</c:v>
                </c:pt>
                <c:pt idx="28741">
                  <c:v>143.7049999999417</c:v>
                </c:pt>
                <c:pt idx="28742">
                  <c:v>143.7099999999417</c:v>
                </c:pt>
                <c:pt idx="28743">
                  <c:v>143.7149999999417</c:v>
                </c:pt>
                <c:pt idx="28744">
                  <c:v>143.7199999999415</c:v>
                </c:pt>
                <c:pt idx="28745">
                  <c:v>143.7249999999418</c:v>
                </c:pt>
                <c:pt idx="28746">
                  <c:v>143.7299999999418</c:v>
                </c:pt>
                <c:pt idx="28747">
                  <c:v>143.7349999999417</c:v>
                </c:pt>
                <c:pt idx="28748">
                  <c:v>143.7399999999417</c:v>
                </c:pt>
                <c:pt idx="28749">
                  <c:v>143.7449999999417</c:v>
                </c:pt>
                <c:pt idx="28750">
                  <c:v>143.7499999999417</c:v>
                </c:pt>
                <c:pt idx="28751">
                  <c:v>143.7549999999417</c:v>
                </c:pt>
                <c:pt idx="28752">
                  <c:v>143.7599999999417</c:v>
                </c:pt>
                <c:pt idx="28753">
                  <c:v>143.7649999999417</c:v>
                </c:pt>
                <c:pt idx="28754">
                  <c:v>143.7699999999417</c:v>
                </c:pt>
                <c:pt idx="28755">
                  <c:v>143.7749999999417</c:v>
                </c:pt>
                <c:pt idx="28756">
                  <c:v>143.7799999999417</c:v>
                </c:pt>
                <c:pt idx="28757">
                  <c:v>143.7849999999417</c:v>
                </c:pt>
                <c:pt idx="28758">
                  <c:v>143.7899999999417</c:v>
                </c:pt>
                <c:pt idx="28759">
                  <c:v>143.7949999999417</c:v>
                </c:pt>
                <c:pt idx="28760">
                  <c:v>143.7999999999417</c:v>
                </c:pt>
                <c:pt idx="28761">
                  <c:v>143.8049999999417</c:v>
                </c:pt>
                <c:pt idx="28762">
                  <c:v>143.8099999999417</c:v>
                </c:pt>
                <c:pt idx="28763">
                  <c:v>143.8149999999417</c:v>
                </c:pt>
                <c:pt idx="28764">
                  <c:v>143.8199999999417</c:v>
                </c:pt>
                <c:pt idx="28765">
                  <c:v>143.8249999999417</c:v>
                </c:pt>
                <c:pt idx="28766">
                  <c:v>143.8299999999417</c:v>
                </c:pt>
                <c:pt idx="28767">
                  <c:v>143.8349999999417</c:v>
                </c:pt>
                <c:pt idx="28768">
                  <c:v>143.8399999999417</c:v>
                </c:pt>
                <c:pt idx="28769">
                  <c:v>143.8449999999416</c:v>
                </c:pt>
                <c:pt idx="28770">
                  <c:v>143.8499999999416</c:v>
                </c:pt>
                <c:pt idx="28771">
                  <c:v>143.8549999999416</c:v>
                </c:pt>
                <c:pt idx="28772">
                  <c:v>143.8599999999416</c:v>
                </c:pt>
                <c:pt idx="28773">
                  <c:v>143.8649999999416</c:v>
                </c:pt>
                <c:pt idx="28774">
                  <c:v>143.8699999999416</c:v>
                </c:pt>
                <c:pt idx="28775">
                  <c:v>143.8749999999416</c:v>
                </c:pt>
                <c:pt idx="28776">
                  <c:v>143.8799999999416</c:v>
                </c:pt>
                <c:pt idx="28777">
                  <c:v>143.8849999999416</c:v>
                </c:pt>
                <c:pt idx="28778">
                  <c:v>143.8899999999416</c:v>
                </c:pt>
                <c:pt idx="28779">
                  <c:v>143.8949999999416</c:v>
                </c:pt>
                <c:pt idx="28780">
                  <c:v>143.8999999999416</c:v>
                </c:pt>
                <c:pt idx="28781">
                  <c:v>143.9049999999416</c:v>
                </c:pt>
                <c:pt idx="28782">
                  <c:v>143.9099999999416</c:v>
                </c:pt>
                <c:pt idx="28783">
                  <c:v>143.9149999999416</c:v>
                </c:pt>
                <c:pt idx="28784">
                  <c:v>143.9199999999416</c:v>
                </c:pt>
                <c:pt idx="28785">
                  <c:v>143.9249999999416</c:v>
                </c:pt>
                <c:pt idx="28786">
                  <c:v>143.9299999999416</c:v>
                </c:pt>
                <c:pt idx="28787">
                  <c:v>143.9349999999416</c:v>
                </c:pt>
                <c:pt idx="28788">
                  <c:v>143.9399999999416</c:v>
                </c:pt>
                <c:pt idx="28789">
                  <c:v>143.9449999999416</c:v>
                </c:pt>
                <c:pt idx="28790">
                  <c:v>143.9499999999416</c:v>
                </c:pt>
                <c:pt idx="28791">
                  <c:v>143.9549999999416</c:v>
                </c:pt>
                <c:pt idx="28792">
                  <c:v>143.9599999999415</c:v>
                </c:pt>
                <c:pt idx="28793">
                  <c:v>143.9649999999415</c:v>
                </c:pt>
                <c:pt idx="28794">
                  <c:v>143.9699999999415</c:v>
                </c:pt>
                <c:pt idx="28795">
                  <c:v>143.9749999999415</c:v>
                </c:pt>
                <c:pt idx="28796">
                  <c:v>143.9799999999415</c:v>
                </c:pt>
                <c:pt idx="28797">
                  <c:v>143.9849999999416</c:v>
                </c:pt>
                <c:pt idx="28798">
                  <c:v>143.9899999999415</c:v>
                </c:pt>
                <c:pt idx="28799">
                  <c:v>143.9949999999415</c:v>
                </c:pt>
                <c:pt idx="28800">
                  <c:v>143.9999999999415</c:v>
                </c:pt>
                <c:pt idx="28801">
                  <c:v>144.0049999999415</c:v>
                </c:pt>
                <c:pt idx="28802">
                  <c:v>144.0099999999415</c:v>
                </c:pt>
                <c:pt idx="28803">
                  <c:v>144.0149999999415</c:v>
                </c:pt>
                <c:pt idx="28804">
                  <c:v>144.0199999999415</c:v>
                </c:pt>
                <c:pt idx="28805">
                  <c:v>144.0249999999415</c:v>
                </c:pt>
                <c:pt idx="28806">
                  <c:v>144.0299999999415</c:v>
                </c:pt>
                <c:pt idx="28807">
                  <c:v>144.0349999999415</c:v>
                </c:pt>
                <c:pt idx="28808">
                  <c:v>144.0399999999415</c:v>
                </c:pt>
                <c:pt idx="28809">
                  <c:v>144.0449999999415</c:v>
                </c:pt>
                <c:pt idx="28810">
                  <c:v>144.0499999999413</c:v>
                </c:pt>
                <c:pt idx="28811">
                  <c:v>144.0549999999415</c:v>
                </c:pt>
                <c:pt idx="28812">
                  <c:v>144.0599999999415</c:v>
                </c:pt>
                <c:pt idx="28813">
                  <c:v>144.0649999999414</c:v>
                </c:pt>
                <c:pt idx="28814">
                  <c:v>144.0699999999414</c:v>
                </c:pt>
                <c:pt idx="28815">
                  <c:v>144.0749999999414</c:v>
                </c:pt>
                <c:pt idx="28816">
                  <c:v>144.0799999999414</c:v>
                </c:pt>
                <c:pt idx="28817">
                  <c:v>144.0849999999414</c:v>
                </c:pt>
                <c:pt idx="28818">
                  <c:v>144.0899999999414</c:v>
                </c:pt>
                <c:pt idx="28819">
                  <c:v>144.0949999999414</c:v>
                </c:pt>
                <c:pt idx="28820">
                  <c:v>144.0999999999414</c:v>
                </c:pt>
                <c:pt idx="28821">
                  <c:v>144.1049999999414</c:v>
                </c:pt>
                <c:pt idx="28822">
                  <c:v>144.1099999999414</c:v>
                </c:pt>
                <c:pt idx="28823">
                  <c:v>144.1149999999413</c:v>
                </c:pt>
                <c:pt idx="28824">
                  <c:v>144.1199999999413</c:v>
                </c:pt>
                <c:pt idx="28825">
                  <c:v>144.1249999999414</c:v>
                </c:pt>
                <c:pt idx="28826">
                  <c:v>144.1299999999414</c:v>
                </c:pt>
                <c:pt idx="28827">
                  <c:v>144.1349999999414</c:v>
                </c:pt>
                <c:pt idx="28828">
                  <c:v>144.1399999999414</c:v>
                </c:pt>
                <c:pt idx="28829">
                  <c:v>144.1449999999413</c:v>
                </c:pt>
                <c:pt idx="28830">
                  <c:v>144.1499999999413</c:v>
                </c:pt>
                <c:pt idx="28831">
                  <c:v>144.1549999999414</c:v>
                </c:pt>
                <c:pt idx="28832">
                  <c:v>144.1599999999414</c:v>
                </c:pt>
                <c:pt idx="28833">
                  <c:v>144.1649999999414</c:v>
                </c:pt>
                <c:pt idx="28834">
                  <c:v>144.1699999999414</c:v>
                </c:pt>
                <c:pt idx="28835">
                  <c:v>144.1749999999413</c:v>
                </c:pt>
                <c:pt idx="28836">
                  <c:v>144.1799999999413</c:v>
                </c:pt>
                <c:pt idx="28837">
                  <c:v>144.1849999999413</c:v>
                </c:pt>
                <c:pt idx="28838">
                  <c:v>144.1899999999413</c:v>
                </c:pt>
                <c:pt idx="28839">
                  <c:v>144.1949999999413</c:v>
                </c:pt>
                <c:pt idx="28840">
                  <c:v>144.1999999999413</c:v>
                </c:pt>
                <c:pt idx="28841">
                  <c:v>144.2049999999413</c:v>
                </c:pt>
                <c:pt idx="28842">
                  <c:v>144.2099999999413</c:v>
                </c:pt>
                <c:pt idx="28843">
                  <c:v>144.2149999999413</c:v>
                </c:pt>
                <c:pt idx="28844">
                  <c:v>144.2199999999413</c:v>
                </c:pt>
                <c:pt idx="28845">
                  <c:v>144.2249999999413</c:v>
                </c:pt>
                <c:pt idx="28846">
                  <c:v>144.2299999999413</c:v>
                </c:pt>
                <c:pt idx="28847">
                  <c:v>144.2349999999413</c:v>
                </c:pt>
                <c:pt idx="28848">
                  <c:v>144.2399999999413</c:v>
                </c:pt>
                <c:pt idx="28849">
                  <c:v>144.2449999999413</c:v>
                </c:pt>
                <c:pt idx="28850">
                  <c:v>144.2499999999413</c:v>
                </c:pt>
                <c:pt idx="28851">
                  <c:v>144.2549999999413</c:v>
                </c:pt>
                <c:pt idx="28852">
                  <c:v>144.2599999999413</c:v>
                </c:pt>
                <c:pt idx="28853">
                  <c:v>144.2649999999413</c:v>
                </c:pt>
                <c:pt idx="28854">
                  <c:v>144.2699999999411</c:v>
                </c:pt>
                <c:pt idx="28855">
                  <c:v>144.2749999999411</c:v>
                </c:pt>
                <c:pt idx="28856">
                  <c:v>144.2799999999411</c:v>
                </c:pt>
                <c:pt idx="28857">
                  <c:v>144.2849999999412</c:v>
                </c:pt>
                <c:pt idx="28858">
                  <c:v>144.2899999999412</c:v>
                </c:pt>
                <c:pt idx="28859">
                  <c:v>144.2949999999412</c:v>
                </c:pt>
                <c:pt idx="28860">
                  <c:v>144.2999999999411</c:v>
                </c:pt>
                <c:pt idx="28861">
                  <c:v>144.3049999999412</c:v>
                </c:pt>
                <c:pt idx="28862">
                  <c:v>144.3099999999412</c:v>
                </c:pt>
                <c:pt idx="28863">
                  <c:v>144.3149999999412</c:v>
                </c:pt>
                <c:pt idx="28864">
                  <c:v>144.3199999999412</c:v>
                </c:pt>
                <c:pt idx="28865">
                  <c:v>144.3249999999412</c:v>
                </c:pt>
                <c:pt idx="28866">
                  <c:v>144.3299999999412</c:v>
                </c:pt>
                <c:pt idx="28867">
                  <c:v>144.3349999999412</c:v>
                </c:pt>
                <c:pt idx="28868">
                  <c:v>144.3399999999412</c:v>
                </c:pt>
                <c:pt idx="28869">
                  <c:v>144.3449999999412</c:v>
                </c:pt>
                <c:pt idx="28870">
                  <c:v>144.3499999999412</c:v>
                </c:pt>
                <c:pt idx="28871">
                  <c:v>144.3549999999412</c:v>
                </c:pt>
                <c:pt idx="28872">
                  <c:v>144.3599999999412</c:v>
                </c:pt>
                <c:pt idx="28873">
                  <c:v>144.3649999999412</c:v>
                </c:pt>
                <c:pt idx="28874">
                  <c:v>144.3699999999412</c:v>
                </c:pt>
                <c:pt idx="28875">
                  <c:v>144.3749999999412</c:v>
                </c:pt>
                <c:pt idx="28876">
                  <c:v>144.3799999999412</c:v>
                </c:pt>
                <c:pt idx="28877">
                  <c:v>144.3849999999412</c:v>
                </c:pt>
                <c:pt idx="28878">
                  <c:v>144.3899999999412</c:v>
                </c:pt>
                <c:pt idx="28879">
                  <c:v>144.3949999999412</c:v>
                </c:pt>
                <c:pt idx="28880">
                  <c:v>144.3999999999411</c:v>
                </c:pt>
                <c:pt idx="28881">
                  <c:v>144.4049999999411</c:v>
                </c:pt>
                <c:pt idx="28882">
                  <c:v>144.4099999999411</c:v>
                </c:pt>
                <c:pt idx="28883">
                  <c:v>144.4149999999411</c:v>
                </c:pt>
                <c:pt idx="28884">
                  <c:v>144.4199999999411</c:v>
                </c:pt>
                <c:pt idx="28885">
                  <c:v>144.4249999999411</c:v>
                </c:pt>
                <c:pt idx="28886">
                  <c:v>144.4299999999411</c:v>
                </c:pt>
                <c:pt idx="28887">
                  <c:v>144.4349999999411</c:v>
                </c:pt>
                <c:pt idx="28888">
                  <c:v>144.4399999999411</c:v>
                </c:pt>
                <c:pt idx="28889">
                  <c:v>144.4449999999411</c:v>
                </c:pt>
                <c:pt idx="28890">
                  <c:v>144.4499999999411</c:v>
                </c:pt>
                <c:pt idx="28891">
                  <c:v>144.4549999999411</c:v>
                </c:pt>
                <c:pt idx="28892">
                  <c:v>144.4599999999411</c:v>
                </c:pt>
                <c:pt idx="28893">
                  <c:v>144.4649999999411</c:v>
                </c:pt>
                <c:pt idx="28894">
                  <c:v>144.4699999999411</c:v>
                </c:pt>
                <c:pt idx="28895">
                  <c:v>144.4749999999411</c:v>
                </c:pt>
                <c:pt idx="28896">
                  <c:v>144.4799999999411</c:v>
                </c:pt>
                <c:pt idx="28897">
                  <c:v>144.4849999999411</c:v>
                </c:pt>
                <c:pt idx="28898">
                  <c:v>144.4899999999411</c:v>
                </c:pt>
                <c:pt idx="28899">
                  <c:v>144.4949999999411</c:v>
                </c:pt>
                <c:pt idx="28900">
                  <c:v>144.4999999999411</c:v>
                </c:pt>
                <c:pt idx="28901">
                  <c:v>144.504999999941</c:v>
                </c:pt>
                <c:pt idx="28902">
                  <c:v>144.509999999941</c:v>
                </c:pt>
                <c:pt idx="28903">
                  <c:v>144.514999999941</c:v>
                </c:pt>
                <c:pt idx="28904">
                  <c:v>144.5199999999409</c:v>
                </c:pt>
                <c:pt idx="28905">
                  <c:v>144.524999999941</c:v>
                </c:pt>
                <c:pt idx="28906">
                  <c:v>144.529999999941</c:v>
                </c:pt>
                <c:pt idx="28907">
                  <c:v>144.534999999941</c:v>
                </c:pt>
                <c:pt idx="28908">
                  <c:v>144.539999999941</c:v>
                </c:pt>
                <c:pt idx="28909">
                  <c:v>144.544999999941</c:v>
                </c:pt>
                <c:pt idx="28910">
                  <c:v>144.549999999941</c:v>
                </c:pt>
                <c:pt idx="28911">
                  <c:v>144.554999999941</c:v>
                </c:pt>
                <c:pt idx="28912">
                  <c:v>144.559999999941</c:v>
                </c:pt>
                <c:pt idx="28913">
                  <c:v>144.564999999941</c:v>
                </c:pt>
                <c:pt idx="28914">
                  <c:v>144.569999999941</c:v>
                </c:pt>
                <c:pt idx="28915">
                  <c:v>144.574999999941</c:v>
                </c:pt>
                <c:pt idx="28916">
                  <c:v>144.579999999941</c:v>
                </c:pt>
                <c:pt idx="28917">
                  <c:v>144.584999999941</c:v>
                </c:pt>
                <c:pt idx="28918">
                  <c:v>144.589999999941</c:v>
                </c:pt>
                <c:pt idx="28919">
                  <c:v>144.594999999941</c:v>
                </c:pt>
                <c:pt idx="28920">
                  <c:v>144.599999999941</c:v>
                </c:pt>
                <c:pt idx="28921">
                  <c:v>144.604999999941</c:v>
                </c:pt>
                <c:pt idx="28922">
                  <c:v>144.609999999941</c:v>
                </c:pt>
                <c:pt idx="28923">
                  <c:v>144.6149999999409</c:v>
                </c:pt>
                <c:pt idx="28924">
                  <c:v>144.6199999999409</c:v>
                </c:pt>
                <c:pt idx="28925">
                  <c:v>144.6249999999409</c:v>
                </c:pt>
                <c:pt idx="28926">
                  <c:v>144.6299999999409</c:v>
                </c:pt>
                <c:pt idx="28927">
                  <c:v>144.6349999999409</c:v>
                </c:pt>
                <c:pt idx="28928">
                  <c:v>144.6399999999409</c:v>
                </c:pt>
                <c:pt idx="28929">
                  <c:v>144.6449999999409</c:v>
                </c:pt>
                <c:pt idx="28930">
                  <c:v>144.6499999999409</c:v>
                </c:pt>
                <c:pt idx="28931">
                  <c:v>144.6549999999409</c:v>
                </c:pt>
                <c:pt idx="28932">
                  <c:v>144.6599999999409</c:v>
                </c:pt>
                <c:pt idx="28933">
                  <c:v>144.6649999999409</c:v>
                </c:pt>
                <c:pt idx="28934">
                  <c:v>144.6699999999409</c:v>
                </c:pt>
                <c:pt idx="28935">
                  <c:v>144.6749999999409</c:v>
                </c:pt>
                <c:pt idx="28936">
                  <c:v>144.6799999999409</c:v>
                </c:pt>
                <c:pt idx="28937">
                  <c:v>144.6849999999409</c:v>
                </c:pt>
                <c:pt idx="28938">
                  <c:v>144.6899999999409</c:v>
                </c:pt>
                <c:pt idx="28939">
                  <c:v>144.6949999999409</c:v>
                </c:pt>
                <c:pt idx="28940">
                  <c:v>144.6999999999409</c:v>
                </c:pt>
                <c:pt idx="28941">
                  <c:v>144.7049999999409</c:v>
                </c:pt>
                <c:pt idx="28942">
                  <c:v>144.7099999999407</c:v>
                </c:pt>
                <c:pt idx="28943">
                  <c:v>144.7149999999407</c:v>
                </c:pt>
                <c:pt idx="28944">
                  <c:v>144.7199999999407</c:v>
                </c:pt>
                <c:pt idx="28945">
                  <c:v>144.7249999999408</c:v>
                </c:pt>
                <c:pt idx="28946">
                  <c:v>144.7299999999408</c:v>
                </c:pt>
                <c:pt idx="28947">
                  <c:v>144.7349999999408</c:v>
                </c:pt>
                <c:pt idx="28948">
                  <c:v>144.7399999999407</c:v>
                </c:pt>
                <c:pt idx="28949">
                  <c:v>144.7449999999407</c:v>
                </c:pt>
                <c:pt idx="28950">
                  <c:v>144.7499999999407</c:v>
                </c:pt>
                <c:pt idx="28951">
                  <c:v>144.7549999999408</c:v>
                </c:pt>
                <c:pt idx="28952">
                  <c:v>144.7599999999408</c:v>
                </c:pt>
                <c:pt idx="28953">
                  <c:v>144.7649999999408</c:v>
                </c:pt>
                <c:pt idx="28954">
                  <c:v>144.7699999999408</c:v>
                </c:pt>
                <c:pt idx="28955">
                  <c:v>144.7749999999407</c:v>
                </c:pt>
                <c:pt idx="28956">
                  <c:v>144.7799999999407</c:v>
                </c:pt>
                <c:pt idx="28957">
                  <c:v>144.7849999999408</c:v>
                </c:pt>
                <c:pt idx="28958">
                  <c:v>144.7899999999408</c:v>
                </c:pt>
                <c:pt idx="28959">
                  <c:v>144.7949999999408</c:v>
                </c:pt>
                <c:pt idx="28960">
                  <c:v>144.7999999999408</c:v>
                </c:pt>
                <c:pt idx="28961">
                  <c:v>144.8049999999408</c:v>
                </c:pt>
                <c:pt idx="28962">
                  <c:v>144.8099999999408</c:v>
                </c:pt>
                <c:pt idx="28963">
                  <c:v>144.8149999999408</c:v>
                </c:pt>
                <c:pt idx="28964">
                  <c:v>144.8199999999408</c:v>
                </c:pt>
                <c:pt idx="28965">
                  <c:v>144.8249999999408</c:v>
                </c:pt>
                <c:pt idx="28966">
                  <c:v>144.8299999999408</c:v>
                </c:pt>
                <c:pt idx="28967">
                  <c:v>144.8349999999408</c:v>
                </c:pt>
                <c:pt idx="28968">
                  <c:v>144.8399999999407</c:v>
                </c:pt>
                <c:pt idx="28969">
                  <c:v>144.8449999999407</c:v>
                </c:pt>
                <c:pt idx="28970">
                  <c:v>144.8499999999407</c:v>
                </c:pt>
                <c:pt idx="28971">
                  <c:v>144.8549999999408</c:v>
                </c:pt>
                <c:pt idx="28972">
                  <c:v>144.8599999999408</c:v>
                </c:pt>
                <c:pt idx="28973">
                  <c:v>144.8649999999407</c:v>
                </c:pt>
                <c:pt idx="28974">
                  <c:v>144.8699999999407</c:v>
                </c:pt>
                <c:pt idx="28975">
                  <c:v>144.8749999999407</c:v>
                </c:pt>
                <c:pt idx="28976">
                  <c:v>144.8799999999407</c:v>
                </c:pt>
                <c:pt idx="28977">
                  <c:v>144.8849999999407</c:v>
                </c:pt>
                <c:pt idx="28978">
                  <c:v>144.8899999999407</c:v>
                </c:pt>
                <c:pt idx="28979">
                  <c:v>144.8949999999407</c:v>
                </c:pt>
                <c:pt idx="28980">
                  <c:v>144.8999999999407</c:v>
                </c:pt>
                <c:pt idx="28981">
                  <c:v>144.9049999999407</c:v>
                </c:pt>
                <c:pt idx="28982">
                  <c:v>144.9099999999407</c:v>
                </c:pt>
                <c:pt idx="28983">
                  <c:v>144.9149999999407</c:v>
                </c:pt>
                <c:pt idx="28984">
                  <c:v>144.9199999999407</c:v>
                </c:pt>
                <c:pt idx="28985">
                  <c:v>144.9249999999407</c:v>
                </c:pt>
                <c:pt idx="28986">
                  <c:v>144.9299999999407</c:v>
                </c:pt>
                <c:pt idx="28987">
                  <c:v>144.9349999999407</c:v>
                </c:pt>
                <c:pt idx="28988">
                  <c:v>144.9399999999407</c:v>
                </c:pt>
                <c:pt idx="28989">
                  <c:v>144.9449999999406</c:v>
                </c:pt>
                <c:pt idx="28990">
                  <c:v>144.9499999999406</c:v>
                </c:pt>
                <c:pt idx="28991">
                  <c:v>144.9549999999406</c:v>
                </c:pt>
                <c:pt idx="28992">
                  <c:v>144.9599999999406</c:v>
                </c:pt>
                <c:pt idx="28993">
                  <c:v>144.9649999999406</c:v>
                </c:pt>
                <c:pt idx="28994">
                  <c:v>144.9699999999406</c:v>
                </c:pt>
                <c:pt idx="28995">
                  <c:v>144.9749999999406</c:v>
                </c:pt>
                <c:pt idx="28996">
                  <c:v>144.9799999999406</c:v>
                </c:pt>
                <c:pt idx="28997">
                  <c:v>144.9849999999406</c:v>
                </c:pt>
                <c:pt idx="28998">
                  <c:v>144.9899999999406</c:v>
                </c:pt>
                <c:pt idx="28999">
                  <c:v>144.9949999999406</c:v>
                </c:pt>
                <c:pt idx="29000">
                  <c:v>144.9999999999406</c:v>
                </c:pt>
                <c:pt idx="29001">
                  <c:v>145.0049999999406</c:v>
                </c:pt>
                <c:pt idx="29002">
                  <c:v>145.0099999999406</c:v>
                </c:pt>
                <c:pt idx="29003">
                  <c:v>145.0149999999406</c:v>
                </c:pt>
                <c:pt idx="29004">
                  <c:v>145.0199999999406</c:v>
                </c:pt>
                <c:pt idx="29005">
                  <c:v>145.0249999999406</c:v>
                </c:pt>
                <c:pt idx="29006">
                  <c:v>145.0299999999406</c:v>
                </c:pt>
                <c:pt idx="29007">
                  <c:v>145.0349999999406</c:v>
                </c:pt>
                <c:pt idx="29008">
                  <c:v>145.0399999999406</c:v>
                </c:pt>
                <c:pt idx="29009">
                  <c:v>145.0449999999406</c:v>
                </c:pt>
                <c:pt idx="29010">
                  <c:v>145.0499999999406</c:v>
                </c:pt>
                <c:pt idx="29011">
                  <c:v>145.0549999999406</c:v>
                </c:pt>
                <c:pt idx="29012">
                  <c:v>145.0599999999405</c:v>
                </c:pt>
                <c:pt idx="29013">
                  <c:v>145.0649999999405</c:v>
                </c:pt>
                <c:pt idx="29014">
                  <c:v>145.0699999999405</c:v>
                </c:pt>
                <c:pt idx="29015">
                  <c:v>145.0749999999405</c:v>
                </c:pt>
                <c:pt idx="29016">
                  <c:v>145.0799999999405</c:v>
                </c:pt>
                <c:pt idx="29017">
                  <c:v>145.0849999999405</c:v>
                </c:pt>
                <c:pt idx="29018">
                  <c:v>145.0899999999405</c:v>
                </c:pt>
                <c:pt idx="29019">
                  <c:v>145.0949999999405</c:v>
                </c:pt>
                <c:pt idx="29020">
                  <c:v>145.0999999999405</c:v>
                </c:pt>
                <c:pt idx="29021">
                  <c:v>145.1049999999405</c:v>
                </c:pt>
                <c:pt idx="29022">
                  <c:v>145.1099999999405</c:v>
                </c:pt>
                <c:pt idx="29023">
                  <c:v>145.1149999999405</c:v>
                </c:pt>
                <c:pt idx="29024">
                  <c:v>145.1199999999405</c:v>
                </c:pt>
                <c:pt idx="29025">
                  <c:v>145.1249999999405</c:v>
                </c:pt>
                <c:pt idx="29026">
                  <c:v>145.1299999999405</c:v>
                </c:pt>
                <c:pt idx="29027">
                  <c:v>145.1349999999405</c:v>
                </c:pt>
                <c:pt idx="29028">
                  <c:v>145.1399999999405</c:v>
                </c:pt>
                <c:pt idx="29029">
                  <c:v>145.1449999999405</c:v>
                </c:pt>
                <c:pt idx="29030">
                  <c:v>145.1499999999403</c:v>
                </c:pt>
                <c:pt idx="29031">
                  <c:v>145.1549999999405</c:v>
                </c:pt>
                <c:pt idx="29032">
                  <c:v>145.1599999999405</c:v>
                </c:pt>
                <c:pt idx="29033">
                  <c:v>145.1649999999404</c:v>
                </c:pt>
                <c:pt idx="29034">
                  <c:v>145.1699999999404</c:v>
                </c:pt>
                <c:pt idx="29035">
                  <c:v>145.1749999999404</c:v>
                </c:pt>
                <c:pt idx="29036">
                  <c:v>145.1799999999403</c:v>
                </c:pt>
                <c:pt idx="29037">
                  <c:v>145.1849999999404</c:v>
                </c:pt>
                <c:pt idx="29038">
                  <c:v>145.1899999999404</c:v>
                </c:pt>
                <c:pt idx="29039">
                  <c:v>145.1949999999404</c:v>
                </c:pt>
                <c:pt idx="29040">
                  <c:v>145.1999999999404</c:v>
                </c:pt>
                <c:pt idx="29041">
                  <c:v>145.2049999999404</c:v>
                </c:pt>
                <c:pt idx="29042">
                  <c:v>145.2099999999404</c:v>
                </c:pt>
                <c:pt idx="29043">
                  <c:v>145.2149999999403</c:v>
                </c:pt>
                <c:pt idx="29044">
                  <c:v>145.2199999999403</c:v>
                </c:pt>
                <c:pt idx="29045">
                  <c:v>145.2249999999404</c:v>
                </c:pt>
                <c:pt idx="29046">
                  <c:v>145.2299999999404</c:v>
                </c:pt>
                <c:pt idx="29047">
                  <c:v>145.2349999999404</c:v>
                </c:pt>
                <c:pt idx="29048">
                  <c:v>145.2399999999404</c:v>
                </c:pt>
                <c:pt idx="29049">
                  <c:v>145.2449999999403</c:v>
                </c:pt>
                <c:pt idx="29050">
                  <c:v>145.2499999999403</c:v>
                </c:pt>
                <c:pt idx="29051">
                  <c:v>145.2549999999404</c:v>
                </c:pt>
                <c:pt idx="29052">
                  <c:v>145.2599999999404</c:v>
                </c:pt>
                <c:pt idx="29053">
                  <c:v>145.2649999999404</c:v>
                </c:pt>
                <c:pt idx="29054">
                  <c:v>145.2699999999404</c:v>
                </c:pt>
                <c:pt idx="29055">
                  <c:v>145.2749999999403</c:v>
                </c:pt>
                <c:pt idx="29056">
                  <c:v>145.2799999999403</c:v>
                </c:pt>
                <c:pt idx="29057">
                  <c:v>145.2849999999403</c:v>
                </c:pt>
                <c:pt idx="29058">
                  <c:v>145.2899999999403</c:v>
                </c:pt>
                <c:pt idx="29059">
                  <c:v>145.2949999999403</c:v>
                </c:pt>
                <c:pt idx="29060">
                  <c:v>145.2999999999403</c:v>
                </c:pt>
                <c:pt idx="29061">
                  <c:v>145.3049999999403</c:v>
                </c:pt>
                <c:pt idx="29062">
                  <c:v>145.3099999999403</c:v>
                </c:pt>
                <c:pt idx="29063">
                  <c:v>145.3149999999403</c:v>
                </c:pt>
                <c:pt idx="29064">
                  <c:v>145.3199999999403</c:v>
                </c:pt>
                <c:pt idx="29065">
                  <c:v>145.3249999999403</c:v>
                </c:pt>
                <c:pt idx="29066">
                  <c:v>145.3299999999403</c:v>
                </c:pt>
                <c:pt idx="29067">
                  <c:v>145.3349999999403</c:v>
                </c:pt>
                <c:pt idx="29068">
                  <c:v>145.3399999999403</c:v>
                </c:pt>
                <c:pt idx="29069">
                  <c:v>145.3449999999403</c:v>
                </c:pt>
                <c:pt idx="29070">
                  <c:v>145.3499999999403</c:v>
                </c:pt>
                <c:pt idx="29071">
                  <c:v>145.3549999999403</c:v>
                </c:pt>
                <c:pt idx="29072">
                  <c:v>145.3599999999403</c:v>
                </c:pt>
                <c:pt idx="29073">
                  <c:v>145.3649999999403</c:v>
                </c:pt>
                <c:pt idx="29074">
                  <c:v>145.3699999999403</c:v>
                </c:pt>
                <c:pt idx="29075">
                  <c:v>145.3749999999403</c:v>
                </c:pt>
                <c:pt idx="29076">
                  <c:v>145.3799999999403</c:v>
                </c:pt>
                <c:pt idx="29077">
                  <c:v>145.3849999999403</c:v>
                </c:pt>
                <c:pt idx="29078">
                  <c:v>145.3899999999402</c:v>
                </c:pt>
                <c:pt idx="29079">
                  <c:v>145.3949999999402</c:v>
                </c:pt>
                <c:pt idx="29080">
                  <c:v>145.3999999999402</c:v>
                </c:pt>
                <c:pt idx="29081">
                  <c:v>145.4049999999402</c:v>
                </c:pt>
                <c:pt idx="29082">
                  <c:v>145.4099999999402</c:v>
                </c:pt>
                <c:pt idx="29083">
                  <c:v>145.4149999999402</c:v>
                </c:pt>
                <c:pt idx="29084">
                  <c:v>145.4199999999402</c:v>
                </c:pt>
                <c:pt idx="29085">
                  <c:v>145.4249999999402</c:v>
                </c:pt>
                <c:pt idx="29086">
                  <c:v>145.4299999999402</c:v>
                </c:pt>
                <c:pt idx="29087">
                  <c:v>145.4349999999402</c:v>
                </c:pt>
                <c:pt idx="29088">
                  <c:v>145.4399999999402</c:v>
                </c:pt>
                <c:pt idx="29089">
                  <c:v>145.4449999999402</c:v>
                </c:pt>
                <c:pt idx="29090">
                  <c:v>145.4499999999402</c:v>
                </c:pt>
                <c:pt idx="29091">
                  <c:v>145.4549999999402</c:v>
                </c:pt>
                <c:pt idx="29092">
                  <c:v>145.4599999999402</c:v>
                </c:pt>
                <c:pt idx="29093">
                  <c:v>145.4649999999402</c:v>
                </c:pt>
                <c:pt idx="29094">
                  <c:v>145.4699999999402</c:v>
                </c:pt>
                <c:pt idx="29095">
                  <c:v>145.4749999999402</c:v>
                </c:pt>
                <c:pt idx="29096">
                  <c:v>145.4799999999402</c:v>
                </c:pt>
                <c:pt idx="29097">
                  <c:v>145.4849999999402</c:v>
                </c:pt>
                <c:pt idx="29098">
                  <c:v>145.4899999999402</c:v>
                </c:pt>
                <c:pt idx="29099">
                  <c:v>145.4949999999402</c:v>
                </c:pt>
                <c:pt idx="29100">
                  <c:v>145.4999999999401</c:v>
                </c:pt>
                <c:pt idx="29101">
                  <c:v>145.5049999999401</c:v>
                </c:pt>
                <c:pt idx="29102">
                  <c:v>145.5099999999401</c:v>
                </c:pt>
                <c:pt idx="29103">
                  <c:v>145.5149999999401</c:v>
                </c:pt>
                <c:pt idx="29104">
                  <c:v>145.5199999999401</c:v>
                </c:pt>
                <c:pt idx="29105">
                  <c:v>145.5249999999401</c:v>
                </c:pt>
                <c:pt idx="29106">
                  <c:v>145.5299999999401</c:v>
                </c:pt>
                <c:pt idx="29107">
                  <c:v>145.5349999999401</c:v>
                </c:pt>
                <c:pt idx="29108">
                  <c:v>145.5399999999401</c:v>
                </c:pt>
                <c:pt idx="29109">
                  <c:v>145.5449999999401</c:v>
                </c:pt>
                <c:pt idx="29110">
                  <c:v>145.5499999999401</c:v>
                </c:pt>
                <c:pt idx="29111">
                  <c:v>145.5549999999401</c:v>
                </c:pt>
                <c:pt idx="29112">
                  <c:v>145.5599999999401</c:v>
                </c:pt>
                <c:pt idx="29113">
                  <c:v>145.5649999999401</c:v>
                </c:pt>
                <c:pt idx="29114">
                  <c:v>145.5699999999401</c:v>
                </c:pt>
                <c:pt idx="29115">
                  <c:v>145.5749999999401</c:v>
                </c:pt>
                <c:pt idx="29116">
                  <c:v>145.5799999999401</c:v>
                </c:pt>
                <c:pt idx="29117">
                  <c:v>145.5849999999401</c:v>
                </c:pt>
                <c:pt idx="29118">
                  <c:v>145.5899999999401</c:v>
                </c:pt>
                <c:pt idx="29119">
                  <c:v>145.5949999999401</c:v>
                </c:pt>
                <c:pt idx="29120">
                  <c:v>145.5999999999401</c:v>
                </c:pt>
                <c:pt idx="29121">
                  <c:v>145.60499999994</c:v>
                </c:pt>
                <c:pt idx="29122">
                  <c:v>145.60999999994</c:v>
                </c:pt>
                <c:pt idx="29123">
                  <c:v>145.61499999994</c:v>
                </c:pt>
                <c:pt idx="29124">
                  <c:v>145.6199999999399</c:v>
                </c:pt>
                <c:pt idx="29125">
                  <c:v>145.62499999994</c:v>
                </c:pt>
                <c:pt idx="29126">
                  <c:v>145.62999999994</c:v>
                </c:pt>
                <c:pt idx="29127">
                  <c:v>145.63499999994</c:v>
                </c:pt>
                <c:pt idx="29128">
                  <c:v>145.63999999994</c:v>
                </c:pt>
                <c:pt idx="29129">
                  <c:v>145.64499999994</c:v>
                </c:pt>
                <c:pt idx="29130">
                  <c:v>145.64999999994</c:v>
                </c:pt>
                <c:pt idx="29131">
                  <c:v>145.65499999994</c:v>
                </c:pt>
                <c:pt idx="29132">
                  <c:v>145.65999999994</c:v>
                </c:pt>
                <c:pt idx="29133">
                  <c:v>145.66499999994</c:v>
                </c:pt>
                <c:pt idx="29134">
                  <c:v>145.66999999994</c:v>
                </c:pt>
                <c:pt idx="29135">
                  <c:v>145.67499999994</c:v>
                </c:pt>
                <c:pt idx="29136">
                  <c:v>145.67999999994</c:v>
                </c:pt>
                <c:pt idx="29137">
                  <c:v>145.68499999994</c:v>
                </c:pt>
                <c:pt idx="29138">
                  <c:v>145.68999999994</c:v>
                </c:pt>
                <c:pt idx="29139">
                  <c:v>145.69499999994</c:v>
                </c:pt>
                <c:pt idx="29140">
                  <c:v>145.69999999994</c:v>
                </c:pt>
                <c:pt idx="29141">
                  <c:v>145.70499999994</c:v>
                </c:pt>
                <c:pt idx="29142">
                  <c:v>145.70999999994</c:v>
                </c:pt>
                <c:pt idx="29143">
                  <c:v>145.7149999999399</c:v>
                </c:pt>
                <c:pt idx="29144">
                  <c:v>145.7199999999399</c:v>
                </c:pt>
                <c:pt idx="29145">
                  <c:v>145.72499999994</c:v>
                </c:pt>
                <c:pt idx="29146">
                  <c:v>145.72999999994</c:v>
                </c:pt>
                <c:pt idx="29147">
                  <c:v>145.73499999994</c:v>
                </c:pt>
                <c:pt idx="29148">
                  <c:v>145.73999999994</c:v>
                </c:pt>
                <c:pt idx="29149">
                  <c:v>145.7449999999399</c:v>
                </c:pt>
                <c:pt idx="29150">
                  <c:v>145.7499999999399</c:v>
                </c:pt>
                <c:pt idx="29151">
                  <c:v>145.75499999994</c:v>
                </c:pt>
                <c:pt idx="29152">
                  <c:v>145.75999999994</c:v>
                </c:pt>
                <c:pt idx="29153">
                  <c:v>145.76499999994</c:v>
                </c:pt>
                <c:pt idx="29154">
                  <c:v>145.7699999999399</c:v>
                </c:pt>
                <c:pt idx="29155">
                  <c:v>145.7749999999399</c:v>
                </c:pt>
                <c:pt idx="29156">
                  <c:v>145.7799999999399</c:v>
                </c:pt>
                <c:pt idx="29157">
                  <c:v>145.78499999994</c:v>
                </c:pt>
                <c:pt idx="29158">
                  <c:v>145.78999999994</c:v>
                </c:pt>
                <c:pt idx="29159">
                  <c:v>145.79499999994</c:v>
                </c:pt>
                <c:pt idx="29160">
                  <c:v>145.7999999999399</c:v>
                </c:pt>
                <c:pt idx="29161">
                  <c:v>145.80499999994</c:v>
                </c:pt>
                <c:pt idx="29162">
                  <c:v>145.80999999994</c:v>
                </c:pt>
                <c:pt idx="29163">
                  <c:v>145.81499999994</c:v>
                </c:pt>
                <c:pt idx="29164">
                  <c:v>145.81999999994</c:v>
                </c:pt>
                <c:pt idx="29165">
                  <c:v>145.82499999994</c:v>
                </c:pt>
                <c:pt idx="29166">
                  <c:v>145.82999999994</c:v>
                </c:pt>
                <c:pt idx="29167">
                  <c:v>145.83499999994</c:v>
                </c:pt>
                <c:pt idx="29168">
                  <c:v>145.83999999994</c:v>
                </c:pt>
                <c:pt idx="29169">
                  <c:v>145.84499999994</c:v>
                </c:pt>
                <c:pt idx="29170">
                  <c:v>145.84999999994</c:v>
                </c:pt>
                <c:pt idx="29171">
                  <c:v>145.85499999994</c:v>
                </c:pt>
                <c:pt idx="29172">
                  <c:v>145.8599999999398</c:v>
                </c:pt>
                <c:pt idx="29173">
                  <c:v>145.8649999999398</c:v>
                </c:pt>
                <c:pt idx="29174">
                  <c:v>145.8699999999398</c:v>
                </c:pt>
                <c:pt idx="29175">
                  <c:v>145.8749999999398</c:v>
                </c:pt>
                <c:pt idx="29176">
                  <c:v>145.8799999999398</c:v>
                </c:pt>
                <c:pt idx="29177">
                  <c:v>145.88499999994</c:v>
                </c:pt>
                <c:pt idx="29178">
                  <c:v>145.8899999999398</c:v>
                </c:pt>
                <c:pt idx="29179">
                  <c:v>145.8949999999398</c:v>
                </c:pt>
                <c:pt idx="29180">
                  <c:v>145.8999999999398</c:v>
                </c:pt>
                <c:pt idx="29181">
                  <c:v>145.9049999999398</c:v>
                </c:pt>
                <c:pt idx="29182">
                  <c:v>145.9099999999398</c:v>
                </c:pt>
                <c:pt idx="29183">
                  <c:v>145.9149999999398</c:v>
                </c:pt>
                <c:pt idx="29184">
                  <c:v>145.9199999999398</c:v>
                </c:pt>
                <c:pt idx="29185">
                  <c:v>145.9249999999398</c:v>
                </c:pt>
                <c:pt idx="29186">
                  <c:v>145.9299999999398</c:v>
                </c:pt>
                <c:pt idx="29187">
                  <c:v>145.9349999999398</c:v>
                </c:pt>
                <c:pt idx="29188">
                  <c:v>145.9399999999398</c:v>
                </c:pt>
                <c:pt idx="29189">
                  <c:v>145.9449999999398</c:v>
                </c:pt>
                <c:pt idx="29190">
                  <c:v>145.9499999999398</c:v>
                </c:pt>
                <c:pt idx="29191">
                  <c:v>145.9549999999398</c:v>
                </c:pt>
                <c:pt idx="29192">
                  <c:v>145.9599999999398</c:v>
                </c:pt>
                <c:pt idx="29193">
                  <c:v>145.9649999999398</c:v>
                </c:pt>
                <c:pt idx="29194">
                  <c:v>145.9699999999397</c:v>
                </c:pt>
                <c:pt idx="29195">
                  <c:v>145.9749999999397</c:v>
                </c:pt>
                <c:pt idx="29196">
                  <c:v>145.9799999999397</c:v>
                </c:pt>
                <c:pt idx="29197">
                  <c:v>145.9849999999398</c:v>
                </c:pt>
                <c:pt idx="29198">
                  <c:v>145.9899999999398</c:v>
                </c:pt>
                <c:pt idx="29199">
                  <c:v>145.9949999999398</c:v>
                </c:pt>
                <c:pt idx="29200">
                  <c:v>145.9999999999397</c:v>
                </c:pt>
                <c:pt idx="29201">
                  <c:v>146.0049999999397</c:v>
                </c:pt>
                <c:pt idx="29202">
                  <c:v>146.0099999999397</c:v>
                </c:pt>
                <c:pt idx="29203">
                  <c:v>146.0149999999397</c:v>
                </c:pt>
                <c:pt idx="29204">
                  <c:v>146.0199999999397</c:v>
                </c:pt>
                <c:pt idx="29205">
                  <c:v>146.0249999999397</c:v>
                </c:pt>
                <c:pt idx="29206">
                  <c:v>146.0299999999397</c:v>
                </c:pt>
                <c:pt idx="29207">
                  <c:v>146.0349999999397</c:v>
                </c:pt>
                <c:pt idx="29208">
                  <c:v>146.0399999999397</c:v>
                </c:pt>
                <c:pt idx="29209">
                  <c:v>146.0449999999397</c:v>
                </c:pt>
                <c:pt idx="29210">
                  <c:v>146.0499999999396</c:v>
                </c:pt>
                <c:pt idx="29211">
                  <c:v>146.0549999999397</c:v>
                </c:pt>
                <c:pt idx="29212">
                  <c:v>146.0599999999397</c:v>
                </c:pt>
                <c:pt idx="29213">
                  <c:v>146.0649999999397</c:v>
                </c:pt>
                <c:pt idx="29214">
                  <c:v>146.0699999999397</c:v>
                </c:pt>
                <c:pt idx="29215">
                  <c:v>146.0749999999396</c:v>
                </c:pt>
                <c:pt idx="29216">
                  <c:v>146.0799999999396</c:v>
                </c:pt>
                <c:pt idx="29217">
                  <c:v>146.0849999999396</c:v>
                </c:pt>
                <c:pt idx="29218">
                  <c:v>146.0899999999396</c:v>
                </c:pt>
                <c:pt idx="29219">
                  <c:v>146.0949999999396</c:v>
                </c:pt>
                <c:pt idx="29220">
                  <c:v>146.0999999999396</c:v>
                </c:pt>
                <c:pt idx="29221">
                  <c:v>146.1049999999396</c:v>
                </c:pt>
                <c:pt idx="29222">
                  <c:v>146.1099999999396</c:v>
                </c:pt>
                <c:pt idx="29223">
                  <c:v>146.1149999999396</c:v>
                </c:pt>
                <c:pt idx="29224">
                  <c:v>146.1199999999396</c:v>
                </c:pt>
                <c:pt idx="29225">
                  <c:v>146.1249999999396</c:v>
                </c:pt>
                <c:pt idx="29226">
                  <c:v>146.1299999999396</c:v>
                </c:pt>
                <c:pt idx="29227">
                  <c:v>146.1349999999396</c:v>
                </c:pt>
                <c:pt idx="29228">
                  <c:v>146.1399999999396</c:v>
                </c:pt>
                <c:pt idx="29229">
                  <c:v>146.1449999999396</c:v>
                </c:pt>
                <c:pt idx="29230">
                  <c:v>146.1499999999396</c:v>
                </c:pt>
                <c:pt idx="29231">
                  <c:v>146.1549999999396</c:v>
                </c:pt>
                <c:pt idx="29232">
                  <c:v>146.1599999999396</c:v>
                </c:pt>
                <c:pt idx="29233">
                  <c:v>146.1649999999396</c:v>
                </c:pt>
                <c:pt idx="29234">
                  <c:v>146.1699999999396</c:v>
                </c:pt>
                <c:pt idx="29235">
                  <c:v>146.1749999999396</c:v>
                </c:pt>
                <c:pt idx="29236">
                  <c:v>146.1799999999396</c:v>
                </c:pt>
                <c:pt idx="29237">
                  <c:v>146.1849999999396</c:v>
                </c:pt>
                <c:pt idx="29238">
                  <c:v>146.1899999999395</c:v>
                </c:pt>
                <c:pt idx="29239">
                  <c:v>146.1949999999395</c:v>
                </c:pt>
                <c:pt idx="29240">
                  <c:v>146.1999999999395</c:v>
                </c:pt>
                <c:pt idx="29241">
                  <c:v>146.2049999999395</c:v>
                </c:pt>
                <c:pt idx="29242">
                  <c:v>146.2099999999395</c:v>
                </c:pt>
                <c:pt idx="29243">
                  <c:v>146.2149999999395</c:v>
                </c:pt>
                <c:pt idx="29244">
                  <c:v>146.2199999999395</c:v>
                </c:pt>
                <c:pt idx="29245">
                  <c:v>146.2249999999395</c:v>
                </c:pt>
                <c:pt idx="29246">
                  <c:v>146.2299999999395</c:v>
                </c:pt>
                <c:pt idx="29247">
                  <c:v>146.2349999999395</c:v>
                </c:pt>
                <c:pt idx="29248">
                  <c:v>146.2399999999395</c:v>
                </c:pt>
                <c:pt idx="29249">
                  <c:v>146.2449999999395</c:v>
                </c:pt>
                <c:pt idx="29250">
                  <c:v>146.2499999999395</c:v>
                </c:pt>
                <c:pt idx="29251">
                  <c:v>146.2549999999395</c:v>
                </c:pt>
                <c:pt idx="29252">
                  <c:v>146.2599999999395</c:v>
                </c:pt>
                <c:pt idx="29253">
                  <c:v>146.2649999999395</c:v>
                </c:pt>
                <c:pt idx="29254">
                  <c:v>146.2699999999394</c:v>
                </c:pt>
                <c:pt idx="29255">
                  <c:v>146.2749999999394</c:v>
                </c:pt>
                <c:pt idx="29256">
                  <c:v>146.2799999999394</c:v>
                </c:pt>
                <c:pt idx="29257">
                  <c:v>146.2849999999395</c:v>
                </c:pt>
                <c:pt idx="29258">
                  <c:v>146.2899999999395</c:v>
                </c:pt>
                <c:pt idx="29259">
                  <c:v>146.2949999999394</c:v>
                </c:pt>
                <c:pt idx="29260">
                  <c:v>146.2999999999394</c:v>
                </c:pt>
                <c:pt idx="29261">
                  <c:v>146.3049999999394</c:v>
                </c:pt>
                <c:pt idx="29262">
                  <c:v>146.3099999999394</c:v>
                </c:pt>
                <c:pt idx="29263">
                  <c:v>146.3149999999394</c:v>
                </c:pt>
                <c:pt idx="29264">
                  <c:v>146.3199999999394</c:v>
                </c:pt>
                <c:pt idx="29265">
                  <c:v>146.3249999999395</c:v>
                </c:pt>
                <c:pt idx="29266">
                  <c:v>146.3299999999394</c:v>
                </c:pt>
                <c:pt idx="29267">
                  <c:v>146.3349999999394</c:v>
                </c:pt>
                <c:pt idx="29268">
                  <c:v>146.3399999999394</c:v>
                </c:pt>
                <c:pt idx="29269">
                  <c:v>146.3449999999394</c:v>
                </c:pt>
                <c:pt idx="29270">
                  <c:v>146.3499999999394</c:v>
                </c:pt>
                <c:pt idx="29271">
                  <c:v>146.3549999999394</c:v>
                </c:pt>
                <c:pt idx="29272">
                  <c:v>146.3599999999394</c:v>
                </c:pt>
                <c:pt idx="29273">
                  <c:v>146.3649999999394</c:v>
                </c:pt>
                <c:pt idx="29274">
                  <c:v>146.3699999999394</c:v>
                </c:pt>
                <c:pt idx="29275">
                  <c:v>146.3749999999394</c:v>
                </c:pt>
                <c:pt idx="29276">
                  <c:v>146.3799999999394</c:v>
                </c:pt>
                <c:pt idx="29277">
                  <c:v>146.3849999999394</c:v>
                </c:pt>
                <c:pt idx="29278">
                  <c:v>146.3899999999394</c:v>
                </c:pt>
                <c:pt idx="29279">
                  <c:v>146.3949999999394</c:v>
                </c:pt>
                <c:pt idx="29280">
                  <c:v>146.3999999999394</c:v>
                </c:pt>
                <c:pt idx="29281">
                  <c:v>146.4049999999394</c:v>
                </c:pt>
                <c:pt idx="29282">
                  <c:v>146.4099999999393</c:v>
                </c:pt>
                <c:pt idx="29283">
                  <c:v>146.4149999999393</c:v>
                </c:pt>
                <c:pt idx="29284">
                  <c:v>146.4199999999393</c:v>
                </c:pt>
                <c:pt idx="29285">
                  <c:v>146.4249999999394</c:v>
                </c:pt>
                <c:pt idx="29286">
                  <c:v>146.4299999999394</c:v>
                </c:pt>
                <c:pt idx="29287">
                  <c:v>146.4349999999394</c:v>
                </c:pt>
                <c:pt idx="29288">
                  <c:v>146.4399999999393</c:v>
                </c:pt>
                <c:pt idx="29289">
                  <c:v>146.4449999999393</c:v>
                </c:pt>
                <c:pt idx="29290">
                  <c:v>146.4499999999393</c:v>
                </c:pt>
                <c:pt idx="29291">
                  <c:v>146.4549999999393</c:v>
                </c:pt>
                <c:pt idx="29292">
                  <c:v>146.4599999999393</c:v>
                </c:pt>
                <c:pt idx="29293">
                  <c:v>146.4649999999393</c:v>
                </c:pt>
                <c:pt idx="29294">
                  <c:v>146.4699999999393</c:v>
                </c:pt>
                <c:pt idx="29295">
                  <c:v>146.4749999999393</c:v>
                </c:pt>
                <c:pt idx="29296">
                  <c:v>146.4799999999393</c:v>
                </c:pt>
                <c:pt idx="29297">
                  <c:v>146.4849999999393</c:v>
                </c:pt>
                <c:pt idx="29298">
                  <c:v>146.4899999999393</c:v>
                </c:pt>
                <c:pt idx="29299">
                  <c:v>146.4949999999393</c:v>
                </c:pt>
                <c:pt idx="29300">
                  <c:v>146.4999999999393</c:v>
                </c:pt>
                <c:pt idx="29301">
                  <c:v>146.5049999999393</c:v>
                </c:pt>
                <c:pt idx="29302">
                  <c:v>146.5099999999393</c:v>
                </c:pt>
                <c:pt idx="29303">
                  <c:v>146.5149999999392</c:v>
                </c:pt>
                <c:pt idx="29304">
                  <c:v>146.5199999999392</c:v>
                </c:pt>
                <c:pt idx="29305">
                  <c:v>146.5249999999392</c:v>
                </c:pt>
                <c:pt idx="29306">
                  <c:v>146.5299999999392</c:v>
                </c:pt>
                <c:pt idx="29307">
                  <c:v>146.5349999999392</c:v>
                </c:pt>
                <c:pt idx="29308">
                  <c:v>146.5399999999392</c:v>
                </c:pt>
                <c:pt idx="29309">
                  <c:v>146.5449999999392</c:v>
                </c:pt>
                <c:pt idx="29310">
                  <c:v>146.5499999999392</c:v>
                </c:pt>
                <c:pt idx="29311">
                  <c:v>146.5549999999392</c:v>
                </c:pt>
                <c:pt idx="29312">
                  <c:v>146.5599999999392</c:v>
                </c:pt>
                <c:pt idx="29313">
                  <c:v>146.5649999999392</c:v>
                </c:pt>
                <c:pt idx="29314">
                  <c:v>146.5699999999392</c:v>
                </c:pt>
                <c:pt idx="29315">
                  <c:v>146.5749999999392</c:v>
                </c:pt>
                <c:pt idx="29316">
                  <c:v>146.5799999999392</c:v>
                </c:pt>
                <c:pt idx="29317">
                  <c:v>146.5849999999392</c:v>
                </c:pt>
                <c:pt idx="29318">
                  <c:v>146.5899999999392</c:v>
                </c:pt>
                <c:pt idx="29319">
                  <c:v>146.5949999999392</c:v>
                </c:pt>
                <c:pt idx="29320">
                  <c:v>146.5999999999392</c:v>
                </c:pt>
                <c:pt idx="29321">
                  <c:v>146.6049999999392</c:v>
                </c:pt>
                <c:pt idx="29322">
                  <c:v>146.6099999999392</c:v>
                </c:pt>
                <c:pt idx="29323">
                  <c:v>146.6149999999392</c:v>
                </c:pt>
                <c:pt idx="29324">
                  <c:v>146.6199999999392</c:v>
                </c:pt>
                <c:pt idx="29325">
                  <c:v>146.6249999999392</c:v>
                </c:pt>
                <c:pt idx="29326">
                  <c:v>146.6299999999391</c:v>
                </c:pt>
                <c:pt idx="29327">
                  <c:v>146.6349999999391</c:v>
                </c:pt>
                <c:pt idx="29328">
                  <c:v>146.6399999999391</c:v>
                </c:pt>
                <c:pt idx="29329">
                  <c:v>146.6449999999391</c:v>
                </c:pt>
                <c:pt idx="29330">
                  <c:v>146.6499999999391</c:v>
                </c:pt>
                <c:pt idx="29331">
                  <c:v>146.6549999999392</c:v>
                </c:pt>
                <c:pt idx="29332">
                  <c:v>146.6599999999391</c:v>
                </c:pt>
                <c:pt idx="29333">
                  <c:v>146.6649999999391</c:v>
                </c:pt>
                <c:pt idx="29334">
                  <c:v>146.6699999999391</c:v>
                </c:pt>
                <c:pt idx="29335">
                  <c:v>146.6749999999391</c:v>
                </c:pt>
                <c:pt idx="29336">
                  <c:v>146.6799999999391</c:v>
                </c:pt>
                <c:pt idx="29337">
                  <c:v>146.6849999999391</c:v>
                </c:pt>
                <c:pt idx="29338">
                  <c:v>146.6899999999391</c:v>
                </c:pt>
                <c:pt idx="29339">
                  <c:v>146.6949999999391</c:v>
                </c:pt>
                <c:pt idx="29340">
                  <c:v>146.6999999999391</c:v>
                </c:pt>
                <c:pt idx="29341">
                  <c:v>146.7049999999391</c:v>
                </c:pt>
                <c:pt idx="29342">
                  <c:v>146.709999999939</c:v>
                </c:pt>
                <c:pt idx="29343">
                  <c:v>146.714999999939</c:v>
                </c:pt>
                <c:pt idx="29344">
                  <c:v>146.719999999939</c:v>
                </c:pt>
                <c:pt idx="29345">
                  <c:v>146.7249999999391</c:v>
                </c:pt>
                <c:pt idx="29346">
                  <c:v>146.7299999999391</c:v>
                </c:pt>
                <c:pt idx="29347">
                  <c:v>146.734999999939</c:v>
                </c:pt>
                <c:pt idx="29348">
                  <c:v>146.739999999939</c:v>
                </c:pt>
                <c:pt idx="29349">
                  <c:v>146.744999999939</c:v>
                </c:pt>
                <c:pt idx="29350">
                  <c:v>146.749999999939</c:v>
                </c:pt>
                <c:pt idx="29351">
                  <c:v>146.754999999939</c:v>
                </c:pt>
                <c:pt idx="29352">
                  <c:v>146.759999999939</c:v>
                </c:pt>
                <c:pt idx="29353">
                  <c:v>146.764999999939</c:v>
                </c:pt>
                <c:pt idx="29354">
                  <c:v>146.769999999939</c:v>
                </c:pt>
                <c:pt idx="29355">
                  <c:v>146.774999999939</c:v>
                </c:pt>
                <c:pt idx="29356">
                  <c:v>146.779999999939</c:v>
                </c:pt>
                <c:pt idx="29357">
                  <c:v>146.784999999939</c:v>
                </c:pt>
                <c:pt idx="29358">
                  <c:v>146.789999999939</c:v>
                </c:pt>
                <c:pt idx="29359">
                  <c:v>146.794999999939</c:v>
                </c:pt>
                <c:pt idx="29360">
                  <c:v>146.799999999939</c:v>
                </c:pt>
                <c:pt idx="29361">
                  <c:v>146.804999999939</c:v>
                </c:pt>
                <c:pt idx="29362">
                  <c:v>146.809999999939</c:v>
                </c:pt>
                <c:pt idx="29363">
                  <c:v>146.814999999939</c:v>
                </c:pt>
                <c:pt idx="29364">
                  <c:v>146.8199999999389</c:v>
                </c:pt>
                <c:pt idx="29365">
                  <c:v>146.824999999939</c:v>
                </c:pt>
                <c:pt idx="29366">
                  <c:v>146.829999999939</c:v>
                </c:pt>
                <c:pt idx="29367">
                  <c:v>146.834999999939</c:v>
                </c:pt>
                <c:pt idx="29368">
                  <c:v>146.839999999939</c:v>
                </c:pt>
                <c:pt idx="29369">
                  <c:v>146.8449999999389</c:v>
                </c:pt>
                <c:pt idx="29370">
                  <c:v>146.8499999999389</c:v>
                </c:pt>
                <c:pt idx="29371">
                  <c:v>146.854999999939</c:v>
                </c:pt>
                <c:pt idx="29372">
                  <c:v>146.859999999939</c:v>
                </c:pt>
                <c:pt idx="29373">
                  <c:v>146.864999999939</c:v>
                </c:pt>
                <c:pt idx="29374">
                  <c:v>146.8699999999389</c:v>
                </c:pt>
                <c:pt idx="29375">
                  <c:v>146.8749999999389</c:v>
                </c:pt>
                <c:pt idx="29376">
                  <c:v>146.8799999999389</c:v>
                </c:pt>
                <c:pt idx="29377">
                  <c:v>146.884999999939</c:v>
                </c:pt>
                <c:pt idx="29378">
                  <c:v>146.889999999939</c:v>
                </c:pt>
                <c:pt idx="29379">
                  <c:v>146.894999999939</c:v>
                </c:pt>
                <c:pt idx="29380">
                  <c:v>146.8999999999389</c:v>
                </c:pt>
                <c:pt idx="29381">
                  <c:v>146.9049999999389</c:v>
                </c:pt>
                <c:pt idx="29382">
                  <c:v>146.9099999999389</c:v>
                </c:pt>
                <c:pt idx="29383">
                  <c:v>146.9149999999389</c:v>
                </c:pt>
                <c:pt idx="29384">
                  <c:v>146.9199999999389</c:v>
                </c:pt>
                <c:pt idx="29385">
                  <c:v>146.924999999939</c:v>
                </c:pt>
                <c:pt idx="29386">
                  <c:v>146.9299999999388</c:v>
                </c:pt>
                <c:pt idx="29387">
                  <c:v>146.9349999999388</c:v>
                </c:pt>
                <c:pt idx="29388">
                  <c:v>146.9399999999388</c:v>
                </c:pt>
                <c:pt idx="29389">
                  <c:v>146.9449999999388</c:v>
                </c:pt>
                <c:pt idx="29390">
                  <c:v>146.9499999999388</c:v>
                </c:pt>
                <c:pt idx="29391">
                  <c:v>146.9549999999388</c:v>
                </c:pt>
                <c:pt idx="29392">
                  <c:v>146.9599999999388</c:v>
                </c:pt>
                <c:pt idx="29393">
                  <c:v>146.9649999999388</c:v>
                </c:pt>
                <c:pt idx="29394">
                  <c:v>146.9699999999388</c:v>
                </c:pt>
                <c:pt idx="29395">
                  <c:v>146.9749999999388</c:v>
                </c:pt>
                <c:pt idx="29396">
                  <c:v>146.9799999999388</c:v>
                </c:pt>
                <c:pt idx="29397">
                  <c:v>146.9849999999388</c:v>
                </c:pt>
                <c:pt idx="29398">
                  <c:v>146.9899999999388</c:v>
                </c:pt>
                <c:pt idx="29399">
                  <c:v>146.9949999999388</c:v>
                </c:pt>
                <c:pt idx="29400">
                  <c:v>146.9999999999388</c:v>
                </c:pt>
                <c:pt idx="29401">
                  <c:v>147.0049999999388</c:v>
                </c:pt>
                <c:pt idx="29402">
                  <c:v>147.0099999999388</c:v>
                </c:pt>
                <c:pt idx="29403">
                  <c:v>147.0149999999388</c:v>
                </c:pt>
                <c:pt idx="29404">
                  <c:v>147.0199999999388</c:v>
                </c:pt>
                <c:pt idx="29405">
                  <c:v>147.0249999999388</c:v>
                </c:pt>
                <c:pt idx="29406">
                  <c:v>147.0299999999388</c:v>
                </c:pt>
                <c:pt idx="29407">
                  <c:v>147.0349999999388</c:v>
                </c:pt>
                <c:pt idx="29408">
                  <c:v>147.0399999999387</c:v>
                </c:pt>
                <c:pt idx="29409">
                  <c:v>147.0449999999387</c:v>
                </c:pt>
                <c:pt idx="29410">
                  <c:v>147.0499999999387</c:v>
                </c:pt>
                <c:pt idx="29411">
                  <c:v>147.0549999999388</c:v>
                </c:pt>
                <c:pt idx="29412">
                  <c:v>147.0599999999388</c:v>
                </c:pt>
                <c:pt idx="29413">
                  <c:v>147.0649999999387</c:v>
                </c:pt>
                <c:pt idx="29414">
                  <c:v>147.0699999999387</c:v>
                </c:pt>
                <c:pt idx="29415">
                  <c:v>147.0749999999387</c:v>
                </c:pt>
                <c:pt idx="29416">
                  <c:v>147.0799999999387</c:v>
                </c:pt>
                <c:pt idx="29417">
                  <c:v>147.0849999999387</c:v>
                </c:pt>
                <c:pt idx="29418">
                  <c:v>147.0899999999387</c:v>
                </c:pt>
                <c:pt idx="29419">
                  <c:v>147.0949999999387</c:v>
                </c:pt>
                <c:pt idx="29420">
                  <c:v>147.0999999999387</c:v>
                </c:pt>
                <c:pt idx="29421">
                  <c:v>147.1049999999387</c:v>
                </c:pt>
                <c:pt idx="29422">
                  <c:v>147.1099999999387</c:v>
                </c:pt>
                <c:pt idx="29423">
                  <c:v>147.1149999999387</c:v>
                </c:pt>
                <c:pt idx="29424">
                  <c:v>147.1199999999387</c:v>
                </c:pt>
                <c:pt idx="29425">
                  <c:v>147.1249999999387</c:v>
                </c:pt>
                <c:pt idx="29426">
                  <c:v>147.1299999999387</c:v>
                </c:pt>
                <c:pt idx="29427">
                  <c:v>147.1349999999387</c:v>
                </c:pt>
                <c:pt idx="29428">
                  <c:v>147.1399999999387</c:v>
                </c:pt>
                <c:pt idx="29429">
                  <c:v>147.1449999999386</c:v>
                </c:pt>
                <c:pt idx="29430">
                  <c:v>147.1499999999386</c:v>
                </c:pt>
                <c:pt idx="29431">
                  <c:v>147.1549999999386</c:v>
                </c:pt>
                <c:pt idx="29432">
                  <c:v>147.1599999999386</c:v>
                </c:pt>
                <c:pt idx="29433">
                  <c:v>147.1649999999386</c:v>
                </c:pt>
                <c:pt idx="29434">
                  <c:v>147.1699999999386</c:v>
                </c:pt>
                <c:pt idx="29435">
                  <c:v>147.1749999999386</c:v>
                </c:pt>
                <c:pt idx="29436">
                  <c:v>147.1799999999386</c:v>
                </c:pt>
                <c:pt idx="29437">
                  <c:v>147.1849999999386</c:v>
                </c:pt>
                <c:pt idx="29438">
                  <c:v>147.1899999999386</c:v>
                </c:pt>
                <c:pt idx="29439">
                  <c:v>147.1949999999386</c:v>
                </c:pt>
                <c:pt idx="29440">
                  <c:v>147.1999999999386</c:v>
                </c:pt>
                <c:pt idx="29441">
                  <c:v>147.2049999999386</c:v>
                </c:pt>
                <c:pt idx="29442">
                  <c:v>147.2099999999386</c:v>
                </c:pt>
                <c:pt idx="29443">
                  <c:v>147.2149999999386</c:v>
                </c:pt>
                <c:pt idx="29444">
                  <c:v>147.2199999999386</c:v>
                </c:pt>
                <c:pt idx="29445">
                  <c:v>147.2249999999386</c:v>
                </c:pt>
                <c:pt idx="29446">
                  <c:v>147.2299999999386</c:v>
                </c:pt>
                <c:pt idx="29447">
                  <c:v>147.2349999999386</c:v>
                </c:pt>
                <c:pt idx="29448">
                  <c:v>147.2399999999386</c:v>
                </c:pt>
                <c:pt idx="29449">
                  <c:v>147.2449999999386</c:v>
                </c:pt>
                <c:pt idx="29450">
                  <c:v>147.2499999999386</c:v>
                </c:pt>
                <c:pt idx="29451">
                  <c:v>147.2549999999386</c:v>
                </c:pt>
                <c:pt idx="29452">
                  <c:v>147.2599999999385</c:v>
                </c:pt>
                <c:pt idx="29453">
                  <c:v>147.2649999999385</c:v>
                </c:pt>
                <c:pt idx="29454">
                  <c:v>147.2699999999385</c:v>
                </c:pt>
                <c:pt idx="29455">
                  <c:v>147.2749999999385</c:v>
                </c:pt>
                <c:pt idx="29456">
                  <c:v>147.2799999999385</c:v>
                </c:pt>
                <c:pt idx="29457">
                  <c:v>147.2849999999385</c:v>
                </c:pt>
                <c:pt idx="29458">
                  <c:v>147.2899999999385</c:v>
                </c:pt>
                <c:pt idx="29459">
                  <c:v>147.2949999999385</c:v>
                </c:pt>
                <c:pt idx="29460">
                  <c:v>147.2999999999385</c:v>
                </c:pt>
                <c:pt idx="29461">
                  <c:v>147.3049999999385</c:v>
                </c:pt>
                <c:pt idx="29462">
                  <c:v>147.3099999999385</c:v>
                </c:pt>
                <c:pt idx="29463">
                  <c:v>147.3149999999385</c:v>
                </c:pt>
                <c:pt idx="29464">
                  <c:v>147.3199999999385</c:v>
                </c:pt>
                <c:pt idx="29465">
                  <c:v>147.3249999999385</c:v>
                </c:pt>
                <c:pt idx="29466">
                  <c:v>147.3299999999385</c:v>
                </c:pt>
                <c:pt idx="29467">
                  <c:v>147.3349999999385</c:v>
                </c:pt>
                <c:pt idx="29468">
                  <c:v>147.3399999999385</c:v>
                </c:pt>
                <c:pt idx="29469">
                  <c:v>147.3449999999385</c:v>
                </c:pt>
                <c:pt idx="29470">
                  <c:v>147.3499999999385</c:v>
                </c:pt>
                <c:pt idx="29471">
                  <c:v>147.3549999999385</c:v>
                </c:pt>
                <c:pt idx="29472">
                  <c:v>147.3599999999385</c:v>
                </c:pt>
                <c:pt idx="29473">
                  <c:v>147.3649999999385</c:v>
                </c:pt>
                <c:pt idx="29474">
                  <c:v>147.3699999999384</c:v>
                </c:pt>
                <c:pt idx="29475">
                  <c:v>147.3749999999384</c:v>
                </c:pt>
                <c:pt idx="29476">
                  <c:v>147.3799999999384</c:v>
                </c:pt>
                <c:pt idx="29477">
                  <c:v>147.3849999999385</c:v>
                </c:pt>
                <c:pt idx="29478">
                  <c:v>147.3899999999385</c:v>
                </c:pt>
                <c:pt idx="29479">
                  <c:v>147.3949999999384</c:v>
                </c:pt>
                <c:pt idx="29480">
                  <c:v>147.3999999999384</c:v>
                </c:pt>
                <c:pt idx="29481">
                  <c:v>147.4049999999384</c:v>
                </c:pt>
                <c:pt idx="29482">
                  <c:v>147.4099999999384</c:v>
                </c:pt>
                <c:pt idx="29483">
                  <c:v>147.4149999999384</c:v>
                </c:pt>
                <c:pt idx="29484">
                  <c:v>147.4199999999384</c:v>
                </c:pt>
                <c:pt idx="29485">
                  <c:v>147.4249999999384</c:v>
                </c:pt>
                <c:pt idx="29486">
                  <c:v>147.4299999999384</c:v>
                </c:pt>
                <c:pt idx="29487">
                  <c:v>147.4349999999384</c:v>
                </c:pt>
                <c:pt idx="29488">
                  <c:v>147.4399999999384</c:v>
                </c:pt>
                <c:pt idx="29489">
                  <c:v>147.4449999999384</c:v>
                </c:pt>
                <c:pt idx="29490">
                  <c:v>147.4499999999384</c:v>
                </c:pt>
                <c:pt idx="29491">
                  <c:v>147.4549999999384</c:v>
                </c:pt>
                <c:pt idx="29492">
                  <c:v>147.4599999999384</c:v>
                </c:pt>
                <c:pt idx="29493">
                  <c:v>147.4649999999384</c:v>
                </c:pt>
                <c:pt idx="29494">
                  <c:v>147.4699999999384</c:v>
                </c:pt>
                <c:pt idx="29495">
                  <c:v>147.4749999999384</c:v>
                </c:pt>
                <c:pt idx="29496">
                  <c:v>147.4799999999383</c:v>
                </c:pt>
                <c:pt idx="29497">
                  <c:v>147.4849999999384</c:v>
                </c:pt>
                <c:pt idx="29498">
                  <c:v>147.4899999999384</c:v>
                </c:pt>
                <c:pt idx="29499">
                  <c:v>147.4949999999384</c:v>
                </c:pt>
                <c:pt idx="29500">
                  <c:v>147.4999999999384</c:v>
                </c:pt>
                <c:pt idx="29501">
                  <c:v>147.5049999999383</c:v>
                </c:pt>
                <c:pt idx="29502">
                  <c:v>147.5099999999383</c:v>
                </c:pt>
                <c:pt idx="29503">
                  <c:v>147.5149999999383</c:v>
                </c:pt>
                <c:pt idx="29504">
                  <c:v>147.5199999999383</c:v>
                </c:pt>
                <c:pt idx="29505">
                  <c:v>147.5249999999383</c:v>
                </c:pt>
                <c:pt idx="29506">
                  <c:v>147.5299999999383</c:v>
                </c:pt>
                <c:pt idx="29507">
                  <c:v>147.5349999999383</c:v>
                </c:pt>
                <c:pt idx="29508">
                  <c:v>147.5399999999383</c:v>
                </c:pt>
                <c:pt idx="29509">
                  <c:v>147.5449999999383</c:v>
                </c:pt>
                <c:pt idx="29510">
                  <c:v>147.5499999999383</c:v>
                </c:pt>
                <c:pt idx="29511">
                  <c:v>147.5549999999383</c:v>
                </c:pt>
                <c:pt idx="29512">
                  <c:v>147.5599999999383</c:v>
                </c:pt>
                <c:pt idx="29513">
                  <c:v>147.5649999999383</c:v>
                </c:pt>
                <c:pt idx="29514">
                  <c:v>147.5699999999383</c:v>
                </c:pt>
                <c:pt idx="29515">
                  <c:v>147.5749999999383</c:v>
                </c:pt>
                <c:pt idx="29516">
                  <c:v>147.5799999999383</c:v>
                </c:pt>
                <c:pt idx="29517">
                  <c:v>147.5849999999383</c:v>
                </c:pt>
                <c:pt idx="29518">
                  <c:v>147.5899999999382</c:v>
                </c:pt>
                <c:pt idx="29519">
                  <c:v>147.5949999999382</c:v>
                </c:pt>
                <c:pt idx="29520">
                  <c:v>147.5999999999382</c:v>
                </c:pt>
                <c:pt idx="29521">
                  <c:v>147.6049999999382</c:v>
                </c:pt>
                <c:pt idx="29522">
                  <c:v>147.6099999999382</c:v>
                </c:pt>
                <c:pt idx="29523">
                  <c:v>147.6149999999382</c:v>
                </c:pt>
                <c:pt idx="29524">
                  <c:v>147.6199999999382</c:v>
                </c:pt>
                <c:pt idx="29525">
                  <c:v>147.6249999999382</c:v>
                </c:pt>
                <c:pt idx="29526">
                  <c:v>147.6299999999382</c:v>
                </c:pt>
                <c:pt idx="29527">
                  <c:v>147.6349999999382</c:v>
                </c:pt>
                <c:pt idx="29528">
                  <c:v>147.6399999999382</c:v>
                </c:pt>
                <c:pt idx="29529">
                  <c:v>147.6449999999382</c:v>
                </c:pt>
                <c:pt idx="29530">
                  <c:v>147.6499999999382</c:v>
                </c:pt>
                <c:pt idx="29531">
                  <c:v>147.6549999999382</c:v>
                </c:pt>
                <c:pt idx="29532">
                  <c:v>147.6599999999382</c:v>
                </c:pt>
                <c:pt idx="29533">
                  <c:v>147.6649999999382</c:v>
                </c:pt>
                <c:pt idx="29534">
                  <c:v>147.6699999999382</c:v>
                </c:pt>
                <c:pt idx="29535">
                  <c:v>147.6749999999382</c:v>
                </c:pt>
                <c:pt idx="29536">
                  <c:v>147.6799999999382</c:v>
                </c:pt>
                <c:pt idx="29537">
                  <c:v>147.6849999999382</c:v>
                </c:pt>
                <c:pt idx="29538">
                  <c:v>147.6899999999382</c:v>
                </c:pt>
                <c:pt idx="29539">
                  <c:v>147.6949999999382</c:v>
                </c:pt>
                <c:pt idx="29540">
                  <c:v>147.6999999999381</c:v>
                </c:pt>
                <c:pt idx="29541">
                  <c:v>147.7049999999381</c:v>
                </c:pt>
                <c:pt idx="29542">
                  <c:v>147.7099999999381</c:v>
                </c:pt>
                <c:pt idx="29543">
                  <c:v>147.7149999999381</c:v>
                </c:pt>
                <c:pt idx="29544">
                  <c:v>147.7199999999381</c:v>
                </c:pt>
                <c:pt idx="29545">
                  <c:v>147.7249999999381</c:v>
                </c:pt>
                <c:pt idx="29546">
                  <c:v>147.7299999999381</c:v>
                </c:pt>
                <c:pt idx="29547">
                  <c:v>147.7349999999381</c:v>
                </c:pt>
                <c:pt idx="29548">
                  <c:v>147.7399999999381</c:v>
                </c:pt>
                <c:pt idx="29549">
                  <c:v>147.7449999999381</c:v>
                </c:pt>
                <c:pt idx="29550">
                  <c:v>147.7499999999381</c:v>
                </c:pt>
                <c:pt idx="29551">
                  <c:v>147.7549999999381</c:v>
                </c:pt>
                <c:pt idx="29552">
                  <c:v>147.7599999999381</c:v>
                </c:pt>
                <c:pt idx="29553">
                  <c:v>147.7649999999381</c:v>
                </c:pt>
                <c:pt idx="29554">
                  <c:v>147.7699999999381</c:v>
                </c:pt>
                <c:pt idx="29555">
                  <c:v>147.7749999999381</c:v>
                </c:pt>
                <c:pt idx="29556">
                  <c:v>147.7799999999381</c:v>
                </c:pt>
                <c:pt idx="29557">
                  <c:v>147.7849999999381</c:v>
                </c:pt>
                <c:pt idx="29558">
                  <c:v>147.7899999999381</c:v>
                </c:pt>
                <c:pt idx="29559">
                  <c:v>147.7949999999381</c:v>
                </c:pt>
                <c:pt idx="29560">
                  <c:v>147.7999999999381</c:v>
                </c:pt>
                <c:pt idx="29561">
                  <c:v>147.8049999999381</c:v>
                </c:pt>
                <c:pt idx="29562">
                  <c:v>147.809999999938</c:v>
                </c:pt>
                <c:pt idx="29563">
                  <c:v>147.814999999938</c:v>
                </c:pt>
                <c:pt idx="29564">
                  <c:v>147.819999999938</c:v>
                </c:pt>
                <c:pt idx="29565">
                  <c:v>147.8249999999381</c:v>
                </c:pt>
                <c:pt idx="29566">
                  <c:v>147.8299999999381</c:v>
                </c:pt>
                <c:pt idx="29567">
                  <c:v>147.834999999938</c:v>
                </c:pt>
                <c:pt idx="29568">
                  <c:v>147.839999999938</c:v>
                </c:pt>
                <c:pt idx="29569">
                  <c:v>147.844999999938</c:v>
                </c:pt>
                <c:pt idx="29570">
                  <c:v>147.849999999938</c:v>
                </c:pt>
                <c:pt idx="29571">
                  <c:v>147.854999999938</c:v>
                </c:pt>
                <c:pt idx="29572">
                  <c:v>147.859999999938</c:v>
                </c:pt>
                <c:pt idx="29573">
                  <c:v>147.864999999938</c:v>
                </c:pt>
                <c:pt idx="29574">
                  <c:v>147.869999999938</c:v>
                </c:pt>
                <c:pt idx="29575">
                  <c:v>147.874999999938</c:v>
                </c:pt>
                <c:pt idx="29576">
                  <c:v>147.879999999938</c:v>
                </c:pt>
                <c:pt idx="29577">
                  <c:v>147.884999999938</c:v>
                </c:pt>
                <c:pt idx="29578">
                  <c:v>147.889999999938</c:v>
                </c:pt>
                <c:pt idx="29579">
                  <c:v>147.894999999938</c:v>
                </c:pt>
                <c:pt idx="29580">
                  <c:v>147.899999999938</c:v>
                </c:pt>
                <c:pt idx="29581">
                  <c:v>147.904999999938</c:v>
                </c:pt>
                <c:pt idx="29582">
                  <c:v>147.909999999938</c:v>
                </c:pt>
                <c:pt idx="29583">
                  <c:v>147.914999999938</c:v>
                </c:pt>
                <c:pt idx="29584">
                  <c:v>147.9199999999379</c:v>
                </c:pt>
                <c:pt idx="29585">
                  <c:v>147.924999999938</c:v>
                </c:pt>
                <c:pt idx="29586">
                  <c:v>147.929999999938</c:v>
                </c:pt>
                <c:pt idx="29587">
                  <c:v>147.934999999938</c:v>
                </c:pt>
                <c:pt idx="29588">
                  <c:v>147.939999999938</c:v>
                </c:pt>
                <c:pt idx="29589">
                  <c:v>147.9449999999379</c:v>
                </c:pt>
                <c:pt idx="29590">
                  <c:v>147.9499999999379</c:v>
                </c:pt>
                <c:pt idx="29591">
                  <c:v>147.954999999938</c:v>
                </c:pt>
                <c:pt idx="29592">
                  <c:v>147.959999999938</c:v>
                </c:pt>
                <c:pt idx="29593">
                  <c:v>147.964999999938</c:v>
                </c:pt>
                <c:pt idx="29594">
                  <c:v>147.9699999999379</c:v>
                </c:pt>
                <c:pt idx="29595">
                  <c:v>147.9749999999379</c:v>
                </c:pt>
                <c:pt idx="29596">
                  <c:v>147.9799999999379</c:v>
                </c:pt>
                <c:pt idx="29597">
                  <c:v>147.984999999938</c:v>
                </c:pt>
                <c:pt idx="29598">
                  <c:v>147.989999999938</c:v>
                </c:pt>
                <c:pt idx="29599">
                  <c:v>147.994999999938</c:v>
                </c:pt>
                <c:pt idx="29600">
                  <c:v>147.9999999999379</c:v>
                </c:pt>
                <c:pt idx="29601">
                  <c:v>148.0049999999379</c:v>
                </c:pt>
                <c:pt idx="29602">
                  <c:v>148.0099999999379</c:v>
                </c:pt>
                <c:pt idx="29603">
                  <c:v>148.0149999999379</c:v>
                </c:pt>
                <c:pt idx="29604">
                  <c:v>148.0199999999379</c:v>
                </c:pt>
                <c:pt idx="29605">
                  <c:v>148.024999999938</c:v>
                </c:pt>
                <c:pt idx="29606">
                  <c:v>148.0299999999378</c:v>
                </c:pt>
                <c:pt idx="29607">
                  <c:v>148.0349999999378</c:v>
                </c:pt>
                <c:pt idx="29608">
                  <c:v>148.0399999999378</c:v>
                </c:pt>
                <c:pt idx="29609">
                  <c:v>148.0449999999378</c:v>
                </c:pt>
                <c:pt idx="29610">
                  <c:v>148.0499999999378</c:v>
                </c:pt>
                <c:pt idx="29611">
                  <c:v>148.0549999999378</c:v>
                </c:pt>
                <c:pt idx="29612">
                  <c:v>148.0599999999378</c:v>
                </c:pt>
                <c:pt idx="29613">
                  <c:v>148.0649999999378</c:v>
                </c:pt>
                <c:pt idx="29614">
                  <c:v>148.0699999999378</c:v>
                </c:pt>
                <c:pt idx="29615">
                  <c:v>148.0749999999378</c:v>
                </c:pt>
                <c:pt idx="29616">
                  <c:v>148.0799999999378</c:v>
                </c:pt>
                <c:pt idx="29617">
                  <c:v>148.0849999999378</c:v>
                </c:pt>
                <c:pt idx="29618">
                  <c:v>148.0899999999378</c:v>
                </c:pt>
                <c:pt idx="29619">
                  <c:v>148.0949999999378</c:v>
                </c:pt>
                <c:pt idx="29620">
                  <c:v>148.0999999999378</c:v>
                </c:pt>
                <c:pt idx="29621">
                  <c:v>148.1049999999378</c:v>
                </c:pt>
                <c:pt idx="29622">
                  <c:v>148.1099999999378</c:v>
                </c:pt>
                <c:pt idx="29623">
                  <c:v>148.1149999999378</c:v>
                </c:pt>
                <c:pt idx="29624">
                  <c:v>148.1199999999378</c:v>
                </c:pt>
                <c:pt idx="29625">
                  <c:v>148.1249999999378</c:v>
                </c:pt>
                <c:pt idx="29626">
                  <c:v>148.1299999999378</c:v>
                </c:pt>
                <c:pt idx="29627">
                  <c:v>148.1349999999378</c:v>
                </c:pt>
                <c:pt idx="29628">
                  <c:v>148.1399999999377</c:v>
                </c:pt>
                <c:pt idx="29629">
                  <c:v>148.1449999999377</c:v>
                </c:pt>
                <c:pt idx="29630">
                  <c:v>148.1499999999377</c:v>
                </c:pt>
                <c:pt idx="29631">
                  <c:v>148.1549999999378</c:v>
                </c:pt>
                <c:pt idx="29632">
                  <c:v>148.1599999999378</c:v>
                </c:pt>
                <c:pt idx="29633">
                  <c:v>148.1649999999377</c:v>
                </c:pt>
                <c:pt idx="29634">
                  <c:v>148.1699999999377</c:v>
                </c:pt>
                <c:pt idx="29635">
                  <c:v>148.1749999999377</c:v>
                </c:pt>
                <c:pt idx="29636">
                  <c:v>148.1799999999377</c:v>
                </c:pt>
                <c:pt idx="29637">
                  <c:v>148.1849999999377</c:v>
                </c:pt>
                <c:pt idx="29638">
                  <c:v>148.1899999999377</c:v>
                </c:pt>
                <c:pt idx="29639">
                  <c:v>148.1949999999377</c:v>
                </c:pt>
                <c:pt idx="29640">
                  <c:v>148.1999999999377</c:v>
                </c:pt>
                <c:pt idx="29641">
                  <c:v>148.2049999999377</c:v>
                </c:pt>
                <c:pt idx="29642">
                  <c:v>148.2099999999377</c:v>
                </c:pt>
                <c:pt idx="29643">
                  <c:v>148.2149999999377</c:v>
                </c:pt>
                <c:pt idx="29644">
                  <c:v>148.2199999999377</c:v>
                </c:pt>
                <c:pt idx="29645">
                  <c:v>148.2249999999377</c:v>
                </c:pt>
                <c:pt idx="29646">
                  <c:v>148.2299999999377</c:v>
                </c:pt>
                <c:pt idx="29647">
                  <c:v>148.2349999999377</c:v>
                </c:pt>
                <c:pt idx="29648">
                  <c:v>148.2399999999377</c:v>
                </c:pt>
                <c:pt idx="29649">
                  <c:v>148.2449999999376</c:v>
                </c:pt>
                <c:pt idx="29650">
                  <c:v>148.2499999999376</c:v>
                </c:pt>
                <c:pt idx="29651">
                  <c:v>148.2549999999376</c:v>
                </c:pt>
                <c:pt idx="29652">
                  <c:v>148.2599999999376</c:v>
                </c:pt>
                <c:pt idx="29653">
                  <c:v>148.2649999999376</c:v>
                </c:pt>
                <c:pt idx="29654">
                  <c:v>148.2699999999376</c:v>
                </c:pt>
                <c:pt idx="29655">
                  <c:v>148.2749999999376</c:v>
                </c:pt>
                <c:pt idx="29656">
                  <c:v>148.2799999999376</c:v>
                </c:pt>
                <c:pt idx="29657">
                  <c:v>148.2849999999376</c:v>
                </c:pt>
                <c:pt idx="29658">
                  <c:v>148.2899999999376</c:v>
                </c:pt>
                <c:pt idx="29659">
                  <c:v>148.2949999999376</c:v>
                </c:pt>
                <c:pt idx="29660">
                  <c:v>148.2999999999376</c:v>
                </c:pt>
                <c:pt idx="29661">
                  <c:v>148.3049999999376</c:v>
                </c:pt>
                <c:pt idx="29662">
                  <c:v>148.3099999999376</c:v>
                </c:pt>
                <c:pt idx="29663">
                  <c:v>148.3149999999376</c:v>
                </c:pt>
                <c:pt idx="29664">
                  <c:v>148.3199999999376</c:v>
                </c:pt>
                <c:pt idx="29665">
                  <c:v>148.3249999999376</c:v>
                </c:pt>
                <c:pt idx="29666">
                  <c:v>148.3299999999376</c:v>
                </c:pt>
                <c:pt idx="29667">
                  <c:v>148.3349999999376</c:v>
                </c:pt>
                <c:pt idx="29668">
                  <c:v>148.3399999999376</c:v>
                </c:pt>
                <c:pt idx="29669">
                  <c:v>148.3449999999376</c:v>
                </c:pt>
                <c:pt idx="29670">
                  <c:v>148.3499999999376</c:v>
                </c:pt>
                <c:pt idx="29671">
                  <c:v>148.3549999999376</c:v>
                </c:pt>
                <c:pt idx="29672">
                  <c:v>148.3599999999376</c:v>
                </c:pt>
                <c:pt idx="29673">
                  <c:v>148.3649999999376</c:v>
                </c:pt>
                <c:pt idx="29674">
                  <c:v>148.3699999999376</c:v>
                </c:pt>
                <c:pt idx="29675">
                  <c:v>148.3749999999376</c:v>
                </c:pt>
                <c:pt idx="29676">
                  <c:v>148.3799999999376</c:v>
                </c:pt>
                <c:pt idx="29677">
                  <c:v>148.3849999999376</c:v>
                </c:pt>
                <c:pt idx="29678">
                  <c:v>148.3899999999375</c:v>
                </c:pt>
                <c:pt idx="29679">
                  <c:v>148.3949999999375</c:v>
                </c:pt>
                <c:pt idx="29680">
                  <c:v>148.3999999999375</c:v>
                </c:pt>
                <c:pt idx="29681">
                  <c:v>148.4049999999375</c:v>
                </c:pt>
                <c:pt idx="29682">
                  <c:v>148.4099999999375</c:v>
                </c:pt>
                <c:pt idx="29683">
                  <c:v>148.4149999999375</c:v>
                </c:pt>
                <c:pt idx="29684">
                  <c:v>148.4199999999375</c:v>
                </c:pt>
                <c:pt idx="29685">
                  <c:v>148.4249999999375</c:v>
                </c:pt>
                <c:pt idx="29686">
                  <c:v>148.4299999999375</c:v>
                </c:pt>
                <c:pt idx="29687">
                  <c:v>148.4349999999375</c:v>
                </c:pt>
                <c:pt idx="29688">
                  <c:v>148.4399999999375</c:v>
                </c:pt>
                <c:pt idx="29689">
                  <c:v>148.4449999999375</c:v>
                </c:pt>
                <c:pt idx="29690">
                  <c:v>148.4499999999375</c:v>
                </c:pt>
                <c:pt idx="29691">
                  <c:v>148.4549999999375</c:v>
                </c:pt>
                <c:pt idx="29692">
                  <c:v>148.4599999999375</c:v>
                </c:pt>
                <c:pt idx="29693">
                  <c:v>148.4649999999375</c:v>
                </c:pt>
                <c:pt idx="29694">
                  <c:v>148.4699999999374</c:v>
                </c:pt>
                <c:pt idx="29695">
                  <c:v>148.4749999999374</c:v>
                </c:pt>
                <c:pt idx="29696">
                  <c:v>148.4799999999374</c:v>
                </c:pt>
                <c:pt idx="29697">
                  <c:v>148.4849999999375</c:v>
                </c:pt>
                <c:pt idx="29698">
                  <c:v>148.4899999999375</c:v>
                </c:pt>
                <c:pt idx="29699">
                  <c:v>148.4949999999374</c:v>
                </c:pt>
                <c:pt idx="29700">
                  <c:v>148.4999999999374</c:v>
                </c:pt>
                <c:pt idx="29701">
                  <c:v>148.5049999999374</c:v>
                </c:pt>
                <c:pt idx="29702">
                  <c:v>148.5099999999374</c:v>
                </c:pt>
                <c:pt idx="29703">
                  <c:v>148.5149999999374</c:v>
                </c:pt>
                <c:pt idx="29704">
                  <c:v>148.5199999999374</c:v>
                </c:pt>
                <c:pt idx="29705">
                  <c:v>148.5249999999374</c:v>
                </c:pt>
                <c:pt idx="29706">
                  <c:v>148.5299999999374</c:v>
                </c:pt>
                <c:pt idx="29707">
                  <c:v>148.5349999999374</c:v>
                </c:pt>
                <c:pt idx="29708">
                  <c:v>148.5399999999374</c:v>
                </c:pt>
                <c:pt idx="29709">
                  <c:v>148.5449999999374</c:v>
                </c:pt>
                <c:pt idx="29710">
                  <c:v>148.5499999999374</c:v>
                </c:pt>
                <c:pt idx="29711">
                  <c:v>148.5549999999374</c:v>
                </c:pt>
                <c:pt idx="29712">
                  <c:v>148.5599999999374</c:v>
                </c:pt>
                <c:pt idx="29713">
                  <c:v>148.5649999999374</c:v>
                </c:pt>
                <c:pt idx="29714">
                  <c:v>148.5699999999374</c:v>
                </c:pt>
                <c:pt idx="29715">
                  <c:v>148.5749999999374</c:v>
                </c:pt>
                <c:pt idx="29716">
                  <c:v>148.5799999999373</c:v>
                </c:pt>
                <c:pt idx="29717">
                  <c:v>148.5849999999374</c:v>
                </c:pt>
                <c:pt idx="29718">
                  <c:v>148.5899999999374</c:v>
                </c:pt>
                <c:pt idx="29719">
                  <c:v>148.5949999999374</c:v>
                </c:pt>
                <c:pt idx="29720">
                  <c:v>148.5999999999374</c:v>
                </c:pt>
                <c:pt idx="29721">
                  <c:v>148.6049999999373</c:v>
                </c:pt>
                <c:pt idx="29722">
                  <c:v>148.6099999999373</c:v>
                </c:pt>
                <c:pt idx="29723">
                  <c:v>148.6149999999373</c:v>
                </c:pt>
                <c:pt idx="29724">
                  <c:v>148.6199999999373</c:v>
                </c:pt>
                <c:pt idx="29725">
                  <c:v>148.6249999999373</c:v>
                </c:pt>
                <c:pt idx="29726">
                  <c:v>148.6299999999373</c:v>
                </c:pt>
                <c:pt idx="29727">
                  <c:v>148.6349999999373</c:v>
                </c:pt>
                <c:pt idx="29728">
                  <c:v>148.6399999999373</c:v>
                </c:pt>
                <c:pt idx="29729">
                  <c:v>148.6449999999373</c:v>
                </c:pt>
                <c:pt idx="29730">
                  <c:v>148.6499999999373</c:v>
                </c:pt>
                <c:pt idx="29731">
                  <c:v>148.6549999999373</c:v>
                </c:pt>
                <c:pt idx="29732">
                  <c:v>148.6599999999373</c:v>
                </c:pt>
                <c:pt idx="29733">
                  <c:v>148.6649999999373</c:v>
                </c:pt>
                <c:pt idx="29734">
                  <c:v>148.6699999999373</c:v>
                </c:pt>
                <c:pt idx="29735">
                  <c:v>148.6749999999373</c:v>
                </c:pt>
                <c:pt idx="29736">
                  <c:v>148.6799999999373</c:v>
                </c:pt>
                <c:pt idx="29737">
                  <c:v>148.6849999999373</c:v>
                </c:pt>
                <c:pt idx="29738">
                  <c:v>148.6899999999372</c:v>
                </c:pt>
                <c:pt idx="29739">
                  <c:v>148.6949999999372</c:v>
                </c:pt>
                <c:pt idx="29740">
                  <c:v>148.6999999999372</c:v>
                </c:pt>
                <c:pt idx="29741">
                  <c:v>148.7049999999372</c:v>
                </c:pt>
                <c:pt idx="29742">
                  <c:v>148.7099999999372</c:v>
                </c:pt>
                <c:pt idx="29743">
                  <c:v>148.7149999999372</c:v>
                </c:pt>
                <c:pt idx="29744">
                  <c:v>148.7199999999372</c:v>
                </c:pt>
                <c:pt idx="29745">
                  <c:v>148.7249999999372</c:v>
                </c:pt>
                <c:pt idx="29746">
                  <c:v>148.7299999999372</c:v>
                </c:pt>
                <c:pt idx="29747">
                  <c:v>148.7349999999372</c:v>
                </c:pt>
                <c:pt idx="29748">
                  <c:v>148.7399999999372</c:v>
                </c:pt>
                <c:pt idx="29749">
                  <c:v>148.7449999999372</c:v>
                </c:pt>
                <c:pt idx="29750">
                  <c:v>148.7499999999372</c:v>
                </c:pt>
                <c:pt idx="29751">
                  <c:v>148.7549999999372</c:v>
                </c:pt>
                <c:pt idx="29752">
                  <c:v>148.7599999999372</c:v>
                </c:pt>
                <c:pt idx="29753">
                  <c:v>148.7649999999372</c:v>
                </c:pt>
                <c:pt idx="29754">
                  <c:v>148.7699999999372</c:v>
                </c:pt>
                <c:pt idx="29755">
                  <c:v>148.7749999999372</c:v>
                </c:pt>
                <c:pt idx="29756">
                  <c:v>148.7799999999372</c:v>
                </c:pt>
                <c:pt idx="29757">
                  <c:v>148.7849999999372</c:v>
                </c:pt>
                <c:pt idx="29758">
                  <c:v>148.7899999999372</c:v>
                </c:pt>
                <c:pt idx="29759">
                  <c:v>148.7949999999372</c:v>
                </c:pt>
                <c:pt idx="29760">
                  <c:v>148.7999999999371</c:v>
                </c:pt>
                <c:pt idx="29761">
                  <c:v>148.8049999999372</c:v>
                </c:pt>
                <c:pt idx="29762">
                  <c:v>148.8099999999372</c:v>
                </c:pt>
                <c:pt idx="29763">
                  <c:v>148.8149999999372</c:v>
                </c:pt>
                <c:pt idx="29764">
                  <c:v>148.8199999999372</c:v>
                </c:pt>
                <c:pt idx="29765">
                  <c:v>148.8249999999372</c:v>
                </c:pt>
                <c:pt idx="29766">
                  <c:v>148.8299999999371</c:v>
                </c:pt>
                <c:pt idx="29767">
                  <c:v>148.8349999999371</c:v>
                </c:pt>
                <c:pt idx="29768">
                  <c:v>148.8399999999371</c:v>
                </c:pt>
                <c:pt idx="29769">
                  <c:v>148.8449999999371</c:v>
                </c:pt>
                <c:pt idx="29770">
                  <c:v>148.8499999999371</c:v>
                </c:pt>
                <c:pt idx="29771">
                  <c:v>148.8549999999371</c:v>
                </c:pt>
                <c:pt idx="29772">
                  <c:v>148.8599999999371</c:v>
                </c:pt>
                <c:pt idx="29773">
                  <c:v>148.8649999999371</c:v>
                </c:pt>
                <c:pt idx="29774">
                  <c:v>148.8699999999371</c:v>
                </c:pt>
                <c:pt idx="29775">
                  <c:v>148.8749999999371</c:v>
                </c:pt>
                <c:pt idx="29776">
                  <c:v>148.8799999999371</c:v>
                </c:pt>
                <c:pt idx="29777">
                  <c:v>148.8849999999371</c:v>
                </c:pt>
                <c:pt idx="29778">
                  <c:v>148.8899999999371</c:v>
                </c:pt>
                <c:pt idx="29779">
                  <c:v>148.8949999999371</c:v>
                </c:pt>
                <c:pt idx="29780">
                  <c:v>148.8999999999371</c:v>
                </c:pt>
                <c:pt idx="29781">
                  <c:v>148.9049999999371</c:v>
                </c:pt>
                <c:pt idx="29782">
                  <c:v>148.909999999937</c:v>
                </c:pt>
                <c:pt idx="29783">
                  <c:v>148.914999999937</c:v>
                </c:pt>
                <c:pt idx="29784">
                  <c:v>148.919999999937</c:v>
                </c:pt>
                <c:pt idx="29785">
                  <c:v>148.9249999999371</c:v>
                </c:pt>
                <c:pt idx="29786">
                  <c:v>148.9299999999371</c:v>
                </c:pt>
                <c:pt idx="29787">
                  <c:v>148.934999999937</c:v>
                </c:pt>
                <c:pt idx="29788">
                  <c:v>148.939999999937</c:v>
                </c:pt>
                <c:pt idx="29789">
                  <c:v>148.944999999937</c:v>
                </c:pt>
                <c:pt idx="29790">
                  <c:v>148.949999999937</c:v>
                </c:pt>
                <c:pt idx="29791">
                  <c:v>148.954999999937</c:v>
                </c:pt>
                <c:pt idx="29792">
                  <c:v>148.959999999937</c:v>
                </c:pt>
                <c:pt idx="29793">
                  <c:v>148.964999999937</c:v>
                </c:pt>
                <c:pt idx="29794">
                  <c:v>148.969999999937</c:v>
                </c:pt>
                <c:pt idx="29795">
                  <c:v>148.974999999937</c:v>
                </c:pt>
                <c:pt idx="29796">
                  <c:v>148.979999999937</c:v>
                </c:pt>
                <c:pt idx="29797">
                  <c:v>148.984999999937</c:v>
                </c:pt>
                <c:pt idx="29798">
                  <c:v>148.989999999937</c:v>
                </c:pt>
                <c:pt idx="29799">
                  <c:v>148.994999999937</c:v>
                </c:pt>
                <c:pt idx="29800">
                  <c:v>148.999999999937</c:v>
                </c:pt>
                <c:pt idx="29801">
                  <c:v>149.004999999937</c:v>
                </c:pt>
                <c:pt idx="29802">
                  <c:v>149.009999999937</c:v>
                </c:pt>
                <c:pt idx="29803">
                  <c:v>149.014999999937</c:v>
                </c:pt>
                <c:pt idx="29804">
                  <c:v>149.0199999999369</c:v>
                </c:pt>
                <c:pt idx="29805">
                  <c:v>149.024999999937</c:v>
                </c:pt>
                <c:pt idx="29806">
                  <c:v>149.029999999937</c:v>
                </c:pt>
                <c:pt idx="29807">
                  <c:v>149.034999999937</c:v>
                </c:pt>
                <c:pt idx="29808">
                  <c:v>149.039999999937</c:v>
                </c:pt>
                <c:pt idx="29809">
                  <c:v>149.0449999999369</c:v>
                </c:pt>
                <c:pt idx="29810">
                  <c:v>149.0499999999369</c:v>
                </c:pt>
                <c:pt idx="29811">
                  <c:v>149.054999999937</c:v>
                </c:pt>
                <c:pt idx="29812">
                  <c:v>149.059999999937</c:v>
                </c:pt>
                <c:pt idx="29813">
                  <c:v>149.064999999937</c:v>
                </c:pt>
                <c:pt idx="29814">
                  <c:v>149.0699999999369</c:v>
                </c:pt>
                <c:pt idx="29815">
                  <c:v>149.0749999999369</c:v>
                </c:pt>
                <c:pt idx="29816">
                  <c:v>149.0799999999369</c:v>
                </c:pt>
                <c:pt idx="29817">
                  <c:v>149.084999999937</c:v>
                </c:pt>
                <c:pt idx="29818">
                  <c:v>149.089999999937</c:v>
                </c:pt>
                <c:pt idx="29819">
                  <c:v>149.094999999937</c:v>
                </c:pt>
                <c:pt idx="29820">
                  <c:v>149.0999999999369</c:v>
                </c:pt>
                <c:pt idx="29821">
                  <c:v>149.1049999999369</c:v>
                </c:pt>
                <c:pt idx="29822">
                  <c:v>149.1099999999369</c:v>
                </c:pt>
                <c:pt idx="29823">
                  <c:v>149.1149999999369</c:v>
                </c:pt>
                <c:pt idx="29824">
                  <c:v>149.1199999999369</c:v>
                </c:pt>
                <c:pt idx="29825">
                  <c:v>149.124999999937</c:v>
                </c:pt>
                <c:pt idx="29826">
                  <c:v>149.1299999999368</c:v>
                </c:pt>
                <c:pt idx="29827">
                  <c:v>149.1349999999368</c:v>
                </c:pt>
                <c:pt idx="29828">
                  <c:v>149.1399999999368</c:v>
                </c:pt>
                <c:pt idx="29829">
                  <c:v>149.1449999999368</c:v>
                </c:pt>
                <c:pt idx="29830">
                  <c:v>149.1499999999368</c:v>
                </c:pt>
                <c:pt idx="29831">
                  <c:v>149.1549999999368</c:v>
                </c:pt>
                <c:pt idx="29832">
                  <c:v>149.1599999999368</c:v>
                </c:pt>
                <c:pt idx="29833">
                  <c:v>149.1649999999368</c:v>
                </c:pt>
                <c:pt idx="29834">
                  <c:v>149.1699999999368</c:v>
                </c:pt>
                <c:pt idx="29835">
                  <c:v>149.1749999999368</c:v>
                </c:pt>
                <c:pt idx="29836">
                  <c:v>149.1799999999368</c:v>
                </c:pt>
                <c:pt idx="29837">
                  <c:v>149.1849999999368</c:v>
                </c:pt>
                <c:pt idx="29838">
                  <c:v>149.1899999999368</c:v>
                </c:pt>
                <c:pt idx="29839">
                  <c:v>149.1949999999368</c:v>
                </c:pt>
                <c:pt idx="29840">
                  <c:v>149.1999999999368</c:v>
                </c:pt>
                <c:pt idx="29841">
                  <c:v>149.2049999999368</c:v>
                </c:pt>
                <c:pt idx="29842">
                  <c:v>149.2099999999368</c:v>
                </c:pt>
                <c:pt idx="29843">
                  <c:v>149.2149999999368</c:v>
                </c:pt>
                <c:pt idx="29844">
                  <c:v>149.2199999999368</c:v>
                </c:pt>
                <c:pt idx="29845">
                  <c:v>149.2249999999368</c:v>
                </c:pt>
                <c:pt idx="29846">
                  <c:v>149.2299999999368</c:v>
                </c:pt>
                <c:pt idx="29847">
                  <c:v>149.2349999999368</c:v>
                </c:pt>
                <c:pt idx="29848">
                  <c:v>149.2399999999367</c:v>
                </c:pt>
                <c:pt idx="29849">
                  <c:v>149.2449999999367</c:v>
                </c:pt>
                <c:pt idx="29850">
                  <c:v>149.2499999999367</c:v>
                </c:pt>
                <c:pt idx="29851">
                  <c:v>149.2549999999368</c:v>
                </c:pt>
                <c:pt idx="29852">
                  <c:v>149.2599999999368</c:v>
                </c:pt>
                <c:pt idx="29853">
                  <c:v>149.2649999999367</c:v>
                </c:pt>
                <c:pt idx="29854">
                  <c:v>149.2699999999367</c:v>
                </c:pt>
                <c:pt idx="29855">
                  <c:v>149.2749999999367</c:v>
                </c:pt>
                <c:pt idx="29856">
                  <c:v>149.2799999999367</c:v>
                </c:pt>
                <c:pt idx="29857">
                  <c:v>149.2849999999367</c:v>
                </c:pt>
                <c:pt idx="29858">
                  <c:v>149.2899999999367</c:v>
                </c:pt>
                <c:pt idx="29859">
                  <c:v>149.2949999999367</c:v>
                </c:pt>
                <c:pt idx="29860">
                  <c:v>149.2999999999367</c:v>
                </c:pt>
                <c:pt idx="29861">
                  <c:v>149.3049999999367</c:v>
                </c:pt>
                <c:pt idx="29862">
                  <c:v>149.3099999999367</c:v>
                </c:pt>
                <c:pt idx="29863">
                  <c:v>149.3149999999367</c:v>
                </c:pt>
                <c:pt idx="29864">
                  <c:v>149.3199999999367</c:v>
                </c:pt>
                <c:pt idx="29865">
                  <c:v>149.3249999999367</c:v>
                </c:pt>
                <c:pt idx="29866">
                  <c:v>149.3299999999367</c:v>
                </c:pt>
                <c:pt idx="29867">
                  <c:v>149.3349999999367</c:v>
                </c:pt>
                <c:pt idx="29868">
                  <c:v>149.3399999999367</c:v>
                </c:pt>
                <c:pt idx="29869">
                  <c:v>149.3449999999367</c:v>
                </c:pt>
                <c:pt idx="29870">
                  <c:v>149.3499999999366</c:v>
                </c:pt>
                <c:pt idx="29871">
                  <c:v>149.3549999999367</c:v>
                </c:pt>
                <c:pt idx="29872">
                  <c:v>149.3599999999367</c:v>
                </c:pt>
                <c:pt idx="29873">
                  <c:v>149.3649999999367</c:v>
                </c:pt>
                <c:pt idx="29874">
                  <c:v>149.3699999999367</c:v>
                </c:pt>
                <c:pt idx="29875">
                  <c:v>149.3749999999366</c:v>
                </c:pt>
                <c:pt idx="29876">
                  <c:v>149.3799999999366</c:v>
                </c:pt>
                <c:pt idx="29877">
                  <c:v>149.3849999999366</c:v>
                </c:pt>
                <c:pt idx="29878">
                  <c:v>149.3899999999366</c:v>
                </c:pt>
                <c:pt idx="29879">
                  <c:v>149.3949999999366</c:v>
                </c:pt>
                <c:pt idx="29880">
                  <c:v>149.3999999999366</c:v>
                </c:pt>
                <c:pt idx="29881">
                  <c:v>149.4049999999366</c:v>
                </c:pt>
                <c:pt idx="29882">
                  <c:v>149.4099999999366</c:v>
                </c:pt>
                <c:pt idx="29883">
                  <c:v>149.4149999999366</c:v>
                </c:pt>
                <c:pt idx="29884">
                  <c:v>149.4199999999366</c:v>
                </c:pt>
                <c:pt idx="29885">
                  <c:v>149.4249999999366</c:v>
                </c:pt>
                <c:pt idx="29886">
                  <c:v>149.4299999999366</c:v>
                </c:pt>
                <c:pt idx="29887">
                  <c:v>149.4349999999366</c:v>
                </c:pt>
                <c:pt idx="29888">
                  <c:v>149.4399999999366</c:v>
                </c:pt>
                <c:pt idx="29889">
                  <c:v>149.4449999999366</c:v>
                </c:pt>
                <c:pt idx="29890">
                  <c:v>149.4499999999366</c:v>
                </c:pt>
                <c:pt idx="29891">
                  <c:v>149.4549999999366</c:v>
                </c:pt>
                <c:pt idx="29892">
                  <c:v>149.4599999999366</c:v>
                </c:pt>
                <c:pt idx="29893">
                  <c:v>149.4649999999366</c:v>
                </c:pt>
                <c:pt idx="29894">
                  <c:v>149.4699999999366</c:v>
                </c:pt>
                <c:pt idx="29895">
                  <c:v>149.4749999999366</c:v>
                </c:pt>
                <c:pt idx="29896">
                  <c:v>149.4799999999366</c:v>
                </c:pt>
                <c:pt idx="29897">
                  <c:v>149.4849999999366</c:v>
                </c:pt>
                <c:pt idx="29898">
                  <c:v>149.4899999999365</c:v>
                </c:pt>
                <c:pt idx="29899">
                  <c:v>149.4949999999365</c:v>
                </c:pt>
                <c:pt idx="29900">
                  <c:v>149.4999999999365</c:v>
                </c:pt>
                <c:pt idx="29901">
                  <c:v>149.5049999999365</c:v>
                </c:pt>
                <c:pt idx="29902">
                  <c:v>149.5099999999365</c:v>
                </c:pt>
                <c:pt idx="29903">
                  <c:v>149.5149999999365</c:v>
                </c:pt>
                <c:pt idx="29904">
                  <c:v>149.5199999999365</c:v>
                </c:pt>
                <c:pt idx="29905">
                  <c:v>149.5249999999365</c:v>
                </c:pt>
                <c:pt idx="29906">
                  <c:v>149.5299999999365</c:v>
                </c:pt>
                <c:pt idx="29907">
                  <c:v>149.5349999999365</c:v>
                </c:pt>
                <c:pt idx="29908">
                  <c:v>149.5399999999365</c:v>
                </c:pt>
                <c:pt idx="29909">
                  <c:v>149.5449999999365</c:v>
                </c:pt>
                <c:pt idx="29910">
                  <c:v>149.5499999999365</c:v>
                </c:pt>
                <c:pt idx="29911">
                  <c:v>149.5549999999365</c:v>
                </c:pt>
                <c:pt idx="29912">
                  <c:v>149.5599999999365</c:v>
                </c:pt>
                <c:pt idx="29913">
                  <c:v>149.5649999999365</c:v>
                </c:pt>
                <c:pt idx="29914">
                  <c:v>149.5699999999364</c:v>
                </c:pt>
                <c:pt idx="29915">
                  <c:v>149.5749999999364</c:v>
                </c:pt>
                <c:pt idx="29916">
                  <c:v>149.5799999999364</c:v>
                </c:pt>
                <c:pt idx="29917">
                  <c:v>149.5849999999365</c:v>
                </c:pt>
                <c:pt idx="29918">
                  <c:v>149.5899999999365</c:v>
                </c:pt>
                <c:pt idx="29919">
                  <c:v>149.5949999999364</c:v>
                </c:pt>
                <c:pt idx="29920">
                  <c:v>149.5999999999364</c:v>
                </c:pt>
                <c:pt idx="29921">
                  <c:v>149.6049999999364</c:v>
                </c:pt>
                <c:pt idx="29922">
                  <c:v>149.6099999999364</c:v>
                </c:pt>
                <c:pt idx="29923">
                  <c:v>149.6149999999364</c:v>
                </c:pt>
                <c:pt idx="29924">
                  <c:v>149.6199999999364</c:v>
                </c:pt>
                <c:pt idx="29925">
                  <c:v>149.6249999999364</c:v>
                </c:pt>
                <c:pt idx="29926">
                  <c:v>149.6299999999364</c:v>
                </c:pt>
                <c:pt idx="29927">
                  <c:v>149.6349999999364</c:v>
                </c:pt>
                <c:pt idx="29928">
                  <c:v>149.6399999999364</c:v>
                </c:pt>
                <c:pt idx="29929">
                  <c:v>149.6449999999364</c:v>
                </c:pt>
                <c:pt idx="29930">
                  <c:v>149.6499999999364</c:v>
                </c:pt>
                <c:pt idx="29931">
                  <c:v>149.6549999999364</c:v>
                </c:pt>
                <c:pt idx="29932">
                  <c:v>149.6599999999364</c:v>
                </c:pt>
                <c:pt idx="29933">
                  <c:v>149.6649999999364</c:v>
                </c:pt>
                <c:pt idx="29934">
                  <c:v>149.6699999999364</c:v>
                </c:pt>
                <c:pt idx="29935">
                  <c:v>149.6749999999364</c:v>
                </c:pt>
                <c:pt idx="29936">
                  <c:v>149.6799999999363</c:v>
                </c:pt>
                <c:pt idx="29937">
                  <c:v>149.6849999999364</c:v>
                </c:pt>
                <c:pt idx="29938">
                  <c:v>149.6899999999364</c:v>
                </c:pt>
                <c:pt idx="29939">
                  <c:v>149.6949999999364</c:v>
                </c:pt>
                <c:pt idx="29940">
                  <c:v>149.6999999999364</c:v>
                </c:pt>
                <c:pt idx="29941">
                  <c:v>149.7049999999363</c:v>
                </c:pt>
                <c:pt idx="29942">
                  <c:v>149.7099999999363</c:v>
                </c:pt>
                <c:pt idx="29943">
                  <c:v>149.7149999999363</c:v>
                </c:pt>
                <c:pt idx="29944">
                  <c:v>149.7199999999363</c:v>
                </c:pt>
                <c:pt idx="29945">
                  <c:v>149.7249999999363</c:v>
                </c:pt>
                <c:pt idx="29946">
                  <c:v>149.7299999999363</c:v>
                </c:pt>
                <c:pt idx="29947">
                  <c:v>149.7349999999363</c:v>
                </c:pt>
                <c:pt idx="29948">
                  <c:v>149.7399999999363</c:v>
                </c:pt>
                <c:pt idx="29949">
                  <c:v>149.7449999999363</c:v>
                </c:pt>
                <c:pt idx="29950">
                  <c:v>149.7499999999363</c:v>
                </c:pt>
                <c:pt idx="29951">
                  <c:v>149.7549999999363</c:v>
                </c:pt>
                <c:pt idx="29952">
                  <c:v>149.7599999999363</c:v>
                </c:pt>
                <c:pt idx="29953">
                  <c:v>149.7649999999363</c:v>
                </c:pt>
                <c:pt idx="29954">
                  <c:v>149.7699999999363</c:v>
                </c:pt>
                <c:pt idx="29955">
                  <c:v>149.7749999999363</c:v>
                </c:pt>
                <c:pt idx="29956">
                  <c:v>149.7799999999363</c:v>
                </c:pt>
                <c:pt idx="29957">
                  <c:v>149.7849999999363</c:v>
                </c:pt>
                <c:pt idx="29958">
                  <c:v>149.7899999999362</c:v>
                </c:pt>
                <c:pt idx="29959">
                  <c:v>149.7949999999362</c:v>
                </c:pt>
                <c:pt idx="29960">
                  <c:v>149.7999999999362</c:v>
                </c:pt>
                <c:pt idx="29961">
                  <c:v>149.8049999999363</c:v>
                </c:pt>
                <c:pt idx="29962">
                  <c:v>149.8099999999363</c:v>
                </c:pt>
                <c:pt idx="29963">
                  <c:v>149.8149999999362</c:v>
                </c:pt>
                <c:pt idx="29964">
                  <c:v>149.8199999999362</c:v>
                </c:pt>
                <c:pt idx="29965">
                  <c:v>149.8249999999362</c:v>
                </c:pt>
                <c:pt idx="29966">
                  <c:v>149.8299999999362</c:v>
                </c:pt>
                <c:pt idx="29967">
                  <c:v>149.8349999999362</c:v>
                </c:pt>
                <c:pt idx="29968">
                  <c:v>149.8399999999362</c:v>
                </c:pt>
                <c:pt idx="29969">
                  <c:v>149.8449999999362</c:v>
                </c:pt>
                <c:pt idx="29970">
                  <c:v>149.8499999999362</c:v>
                </c:pt>
                <c:pt idx="29971">
                  <c:v>149.8549999999362</c:v>
                </c:pt>
                <c:pt idx="29972">
                  <c:v>149.8599999999362</c:v>
                </c:pt>
                <c:pt idx="29973">
                  <c:v>149.8649999999362</c:v>
                </c:pt>
                <c:pt idx="29974">
                  <c:v>149.8699999999362</c:v>
                </c:pt>
                <c:pt idx="29975">
                  <c:v>149.8749999999362</c:v>
                </c:pt>
                <c:pt idx="29976">
                  <c:v>149.8799999999362</c:v>
                </c:pt>
                <c:pt idx="29977">
                  <c:v>149.8849999999362</c:v>
                </c:pt>
                <c:pt idx="29978">
                  <c:v>149.8899999999362</c:v>
                </c:pt>
                <c:pt idx="29979">
                  <c:v>149.8949999999362</c:v>
                </c:pt>
                <c:pt idx="29980">
                  <c:v>149.8999999999362</c:v>
                </c:pt>
                <c:pt idx="29981">
                  <c:v>149.9049999999362</c:v>
                </c:pt>
                <c:pt idx="29982">
                  <c:v>149.9099999999362</c:v>
                </c:pt>
                <c:pt idx="29983">
                  <c:v>149.9149999999362</c:v>
                </c:pt>
                <c:pt idx="29984">
                  <c:v>149.9199999999362</c:v>
                </c:pt>
                <c:pt idx="29985">
                  <c:v>149.9249999999362</c:v>
                </c:pt>
                <c:pt idx="29986">
                  <c:v>149.9299999999361</c:v>
                </c:pt>
                <c:pt idx="29987">
                  <c:v>149.9349999999361</c:v>
                </c:pt>
                <c:pt idx="29988">
                  <c:v>149.9399999999361</c:v>
                </c:pt>
                <c:pt idx="29989">
                  <c:v>149.9449999999361</c:v>
                </c:pt>
                <c:pt idx="29990">
                  <c:v>149.9499999999361</c:v>
                </c:pt>
                <c:pt idx="29991">
                  <c:v>149.9549999999361</c:v>
                </c:pt>
                <c:pt idx="29992">
                  <c:v>149.9599999999361</c:v>
                </c:pt>
                <c:pt idx="29993">
                  <c:v>149.9649999999361</c:v>
                </c:pt>
                <c:pt idx="29994">
                  <c:v>149.9699999999361</c:v>
                </c:pt>
                <c:pt idx="29995">
                  <c:v>149.9749999999361</c:v>
                </c:pt>
                <c:pt idx="29996">
                  <c:v>149.9799999999361</c:v>
                </c:pt>
                <c:pt idx="29997">
                  <c:v>149.9849999999361</c:v>
                </c:pt>
                <c:pt idx="29998">
                  <c:v>149.9899999999361</c:v>
                </c:pt>
                <c:pt idx="29999">
                  <c:v>149.9949999999361</c:v>
                </c:pt>
                <c:pt idx="30000">
                  <c:v>149.9999999999361</c:v>
                </c:pt>
                <c:pt idx="30001">
                  <c:v>150.0049999999361</c:v>
                </c:pt>
                <c:pt idx="30002">
                  <c:v>150.009999999936</c:v>
                </c:pt>
                <c:pt idx="30003">
                  <c:v>150.014999999936</c:v>
                </c:pt>
                <c:pt idx="30004">
                  <c:v>150.019999999936</c:v>
                </c:pt>
                <c:pt idx="30005">
                  <c:v>150.0249999999361</c:v>
                </c:pt>
                <c:pt idx="30006">
                  <c:v>150.0299999999361</c:v>
                </c:pt>
                <c:pt idx="30007">
                  <c:v>150.034999999936</c:v>
                </c:pt>
                <c:pt idx="30008">
                  <c:v>150.039999999936</c:v>
                </c:pt>
                <c:pt idx="30009">
                  <c:v>150.044999999936</c:v>
                </c:pt>
                <c:pt idx="30010">
                  <c:v>150.049999999936</c:v>
                </c:pt>
                <c:pt idx="30011">
                  <c:v>150.054999999936</c:v>
                </c:pt>
                <c:pt idx="30012">
                  <c:v>150.059999999936</c:v>
                </c:pt>
                <c:pt idx="30013">
                  <c:v>150.064999999936</c:v>
                </c:pt>
                <c:pt idx="30014">
                  <c:v>150.069999999936</c:v>
                </c:pt>
                <c:pt idx="30015">
                  <c:v>150.074999999936</c:v>
                </c:pt>
                <c:pt idx="30016">
                  <c:v>150.079999999936</c:v>
                </c:pt>
                <c:pt idx="30017">
                  <c:v>150.084999999936</c:v>
                </c:pt>
                <c:pt idx="30018">
                  <c:v>150.089999999936</c:v>
                </c:pt>
                <c:pt idx="30019">
                  <c:v>150.094999999936</c:v>
                </c:pt>
                <c:pt idx="30020">
                  <c:v>150.099999999936</c:v>
                </c:pt>
                <c:pt idx="30021">
                  <c:v>150.104999999936</c:v>
                </c:pt>
                <c:pt idx="30022">
                  <c:v>150.109999999936</c:v>
                </c:pt>
                <c:pt idx="30023">
                  <c:v>150.1149999999359</c:v>
                </c:pt>
                <c:pt idx="30024">
                  <c:v>150.1199999999359</c:v>
                </c:pt>
                <c:pt idx="30025">
                  <c:v>150.124999999936</c:v>
                </c:pt>
                <c:pt idx="30026">
                  <c:v>150.129999999936</c:v>
                </c:pt>
                <c:pt idx="30027">
                  <c:v>150.134999999936</c:v>
                </c:pt>
                <c:pt idx="30028">
                  <c:v>150.139999999936</c:v>
                </c:pt>
                <c:pt idx="30029">
                  <c:v>150.1449999999359</c:v>
                </c:pt>
                <c:pt idx="30030">
                  <c:v>150.1499999999359</c:v>
                </c:pt>
                <c:pt idx="30031">
                  <c:v>150.154999999936</c:v>
                </c:pt>
                <c:pt idx="30032">
                  <c:v>150.159999999936</c:v>
                </c:pt>
                <c:pt idx="30033">
                  <c:v>150.164999999936</c:v>
                </c:pt>
                <c:pt idx="30034">
                  <c:v>150.1699999999359</c:v>
                </c:pt>
                <c:pt idx="30035">
                  <c:v>150.1749999999359</c:v>
                </c:pt>
                <c:pt idx="30036">
                  <c:v>150.1799999999359</c:v>
                </c:pt>
                <c:pt idx="30037">
                  <c:v>150.184999999936</c:v>
                </c:pt>
                <c:pt idx="30038">
                  <c:v>150.189999999936</c:v>
                </c:pt>
                <c:pt idx="30039">
                  <c:v>150.194999999936</c:v>
                </c:pt>
                <c:pt idx="30040">
                  <c:v>150.1999999999359</c:v>
                </c:pt>
                <c:pt idx="30041">
                  <c:v>150.2049999999359</c:v>
                </c:pt>
                <c:pt idx="30042">
                  <c:v>150.2099999999359</c:v>
                </c:pt>
                <c:pt idx="30043">
                  <c:v>150.2149999999359</c:v>
                </c:pt>
                <c:pt idx="30044">
                  <c:v>150.2199999999359</c:v>
                </c:pt>
                <c:pt idx="30045">
                  <c:v>150.2249999999358</c:v>
                </c:pt>
                <c:pt idx="30046">
                  <c:v>150.2299999999358</c:v>
                </c:pt>
                <c:pt idx="30047">
                  <c:v>150.2349999999358</c:v>
                </c:pt>
                <c:pt idx="30048">
                  <c:v>150.2399999999358</c:v>
                </c:pt>
                <c:pt idx="30049">
                  <c:v>150.2449999999358</c:v>
                </c:pt>
                <c:pt idx="30050">
                  <c:v>150.2499999999358</c:v>
                </c:pt>
                <c:pt idx="30051">
                  <c:v>150.2549999999358</c:v>
                </c:pt>
                <c:pt idx="30052">
                  <c:v>150.2599999999358</c:v>
                </c:pt>
                <c:pt idx="30053">
                  <c:v>150.2649999999358</c:v>
                </c:pt>
                <c:pt idx="30054">
                  <c:v>150.2699999999358</c:v>
                </c:pt>
                <c:pt idx="30055">
                  <c:v>150.2749999999358</c:v>
                </c:pt>
                <c:pt idx="30056">
                  <c:v>150.2799999999358</c:v>
                </c:pt>
                <c:pt idx="30057">
                  <c:v>150.2849999999358</c:v>
                </c:pt>
                <c:pt idx="30058">
                  <c:v>150.2899999999358</c:v>
                </c:pt>
                <c:pt idx="30059">
                  <c:v>150.2949999999358</c:v>
                </c:pt>
                <c:pt idx="30060">
                  <c:v>150.2999999999358</c:v>
                </c:pt>
                <c:pt idx="30061">
                  <c:v>150.3049999999358</c:v>
                </c:pt>
                <c:pt idx="30062">
                  <c:v>150.3099999999358</c:v>
                </c:pt>
                <c:pt idx="30063">
                  <c:v>150.3149999999358</c:v>
                </c:pt>
                <c:pt idx="30064">
                  <c:v>150.3199999999358</c:v>
                </c:pt>
                <c:pt idx="30065">
                  <c:v>150.3249999999358</c:v>
                </c:pt>
                <c:pt idx="30066">
                  <c:v>150.3299999999358</c:v>
                </c:pt>
                <c:pt idx="30067">
                  <c:v>150.3349999999358</c:v>
                </c:pt>
                <c:pt idx="30068">
                  <c:v>150.3399999999358</c:v>
                </c:pt>
                <c:pt idx="30069">
                  <c:v>150.3449999999358</c:v>
                </c:pt>
                <c:pt idx="30070">
                  <c:v>150.3499999999358</c:v>
                </c:pt>
                <c:pt idx="30071">
                  <c:v>150.3549999999358</c:v>
                </c:pt>
                <c:pt idx="30072">
                  <c:v>150.3599999999358</c:v>
                </c:pt>
                <c:pt idx="30073">
                  <c:v>150.3649999999358</c:v>
                </c:pt>
                <c:pt idx="30074">
                  <c:v>150.3699999999357</c:v>
                </c:pt>
                <c:pt idx="30075">
                  <c:v>150.3749999999357</c:v>
                </c:pt>
                <c:pt idx="30076">
                  <c:v>150.3799999999357</c:v>
                </c:pt>
                <c:pt idx="30077">
                  <c:v>150.3849999999358</c:v>
                </c:pt>
                <c:pt idx="30078">
                  <c:v>150.3899999999358</c:v>
                </c:pt>
                <c:pt idx="30079">
                  <c:v>150.3949999999357</c:v>
                </c:pt>
                <c:pt idx="30080">
                  <c:v>150.3999999999357</c:v>
                </c:pt>
                <c:pt idx="30081">
                  <c:v>150.4049999999357</c:v>
                </c:pt>
                <c:pt idx="30082">
                  <c:v>150.4099999999357</c:v>
                </c:pt>
                <c:pt idx="30083">
                  <c:v>150.4149999999357</c:v>
                </c:pt>
                <c:pt idx="30084">
                  <c:v>150.4199999999357</c:v>
                </c:pt>
                <c:pt idx="30085">
                  <c:v>150.4249999999357</c:v>
                </c:pt>
                <c:pt idx="30086">
                  <c:v>150.4299999999357</c:v>
                </c:pt>
                <c:pt idx="30087">
                  <c:v>150.4349999999357</c:v>
                </c:pt>
                <c:pt idx="30088">
                  <c:v>150.4399999999357</c:v>
                </c:pt>
                <c:pt idx="30089">
                  <c:v>150.4449999999356</c:v>
                </c:pt>
                <c:pt idx="30090">
                  <c:v>150.4499999999356</c:v>
                </c:pt>
                <c:pt idx="30091">
                  <c:v>150.4549999999357</c:v>
                </c:pt>
                <c:pt idx="30092">
                  <c:v>150.4599999999357</c:v>
                </c:pt>
                <c:pt idx="30093">
                  <c:v>150.4649999999357</c:v>
                </c:pt>
                <c:pt idx="30094">
                  <c:v>150.4699999999357</c:v>
                </c:pt>
                <c:pt idx="30095">
                  <c:v>150.4749999999356</c:v>
                </c:pt>
                <c:pt idx="30096">
                  <c:v>150.4799999999356</c:v>
                </c:pt>
                <c:pt idx="30097">
                  <c:v>150.4849999999356</c:v>
                </c:pt>
                <c:pt idx="30098">
                  <c:v>150.4899999999356</c:v>
                </c:pt>
                <c:pt idx="30099">
                  <c:v>150.4949999999356</c:v>
                </c:pt>
                <c:pt idx="30100">
                  <c:v>150.4999999999356</c:v>
                </c:pt>
                <c:pt idx="30101">
                  <c:v>150.5049999999356</c:v>
                </c:pt>
                <c:pt idx="30102">
                  <c:v>150.5099999999356</c:v>
                </c:pt>
                <c:pt idx="30103">
                  <c:v>150.5149999999356</c:v>
                </c:pt>
                <c:pt idx="30104">
                  <c:v>150.5199999999356</c:v>
                </c:pt>
                <c:pt idx="30105">
                  <c:v>150.5249999999356</c:v>
                </c:pt>
                <c:pt idx="30106">
                  <c:v>150.5299999999356</c:v>
                </c:pt>
                <c:pt idx="30107">
                  <c:v>150.5349999999356</c:v>
                </c:pt>
                <c:pt idx="30108">
                  <c:v>150.5399999999356</c:v>
                </c:pt>
                <c:pt idx="30109">
                  <c:v>150.5449999999356</c:v>
                </c:pt>
                <c:pt idx="30110">
                  <c:v>150.5499999999356</c:v>
                </c:pt>
                <c:pt idx="30111">
                  <c:v>150.5549999999356</c:v>
                </c:pt>
                <c:pt idx="30112">
                  <c:v>150.5599999999356</c:v>
                </c:pt>
                <c:pt idx="30113">
                  <c:v>150.5649999999356</c:v>
                </c:pt>
                <c:pt idx="30114">
                  <c:v>150.5699999999356</c:v>
                </c:pt>
                <c:pt idx="30115">
                  <c:v>150.5749999999356</c:v>
                </c:pt>
                <c:pt idx="30116">
                  <c:v>150.5799999999356</c:v>
                </c:pt>
                <c:pt idx="30117">
                  <c:v>150.5849999999356</c:v>
                </c:pt>
                <c:pt idx="30118">
                  <c:v>150.5899999999355</c:v>
                </c:pt>
                <c:pt idx="30119">
                  <c:v>150.5949999999355</c:v>
                </c:pt>
                <c:pt idx="30120">
                  <c:v>150.5999999999355</c:v>
                </c:pt>
                <c:pt idx="30121">
                  <c:v>150.6049999999355</c:v>
                </c:pt>
                <c:pt idx="30122">
                  <c:v>150.6099999999355</c:v>
                </c:pt>
                <c:pt idx="30123">
                  <c:v>150.6149999999355</c:v>
                </c:pt>
                <c:pt idx="30124">
                  <c:v>150.6199999999355</c:v>
                </c:pt>
                <c:pt idx="30125">
                  <c:v>150.6249999999355</c:v>
                </c:pt>
                <c:pt idx="30126">
                  <c:v>150.6299999999355</c:v>
                </c:pt>
                <c:pt idx="30127">
                  <c:v>150.6349999999355</c:v>
                </c:pt>
                <c:pt idx="30128">
                  <c:v>150.6399999999355</c:v>
                </c:pt>
                <c:pt idx="30129">
                  <c:v>150.6449999999355</c:v>
                </c:pt>
                <c:pt idx="30130">
                  <c:v>150.6499999999355</c:v>
                </c:pt>
                <c:pt idx="30131">
                  <c:v>150.6549999999355</c:v>
                </c:pt>
                <c:pt idx="30132">
                  <c:v>150.6599999999355</c:v>
                </c:pt>
                <c:pt idx="30133">
                  <c:v>150.6649999999354</c:v>
                </c:pt>
                <c:pt idx="30134">
                  <c:v>150.6699999999354</c:v>
                </c:pt>
                <c:pt idx="30135">
                  <c:v>150.6749999999354</c:v>
                </c:pt>
                <c:pt idx="30136">
                  <c:v>150.6799999999354</c:v>
                </c:pt>
                <c:pt idx="30137">
                  <c:v>150.6849999999355</c:v>
                </c:pt>
                <c:pt idx="30138">
                  <c:v>150.6899999999355</c:v>
                </c:pt>
                <c:pt idx="30139">
                  <c:v>150.6949999999354</c:v>
                </c:pt>
                <c:pt idx="30140">
                  <c:v>150.6999999999354</c:v>
                </c:pt>
                <c:pt idx="30141">
                  <c:v>150.7049999999354</c:v>
                </c:pt>
                <c:pt idx="30142">
                  <c:v>150.7099999999354</c:v>
                </c:pt>
                <c:pt idx="30143">
                  <c:v>150.7149999999354</c:v>
                </c:pt>
                <c:pt idx="30144">
                  <c:v>150.7199999999354</c:v>
                </c:pt>
                <c:pt idx="30145">
                  <c:v>150.7249999999354</c:v>
                </c:pt>
                <c:pt idx="30146">
                  <c:v>150.7299999999354</c:v>
                </c:pt>
                <c:pt idx="30147">
                  <c:v>150.7349999999354</c:v>
                </c:pt>
                <c:pt idx="30148">
                  <c:v>150.7399999999354</c:v>
                </c:pt>
                <c:pt idx="30149">
                  <c:v>150.7449999999354</c:v>
                </c:pt>
                <c:pt idx="30150">
                  <c:v>150.7499999999354</c:v>
                </c:pt>
                <c:pt idx="30151">
                  <c:v>150.7549999999354</c:v>
                </c:pt>
                <c:pt idx="30152">
                  <c:v>150.7599999999354</c:v>
                </c:pt>
                <c:pt idx="30153">
                  <c:v>150.7649999999354</c:v>
                </c:pt>
                <c:pt idx="30154">
                  <c:v>150.7699999999354</c:v>
                </c:pt>
                <c:pt idx="30155">
                  <c:v>150.7749999999353</c:v>
                </c:pt>
                <c:pt idx="30156">
                  <c:v>150.7799999999353</c:v>
                </c:pt>
                <c:pt idx="30157">
                  <c:v>150.7849999999354</c:v>
                </c:pt>
                <c:pt idx="30158">
                  <c:v>150.7899999999354</c:v>
                </c:pt>
                <c:pt idx="30159">
                  <c:v>150.7949999999354</c:v>
                </c:pt>
                <c:pt idx="30160">
                  <c:v>150.7999999999354</c:v>
                </c:pt>
                <c:pt idx="30161">
                  <c:v>150.8049999999354</c:v>
                </c:pt>
                <c:pt idx="30162">
                  <c:v>150.8099999999353</c:v>
                </c:pt>
                <c:pt idx="30163">
                  <c:v>150.8149999999353</c:v>
                </c:pt>
                <c:pt idx="30164">
                  <c:v>150.8199999999353</c:v>
                </c:pt>
                <c:pt idx="30165">
                  <c:v>150.8249999999354</c:v>
                </c:pt>
                <c:pt idx="30166">
                  <c:v>150.8299999999354</c:v>
                </c:pt>
                <c:pt idx="30167">
                  <c:v>150.8349999999353</c:v>
                </c:pt>
                <c:pt idx="30168">
                  <c:v>150.8399999999353</c:v>
                </c:pt>
                <c:pt idx="30169">
                  <c:v>150.8449999999353</c:v>
                </c:pt>
                <c:pt idx="30170">
                  <c:v>150.8499999999353</c:v>
                </c:pt>
                <c:pt idx="30171">
                  <c:v>150.8549999999353</c:v>
                </c:pt>
                <c:pt idx="30172">
                  <c:v>150.8599999999353</c:v>
                </c:pt>
                <c:pt idx="30173">
                  <c:v>150.8649999999353</c:v>
                </c:pt>
                <c:pt idx="30174">
                  <c:v>150.8699999999353</c:v>
                </c:pt>
                <c:pt idx="30175">
                  <c:v>150.8749999999353</c:v>
                </c:pt>
                <c:pt idx="30176">
                  <c:v>150.8799999999353</c:v>
                </c:pt>
                <c:pt idx="30177">
                  <c:v>150.8849999999353</c:v>
                </c:pt>
                <c:pt idx="30178">
                  <c:v>150.8899999999353</c:v>
                </c:pt>
                <c:pt idx="30179">
                  <c:v>150.8949999999353</c:v>
                </c:pt>
                <c:pt idx="30180">
                  <c:v>150.8999999999353</c:v>
                </c:pt>
                <c:pt idx="30181">
                  <c:v>150.9049999999353</c:v>
                </c:pt>
                <c:pt idx="30182">
                  <c:v>150.9099999999353</c:v>
                </c:pt>
                <c:pt idx="30183">
                  <c:v>150.9149999999352</c:v>
                </c:pt>
                <c:pt idx="30184">
                  <c:v>150.9199999999352</c:v>
                </c:pt>
                <c:pt idx="30185">
                  <c:v>150.9249999999352</c:v>
                </c:pt>
                <c:pt idx="30186">
                  <c:v>150.9299999999352</c:v>
                </c:pt>
                <c:pt idx="30187">
                  <c:v>150.9349999999352</c:v>
                </c:pt>
                <c:pt idx="30188">
                  <c:v>150.9399999999352</c:v>
                </c:pt>
                <c:pt idx="30189">
                  <c:v>150.9449999999352</c:v>
                </c:pt>
                <c:pt idx="30190">
                  <c:v>150.9499999999352</c:v>
                </c:pt>
                <c:pt idx="30191">
                  <c:v>150.9549999999352</c:v>
                </c:pt>
                <c:pt idx="30192">
                  <c:v>150.9599999999352</c:v>
                </c:pt>
                <c:pt idx="30193">
                  <c:v>150.9649999999352</c:v>
                </c:pt>
                <c:pt idx="30194">
                  <c:v>150.9699999999352</c:v>
                </c:pt>
                <c:pt idx="30195">
                  <c:v>150.9749999999352</c:v>
                </c:pt>
                <c:pt idx="30196">
                  <c:v>150.9799999999352</c:v>
                </c:pt>
                <c:pt idx="30197">
                  <c:v>150.9849999999352</c:v>
                </c:pt>
                <c:pt idx="30198">
                  <c:v>150.9899999999352</c:v>
                </c:pt>
                <c:pt idx="30199">
                  <c:v>150.9949999999352</c:v>
                </c:pt>
                <c:pt idx="30200">
                  <c:v>150.9999999999352</c:v>
                </c:pt>
                <c:pt idx="30201">
                  <c:v>151.0049999999352</c:v>
                </c:pt>
                <c:pt idx="30202">
                  <c:v>151.0099999999352</c:v>
                </c:pt>
                <c:pt idx="30203">
                  <c:v>151.0149999999352</c:v>
                </c:pt>
                <c:pt idx="30204">
                  <c:v>151.0199999999352</c:v>
                </c:pt>
                <c:pt idx="30205">
                  <c:v>151.0249999999352</c:v>
                </c:pt>
                <c:pt idx="30206">
                  <c:v>151.0299999999351</c:v>
                </c:pt>
                <c:pt idx="30207">
                  <c:v>151.0349999999351</c:v>
                </c:pt>
                <c:pt idx="30208">
                  <c:v>151.0399999999351</c:v>
                </c:pt>
                <c:pt idx="30209">
                  <c:v>151.0449999999351</c:v>
                </c:pt>
                <c:pt idx="30210">
                  <c:v>151.0499999999351</c:v>
                </c:pt>
                <c:pt idx="30211">
                  <c:v>151.0549999999351</c:v>
                </c:pt>
                <c:pt idx="30212">
                  <c:v>151.0599999999351</c:v>
                </c:pt>
                <c:pt idx="30213">
                  <c:v>151.0649999999351</c:v>
                </c:pt>
                <c:pt idx="30214">
                  <c:v>151.0699999999351</c:v>
                </c:pt>
                <c:pt idx="30215">
                  <c:v>151.0749999999351</c:v>
                </c:pt>
                <c:pt idx="30216">
                  <c:v>151.0799999999351</c:v>
                </c:pt>
                <c:pt idx="30217">
                  <c:v>151.0849999999351</c:v>
                </c:pt>
                <c:pt idx="30218">
                  <c:v>151.0899999999351</c:v>
                </c:pt>
                <c:pt idx="30219">
                  <c:v>151.0949999999351</c:v>
                </c:pt>
                <c:pt idx="30220">
                  <c:v>151.0999999999351</c:v>
                </c:pt>
                <c:pt idx="30221">
                  <c:v>151.104999999935</c:v>
                </c:pt>
                <c:pt idx="30222">
                  <c:v>151.109999999935</c:v>
                </c:pt>
                <c:pt idx="30223">
                  <c:v>151.114999999935</c:v>
                </c:pt>
                <c:pt idx="30224">
                  <c:v>151.119999999935</c:v>
                </c:pt>
                <c:pt idx="30225">
                  <c:v>151.1249999999351</c:v>
                </c:pt>
                <c:pt idx="30226">
                  <c:v>151.1299999999351</c:v>
                </c:pt>
                <c:pt idx="30227">
                  <c:v>151.134999999935</c:v>
                </c:pt>
                <c:pt idx="30228">
                  <c:v>151.139999999935</c:v>
                </c:pt>
                <c:pt idx="30229">
                  <c:v>151.144999999935</c:v>
                </c:pt>
                <c:pt idx="30230">
                  <c:v>151.149999999935</c:v>
                </c:pt>
                <c:pt idx="30231">
                  <c:v>151.154999999935</c:v>
                </c:pt>
                <c:pt idx="30232">
                  <c:v>151.159999999935</c:v>
                </c:pt>
                <c:pt idx="30233">
                  <c:v>151.164999999935</c:v>
                </c:pt>
                <c:pt idx="30234">
                  <c:v>151.169999999935</c:v>
                </c:pt>
                <c:pt idx="30235">
                  <c:v>151.174999999935</c:v>
                </c:pt>
                <c:pt idx="30236">
                  <c:v>151.179999999935</c:v>
                </c:pt>
                <c:pt idx="30237">
                  <c:v>151.184999999935</c:v>
                </c:pt>
                <c:pt idx="30238">
                  <c:v>151.189999999935</c:v>
                </c:pt>
                <c:pt idx="30239">
                  <c:v>151.194999999935</c:v>
                </c:pt>
                <c:pt idx="30240">
                  <c:v>151.199999999935</c:v>
                </c:pt>
                <c:pt idx="30241">
                  <c:v>151.204999999935</c:v>
                </c:pt>
                <c:pt idx="30242">
                  <c:v>151.209999999935</c:v>
                </c:pt>
                <c:pt idx="30243">
                  <c:v>151.2149999999349</c:v>
                </c:pt>
                <c:pt idx="30244">
                  <c:v>151.2199999999349</c:v>
                </c:pt>
                <c:pt idx="30245">
                  <c:v>151.224999999935</c:v>
                </c:pt>
                <c:pt idx="30246">
                  <c:v>151.229999999935</c:v>
                </c:pt>
                <c:pt idx="30247">
                  <c:v>151.234999999935</c:v>
                </c:pt>
                <c:pt idx="30248">
                  <c:v>151.239999999935</c:v>
                </c:pt>
                <c:pt idx="30249">
                  <c:v>151.2449999999349</c:v>
                </c:pt>
                <c:pt idx="30250">
                  <c:v>151.2499999999349</c:v>
                </c:pt>
                <c:pt idx="30251">
                  <c:v>151.254999999935</c:v>
                </c:pt>
                <c:pt idx="30252">
                  <c:v>151.259999999935</c:v>
                </c:pt>
                <c:pt idx="30253">
                  <c:v>151.264999999935</c:v>
                </c:pt>
                <c:pt idx="30254">
                  <c:v>151.2699999999349</c:v>
                </c:pt>
                <c:pt idx="30255">
                  <c:v>151.2749999999349</c:v>
                </c:pt>
                <c:pt idx="30256">
                  <c:v>151.2799999999349</c:v>
                </c:pt>
                <c:pt idx="30257">
                  <c:v>151.284999999935</c:v>
                </c:pt>
                <c:pt idx="30258">
                  <c:v>151.289999999935</c:v>
                </c:pt>
                <c:pt idx="30259">
                  <c:v>151.294999999935</c:v>
                </c:pt>
                <c:pt idx="30260">
                  <c:v>151.2999999999349</c:v>
                </c:pt>
                <c:pt idx="30261">
                  <c:v>151.304999999935</c:v>
                </c:pt>
                <c:pt idx="30262">
                  <c:v>151.309999999935</c:v>
                </c:pt>
                <c:pt idx="30263">
                  <c:v>151.314999999935</c:v>
                </c:pt>
                <c:pt idx="30264">
                  <c:v>151.319999999935</c:v>
                </c:pt>
                <c:pt idx="30265">
                  <c:v>151.324999999935</c:v>
                </c:pt>
                <c:pt idx="30266">
                  <c:v>151.329999999935</c:v>
                </c:pt>
                <c:pt idx="30267">
                  <c:v>151.334999999935</c:v>
                </c:pt>
                <c:pt idx="30268">
                  <c:v>151.339999999935</c:v>
                </c:pt>
                <c:pt idx="30269">
                  <c:v>151.344999999935</c:v>
                </c:pt>
                <c:pt idx="30270">
                  <c:v>151.349999999935</c:v>
                </c:pt>
                <c:pt idx="30271">
                  <c:v>151.354999999935</c:v>
                </c:pt>
                <c:pt idx="30272">
                  <c:v>151.3599999999348</c:v>
                </c:pt>
                <c:pt idx="30273">
                  <c:v>151.3649999999348</c:v>
                </c:pt>
                <c:pt idx="30274">
                  <c:v>151.3699999999348</c:v>
                </c:pt>
                <c:pt idx="30275">
                  <c:v>151.3749999999348</c:v>
                </c:pt>
                <c:pt idx="30276">
                  <c:v>151.3799999999348</c:v>
                </c:pt>
                <c:pt idx="30277">
                  <c:v>151.3849999999348</c:v>
                </c:pt>
                <c:pt idx="30278">
                  <c:v>151.3899999999348</c:v>
                </c:pt>
                <c:pt idx="30279">
                  <c:v>151.3949999999348</c:v>
                </c:pt>
                <c:pt idx="30280">
                  <c:v>151.3999999999348</c:v>
                </c:pt>
                <c:pt idx="30281">
                  <c:v>151.4049999999348</c:v>
                </c:pt>
                <c:pt idx="30282">
                  <c:v>151.4099999999348</c:v>
                </c:pt>
                <c:pt idx="30283">
                  <c:v>151.4149999999348</c:v>
                </c:pt>
                <c:pt idx="30284">
                  <c:v>151.4199999999348</c:v>
                </c:pt>
                <c:pt idx="30285">
                  <c:v>151.4249999999348</c:v>
                </c:pt>
                <c:pt idx="30286">
                  <c:v>151.4299999999348</c:v>
                </c:pt>
                <c:pt idx="30287">
                  <c:v>151.4349999999348</c:v>
                </c:pt>
                <c:pt idx="30288">
                  <c:v>151.4399999999348</c:v>
                </c:pt>
                <c:pt idx="30289">
                  <c:v>151.4449999999348</c:v>
                </c:pt>
                <c:pt idx="30290">
                  <c:v>151.4499999999348</c:v>
                </c:pt>
                <c:pt idx="30291">
                  <c:v>151.4549999999348</c:v>
                </c:pt>
                <c:pt idx="30292">
                  <c:v>151.4599999999348</c:v>
                </c:pt>
                <c:pt idx="30293">
                  <c:v>151.4649999999348</c:v>
                </c:pt>
                <c:pt idx="30294">
                  <c:v>151.4699999999347</c:v>
                </c:pt>
                <c:pt idx="30295">
                  <c:v>151.4749999999347</c:v>
                </c:pt>
                <c:pt idx="30296">
                  <c:v>151.4799999999347</c:v>
                </c:pt>
                <c:pt idx="30297">
                  <c:v>151.4849999999348</c:v>
                </c:pt>
                <c:pt idx="30298">
                  <c:v>151.4899999999348</c:v>
                </c:pt>
                <c:pt idx="30299">
                  <c:v>151.4949999999347</c:v>
                </c:pt>
                <c:pt idx="30300">
                  <c:v>151.4999999999347</c:v>
                </c:pt>
                <c:pt idx="30301">
                  <c:v>151.5049999999347</c:v>
                </c:pt>
                <c:pt idx="30302">
                  <c:v>151.5099999999347</c:v>
                </c:pt>
                <c:pt idx="30303">
                  <c:v>151.5149999999347</c:v>
                </c:pt>
                <c:pt idx="30304">
                  <c:v>151.5199999999347</c:v>
                </c:pt>
                <c:pt idx="30305">
                  <c:v>151.5249999999347</c:v>
                </c:pt>
                <c:pt idx="30306">
                  <c:v>151.5299999999347</c:v>
                </c:pt>
                <c:pt idx="30307">
                  <c:v>151.5349999999347</c:v>
                </c:pt>
                <c:pt idx="30308">
                  <c:v>151.5399999999347</c:v>
                </c:pt>
                <c:pt idx="30309">
                  <c:v>151.5449999999346</c:v>
                </c:pt>
                <c:pt idx="30310">
                  <c:v>151.5499999999346</c:v>
                </c:pt>
                <c:pt idx="30311">
                  <c:v>151.5549999999347</c:v>
                </c:pt>
                <c:pt idx="30312">
                  <c:v>151.5599999999347</c:v>
                </c:pt>
                <c:pt idx="30313">
                  <c:v>151.5649999999347</c:v>
                </c:pt>
                <c:pt idx="30314">
                  <c:v>151.5699999999347</c:v>
                </c:pt>
                <c:pt idx="30315">
                  <c:v>151.5749999999346</c:v>
                </c:pt>
                <c:pt idx="30316">
                  <c:v>151.5799999999346</c:v>
                </c:pt>
                <c:pt idx="30317">
                  <c:v>151.5849999999346</c:v>
                </c:pt>
                <c:pt idx="30318">
                  <c:v>151.5899999999346</c:v>
                </c:pt>
                <c:pt idx="30319">
                  <c:v>151.5949999999346</c:v>
                </c:pt>
                <c:pt idx="30320">
                  <c:v>151.5999999999346</c:v>
                </c:pt>
                <c:pt idx="30321">
                  <c:v>151.6049999999346</c:v>
                </c:pt>
                <c:pt idx="30322">
                  <c:v>151.6099999999346</c:v>
                </c:pt>
                <c:pt idx="30323">
                  <c:v>151.6149999999346</c:v>
                </c:pt>
                <c:pt idx="30324">
                  <c:v>151.6199999999346</c:v>
                </c:pt>
                <c:pt idx="30325">
                  <c:v>151.6249999999346</c:v>
                </c:pt>
                <c:pt idx="30326">
                  <c:v>151.6299999999346</c:v>
                </c:pt>
                <c:pt idx="30327">
                  <c:v>151.6349999999346</c:v>
                </c:pt>
                <c:pt idx="30328">
                  <c:v>151.6399999999346</c:v>
                </c:pt>
                <c:pt idx="30329">
                  <c:v>151.6449999999346</c:v>
                </c:pt>
                <c:pt idx="30330">
                  <c:v>151.6499999999346</c:v>
                </c:pt>
                <c:pt idx="30331">
                  <c:v>151.6549999999346</c:v>
                </c:pt>
                <c:pt idx="30332">
                  <c:v>151.6599999999346</c:v>
                </c:pt>
                <c:pt idx="30333">
                  <c:v>151.6649999999346</c:v>
                </c:pt>
                <c:pt idx="30334">
                  <c:v>151.6699999999346</c:v>
                </c:pt>
                <c:pt idx="30335">
                  <c:v>151.6749999999346</c:v>
                </c:pt>
                <c:pt idx="30336">
                  <c:v>151.6799999999346</c:v>
                </c:pt>
                <c:pt idx="30337">
                  <c:v>151.6849999999346</c:v>
                </c:pt>
                <c:pt idx="30338">
                  <c:v>151.6899999999345</c:v>
                </c:pt>
                <c:pt idx="30339">
                  <c:v>151.6949999999345</c:v>
                </c:pt>
                <c:pt idx="30340">
                  <c:v>151.6999999999345</c:v>
                </c:pt>
                <c:pt idx="30341">
                  <c:v>151.7049999999345</c:v>
                </c:pt>
                <c:pt idx="30342">
                  <c:v>151.7099999999345</c:v>
                </c:pt>
                <c:pt idx="30343">
                  <c:v>151.7149999999345</c:v>
                </c:pt>
                <c:pt idx="30344">
                  <c:v>151.7199999999345</c:v>
                </c:pt>
                <c:pt idx="30345">
                  <c:v>151.7249999999345</c:v>
                </c:pt>
                <c:pt idx="30346">
                  <c:v>151.7299999999345</c:v>
                </c:pt>
                <c:pt idx="30347">
                  <c:v>151.7349999999345</c:v>
                </c:pt>
                <c:pt idx="30348">
                  <c:v>151.7399999999345</c:v>
                </c:pt>
                <c:pt idx="30349">
                  <c:v>151.7449999999345</c:v>
                </c:pt>
                <c:pt idx="30350">
                  <c:v>151.7499999999345</c:v>
                </c:pt>
                <c:pt idx="30351">
                  <c:v>151.7549999999345</c:v>
                </c:pt>
                <c:pt idx="30352">
                  <c:v>151.7599999999345</c:v>
                </c:pt>
                <c:pt idx="30353">
                  <c:v>151.7649999999344</c:v>
                </c:pt>
                <c:pt idx="30354">
                  <c:v>151.7699999999344</c:v>
                </c:pt>
                <c:pt idx="30355">
                  <c:v>151.7749999999344</c:v>
                </c:pt>
                <c:pt idx="30356">
                  <c:v>151.7799999999344</c:v>
                </c:pt>
                <c:pt idx="30357">
                  <c:v>151.7849999999345</c:v>
                </c:pt>
                <c:pt idx="30358">
                  <c:v>151.7899999999345</c:v>
                </c:pt>
                <c:pt idx="30359">
                  <c:v>151.7949999999344</c:v>
                </c:pt>
                <c:pt idx="30360">
                  <c:v>151.7999999999344</c:v>
                </c:pt>
                <c:pt idx="30361">
                  <c:v>151.8049999999344</c:v>
                </c:pt>
                <c:pt idx="30362">
                  <c:v>151.8099999999344</c:v>
                </c:pt>
                <c:pt idx="30363">
                  <c:v>151.8149999999344</c:v>
                </c:pt>
                <c:pt idx="30364">
                  <c:v>151.8199999999344</c:v>
                </c:pt>
                <c:pt idx="30365">
                  <c:v>151.8249999999344</c:v>
                </c:pt>
                <c:pt idx="30366">
                  <c:v>151.8299999999344</c:v>
                </c:pt>
                <c:pt idx="30367">
                  <c:v>151.8349999999344</c:v>
                </c:pt>
                <c:pt idx="30368">
                  <c:v>151.8399999999344</c:v>
                </c:pt>
                <c:pt idx="30369">
                  <c:v>151.8449999999344</c:v>
                </c:pt>
                <c:pt idx="30370">
                  <c:v>151.8499999999344</c:v>
                </c:pt>
                <c:pt idx="30371">
                  <c:v>151.8549999999344</c:v>
                </c:pt>
                <c:pt idx="30372">
                  <c:v>151.8599999999344</c:v>
                </c:pt>
                <c:pt idx="30373">
                  <c:v>151.8649999999344</c:v>
                </c:pt>
                <c:pt idx="30374">
                  <c:v>151.8699999999344</c:v>
                </c:pt>
                <c:pt idx="30375">
                  <c:v>151.8749999999344</c:v>
                </c:pt>
                <c:pt idx="30376">
                  <c:v>151.8799999999344</c:v>
                </c:pt>
                <c:pt idx="30377">
                  <c:v>151.8849999999344</c:v>
                </c:pt>
                <c:pt idx="30378">
                  <c:v>151.8899999999344</c:v>
                </c:pt>
                <c:pt idx="30379">
                  <c:v>151.8949999999344</c:v>
                </c:pt>
                <c:pt idx="30380">
                  <c:v>151.8999999999344</c:v>
                </c:pt>
                <c:pt idx="30381">
                  <c:v>151.9049999999344</c:v>
                </c:pt>
                <c:pt idx="30382">
                  <c:v>151.9099999999343</c:v>
                </c:pt>
                <c:pt idx="30383">
                  <c:v>151.9149999999343</c:v>
                </c:pt>
                <c:pt idx="30384">
                  <c:v>151.9199999999343</c:v>
                </c:pt>
                <c:pt idx="30385">
                  <c:v>151.9249999999344</c:v>
                </c:pt>
                <c:pt idx="30386">
                  <c:v>151.9299999999344</c:v>
                </c:pt>
                <c:pt idx="30387">
                  <c:v>151.9349999999343</c:v>
                </c:pt>
                <c:pt idx="30388">
                  <c:v>151.9399999999343</c:v>
                </c:pt>
                <c:pt idx="30389">
                  <c:v>151.9449999999343</c:v>
                </c:pt>
                <c:pt idx="30390">
                  <c:v>151.9499999999343</c:v>
                </c:pt>
                <c:pt idx="30391">
                  <c:v>151.9549999999343</c:v>
                </c:pt>
                <c:pt idx="30392">
                  <c:v>151.9599999999343</c:v>
                </c:pt>
                <c:pt idx="30393">
                  <c:v>151.9649999999343</c:v>
                </c:pt>
                <c:pt idx="30394">
                  <c:v>151.9699999999343</c:v>
                </c:pt>
                <c:pt idx="30395">
                  <c:v>151.9749999999343</c:v>
                </c:pt>
                <c:pt idx="30396">
                  <c:v>151.9799999999343</c:v>
                </c:pt>
                <c:pt idx="30397">
                  <c:v>151.9849999999343</c:v>
                </c:pt>
                <c:pt idx="30398">
                  <c:v>151.9899999999343</c:v>
                </c:pt>
                <c:pt idx="30399">
                  <c:v>151.9949999999343</c:v>
                </c:pt>
                <c:pt idx="30400">
                  <c:v>151.9999999999343</c:v>
                </c:pt>
                <c:pt idx="30401">
                  <c:v>152.0049999999343</c:v>
                </c:pt>
                <c:pt idx="30402">
                  <c:v>152.0099999999343</c:v>
                </c:pt>
                <c:pt idx="30403">
                  <c:v>152.0149999999342</c:v>
                </c:pt>
                <c:pt idx="30404">
                  <c:v>152.0199999999342</c:v>
                </c:pt>
                <c:pt idx="30405">
                  <c:v>152.0249999999342</c:v>
                </c:pt>
                <c:pt idx="30406">
                  <c:v>152.0299999999342</c:v>
                </c:pt>
                <c:pt idx="30407">
                  <c:v>152.0349999999342</c:v>
                </c:pt>
                <c:pt idx="30408">
                  <c:v>152.0399999999342</c:v>
                </c:pt>
                <c:pt idx="30409">
                  <c:v>152.0449999999342</c:v>
                </c:pt>
                <c:pt idx="30410">
                  <c:v>152.0499999999342</c:v>
                </c:pt>
                <c:pt idx="30411">
                  <c:v>152.0549999999342</c:v>
                </c:pt>
                <c:pt idx="30412">
                  <c:v>152.0599999999342</c:v>
                </c:pt>
                <c:pt idx="30413">
                  <c:v>152.0649999999342</c:v>
                </c:pt>
                <c:pt idx="30414">
                  <c:v>152.0699999999342</c:v>
                </c:pt>
                <c:pt idx="30415">
                  <c:v>152.0749999999342</c:v>
                </c:pt>
                <c:pt idx="30416">
                  <c:v>152.0799999999342</c:v>
                </c:pt>
                <c:pt idx="30417">
                  <c:v>152.0849999999342</c:v>
                </c:pt>
                <c:pt idx="30418">
                  <c:v>152.0899999999342</c:v>
                </c:pt>
                <c:pt idx="30419">
                  <c:v>152.0949999999342</c:v>
                </c:pt>
                <c:pt idx="30420">
                  <c:v>152.0999999999342</c:v>
                </c:pt>
                <c:pt idx="30421">
                  <c:v>152.1049999999342</c:v>
                </c:pt>
                <c:pt idx="30422">
                  <c:v>152.1099999999342</c:v>
                </c:pt>
                <c:pt idx="30423">
                  <c:v>152.1149999999342</c:v>
                </c:pt>
                <c:pt idx="30424">
                  <c:v>152.1199999999342</c:v>
                </c:pt>
                <c:pt idx="30425">
                  <c:v>152.1249999999342</c:v>
                </c:pt>
                <c:pt idx="30426">
                  <c:v>152.1299999999341</c:v>
                </c:pt>
                <c:pt idx="30427">
                  <c:v>152.1349999999341</c:v>
                </c:pt>
                <c:pt idx="30428">
                  <c:v>152.1399999999341</c:v>
                </c:pt>
                <c:pt idx="30429">
                  <c:v>152.1449999999341</c:v>
                </c:pt>
                <c:pt idx="30430">
                  <c:v>152.1499999999341</c:v>
                </c:pt>
                <c:pt idx="30431">
                  <c:v>152.1549999999341</c:v>
                </c:pt>
                <c:pt idx="30432">
                  <c:v>152.1599999999341</c:v>
                </c:pt>
                <c:pt idx="30433">
                  <c:v>152.1649999999341</c:v>
                </c:pt>
                <c:pt idx="30434">
                  <c:v>152.1699999999341</c:v>
                </c:pt>
                <c:pt idx="30435">
                  <c:v>152.1749999999341</c:v>
                </c:pt>
                <c:pt idx="30436">
                  <c:v>152.1799999999341</c:v>
                </c:pt>
                <c:pt idx="30437">
                  <c:v>152.1849999999341</c:v>
                </c:pt>
                <c:pt idx="30438">
                  <c:v>152.1899999999341</c:v>
                </c:pt>
                <c:pt idx="30439">
                  <c:v>152.1949999999341</c:v>
                </c:pt>
                <c:pt idx="30440">
                  <c:v>152.1999999999341</c:v>
                </c:pt>
                <c:pt idx="30441">
                  <c:v>152.204999999934</c:v>
                </c:pt>
                <c:pt idx="30442">
                  <c:v>152.209999999934</c:v>
                </c:pt>
                <c:pt idx="30443">
                  <c:v>152.214999999934</c:v>
                </c:pt>
                <c:pt idx="30444">
                  <c:v>152.219999999934</c:v>
                </c:pt>
                <c:pt idx="30445">
                  <c:v>152.2249999999341</c:v>
                </c:pt>
                <c:pt idx="30446">
                  <c:v>152.2299999999341</c:v>
                </c:pt>
                <c:pt idx="30447">
                  <c:v>152.234999999934</c:v>
                </c:pt>
                <c:pt idx="30448">
                  <c:v>152.239999999934</c:v>
                </c:pt>
                <c:pt idx="30449">
                  <c:v>152.244999999934</c:v>
                </c:pt>
                <c:pt idx="30450">
                  <c:v>152.249999999934</c:v>
                </c:pt>
                <c:pt idx="30451">
                  <c:v>152.254999999934</c:v>
                </c:pt>
                <c:pt idx="30452">
                  <c:v>152.259999999934</c:v>
                </c:pt>
                <c:pt idx="30453">
                  <c:v>152.264999999934</c:v>
                </c:pt>
                <c:pt idx="30454">
                  <c:v>152.269999999934</c:v>
                </c:pt>
                <c:pt idx="30455">
                  <c:v>152.274999999934</c:v>
                </c:pt>
                <c:pt idx="30456">
                  <c:v>152.279999999934</c:v>
                </c:pt>
                <c:pt idx="30457">
                  <c:v>152.284999999934</c:v>
                </c:pt>
                <c:pt idx="30458">
                  <c:v>152.289999999934</c:v>
                </c:pt>
                <c:pt idx="30459">
                  <c:v>152.294999999934</c:v>
                </c:pt>
                <c:pt idx="30460">
                  <c:v>152.299999999934</c:v>
                </c:pt>
                <c:pt idx="30461">
                  <c:v>152.304999999934</c:v>
                </c:pt>
                <c:pt idx="30462">
                  <c:v>152.309999999934</c:v>
                </c:pt>
                <c:pt idx="30463">
                  <c:v>152.314999999934</c:v>
                </c:pt>
                <c:pt idx="30464">
                  <c:v>152.319999999934</c:v>
                </c:pt>
                <c:pt idx="30465">
                  <c:v>152.324999999934</c:v>
                </c:pt>
                <c:pt idx="30466">
                  <c:v>152.329999999934</c:v>
                </c:pt>
                <c:pt idx="30467">
                  <c:v>152.334999999934</c:v>
                </c:pt>
                <c:pt idx="30468">
                  <c:v>152.339999999934</c:v>
                </c:pt>
                <c:pt idx="30469">
                  <c:v>152.344999999934</c:v>
                </c:pt>
                <c:pt idx="30470">
                  <c:v>152.349999999934</c:v>
                </c:pt>
                <c:pt idx="30471">
                  <c:v>152.354999999934</c:v>
                </c:pt>
                <c:pt idx="30472">
                  <c:v>152.359999999934</c:v>
                </c:pt>
                <c:pt idx="30473">
                  <c:v>152.364999999934</c:v>
                </c:pt>
                <c:pt idx="30474">
                  <c:v>152.369999999934</c:v>
                </c:pt>
                <c:pt idx="30475">
                  <c:v>152.374999999934</c:v>
                </c:pt>
                <c:pt idx="30476">
                  <c:v>152.379999999934</c:v>
                </c:pt>
                <c:pt idx="30477">
                  <c:v>152.384999999934</c:v>
                </c:pt>
                <c:pt idx="30478">
                  <c:v>152.389999999934</c:v>
                </c:pt>
                <c:pt idx="30479">
                  <c:v>152.394999999934</c:v>
                </c:pt>
                <c:pt idx="30480">
                  <c:v>152.399999999934</c:v>
                </c:pt>
                <c:pt idx="30481">
                  <c:v>152.404999999934</c:v>
                </c:pt>
                <c:pt idx="30482">
                  <c:v>152.409999999934</c:v>
                </c:pt>
                <c:pt idx="30483">
                  <c:v>152.414999999934</c:v>
                </c:pt>
                <c:pt idx="30484">
                  <c:v>152.419999999934</c:v>
                </c:pt>
                <c:pt idx="30485">
                  <c:v>152.424999999934</c:v>
                </c:pt>
                <c:pt idx="30486">
                  <c:v>152.429999999934</c:v>
                </c:pt>
                <c:pt idx="30487">
                  <c:v>152.434999999934</c:v>
                </c:pt>
                <c:pt idx="30488">
                  <c:v>152.439999999934</c:v>
                </c:pt>
                <c:pt idx="30489">
                  <c:v>152.444999999934</c:v>
                </c:pt>
                <c:pt idx="30490">
                  <c:v>152.449999999934</c:v>
                </c:pt>
                <c:pt idx="30491">
                  <c:v>152.454999999934</c:v>
                </c:pt>
                <c:pt idx="30492">
                  <c:v>152.4599999999338</c:v>
                </c:pt>
                <c:pt idx="30493">
                  <c:v>152.4649999999338</c:v>
                </c:pt>
                <c:pt idx="30494">
                  <c:v>152.4699999999338</c:v>
                </c:pt>
                <c:pt idx="30495">
                  <c:v>152.4749999999338</c:v>
                </c:pt>
                <c:pt idx="30496">
                  <c:v>152.4799999999338</c:v>
                </c:pt>
                <c:pt idx="30497">
                  <c:v>152.4849999999338</c:v>
                </c:pt>
                <c:pt idx="30498">
                  <c:v>152.4899999999338</c:v>
                </c:pt>
                <c:pt idx="30499">
                  <c:v>152.4949999999338</c:v>
                </c:pt>
                <c:pt idx="30500">
                  <c:v>152.4999999999338</c:v>
                </c:pt>
                <c:pt idx="30501">
                  <c:v>152.5049999999338</c:v>
                </c:pt>
                <c:pt idx="30502">
                  <c:v>152.5099999999338</c:v>
                </c:pt>
                <c:pt idx="30503">
                  <c:v>152.5149999999338</c:v>
                </c:pt>
                <c:pt idx="30504">
                  <c:v>152.5199999999338</c:v>
                </c:pt>
                <c:pt idx="30505">
                  <c:v>152.5249999999338</c:v>
                </c:pt>
                <c:pt idx="30506">
                  <c:v>152.5299999999338</c:v>
                </c:pt>
                <c:pt idx="30507">
                  <c:v>152.5349999999338</c:v>
                </c:pt>
                <c:pt idx="30508">
                  <c:v>152.5399999999338</c:v>
                </c:pt>
                <c:pt idx="30509">
                  <c:v>152.5449999999338</c:v>
                </c:pt>
                <c:pt idx="30510">
                  <c:v>152.5499999999338</c:v>
                </c:pt>
                <c:pt idx="30511">
                  <c:v>152.5549999999338</c:v>
                </c:pt>
                <c:pt idx="30512">
                  <c:v>152.5599999999338</c:v>
                </c:pt>
                <c:pt idx="30513">
                  <c:v>152.5649999999338</c:v>
                </c:pt>
                <c:pt idx="30514">
                  <c:v>152.5699999999337</c:v>
                </c:pt>
                <c:pt idx="30515">
                  <c:v>152.5749999999337</c:v>
                </c:pt>
                <c:pt idx="30516">
                  <c:v>152.5799999999337</c:v>
                </c:pt>
                <c:pt idx="30517">
                  <c:v>152.5849999999338</c:v>
                </c:pt>
                <c:pt idx="30518">
                  <c:v>152.5899999999338</c:v>
                </c:pt>
                <c:pt idx="30519">
                  <c:v>152.5949999999337</c:v>
                </c:pt>
                <c:pt idx="30520">
                  <c:v>152.5999999999337</c:v>
                </c:pt>
                <c:pt idx="30521">
                  <c:v>152.6049999999337</c:v>
                </c:pt>
                <c:pt idx="30522">
                  <c:v>152.6099999999337</c:v>
                </c:pt>
                <c:pt idx="30523">
                  <c:v>152.6149999999337</c:v>
                </c:pt>
                <c:pt idx="30524">
                  <c:v>152.6199999999337</c:v>
                </c:pt>
                <c:pt idx="30525">
                  <c:v>152.6249999999337</c:v>
                </c:pt>
                <c:pt idx="30526">
                  <c:v>152.6299999999337</c:v>
                </c:pt>
                <c:pt idx="30527">
                  <c:v>152.6349999999337</c:v>
                </c:pt>
                <c:pt idx="30528">
                  <c:v>152.6399999999337</c:v>
                </c:pt>
                <c:pt idx="30529">
                  <c:v>152.6449999999336</c:v>
                </c:pt>
                <c:pt idx="30530">
                  <c:v>152.6499999999336</c:v>
                </c:pt>
                <c:pt idx="30531">
                  <c:v>152.6549999999337</c:v>
                </c:pt>
                <c:pt idx="30532">
                  <c:v>152.6599999999337</c:v>
                </c:pt>
                <c:pt idx="30533">
                  <c:v>152.6649999999337</c:v>
                </c:pt>
                <c:pt idx="30534">
                  <c:v>152.6699999999337</c:v>
                </c:pt>
                <c:pt idx="30535">
                  <c:v>152.6749999999336</c:v>
                </c:pt>
                <c:pt idx="30536">
                  <c:v>152.6799999999336</c:v>
                </c:pt>
                <c:pt idx="30537">
                  <c:v>152.6849999999336</c:v>
                </c:pt>
                <c:pt idx="30538">
                  <c:v>152.6899999999336</c:v>
                </c:pt>
                <c:pt idx="30539">
                  <c:v>152.6949999999336</c:v>
                </c:pt>
                <c:pt idx="30540">
                  <c:v>152.6999999999336</c:v>
                </c:pt>
                <c:pt idx="30541">
                  <c:v>152.7049999999336</c:v>
                </c:pt>
                <c:pt idx="30542">
                  <c:v>152.7099999999336</c:v>
                </c:pt>
                <c:pt idx="30543">
                  <c:v>152.7149999999336</c:v>
                </c:pt>
                <c:pt idx="30544">
                  <c:v>152.7199999999336</c:v>
                </c:pt>
                <c:pt idx="30545">
                  <c:v>152.7249999999336</c:v>
                </c:pt>
                <c:pt idx="30546">
                  <c:v>152.7299999999336</c:v>
                </c:pt>
                <c:pt idx="30547">
                  <c:v>152.7349999999336</c:v>
                </c:pt>
                <c:pt idx="30548">
                  <c:v>152.7399999999336</c:v>
                </c:pt>
                <c:pt idx="30549">
                  <c:v>152.7449999999336</c:v>
                </c:pt>
                <c:pt idx="30550">
                  <c:v>152.7499999999336</c:v>
                </c:pt>
                <c:pt idx="30551">
                  <c:v>152.7549999999336</c:v>
                </c:pt>
                <c:pt idx="30552">
                  <c:v>152.7599999999336</c:v>
                </c:pt>
                <c:pt idx="30553">
                  <c:v>152.7649999999336</c:v>
                </c:pt>
                <c:pt idx="30554">
                  <c:v>152.7699999999336</c:v>
                </c:pt>
                <c:pt idx="30555">
                  <c:v>152.7749999999336</c:v>
                </c:pt>
                <c:pt idx="30556">
                  <c:v>152.7799999999336</c:v>
                </c:pt>
                <c:pt idx="30557">
                  <c:v>152.7849999999336</c:v>
                </c:pt>
                <c:pt idx="30558">
                  <c:v>152.7899999999335</c:v>
                </c:pt>
                <c:pt idx="30559">
                  <c:v>152.7949999999335</c:v>
                </c:pt>
                <c:pt idx="30560">
                  <c:v>152.7999999999335</c:v>
                </c:pt>
                <c:pt idx="30561">
                  <c:v>152.8049999999336</c:v>
                </c:pt>
                <c:pt idx="30562">
                  <c:v>152.8099999999336</c:v>
                </c:pt>
                <c:pt idx="30563">
                  <c:v>152.8149999999335</c:v>
                </c:pt>
                <c:pt idx="30564">
                  <c:v>152.8199999999335</c:v>
                </c:pt>
                <c:pt idx="30565">
                  <c:v>152.8249999999335</c:v>
                </c:pt>
                <c:pt idx="30566">
                  <c:v>152.8299999999335</c:v>
                </c:pt>
                <c:pt idx="30567">
                  <c:v>152.8349999999335</c:v>
                </c:pt>
                <c:pt idx="30568">
                  <c:v>152.8399999999335</c:v>
                </c:pt>
                <c:pt idx="30569">
                  <c:v>152.8449999999335</c:v>
                </c:pt>
                <c:pt idx="30570">
                  <c:v>152.8499999999335</c:v>
                </c:pt>
                <c:pt idx="30571">
                  <c:v>152.8549999999335</c:v>
                </c:pt>
                <c:pt idx="30572">
                  <c:v>152.8599999999335</c:v>
                </c:pt>
                <c:pt idx="30573">
                  <c:v>152.8649999999335</c:v>
                </c:pt>
                <c:pt idx="30574">
                  <c:v>152.8699999999335</c:v>
                </c:pt>
                <c:pt idx="30575">
                  <c:v>152.8749999999335</c:v>
                </c:pt>
                <c:pt idx="30576">
                  <c:v>152.8799999999335</c:v>
                </c:pt>
                <c:pt idx="30577">
                  <c:v>152.8849999999335</c:v>
                </c:pt>
                <c:pt idx="30578">
                  <c:v>152.8899999999335</c:v>
                </c:pt>
                <c:pt idx="30579">
                  <c:v>152.8949999999335</c:v>
                </c:pt>
                <c:pt idx="30580">
                  <c:v>152.8999999999334</c:v>
                </c:pt>
                <c:pt idx="30581">
                  <c:v>152.9049999999334</c:v>
                </c:pt>
                <c:pt idx="30582">
                  <c:v>152.9099999999334</c:v>
                </c:pt>
                <c:pt idx="30583">
                  <c:v>152.9149999999334</c:v>
                </c:pt>
                <c:pt idx="30584">
                  <c:v>152.9199999999334</c:v>
                </c:pt>
                <c:pt idx="30585">
                  <c:v>152.9249999999334</c:v>
                </c:pt>
                <c:pt idx="30586">
                  <c:v>152.9299999999334</c:v>
                </c:pt>
                <c:pt idx="30587">
                  <c:v>152.9349999999334</c:v>
                </c:pt>
                <c:pt idx="30588">
                  <c:v>152.9399999999334</c:v>
                </c:pt>
                <c:pt idx="30589">
                  <c:v>152.9449999999334</c:v>
                </c:pt>
                <c:pt idx="30590">
                  <c:v>152.9499999999334</c:v>
                </c:pt>
                <c:pt idx="30591">
                  <c:v>152.9549999999334</c:v>
                </c:pt>
                <c:pt idx="30592">
                  <c:v>152.9599999999334</c:v>
                </c:pt>
                <c:pt idx="30593">
                  <c:v>152.9649999999334</c:v>
                </c:pt>
                <c:pt idx="30594">
                  <c:v>152.9699999999334</c:v>
                </c:pt>
                <c:pt idx="30595">
                  <c:v>152.9749999999334</c:v>
                </c:pt>
                <c:pt idx="30596">
                  <c:v>152.9799999999334</c:v>
                </c:pt>
                <c:pt idx="30597">
                  <c:v>152.9849999999334</c:v>
                </c:pt>
                <c:pt idx="30598">
                  <c:v>152.9899999999334</c:v>
                </c:pt>
                <c:pt idx="30599">
                  <c:v>152.9949999999334</c:v>
                </c:pt>
                <c:pt idx="30600">
                  <c:v>152.9999999999334</c:v>
                </c:pt>
                <c:pt idx="30601">
                  <c:v>153.0049999999334</c:v>
                </c:pt>
                <c:pt idx="30602">
                  <c:v>153.0099999999333</c:v>
                </c:pt>
                <c:pt idx="30603">
                  <c:v>153.0149999999333</c:v>
                </c:pt>
                <c:pt idx="30604">
                  <c:v>153.0199999999333</c:v>
                </c:pt>
                <c:pt idx="30605">
                  <c:v>153.0249999999334</c:v>
                </c:pt>
                <c:pt idx="30606">
                  <c:v>153.0299999999334</c:v>
                </c:pt>
                <c:pt idx="30607">
                  <c:v>153.0349999999333</c:v>
                </c:pt>
                <c:pt idx="30608">
                  <c:v>153.0399999999333</c:v>
                </c:pt>
                <c:pt idx="30609">
                  <c:v>153.0449999999333</c:v>
                </c:pt>
                <c:pt idx="30610">
                  <c:v>153.0499999999333</c:v>
                </c:pt>
                <c:pt idx="30611">
                  <c:v>153.0549999999333</c:v>
                </c:pt>
                <c:pt idx="30612">
                  <c:v>153.0599999999333</c:v>
                </c:pt>
                <c:pt idx="30613">
                  <c:v>153.0649999999333</c:v>
                </c:pt>
                <c:pt idx="30614">
                  <c:v>153.0699999999333</c:v>
                </c:pt>
                <c:pt idx="30615">
                  <c:v>153.0749999999333</c:v>
                </c:pt>
                <c:pt idx="30616">
                  <c:v>153.0799999999333</c:v>
                </c:pt>
                <c:pt idx="30617">
                  <c:v>153.0849999999333</c:v>
                </c:pt>
                <c:pt idx="30618">
                  <c:v>153.0899999999333</c:v>
                </c:pt>
                <c:pt idx="30619">
                  <c:v>153.0949999999333</c:v>
                </c:pt>
                <c:pt idx="30620">
                  <c:v>153.0999999999333</c:v>
                </c:pt>
                <c:pt idx="30621">
                  <c:v>153.1049999999333</c:v>
                </c:pt>
                <c:pt idx="30622">
                  <c:v>153.1099999999333</c:v>
                </c:pt>
                <c:pt idx="30623">
                  <c:v>153.1149999999332</c:v>
                </c:pt>
                <c:pt idx="30624">
                  <c:v>153.1199999999332</c:v>
                </c:pt>
                <c:pt idx="30625">
                  <c:v>153.1249999999332</c:v>
                </c:pt>
                <c:pt idx="30626">
                  <c:v>153.1299999999332</c:v>
                </c:pt>
                <c:pt idx="30627">
                  <c:v>153.1349999999332</c:v>
                </c:pt>
                <c:pt idx="30628">
                  <c:v>153.1399999999332</c:v>
                </c:pt>
                <c:pt idx="30629">
                  <c:v>153.1449999999332</c:v>
                </c:pt>
                <c:pt idx="30630">
                  <c:v>153.1499999999332</c:v>
                </c:pt>
                <c:pt idx="30631">
                  <c:v>153.1549999999332</c:v>
                </c:pt>
                <c:pt idx="30632">
                  <c:v>153.1599999999332</c:v>
                </c:pt>
                <c:pt idx="30633">
                  <c:v>153.1649999999332</c:v>
                </c:pt>
                <c:pt idx="30634">
                  <c:v>153.1699999999332</c:v>
                </c:pt>
                <c:pt idx="30635">
                  <c:v>153.1749999999332</c:v>
                </c:pt>
                <c:pt idx="30636">
                  <c:v>153.1799999999332</c:v>
                </c:pt>
                <c:pt idx="30637">
                  <c:v>153.1849999999332</c:v>
                </c:pt>
                <c:pt idx="30638">
                  <c:v>153.1899999999332</c:v>
                </c:pt>
                <c:pt idx="30639">
                  <c:v>153.1949999999332</c:v>
                </c:pt>
                <c:pt idx="30640">
                  <c:v>153.1999999999332</c:v>
                </c:pt>
                <c:pt idx="30641">
                  <c:v>153.2049999999332</c:v>
                </c:pt>
                <c:pt idx="30642">
                  <c:v>153.2099999999332</c:v>
                </c:pt>
                <c:pt idx="30643">
                  <c:v>153.2149999999332</c:v>
                </c:pt>
                <c:pt idx="30644">
                  <c:v>153.2199999999332</c:v>
                </c:pt>
                <c:pt idx="30645">
                  <c:v>153.2249999999332</c:v>
                </c:pt>
                <c:pt idx="30646">
                  <c:v>153.2299999999331</c:v>
                </c:pt>
                <c:pt idx="30647">
                  <c:v>153.2349999999331</c:v>
                </c:pt>
                <c:pt idx="30648">
                  <c:v>153.2399999999331</c:v>
                </c:pt>
                <c:pt idx="30649">
                  <c:v>153.2449999999331</c:v>
                </c:pt>
                <c:pt idx="30650">
                  <c:v>153.2499999999331</c:v>
                </c:pt>
                <c:pt idx="30651">
                  <c:v>153.2549999999331</c:v>
                </c:pt>
                <c:pt idx="30652">
                  <c:v>153.2599999999331</c:v>
                </c:pt>
                <c:pt idx="30653">
                  <c:v>153.2649999999331</c:v>
                </c:pt>
                <c:pt idx="30654">
                  <c:v>153.2699999999331</c:v>
                </c:pt>
                <c:pt idx="30655">
                  <c:v>153.2749999999331</c:v>
                </c:pt>
                <c:pt idx="30656">
                  <c:v>153.2799999999331</c:v>
                </c:pt>
                <c:pt idx="30657">
                  <c:v>153.2849999999331</c:v>
                </c:pt>
                <c:pt idx="30658">
                  <c:v>153.2899999999331</c:v>
                </c:pt>
                <c:pt idx="30659">
                  <c:v>153.2949999999331</c:v>
                </c:pt>
                <c:pt idx="30660">
                  <c:v>153.2999999999331</c:v>
                </c:pt>
                <c:pt idx="30661">
                  <c:v>153.3049999999331</c:v>
                </c:pt>
                <c:pt idx="30662">
                  <c:v>153.3099999999331</c:v>
                </c:pt>
                <c:pt idx="30663">
                  <c:v>153.3149999999331</c:v>
                </c:pt>
                <c:pt idx="30664">
                  <c:v>153.3199999999331</c:v>
                </c:pt>
                <c:pt idx="30665">
                  <c:v>153.3249999999331</c:v>
                </c:pt>
                <c:pt idx="30666">
                  <c:v>153.3299999999331</c:v>
                </c:pt>
                <c:pt idx="30667">
                  <c:v>153.3349999999331</c:v>
                </c:pt>
                <c:pt idx="30668">
                  <c:v>153.339999999933</c:v>
                </c:pt>
                <c:pt idx="30669">
                  <c:v>153.344999999933</c:v>
                </c:pt>
                <c:pt idx="30670">
                  <c:v>153.349999999933</c:v>
                </c:pt>
                <c:pt idx="30671">
                  <c:v>153.3549999999331</c:v>
                </c:pt>
                <c:pt idx="30672">
                  <c:v>153.3599999999331</c:v>
                </c:pt>
                <c:pt idx="30673">
                  <c:v>153.364999999933</c:v>
                </c:pt>
                <c:pt idx="30674">
                  <c:v>153.369999999933</c:v>
                </c:pt>
                <c:pt idx="30675">
                  <c:v>153.374999999933</c:v>
                </c:pt>
                <c:pt idx="30676">
                  <c:v>153.379999999933</c:v>
                </c:pt>
                <c:pt idx="30677">
                  <c:v>153.384999999933</c:v>
                </c:pt>
                <c:pt idx="30678">
                  <c:v>153.389999999933</c:v>
                </c:pt>
                <c:pt idx="30679">
                  <c:v>153.394999999933</c:v>
                </c:pt>
                <c:pt idx="30680">
                  <c:v>153.399999999933</c:v>
                </c:pt>
                <c:pt idx="30681">
                  <c:v>153.404999999933</c:v>
                </c:pt>
                <c:pt idx="30682">
                  <c:v>153.409999999933</c:v>
                </c:pt>
                <c:pt idx="30683">
                  <c:v>153.4149999999329</c:v>
                </c:pt>
                <c:pt idx="30684">
                  <c:v>153.4199999999329</c:v>
                </c:pt>
                <c:pt idx="30685">
                  <c:v>153.424999999933</c:v>
                </c:pt>
                <c:pt idx="30686">
                  <c:v>153.429999999933</c:v>
                </c:pt>
                <c:pt idx="30687">
                  <c:v>153.434999999933</c:v>
                </c:pt>
                <c:pt idx="30688">
                  <c:v>153.439999999933</c:v>
                </c:pt>
                <c:pt idx="30689">
                  <c:v>153.4449999999329</c:v>
                </c:pt>
                <c:pt idx="30690">
                  <c:v>153.4499999999329</c:v>
                </c:pt>
                <c:pt idx="30691">
                  <c:v>153.454999999933</c:v>
                </c:pt>
                <c:pt idx="30692">
                  <c:v>153.459999999933</c:v>
                </c:pt>
                <c:pt idx="30693">
                  <c:v>153.4649999999329</c:v>
                </c:pt>
                <c:pt idx="30694">
                  <c:v>153.4699999999329</c:v>
                </c:pt>
                <c:pt idx="30695">
                  <c:v>153.4749999999329</c:v>
                </c:pt>
                <c:pt idx="30696">
                  <c:v>153.4799999999329</c:v>
                </c:pt>
                <c:pt idx="30697">
                  <c:v>153.484999999933</c:v>
                </c:pt>
                <c:pt idx="30698">
                  <c:v>153.489999999933</c:v>
                </c:pt>
                <c:pt idx="30699">
                  <c:v>153.494999999933</c:v>
                </c:pt>
                <c:pt idx="30700">
                  <c:v>153.4999999999329</c:v>
                </c:pt>
                <c:pt idx="30701">
                  <c:v>153.5049999999329</c:v>
                </c:pt>
                <c:pt idx="30702">
                  <c:v>153.5099999999329</c:v>
                </c:pt>
                <c:pt idx="30703">
                  <c:v>153.5149999999329</c:v>
                </c:pt>
                <c:pt idx="30704">
                  <c:v>153.5199999999328</c:v>
                </c:pt>
                <c:pt idx="30705">
                  <c:v>153.5249999999328</c:v>
                </c:pt>
                <c:pt idx="30706">
                  <c:v>153.5299999999328</c:v>
                </c:pt>
                <c:pt idx="30707">
                  <c:v>153.5349999999328</c:v>
                </c:pt>
                <c:pt idx="30708">
                  <c:v>153.5399999999328</c:v>
                </c:pt>
                <c:pt idx="30709">
                  <c:v>153.5449999999328</c:v>
                </c:pt>
                <c:pt idx="30710">
                  <c:v>153.5499999999328</c:v>
                </c:pt>
                <c:pt idx="30711">
                  <c:v>153.5549999999328</c:v>
                </c:pt>
                <c:pt idx="30712">
                  <c:v>153.5599999999328</c:v>
                </c:pt>
                <c:pt idx="30713">
                  <c:v>153.5649999999328</c:v>
                </c:pt>
                <c:pt idx="30714">
                  <c:v>153.5699999999328</c:v>
                </c:pt>
                <c:pt idx="30715">
                  <c:v>153.5749999999328</c:v>
                </c:pt>
                <c:pt idx="30716">
                  <c:v>153.5799999999328</c:v>
                </c:pt>
                <c:pt idx="30717">
                  <c:v>153.5849999999328</c:v>
                </c:pt>
                <c:pt idx="30718">
                  <c:v>153.5899999999328</c:v>
                </c:pt>
                <c:pt idx="30719">
                  <c:v>153.5949999999328</c:v>
                </c:pt>
                <c:pt idx="30720">
                  <c:v>153.5999999999328</c:v>
                </c:pt>
                <c:pt idx="30721">
                  <c:v>153.6049999999328</c:v>
                </c:pt>
                <c:pt idx="30722">
                  <c:v>153.6099999999328</c:v>
                </c:pt>
                <c:pt idx="30723">
                  <c:v>153.6149999999328</c:v>
                </c:pt>
                <c:pt idx="30724">
                  <c:v>153.6199999999328</c:v>
                </c:pt>
                <c:pt idx="30725">
                  <c:v>153.6249999999328</c:v>
                </c:pt>
                <c:pt idx="30726">
                  <c:v>153.6299999999328</c:v>
                </c:pt>
                <c:pt idx="30727">
                  <c:v>153.6349999999327</c:v>
                </c:pt>
                <c:pt idx="30728">
                  <c:v>153.6399999999327</c:v>
                </c:pt>
                <c:pt idx="30729">
                  <c:v>153.6449999999327</c:v>
                </c:pt>
                <c:pt idx="30730">
                  <c:v>153.6499999999327</c:v>
                </c:pt>
                <c:pt idx="30731">
                  <c:v>153.6549999999328</c:v>
                </c:pt>
                <c:pt idx="30732">
                  <c:v>153.6599999999328</c:v>
                </c:pt>
                <c:pt idx="30733">
                  <c:v>153.6649999999327</c:v>
                </c:pt>
                <c:pt idx="30734">
                  <c:v>153.6699999999327</c:v>
                </c:pt>
                <c:pt idx="30735">
                  <c:v>153.6749999999327</c:v>
                </c:pt>
                <c:pt idx="30736">
                  <c:v>153.6799999999327</c:v>
                </c:pt>
                <c:pt idx="30737">
                  <c:v>153.6849999999327</c:v>
                </c:pt>
                <c:pt idx="30738">
                  <c:v>153.6899999999327</c:v>
                </c:pt>
                <c:pt idx="30739">
                  <c:v>153.6949999999327</c:v>
                </c:pt>
                <c:pt idx="30740">
                  <c:v>153.6999999999327</c:v>
                </c:pt>
                <c:pt idx="30741">
                  <c:v>153.7049999999327</c:v>
                </c:pt>
                <c:pt idx="30742">
                  <c:v>153.7099999999327</c:v>
                </c:pt>
                <c:pt idx="30743">
                  <c:v>153.7149999999327</c:v>
                </c:pt>
                <c:pt idx="30744">
                  <c:v>153.7199999999327</c:v>
                </c:pt>
                <c:pt idx="30745">
                  <c:v>153.7249999999327</c:v>
                </c:pt>
                <c:pt idx="30746">
                  <c:v>153.7299999999327</c:v>
                </c:pt>
                <c:pt idx="30747">
                  <c:v>153.7349999999327</c:v>
                </c:pt>
                <c:pt idx="30748">
                  <c:v>153.7399999999326</c:v>
                </c:pt>
                <c:pt idx="30749">
                  <c:v>153.7449999999326</c:v>
                </c:pt>
                <c:pt idx="30750">
                  <c:v>153.7499999999326</c:v>
                </c:pt>
                <c:pt idx="30751">
                  <c:v>153.7549999999326</c:v>
                </c:pt>
                <c:pt idx="30752">
                  <c:v>153.7599999999326</c:v>
                </c:pt>
                <c:pt idx="30753">
                  <c:v>153.7649999999326</c:v>
                </c:pt>
                <c:pt idx="30754">
                  <c:v>153.7699999999326</c:v>
                </c:pt>
                <c:pt idx="30755">
                  <c:v>153.7749999999326</c:v>
                </c:pt>
                <c:pt idx="30756">
                  <c:v>153.7799999999326</c:v>
                </c:pt>
                <c:pt idx="30757">
                  <c:v>153.7849999999326</c:v>
                </c:pt>
                <c:pt idx="30758">
                  <c:v>153.7899999999326</c:v>
                </c:pt>
                <c:pt idx="30759">
                  <c:v>153.7949999999326</c:v>
                </c:pt>
                <c:pt idx="30760">
                  <c:v>153.7999999999326</c:v>
                </c:pt>
                <c:pt idx="30761">
                  <c:v>153.8049999999326</c:v>
                </c:pt>
                <c:pt idx="30762">
                  <c:v>153.8099999999326</c:v>
                </c:pt>
                <c:pt idx="30763">
                  <c:v>153.8149999999326</c:v>
                </c:pt>
                <c:pt idx="30764">
                  <c:v>153.8199999999326</c:v>
                </c:pt>
                <c:pt idx="30765">
                  <c:v>153.8249999999326</c:v>
                </c:pt>
                <c:pt idx="30766">
                  <c:v>153.8299999999326</c:v>
                </c:pt>
                <c:pt idx="30767">
                  <c:v>153.8349999999326</c:v>
                </c:pt>
                <c:pt idx="30768">
                  <c:v>153.8399999999326</c:v>
                </c:pt>
                <c:pt idx="30769">
                  <c:v>153.8449999999326</c:v>
                </c:pt>
                <c:pt idx="30770">
                  <c:v>153.8499999999326</c:v>
                </c:pt>
                <c:pt idx="30771">
                  <c:v>153.8549999999326</c:v>
                </c:pt>
                <c:pt idx="30772">
                  <c:v>153.8599999999326</c:v>
                </c:pt>
                <c:pt idx="30773">
                  <c:v>153.8649999999326</c:v>
                </c:pt>
                <c:pt idx="30774">
                  <c:v>153.8699999999326</c:v>
                </c:pt>
                <c:pt idx="30775">
                  <c:v>153.8749999999326</c:v>
                </c:pt>
                <c:pt idx="30776">
                  <c:v>153.8799999999326</c:v>
                </c:pt>
                <c:pt idx="30777">
                  <c:v>153.8849999999326</c:v>
                </c:pt>
                <c:pt idx="30778">
                  <c:v>153.8899999999325</c:v>
                </c:pt>
                <c:pt idx="30779">
                  <c:v>153.8949999999325</c:v>
                </c:pt>
                <c:pt idx="30780">
                  <c:v>153.8999999999325</c:v>
                </c:pt>
                <c:pt idx="30781">
                  <c:v>153.9049999999325</c:v>
                </c:pt>
                <c:pt idx="30782">
                  <c:v>153.9099999999325</c:v>
                </c:pt>
                <c:pt idx="30783">
                  <c:v>153.9149999999325</c:v>
                </c:pt>
                <c:pt idx="30784">
                  <c:v>153.9199999999325</c:v>
                </c:pt>
                <c:pt idx="30785">
                  <c:v>153.9249999999325</c:v>
                </c:pt>
                <c:pt idx="30786">
                  <c:v>153.9299999999325</c:v>
                </c:pt>
                <c:pt idx="30787">
                  <c:v>153.9349999999325</c:v>
                </c:pt>
                <c:pt idx="30788">
                  <c:v>153.9399999999325</c:v>
                </c:pt>
                <c:pt idx="30789">
                  <c:v>153.9449999999325</c:v>
                </c:pt>
                <c:pt idx="30790">
                  <c:v>153.9499999999325</c:v>
                </c:pt>
                <c:pt idx="30791">
                  <c:v>153.9549999999325</c:v>
                </c:pt>
                <c:pt idx="30792">
                  <c:v>153.9599999999325</c:v>
                </c:pt>
                <c:pt idx="30793">
                  <c:v>153.9649999999324</c:v>
                </c:pt>
                <c:pt idx="30794">
                  <c:v>153.9699999999324</c:v>
                </c:pt>
                <c:pt idx="30795">
                  <c:v>153.9749999999324</c:v>
                </c:pt>
                <c:pt idx="30796">
                  <c:v>153.9799999999324</c:v>
                </c:pt>
                <c:pt idx="30797">
                  <c:v>153.9849999999325</c:v>
                </c:pt>
                <c:pt idx="30798">
                  <c:v>153.9899999999325</c:v>
                </c:pt>
                <c:pt idx="30799">
                  <c:v>153.9949999999324</c:v>
                </c:pt>
                <c:pt idx="30800">
                  <c:v>153.9999999999324</c:v>
                </c:pt>
                <c:pt idx="30801">
                  <c:v>154.0049999999324</c:v>
                </c:pt>
                <c:pt idx="30802">
                  <c:v>154.0099999999324</c:v>
                </c:pt>
                <c:pt idx="30803">
                  <c:v>154.0149999999324</c:v>
                </c:pt>
                <c:pt idx="30804">
                  <c:v>154.0199999999324</c:v>
                </c:pt>
                <c:pt idx="30805">
                  <c:v>154.0249999999324</c:v>
                </c:pt>
                <c:pt idx="30806">
                  <c:v>154.0299999999324</c:v>
                </c:pt>
                <c:pt idx="30807">
                  <c:v>154.0349999999324</c:v>
                </c:pt>
                <c:pt idx="30808">
                  <c:v>154.0399999999324</c:v>
                </c:pt>
                <c:pt idx="30809">
                  <c:v>154.0449999999324</c:v>
                </c:pt>
                <c:pt idx="30810">
                  <c:v>154.0499999999324</c:v>
                </c:pt>
                <c:pt idx="30811">
                  <c:v>154.0549999999324</c:v>
                </c:pt>
                <c:pt idx="30812">
                  <c:v>154.0599999999324</c:v>
                </c:pt>
                <c:pt idx="30813">
                  <c:v>154.0649999999324</c:v>
                </c:pt>
                <c:pt idx="30814">
                  <c:v>154.0699999999324</c:v>
                </c:pt>
                <c:pt idx="30815">
                  <c:v>154.0749999999323</c:v>
                </c:pt>
                <c:pt idx="30816">
                  <c:v>154.0799999999323</c:v>
                </c:pt>
                <c:pt idx="30817">
                  <c:v>154.0849999999324</c:v>
                </c:pt>
                <c:pt idx="30818">
                  <c:v>154.0899999999324</c:v>
                </c:pt>
                <c:pt idx="30819">
                  <c:v>154.0949999999324</c:v>
                </c:pt>
                <c:pt idx="30820">
                  <c:v>154.0999999999324</c:v>
                </c:pt>
                <c:pt idx="30821">
                  <c:v>154.1049999999323</c:v>
                </c:pt>
                <c:pt idx="30822">
                  <c:v>154.1099999999323</c:v>
                </c:pt>
                <c:pt idx="30823">
                  <c:v>154.1149999999323</c:v>
                </c:pt>
                <c:pt idx="30824">
                  <c:v>154.1199999999323</c:v>
                </c:pt>
                <c:pt idx="30825">
                  <c:v>154.1249999999323</c:v>
                </c:pt>
                <c:pt idx="30826">
                  <c:v>154.1299999999323</c:v>
                </c:pt>
                <c:pt idx="30827">
                  <c:v>154.1349999999323</c:v>
                </c:pt>
                <c:pt idx="30828">
                  <c:v>154.1399999999323</c:v>
                </c:pt>
                <c:pt idx="30829">
                  <c:v>154.1449999999323</c:v>
                </c:pt>
                <c:pt idx="30830">
                  <c:v>154.1499999999323</c:v>
                </c:pt>
                <c:pt idx="30831">
                  <c:v>154.1549999999323</c:v>
                </c:pt>
                <c:pt idx="30832">
                  <c:v>154.1599999999323</c:v>
                </c:pt>
                <c:pt idx="30833">
                  <c:v>154.1649999999323</c:v>
                </c:pt>
                <c:pt idx="30834">
                  <c:v>154.1699999999323</c:v>
                </c:pt>
                <c:pt idx="30835">
                  <c:v>154.1749999999323</c:v>
                </c:pt>
                <c:pt idx="30836">
                  <c:v>154.1799999999322</c:v>
                </c:pt>
                <c:pt idx="30837">
                  <c:v>154.1849999999322</c:v>
                </c:pt>
                <c:pt idx="30838">
                  <c:v>154.1899999999322</c:v>
                </c:pt>
                <c:pt idx="30839">
                  <c:v>154.1949999999322</c:v>
                </c:pt>
                <c:pt idx="30840">
                  <c:v>154.1999999999322</c:v>
                </c:pt>
                <c:pt idx="30841">
                  <c:v>154.2049999999322</c:v>
                </c:pt>
                <c:pt idx="30842">
                  <c:v>154.2099999999322</c:v>
                </c:pt>
                <c:pt idx="30843">
                  <c:v>154.2149999999322</c:v>
                </c:pt>
                <c:pt idx="30844">
                  <c:v>154.2199999999322</c:v>
                </c:pt>
                <c:pt idx="30845">
                  <c:v>154.2249999999322</c:v>
                </c:pt>
                <c:pt idx="30846">
                  <c:v>154.2299999999322</c:v>
                </c:pt>
                <c:pt idx="30847">
                  <c:v>154.2349999999322</c:v>
                </c:pt>
                <c:pt idx="30848">
                  <c:v>154.2399999999322</c:v>
                </c:pt>
                <c:pt idx="30849">
                  <c:v>154.2449999999322</c:v>
                </c:pt>
                <c:pt idx="30850">
                  <c:v>154.2499999999322</c:v>
                </c:pt>
                <c:pt idx="30851">
                  <c:v>154.2549999999322</c:v>
                </c:pt>
                <c:pt idx="30852">
                  <c:v>154.2599999999322</c:v>
                </c:pt>
                <c:pt idx="30853">
                  <c:v>154.2649999999322</c:v>
                </c:pt>
                <c:pt idx="30854">
                  <c:v>154.2699999999322</c:v>
                </c:pt>
                <c:pt idx="30855">
                  <c:v>154.2749999999322</c:v>
                </c:pt>
                <c:pt idx="30856">
                  <c:v>154.2799999999322</c:v>
                </c:pt>
                <c:pt idx="30857">
                  <c:v>154.2849999999322</c:v>
                </c:pt>
                <c:pt idx="30858">
                  <c:v>154.2899999999322</c:v>
                </c:pt>
                <c:pt idx="30859">
                  <c:v>154.2949999999321</c:v>
                </c:pt>
                <c:pt idx="30860">
                  <c:v>154.2999999999321</c:v>
                </c:pt>
                <c:pt idx="30861">
                  <c:v>154.3049999999322</c:v>
                </c:pt>
                <c:pt idx="30862">
                  <c:v>154.3099999999322</c:v>
                </c:pt>
                <c:pt idx="30863">
                  <c:v>154.3149999999322</c:v>
                </c:pt>
                <c:pt idx="30864">
                  <c:v>154.3199999999322</c:v>
                </c:pt>
                <c:pt idx="30865">
                  <c:v>154.3249999999322</c:v>
                </c:pt>
                <c:pt idx="30866">
                  <c:v>154.3299999999321</c:v>
                </c:pt>
                <c:pt idx="30867">
                  <c:v>154.3349999999321</c:v>
                </c:pt>
                <c:pt idx="30868">
                  <c:v>154.3399999999321</c:v>
                </c:pt>
                <c:pt idx="30869">
                  <c:v>154.3449999999321</c:v>
                </c:pt>
                <c:pt idx="30870">
                  <c:v>154.3499999999321</c:v>
                </c:pt>
                <c:pt idx="30871">
                  <c:v>154.3549999999321</c:v>
                </c:pt>
                <c:pt idx="30872">
                  <c:v>154.3599999999321</c:v>
                </c:pt>
                <c:pt idx="30873">
                  <c:v>154.3649999999321</c:v>
                </c:pt>
                <c:pt idx="30874">
                  <c:v>154.3699999999321</c:v>
                </c:pt>
                <c:pt idx="30875">
                  <c:v>154.3749999999321</c:v>
                </c:pt>
                <c:pt idx="30876">
                  <c:v>154.3799999999321</c:v>
                </c:pt>
                <c:pt idx="30877">
                  <c:v>154.3849999999321</c:v>
                </c:pt>
                <c:pt idx="30878">
                  <c:v>154.3899999999321</c:v>
                </c:pt>
                <c:pt idx="30879">
                  <c:v>154.3949999999321</c:v>
                </c:pt>
                <c:pt idx="30880">
                  <c:v>154.3999999999321</c:v>
                </c:pt>
                <c:pt idx="30881">
                  <c:v>154.404999999932</c:v>
                </c:pt>
                <c:pt idx="30882">
                  <c:v>154.409999999932</c:v>
                </c:pt>
                <c:pt idx="30883">
                  <c:v>154.414999999932</c:v>
                </c:pt>
                <c:pt idx="30884">
                  <c:v>154.419999999932</c:v>
                </c:pt>
                <c:pt idx="30885">
                  <c:v>154.4249999999321</c:v>
                </c:pt>
                <c:pt idx="30886">
                  <c:v>154.4299999999321</c:v>
                </c:pt>
                <c:pt idx="30887">
                  <c:v>154.434999999932</c:v>
                </c:pt>
                <c:pt idx="30888">
                  <c:v>154.439999999932</c:v>
                </c:pt>
                <c:pt idx="30889">
                  <c:v>154.444999999932</c:v>
                </c:pt>
                <c:pt idx="30890">
                  <c:v>154.449999999932</c:v>
                </c:pt>
                <c:pt idx="30891">
                  <c:v>154.454999999932</c:v>
                </c:pt>
                <c:pt idx="30892">
                  <c:v>154.459999999932</c:v>
                </c:pt>
                <c:pt idx="30893">
                  <c:v>154.464999999932</c:v>
                </c:pt>
                <c:pt idx="30894">
                  <c:v>154.469999999932</c:v>
                </c:pt>
                <c:pt idx="30895">
                  <c:v>154.474999999932</c:v>
                </c:pt>
                <c:pt idx="30896">
                  <c:v>154.479999999932</c:v>
                </c:pt>
                <c:pt idx="30897">
                  <c:v>154.484999999932</c:v>
                </c:pt>
                <c:pt idx="30898">
                  <c:v>154.489999999932</c:v>
                </c:pt>
                <c:pt idx="30899">
                  <c:v>154.494999999932</c:v>
                </c:pt>
                <c:pt idx="30900">
                  <c:v>154.499999999932</c:v>
                </c:pt>
                <c:pt idx="30901">
                  <c:v>154.504999999932</c:v>
                </c:pt>
                <c:pt idx="30902">
                  <c:v>154.509999999932</c:v>
                </c:pt>
                <c:pt idx="30903">
                  <c:v>154.5149999999319</c:v>
                </c:pt>
                <c:pt idx="30904">
                  <c:v>154.5199999999319</c:v>
                </c:pt>
                <c:pt idx="30905">
                  <c:v>154.524999999932</c:v>
                </c:pt>
                <c:pt idx="30906">
                  <c:v>154.529999999932</c:v>
                </c:pt>
                <c:pt idx="30907">
                  <c:v>154.534999999932</c:v>
                </c:pt>
                <c:pt idx="30908">
                  <c:v>154.539999999932</c:v>
                </c:pt>
                <c:pt idx="30909">
                  <c:v>154.5449999999319</c:v>
                </c:pt>
                <c:pt idx="30910">
                  <c:v>154.5499999999319</c:v>
                </c:pt>
                <c:pt idx="30911">
                  <c:v>154.554999999932</c:v>
                </c:pt>
                <c:pt idx="30912">
                  <c:v>154.559999999932</c:v>
                </c:pt>
                <c:pt idx="30913">
                  <c:v>154.5649999999319</c:v>
                </c:pt>
                <c:pt idx="30914">
                  <c:v>154.5699999999319</c:v>
                </c:pt>
                <c:pt idx="30915">
                  <c:v>154.5749999999319</c:v>
                </c:pt>
                <c:pt idx="30916">
                  <c:v>154.5799999999319</c:v>
                </c:pt>
                <c:pt idx="30917">
                  <c:v>154.584999999932</c:v>
                </c:pt>
                <c:pt idx="30918">
                  <c:v>154.589999999932</c:v>
                </c:pt>
                <c:pt idx="30919">
                  <c:v>154.594999999932</c:v>
                </c:pt>
                <c:pt idx="30920">
                  <c:v>154.5999999999319</c:v>
                </c:pt>
                <c:pt idx="30921">
                  <c:v>154.6049999999319</c:v>
                </c:pt>
                <c:pt idx="30922">
                  <c:v>154.6099999999319</c:v>
                </c:pt>
                <c:pt idx="30923">
                  <c:v>154.6149999999319</c:v>
                </c:pt>
                <c:pt idx="30924">
                  <c:v>154.6199999999318</c:v>
                </c:pt>
                <c:pt idx="30925">
                  <c:v>154.6249999999318</c:v>
                </c:pt>
                <c:pt idx="30926">
                  <c:v>154.6299999999318</c:v>
                </c:pt>
                <c:pt idx="30927">
                  <c:v>154.6349999999318</c:v>
                </c:pt>
                <c:pt idx="30928">
                  <c:v>154.6399999999318</c:v>
                </c:pt>
                <c:pt idx="30929">
                  <c:v>154.6449999999318</c:v>
                </c:pt>
                <c:pt idx="30930">
                  <c:v>154.6499999999318</c:v>
                </c:pt>
                <c:pt idx="30931">
                  <c:v>154.6549999999318</c:v>
                </c:pt>
                <c:pt idx="30932">
                  <c:v>154.6599999999318</c:v>
                </c:pt>
                <c:pt idx="30933">
                  <c:v>154.6649999999318</c:v>
                </c:pt>
                <c:pt idx="30934">
                  <c:v>154.6699999999318</c:v>
                </c:pt>
                <c:pt idx="30935">
                  <c:v>154.6749999999318</c:v>
                </c:pt>
                <c:pt idx="30936">
                  <c:v>154.6799999999318</c:v>
                </c:pt>
                <c:pt idx="30937">
                  <c:v>154.6849999999318</c:v>
                </c:pt>
                <c:pt idx="30938">
                  <c:v>154.6899999999318</c:v>
                </c:pt>
                <c:pt idx="30939">
                  <c:v>154.6949999999318</c:v>
                </c:pt>
                <c:pt idx="30940">
                  <c:v>154.6999999999318</c:v>
                </c:pt>
                <c:pt idx="30941">
                  <c:v>154.7049999999318</c:v>
                </c:pt>
                <c:pt idx="30942">
                  <c:v>154.7099999999318</c:v>
                </c:pt>
                <c:pt idx="30943">
                  <c:v>154.7149999999318</c:v>
                </c:pt>
                <c:pt idx="30944">
                  <c:v>154.7199999999318</c:v>
                </c:pt>
                <c:pt idx="30945">
                  <c:v>154.7249999999318</c:v>
                </c:pt>
                <c:pt idx="30946">
                  <c:v>154.7299999999318</c:v>
                </c:pt>
                <c:pt idx="30947">
                  <c:v>154.7349999999317</c:v>
                </c:pt>
                <c:pt idx="30948">
                  <c:v>154.7399999999317</c:v>
                </c:pt>
                <c:pt idx="30949">
                  <c:v>154.7449999999317</c:v>
                </c:pt>
                <c:pt idx="30950">
                  <c:v>154.7499999999317</c:v>
                </c:pt>
                <c:pt idx="30951">
                  <c:v>154.7549999999318</c:v>
                </c:pt>
                <c:pt idx="30952">
                  <c:v>154.7599999999318</c:v>
                </c:pt>
                <c:pt idx="30953">
                  <c:v>154.7649999999317</c:v>
                </c:pt>
                <c:pt idx="30954">
                  <c:v>154.7699999999317</c:v>
                </c:pt>
                <c:pt idx="30955">
                  <c:v>154.7749999999317</c:v>
                </c:pt>
                <c:pt idx="30956">
                  <c:v>154.7799999999317</c:v>
                </c:pt>
                <c:pt idx="30957">
                  <c:v>154.7849999999317</c:v>
                </c:pt>
                <c:pt idx="30958">
                  <c:v>154.7899999999317</c:v>
                </c:pt>
                <c:pt idx="30959">
                  <c:v>154.7949999999317</c:v>
                </c:pt>
                <c:pt idx="30960">
                  <c:v>154.7999999999317</c:v>
                </c:pt>
                <c:pt idx="30961">
                  <c:v>154.8049999999317</c:v>
                </c:pt>
                <c:pt idx="30962">
                  <c:v>154.8099999999317</c:v>
                </c:pt>
                <c:pt idx="30963">
                  <c:v>154.8149999999317</c:v>
                </c:pt>
                <c:pt idx="30964">
                  <c:v>154.8199999999317</c:v>
                </c:pt>
                <c:pt idx="30965">
                  <c:v>154.8249999999317</c:v>
                </c:pt>
                <c:pt idx="30966">
                  <c:v>154.8299999999317</c:v>
                </c:pt>
                <c:pt idx="30967">
                  <c:v>154.8349999999317</c:v>
                </c:pt>
                <c:pt idx="30968">
                  <c:v>154.8399999999317</c:v>
                </c:pt>
                <c:pt idx="30969">
                  <c:v>154.8449999999316</c:v>
                </c:pt>
                <c:pt idx="30970">
                  <c:v>154.8499999999316</c:v>
                </c:pt>
                <c:pt idx="30971">
                  <c:v>154.8549999999317</c:v>
                </c:pt>
                <c:pt idx="30972">
                  <c:v>154.8599999999317</c:v>
                </c:pt>
                <c:pt idx="30973">
                  <c:v>154.8649999999317</c:v>
                </c:pt>
                <c:pt idx="30974">
                  <c:v>154.8699999999317</c:v>
                </c:pt>
                <c:pt idx="30975">
                  <c:v>154.8749999999316</c:v>
                </c:pt>
                <c:pt idx="30976">
                  <c:v>154.8799999999316</c:v>
                </c:pt>
                <c:pt idx="30977">
                  <c:v>154.8849999999316</c:v>
                </c:pt>
                <c:pt idx="30978">
                  <c:v>154.8899999999316</c:v>
                </c:pt>
                <c:pt idx="30979">
                  <c:v>154.8949999999316</c:v>
                </c:pt>
                <c:pt idx="30980">
                  <c:v>154.8999999999316</c:v>
                </c:pt>
                <c:pt idx="30981">
                  <c:v>154.9049999999316</c:v>
                </c:pt>
                <c:pt idx="30982">
                  <c:v>154.9099999999316</c:v>
                </c:pt>
                <c:pt idx="30983">
                  <c:v>154.9149999999316</c:v>
                </c:pt>
                <c:pt idx="30984">
                  <c:v>154.9199999999316</c:v>
                </c:pt>
                <c:pt idx="30985">
                  <c:v>154.9249999999316</c:v>
                </c:pt>
                <c:pt idx="30986">
                  <c:v>154.9299999999316</c:v>
                </c:pt>
                <c:pt idx="30987">
                  <c:v>154.9349999999316</c:v>
                </c:pt>
                <c:pt idx="30988">
                  <c:v>154.9399999999316</c:v>
                </c:pt>
                <c:pt idx="30989">
                  <c:v>154.9449999999316</c:v>
                </c:pt>
                <c:pt idx="30990">
                  <c:v>154.9499999999316</c:v>
                </c:pt>
                <c:pt idx="30991">
                  <c:v>154.9549999999316</c:v>
                </c:pt>
                <c:pt idx="30992">
                  <c:v>154.9599999999316</c:v>
                </c:pt>
                <c:pt idx="30993">
                  <c:v>154.9649999999316</c:v>
                </c:pt>
                <c:pt idx="30994">
                  <c:v>154.9699999999316</c:v>
                </c:pt>
                <c:pt idx="30995">
                  <c:v>154.9749999999316</c:v>
                </c:pt>
                <c:pt idx="30996">
                  <c:v>154.9799999999316</c:v>
                </c:pt>
                <c:pt idx="30997">
                  <c:v>154.9849999999316</c:v>
                </c:pt>
                <c:pt idx="30998">
                  <c:v>154.9899999999315</c:v>
                </c:pt>
                <c:pt idx="30999">
                  <c:v>154.9949999999315</c:v>
                </c:pt>
                <c:pt idx="31000">
                  <c:v>154.9999999999315</c:v>
                </c:pt>
                <c:pt idx="31001">
                  <c:v>155.0049999999315</c:v>
                </c:pt>
                <c:pt idx="31002">
                  <c:v>155.0099999999315</c:v>
                </c:pt>
                <c:pt idx="31003">
                  <c:v>155.0149999999315</c:v>
                </c:pt>
                <c:pt idx="31004">
                  <c:v>155.0199999999315</c:v>
                </c:pt>
                <c:pt idx="31005">
                  <c:v>155.0249999999315</c:v>
                </c:pt>
                <c:pt idx="31006">
                  <c:v>155.0299999999315</c:v>
                </c:pt>
                <c:pt idx="31007">
                  <c:v>155.0349999999315</c:v>
                </c:pt>
                <c:pt idx="31008">
                  <c:v>155.0399999999315</c:v>
                </c:pt>
                <c:pt idx="31009">
                  <c:v>155.0449999999315</c:v>
                </c:pt>
                <c:pt idx="31010">
                  <c:v>155.0499999999315</c:v>
                </c:pt>
                <c:pt idx="31011">
                  <c:v>155.0549999999315</c:v>
                </c:pt>
                <c:pt idx="31012">
                  <c:v>155.0599999999315</c:v>
                </c:pt>
                <c:pt idx="31013">
                  <c:v>155.0649999999314</c:v>
                </c:pt>
                <c:pt idx="31014">
                  <c:v>155.0699999999314</c:v>
                </c:pt>
                <c:pt idx="31015">
                  <c:v>155.0749999999314</c:v>
                </c:pt>
                <c:pt idx="31016">
                  <c:v>155.0799999999314</c:v>
                </c:pt>
                <c:pt idx="31017">
                  <c:v>155.0849999999315</c:v>
                </c:pt>
                <c:pt idx="31018">
                  <c:v>155.0899999999315</c:v>
                </c:pt>
                <c:pt idx="31019">
                  <c:v>155.0949999999314</c:v>
                </c:pt>
                <c:pt idx="31020">
                  <c:v>155.0999999999314</c:v>
                </c:pt>
                <c:pt idx="31021">
                  <c:v>155.1049999999314</c:v>
                </c:pt>
                <c:pt idx="31022">
                  <c:v>155.1099999999314</c:v>
                </c:pt>
                <c:pt idx="31023">
                  <c:v>155.1149999999314</c:v>
                </c:pt>
                <c:pt idx="31024">
                  <c:v>155.1199999999314</c:v>
                </c:pt>
                <c:pt idx="31025">
                  <c:v>155.1249999999314</c:v>
                </c:pt>
                <c:pt idx="31026">
                  <c:v>155.1299999999314</c:v>
                </c:pt>
                <c:pt idx="31027">
                  <c:v>155.1349999999314</c:v>
                </c:pt>
                <c:pt idx="31028">
                  <c:v>155.1399999999314</c:v>
                </c:pt>
                <c:pt idx="31029">
                  <c:v>155.1449999999314</c:v>
                </c:pt>
                <c:pt idx="31030">
                  <c:v>155.1499999999314</c:v>
                </c:pt>
                <c:pt idx="31031">
                  <c:v>155.1549999999314</c:v>
                </c:pt>
                <c:pt idx="31032">
                  <c:v>155.1599999999314</c:v>
                </c:pt>
                <c:pt idx="31033">
                  <c:v>155.1649999999314</c:v>
                </c:pt>
                <c:pt idx="31034">
                  <c:v>155.1699999999314</c:v>
                </c:pt>
                <c:pt idx="31035">
                  <c:v>155.1749999999313</c:v>
                </c:pt>
                <c:pt idx="31036">
                  <c:v>155.1799999999313</c:v>
                </c:pt>
                <c:pt idx="31037">
                  <c:v>155.1849999999314</c:v>
                </c:pt>
                <c:pt idx="31038">
                  <c:v>155.1899999999314</c:v>
                </c:pt>
                <c:pt idx="31039">
                  <c:v>155.1949999999314</c:v>
                </c:pt>
                <c:pt idx="31040">
                  <c:v>155.1999999999314</c:v>
                </c:pt>
                <c:pt idx="31041">
                  <c:v>155.2049999999313</c:v>
                </c:pt>
                <c:pt idx="31042">
                  <c:v>155.2099999999313</c:v>
                </c:pt>
                <c:pt idx="31043">
                  <c:v>155.2149999999313</c:v>
                </c:pt>
                <c:pt idx="31044">
                  <c:v>155.2199999999313</c:v>
                </c:pt>
                <c:pt idx="31045">
                  <c:v>155.2249999999313</c:v>
                </c:pt>
                <c:pt idx="31046">
                  <c:v>155.2299999999313</c:v>
                </c:pt>
                <c:pt idx="31047">
                  <c:v>155.2349999999313</c:v>
                </c:pt>
                <c:pt idx="31048">
                  <c:v>155.2399999999313</c:v>
                </c:pt>
                <c:pt idx="31049">
                  <c:v>155.2449999999313</c:v>
                </c:pt>
                <c:pt idx="31050">
                  <c:v>155.2499999999313</c:v>
                </c:pt>
                <c:pt idx="31051">
                  <c:v>155.2549999999313</c:v>
                </c:pt>
                <c:pt idx="31052">
                  <c:v>155.2599999999313</c:v>
                </c:pt>
                <c:pt idx="31053">
                  <c:v>155.2649999999313</c:v>
                </c:pt>
                <c:pt idx="31054">
                  <c:v>155.2699999999313</c:v>
                </c:pt>
                <c:pt idx="31055">
                  <c:v>155.2749999999313</c:v>
                </c:pt>
                <c:pt idx="31056">
                  <c:v>155.2799999999312</c:v>
                </c:pt>
                <c:pt idx="31057">
                  <c:v>155.2849999999312</c:v>
                </c:pt>
                <c:pt idx="31058">
                  <c:v>155.2899999999312</c:v>
                </c:pt>
                <c:pt idx="31059">
                  <c:v>155.2949999999312</c:v>
                </c:pt>
                <c:pt idx="31060">
                  <c:v>155.2999999999312</c:v>
                </c:pt>
                <c:pt idx="31061">
                  <c:v>155.3049999999313</c:v>
                </c:pt>
                <c:pt idx="31062">
                  <c:v>155.3099999999313</c:v>
                </c:pt>
                <c:pt idx="31063">
                  <c:v>155.3149999999312</c:v>
                </c:pt>
                <c:pt idx="31064">
                  <c:v>155.3199999999312</c:v>
                </c:pt>
                <c:pt idx="31065">
                  <c:v>155.3249999999312</c:v>
                </c:pt>
                <c:pt idx="31066">
                  <c:v>155.3299999999312</c:v>
                </c:pt>
                <c:pt idx="31067">
                  <c:v>155.3349999999312</c:v>
                </c:pt>
                <c:pt idx="31068">
                  <c:v>155.3399999999312</c:v>
                </c:pt>
                <c:pt idx="31069">
                  <c:v>155.3449999999312</c:v>
                </c:pt>
                <c:pt idx="31070">
                  <c:v>155.3499999999312</c:v>
                </c:pt>
                <c:pt idx="31071">
                  <c:v>155.3549999999312</c:v>
                </c:pt>
                <c:pt idx="31072">
                  <c:v>155.3599999999312</c:v>
                </c:pt>
                <c:pt idx="31073">
                  <c:v>155.3649999999312</c:v>
                </c:pt>
                <c:pt idx="31074">
                  <c:v>155.3699999999312</c:v>
                </c:pt>
                <c:pt idx="31075">
                  <c:v>155.3749999999312</c:v>
                </c:pt>
                <c:pt idx="31076">
                  <c:v>155.3799999999312</c:v>
                </c:pt>
                <c:pt idx="31077">
                  <c:v>155.3849999999312</c:v>
                </c:pt>
                <c:pt idx="31078">
                  <c:v>155.3899999999312</c:v>
                </c:pt>
                <c:pt idx="31079">
                  <c:v>155.3949999999312</c:v>
                </c:pt>
                <c:pt idx="31080">
                  <c:v>155.3999999999312</c:v>
                </c:pt>
                <c:pt idx="31081">
                  <c:v>155.4049999999312</c:v>
                </c:pt>
                <c:pt idx="31082">
                  <c:v>155.4099999999312</c:v>
                </c:pt>
                <c:pt idx="31083">
                  <c:v>155.4149999999312</c:v>
                </c:pt>
                <c:pt idx="31084">
                  <c:v>155.4199999999312</c:v>
                </c:pt>
                <c:pt idx="31085">
                  <c:v>155.4249999999312</c:v>
                </c:pt>
                <c:pt idx="31086">
                  <c:v>155.4299999999311</c:v>
                </c:pt>
                <c:pt idx="31087">
                  <c:v>155.4349999999311</c:v>
                </c:pt>
                <c:pt idx="31088">
                  <c:v>155.4399999999311</c:v>
                </c:pt>
                <c:pt idx="31089">
                  <c:v>155.4449999999311</c:v>
                </c:pt>
                <c:pt idx="31090">
                  <c:v>155.4499999999311</c:v>
                </c:pt>
                <c:pt idx="31091">
                  <c:v>155.4549999999311</c:v>
                </c:pt>
                <c:pt idx="31092">
                  <c:v>155.4599999999311</c:v>
                </c:pt>
                <c:pt idx="31093">
                  <c:v>155.4649999999311</c:v>
                </c:pt>
                <c:pt idx="31094">
                  <c:v>155.4699999999311</c:v>
                </c:pt>
                <c:pt idx="31095">
                  <c:v>155.4749999999311</c:v>
                </c:pt>
                <c:pt idx="31096">
                  <c:v>155.4799999999311</c:v>
                </c:pt>
                <c:pt idx="31097">
                  <c:v>155.4849999999311</c:v>
                </c:pt>
                <c:pt idx="31098">
                  <c:v>155.4899999999311</c:v>
                </c:pt>
                <c:pt idx="31099">
                  <c:v>155.4949999999311</c:v>
                </c:pt>
                <c:pt idx="31100">
                  <c:v>155.4999999999311</c:v>
                </c:pt>
                <c:pt idx="31101">
                  <c:v>155.504999999931</c:v>
                </c:pt>
                <c:pt idx="31102">
                  <c:v>155.509999999931</c:v>
                </c:pt>
                <c:pt idx="31103">
                  <c:v>155.514999999931</c:v>
                </c:pt>
                <c:pt idx="31104">
                  <c:v>155.519999999931</c:v>
                </c:pt>
                <c:pt idx="31105">
                  <c:v>155.5249999999311</c:v>
                </c:pt>
                <c:pt idx="31106">
                  <c:v>155.5299999999311</c:v>
                </c:pt>
                <c:pt idx="31107">
                  <c:v>155.534999999931</c:v>
                </c:pt>
                <c:pt idx="31108">
                  <c:v>155.539999999931</c:v>
                </c:pt>
                <c:pt idx="31109">
                  <c:v>155.544999999931</c:v>
                </c:pt>
                <c:pt idx="31110">
                  <c:v>155.549999999931</c:v>
                </c:pt>
                <c:pt idx="31111">
                  <c:v>155.554999999931</c:v>
                </c:pt>
                <c:pt idx="31112">
                  <c:v>155.559999999931</c:v>
                </c:pt>
                <c:pt idx="31113">
                  <c:v>155.564999999931</c:v>
                </c:pt>
                <c:pt idx="31114">
                  <c:v>155.569999999931</c:v>
                </c:pt>
                <c:pt idx="31115">
                  <c:v>155.574999999931</c:v>
                </c:pt>
                <c:pt idx="31116">
                  <c:v>155.579999999931</c:v>
                </c:pt>
                <c:pt idx="31117">
                  <c:v>155.584999999931</c:v>
                </c:pt>
                <c:pt idx="31118">
                  <c:v>155.589999999931</c:v>
                </c:pt>
                <c:pt idx="31119">
                  <c:v>155.594999999931</c:v>
                </c:pt>
                <c:pt idx="31120">
                  <c:v>155.599999999931</c:v>
                </c:pt>
                <c:pt idx="31121">
                  <c:v>155.604999999931</c:v>
                </c:pt>
                <c:pt idx="31122">
                  <c:v>155.609999999931</c:v>
                </c:pt>
                <c:pt idx="31123">
                  <c:v>155.6149999999309</c:v>
                </c:pt>
                <c:pt idx="31124">
                  <c:v>155.6199999999309</c:v>
                </c:pt>
                <c:pt idx="31125">
                  <c:v>155.624999999931</c:v>
                </c:pt>
                <c:pt idx="31126">
                  <c:v>155.629999999931</c:v>
                </c:pt>
                <c:pt idx="31127">
                  <c:v>155.634999999931</c:v>
                </c:pt>
                <c:pt idx="31128">
                  <c:v>155.6399999999309</c:v>
                </c:pt>
                <c:pt idx="31129">
                  <c:v>155.6449999999309</c:v>
                </c:pt>
                <c:pt idx="31130">
                  <c:v>155.6499999999309</c:v>
                </c:pt>
                <c:pt idx="31131">
                  <c:v>155.654999999931</c:v>
                </c:pt>
                <c:pt idx="31132">
                  <c:v>155.659999999931</c:v>
                </c:pt>
                <c:pt idx="31133">
                  <c:v>155.6649999999309</c:v>
                </c:pt>
                <c:pt idx="31134">
                  <c:v>155.6699999999309</c:v>
                </c:pt>
                <c:pt idx="31135">
                  <c:v>155.6749999999309</c:v>
                </c:pt>
                <c:pt idx="31136">
                  <c:v>155.6799999999309</c:v>
                </c:pt>
                <c:pt idx="31137">
                  <c:v>155.684999999931</c:v>
                </c:pt>
                <c:pt idx="31138">
                  <c:v>155.689999999931</c:v>
                </c:pt>
                <c:pt idx="31139">
                  <c:v>155.6949999999309</c:v>
                </c:pt>
                <c:pt idx="31140">
                  <c:v>155.6999999999309</c:v>
                </c:pt>
                <c:pt idx="31141">
                  <c:v>155.7049999999309</c:v>
                </c:pt>
                <c:pt idx="31142">
                  <c:v>155.7099999999309</c:v>
                </c:pt>
                <c:pt idx="31143">
                  <c:v>155.7149999999309</c:v>
                </c:pt>
                <c:pt idx="31144">
                  <c:v>155.7199999999308</c:v>
                </c:pt>
                <c:pt idx="31145">
                  <c:v>155.7249999999308</c:v>
                </c:pt>
                <c:pt idx="31146">
                  <c:v>155.7299999999308</c:v>
                </c:pt>
                <c:pt idx="31147">
                  <c:v>155.7349999999308</c:v>
                </c:pt>
                <c:pt idx="31148">
                  <c:v>155.7399999999308</c:v>
                </c:pt>
                <c:pt idx="31149">
                  <c:v>155.7449999999308</c:v>
                </c:pt>
                <c:pt idx="31150">
                  <c:v>155.7499999999308</c:v>
                </c:pt>
                <c:pt idx="31151">
                  <c:v>155.7549999999308</c:v>
                </c:pt>
                <c:pt idx="31152">
                  <c:v>155.7599999999308</c:v>
                </c:pt>
                <c:pt idx="31153">
                  <c:v>155.7649999999308</c:v>
                </c:pt>
                <c:pt idx="31154">
                  <c:v>155.7699999999308</c:v>
                </c:pt>
                <c:pt idx="31155">
                  <c:v>155.7749999999308</c:v>
                </c:pt>
                <c:pt idx="31156">
                  <c:v>155.7799999999308</c:v>
                </c:pt>
                <c:pt idx="31157">
                  <c:v>155.7849999999308</c:v>
                </c:pt>
                <c:pt idx="31158">
                  <c:v>155.7899999999308</c:v>
                </c:pt>
                <c:pt idx="31159">
                  <c:v>155.7949999999308</c:v>
                </c:pt>
                <c:pt idx="31160">
                  <c:v>155.7999999999308</c:v>
                </c:pt>
                <c:pt idx="31161">
                  <c:v>155.8049999999308</c:v>
                </c:pt>
                <c:pt idx="31162">
                  <c:v>155.8099999999308</c:v>
                </c:pt>
                <c:pt idx="31163">
                  <c:v>155.8149999999308</c:v>
                </c:pt>
                <c:pt idx="31164">
                  <c:v>155.8199999999308</c:v>
                </c:pt>
                <c:pt idx="31165">
                  <c:v>155.8249999999308</c:v>
                </c:pt>
                <c:pt idx="31166">
                  <c:v>155.8299999999308</c:v>
                </c:pt>
                <c:pt idx="31167">
                  <c:v>155.8349999999308</c:v>
                </c:pt>
                <c:pt idx="31168">
                  <c:v>155.8399999999308</c:v>
                </c:pt>
                <c:pt idx="31169">
                  <c:v>155.8449999999308</c:v>
                </c:pt>
                <c:pt idx="31170">
                  <c:v>155.8499999999308</c:v>
                </c:pt>
                <c:pt idx="31171">
                  <c:v>155.8549999999308</c:v>
                </c:pt>
                <c:pt idx="31172">
                  <c:v>155.8599999999308</c:v>
                </c:pt>
                <c:pt idx="31173">
                  <c:v>155.8649999999308</c:v>
                </c:pt>
                <c:pt idx="31174">
                  <c:v>155.8699999999307</c:v>
                </c:pt>
                <c:pt idx="31175">
                  <c:v>155.8749999999307</c:v>
                </c:pt>
                <c:pt idx="31176">
                  <c:v>155.8799999999307</c:v>
                </c:pt>
                <c:pt idx="31177">
                  <c:v>155.8849999999308</c:v>
                </c:pt>
                <c:pt idx="31178">
                  <c:v>155.8899999999308</c:v>
                </c:pt>
                <c:pt idx="31179">
                  <c:v>155.8949999999307</c:v>
                </c:pt>
                <c:pt idx="31180">
                  <c:v>155.8999999999307</c:v>
                </c:pt>
                <c:pt idx="31181">
                  <c:v>155.9049999999307</c:v>
                </c:pt>
                <c:pt idx="31182">
                  <c:v>155.9099999999307</c:v>
                </c:pt>
                <c:pt idx="31183">
                  <c:v>155.9149999999307</c:v>
                </c:pt>
                <c:pt idx="31184">
                  <c:v>155.9199999999307</c:v>
                </c:pt>
                <c:pt idx="31185">
                  <c:v>155.9249999999307</c:v>
                </c:pt>
                <c:pt idx="31186">
                  <c:v>155.9299999999307</c:v>
                </c:pt>
                <c:pt idx="31187">
                  <c:v>155.9349999999307</c:v>
                </c:pt>
                <c:pt idx="31188">
                  <c:v>155.9399999999307</c:v>
                </c:pt>
                <c:pt idx="31189">
                  <c:v>155.9449999999306</c:v>
                </c:pt>
                <c:pt idx="31190">
                  <c:v>155.9499999999306</c:v>
                </c:pt>
                <c:pt idx="31191">
                  <c:v>155.9549999999307</c:v>
                </c:pt>
                <c:pt idx="31192">
                  <c:v>155.9599999999307</c:v>
                </c:pt>
                <c:pt idx="31193">
                  <c:v>155.9649999999307</c:v>
                </c:pt>
                <c:pt idx="31194">
                  <c:v>155.9699999999306</c:v>
                </c:pt>
                <c:pt idx="31195">
                  <c:v>155.9749999999306</c:v>
                </c:pt>
                <c:pt idx="31196">
                  <c:v>155.9799999999306</c:v>
                </c:pt>
                <c:pt idx="31197">
                  <c:v>155.9849999999306</c:v>
                </c:pt>
                <c:pt idx="31198">
                  <c:v>155.9899999999306</c:v>
                </c:pt>
                <c:pt idx="31199">
                  <c:v>155.9949999999306</c:v>
                </c:pt>
                <c:pt idx="31200">
                  <c:v>155.9999999999306</c:v>
                </c:pt>
                <c:pt idx="31201">
                  <c:v>156.0049999999306</c:v>
                </c:pt>
                <c:pt idx="31202">
                  <c:v>156.0099999999306</c:v>
                </c:pt>
                <c:pt idx="31203">
                  <c:v>156.0149999999306</c:v>
                </c:pt>
                <c:pt idx="31204">
                  <c:v>156.0199999999306</c:v>
                </c:pt>
                <c:pt idx="31205">
                  <c:v>156.0249999999306</c:v>
                </c:pt>
                <c:pt idx="31206">
                  <c:v>156.0299999999306</c:v>
                </c:pt>
                <c:pt idx="31207">
                  <c:v>156.0349999999306</c:v>
                </c:pt>
                <c:pt idx="31208">
                  <c:v>156.0399999999306</c:v>
                </c:pt>
                <c:pt idx="31209">
                  <c:v>156.0449999999306</c:v>
                </c:pt>
                <c:pt idx="31210">
                  <c:v>156.0499999999306</c:v>
                </c:pt>
                <c:pt idx="31211">
                  <c:v>156.0549999999306</c:v>
                </c:pt>
                <c:pt idx="31212">
                  <c:v>156.0599999999306</c:v>
                </c:pt>
                <c:pt idx="31213">
                  <c:v>156.0649999999306</c:v>
                </c:pt>
                <c:pt idx="31214">
                  <c:v>156.0699999999306</c:v>
                </c:pt>
                <c:pt idx="31215">
                  <c:v>156.0749999999306</c:v>
                </c:pt>
                <c:pt idx="31216">
                  <c:v>156.0799999999305</c:v>
                </c:pt>
                <c:pt idx="31217">
                  <c:v>156.0849999999306</c:v>
                </c:pt>
                <c:pt idx="31218">
                  <c:v>156.0899999999305</c:v>
                </c:pt>
                <c:pt idx="31219">
                  <c:v>156.0949999999305</c:v>
                </c:pt>
                <c:pt idx="31220">
                  <c:v>156.0999999999305</c:v>
                </c:pt>
                <c:pt idx="31221">
                  <c:v>156.1049999999305</c:v>
                </c:pt>
                <c:pt idx="31222">
                  <c:v>156.1099999999305</c:v>
                </c:pt>
                <c:pt idx="31223">
                  <c:v>156.1149999999305</c:v>
                </c:pt>
                <c:pt idx="31224">
                  <c:v>156.1199999999305</c:v>
                </c:pt>
                <c:pt idx="31225">
                  <c:v>156.1249999999305</c:v>
                </c:pt>
                <c:pt idx="31226">
                  <c:v>156.1299999999305</c:v>
                </c:pt>
                <c:pt idx="31227">
                  <c:v>156.1349999999305</c:v>
                </c:pt>
                <c:pt idx="31228">
                  <c:v>156.1399999999305</c:v>
                </c:pt>
                <c:pt idx="31229">
                  <c:v>156.1449999999305</c:v>
                </c:pt>
                <c:pt idx="31230">
                  <c:v>156.1499999999305</c:v>
                </c:pt>
                <c:pt idx="31231">
                  <c:v>156.1549999999305</c:v>
                </c:pt>
                <c:pt idx="31232">
                  <c:v>156.1599999999305</c:v>
                </c:pt>
                <c:pt idx="31233">
                  <c:v>156.1649999999304</c:v>
                </c:pt>
                <c:pt idx="31234">
                  <c:v>156.1699999999304</c:v>
                </c:pt>
                <c:pt idx="31235">
                  <c:v>156.1749999999304</c:v>
                </c:pt>
                <c:pt idx="31236">
                  <c:v>156.1799999999304</c:v>
                </c:pt>
                <c:pt idx="31237">
                  <c:v>156.1849999999305</c:v>
                </c:pt>
                <c:pt idx="31238">
                  <c:v>156.1899999999304</c:v>
                </c:pt>
                <c:pt idx="31239">
                  <c:v>156.1949999999304</c:v>
                </c:pt>
                <c:pt idx="31240">
                  <c:v>156.1999999999304</c:v>
                </c:pt>
                <c:pt idx="31241">
                  <c:v>156.2049999999304</c:v>
                </c:pt>
                <c:pt idx="31242">
                  <c:v>156.2099999999304</c:v>
                </c:pt>
                <c:pt idx="31243">
                  <c:v>156.2149999999304</c:v>
                </c:pt>
                <c:pt idx="31244">
                  <c:v>156.2199999999304</c:v>
                </c:pt>
                <c:pt idx="31245">
                  <c:v>156.2249999999304</c:v>
                </c:pt>
                <c:pt idx="31246">
                  <c:v>156.2299999999304</c:v>
                </c:pt>
                <c:pt idx="31247">
                  <c:v>156.2349999999304</c:v>
                </c:pt>
                <c:pt idx="31248">
                  <c:v>156.2399999999304</c:v>
                </c:pt>
                <c:pt idx="31249">
                  <c:v>156.2449999999304</c:v>
                </c:pt>
                <c:pt idx="31250">
                  <c:v>156.2499999999304</c:v>
                </c:pt>
                <c:pt idx="31251">
                  <c:v>156.2549999999304</c:v>
                </c:pt>
                <c:pt idx="31252">
                  <c:v>156.2599999999304</c:v>
                </c:pt>
                <c:pt idx="31253">
                  <c:v>156.2649999999304</c:v>
                </c:pt>
                <c:pt idx="31254">
                  <c:v>156.2699999999304</c:v>
                </c:pt>
                <c:pt idx="31255">
                  <c:v>156.2749999999303</c:v>
                </c:pt>
                <c:pt idx="31256">
                  <c:v>156.2799999999303</c:v>
                </c:pt>
                <c:pt idx="31257">
                  <c:v>156.2849999999304</c:v>
                </c:pt>
                <c:pt idx="31258">
                  <c:v>156.2899999999304</c:v>
                </c:pt>
                <c:pt idx="31259">
                  <c:v>156.2949999999304</c:v>
                </c:pt>
                <c:pt idx="31260">
                  <c:v>156.2999999999303</c:v>
                </c:pt>
                <c:pt idx="31261">
                  <c:v>156.3049999999304</c:v>
                </c:pt>
                <c:pt idx="31262">
                  <c:v>156.3099999999303</c:v>
                </c:pt>
                <c:pt idx="31263">
                  <c:v>156.3149999999303</c:v>
                </c:pt>
                <c:pt idx="31264">
                  <c:v>156.3199999999303</c:v>
                </c:pt>
                <c:pt idx="31265">
                  <c:v>156.3249999999304</c:v>
                </c:pt>
                <c:pt idx="31266">
                  <c:v>156.3299999999304</c:v>
                </c:pt>
                <c:pt idx="31267">
                  <c:v>156.3349999999303</c:v>
                </c:pt>
                <c:pt idx="31268">
                  <c:v>156.3399999999303</c:v>
                </c:pt>
                <c:pt idx="31269">
                  <c:v>156.3449999999303</c:v>
                </c:pt>
                <c:pt idx="31270">
                  <c:v>156.3499999999303</c:v>
                </c:pt>
                <c:pt idx="31271">
                  <c:v>156.3549999999303</c:v>
                </c:pt>
                <c:pt idx="31272">
                  <c:v>156.3599999999303</c:v>
                </c:pt>
                <c:pt idx="31273">
                  <c:v>156.3649999999303</c:v>
                </c:pt>
                <c:pt idx="31274">
                  <c:v>156.3699999999303</c:v>
                </c:pt>
                <c:pt idx="31275">
                  <c:v>156.3749999999303</c:v>
                </c:pt>
                <c:pt idx="31276">
                  <c:v>156.3799999999303</c:v>
                </c:pt>
                <c:pt idx="31277">
                  <c:v>156.3849999999303</c:v>
                </c:pt>
                <c:pt idx="31278">
                  <c:v>156.3899999999303</c:v>
                </c:pt>
                <c:pt idx="31279">
                  <c:v>156.3949999999303</c:v>
                </c:pt>
                <c:pt idx="31280">
                  <c:v>156.3999999999303</c:v>
                </c:pt>
                <c:pt idx="31281">
                  <c:v>156.4049999999303</c:v>
                </c:pt>
                <c:pt idx="31282">
                  <c:v>156.4099999999302</c:v>
                </c:pt>
                <c:pt idx="31283">
                  <c:v>156.4149999999302</c:v>
                </c:pt>
                <c:pt idx="31284">
                  <c:v>156.4199999999302</c:v>
                </c:pt>
                <c:pt idx="31285">
                  <c:v>156.4249999999302</c:v>
                </c:pt>
                <c:pt idx="31286">
                  <c:v>156.4299999999302</c:v>
                </c:pt>
                <c:pt idx="31287">
                  <c:v>156.4349999999302</c:v>
                </c:pt>
                <c:pt idx="31288">
                  <c:v>156.4399999999302</c:v>
                </c:pt>
                <c:pt idx="31289">
                  <c:v>156.4449999999302</c:v>
                </c:pt>
                <c:pt idx="31290">
                  <c:v>156.4499999999302</c:v>
                </c:pt>
                <c:pt idx="31291">
                  <c:v>156.4549999999302</c:v>
                </c:pt>
                <c:pt idx="31292">
                  <c:v>156.4599999999302</c:v>
                </c:pt>
                <c:pt idx="31293">
                  <c:v>156.4649999999302</c:v>
                </c:pt>
                <c:pt idx="31294">
                  <c:v>156.4699999999302</c:v>
                </c:pt>
                <c:pt idx="31295">
                  <c:v>156.4749999999302</c:v>
                </c:pt>
                <c:pt idx="31296">
                  <c:v>156.4799999999302</c:v>
                </c:pt>
                <c:pt idx="31297">
                  <c:v>156.4849999999302</c:v>
                </c:pt>
                <c:pt idx="31298">
                  <c:v>156.4899999999302</c:v>
                </c:pt>
                <c:pt idx="31299">
                  <c:v>156.4949999999302</c:v>
                </c:pt>
                <c:pt idx="31300">
                  <c:v>156.4999999999302</c:v>
                </c:pt>
                <c:pt idx="31301">
                  <c:v>156.5049999999302</c:v>
                </c:pt>
                <c:pt idx="31302">
                  <c:v>156.5099999999302</c:v>
                </c:pt>
                <c:pt idx="31303">
                  <c:v>156.5149999999302</c:v>
                </c:pt>
                <c:pt idx="31304">
                  <c:v>156.5199999999301</c:v>
                </c:pt>
                <c:pt idx="31305">
                  <c:v>156.5249999999302</c:v>
                </c:pt>
                <c:pt idx="31306">
                  <c:v>156.5299999999301</c:v>
                </c:pt>
                <c:pt idx="31307">
                  <c:v>156.5349999999301</c:v>
                </c:pt>
                <c:pt idx="31308">
                  <c:v>156.5399999999301</c:v>
                </c:pt>
                <c:pt idx="31309">
                  <c:v>156.5449999999301</c:v>
                </c:pt>
                <c:pt idx="31310">
                  <c:v>156.5499999999301</c:v>
                </c:pt>
                <c:pt idx="31311">
                  <c:v>156.5549999999301</c:v>
                </c:pt>
                <c:pt idx="31312">
                  <c:v>156.5599999999301</c:v>
                </c:pt>
                <c:pt idx="31313">
                  <c:v>156.5649999999301</c:v>
                </c:pt>
                <c:pt idx="31314">
                  <c:v>156.5699999999301</c:v>
                </c:pt>
                <c:pt idx="31315">
                  <c:v>156.5749999999301</c:v>
                </c:pt>
                <c:pt idx="31316">
                  <c:v>156.5799999999301</c:v>
                </c:pt>
                <c:pt idx="31317">
                  <c:v>156.5849999999301</c:v>
                </c:pt>
                <c:pt idx="31318">
                  <c:v>156.5899999999301</c:v>
                </c:pt>
                <c:pt idx="31319">
                  <c:v>156.5949999999301</c:v>
                </c:pt>
                <c:pt idx="31320">
                  <c:v>156.5999999999301</c:v>
                </c:pt>
                <c:pt idx="31321">
                  <c:v>156.60499999993</c:v>
                </c:pt>
                <c:pt idx="31322">
                  <c:v>156.60999999993</c:v>
                </c:pt>
                <c:pt idx="31323">
                  <c:v>156.61499999993</c:v>
                </c:pt>
                <c:pt idx="31324">
                  <c:v>156.61999999993</c:v>
                </c:pt>
                <c:pt idx="31325">
                  <c:v>156.6249999999301</c:v>
                </c:pt>
                <c:pt idx="31326">
                  <c:v>156.62999999993</c:v>
                </c:pt>
                <c:pt idx="31327">
                  <c:v>156.63499999993</c:v>
                </c:pt>
                <c:pt idx="31328">
                  <c:v>156.63999999993</c:v>
                </c:pt>
                <c:pt idx="31329">
                  <c:v>156.64499999993</c:v>
                </c:pt>
                <c:pt idx="31330">
                  <c:v>156.64999999993</c:v>
                </c:pt>
                <c:pt idx="31331">
                  <c:v>156.65499999993</c:v>
                </c:pt>
                <c:pt idx="31332">
                  <c:v>156.65999999993</c:v>
                </c:pt>
                <c:pt idx="31333">
                  <c:v>156.66499999993</c:v>
                </c:pt>
                <c:pt idx="31334">
                  <c:v>156.66999999993</c:v>
                </c:pt>
                <c:pt idx="31335">
                  <c:v>156.67499999993</c:v>
                </c:pt>
                <c:pt idx="31336">
                  <c:v>156.67999999993</c:v>
                </c:pt>
                <c:pt idx="31337">
                  <c:v>156.68499999993</c:v>
                </c:pt>
                <c:pt idx="31338">
                  <c:v>156.68999999993</c:v>
                </c:pt>
                <c:pt idx="31339">
                  <c:v>156.69499999993</c:v>
                </c:pt>
                <c:pt idx="31340">
                  <c:v>156.69999999993</c:v>
                </c:pt>
                <c:pt idx="31341">
                  <c:v>156.70499999993</c:v>
                </c:pt>
                <c:pt idx="31342">
                  <c:v>156.70999999993</c:v>
                </c:pt>
                <c:pt idx="31343">
                  <c:v>156.7149999999299</c:v>
                </c:pt>
                <c:pt idx="31344">
                  <c:v>156.7199999999299</c:v>
                </c:pt>
                <c:pt idx="31345">
                  <c:v>156.72499999993</c:v>
                </c:pt>
                <c:pt idx="31346">
                  <c:v>156.72999999993</c:v>
                </c:pt>
                <c:pt idx="31347">
                  <c:v>156.73499999993</c:v>
                </c:pt>
                <c:pt idx="31348">
                  <c:v>156.7399999999299</c:v>
                </c:pt>
                <c:pt idx="31349">
                  <c:v>156.7449999999299</c:v>
                </c:pt>
                <c:pt idx="31350">
                  <c:v>156.7499999999299</c:v>
                </c:pt>
                <c:pt idx="31351">
                  <c:v>156.75499999993</c:v>
                </c:pt>
                <c:pt idx="31352">
                  <c:v>156.75999999993</c:v>
                </c:pt>
                <c:pt idx="31353">
                  <c:v>156.7649999999299</c:v>
                </c:pt>
                <c:pt idx="31354">
                  <c:v>156.7699999999299</c:v>
                </c:pt>
                <c:pt idx="31355">
                  <c:v>156.7749999999299</c:v>
                </c:pt>
                <c:pt idx="31356">
                  <c:v>156.7799999999299</c:v>
                </c:pt>
                <c:pt idx="31357">
                  <c:v>156.78499999993</c:v>
                </c:pt>
                <c:pt idx="31358">
                  <c:v>156.78999999993</c:v>
                </c:pt>
                <c:pt idx="31359">
                  <c:v>156.7949999999299</c:v>
                </c:pt>
                <c:pt idx="31360">
                  <c:v>156.7999999999299</c:v>
                </c:pt>
                <c:pt idx="31361">
                  <c:v>156.80499999993</c:v>
                </c:pt>
                <c:pt idx="31362">
                  <c:v>156.80999999993</c:v>
                </c:pt>
                <c:pt idx="31363">
                  <c:v>156.81499999993</c:v>
                </c:pt>
                <c:pt idx="31364">
                  <c:v>156.81999999993</c:v>
                </c:pt>
                <c:pt idx="31365">
                  <c:v>156.82499999993</c:v>
                </c:pt>
                <c:pt idx="31366">
                  <c:v>156.82999999993</c:v>
                </c:pt>
                <c:pt idx="31367">
                  <c:v>156.83499999993</c:v>
                </c:pt>
                <c:pt idx="31368">
                  <c:v>156.83999999993</c:v>
                </c:pt>
                <c:pt idx="31369">
                  <c:v>156.84499999993</c:v>
                </c:pt>
                <c:pt idx="31370">
                  <c:v>156.8499999999298</c:v>
                </c:pt>
                <c:pt idx="31371">
                  <c:v>156.8549999999298</c:v>
                </c:pt>
                <c:pt idx="31372">
                  <c:v>156.8599999999298</c:v>
                </c:pt>
                <c:pt idx="31373">
                  <c:v>156.8649999999298</c:v>
                </c:pt>
                <c:pt idx="31374">
                  <c:v>156.8699999999298</c:v>
                </c:pt>
                <c:pt idx="31375">
                  <c:v>156.8749999999298</c:v>
                </c:pt>
                <c:pt idx="31376">
                  <c:v>156.8799999999298</c:v>
                </c:pt>
                <c:pt idx="31377">
                  <c:v>156.8849999999298</c:v>
                </c:pt>
                <c:pt idx="31378">
                  <c:v>156.8899999999298</c:v>
                </c:pt>
                <c:pt idx="31379">
                  <c:v>156.8949999999298</c:v>
                </c:pt>
                <c:pt idx="31380">
                  <c:v>156.8999999999298</c:v>
                </c:pt>
                <c:pt idx="31381">
                  <c:v>156.9049999999298</c:v>
                </c:pt>
                <c:pt idx="31382">
                  <c:v>156.9099999999298</c:v>
                </c:pt>
                <c:pt idx="31383">
                  <c:v>156.9149999999298</c:v>
                </c:pt>
                <c:pt idx="31384">
                  <c:v>156.9199999999298</c:v>
                </c:pt>
                <c:pt idx="31385">
                  <c:v>156.9249999999298</c:v>
                </c:pt>
                <c:pt idx="31386">
                  <c:v>156.9299999999298</c:v>
                </c:pt>
                <c:pt idx="31387">
                  <c:v>156.9349999999298</c:v>
                </c:pt>
                <c:pt idx="31388">
                  <c:v>156.9399999999298</c:v>
                </c:pt>
                <c:pt idx="31389">
                  <c:v>156.9449999999298</c:v>
                </c:pt>
                <c:pt idx="31390">
                  <c:v>156.9499999999298</c:v>
                </c:pt>
                <c:pt idx="31391">
                  <c:v>156.9549999999298</c:v>
                </c:pt>
                <c:pt idx="31392">
                  <c:v>156.9599999999298</c:v>
                </c:pt>
                <c:pt idx="31393">
                  <c:v>156.9649999999297</c:v>
                </c:pt>
                <c:pt idx="31394">
                  <c:v>156.9699999999297</c:v>
                </c:pt>
                <c:pt idx="31395">
                  <c:v>156.9749999999297</c:v>
                </c:pt>
                <c:pt idx="31396">
                  <c:v>156.9799999999297</c:v>
                </c:pt>
                <c:pt idx="31397">
                  <c:v>156.9849999999298</c:v>
                </c:pt>
                <c:pt idx="31398">
                  <c:v>156.9899999999298</c:v>
                </c:pt>
                <c:pt idx="31399">
                  <c:v>156.9949999999297</c:v>
                </c:pt>
                <c:pt idx="31400">
                  <c:v>156.9999999999297</c:v>
                </c:pt>
                <c:pt idx="31401">
                  <c:v>157.0049999999297</c:v>
                </c:pt>
                <c:pt idx="31402">
                  <c:v>157.0099999999297</c:v>
                </c:pt>
                <c:pt idx="31403">
                  <c:v>157.0149999999297</c:v>
                </c:pt>
                <c:pt idx="31404">
                  <c:v>157.0199999999297</c:v>
                </c:pt>
                <c:pt idx="31405">
                  <c:v>157.0249999999297</c:v>
                </c:pt>
                <c:pt idx="31406">
                  <c:v>157.0299999999297</c:v>
                </c:pt>
                <c:pt idx="31407">
                  <c:v>157.0349999999297</c:v>
                </c:pt>
                <c:pt idx="31408">
                  <c:v>157.0399999999297</c:v>
                </c:pt>
                <c:pt idx="31409">
                  <c:v>157.0449999999296</c:v>
                </c:pt>
                <c:pt idx="31410">
                  <c:v>157.0499999999296</c:v>
                </c:pt>
                <c:pt idx="31411">
                  <c:v>157.0549999999297</c:v>
                </c:pt>
                <c:pt idx="31412">
                  <c:v>157.0599999999297</c:v>
                </c:pt>
                <c:pt idx="31413">
                  <c:v>157.0649999999297</c:v>
                </c:pt>
                <c:pt idx="31414">
                  <c:v>157.0699999999296</c:v>
                </c:pt>
                <c:pt idx="31415">
                  <c:v>157.0749999999296</c:v>
                </c:pt>
                <c:pt idx="31416">
                  <c:v>157.0799999999296</c:v>
                </c:pt>
                <c:pt idx="31417">
                  <c:v>157.0849999999296</c:v>
                </c:pt>
                <c:pt idx="31418">
                  <c:v>157.0899999999296</c:v>
                </c:pt>
                <c:pt idx="31419">
                  <c:v>157.0949999999296</c:v>
                </c:pt>
                <c:pt idx="31420">
                  <c:v>157.0999999999296</c:v>
                </c:pt>
                <c:pt idx="31421">
                  <c:v>157.1049999999296</c:v>
                </c:pt>
                <c:pt idx="31422">
                  <c:v>157.1099999999296</c:v>
                </c:pt>
                <c:pt idx="31423">
                  <c:v>157.1149999999296</c:v>
                </c:pt>
                <c:pt idx="31424">
                  <c:v>157.1199999999296</c:v>
                </c:pt>
                <c:pt idx="31425">
                  <c:v>157.1249999999296</c:v>
                </c:pt>
                <c:pt idx="31426">
                  <c:v>157.1299999999296</c:v>
                </c:pt>
                <c:pt idx="31427">
                  <c:v>157.1349999999296</c:v>
                </c:pt>
                <c:pt idx="31428">
                  <c:v>157.1399999999296</c:v>
                </c:pt>
                <c:pt idx="31429">
                  <c:v>157.1449999999296</c:v>
                </c:pt>
                <c:pt idx="31430">
                  <c:v>157.1499999999296</c:v>
                </c:pt>
                <c:pt idx="31431">
                  <c:v>157.1549999999296</c:v>
                </c:pt>
                <c:pt idx="31432">
                  <c:v>157.1599999999296</c:v>
                </c:pt>
                <c:pt idx="31433">
                  <c:v>157.1649999999296</c:v>
                </c:pt>
                <c:pt idx="31434">
                  <c:v>157.1699999999296</c:v>
                </c:pt>
                <c:pt idx="31435">
                  <c:v>157.1749999999296</c:v>
                </c:pt>
                <c:pt idx="31436">
                  <c:v>157.1799999999295</c:v>
                </c:pt>
                <c:pt idx="31437">
                  <c:v>157.1849999999295</c:v>
                </c:pt>
                <c:pt idx="31438">
                  <c:v>157.1899999999295</c:v>
                </c:pt>
                <c:pt idx="31439">
                  <c:v>157.1949999999295</c:v>
                </c:pt>
                <c:pt idx="31440">
                  <c:v>157.1999999999295</c:v>
                </c:pt>
                <c:pt idx="31441">
                  <c:v>157.2049999999295</c:v>
                </c:pt>
                <c:pt idx="31442">
                  <c:v>157.2099999999295</c:v>
                </c:pt>
                <c:pt idx="31443">
                  <c:v>157.2149999999295</c:v>
                </c:pt>
                <c:pt idx="31444">
                  <c:v>157.2199999999295</c:v>
                </c:pt>
                <c:pt idx="31445">
                  <c:v>157.2249999999295</c:v>
                </c:pt>
                <c:pt idx="31446">
                  <c:v>157.2299999999295</c:v>
                </c:pt>
                <c:pt idx="31447">
                  <c:v>157.2349999999295</c:v>
                </c:pt>
                <c:pt idx="31448">
                  <c:v>157.2399999999295</c:v>
                </c:pt>
                <c:pt idx="31449">
                  <c:v>157.2449999999295</c:v>
                </c:pt>
                <c:pt idx="31450">
                  <c:v>157.2499999999295</c:v>
                </c:pt>
                <c:pt idx="31451">
                  <c:v>157.2549999999295</c:v>
                </c:pt>
                <c:pt idx="31452">
                  <c:v>157.2599999999295</c:v>
                </c:pt>
                <c:pt idx="31453">
                  <c:v>157.2649999999294</c:v>
                </c:pt>
                <c:pt idx="31454">
                  <c:v>157.2699999999294</c:v>
                </c:pt>
                <c:pt idx="31455">
                  <c:v>157.2749999999294</c:v>
                </c:pt>
                <c:pt idx="31456">
                  <c:v>157.2799999999294</c:v>
                </c:pt>
                <c:pt idx="31457">
                  <c:v>157.2849999999295</c:v>
                </c:pt>
                <c:pt idx="31458">
                  <c:v>157.2899999999294</c:v>
                </c:pt>
                <c:pt idx="31459">
                  <c:v>157.2949999999294</c:v>
                </c:pt>
                <c:pt idx="31460">
                  <c:v>157.2999999999294</c:v>
                </c:pt>
                <c:pt idx="31461">
                  <c:v>157.3049999999294</c:v>
                </c:pt>
                <c:pt idx="31462">
                  <c:v>157.3099999999294</c:v>
                </c:pt>
                <c:pt idx="31463">
                  <c:v>157.3149999999294</c:v>
                </c:pt>
                <c:pt idx="31464">
                  <c:v>157.3199999999294</c:v>
                </c:pt>
                <c:pt idx="31465">
                  <c:v>157.3249999999294</c:v>
                </c:pt>
                <c:pt idx="31466">
                  <c:v>157.3299999999294</c:v>
                </c:pt>
                <c:pt idx="31467">
                  <c:v>157.3349999999294</c:v>
                </c:pt>
                <c:pt idx="31468">
                  <c:v>157.3399999999294</c:v>
                </c:pt>
                <c:pt idx="31469">
                  <c:v>157.3449999999294</c:v>
                </c:pt>
                <c:pt idx="31470">
                  <c:v>157.3499999999294</c:v>
                </c:pt>
                <c:pt idx="31471">
                  <c:v>157.3549999999294</c:v>
                </c:pt>
                <c:pt idx="31472">
                  <c:v>157.3599999999294</c:v>
                </c:pt>
                <c:pt idx="31473">
                  <c:v>157.3649999999294</c:v>
                </c:pt>
                <c:pt idx="31474">
                  <c:v>157.3699999999294</c:v>
                </c:pt>
                <c:pt idx="31475">
                  <c:v>157.3749999999294</c:v>
                </c:pt>
                <c:pt idx="31476">
                  <c:v>157.3799999999294</c:v>
                </c:pt>
                <c:pt idx="31477">
                  <c:v>157.3849999999294</c:v>
                </c:pt>
                <c:pt idx="31478">
                  <c:v>157.3899999999294</c:v>
                </c:pt>
                <c:pt idx="31479">
                  <c:v>157.3949999999294</c:v>
                </c:pt>
                <c:pt idx="31480">
                  <c:v>157.3999999999294</c:v>
                </c:pt>
                <c:pt idx="31481">
                  <c:v>157.4049999999293</c:v>
                </c:pt>
                <c:pt idx="31482">
                  <c:v>157.4099999999293</c:v>
                </c:pt>
                <c:pt idx="31483">
                  <c:v>157.4149999999293</c:v>
                </c:pt>
                <c:pt idx="31484">
                  <c:v>157.4199999999293</c:v>
                </c:pt>
                <c:pt idx="31485">
                  <c:v>157.4249999999294</c:v>
                </c:pt>
                <c:pt idx="31486">
                  <c:v>157.4299999999294</c:v>
                </c:pt>
                <c:pt idx="31487">
                  <c:v>157.4349999999293</c:v>
                </c:pt>
                <c:pt idx="31488">
                  <c:v>157.4399999999293</c:v>
                </c:pt>
                <c:pt idx="31489">
                  <c:v>157.4449999999293</c:v>
                </c:pt>
                <c:pt idx="31490">
                  <c:v>157.4499999999293</c:v>
                </c:pt>
                <c:pt idx="31491">
                  <c:v>157.4549999999293</c:v>
                </c:pt>
                <c:pt idx="31492">
                  <c:v>157.4599999999293</c:v>
                </c:pt>
                <c:pt idx="31493">
                  <c:v>157.4649999999293</c:v>
                </c:pt>
                <c:pt idx="31494">
                  <c:v>157.4699999999293</c:v>
                </c:pt>
                <c:pt idx="31495">
                  <c:v>157.4749999999293</c:v>
                </c:pt>
                <c:pt idx="31496">
                  <c:v>157.4799999999293</c:v>
                </c:pt>
                <c:pt idx="31497">
                  <c:v>157.4849999999293</c:v>
                </c:pt>
                <c:pt idx="31498">
                  <c:v>157.4899999999293</c:v>
                </c:pt>
                <c:pt idx="31499">
                  <c:v>157.4949999999293</c:v>
                </c:pt>
                <c:pt idx="31500">
                  <c:v>157.4999999999293</c:v>
                </c:pt>
                <c:pt idx="31501">
                  <c:v>157.5049999999293</c:v>
                </c:pt>
                <c:pt idx="31502">
                  <c:v>157.5099999999292</c:v>
                </c:pt>
                <c:pt idx="31503">
                  <c:v>157.5149999999292</c:v>
                </c:pt>
                <c:pt idx="31504">
                  <c:v>157.5199999999292</c:v>
                </c:pt>
                <c:pt idx="31505">
                  <c:v>157.5249999999292</c:v>
                </c:pt>
                <c:pt idx="31506">
                  <c:v>157.5299999999292</c:v>
                </c:pt>
                <c:pt idx="31507">
                  <c:v>157.5349999999292</c:v>
                </c:pt>
                <c:pt idx="31508">
                  <c:v>157.5399999999292</c:v>
                </c:pt>
                <c:pt idx="31509">
                  <c:v>157.5449999999292</c:v>
                </c:pt>
                <c:pt idx="31510">
                  <c:v>157.5499999999292</c:v>
                </c:pt>
                <c:pt idx="31511">
                  <c:v>157.5549999999292</c:v>
                </c:pt>
                <c:pt idx="31512">
                  <c:v>157.5599999999292</c:v>
                </c:pt>
                <c:pt idx="31513">
                  <c:v>157.5649999999292</c:v>
                </c:pt>
                <c:pt idx="31514">
                  <c:v>157.5699999999292</c:v>
                </c:pt>
                <c:pt idx="31515">
                  <c:v>157.5749999999292</c:v>
                </c:pt>
                <c:pt idx="31516">
                  <c:v>157.5799999999292</c:v>
                </c:pt>
                <c:pt idx="31517">
                  <c:v>157.5849999999292</c:v>
                </c:pt>
                <c:pt idx="31518">
                  <c:v>157.5899999999292</c:v>
                </c:pt>
                <c:pt idx="31519">
                  <c:v>157.5949999999292</c:v>
                </c:pt>
                <c:pt idx="31520">
                  <c:v>157.5999999999292</c:v>
                </c:pt>
                <c:pt idx="31521">
                  <c:v>157.6049999999292</c:v>
                </c:pt>
                <c:pt idx="31522">
                  <c:v>157.6099999999292</c:v>
                </c:pt>
                <c:pt idx="31523">
                  <c:v>157.6149999999292</c:v>
                </c:pt>
                <c:pt idx="31524">
                  <c:v>157.6199999999291</c:v>
                </c:pt>
                <c:pt idx="31525">
                  <c:v>157.6249999999291</c:v>
                </c:pt>
                <c:pt idx="31526">
                  <c:v>157.6299999999291</c:v>
                </c:pt>
                <c:pt idx="31527">
                  <c:v>157.6349999999291</c:v>
                </c:pt>
                <c:pt idx="31528">
                  <c:v>157.6399999999291</c:v>
                </c:pt>
                <c:pt idx="31529">
                  <c:v>157.6449999999291</c:v>
                </c:pt>
                <c:pt idx="31530">
                  <c:v>157.6499999999291</c:v>
                </c:pt>
                <c:pt idx="31531">
                  <c:v>157.6549999999291</c:v>
                </c:pt>
                <c:pt idx="31532">
                  <c:v>157.6599999999291</c:v>
                </c:pt>
                <c:pt idx="31533">
                  <c:v>157.6649999999291</c:v>
                </c:pt>
                <c:pt idx="31534">
                  <c:v>157.6699999999291</c:v>
                </c:pt>
                <c:pt idx="31535">
                  <c:v>157.6749999999291</c:v>
                </c:pt>
                <c:pt idx="31536">
                  <c:v>157.6799999999291</c:v>
                </c:pt>
                <c:pt idx="31537">
                  <c:v>157.6849999999291</c:v>
                </c:pt>
                <c:pt idx="31538">
                  <c:v>157.6899999999291</c:v>
                </c:pt>
                <c:pt idx="31539">
                  <c:v>157.6949999999291</c:v>
                </c:pt>
                <c:pt idx="31540">
                  <c:v>157.6999999999291</c:v>
                </c:pt>
                <c:pt idx="31541">
                  <c:v>157.704999999929</c:v>
                </c:pt>
                <c:pt idx="31542">
                  <c:v>157.709999999929</c:v>
                </c:pt>
                <c:pt idx="31543">
                  <c:v>157.714999999929</c:v>
                </c:pt>
                <c:pt idx="31544">
                  <c:v>157.719999999929</c:v>
                </c:pt>
                <c:pt idx="31545">
                  <c:v>157.7249999999291</c:v>
                </c:pt>
                <c:pt idx="31546">
                  <c:v>157.729999999929</c:v>
                </c:pt>
                <c:pt idx="31547">
                  <c:v>157.734999999929</c:v>
                </c:pt>
                <c:pt idx="31548">
                  <c:v>157.739999999929</c:v>
                </c:pt>
                <c:pt idx="31549">
                  <c:v>157.744999999929</c:v>
                </c:pt>
                <c:pt idx="31550">
                  <c:v>157.749999999929</c:v>
                </c:pt>
                <c:pt idx="31551">
                  <c:v>157.754999999929</c:v>
                </c:pt>
                <c:pt idx="31552">
                  <c:v>157.759999999929</c:v>
                </c:pt>
                <c:pt idx="31553">
                  <c:v>157.764999999929</c:v>
                </c:pt>
                <c:pt idx="31554">
                  <c:v>157.769999999929</c:v>
                </c:pt>
                <c:pt idx="31555">
                  <c:v>157.774999999929</c:v>
                </c:pt>
                <c:pt idx="31556">
                  <c:v>157.779999999929</c:v>
                </c:pt>
                <c:pt idx="31557">
                  <c:v>157.784999999929</c:v>
                </c:pt>
                <c:pt idx="31558">
                  <c:v>157.789999999929</c:v>
                </c:pt>
                <c:pt idx="31559">
                  <c:v>157.794999999929</c:v>
                </c:pt>
                <c:pt idx="31560">
                  <c:v>157.799999999929</c:v>
                </c:pt>
                <c:pt idx="31561">
                  <c:v>157.804999999929</c:v>
                </c:pt>
                <c:pt idx="31562">
                  <c:v>157.809999999929</c:v>
                </c:pt>
                <c:pt idx="31563">
                  <c:v>157.8149999999289</c:v>
                </c:pt>
                <c:pt idx="31564">
                  <c:v>157.8199999999289</c:v>
                </c:pt>
                <c:pt idx="31565">
                  <c:v>157.824999999929</c:v>
                </c:pt>
                <c:pt idx="31566">
                  <c:v>157.829999999929</c:v>
                </c:pt>
                <c:pt idx="31567">
                  <c:v>157.834999999929</c:v>
                </c:pt>
                <c:pt idx="31568">
                  <c:v>157.8399999999289</c:v>
                </c:pt>
                <c:pt idx="31569">
                  <c:v>157.8449999999289</c:v>
                </c:pt>
                <c:pt idx="31570">
                  <c:v>157.8499999999289</c:v>
                </c:pt>
                <c:pt idx="31571">
                  <c:v>157.854999999929</c:v>
                </c:pt>
                <c:pt idx="31572">
                  <c:v>157.859999999929</c:v>
                </c:pt>
                <c:pt idx="31573">
                  <c:v>157.8649999999289</c:v>
                </c:pt>
                <c:pt idx="31574">
                  <c:v>157.8699999999289</c:v>
                </c:pt>
                <c:pt idx="31575">
                  <c:v>157.8749999999289</c:v>
                </c:pt>
                <c:pt idx="31576">
                  <c:v>157.8799999999289</c:v>
                </c:pt>
                <c:pt idx="31577">
                  <c:v>157.884999999929</c:v>
                </c:pt>
                <c:pt idx="31578">
                  <c:v>157.889999999929</c:v>
                </c:pt>
                <c:pt idx="31579">
                  <c:v>157.8949999999289</c:v>
                </c:pt>
                <c:pt idx="31580">
                  <c:v>157.8999999999289</c:v>
                </c:pt>
                <c:pt idx="31581">
                  <c:v>157.9049999999289</c:v>
                </c:pt>
                <c:pt idx="31582">
                  <c:v>157.9099999999289</c:v>
                </c:pt>
                <c:pt idx="31583">
                  <c:v>157.9149999999289</c:v>
                </c:pt>
                <c:pt idx="31584">
                  <c:v>157.9199999999288</c:v>
                </c:pt>
                <c:pt idx="31585">
                  <c:v>157.9249999999288</c:v>
                </c:pt>
                <c:pt idx="31586">
                  <c:v>157.9299999999288</c:v>
                </c:pt>
                <c:pt idx="31587">
                  <c:v>157.9349999999288</c:v>
                </c:pt>
                <c:pt idx="31588">
                  <c:v>157.9399999999288</c:v>
                </c:pt>
                <c:pt idx="31589">
                  <c:v>157.9449999999288</c:v>
                </c:pt>
                <c:pt idx="31590">
                  <c:v>157.9499999999288</c:v>
                </c:pt>
                <c:pt idx="31591">
                  <c:v>157.9549999999288</c:v>
                </c:pt>
                <c:pt idx="31592">
                  <c:v>157.9599999999288</c:v>
                </c:pt>
                <c:pt idx="31593">
                  <c:v>157.9649999999288</c:v>
                </c:pt>
                <c:pt idx="31594">
                  <c:v>157.9699999999288</c:v>
                </c:pt>
                <c:pt idx="31595">
                  <c:v>157.9749999999288</c:v>
                </c:pt>
                <c:pt idx="31596">
                  <c:v>157.9799999999288</c:v>
                </c:pt>
                <c:pt idx="31597">
                  <c:v>157.9849999999288</c:v>
                </c:pt>
                <c:pt idx="31598">
                  <c:v>157.9899999999288</c:v>
                </c:pt>
                <c:pt idx="31599">
                  <c:v>157.9949999999288</c:v>
                </c:pt>
                <c:pt idx="31600">
                  <c:v>157.9999999999288</c:v>
                </c:pt>
                <c:pt idx="31601">
                  <c:v>158.0049999999288</c:v>
                </c:pt>
                <c:pt idx="31602">
                  <c:v>158.0099999999288</c:v>
                </c:pt>
                <c:pt idx="31603">
                  <c:v>158.0149999999288</c:v>
                </c:pt>
                <c:pt idx="31604">
                  <c:v>158.0199999999288</c:v>
                </c:pt>
                <c:pt idx="31605">
                  <c:v>158.0249999999288</c:v>
                </c:pt>
                <c:pt idx="31606">
                  <c:v>158.0299999999288</c:v>
                </c:pt>
                <c:pt idx="31607">
                  <c:v>158.0349999999287</c:v>
                </c:pt>
                <c:pt idx="31608">
                  <c:v>158.0399999999287</c:v>
                </c:pt>
                <c:pt idx="31609">
                  <c:v>158.0449999999287</c:v>
                </c:pt>
                <c:pt idx="31610">
                  <c:v>158.0499999999287</c:v>
                </c:pt>
                <c:pt idx="31611">
                  <c:v>158.0549999999288</c:v>
                </c:pt>
                <c:pt idx="31612">
                  <c:v>158.0599999999287</c:v>
                </c:pt>
                <c:pt idx="31613">
                  <c:v>158.0649999999287</c:v>
                </c:pt>
                <c:pt idx="31614">
                  <c:v>158.0699999999287</c:v>
                </c:pt>
                <c:pt idx="31615">
                  <c:v>158.0749999999287</c:v>
                </c:pt>
                <c:pt idx="31616">
                  <c:v>158.0799999999287</c:v>
                </c:pt>
                <c:pt idx="31617">
                  <c:v>158.0849999999287</c:v>
                </c:pt>
                <c:pt idx="31618">
                  <c:v>158.0899999999287</c:v>
                </c:pt>
                <c:pt idx="31619">
                  <c:v>158.0949999999287</c:v>
                </c:pt>
                <c:pt idx="31620">
                  <c:v>158.0999999999287</c:v>
                </c:pt>
                <c:pt idx="31621">
                  <c:v>158.1049999999287</c:v>
                </c:pt>
                <c:pt idx="31622">
                  <c:v>158.1099999999287</c:v>
                </c:pt>
                <c:pt idx="31623">
                  <c:v>158.1149999999287</c:v>
                </c:pt>
                <c:pt idx="31624">
                  <c:v>158.1199999999286</c:v>
                </c:pt>
                <c:pt idx="31625">
                  <c:v>158.1249999999287</c:v>
                </c:pt>
                <c:pt idx="31626">
                  <c:v>158.1299999999287</c:v>
                </c:pt>
                <c:pt idx="31627">
                  <c:v>158.1349999999287</c:v>
                </c:pt>
                <c:pt idx="31628">
                  <c:v>158.1399999999286</c:v>
                </c:pt>
                <c:pt idx="31629">
                  <c:v>158.1449999999286</c:v>
                </c:pt>
                <c:pt idx="31630">
                  <c:v>158.1499999999286</c:v>
                </c:pt>
                <c:pt idx="31631">
                  <c:v>158.1549999999286</c:v>
                </c:pt>
                <c:pt idx="31632">
                  <c:v>158.1599999999286</c:v>
                </c:pt>
                <c:pt idx="31633">
                  <c:v>158.1649999999286</c:v>
                </c:pt>
                <c:pt idx="31634">
                  <c:v>158.1699999999286</c:v>
                </c:pt>
                <c:pt idx="31635">
                  <c:v>158.1749999999286</c:v>
                </c:pt>
                <c:pt idx="31636">
                  <c:v>158.1799999999286</c:v>
                </c:pt>
                <c:pt idx="31637">
                  <c:v>158.1849999999286</c:v>
                </c:pt>
                <c:pt idx="31638">
                  <c:v>158.1899999999286</c:v>
                </c:pt>
                <c:pt idx="31639">
                  <c:v>158.1949999999286</c:v>
                </c:pt>
                <c:pt idx="31640">
                  <c:v>158.1999999999286</c:v>
                </c:pt>
                <c:pt idx="31641">
                  <c:v>158.2049999999286</c:v>
                </c:pt>
                <c:pt idx="31642">
                  <c:v>158.2099999999286</c:v>
                </c:pt>
                <c:pt idx="31643">
                  <c:v>158.2149999999286</c:v>
                </c:pt>
                <c:pt idx="31644">
                  <c:v>158.2199999999285</c:v>
                </c:pt>
                <c:pt idx="31645">
                  <c:v>158.2249999999286</c:v>
                </c:pt>
                <c:pt idx="31646">
                  <c:v>158.2299999999286</c:v>
                </c:pt>
                <c:pt idx="31647">
                  <c:v>158.2349999999286</c:v>
                </c:pt>
                <c:pt idx="31648">
                  <c:v>158.2399999999286</c:v>
                </c:pt>
                <c:pt idx="31649">
                  <c:v>158.2449999999286</c:v>
                </c:pt>
                <c:pt idx="31650">
                  <c:v>158.2499999999285</c:v>
                </c:pt>
                <c:pt idx="31651">
                  <c:v>158.2549999999285</c:v>
                </c:pt>
                <c:pt idx="31652">
                  <c:v>158.2599999999285</c:v>
                </c:pt>
                <c:pt idx="31653">
                  <c:v>158.2649999999285</c:v>
                </c:pt>
                <c:pt idx="31654">
                  <c:v>158.2699999999285</c:v>
                </c:pt>
                <c:pt idx="31655">
                  <c:v>158.2749999999285</c:v>
                </c:pt>
                <c:pt idx="31656">
                  <c:v>158.2799999999285</c:v>
                </c:pt>
                <c:pt idx="31657">
                  <c:v>158.2849999999285</c:v>
                </c:pt>
                <c:pt idx="31658">
                  <c:v>158.2899999999285</c:v>
                </c:pt>
                <c:pt idx="31659">
                  <c:v>158.2949999999285</c:v>
                </c:pt>
                <c:pt idx="31660">
                  <c:v>158.2999999999285</c:v>
                </c:pt>
                <c:pt idx="31661">
                  <c:v>158.3049999999285</c:v>
                </c:pt>
                <c:pt idx="31662">
                  <c:v>158.3099999999285</c:v>
                </c:pt>
                <c:pt idx="31663">
                  <c:v>158.3149999999285</c:v>
                </c:pt>
                <c:pt idx="31664">
                  <c:v>158.3199999999285</c:v>
                </c:pt>
                <c:pt idx="31665">
                  <c:v>158.3249999999285</c:v>
                </c:pt>
                <c:pt idx="31666">
                  <c:v>158.3299999999285</c:v>
                </c:pt>
                <c:pt idx="31667">
                  <c:v>158.3349999999285</c:v>
                </c:pt>
                <c:pt idx="31668">
                  <c:v>158.3399999999285</c:v>
                </c:pt>
                <c:pt idx="31669">
                  <c:v>158.3449999999285</c:v>
                </c:pt>
                <c:pt idx="31670">
                  <c:v>158.3499999999285</c:v>
                </c:pt>
                <c:pt idx="31671">
                  <c:v>158.3549999999285</c:v>
                </c:pt>
                <c:pt idx="31672">
                  <c:v>158.3599999999285</c:v>
                </c:pt>
                <c:pt idx="31673">
                  <c:v>158.3649999999284</c:v>
                </c:pt>
                <c:pt idx="31674">
                  <c:v>158.3699999999284</c:v>
                </c:pt>
                <c:pt idx="31675">
                  <c:v>158.3749999999284</c:v>
                </c:pt>
                <c:pt idx="31676">
                  <c:v>158.3799999999284</c:v>
                </c:pt>
                <c:pt idx="31677">
                  <c:v>158.3849999999285</c:v>
                </c:pt>
                <c:pt idx="31678">
                  <c:v>158.3899999999284</c:v>
                </c:pt>
                <c:pt idx="31679">
                  <c:v>158.3949999999284</c:v>
                </c:pt>
                <c:pt idx="31680">
                  <c:v>158.3999999999284</c:v>
                </c:pt>
                <c:pt idx="31681">
                  <c:v>158.4049999999284</c:v>
                </c:pt>
                <c:pt idx="31682">
                  <c:v>158.4099999999284</c:v>
                </c:pt>
                <c:pt idx="31683">
                  <c:v>158.4149999999284</c:v>
                </c:pt>
                <c:pt idx="31684">
                  <c:v>158.4199999999284</c:v>
                </c:pt>
                <c:pt idx="31685">
                  <c:v>158.4249999999284</c:v>
                </c:pt>
                <c:pt idx="31686">
                  <c:v>158.4299999999284</c:v>
                </c:pt>
                <c:pt idx="31687">
                  <c:v>158.4349999999284</c:v>
                </c:pt>
                <c:pt idx="31688">
                  <c:v>158.4399999999284</c:v>
                </c:pt>
                <c:pt idx="31689">
                  <c:v>158.4449999999284</c:v>
                </c:pt>
                <c:pt idx="31690">
                  <c:v>158.4499999999284</c:v>
                </c:pt>
                <c:pt idx="31691">
                  <c:v>158.4549999999284</c:v>
                </c:pt>
                <c:pt idx="31692">
                  <c:v>158.4599999999284</c:v>
                </c:pt>
                <c:pt idx="31693">
                  <c:v>158.4649999999284</c:v>
                </c:pt>
                <c:pt idx="31694">
                  <c:v>158.4699999999284</c:v>
                </c:pt>
                <c:pt idx="31695">
                  <c:v>158.4749999999283</c:v>
                </c:pt>
                <c:pt idx="31696">
                  <c:v>158.4799999999283</c:v>
                </c:pt>
                <c:pt idx="31697">
                  <c:v>158.4849999999284</c:v>
                </c:pt>
                <c:pt idx="31698">
                  <c:v>158.4899999999284</c:v>
                </c:pt>
                <c:pt idx="31699">
                  <c:v>158.4949999999284</c:v>
                </c:pt>
                <c:pt idx="31700">
                  <c:v>158.4999999999283</c:v>
                </c:pt>
                <c:pt idx="31701">
                  <c:v>158.5049999999283</c:v>
                </c:pt>
                <c:pt idx="31702">
                  <c:v>158.5099999999283</c:v>
                </c:pt>
                <c:pt idx="31703">
                  <c:v>158.5149999999283</c:v>
                </c:pt>
                <c:pt idx="31704">
                  <c:v>158.5199999999283</c:v>
                </c:pt>
                <c:pt idx="31705">
                  <c:v>158.5249999999283</c:v>
                </c:pt>
                <c:pt idx="31706">
                  <c:v>158.5299999999283</c:v>
                </c:pt>
                <c:pt idx="31707">
                  <c:v>158.5349999999283</c:v>
                </c:pt>
                <c:pt idx="31708">
                  <c:v>158.5399999999283</c:v>
                </c:pt>
                <c:pt idx="31709">
                  <c:v>158.5449999999283</c:v>
                </c:pt>
                <c:pt idx="31710">
                  <c:v>158.5499999999283</c:v>
                </c:pt>
                <c:pt idx="31711">
                  <c:v>158.5549999999283</c:v>
                </c:pt>
                <c:pt idx="31712">
                  <c:v>158.5599999999283</c:v>
                </c:pt>
                <c:pt idx="31713">
                  <c:v>158.5649999999283</c:v>
                </c:pt>
                <c:pt idx="31714">
                  <c:v>158.5699999999283</c:v>
                </c:pt>
                <c:pt idx="31715">
                  <c:v>158.5749999999283</c:v>
                </c:pt>
                <c:pt idx="31716">
                  <c:v>158.5799999999282</c:v>
                </c:pt>
                <c:pt idx="31717">
                  <c:v>158.5849999999282</c:v>
                </c:pt>
                <c:pt idx="31718">
                  <c:v>158.5899999999282</c:v>
                </c:pt>
                <c:pt idx="31719">
                  <c:v>158.5949999999282</c:v>
                </c:pt>
                <c:pt idx="31720">
                  <c:v>158.5999999999282</c:v>
                </c:pt>
                <c:pt idx="31721">
                  <c:v>158.6049999999282</c:v>
                </c:pt>
                <c:pt idx="31722">
                  <c:v>158.6099999999282</c:v>
                </c:pt>
                <c:pt idx="31723">
                  <c:v>158.6149999999282</c:v>
                </c:pt>
                <c:pt idx="31724">
                  <c:v>158.6199999999282</c:v>
                </c:pt>
                <c:pt idx="31725">
                  <c:v>158.6249999999282</c:v>
                </c:pt>
                <c:pt idx="31726">
                  <c:v>158.6299999999282</c:v>
                </c:pt>
                <c:pt idx="31727">
                  <c:v>158.6349999999282</c:v>
                </c:pt>
                <c:pt idx="31728">
                  <c:v>158.6399999999282</c:v>
                </c:pt>
                <c:pt idx="31729">
                  <c:v>158.6449999999282</c:v>
                </c:pt>
                <c:pt idx="31730">
                  <c:v>158.6499999999282</c:v>
                </c:pt>
                <c:pt idx="31731">
                  <c:v>158.6549999999282</c:v>
                </c:pt>
                <c:pt idx="31732">
                  <c:v>158.6599999999282</c:v>
                </c:pt>
                <c:pt idx="31733">
                  <c:v>158.6649999999282</c:v>
                </c:pt>
                <c:pt idx="31734">
                  <c:v>158.6699999999282</c:v>
                </c:pt>
                <c:pt idx="31735">
                  <c:v>158.6749999999282</c:v>
                </c:pt>
                <c:pt idx="31736">
                  <c:v>158.6799999999282</c:v>
                </c:pt>
                <c:pt idx="31737">
                  <c:v>158.6849999999282</c:v>
                </c:pt>
                <c:pt idx="31738">
                  <c:v>158.6899999999282</c:v>
                </c:pt>
                <c:pt idx="31739">
                  <c:v>158.6949999999281</c:v>
                </c:pt>
                <c:pt idx="31740">
                  <c:v>158.6999999999281</c:v>
                </c:pt>
                <c:pt idx="31741">
                  <c:v>158.7049999999281</c:v>
                </c:pt>
                <c:pt idx="31742">
                  <c:v>158.7099999999281</c:v>
                </c:pt>
                <c:pt idx="31743">
                  <c:v>158.7149999999281</c:v>
                </c:pt>
                <c:pt idx="31744">
                  <c:v>158.7199999999281</c:v>
                </c:pt>
                <c:pt idx="31745">
                  <c:v>158.7249999999281</c:v>
                </c:pt>
                <c:pt idx="31746">
                  <c:v>158.7299999999281</c:v>
                </c:pt>
                <c:pt idx="31747">
                  <c:v>158.7349999999281</c:v>
                </c:pt>
                <c:pt idx="31748">
                  <c:v>158.7399999999281</c:v>
                </c:pt>
                <c:pt idx="31749">
                  <c:v>158.7449999999281</c:v>
                </c:pt>
                <c:pt idx="31750">
                  <c:v>158.7499999999281</c:v>
                </c:pt>
                <c:pt idx="31751">
                  <c:v>158.7549999999281</c:v>
                </c:pt>
                <c:pt idx="31752">
                  <c:v>158.7599999999281</c:v>
                </c:pt>
                <c:pt idx="31753">
                  <c:v>158.7649999999281</c:v>
                </c:pt>
                <c:pt idx="31754">
                  <c:v>158.7699999999281</c:v>
                </c:pt>
                <c:pt idx="31755">
                  <c:v>158.7749999999281</c:v>
                </c:pt>
                <c:pt idx="31756">
                  <c:v>158.779999999928</c:v>
                </c:pt>
                <c:pt idx="31757">
                  <c:v>158.7849999999281</c:v>
                </c:pt>
                <c:pt idx="31758">
                  <c:v>158.7899999999281</c:v>
                </c:pt>
                <c:pt idx="31759">
                  <c:v>158.7949999999281</c:v>
                </c:pt>
                <c:pt idx="31760">
                  <c:v>158.799999999928</c:v>
                </c:pt>
                <c:pt idx="31761">
                  <c:v>158.804999999928</c:v>
                </c:pt>
                <c:pt idx="31762">
                  <c:v>158.809999999928</c:v>
                </c:pt>
                <c:pt idx="31763">
                  <c:v>158.814999999928</c:v>
                </c:pt>
                <c:pt idx="31764">
                  <c:v>158.819999999928</c:v>
                </c:pt>
                <c:pt idx="31765">
                  <c:v>158.8249999999281</c:v>
                </c:pt>
                <c:pt idx="31766">
                  <c:v>158.829999999928</c:v>
                </c:pt>
                <c:pt idx="31767">
                  <c:v>158.834999999928</c:v>
                </c:pt>
                <c:pt idx="31768">
                  <c:v>158.839999999928</c:v>
                </c:pt>
                <c:pt idx="31769">
                  <c:v>158.844999999928</c:v>
                </c:pt>
                <c:pt idx="31770">
                  <c:v>158.849999999928</c:v>
                </c:pt>
                <c:pt idx="31771">
                  <c:v>158.854999999928</c:v>
                </c:pt>
                <c:pt idx="31772">
                  <c:v>158.859999999928</c:v>
                </c:pt>
                <c:pt idx="31773">
                  <c:v>158.864999999928</c:v>
                </c:pt>
                <c:pt idx="31774">
                  <c:v>158.869999999928</c:v>
                </c:pt>
                <c:pt idx="31775">
                  <c:v>158.874999999928</c:v>
                </c:pt>
                <c:pt idx="31776">
                  <c:v>158.879999999928</c:v>
                </c:pt>
                <c:pt idx="31777">
                  <c:v>158.884999999928</c:v>
                </c:pt>
                <c:pt idx="31778">
                  <c:v>158.889999999928</c:v>
                </c:pt>
                <c:pt idx="31779">
                  <c:v>158.894999999928</c:v>
                </c:pt>
                <c:pt idx="31780">
                  <c:v>158.899999999928</c:v>
                </c:pt>
                <c:pt idx="31781">
                  <c:v>158.904999999928</c:v>
                </c:pt>
                <c:pt idx="31782">
                  <c:v>158.909999999928</c:v>
                </c:pt>
                <c:pt idx="31783">
                  <c:v>158.9149999999279</c:v>
                </c:pt>
                <c:pt idx="31784">
                  <c:v>158.9199999999279</c:v>
                </c:pt>
                <c:pt idx="31785">
                  <c:v>158.924999999928</c:v>
                </c:pt>
                <c:pt idx="31786">
                  <c:v>158.929999999928</c:v>
                </c:pt>
                <c:pt idx="31787">
                  <c:v>158.934999999928</c:v>
                </c:pt>
                <c:pt idx="31788">
                  <c:v>158.9399999999279</c:v>
                </c:pt>
                <c:pt idx="31789">
                  <c:v>158.9449999999279</c:v>
                </c:pt>
                <c:pt idx="31790">
                  <c:v>158.9499999999279</c:v>
                </c:pt>
                <c:pt idx="31791">
                  <c:v>158.954999999928</c:v>
                </c:pt>
                <c:pt idx="31792">
                  <c:v>158.959999999928</c:v>
                </c:pt>
                <c:pt idx="31793">
                  <c:v>158.9649999999279</c:v>
                </c:pt>
                <c:pt idx="31794">
                  <c:v>158.9699999999279</c:v>
                </c:pt>
                <c:pt idx="31795">
                  <c:v>158.9749999999279</c:v>
                </c:pt>
                <c:pt idx="31796">
                  <c:v>158.9799999999279</c:v>
                </c:pt>
                <c:pt idx="31797">
                  <c:v>158.984999999928</c:v>
                </c:pt>
                <c:pt idx="31798">
                  <c:v>158.989999999928</c:v>
                </c:pt>
                <c:pt idx="31799">
                  <c:v>158.9949999999279</c:v>
                </c:pt>
                <c:pt idx="31800">
                  <c:v>158.9999999999279</c:v>
                </c:pt>
                <c:pt idx="31801">
                  <c:v>159.0049999999279</c:v>
                </c:pt>
                <c:pt idx="31802">
                  <c:v>159.0099999999279</c:v>
                </c:pt>
                <c:pt idx="31803">
                  <c:v>159.0149999999279</c:v>
                </c:pt>
                <c:pt idx="31804">
                  <c:v>159.0199999999278</c:v>
                </c:pt>
                <c:pt idx="31805">
                  <c:v>159.0249999999278</c:v>
                </c:pt>
                <c:pt idx="31806">
                  <c:v>159.0299999999278</c:v>
                </c:pt>
                <c:pt idx="31807">
                  <c:v>159.0349999999278</c:v>
                </c:pt>
                <c:pt idx="31808">
                  <c:v>159.0399999999278</c:v>
                </c:pt>
                <c:pt idx="31809">
                  <c:v>159.0449999999278</c:v>
                </c:pt>
                <c:pt idx="31810">
                  <c:v>159.0499999999278</c:v>
                </c:pt>
                <c:pt idx="31811">
                  <c:v>159.0549999999278</c:v>
                </c:pt>
                <c:pt idx="31812">
                  <c:v>159.0599999999278</c:v>
                </c:pt>
                <c:pt idx="31813">
                  <c:v>159.0649999999278</c:v>
                </c:pt>
                <c:pt idx="31814">
                  <c:v>159.0699999999278</c:v>
                </c:pt>
                <c:pt idx="31815">
                  <c:v>159.0749999999278</c:v>
                </c:pt>
                <c:pt idx="31816">
                  <c:v>159.0799999999278</c:v>
                </c:pt>
                <c:pt idx="31817">
                  <c:v>159.0849999999278</c:v>
                </c:pt>
                <c:pt idx="31818">
                  <c:v>159.0899999999278</c:v>
                </c:pt>
                <c:pt idx="31819">
                  <c:v>159.0949999999278</c:v>
                </c:pt>
                <c:pt idx="31820">
                  <c:v>159.0999999999278</c:v>
                </c:pt>
                <c:pt idx="31821">
                  <c:v>159.1049999999278</c:v>
                </c:pt>
                <c:pt idx="31822">
                  <c:v>159.1099999999278</c:v>
                </c:pt>
                <c:pt idx="31823">
                  <c:v>159.1149999999278</c:v>
                </c:pt>
                <c:pt idx="31824">
                  <c:v>159.1199999999278</c:v>
                </c:pt>
                <c:pt idx="31825">
                  <c:v>159.1249999999278</c:v>
                </c:pt>
                <c:pt idx="31826">
                  <c:v>159.1299999999278</c:v>
                </c:pt>
                <c:pt idx="31827">
                  <c:v>159.1349999999277</c:v>
                </c:pt>
                <c:pt idx="31828">
                  <c:v>159.1399999999277</c:v>
                </c:pt>
                <c:pt idx="31829">
                  <c:v>159.1449999999277</c:v>
                </c:pt>
                <c:pt idx="31830">
                  <c:v>159.1499999999277</c:v>
                </c:pt>
                <c:pt idx="31831">
                  <c:v>159.1549999999278</c:v>
                </c:pt>
                <c:pt idx="31832">
                  <c:v>159.1599999999277</c:v>
                </c:pt>
                <c:pt idx="31833">
                  <c:v>159.1649999999277</c:v>
                </c:pt>
                <c:pt idx="31834">
                  <c:v>159.1699999999277</c:v>
                </c:pt>
                <c:pt idx="31835">
                  <c:v>159.1749999999277</c:v>
                </c:pt>
                <c:pt idx="31836">
                  <c:v>159.1799999999277</c:v>
                </c:pt>
                <c:pt idx="31837">
                  <c:v>159.1849999999277</c:v>
                </c:pt>
                <c:pt idx="31838">
                  <c:v>159.1899999999277</c:v>
                </c:pt>
                <c:pt idx="31839">
                  <c:v>159.1949999999277</c:v>
                </c:pt>
                <c:pt idx="31840">
                  <c:v>159.1999999999277</c:v>
                </c:pt>
                <c:pt idx="31841">
                  <c:v>159.2049999999277</c:v>
                </c:pt>
                <c:pt idx="31842">
                  <c:v>159.2099999999277</c:v>
                </c:pt>
                <c:pt idx="31843">
                  <c:v>159.2149999999277</c:v>
                </c:pt>
                <c:pt idx="31844">
                  <c:v>159.2199999999276</c:v>
                </c:pt>
                <c:pt idx="31845">
                  <c:v>159.2249999999277</c:v>
                </c:pt>
                <c:pt idx="31846">
                  <c:v>159.2299999999277</c:v>
                </c:pt>
                <c:pt idx="31847">
                  <c:v>159.2349999999277</c:v>
                </c:pt>
                <c:pt idx="31848">
                  <c:v>159.2399999999276</c:v>
                </c:pt>
                <c:pt idx="31849">
                  <c:v>159.2449999999276</c:v>
                </c:pt>
                <c:pt idx="31850">
                  <c:v>159.2499999999276</c:v>
                </c:pt>
                <c:pt idx="31851">
                  <c:v>159.2549999999276</c:v>
                </c:pt>
                <c:pt idx="31852">
                  <c:v>159.2599999999276</c:v>
                </c:pt>
                <c:pt idx="31853">
                  <c:v>159.2649999999276</c:v>
                </c:pt>
                <c:pt idx="31854">
                  <c:v>159.2699999999276</c:v>
                </c:pt>
                <c:pt idx="31855">
                  <c:v>159.2749999999276</c:v>
                </c:pt>
                <c:pt idx="31856">
                  <c:v>159.2799999999276</c:v>
                </c:pt>
                <c:pt idx="31857">
                  <c:v>159.2849999999276</c:v>
                </c:pt>
                <c:pt idx="31858">
                  <c:v>159.2899999999276</c:v>
                </c:pt>
                <c:pt idx="31859">
                  <c:v>159.2949999999276</c:v>
                </c:pt>
                <c:pt idx="31860">
                  <c:v>159.2999999999276</c:v>
                </c:pt>
                <c:pt idx="31861">
                  <c:v>159.3049999999276</c:v>
                </c:pt>
                <c:pt idx="31862">
                  <c:v>159.3099999999276</c:v>
                </c:pt>
                <c:pt idx="31863">
                  <c:v>159.3149999999276</c:v>
                </c:pt>
                <c:pt idx="31864">
                  <c:v>159.3199999999276</c:v>
                </c:pt>
                <c:pt idx="31865">
                  <c:v>159.3249999999276</c:v>
                </c:pt>
                <c:pt idx="31866">
                  <c:v>159.3299999999276</c:v>
                </c:pt>
                <c:pt idx="31867">
                  <c:v>159.3349999999276</c:v>
                </c:pt>
                <c:pt idx="31868">
                  <c:v>159.3399999999276</c:v>
                </c:pt>
                <c:pt idx="31869">
                  <c:v>159.3449999999276</c:v>
                </c:pt>
                <c:pt idx="31870">
                  <c:v>159.3499999999276</c:v>
                </c:pt>
                <c:pt idx="31871">
                  <c:v>159.3549999999276</c:v>
                </c:pt>
                <c:pt idx="31872">
                  <c:v>159.3599999999276</c:v>
                </c:pt>
                <c:pt idx="31873">
                  <c:v>159.3649999999276</c:v>
                </c:pt>
                <c:pt idx="31874">
                  <c:v>159.3699999999276</c:v>
                </c:pt>
                <c:pt idx="31875">
                  <c:v>159.3749999999276</c:v>
                </c:pt>
                <c:pt idx="31876">
                  <c:v>159.3799999999275</c:v>
                </c:pt>
                <c:pt idx="31877">
                  <c:v>159.3849999999275</c:v>
                </c:pt>
                <c:pt idx="31878">
                  <c:v>159.3899999999275</c:v>
                </c:pt>
                <c:pt idx="31879">
                  <c:v>159.3949999999275</c:v>
                </c:pt>
                <c:pt idx="31880">
                  <c:v>159.3999999999275</c:v>
                </c:pt>
                <c:pt idx="31881">
                  <c:v>159.4049999999275</c:v>
                </c:pt>
                <c:pt idx="31882">
                  <c:v>159.4099999999275</c:v>
                </c:pt>
                <c:pt idx="31883">
                  <c:v>159.4149999999275</c:v>
                </c:pt>
                <c:pt idx="31884">
                  <c:v>159.4199999999275</c:v>
                </c:pt>
                <c:pt idx="31885">
                  <c:v>159.4249999999275</c:v>
                </c:pt>
                <c:pt idx="31886">
                  <c:v>159.4299999999275</c:v>
                </c:pt>
                <c:pt idx="31887">
                  <c:v>159.4349999999275</c:v>
                </c:pt>
                <c:pt idx="31888">
                  <c:v>159.4399999999275</c:v>
                </c:pt>
                <c:pt idx="31889">
                  <c:v>159.4449999999275</c:v>
                </c:pt>
                <c:pt idx="31890">
                  <c:v>159.4499999999275</c:v>
                </c:pt>
                <c:pt idx="31891">
                  <c:v>159.4549999999275</c:v>
                </c:pt>
                <c:pt idx="31892">
                  <c:v>159.4599999999275</c:v>
                </c:pt>
                <c:pt idx="31893">
                  <c:v>159.4649999999274</c:v>
                </c:pt>
                <c:pt idx="31894">
                  <c:v>159.4699999999274</c:v>
                </c:pt>
                <c:pt idx="31895">
                  <c:v>159.4749999999274</c:v>
                </c:pt>
                <c:pt idx="31896">
                  <c:v>159.4799999999274</c:v>
                </c:pt>
                <c:pt idx="31897">
                  <c:v>159.4849999999275</c:v>
                </c:pt>
                <c:pt idx="31898">
                  <c:v>159.4899999999274</c:v>
                </c:pt>
                <c:pt idx="31899">
                  <c:v>159.4949999999274</c:v>
                </c:pt>
                <c:pt idx="31900">
                  <c:v>159.4999999999274</c:v>
                </c:pt>
                <c:pt idx="31901">
                  <c:v>159.5049999999274</c:v>
                </c:pt>
                <c:pt idx="31902">
                  <c:v>159.5099999999274</c:v>
                </c:pt>
                <c:pt idx="31903">
                  <c:v>159.5149999999274</c:v>
                </c:pt>
                <c:pt idx="31904">
                  <c:v>159.5199999999274</c:v>
                </c:pt>
                <c:pt idx="31905">
                  <c:v>159.5249999999274</c:v>
                </c:pt>
                <c:pt idx="31906">
                  <c:v>159.5299999999274</c:v>
                </c:pt>
                <c:pt idx="31907">
                  <c:v>159.5349999999274</c:v>
                </c:pt>
                <c:pt idx="31908">
                  <c:v>159.5399999999274</c:v>
                </c:pt>
                <c:pt idx="31909">
                  <c:v>159.5449999999274</c:v>
                </c:pt>
                <c:pt idx="31910">
                  <c:v>159.5499999999274</c:v>
                </c:pt>
                <c:pt idx="31911">
                  <c:v>159.5549999999274</c:v>
                </c:pt>
                <c:pt idx="31912">
                  <c:v>159.5599999999274</c:v>
                </c:pt>
                <c:pt idx="31913">
                  <c:v>159.5649999999274</c:v>
                </c:pt>
                <c:pt idx="31914">
                  <c:v>159.5699999999274</c:v>
                </c:pt>
                <c:pt idx="31915">
                  <c:v>159.5749999999273</c:v>
                </c:pt>
                <c:pt idx="31916">
                  <c:v>159.5799999999273</c:v>
                </c:pt>
                <c:pt idx="31917">
                  <c:v>159.5849999999274</c:v>
                </c:pt>
                <c:pt idx="31918">
                  <c:v>159.5899999999274</c:v>
                </c:pt>
                <c:pt idx="31919">
                  <c:v>159.5949999999274</c:v>
                </c:pt>
                <c:pt idx="31920">
                  <c:v>159.5999999999273</c:v>
                </c:pt>
                <c:pt idx="31921">
                  <c:v>159.6049999999273</c:v>
                </c:pt>
                <c:pt idx="31922">
                  <c:v>159.6099999999273</c:v>
                </c:pt>
                <c:pt idx="31923">
                  <c:v>159.6149999999273</c:v>
                </c:pt>
                <c:pt idx="31924">
                  <c:v>159.6199999999273</c:v>
                </c:pt>
                <c:pt idx="31925">
                  <c:v>159.6249999999273</c:v>
                </c:pt>
                <c:pt idx="31926">
                  <c:v>159.6299999999273</c:v>
                </c:pt>
                <c:pt idx="31927">
                  <c:v>159.6349999999273</c:v>
                </c:pt>
                <c:pt idx="31928">
                  <c:v>159.6399999999273</c:v>
                </c:pt>
                <c:pt idx="31929">
                  <c:v>159.6449999999273</c:v>
                </c:pt>
                <c:pt idx="31930">
                  <c:v>159.6499999999273</c:v>
                </c:pt>
                <c:pt idx="31931">
                  <c:v>159.6549999999273</c:v>
                </c:pt>
                <c:pt idx="31932">
                  <c:v>159.6599999999273</c:v>
                </c:pt>
                <c:pt idx="31933">
                  <c:v>159.6649999999273</c:v>
                </c:pt>
                <c:pt idx="31934">
                  <c:v>159.6699999999273</c:v>
                </c:pt>
                <c:pt idx="31935">
                  <c:v>159.6749999999273</c:v>
                </c:pt>
                <c:pt idx="31936">
                  <c:v>159.6799999999272</c:v>
                </c:pt>
                <c:pt idx="31937">
                  <c:v>159.6849999999272</c:v>
                </c:pt>
                <c:pt idx="31938">
                  <c:v>159.6899999999272</c:v>
                </c:pt>
                <c:pt idx="31939">
                  <c:v>159.6949999999272</c:v>
                </c:pt>
                <c:pt idx="31940">
                  <c:v>159.6999999999272</c:v>
                </c:pt>
                <c:pt idx="31941">
                  <c:v>159.7049999999272</c:v>
                </c:pt>
                <c:pt idx="31942">
                  <c:v>159.7099999999272</c:v>
                </c:pt>
                <c:pt idx="31943">
                  <c:v>159.7149999999272</c:v>
                </c:pt>
                <c:pt idx="31944">
                  <c:v>159.7199999999272</c:v>
                </c:pt>
                <c:pt idx="31945">
                  <c:v>159.7249999999272</c:v>
                </c:pt>
                <c:pt idx="31946">
                  <c:v>159.7299999999272</c:v>
                </c:pt>
                <c:pt idx="31947">
                  <c:v>159.7349999999272</c:v>
                </c:pt>
                <c:pt idx="31948">
                  <c:v>159.7399999999272</c:v>
                </c:pt>
                <c:pt idx="31949">
                  <c:v>159.7449999999272</c:v>
                </c:pt>
                <c:pt idx="31950">
                  <c:v>159.7499999999272</c:v>
                </c:pt>
                <c:pt idx="31951">
                  <c:v>159.7549999999272</c:v>
                </c:pt>
                <c:pt idx="31952">
                  <c:v>159.7599999999272</c:v>
                </c:pt>
                <c:pt idx="31953">
                  <c:v>159.7649999999272</c:v>
                </c:pt>
                <c:pt idx="31954">
                  <c:v>159.7699999999272</c:v>
                </c:pt>
                <c:pt idx="31955">
                  <c:v>159.7749999999272</c:v>
                </c:pt>
                <c:pt idx="31956">
                  <c:v>159.7799999999272</c:v>
                </c:pt>
                <c:pt idx="31957">
                  <c:v>159.7849999999272</c:v>
                </c:pt>
                <c:pt idx="31958">
                  <c:v>159.7899999999272</c:v>
                </c:pt>
                <c:pt idx="31959">
                  <c:v>159.7949999999271</c:v>
                </c:pt>
                <c:pt idx="31960">
                  <c:v>159.7999999999271</c:v>
                </c:pt>
                <c:pt idx="31961">
                  <c:v>159.8049999999272</c:v>
                </c:pt>
                <c:pt idx="31962">
                  <c:v>159.8099999999272</c:v>
                </c:pt>
                <c:pt idx="31963">
                  <c:v>159.8149999999272</c:v>
                </c:pt>
                <c:pt idx="31964">
                  <c:v>159.8199999999271</c:v>
                </c:pt>
                <c:pt idx="31965">
                  <c:v>159.8249999999271</c:v>
                </c:pt>
                <c:pt idx="31966">
                  <c:v>159.8299999999271</c:v>
                </c:pt>
                <c:pt idx="31967">
                  <c:v>159.8349999999271</c:v>
                </c:pt>
                <c:pt idx="31968">
                  <c:v>159.8399999999271</c:v>
                </c:pt>
                <c:pt idx="31969">
                  <c:v>159.8449999999271</c:v>
                </c:pt>
                <c:pt idx="31970">
                  <c:v>159.8499999999271</c:v>
                </c:pt>
                <c:pt idx="31971">
                  <c:v>159.8549999999271</c:v>
                </c:pt>
                <c:pt idx="31972">
                  <c:v>159.8599999999271</c:v>
                </c:pt>
                <c:pt idx="31973">
                  <c:v>159.8649999999271</c:v>
                </c:pt>
                <c:pt idx="31974">
                  <c:v>159.8699999999271</c:v>
                </c:pt>
                <c:pt idx="31975">
                  <c:v>159.8749999999271</c:v>
                </c:pt>
                <c:pt idx="31976">
                  <c:v>159.8799999999271</c:v>
                </c:pt>
                <c:pt idx="31977">
                  <c:v>159.8849999999271</c:v>
                </c:pt>
                <c:pt idx="31978">
                  <c:v>159.8899999999271</c:v>
                </c:pt>
                <c:pt idx="31979">
                  <c:v>159.8949999999271</c:v>
                </c:pt>
                <c:pt idx="31980">
                  <c:v>159.8999999999271</c:v>
                </c:pt>
                <c:pt idx="31981">
                  <c:v>159.904999999927</c:v>
                </c:pt>
                <c:pt idx="31982">
                  <c:v>159.909999999927</c:v>
                </c:pt>
                <c:pt idx="31983">
                  <c:v>159.914999999927</c:v>
                </c:pt>
                <c:pt idx="31984">
                  <c:v>159.919999999927</c:v>
                </c:pt>
                <c:pt idx="31985">
                  <c:v>159.9249999999271</c:v>
                </c:pt>
                <c:pt idx="31986">
                  <c:v>159.929999999927</c:v>
                </c:pt>
                <c:pt idx="31987">
                  <c:v>159.934999999927</c:v>
                </c:pt>
                <c:pt idx="31988">
                  <c:v>159.939999999927</c:v>
                </c:pt>
                <c:pt idx="31989">
                  <c:v>159.944999999927</c:v>
                </c:pt>
                <c:pt idx="31990">
                  <c:v>159.949999999927</c:v>
                </c:pt>
                <c:pt idx="31991">
                  <c:v>159.954999999927</c:v>
                </c:pt>
                <c:pt idx="31992">
                  <c:v>159.959999999927</c:v>
                </c:pt>
                <c:pt idx="31993">
                  <c:v>159.964999999927</c:v>
                </c:pt>
                <c:pt idx="31994">
                  <c:v>159.969999999927</c:v>
                </c:pt>
                <c:pt idx="31995">
                  <c:v>159.974999999927</c:v>
                </c:pt>
                <c:pt idx="31996">
                  <c:v>159.979999999927</c:v>
                </c:pt>
                <c:pt idx="31997">
                  <c:v>159.984999999927</c:v>
                </c:pt>
                <c:pt idx="31998">
                  <c:v>159.989999999927</c:v>
                </c:pt>
                <c:pt idx="31999">
                  <c:v>159.994999999927</c:v>
                </c:pt>
                <c:pt idx="32000">
                  <c:v>159.999999999927</c:v>
                </c:pt>
                <c:pt idx="32001">
                  <c:v>160.004999999927</c:v>
                </c:pt>
                <c:pt idx="32002">
                  <c:v>160.009999999927</c:v>
                </c:pt>
                <c:pt idx="32003">
                  <c:v>160.0149999999269</c:v>
                </c:pt>
                <c:pt idx="32004">
                  <c:v>160.0199999999269</c:v>
                </c:pt>
                <c:pt idx="32005">
                  <c:v>160.024999999927</c:v>
                </c:pt>
                <c:pt idx="32006">
                  <c:v>160.029999999927</c:v>
                </c:pt>
                <c:pt idx="32007">
                  <c:v>160.034999999927</c:v>
                </c:pt>
                <c:pt idx="32008">
                  <c:v>160.0399999999269</c:v>
                </c:pt>
                <c:pt idx="32009">
                  <c:v>160.0449999999269</c:v>
                </c:pt>
                <c:pt idx="32010">
                  <c:v>160.0499999999269</c:v>
                </c:pt>
                <c:pt idx="32011">
                  <c:v>160.054999999927</c:v>
                </c:pt>
                <c:pt idx="32012">
                  <c:v>160.059999999927</c:v>
                </c:pt>
                <c:pt idx="32013">
                  <c:v>160.0649999999269</c:v>
                </c:pt>
                <c:pt idx="32014">
                  <c:v>160.0699999999269</c:v>
                </c:pt>
                <c:pt idx="32015">
                  <c:v>160.0749999999269</c:v>
                </c:pt>
                <c:pt idx="32016">
                  <c:v>160.0799999999269</c:v>
                </c:pt>
                <c:pt idx="32017">
                  <c:v>160.084999999927</c:v>
                </c:pt>
                <c:pt idx="32018">
                  <c:v>160.089999999927</c:v>
                </c:pt>
                <c:pt idx="32019">
                  <c:v>160.0949999999269</c:v>
                </c:pt>
                <c:pt idx="32020">
                  <c:v>160.0999999999269</c:v>
                </c:pt>
                <c:pt idx="32021">
                  <c:v>160.1049999999269</c:v>
                </c:pt>
                <c:pt idx="32022">
                  <c:v>160.1099999999269</c:v>
                </c:pt>
                <c:pt idx="32023">
                  <c:v>160.1149999999269</c:v>
                </c:pt>
                <c:pt idx="32024">
                  <c:v>160.1199999999268</c:v>
                </c:pt>
                <c:pt idx="32025">
                  <c:v>160.1249999999268</c:v>
                </c:pt>
                <c:pt idx="32026">
                  <c:v>160.1299999999268</c:v>
                </c:pt>
                <c:pt idx="32027">
                  <c:v>160.1349999999268</c:v>
                </c:pt>
                <c:pt idx="32028">
                  <c:v>160.1399999999268</c:v>
                </c:pt>
                <c:pt idx="32029">
                  <c:v>160.1449999999268</c:v>
                </c:pt>
                <c:pt idx="32030">
                  <c:v>160.1499999999268</c:v>
                </c:pt>
                <c:pt idx="32031">
                  <c:v>160.1549999999268</c:v>
                </c:pt>
                <c:pt idx="32032">
                  <c:v>160.1599999999268</c:v>
                </c:pt>
                <c:pt idx="32033">
                  <c:v>160.1649999999268</c:v>
                </c:pt>
                <c:pt idx="32034">
                  <c:v>160.1699999999268</c:v>
                </c:pt>
                <c:pt idx="32035">
                  <c:v>160.1749999999268</c:v>
                </c:pt>
                <c:pt idx="32036">
                  <c:v>160.1799999999268</c:v>
                </c:pt>
                <c:pt idx="32037">
                  <c:v>160.1849999999268</c:v>
                </c:pt>
                <c:pt idx="32038">
                  <c:v>160.1899999999268</c:v>
                </c:pt>
                <c:pt idx="32039">
                  <c:v>160.1949999999268</c:v>
                </c:pt>
                <c:pt idx="32040">
                  <c:v>160.1999999999268</c:v>
                </c:pt>
                <c:pt idx="32041">
                  <c:v>160.2049999999268</c:v>
                </c:pt>
                <c:pt idx="32042">
                  <c:v>160.2099999999268</c:v>
                </c:pt>
                <c:pt idx="32043">
                  <c:v>160.2149999999268</c:v>
                </c:pt>
                <c:pt idx="32044">
                  <c:v>160.2199999999268</c:v>
                </c:pt>
                <c:pt idx="32045">
                  <c:v>160.2249999999268</c:v>
                </c:pt>
                <c:pt idx="32046">
                  <c:v>160.2299999999268</c:v>
                </c:pt>
                <c:pt idx="32047">
                  <c:v>160.2349999999267</c:v>
                </c:pt>
                <c:pt idx="32048">
                  <c:v>160.2399999999267</c:v>
                </c:pt>
                <c:pt idx="32049">
                  <c:v>160.2449999999267</c:v>
                </c:pt>
                <c:pt idx="32050">
                  <c:v>160.2499999999267</c:v>
                </c:pt>
                <c:pt idx="32051">
                  <c:v>160.2549999999268</c:v>
                </c:pt>
                <c:pt idx="32052">
                  <c:v>160.2599999999267</c:v>
                </c:pt>
                <c:pt idx="32053">
                  <c:v>160.2649999999267</c:v>
                </c:pt>
                <c:pt idx="32054">
                  <c:v>160.2699999999267</c:v>
                </c:pt>
                <c:pt idx="32055">
                  <c:v>160.2749999999267</c:v>
                </c:pt>
                <c:pt idx="32056">
                  <c:v>160.2799999999267</c:v>
                </c:pt>
                <c:pt idx="32057">
                  <c:v>160.2849999999267</c:v>
                </c:pt>
                <c:pt idx="32058">
                  <c:v>160.2899999999267</c:v>
                </c:pt>
                <c:pt idx="32059">
                  <c:v>160.2949999999267</c:v>
                </c:pt>
                <c:pt idx="32060">
                  <c:v>160.2999999999267</c:v>
                </c:pt>
                <c:pt idx="32061">
                  <c:v>160.3049999999267</c:v>
                </c:pt>
                <c:pt idx="32062">
                  <c:v>160.3099999999267</c:v>
                </c:pt>
                <c:pt idx="32063">
                  <c:v>160.3149999999267</c:v>
                </c:pt>
                <c:pt idx="32064">
                  <c:v>160.3199999999267</c:v>
                </c:pt>
                <c:pt idx="32065">
                  <c:v>160.3249999999267</c:v>
                </c:pt>
                <c:pt idx="32066">
                  <c:v>160.3299999999267</c:v>
                </c:pt>
                <c:pt idx="32067">
                  <c:v>160.3349999999267</c:v>
                </c:pt>
                <c:pt idx="32068">
                  <c:v>160.3399999999267</c:v>
                </c:pt>
                <c:pt idx="32069">
                  <c:v>160.3449999999266</c:v>
                </c:pt>
                <c:pt idx="32070">
                  <c:v>160.3499999999266</c:v>
                </c:pt>
                <c:pt idx="32071">
                  <c:v>160.3549999999267</c:v>
                </c:pt>
                <c:pt idx="32072">
                  <c:v>160.3599999999267</c:v>
                </c:pt>
                <c:pt idx="32073">
                  <c:v>160.3649999999267</c:v>
                </c:pt>
                <c:pt idx="32074">
                  <c:v>160.3699999999266</c:v>
                </c:pt>
                <c:pt idx="32075">
                  <c:v>160.3749999999266</c:v>
                </c:pt>
                <c:pt idx="32076">
                  <c:v>160.3799999999266</c:v>
                </c:pt>
                <c:pt idx="32077">
                  <c:v>160.3849999999266</c:v>
                </c:pt>
                <c:pt idx="32078">
                  <c:v>160.3899999999266</c:v>
                </c:pt>
                <c:pt idx="32079">
                  <c:v>160.3949999999266</c:v>
                </c:pt>
                <c:pt idx="32080">
                  <c:v>160.3999999999266</c:v>
                </c:pt>
                <c:pt idx="32081">
                  <c:v>160.4049999999266</c:v>
                </c:pt>
                <c:pt idx="32082">
                  <c:v>160.4099999999266</c:v>
                </c:pt>
                <c:pt idx="32083">
                  <c:v>160.4149999999266</c:v>
                </c:pt>
                <c:pt idx="32084">
                  <c:v>160.4199999999266</c:v>
                </c:pt>
                <c:pt idx="32085">
                  <c:v>160.4249999999266</c:v>
                </c:pt>
                <c:pt idx="32086">
                  <c:v>160.4299999999266</c:v>
                </c:pt>
                <c:pt idx="32087">
                  <c:v>160.4349999999266</c:v>
                </c:pt>
                <c:pt idx="32088">
                  <c:v>160.4399999999266</c:v>
                </c:pt>
                <c:pt idx="32089">
                  <c:v>160.4449999999266</c:v>
                </c:pt>
                <c:pt idx="32090">
                  <c:v>160.4499999999266</c:v>
                </c:pt>
                <c:pt idx="32091">
                  <c:v>160.4549999999266</c:v>
                </c:pt>
                <c:pt idx="32092">
                  <c:v>160.4599999999266</c:v>
                </c:pt>
                <c:pt idx="32093">
                  <c:v>160.4649999999266</c:v>
                </c:pt>
                <c:pt idx="32094">
                  <c:v>160.4699999999266</c:v>
                </c:pt>
                <c:pt idx="32095">
                  <c:v>160.4749999999266</c:v>
                </c:pt>
                <c:pt idx="32096">
                  <c:v>160.4799999999265</c:v>
                </c:pt>
                <c:pt idx="32097">
                  <c:v>160.4849999999265</c:v>
                </c:pt>
                <c:pt idx="32098">
                  <c:v>160.4899999999265</c:v>
                </c:pt>
                <c:pt idx="32099">
                  <c:v>160.4949999999265</c:v>
                </c:pt>
                <c:pt idx="32100">
                  <c:v>160.4999999999265</c:v>
                </c:pt>
                <c:pt idx="32101">
                  <c:v>160.5049999999265</c:v>
                </c:pt>
                <c:pt idx="32102">
                  <c:v>160.5099999999265</c:v>
                </c:pt>
                <c:pt idx="32103">
                  <c:v>160.5149999999265</c:v>
                </c:pt>
                <c:pt idx="32104">
                  <c:v>160.5199999999265</c:v>
                </c:pt>
                <c:pt idx="32105">
                  <c:v>160.5249999999265</c:v>
                </c:pt>
                <c:pt idx="32106">
                  <c:v>160.5299999999265</c:v>
                </c:pt>
                <c:pt idx="32107">
                  <c:v>160.5349999999265</c:v>
                </c:pt>
                <c:pt idx="32108">
                  <c:v>160.5399999999265</c:v>
                </c:pt>
                <c:pt idx="32109">
                  <c:v>160.5449999999265</c:v>
                </c:pt>
                <c:pt idx="32110">
                  <c:v>160.5499999999265</c:v>
                </c:pt>
                <c:pt idx="32111">
                  <c:v>160.5549999999265</c:v>
                </c:pt>
                <c:pt idx="32112">
                  <c:v>160.5599999999265</c:v>
                </c:pt>
                <c:pt idx="32113">
                  <c:v>160.5649999999264</c:v>
                </c:pt>
                <c:pt idx="32114">
                  <c:v>160.5699999999264</c:v>
                </c:pt>
                <c:pt idx="32115">
                  <c:v>160.5749999999264</c:v>
                </c:pt>
                <c:pt idx="32116">
                  <c:v>160.5799999999264</c:v>
                </c:pt>
                <c:pt idx="32117">
                  <c:v>160.5849999999265</c:v>
                </c:pt>
                <c:pt idx="32118">
                  <c:v>160.5899999999264</c:v>
                </c:pt>
                <c:pt idx="32119">
                  <c:v>160.5949999999264</c:v>
                </c:pt>
                <c:pt idx="32120">
                  <c:v>160.5999999999264</c:v>
                </c:pt>
                <c:pt idx="32121">
                  <c:v>160.6049999999264</c:v>
                </c:pt>
                <c:pt idx="32122">
                  <c:v>160.6099999999264</c:v>
                </c:pt>
                <c:pt idx="32123">
                  <c:v>160.6149999999264</c:v>
                </c:pt>
                <c:pt idx="32124">
                  <c:v>160.6199999999264</c:v>
                </c:pt>
                <c:pt idx="32125">
                  <c:v>160.6249999999264</c:v>
                </c:pt>
                <c:pt idx="32126">
                  <c:v>160.6299999999264</c:v>
                </c:pt>
                <c:pt idx="32127">
                  <c:v>160.6349999999264</c:v>
                </c:pt>
                <c:pt idx="32128">
                  <c:v>160.6399999999264</c:v>
                </c:pt>
                <c:pt idx="32129">
                  <c:v>160.6449999999264</c:v>
                </c:pt>
                <c:pt idx="32130">
                  <c:v>160.6499999999264</c:v>
                </c:pt>
                <c:pt idx="32131">
                  <c:v>160.6549999999264</c:v>
                </c:pt>
                <c:pt idx="32132">
                  <c:v>160.6599999999264</c:v>
                </c:pt>
                <c:pt idx="32133">
                  <c:v>160.6649999999264</c:v>
                </c:pt>
                <c:pt idx="32134">
                  <c:v>160.6699999999264</c:v>
                </c:pt>
                <c:pt idx="32135">
                  <c:v>160.6749999999263</c:v>
                </c:pt>
                <c:pt idx="32136">
                  <c:v>160.6799999999263</c:v>
                </c:pt>
                <c:pt idx="32137">
                  <c:v>160.6849999999264</c:v>
                </c:pt>
                <c:pt idx="32138">
                  <c:v>160.6899999999264</c:v>
                </c:pt>
                <c:pt idx="32139">
                  <c:v>160.6949999999264</c:v>
                </c:pt>
                <c:pt idx="32140">
                  <c:v>160.6999999999263</c:v>
                </c:pt>
                <c:pt idx="32141">
                  <c:v>160.7049999999263</c:v>
                </c:pt>
                <c:pt idx="32142">
                  <c:v>160.7099999999263</c:v>
                </c:pt>
                <c:pt idx="32143">
                  <c:v>160.7149999999263</c:v>
                </c:pt>
                <c:pt idx="32144">
                  <c:v>160.7199999999263</c:v>
                </c:pt>
                <c:pt idx="32145">
                  <c:v>160.7249999999263</c:v>
                </c:pt>
                <c:pt idx="32146">
                  <c:v>160.7299999999263</c:v>
                </c:pt>
                <c:pt idx="32147">
                  <c:v>160.7349999999263</c:v>
                </c:pt>
                <c:pt idx="32148">
                  <c:v>160.7399999999263</c:v>
                </c:pt>
                <c:pt idx="32149">
                  <c:v>160.7449999999263</c:v>
                </c:pt>
                <c:pt idx="32150">
                  <c:v>160.7499999999263</c:v>
                </c:pt>
                <c:pt idx="32151">
                  <c:v>160.7549999999263</c:v>
                </c:pt>
                <c:pt idx="32152">
                  <c:v>160.7599999999263</c:v>
                </c:pt>
                <c:pt idx="32153">
                  <c:v>160.7649999999263</c:v>
                </c:pt>
                <c:pt idx="32154">
                  <c:v>160.7699999999263</c:v>
                </c:pt>
                <c:pt idx="32155">
                  <c:v>160.7749999999263</c:v>
                </c:pt>
                <c:pt idx="32156">
                  <c:v>160.7799999999262</c:v>
                </c:pt>
                <c:pt idx="32157">
                  <c:v>160.7849999999262</c:v>
                </c:pt>
                <c:pt idx="32158">
                  <c:v>160.7899999999262</c:v>
                </c:pt>
                <c:pt idx="32159">
                  <c:v>160.7949999999262</c:v>
                </c:pt>
                <c:pt idx="32160">
                  <c:v>160.7999999999262</c:v>
                </c:pt>
                <c:pt idx="32161">
                  <c:v>160.8049999999263</c:v>
                </c:pt>
                <c:pt idx="32162">
                  <c:v>160.8099999999262</c:v>
                </c:pt>
                <c:pt idx="32163">
                  <c:v>160.8149999999262</c:v>
                </c:pt>
                <c:pt idx="32164">
                  <c:v>160.8199999999262</c:v>
                </c:pt>
                <c:pt idx="32165">
                  <c:v>160.8249999999262</c:v>
                </c:pt>
                <c:pt idx="32166">
                  <c:v>160.8299999999262</c:v>
                </c:pt>
                <c:pt idx="32167">
                  <c:v>160.8349999999262</c:v>
                </c:pt>
                <c:pt idx="32168">
                  <c:v>160.8399999999262</c:v>
                </c:pt>
                <c:pt idx="32169">
                  <c:v>160.8449999999262</c:v>
                </c:pt>
                <c:pt idx="32170">
                  <c:v>160.8499999999262</c:v>
                </c:pt>
                <c:pt idx="32171">
                  <c:v>160.8549999999262</c:v>
                </c:pt>
                <c:pt idx="32172">
                  <c:v>160.8599999999262</c:v>
                </c:pt>
                <c:pt idx="32173">
                  <c:v>160.8649999999262</c:v>
                </c:pt>
                <c:pt idx="32174">
                  <c:v>160.8699999999262</c:v>
                </c:pt>
                <c:pt idx="32175">
                  <c:v>160.8749999999262</c:v>
                </c:pt>
                <c:pt idx="32176">
                  <c:v>160.8799999999262</c:v>
                </c:pt>
                <c:pt idx="32177">
                  <c:v>160.8849999999262</c:v>
                </c:pt>
                <c:pt idx="32178">
                  <c:v>160.8899999999262</c:v>
                </c:pt>
                <c:pt idx="32179">
                  <c:v>160.8949999999262</c:v>
                </c:pt>
                <c:pt idx="32180">
                  <c:v>160.8999999999262</c:v>
                </c:pt>
                <c:pt idx="32181">
                  <c:v>160.9049999999262</c:v>
                </c:pt>
                <c:pt idx="32182">
                  <c:v>160.9099999999262</c:v>
                </c:pt>
                <c:pt idx="32183">
                  <c:v>160.9149999999262</c:v>
                </c:pt>
                <c:pt idx="32184">
                  <c:v>160.9199999999261</c:v>
                </c:pt>
                <c:pt idx="32185">
                  <c:v>160.9249999999261</c:v>
                </c:pt>
                <c:pt idx="32186">
                  <c:v>160.9299999999261</c:v>
                </c:pt>
                <c:pt idx="32187">
                  <c:v>160.9349999999261</c:v>
                </c:pt>
                <c:pt idx="32188">
                  <c:v>160.9399999999261</c:v>
                </c:pt>
                <c:pt idx="32189">
                  <c:v>160.9449999999261</c:v>
                </c:pt>
                <c:pt idx="32190">
                  <c:v>160.9499999999261</c:v>
                </c:pt>
                <c:pt idx="32191">
                  <c:v>160.9549999999261</c:v>
                </c:pt>
                <c:pt idx="32192">
                  <c:v>160.9599999999261</c:v>
                </c:pt>
                <c:pt idx="32193">
                  <c:v>160.9649999999261</c:v>
                </c:pt>
                <c:pt idx="32194">
                  <c:v>160.9699999999261</c:v>
                </c:pt>
                <c:pt idx="32195">
                  <c:v>160.9749999999261</c:v>
                </c:pt>
                <c:pt idx="32196">
                  <c:v>160.9799999999261</c:v>
                </c:pt>
                <c:pt idx="32197">
                  <c:v>160.9849999999261</c:v>
                </c:pt>
                <c:pt idx="32198">
                  <c:v>160.9899999999261</c:v>
                </c:pt>
                <c:pt idx="32199">
                  <c:v>160.9949999999261</c:v>
                </c:pt>
                <c:pt idx="32200">
                  <c:v>160.9999999999261</c:v>
                </c:pt>
                <c:pt idx="32201">
                  <c:v>161.004999999926</c:v>
                </c:pt>
                <c:pt idx="32202">
                  <c:v>161.009999999926</c:v>
                </c:pt>
                <c:pt idx="32203">
                  <c:v>161.014999999926</c:v>
                </c:pt>
                <c:pt idx="32204">
                  <c:v>161.019999999926</c:v>
                </c:pt>
                <c:pt idx="32205">
                  <c:v>161.0249999999261</c:v>
                </c:pt>
                <c:pt idx="32206">
                  <c:v>161.029999999926</c:v>
                </c:pt>
                <c:pt idx="32207">
                  <c:v>161.034999999926</c:v>
                </c:pt>
                <c:pt idx="32208">
                  <c:v>161.039999999926</c:v>
                </c:pt>
                <c:pt idx="32209">
                  <c:v>161.044999999926</c:v>
                </c:pt>
                <c:pt idx="32210">
                  <c:v>161.049999999926</c:v>
                </c:pt>
                <c:pt idx="32211">
                  <c:v>161.054999999926</c:v>
                </c:pt>
                <c:pt idx="32212">
                  <c:v>161.059999999926</c:v>
                </c:pt>
                <c:pt idx="32213">
                  <c:v>161.064999999926</c:v>
                </c:pt>
                <c:pt idx="32214">
                  <c:v>161.069999999926</c:v>
                </c:pt>
                <c:pt idx="32215">
                  <c:v>161.074999999926</c:v>
                </c:pt>
                <c:pt idx="32216">
                  <c:v>161.079999999926</c:v>
                </c:pt>
                <c:pt idx="32217">
                  <c:v>161.084999999926</c:v>
                </c:pt>
                <c:pt idx="32218">
                  <c:v>161.089999999926</c:v>
                </c:pt>
                <c:pt idx="32219">
                  <c:v>161.094999999926</c:v>
                </c:pt>
                <c:pt idx="32220">
                  <c:v>161.099999999926</c:v>
                </c:pt>
                <c:pt idx="32221">
                  <c:v>161.104999999926</c:v>
                </c:pt>
                <c:pt idx="32222">
                  <c:v>161.109999999926</c:v>
                </c:pt>
                <c:pt idx="32223">
                  <c:v>161.1149999999259</c:v>
                </c:pt>
                <c:pt idx="32224">
                  <c:v>161.1199999999259</c:v>
                </c:pt>
                <c:pt idx="32225">
                  <c:v>161.124999999926</c:v>
                </c:pt>
                <c:pt idx="32226">
                  <c:v>161.129999999926</c:v>
                </c:pt>
                <c:pt idx="32227">
                  <c:v>161.134999999926</c:v>
                </c:pt>
                <c:pt idx="32228">
                  <c:v>161.1399999999259</c:v>
                </c:pt>
                <c:pt idx="32229">
                  <c:v>161.1449999999259</c:v>
                </c:pt>
                <c:pt idx="32230">
                  <c:v>161.1499999999259</c:v>
                </c:pt>
                <c:pt idx="32231">
                  <c:v>161.154999999926</c:v>
                </c:pt>
                <c:pt idx="32232">
                  <c:v>161.159999999926</c:v>
                </c:pt>
                <c:pt idx="32233">
                  <c:v>161.1649999999259</c:v>
                </c:pt>
                <c:pt idx="32234">
                  <c:v>161.1699999999259</c:v>
                </c:pt>
                <c:pt idx="32235">
                  <c:v>161.1749999999259</c:v>
                </c:pt>
                <c:pt idx="32236">
                  <c:v>161.1799999999259</c:v>
                </c:pt>
                <c:pt idx="32237">
                  <c:v>161.184999999926</c:v>
                </c:pt>
                <c:pt idx="32238">
                  <c:v>161.189999999926</c:v>
                </c:pt>
                <c:pt idx="32239">
                  <c:v>161.1949999999259</c:v>
                </c:pt>
                <c:pt idx="32240">
                  <c:v>161.1999999999259</c:v>
                </c:pt>
                <c:pt idx="32241">
                  <c:v>161.2049999999259</c:v>
                </c:pt>
                <c:pt idx="32242">
                  <c:v>161.2099999999259</c:v>
                </c:pt>
                <c:pt idx="32243">
                  <c:v>161.2149999999259</c:v>
                </c:pt>
                <c:pt idx="32244">
                  <c:v>161.2199999999258</c:v>
                </c:pt>
                <c:pt idx="32245">
                  <c:v>161.2249999999258</c:v>
                </c:pt>
                <c:pt idx="32246">
                  <c:v>161.2299999999258</c:v>
                </c:pt>
                <c:pt idx="32247">
                  <c:v>161.2349999999258</c:v>
                </c:pt>
                <c:pt idx="32248">
                  <c:v>161.2399999999258</c:v>
                </c:pt>
                <c:pt idx="32249">
                  <c:v>161.2449999999258</c:v>
                </c:pt>
                <c:pt idx="32250">
                  <c:v>161.2499999999258</c:v>
                </c:pt>
                <c:pt idx="32251">
                  <c:v>161.2549999999258</c:v>
                </c:pt>
                <c:pt idx="32252">
                  <c:v>161.2599999999258</c:v>
                </c:pt>
                <c:pt idx="32253">
                  <c:v>161.2649999999258</c:v>
                </c:pt>
                <c:pt idx="32254">
                  <c:v>161.2699999999258</c:v>
                </c:pt>
                <c:pt idx="32255">
                  <c:v>161.2749999999258</c:v>
                </c:pt>
                <c:pt idx="32256">
                  <c:v>161.2799999999258</c:v>
                </c:pt>
                <c:pt idx="32257">
                  <c:v>161.2849999999258</c:v>
                </c:pt>
                <c:pt idx="32258">
                  <c:v>161.2899999999258</c:v>
                </c:pt>
                <c:pt idx="32259">
                  <c:v>161.2949999999258</c:v>
                </c:pt>
                <c:pt idx="32260">
                  <c:v>161.2999999999258</c:v>
                </c:pt>
                <c:pt idx="32261">
                  <c:v>161.3049999999258</c:v>
                </c:pt>
                <c:pt idx="32262">
                  <c:v>161.3099999999258</c:v>
                </c:pt>
                <c:pt idx="32263">
                  <c:v>161.3149999999258</c:v>
                </c:pt>
                <c:pt idx="32264">
                  <c:v>161.3199999999258</c:v>
                </c:pt>
                <c:pt idx="32265">
                  <c:v>161.3249999999258</c:v>
                </c:pt>
                <c:pt idx="32266">
                  <c:v>161.3299999999258</c:v>
                </c:pt>
                <c:pt idx="32267">
                  <c:v>161.3349999999258</c:v>
                </c:pt>
                <c:pt idx="32268">
                  <c:v>161.3399999999258</c:v>
                </c:pt>
                <c:pt idx="32269">
                  <c:v>161.3449999999258</c:v>
                </c:pt>
                <c:pt idx="32270">
                  <c:v>161.3499999999258</c:v>
                </c:pt>
                <c:pt idx="32271">
                  <c:v>161.3549999999258</c:v>
                </c:pt>
                <c:pt idx="32272">
                  <c:v>161.3599999999258</c:v>
                </c:pt>
                <c:pt idx="32273">
                  <c:v>161.3649999999257</c:v>
                </c:pt>
                <c:pt idx="32274">
                  <c:v>161.3699999999257</c:v>
                </c:pt>
                <c:pt idx="32275">
                  <c:v>161.3749999999257</c:v>
                </c:pt>
                <c:pt idx="32276">
                  <c:v>161.3799999999257</c:v>
                </c:pt>
                <c:pt idx="32277">
                  <c:v>161.3849999999258</c:v>
                </c:pt>
                <c:pt idx="32278">
                  <c:v>161.3899999999257</c:v>
                </c:pt>
                <c:pt idx="32279">
                  <c:v>161.3949999999257</c:v>
                </c:pt>
                <c:pt idx="32280">
                  <c:v>161.3999999999257</c:v>
                </c:pt>
                <c:pt idx="32281">
                  <c:v>161.4049999999257</c:v>
                </c:pt>
                <c:pt idx="32282">
                  <c:v>161.4099999999257</c:v>
                </c:pt>
                <c:pt idx="32283">
                  <c:v>161.4149999999257</c:v>
                </c:pt>
                <c:pt idx="32284">
                  <c:v>161.4199999999257</c:v>
                </c:pt>
                <c:pt idx="32285">
                  <c:v>161.4249999999257</c:v>
                </c:pt>
                <c:pt idx="32286">
                  <c:v>161.4299999999257</c:v>
                </c:pt>
                <c:pt idx="32287">
                  <c:v>161.4349999999257</c:v>
                </c:pt>
                <c:pt idx="32288">
                  <c:v>161.4399999999256</c:v>
                </c:pt>
                <c:pt idx="32289">
                  <c:v>161.4449999999256</c:v>
                </c:pt>
                <c:pt idx="32290">
                  <c:v>161.4499999999256</c:v>
                </c:pt>
                <c:pt idx="32291">
                  <c:v>161.4549999999257</c:v>
                </c:pt>
                <c:pt idx="32292">
                  <c:v>161.4599999999257</c:v>
                </c:pt>
                <c:pt idx="32293">
                  <c:v>161.4649999999257</c:v>
                </c:pt>
                <c:pt idx="32294">
                  <c:v>161.4699999999256</c:v>
                </c:pt>
                <c:pt idx="32295">
                  <c:v>161.4749999999256</c:v>
                </c:pt>
                <c:pt idx="32296">
                  <c:v>161.4799999999256</c:v>
                </c:pt>
                <c:pt idx="32297">
                  <c:v>161.4849999999256</c:v>
                </c:pt>
                <c:pt idx="32298">
                  <c:v>161.4899999999256</c:v>
                </c:pt>
                <c:pt idx="32299">
                  <c:v>161.4949999999256</c:v>
                </c:pt>
                <c:pt idx="32300">
                  <c:v>161.4999999999256</c:v>
                </c:pt>
                <c:pt idx="32301">
                  <c:v>161.5049999999256</c:v>
                </c:pt>
                <c:pt idx="32302">
                  <c:v>161.5099999999256</c:v>
                </c:pt>
                <c:pt idx="32303">
                  <c:v>161.5149999999256</c:v>
                </c:pt>
                <c:pt idx="32304">
                  <c:v>161.5199999999256</c:v>
                </c:pt>
                <c:pt idx="32305">
                  <c:v>161.5249999999256</c:v>
                </c:pt>
                <c:pt idx="32306">
                  <c:v>161.5299999999256</c:v>
                </c:pt>
                <c:pt idx="32307">
                  <c:v>161.5349999999256</c:v>
                </c:pt>
                <c:pt idx="32308">
                  <c:v>161.5399999999256</c:v>
                </c:pt>
                <c:pt idx="32309">
                  <c:v>161.5449999999256</c:v>
                </c:pt>
                <c:pt idx="32310">
                  <c:v>161.5499999999255</c:v>
                </c:pt>
                <c:pt idx="32311">
                  <c:v>161.5549999999256</c:v>
                </c:pt>
                <c:pt idx="32312">
                  <c:v>161.5599999999256</c:v>
                </c:pt>
                <c:pt idx="32313">
                  <c:v>161.5649999999256</c:v>
                </c:pt>
                <c:pt idx="32314">
                  <c:v>161.5699999999256</c:v>
                </c:pt>
                <c:pt idx="32315">
                  <c:v>161.5749999999256</c:v>
                </c:pt>
                <c:pt idx="32316">
                  <c:v>161.5799999999255</c:v>
                </c:pt>
                <c:pt idx="32317">
                  <c:v>161.5849999999255</c:v>
                </c:pt>
                <c:pt idx="32318">
                  <c:v>161.5899999999255</c:v>
                </c:pt>
                <c:pt idx="32319">
                  <c:v>161.5949999999255</c:v>
                </c:pt>
                <c:pt idx="32320">
                  <c:v>161.5999999999255</c:v>
                </c:pt>
                <c:pt idx="32321">
                  <c:v>161.6049999999255</c:v>
                </c:pt>
                <c:pt idx="32322">
                  <c:v>161.6099999999255</c:v>
                </c:pt>
                <c:pt idx="32323">
                  <c:v>161.6149999999255</c:v>
                </c:pt>
                <c:pt idx="32324">
                  <c:v>161.6199999999255</c:v>
                </c:pt>
                <c:pt idx="32325">
                  <c:v>161.6249999999255</c:v>
                </c:pt>
                <c:pt idx="32326">
                  <c:v>161.6299999999255</c:v>
                </c:pt>
                <c:pt idx="32327">
                  <c:v>161.6349999999255</c:v>
                </c:pt>
                <c:pt idx="32328">
                  <c:v>161.6399999999255</c:v>
                </c:pt>
                <c:pt idx="32329">
                  <c:v>161.6449999999255</c:v>
                </c:pt>
                <c:pt idx="32330">
                  <c:v>161.6499999999255</c:v>
                </c:pt>
                <c:pt idx="32331">
                  <c:v>161.6549999999255</c:v>
                </c:pt>
                <c:pt idx="32332">
                  <c:v>161.6599999999254</c:v>
                </c:pt>
                <c:pt idx="32333">
                  <c:v>161.6649999999254</c:v>
                </c:pt>
                <c:pt idx="32334">
                  <c:v>161.6699999999254</c:v>
                </c:pt>
                <c:pt idx="32335">
                  <c:v>161.6749999999254</c:v>
                </c:pt>
                <c:pt idx="32336">
                  <c:v>161.6799999999254</c:v>
                </c:pt>
                <c:pt idx="32337">
                  <c:v>161.6849999999255</c:v>
                </c:pt>
                <c:pt idx="32338">
                  <c:v>161.6899999999254</c:v>
                </c:pt>
                <c:pt idx="32339">
                  <c:v>161.6949999999254</c:v>
                </c:pt>
                <c:pt idx="32340">
                  <c:v>161.6999999999254</c:v>
                </c:pt>
                <c:pt idx="32341">
                  <c:v>161.7049999999254</c:v>
                </c:pt>
                <c:pt idx="32342">
                  <c:v>161.7099999999254</c:v>
                </c:pt>
                <c:pt idx="32343">
                  <c:v>161.7149999999254</c:v>
                </c:pt>
                <c:pt idx="32344">
                  <c:v>161.7199999999254</c:v>
                </c:pt>
                <c:pt idx="32345">
                  <c:v>161.7249999999254</c:v>
                </c:pt>
                <c:pt idx="32346">
                  <c:v>161.7299999999254</c:v>
                </c:pt>
                <c:pt idx="32347">
                  <c:v>161.7349999999254</c:v>
                </c:pt>
                <c:pt idx="32348">
                  <c:v>161.7399999999254</c:v>
                </c:pt>
                <c:pt idx="32349">
                  <c:v>161.7449999999254</c:v>
                </c:pt>
                <c:pt idx="32350">
                  <c:v>161.7499999999254</c:v>
                </c:pt>
                <c:pt idx="32351">
                  <c:v>161.7549999999254</c:v>
                </c:pt>
                <c:pt idx="32352">
                  <c:v>161.7599999999254</c:v>
                </c:pt>
                <c:pt idx="32353">
                  <c:v>161.7649999999254</c:v>
                </c:pt>
                <c:pt idx="32354">
                  <c:v>161.7699999999253</c:v>
                </c:pt>
                <c:pt idx="32355">
                  <c:v>161.7749999999253</c:v>
                </c:pt>
                <c:pt idx="32356">
                  <c:v>161.7799999999253</c:v>
                </c:pt>
                <c:pt idx="32357">
                  <c:v>161.7849999999254</c:v>
                </c:pt>
                <c:pt idx="32358">
                  <c:v>161.7899999999254</c:v>
                </c:pt>
                <c:pt idx="32359">
                  <c:v>161.7949999999254</c:v>
                </c:pt>
                <c:pt idx="32360">
                  <c:v>161.7999999999253</c:v>
                </c:pt>
                <c:pt idx="32361">
                  <c:v>161.8049999999253</c:v>
                </c:pt>
                <c:pt idx="32362">
                  <c:v>161.8099999999253</c:v>
                </c:pt>
                <c:pt idx="32363">
                  <c:v>161.8149999999253</c:v>
                </c:pt>
                <c:pt idx="32364">
                  <c:v>161.8199999999253</c:v>
                </c:pt>
                <c:pt idx="32365">
                  <c:v>161.8249999999254</c:v>
                </c:pt>
                <c:pt idx="32366">
                  <c:v>161.8299999999253</c:v>
                </c:pt>
                <c:pt idx="32367">
                  <c:v>161.8349999999253</c:v>
                </c:pt>
                <c:pt idx="32368">
                  <c:v>161.8399999999253</c:v>
                </c:pt>
                <c:pt idx="32369">
                  <c:v>161.8449999999253</c:v>
                </c:pt>
                <c:pt idx="32370">
                  <c:v>161.8499999999253</c:v>
                </c:pt>
                <c:pt idx="32371">
                  <c:v>161.8549999999253</c:v>
                </c:pt>
                <c:pt idx="32372">
                  <c:v>161.8599999999253</c:v>
                </c:pt>
                <c:pt idx="32373">
                  <c:v>161.8649999999253</c:v>
                </c:pt>
                <c:pt idx="32374">
                  <c:v>161.8699999999253</c:v>
                </c:pt>
                <c:pt idx="32375">
                  <c:v>161.8749999999253</c:v>
                </c:pt>
                <c:pt idx="32376">
                  <c:v>161.8799999999252</c:v>
                </c:pt>
                <c:pt idx="32377">
                  <c:v>161.8849999999253</c:v>
                </c:pt>
                <c:pt idx="32378">
                  <c:v>161.8899999999253</c:v>
                </c:pt>
                <c:pt idx="32379">
                  <c:v>161.8949999999253</c:v>
                </c:pt>
                <c:pt idx="32380">
                  <c:v>161.8999999999253</c:v>
                </c:pt>
                <c:pt idx="32381">
                  <c:v>161.9049999999253</c:v>
                </c:pt>
                <c:pt idx="32382">
                  <c:v>161.9099999999252</c:v>
                </c:pt>
                <c:pt idx="32383">
                  <c:v>161.9149999999252</c:v>
                </c:pt>
                <c:pt idx="32384">
                  <c:v>161.9199999999252</c:v>
                </c:pt>
                <c:pt idx="32385">
                  <c:v>161.9249999999252</c:v>
                </c:pt>
                <c:pt idx="32386">
                  <c:v>161.9299999999252</c:v>
                </c:pt>
                <c:pt idx="32387">
                  <c:v>161.9349999999252</c:v>
                </c:pt>
                <c:pt idx="32388">
                  <c:v>161.9399999999252</c:v>
                </c:pt>
                <c:pt idx="32389">
                  <c:v>161.9449999999252</c:v>
                </c:pt>
                <c:pt idx="32390">
                  <c:v>161.9499999999252</c:v>
                </c:pt>
                <c:pt idx="32391">
                  <c:v>161.9549999999252</c:v>
                </c:pt>
                <c:pt idx="32392">
                  <c:v>161.9599999999252</c:v>
                </c:pt>
                <c:pt idx="32393">
                  <c:v>161.9649999999252</c:v>
                </c:pt>
                <c:pt idx="32394">
                  <c:v>161.9699999999252</c:v>
                </c:pt>
                <c:pt idx="32395">
                  <c:v>161.9749999999252</c:v>
                </c:pt>
                <c:pt idx="32396">
                  <c:v>161.9799999999252</c:v>
                </c:pt>
                <c:pt idx="32397">
                  <c:v>161.9849999999252</c:v>
                </c:pt>
                <c:pt idx="32398">
                  <c:v>161.9899999999252</c:v>
                </c:pt>
                <c:pt idx="32399">
                  <c:v>161.9949999999252</c:v>
                </c:pt>
                <c:pt idx="32400">
                  <c:v>161.9999999999252</c:v>
                </c:pt>
                <c:pt idx="32401">
                  <c:v>162.0049999999252</c:v>
                </c:pt>
                <c:pt idx="32402">
                  <c:v>162.0099999999252</c:v>
                </c:pt>
                <c:pt idx="32403">
                  <c:v>162.0149999999252</c:v>
                </c:pt>
                <c:pt idx="32404">
                  <c:v>162.0199999999251</c:v>
                </c:pt>
                <c:pt idx="32405">
                  <c:v>162.0249999999251</c:v>
                </c:pt>
                <c:pt idx="32406">
                  <c:v>162.0299999999251</c:v>
                </c:pt>
                <c:pt idx="32407">
                  <c:v>162.0349999999251</c:v>
                </c:pt>
                <c:pt idx="32408">
                  <c:v>162.0399999999251</c:v>
                </c:pt>
                <c:pt idx="32409">
                  <c:v>162.0449999999251</c:v>
                </c:pt>
                <c:pt idx="32410">
                  <c:v>162.0499999999251</c:v>
                </c:pt>
                <c:pt idx="32411">
                  <c:v>162.0549999999251</c:v>
                </c:pt>
                <c:pt idx="32412">
                  <c:v>162.0599999999251</c:v>
                </c:pt>
                <c:pt idx="32413">
                  <c:v>162.0649999999251</c:v>
                </c:pt>
                <c:pt idx="32414">
                  <c:v>162.0699999999251</c:v>
                </c:pt>
                <c:pt idx="32415">
                  <c:v>162.0749999999251</c:v>
                </c:pt>
                <c:pt idx="32416">
                  <c:v>162.0799999999251</c:v>
                </c:pt>
                <c:pt idx="32417">
                  <c:v>162.0849999999251</c:v>
                </c:pt>
                <c:pt idx="32418">
                  <c:v>162.0899999999251</c:v>
                </c:pt>
                <c:pt idx="32419">
                  <c:v>162.0949999999251</c:v>
                </c:pt>
                <c:pt idx="32420">
                  <c:v>162.099999999925</c:v>
                </c:pt>
                <c:pt idx="32421">
                  <c:v>162.104999999925</c:v>
                </c:pt>
                <c:pt idx="32422">
                  <c:v>162.109999999925</c:v>
                </c:pt>
                <c:pt idx="32423">
                  <c:v>162.114999999925</c:v>
                </c:pt>
                <c:pt idx="32424">
                  <c:v>162.119999999925</c:v>
                </c:pt>
                <c:pt idx="32425">
                  <c:v>162.1249999999251</c:v>
                </c:pt>
                <c:pt idx="32426">
                  <c:v>162.129999999925</c:v>
                </c:pt>
                <c:pt idx="32427">
                  <c:v>162.134999999925</c:v>
                </c:pt>
                <c:pt idx="32428">
                  <c:v>162.139999999925</c:v>
                </c:pt>
                <c:pt idx="32429">
                  <c:v>162.144999999925</c:v>
                </c:pt>
                <c:pt idx="32430">
                  <c:v>162.149999999925</c:v>
                </c:pt>
                <c:pt idx="32431">
                  <c:v>162.154999999925</c:v>
                </c:pt>
                <c:pt idx="32432">
                  <c:v>162.159999999925</c:v>
                </c:pt>
                <c:pt idx="32433">
                  <c:v>162.164999999925</c:v>
                </c:pt>
                <c:pt idx="32434">
                  <c:v>162.169999999925</c:v>
                </c:pt>
                <c:pt idx="32435">
                  <c:v>162.174999999925</c:v>
                </c:pt>
                <c:pt idx="32436">
                  <c:v>162.179999999925</c:v>
                </c:pt>
                <c:pt idx="32437">
                  <c:v>162.184999999925</c:v>
                </c:pt>
                <c:pt idx="32438">
                  <c:v>162.189999999925</c:v>
                </c:pt>
                <c:pt idx="32439">
                  <c:v>162.194999999925</c:v>
                </c:pt>
                <c:pt idx="32440">
                  <c:v>162.199999999925</c:v>
                </c:pt>
                <c:pt idx="32441">
                  <c:v>162.204999999925</c:v>
                </c:pt>
                <c:pt idx="32442">
                  <c:v>162.2099999999249</c:v>
                </c:pt>
                <c:pt idx="32443">
                  <c:v>162.2149999999249</c:v>
                </c:pt>
                <c:pt idx="32444">
                  <c:v>162.2199999999249</c:v>
                </c:pt>
                <c:pt idx="32445">
                  <c:v>162.224999999925</c:v>
                </c:pt>
                <c:pt idx="32446">
                  <c:v>162.229999999925</c:v>
                </c:pt>
                <c:pt idx="32447">
                  <c:v>162.234999999925</c:v>
                </c:pt>
                <c:pt idx="32448">
                  <c:v>162.2399999999249</c:v>
                </c:pt>
                <c:pt idx="32449">
                  <c:v>162.2449999999249</c:v>
                </c:pt>
                <c:pt idx="32450">
                  <c:v>162.2499999999249</c:v>
                </c:pt>
                <c:pt idx="32451">
                  <c:v>162.254999999925</c:v>
                </c:pt>
                <c:pt idx="32452">
                  <c:v>162.259999999925</c:v>
                </c:pt>
                <c:pt idx="32453">
                  <c:v>162.2649999999249</c:v>
                </c:pt>
                <c:pt idx="32454">
                  <c:v>162.2699999999249</c:v>
                </c:pt>
                <c:pt idx="32455">
                  <c:v>162.2749999999249</c:v>
                </c:pt>
                <c:pt idx="32456">
                  <c:v>162.2799999999249</c:v>
                </c:pt>
                <c:pt idx="32457">
                  <c:v>162.284999999925</c:v>
                </c:pt>
                <c:pt idx="32458">
                  <c:v>162.289999999925</c:v>
                </c:pt>
                <c:pt idx="32459">
                  <c:v>162.2949999999249</c:v>
                </c:pt>
                <c:pt idx="32460">
                  <c:v>162.2999999999249</c:v>
                </c:pt>
                <c:pt idx="32461">
                  <c:v>162.304999999925</c:v>
                </c:pt>
                <c:pt idx="32462">
                  <c:v>162.309999999925</c:v>
                </c:pt>
                <c:pt idx="32463">
                  <c:v>162.314999999925</c:v>
                </c:pt>
                <c:pt idx="32464">
                  <c:v>162.3199999999248</c:v>
                </c:pt>
                <c:pt idx="32465">
                  <c:v>162.324999999925</c:v>
                </c:pt>
                <c:pt idx="32466">
                  <c:v>162.329999999925</c:v>
                </c:pt>
                <c:pt idx="32467">
                  <c:v>162.334999999925</c:v>
                </c:pt>
                <c:pt idx="32468">
                  <c:v>162.339999999925</c:v>
                </c:pt>
                <c:pt idx="32469">
                  <c:v>162.344999999925</c:v>
                </c:pt>
                <c:pt idx="32470">
                  <c:v>162.3499999999248</c:v>
                </c:pt>
                <c:pt idx="32471">
                  <c:v>162.3549999999248</c:v>
                </c:pt>
                <c:pt idx="32472">
                  <c:v>162.3599999999248</c:v>
                </c:pt>
                <c:pt idx="32473">
                  <c:v>162.3649999999248</c:v>
                </c:pt>
                <c:pt idx="32474">
                  <c:v>162.3699999999248</c:v>
                </c:pt>
                <c:pt idx="32475">
                  <c:v>162.3749999999248</c:v>
                </c:pt>
                <c:pt idx="32476">
                  <c:v>162.3799999999248</c:v>
                </c:pt>
                <c:pt idx="32477">
                  <c:v>162.3849999999248</c:v>
                </c:pt>
                <c:pt idx="32478">
                  <c:v>162.3899999999248</c:v>
                </c:pt>
                <c:pt idx="32479">
                  <c:v>162.3949999999248</c:v>
                </c:pt>
                <c:pt idx="32480">
                  <c:v>162.3999999999248</c:v>
                </c:pt>
                <c:pt idx="32481">
                  <c:v>162.4049999999248</c:v>
                </c:pt>
                <c:pt idx="32482">
                  <c:v>162.4099999999248</c:v>
                </c:pt>
                <c:pt idx="32483">
                  <c:v>162.4149999999248</c:v>
                </c:pt>
                <c:pt idx="32484">
                  <c:v>162.4199999999248</c:v>
                </c:pt>
                <c:pt idx="32485">
                  <c:v>162.4249999999248</c:v>
                </c:pt>
                <c:pt idx="32486">
                  <c:v>162.4299999999248</c:v>
                </c:pt>
                <c:pt idx="32487">
                  <c:v>162.4349999999248</c:v>
                </c:pt>
                <c:pt idx="32488">
                  <c:v>162.4399999999248</c:v>
                </c:pt>
                <c:pt idx="32489">
                  <c:v>162.4449999999248</c:v>
                </c:pt>
                <c:pt idx="32490">
                  <c:v>162.4499999999248</c:v>
                </c:pt>
                <c:pt idx="32491">
                  <c:v>162.4549999999248</c:v>
                </c:pt>
                <c:pt idx="32492">
                  <c:v>162.4599999999248</c:v>
                </c:pt>
                <c:pt idx="32493">
                  <c:v>162.4649999999247</c:v>
                </c:pt>
                <c:pt idx="32494">
                  <c:v>162.4699999999247</c:v>
                </c:pt>
                <c:pt idx="32495">
                  <c:v>162.4749999999247</c:v>
                </c:pt>
                <c:pt idx="32496">
                  <c:v>162.4799999999247</c:v>
                </c:pt>
                <c:pt idx="32497">
                  <c:v>162.4849999999248</c:v>
                </c:pt>
                <c:pt idx="32498">
                  <c:v>162.4899999999247</c:v>
                </c:pt>
                <c:pt idx="32499">
                  <c:v>162.4949999999247</c:v>
                </c:pt>
                <c:pt idx="32500">
                  <c:v>162.4999999999247</c:v>
                </c:pt>
                <c:pt idx="32501">
                  <c:v>162.5049999999247</c:v>
                </c:pt>
                <c:pt idx="32502">
                  <c:v>162.5099999999247</c:v>
                </c:pt>
                <c:pt idx="32503">
                  <c:v>162.5149999999247</c:v>
                </c:pt>
                <c:pt idx="32504">
                  <c:v>162.5199999999247</c:v>
                </c:pt>
                <c:pt idx="32505">
                  <c:v>162.5249999999247</c:v>
                </c:pt>
                <c:pt idx="32506">
                  <c:v>162.5299999999247</c:v>
                </c:pt>
                <c:pt idx="32507">
                  <c:v>162.5349999999247</c:v>
                </c:pt>
                <c:pt idx="32508">
                  <c:v>162.5399999999246</c:v>
                </c:pt>
                <c:pt idx="32509">
                  <c:v>162.5449999999246</c:v>
                </c:pt>
                <c:pt idx="32510">
                  <c:v>162.5499999999246</c:v>
                </c:pt>
                <c:pt idx="32511">
                  <c:v>162.5549999999247</c:v>
                </c:pt>
                <c:pt idx="32512">
                  <c:v>162.5599999999247</c:v>
                </c:pt>
                <c:pt idx="32513">
                  <c:v>162.5649999999247</c:v>
                </c:pt>
                <c:pt idx="32514">
                  <c:v>162.5699999999246</c:v>
                </c:pt>
                <c:pt idx="32515">
                  <c:v>162.5749999999246</c:v>
                </c:pt>
                <c:pt idx="32516">
                  <c:v>162.5799999999246</c:v>
                </c:pt>
                <c:pt idx="32517">
                  <c:v>162.5849999999246</c:v>
                </c:pt>
                <c:pt idx="32518">
                  <c:v>162.5899999999246</c:v>
                </c:pt>
                <c:pt idx="32519">
                  <c:v>162.5949999999246</c:v>
                </c:pt>
                <c:pt idx="32520">
                  <c:v>162.5999999999246</c:v>
                </c:pt>
                <c:pt idx="32521">
                  <c:v>162.6049999999246</c:v>
                </c:pt>
                <c:pt idx="32522">
                  <c:v>162.6099999999246</c:v>
                </c:pt>
                <c:pt idx="32523">
                  <c:v>162.6149999999246</c:v>
                </c:pt>
                <c:pt idx="32524">
                  <c:v>162.6199999999246</c:v>
                </c:pt>
                <c:pt idx="32525">
                  <c:v>162.6249999999246</c:v>
                </c:pt>
                <c:pt idx="32526">
                  <c:v>162.6299999999246</c:v>
                </c:pt>
                <c:pt idx="32527">
                  <c:v>162.6349999999246</c:v>
                </c:pt>
                <c:pt idx="32528">
                  <c:v>162.6399999999246</c:v>
                </c:pt>
                <c:pt idx="32529">
                  <c:v>162.6449999999246</c:v>
                </c:pt>
                <c:pt idx="32530">
                  <c:v>162.6499999999245</c:v>
                </c:pt>
                <c:pt idx="32531">
                  <c:v>162.6549999999246</c:v>
                </c:pt>
                <c:pt idx="32532">
                  <c:v>162.6599999999246</c:v>
                </c:pt>
                <c:pt idx="32533">
                  <c:v>162.6649999999246</c:v>
                </c:pt>
                <c:pt idx="32534">
                  <c:v>162.6699999999246</c:v>
                </c:pt>
                <c:pt idx="32535">
                  <c:v>162.6749999999246</c:v>
                </c:pt>
                <c:pt idx="32536">
                  <c:v>162.6799999999245</c:v>
                </c:pt>
                <c:pt idx="32537">
                  <c:v>162.6849999999245</c:v>
                </c:pt>
                <c:pt idx="32538">
                  <c:v>162.6899999999245</c:v>
                </c:pt>
                <c:pt idx="32539">
                  <c:v>162.6949999999245</c:v>
                </c:pt>
                <c:pt idx="32540">
                  <c:v>162.6999999999245</c:v>
                </c:pt>
                <c:pt idx="32541">
                  <c:v>162.7049999999245</c:v>
                </c:pt>
                <c:pt idx="32542">
                  <c:v>162.7099999999245</c:v>
                </c:pt>
                <c:pt idx="32543">
                  <c:v>162.7149999999245</c:v>
                </c:pt>
                <c:pt idx="32544">
                  <c:v>162.7199999999245</c:v>
                </c:pt>
                <c:pt idx="32545">
                  <c:v>162.7249999999245</c:v>
                </c:pt>
                <c:pt idx="32546">
                  <c:v>162.7299999999245</c:v>
                </c:pt>
                <c:pt idx="32547">
                  <c:v>162.7349999999245</c:v>
                </c:pt>
                <c:pt idx="32548">
                  <c:v>162.7399999999245</c:v>
                </c:pt>
                <c:pt idx="32549">
                  <c:v>162.7449999999245</c:v>
                </c:pt>
                <c:pt idx="32550">
                  <c:v>162.7499999999245</c:v>
                </c:pt>
                <c:pt idx="32551">
                  <c:v>162.7549999999245</c:v>
                </c:pt>
                <c:pt idx="32552">
                  <c:v>162.7599999999244</c:v>
                </c:pt>
                <c:pt idx="32553">
                  <c:v>162.7649999999244</c:v>
                </c:pt>
                <c:pt idx="32554">
                  <c:v>162.7699999999244</c:v>
                </c:pt>
                <c:pt idx="32555">
                  <c:v>162.7749999999244</c:v>
                </c:pt>
                <c:pt idx="32556">
                  <c:v>162.7799999999244</c:v>
                </c:pt>
                <c:pt idx="32557">
                  <c:v>162.7849999999245</c:v>
                </c:pt>
                <c:pt idx="32558">
                  <c:v>162.7899999999244</c:v>
                </c:pt>
                <c:pt idx="32559">
                  <c:v>162.7949999999244</c:v>
                </c:pt>
                <c:pt idx="32560">
                  <c:v>162.7999999999244</c:v>
                </c:pt>
                <c:pt idx="32561">
                  <c:v>162.8049999999244</c:v>
                </c:pt>
                <c:pt idx="32562">
                  <c:v>162.8099999999244</c:v>
                </c:pt>
                <c:pt idx="32563">
                  <c:v>162.8149999999244</c:v>
                </c:pt>
                <c:pt idx="32564">
                  <c:v>162.8199999999244</c:v>
                </c:pt>
                <c:pt idx="32565">
                  <c:v>162.8249999999244</c:v>
                </c:pt>
                <c:pt idx="32566">
                  <c:v>162.8299999999244</c:v>
                </c:pt>
                <c:pt idx="32567">
                  <c:v>162.8349999999244</c:v>
                </c:pt>
                <c:pt idx="32568">
                  <c:v>162.8399999999244</c:v>
                </c:pt>
                <c:pt idx="32569">
                  <c:v>162.8449999999244</c:v>
                </c:pt>
                <c:pt idx="32570">
                  <c:v>162.8499999999244</c:v>
                </c:pt>
                <c:pt idx="32571">
                  <c:v>162.8549999999244</c:v>
                </c:pt>
                <c:pt idx="32572">
                  <c:v>162.8599999999244</c:v>
                </c:pt>
                <c:pt idx="32573">
                  <c:v>162.8649999999244</c:v>
                </c:pt>
                <c:pt idx="32574">
                  <c:v>162.8699999999244</c:v>
                </c:pt>
                <c:pt idx="32575">
                  <c:v>162.8749999999244</c:v>
                </c:pt>
                <c:pt idx="32576">
                  <c:v>162.8799999999244</c:v>
                </c:pt>
                <c:pt idx="32577">
                  <c:v>162.8849999999244</c:v>
                </c:pt>
                <c:pt idx="32578">
                  <c:v>162.8899999999244</c:v>
                </c:pt>
                <c:pt idx="32579">
                  <c:v>162.8949999999244</c:v>
                </c:pt>
                <c:pt idx="32580">
                  <c:v>162.8999999999244</c:v>
                </c:pt>
                <c:pt idx="32581">
                  <c:v>162.9049999999243</c:v>
                </c:pt>
                <c:pt idx="32582">
                  <c:v>162.9099999999243</c:v>
                </c:pt>
                <c:pt idx="32583">
                  <c:v>162.9149999999243</c:v>
                </c:pt>
                <c:pt idx="32584">
                  <c:v>162.9199999999243</c:v>
                </c:pt>
                <c:pt idx="32585">
                  <c:v>162.9249999999244</c:v>
                </c:pt>
                <c:pt idx="32586">
                  <c:v>162.9299999999243</c:v>
                </c:pt>
                <c:pt idx="32587">
                  <c:v>162.9349999999243</c:v>
                </c:pt>
                <c:pt idx="32588">
                  <c:v>162.9399999999243</c:v>
                </c:pt>
                <c:pt idx="32589">
                  <c:v>162.9449999999243</c:v>
                </c:pt>
                <c:pt idx="32590">
                  <c:v>162.9499999999243</c:v>
                </c:pt>
                <c:pt idx="32591">
                  <c:v>162.9549999999243</c:v>
                </c:pt>
                <c:pt idx="32592">
                  <c:v>162.9599999999243</c:v>
                </c:pt>
                <c:pt idx="32593">
                  <c:v>162.9649999999243</c:v>
                </c:pt>
                <c:pt idx="32594">
                  <c:v>162.9699999999243</c:v>
                </c:pt>
                <c:pt idx="32595">
                  <c:v>162.9749999999243</c:v>
                </c:pt>
                <c:pt idx="32596">
                  <c:v>162.9799999999242</c:v>
                </c:pt>
                <c:pt idx="32597">
                  <c:v>162.9849999999243</c:v>
                </c:pt>
                <c:pt idx="32598">
                  <c:v>162.9899999999243</c:v>
                </c:pt>
                <c:pt idx="32599">
                  <c:v>162.9949999999243</c:v>
                </c:pt>
                <c:pt idx="32600">
                  <c:v>162.9999999999243</c:v>
                </c:pt>
                <c:pt idx="32601">
                  <c:v>163.0049999999243</c:v>
                </c:pt>
                <c:pt idx="32602">
                  <c:v>163.0099999999242</c:v>
                </c:pt>
                <c:pt idx="32603">
                  <c:v>163.0149999999242</c:v>
                </c:pt>
                <c:pt idx="32604">
                  <c:v>163.0199999999242</c:v>
                </c:pt>
                <c:pt idx="32605">
                  <c:v>163.0249999999242</c:v>
                </c:pt>
                <c:pt idx="32606">
                  <c:v>163.0299999999242</c:v>
                </c:pt>
                <c:pt idx="32607">
                  <c:v>163.0349999999242</c:v>
                </c:pt>
                <c:pt idx="32608">
                  <c:v>163.0399999999242</c:v>
                </c:pt>
                <c:pt idx="32609">
                  <c:v>163.0449999999242</c:v>
                </c:pt>
                <c:pt idx="32610">
                  <c:v>163.0499999999242</c:v>
                </c:pt>
                <c:pt idx="32611">
                  <c:v>163.0549999999242</c:v>
                </c:pt>
                <c:pt idx="32612">
                  <c:v>163.0599999999242</c:v>
                </c:pt>
                <c:pt idx="32613">
                  <c:v>163.0649999999242</c:v>
                </c:pt>
                <c:pt idx="32614">
                  <c:v>163.0699999999242</c:v>
                </c:pt>
                <c:pt idx="32615">
                  <c:v>163.0749999999242</c:v>
                </c:pt>
                <c:pt idx="32616">
                  <c:v>163.0799999999242</c:v>
                </c:pt>
                <c:pt idx="32617">
                  <c:v>163.0849999999242</c:v>
                </c:pt>
                <c:pt idx="32618">
                  <c:v>163.0899999999242</c:v>
                </c:pt>
                <c:pt idx="32619">
                  <c:v>163.0949999999242</c:v>
                </c:pt>
                <c:pt idx="32620">
                  <c:v>163.0999999999242</c:v>
                </c:pt>
                <c:pt idx="32621">
                  <c:v>163.1049999999242</c:v>
                </c:pt>
                <c:pt idx="32622">
                  <c:v>163.1099999999242</c:v>
                </c:pt>
                <c:pt idx="32623">
                  <c:v>163.1149999999242</c:v>
                </c:pt>
                <c:pt idx="32624">
                  <c:v>163.1199999999241</c:v>
                </c:pt>
                <c:pt idx="32625">
                  <c:v>163.1249999999241</c:v>
                </c:pt>
                <c:pt idx="32626">
                  <c:v>163.1299999999241</c:v>
                </c:pt>
                <c:pt idx="32627">
                  <c:v>163.1349999999241</c:v>
                </c:pt>
                <c:pt idx="32628">
                  <c:v>163.1399999999241</c:v>
                </c:pt>
                <c:pt idx="32629">
                  <c:v>163.1449999999241</c:v>
                </c:pt>
                <c:pt idx="32630">
                  <c:v>163.1499999999241</c:v>
                </c:pt>
                <c:pt idx="32631">
                  <c:v>163.1549999999241</c:v>
                </c:pt>
                <c:pt idx="32632">
                  <c:v>163.1599999999241</c:v>
                </c:pt>
                <c:pt idx="32633">
                  <c:v>163.1649999999241</c:v>
                </c:pt>
                <c:pt idx="32634">
                  <c:v>163.1699999999241</c:v>
                </c:pt>
                <c:pt idx="32635">
                  <c:v>163.1749999999241</c:v>
                </c:pt>
                <c:pt idx="32636">
                  <c:v>163.1799999999241</c:v>
                </c:pt>
                <c:pt idx="32637">
                  <c:v>163.1849999999241</c:v>
                </c:pt>
                <c:pt idx="32638">
                  <c:v>163.1899999999241</c:v>
                </c:pt>
                <c:pt idx="32639">
                  <c:v>163.1949999999241</c:v>
                </c:pt>
                <c:pt idx="32640">
                  <c:v>163.199999999924</c:v>
                </c:pt>
                <c:pt idx="32641">
                  <c:v>163.204999999924</c:v>
                </c:pt>
                <c:pt idx="32642">
                  <c:v>163.209999999924</c:v>
                </c:pt>
                <c:pt idx="32643">
                  <c:v>163.214999999924</c:v>
                </c:pt>
                <c:pt idx="32644">
                  <c:v>163.219999999924</c:v>
                </c:pt>
                <c:pt idx="32645">
                  <c:v>163.2249999999241</c:v>
                </c:pt>
                <c:pt idx="32646">
                  <c:v>163.229999999924</c:v>
                </c:pt>
                <c:pt idx="32647">
                  <c:v>163.234999999924</c:v>
                </c:pt>
                <c:pt idx="32648">
                  <c:v>163.239999999924</c:v>
                </c:pt>
                <c:pt idx="32649">
                  <c:v>163.244999999924</c:v>
                </c:pt>
                <c:pt idx="32650">
                  <c:v>163.249999999924</c:v>
                </c:pt>
                <c:pt idx="32651">
                  <c:v>163.254999999924</c:v>
                </c:pt>
                <c:pt idx="32652">
                  <c:v>163.259999999924</c:v>
                </c:pt>
                <c:pt idx="32653">
                  <c:v>163.264999999924</c:v>
                </c:pt>
                <c:pt idx="32654">
                  <c:v>163.269999999924</c:v>
                </c:pt>
                <c:pt idx="32655">
                  <c:v>163.274999999924</c:v>
                </c:pt>
                <c:pt idx="32656">
                  <c:v>163.279999999924</c:v>
                </c:pt>
                <c:pt idx="32657">
                  <c:v>163.284999999924</c:v>
                </c:pt>
                <c:pt idx="32658">
                  <c:v>163.289999999924</c:v>
                </c:pt>
                <c:pt idx="32659">
                  <c:v>163.294999999924</c:v>
                </c:pt>
                <c:pt idx="32660">
                  <c:v>163.299999999924</c:v>
                </c:pt>
                <c:pt idx="32661">
                  <c:v>163.304999999924</c:v>
                </c:pt>
                <c:pt idx="32662">
                  <c:v>163.309999999924</c:v>
                </c:pt>
                <c:pt idx="32663">
                  <c:v>163.314999999924</c:v>
                </c:pt>
                <c:pt idx="32664">
                  <c:v>163.319999999924</c:v>
                </c:pt>
                <c:pt idx="32665">
                  <c:v>163.324999999924</c:v>
                </c:pt>
                <c:pt idx="32666">
                  <c:v>163.329999999924</c:v>
                </c:pt>
                <c:pt idx="32667">
                  <c:v>163.334999999924</c:v>
                </c:pt>
                <c:pt idx="32668">
                  <c:v>163.339999999924</c:v>
                </c:pt>
                <c:pt idx="32669">
                  <c:v>163.344999999924</c:v>
                </c:pt>
                <c:pt idx="32670">
                  <c:v>163.349999999924</c:v>
                </c:pt>
                <c:pt idx="32671">
                  <c:v>163.354999999924</c:v>
                </c:pt>
                <c:pt idx="32672">
                  <c:v>163.359999999924</c:v>
                </c:pt>
                <c:pt idx="32673">
                  <c:v>163.364999999924</c:v>
                </c:pt>
                <c:pt idx="32674">
                  <c:v>163.369999999924</c:v>
                </c:pt>
                <c:pt idx="32675">
                  <c:v>163.374999999924</c:v>
                </c:pt>
                <c:pt idx="32676">
                  <c:v>163.379999999924</c:v>
                </c:pt>
                <c:pt idx="32677">
                  <c:v>163.384999999924</c:v>
                </c:pt>
                <c:pt idx="32678">
                  <c:v>163.389999999924</c:v>
                </c:pt>
                <c:pt idx="32679">
                  <c:v>163.394999999924</c:v>
                </c:pt>
                <c:pt idx="32680">
                  <c:v>163.399999999924</c:v>
                </c:pt>
                <c:pt idx="32681">
                  <c:v>163.404999999924</c:v>
                </c:pt>
                <c:pt idx="32682">
                  <c:v>163.409999999924</c:v>
                </c:pt>
                <c:pt idx="32683">
                  <c:v>163.414999999924</c:v>
                </c:pt>
                <c:pt idx="32684">
                  <c:v>163.4199999999238</c:v>
                </c:pt>
                <c:pt idx="32685">
                  <c:v>163.424999999924</c:v>
                </c:pt>
                <c:pt idx="32686">
                  <c:v>163.429999999924</c:v>
                </c:pt>
                <c:pt idx="32687">
                  <c:v>163.434999999924</c:v>
                </c:pt>
                <c:pt idx="32688">
                  <c:v>163.439999999924</c:v>
                </c:pt>
                <c:pt idx="32689">
                  <c:v>163.444999999924</c:v>
                </c:pt>
                <c:pt idx="32690">
                  <c:v>163.4499999999238</c:v>
                </c:pt>
                <c:pt idx="32691">
                  <c:v>163.4549999999238</c:v>
                </c:pt>
                <c:pt idx="32692">
                  <c:v>163.4599999999238</c:v>
                </c:pt>
                <c:pt idx="32693">
                  <c:v>163.4649999999238</c:v>
                </c:pt>
                <c:pt idx="32694">
                  <c:v>163.4699999999238</c:v>
                </c:pt>
                <c:pt idx="32695">
                  <c:v>163.4749999999238</c:v>
                </c:pt>
                <c:pt idx="32696">
                  <c:v>163.4799999999238</c:v>
                </c:pt>
                <c:pt idx="32697">
                  <c:v>163.4849999999238</c:v>
                </c:pt>
                <c:pt idx="32698">
                  <c:v>163.4899999999238</c:v>
                </c:pt>
                <c:pt idx="32699">
                  <c:v>163.4949999999238</c:v>
                </c:pt>
                <c:pt idx="32700">
                  <c:v>163.4999999999238</c:v>
                </c:pt>
                <c:pt idx="32701">
                  <c:v>163.5049999999238</c:v>
                </c:pt>
                <c:pt idx="32702">
                  <c:v>163.5099999999238</c:v>
                </c:pt>
                <c:pt idx="32703">
                  <c:v>163.5149999999238</c:v>
                </c:pt>
                <c:pt idx="32704">
                  <c:v>163.5199999999238</c:v>
                </c:pt>
                <c:pt idx="32705">
                  <c:v>163.5249999999238</c:v>
                </c:pt>
                <c:pt idx="32706">
                  <c:v>163.5299999999238</c:v>
                </c:pt>
                <c:pt idx="32707">
                  <c:v>163.5349999999238</c:v>
                </c:pt>
                <c:pt idx="32708">
                  <c:v>163.5399999999238</c:v>
                </c:pt>
                <c:pt idx="32709">
                  <c:v>163.5449999999238</c:v>
                </c:pt>
                <c:pt idx="32710">
                  <c:v>163.5499999999238</c:v>
                </c:pt>
                <c:pt idx="32711">
                  <c:v>163.5549999999238</c:v>
                </c:pt>
                <c:pt idx="32712">
                  <c:v>163.5599999999238</c:v>
                </c:pt>
                <c:pt idx="32713">
                  <c:v>163.5649999999237</c:v>
                </c:pt>
                <c:pt idx="32714">
                  <c:v>163.5699999999237</c:v>
                </c:pt>
                <c:pt idx="32715">
                  <c:v>163.5749999999237</c:v>
                </c:pt>
                <c:pt idx="32716">
                  <c:v>163.5799999999237</c:v>
                </c:pt>
                <c:pt idx="32717">
                  <c:v>163.5849999999238</c:v>
                </c:pt>
                <c:pt idx="32718">
                  <c:v>163.5899999999237</c:v>
                </c:pt>
                <c:pt idx="32719">
                  <c:v>163.5949999999237</c:v>
                </c:pt>
                <c:pt idx="32720">
                  <c:v>163.5999999999237</c:v>
                </c:pt>
                <c:pt idx="32721">
                  <c:v>163.6049999999237</c:v>
                </c:pt>
                <c:pt idx="32722">
                  <c:v>163.6099999999237</c:v>
                </c:pt>
                <c:pt idx="32723">
                  <c:v>163.6149999999237</c:v>
                </c:pt>
                <c:pt idx="32724">
                  <c:v>163.6199999999237</c:v>
                </c:pt>
                <c:pt idx="32725">
                  <c:v>163.6249999999237</c:v>
                </c:pt>
                <c:pt idx="32726">
                  <c:v>163.6299999999237</c:v>
                </c:pt>
                <c:pt idx="32727">
                  <c:v>163.6349999999237</c:v>
                </c:pt>
                <c:pt idx="32728">
                  <c:v>163.6399999999236</c:v>
                </c:pt>
                <c:pt idx="32729">
                  <c:v>163.6449999999236</c:v>
                </c:pt>
                <c:pt idx="32730">
                  <c:v>163.6499999999236</c:v>
                </c:pt>
                <c:pt idx="32731">
                  <c:v>163.6549999999237</c:v>
                </c:pt>
                <c:pt idx="32732">
                  <c:v>163.6599999999237</c:v>
                </c:pt>
                <c:pt idx="32733">
                  <c:v>163.6649999999237</c:v>
                </c:pt>
                <c:pt idx="32734">
                  <c:v>163.6699999999236</c:v>
                </c:pt>
                <c:pt idx="32735">
                  <c:v>163.6749999999236</c:v>
                </c:pt>
                <c:pt idx="32736">
                  <c:v>163.6799999999236</c:v>
                </c:pt>
                <c:pt idx="32737">
                  <c:v>163.6849999999236</c:v>
                </c:pt>
                <c:pt idx="32738">
                  <c:v>163.6899999999236</c:v>
                </c:pt>
                <c:pt idx="32739">
                  <c:v>163.6949999999236</c:v>
                </c:pt>
                <c:pt idx="32740">
                  <c:v>163.6999999999236</c:v>
                </c:pt>
                <c:pt idx="32741">
                  <c:v>163.7049999999236</c:v>
                </c:pt>
                <c:pt idx="32742">
                  <c:v>163.7099999999236</c:v>
                </c:pt>
                <c:pt idx="32743">
                  <c:v>163.7149999999236</c:v>
                </c:pt>
                <c:pt idx="32744">
                  <c:v>163.7199999999236</c:v>
                </c:pt>
                <c:pt idx="32745">
                  <c:v>163.7249999999236</c:v>
                </c:pt>
                <c:pt idx="32746">
                  <c:v>163.7299999999236</c:v>
                </c:pt>
                <c:pt idx="32747">
                  <c:v>163.7349999999236</c:v>
                </c:pt>
                <c:pt idx="32748">
                  <c:v>163.7399999999236</c:v>
                </c:pt>
                <c:pt idx="32749">
                  <c:v>163.7449999999236</c:v>
                </c:pt>
                <c:pt idx="32750">
                  <c:v>163.7499999999235</c:v>
                </c:pt>
                <c:pt idx="32751">
                  <c:v>163.7549999999236</c:v>
                </c:pt>
                <c:pt idx="32752">
                  <c:v>163.7599999999236</c:v>
                </c:pt>
                <c:pt idx="32753">
                  <c:v>163.7649999999236</c:v>
                </c:pt>
                <c:pt idx="32754">
                  <c:v>163.7699999999236</c:v>
                </c:pt>
                <c:pt idx="32755">
                  <c:v>163.7749999999236</c:v>
                </c:pt>
                <c:pt idx="32756">
                  <c:v>163.7799999999235</c:v>
                </c:pt>
                <c:pt idx="32757">
                  <c:v>163.7849999999235</c:v>
                </c:pt>
                <c:pt idx="32758">
                  <c:v>163.7899999999235</c:v>
                </c:pt>
                <c:pt idx="32759">
                  <c:v>163.7949999999235</c:v>
                </c:pt>
                <c:pt idx="32760">
                  <c:v>163.7999999999235</c:v>
                </c:pt>
                <c:pt idx="32761">
                  <c:v>163.8049999999236</c:v>
                </c:pt>
                <c:pt idx="32762">
                  <c:v>163.8099999999235</c:v>
                </c:pt>
                <c:pt idx="32763">
                  <c:v>163.8149999999235</c:v>
                </c:pt>
                <c:pt idx="32764">
                  <c:v>163.8199999999235</c:v>
                </c:pt>
                <c:pt idx="32765">
                  <c:v>163.8249999999235</c:v>
                </c:pt>
                <c:pt idx="32766">
                  <c:v>163.8299999999235</c:v>
                </c:pt>
                <c:pt idx="32767">
                  <c:v>163.8349999999235</c:v>
                </c:pt>
                <c:pt idx="32768">
                  <c:v>163.8399999999235</c:v>
                </c:pt>
                <c:pt idx="32769">
                  <c:v>163.8449999999235</c:v>
                </c:pt>
                <c:pt idx="32770">
                  <c:v>163.8499999999235</c:v>
                </c:pt>
                <c:pt idx="32771">
                  <c:v>163.8549999999235</c:v>
                </c:pt>
                <c:pt idx="32772">
                  <c:v>163.8599999999235</c:v>
                </c:pt>
                <c:pt idx="32773">
                  <c:v>163.8649999999235</c:v>
                </c:pt>
                <c:pt idx="32774">
                  <c:v>163.8699999999235</c:v>
                </c:pt>
                <c:pt idx="32775">
                  <c:v>163.8749999999235</c:v>
                </c:pt>
                <c:pt idx="32776">
                  <c:v>163.8799999999235</c:v>
                </c:pt>
                <c:pt idx="32777">
                  <c:v>163.8849999999235</c:v>
                </c:pt>
                <c:pt idx="32778">
                  <c:v>163.8899999999235</c:v>
                </c:pt>
                <c:pt idx="32779">
                  <c:v>163.8949999999234</c:v>
                </c:pt>
                <c:pt idx="32780">
                  <c:v>163.8999999999234</c:v>
                </c:pt>
                <c:pt idx="32781">
                  <c:v>163.9049999999234</c:v>
                </c:pt>
                <c:pt idx="32782">
                  <c:v>163.9099999999234</c:v>
                </c:pt>
                <c:pt idx="32783">
                  <c:v>163.9149999999234</c:v>
                </c:pt>
                <c:pt idx="32784">
                  <c:v>163.9199999999234</c:v>
                </c:pt>
                <c:pt idx="32785">
                  <c:v>163.9249999999234</c:v>
                </c:pt>
                <c:pt idx="32786">
                  <c:v>163.9299999999234</c:v>
                </c:pt>
                <c:pt idx="32787">
                  <c:v>163.9349999999234</c:v>
                </c:pt>
                <c:pt idx="32788">
                  <c:v>163.9399999999234</c:v>
                </c:pt>
                <c:pt idx="32789">
                  <c:v>163.9449999999234</c:v>
                </c:pt>
                <c:pt idx="32790">
                  <c:v>163.9499999999234</c:v>
                </c:pt>
                <c:pt idx="32791">
                  <c:v>163.9549999999234</c:v>
                </c:pt>
                <c:pt idx="32792">
                  <c:v>163.9599999999234</c:v>
                </c:pt>
                <c:pt idx="32793">
                  <c:v>163.9649999999234</c:v>
                </c:pt>
                <c:pt idx="32794">
                  <c:v>163.9699999999234</c:v>
                </c:pt>
                <c:pt idx="32795">
                  <c:v>163.9749999999234</c:v>
                </c:pt>
                <c:pt idx="32796">
                  <c:v>163.9799999999234</c:v>
                </c:pt>
                <c:pt idx="32797">
                  <c:v>163.9849999999234</c:v>
                </c:pt>
                <c:pt idx="32798">
                  <c:v>163.9899999999234</c:v>
                </c:pt>
                <c:pt idx="32799">
                  <c:v>163.9949999999234</c:v>
                </c:pt>
                <c:pt idx="32800">
                  <c:v>163.9999999999234</c:v>
                </c:pt>
                <c:pt idx="32801">
                  <c:v>164.0049999999233</c:v>
                </c:pt>
                <c:pt idx="32802">
                  <c:v>164.0099999999233</c:v>
                </c:pt>
                <c:pt idx="32803">
                  <c:v>164.0149999999233</c:v>
                </c:pt>
                <c:pt idx="32804">
                  <c:v>164.0199999999233</c:v>
                </c:pt>
                <c:pt idx="32805">
                  <c:v>164.0249999999234</c:v>
                </c:pt>
                <c:pt idx="32806">
                  <c:v>164.0299999999233</c:v>
                </c:pt>
                <c:pt idx="32807">
                  <c:v>164.0349999999233</c:v>
                </c:pt>
                <c:pt idx="32808">
                  <c:v>164.0399999999233</c:v>
                </c:pt>
                <c:pt idx="32809">
                  <c:v>164.0449999999233</c:v>
                </c:pt>
                <c:pt idx="32810">
                  <c:v>164.0499999999233</c:v>
                </c:pt>
                <c:pt idx="32811">
                  <c:v>164.0549999999233</c:v>
                </c:pt>
                <c:pt idx="32812">
                  <c:v>164.0599999999233</c:v>
                </c:pt>
                <c:pt idx="32813">
                  <c:v>164.0649999999233</c:v>
                </c:pt>
                <c:pt idx="32814">
                  <c:v>164.0699999999233</c:v>
                </c:pt>
                <c:pt idx="32815">
                  <c:v>164.0749999999233</c:v>
                </c:pt>
                <c:pt idx="32816">
                  <c:v>164.0799999999232</c:v>
                </c:pt>
                <c:pt idx="32817">
                  <c:v>164.0849999999233</c:v>
                </c:pt>
                <c:pt idx="32818">
                  <c:v>164.0899999999233</c:v>
                </c:pt>
                <c:pt idx="32819">
                  <c:v>164.0949999999233</c:v>
                </c:pt>
                <c:pt idx="32820">
                  <c:v>164.0999999999233</c:v>
                </c:pt>
                <c:pt idx="32821">
                  <c:v>164.1049999999233</c:v>
                </c:pt>
                <c:pt idx="32822">
                  <c:v>164.1099999999232</c:v>
                </c:pt>
                <c:pt idx="32823">
                  <c:v>164.1149999999232</c:v>
                </c:pt>
                <c:pt idx="32824">
                  <c:v>164.1199999999232</c:v>
                </c:pt>
                <c:pt idx="32825">
                  <c:v>164.1249999999232</c:v>
                </c:pt>
                <c:pt idx="32826">
                  <c:v>164.1299999999232</c:v>
                </c:pt>
                <c:pt idx="32827">
                  <c:v>164.1349999999232</c:v>
                </c:pt>
                <c:pt idx="32828">
                  <c:v>164.1399999999232</c:v>
                </c:pt>
                <c:pt idx="32829">
                  <c:v>164.1449999999232</c:v>
                </c:pt>
                <c:pt idx="32830">
                  <c:v>164.1499999999232</c:v>
                </c:pt>
                <c:pt idx="32831">
                  <c:v>164.1549999999232</c:v>
                </c:pt>
                <c:pt idx="32832">
                  <c:v>164.1599999999232</c:v>
                </c:pt>
                <c:pt idx="32833">
                  <c:v>164.1649999999232</c:v>
                </c:pt>
                <c:pt idx="32834">
                  <c:v>164.1699999999232</c:v>
                </c:pt>
                <c:pt idx="32835">
                  <c:v>164.1749999999232</c:v>
                </c:pt>
                <c:pt idx="32836">
                  <c:v>164.1799999999232</c:v>
                </c:pt>
                <c:pt idx="32837">
                  <c:v>164.1849999999232</c:v>
                </c:pt>
                <c:pt idx="32838">
                  <c:v>164.1899999999232</c:v>
                </c:pt>
                <c:pt idx="32839">
                  <c:v>164.1949999999232</c:v>
                </c:pt>
                <c:pt idx="32840">
                  <c:v>164.1999999999232</c:v>
                </c:pt>
                <c:pt idx="32841">
                  <c:v>164.2049999999232</c:v>
                </c:pt>
                <c:pt idx="32842">
                  <c:v>164.2099999999232</c:v>
                </c:pt>
                <c:pt idx="32843">
                  <c:v>164.2149999999232</c:v>
                </c:pt>
                <c:pt idx="32844">
                  <c:v>164.2199999999231</c:v>
                </c:pt>
                <c:pt idx="32845">
                  <c:v>164.2249999999231</c:v>
                </c:pt>
                <c:pt idx="32846">
                  <c:v>164.2299999999231</c:v>
                </c:pt>
                <c:pt idx="32847">
                  <c:v>164.2349999999231</c:v>
                </c:pt>
                <c:pt idx="32848">
                  <c:v>164.2399999999231</c:v>
                </c:pt>
                <c:pt idx="32849">
                  <c:v>164.2449999999231</c:v>
                </c:pt>
                <c:pt idx="32850">
                  <c:v>164.2499999999231</c:v>
                </c:pt>
                <c:pt idx="32851">
                  <c:v>164.2549999999231</c:v>
                </c:pt>
                <c:pt idx="32852">
                  <c:v>164.2599999999231</c:v>
                </c:pt>
                <c:pt idx="32853">
                  <c:v>164.2649999999231</c:v>
                </c:pt>
                <c:pt idx="32854">
                  <c:v>164.2699999999231</c:v>
                </c:pt>
                <c:pt idx="32855">
                  <c:v>164.2749999999231</c:v>
                </c:pt>
                <c:pt idx="32856">
                  <c:v>164.2799999999231</c:v>
                </c:pt>
                <c:pt idx="32857">
                  <c:v>164.2849999999231</c:v>
                </c:pt>
                <c:pt idx="32858">
                  <c:v>164.2899999999231</c:v>
                </c:pt>
                <c:pt idx="32859">
                  <c:v>164.2949999999231</c:v>
                </c:pt>
                <c:pt idx="32860">
                  <c:v>164.299999999923</c:v>
                </c:pt>
                <c:pt idx="32861">
                  <c:v>164.3049999999231</c:v>
                </c:pt>
                <c:pt idx="32862">
                  <c:v>164.3099999999231</c:v>
                </c:pt>
                <c:pt idx="32863">
                  <c:v>164.3149999999231</c:v>
                </c:pt>
                <c:pt idx="32864">
                  <c:v>164.3199999999231</c:v>
                </c:pt>
                <c:pt idx="32865">
                  <c:v>164.3249999999231</c:v>
                </c:pt>
                <c:pt idx="32866">
                  <c:v>164.3299999999231</c:v>
                </c:pt>
                <c:pt idx="32867">
                  <c:v>164.334999999923</c:v>
                </c:pt>
                <c:pt idx="32868">
                  <c:v>164.339999999923</c:v>
                </c:pt>
                <c:pt idx="32869">
                  <c:v>164.344999999923</c:v>
                </c:pt>
                <c:pt idx="32870">
                  <c:v>164.349999999923</c:v>
                </c:pt>
                <c:pt idx="32871">
                  <c:v>164.3549999999231</c:v>
                </c:pt>
                <c:pt idx="32872">
                  <c:v>164.359999999923</c:v>
                </c:pt>
                <c:pt idx="32873">
                  <c:v>164.364999999923</c:v>
                </c:pt>
                <c:pt idx="32874">
                  <c:v>164.369999999923</c:v>
                </c:pt>
                <c:pt idx="32875">
                  <c:v>164.374999999923</c:v>
                </c:pt>
                <c:pt idx="32876">
                  <c:v>164.379999999923</c:v>
                </c:pt>
                <c:pt idx="32877">
                  <c:v>164.384999999923</c:v>
                </c:pt>
                <c:pt idx="32878">
                  <c:v>164.389999999923</c:v>
                </c:pt>
                <c:pt idx="32879">
                  <c:v>164.394999999923</c:v>
                </c:pt>
                <c:pt idx="32880">
                  <c:v>164.399999999923</c:v>
                </c:pt>
                <c:pt idx="32881">
                  <c:v>164.404999999923</c:v>
                </c:pt>
                <c:pt idx="32882">
                  <c:v>164.4099999999229</c:v>
                </c:pt>
                <c:pt idx="32883">
                  <c:v>164.4149999999229</c:v>
                </c:pt>
                <c:pt idx="32884">
                  <c:v>164.4199999999229</c:v>
                </c:pt>
                <c:pt idx="32885">
                  <c:v>164.424999999923</c:v>
                </c:pt>
                <c:pt idx="32886">
                  <c:v>164.429999999923</c:v>
                </c:pt>
                <c:pt idx="32887">
                  <c:v>164.434999999923</c:v>
                </c:pt>
                <c:pt idx="32888">
                  <c:v>164.4399999999229</c:v>
                </c:pt>
                <c:pt idx="32889">
                  <c:v>164.4449999999229</c:v>
                </c:pt>
                <c:pt idx="32890">
                  <c:v>164.4499999999229</c:v>
                </c:pt>
                <c:pt idx="32891">
                  <c:v>164.454999999923</c:v>
                </c:pt>
                <c:pt idx="32892">
                  <c:v>164.4599999999229</c:v>
                </c:pt>
                <c:pt idx="32893">
                  <c:v>164.4649999999229</c:v>
                </c:pt>
                <c:pt idx="32894">
                  <c:v>164.4699999999229</c:v>
                </c:pt>
                <c:pt idx="32895">
                  <c:v>164.4749999999229</c:v>
                </c:pt>
                <c:pt idx="32896">
                  <c:v>164.4799999999229</c:v>
                </c:pt>
                <c:pt idx="32897">
                  <c:v>164.484999999923</c:v>
                </c:pt>
                <c:pt idx="32898">
                  <c:v>164.489999999923</c:v>
                </c:pt>
                <c:pt idx="32899">
                  <c:v>164.4949999999229</c:v>
                </c:pt>
                <c:pt idx="32900">
                  <c:v>164.4999999999229</c:v>
                </c:pt>
                <c:pt idx="32901">
                  <c:v>164.5049999999229</c:v>
                </c:pt>
                <c:pt idx="32902">
                  <c:v>164.5099999999229</c:v>
                </c:pt>
                <c:pt idx="32903">
                  <c:v>164.5149999999228</c:v>
                </c:pt>
                <c:pt idx="32904">
                  <c:v>164.5199999999228</c:v>
                </c:pt>
                <c:pt idx="32905">
                  <c:v>164.5249999999228</c:v>
                </c:pt>
                <c:pt idx="32906">
                  <c:v>164.5299999999228</c:v>
                </c:pt>
                <c:pt idx="32907">
                  <c:v>164.5349999999228</c:v>
                </c:pt>
                <c:pt idx="32908">
                  <c:v>164.5399999999228</c:v>
                </c:pt>
                <c:pt idx="32909">
                  <c:v>164.5449999999228</c:v>
                </c:pt>
                <c:pt idx="32910">
                  <c:v>164.5499999999228</c:v>
                </c:pt>
                <c:pt idx="32911">
                  <c:v>164.5549999999228</c:v>
                </c:pt>
                <c:pt idx="32912">
                  <c:v>164.5599999999228</c:v>
                </c:pt>
                <c:pt idx="32913">
                  <c:v>164.5649999999228</c:v>
                </c:pt>
                <c:pt idx="32914">
                  <c:v>164.5699999999228</c:v>
                </c:pt>
                <c:pt idx="32915">
                  <c:v>164.5749999999228</c:v>
                </c:pt>
                <c:pt idx="32916">
                  <c:v>164.5799999999228</c:v>
                </c:pt>
                <c:pt idx="32917">
                  <c:v>164.5849999999228</c:v>
                </c:pt>
                <c:pt idx="32918">
                  <c:v>164.5899999999228</c:v>
                </c:pt>
                <c:pt idx="32919">
                  <c:v>164.5949999999228</c:v>
                </c:pt>
                <c:pt idx="32920">
                  <c:v>164.5999999999228</c:v>
                </c:pt>
                <c:pt idx="32921">
                  <c:v>164.6049999999228</c:v>
                </c:pt>
                <c:pt idx="32922">
                  <c:v>164.6099999999228</c:v>
                </c:pt>
                <c:pt idx="32923">
                  <c:v>164.6149999999228</c:v>
                </c:pt>
                <c:pt idx="32924">
                  <c:v>164.6199999999228</c:v>
                </c:pt>
                <c:pt idx="32925">
                  <c:v>164.6249999999228</c:v>
                </c:pt>
                <c:pt idx="32926">
                  <c:v>164.6299999999227</c:v>
                </c:pt>
                <c:pt idx="32927">
                  <c:v>164.6349999999227</c:v>
                </c:pt>
                <c:pt idx="32928">
                  <c:v>164.6399999999227</c:v>
                </c:pt>
                <c:pt idx="32929">
                  <c:v>164.6449999999227</c:v>
                </c:pt>
                <c:pt idx="32930">
                  <c:v>164.6499999999227</c:v>
                </c:pt>
                <c:pt idx="32931">
                  <c:v>164.6549999999228</c:v>
                </c:pt>
                <c:pt idx="32932">
                  <c:v>164.6599999999227</c:v>
                </c:pt>
                <c:pt idx="32933">
                  <c:v>164.6649999999227</c:v>
                </c:pt>
                <c:pt idx="32934">
                  <c:v>164.6699999999227</c:v>
                </c:pt>
                <c:pt idx="32935">
                  <c:v>164.6749999999227</c:v>
                </c:pt>
                <c:pt idx="32936">
                  <c:v>164.6799999999227</c:v>
                </c:pt>
                <c:pt idx="32937">
                  <c:v>164.6849999999227</c:v>
                </c:pt>
                <c:pt idx="32938">
                  <c:v>164.6899999999227</c:v>
                </c:pt>
                <c:pt idx="32939">
                  <c:v>164.6949999999227</c:v>
                </c:pt>
                <c:pt idx="32940">
                  <c:v>164.6999999999227</c:v>
                </c:pt>
                <c:pt idx="32941">
                  <c:v>164.7049999999227</c:v>
                </c:pt>
                <c:pt idx="32942">
                  <c:v>164.7099999999227</c:v>
                </c:pt>
                <c:pt idx="32943">
                  <c:v>164.7149999999227</c:v>
                </c:pt>
                <c:pt idx="32944">
                  <c:v>164.7199999999225</c:v>
                </c:pt>
                <c:pt idx="32945">
                  <c:v>164.7249999999227</c:v>
                </c:pt>
                <c:pt idx="32946">
                  <c:v>164.7299999999227</c:v>
                </c:pt>
                <c:pt idx="32947">
                  <c:v>164.7349999999226</c:v>
                </c:pt>
                <c:pt idx="32948">
                  <c:v>164.7399999999226</c:v>
                </c:pt>
                <c:pt idx="32949">
                  <c:v>164.7449999999226</c:v>
                </c:pt>
                <c:pt idx="32950">
                  <c:v>164.7499999999226</c:v>
                </c:pt>
                <c:pt idx="32951">
                  <c:v>164.7549999999226</c:v>
                </c:pt>
                <c:pt idx="32952">
                  <c:v>164.7599999999226</c:v>
                </c:pt>
                <c:pt idx="32953">
                  <c:v>164.7649999999226</c:v>
                </c:pt>
                <c:pt idx="32954">
                  <c:v>164.7699999999226</c:v>
                </c:pt>
                <c:pt idx="32955">
                  <c:v>164.7749999999226</c:v>
                </c:pt>
                <c:pt idx="32956">
                  <c:v>164.7799999999226</c:v>
                </c:pt>
                <c:pt idx="32957">
                  <c:v>164.7849999999226</c:v>
                </c:pt>
                <c:pt idx="32958">
                  <c:v>164.7899999999226</c:v>
                </c:pt>
                <c:pt idx="32959">
                  <c:v>164.7949999999226</c:v>
                </c:pt>
                <c:pt idx="32960">
                  <c:v>164.7999999999226</c:v>
                </c:pt>
                <c:pt idx="32961">
                  <c:v>164.8049999999226</c:v>
                </c:pt>
                <c:pt idx="32962">
                  <c:v>164.8099999999226</c:v>
                </c:pt>
                <c:pt idx="32963">
                  <c:v>164.8149999999226</c:v>
                </c:pt>
                <c:pt idx="32964">
                  <c:v>164.8199999999226</c:v>
                </c:pt>
                <c:pt idx="32965">
                  <c:v>164.8249999999226</c:v>
                </c:pt>
                <c:pt idx="32966">
                  <c:v>164.8299999999226</c:v>
                </c:pt>
                <c:pt idx="32967">
                  <c:v>164.8349999999226</c:v>
                </c:pt>
                <c:pt idx="32968">
                  <c:v>164.8399999999226</c:v>
                </c:pt>
                <c:pt idx="32969">
                  <c:v>164.8449999999226</c:v>
                </c:pt>
                <c:pt idx="32970">
                  <c:v>164.8499999999225</c:v>
                </c:pt>
                <c:pt idx="32971">
                  <c:v>164.8549999999226</c:v>
                </c:pt>
                <c:pt idx="32972">
                  <c:v>164.8599999999226</c:v>
                </c:pt>
                <c:pt idx="32973">
                  <c:v>164.8649999999226</c:v>
                </c:pt>
                <c:pt idx="32974">
                  <c:v>164.8699999999226</c:v>
                </c:pt>
                <c:pt idx="32975">
                  <c:v>164.8749999999226</c:v>
                </c:pt>
                <c:pt idx="32976">
                  <c:v>164.8799999999225</c:v>
                </c:pt>
                <c:pt idx="32977">
                  <c:v>164.8849999999225</c:v>
                </c:pt>
                <c:pt idx="32978">
                  <c:v>164.8899999999225</c:v>
                </c:pt>
                <c:pt idx="32979">
                  <c:v>164.8949999999225</c:v>
                </c:pt>
                <c:pt idx="32980">
                  <c:v>164.8999999999225</c:v>
                </c:pt>
                <c:pt idx="32981">
                  <c:v>164.9049999999225</c:v>
                </c:pt>
                <c:pt idx="32982">
                  <c:v>164.9099999999225</c:v>
                </c:pt>
                <c:pt idx="32983">
                  <c:v>164.9149999999225</c:v>
                </c:pt>
                <c:pt idx="32984">
                  <c:v>164.9199999999225</c:v>
                </c:pt>
                <c:pt idx="32985">
                  <c:v>164.9249999999225</c:v>
                </c:pt>
                <c:pt idx="32986">
                  <c:v>164.9299999999225</c:v>
                </c:pt>
                <c:pt idx="32987">
                  <c:v>164.9349999999225</c:v>
                </c:pt>
                <c:pt idx="32988">
                  <c:v>164.9399999999225</c:v>
                </c:pt>
                <c:pt idx="32989">
                  <c:v>164.9449999999225</c:v>
                </c:pt>
                <c:pt idx="32990">
                  <c:v>164.9499999999225</c:v>
                </c:pt>
                <c:pt idx="32991">
                  <c:v>164.9549999999225</c:v>
                </c:pt>
                <c:pt idx="32992">
                  <c:v>164.9599999999224</c:v>
                </c:pt>
                <c:pt idx="32993">
                  <c:v>164.9649999999224</c:v>
                </c:pt>
                <c:pt idx="32994">
                  <c:v>164.9699999999224</c:v>
                </c:pt>
                <c:pt idx="32995">
                  <c:v>164.9749999999224</c:v>
                </c:pt>
                <c:pt idx="32996">
                  <c:v>164.9799999999224</c:v>
                </c:pt>
                <c:pt idx="32997">
                  <c:v>164.9849999999225</c:v>
                </c:pt>
                <c:pt idx="32998">
                  <c:v>164.9899999999224</c:v>
                </c:pt>
                <c:pt idx="32999">
                  <c:v>164.9949999999224</c:v>
                </c:pt>
                <c:pt idx="33000">
                  <c:v>164.9999999999224</c:v>
                </c:pt>
                <c:pt idx="33001">
                  <c:v>165.0049999999224</c:v>
                </c:pt>
                <c:pt idx="33002">
                  <c:v>165.0099999999224</c:v>
                </c:pt>
                <c:pt idx="33003">
                  <c:v>165.0149999999224</c:v>
                </c:pt>
                <c:pt idx="33004">
                  <c:v>165.0199999999224</c:v>
                </c:pt>
                <c:pt idx="33005">
                  <c:v>165.0249999999224</c:v>
                </c:pt>
                <c:pt idx="33006">
                  <c:v>165.0299999999224</c:v>
                </c:pt>
                <c:pt idx="33007">
                  <c:v>165.0349999999224</c:v>
                </c:pt>
                <c:pt idx="33008">
                  <c:v>165.0399999999224</c:v>
                </c:pt>
                <c:pt idx="33009">
                  <c:v>165.0449999999224</c:v>
                </c:pt>
                <c:pt idx="33010">
                  <c:v>165.0499999999224</c:v>
                </c:pt>
                <c:pt idx="33011">
                  <c:v>165.0549999999224</c:v>
                </c:pt>
                <c:pt idx="33012">
                  <c:v>165.0599999999224</c:v>
                </c:pt>
                <c:pt idx="33013">
                  <c:v>165.0649999999224</c:v>
                </c:pt>
                <c:pt idx="33014">
                  <c:v>165.0699999999223</c:v>
                </c:pt>
                <c:pt idx="33015">
                  <c:v>165.0749999999223</c:v>
                </c:pt>
                <c:pt idx="33016">
                  <c:v>165.0799999999223</c:v>
                </c:pt>
                <c:pt idx="33017">
                  <c:v>165.0849999999224</c:v>
                </c:pt>
                <c:pt idx="33018">
                  <c:v>165.0899999999224</c:v>
                </c:pt>
                <c:pt idx="33019">
                  <c:v>165.0949999999224</c:v>
                </c:pt>
                <c:pt idx="33020">
                  <c:v>165.0999999999223</c:v>
                </c:pt>
                <c:pt idx="33021">
                  <c:v>165.1049999999223</c:v>
                </c:pt>
                <c:pt idx="33022">
                  <c:v>165.1099999999223</c:v>
                </c:pt>
                <c:pt idx="33023">
                  <c:v>165.1149999999223</c:v>
                </c:pt>
                <c:pt idx="33024">
                  <c:v>165.1199999999223</c:v>
                </c:pt>
                <c:pt idx="33025">
                  <c:v>165.1249999999223</c:v>
                </c:pt>
                <c:pt idx="33026">
                  <c:v>165.1299999999223</c:v>
                </c:pt>
                <c:pt idx="33027">
                  <c:v>165.1349999999223</c:v>
                </c:pt>
                <c:pt idx="33028">
                  <c:v>165.1399999999223</c:v>
                </c:pt>
                <c:pt idx="33029">
                  <c:v>165.1449999999223</c:v>
                </c:pt>
                <c:pt idx="33030">
                  <c:v>165.1499999999223</c:v>
                </c:pt>
                <c:pt idx="33031">
                  <c:v>165.1549999999223</c:v>
                </c:pt>
                <c:pt idx="33032">
                  <c:v>165.1599999999223</c:v>
                </c:pt>
                <c:pt idx="33033">
                  <c:v>165.1649999999223</c:v>
                </c:pt>
                <c:pt idx="33034">
                  <c:v>165.1699999999223</c:v>
                </c:pt>
                <c:pt idx="33035">
                  <c:v>165.1749999999222</c:v>
                </c:pt>
                <c:pt idx="33036">
                  <c:v>165.1799999999222</c:v>
                </c:pt>
                <c:pt idx="33037">
                  <c:v>165.1849999999222</c:v>
                </c:pt>
                <c:pt idx="33038">
                  <c:v>165.1899999999222</c:v>
                </c:pt>
                <c:pt idx="33039">
                  <c:v>165.1949999999222</c:v>
                </c:pt>
                <c:pt idx="33040">
                  <c:v>165.1999999999222</c:v>
                </c:pt>
                <c:pt idx="33041">
                  <c:v>165.2049999999222</c:v>
                </c:pt>
                <c:pt idx="33042">
                  <c:v>165.2099999999222</c:v>
                </c:pt>
                <c:pt idx="33043">
                  <c:v>165.2149999999222</c:v>
                </c:pt>
                <c:pt idx="33044">
                  <c:v>165.2199999999222</c:v>
                </c:pt>
                <c:pt idx="33045">
                  <c:v>165.2249999999222</c:v>
                </c:pt>
                <c:pt idx="33046">
                  <c:v>165.2299999999222</c:v>
                </c:pt>
                <c:pt idx="33047">
                  <c:v>165.2349999999222</c:v>
                </c:pt>
                <c:pt idx="33048">
                  <c:v>165.2399999999222</c:v>
                </c:pt>
                <c:pt idx="33049">
                  <c:v>165.2449999999222</c:v>
                </c:pt>
                <c:pt idx="33050">
                  <c:v>165.2499999999222</c:v>
                </c:pt>
                <c:pt idx="33051">
                  <c:v>165.2549999999222</c:v>
                </c:pt>
                <c:pt idx="33052">
                  <c:v>165.2599999999222</c:v>
                </c:pt>
                <c:pt idx="33053">
                  <c:v>165.2649999999222</c:v>
                </c:pt>
                <c:pt idx="33054">
                  <c:v>165.2699999999222</c:v>
                </c:pt>
                <c:pt idx="33055">
                  <c:v>165.2749999999222</c:v>
                </c:pt>
                <c:pt idx="33056">
                  <c:v>165.2799999999222</c:v>
                </c:pt>
                <c:pt idx="33057">
                  <c:v>165.2849999999222</c:v>
                </c:pt>
                <c:pt idx="33058">
                  <c:v>165.2899999999221</c:v>
                </c:pt>
                <c:pt idx="33059">
                  <c:v>165.2949999999221</c:v>
                </c:pt>
                <c:pt idx="33060">
                  <c:v>165.2999999999221</c:v>
                </c:pt>
                <c:pt idx="33061">
                  <c:v>165.3049999999222</c:v>
                </c:pt>
                <c:pt idx="33062">
                  <c:v>165.3099999999222</c:v>
                </c:pt>
                <c:pt idx="33063">
                  <c:v>165.3149999999222</c:v>
                </c:pt>
                <c:pt idx="33064">
                  <c:v>165.3199999999221</c:v>
                </c:pt>
                <c:pt idx="33065">
                  <c:v>165.3249999999221</c:v>
                </c:pt>
                <c:pt idx="33066">
                  <c:v>165.3299999999221</c:v>
                </c:pt>
                <c:pt idx="33067">
                  <c:v>165.3349999999221</c:v>
                </c:pt>
                <c:pt idx="33068">
                  <c:v>165.3399999999221</c:v>
                </c:pt>
                <c:pt idx="33069">
                  <c:v>165.3449999999221</c:v>
                </c:pt>
                <c:pt idx="33070">
                  <c:v>165.3499999999221</c:v>
                </c:pt>
                <c:pt idx="33071">
                  <c:v>165.3549999999221</c:v>
                </c:pt>
                <c:pt idx="33072">
                  <c:v>165.3599999999221</c:v>
                </c:pt>
                <c:pt idx="33073">
                  <c:v>165.3649999999221</c:v>
                </c:pt>
                <c:pt idx="33074">
                  <c:v>165.3699999999221</c:v>
                </c:pt>
                <c:pt idx="33075">
                  <c:v>165.3749999999221</c:v>
                </c:pt>
                <c:pt idx="33076">
                  <c:v>165.3799999999221</c:v>
                </c:pt>
                <c:pt idx="33077">
                  <c:v>165.3849999999221</c:v>
                </c:pt>
                <c:pt idx="33078">
                  <c:v>165.3899999999221</c:v>
                </c:pt>
                <c:pt idx="33079">
                  <c:v>165.3949999999221</c:v>
                </c:pt>
                <c:pt idx="33080">
                  <c:v>165.399999999922</c:v>
                </c:pt>
                <c:pt idx="33081">
                  <c:v>165.404999999922</c:v>
                </c:pt>
                <c:pt idx="33082">
                  <c:v>165.409999999922</c:v>
                </c:pt>
                <c:pt idx="33083">
                  <c:v>165.414999999922</c:v>
                </c:pt>
                <c:pt idx="33084">
                  <c:v>165.419999999922</c:v>
                </c:pt>
                <c:pt idx="33085">
                  <c:v>165.4249999999221</c:v>
                </c:pt>
                <c:pt idx="33086">
                  <c:v>165.429999999922</c:v>
                </c:pt>
                <c:pt idx="33087">
                  <c:v>165.434999999922</c:v>
                </c:pt>
                <c:pt idx="33088">
                  <c:v>165.439999999922</c:v>
                </c:pt>
                <c:pt idx="33089">
                  <c:v>165.444999999922</c:v>
                </c:pt>
                <c:pt idx="33090">
                  <c:v>165.449999999922</c:v>
                </c:pt>
                <c:pt idx="33091">
                  <c:v>165.454999999922</c:v>
                </c:pt>
                <c:pt idx="33092">
                  <c:v>165.459999999922</c:v>
                </c:pt>
                <c:pt idx="33093">
                  <c:v>165.464999999922</c:v>
                </c:pt>
                <c:pt idx="33094">
                  <c:v>165.469999999922</c:v>
                </c:pt>
                <c:pt idx="33095">
                  <c:v>165.474999999922</c:v>
                </c:pt>
                <c:pt idx="33096">
                  <c:v>165.479999999922</c:v>
                </c:pt>
                <c:pt idx="33097">
                  <c:v>165.484999999922</c:v>
                </c:pt>
                <c:pt idx="33098">
                  <c:v>165.489999999922</c:v>
                </c:pt>
                <c:pt idx="33099">
                  <c:v>165.494999999922</c:v>
                </c:pt>
                <c:pt idx="33100">
                  <c:v>165.499999999922</c:v>
                </c:pt>
                <c:pt idx="33101">
                  <c:v>165.504999999922</c:v>
                </c:pt>
                <c:pt idx="33102">
                  <c:v>165.5099999999219</c:v>
                </c:pt>
                <c:pt idx="33103">
                  <c:v>165.5149999999219</c:v>
                </c:pt>
                <c:pt idx="33104">
                  <c:v>165.5199999999219</c:v>
                </c:pt>
                <c:pt idx="33105">
                  <c:v>165.524999999922</c:v>
                </c:pt>
                <c:pt idx="33106">
                  <c:v>165.529999999922</c:v>
                </c:pt>
                <c:pt idx="33107">
                  <c:v>165.534999999922</c:v>
                </c:pt>
                <c:pt idx="33108">
                  <c:v>165.5399999999219</c:v>
                </c:pt>
                <c:pt idx="33109">
                  <c:v>165.5449999999219</c:v>
                </c:pt>
                <c:pt idx="33110">
                  <c:v>165.5499999999219</c:v>
                </c:pt>
                <c:pt idx="33111">
                  <c:v>165.554999999922</c:v>
                </c:pt>
                <c:pt idx="33112">
                  <c:v>165.5599999999219</c:v>
                </c:pt>
                <c:pt idx="33113">
                  <c:v>165.5649999999219</c:v>
                </c:pt>
                <c:pt idx="33114">
                  <c:v>165.5699999999219</c:v>
                </c:pt>
                <c:pt idx="33115">
                  <c:v>165.5749999999219</c:v>
                </c:pt>
                <c:pt idx="33116">
                  <c:v>165.5799999999219</c:v>
                </c:pt>
                <c:pt idx="33117">
                  <c:v>165.584999999922</c:v>
                </c:pt>
                <c:pt idx="33118">
                  <c:v>165.589999999922</c:v>
                </c:pt>
                <c:pt idx="33119">
                  <c:v>165.5949999999219</c:v>
                </c:pt>
                <c:pt idx="33120">
                  <c:v>165.5999999999219</c:v>
                </c:pt>
                <c:pt idx="33121">
                  <c:v>165.6049999999219</c:v>
                </c:pt>
                <c:pt idx="33122">
                  <c:v>165.6099999999219</c:v>
                </c:pt>
                <c:pt idx="33123">
                  <c:v>165.6149999999218</c:v>
                </c:pt>
                <c:pt idx="33124">
                  <c:v>165.6199999999218</c:v>
                </c:pt>
                <c:pt idx="33125">
                  <c:v>165.6249999999218</c:v>
                </c:pt>
                <c:pt idx="33126">
                  <c:v>165.6299999999218</c:v>
                </c:pt>
                <c:pt idx="33127">
                  <c:v>165.6349999999218</c:v>
                </c:pt>
                <c:pt idx="33128">
                  <c:v>165.6399999999218</c:v>
                </c:pt>
                <c:pt idx="33129">
                  <c:v>165.6449999999218</c:v>
                </c:pt>
                <c:pt idx="33130">
                  <c:v>165.6499999999218</c:v>
                </c:pt>
                <c:pt idx="33131">
                  <c:v>165.6549999999218</c:v>
                </c:pt>
                <c:pt idx="33132">
                  <c:v>165.6599999999218</c:v>
                </c:pt>
                <c:pt idx="33133">
                  <c:v>165.6649999999218</c:v>
                </c:pt>
                <c:pt idx="33134">
                  <c:v>165.6699999999218</c:v>
                </c:pt>
                <c:pt idx="33135">
                  <c:v>165.6749999999218</c:v>
                </c:pt>
                <c:pt idx="33136">
                  <c:v>165.6799999999218</c:v>
                </c:pt>
                <c:pt idx="33137">
                  <c:v>165.6849999999218</c:v>
                </c:pt>
                <c:pt idx="33138">
                  <c:v>165.6899999999218</c:v>
                </c:pt>
                <c:pt idx="33139">
                  <c:v>165.6949999999218</c:v>
                </c:pt>
                <c:pt idx="33140">
                  <c:v>165.6999999999218</c:v>
                </c:pt>
                <c:pt idx="33141">
                  <c:v>165.7049999999218</c:v>
                </c:pt>
                <c:pt idx="33142">
                  <c:v>165.7099999999218</c:v>
                </c:pt>
                <c:pt idx="33143">
                  <c:v>165.7149999999218</c:v>
                </c:pt>
                <c:pt idx="33144">
                  <c:v>165.7199999999218</c:v>
                </c:pt>
                <c:pt idx="33145">
                  <c:v>165.7249999999218</c:v>
                </c:pt>
                <c:pt idx="33146">
                  <c:v>165.7299999999217</c:v>
                </c:pt>
                <c:pt idx="33147">
                  <c:v>165.7349999999217</c:v>
                </c:pt>
                <c:pt idx="33148">
                  <c:v>165.7399999999217</c:v>
                </c:pt>
                <c:pt idx="33149">
                  <c:v>165.7449999999217</c:v>
                </c:pt>
                <c:pt idx="33150">
                  <c:v>165.7499999999217</c:v>
                </c:pt>
                <c:pt idx="33151">
                  <c:v>165.7549999999218</c:v>
                </c:pt>
                <c:pt idx="33152">
                  <c:v>165.7599999999217</c:v>
                </c:pt>
                <c:pt idx="33153">
                  <c:v>165.7649999999217</c:v>
                </c:pt>
                <c:pt idx="33154">
                  <c:v>165.7699999999217</c:v>
                </c:pt>
                <c:pt idx="33155">
                  <c:v>165.7749999999217</c:v>
                </c:pt>
                <c:pt idx="33156">
                  <c:v>165.7799999999217</c:v>
                </c:pt>
                <c:pt idx="33157">
                  <c:v>165.7849999999217</c:v>
                </c:pt>
                <c:pt idx="33158">
                  <c:v>165.7899999999217</c:v>
                </c:pt>
                <c:pt idx="33159">
                  <c:v>165.7949999999217</c:v>
                </c:pt>
                <c:pt idx="33160">
                  <c:v>165.7999999999217</c:v>
                </c:pt>
                <c:pt idx="33161">
                  <c:v>165.8049999999217</c:v>
                </c:pt>
                <c:pt idx="33162">
                  <c:v>165.8099999999217</c:v>
                </c:pt>
                <c:pt idx="33163">
                  <c:v>165.8149999999217</c:v>
                </c:pt>
                <c:pt idx="33164">
                  <c:v>165.8199999999217</c:v>
                </c:pt>
                <c:pt idx="33165">
                  <c:v>165.8249999999217</c:v>
                </c:pt>
                <c:pt idx="33166">
                  <c:v>165.8299999999217</c:v>
                </c:pt>
                <c:pt idx="33167">
                  <c:v>165.8349999999217</c:v>
                </c:pt>
                <c:pt idx="33168">
                  <c:v>165.8399999999216</c:v>
                </c:pt>
                <c:pt idx="33169">
                  <c:v>165.8449999999216</c:v>
                </c:pt>
                <c:pt idx="33170">
                  <c:v>165.8499999999216</c:v>
                </c:pt>
                <c:pt idx="33171">
                  <c:v>165.8549999999217</c:v>
                </c:pt>
                <c:pt idx="33172">
                  <c:v>165.8599999999217</c:v>
                </c:pt>
                <c:pt idx="33173">
                  <c:v>165.8649999999217</c:v>
                </c:pt>
                <c:pt idx="33174">
                  <c:v>165.8699999999216</c:v>
                </c:pt>
                <c:pt idx="33175">
                  <c:v>165.8749999999216</c:v>
                </c:pt>
                <c:pt idx="33176">
                  <c:v>165.8799999999216</c:v>
                </c:pt>
                <c:pt idx="33177">
                  <c:v>165.8849999999216</c:v>
                </c:pt>
                <c:pt idx="33178">
                  <c:v>165.8899999999216</c:v>
                </c:pt>
                <c:pt idx="33179">
                  <c:v>165.8949999999216</c:v>
                </c:pt>
                <c:pt idx="33180">
                  <c:v>165.8999999999216</c:v>
                </c:pt>
                <c:pt idx="33181">
                  <c:v>165.9049999999216</c:v>
                </c:pt>
                <c:pt idx="33182">
                  <c:v>165.9099999999216</c:v>
                </c:pt>
                <c:pt idx="33183">
                  <c:v>165.9149999999216</c:v>
                </c:pt>
                <c:pt idx="33184">
                  <c:v>165.9199999999216</c:v>
                </c:pt>
                <c:pt idx="33185">
                  <c:v>165.9249999999216</c:v>
                </c:pt>
                <c:pt idx="33186">
                  <c:v>165.9299999999216</c:v>
                </c:pt>
                <c:pt idx="33187">
                  <c:v>165.9349999999216</c:v>
                </c:pt>
                <c:pt idx="33188">
                  <c:v>165.9399999999216</c:v>
                </c:pt>
                <c:pt idx="33189">
                  <c:v>165.9449999999216</c:v>
                </c:pt>
                <c:pt idx="33190">
                  <c:v>165.9499999999215</c:v>
                </c:pt>
                <c:pt idx="33191">
                  <c:v>165.9549999999216</c:v>
                </c:pt>
                <c:pt idx="33192">
                  <c:v>165.9599999999216</c:v>
                </c:pt>
                <c:pt idx="33193">
                  <c:v>165.9649999999216</c:v>
                </c:pt>
                <c:pt idx="33194">
                  <c:v>165.9699999999216</c:v>
                </c:pt>
                <c:pt idx="33195">
                  <c:v>165.9749999999216</c:v>
                </c:pt>
                <c:pt idx="33196">
                  <c:v>165.9799999999215</c:v>
                </c:pt>
                <c:pt idx="33197">
                  <c:v>165.9849999999215</c:v>
                </c:pt>
                <c:pt idx="33198">
                  <c:v>165.9899999999215</c:v>
                </c:pt>
                <c:pt idx="33199">
                  <c:v>165.9949999999215</c:v>
                </c:pt>
                <c:pt idx="33200">
                  <c:v>165.9999999999215</c:v>
                </c:pt>
                <c:pt idx="33201">
                  <c:v>166.0049999999215</c:v>
                </c:pt>
                <c:pt idx="33202">
                  <c:v>166.0099999999215</c:v>
                </c:pt>
                <c:pt idx="33203">
                  <c:v>166.0149999999215</c:v>
                </c:pt>
                <c:pt idx="33204">
                  <c:v>166.0199999999215</c:v>
                </c:pt>
                <c:pt idx="33205">
                  <c:v>166.0249999999215</c:v>
                </c:pt>
                <c:pt idx="33206">
                  <c:v>166.0299999999215</c:v>
                </c:pt>
                <c:pt idx="33207">
                  <c:v>166.0349999999215</c:v>
                </c:pt>
                <c:pt idx="33208">
                  <c:v>166.0399999999215</c:v>
                </c:pt>
                <c:pt idx="33209">
                  <c:v>166.0449999999215</c:v>
                </c:pt>
                <c:pt idx="33210">
                  <c:v>166.0499999999215</c:v>
                </c:pt>
                <c:pt idx="33211">
                  <c:v>166.0549999999215</c:v>
                </c:pt>
                <c:pt idx="33212">
                  <c:v>166.0599999999214</c:v>
                </c:pt>
                <c:pt idx="33213">
                  <c:v>166.0649999999214</c:v>
                </c:pt>
                <c:pt idx="33214">
                  <c:v>166.0699999999214</c:v>
                </c:pt>
                <c:pt idx="33215">
                  <c:v>166.0749999999214</c:v>
                </c:pt>
                <c:pt idx="33216">
                  <c:v>166.0799999999214</c:v>
                </c:pt>
                <c:pt idx="33217">
                  <c:v>166.0849999999215</c:v>
                </c:pt>
                <c:pt idx="33218">
                  <c:v>166.0899999999214</c:v>
                </c:pt>
                <c:pt idx="33219">
                  <c:v>166.0949999999214</c:v>
                </c:pt>
                <c:pt idx="33220">
                  <c:v>166.0999999999214</c:v>
                </c:pt>
                <c:pt idx="33221">
                  <c:v>166.1049999999214</c:v>
                </c:pt>
                <c:pt idx="33222">
                  <c:v>166.1099999999214</c:v>
                </c:pt>
                <c:pt idx="33223">
                  <c:v>166.1149999999214</c:v>
                </c:pt>
                <c:pt idx="33224">
                  <c:v>166.1199999999214</c:v>
                </c:pt>
                <c:pt idx="33225">
                  <c:v>166.1249999999214</c:v>
                </c:pt>
                <c:pt idx="33226">
                  <c:v>166.1299999999214</c:v>
                </c:pt>
                <c:pt idx="33227">
                  <c:v>166.1349999999214</c:v>
                </c:pt>
                <c:pt idx="33228">
                  <c:v>166.1399999999214</c:v>
                </c:pt>
                <c:pt idx="33229">
                  <c:v>166.1449999999214</c:v>
                </c:pt>
                <c:pt idx="33230">
                  <c:v>166.1499999999214</c:v>
                </c:pt>
                <c:pt idx="33231">
                  <c:v>166.1549999999214</c:v>
                </c:pt>
                <c:pt idx="33232">
                  <c:v>166.1599999999214</c:v>
                </c:pt>
                <c:pt idx="33233">
                  <c:v>166.1649999999214</c:v>
                </c:pt>
                <c:pt idx="33234">
                  <c:v>166.1699999999213</c:v>
                </c:pt>
                <c:pt idx="33235">
                  <c:v>166.1749999999213</c:v>
                </c:pt>
                <c:pt idx="33236">
                  <c:v>166.1799999999213</c:v>
                </c:pt>
                <c:pt idx="33237">
                  <c:v>166.1849999999214</c:v>
                </c:pt>
                <c:pt idx="33238">
                  <c:v>166.1899999999214</c:v>
                </c:pt>
                <c:pt idx="33239">
                  <c:v>166.1949999999214</c:v>
                </c:pt>
                <c:pt idx="33240">
                  <c:v>166.1999999999213</c:v>
                </c:pt>
                <c:pt idx="33241">
                  <c:v>166.2049999999213</c:v>
                </c:pt>
                <c:pt idx="33242">
                  <c:v>166.2099999999213</c:v>
                </c:pt>
                <c:pt idx="33243">
                  <c:v>166.2149999999213</c:v>
                </c:pt>
                <c:pt idx="33244">
                  <c:v>166.2199999999213</c:v>
                </c:pt>
                <c:pt idx="33245">
                  <c:v>166.2249999999213</c:v>
                </c:pt>
                <c:pt idx="33246">
                  <c:v>166.2299999999213</c:v>
                </c:pt>
                <c:pt idx="33247">
                  <c:v>166.2349999999213</c:v>
                </c:pt>
                <c:pt idx="33248">
                  <c:v>166.2399999999213</c:v>
                </c:pt>
                <c:pt idx="33249">
                  <c:v>166.2449999999213</c:v>
                </c:pt>
                <c:pt idx="33250">
                  <c:v>166.2499999999213</c:v>
                </c:pt>
                <c:pt idx="33251">
                  <c:v>166.2549999999213</c:v>
                </c:pt>
                <c:pt idx="33252">
                  <c:v>166.2599999999213</c:v>
                </c:pt>
                <c:pt idx="33253">
                  <c:v>166.2649999999213</c:v>
                </c:pt>
                <c:pt idx="33254">
                  <c:v>166.2699999999213</c:v>
                </c:pt>
                <c:pt idx="33255">
                  <c:v>166.2749999999212</c:v>
                </c:pt>
                <c:pt idx="33256">
                  <c:v>166.2799999999212</c:v>
                </c:pt>
                <c:pt idx="33257">
                  <c:v>166.2849999999212</c:v>
                </c:pt>
                <c:pt idx="33258">
                  <c:v>166.2899999999212</c:v>
                </c:pt>
                <c:pt idx="33259">
                  <c:v>166.2949999999212</c:v>
                </c:pt>
                <c:pt idx="33260">
                  <c:v>166.2999999999212</c:v>
                </c:pt>
                <c:pt idx="33261">
                  <c:v>166.3049999999213</c:v>
                </c:pt>
                <c:pt idx="33262">
                  <c:v>166.3099999999212</c:v>
                </c:pt>
                <c:pt idx="33263">
                  <c:v>166.3149999999212</c:v>
                </c:pt>
                <c:pt idx="33264">
                  <c:v>166.3199999999212</c:v>
                </c:pt>
                <c:pt idx="33265">
                  <c:v>166.3249999999212</c:v>
                </c:pt>
                <c:pt idx="33266">
                  <c:v>166.3299999999212</c:v>
                </c:pt>
                <c:pt idx="33267">
                  <c:v>166.3349999999212</c:v>
                </c:pt>
                <c:pt idx="33268">
                  <c:v>166.3399999999212</c:v>
                </c:pt>
                <c:pt idx="33269">
                  <c:v>166.3449999999212</c:v>
                </c:pt>
                <c:pt idx="33270">
                  <c:v>166.3499999999212</c:v>
                </c:pt>
                <c:pt idx="33271">
                  <c:v>166.3549999999212</c:v>
                </c:pt>
                <c:pt idx="33272">
                  <c:v>166.3599999999212</c:v>
                </c:pt>
                <c:pt idx="33273">
                  <c:v>166.3649999999212</c:v>
                </c:pt>
                <c:pt idx="33274">
                  <c:v>166.3699999999212</c:v>
                </c:pt>
                <c:pt idx="33275">
                  <c:v>166.3749999999212</c:v>
                </c:pt>
                <c:pt idx="33276">
                  <c:v>166.3799999999212</c:v>
                </c:pt>
                <c:pt idx="33277">
                  <c:v>166.3849999999212</c:v>
                </c:pt>
                <c:pt idx="33278">
                  <c:v>166.3899999999212</c:v>
                </c:pt>
                <c:pt idx="33279">
                  <c:v>166.3949999999212</c:v>
                </c:pt>
                <c:pt idx="33280">
                  <c:v>166.3999999999212</c:v>
                </c:pt>
                <c:pt idx="33281">
                  <c:v>166.4049999999212</c:v>
                </c:pt>
                <c:pt idx="33282">
                  <c:v>166.4099999999212</c:v>
                </c:pt>
                <c:pt idx="33283">
                  <c:v>166.4149999999212</c:v>
                </c:pt>
                <c:pt idx="33284">
                  <c:v>166.4199999999211</c:v>
                </c:pt>
                <c:pt idx="33285">
                  <c:v>166.4249999999211</c:v>
                </c:pt>
                <c:pt idx="33286">
                  <c:v>166.4299999999211</c:v>
                </c:pt>
                <c:pt idx="33287">
                  <c:v>166.4349999999211</c:v>
                </c:pt>
                <c:pt idx="33288">
                  <c:v>166.4399999999211</c:v>
                </c:pt>
                <c:pt idx="33289">
                  <c:v>166.4449999999211</c:v>
                </c:pt>
                <c:pt idx="33290">
                  <c:v>166.4499999999211</c:v>
                </c:pt>
                <c:pt idx="33291">
                  <c:v>166.4549999999211</c:v>
                </c:pt>
                <c:pt idx="33292">
                  <c:v>166.4599999999211</c:v>
                </c:pt>
                <c:pt idx="33293">
                  <c:v>166.4649999999211</c:v>
                </c:pt>
                <c:pt idx="33294">
                  <c:v>166.4699999999211</c:v>
                </c:pt>
                <c:pt idx="33295">
                  <c:v>166.4749999999211</c:v>
                </c:pt>
                <c:pt idx="33296">
                  <c:v>166.4799999999211</c:v>
                </c:pt>
                <c:pt idx="33297">
                  <c:v>166.4849999999211</c:v>
                </c:pt>
                <c:pt idx="33298">
                  <c:v>166.4899999999211</c:v>
                </c:pt>
                <c:pt idx="33299">
                  <c:v>166.4949999999211</c:v>
                </c:pt>
                <c:pt idx="33300">
                  <c:v>166.499999999921</c:v>
                </c:pt>
                <c:pt idx="33301">
                  <c:v>166.504999999921</c:v>
                </c:pt>
                <c:pt idx="33302">
                  <c:v>166.509999999921</c:v>
                </c:pt>
                <c:pt idx="33303">
                  <c:v>166.514999999921</c:v>
                </c:pt>
                <c:pt idx="33304">
                  <c:v>166.519999999921</c:v>
                </c:pt>
                <c:pt idx="33305">
                  <c:v>166.5249999999211</c:v>
                </c:pt>
                <c:pt idx="33306">
                  <c:v>166.529999999921</c:v>
                </c:pt>
                <c:pt idx="33307">
                  <c:v>166.534999999921</c:v>
                </c:pt>
                <c:pt idx="33308">
                  <c:v>166.539999999921</c:v>
                </c:pt>
                <c:pt idx="33309">
                  <c:v>166.544999999921</c:v>
                </c:pt>
                <c:pt idx="33310">
                  <c:v>166.549999999921</c:v>
                </c:pt>
                <c:pt idx="33311">
                  <c:v>166.554999999921</c:v>
                </c:pt>
                <c:pt idx="33312">
                  <c:v>166.559999999921</c:v>
                </c:pt>
                <c:pt idx="33313">
                  <c:v>166.564999999921</c:v>
                </c:pt>
                <c:pt idx="33314">
                  <c:v>166.569999999921</c:v>
                </c:pt>
                <c:pt idx="33315">
                  <c:v>166.574999999921</c:v>
                </c:pt>
                <c:pt idx="33316">
                  <c:v>166.579999999921</c:v>
                </c:pt>
                <c:pt idx="33317">
                  <c:v>166.584999999921</c:v>
                </c:pt>
                <c:pt idx="33318">
                  <c:v>166.589999999921</c:v>
                </c:pt>
                <c:pt idx="33319">
                  <c:v>166.594999999921</c:v>
                </c:pt>
                <c:pt idx="33320">
                  <c:v>166.599999999921</c:v>
                </c:pt>
                <c:pt idx="33321">
                  <c:v>166.604999999921</c:v>
                </c:pt>
                <c:pt idx="33322">
                  <c:v>166.6099999999209</c:v>
                </c:pt>
                <c:pt idx="33323">
                  <c:v>166.6149999999209</c:v>
                </c:pt>
                <c:pt idx="33324">
                  <c:v>166.6199999999209</c:v>
                </c:pt>
                <c:pt idx="33325">
                  <c:v>166.624999999921</c:v>
                </c:pt>
                <c:pt idx="33326">
                  <c:v>166.629999999921</c:v>
                </c:pt>
                <c:pt idx="33327">
                  <c:v>166.634999999921</c:v>
                </c:pt>
                <c:pt idx="33328">
                  <c:v>166.6399999999209</c:v>
                </c:pt>
                <c:pt idx="33329">
                  <c:v>166.6449999999209</c:v>
                </c:pt>
                <c:pt idx="33330">
                  <c:v>166.6499999999209</c:v>
                </c:pt>
                <c:pt idx="33331">
                  <c:v>166.654999999921</c:v>
                </c:pt>
                <c:pt idx="33332">
                  <c:v>166.6599999999209</c:v>
                </c:pt>
                <c:pt idx="33333">
                  <c:v>166.6649999999209</c:v>
                </c:pt>
                <c:pt idx="33334">
                  <c:v>166.6699999999209</c:v>
                </c:pt>
                <c:pt idx="33335">
                  <c:v>166.6749999999209</c:v>
                </c:pt>
                <c:pt idx="33336">
                  <c:v>166.6799999999209</c:v>
                </c:pt>
                <c:pt idx="33337">
                  <c:v>166.684999999921</c:v>
                </c:pt>
                <c:pt idx="33338">
                  <c:v>166.689999999921</c:v>
                </c:pt>
                <c:pt idx="33339">
                  <c:v>166.6949999999209</c:v>
                </c:pt>
                <c:pt idx="33340">
                  <c:v>166.6999999999209</c:v>
                </c:pt>
                <c:pt idx="33341">
                  <c:v>166.7049999999209</c:v>
                </c:pt>
                <c:pt idx="33342">
                  <c:v>166.7099999999209</c:v>
                </c:pt>
                <c:pt idx="33343">
                  <c:v>166.7149999999208</c:v>
                </c:pt>
                <c:pt idx="33344">
                  <c:v>166.7199999999208</c:v>
                </c:pt>
                <c:pt idx="33345">
                  <c:v>166.7249999999208</c:v>
                </c:pt>
                <c:pt idx="33346">
                  <c:v>166.7299999999208</c:v>
                </c:pt>
                <c:pt idx="33347">
                  <c:v>166.7349999999208</c:v>
                </c:pt>
                <c:pt idx="33348">
                  <c:v>166.7399999999208</c:v>
                </c:pt>
                <c:pt idx="33349">
                  <c:v>166.7449999999208</c:v>
                </c:pt>
                <c:pt idx="33350">
                  <c:v>166.7499999999208</c:v>
                </c:pt>
                <c:pt idx="33351">
                  <c:v>166.7549999999208</c:v>
                </c:pt>
                <c:pt idx="33352">
                  <c:v>166.7599999999208</c:v>
                </c:pt>
                <c:pt idx="33353">
                  <c:v>166.7649999999208</c:v>
                </c:pt>
                <c:pt idx="33354">
                  <c:v>166.7699999999208</c:v>
                </c:pt>
                <c:pt idx="33355">
                  <c:v>166.7749999999208</c:v>
                </c:pt>
                <c:pt idx="33356">
                  <c:v>166.7799999999208</c:v>
                </c:pt>
                <c:pt idx="33357">
                  <c:v>166.7849999999208</c:v>
                </c:pt>
                <c:pt idx="33358">
                  <c:v>166.7899999999208</c:v>
                </c:pt>
                <c:pt idx="33359">
                  <c:v>166.7949999999208</c:v>
                </c:pt>
                <c:pt idx="33360">
                  <c:v>166.7999999999208</c:v>
                </c:pt>
                <c:pt idx="33361">
                  <c:v>166.8049999999208</c:v>
                </c:pt>
                <c:pt idx="33362">
                  <c:v>166.8099999999208</c:v>
                </c:pt>
                <c:pt idx="33363">
                  <c:v>166.8149999999208</c:v>
                </c:pt>
                <c:pt idx="33364">
                  <c:v>166.8199999999208</c:v>
                </c:pt>
                <c:pt idx="33365">
                  <c:v>166.8249999999208</c:v>
                </c:pt>
                <c:pt idx="33366">
                  <c:v>166.8299999999208</c:v>
                </c:pt>
                <c:pt idx="33367">
                  <c:v>166.8349999999208</c:v>
                </c:pt>
                <c:pt idx="33368">
                  <c:v>166.8399999999208</c:v>
                </c:pt>
                <c:pt idx="33369">
                  <c:v>166.8449999999208</c:v>
                </c:pt>
                <c:pt idx="33370">
                  <c:v>166.8499999999208</c:v>
                </c:pt>
                <c:pt idx="33371">
                  <c:v>166.8549999999208</c:v>
                </c:pt>
                <c:pt idx="33372">
                  <c:v>166.8599999999208</c:v>
                </c:pt>
                <c:pt idx="33373">
                  <c:v>166.8649999999207</c:v>
                </c:pt>
                <c:pt idx="33374">
                  <c:v>166.8699999999207</c:v>
                </c:pt>
                <c:pt idx="33375">
                  <c:v>166.8749999999207</c:v>
                </c:pt>
                <c:pt idx="33376">
                  <c:v>166.8799999999207</c:v>
                </c:pt>
                <c:pt idx="33377">
                  <c:v>166.8849999999208</c:v>
                </c:pt>
                <c:pt idx="33378">
                  <c:v>166.8899999999207</c:v>
                </c:pt>
                <c:pt idx="33379">
                  <c:v>166.8949999999207</c:v>
                </c:pt>
                <c:pt idx="33380">
                  <c:v>166.8999999999207</c:v>
                </c:pt>
                <c:pt idx="33381">
                  <c:v>166.9049999999207</c:v>
                </c:pt>
                <c:pt idx="33382">
                  <c:v>166.9099999999207</c:v>
                </c:pt>
                <c:pt idx="33383">
                  <c:v>166.9149999999207</c:v>
                </c:pt>
                <c:pt idx="33384">
                  <c:v>166.9199999999207</c:v>
                </c:pt>
                <c:pt idx="33385">
                  <c:v>166.9249999999207</c:v>
                </c:pt>
                <c:pt idx="33386">
                  <c:v>166.9299999999207</c:v>
                </c:pt>
                <c:pt idx="33387">
                  <c:v>166.9349999999207</c:v>
                </c:pt>
                <c:pt idx="33388">
                  <c:v>166.9399999999206</c:v>
                </c:pt>
                <c:pt idx="33389">
                  <c:v>166.9449999999206</c:v>
                </c:pt>
                <c:pt idx="33390">
                  <c:v>166.9499999999206</c:v>
                </c:pt>
                <c:pt idx="33391">
                  <c:v>166.9549999999207</c:v>
                </c:pt>
                <c:pt idx="33392">
                  <c:v>166.9599999999207</c:v>
                </c:pt>
                <c:pt idx="33393">
                  <c:v>166.9649999999206</c:v>
                </c:pt>
                <c:pt idx="33394">
                  <c:v>166.9699999999206</c:v>
                </c:pt>
                <c:pt idx="33395">
                  <c:v>166.9749999999206</c:v>
                </c:pt>
                <c:pt idx="33396">
                  <c:v>166.9799999999206</c:v>
                </c:pt>
                <c:pt idx="33397">
                  <c:v>166.9849999999206</c:v>
                </c:pt>
                <c:pt idx="33398">
                  <c:v>166.9899999999206</c:v>
                </c:pt>
                <c:pt idx="33399">
                  <c:v>166.9949999999206</c:v>
                </c:pt>
                <c:pt idx="33400">
                  <c:v>166.9999999999206</c:v>
                </c:pt>
                <c:pt idx="33401">
                  <c:v>167.0049999999206</c:v>
                </c:pt>
                <c:pt idx="33402">
                  <c:v>167.0099999999206</c:v>
                </c:pt>
                <c:pt idx="33403">
                  <c:v>167.0149999999206</c:v>
                </c:pt>
                <c:pt idx="33404">
                  <c:v>167.0199999999206</c:v>
                </c:pt>
                <c:pt idx="33405">
                  <c:v>167.0249999999206</c:v>
                </c:pt>
                <c:pt idx="33406">
                  <c:v>167.0299999999206</c:v>
                </c:pt>
                <c:pt idx="33407">
                  <c:v>167.0349999999206</c:v>
                </c:pt>
                <c:pt idx="33408">
                  <c:v>167.0399999999206</c:v>
                </c:pt>
                <c:pt idx="33409">
                  <c:v>167.0449999999206</c:v>
                </c:pt>
                <c:pt idx="33410">
                  <c:v>167.0499999999205</c:v>
                </c:pt>
                <c:pt idx="33411">
                  <c:v>167.0549999999206</c:v>
                </c:pt>
                <c:pt idx="33412">
                  <c:v>167.0599999999206</c:v>
                </c:pt>
                <c:pt idx="33413">
                  <c:v>167.0649999999206</c:v>
                </c:pt>
                <c:pt idx="33414">
                  <c:v>167.0699999999206</c:v>
                </c:pt>
                <c:pt idx="33415">
                  <c:v>167.0749999999205</c:v>
                </c:pt>
                <c:pt idx="33416">
                  <c:v>167.0799999999205</c:v>
                </c:pt>
                <c:pt idx="33417">
                  <c:v>167.0849999999205</c:v>
                </c:pt>
                <c:pt idx="33418">
                  <c:v>167.0899999999205</c:v>
                </c:pt>
                <c:pt idx="33419">
                  <c:v>167.0949999999205</c:v>
                </c:pt>
                <c:pt idx="33420">
                  <c:v>167.0999999999205</c:v>
                </c:pt>
                <c:pt idx="33421">
                  <c:v>167.1049999999205</c:v>
                </c:pt>
                <c:pt idx="33422">
                  <c:v>167.1099999999205</c:v>
                </c:pt>
                <c:pt idx="33423">
                  <c:v>167.1149999999205</c:v>
                </c:pt>
                <c:pt idx="33424">
                  <c:v>167.1199999999205</c:v>
                </c:pt>
                <c:pt idx="33425">
                  <c:v>167.1249999999205</c:v>
                </c:pt>
                <c:pt idx="33426">
                  <c:v>167.1299999999205</c:v>
                </c:pt>
                <c:pt idx="33427">
                  <c:v>167.1349999999205</c:v>
                </c:pt>
                <c:pt idx="33428">
                  <c:v>167.1399999999205</c:v>
                </c:pt>
                <c:pt idx="33429">
                  <c:v>167.1449999999205</c:v>
                </c:pt>
                <c:pt idx="33430">
                  <c:v>167.1499999999205</c:v>
                </c:pt>
                <c:pt idx="33431">
                  <c:v>167.1549999999205</c:v>
                </c:pt>
                <c:pt idx="33432">
                  <c:v>167.1599999999204</c:v>
                </c:pt>
                <c:pt idx="33433">
                  <c:v>167.1649999999204</c:v>
                </c:pt>
                <c:pt idx="33434">
                  <c:v>167.1699999999204</c:v>
                </c:pt>
                <c:pt idx="33435">
                  <c:v>167.1749999999204</c:v>
                </c:pt>
                <c:pt idx="33436">
                  <c:v>167.1799999999204</c:v>
                </c:pt>
                <c:pt idx="33437">
                  <c:v>167.1849999999204</c:v>
                </c:pt>
                <c:pt idx="33438">
                  <c:v>167.1899999999204</c:v>
                </c:pt>
                <c:pt idx="33439">
                  <c:v>167.1949999999204</c:v>
                </c:pt>
                <c:pt idx="33440">
                  <c:v>167.1999999999204</c:v>
                </c:pt>
                <c:pt idx="33441">
                  <c:v>167.2049999999204</c:v>
                </c:pt>
                <c:pt idx="33442">
                  <c:v>167.2099999999204</c:v>
                </c:pt>
                <c:pt idx="33443">
                  <c:v>167.2149999999204</c:v>
                </c:pt>
                <c:pt idx="33444">
                  <c:v>167.2199999999204</c:v>
                </c:pt>
                <c:pt idx="33445">
                  <c:v>167.2249999999204</c:v>
                </c:pt>
                <c:pt idx="33446">
                  <c:v>167.2299999999204</c:v>
                </c:pt>
                <c:pt idx="33447">
                  <c:v>167.2349999999204</c:v>
                </c:pt>
                <c:pt idx="33448">
                  <c:v>167.2399999999204</c:v>
                </c:pt>
                <c:pt idx="33449">
                  <c:v>167.2449999999204</c:v>
                </c:pt>
                <c:pt idx="33450">
                  <c:v>167.2499999999204</c:v>
                </c:pt>
                <c:pt idx="33451">
                  <c:v>167.2549999999204</c:v>
                </c:pt>
                <c:pt idx="33452">
                  <c:v>167.2599999999204</c:v>
                </c:pt>
                <c:pt idx="33453">
                  <c:v>167.2649999999204</c:v>
                </c:pt>
                <c:pt idx="33454">
                  <c:v>167.2699999999203</c:v>
                </c:pt>
                <c:pt idx="33455">
                  <c:v>167.2749999999203</c:v>
                </c:pt>
                <c:pt idx="33456">
                  <c:v>167.2799999999203</c:v>
                </c:pt>
                <c:pt idx="33457">
                  <c:v>167.2849999999204</c:v>
                </c:pt>
                <c:pt idx="33458">
                  <c:v>167.2899999999204</c:v>
                </c:pt>
                <c:pt idx="33459">
                  <c:v>167.2949999999203</c:v>
                </c:pt>
                <c:pt idx="33460">
                  <c:v>167.2999999999203</c:v>
                </c:pt>
                <c:pt idx="33461">
                  <c:v>167.3049999999203</c:v>
                </c:pt>
                <c:pt idx="33462">
                  <c:v>167.3099999999203</c:v>
                </c:pt>
                <c:pt idx="33463">
                  <c:v>167.3149999999203</c:v>
                </c:pt>
                <c:pt idx="33464">
                  <c:v>167.3199999999203</c:v>
                </c:pt>
                <c:pt idx="33465">
                  <c:v>167.3249999999204</c:v>
                </c:pt>
                <c:pt idx="33466">
                  <c:v>167.3299999999203</c:v>
                </c:pt>
                <c:pt idx="33467">
                  <c:v>167.3349999999203</c:v>
                </c:pt>
                <c:pt idx="33468">
                  <c:v>167.3399999999203</c:v>
                </c:pt>
                <c:pt idx="33469">
                  <c:v>167.3449999999203</c:v>
                </c:pt>
                <c:pt idx="33470">
                  <c:v>167.3499999999203</c:v>
                </c:pt>
                <c:pt idx="33471">
                  <c:v>167.3549999999203</c:v>
                </c:pt>
                <c:pt idx="33472">
                  <c:v>167.3599999999203</c:v>
                </c:pt>
                <c:pt idx="33473">
                  <c:v>167.3649999999203</c:v>
                </c:pt>
                <c:pt idx="33474">
                  <c:v>167.3699999999203</c:v>
                </c:pt>
                <c:pt idx="33475">
                  <c:v>167.3749999999203</c:v>
                </c:pt>
                <c:pt idx="33476">
                  <c:v>167.3799999999202</c:v>
                </c:pt>
                <c:pt idx="33477">
                  <c:v>167.3849999999203</c:v>
                </c:pt>
                <c:pt idx="33478">
                  <c:v>167.3899999999203</c:v>
                </c:pt>
                <c:pt idx="33479">
                  <c:v>167.3949999999203</c:v>
                </c:pt>
                <c:pt idx="33480">
                  <c:v>167.3999999999203</c:v>
                </c:pt>
                <c:pt idx="33481">
                  <c:v>167.4049999999202</c:v>
                </c:pt>
                <c:pt idx="33482">
                  <c:v>167.4099999999202</c:v>
                </c:pt>
                <c:pt idx="33483">
                  <c:v>167.4149999999202</c:v>
                </c:pt>
                <c:pt idx="33484">
                  <c:v>167.4199999999202</c:v>
                </c:pt>
                <c:pt idx="33485">
                  <c:v>167.4249999999202</c:v>
                </c:pt>
                <c:pt idx="33486">
                  <c:v>167.4299999999202</c:v>
                </c:pt>
                <c:pt idx="33487">
                  <c:v>167.4349999999202</c:v>
                </c:pt>
                <c:pt idx="33488">
                  <c:v>167.4399999999202</c:v>
                </c:pt>
                <c:pt idx="33489">
                  <c:v>167.4449999999202</c:v>
                </c:pt>
                <c:pt idx="33490">
                  <c:v>167.4499999999202</c:v>
                </c:pt>
                <c:pt idx="33491">
                  <c:v>167.4549999999202</c:v>
                </c:pt>
                <c:pt idx="33492">
                  <c:v>167.4599999999202</c:v>
                </c:pt>
                <c:pt idx="33493">
                  <c:v>167.4649999999202</c:v>
                </c:pt>
                <c:pt idx="33494">
                  <c:v>167.4699999999202</c:v>
                </c:pt>
                <c:pt idx="33495">
                  <c:v>167.4749999999202</c:v>
                </c:pt>
                <c:pt idx="33496">
                  <c:v>167.4799999999202</c:v>
                </c:pt>
                <c:pt idx="33497">
                  <c:v>167.4849999999202</c:v>
                </c:pt>
                <c:pt idx="33498">
                  <c:v>167.4899999999202</c:v>
                </c:pt>
                <c:pt idx="33499">
                  <c:v>167.4949999999202</c:v>
                </c:pt>
                <c:pt idx="33500">
                  <c:v>167.4999999999202</c:v>
                </c:pt>
                <c:pt idx="33501">
                  <c:v>167.5049999999202</c:v>
                </c:pt>
                <c:pt idx="33502">
                  <c:v>167.5099999999202</c:v>
                </c:pt>
                <c:pt idx="33503">
                  <c:v>167.5149999999201</c:v>
                </c:pt>
                <c:pt idx="33504">
                  <c:v>167.5199999999201</c:v>
                </c:pt>
                <c:pt idx="33505">
                  <c:v>167.5249999999201</c:v>
                </c:pt>
                <c:pt idx="33506">
                  <c:v>167.5299999999201</c:v>
                </c:pt>
                <c:pt idx="33507">
                  <c:v>167.5349999999201</c:v>
                </c:pt>
                <c:pt idx="33508">
                  <c:v>167.5399999999201</c:v>
                </c:pt>
                <c:pt idx="33509">
                  <c:v>167.5449999999201</c:v>
                </c:pt>
                <c:pt idx="33510">
                  <c:v>167.5499999999201</c:v>
                </c:pt>
                <c:pt idx="33511">
                  <c:v>167.5549999999201</c:v>
                </c:pt>
                <c:pt idx="33512">
                  <c:v>167.5599999999201</c:v>
                </c:pt>
                <c:pt idx="33513">
                  <c:v>167.5649999999201</c:v>
                </c:pt>
                <c:pt idx="33514">
                  <c:v>167.5699999999201</c:v>
                </c:pt>
                <c:pt idx="33515">
                  <c:v>167.5749999999201</c:v>
                </c:pt>
                <c:pt idx="33516">
                  <c:v>167.5799999999201</c:v>
                </c:pt>
                <c:pt idx="33517">
                  <c:v>167.5849999999201</c:v>
                </c:pt>
                <c:pt idx="33518">
                  <c:v>167.5899999999201</c:v>
                </c:pt>
                <c:pt idx="33519">
                  <c:v>167.5949999999201</c:v>
                </c:pt>
                <c:pt idx="33520">
                  <c:v>167.59999999992</c:v>
                </c:pt>
                <c:pt idx="33521">
                  <c:v>167.60499999992</c:v>
                </c:pt>
                <c:pt idx="33522">
                  <c:v>167.60999999992</c:v>
                </c:pt>
                <c:pt idx="33523">
                  <c:v>167.61499999992</c:v>
                </c:pt>
                <c:pt idx="33524">
                  <c:v>167.61999999992</c:v>
                </c:pt>
                <c:pt idx="33525">
                  <c:v>167.62499999992</c:v>
                </c:pt>
                <c:pt idx="33526">
                  <c:v>167.62999999992</c:v>
                </c:pt>
                <c:pt idx="33527">
                  <c:v>167.63499999992</c:v>
                </c:pt>
                <c:pt idx="33528">
                  <c:v>167.63999999992</c:v>
                </c:pt>
                <c:pt idx="33529">
                  <c:v>167.64499999992</c:v>
                </c:pt>
                <c:pt idx="33530">
                  <c:v>167.64999999992</c:v>
                </c:pt>
                <c:pt idx="33531">
                  <c:v>167.65499999992</c:v>
                </c:pt>
                <c:pt idx="33532">
                  <c:v>167.65999999992</c:v>
                </c:pt>
                <c:pt idx="33533">
                  <c:v>167.66499999992</c:v>
                </c:pt>
                <c:pt idx="33534">
                  <c:v>167.66999999992</c:v>
                </c:pt>
                <c:pt idx="33535">
                  <c:v>167.67499999992</c:v>
                </c:pt>
                <c:pt idx="33536">
                  <c:v>167.67999999992</c:v>
                </c:pt>
                <c:pt idx="33537">
                  <c:v>167.68499999992</c:v>
                </c:pt>
                <c:pt idx="33538">
                  <c:v>167.68999999992</c:v>
                </c:pt>
                <c:pt idx="33539">
                  <c:v>167.69499999992</c:v>
                </c:pt>
                <c:pt idx="33540">
                  <c:v>167.69999999992</c:v>
                </c:pt>
                <c:pt idx="33541">
                  <c:v>167.70499999992</c:v>
                </c:pt>
                <c:pt idx="33542">
                  <c:v>167.7099999999199</c:v>
                </c:pt>
                <c:pt idx="33543">
                  <c:v>167.7149999999199</c:v>
                </c:pt>
                <c:pt idx="33544">
                  <c:v>167.7199999999199</c:v>
                </c:pt>
                <c:pt idx="33545">
                  <c:v>167.72499999992</c:v>
                </c:pt>
                <c:pt idx="33546">
                  <c:v>167.72999999992</c:v>
                </c:pt>
                <c:pt idx="33547">
                  <c:v>167.7349999999199</c:v>
                </c:pt>
                <c:pt idx="33548">
                  <c:v>167.7399999999199</c:v>
                </c:pt>
                <c:pt idx="33549">
                  <c:v>167.7449999999199</c:v>
                </c:pt>
                <c:pt idx="33550">
                  <c:v>167.7499999999199</c:v>
                </c:pt>
                <c:pt idx="33551">
                  <c:v>167.75499999992</c:v>
                </c:pt>
                <c:pt idx="33552">
                  <c:v>167.7599999999199</c:v>
                </c:pt>
                <c:pt idx="33553">
                  <c:v>167.7649999999199</c:v>
                </c:pt>
                <c:pt idx="33554">
                  <c:v>167.7699999999199</c:v>
                </c:pt>
                <c:pt idx="33555">
                  <c:v>167.7749999999199</c:v>
                </c:pt>
                <c:pt idx="33556">
                  <c:v>167.7799999999199</c:v>
                </c:pt>
                <c:pt idx="33557">
                  <c:v>167.78499999992</c:v>
                </c:pt>
                <c:pt idx="33558">
                  <c:v>167.7899999999199</c:v>
                </c:pt>
                <c:pt idx="33559">
                  <c:v>167.7949999999199</c:v>
                </c:pt>
                <c:pt idx="33560">
                  <c:v>167.7999999999199</c:v>
                </c:pt>
                <c:pt idx="33561">
                  <c:v>167.80499999992</c:v>
                </c:pt>
                <c:pt idx="33562">
                  <c:v>167.80999999992</c:v>
                </c:pt>
                <c:pt idx="33563">
                  <c:v>167.81499999992</c:v>
                </c:pt>
                <c:pt idx="33564">
                  <c:v>167.8199999999198</c:v>
                </c:pt>
                <c:pt idx="33565">
                  <c:v>167.82499999992</c:v>
                </c:pt>
                <c:pt idx="33566">
                  <c:v>167.82999999992</c:v>
                </c:pt>
                <c:pt idx="33567">
                  <c:v>167.83499999992</c:v>
                </c:pt>
                <c:pt idx="33568">
                  <c:v>167.83999999992</c:v>
                </c:pt>
                <c:pt idx="33569">
                  <c:v>167.8449999999198</c:v>
                </c:pt>
                <c:pt idx="33570">
                  <c:v>167.8499999999198</c:v>
                </c:pt>
                <c:pt idx="33571">
                  <c:v>167.8549999999198</c:v>
                </c:pt>
                <c:pt idx="33572">
                  <c:v>167.8599999999198</c:v>
                </c:pt>
                <c:pt idx="33573">
                  <c:v>167.8649999999198</c:v>
                </c:pt>
                <c:pt idx="33574">
                  <c:v>167.8699999999198</c:v>
                </c:pt>
                <c:pt idx="33575">
                  <c:v>167.8749999999198</c:v>
                </c:pt>
                <c:pt idx="33576">
                  <c:v>167.8799999999198</c:v>
                </c:pt>
                <c:pt idx="33577">
                  <c:v>167.8849999999198</c:v>
                </c:pt>
                <c:pt idx="33578">
                  <c:v>167.8899999999198</c:v>
                </c:pt>
                <c:pt idx="33579">
                  <c:v>167.8949999999198</c:v>
                </c:pt>
                <c:pt idx="33580">
                  <c:v>167.8999999999198</c:v>
                </c:pt>
                <c:pt idx="33581">
                  <c:v>167.9049999999198</c:v>
                </c:pt>
                <c:pt idx="33582">
                  <c:v>167.9099999999198</c:v>
                </c:pt>
                <c:pt idx="33583">
                  <c:v>167.9149999999198</c:v>
                </c:pt>
                <c:pt idx="33584">
                  <c:v>167.9199999999198</c:v>
                </c:pt>
                <c:pt idx="33585">
                  <c:v>167.9249999999198</c:v>
                </c:pt>
                <c:pt idx="33586">
                  <c:v>167.9299999999198</c:v>
                </c:pt>
                <c:pt idx="33587">
                  <c:v>167.9349999999198</c:v>
                </c:pt>
                <c:pt idx="33588">
                  <c:v>167.9399999999198</c:v>
                </c:pt>
                <c:pt idx="33589">
                  <c:v>167.9449999999198</c:v>
                </c:pt>
                <c:pt idx="33590">
                  <c:v>167.9499999999198</c:v>
                </c:pt>
                <c:pt idx="33591">
                  <c:v>167.9549999999198</c:v>
                </c:pt>
                <c:pt idx="33592">
                  <c:v>167.9599999999198</c:v>
                </c:pt>
                <c:pt idx="33593">
                  <c:v>167.9649999999197</c:v>
                </c:pt>
                <c:pt idx="33594">
                  <c:v>167.9699999999197</c:v>
                </c:pt>
                <c:pt idx="33595">
                  <c:v>167.9749999999197</c:v>
                </c:pt>
                <c:pt idx="33596">
                  <c:v>167.9799999999197</c:v>
                </c:pt>
                <c:pt idx="33597">
                  <c:v>167.9849999999198</c:v>
                </c:pt>
                <c:pt idx="33598">
                  <c:v>167.9899999999197</c:v>
                </c:pt>
                <c:pt idx="33599">
                  <c:v>167.9949999999197</c:v>
                </c:pt>
                <c:pt idx="33600">
                  <c:v>167.9999999999197</c:v>
                </c:pt>
                <c:pt idx="33601">
                  <c:v>168.0049999999197</c:v>
                </c:pt>
                <c:pt idx="33602">
                  <c:v>168.0099999999197</c:v>
                </c:pt>
                <c:pt idx="33603">
                  <c:v>168.0149999999197</c:v>
                </c:pt>
                <c:pt idx="33604">
                  <c:v>168.0199999999197</c:v>
                </c:pt>
                <c:pt idx="33605">
                  <c:v>168.0249999999197</c:v>
                </c:pt>
                <c:pt idx="33606">
                  <c:v>168.0299999999197</c:v>
                </c:pt>
                <c:pt idx="33607">
                  <c:v>168.0349999999197</c:v>
                </c:pt>
                <c:pt idx="33608">
                  <c:v>168.0399999999196</c:v>
                </c:pt>
                <c:pt idx="33609">
                  <c:v>168.0449999999196</c:v>
                </c:pt>
                <c:pt idx="33610">
                  <c:v>168.0499999999196</c:v>
                </c:pt>
                <c:pt idx="33611">
                  <c:v>168.0549999999197</c:v>
                </c:pt>
                <c:pt idx="33612">
                  <c:v>168.0599999999197</c:v>
                </c:pt>
                <c:pt idx="33613">
                  <c:v>168.0649999999196</c:v>
                </c:pt>
                <c:pt idx="33614">
                  <c:v>168.0699999999196</c:v>
                </c:pt>
                <c:pt idx="33615">
                  <c:v>168.0749999999196</c:v>
                </c:pt>
                <c:pt idx="33616">
                  <c:v>168.0799999999196</c:v>
                </c:pt>
                <c:pt idx="33617">
                  <c:v>168.0849999999196</c:v>
                </c:pt>
                <c:pt idx="33618">
                  <c:v>168.0899999999196</c:v>
                </c:pt>
                <c:pt idx="33619">
                  <c:v>168.0949999999196</c:v>
                </c:pt>
                <c:pt idx="33620">
                  <c:v>168.0999999999196</c:v>
                </c:pt>
                <c:pt idx="33621">
                  <c:v>168.1049999999196</c:v>
                </c:pt>
                <c:pt idx="33622">
                  <c:v>168.1099999999196</c:v>
                </c:pt>
                <c:pt idx="33623">
                  <c:v>168.1149999999196</c:v>
                </c:pt>
                <c:pt idx="33624">
                  <c:v>168.1199999999196</c:v>
                </c:pt>
                <c:pt idx="33625">
                  <c:v>168.1249999999196</c:v>
                </c:pt>
                <c:pt idx="33626">
                  <c:v>168.1299999999196</c:v>
                </c:pt>
                <c:pt idx="33627">
                  <c:v>168.1349999999196</c:v>
                </c:pt>
                <c:pt idx="33628">
                  <c:v>168.1399999999196</c:v>
                </c:pt>
                <c:pt idx="33629">
                  <c:v>168.1449999999196</c:v>
                </c:pt>
                <c:pt idx="33630">
                  <c:v>168.1499999999195</c:v>
                </c:pt>
                <c:pt idx="33631">
                  <c:v>168.1549999999196</c:v>
                </c:pt>
                <c:pt idx="33632">
                  <c:v>168.1599999999196</c:v>
                </c:pt>
                <c:pt idx="33633">
                  <c:v>168.1649999999196</c:v>
                </c:pt>
                <c:pt idx="33634">
                  <c:v>168.1699999999196</c:v>
                </c:pt>
                <c:pt idx="33635">
                  <c:v>168.1749999999195</c:v>
                </c:pt>
                <c:pt idx="33636">
                  <c:v>168.1799999999195</c:v>
                </c:pt>
                <c:pt idx="33637">
                  <c:v>168.1849999999195</c:v>
                </c:pt>
                <c:pt idx="33638">
                  <c:v>168.1899999999195</c:v>
                </c:pt>
                <c:pt idx="33639">
                  <c:v>168.1949999999195</c:v>
                </c:pt>
                <c:pt idx="33640">
                  <c:v>168.1999999999195</c:v>
                </c:pt>
                <c:pt idx="33641">
                  <c:v>168.2049999999195</c:v>
                </c:pt>
                <c:pt idx="33642">
                  <c:v>168.2099999999195</c:v>
                </c:pt>
                <c:pt idx="33643">
                  <c:v>168.2149999999195</c:v>
                </c:pt>
                <c:pt idx="33644">
                  <c:v>168.2199999999195</c:v>
                </c:pt>
                <c:pt idx="33645">
                  <c:v>168.2249999999195</c:v>
                </c:pt>
                <c:pt idx="33646">
                  <c:v>168.2299999999195</c:v>
                </c:pt>
                <c:pt idx="33647">
                  <c:v>168.2349999999195</c:v>
                </c:pt>
                <c:pt idx="33648">
                  <c:v>168.2399999999195</c:v>
                </c:pt>
                <c:pt idx="33649">
                  <c:v>168.2449999999195</c:v>
                </c:pt>
                <c:pt idx="33650">
                  <c:v>168.2499999999195</c:v>
                </c:pt>
                <c:pt idx="33651">
                  <c:v>168.2549999999195</c:v>
                </c:pt>
                <c:pt idx="33652">
                  <c:v>168.2599999999194</c:v>
                </c:pt>
                <c:pt idx="33653">
                  <c:v>168.2649999999194</c:v>
                </c:pt>
                <c:pt idx="33654">
                  <c:v>168.2699999999194</c:v>
                </c:pt>
                <c:pt idx="33655">
                  <c:v>168.2749999999194</c:v>
                </c:pt>
                <c:pt idx="33656">
                  <c:v>168.2799999999194</c:v>
                </c:pt>
                <c:pt idx="33657">
                  <c:v>168.2849999999194</c:v>
                </c:pt>
                <c:pt idx="33658">
                  <c:v>168.2899999999194</c:v>
                </c:pt>
                <c:pt idx="33659">
                  <c:v>168.2949999999194</c:v>
                </c:pt>
                <c:pt idx="33660">
                  <c:v>168.2999999999194</c:v>
                </c:pt>
                <c:pt idx="33661">
                  <c:v>168.3049999999194</c:v>
                </c:pt>
                <c:pt idx="33662">
                  <c:v>168.3099999999194</c:v>
                </c:pt>
                <c:pt idx="33663">
                  <c:v>168.3149999999194</c:v>
                </c:pt>
                <c:pt idx="33664">
                  <c:v>168.3199999999194</c:v>
                </c:pt>
                <c:pt idx="33665">
                  <c:v>168.3249999999194</c:v>
                </c:pt>
                <c:pt idx="33666">
                  <c:v>168.3299999999194</c:v>
                </c:pt>
                <c:pt idx="33667">
                  <c:v>168.3349999999194</c:v>
                </c:pt>
                <c:pt idx="33668">
                  <c:v>168.3399999999194</c:v>
                </c:pt>
                <c:pt idx="33669">
                  <c:v>168.3449999999194</c:v>
                </c:pt>
                <c:pt idx="33670">
                  <c:v>168.3499999999194</c:v>
                </c:pt>
                <c:pt idx="33671">
                  <c:v>168.3549999999194</c:v>
                </c:pt>
                <c:pt idx="33672">
                  <c:v>168.3599999999194</c:v>
                </c:pt>
                <c:pt idx="33673">
                  <c:v>168.3649999999194</c:v>
                </c:pt>
                <c:pt idx="33674">
                  <c:v>168.3699999999194</c:v>
                </c:pt>
                <c:pt idx="33675">
                  <c:v>168.3749999999194</c:v>
                </c:pt>
                <c:pt idx="33676">
                  <c:v>168.3799999999194</c:v>
                </c:pt>
                <c:pt idx="33677">
                  <c:v>168.3849999999194</c:v>
                </c:pt>
                <c:pt idx="33678">
                  <c:v>168.3899999999194</c:v>
                </c:pt>
                <c:pt idx="33679">
                  <c:v>168.3949999999194</c:v>
                </c:pt>
                <c:pt idx="33680">
                  <c:v>168.3999999999193</c:v>
                </c:pt>
                <c:pt idx="33681">
                  <c:v>168.4049999999193</c:v>
                </c:pt>
                <c:pt idx="33682">
                  <c:v>168.4099999999193</c:v>
                </c:pt>
                <c:pt idx="33683">
                  <c:v>168.4149999999193</c:v>
                </c:pt>
                <c:pt idx="33684">
                  <c:v>168.4199999999193</c:v>
                </c:pt>
                <c:pt idx="33685">
                  <c:v>168.4249999999194</c:v>
                </c:pt>
                <c:pt idx="33686">
                  <c:v>168.4299999999193</c:v>
                </c:pt>
                <c:pt idx="33687">
                  <c:v>168.4349999999193</c:v>
                </c:pt>
                <c:pt idx="33688">
                  <c:v>168.4399999999193</c:v>
                </c:pt>
                <c:pt idx="33689">
                  <c:v>168.4449999999193</c:v>
                </c:pt>
                <c:pt idx="33690">
                  <c:v>168.4499999999193</c:v>
                </c:pt>
                <c:pt idx="33691">
                  <c:v>168.4549999999193</c:v>
                </c:pt>
                <c:pt idx="33692">
                  <c:v>168.4599999999193</c:v>
                </c:pt>
                <c:pt idx="33693">
                  <c:v>168.4649999999193</c:v>
                </c:pt>
                <c:pt idx="33694">
                  <c:v>168.4699999999193</c:v>
                </c:pt>
                <c:pt idx="33695">
                  <c:v>168.4749999999193</c:v>
                </c:pt>
                <c:pt idx="33696">
                  <c:v>168.4799999999192</c:v>
                </c:pt>
                <c:pt idx="33697">
                  <c:v>168.4849999999193</c:v>
                </c:pt>
                <c:pt idx="33698">
                  <c:v>168.4899999999193</c:v>
                </c:pt>
                <c:pt idx="33699">
                  <c:v>168.4949999999193</c:v>
                </c:pt>
                <c:pt idx="33700">
                  <c:v>168.4999999999193</c:v>
                </c:pt>
                <c:pt idx="33701">
                  <c:v>168.5049999999192</c:v>
                </c:pt>
                <c:pt idx="33702">
                  <c:v>168.5099999999192</c:v>
                </c:pt>
                <c:pt idx="33703">
                  <c:v>168.5149999999192</c:v>
                </c:pt>
                <c:pt idx="33704">
                  <c:v>168.5199999999192</c:v>
                </c:pt>
                <c:pt idx="33705">
                  <c:v>168.5249999999192</c:v>
                </c:pt>
                <c:pt idx="33706">
                  <c:v>168.5299999999192</c:v>
                </c:pt>
                <c:pt idx="33707">
                  <c:v>168.5349999999192</c:v>
                </c:pt>
                <c:pt idx="33708">
                  <c:v>168.5399999999192</c:v>
                </c:pt>
                <c:pt idx="33709">
                  <c:v>168.5449999999192</c:v>
                </c:pt>
                <c:pt idx="33710">
                  <c:v>168.5499999999192</c:v>
                </c:pt>
                <c:pt idx="33711">
                  <c:v>168.5549999999192</c:v>
                </c:pt>
                <c:pt idx="33712">
                  <c:v>168.5599999999192</c:v>
                </c:pt>
                <c:pt idx="33713">
                  <c:v>168.5649999999192</c:v>
                </c:pt>
                <c:pt idx="33714">
                  <c:v>168.5699999999192</c:v>
                </c:pt>
                <c:pt idx="33715">
                  <c:v>168.5749999999192</c:v>
                </c:pt>
                <c:pt idx="33716">
                  <c:v>168.5799999999192</c:v>
                </c:pt>
                <c:pt idx="33717">
                  <c:v>168.5849999999192</c:v>
                </c:pt>
                <c:pt idx="33718">
                  <c:v>168.5899999999192</c:v>
                </c:pt>
                <c:pt idx="33719">
                  <c:v>168.5949999999192</c:v>
                </c:pt>
                <c:pt idx="33720">
                  <c:v>168.5999999999192</c:v>
                </c:pt>
                <c:pt idx="33721">
                  <c:v>168.6049999999192</c:v>
                </c:pt>
                <c:pt idx="33722">
                  <c:v>168.6099999999192</c:v>
                </c:pt>
                <c:pt idx="33723">
                  <c:v>168.6149999999191</c:v>
                </c:pt>
                <c:pt idx="33724">
                  <c:v>168.6199999999191</c:v>
                </c:pt>
                <c:pt idx="33725">
                  <c:v>168.6249999999191</c:v>
                </c:pt>
                <c:pt idx="33726">
                  <c:v>168.6299999999191</c:v>
                </c:pt>
                <c:pt idx="33727">
                  <c:v>168.6349999999191</c:v>
                </c:pt>
                <c:pt idx="33728">
                  <c:v>168.6399999999191</c:v>
                </c:pt>
                <c:pt idx="33729">
                  <c:v>168.6449999999191</c:v>
                </c:pt>
                <c:pt idx="33730">
                  <c:v>168.6499999999191</c:v>
                </c:pt>
                <c:pt idx="33731">
                  <c:v>168.6549999999191</c:v>
                </c:pt>
                <c:pt idx="33732">
                  <c:v>168.6599999999191</c:v>
                </c:pt>
                <c:pt idx="33733">
                  <c:v>168.6649999999191</c:v>
                </c:pt>
                <c:pt idx="33734">
                  <c:v>168.6699999999191</c:v>
                </c:pt>
                <c:pt idx="33735">
                  <c:v>168.6749999999191</c:v>
                </c:pt>
                <c:pt idx="33736">
                  <c:v>168.6799999999191</c:v>
                </c:pt>
                <c:pt idx="33737">
                  <c:v>168.6849999999191</c:v>
                </c:pt>
                <c:pt idx="33738">
                  <c:v>168.6899999999191</c:v>
                </c:pt>
                <c:pt idx="33739">
                  <c:v>168.6949999999191</c:v>
                </c:pt>
                <c:pt idx="33740">
                  <c:v>168.699999999919</c:v>
                </c:pt>
                <c:pt idx="33741">
                  <c:v>168.704999999919</c:v>
                </c:pt>
                <c:pt idx="33742">
                  <c:v>168.709999999919</c:v>
                </c:pt>
                <c:pt idx="33743">
                  <c:v>168.714999999919</c:v>
                </c:pt>
                <c:pt idx="33744">
                  <c:v>168.719999999919</c:v>
                </c:pt>
                <c:pt idx="33745">
                  <c:v>168.724999999919</c:v>
                </c:pt>
                <c:pt idx="33746">
                  <c:v>168.729999999919</c:v>
                </c:pt>
                <c:pt idx="33747">
                  <c:v>168.734999999919</c:v>
                </c:pt>
                <c:pt idx="33748">
                  <c:v>168.739999999919</c:v>
                </c:pt>
                <c:pt idx="33749">
                  <c:v>168.744999999919</c:v>
                </c:pt>
                <c:pt idx="33750">
                  <c:v>168.749999999919</c:v>
                </c:pt>
                <c:pt idx="33751">
                  <c:v>168.754999999919</c:v>
                </c:pt>
                <c:pt idx="33752">
                  <c:v>168.759999999919</c:v>
                </c:pt>
                <c:pt idx="33753">
                  <c:v>168.764999999919</c:v>
                </c:pt>
                <c:pt idx="33754">
                  <c:v>168.769999999919</c:v>
                </c:pt>
                <c:pt idx="33755">
                  <c:v>168.774999999919</c:v>
                </c:pt>
                <c:pt idx="33756">
                  <c:v>168.779999999919</c:v>
                </c:pt>
                <c:pt idx="33757">
                  <c:v>168.784999999919</c:v>
                </c:pt>
                <c:pt idx="33758">
                  <c:v>168.789999999919</c:v>
                </c:pt>
                <c:pt idx="33759">
                  <c:v>168.794999999919</c:v>
                </c:pt>
                <c:pt idx="33760">
                  <c:v>168.799999999919</c:v>
                </c:pt>
                <c:pt idx="33761">
                  <c:v>168.804999999919</c:v>
                </c:pt>
                <c:pt idx="33762">
                  <c:v>168.8099999999189</c:v>
                </c:pt>
                <c:pt idx="33763">
                  <c:v>168.8149999999189</c:v>
                </c:pt>
                <c:pt idx="33764">
                  <c:v>168.8199999999189</c:v>
                </c:pt>
                <c:pt idx="33765">
                  <c:v>168.824999999919</c:v>
                </c:pt>
                <c:pt idx="33766">
                  <c:v>168.829999999919</c:v>
                </c:pt>
                <c:pt idx="33767">
                  <c:v>168.8349999999189</c:v>
                </c:pt>
                <c:pt idx="33768">
                  <c:v>168.8399999999189</c:v>
                </c:pt>
                <c:pt idx="33769">
                  <c:v>168.8449999999189</c:v>
                </c:pt>
                <c:pt idx="33770">
                  <c:v>168.8499999999189</c:v>
                </c:pt>
                <c:pt idx="33771">
                  <c:v>168.854999999919</c:v>
                </c:pt>
                <c:pt idx="33772">
                  <c:v>168.8599999999189</c:v>
                </c:pt>
                <c:pt idx="33773">
                  <c:v>168.8649999999189</c:v>
                </c:pt>
                <c:pt idx="33774">
                  <c:v>168.8699999999189</c:v>
                </c:pt>
                <c:pt idx="33775">
                  <c:v>168.8749999999189</c:v>
                </c:pt>
                <c:pt idx="33776">
                  <c:v>168.8799999999189</c:v>
                </c:pt>
                <c:pt idx="33777">
                  <c:v>168.884999999919</c:v>
                </c:pt>
                <c:pt idx="33778">
                  <c:v>168.8899999999189</c:v>
                </c:pt>
                <c:pt idx="33779">
                  <c:v>168.8949999999189</c:v>
                </c:pt>
                <c:pt idx="33780">
                  <c:v>168.8999999999189</c:v>
                </c:pt>
                <c:pt idx="33781">
                  <c:v>168.9049999999189</c:v>
                </c:pt>
                <c:pt idx="33782">
                  <c:v>168.9099999999189</c:v>
                </c:pt>
                <c:pt idx="33783">
                  <c:v>168.9149999999188</c:v>
                </c:pt>
                <c:pt idx="33784">
                  <c:v>168.9199999999188</c:v>
                </c:pt>
                <c:pt idx="33785">
                  <c:v>168.9249999999188</c:v>
                </c:pt>
                <c:pt idx="33786">
                  <c:v>168.9299999999188</c:v>
                </c:pt>
                <c:pt idx="33787">
                  <c:v>168.9349999999188</c:v>
                </c:pt>
                <c:pt idx="33788">
                  <c:v>168.9399999999188</c:v>
                </c:pt>
                <c:pt idx="33789">
                  <c:v>168.9449999999188</c:v>
                </c:pt>
                <c:pt idx="33790">
                  <c:v>168.9499999999188</c:v>
                </c:pt>
                <c:pt idx="33791">
                  <c:v>168.9549999999188</c:v>
                </c:pt>
                <c:pt idx="33792">
                  <c:v>168.9599999999188</c:v>
                </c:pt>
                <c:pt idx="33793">
                  <c:v>168.9649999999188</c:v>
                </c:pt>
                <c:pt idx="33794">
                  <c:v>168.9699999999188</c:v>
                </c:pt>
                <c:pt idx="33795">
                  <c:v>168.9749999999188</c:v>
                </c:pt>
                <c:pt idx="33796">
                  <c:v>168.9799999999188</c:v>
                </c:pt>
                <c:pt idx="33797">
                  <c:v>168.9849999999188</c:v>
                </c:pt>
                <c:pt idx="33798">
                  <c:v>168.9899999999188</c:v>
                </c:pt>
                <c:pt idx="33799">
                  <c:v>168.9949999999188</c:v>
                </c:pt>
                <c:pt idx="33800">
                  <c:v>168.9999999999188</c:v>
                </c:pt>
                <c:pt idx="33801">
                  <c:v>169.0049999999188</c:v>
                </c:pt>
                <c:pt idx="33802">
                  <c:v>169.0099999999188</c:v>
                </c:pt>
                <c:pt idx="33803">
                  <c:v>169.0149999999188</c:v>
                </c:pt>
                <c:pt idx="33804">
                  <c:v>169.0199999999188</c:v>
                </c:pt>
                <c:pt idx="33805">
                  <c:v>169.0249999999188</c:v>
                </c:pt>
                <c:pt idx="33806">
                  <c:v>169.0299999999187</c:v>
                </c:pt>
                <c:pt idx="33807">
                  <c:v>169.0349999999187</c:v>
                </c:pt>
                <c:pt idx="33808">
                  <c:v>169.0399999999187</c:v>
                </c:pt>
                <c:pt idx="33809">
                  <c:v>169.0449999999187</c:v>
                </c:pt>
                <c:pt idx="33810">
                  <c:v>169.0499999999187</c:v>
                </c:pt>
                <c:pt idx="33811">
                  <c:v>169.0549999999187</c:v>
                </c:pt>
                <c:pt idx="33812">
                  <c:v>169.0599999999187</c:v>
                </c:pt>
                <c:pt idx="33813">
                  <c:v>169.0649999999187</c:v>
                </c:pt>
                <c:pt idx="33814">
                  <c:v>169.0699999999187</c:v>
                </c:pt>
                <c:pt idx="33815">
                  <c:v>169.0749999999187</c:v>
                </c:pt>
                <c:pt idx="33816">
                  <c:v>169.0799999999187</c:v>
                </c:pt>
                <c:pt idx="33817">
                  <c:v>169.0849999999187</c:v>
                </c:pt>
                <c:pt idx="33818">
                  <c:v>169.0899999999187</c:v>
                </c:pt>
                <c:pt idx="33819">
                  <c:v>169.0949999999187</c:v>
                </c:pt>
                <c:pt idx="33820">
                  <c:v>169.0999999999187</c:v>
                </c:pt>
                <c:pt idx="33821">
                  <c:v>169.1049999999187</c:v>
                </c:pt>
                <c:pt idx="33822">
                  <c:v>169.1099999999187</c:v>
                </c:pt>
                <c:pt idx="33823">
                  <c:v>169.1149999999186</c:v>
                </c:pt>
                <c:pt idx="33824">
                  <c:v>169.1199999999185</c:v>
                </c:pt>
                <c:pt idx="33825">
                  <c:v>169.1249999999187</c:v>
                </c:pt>
                <c:pt idx="33826">
                  <c:v>169.1299999999187</c:v>
                </c:pt>
                <c:pt idx="33827">
                  <c:v>169.1349999999186</c:v>
                </c:pt>
                <c:pt idx="33828">
                  <c:v>169.1399999999186</c:v>
                </c:pt>
                <c:pt idx="33829">
                  <c:v>169.1449999999186</c:v>
                </c:pt>
                <c:pt idx="33830">
                  <c:v>169.1499999999185</c:v>
                </c:pt>
                <c:pt idx="33831">
                  <c:v>169.1549999999186</c:v>
                </c:pt>
                <c:pt idx="33832">
                  <c:v>169.1599999999186</c:v>
                </c:pt>
                <c:pt idx="33833">
                  <c:v>169.1649999999186</c:v>
                </c:pt>
                <c:pt idx="33834">
                  <c:v>169.1699999999186</c:v>
                </c:pt>
                <c:pt idx="33835">
                  <c:v>169.1749999999186</c:v>
                </c:pt>
                <c:pt idx="33836">
                  <c:v>169.1799999999186</c:v>
                </c:pt>
                <c:pt idx="33837">
                  <c:v>169.1849999999186</c:v>
                </c:pt>
                <c:pt idx="33838">
                  <c:v>169.1899999999186</c:v>
                </c:pt>
                <c:pt idx="33839">
                  <c:v>169.1949999999186</c:v>
                </c:pt>
                <c:pt idx="33840">
                  <c:v>169.1999999999186</c:v>
                </c:pt>
                <c:pt idx="33841">
                  <c:v>169.2049999999186</c:v>
                </c:pt>
                <c:pt idx="33842">
                  <c:v>169.2099999999186</c:v>
                </c:pt>
                <c:pt idx="33843">
                  <c:v>169.2149999999185</c:v>
                </c:pt>
                <c:pt idx="33844">
                  <c:v>169.2199999999185</c:v>
                </c:pt>
                <c:pt idx="33845">
                  <c:v>169.2249999999186</c:v>
                </c:pt>
                <c:pt idx="33846">
                  <c:v>169.2299999999186</c:v>
                </c:pt>
                <c:pt idx="33847">
                  <c:v>169.2349999999186</c:v>
                </c:pt>
                <c:pt idx="33848">
                  <c:v>169.2399999999186</c:v>
                </c:pt>
                <c:pt idx="33849">
                  <c:v>169.2449999999185</c:v>
                </c:pt>
                <c:pt idx="33850">
                  <c:v>169.2499999999185</c:v>
                </c:pt>
                <c:pt idx="33851">
                  <c:v>169.2549999999185</c:v>
                </c:pt>
                <c:pt idx="33852">
                  <c:v>169.2599999999185</c:v>
                </c:pt>
                <c:pt idx="33853">
                  <c:v>169.2649999999185</c:v>
                </c:pt>
                <c:pt idx="33854">
                  <c:v>169.2699999999185</c:v>
                </c:pt>
                <c:pt idx="33855">
                  <c:v>169.2749999999185</c:v>
                </c:pt>
                <c:pt idx="33856">
                  <c:v>169.2799999999185</c:v>
                </c:pt>
                <c:pt idx="33857">
                  <c:v>169.2849999999185</c:v>
                </c:pt>
                <c:pt idx="33858">
                  <c:v>169.2899999999185</c:v>
                </c:pt>
                <c:pt idx="33859">
                  <c:v>169.2949999999185</c:v>
                </c:pt>
                <c:pt idx="33860">
                  <c:v>169.2999999999185</c:v>
                </c:pt>
                <c:pt idx="33861">
                  <c:v>169.3049999999185</c:v>
                </c:pt>
                <c:pt idx="33862">
                  <c:v>169.3099999999185</c:v>
                </c:pt>
                <c:pt idx="33863">
                  <c:v>169.3149999999185</c:v>
                </c:pt>
                <c:pt idx="33864">
                  <c:v>169.3199999999185</c:v>
                </c:pt>
                <c:pt idx="33865">
                  <c:v>169.3249999999185</c:v>
                </c:pt>
                <c:pt idx="33866">
                  <c:v>169.3299999999185</c:v>
                </c:pt>
                <c:pt idx="33867">
                  <c:v>169.3349999999185</c:v>
                </c:pt>
                <c:pt idx="33868">
                  <c:v>169.3399999999185</c:v>
                </c:pt>
                <c:pt idx="33869">
                  <c:v>169.3449999999185</c:v>
                </c:pt>
                <c:pt idx="33870">
                  <c:v>169.3499999999185</c:v>
                </c:pt>
                <c:pt idx="33871">
                  <c:v>169.3549999999185</c:v>
                </c:pt>
                <c:pt idx="33872">
                  <c:v>169.3599999999184</c:v>
                </c:pt>
                <c:pt idx="33873">
                  <c:v>169.3649999999184</c:v>
                </c:pt>
                <c:pt idx="33874">
                  <c:v>169.3699999999184</c:v>
                </c:pt>
                <c:pt idx="33875">
                  <c:v>169.3749999999184</c:v>
                </c:pt>
                <c:pt idx="33876">
                  <c:v>169.3799999999184</c:v>
                </c:pt>
                <c:pt idx="33877">
                  <c:v>169.3849999999184</c:v>
                </c:pt>
                <c:pt idx="33878">
                  <c:v>169.3899999999184</c:v>
                </c:pt>
                <c:pt idx="33879">
                  <c:v>169.3949999999184</c:v>
                </c:pt>
                <c:pt idx="33880">
                  <c:v>169.3999999999184</c:v>
                </c:pt>
                <c:pt idx="33881">
                  <c:v>169.4049999999184</c:v>
                </c:pt>
                <c:pt idx="33882">
                  <c:v>169.4099999999184</c:v>
                </c:pt>
                <c:pt idx="33883">
                  <c:v>169.4149999999184</c:v>
                </c:pt>
                <c:pt idx="33884">
                  <c:v>169.4199999999184</c:v>
                </c:pt>
                <c:pt idx="33885">
                  <c:v>169.4249999999184</c:v>
                </c:pt>
                <c:pt idx="33886">
                  <c:v>169.4299999999184</c:v>
                </c:pt>
                <c:pt idx="33887">
                  <c:v>169.4349999999184</c:v>
                </c:pt>
                <c:pt idx="33888">
                  <c:v>169.4399999999184</c:v>
                </c:pt>
                <c:pt idx="33889">
                  <c:v>169.4449999999184</c:v>
                </c:pt>
                <c:pt idx="33890">
                  <c:v>169.4499999999184</c:v>
                </c:pt>
                <c:pt idx="33891">
                  <c:v>169.4549999999184</c:v>
                </c:pt>
                <c:pt idx="33892">
                  <c:v>169.4599999999184</c:v>
                </c:pt>
                <c:pt idx="33893">
                  <c:v>169.4649999999184</c:v>
                </c:pt>
                <c:pt idx="33894">
                  <c:v>169.4699999999183</c:v>
                </c:pt>
                <c:pt idx="33895">
                  <c:v>169.4749999999183</c:v>
                </c:pt>
                <c:pt idx="33896">
                  <c:v>169.4799999999183</c:v>
                </c:pt>
                <c:pt idx="33897">
                  <c:v>169.4849999999184</c:v>
                </c:pt>
                <c:pt idx="33898">
                  <c:v>169.4899999999184</c:v>
                </c:pt>
                <c:pt idx="33899">
                  <c:v>169.4949999999183</c:v>
                </c:pt>
                <c:pt idx="33900">
                  <c:v>169.4999999999183</c:v>
                </c:pt>
                <c:pt idx="33901">
                  <c:v>169.5049999999183</c:v>
                </c:pt>
                <c:pt idx="33902">
                  <c:v>169.5099999999183</c:v>
                </c:pt>
                <c:pt idx="33903">
                  <c:v>169.5149999999183</c:v>
                </c:pt>
                <c:pt idx="33904">
                  <c:v>169.5199999999183</c:v>
                </c:pt>
                <c:pt idx="33905">
                  <c:v>169.5249999999183</c:v>
                </c:pt>
                <c:pt idx="33906">
                  <c:v>169.5299999999183</c:v>
                </c:pt>
                <c:pt idx="33907">
                  <c:v>169.5349999999183</c:v>
                </c:pt>
                <c:pt idx="33908">
                  <c:v>169.5399999999183</c:v>
                </c:pt>
                <c:pt idx="33909">
                  <c:v>169.5449999999183</c:v>
                </c:pt>
                <c:pt idx="33910">
                  <c:v>169.5499999999183</c:v>
                </c:pt>
                <c:pt idx="33911">
                  <c:v>169.5549999999183</c:v>
                </c:pt>
                <c:pt idx="33912">
                  <c:v>169.5599999999183</c:v>
                </c:pt>
                <c:pt idx="33913">
                  <c:v>169.5649999999183</c:v>
                </c:pt>
                <c:pt idx="33914">
                  <c:v>169.5699999999183</c:v>
                </c:pt>
                <c:pt idx="33915">
                  <c:v>169.5749999999182</c:v>
                </c:pt>
                <c:pt idx="33916">
                  <c:v>169.5799999999182</c:v>
                </c:pt>
                <c:pt idx="33917">
                  <c:v>169.5849999999182</c:v>
                </c:pt>
                <c:pt idx="33918">
                  <c:v>169.5899999999182</c:v>
                </c:pt>
                <c:pt idx="33919">
                  <c:v>169.5949999999182</c:v>
                </c:pt>
                <c:pt idx="33920">
                  <c:v>169.5999999999182</c:v>
                </c:pt>
                <c:pt idx="33921">
                  <c:v>169.6049999999182</c:v>
                </c:pt>
                <c:pt idx="33922">
                  <c:v>169.6099999999182</c:v>
                </c:pt>
                <c:pt idx="33923">
                  <c:v>169.6149999999182</c:v>
                </c:pt>
                <c:pt idx="33924">
                  <c:v>169.6199999999181</c:v>
                </c:pt>
                <c:pt idx="33925">
                  <c:v>169.6249999999182</c:v>
                </c:pt>
                <c:pt idx="33926">
                  <c:v>169.6299999999182</c:v>
                </c:pt>
                <c:pt idx="33927">
                  <c:v>169.6349999999182</c:v>
                </c:pt>
                <c:pt idx="33928">
                  <c:v>169.6399999999182</c:v>
                </c:pt>
                <c:pt idx="33929">
                  <c:v>169.6449999999182</c:v>
                </c:pt>
                <c:pt idx="33930">
                  <c:v>169.6499999999182</c:v>
                </c:pt>
                <c:pt idx="33931">
                  <c:v>169.6549999999182</c:v>
                </c:pt>
                <c:pt idx="33932">
                  <c:v>169.6599999999182</c:v>
                </c:pt>
                <c:pt idx="33933">
                  <c:v>169.6649999999182</c:v>
                </c:pt>
                <c:pt idx="33934">
                  <c:v>169.6699999999182</c:v>
                </c:pt>
                <c:pt idx="33935">
                  <c:v>169.6749999999182</c:v>
                </c:pt>
                <c:pt idx="33936">
                  <c:v>169.6799999999182</c:v>
                </c:pt>
                <c:pt idx="33937">
                  <c:v>169.6849999999182</c:v>
                </c:pt>
                <c:pt idx="33938">
                  <c:v>169.6899999999181</c:v>
                </c:pt>
                <c:pt idx="33939">
                  <c:v>169.6949999999181</c:v>
                </c:pt>
                <c:pt idx="33940">
                  <c:v>169.6999999999181</c:v>
                </c:pt>
                <c:pt idx="33941">
                  <c:v>169.7049999999181</c:v>
                </c:pt>
                <c:pt idx="33942">
                  <c:v>169.7099999999181</c:v>
                </c:pt>
                <c:pt idx="33943">
                  <c:v>169.7149999999181</c:v>
                </c:pt>
                <c:pt idx="33944">
                  <c:v>169.7199999999181</c:v>
                </c:pt>
                <c:pt idx="33945">
                  <c:v>169.7249999999181</c:v>
                </c:pt>
                <c:pt idx="33946">
                  <c:v>169.7299999999181</c:v>
                </c:pt>
                <c:pt idx="33947">
                  <c:v>169.7349999999181</c:v>
                </c:pt>
                <c:pt idx="33948">
                  <c:v>169.7399999999181</c:v>
                </c:pt>
                <c:pt idx="33949">
                  <c:v>169.7449999999181</c:v>
                </c:pt>
                <c:pt idx="33950">
                  <c:v>169.7499999999181</c:v>
                </c:pt>
                <c:pt idx="33951">
                  <c:v>169.7549999999181</c:v>
                </c:pt>
                <c:pt idx="33952">
                  <c:v>169.7599999999181</c:v>
                </c:pt>
                <c:pt idx="33953">
                  <c:v>169.7649999999181</c:v>
                </c:pt>
                <c:pt idx="33954">
                  <c:v>169.7699999999181</c:v>
                </c:pt>
                <c:pt idx="33955">
                  <c:v>169.774999999918</c:v>
                </c:pt>
                <c:pt idx="33956">
                  <c:v>169.7799999999179</c:v>
                </c:pt>
                <c:pt idx="33957">
                  <c:v>169.7849999999181</c:v>
                </c:pt>
                <c:pt idx="33958">
                  <c:v>169.7899999999181</c:v>
                </c:pt>
                <c:pt idx="33959">
                  <c:v>169.794999999918</c:v>
                </c:pt>
                <c:pt idx="33960">
                  <c:v>169.799999999918</c:v>
                </c:pt>
                <c:pt idx="33961">
                  <c:v>169.804999999918</c:v>
                </c:pt>
                <c:pt idx="33962">
                  <c:v>169.809999999918</c:v>
                </c:pt>
                <c:pt idx="33963">
                  <c:v>169.814999999918</c:v>
                </c:pt>
                <c:pt idx="33964">
                  <c:v>169.819999999918</c:v>
                </c:pt>
                <c:pt idx="33965">
                  <c:v>169.824999999918</c:v>
                </c:pt>
                <c:pt idx="33966">
                  <c:v>169.829999999918</c:v>
                </c:pt>
                <c:pt idx="33967">
                  <c:v>169.834999999918</c:v>
                </c:pt>
                <c:pt idx="33968">
                  <c:v>169.839999999918</c:v>
                </c:pt>
                <c:pt idx="33969">
                  <c:v>169.844999999918</c:v>
                </c:pt>
                <c:pt idx="33970">
                  <c:v>169.849999999918</c:v>
                </c:pt>
                <c:pt idx="33971">
                  <c:v>169.854999999918</c:v>
                </c:pt>
                <c:pt idx="33972">
                  <c:v>169.859999999918</c:v>
                </c:pt>
                <c:pt idx="33973">
                  <c:v>169.864999999918</c:v>
                </c:pt>
                <c:pt idx="33974">
                  <c:v>169.869999999918</c:v>
                </c:pt>
                <c:pt idx="33975">
                  <c:v>169.874999999918</c:v>
                </c:pt>
                <c:pt idx="33976">
                  <c:v>169.879999999918</c:v>
                </c:pt>
                <c:pt idx="33977">
                  <c:v>169.884999999918</c:v>
                </c:pt>
                <c:pt idx="33978">
                  <c:v>169.889999999918</c:v>
                </c:pt>
                <c:pt idx="33979">
                  <c:v>169.894999999918</c:v>
                </c:pt>
                <c:pt idx="33980">
                  <c:v>169.899999999918</c:v>
                </c:pt>
                <c:pt idx="33981">
                  <c:v>169.904999999918</c:v>
                </c:pt>
                <c:pt idx="33982">
                  <c:v>169.9099999999179</c:v>
                </c:pt>
                <c:pt idx="33983">
                  <c:v>169.9149999999179</c:v>
                </c:pt>
                <c:pt idx="33984">
                  <c:v>169.9199999999179</c:v>
                </c:pt>
                <c:pt idx="33985">
                  <c:v>169.924999999918</c:v>
                </c:pt>
                <c:pt idx="33986">
                  <c:v>169.929999999918</c:v>
                </c:pt>
                <c:pt idx="33987">
                  <c:v>169.9349999999179</c:v>
                </c:pt>
                <c:pt idx="33988">
                  <c:v>169.9399999999179</c:v>
                </c:pt>
                <c:pt idx="33989">
                  <c:v>169.9449999999179</c:v>
                </c:pt>
                <c:pt idx="33990">
                  <c:v>169.9499999999179</c:v>
                </c:pt>
                <c:pt idx="33991">
                  <c:v>169.954999999918</c:v>
                </c:pt>
                <c:pt idx="33992">
                  <c:v>169.9599999999179</c:v>
                </c:pt>
                <c:pt idx="33993">
                  <c:v>169.9649999999179</c:v>
                </c:pt>
                <c:pt idx="33994">
                  <c:v>169.9699999999179</c:v>
                </c:pt>
                <c:pt idx="33995">
                  <c:v>169.9749999999179</c:v>
                </c:pt>
                <c:pt idx="33996">
                  <c:v>169.9799999999179</c:v>
                </c:pt>
                <c:pt idx="33997">
                  <c:v>169.984999999918</c:v>
                </c:pt>
                <c:pt idx="33998">
                  <c:v>169.9899999999179</c:v>
                </c:pt>
                <c:pt idx="33999">
                  <c:v>169.9949999999179</c:v>
                </c:pt>
                <c:pt idx="34000">
                  <c:v>169.9999999999179</c:v>
                </c:pt>
                <c:pt idx="34001">
                  <c:v>170.0049999999179</c:v>
                </c:pt>
                <c:pt idx="34002">
                  <c:v>170.0099999999179</c:v>
                </c:pt>
                <c:pt idx="34003">
                  <c:v>170.0149999999178</c:v>
                </c:pt>
                <c:pt idx="34004">
                  <c:v>170.0199999999178</c:v>
                </c:pt>
                <c:pt idx="34005">
                  <c:v>170.0249999999178</c:v>
                </c:pt>
                <c:pt idx="34006">
                  <c:v>170.0299999999178</c:v>
                </c:pt>
                <c:pt idx="34007">
                  <c:v>170.0349999999178</c:v>
                </c:pt>
                <c:pt idx="34008">
                  <c:v>170.0399999999178</c:v>
                </c:pt>
                <c:pt idx="34009">
                  <c:v>170.0449999999178</c:v>
                </c:pt>
                <c:pt idx="34010">
                  <c:v>170.0499999999178</c:v>
                </c:pt>
                <c:pt idx="34011">
                  <c:v>170.0549999999178</c:v>
                </c:pt>
                <c:pt idx="34012">
                  <c:v>170.0599999999178</c:v>
                </c:pt>
                <c:pt idx="34013">
                  <c:v>170.0649999999178</c:v>
                </c:pt>
                <c:pt idx="34014">
                  <c:v>170.0699999999178</c:v>
                </c:pt>
                <c:pt idx="34015">
                  <c:v>170.0749999999178</c:v>
                </c:pt>
                <c:pt idx="34016">
                  <c:v>170.0799999999178</c:v>
                </c:pt>
                <c:pt idx="34017">
                  <c:v>170.0849999999178</c:v>
                </c:pt>
                <c:pt idx="34018">
                  <c:v>170.0899999999178</c:v>
                </c:pt>
                <c:pt idx="34019">
                  <c:v>170.0949999999178</c:v>
                </c:pt>
                <c:pt idx="34020">
                  <c:v>170.0999999999178</c:v>
                </c:pt>
                <c:pt idx="34021">
                  <c:v>170.1049999999178</c:v>
                </c:pt>
                <c:pt idx="34022">
                  <c:v>170.1099999999178</c:v>
                </c:pt>
                <c:pt idx="34023">
                  <c:v>170.1149999999178</c:v>
                </c:pt>
                <c:pt idx="34024">
                  <c:v>170.1199999999178</c:v>
                </c:pt>
                <c:pt idx="34025">
                  <c:v>170.1249999999178</c:v>
                </c:pt>
                <c:pt idx="34026">
                  <c:v>170.1299999999177</c:v>
                </c:pt>
                <c:pt idx="34027">
                  <c:v>170.1349999999177</c:v>
                </c:pt>
                <c:pt idx="34028">
                  <c:v>170.1399999999177</c:v>
                </c:pt>
                <c:pt idx="34029">
                  <c:v>170.1449999999177</c:v>
                </c:pt>
                <c:pt idx="34030">
                  <c:v>170.1499999999177</c:v>
                </c:pt>
                <c:pt idx="34031">
                  <c:v>170.1549999999177</c:v>
                </c:pt>
                <c:pt idx="34032">
                  <c:v>170.1599999999177</c:v>
                </c:pt>
                <c:pt idx="34033">
                  <c:v>170.1649999999177</c:v>
                </c:pt>
                <c:pt idx="34034">
                  <c:v>170.1699999999177</c:v>
                </c:pt>
                <c:pt idx="34035">
                  <c:v>170.1749999999177</c:v>
                </c:pt>
                <c:pt idx="34036">
                  <c:v>170.1799999999177</c:v>
                </c:pt>
                <c:pt idx="34037">
                  <c:v>170.1849999999177</c:v>
                </c:pt>
                <c:pt idx="34038">
                  <c:v>170.1899999999177</c:v>
                </c:pt>
                <c:pt idx="34039">
                  <c:v>170.1949999999177</c:v>
                </c:pt>
                <c:pt idx="34040">
                  <c:v>170.1999999999177</c:v>
                </c:pt>
                <c:pt idx="34041">
                  <c:v>170.2049999999177</c:v>
                </c:pt>
                <c:pt idx="34042">
                  <c:v>170.2099999999177</c:v>
                </c:pt>
                <c:pt idx="34043">
                  <c:v>170.2149999999176</c:v>
                </c:pt>
                <c:pt idx="34044">
                  <c:v>170.2199999999175</c:v>
                </c:pt>
                <c:pt idx="34045">
                  <c:v>170.2249999999177</c:v>
                </c:pt>
                <c:pt idx="34046">
                  <c:v>170.2299999999177</c:v>
                </c:pt>
                <c:pt idx="34047">
                  <c:v>170.2349999999176</c:v>
                </c:pt>
                <c:pt idx="34048">
                  <c:v>170.2399999999176</c:v>
                </c:pt>
                <c:pt idx="34049">
                  <c:v>170.2449999999176</c:v>
                </c:pt>
                <c:pt idx="34050">
                  <c:v>170.2499999999175</c:v>
                </c:pt>
                <c:pt idx="34051">
                  <c:v>170.2549999999176</c:v>
                </c:pt>
                <c:pt idx="34052">
                  <c:v>170.2599999999176</c:v>
                </c:pt>
                <c:pt idx="34053">
                  <c:v>170.2649999999176</c:v>
                </c:pt>
                <c:pt idx="34054">
                  <c:v>170.2699999999176</c:v>
                </c:pt>
                <c:pt idx="34055">
                  <c:v>170.2749999999176</c:v>
                </c:pt>
                <c:pt idx="34056">
                  <c:v>170.2799999999175</c:v>
                </c:pt>
                <c:pt idx="34057">
                  <c:v>170.2849999999176</c:v>
                </c:pt>
                <c:pt idx="34058">
                  <c:v>170.2899999999176</c:v>
                </c:pt>
                <c:pt idx="34059">
                  <c:v>170.2949999999176</c:v>
                </c:pt>
                <c:pt idx="34060">
                  <c:v>170.2999999999176</c:v>
                </c:pt>
                <c:pt idx="34061">
                  <c:v>170.3049999999176</c:v>
                </c:pt>
                <c:pt idx="34062">
                  <c:v>170.3099999999176</c:v>
                </c:pt>
                <c:pt idx="34063">
                  <c:v>170.3149999999176</c:v>
                </c:pt>
                <c:pt idx="34064">
                  <c:v>170.3199999999176</c:v>
                </c:pt>
                <c:pt idx="34065">
                  <c:v>170.3249999999176</c:v>
                </c:pt>
                <c:pt idx="34066">
                  <c:v>170.3299999999176</c:v>
                </c:pt>
                <c:pt idx="34067">
                  <c:v>170.3349999999176</c:v>
                </c:pt>
                <c:pt idx="34068">
                  <c:v>170.3399999999176</c:v>
                </c:pt>
                <c:pt idx="34069">
                  <c:v>170.3449999999176</c:v>
                </c:pt>
                <c:pt idx="34070">
                  <c:v>170.3499999999175</c:v>
                </c:pt>
                <c:pt idx="34071">
                  <c:v>170.3549999999176</c:v>
                </c:pt>
                <c:pt idx="34072">
                  <c:v>170.3599999999176</c:v>
                </c:pt>
                <c:pt idx="34073">
                  <c:v>170.3649999999176</c:v>
                </c:pt>
                <c:pt idx="34074">
                  <c:v>170.3699999999176</c:v>
                </c:pt>
                <c:pt idx="34075">
                  <c:v>170.3749999999175</c:v>
                </c:pt>
                <c:pt idx="34076">
                  <c:v>170.3799999999175</c:v>
                </c:pt>
                <c:pt idx="34077">
                  <c:v>170.3849999999175</c:v>
                </c:pt>
                <c:pt idx="34078">
                  <c:v>170.3899999999175</c:v>
                </c:pt>
                <c:pt idx="34079">
                  <c:v>170.3949999999175</c:v>
                </c:pt>
                <c:pt idx="34080">
                  <c:v>170.3999999999175</c:v>
                </c:pt>
                <c:pt idx="34081">
                  <c:v>170.4049999999175</c:v>
                </c:pt>
                <c:pt idx="34082">
                  <c:v>170.4099999999175</c:v>
                </c:pt>
                <c:pt idx="34083">
                  <c:v>170.4149999999175</c:v>
                </c:pt>
                <c:pt idx="34084">
                  <c:v>170.4199999999175</c:v>
                </c:pt>
                <c:pt idx="34085">
                  <c:v>170.4249999999175</c:v>
                </c:pt>
                <c:pt idx="34086">
                  <c:v>170.4299999999175</c:v>
                </c:pt>
                <c:pt idx="34087">
                  <c:v>170.4349999999175</c:v>
                </c:pt>
                <c:pt idx="34088">
                  <c:v>170.4399999999175</c:v>
                </c:pt>
                <c:pt idx="34089">
                  <c:v>170.4449999999175</c:v>
                </c:pt>
                <c:pt idx="34090">
                  <c:v>170.4499999999175</c:v>
                </c:pt>
                <c:pt idx="34091">
                  <c:v>170.4549999999175</c:v>
                </c:pt>
                <c:pt idx="34092">
                  <c:v>170.4599999999174</c:v>
                </c:pt>
                <c:pt idx="34093">
                  <c:v>170.4649999999174</c:v>
                </c:pt>
                <c:pt idx="34094">
                  <c:v>170.4699999999174</c:v>
                </c:pt>
                <c:pt idx="34095">
                  <c:v>170.4749999999174</c:v>
                </c:pt>
                <c:pt idx="34096">
                  <c:v>170.4799999999174</c:v>
                </c:pt>
                <c:pt idx="34097">
                  <c:v>170.4849999999174</c:v>
                </c:pt>
                <c:pt idx="34098">
                  <c:v>170.4899999999174</c:v>
                </c:pt>
                <c:pt idx="34099">
                  <c:v>170.4949999999174</c:v>
                </c:pt>
                <c:pt idx="34100">
                  <c:v>170.4999999999174</c:v>
                </c:pt>
                <c:pt idx="34101">
                  <c:v>170.5049999999174</c:v>
                </c:pt>
                <c:pt idx="34102">
                  <c:v>170.5099999999174</c:v>
                </c:pt>
                <c:pt idx="34103">
                  <c:v>170.5149999999174</c:v>
                </c:pt>
                <c:pt idx="34104">
                  <c:v>170.5199999999174</c:v>
                </c:pt>
                <c:pt idx="34105">
                  <c:v>170.5249999999174</c:v>
                </c:pt>
                <c:pt idx="34106">
                  <c:v>170.5299999999174</c:v>
                </c:pt>
                <c:pt idx="34107">
                  <c:v>170.5349999999174</c:v>
                </c:pt>
                <c:pt idx="34108">
                  <c:v>170.5399999999174</c:v>
                </c:pt>
                <c:pt idx="34109">
                  <c:v>170.5449999999174</c:v>
                </c:pt>
                <c:pt idx="34110">
                  <c:v>170.5499999999174</c:v>
                </c:pt>
                <c:pt idx="34111">
                  <c:v>170.5549999999174</c:v>
                </c:pt>
                <c:pt idx="34112">
                  <c:v>170.5599999999174</c:v>
                </c:pt>
                <c:pt idx="34113">
                  <c:v>170.5649999999174</c:v>
                </c:pt>
                <c:pt idx="34114">
                  <c:v>170.5699999999173</c:v>
                </c:pt>
                <c:pt idx="34115">
                  <c:v>170.5749999999173</c:v>
                </c:pt>
                <c:pt idx="34116">
                  <c:v>170.5799999999173</c:v>
                </c:pt>
                <c:pt idx="34117">
                  <c:v>170.5849999999174</c:v>
                </c:pt>
                <c:pt idx="34118">
                  <c:v>170.5899999999174</c:v>
                </c:pt>
                <c:pt idx="34119">
                  <c:v>170.5949999999173</c:v>
                </c:pt>
                <c:pt idx="34120">
                  <c:v>170.5999999999173</c:v>
                </c:pt>
                <c:pt idx="34121">
                  <c:v>170.6049999999173</c:v>
                </c:pt>
                <c:pt idx="34122">
                  <c:v>170.6099999999173</c:v>
                </c:pt>
                <c:pt idx="34123">
                  <c:v>170.6149999999173</c:v>
                </c:pt>
                <c:pt idx="34124">
                  <c:v>170.6199999999173</c:v>
                </c:pt>
                <c:pt idx="34125">
                  <c:v>170.6249999999173</c:v>
                </c:pt>
                <c:pt idx="34126">
                  <c:v>170.6299999999173</c:v>
                </c:pt>
                <c:pt idx="34127">
                  <c:v>170.6349999999173</c:v>
                </c:pt>
                <c:pt idx="34128">
                  <c:v>170.6399999999173</c:v>
                </c:pt>
                <c:pt idx="34129">
                  <c:v>170.6449999999173</c:v>
                </c:pt>
                <c:pt idx="34130">
                  <c:v>170.6499999999173</c:v>
                </c:pt>
                <c:pt idx="34131">
                  <c:v>170.6549999999173</c:v>
                </c:pt>
                <c:pt idx="34132">
                  <c:v>170.6599999999173</c:v>
                </c:pt>
                <c:pt idx="34133">
                  <c:v>170.6649999999173</c:v>
                </c:pt>
                <c:pt idx="34134">
                  <c:v>170.6699999999173</c:v>
                </c:pt>
                <c:pt idx="34135">
                  <c:v>170.6749999999172</c:v>
                </c:pt>
                <c:pt idx="34136">
                  <c:v>170.6799999999172</c:v>
                </c:pt>
                <c:pt idx="34137">
                  <c:v>170.6849999999172</c:v>
                </c:pt>
                <c:pt idx="34138">
                  <c:v>170.6899999999172</c:v>
                </c:pt>
                <c:pt idx="34139">
                  <c:v>170.6949999999172</c:v>
                </c:pt>
                <c:pt idx="34140">
                  <c:v>170.6999999999172</c:v>
                </c:pt>
                <c:pt idx="34141">
                  <c:v>170.7049999999172</c:v>
                </c:pt>
                <c:pt idx="34142">
                  <c:v>170.7099999999172</c:v>
                </c:pt>
                <c:pt idx="34143">
                  <c:v>170.7149999999172</c:v>
                </c:pt>
                <c:pt idx="34144">
                  <c:v>170.7199999999171</c:v>
                </c:pt>
                <c:pt idx="34145">
                  <c:v>170.7249999999172</c:v>
                </c:pt>
                <c:pt idx="34146">
                  <c:v>170.7299999999172</c:v>
                </c:pt>
                <c:pt idx="34147">
                  <c:v>170.7349999999172</c:v>
                </c:pt>
                <c:pt idx="34148">
                  <c:v>170.7399999999172</c:v>
                </c:pt>
                <c:pt idx="34149">
                  <c:v>170.7449999999172</c:v>
                </c:pt>
                <c:pt idx="34150">
                  <c:v>170.7499999999172</c:v>
                </c:pt>
                <c:pt idx="34151">
                  <c:v>170.7549999999172</c:v>
                </c:pt>
                <c:pt idx="34152">
                  <c:v>170.7599999999172</c:v>
                </c:pt>
                <c:pt idx="34153">
                  <c:v>170.7649999999172</c:v>
                </c:pt>
                <c:pt idx="34154">
                  <c:v>170.7699999999172</c:v>
                </c:pt>
                <c:pt idx="34155">
                  <c:v>170.7749999999172</c:v>
                </c:pt>
                <c:pt idx="34156">
                  <c:v>170.7799999999172</c:v>
                </c:pt>
                <c:pt idx="34157">
                  <c:v>170.7849999999172</c:v>
                </c:pt>
                <c:pt idx="34158">
                  <c:v>170.7899999999171</c:v>
                </c:pt>
                <c:pt idx="34159">
                  <c:v>170.7949999999171</c:v>
                </c:pt>
                <c:pt idx="34160">
                  <c:v>170.7999999999171</c:v>
                </c:pt>
                <c:pt idx="34161">
                  <c:v>170.8049999999172</c:v>
                </c:pt>
                <c:pt idx="34162">
                  <c:v>170.8099999999172</c:v>
                </c:pt>
                <c:pt idx="34163">
                  <c:v>170.8149999999171</c:v>
                </c:pt>
                <c:pt idx="34164">
                  <c:v>170.8199999999171</c:v>
                </c:pt>
                <c:pt idx="34165">
                  <c:v>170.8249999999171</c:v>
                </c:pt>
                <c:pt idx="34166">
                  <c:v>170.8299999999171</c:v>
                </c:pt>
                <c:pt idx="34167">
                  <c:v>170.8349999999171</c:v>
                </c:pt>
                <c:pt idx="34168">
                  <c:v>170.8399999999171</c:v>
                </c:pt>
                <c:pt idx="34169">
                  <c:v>170.8449999999171</c:v>
                </c:pt>
                <c:pt idx="34170">
                  <c:v>170.8499999999171</c:v>
                </c:pt>
                <c:pt idx="34171">
                  <c:v>170.8549999999171</c:v>
                </c:pt>
                <c:pt idx="34172">
                  <c:v>170.8599999999171</c:v>
                </c:pt>
                <c:pt idx="34173">
                  <c:v>170.8649999999171</c:v>
                </c:pt>
                <c:pt idx="34174">
                  <c:v>170.8699999999171</c:v>
                </c:pt>
                <c:pt idx="34175">
                  <c:v>170.8749999999171</c:v>
                </c:pt>
                <c:pt idx="34176">
                  <c:v>170.8799999999171</c:v>
                </c:pt>
                <c:pt idx="34177">
                  <c:v>170.8849999999171</c:v>
                </c:pt>
                <c:pt idx="34178">
                  <c:v>170.8899999999171</c:v>
                </c:pt>
                <c:pt idx="34179">
                  <c:v>170.8949999999171</c:v>
                </c:pt>
                <c:pt idx="34180">
                  <c:v>170.899999999917</c:v>
                </c:pt>
                <c:pt idx="34181">
                  <c:v>170.904999999917</c:v>
                </c:pt>
                <c:pt idx="34182">
                  <c:v>170.909999999917</c:v>
                </c:pt>
                <c:pt idx="34183">
                  <c:v>170.914999999917</c:v>
                </c:pt>
                <c:pt idx="34184">
                  <c:v>170.919999999917</c:v>
                </c:pt>
                <c:pt idx="34185">
                  <c:v>170.924999999917</c:v>
                </c:pt>
                <c:pt idx="34186">
                  <c:v>170.929999999917</c:v>
                </c:pt>
                <c:pt idx="34187">
                  <c:v>170.934999999917</c:v>
                </c:pt>
                <c:pt idx="34188">
                  <c:v>170.939999999917</c:v>
                </c:pt>
                <c:pt idx="34189">
                  <c:v>170.944999999917</c:v>
                </c:pt>
                <c:pt idx="34190">
                  <c:v>170.949999999917</c:v>
                </c:pt>
                <c:pt idx="34191">
                  <c:v>170.954999999917</c:v>
                </c:pt>
                <c:pt idx="34192">
                  <c:v>170.959999999917</c:v>
                </c:pt>
                <c:pt idx="34193">
                  <c:v>170.964999999917</c:v>
                </c:pt>
                <c:pt idx="34194">
                  <c:v>170.969999999917</c:v>
                </c:pt>
                <c:pt idx="34195">
                  <c:v>170.974999999917</c:v>
                </c:pt>
                <c:pt idx="34196">
                  <c:v>170.979999999917</c:v>
                </c:pt>
                <c:pt idx="34197">
                  <c:v>170.984999999917</c:v>
                </c:pt>
                <c:pt idx="34198">
                  <c:v>170.989999999917</c:v>
                </c:pt>
                <c:pt idx="34199">
                  <c:v>170.994999999917</c:v>
                </c:pt>
                <c:pt idx="34200">
                  <c:v>170.999999999917</c:v>
                </c:pt>
                <c:pt idx="34201">
                  <c:v>171.004999999917</c:v>
                </c:pt>
                <c:pt idx="34202">
                  <c:v>171.0099999999169</c:v>
                </c:pt>
                <c:pt idx="34203">
                  <c:v>171.0149999999169</c:v>
                </c:pt>
                <c:pt idx="34204">
                  <c:v>171.0199999999169</c:v>
                </c:pt>
                <c:pt idx="34205">
                  <c:v>171.024999999917</c:v>
                </c:pt>
                <c:pt idx="34206">
                  <c:v>171.029999999917</c:v>
                </c:pt>
                <c:pt idx="34207">
                  <c:v>171.0349999999169</c:v>
                </c:pt>
                <c:pt idx="34208">
                  <c:v>171.0399999999169</c:v>
                </c:pt>
                <c:pt idx="34209">
                  <c:v>171.0449999999169</c:v>
                </c:pt>
                <c:pt idx="34210">
                  <c:v>171.0499999999169</c:v>
                </c:pt>
                <c:pt idx="34211">
                  <c:v>171.054999999917</c:v>
                </c:pt>
                <c:pt idx="34212">
                  <c:v>171.0599999999169</c:v>
                </c:pt>
                <c:pt idx="34213">
                  <c:v>171.0649999999169</c:v>
                </c:pt>
                <c:pt idx="34214">
                  <c:v>171.0699999999169</c:v>
                </c:pt>
                <c:pt idx="34215">
                  <c:v>171.0749999999169</c:v>
                </c:pt>
                <c:pt idx="34216">
                  <c:v>171.0799999999169</c:v>
                </c:pt>
                <c:pt idx="34217">
                  <c:v>171.084999999917</c:v>
                </c:pt>
                <c:pt idx="34218">
                  <c:v>171.0899999999169</c:v>
                </c:pt>
                <c:pt idx="34219">
                  <c:v>171.0949999999169</c:v>
                </c:pt>
                <c:pt idx="34220">
                  <c:v>171.0999999999169</c:v>
                </c:pt>
                <c:pt idx="34221">
                  <c:v>171.1049999999169</c:v>
                </c:pt>
                <c:pt idx="34222">
                  <c:v>171.1099999999169</c:v>
                </c:pt>
                <c:pt idx="34223">
                  <c:v>171.1149999999168</c:v>
                </c:pt>
                <c:pt idx="34224">
                  <c:v>171.1199999999168</c:v>
                </c:pt>
                <c:pt idx="34225">
                  <c:v>171.1249999999168</c:v>
                </c:pt>
                <c:pt idx="34226">
                  <c:v>171.1299999999168</c:v>
                </c:pt>
                <c:pt idx="34227">
                  <c:v>171.1349999999168</c:v>
                </c:pt>
                <c:pt idx="34228">
                  <c:v>171.1399999999168</c:v>
                </c:pt>
                <c:pt idx="34229">
                  <c:v>171.1449999999168</c:v>
                </c:pt>
                <c:pt idx="34230">
                  <c:v>171.1499999999168</c:v>
                </c:pt>
                <c:pt idx="34231">
                  <c:v>171.1549999999168</c:v>
                </c:pt>
                <c:pt idx="34232">
                  <c:v>171.1599999999168</c:v>
                </c:pt>
                <c:pt idx="34233">
                  <c:v>171.1649999999168</c:v>
                </c:pt>
                <c:pt idx="34234">
                  <c:v>171.1699999999168</c:v>
                </c:pt>
                <c:pt idx="34235">
                  <c:v>171.1749999999168</c:v>
                </c:pt>
                <c:pt idx="34236">
                  <c:v>171.1799999999168</c:v>
                </c:pt>
                <c:pt idx="34237">
                  <c:v>171.1849999999168</c:v>
                </c:pt>
                <c:pt idx="34238">
                  <c:v>171.1899999999168</c:v>
                </c:pt>
                <c:pt idx="34239">
                  <c:v>171.1949999999168</c:v>
                </c:pt>
                <c:pt idx="34240">
                  <c:v>171.1999999999168</c:v>
                </c:pt>
                <c:pt idx="34241">
                  <c:v>171.2049999999168</c:v>
                </c:pt>
                <c:pt idx="34242">
                  <c:v>171.2099999999168</c:v>
                </c:pt>
                <c:pt idx="34243">
                  <c:v>171.2149999999168</c:v>
                </c:pt>
                <c:pt idx="34244">
                  <c:v>171.2199999999168</c:v>
                </c:pt>
                <c:pt idx="34245">
                  <c:v>171.2249999999168</c:v>
                </c:pt>
                <c:pt idx="34246">
                  <c:v>171.2299999999167</c:v>
                </c:pt>
                <c:pt idx="34247">
                  <c:v>171.2349999999167</c:v>
                </c:pt>
                <c:pt idx="34248">
                  <c:v>171.2399999999167</c:v>
                </c:pt>
                <c:pt idx="34249">
                  <c:v>171.2449999999167</c:v>
                </c:pt>
                <c:pt idx="34250">
                  <c:v>171.2499999999167</c:v>
                </c:pt>
                <c:pt idx="34251">
                  <c:v>171.2549999999167</c:v>
                </c:pt>
                <c:pt idx="34252">
                  <c:v>171.2599999999167</c:v>
                </c:pt>
                <c:pt idx="34253">
                  <c:v>171.2649999999167</c:v>
                </c:pt>
                <c:pt idx="34254">
                  <c:v>171.2699999999167</c:v>
                </c:pt>
                <c:pt idx="34255">
                  <c:v>171.2749999999167</c:v>
                </c:pt>
                <c:pt idx="34256">
                  <c:v>171.2799999999167</c:v>
                </c:pt>
                <c:pt idx="34257">
                  <c:v>171.2849999999167</c:v>
                </c:pt>
                <c:pt idx="34258">
                  <c:v>171.2899999999167</c:v>
                </c:pt>
                <c:pt idx="34259">
                  <c:v>171.2949999999167</c:v>
                </c:pt>
                <c:pt idx="34260">
                  <c:v>171.2999999999167</c:v>
                </c:pt>
                <c:pt idx="34261">
                  <c:v>171.3049999999167</c:v>
                </c:pt>
                <c:pt idx="34262">
                  <c:v>171.3099999999167</c:v>
                </c:pt>
                <c:pt idx="34263">
                  <c:v>171.3149999999167</c:v>
                </c:pt>
                <c:pt idx="34264">
                  <c:v>171.3199999999167</c:v>
                </c:pt>
                <c:pt idx="34265">
                  <c:v>171.3249999999167</c:v>
                </c:pt>
                <c:pt idx="34266">
                  <c:v>171.3299999999167</c:v>
                </c:pt>
                <c:pt idx="34267">
                  <c:v>171.3349999999167</c:v>
                </c:pt>
                <c:pt idx="34268">
                  <c:v>171.3399999999166</c:v>
                </c:pt>
                <c:pt idx="34269">
                  <c:v>171.3449999999166</c:v>
                </c:pt>
                <c:pt idx="34270">
                  <c:v>171.3499999999166</c:v>
                </c:pt>
                <c:pt idx="34271">
                  <c:v>171.3549999999167</c:v>
                </c:pt>
                <c:pt idx="34272">
                  <c:v>171.3599999999167</c:v>
                </c:pt>
                <c:pt idx="34273">
                  <c:v>171.3649999999166</c:v>
                </c:pt>
                <c:pt idx="34274">
                  <c:v>171.3699999999166</c:v>
                </c:pt>
                <c:pt idx="34275">
                  <c:v>171.3749999999166</c:v>
                </c:pt>
                <c:pt idx="34276">
                  <c:v>171.3799999999166</c:v>
                </c:pt>
                <c:pt idx="34277">
                  <c:v>171.3849999999166</c:v>
                </c:pt>
                <c:pt idx="34278">
                  <c:v>171.3899999999166</c:v>
                </c:pt>
                <c:pt idx="34279">
                  <c:v>171.3949999999166</c:v>
                </c:pt>
                <c:pt idx="34280">
                  <c:v>171.3999999999166</c:v>
                </c:pt>
                <c:pt idx="34281">
                  <c:v>171.4049999999166</c:v>
                </c:pt>
                <c:pt idx="34282">
                  <c:v>171.4099999999166</c:v>
                </c:pt>
                <c:pt idx="34283">
                  <c:v>171.4149999999166</c:v>
                </c:pt>
                <c:pt idx="34284">
                  <c:v>171.4199999999166</c:v>
                </c:pt>
                <c:pt idx="34285">
                  <c:v>171.4249999999166</c:v>
                </c:pt>
                <c:pt idx="34286">
                  <c:v>171.4299999999166</c:v>
                </c:pt>
                <c:pt idx="34287">
                  <c:v>171.4349999999166</c:v>
                </c:pt>
                <c:pt idx="34288">
                  <c:v>171.4399999999166</c:v>
                </c:pt>
                <c:pt idx="34289">
                  <c:v>171.4449999999166</c:v>
                </c:pt>
                <c:pt idx="34290">
                  <c:v>171.4499999999165</c:v>
                </c:pt>
                <c:pt idx="34291">
                  <c:v>171.4549999999166</c:v>
                </c:pt>
                <c:pt idx="34292">
                  <c:v>171.4599999999166</c:v>
                </c:pt>
                <c:pt idx="34293">
                  <c:v>171.4649999999166</c:v>
                </c:pt>
                <c:pt idx="34294">
                  <c:v>171.4699999999166</c:v>
                </c:pt>
                <c:pt idx="34295">
                  <c:v>171.4749999999165</c:v>
                </c:pt>
                <c:pt idx="34296">
                  <c:v>171.4799999999165</c:v>
                </c:pt>
                <c:pt idx="34297">
                  <c:v>171.4849999999165</c:v>
                </c:pt>
                <c:pt idx="34298">
                  <c:v>171.4899999999165</c:v>
                </c:pt>
                <c:pt idx="34299">
                  <c:v>171.4949999999165</c:v>
                </c:pt>
                <c:pt idx="34300">
                  <c:v>171.4999999999165</c:v>
                </c:pt>
                <c:pt idx="34301">
                  <c:v>171.5049999999165</c:v>
                </c:pt>
                <c:pt idx="34302">
                  <c:v>171.5099999999165</c:v>
                </c:pt>
                <c:pt idx="34303">
                  <c:v>171.5149999999165</c:v>
                </c:pt>
                <c:pt idx="34304">
                  <c:v>171.5199999999165</c:v>
                </c:pt>
                <c:pt idx="34305">
                  <c:v>171.5249999999165</c:v>
                </c:pt>
                <c:pt idx="34306">
                  <c:v>171.5299999999165</c:v>
                </c:pt>
                <c:pt idx="34307">
                  <c:v>171.5349999999165</c:v>
                </c:pt>
                <c:pt idx="34308">
                  <c:v>171.5399999999165</c:v>
                </c:pt>
                <c:pt idx="34309">
                  <c:v>171.5449999999165</c:v>
                </c:pt>
                <c:pt idx="34310">
                  <c:v>171.5499999999165</c:v>
                </c:pt>
                <c:pt idx="34311">
                  <c:v>171.5549999999165</c:v>
                </c:pt>
                <c:pt idx="34312">
                  <c:v>171.5599999999164</c:v>
                </c:pt>
                <c:pt idx="34313">
                  <c:v>171.5649999999164</c:v>
                </c:pt>
                <c:pt idx="34314">
                  <c:v>171.5699999999164</c:v>
                </c:pt>
                <c:pt idx="34315">
                  <c:v>171.5749999999164</c:v>
                </c:pt>
                <c:pt idx="34316">
                  <c:v>171.5799999999164</c:v>
                </c:pt>
                <c:pt idx="34317">
                  <c:v>171.5849999999164</c:v>
                </c:pt>
                <c:pt idx="34318">
                  <c:v>171.5899999999164</c:v>
                </c:pt>
                <c:pt idx="34319">
                  <c:v>171.5949999999164</c:v>
                </c:pt>
                <c:pt idx="34320">
                  <c:v>171.5999999999164</c:v>
                </c:pt>
                <c:pt idx="34321">
                  <c:v>171.6049999999164</c:v>
                </c:pt>
                <c:pt idx="34322">
                  <c:v>171.6099999999164</c:v>
                </c:pt>
                <c:pt idx="34323">
                  <c:v>171.6149999999164</c:v>
                </c:pt>
                <c:pt idx="34324">
                  <c:v>171.6199999999164</c:v>
                </c:pt>
                <c:pt idx="34325">
                  <c:v>171.6249999999164</c:v>
                </c:pt>
                <c:pt idx="34326">
                  <c:v>171.6299999999164</c:v>
                </c:pt>
                <c:pt idx="34327">
                  <c:v>171.6349999999164</c:v>
                </c:pt>
                <c:pt idx="34328">
                  <c:v>171.6399999999164</c:v>
                </c:pt>
                <c:pt idx="34329">
                  <c:v>171.6449999999164</c:v>
                </c:pt>
                <c:pt idx="34330">
                  <c:v>171.6499999999164</c:v>
                </c:pt>
                <c:pt idx="34331">
                  <c:v>171.6549999999164</c:v>
                </c:pt>
                <c:pt idx="34332">
                  <c:v>171.6599999999164</c:v>
                </c:pt>
                <c:pt idx="34333">
                  <c:v>171.6649999999164</c:v>
                </c:pt>
                <c:pt idx="34334">
                  <c:v>171.6699999999163</c:v>
                </c:pt>
                <c:pt idx="34335">
                  <c:v>171.6749999999163</c:v>
                </c:pt>
                <c:pt idx="34336">
                  <c:v>171.6799999999163</c:v>
                </c:pt>
                <c:pt idx="34337">
                  <c:v>171.6849999999164</c:v>
                </c:pt>
                <c:pt idx="34338">
                  <c:v>171.6899999999164</c:v>
                </c:pt>
                <c:pt idx="34339">
                  <c:v>171.6949999999163</c:v>
                </c:pt>
                <c:pt idx="34340">
                  <c:v>171.6999999999163</c:v>
                </c:pt>
                <c:pt idx="34341">
                  <c:v>171.7049999999163</c:v>
                </c:pt>
                <c:pt idx="34342">
                  <c:v>171.7099999999163</c:v>
                </c:pt>
                <c:pt idx="34343">
                  <c:v>171.7149999999163</c:v>
                </c:pt>
                <c:pt idx="34344">
                  <c:v>171.7199999999163</c:v>
                </c:pt>
                <c:pt idx="34345">
                  <c:v>171.7249999999163</c:v>
                </c:pt>
                <c:pt idx="34346">
                  <c:v>171.7299999999163</c:v>
                </c:pt>
                <c:pt idx="34347">
                  <c:v>171.7349999999163</c:v>
                </c:pt>
                <c:pt idx="34348">
                  <c:v>171.7399999999163</c:v>
                </c:pt>
                <c:pt idx="34349">
                  <c:v>171.7449999999163</c:v>
                </c:pt>
                <c:pt idx="34350">
                  <c:v>171.7499999999163</c:v>
                </c:pt>
                <c:pt idx="34351">
                  <c:v>171.7549999999163</c:v>
                </c:pt>
                <c:pt idx="34352">
                  <c:v>171.7599999999163</c:v>
                </c:pt>
                <c:pt idx="34353">
                  <c:v>171.7649999999163</c:v>
                </c:pt>
                <c:pt idx="34354">
                  <c:v>171.7699999999163</c:v>
                </c:pt>
                <c:pt idx="34355">
                  <c:v>171.7749999999162</c:v>
                </c:pt>
                <c:pt idx="34356">
                  <c:v>171.7799999999162</c:v>
                </c:pt>
                <c:pt idx="34357">
                  <c:v>171.7849999999162</c:v>
                </c:pt>
                <c:pt idx="34358">
                  <c:v>171.7899999999162</c:v>
                </c:pt>
                <c:pt idx="34359">
                  <c:v>171.7949999999162</c:v>
                </c:pt>
                <c:pt idx="34360">
                  <c:v>171.7999999999162</c:v>
                </c:pt>
                <c:pt idx="34361">
                  <c:v>171.8049999999162</c:v>
                </c:pt>
                <c:pt idx="34362">
                  <c:v>171.8099999999162</c:v>
                </c:pt>
                <c:pt idx="34363">
                  <c:v>171.8149999999162</c:v>
                </c:pt>
                <c:pt idx="34364">
                  <c:v>171.8199999999162</c:v>
                </c:pt>
                <c:pt idx="34365">
                  <c:v>171.8249999999162</c:v>
                </c:pt>
                <c:pt idx="34366">
                  <c:v>171.8299999999162</c:v>
                </c:pt>
                <c:pt idx="34367">
                  <c:v>171.8349999999162</c:v>
                </c:pt>
                <c:pt idx="34368">
                  <c:v>171.8399999999162</c:v>
                </c:pt>
                <c:pt idx="34369">
                  <c:v>171.8449999999162</c:v>
                </c:pt>
                <c:pt idx="34370">
                  <c:v>171.8499999999162</c:v>
                </c:pt>
                <c:pt idx="34371">
                  <c:v>171.8549999999162</c:v>
                </c:pt>
                <c:pt idx="34372">
                  <c:v>171.8599999999162</c:v>
                </c:pt>
                <c:pt idx="34373">
                  <c:v>171.8649999999162</c:v>
                </c:pt>
                <c:pt idx="34374">
                  <c:v>171.8699999999162</c:v>
                </c:pt>
                <c:pt idx="34375">
                  <c:v>171.8749999999162</c:v>
                </c:pt>
                <c:pt idx="34376">
                  <c:v>171.8799999999162</c:v>
                </c:pt>
                <c:pt idx="34377">
                  <c:v>171.8849999999162</c:v>
                </c:pt>
                <c:pt idx="34378">
                  <c:v>171.8899999999162</c:v>
                </c:pt>
                <c:pt idx="34379">
                  <c:v>171.8949999999162</c:v>
                </c:pt>
                <c:pt idx="34380">
                  <c:v>171.8999999999162</c:v>
                </c:pt>
                <c:pt idx="34381">
                  <c:v>171.9049999999162</c:v>
                </c:pt>
                <c:pt idx="34382">
                  <c:v>171.9099999999162</c:v>
                </c:pt>
                <c:pt idx="34383">
                  <c:v>171.9149999999161</c:v>
                </c:pt>
                <c:pt idx="34384">
                  <c:v>171.9199999999161</c:v>
                </c:pt>
                <c:pt idx="34385">
                  <c:v>171.9249999999161</c:v>
                </c:pt>
                <c:pt idx="34386">
                  <c:v>171.9299999999161</c:v>
                </c:pt>
                <c:pt idx="34387">
                  <c:v>171.9349999999161</c:v>
                </c:pt>
                <c:pt idx="34388">
                  <c:v>171.9399999999161</c:v>
                </c:pt>
                <c:pt idx="34389">
                  <c:v>171.9449999999161</c:v>
                </c:pt>
                <c:pt idx="34390">
                  <c:v>171.9499999999161</c:v>
                </c:pt>
                <c:pt idx="34391">
                  <c:v>171.9549999999161</c:v>
                </c:pt>
                <c:pt idx="34392">
                  <c:v>171.9599999999161</c:v>
                </c:pt>
                <c:pt idx="34393">
                  <c:v>171.9649999999161</c:v>
                </c:pt>
                <c:pt idx="34394">
                  <c:v>171.9699999999161</c:v>
                </c:pt>
                <c:pt idx="34395">
                  <c:v>171.9749999999161</c:v>
                </c:pt>
                <c:pt idx="34396">
                  <c:v>171.9799999999161</c:v>
                </c:pt>
                <c:pt idx="34397">
                  <c:v>171.9849999999161</c:v>
                </c:pt>
                <c:pt idx="34398">
                  <c:v>171.9899999999161</c:v>
                </c:pt>
                <c:pt idx="34399">
                  <c:v>171.9949999999161</c:v>
                </c:pt>
                <c:pt idx="34400">
                  <c:v>171.999999999916</c:v>
                </c:pt>
                <c:pt idx="34401">
                  <c:v>172.004999999916</c:v>
                </c:pt>
                <c:pt idx="34402">
                  <c:v>172.009999999916</c:v>
                </c:pt>
                <c:pt idx="34403">
                  <c:v>172.014999999916</c:v>
                </c:pt>
                <c:pt idx="34404">
                  <c:v>172.019999999916</c:v>
                </c:pt>
                <c:pt idx="34405">
                  <c:v>172.024999999916</c:v>
                </c:pt>
                <c:pt idx="34406">
                  <c:v>172.029999999916</c:v>
                </c:pt>
                <c:pt idx="34407">
                  <c:v>172.034999999916</c:v>
                </c:pt>
                <c:pt idx="34408">
                  <c:v>172.039999999916</c:v>
                </c:pt>
                <c:pt idx="34409">
                  <c:v>172.044999999916</c:v>
                </c:pt>
                <c:pt idx="34410">
                  <c:v>172.049999999916</c:v>
                </c:pt>
                <c:pt idx="34411">
                  <c:v>172.054999999916</c:v>
                </c:pt>
                <c:pt idx="34412">
                  <c:v>172.059999999916</c:v>
                </c:pt>
                <c:pt idx="34413">
                  <c:v>172.064999999916</c:v>
                </c:pt>
                <c:pt idx="34414">
                  <c:v>172.069999999916</c:v>
                </c:pt>
                <c:pt idx="34415">
                  <c:v>172.074999999916</c:v>
                </c:pt>
                <c:pt idx="34416">
                  <c:v>172.079999999916</c:v>
                </c:pt>
                <c:pt idx="34417">
                  <c:v>172.084999999916</c:v>
                </c:pt>
                <c:pt idx="34418">
                  <c:v>172.089999999916</c:v>
                </c:pt>
                <c:pt idx="34419">
                  <c:v>172.094999999916</c:v>
                </c:pt>
                <c:pt idx="34420">
                  <c:v>172.099999999916</c:v>
                </c:pt>
                <c:pt idx="34421">
                  <c:v>172.104999999916</c:v>
                </c:pt>
                <c:pt idx="34422">
                  <c:v>172.1099999999159</c:v>
                </c:pt>
                <c:pt idx="34423">
                  <c:v>172.1149999999159</c:v>
                </c:pt>
                <c:pt idx="34424">
                  <c:v>172.1199999999159</c:v>
                </c:pt>
                <c:pt idx="34425">
                  <c:v>172.124999999916</c:v>
                </c:pt>
                <c:pt idx="34426">
                  <c:v>172.129999999916</c:v>
                </c:pt>
                <c:pt idx="34427">
                  <c:v>172.1349999999159</c:v>
                </c:pt>
                <c:pt idx="34428">
                  <c:v>172.1399999999159</c:v>
                </c:pt>
                <c:pt idx="34429">
                  <c:v>172.1449999999159</c:v>
                </c:pt>
                <c:pt idx="34430">
                  <c:v>172.1499999999159</c:v>
                </c:pt>
                <c:pt idx="34431">
                  <c:v>172.154999999916</c:v>
                </c:pt>
                <c:pt idx="34432">
                  <c:v>172.1599999999159</c:v>
                </c:pt>
                <c:pt idx="34433">
                  <c:v>172.1649999999159</c:v>
                </c:pt>
                <c:pt idx="34434">
                  <c:v>172.1699999999159</c:v>
                </c:pt>
                <c:pt idx="34435">
                  <c:v>172.1749999999159</c:v>
                </c:pt>
                <c:pt idx="34436">
                  <c:v>172.1799999999159</c:v>
                </c:pt>
                <c:pt idx="34437">
                  <c:v>172.184999999916</c:v>
                </c:pt>
                <c:pt idx="34438">
                  <c:v>172.1899999999159</c:v>
                </c:pt>
                <c:pt idx="34439">
                  <c:v>172.1949999999159</c:v>
                </c:pt>
                <c:pt idx="34440">
                  <c:v>172.1999999999159</c:v>
                </c:pt>
                <c:pt idx="34441">
                  <c:v>172.2049999999159</c:v>
                </c:pt>
                <c:pt idx="34442">
                  <c:v>172.2099999999159</c:v>
                </c:pt>
                <c:pt idx="34443">
                  <c:v>172.2149999999158</c:v>
                </c:pt>
                <c:pt idx="34444">
                  <c:v>172.2199999999158</c:v>
                </c:pt>
                <c:pt idx="34445">
                  <c:v>172.2249999999158</c:v>
                </c:pt>
                <c:pt idx="34446">
                  <c:v>172.2299999999158</c:v>
                </c:pt>
                <c:pt idx="34447">
                  <c:v>172.2349999999158</c:v>
                </c:pt>
                <c:pt idx="34448">
                  <c:v>172.2399999999158</c:v>
                </c:pt>
                <c:pt idx="34449">
                  <c:v>172.2449999999158</c:v>
                </c:pt>
                <c:pt idx="34450">
                  <c:v>172.2499999999158</c:v>
                </c:pt>
                <c:pt idx="34451">
                  <c:v>172.2549999999158</c:v>
                </c:pt>
                <c:pt idx="34452">
                  <c:v>172.2599999999158</c:v>
                </c:pt>
                <c:pt idx="34453">
                  <c:v>172.2649999999158</c:v>
                </c:pt>
                <c:pt idx="34454">
                  <c:v>172.2699999999158</c:v>
                </c:pt>
                <c:pt idx="34455">
                  <c:v>172.2749999999158</c:v>
                </c:pt>
                <c:pt idx="34456">
                  <c:v>172.2799999999158</c:v>
                </c:pt>
                <c:pt idx="34457">
                  <c:v>172.2849999999158</c:v>
                </c:pt>
                <c:pt idx="34458">
                  <c:v>172.2899999999158</c:v>
                </c:pt>
                <c:pt idx="34459">
                  <c:v>172.2949999999158</c:v>
                </c:pt>
                <c:pt idx="34460">
                  <c:v>172.2999999999158</c:v>
                </c:pt>
                <c:pt idx="34461">
                  <c:v>172.3049999999158</c:v>
                </c:pt>
                <c:pt idx="34462">
                  <c:v>172.3099999999158</c:v>
                </c:pt>
                <c:pt idx="34463">
                  <c:v>172.3149999999158</c:v>
                </c:pt>
                <c:pt idx="34464">
                  <c:v>172.3199999999158</c:v>
                </c:pt>
                <c:pt idx="34465">
                  <c:v>172.3249999999158</c:v>
                </c:pt>
                <c:pt idx="34466">
                  <c:v>172.3299999999158</c:v>
                </c:pt>
                <c:pt idx="34467">
                  <c:v>172.3349999999158</c:v>
                </c:pt>
                <c:pt idx="34468">
                  <c:v>172.3399999999158</c:v>
                </c:pt>
                <c:pt idx="34469">
                  <c:v>172.3449999999158</c:v>
                </c:pt>
                <c:pt idx="34470">
                  <c:v>172.3499999999158</c:v>
                </c:pt>
                <c:pt idx="34471">
                  <c:v>172.3549999999158</c:v>
                </c:pt>
                <c:pt idx="34472">
                  <c:v>172.3599999999157</c:v>
                </c:pt>
                <c:pt idx="34473">
                  <c:v>172.3649999999157</c:v>
                </c:pt>
                <c:pt idx="34474">
                  <c:v>172.3699999999157</c:v>
                </c:pt>
                <c:pt idx="34475">
                  <c:v>172.3749999999157</c:v>
                </c:pt>
                <c:pt idx="34476">
                  <c:v>172.3799999999157</c:v>
                </c:pt>
                <c:pt idx="34477">
                  <c:v>172.3849999999157</c:v>
                </c:pt>
                <c:pt idx="34478">
                  <c:v>172.3899999999157</c:v>
                </c:pt>
                <c:pt idx="34479">
                  <c:v>172.3949999999157</c:v>
                </c:pt>
                <c:pt idx="34480">
                  <c:v>172.3999999999157</c:v>
                </c:pt>
                <c:pt idx="34481">
                  <c:v>172.4049999999157</c:v>
                </c:pt>
                <c:pt idx="34482">
                  <c:v>172.4099999999157</c:v>
                </c:pt>
                <c:pt idx="34483">
                  <c:v>172.4149999999157</c:v>
                </c:pt>
                <c:pt idx="34484">
                  <c:v>172.4199999999157</c:v>
                </c:pt>
                <c:pt idx="34485">
                  <c:v>172.4249999999157</c:v>
                </c:pt>
                <c:pt idx="34486">
                  <c:v>172.4299999999157</c:v>
                </c:pt>
                <c:pt idx="34487">
                  <c:v>172.4349999999157</c:v>
                </c:pt>
                <c:pt idx="34488">
                  <c:v>172.4399999999156</c:v>
                </c:pt>
                <c:pt idx="34489">
                  <c:v>172.4449999999156</c:v>
                </c:pt>
                <c:pt idx="34490">
                  <c:v>172.4499999999156</c:v>
                </c:pt>
                <c:pt idx="34491">
                  <c:v>172.4549999999157</c:v>
                </c:pt>
                <c:pt idx="34492">
                  <c:v>172.4599999999157</c:v>
                </c:pt>
                <c:pt idx="34493">
                  <c:v>172.4649999999156</c:v>
                </c:pt>
                <c:pt idx="34494">
                  <c:v>172.4699999999156</c:v>
                </c:pt>
                <c:pt idx="34495">
                  <c:v>172.4749999999156</c:v>
                </c:pt>
                <c:pt idx="34496">
                  <c:v>172.4799999999156</c:v>
                </c:pt>
                <c:pt idx="34497">
                  <c:v>172.4849999999156</c:v>
                </c:pt>
                <c:pt idx="34498">
                  <c:v>172.4899999999156</c:v>
                </c:pt>
                <c:pt idx="34499">
                  <c:v>172.4949999999156</c:v>
                </c:pt>
                <c:pt idx="34500">
                  <c:v>172.4999999999156</c:v>
                </c:pt>
                <c:pt idx="34501">
                  <c:v>172.5049999999156</c:v>
                </c:pt>
                <c:pt idx="34502">
                  <c:v>172.5099999999156</c:v>
                </c:pt>
                <c:pt idx="34503">
                  <c:v>172.5149999999156</c:v>
                </c:pt>
                <c:pt idx="34504">
                  <c:v>172.5199999999156</c:v>
                </c:pt>
                <c:pt idx="34505">
                  <c:v>172.5249999999156</c:v>
                </c:pt>
                <c:pt idx="34506">
                  <c:v>172.5299999999156</c:v>
                </c:pt>
                <c:pt idx="34507">
                  <c:v>172.5349999999156</c:v>
                </c:pt>
                <c:pt idx="34508">
                  <c:v>172.5399999999156</c:v>
                </c:pt>
                <c:pt idx="34509">
                  <c:v>172.5449999999156</c:v>
                </c:pt>
                <c:pt idx="34510">
                  <c:v>172.5499999999155</c:v>
                </c:pt>
                <c:pt idx="34511">
                  <c:v>172.5549999999156</c:v>
                </c:pt>
                <c:pt idx="34512">
                  <c:v>172.5599999999156</c:v>
                </c:pt>
                <c:pt idx="34513">
                  <c:v>172.5649999999156</c:v>
                </c:pt>
                <c:pt idx="34514">
                  <c:v>172.5699999999156</c:v>
                </c:pt>
                <c:pt idx="34515">
                  <c:v>172.5749999999155</c:v>
                </c:pt>
                <c:pt idx="34516">
                  <c:v>172.5799999999155</c:v>
                </c:pt>
                <c:pt idx="34517">
                  <c:v>172.5849999999155</c:v>
                </c:pt>
                <c:pt idx="34518">
                  <c:v>172.5899999999155</c:v>
                </c:pt>
                <c:pt idx="34519">
                  <c:v>172.5949999999155</c:v>
                </c:pt>
                <c:pt idx="34520">
                  <c:v>172.5999999999155</c:v>
                </c:pt>
                <c:pt idx="34521">
                  <c:v>172.6049999999155</c:v>
                </c:pt>
                <c:pt idx="34522">
                  <c:v>172.6099999999155</c:v>
                </c:pt>
                <c:pt idx="34523">
                  <c:v>172.6149999999155</c:v>
                </c:pt>
                <c:pt idx="34524">
                  <c:v>172.6199999999155</c:v>
                </c:pt>
                <c:pt idx="34525">
                  <c:v>172.6249999999155</c:v>
                </c:pt>
                <c:pt idx="34526">
                  <c:v>172.6299999999155</c:v>
                </c:pt>
                <c:pt idx="34527">
                  <c:v>172.6349999999155</c:v>
                </c:pt>
                <c:pt idx="34528">
                  <c:v>172.6399999999155</c:v>
                </c:pt>
                <c:pt idx="34529">
                  <c:v>172.6449999999155</c:v>
                </c:pt>
                <c:pt idx="34530">
                  <c:v>172.6499999999155</c:v>
                </c:pt>
                <c:pt idx="34531">
                  <c:v>172.6549999999154</c:v>
                </c:pt>
                <c:pt idx="34532">
                  <c:v>172.6599999999154</c:v>
                </c:pt>
                <c:pt idx="34533">
                  <c:v>172.6649999999154</c:v>
                </c:pt>
                <c:pt idx="34534">
                  <c:v>172.6699999999154</c:v>
                </c:pt>
                <c:pt idx="34535">
                  <c:v>172.6749999999154</c:v>
                </c:pt>
                <c:pt idx="34536">
                  <c:v>172.6799999999154</c:v>
                </c:pt>
                <c:pt idx="34537">
                  <c:v>172.6849999999154</c:v>
                </c:pt>
                <c:pt idx="34538">
                  <c:v>172.6899999999154</c:v>
                </c:pt>
                <c:pt idx="34539">
                  <c:v>172.6949999999154</c:v>
                </c:pt>
                <c:pt idx="34540">
                  <c:v>172.6999999999154</c:v>
                </c:pt>
                <c:pt idx="34541">
                  <c:v>172.7049999999154</c:v>
                </c:pt>
                <c:pt idx="34542">
                  <c:v>172.7099999999154</c:v>
                </c:pt>
                <c:pt idx="34543">
                  <c:v>172.7149999999154</c:v>
                </c:pt>
                <c:pt idx="34544">
                  <c:v>172.7199999999154</c:v>
                </c:pt>
                <c:pt idx="34545">
                  <c:v>172.7249999999154</c:v>
                </c:pt>
                <c:pt idx="34546">
                  <c:v>172.7299999999154</c:v>
                </c:pt>
                <c:pt idx="34547">
                  <c:v>172.7349999999154</c:v>
                </c:pt>
                <c:pt idx="34548">
                  <c:v>172.7399999999154</c:v>
                </c:pt>
                <c:pt idx="34549">
                  <c:v>172.7449999999154</c:v>
                </c:pt>
                <c:pt idx="34550">
                  <c:v>172.7499999999154</c:v>
                </c:pt>
                <c:pt idx="34551">
                  <c:v>172.7549999999154</c:v>
                </c:pt>
                <c:pt idx="34552">
                  <c:v>172.7599999999154</c:v>
                </c:pt>
                <c:pt idx="34553">
                  <c:v>172.7649999999153</c:v>
                </c:pt>
                <c:pt idx="34554">
                  <c:v>172.7699999999153</c:v>
                </c:pt>
                <c:pt idx="34555">
                  <c:v>172.7749999999153</c:v>
                </c:pt>
                <c:pt idx="34556">
                  <c:v>172.7799999999153</c:v>
                </c:pt>
                <c:pt idx="34557">
                  <c:v>172.7849999999154</c:v>
                </c:pt>
                <c:pt idx="34558">
                  <c:v>172.7899999999154</c:v>
                </c:pt>
                <c:pt idx="34559">
                  <c:v>172.7949999999153</c:v>
                </c:pt>
                <c:pt idx="34560">
                  <c:v>172.7999999999153</c:v>
                </c:pt>
                <c:pt idx="34561">
                  <c:v>172.8049999999153</c:v>
                </c:pt>
                <c:pt idx="34562">
                  <c:v>172.8099999999153</c:v>
                </c:pt>
                <c:pt idx="34563">
                  <c:v>172.8149999999153</c:v>
                </c:pt>
                <c:pt idx="34564">
                  <c:v>172.8199999999153</c:v>
                </c:pt>
                <c:pt idx="34565">
                  <c:v>172.8249999999153</c:v>
                </c:pt>
                <c:pt idx="34566">
                  <c:v>172.8299999999153</c:v>
                </c:pt>
                <c:pt idx="34567">
                  <c:v>172.8349999999153</c:v>
                </c:pt>
                <c:pt idx="34568">
                  <c:v>172.8399999999153</c:v>
                </c:pt>
                <c:pt idx="34569">
                  <c:v>172.8449999999153</c:v>
                </c:pt>
                <c:pt idx="34570">
                  <c:v>172.8499999999153</c:v>
                </c:pt>
                <c:pt idx="34571">
                  <c:v>172.8549999999153</c:v>
                </c:pt>
                <c:pt idx="34572">
                  <c:v>172.8599999999153</c:v>
                </c:pt>
                <c:pt idx="34573">
                  <c:v>172.8649999999153</c:v>
                </c:pt>
                <c:pt idx="34574">
                  <c:v>172.8699999999153</c:v>
                </c:pt>
                <c:pt idx="34575">
                  <c:v>172.8749999999152</c:v>
                </c:pt>
                <c:pt idx="34576">
                  <c:v>172.8799999999152</c:v>
                </c:pt>
                <c:pt idx="34577">
                  <c:v>172.8849999999153</c:v>
                </c:pt>
                <c:pt idx="34578">
                  <c:v>172.8899999999153</c:v>
                </c:pt>
                <c:pt idx="34579">
                  <c:v>172.8949999999153</c:v>
                </c:pt>
                <c:pt idx="34580">
                  <c:v>172.8999999999153</c:v>
                </c:pt>
                <c:pt idx="34581">
                  <c:v>172.9049999999152</c:v>
                </c:pt>
                <c:pt idx="34582">
                  <c:v>172.9099999999152</c:v>
                </c:pt>
                <c:pt idx="34583">
                  <c:v>172.9149999999152</c:v>
                </c:pt>
                <c:pt idx="34584">
                  <c:v>172.9199999999152</c:v>
                </c:pt>
                <c:pt idx="34585">
                  <c:v>172.9249999999152</c:v>
                </c:pt>
                <c:pt idx="34586">
                  <c:v>172.9299999999152</c:v>
                </c:pt>
                <c:pt idx="34587">
                  <c:v>172.9349999999152</c:v>
                </c:pt>
                <c:pt idx="34588">
                  <c:v>172.9399999999152</c:v>
                </c:pt>
                <c:pt idx="34589">
                  <c:v>172.9449999999152</c:v>
                </c:pt>
                <c:pt idx="34590">
                  <c:v>172.9499999999152</c:v>
                </c:pt>
                <c:pt idx="34591">
                  <c:v>172.9549999999152</c:v>
                </c:pt>
                <c:pt idx="34592">
                  <c:v>172.9599999999152</c:v>
                </c:pt>
                <c:pt idx="34593">
                  <c:v>172.9649999999152</c:v>
                </c:pt>
                <c:pt idx="34594">
                  <c:v>172.9699999999152</c:v>
                </c:pt>
                <c:pt idx="34595">
                  <c:v>172.9749999999152</c:v>
                </c:pt>
                <c:pt idx="34596">
                  <c:v>172.9799999999152</c:v>
                </c:pt>
                <c:pt idx="34597">
                  <c:v>172.9849999999152</c:v>
                </c:pt>
                <c:pt idx="34598">
                  <c:v>172.9899999999152</c:v>
                </c:pt>
                <c:pt idx="34599">
                  <c:v>172.9949999999152</c:v>
                </c:pt>
                <c:pt idx="34600">
                  <c:v>172.9999999999152</c:v>
                </c:pt>
                <c:pt idx="34601">
                  <c:v>173.0049999999152</c:v>
                </c:pt>
                <c:pt idx="34602">
                  <c:v>173.0099999999152</c:v>
                </c:pt>
                <c:pt idx="34603">
                  <c:v>173.0149999999151</c:v>
                </c:pt>
                <c:pt idx="34604">
                  <c:v>173.0199999999151</c:v>
                </c:pt>
                <c:pt idx="34605">
                  <c:v>173.0249999999151</c:v>
                </c:pt>
                <c:pt idx="34606">
                  <c:v>173.0299999999151</c:v>
                </c:pt>
                <c:pt idx="34607">
                  <c:v>173.0349999999151</c:v>
                </c:pt>
                <c:pt idx="34608">
                  <c:v>173.0399999999151</c:v>
                </c:pt>
                <c:pt idx="34609">
                  <c:v>173.0449999999151</c:v>
                </c:pt>
                <c:pt idx="34610">
                  <c:v>173.0499999999151</c:v>
                </c:pt>
                <c:pt idx="34611">
                  <c:v>173.0549999999151</c:v>
                </c:pt>
                <c:pt idx="34612">
                  <c:v>173.0599999999151</c:v>
                </c:pt>
                <c:pt idx="34613">
                  <c:v>173.0649999999151</c:v>
                </c:pt>
                <c:pt idx="34614">
                  <c:v>173.0699999999151</c:v>
                </c:pt>
                <c:pt idx="34615">
                  <c:v>173.0749999999151</c:v>
                </c:pt>
                <c:pt idx="34616">
                  <c:v>173.0799999999151</c:v>
                </c:pt>
                <c:pt idx="34617">
                  <c:v>173.0849999999151</c:v>
                </c:pt>
                <c:pt idx="34618">
                  <c:v>173.0899999999151</c:v>
                </c:pt>
                <c:pt idx="34619">
                  <c:v>173.094999999915</c:v>
                </c:pt>
                <c:pt idx="34620">
                  <c:v>173.099999999915</c:v>
                </c:pt>
                <c:pt idx="34621">
                  <c:v>173.104999999915</c:v>
                </c:pt>
                <c:pt idx="34622">
                  <c:v>173.109999999915</c:v>
                </c:pt>
                <c:pt idx="34623">
                  <c:v>173.114999999915</c:v>
                </c:pt>
                <c:pt idx="34624">
                  <c:v>173.119999999915</c:v>
                </c:pt>
                <c:pt idx="34625">
                  <c:v>173.124999999915</c:v>
                </c:pt>
                <c:pt idx="34626">
                  <c:v>173.129999999915</c:v>
                </c:pt>
                <c:pt idx="34627">
                  <c:v>173.134999999915</c:v>
                </c:pt>
                <c:pt idx="34628">
                  <c:v>173.139999999915</c:v>
                </c:pt>
                <c:pt idx="34629">
                  <c:v>173.144999999915</c:v>
                </c:pt>
                <c:pt idx="34630">
                  <c:v>173.149999999915</c:v>
                </c:pt>
                <c:pt idx="34631">
                  <c:v>173.154999999915</c:v>
                </c:pt>
                <c:pt idx="34632">
                  <c:v>173.159999999915</c:v>
                </c:pt>
                <c:pt idx="34633">
                  <c:v>173.164999999915</c:v>
                </c:pt>
                <c:pt idx="34634">
                  <c:v>173.169999999915</c:v>
                </c:pt>
                <c:pt idx="34635">
                  <c:v>173.174999999915</c:v>
                </c:pt>
                <c:pt idx="34636">
                  <c:v>173.179999999915</c:v>
                </c:pt>
                <c:pt idx="34637">
                  <c:v>173.184999999915</c:v>
                </c:pt>
                <c:pt idx="34638">
                  <c:v>173.189999999915</c:v>
                </c:pt>
                <c:pt idx="34639">
                  <c:v>173.194999999915</c:v>
                </c:pt>
                <c:pt idx="34640">
                  <c:v>173.199999999915</c:v>
                </c:pt>
                <c:pt idx="34641">
                  <c:v>173.2049999999149</c:v>
                </c:pt>
                <c:pt idx="34642">
                  <c:v>173.2099999999149</c:v>
                </c:pt>
                <c:pt idx="34643">
                  <c:v>173.2149999999149</c:v>
                </c:pt>
                <c:pt idx="34644">
                  <c:v>173.2199999999149</c:v>
                </c:pt>
                <c:pt idx="34645">
                  <c:v>173.224999999915</c:v>
                </c:pt>
                <c:pt idx="34646">
                  <c:v>173.229999999915</c:v>
                </c:pt>
                <c:pt idx="34647">
                  <c:v>173.2349999999149</c:v>
                </c:pt>
                <c:pt idx="34648">
                  <c:v>173.2399999999149</c:v>
                </c:pt>
                <c:pt idx="34649">
                  <c:v>173.2449999999149</c:v>
                </c:pt>
                <c:pt idx="34650">
                  <c:v>173.2499999999149</c:v>
                </c:pt>
                <c:pt idx="34651">
                  <c:v>173.254999999915</c:v>
                </c:pt>
                <c:pt idx="34652">
                  <c:v>173.2599999999149</c:v>
                </c:pt>
                <c:pt idx="34653">
                  <c:v>173.2649999999149</c:v>
                </c:pt>
                <c:pt idx="34654">
                  <c:v>173.2699999999149</c:v>
                </c:pt>
                <c:pt idx="34655">
                  <c:v>173.2749999999149</c:v>
                </c:pt>
                <c:pt idx="34656">
                  <c:v>173.2799999999149</c:v>
                </c:pt>
                <c:pt idx="34657">
                  <c:v>173.284999999915</c:v>
                </c:pt>
                <c:pt idx="34658">
                  <c:v>173.2899999999149</c:v>
                </c:pt>
                <c:pt idx="34659">
                  <c:v>173.2949999999149</c:v>
                </c:pt>
                <c:pt idx="34660">
                  <c:v>173.2999999999149</c:v>
                </c:pt>
                <c:pt idx="34661">
                  <c:v>173.304999999915</c:v>
                </c:pt>
                <c:pt idx="34662">
                  <c:v>173.309999999915</c:v>
                </c:pt>
                <c:pt idx="34663">
                  <c:v>173.3149999999148</c:v>
                </c:pt>
                <c:pt idx="34664">
                  <c:v>173.3199999999148</c:v>
                </c:pt>
                <c:pt idx="34665">
                  <c:v>173.324999999915</c:v>
                </c:pt>
                <c:pt idx="34666">
                  <c:v>173.329999999915</c:v>
                </c:pt>
                <c:pt idx="34667">
                  <c:v>173.334999999915</c:v>
                </c:pt>
                <c:pt idx="34668">
                  <c:v>173.339999999915</c:v>
                </c:pt>
                <c:pt idx="34669">
                  <c:v>173.3449999999148</c:v>
                </c:pt>
                <c:pt idx="34670">
                  <c:v>173.3499999999148</c:v>
                </c:pt>
                <c:pt idx="34671">
                  <c:v>173.3549999999148</c:v>
                </c:pt>
                <c:pt idx="34672">
                  <c:v>173.3599999999148</c:v>
                </c:pt>
                <c:pt idx="34673">
                  <c:v>173.3649999999148</c:v>
                </c:pt>
                <c:pt idx="34674">
                  <c:v>173.3699999999148</c:v>
                </c:pt>
                <c:pt idx="34675">
                  <c:v>173.3749999999148</c:v>
                </c:pt>
                <c:pt idx="34676">
                  <c:v>173.3799999999148</c:v>
                </c:pt>
                <c:pt idx="34677">
                  <c:v>173.3849999999148</c:v>
                </c:pt>
                <c:pt idx="34678">
                  <c:v>173.3899999999148</c:v>
                </c:pt>
                <c:pt idx="34679">
                  <c:v>173.3949999999148</c:v>
                </c:pt>
                <c:pt idx="34680">
                  <c:v>173.3999999999148</c:v>
                </c:pt>
                <c:pt idx="34681">
                  <c:v>173.4049999999148</c:v>
                </c:pt>
                <c:pt idx="34682">
                  <c:v>173.4099999999148</c:v>
                </c:pt>
                <c:pt idx="34683">
                  <c:v>173.4149999999148</c:v>
                </c:pt>
                <c:pt idx="34684">
                  <c:v>173.4199999999148</c:v>
                </c:pt>
                <c:pt idx="34685">
                  <c:v>173.4249999999148</c:v>
                </c:pt>
                <c:pt idx="34686">
                  <c:v>173.4299999999148</c:v>
                </c:pt>
                <c:pt idx="34687">
                  <c:v>173.4349999999148</c:v>
                </c:pt>
                <c:pt idx="34688">
                  <c:v>173.4399999999148</c:v>
                </c:pt>
                <c:pt idx="34689">
                  <c:v>173.4449999999148</c:v>
                </c:pt>
                <c:pt idx="34690">
                  <c:v>173.4499999999148</c:v>
                </c:pt>
                <c:pt idx="34691">
                  <c:v>173.4549999999148</c:v>
                </c:pt>
                <c:pt idx="34692">
                  <c:v>173.4599999999147</c:v>
                </c:pt>
                <c:pt idx="34693">
                  <c:v>173.4649999999147</c:v>
                </c:pt>
                <c:pt idx="34694">
                  <c:v>173.4699999999147</c:v>
                </c:pt>
                <c:pt idx="34695">
                  <c:v>173.4749999999147</c:v>
                </c:pt>
                <c:pt idx="34696">
                  <c:v>173.4799999999147</c:v>
                </c:pt>
                <c:pt idx="34697">
                  <c:v>173.4849999999147</c:v>
                </c:pt>
                <c:pt idx="34698">
                  <c:v>173.4899999999147</c:v>
                </c:pt>
                <c:pt idx="34699">
                  <c:v>173.4949999999147</c:v>
                </c:pt>
                <c:pt idx="34700">
                  <c:v>173.4999999999147</c:v>
                </c:pt>
                <c:pt idx="34701">
                  <c:v>173.5049999999147</c:v>
                </c:pt>
                <c:pt idx="34702">
                  <c:v>173.5099999999147</c:v>
                </c:pt>
                <c:pt idx="34703">
                  <c:v>173.5149999999147</c:v>
                </c:pt>
                <c:pt idx="34704">
                  <c:v>173.5199999999147</c:v>
                </c:pt>
                <c:pt idx="34705">
                  <c:v>173.5249999999147</c:v>
                </c:pt>
                <c:pt idx="34706">
                  <c:v>173.5299999999147</c:v>
                </c:pt>
                <c:pt idx="34707">
                  <c:v>173.5349999999146</c:v>
                </c:pt>
                <c:pt idx="34708">
                  <c:v>173.5399999999146</c:v>
                </c:pt>
                <c:pt idx="34709">
                  <c:v>173.5449999999146</c:v>
                </c:pt>
                <c:pt idx="34710">
                  <c:v>173.5499999999146</c:v>
                </c:pt>
                <c:pt idx="34711">
                  <c:v>173.5549999999147</c:v>
                </c:pt>
                <c:pt idx="34712">
                  <c:v>173.5599999999147</c:v>
                </c:pt>
                <c:pt idx="34713">
                  <c:v>173.5649999999146</c:v>
                </c:pt>
                <c:pt idx="34714">
                  <c:v>173.5699999999146</c:v>
                </c:pt>
                <c:pt idx="34715">
                  <c:v>173.5749999999146</c:v>
                </c:pt>
                <c:pt idx="34716">
                  <c:v>173.5799999999146</c:v>
                </c:pt>
                <c:pt idx="34717">
                  <c:v>173.5849999999146</c:v>
                </c:pt>
                <c:pt idx="34718">
                  <c:v>173.5899999999146</c:v>
                </c:pt>
                <c:pt idx="34719">
                  <c:v>173.5949999999146</c:v>
                </c:pt>
                <c:pt idx="34720">
                  <c:v>173.5999999999146</c:v>
                </c:pt>
                <c:pt idx="34721">
                  <c:v>173.6049999999146</c:v>
                </c:pt>
                <c:pt idx="34722">
                  <c:v>173.6099999999146</c:v>
                </c:pt>
                <c:pt idx="34723">
                  <c:v>173.6149999999146</c:v>
                </c:pt>
                <c:pt idx="34724">
                  <c:v>173.6199999999146</c:v>
                </c:pt>
                <c:pt idx="34725">
                  <c:v>173.6249999999146</c:v>
                </c:pt>
                <c:pt idx="34726">
                  <c:v>173.6299999999146</c:v>
                </c:pt>
                <c:pt idx="34727">
                  <c:v>173.6349999999146</c:v>
                </c:pt>
                <c:pt idx="34728">
                  <c:v>173.6399999999146</c:v>
                </c:pt>
                <c:pt idx="34729">
                  <c:v>173.6449999999145</c:v>
                </c:pt>
                <c:pt idx="34730">
                  <c:v>173.6499999999145</c:v>
                </c:pt>
                <c:pt idx="34731">
                  <c:v>173.6549999999146</c:v>
                </c:pt>
                <c:pt idx="34732">
                  <c:v>173.6599999999146</c:v>
                </c:pt>
                <c:pt idx="34733">
                  <c:v>173.6649999999146</c:v>
                </c:pt>
                <c:pt idx="34734">
                  <c:v>173.6699999999146</c:v>
                </c:pt>
                <c:pt idx="34735">
                  <c:v>173.6749999999145</c:v>
                </c:pt>
                <c:pt idx="34736">
                  <c:v>173.6799999999145</c:v>
                </c:pt>
                <c:pt idx="34737">
                  <c:v>173.6849999999145</c:v>
                </c:pt>
                <c:pt idx="34738">
                  <c:v>173.6899999999145</c:v>
                </c:pt>
                <c:pt idx="34739">
                  <c:v>173.6949999999145</c:v>
                </c:pt>
                <c:pt idx="34740">
                  <c:v>173.6999999999145</c:v>
                </c:pt>
                <c:pt idx="34741">
                  <c:v>173.7049999999145</c:v>
                </c:pt>
                <c:pt idx="34742">
                  <c:v>173.7099999999145</c:v>
                </c:pt>
                <c:pt idx="34743">
                  <c:v>173.7149999999145</c:v>
                </c:pt>
                <c:pt idx="34744">
                  <c:v>173.7199999999145</c:v>
                </c:pt>
                <c:pt idx="34745">
                  <c:v>173.7249999999145</c:v>
                </c:pt>
                <c:pt idx="34746">
                  <c:v>173.7299999999145</c:v>
                </c:pt>
                <c:pt idx="34747">
                  <c:v>173.7349999999145</c:v>
                </c:pt>
                <c:pt idx="34748">
                  <c:v>173.7399999999145</c:v>
                </c:pt>
                <c:pt idx="34749">
                  <c:v>173.7449999999145</c:v>
                </c:pt>
                <c:pt idx="34750">
                  <c:v>173.7499999999145</c:v>
                </c:pt>
                <c:pt idx="34751">
                  <c:v>173.7549999999144</c:v>
                </c:pt>
                <c:pt idx="34752">
                  <c:v>173.7599999999144</c:v>
                </c:pt>
                <c:pt idx="34753">
                  <c:v>173.7649999999144</c:v>
                </c:pt>
                <c:pt idx="34754">
                  <c:v>173.7699999999144</c:v>
                </c:pt>
                <c:pt idx="34755">
                  <c:v>173.7749999999144</c:v>
                </c:pt>
                <c:pt idx="34756">
                  <c:v>173.7799999999144</c:v>
                </c:pt>
                <c:pt idx="34757">
                  <c:v>173.7849999999144</c:v>
                </c:pt>
                <c:pt idx="34758">
                  <c:v>173.7899999999144</c:v>
                </c:pt>
                <c:pt idx="34759">
                  <c:v>173.7949999999144</c:v>
                </c:pt>
                <c:pt idx="34760">
                  <c:v>173.7999999999144</c:v>
                </c:pt>
                <c:pt idx="34761">
                  <c:v>173.8049999999144</c:v>
                </c:pt>
                <c:pt idx="34762">
                  <c:v>173.8099999999144</c:v>
                </c:pt>
                <c:pt idx="34763">
                  <c:v>173.8149999999144</c:v>
                </c:pt>
                <c:pt idx="34764">
                  <c:v>173.8199999999144</c:v>
                </c:pt>
                <c:pt idx="34765">
                  <c:v>173.8249999999144</c:v>
                </c:pt>
                <c:pt idx="34766">
                  <c:v>173.8299999999144</c:v>
                </c:pt>
                <c:pt idx="34767">
                  <c:v>173.8349999999144</c:v>
                </c:pt>
                <c:pt idx="34768">
                  <c:v>173.8399999999144</c:v>
                </c:pt>
                <c:pt idx="34769">
                  <c:v>173.8449999999144</c:v>
                </c:pt>
                <c:pt idx="34770">
                  <c:v>173.8499999999144</c:v>
                </c:pt>
                <c:pt idx="34771">
                  <c:v>173.8549999999144</c:v>
                </c:pt>
                <c:pt idx="34772">
                  <c:v>173.8599999999144</c:v>
                </c:pt>
                <c:pt idx="34773">
                  <c:v>173.8649999999144</c:v>
                </c:pt>
                <c:pt idx="34774">
                  <c:v>173.8699999999144</c:v>
                </c:pt>
                <c:pt idx="34775">
                  <c:v>173.8749999999144</c:v>
                </c:pt>
                <c:pt idx="34776">
                  <c:v>173.8799999999144</c:v>
                </c:pt>
                <c:pt idx="34777">
                  <c:v>173.8849999999144</c:v>
                </c:pt>
                <c:pt idx="34778">
                  <c:v>173.8899999999144</c:v>
                </c:pt>
                <c:pt idx="34779">
                  <c:v>173.8949999999144</c:v>
                </c:pt>
                <c:pt idx="34780">
                  <c:v>173.8999999999143</c:v>
                </c:pt>
                <c:pt idx="34781">
                  <c:v>173.9049999999143</c:v>
                </c:pt>
                <c:pt idx="34782">
                  <c:v>173.9099999999143</c:v>
                </c:pt>
                <c:pt idx="34783">
                  <c:v>173.9149999999143</c:v>
                </c:pt>
                <c:pt idx="34784">
                  <c:v>173.9199999999143</c:v>
                </c:pt>
                <c:pt idx="34785">
                  <c:v>173.9249999999143</c:v>
                </c:pt>
                <c:pt idx="34786">
                  <c:v>173.9299999999143</c:v>
                </c:pt>
                <c:pt idx="34787">
                  <c:v>173.9349999999143</c:v>
                </c:pt>
                <c:pt idx="34788">
                  <c:v>173.9399999999143</c:v>
                </c:pt>
                <c:pt idx="34789">
                  <c:v>173.9449999999143</c:v>
                </c:pt>
                <c:pt idx="34790">
                  <c:v>173.9499999999143</c:v>
                </c:pt>
                <c:pt idx="34791">
                  <c:v>173.9549999999143</c:v>
                </c:pt>
                <c:pt idx="34792">
                  <c:v>173.9599999999143</c:v>
                </c:pt>
                <c:pt idx="34793">
                  <c:v>173.9649999999143</c:v>
                </c:pt>
                <c:pt idx="34794">
                  <c:v>173.9699999999143</c:v>
                </c:pt>
                <c:pt idx="34795">
                  <c:v>173.9749999999142</c:v>
                </c:pt>
                <c:pt idx="34796">
                  <c:v>173.9799999999142</c:v>
                </c:pt>
                <c:pt idx="34797">
                  <c:v>173.9849999999143</c:v>
                </c:pt>
                <c:pt idx="34798">
                  <c:v>173.9899999999143</c:v>
                </c:pt>
                <c:pt idx="34799">
                  <c:v>173.9949999999143</c:v>
                </c:pt>
                <c:pt idx="34800">
                  <c:v>173.9999999999143</c:v>
                </c:pt>
                <c:pt idx="34801">
                  <c:v>174.0049999999142</c:v>
                </c:pt>
                <c:pt idx="34802">
                  <c:v>174.0099999999142</c:v>
                </c:pt>
                <c:pt idx="34803">
                  <c:v>174.0149999999142</c:v>
                </c:pt>
                <c:pt idx="34804">
                  <c:v>174.0199999999142</c:v>
                </c:pt>
                <c:pt idx="34805">
                  <c:v>174.0249999999142</c:v>
                </c:pt>
                <c:pt idx="34806">
                  <c:v>174.0299999999142</c:v>
                </c:pt>
                <c:pt idx="34807">
                  <c:v>174.0349999999142</c:v>
                </c:pt>
                <c:pt idx="34808">
                  <c:v>174.0399999999142</c:v>
                </c:pt>
                <c:pt idx="34809">
                  <c:v>174.0449999999142</c:v>
                </c:pt>
                <c:pt idx="34810">
                  <c:v>174.0499999999142</c:v>
                </c:pt>
                <c:pt idx="34811">
                  <c:v>174.0549999999142</c:v>
                </c:pt>
                <c:pt idx="34812">
                  <c:v>174.0599999999142</c:v>
                </c:pt>
                <c:pt idx="34813">
                  <c:v>174.0649999999142</c:v>
                </c:pt>
                <c:pt idx="34814">
                  <c:v>174.0699999999142</c:v>
                </c:pt>
                <c:pt idx="34815">
                  <c:v>174.0749999999142</c:v>
                </c:pt>
                <c:pt idx="34816">
                  <c:v>174.0799999999142</c:v>
                </c:pt>
                <c:pt idx="34817">
                  <c:v>174.0849999999142</c:v>
                </c:pt>
                <c:pt idx="34818">
                  <c:v>174.0899999999142</c:v>
                </c:pt>
                <c:pt idx="34819">
                  <c:v>174.0949999999142</c:v>
                </c:pt>
                <c:pt idx="34820">
                  <c:v>174.0999999999142</c:v>
                </c:pt>
                <c:pt idx="34821">
                  <c:v>174.1049999999142</c:v>
                </c:pt>
                <c:pt idx="34822">
                  <c:v>174.1099999999142</c:v>
                </c:pt>
                <c:pt idx="34823">
                  <c:v>174.1149999999141</c:v>
                </c:pt>
                <c:pt idx="34824">
                  <c:v>174.1199999999141</c:v>
                </c:pt>
                <c:pt idx="34825">
                  <c:v>174.1249999999141</c:v>
                </c:pt>
                <c:pt idx="34826">
                  <c:v>174.1299999999141</c:v>
                </c:pt>
                <c:pt idx="34827">
                  <c:v>174.1349999999141</c:v>
                </c:pt>
                <c:pt idx="34828">
                  <c:v>174.1399999999141</c:v>
                </c:pt>
                <c:pt idx="34829">
                  <c:v>174.1449999999141</c:v>
                </c:pt>
                <c:pt idx="34830">
                  <c:v>174.1499999999141</c:v>
                </c:pt>
                <c:pt idx="34831">
                  <c:v>174.1549999999141</c:v>
                </c:pt>
                <c:pt idx="34832">
                  <c:v>174.1599999999141</c:v>
                </c:pt>
                <c:pt idx="34833">
                  <c:v>174.1649999999141</c:v>
                </c:pt>
                <c:pt idx="34834">
                  <c:v>174.1699999999141</c:v>
                </c:pt>
                <c:pt idx="34835">
                  <c:v>174.1749999999141</c:v>
                </c:pt>
                <c:pt idx="34836">
                  <c:v>174.1799999999141</c:v>
                </c:pt>
                <c:pt idx="34837">
                  <c:v>174.1849999999141</c:v>
                </c:pt>
                <c:pt idx="34838">
                  <c:v>174.1899999999141</c:v>
                </c:pt>
                <c:pt idx="34839">
                  <c:v>174.194999999914</c:v>
                </c:pt>
                <c:pt idx="34840">
                  <c:v>174.199999999914</c:v>
                </c:pt>
                <c:pt idx="34841">
                  <c:v>174.204999999914</c:v>
                </c:pt>
                <c:pt idx="34842">
                  <c:v>174.209999999914</c:v>
                </c:pt>
                <c:pt idx="34843">
                  <c:v>174.214999999914</c:v>
                </c:pt>
                <c:pt idx="34844">
                  <c:v>174.219999999914</c:v>
                </c:pt>
                <c:pt idx="34845">
                  <c:v>174.224999999914</c:v>
                </c:pt>
                <c:pt idx="34846">
                  <c:v>174.229999999914</c:v>
                </c:pt>
                <c:pt idx="34847">
                  <c:v>174.234999999914</c:v>
                </c:pt>
                <c:pt idx="34848">
                  <c:v>174.239999999914</c:v>
                </c:pt>
                <c:pt idx="34849">
                  <c:v>174.244999999914</c:v>
                </c:pt>
                <c:pt idx="34850">
                  <c:v>174.249999999914</c:v>
                </c:pt>
                <c:pt idx="34851">
                  <c:v>174.254999999914</c:v>
                </c:pt>
                <c:pt idx="34852">
                  <c:v>174.259999999914</c:v>
                </c:pt>
                <c:pt idx="34853">
                  <c:v>174.264999999914</c:v>
                </c:pt>
                <c:pt idx="34854">
                  <c:v>174.269999999914</c:v>
                </c:pt>
                <c:pt idx="34855">
                  <c:v>174.274999999914</c:v>
                </c:pt>
                <c:pt idx="34856">
                  <c:v>174.279999999914</c:v>
                </c:pt>
                <c:pt idx="34857">
                  <c:v>174.284999999914</c:v>
                </c:pt>
                <c:pt idx="34858">
                  <c:v>174.289999999914</c:v>
                </c:pt>
                <c:pt idx="34859">
                  <c:v>174.294999999914</c:v>
                </c:pt>
                <c:pt idx="34860">
                  <c:v>174.299999999914</c:v>
                </c:pt>
                <c:pt idx="34861">
                  <c:v>174.304999999914</c:v>
                </c:pt>
                <c:pt idx="34862">
                  <c:v>174.309999999914</c:v>
                </c:pt>
                <c:pt idx="34863">
                  <c:v>174.314999999914</c:v>
                </c:pt>
                <c:pt idx="34864">
                  <c:v>174.319999999914</c:v>
                </c:pt>
                <c:pt idx="34865">
                  <c:v>174.324999999914</c:v>
                </c:pt>
                <c:pt idx="34866">
                  <c:v>174.329999999914</c:v>
                </c:pt>
                <c:pt idx="34867">
                  <c:v>174.334999999914</c:v>
                </c:pt>
                <c:pt idx="34868">
                  <c:v>174.339999999914</c:v>
                </c:pt>
                <c:pt idx="34869">
                  <c:v>174.344999999914</c:v>
                </c:pt>
                <c:pt idx="34870">
                  <c:v>174.349999999914</c:v>
                </c:pt>
                <c:pt idx="34871">
                  <c:v>174.354999999914</c:v>
                </c:pt>
                <c:pt idx="34872">
                  <c:v>174.359999999914</c:v>
                </c:pt>
                <c:pt idx="34873">
                  <c:v>174.364999999914</c:v>
                </c:pt>
                <c:pt idx="34874">
                  <c:v>174.369999999914</c:v>
                </c:pt>
                <c:pt idx="34875">
                  <c:v>174.374999999914</c:v>
                </c:pt>
                <c:pt idx="34876">
                  <c:v>174.379999999914</c:v>
                </c:pt>
                <c:pt idx="34877">
                  <c:v>174.384999999914</c:v>
                </c:pt>
                <c:pt idx="34878">
                  <c:v>174.389999999914</c:v>
                </c:pt>
                <c:pt idx="34879">
                  <c:v>174.394999999914</c:v>
                </c:pt>
                <c:pt idx="34880">
                  <c:v>174.399999999914</c:v>
                </c:pt>
                <c:pt idx="34881">
                  <c:v>174.404999999914</c:v>
                </c:pt>
                <c:pt idx="34882">
                  <c:v>174.409999999914</c:v>
                </c:pt>
                <c:pt idx="34883">
                  <c:v>174.4149999999138</c:v>
                </c:pt>
                <c:pt idx="34884">
                  <c:v>174.4199999999138</c:v>
                </c:pt>
                <c:pt idx="34885">
                  <c:v>174.424999999914</c:v>
                </c:pt>
                <c:pt idx="34886">
                  <c:v>174.429999999914</c:v>
                </c:pt>
                <c:pt idx="34887">
                  <c:v>174.434999999914</c:v>
                </c:pt>
                <c:pt idx="34888">
                  <c:v>174.439999999914</c:v>
                </c:pt>
                <c:pt idx="34889">
                  <c:v>174.4449999999138</c:v>
                </c:pt>
                <c:pt idx="34890">
                  <c:v>174.4499999999138</c:v>
                </c:pt>
                <c:pt idx="34891">
                  <c:v>174.4549999999138</c:v>
                </c:pt>
                <c:pt idx="34892">
                  <c:v>174.4599999999138</c:v>
                </c:pt>
                <c:pt idx="34893">
                  <c:v>174.4649999999138</c:v>
                </c:pt>
                <c:pt idx="34894">
                  <c:v>174.4699999999138</c:v>
                </c:pt>
                <c:pt idx="34895">
                  <c:v>174.4749999999138</c:v>
                </c:pt>
                <c:pt idx="34896">
                  <c:v>174.4799999999138</c:v>
                </c:pt>
                <c:pt idx="34897">
                  <c:v>174.4849999999138</c:v>
                </c:pt>
                <c:pt idx="34898">
                  <c:v>174.4899999999138</c:v>
                </c:pt>
                <c:pt idx="34899">
                  <c:v>174.4949999999138</c:v>
                </c:pt>
                <c:pt idx="34900">
                  <c:v>174.4999999999138</c:v>
                </c:pt>
                <c:pt idx="34901">
                  <c:v>174.5049999999138</c:v>
                </c:pt>
                <c:pt idx="34902">
                  <c:v>174.5099999999138</c:v>
                </c:pt>
                <c:pt idx="34903">
                  <c:v>174.5149999999138</c:v>
                </c:pt>
                <c:pt idx="34904">
                  <c:v>174.5199999999138</c:v>
                </c:pt>
                <c:pt idx="34905">
                  <c:v>174.5249999999138</c:v>
                </c:pt>
                <c:pt idx="34906">
                  <c:v>174.5299999999138</c:v>
                </c:pt>
                <c:pt idx="34907">
                  <c:v>174.5349999999138</c:v>
                </c:pt>
                <c:pt idx="34908">
                  <c:v>174.5399999999138</c:v>
                </c:pt>
                <c:pt idx="34909">
                  <c:v>174.5449999999138</c:v>
                </c:pt>
                <c:pt idx="34910">
                  <c:v>174.5499999999138</c:v>
                </c:pt>
                <c:pt idx="34911">
                  <c:v>174.5549999999138</c:v>
                </c:pt>
                <c:pt idx="34912">
                  <c:v>174.5599999999137</c:v>
                </c:pt>
                <c:pt idx="34913">
                  <c:v>174.5649999999137</c:v>
                </c:pt>
                <c:pt idx="34914">
                  <c:v>174.5699999999137</c:v>
                </c:pt>
                <c:pt idx="34915">
                  <c:v>174.5749999999137</c:v>
                </c:pt>
                <c:pt idx="34916">
                  <c:v>174.5799999999137</c:v>
                </c:pt>
                <c:pt idx="34917">
                  <c:v>174.5849999999137</c:v>
                </c:pt>
                <c:pt idx="34918">
                  <c:v>174.5899999999137</c:v>
                </c:pt>
                <c:pt idx="34919">
                  <c:v>174.5949999999137</c:v>
                </c:pt>
                <c:pt idx="34920">
                  <c:v>174.5999999999137</c:v>
                </c:pt>
                <c:pt idx="34921">
                  <c:v>174.6049999999137</c:v>
                </c:pt>
                <c:pt idx="34922">
                  <c:v>174.6099999999137</c:v>
                </c:pt>
                <c:pt idx="34923">
                  <c:v>174.6149999999137</c:v>
                </c:pt>
                <c:pt idx="34924">
                  <c:v>174.6199999999137</c:v>
                </c:pt>
                <c:pt idx="34925">
                  <c:v>174.6249999999137</c:v>
                </c:pt>
                <c:pt idx="34926">
                  <c:v>174.6299999999137</c:v>
                </c:pt>
                <c:pt idx="34927">
                  <c:v>174.6349999999136</c:v>
                </c:pt>
                <c:pt idx="34928">
                  <c:v>174.6399999999136</c:v>
                </c:pt>
                <c:pt idx="34929">
                  <c:v>174.6449999999136</c:v>
                </c:pt>
                <c:pt idx="34930">
                  <c:v>174.6499999999136</c:v>
                </c:pt>
                <c:pt idx="34931">
                  <c:v>174.6549999999137</c:v>
                </c:pt>
                <c:pt idx="34932">
                  <c:v>174.6599999999137</c:v>
                </c:pt>
                <c:pt idx="34933">
                  <c:v>174.6649999999136</c:v>
                </c:pt>
                <c:pt idx="34934">
                  <c:v>174.6699999999136</c:v>
                </c:pt>
                <c:pt idx="34935">
                  <c:v>174.6749999999136</c:v>
                </c:pt>
                <c:pt idx="34936">
                  <c:v>174.6799999999136</c:v>
                </c:pt>
                <c:pt idx="34937">
                  <c:v>174.6849999999136</c:v>
                </c:pt>
                <c:pt idx="34938">
                  <c:v>174.6899999999136</c:v>
                </c:pt>
                <c:pt idx="34939">
                  <c:v>174.6949999999136</c:v>
                </c:pt>
                <c:pt idx="34940">
                  <c:v>174.6999999999136</c:v>
                </c:pt>
                <c:pt idx="34941">
                  <c:v>174.7049999999136</c:v>
                </c:pt>
                <c:pt idx="34942">
                  <c:v>174.7099999999136</c:v>
                </c:pt>
                <c:pt idx="34943">
                  <c:v>174.7149999999136</c:v>
                </c:pt>
                <c:pt idx="34944">
                  <c:v>174.7199999999136</c:v>
                </c:pt>
                <c:pt idx="34945">
                  <c:v>174.7249999999136</c:v>
                </c:pt>
                <c:pt idx="34946">
                  <c:v>174.7299999999136</c:v>
                </c:pt>
                <c:pt idx="34947">
                  <c:v>174.7349999999136</c:v>
                </c:pt>
                <c:pt idx="34948">
                  <c:v>174.7399999999136</c:v>
                </c:pt>
                <c:pt idx="34949">
                  <c:v>174.7449999999135</c:v>
                </c:pt>
                <c:pt idx="34950">
                  <c:v>174.7499999999135</c:v>
                </c:pt>
                <c:pt idx="34951">
                  <c:v>174.7549999999136</c:v>
                </c:pt>
                <c:pt idx="34952">
                  <c:v>174.7599999999136</c:v>
                </c:pt>
                <c:pt idx="34953">
                  <c:v>174.7649999999136</c:v>
                </c:pt>
                <c:pt idx="34954">
                  <c:v>174.7699999999136</c:v>
                </c:pt>
                <c:pt idx="34955">
                  <c:v>174.7749999999135</c:v>
                </c:pt>
                <c:pt idx="34956">
                  <c:v>174.7799999999135</c:v>
                </c:pt>
                <c:pt idx="34957">
                  <c:v>174.7849999999135</c:v>
                </c:pt>
                <c:pt idx="34958">
                  <c:v>174.7899999999135</c:v>
                </c:pt>
                <c:pt idx="34959">
                  <c:v>174.7949999999135</c:v>
                </c:pt>
                <c:pt idx="34960">
                  <c:v>174.7999999999135</c:v>
                </c:pt>
                <c:pt idx="34961">
                  <c:v>174.8049999999135</c:v>
                </c:pt>
                <c:pt idx="34962">
                  <c:v>174.8099999999135</c:v>
                </c:pt>
                <c:pt idx="34963">
                  <c:v>174.8149999999135</c:v>
                </c:pt>
                <c:pt idx="34964">
                  <c:v>174.8199999999135</c:v>
                </c:pt>
                <c:pt idx="34965">
                  <c:v>174.8249999999135</c:v>
                </c:pt>
                <c:pt idx="34966">
                  <c:v>174.8299999999135</c:v>
                </c:pt>
                <c:pt idx="34967">
                  <c:v>174.8349999999135</c:v>
                </c:pt>
                <c:pt idx="34968">
                  <c:v>174.8399999999135</c:v>
                </c:pt>
                <c:pt idx="34969">
                  <c:v>174.8449999999135</c:v>
                </c:pt>
                <c:pt idx="34970">
                  <c:v>174.8499999999135</c:v>
                </c:pt>
                <c:pt idx="34971">
                  <c:v>174.8549999999135</c:v>
                </c:pt>
                <c:pt idx="34972">
                  <c:v>174.8599999999135</c:v>
                </c:pt>
                <c:pt idx="34973">
                  <c:v>174.8649999999135</c:v>
                </c:pt>
                <c:pt idx="34974">
                  <c:v>174.8699999999135</c:v>
                </c:pt>
                <c:pt idx="34975">
                  <c:v>174.8749999999135</c:v>
                </c:pt>
                <c:pt idx="34976">
                  <c:v>174.8799999999135</c:v>
                </c:pt>
                <c:pt idx="34977">
                  <c:v>174.8849999999135</c:v>
                </c:pt>
                <c:pt idx="34978">
                  <c:v>174.8899999999134</c:v>
                </c:pt>
                <c:pt idx="34979">
                  <c:v>174.8949999999134</c:v>
                </c:pt>
                <c:pt idx="34980">
                  <c:v>174.8999999999134</c:v>
                </c:pt>
                <c:pt idx="34981">
                  <c:v>174.9049999999134</c:v>
                </c:pt>
                <c:pt idx="34982">
                  <c:v>174.9099999999134</c:v>
                </c:pt>
                <c:pt idx="34983">
                  <c:v>174.9149999999134</c:v>
                </c:pt>
                <c:pt idx="34984">
                  <c:v>174.9199999999134</c:v>
                </c:pt>
                <c:pt idx="34985">
                  <c:v>174.9249999999134</c:v>
                </c:pt>
                <c:pt idx="34986">
                  <c:v>174.9299999999134</c:v>
                </c:pt>
                <c:pt idx="34987">
                  <c:v>174.9349999999134</c:v>
                </c:pt>
                <c:pt idx="34988">
                  <c:v>174.9399999999134</c:v>
                </c:pt>
                <c:pt idx="34989">
                  <c:v>174.9449999999134</c:v>
                </c:pt>
                <c:pt idx="34990">
                  <c:v>174.9499999999134</c:v>
                </c:pt>
                <c:pt idx="34991">
                  <c:v>174.9549999999134</c:v>
                </c:pt>
                <c:pt idx="34992">
                  <c:v>174.9599999999134</c:v>
                </c:pt>
                <c:pt idx="34993">
                  <c:v>174.9649999999134</c:v>
                </c:pt>
                <c:pt idx="34994">
                  <c:v>174.9699999999134</c:v>
                </c:pt>
                <c:pt idx="34995">
                  <c:v>174.9749999999134</c:v>
                </c:pt>
                <c:pt idx="34996">
                  <c:v>174.9799999999134</c:v>
                </c:pt>
                <c:pt idx="34997">
                  <c:v>174.9849999999134</c:v>
                </c:pt>
                <c:pt idx="34998">
                  <c:v>174.9899999999134</c:v>
                </c:pt>
                <c:pt idx="34999">
                  <c:v>174.9949999999134</c:v>
                </c:pt>
                <c:pt idx="35000">
                  <c:v>174.9999999999133</c:v>
                </c:pt>
                <c:pt idx="35001">
                  <c:v>175.0049999999133</c:v>
                </c:pt>
                <c:pt idx="35002">
                  <c:v>175.0099999999133</c:v>
                </c:pt>
                <c:pt idx="35003">
                  <c:v>175.0149999999133</c:v>
                </c:pt>
                <c:pt idx="35004">
                  <c:v>175.0199999999133</c:v>
                </c:pt>
                <c:pt idx="35005">
                  <c:v>175.0249999999133</c:v>
                </c:pt>
                <c:pt idx="35006">
                  <c:v>175.0299999999133</c:v>
                </c:pt>
                <c:pt idx="35007">
                  <c:v>175.0349999999133</c:v>
                </c:pt>
                <c:pt idx="35008">
                  <c:v>175.0399999999133</c:v>
                </c:pt>
                <c:pt idx="35009">
                  <c:v>175.0449999999133</c:v>
                </c:pt>
                <c:pt idx="35010">
                  <c:v>175.0499999999133</c:v>
                </c:pt>
                <c:pt idx="35011">
                  <c:v>175.0549999999133</c:v>
                </c:pt>
                <c:pt idx="35012">
                  <c:v>175.0599999999133</c:v>
                </c:pt>
                <c:pt idx="35013">
                  <c:v>175.0649999999133</c:v>
                </c:pt>
                <c:pt idx="35014">
                  <c:v>175.0699999999133</c:v>
                </c:pt>
                <c:pt idx="35015">
                  <c:v>175.0749999999132</c:v>
                </c:pt>
                <c:pt idx="35016">
                  <c:v>175.0799999999132</c:v>
                </c:pt>
                <c:pt idx="35017">
                  <c:v>175.0849999999133</c:v>
                </c:pt>
                <c:pt idx="35018">
                  <c:v>175.0899999999133</c:v>
                </c:pt>
                <c:pt idx="35019">
                  <c:v>175.0949999999133</c:v>
                </c:pt>
                <c:pt idx="35020">
                  <c:v>175.0999999999133</c:v>
                </c:pt>
                <c:pt idx="35021">
                  <c:v>175.1049999999132</c:v>
                </c:pt>
                <c:pt idx="35022">
                  <c:v>175.1099999999132</c:v>
                </c:pt>
                <c:pt idx="35023">
                  <c:v>175.1149999999132</c:v>
                </c:pt>
                <c:pt idx="35024">
                  <c:v>175.1199999999132</c:v>
                </c:pt>
                <c:pt idx="35025">
                  <c:v>175.1249999999132</c:v>
                </c:pt>
                <c:pt idx="35026">
                  <c:v>175.1299999999132</c:v>
                </c:pt>
                <c:pt idx="35027">
                  <c:v>175.1349999999132</c:v>
                </c:pt>
                <c:pt idx="35028">
                  <c:v>175.1399999999132</c:v>
                </c:pt>
                <c:pt idx="35029">
                  <c:v>175.1449999999132</c:v>
                </c:pt>
                <c:pt idx="35030">
                  <c:v>175.1499999999132</c:v>
                </c:pt>
                <c:pt idx="35031">
                  <c:v>175.1549999999132</c:v>
                </c:pt>
                <c:pt idx="35032">
                  <c:v>175.1599999999132</c:v>
                </c:pt>
                <c:pt idx="35033">
                  <c:v>175.1649999999132</c:v>
                </c:pt>
                <c:pt idx="35034">
                  <c:v>175.1699999999132</c:v>
                </c:pt>
                <c:pt idx="35035">
                  <c:v>175.1749999999132</c:v>
                </c:pt>
                <c:pt idx="35036">
                  <c:v>175.1799999999132</c:v>
                </c:pt>
                <c:pt idx="35037">
                  <c:v>175.1849999999132</c:v>
                </c:pt>
                <c:pt idx="35038">
                  <c:v>175.1899999999132</c:v>
                </c:pt>
                <c:pt idx="35039">
                  <c:v>175.1949999999132</c:v>
                </c:pt>
                <c:pt idx="35040">
                  <c:v>175.1999999999132</c:v>
                </c:pt>
                <c:pt idx="35041">
                  <c:v>175.2049999999132</c:v>
                </c:pt>
                <c:pt idx="35042">
                  <c:v>175.2099999999132</c:v>
                </c:pt>
                <c:pt idx="35043">
                  <c:v>175.2149999999131</c:v>
                </c:pt>
                <c:pt idx="35044">
                  <c:v>175.2199999999131</c:v>
                </c:pt>
                <c:pt idx="35045">
                  <c:v>175.2249999999131</c:v>
                </c:pt>
                <c:pt idx="35046">
                  <c:v>175.2299999999131</c:v>
                </c:pt>
                <c:pt idx="35047">
                  <c:v>175.2349999999131</c:v>
                </c:pt>
                <c:pt idx="35048">
                  <c:v>175.2399999999131</c:v>
                </c:pt>
                <c:pt idx="35049">
                  <c:v>175.2449999999131</c:v>
                </c:pt>
                <c:pt idx="35050">
                  <c:v>175.2499999999131</c:v>
                </c:pt>
                <c:pt idx="35051">
                  <c:v>175.2549999999131</c:v>
                </c:pt>
                <c:pt idx="35052">
                  <c:v>175.2599999999131</c:v>
                </c:pt>
                <c:pt idx="35053">
                  <c:v>175.2649999999131</c:v>
                </c:pt>
                <c:pt idx="35054">
                  <c:v>175.2699999999131</c:v>
                </c:pt>
                <c:pt idx="35055">
                  <c:v>175.2749999999131</c:v>
                </c:pt>
                <c:pt idx="35056">
                  <c:v>175.2799999999131</c:v>
                </c:pt>
                <c:pt idx="35057">
                  <c:v>175.2849999999131</c:v>
                </c:pt>
                <c:pt idx="35058">
                  <c:v>175.2899999999131</c:v>
                </c:pt>
                <c:pt idx="35059">
                  <c:v>175.294999999913</c:v>
                </c:pt>
                <c:pt idx="35060">
                  <c:v>175.299999999913</c:v>
                </c:pt>
                <c:pt idx="35061">
                  <c:v>175.3049999999131</c:v>
                </c:pt>
                <c:pt idx="35062">
                  <c:v>175.3099999999131</c:v>
                </c:pt>
                <c:pt idx="35063">
                  <c:v>175.3149999999131</c:v>
                </c:pt>
                <c:pt idx="35064">
                  <c:v>175.3199999999131</c:v>
                </c:pt>
                <c:pt idx="35065">
                  <c:v>175.3249999999131</c:v>
                </c:pt>
                <c:pt idx="35066">
                  <c:v>175.329999999913</c:v>
                </c:pt>
                <c:pt idx="35067">
                  <c:v>175.334999999913</c:v>
                </c:pt>
                <c:pt idx="35068">
                  <c:v>175.339999999913</c:v>
                </c:pt>
                <c:pt idx="35069">
                  <c:v>175.344999999913</c:v>
                </c:pt>
                <c:pt idx="35070">
                  <c:v>175.349999999913</c:v>
                </c:pt>
                <c:pt idx="35071">
                  <c:v>175.354999999913</c:v>
                </c:pt>
                <c:pt idx="35072">
                  <c:v>175.359999999913</c:v>
                </c:pt>
                <c:pt idx="35073">
                  <c:v>175.364999999913</c:v>
                </c:pt>
                <c:pt idx="35074">
                  <c:v>175.369999999913</c:v>
                </c:pt>
                <c:pt idx="35075">
                  <c:v>175.374999999913</c:v>
                </c:pt>
                <c:pt idx="35076">
                  <c:v>175.379999999913</c:v>
                </c:pt>
                <c:pt idx="35077">
                  <c:v>175.384999999913</c:v>
                </c:pt>
                <c:pt idx="35078">
                  <c:v>175.389999999913</c:v>
                </c:pt>
                <c:pt idx="35079">
                  <c:v>175.394999999913</c:v>
                </c:pt>
                <c:pt idx="35080">
                  <c:v>175.399999999913</c:v>
                </c:pt>
                <c:pt idx="35081">
                  <c:v>175.4049999999129</c:v>
                </c:pt>
                <c:pt idx="35082">
                  <c:v>175.4099999999129</c:v>
                </c:pt>
                <c:pt idx="35083">
                  <c:v>175.4149999999129</c:v>
                </c:pt>
                <c:pt idx="35084">
                  <c:v>175.4199999999129</c:v>
                </c:pt>
                <c:pt idx="35085">
                  <c:v>175.424999999913</c:v>
                </c:pt>
                <c:pt idx="35086">
                  <c:v>175.429999999913</c:v>
                </c:pt>
                <c:pt idx="35087">
                  <c:v>175.4349999999129</c:v>
                </c:pt>
                <c:pt idx="35088">
                  <c:v>175.4399999999129</c:v>
                </c:pt>
                <c:pt idx="35089">
                  <c:v>175.4449999999129</c:v>
                </c:pt>
                <c:pt idx="35090">
                  <c:v>175.4499999999129</c:v>
                </c:pt>
                <c:pt idx="35091">
                  <c:v>175.4549999999129</c:v>
                </c:pt>
                <c:pt idx="35092">
                  <c:v>175.4599999999129</c:v>
                </c:pt>
                <c:pt idx="35093">
                  <c:v>175.4649999999129</c:v>
                </c:pt>
                <c:pt idx="35094">
                  <c:v>175.4699999999129</c:v>
                </c:pt>
                <c:pt idx="35095">
                  <c:v>175.4749999999129</c:v>
                </c:pt>
                <c:pt idx="35096">
                  <c:v>175.4799999999129</c:v>
                </c:pt>
                <c:pt idx="35097">
                  <c:v>175.484999999913</c:v>
                </c:pt>
                <c:pt idx="35098">
                  <c:v>175.4899999999129</c:v>
                </c:pt>
                <c:pt idx="35099">
                  <c:v>175.4949999999129</c:v>
                </c:pt>
                <c:pt idx="35100">
                  <c:v>175.4999999999129</c:v>
                </c:pt>
                <c:pt idx="35101">
                  <c:v>175.5049999999129</c:v>
                </c:pt>
                <c:pt idx="35102">
                  <c:v>175.5099999999128</c:v>
                </c:pt>
                <c:pt idx="35103">
                  <c:v>175.5149999999128</c:v>
                </c:pt>
                <c:pt idx="35104">
                  <c:v>175.5199999999128</c:v>
                </c:pt>
                <c:pt idx="35105">
                  <c:v>175.5249999999128</c:v>
                </c:pt>
                <c:pt idx="35106">
                  <c:v>175.5299999999128</c:v>
                </c:pt>
                <c:pt idx="35107">
                  <c:v>175.5349999999128</c:v>
                </c:pt>
                <c:pt idx="35108">
                  <c:v>175.5399999999128</c:v>
                </c:pt>
                <c:pt idx="35109">
                  <c:v>175.5449999999128</c:v>
                </c:pt>
                <c:pt idx="35110">
                  <c:v>175.5499999999128</c:v>
                </c:pt>
                <c:pt idx="35111">
                  <c:v>175.5549999999128</c:v>
                </c:pt>
                <c:pt idx="35112">
                  <c:v>175.5599999999128</c:v>
                </c:pt>
                <c:pt idx="35113">
                  <c:v>175.5649999999128</c:v>
                </c:pt>
                <c:pt idx="35114">
                  <c:v>175.5699999999128</c:v>
                </c:pt>
                <c:pt idx="35115">
                  <c:v>175.5749999999128</c:v>
                </c:pt>
                <c:pt idx="35116">
                  <c:v>175.5799999999128</c:v>
                </c:pt>
                <c:pt idx="35117">
                  <c:v>175.5849999999128</c:v>
                </c:pt>
                <c:pt idx="35118">
                  <c:v>175.5899999999128</c:v>
                </c:pt>
                <c:pt idx="35119">
                  <c:v>175.5949999999128</c:v>
                </c:pt>
                <c:pt idx="35120">
                  <c:v>175.5999999999128</c:v>
                </c:pt>
                <c:pt idx="35121">
                  <c:v>175.6049999999128</c:v>
                </c:pt>
                <c:pt idx="35122">
                  <c:v>175.6099999999128</c:v>
                </c:pt>
                <c:pt idx="35123">
                  <c:v>175.6149999999128</c:v>
                </c:pt>
                <c:pt idx="35124">
                  <c:v>175.6199999999127</c:v>
                </c:pt>
                <c:pt idx="35125">
                  <c:v>175.6249999999127</c:v>
                </c:pt>
                <c:pt idx="35126">
                  <c:v>175.6299999999127</c:v>
                </c:pt>
                <c:pt idx="35127">
                  <c:v>175.6349999999127</c:v>
                </c:pt>
                <c:pt idx="35128">
                  <c:v>175.6399999999127</c:v>
                </c:pt>
                <c:pt idx="35129">
                  <c:v>175.6449999999127</c:v>
                </c:pt>
                <c:pt idx="35130">
                  <c:v>175.6499999999127</c:v>
                </c:pt>
                <c:pt idx="35131">
                  <c:v>175.6549999999127</c:v>
                </c:pt>
                <c:pt idx="35132">
                  <c:v>175.6599999999127</c:v>
                </c:pt>
                <c:pt idx="35133">
                  <c:v>175.6649999999127</c:v>
                </c:pt>
                <c:pt idx="35134">
                  <c:v>175.6699999999127</c:v>
                </c:pt>
                <c:pt idx="35135">
                  <c:v>175.6749999999127</c:v>
                </c:pt>
                <c:pt idx="35136">
                  <c:v>175.6799999999127</c:v>
                </c:pt>
                <c:pt idx="35137">
                  <c:v>175.6849999999127</c:v>
                </c:pt>
                <c:pt idx="35138">
                  <c:v>175.6899999999127</c:v>
                </c:pt>
                <c:pt idx="35139">
                  <c:v>175.6949999999127</c:v>
                </c:pt>
                <c:pt idx="35140">
                  <c:v>175.6999999999127</c:v>
                </c:pt>
                <c:pt idx="35141">
                  <c:v>175.7049999999127</c:v>
                </c:pt>
                <c:pt idx="35142">
                  <c:v>175.7099999999127</c:v>
                </c:pt>
                <c:pt idx="35143">
                  <c:v>175.7149999999125</c:v>
                </c:pt>
                <c:pt idx="35144">
                  <c:v>175.7199999999125</c:v>
                </c:pt>
                <c:pt idx="35145">
                  <c:v>175.7249999999127</c:v>
                </c:pt>
                <c:pt idx="35146">
                  <c:v>175.7299999999126</c:v>
                </c:pt>
                <c:pt idx="35147">
                  <c:v>175.7349999999126</c:v>
                </c:pt>
                <c:pt idx="35148">
                  <c:v>175.7399999999126</c:v>
                </c:pt>
                <c:pt idx="35149">
                  <c:v>175.7449999999126</c:v>
                </c:pt>
                <c:pt idx="35150">
                  <c:v>175.7499999999125</c:v>
                </c:pt>
                <c:pt idx="35151">
                  <c:v>175.7549999999126</c:v>
                </c:pt>
                <c:pt idx="35152">
                  <c:v>175.7599999999126</c:v>
                </c:pt>
                <c:pt idx="35153">
                  <c:v>175.7649999999126</c:v>
                </c:pt>
                <c:pt idx="35154">
                  <c:v>175.7699999999126</c:v>
                </c:pt>
                <c:pt idx="35155">
                  <c:v>175.7749999999126</c:v>
                </c:pt>
                <c:pt idx="35156">
                  <c:v>175.7799999999125</c:v>
                </c:pt>
                <c:pt idx="35157">
                  <c:v>175.7849999999126</c:v>
                </c:pt>
                <c:pt idx="35158">
                  <c:v>175.7899999999126</c:v>
                </c:pt>
                <c:pt idx="35159">
                  <c:v>175.7949999999126</c:v>
                </c:pt>
                <c:pt idx="35160">
                  <c:v>175.7999999999126</c:v>
                </c:pt>
                <c:pt idx="35161">
                  <c:v>175.8049999999126</c:v>
                </c:pt>
                <c:pt idx="35162">
                  <c:v>175.8099999999126</c:v>
                </c:pt>
                <c:pt idx="35163">
                  <c:v>175.8149999999126</c:v>
                </c:pt>
                <c:pt idx="35164">
                  <c:v>175.8199999999126</c:v>
                </c:pt>
                <c:pt idx="35165">
                  <c:v>175.8249999999126</c:v>
                </c:pt>
                <c:pt idx="35166">
                  <c:v>175.8299999999126</c:v>
                </c:pt>
                <c:pt idx="35167">
                  <c:v>175.8349999999126</c:v>
                </c:pt>
                <c:pt idx="35168">
                  <c:v>175.8399999999126</c:v>
                </c:pt>
                <c:pt idx="35169">
                  <c:v>175.8449999999125</c:v>
                </c:pt>
                <c:pt idx="35170">
                  <c:v>175.8499999999125</c:v>
                </c:pt>
                <c:pt idx="35171">
                  <c:v>175.8549999999126</c:v>
                </c:pt>
                <c:pt idx="35172">
                  <c:v>175.8599999999126</c:v>
                </c:pt>
                <c:pt idx="35173">
                  <c:v>175.8649999999126</c:v>
                </c:pt>
                <c:pt idx="35174">
                  <c:v>175.8699999999126</c:v>
                </c:pt>
                <c:pt idx="35175">
                  <c:v>175.8749999999125</c:v>
                </c:pt>
                <c:pt idx="35176">
                  <c:v>175.8799999999125</c:v>
                </c:pt>
                <c:pt idx="35177">
                  <c:v>175.8849999999125</c:v>
                </c:pt>
                <c:pt idx="35178">
                  <c:v>175.8899999999125</c:v>
                </c:pt>
                <c:pt idx="35179">
                  <c:v>175.8949999999125</c:v>
                </c:pt>
                <c:pt idx="35180">
                  <c:v>175.8999999999125</c:v>
                </c:pt>
                <c:pt idx="35181">
                  <c:v>175.9049999999125</c:v>
                </c:pt>
                <c:pt idx="35182">
                  <c:v>175.9099999999125</c:v>
                </c:pt>
                <c:pt idx="35183">
                  <c:v>175.9149999999125</c:v>
                </c:pt>
                <c:pt idx="35184">
                  <c:v>175.9199999999125</c:v>
                </c:pt>
                <c:pt idx="35185">
                  <c:v>175.9249999999125</c:v>
                </c:pt>
                <c:pt idx="35186">
                  <c:v>175.9299999999125</c:v>
                </c:pt>
                <c:pt idx="35187">
                  <c:v>175.9349999999125</c:v>
                </c:pt>
                <c:pt idx="35188">
                  <c:v>175.9399999999125</c:v>
                </c:pt>
                <c:pt idx="35189">
                  <c:v>175.9449999999125</c:v>
                </c:pt>
                <c:pt idx="35190">
                  <c:v>175.9499999999124</c:v>
                </c:pt>
                <c:pt idx="35191">
                  <c:v>175.9549999999124</c:v>
                </c:pt>
                <c:pt idx="35192">
                  <c:v>175.9599999999124</c:v>
                </c:pt>
                <c:pt idx="35193">
                  <c:v>175.9649999999124</c:v>
                </c:pt>
                <c:pt idx="35194">
                  <c:v>175.9699999999124</c:v>
                </c:pt>
                <c:pt idx="35195">
                  <c:v>175.9749999999124</c:v>
                </c:pt>
                <c:pt idx="35196">
                  <c:v>175.9799999999124</c:v>
                </c:pt>
                <c:pt idx="35197">
                  <c:v>175.9849999999124</c:v>
                </c:pt>
                <c:pt idx="35198">
                  <c:v>175.9899999999124</c:v>
                </c:pt>
                <c:pt idx="35199">
                  <c:v>175.9949999999124</c:v>
                </c:pt>
                <c:pt idx="35200">
                  <c:v>175.9999999999124</c:v>
                </c:pt>
                <c:pt idx="35201">
                  <c:v>176.0049999999124</c:v>
                </c:pt>
                <c:pt idx="35202">
                  <c:v>176.0099999999124</c:v>
                </c:pt>
                <c:pt idx="35203">
                  <c:v>176.0149999999124</c:v>
                </c:pt>
                <c:pt idx="35204">
                  <c:v>176.0199999999124</c:v>
                </c:pt>
                <c:pt idx="35205">
                  <c:v>176.0249999999124</c:v>
                </c:pt>
                <c:pt idx="35206">
                  <c:v>176.0299999999124</c:v>
                </c:pt>
                <c:pt idx="35207">
                  <c:v>176.0349999999124</c:v>
                </c:pt>
                <c:pt idx="35208">
                  <c:v>176.0399999999124</c:v>
                </c:pt>
                <c:pt idx="35209">
                  <c:v>176.0449999999124</c:v>
                </c:pt>
                <c:pt idx="35210">
                  <c:v>176.0499999999124</c:v>
                </c:pt>
                <c:pt idx="35211">
                  <c:v>176.0549999999124</c:v>
                </c:pt>
                <c:pt idx="35212">
                  <c:v>176.0599999999124</c:v>
                </c:pt>
                <c:pt idx="35213">
                  <c:v>176.0649999999123</c:v>
                </c:pt>
                <c:pt idx="35214">
                  <c:v>176.0699999999123</c:v>
                </c:pt>
                <c:pt idx="35215">
                  <c:v>176.0749999999123</c:v>
                </c:pt>
                <c:pt idx="35216">
                  <c:v>176.0799999999123</c:v>
                </c:pt>
                <c:pt idx="35217">
                  <c:v>176.0849999999124</c:v>
                </c:pt>
                <c:pt idx="35218">
                  <c:v>176.0899999999124</c:v>
                </c:pt>
                <c:pt idx="35219">
                  <c:v>176.0949999999123</c:v>
                </c:pt>
                <c:pt idx="35220">
                  <c:v>176.0999999999123</c:v>
                </c:pt>
                <c:pt idx="35221">
                  <c:v>176.1049999999123</c:v>
                </c:pt>
                <c:pt idx="35222">
                  <c:v>176.1099999999123</c:v>
                </c:pt>
                <c:pt idx="35223">
                  <c:v>176.1149999999123</c:v>
                </c:pt>
                <c:pt idx="35224">
                  <c:v>176.1199999999123</c:v>
                </c:pt>
                <c:pt idx="35225">
                  <c:v>176.1249999999123</c:v>
                </c:pt>
                <c:pt idx="35226">
                  <c:v>176.1299999999123</c:v>
                </c:pt>
                <c:pt idx="35227">
                  <c:v>176.1349999999123</c:v>
                </c:pt>
                <c:pt idx="35228">
                  <c:v>176.1399999999123</c:v>
                </c:pt>
                <c:pt idx="35229">
                  <c:v>176.1449999999123</c:v>
                </c:pt>
                <c:pt idx="35230">
                  <c:v>176.1499999999123</c:v>
                </c:pt>
                <c:pt idx="35231">
                  <c:v>176.1549999999123</c:v>
                </c:pt>
                <c:pt idx="35232">
                  <c:v>176.1599999999123</c:v>
                </c:pt>
                <c:pt idx="35233">
                  <c:v>176.1649999999123</c:v>
                </c:pt>
                <c:pt idx="35234">
                  <c:v>176.1699999999122</c:v>
                </c:pt>
                <c:pt idx="35235">
                  <c:v>176.1749999999122</c:v>
                </c:pt>
                <c:pt idx="35236">
                  <c:v>176.1799999999122</c:v>
                </c:pt>
                <c:pt idx="35237">
                  <c:v>176.1849999999122</c:v>
                </c:pt>
                <c:pt idx="35238">
                  <c:v>176.1899999999122</c:v>
                </c:pt>
                <c:pt idx="35239">
                  <c:v>176.1949999999122</c:v>
                </c:pt>
                <c:pt idx="35240">
                  <c:v>176.1999999999122</c:v>
                </c:pt>
                <c:pt idx="35241">
                  <c:v>176.2049999999122</c:v>
                </c:pt>
                <c:pt idx="35242">
                  <c:v>176.2099999999122</c:v>
                </c:pt>
                <c:pt idx="35243">
                  <c:v>176.2149999999122</c:v>
                </c:pt>
                <c:pt idx="35244">
                  <c:v>176.2199999999121</c:v>
                </c:pt>
                <c:pt idx="35245">
                  <c:v>176.2249999999122</c:v>
                </c:pt>
                <c:pt idx="35246">
                  <c:v>176.2299999999122</c:v>
                </c:pt>
                <c:pt idx="35247">
                  <c:v>176.2349999999122</c:v>
                </c:pt>
                <c:pt idx="35248">
                  <c:v>176.2399999999122</c:v>
                </c:pt>
                <c:pt idx="35249">
                  <c:v>176.2449999999122</c:v>
                </c:pt>
                <c:pt idx="35250">
                  <c:v>176.2499999999121</c:v>
                </c:pt>
                <c:pt idx="35251">
                  <c:v>176.2549999999122</c:v>
                </c:pt>
                <c:pt idx="35252">
                  <c:v>176.2599999999122</c:v>
                </c:pt>
                <c:pt idx="35253">
                  <c:v>176.2649999999122</c:v>
                </c:pt>
                <c:pt idx="35254">
                  <c:v>176.2699999999122</c:v>
                </c:pt>
                <c:pt idx="35255">
                  <c:v>176.2749999999122</c:v>
                </c:pt>
                <c:pt idx="35256">
                  <c:v>176.2799999999121</c:v>
                </c:pt>
                <c:pt idx="35257">
                  <c:v>176.2849999999121</c:v>
                </c:pt>
                <c:pt idx="35258">
                  <c:v>176.2899999999121</c:v>
                </c:pt>
                <c:pt idx="35259">
                  <c:v>176.2949999999121</c:v>
                </c:pt>
                <c:pt idx="35260">
                  <c:v>176.2999999999121</c:v>
                </c:pt>
                <c:pt idx="35261">
                  <c:v>176.3049999999122</c:v>
                </c:pt>
                <c:pt idx="35262">
                  <c:v>176.3099999999122</c:v>
                </c:pt>
                <c:pt idx="35263">
                  <c:v>176.3149999999121</c:v>
                </c:pt>
                <c:pt idx="35264">
                  <c:v>176.3199999999121</c:v>
                </c:pt>
                <c:pt idx="35265">
                  <c:v>176.3249999999121</c:v>
                </c:pt>
                <c:pt idx="35266">
                  <c:v>176.3299999999121</c:v>
                </c:pt>
                <c:pt idx="35267">
                  <c:v>176.3349999999121</c:v>
                </c:pt>
                <c:pt idx="35268">
                  <c:v>176.3399999999121</c:v>
                </c:pt>
                <c:pt idx="35269">
                  <c:v>176.3449999999121</c:v>
                </c:pt>
                <c:pt idx="35270">
                  <c:v>176.3499999999121</c:v>
                </c:pt>
                <c:pt idx="35271">
                  <c:v>176.3549999999121</c:v>
                </c:pt>
                <c:pt idx="35272">
                  <c:v>176.3599999999121</c:v>
                </c:pt>
                <c:pt idx="35273">
                  <c:v>176.3649999999121</c:v>
                </c:pt>
                <c:pt idx="35274">
                  <c:v>176.3699999999121</c:v>
                </c:pt>
                <c:pt idx="35275">
                  <c:v>176.3749999999121</c:v>
                </c:pt>
                <c:pt idx="35276">
                  <c:v>176.3799999999121</c:v>
                </c:pt>
                <c:pt idx="35277">
                  <c:v>176.3849999999121</c:v>
                </c:pt>
                <c:pt idx="35278">
                  <c:v>176.3899999999121</c:v>
                </c:pt>
                <c:pt idx="35279">
                  <c:v>176.394999999912</c:v>
                </c:pt>
                <c:pt idx="35280">
                  <c:v>176.399999999912</c:v>
                </c:pt>
                <c:pt idx="35281">
                  <c:v>176.404999999912</c:v>
                </c:pt>
                <c:pt idx="35282">
                  <c:v>176.409999999912</c:v>
                </c:pt>
                <c:pt idx="35283">
                  <c:v>176.414999999912</c:v>
                </c:pt>
                <c:pt idx="35284">
                  <c:v>176.419999999912</c:v>
                </c:pt>
                <c:pt idx="35285">
                  <c:v>176.424999999912</c:v>
                </c:pt>
                <c:pt idx="35286">
                  <c:v>176.429999999912</c:v>
                </c:pt>
                <c:pt idx="35287">
                  <c:v>176.434999999912</c:v>
                </c:pt>
                <c:pt idx="35288">
                  <c:v>176.439999999912</c:v>
                </c:pt>
                <c:pt idx="35289">
                  <c:v>176.444999999912</c:v>
                </c:pt>
                <c:pt idx="35290">
                  <c:v>176.449999999912</c:v>
                </c:pt>
                <c:pt idx="35291">
                  <c:v>176.454999999912</c:v>
                </c:pt>
                <c:pt idx="35292">
                  <c:v>176.459999999912</c:v>
                </c:pt>
                <c:pt idx="35293">
                  <c:v>176.464999999912</c:v>
                </c:pt>
                <c:pt idx="35294">
                  <c:v>176.469999999912</c:v>
                </c:pt>
                <c:pt idx="35295">
                  <c:v>176.474999999912</c:v>
                </c:pt>
                <c:pt idx="35296">
                  <c:v>176.479999999912</c:v>
                </c:pt>
                <c:pt idx="35297">
                  <c:v>176.484999999912</c:v>
                </c:pt>
                <c:pt idx="35298">
                  <c:v>176.489999999912</c:v>
                </c:pt>
                <c:pt idx="35299">
                  <c:v>176.494999999912</c:v>
                </c:pt>
                <c:pt idx="35300">
                  <c:v>176.499999999912</c:v>
                </c:pt>
                <c:pt idx="35301">
                  <c:v>176.5049999999119</c:v>
                </c:pt>
                <c:pt idx="35302">
                  <c:v>176.5099999999119</c:v>
                </c:pt>
                <c:pt idx="35303">
                  <c:v>176.5149999999119</c:v>
                </c:pt>
                <c:pt idx="35304">
                  <c:v>176.5199999999119</c:v>
                </c:pt>
                <c:pt idx="35305">
                  <c:v>176.524999999912</c:v>
                </c:pt>
                <c:pt idx="35306">
                  <c:v>176.529999999912</c:v>
                </c:pt>
                <c:pt idx="35307">
                  <c:v>176.5349999999119</c:v>
                </c:pt>
                <c:pt idx="35308">
                  <c:v>176.5399999999119</c:v>
                </c:pt>
                <c:pt idx="35309">
                  <c:v>176.5449999999119</c:v>
                </c:pt>
                <c:pt idx="35310">
                  <c:v>176.5499999999119</c:v>
                </c:pt>
                <c:pt idx="35311">
                  <c:v>176.5549999999119</c:v>
                </c:pt>
                <c:pt idx="35312">
                  <c:v>176.5599999999119</c:v>
                </c:pt>
                <c:pt idx="35313">
                  <c:v>176.5649999999119</c:v>
                </c:pt>
                <c:pt idx="35314">
                  <c:v>176.5699999999119</c:v>
                </c:pt>
                <c:pt idx="35315">
                  <c:v>176.5749999999119</c:v>
                </c:pt>
                <c:pt idx="35316">
                  <c:v>176.5799999999119</c:v>
                </c:pt>
                <c:pt idx="35317">
                  <c:v>176.584999999912</c:v>
                </c:pt>
                <c:pt idx="35318">
                  <c:v>176.5899999999119</c:v>
                </c:pt>
                <c:pt idx="35319">
                  <c:v>176.5949999999119</c:v>
                </c:pt>
                <c:pt idx="35320">
                  <c:v>176.5999999999119</c:v>
                </c:pt>
                <c:pt idx="35321">
                  <c:v>176.6049999999119</c:v>
                </c:pt>
                <c:pt idx="35322">
                  <c:v>176.6099999999118</c:v>
                </c:pt>
                <c:pt idx="35323">
                  <c:v>176.6149999999118</c:v>
                </c:pt>
                <c:pt idx="35324">
                  <c:v>176.6199999999118</c:v>
                </c:pt>
                <c:pt idx="35325">
                  <c:v>176.6249999999118</c:v>
                </c:pt>
                <c:pt idx="35326">
                  <c:v>176.6299999999118</c:v>
                </c:pt>
                <c:pt idx="35327">
                  <c:v>176.6349999999118</c:v>
                </c:pt>
                <c:pt idx="35328">
                  <c:v>176.6399999999118</c:v>
                </c:pt>
                <c:pt idx="35329">
                  <c:v>176.6449999999118</c:v>
                </c:pt>
                <c:pt idx="35330">
                  <c:v>176.6499999999118</c:v>
                </c:pt>
                <c:pt idx="35331">
                  <c:v>176.6549999999118</c:v>
                </c:pt>
                <c:pt idx="35332">
                  <c:v>176.6599999999118</c:v>
                </c:pt>
                <c:pt idx="35333">
                  <c:v>176.6649999999118</c:v>
                </c:pt>
                <c:pt idx="35334">
                  <c:v>176.6699999999118</c:v>
                </c:pt>
                <c:pt idx="35335">
                  <c:v>176.6749999999118</c:v>
                </c:pt>
                <c:pt idx="35336">
                  <c:v>176.6799999999118</c:v>
                </c:pt>
                <c:pt idx="35337">
                  <c:v>176.6849999999118</c:v>
                </c:pt>
                <c:pt idx="35338">
                  <c:v>176.6899999999118</c:v>
                </c:pt>
                <c:pt idx="35339">
                  <c:v>176.6949999999118</c:v>
                </c:pt>
                <c:pt idx="35340">
                  <c:v>176.6999999999118</c:v>
                </c:pt>
                <c:pt idx="35341">
                  <c:v>176.7049999999118</c:v>
                </c:pt>
                <c:pt idx="35342">
                  <c:v>176.7099999999118</c:v>
                </c:pt>
                <c:pt idx="35343">
                  <c:v>176.7149999999118</c:v>
                </c:pt>
                <c:pt idx="35344">
                  <c:v>176.7199999999117</c:v>
                </c:pt>
                <c:pt idx="35345">
                  <c:v>176.7249999999117</c:v>
                </c:pt>
                <c:pt idx="35346">
                  <c:v>176.7299999999117</c:v>
                </c:pt>
                <c:pt idx="35347">
                  <c:v>176.7349999999117</c:v>
                </c:pt>
                <c:pt idx="35348">
                  <c:v>176.7399999999117</c:v>
                </c:pt>
                <c:pt idx="35349">
                  <c:v>176.7449999999117</c:v>
                </c:pt>
                <c:pt idx="35350">
                  <c:v>176.7499999999117</c:v>
                </c:pt>
                <c:pt idx="35351">
                  <c:v>176.7549999999117</c:v>
                </c:pt>
                <c:pt idx="35352">
                  <c:v>176.7599999999117</c:v>
                </c:pt>
                <c:pt idx="35353">
                  <c:v>176.7649999999117</c:v>
                </c:pt>
                <c:pt idx="35354">
                  <c:v>176.7699999999117</c:v>
                </c:pt>
                <c:pt idx="35355">
                  <c:v>176.7749999999117</c:v>
                </c:pt>
                <c:pt idx="35356">
                  <c:v>176.7799999999117</c:v>
                </c:pt>
                <c:pt idx="35357">
                  <c:v>176.7849999999117</c:v>
                </c:pt>
                <c:pt idx="35358">
                  <c:v>176.7899999999117</c:v>
                </c:pt>
                <c:pt idx="35359">
                  <c:v>176.7949999999117</c:v>
                </c:pt>
                <c:pt idx="35360">
                  <c:v>176.7999999999117</c:v>
                </c:pt>
                <c:pt idx="35361">
                  <c:v>176.8049999999117</c:v>
                </c:pt>
                <c:pt idx="35362">
                  <c:v>176.8099999999117</c:v>
                </c:pt>
                <c:pt idx="35363">
                  <c:v>176.8149999999117</c:v>
                </c:pt>
                <c:pt idx="35364">
                  <c:v>176.8199999999117</c:v>
                </c:pt>
                <c:pt idx="35365">
                  <c:v>176.8249999999117</c:v>
                </c:pt>
                <c:pt idx="35366">
                  <c:v>176.8299999999117</c:v>
                </c:pt>
                <c:pt idx="35367">
                  <c:v>176.8349999999116</c:v>
                </c:pt>
                <c:pt idx="35368">
                  <c:v>176.8399999999116</c:v>
                </c:pt>
                <c:pt idx="35369">
                  <c:v>176.8449999999116</c:v>
                </c:pt>
                <c:pt idx="35370">
                  <c:v>176.8499999999116</c:v>
                </c:pt>
                <c:pt idx="35371">
                  <c:v>176.8549999999117</c:v>
                </c:pt>
                <c:pt idx="35372">
                  <c:v>176.8599999999117</c:v>
                </c:pt>
                <c:pt idx="35373">
                  <c:v>176.8649999999116</c:v>
                </c:pt>
                <c:pt idx="35374">
                  <c:v>176.8699999999116</c:v>
                </c:pt>
                <c:pt idx="35375">
                  <c:v>176.8749999999116</c:v>
                </c:pt>
                <c:pt idx="35376">
                  <c:v>176.8799999999116</c:v>
                </c:pt>
                <c:pt idx="35377">
                  <c:v>176.8849999999116</c:v>
                </c:pt>
                <c:pt idx="35378">
                  <c:v>176.8899999999116</c:v>
                </c:pt>
                <c:pt idx="35379">
                  <c:v>176.8949999999116</c:v>
                </c:pt>
                <c:pt idx="35380">
                  <c:v>176.8999999999116</c:v>
                </c:pt>
                <c:pt idx="35381">
                  <c:v>176.9049999999116</c:v>
                </c:pt>
                <c:pt idx="35382">
                  <c:v>176.9099999999116</c:v>
                </c:pt>
                <c:pt idx="35383">
                  <c:v>176.9149999999116</c:v>
                </c:pt>
                <c:pt idx="35384">
                  <c:v>176.9199999999116</c:v>
                </c:pt>
                <c:pt idx="35385">
                  <c:v>176.9249999999116</c:v>
                </c:pt>
                <c:pt idx="35386">
                  <c:v>176.9299999999116</c:v>
                </c:pt>
                <c:pt idx="35387">
                  <c:v>176.9349999999116</c:v>
                </c:pt>
                <c:pt idx="35388">
                  <c:v>176.9399999999116</c:v>
                </c:pt>
                <c:pt idx="35389">
                  <c:v>176.9449999999115</c:v>
                </c:pt>
                <c:pt idx="35390">
                  <c:v>176.9499999999115</c:v>
                </c:pt>
                <c:pt idx="35391">
                  <c:v>176.9549999999116</c:v>
                </c:pt>
                <c:pt idx="35392">
                  <c:v>176.9599999999116</c:v>
                </c:pt>
                <c:pt idx="35393">
                  <c:v>176.9649999999116</c:v>
                </c:pt>
                <c:pt idx="35394">
                  <c:v>176.9699999999116</c:v>
                </c:pt>
                <c:pt idx="35395">
                  <c:v>176.9749999999115</c:v>
                </c:pt>
                <c:pt idx="35396">
                  <c:v>176.9799999999115</c:v>
                </c:pt>
                <c:pt idx="35397">
                  <c:v>176.9849999999115</c:v>
                </c:pt>
                <c:pt idx="35398">
                  <c:v>176.9899999999115</c:v>
                </c:pt>
                <c:pt idx="35399">
                  <c:v>176.9949999999115</c:v>
                </c:pt>
                <c:pt idx="35400">
                  <c:v>176.9999999999115</c:v>
                </c:pt>
                <c:pt idx="35401">
                  <c:v>177.0049999999115</c:v>
                </c:pt>
                <c:pt idx="35402">
                  <c:v>177.0099999999115</c:v>
                </c:pt>
                <c:pt idx="35403">
                  <c:v>177.0149999999115</c:v>
                </c:pt>
                <c:pt idx="35404">
                  <c:v>177.0199999999115</c:v>
                </c:pt>
                <c:pt idx="35405">
                  <c:v>177.0249999999115</c:v>
                </c:pt>
                <c:pt idx="35406">
                  <c:v>177.0299999999115</c:v>
                </c:pt>
                <c:pt idx="35407">
                  <c:v>177.0349999999115</c:v>
                </c:pt>
                <c:pt idx="35408">
                  <c:v>177.0399999999115</c:v>
                </c:pt>
                <c:pt idx="35409">
                  <c:v>177.0449999999115</c:v>
                </c:pt>
                <c:pt idx="35410">
                  <c:v>177.0499999999114</c:v>
                </c:pt>
                <c:pt idx="35411">
                  <c:v>177.0549999999114</c:v>
                </c:pt>
                <c:pt idx="35412">
                  <c:v>177.0599999999114</c:v>
                </c:pt>
                <c:pt idx="35413">
                  <c:v>177.0649999999114</c:v>
                </c:pt>
                <c:pt idx="35414">
                  <c:v>177.0699999999114</c:v>
                </c:pt>
                <c:pt idx="35415">
                  <c:v>177.0749999999114</c:v>
                </c:pt>
                <c:pt idx="35416">
                  <c:v>177.0799999999114</c:v>
                </c:pt>
                <c:pt idx="35417">
                  <c:v>177.0849999999114</c:v>
                </c:pt>
                <c:pt idx="35418">
                  <c:v>177.0899999999114</c:v>
                </c:pt>
                <c:pt idx="35419">
                  <c:v>177.0949999999114</c:v>
                </c:pt>
                <c:pt idx="35420">
                  <c:v>177.0999999999114</c:v>
                </c:pt>
                <c:pt idx="35421">
                  <c:v>177.1049999999114</c:v>
                </c:pt>
                <c:pt idx="35422">
                  <c:v>177.1099999999114</c:v>
                </c:pt>
                <c:pt idx="35423">
                  <c:v>177.1149999999114</c:v>
                </c:pt>
                <c:pt idx="35424">
                  <c:v>177.1199999999114</c:v>
                </c:pt>
                <c:pt idx="35425">
                  <c:v>177.1249999999114</c:v>
                </c:pt>
                <c:pt idx="35426">
                  <c:v>177.1299999999114</c:v>
                </c:pt>
                <c:pt idx="35427">
                  <c:v>177.1349999999114</c:v>
                </c:pt>
                <c:pt idx="35428">
                  <c:v>177.1399999999114</c:v>
                </c:pt>
                <c:pt idx="35429">
                  <c:v>177.1449999999114</c:v>
                </c:pt>
                <c:pt idx="35430">
                  <c:v>177.1499999999114</c:v>
                </c:pt>
                <c:pt idx="35431">
                  <c:v>177.1549999999114</c:v>
                </c:pt>
                <c:pt idx="35432">
                  <c:v>177.1599999999114</c:v>
                </c:pt>
                <c:pt idx="35433">
                  <c:v>177.1649999999113</c:v>
                </c:pt>
                <c:pt idx="35434">
                  <c:v>177.1699999999113</c:v>
                </c:pt>
                <c:pt idx="35435">
                  <c:v>177.1749999999113</c:v>
                </c:pt>
                <c:pt idx="35436">
                  <c:v>177.1799999999113</c:v>
                </c:pt>
                <c:pt idx="35437">
                  <c:v>177.1849999999114</c:v>
                </c:pt>
                <c:pt idx="35438">
                  <c:v>177.1899999999114</c:v>
                </c:pt>
                <c:pt idx="35439">
                  <c:v>177.1949999999113</c:v>
                </c:pt>
                <c:pt idx="35440">
                  <c:v>177.1999999999113</c:v>
                </c:pt>
                <c:pt idx="35441">
                  <c:v>177.2049999999113</c:v>
                </c:pt>
                <c:pt idx="35442">
                  <c:v>177.2099999999113</c:v>
                </c:pt>
                <c:pt idx="35443">
                  <c:v>177.2149999999113</c:v>
                </c:pt>
                <c:pt idx="35444">
                  <c:v>177.2199999999113</c:v>
                </c:pt>
                <c:pt idx="35445">
                  <c:v>177.2249999999113</c:v>
                </c:pt>
                <c:pt idx="35446">
                  <c:v>177.2299999999113</c:v>
                </c:pt>
                <c:pt idx="35447">
                  <c:v>177.2349999999113</c:v>
                </c:pt>
                <c:pt idx="35448">
                  <c:v>177.2399999999113</c:v>
                </c:pt>
                <c:pt idx="35449">
                  <c:v>177.2449999999113</c:v>
                </c:pt>
                <c:pt idx="35450">
                  <c:v>177.2499999999113</c:v>
                </c:pt>
                <c:pt idx="35451">
                  <c:v>177.2549999999113</c:v>
                </c:pt>
                <c:pt idx="35452">
                  <c:v>177.2599999999113</c:v>
                </c:pt>
                <c:pt idx="35453">
                  <c:v>177.2649999999113</c:v>
                </c:pt>
                <c:pt idx="35454">
                  <c:v>177.2699999999112</c:v>
                </c:pt>
                <c:pt idx="35455">
                  <c:v>177.2749999999112</c:v>
                </c:pt>
                <c:pt idx="35456">
                  <c:v>177.2799999999112</c:v>
                </c:pt>
                <c:pt idx="35457">
                  <c:v>177.2849999999112</c:v>
                </c:pt>
                <c:pt idx="35458">
                  <c:v>177.2899999999112</c:v>
                </c:pt>
                <c:pt idx="35459">
                  <c:v>177.2949999999112</c:v>
                </c:pt>
                <c:pt idx="35460">
                  <c:v>177.2999999999112</c:v>
                </c:pt>
                <c:pt idx="35461">
                  <c:v>177.3049999999112</c:v>
                </c:pt>
                <c:pt idx="35462">
                  <c:v>177.3099999999112</c:v>
                </c:pt>
                <c:pt idx="35463">
                  <c:v>177.3149999999112</c:v>
                </c:pt>
                <c:pt idx="35464">
                  <c:v>177.3199999999112</c:v>
                </c:pt>
                <c:pt idx="35465">
                  <c:v>177.3249999999112</c:v>
                </c:pt>
                <c:pt idx="35466">
                  <c:v>177.3299999999112</c:v>
                </c:pt>
                <c:pt idx="35467">
                  <c:v>177.3349999999112</c:v>
                </c:pt>
                <c:pt idx="35468">
                  <c:v>177.3399999999112</c:v>
                </c:pt>
                <c:pt idx="35469">
                  <c:v>177.3449999999112</c:v>
                </c:pt>
                <c:pt idx="35470">
                  <c:v>177.3499999999112</c:v>
                </c:pt>
                <c:pt idx="35471">
                  <c:v>177.3549999999112</c:v>
                </c:pt>
                <c:pt idx="35472">
                  <c:v>177.3599999999112</c:v>
                </c:pt>
                <c:pt idx="35473">
                  <c:v>177.3649999999112</c:v>
                </c:pt>
                <c:pt idx="35474">
                  <c:v>177.3699999999112</c:v>
                </c:pt>
                <c:pt idx="35475">
                  <c:v>177.3749999999112</c:v>
                </c:pt>
                <c:pt idx="35476">
                  <c:v>177.3799999999112</c:v>
                </c:pt>
                <c:pt idx="35477">
                  <c:v>177.3849999999112</c:v>
                </c:pt>
                <c:pt idx="35478">
                  <c:v>177.3899999999112</c:v>
                </c:pt>
                <c:pt idx="35479">
                  <c:v>177.3949999999112</c:v>
                </c:pt>
                <c:pt idx="35480">
                  <c:v>177.3999999999112</c:v>
                </c:pt>
                <c:pt idx="35481">
                  <c:v>177.4049999999112</c:v>
                </c:pt>
                <c:pt idx="35482">
                  <c:v>177.4099999999112</c:v>
                </c:pt>
                <c:pt idx="35483">
                  <c:v>177.4149999999111</c:v>
                </c:pt>
                <c:pt idx="35484">
                  <c:v>177.4199999999111</c:v>
                </c:pt>
                <c:pt idx="35485">
                  <c:v>177.4249999999111</c:v>
                </c:pt>
                <c:pt idx="35486">
                  <c:v>177.4299999999111</c:v>
                </c:pt>
                <c:pt idx="35487">
                  <c:v>177.4349999999111</c:v>
                </c:pt>
                <c:pt idx="35488">
                  <c:v>177.4399999999111</c:v>
                </c:pt>
                <c:pt idx="35489">
                  <c:v>177.4449999999111</c:v>
                </c:pt>
                <c:pt idx="35490">
                  <c:v>177.4499999999111</c:v>
                </c:pt>
                <c:pt idx="35491">
                  <c:v>177.4549999999111</c:v>
                </c:pt>
                <c:pt idx="35492">
                  <c:v>177.4599999999111</c:v>
                </c:pt>
                <c:pt idx="35493">
                  <c:v>177.4649999999111</c:v>
                </c:pt>
                <c:pt idx="35494">
                  <c:v>177.4699999999111</c:v>
                </c:pt>
                <c:pt idx="35495">
                  <c:v>177.4749999999111</c:v>
                </c:pt>
                <c:pt idx="35496">
                  <c:v>177.4799999999111</c:v>
                </c:pt>
                <c:pt idx="35497">
                  <c:v>177.4849999999111</c:v>
                </c:pt>
                <c:pt idx="35498">
                  <c:v>177.4899999999111</c:v>
                </c:pt>
                <c:pt idx="35499">
                  <c:v>177.494999999911</c:v>
                </c:pt>
                <c:pt idx="35500">
                  <c:v>177.499999999911</c:v>
                </c:pt>
                <c:pt idx="35501">
                  <c:v>177.504999999911</c:v>
                </c:pt>
                <c:pt idx="35502">
                  <c:v>177.509999999911</c:v>
                </c:pt>
                <c:pt idx="35503">
                  <c:v>177.514999999911</c:v>
                </c:pt>
                <c:pt idx="35504">
                  <c:v>177.519999999911</c:v>
                </c:pt>
                <c:pt idx="35505">
                  <c:v>177.524999999911</c:v>
                </c:pt>
                <c:pt idx="35506">
                  <c:v>177.529999999911</c:v>
                </c:pt>
                <c:pt idx="35507">
                  <c:v>177.534999999911</c:v>
                </c:pt>
                <c:pt idx="35508">
                  <c:v>177.539999999911</c:v>
                </c:pt>
                <c:pt idx="35509">
                  <c:v>177.544999999911</c:v>
                </c:pt>
                <c:pt idx="35510">
                  <c:v>177.549999999911</c:v>
                </c:pt>
                <c:pt idx="35511">
                  <c:v>177.554999999911</c:v>
                </c:pt>
                <c:pt idx="35512">
                  <c:v>177.559999999911</c:v>
                </c:pt>
                <c:pt idx="35513">
                  <c:v>177.564999999911</c:v>
                </c:pt>
                <c:pt idx="35514">
                  <c:v>177.569999999911</c:v>
                </c:pt>
                <c:pt idx="35515">
                  <c:v>177.574999999911</c:v>
                </c:pt>
                <c:pt idx="35516">
                  <c:v>177.579999999911</c:v>
                </c:pt>
                <c:pt idx="35517">
                  <c:v>177.584999999911</c:v>
                </c:pt>
                <c:pt idx="35518">
                  <c:v>177.589999999911</c:v>
                </c:pt>
                <c:pt idx="35519">
                  <c:v>177.594999999911</c:v>
                </c:pt>
                <c:pt idx="35520">
                  <c:v>177.599999999911</c:v>
                </c:pt>
                <c:pt idx="35521">
                  <c:v>177.6049999999109</c:v>
                </c:pt>
                <c:pt idx="35522">
                  <c:v>177.6099999999109</c:v>
                </c:pt>
                <c:pt idx="35523">
                  <c:v>177.6149999999109</c:v>
                </c:pt>
                <c:pt idx="35524">
                  <c:v>177.6199999999109</c:v>
                </c:pt>
                <c:pt idx="35525">
                  <c:v>177.624999999911</c:v>
                </c:pt>
                <c:pt idx="35526">
                  <c:v>177.629999999911</c:v>
                </c:pt>
                <c:pt idx="35527">
                  <c:v>177.6349999999109</c:v>
                </c:pt>
                <c:pt idx="35528">
                  <c:v>177.6399999999109</c:v>
                </c:pt>
                <c:pt idx="35529">
                  <c:v>177.6449999999109</c:v>
                </c:pt>
                <c:pt idx="35530">
                  <c:v>177.6499999999109</c:v>
                </c:pt>
                <c:pt idx="35531">
                  <c:v>177.6549999999109</c:v>
                </c:pt>
                <c:pt idx="35532">
                  <c:v>177.6599999999109</c:v>
                </c:pt>
                <c:pt idx="35533">
                  <c:v>177.6649999999109</c:v>
                </c:pt>
                <c:pt idx="35534">
                  <c:v>177.6699999999109</c:v>
                </c:pt>
                <c:pt idx="35535">
                  <c:v>177.6749999999109</c:v>
                </c:pt>
                <c:pt idx="35536">
                  <c:v>177.6799999999109</c:v>
                </c:pt>
                <c:pt idx="35537">
                  <c:v>177.684999999911</c:v>
                </c:pt>
                <c:pt idx="35538">
                  <c:v>177.6899999999109</c:v>
                </c:pt>
                <c:pt idx="35539">
                  <c:v>177.6949999999109</c:v>
                </c:pt>
                <c:pt idx="35540">
                  <c:v>177.6999999999109</c:v>
                </c:pt>
                <c:pt idx="35541">
                  <c:v>177.7049999999109</c:v>
                </c:pt>
                <c:pt idx="35542">
                  <c:v>177.7099999999108</c:v>
                </c:pt>
                <c:pt idx="35543">
                  <c:v>177.7149999999108</c:v>
                </c:pt>
                <c:pt idx="35544">
                  <c:v>177.7199999999108</c:v>
                </c:pt>
                <c:pt idx="35545">
                  <c:v>177.7249999999108</c:v>
                </c:pt>
                <c:pt idx="35546">
                  <c:v>177.7299999999108</c:v>
                </c:pt>
                <c:pt idx="35547">
                  <c:v>177.7349999999108</c:v>
                </c:pt>
                <c:pt idx="35548">
                  <c:v>177.7399999999108</c:v>
                </c:pt>
                <c:pt idx="35549">
                  <c:v>177.7449999999108</c:v>
                </c:pt>
                <c:pt idx="35550">
                  <c:v>177.7499999999108</c:v>
                </c:pt>
                <c:pt idx="35551">
                  <c:v>177.7549999999108</c:v>
                </c:pt>
                <c:pt idx="35552">
                  <c:v>177.7599999999108</c:v>
                </c:pt>
                <c:pt idx="35553">
                  <c:v>177.7649999999108</c:v>
                </c:pt>
                <c:pt idx="35554">
                  <c:v>177.7699999999108</c:v>
                </c:pt>
                <c:pt idx="35555">
                  <c:v>177.7749999999108</c:v>
                </c:pt>
                <c:pt idx="35556">
                  <c:v>177.7799999999108</c:v>
                </c:pt>
                <c:pt idx="35557">
                  <c:v>177.7849999999108</c:v>
                </c:pt>
                <c:pt idx="35558">
                  <c:v>177.7899999999108</c:v>
                </c:pt>
                <c:pt idx="35559">
                  <c:v>177.7949999999108</c:v>
                </c:pt>
                <c:pt idx="35560">
                  <c:v>177.7999999999108</c:v>
                </c:pt>
                <c:pt idx="35561">
                  <c:v>177.8049999999108</c:v>
                </c:pt>
                <c:pt idx="35562">
                  <c:v>177.8099999999108</c:v>
                </c:pt>
                <c:pt idx="35563">
                  <c:v>177.8149999999108</c:v>
                </c:pt>
                <c:pt idx="35564">
                  <c:v>177.8199999999108</c:v>
                </c:pt>
                <c:pt idx="35565">
                  <c:v>177.8249999999108</c:v>
                </c:pt>
                <c:pt idx="35566">
                  <c:v>177.8299999999108</c:v>
                </c:pt>
                <c:pt idx="35567">
                  <c:v>177.8349999999108</c:v>
                </c:pt>
                <c:pt idx="35568">
                  <c:v>177.8399999999108</c:v>
                </c:pt>
                <c:pt idx="35569">
                  <c:v>177.8449999999108</c:v>
                </c:pt>
                <c:pt idx="35570">
                  <c:v>177.8499999999108</c:v>
                </c:pt>
                <c:pt idx="35571">
                  <c:v>177.8549999999108</c:v>
                </c:pt>
                <c:pt idx="35572">
                  <c:v>177.8599999999107</c:v>
                </c:pt>
                <c:pt idx="35573">
                  <c:v>177.8649999999107</c:v>
                </c:pt>
                <c:pt idx="35574">
                  <c:v>177.8699999999107</c:v>
                </c:pt>
                <c:pt idx="35575">
                  <c:v>177.8749999999107</c:v>
                </c:pt>
                <c:pt idx="35576">
                  <c:v>177.8799999999107</c:v>
                </c:pt>
                <c:pt idx="35577">
                  <c:v>177.8849999999107</c:v>
                </c:pt>
                <c:pt idx="35578">
                  <c:v>177.8899999999107</c:v>
                </c:pt>
                <c:pt idx="35579">
                  <c:v>177.8949999999107</c:v>
                </c:pt>
                <c:pt idx="35580">
                  <c:v>177.8999999999107</c:v>
                </c:pt>
                <c:pt idx="35581">
                  <c:v>177.9049999999107</c:v>
                </c:pt>
                <c:pt idx="35582">
                  <c:v>177.9099999999107</c:v>
                </c:pt>
                <c:pt idx="35583">
                  <c:v>177.9149999999107</c:v>
                </c:pt>
                <c:pt idx="35584">
                  <c:v>177.9199999999107</c:v>
                </c:pt>
                <c:pt idx="35585">
                  <c:v>177.9249999999107</c:v>
                </c:pt>
                <c:pt idx="35586">
                  <c:v>177.9299999999107</c:v>
                </c:pt>
                <c:pt idx="35587">
                  <c:v>177.9349999999106</c:v>
                </c:pt>
                <c:pt idx="35588">
                  <c:v>177.9399999999106</c:v>
                </c:pt>
                <c:pt idx="35589">
                  <c:v>177.9449999999106</c:v>
                </c:pt>
                <c:pt idx="35590">
                  <c:v>177.9499999999106</c:v>
                </c:pt>
                <c:pt idx="35591">
                  <c:v>177.9549999999107</c:v>
                </c:pt>
                <c:pt idx="35592">
                  <c:v>177.9599999999107</c:v>
                </c:pt>
                <c:pt idx="35593">
                  <c:v>177.9649999999106</c:v>
                </c:pt>
                <c:pt idx="35594">
                  <c:v>177.9699999999106</c:v>
                </c:pt>
                <c:pt idx="35595">
                  <c:v>177.9749999999106</c:v>
                </c:pt>
                <c:pt idx="35596">
                  <c:v>177.9799999999106</c:v>
                </c:pt>
                <c:pt idx="35597">
                  <c:v>177.9849999999106</c:v>
                </c:pt>
                <c:pt idx="35598">
                  <c:v>177.9899999999106</c:v>
                </c:pt>
                <c:pt idx="35599">
                  <c:v>177.9949999999106</c:v>
                </c:pt>
                <c:pt idx="35600">
                  <c:v>177.9999999999106</c:v>
                </c:pt>
                <c:pt idx="35601">
                  <c:v>178.0049999999106</c:v>
                </c:pt>
                <c:pt idx="35602">
                  <c:v>178.0099999999106</c:v>
                </c:pt>
                <c:pt idx="35603">
                  <c:v>178.0149999999106</c:v>
                </c:pt>
                <c:pt idx="35604">
                  <c:v>178.0199999999106</c:v>
                </c:pt>
                <c:pt idx="35605">
                  <c:v>178.0249999999106</c:v>
                </c:pt>
                <c:pt idx="35606">
                  <c:v>178.0299999999106</c:v>
                </c:pt>
                <c:pt idx="35607">
                  <c:v>178.0349999999106</c:v>
                </c:pt>
                <c:pt idx="35608">
                  <c:v>178.0399999999106</c:v>
                </c:pt>
                <c:pt idx="35609">
                  <c:v>178.0449999999105</c:v>
                </c:pt>
                <c:pt idx="35610">
                  <c:v>178.0499999999105</c:v>
                </c:pt>
                <c:pt idx="35611">
                  <c:v>178.0549999999106</c:v>
                </c:pt>
                <c:pt idx="35612">
                  <c:v>178.0599999999106</c:v>
                </c:pt>
                <c:pt idx="35613">
                  <c:v>178.0649999999106</c:v>
                </c:pt>
                <c:pt idx="35614">
                  <c:v>178.0699999999106</c:v>
                </c:pt>
                <c:pt idx="35615">
                  <c:v>178.0749999999105</c:v>
                </c:pt>
                <c:pt idx="35616">
                  <c:v>178.0799999999105</c:v>
                </c:pt>
                <c:pt idx="35617">
                  <c:v>178.0849999999105</c:v>
                </c:pt>
                <c:pt idx="35618">
                  <c:v>178.0899999999105</c:v>
                </c:pt>
                <c:pt idx="35619">
                  <c:v>178.0949999999105</c:v>
                </c:pt>
                <c:pt idx="35620">
                  <c:v>178.0999999999105</c:v>
                </c:pt>
                <c:pt idx="35621">
                  <c:v>178.1049999999105</c:v>
                </c:pt>
                <c:pt idx="35622">
                  <c:v>178.1099999999105</c:v>
                </c:pt>
                <c:pt idx="35623">
                  <c:v>178.1149999999105</c:v>
                </c:pt>
                <c:pt idx="35624">
                  <c:v>178.1199999999105</c:v>
                </c:pt>
                <c:pt idx="35625">
                  <c:v>178.1249999999105</c:v>
                </c:pt>
                <c:pt idx="35626">
                  <c:v>178.1299999999105</c:v>
                </c:pt>
                <c:pt idx="35627">
                  <c:v>178.1349999999105</c:v>
                </c:pt>
                <c:pt idx="35628">
                  <c:v>178.1399999999105</c:v>
                </c:pt>
                <c:pt idx="35629">
                  <c:v>178.1449999999105</c:v>
                </c:pt>
                <c:pt idx="35630">
                  <c:v>178.1499999999104</c:v>
                </c:pt>
                <c:pt idx="35631">
                  <c:v>178.1549999999104</c:v>
                </c:pt>
                <c:pt idx="35632">
                  <c:v>178.1599999999104</c:v>
                </c:pt>
                <c:pt idx="35633">
                  <c:v>178.1649999999104</c:v>
                </c:pt>
                <c:pt idx="35634">
                  <c:v>178.1699999999104</c:v>
                </c:pt>
                <c:pt idx="35635">
                  <c:v>178.1749999999104</c:v>
                </c:pt>
                <c:pt idx="35636">
                  <c:v>178.1799999999104</c:v>
                </c:pt>
                <c:pt idx="35637">
                  <c:v>178.1849999999104</c:v>
                </c:pt>
                <c:pt idx="35638">
                  <c:v>178.1899999999104</c:v>
                </c:pt>
                <c:pt idx="35639">
                  <c:v>178.1949999999104</c:v>
                </c:pt>
                <c:pt idx="35640">
                  <c:v>178.1999999999104</c:v>
                </c:pt>
                <c:pt idx="35641">
                  <c:v>178.2049999999104</c:v>
                </c:pt>
                <c:pt idx="35642">
                  <c:v>178.2099999999104</c:v>
                </c:pt>
                <c:pt idx="35643">
                  <c:v>178.2149999999104</c:v>
                </c:pt>
                <c:pt idx="35644">
                  <c:v>178.2199999999104</c:v>
                </c:pt>
                <c:pt idx="35645">
                  <c:v>178.2249999999104</c:v>
                </c:pt>
                <c:pt idx="35646">
                  <c:v>178.2299999999104</c:v>
                </c:pt>
                <c:pt idx="35647">
                  <c:v>178.2349999999104</c:v>
                </c:pt>
                <c:pt idx="35648">
                  <c:v>178.2399999999104</c:v>
                </c:pt>
                <c:pt idx="35649">
                  <c:v>178.2449999999104</c:v>
                </c:pt>
                <c:pt idx="35650">
                  <c:v>178.2499999999104</c:v>
                </c:pt>
                <c:pt idx="35651">
                  <c:v>178.2549999999104</c:v>
                </c:pt>
                <c:pt idx="35652">
                  <c:v>178.2599999999104</c:v>
                </c:pt>
                <c:pt idx="35653">
                  <c:v>178.2649999999103</c:v>
                </c:pt>
                <c:pt idx="35654">
                  <c:v>178.2699999999103</c:v>
                </c:pt>
                <c:pt idx="35655">
                  <c:v>178.2749999999103</c:v>
                </c:pt>
                <c:pt idx="35656">
                  <c:v>178.2799999999103</c:v>
                </c:pt>
                <c:pt idx="35657">
                  <c:v>178.2849999999104</c:v>
                </c:pt>
                <c:pt idx="35658">
                  <c:v>178.2899999999103</c:v>
                </c:pt>
                <c:pt idx="35659">
                  <c:v>178.2949999999103</c:v>
                </c:pt>
                <c:pt idx="35660">
                  <c:v>178.2999999999103</c:v>
                </c:pt>
                <c:pt idx="35661">
                  <c:v>178.3049999999103</c:v>
                </c:pt>
                <c:pt idx="35662">
                  <c:v>178.3099999999103</c:v>
                </c:pt>
                <c:pt idx="35663">
                  <c:v>178.3149999999103</c:v>
                </c:pt>
                <c:pt idx="35664">
                  <c:v>178.3199999999103</c:v>
                </c:pt>
                <c:pt idx="35665">
                  <c:v>178.3249999999103</c:v>
                </c:pt>
                <c:pt idx="35666">
                  <c:v>178.3299999999103</c:v>
                </c:pt>
                <c:pt idx="35667">
                  <c:v>178.3349999999103</c:v>
                </c:pt>
                <c:pt idx="35668">
                  <c:v>178.3399999999103</c:v>
                </c:pt>
                <c:pt idx="35669">
                  <c:v>178.3449999999103</c:v>
                </c:pt>
                <c:pt idx="35670">
                  <c:v>178.3499999999103</c:v>
                </c:pt>
                <c:pt idx="35671">
                  <c:v>178.3549999999103</c:v>
                </c:pt>
                <c:pt idx="35672">
                  <c:v>178.3599999999103</c:v>
                </c:pt>
                <c:pt idx="35673">
                  <c:v>178.3649999999103</c:v>
                </c:pt>
                <c:pt idx="35674">
                  <c:v>178.3699999999103</c:v>
                </c:pt>
                <c:pt idx="35675">
                  <c:v>178.3749999999102</c:v>
                </c:pt>
                <c:pt idx="35676">
                  <c:v>178.3799999999102</c:v>
                </c:pt>
                <c:pt idx="35677">
                  <c:v>178.3849999999103</c:v>
                </c:pt>
                <c:pt idx="35678">
                  <c:v>178.3899999999103</c:v>
                </c:pt>
                <c:pt idx="35679">
                  <c:v>178.3949999999103</c:v>
                </c:pt>
                <c:pt idx="35680">
                  <c:v>178.3999999999102</c:v>
                </c:pt>
                <c:pt idx="35681">
                  <c:v>178.4049999999102</c:v>
                </c:pt>
                <c:pt idx="35682">
                  <c:v>178.4099999999102</c:v>
                </c:pt>
                <c:pt idx="35683">
                  <c:v>178.4149999999102</c:v>
                </c:pt>
                <c:pt idx="35684">
                  <c:v>178.4199999999102</c:v>
                </c:pt>
                <c:pt idx="35685">
                  <c:v>178.4249999999102</c:v>
                </c:pt>
                <c:pt idx="35686">
                  <c:v>178.4299999999102</c:v>
                </c:pt>
                <c:pt idx="35687">
                  <c:v>178.4349999999102</c:v>
                </c:pt>
                <c:pt idx="35688">
                  <c:v>178.4399999999102</c:v>
                </c:pt>
                <c:pt idx="35689">
                  <c:v>178.4449999999102</c:v>
                </c:pt>
                <c:pt idx="35690">
                  <c:v>178.4499999999102</c:v>
                </c:pt>
                <c:pt idx="35691">
                  <c:v>178.4549999999102</c:v>
                </c:pt>
                <c:pt idx="35692">
                  <c:v>178.4599999999102</c:v>
                </c:pt>
                <c:pt idx="35693">
                  <c:v>178.4649999999102</c:v>
                </c:pt>
                <c:pt idx="35694">
                  <c:v>178.4699999999102</c:v>
                </c:pt>
                <c:pt idx="35695">
                  <c:v>178.4749999999102</c:v>
                </c:pt>
                <c:pt idx="35696">
                  <c:v>178.4799999999102</c:v>
                </c:pt>
                <c:pt idx="35697">
                  <c:v>178.4849999999102</c:v>
                </c:pt>
                <c:pt idx="35698">
                  <c:v>178.4899999999102</c:v>
                </c:pt>
                <c:pt idx="35699">
                  <c:v>178.4949999999102</c:v>
                </c:pt>
                <c:pt idx="35700">
                  <c:v>178.4999999999102</c:v>
                </c:pt>
                <c:pt idx="35701">
                  <c:v>178.5049999999102</c:v>
                </c:pt>
                <c:pt idx="35702">
                  <c:v>178.5099999999101</c:v>
                </c:pt>
                <c:pt idx="35703">
                  <c:v>178.5149999999101</c:v>
                </c:pt>
                <c:pt idx="35704">
                  <c:v>178.5199999999101</c:v>
                </c:pt>
                <c:pt idx="35705">
                  <c:v>178.5249999999101</c:v>
                </c:pt>
                <c:pt idx="35706">
                  <c:v>178.5299999999101</c:v>
                </c:pt>
                <c:pt idx="35707">
                  <c:v>178.5349999999101</c:v>
                </c:pt>
                <c:pt idx="35708">
                  <c:v>178.5399999999101</c:v>
                </c:pt>
                <c:pt idx="35709">
                  <c:v>178.5449999999101</c:v>
                </c:pt>
                <c:pt idx="35710">
                  <c:v>178.5499999999101</c:v>
                </c:pt>
                <c:pt idx="35711">
                  <c:v>178.5549999999101</c:v>
                </c:pt>
                <c:pt idx="35712">
                  <c:v>178.5599999999101</c:v>
                </c:pt>
                <c:pt idx="35713">
                  <c:v>178.5649999999101</c:v>
                </c:pt>
                <c:pt idx="35714">
                  <c:v>178.5699999999101</c:v>
                </c:pt>
                <c:pt idx="35715">
                  <c:v>178.5749999999101</c:v>
                </c:pt>
                <c:pt idx="35716">
                  <c:v>178.5799999999101</c:v>
                </c:pt>
                <c:pt idx="35717">
                  <c:v>178.5849999999101</c:v>
                </c:pt>
                <c:pt idx="35718">
                  <c:v>178.5899999999101</c:v>
                </c:pt>
                <c:pt idx="35719">
                  <c:v>178.59499999991</c:v>
                </c:pt>
                <c:pt idx="35720">
                  <c:v>178.59999999991</c:v>
                </c:pt>
                <c:pt idx="35721">
                  <c:v>178.60499999991</c:v>
                </c:pt>
                <c:pt idx="35722">
                  <c:v>178.60999999991</c:v>
                </c:pt>
                <c:pt idx="35723">
                  <c:v>178.61499999991</c:v>
                </c:pt>
                <c:pt idx="35724">
                  <c:v>178.61999999991</c:v>
                </c:pt>
                <c:pt idx="35725">
                  <c:v>178.62499999991</c:v>
                </c:pt>
                <c:pt idx="35726">
                  <c:v>178.62999999991</c:v>
                </c:pt>
                <c:pt idx="35727">
                  <c:v>178.63499999991</c:v>
                </c:pt>
                <c:pt idx="35728">
                  <c:v>178.63999999991</c:v>
                </c:pt>
                <c:pt idx="35729">
                  <c:v>178.64499999991</c:v>
                </c:pt>
                <c:pt idx="35730">
                  <c:v>178.64999999991</c:v>
                </c:pt>
                <c:pt idx="35731">
                  <c:v>178.65499999991</c:v>
                </c:pt>
                <c:pt idx="35732">
                  <c:v>178.65999999991</c:v>
                </c:pt>
                <c:pt idx="35733">
                  <c:v>178.66499999991</c:v>
                </c:pt>
                <c:pt idx="35734">
                  <c:v>178.66999999991</c:v>
                </c:pt>
                <c:pt idx="35735">
                  <c:v>178.67499999991</c:v>
                </c:pt>
                <c:pt idx="35736">
                  <c:v>178.67999999991</c:v>
                </c:pt>
                <c:pt idx="35737">
                  <c:v>178.68499999991</c:v>
                </c:pt>
                <c:pt idx="35738">
                  <c:v>178.68999999991</c:v>
                </c:pt>
                <c:pt idx="35739">
                  <c:v>178.69499999991</c:v>
                </c:pt>
                <c:pt idx="35740">
                  <c:v>178.69999999991</c:v>
                </c:pt>
                <c:pt idx="35741">
                  <c:v>178.7049999999099</c:v>
                </c:pt>
                <c:pt idx="35742">
                  <c:v>178.7099999999099</c:v>
                </c:pt>
                <c:pt idx="35743">
                  <c:v>178.7149999999099</c:v>
                </c:pt>
                <c:pt idx="35744">
                  <c:v>178.7199999999099</c:v>
                </c:pt>
                <c:pt idx="35745">
                  <c:v>178.72499999991</c:v>
                </c:pt>
                <c:pt idx="35746">
                  <c:v>178.7299999999099</c:v>
                </c:pt>
                <c:pt idx="35747">
                  <c:v>178.7349999999099</c:v>
                </c:pt>
                <c:pt idx="35748">
                  <c:v>178.7399999999099</c:v>
                </c:pt>
                <c:pt idx="35749">
                  <c:v>178.7449999999099</c:v>
                </c:pt>
                <c:pt idx="35750">
                  <c:v>178.7499999999099</c:v>
                </c:pt>
                <c:pt idx="35751">
                  <c:v>178.7549999999099</c:v>
                </c:pt>
                <c:pt idx="35752">
                  <c:v>178.7599999999099</c:v>
                </c:pt>
                <c:pt idx="35753">
                  <c:v>178.7649999999099</c:v>
                </c:pt>
                <c:pt idx="35754">
                  <c:v>178.7699999999099</c:v>
                </c:pt>
                <c:pt idx="35755">
                  <c:v>178.7749999999099</c:v>
                </c:pt>
                <c:pt idx="35756">
                  <c:v>178.7799999999099</c:v>
                </c:pt>
                <c:pt idx="35757">
                  <c:v>178.7849999999099</c:v>
                </c:pt>
                <c:pt idx="35758">
                  <c:v>178.7899999999099</c:v>
                </c:pt>
                <c:pt idx="35759">
                  <c:v>178.7949999999099</c:v>
                </c:pt>
                <c:pt idx="35760">
                  <c:v>178.7999999999099</c:v>
                </c:pt>
                <c:pt idx="35761">
                  <c:v>178.80499999991</c:v>
                </c:pt>
                <c:pt idx="35762">
                  <c:v>178.80999999991</c:v>
                </c:pt>
                <c:pt idx="35763">
                  <c:v>178.8149999999098</c:v>
                </c:pt>
                <c:pt idx="35764">
                  <c:v>178.8199999999098</c:v>
                </c:pt>
                <c:pt idx="35765">
                  <c:v>178.82499999991</c:v>
                </c:pt>
                <c:pt idx="35766">
                  <c:v>178.82999999991</c:v>
                </c:pt>
                <c:pt idx="35767">
                  <c:v>178.83499999991</c:v>
                </c:pt>
                <c:pt idx="35768">
                  <c:v>178.8399999999098</c:v>
                </c:pt>
                <c:pt idx="35769">
                  <c:v>178.8449999999098</c:v>
                </c:pt>
                <c:pt idx="35770">
                  <c:v>178.8499999999098</c:v>
                </c:pt>
                <c:pt idx="35771">
                  <c:v>178.8549999999098</c:v>
                </c:pt>
                <c:pt idx="35772">
                  <c:v>178.8599999999098</c:v>
                </c:pt>
                <c:pt idx="35773">
                  <c:v>178.8649999999098</c:v>
                </c:pt>
                <c:pt idx="35774">
                  <c:v>178.8699999999098</c:v>
                </c:pt>
                <c:pt idx="35775">
                  <c:v>178.8749999999098</c:v>
                </c:pt>
                <c:pt idx="35776">
                  <c:v>178.8799999999098</c:v>
                </c:pt>
                <c:pt idx="35777">
                  <c:v>178.8849999999098</c:v>
                </c:pt>
                <c:pt idx="35778">
                  <c:v>178.8899999999098</c:v>
                </c:pt>
                <c:pt idx="35779">
                  <c:v>178.8949999999098</c:v>
                </c:pt>
                <c:pt idx="35780">
                  <c:v>178.8999999999098</c:v>
                </c:pt>
                <c:pt idx="35781">
                  <c:v>178.9049999999098</c:v>
                </c:pt>
                <c:pt idx="35782">
                  <c:v>178.9099999999098</c:v>
                </c:pt>
                <c:pt idx="35783">
                  <c:v>178.9149999999098</c:v>
                </c:pt>
                <c:pt idx="35784">
                  <c:v>178.9199999999098</c:v>
                </c:pt>
                <c:pt idx="35785">
                  <c:v>178.9249999999098</c:v>
                </c:pt>
                <c:pt idx="35786">
                  <c:v>178.9299999999098</c:v>
                </c:pt>
                <c:pt idx="35787">
                  <c:v>178.9349999999098</c:v>
                </c:pt>
                <c:pt idx="35788">
                  <c:v>178.9399999999098</c:v>
                </c:pt>
                <c:pt idx="35789">
                  <c:v>178.9449999999098</c:v>
                </c:pt>
                <c:pt idx="35790">
                  <c:v>178.9499999999097</c:v>
                </c:pt>
                <c:pt idx="35791">
                  <c:v>178.9549999999098</c:v>
                </c:pt>
                <c:pt idx="35792">
                  <c:v>178.9599999999097</c:v>
                </c:pt>
                <c:pt idx="35793">
                  <c:v>178.9649999999097</c:v>
                </c:pt>
                <c:pt idx="35794">
                  <c:v>178.9699999999097</c:v>
                </c:pt>
                <c:pt idx="35795">
                  <c:v>178.9749999999097</c:v>
                </c:pt>
                <c:pt idx="35796">
                  <c:v>178.9799999999097</c:v>
                </c:pt>
                <c:pt idx="35797">
                  <c:v>178.9849999999097</c:v>
                </c:pt>
                <c:pt idx="35798">
                  <c:v>178.9899999999097</c:v>
                </c:pt>
                <c:pt idx="35799">
                  <c:v>178.9949999999097</c:v>
                </c:pt>
                <c:pt idx="35800">
                  <c:v>178.9999999999097</c:v>
                </c:pt>
                <c:pt idx="35801">
                  <c:v>179.0049999999097</c:v>
                </c:pt>
                <c:pt idx="35802">
                  <c:v>179.0099999999097</c:v>
                </c:pt>
                <c:pt idx="35803">
                  <c:v>179.0149999999097</c:v>
                </c:pt>
                <c:pt idx="35804">
                  <c:v>179.0199999999097</c:v>
                </c:pt>
                <c:pt idx="35805">
                  <c:v>179.0249999999097</c:v>
                </c:pt>
                <c:pt idx="35806">
                  <c:v>179.0299999999097</c:v>
                </c:pt>
                <c:pt idx="35807">
                  <c:v>179.0349999999096</c:v>
                </c:pt>
                <c:pt idx="35808">
                  <c:v>179.0399999999096</c:v>
                </c:pt>
                <c:pt idx="35809">
                  <c:v>179.0449999999096</c:v>
                </c:pt>
                <c:pt idx="35810">
                  <c:v>179.0499999999096</c:v>
                </c:pt>
                <c:pt idx="35811">
                  <c:v>179.0549999999097</c:v>
                </c:pt>
                <c:pt idx="35812">
                  <c:v>179.0599999999096</c:v>
                </c:pt>
                <c:pt idx="35813">
                  <c:v>179.0649999999096</c:v>
                </c:pt>
                <c:pt idx="35814">
                  <c:v>179.0699999999096</c:v>
                </c:pt>
                <c:pt idx="35815">
                  <c:v>179.0749999999096</c:v>
                </c:pt>
                <c:pt idx="35816">
                  <c:v>179.0799999999096</c:v>
                </c:pt>
                <c:pt idx="35817">
                  <c:v>179.0849999999096</c:v>
                </c:pt>
                <c:pt idx="35818">
                  <c:v>179.0899999999096</c:v>
                </c:pt>
                <c:pt idx="35819">
                  <c:v>179.0949999999096</c:v>
                </c:pt>
                <c:pt idx="35820">
                  <c:v>179.0999999999096</c:v>
                </c:pt>
                <c:pt idx="35821">
                  <c:v>179.1049999999096</c:v>
                </c:pt>
                <c:pt idx="35822">
                  <c:v>179.1099999999096</c:v>
                </c:pt>
                <c:pt idx="35823">
                  <c:v>179.1149999999096</c:v>
                </c:pt>
                <c:pt idx="35824">
                  <c:v>179.1199999999096</c:v>
                </c:pt>
                <c:pt idx="35825">
                  <c:v>179.1249999999096</c:v>
                </c:pt>
                <c:pt idx="35826">
                  <c:v>179.1299999999096</c:v>
                </c:pt>
                <c:pt idx="35827">
                  <c:v>179.1349999999096</c:v>
                </c:pt>
                <c:pt idx="35828">
                  <c:v>179.1399999999096</c:v>
                </c:pt>
                <c:pt idx="35829">
                  <c:v>179.1449999999095</c:v>
                </c:pt>
                <c:pt idx="35830">
                  <c:v>179.1499999999095</c:v>
                </c:pt>
                <c:pt idx="35831">
                  <c:v>179.1549999999096</c:v>
                </c:pt>
                <c:pt idx="35832">
                  <c:v>179.1599999999096</c:v>
                </c:pt>
                <c:pt idx="35833">
                  <c:v>179.1649999999096</c:v>
                </c:pt>
                <c:pt idx="35834">
                  <c:v>179.1699999999095</c:v>
                </c:pt>
                <c:pt idx="35835">
                  <c:v>179.1749999999095</c:v>
                </c:pt>
                <c:pt idx="35836">
                  <c:v>179.1799999999095</c:v>
                </c:pt>
                <c:pt idx="35837">
                  <c:v>179.1849999999095</c:v>
                </c:pt>
                <c:pt idx="35838">
                  <c:v>179.1899999999095</c:v>
                </c:pt>
                <c:pt idx="35839">
                  <c:v>179.1949999999095</c:v>
                </c:pt>
                <c:pt idx="35840">
                  <c:v>179.1999999999095</c:v>
                </c:pt>
                <c:pt idx="35841">
                  <c:v>179.2049999999095</c:v>
                </c:pt>
                <c:pt idx="35842">
                  <c:v>179.2099999999095</c:v>
                </c:pt>
                <c:pt idx="35843">
                  <c:v>179.2149999999095</c:v>
                </c:pt>
                <c:pt idx="35844">
                  <c:v>179.2199999999095</c:v>
                </c:pt>
                <c:pt idx="35845">
                  <c:v>179.2249999999095</c:v>
                </c:pt>
                <c:pt idx="35846">
                  <c:v>179.2299999999095</c:v>
                </c:pt>
                <c:pt idx="35847">
                  <c:v>179.2349999999095</c:v>
                </c:pt>
                <c:pt idx="35848">
                  <c:v>179.2399999999095</c:v>
                </c:pt>
                <c:pt idx="35849">
                  <c:v>179.2449999999095</c:v>
                </c:pt>
                <c:pt idx="35850">
                  <c:v>179.2499999999094</c:v>
                </c:pt>
                <c:pt idx="35851">
                  <c:v>179.2549999999094</c:v>
                </c:pt>
                <c:pt idx="35852">
                  <c:v>179.2599999999094</c:v>
                </c:pt>
                <c:pt idx="35853">
                  <c:v>179.2649999999094</c:v>
                </c:pt>
                <c:pt idx="35854">
                  <c:v>179.2699999999094</c:v>
                </c:pt>
                <c:pt idx="35855">
                  <c:v>179.2749999999094</c:v>
                </c:pt>
                <c:pt idx="35856">
                  <c:v>179.2799999999094</c:v>
                </c:pt>
                <c:pt idx="35857">
                  <c:v>179.2849999999094</c:v>
                </c:pt>
                <c:pt idx="35858">
                  <c:v>179.2899999999094</c:v>
                </c:pt>
                <c:pt idx="35859">
                  <c:v>179.2949999999094</c:v>
                </c:pt>
                <c:pt idx="35860">
                  <c:v>179.2999999999094</c:v>
                </c:pt>
                <c:pt idx="35861">
                  <c:v>179.3049999999094</c:v>
                </c:pt>
                <c:pt idx="35862">
                  <c:v>179.3099999999094</c:v>
                </c:pt>
                <c:pt idx="35863">
                  <c:v>179.3149999999094</c:v>
                </c:pt>
                <c:pt idx="35864">
                  <c:v>179.3199999999094</c:v>
                </c:pt>
                <c:pt idx="35865">
                  <c:v>179.3249999999094</c:v>
                </c:pt>
                <c:pt idx="35866">
                  <c:v>179.3299999999094</c:v>
                </c:pt>
                <c:pt idx="35867">
                  <c:v>179.3349999999094</c:v>
                </c:pt>
                <c:pt idx="35868">
                  <c:v>179.3399999999094</c:v>
                </c:pt>
                <c:pt idx="35869">
                  <c:v>179.3449999999094</c:v>
                </c:pt>
                <c:pt idx="35870">
                  <c:v>179.3499999999094</c:v>
                </c:pt>
                <c:pt idx="35871">
                  <c:v>179.3549999999094</c:v>
                </c:pt>
                <c:pt idx="35872">
                  <c:v>179.3599999999094</c:v>
                </c:pt>
                <c:pt idx="35873">
                  <c:v>179.3649999999094</c:v>
                </c:pt>
                <c:pt idx="35874">
                  <c:v>179.3699999999094</c:v>
                </c:pt>
                <c:pt idx="35875">
                  <c:v>179.3749999999094</c:v>
                </c:pt>
                <c:pt idx="35876">
                  <c:v>179.3799999999094</c:v>
                </c:pt>
                <c:pt idx="35877">
                  <c:v>179.3849999999094</c:v>
                </c:pt>
                <c:pt idx="35878">
                  <c:v>179.3899999999094</c:v>
                </c:pt>
                <c:pt idx="35879">
                  <c:v>179.3949999999093</c:v>
                </c:pt>
                <c:pt idx="35880">
                  <c:v>179.3999999999093</c:v>
                </c:pt>
                <c:pt idx="35881">
                  <c:v>179.4049999999093</c:v>
                </c:pt>
                <c:pt idx="35882">
                  <c:v>179.4099999999093</c:v>
                </c:pt>
                <c:pt idx="35883">
                  <c:v>179.4149999999093</c:v>
                </c:pt>
                <c:pt idx="35884">
                  <c:v>179.4199999999093</c:v>
                </c:pt>
                <c:pt idx="35885">
                  <c:v>179.4249999999093</c:v>
                </c:pt>
                <c:pt idx="35886">
                  <c:v>179.4299999999093</c:v>
                </c:pt>
                <c:pt idx="35887">
                  <c:v>179.4349999999093</c:v>
                </c:pt>
                <c:pt idx="35888">
                  <c:v>179.4399999999093</c:v>
                </c:pt>
                <c:pt idx="35889">
                  <c:v>179.4449999999093</c:v>
                </c:pt>
                <c:pt idx="35890">
                  <c:v>179.4499999999093</c:v>
                </c:pt>
                <c:pt idx="35891">
                  <c:v>179.4549999999093</c:v>
                </c:pt>
                <c:pt idx="35892">
                  <c:v>179.4599999999093</c:v>
                </c:pt>
                <c:pt idx="35893">
                  <c:v>179.4649999999093</c:v>
                </c:pt>
                <c:pt idx="35894">
                  <c:v>179.4699999999093</c:v>
                </c:pt>
                <c:pt idx="35895">
                  <c:v>179.4749999999092</c:v>
                </c:pt>
                <c:pt idx="35896">
                  <c:v>179.4799999999092</c:v>
                </c:pt>
                <c:pt idx="35897">
                  <c:v>179.4849999999093</c:v>
                </c:pt>
                <c:pt idx="35898">
                  <c:v>179.4899999999093</c:v>
                </c:pt>
                <c:pt idx="35899">
                  <c:v>179.4949999999093</c:v>
                </c:pt>
                <c:pt idx="35900">
                  <c:v>179.4999999999092</c:v>
                </c:pt>
                <c:pt idx="35901">
                  <c:v>179.5049999999092</c:v>
                </c:pt>
                <c:pt idx="35902">
                  <c:v>179.5099999999092</c:v>
                </c:pt>
                <c:pt idx="35903">
                  <c:v>179.5149999999092</c:v>
                </c:pt>
                <c:pt idx="35904">
                  <c:v>179.5199999999092</c:v>
                </c:pt>
                <c:pt idx="35905">
                  <c:v>179.5249999999092</c:v>
                </c:pt>
                <c:pt idx="35906">
                  <c:v>179.5299999999092</c:v>
                </c:pt>
                <c:pt idx="35907">
                  <c:v>179.5349999999092</c:v>
                </c:pt>
                <c:pt idx="35908">
                  <c:v>179.5399999999092</c:v>
                </c:pt>
                <c:pt idx="35909">
                  <c:v>179.5449999999092</c:v>
                </c:pt>
                <c:pt idx="35910">
                  <c:v>179.5499999999092</c:v>
                </c:pt>
                <c:pt idx="35911">
                  <c:v>179.5549999999092</c:v>
                </c:pt>
                <c:pt idx="35912">
                  <c:v>179.5599999999092</c:v>
                </c:pt>
                <c:pt idx="35913">
                  <c:v>179.5649999999092</c:v>
                </c:pt>
                <c:pt idx="35914">
                  <c:v>179.5699999999092</c:v>
                </c:pt>
                <c:pt idx="35915">
                  <c:v>179.5749999999092</c:v>
                </c:pt>
                <c:pt idx="35916">
                  <c:v>179.5799999999092</c:v>
                </c:pt>
                <c:pt idx="35917">
                  <c:v>179.5849999999092</c:v>
                </c:pt>
                <c:pt idx="35918">
                  <c:v>179.5899999999092</c:v>
                </c:pt>
                <c:pt idx="35919">
                  <c:v>179.5949999999092</c:v>
                </c:pt>
                <c:pt idx="35920">
                  <c:v>179.5999999999092</c:v>
                </c:pt>
                <c:pt idx="35921">
                  <c:v>179.6049999999092</c:v>
                </c:pt>
                <c:pt idx="35922">
                  <c:v>179.6099999999091</c:v>
                </c:pt>
                <c:pt idx="35923">
                  <c:v>179.6149999999091</c:v>
                </c:pt>
                <c:pt idx="35924">
                  <c:v>179.6199999999091</c:v>
                </c:pt>
                <c:pt idx="35925">
                  <c:v>179.6249999999091</c:v>
                </c:pt>
                <c:pt idx="35926">
                  <c:v>179.6299999999091</c:v>
                </c:pt>
                <c:pt idx="35927">
                  <c:v>179.6349999999091</c:v>
                </c:pt>
                <c:pt idx="35928">
                  <c:v>179.6399999999091</c:v>
                </c:pt>
                <c:pt idx="35929">
                  <c:v>179.6449999999091</c:v>
                </c:pt>
                <c:pt idx="35930">
                  <c:v>179.6499999999091</c:v>
                </c:pt>
                <c:pt idx="35931">
                  <c:v>179.6549999999091</c:v>
                </c:pt>
                <c:pt idx="35932">
                  <c:v>179.6599999999091</c:v>
                </c:pt>
                <c:pt idx="35933">
                  <c:v>179.6649999999091</c:v>
                </c:pt>
                <c:pt idx="35934">
                  <c:v>179.6699999999091</c:v>
                </c:pt>
                <c:pt idx="35935">
                  <c:v>179.6749999999091</c:v>
                </c:pt>
                <c:pt idx="35936">
                  <c:v>179.6799999999091</c:v>
                </c:pt>
                <c:pt idx="35937">
                  <c:v>179.6849999999091</c:v>
                </c:pt>
                <c:pt idx="35938">
                  <c:v>179.6899999999091</c:v>
                </c:pt>
                <c:pt idx="35939">
                  <c:v>179.694999999909</c:v>
                </c:pt>
                <c:pt idx="35940">
                  <c:v>179.699999999909</c:v>
                </c:pt>
                <c:pt idx="35941">
                  <c:v>179.704999999909</c:v>
                </c:pt>
                <c:pt idx="35942">
                  <c:v>179.709999999909</c:v>
                </c:pt>
                <c:pt idx="35943">
                  <c:v>179.714999999909</c:v>
                </c:pt>
                <c:pt idx="35944">
                  <c:v>179.719999999909</c:v>
                </c:pt>
                <c:pt idx="35945">
                  <c:v>179.724999999909</c:v>
                </c:pt>
                <c:pt idx="35946">
                  <c:v>179.729999999909</c:v>
                </c:pt>
                <c:pt idx="35947">
                  <c:v>179.734999999909</c:v>
                </c:pt>
                <c:pt idx="35948">
                  <c:v>179.739999999909</c:v>
                </c:pt>
                <c:pt idx="35949">
                  <c:v>179.744999999909</c:v>
                </c:pt>
                <c:pt idx="35950">
                  <c:v>179.749999999909</c:v>
                </c:pt>
                <c:pt idx="35951">
                  <c:v>179.754999999909</c:v>
                </c:pt>
                <c:pt idx="35952">
                  <c:v>179.759999999909</c:v>
                </c:pt>
                <c:pt idx="35953">
                  <c:v>179.764999999909</c:v>
                </c:pt>
                <c:pt idx="35954">
                  <c:v>179.769999999909</c:v>
                </c:pt>
                <c:pt idx="35955">
                  <c:v>179.774999999909</c:v>
                </c:pt>
                <c:pt idx="35956">
                  <c:v>179.7799999999089</c:v>
                </c:pt>
                <c:pt idx="35957">
                  <c:v>179.784999999909</c:v>
                </c:pt>
                <c:pt idx="35958">
                  <c:v>179.789999999909</c:v>
                </c:pt>
                <c:pt idx="35959">
                  <c:v>179.794999999909</c:v>
                </c:pt>
                <c:pt idx="35960">
                  <c:v>179.7999999999089</c:v>
                </c:pt>
                <c:pt idx="35961">
                  <c:v>179.8049999999089</c:v>
                </c:pt>
                <c:pt idx="35962">
                  <c:v>179.8099999999089</c:v>
                </c:pt>
                <c:pt idx="35963">
                  <c:v>179.8149999999089</c:v>
                </c:pt>
                <c:pt idx="35964">
                  <c:v>179.8199999999089</c:v>
                </c:pt>
                <c:pt idx="35965">
                  <c:v>179.824999999909</c:v>
                </c:pt>
                <c:pt idx="35966">
                  <c:v>179.8299999999089</c:v>
                </c:pt>
                <c:pt idx="35967">
                  <c:v>179.8349999999089</c:v>
                </c:pt>
                <c:pt idx="35968">
                  <c:v>179.8399999999089</c:v>
                </c:pt>
                <c:pt idx="35969">
                  <c:v>179.8449999999089</c:v>
                </c:pt>
                <c:pt idx="35970">
                  <c:v>179.8499999999089</c:v>
                </c:pt>
                <c:pt idx="35971">
                  <c:v>179.8549999999089</c:v>
                </c:pt>
                <c:pt idx="35972">
                  <c:v>179.8599999999089</c:v>
                </c:pt>
                <c:pt idx="35973">
                  <c:v>179.8649999999089</c:v>
                </c:pt>
                <c:pt idx="35974">
                  <c:v>179.8699999999089</c:v>
                </c:pt>
                <c:pt idx="35975">
                  <c:v>179.8749999999089</c:v>
                </c:pt>
                <c:pt idx="35976">
                  <c:v>179.8799999999089</c:v>
                </c:pt>
                <c:pt idx="35977">
                  <c:v>179.8849999999089</c:v>
                </c:pt>
                <c:pt idx="35978">
                  <c:v>179.8899999999089</c:v>
                </c:pt>
                <c:pt idx="35979">
                  <c:v>179.8949999999089</c:v>
                </c:pt>
                <c:pt idx="35980">
                  <c:v>179.8999999999089</c:v>
                </c:pt>
                <c:pt idx="35981">
                  <c:v>179.9049999999089</c:v>
                </c:pt>
                <c:pt idx="35982">
                  <c:v>179.9099999999088</c:v>
                </c:pt>
                <c:pt idx="35983">
                  <c:v>179.9149999999088</c:v>
                </c:pt>
                <c:pt idx="35984">
                  <c:v>179.9199999999088</c:v>
                </c:pt>
                <c:pt idx="35985">
                  <c:v>179.9249999999088</c:v>
                </c:pt>
                <c:pt idx="35986">
                  <c:v>179.9299999999088</c:v>
                </c:pt>
                <c:pt idx="35987">
                  <c:v>179.9349999999088</c:v>
                </c:pt>
                <c:pt idx="35988">
                  <c:v>179.9399999999088</c:v>
                </c:pt>
                <c:pt idx="35989">
                  <c:v>179.9449999999088</c:v>
                </c:pt>
                <c:pt idx="35990">
                  <c:v>179.9499999999088</c:v>
                </c:pt>
                <c:pt idx="35991">
                  <c:v>179.9549999999088</c:v>
                </c:pt>
                <c:pt idx="35992">
                  <c:v>179.9599999999088</c:v>
                </c:pt>
                <c:pt idx="35993">
                  <c:v>179.9649999999088</c:v>
                </c:pt>
                <c:pt idx="35994">
                  <c:v>179.9699999999088</c:v>
                </c:pt>
                <c:pt idx="35995">
                  <c:v>179.9749999999088</c:v>
                </c:pt>
                <c:pt idx="35996">
                  <c:v>179.9799999999088</c:v>
                </c:pt>
                <c:pt idx="35997">
                  <c:v>179.9849999999088</c:v>
                </c:pt>
                <c:pt idx="35998">
                  <c:v>179.9899999999088</c:v>
                </c:pt>
                <c:pt idx="35999">
                  <c:v>179.9949999999088</c:v>
                </c:pt>
                <c:pt idx="36000">
                  <c:v>179.9999999999088</c:v>
                </c:pt>
                <c:pt idx="36001">
                  <c:v>180.0049999999088</c:v>
                </c:pt>
                <c:pt idx="36002">
                  <c:v>180.0099999999088</c:v>
                </c:pt>
                <c:pt idx="36003">
                  <c:v>180.0149999999088</c:v>
                </c:pt>
                <c:pt idx="36004">
                  <c:v>180.0199999999087</c:v>
                </c:pt>
                <c:pt idx="36005">
                  <c:v>180.0249999999087</c:v>
                </c:pt>
                <c:pt idx="36006">
                  <c:v>180.0299999999087</c:v>
                </c:pt>
                <c:pt idx="36007">
                  <c:v>180.0349999999087</c:v>
                </c:pt>
                <c:pt idx="36008">
                  <c:v>180.0399999999087</c:v>
                </c:pt>
                <c:pt idx="36009">
                  <c:v>180.0449999999087</c:v>
                </c:pt>
                <c:pt idx="36010">
                  <c:v>180.0499999999087</c:v>
                </c:pt>
                <c:pt idx="36011">
                  <c:v>180.0549999999087</c:v>
                </c:pt>
                <c:pt idx="36012">
                  <c:v>180.0599999999087</c:v>
                </c:pt>
                <c:pt idx="36013">
                  <c:v>180.0649999999087</c:v>
                </c:pt>
                <c:pt idx="36014">
                  <c:v>180.0699999999087</c:v>
                </c:pt>
                <c:pt idx="36015">
                  <c:v>180.0749999999087</c:v>
                </c:pt>
                <c:pt idx="36016">
                  <c:v>180.0799999999087</c:v>
                </c:pt>
                <c:pt idx="36017">
                  <c:v>180.0849999999087</c:v>
                </c:pt>
                <c:pt idx="36018">
                  <c:v>180.0899999999087</c:v>
                </c:pt>
                <c:pt idx="36019">
                  <c:v>180.0949999999087</c:v>
                </c:pt>
                <c:pt idx="36020">
                  <c:v>180.0999999999087</c:v>
                </c:pt>
                <c:pt idx="36021">
                  <c:v>180.1049999999087</c:v>
                </c:pt>
                <c:pt idx="36022">
                  <c:v>180.1099999999086</c:v>
                </c:pt>
                <c:pt idx="36023">
                  <c:v>180.1149999999085</c:v>
                </c:pt>
                <c:pt idx="36024">
                  <c:v>180.1199999999085</c:v>
                </c:pt>
                <c:pt idx="36025">
                  <c:v>180.1249999999087</c:v>
                </c:pt>
                <c:pt idx="36026">
                  <c:v>180.1299999999086</c:v>
                </c:pt>
                <c:pt idx="36027">
                  <c:v>180.1349999999086</c:v>
                </c:pt>
                <c:pt idx="36028">
                  <c:v>180.1399999999086</c:v>
                </c:pt>
                <c:pt idx="36029">
                  <c:v>180.1449999999085</c:v>
                </c:pt>
                <c:pt idx="36030">
                  <c:v>180.1499999999085</c:v>
                </c:pt>
                <c:pt idx="36031">
                  <c:v>180.1549999999086</c:v>
                </c:pt>
                <c:pt idx="36032">
                  <c:v>180.1599999999086</c:v>
                </c:pt>
                <c:pt idx="36033">
                  <c:v>180.1649999999086</c:v>
                </c:pt>
                <c:pt idx="36034">
                  <c:v>180.1699999999086</c:v>
                </c:pt>
                <c:pt idx="36035">
                  <c:v>180.1749999999086</c:v>
                </c:pt>
                <c:pt idx="36036">
                  <c:v>180.1799999999085</c:v>
                </c:pt>
                <c:pt idx="36037">
                  <c:v>180.1849999999086</c:v>
                </c:pt>
                <c:pt idx="36038">
                  <c:v>180.1899999999086</c:v>
                </c:pt>
                <c:pt idx="36039">
                  <c:v>180.1949999999086</c:v>
                </c:pt>
                <c:pt idx="36040">
                  <c:v>180.1999999999086</c:v>
                </c:pt>
                <c:pt idx="36041">
                  <c:v>180.2049999999086</c:v>
                </c:pt>
                <c:pt idx="36042">
                  <c:v>180.2099999999085</c:v>
                </c:pt>
                <c:pt idx="36043">
                  <c:v>180.2149999999085</c:v>
                </c:pt>
                <c:pt idx="36044">
                  <c:v>180.2199999999085</c:v>
                </c:pt>
                <c:pt idx="36045">
                  <c:v>180.2249999999086</c:v>
                </c:pt>
                <c:pt idx="36046">
                  <c:v>180.2299999999086</c:v>
                </c:pt>
                <c:pt idx="36047">
                  <c:v>180.2349999999086</c:v>
                </c:pt>
                <c:pt idx="36048">
                  <c:v>180.2399999999085</c:v>
                </c:pt>
                <c:pt idx="36049">
                  <c:v>180.2449999999085</c:v>
                </c:pt>
                <c:pt idx="36050">
                  <c:v>180.2499999999085</c:v>
                </c:pt>
                <c:pt idx="36051">
                  <c:v>180.2549999999085</c:v>
                </c:pt>
                <c:pt idx="36052">
                  <c:v>180.2599999999085</c:v>
                </c:pt>
                <c:pt idx="36053">
                  <c:v>180.2649999999085</c:v>
                </c:pt>
                <c:pt idx="36054">
                  <c:v>180.2699999999085</c:v>
                </c:pt>
                <c:pt idx="36055">
                  <c:v>180.2749999999085</c:v>
                </c:pt>
                <c:pt idx="36056">
                  <c:v>180.2799999999085</c:v>
                </c:pt>
                <c:pt idx="36057">
                  <c:v>180.2849999999085</c:v>
                </c:pt>
                <c:pt idx="36058">
                  <c:v>180.2899999999085</c:v>
                </c:pt>
                <c:pt idx="36059">
                  <c:v>180.2949999999085</c:v>
                </c:pt>
                <c:pt idx="36060">
                  <c:v>180.2999999999085</c:v>
                </c:pt>
                <c:pt idx="36061">
                  <c:v>180.3049999999085</c:v>
                </c:pt>
                <c:pt idx="36062">
                  <c:v>180.3099999999085</c:v>
                </c:pt>
                <c:pt idx="36063">
                  <c:v>180.3149999999085</c:v>
                </c:pt>
                <c:pt idx="36064">
                  <c:v>180.3199999999085</c:v>
                </c:pt>
                <c:pt idx="36065">
                  <c:v>180.3249999999085</c:v>
                </c:pt>
                <c:pt idx="36066">
                  <c:v>180.3299999999085</c:v>
                </c:pt>
                <c:pt idx="36067">
                  <c:v>180.3349999999085</c:v>
                </c:pt>
                <c:pt idx="36068">
                  <c:v>180.3399999999085</c:v>
                </c:pt>
                <c:pt idx="36069">
                  <c:v>180.3449999999085</c:v>
                </c:pt>
                <c:pt idx="36070">
                  <c:v>180.3499999999084</c:v>
                </c:pt>
                <c:pt idx="36071">
                  <c:v>180.3549999999084</c:v>
                </c:pt>
                <c:pt idx="36072">
                  <c:v>180.3599999999084</c:v>
                </c:pt>
                <c:pt idx="36073">
                  <c:v>180.3649999999084</c:v>
                </c:pt>
                <c:pt idx="36074">
                  <c:v>180.3699999999084</c:v>
                </c:pt>
                <c:pt idx="36075">
                  <c:v>180.3749999999084</c:v>
                </c:pt>
                <c:pt idx="36076">
                  <c:v>180.3799999999084</c:v>
                </c:pt>
                <c:pt idx="36077">
                  <c:v>180.3849999999084</c:v>
                </c:pt>
                <c:pt idx="36078">
                  <c:v>180.3899999999084</c:v>
                </c:pt>
                <c:pt idx="36079">
                  <c:v>180.3949999999084</c:v>
                </c:pt>
                <c:pt idx="36080">
                  <c:v>180.3999999999084</c:v>
                </c:pt>
                <c:pt idx="36081">
                  <c:v>180.4049999999084</c:v>
                </c:pt>
                <c:pt idx="36082">
                  <c:v>180.4099999999084</c:v>
                </c:pt>
                <c:pt idx="36083">
                  <c:v>180.4149999999084</c:v>
                </c:pt>
                <c:pt idx="36084">
                  <c:v>180.4199999999084</c:v>
                </c:pt>
                <c:pt idx="36085">
                  <c:v>180.4249999999084</c:v>
                </c:pt>
                <c:pt idx="36086">
                  <c:v>180.4299999999084</c:v>
                </c:pt>
                <c:pt idx="36087">
                  <c:v>180.4349999999084</c:v>
                </c:pt>
                <c:pt idx="36088">
                  <c:v>180.4399999999084</c:v>
                </c:pt>
                <c:pt idx="36089">
                  <c:v>180.4449999999084</c:v>
                </c:pt>
                <c:pt idx="36090">
                  <c:v>180.4499999999084</c:v>
                </c:pt>
                <c:pt idx="36091">
                  <c:v>180.4549999999084</c:v>
                </c:pt>
                <c:pt idx="36092">
                  <c:v>180.4599999999084</c:v>
                </c:pt>
                <c:pt idx="36093">
                  <c:v>180.4649999999083</c:v>
                </c:pt>
                <c:pt idx="36094">
                  <c:v>180.4699999999083</c:v>
                </c:pt>
                <c:pt idx="36095">
                  <c:v>180.4749999999083</c:v>
                </c:pt>
                <c:pt idx="36096">
                  <c:v>180.4799999999083</c:v>
                </c:pt>
                <c:pt idx="36097">
                  <c:v>180.4849999999084</c:v>
                </c:pt>
                <c:pt idx="36098">
                  <c:v>180.4899999999083</c:v>
                </c:pt>
                <c:pt idx="36099">
                  <c:v>180.4949999999083</c:v>
                </c:pt>
                <c:pt idx="36100">
                  <c:v>180.4999999999083</c:v>
                </c:pt>
                <c:pt idx="36101">
                  <c:v>180.5049999999083</c:v>
                </c:pt>
                <c:pt idx="36102">
                  <c:v>180.5099999999083</c:v>
                </c:pt>
                <c:pt idx="36103">
                  <c:v>180.5149999999083</c:v>
                </c:pt>
                <c:pt idx="36104">
                  <c:v>180.5199999999083</c:v>
                </c:pt>
                <c:pt idx="36105">
                  <c:v>180.5249999999083</c:v>
                </c:pt>
                <c:pt idx="36106">
                  <c:v>180.5299999999083</c:v>
                </c:pt>
                <c:pt idx="36107">
                  <c:v>180.5349999999083</c:v>
                </c:pt>
                <c:pt idx="36108">
                  <c:v>180.5399999999083</c:v>
                </c:pt>
                <c:pt idx="36109">
                  <c:v>180.5449999999083</c:v>
                </c:pt>
                <c:pt idx="36110">
                  <c:v>180.5499999999082</c:v>
                </c:pt>
                <c:pt idx="36111">
                  <c:v>180.5549999999083</c:v>
                </c:pt>
                <c:pt idx="36112">
                  <c:v>180.5599999999083</c:v>
                </c:pt>
                <c:pt idx="36113">
                  <c:v>180.5649999999083</c:v>
                </c:pt>
                <c:pt idx="36114">
                  <c:v>180.5699999999082</c:v>
                </c:pt>
                <c:pt idx="36115">
                  <c:v>180.5749999999082</c:v>
                </c:pt>
                <c:pt idx="36116">
                  <c:v>180.5799999999082</c:v>
                </c:pt>
                <c:pt idx="36117">
                  <c:v>180.5849999999082</c:v>
                </c:pt>
                <c:pt idx="36118">
                  <c:v>180.5899999999082</c:v>
                </c:pt>
                <c:pt idx="36119">
                  <c:v>180.5949999999082</c:v>
                </c:pt>
                <c:pt idx="36120">
                  <c:v>180.5999999999082</c:v>
                </c:pt>
                <c:pt idx="36121">
                  <c:v>180.6049999999082</c:v>
                </c:pt>
                <c:pt idx="36122">
                  <c:v>180.6099999999082</c:v>
                </c:pt>
                <c:pt idx="36123">
                  <c:v>180.6149999999082</c:v>
                </c:pt>
                <c:pt idx="36124">
                  <c:v>180.6199999999081</c:v>
                </c:pt>
                <c:pt idx="36125">
                  <c:v>180.6249999999082</c:v>
                </c:pt>
                <c:pt idx="36126">
                  <c:v>180.6299999999082</c:v>
                </c:pt>
                <c:pt idx="36127">
                  <c:v>180.6349999999082</c:v>
                </c:pt>
                <c:pt idx="36128">
                  <c:v>180.6399999999082</c:v>
                </c:pt>
                <c:pt idx="36129">
                  <c:v>180.6449999999082</c:v>
                </c:pt>
                <c:pt idx="36130">
                  <c:v>180.6499999999081</c:v>
                </c:pt>
                <c:pt idx="36131">
                  <c:v>180.6549999999082</c:v>
                </c:pt>
                <c:pt idx="36132">
                  <c:v>180.6599999999082</c:v>
                </c:pt>
                <c:pt idx="36133">
                  <c:v>180.6649999999082</c:v>
                </c:pt>
                <c:pt idx="36134">
                  <c:v>180.6699999999082</c:v>
                </c:pt>
                <c:pt idx="36135">
                  <c:v>180.6749999999082</c:v>
                </c:pt>
                <c:pt idx="36136">
                  <c:v>180.6799999999081</c:v>
                </c:pt>
                <c:pt idx="36137">
                  <c:v>180.6849999999081</c:v>
                </c:pt>
                <c:pt idx="36138">
                  <c:v>180.6899999999081</c:v>
                </c:pt>
                <c:pt idx="36139">
                  <c:v>180.6949999999081</c:v>
                </c:pt>
                <c:pt idx="36140">
                  <c:v>180.6999999999081</c:v>
                </c:pt>
                <c:pt idx="36141">
                  <c:v>180.7049999999081</c:v>
                </c:pt>
                <c:pt idx="36142">
                  <c:v>180.7099999999081</c:v>
                </c:pt>
                <c:pt idx="36143">
                  <c:v>180.7149999999081</c:v>
                </c:pt>
                <c:pt idx="36144">
                  <c:v>180.7199999999081</c:v>
                </c:pt>
                <c:pt idx="36145">
                  <c:v>180.7249999999081</c:v>
                </c:pt>
                <c:pt idx="36146">
                  <c:v>180.7299999999081</c:v>
                </c:pt>
                <c:pt idx="36147">
                  <c:v>180.7349999999081</c:v>
                </c:pt>
                <c:pt idx="36148">
                  <c:v>180.7399999999081</c:v>
                </c:pt>
                <c:pt idx="36149">
                  <c:v>180.7449999999081</c:v>
                </c:pt>
                <c:pt idx="36150">
                  <c:v>180.7499999999081</c:v>
                </c:pt>
                <c:pt idx="36151">
                  <c:v>180.7549999999081</c:v>
                </c:pt>
                <c:pt idx="36152">
                  <c:v>180.7599999999081</c:v>
                </c:pt>
                <c:pt idx="36153">
                  <c:v>180.7649999999081</c:v>
                </c:pt>
                <c:pt idx="36154">
                  <c:v>180.769999999908</c:v>
                </c:pt>
                <c:pt idx="36155">
                  <c:v>180.7749999999079</c:v>
                </c:pt>
                <c:pt idx="36156">
                  <c:v>180.7799999999079</c:v>
                </c:pt>
                <c:pt idx="36157">
                  <c:v>180.7849999999081</c:v>
                </c:pt>
                <c:pt idx="36158">
                  <c:v>180.789999999908</c:v>
                </c:pt>
                <c:pt idx="36159">
                  <c:v>180.794999999908</c:v>
                </c:pt>
                <c:pt idx="36160">
                  <c:v>180.799999999908</c:v>
                </c:pt>
                <c:pt idx="36161">
                  <c:v>180.804999999908</c:v>
                </c:pt>
                <c:pt idx="36162">
                  <c:v>180.809999999908</c:v>
                </c:pt>
                <c:pt idx="36163">
                  <c:v>180.814999999908</c:v>
                </c:pt>
                <c:pt idx="36164">
                  <c:v>180.819999999908</c:v>
                </c:pt>
                <c:pt idx="36165">
                  <c:v>180.824999999908</c:v>
                </c:pt>
                <c:pt idx="36166">
                  <c:v>180.829999999908</c:v>
                </c:pt>
                <c:pt idx="36167">
                  <c:v>180.834999999908</c:v>
                </c:pt>
                <c:pt idx="36168">
                  <c:v>180.839999999908</c:v>
                </c:pt>
                <c:pt idx="36169">
                  <c:v>180.844999999908</c:v>
                </c:pt>
                <c:pt idx="36170">
                  <c:v>180.849999999908</c:v>
                </c:pt>
                <c:pt idx="36171">
                  <c:v>180.854999999908</c:v>
                </c:pt>
                <c:pt idx="36172">
                  <c:v>180.859999999908</c:v>
                </c:pt>
                <c:pt idx="36173">
                  <c:v>180.864999999908</c:v>
                </c:pt>
                <c:pt idx="36174">
                  <c:v>180.869999999908</c:v>
                </c:pt>
                <c:pt idx="36175">
                  <c:v>180.874999999908</c:v>
                </c:pt>
                <c:pt idx="36176">
                  <c:v>180.879999999908</c:v>
                </c:pt>
                <c:pt idx="36177">
                  <c:v>180.884999999908</c:v>
                </c:pt>
                <c:pt idx="36178">
                  <c:v>180.889999999908</c:v>
                </c:pt>
                <c:pt idx="36179">
                  <c:v>180.894999999908</c:v>
                </c:pt>
                <c:pt idx="36180">
                  <c:v>180.899999999908</c:v>
                </c:pt>
                <c:pt idx="36181">
                  <c:v>180.9049999999079</c:v>
                </c:pt>
                <c:pt idx="36182">
                  <c:v>180.9099999999079</c:v>
                </c:pt>
                <c:pt idx="36183">
                  <c:v>180.9149999999079</c:v>
                </c:pt>
                <c:pt idx="36184">
                  <c:v>180.9199999999079</c:v>
                </c:pt>
                <c:pt idx="36185">
                  <c:v>180.924999999908</c:v>
                </c:pt>
                <c:pt idx="36186">
                  <c:v>180.9299999999079</c:v>
                </c:pt>
                <c:pt idx="36187">
                  <c:v>180.9349999999079</c:v>
                </c:pt>
                <c:pt idx="36188">
                  <c:v>180.9399999999079</c:v>
                </c:pt>
                <c:pt idx="36189">
                  <c:v>180.9449999999079</c:v>
                </c:pt>
                <c:pt idx="36190">
                  <c:v>180.9499999999079</c:v>
                </c:pt>
                <c:pt idx="36191">
                  <c:v>180.9549999999079</c:v>
                </c:pt>
                <c:pt idx="36192">
                  <c:v>180.9599999999079</c:v>
                </c:pt>
                <c:pt idx="36193">
                  <c:v>180.9649999999079</c:v>
                </c:pt>
                <c:pt idx="36194">
                  <c:v>180.9699999999079</c:v>
                </c:pt>
                <c:pt idx="36195">
                  <c:v>180.9749999999079</c:v>
                </c:pt>
                <c:pt idx="36196">
                  <c:v>180.9799999999079</c:v>
                </c:pt>
                <c:pt idx="36197">
                  <c:v>180.9849999999079</c:v>
                </c:pt>
                <c:pt idx="36198">
                  <c:v>180.9899999999079</c:v>
                </c:pt>
                <c:pt idx="36199">
                  <c:v>180.9949999999079</c:v>
                </c:pt>
                <c:pt idx="36200">
                  <c:v>180.9999999999079</c:v>
                </c:pt>
                <c:pt idx="36201">
                  <c:v>181.0049999999079</c:v>
                </c:pt>
                <c:pt idx="36202">
                  <c:v>181.0099999999078</c:v>
                </c:pt>
                <c:pt idx="36203">
                  <c:v>181.0149999999078</c:v>
                </c:pt>
                <c:pt idx="36204">
                  <c:v>181.0199999999078</c:v>
                </c:pt>
                <c:pt idx="36205">
                  <c:v>181.0249999999078</c:v>
                </c:pt>
                <c:pt idx="36206">
                  <c:v>181.0299999999078</c:v>
                </c:pt>
                <c:pt idx="36207">
                  <c:v>181.0349999999078</c:v>
                </c:pt>
                <c:pt idx="36208">
                  <c:v>181.0399999999078</c:v>
                </c:pt>
                <c:pt idx="36209">
                  <c:v>181.0449999999078</c:v>
                </c:pt>
                <c:pt idx="36210">
                  <c:v>181.0499999999078</c:v>
                </c:pt>
                <c:pt idx="36211">
                  <c:v>181.0549999999078</c:v>
                </c:pt>
                <c:pt idx="36212">
                  <c:v>181.0599999999078</c:v>
                </c:pt>
                <c:pt idx="36213">
                  <c:v>181.0649999999078</c:v>
                </c:pt>
                <c:pt idx="36214">
                  <c:v>181.0699999999078</c:v>
                </c:pt>
                <c:pt idx="36215">
                  <c:v>181.0749999999078</c:v>
                </c:pt>
                <c:pt idx="36216">
                  <c:v>181.0799999999078</c:v>
                </c:pt>
                <c:pt idx="36217">
                  <c:v>181.0849999999078</c:v>
                </c:pt>
                <c:pt idx="36218">
                  <c:v>181.0899999999078</c:v>
                </c:pt>
                <c:pt idx="36219">
                  <c:v>181.0949999999078</c:v>
                </c:pt>
                <c:pt idx="36220">
                  <c:v>181.0999999999078</c:v>
                </c:pt>
                <c:pt idx="36221">
                  <c:v>181.1049999999078</c:v>
                </c:pt>
                <c:pt idx="36222">
                  <c:v>181.1099999999078</c:v>
                </c:pt>
                <c:pt idx="36223">
                  <c:v>181.1149999999078</c:v>
                </c:pt>
                <c:pt idx="36224">
                  <c:v>181.1199999999077</c:v>
                </c:pt>
                <c:pt idx="36225">
                  <c:v>181.1249999999077</c:v>
                </c:pt>
                <c:pt idx="36226">
                  <c:v>181.1299999999077</c:v>
                </c:pt>
                <c:pt idx="36227">
                  <c:v>181.1349999999077</c:v>
                </c:pt>
                <c:pt idx="36228">
                  <c:v>181.1399999999077</c:v>
                </c:pt>
                <c:pt idx="36229">
                  <c:v>181.1449999999077</c:v>
                </c:pt>
                <c:pt idx="36230">
                  <c:v>181.1499999999077</c:v>
                </c:pt>
                <c:pt idx="36231">
                  <c:v>181.1549999999077</c:v>
                </c:pt>
                <c:pt idx="36232">
                  <c:v>181.1599999999077</c:v>
                </c:pt>
                <c:pt idx="36233">
                  <c:v>181.1649999999077</c:v>
                </c:pt>
                <c:pt idx="36234">
                  <c:v>181.1699999999077</c:v>
                </c:pt>
                <c:pt idx="36235">
                  <c:v>181.1749999999077</c:v>
                </c:pt>
                <c:pt idx="36236">
                  <c:v>181.1799999999077</c:v>
                </c:pt>
                <c:pt idx="36237">
                  <c:v>181.1849999999077</c:v>
                </c:pt>
                <c:pt idx="36238">
                  <c:v>181.1899999999077</c:v>
                </c:pt>
                <c:pt idx="36239">
                  <c:v>181.1949999999077</c:v>
                </c:pt>
                <c:pt idx="36240">
                  <c:v>181.1999999999077</c:v>
                </c:pt>
                <c:pt idx="36241">
                  <c:v>181.2049999999077</c:v>
                </c:pt>
                <c:pt idx="36242">
                  <c:v>181.2099999999076</c:v>
                </c:pt>
                <c:pt idx="36243">
                  <c:v>181.2149999999075</c:v>
                </c:pt>
                <c:pt idx="36244">
                  <c:v>181.2199999999075</c:v>
                </c:pt>
                <c:pt idx="36245">
                  <c:v>181.2249999999077</c:v>
                </c:pt>
                <c:pt idx="36246">
                  <c:v>181.2299999999076</c:v>
                </c:pt>
                <c:pt idx="36247">
                  <c:v>181.2349999999076</c:v>
                </c:pt>
                <c:pt idx="36248">
                  <c:v>181.2399999999076</c:v>
                </c:pt>
                <c:pt idx="36249">
                  <c:v>181.2449999999075</c:v>
                </c:pt>
                <c:pt idx="36250">
                  <c:v>181.2499999999075</c:v>
                </c:pt>
                <c:pt idx="36251">
                  <c:v>181.2549999999076</c:v>
                </c:pt>
                <c:pt idx="36252">
                  <c:v>181.2599999999076</c:v>
                </c:pt>
                <c:pt idx="36253">
                  <c:v>181.2649999999076</c:v>
                </c:pt>
                <c:pt idx="36254">
                  <c:v>181.2699999999076</c:v>
                </c:pt>
                <c:pt idx="36255">
                  <c:v>181.2749999999075</c:v>
                </c:pt>
                <c:pt idx="36256">
                  <c:v>181.2799999999075</c:v>
                </c:pt>
                <c:pt idx="36257">
                  <c:v>181.2849999999076</c:v>
                </c:pt>
                <c:pt idx="36258">
                  <c:v>181.2899999999076</c:v>
                </c:pt>
                <c:pt idx="36259">
                  <c:v>181.2949999999076</c:v>
                </c:pt>
                <c:pt idx="36260">
                  <c:v>181.2999999999076</c:v>
                </c:pt>
                <c:pt idx="36261">
                  <c:v>181.3049999999076</c:v>
                </c:pt>
                <c:pt idx="36262">
                  <c:v>181.3099999999076</c:v>
                </c:pt>
                <c:pt idx="36263">
                  <c:v>181.3149999999076</c:v>
                </c:pt>
                <c:pt idx="36264">
                  <c:v>181.3199999999076</c:v>
                </c:pt>
                <c:pt idx="36265">
                  <c:v>181.3249999999076</c:v>
                </c:pt>
                <c:pt idx="36266">
                  <c:v>181.3299999999076</c:v>
                </c:pt>
                <c:pt idx="36267">
                  <c:v>181.3349999999076</c:v>
                </c:pt>
                <c:pt idx="36268">
                  <c:v>181.3399999999076</c:v>
                </c:pt>
                <c:pt idx="36269">
                  <c:v>181.3449999999075</c:v>
                </c:pt>
                <c:pt idx="36270">
                  <c:v>181.3499999999075</c:v>
                </c:pt>
                <c:pt idx="36271">
                  <c:v>181.3549999999076</c:v>
                </c:pt>
                <c:pt idx="36272">
                  <c:v>181.3599999999076</c:v>
                </c:pt>
                <c:pt idx="36273">
                  <c:v>181.3649999999076</c:v>
                </c:pt>
                <c:pt idx="36274">
                  <c:v>181.3699999999075</c:v>
                </c:pt>
                <c:pt idx="36275">
                  <c:v>181.3749999999075</c:v>
                </c:pt>
                <c:pt idx="36276">
                  <c:v>181.3799999999075</c:v>
                </c:pt>
                <c:pt idx="36277">
                  <c:v>181.3849999999075</c:v>
                </c:pt>
                <c:pt idx="36278">
                  <c:v>181.3899999999075</c:v>
                </c:pt>
                <c:pt idx="36279">
                  <c:v>181.3949999999075</c:v>
                </c:pt>
                <c:pt idx="36280">
                  <c:v>181.3999999999075</c:v>
                </c:pt>
                <c:pt idx="36281">
                  <c:v>181.4049999999075</c:v>
                </c:pt>
                <c:pt idx="36282">
                  <c:v>181.4099999999075</c:v>
                </c:pt>
                <c:pt idx="36283">
                  <c:v>181.4149999999075</c:v>
                </c:pt>
                <c:pt idx="36284">
                  <c:v>181.4199999999075</c:v>
                </c:pt>
                <c:pt idx="36285">
                  <c:v>181.4249999999075</c:v>
                </c:pt>
                <c:pt idx="36286">
                  <c:v>181.4299999999075</c:v>
                </c:pt>
                <c:pt idx="36287">
                  <c:v>181.4349999999075</c:v>
                </c:pt>
                <c:pt idx="36288">
                  <c:v>181.4399999999075</c:v>
                </c:pt>
                <c:pt idx="36289">
                  <c:v>181.4449999999075</c:v>
                </c:pt>
                <c:pt idx="36290">
                  <c:v>181.4499999999074</c:v>
                </c:pt>
                <c:pt idx="36291">
                  <c:v>181.4549999999074</c:v>
                </c:pt>
                <c:pt idx="36292">
                  <c:v>181.4599999999074</c:v>
                </c:pt>
                <c:pt idx="36293">
                  <c:v>181.4649999999074</c:v>
                </c:pt>
                <c:pt idx="36294">
                  <c:v>181.4699999999074</c:v>
                </c:pt>
                <c:pt idx="36295">
                  <c:v>181.4749999999074</c:v>
                </c:pt>
                <c:pt idx="36296">
                  <c:v>181.4799999999074</c:v>
                </c:pt>
                <c:pt idx="36297">
                  <c:v>181.4849999999074</c:v>
                </c:pt>
                <c:pt idx="36298">
                  <c:v>181.4899999999074</c:v>
                </c:pt>
                <c:pt idx="36299">
                  <c:v>181.4949999999074</c:v>
                </c:pt>
                <c:pt idx="36300">
                  <c:v>181.4999999999074</c:v>
                </c:pt>
                <c:pt idx="36301">
                  <c:v>181.5049999999074</c:v>
                </c:pt>
                <c:pt idx="36302">
                  <c:v>181.5099999999074</c:v>
                </c:pt>
                <c:pt idx="36303">
                  <c:v>181.5149999999074</c:v>
                </c:pt>
                <c:pt idx="36304">
                  <c:v>181.5199999999074</c:v>
                </c:pt>
                <c:pt idx="36305">
                  <c:v>181.5249999999074</c:v>
                </c:pt>
                <c:pt idx="36306">
                  <c:v>181.5299999999074</c:v>
                </c:pt>
                <c:pt idx="36307">
                  <c:v>181.5349999999074</c:v>
                </c:pt>
                <c:pt idx="36308">
                  <c:v>181.5399999999074</c:v>
                </c:pt>
                <c:pt idx="36309">
                  <c:v>181.5449999999074</c:v>
                </c:pt>
                <c:pt idx="36310">
                  <c:v>181.5499999999074</c:v>
                </c:pt>
                <c:pt idx="36311">
                  <c:v>181.5549999999074</c:v>
                </c:pt>
                <c:pt idx="36312">
                  <c:v>181.5599999999074</c:v>
                </c:pt>
                <c:pt idx="36313">
                  <c:v>181.5649999999073</c:v>
                </c:pt>
                <c:pt idx="36314">
                  <c:v>181.5699999999073</c:v>
                </c:pt>
                <c:pt idx="36315">
                  <c:v>181.5749999999073</c:v>
                </c:pt>
                <c:pt idx="36316">
                  <c:v>181.5799999999073</c:v>
                </c:pt>
                <c:pt idx="36317">
                  <c:v>181.5849999999074</c:v>
                </c:pt>
                <c:pt idx="36318">
                  <c:v>181.5899999999073</c:v>
                </c:pt>
                <c:pt idx="36319">
                  <c:v>181.5949999999073</c:v>
                </c:pt>
                <c:pt idx="36320">
                  <c:v>181.5999999999073</c:v>
                </c:pt>
                <c:pt idx="36321">
                  <c:v>181.6049999999073</c:v>
                </c:pt>
                <c:pt idx="36322">
                  <c:v>181.6099999999073</c:v>
                </c:pt>
                <c:pt idx="36323">
                  <c:v>181.6149999999073</c:v>
                </c:pt>
                <c:pt idx="36324">
                  <c:v>181.6199999999073</c:v>
                </c:pt>
                <c:pt idx="36325">
                  <c:v>181.6249999999073</c:v>
                </c:pt>
                <c:pt idx="36326">
                  <c:v>181.6299999999073</c:v>
                </c:pt>
                <c:pt idx="36327">
                  <c:v>181.6349999999073</c:v>
                </c:pt>
                <c:pt idx="36328">
                  <c:v>181.6399999999073</c:v>
                </c:pt>
                <c:pt idx="36329">
                  <c:v>181.6449999999073</c:v>
                </c:pt>
                <c:pt idx="36330">
                  <c:v>181.6499999999072</c:v>
                </c:pt>
                <c:pt idx="36331">
                  <c:v>181.6549999999073</c:v>
                </c:pt>
                <c:pt idx="36332">
                  <c:v>181.6599999999073</c:v>
                </c:pt>
                <c:pt idx="36333">
                  <c:v>181.6649999999073</c:v>
                </c:pt>
                <c:pt idx="36334">
                  <c:v>181.6699999999072</c:v>
                </c:pt>
                <c:pt idx="36335">
                  <c:v>181.6749999999072</c:v>
                </c:pt>
                <c:pt idx="36336">
                  <c:v>181.6799999999072</c:v>
                </c:pt>
                <c:pt idx="36337">
                  <c:v>181.6849999999072</c:v>
                </c:pt>
                <c:pt idx="36338">
                  <c:v>181.6899999999072</c:v>
                </c:pt>
                <c:pt idx="36339">
                  <c:v>181.6949999999072</c:v>
                </c:pt>
                <c:pt idx="36340">
                  <c:v>181.6999999999072</c:v>
                </c:pt>
                <c:pt idx="36341">
                  <c:v>181.7049999999072</c:v>
                </c:pt>
                <c:pt idx="36342">
                  <c:v>181.7099999999072</c:v>
                </c:pt>
                <c:pt idx="36343">
                  <c:v>181.7149999999071</c:v>
                </c:pt>
                <c:pt idx="36344">
                  <c:v>181.7199999999071</c:v>
                </c:pt>
                <c:pt idx="36345">
                  <c:v>181.7249999999072</c:v>
                </c:pt>
                <c:pt idx="36346">
                  <c:v>181.7299999999072</c:v>
                </c:pt>
                <c:pt idx="36347">
                  <c:v>181.7349999999072</c:v>
                </c:pt>
                <c:pt idx="36348">
                  <c:v>181.7399999999072</c:v>
                </c:pt>
                <c:pt idx="36349">
                  <c:v>181.7449999999072</c:v>
                </c:pt>
                <c:pt idx="36350">
                  <c:v>181.7499999999071</c:v>
                </c:pt>
                <c:pt idx="36351">
                  <c:v>181.7549999999072</c:v>
                </c:pt>
                <c:pt idx="36352">
                  <c:v>181.7599999999072</c:v>
                </c:pt>
                <c:pt idx="36353">
                  <c:v>181.7649999999072</c:v>
                </c:pt>
                <c:pt idx="36354">
                  <c:v>181.7699999999072</c:v>
                </c:pt>
                <c:pt idx="36355">
                  <c:v>181.7749999999072</c:v>
                </c:pt>
                <c:pt idx="36356">
                  <c:v>181.7799999999071</c:v>
                </c:pt>
                <c:pt idx="36357">
                  <c:v>181.7849999999071</c:v>
                </c:pt>
                <c:pt idx="36358">
                  <c:v>181.7899999999071</c:v>
                </c:pt>
                <c:pt idx="36359">
                  <c:v>181.7949999999071</c:v>
                </c:pt>
                <c:pt idx="36360">
                  <c:v>181.7999999999071</c:v>
                </c:pt>
                <c:pt idx="36361">
                  <c:v>181.8049999999072</c:v>
                </c:pt>
                <c:pt idx="36362">
                  <c:v>181.8099999999071</c:v>
                </c:pt>
                <c:pt idx="36363">
                  <c:v>181.8149999999071</c:v>
                </c:pt>
                <c:pt idx="36364">
                  <c:v>181.8199999999071</c:v>
                </c:pt>
                <c:pt idx="36365">
                  <c:v>181.8249999999071</c:v>
                </c:pt>
                <c:pt idx="36366">
                  <c:v>181.8299999999071</c:v>
                </c:pt>
                <c:pt idx="36367">
                  <c:v>181.8349999999071</c:v>
                </c:pt>
                <c:pt idx="36368">
                  <c:v>181.8399999999071</c:v>
                </c:pt>
                <c:pt idx="36369">
                  <c:v>181.8449999999071</c:v>
                </c:pt>
                <c:pt idx="36370">
                  <c:v>181.8499999999071</c:v>
                </c:pt>
                <c:pt idx="36371">
                  <c:v>181.8549999999071</c:v>
                </c:pt>
                <c:pt idx="36372">
                  <c:v>181.8599999999071</c:v>
                </c:pt>
                <c:pt idx="36373">
                  <c:v>181.8649999999071</c:v>
                </c:pt>
                <c:pt idx="36374">
                  <c:v>181.8699999999071</c:v>
                </c:pt>
                <c:pt idx="36375">
                  <c:v>181.8749999999071</c:v>
                </c:pt>
                <c:pt idx="36376">
                  <c:v>181.8799999999071</c:v>
                </c:pt>
                <c:pt idx="36377">
                  <c:v>181.8849999999071</c:v>
                </c:pt>
                <c:pt idx="36378">
                  <c:v>181.8899999999071</c:v>
                </c:pt>
                <c:pt idx="36379">
                  <c:v>181.894999999907</c:v>
                </c:pt>
                <c:pt idx="36380">
                  <c:v>181.899999999907</c:v>
                </c:pt>
                <c:pt idx="36381">
                  <c:v>181.904999999907</c:v>
                </c:pt>
                <c:pt idx="36382">
                  <c:v>181.909999999907</c:v>
                </c:pt>
                <c:pt idx="36383">
                  <c:v>181.914999999907</c:v>
                </c:pt>
                <c:pt idx="36384">
                  <c:v>181.919999999907</c:v>
                </c:pt>
                <c:pt idx="36385">
                  <c:v>181.924999999907</c:v>
                </c:pt>
                <c:pt idx="36386">
                  <c:v>181.929999999907</c:v>
                </c:pt>
                <c:pt idx="36387">
                  <c:v>181.934999999907</c:v>
                </c:pt>
                <c:pt idx="36388">
                  <c:v>181.939999999907</c:v>
                </c:pt>
                <c:pt idx="36389">
                  <c:v>181.944999999907</c:v>
                </c:pt>
                <c:pt idx="36390">
                  <c:v>181.949999999907</c:v>
                </c:pt>
                <c:pt idx="36391">
                  <c:v>181.954999999907</c:v>
                </c:pt>
                <c:pt idx="36392">
                  <c:v>181.959999999907</c:v>
                </c:pt>
                <c:pt idx="36393">
                  <c:v>181.964999999907</c:v>
                </c:pt>
                <c:pt idx="36394">
                  <c:v>181.969999999907</c:v>
                </c:pt>
                <c:pt idx="36395">
                  <c:v>181.974999999907</c:v>
                </c:pt>
                <c:pt idx="36396">
                  <c:v>181.979999999907</c:v>
                </c:pt>
                <c:pt idx="36397">
                  <c:v>181.984999999907</c:v>
                </c:pt>
                <c:pt idx="36398">
                  <c:v>181.989999999907</c:v>
                </c:pt>
                <c:pt idx="36399">
                  <c:v>181.994999999907</c:v>
                </c:pt>
                <c:pt idx="36400">
                  <c:v>181.999999999907</c:v>
                </c:pt>
                <c:pt idx="36401">
                  <c:v>182.0049999999069</c:v>
                </c:pt>
                <c:pt idx="36402">
                  <c:v>182.0099999999069</c:v>
                </c:pt>
                <c:pt idx="36403">
                  <c:v>182.0149999999069</c:v>
                </c:pt>
                <c:pt idx="36404">
                  <c:v>182.0199999999069</c:v>
                </c:pt>
                <c:pt idx="36405">
                  <c:v>182.024999999907</c:v>
                </c:pt>
                <c:pt idx="36406">
                  <c:v>182.0299999999069</c:v>
                </c:pt>
                <c:pt idx="36407">
                  <c:v>182.0349999999069</c:v>
                </c:pt>
                <c:pt idx="36408">
                  <c:v>182.0399999999069</c:v>
                </c:pt>
                <c:pt idx="36409">
                  <c:v>182.0449999999069</c:v>
                </c:pt>
                <c:pt idx="36410">
                  <c:v>182.0499999999069</c:v>
                </c:pt>
                <c:pt idx="36411">
                  <c:v>182.0549999999069</c:v>
                </c:pt>
                <c:pt idx="36412">
                  <c:v>182.0599999999069</c:v>
                </c:pt>
                <c:pt idx="36413">
                  <c:v>182.0649999999069</c:v>
                </c:pt>
                <c:pt idx="36414">
                  <c:v>182.0699999999069</c:v>
                </c:pt>
                <c:pt idx="36415">
                  <c:v>182.0749999999069</c:v>
                </c:pt>
                <c:pt idx="36416">
                  <c:v>182.0799999999069</c:v>
                </c:pt>
                <c:pt idx="36417">
                  <c:v>182.0849999999069</c:v>
                </c:pt>
                <c:pt idx="36418">
                  <c:v>182.0899999999069</c:v>
                </c:pt>
                <c:pt idx="36419">
                  <c:v>182.0949999999069</c:v>
                </c:pt>
                <c:pt idx="36420">
                  <c:v>182.0999999999069</c:v>
                </c:pt>
                <c:pt idx="36421">
                  <c:v>182.1049999999069</c:v>
                </c:pt>
                <c:pt idx="36422">
                  <c:v>182.1099999999068</c:v>
                </c:pt>
                <c:pt idx="36423">
                  <c:v>182.1149999999068</c:v>
                </c:pt>
                <c:pt idx="36424">
                  <c:v>182.1199999999068</c:v>
                </c:pt>
                <c:pt idx="36425">
                  <c:v>182.1249999999068</c:v>
                </c:pt>
                <c:pt idx="36426">
                  <c:v>182.1299999999068</c:v>
                </c:pt>
                <c:pt idx="36427">
                  <c:v>182.1349999999068</c:v>
                </c:pt>
                <c:pt idx="36428">
                  <c:v>182.1399999999068</c:v>
                </c:pt>
                <c:pt idx="36429">
                  <c:v>182.1449999999068</c:v>
                </c:pt>
                <c:pt idx="36430">
                  <c:v>182.1499999999068</c:v>
                </c:pt>
                <c:pt idx="36431">
                  <c:v>182.1549999999068</c:v>
                </c:pt>
                <c:pt idx="36432">
                  <c:v>182.1599999999068</c:v>
                </c:pt>
                <c:pt idx="36433">
                  <c:v>182.1649999999068</c:v>
                </c:pt>
                <c:pt idx="36434">
                  <c:v>182.1699999999068</c:v>
                </c:pt>
                <c:pt idx="36435">
                  <c:v>182.1749999999068</c:v>
                </c:pt>
                <c:pt idx="36436">
                  <c:v>182.1799999999068</c:v>
                </c:pt>
                <c:pt idx="36437">
                  <c:v>182.1849999999068</c:v>
                </c:pt>
                <c:pt idx="36438">
                  <c:v>182.1899999999068</c:v>
                </c:pt>
                <c:pt idx="36439">
                  <c:v>182.1949999999068</c:v>
                </c:pt>
                <c:pt idx="36440">
                  <c:v>182.1999999999068</c:v>
                </c:pt>
                <c:pt idx="36441">
                  <c:v>182.2049999999068</c:v>
                </c:pt>
                <c:pt idx="36442">
                  <c:v>182.2099999999068</c:v>
                </c:pt>
                <c:pt idx="36443">
                  <c:v>182.2149999999068</c:v>
                </c:pt>
                <c:pt idx="36444">
                  <c:v>182.2199999999067</c:v>
                </c:pt>
                <c:pt idx="36445">
                  <c:v>182.2249999999067</c:v>
                </c:pt>
                <c:pt idx="36446">
                  <c:v>182.2299999999067</c:v>
                </c:pt>
                <c:pt idx="36447">
                  <c:v>182.2349999999067</c:v>
                </c:pt>
                <c:pt idx="36448">
                  <c:v>182.2399999999067</c:v>
                </c:pt>
                <c:pt idx="36449">
                  <c:v>182.2449999999067</c:v>
                </c:pt>
                <c:pt idx="36450">
                  <c:v>182.2499999999067</c:v>
                </c:pt>
                <c:pt idx="36451">
                  <c:v>182.2549999999067</c:v>
                </c:pt>
                <c:pt idx="36452">
                  <c:v>182.2599999999067</c:v>
                </c:pt>
                <c:pt idx="36453">
                  <c:v>182.2649999999067</c:v>
                </c:pt>
                <c:pt idx="36454">
                  <c:v>182.2699999999067</c:v>
                </c:pt>
                <c:pt idx="36455">
                  <c:v>182.2749999999067</c:v>
                </c:pt>
                <c:pt idx="36456">
                  <c:v>182.2799999999067</c:v>
                </c:pt>
                <c:pt idx="36457">
                  <c:v>182.2849999999067</c:v>
                </c:pt>
                <c:pt idx="36458">
                  <c:v>182.2899999999067</c:v>
                </c:pt>
                <c:pt idx="36459">
                  <c:v>182.2949999999067</c:v>
                </c:pt>
                <c:pt idx="36460">
                  <c:v>182.2999999999067</c:v>
                </c:pt>
                <c:pt idx="36461">
                  <c:v>182.3049999999067</c:v>
                </c:pt>
                <c:pt idx="36462">
                  <c:v>182.3099999999067</c:v>
                </c:pt>
                <c:pt idx="36463">
                  <c:v>182.3149999999067</c:v>
                </c:pt>
                <c:pt idx="36464">
                  <c:v>182.3199999999067</c:v>
                </c:pt>
                <c:pt idx="36465">
                  <c:v>182.3249999999067</c:v>
                </c:pt>
                <c:pt idx="36466">
                  <c:v>182.3299999999067</c:v>
                </c:pt>
                <c:pt idx="36467">
                  <c:v>182.3349999999066</c:v>
                </c:pt>
                <c:pt idx="36468">
                  <c:v>182.3399999999066</c:v>
                </c:pt>
                <c:pt idx="36469">
                  <c:v>182.3449999999066</c:v>
                </c:pt>
                <c:pt idx="36470">
                  <c:v>182.3499999999066</c:v>
                </c:pt>
                <c:pt idx="36471">
                  <c:v>182.3549999999067</c:v>
                </c:pt>
                <c:pt idx="36472">
                  <c:v>182.3599999999066</c:v>
                </c:pt>
                <c:pt idx="36473">
                  <c:v>182.3649999999066</c:v>
                </c:pt>
                <c:pt idx="36474">
                  <c:v>182.3699999999066</c:v>
                </c:pt>
                <c:pt idx="36475">
                  <c:v>182.3749999999066</c:v>
                </c:pt>
                <c:pt idx="36476">
                  <c:v>182.3799999999066</c:v>
                </c:pt>
                <c:pt idx="36477">
                  <c:v>182.3849999999066</c:v>
                </c:pt>
                <c:pt idx="36478">
                  <c:v>182.3899999999066</c:v>
                </c:pt>
                <c:pt idx="36479">
                  <c:v>182.3949999999066</c:v>
                </c:pt>
                <c:pt idx="36480">
                  <c:v>182.3999999999066</c:v>
                </c:pt>
                <c:pt idx="36481">
                  <c:v>182.4049999999066</c:v>
                </c:pt>
                <c:pt idx="36482">
                  <c:v>182.4099999999066</c:v>
                </c:pt>
                <c:pt idx="36483">
                  <c:v>182.4149999999066</c:v>
                </c:pt>
                <c:pt idx="36484">
                  <c:v>182.4199999999066</c:v>
                </c:pt>
                <c:pt idx="36485">
                  <c:v>182.4249999999066</c:v>
                </c:pt>
                <c:pt idx="36486">
                  <c:v>182.4299999999066</c:v>
                </c:pt>
                <c:pt idx="36487">
                  <c:v>182.4349999999066</c:v>
                </c:pt>
                <c:pt idx="36488">
                  <c:v>182.4399999999066</c:v>
                </c:pt>
                <c:pt idx="36489">
                  <c:v>182.4449999999065</c:v>
                </c:pt>
                <c:pt idx="36490">
                  <c:v>182.4499999999065</c:v>
                </c:pt>
                <c:pt idx="36491">
                  <c:v>182.4549999999066</c:v>
                </c:pt>
                <c:pt idx="36492">
                  <c:v>182.4599999999066</c:v>
                </c:pt>
                <c:pt idx="36493">
                  <c:v>182.4649999999066</c:v>
                </c:pt>
                <c:pt idx="36494">
                  <c:v>182.4699999999065</c:v>
                </c:pt>
                <c:pt idx="36495">
                  <c:v>182.4749999999065</c:v>
                </c:pt>
                <c:pt idx="36496">
                  <c:v>182.4799999999065</c:v>
                </c:pt>
                <c:pt idx="36497">
                  <c:v>182.4849999999065</c:v>
                </c:pt>
                <c:pt idx="36498">
                  <c:v>182.4899999999065</c:v>
                </c:pt>
                <c:pt idx="36499">
                  <c:v>182.4949999999065</c:v>
                </c:pt>
                <c:pt idx="36500">
                  <c:v>182.4999999999065</c:v>
                </c:pt>
                <c:pt idx="36501">
                  <c:v>182.5049999999065</c:v>
                </c:pt>
                <c:pt idx="36502">
                  <c:v>182.5099999999065</c:v>
                </c:pt>
                <c:pt idx="36503">
                  <c:v>182.5149999999065</c:v>
                </c:pt>
                <c:pt idx="36504">
                  <c:v>182.5199999999065</c:v>
                </c:pt>
                <c:pt idx="36505">
                  <c:v>182.5249999999065</c:v>
                </c:pt>
                <c:pt idx="36506">
                  <c:v>182.5299999999065</c:v>
                </c:pt>
                <c:pt idx="36507">
                  <c:v>182.5349999999065</c:v>
                </c:pt>
                <c:pt idx="36508">
                  <c:v>182.5399999999065</c:v>
                </c:pt>
                <c:pt idx="36509">
                  <c:v>182.5449999999065</c:v>
                </c:pt>
                <c:pt idx="36510">
                  <c:v>182.5499999999064</c:v>
                </c:pt>
                <c:pt idx="36511">
                  <c:v>182.5549999999064</c:v>
                </c:pt>
                <c:pt idx="36512">
                  <c:v>182.5599999999064</c:v>
                </c:pt>
                <c:pt idx="36513">
                  <c:v>182.5649999999064</c:v>
                </c:pt>
                <c:pt idx="36514">
                  <c:v>182.5699999999064</c:v>
                </c:pt>
                <c:pt idx="36515">
                  <c:v>182.5749999999064</c:v>
                </c:pt>
                <c:pt idx="36516">
                  <c:v>182.5799999999064</c:v>
                </c:pt>
                <c:pt idx="36517">
                  <c:v>182.5849999999064</c:v>
                </c:pt>
                <c:pt idx="36518">
                  <c:v>182.5899999999064</c:v>
                </c:pt>
                <c:pt idx="36519">
                  <c:v>182.5949999999064</c:v>
                </c:pt>
                <c:pt idx="36520">
                  <c:v>182.5999999999064</c:v>
                </c:pt>
                <c:pt idx="36521">
                  <c:v>182.6049999999064</c:v>
                </c:pt>
                <c:pt idx="36522">
                  <c:v>182.6099999999064</c:v>
                </c:pt>
                <c:pt idx="36523">
                  <c:v>182.6149999999064</c:v>
                </c:pt>
                <c:pt idx="36524">
                  <c:v>182.6199999999064</c:v>
                </c:pt>
                <c:pt idx="36525">
                  <c:v>182.6249999999064</c:v>
                </c:pt>
                <c:pt idx="36526">
                  <c:v>182.6299999999064</c:v>
                </c:pt>
                <c:pt idx="36527">
                  <c:v>182.6349999999064</c:v>
                </c:pt>
                <c:pt idx="36528">
                  <c:v>182.6399999999064</c:v>
                </c:pt>
                <c:pt idx="36529">
                  <c:v>182.6449999999064</c:v>
                </c:pt>
                <c:pt idx="36530">
                  <c:v>182.6499999999064</c:v>
                </c:pt>
                <c:pt idx="36531">
                  <c:v>182.6549999999064</c:v>
                </c:pt>
                <c:pt idx="36532">
                  <c:v>182.6599999999064</c:v>
                </c:pt>
                <c:pt idx="36533">
                  <c:v>182.6649999999063</c:v>
                </c:pt>
                <c:pt idx="36534">
                  <c:v>182.6699999999063</c:v>
                </c:pt>
                <c:pt idx="36535">
                  <c:v>182.6749999999063</c:v>
                </c:pt>
                <c:pt idx="36536">
                  <c:v>182.6799999999063</c:v>
                </c:pt>
                <c:pt idx="36537">
                  <c:v>182.6849999999064</c:v>
                </c:pt>
                <c:pt idx="36538">
                  <c:v>182.6899999999063</c:v>
                </c:pt>
                <c:pt idx="36539">
                  <c:v>182.6949999999063</c:v>
                </c:pt>
                <c:pt idx="36540">
                  <c:v>182.6999999999063</c:v>
                </c:pt>
                <c:pt idx="36541">
                  <c:v>182.7049999999063</c:v>
                </c:pt>
                <c:pt idx="36542">
                  <c:v>182.7099999999063</c:v>
                </c:pt>
                <c:pt idx="36543">
                  <c:v>182.7149999999063</c:v>
                </c:pt>
                <c:pt idx="36544">
                  <c:v>182.7199999999063</c:v>
                </c:pt>
                <c:pt idx="36545">
                  <c:v>182.7249999999063</c:v>
                </c:pt>
                <c:pt idx="36546">
                  <c:v>182.7299999999063</c:v>
                </c:pt>
                <c:pt idx="36547">
                  <c:v>182.7349999999063</c:v>
                </c:pt>
                <c:pt idx="36548">
                  <c:v>182.7399999999063</c:v>
                </c:pt>
                <c:pt idx="36549">
                  <c:v>182.7449999999063</c:v>
                </c:pt>
                <c:pt idx="36550">
                  <c:v>182.7499999999062</c:v>
                </c:pt>
                <c:pt idx="36551">
                  <c:v>182.7549999999063</c:v>
                </c:pt>
                <c:pt idx="36552">
                  <c:v>182.7599999999063</c:v>
                </c:pt>
                <c:pt idx="36553">
                  <c:v>182.7649999999063</c:v>
                </c:pt>
                <c:pt idx="36554">
                  <c:v>182.7699999999062</c:v>
                </c:pt>
                <c:pt idx="36555">
                  <c:v>182.7749999999062</c:v>
                </c:pt>
                <c:pt idx="36556">
                  <c:v>182.7799999999062</c:v>
                </c:pt>
                <c:pt idx="36557">
                  <c:v>182.7849999999062</c:v>
                </c:pt>
                <c:pt idx="36558">
                  <c:v>182.7899999999062</c:v>
                </c:pt>
                <c:pt idx="36559">
                  <c:v>182.7949999999062</c:v>
                </c:pt>
                <c:pt idx="36560">
                  <c:v>182.7999999999062</c:v>
                </c:pt>
                <c:pt idx="36561">
                  <c:v>182.8049999999062</c:v>
                </c:pt>
                <c:pt idx="36562">
                  <c:v>182.8099999999062</c:v>
                </c:pt>
                <c:pt idx="36563">
                  <c:v>182.8149999999062</c:v>
                </c:pt>
                <c:pt idx="36564">
                  <c:v>182.8199999999062</c:v>
                </c:pt>
                <c:pt idx="36565">
                  <c:v>182.8249999999062</c:v>
                </c:pt>
                <c:pt idx="36566">
                  <c:v>182.8299999999062</c:v>
                </c:pt>
                <c:pt idx="36567">
                  <c:v>182.8349999999062</c:v>
                </c:pt>
                <c:pt idx="36568">
                  <c:v>182.8399999999062</c:v>
                </c:pt>
                <c:pt idx="36569">
                  <c:v>182.8449999999062</c:v>
                </c:pt>
                <c:pt idx="36570">
                  <c:v>182.8499999999062</c:v>
                </c:pt>
                <c:pt idx="36571">
                  <c:v>182.8549999999062</c:v>
                </c:pt>
                <c:pt idx="36572">
                  <c:v>182.8599999999062</c:v>
                </c:pt>
                <c:pt idx="36573">
                  <c:v>182.8649999999062</c:v>
                </c:pt>
                <c:pt idx="36574">
                  <c:v>182.8699999999062</c:v>
                </c:pt>
                <c:pt idx="36575">
                  <c:v>182.8749999999062</c:v>
                </c:pt>
                <c:pt idx="36576">
                  <c:v>182.8799999999062</c:v>
                </c:pt>
                <c:pt idx="36577">
                  <c:v>182.8849999999062</c:v>
                </c:pt>
                <c:pt idx="36578">
                  <c:v>182.8899999999062</c:v>
                </c:pt>
                <c:pt idx="36579">
                  <c:v>182.8949999999062</c:v>
                </c:pt>
                <c:pt idx="36580">
                  <c:v>182.8999999999062</c:v>
                </c:pt>
                <c:pt idx="36581">
                  <c:v>182.9049999999062</c:v>
                </c:pt>
                <c:pt idx="36582">
                  <c:v>182.9099999999061</c:v>
                </c:pt>
                <c:pt idx="36583">
                  <c:v>182.9149999999061</c:v>
                </c:pt>
                <c:pt idx="36584">
                  <c:v>182.9199999999061</c:v>
                </c:pt>
                <c:pt idx="36585">
                  <c:v>182.9249999999061</c:v>
                </c:pt>
                <c:pt idx="36586">
                  <c:v>182.9299999999061</c:v>
                </c:pt>
                <c:pt idx="36587">
                  <c:v>182.9349999999061</c:v>
                </c:pt>
                <c:pt idx="36588">
                  <c:v>182.9399999999061</c:v>
                </c:pt>
                <c:pt idx="36589">
                  <c:v>182.9449999999061</c:v>
                </c:pt>
                <c:pt idx="36590">
                  <c:v>182.9499999999061</c:v>
                </c:pt>
                <c:pt idx="36591">
                  <c:v>182.9549999999061</c:v>
                </c:pt>
                <c:pt idx="36592">
                  <c:v>182.9599999999061</c:v>
                </c:pt>
                <c:pt idx="36593">
                  <c:v>182.9649999999061</c:v>
                </c:pt>
                <c:pt idx="36594">
                  <c:v>182.9699999999061</c:v>
                </c:pt>
                <c:pt idx="36595">
                  <c:v>182.9749999999061</c:v>
                </c:pt>
                <c:pt idx="36596">
                  <c:v>182.9799999999061</c:v>
                </c:pt>
                <c:pt idx="36597">
                  <c:v>182.9849999999061</c:v>
                </c:pt>
                <c:pt idx="36598">
                  <c:v>182.9899999999061</c:v>
                </c:pt>
                <c:pt idx="36599">
                  <c:v>182.994999999906</c:v>
                </c:pt>
                <c:pt idx="36600">
                  <c:v>182.999999999906</c:v>
                </c:pt>
                <c:pt idx="36601">
                  <c:v>183.004999999906</c:v>
                </c:pt>
                <c:pt idx="36602">
                  <c:v>183.009999999906</c:v>
                </c:pt>
                <c:pt idx="36603">
                  <c:v>183.014999999906</c:v>
                </c:pt>
                <c:pt idx="36604">
                  <c:v>183.019999999906</c:v>
                </c:pt>
                <c:pt idx="36605">
                  <c:v>183.024999999906</c:v>
                </c:pt>
                <c:pt idx="36606">
                  <c:v>183.029999999906</c:v>
                </c:pt>
                <c:pt idx="36607">
                  <c:v>183.034999999906</c:v>
                </c:pt>
                <c:pt idx="36608">
                  <c:v>183.039999999906</c:v>
                </c:pt>
                <c:pt idx="36609">
                  <c:v>183.044999999906</c:v>
                </c:pt>
                <c:pt idx="36610">
                  <c:v>183.049999999906</c:v>
                </c:pt>
                <c:pt idx="36611">
                  <c:v>183.054999999906</c:v>
                </c:pt>
                <c:pt idx="36612">
                  <c:v>183.059999999906</c:v>
                </c:pt>
                <c:pt idx="36613">
                  <c:v>183.064999999906</c:v>
                </c:pt>
                <c:pt idx="36614">
                  <c:v>183.069999999906</c:v>
                </c:pt>
                <c:pt idx="36615">
                  <c:v>183.074999999906</c:v>
                </c:pt>
                <c:pt idx="36616">
                  <c:v>183.079999999906</c:v>
                </c:pt>
                <c:pt idx="36617">
                  <c:v>183.084999999906</c:v>
                </c:pt>
                <c:pt idx="36618">
                  <c:v>183.089999999906</c:v>
                </c:pt>
                <c:pt idx="36619">
                  <c:v>183.094999999906</c:v>
                </c:pt>
                <c:pt idx="36620">
                  <c:v>183.099999999906</c:v>
                </c:pt>
                <c:pt idx="36621">
                  <c:v>183.1049999999059</c:v>
                </c:pt>
                <c:pt idx="36622">
                  <c:v>183.1099999999059</c:v>
                </c:pt>
                <c:pt idx="36623">
                  <c:v>183.1149999999059</c:v>
                </c:pt>
                <c:pt idx="36624">
                  <c:v>183.1199999999059</c:v>
                </c:pt>
                <c:pt idx="36625">
                  <c:v>183.124999999906</c:v>
                </c:pt>
                <c:pt idx="36626">
                  <c:v>183.1299999999059</c:v>
                </c:pt>
                <c:pt idx="36627">
                  <c:v>183.1349999999059</c:v>
                </c:pt>
                <c:pt idx="36628">
                  <c:v>183.1399999999059</c:v>
                </c:pt>
                <c:pt idx="36629">
                  <c:v>183.1449999999059</c:v>
                </c:pt>
                <c:pt idx="36630">
                  <c:v>183.1499999999059</c:v>
                </c:pt>
                <c:pt idx="36631">
                  <c:v>183.1549999999059</c:v>
                </c:pt>
                <c:pt idx="36632">
                  <c:v>183.1599999999059</c:v>
                </c:pt>
                <c:pt idx="36633">
                  <c:v>183.1649999999059</c:v>
                </c:pt>
                <c:pt idx="36634">
                  <c:v>183.1699999999059</c:v>
                </c:pt>
                <c:pt idx="36635">
                  <c:v>183.1749999999059</c:v>
                </c:pt>
                <c:pt idx="36636">
                  <c:v>183.1799999999059</c:v>
                </c:pt>
                <c:pt idx="36637">
                  <c:v>183.1849999999059</c:v>
                </c:pt>
                <c:pt idx="36638">
                  <c:v>183.1899999999059</c:v>
                </c:pt>
                <c:pt idx="36639">
                  <c:v>183.1949999999059</c:v>
                </c:pt>
                <c:pt idx="36640">
                  <c:v>183.1999999999059</c:v>
                </c:pt>
                <c:pt idx="36641">
                  <c:v>183.2049999999059</c:v>
                </c:pt>
                <c:pt idx="36642">
                  <c:v>183.2099999999058</c:v>
                </c:pt>
                <c:pt idx="36643">
                  <c:v>183.2149999999058</c:v>
                </c:pt>
                <c:pt idx="36644">
                  <c:v>183.2199999999058</c:v>
                </c:pt>
                <c:pt idx="36645">
                  <c:v>183.2249999999058</c:v>
                </c:pt>
                <c:pt idx="36646">
                  <c:v>183.2299999999058</c:v>
                </c:pt>
                <c:pt idx="36647">
                  <c:v>183.2349999999058</c:v>
                </c:pt>
                <c:pt idx="36648">
                  <c:v>183.2399999999058</c:v>
                </c:pt>
                <c:pt idx="36649">
                  <c:v>183.2449999999058</c:v>
                </c:pt>
                <c:pt idx="36650">
                  <c:v>183.2499999999058</c:v>
                </c:pt>
                <c:pt idx="36651">
                  <c:v>183.2549999999058</c:v>
                </c:pt>
                <c:pt idx="36652">
                  <c:v>183.2599999999058</c:v>
                </c:pt>
                <c:pt idx="36653">
                  <c:v>183.2649999999058</c:v>
                </c:pt>
                <c:pt idx="36654">
                  <c:v>183.2699999999058</c:v>
                </c:pt>
                <c:pt idx="36655">
                  <c:v>183.2749999999058</c:v>
                </c:pt>
                <c:pt idx="36656">
                  <c:v>183.2799999999058</c:v>
                </c:pt>
                <c:pt idx="36657">
                  <c:v>183.2849999999058</c:v>
                </c:pt>
                <c:pt idx="36658">
                  <c:v>183.2899999999058</c:v>
                </c:pt>
                <c:pt idx="36659">
                  <c:v>183.2949999999058</c:v>
                </c:pt>
                <c:pt idx="36660">
                  <c:v>183.2999999999058</c:v>
                </c:pt>
                <c:pt idx="36661">
                  <c:v>183.3049999999058</c:v>
                </c:pt>
                <c:pt idx="36662">
                  <c:v>183.3099999999058</c:v>
                </c:pt>
                <c:pt idx="36663">
                  <c:v>183.3149999999058</c:v>
                </c:pt>
                <c:pt idx="36664">
                  <c:v>183.3199999999058</c:v>
                </c:pt>
                <c:pt idx="36665">
                  <c:v>183.3249999999058</c:v>
                </c:pt>
                <c:pt idx="36666">
                  <c:v>183.3299999999058</c:v>
                </c:pt>
                <c:pt idx="36667">
                  <c:v>183.3349999999058</c:v>
                </c:pt>
                <c:pt idx="36668">
                  <c:v>183.3399999999058</c:v>
                </c:pt>
                <c:pt idx="36669">
                  <c:v>183.3449999999058</c:v>
                </c:pt>
                <c:pt idx="36670">
                  <c:v>183.3499999999057</c:v>
                </c:pt>
                <c:pt idx="36671">
                  <c:v>183.3549999999057</c:v>
                </c:pt>
                <c:pt idx="36672">
                  <c:v>183.3599999999057</c:v>
                </c:pt>
                <c:pt idx="36673">
                  <c:v>183.3649999999057</c:v>
                </c:pt>
                <c:pt idx="36674">
                  <c:v>183.3699999999057</c:v>
                </c:pt>
                <c:pt idx="36675">
                  <c:v>183.3749999999057</c:v>
                </c:pt>
                <c:pt idx="36676">
                  <c:v>183.3799999999057</c:v>
                </c:pt>
                <c:pt idx="36677">
                  <c:v>183.3849999999057</c:v>
                </c:pt>
                <c:pt idx="36678">
                  <c:v>183.3899999999057</c:v>
                </c:pt>
                <c:pt idx="36679">
                  <c:v>183.3949999999057</c:v>
                </c:pt>
                <c:pt idx="36680">
                  <c:v>183.3999999999057</c:v>
                </c:pt>
                <c:pt idx="36681">
                  <c:v>183.4049999999057</c:v>
                </c:pt>
                <c:pt idx="36682">
                  <c:v>183.4099999999057</c:v>
                </c:pt>
                <c:pt idx="36683">
                  <c:v>183.4149999999057</c:v>
                </c:pt>
                <c:pt idx="36684">
                  <c:v>183.4199999999057</c:v>
                </c:pt>
                <c:pt idx="36685">
                  <c:v>183.4249999999057</c:v>
                </c:pt>
                <c:pt idx="36686">
                  <c:v>183.4299999999057</c:v>
                </c:pt>
                <c:pt idx="36687">
                  <c:v>183.4349999999056</c:v>
                </c:pt>
                <c:pt idx="36688">
                  <c:v>183.4399999999056</c:v>
                </c:pt>
                <c:pt idx="36689">
                  <c:v>183.4449999999056</c:v>
                </c:pt>
                <c:pt idx="36690">
                  <c:v>183.4499999999056</c:v>
                </c:pt>
                <c:pt idx="36691">
                  <c:v>183.4549999999057</c:v>
                </c:pt>
                <c:pt idx="36692">
                  <c:v>183.4599999999056</c:v>
                </c:pt>
                <c:pt idx="36693">
                  <c:v>183.4649999999056</c:v>
                </c:pt>
                <c:pt idx="36694">
                  <c:v>183.4699999999056</c:v>
                </c:pt>
                <c:pt idx="36695">
                  <c:v>183.4749999999056</c:v>
                </c:pt>
                <c:pt idx="36696">
                  <c:v>183.4799999999056</c:v>
                </c:pt>
                <c:pt idx="36697">
                  <c:v>183.4849999999056</c:v>
                </c:pt>
                <c:pt idx="36698">
                  <c:v>183.4899999999056</c:v>
                </c:pt>
                <c:pt idx="36699">
                  <c:v>183.4949999999056</c:v>
                </c:pt>
                <c:pt idx="36700">
                  <c:v>183.4999999999056</c:v>
                </c:pt>
                <c:pt idx="36701">
                  <c:v>183.5049999999056</c:v>
                </c:pt>
                <c:pt idx="36702">
                  <c:v>183.5099999999056</c:v>
                </c:pt>
                <c:pt idx="36703">
                  <c:v>183.5149999999056</c:v>
                </c:pt>
                <c:pt idx="36704">
                  <c:v>183.5199999999056</c:v>
                </c:pt>
                <c:pt idx="36705">
                  <c:v>183.5249999999056</c:v>
                </c:pt>
                <c:pt idx="36706">
                  <c:v>183.5299999999056</c:v>
                </c:pt>
                <c:pt idx="36707">
                  <c:v>183.5349999999056</c:v>
                </c:pt>
                <c:pt idx="36708">
                  <c:v>183.5399999999056</c:v>
                </c:pt>
                <c:pt idx="36709">
                  <c:v>183.5449999999055</c:v>
                </c:pt>
                <c:pt idx="36710">
                  <c:v>183.5499999999055</c:v>
                </c:pt>
                <c:pt idx="36711">
                  <c:v>183.5549999999056</c:v>
                </c:pt>
                <c:pt idx="36712">
                  <c:v>183.5599999999056</c:v>
                </c:pt>
                <c:pt idx="36713">
                  <c:v>183.5649999999056</c:v>
                </c:pt>
                <c:pt idx="36714">
                  <c:v>183.5699999999055</c:v>
                </c:pt>
                <c:pt idx="36715">
                  <c:v>183.5749999999055</c:v>
                </c:pt>
                <c:pt idx="36716">
                  <c:v>183.5799999999055</c:v>
                </c:pt>
                <c:pt idx="36717">
                  <c:v>183.5849999999055</c:v>
                </c:pt>
                <c:pt idx="36718">
                  <c:v>183.5899999999055</c:v>
                </c:pt>
                <c:pt idx="36719">
                  <c:v>183.5949999999055</c:v>
                </c:pt>
                <c:pt idx="36720">
                  <c:v>183.5999999999055</c:v>
                </c:pt>
                <c:pt idx="36721">
                  <c:v>183.6049999999055</c:v>
                </c:pt>
                <c:pt idx="36722">
                  <c:v>183.6099999999055</c:v>
                </c:pt>
                <c:pt idx="36723">
                  <c:v>183.6149999999055</c:v>
                </c:pt>
                <c:pt idx="36724">
                  <c:v>183.6199999999055</c:v>
                </c:pt>
                <c:pt idx="36725">
                  <c:v>183.6249999999055</c:v>
                </c:pt>
                <c:pt idx="36726">
                  <c:v>183.6299999999055</c:v>
                </c:pt>
                <c:pt idx="36727">
                  <c:v>183.6349999999055</c:v>
                </c:pt>
                <c:pt idx="36728">
                  <c:v>183.6399999999055</c:v>
                </c:pt>
                <c:pt idx="36729">
                  <c:v>183.6449999999055</c:v>
                </c:pt>
                <c:pt idx="36730">
                  <c:v>183.6499999999054</c:v>
                </c:pt>
                <c:pt idx="36731">
                  <c:v>183.6549999999054</c:v>
                </c:pt>
                <c:pt idx="36732">
                  <c:v>183.6599999999054</c:v>
                </c:pt>
                <c:pt idx="36733">
                  <c:v>183.6649999999054</c:v>
                </c:pt>
                <c:pt idx="36734">
                  <c:v>183.6699999999054</c:v>
                </c:pt>
                <c:pt idx="36735">
                  <c:v>183.6749999999054</c:v>
                </c:pt>
                <c:pt idx="36736">
                  <c:v>183.6799999999054</c:v>
                </c:pt>
                <c:pt idx="36737">
                  <c:v>183.6849999999054</c:v>
                </c:pt>
                <c:pt idx="36738">
                  <c:v>183.6899999999054</c:v>
                </c:pt>
                <c:pt idx="36739">
                  <c:v>183.6949999999054</c:v>
                </c:pt>
                <c:pt idx="36740">
                  <c:v>183.6999999999054</c:v>
                </c:pt>
                <c:pt idx="36741">
                  <c:v>183.7049999999054</c:v>
                </c:pt>
                <c:pt idx="36742">
                  <c:v>183.7099999999054</c:v>
                </c:pt>
                <c:pt idx="36743">
                  <c:v>183.7149999999054</c:v>
                </c:pt>
                <c:pt idx="36744">
                  <c:v>183.7199999999054</c:v>
                </c:pt>
                <c:pt idx="36745">
                  <c:v>183.7249999999054</c:v>
                </c:pt>
                <c:pt idx="36746">
                  <c:v>183.7299999999054</c:v>
                </c:pt>
                <c:pt idx="36747">
                  <c:v>183.7349999999054</c:v>
                </c:pt>
                <c:pt idx="36748">
                  <c:v>183.7399999999054</c:v>
                </c:pt>
                <c:pt idx="36749">
                  <c:v>183.7449999999054</c:v>
                </c:pt>
                <c:pt idx="36750">
                  <c:v>183.7499999999054</c:v>
                </c:pt>
                <c:pt idx="36751">
                  <c:v>183.7549999999054</c:v>
                </c:pt>
                <c:pt idx="36752">
                  <c:v>183.7599999999054</c:v>
                </c:pt>
                <c:pt idx="36753">
                  <c:v>183.7649999999053</c:v>
                </c:pt>
                <c:pt idx="36754">
                  <c:v>183.7699999999053</c:v>
                </c:pt>
                <c:pt idx="36755">
                  <c:v>183.7749999999053</c:v>
                </c:pt>
                <c:pt idx="36756">
                  <c:v>183.7799999999053</c:v>
                </c:pt>
                <c:pt idx="36757">
                  <c:v>183.7849999999054</c:v>
                </c:pt>
                <c:pt idx="36758">
                  <c:v>183.7899999999053</c:v>
                </c:pt>
                <c:pt idx="36759">
                  <c:v>183.7949999999053</c:v>
                </c:pt>
                <c:pt idx="36760">
                  <c:v>183.7999999999053</c:v>
                </c:pt>
                <c:pt idx="36761">
                  <c:v>183.8049999999053</c:v>
                </c:pt>
                <c:pt idx="36762">
                  <c:v>183.8099999999053</c:v>
                </c:pt>
                <c:pt idx="36763">
                  <c:v>183.8149999999053</c:v>
                </c:pt>
                <c:pt idx="36764">
                  <c:v>183.8199999999053</c:v>
                </c:pt>
                <c:pt idx="36765">
                  <c:v>183.8249999999053</c:v>
                </c:pt>
                <c:pt idx="36766">
                  <c:v>183.8299999999053</c:v>
                </c:pt>
                <c:pt idx="36767">
                  <c:v>183.8349999999053</c:v>
                </c:pt>
                <c:pt idx="36768">
                  <c:v>183.8399999999053</c:v>
                </c:pt>
                <c:pt idx="36769">
                  <c:v>183.8449999999053</c:v>
                </c:pt>
                <c:pt idx="36770">
                  <c:v>183.8499999999053</c:v>
                </c:pt>
                <c:pt idx="36771">
                  <c:v>183.8549999999053</c:v>
                </c:pt>
                <c:pt idx="36772">
                  <c:v>183.8599999999053</c:v>
                </c:pt>
                <c:pt idx="36773">
                  <c:v>183.8649999999053</c:v>
                </c:pt>
                <c:pt idx="36774">
                  <c:v>183.8699999999052</c:v>
                </c:pt>
                <c:pt idx="36775">
                  <c:v>183.8749999999052</c:v>
                </c:pt>
                <c:pt idx="36776">
                  <c:v>183.8799999999052</c:v>
                </c:pt>
                <c:pt idx="36777">
                  <c:v>183.8849999999053</c:v>
                </c:pt>
                <c:pt idx="36778">
                  <c:v>183.8899999999053</c:v>
                </c:pt>
                <c:pt idx="36779">
                  <c:v>183.8949999999053</c:v>
                </c:pt>
                <c:pt idx="36780">
                  <c:v>183.8999999999052</c:v>
                </c:pt>
                <c:pt idx="36781">
                  <c:v>183.9049999999052</c:v>
                </c:pt>
                <c:pt idx="36782">
                  <c:v>183.9099999999052</c:v>
                </c:pt>
                <c:pt idx="36783">
                  <c:v>183.9149999999052</c:v>
                </c:pt>
                <c:pt idx="36784">
                  <c:v>183.9199999999052</c:v>
                </c:pt>
                <c:pt idx="36785">
                  <c:v>183.9249999999052</c:v>
                </c:pt>
                <c:pt idx="36786">
                  <c:v>183.9299999999052</c:v>
                </c:pt>
                <c:pt idx="36787">
                  <c:v>183.9349999999052</c:v>
                </c:pt>
                <c:pt idx="36788">
                  <c:v>183.9399999999052</c:v>
                </c:pt>
                <c:pt idx="36789">
                  <c:v>183.9449999999052</c:v>
                </c:pt>
                <c:pt idx="36790">
                  <c:v>183.9499999999052</c:v>
                </c:pt>
                <c:pt idx="36791">
                  <c:v>183.9549999999052</c:v>
                </c:pt>
                <c:pt idx="36792">
                  <c:v>183.9599999999052</c:v>
                </c:pt>
                <c:pt idx="36793">
                  <c:v>183.9649999999052</c:v>
                </c:pt>
                <c:pt idx="36794">
                  <c:v>183.9699999999052</c:v>
                </c:pt>
                <c:pt idx="36795">
                  <c:v>183.9749999999052</c:v>
                </c:pt>
                <c:pt idx="36796">
                  <c:v>183.9799999999051</c:v>
                </c:pt>
                <c:pt idx="36797">
                  <c:v>183.9849999999052</c:v>
                </c:pt>
                <c:pt idx="36798">
                  <c:v>183.9899999999052</c:v>
                </c:pt>
                <c:pt idx="36799">
                  <c:v>183.9949999999052</c:v>
                </c:pt>
                <c:pt idx="36800">
                  <c:v>183.9999999999052</c:v>
                </c:pt>
                <c:pt idx="36801">
                  <c:v>184.0049999999052</c:v>
                </c:pt>
                <c:pt idx="36802">
                  <c:v>184.0099999999051</c:v>
                </c:pt>
                <c:pt idx="36803">
                  <c:v>184.0149999999051</c:v>
                </c:pt>
                <c:pt idx="36804">
                  <c:v>184.0199999999051</c:v>
                </c:pt>
                <c:pt idx="36805">
                  <c:v>184.0249999999051</c:v>
                </c:pt>
                <c:pt idx="36806">
                  <c:v>184.0299999999051</c:v>
                </c:pt>
                <c:pt idx="36807">
                  <c:v>184.0349999999051</c:v>
                </c:pt>
                <c:pt idx="36808">
                  <c:v>184.0399999999051</c:v>
                </c:pt>
                <c:pt idx="36809">
                  <c:v>184.0449999999051</c:v>
                </c:pt>
                <c:pt idx="36810">
                  <c:v>184.0499999999051</c:v>
                </c:pt>
                <c:pt idx="36811">
                  <c:v>184.0549999999051</c:v>
                </c:pt>
                <c:pt idx="36812">
                  <c:v>184.0599999999051</c:v>
                </c:pt>
                <c:pt idx="36813">
                  <c:v>184.0649999999051</c:v>
                </c:pt>
                <c:pt idx="36814">
                  <c:v>184.0699999999051</c:v>
                </c:pt>
                <c:pt idx="36815">
                  <c:v>184.0749999999051</c:v>
                </c:pt>
                <c:pt idx="36816">
                  <c:v>184.0799999999051</c:v>
                </c:pt>
                <c:pt idx="36817">
                  <c:v>184.0849999999051</c:v>
                </c:pt>
                <c:pt idx="36818">
                  <c:v>184.089999999905</c:v>
                </c:pt>
                <c:pt idx="36819">
                  <c:v>184.094999999905</c:v>
                </c:pt>
                <c:pt idx="36820">
                  <c:v>184.099999999905</c:v>
                </c:pt>
                <c:pt idx="36821">
                  <c:v>184.104999999905</c:v>
                </c:pt>
                <c:pt idx="36822">
                  <c:v>184.109999999905</c:v>
                </c:pt>
                <c:pt idx="36823">
                  <c:v>184.114999999905</c:v>
                </c:pt>
                <c:pt idx="36824">
                  <c:v>184.119999999905</c:v>
                </c:pt>
                <c:pt idx="36825">
                  <c:v>184.124999999905</c:v>
                </c:pt>
                <c:pt idx="36826">
                  <c:v>184.129999999905</c:v>
                </c:pt>
                <c:pt idx="36827">
                  <c:v>184.134999999905</c:v>
                </c:pt>
                <c:pt idx="36828">
                  <c:v>184.139999999905</c:v>
                </c:pt>
                <c:pt idx="36829">
                  <c:v>184.144999999905</c:v>
                </c:pt>
                <c:pt idx="36830">
                  <c:v>184.149999999905</c:v>
                </c:pt>
                <c:pt idx="36831">
                  <c:v>184.154999999905</c:v>
                </c:pt>
                <c:pt idx="36832">
                  <c:v>184.159999999905</c:v>
                </c:pt>
                <c:pt idx="36833">
                  <c:v>184.164999999905</c:v>
                </c:pt>
                <c:pt idx="36834">
                  <c:v>184.169999999905</c:v>
                </c:pt>
                <c:pt idx="36835">
                  <c:v>184.174999999905</c:v>
                </c:pt>
                <c:pt idx="36836">
                  <c:v>184.179999999905</c:v>
                </c:pt>
                <c:pt idx="36837">
                  <c:v>184.184999999905</c:v>
                </c:pt>
                <c:pt idx="36838">
                  <c:v>184.189999999905</c:v>
                </c:pt>
                <c:pt idx="36839">
                  <c:v>184.194999999905</c:v>
                </c:pt>
                <c:pt idx="36840">
                  <c:v>184.1999999999049</c:v>
                </c:pt>
                <c:pt idx="36841">
                  <c:v>184.2049999999049</c:v>
                </c:pt>
                <c:pt idx="36842">
                  <c:v>184.2099999999049</c:v>
                </c:pt>
                <c:pt idx="36843">
                  <c:v>184.2149999999049</c:v>
                </c:pt>
                <c:pt idx="36844">
                  <c:v>184.2199999999049</c:v>
                </c:pt>
                <c:pt idx="36845">
                  <c:v>184.224999999905</c:v>
                </c:pt>
                <c:pt idx="36846">
                  <c:v>184.2299999999049</c:v>
                </c:pt>
                <c:pt idx="36847">
                  <c:v>184.2349999999049</c:v>
                </c:pt>
                <c:pt idx="36848">
                  <c:v>184.2399999999049</c:v>
                </c:pt>
                <c:pt idx="36849">
                  <c:v>184.2449999999049</c:v>
                </c:pt>
                <c:pt idx="36850">
                  <c:v>184.2499999999049</c:v>
                </c:pt>
                <c:pt idx="36851">
                  <c:v>184.2549999999049</c:v>
                </c:pt>
                <c:pt idx="36852">
                  <c:v>184.2599999999049</c:v>
                </c:pt>
                <c:pt idx="36853">
                  <c:v>184.2649999999049</c:v>
                </c:pt>
                <c:pt idx="36854">
                  <c:v>184.2699999999049</c:v>
                </c:pt>
                <c:pt idx="36855">
                  <c:v>184.2749999999049</c:v>
                </c:pt>
                <c:pt idx="36856">
                  <c:v>184.2799999999049</c:v>
                </c:pt>
                <c:pt idx="36857">
                  <c:v>184.2849999999049</c:v>
                </c:pt>
                <c:pt idx="36858">
                  <c:v>184.2899999999049</c:v>
                </c:pt>
                <c:pt idx="36859">
                  <c:v>184.2949999999049</c:v>
                </c:pt>
                <c:pt idx="36860">
                  <c:v>184.2999999999049</c:v>
                </c:pt>
                <c:pt idx="36861">
                  <c:v>184.304999999905</c:v>
                </c:pt>
                <c:pt idx="36862">
                  <c:v>184.3099999999048</c:v>
                </c:pt>
                <c:pt idx="36863">
                  <c:v>184.3149999999048</c:v>
                </c:pt>
                <c:pt idx="36864">
                  <c:v>184.3199999999048</c:v>
                </c:pt>
                <c:pt idx="36865">
                  <c:v>184.324999999905</c:v>
                </c:pt>
                <c:pt idx="36866">
                  <c:v>184.329999999905</c:v>
                </c:pt>
                <c:pt idx="36867">
                  <c:v>184.334999999905</c:v>
                </c:pt>
                <c:pt idx="36868">
                  <c:v>184.3399999999048</c:v>
                </c:pt>
                <c:pt idx="36869">
                  <c:v>184.3449999999048</c:v>
                </c:pt>
                <c:pt idx="36870">
                  <c:v>184.3499999999048</c:v>
                </c:pt>
                <c:pt idx="36871">
                  <c:v>184.3549999999048</c:v>
                </c:pt>
                <c:pt idx="36872">
                  <c:v>184.3599999999048</c:v>
                </c:pt>
                <c:pt idx="36873">
                  <c:v>184.3649999999048</c:v>
                </c:pt>
                <c:pt idx="36874">
                  <c:v>184.3699999999048</c:v>
                </c:pt>
                <c:pt idx="36875">
                  <c:v>184.3749999999048</c:v>
                </c:pt>
                <c:pt idx="36876">
                  <c:v>184.3799999999048</c:v>
                </c:pt>
                <c:pt idx="36877">
                  <c:v>184.3849999999048</c:v>
                </c:pt>
                <c:pt idx="36878">
                  <c:v>184.3899999999048</c:v>
                </c:pt>
                <c:pt idx="36879">
                  <c:v>184.3949999999048</c:v>
                </c:pt>
                <c:pt idx="36880">
                  <c:v>184.3999999999048</c:v>
                </c:pt>
                <c:pt idx="36881">
                  <c:v>184.4049999999048</c:v>
                </c:pt>
                <c:pt idx="36882">
                  <c:v>184.4099999999048</c:v>
                </c:pt>
                <c:pt idx="36883">
                  <c:v>184.4149999999048</c:v>
                </c:pt>
                <c:pt idx="36884">
                  <c:v>184.4199999999047</c:v>
                </c:pt>
                <c:pt idx="36885">
                  <c:v>184.4249999999048</c:v>
                </c:pt>
                <c:pt idx="36886">
                  <c:v>184.4299999999048</c:v>
                </c:pt>
                <c:pt idx="36887">
                  <c:v>184.4349999999048</c:v>
                </c:pt>
                <c:pt idx="36888">
                  <c:v>184.4399999999048</c:v>
                </c:pt>
                <c:pt idx="36889">
                  <c:v>184.4449999999048</c:v>
                </c:pt>
                <c:pt idx="36890">
                  <c:v>184.4499999999047</c:v>
                </c:pt>
                <c:pt idx="36891">
                  <c:v>184.4549999999047</c:v>
                </c:pt>
                <c:pt idx="36892">
                  <c:v>184.4599999999047</c:v>
                </c:pt>
                <c:pt idx="36893">
                  <c:v>184.4649999999047</c:v>
                </c:pt>
                <c:pt idx="36894">
                  <c:v>184.4699999999047</c:v>
                </c:pt>
                <c:pt idx="36895">
                  <c:v>184.4749999999047</c:v>
                </c:pt>
                <c:pt idx="36896">
                  <c:v>184.4799999999047</c:v>
                </c:pt>
                <c:pt idx="36897">
                  <c:v>184.4849999999047</c:v>
                </c:pt>
                <c:pt idx="36898">
                  <c:v>184.4899999999047</c:v>
                </c:pt>
                <c:pt idx="36899">
                  <c:v>184.4949999999047</c:v>
                </c:pt>
                <c:pt idx="36900">
                  <c:v>184.4999999999047</c:v>
                </c:pt>
                <c:pt idx="36901">
                  <c:v>184.5049999999047</c:v>
                </c:pt>
                <c:pt idx="36902">
                  <c:v>184.5099999999047</c:v>
                </c:pt>
                <c:pt idx="36903">
                  <c:v>184.5149999999047</c:v>
                </c:pt>
                <c:pt idx="36904">
                  <c:v>184.5199999999047</c:v>
                </c:pt>
                <c:pt idx="36905">
                  <c:v>184.5249999999047</c:v>
                </c:pt>
                <c:pt idx="36906">
                  <c:v>184.5299999999046</c:v>
                </c:pt>
                <c:pt idx="36907">
                  <c:v>184.5349999999046</c:v>
                </c:pt>
                <c:pt idx="36908">
                  <c:v>184.5399999999046</c:v>
                </c:pt>
                <c:pt idx="36909">
                  <c:v>184.5449999999046</c:v>
                </c:pt>
                <c:pt idx="36910">
                  <c:v>184.5499999999046</c:v>
                </c:pt>
                <c:pt idx="36911">
                  <c:v>184.5549999999047</c:v>
                </c:pt>
                <c:pt idx="36912">
                  <c:v>184.5599999999046</c:v>
                </c:pt>
                <c:pt idx="36913">
                  <c:v>184.5649999999046</c:v>
                </c:pt>
                <c:pt idx="36914">
                  <c:v>184.5699999999046</c:v>
                </c:pt>
                <c:pt idx="36915">
                  <c:v>184.5749999999046</c:v>
                </c:pt>
                <c:pt idx="36916">
                  <c:v>184.5799999999046</c:v>
                </c:pt>
                <c:pt idx="36917">
                  <c:v>184.5849999999046</c:v>
                </c:pt>
                <c:pt idx="36918">
                  <c:v>184.5899999999046</c:v>
                </c:pt>
                <c:pt idx="36919">
                  <c:v>184.5949999999046</c:v>
                </c:pt>
                <c:pt idx="36920">
                  <c:v>184.5999999999046</c:v>
                </c:pt>
                <c:pt idx="36921">
                  <c:v>184.6049999999046</c:v>
                </c:pt>
                <c:pt idx="36922">
                  <c:v>184.6099999999046</c:v>
                </c:pt>
                <c:pt idx="36923">
                  <c:v>184.6149999999046</c:v>
                </c:pt>
                <c:pt idx="36924">
                  <c:v>184.6199999999046</c:v>
                </c:pt>
                <c:pt idx="36925">
                  <c:v>184.6249999999046</c:v>
                </c:pt>
                <c:pt idx="36926">
                  <c:v>184.6299999999046</c:v>
                </c:pt>
                <c:pt idx="36927">
                  <c:v>184.6349999999046</c:v>
                </c:pt>
                <c:pt idx="36928">
                  <c:v>184.6399999999045</c:v>
                </c:pt>
                <c:pt idx="36929">
                  <c:v>184.6449999999045</c:v>
                </c:pt>
                <c:pt idx="36930">
                  <c:v>184.6499999999045</c:v>
                </c:pt>
                <c:pt idx="36931">
                  <c:v>184.6549999999046</c:v>
                </c:pt>
                <c:pt idx="36932">
                  <c:v>184.6599999999046</c:v>
                </c:pt>
                <c:pt idx="36933">
                  <c:v>184.6649999999046</c:v>
                </c:pt>
                <c:pt idx="36934">
                  <c:v>184.6699999999045</c:v>
                </c:pt>
                <c:pt idx="36935">
                  <c:v>184.6749999999045</c:v>
                </c:pt>
                <c:pt idx="36936">
                  <c:v>184.6799999999045</c:v>
                </c:pt>
                <c:pt idx="36937">
                  <c:v>184.6849999999045</c:v>
                </c:pt>
                <c:pt idx="36938">
                  <c:v>184.6899999999045</c:v>
                </c:pt>
                <c:pt idx="36939">
                  <c:v>184.6949999999045</c:v>
                </c:pt>
                <c:pt idx="36940">
                  <c:v>184.6999999999045</c:v>
                </c:pt>
                <c:pt idx="36941">
                  <c:v>184.7049999999045</c:v>
                </c:pt>
                <c:pt idx="36942">
                  <c:v>184.7099999999045</c:v>
                </c:pt>
                <c:pt idx="36943">
                  <c:v>184.7149999999045</c:v>
                </c:pt>
                <c:pt idx="36944">
                  <c:v>184.7199999999045</c:v>
                </c:pt>
                <c:pt idx="36945">
                  <c:v>184.7249999999045</c:v>
                </c:pt>
                <c:pt idx="36946">
                  <c:v>184.7299999999045</c:v>
                </c:pt>
                <c:pt idx="36947">
                  <c:v>184.7349999999045</c:v>
                </c:pt>
                <c:pt idx="36948">
                  <c:v>184.7399999999045</c:v>
                </c:pt>
                <c:pt idx="36949">
                  <c:v>184.7449999999045</c:v>
                </c:pt>
                <c:pt idx="36950">
                  <c:v>184.7499999999044</c:v>
                </c:pt>
                <c:pt idx="36951">
                  <c:v>184.7549999999044</c:v>
                </c:pt>
                <c:pt idx="36952">
                  <c:v>184.7599999999044</c:v>
                </c:pt>
                <c:pt idx="36953">
                  <c:v>184.7649999999044</c:v>
                </c:pt>
                <c:pt idx="36954">
                  <c:v>184.7699999999044</c:v>
                </c:pt>
                <c:pt idx="36955">
                  <c:v>184.7749999999044</c:v>
                </c:pt>
                <c:pt idx="36956">
                  <c:v>184.7799999999044</c:v>
                </c:pt>
                <c:pt idx="36957">
                  <c:v>184.7849999999044</c:v>
                </c:pt>
                <c:pt idx="36958">
                  <c:v>184.7899999999044</c:v>
                </c:pt>
                <c:pt idx="36959">
                  <c:v>184.7949999999044</c:v>
                </c:pt>
                <c:pt idx="36960">
                  <c:v>184.7999999999044</c:v>
                </c:pt>
                <c:pt idx="36961">
                  <c:v>184.8049999999044</c:v>
                </c:pt>
                <c:pt idx="36962">
                  <c:v>184.8099999999044</c:v>
                </c:pt>
                <c:pt idx="36963">
                  <c:v>184.8149999999044</c:v>
                </c:pt>
                <c:pt idx="36964">
                  <c:v>184.8199999999044</c:v>
                </c:pt>
                <c:pt idx="36965">
                  <c:v>184.8249999999044</c:v>
                </c:pt>
                <c:pt idx="36966">
                  <c:v>184.8299999999044</c:v>
                </c:pt>
                <c:pt idx="36967">
                  <c:v>184.8349999999044</c:v>
                </c:pt>
                <c:pt idx="36968">
                  <c:v>184.8399999999044</c:v>
                </c:pt>
                <c:pt idx="36969">
                  <c:v>184.8449999999044</c:v>
                </c:pt>
                <c:pt idx="36970">
                  <c:v>184.8499999999044</c:v>
                </c:pt>
                <c:pt idx="36971">
                  <c:v>184.8549999999044</c:v>
                </c:pt>
                <c:pt idx="36972">
                  <c:v>184.8599999999044</c:v>
                </c:pt>
                <c:pt idx="36973">
                  <c:v>184.8649999999044</c:v>
                </c:pt>
                <c:pt idx="36974">
                  <c:v>184.8699999999044</c:v>
                </c:pt>
                <c:pt idx="36975">
                  <c:v>184.8749999999044</c:v>
                </c:pt>
                <c:pt idx="36976">
                  <c:v>184.8799999999044</c:v>
                </c:pt>
                <c:pt idx="36977">
                  <c:v>184.8849999999044</c:v>
                </c:pt>
                <c:pt idx="36978">
                  <c:v>184.8899999999044</c:v>
                </c:pt>
                <c:pt idx="36979">
                  <c:v>184.8949999999043</c:v>
                </c:pt>
                <c:pt idx="36980">
                  <c:v>184.8999999999043</c:v>
                </c:pt>
                <c:pt idx="36981">
                  <c:v>184.9049999999043</c:v>
                </c:pt>
                <c:pt idx="36982">
                  <c:v>184.9099999999043</c:v>
                </c:pt>
                <c:pt idx="36983">
                  <c:v>184.9149999999043</c:v>
                </c:pt>
                <c:pt idx="36984">
                  <c:v>184.9199999999043</c:v>
                </c:pt>
                <c:pt idx="36985">
                  <c:v>184.9249999999043</c:v>
                </c:pt>
                <c:pt idx="36986">
                  <c:v>184.9299999999043</c:v>
                </c:pt>
                <c:pt idx="36987">
                  <c:v>184.9349999999043</c:v>
                </c:pt>
                <c:pt idx="36988">
                  <c:v>184.9399999999043</c:v>
                </c:pt>
                <c:pt idx="36989">
                  <c:v>184.9449999999043</c:v>
                </c:pt>
                <c:pt idx="36990">
                  <c:v>184.9499999999043</c:v>
                </c:pt>
                <c:pt idx="36991">
                  <c:v>184.9549999999043</c:v>
                </c:pt>
                <c:pt idx="36992">
                  <c:v>184.9599999999043</c:v>
                </c:pt>
                <c:pt idx="36993">
                  <c:v>184.9649999999043</c:v>
                </c:pt>
                <c:pt idx="36994">
                  <c:v>184.9699999999042</c:v>
                </c:pt>
                <c:pt idx="36995">
                  <c:v>184.9749999999042</c:v>
                </c:pt>
                <c:pt idx="36996">
                  <c:v>184.9799999999042</c:v>
                </c:pt>
                <c:pt idx="36997">
                  <c:v>184.9849999999043</c:v>
                </c:pt>
                <c:pt idx="36998">
                  <c:v>184.9899999999043</c:v>
                </c:pt>
                <c:pt idx="36999">
                  <c:v>184.9949999999043</c:v>
                </c:pt>
                <c:pt idx="37000">
                  <c:v>184.9999999999042</c:v>
                </c:pt>
                <c:pt idx="37001">
                  <c:v>185.0049999999042</c:v>
                </c:pt>
                <c:pt idx="37002">
                  <c:v>185.0099999999042</c:v>
                </c:pt>
                <c:pt idx="37003">
                  <c:v>185.0149999999042</c:v>
                </c:pt>
                <c:pt idx="37004">
                  <c:v>185.0199999999042</c:v>
                </c:pt>
                <c:pt idx="37005">
                  <c:v>185.0249999999042</c:v>
                </c:pt>
                <c:pt idx="37006">
                  <c:v>185.0299999999042</c:v>
                </c:pt>
                <c:pt idx="37007">
                  <c:v>185.0349999999042</c:v>
                </c:pt>
                <c:pt idx="37008">
                  <c:v>185.0399999999042</c:v>
                </c:pt>
                <c:pt idx="37009">
                  <c:v>185.0449999999042</c:v>
                </c:pt>
                <c:pt idx="37010">
                  <c:v>185.0499999999042</c:v>
                </c:pt>
                <c:pt idx="37011">
                  <c:v>185.0549999999042</c:v>
                </c:pt>
                <c:pt idx="37012">
                  <c:v>185.0599999999042</c:v>
                </c:pt>
                <c:pt idx="37013">
                  <c:v>185.0649999999042</c:v>
                </c:pt>
                <c:pt idx="37014">
                  <c:v>185.0699999999042</c:v>
                </c:pt>
                <c:pt idx="37015">
                  <c:v>185.0749999999042</c:v>
                </c:pt>
                <c:pt idx="37016">
                  <c:v>185.0799999999041</c:v>
                </c:pt>
                <c:pt idx="37017">
                  <c:v>185.0849999999042</c:v>
                </c:pt>
                <c:pt idx="37018">
                  <c:v>185.0899999999042</c:v>
                </c:pt>
                <c:pt idx="37019">
                  <c:v>185.0949999999042</c:v>
                </c:pt>
                <c:pt idx="37020">
                  <c:v>185.0999999999042</c:v>
                </c:pt>
                <c:pt idx="37021">
                  <c:v>185.1049999999042</c:v>
                </c:pt>
                <c:pt idx="37022">
                  <c:v>185.1099999999041</c:v>
                </c:pt>
                <c:pt idx="37023">
                  <c:v>185.1149999999041</c:v>
                </c:pt>
                <c:pt idx="37024">
                  <c:v>185.1199999999041</c:v>
                </c:pt>
                <c:pt idx="37025">
                  <c:v>185.1249999999041</c:v>
                </c:pt>
                <c:pt idx="37026">
                  <c:v>185.1299999999041</c:v>
                </c:pt>
                <c:pt idx="37027">
                  <c:v>185.1349999999041</c:v>
                </c:pt>
                <c:pt idx="37028">
                  <c:v>185.1399999999041</c:v>
                </c:pt>
                <c:pt idx="37029">
                  <c:v>185.1449999999041</c:v>
                </c:pt>
                <c:pt idx="37030">
                  <c:v>185.1499999999041</c:v>
                </c:pt>
                <c:pt idx="37031">
                  <c:v>185.1549999999041</c:v>
                </c:pt>
                <c:pt idx="37032">
                  <c:v>185.1599999999041</c:v>
                </c:pt>
                <c:pt idx="37033">
                  <c:v>185.1649999999041</c:v>
                </c:pt>
                <c:pt idx="37034">
                  <c:v>185.1699999999041</c:v>
                </c:pt>
                <c:pt idx="37035">
                  <c:v>185.1749999999041</c:v>
                </c:pt>
                <c:pt idx="37036">
                  <c:v>185.1799999999041</c:v>
                </c:pt>
                <c:pt idx="37037">
                  <c:v>185.1849999999041</c:v>
                </c:pt>
                <c:pt idx="37038">
                  <c:v>185.189999999904</c:v>
                </c:pt>
                <c:pt idx="37039">
                  <c:v>185.194999999904</c:v>
                </c:pt>
                <c:pt idx="37040">
                  <c:v>185.199999999904</c:v>
                </c:pt>
                <c:pt idx="37041">
                  <c:v>185.204999999904</c:v>
                </c:pt>
                <c:pt idx="37042">
                  <c:v>185.209999999904</c:v>
                </c:pt>
                <c:pt idx="37043">
                  <c:v>185.214999999904</c:v>
                </c:pt>
                <c:pt idx="37044">
                  <c:v>185.219999999904</c:v>
                </c:pt>
                <c:pt idx="37045">
                  <c:v>185.224999999904</c:v>
                </c:pt>
                <c:pt idx="37046">
                  <c:v>185.229999999904</c:v>
                </c:pt>
                <c:pt idx="37047">
                  <c:v>185.234999999904</c:v>
                </c:pt>
                <c:pt idx="37048">
                  <c:v>185.239999999904</c:v>
                </c:pt>
                <c:pt idx="37049">
                  <c:v>185.244999999904</c:v>
                </c:pt>
                <c:pt idx="37050">
                  <c:v>185.249999999904</c:v>
                </c:pt>
                <c:pt idx="37051">
                  <c:v>185.254999999904</c:v>
                </c:pt>
                <c:pt idx="37052">
                  <c:v>185.259999999904</c:v>
                </c:pt>
                <c:pt idx="37053">
                  <c:v>185.264999999904</c:v>
                </c:pt>
                <c:pt idx="37054">
                  <c:v>185.269999999904</c:v>
                </c:pt>
                <c:pt idx="37055">
                  <c:v>185.274999999904</c:v>
                </c:pt>
                <c:pt idx="37056">
                  <c:v>185.279999999904</c:v>
                </c:pt>
                <c:pt idx="37057">
                  <c:v>185.284999999904</c:v>
                </c:pt>
                <c:pt idx="37058">
                  <c:v>185.289999999904</c:v>
                </c:pt>
                <c:pt idx="37059">
                  <c:v>185.294999999904</c:v>
                </c:pt>
                <c:pt idx="37060">
                  <c:v>185.2999999999039</c:v>
                </c:pt>
                <c:pt idx="37061">
                  <c:v>185.304999999904</c:v>
                </c:pt>
                <c:pt idx="37062">
                  <c:v>185.309999999904</c:v>
                </c:pt>
                <c:pt idx="37063">
                  <c:v>185.314999999904</c:v>
                </c:pt>
                <c:pt idx="37064">
                  <c:v>185.319999999904</c:v>
                </c:pt>
                <c:pt idx="37065">
                  <c:v>185.324999999904</c:v>
                </c:pt>
                <c:pt idx="37066">
                  <c:v>185.329999999904</c:v>
                </c:pt>
                <c:pt idx="37067">
                  <c:v>185.334999999904</c:v>
                </c:pt>
                <c:pt idx="37068">
                  <c:v>185.339999999904</c:v>
                </c:pt>
                <c:pt idx="37069">
                  <c:v>185.344999999904</c:v>
                </c:pt>
                <c:pt idx="37070">
                  <c:v>185.349999999904</c:v>
                </c:pt>
                <c:pt idx="37071">
                  <c:v>185.354999999904</c:v>
                </c:pt>
                <c:pt idx="37072">
                  <c:v>185.359999999904</c:v>
                </c:pt>
                <c:pt idx="37073">
                  <c:v>185.364999999904</c:v>
                </c:pt>
                <c:pt idx="37074">
                  <c:v>185.369999999904</c:v>
                </c:pt>
                <c:pt idx="37075">
                  <c:v>185.374999999904</c:v>
                </c:pt>
                <c:pt idx="37076">
                  <c:v>185.379999999904</c:v>
                </c:pt>
                <c:pt idx="37077">
                  <c:v>185.384999999904</c:v>
                </c:pt>
                <c:pt idx="37078">
                  <c:v>185.389999999904</c:v>
                </c:pt>
                <c:pt idx="37079">
                  <c:v>185.394999999904</c:v>
                </c:pt>
                <c:pt idx="37080">
                  <c:v>185.399999999904</c:v>
                </c:pt>
                <c:pt idx="37081">
                  <c:v>185.404999999904</c:v>
                </c:pt>
                <c:pt idx="37082">
                  <c:v>185.4099999999038</c:v>
                </c:pt>
                <c:pt idx="37083">
                  <c:v>185.4149999999038</c:v>
                </c:pt>
                <c:pt idx="37084">
                  <c:v>185.4199999999038</c:v>
                </c:pt>
                <c:pt idx="37085">
                  <c:v>185.424999999904</c:v>
                </c:pt>
                <c:pt idx="37086">
                  <c:v>185.429999999904</c:v>
                </c:pt>
                <c:pt idx="37087">
                  <c:v>185.434999999904</c:v>
                </c:pt>
                <c:pt idx="37088">
                  <c:v>185.4399999999038</c:v>
                </c:pt>
                <c:pt idx="37089">
                  <c:v>185.4449999999038</c:v>
                </c:pt>
                <c:pt idx="37090">
                  <c:v>185.4499999999038</c:v>
                </c:pt>
                <c:pt idx="37091">
                  <c:v>185.4549999999038</c:v>
                </c:pt>
                <c:pt idx="37092">
                  <c:v>185.4599999999038</c:v>
                </c:pt>
                <c:pt idx="37093">
                  <c:v>185.4649999999038</c:v>
                </c:pt>
                <c:pt idx="37094">
                  <c:v>185.4699999999038</c:v>
                </c:pt>
                <c:pt idx="37095">
                  <c:v>185.4749999999038</c:v>
                </c:pt>
                <c:pt idx="37096">
                  <c:v>185.4799999999038</c:v>
                </c:pt>
                <c:pt idx="37097">
                  <c:v>185.4849999999038</c:v>
                </c:pt>
                <c:pt idx="37098">
                  <c:v>185.4899999999038</c:v>
                </c:pt>
                <c:pt idx="37099">
                  <c:v>185.4949999999038</c:v>
                </c:pt>
                <c:pt idx="37100">
                  <c:v>185.4999999999038</c:v>
                </c:pt>
                <c:pt idx="37101">
                  <c:v>185.5049999999038</c:v>
                </c:pt>
                <c:pt idx="37102">
                  <c:v>185.5099999999038</c:v>
                </c:pt>
                <c:pt idx="37103">
                  <c:v>185.5149999999038</c:v>
                </c:pt>
                <c:pt idx="37104">
                  <c:v>185.5199999999037</c:v>
                </c:pt>
                <c:pt idx="37105">
                  <c:v>185.5249999999038</c:v>
                </c:pt>
                <c:pt idx="37106">
                  <c:v>185.5299999999038</c:v>
                </c:pt>
                <c:pt idx="37107">
                  <c:v>185.5349999999038</c:v>
                </c:pt>
                <c:pt idx="37108">
                  <c:v>185.5399999999038</c:v>
                </c:pt>
                <c:pt idx="37109">
                  <c:v>185.5449999999038</c:v>
                </c:pt>
                <c:pt idx="37110">
                  <c:v>185.5499999999037</c:v>
                </c:pt>
                <c:pt idx="37111">
                  <c:v>185.5549999999037</c:v>
                </c:pt>
                <c:pt idx="37112">
                  <c:v>185.5599999999037</c:v>
                </c:pt>
                <c:pt idx="37113">
                  <c:v>185.5649999999037</c:v>
                </c:pt>
                <c:pt idx="37114">
                  <c:v>185.5699999999037</c:v>
                </c:pt>
                <c:pt idx="37115">
                  <c:v>185.5749999999037</c:v>
                </c:pt>
                <c:pt idx="37116">
                  <c:v>185.5799999999037</c:v>
                </c:pt>
                <c:pt idx="37117">
                  <c:v>185.5849999999037</c:v>
                </c:pt>
                <c:pt idx="37118">
                  <c:v>185.5899999999037</c:v>
                </c:pt>
                <c:pt idx="37119">
                  <c:v>185.5949999999037</c:v>
                </c:pt>
                <c:pt idx="37120">
                  <c:v>185.5999999999037</c:v>
                </c:pt>
                <c:pt idx="37121">
                  <c:v>185.6049999999037</c:v>
                </c:pt>
                <c:pt idx="37122">
                  <c:v>185.6099999999037</c:v>
                </c:pt>
                <c:pt idx="37123">
                  <c:v>185.6149999999037</c:v>
                </c:pt>
                <c:pt idx="37124">
                  <c:v>185.6199999999037</c:v>
                </c:pt>
                <c:pt idx="37125">
                  <c:v>185.6249999999037</c:v>
                </c:pt>
                <c:pt idx="37126">
                  <c:v>185.6299999999036</c:v>
                </c:pt>
                <c:pt idx="37127">
                  <c:v>185.6349999999036</c:v>
                </c:pt>
                <c:pt idx="37128">
                  <c:v>185.6399999999036</c:v>
                </c:pt>
                <c:pt idx="37129">
                  <c:v>185.6449999999036</c:v>
                </c:pt>
                <c:pt idx="37130">
                  <c:v>185.6499999999036</c:v>
                </c:pt>
                <c:pt idx="37131">
                  <c:v>185.6549999999037</c:v>
                </c:pt>
                <c:pt idx="37132">
                  <c:v>185.6599999999036</c:v>
                </c:pt>
                <c:pt idx="37133">
                  <c:v>185.6649999999036</c:v>
                </c:pt>
                <c:pt idx="37134">
                  <c:v>185.6699999999036</c:v>
                </c:pt>
                <c:pt idx="37135">
                  <c:v>185.6749999999036</c:v>
                </c:pt>
                <c:pt idx="37136">
                  <c:v>185.6799999999036</c:v>
                </c:pt>
                <c:pt idx="37137">
                  <c:v>185.6849999999036</c:v>
                </c:pt>
                <c:pt idx="37138">
                  <c:v>185.6899999999036</c:v>
                </c:pt>
                <c:pt idx="37139">
                  <c:v>185.6949999999036</c:v>
                </c:pt>
                <c:pt idx="37140">
                  <c:v>185.6999999999036</c:v>
                </c:pt>
                <c:pt idx="37141">
                  <c:v>185.7049999999036</c:v>
                </c:pt>
                <c:pt idx="37142">
                  <c:v>185.7099999999036</c:v>
                </c:pt>
                <c:pt idx="37143">
                  <c:v>185.7149999999036</c:v>
                </c:pt>
                <c:pt idx="37144">
                  <c:v>185.7199999999036</c:v>
                </c:pt>
                <c:pt idx="37145">
                  <c:v>185.7249999999036</c:v>
                </c:pt>
                <c:pt idx="37146">
                  <c:v>185.7299999999036</c:v>
                </c:pt>
                <c:pt idx="37147">
                  <c:v>185.7349999999036</c:v>
                </c:pt>
                <c:pt idx="37148">
                  <c:v>185.7399999999035</c:v>
                </c:pt>
                <c:pt idx="37149">
                  <c:v>185.7449999999035</c:v>
                </c:pt>
                <c:pt idx="37150">
                  <c:v>185.7499999999035</c:v>
                </c:pt>
                <c:pt idx="37151">
                  <c:v>185.7549999999036</c:v>
                </c:pt>
                <c:pt idx="37152">
                  <c:v>185.7599999999036</c:v>
                </c:pt>
                <c:pt idx="37153">
                  <c:v>185.7649999999036</c:v>
                </c:pt>
                <c:pt idx="37154">
                  <c:v>185.7699999999035</c:v>
                </c:pt>
                <c:pt idx="37155">
                  <c:v>185.7749999999035</c:v>
                </c:pt>
                <c:pt idx="37156">
                  <c:v>185.7799999999035</c:v>
                </c:pt>
                <c:pt idx="37157">
                  <c:v>185.7849999999035</c:v>
                </c:pt>
                <c:pt idx="37158">
                  <c:v>185.7899999999035</c:v>
                </c:pt>
                <c:pt idx="37159">
                  <c:v>185.7949999999035</c:v>
                </c:pt>
                <c:pt idx="37160">
                  <c:v>185.7999999999035</c:v>
                </c:pt>
                <c:pt idx="37161">
                  <c:v>185.8049999999035</c:v>
                </c:pt>
                <c:pt idx="37162">
                  <c:v>185.8099999999035</c:v>
                </c:pt>
                <c:pt idx="37163">
                  <c:v>185.8149999999035</c:v>
                </c:pt>
                <c:pt idx="37164">
                  <c:v>185.8199999999035</c:v>
                </c:pt>
                <c:pt idx="37165">
                  <c:v>185.8249999999035</c:v>
                </c:pt>
                <c:pt idx="37166">
                  <c:v>185.8299999999035</c:v>
                </c:pt>
                <c:pt idx="37167">
                  <c:v>185.8349999999035</c:v>
                </c:pt>
                <c:pt idx="37168">
                  <c:v>185.8399999999035</c:v>
                </c:pt>
                <c:pt idx="37169">
                  <c:v>185.8449999999035</c:v>
                </c:pt>
                <c:pt idx="37170">
                  <c:v>185.8499999999034</c:v>
                </c:pt>
                <c:pt idx="37171">
                  <c:v>185.8549999999035</c:v>
                </c:pt>
                <c:pt idx="37172">
                  <c:v>185.8599999999035</c:v>
                </c:pt>
                <c:pt idx="37173">
                  <c:v>185.8649999999035</c:v>
                </c:pt>
                <c:pt idx="37174">
                  <c:v>185.8699999999035</c:v>
                </c:pt>
                <c:pt idx="37175">
                  <c:v>185.8749999999035</c:v>
                </c:pt>
                <c:pt idx="37176">
                  <c:v>185.8799999999034</c:v>
                </c:pt>
                <c:pt idx="37177">
                  <c:v>185.8849999999034</c:v>
                </c:pt>
                <c:pt idx="37178">
                  <c:v>185.8899999999034</c:v>
                </c:pt>
                <c:pt idx="37179">
                  <c:v>185.8949999999034</c:v>
                </c:pt>
                <c:pt idx="37180">
                  <c:v>185.8999999999034</c:v>
                </c:pt>
                <c:pt idx="37181">
                  <c:v>185.9049999999034</c:v>
                </c:pt>
                <c:pt idx="37182">
                  <c:v>185.9099999999034</c:v>
                </c:pt>
                <c:pt idx="37183">
                  <c:v>185.9149999999034</c:v>
                </c:pt>
                <c:pt idx="37184">
                  <c:v>185.9199999999034</c:v>
                </c:pt>
                <c:pt idx="37185">
                  <c:v>185.9249999999034</c:v>
                </c:pt>
                <c:pt idx="37186">
                  <c:v>185.9299999999034</c:v>
                </c:pt>
                <c:pt idx="37187">
                  <c:v>185.9349999999034</c:v>
                </c:pt>
                <c:pt idx="37188">
                  <c:v>185.9399999999034</c:v>
                </c:pt>
                <c:pt idx="37189">
                  <c:v>185.9449999999034</c:v>
                </c:pt>
                <c:pt idx="37190">
                  <c:v>185.9499999999034</c:v>
                </c:pt>
                <c:pt idx="37191">
                  <c:v>185.9549999999034</c:v>
                </c:pt>
                <c:pt idx="37192">
                  <c:v>185.9599999999034</c:v>
                </c:pt>
                <c:pt idx="37193">
                  <c:v>185.9649999999034</c:v>
                </c:pt>
                <c:pt idx="37194">
                  <c:v>185.9699999999034</c:v>
                </c:pt>
                <c:pt idx="37195">
                  <c:v>185.9749999999034</c:v>
                </c:pt>
                <c:pt idx="37196">
                  <c:v>185.9799999999034</c:v>
                </c:pt>
                <c:pt idx="37197">
                  <c:v>185.9849999999034</c:v>
                </c:pt>
                <c:pt idx="37198">
                  <c:v>185.9899999999034</c:v>
                </c:pt>
                <c:pt idx="37199">
                  <c:v>185.9949999999033</c:v>
                </c:pt>
                <c:pt idx="37200">
                  <c:v>185.9999999999033</c:v>
                </c:pt>
                <c:pt idx="37201">
                  <c:v>186.0049999999033</c:v>
                </c:pt>
                <c:pt idx="37202">
                  <c:v>186.0099999999033</c:v>
                </c:pt>
                <c:pt idx="37203">
                  <c:v>186.0149999999033</c:v>
                </c:pt>
                <c:pt idx="37204">
                  <c:v>186.0199999999033</c:v>
                </c:pt>
                <c:pt idx="37205">
                  <c:v>186.0249999999033</c:v>
                </c:pt>
                <c:pt idx="37206">
                  <c:v>186.0299999999033</c:v>
                </c:pt>
                <c:pt idx="37207">
                  <c:v>186.0349999999033</c:v>
                </c:pt>
                <c:pt idx="37208">
                  <c:v>186.0399999999033</c:v>
                </c:pt>
                <c:pt idx="37209">
                  <c:v>186.0449999999033</c:v>
                </c:pt>
                <c:pt idx="37210">
                  <c:v>186.0499999999033</c:v>
                </c:pt>
                <c:pt idx="37211">
                  <c:v>186.0549999999033</c:v>
                </c:pt>
                <c:pt idx="37212">
                  <c:v>186.0599999999033</c:v>
                </c:pt>
                <c:pt idx="37213">
                  <c:v>186.0649999999033</c:v>
                </c:pt>
                <c:pt idx="37214">
                  <c:v>186.0699999999032</c:v>
                </c:pt>
                <c:pt idx="37215">
                  <c:v>186.0749999999032</c:v>
                </c:pt>
                <c:pt idx="37216">
                  <c:v>186.0799999999032</c:v>
                </c:pt>
                <c:pt idx="37217">
                  <c:v>186.0849999999033</c:v>
                </c:pt>
                <c:pt idx="37218">
                  <c:v>186.0899999999033</c:v>
                </c:pt>
                <c:pt idx="37219">
                  <c:v>186.0949999999033</c:v>
                </c:pt>
                <c:pt idx="37220">
                  <c:v>186.0999999999032</c:v>
                </c:pt>
                <c:pt idx="37221">
                  <c:v>186.1049999999032</c:v>
                </c:pt>
                <c:pt idx="37222">
                  <c:v>186.1099999999032</c:v>
                </c:pt>
                <c:pt idx="37223">
                  <c:v>186.1149999999032</c:v>
                </c:pt>
                <c:pt idx="37224">
                  <c:v>186.1199999999032</c:v>
                </c:pt>
                <c:pt idx="37225">
                  <c:v>186.1249999999032</c:v>
                </c:pt>
                <c:pt idx="37226">
                  <c:v>186.1299999999032</c:v>
                </c:pt>
                <c:pt idx="37227">
                  <c:v>186.1349999999032</c:v>
                </c:pt>
                <c:pt idx="37228">
                  <c:v>186.1399999999032</c:v>
                </c:pt>
                <c:pt idx="37229">
                  <c:v>186.1449999999032</c:v>
                </c:pt>
                <c:pt idx="37230">
                  <c:v>186.1499999999032</c:v>
                </c:pt>
                <c:pt idx="37231">
                  <c:v>186.1549999999032</c:v>
                </c:pt>
                <c:pt idx="37232">
                  <c:v>186.1599999999032</c:v>
                </c:pt>
                <c:pt idx="37233">
                  <c:v>186.1649999999032</c:v>
                </c:pt>
                <c:pt idx="37234">
                  <c:v>186.1699999999032</c:v>
                </c:pt>
                <c:pt idx="37235">
                  <c:v>186.1749999999032</c:v>
                </c:pt>
                <c:pt idx="37236">
                  <c:v>186.1799999999031</c:v>
                </c:pt>
                <c:pt idx="37237">
                  <c:v>186.1849999999032</c:v>
                </c:pt>
                <c:pt idx="37238">
                  <c:v>186.1899999999032</c:v>
                </c:pt>
                <c:pt idx="37239">
                  <c:v>186.1949999999032</c:v>
                </c:pt>
                <c:pt idx="37240">
                  <c:v>186.1999999999032</c:v>
                </c:pt>
                <c:pt idx="37241">
                  <c:v>186.2049999999032</c:v>
                </c:pt>
                <c:pt idx="37242">
                  <c:v>186.2099999999031</c:v>
                </c:pt>
                <c:pt idx="37243">
                  <c:v>186.2149999999031</c:v>
                </c:pt>
                <c:pt idx="37244">
                  <c:v>186.2199999999031</c:v>
                </c:pt>
                <c:pt idx="37245">
                  <c:v>186.2249999999031</c:v>
                </c:pt>
                <c:pt idx="37246">
                  <c:v>186.2299999999031</c:v>
                </c:pt>
                <c:pt idx="37247">
                  <c:v>186.2349999999031</c:v>
                </c:pt>
                <c:pt idx="37248">
                  <c:v>186.2399999999031</c:v>
                </c:pt>
                <c:pt idx="37249">
                  <c:v>186.2449999999031</c:v>
                </c:pt>
                <c:pt idx="37250">
                  <c:v>186.2499999999031</c:v>
                </c:pt>
                <c:pt idx="37251">
                  <c:v>186.2549999999031</c:v>
                </c:pt>
                <c:pt idx="37252">
                  <c:v>186.2599999999031</c:v>
                </c:pt>
                <c:pt idx="37253">
                  <c:v>186.2649999999031</c:v>
                </c:pt>
                <c:pt idx="37254">
                  <c:v>186.2699999999031</c:v>
                </c:pt>
                <c:pt idx="37255">
                  <c:v>186.2749999999031</c:v>
                </c:pt>
                <c:pt idx="37256">
                  <c:v>186.2799999999031</c:v>
                </c:pt>
                <c:pt idx="37257">
                  <c:v>186.2849999999031</c:v>
                </c:pt>
                <c:pt idx="37258">
                  <c:v>186.289999999903</c:v>
                </c:pt>
                <c:pt idx="37259">
                  <c:v>186.294999999903</c:v>
                </c:pt>
                <c:pt idx="37260">
                  <c:v>186.299999999903</c:v>
                </c:pt>
                <c:pt idx="37261">
                  <c:v>186.3049999999031</c:v>
                </c:pt>
                <c:pt idx="37262">
                  <c:v>186.3099999999031</c:v>
                </c:pt>
                <c:pt idx="37263">
                  <c:v>186.3149999999031</c:v>
                </c:pt>
                <c:pt idx="37264">
                  <c:v>186.319999999903</c:v>
                </c:pt>
                <c:pt idx="37265">
                  <c:v>186.324999999903</c:v>
                </c:pt>
                <c:pt idx="37266">
                  <c:v>186.329999999903</c:v>
                </c:pt>
                <c:pt idx="37267">
                  <c:v>186.334999999903</c:v>
                </c:pt>
                <c:pt idx="37268">
                  <c:v>186.339999999903</c:v>
                </c:pt>
                <c:pt idx="37269">
                  <c:v>186.344999999903</c:v>
                </c:pt>
                <c:pt idx="37270">
                  <c:v>186.349999999903</c:v>
                </c:pt>
                <c:pt idx="37271">
                  <c:v>186.354999999903</c:v>
                </c:pt>
                <c:pt idx="37272">
                  <c:v>186.359999999903</c:v>
                </c:pt>
                <c:pt idx="37273">
                  <c:v>186.364999999903</c:v>
                </c:pt>
                <c:pt idx="37274">
                  <c:v>186.369999999903</c:v>
                </c:pt>
                <c:pt idx="37275">
                  <c:v>186.374999999903</c:v>
                </c:pt>
                <c:pt idx="37276">
                  <c:v>186.379999999903</c:v>
                </c:pt>
                <c:pt idx="37277">
                  <c:v>186.384999999903</c:v>
                </c:pt>
                <c:pt idx="37278">
                  <c:v>186.389999999903</c:v>
                </c:pt>
                <c:pt idx="37279">
                  <c:v>186.394999999903</c:v>
                </c:pt>
                <c:pt idx="37280">
                  <c:v>186.3999999999029</c:v>
                </c:pt>
                <c:pt idx="37281">
                  <c:v>186.4049999999029</c:v>
                </c:pt>
                <c:pt idx="37282">
                  <c:v>186.4099999999029</c:v>
                </c:pt>
                <c:pt idx="37283">
                  <c:v>186.4149999999029</c:v>
                </c:pt>
                <c:pt idx="37284">
                  <c:v>186.4199999999029</c:v>
                </c:pt>
                <c:pt idx="37285">
                  <c:v>186.424999999903</c:v>
                </c:pt>
                <c:pt idx="37286">
                  <c:v>186.4299999999029</c:v>
                </c:pt>
                <c:pt idx="37287">
                  <c:v>186.4349999999029</c:v>
                </c:pt>
                <c:pt idx="37288">
                  <c:v>186.4399999999029</c:v>
                </c:pt>
                <c:pt idx="37289">
                  <c:v>186.4449999999029</c:v>
                </c:pt>
                <c:pt idx="37290">
                  <c:v>186.4499999999029</c:v>
                </c:pt>
                <c:pt idx="37291">
                  <c:v>186.4549999999029</c:v>
                </c:pt>
                <c:pt idx="37292">
                  <c:v>186.4599999999029</c:v>
                </c:pt>
                <c:pt idx="37293">
                  <c:v>186.4649999999029</c:v>
                </c:pt>
                <c:pt idx="37294">
                  <c:v>186.4699999999029</c:v>
                </c:pt>
                <c:pt idx="37295">
                  <c:v>186.4749999999029</c:v>
                </c:pt>
                <c:pt idx="37296">
                  <c:v>186.4799999999029</c:v>
                </c:pt>
                <c:pt idx="37297">
                  <c:v>186.4849999999029</c:v>
                </c:pt>
                <c:pt idx="37298">
                  <c:v>186.4899999999029</c:v>
                </c:pt>
                <c:pt idx="37299">
                  <c:v>186.4949999999029</c:v>
                </c:pt>
                <c:pt idx="37300">
                  <c:v>186.4999999999029</c:v>
                </c:pt>
                <c:pt idx="37301">
                  <c:v>186.5049999999029</c:v>
                </c:pt>
                <c:pt idx="37302">
                  <c:v>186.5099999999028</c:v>
                </c:pt>
                <c:pt idx="37303">
                  <c:v>186.5149999999028</c:v>
                </c:pt>
                <c:pt idx="37304">
                  <c:v>186.5199999999028</c:v>
                </c:pt>
                <c:pt idx="37305">
                  <c:v>186.5249999999028</c:v>
                </c:pt>
                <c:pt idx="37306">
                  <c:v>186.5299999999028</c:v>
                </c:pt>
                <c:pt idx="37307">
                  <c:v>186.5349999999028</c:v>
                </c:pt>
                <c:pt idx="37308">
                  <c:v>186.5399999999028</c:v>
                </c:pt>
                <c:pt idx="37309">
                  <c:v>186.5449999999028</c:v>
                </c:pt>
                <c:pt idx="37310">
                  <c:v>186.5499999999028</c:v>
                </c:pt>
                <c:pt idx="37311">
                  <c:v>186.5549999999028</c:v>
                </c:pt>
                <c:pt idx="37312">
                  <c:v>186.5599999999028</c:v>
                </c:pt>
                <c:pt idx="37313">
                  <c:v>186.5649999999028</c:v>
                </c:pt>
                <c:pt idx="37314">
                  <c:v>186.5699999999028</c:v>
                </c:pt>
                <c:pt idx="37315">
                  <c:v>186.5749999999028</c:v>
                </c:pt>
                <c:pt idx="37316">
                  <c:v>186.5799999999028</c:v>
                </c:pt>
                <c:pt idx="37317">
                  <c:v>186.5849999999028</c:v>
                </c:pt>
                <c:pt idx="37318">
                  <c:v>186.5899999999028</c:v>
                </c:pt>
                <c:pt idx="37319">
                  <c:v>186.5949999999028</c:v>
                </c:pt>
                <c:pt idx="37320">
                  <c:v>186.5999999999028</c:v>
                </c:pt>
                <c:pt idx="37321">
                  <c:v>186.6049999999028</c:v>
                </c:pt>
                <c:pt idx="37322">
                  <c:v>186.6099999999028</c:v>
                </c:pt>
                <c:pt idx="37323">
                  <c:v>186.6149999999027</c:v>
                </c:pt>
                <c:pt idx="37324">
                  <c:v>186.6199999999027</c:v>
                </c:pt>
                <c:pt idx="37325">
                  <c:v>186.6249999999027</c:v>
                </c:pt>
                <c:pt idx="37326">
                  <c:v>186.6299999999027</c:v>
                </c:pt>
                <c:pt idx="37327">
                  <c:v>186.6349999999027</c:v>
                </c:pt>
                <c:pt idx="37328">
                  <c:v>186.6399999999027</c:v>
                </c:pt>
                <c:pt idx="37329">
                  <c:v>186.6449999999027</c:v>
                </c:pt>
                <c:pt idx="37330">
                  <c:v>186.6499999999027</c:v>
                </c:pt>
                <c:pt idx="37331">
                  <c:v>186.6549999999027</c:v>
                </c:pt>
                <c:pt idx="37332">
                  <c:v>186.6599999999027</c:v>
                </c:pt>
                <c:pt idx="37333">
                  <c:v>186.6649999999027</c:v>
                </c:pt>
                <c:pt idx="37334">
                  <c:v>186.6699999999027</c:v>
                </c:pt>
                <c:pt idx="37335">
                  <c:v>186.6749999999027</c:v>
                </c:pt>
                <c:pt idx="37336">
                  <c:v>186.6799999999027</c:v>
                </c:pt>
                <c:pt idx="37337">
                  <c:v>186.6849999999027</c:v>
                </c:pt>
                <c:pt idx="37338">
                  <c:v>186.6899999999027</c:v>
                </c:pt>
                <c:pt idx="37339">
                  <c:v>186.6949999999027</c:v>
                </c:pt>
                <c:pt idx="37340">
                  <c:v>186.6999999999027</c:v>
                </c:pt>
                <c:pt idx="37341">
                  <c:v>186.7049999999027</c:v>
                </c:pt>
                <c:pt idx="37342">
                  <c:v>186.7099999999025</c:v>
                </c:pt>
                <c:pt idx="37343">
                  <c:v>186.7149999999025</c:v>
                </c:pt>
                <c:pt idx="37344">
                  <c:v>186.7199999999025</c:v>
                </c:pt>
                <c:pt idx="37345">
                  <c:v>186.7249999999026</c:v>
                </c:pt>
                <c:pt idx="37346">
                  <c:v>186.7299999999026</c:v>
                </c:pt>
                <c:pt idx="37347">
                  <c:v>186.7349999999026</c:v>
                </c:pt>
                <c:pt idx="37348">
                  <c:v>186.7399999999026</c:v>
                </c:pt>
                <c:pt idx="37349">
                  <c:v>186.7449999999025</c:v>
                </c:pt>
                <c:pt idx="37350">
                  <c:v>186.7499999999025</c:v>
                </c:pt>
                <c:pt idx="37351">
                  <c:v>186.7549999999026</c:v>
                </c:pt>
                <c:pt idx="37352">
                  <c:v>186.7599999999026</c:v>
                </c:pt>
                <c:pt idx="37353">
                  <c:v>186.7649999999026</c:v>
                </c:pt>
                <c:pt idx="37354">
                  <c:v>186.7699999999026</c:v>
                </c:pt>
                <c:pt idx="37355">
                  <c:v>186.7749999999025</c:v>
                </c:pt>
                <c:pt idx="37356">
                  <c:v>186.7799999999025</c:v>
                </c:pt>
                <c:pt idx="37357">
                  <c:v>186.7849999999026</c:v>
                </c:pt>
                <c:pt idx="37358">
                  <c:v>186.7899999999026</c:v>
                </c:pt>
                <c:pt idx="37359">
                  <c:v>186.7949999999026</c:v>
                </c:pt>
                <c:pt idx="37360">
                  <c:v>186.7999999999026</c:v>
                </c:pt>
                <c:pt idx="37361">
                  <c:v>186.8049999999026</c:v>
                </c:pt>
                <c:pt idx="37362">
                  <c:v>186.8099999999026</c:v>
                </c:pt>
                <c:pt idx="37363">
                  <c:v>186.8149999999026</c:v>
                </c:pt>
                <c:pt idx="37364">
                  <c:v>186.8199999999026</c:v>
                </c:pt>
                <c:pt idx="37365">
                  <c:v>186.8249999999026</c:v>
                </c:pt>
                <c:pt idx="37366">
                  <c:v>186.8299999999026</c:v>
                </c:pt>
                <c:pt idx="37367">
                  <c:v>186.8349999999026</c:v>
                </c:pt>
                <c:pt idx="37368">
                  <c:v>186.8399999999025</c:v>
                </c:pt>
                <c:pt idx="37369">
                  <c:v>186.8449999999025</c:v>
                </c:pt>
                <c:pt idx="37370">
                  <c:v>186.8499999999025</c:v>
                </c:pt>
                <c:pt idx="37371">
                  <c:v>186.8549999999026</c:v>
                </c:pt>
                <c:pt idx="37372">
                  <c:v>186.8599999999026</c:v>
                </c:pt>
                <c:pt idx="37373">
                  <c:v>186.8649999999026</c:v>
                </c:pt>
                <c:pt idx="37374">
                  <c:v>186.8699999999025</c:v>
                </c:pt>
                <c:pt idx="37375">
                  <c:v>186.8749999999025</c:v>
                </c:pt>
                <c:pt idx="37376">
                  <c:v>186.8799999999025</c:v>
                </c:pt>
                <c:pt idx="37377">
                  <c:v>186.8849999999025</c:v>
                </c:pt>
                <c:pt idx="37378">
                  <c:v>186.8899999999025</c:v>
                </c:pt>
                <c:pt idx="37379">
                  <c:v>186.8949999999025</c:v>
                </c:pt>
                <c:pt idx="37380">
                  <c:v>186.8999999999025</c:v>
                </c:pt>
                <c:pt idx="37381">
                  <c:v>186.9049999999025</c:v>
                </c:pt>
                <c:pt idx="37382">
                  <c:v>186.9099999999025</c:v>
                </c:pt>
                <c:pt idx="37383">
                  <c:v>186.9149999999025</c:v>
                </c:pt>
                <c:pt idx="37384">
                  <c:v>186.9199999999025</c:v>
                </c:pt>
                <c:pt idx="37385">
                  <c:v>186.9249999999025</c:v>
                </c:pt>
                <c:pt idx="37386">
                  <c:v>186.9299999999025</c:v>
                </c:pt>
                <c:pt idx="37387">
                  <c:v>186.9349999999025</c:v>
                </c:pt>
                <c:pt idx="37388">
                  <c:v>186.9399999999025</c:v>
                </c:pt>
                <c:pt idx="37389">
                  <c:v>186.9449999999024</c:v>
                </c:pt>
                <c:pt idx="37390">
                  <c:v>186.9499999999024</c:v>
                </c:pt>
                <c:pt idx="37391">
                  <c:v>186.9549999999024</c:v>
                </c:pt>
                <c:pt idx="37392">
                  <c:v>186.9599999999024</c:v>
                </c:pt>
                <c:pt idx="37393">
                  <c:v>186.9649999999024</c:v>
                </c:pt>
                <c:pt idx="37394">
                  <c:v>186.9699999999024</c:v>
                </c:pt>
                <c:pt idx="37395">
                  <c:v>186.9749999999024</c:v>
                </c:pt>
                <c:pt idx="37396">
                  <c:v>186.9799999999024</c:v>
                </c:pt>
                <c:pt idx="37397">
                  <c:v>186.9849999999024</c:v>
                </c:pt>
                <c:pt idx="37398">
                  <c:v>186.9899999999024</c:v>
                </c:pt>
                <c:pt idx="37399">
                  <c:v>186.9949999999024</c:v>
                </c:pt>
                <c:pt idx="37400">
                  <c:v>186.9999999999024</c:v>
                </c:pt>
                <c:pt idx="37401">
                  <c:v>187.0049999999024</c:v>
                </c:pt>
                <c:pt idx="37402">
                  <c:v>187.0099999999024</c:v>
                </c:pt>
                <c:pt idx="37403">
                  <c:v>187.0149999999024</c:v>
                </c:pt>
                <c:pt idx="37404">
                  <c:v>187.0199999999024</c:v>
                </c:pt>
                <c:pt idx="37405">
                  <c:v>187.0249999999024</c:v>
                </c:pt>
                <c:pt idx="37406">
                  <c:v>187.0299999999024</c:v>
                </c:pt>
                <c:pt idx="37407">
                  <c:v>187.0349999999024</c:v>
                </c:pt>
                <c:pt idx="37408">
                  <c:v>187.0399999999024</c:v>
                </c:pt>
                <c:pt idx="37409">
                  <c:v>187.0449999999024</c:v>
                </c:pt>
                <c:pt idx="37410">
                  <c:v>187.0499999999024</c:v>
                </c:pt>
                <c:pt idx="37411">
                  <c:v>187.0549999999024</c:v>
                </c:pt>
                <c:pt idx="37412">
                  <c:v>187.0599999999023</c:v>
                </c:pt>
                <c:pt idx="37413">
                  <c:v>187.0649999999023</c:v>
                </c:pt>
                <c:pt idx="37414">
                  <c:v>187.0699999999023</c:v>
                </c:pt>
                <c:pt idx="37415">
                  <c:v>187.0749999999023</c:v>
                </c:pt>
                <c:pt idx="37416">
                  <c:v>187.0799999999023</c:v>
                </c:pt>
                <c:pt idx="37417">
                  <c:v>187.0849999999024</c:v>
                </c:pt>
                <c:pt idx="37418">
                  <c:v>187.0899999999023</c:v>
                </c:pt>
                <c:pt idx="37419">
                  <c:v>187.0949999999023</c:v>
                </c:pt>
                <c:pt idx="37420">
                  <c:v>187.0999999999023</c:v>
                </c:pt>
                <c:pt idx="37421">
                  <c:v>187.1049999999023</c:v>
                </c:pt>
                <c:pt idx="37422">
                  <c:v>187.1099999999023</c:v>
                </c:pt>
                <c:pt idx="37423">
                  <c:v>187.1149999999023</c:v>
                </c:pt>
                <c:pt idx="37424">
                  <c:v>187.1199999999023</c:v>
                </c:pt>
                <c:pt idx="37425">
                  <c:v>187.1249999999023</c:v>
                </c:pt>
                <c:pt idx="37426">
                  <c:v>187.1299999999023</c:v>
                </c:pt>
                <c:pt idx="37427">
                  <c:v>187.1349999999023</c:v>
                </c:pt>
                <c:pt idx="37428">
                  <c:v>187.1399999999023</c:v>
                </c:pt>
                <c:pt idx="37429">
                  <c:v>187.1449999999023</c:v>
                </c:pt>
                <c:pt idx="37430">
                  <c:v>187.1499999999021</c:v>
                </c:pt>
                <c:pt idx="37431">
                  <c:v>187.1549999999023</c:v>
                </c:pt>
                <c:pt idx="37432">
                  <c:v>187.1599999999023</c:v>
                </c:pt>
                <c:pt idx="37433">
                  <c:v>187.1649999999022</c:v>
                </c:pt>
                <c:pt idx="37434">
                  <c:v>187.1699999999022</c:v>
                </c:pt>
                <c:pt idx="37435">
                  <c:v>187.1749999999022</c:v>
                </c:pt>
                <c:pt idx="37436">
                  <c:v>187.1799999999022</c:v>
                </c:pt>
                <c:pt idx="37437">
                  <c:v>187.1849999999022</c:v>
                </c:pt>
                <c:pt idx="37438">
                  <c:v>187.1899999999022</c:v>
                </c:pt>
                <c:pt idx="37439">
                  <c:v>187.1949999999022</c:v>
                </c:pt>
                <c:pt idx="37440">
                  <c:v>187.1999999999022</c:v>
                </c:pt>
                <c:pt idx="37441">
                  <c:v>187.2049999999022</c:v>
                </c:pt>
                <c:pt idx="37442">
                  <c:v>187.2099999999022</c:v>
                </c:pt>
                <c:pt idx="37443">
                  <c:v>187.2149999999021</c:v>
                </c:pt>
                <c:pt idx="37444">
                  <c:v>187.2199999999021</c:v>
                </c:pt>
                <c:pt idx="37445">
                  <c:v>187.2249999999022</c:v>
                </c:pt>
                <c:pt idx="37446">
                  <c:v>187.2299999999022</c:v>
                </c:pt>
                <c:pt idx="37447">
                  <c:v>187.2349999999022</c:v>
                </c:pt>
                <c:pt idx="37448">
                  <c:v>187.2399999999022</c:v>
                </c:pt>
                <c:pt idx="37449">
                  <c:v>187.2449999999021</c:v>
                </c:pt>
                <c:pt idx="37450">
                  <c:v>187.2499999999021</c:v>
                </c:pt>
                <c:pt idx="37451">
                  <c:v>187.2549999999022</c:v>
                </c:pt>
                <c:pt idx="37452">
                  <c:v>187.2599999999022</c:v>
                </c:pt>
                <c:pt idx="37453">
                  <c:v>187.2649999999022</c:v>
                </c:pt>
                <c:pt idx="37454">
                  <c:v>187.2699999999022</c:v>
                </c:pt>
                <c:pt idx="37455">
                  <c:v>187.2749999999021</c:v>
                </c:pt>
                <c:pt idx="37456">
                  <c:v>187.2799999999021</c:v>
                </c:pt>
                <c:pt idx="37457">
                  <c:v>187.2849999999021</c:v>
                </c:pt>
                <c:pt idx="37458">
                  <c:v>187.2899999999021</c:v>
                </c:pt>
                <c:pt idx="37459">
                  <c:v>187.2949999999021</c:v>
                </c:pt>
                <c:pt idx="37460">
                  <c:v>187.2999999999021</c:v>
                </c:pt>
                <c:pt idx="37461">
                  <c:v>187.3049999999022</c:v>
                </c:pt>
                <c:pt idx="37462">
                  <c:v>187.3099999999021</c:v>
                </c:pt>
                <c:pt idx="37463">
                  <c:v>187.3149999999021</c:v>
                </c:pt>
                <c:pt idx="37464">
                  <c:v>187.3199999999021</c:v>
                </c:pt>
                <c:pt idx="37465">
                  <c:v>187.3249999999021</c:v>
                </c:pt>
                <c:pt idx="37466">
                  <c:v>187.3299999999021</c:v>
                </c:pt>
                <c:pt idx="37467">
                  <c:v>187.3349999999021</c:v>
                </c:pt>
                <c:pt idx="37468">
                  <c:v>187.3399999999021</c:v>
                </c:pt>
                <c:pt idx="37469">
                  <c:v>187.3449999999021</c:v>
                </c:pt>
                <c:pt idx="37470">
                  <c:v>187.3499999999021</c:v>
                </c:pt>
                <c:pt idx="37471">
                  <c:v>187.3549999999021</c:v>
                </c:pt>
                <c:pt idx="37472">
                  <c:v>187.3599999999021</c:v>
                </c:pt>
                <c:pt idx="37473">
                  <c:v>187.3649999999021</c:v>
                </c:pt>
                <c:pt idx="37474">
                  <c:v>187.3699999999021</c:v>
                </c:pt>
                <c:pt idx="37475">
                  <c:v>187.3749999999021</c:v>
                </c:pt>
                <c:pt idx="37476">
                  <c:v>187.3799999999021</c:v>
                </c:pt>
                <c:pt idx="37477">
                  <c:v>187.3849999999021</c:v>
                </c:pt>
                <c:pt idx="37478">
                  <c:v>187.389999999902</c:v>
                </c:pt>
                <c:pt idx="37479">
                  <c:v>187.394999999902</c:v>
                </c:pt>
                <c:pt idx="37480">
                  <c:v>187.399999999902</c:v>
                </c:pt>
                <c:pt idx="37481">
                  <c:v>187.404999999902</c:v>
                </c:pt>
                <c:pt idx="37482">
                  <c:v>187.409999999902</c:v>
                </c:pt>
                <c:pt idx="37483">
                  <c:v>187.414999999902</c:v>
                </c:pt>
                <c:pt idx="37484">
                  <c:v>187.419999999902</c:v>
                </c:pt>
                <c:pt idx="37485">
                  <c:v>187.424999999902</c:v>
                </c:pt>
                <c:pt idx="37486">
                  <c:v>187.429999999902</c:v>
                </c:pt>
                <c:pt idx="37487">
                  <c:v>187.434999999902</c:v>
                </c:pt>
                <c:pt idx="37488">
                  <c:v>187.439999999902</c:v>
                </c:pt>
                <c:pt idx="37489">
                  <c:v>187.444999999902</c:v>
                </c:pt>
                <c:pt idx="37490">
                  <c:v>187.449999999902</c:v>
                </c:pt>
                <c:pt idx="37491">
                  <c:v>187.454999999902</c:v>
                </c:pt>
                <c:pt idx="37492">
                  <c:v>187.459999999902</c:v>
                </c:pt>
                <c:pt idx="37493">
                  <c:v>187.464999999902</c:v>
                </c:pt>
                <c:pt idx="37494">
                  <c:v>187.469999999902</c:v>
                </c:pt>
                <c:pt idx="37495">
                  <c:v>187.474999999902</c:v>
                </c:pt>
                <c:pt idx="37496">
                  <c:v>187.479999999902</c:v>
                </c:pt>
                <c:pt idx="37497">
                  <c:v>187.484999999902</c:v>
                </c:pt>
                <c:pt idx="37498">
                  <c:v>187.489999999902</c:v>
                </c:pt>
                <c:pt idx="37499">
                  <c:v>187.494999999902</c:v>
                </c:pt>
                <c:pt idx="37500">
                  <c:v>187.4999999999019</c:v>
                </c:pt>
                <c:pt idx="37501">
                  <c:v>187.5049999999019</c:v>
                </c:pt>
                <c:pt idx="37502">
                  <c:v>187.5099999999019</c:v>
                </c:pt>
                <c:pt idx="37503">
                  <c:v>187.5149999999019</c:v>
                </c:pt>
                <c:pt idx="37504">
                  <c:v>187.5199999999019</c:v>
                </c:pt>
                <c:pt idx="37505">
                  <c:v>187.524999999902</c:v>
                </c:pt>
                <c:pt idx="37506">
                  <c:v>187.5299999999019</c:v>
                </c:pt>
                <c:pt idx="37507">
                  <c:v>187.5349999999019</c:v>
                </c:pt>
                <c:pt idx="37508">
                  <c:v>187.5399999999019</c:v>
                </c:pt>
                <c:pt idx="37509">
                  <c:v>187.5449999999019</c:v>
                </c:pt>
                <c:pt idx="37510">
                  <c:v>187.5499999999019</c:v>
                </c:pt>
                <c:pt idx="37511">
                  <c:v>187.5549999999019</c:v>
                </c:pt>
                <c:pt idx="37512">
                  <c:v>187.5599999999019</c:v>
                </c:pt>
                <c:pt idx="37513">
                  <c:v>187.5649999999019</c:v>
                </c:pt>
                <c:pt idx="37514">
                  <c:v>187.5699999999019</c:v>
                </c:pt>
                <c:pt idx="37515">
                  <c:v>187.5749999999019</c:v>
                </c:pt>
                <c:pt idx="37516">
                  <c:v>187.5799999999019</c:v>
                </c:pt>
                <c:pt idx="37517">
                  <c:v>187.5849999999019</c:v>
                </c:pt>
                <c:pt idx="37518">
                  <c:v>187.5899999999019</c:v>
                </c:pt>
                <c:pt idx="37519">
                  <c:v>187.5949999999019</c:v>
                </c:pt>
                <c:pt idx="37520">
                  <c:v>187.5999999999019</c:v>
                </c:pt>
                <c:pt idx="37521">
                  <c:v>187.6049999999018</c:v>
                </c:pt>
                <c:pt idx="37522">
                  <c:v>187.6099999999018</c:v>
                </c:pt>
                <c:pt idx="37523">
                  <c:v>187.6149999999018</c:v>
                </c:pt>
                <c:pt idx="37524">
                  <c:v>187.6199999999018</c:v>
                </c:pt>
                <c:pt idx="37525">
                  <c:v>187.6249999999018</c:v>
                </c:pt>
                <c:pt idx="37526">
                  <c:v>187.6299999999018</c:v>
                </c:pt>
                <c:pt idx="37527">
                  <c:v>187.6349999999018</c:v>
                </c:pt>
                <c:pt idx="37528">
                  <c:v>187.6399999999018</c:v>
                </c:pt>
                <c:pt idx="37529">
                  <c:v>187.6449999999018</c:v>
                </c:pt>
                <c:pt idx="37530">
                  <c:v>187.6499999999018</c:v>
                </c:pt>
                <c:pt idx="37531">
                  <c:v>187.6549999999018</c:v>
                </c:pt>
                <c:pt idx="37532">
                  <c:v>187.6599999999018</c:v>
                </c:pt>
                <c:pt idx="37533">
                  <c:v>187.6649999999018</c:v>
                </c:pt>
                <c:pt idx="37534">
                  <c:v>187.6699999999018</c:v>
                </c:pt>
                <c:pt idx="37535">
                  <c:v>187.6749999999018</c:v>
                </c:pt>
                <c:pt idx="37536">
                  <c:v>187.6799999999018</c:v>
                </c:pt>
                <c:pt idx="37537">
                  <c:v>187.6849999999018</c:v>
                </c:pt>
                <c:pt idx="37538">
                  <c:v>187.6899999999018</c:v>
                </c:pt>
                <c:pt idx="37539">
                  <c:v>187.6949999999018</c:v>
                </c:pt>
                <c:pt idx="37540">
                  <c:v>187.6999999999018</c:v>
                </c:pt>
                <c:pt idx="37541">
                  <c:v>187.7049999999018</c:v>
                </c:pt>
                <c:pt idx="37542">
                  <c:v>187.7099999999018</c:v>
                </c:pt>
                <c:pt idx="37543">
                  <c:v>187.7149999999017</c:v>
                </c:pt>
                <c:pt idx="37544">
                  <c:v>187.7199999999017</c:v>
                </c:pt>
                <c:pt idx="37545">
                  <c:v>187.7249999999017</c:v>
                </c:pt>
                <c:pt idx="37546">
                  <c:v>187.7299999999017</c:v>
                </c:pt>
                <c:pt idx="37547">
                  <c:v>187.7349999999017</c:v>
                </c:pt>
                <c:pt idx="37548">
                  <c:v>187.7399999999017</c:v>
                </c:pt>
                <c:pt idx="37549">
                  <c:v>187.7449999999017</c:v>
                </c:pt>
                <c:pt idx="37550">
                  <c:v>187.7499999999017</c:v>
                </c:pt>
                <c:pt idx="37551">
                  <c:v>187.7549999999017</c:v>
                </c:pt>
                <c:pt idx="37552">
                  <c:v>187.7599999999017</c:v>
                </c:pt>
                <c:pt idx="37553">
                  <c:v>187.7649999999017</c:v>
                </c:pt>
                <c:pt idx="37554">
                  <c:v>187.7699999999017</c:v>
                </c:pt>
                <c:pt idx="37555">
                  <c:v>187.7749999999017</c:v>
                </c:pt>
                <c:pt idx="37556">
                  <c:v>187.7799999999017</c:v>
                </c:pt>
                <c:pt idx="37557">
                  <c:v>187.7849999999017</c:v>
                </c:pt>
                <c:pt idx="37558">
                  <c:v>187.7899999999017</c:v>
                </c:pt>
                <c:pt idx="37559">
                  <c:v>187.7949999999017</c:v>
                </c:pt>
                <c:pt idx="37560">
                  <c:v>187.7999999999017</c:v>
                </c:pt>
                <c:pt idx="37561">
                  <c:v>187.8049999999017</c:v>
                </c:pt>
                <c:pt idx="37562">
                  <c:v>187.8099999999017</c:v>
                </c:pt>
                <c:pt idx="37563">
                  <c:v>187.8149999999017</c:v>
                </c:pt>
                <c:pt idx="37564">
                  <c:v>187.8199999999017</c:v>
                </c:pt>
                <c:pt idx="37565">
                  <c:v>187.8249999999017</c:v>
                </c:pt>
                <c:pt idx="37566">
                  <c:v>187.8299999999016</c:v>
                </c:pt>
                <c:pt idx="37567">
                  <c:v>187.8349999999016</c:v>
                </c:pt>
                <c:pt idx="37568">
                  <c:v>187.8399999999016</c:v>
                </c:pt>
                <c:pt idx="37569">
                  <c:v>187.8449999999016</c:v>
                </c:pt>
                <c:pt idx="37570">
                  <c:v>187.8499999999016</c:v>
                </c:pt>
                <c:pt idx="37571">
                  <c:v>187.8549999999017</c:v>
                </c:pt>
                <c:pt idx="37572">
                  <c:v>187.8599999999016</c:v>
                </c:pt>
                <c:pt idx="37573">
                  <c:v>187.8649999999016</c:v>
                </c:pt>
                <c:pt idx="37574">
                  <c:v>187.8699999999016</c:v>
                </c:pt>
                <c:pt idx="37575">
                  <c:v>187.8749999999016</c:v>
                </c:pt>
                <c:pt idx="37576">
                  <c:v>187.8799999999016</c:v>
                </c:pt>
                <c:pt idx="37577">
                  <c:v>187.8849999999016</c:v>
                </c:pt>
                <c:pt idx="37578">
                  <c:v>187.8899999999016</c:v>
                </c:pt>
                <c:pt idx="37579">
                  <c:v>187.8949999999016</c:v>
                </c:pt>
                <c:pt idx="37580">
                  <c:v>187.8999999999016</c:v>
                </c:pt>
                <c:pt idx="37581">
                  <c:v>187.9049999999016</c:v>
                </c:pt>
                <c:pt idx="37582">
                  <c:v>187.9099999999016</c:v>
                </c:pt>
                <c:pt idx="37583">
                  <c:v>187.9149999999016</c:v>
                </c:pt>
                <c:pt idx="37584">
                  <c:v>187.9199999999016</c:v>
                </c:pt>
                <c:pt idx="37585">
                  <c:v>187.9249999999016</c:v>
                </c:pt>
                <c:pt idx="37586">
                  <c:v>187.9299999999016</c:v>
                </c:pt>
                <c:pt idx="37587">
                  <c:v>187.9349999999016</c:v>
                </c:pt>
                <c:pt idx="37588">
                  <c:v>187.9399999999015</c:v>
                </c:pt>
                <c:pt idx="37589">
                  <c:v>187.9449999999015</c:v>
                </c:pt>
                <c:pt idx="37590">
                  <c:v>187.9499999999015</c:v>
                </c:pt>
                <c:pt idx="37591">
                  <c:v>187.9549999999016</c:v>
                </c:pt>
                <c:pt idx="37592">
                  <c:v>187.9599999999016</c:v>
                </c:pt>
                <c:pt idx="37593">
                  <c:v>187.9649999999016</c:v>
                </c:pt>
                <c:pt idx="37594">
                  <c:v>187.9699999999015</c:v>
                </c:pt>
                <c:pt idx="37595">
                  <c:v>187.9749999999015</c:v>
                </c:pt>
                <c:pt idx="37596">
                  <c:v>187.9799999999015</c:v>
                </c:pt>
                <c:pt idx="37597">
                  <c:v>187.9849999999015</c:v>
                </c:pt>
                <c:pt idx="37598">
                  <c:v>187.9899999999015</c:v>
                </c:pt>
                <c:pt idx="37599">
                  <c:v>187.9949999999015</c:v>
                </c:pt>
                <c:pt idx="37600">
                  <c:v>187.9999999999015</c:v>
                </c:pt>
                <c:pt idx="37601">
                  <c:v>188.0049999999015</c:v>
                </c:pt>
                <c:pt idx="37602">
                  <c:v>188.0099999999015</c:v>
                </c:pt>
                <c:pt idx="37603">
                  <c:v>188.0149999999015</c:v>
                </c:pt>
                <c:pt idx="37604">
                  <c:v>188.0199999999015</c:v>
                </c:pt>
                <c:pt idx="37605">
                  <c:v>188.0249999999015</c:v>
                </c:pt>
                <c:pt idx="37606">
                  <c:v>188.0299999999015</c:v>
                </c:pt>
                <c:pt idx="37607">
                  <c:v>188.0349999999015</c:v>
                </c:pt>
                <c:pt idx="37608">
                  <c:v>188.0399999999015</c:v>
                </c:pt>
                <c:pt idx="37609">
                  <c:v>188.0449999999014</c:v>
                </c:pt>
                <c:pt idx="37610">
                  <c:v>188.0499999999014</c:v>
                </c:pt>
                <c:pt idx="37611">
                  <c:v>188.0549999999014</c:v>
                </c:pt>
                <c:pt idx="37612">
                  <c:v>188.0599999999014</c:v>
                </c:pt>
                <c:pt idx="37613">
                  <c:v>188.0649999999014</c:v>
                </c:pt>
                <c:pt idx="37614">
                  <c:v>188.0699999999014</c:v>
                </c:pt>
                <c:pt idx="37615">
                  <c:v>188.0749999999014</c:v>
                </c:pt>
                <c:pt idx="37616">
                  <c:v>188.0799999999014</c:v>
                </c:pt>
                <c:pt idx="37617">
                  <c:v>188.0849999999014</c:v>
                </c:pt>
                <c:pt idx="37618">
                  <c:v>188.0899999999014</c:v>
                </c:pt>
                <c:pt idx="37619">
                  <c:v>188.0949999999014</c:v>
                </c:pt>
                <c:pt idx="37620">
                  <c:v>188.0999999999014</c:v>
                </c:pt>
                <c:pt idx="37621">
                  <c:v>188.1049999999014</c:v>
                </c:pt>
                <c:pt idx="37622">
                  <c:v>188.1099999999014</c:v>
                </c:pt>
                <c:pt idx="37623">
                  <c:v>188.1149999999014</c:v>
                </c:pt>
                <c:pt idx="37624">
                  <c:v>188.1199999999014</c:v>
                </c:pt>
                <c:pt idx="37625">
                  <c:v>188.1249999999014</c:v>
                </c:pt>
                <c:pt idx="37626">
                  <c:v>188.1299999999014</c:v>
                </c:pt>
                <c:pt idx="37627">
                  <c:v>188.1349999999014</c:v>
                </c:pt>
                <c:pt idx="37628">
                  <c:v>188.1399999999014</c:v>
                </c:pt>
                <c:pt idx="37629">
                  <c:v>188.1449999999014</c:v>
                </c:pt>
                <c:pt idx="37630">
                  <c:v>188.1499999999014</c:v>
                </c:pt>
                <c:pt idx="37631">
                  <c:v>188.1549999999014</c:v>
                </c:pt>
                <c:pt idx="37632">
                  <c:v>188.1599999999013</c:v>
                </c:pt>
                <c:pt idx="37633">
                  <c:v>188.1649999999013</c:v>
                </c:pt>
                <c:pt idx="37634">
                  <c:v>188.1699999999013</c:v>
                </c:pt>
                <c:pt idx="37635">
                  <c:v>188.1749999999013</c:v>
                </c:pt>
                <c:pt idx="37636">
                  <c:v>188.1799999999013</c:v>
                </c:pt>
                <c:pt idx="37637">
                  <c:v>188.1849999999014</c:v>
                </c:pt>
                <c:pt idx="37638">
                  <c:v>188.1899999999013</c:v>
                </c:pt>
                <c:pt idx="37639">
                  <c:v>188.1949999999013</c:v>
                </c:pt>
                <c:pt idx="37640">
                  <c:v>188.1999999999013</c:v>
                </c:pt>
                <c:pt idx="37641">
                  <c:v>188.2049999999013</c:v>
                </c:pt>
                <c:pt idx="37642">
                  <c:v>188.2099999999013</c:v>
                </c:pt>
                <c:pt idx="37643">
                  <c:v>188.2149999999013</c:v>
                </c:pt>
                <c:pt idx="37644">
                  <c:v>188.2199999999013</c:v>
                </c:pt>
                <c:pt idx="37645">
                  <c:v>188.2249999999013</c:v>
                </c:pt>
                <c:pt idx="37646">
                  <c:v>188.2299999999013</c:v>
                </c:pt>
                <c:pt idx="37647">
                  <c:v>188.2349999999013</c:v>
                </c:pt>
                <c:pt idx="37648">
                  <c:v>188.2399999999013</c:v>
                </c:pt>
                <c:pt idx="37649">
                  <c:v>188.2449999999013</c:v>
                </c:pt>
                <c:pt idx="37650">
                  <c:v>188.2499999999011</c:v>
                </c:pt>
                <c:pt idx="37651">
                  <c:v>188.2549999999013</c:v>
                </c:pt>
                <c:pt idx="37652">
                  <c:v>188.2599999999013</c:v>
                </c:pt>
                <c:pt idx="37653">
                  <c:v>188.2649999999012</c:v>
                </c:pt>
                <c:pt idx="37654">
                  <c:v>188.2699999999012</c:v>
                </c:pt>
                <c:pt idx="37655">
                  <c:v>188.2749999999012</c:v>
                </c:pt>
                <c:pt idx="37656">
                  <c:v>188.2799999999012</c:v>
                </c:pt>
                <c:pt idx="37657">
                  <c:v>188.2849999999012</c:v>
                </c:pt>
                <c:pt idx="37658">
                  <c:v>188.2899999999012</c:v>
                </c:pt>
                <c:pt idx="37659">
                  <c:v>188.2949999999012</c:v>
                </c:pt>
                <c:pt idx="37660">
                  <c:v>188.2999999999012</c:v>
                </c:pt>
                <c:pt idx="37661">
                  <c:v>188.3049999999012</c:v>
                </c:pt>
                <c:pt idx="37662">
                  <c:v>188.3099999999012</c:v>
                </c:pt>
                <c:pt idx="37663">
                  <c:v>188.3149999999012</c:v>
                </c:pt>
                <c:pt idx="37664">
                  <c:v>188.3199999999012</c:v>
                </c:pt>
                <c:pt idx="37665">
                  <c:v>188.3249999999012</c:v>
                </c:pt>
                <c:pt idx="37666">
                  <c:v>188.3299999999012</c:v>
                </c:pt>
                <c:pt idx="37667">
                  <c:v>188.3349999999012</c:v>
                </c:pt>
                <c:pt idx="37668">
                  <c:v>188.3399999999012</c:v>
                </c:pt>
                <c:pt idx="37669">
                  <c:v>188.3449999999012</c:v>
                </c:pt>
                <c:pt idx="37670">
                  <c:v>188.3499999999012</c:v>
                </c:pt>
                <c:pt idx="37671">
                  <c:v>188.3549999999012</c:v>
                </c:pt>
                <c:pt idx="37672">
                  <c:v>188.3599999999012</c:v>
                </c:pt>
                <c:pt idx="37673">
                  <c:v>188.3649999999012</c:v>
                </c:pt>
                <c:pt idx="37674">
                  <c:v>188.3699999999012</c:v>
                </c:pt>
                <c:pt idx="37675">
                  <c:v>188.3749999999012</c:v>
                </c:pt>
                <c:pt idx="37676">
                  <c:v>188.3799999999011</c:v>
                </c:pt>
                <c:pt idx="37677">
                  <c:v>188.3849999999012</c:v>
                </c:pt>
                <c:pt idx="37678">
                  <c:v>188.3899999999012</c:v>
                </c:pt>
                <c:pt idx="37679">
                  <c:v>188.3949999999012</c:v>
                </c:pt>
                <c:pt idx="37680">
                  <c:v>188.3999999999012</c:v>
                </c:pt>
                <c:pt idx="37681">
                  <c:v>188.4049999999012</c:v>
                </c:pt>
                <c:pt idx="37682">
                  <c:v>188.4099999999011</c:v>
                </c:pt>
                <c:pt idx="37683">
                  <c:v>188.4149999999011</c:v>
                </c:pt>
                <c:pt idx="37684">
                  <c:v>188.4199999999011</c:v>
                </c:pt>
                <c:pt idx="37685">
                  <c:v>188.4249999999011</c:v>
                </c:pt>
                <c:pt idx="37686">
                  <c:v>188.4299999999011</c:v>
                </c:pt>
                <c:pt idx="37687">
                  <c:v>188.4349999999011</c:v>
                </c:pt>
                <c:pt idx="37688">
                  <c:v>188.4399999999011</c:v>
                </c:pt>
                <c:pt idx="37689">
                  <c:v>188.4449999999011</c:v>
                </c:pt>
                <c:pt idx="37690">
                  <c:v>188.4499999999011</c:v>
                </c:pt>
                <c:pt idx="37691">
                  <c:v>188.4549999999011</c:v>
                </c:pt>
                <c:pt idx="37692">
                  <c:v>188.4599999999011</c:v>
                </c:pt>
                <c:pt idx="37693">
                  <c:v>188.4649999999011</c:v>
                </c:pt>
                <c:pt idx="37694">
                  <c:v>188.4699999999011</c:v>
                </c:pt>
                <c:pt idx="37695">
                  <c:v>188.4749999999011</c:v>
                </c:pt>
                <c:pt idx="37696">
                  <c:v>188.4799999999011</c:v>
                </c:pt>
                <c:pt idx="37697">
                  <c:v>188.4849999999011</c:v>
                </c:pt>
                <c:pt idx="37698">
                  <c:v>188.489999999901</c:v>
                </c:pt>
                <c:pt idx="37699">
                  <c:v>188.494999999901</c:v>
                </c:pt>
                <c:pt idx="37700">
                  <c:v>188.499999999901</c:v>
                </c:pt>
                <c:pt idx="37701">
                  <c:v>188.504999999901</c:v>
                </c:pt>
                <c:pt idx="37702">
                  <c:v>188.509999999901</c:v>
                </c:pt>
                <c:pt idx="37703">
                  <c:v>188.514999999901</c:v>
                </c:pt>
                <c:pt idx="37704">
                  <c:v>188.519999999901</c:v>
                </c:pt>
                <c:pt idx="37705">
                  <c:v>188.524999999901</c:v>
                </c:pt>
                <c:pt idx="37706">
                  <c:v>188.529999999901</c:v>
                </c:pt>
                <c:pt idx="37707">
                  <c:v>188.534999999901</c:v>
                </c:pt>
                <c:pt idx="37708">
                  <c:v>188.539999999901</c:v>
                </c:pt>
                <c:pt idx="37709">
                  <c:v>188.544999999901</c:v>
                </c:pt>
                <c:pt idx="37710">
                  <c:v>188.549999999901</c:v>
                </c:pt>
                <c:pt idx="37711">
                  <c:v>188.554999999901</c:v>
                </c:pt>
                <c:pt idx="37712">
                  <c:v>188.559999999901</c:v>
                </c:pt>
                <c:pt idx="37713">
                  <c:v>188.564999999901</c:v>
                </c:pt>
                <c:pt idx="37714">
                  <c:v>188.569999999901</c:v>
                </c:pt>
                <c:pt idx="37715">
                  <c:v>188.574999999901</c:v>
                </c:pt>
                <c:pt idx="37716">
                  <c:v>188.579999999901</c:v>
                </c:pt>
                <c:pt idx="37717">
                  <c:v>188.584999999901</c:v>
                </c:pt>
                <c:pt idx="37718">
                  <c:v>188.589999999901</c:v>
                </c:pt>
                <c:pt idx="37719">
                  <c:v>188.594999999901</c:v>
                </c:pt>
                <c:pt idx="37720">
                  <c:v>188.5999999999009</c:v>
                </c:pt>
                <c:pt idx="37721">
                  <c:v>188.6049999999009</c:v>
                </c:pt>
                <c:pt idx="37722">
                  <c:v>188.6099999999009</c:v>
                </c:pt>
                <c:pt idx="37723">
                  <c:v>188.6149999999009</c:v>
                </c:pt>
                <c:pt idx="37724">
                  <c:v>188.6199999999009</c:v>
                </c:pt>
                <c:pt idx="37725">
                  <c:v>188.624999999901</c:v>
                </c:pt>
                <c:pt idx="37726">
                  <c:v>188.6299999999009</c:v>
                </c:pt>
                <c:pt idx="37727">
                  <c:v>188.6349999999009</c:v>
                </c:pt>
                <c:pt idx="37728">
                  <c:v>188.6399999999009</c:v>
                </c:pt>
                <c:pt idx="37729">
                  <c:v>188.6449999999009</c:v>
                </c:pt>
                <c:pt idx="37730">
                  <c:v>188.6499999999009</c:v>
                </c:pt>
                <c:pt idx="37731">
                  <c:v>188.6549999999009</c:v>
                </c:pt>
                <c:pt idx="37732">
                  <c:v>188.6599999999009</c:v>
                </c:pt>
                <c:pt idx="37733">
                  <c:v>188.6649999999009</c:v>
                </c:pt>
                <c:pt idx="37734">
                  <c:v>188.6699999999009</c:v>
                </c:pt>
                <c:pt idx="37735">
                  <c:v>188.6749999999009</c:v>
                </c:pt>
                <c:pt idx="37736">
                  <c:v>188.6799999999009</c:v>
                </c:pt>
                <c:pt idx="37737">
                  <c:v>188.6849999999009</c:v>
                </c:pt>
                <c:pt idx="37738">
                  <c:v>188.6899999999009</c:v>
                </c:pt>
                <c:pt idx="37739">
                  <c:v>188.6949999999009</c:v>
                </c:pt>
                <c:pt idx="37740">
                  <c:v>188.6999999999009</c:v>
                </c:pt>
                <c:pt idx="37741">
                  <c:v>188.7049999999008</c:v>
                </c:pt>
                <c:pt idx="37742">
                  <c:v>188.7099999999008</c:v>
                </c:pt>
                <c:pt idx="37743">
                  <c:v>188.7149999999008</c:v>
                </c:pt>
                <c:pt idx="37744">
                  <c:v>188.7199999999008</c:v>
                </c:pt>
                <c:pt idx="37745">
                  <c:v>188.7249999999008</c:v>
                </c:pt>
                <c:pt idx="37746">
                  <c:v>188.7299999999008</c:v>
                </c:pt>
                <c:pt idx="37747">
                  <c:v>188.7349999999008</c:v>
                </c:pt>
                <c:pt idx="37748">
                  <c:v>188.7399999999008</c:v>
                </c:pt>
                <c:pt idx="37749">
                  <c:v>188.7449999999008</c:v>
                </c:pt>
                <c:pt idx="37750">
                  <c:v>188.7499999999008</c:v>
                </c:pt>
                <c:pt idx="37751">
                  <c:v>188.7549999999008</c:v>
                </c:pt>
                <c:pt idx="37752">
                  <c:v>188.7599999999008</c:v>
                </c:pt>
                <c:pt idx="37753">
                  <c:v>188.7649999999008</c:v>
                </c:pt>
                <c:pt idx="37754">
                  <c:v>188.7699999999008</c:v>
                </c:pt>
                <c:pt idx="37755">
                  <c:v>188.7749999999008</c:v>
                </c:pt>
                <c:pt idx="37756">
                  <c:v>188.7799999999008</c:v>
                </c:pt>
                <c:pt idx="37757">
                  <c:v>188.7849999999008</c:v>
                </c:pt>
                <c:pt idx="37758">
                  <c:v>188.7899999999008</c:v>
                </c:pt>
                <c:pt idx="37759">
                  <c:v>188.7949999999008</c:v>
                </c:pt>
                <c:pt idx="37760">
                  <c:v>188.7999999999008</c:v>
                </c:pt>
                <c:pt idx="37761">
                  <c:v>188.8049999999008</c:v>
                </c:pt>
                <c:pt idx="37762">
                  <c:v>188.8099999999008</c:v>
                </c:pt>
                <c:pt idx="37763">
                  <c:v>188.8149999999008</c:v>
                </c:pt>
                <c:pt idx="37764">
                  <c:v>188.8199999999007</c:v>
                </c:pt>
                <c:pt idx="37765">
                  <c:v>188.8249999999008</c:v>
                </c:pt>
                <c:pt idx="37766">
                  <c:v>188.8299999999008</c:v>
                </c:pt>
                <c:pt idx="37767">
                  <c:v>188.8349999999008</c:v>
                </c:pt>
                <c:pt idx="37768">
                  <c:v>188.8399999999008</c:v>
                </c:pt>
                <c:pt idx="37769">
                  <c:v>188.8449999999008</c:v>
                </c:pt>
                <c:pt idx="37770">
                  <c:v>188.8499999999007</c:v>
                </c:pt>
                <c:pt idx="37771">
                  <c:v>188.8549999999007</c:v>
                </c:pt>
                <c:pt idx="37772">
                  <c:v>188.8599999999007</c:v>
                </c:pt>
                <c:pt idx="37773">
                  <c:v>188.8649999999007</c:v>
                </c:pt>
                <c:pt idx="37774">
                  <c:v>188.8699999999007</c:v>
                </c:pt>
                <c:pt idx="37775">
                  <c:v>188.8749999999007</c:v>
                </c:pt>
                <c:pt idx="37776">
                  <c:v>188.8799999999007</c:v>
                </c:pt>
                <c:pt idx="37777">
                  <c:v>188.8849999999007</c:v>
                </c:pt>
                <c:pt idx="37778">
                  <c:v>188.8899999999007</c:v>
                </c:pt>
                <c:pt idx="37779">
                  <c:v>188.8949999999007</c:v>
                </c:pt>
                <c:pt idx="37780">
                  <c:v>188.8999999999007</c:v>
                </c:pt>
                <c:pt idx="37781">
                  <c:v>188.9049999999007</c:v>
                </c:pt>
                <c:pt idx="37782">
                  <c:v>188.9099999999007</c:v>
                </c:pt>
                <c:pt idx="37783">
                  <c:v>188.9149999999007</c:v>
                </c:pt>
                <c:pt idx="37784">
                  <c:v>188.9199999999007</c:v>
                </c:pt>
                <c:pt idx="37785">
                  <c:v>188.9249999999007</c:v>
                </c:pt>
                <c:pt idx="37786">
                  <c:v>188.9299999999006</c:v>
                </c:pt>
                <c:pt idx="37787">
                  <c:v>188.9349999999006</c:v>
                </c:pt>
                <c:pt idx="37788">
                  <c:v>188.9399999999006</c:v>
                </c:pt>
                <c:pt idx="37789">
                  <c:v>188.9449999999006</c:v>
                </c:pt>
                <c:pt idx="37790">
                  <c:v>188.9499999999006</c:v>
                </c:pt>
                <c:pt idx="37791">
                  <c:v>188.9549999999007</c:v>
                </c:pt>
                <c:pt idx="37792">
                  <c:v>188.9599999999006</c:v>
                </c:pt>
                <c:pt idx="37793">
                  <c:v>188.9649999999006</c:v>
                </c:pt>
                <c:pt idx="37794">
                  <c:v>188.9699999999006</c:v>
                </c:pt>
                <c:pt idx="37795">
                  <c:v>188.9749999999006</c:v>
                </c:pt>
                <c:pt idx="37796">
                  <c:v>188.9799999999006</c:v>
                </c:pt>
                <c:pt idx="37797">
                  <c:v>188.9849999999006</c:v>
                </c:pt>
                <c:pt idx="37798">
                  <c:v>188.9899999999006</c:v>
                </c:pt>
                <c:pt idx="37799">
                  <c:v>188.9949999999006</c:v>
                </c:pt>
                <c:pt idx="37800">
                  <c:v>188.9999999999006</c:v>
                </c:pt>
                <c:pt idx="37801">
                  <c:v>189.0049999999006</c:v>
                </c:pt>
                <c:pt idx="37802">
                  <c:v>189.0099999999006</c:v>
                </c:pt>
                <c:pt idx="37803">
                  <c:v>189.0149999999006</c:v>
                </c:pt>
                <c:pt idx="37804">
                  <c:v>189.0199999999006</c:v>
                </c:pt>
                <c:pt idx="37805">
                  <c:v>189.0249999999006</c:v>
                </c:pt>
                <c:pt idx="37806">
                  <c:v>189.0299999999006</c:v>
                </c:pt>
                <c:pt idx="37807">
                  <c:v>189.0349999999006</c:v>
                </c:pt>
                <c:pt idx="37808">
                  <c:v>189.0399999999005</c:v>
                </c:pt>
                <c:pt idx="37809">
                  <c:v>189.0449999999005</c:v>
                </c:pt>
                <c:pt idx="37810">
                  <c:v>189.0499999999005</c:v>
                </c:pt>
                <c:pt idx="37811">
                  <c:v>189.0549999999006</c:v>
                </c:pt>
                <c:pt idx="37812">
                  <c:v>189.0599999999006</c:v>
                </c:pt>
                <c:pt idx="37813">
                  <c:v>189.0649999999006</c:v>
                </c:pt>
                <c:pt idx="37814">
                  <c:v>189.0699999999005</c:v>
                </c:pt>
                <c:pt idx="37815">
                  <c:v>189.0749999999005</c:v>
                </c:pt>
                <c:pt idx="37816">
                  <c:v>189.0799999999005</c:v>
                </c:pt>
                <c:pt idx="37817">
                  <c:v>189.0849999999005</c:v>
                </c:pt>
                <c:pt idx="37818">
                  <c:v>189.0899999999005</c:v>
                </c:pt>
                <c:pt idx="37819">
                  <c:v>189.0949999999005</c:v>
                </c:pt>
                <c:pt idx="37820">
                  <c:v>189.0999999999005</c:v>
                </c:pt>
                <c:pt idx="37821">
                  <c:v>189.1049999999005</c:v>
                </c:pt>
                <c:pt idx="37822">
                  <c:v>189.1099999999005</c:v>
                </c:pt>
                <c:pt idx="37823">
                  <c:v>189.1149999999005</c:v>
                </c:pt>
                <c:pt idx="37824">
                  <c:v>189.1199999999005</c:v>
                </c:pt>
                <c:pt idx="37825">
                  <c:v>189.1249999999005</c:v>
                </c:pt>
                <c:pt idx="37826">
                  <c:v>189.1299999999005</c:v>
                </c:pt>
                <c:pt idx="37827">
                  <c:v>189.1349999999005</c:v>
                </c:pt>
                <c:pt idx="37828">
                  <c:v>189.1399999999005</c:v>
                </c:pt>
                <c:pt idx="37829">
                  <c:v>189.1449999999004</c:v>
                </c:pt>
                <c:pt idx="37830">
                  <c:v>189.1499999999004</c:v>
                </c:pt>
                <c:pt idx="37831">
                  <c:v>189.1549999999004</c:v>
                </c:pt>
                <c:pt idx="37832">
                  <c:v>189.1599999999004</c:v>
                </c:pt>
                <c:pt idx="37833">
                  <c:v>189.1649999999004</c:v>
                </c:pt>
                <c:pt idx="37834">
                  <c:v>189.1699999999004</c:v>
                </c:pt>
                <c:pt idx="37835">
                  <c:v>189.1749999999004</c:v>
                </c:pt>
                <c:pt idx="37836">
                  <c:v>189.1799999999004</c:v>
                </c:pt>
                <c:pt idx="37837">
                  <c:v>189.1849999999004</c:v>
                </c:pt>
                <c:pt idx="37838">
                  <c:v>189.1899999999004</c:v>
                </c:pt>
                <c:pt idx="37839">
                  <c:v>189.1949999999004</c:v>
                </c:pt>
                <c:pt idx="37840">
                  <c:v>189.1999999999004</c:v>
                </c:pt>
                <c:pt idx="37841">
                  <c:v>189.2049999999004</c:v>
                </c:pt>
                <c:pt idx="37842">
                  <c:v>189.2099999999004</c:v>
                </c:pt>
                <c:pt idx="37843">
                  <c:v>189.2149999999004</c:v>
                </c:pt>
                <c:pt idx="37844">
                  <c:v>189.2199999999004</c:v>
                </c:pt>
                <c:pt idx="37845">
                  <c:v>189.2249999999004</c:v>
                </c:pt>
                <c:pt idx="37846">
                  <c:v>189.2299999999004</c:v>
                </c:pt>
                <c:pt idx="37847">
                  <c:v>189.2349999999004</c:v>
                </c:pt>
                <c:pt idx="37848">
                  <c:v>189.2399999999004</c:v>
                </c:pt>
                <c:pt idx="37849">
                  <c:v>189.2449999999004</c:v>
                </c:pt>
                <c:pt idx="37850">
                  <c:v>189.2499999999004</c:v>
                </c:pt>
                <c:pt idx="37851">
                  <c:v>189.2549999999004</c:v>
                </c:pt>
                <c:pt idx="37852">
                  <c:v>189.2599999999003</c:v>
                </c:pt>
                <c:pt idx="37853">
                  <c:v>189.2649999999003</c:v>
                </c:pt>
                <c:pt idx="37854">
                  <c:v>189.2699999999003</c:v>
                </c:pt>
                <c:pt idx="37855">
                  <c:v>189.2749999999003</c:v>
                </c:pt>
                <c:pt idx="37856">
                  <c:v>189.2799999999003</c:v>
                </c:pt>
                <c:pt idx="37857">
                  <c:v>189.2849999999004</c:v>
                </c:pt>
                <c:pt idx="37858">
                  <c:v>189.2899999999003</c:v>
                </c:pt>
                <c:pt idx="37859">
                  <c:v>189.2949999999003</c:v>
                </c:pt>
                <c:pt idx="37860">
                  <c:v>189.2999999999003</c:v>
                </c:pt>
                <c:pt idx="37861">
                  <c:v>189.3049999999003</c:v>
                </c:pt>
                <c:pt idx="37862">
                  <c:v>189.3099999999003</c:v>
                </c:pt>
                <c:pt idx="37863">
                  <c:v>189.3149999999003</c:v>
                </c:pt>
                <c:pt idx="37864">
                  <c:v>189.3199999999003</c:v>
                </c:pt>
                <c:pt idx="37865">
                  <c:v>189.3249999999003</c:v>
                </c:pt>
                <c:pt idx="37866">
                  <c:v>189.3299999999003</c:v>
                </c:pt>
                <c:pt idx="37867">
                  <c:v>189.3349999999003</c:v>
                </c:pt>
                <c:pt idx="37868">
                  <c:v>189.3399999999003</c:v>
                </c:pt>
                <c:pt idx="37869">
                  <c:v>189.3449999999003</c:v>
                </c:pt>
                <c:pt idx="37870">
                  <c:v>189.3499999999003</c:v>
                </c:pt>
                <c:pt idx="37871">
                  <c:v>189.3549999999003</c:v>
                </c:pt>
                <c:pt idx="37872">
                  <c:v>189.3599999999003</c:v>
                </c:pt>
                <c:pt idx="37873">
                  <c:v>189.3649999999003</c:v>
                </c:pt>
                <c:pt idx="37874">
                  <c:v>189.3699999999002</c:v>
                </c:pt>
                <c:pt idx="37875">
                  <c:v>189.3749999999002</c:v>
                </c:pt>
                <c:pt idx="37876">
                  <c:v>189.3799999999002</c:v>
                </c:pt>
                <c:pt idx="37877">
                  <c:v>189.3849999999003</c:v>
                </c:pt>
                <c:pt idx="37878">
                  <c:v>189.3899999999003</c:v>
                </c:pt>
                <c:pt idx="37879">
                  <c:v>189.3949999999002</c:v>
                </c:pt>
                <c:pt idx="37880">
                  <c:v>189.3999999999002</c:v>
                </c:pt>
                <c:pt idx="37881">
                  <c:v>189.4049999999002</c:v>
                </c:pt>
                <c:pt idx="37882">
                  <c:v>189.4099999999002</c:v>
                </c:pt>
                <c:pt idx="37883">
                  <c:v>189.4149999999002</c:v>
                </c:pt>
                <c:pt idx="37884">
                  <c:v>189.4199999999002</c:v>
                </c:pt>
                <c:pt idx="37885">
                  <c:v>189.4249999999002</c:v>
                </c:pt>
                <c:pt idx="37886">
                  <c:v>189.4299999999002</c:v>
                </c:pt>
                <c:pt idx="37887">
                  <c:v>189.4349999999002</c:v>
                </c:pt>
                <c:pt idx="37888">
                  <c:v>189.4399999999002</c:v>
                </c:pt>
                <c:pt idx="37889">
                  <c:v>189.4449999999002</c:v>
                </c:pt>
                <c:pt idx="37890">
                  <c:v>189.4499999999002</c:v>
                </c:pt>
                <c:pt idx="37891">
                  <c:v>189.4549999999002</c:v>
                </c:pt>
                <c:pt idx="37892">
                  <c:v>189.4599999999002</c:v>
                </c:pt>
                <c:pt idx="37893">
                  <c:v>189.4649999999002</c:v>
                </c:pt>
                <c:pt idx="37894">
                  <c:v>189.4699999999002</c:v>
                </c:pt>
                <c:pt idx="37895">
                  <c:v>189.4749999999002</c:v>
                </c:pt>
                <c:pt idx="37896">
                  <c:v>189.4799999999001</c:v>
                </c:pt>
                <c:pt idx="37897">
                  <c:v>189.4849999999002</c:v>
                </c:pt>
                <c:pt idx="37898">
                  <c:v>189.4899999999002</c:v>
                </c:pt>
                <c:pt idx="37899">
                  <c:v>189.4949999999002</c:v>
                </c:pt>
                <c:pt idx="37900">
                  <c:v>189.4999999999002</c:v>
                </c:pt>
                <c:pt idx="37901">
                  <c:v>189.5049999999001</c:v>
                </c:pt>
                <c:pt idx="37902">
                  <c:v>189.5099999999001</c:v>
                </c:pt>
                <c:pt idx="37903">
                  <c:v>189.5149999999001</c:v>
                </c:pt>
                <c:pt idx="37904">
                  <c:v>189.5199999999001</c:v>
                </c:pt>
                <c:pt idx="37905">
                  <c:v>189.5249999999001</c:v>
                </c:pt>
                <c:pt idx="37906">
                  <c:v>189.5299999999001</c:v>
                </c:pt>
                <c:pt idx="37907">
                  <c:v>189.5349999999001</c:v>
                </c:pt>
                <c:pt idx="37908">
                  <c:v>189.5399999999001</c:v>
                </c:pt>
                <c:pt idx="37909">
                  <c:v>189.5449999999001</c:v>
                </c:pt>
                <c:pt idx="37910">
                  <c:v>189.5499999999001</c:v>
                </c:pt>
                <c:pt idx="37911">
                  <c:v>189.5549999999001</c:v>
                </c:pt>
                <c:pt idx="37912">
                  <c:v>189.5599999999001</c:v>
                </c:pt>
                <c:pt idx="37913">
                  <c:v>189.5649999999001</c:v>
                </c:pt>
                <c:pt idx="37914">
                  <c:v>189.5699999999001</c:v>
                </c:pt>
                <c:pt idx="37915">
                  <c:v>189.5749999999001</c:v>
                </c:pt>
                <c:pt idx="37916">
                  <c:v>189.5799999999001</c:v>
                </c:pt>
                <c:pt idx="37917">
                  <c:v>189.5849999999001</c:v>
                </c:pt>
                <c:pt idx="37918">
                  <c:v>189.5899999999</c:v>
                </c:pt>
                <c:pt idx="37919">
                  <c:v>189.5949999999</c:v>
                </c:pt>
                <c:pt idx="37920">
                  <c:v>189.5999999999</c:v>
                </c:pt>
                <c:pt idx="37921">
                  <c:v>189.6049999999</c:v>
                </c:pt>
                <c:pt idx="37922">
                  <c:v>189.6099999999</c:v>
                </c:pt>
                <c:pt idx="37923">
                  <c:v>189.6149999999</c:v>
                </c:pt>
                <c:pt idx="37924">
                  <c:v>189.6199999999</c:v>
                </c:pt>
                <c:pt idx="37925">
                  <c:v>189.6249999999</c:v>
                </c:pt>
                <c:pt idx="37926">
                  <c:v>189.6299999999</c:v>
                </c:pt>
                <c:pt idx="37927">
                  <c:v>189.6349999999</c:v>
                </c:pt>
                <c:pt idx="37928">
                  <c:v>189.6399999999</c:v>
                </c:pt>
                <c:pt idx="37929">
                  <c:v>189.6449999999</c:v>
                </c:pt>
                <c:pt idx="37930">
                  <c:v>189.6499999999</c:v>
                </c:pt>
                <c:pt idx="37931">
                  <c:v>189.6549999999</c:v>
                </c:pt>
                <c:pt idx="37932">
                  <c:v>189.6599999999</c:v>
                </c:pt>
                <c:pt idx="37933">
                  <c:v>189.6649999999</c:v>
                </c:pt>
                <c:pt idx="37934">
                  <c:v>189.6699999999</c:v>
                </c:pt>
                <c:pt idx="37935">
                  <c:v>189.6749999999</c:v>
                </c:pt>
                <c:pt idx="37936">
                  <c:v>189.6799999999</c:v>
                </c:pt>
                <c:pt idx="37937">
                  <c:v>189.6849999999</c:v>
                </c:pt>
                <c:pt idx="37938">
                  <c:v>189.6899999999</c:v>
                </c:pt>
                <c:pt idx="37939">
                  <c:v>189.6949999999</c:v>
                </c:pt>
                <c:pt idx="37940">
                  <c:v>189.6999999998999</c:v>
                </c:pt>
                <c:pt idx="37941">
                  <c:v>189.7049999998999</c:v>
                </c:pt>
                <c:pt idx="37942">
                  <c:v>189.7099999998999</c:v>
                </c:pt>
                <c:pt idx="37943">
                  <c:v>189.7149999998999</c:v>
                </c:pt>
                <c:pt idx="37944">
                  <c:v>189.7199999998999</c:v>
                </c:pt>
                <c:pt idx="37945">
                  <c:v>189.7249999998999</c:v>
                </c:pt>
                <c:pt idx="37946">
                  <c:v>189.7299999998999</c:v>
                </c:pt>
                <c:pt idx="37947">
                  <c:v>189.7349999998999</c:v>
                </c:pt>
                <c:pt idx="37948">
                  <c:v>189.7399999998999</c:v>
                </c:pt>
                <c:pt idx="37949">
                  <c:v>189.7449999998999</c:v>
                </c:pt>
                <c:pt idx="37950">
                  <c:v>189.7499999998999</c:v>
                </c:pt>
                <c:pt idx="37951">
                  <c:v>189.7549999998999</c:v>
                </c:pt>
                <c:pt idx="37952">
                  <c:v>189.7599999998999</c:v>
                </c:pt>
                <c:pt idx="37953">
                  <c:v>189.7649999998999</c:v>
                </c:pt>
                <c:pt idx="37954">
                  <c:v>189.7699999998999</c:v>
                </c:pt>
                <c:pt idx="37955">
                  <c:v>189.7749999998999</c:v>
                </c:pt>
                <c:pt idx="37956">
                  <c:v>189.7799999998999</c:v>
                </c:pt>
                <c:pt idx="37957">
                  <c:v>189.7849999998999</c:v>
                </c:pt>
                <c:pt idx="37958">
                  <c:v>189.7899999998999</c:v>
                </c:pt>
                <c:pt idx="37959">
                  <c:v>189.7949999998999</c:v>
                </c:pt>
                <c:pt idx="37960">
                  <c:v>189.7999999998999</c:v>
                </c:pt>
                <c:pt idx="37961">
                  <c:v>189.8049999999</c:v>
                </c:pt>
                <c:pt idx="37962">
                  <c:v>189.8099999998998</c:v>
                </c:pt>
                <c:pt idx="37963">
                  <c:v>189.8149999998998</c:v>
                </c:pt>
                <c:pt idx="37964">
                  <c:v>189.8199999998998</c:v>
                </c:pt>
                <c:pt idx="37965">
                  <c:v>189.8249999999</c:v>
                </c:pt>
                <c:pt idx="37966">
                  <c:v>189.8299999999</c:v>
                </c:pt>
                <c:pt idx="37967">
                  <c:v>189.8349999998998</c:v>
                </c:pt>
                <c:pt idx="37968">
                  <c:v>189.8399999998998</c:v>
                </c:pt>
                <c:pt idx="37969">
                  <c:v>189.8449999998998</c:v>
                </c:pt>
                <c:pt idx="37970">
                  <c:v>189.8499999998998</c:v>
                </c:pt>
                <c:pt idx="37971">
                  <c:v>189.8549999998998</c:v>
                </c:pt>
                <c:pt idx="37972">
                  <c:v>189.8599999998998</c:v>
                </c:pt>
                <c:pt idx="37973">
                  <c:v>189.8649999998998</c:v>
                </c:pt>
                <c:pt idx="37974">
                  <c:v>189.8699999998998</c:v>
                </c:pt>
                <c:pt idx="37975">
                  <c:v>189.8749999998998</c:v>
                </c:pt>
                <c:pt idx="37976">
                  <c:v>189.8799999998998</c:v>
                </c:pt>
                <c:pt idx="37977">
                  <c:v>189.8849999998998</c:v>
                </c:pt>
                <c:pt idx="37978">
                  <c:v>189.8899999998998</c:v>
                </c:pt>
                <c:pt idx="37979">
                  <c:v>189.8949999998998</c:v>
                </c:pt>
                <c:pt idx="37980">
                  <c:v>189.8999999998998</c:v>
                </c:pt>
                <c:pt idx="37981">
                  <c:v>189.9049999998998</c:v>
                </c:pt>
                <c:pt idx="37982">
                  <c:v>189.9099999998998</c:v>
                </c:pt>
                <c:pt idx="37983">
                  <c:v>189.9149999998998</c:v>
                </c:pt>
                <c:pt idx="37984">
                  <c:v>189.9199999998997</c:v>
                </c:pt>
                <c:pt idx="37985">
                  <c:v>189.9249999998998</c:v>
                </c:pt>
                <c:pt idx="37986">
                  <c:v>189.9299999998998</c:v>
                </c:pt>
                <c:pt idx="37987">
                  <c:v>189.9349999998998</c:v>
                </c:pt>
                <c:pt idx="37988">
                  <c:v>189.9399999998998</c:v>
                </c:pt>
                <c:pt idx="37989">
                  <c:v>189.9449999998997</c:v>
                </c:pt>
                <c:pt idx="37990">
                  <c:v>189.9499999998997</c:v>
                </c:pt>
                <c:pt idx="37991">
                  <c:v>189.9549999998997</c:v>
                </c:pt>
                <c:pt idx="37992">
                  <c:v>189.9599999998997</c:v>
                </c:pt>
                <c:pt idx="37993">
                  <c:v>189.9649999998997</c:v>
                </c:pt>
                <c:pt idx="37994">
                  <c:v>189.9699999998997</c:v>
                </c:pt>
                <c:pt idx="37995">
                  <c:v>189.9749999998997</c:v>
                </c:pt>
                <c:pt idx="37996">
                  <c:v>189.9799999998997</c:v>
                </c:pt>
                <c:pt idx="37997">
                  <c:v>189.9849999998997</c:v>
                </c:pt>
                <c:pt idx="37998">
                  <c:v>189.9899999998997</c:v>
                </c:pt>
                <c:pt idx="37999">
                  <c:v>189.9949999998997</c:v>
                </c:pt>
                <c:pt idx="38000">
                  <c:v>189.9999999998997</c:v>
                </c:pt>
                <c:pt idx="38001">
                  <c:v>190.0049999998997</c:v>
                </c:pt>
                <c:pt idx="38002">
                  <c:v>190.0099999998997</c:v>
                </c:pt>
                <c:pt idx="38003">
                  <c:v>190.0149999998997</c:v>
                </c:pt>
                <c:pt idx="38004">
                  <c:v>190.0199999998997</c:v>
                </c:pt>
                <c:pt idx="38005">
                  <c:v>190.0249999998997</c:v>
                </c:pt>
                <c:pt idx="38006">
                  <c:v>190.0299999998996</c:v>
                </c:pt>
                <c:pt idx="38007">
                  <c:v>190.0349999998996</c:v>
                </c:pt>
                <c:pt idx="38008">
                  <c:v>190.0399999998996</c:v>
                </c:pt>
                <c:pt idx="38009">
                  <c:v>190.0449999998996</c:v>
                </c:pt>
                <c:pt idx="38010">
                  <c:v>190.0499999998996</c:v>
                </c:pt>
                <c:pt idx="38011">
                  <c:v>190.0549999998996</c:v>
                </c:pt>
                <c:pt idx="38012">
                  <c:v>190.0599999998996</c:v>
                </c:pt>
                <c:pt idx="38013">
                  <c:v>190.0649999998996</c:v>
                </c:pt>
                <c:pt idx="38014">
                  <c:v>190.0699999998996</c:v>
                </c:pt>
                <c:pt idx="38015">
                  <c:v>190.0749999998996</c:v>
                </c:pt>
                <c:pt idx="38016">
                  <c:v>190.0799999998996</c:v>
                </c:pt>
                <c:pt idx="38017">
                  <c:v>190.0849999998996</c:v>
                </c:pt>
                <c:pt idx="38018">
                  <c:v>190.0899999998996</c:v>
                </c:pt>
                <c:pt idx="38019">
                  <c:v>190.0949999998996</c:v>
                </c:pt>
                <c:pt idx="38020">
                  <c:v>190.0999999998996</c:v>
                </c:pt>
                <c:pt idx="38021">
                  <c:v>190.1049999998996</c:v>
                </c:pt>
                <c:pt idx="38022">
                  <c:v>190.1099999998996</c:v>
                </c:pt>
                <c:pt idx="38023">
                  <c:v>190.1149999998996</c:v>
                </c:pt>
                <c:pt idx="38024">
                  <c:v>190.1199999998996</c:v>
                </c:pt>
                <c:pt idx="38025">
                  <c:v>190.1249999998996</c:v>
                </c:pt>
                <c:pt idx="38026">
                  <c:v>190.1299999998996</c:v>
                </c:pt>
                <c:pt idx="38027">
                  <c:v>190.1349999998996</c:v>
                </c:pt>
                <c:pt idx="38028">
                  <c:v>190.1399999998995</c:v>
                </c:pt>
                <c:pt idx="38029">
                  <c:v>190.1449999998995</c:v>
                </c:pt>
                <c:pt idx="38030">
                  <c:v>190.1499999998995</c:v>
                </c:pt>
                <c:pt idx="38031">
                  <c:v>190.1549999998996</c:v>
                </c:pt>
                <c:pt idx="38032">
                  <c:v>190.1599999998996</c:v>
                </c:pt>
                <c:pt idx="38033">
                  <c:v>190.1649999998995</c:v>
                </c:pt>
                <c:pt idx="38034">
                  <c:v>190.1699999998995</c:v>
                </c:pt>
                <c:pt idx="38035">
                  <c:v>190.1749999998995</c:v>
                </c:pt>
                <c:pt idx="38036">
                  <c:v>190.1799999998995</c:v>
                </c:pt>
                <c:pt idx="38037">
                  <c:v>190.1849999998995</c:v>
                </c:pt>
                <c:pt idx="38038">
                  <c:v>190.1899999998995</c:v>
                </c:pt>
                <c:pt idx="38039">
                  <c:v>190.1949999998995</c:v>
                </c:pt>
                <c:pt idx="38040">
                  <c:v>190.1999999998995</c:v>
                </c:pt>
                <c:pt idx="38041">
                  <c:v>190.2049999998995</c:v>
                </c:pt>
                <c:pt idx="38042">
                  <c:v>190.2099999998995</c:v>
                </c:pt>
                <c:pt idx="38043">
                  <c:v>190.2149999998995</c:v>
                </c:pt>
                <c:pt idx="38044">
                  <c:v>190.2199999998995</c:v>
                </c:pt>
                <c:pt idx="38045">
                  <c:v>190.2249999998995</c:v>
                </c:pt>
                <c:pt idx="38046">
                  <c:v>190.2299999998995</c:v>
                </c:pt>
                <c:pt idx="38047">
                  <c:v>190.2349999998995</c:v>
                </c:pt>
                <c:pt idx="38048">
                  <c:v>190.2399999998995</c:v>
                </c:pt>
                <c:pt idx="38049">
                  <c:v>190.2449999998994</c:v>
                </c:pt>
                <c:pt idx="38050">
                  <c:v>190.2499999998994</c:v>
                </c:pt>
                <c:pt idx="38051">
                  <c:v>190.2549999998994</c:v>
                </c:pt>
                <c:pt idx="38052">
                  <c:v>190.2599999998994</c:v>
                </c:pt>
                <c:pt idx="38053">
                  <c:v>190.2649999998994</c:v>
                </c:pt>
                <c:pt idx="38054">
                  <c:v>190.2699999998994</c:v>
                </c:pt>
                <c:pt idx="38055">
                  <c:v>190.2749999998994</c:v>
                </c:pt>
                <c:pt idx="38056">
                  <c:v>190.2799999998994</c:v>
                </c:pt>
                <c:pt idx="38057">
                  <c:v>190.2849999998994</c:v>
                </c:pt>
                <c:pt idx="38058">
                  <c:v>190.2899999998994</c:v>
                </c:pt>
                <c:pt idx="38059">
                  <c:v>190.2949999998994</c:v>
                </c:pt>
                <c:pt idx="38060">
                  <c:v>190.2999999998994</c:v>
                </c:pt>
                <c:pt idx="38061">
                  <c:v>190.3049999998994</c:v>
                </c:pt>
                <c:pt idx="38062">
                  <c:v>190.3099999998994</c:v>
                </c:pt>
                <c:pt idx="38063">
                  <c:v>190.3149999998994</c:v>
                </c:pt>
                <c:pt idx="38064">
                  <c:v>190.3199999998994</c:v>
                </c:pt>
                <c:pt idx="38065">
                  <c:v>190.3249999998994</c:v>
                </c:pt>
                <c:pt idx="38066">
                  <c:v>190.3299999998994</c:v>
                </c:pt>
                <c:pt idx="38067">
                  <c:v>190.3349999998994</c:v>
                </c:pt>
                <c:pt idx="38068">
                  <c:v>190.3399999998994</c:v>
                </c:pt>
                <c:pt idx="38069">
                  <c:v>190.3449999998994</c:v>
                </c:pt>
                <c:pt idx="38070">
                  <c:v>190.3499999998994</c:v>
                </c:pt>
                <c:pt idx="38071">
                  <c:v>190.3549999998994</c:v>
                </c:pt>
                <c:pt idx="38072">
                  <c:v>190.3599999998994</c:v>
                </c:pt>
                <c:pt idx="38073">
                  <c:v>190.3649999998994</c:v>
                </c:pt>
                <c:pt idx="38074">
                  <c:v>190.3699999998994</c:v>
                </c:pt>
                <c:pt idx="38075">
                  <c:v>190.3749999998994</c:v>
                </c:pt>
                <c:pt idx="38076">
                  <c:v>190.3799999998994</c:v>
                </c:pt>
                <c:pt idx="38077">
                  <c:v>190.3849999998994</c:v>
                </c:pt>
                <c:pt idx="38078">
                  <c:v>190.3899999998994</c:v>
                </c:pt>
                <c:pt idx="38079">
                  <c:v>190.3949999998993</c:v>
                </c:pt>
                <c:pt idx="38080">
                  <c:v>190.3999999998993</c:v>
                </c:pt>
                <c:pt idx="38081">
                  <c:v>190.4049999998993</c:v>
                </c:pt>
                <c:pt idx="38082">
                  <c:v>190.4099999998993</c:v>
                </c:pt>
                <c:pt idx="38083">
                  <c:v>190.4149999998993</c:v>
                </c:pt>
                <c:pt idx="38084">
                  <c:v>190.4199999998993</c:v>
                </c:pt>
                <c:pt idx="38085">
                  <c:v>190.4249999998993</c:v>
                </c:pt>
                <c:pt idx="38086">
                  <c:v>190.4299999998993</c:v>
                </c:pt>
                <c:pt idx="38087">
                  <c:v>190.4349999998993</c:v>
                </c:pt>
                <c:pt idx="38088">
                  <c:v>190.4399999998993</c:v>
                </c:pt>
                <c:pt idx="38089">
                  <c:v>190.4449999998993</c:v>
                </c:pt>
                <c:pt idx="38090">
                  <c:v>190.4499999998993</c:v>
                </c:pt>
                <c:pt idx="38091">
                  <c:v>190.4549999998993</c:v>
                </c:pt>
                <c:pt idx="38092">
                  <c:v>190.4599999998993</c:v>
                </c:pt>
                <c:pt idx="38093">
                  <c:v>190.4649999998993</c:v>
                </c:pt>
                <c:pt idx="38094">
                  <c:v>190.4699999998992</c:v>
                </c:pt>
                <c:pt idx="38095">
                  <c:v>190.4749999998992</c:v>
                </c:pt>
                <c:pt idx="38096">
                  <c:v>190.4799999998992</c:v>
                </c:pt>
                <c:pt idx="38097">
                  <c:v>190.4849999998993</c:v>
                </c:pt>
                <c:pt idx="38098">
                  <c:v>190.4899999998993</c:v>
                </c:pt>
                <c:pt idx="38099">
                  <c:v>190.4949999998992</c:v>
                </c:pt>
                <c:pt idx="38100">
                  <c:v>190.4999999998992</c:v>
                </c:pt>
                <c:pt idx="38101">
                  <c:v>190.5049999998992</c:v>
                </c:pt>
                <c:pt idx="38102">
                  <c:v>190.5099999998992</c:v>
                </c:pt>
                <c:pt idx="38103">
                  <c:v>190.5149999998992</c:v>
                </c:pt>
                <c:pt idx="38104">
                  <c:v>190.5199999998992</c:v>
                </c:pt>
                <c:pt idx="38105">
                  <c:v>190.5249999998992</c:v>
                </c:pt>
                <c:pt idx="38106">
                  <c:v>190.5299999998992</c:v>
                </c:pt>
                <c:pt idx="38107">
                  <c:v>190.5349999998992</c:v>
                </c:pt>
                <c:pt idx="38108">
                  <c:v>190.5399999998992</c:v>
                </c:pt>
                <c:pt idx="38109">
                  <c:v>190.5449999998992</c:v>
                </c:pt>
                <c:pt idx="38110">
                  <c:v>190.5499999998992</c:v>
                </c:pt>
                <c:pt idx="38111">
                  <c:v>190.5549999998992</c:v>
                </c:pt>
                <c:pt idx="38112">
                  <c:v>190.5599999998992</c:v>
                </c:pt>
                <c:pt idx="38113">
                  <c:v>190.5649999998992</c:v>
                </c:pt>
                <c:pt idx="38114">
                  <c:v>190.5699999998992</c:v>
                </c:pt>
                <c:pt idx="38115">
                  <c:v>190.5749999998992</c:v>
                </c:pt>
                <c:pt idx="38116">
                  <c:v>190.5799999998991</c:v>
                </c:pt>
                <c:pt idx="38117">
                  <c:v>190.5849999998992</c:v>
                </c:pt>
                <c:pt idx="38118">
                  <c:v>190.5899999998992</c:v>
                </c:pt>
                <c:pt idx="38119">
                  <c:v>190.5949999998992</c:v>
                </c:pt>
                <c:pt idx="38120">
                  <c:v>190.5999999998992</c:v>
                </c:pt>
                <c:pt idx="38121">
                  <c:v>190.6049999998991</c:v>
                </c:pt>
                <c:pt idx="38122">
                  <c:v>190.6099999998991</c:v>
                </c:pt>
                <c:pt idx="38123">
                  <c:v>190.6149999998991</c:v>
                </c:pt>
                <c:pt idx="38124">
                  <c:v>190.6199999998991</c:v>
                </c:pt>
                <c:pt idx="38125">
                  <c:v>190.6249999998991</c:v>
                </c:pt>
                <c:pt idx="38126">
                  <c:v>190.6299999998991</c:v>
                </c:pt>
                <c:pt idx="38127">
                  <c:v>190.6349999998991</c:v>
                </c:pt>
                <c:pt idx="38128">
                  <c:v>190.6399999998991</c:v>
                </c:pt>
                <c:pt idx="38129">
                  <c:v>190.6449999998991</c:v>
                </c:pt>
                <c:pt idx="38130">
                  <c:v>190.6499999998991</c:v>
                </c:pt>
                <c:pt idx="38131">
                  <c:v>190.6549999998991</c:v>
                </c:pt>
                <c:pt idx="38132">
                  <c:v>190.6599999998991</c:v>
                </c:pt>
                <c:pt idx="38133">
                  <c:v>190.6649999998991</c:v>
                </c:pt>
                <c:pt idx="38134">
                  <c:v>190.6699999998991</c:v>
                </c:pt>
                <c:pt idx="38135">
                  <c:v>190.6749999998991</c:v>
                </c:pt>
                <c:pt idx="38136">
                  <c:v>190.6799999998991</c:v>
                </c:pt>
                <c:pt idx="38137">
                  <c:v>190.6849999998991</c:v>
                </c:pt>
                <c:pt idx="38138">
                  <c:v>190.689999999899</c:v>
                </c:pt>
                <c:pt idx="38139">
                  <c:v>190.694999999899</c:v>
                </c:pt>
                <c:pt idx="38140">
                  <c:v>190.699999999899</c:v>
                </c:pt>
                <c:pt idx="38141">
                  <c:v>190.704999999899</c:v>
                </c:pt>
                <c:pt idx="38142">
                  <c:v>190.709999999899</c:v>
                </c:pt>
                <c:pt idx="38143">
                  <c:v>190.714999999899</c:v>
                </c:pt>
                <c:pt idx="38144">
                  <c:v>190.719999999899</c:v>
                </c:pt>
                <c:pt idx="38145">
                  <c:v>190.724999999899</c:v>
                </c:pt>
                <c:pt idx="38146">
                  <c:v>190.729999999899</c:v>
                </c:pt>
                <c:pt idx="38147">
                  <c:v>190.734999999899</c:v>
                </c:pt>
                <c:pt idx="38148">
                  <c:v>190.739999999899</c:v>
                </c:pt>
                <c:pt idx="38149">
                  <c:v>190.744999999899</c:v>
                </c:pt>
                <c:pt idx="38150">
                  <c:v>190.749999999899</c:v>
                </c:pt>
                <c:pt idx="38151">
                  <c:v>190.754999999899</c:v>
                </c:pt>
                <c:pt idx="38152">
                  <c:v>190.759999999899</c:v>
                </c:pt>
                <c:pt idx="38153">
                  <c:v>190.764999999899</c:v>
                </c:pt>
                <c:pt idx="38154">
                  <c:v>190.769999999899</c:v>
                </c:pt>
                <c:pt idx="38155">
                  <c:v>190.7749999998989</c:v>
                </c:pt>
                <c:pt idx="38156">
                  <c:v>190.7799999998985</c:v>
                </c:pt>
                <c:pt idx="38157">
                  <c:v>190.784999999899</c:v>
                </c:pt>
                <c:pt idx="38158">
                  <c:v>190.789999999899</c:v>
                </c:pt>
                <c:pt idx="38159">
                  <c:v>190.7949999998989</c:v>
                </c:pt>
                <c:pt idx="38160">
                  <c:v>190.7999999998989</c:v>
                </c:pt>
                <c:pt idx="38161">
                  <c:v>190.8049999998989</c:v>
                </c:pt>
                <c:pt idx="38162">
                  <c:v>190.8099999998989</c:v>
                </c:pt>
                <c:pt idx="38163">
                  <c:v>190.8149999998989</c:v>
                </c:pt>
                <c:pt idx="38164">
                  <c:v>190.8199999998989</c:v>
                </c:pt>
                <c:pt idx="38165">
                  <c:v>190.8249999998989</c:v>
                </c:pt>
                <c:pt idx="38166">
                  <c:v>190.8299999998989</c:v>
                </c:pt>
                <c:pt idx="38167">
                  <c:v>190.8349999998989</c:v>
                </c:pt>
                <c:pt idx="38168">
                  <c:v>190.8399999998989</c:v>
                </c:pt>
                <c:pt idx="38169">
                  <c:v>190.8449999998989</c:v>
                </c:pt>
                <c:pt idx="38170">
                  <c:v>190.8499999998989</c:v>
                </c:pt>
                <c:pt idx="38171">
                  <c:v>190.8549999998989</c:v>
                </c:pt>
                <c:pt idx="38172">
                  <c:v>190.8599999998989</c:v>
                </c:pt>
                <c:pt idx="38173">
                  <c:v>190.8649999998989</c:v>
                </c:pt>
                <c:pt idx="38174">
                  <c:v>190.8699999998989</c:v>
                </c:pt>
                <c:pt idx="38175">
                  <c:v>190.8749999998989</c:v>
                </c:pt>
                <c:pt idx="38176">
                  <c:v>190.8799999998989</c:v>
                </c:pt>
                <c:pt idx="38177">
                  <c:v>190.8849999998989</c:v>
                </c:pt>
                <c:pt idx="38178">
                  <c:v>190.8899999998989</c:v>
                </c:pt>
                <c:pt idx="38179">
                  <c:v>190.8949999998989</c:v>
                </c:pt>
                <c:pt idx="38180">
                  <c:v>190.8999999998989</c:v>
                </c:pt>
                <c:pt idx="38181">
                  <c:v>190.9049999998988</c:v>
                </c:pt>
                <c:pt idx="38182">
                  <c:v>190.9099999998988</c:v>
                </c:pt>
                <c:pt idx="38183">
                  <c:v>190.9149999998988</c:v>
                </c:pt>
                <c:pt idx="38184">
                  <c:v>190.9199999998987</c:v>
                </c:pt>
                <c:pt idx="38185">
                  <c:v>190.9249999998988</c:v>
                </c:pt>
                <c:pt idx="38186">
                  <c:v>190.9299999998988</c:v>
                </c:pt>
                <c:pt idx="38187">
                  <c:v>190.9349999998988</c:v>
                </c:pt>
                <c:pt idx="38188">
                  <c:v>190.9399999998988</c:v>
                </c:pt>
                <c:pt idx="38189">
                  <c:v>190.9449999998988</c:v>
                </c:pt>
                <c:pt idx="38190">
                  <c:v>190.9499999998988</c:v>
                </c:pt>
                <c:pt idx="38191">
                  <c:v>190.9549999998988</c:v>
                </c:pt>
                <c:pt idx="38192">
                  <c:v>190.9599999998988</c:v>
                </c:pt>
                <c:pt idx="38193">
                  <c:v>190.9649999998988</c:v>
                </c:pt>
                <c:pt idx="38194">
                  <c:v>190.9699999998988</c:v>
                </c:pt>
                <c:pt idx="38195">
                  <c:v>190.9749999998988</c:v>
                </c:pt>
                <c:pt idx="38196">
                  <c:v>190.9799999998988</c:v>
                </c:pt>
                <c:pt idx="38197">
                  <c:v>190.9849999998988</c:v>
                </c:pt>
                <c:pt idx="38198">
                  <c:v>190.9899999998988</c:v>
                </c:pt>
                <c:pt idx="38199">
                  <c:v>190.9949999998988</c:v>
                </c:pt>
                <c:pt idx="38200">
                  <c:v>190.9999999998988</c:v>
                </c:pt>
                <c:pt idx="38201">
                  <c:v>191.0049999998988</c:v>
                </c:pt>
                <c:pt idx="38202">
                  <c:v>191.0099999998988</c:v>
                </c:pt>
                <c:pt idx="38203">
                  <c:v>191.0149999998987</c:v>
                </c:pt>
                <c:pt idx="38204">
                  <c:v>191.0199999998987</c:v>
                </c:pt>
                <c:pt idx="38205">
                  <c:v>191.0249999998987</c:v>
                </c:pt>
                <c:pt idx="38206">
                  <c:v>191.0299999998987</c:v>
                </c:pt>
                <c:pt idx="38207">
                  <c:v>191.0349999998987</c:v>
                </c:pt>
                <c:pt idx="38208">
                  <c:v>191.0399999998987</c:v>
                </c:pt>
                <c:pt idx="38209">
                  <c:v>191.0449999998987</c:v>
                </c:pt>
                <c:pt idx="38210">
                  <c:v>191.0499999998987</c:v>
                </c:pt>
                <c:pt idx="38211">
                  <c:v>191.0549999998987</c:v>
                </c:pt>
                <c:pt idx="38212">
                  <c:v>191.0599999998987</c:v>
                </c:pt>
                <c:pt idx="38213">
                  <c:v>191.0649999998987</c:v>
                </c:pt>
                <c:pt idx="38214">
                  <c:v>191.0699999998987</c:v>
                </c:pt>
                <c:pt idx="38215">
                  <c:v>191.0749999998987</c:v>
                </c:pt>
                <c:pt idx="38216">
                  <c:v>191.0799999998987</c:v>
                </c:pt>
                <c:pt idx="38217">
                  <c:v>191.0849999998987</c:v>
                </c:pt>
                <c:pt idx="38218">
                  <c:v>191.0899999998987</c:v>
                </c:pt>
                <c:pt idx="38219">
                  <c:v>191.0949999998987</c:v>
                </c:pt>
                <c:pt idx="38220">
                  <c:v>191.0999999998987</c:v>
                </c:pt>
                <c:pt idx="38221">
                  <c:v>191.1049999998986</c:v>
                </c:pt>
                <c:pt idx="38222">
                  <c:v>191.1099999998985</c:v>
                </c:pt>
                <c:pt idx="38223">
                  <c:v>191.1149999998985</c:v>
                </c:pt>
                <c:pt idx="38224">
                  <c:v>191.1199999998985</c:v>
                </c:pt>
                <c:pt idx="38225">
                  <c:v>191.1249999998986</c:v>
                </c:pt>
                <c:pt idx="38226">
                  <c:v>191.1299999998986</c:v>
                </c:pt>
                <c:pt idx="38227">
                  <c:v>191.1349999998986</c:v>
                </c:pt>
                <c:pt idx="38228">
                  <c:v>191.1399999998985</c:v>
                </c:pt>
                <c:pt idx="38229">
                  <c:v>191.1449999998985</c:v>
                </c:pt>
                <c:pt idx="38230">
                  <c:v>191.1499999998985</c:v>
                </c:pt>
                <c:pt idx="38231">
                  <c:v>191.1549999998986</c:v>
                </c:pt>
                <c:pt idx="38232">
                  <c:v>191.1599999998986</c:v>
                </c:pt>
                <c:pt idx="38233">
                  <c:v>191.1649999998986</c:v>
                </c:pt>
                <c:pt idx="38234">
                  <c:v>191.1699999998986</c:v>
                </c:pt>
                <c:pt idx="38235">
                  <c:v>191.1749999998985</c:v>
                </c:pt>
                <c:pt idx="38236">
                  <c:v>191.1799999998985</c:v>
                </c:pt>
                <c:pt idx="38237">
                  <c:v>191.1849999998986</c:v>
                </c:pt>
                <c:pt idx="38238">
                  <c:v>191.1899999998986</c:v>
                </c:pt>
                <c:pt idx="38239">
                  <c:v>191.1949999998986</c:v>
                </c:pt>
                <c:pt idx="38240">
                  <c:v>191.1999999998986</c:v>
                </c:pt>
                <c:pt idx="38241">
                  <c:v>191.2049999998985</c:v>
                </c:pt>
                <c:pt idx="38242">
                  <c:v>191.2099999998985</c:v>
                </c:pt>
                <c:pt idx="38243">
                  <c:v>191.2149999998985</c:v>
                </c:pt>
                <c:pt idx="38244">
                  <c:v>191.2199999998981</c:v>
                </c:pt>
                <c:pt idx="38245">
                  <c:v>191.2249999998986</c:v>
                </c:pt>
                <c:pt idx="38246">
                  <c:v>191.2299999998986</c:v>
                </c:pt>
                <c:pt idx="38247">
                  <c:v>191.2349999998985</c:v>
                </c:pt>
                <c:pt idx="38248">
                  <c:v>191.2399999998985</c:v>
                </c:pt>
                <c:pt idx="38249">
                  <c:v>191.2449999998985</c:v>
                </c:pt>
                <c:pt idx="38250">
                  <c:v>191.2499999998983</c:v>
                </c:pt>
                <c:pt idx="38251">
                  <c:v>191.2549999998985</c:v>
                </c:pt>
                <c:pt idx="38252">
                  <c:v>191.2599999998985</c:v>
                </c:pt>
                <c:pt idx="38253">
                  <c:v>191.2649999998985</c:v>
                </c:pt>
                <c:pt idx="38254">
                  <c:v>191.2699999998985</c:v>
                </c:pt>
                <c:pt idx="38255">
                  <c:v>191.2749999998985</c:v>
                </c:pt>
                <c:pt idx="38256">
                  <c:v>191.2799999998985</c:v>
                </c:pt>
                <c:pt idx="38257">
                  <c:v>191.2849999998985</c:v>
                </c:pt>
                <c:pt idx="38258">
                  <c:v>191.2899999998985</c:v>
                </c:pt>
                <c:pt idx="38259">
                  <c:v>191.2949999998985</c:v>
                </c:pt>
                <c:pt idx="38260">
                  <c:v>191.2999999998985</c:v>
                </c:pt>
                <c:pt idx="38261">
                  <c:v>191.3049999998985</c:v>
                </c:pt>
                <c:pt idx="38262">
                  <c:v>191.3099999998985</c:v>
                </c:pt>
                <c:pt idx="38263">
                  <c:v>191.3149999998985</c:v>
                </c:pt>
                <c:pt idx="38264">
                  <c:v>191.3199999998985</c:v>
                </c:pt>
                <c:pt idx="38265">
                  <c:v>191.3249999998985</c:v>
                </c:pt>
                <c:pt idx="38266">
                  <c:v>191.3299999998985</c:v>
                </c:pt>
                <c:pt idx="38267">
                  <c:v>191.3349999998985</c:v>
                </c:pt>
                <c:pt idx="38268">
                  <c:v>191.3399999998985</c:v>
                </c:pt>
                <c:pt idx="38269">
                  <c:v>191.3449999998984</c:v>
                </c:pt>
                <c:pt idx="38270">
                  <c:v>191.3499999998984</c:v>
                </c:pt>
                <c:pt idx="38271">
                  <c:v>191.3549999998984</c:v>
                </c:pt>
                <c:pt idx="38272">
                  <c:v>191.3599999998984</c:v>
                </c:pt>
                <c:pt idx="38273">
                  <c:v>191.3649999998984</c:v>
                </c:pt>
                <c:pt idx="38274">
                  <c:v>191.3699999998984</c:v>
                </c:pt>
                <c:pt idx="38275">
                  <c:v>191.3749999998984</c:v>
                </c:pt>
                <c:pt idx="38276">
                  <c:v>191.3799999998984</c:v>
                </c:pt>
                <c:pt idx="38277">
                  <c:v>191.3849999998984</c:v>
                </c:pt>
                <c:pt idx="38278">
                  <c:v>191.3899999998984</c:v>
                </c:pt>
                <c:pt idx="38279">
                  <c:v>191.3949999998984</c:v>
                </c:pt>
                <c:pt idx="38280">
                  <c:v>191.3999999998984</c:v>
                </c:pt>
                <c:pt idx="38281">
                  <c:v>191.4049999998984</c:v>
                </c:pt>
                <c:pt idx="38282">
                  <c:v>191.4099999998984</c:v>
                </c:pt>
                <c:pt idx="38283">
                  <c:v>191.4149999998984</c:v>
                </c:pt>
                <c:pt idx="38284">
                  <c:v>191.4199999998984</c:v>
                </c:pt>
                <c:pt idx="38285">
                  <c:v>191.4249999998984</c:v>
                </c:pt>
                <c:pt idx="38286">
                  <c:v>191.4299999998984</c:v>
                </c:pt>
                <c:pt idx="38287">
                  <c:v>191.4349999998984</c:v>
                </c:pt>
                <c:pt idx="38288">
                  <c:v>191.4399999998984</c:v>
                </c:pt>
                <c:pt idx="38289">
                  <c:v>191.4449999998984</c:v>
                </c:pt>
                <c:pt idx="38290">
                  <c:v>191.4499999998984</c:v>
                </c:pt>
                <c:pt idx="38291">
                  <c:v>191.4549999998984</c:v>
                </c:pt>
                <c:pt idx="38292">
                  <c:v>191.4599999998983</c:v>
                </c:pt>
                <c:pt idx="38293">
                  <c:v>191.4649999998983</c:v>
                </c:pt>
                <c:pt idx="38294">
                  <c:v>191.4699999998983</c:v>
                </c:pt>
                <c:pt idx="38295">
                  <c:v>191.4749999998983</c:v>
                </c:pt>
                <c:pt idx="38296">
                  <c:v>191.4799999998983</c:v>
                </c:pt>
                <c:pt idx="38297">
                  <c:v>191.4849999998983</c:v>
                </c:pt>
                <c:pt idx="38298">
                  <c:v>191.4899999998983</c:v>
                </c:pt>
                <c:pt idx="38299">
                  <c:v>191.4949999998983</c:v>
                </c:pt>
                <c:pt idx="38300">
                  <c:v>191.4999999998983</c:v>
                </c:pt>
                <c:pt idx="38301">
                  <c:v>191.5049999998983</c:v>
                </c:pt>
                <c:pt idx="38302">
                  <c:v>191.5099999998983</c:v>
                </c:pt>
                <c:pt idx="38303">
                  <c:v>191.5149999998983</c:v>
                </c:pt>
                <c:pt idx="38304">
                  <c:v>191.5199999998983</c:v>
                </c:pt>
                <c:pt idx="38305">
                  <c:v>191.5249999998983</c:v>
                </c:pt>
                <c:pt idx="38306">
                  <c:v>191.5299999998983</c:v>
                </c:pt>
                <c:pt idx="38307">
                  <c:v>191.5349999998983</c:v>
                </c:pt>
                <c:pt idx="38308">
                  <c:v>191.5399999998983</c:v>
                </c:pt>
                <c:pt idx="38309">
                  <c:v>191.5449999998982</c:v>
                </c:pt>
                <c:pt idx="38310">
                  <c:v>191.5499999998981</c:v>
                </c:pt>
                <c:pt idx="38311">
                  <c:v>191.5549999998983</c:v>
                </c:pt>
                <c:pt idx="38312">
                  <c:v>191.5599999998983</c:v>
                </c:pt>
                <c:pt idx="38313">
                  <c:v>191.5649999998982</c:v>
                </c:pt>
                <c:pt idx="38314">
                  <c:v>191.5699999998982</c:v>
                </c:pt>
                <c:pt idx="38315">
                  <c:v>191.5749999998982</c:v>
                </c:pt>
                <c:pt idx="38316">
                  <c:v>191.5799999998981</c:v>
                </c:pt>
                <c:pt idx="38317">
                  <c:v>191.5849999998982</c:v>
                </c:pt>
                <c:pt idx="38318">
                  <c:v>191.5899999998982</c:v>
                </c:pt>
                <c:pt idx="38319">
                  <c:v>191.5949999998982</c:v>
                </c:pt>
                <c:pt idx="38320">
                  <c:v>191.5999999998982</c:v>
                </c:pt>
                <c:pt idx="38321">
                  <c:v>191.6049999998982</c:v>
                </c:pt>
                <c:pt idx="38322">
                  <c:v>191.6099999998982</c:v>
                </c:pt>
                <c:pt idx="38323">
                  <c:v>191.6149999998981</c:v>
                </c:pt>
                <c:pt idx="38324">
                  <c:v>191.6199999998981</c:v>
                </c:pt>
                <c:pt idx="38325">
                  <c:v>191.6249999998982</c:v>
                </c:pt>
                <c:pt idx="38326">
                  <c:v>191.6299999998982</c:v>
                </c:pt>
                <c:pt idx="38327">
                  <c:v>191.6349999998982</c:v>
                </c:pt>
                <c:pt idx="38328">
                  <c:v>191.6399999998982</c:v>
                </c:pt>
                <c:pt idx="38329">
                  <c:v>191.6449999998981</c:v>
                </c:pt>
                <c:pt idx="38330">
                  <c:v>191.6499999998981</c:v>
                </c:pt>
                <c:pt idx="38331">
                  <c:v>191.6549999998982</c:v>
                </c:pt>
                <c:pt idx="38332">
                  <c:v>191.6599999998982</c:v>
                </c:pt>
                <c:pt idx="38333">
                  <c:v>191.6649999998982</c:v>
                </c:pt>
                <c:pt idx="38334">
                  <c:v>191.6699999998982</c:v>
                </c:pt>
                <c:pt idx="38335">
                  <c:v>191.6749999998981</c:v>
                </c:pt>
                <c:pt idx="38336">
                  <c:v>191.6799999998981</c:v>
                </c:pt>
                <c:pt idx="38337">
                  <c:v>191.6849999998981</c:v>
                </c:pt>
                <c:pt idx="38338">
                  <c:v>191.6899999998981</c:v>
                </c:pt>
                <c:pt idx="38339">
                  <c:v>191.6949999998981</c:v>
                </c:pt>
                <c:pt idx="38340">
                  <c:v>191.6999999998981</c:v>
                </c:pt>
                <c:pt idx="38341">
                  <c:v>191.7049999998981</c:v>
                </c:pt>
                <c:pt idx="38342">
                  <c:v>191.7099999998981</c:v>
                </c:pt>
                <c:pt idx="38343">
                  <c:v>191.7149999998981</c:v>
                </c:pt>
                <c:pt idx="38344">
                  <c:v>191.7199999998981</c:v>
                </c:pt>
                <c:pt idx="38345">
                  <c:v>191.7249999998981</c:v>
                </c:pt>
                <c:pt idx="38346">
                  <c:v>191.7299999998981</c:v>
                </c:pt>
                <c:pt idx="38347">
                  <c:v>191.7349999998981</c:v>
                </c:pt>
                <c:pt idx="38348">
                  <c:v>191.7399999998981</c:v>
                </c:pt>
                <c:pt idx="38349">
                  <c:v>191.7449999998981</c:v>
                </c:pt>
                <c:pt idx="38350">
                  <c:v>191.7499999998981</c:v>
                </c:pt>
                <c:pt idx="38351">
                  <c:v>191.7549999998981</c:v>
                </c:pt>
                <c:pt idx="38352">
                  <c:v>191.7599999998981</c:v>
                </c:pt>
                <c:pt idx="38353">
                  <c:v>191.764999999898</c:v>
                </c:pt>
                <c:pt idx="38354">
                  <c:v>191.7699999998979</c:v>
                </c:pt>
                <c:pt idx="38355">
                  <c:v>191.7749999998979</c:v>
                </c:pt>
                <c:pt idx="38356">
                  <c:v>191.7799999998979</c:v>
                </c:pt>
                <c:pt idx="38357">
                  <c:v>191.784999999898</c:v>
                </c:pt>
                <c:pt idx="38358">
                  <c:v>191.789999999898</c:v>
                </c:pt>
                <c:pt idx="38359">
                  <c:v>191.794999999898</c:v>
                </c:pt>
                <c:pt idx="38360">
                  <c:v>191.7999999998979</c:v>
                </c:pt>
                <c:pt idx="38361">
                  <c:v>191.804999999898</c:v>
                </c:pt>
                <c:pt idx="38362">
                  <c:v>191.809999999898</c:v>
                </c:pt>
                <c:pt idx="38363">
                  <c:v>191.814999999898</c:v>
                </c:pt>
                <c:pt idx="38364">
                  <c:v>191.819999999898</c:v>
                </c:pt>
                <c:pt idx="38365">
                  <c:v>191.824999999898</c:v>
                </c:pt>
                <c:pt idx="38366">
                  <c:v>191.829999999898</c:v>
                </c:pt>
                <c:pt idx="38367">
                  <c:v>191.834999999898</c:v>
                </c:pt>
                <c:pt idx="38368">
                  <c:v>191.839999999898</c:v>
                </c:pt>
                <c:pt idx="38369">
                  <c:v>191.844999999898</c:v>
                </c:pt>
                <c:pt idx="38370">
                  <c:v>191.849999999898</c:v>
                </c:pt>
                <c:pt idx="38371">
                  <c:v>191.854999999898</c:v>
                </c:pt>
                <c:pt idx="38372">
                  <c:v>191.859999999898</c:v>
                </c:pt>
                <c:pt idx="38373">
                  <c:v>191.864999999898</c:v>
                </c:pt>
                <c:pt idx="38374">
                  <c:v>191.869999999898</c:v>
                </c:pt>
                <c:pt idx="38375">
                  <c:v>191.874999999898</c:v>
                </c:pt>
                <c:pt idx="38376">
                  <c:v>191.879999999898</c:v>
                </c:pt>
                <c:pt idx="38377">
                  <c:v>191.884999999898</c:v>
                </c:pt>
                <c:pt idx="38378">
                  <c:v>191.889999999898</c:v>
                </c:pt>
                <c:pt idx="38379">
                  <c:v>191.894999999898</c:v>
                </c:pt>
                <c:pt idx="38380">
                  <c:v>191.8999999998979</c:v>
                </c:pt>
                <c:pt idx="38381">
                  <c:v>191.9049999998979</c:v>
                </c:pt>
                <c:pt idx="38382">
                  <c:v>191.9099999998979</c:v>
                </c:pt>
                <c:pt idx="38383">
                  <c:v>191.9149999998979</c:v>
                </c:pt>
                <c:pt idx="38384">
                  <c:v>191.9199999998979</c:v>
                </c:pt>
                <c:pt idx="38385">
                  <c:v>191.9249999998979</c:v>
                </c:pt>
                <c:pt idx="38386">
                  <c:v>191.9299999998979</c:v>
                </c:pt>
                <c:pt idx="38387">
                  <c:v>191.9349999998979</c:v>
                </c:pt>
                <c:pt idx="38388">
                  <c:v>191.9399999998979</c:v>
                </c:pt>
                <c:pt idx="38389">
                  <c:v>191.9449999998979</c:v>
                </c:pt>
                <c:pt idx="38390">
                  <c:v>191.9499999998979</c:v>
                </c:pt>
                <c:pt idx="38391">
                  <c:v>191.9549999998979</c:v>
                </c:pt>
                <c:pt idx="38392">
                  <c:v>191.9599999998979</c:v>
                </c:pt>
                <c:pt idx="38393">
                  <c:v>191.9649999998979</c:v>
                </c:pt>
                <c:pt idx="38394">
                  <c:v>191.9699999998979</c:v>
                </c:pt>
                <c:pt idx="38395">
                  <c:v>191.9749999998979</c:v>
                </c:pt>
                <c:pt idx="38396">
                  <c:v>191.9799999998979</c:v>
                </c:pt>
                <c:pt idx="38397">
                  <c:v>191.9849999998979</c:v>
                </c:pt>
                <c:pt idx="38398">
                  <c:v>191.9899999998979</c:v>
                </c:pt>
                <c:pt idx="38399">
                  <c:v>191.9949999998979</c:v>
                </c:pt>
                <c:pt idx="38400">
                  <c:v>191.9999999998979</c:v>
                </c:pt>
                <c:pt idx="38401">
                  <c:v>192.0049999998978</c:v>
                </c:pt>
                <c:pt idx="38402">
                  <c:v>192.0099999998978</c:v>
                </c:pt>
                <c:pt idx="38403">
                  <c:v>192.0149999998978</c:v>
                </c:pt>
                <c:pt idx="38404">
                  <c:v>192.0199999998977</c:v>
                </c:pt>
                <c:pt idx="38405">
                  <c:v>192.0249999998978</c:v>
                </c:pt>
                <c:pt idx="38406">
                  <c:v>192.0299999998978</c:v>
                </c:pt>
                <c:pt idx="38407">
                  <c:v>192.0349999998978</c:v>
                </c:pt>
                <c:pt idx="38408">
                  <c:v>192.0399999998978</c:v>
                </c:pt>
                <c:pt idx="38409">
                  <c:v>192.0449999998978</c:v>
                </c:pt>
                <c:pt idx="38410">
                  <c:v>192.0499999998978</c:v>
                </c:pt>
                <c:pt idx="38411">
                  <c:v>192.0549999998978</c:v>
                </c:pt>
                <c:pt idx="38412">
                  <c:v>192.0599999998978</c:v>
                </c:pt>
                <c:pt idx="38413">
                  <c:v>192.0649999998978</c:v>
                </c:pt>
                <c:pt idx="38414">
                  <c:v>192.0699999998978</c:v>
                </c:pt>
                <c:pt idx="38415">
                  <c:v>192.0749999998978</c:v>
                </c:pt>
                <c:pt idx="38416">
                  <c:v>192.0799999998978</c:v>
                </c:pt>
                <c:pt idx="38417">
                  <c:v>192.0849999998978</c:v>
                </c:pt>
                <c:pt idx="38418">
                  <c:v>192.0899999998978</c:v>
                </c:pt>
                <c:pt idx="38419">
                  <c:v>192.0949999998978</c:v>
                </c:pt>
                <c:pt idx="38420">
                  <c:v>192.0999999998978</c:v>
                </c:pt>
                <c:pt idx="38421">
                  <c:v>192.1049999998978</c:v>
                </c:pt>
                <c:pt idx="38422">
                  <c:v>192.1099999998978</c:v>
                </c:pt>
                <c:pt idx="38423">
                  <c:v>192.1149999998977</c:v>
                </c:pt>
                <c:pt idx="38424">
                  <c:v>192.1199999998977</c:v>
                </c:pt>
                <c:pt idx="38425">
                  <c:v>192.1249999998977</c:v>
                </c:pt>
                <c:pt idx="38426">
                  <c:v>192.1299999998977</c:v>
                </c:pt>
                <c:pt idx="38427">
                  <c:v>192.1349999998977</c:v>
                </c:pt>
                <c:pt idx="38428">
                  <c:v>192.1399999998977</c:v>
                </c:pt>
                <c:pt idx="38429">
                  <c:v>192.1449999998977</c:v>
                </c:pt>
                <c:pt idx="38430">
                  <c:v>192.1499999998977</c:v>
                </c:pt>
                <c:pt idx="38431">
                  <c:v>192.1549999998977</c:v>
                </c:pt>
                <c:pt idx="38432">
                  <c:v>192.1599999998977</c:v>
                </c:pt>
                <c:pt idx="38433">
                  <c:v>192.1649999998977</c:v>
                </c:pt>
                <c:pt idx="38434">
                  <c:v>192.1699999998977</c:v>
                </c:pt>
                <c:pt idx="38435">
                  <c:v>192.1749999998977</c:v>
                </c:pt>
                <c:pt idx="38436">
                  <c:v>192.1799999998977</c:v>
                </c:pt>
                <c:pt idx="38437">
                  <c:v>192.1849999998977</c:v>
                </c:pt>
                <c:pt idx="38438">
                  <c:v>192.1899999998977</c:v>
                </c:pt>
                <c:pt idx="38439">
                  <c:v>192.1949999998977</c:v>
                </c:pt>
                <c:pt idx="38440">
                  <c:v>192.1999999998977</c:v>
                </c:pt>
                <c:pt idx="38441">
                  <c:v>192.2049999998976</c:v>
                </c:pt>
                <c:pt idx="38442">
                  <c:v>192.2099999998975</c:v>
                </c:pt>
                <c:pt idx="38443">
                  <c:v>192.2149999998975</c:v>
                </c:pt>
                <c:pt idx="38444">
                  <c:v>192.2199999998975</c:v>
                </c:pt>
                <c:pt idx="38445">
                  <c:v>192.2249999998976</c:v>
                </c:pt>
                <c:pt idx="38446">
                  <c:v>192.2299999998976</c:v>
                </c:pt>
                <c:pt idx="38447">
                  <c:v>192.2349999998976</c:v>
                </c:pt>
                <c:pt idx="38448">
                  <c:v>192.2399999998975</c:v>
                </c:pt>
                <c:pt idx="38449">
                  <c:v>192.2449999998975</c:v>
                </c:pt>
                <c:pt idx="38450">
                  <c:v>192.2499999998975</c:v>
                </c:pt>
                <c:pt idx="38451">
                  <c:v>192.2549999998976</c:v>
                </c:pt>
                <c:pt idx="38452">
                  <c:v>192.2599999998976</c:v>
                </c:pt>
                <c:pt idx="38453">
                  <c:v>192.2649999998976</c:v>
                </c:pt>
                <c:pt idx="38454">
                  <c:v>192.2699999998975</c:v>
                </c:pt>
                <c:pt idx="38455">
                  <c:v>192.2749999998975</c:v>
                </c:pt>
                <c:pt idx="38456">
                  <c:v>192.2799999998975</c:v>
                </c:pt>
                <c:pt idx="38457">
                  <c:v>192.2849999998976</c:v>
                </c:pt>
                <c:pt idx="38458">
                  <c:v>192.2899999998976</c:v>
                </c:pt>
                <c:pt idx="38459">
                  <c:v>192.2949999998976</c:v>
                </c:pt>
                <c:pt idx="38460">
                  <c:v>192.2999999998976</c:v>
                </c:pt>
                <c:pt idx="38461">
                  <c:v>192.3049999998976</c:v>
                </c:pt>
                <c:pt idx="38462">
                  <c:v>192.3099999998976</c:v>
                </c:pt>
                <c:pt idx="38463">
                  <c:v>192.3149999998976</c:v>
                </c:pt>
                <c:pt idx="38464">
                  <c:v>192.3199999998976</c:v>
                </c:pt>
                <c:pt idx="38465">
                  <c:v>192.3249999998976</c:v>
                </c:pt>
                <c:pt idx="38466">
                  <c:v>192.3299999998976</c:v>
                </c:pt>
                <c:pt idx="38467">
                  <c:v>192.3349999998976</c:v>
                </c:pt>
                <c:pt idx="38468">
                  <c:v>192.3399999998975</c:v>
                </c:pt>
                <c:pt idx="38469">
                  <c:v>192.3449999998975</c:v>
                </c:pt>
                <c:pt idx="38470">
                  <c:v>192.3499999998975</c:v>
                </c:pt>
                <c:pt idx="38471">
                  <c:v>192.3549999998976</c:v>
                </c:pt>
                <c:pt idx="38472">
                  <c:v>192.3599999998976</c:v>
                </c:pt>
                <c:pt idx="38473">
                  <c:v>192.3649999998975</c:v>
                </c:pt>
                <c:pt idx="38474">
                  <c:v>192.3699999998975</c:v>
                </c:pt>
                <c:pt idx="38475">
                  <c:v>192.3749999998975</c:v>
                </c:pt>
                <c:pt idx="38476">
                  <c:v>192.3799999998975</c:v>
                </c:pt>
                <c:pt idx="38477">
                  <c:v>192.3849999998975</c:v>
                </c:pt>
                <c:pt idx="38478">
                  <c:v>192.3899999998975</c:v>
                </c:pt>
                <c:pt idx="38479">
                  <c:v>192.3949999998975</c:v>
                </c:pt>
                <c:pt idx="38480">
                  <c:v>192.3999999998975</c:v>
                </c:pt>
                <c:pt idx="38481">
                  <c:v>192.4049999998975</c:v>
                </c:pt>
                <c:pt idx="38482">
                  <c:v>192.4099999998975</c:v>
                </c:pt>
                <c:pt idx="38483">
                  <c:v>192.4149999998975</c:v>
                </c:pt>
                <c:pt idx="38484">
                  <c:v>192.4199999998975</c:v>
                </c:pt>
                <c:pt idx="38485">
                  <c:v>192.4249999998975</c:v>
                </c:pt>
                <c:pt idx="38486">
                  <c:v>192.4299999998975</c:v>
                </c:pt>
                <c:pt idx="38487">
                  <c:v>192.4349999998975</c:v>
                </c:pt>
                <c:pt idx="38488">
                  <c:v>192.4399999998975</c:v>
                </c:pt>
                <c:pt idx="38489">
                  <c:v>192.4449999998974</c:v>
                </c:pt>
                <c:pt idx="38490">
                  <c:v>192.4499999998974</c:v>
                </c:pt>
                <c:pt idx="38491">
                  <c:v>192.4549999998974</c:v>
                </c:pt>
                <c:pt idx="38492">
                  <c:v>192.4599999998974</c:v>
                </c:pt>
                <c:pt idx="38493">
                  <c:v>192.4649999998974</c:v>
                </c:pt>
                <c:pt idx="38494">
                  <c:v>192.4699999998974</c:v>
                </c:pt>
                <c:pt idx="38495">
                  <c:v>192.4749999998974</c:v>
                </c:pt>
                <c:pt idx="38496">
                  <c:v>192.4799999998974</c:v>
                </c:pt>
                <c:pt idx="38497">
                  <c:v>192.4849999998974</c:v>
                </c:pt>
                <c:pt idx="38498">
                  <c:v>192.4899999998974</c:v>
                </c:pt>
                <c:pt idx="38499">
                  <c:v>192.4949999998974</c:v>
                </c:pt>
                <c:pt idx="38500">
                  <c:v>192.4999999998974</c:v>
                </c:pt>
                <c:pt idx="38501">
                  <c:v>192.5049999998974</c:v>
                </c:pt>
                <c:pt idx="38502">
                  <c:v>192.5099999998974</c:v>
                </c:pt>
                <c:pt idx="38503">
                  <c:v>192.5149999998974</c:v>
                </c:pt>
                <c:pt idx="38504">
                  <c:v>192.5199999998974</c:v>
                </c:pt>
                <c:pt idx="38505">
                  <c:v>192.5249999998974</c:v>
                </c:pt>
                <c:pt idx="38506">
                  <c:v>192.5299999998974</c:v>
                </c:pt>
                <c:pt idx="38507">
                  <c:v>192.5349999998974</c:v>
                </c:pt>
                <c:pt idx="38508">
                  <c:v>192.5399999998974</c:v>
                </c:pt>
                <c:pt idx="38509">
                  <c:v>192.5449999998974</c:v>
                </c:pt>
                <c:pt idx="38510">
                  <c:v>192.5499999998974</c:v>
                </c:pt>
                <c:pt idx="38511">
                  <c:v>192.5549999998974</c:v>
                </c:pt>
                <c:pt idx="38512">
                  <c:v>192.5599999998973</c:v>
                </c:pt>
                <c:pt idx="38513">
                  <c:v>192.5649999998973</c:v>
                </c:pt>
                <c:pt idx="38514">
                  <c:v>192.5699999998973</c:v>
                </c:pt>
                <c:pt idx="38515">
                  <c:v>192.5749999998973</c:v>
                </c:pt>
                <c:pt idx="38516">
                  <c:v>192.5799999998973</c:v>
                </c:pt>
                <c:pt idx="38517">
                  <c:v>192.5849999998973</c:v>
                </c:pt>
                <c:pt idx="38518">
                  <c:v>192.5899999998973</c:v>
                </c:pt>
                <c:pt idx="38519">
                  <c:v>192.5949999998973</c:v>
                </c:pt>
                <c:pt idx="38520">
                  <c:v>192.5999999998973</c:v>
                </c:pt>
                <c:pt idx="38521">
                  <c:v>192.6049999998973</c:v>
                </c:pt>
                <c:pt idx="38522">
                  <c:v>192.6099999998973</c:v>
                </c:pt>
                <c:pt idx="38523">
                  <c:v>192.6149999998973</c:v>
                </c:pt>
                <c:pt idx="38524">
                  <c:v>192.6199999998973</c:v>
                </c:pt>
                <c:pt idx="38525">
                  <c:v>192.6249999998973</c:v>
                </c:pt>
                <c:pt idx="38526">
                  <c:v>192.6299999998973</c:v>
                </c:pt>
                <c:pt idx="38527">
                  <c:v>192.6349999998973</c:v>
                </c:pt>
                <c:pt idx="38528">
                  <c:v>192.6399999998973</c:v>
                </c:pt>
                <c:pt idx="38529">
                  <c:v>192.6449999998972</c:v>
                </c:pt>
                <c:pt idx="38530">
                  <c:v>192.6499999998971</c:v>
                </c:pt>
                <c:pt idx="38531">
                  <c:v>192.6549999998973</c:v>
                </c:pt>
                <c:pt idx="38532">
                  <c:v>192.6599999998973</c:v>
                </c:pt>
                <c:pt idx="38533">
                  <c:v>192.6649999998972</c:v>
                </c:pt>
                <c:pt idx="38534">
                  <c:v>192.6699999998972</c:v>
                </c:pt>
                <c:pt idx="38535">
                  <c:v>192.6749999998972</c:v>
                </c:pt>
                <c:pt idx="38536">
                  <c:v>192.6799999998971</c:v>
                </c:pt>
                <c:pt idx="38537">
                  <c:v>192.6849999998972</c:v>
                </c:pt>
                <c:pt idx="38538">
                  <c:v>192.6899999998972</c:v>
                </c:pt>
                <c:pt idx="38539">
                  <c:v>192.6949999998972</c:v>
                </c:pt>
                <c:pt idx="38540">
                  <c:v>192.6999999998972</c:v>
                </c:pt>
                <c:pt idx="38541">
                  <c:v>192.7049999998972</c:v>
                </c:pt>
                <c:pt idx="38542">
                  <c:v>192.7099999998971</c:v>
                </c:pt>
                <c:pt idx="38543">
                  <c:v>192.7149999998971</c:v>
                </c:pt>
                <c:pt idx="38544">
                  <c:v>192.7199999998971</c:v>
                </c:pt>
                <c:pt idx="38545">
                  <c:v>192.7249999998972</c:v>
                </c:pt>
                <c:pt idx="38546">
                  <c:v>192.7299999998972</c:v>
                </c:pt>
                <c:pt idx="38547">
                  <c:v>192.7349999998972</c:v>
                </c:pt>
                <c:pt idx="38548">
                  <c:v>192.7399999998972</c:v>
                </c:pt>
                <c:pt idx="38549">
                  <c:v>192.7449999998971</c:v>
                </c:pt>
                <c:pt idx="38550">
                  <c:v>192.7499999998971</c:v>
                </c:pt>
                <c:pt idx="38551">
                  <c:v>192.7549999998972</c:v>
                </c:pt>
                <c:pt idx="38552">
                  <c:v>192.7599999998972</c:v>
                </c:pt>
                <c:pt idx="38553">
                  <c:v>192.7649999998972</c:v>
                </c:pt>
                <c:pt idx="38554">
                  <c:v>192.7699999998972</c:v>
                </c:pt>
                <c:pt idx="38555">
                  <c:v>192.7749999998971</c:v>
                </c:pt>
                <c:pt idx="38556">
                  <c:v>192.7799999998971</c:v>
                </c:pt>
                <c:pt idx="38557">
                  <c:v>192.7849999998971</c:v>
                </c:pt>
                <c:pt idx="38558">
                  <c:v>192.7899999998971</c:v>
                </c:pt>
                <c:pt idx="38559">
                  <c:v>192.7949999998971</c:v>
                </c:pt>
                <c:pt idx="38560">
                  <c:v>192.7999999998971</c:v>
                </c:pt>
                <c:pt idx="38561">
                  <c:v>192.8049999998971</c:v>
                </c:pt>
                <c:pt idx="38562">
                  <c:v>192.8099999998971</c:v>
                </c:pt>
                <c:pt idx="38563">
                  <c:v>192.8149999998971</c:v>
                </c:pt>
                <c:pt idx="38564">
                  <c:v>192.8199999998971</c:v>
                </c:pt>
                <c:pt idx="38565">
                  <c:v>192.8249999998971</c:v>
                </c:pt>
                <c:pt idx="38566">
                  <c:v>192.8299999998971</c:v>
                </c:pt>
                <c:pt idx="38567">
                  <c:v>192.8349999998971</c:v>
                </c:pt>
                <c:pt idx="38568">
                  <c:v>192.8399999998971</c:v>
                </c:pt>
                <c:pt idx="38569">
                  <c:v>192.8449999998971</c:v>
                </c:pt>
                <c:pt idx="38570">
                  <c:v>192.8499999998971</c:v>
                </c:pt>
                <c:pt idx="38571">
                  <c:v>192.8549999998971</c:v>
                </c:pt>
                <c:pt idx="38572">
                  <c:v>192.8599999998971</c:v>
                </c:pt>
                <c:pt idx="38573">
                  <c:v>192.8649999998971</c:v>
                </c:pt>
                <c:pt idx="38574">
                  <c:v>192.8699999998971</c:v>
                </c:pt>
                <c:pt idx="38575">
                  <c:v>192.8749999998971</c:v>
                </c:pt>
                <c:pt idx="38576">
                  <c:v>192.8799999998971</c:v>
                </c:pt>
                <c:pt idx="38577">
                  <c:v>192.8849999998971</c:v>
                </c:pt>
                <c:pt idx="38578">
                  <c:v>192.889999999897</c:v>
                </c:pt>
                <c:pt idx="38579">
                  <c:v>192.894999999897</c:v>
                </c:pt>
                <c:pt idx="38580">
                  <c:v>192.899999999897</c:v>
                </c:pt>
                <c:pt idx="38581">
                  <c:v>192.904999999897</c:v>
                </c:pt>
                <c:pt idx="38582">
                  <c:v>192.909999999897</c:v>
                </c:pt>
                <c:pt idx="38583">
                  <c:v>192.914999999897</c:v>
                </c:pt>
                <c:pt idx="38584">
                  <c:v>192.919999999897</c:v>
                </c:pt>
                <c:pt idx="38585">
                  <c:v>192.924999999897</c:v>
                </c:pt>
                <c:pt idx="38586">
                  <c:v>192.929999999897</c:v>
                </c:pt>
                <c:pt idx="38587">
                  <c:v>192.934999999897</c:v>
                </c:pt>
                <c:pt idx="38588">
                  <c:v>192.939999999897</c:v>
                </c:pt>
                <c:pt idx="38589">
                  <c:v>192.944999999897</c:v>
                </c:pt>
                <c:pt idx="38590">
                  <c:v>192.949999999897</c:v>
                </c:pt>
                <c:pt idx="38591">
                  <c:v>192.954999999897</c:v>
                </c:pt>
                <c:pt idx="38592">
                  <c:v>192.959999999897</c:v>
                </c:pt>
                <c:pt idx="38593">
                  <c:v>192.964999999897</c:v>
                </c:pt>
                <c:pt idx="38594">
                  <c:v>192.969999999897</c:v>
                </c:pt>
                <c:pt idx="38595">
                  <c:v>192.974999999897</c:v>
                </c:pt>
                <c:pt idx="38596">
                  <c:v>192.979999999897</c:v>
                </c:pt>
                <c:pt idx="38597">
                  <c:v>192.984999999897</c:v>
                </c:pt>
                <c:pt idx="38598">
                  <c:v>192.989999999897</c:v>
                </c:pt>
                <c:pt idx="38599">
                  <c:v>192.994999999897</c:v>
                </c:pt>
                <c:pt idx="38600">
                  <c:v>192.9999999998969</c:v>
                </c:pt>
                <c:pt idx="38601">
                  <c:v>193.0049999998969</c:v>
                </c:pt>
                <c:pt idx="38602">
                  <c:v>193.0099999998969</c:v>
                </c:pt>
                <c:pt idx="38603">
                  <c:v>193.0149999998969</c:v>
                </c:pt>
                <c:pt idx="38604">
                  <c:v>193.0199999998969</c:v>
                </c:pt>
                <c:pt idx="38605">
                  <c:v>193.0249999998969</c:v>
                </c:pt>
                <c:pt idx="38606">
                  <c:v>193.0299999998969</c:v>
                </c:pt>
                <c:pt idx="38607">
                  <c:v>193.0349999998969</c:v>
                </c:pt>
                <c:pt idx="38608">
                  <c:v>193.0399999998969</c:v>
                </c:pt>
                <c:pt idx="38609">
                  <c:v>193.0449999998969</c:v>
                </c:pt>
                <c:pt idx="38610">
                  <c:v>193.0499999998969</c:v>
                </c:pt>
                <c:pt idx="38611">
                  <c:v>193.0549999998969</c:v>
                </c:pt>
                <c:pt idx="38612">
                  <c:v>193.0599999998969</c:v>
                </c:pt>
                <c:pt idx="38613">
                  <c:v>193.0649999998969</c:v>
                </c:pt>
                <c:pt idx="38614">
                  <c:v>193.0699999998969</c:v>
                </c:pt>
                <c:pt idx="38615">
                  <c:v>193.0749999998969</c:v>
                </c:pt>
                <c:pt idx="38616">
                  <c:v>193.0799999998969</c:v>
                </c:pt>
                <c:pt idx="38617">
                  <c:v>193.0849999998969</c:v>
                </c:pt>
                <c:pt idx="38618">
                  <c:v>193.0899999998969</c:v>
                </c:pt>
                <c:pt idx="38619">
                  <c:v>193.0949999998969</c:v>
                </c:pt>
                <c:pt idx="38620">
                  <c:v>193.0999999998969</c:v>
                </c:pt>
                <c:pt idx="38621">
                  <c:v>193.1049999998968</c:v>
                </c:pt>
                <c:pt idx="38622">
                  <c:v>193.1099999998968</c:v>
                </c:pt>
                <c:pt idx="38623">
                  <c:v>193.1149999998968</c:v>
                </c:pt>
                <c:pt idx="38624">
                  <c:v>193.1199999998967</c:v>
                </c:pt>
                <c:pt idx="38625">
                  <c:v>193.1249999998968</c:v>
                </c:pt>
                <c:pt idx="38626">
                  <c:v>193.1299999998968</c:v>
                </c:pt>
                <c:pt idx="38627">
                  <c:v>193.1349999998968</c:v>
                </c:pt>
                <c:pt idx="38628">
                  <c:v>193.1399999998968</c:v>
                </c:pt>
                <c:pt idx="38629">
                  <c:v>193.1449999998968</c:v>
                </c:pt>
                <c:pt idx="38630">
                  <c:v>193.1499999998967</c:v>
                </c:pt>
                <c:pt idx="38631">
                  <c:v>193.1549999998968</c:v>
                </c:pt>
                <c:pt idx="38632">
                  <c:v>193.1599999998968</c:v>
                </c:pt>
                <c:pt idx="38633">
                  <c:v>193.1649999998968</c:v>
                </c:pt>
                <c:pt idx="38634">
                  <c:v>193.1699999998968</c:v>
                </c:pt>
                <c:pt idx="38635">
                  <c:v>193.1749999998968</c:v>
                </c:pt>
                <c:pt idx="38636">
                  <c:v>193.1799999998968</c:v>
                </c:pt>
                <c:pt idx="38637">
                  <c:v>193.1849999998968</c:v>
                </c:pt>
                <c:pt idx="38638">
                  <c:v>193.1899999998968</c:v>
                </c:pt>
                <c:pt idx="38639">
                  <c:v>193.1949999998968</c:v>
                </c:pt>
                <c:pt idx="38640">
                  <c:v>193.1999999998968</c:v>
                </c:pt>
                <c:pt idx="38641">
                  <c:v>193.2049999998968</c:v>
                </c:pt>
                <c:pt idx="38642">
                  <c:v>193.2099999998968</c:v>
                </c:pt>
                <c:pt idx="38643">
                  <c:v>193.2149999998967</c:v>
                </c:pt>
                <c:pt idx="38644">
                  <c:v>193.2199999998967</c:v>
                </c:pt>
                <c:pt idx="38645">
                  <c:v>193.2249999998967</c:v>
                </c:pt>
                <c:pt idx="38646">
                  <c:v>193.2299999998967</c:v>
                </c:pt>
                <c:pt idx="38647">
                  <c:v>193.2349999998967</c:v>
                </c:pt>
                <c:pt idx="38648">
                  <c:v>193.2399999998967</c:v>
                </c:pt>
                <c:pt idx="38649">
                  <c:v>193.2449999998967</c:v>
                </c:pt>
                <c:pt idx="38650">
                  <c:v>193.2499999998967</c:v>
                </c:pt>
                <c:pt idx="38651">
                  <c:v>193.2549999998967</c:v>
                </c:pt>
                <c:pt idx="38652">
                  <c:v>193.2599999998967</c:v>
                </c:pt>
                <c:pt idx="38653">
                  <c:v>193.2649999998967</c:v>
                </c:pt>
                <c:pt idx="38654">
                  <c:v>193.2699999998967</c:v>
                </c:pt>
                <c:pt idx="38655">
                  <c:v>193.2749999998967</c:v>
                </c:pt>
                <c:pt idx="38656">
                  <c:v>193.2799999998967</c:v>
                </c:pt>
                <c:pt idx="38657">
                  <c:v>193.2849999998967</c:v>
                </c:pt>
                <c:pt idx="38658">
                  <c:v>193.2899999998967</c:v>
                </c:pt>
                <c:pt idx="38659">
                  <c:v>193.2949999998967</c:v>
                </c:pt>
                <c:pt idx="38660">
                  <c:v>193.2999999998967</c:v>
                </c:pt>
                <c:pt idx="38661">
                  <c:v>193.3049999998967</c:v>
                </c:pt>
                <c:pt idx="38662">
                  <c:v>193.3099999998967</c:v>
                </c:pt>
                <c:pt idx="38663">
                  <c:v>193.3149999998967</c:v>
                </c:pt>
                <c:pt idx="38664">
                  <c:v>193.3199999998967</c:v>
                </c:pt>
                <c:pt idx="38665">
                  <c:v>193.3249999998967</c:v>
                </c:pt>
                <c:pt idx="38666">
                  <c:v>193.3299999998966</c:v>
                </c:pt>
                <c:pt idx="38667">
                  <c:v>193.3349999998966</c:v>
                </c:pt>
                <c:pt idx="38668">
                  <c:v>193.3399999998966</c:v>
                </c:pt>
                <c:pt idx="38669">
                  <c:v>193.3449999998966</c:v>
                </c:pt>
                <c:pt idx="38670">
                  <c:v>193.3499999998966</c:v>
                </c:pt>
                <c:pt idx="38671">
                  <c:v>193.3549999998966</c:v>
                </c:pt>
                <c:pt idx="38672">
                  <c:v>193.3599999998966</c:v>
                </c:pt>
                <c:pt idx="38673">
                  <c:v>193.3649999998966</c:v>
                </c:pt>
                <c:pt idx="38674">
                  <c:v>193.3699999998966</c:v>
                </c:pt>
                <c:pt idx="38675">
                  <c:v>193.3749999998966</c:v>
                </c:pt>
                <c:pt idx="38676">
                  <c:v>193.3799999998966</c:v>
                </c:pt>
                <c:pt idx="38677">
                  <c:v>193.3849999998966</c:v>
                </c:pt>
                <c:pt idx="38678">
                  <c:v>193.3899999998966</c:v>
                </c:pt>
                <c:pt idx="38679">
                  <c:v>193.3949999998966</c:v>
                </c:pt>
                <c:pt idx="38680">
                  <c:v>193.3999999998966</c:v>
                </c:pt>
                <c:pt idx="38681">
                  <c:v>193.4049999998966</c:v>
                </c:pt>
                <c:pt idx="38682">
                  <c:v>193.4099999998966</c:v>
                </c:pt>
                <c:pt idx="38683">
                  <c:v>193.4149999998966</c:v>
                </c:pt>
                <c:pt idx="38684">
                  <c:v>193.4199999998966</c:v>
                </c:pt>
                <c:pt idx="38685">
                  <c:v>193.4249999998966</c:v>
                </c:pt>
                <c:pt idx="38686">
                  <c:v>193.4299999998966</c:v>
                </c:pt>
                <c:pt idx="38687">
                  <c:v>193.4349999998966</c:v>
                </c:pt>
                <c:pt idx="38688">
                  <c:v>193.4399999998965</c:v>
                </c:pt>
                <c:pt idx="38689">
                  <c:v>193.4449999998965</c:v>
                </c:pt>
                <c:pt idx="38690">
                  <c:v>193.4499999998965</c:v>
                </c:pt>
                <c:pt idx="38691">
                  <c:v>193.4549999998966</c:v>
                </c:pt>
                <c:pt idx="38692">
                  <c:v>193.4599999998966</c:v>
                </c:pt>
                <c:pt idx="38693">
                  <c:v>193.4649999998965</c:v>
                </c:pt>
                <c:pt idx="38694">
                  <c:v>193.4699999998965</c:v>
                </c:pt>
                <c:pt idx="38695">
                  <c:v>193.4749999998965</c:v>
                </c:pt>
                <c:pt idx="38696">
                  <c:v>193.4799999998965</c:v>
                </c:pt>
                <c:pt idx="38697">
                  <c:v>193.4849999998965</c:v>
                </c:pt>
                <c:pt idx="38698">
                  <c:v>193.4899999998965</c:v>
                </c:pt>
                <c:pt idx="38699">
                  <c:v>193.4949999998965</c:v>
                </c:pt>
                <c:pt idx="38700">
                  <c:v>193.4999999998965</c:v>
                </c:pt>
                <c:pt idx="38701">
                  <c:v>193.5049999998965</c:v>
                </c:pt>
                <c:pt idx="38702">
                  <c:v>193.5099999998965</c:v>
                </c:pt>
                <c:pt idx="38703">
                  <c:v>193.5149999998965</c:v>
                </c:pt>
                <c:pt idx="38704">
                  <c:v>193.5199999998965</c:v>
                </c:pt>
                <c:pt idx="38705">
                  <c:v>193.5249999998965</c:v>
                </c:pt>
                <c:pt idx="38706">
                  <c:v>193.5299999998965</c:v>
                </c:pt>
                <c:pt idx="38707">
                  <c:v>193.5349999998965</c:v>
                </c:pt>
                <c:pt idx="38708">
                  <c:v>193.5399999998965</c:v>
                </c:pt>
                <c:pt idx="38709">
                  <c:v>193.5449999998964</c:v>
                </c:pt>
                <c:pt idx="38710">
                  <c:v>193.5499999998964</c:v>
                </c:pt>
                <c:pt idx="38711">
                  <c:v>193.5549999998964</c:v>
                </c:pt>
                <c:pt idx="38712">
                  <c:v>193.5599999998964</c:v>
                </c:pt>
                <c:pt idx="38713">
                  <c:v>193.5649999998964</c:v>
                </c:pt>
                <c:pt idx="38714">
                  <c:v>193.5699999998964</c:v>
                </c:pt>
                <c:pt idx="38715">
                  <c:v>193.5749999998964</c:v>
                </c:pt>
                <c:pt idx="38716">
                  <c:v>193.5799999998964</c:v>
                </c:pt>
                <c:pt idx="38717">
                  <c:v>193.5849999998964</c:v>
                </c:pt>
                <c:pt idx="38718">
                  <c:v>193.5899999998964</c:v>
                </c:pt>
                <c:pt idx="38719">
                  <c:v>193.5949999998964</c:v>
                </c:pt>
                <c:pt idx="38720">
                  <c:v>193.5999999998964</c:v>
                </c:pt>
                <c:pt idx="38721">
                  <c:v>193.6049999998964</c:v>
                </c:pt>
                <c:pt idx="38722">
                  <c:v>193.6099999998964</c:v>
                </c:pt>
                <c:pt idx="38723">
                  <c:v>193.6149999998964</c:v>
                </c:pt>
                <c:pt idx="38724">
                  <c:v>193.6199999998964</c:v>
                </c:pt>
                <c:pt idx="38725">
                  <c:v>193.6249999998964</c:v>
                </c:pt>
                <c:pt idx="38726">
                  <c:v>193.6299999998964</c:v>
                </c:pt>
                <c:pt idx="38727">
                  <c:v>193.6349999998964</c:v>
                </c:pt>
                <c:pt idx="38728">
                  <c:v>193.6399999998964</c:v>
                </c:pt>
                <c:pt idx="38729">
                  <c:v>193.6449999998964</c:v>
                </c:pt>
                <c:pt idx="38730">
                  <c:v>193.6499999998964</c:v>
                </c:pt>
                <c:pt idx="38731">
                  <c:v>193.6549999998964</c:v>
                </c:pt>
                <c:pt idx="38732">
                  <c:v>193.6599999998963</c:v>
                </c:pt>
                <c:pt idx="38733">
                  <c:v>193.6649999998963</c:v>
                </c:pt>
                <c:pt idx="38734">
                  <c:v>193.6699999998963</c:v>
                </c:pt>
                <c:pt idx="38735">
                  <c:v>193.6749999998963</c:v>
                </c:pt>
                <c:pt idx="38736">
                  <c:v>193.6799999998963</c:v>
                </c:pt>
                <c:pt idx="38737">
                  <c:v>193.6849999998963</c:v>
                </c:pt>
                <c:pt idx="38738">
                  <c:v>193.6899999998963</c:v>
                </c:pt>
                <c:pt idx="38739">
                  <c:v>193.6949999998963</c:v>
                </c:pt>
                <c:pt idx="38740">
                  <c:v>193.6999999998963</c:v>
                </c:pt>
                <c:pt idx="38741">
                  <c:v>193.7049999998963</c:v>
                </c:pt>
                <c:pt idx="38742">
                  <c:v>193.7099999998963</c:v>
                </c:pt>
                <c:pt idx="38743">
                  <c:v>193.7149999998963</c:v>
                </c:pt>
                <c:pt idx="38744">
                  <c:v>193.7199999998963</c:v>
                </c:pt>
                <c:pt idx="38745">
                  <c:v>193.7249999998963</c:v>
                </c:pt>
                <c:pt idx="38746">
                  <c:v>193.7299999998963</c:v>
                </c:pt>
                <c:pt idx="38747">
                  <c:v>193.7349999998963</c:v>
                </c:pt>
                <c:pt idx="38748">
                  <c:v>193.7399999998963</c:v>
                </c:pt>
                <c:pt idx="38749">
                  <c:v>193.7449999998962</c:v>
                </c:pt>
                <c:pt idx="38750">
                  <c:v>193.7499999998961</c:v>
                </c:pt>
                <c:pt idx="38751">
                  <c:v>193.7549999998963</c:v>
                </c:pt>
                <c:pt idx="38752">
                  <c:v>193.7599999998963</c:v>
                </c:pt>
                <c:pt idx="38753">
                  <c:v>193.7649999998962</c:v>
                </c:pt>
                <c:pt idx="38754">
                  <c:v>193.7699999998962</c:v>
                </c:pt>
                <c:pt idx="38755">
                  <c:v>193.7749999998962</c:v>
                </c:pt>
                <c:pt idx="38756">
                  <c:v>193.7799999998961</c:v>
                </c:pt>
                <c:pt idx="38757">
                  <c:v>193.7849999998962</c:v>
                </c:pt>
                <c:pt idx="38758">
                  <c:v>193.7899999998962</c:v>
                </c:pt>
                <c:pt idx="38759">
                  <c:v>193.7949999998962</c:v>
                </c:pt>
                <c:pt idx="38760">
                  <c:v>193.7999999998962</c:v>
                </c:pt>
                <c:pt idx="38761">
                  <c:v>193.8049999998962</c:v>
                </c:pt>
                <c:pt idx="38762">
                  <c:v>193.8099999998962</c:v>
                </c:pt>
                <c:pt idx="38763">
                  <c:v>193.8149999998962</c:v>
                </c:pt>
                <c:pt idx="38764">
                  <c:v>193.8199999998962</c:v>
                </c:pt>
                <c:pt idx="38765">
                  <c:v>193.8249999998962</c:v>
                </c:pt>
                <c:pt idx="38766">
                  <c:v>193.8299999998962</c:v>
                </c:pt>
                <c:pt idx="38767">
                  <c:v>193.8349999998962</c:v>
                </c:pt>
                <c:pt idx="38768">
                  <c:v>193.8399999998962</c:v>
                </c:pt>
                <c:pt idx="38769">
                  <c:v>193.8449999998962</c:v>
                </c:pt>
                <c:pt idx="38770">
                  <c:v>193.8499999998962</c:v>
                </c:pt>
                <c:pt idx="38771">
                  <c:v>193.8549999998962</c:v>
                </c:pt>
                <c:pt idx="38772">
                  <c:v>193.8599999998962</c:v>
                </c:pt>
                <c:pt idx="38773">
                  <c:v>193.8649999998962</c:v>
                </c:pt>
                <c:pt idx="38774">
                  <c:v>193.8699999998962</c:v>
                </c:pt>
                <c:pt idx="38775">
                  <c:v>193.8749999998962</c:v>
                </c:pt>
                <c:pt idx="38776">
                  <c:v>193.8799999998961</c:v>
                </c:pt>
                <c:pt idx="38777">
                  <c:v>193.8849999998962</c:v>
                </c:pt>
                <c:pt idx="38778">
                  <c:v>193.8899999998962</c:v>
                </c:pt>
                <c:pt idx="38779">
                  <c:v>193.8949999998962</c:v>
                </c:pt>
                <c:pt idx="38780">
                  <c:v>193.8999999998962</c:v>
                </c:pt>
                <c:pt idx="38781">
                  <c:v>193.9049999998961</c:v>
                </c:pt>
                <c:pt idx="38782">
                  <c:v>193.9099999998961</c:v>
                </c:pt>
                <c:pt idx="38783">
                  <c:v>193.9149999998961</c:v>
                </c:pt>
                <c:pt idx="38784">
                  <c:v>193.9199999998961</c:v>
                </c:pt>
                <c:pt idx="38785">
                  <c:v>193.9249999998961</c:v>
                </c:pt>
                <c:pt idx="38786">
                  <c:v>193.9299999998961</c:v>
                </c:pt>
                <c:pt idx="38787">
                  <c:v>193.9349999998961</c:v>
                </c:pt>
                <c:pt idx="38788">
                  <c:v>193.9399999998961</c:v>
                </c:pt>
                <c:pt idx="38789">
                  <c:v>193.9449999998961</c:v>
                </c:pt>
                <c:pt idx="38790">
                  <c:v>193.9499999998961</c:v>
                </c:pt>
                <c:pt idx="38791">
                  <c:v>193.9549999998961</c:v>
                </c:pt>
                <c:pt idx="38792">
                  <c:v>193.9599999998961</c:v>
                </c:pt>
                <c:pt idx="38793">
                  <c:v>193.9649999998961</c:v>
                </c:pt>
                <c:pt idx="38794">
                  <c:v>193.9699999998961</c:v>
                </c:pt>
                <c:pt idx="38795">
                  <c:v>193.9749999998961</c:v>
                </c:pt>
                <c:pt idx="38796">
                  <c:v>193.9799999998961</c:v>
                </c:pt>
                <c:pt idx="38797">
                  <c:v>193.9849999998961</c:v>
                </c:pt>
                <c:pt idx="38798">
                  <c:v>193.989999999896</c:v>
                </c:pt>
                <c:pt idx="38799">
                  <c:v>193.994999999896</c:v>
                </c:pt>
                <c:pt idx="38800">
                  <c:v>193.999999999896</c:v>
                </c:pt>
                <c:pt idx="38801">
                  <c:v>194.004999999896</c:v>
                </c:pt>
                <c:pt idx="38802">
                  <c:v>194.009999999896</c:v>
                </c:pt>
                <c:pt idx="38803">
                  <c:v>194.014999999896</c:v>
                </c:pt>
                <c:pt idx="38804">
                  <c:v>194.019999999896</c:v>
                </c:pt>
                <c:pt idx="38805">
                  <c:v>194.024999999896</c:v>
                </c:pt>
                <c:pt idx="38806">
                  <c:v>194.029999999896</c:v>
                </c:pt>
                <c:pt idx="38807">
                  <c:v>194.034999999896</c:v>
                </c:pt>
                <c:pt idx="38808">
                  <c:v>194.039999999896</c:v>
                </c:pt>
                <c:pt idx="38809">
                  <c:v>194.044999999896</c:v>
                </c:pt>
                <c:pt idx="38810">
                  <c:v>194.049999999896</c:v>
                </c:pt>
                <c:pt idx="38811">
                  <c:v>194.054999999896</c:v>
                </c:pt>
                <c:pt idx="38812">
                  <c:v>194.059999999896</c:v>
                </c:pt>
                <c:pt idx="38813">
                  <c:v>194.064999999896</c:v>
                </c:pt>
                <c:pt idx="38814">
                  <c:v>194.069999999896</c:v>
                </c:pt>
                <c:pt idx="38815">
                  <c:v>194.074999999896</c:v>
                </c:pt>
                <c:pt idx="38816">
                  <c:v>194.079999999896</c:v>
                </c:pt>
                <c:pt idx="38817">
                  <c:v>194.084999999896</c:v>
                </c:pt>
                <c:pt idx="38818">
                  <c:v>194.089999999896</c:v>
                </c:pt>
                <c:pt idx="38819">
                  <c:v>194.094999999896</c:v>
                </c:pt>
                <c:pt idx="38820">
                  <c:v>194.0999999998959</c:v>
                </c:pt>
                <c:pt idx="38821">
                  <c:v>194.1049999998959</c:v>
                </c:pt>
                <c:pt idx="38822">
                  <c:v>194.1099999998959</c:v>
                </c:pt>
                <c:pt idx="38823">
                  <c:v>194.1149999998959</c:v>
                </c:pt>
                <c:pt idx="38824">
                  <c:v>194.1199999998959</c:v>
                </c:pt>
                <c:pt idx="38825">
                  <c:v>194.1249999998959</c:v>
                </c:pt>
                <c:pt idx="38826">
                  <c:v>194.1299999998959</c:v>
                </c:pt>
                <c:pt idx="38827">
                  <c:v>194.1349999998959</c:v>
                </c:pt>
                <c:pt idx="38828">
                  <c:v>194.1399999998959</c:v>
                </c:pt>
                <c:pt idx="38829">
                  <c:v>194.1449999998959</c:v>
                </c:pt>
                <c:pt idx="38830">
                  <c:v>194.1499999998959</c:v>
                </c:pt>
                <c:pt idx="38831">
                  <c:v>194.1549999998959</c:v>
                </c:pt>
                <c:pt idx="38832">
                  <c:v>194.1599999998959</c:v>
                </c:pt>
                <c:pt idx="38833">
                  <c:v>194.1649999998959</c:v>
                </c:pt>
                <c:pt idx="38834">
                  <c:v>194.1699999998959</c:v>
                </c:pt>
                <c:pt idx="38835">
                  <c:v>194.1749999998959</c:v>
                </c:pt>
                <c:pt idx="38836">
                  <c:v>194.1799999998959</c:v>
                </c:pt>
                <c:pt idx="38837">
                  <c:v>194.1849999998959</c:v>
                </c:pt>
                <c:pt idx="38838">
                  <c:v>194.1899999998959</c:v>
                </c:pt>
                <c:pt idx="38839">
                  <c:v>194.1949999998959</c:v>
                </c:pt>
                <c:pt idx="38840">
                  <c:v>194.1999999998959</c:v>
                </c:pt>
                <c:pt idx="38841">
                  <c:v>194.2049999998958</c:v>
                </c:pt>
                <c:pt idx="38842">
                  <c:v>194.2099999998958</c:v>
                </c:pt>
                <c:pt idx="38843">
                  <c:v>194.2149999998958</c:v>
                </c:pt>
                <c:pt idx="38844">
                  <c:v>194.2199999998957</c:v>
                </c:pt>
                <c:pt idx="38845">
                  <c:v>194.2249999998958</c:v>
                </c:pt>
                <c:pt idx="38846">
                  <c:v>194.2299999998958</c:v>
                </c:pt>
                <c:pt idx="38847">
                  <c:v>194.2349999998958</c:v>
                </c:pt>
                <c:pt idx="38848">
                  <c:v>194.2399999998958</c:v>
                </c:pt>
                <c:pt idx="38849">
                  <c:v>194.2449999998958</c:v>
                </c:pt>
                <c:pt idx="38850">
                  <c:v>194.2499999998957</c:v>
                </c:pt>
                <c:pt idx="38851">
                  <c:v>194.2549999998958</c:v>
                </c:pt>
                <c:pt idx="38852">
                  <c:v>194.2599999998958</c:v>
                </c:pt>
                <c:pt idx="38853">
                  <c:v>194.2649999998958</c:v>
                </c:pt>
                <c:pt idx="38854">
                  <c:v>194.2699999998958</c:v>
                </c:pt>
                <c:pt idx="38855">
                  <c:v>194.2749999998958</c:v>
                </c:pt>
                <c:pt idx="38856">
                  <c:v>194.2799999998958</c:v>
                </c:pt>
                <c:pt idx="38857">
                  <c:v>194.2849999998958</c:v>
                </c:pt>
                <c:pt idx="38858">
                  <c:v>194.2899999998958</c:v>
                </c:pt>
                <c:pt idx="38859">
                  <c:v>194.2949999998958</c:v>
                </c:pt>
                <c:pt idx="38860">
                  <c:v>194.2999999998958</c:v>
                </c:pt>
                <c:pt idx="38861">
                  <c:v>194.3049999998958</c:v>
                </c:pt>
                <c:pt idx="38862">
                  <c:v>194.3099999998958</c:v>
                </c:pt>
                <c:pt idx="38863">
                  <c:v>194.3149999998958</c:v>
                </c:pt>
                <c:pt idx="38864">
                  <c:v>194.3199999998957</c:v>
                </c:pt>
                <c:pt idx="38865">
                  <c:v>194.3249999998958</c:v>
                </c:pt>
                <c:pt idx="38866">
                  <c:v>194.3299999998958</c:v>
                </c:pt>
                <c:pt idx="38867">
                  <c:v>194.3349999998958</c:v>
                </c:pt>
                <c:pt idx="38868">
                  <c:v>194.3399999998958</c:v>
                </c:pt>
                <c:pt idx="38869">
                  <c:v>194.3449999998957</c:v>
                </c:pt>
                <c:pt idx="38870">
                  <c:v>194.3499999998957</c:v>
                </c:pt>
                <c:pt idx="38871">
                  <c:v>194.3549999998957</c:v>
                </c:pt>
                <c:pt idx="38872">
                  <c:v>194.3599999998957</c:v>
                </c:pt>
                <c:pt idx="38873">
                  <c:v>194.3649999998957</c:v>
                </c:pt>
                <c:pt idx="38874">
                  <c:v>194.3699999998957</c:v>
                </c:pt>
                <c:pt idx="38875">
                  <c:v>194.3749999998957</c:v>
                </c:pt>
                <c:pt idx="38876">
                  <c:v>194.3799999998957</c:v>
                </c:pt>
                <c:pt idx="38877">
                  <c:v>194.3849999998957</c:v>
                </c:pt>
                <c:pt idx="38878">
                  <c:v>194.3899999998957</c:v>
                </c:pt>
                <c:pt idx="38879">
                  <c:v>194.3949999998957</c:v>
                </c:pt>
                <c:pt idx="38880">
                  <c:v>194.3999999998957</c:v>
                </c:pt>
                <c:pt idx="38881">
                  <c:v>194.4049999998957</c:v>
                </c:pt>
                <c:pt idx="38882">
                  <c:v>194.4099999998957</c:v>
                </c:pt>
                <c:pt idx="38883">
                  <c:v>194.4149999998957</c:v>
                </c:pt>
                <c:pt idx="38884">
                  <c:v>194.4199999998957</c:v>
                </c:pt>
                <c:pt idx="38885">
                  <c:v>194.4249999998957</c:v>
                </c:pt>
                <c:pt idx="38886">
                  <c:v>194.4299999998956</c:v>
                </c:pt>
                <c:pt idx="38887">
                  <c:v>194.4349999998956</c:v>
                </c:pt>
                <c:pt idx="38888">
                  <c:v>194.4399999998956</c:v>
                </c:pt>
                <c:pt idx="38889">
                  <c:v>194.4449999998956</c:v>
                </c:pt>
                <c:pt idx="38890">
                  <c:v>194.4499999998956</c:v>
                </c:pt>
                <c:pt idx="38891">
                  <c:v>194.4549999998956</c:v>
                </c:pt>
                <c:pt idx="38892">
                  <c:v>194.4599999998956</c:v>
                </c:pt>
                <c:pt idx="38893">
                  <c:v>194.4649999998956</c:v>
                </c:pt>
                <c:pt idx="38894">
                  <c:v>194.4699999998956</c:v>
                </c:pt>
                <c:pt idx="38895">
                  <c:v>194.4749999998956</c:v>
                </c:pt>
                <c:pt idx="38896">
                  <c:v>194.4799999998956</c:v>
                </c:pt>
                <c:pt idx="38897">
                  <c:v>194.4849999998956</c:v>
                </c:pt>
                <c:pt idx="38898">
                  <c:v>194.4899999998956</c:v>
                </c:pt>
                <c:pt idx="38899">
                  <c:v>194.4949999998956</c:v>
                </c:pt>
                <c:pt idx="38900">
                  <c:v>194.4999999998956</c:v>
                </c:pt>
                <c:pt idx="38901">
                  <c:v>194.5049999998956</c:v>
                </c:pt>
                <c:pt idx="38902">
                  <c:v>194.5099999998956</c:v>
                </c:pt>
                <c:pt idx="38903">
                  <c:v>194.5149999998956</c:v>
                </c:pt>
                <c:pt idx="38904">
                  <c:v>194.5199999998956</c:v>
                </c:pt>
                <c:pt idx="38905">
                  <c:v>194.5249999998956</c:v>
                </c:pt>
                <c:pt idx="38906">
                  <c:v>194.5299999998956</c:v>
                </c:pt>
                <c:pt idx="38907">
                  <c:v>194.5349999998956</c:v>
                </c:pt>
                <c:pt idx="38908">
                  <c:v>194.5399999998955</c:v>
                </c:pt>
                <c:pt idx="38909">
                  <c:v>194.5449999998955</c:v>
                </c:pt>
                <c:pt idx="38910">
                  <c:v>194.5499999998955</c:v>
                </c:pt>
                <c:pt idx="38911">
                  <c:v>194.5549999998956</c:v>
                </c:pt>
                <c:pt idx="38912">
                  <c:v>194.5599999998956</c:v>
                </c:pt>
                <c:pt idx="38913">
                  <c:v>194.5649999998955</c:v>
                </c:pt>
                <c:pt idx="38914">
                  <c:v>194.5699999998955</c:v>
                </c:pt>
                <c:pt idx="38915">
                  <c:v>194.5749999998955</c:v>
                </c:pt>
                <c:pt idx="38916">
                  <c:v>194.5799999998955</c:v>
                </c:pt>
                <c:pt idx="38917">
                  <c:v>194.5849999998955</c:v>
                </c:pt>
                <c:pt idx="38918">
                  <c:v>194.5899999998955</c:v>
                </c:pt>
                <c:pt idx="38919">
                  <c:v>194.5949999998955</c:v>
                </c:pt>
                <c:pt idx="38920">
                  <c:v>194.5999999998955</c:v>
                </c:pt>
                <c:pt idx="38921">
                  <c:v>194.6049999998955</c:v>
                </c:pt>
                <c:pt idx="38922">
                  <c:v>194.6099999998955</c:v>
                </c:pt>
                <c:pt idx="38923">
                  <c:v>194.6149999998955</c:v>
                </c:pt>
                <c:pt idx="38924">
                  <c:v>194.6199999998955</c:v>
                </c:pt>
                <c:pt idx="38925">
                  <c:v>194.6249999998955</c:v>
                </c:pt>
                <c:pt idx="38926">
                  <c:v>194.6299999998955</c:v>
                </c:pt>
                <c:pt idx="38927">
                  <c:v>194.6349999998955</c:v>
                </c:pt>
                <c:pt idx="38928">
                  <c:v>194.6399999998955</c:v>
                </c:pt>
                <c:pt idx="38929">
                  <c:v>194.6449999998954</c:v>
                </c:pt>
                <c:pt idx="38930">
                  <c:v>194.6499999998954</c:v>
                </c:pt>
                <c:pt idx="38931">
                  <c:v>194.6549999998954</c:v>
                </c:pt>
                <c:pt idx="38932">
                  <c:v>194.6599999998954</c:v>
                </c:pt>
                <c:pt idx="38933">
                  <c:v>194.6649999998954</c:v>
                </c:pt>
                <c:pt idx="38934">
                  <c:v>194.6699999998954</c:v>
                </c:pt>
                <c:pt idx="38935">
                  <c:v>194.6749999998954</c:v>
                </c:pt>
                <c:pt idx="38936">
                  <c:v>194.6799999998954</c:v>
                </c:pt>
                <c:pt idx="38937">
                  <c:v>194.6849999998954</c:v>
                </c:pt>
                <c:pt idx="38938">
                  <c:v>194.6899999998954</c:v>
                </c:pt>
                <c:pt idx="38939">
                  <c:v>194.6949999998954</c:v>
                </c:pt>
                <c:pt idx="38940">
                  <c:v>194.6999999998954</c:v>
                </c:pt>
                <c:pt idx="38941">
                  <c:v>194.7049999998954</c:v>
                </c:pt>
                <c:pt idx="38942">
                  <c:v>194.7099999998954</c:v>
                </c:pt>
                <c:pt idx="38943">
                  <c:v>194.7149999998954</c:v>
                </c:pt>
                <c:pt idx="38944">
                  <c:v>194.7199999998954</c:v>
                </c:pt>
                <c:pt idx="38945">
                  <c:v>194.7249999998954</c:v>
                </c:pt>
                <c:pt idx="38946">
                  <c:v>194.7299999998954</c:v>
                </c:pt>
                <c:pt idx="38947">
                  <c:v>194.7349999998954</c:v>
                </c:pt>
                <c:pt idx="38948">
                  <c:v>194.7399999998954</c:v>
                </c:pt>
                <c:pt idx="38949">
                  <c:v>194.7449999998954</c:v>
                </c:pt>
                <c:pt idx="38950">
                  <c:v>194.7499999998954</c:v>
                </c:pt>
                <c:pt idx="38951">
                  <c:v>194.7549999998954</c:v>
                </c:pt>
                <c:pt idx="38952">
                  <c:v>194.7599999998953</c:v>
                </c:pt>
                <c:pt idx="38953">
                  <c:v>194.7649999998953</c:v>
                </c:pt>
                <c:pt idx="38954">
                  <c:v>194.7699999998953</c:v>
                </c:pt>
                <c:pt idx="38955">
                  <c:v>194.7749999998953</c:v>
                </c:pt>
                <c:pt idx="38956">
                  <c:v>194.7799999998953</c:v>
                </c:pt>
                <c:pt idx="38957">
                  <c:v>194.7849999998953</c:v>
                </c:pt>
                <c:pt idx="38958">
                  <c:v>194.7899999998953</c:v>
                </c:pt>
                <c:pt idx="38959">
                  <c:v>194.7949999998953</c:v>
                </c:pt>
                <c:pt idx="38960">
                  <c:v>194.7999999998953</c:v>
                </c:pt>
                <c:pt idx="38961">
                  <c:v>194.8049999998953</c:v>
                </c:pt>
                <c:pt idx="38962">
                  <c:v>194.8099999998953</c:v>
                </c:pt>
                <c:pt idx="38963">
                  <c:v>194.8149999998953</c:v>
                </c:pt>
                <c:pt idx="38964">
                  <c:v>194.8199999998953</c:v>
                </c:pt>
                <c:pt idx="38965">
                  <c:v>194.8249999998953</c:v>
                </c:pt>
                <c:pt idx="38966">
                  <c:v>194.8299999998953</c:v>
                </c:pt>
                <c:pt idx="38967">
                  <c:v>194.8349999998953</c:v>
                </c:pt>
                <c:pt idx="38968">
                  <c:v>194.8399999998953</c:v>
                </c:pt>
                <c:pt idx="38969">
                  <c:v>194.8449999998953</c:v>
                </c:pt>
                <c:pt idx="38970">
                  <c:v>194.8499999998953</c:v>
                </c:pt>
                <c:pt idx="38971">
                  <c:v>194.8549999998953</c:v>
                </c:pt>
                <c:pt idx="38972">
                  <c:v>194.8599999998953</c:v>
                </c:pt>
                <c:pt idx="38973">
                  <c:v>194.8649999998953</c:v>
                </c:pt>
                <c:pt idx="38974">
                  <c:v>194.8699999998952</c:v>
                </c:pt>
                <c:pt idx="38975">
                  <c:v>194.8749999998952</c:v>
                </c:pt>
                <c:pt idx="38976">
                  <c:v>194.8799999998952</c:v>
                </c:pt>
                <c:pt idx="38977">
                  <c:v>194.8849999998953</c:v>
                </c:pt>
                <c:pt idx="38978">
                  <c:v>194.8899999998953</c:v>
                </c:pt>
                <c:pt idx="38979">
                  <c:v>194.8949999998952</c:v>
                </c:pt>
                <c:pt idx="38980">
                  <c:v>194.8999999998952</c:v>
                </c:pt>
                <c:pt idx="38981">
                  <c:v>194.9049999998952</c:v>
                </c:pt>
                <c:pt idx="38982">
                  <c:v>194.9099999998952</c:v>
                </c:pt>
                <c:pt idx="38983">
                  <c:v>194.9149999998952</c:v>
                </c:pt>
                <c:pt idx="38984">
                  <c:v>194.9199999998952</c:v>
                </c:pt>
                <c:pt idx="38985">
                  <c:v>194.9249999998952</c:v>
                </c:pt>
                <c:pt idx="38986">
                  <c:v>194.9299999998952</c:v>
                </c:pt>
                <c:pt idx="38987">
                  <c:v>194.9349999998952</c:v>
                </c:pt>
                <c:pt idx="38988">
                  <c:v>194.9399999998952</c:v>
                </c:pt>
                <c:pt idx="38989">
                  <c:v>194.9449999998952</c:v>
                </c:pt>
                <c:pt idx="38990">
                  <c:v>194.9499999998952</c:v>
                </c:pt>
                <c:pt idx="38991">
                  <c:v>194.9549999998952</c:v>
                </c:pt>
                <c:pt idx="38992">
                  <c:v>194.9599999998952</c:v>
                </c:pt>
                <c:pt idx="38993">
                  <c:v>194.9649999998952</c:v>
                </c:pt>
                <c:pt idx="38994">
                  <c:v>194.9699999998952</c:v>
                </c:pt>
                <c:pt idx="38995">
                  <c:v>194.9749999998952</c:v>
                </c:pt>
                <c:pt idx="38996">
                  <c:v>194.9799999998951</c:v>
                </c:pt>
                <c:pt idx="38997">
                  <c:v>194.9849999998952</c:v>
                </c:pt>
                <c:pt idx="38998">
                  <c:v>194.9899999998952</c:v>
                </c:pt>
                <c:pt idx="38999">
                  <c:v>194.9949999998952</c:v>
                </c:pt>
                <c:pt idx="39000">
                  <c:v>194.9999999998952</c:v>
                </c:pt>
                <c:pt idx="39001">
                  <c:v>195.0049999998951</c:v>
                </c:pt>
                <c:pt idx="39002">
                  <c:v>195.0099999998951</c:v>
                </c:pt>
                <c:pt idx="39003">
                  <c:v>195.0149999998951</c:v>
                </c:pt>
                <c:pt idx="39004">
                  <c:v>195.0199999998951</c:v>
                </c:pt>
                <c:pt idx="39005">
                  <c:v>195.0249999998951</c:v>
                </c:pt>
                <c:pt idx="39006">
                  <c:v>195.0299999998951</c:v>
                </c:pt>
                <c:pt idx="39007">
                  <c:v>195.0349999998951</c:v>
                </c:pt>
                <c:pt idx="39008">
                  <c:v>195.0399999998951</c:v>
                </c:pt>
                <c:pt idx="39009">
                  <c:v>195.0449999998951</c:v>
                </c:pt>
                <c:pt idx="39010">
                  <c:v>195.0499999998951</c:v>
                </c:pt>
                <c:pt idx="39011">
                  <c:v>195.0549999998951</c:v>
                </c:pt>
                <c:pt idx="39012">
                  <c:v>195.0599999998951</c:v>
                </c:pt>
                <c:pt idx="39013">
                  <c:v>195.0649999998951</c:v>
                </c:pt>
                <c:pt idx="39014">
                  <c:v>195.0699999998951</c:v>
                </c:pt>
                <c:pt idx="39015">
                  <c:v>195.0749999998951</c:v>
                </c:pt>
                <c:pt idx="39016">
                  <c:v>195.0799999998951</c:v>
                </c:pt>
                <c:pt idx="39017">
                  <c:v>195.0849999998951</c:v>
                </c:pt>
                <c:pt idx="39018">
                  <c:v>195.089999999895</c:v>
                </c:pt>
                <c:pt idx="39019">
                  <c:v>195.094999999895</c:v>
                </c:pt>
                <c:pt idx="39020">
                  <c:v>195.099999999895</c:v>
                </c:pt>
                <c:pt idx="39021">
                  <c:v>195.104999999895</c:v>
                </c:pt>
                <c:pt idx="39022">
                  <c:v>195.109999999895</c:v>
                </c:pt>
                <c:pt idx="39023">
                  <c:v>195.114999999895</c:v>
                </c:pt>
                <c:pt idx="39024">
                  <c:v>195.119999999895</c:v>
                </c:pt>
                <c:pt idx="39025">
                  <c:v>195.124999999895</c:v>
                </c:pt>
                <c:pt idx="39026">
                  <c:v>195.129999999895</c:v>
                </c:pt>
                <c:pt idx="39027">
                  <c:v>195.134999999895</c:v>
                </c:pt>
                <c:pt idx="39028">
                  <c:v>195.139999999895</c:v>
                </c:pt>
                <c:pt idx="39029">
                  <c:v>195.144999999895</c:v>
                </c:pt>
                <c:pt idx="39030">
                  <c:v>195.149999999895</c:v>
                </c:pt>
                <c:pt idx="39031">
                  <c:v>195.154999999895</c:v>
                </c:pt>
                <c:pt idx="39032">
                  <c:v>195.159999999895</c:v>
                </c:pt>
                <c:pt idx="39033">
                  <c:v>195.164999999895</c:v>
                </c:pt>
                <c:pt idx="39034">
                  <c:v>195.169999999895</c:v>
                </c:pt>
                <c:pt idx="39035">
                  <c:v>195.174999999895</c:v>
                </c:pt>
                <c:pt idx="39036">
                  <c:v>195.179999999895</c:v>
                </c:pt>
                <c:pt idx="39037">
                  <c:v>195.184999999895</c:v>
                </c:pt>
                <c:pt idx="39038">
                  <c:v>195.189999999895</c:v>
                </c:pt>
                <c:pt idx="39039">
                  <c:v>195.1949999998949</c:v>
                </c:pt>
                <c:pt idx="39040">
                  <c:v>195.1999999998949</c:v>
                </c:pt>
                <c:pt idx="39041">
                  <c:v>195.2049999998949</c:v>
                </c:pt>
                <c:pt idx="39042">
                  <c:v>195.2099999998949</c:v>
                </c:pt>
                <c:pt idx="39043">
                  <c:v>195.2149999998949</c:v>
                </c:pt>
                <c:pt idx="39044">
                  <c:v>195.2199999998949</c:v>
                </c:pt>
                <c:pt idx="39045">
                  <c:v>195.2249999998949</c:v>
                </c:pt>
                <c:pt idx="39046">
                  <c:v>195.2299999998949</c:v>
                </c:pt>
                <c:pt idx="39047">
                  <c:v>195.2349999998949</c:v>
                </c:pt>
                <c:pt idx="39048">
                  <c:v>195.2399999998949</c:v>
                </c:pt>
                <c:pt idx="39049">
                  <c:v>195.2449999998949</c:v>
                </c:pt>
                <c:pt idx="39050">
                  <c:v>195.2499999998949</c:v>
                </c:pt>
                <c:pt idx="39051">
                  <c:v>195.2549999998949</c:v>
                </c:pt>
                <c:pt idx="39052">
                  <c:v>195.2599999998949</c:v>
                </c:pt>
                <c:pt idx="39053">
                  <c:v>195.2649999998949</c:v>
                </c:pt>
                <c:pt idx="39054">
                  <c:v>195.2699999998949</c:v>
                </c:pt>
                <c:pt idx="39055">
                  <c:v>195.2749999998949</c:v>
                </c:pt>
                <c:pt idx="39056">
                  <c:v>195.2799999998949</c:v>
                </c:pt>
                <c:pt idx="39057">
                  <c:v>195.2849999998949</c:v>
                </c:pt>
                <c:pt idx="39058">
                  <c:v>195.2899999998949</c:v>
                </c:pt>
                <c:pt idx="39059">
                  <c:v>195.2949999998949</c:v>
                </c:pt>
                <c:pt idx="39060">
                  <c:v>195.2999999998949</c:v>
                </c:pt>
                <c:pt idx="39061">
                  <c:v>195.3049999998948</c:v>
                </c:pt>
                <c:pt idx="39062">
                  <c:v>195.3099999998948</c:v>
                </c:pt>
                <c:pt idx="39063">
                  <c:v>195.3149999998948</c:v>
                </c:pt>
                <c:pt idx="39064">
                  <c:v>195.3199999998948</c:v>
                </c:pt>
                <c:pt idx="39065">
                  <c:v>195.324999999895</c:v>
                </c:pt>
                <c:pt idx="39066">
                  <c:v>195.329999999895</c:v>
                </c:pt>
                <c:pt idx="39067">
                  <c:v>195.3349999998948</c:v>
                </c:pt>
                <c:pt idx="39068">
                  <c:v>195.3399999998948</c:v>
                </c:pt>
                <c:pt idx="39069">
                  <c:v>195.3449999998948</c:v>
                </c:pt>
                <c:pt idx="39070">
                  <c:v>195.3499999998948</c:v>
                </c:pt>
                <c:pt idx="39071">
                  <c:v>195.3549999998948</c:v>
                </c:pt>
                <c:pt idx="39072">
                  <c:v>195.3599999998948</c:v>
                </c:pt>
                <c:pt idx="39073">
                  <c:v>195.3649999998948</c:v>
                </c:pt>
                <c:pt idx="39074">
                  <c:v>195.3699999998948</c:v>
                </c:pt>
                <c:pt idx="39075">
                  <c:v>195.3749999998948</c:v>
                </c:pt>
                <c:pt idx="39076">
                  <c:v>195.3799999998948</c:v>
                </c:pt>
                <c:pt idx="39077">
                  <c:v>195.3849999998948</c:v>
                </c:pt>
                <c:pt idx="39078">
                  <c:v>195.3899999998948</c:v>
                </c:pt>
                <c:pt idx="39079">
                  <c:v>195.3949999998948</c:v>
                </c:pt>
                <c:pt idx="39080">
                  <c:v>195.3999999998948</c:v>
                </c:pt>
                <c:pt idx="39081">
                  <c:v>195.4049999998948</c:v>
                </c:pt>
                <c:pt idx="39082">
                  <c:v>195.4099999998948</c:v>
                </c:pt>
                <c:pt idx="39083">
                  <c:v>195.4149999998947</c:v>
                </c:pt>
                <c:pt idx="39084">
                  <c:v>195.4199999998947</c:v>
                </c:pt>
                <c:pt idx="39085">
                  <c:v>195.4249999998948</c:v>
                </c:pt>
                <c:pt idx="39086">
                  <c:v>195.4299999998948</c:v>
                </c:pt>
                <c:pt idx="39087">
                  <c:v>195.4349999998948</c:v>
                </c:pt>
                <c:pt idx="39088">
                  <c:v>195.4399999998948</c:v>
                </c:pt>
                <c:pt idx="39089">
                  <c:v>195.4449999998947</c:v>
                </c:pt>
                <c:pt idx="39090">
                  <c:v>195.4499999998947</c:v>
                </c:pt>
                <c:pt idx="39091">
                  <c:v>195.4549999998947</c:v>
                </c:pt>
                <c:pt idx="39092">
                  <c:v>195.4599999998947</c:v>
                </c:pt>
                <c:pt idx="39093">
                  <c:v>195.4649999998947</c:v>
                </c:pt>
                <c:pt idx="39094">
                  <c:v>195.4699999998947</c:v>
                </c:pt>
                <c:pt idx="39095">
                  <c:v>195.4749999998947</c:v>
                </c:pt>
                <c:pt idx="39096">
                  <c:v>195.4799999998947</c:v>
                </c:pt>
                <c:pt idx="39097">
                  <c:v>195.4849999998947</c:v>
                </c:pt>
                <c:pt idx="39098">
                  <c:v>195.4899999998947</c:v>
                </c:pt>
                <c:pt idx="39099">
                  <c:v>195.4949999998947</c:v>
                </c:pt>
                <c:pt idx="39100">
                  <c:v>195.4999999998947</c:v>
                </c:pt>
                <c:pt idx="39101">
                  <c:v>195.5049999998947</c:v>
                </c:pt>
                <c:pt idx="39102">
                  <c:v>195.5099999998947</c:v>
                </c:pt>
                <c:pt idx="39103">
                  <c:v>195.5149999998947</c:v>
                </c:pt>
                <c:pt idx="39104">
                  <c:v>195.5199999998947</c:v>
                </c:pt>
                <c:pt idx="39105">
                  <c:v>195.5249999998946</c:v>
                </c:pt>
                <c:pt idx="39106">
                  <c:v>195.5299999998946</c:v>
                </c:pt>
                <c:pt idx="39107">
                  <c:v>195.5349999998946</c:v>
                </c:pt>
                <c:pt idx="39108">
                  <c:v>195.5399999998946</c:v>
                </c:pt>
                <c:pt idx="39109">
                  <c:v>195.5449999998946</c:v>
                </c:pt>
                <c:pt idx="39110">
                  <c:v>195.5499999998946</c:v>
                </c:pt>
                <c:pt idx="39111">
                  <c:v>195.5549999998946</c:v>
                </c:pt>
                <c:pt idx="39112">
                  <c:v>195.5599999998946</c:v>
                </c:pt>
                <c:pt idx="39113">
                  <c:v>195.5649999998946</c:v>
                </c:pt>
                <c:pt idx="39114">
                  <c:v>195.5699999998946</c:v>
                </c:pt>
                <c:pt idx="39115">
                  <c:v>195.5749999998946</c:v>
                </c:pt>
                <c:pt idx="39116">
                  <c:v>195.5799999998946</c:v>
                </c:pt>
                <c:pt idx="39117">
                  <c:v>195.5849999998946</c:v>
                </c:pt>
                <c:pt idx="39118">
                  <c:v>195.5899999998946</c:v>
                </c:pt>
                <c:pt idx="39119">
                  <c:v>195.5949999998946</c:v>
                </c:pt>
                <c:pt idx="39120">
                  <c:v>195.5999999998946</c:v>
                </c:pt>
                <c:pt idx="39121">
                  <c:v>195.6049999998946</c:v>
                </c:pt>
                <c:pt idx="39122">
                  <c:v>195.6099999998946</c:v>
                </c:pt>
                <c:pt idx="39123">
                  <c:v>195.6149999998946</c:v>
                </c:pt>
                <c:pt idx="39124">
                  <c:v>195.6199999998946</c:v>
                </c:pt>
                <c:pt idx="39125">
                  <c:v>195.6249999998946</c:v>
                </c:pt>
                <c:pt idx="39126">
                  <c:v>195.6299999998946</c:v>
                </c:pt>
                <c:pt idx="39127">
                  <c:v>195.6349999998945</c:v>
                </c:pt>
                <c:pt idx="39128">
                  <c:v>195.6399999998945</c:v>
                </c:pt>
                <c:pt idx="39129">
                  <c:v>195.6449999998945</c:v>
                </c:pt>
                <c:pt idx="39130">
                  <c:v>195.6499999998945</c:v>
                </c:pt>
                <c:pt idx="39131">
                  <c:v>195.6549999998946</c:v>
                </c:pt>
                <c:pt idx="39132">
                  <c:v>195.6599999998946</c:v>
                </c:pt>
                <c:pt idx="39133">
                  <c:v>195.6649999998945</c:v>
                </c:pt>
                <c:pt idx="39134">
                  <c:v>195.6699999998945</c:v>
                </c:pt>
                <c:pt idx="39135">
                  <c:v>195.6749999998945</c:v>
                </c:pt>
                <c:pt idx="39136">
                  <c:v>195.6799999998945</c:v>
                </c:pt>
                <c:pt idx="39137">
                  <c:v>195.6849999998945</c:v>
                </c:pt>
                <c:pt idx="39138">
                  <c:v>195.6899999998945</c:v>
                </c:pt>
                <c:pt idx="39139">
                  <c:v>195.6949999998945</c:v>
                </c:pt>
                <c:pt idx="39140">
                  <c:v>195.6999999998945</c:v>
                </c:pt>
                <c:pt idx="39141">
                  <c:v>195.7049999998945</c:v>
                </c:pt>
                <c:pt idx="39142">
                  <c:v>195.7099999998945</c:v>
                </c:pt>
                <c:pt idx="39143">
                  <c:v>195.7149999998945</c:v>
                </c:pt>
                <c:pt idx="39144">
                  <c:v>195.7199999998945</c:v>
                </c:pt>
                <c:pt idx="39145">
                  <c:v>195.7249999998945</c:v>
                </c:pt>
                <c:pt idx="39146">
                  <c:v>195.7299999998945</c:v>
                </c:pt>
                <c:pt idx="39147">
                  <c:v>195.7349999998945</c:v>
                </c:pt>
                <c:pt idx="39148">
                  <c:v>195.7399999998945</c:v>
                </c:pt>
                <c:pt idx="39149">
                  <c:v>195.7449999998944</c:v>
                </c:pt>
                <c:pt idx="39150">
                  <c:v>195.7499999998944</c:v>
                </c:pt>
                <c:pt idx="39151">
                  <c:v>195.7549999998944</c:v>
                </c:pt>
                <c:pt idx="39152">
                  <c:v>195.7599999998944</c:v>
                </c:pt>
                <c:pt idx="39153">
                  <c:v>195.7649999998944</c:v>
                </c:pt>
                <c:pt idx="39154">
                  <c:v>195.7699999998944</c:v>
                </c:pt>
                <c:pt idx="39155">
                  <c:v>195.7749999998944</c:v>
                </c:pt>
                <c:pt idx="39156">
                  <c:v>195.7799999998944</c:v>
                </c:pt>
                <c:pt idx="39157">
                  <c:v>195.7849999998944</c:v>
                </c:pt>
                <c:pt idx="39158">
                  <c:v>195.7899999998944</c:v>
                </c:pt>
                <c:pt idx="39159">
                  <c:v>195.7949999998944</c:v>
                </c:pt>
                <c:pt idx="39160">
                  <c:v>195.7999999998944</c:v>
                </c:pt>
                <c:pt idx="39161">
                  <c:v>195.8049999998944</c:v>
                </c:pt>
                <c:pt idx="39162">
                  <c:v>195.8099999998944</c:v>
                </c:pt>
                <c:pt idx="39163">
                  <c:v>195.8149999998944</c:v>
                </c:pt>
                <c:pt idx="39164">
                  <c:v>195.8199999998944</c:v>
                </c:pt>
                <c:pt idx="39165">
                  <c:v>195.8249999998944</c:v>
                </c:pt>
                <c:pt idx="39166">
                  <c:v>195.8299999998944</c:v>
                </c:pt>
                <c:pt idx="39167">
                  <c:v>195.8349999998944</c:v>
                </c:pt>
                <c:pt idx="39168">
                  <c:v>195.8399999998944</c:v>
                </c:pt>
                <c:pt idx="39169">
                  <c:v>195.8449999998944</c:v>
                </c:pt>
                <c:pt idx="39170">
                  <c:v>195.8499999998944</c:v>
                </c:pt>
                <c:pt idx="39171">
                  <c:v>195.8549999998944</c:v>
                </c:pt>
                <c:pt idx="39172">
                  <c:v>195.8599999998944</c:v>
                </c:pt>
                <c:pt idx="39173">
                  <c:v>195.8649999998944</c:v>
                </c:pt>
                <c:pt idx="39174">
                  <c:v>195.8699999998944</c:v>
                </c:pt>
                <c:pt idx="39175">
                  <c:v>195.8749999998944</c:v>
                </c:pt>
                <c:pt idx="39176">
                  <c:v>195.8799999998944</c:v>
                </c:pt>
                <c:pt idx="39177">
                  <c:v>195.8849999998944</c:v>
                </c:pt>
                <c:pt idx="39178">
                  <c:v>195.8899999998943</c:v>
                </c:pt>
                <c:pt idx="39179">
                  <c:v>195.8949999998943</c:v>
                </c:pt>
                <c:pt idx="39180">
                  <c:v>195.8999999998943</c:v>
                </c:pt>
                <c:pt idx="39181">
                  <c:v>195.9049999998943</c:v>
                </c:pt>
                <c:pt idx="39182">
                  <c:v>195.9099999998943</c:v>
                </c:pt>
                <c:pt idx="39183">
                  <c:v>195.9149999998943</c:v>
                </c:pt>
                <c:pt idx="39184">
                  <c:v>195.9199999998943</c:v>
                </c:pt>
                <c:pt idx="39185">
                  <c:v>195.9249999998943</c:v>
                </c:pt>
                <c:pt idx="39186">
                  <c:v>195.9299999998943</c:v>
                </c:pt>
                <c:pt idx="39187">
                  <c:v>195.9349999998943</c:v>
                </c:pt>
                <c:pt idx="39188">
                  <c:v>195.9399999998943</c:v>
                </c:pt>
                <c:pt idx="39189">
                  <c:v>195.9449999998943</c:v>
                </c:pt>
                <c:pt idx="39190">
                  <c:v>195.9499999998943</c:v>
                </c:pt>
                <c:pt idx="39191">
                  <c:v>195.9549999998943</c:v>
                </c:pt>
                <c:pt idx="39192">
                  <c:v>195.9599999998943</c:v>
                </c:pt>
                <c:pt idx="39193">
                  <c:v>195.9649999998942</c:v>
                </c:pt>
                <c:pt idx="39194">
                  <c:v>195.9699999998942</c:v>
                </c:pt>
                <c:pt idx="39195">
                  <c:v>195.9749999998942</c:v>
                </c:pt>
                <c:pt idx="39196">
                  <c:v>195.9799999998942</c:v>
                </c:pt>
                <c:pt idx="39197">
                  <c:v>195.9849999998943</c:v>
                </c:pt>
                <c:pt idx="39198">
                  <c:v>195.9899999998943</c:v>
                </c:pt>
                <c:pt idx="39199">
                  <c:v>195.9949999998942</c:v>
                </c:pt>
                <c:pt idx="39200">
                  <c:v>195.9999999998942</c:v>
                </c:pt>
                <c:pt idx="39201">
                  <c:v>196.0049999998942</c:v>
                </c:pt>
                <c:pt idx="39202">
                  <c:v>196.0099999998942</c:v>
                </c:pt>
                <c:pt idx="39203">
                  <c:v>196.0149999998942</c:v>
                </c:pt>
                <c:pt idx="39204">
                  <c:v>196.0199999998942</c:v>
                </c:pt>
                <c:pt idx="39205">
                  <c:v>196.0249999998942</c:v>
                </c:pt>
                <c:pt idx="39206">
                  <c:v>196.0299999998942</c:v>
                </c:pt>
                <c:pt idx="39207">
                  <c:v>196.0349999998942</c:v>
                </c:pt>
                <c:pt idx="39208">
                  <c:v>196.0399999998942</c:v>
                </c:pt>
                <c:pt idx="39209">
                  <c:v>196.0449999998942</c:v>
                </c:pt>
                <c:pt idx="39210">
                  <c:v>196.0499999998942</c:v>
                </c:pt>
                <c:pt idx="39211">
                  <c:v>196.0549999998942</c:v>
                </c:pt>
                <c:pt idx="39212">
                  <c:v>196.0599999998942</c:v>
                </c:pt>
                <c:pt idx="39213">
                  <c:v>196.0649999998942</c:v>
                </c:pt>
                <c:pt idx="39214">
                  <c:v>196.0699999998942</c:v>
                </c:pt>
                <c:pt idx="39215">
                  <c:v>196.0749999998941</c:v>
                </c:pt>
                <c:pt idx="39216">
                  <c:v>196.0799999998941</c:v>
                </c:pt>
                <c:pt idx="39217">
                  <c:v>196.0849999998942</c:v>
                </c:pt>
                <c:pt idx="39218">
                  <c:v>196.0899999998942</c:v>
                </c:pt>
                <c:pt idx="39219">
                  <c:v>196.0949999998942</c:v>
                </c:pt>
                <c:pt idx="39220">
                  <c:v>196.0999999998942</c:v>
                </c:pt>
                <c:pt idx="39221">
                  <c:v>196.1049999998941</c:v>
                </c:pt>
                <c:pt idx="39222">
                  <c:v>196.1099999998941</c:v>
                </c:pt>
                <c:pt idx="39223">
                  <c:v>196.1149999998941</c:v>
                </c:pt>
                <c:pt idx="39224">
                  <c:v>196.1199999998941</c:v>
                </c:pt>
                <c:pt idx="39225">
                  <c:v>196.1249999998941</c:v>
                </c:pt>
                <c:pt idx="39226">
                  <c:v>196.1299999998941</c:v>
                </c:pt>
                <c:pt idx="39227">
                  <c:v>196.1349999998941</c:v>
                </c:pt>
                <c:pt idx="39228">
                  <c:v>196.1399999998941</c:v>
                </c:pt>
                <c:pt idx="39229">
                  <c:v>196.1449999998941</c:v>
                </c:pt>
                <c:pt idx="39230">
                  <c:v>196.1499999998941</c:v>
                </c:pt>
                <c:pt idx="39231">
                  <c:v>196.1549999998941</c:v>
                </c:pt>
                <c:pt idx="39232">
                  <c:v>196.1599999998941</c:v>
                </c:pt>
                <c:pt idx="39233">
                  <c:v>196.1649999998941</c:v>
                </c:pt>
                <c:pt idx="39234">
                  <c:v>196.1699999998941</c:v>
                </c:pt>
                <c:pt idx="39235">
                  <c:v>196.1749999998941</c:v>
                </c:pt>
                <c:pt idx="39236">
                  <c:v>196.1799999998941</c:v>
                </c:pt>
                <c:pt idx="39237">
                  <c:v>196.184999999894</c:v>
                </c:pt>
                <c:pt idx="39238">
                  <c:v>196.189999999894</c:v>
                </c:pt>
                <c:pt idx="39239">
                  <c:v>196.194999999894</c:v>
                </c:pt>
                <c:pt idx="39240">
                  <c:v>196.199999999894</c:v>
                </c:pt>
                <c:pt idx="39241">
                  <c:v>196.204999999894</c:v>
                </c:pt>
                <c:pt idx="39242">
                  <c:v>196.209999999894</c:v>
                </c:pt>
                <c:pt idx="39243">
                  <c:v>196.214999999894</c:v>
                </c:pt>
                <c:pt idx="39244">
                  <c:v>196.219999999894</c:v>
                </c:pt>
                <c:pt idx="39245">
                  <c:v>196.224999999894</c:v>
                </c:pt>
                <c:pt idx="39246">
                  <c:v>196.229999999894</c:v>
                </c:pt>
                <c:pt idx="39247">
                  <c:v>196.234999999894</c:v>
                </c:pt>
                <c:pt idx="39248">
                  <c:v>196.239999999894</c:v>
                </c:pt>
                <c:pt idx="39249">
                  <c:v>196.244999999894</c:v>
                </c:pt>
                <c:pt idx="39250">
                  <c:v>196.249999999894</c:v>
                </c:pt>
                <c:pt idx="39251">
                  <c:v>196.254999999894</c:v>
                </c:pt>
                <c:pt idx="39252">
                  <c:v>196.259999999894</c:v>
                </c:pt>
                <c:pt idx="39253">
                  <c:v>196.264999999894</c:v>
                </c:pt>
                <c:pt idx="39254">
                  <c:v>196.269999999894</c:v>
                </c:pt>
                <c:pt idx="39255">
                  <c:v>196.274999999894</c:v>
                </c:pt>
                <c:pt idx="39256">
                  <c:v>196.279999999894</c:v>
                </c:pt>
                <c:pt idx="39257">
                  <c:v>196.284999999894</c:v>
                </c:pt>
                <c:pt idx="39258">
                  <c:v>196.289999999894</c:v>
                </c:pt>
                <c:pt idx="39259">
                  <c:v>196.2949999998939</c:v>
                </c:pt>
                <c:pt idx="39260">
                  <c:v>196.2999999998939</c:v>
                </c:pt>
                <c:pt idx="39261">
                  <c:v>196.304999999894</c:v>
                </c:pt>
                <c:pt idx="39262">
                  <c:v>196.309999999894</c:v>
                </c:pt>
                <c:pt idx="39263">
                  <c:v>196.314999999894</c:v>
                </c:pt>
                <c:pt idx="39264">
                  <c:v>196.319999999894</c:v>
                </c:pt>
                <c:pt idx="39265">
                  <c:v>196.324999999894</c:v>
                </c:pt>
                <c:pt idx="39266">
                  <c:v>196.329999999894</c:v>
                </c:pt>
                <c:pt idx="39267">
                  <c:v>196.334999999894</c:v>
                </c:pt>
                <c:pt idx="39268">
                  <c:v>196.339999999894</c:v>
                </c:pt>
                <c:pt idx="39269">
                  <c:v>196.344999999894</c:v>
                </c:pt>
                <c:pt idx="39270">
                  <c:v>196.3499999998939</c:v>
                </c:pt>
                <c:pt idx="39271">
                  <c:v>196.354999999894</c:v>
                </c:pt>
                <c:pt idx="39272">
                  <c:v>196.359999999894</c:v>
                </c:pt>
                <c:pt idx="39273">
                  <c:v>196.364999999894</c:v>
                </c:pt>
                <c:pt idx="39274">
                  <c:v>196.369999999894</c:v>
                </c:pt>
                <c:pt idx="39275">
                  <c:v>196.374999999894</c:v>
                </c:pt>
                <c:pt idx="39276">
                  <c:v>196.3799999998939</c:v>
                </c:pt>
                <c:pt idx="39277">
                  <c:v>196.384999999894</c:v>
                </c:pt>
                <c:pt idx="39278">
                  <c:v>196.389999999894</c:v>
                </c:pt>
                <c:pt idx="39279">
                  <c:v>196.394999999894</c:v>
                </c:pt>
                <c:pt idx="39280">
                  <c:v>196.399999999894</c:v>
                </c:pt>
                <c:pt idx="39281">
                  <c:v>196.4049999998938</c:v>
                </c:pt>
                <c:pt idx="39282">
                  <c:v>196.4099999998938</c:v>
                </c:pt>
                <c:pt idx="39283">
                  <c:v>196.4149999998938</c:v>
                </c:pt>
                <c:pt idx="39284">
                  <c:v>196.4199999998938</c:v>
                </c:pt>
                <c:pt idx="39285">
                  <c:v>196.424999999894</c:v>
                </c:pt>
                <c:pt idx="39286">
                  <c:v>196.429999999894</c:v>
                </c:pt>
                <c:pt idx="39287">
                  <c:v>196.4349999998938</c:v>
                </c:pt>
                <c:pt idx="39288">
                  <c:v>196.4399999998938</c:v>
                </c:pt>
                <c:pt idx="39289">
                  <c:v>196.4449999998938</c:v>
                </c:pt>
                <c:pt idx="39290">
                  <c:v>196.4499999998938</c:v>
                </c:pt>
                <c:pt idx="39291">
                  <c:v>196.4549999998938</c:v>
                </c:pt>
                <c:pt idx="39292">
                  <c:v>196.4599999998938</c:v>
                </c:pt>
                <c:pt idx="39293">
                  <c:v>196.4649999998938</c:v>
                </c:pt>
                <c:pt idx="39294">
                  <c:v>196.4699999998938</c:v>
                </c:pt>
                <c:pt idx="39295">
                  <c:v>196.4749999998938</c:v>
                </c:pt>
                <c:pt idx="39296">
                  <c:v>196.4799999998938</c:v>
                </c:pt>
                <c:pt idx="39297">
                  <c:v>196.4849999998938</c:v>
                </c:pt>
                <c:pt idx="39298">
                  <c:v>196.4899999998938</c:v>
                </c:pt>
                <c:pt idx="39299">
                  <c:v>196.4949999998938</c:v>
                </c:pt>
                <c:pt idx="39300">
                  <c:v>196.4999999998938</c:v>
                </c:pt>
                <c:pt idx="39301">
                  <c:v>196.5049999998938</c:v>
                </c:pt>
                <c:pt idx="39302">
                  <c:v>196.5099999998938</c:v>
                </c:pt>
                <c:pt idx="39303">
                  <c:v>196.5149999998937</c:v>
                </c:pt>
                <c:pt idx="39304">
                  <c:v>196.5199999998937</c:v>
                </c:pt>
                <c:pt idx="39305">
                  <c:v>196.5249999998938</c:v>
                </c:pt>
                <c:pt idx="39306">
                  <c:v>196.5299999998938</c:v>
                </c:pt>
                <c:pt idx="39307">
                  <c:v>196.5349999998938</c:v>
                </c:pt>
                <c:pt idx="39308">
                  <c:v>196.5399999998938</c:v>
                </c:pt>
                <c:pt idx="39309">
                  <c:v>196.5449999998937</c:v>
                </c:pt>
                <c:pt idx="39310">
                  <c:v>196.5499999998937</c:v>
                </c:pt>
                <c:pt idx="39311">
                  <c:v>196.5549999998937</c:v>
                </c:pt>
                <c:pt idx="39312">
                  <c:v>196.5599999998937</c:v>
                </c:pt>
                <c:pt idx="39313">
                  <c:v>196.5649999998937</c:v>
                </c:pt>
                <c:pt idx="39314">
                  <c:v>196.5699999998937</c:v>
                </c:pt>
                <c:pt idx="39315">
                  <c:v>196.5749999998937</c:v>
                </c:pt>
                <c:pt idx="39316">
                  <c:v>196.5799999998937</c:v>
                </c:pt>
                <c:pt idx="39317">
                  <c:v>196.5849999998937</c:v>
                </c:pt>
                <c:pt idx="39318">
                  <c:v>196.5899999998937</c:v>
                </c:pt>
                <c:pt idx="39319">
                  <c:v>196.5949999998937</c:v>
                </c:pt>
                <c:pt idx="39320">
                  <c:v>196.5999999998937</c:v>
                </c:pt>
                <c:pt idx="39321">
                  <c:v>196.6049999998937</c:v>
                </c:pt>
                <c:pt idx="39322">
                  <c:v>196.6099999998937</c:v>
                </c:pt>
                <c:pt idx="39323">
                  <c:v>196.6149999998937</c:v>
                </c:pt>
                <c:pt idx="39324">
                  <c:v>196.6199999998937</c:v>
                </c:pt>
                <c:pt idx="39325">
                  <c:v>196.6249999998936</c:v>
                </c:pt>
                <c:pt idx="39326">
                  <c:v>196.6299999998936</c:v>
                </c:pt>
                <c:pt idx="39327">
                  <c:v>196.6349999998936</c:v>
                </c:pt>
                <c:pt idx="39328">
                  <c:v>196.6399999998936</c:v>
                </c:pt>
                <c:pt idx="39329">
                  <c:v>196.6449999998936</c:v>
                </c:pt>
                <c:pt idx="39330">
                  <c:v>196.6499999998936</c:v>
                </c:pt>
                <c:pt idx="39331">
                  <c:v>196.6549999998936</c:v>
                </c:pt>
                <c:pt idx="39332">
                  <c:v>196.6599999998936</c:v>
                </c:pt>
                <c:pt idx="39333">
                  <c:v>196.6649999998936</c:v>
                </c:pt>
                <c:pt idx="39334">
                  <c:v>196.6699999998936</c:v>
                </c:pt>
                <c:pt idx="39335">
                  <c:v>196.6749999998936</c:v>
                </c:pt>
                <c:pt idx="39336">
                  <c:v>196.6799999998936</c:v>
                </c:pt>
                <c:pt idx="39337">
                  <c:v>196.6849999998936</c:v>
                </c:pt>
                <c:pt idx="39338">
                  <c:v>196.6899999998936</c:v>
                </c:pt>
                <c:pt idx="39339">
                  <c:v>196.6949999998936</c:v>
                </c:pt>
                <c:pt idx="39340">
                  <c:v>196.6999999998936</c:v>
                </c:pt>
                <c:pt idx="39341">
                  <c:v>196.7049999998936</c:v>
                </c:pt>
                <c:pt idx="39342">
                  <c:v>196.7099999998936</c:v>
                </c:pt>
                <c:pt idx="39343">
                  <c:v>196.7149999998936</c:v>
                </c:pt>
                <c:pt idx="39344">
                  <c:v>196.7199999998936</c:v>
                </c:pt>
                <c:pt idx="39345">
                  <c:v>196.7249999998936</c:v>
                </c:pt>
                <c:pt idx="39346">
                  <c:v>196.7299999998936</c:v>
                </c:pt>
                <c:pt idx="39347">
                  <c:v>196.7349999998935</c:v>
                </c:pt>
                <c:pt idx="39348">
                  <c:v>196.7399999998935</c:v>
                </c:pt>
                <c:pt idx="39349">
                  <c:v>196.7449999998935</c:v>
                </c:pt>
                <c:pt idx="39350">
                  <c:v>196.7499999998935</c:v>
                </c:pt>
                <c:pt idx="39351">
                  <c:v>196.7549999998936</c:v>
                </c:pt>
                <c:pt idx="39352">
                  <c:v>196.7599999998936</c:v>
                </c:pt>
                <c:pt idx="39353">
                  <c:v>196.7649999998935</c:v>
                </c:pt>
                <c:pt idx="39354">
                  <c:v>196.7699999998935</c:v>
                </c:pt>
                <c:pt idx="39355">
                  <c:v>196.7749999998935</c:v>
                </c:pt>
                <c:pt idx="39356">
                  <c:v>196.7799999998935</c:v>
                </c:pt>
                <c:pt idx="39357">
                  <c:v>196.7849999998935</c:v>
                </c:pt>
                <c:pt idx="39358">
                  <c:v>196.7899999998935</c:v>
                </c:pt>
                <c:pt idx="39359">
                  <c:v>196.7949999998935</c:v>
                </c:pt>
                <c:pt idx="39360">
                  <c:v>196.7999999998935</c:v>
                </c:pt>
                <c:pt idx="39361">
                  <c:v>196.8049999998935</c:v>
                </c:pt>
                <c:pt idx="39362">
                  <c:v>196.8099999998935</c:v>
                </c:pt>
                <c:pt idx="39363">
                  <c:v>196.8149999998935</c:v>
                </c:pt>
                <c:pt idx="39364">
                  <c:v>196.8199999998935</c:v>
                </c:pt>
                <c:pt idx="39365">
                  <c:v>196.8249999998935</c:v>
                </c:pt>
                <c:pt idx="39366">
                  <c:v>196.8299999998935</c:v>
                </c:pt>
                <c:pt idx="39367">
                  <c:v>196.8349999998935</c:v>
                </c:pt>
                <c:pt idx="39368">
                  <c:v>196.8399999998935</c:v>
                </c:pt>
                <c:pt idx="39369">
                  <c:v>196.8449999998934</c:v>
                </c:pt>
                <c:pt idx="39370">
                  <c:v>196.8499999998934</c:v>
                </c:pt>
                <c:pt idx="39371">
                  <c:v>196.8549999998935</c:v>
                </c:pt>
                <c:pt idx="39372">
                  <c:v>196.8599999998935</c:v>
                </c:pt>
                <c:pt idx="39373">
                  <c:v>196.8649999998935</c:v>
                </c:pt>
                <c:pt idx="39374">
                  <c:v>196.8699999998935</c:v>
                </c:pt>
                <c:pt idx="39375">
                  <c:v>196.8749999998934</c:v>
                </c:pt>
                <c:pt idx="39376">
                  <c:v>196.8799999998934</c:v>
                </c:pt>
                <c:pt idx="39377">
                  <c:v>196.8849999998934</c:v>
                </c:pt>
                <c:pt idx="39378">
                  <c:v>196.8899999998934</c:v>
                </c:pt>
                <c:pt idx="39379">
                  <c:v>196.8949999998934</c:v>
                </c:pt>
                <c:pt idx="39380">
                  <c:v>196.8999999998934</c:v>
                </c:pt>
                <c:pt idx="39381">
                  <c:v>196.9049999998934</c:v>
                </c:pt>
                <c:pt idx="39382">
                  <c:v>196.9099999998934</c:v>
                </c:pt>
                <c:pt idx="39383">
                  <c:v>196.9149999998934</c:v>
                </c:pt>
                <c:pt idx="39384">
                  <c:v>196.9199999998934</c:v>
                </c:pt>
                <c:pt idx="39385">
                  <c:v>196.9249999998934</c:v>
                </c:pt>
                <c:pt idx="39386">
                  <c:v>196.9299999998934</c:v>
                </c:pt>
                <c:pt idx="39387">
                  <c:v>196.9349999998934</c:v>
                </c:pt>
                <c:pt idx="39388">
                  <c:v>196.9399999998934</c:v>
                </c:pt>
                <c:pt idx="39389">
                  <c:v>196.9449999998934</c:v>
                </c:pt>
                <c:pt idx="39390">
                  <c:v>196.9499999998934</c:v>
                </c:pt>
                <c:pt idx="39391">
                  <c:v>196.9549999998934</c:v>
                </c:pt>
                <c:pt idx="39392">
                  <c:v>196.9599999998934</c:v>
                </c:pt>
                <c:pt idx="39393">
                  <c:v>196.9649999998934</c:v>
                </c:pt>
                <c:pt idx="39394">
                  <c:v>196.9699999998934</c:v>
                </c:pt>
                <c:pt idx="39395">
                  <c:v>196.9749999998934</c:v>
                </c:pt>
                <c:pt idx="39396">
                  <c:v>196.9799999998934</c:v>
                </c:pt>
                <c:pt idx="39397">
                  <c:v>196.9849999998934</c:v>
                </c:pt>
                <c:pt idx="39398">
                  <c:v>196.9899999998933</c:v>
                </c:pt>
                <c:pt idx="39399">
                  <c:v>196.9949999998933</c:v>
                </c:pt>
                <c:pt idx="39400">
                  <c:v>196.9999999998933</c:v>
                </c:pt>
                <c:pt idx="39401">
                  <c:v>197.0049999998933</c:v>
                </c:pt>
                <c:pt idx="39402">
                  <c:v>197.0099999998933</c:v>
                </c:pt>
                <c:pt idx="39403">
                  <c:v>197.0149999998933</c:v>
                </c:pt>
                <c:pt idx="39404">
                  <c:v>197.0199999998933</c:v>
                </c:pt>
                <c:pt idx="39405">
                  <c:v>197.0249999998933</c:v>
                </c:pt>
                <c:pt idx="39406">
                  <c:v>197.0299999998933</c:v>
                </c:pt>
                <c:pt idx="39407">
                  <c:v>197.0349999998933</c:v>
                </c:pt>
                <c:pt idx="39408">
                  <c:v>197.0399999998933</c:v>
                </c:pt>
                <c:pt idx="39409">
                  <c:v>197.0449999998933</c:v>
                </c:pt>
                <c:pt idx="39410">
                  <c:v>197.0499999998933</c:v>
                </c:pt>
                <c:pt idx="39411">
                  <c:v>197.0549999998933</c:v>
                </c:pt>
                <c:pt idx="39412">
                  <c:v>197.0599999998933</c:v>
                </c:pt>
                <c:pt idx="39413">
                  <c:v>197.0649999998932</c:v>
                </c:pt>
                <c:pt idx="39414">
                  <c:v>197.0699999998932</c:v>
                </c:pt>
                <c:pt idx="39415">
                  <c:v>197.0749999998932</c:v>
                </c:pt>
                <c:pt idx="39416">
                  <c:v>197.0799999998932</c:v>
                </c:pt>
                <c:pt idx="39417">
                  <c:v>197.0849999998933</c:v>
                </c:pt>
                <c:pt idx="39418">
                  <c:v>197.0899999998933</c:v>
                </c:pt>
                <c:pt idx="39419">
                  <c:v>197.0949999998932</c:v>
                </c:pt>
                <c:pt idx="39420">
                  <c:v>197.0999999998932</c:v>
                </c:pt>
                <c:pt idx="39421">
                  <c:v>197.1049999998932</c:v>
                </c:pt>
                <c:pt idx="39422">
                  <c:v>197.1099999998932</c:v>
                </c:pt>
                <c:pt idx="39423">
                  <c:v>197.1149999998932</c:v>
                </c:pt>
                <c:pt idx="39424">
                  <c:v>197.1199999998932</c:v>
                </c:pt>
                <c:pt idx="39425">
                  <c:v>197.1249999998932</c:v>
                </c:pt>
                <c:pt idx="39426">
                  <c:v>197.1299999998932</c:v>
                </c:pt>
                <c:pt idx="39427">
                  <c:v>197.1349999998932</c:v>
                </c:pt>
                <c:pt idx="39428">
                  <c:v>197.1399999998932</c:v>
                </c:pt>
                <c:pt idx="39429">
                  <c:v>197.1449999998932</c:v>
                </c:pt>
                <c:pt idx="39430">
                  <c:v>197.1499999998932</c:v>
                </c:pt>
                <c:pt idx="39431">
                  <c:v>197.1549999998932</c:v>
                </c:pt>
                <c:pt idx="39432">
                  <c:v>197.1599999998932</c:v>
                </c:pt>
                <c:pt idx="39433">
                  <c:v>197.1649999998932</c:v>
                </c:pt>
                <c:pt idx="39434">
                  <c:v>197.1699999998932</c:v>
                </c:pt>
                <c:pt idx="39435">
                  <c:v>197.1749999998931</c:v>
                </c:pt>
                <c:pt idx="39436">
                  <c:v>197.1799999998931</c:v>
                </c:pt>
                <c:pt idx="39437">
                  <c:v>197.1849999998932</c:v>
                </c:pt>
                <c:pt idx="39438">
                  <c:v>197.1899999998932</c:v>
                </c:pt>
                <c:pt idx="39439">
                  <c:v>197.1949999998932</c:v>
                </c:pt>
                <c:pt idx="39440">
                  <c:v>197.1999999998932</c:v>
                </c:pt>
                <c:pt idx="39441">
                  <c:v>197.2049999998931</c:v>
                </c:pt>
                <c:pt idx="39442">
                  <c:v>197.2099999998931</c:v>
                </c:pt>
                <c:pt idx="39443">
                  <c:v>197.2149999998931</c:v>
                </c:pt>
                <c:pt idx="39444">
                  <c:v>197.2199999998931</c:v>
                </c:pt>
                <c:pt idx="39445">
                  <c:v>197.2249999998931</c:v>
                </c:pt>
                <c:pt idx="39446">
                  <c:v>197.2299999998931</c:v>
                </c:pt>
                <c:pt idx="39447">
                  <c:v>197.2349999998931</c:v>
                </c:pt>
                <c:pt idx="39448">
                  <c:v>197.2399999998931</c:v>
                </c:pt>
                <c:pt idx="39449">
                  <c:v>197.2449999998931</c:v>
                </c:pt>
                <c:pt idx="39450">
                  <c:v>197.2499999998931</c:v>
                </c:pt>
                <c:pt idx="39451">
                  <c:v>197.2549999998931</c:v>
                </c:pt>
                <c:pt idx="39452">
                  <c:v>197.2599999998931</c:v>
                </c:pt>
                <c:pt idx="39453">
                  <c:v>197.2649999998931</c:v>
                </c:pt>
                <c:pt idx="39454">
                  <c:v>197.2699999998931</c:v>
                </c:pt>
                <c:pt idx="39455">
                  <c:v>197.2749999998931</c:v>
                </c:pt>
                <c:pt idx="39456">
                  <c:v>197.2799999998931</c:v>
                </c:pt>
                <c:pt idx="39457">
                  <c:v>197.284999999893</c:v>
                </c:pt>
                <c:pt idx="39458">
                  <c:v>197.289999999893</c:v>
                </c:pt>
                <c:pt idx="39459">
                  <c:v>197.294999999893</c:v>
                </c:pt>
                <c:pt idx="39460">
                  <c:v>197.299999999893</c:v>
                </c:pt>
                <c:pt idx="39461">
                  <c:v>197.3049999998931</c:v>
                </c:pt>
                <c:pt idx="39462">
                  <c:v>197.3099999998931</c:v>
                </c:pt>
                <c:pt idx="39463">
                  <c:v>197.314999999893</c:v>
                </c:pt>
                <c:pt idx="39464">
                  <c:v>197.319999999893</c:v>
                </c:pt>
                <c:pt idx="39465">
                  <c:v>197.324999999893</c:v>
                </c:pt>
                <c:pt idx="39466">
                  <c:v>197.329999999893</c:v>
                </c:pt>
                <c:pt idx="39467">
                  <c:v>197.334999999893</c:v>
                </c:pt>
                <c:pt idx="39468">
                  <c:v>197.339999999893</c:v>
                </c:pt>
                <c:pt idx="39469">
                  <c:v>197.344999999893</c:v>
                </c:pt>
                <c:pt idx="39470">
                  <c:v>197.349999999893</c:v>
                </c:pt>
                <c:pt idx="39471">
                  <c:v>197.354999999893</c:v>
                </c:pt>
                <c:pt idx="39472">
                  <c:v>197.359999999893</c:v>
                </c:pt>
                <c:pt idx="39473">
                  <c:v>197.364999999893</c:v>
                </c:pt>
                <c:pt idx="39474">
                  <c:v>197.369999999893</c:v>
                </c:pt>
                <c:pt idx="39475">
                  <c:v>197.374999999893</c:v>
                </c:pt>
                <c:pt idx="39476">
                  <c:v>197.379999999893</c:v>
                </c:pt>
                <c:pt idx="39477">
                  <c:v>197.384999999893</c:v>
                </c:pt>
                <c:pt idx="39478">
                  <c:v>197.389999999893</c:v>
                </c:pt>
                <c:pt idx="39479">
                  <c:v>197.3949999998929</c:v>
                </c:pt>
                <c:pt idx="39480">
                  <c:v>197.3999999998929</c:v>
                </c:pt>
                <c:pt idx="39481">
                  <c:v>197.4049999998929</c:v>
                </c:pt>
                <c:pt idx="39482">
                  <c:v>197.4099999998929</c:v>
                </c:pt>
                <c:pt idx="39483">
                  <c:v>197.4149999998929</c:v>
                </c:pt>
                <c:pt idx="39484">
                  <c:v>197.4199999998929</c:v>
                </c:pt>
                <c:pt idx="39485">
                  <c:v>197.4249999998929</c:v>
                </c:pt>
                <c:pt idx="39486">
                  <c:v>197.4299999998929</c:v>
                </c:pt>
                <c:pt idx="39487">
                  <c:v>197.4349999998929</c:v>
                </c:pt>
                <c:pt idx="39488">
                  <c:v>197.4399999998929</c:v>
                </c:pt>
                <c:pt idx="39489">
                  <c:v>197.4449999998929</c:v>
                </c:pt>
                <c:pt idx="39490">
                  <c:v>197.4499999998929</c:v>
                </c:pt>
                <c:pt idx="39491">
                  <c:v>197.4549999998929</c:v>
                </c:pt>
                <c:pt idx="39492">
                  <c:v>197.4599999998929</c:v>
                </c:pt>
                <c:pt idx="39493">
                  <c:v>197.4649999998929</c:v>
                </c:pt>
                <c:pt idx="39494">
                  <c:v>197.4699999998929</c:v>
                </c:pt>
                <c:pt idx="39495">
                  <c:v>197.4749999998929</c:v>
                </c:pt>
                <c:pt idx="39496">
                  <c:v>197.4799999998929</c:v>
                </c:pt>
                <c:pt idx="39497">
                  <c:v>197.4849999998929</c:v>
                </c:pt>
                <c:pt idx="39498">
                  <c:v>197.4899999998929</c:v>
                </c:pt>
                <c:pt idx="39499">
                  <c:v>197.4949999998929</c:v>
                </c:pt>
                <c:pt idx="39500">
                  <c:v>197.4999999998929</c:v>
                </c:pt>
                <c:pt idx="39501">
                  <c:v>197.5049999998928</c:v>
                </c:pt>
                <c:pt idx="39502">
                  <c:v>197.5099999998928</c:v>
                </c:pt>
                <c:pt idx="39503">
                  <c:v>197.5149999998928</c:v>
                </c:pt>
                <c:pt idx="39504">
                  <c:v>197.5199999998927</c:v>
                </c:pt>
                <c:pt idx="39505">
                  <c:v>197.5249999998928</c:v>
                </c:pt>
                <c:pt idx="39506">
                  <c:v>197.5299999998928</c:v>
                </c:pt>
                <c:pt idx="39507">
                  <c:v>197.5349999998928</c:v>
                </c:pt>
                <c:pt idx="39508">
                  <c:v>197.5399999998928</c:v>
                </c:pt>
                <c:pt idx="39509">
                  <c:v>197.5449999998928</c:v>
                </c:pt>
                <c:pt idx="39510">
                  <c:v>197.5499999998927</c:v>
                </c:pt>
                <c:pt idx="39511">
                  <c:v>197.5549999998928</c:v>
                </c:pt>
                <c:pt idx="39512">
                  <c:v>197.5599999998928</c:v>
                </c:pt>
                <c:pt idx="39513">
                  <c:v>197.5649999998928</c:v>
                </c:pt>
                <c:pt idx="39514">
                  <c:v>197.5699999998928</c:v>
                </c:pt>
                <c:pt idx="39515">
                  <c:v>197.5749999998928</c:v>
                </c:pt>
                <c:pt idx="39516">
                  <c:v>197.5799999998927</c:v>
                </c:pt>
                <c:pt idx="39517">
                  <c:v>197.5849999998928</c:v>
                </c:pt>
                <c:pt idx="39518">
                  <c:v>197.5899999998928</c:v>
                </c:pt>
                <c:pt idx="39519">
                  <c:v>197.5949999998928</c:v>
                </c:pt>
                <c:pt idx="39520">
                  <c:v>197.5999999998928</c:v>
                </c:pt>
                <c:pt idx="39521">
                  <c:v>197.6049999998928</c:v>
                </c:pt>
                <c:pt idx="39522">
                  <c:v>197.6099999998928</c:v>
                </c:pt>
                <c:pt idx="39523">
                  <c:v>197.6149999998927</c:v>
                </c:pt>
                <c:pt idx="39524">
                  <c:v>197.6199999998927</c:v>
                </c:pt>
                <c:pt idx="39525">
                  <c:v>197.6249999998927</c:v>
                </c:pt>
                <c:pt idx="39526">
                  <c:v>197.6299999998927</c:v>
                </c:pt>
                <c:pt idx="39527">
                  <c:v>197.6349999998927</c:v>
                </c:pt>
                <c:pt idx="39528">
                  <c:v>197.6399999998927</c:v>
                </c:pt>
                <c:pt idx="39529">
                  <c:v>197.6449999998927</c:v>
                </c:pt>
                <c:pt idx="39530">
                  <c:v>197.6499999998927</c:v>
                </c:pt>
                <c:pt idx="39531">
                  <c:v>197.6549999998927</c:v>
                </c:pt>
                <c:pt idx="39532">
                  <c:v>197.6599999998927</c:v>
                </c:pt>
                <c:pt idx="39533">
                  <c:v>197.6649999998927</c:v>
                </c:pt>
                <c:pt idx="39534">
                  <c:v>197.6699999998927</c:v>
                </c:pt>
                <c:pt idx="39535">
                  <c:v>197.6749999998927</c:v>
                </c:pt>
                <c:pt idx="39536">
                  <c:v>197.6799999998927</c:v>
                </c:pt>
                <c:pt idx="39537">
                  <c:v>197.6849999998927</c:v>
                </c:pt>
                <c:pt idx="39538">
                  <c:v>197.6899999998927</c:v>
                </c:pt>
                <c:pt idx="39539">
                  <c:v>197.6949999998927</c:v>
                </c:pt>
                <c:pt idx="39540">
                  <c:v>197.6999999998927</c:v>
                </c:pt>
                <c:pt idx="39541">
                  <c:v>197.7049999998925</c:v>
                </c:pt>
                <c:pt idx="39542">
                  <c:v>197.7099999998925</c:v>
                </c:pt>
                <c:pt idx="39543">
                  <c:v>197.7149999998925</c:v>
                </c:pt>
                <c:pt idx="39544">
                  <c:v>197.7199999998925</c:v>
                </c:pt>
                <c:pt idx="39545">
                  <c:v>197.7249999998926</c:v>
                </c:pt>
                <c:pt idx="39546">
                  <c:v>197.7299999998926</c:v>
                </c:pt>
                <c:pt idx="39547">
                  <c:v>197.7349999998926</c:v>
                </c:pt>
                <c:pt idx="39548">
                  <c:v>197.7399999998925</c:v>
                </c:pt>
                <c:pt idx="39549">
                  <c:v>197.7449999998925</c:v>
                </c:pt>
                <c:pt idx="39550">
                  <c:v>197.7499999998925</c:v>
                </c:pt>
                <c:pt idx="39551">
                  <c:v>197.7549999998926</c:v>
                </c:pt>
                <c:pt idx="39552">
                  <c:v>197.7599999998926</c:v>
                </c:pt>
                <c:pt idx="39553">
                  <c:v>197.7649999998926</c:v>
                </c:pt>
                <c:pt idx="39554">
                  <c:v>197.7699999998925</c:v>
                </c:pt>
                <c:pt idx="39555">
                  <c:v>197.7749999998925</c:v>
                </c:pt>
                <c:pt idx="39556">
                  <c:v>197.7799999998925</c:v>
                </c:pt>
                <c:pt idx="39557">
                  <c:v>197.7849999998926</c:v>
                </c:pt>
                <c:pt idx="39558">
                  <c:v>197.7899999998926</c:v>
                </c:pt>
                <c:pt idx="39559">
                  <c:v>197.7949999998926</c:v>
                </c:pt>
                <c:pt idx="39560">
                  <c:v>197.7999999998925</c:v>
                </c:pt>
                <c:pt idx="39561">
                  <c:v>197.8049999998926</c:v>
                </c:pt>
                <c:pt idx="39562">
                  <c:v>197.8099999998926</c:v>
                </c:pt>
                <c:pt idx="39563">
                  <c:v>197.8149999998926</c:v>
                </c:pt>
                <c:pt idx="39564">
                  <c:v>197.8199999998926</c:v>
                </c:pt>
                <c:pt idx="39565">
                  <c:v>197.8249999998926</c:v>
                </c:pt>
                <c:pt idx="39566">
                  <c:v>197.8299999998926</c:v>
                </c:pt>
                <c:pt idx="39567">
                  <c:v>197.8349999998925</c:v>
                </c:pt>
                <c:pt idx="39568">
                  <c:v>197.8399999998925</c:v>
                </c:pt>
                <c:pt idx="39569">
                  <c:v>197.8449999998925</c:v>
                </c:pt>
                <c:pt idx="39570">
                  <c:v>197.8499999998925</c:v>
                </c:pt>
                <c:pt idx="39571">
                  <c:v>197.8549999998926</c:v>
                </c:pt>
                <c:pt idx="39572">
                  <c:v>197.8599999998926</c:v>
                </c:pt>
                <c:pt idx="39573">
                  <c:v>197.8649999998925</c:v>
                </c:pt>
                <c:pt idx="39574">
                  <c:v>197.8699999998925</c:v>
                </c:pt>
                <c:pt idx="39575">
                  <c:v>197.8749999998925</c:v>
                </c:pt>
                <c:pt idx="39576">
                  <c:v>197.8799999998925</c:v>
                </c:pt>
                <c:pt idx="39577">
                  <c:v>197.8849999998925</c:v>
                </c:pt>
                <c:pt idx="39578">
                  <c:v>197.8899999998925</c:v>
                </c:pt>
                <c:pt idx="39579">
                  <c:v>197.8949999998925</c:v>
                </c:pt>
                <c:pt idx="39580">
                  <c:v>197.8999999998925</c:v>
                </c:pt>
                <c:pt idx="39581">
                  <c:v>197.9049999998925</c:v>
                </c:pt>
                <c:pt idx="39582">
                  <c:v>197.9099999998925</c:v>
                </c:pt>
                <c:pt idx="39583">
                  <c:v>197.9149999998925</c:v>
                </c:pt>
                <c:pt idx="39584">
                  <c:v>197.9199999998925</c:v>
                </c:pt>
                <c:pt idx="39585">
                  <c:v>197.9249999998925</c:v>
                </c:pt>
                <c:pt idx="39586">
                  <c:v>197.9299999998925</c:v>
                </c:pt>
                <c:pt idx="39587">
                  <c:v>197.9349999998925</c:v>
                </c:pt>
                <c:pt idx="39588">
                  <c:v>197.9399999998924</c:v>
                </c:pt>
                <c:pt idx="39589">
                  <c:v>197.9449999998924</c:v>
                </c:pt>
                <c:pt idx="39590">
                  <c:v>197.9499999998924</c:v>
                </c:pt>
                <c:pt idx="39591">
                  <c:v>197.9549999998924</c:v>
                </c:pt>
                <c:pt idx="39592">
                  <c:v>197.9599999998924</c:v>
                </c:pt>
                <c:pt idx="39593">
                  <c:v>197.9649999998924</c:v>
                </c:pt>
                <c:pt idx="39594">
                  <c:v>197.9699999998924</c:v>
                </c:pt>
                <c:pt idx="39595">
                  <c:v>197.9749999998924</c:v>
                </c:pt>
                <c:pt idx="39596">
                  <c:v>197.9799999998924</c:v>
                </c:pt>
                <c:pt idx="39597">
                  <c:v>197.9849999998924</c:v>
                </c:pt>
                <c:pt idx="39598">
                  <c:v>197.9899999998924</c:v>
                </c:pt>
                <c:pt idx="39599">
                  <c:v>197.9949999998924</c:v>
                </c:pt>
                <c:pt idx="39600">
                  <c:v>197.9999999998924</c:v>
                </c:pt>
                <c:pt idx="39601">
                  <c:v>198.0049999998924</c:v>
                </c:pt>
                <c:pt idx="39602">
                  <c:v>198.0099999998924</c:v>
                </c:pt>
                <c:pt idx="39603">
                  <c:v>198.0149999998924</c:v>
                </c:pt>
                <c:pt idx="39604">
                  <c:v>198.0199999998923</c:v>
                </c:pt>
                <c:pt idx="39605">
                  <c:v>198.0249999998924</c:v>
                </c:pt>
                <c:pt idx="39606">
                  <c:v>198.0299999998924</c:v>
                </c:pt>
                <c:pt idx="39607">
                  <c:v>198.0349999998924</c:v>
                </c:pt>
                <c:pt idx="39608">
                  <c:v>198.0399999998924</c:v>
                </c:pt>
                <c:pt idx="39609">
                  <c:v>198.0449999998924</c:v>
                </c:pt>
                <c:pt idx="39610">
                  <c:v>198.0499999998923</c:v>
                </c:pt>
                <c:pt idx="39611">
                  <c:v>198.0549999998923</c:v>
                </c:pt>
                <c:pt idx="39612">
                  <c:v>198.0599999998923</c:v>
                </c:pt>
                <c:pt idx="39613">
                  <c:v>198.0649999998923</c:v>
                </c:pt>
                <c:pt idx="39614">
                  <c:v>198.0699999998923</c:v>
                </c:pt>
                <c:pt idx="39615">
                  <c:v>198.0749999998923</c:v>
                </c:pt>
                <c:pt idx="39616">
                  <c:v>198.0799999998923</c:v>
                </c:pt>
                <c:pt idx="39617">
                  <c:v>198.0849999998923</c:v>
                </c:pt>
                <c:pt idx="39618">
                  <c:v>198.0899999998923</c:v>
                </c:pt>
                <c:pt idx="39619">
                  <c:v>198.0949999998923</c:v>
                </c:pt>
                <c:pt idx="39620">
                  <c:v>198.0999999998923</c:v>
                </c:pt>
                <c:pt idx="39621">
                  <c:v>198.1049999998923</c:v>
                </c:pt>
                <c:pt idx="39622">
                  <c:v>198.1099999998923</c:v>
                </c:pt>
                <c:pt idx="39623">
                  <c:v>198.1149999998923</c:v>
                </c:pt>
                <c:pt idx="39624">
                  <c:v>198.1199999998923</c:v>
                </c:pt>
                <c:pt idx="39625">
                  <c:v>198.1249999998923</c:v>
                </c:pt>
                <c:pt idx="39626">
                  <c:v>198.1299999998923</c:v>
                </c:pt>
                <c:pt idx="39627">
                  <c:v>198.1349999998923</c:v>
                </c:pt>
                <c:pt idx="39628">
                  <c:v>198.1399999998923</c:v>
                </c:pt>
                <c:pt idx="39629">
                  <c:v>198.1449999998921</c:v>
                </c:pt>
                <c:pt idx="39630">
                  <c:v>198.1499999998921</c:v>
                </c:pt>
                <c:pt idx="39631">
                  <c:v>198.1549999998923</c:v>
                </c:pt>
                <c:pt idx="39632">
                  <c:v>198.1599999998922</c:v>
                </c:pt>
                <c:pt idx="39633">
                  <c:v>198.1649999998922</c:v>
                </c:pt>
                <c:pt idx="39634">
                  <c:v>198.1699999998922</c:v>
                </c:pt>
                <c:pt idx="39635">
                  <c:v>198.1749999998922</c:v>
                </c:pt>
                <c:pt idx="39636">
                  <c:v>198.1799999998921</c:v>
                </c:pt>
                <c:pt idx="39637">
                  <c:v>198.1849999998922</c:v>
                </c:pt>
                <c:pt idx="39638">
                  <c:v>198.1899999998922</c:v>
                </c:pt>
                <c:pt idx="39639">
                  <c:v>198.1949999998922</c:v>
                </c:pt>
                <c:pt idx="39640">
                  <c:v>198.1999999998922</c:v>
                </c:pt>
                <c:pt idx="39641">
                  <c:v>198.2049999998922</c:v>
                </c:pt>
                <c:pt idx="39642">
                  <c:v>198.2099999998921</c:v>
                </c:pt>
                <c:pt idx="39643">
                  <c:v>198.2149999998921</c:v>
                </c:pt>
                <c:pt idx="39644">
                  <c:v>198.2199999998921</c:v>
                </c:pt>
                <c:pt idx="39645">
                  <c:v>198.2249999998922</c:v>
                </c:pt>
                <c:pt idx="39646">
                  <c:v>198.2299999998922</c:v>
                </c:pt>
                <c:pt idx="39647">
                  <c:v>198.2349999998922</c:v>
                </c:pt>
                <c:pt idx="39648">
                  <c:v>198.2399999998921</c:v>
                </c:pt>
                <c:pt idx="39649">
                  <c:v>198.2449999998921</c:v>
                </c:pt>
                <c:pt idx="39650">
                  <c:v>198.2499999998921</c:v>
                </c:pt>
                <c:pt idx="39651">
                  <c:v>198.2549999998922</c:v>
                </c:pt>
                <c:pt idx="39652">
                  <c:v>198.2599999998922</c:v>
                </c:pt>
                <c:pt idx="39653">
                  <c:v>198.2649999998922</c:v>
                </c:pt>
                <c:pt idx="39654">
                  <c:v>198.2699999998921</c:v>
                </c:pt>
                <c:pt idx="39655">
                  <c:v>198.2749999998921</c:v>
                </c:pt>
                <c:pt idx="39656">
                  <c:v>198.2799999998921</c:v>
                </c:pt>
                <c:pt idx="39657">
                  <c:v>198.2849999998921</c:v>
                </c:pt>
                <c:pt idx="39658">
                  <c:v>198.2899999998921</c:v>
                </c:pt>
                <c:pt idx="39659">
                  <c:v>198.2949999998921</c:v>
                </c:pt>
                <c:pt idx="39660">
                  <c:v>198.2999999998921</c:v>
                </c:pt>
                <c:pt idx="39661">
                  <c:v>198.3049999998921</c:v>
                </c:pt>
                <c:pt idx="39662">
                  <c:v>198.3099999998921</c:v>
                </c:pt>
                <c:pt idx="39663">
                  <c:v>198.3149999998921</c:v>
                </c:pt>
                <c:pt idx="39664">
                  <c:v>198.3199999998921</c:v>
                </c:pt>
                <c:pt idx="39665">
                  <c:v>198.3249999998921</c:v>
                </c:pt>
                <c:pt idx="39666">
                  <c:v>198.3299999998921</c:v>
                </c:pt>
                <c:pt idx="39667">
                  <c:v>198.3349999998921</c:v>
                </c:pt>
                <c:pt idx="39668">
                  <c:v>198.3399999998921</c:v>
                </c:pt>
                <c:pt idx="39669">
                  <c:v>198.3449999998921</c:v>
                </c:pt>
                <c:pt idx="39670">
                  <c:v>198.3499999998921</c:v>
                </c:pt>
                <c:pt idx="39671">
                  <c:v>198.3549999998921</c:v>
                </c:pt>
                <c:pt idx="39672">
                  <c:v>198.3599999998921</c:v>
                </c:pt>
                <c:pt idx="39673">
                  <c:v>198.3649999998921</c:v>
                </c:pt>
                <c:pt idx="39674">
                  <c:v>198.3699999998921</c:v>
                </c:pt>
                <c:pt idx="39675">
                  <c:v>198.3749999998921</c:v>
                </c:pt>
                <c:pt idx="39676">
                  <c:v>198.379999999892</c:v>
                </c:pt>
                <c:pt idx="39677">
                  <c:v>198.384999999892</c:v>
                </c:pt>
                <c:pt idx="39678">
                  <c:v>198.389999999892</c:v>
                </c:pt>
                <c:pt idx="39679">
                  <c:v>198.394999999892</c:v>
                </c:pt>
                <c:pt idx="39680">
                  <c:v>198.399999999892</c:v>
                </c:pt>
                <c:pt idx="39681">
                  <c:v>198.404999999892</c:v>
                </c:pt>
                <c:pt idx="39682">
                  <c:v>198.409999999892</c:v>
                </c:pt>
                <c:pt idx="39683">
                  <c:v>198.414999999892</c:v>
                </c:pt>
                <c:pt idx="39684">
                  <c:v>198.419999999892</c:v>
                </c:pt>
                <c:pt idx="39685">
                  <c:v>198.424999999892</c:v>
                </c:pt>
                <c:pt idx="39686">
                  <c:v>198.429999999892</c:v>
                </c:pt>
                <c:pt idx="39687">
                  <c:v>198.434999999892</c:v>
                </c:pt>
                <c:pt idx="39688">
                  <c:v>198.439999999892</c:v>
                </c:pt>
                <c:pt idx="39689">
                  <c:v>198.444999999892</c:v>
                </c:pt>
                <c:pt idx="39690">
                  <c:v>198.449999999892</c:v>
                </c:pt>
                <c:pt idx="39691">
                  <c:v>198.454999999892</c:v>
                </c:pt>
                <c:pt idx="39692">
                  <c:v>198.459999999892</c:v>
                </c:pt>
                <c:pt idx="39693">
                  <c:v>198.464999999892</c:v>
                </c:pt>
                <c:pt idx="39694">
                  <c:v>198.469999999892</c:v>
                </c:pt>
                <c:pt idx="39695">
                  <c:v>198.474999999892</c:v>
                </c:pt>
                <c:pt idx="39696">
                  <c:v>198.479999999892</c:v>
                </c:pt>
                <c:pt idx="39697">
                  <c:v>198.484999999892</c:v>
                </c:pt>
                <c:pt idx="39698">
                  <c:v>198.489999999892</c:v>
                </c:pt>
                <c:pt idx="39699">
                  <c:v>198.4949999998919</c:v>
                </c:pt>
                <c:pt idx="39700">
                  <c:v>198.4999999998919</c:v>
                </c:pt>
                <c:pt idx="39701">
                  <c:v>198.5049999998919</c:v>
                </c:pt>
                <c:pt idx="39702">
                  <c:v>198.5099999998919</c:v>
                </c:pt>
                <c:pt idx="39703">
                  <c:v>198.5149999998919</c:v>
                </c:pt>
                <c:pt idx="39704">
                  <c:v>198.5199999998919</c:v>
                </c:pt>
                <c:pt idx="39705">
                  <c:v>198.5249999998919</c:v>
                </c:pt>
                <c:pt idx="39706">
                  <c:v>198.5299999998919</c:v>
                </c:pt>
                <c:pt idx="39707">
                  <c:v>198.5349999998919</c:v>
                </c:pt>
                <c:pt idx="39708">
                  <c:v>198.5399999998919</c:v>
                </c:pt>
                <c:pt idx="39709">
                  <c:v>198.5449999998919</c:v>
                </c:pt>
                <c:pt idx="39710">
                  <c:v>198.5499999998919</c:v>
                </c:pt>
                <c:pt idx="39711">
                  <c:v>198.5549999998919</c:v>
                </c:pt>
                <c:pt idx="39712">
                  <c:v>198.5599999998919</c:v>
                </c:pt>
                <c:pt idx="39713">
                  <c:v>198.5649999998919</c:v>
                </c:pt>
                <c:pt idx="39714">
                  <c:v>198.5699999998919</c:v>
                </c:pt>
                <c:pt idx="39715">
                  <c:v>198.5749999998919</c:v>
                </c:pt>
                <c:pt idx="39716">
                  <c:v>198.5799999998919</c:v>
                </c:pt>
                <c:pt idx="39717">
                  <c:v>198.5849999998919</c:v>
                </c:pt>
                <c:pt idx="39718">
                  <c:v>198.5899999998919</c:v>
                </c:pt>
                <c:pt idx="39719">
                  <c:v>198.5949999998919</c:v>
                </c:pt>
                <c:pt idx="39720">
                  <c:v>198.5999999998918</c:v>
                </c:pt>
                <c:pt idx="39721">
                  <c:v>198.6049999998918</c:v>
                </c:pt>
                <c:pt idx="39722">
                  <c:v>198.6099999998918</c:v>
                </c:pt>
                <c:pt idx="39723">
                  <c:v>198.6149999998918</c:v>
                </c:pt>
                <c:pt idx="39724">
                  <c:v>198.6199999998917</c:v>
                </c:pt>
                <c:pt idx="39725">
                  <c:v>198.6249999998918</c:v>
                </c:pt>
                <c:pt idx="39726">
                  <c:v>198.6299999998918</c:v>
                </c:pt>
                <c:pt idx="39727">
                  <c:v>198.6349999998918</c:v>
                </c:pt>
                <c:pt idx="39728">
                  <c:v>198.6399999998918</c:v>
                </c:pt>
                <c:pt idx="39729">
                  <c:v>198.6449999998918</c:v>
                </c:pt>
                <c:pt idx="39730">
                  <c:v>198.6499999998917</c:v>
                </c:pt>
                <c:pt idx="39731">
                  <c:v>198.6549999998918</c:v>
                </c:pt>
                <c:pt idx="39732">
                  <c:v>198.6599999998918</c:v>
                </c:pt>
                <c:pt idx="39733">
                  <c:v>198.6649999998918</c:v>
                </c:pt>
                <c:pt idx="39734">
                  <c:v>198.6699999998918</c:v>
                </c:pt>
                <c:pt idx="39735">
                  <c:v>198.6749999998918</c:v>
                </c:pt>
                <c:pt idx="39736">
                  <c:v>198.6799999998917</c:v>
                </c:pt>
                <c:pt idx="39737">
                  <c:v>198.6849999998918</c:v>
                </c:pt>
                <c:pt idx="39738">
                  <c:v>198.6899999998918</c:v>
                </c:pt>
                <c:pt idx="39739">
                  <c:v>198.6949999998918</c:v>
                </c:pt>
                <c:pt idx="39740">
                  <c:v>198.6999999998918</c:v>
                </c:pt>
                <c:pt idx="39741">
                  <c:v>198.7049999998918</c:v>
                </c:pt>
                <c:pt idx="39742">
                  <c:v>198.7099999998917</c:v>
                </c:pt>
                <c:pt idx="39743">
                  <c:v>198.7149999998917</c:v>
                </c:pt>
                <c:pt idx="39744">
                  <c:v>198.7199999998917</c:v>
                </c:pt>
                <c:pt idx="39745">
                  <c:v>198.7249999998917</c:v>
                </c:pt>
                <c:pt idx="39746">
                  <c:v>198.7299999998917</c:v>
                </c:pt>
                <c:pt idx="39747">
                  <c:v>198.7349999998917</c:v>
                </c:pt>
                <c:pt idx="39748">
                  <c:v>198.7399999998917</c:v>
                </c:pt>
                <c:pt idx="39749">
                  <c:v>198.7449999998917</c:v>
                </c:pt>
                <c:pt idx="39750">
                  <c:v>198.7499999998917</c:v>
                </c:pt>
                <c:pt idx="39751">
                  <c:v>198.7549999998917</c:v>
                </c:pt>
                <c:pt idx="39752">
                  <c:v>198.7599999998917</c:v>
                </c:pt>
                <c:pt idx="39753">
                  <c:v>198.7649999998917</c:v>
                </c:pt>
                <c:pt idx="39754">
                  <c:v>198.7699999998917</c:v>
                </c:pt>
                <c:pt idx="39755">
                  <c:v>198.7749999998917</c:v>
                </c:pt>
                <c:pt idx="39756">
                  <c:v>198.7799999998917</c:v>
                </c:pt>
                <c:pt idx="39757">
                  <c:v>198.7849999998917</c:v>
                </c:pt>
                <c:pt idx="39758">
                  <c:v>198.7899999998917</c:v>
                </c:pt>
                <c:pt idx="39759">
                  <c:v>198.7949999998917</c:v>
                </c:pt>
                <c:pt idx="39760">
                  <c:v>198.7999999998917</c:v>
                </c:pt>
                <c:pt idx="39761">
                  <c:v>198.8049999998917</c:v>
                </c:pt>
                <c:pt idx="39762">
                  <c:v>198.8099999998917</c:v>
                </c:pt>
                <c:pt idx="39763">
                  <c:v>198.8149999998917</c:v>
                </c:pt>
                <c:pt idx="39764">
                  <c:v>198.8199999998916</c:v>
                </c:pt>
                <c:pt idx="39765">
                  <c:v>198.8249999998916</c:v>
                </c:pt>
                <c:pt idx="39766">
                  <c:v>198.8299999998916</c:v>
                </c:pt>
                <c:pt idx="39767">
                  <c:v>198.8349999998916</c:v>
                </c:pt>
                <c:pt idx="39768">
                  <c:v>198.8399999998916</c:v>
                </c:pt>
                <c:pt idx="39769">
                  <c:v>198.8449999998916</c:v>
                </c:pt>
                <c:pt idx="39770">
                  <c:v>198.8499999998916</c:v>
                </c:pt>
                <c:pt idx="39771">
                  <c:v>198.8549999998916</c:v>
                </c:pt>
                <c:pt idx="39772">
                  <c:v>198.8599999998916</c:v>
                </c:pt>
                <c:pt idx="39773">
                  <c:v>198.8649999998916</c:v>
                </c:pt>
                <c:pt idx="39774">
                  <c:v>198.8699999998916</c:v>
                </c:pt>
                <c:pt idx="39775">
                  <c:v>198.8749999998916</c:v>
                </c:pt>
                <c:pt idx="39776">
                  <c:v>198.8799999998916</c:v>
                </c:pt>
                <c:pt idx="39777">
                  <c:v>198.8849999998916</c:v>
                </c:pt>
                <c:pt idx="39778">
                  <c:v>198.8899999998916</c:v>
                </c:pt>
                <c:pt idx="39779">
                  <c:v>198.8949999998916</c:v>
                </c:pt>
                <c:pt idx="39780">
                  <c:v>198.8999999998916</c:v>
                </c:pt>
                <c:pt idx="39781">
                  <c:v>198.9049999998916</c:v>
                </c:pt>
                <c:pt idx="39782">
                  <c:v>198.9099999998916</c:v>
                </c:pt>
                <c:pt idx="39783">
                  <c:v>198.9149999998916</c:v>
                </c:pt>
                <c:pt idx="39784">
                  <c:v>198.9199999998916</c:v>
                </c:pt>
                <c:pt idx="39785">
                  <c:v>198.9249999998916</c:v>
                </c:pt>
                <c:pt idx="39786">
                  <c:v>198.9299999998916</c:v>
                </c:pt>
                <c:pt idx="39787">
                  <c:v>198.9349999998915</c:v>
                </c:pt>
                <c:pt idx="39788">
                  <c:v>198.9399999998915</c:v>
                </c:pt>
                <c:pt idx="39789">
                  <c:v>198.9449999998915</c:v>
                </c:pt>
                <c:pt idx="39790">
                  <c:v>198.9499999998915</c:v>
                </c:pt>
                <c:pt idx="39791">
                  <c:v>198.9549999998916</c:v>
                </c:pt>
                <c:pt idx="39792">
                  <c:v>198.9599999998916</c:v>
                </c:pt>
                <c:pt idx="39793">
                  <c:v>198.9649999998915</c:v>
                </c:pt>
                <c:pt idx="39794">
                  <c:v>198.9699999998915</c:v>
                </c:pt>
                <c:pt idx="39795">
                  <c:v>198.9749999998915</c:v>
                </c:pt>
                <c:pt idx="39796">
                  <c:v>198.9799999998915</c:v>
                </c:pt>
                <c:pt idx="39797">
                  <c:v>198.9849999998915</c:v>
                </c:pt>
                <c:pt idx="39798">
                  <c:v>198.9899999998915</c:v>
                </c:pt>
                <c:pt idx="39799">
                  <c:v>198.9949999998915</c:v>
                </c:pt>
                <c:pt idx="39800">
                  <c:v>198.9999999998915</c:v>
                </c:pt>
                <c:pt idx="39801">
                  <c:v>199.0049999998915</c:v>
                </c:pt>
                <c:pt idx="39802">
                  <c:v>199.0099999998915</c:v>
                </c:pt>
                <c:pt idx="39803">
                  <c:v>199.0149999998915</c:v>
                </c:pt>
                <c:pt idx="39804">
                  <c:v>199.0199999998915</c:v>
                </c:pt>
                <c:pt idx="39805">
                  <c:v>199.0249999998915</c:v>
                </c:pt>
                <c:pt idx="39806">
                  <c:v>199.0299999998915</c:v>
                </c:pt>
                <c:pt idx="39807">
                  <c:v>199.0349999998915</c:v>
                </c:pt>
                <c:pt idx="39808">
                  <c:v>199.0399999998914</c:v>
                </c:pt>
                <c:pt idx="39809">
                  <c:v>199.0449999998914</c:v>
                </c:pt>
                <c:pt idx="39810">
                  <c:v>199.0499999998914</c:v>
                </c:pt>
                <c:pt idx="39811">
                  <c:v>199.0549999998914</c:v>
                </c:pt>
                <c:pt idx="39812">
                  <c:v>199.0599999998914</c:v>
                </c:pt>
                <c:pt idx="39813">
                  <c:v>199.0649999998914</c:v>
                </c:pt>
                <c:pt idx="39814">
                  <c:v>199.0699999998914</c:v>
                </c:pt>
                <c:pt idx="39815">
                  <c:v>199.0749999998914</c:v>
                </c:pt>
                <c:pt idx="39816">
                  <c:v>199.0799999998914</c:v>
                </c:pt>
                <c:pt idx="39817">
                  <c:v>199.0849999998914</c:v>
                </c:pt>
                <c:pt idx="39818">
                  <c:v>199.0899999998914</c:v>
                </c:pt>
                <c:pt idx="39819">
                  <c:v>199.0949999998914</c:v>
                </c:pt>
                <c:pt idx="39820">
                  <c:v>199.0999999998914</c:v>
                </c:pt>
                <c:pt idx="39821">
                  <c:v>199.1049999998914</c:v>
                </c:pt>
                <c:pt idx="39822">
                  <c:v>199.1099999998914</c:v>
                </c:pt>
                <c:pt idx="39823">
                  <c:v>199.1149999998914</c:v>
                </c:pt>
                <c:pt idx="39824">
                  <c:v>199.1199999998913</c:v>
                </c:pt>
                <c:pt idx="39825">
                  <c:v>199.1249999998914</c:v>
                </c:pt>
                <c:pt idx="39826">
                  <c:v>199.1299999998914</c:v>
                </c:pt>
                <c:pt idx="39827">
                  <c:v>199.1349999998914</c:v>
                </c:pt>
                <c:pt idx="39828">
                  <c:v>199.1399999998914</c:v>
                </c:pt>
                <c:pt idx="39829">
                  <c:v>199.1449999998914</c:v>
                </c:pt>
                <c:pt idx="39830">
                  <c:v>199.1499999998913</c:v>
                </c:pt>
                <c:pt idx="39831">
                  <c:v>199.1549999998913</c:v>
                </c:pt>
                <c:pt idx="39832">
                  <c:v>199.1599999998913</c:v>
                </c:pt>
                <c:pt idx="39833">
                  <c:v>199.1649999998913</c:v>
                </c:pt>
                <c:pt idx="39834">
                  <c:v>199.1699999998913</c:v>
                </c:pt>
                <c:pt idx="39835">
                  <c:v>199.1749999998913</c:v>
                </c:pt>
                <c:pt idx="39836">
                  <c:v>199.1799999998913</c:v>
                </c:pt>
                <c:pt idx="39837">
                  <c:v>199.1849999998913</c:v>
                </c:pt>
                <c:pt idx="39838">
                  <c:v>199.1899999998913</c:v>
                </c:pt>
                <c:pt idx="39839">
                  <c:v>199.1949999998913</c:v>
                </c:pt>
                <c:pt idx="39840">
                  <c:v>199.1999999998913</c:v>
                </c:pt>
                <c:pt idx="39841">
                  <c:v>199.2049999998913</c:v>
                </c:pt>
                <c:pt idx="39842">
                  <c:v>199.2099999998913</c:v>
                </c:pt>
                <c:pt idx="39843">
                  <c:v>199.2149999998913</c:v>
                </c:pt>
                <c:pt idx="39844">
                  <c:v>199.2199999998913</c:v>
                </c:pt>
                <c:pt idx="39845">
                  <c:v>199.2249999998913</c:v>
                </c:pt>
                <c:pt idx="39846">
                  <c:v>199.2299999998913</c:v>
                </c:pt>
                <c:pt idx="39847">
                  <c:v>199.2349999998913</c:v>
                </c:pt>
                <c:pt idx="39848">
                  <c:v>199.2399999998913</c:v>
                </c:pt>
                <c:pt idx="39849">
                  <c:v>199.2449999998911</c:v>
                </c:pt>
                <c:pt idx="39850">
                  <c:v>199.2499999998911</c:v>
                </c:pt>
                <c:pt idx="39851">
                  <c:v>199.2549999998913</c:v>
                </c:pt>
                <c:pt idx="39852">
                  <c:v>199.2599999998912</c:v>
                </c:pt>
                <c:pt idx="39853">
                  <c:v>199.2649999998912</c:v>
                </c:pt>
                <c:pt idx="39854">
                  <c:v>199.2699999998912</c:v>
                </c:pt>
                <c:pt idx="39855">
                  <c:v>199.2749999998912</c:v>
                </c:pt>
                <c:pt idx="39856">
                  <c:v>199.2799999998911</c:v>
                </c:pt>
                <c:pt idx="39857">
                  <c:v>199.2849999998912</c:v>
                </c:pt>
                <c:pt idx="39858">
                  <c:v>199.2899999998912</c:v>
                </c:pt>
                <c:pt idx="39859">
                  <c:v>199.2949999998912</c:v>
                </c:pt>
                <c:pt idx="39860">
                  <c:v>199.2999999998912</c:v>
                </c:pt>
                <c:pt idx="39861">
                  <c:v>199.3049999998912</c:v>
                </c:pt>
                <c:pt idx="39862">
                  <c:v>199.3099999998912</c:v>
                </c:pt>
                <c:pt idx="39863">
                  <c:v>199.3149999998912</c:v>
                </c:pt>
                <c:pt idx="39864">
                  <c:v>199.3199999998912</c:v>
                </c:pt>
                <c:pt idx="39865">
                  <c:v>199.3249999998912</c:v>
                </c:pt>
                <c:pt idx="39866">
                  <c:v>199.3299999998912</c:v>
                </c:pt>
                <c:pt idx="39867">
                  <c:v>199.3349999998912</c:v>
                </c:pt>
                <c:pt idx="39868">
                  <c:v>199.3399999998912</c:v>
                </c:pt>
                <c:pt idx="39869">
                  <c:v>199.3449999998912</c:v>
                </c:pt>
                <c:pt idx="39870">
                  <c:v>199.3499999998912</c:v>
                </c:pt>
                <c:pt idx="39871">
                  <c:v>199.3549999998912</c:v>
                </c:pt>
                <c:pt idx="39872">
                  <c:v>199.3599999998912</c:v>
                </c:pt>
                <c:pt idx="39873">
                  <c:v>199.3649999998912</c:v>
                </c:pt>
                <c:pt idx="39874">
                  <c:v>199.3699999998912</c:v>
                </c:pt>
                <c:pt idx="39875">
                  <c:v>199.3749999998911</c:v>
                </c:pt>
                <c:pt idx="39876">
                  <c:v>199.3799999998911</c:v>
                </c:pt>
                <c:pt idx="39877">
                  <c:v>199.3849999998912</c:v>
                </c:pt>
                <c:pt idx="39878">
                  <c:v>199.3899999998912</c:v>
                </c:pt>
                <c:pt idx="39879">
                  <c:v>199.3949999998912</c:v>
                </c:pt>
                <c:pt idx="39880">
                  <c:v>199.3999999998912</c:v>
                </c:pt>
                <c:pt idx="39881">
                  <c:v>199.4049999998911</c:v>
                </c:pt>
                <c:pt idx="39882">
                  <c:v>199.4099999998911</c:v>
                </c:pt>
                <c:pt idx="39883">
                  <c:v>199.4149999998911</c:v>
                </c:pt>
                <c:pt idx="39884">
                  <c:v>199.4199999998911</c:v>
                </c:pt>
                <c:pt idx="39885">
                  <c:v>199.4249999998911</c:v>
                </c:pt>
                <c:pt idx="39886">
                  <c:v>199.4299999998911</c:v>
                </c:pt>
                <c:pt idx="39887">
                  <c:v>199.4349999998911</c:v>
                </c:pt>
                <c:pt idx="39888">
                  <c:v>199.4399999998911</c:v>
                </c:pt>
                <c:pt idx="39889">
                  <c:v>199.4449999998911</c:v>
                </c:pt>
                <c:pt idx="39890">
                  <c:v>199.4499999998911</c:v>
                </c:pt>
                <c:pt idx="39891">
                  <c:v>199.4549999998911</c:v>
                </c:pt>
                <c:pt idx="39892">
                  <c:v>199.4599999998911</c:v>
                </c:pt>
                <c:pt idx="39893">
                  <c:v>199.4649999998911</c:v>
                </c:pt>
                <c:pt idx="39894">
                  <c:v>199.4699999998911</c:v>
                </c:pt>
                <c:pt idx="39895">
                  <c:v>199.4749999998911</c:v>
                </c:pt>
                <c:pt idx="39896">
                  <c:v>199.479999999891</c:v>
                </c:pt>
                <c:pt idx="39897">
                  <c:v>199.484999999891</c:v>
                </c:pt>
                <c:pt idx="39898">
                  <c:v>199.489999999891</c:v>
                </c:pt>
                <c:pt idx="39899">
                  <c:v>199.494999999891</c:v>
                </c:pt>
                <c:pt idx="39900">
                  <c:v>199.499999999891</c:v>
                </c:pt>
                <c:pt idx="39901">
                  <c:v>199.504999999891</c:v>
                </c:pt>
                <c:pt idx="39902">
                  <c:v>199.509999999891</c:v>
                </c:pt>
                <c:pt idx="39903">
                  <c:v>199.514999999891</c:v>
                </c:pt>
                <c:pt idx="39904">
                  <c:v>199.519999999891</c:v>
                </c:pt>
                <c:pt idx="39905">
                  <c:v>199.524999999891</c:v>
                </c:pt>
                <c:pt idx="39906">
                  <c:v>199.529999999891</c:v>
                </c:pt>
                <c:pt idx="39907">
                  <c:v>199.534999999891</c:v>
                </c:pt>
                <c:pt idx="39908">
                  <c:v>199.539999999891</c:v>
                </c:pt>
                <c:pt idx="39909">
                  <c:v>199.544999999891</c:v>
                </c:pt>
                <c:pt idx="39910">
                  <c:v>199.549999999891</c:v>
                </c:pt>
                <c:pt idx="39911">
                  <c:v>199.554999999891</c:v>
                </c:pt>
                <c:pt idx="39912">
                  <c:v>199.559999999891</c:v>
                </c:pt>
                <c:pt idx="39913">
                  <c:v>199.564999999891</c:v>
                </c:pt>
                <c:pt idx="39914">
                  <c:v>199.569999999891</c:v>
                </c:pt>
                <c:pt idx="39915">
                  <c:v>199.574999999891</c:v>
                </c:pt>
                <c:pt idx="39916">
                  <c:v>199.579999999891</c:v>
                </c:pt>
                <c:pt idx="39917">
                  <c:v>199.584999999891</c:v>
                </c:pt>
                <c:pt idx="39918">
                  <c:v>199.589999999891</c:v>
                </c:pt>
                <c:pt idx="39919">
                  <c:v>199.5949999998909</c:v>
                </c:pt>
                <c:pt idx="39920">
                  <c:v>199.5999999998909</c:v>
                </c:pt>
                <c:pt idx="39921">
                  <c:v>199.6049999998909</c:v>
                </c:pt>
                <c:pt idx="39922">
                  <c:v>199.6099999998909</c:v>
                </c:pt>
                <c:pt idx="39923">
                  <c:v>199.6149999998909</c:v>
                </c:pt>
                <c:pt idx="39924">
                  <c:v>199.6199999998909</c:v>
                </c:pt>
                <c:pt idx="39925">
                  <c:v>199.6249999998909</c:v>
                </c:pt>
                <c:pt idx="39926">
                  <c:v>199.6299999998909</c:v>
                </c:pt>
                <c:pt idx="39927">
                  <c:v>199.6349999998909</c:v>
                </c:pt>
                <c:pt idx="39928">
                  <c:v>199.6399999998909</c:v>
                </c:pt>
                <c:pt idx="39929">
                  <c:v>199.6449999998909</c:v>
                </c:pt>
                <c:pt idx="39930">
                  <c:v>199.6499999998909</c:v>
                </c:pt>
                <c:pt idx="39931">
                  <c:v>199.6549999998909</c:v>
                </c:pt>
                <c:pt idx="39932">
                  <c:v>199.6599999998909</c:v>
                </c:pt>
                <c:pt idx="39933">
                  <c:v>199.6649999998909</c:v>
                </c:pt>
                <c:pt idx="39934">
                  <c:v>199.6699999998909</c:v>
                </c:pt>
                <c:pt idx="39935">
                  <c:v>199.6749999998909</c:v>
                </c:pt>
                <c:pt idx="39936">
                  <c:v>199.6799999998909</c:v>
                </c:pt>
                <c:pt idx="39937">
                  <c:v>199.6849999998909</c:v>
                </c:pt>
                <c:pt idx="39938">
                  <c:v>199.6899999998909</c:v>
                </c:pt>
                <c:pt idx="39939">
                  <c:v>199.6949999998909</c:v>
                </c:pt>
                <c:pt idx="39940">
                  <c:v>199.6999999998908</c:v>
                </c:pt>
                <c:pt idx="39941">
                  <c:v>199.7049999998908</c:v>
                </c:pt>
                <c:pt idx="39942">
                  <c:v>199.7099999998908</c:v>
                </c:pt>
                <c:pt idx="39943">
                  <c:v>199.7149999998908</c:v>
                </c:pt>
                <c:pt idx="39944">
                  <c:v>199.7199999998907</c:v>
                </c:pt>
                <c:pt idx="39945">
                  <c:v>199.7249999998908</c:v>
                </c:pt>
                <c:pt idx="39946">
                  <c:v>199.7299999998908</c:v>
                </c:pt>
                <c:pt idx="39947">
                  <c:v>199.7349999998908</c:v>
                </c:pt>
                <c:pt idx="39948">
                  <c:v>199.7399999998908</c:v>
                </c:pt>
                <c:pt idx="39949">
                  <c:v>199.7449999998908</c:v>
                </c:pt>
                <c:pt idx="39950">
                  <c:v>199.7499999998907</c:v>
                </c:pt>
                <c:pt idx="39951">
                  <c:v>199.7549999998908</c:v>
                </c:pt>
                <c:pt idx="39952">
                  <c:v>199.7599999998908</c:v>
                </c:pt>
                <c:pt idx="39953">
                  <c:v>199.7649999998908</c:v>
                </c:pt>
                <c:pt idx="39954">
                  <c:v>199.7699999998908</c:v>
                </c:pt>
                <c:pt idx="39955">
                  <c:v>199.7749999998908</c:v>
                </c:pt>
                <c:pt idx="39956">
                  <c:v>199.7799999998907</c:v>
                </c:pt>
                <c:pt idx="39957">
                  <c:v>199.7849999998908</c:v>
                </c:pt>
                <c:pt idx="39958">
                  <c:v>199.7899999998908</c:v>
                </c:pt>
                <c:pt idx="39959">
                  <c:v>199.7949999998908</c:v>
                </c:pt>
                <c:pt idx="39960">
                  <c:v>199.7999999998908</c:v>
                </c:pt>
                <c:pt idx="39961">
                  <c:v>199.8049999998908</c:v>
                </c:pt>
                <c:pt idx="39962">
                  <c:v>199.8099999998908</c:v>
                </c:pt>
                <c:pt idx="39963">
                  <c:v>199.8149999998907</c:v>
                </c:pt>
                <c:pt idx="39964">
                  <c:v>199.8199999998907</c:v>
                </c:pt>
                <c:pt idx="39965">
                  <c:v>199.8249999998908</c:v>
                </c:pt>
                <c:pt idx="39966">
                  <c:v>199.8299999998908</c:v>
                </c:pt>
                <c:pt idx="39967">
                  <c:v>199.8349999998908</c:v>
                </c:pt>
                <c:pt idx="39968">
                  <c:v>199.8399999998908</c:v>
                </c:pt>
                <c:pt idx="39969">
                  <c:v>199.8449999998907</c:v>
                </c:pt>
                <c:pt idx="39970">
                  <c:v>199.8499999998907</c:v>
                </c:pt>
                <c:pt idx="39971">
                  <c:v>199.8549999998907</c:v>
                </c:pt>
                <c:pt idx="39972">
                  <c:v>199.8599999998907</c:v>
                </c:pt>
                <c:pt idx="39973">
                  <c:v>199.8649999998907</c:v>
                </c:pt>
                <c:pt idx="39974">
                  <c:v>199.8699999998907</c:v>
                </c:pt>
                <c:pt idx="39975">
                  <c:v>199.8749999998907</c:v>
                </c:pt>
                <c:pt idx="39976">
                  <c:v>199.8799999998907</c:v>
                </c:pt>
                <c:pt idx="39977">
                  <c:v>199.8849999998907</c:v>
                </c:pt>
                <c:pt idx="39978">
                  <c:v>199.8899999998907</c:v>
                </c:pt>
                <c:pt idx="39979">
                  <c:v>199.8949999998907</c:v>
                </c:pt>
                <c:pt idx="39980">
                  <c:v>199.8999999998907</c:v>
                </c:pt>
                <c:pt idx="39981">
                  <c:v>199.9049999998907</c:v>
                </c:pt>
                <c:pt idx="39982">
                  <c:v>199.9099999998907</c:v>
                </c:pt>
                <c:pt idx="39983">
                  <c:v>199.9149999998907</c:v>
                </c:pt>
                <c:pt idx="39984">
                  <c:v>199.9199999998906</c:v>
                </c:pt>
                <c:pt idx="39985">
                  <c:v>199.9249999998906</c:v>
                </c:pt>
                <c:pt idx="39986">
                  <c:v>199.9299999998906</c:v>
                </c:pt>
                <c:pt idx="39987">
                  <c:v>199.9349999998906</c:v>
                </c:pt>
                <c:pt idx="39988">
                  <c:v>199.9399999998906</c:v>
                </c:pt>
                <c:pt idx="39989">
                  <c:v>199.9449999998906</c:v>
                </c:pt>
                <c:pt idx="39990">
                  <c:v>199.9499999998906</c:v>
                </c:pt>
                <c:pt idx="39991">
                  <c:v>199.9549999998906</c:v>
                </c:pt>
                <c:pt idx="39992">
                  <c:v>199.9599999998906</c:v>
                </c:pt>
                <c:pt idx="39993">
                  <c:v>199.9649999998906</c:v>
                </c:pt>
                <c:pt idx="39994">
                  <c:v>199.9699999998906</c:v>
                </c:pt>
                <c:pt idx="39995">
                  <c:v>199.9749999998906</c:v>
                </c:pt>
                <c:pt idx="39996">
                  <c:v>199.9799999998906</c:v>
                </c:pt>
                <c:pt idx="39997">
                  <c:v>199.9849999998906</c:v>
                </c:pt>
                <c:pt idx="39998">
                  <c:v>199.9899999998906</c:v>
                </c:pt>
                <c:pt idx="39999">
                  <c:v>199.9949999998906</c:v>
                </c:pt>
                <c:pt idx="40000">
                  <c:v>199.9999999998906</c:v>
                </c:pt>
                <c:pt idx="40001">
                  <c:v>200.0049999998906</c:v>
                </c:pt>
                <c:pt idx="40002">
                  <c:v>200.0099999998906</c:v>
                </c:pt>
                <c:pt idx="40003">
                  <c:v>200.0149999998906</c:v>
                </c:pt>
                <c:pt idx="40004">
                  <c:v>200.0199999998906</c:v>
                </c:pt>
                <c:pt idx="40005">
                  <c:v>200.0249999998906</c:v>
                </c:pt>
                <c:pt idx="40006">
                  <c:v>200.0299999998906</c:v>
                </c:pt>
                <c:pt idx="40007">
                  <c:v>200.0349999998905</c:v>
                </c:pt>
                <c:pt idx="40008">
                  <c:v>200.0399999998905</c:v>
                </c:pt>
                <c:pt idx="40009">
                  <c:v>200.0449999998905</c:v>
                </c:pt>
                <c:pt idx="40010">
                  <c:v>200.0499999998905</c:v>
                </c:pt>
                <c:pt idx="40011">
                  <c:v>200.0549999998906</c:v>
                </c:pt>
                <c:pt idx="40012">
                  <c:v>200.0599999998906</c:v>
                </c:pt>
                <c:pt idx="40013">
                  <c:v>200.0649999998905</c:v>
                </c:pt>
                <c:pt idx="40014">
                  <c:v>200.0699999998905</c:v>
                </c:pt>
                <c:pt idx="40015">
                  <c:v>200.0749999998905</c:v>
                </c:pt>
                <c:pt idx="40016">
                  <c:v>200.0799999998905</c:v>
                </c:pt>
                <c:pt idx="40017">
                  <c:v>200.0849999998905</c:v>
                </c:pt>
                <c:pt idx="40018">
                  <c:v>200.0899999998905</c:v>
                </c:pt>
                <c:pt idx="40019">
                  <c:v>200.0949999998905</c:v>
                </c:pt>
                <c:pt idx="40020">
                  <c:v>200.0999999998905</c:v>
                </c:pt>
                <c:pt idx="40021">
                  <c:v>200.1049999998905</c:v>
                </c:pt>
                <c:pt idx="40022">
                  <c:v>200.1099999998905</c:v>
                </c:pt>
                <c:pt idx="40023">
                  <c:v>200.1149999998905</c:v>
                </c:pt>
                <c:pt idx="40024">
                  <c:v>200.1199999998905</c:v>
                </c:pt>
                <c:pt idx="40025">
                  <c:v>200.1249999998905</c:v>
                </c:pt>
                <c:pt idx="40026">
                  <c:v>200.1299999998905</c:v>
                </c:pt>
                <c:pt idx="40027">
                  <c:v>200.1349999998905</c:v>
                </c:pt>
                <c:pt idx="40028">
                  <c:v>200.1399999998904</c:v>
                </c:pt>
                <c:pt idx="40029">
                  <c:v>200.1449999998904</c:v>
                </c:pt>
                <c:pt idx="40030">
                  <c:v>200.1499999998904</c:v>
                </c:pt>
                <c:pt idx="40031">
                  <c:v>200.1549999998904</c:v>
                </c:pt>
                <c:pt idx="40032">
                  <c:v>200.1599999998904</c:v>
                </c:pt>
                <c:pt idx="40033">
                  <c:v>200.1649999998904</c:v>
                </c:pt>
                <c:pt idx="40034">
                  <c:v>200.1699999998904</c:v>
                </c:pt>
                <c:pt idx="40035">
                  <c:v>200.1749999998904</c:v>
                </c:pt>
                <c:pt idx="40036">
                  <c:v>200.1799999998904</c:v>
                </c:pt>
                <c:pt idx="40037">
                  <c:v>200.1849999998904</c:v>
                </c:pt>
                <c:pt idx="40038">
                  <c:v>200.1899999998904</c:v>
                </c:pt>
                <c:pt idx="40039">
                  <c:v>200.1949999998904</c:v>
                </c:pt>
                <c:pt idx="40040">
                  <c:v>200.1999999998904</c:v>
                </c:pt>
                <c:pt idx="40041">
                  <c:v>200.2049999998904</c:v>
                </c:pt>
                <c:pt idx="40042">
                  <c:v>200.2099999998904</c:v>
                </c:pt>
                <c:pt idx="40043">
                  <c:v>200.2149999998904</c:v>
                </c:pt>
                <c:pt idx="40044">
                  <c:v>200.2199999998903</c:v>
                </c:pt>
                <c:pt idx="40045">
                  <c:v>200.2249999998904</c:v>
                </c:pt>
                <c:pt idx="40046">
                  <c:v>200.2299999998904</c:v>
                </c:pt>
                <c:pt idx="40047">
                  <c:v>200.2349999998904</c:v>
                </c:pt>
                <c:pt idx="40048">
                  <c:v>200.2399999998904</c:v>
                </c:pt>
                <c:pt idx="40049">
                  <c:v>200.2449999998904</c:v>
                </c:pt>
                <c:pt idx="40050">
                  <c:v>200.2499999998903</c:v>
                </c:pt>
                <c:pt idx="40051">
                  <c:v>200.2549999998903</c:v>
                </c:pt>
                <c:pt idx="40052">
                  <c:v>200.2599999998903</c:v>
                </c:pt>
                <c:pt idx="40053">
                  <c:v>200.2649999998903</c:v>
                </c:pt>
                <c:pt idx="40054">
                  <c:v>200.2699999998903</c:v>
                </c:pt>
                <c:pt idx="40055">
                  <c:v>200.2749999998903</c:v>
                </c:pt>
                <c:pt idx="40056">
                  <c:v>200.2799999998903</c:v>
                </c:pt>
                <c:pt idx="40057">
                  <c:v>200.2849999998903</c:v>
                </c:pt>
                <c:pt idx="40058">
                  <c:v>200.2899999998903</c:v>
                </c:pt>
                <c:pt idx="40059">
                  <c:v>200.2949999998903</c:v>
                </c:pt>
                <c:pt idx="40060">
                  <c:v>200.2999999998903</c:v>
                </c:pt>
                <c:pt idx="40061">
                  <c:v>200.3049999998903</c:v>
                </c:pt>
                <c:pt idx="40062">
                  <c:v>200.3099999998903</c:v>
                </c:pt>
                <c:pt idx="40063">
                  <c:v>200.3149999998903</c:v>
                </c:pt>
                <c:pt idx="40064">
                  <c:v>200.3199999998903</c:v>
                </c:pt>
                <c:pt idx="40065">
                  <c:v>200.3249999998903</c:v>
                </c:pt>
                <c:pt idx="40066">
                  <c:v>200.3299999998903</c:v>
                </c:pt>
                <c:pt idx="40067">
                  <c:v>200.3349999998903</c:v>
                </c:pt>
                <c:pt idx="40068">
                  <c:v>200.3399999998903</c:v>
                </c:pt>
                <c:pt idx="40069">
                  <c:v>200.3449999998903</c:v>
                </c:pt>
                <c:pt idx="40070">
                  <c:v>200.3499999998903</c:v>
                </c:pt>
                <c:pt idx="40071">
                  <c:v>200.3549999998903</c:v>
                </c:pt>
                <c:pt idx="40072">
                  <c:v>200.3599999998903</c:v>
                </c:pt>
                <c:pt idx="40073">
                  <c:v>200.3649999998902</c:v>
                </c:pt>
                <c:pt idx="40074">
                  <c:v>200.3699999998902</c:v>
                </c:pt>
                <c:pt idx="40075">
                  <c:v>200.3749999998902</c:v>
                </c:pt>
                <c:pt idx="40076">
                  <c:v>200.3799999998902</c:v>
                </c:pt>
                <c:pt idx="40077">
                  <c:v>200.3849999998903</c:v>
                </c:pt>
                <c:pt idx="40078">
                  <c:v>200.3899999998903</c:v>
                </c:pt>
                <c:pt idx="40079">
                  <c:v>200.3949999998902</c:v>
                </c:pt>
                <c:pt idx="40080">
                  <c:v>200.3999999998902</c:v>
                </c:pt>
                <c:pt idx="40081">
                  <c:v>200.4049999998902</c:v>
                </c:pt>
                <c:pt idx="40082">
                  <c:v>200.4099999998902</c:v>
                </c:pt>
                <c:pt idx="40083">
                  <c:v>200.4149999998902</c:v>
                </c:pt>
                <c:pt idx="40084">
                  <c:v>200.4199999998902</c:v>
                </c:pt>
                <c:pt idx="40085">
                  <c:v>200.4249999998902</c:v>
                </c:pt>
                <c:pt idx="40086">
                  <c:v>200.4299999998902</c:v>
                </c:pt>
                <c:pt idx="40087">
                  <c:v>200.4349999998902</c:v>
                </c:pt>
                <c:pt idx="40088">
                  <c:v>200.4399999998902</c:v>
                </c:pt>
                <c:pt idx="40089">
                  <c:v>200.4449999998902</c:v>
                </c:pt>
                <c:pt idx="40090">
                  <c:v>200.4499999998902</c:v>
                </c:pt>
                <c:pt idx="40091">
                  <c:v>200.4549999998902</c:v>
                </c:pt>
                <c:pt idx="40092">
                  <c:v>200.4599999998902</c:v>
                </c:pt>
                <c:pt idx="40093">
                  <c:v>200.4649999998902</c:v>
                </c:pt>
                <c:pt idx="40094">
                  <c:v>200.4699999998902</c:v>
                </c:pt>
                <c:pt idx="40095">
                  <c:v>200.4749999998901</c:v>
                </c:pt>
                <c:pt idx="40096">
                  <c:v>200.4799999998901</c:v>
                </c:pt>
                <c:pt idx="40097">
                  <c:v>200.4849999998902</c:v>
                </c:pt>
                <c:pt idx="40098">
                  <c:v>200.4899999998902</c:v>
                </c:pt>
                <c:pt idx="40099">
                  <c:v>200.4949999998902</c:v>
                </c:pt>
                <c:pt idx="40100">
                  <c:v>200.4999999998902</c:v>
                </c:pt>
                <c:pt idx="40101">
                  <c:v>200.5049999998901</c:v>
                </c:pt>
                <c:pt idx="40102">
                  <c:v>200.5099999998901</c:v>
                </c:pt>
                <c:pt idx="40103">
                  <c:v>200.5149999998901</c:v>
                </c:pt>
                <c:pt idx="40104">
                  <c:v>200.5199999998901</c:v>
                </c:pt>
                <c:pt idx="40105">
                  <c:v>200.5249999998901</c:v>
                </c:pt>
                <c:pt idx="40106">
                  <c:v>200.5299999998901</c:v>
                </c:pt>
                <c:pt idx="40107">
                  <c:v>200.5349999998901</c:v>
                </c:pt>
                <c:pt idx="40108">
                  <c:v>200.5399999998901</c:v>
                </c:pt>
                <c:pt idx="40109">
                  <c:v>200.5449999998901</c:v>
                </c:pt>
                <c:pt idx="40110">
                  <c:v>200.5499999998901</c:v>
                </c:pt>
                <c:pt idx="40111">
                  <c:v>200.5549999998901</c:v>
                </c:pt>
                <c:pt idx="40112">
                  <c:v>200.5599999998901</c:v>
                </c:pt>
                <c:pt idx="40113">
                  <c:v>200.5649999998901</c:v>
                </c:pt>
                <c:pt idx="40114">
                  <c:v>200.5699999998901</c:v>
                </c:pt>
                <c:pt idx="40115">
                  <c:v>200.5749999998901</c:v>
                </c:pt>
                <c:pt idx="40116">
                  <c:v>200.57999999989</c:v>
                </c:pt>
                <c:pt idx="40117">
                  <c:v>200.58499999989</c:v>
                </c:pt>
                <c:pt idx="40118">
                  <c:v>200.58999999989</c:v>
                </c:pt>
                <c:pt idx="40119">
                  <c:v>200.59499999989</c:v>
                </c:pt>
                <c:pt idx="40120">
                  <c:v>200.59999999989</c:v>
                </c:pt>
                <c:pt idx="40121">
                  <c:v>200.60499999989</c:v>
                </c:pt>
                <c:pt idx="40122">
                  <c:v>200.60999999989</c:v>
                </c:pt>
                <c:pt idx="40123">
                  <c:v>200.61499999989</c:v>
                </c:pt>
                <c:pt idx="40124">
                  <c:v>200.61999999989</c:v>
                </c:pt>
                <c:pt idx="40125">
                  <c:v>200.62499999989</c:v>
                </c:pt>
                <c:pt idx="40126">
                  <c:v>200.62999999989</c:v>
                </c:pt>
                <c:pt idx="40127">
                  <c:v>200.63499999989</c:v>
                </c:pt>
                <c:pt idx="40128">
                  <c:v>200.63999999989</c:v>
                </c:pt>
                <c:pt idx="40129">
                  <c:v>200.64499999989</c:v>
                </c:pt>
                <c:pt idx="40130">
                  <c:v>200.64999999989</c:v>
                </c:pt>
                <c:pt idx="40131">
                  <c:v>200.65499999989</c:v>
                </c:pt>
                <c:pt idx="40132">
                  <c:v>200.65999999989</c:v>
                </c:pt>
                <c:pt idx="40133">
                  <c:v>200.66499999989</c:v>
                </c:pt>
                <c:pt idx="40134">
                  <c:v>200.66999999989</c:v>
                </c:pt>
                <c:pt idx="40135">
                  <c:v>200.67499999989</c:v>
                </c:pt>
                <c:pt idx="40136">
                  <c:v>200.67999999989</c:v>
                </c:pt>
                <c:pt idx="40137">
                  <c:v>200.68499999989</c:v>
                </c:pt>
                <c:pt idx="40138">
                  <c:v>200.68999999989</c:v>
                </c:pt>
                <c:pt idx="40139">
                  <c:v>200.6949999998899</c:v>
                </c:pt>
                <c:pt idx="40140">
                  <c:v>200.6999999998899</c:v>
                </c:pt>
                <c:pt idx="40141">
                  <c:v>200.7049999998899</c:v>
                </c:pt>
                <c:pt idx="40142">
                  <c:v>200.7099999998899</c:v>
                </c:pt>
                <c:pt idx="40143">
                  <c:v>200.7149999998899</c:v>
                </c:pt>
                <c:pt idx="40144">
                  <c:v>200.7199999998899</c:v>
                </c:pt>
                <c:pt idx="40145">
                  <c:v>200.7249999998899</c:v>
                </c:pt>
                <c:pt idx="40146">
                  <c:v>200.7299999998899</c:v>
                </c:pt>
                <c:pt idx="40147">
                  <c:v>200.7349999998899</c:v>
                </c:pt>
                <c:pt idx="40148">
                  <c:v>200.7399999998899</c:v>
                </c:pt>
                <c:pt idx="40149">
                  <c:v>200.7449999998899</c:v>
                </c:pt>
                <c:pt idx="40150">
                  <c:v>200.7499999998899</c:v>
                </c:pt>
                <c:pt idx="40151">
                  <c:v>200.7549999998899</c:v>
                </c:pt>
                <c:pt idx="40152">
                  <c:v>200.7599999998899</c:v>
                </c:pt>
                <c:pt idx="40153">
                  <c:v>200.7649999998899</c:v>
                </c:pt>
                <c:pt idx="40154">
                  <c:v>200.7699999998899</c:v>
                </c:pt>
                <c:pt idx="40155">
                  <c:v>200.7749999998899</c:v>
                </c:pt>
                <c:pt idx="40156">
                  <c:v>200.7799999998899</c:v>
                </c:pt>
                <c:pt idx="40157">
                  <c:v>200.7849999998899</c:v>
                </c:pt>
                <c:pt idx="40158">
                  <c:v>200.7899999998899</c:v>
                </c:pt>
                <c:pt idx="40159">
                  <c:v>200.7949999998899</c:v>
                </c:pt>
                <c:pt idx="40160">
                  <c:v>200.7999999998898</c:v>
                </c:pt>
                <c:pt idx="40161">
                  <c:v>200.8049999998898</c:v>
                </c:pt>
                <c:pt idx="40162">
                  <c:v>200.8099999998898</c:v>
                </c:pt>
                <c:pt idx="40163">
                  <c:v>200.8149999998898</c:v>
                </c:pt>
                <c:pt idx="40164">
                  <c:v>200.8199999998898</c:v>
                </c:pt>
                <c:pt idx="40165">
                  <c:v>200.82499999989</c:v>
                </c:pt>
                <c:pt idx="40166">
                  <c:v>200.8299999998898</c:v>
                </c:pt>
                <c:pt idx="40167">
                  <c:v>200.8349999998898</c:v>
                </c:pt>
                <c:pt idx="40168">
                  <c:v>200.8399999998898</c:v>
                </c:pt>
                <c:pt idx="40169">
                  <c:v>200.8449999998898</c:v>
                </c:pt>
                <c:pt idx="40170">
                  <c:v>200.8499999998898</c:v>
                </c:pt>
                <c:pt idx="40171">
                  <c:v>200.8549999998898</c:v>
                </c:pt>
                <c:pt idx="40172">
                  <c:v>200.8599999998898</c:v>
                </c:pt>
                <c:pt idx="40173">
                  <c:v>200.8649999998898</c:v>
                </c:pt>
                <c:pt idx="40174">
                  <c:v>200.8699999998898</c:v>
                </c:pt>
                <c:pt idx="40175">
                  <c:v>200.8749999998898</c:v>
                </c:pt>
                <c:pt idx="40176">
                  <c:v>200.8799999998898</c:v>
                </c:pt>
                <c:pt idx="40177">
                  <c:v>200.8849999998898</c:v>
                </c:pt>
                <c:pt idx="40178">
                  <c:v>200.8899999998898</c:v>
                </c:pt>
                <c:pt idx="40179">
                  <c:v>200.8949999998898</c:v>
                </c:pt>
                <c:pt idx="40180">
                  <c:v>200.8999999998898</c:v>
                </c:pt>
                <c:pt idx="40181">
                  <c:v>200.9049999998898</c:v>
                </c:pt>
                <c:pt idx="40182">
                  <c:v>200.9099999998898</c:v>
                </c:pt>
                <c:pt idx="40183">
                  <c:v>200.9149999998897</c:v>
                </c:pt>
                <c:pt idx="40184">
                  <c:v>200.9199999998897</c:v>
                </c:pt>
                <c:pt idx="40185">
                  <c:v>200.9249999998898</c:v>
                </c:pt>
                <c:pt idx="40186">
                  <c:v>200.9299999998898</c:v>
                </c:pt>
                <c:pt idx="40187">
                  <c:v>200.9349999998898</c:v>
                </c:pt>
                <c:pt idx="40188">
                  <c:v>200.9399999998897</c:v>
                </c:pt>
                <c:pt idx="40189">
                  <c:v>200.9449999998897</c:v>
                </c:pt>
                <c:pt idx="40190">
                  <c:v>200.9499999998897</c:v>
                </c:pt>
                <c:pt idx="40191">
                  <c:v>200.9549999998897</c:v>
                </c:pt>
                <c:pt idx="40192">
                  <c:v>200.9599999998897</c:v>
                </c:pt>
                <c:pt idx="40193">
                  <c:v>200.9649999998897</c:v>
                </c:pt>
                <c:pt idx="40194">
                  <c:v>200.9699999998897</c:v>
                </c:pt>
                <c:pt idx="40195">
                  <c:v>200.9749999998897</c:v>
                </c:pt>
                <c:pt idx="40196">
                  <c:v>200.9799999998897</c:v>
                </c:pt>
                <c:pt idx="40197">
                  <c:v>200.9849999998897</c:v>
                </c:pt>
                <c:pt idx="40198">
                  <c:v>200.9899999998897</c:v>
                </c:pt>
                <c:pt idx="40199">
                  <c:v>200.9949999998897</c:v>
                </c:pt>
                <c:pt idx="40200">
                  <c:v>200.9999999998897</c:v>
                </c:pt>
                <c:pt idx="40201">
                  <c:v>201.0049999998897</c:v>
                </c:pt>
                <c:pt idx="40202">
                  <c:v>201.0099999998897</c:v>
                </c:pt>
                <c:pt idx="40203">
                  <c:v>201.0149999998897</c:v>
                </c:pt>
                <c:pt idx="40204">
                  <c:v>201.0199999998896</c:v>
                </c:pt>
                <c:pt idx="40205">
                  <c:v>201.0249999998896</c:v>
                </c:pt>
                <c:pt idx="40206">
                  <c:v>201.0299999998896</c:v>
                </c:pt>
                <c:pt idx="40207">
                  <c:v>201.0349999998896</c:v>
                </c:pt>
                <c:pt idx="40208">
                  <c:v>201.0399999998896</c:v>
                </c:pt>
                <c:pt idx="40209">
                  <c:v>201.0449999998896</c:v>
                </c:pt>
                <c:pt idx="40210">
                  <c:v>201.0499999998896</c:v>
                </c:pt>
                <c:pt idx="40211">
                  <c:v>201.0549999998896</c:v>
                </c:pt>
                <c:pt idx="40212">
                  <c:v>201.0599999998896</c:v>
                </c:pt>
                <c:pt idx="40213">
                  <c:v>201.0649999998896</c:v>
                </c:pt>
                <c:pt idx="40214">
                  <c:v>201.0699999998896</c:v>
                </c:pt>
                <c:pt idx="40215">
                  <c:v>201.0749999998896</c:v>
                </c:pt>
                <c:pt idx="40216">
                  <c:v>201.0799999998896</c:v>
                </c:pt>
                <c:pt idx="40217">
                  <c:v>201.0849999998896</c:v>
                </c:pt>
                <c:pt idx="40218">
                  <c:v>201.0899999998896</c:v>
                </c:pt>
                <c:pt idx="40219">
                  <c:v>201.0949999998896</c:v>
                </c:pt>
                <c:pt idx="40220">
                  <c:v>201.0999999998896</c:v>
                </c:pt>
                <c:pt idx="40221">
                  <c:v>201.1049999998896</c:v>
                </c:pt>
                <c:pt idx="40222">
                  <c:v>201.1099999998896</c:v>
                </c:pt>
                <c:pt idx="40223">
                  <c:v>201.1149999998896</c:v>
                </c:pt>
                <c:pt idx="40224">
                  <c:v>201.1199999998896</c:v>
                </c:pt>
                <c:pt idx="40225">
                  <c:v>201.1249999998896</c:v>
                </c:pt>
                <c:pt idx="40226">
                  <c:v>201.1299999998896</c:v>
                </c:pt>
                <c:pt idx="40227">
                  <c:v>201.1349999998895</c:v>
                </c:pt>
                <c:pt idx="40228">
                  <c:v>201.1399999998895</c:v>
                </c:pt>
                <c:pt idx="40229">
                  <c:v>201.1449999998895</c:v>
                </c:pt>
                <c:pt idx="40230">
                  <c:v>201.1499999998895</c:v>
                </c:pt>
                <c:pt idx="40231">
                  <c:v>201.1549999998896</c:v>
                </c:pt>
                <c:pt idx="40232">
                  <c:v>201.1599999998895</c:v>
                </c:pt>
                <c:pt idx="40233">
                  <c:v>201.1649999998895</c:v>
                </c:pt>
                <c:pt idx="40234">
                  <c:v>201.1699999998895</c:v>
                </c:pt>
                <c:pt idx="40235">
                  <c:v>201.1749999998895</c:v>
                </c:pt>
                <c:pt idx="40236">
                  <c:v>201.1799999998895</c:v>
                </c:pt>
                <c:pt idx="40237">
                  <c:v>201.1849999998895</c:v>
                </c:pt>
                <c:pt idx="40238">
                  <c:v>201.1899999998895</c:v>
                </c:pt>
                <c:pt idx="40239">
                  <c:v>201.1949999998895</c:v>
                </c:pt>
                <c:pt idx="40240">
                  <c:v>201.1999999998895</c:v>
                </c:pt>
                <c:pt idx="40241">
                  <c:v>201.2049999998895</c:v>
                </c:pt>
                <c:pt idx="40242">
                  <c:v>201.2099999998895</c:v>
                </c:pt>
                <c:pt idx="40243">
                  <c:v>201.2149999998895</c:v>
                </c:pt>
                <c:pt idx="40244">
                  <c:v>201.2199999998895</c:v>
                </c:pt>
                <c:pt idx="40245">
                  <c:v>201.2249999998895</c:v>
                </c:pt>
                <c:pt idx="40246">
                  <c:v>201.2299999998895</c:v>
                </c:pt>
                <c:pt idx="40247">
                  <c:v>201.2349999998895</c:v>
                </c:pt>
                <c:pt idx="40248">
                  <c:v>201.2399999998894</c:v>
                </c:pt>
                <c:pt idx="40249">
                  <c:v>201.2449999998894</c:v>
                </c:pt>
                <c:pt idx="40250">
                  <c:v>201.2499999998894</c:v>
                </c:pt>
                <c:pt idx="40251">
                  <c:v>201.2549999998894</c:v>
                </c:pt>
                <c:pt idx="40252">
                  <c:v>201.2599999998894</c:v>
                </c:pt>
                <c:pt idx="40253">
                  <c:v>201.2649999998894</c:v>
                </c:pt>
                <c:pt idx="40254">
                  <c:v>201.2699999998894</c:v>
                </c:pt>
                <c:pt idx="40255">
                  <c:v>201.2749999998894</c:v>
                </c:pt>
                <c:pt idx="40256">
                  <c:v>201.2799999998894</c:v>
                </c:pt>
                <c:pt idx="40257">
                  <c:v>201.2849999998894</c:v>
                </c:pt>
                <c:pt idx="40258">
                  <c:v>201.2899999998894</c:v>
                </c:pt>
                <c:pt idx="40259">
                  <c:v>201.2949999998894</c:v>
                </c:pt>
                <c:pt idx="40260">
                  <c:v>201.2999999998894</c:v>
                </c:pt>
                <c:pt idx="40261">
                  <c:v>201.3049999998894</c:v>
                </c:pt>
                <c:pt idx="40262">
                  <c:v>201.3099999998894</c:v>
                </c:pt>
                <c:pt idx="40263">
                  <c:v>201.3149999998894</c:v>
                </c:pt>
                <c:pt idx="40264">
                  <c:v>201.3199999998894</c:v>
                </c:pt>
                <c:pt idx="40265">
                  <c:v>201.3249999998894</c:v>
                </c:pt>
                <c:pt idx="40266">
                  <c:v>201.3299999998894</c:v>
                </c:pt>
                <c:pt idx="40267">
                  <c:v>201.3349999998894</c:v>
                </c:pt>
                <c:pt idx="40268">
                  <c:v>201.3399999998894</c:v>
                </c:pt>
                <c:pt idx="40269">
                  <c:v>201.3449999998894</c:v>
                </c:pt>
                <c:pt idx="40270">
                  <c:v>201.3499999998894</c:v>
                </c:pt>
                <c:pt idx="40271">
                  <c:v>201.3549999998894</c:v>
                </c:pt>
                <c:pt idx="40272">
                  <c:v>201.3599999998894</c:v>
                </c:pt>
                <c:pt idx="40273">
                  <c:v>201.3649999998894</c:v>
                </c:pt>
                <c:pt idx="40274">
                  <c:v>201.3699999998894</c:v>
                </c:pt>
                <c:pt idx="40275">
                  <c:v>201.3749999998894</c:v>
                </c:pt>
                <c:pt idx="40276">
                  <c:v>201.3799999998893</c:v>
                </c:pt>
                <c:pt idx="40277">
                  <c:v>201.3849999998894</c:v>
                </c:pt>
                <c:pt idx="40278">
                  <c:v>201.3899999998893</c:v>
                </c:pt>
                <c:pt idx="40279">
                  <c:v>201.3949999998893</c:v>
                </c:pt>
                <c:pt idx="40280">
                  <c:v>201.3999999998893</c:v>
                </c:pt>
                <c:pt idx="40281">
                  <c:v>201.4049999998893</c:v>
                </c:pt>
                <c:pt idx="40282">
                  <c:v>201.4099999998893</c:v>
                </c:pt>
                <c:pt idx="40283">
                  <c:v>201.4149999998893</c:v>
                </c:pt>
                <c:pt idx="40284">
                  <c:v>201.4199999998893</c:v>
                </c:pt>
                <c:pt idx="40285">
                  <c:v>201.4249999998893</c:v>
                </c:pt>
                <c:pt idx="40286">
                  <c:v>201.4299999998893</c:v>
                </c:pt>
                <c:pt idx="40287">
                  <c:v>201.4349999998893</c:v>
                </c:pt>
                <c:pt idx="40288">
                  <c:v>201.4399999998893</c:v>
                </c:pt>
                <c:pt idx="40289">
                  <c:v>201.4449999998893</c:v>
                </c:pt>
                <c:pt idx="40290">
                  <c:v>201.4499999998893</c:v>
                </c:pt>
                <c:pt idx="40291">
                  <c:v>201.4549999998893</c:v>
                </c:pt>
                <c:pt idx="40292">
                  <c:v>201.4599999998893</c:v>
                </c:pt>
                <c:pt idx="40293">
                  <c:v>201.4649999998892</c:v>
                </c:pt>
                <c:pt idx="40294">
                  <c:v>201.4699999998892</c:v>
                </c:pt>
                <c:pt idx="40295">
                  <c:v>201.4749999998892</c:v>
                </c:pt>
                <c:pt idx="40296">
                  <c:v>201.4799999998892</c:v>
                </c:pt>
                <c:pt idx="40297">
                  <c:v>201.4849999998893</c:v>
                </c:pt>
                <c:pt idx="40298">
                  <c:v>201.4899999998892</c:v>
                </c:pt>
                <c:pt idx="40299">
                  <c:v>201.4949999998892</c:v>
                </c:pt>
                <c:pt idx="40300">
                  <c:v>201.4999999998892</c:v>
                </c:pt>
                <c:pt idx="40301">
                  <c:v>201.5049999998892</c:v>
                </c:pt>
                <c:pt idx="40302">
                  <c:v>201.5099999998892</c:v>
                </c:pt>
                <c:pt idx="40303">
                  <c:v>201.5149999998892</c:v>
                </c:pt>
                <c:pt idx="40304">
                  <c:v>201.5199999998892</c:v>
                </c:pt>
                <c:pt idx="40305">
                  <c:v>201.5249999998892</c:v>
                </c:pt>
                <c:pt idx="40306">
                  <c:v>201.5299999998892</c:v>
                </c:pt>
                <c:pt idx="40307">
                  <c:v>201.5349999998892</c:v>
                </c:pt>
                <c:pt idx="40308">
                  <c:v>201.5399999998892</c:v>
                </c:pt>
                <c:pt idx="40309">
                  <c:v>201.5449999998892</c:v>
                </c:pt>
                <c:pt idx="40310">
                  <c:v>201.5499999998892</c:v>
                </c:pt>
                <c:pt idx="40311">
                  <c:v>201.5549999998892</c:v>
                </c:pt>
                <c:pt idx="40312">
                  <c:v>201.5599999998892</c:v>
                </c:pt>
                <c:pt idx="40313">
                  <c:v>201.5649999998892</c:v>
                </c:pt>
                <c:pt idx="40314">
                  <c:v>201.5699999998892</c:v>
                </c:pt>
                <c:pt idx="40315">
                  <c:v>201.5749999998891</c:v>
                </c:pt>
                <c:pt idx="40316">
                  <c:v>201.5799999998891</c:v>
                </c:pt>
                <c:pt idx="40317">
                  <c:v>201.5849999998892</c:v>
                </c:pt>
                <c:pt idx="40318">
                  <c:v>201.5899999998892</c:v>
                </c:pt>
                <c:pt idx="40319">
                  <c:v>201.5949999998892</c:v>
                </c:pt>
                <c:pt idx="40320">
                  <c:v>201.5999999998891</c:v>
                </c:pt>
                <c:pt idx="40321">
                  <c:v>201.6049999998891</c:v>
                </c:pt>
                <c:pt idx="40322">
                  <c:v>201.6099999998891</c:v>
                </c:pt>
                <c:pt idx="40323">
                  <c:v>201.6149999998891</c:v>
                </c:pt>
                <c:pt idx="40324">
                  <c:v>201.6199999998891</c:v>
                </c:pt>
                <c:pt idx="40325">
                  <c:v>201.6249999998891</c:v>
                </c:pt>
                <c:pt idx="40326">
                  <c:v>201.6299999998891</c:v>
                </c:pt>
                <c:pt idx="40327">
                  <c:v>201.6349999998891</c:v>
                </c:pt>
                <c:pt idx="40328">
                  <c:v>201.6399999998891</c:v>
                </c:pt>
                <c:pt idx="40329">
                  <c:v>201.6449999998891</c:v>
                </c:pt>
                <c:pt idx="40330">
                  <c:v>201.6499999998891</c:v>
                </c:pt>
                <c:pt idx="40331">
                  <c:v>201.6549999998891</c:v>
                </c:pt>
                <c:pt idx="40332">
                  <c:v>201.6599999998891</c:v>
                </c:pt>
                <c:pt idx="40333">
                  <c:v>201.6649999998891</c:v>
                </c:pt>
                <c:pt idx="40334">
                  <c:v>201.6699999998891</c:v>
                </c:pt>
                <c:pt idx="40335">
                  <c:v>201.6749999998891</c:v>
                </c:pt>
                <c:pt idx="40336">
                  <c:v>201.679999999889</c:v>
                </c:pt>
                <c:pt idx="40337">
                  <c:v>201.684999999889</c:v>
                </c:pt>
                <c:pt idx="40338">
                  <c:v>201.689999999889</c:v>
                </c:pt>
                <c:pt idx="40339">
                  <c:v>201.694999999889</c:v>
                </c:pt>
                <c:pt idx="40340">
                  <c:v>201.699999999889</c:v>
                </c:pt>
                <c:pt idx="40341">
                  <c:v>201.704999999889</c:v>
                </c:pt>
                <c:pt idx="40342">
                  <c:v>201.709999999889</c:v>
                </c:pt>
                <c:pt idx="40343">
                  <c:v>201.714999999889</c:v>
                </c:pt>
                <c:pt idx="40344">
                  <c:v>201.719999999889</c:v>
                </c:pt>
                <c:pt idx="40345">
                  <c:v>201.724999999889</c:v>
                </c:pt>
                <c:pt idx="40346">
                  <c:v>201.729999999889</c:v>
                </c:pt>
                <c:pt idx="40347">
                  <c:v>201.734999999889</c:v>
                </c:pt>
                <c:pt idx="40348">
                  <c:v>201.739999999889</c:v>
                </c:pt>
                <c:pt idx="40349">
                  <c:v>201.744999999889</c:v>
                </c:pt>
                <c:pt idx="40350">
                  <c:v>201.749999999889</c:v>
                </c:pt>
                <c:pt idx="40351">
                  <c:v>201.754999999889</c:v>
                </c:pt>
                <c:pt idx="40352">
                  <c:v>201.759999999889</c:v>
                </c:pt>
                <c:pt idx="40353">
                  <c:v>201.764999999889</c:v>
                </c:pt>
                <c:pt idx="40354">
                  <c:v>201.769999999889</c:v>
                </c:pt>
                <c:pt idx="40355">
                  <c:v>201.7749999998885</c:v>
                </c:pt>
                <c:pt idx="40356">
                  <c:v>201.779999999888</c:v>
                </c:pt>
                <c:pt idx="40357">
                  <c:v>201.784999999889</c:v>
                </c:pt>
                <c:pt idx="40358">
                  <c:v>201.7899999998889</c:v>
                </c:pt>
                <c:pt idx="40359">
                  <c:v>201.7949999998889</c:v>
                </c:pt>
                <c:pt idx="40360">
                  <c:v>201.7999999998889</c:v>
                </c:pt>
                <c:pt idx="40361">
                  <c:v>201.8049999998889</c:v>
                </c:pt>
                <c:pt idx="40362">
                  <c:v>201.8099999998889</c:v>
                </c:pt>
                <c:pt idx="40363">
                  <c:v>201.8149999998889</c:v>
                </c:pt>
                <c:pt idx="40364">
                  <c:v>201.8199999998889</c:v>
                </c:pt>
                <c:pt idx="40365">
                  <c:v>201.8249999998889</c:v>
                </c:pt>
                <c:pt idx="40366">
                  <c:v>201.8299999998889</c:v>
                </c:pt>
                <c:pt idx="40367">
                  <c:v>201.8349999998889</c:v>
                </c:pt>
                <c:pt idx="40368">
                  <c:v>201.8399999998889</c:v>
                </c:pt>
                <c:pt idx="40369">
                  <c:v>201.8449999998889</c:v>
                </c:pt>
                <c:pt idx="40370">
                  <c:v>201.8499999998889</c:v>
                </c:pt>
                <c:pt idx="40371">
                  <c:v>201.8549999998889</c:v>
                </c:pt>
                <c:pt idx="40372">
                  <c:v>201.8599999998889</c:v>
                </c:pt>
                <c:pt idx="40373">
                  <c:v>201.8649999998889</c:v>
                </c:pt>
                <c:pt idx="40374">
                  <c:v>201.8699999998889</c:v>
                </c:pt>
                <c:pt idx="40375">
                  <c:v>201.8749999998889</c:v>
                </c:pt>
                <c:pt idx="40376">
                  <c:v>201.8799999998888</c:v>
                </c:pt>
                <c:pt idx="40377">
                  <c:v>201.8849999998889</c:v>
                </c:pt>
                <c:pt idx="40378">
                  <c:v>201.8899999998889</c:v>
                </c:pt>
                <c:pt idx="40379">
                  <c:v>201.8949999998889</c:v>
                </c:pt>
                <c:pt idx="40380">
                  <c:v>201.8999999998888</c:v>
                </c:pt>
                <c:pt idx="40381">
                  <c:v>201.9049999998888</c:v>
                </c:pt>
                <c:pt idx="40382">
                  <c:v>201.9099999998888</c:v>
                </c:pt>
                <c:pt idx="40383">
                  <c:v>201.9149999998887</c:v>
                </c:pt>
                <c:pt idx="40384">
                  <c:v>201.9199999998887</c:v>
                </c:pt>
                <c:pt idx="40385">
                  <c:v>201.9249999998888</c:v>
                </c:pt>
                <c:pt idx="40386">
                  <c:v>201.9299999998888</c:v>
                </c:pt>
                <c:pt idx="40387">
                  <c:v>201.9349999998888</c:v>
                </c:pt>
                <c:pt idx="40388">
                  <c:v>201.9399999998888</c:v>
                </c:pt>
                <c:pt idx="40389">
                  <c:v>201.9449999998888</c:v>
                </c:pt>
                <c:pt idx="40390">
                  <c:v>201.9499999998887</c:v>
                </c:pt>
                <c:pt idx="40391">
                  <c:v>201.9549999998888</c:v>
                </c:pt>
                <c:pt idx="40392">
                  <c:v>201.9599999998888</c:v>
                </c:pt>
                <c:pt idx="40393">
                  <c:v>201.9649999998888</c:v>
                </c:pt>
                <c:pt idx="40394">
                  <c:v>201.9699999998888</c:v>
                </c:pt>
                <c:pt idx="40395">
                  <c:v>201.9749999998888</c:v>
                </c:pt>
                <c:pt idx="40396">
                  <c:v>201.9799999998887</c:v>
                </c:pt>
                <c:pt idx="40397">
                  <c:v>201.9849999998888</c:v>
                </c:pt>
                <c:pt idx="40398">
                  <c:v>201.9899999998888</c:v>
                </c:pt>
                <c:pt idx="40399">
                  <c:v>201.9949999998888</c:v>
                </c:pt>
                <c:pt idx="40400">
                  <c:v>201.9999999998888</c:v>
                </c:pt>
                <c:pt idx="40401">
                  <c:v>202.0049999998888</c:v>
                </c:pt>
                <c:pt idx="40402">
                  <c:v>202.0099999998887</c:v>
                </c:pt>
                <c:pt idx="40403">
                  <c:v>202.0149999998887</c:v>
                </c:pt>
                <c:pt idx="40404">
                  <c:v>202.0199999998887</c:v>
                </c:pt>
                <c:pt idx="40405">
                  <c:v>202.0249999998887</c:v>
                </c:pt>
                <c:pt idx="40406">
                  <c:v>202.0299999998887</c:v>
                </c:pt>
                <c:pt idx="40407">
                  <c:v>202.0349999998887</c:v>
                </c:pt>
                <c:pt idx="40408">
                  <c:v>202.0399999998887</c:v>
                </c:pt>
                <c:pt idx="40409">
                  <c:v>202.0449999998887</c:v>
                </c:pt>
                <c:pt idx="40410">
                  <c:v>202.0499999998887</c:v>
                </c:pt>
                <c:pt idx="40411">
                  <c:v>202.0549999998887</c:v>
                </c:pt>
                <c:pt idx="40412">
                  <c:v>202.0599999998887</c:v>
                </c:pt>
                <c:pt idx="40413">
                  <c:v>202.0649999998887</c:v>
                </c:pt>
                <c:pt idx="40414">
                  <c:v>202.0699999998887</c:v>
                </c:pt>
                <c:pt idx="40415">
                  <c:v>202.0749999998887</c:v>
                </c:pt>
                <c:pt idx="40416">
                  <c:v>202.0799999998887</c:v>
                </c:pt>
                <c:pt idx="40417">
                  <c:v>202.0849999998887</c:v>
                </c:pt>
                <c:pt idx="40418">
                  <c:v>202.0899999998887</c:v>
                </c:pt>
                <c:pt idx="40419">
                  <c:v>202.0949999998887</c:v>
                </c:pt>
                <c:pt idx="40420">
                  <c:v>202.0999999998886</c:v>
                </c:pt>
                <c:pt idx="40421">
                  <c:v>202.1049999998885</c:v>
                </c:pt>
                <c:pt idx="40422">
                  <c:v>202.1099999998885</c:v>
                </c:pt>
                <c:pt idx="40423">
                  <c:v>202.1149999998885</c:v>
                </c:pt>
                <c:pt idx="40424">
                  <c:v>202.1199999998883</c:v>
                </c:pt>
                <c:pt idx="40425">
                  <c:v>202.1249999998886</c:v>
                </c:pt>
                <c:pt idx="40426">
                  <c:v>202.1299999998886</c:v>
                </c:pt>
                <c:pt idx="40427">
                  <c:v>202.1349999998885</c:v>
                </c:pt>
                <c:pt idx="40428">
                  <c:v>202.1399999998885</c:v>
                </c:pt>
                <c:pt idx="40429">
                  <c:v>202.1449999998885</c:v>
                </c:pt>
                <c:pt idx="40430">
                  <c:v>202.1499999998885</c:v>
                </c:pt>
                <c:pt idx="40431">
                  <c:v>202.1549999998886</c:v>
                </c:pt>
                <c:pt idx="40432">
                  <c:v>202.1599999998886</c:v>
                </c:pt>
                <c:pt idx="40433">
                  <c:v>202.1649999998886</c:v>
                </c:pt>
                <c:pt idx="40434">
                  <c:v>202.1699999998885</c:v>
                </c:pt>
                <c:pt idx="40435">
                  <c:v>202.1749999998885</c:v>
                </c:pt>
                <c:pt idx="40436">
                  <c:v>202.1799999998885</c:v>
                </c:pt>
                <c:pt idx="40437">
                  <c:v>202.1849999998886</c:v>
                </c:pt>
                <c:pt idx="40438">
                  <c:v>202.1899999998886</c:v>
                </c:pt>
                <c:pt idx="40439">
                  <c:v>202.1949999998886</c:v>
                </c:pt>
                <c:pt idx="40440">
                  <c:v>202.1999999998885</c:v>
                </c:pt>
                <c:pt idx="40441">
                  <c:v>202.2049999998885</c:v>
                </c:pt>
                <c:pt idx="40442">
                  <c:v>202.2099999998885</c:v>
                </c:pt>
                <c:pt idx="40443">
                  <c:v>202.2149999998881</c:v>
                </c:pt>
                <c:pt idx="40444">
                  <c:v>202.2199999998876</c:v>
                </c:pt>
                <c:pt idx="40445">
                  <c:v>202.2249999998886</c:v>
                </c:pt>
                <c:pt idx="40446">
                  <c:v>202.2299999998885</c:v>
                </c:pt>
                <c:pt idx="40447">
                  <c:v>202.2349999998885</c:v>
                </c:pt>
                <c:pt idx="40448">
                  <c:v>202.2399999998885</c:v>
                </c:pt>
                <c:pt idx="40449">
                  <c:v>202.2449999998883</c:v>
                </c:pt>
                <c:pt idx="40450">
                  <c:v>202.2499999998876</c:v>
                </c:pt>
                <c:pt idx="40451">
                  <c:v>202.2549999998885</c:v>
                </c:pt>
                <c:pt idx="40452">
                  <c:v>202.2599999998885</c:v>
                </c:pt>
                <c:pt idx="40453">
                  <c:v>202.2649999998885</c:v>
                </c:pt>
                <c:pt idx="40454">
                  <c:v>202.2699999998885</c:v>
                </c:pt>
                <c:pt idx="40455">
                  <c:v>202.2749999998885</c:v>
                </c:pt>
                <c:pt idx="40456">
                  <c:v>202.2799999998877</c:v>
                </c:pt>
                <c:pt idx="40457">
                  <c:v>202.2849999998885</c:v>
                </c:pt>
                <c:pt idx="40458">
                  <c:v>202.2899999998885</c:v>
                </c:pt>
                <c:pt idx="40459">
                  <c:v>202.2949999998885</c:v>
                </c:pt>
                <c:pt idx="40460">
                  <c:v>202.2999999998885</c:v>
                </c:pt>
                <c:pt idx="40461">
                  <c:v>202.3049999998885</c:v>
                </c:pt>
                <c:pt idx="40462">
                  <c:v>202.3099999998885</c:v>
                </c:pt>
                <c:pt idx="40463">
                  <c:v>202.3149999998885</c:v>
                </c:pt>
                <c:pt idx="40464">
                  <c:v>202.3199999998884</c:v>
                </c:pt>
                <c:pt idx="40465">
                  <c:v>202.3249999998885</c:v>
                </c:pt>
                <c:pt idx="40466">
                  <c:v>202.3299999998885</c:v>
                </c:pt>
                <c:pt idx="40467">
                  <c:v>202.3349999998885</c:v>
                </c:pt>
                <c:pt idx="40468">
                  <c:v>202.3399999998884</c:v>
                </c:pt>
                <c:pt idx="40469">
                  <c:v>202.3449999998884</c:v>
                </c:pt>
                <c:pt idx="40470">
                  <c:v>202.3499999998884</c:v>
                </c:pt>
                <c:pt idx="40471">
                  <c:v>202.3549999998884</c:v>
                </c:pt>
                <c:pt idx="40472">
                  <c:v>202.3599999998884</c:v>
                </c:pt>
                <c:pt idx="40473">
                  <c:v>202.3649999998884</c:v>
                </c:pt>
                <c:pt idx="40474">
                  <c:v>202.3699999998884</c:v>
                </c:pt>
                <c:pt idx="40475">
                  <c:v>202.3749999998884</c:v>
                </c:pt>
                <c:pt idx="40476">
                  <c:v>202.3799999998884</c:v>
                </c:pt>
                <c:pt idx="40477">
                  <c:v>202.3849999998884</c:v>
                </c:pt>
                <c:pt idx="40478">
                  <c:v>202.3899999998884</c:v>
                </c:pt>
                <c:pt idx="40479">
                  <c:v>202.3949999998884</c:v>
                </c:pt>
                <c:pt idx="40480">
                  <c:v>202.3999999998884</c:v>
                </c:pt>
                <c:pt idx="40481">
                  <c:v>202.4049999998884</c:v>
                </c:pt>
                <c:pt idx="40482">
                  <c:v>202.4099999998884</c:v>
                </c:pt>
                <c:pt idx="40483">
                  <c:v>202.4149999998884</c:v>
                </c:pt>
                <c:pt idx="40484">
                  <c:v>202.4199999998883</c:v>
                </c:pt>
                <c:pt idx="40485">
                  <c:v>202.4249999998884</c:v>
                </c:pt>
                <c:pt idx="40486">
                  <c:v>202.4299999998884</c:v>
                </c:pt>
                <c:pt idx="40487">
                  <c:v>202.4349999998884</c:v>
                </c:pt>
                <c:pt idx="40488">
                  <c:v>202.4399999998884</c:v>
                </c:pt>
                <c:pt idx="40489">
                  <c:v>202.4449999998884</c:v>
                </c:pt>
                <c:pt idx="40490">
                  <c:v>202.4499999998883</c:v>
                </c:pt>
                <c:pt idx="40491">
                  <c:v>202.4549999998883</c:v>
                </c:pt>
                <c:pt idx="40492">
                  <c:v>202.4599999998883</c:v>
                </c:pt>
                <c:pt idx="40493">
                  <c:v>202.4649999998883</c:v>
                </c:pt>
                <c:pt idx="40494">
                  <c:v>202.4699999998883</c:v>
                </c:pt>
                <c:pt idx="40495">
                  <c:v>202.4749999998883</c:v>
                </c:pt>
                <c:pt idx="40496">
                  <c:v>202.4799999998883</c:v>
                </c:pt>
                <c:pt idx="40497">
                  <c:v>202.4849999998883</c:v>
                </c:pt>
                <c:pt idx="40498">
                  <c:v>202.4899999998883</c:v>
                </c:pt>
                <c:pt idx="40499">
                  <c:v>202.4949999998883</c:v>
                </c:pt>
                <c:pt idx="40500">
                  <c:v>202.4999999998883</c:v>
                </c:pt>
                <c:pt idx="40501">
                  <c:v>202.5049999998883</c:v>
                </c:pt>
                <c:pt idx="40502">
                  <c:v>202.5099999998883</c:v>
                </c:pt>
                <c:pt idx="40503">
                  <c:v>202.5149999998883</c:v>
                </c:pt>
                <c:pt idx="40504">
                  <c:v>202.5199999998883</c:v>
                </c:pt>
                <c:pt idx="40505">
                  <c:v>202.5249999998883</c:v>
                </c:pt>
                <c:pt idx="40506">
                  <c:v>202.5299999998883</c:v>
                </c:pt>
                <c:pt idx="40507">
                  <c:v>202.5349999998883</c:v>
                </c:pt>
                <c:pt idx="40508">
                  <c:v>202.5399999998882</c:v>
                </c:pt>
                <c:pt idx="40509">
                  <c:v>202.5449999998881</c:v>
                </c:pt>
                <c:pt idx="40510">
                  <c:v>202.5499999998881</c:v>
                </c:pt>
                <c:pt idx="40511">
                  <c:v>202.5549999998883</c:v>
                </c:pt>
                <c:pt idx="40512">
                  <c:v>202.5599999998882</c:v>
                </c:pt>
                <c:pt idx="40513">
                  <c:v>202.5649999998882</c:v>
                </c:pt>
                <c:pt idx="40514">
                  <c:v>202.5699999998882</c:v>
                </c:pt>
                <c:pt idx="40515">
                  <c:v>202.5749999998881</c:v>
                </c:pt>
                <c:pt idx="40516">
                  <c:v>202.5799999998881</c:v>
                </c:pt>
                <c:pt idx="40517">
                  <c:v>202.5849999998882</c:v>
                </c:pt>
                <c:pt idx="40518">
                  <c:v>202.5899999998882</c:v>
                </c:pt>
                <c:pt idx="40519">
                  <c:v>202.5949999998882</c:v>
                </c:pt>
                <c:pt idx="40520">
                  <c:v>202.5999999998882</c:v>
                </c:pt>
                <c:pt idx="40521">
                  <c:v>202.6049999998882</c:v>
                </c:pt>
                <c:pt idx="40522">
                  <c:v>202.6099999998881</c:v>
                </c:pt>
                <c:pt idx="40523">
                  <c:v>202.6149999998881</c:v>
                </c:pt>
                <c:pt idx="40524">
                  <c:v>202.6199999998881</c:v>
                </c:pt>
                <c:pt idx="40525">
                  <c:v>202.6249999998882</c:v>
                </c:pt>
                <c:pt idx="40526">
                  <c:v>202.6299999998882</c:v>
                </c:pt>
                <c:pt idx="40527">
                  <c:v>202.6349999998882</c:v>
                </c:pt>
                <c:pt idx="40528">
                  <c:v>202.6399999998881</c:v>
                </c:pt>
                <c:pt idx="40529">
                  <c:v>202.6449999998881</c:v>
                </c:pt>
                <c:pt idx="40530">
                  <c:v>202.6499999998881</c:v>
                </c:pt>
                <c:pt idx="40531">
                  <c:v>202.6549999998882</c:v>
                </c:pt>
                <c:pt idx="40532">
                  <c:v>202.6599999998882</c:v>
                </c:pt>
                <c:pt idx="40533">
                  <c:v>202.6649999998882</c:v>
                </c:pt>
                <c:pt idx="40534">
                  <c:v>202.6699999998881</c:v>
                </c:pt>
                <c:pt idx="40535">
                  <c:v>202.6749999998881</c:v>
                </c:pt>
                <c:pt idx="40536">
                  <c:v>202.6799999998881</c:v>
                </c:pt>
                <c:pt idx="40537">
                  <c:v>202.6849999998881</c:v>
                </c:pt>
                <c:pt idx="40538">
                  <c:v>202.6899999998881</c:v>
                </c:pt>
                <c:pt idx="40539">
                  <c:v>202.6949999998881</c:v>
                </c:pt>
                <c:pt idx="40540">
                  <c:v>202.6999999998881</c:v>
                </c:pt>
                <c:pt idx="40541">
                  <c:v>202.7049999998881</c:v>
                </c:pt>
                <c:pt idx="40542">
                  <c:v>202.7099999998881</c:v>
                </c:pt>
                <c:pt idx="40543">
                  <c:v>202.7149999998881</c:v>
                </c:pt>
                <c:pt idx="40544">
                  <c:v>202.7199999998872</c:v>
                </c:pt>
                <c:pt idx="40545">
                  <c:v>202.7249999998881</c:v>
                </c:pt>
                <c:pt idx="40546">
                  <c:v>202.7299999998881</c:v>
                </c:pt>
                <c:pt idx="40547">
                  <c:v>202.7349999998881</c:v>
                </c:pt>
                <c:pt idx="40548">
                  <c:v>202.7399999998881</c:v>
                </c:pt>
                <c:pt idx="40549">
                  <c:v>202.7449999998881</c:v>
                </c:pt>
                <c:pt idx="40550">
                  <c:v>202.7499999998873</c:v>
                </c:pt>
                <c:pt idx="40551">
                  <c:v>202.7549999998881</c:v>
                </c:pt>
                <c:pt idx="40552">
                  <c:v>202.759999999888</c:v>
                </c:pt>
                <c:pt idx="40553">
                  <c:v>202.7649999998879</c:v>
                </c:pt>
                <c:pt idx="40554">
                  <c:v>202.7699999998879</c:v>
                </c:pt>
                <c:pt idx="40555">
                  <c:v>202.7749999998879</c:v>
                </c:pt>
                <c:pt idx="40556">
                  <c:v>202.7799999998877</c:v>
                </c:pt>
                <c:pt idx="40557">
                  <c:v>202.784999999888</c:v>
                </c:pt>
                <c:pt idx="40558">
                  <c:v>202.789999999888</c:v>
                </c:pt>
                <c:pt idx="40559">
                  <c:v>202.7949999998879</c:v>
                </c:pt>
                <c:pt idx="40560">
                  <c:v>202.7999999998879</c:v>
                </c:pt>
                <c:pt idx="40561">
                  <c:v>202.804999999888</c:v>
                </c:pt>
                <c:pt idx="40562">
                  <c:v>202.809999999888</c:v>
                </c:pt>
                <c:pt idx="40563">
                  <c:v>202.814999999888</c:v>
                </c:pt>
                <c:pt idx="40564">
                  <c:v>202.819999999888</c:v>
                </c:pt>
                <c:pt idx="40565">
                  <c:v>202.824999999888</c:v>
                </c:pt>
                <c:pt idx="40566">
                  <c:v>202.829999999888</c:v>
                </c:pt>
                <c:pt idx="40567">
                  <c:v>202.834999999888</c:v>
                </c:pt>
                <c:pt idx="40568">
                  <c:v>202.839999999888</c:v>
                </c:pt>
                <c:pt idx="40569">
                  <c:v>202.844999999888</c:v>
                </c:pt>
                <c:pt idx="40570">
                  <c:v>202.849999999888</c:v>
                </c:pt>
                <c:pt idx="40571">
                  <c:v>202.854999999888</c:v>
                </c:pt>
                <c:pt idx="40572">
                  <c:v>202.859999999888</c:v>
                </c:pt>
                <c:pt idx="40573">
                  <c:v>202.864999999888</c:v>
                </c:pt>
                <c:pt idx="40574">
                  <c:v>202.869999999888</c:v>
                </c:pt>
                <c:pt idx="40575">
                  <c:v>202.874999999888</c:v>
                </c:pt>
                <c:pt idx="40576">
                  <c:v>202.879999999888</c:v>
                </c:pt>
                <c:pt idx="40577">
                  <c:v>202.884999999888</c:v>
                </c:pt>
                <c:pt idx="40578">
                  <c:v>202.889999999888</c:v>
                </c:pt>
                <c:pt idx="40579">
                  <c:v>202.8949999998879</c:v>
                </c:pt>
                <c:pt idx="40580">
                  <c:v>202.8999999998879</c:v>
                </c:pt>
                <c:pt idx="40581">
                  <c:v>202.9049999998879</c:v>
                </c:pt>
                <c:pt idx="40582">
                  <c:v>202.9099999998879</c:v>
                </c:pt>
                <c:pt idx="40583">
                  <c:v>202.9149999998879</c:v>
                </c:pt>
                <c:pt idx="40584">
                  <c:v>202.9199999998879</c:v>
                </c:pt>
                <c:pt idx="40585">
                  <c:v>202.9249999998879</c:v>
                </c:pt>
                <c:pt idx="40586">
                  <c:v>202.9299999998879</c:v>
                </c:pt>
                <c:pt idx="40587">
                  <c:v>202.9349999998879</c:v>
                </c:pt>
                <c:pt idx="40588">
                  <c:v>202.9399999998879</c:v>
                </c:pt>
                <c:pt idx="40589">
                  <c:v>202.9449999998879</c:v>
                </c:pt>
                <c:pt idx="40590">
                  <c:v>202.9499999998879</c:v>
                </c:pt>
                <c:pt idx="40591">
                  <c:v>202.9549999998879</c:v>
                </c:pt>
                <c:pt idx="40592">
                  <c:v>202.9599999998879</c:v>
                </c:pt>
                <c:pt idx="40593">
                  <c:v>202.9649999998879</c:v>
                </c:pt>
                <c:pt idx="40594">
                  <c:v>202.9699999998879</c:v>
                </c:pt>
                <c:pt idx="40595">
                  <c:v>202.9749999998879</c:v>
                </c:pt>
                <c:pt idx="40596">
                  <c:v>202.9799999998878</c:v>
                </c:pt>
                <c:pt idx="40597">
                  <c:v>202.9849999998879</c:v>
                </c:pt>
                <c:pt idx="40598">
                  <c:v>202.9899999998879</c:v>
                </c:pt>
                <c:pt idx="40599">
                  <c:v>202.9949999998879</c:v>
                </c:pt>
                <c:pt idx="40600">
                  <c:v>202.9999999998878</c:v>
                </c:pt>
                <c:pt idx="40601">
                  <c:v>203.0049999998878</c:v>
                </c:pt>
                <c:pt idx="40602">
                  <c:v>203.0099999998878</c:v>
                </c:pt>
                <c:pt idx="40603">
                  <c:v>203.0149999998877</c:v>
                </c:pt>
                <c:pt idx="40604">
                  <c:v>203.0199999998877</c:v>
                </c:pt>
                <c:pt idx="40605">
                  <c:v>203.0249999998878</c:v>
                </c:pt>
                <c:pt idx="40606">
                  <c:v>203.0299999998878</c:v>
                </c:pt>
                <c:pt idx="40607">
                  <c:v>203.0349999998878</c:v>
                </c:pt>
                <c:pt idx="40608">
                  <c:v>203.0399999998878</c:v>
                </c:pt>
                <c:pt idx="40609">
                  <c:v>203.0449999998878</c:v>
                </c:pt>
                <c:pt idx="40610">
                  <c:v>203.0499999998877</c:v>
                </c:pt>
                <c:pt idx="40611">
                  <c:v>203.0549999998878</c:v>
                </c:pt>
                <c:pt idx="40612">
                  <c:v>203.0599999998878</c:v>
                </c:pt>
                <c:pt idx="40613">
                  <c:v>203.0649999998878</c:v>
                </c:pt>
                <c:pt idx="40614">
                  <c:v>203.0699999998878</c:v>
                </c:pt>
                <c:pt idx="40615">
                  <c:v>203.0749999998878</c:v>
                </c:pt>
                <c:pt idx="40616">
                  <c:v>203.0799999998877</c:v>
                </c:pt>
                <c:pt idx="40617">
                  <c:v>203.0849999998878</c:v>
                </c:pt>
                <c:pt idx="40618">
                  <c:v>203.0899999998878</c:v>
                </c:pt>
                <c:pt idx="40619">
                  <c:v>203.0949999998878</c:v>
                </c:pt>
                <c:pt idx="40620">
                  <c:v>203.0999999998878</c:v>
                </c:pt>
                <c:pt idx="40621">
                  <c:v>203.1049999998878</c:v>
                </c:pt>
                <c:pt idx="40622">
                  <c:v>203.1099999998877</c:v>
                </c:pt>
                <c:pt idx="40623">
                  <c:v>203.1149999998877</c:v>
                </c:pt>
                <c:pt idx="40624">
                  <c:v>203.1199999998877</c:v>
                </c:pt>
                <c:pt idx="40625">
                  <c:v>203.1249999998877</c:v>
                </c:pt>
                <c:pt idx="40626">
                  <c:v>203.1299999998877</c:v>
                </c:pt>
                <c:pt idx="40627">
                  <c:v>203.1349999998877</c:v>
                </c:pt>
                <c:pt idx="40628">
                  <c:v>203.1399999998877</c:v>
                </c:pt>
                <c:pt idx="40629">
                  <c:v>203.1449999998877</c:v>
                </c:pt>
                <c:pt idx="40630">
                  <c:v>203.1499999998877</c:v>
                </c:pt>
                <c:pt idx="40631">
                  <c:v>203.1549999998877</c:v>
                </c:pt>
                <c:pt idx="40632">
                  <c:v>203.1599999998877</c:v>
                </c:pt>
                <c:pt idx="40633">
                  <c:v>203.1649999998877</c:v>
                </c:pt>
                <c:pt idx="40634">
                  <c:v>203.1699999998877</c:v>
                </c:pt>
                <c:pt idx="40635">
                  <c:v>203.1749999998877</c:v>
                </c:pt>
                <c:pt idx="40636">
                  <c:v>203.1799999998877</c:v>
                </c:pt>
                <c:pt idx="40637">
                  <c:v>203.1849999998877</c:v>
                </c:pt>
                <c:pt idx="40638">
                  <c:v>203.1899999998877</c:v>
                </c:pt>
                <c:pt idx="40639">
                  <c:v>203.1949999998877</c:v>
                </c:pt>
                <c:pt idx="40640">
                  <c:v>203.1999999998876</c:v>
                </c:pt>
                <c:pt idx="40641">
                  <c:v>203.2049999998875</c:v>
                </c:pt>
                <c:pt idx="40642">
                  <c:v>203.2099999998875</c:v>
                </c:pt>
                <c:pt idx="40643">
                  <c:v>203.2149999998875</c:v>
                </c:pt>
                <c:pt idx="40644">
                  <c:v>203.2199999998871</c:v>
                </c:pt>
                <c:pt idx="40645">
                  <c:v>203.2249999998876</c:v>
                </c:pt>
                <c:pt idx="40646">
                  <c:v>203.2299999998876</c:v>
                </c:pt>
                <c:pt idx="40647">
                  <c:v>203.2349999998875</c:v>
                </c:pt>
                <c:pt idx="40648">
                  <c:v>203.2399999998875</c:v>
                </c:pt>
                <c:pt idx="40649">
                  <c:v>203.2449999998875</c:v>
                </c:pt>
                <c:pt idx="40650">
                  <c:v>203.2499999998875</c:v>
                </c:pt>
                <c:pt idx="40651">
                  <c:v>203.2549999998876</c:v>
                </c:pt>
                <c:pt idx="40652">
                  <c:v>203.2599999998876</c:v>
                </c:pt>
                <c:pt idx="40653">
                  <c:v>203.2649999998876</c:v>
                </c:pt>
                <c:pt idx="40654">
                  <c:v>203.2699999998875</c:v>
                </c:pt>
                <c:pt idx="40655">
                  <c:v>203.2749999998875</c:v>
                </c:pt>
                <c:pt idx="40656">
                  <c:v>203.2799999998875</c:v>
                </c:pt>
                <c:pt idx="40657">
                  <c:v>203.2849999998876</c:v>
                </c:pt>
                <c:pt idx="40658">
                  <c:v>203.2899999998876</c:v>
                </c:pt>
                <c:pt idx="40659">
                  <c:v>203.2949999998876</c:v>
                </c:pt>
                <c:pt idx="40660">
                  <c:v>203.2999999998875</c:v>
                </c:pt>
                <c:pt idx="40661">
                  <c:v>203.3049999998876</c:v>
                </c:pt>
                <c:pt idx="40662">
                  <c:v>203.3099999998876</c:v>
                </c:pt>
                <c:pt idx="40663">
                  <c:v>203.3149999998876</c:v>
                </c:pt>
                <c:pt idx="40664">
                  <c:v>203.3199999998876</c:v>
                </c:pt>
                <c:pt idx="40665">
                  <c:v>203.3249999998876</c:v>
                </c:pt>
                <c:pt idx="40666">
                  <c:v>203.3299999998876</c:v>
                </c:pt>
                <c:pt idx="40667">
                  <c:v>203.3349999998875</c:v>
                </c:pt>
                <c:pt idx="40668">
                  <c:v>203.3399999998875</c:v>
                </c:pt>
                <c:pt idx="40669">
                  <c:v>203.3449999998875</c:v>
                </c:pt>
                <c:pt idx="40670">
                  <c:v>203.3499999998875</c:v>
                </c:pt>
                <c:pt idx="40671">
                  <c:v>203.3549999998876</c:v>
                </c:pt>
                <c:pt idx="40672">
                  <c:v>203.3599999998875</c:v>
                </c:pt>
                <c:pt idx="40673">
                  <c:v>203.3649999998875</c:v>
                </c:pt>
                <c:pt idx="40674">
                  <c:v>203.3699999998875</c:v>
                </c:pt>
                <c:pt idx="40675">
                  <c:v>203.3749999998875</c:v>
                </c:pt>
                <c:pt idx="40676">
                  <c:v>203.3799999998875</c:v>
                </c:pt>
                <c:pt idx="40677">
                  <c:v>203.3849999998875</c:v>
                </c:pt>
                <c:pt idx="40678">
                  <c:v>203.3899999998875</c:v>
                </c:pt>
                <c:pt idx="40679">
                  <c:v>203.3949999998875</c:v>
                </c:pt>
                <c:pt idx="40680">
                  <c:v>203.3999999998875</c:v>
                </c:pt>
                <c:pt idx="40681">
                  <c:v>203.4049999998875</c:v>
                </c:pt>
                <c:pt idx="40682">
                  <c:v>203.4099999998875</c:v>
                </c:pt>
                <c:pt idx="40683">
                  <c:v>203.4149999998875</c:v>
                </c:pt>
                <c:pt idx="40684">
                  <c:v>203.4199999998874</c:v>
                </c:pt>
                <c:pt idx="40685">
                  <c:v>203.4249999998875</c:v>
                </c:pt>
                <c:pt idx="40686">
                  <c:v>203.4299999998875</c:v>
                </c:pt>
                <c:pt idx="40687">
                  <c:v>203.4349999998875</c:v>
                </c:pt>
                <c:pt idx="40688">
                  <c:v>203.4399999998874</c:v>
                </c:pt>
                <c:pt idx="40689">
                  <c:v>203.4449999998874</c:v>
                </c:pt>
                <c:pt idx="40690">
                  <c:v>203.4499999998874</c:v>
                </c:pt>
                <c:pt idx="40691">
                  <c:v>203.4549999998874</c:v>
                </c:pt>
                <c:pt idx="40692">
                  <c:v>203.4599999998874</c:v>
                </c:pt>
                <c:pt idx="40693">
                  <c:v>203.4649999998874</c:v>
                </c:pt>
                <c:pt idx="40694">
                  <c:v>203.4699999998874</c:v>
                </c:pt>
                <c:pt idx="40695">
                  <c:v>203.4749999998874</c:v>
                </c:pt>
                <c:pt idx="40696">
                  <c:v>203.4799999998874</c:v>
                </c:pt>
                <c:pt idx="40697">
                  <c:v>203.4849999998874</c:v>
                </c:pt>
                <c:pt idx="40698">
                  <c:v>203.4899999998874</c:v>
                </c:pt>
                <c:pt idx="40699">
                  <c:v>203.4949999998874</c:v>
                </c:pt>
                <c:pt idx="40700">
                  <c:v>203.4999999998874</c:v>
                </c:pt>
                <c:pt idx="40701">
                  <c:v>203.5049999998874</c:v>
                </c:pt>
                <c:pt idx="40702">
                  <c:v>203.5099999998874</c:v>
                </c:pt>
                <c:pt idx="40703">
                  <c:v>203.5149999998874</c:v>
                </c:pt>
                <c:pt idx="40704">
                  <c:v>203.5199999998873</c:v>
                </c:pt>
                <c:pt idx="40705">
                  <c:v>203.5249999998874</c:v>
                </c:pt>
                <c:pt idx="40706">
                  <c:v>203.5299999998874</c:v>
                </c:pt>
                <c:pt idx="40707">
                  <c:v>203.5349999998874</c:v>
                </c:pt>
                <c:pt idx="40708">
                  <c:v>203.5399999998874</c:v>
                </c:pt>
                <c:pt idx="40709">
                  <c:v>203.5449999998874</c:v>
                </c:pt>
                <c:pt idx="40710">
                  <c:v>203.5499999998873</c:v>
                </c:pt>
                <c:pt idx="40711">
                  <c:v>203.5549999998873</c:v>
                </c:pt>
                <c:pt idx="40712">
                  <c:v>203.5599999998873</c:v>
                </c:pt>
                <c:pt idx="40713">
                  <c:v>203.5649999998873</c:v>
                </c:pt>
                <c:pt idx="40714">
                  <c:v>203.5699999998873</c:v>
                </c:pt>
                <c:pt idx="40715">
                  <c:v>203.5749999998873</c:v>
                </c:pt>
                <c:pt idx="40716">
                  <c:v>203.5799999998873</c:v>
                </c:pt>
                <c:pt idx="40717">
                  <c:v>203.5849999998873</c:v>
                </c:pt>
                <c:pt idx="40718">
                  <c:v>203.5899999998873</c:v>
                </c:pt>
                <c:pt idx="40719">
                  <c:v>203.5949999998873</c:v>
                </c:pt>
                <c:pt idx="40720">
                  <c:v>203.5999999998873</c:v>
                </c:pt>
                <c:pt idx="40721">
                  <c:v>203.6049999998873</c:v>
                </c:pt>
                <c:pt idx="40722">
                  <c:v>203.6099999998873</c:v>
                </c:pt>
                <c:pt idx="40723">
                  <c:v>203.6149999998873</c:v>
                </c:pt>
                <c:pt idx="40724">
                  <c:v>203.6199999998873</c:v>
                </c:pt>
                <c:pt idx="40725">
                  <c:v>203.6249999998873</c:v>
                </c:pt>
                <c:pt idx="40726">
                  <c:v>203.6299999998873</c:v>
                </c:pt>
                <c:pt idx="40727">
                  <c:v>203.6349999998873</c:v>
                </c:pt>
                <c:pt idx="40728">
                  <c:v>203.6399999998872</c:v>
                </c:pt>
                <c:pt idx="40729">
                  <c:v>203.6449999998871</c:v>
                </c:pt>
                <c:pt idx="40730">
                  <c:v>203.6499999998871</c:v>
                </c:pt>
                <c:pt idx="40731">
                  <c:v>203.6549999998873</c:v>
                </c:pt>
                <c:pt idx="40732">
                  <c:v>203.6599999998872</c:v>
                </c:pt>
                <c:pt idx="40733">
                  <c:v>203.6649999998872</c:v>
                </c:pt>
                <c:pt idx="40734">
                  <c:v>203.6699999998872</c:v>
                </c:pt>
                <c:pt idx="40735">
                  <c:v>203.6749999998871</c:v>
                </c:pt>
                <c:pt idx="40736">
                  <c:v>203.6799999998871</c:v>
                </c:pt>
                <c:pt idx="40737">
                  <c:v>203.6849999998872</c:v>
                </c:pt>
                <c:pt idx="40738">
                  <c:v>203.6899999998872</c:v>
                </c:pt>
                <c:pt idx="40739">
                  <c:v>203.6949999998872</c:v>
                </c:pt>
                <c:pt idx="40740">
                  <c:v>203.6999999998872</c:v>
                </c:pt>
                <c:pt idx="40741">
                  <c:v>203.7049999998871</c:v>
                </c:pt>
                <c:pt idx="40742">
                  <c:v>203.7099999998871</c:v>
                </c:pt>
                <c:pt idx="40743">
                  <c:v>203.7149999998871</c:v>
                </c:pt>
                <c:pt idx="40744">
                  <c:v>203.7199999998871</c:v>
                </c:pt>
                <c:pt idx="40745">
                  <c:v>203.7249999998872</c:v>
                </c:pt>
                <c:pt idx="40746">
                  <c:v>203.7299999998872</c:v>
                </c:pt>
                <c:pt idx="40747">
                  <c:v>203.7349999998872</c:v>
                </c:pt>
                <c:pt idx="40748">
                  <c:v>203.7399999998871</c:v>
                </c:pt>
                <c:pt idx="40749">
                  <c:v>203.7449999998871</c:v>
                </c:pt>
                <c:pt idx="40750">
                  <c:v>203.7499999998871</c:v>
                </c:pt>
                <c:pt idx="40751">
                  <c:v>203.7549999998872</c:v>
                </c:pt>
                <c:pt idx="40752">
                  <c:v>203.7599999998872</c:v>
                </c:pt>
                <c:pt idx="40753">
                  <c:v>203.7649999998872</c:v>
                </c:pt>
                <c:pt idx="40754">
                  <c:v>203.7699999998871</c:v>
                </c:pt>
                <c:pt idx="40755">
                  <c:v>203.7749999998871</c:v>
                </c:pt>
                <c:pt idx="40756">
                  <c:v>203.7799999998871</c:v>
                </c:pt>
                <c:pt idx="40757">
                  <c:v>203.7849999998871</c:v>
                </c:pt>
                <c:pt idx="40758">
                  <c:v>203.7899999998871</c:v>
                </c:pt>
                <c:pt idx="40759">
                  <c:v>203.7949999998871</c:v>
                </c:pt>
                <c:pt idx="40760">
                  <c:v>203.7999999998871</c:v>
                </c:pt>
                <c:pt idx="40761">
                  <c:v>203.8049999998871</c:v>
                </c:pt>
                <c:pt idx="40762">
                  <c:v>203.8099999998871</c:v>
                </c:pt>
                <c:pt idx="40763">
                  <c:v>203.8149999998871</c:v>
                </c:pt>
                <c:pt idx="40764">
                  <c:v>203.8199999998871</c:v>
                </c:pt>
                <c:pt idx="40765">
                  <c:v>203.8249999998871</c:v>
                </c:pt>
                <c:pt idx="40766">
                  <c:v>203.8299999998871</c:v>
                </c:pt>
                <c:pt idx="40767">
                  <c:v>203.8349999998871</c:v>
                </c:pt>
                <c:pt idx="40768">
                  <c:v>203.8399999998871</c:v>
                </c:pt>
                <c:pt idx="40769">
                  <c:v>203.8449999998871</c:v>
                </c:pt>
                <c:pt idx="40770">
                  <c:v>203.8499999998871</c:v>
                </c:pt>
                <c:pt idx="40771">
                  <c:v>203.8549999998871</c:v>
                </c:pt>
                <c:pt idx="40772">
                  <c:v>203.8599999998871</c:v>
                </c:pt>
                <c:pt idx="40773">
                  <c:v>203.8649999998871</c:v>
                </c:pt>
                <c:pt idx="40774">
                  <c:v>203.8699999998871</c:v>
                </c:pt>
                <c:pt idx="40775">
                  <c:v>203.8749999998871</c:v>
                </c:pt>
                <c:pt idx="40776">
                  <c:v>203.879999999887</c:v>
                </c:pt>
                <c:pt idx="40777">
                  <c:v>203.884999999887</c:v>
                </c:pt>
                <c:pt idx="40778">
                  <c:v>203.889999999887</c:v>
                </c:pt>
                <c:pt idx="40779">
                  <c:v>203.894999999887</c:v>
                </c:pt>
                <c:pt idx="40780">
                  <c:v>203.899999999887</c:v>
                </c:pt>
                <c:pt idx="40781">
                  <c:v>203.904999999887</c:v>
                </c:pt>
                <c:pt idx="40782">
                  <c:v>203.909999999887</c:v>
                </c:pt>
                <c:pt idx="40783">
                  <c:v>203.914999999887</c:v>
                </c:pt>
                <c:pt idx="40784">
                  <c:v>203.919999999887</c:v>
                </c:pt>
                <c:pt idx="40785">
                  <c:v>203.924999999887</c:v>
                </c:pt>
                <c:pt idx="40786">
                  <c:v>203.929999999887</c:v>
                </c:pt>
                <c:pt idx="40787">
                  <c:v>203.934999999887</c:v>
                </c:pt>
                <c:pt idx="40788">
                  <c:v>203.939999999887</c:v>
                </c:pt>
                <c:pt idx="40789">
                  <c:v>203.944999999887</c:v>
                </c:pt>
                <c:pt idx="40790">
                  <c:v>203.949999999887</c:v>
                </c:pt>
                <c:pt idx="40791">
                  <c:v>203.954999999887</c:v>
                </c:pt>
                <c:pt idx="40792">
                  <c:v>203.959999999887</c:v>
                </c:pt>
                <c:pt idx="40793">
                  <c:v>203.964999999887</c:v>
                </c:pt>
                <c:pt idx="40794">
                  <c:v>203.969999999887</c:v>
                </c:pt>
                <c:pt idx="40795">
                  <c:v>203.974999999887</c:v>
                </c:pt>
                <c:pt idx="40796">
                  <c:v>203.979999999887</c:v>
                </c:pt>
                <c:pt idx="40797">
                  <c:v>203.984999999887</c:v>
                </c:pt>
                <c:pt idx="40798">
                  <c:v>203.989999999887</c:v>
                </c:pt>
                <c:pt idx="40799">
                  <c:v>203.9949999998869</c:v>
                </c:pt>
                <c:pt idx="40800">
                  <c:v>203.9999999998869</c:v>
                </c:pt>
                <c:pt idx="40801">
                  <c:v>204.0049999998869</c:v>
                </c:pt>
                <c:pt idx="40802">
                  <c:v>204.0099999998869</c:v>
                </c:pt>
                <c:pt idx="40803">
                  <c:v>204.0149999998869</c:v>
                </c:pt>
                <c:pt idx="40804">
                  <c:v>204.0199999998869</c:v>
                </c:pt>
                <c:pt idx="40805">
                  <c:v>204.0249999998869</c:v>
                </c:pt>
                <c:pt idx="40806">
                  <c:v>204.0299999998869</c:v>
                </c:pt>
                <c:pt idx="40807">
                  <c:v>204.0349999998869</c:v>
                </c:pt>
                <c:pt idx="40808">
                  <c:v>204.0399999998869</c:v>
                </c:pt>
                <c:pt idx="40809">
                  <c:v>204.0449999998869</c:v>
                </c:pt>
                <c:pt idx="40810">
                  <c:v>204.0499999998869</c:v>
                </c:pt>
                <c:pt idx="40811">
                  <c:v>204.0549999998869</c:v>
                </c:pt>
                <c:pt idx="40812">
                  <c:v>204.0599999998869</c:v>
                </c:pt>
                <c:pt idx="40813">
                  <c:v>204.0649999998869</c:v>
                </c:pt>
                <c:pt idx="40814">
                  <c:v>204.0699999998869</c:v>
                </c:pt>
                <c:pt idx="40815">
                  <c:v>204.0749999998869</c:v>
                </c:pt>
                <c:pt idx="40816">
                  <c:v>204.0799999998868</c:v>
                </c:pt>
                <c:pt idx="40817">
                  <c:v>204.0849999998869</c:v>
                </c:pt>
                <c:pt idx="40818">
                  <c:v>204.0899999998869</c:v>
                </c:pt>
                <c:pt idx="40819">
                  <c:v>204.0949999998869</c:v>
                </c:pt>
                <c:pt idx="40820">
                  <c:v>204.0999999998868</c:v>
                </c:pt>
                <c:pt idx="40821">
                  <c:v>204.1049999998868</c:v>
                </c:pt>
                <c:pt idx="40822">
                  <c:v>204.1099999998868</c:v>
                </c:pt>
                <c:pt idx="40823">
                  <c:v>204.1149999998867</c:v>
                </c:pt>
                <c:pt idx="40824">
                  <c:v>204.1199999998867</c:v>
                </c:pt>
                <c:pt idx="40825">
                  <c:v>204.1249999998868</c:v>
                </c:pt>
                <c:pt idx="40826">
                  <c:v>204.1299999998868</c:v>
                </c:pt>
                <c:pt idx="40827">
                  <c:v>204.1349999998868</c:v>
                </c:pt>
                <c:pt idx="40828">
                  <c:v>204.1399999998868</c:v>
                </c:pt>
                <c:pt idx="40829">
                  <c:v>204.1449999998867</c:v>
                </c:pt>
                <c:pt idx="40830">
                  <c:v>204.1499999998867</c:v>
                </c:pt>
                <c:pt idx="40831">
                  <c:v>204.1549999998868</c:v>
                </c:pt>
                <c:pt idx="40832">
                  <c:v>204.1599999998868</c:v>
                </c:pt>
                <c:pt idx="40833">
                  <c:v>204.1649999998868</c:v>
                </c:pt>
                <c:pt idx="40834">
                  <c:v>204.1699999998868</c:v>
                </c:pt>
                <c:pt idx="40835">
                  <c:v>204.1749999998868</c:v>
                </c:pt>
                <c:pt idx="40836">
                  <c:v>204.1799999998867</c:v>
                </c:pt>
                <c:pt idx="40837">
                  <c:v>204.1849999998868</c:v>
                </c:pt>
                <c:pt idx="40838">
                  <c:v>204.1899999998868</c:v>
                </c:pt>
                <c:pt idx="40839">
                  <c:v>204.1949999998868</c:v>
                </c:pt>
                <c:pt idx="40840">
                  <c:v>204.1999999998868</c:v>
                </c:pt>
                <c:pt idx="40841">
                  <c:v>204.2049999998868</c:v>
                </c:pt>
                <c:pt idx="40842">
                  <c:v>204.2099999998867</c:v>
                </c:pt>
                <c:pt idx="40843">
                  <c:v>204.2149999998867</c:v>
                </c:pt>
                <c:pt idx="40844">
                  <c:v>204.2199999998867</c:v>
                </c:pt>
                <c:pt idx="40845">
                  <c:v>204.2249999998867</c:v>
                </c:pt>
                <c:pt idx="40846">
                  <c:v>204.2299999998867</c:v>
                </c:pt>
                <c:pt idx="40847">
                  <c:v>204.2349999998867</c:v>
                </c:pt>
                <c:pt idx="40848">
                  <c:v>204.2399999998867</c:v>
                </c:pt>
                <c:pt idx="40849">
                  <c:v>204.2449999998867</c:v>
                </c:pt>
                <c:pt idx="40850">
                  <c:v>204.2499999998867</c:v>
                </c:pt>
                <c:pt idx="40851">
                  <c:v>204.2549999998867</c:v>
                </c:pt>
                <c:pt idx="40852">
                  <c:v>204.2599999998867</c:v>
                </c:pt>
                <c:pt idx="40853">
                  <c:v>204.2649999998867</c:v>
                </c:pt>
                <c:pt idx="40854">
                  <c:v>204.2699999998867</c:v>
                </c:pt>
                <c:pt idx="40855">
                  <c:v>204.2749999998867</c:v>
                </c:pt>
                <c:pt idx="40856">
                  <c:v>204.2799999998867</c:v>
                </c:pt>
                <c:pt idx="40857">
                  <c:v>204.2849999998867</c:v>
                </c:pt>
                <c:pt idx="40858">
                  <c:v>204.2899999998867</c:v>
                </c:pt>
                <c:pt idx="40859">
                  <c:v>204.2949999998867</c:v>
                </c:pt>
                <c:pt idx="40860">
                  <c:v>204.2999999998866</c:v>
                </c:pt>
                <c:pt idx="40861">
                  <c:v>204.3049999998867</c:v>
                </c:pt>
                <c:pt idx="40862">
                  <c:v>204.3099999998867</c:v>
                </c:pt>
                <c:pt idx="40863">
                  <c:v>204.3149999998867</c:v>
                </c:pt>
                <c:pt idx="40864">
                  <c:v>204.3199999998866</c:v>
                </c:pt>
                <c:pt idx="40865">
                  <c:v>204.3249999998866</c:v>
                </c:pt>
                <c:pt idx="40866">
                  <c:v>204.3299999998866</c:v>
                </c:pt>
                <c:pt idx="40867">
                  <c:v>204.3349999998866</c:v>
                </c:pt>
                <c:pt idx="40868">
                  <c:v>204.3399999998866</c:v>
                </c:pt>
                <c:pt idx="40869">
                  <c:v>204.3449999998866</c:v>
                </c:pt>
                <c:pt idx="40870">
                  <c:v>204.3499999998866</c:v>
                </c:pt>
                <c:pt idx="40871">
                  <c:v>204.3549999998866</c:v>
                </c:pt>
                <c:pt idx="40872">
                  <c:v>204.3599999998866</c:v>
                </c:pt>
                <c:pt idx="40873">
                  <c:v>204.3649999998866</c:v>
                </c:pt>
                <c:pt idx="40874">
                  <c:v>204.3699999998866</c:v>
                </c:pt>
                <c:pt idx="40875">
                  <c:v>204.3749999998866</c:v>
                </c:pt>
                <c:pt idx="40876">
                  <c:v>204.3799999998866</c:v>
                </c:pt>
                <c:pt idx="40877">
                  <c:v>204.3849999998866</c:v>
                </c:pt>
                <c:pt idx="40878">
                  <c:v>204.3899999998866</c:v>
                </c:pt>
                <c:pt idx="40879">
                  <c:v>204.3949999998866</c:v>
                </c:pt>
                <c:pt idx="40880">
                  <c:v>204.3999999998866</c:v>
                </c:pt>
                <c:pt idx="40881">
                  <c:v>204.4049999998866</c:v>
                </c:pt>
                <c:pt idx="40882">
                  <c:v>204.4099999998866</c:v>
                </c:pt>
                <c:pt idx="40883">
                  <c:v>204.4149999998866</c:v>
                </c:pt>
                <c:pt idx="40884">
                  <c:v>204.4199999998866</c:v>
                </c:pt>
                <c:pt idx="40885">
                  <c:v>204.4249999998866</c:v>
                </c:pt>
                <c:pt idx="40886">
                  <c:v>204.4299999998866</c:v>
                </c:pt>
                <c:pt idx="40887">
                  <c:v>204.4349999998865</c:v>
                </c:pt>
                <c:pt idx="40888">
                  <c:v>204.4399999998865</c:v>
                </c:pt>
                <c:pt idx="40889">
                  <c:v>204.4449999998865</c:v>
                </c:pt>
                <c:pt idx="40890">
                  <c:v>204.4499999998865</c:v>
                </c:pt>
                <c:pt idx="40891">
                  <c:v>204.4549999998866</c:v>
                </c:pt>
                <c:pt idx="40892">
                  <c:v>204.4599999998865</c:v>
                </c:pt>
                <c:pt idx="40893">
                  <c:v>204.4649999998865</c:v>
                </c:pt>
                <c:pt idx="40894">
                  <c:v>204.4699999998865</c:v>
                </c:pt>
                <c:pt idx="40895">
                  <c:v>204.4749999998865</c:v>
                </c:pt>
                <c:pt idx="40896">
                  <c:v>204.4799999998865</c:v>
                </c:pt>
                <c:pt idx="40897">
                  <c:v>204.4849999998865</c:v>
                </c:pt>
                <c:pt idx="40898">
                  <c:v>204.4899999998865</c:v>
                </c:pt>
                <c:pt idx="40899">
                  <c:v>204.4949999998865</c:v>
                </c:pt>
                <c:pt idx="40900">
                  <c:v>204.4999999998865</c:v>
                </c:pt>
                <c:pt idx="40901">
                  <c:v>204.5049999998865</c:v>
                </c:pt>
                <c:pt idx="40902">
                  <c:v>204.5099999998865</c:v>
                </c:pt>
                <c:pt idx="40903">
                  <c:v>204.5149999998865</c:v>
                </c:pt>
                <c:pt idx="40904">
                  <c:v>204.5199999998864</c:v>
                </c:pt>
                <c:pt idx="40905">
                  <c:v>204.5249999998865</c:v>
                </c:pt>
                <c:pt idx="40906">
                  <c:v>204.5299999998865</c:v>
                </c:pt>
                <c:pt idx="40907">
                  <c:v>204.5349999998865</c:v>
                </c:pt>
                <c:pt idx="40908">
                  <c:v>204.5399999998864</c:v>
                </c:pt>
                <c:pt idx="40909">
                  <c:v>204.5449999998864</c:v>
                </c:pt>
                <c:pt idx="40910">
                  <c:v>204.5499999998864</c:v>
                </c:pt>
                <c:pt idx="40911">
                  <c:v>204.5549999998864</c:v>
                </c:pt>
                <c:pt idx="40912">
                  <c:v>204.5599999998864</c:v>
                </c:pt>
                <c:pt idx="40913">
                  <c:v>204.5649999998864</c:v>
                </c:pt>
                <c:pt idx="40914">
                  <c:v>204.5699999998864</c:v>
                </c:pt>
                <c:pt idx="40915">
                  <c:v>204.5749999998864</c:v>
                </c:pt>
                <c:pt idx="40916">
                  <c:v>204.5799999998864</c:v>
                </c:pt>
                <c:pt idx="40917">
                  <c:v>204.5849999998864</c:v>
                </c:pt>
                <c:pt idx="40918">
                  <c:v>204.5899999998864</c:v>
                </c:pt>
                <c:pt idx="40919">
                  <c:v>204.5949999998864</c:v>
                </c:pt>
                <c:pt idx="40920">
                  <c:v>204.5999999998864</c:v>
                </c:pt>
                <c:pt idx="40921">
                  <c:v>204.6049999998864</c:v>
                </c:pt>
                <c:pt idx="40922">
                  <c:v>204.6099999998864</c:v>
                </c:pt>
                <c:pt idx="40923">
                  <c:v>204.6149999998864</c:v>
                </c:pt>
                <c:pt idx="40924">
                  <c:v>204.6199999998863</c:v>
                </c:pt>
                <c:pt idx="40925">
                  <c:v>204.6249999998864</c:v>
                </c:pt>
                <c:pt idx="40926">
                  <c:v>204.6299999998864</c:v>
                </c:pt>
                <c:pt idx="40927">
                  <c:v>204.6349999998864</c:v>
                </c:pt>
                <c:pt idx="40928">
                  <c:v>204.6399999998864</c:v>
                </c:pt>
                <c:pt idx="40929">
                  <c:v>204.6449999998864</c:v>
                </c:pt>
                <c:pt idx="40930">
                  <c:v>204.6499999998863</c:v>
                </c:pt>
                <c:pt idx="40931">
                  <c:v>204.6549999998863</c:v>
                </c:pt>
                <c:pt idx="40932">
                  <c:v>204.6599999998863</c:v>
                </c:pt>
                <c:pt idx="40933">
                  <c:v>204.6649999998863</c:v>
                </c:pt>
                <c:pt idx="40934">
                  <c:v>204.6699999998863</c:v>
                </c:pt>
                <c:pt idx="40935">
                  <c:v>204.6749999998863</c:v>
                </c:pt>
                <c:pt idx="40936">
                  <c:v>204.6799999998863</c:v>
                </c:pt>
                <c:pt idx="40937">
                  <c:v>204.6849999998863</c:v>
                </c:pt>
                <c:pt idx="40938">
                  <c:v>204.6899999998863</c:v>
                </c:pt>
                <c:pt idx="40939">
                  <c:v>204.6949999998863</c:v>
                </c:pt>
                <c:pt idx="40940">
                  <c:v>204.6999999998863</c:v>
                </c:pt>
                <c:pt idx="40941">
                  <c:v>204.7049999998863</c:v>
                </c:pt>
                <c:pt idx="40942">
                  <c:v>204.7099999998863</c:v>
                </c:pt>
                <c:pt idx="40943">
                  <c:v>204.7149999998863</c:v>
                </c:pt>
                <c:pt idx="40944">
                  <c:v>204.7199999998863</c:v>
                </c:pt>
                <c:pt idx="40945">
                  <c:v>204.7249999998863</c:v>
                </c:pt>
                <c:pt idx="40946">
                  <c:v>204.7299999998863</c:v>
                </c:pt>
                <c:pt idx="40947">
                  <c:v>204.7349999998863</c:v>
                </c:pt>
                <c:pt idx="40948">
                  <c:v>204.7399999998862</c:v>
                </c:pt>
                <c:pt idx="40949">
                  <c:v>204.7449999998861</c:v>
                </c:pt>
                <c:pt idx="40950">
                  <c:v>204.7499999998861</c:v>
                </c:pt>
                <c:pt idx="40951">
                  <c:v>204.7549999998863</c:v>
                </c:pt>
                <c:pt idx="40952">
                  <c:v>204.7599999998862</c:v>
                </c:pt>
                <c:pt idx="40953">
                  <c:v>204.7649999998862</c:v>
                </c:pt>
                <c:pt idx="40954">
                  <c:v>204.7699999998862</c:v>
                </c:pt>
                <c:pt idx="40955">
                  <c:v>204.7749999998861</c:v>
                </c:pt>
                <c:pt idx="40956">
                  <c:v>204.7799999998861</c:v>
                </c:pt>
                <c:pt idx="40957">
                  <c:v>204.7849999998862</c:v>
                </c:pt>
                <c:pt idx="40958">
                  <c:v>204.7899999998862</c:v>
                </c:pt>
                <c:pt idx="40959">
                  <c:v>204.7949999998862</c:v>
                </c:pt>
                <c:pt idx="40960">
                  <c:v>204.7999999998862</c:v>
                </c:pt>
                <c:pt idx="40961">
                  <c:v>204.8049999998862</c:v>
                </c:pt>
                <c:pt idx="40962">
                  <c:v>204.8099999998862</c:v>
                </c:pt>
                <c:pt idx="40963">
                  <c:v>204.8149999998862</c:v>
                </c:pt>
                <c:pt idx="40964">
                  <c:v>204.8199999998862</c:v>
                </c:pt>
                <c:pt idx="40965">
                  <c:v>204.8249999998862</c:v>
                </c:pt>
                <c:pt idx="40966">
                  <c:v>204.8299999998862</c:v>
                </c:pt>
                <c:pt idx="40967">
                  <c:v>204.8349999998862</c:v>
                </c:pt>
                <c:pt idx="40968">
                  <c:v>204.8399999998862</c:v>
                </c:pt>
                <c:pt idx="40969">
                  <c:v>204.8449999998862</c:v>
                </c:pt>
                <c:pt idx="40970">
                  <c:v>204.8499999998862</c:v>
                </c:pt>
                <c:pt idx="40971">
                  <c:v>204.8549999998862</c:v>
                </c:pt>
                <c:pt idx="40972">
                  <c:v>204.8599999998862</c:v>
                </c:pt>
                <c:pt idx="40973">
                  <c:v>204.8649999998862</c:v>
                </c:pt>
                <c:pt idx="40974">
                  <c:v>204.8699999998862</c:v>
                </c:pt>
                <c:pt idx="40975">
                  <c:v>204.8749999998861</c:v>
                </c:pt>
                <c:pt idx="40976">
                  <c:v>204.8799999998861</c:v>
                </c:pt>
                <c:pt idx="40977">
                  <c:v>204.8849999998862</c:v>
                </c:pt>
                <c:pt idx="40978">
                  <c:v>204.8899999998862</c:v>
                </c:pt>
                <c:pt idx="40979">
                  <c:v>204.8949999998862</c:v>
                </c:pt>
                <c:pt idx="40980">
                  <c:v>204.8999999998861</c:v>
                </c:pt>
                <c:pt idx="40981">
                  <c:v>204.9049999998861</c:v>
                </c:pt>
                <c:pt idx="40982">
                  <c:v>204.9099999998861</c:v>
                </c:pt>
                <c:pt idx="40983">
                  <c:v>204.9149999998861</c:v>
                </c:pt>
                <c:pt idx="40984">
                  <c:v>204.9199999998861</c:v>
                </c:pt>
                <c:pt idx="40985">
                  <c:v>204.9249999998861</c:v>
                </c:pt>
                <c:pt idx="40986">
                  <c:v>204.9299999998861</c:v>
                </c:pt>
                <c:pt idx="40987">
                  <c:v>204.9349999998861</c:v>
                </c:pt>
                <c:pt idx="40988">
                  <c:v>204.9399999998861</c:v>
                </c:pt>
                <c:pt idx="40989">
                  <c:v>204.9449999998861</c:v>
                </c:pt>
                <c:pt idx="40990">
                  <c:v>204.9499999998861</c:v>
                </c:pt>
                <c:pt idx="40991">
                  <c:v>204.9549999998861</c:v>
                </c:pt>
                <c:pt idx="40992">
                  <c:v>204.9599999998861</c:v>
                </c:pt>
                <c:pt idx="40993">
                  <c:v>204.9649999998861</c:v>
                </c:pt>
                <c:pt idx="40994">
                  <c:v>204.9699999998861</c:v>
                </c:pt>
                <c:pt idx="40995">
                  <c:v>204.9749999998861</c:v>
                </c:pt>
                <c:pt idx="40996">
                  <c:v>204.979999999886</c:v>
                </c:pt>
                <c:pt idx="40997">
                  <c:v>204.984999999886</c:v>
                </c:pt>
                <c:pt idx="40998">
                  <c:v>204.989999999886</c:v>
                </c:pt>
                <c:pt idx="40999">
                  <c:v>204.994999999886</c:v>
                </c:pt>
                <c:pt idx="41000">
                  <c:v>204.999999999886</c:v>
                </c:pt>
                <c:pt idx="41001">
                  <c:v>205.004999999886</c:v>
                </c:pt>
                <c:pt idx="41002">
                  <c:v>205.009999999886</c:v>
                </c:pt>
                <c:pt idx="41003">
                  <c:v>205.014999999886</c:v>
                </c:pt>
                <c:pt idx="41004">
                  <c:v>205.019999999886</c:v>
                </c:pt>
                <c:pt idx="41005">
                  <c:v>205.024999999886</c:v>
                </c:pt>
                <c:pt idx="41006">
                  <c:v>205.029999999886</c:v>
                </c:pt>
                <c:pt idx="41007">
                  <c:v>205.034999999886</c:v>
                </c:pt>
                <c:pt idx="41008">
                  <c:v>205.039999999886</c:v>
                </c:pt>
                <c:pt idx="41009">
                  <c:v>205.044999999886</c:v>
                </c:pt>
                <c:pt idx="41010">
                  <c:v>205.049999999886</c:v>
                </c:pt>
                <c:pt idx="41011">
                  <c:v>205.054999999886</c:v>
                </c:pt>
                <c:pt idx="41012">
                  <c:v>205.059999999886</c:v>
                </c:pt>
                <c:pt idx="41013">
                  <c:v>205.064999999886</c:v>
                </c:pt>
                <c:pt idx="41014">
                  <c:v>205.069999999886</c:v>
                </c:pt>
                <c:pt idx="41015">
                  <c:v>205.074999999886</c:v>
                </c:pt>
                <c:pt idx="41016">
                  <c:v>205.079999999886</c:v>
                </c:pt>
                <c:pt idx="41017">
                  <c:v>205.084999999886</c:v>
                </c:pt>
                <c:pt idx="41018">
                  <c:v>205.089999999886</c:v>
                </c:pt>
                <c:pt idx="41019">
                  <c:v>205.0949999998859</c:v>
                </c:pt>
                <c:pt idx="41020">
                  <c:v>205.0999999998859</c:v>
                </c:pt>
                <c:pt idx="41021">
                  <c:v>205.1049999998859</c:v>
                </c:pt>
                <c:pt idx="41022">
                  <c:v>205.1099999998859</c:v>
                </c:pt>
                <c:pt idx="41023">
                  <c:v>205.1149999998859</c:v>
                </c:pt>
                <c:pt idx="41024">
                  <c:v>205.1199999998859</c:v>
                </c:pt>
                <c:pt idx="41025">
                  <c:v>205.1249999998859</c:v>
                </c:pt>
                <c:pt idx="41026">
                  <c:v>205.1299999998859</c:v>
                </c:pt>
                <c:pt idx="41027">
                  <c:v>205.1349999998859</c:v>
                </c:pt>
                <c:pt idx="41028">
                  <c:v>205.1399999998859</c:v>
                </c:pt>
                <c:pt idx="41029">
                  <c:v>205.1449999998859</c:v>
                </c:pt>
                <c:pt idx="41030">
                  <c:v>205.1499999998859</c:v>
                </c:pt>
                <c:pt idx="41031">
                  <c:v>205.1549999998859</c:v>
                </c:pt>
                <c:pt idx="41032">
                  <c:v>205.1599999998859</c:v>
                </c:pt>
                <c:pt idx="41033">
                  <c:v>205.1649999998859</c:v>
                </c:pt>
                <c:pt idx="41034">
                  <c:v>205.1699999998859</c:v>
                </c:pt>
                <c:pt idx="41035">
                  <c:v>205.1749999998859</c:v>
                </c:pt>
                <c:pt idx="41036">
                  <c:v>205.1799999998858</c:v>
                </c:pt>
                <c:pt idx="41037">
                  <c:v>205.1849999998859</c:v>
                </c:pt>
                <c:pt idx="41038">
                  <c:v>205.1899999998859</c:v>
                </c:pt>
                <c:pt idx="41039">
                  <c:v>205.1949999998859</c:v>
                </c:pt>
                <c:pt idx="41040">
                  <c:v>205.1999999998858</c:v>
                </c:pt>
                <c:pt idx="41041">
                  <c:v>205.2049999998858</c:v>
                </c:pt>
                <c:pt idx="41042">
                  <c:v>205.2099999998858</c:v>
                </c:pt>
                <c:pt idx="41043">
                  <c:v>205.2149999998857</c:v>
                </c:pt>
                <c:pt idx="41044">
                  <c:v>205.2199999998857</c:v>
                </c:pt>
                <c:pt idx="41045">
                  <c:v>205.2249999998858</c:v>
                </c:pt>
                <c:pt idx="41046">
                  <c:v>205.2299999998858</c:v>
                </c:pt>
                <c:pt idx="41047">
                  <c:v>205.2349999998858</c:v>
                </c:pt>
                <c:pt idx="41048">
                  <c:v>205.2399999998858</c:v>
                </c:pt>
                <c:pt idx="41049">
                  <c:v>205.2449999998857</c:v>
                </c:pt>
                <c:pt idx="41050">
                  <c:v>205.2499999998857</c:v>
                </c:pt>
                <c:pt idx="41051">
                  <c:v>205.2549999998858</c:v>
                </c:pt>
                <c:pt idx="41052">
                  <c:v>205.2599999998858</c:v>
                </c:pt>
                <c:pt idx="41053">
                  <c:v>205.2649999998858</c:v>
                </c:pt>
                <c:pt idx="41054">
                  <c:v>205.2699999998858</c:v>
                </c:pt>
                <c:pt idx="41055">
                  <c:v>205.2749999998858</c:v>
                </c:pt>
                <c:pt idx="41056">
                  <c:v>205.2799999998857</c:v>
                </c:pt>
                <c:pt idx="41057">
                  <c:v>205.2849999998858</c:v>
                </c:pt>
                <c:pt idx="41058">
                  <c:v>205.2899999998858</c:v>
                </c:pt>
                <c:pt idx="41059">
                  <c:v>205.2949999998858</c:v>
                </c:pt>
                <c:pt idx="41060">
                  <c:v>205.2999999998858</c:v>
                </c:pt>
                <c:pt idx="41061">
                  <c:v>205.3049999998858</c:v>
                </c:pt>
                <c:pt idx="41062">
                  <c:v>205.3099999998858</c:v>
                </c:pt>
                <c:pt idx="41063">
                  <c:v>205.3149999998857</c:v>
                </c:pt>
                <c:pt idx="41064">
                  <c:v>205.3199999998857</c:v>
                </c:pt>
                <c:pt idx="41065">
                  <c:v>205.3249999998858</c:v>
                </c:pt>
                <c:pt idx="41066">
                  <c:v>205.3299999998858</c:v>
                </c:pt>
                <c:pt idx="41067">
                  <c:v>205.3349999998858</c:v>
                </c:pt>
                <c:pt idx="41068">
                  <c:v>205.3399999998857</c:v>
                </c:pt>
                <c:pt idx="41069">
                  <c:v>205.3449999998857</c:v>
                </c:pt>
                <c:pt idx="41070">
                  <c:v>205.3499999998857</c:v>
                </c:pt>
                <c:pt idx="41071">
                  <c:v>205.3549999998857</c:v>
                </c:pt>
                <c:pt idx="41072">
                  <c:v>205.3599999998857</c:v>
                </c:pt>
                <c:pt idx="41073">
                  <c:v>205.3649999998857</c:v>
                </c:pt>
                <c:pt idx="41074">
                  <c:v>205.3699999998857</c:v>
                </c:pt>
                <c:pt idx="41075">
                  <c:v>205.3749999998857</c:v>
                </c:pt>
                <c:pt idx="41076">
                  <c:v>205.3799999998857</c:v>
                </c:pt>
                <c:pt idx="41077">
                  <c:v>205.3849999998857</c:v>
                </c:pt>
                <c:pt idx="41078">
                  <c:v>205.3899999998857</c:v>
                </c:pt>
                <c:pt idx="41079">
                  <c:v>205.3949999998857</c:v>
                </c:pt>
                <c:pt idx="41080">
                  <c:v>205.3999999998857</c:v>
                </c:pt>
                <c:pt idx="41081">
                  <c:v>205.4049999998857</c:v>
                </c:pt>
                <c:pt idx="41082">
                  <c:v>205.4099999998857</c:v>
                </c:pt>
                <c:pt idx="41083">
                  <c:v>205.4149999998857</c:v>
                </c:pt>
                <c:pt idx="41084">
                  <c:v>205.4199999998856</c:v>
                </c:pt>
                <c:pt idx="41085">
                  <c:v>205.4249999998856</c:v>
                </c:pt>
                <c:pt idx="41086">
                  <c:v>205.4299999998856</c:v>
                </c:pt>
                <c:pt idx="41087">
                  <c:v>205.4349999998856</c:v>
                </c:pt>
                <c:pt idx="41088">
                  <c:v>205.4399999998856</c:v>
                </c:pt>
                <c:pt idx="41089">
                  <c:v>205.4449999998856</c:v>
                </c:pt>
                <c:pt idx="41090">
                  <c:v>205.4499999998856</c:v>
                </c:pt>
                <c:pt idx="41091">
                  <c:v>205.4549999998856</c:v>
                </c:pt>
                <c:pt idx="41092">
                  <c:v>205.4599999998856</c:v>
                </c:pt>
                <c:pt idx="41093">
                  <c:v>205.4649999998856</c:v>
                </c:pt>
                <c:pt idx="41094">
                  <c:v>205.4699999998856</c:v>
                </c:pt>
                <c:pt idx="41095">
                  <c:v>205.4749999998856</c:v>
                </c:pt>
                <c:pt idx="41096">
                  <c:v>205.4799999998856</c:v>
                </c:pt>
                <c:pt idx="41097">
                  <c:v>205.4849999998856</c:v>
                </c:pt>
                <c:pt idx="41098">
                  <c:v>205.4899999998856</c:v>
                </c:pt>
                <c:pt idx="41099">
                  <c:v>205.4949999998856</c:v>
                </c:pt>
                <c:pt idx="41100">
                  <c:v>205.4999999998856</c:v>
                </c:pt>
                <c:pt idx="41101">
                  <c:v>205.5049999998856</c:v>
                </c:pt>
                <c:pt idx="41102">
                  <c:v>205.5099999998856</c:v>
                </c:pt>
                <c:pt idx="41103">
                  <c:v>205.5149999998856</c:v>
                </c:pt>
                <c:pt idx="41104">
                  <c:v>205.5199999998856</c:v>
                </c:pt>
                <c:pt idx="41105">
                  <c:v>205.5249999998856</c:v>
                </c:pt>
                <c:pt idx="41106">
                  <c:v>205.5299999998856</c:v>
                </c:pt>
                <c:pt idx="41107">
                  <c:v>205.5349999998855</c:v>
                </c:pt>
                <c:pt idx="41108">
                  <c:v>205.5399999998855</c:v>
                </c:pt>
                <c:pt idx="41109">
                  <c:v>205.5449999998855</c:v>
                </c:pt>
                <c:pt idx="41110">
                  <c:v>205.5499999998855</c:v>
                </c:pt>
                <c:pt idx="41111">
                  <c:v>205.5549999998856</c:v>
                </c:pt>
                <c:pt idx="41112">
                  <c:v>205.5599999998855</c:v>
                </c:pt>
                <c:pt idx="41113">
                  <c:v>205.5649999998855</c:v>
                </c:pt>
                <c:pt idx="41114">
                  <c:v>205.5699999998855</c:v>
                </c:pt>
                <c:pt idx="41115">
                  <c:v>205.5749999998855</c:v>
                </c:pt>
                <c:pt idx="41116">
                  <c:v>205.5799999998855</c:v>
                </c:pt>
                <c:pt idx="41117">
                  <c:v>205.5849999998855</c:v>
                </c:pt>
                <c:pt idx="41118">
                  <c:v>205.5899999998855</c:v>
                </c:pt>
                <c:pt idx="41119">
                  <c:v>205.5949999998855</c:v>
                </c:pt>
                <c:pt idx="41120">
                  <c:v>205.5999999998855</c:v>
                </c:pt>
                <c:pt idx="41121">
                  <c:v>205.6049999998855</c:v>
                </c:pt>
                <c:pt idx="41122">
                  <c:v>205.6099999998855</c:v>
                </c:pt>
                <c:pt idx="41123">
                  <c:v>205.6149999998855</c:v>
                </c:pt>
                <c:pt idx="41124">
                  <c:v>205.6199999998854</c:v>
                </c:pt>
                <c:pt idx="41125">
                  <c:v>205.6249999998855</c:v>
                </c:pt>
                <c:pt idx="41126">
                  <c:v>205.6299999998855</c:v>
                </c:pt>
                <c:pt idx="41127">
                  <c:v>205.6349999998855</c:v>
                </c:pt>
                <c:pt idx="41128">
                  <c:v>205.6399999998854</c:v>
                </c:pt>
                <c:pt idx="41129">
                  <c:v>205.6449999998854</c:v>
                </c:pt>
                <c:pt idx="41130">
                  <c:v>205.6499999998854</c:v>
                </c:pt>
                <c:pt idx="41131">
                  <c:v>205.6549999998854</c:v>
                </c:pt>
                <c:pt idx="41132">
                  <c:v>205.6599999998854</c:v>
                </c:pt>
                <c:pt idx="41133">
                  <c:v>205.6649999998854</c:v>
                </c:pt>
                <c:pt idx="41134">
                  <c:v>205.6699999998854</c:v>
                </c:pt>
                <c:pt idx="41135">
                  <c:v>205.6749999998854</c:v>
                </c:pt>
                <c:pt idx="41136">
                  <c:v>205.6799999998854</c:v>
                </c:pt>
                <c:pt idx="41137">
                  <c:v>205.6849999998854</c:v>
                </c:pt>
                <c:pt idx="41138">
                  <c:v>205.6899999998854</c:v>
                </c:pt>
                <c:pt idx="41139">
                  <c:v>205.6949999998854</c:v>
                </c:pt>
                <c:pt idx="41140">
                  <c:v>205.6999999998854</c:v>
                </c:pt>
                <c:pt idx="41141">
                  <c:v>205.7049999998854</c:v>
                </c:pt>
                <c:pt idx="41142">
                  <c:v>205.7099999998854</c:v>
                </c:pt>
                <c:pt idx="41143">
                  <c:v>205.7149999998854</c:v>
                </c:pt>
                <c:pt idx="41144">
                  <c:v>205.7199999998853</c:v>
                </c:pt>
                <c:pt idx="41145">
                  <c:v>205.7249999998854</c:v>
                </c:pt>
                <c:pt idx="41146">
                  <c:v>205.7299999998854</c:v>
                </c:pt>
                <c:pt idx="41147">
                  <c:v>205.7349999998854</c:v>
                </c:pt>
                <c:pt idx="41148">
                  <c:v>205.7399999998854</c:v>
                </c:pt>
                <c:pt idx="41149">
                  <c:v>205.7449999998854</c:v>
                </c:pt>
                <c:pt idx="41150">
                  <c:v>205.7499999998853</c:v>
                </c:pt>
                <c:pt idx="41151">
                  <c:v>205.7549999998853</c:v>
                </c:pt>
                <c:pt idx="41152">
                  <c:v>205.7599999998853</c:v>
                </c:pt>
                <c:pt idx="41153">
                  <c:v>205.7649999998853</c:v>
                </c:pt>
                <c:pt idx="41154">
                  <c:v>205.7699999998853</c:v>
                </c:pt>
                <c:pt idx="41155">
                  <c:v>205.7749999998853</c:v>
                </c:pt>
                <c:pt idx="41156">
                  <c:v>205.7799999998853</c:v>
                </c:pt>
                <c:pt idx="41157">
                  <c:v>205.7849999998853</c:v>
                </c:pt>
                <c:pt idx="41158">
                  <c:v>205.7899999998853</c:v>
                </c:pt>
                <c:pt idx="41159">
                  <c:v>205.7949999998853</c:v>
                </c:pt>
                <c:pt idx="41160">
                  <c:v>205.7999999998853</c:v>
                </c:pt>
                <c:pt idx="41161">
                  <c:v>205.8049999998853</c:v>
                </c:pt>
                <c:pt idx="41162">
                  <c:v>205.8099999998853</c:v>
                </c:pt>
                <c:pt idx="41163">
                  <c:v>205.8149999998853</c:v>
                </c:pt>
                <c:pt idx="41164">
                  <c:v>205.8199999998853</c:v>
                </c:pt>
                <c:pt idx="41165">
                  <c:v>205.8249999998853</c:v>
                </c:pt>
                <c:pt idx="41166">
                  <c:v>205.8299999998853</c:v>
                </c:pt>
                <c:pt idx="41167">
                  <c:v>205.8349999998853</c:v>
                </c:pt>
                <c:pt idx="41168">
                  <c:v>205.8399999998853</c:v>
                </c:pt>
                <c:pt idx="41169">
                  <c:v>205.8449999998853</c:v>
                </c:pt>
                <c:pt idx="41170">
                  <c:v>205.8499999998853</c:v>
                </c:pt>
                <c:pt idx="41171">
                  <c:v>205.8549999998853</c:v>
                </c:pt>
                <c:pt idx="41172">
                  <c:v>205.8599999998853</c:v>
                </c:pt>
                <c:pt idx="41173">
                  <c:v>205.8649999998852</c:v>
                </c:pt>
                <c:pt idx="41174">
                  <c:v>205.8699999998852</c:v>
                </c:pt>
                <c:pt idx="41175">
                  <c:v>205.8749999998852</c:v>
                </c:pt>
                <c:pt idx="41176">
                  <c:v>205.8799999998852</c:v>
                </c:pt>
                <c:pt idx="41177">
                  <c:v>205.8849999998853</c:v>
                </c:pt>
                <c:pt idx="41178">
                  <c:v>205.8899999998852</c:v>
                </c:pt>
                <c:pt idx="41179">
                  <c:v>205.8949999998852</c:v>
                </c:pt>
                <c:pt idx="41180">
                  <c:v>205.8999999998852</c:v>
                </c:pt>
                <c:pt idx="41181">
                  <c:v>205.9049999998852</c:v>
                </c:pt>
                <c:pt idx="41182">
                  <c:v>205.9099999998852</c:v>
                </c:pt>
                <c:pt idx="41183">
                  <c:v>205.9149999998852</c:v>
                </c:pt>
                <c:pt idx="41184">
                  <c:v>205.9199999998852</c:v>
                </c:pt>
                <c:pt idx="41185">
                  <c:v>205.9249999998852</c:v>
                </c:pt>
                <c:pt idx="41186">
                  <c:v>205.9299999998852</c:v>
                </c:pt>
                <c:pt idx="41187">
                  <c:v>205.9349999998852</c:v>
                </c:pt>
                <c:pt idx="41188">
                  <c:v>205.9399999998852</c:v>
                </c:pt>
                <c:pt idx="41189">
                  <c:v>205.9449999998852</c:v>
                </c:pt>
                <c:pt idx="41190">
                  <c:v>205.9499999998852</c:v>
                </c:pt>
                <c:pt idx="41191">
                  <c:v>205.9549999998852</c:v>
                </c:pt>
                <c:pt idx="41192">
                  <c:v>205.9599999998852</c:v>
                </c:pt>
                <c:pt idx="41193">
                  <c:v>205.9649999998852</c:v>
                </c:pt>
                <c:pt idx="41194">
                  <c:v>205.9699999998852</c:v>
                </c:pt>
                <c:pt idx="41195">
                  <c:v>205.9749999998851</c:v>
                </c:pt>
                <c:pt idx="41196">
                  <c:v>205.9799999998851</c:v>
                </c:pt>
                <c:pt idx="41197">
                  <c:v>205.9849999998852</c:v>
                </c:pt>
                <c:pt idx="41198">
                  <c:v>205.9899999998852</c:v>
                </c:pt>
                <c:pt idx="41199">
                  <c:v>205.9949999998852</c:v>
                </c:pt>
                <c:pt idx="41200">
                  <c:v>205.9999999998851</c:v>
                </c:pt>
                <c:pt idx="41201">
                  <c:v>206.0049999998851</c:v>
                </c:pt>
                <c:pt idx="41202">
                  <c:v>206.0099999998851</c:v>
                </c:pt>
                <c:pt idx="41203">
                  <c:v>206.0149999998851</c:v>
                </c:pt>
                <c:pt idx="41204">
                  <c:v>206.0199999998851</c:v>
                </c:pt>
                <c:pt idx="41205">
                  <c:v>206.0249999998851</c:v>
                </c:pt>
                <c:pt idx="41206">
                  <c:v>206.0299999998851</c:v>
                </c:pt>
                <c:pt idx="41207">
                  <c:v>206.0349999998851</c:v>
                </c:pt>
                <c:pt idx="41208">
                  <c:v>206.0399999998851</c:v>
                </c:pt>
                <c:pt idx="41209">
                  <c:v>206.0449999998851</c:v>
                </c:pt>
                <c:pt idx="41210">
                  <c:v>206.0499999998851</c:v>
                </c:pt>
                <c:pt idx="41211">
                  <c:v>206.0549999998851</c:v>
                </c:pt>
                <c:pt idx="41212">
                  <c:v>206.0599999998851</c:v>
                </c:pt>
                <c:pt idx="41213">
                  <c:v>206.0649999998851</c:v>
                </c:pt>
                <c:pt idx="41214">
                  <c:v>206.0699999998851</c:v>
                </c:pt>
                <c:pt idx="41215">
                  <c:v>206.0749999998851</c:v>
                </c:pt>
                <c:pt idx="41216">
                  <c:v>206.079999999885</c:v>
                </c:pt>
                <c:pt idx="41217">
                  <c:v>206.084999999885</c:v>
                </c:pt>
                <c:pt idx="41218">
                  <c:v>206.089999999885</c:v>
                </c:pt>
                <c:pt idx="41219">
                  <c:v>206.094999999885</c:v>
                </c:pt>
                <c:pt idx="41220">
                  <c:v>206.099999999885</c:v>
                </c:pt>
                <c:pt idx="41221">
                  <c:v>206.104999999885</c:v>
                </c:pt>
                <c:pt idx="41222">
                  <c:v>206.109999999885</c:v>
                </c:pt>
                <c:pt idx="41223">
                  <c:v>206.114999999885</c:v>
                </c:pt>
                <c:pt idx="41224">
                  <c:v>206.119999999885</c:v>
                </c:pt>
                <c:pt idx="41225">
                  <c:v>206.124999999885</c:v>
                </c:pt>
                <c:pt idx="41226">
                  <c:v>206.129999999885</c:v>
                </c:pt>
                <c:pt idx="41227">
                  <c:v>206.134999999885</c:v>
                </c:pt>
                <c:pt idx="41228">
                  <c:v>206.139999999885</c:v>
                </c:pt>
                <c:pt idx="41229">
                  <c:v>206.144999999885</c:v>
                </c:pt>
                <c:pt idx="41230">
                  <c:v>206.149999999885</c:v>
                </c:pt>
                <c:pt idx="41231">
                  <c:v>206.154999999885</c:v>
                </c:pt>
                <c:pt idx="41232">
                  <c:v>206.159999999885</c:v>
                </c:pt>
                <c:pt idx="41233">
                  <c:v>206.164999999885</c:v>
                </c:pt>
                <c:pt idx="41234">
                  <c:v>206.169999999885</c:v>
                </c:pt>
                <c:pt idx="41235">
                  <c:v>206.174999999885</c:v>
                </c:pt>
                <c:pt idx="41236">
                  <c:v>206.179999999885</c:v>
                </c:pt>
                <c:pt idx="41237">
                  <c:v>206.184999999885</c:v>
                </c:pt>
                <c:pt idx="41238">
                  <c:v>206.189999999885</c:v>
                </c:pt>
                <c:pt idx="41239">
                  <c:v>206.1949999998849</c:v>
                </c:pt>
                <c:pt idx="41240">
                  <c:v>206.1999999998849</c:v>
                </c:pt>
                <c:pt idx="41241">
                  <c:v>206.2049999998849</c:v>
                </c:pt>
                <c:pt idx="41242">
                  <c:v>206.2099999998849</c:v>
                </c:pt>
                <c:pt idx="41243">
                  <c:v>206.2149999998849</c:v>
                </c:pt>
                <c:pt idx="41244">
                  <c:v>206.2199999998849</c:v>
                </c:pt>
                <c:pt idx="41245">
                  <c:v>206.2249999998849</c:v>
                </c:pt>
                <c:pt idx="41246">
                  <c:v>206.2299999998849</c:v>
                </c:pt>
                <c:pt idx="41247">
                  <c:v>206.2349999998849</c:v>
                </c:pt>
                <c:pt idx="41248">
                  <c:v>206.2399999998849</c:v>
                </c:pt>
                <c:pt idx="41249">
                  <c:v>206.2449999998849</c:v>
                </c:pt>
                <c:pt idx="41250">
                  <c:v>206.2499999998849</c:v>
                </c:pt>
                <c:pt idx="41251">
                  <c:v>206.2549999998849</c:v>
                </c:pt>
                <c:pt idx="41252">
                  <c:v>206.2599999998849</c:v>
                </c:pt>
                <c:pt idx="41253">
                  <c:v>206.2649999998849</c:v>
                </c:pt>
                <c:pt idx="41254">
                  <c:v>206.2699999998849</c:v>
                </c:pt>
                <c:pt idx="41255">
                  <c:v>206.2749999998849</c:v>
                </c:pt>
                <c:pt idx="41256">
                  <c:v>206.2799999998848</c:v>
                </c:pt>
                <c:pt idx="41257">
                  <c:v>206.2849999998849</c:v>
                </c:pt>
                <c:pt idx="41258">
                  <c:v>206.2899999998849</c:v>
                </c:pt>
                <c:pt idx="41259">
                  <c:v>206.2949999998849</c:v>
                </c:pt>
                <c:pt idx="41260">
                  <c:v>206.2999999998848</c:v>
                </c:pt>
                <c:pt idx="41261">
                  <c:v>206.3049999998848</c:v>
                </c:pt>
                <c:pt idx="41262">
                  <c:v>206.3099999998848</c:v>
                </c:pt>
                <c:pt idx="41263">
                  <c:v>206.3149999998848</c:v>
                </c:pt>
                <c:pt idx="41264">
                  <c:v>206.3199999998848</c:v>
                </c:pt>
                <c:pt idx="41265">
                  <c:v>206.324999999885</c:v>
                </c:pt>
                <c:pt idx="41266">
                  <c:v>206.3299999998848</c:v>
                </c:pt>
                <c:pt idx="41267">
                  <c:v>206.3349999998848</c:v>
                </c:pt>
                <c:pt idx="41268">
                  <c:v>206.3399999998848</c:v>
                </c:pt>
                <c:pt idx="41269">
                  <c:v>206.3449999998848</c:v>
                </c:pt>
                <c:pt idx="41270">
                  <c:v>206.3499999998848</c:v>
                </c:pt>
                <c:pt idx="41271">
                  <c:v>206.3549999998848</c:v>
                </c:pt>
                <c:pt idx="41272">
                  <c:v>206.3599999998848</c:v>
                </c:pt>
                <c:pt idx="41273">
                  <c:v>206.3649999998848</c:v>
                </c:pt>
                <c:pt idx="41274">
                  <c:v>206.3699999998848</c:v>
                </c:pt>
                <c:pt idx="41275">
                  <c:v>206.3749999998848</c:v>
                </c:pt>
                <c:pt idx="41276">
                  <c:v>206.3799999998848</c:v>
                </c:pt>
                <c:pt idx="41277">
                  <c:v>206.3849999998848</c:v>
                </c:pt>
                <c:pt idx="41278">
                  <c:v>206.3899999998848</c:v>
                </c:pt>
                <c:pt idx="41279">
                  <c:v>206.3949999998848</c:v>
                </c:pt>
                <c:pt idx="41280">
                  <c:v>206.3999999998848</c:v>
                </c:pt>
                <c:pt idx="41281">
                  <c:v>206.4049999998848</c:v>
                </c:pt>
                <c:pt idx="41282">
                  <c:v>206.4099999998847</c:v>
                </c:pt>
                <c:pt idx="41283">
                  <c:v>206.4149999998847</c:v>
                </c:pt>
                <c:pt idx="41284">
                  <c:v>206.4199999998847</c:v>
                </c:pt>
                <c:pt idx="41285">
                  <c:v>206.4249999998848</c:v>
                </c:pt>
                <c:pt idx="41286">
                  <c:v>206.4299999998848</c:v>
                </c:pt>
                <c:pt idx="41287">
                  <c:v>206.4349999998848</c:v>
                </c:pt>
                <c:pt idx="41288">
                  <c:v>206.4399999998847</c:v>
                </c:pt>
                <c:pt idx="41289">
                  <c:v>206.4449999998847</c:v>
                </c:pt>
                <c:pt idx="41290">
                  <c:v>206.4499999998847</c:v>
                </c:pt>
                <c:pt idx="41291">
                  <c:v>206.4549999998847</c:v>
                </c:pt>
                <c:pt idx="41292">
                  <c:v>206.4599999998847</c:v>
                </c:pt>
                <c:pt idx="41293">
                  <c:v>206.4649999998847</c:v>
                </c:pt>
                <c:pt idx="41294">
                  <c:v>206.4699999998847</c:v>
                </c:pt>
                <c:pt idx="41295">
                  <c:v>206.4749999998847</c:v>
                </c:pt>
                <c:pt idx="41296">
                  <c:v>206.4799999998847</c:v>
                </c:pt>
                <c:pt idx="41297">
                  <c:v>206.4849999998847</c:v>
                </c:pt>
                <c:pt idx="41298">
                  <c:v>206.4899999998847</c:v>
                </c:pt>
                <c:pt idx="41299">
                  <c:v>206.4949999998847</c:v>
                </c:pt>
                <c:pt idx="41300">
                  <c:v>206.4999999998847</c:v>
                </c:pt>
                <c:pt idx="41301">
                  <c:v>206.5049999998847</c:v>
                </c:pt>
                <c:pt idx="41302">
                  <c:v>206.5099999998847</c:v>
                </c:pt>
                <c:pt idx="41303">
                  <c:v>206.5149999998847</c:v>
                </c:pt>
                <c:pt idx="41304">
                  <c:v>206.5199999998846</c:v>
                </c:pt>
                <c:pt idx="41305">
                  <c:v>206.5249999998846</c:v>
                </c:pt>
                <c:pt idx="41306">
                  <c:v>206.5299999998846</c:v>
                </c:pt>
                <c:pt idx="41307">
                  <c:v>206.5349999998846</c:v>
                </c:pt>
                <c:pt idx="41308">
                  <c:v>206.5399999998846</c:v>
                </c:pt>
                <c:pt idx="41309">
                  <c:v>206.5449999998846</c:v>
                </c:pt>
                <c:pt idx="41310">
                  <c:v>206.5499999998846</c:v>
                </c:pt>
                <c:pt idx="41311">
                  <c:v>206.5549999998846</c:v>
                </c:pt>
                <c:pt idx="41312">
                  <c:v>206.5599999998846</c:v>
                </c:pt>
                <c:pt idx="41313">
                  <c:v>206.5649999998846</c:v>
                </c:pt>
                <c:pt idx="41314">
                  <c:v>206.5699999998846</c:v>
                </c:pt>
                <c:pt idx="41315">
                  <c:v>206.5749999998846</c:v>
                </c:pt>
                <c:pt idx="41316">
                  <c:v>206.5799999998846</c:v>
                </c:pt>
                <c:pt idx="41317">
                  <c:v>206.5849999998846</c:v>
                </c:pt>
                <c:pt idx="41318">
                  <c:v>206.5899999998846</c:v>
                </c:pt>
                <c:pt idx="41319">
                  <c:v>206.5949999998846</c:v>
                </c:pt>
                <c:pt idx="41320">
                  <c:v>206.5999999998846</c:v>
                </c:pt>
                <c:pt idx="41321">
                  <c:v>206.6049999998846</c:v>
                </c:pt>
                <c:pt idx="41322">
                  <c:v>206.6099999998846</c:v>
                </c:pt>
                <c:pt idx="41323">
                  <c:v>206.6149999998846</c:v>
                </c:pt>
                <c:pt idx="41324">
                  <c:v>206.6199999998846</c:v>
                </c:pt>
                <c:pt idx="41325">
                  <c:v>206.6249999998846</c:v>
                </c:pt>
                <c:pt idx="41326">
                  <c:v>206.6299999998845</c:v>
                </c:pt>
                <c:pt idx="41327">
                  <c:v>206.6349999998845</c:v>
                </c:pt>
                <c:pt idx="41328">
                  <c:v>206.6399999998845</c:v>
                </c:pt>
                <c:pt idx="41329">
                  <c:v>206.6449999998845</c:v>
                </c:pt>
                <c:pt idx="41330">
                  <c:v>206.6499999998845</c:v>
                </c:pt>
                <c:pt idx="41331">
                  <c:v>206.6549999998846</c:v>
                </c:pt>
                <c:pt idx="41332">
                  <c:v>206.6599999998845</c:v>
                </c:pt>
                <c:pt idx="41333">
                  <c:v>206.6649999998845</c:v>
                </c:pt>
                <c:pt idx="41334">
                  <c:v>206.6699999998845</c:v>
                </c:pt>
                <c:pt idx="41335">
                  <c:v>206.6749999998845</c:v>
                </c:pt>
                <c:pt idx="41336">
                  <c:v>206.6799999998845</c:v>
                </c:pt>
                <c:pt idx="41337">
                  <c:v>206.6849999998845</c:v>
                </c:pt>
                <c:pt idx="41338">
                  <c:v>206.6899999998845</c:v>
                </c:pt>
                <c:pt idx="41339">
                  <c:v>206.6949999998845</c:v>
                </c:pt>
                <c:pt idx="41340">
                  <c:v>206.6999999998845</c:v>
                </c:pt>
                <c:pt idx="41341">
                  <c:v>206.7049999998845</c:v>
                </c:pt>
                <c:pt idx="41342">
                  <c:v>206.7099999998845</c:v>
                </c:pt>
                <c:pt idx="41343">
                  <c:v>206.7149999998845</c:v>
                </c:pt>
                <c:pt idx="41344">
                  <c:v>206.7199999998844</c:v>
                </c:pt>
                <c:pt idx="41345">
                  <c:v>206.7249999998845</c:v>
                </c:pt>
                <c:pt idx="41346">
                  <c:v>206.7299999998845</c:v>
                </c:pt>
                <c:pt idx="41347">
                  <c:v>206.7349999998845</c:v>
                </c:pt>
                <c:pt idx="41348">
                  <c:v>206.7399999998844</c:v>
                </c:pt>
                <c:pt idx="41349">
                  <c:v>206.7449999998844</c:v>
                </c:pt>
                <c:pt idx="41350">
                  <c:v>206.7499999998844</c:v>
                </c:pt>
                <c:pt idx="41351">
                  <c:v>206.7549999998844</c:v>
                </c:pt>
                <c:pt idx="41352">
                  <c:v>206.7599999998844</c:v>
                </c:pt>
                <c:pt idx="41353">
                  <c:v>206.7649999998844</c:v>
                </c:pt>
                <c:pt idx="41354">
                  <c:v>206.7699999998844</c:v>
                </c:pt>
                <c:pt idx="41355">
                  <c:v>206.7749999998844</c:v>
                </c:pt>
                <c:pt idx="41356">
                  <c:v>206.7799999998844</c:v>
                </c:pt>
                <c:pt idx="41357">
                  <c:v>206.7849999998844</c:v>
                </c:pt>
                <c:pt idx="41358">
                  <c:v>206.7899999998844</c:v>
                </c:pt>
                <c:pt idx="41359">
                  <c:v>206.7949999998844</c:v>
                </c:pt>
                <c:pt idx="41360">
                  <c:v>206.7999999998844</c:v>
                </c:pt>
                <c:pt idx="41361">
                  <c:v>206.8049999998844</c:v>
                </c:pt>
                <c:pt idx="41362">
                  <c:v>206.8099999998844</c:v>
                </c:pt>
                <c:pt idx="41363">
                  <c:v>206.8149999998844</c:v>
                </c:pt>
                <c:pt idx="41364">
                  <c:v>206.8199999998844</c:v>
                </c:pt>
                <c:pt idx="41365">
                  <c:v>206.8249999998844</c:v>
                </c:pt>
                <c:pt idx="41366">
                  <c:v>206.8299999998844</c:v>
                </c:pt>
                <c:pt idx="41367">
                  <c:v>206.8349999998844</c:v>
                </c:pt>
                <c:pt idx="41368">
                  <c:v>206.8399999998844</c:v>
                </c:pt>
                <c:pt idx="41369">
                  <c:v>206.8449999998844</c:v>
                </c:pt>
                <c:pt idx="41370">
                  <c:v>206.8499999998843</c:v>
                </c:pt>
                <c:pt idx="41371">
                  <c:v>206.8549999998844</c:v>
                </c:pt>
                <c:pt idx="41372">
                  <c:v>206.8599999998844</c:v>
                </c:pt>
                <c:pt idx="41373">
                  <c:v>206.8649999998844</c:v>
                </c:pt>
                <c:pt idx="41374">
                  <c:v>206.8699999998844</c:v>
                </c:pt>
                <c:pt idx="41375">
                  <c:v>206.8749999998844</c:v>
                </c:pt>
                <c:pt idx="41376">
                  <c:v>206.8799999998843</c:v>
                </c:pt>
                <c:pt idx="41377">
                  <c:v>206.8849999998843</c:v>
                </c:pt>
                <c:pt idx="41378">
                  <c:v>206.8899999998843</c:v>
                </c:pt>
                <c:pt idx="41379">
                  <c:v>206.8949999998843</c:v>
                </c:pt>
                <c:pt idx="41380">
                  <c:v>206.8999999998843</c:v>
                </c:pt>
                <c:pt idx="41381">
                  <c:v>206.9049999998843</c:v>
                </c:pt>
                <c:pt idx="41382">
                  <c:v>206.9099999998843</c:v>
                </c:pt>
                <c:pt idx="41383">
                  <c:v>206.9149999998843</c:v>
                </c:pt>
                <c:pt idx="41384">
                  <c:v>206.9199999998843</c:v>
                </c:pt>
                <c:pt idx="41385">
                  <c:v>206.9249999998843</c:v>
                </c:pt>
                <c:pt idx="41386">
                  <c:v>206.9299999998843</c:v>
                </c:pt>
                <c:pt idx="41387">
                  <c:v>206.9349999998843</c:v>
                </c:pt>
                <c:pt idx="41388">
                  <c:v>206.9399999998843</c:v>
                </c:pt>
                <c:pt idx="41389">
                  <c:v>206.9449999998843</c:v>
                </c:pt>
                <c:pt idx="41390">
                  <c:v>206.9499999998843</c:v>
                </c:pt>
                <c:pt idx="41391">
                  <c:v>206.9549999998843</c:v>
                </c:pt>
                <c:pt idx="41392">
                  <c:v>206.9599999998842</c:v>
                </c:pt>
                <c:pt idx="41393">
                  <c:v>206.9649999998842</c:v>
                </c:pt>
                <c:pt idx="41394">
                  <c:v>206.9699999998842</c:v>
                </c:pt>
                <c:pt idx="41395">
                  <c:v>206.9749999998842</c:v>
                </c:pt>
                <c:pt idx="41396">
                  <c:v>206.9799999998842</c:v>
                </c:pt>
                <c:pt idx="41397">
                  <c:v>206.9849999998843</c:v>
                </c:pt>
                <c:pt idx="41398">
                  <c:v>206.9899999998842</c:v>
                </c:pt>
                <c:pt idx="41399">
                  <c:v>206.9949999998842</c:v>
                </c:pt>
                <c:pt idx="41400">
                  <c:v>206.9999999998842</c:v>
                </c:pt>
                <c:pt idx="41401">
                  <c:v>207.0049999998842</c:v>
                </c:pt>
                <c:pt idx="41402">
                  <c:v>207.0099999998842</c:v>
                </c:pt>
                <c:pt idx="41403">
                  <c:v>207.0149999998842</c:v>
                </c:pt>
                <c:pt idx="41404">
                  <c:v>207.0199999998842</c:v>
                </c:pt>
                <c:pt idx="41405">
                  <c:v>207.0249999998842</c:v>
                </c:pt>
                <c:pt idx="41406">
                  <c:v>207.0299999998842</c:v>
                </c:pt>
                <c:pt idx="41407">
                  <c:v>207.0349999998842</c:v>
                </c:pt>
                <c:pt idx="41408">
                  <c:v>207.0399999998842</c:v>
                </c:pt>
                <c:pt idx="41409">
                  <c:v>207.0449999998842</c:v>
                </c:pt>
                <c:pt idx="41410">
                  <c:v>207.0499999998842</c:v>
                </c:pt>
                <c:pt idx="41411">
                  <c:v>207.0549999998842</c:v>
                </c:pt>
                <c:pt idx="41412">
                  <c:v>207.0599999998842</c:v>
                </c:pt>
                <c:pt idx="41413">
                  <c:v>207.0649999998842</c:v>
                </c:pt>
                <c:pt idx="41414">
                  <c:v>207.0699999998841</c:v>
                </c:pt>
                <c:pt idx="41415">
                  <c:v>207.0749999998841</c:v>
                </c:pt>
                <c:pt idx="41416">
                  <c:v>207.0799999998841</c:v>
                </c:pt>
                <c:pt idx="41417">
                  <c:v>207.0849999998842</c:v>
                </c:pt>
                <c:pt idx="41418">
                  <c:v>207.0899999998842</c:v>
                </c:pt>
                <c:pt idx="41419">
                  <c:v>207.0949999998842</c:v>
                </c:pt>
                <c:pt idx="41420">
                  <c:v>207.0999999998841</c:v>
                </c:pt>
                <c:pt idx="41421">
                  <c:v>207.1049999998841</c:v>
                </c:pt>
                <c:pt idx="41422">
                  <c:v>207.1099999998841</c:v>
                </c:pt>
                <c:pt idx="41423">
                  <c:v>207.1149999998841</c:v>
                </c:pt>
                <c:pt idx="41424">
                  <c:v>207.1199999998841</c:v>
                </c:pt>
                <c:pt idx="41425">
                  <c:v>207.1249999998841</c:v>
                </c:pt>
                <c:pt idx="41426">
                  <c:v>207.1299999998841</c:v>
                </c:pt>
                <c:pt idx="41427">
                  <c:v>207.1349999998841</c:v>
                </c:pt>
                <c:pt idx="41428">
                  <c:v>207.1399999998841</c:v>
                </c:pt>
                <c:pt idx="41429">
                  <c:v>207.1449999998841</c:v>
                </c:pt>
                <c:pt idx="41430">
                  <c:v>207.1499999998841</c:v>
                </c:pt>
                <c:pt idx="41431">
                  <c:v>207.1549999998841</c:v>
                </c:pt>
                <c:pt idx="41432">
                  <c:v>207.1599999998841</c:v>
                </c:pt>
                <c:pt idx="41433">
                  <c:v>207.1649999998841</c:v>
                </c:pt>
                <c:pt idx="41434">
                  <c:v>207.1699999998841</c:v>
                </c:pt>
                <c:pt idx="41435">
                  <c:v>207.1749999998841</c:v>
                </c:pt>
                <c:pt idx="41436">
                  <c:v>207.179999999884</c:v>
                </c:pt>
                <c:pt idx="41437">
                  <c:v>207.184999999884</c:v>
                </c:pt>
                <c:pt idx="41438">
                  <c:v>207.189999999884</c:v>
                </c:pt>
                <c:pt idx="41439">
                  <c:v>207.194999999884</c:v>
                </c:pt>
                <c:pt idx="41440">
                  <c:v>207.199999999884</c:v>
                </c:pt>
                <c:pt idx="41441">
                  <c:v>207.204999999884</c:v>
                </c:pt>
                <c:pt idx="41442">
                  <c:v>207.209999999884</c:v>
                </c:pt>
                <c:pt idx="41443">
                  <c:v>207.214999999884</c:v>
                </c:pt>
                <c:pt idx="41444">
                  <c:v>207.219999999884</c:v>
                </c:pt>
                <c:pt idx="41445">
                  <c:v>207.224999999884</c:v>
                </c:pt>
                <c:pt idx="41446">
                  <c:v>207.229999999884</c:v>
                </c:pt>
                <c:pt idx="41447">
                  <c:v>207.234999999884</c:v>
                </c:pt>
                <c:pt idx="41448">
                  <c:v>207.239999999884</c:v>
                </c:pt>
                <c:pt idx="41449">
                  <c:v>207.244999999884</c:v>
                </c:pt>
                <c:pt idx="41450">
                  <c:v>207.249999999884</c:v>
                </c:pt>
                <c:pt idx="41451">
                  <c:v>207.254999999884</c:v>
                </c:pt>
                <c:pt idx="41452">
                  <c:v>207.259999999884</c:v>
                </c:pt>
                <c:pt idx="41453">
                  <c:v>207.264999999884</c:v>
                </c:pt>
                <c:pt idx="41454">
                  <c:v>207.269999999884</c:v>
                </c:pt>
                <c:pt idx="41455">
                  <c:v>207.274999999884</c:v>
                </c:pt>
                <c:pt idx="41456">
                  <c:v>207.279999999884</c:v>
                </c:pt>
                <c:pt idx="41457">
                  <c:v>207.284999999884</c:v>
                </c:pt>
                <c:pt idx="41458">
                  <c:v>207.2899999998839</c:v>
                </c:pt>
                <c:pt idx="41459">
                  <c:v>207.2949999998839</c:v>
                </c:pt>
                <c:pt idx="41460">
                  <c:v>207.2999999998839</c:v>
                </c:pt>
                <c:pt idx="41461">
                  <c:v>207.304999999884</c:v>
                </c:pt>
                <c:pt idx="41462">
                  <c:v>207.309999999884</c:v>
                </c:pt>
                <c:pt idx="41463">
                  <c:v>207.314999999884</c:v>
                </c:pt>
                <c:pt idx="41464">
                  <c:v>207.3199999998839</c:v>
                </c:pt>
                <c:pt idx="41465">
                  <c:v>207.324999999884</c:v>
                </c:pt>
                <c:pt idx="41466">
                  <c:v>207.329999999884</c:v>
                </c:pt>
                <c:pt idx="41467">
                  <c:v>207.334999999884</c:v>
                </c:pt>
                <c:pt idx="41468">
                  <c:v>207.339999999884</c:v>
                </c:pt>
                <c:pt idx="41469">
                  <c:v>207.3449999998839</c:v>
                </c:pt>
                <c:pt idx="41470">
                  <c:v>207.3499999998839</c:v>
                </c:pt>
                <c:pt idx="41471">
                  <c:v>207.354999999884</c:v>
                </c:pt>
                <c:pt idx="41472">
                  <c:v>207.359999999884</c:v>
                </c:pt>
                <c:pt idx="41473">
                  <c:v>207.364999999884</c:v>
                </c:pt>
                <c:pt idx="41474">
                  <c:v>207.369999999884</c:v>
                </c:pt>
                <c:pt idx="41475">
                  <c:v>207.3749999998839</c:v>
                </c:pt>
                <c:pt idx="41476">
                  <c:v>207.3799999998839</c:v>
                </c:pt>
                <c:pt idx="41477">
                  <c:v>207.384999999884</c:v>
                </c:pt>
                <c:pt idx="41478">
                  <c:v>207.389999999884</c:v>
                </c:pt>
                <c:pt idx="41479">
                  <c:v>207.394999999884</c:v>
                </c:pt>
                <c:pt idx="41480">
                  <c:v>207.3999999998838</c:v>
                </c:pt>
                <c:pt idx="41481">
                  <c:v>207.4049999998838</c:v>
                </c:pt>
                <c:pt idx="41482">
                  <c:v>207.4099999998838</c:v>
                </c:pt>
                <c:pt idx="41483">
                  <c:v>207.4149999998838</c:v>
                </c:pt>
                <c:pt idx="41484">
                  <c:v>207.4199999998838</c:v>
                </c:pt>
                <c:pt idx="41485">
                  <c:v>207.424999999884</c:v>
                </c:pt>
                <c:pt idx="41486">
                  <c:v>207.4299999998838</c:v>
                </c:pt>
                <c:pt idx="41487">
                  <c:v>207.4349999998838</c:v>
                </c:pt>
                <c:pt idx="41488">
                  <c:v>207.4399999998838</c:v>
                </c:pt>
                <c:pt idx="41489">
                  <c:v>207.4449999998838</c:v>
                </c:pt>
                <c:pt idx="41490">
                  <c:v>207.4499999998838</c:v>
                </c:pt>
                <c:pt idx="41491">
                  <c:v>207.4549999998838</c:v>
                </c:pt>
                <c:pt idx="41492">
                  <c:v>207.4599999998838</c:v>
                </c:pt>
                <c:pt idx="41493">
                  <c:v>207.4649999998838</c:v>
                </c:pt>
                <c:pt idx="41494">
                  <c:v>207.4699999998838</c:v>
                </c:pt>
                <c:pt idx="41495">
                  <c:v>207.4749999998838</c:v>
                </c:pt>
                <c:pt idx="41496">
                  <c:v>207.4799999998838</c:v>
                </c:pt>
                <c:pt idx="41497">
                  <c:v>207.4849999998838</c:v>
                </c:pt>
                <c:pt idx="41498">
                  <c:v>207.4899999998838</c:v>
                </c:pt>
                <c:pt idx="41499">
                  <c:v>207.4949999998838</c:v>
                </c:pt>
                <c:pt idx="41500">
                  <c:v>207.4999999998838</c:v>
                </c:pt>
                <c:pt idx="41501">
                  <c:v>207.5049999998838</c:v>
                </c:pt>
                <c:pt idx="41502">
                  <c:v>207.5099999998837</c:v>
                </c:pt>
                <c:pt idx="41503">
                  <c:v>207.5149999998837</c:v>
                </c:pt>
                <c:pt idx="41504">
                  <c:v>207.5199999998837</c:v>
                </c:pt>
                <c:pt idx="41505">
                  <c:v>207.5249999998838</c:v>
                </c:pt>
                <c:pt idx="41506">
                  <c:v>207.5299999998838</c:v>
                </c:pt>
                <c:pt idx="41507">
                  <c:v>207.5349999998838</c:v>
                </c:pt>
                <c:pt idx="41508">
                  <c:v>207.5399999998837</c:v>
                </c:pt>
                <c:pt idx="41509">
                  <c:v>207.5449999998837</c:v>
                </c:pt>
                <c:pt idx="41510">
                  <c:v>207.5499999998837</c:v>
                </c:pt>
                <c:pt idx="41511">
                  <c:v>207.5549999998837</c:v>
                </c:pt>
                <c:pt idx="41512">
                  <c:v>207.5599999998837</c:v>
                </c:pt>
                <c:pt idx="41513">
                  <c:v>207.5649999998837</c:v>
                </c:pt>
                <c:pt idx="41514">
                  <c:v>207.5699999998837</c:v>
                </c:pt>
                <c:pt idx="41515">
                  <c:v>207.5749999998837</c:v>
                </c:pt>
                <c:pt idx="41516">
                  <c:v>207.5799999998837</c:v>
                </c:pt>
                <c:pt idx="41517">
                  <c:v>207.5849999998837</c:v>
                </c:pt>
                <c:pt idx="41518">
                  <c:v>207.5899999998837</c:v>
                </c:pt>
                <c:pt idx="41519">
                  <c:v>207.5949999998837</c:v>
                </c:pt>
                <c:pt idx="41520">
                  <c:v>207.5999999998837</c:v>
                </c:pt>
                <c:pt idx="41521">
                  <c:v>207.6049999998837</c:v>
                </c:pt>
                <c:pt idx="41522">
                  <c:v>207.6099999998837</c:v>
                </c:pt>
                <c:pt idx="41523">
                  <c:v>207.6149999998837</c:v>
                </c:pt>
                <c:pt idx="41524">
                  <c:v>207.6199999998836</c:v>
                </c:pt>
                <c:pt idx="41525">
                  <c:v>207.6249999998836</c:v>
                </c:pt>
                <c:pt idx="41526">
                  <c:v>207.6299999998836</c:v>
                </c:pt>
                <c:pt idx="41527">
                  <c:v>207.6349999998836</c:v>
                </c:pt>
                <c:pt idx="41528">
                  <c:v>207.6399999998836</c:v>
                </c:pt>
                <c:pt idx="41529">
                  <c:v>207.6449999998836</c:v>
                </c:pt>
                <c:pt idx="41530">
                  <c:v>207.6499999998836</c:v>
                </c:pt>
                <c:pt idx="41531">
                  <c:v>207.6549999998836</c:v>
                </c:pt>
                <c:pt idx="41532">
                  <c:v>207.6599999998836</c:v>
                </c:pt>
                <c:pt idx="41533">
                  <c:v>207.6649999998836</c:v>
                </c:pt>
                <c:pt idx="41534">
                  <c:v>207.6699999998836</c:v>
                </c:pt>
                <c:pt idx="41535">
                  <c:v>207.6749999998836</c:v>
                </c:pt>
                <c:pt idx="41536">
                  <c:v>207.6799999998836</c:v>
                </c:pt>
                <c:pt idx="41537">
                  <c:v>207.6849999998836</c:v>
                </c:pt>
                <c:pt idx="41538">
                  <c:v>207.6899999998836</c:v>
                </c:pt>
                <c:pt idx="41539">
                  <c:v>207.6949999998836</c:v>
                </c:pt>
                <c:pt idx="41540">
                  <c:v>207.6999999998836</c:v>
                </c:pt>
                <c:pt idx="41541">
                  <c:v>207.7049999998836</c:v>
                </c:pt>
                <c:pt idx="41542">
                  <c:v>207.7099999998836</c:v>
                </c:pt>
                <c:pt idx="41543">
                  <c:v>207.7149999998836</c:v>
                </c:pt>
                <c:pt idx="41544">
                  <c:v>207.7199999998836</c:v>
                </c:pt>
                <c:pt idx="41545">
                  <c:v>207.7249999998836</c:v>
                </c:pt>
                <c:pt idx="41546">
                  <c:v>207.7299999998835</c:v>
                </c:pt>
                <c:pt idx="41547">
                  <c:v>207.7349999998835</c:v>
                </c:pt>
                <c:pt idx="41548">
                  <c:v>207.7399999998835</c:v>
                </c:pt>
                <c:pt idx="41549">
                  <c:v>207.7449999998835</c:v>
                </c:pt>
                <c:pt idx="41550">
                  <c:v>207.7499999998835</c:v>
                </c:pt>
                <c:pt idx="41551">
                  <c:v>207.7549999998836</c:v>
                </c:pt>
                <c:pt idx="41552">
                  <c:v>207.7599999998835</c:v>
                </c:pt>
                <c:pt idx="41553">
                  <c:v>207.7649999998835</c:v>
                </c:pt>
                <c:pt idx="41554">
                  <c:v>207.7699999998835</c:v>
                </c:pt>
                <c:pt idx="41555">
                  <c:v>207.7749999998835</c:v>
                </c:pt>
                <c:pt idx="41556">
                  <c:v>207.7799999998835</c:v>
                </c:pt>
                <c:pt idx="41557">
                  <c:v>207.7849999998835</c:v>
                </c:pt>
                <c:pt idx="41558">
                  <c:v>207.7899999998835</c:v>
                </c:pt>
                <c:pt idx="41559">
                  <c:v>207.7949999998835</c:v>
                </c:pt>
                <c:pt idx="41560">
                  <c:v>207.7999999998835</c:v>
                </c:pt>
                <c:pt idx="41561">
                  <c:v>207.8049999998835</c:v>
                </c:pt>
                <c:pt idx="41562">
                  <c:v>207.8099999998835</c:v>
                </c:pt>
                <c:pt idx="41563">
                  <c:v>207.8149999998835</c:v>
                </c:pt>
                <c:pt idx="41564">
                  <c:v>207.8199999998835</c:v>
                </c:pt>
                <c:pt idx="41565">
                  <c:v>207.8249999998835</c:v>
                </c:pt>
                <c:pt idx="41566">
                  <c:v>207.8299999998835</c:v>
                </c:pt>
                <c:pt idx="41567">
                  <c:v>207.8349999998835</c:v>
                </c:pt>
                <c:pt idx="41568">
                  <c:v>207.8399999998834</c:v>
                </c:pt>
                <c:pt idx="41569">
                  <c:v>207.8449999998834</c:v>
                </c:pt>
                <c:pt idx="41570">
                  <c:v>207.8499999998834</c:v>
                </c:pt>
                <c:pt idx="41571">
                  <c:v>207.8549999998835</c:v>
                </c:pt>
                <c:pt idx="41572">
                  <c:v>207.8599999998835</c:v>
                </c:pt>
                <c:pt idx="41573">
                  <c:v>207.8649999998835</c:v>
                </c:pt>
                <c:pt idx="41574">
                  <c:v>207.8699999998834</c:v>
                </c:pt>
                <c:pt idx="41575">
                  <c:v>207.8749999998834</c:v>
                </c:pt>
                <c:pt idx="41576">
                  <c:v>207.8799999998834</c:v>
                </c:pt>
                <c:pt idx="41577">
                  <c:v>207.8849999998834</c:v>
                </c:pt>
                <c:pt idx="41578">
                  <c:v>207.8899999998834</c:v>
                </c:pt>
                <c:pt idx="41579">
                  <c:v>207.8949999998834</c:v>
                </c:pt>
                <c:pt idx="41580">
                  <c:v>207.8999999998834</c:v>
                </c:pt>
                <c:pt idx="41581">
                  <c:v>207.9049999998834</c:v>
                </c:pt>
                <c:pt idx="41582">
                  <c:v>207.9099999998834</c:v>
                </c:pt>
                <c:pt idx="41583">
                  <c:v>207.9149999998834</c:v>
                </c:pt>
                <c:pt idx="41584">
                  <c:v>207.9199999998834</c:v>
                </c:pt>
                <c:pt idx="41585">
                  <c:v>207.9249999998834</c:v>
                </c:pt>
                <c:pt idx="41586">
                  <c:v>207.9299999998834</c:v>
                </c:pt>
                <c:pt idx="41587">
                  <c:v>207.9349999998834</c:v>
                </c:pt>
                <c:pt idx="41588">
                  <c:v>207.9399999998834</c:v>
                </c:pt>
                <c:pt idx="41589">
                  <c:v>207.9449999998834</c:v>
                </c:pt>
                <c:pt idx="41590">
                  <c:v>207.9499999998833</c:v>
                </c:pt>
                <c:pt idx="41591">
                  <c:v>207.9549999998834</c:v>
                </c:pt>
                <c:pt idx="41592">
                  <c:v>207.9599999998834</c:v>
                </c:pt>
                <c:pt idx="41593">
                  <c:v>207.9649999998834</c:v>
                </c:pt>
                <c:pt idx="41594">
                  <c:v>207.9699999998834</c:v>
                </c:pt>
                <c:pt idx="41595">
                  <c:v>207.9749999998834</c:v>
                </c:pt>
                <c:pt idx="41596">
                  <c:v>207.9799999998833</c:v>
                </c:pt>
                <c:pt idx="41597">
                  <c:v>207.9849999998833</c:v>
                </c:pt>
                <c:pt idx="41598">
                  <c:v>207.9899999998833</c:v>
                </c:pt>
                <c:pt idx="41599">
                  <c:v>207.9949999998833</c:v>
                </c:pt>
                <c:pt idx="41600">
                  <c:v>207.9999999998833</c:v>
                </c:pt>
                <c:pt idx="41601">
                  <c:v>208.0049999998833</c:v>
                </c:pt>
                <c:pt idx="41602">
                  <c:v>208.0099999998833</c:v>
                </c:pt>
                <c:pt idx="41603">
                  <c:v>208.0149999998833</c:v>
                </c:pt>
                <c:pt idx="41604">
                  <c:v>208.0199999998833</c:v>
                </c:pt>
                <c:pt idx="41605">
                  <c:v>208.0249999998833</c:v>
                </c:pt>
                <c:pt idx="41606">
                  <c:v>208.0299999998833</c:v>
                </c:pt>
                <c:pt idx="41607">
                  <c:v>208.0349999998833</c:v>
                </c:pt>
                <c:pt idx="41608">
                  <c:v>208.0399999998833</c:v>
                </c:pt>
                <c:pt idx="41609">
                  <c:v>208.0449999998833</c:v>
                </c:pt>
                <c:pt idx="41610">
                  <c:v>208.0499999998833</c:v>
                </c:pt>
                <c:pt idx="41611">
                  <c:v>208.0549999998833</c:v>
                </c:pt>
                <c:pt idx="41612">
                  <c:v>208.0599999998832</c:v>
                </c:pt>
                <c:pt idx="41613">
                  <c:v>208.0649999998832</c:v>
                </c:pt>
                <c:pt idx="41614">
                  <c:v>208.0699999998832</c:v>
                </c:pt>
                <c:pt idx="41615">
                  <c:v>208.0749999998832</c:v>
                </c:pt>
                <c:pt idx="41616">
                  <c:v>208.0799999998832</c:v>
                </c:pt>
                <c:pt idx="41617">
                  <c:v>208.0849999998833</c:v>
                </c:pt>
                <c:pt idx="41618">
                  <c:v>208.0899999998832</c:v>
                </c:pt>
                <c:pt idx="41619">
                  <c:v>208.0949999998832</c:v>
                </c:pt>
                <c:pt idx="41620">
                  <c:v>208.0999999998832</c:v>
                </c:pt>
                <c:pt idx="41621">
                  <c:v>208.1049999998832</c:v>
                </c:pt>
                <c:pt idx="41622">
                  <c:v>208.1099999998832</c:v>
                </c:pt>
                <c:pt idx="41623">
                  <c:v>208.1149999998832</c:v>
                </c:pt>
                <c:pt idx="41624">
                  <c:v>208.1199999998832</c:v>
                </c:pt>
                <c:pt idx="41625">
                  <c:v>208.1249999998832</c:v>
                </c:pt>
                <c:pt idx="41626">
                  <c:v>208.1299999998832</c:v>
                </c:pt>
                <c:pt idx="41627">
                  <c:v>208.1349999998832</c:v>
                </c:pt>
                <c:pt idx="41628">
                  <c:v>208.1399999998832</c:v>
                </c:pt>
                <c:pt idx="41629">
                  <c:v>208.1449999998832</c:v>
                </c:pt>
                <c:pt idx="41630">
                  <c:v>208.1499999998832</c:v>
                </c:pt>
                <c:pt idx="41631">
                  <c:v>208.1549999998832</c:v>
                </c:pt>
                <c:pt idx="41632">
                  <c:v>208.1599999998832</c:v>
                </c:pt>
                <c:pt idx="41633">
                  <c:v>208.1649999998832</c:v>
                </c:pt>
                <c:pt idx="41634">
                  <c:v>208.1699999998831</c:v>
                </c:pt>
                <c:pt idx="41635">
                  <c:v>208.1749999998831</c:v>
                </c:pt>
                <c:pt idx="41636">
                  <c:v>208.1799999998831</c:v>
                </c:pt>
                <c:pt idx="41637">
                  <c:v>208.1849999998832</c:v>
                </c:pt>
                <c:pt idx="41638">
                  <c:v>208.1899999998832</c:v>
                </c:pt>
                <c:pt idx="41639">
                  <c:v>208.1949999998832</c:v>
                </c:pt>
                <c:pt idx="41640">
                  <c:v>208.1999999998831</c:v>
                </c:pt>
                <c:pt idx="41641">
                  <c:v>208.2049999998831</c:v>
                </c:pt>
                <c:pt idx="41642">
                  <c:v>208.2099999998831</c:v>
                </c:pt>
                <c:pt idx="41643">
                  <c:v>208.2149999998831</c:v>
                </c:pt>
                <c:pt idx="41644">
                  <c:v>208.2199999998831</c:v>
                </c:pt>
                <c:pt idx="41645">
                  <c:v>208.2249999998831</c:v>
                </c:pt>
                <c:pt idx="41646">
                  <c:v>208.2299999998831</c:v>
                </c:pt>
                <c:pt idx="41647">
                  <c:v>208.2349999998831</c:v>
                </c:pt>
                <c:pt idx="41648">
                  <c:v>208.2399999998831</c:v>
                </c:pt>
                <c:pt idx="41649">
                  <c:v>208.2449999998831</c:v>
                </c:pt>
                <c:pt idx="41650">
                  <c:v>208.2499999998831</c:v>
                </c:pt>
                <c:pt idx="41651">
                  <c:v>208.2549999998831</c:v>
                </c:pt>
                <c:pt idx="41652">
                  <c:v>208.2599999998831</c:v>
                </c:pt>
                <c:pt idx="41653">
                  <c:v>208.2649999998831</c:v>
                </c:pt>
                <c:pt idx="41654">
                  <c:v>208.2699999998831</c:v>
                </c:pt>
                <c:pt idx="41655">
                  <c:v>208.2749999998831</c:v>
                </c:pt>
                <c:pt idx="41656">
                  <c:v>208.279999999883</c:v>
                </c:pt>
                <c:pt idx="41657">
                  <c:v>208.284999999883</c:v>
                </c:pt>
                <c:pt idx="41658">
                  <c:v>208.289999999883</c:v>
                </c:pt>
                <c:pt idx="41659">
                  <c:v>208.294999999883</c:v>
                </c:pt>
                <c:pt idx="41660">
                  <c:v>208.299999999883</c:v>
                </c:pt>
                <c:pt idx="41661">
                  <c:v>208.3049999998831</c:v>
                </c:pt>
                <c:pt idx="41662">
                  <c:v>208.309999999883</c:v>
                </c:pt>
                <c:pt idx="41663">
                  <c:v>208.314999999883</c:v>
                </c:pt>
                <c:pt idx="41664">
                  <c:v>208.319999999883</c:v>
                </c:pt>
                <c:pt idx="41665">
                  <c:v>208.324999999883</c:v>
                </c:pt>
                <c:pt idx="41666">
                  <c:v>208.329999999883</c:v>
                </c:pt>
                <c:pt idx="41667">
                  <c:v>208.334999999883</c:v>
                </c:pt>
                <c:pt idx="41668">
                  <c:v>208.339999999883</c:v>
                </c:pt>
                <c:pt idx="41669">
                  <c:v>208.344999999883</c:v>
                </c:pt>
                <c:pt idx="41670">
                  <c:v>208.349999999883</c:v>
                </c:pt>
                <c:pt idx="41671">
                  <c:v>208.354999999883</c:v>
                </c:pt>
                <c:pt idx="41672">
                  <c:v>208.359999999883</c:v>
                </c:pt>
                <c:pt idx="41673">
                  <c:v>208.364999999883</c:v>
                </c:pt>
                <c:pt idx="41674">
                  <c:v>208.369999999883</c:v>
                </c:pt>
                <c:pt idx="41675">
                  <c:v>208.374999999883</c:v>
                </c:pt>
                <c:pt idx="41676">
                  <c:v>208.379999999883</c:v>
                </c:pt>
                <c:pt idx="41677">
                  <c:v>208.384999999883</c:v>
                </c:pt>
                <c:pt idx="41678">
                  <c:v>208.3899999998829</c:v>
                </c:pt>
                <c:pt idx="41679">
                  <c:v>208.3949999998829</c:v>
                </c:pt>
                <c:pt idx="41680">
                  <c:v>208.3999999998829</c:v>
                </c:pt>
                <c:pt idx="41681">
                  <c:v>208.4049999998829</c:v>
                </c:pt>
                <c:pt idx="41682">
                  <c:v>208.4099999998829</c:v>
                </c:pt>
                <c:pt idx="41683">
                  <c:v>208.4149999998829</c:v>
                </c:pt>
                <c:pt idx="41684">
                  <c:v>208.4199999998829</c:v>
                </c:pt>
                <c:pt idx="41685">
                  <c:v>208.4249999998829</c:v>
                </c:pt>
                <c:pt idx="41686">
                  <c:v>208.4299999998829</c:v>
                </c:pt>
                <c:pt idx="41687">
                  <c:v>208.4349999998829</c:v>
                </c:pt>
                <c:pt idx="41688">
                  <c:v>208.4399999998829</c:v>
                </c:pt>
                <c:pt idx="41689">
                  <c:v>208.4449999998829</c:v>
                </c:pt>
                <c:pt idx="41690">
                  <c:v>208.4499999998829</c:v>
                </c:pt>
                <c:pt idx="41691">
                  <c:v>208.4549999998829</c:v>
                </c:pt>
                <c:pt idx="41692">
                  <c:v>208.4599999998829</c:v>
                </c:pt>
                <c:pt idx="41693">
                  <c:v>208.4649999998829</c:v>
                </c:pt>
                <c:pt idx="41694">
                  <c:v>208.4699999998829</c:v>
                </c:pt>
                <c:pt idx="41695">
                  <c:v>208.4749999998829</c:v>
                </c:pt>
                <c:pt idx="41696">
                  <c:v>208.4799999998828</c:v>
                </c:pt>
                <c:pt idx="41697">
                  <c:v>208.4849999998829</c:v>
                </c:pt>
                <c:pt idx="41698">
                  <c:v>208.4899999998829</c:v>
                </c:pt>
                <c:pt idx="41699">
                  <c:v>208.4949999998829</c:v>
                </c:pt>
                <c:pt idx="41700">
                  <c:v>208.4999999998828</c:v>
                </c:pt>
                <c:pt idx="41701">
                  <c:v>208.5049999998828</c:v>
                </c:pt>
                <c:pt idx="41702">
                  <c:v>208.5099999998828</c:v>
                </c:pt>
                <c:pt idx="41703">
                  <c:v>208.5149999998827</c:v>
                </c:pt>
                <c:pt idx="41704">
                  <c:v>208.5199999998827</c:v>
                </c:pt>
                <c:pt idx="41705">
                  <c:v>208.5249999998828</c:v>
                </c:pt>
                <c:pt idx="41706">
                  <c:v>208.5299999998828</c:v>
                </c:pt>
                <c:pt idx="41707">
                  <c:v>208.5349999998828</c:v>
                </c:pt>
                <c:pt idx="41708">
                  <c:v>208.5399999998828</c:v>
                </c:pt>
                <c:pt idx="41709">
                  <c:v>208.5449999998827</c:v>
                </c:pt>
                <c:pt idx="41710">
                  <c:v>208.5499999998827</c:v>
                </c:pt>
                <c:pt idx="41711">
                  <c:v>208.5549999998828</c:v>
                </c:pt>
                <c:pt idx="41712">
                  <c:v>208.5599999998828</c:v>
                </c:pt>
                <c:pt idx="41713">
                  <c:v>208.5649999998828</c:v>
                </c:pt>
                <c:pt idx="41714">
                  <c:v>208.5699999998828</c:v>
                </c:pt>
                <c:pt idx="41715">
                  <c:v>208.5749999998827</c:v>
                </c:pt>
                <c:pt idx="41716">
                  <c:v>208.5799999998827</c:v>
                </c:pt>
                <c:pt idx="41717">
                  <c:v>208.5849999998828</c:v>
                </c:pt>
                <c:pt idx="41718">
                  <c:v>208.5899999998828</c:v>
                </c:pt>
                <c:pt idx="41719">
                  <c:v>208.5949999998828</c:v>
                </c:pt>
                <c:pt idx="41720">
                  <c:v>208.5999999998828</c:v>
                </c:pt>
                <c:pt idx="41721">
                  <c:v>208.6049999998828</c:v>
                </c:pt>
                <c:pt idx="41722">
                  <c:v>208.6099999998827</c:v>
                </c:pt>
                <c:pt idx="41723">
                  <c:v>208.6149999998827</c:v>
                </c:pt>
                <c:pt idx="41724">
                  <c:v>208.6199999998827</c:v>
                </c:pt>
                <c:pt idx="41725">
                  <c:v>208.6249999998827</c:v>
                </c:pt>
                <c:pt idx="41726">
                  <c:v>208.6299999998827</c:v>
                </c:pt>
                <c:pt idx="41727">
                  <c:v>208.6349999998827</c:v>
                </c:pt>
                <c:pt idx="41728">
                  <c:v>208.6399999998827</c:v>
                </c:pt>
                <c:pt idx="41729">
                  <c:v>208.6449999998827</c:v>
                </c:pt>
                <c:pt idx="41730">
                  <c:v>208.6499999998827</c:v>
                </c:pt>
                <c:pt idx="41731">
                  <c:v>208.6549999998827</c:v>
                </c:pt>
                <c:pt idx="41732">
                  <c:v>208.6599999998827</c:v>
                </c:pt>
                <c:pt idx="41733">
                  <c:v>208.6649999998827</c:v>
                </c:pt>
                <c:pt idx="41734">
                  <c:v>208.6699999998827</c:v>
                </c:pt>
                <c:pt idx="41735">
                  <c:v>208.6749999998827</c:v>
                </c:pt>
                <c:pt idx="41736">
                  <c:v>208.6799999998827</c:v>
                </c:pt>
                <c:pt idx="41737">
                  <c:v>208.6849999998827</c:v>
                </c:pt>
                <c:pt idx="41738">
                  <c:v>208.6899999998827</c:v>
                </c:pt>
                <c:pt idx="41739">
                  <c:v>208.6949999998827</c:v>
                </c:pt>
                <c:pt idx="41740">
                  <c:v>208.6999999998826</c:v>
                </c:pt>
                <c:pt idx="41741">
                  <c:v>208.7049999998825</c:v>
                </c:pt>
                <c:pt idx="41742">
                  <c:v>208.7099999998825</c:v>
                </c:pt>
                <c:pt idx="41743">
                  <c:v>208.7149999998825</c:v>
                </c:pt>
                <c:pt idx="41744">
                  <c:v>208.7199999998817</c:v>
                </c:pt>
                <c:pt idx="41745">
                  <c:v>208.7249999998826</c:v>
                </c:pt>
                <c:pt idx="41746">
                  <c:v>208.7299999998826</c:v>
                </c:pt>
                <c:pt idx="41747">
                  <c:v>208.7349999998825</c:v>
                </c:pt>
                <c:pt idx="41748">
                  <c:v>208.7399999998825</c:v>
                </c:pt>
                <c:pt idx="41749">
                  <c:v>208.7449999998825</c:v>
                </c:pt>
                <c:pt idx="41750">
                  <c:v>208.7499999998819</c:v>
                </c:pt>
                <c:pt idx="41751">
                  <c:v>208.7549999998826</c:v>
                </c:pt>
                <c:pt idx="41752">
                  <c:v>208.7599999998826</c:v>
                </c:pt>
                <c:pt idx="41753">
                  <c:v>208.7649999998825</c:v>
                </c:pt>
                <c:pt idx="41754">
                  <c:v>208.7699999998825</c:v>
                </c:pt>
                <c:pt idx="41755">
                  <c:v>208.7749999998825</c:v>
                </c:pt>
                <c:pt idx="41756">
                  <c:v>208.7799999998821</c:v>
                </c:pt>
                <c:pt idx="41757">
                  <c:v>208.7849999998826</c:v>
                </c:pt>
                <c:pt idx="41758">
                  <c:v>208.7899999998826</c:v>
                </c:pt>
                <c:pt idx="41759">
                  <c:v>208.7949999998825</c:v>
                </c:pt>
                <c:pt idx="41760">
                  <c:v>208.7999999998825</c:v>
                </c:pt>
                <c:pt idx="41761">
                  <c:v>208.8049999998826</c:v>
                </c:pt>
                <c:pt idx="41762">
                  <c:v>208.8099999998826</c:v>
                </c:pt>
                <c:pt idx="41763">
                  <c:v>208.8149999998826</c:v>
                </c:pt>
                <c:pt idx="41764">
                  <c:v>208.8199999998826</c:v>
                </c:pt>
                <c:pt idx="41765">
                  <c:v>208.8249999998826</c:v>
                </c:pt>
                <c:pt idx="41766">
                  <c:v>208.8299999998825</c:v>
                </c:pt>
                <c:pt idx="41767">
                  <c:v>208.8349999998825</c:v>
                </c:pt>
                <c:pt idx="41768">
                  <c:v>208.8399999998825</c:v>
                </c:pt>
                <c:pt idx="41769">
                  <c:v>208.8449999998825</c:v>
                </c:pt>
                <c:pt idx="41770">
                  <c:v>208.8499999998825</c:v>
                </c:pt>
                <c:pt idx="41771">
                  <c:v>208.8549999998826</c:v>
                </c:pt>
                <c:pt idx="41772">
                  <c:v>208.8599999998825</c:v>
                </c:pt>
                <c:pt idx="41773">
                  <c:v>208.8649999998825</c:v>
                </c:pt>
                <c:pt idx="41774">
                  <c:v>208.8699999998825</c:v>
                </c:pt>
                <c:pt idx="41775">
                  <c:v>208.8749999998825</c:v>
                </c:pt>
                <c:pt idx="41776">
                  <c:v>208.8799999998825</c:v>
                </c:pt>
                <c:pt idx="41777">
                  <c:v>208.8849999998825</c:v>
                </c:pt>
                <c:pt idx="41778">
                  <c:v>208.8899999998825</c:v>
                </c:pt>
                <c:pt idx="41779">
                  <c:v>208.8949999998825</c:v>
                </c:pt>
                <c:pt idx="41780">
                  <c:v>208.8999999998825</c:v>
                </c:pt>
                <c:pt idx="41781">
                  <c:v>208.9049999998825</c:v>
                </c:pt>
                <c:pt idx="41782">
                  <c:v>208.9099999998825</c:v>
                </c:pt>
                <c:pt idx="41783">
                  <c:v>208.9149999998825</c:v>
                </c:pt>
                <c:pt idx="41784">
                  <c:v>208.9199999998824</c:v>
                </c:pt>
                <c:pt idx="41785">
                  <c:v>208.9249999998825</c:v>
                </c:pt>
                <c:pt idx="41786">
                  <c:v>208.9299999998825</c:v>
                </c:pt>
                <c:pt idx="41787">
                  <c:v>208.9349999998825</c:v>
                </c:pt>
                <c:pt idx="41788">
                  <c:v>208.9399999998824</c:v>
                </c:pt>
                <c:pt idx="41789">
                  <c:v>208.9449999998824</c:v>
                </c:pt>
                <c:pt idx="41790">
                  <c:v>208.9499999998824</c:v>
                </c:pt>
                <c:pt idx="41791">
                  <c:v>208.9549999998824</c:v>
                </c:pt>
                <c:pt idx="41792">
                  <c:v>208.9599999998824</c:v>
                </c:pt>
                <c:pt idx="41793">
                  <c:v>208.9649999998824</c:v>
                </c:pt>
                <c:pt idx="41794">
                  <c:v>208.9699999998824</c:v>
                </c:pt>
                <c:pt idx="41795">
                  <c:v>208.9749999998824</c:v>
                </c:pt>
                <c:pt idx="41796">
                  <c:v>208.9799999998824</c:v>
                </c:pt>
                <c:pt idx="41797">
                  <c:v>208.9849999998824</c:v>
                </c:pt>
                <c:pt idx="41798">
                  <c:v>208.9899999998824</c:v>
                </c:pt>
                <c:pt idx="41799">
                  <c:v>208.9949999998824</c:v>
                </c:pt>
                <c:pt idx="41800">
                  <c:v>208.9999999998824</c:v>
                </c:pt>
                <c:pt idx="41801">
                  <c:v>209.0049999998824</c:v>
                </c:pt>
                <c:pt idx="41802">
                  <c:v>209.0099999998824</c:v>
                </c:pt>
                <c:pt idx="41803">
                  <c:v>209.0149999998823</c:v>
                </c:pt>
                <c:pt idx="41804">
                  <c:v>209.0199999998823</c:v>
                </c:pt>
                <c:pt idx="41805">
                  <c:v>209.0249999998824</c:v>
                </c:pt>
                <c:pt idx="41806">
                  <c:v>209.0299999998824</c:v>
                </c:pt>
                <c:pt idx="41807">
                  <c:v>209.0349999998824</c:v>
                </c:pt>
                <c:pt idx="41808">
                  <c:v>209.0399999998824</c:v>
                </c:pt>
                <c:pt idx="41809">
                  <c:v>209.0449999998824</c:v>
                </c:pt>
                <c:pt idx="41810">
                  <c:v>209.0499999998823</c:v>
                </c:pt>
                <c:pt idx="41811">
                  <c:v>209.0549999998823</c:v>
                </c:pt>
                <c:pt idx="41812">
                  <c:v>209.0599999998823</c:v>
                </c:pt>
                <c:pt idx="41813">
                  <c:v>209.0649999998823</c:v>
                </c:pt>
                <c:pt idx="41814">
                  <c:v>209.0699999998823</c:v>
                </c:pt>
                <c:pt idx="41815">
                  <c:v>209.0749999998823</c:v>
                </c:pt>
                <c:pt idx="41816">
                  <c:v>209.0799999998823</c:v>
                </c:pt>
                <c:pt idx="41817">
                  <c:v>209.0849999998823</c:v>
                </c:pt>
                <c:pt idx="41818">
                  <c:v>209.0899999998823</c:v>
                </c:pt>
                <c:pt idx="41819">
                  <c:v>209.0949999998823</c:v>
                </c:pt>
                <c:pt idx="41820">
                  <c:v>209.0999999998823</c:v>
                </c:pt>
                <c:pt idx="41821">
                  <c:v>209.1049999998823</c:v>
                </c:pt>
                <c:pt idx="41822">
                  <c:v>209.1099999998823</c:v>
                </c:pt>
                <c:pt idx="41823">
                  <c:v>209.1149999998823</c:v>
                </c:pt>
                <c:pt idx="41824">
                  <c:v>209.1199999998823</c:v>
                </c:pt>
                <c:pt idx="41825">
                  <c:v>209.1249999998823</c:v>
                </c:pt>
                <c:pt idx="41826">
                  <c:v>209.1299999998823</c:v>
                </c:pt>
                <c:pt idx="41827">
                  <c:v>209.1349999998823</c:v>
                </c:pt>
                <c:pt idx="41828">
                  <c:v>209.1399999998821</c:v>
                </c:pt>
                <c:pt idx="41829">
                  <c:v>209.1449999998821</c:v>
                </c:pt>
                <c:pt idx="41830">
                  <c:v>209.1499999998821</c:v>
                </c:pt>
                <c:pt idx="41831">
                  <c:v>209.1549999998822</c:v>
                </c:pt>
                <c:pt idx="41832">
                  <c:v>209.1599999998822</c:v>
                </c:pt>
                <c:pt idx="41833">
                  <c:v>209.1649999998822</c:v>
                </c:pt>
                <c:pt idx="41834">
                  <c:v>209.1699999998822</c:v>
                </c:pt>
                <c:pt idx="41835">
                  <c:v>209.1749999998821</c:v>
                </c:pt>
                <c:pt idx="41836">
                  <c:v>209.1799999998821</c:v>
                </c:pt>
                <c:pt idx="41837">
                  <c:v>209.1849999998822</c:v>
                </c:pt>
                <c:pt idx="41838">
                  <c:v>209.1899999998822</c:v>
                </c:pt>
                <c:pt idx="41839">
                  <c:v>209.1949999998822</c:v>
                </c:pt>
                <c:pt idx="41840">
                  <c:v>209.1999999998822</c:v>
                </c:pt>
                <c:pt idx="41841">
                  <c:v>209.2049999998821</c:v>
                </c:pt>
                <c:pt idx="41842">
                  <c:v>209.2099999998821</c:v>
                </c:pt>
                <c:pt idx="41843">
                  <c:v>209.2149999998821</c:v>
                </c:pt>
                <c:pt idx="41844">
                  <c:v>209.2199999998817</c:v>
                </c:pt>
                <c:pt idx="41845">
                  <c:v>209.2249999998822</c:v>
                </c:pt>
                <c:pt idx="41846">
                  <c:v>209.2299999998822</c:v>
                </c:pt>
                <c:pt idx="41847">
                  <c:v>209.2349999998821</c:v>
                </c:pt>
                <c:pt idx="41848">
                  <c:v>209.2399999998821</c:v>
                </c:pt>
                <c:pt idx="41849">
                  <c:v>209.2449999998821</c:v>
                </c:pt>
                <c:pt idx="41850">
                  <c:v>209.2499999998819</c:v>
                </c:pt>
                <c:pt idx="41851">
                  <c:v>209.2549999998822</c:v>
                </c:pt>
                <c:pt idx="41852">
                  <c:v>209.2599999998822</c:v>
                </c:pt>
                <c:pt idx="41853">
                  <c:v>209.2649999998821</c:v>
                </c:pt>
                <c:pt idx="41854">
                  <c:v>209.2699999998821</c:v>
                </c:pt>
                <c:pt idx="41855">
                  <c:v>209.2749999998821</c:v>
                </c:pt>
                <c:pt idx="41856">
                  <c:v>209.2799999998821</c:v>
                </c:pt>
                <c:pt idx="41857">
                  <c:v>209.2849999998821</c:v>
                </c:pt>
                <c:pt idx="41858">
                  <c:v>209.2899999998821</c:v>
                </c:pt>
                <c:pt idx="41859">
                  <c:v>209.2949999998821</c:v>
                </c:pt>
                <c:pt idx="41860">
                  <c:v>209.2999999998821</c:v>
                </c:pt>
                <c:pt idx="41861">
                  <c:v>209.3049999998821</c:v>
                </c:pt>
                <c:pt idx="41862">
                  <c:v>209.3099999998821</c:v>
                </c:pt>
                <c:pt idx="41863">
                  <c:v>209.3149999998821</c:v>
                </c:pt>
                <c:pt idx="41864">
                  <c:v>209.3199999998821</c:v>
                </c:pt>
                <c:pt idx="41865">
                  <c:v>209.3249999998821</c:v>
                </c:pt>
                <c:pt idx="41866">
                  <c:v>209.3299999998821</c:v>
                </c:pt>
                <c:pt idx="41867">
                  <c:v>209.3349999998821</c:v>
                </c:pt>
                <c:pt idx="41868">
                  <c:v>209.3399999998821</c:v>
                </c:pt>
                <c:pt idx="41869">
                  <c:v>209.3449999998821</c:v>
                </c:pt>
                <c:pt idx="41870">
                  <c:v>209.3499999998821</c:v>
                </c:pt>
                <c:pt idx="41871">
                  <c:v>209.3549999998821</c:v>
                </c:pt>
                <c:pt idx="41872">
                  <c:v>209.3599999998821</c:v>
                </c:pt>
                <c:pt idx="41873">
                  <c:v>209.3649999998821</c:v>
                </c:pt>
                <c:pt idx="41874">
                  <c:v>209.3699999998821</c:v>
                </c:pt>
                <c:pt idx="41875">
                  <c:v>209.374999999882</c:v>
                </c:pt>
                <c:pt idx="41876">
                  <c:v>209.379999999882</c:v>
                </c:pt>
                <c:pt idx="41877">
                  <c:v>209.384999999882</c:v>
                </c:pt>
                <c:pt idx="41878">
                  <c:v>209.389999999882</c:v>
                </c:pt>
                <c:pt idx="41879">
                  <c:v>209.394999999882</c:v>
                </c:pt>
                <c:pt idx="41880">
                  <c:v>209.399999999882</c:v>
                </c:pt>
                <c:pt idx="41881">
                  <c:v>209.404999999882</c:v>
                </c:pt>
                <c:pt idx="41882">
                  <c:v>209.409999999882</c:v>
                </c:pt>
                <c:pt idx="41883">
                  <c:v>209.414999999882</c:v>
                </c:pt>
                <c:pt idx="41884">
                  <c:v>209.419999999882</c:v>
                </c:pt>
                <c:pt idx="41885">
                  <c:v>209.424999999882</c:v>
                </c:pt>
                <c:pt idx="41886">
                  <c:v>209.429999999882</c:v>
                </c:pt>
                <c:pt idx="41887">
                  <c:v>209.434999999882</c:v>
                </c:pt>
                <c:pt idx="41888">
                  <c:v>209.439999999882</c:v>
                </c:pt>
                <c:pt idx="41889">
                  <c:v>209.444999999882</c:v>
                </c:pt>
                <c:pt idx="41890">
                  <c:v>209.449999999882</c:v>
                </c:pt>
                <c:pt idx="41891">
                  <c:v>209.454999999882</c:v>
                </c:pt>
                <c:pt idx="41892">
                  <c:v>209.459999999882</c:v>
                </c:pt>
                <c:pt idx="41893">
                  <c:v>209.464999999882</c:v>
                </c:pt>
                <c:pt idx="41894">
                  <c:v>209.469999999882</c:v>
                </c:pt>
                <c:pt idx="41895">
                  <c:v>209.474999999882</c:v>
                </c:pt>
                <c:pt idx="41896">
                  <c:v>209.479999999882</c:v>
                </c:pt>
                <c:pt idx="41897">
                  <c:v>209.484999999882</c:v>
                </c:pt>
                <c:pt idx="41898">
                  <c:v>209.4899999998819</c:v>
                </c:pt>
                <c:pt idx="41899">
                  <c:v>209.4949999998819</c:v>
                </c:pt>
                <c:pt idx="41900">
                  <c:v>209.4999999998819</c:v>
                </c:pt>
                <c:pt idx="41901">
                  <c:v>209.5049999998819</c:v>
                </c:pt>
                <c:pt idx="41902">
                  <c:v>209.5099999998819</c:v>
                </c:pt>
                <c:pt idx="41903">
                  <c:v>209.5149999998819</c:v>
                </c:pt>
                <c:pt idx="41904">
                  <c:v>209.5199999998819</c:v>
                </c:pt>
                <c:pt idx="41905">
                  <c:v>209.5249999998819</c:v>
                </c:pt>
                <c:pt idx="41906">
                  <c:v>209.5299999998819</c:v>
                </c:pt>
                <c:pt idx="41907">
                  <c:v>209.5349999998819</c:v>
                </c:pt>
                <c:pt idx="41908">
                  <c:v>209.5399999998819</c:v>
                </c:pt>
                <c:pt idx="41909">
                  <c:v>209.5449999998819</c:v>
                </c:pt>
                <c:pt idx="41910">
                  <c:v>209.5499999998819</c:v>
                </c:pt>
                <c:pt idx="41911">
                  <c:v>209.5549999998819</c:v>
                </c:pt>
                <c:pt idx="41912">
                  <c:v>209.5599999998819</c:v>
                </c:pt>
                <c:pt idx="41913">
                  <c:v>209.5649999998819</c:v>
                </c:pt>
                <c:pt idx="41914">
                  <c:v>209.5699999998819</c:v>
                </c:pt>
                <c:pt idx="41915">
                  <c:v>209.5749999998819</c:v>
                </c:pt>
                <c:pt idx="41916">
                  <c:v>209.5799999998817</c:v>
                </c:pt>
                <c:pt idx="41917">
                  <c:v>209.5849999998819</c:v>
                </c:pt>
                <c:pt idx="41918">
                  <c:v>209.5899999998819</c:v>
                </c:pt>
                <c:pt idx="41919">
                  <c:v>209.5949999998818</c:v>
                </c:pt>
                <c:pt idx="41920">
                  <c:v>209.5999999998818</c:v>
                </c:pt>
                <c:pt idx="41921">
                  <c:v>209.6049999998818</c:v>
                </c:pt>
                <c:pt idx="41922">
                  <c:v>209.6099999998818</c:v>
                </c:pt>
                <c:pt idx="41923">
                  <c:v>209.6149999998817</c:v>
                </c:pt>
                <c:pt idx="41924">
                  <c:v>209.6199999998817</c:v>
                </c:pt>
                <c:pt idx="41925">
                  <c:v>209.6249999998818</c:v>
                </c:pt>
                <c:pt idx="41926">
                  <c:v>209.6299999998818</c:v>
                </c:pt>
                <c:pt idx="41927">
                  <c:v>209.6349999998818</c:v>
                </c:pt>
                <c:pt idx="41928">
                  <c:v>209.6399999998818</c:v>
                </c:pt>
                <c:pt idx="41929">
                  <c:v>209.6449999998817</c:v>
                </c:pt>
                <c:pt idx="41930">
                  <c:v>209.6499999998817</c:v>
                </c:pt>
                <c:pt idx="41931">
                  <c:v>209.6549999998818</c:v>
                </c:pt>
                <c:pt idx="41932">
                  <c:v>209.6599999998818</c:v>
                </c:pt>
                <c:pt idx="41933">
                  <c:v>209.6649999998818</c:v>
                </c:pt>
                <c:pt idx="41934">
                  <c:v>209.6699999998818</c:v>
                </c:pt>
                <c:pt idx="41935">
                  <c:v>209.6749999998817</c:v>
                </c:pt>
                <c:pt idx="41936">
                  <c:v>209.6799999998817</c:v>
                </c:pt>
                <c:pt idx="41937">
                  <c:v>209.6849999998818</c:v>
                </c:pt>
                <c:pt idx="41938">
                  <c:v>209.6899999998818</c:v>
                </c:pt>
                <c:pt idx="41939">
                  <c:v>209.6949999998818</c:v>
                </c:pt>
                <c:pt idx="41940">
                  <c:v>209.6999999998818</c:v>
                </c:pt>
                <c:pt idx="41941">
                  <c:v>209.7049999998817</c:v>
                </c:pt>
                <c:pt idx="41942">
                  <c:v>209.7099999998817</c:v>
                </c:pt>
                <c:pt idx="41943">
                  <c:v>209.7149999998817</c:v>
                </c:pt>
                <c:pt idx="41944">
                  <c:v>209.7199999998817</c:v>
                </c:pt>
                <c:pt idx="41945">
                  <c:v>209.7249999998817</c:v>
                </c:pt>
                <c:pt idx="41946">
                  <c:v>209.7299999998817</c:v>
                </c:pt>
                <c:pt idx="41947">
                  <c:v>209.7349999998817</c:v>
                </c:pt>
                <c:pt idx="41948">
                  <c:v>209.7399999998817</c:v>
                </c:pt>
                <c:pt idx="41949">
                  <c:v>209.7449999998817</c:v>
                </c:pt>
                <c:pt idx="41950">
                  <c:v>209.7499999998817</c:v>
                </c:pt>
                <c:pt idx="41951">
                  <c:v>209.7549999998817</c:v>
                </c:pt>
                <c:pt idx="41952">
                  <c:v>209.7599999998817</c:v>
                </c:pt>
                <c:pt idx="41953">
                  <c:v>209.7649999998817</c:v>
                </c:pt>
                <c:pt idx="41954">
                  <c:v>209.7699999998817</c:v>
                </c:pt>
                <c:pt idx="41955">
                  <c:v>209.7749999998817</c:v>
                </c:pt>
                <c:pt idx="41956">
                  <c:v>209.7799999998817</c:v>
                </c:pt>
                <c:pt idx="41957">
                  <c:v>209.7849999998817</c:v>
                </c:pt>
                <c:pt idx="41958">
                  <c:v>209.7899999998817</c:v>
                </c:pt>
                <c:pt idx="41959">
                  <c:v>209.7949999998817</c:v>
                </c:pt>
                <c:pt idx="41960">
                  <c:v>209.7999999998815</c:v>
                </c:pt>
                <c:pt idx="41961">
                  <c:v>209.8049999998817</c:v>
                </c:pt>
                <c:pt idx="41962">
                  <c:v>209.8099999998817</c:v>
                </c:pt>
                <c:pt idx="41963">
                  <c:v>209.8149999998816</c:v>
                </c:pt>
                <c:pt idx="41964">
                  <c:v>209.8199999998816</c:v>
                </c:pt>
                <c:pt idx="41965">
                  <c:v>209.8249999998816</c:v>
                </c:pt>
                <c:pt idx="41966">
                  <c:v>209.8299999998816</c:v>
                </c:pt>
                <c:pt idx="41967">
                  <c:v>209.8349999998816</c:v>
                </c:pt>
                <c:pt idx="41968">
                  <c:v>209.8399999998816</c:v>
                </c:pt>
                <c:pt idx="41969">
                  <c:v>209.8449999998816</c:v>
                </c:pt>
                <c:pt idx="41970">
                  <c:v>209.8499999998816</c:v>
                </c:pt>
                <c:pt idx="41971">
                  <c:v>209.8549999998816</c:v>
                </c:pt>
                <c:pt idx="41972">
                  <c:v>209.8599999998816</c:v>
                </c:pt>
                <c:pt idx="41973">
                  <c:v>209.8649999998816</c:v>
                </c:pt>
                <c:pt idx="41974">
                  <c:v>209.8699999998816</c:v>
                </c:pt>
                <c:pt idx="41975">
                  <c:v>209.8749999998816</c:v>
                </c:pt>
                <c:pt idx="41976">
                  <c:v>209.8799999998816</c:v>
                </c:pt>
                <c:pt idx="41977">
                  <c:v>209.8849999998816</c:v>
                </c:pt>
                <c:pt idx="41978">
                  <c:v>209.8899999998816</c:v>
                </c:pt>
                <c:pt idx="41979">
                  <c:v>209.8949999998816</c:v>
                </c:pt>
                <c:pt idx="41980">
                  <c:v>209.8999999998816</c:v>
                </c:pt>
                <c:pt idx="41981">
                  <c:v>209.9049999998816</c:v>
                </c:pt>
                <c:pt idx="41982">
                  <c:v>209.9099999998816</c:v>
                </c:pt>
                <c:pt idx="41983">
                  <c:v>209.9149999998816</c:v>
                </c:pt>
                <c:pt idx="41984">
                  <c:v>209.9199999998816</c:v>
                </c:pt>
                <c:pt idx="41985">
                  <c:v>209.9249999998816</c:v>
                </c:pt>
                <c:pt idx="41986">
                  <c:v>209.9299999998815</c:v>
                </c:pt>
                <c:pt idx="41987">
                  <c:v>209.9349999998815</c:v>
                </c:pt>
                <c:pt idx="41988">
                  <c:v>209.9399999998815</c:v>
                </c:pt>
                <c:pt idx="41989">
                  <c:v>209.9449999998815</c:v>
                </c:pt>
                <c:pt idx="41990">
                  <c:v>209.9499999998815</c:v>
                </c:pt>
                <c:pt idx="41991">
                  <c:v>209.9549999998816</c:v>
                </c:pt>
                <c:pt idx="41992">
                  <c:v>209.9599999998815</c:v>
                </c:pt>
                <c:pt idx="41993">
                  <c:v>209.9649999998815</c:v>
                </c:pt>
                <c:pt idx="41994">
                  <c:v>209.9699999998815</c:v>
                </c:pt>
                <c:pt idx="41995">
                  <c:v>209.9749999998815</c:v>
                </c:pt>
                <c:pt idx="41996">
                  <c:v>209.9799999998815</c:v>
                </c:pt>
                <c:pt idx="41997">
                  <c:v>209.9849999998815</c:v>
                </c:pt>
                <c:pt idx="41998">
                  <c:v>209.9899999998815</c:v>
                </c:pt>
                <c:pt idx="41999">
                  <c:v>209.9949999998815</c:v>
                </c:pt>
                <c:pt idx="42000">
                  <c:v>209.9999999998815</c:v>
                </c:pt>
                <c:pt idx="42001">
                  <c:v>210.0049999998815</c:v>
                </c:pt>
                <c:pt idx="42002">
                  <c:v>210.0099999998815</c:v>
                </c:pt>
                <c:pt idx="42003">
                  <c:v>210.0149999998815</c:v>
                </c:pt>
                <c:pt idx="42004">
                  <c:v>210.0199999998813</c:v>
                </c:pt>
                <c:pt idx="42005">
                  <c:v>210.0249999998815</c:v>
                </c:pt>
                <c:pt idx="42006">
                  <c:v>210.0299999998815</c:v>
                </c:pt>
                <c:pt idx="42007">
                  <c:v>210.0349999998814</c:v>
                </c:pt>
                <c:pt idx="42008">
                  <c:v>210.0399999998814</c:v>
                </c:pt>
                <c:pt idx="42009">
                  <c:v>210.0449999998814</c:v>
                </c:pt>
                <c:pt idx="42010">
                  <c:v>210.0499999998814</c:v>
                </c:pt>
                <c:pt idx="42011">
                  <c:v>210.0549999998814</c:v>
                </c:pt>
                <c:pt idx="42012">
                  <c:v>210.0599999998814</c:v>
                </c:pt>
                <c:pt idx="42013">
                  <c:v>210.0649999998814</c:v>
                </c:pt>
                <c:pt idx="42014">
                  <c:v>210.0699999998814</c:v>
                </c:pt>
                <c:pt idx="42015">
                  <c:v>210.0749999998814</c:v>
                </c:pt>
                <c:pt idx="42016">
                  <c:v>210.0799999998814</c:v>
                </c:pt>
                <c:pt idx="42017">
                  <c:v>210.0849999998814</c:v>
                </c:pt>
                <c:pt idx="42018">
                  <c:v>210.0899999998814</c:v>
                </c:pt>
                <c:pt idx="42019">
                  <c:v>210.0949999998814</c:v>
                </c:pt>
                <c:pt idx="42020">
                  <c:v>210.0999999998814</c:v>
                </c:pt>
                <c:pt idx="42021">
                  <c:v>210.1049999998814</c:v>
                </c:pt>
                <c:pt idx="42022">
                  <c:v>210.1099999998814</c:v>
                </c:pt>
                <c:pt idx="42023">
                  <c:v>210.1149999998813</c:v>
                </c:pt>
                <c:pt idx="42024">
                  <c:v>210.1199999998813</c:v>
                </c:pt>
                <c:pt idx="42025">
                  <c:v>210.1249999998814</c:v>
                </c:pt>
                <c:pt idx="42026">
                  <c:v>210.1299999998814</c:v>
                </c:pt>
                <c:pt idx="42027">
                  <c:v>210.1349999998814</c:v>
                </c:pt>
                <c:pt idx="42028">
                  <c:v>210.1399999998814</c:v>
                </c:pt>
                <c:pt idx="42029">
                  <c:v>210.1449999998813</c:v>
                </c:pt>
                <c:pt idx="42030">
                  <c:v>210.1499999998813</c:v>
                </c:pt>
                <c:pt idx="42031">
                  <c:v>210.1549999998813</c:v>
                </c:pt>
                <c:pt idx="42032">
                  <c:v>210.1599999998813</c:v>
                </c:pt>
                <c:pt idx="42033">
                  <c:v>210.1649999998813</c:v>
                </c:pt>
                <c:pt idx="42034">
                  <c:v>210.1699999998813</c:v>
                </c:pt>
                <c:pt idx="42035">
                  <c:v>210.1749999998813</c:v>
                </c:pt>
                <c:pt idx="42036">
                  <c:v>210.1799999998813</c:v>
                </c:pt>
                <c:pt idx="42037">
                  <c:v>210.1849999998813</c:v>
                </c:pt>
                <c:pt idx="42038">
                  <c:v>210.1899999998813</c:v>
                </c:pt>
                <c:pt idx="42039">
                  <c:v>210.1949999998813</c:v>
                </c:pt>
                <c:pt idx="42040">
                  <c:v>210.1999999998813</c:v>
                </c:pt>
                <c:pt idx="42041">
                  <c:v>210.2049999998813</c:v>
                </c:pt>
                <c:pt idx="42042">
                  <c:v>210.2099999998813</c:v>
                </c:pt>
                <c:pt idx="42043">
                  <c:v>210.2149999998813</c:v>
                </c:pt>
                <c:pt idx="42044">
                  <c:v>210.2199999998813</c:v>
                </c:pt>
                <c:pt idx="42045">
                  <c:v>210.2249999998813</c:v>
                </c:pt>
                <c:pt idx="42046">
                  <c:v>210.2299999998813</c:v>
                </c:pt>
                <c:pt idx="42047">
                  <c:v>210.2349999998813</c:v>
                </c:pt>
                <c:pt idx="42048">
                  <c:v>210.2399999998811</c:v>
                </c:pt>
                <c:pt idx="42049">
                  <c:v>210.2449999998811</c:v>
                </c:pt>
                <c:pt idx="42050">
                  <c:v>210.2499999998811</c:v>
                </c:pt>
                <c:pt idx="42051">
                  <c:v>210.2549999998812</c:v>
                </c:pt>
                <c:pt idx="42052">
                  <c:v>210.2599999998812</c:v>
                </c:pt>
                <c:pt idx="42053">
                  <c:v>210.2649999998812</c:v>
                </c:pt>
                <c:pt idx="42054">
                  <c:v>210.2699999998812</c:v>
                </c:pt>
                <c:pt idx="42055">
                  <c:v>210.2749999998811</c:v>
                </c:pt>
                <c:pt idx="42056">
                  <c:v>210.2799999998811</c:v>
                </c:pt>
                <c:pt idx="42057">
                  <c:v>210.2849999998812</c:v>
                </c:pt>
                <c:pt idx="42058">
                  <c:v>210.2899999998812</c:v>
                </c:pt>
                <c:pt idx="42059">
                  <c:v>210.2949999998812</c:v>
                </c:pt>
                <c:pt idx="42060">
                  <c:v>210.2999999998812</c:v>
                </c:pt>
                <c:pt idx="42061">
                  <c:v>210.3049999998812</c:v>
                </c:pt>
                <c:pt idx="42062">
                  <c:v>210.3099999998812</c:v>
                </c:pt>
                <c:pt idx="42063">
                  <c:v>210.3149999998812</c:v>
                </c:pt>
                <c:pt idx="42064">
                  <c:v>210.3199999998812</c:v>
                </c:pt>
                <c:pt idx="42065">
                  <c:v>210.3249999998812</c:v>
                </c:pt>
                <c:pt idx="42066">
                  <c:v>210.3299999998812</c:v>
                </c:pt>
                <c:pt idx="42067">
                  <c:v>210.3349999998812</c:v>
                </c:pt>
                <c:pt idx="42068">
                  <c:v>210.3399999998812</c:v>
                </c:pt>
                <c:pt idx="42069">
                  <c:v>210.3449999998812</c:v>
                </c:pt>
                <c:pt idx="42070">
                  <c:v>210.3499999998812</c:v>
                </c:pt>
                <c:pt idx="42071">
                  <c:v>210.3549999998812</c:v>
                </c:pt>
                <c:pt idx="42072">
                  <c:v>210.3599999998812</c:v>
                </c:pt>
                <c:pt idx="42073">
                  <c:v>210.3649999998812</c:v>
                </c:pt>
                <c:pt idx="42074">
                  <c:v>210.3699999998811</c:v>
                </c:pt>
                <c:pt idx="42075">
                  <c:v>210.3749999998811</c:v>
                </c:pt>
                <c:pt idx="42076">
                  <c:v>210.3799999998811</c:v>
                </c:pt>
                <c:pt idx="42077">
                  <c:v>210.3849999998812</c:v>
                </c:pt>
                <c:pt idx="42078">
                  <c:v>210.3899999998812</c:v>
                </c:pt>
                <c:pt idx="42079">
                  <c:v>210.3949999998812</c:v>
                </c:pt>
                <c:pt idx="42080">
                  <c:v>210.3999999998811</c:v>
                </c:pt>
                <c:pt idx="42081">
                  <c:v>210.4049999998811</c:v>
                </c:pt>
                <c:pt idx="42082">
                  <c:v>210.4099999998811</c:v>
                </c:pt>
                <c:pt idx="42083">
                  <c:v>210.4149999998811</c:v>
                </c:pt>
                <c:pt idx="42084">
                  <c:v>210.4199999998811</c:v>
                </c:pt>
                <c:pt idx="42085">
                  <c:v>210.4249999998811</c:v>
                </c:pt>
                <c:pt idx="42086">
                  <c:v>210.4299999998811</c:v>
                </c:pt>
                <c:pt idx="42087">
                  <c:v>210.4349999998811</c:v>
                </c:pt>
                <c:pt idx="42088">
                  <c:v>210.4399999998811</c:v>
                </c:pt>
                <c:pt idx="42089">
                  <c:v>210.4449999998811</c:v>
                </c:pt>
                <c:pt idx="42090">
                  <c:v>210.4499999998811</c:v>
                </c:pt>
                <c:pt idx="42091">
                  <c:v>210.4549999998811</c:v>
                </c:pt>
                <c:pt idx="42092">
                  <c:v>210.4599999998811</c:v>
                </c:pt>
                <c:pt idx="42093">
                  <c:v>210.4649999998811</c:v>
                </c:pt>
                <c:pt idx="42094">
                  <c:v>210.4699999998811</c:v>
                </c:pt>
                <c:pt idx="42095">
                  <c:v>210.474999999881</c:v>
                </c:pt>
                <c:pt idx="42096">
                  <c:v>210.479999999881</c:v>
                </c:pt>
                <c:pt idx="42097">
                  <c:v>210.484999999881</c:v>
                </c:pt>
                <c:pt idx="42098">
                  <c:v>210.489999999881</c:v>
                </c:pt>
                <c:pt idx="42099">
                  <c:v>210.494999999881</c:v>
                </c:pt>
                <c:pt idx="42100">
                  <c:v>210.499999999881</c:v>
                </c:pt>
                <c:pt idx="42101">
                  <c:v>210.504999999881</c:v>
                </c:pt>
                <c:pt idx="42102">
                  <c:v>210.509999999881</c:v>
                </c:pt>
                <c:pt idx="42103">
                  <c:v>210.514999999881</c:v>
                </c:pt>
                <c:pt idx="42104">
                  <c:v>210.519999999881</c:v>
                </c:pt>
                <c:pt idx="42105">
                  <c:v>210.524999999881</c:v>
                </c:pt>
                <c:pt idx="42106">
                  <c:v>210.529999999881</c:v>
                </c:pt>
                <c:pt idx="42107">
                  <c:v>210.534999999881</c:v>
                </c:pt>
                <c:pt idx="42108">
                  <c:v>210.539999999881</c:v>
                </c:pt>
                <c:pt idx="42109">
                  <c:v>210.544999999881</c:v>
                </c:pt>
                <c:pt idx="42110">
                  <c:v>210.549999999881</c:v>
                </c:pt>
                <c:pt idx="42111">
                  <c:v>210.554999999881</c:v>
                </c:pt>
                <c:pt idx="42112">
                  <c:v>210.559999999881</c:v>
                </c:pt>
                <c:pt idx="42113">
                  <c:v>210.564999999881</c:v>
                </c:pt>
                <c:pt idx="42114">
                  <c:v>210.569999999881</c:v>
                </c:pt>
                <c:pt idx="42115">
                  <c:v>210.574999999881</c:v>
                </c:pt>
                <c:pt idx="42116">
                  <c:v>210.579999999881</c:v>
                </c:pt>
                <c:pt idx="42117">
                  <c:v>210.584999999881</c:v>
                </c:pt>
                <c:pt idx="42118">
                  <c:v>210.5899999998809</c:v>
                </c:pt>
                <c:pt idx="42119">
                  <c:v>210.5949999998809</c:v>
                </c:pt>
                <c:pt idx="42120">
                  <c:v>210.5999999998809</c:v>
                </c:pt>
                <c:pt idx="42121">
                  <c:v>210.6049999998809</c:v>
                </c:pt>
                <c:pt idx="42122">
                  <c:v>210.6099999998809</c:v>
                </c:pt>
                <c:pt idx="42123">
                  <c:v>210.6149999998809</c:v>
                </c:pt>
                <c:pt idx="42124">
                  <c:v>210.6199999998809</c:v>
                </c:pt>
                <c:pt idx="42125">
                  <c:v>210.6249999998809</c:v>
                </c:pt>
                <c:pt idx="42126">
                  <c:v>210.6299999998809</c:v>
                </c:pt>
                <c:pt idx="42127">
                  <c:v>210.6349999998809</c:v>
                </c:pt>
                <c:pt idx="42128">
                  <c:v>210.6399999998809</c:v>
                </c:pt>
                <c:pt idx="42129">
                  <c:v>210.6449999998809</c:v>
                </c:pt>
                <c:pt idx="42130">
                  <c:v>210.6499999998809</c:v>
                </c:pt>
                <c:pt idx="42131">
                  <c:v>210.6549999998809</c:v>
                </c:pt>
                <c:pt idx="42132">
                  <c:v>210.6599999998809</c:v>
                </c:pt>
                <c:pt idx="42133">
                  <c:v>210.6649999998809</c:v>
                </c:pt>
                <c:pt idx="42134">
                  <c:v>210.6699999998809</c:v>
                </c:pt>
                <c:pt idx="42135">
                  <c:v>210.6749999998809</c:v>
                </c:pt>
                <c:pt idx="42136">
                  <c:v>210.6799999998807</c:v>
                </c:pt>
                <c:pt idx="42137">
                  <c:v>210.6849999998809</c:v>
                </c:pt>
                <c:pt idx="42138">
                  <c:v>210.6899999998809</c:v>
                </c:pt>
                <c:pt idx="42139">
                  <c:v>210.6949999998808</c:v>
                </c:pt>
                <c:pt idx="42140">
                  <c:v>210.6999999998808</c:v>
                </c:pt>
                <c:pt idx="42141">
                  <c:v>210.7049999998808</c:v>
                </c:pt>
                <c:pt idx="42142">
                  <c:v>210.7099999998808</c:v>
                </c:pt>
                <c:pt idx="42143">
                  <c:v>210.7149999998807</c:v>
                </c:pt>
                <c:pt idx="42144">
                  <c:v>210.7199999998807</c:v>
                </c:pt>
                <c:pt idx="42145">
                  <c:v>210.7249999998808</c:v>
                </c:pt>
                <c:pt idx="42146">
                  <c:v>210.7299999998808</c:v>
                </c:pt>
                <c:pt idx="42147">
                  <c:v>210.7349999998808</c:v>
                </c:pt>
                <c:pt idx="42148">
                  <c:v>210.7399999998808</c:v>
                </c:pt>
                <c:pt idx="42149">
                  <c:v>210.7449999998807</c:v>
                </c:pt>
                <c:pt idx="42150">
                  <c:v>210.7499999998807</c:v>
                </c:pt>
                <c:pt idx="42151">
                  <c:v>210.7549999998808</c:v>
                </c:pt>
                <c:pt idx="42152">
                  <c:v>210.7599999998808</c:v>
                </c:pt>
                <c:pt idx="42153">
                  <c:v>210.7649999998808</c:v>
                </c:pt>
                <c:pt idx="42154">
                  <c:v>210.7699999998808</c:v>
                </c:pt>
                <c:pt idx="42155">
                  <c:v>210.7749999998807</c:v>
                </c:pt>
                <c:pt idx="42156">
                  <c:v>210.7799999998807</c:v>
                </c:pt>
                <c:pt idx="42157">
                  <c:v>210.7849999998808</c:v>
                </c:pt>
                <c:pt idx="42158">
                  <c:v>210.7899999998808</c:v>
                </c:pt>
                <c:pt idx="42159">
                  <c:v>210.7949999998808</c:v>
                </c:pt>
                <c:pt idx="42160">
                  <c:v>210.7999999998808</c:v>
                </c:pt>
                <c:pt idx="42161">
                  <c:v>210.8049999998808</c:v>
                </c:pt>
                <c:pt idx="42162">
                  <c:v>210.8099999998807</c:v>
                </c:pt>
                <c:pt idx="42163">
                  <c:v>210.8149999998807</c:v>
                </c:pt>
                <c:pt idx="42164">
                  <c:v>210.8199999998807</c:v>
                </c:pt>
                <c:pt idx="42165">
                  <c:v>210.8249999998808</c:v>
                </c:pt>
                <c:pt idx="42166">
                  <c:v>210.8299999998808</c:v>
                </c:pt>
                <c:pt idx="42167">
                  <c:v>210.8349999998808</c:v>
                </c:pt>
                <c:pt idx="42168">
                  <c:v>210.8399999998807</c:v>
                </c:pt>
                <c:pt idx="42169">
                  <c:v>210.8449999998807</c:v>
                </c:pt>
                <c:pt idx="42170">
                  <c:v>210.8499999998807</c:v>
                </c:pt>
                <c:pt idx="42171">
                  <c:v>210.8549999998807</c:v>
                </c:pt>
                <c:pt idx="42172">
                  <c:v>210.8599999998807</c:v>
                </c:pt>
                <c:pt idx="42173">
                  <c:v>210.8649999998807</c:v>
                </c:pt>
                <c:pt idx="42174">
                  <c:v>210.8699999998807</c:v>
                </c:pt>
                <c:pt idx="42175">
                  <c:v>210.8749999998807</c:v>
                </c:pt>
                <c:pt idx="42176">
                  <c:v>210.8799999998807</c:v>
                </c:pt>
                <c:pt idx="42177">
                  <c:v>210.8849999998807</c:v>
                </c:pt>
                <c:pt idx="42178">
                  <c:v>210.8899999998807</c:v>
                </c:pt>
                <c:pt idx="42179">
                  <c:v>210.8949999998807</c:v>
                </c:pt>
                <c:pt idx="42180">
                  <c:v>210.8999999998807</c:v>
                </c:pt>
                <c:pt idx="42181">
                  <c:v>210.9049999998807</c:v>
                </c:pt>
                <c:pt idx="42182">
                  <c:v>210.9099999998807</c:v>
                </c:pt>
                <c:pt idx="42183">
                  <c:v>210.9149999998806</c:v>
                </c:pt>
                <c:pt idx="42184">
                  <c:v>210.9199999998806</c:v>
                </c:pt>
                <c:pt idx="42185">
                  <c:v>210.9249999998806</c:v>
                </c:pt>
                <c:pt idx="42186">
                  <c:v>210.9299999998806</c:v>
                </c:pt>
                <c:pt idx="42187">
                  <c:v>210.9349999998806</c:v>
                </c:pt>
                <c:pt idx="42188">
                  <c:v>210.9399999998806</c:v>
                </c:pt>
                <c:pt idx="42189">
                  <c:v>210.9449999998806</c:v>
                </c:pt>
                <c:pt idx="42190">
                  <c:v>210.9499999998806</c:v>
                </c:pt>
                <c:pt idx="42191">
                  <c:v>210.9549999998806</c:v>
                </c:pt>
                <c:pt idx="42192">
                  <c:v>210.9599999998806</c:v>
                </c:pt>
                <c:pt idx="42193">
                  <c:v>210.9649999998806</c:v>
                </c:pt>
                <c:pt idx="42194">
                  <c:v>210.9699999998806</c:v>
                </c:pt>
                <c:pt idx="42195">
                  <c:v>210.9749999998806</c:v>
                </c:pt>
                <c:pt idx="42196">
                  <c:v>210.9799999998806</c:v>
                </c:pt>
                <c:pt idx="42197">
                  <c:v>210.9849999998806</c:v>
                </c:pt>
                <c:pt idx="42198">
                  <c:v>210.9899999998806</c:v>
                </c:pt>
                <c:pt idx="42199">
                  <c:v>210.9949999998806</c:v>
                </c:pt>
                <c:pt idx="42200">
                  <c:v>210.9999999998806</c:v>
                </c:pt>
                <c:pt idx="42201">
                  <c:v>211.0049999998806</c:v>
                </c:pt>
                <c:pt idx="42202">
                  <c:v>211.0099999998806</c:v>
                </c:pt>
                <c:pt idx="42203">
                  <c:v>211.0149999998806</c:v>
                </c:pt>
                <c:pt idx="42204">
                  <c:v>211.0199999998806</c:v>
                </c:pt>
                <c:pt idx="42205">
                  <c:v>211.0249999998806</c:v>
                </c:pt>
                <c:pt idx="42206">
                  <c:v>211.0299999998805</c:v>
                </c:pt>
                <c:pt idx="42207">
                  <c:v>211.0349999998805</c:v>
                </c:pt>
                <c:pt idx="42208">
                  <c:v>211.0399999998805</c:v>
                </c:pt>
                <c:pt idx="42209">
                  <c:v>211.0449999998805</c:v>
                </c:pt>
                <c:pt idx="42210">
                  <c:v>211.0499999998805</c:v>
                </c:pt>
                <c:pt idx="42211">
                  <c:v>211.0549999998806</c:v>
                </c:pt>
                <c:pt idx="42212">
                  <c:v>211.0599999998805</c:v>
                </c:pt>
                <c:pt idx="42213">
                  <c:v>211.0649999998805</c:v>
                </c:pt>
                <c:pt idx="42214">
                  <c:v>211.0699999998805</c:v>
                </c:pt>
                <c:pt idx="42215">
                  <c:v>211.0749999998805</c:v>
                </c:pt>
                <c:pt idx="42216">
                  <c:v>211.0799999998805</c:v>
                </c:pt>
                <c:pt idx="42217">
                  <c:v>211.0849999998805</c:v>
                </c:pt>
                <c:pt idx="42218">
                  <c:v>211.0899999998805</c:v>
                </c:pt>
                <c:pt idx="42219">
                  <c:v>211.0949999998805</c:v>
                </c:pt>
                <c:pt idx="42220">
                  <c:v>211.0999999998805</c:v>
                </c:pt>
                <c:pt idx="42221">
                  <c:v>211.1049999998805</c:v>
                </c:pt>
                <c:pt idx="42222">
                  <c:v>211.1099999998805</c:v>
                </c:pt>
                <c:pt idx="42223">
                  <c:v>211.1149999998805</c:v>
                </c:pt>
                <c:pt idx="42224">
                  <c:v>211.1199999998803</c:v>
                </c:pt>
                <c:pt idx="42225">
                  <c:v>211.1249999998805</c:v>
                </c:pt>
                <c:pt idx="42226">
                  <c:v>211.1299999998805</c:v>
                </c:pt>
                <c:pt idx="42227">
                  <c:v>211.1349999998804</c:v>
                </c:pt>
                <c:pt idx="42228">
                  <c:v>211.1399999998804</c:v>
                </c:pt>
                <c:pt idx="42229">
                  <c:v>211.1449999998804</c:v>
                </c:pt>
                <c:pt idx="42230">
                  <c:v>211.1499999998804</c:v>
                </c:pt>
                <c:pt idx="42231">
                  <c:v>211.1549999998804</c:v>
                </c:pt>
                <c:pt idx="42232">
                  <c:v>211.1599999998804</c:v>
                </c:pt>
                <c:pt idx="42233">
                  <c:v>211.1649999998804</c:v>
                </c:pt>
                <c:pt idx="42234">
                  <c:v>211.1699999998804</c:v>
                </c:pt>
                <c:pt idx="42235">
                  <c:v>211.1749999998804</c:v>
                </c:pt>
                <c:pt idx="42236">
                  <c:v>211.1799999998804</c:v>
                </c:pt>
                <c:pt idx="42237">
                  <c:v>211.1849999998804</c:v>
                </c:pt>
                <c:pt idx="42238">
                  <c:v>211.1899999998804</c:v>
                </c:pt>
                <c:pt idx="42239">
                  <c:v>211.1949999998804</c:v>
                </c:pt>
                <c:pt idx="42240">
                  <c:v>211.1999999998804</c:v>
                </c:pt>
                <c:pt idx="42241">
                  <c:v>211.2049999998804</c:v>
                </c:pt>
                <c:pt idx="42242">
                  <c:v>211.2099999998804</c:v>
                </c:pt>
                <c:pt idx="42243">
                  <c:v>211.2149999998803</c:v>
                </c:pt>
                <c:pt idx="42244">
                  <c:v>211.2199999998803</c:v>
                </c:pt>
                <c:pt idx="42245">
                  <c:v>211.2249999998804</c:v>
                </c:pt>
                <c:pt idx="42246">
                  <c:v>211.2299999998804</c:v>
                </c:pt>
                <c:pt idx="42247">
                  <c:v>211.2349999998804</c:v>
                </c:pt>
                <c:pt idx="42248">
                  <c:v>211.2399999998804</c:v>
                </c:pt>
                <c:pt idx="42249">
                  <c:v>211.2449999998803</c:v>
                </c:pt>
                <c:pt idx="42250">
                  <c:v>211.2499999998803</c:v>
                </c:pt>
                <c:pt idx="42251">
                  <c:v>211.2549999998803</c:v>
                </c:pt>
                <c:pt idx="42252">
                  <c:v>211.2599999998803</c:v>
                </c:pt>
                <c:pt idx="42253">
                  <c:v>211.2649999998803</c:v>
                </c:pt>
                <c:pt idx="42254">
                  <c:v>211.2699999998803</c:v>
                </c:pt>
                <c:pt idx="42255">
                  <c:v>211.2749999998803</c:v>
                </c:pt>
                <c:pt idx="42256">
                  <c:v>211.2799999998803</c:v>
                </c:pt>
                <c:pt idx="42257">
                  <c:v>211.2849999998803</c:v>
                </c:pt>
                <c:pt idx="42258">
                  <c:v>211.2899999998803</c:v>
                </c:pt>
                <c:pt idx="42259">
                  <c:v>211.2949999998803</c:v>
                </c:pt>
                <c:pt idx="42260">
                  <c:v>211.2999999998803</c:v>
                </c:pt>
                <c:pt idx="42261">
                  <c:v>211.3049999998803</c:v>
                </c:pt>
                <c:pt idx="42262">
                  <c:v>211.3099999998803</c:v>
                </c:pt>
                <c:pt idx="42263">
                  <c:v>211.3149999998803</c:v>
                </c:pt>
                <c:pt idx="42264">
                  <c:v>211.3199999998803</c:v>
                </c:pt>
                <c:pt idx="42265">
                  <c:v>211.3249999998803</c:v>
                </c:pt>
                <c:pt idx="42266">
                  <c:v>211.3299999998803</c:v>
                </c:pt>
                <c:pt idx="42267">
                  <c:v>211.3349999998803</c:v>
                </c:pt>
                <c:pt idx="42268">
                  <c:v>211.3399999998803</c:v>
                </c:pt>
                <c:pt idx="42269">
                  <c:v>211.3449999998803</c:v>
                </c:pt>
                <c:pt idx="42270">
                  <c:v>211.3499999998803</c:v>
                </c:pt>
                <c:pt idx="42271">
                  <c:v>211.3549999998803</c:v>
                </c:pt>
                <c:pt idx="42272">
                  <c:v>211.3599999998802</c:v>
                </c:pt>
                <c:pt idx="42273">
                  <c:v>211.3649999998802</c:v>
                </c:pt>
                <c:pt idx="42274">
                  <c:v>211.3699999998802</c:v>
                </c:pt>
                <c:pt idx="42275">
                  <c:v>211.3749999998802</c:v>
                </c:pt>
                <c:pt idx="42276">
                  <c:v>211.3799999998802</c:v>
                </c:pt>
                <c:pt idx="42277">
                  <c:v>211.3849999998803</c:v>
                </c:pt>
                <c:pt idx="42278">
                  <c:v>211.3899999998802</c:v>
                </c:pt>
                <c:pt idx="42279">
                  <c:v>211.3949999998802</c:v>
                </c:pt>
                <c:pt idx="42280">
                  <c:v>211.3999999998802</c:v>
                </c:pt>
                <c:pt idx="42281">
                  <c:v>211.4049999998802</c:v>
                </c:pt>
                <c:pt idx="42282">
                  <c:v>211.4099999998802</c:v>
                </c:pt>
                <c:pt idx="42283">
                  <c:v>211.4149999998802</c:v>
                </c:pt>
                <c:pt idx="42284">
                  <c:v>211.4199999998802</c:v>
                </c:pt>
                <c:pt idx="42285">
                  <c:v>211.4249999998802</c:v>
                </c:pt>
                <c:pt idx="42286">
                  <c:v>211.4299999998802</c:v>
                </c:pt>
                <c:pt idx="42287">
                  <c:v>211.4349999998802</c:v>
                </c:pt>
                <c:pt idx="42288">
                  <c:v>211.4399999998802</c:v>
                </c:pt>
                <c:pt idx="42289">
                  <c:v>211.4449999998802</c:v>
                </c:pt>
                <c:pt idx="42290">
                  <c:v>211.4499999998802</c:v>
                </c:pt>
                <c:pt idx="42291">
                  <c:v>211.4549999998802</c:v>
                </c:pt>
                <c:pt idx="42292">
                  <c:v>211.4599999998802</c:v>
                </c:pt>
                <c:pt idx="42293">
                  <c:v>211.4649999998802</c:v>
                </c:pt>
                <c:pt idx="42294">
                  <c:v>211.4699999998801</c:v>
                </c:pt>
                <c:pt idx="42295">
                  <c:v>211.4749999998801</c:v>
                </c:pt>
                <c:pt idx="42296">
                  <c:v>211.4799999998801</c:v>
                </c:pt>
                <c:pt idx="42297">
                  <c:v>211.4849999998802</c:v>
                </c:pt>
                <c:pt idx="42298">
                  <c:v>211.4899999998802</c:v>
                </c:pt>
                <c:pt idx="42299">
                  <c:v>211.4949999998802</c:v>
                </c:pt>
                <c:pt idx="42300">
                  <c:v>211.4999999998801</c:v>
                </c:pt>
                <c:pt idx="42301">
                  <c:v>211.5049999998801</c:v>
                </c:pt>
                <c:pt idx="42302">
                  <c:v>211.5099999998801</c:v>
                </c:pt>
                <c:pt idx="42303">
                  <c:v>211.5149999998801</c:v>
                </c:pt>
                <c:pt idx="42304">
                  <c:v>211.5199999998801</c:v>
                </c:pt>
                <c:pt idx="42305">
                  <c:v>211.5249999998801</c:v>
                </c:pt>
                <c:pt idx="42306">
                  <c:v>211.5299999998801</c:v>
                </c:pt>
                <c:pt idx="42307">
                  <c:v>211.5349999998801</c:v>
                </c:pt>
                <c:pt idx="42308">
                  <c:v>211.5399999998801</c:v>
                </c:pt>
                <c:pt idx="42309">
                  <c:v>211.5449999998801</c:v>
                </c:pt>
                <c:pt idx="42310">
                  <c:v>211.5499999998801</c:v>
                </c:pt>
                <c:pt idx="42311">
                  <c:v>211.5549999998801</c:v>
                </c:pt>
                <c:pt idx="42312">
                  <c:v>211.5599999998801</c:v>
                </c:pt>
                <c:pt idx="42313">
                  <c:v>211.5649999998801</c:v>
                </c:pt>
                <c:pt idx="42314">
                  <c:v>211.5699999998801</c:v>
                </c:pt>
                <c:pt idx="42315">
                  <c:v>211.57499999988</c:v>
                </c:pt>
                <c:pt idx="42316">
                  <c:v>211.57999999988</c:v>
                </c:pt>
                <c:pt idx="42317">
                  <c:v>211.58499999988</c:v>
                </c:pt>
                <c:pt idx="42318">
                  <c:v>211.58999999988</c:v>
                </c:pt>
                <c:pt idx="42319">
                  <c:v>211.59499999988</c:v>
                </c:pt>
                <c:pt idx="42320">
                  <c:v>211.59999999988</c:v>
                </c:pt>
                <c:pt idx="42321">
                  <c:v>211.60499999988</c:v>
                </c:pt>
                <c:pt idx="42322">
                  <c:v>211.60999999988</c:v>
                </c:pt>
                <c:pt idx="42323">
                  <c:v>211.61499999988</c:v>
                </c:pt>
                <c:pt idx="42324">
                  <c:v>211.61999999988</c:v>
                </c:pt>
                <c:pt idx="42325">
                  <c:v>211.62499999988</c:v>
                </c:pt>
                <c:pt idx="42326">
                  <c:v>211.62999999988</c:v>
                </c:pt>
                <c:pt idx="42327">
                  <c:v>211.63499999988</c:v>
                </c:pt>
                <c:pt idx="42328">
                  <c:v>211.63999999988</c:v>
                </c:pt>
                <c:pt idx="42329">
                  <c:v>211.64499999988</c:v>
                </c:pt>
                <c:pt idx="42330">
                  <c:v>211.64999999988</c:v>
                </c:pt>
                <c:pt idx="42331">
                  <c:v>211.65499999988</c:v>
                </c:pt>
                <c:pt idx="42332">
                  <c:v>211.65999999988</c:v>
                </c:pt>
                <c:pt idx="42333">
                  <c:v>211.66499999988</c:v>
                </c:pt>
                <c:pt idx="42334">
                  <c:v>211.66999999988</c:v>
                </c:pt>
                <c:pt idx="42335">
                  <c:v>211.67499999988</c:v>
                </c:pt>
                <c:pt idx="42336">
                  <c:v>211.67999999988</c:v>
                </c:pt>
                <c:pt idx="42337">
                  <c:v>211.68499999988</c:v>
                </c:pt>
                <c:pt idx="42338">
                  <c:v>211.6899999998799</c:v>
                </c:pt>
                <c:pt idx="42339">
                  <c:v>211.6949999998799</c:v>
                </c:pt>
                <c:pt idx="42340">
                  <c:v>211.6999999998799</c:v>
                </c:pt>
                <c:pt idx="42341">
                  <c:v>211.7049999998799</c:v>
                </c:pt>
                <c:pt idx="42342">
                  <c:v>211.7099999998799</c:v>
                </c:pt>
                <c:pt idx="42343">
                  <c:v>211.7149999998799</c:v>
                </c:pt>
                <c:pt idx="42344">
                  <c:v>211.7199999998799</c:v>
                </c:pt>
                <c:pt idx="42345">
                  <c:v>211.7249999998799</c:v>
                </c:pt>
                <c:pt idx="42346">
                  <c:v>211.7299999998799</c:v>
                </c:pt>
                <c:pt idx="42347">
                  <c:v>211.7349999998799</c:v>
                </c:pt>
                <c:pt idx="42348">
                  <c:v>211.7399999998799</c:v>
                </c:pt>
                <c:pt idx="42349">
                  <c:v>211.7449999998799</c:v>
                </c:pt>
                <c:pt idx="42350">
                  <c:v>211.7499999998799</c:v>
                </c:pt>
                <c:pt idx="42351">
                  <c:v>211.7549999998799</c:v>
                </c:pt>
                <c:pt idx="42352">
                  <c:v>211.7599999998799</c:v>
                </c:pt>
                <c:pt idx="42353">
                  <c:v>211.7649999998799</c:v>
                </c:pt>
                <c:pt idx="42354">
                  <c:v>211.7699999998799</c:v>
                </c:pt>
                <c:pt idx="42355">
                  <c:v>211.7749999998799</c:v>
                </c:pt>
                <c:pt idx="42356">
                  <c:v>211.7799999998797</c:v>
                </c:pt>
                <c:pt idx="42357">
                  <c:v>211.7849999998799</c:v>
                </c:pt>
                <c:pt idx="42358">
                  <c:v>211.7899999998799</c:v>
                </c:pt>
                <c:pt idx="42359">
                  <c:v>211.7949999998798</c:v>
                </c:pt>
                <c:pt idx="42360">
                  <c:v>211.7999999998798</c:v>
                </c:pt>
                <c:pt idx="42361">
                  <c:v>211.8049999998798</c:v>
                </c:pt>
                <c:pt idx="42362">
                  <c:v>211.8099999998798</c:v>
                </c:pt>
                <c:pt idx="42363">
                  <c:v>211.8149999998798</c:v>
                </c:pt>
                <c:pt idx="42364">
                  <c:v>211.8199999998798</c:v>
                </c:pt>
                <c:pt idx="42365">
                  <c:v>211.82499999988</c:v>
                </c:pt>
                <c:pt idx="42366">
                  <c:v>211.8299999998798</c:v>
                </c:pt>
                <c:pt idx="42367">
                  <c:v>211.8349999998798</c:v>
                </c:pt>
                <c:pt idx="42368">
                  <c:v>211.8399999998798</c:v>
                </c:pt>
                <c:pt idx="42369">
                  <c:v>211.8449999998798</c:v>
                </c:pt>
                <c:pt idx="42370">
                  <c:v>211.8499999998798</c:v>
                </c:pt>
                <c:pt idx="42371">
                  <c:v>211.8549999998798</c:v>
                </c:pt>
                <c:pt idx="42372">
                  <c:v>211.8599999998798</c:v>
                </c:pt>
                <c:pt idx="42373">
                  <c:v>211.8649999998798</c:v>
                </c:pt>
                <c:pt idx="42374">
                  <c:v>211.8699999998798</c:v>
                </c:pt>
                <c:pt idx="42375">
                  <c:v>211.8749999998798</c:v>
                </c:pt>
                <c:pt idx="42376">
                  <c:v>211.8799999998798</c:v>
                </c:pt>
                <c:pt idx="42377">
                  <c:v>211.8849999998798</c:v>
                </c:pt>
                <c:pt idx="42378">
                  <c:v>211.8899999998798</c:v>
                </c:pt>
                <c:pt idx="42379">
                  <c:v>211.8949999998798</c:v>
                </c:pt>
                <c:pt idx="42380">
                  <c:v>211.8999999998798</c:v>
                </c:pt>
                <c:pt idx="42381">
                  <c:v>211.9049999998798</c:v>
                </c:pt>
                <c:pt idx="42382">
                  <c:v>211.9099999998797</c:v>
                </c:pt>
                <c:pt idx="42383">
                  <c:v>211.9149999998797</c:v>
                </c:pt>
                <c:pt idx="42384">
                  <c:v>211.9199999998797</c:v>
                </c:pt>
                <c:pt idx="42385">
                  <c:v>211.9249999998798</c:v>
                </c:pt>
                <c:pt idx="42386">
                  <c:v>211.9299999998798</c:v>
                </c:pt>
                <c:pt idx="42387">
                  <c:v>211.9349999998797</c:v>
                </c:pt>
                <c:pt idx="42388">
                  <c:v>211.9399999998797</c:v>
                </c:pt>
                <c:pt idx="42389">
                  <c:v>211.9449999998797</c:v>
                </c:pt>
                <c:pt idx="42390">
                  <c:v>211.9499999998797</c:v>
                </c:pt>
                <c:pt idx="42391">
                  <c:v>211.9549999998797</c:v>
                </c:pt>
                <c:pt idx="42392">
                  <c:v>211.9599999998797</c:v>
                </c:pt>
                <c:pt idx="42393">
                  <c:v>211.9649999998797</c:v>
                </c:pt>
                <c:pt idx="42394">
                  <c:v>211.9699999998797</c:v>
                </c:pt>
                <c:pt idx="42395">
                  <c:v>211.9749999998797</c:v>
                </c:pt>
                <c:pt idx="42396">
                  <c:v>211.9799999998797</c:v>
                </c:pt>
                <c:pt idx="42397">
                  <c:v>211.9849999998797</c:v>
                </c:pt>
                <c:pt idx="42398">
                  <c:v>211.9899999998797</c:v>
                </c:pt>
                <c:pt idx="42399">
                  <c:v>211.9949999998797</c:v>
                </c:pt>
                <c:pt idx="42400">
                  <c:v>211.9999999998797</c:v>
                </c:pt>
                <c:pt idx="42401">
                  <c:v>212.0049999998797</c:v>
                </c:pt>
                <c:pt idx="42402">
                  <c:v>212.0099999998797</c:v>
                </c:pt>
                <c:pt idx="42403">
                  <c:v>212.0149999998796</c:v>
                </c:pt>
                <c:pt idx="42404">
                  <c:v>212.0199999998796</c:v>
                </c:pt>
                <c:pt idx="42405">
                  <c:v>212.0249999998796</c:v>
                </c:pt>
                <c:pt idx="42406">
                  <c:v>212.0299999998796</c:v>
                </c:pt>
                <c:pt idx="42407">
                  <c:v>212.0349999998796</c:v>
                </c:pt>
                <c:pt idx="42408">
                  <c:v>212.0399999998796</c:v>
                </c:pt>
                <c:pt idx="42409">
                  <c:v>212.0449999998796</c:v>
                </c:pt>
                <c:pt idx="42410">
                  <c:v>212.0499999998796</c:v>
                </c:pt>
                <c:pt idx="42411">
                  <c:v>212.0549999998796</c:v>
                </c:pt>
                <c:pt idx="42412">
                  <c:v>212.0599999998796</c:v>
                </c:pt>
                <c:pt idx="42413">
                  <c:v>212.0649999998796</c:v>
                </c:pt>
                <c:pt idx="42414">
                  <c:v>212.0699999998796</c:v>
                </c:pt>
                <c:pt idx="42415">
                  <c:v>212.0749999998796</c:v>
                </c:pt>
                <c:pt idx="42416">
                  <c:v>212.0799999998796</c:v>
                </c:pt>
                <c:pt idx="42417">
                  <c:v>212.0849999998796</c:v>
                </c:pt>
                <c:pt idx="42418">
                  <c:v>212.0899999998796</c:v>
                </c:pt>
                <c:pt idx="42419">
                  <c:v>212.0949999998796</c:v>
                </c:pt>
                <c:pt idx="42420">
                  <c:v>212.0999999998796</c:v>
                </c:pt>
                <c:pt idx="42421">
                  <c:v>212.1049999998796</c:v>
                </c:pt>
                <c:pt idx="42422">
                  <c:v>212.1099999998796</c:v>
                </c:pt>
                <c:pt idx="42423">
                  <c:v>212.1149999998796</c:v>
                </c:pt>
                <c:pt idx="42424">
                  <c:v>212.1199999998796</c:v>
                </c:pt>
                <c:pt idx="42425">
                  <c:v>212.1249999998796</c:v>
                </c:pt>
                <c:pt idx="42426">
                  <c:v>212.1299999998795</c:v>
                </c:pt>
                <c:pt idx="42427">
                  <c:v>212.1349999998795</c:v>
                </c:pt>
                <c:pt idx="42428">
                  <c:v>212.1399999998795</c:v>
                </c:pt>
                <c:pt idx="42429">
                  <c:v>212.1449999998795</c:v>
                </c:pt>
                <c:pt idx="42430">
                  <c:v>212.1499999998795</c:v>
                </c:pt>
                <c:pt idx="42431">
                  <c:v>212.1549999998795</c:v>
                </c:pt>
                <c:pt idx="42432">
                  <c:v>212.1599999998795</c:v>
                </c:pt>
                <c:pt idx="42433">
                  <c:v>212.1649999998795</c:v>
                </c:pt>
                <c:pt idx="42434">
                  <c:v>212.1699999998795</c:v>
                </c:pt>
                <c:pt idx="42435">
                  <c:v>212.1749999998795</c:v>
                </c:pt>
                <c:pt idx="42436">
                  <c:v>212.1799999998795</c:v>
                </c:pt>
                <c:pt idx="42437">
                  <c:v>212.1849999998795</c:v>
                </c:pt>
                <c:pt idx="42438">
                  <c:v>212.1899999998795</c:v>
                </c:pt>
                <c:pt idx="42439">
                  <c:v>212.1949999998795</c:v>
                </c:pt>
                <c:pt idx="42440">
                  <c:v>212.1999999998795</c:v>
                </c:pt>
                <c:pt idx="42441">
                  <c:v>212.2049999998795</c:v>
                </c:pt>
                <c:pt idx="42442">
                  <c:v>212.2099999998795</c:v>
                </c:pt>
                <c:pt idx="42443">
                  <c:v>212.2149999998795</c:v>
                </c:pt>
                <c:pt idx="42444">
                  <c:v>212.2199999998793</c:v>
                </c:pt>
                <c:pt idx="42445">
                  <c:v>212.2249999998795</c:v>
                </c:pt>
                <c:pt idx="42446">
                  <c:v>212.2299999998795</c:v>
                </c:pt>
                <c:pt idx="42447">
                  <c:v>212.2349999998794</c:v>
                </c:pt>
                <c:pt idx="42448">
                  <c:v>212.2399999998794</c:v>
                </c:pt>
                <c:pt idx="42449">
                  <c:v>212.2449999998794</c:v>
                </c:pt>
                <c:pt idx="42450">
                  <c:v>212.2499999998793</c:v>
                </c:pt>
                <c:pt idx="42451">
                  <c:v>212.2549999998794</c:v>
                </c:pt>
                <c:pt idx="42452">
                  <c:v>212.2599999998794</c:v>
                </c:pt>
                <c:pt idx="42453">
                  <c:v>212.2649999998794</c:v>
                </c:pt>
                <c:pt idx="42454">
                  <c:v>212.2699999998794</c:v>
                </c:pt>
                <c:pt idx="42455">
                  <c:v>212.2749999998794</c:v>
                </c:pt>
                <c:pt idx="42456">
                  <c:v>212.2799999998794</c:v>
                </c:pt>
                <c:pt idx="42457">
                  <c:v>212.2849999998794</c:v>
                </c:pt>
                <c:pt idx="42458">
                  <c:v>212.2899999998794</c:v>
                </c:pt>
                <c:pt idx="42459">
                  <c:v>212.2949999998794</c:v>
                </c:pt>
                <c:pt idx="42460">
                  <c:v>212.2999999998794</c:v>
                </c:pt>
                <c:pt idx="42461">
                  <c:v>212.3049999998794</c:v>
                </c:pt>
                <c:pt idx="42462">
                  <c:v>212.3099999998794</c:v>
                </c:pt>
                <c:pt idx="42463">
                  <c:v>212.3149999998794</c:v>
                </c:pt>
                <c:pt idx="42464">
                  <c:v>212.3199999998794</c:v>
                </c:pt>
                <c:pt idx="42465">
                  <c:v>212.3249999998794</c:v>
                </c:pt>
                <c:pt idx="42466">
                  <c:v>212.3299999998794</c:v>
                </c:pt>
                <c:pt idx="42467">
                  <c:v>212.3349999998794</c:v>
                </c:pt>
                <c:pt idx="42468">
                  <c:v>212.3399999998794</c:v>
                </c:pt>
                <c:pt idx="42469">
                  <c:v>212.3449999998794</c:v>
                </c:pt>
                <c:pt idx="42470">
                  <c:v>212.3499999998793</c:v>
                </c:pt>
                <c:pt idx="42471">
                  <c:v>212.3549999998794</c:v>
                </c:pt>
                <c:pt idx="42472">
                  <c:v>212.3599999998794</c:v>
                </c:pt>
                <c:pt idx="42473">
                  <c:v>212.3649999998794</c:v>
                </c:pt>
                <c:pt idx="42474">
                  <c:v>212.3699999998794</c:v>
                </c:pt>
                <c:pt idx="42475">
                  <c:v>212.3749999998793</c:v>
                </c:pt>
                <c:pt idx="42476">
                  <c:v>212.3799999998793</c:v>
                </c:pt>
                <c:pt idx="42477">
                  <c:v>212.3849999998793</c:v>
                </c:pt>
                <c:pt idx="42478">
                  <c:v>212.3899999998793</c:v>
                </c:pt>
                <c:pt idx="42479">
                  <c:v>212.3949999998793</c:v>
                </c:pt>
                <c:pt idx="42480">
                  <c:v>212.3999999998793</c:v>
                </c:pt>
                <c:pt idx="42481">
                  <c:v>212.4049999998793</c:v>
                </c:pt>
                <c:pt idx="42482">
                  <c:v>212.4099999998793</c:v>
                </c:pt>
                <c:pt idx="42483">
                  <c:v>212.4149999998793</c:v>
                </c:pt>
                <c:pt idx="42484">
                  <c:v>212.4199999998793</c:v>
                </c:pt>
                <c:pt idx="42485">
                  <c:v>212.4249999998793</c:v>
                </c:pt>
                <c:pt idx="42486">
                  <c:v>212.4299999998793</c:v>
                </c:pt>
                <c:pt idx="42487">
                  <c:v>212.4349999998793</c:v>
                </c:pt>
                <c:pt idx="42488">
                  <c:v>212.4399999998793</c:v>
                </c:pt>
                <c:pt idx="42489">
                  <c:v>212.4449999998793</c:v>
                </c:pt>
                <c:pt idx="42490">
                  <c:v>212.4499999998793</c:v>
                </c:pt>
                <c:pt idx="42491">
                  <c:v>212.4549999998793</c:v>
                </c:pt>
                <c:pt idx="42492">
                  <c:v>212.4599999998792</c:v>
                </c:pt>
                <c:pt idx="42493">
                  <c:v>212.4649999998792</c:v>
                </c:pt>
                <c:pt idx="42494">
                  <c:v>212.4699999998792</c:v>
                </c:pt>
                <c:pt idx="42495">
                  <c:v>212.4749999998792</c:v>
                </c:pt>
                <c:pt idx="42496">
                  <c:v>212.4799999998792</c:v>
                </c:pt>
                <c:pt idx="42497">
                  <c:v>212.4849999998792</c:v>
                </c:pt>
                <c:pt idx="42498">
                  <c:v>212.4899999998792</c:v>
                </c:pt>
                <c:pt idx="42499">
                  <c:v>212.4949999998792</c:v>
                </c:pt>
                <c:pt idx="42500">
                  <c:v>212.4999999998792</c:v>
                </c:pt>
                <c:pt idx="42501">
                  <c:v>212.5049999998792</c:v>
                </c:pt>
                <c:pt idx="42502">
                  <c:v>212.5099999998792</c:v>
                </c:pt>
                <c:pt idx="42503">
                  <c:v>212.5149999998792</c:v>
                </c:pt>
                <c:pt idx="42504">
                  <c:v>212.5199999998792</c:v>
                </c:pt>
                <c:pt idx="42505">
                  <c:v>212.5249999998792</c:v>
                </c:pt>
                <c:pt idx="42506">
                  <c:v>212.5299999998792</c:v>
                </c:pt>
                <c:pt idx="42507">
                  <c:v>212.5349999998792</c:v>
                </c:pt>
                <c:pt idx="42508">
                  <c:v>212.5399999998792</c:v>
                </c:pt>
                <c:pt idx="42509">
                  <c:v>212.5449999998792</c:v>
                </c:pt>
                <c:pt idx="42510">
                  <c:v>212.5499999998792</c:v>
                </c:pt>
                <c:pt idx="42511">
                  <c:v>212.5549999998792</c:v>
                </c:pt>
                <c:pt idx="42512">
                  <c:v>212.5599999998792</c:v>
                </c:pt>
                <c:pt idx="42513">
                  <c:v>212.5649999998792</c:v>
                </c:pt>
                <c:pt idx="42514">
                  <c:v>212.5699999998791</c:v>
                </c:pt>
                <c:pt idx="42515">
                  <c:v>212.5749999998791</c:v>
                </c:pt>
                <c:pt idx="42516">
                  <c:v>212.5799999998791</c:v>
                </c:pt>
                <c:pt idx="42517">
                  <c:v>212.5849999998792</c:v>
                </c:pt>
                <c:pt idx="42518">
                  <c:v>212.5899999998792</c:v>
                </c:pt>
                <c:pt idx="42519">
                  <c:v>212.5949999998791</c:v>
                </c:pt>
                <c:pt idx="42520">
                  <c:v>212.5999999998791</c:v>
                </c:pt>
                <c:pt idx="42521">
                  <c:v>212.6049999998791</c:v>
                </c:pt>
                <c:pt idx="42522">
                  <c:v>212.6099999998791</c:v>
                </c:pt>
                <c:pt idx="42523">
                  <c:v>212.6149999998791</c:v>
                </c:pt>
                <c:pt idx="42524">
                  <c:v>212.6199999998791</c:v>
                </c:pt>
                <c:pt idx="42525">
                  <c:v>212.6249999998791</c:v>
                </c:pt>
                <c:pt idx="42526">
                  <c:v>212.6299999998791</c:v>
                </c:pt>
                <c:pt idx="42527">
                  <c:v>212.6349999998791</c:v>
                </c:pt>
                <c:pt idx="42528">
                  <c:v>212.6399999998791</c:v>
                </c:pt>
                <c:pt idx="42529">
                  <c:v>212.6449999998791</c:v>
                </c:pt>
                <c:pt idx="42530">
                  <c:v>212.6499999998791</c:v>
                </c:pt>
                <c:pt idx="42531">
                  <c:v>212.6549999998791</c:v>
                </c:pt>
                <c:pt idx="42532">
                  <c:v>212.6599999998791</c:v>
                </c:pt>
                <c:pt idx="42533">
                  <c:v>212.6649999998791</c:v>
                </c:pt>
                <c:pt idx="42534">
                  <c:v>212.6699999998791</c:v>
                </c:pt>
                <c:pt idx="42535">
                  <c:v>212.674999999879</c:v>
                </c:pt>
                <c:pt idx="42536">
                  <c:v>212.679999999879</c:v>
                </c:pt>
                <c:pt idx="42537">
                  <c:v>212.684999999879</c:v>
                </c:pt>
                <c:pt idx="42538">
                  <c:v>212.689999999879</c:v>
                </c:pt>
                <c:pt idx="42539">
                  <c:v>212.694999999879</c:v>
                </c:pt>
                <c:pt idx="42540">
                  <c:v>212.699999999879</c:v>
                </c:pt>
                <c:pt idx="42541">
                  <c:v>212.704999999879</c:v>
                </c:pt>
                <c:pt idx="42542">
                  <c:v>212.709999999879</c:v>
                </c:pt>
                <c:pt idx="42543">
                  <c:v>212.714999999879</c:v>
                </c:pt>
                <c:pt idx="42544">
                  <c:v>212.719999999879</c:v>
                </c:pt>
                <c:pt idx="42545">
                  <c:v>212.724999999879</c:v>
                </c:pt>
                <c:pt idx="42546">
                  <c:v>212.729999999879</c:v>
                </c:pt>
                <c:pt idx="42547">
                  <c:v>212.734999999879</c:v>
                </c:pt>
                <c:pt idx="42548">
                  <c:v>212.739999999879</c:v>
                </c:pt>
                <c:pt idx="42549">
                  <c:v>212.744999999879</c:v>
                </c:pt>
                <c:pt idx="42550">
                  <c:v>212.749999999879</c:v>
                </c:pt>
                <c:pt idx="42551">
                  <c:v>212.754999999879</c:v>
                </c:pt>
                <c:pt idx="42552">
                  <c:v>212.759999999879</c:v>
                </c:pt>
                <c:pt idx="42553">
                  <c:v>212.764999999879</c:v>
                </c:pt>
                <c:pt idx="42554">
                  <c:v>212.7699999998785</c:v>
                </c:pt>
                <c:pt idx="42555">
                  <c:v>212.774999999878</c:v>
                </c:pt>
                <c:pt idx="42556">
                  <c:v>212.779999999878</c:v>
                </c:pt>
                <c:pt idx="42557">
                  <c:v>212.7849999998789</c:v>
                </c:pt>
                <c:pt idx="42558">
                  <c:v>212.7899999998789</c:v>
                </c:pt>
                <c:pt idx="42559">
                  <c:v>212.7949999998789</c:v>
                </c:pt>
                <c:pt idx="42560">
                  <c:v>212.7999999998787</c:v>
                </c:pt>
                <c:pt idx="42561">
                  <c:v>212.8049999998789</c:v>
                </c:pt>
                <c:pt idx="42562">
                  <c:v>212.8099999998789</c:v>
                </c:pt>
                <c:pt idx="42563">
                  <c:v>212.8149999998789</c:v>
                </c:pt>
                <c:pt idx="42564">
                  <c:v>212.8199999998789</c:v>
                </c:pt>
                <c:pt idx="42565">
                  <c:v>212.8249999998789</c:v>
                </c:pt>
                <c:pt idx="42566">
                  <c:v>212.8299999998789</c:v>
                </c:pt>
                <c:pt idx="42567">
                  <c:v>212.8349999998789</c:v>
                </c:pt>
                <c:pt idx="42568">
                  <c:v>212.8399999998789</c:v>
                </c:pt>
                <c:pt idx="42569">
                  <c:v>212.8449999998789</c:v>
                </c:pt>
                <c:pt idx="42570">
                  <c:v>212.8499999998789</c:v>
                </c:pt>
                <c:pt idx="42571">
                  <c:v>212.8549999998789</c:v>
                </c:pt>
                <c:pt idx="42572">
                  <c:v>212.8599999998789</c:v>
                </c:pt>
                <c:pt idx="42573">
                  <c:v>212.8649999998789</c:v>
                </c:pt>
                <c:pt idx="42574">
                  <c:v>212.8699999998789</c:v>
                </c:pt>
                <c:pt idx="42575">
                  <c:v>212.8749999998789</c:v>
                </c:pt>
                <c:pt idx="42576">
                  <c:v>212.8799999998787</c:v>
                </c:pt>
                <c:pt idx="42577">
                  <c:v>212.8849999998789</c:v>
                </c:pt>
                <c:pt idx="42578">
                  <c:v>212.8899999998789</c:v>
                </c:pt>
                <c:pt idx="42579">
                  <c:v>212.8949999998788</c:v>
                </c:pt>
                <c:pt idx="42580">
                  <c:v>212.8999999998788</c:v>
                </c:pt>
                <c:pt idx="42581">
                  <c:v>212.9049999998788</c:v>
                </c:pt>
                <c:pt idx="42582">
                  <c:v>212.9099999998787</c:v>
                </c:pt>
                <c:pt idx="42583">
                  <c:v>212.9149999998787</c:v>
                </c:pt>
                <c:pt idx="42584">
                  <c:v>212.9199999998787</c:v>
                </c:pt>
                <c:pt idx="42585">
                  <c:v>212.9249999998788</c:v>
                </c:pt>
                <c:pt idx="42586">
                  <c:v>212.9299999998788</c:v>
                </c:pt>
                <c:pt idx="42587">
                  <c:v>212.9349999998788</c:v>
                </c:pt>
                <c:pt idx="42588">
                  <c:v>212.9399999998788</c:v>
                </c:pt>
                <c:pt idx="42589">
                  <c:v>212.9449999998787</c:v>
                </c:pt>
                <c:pt idx="42590">
                  <c:v>212.9499999998787</c:v>
                </c:pt>
                <c:pt idx="42591">
                  <c:v>212.9549999998788</c:v>
                </c:pt>
                <c:pt idx="42592">
                  <c:v>212.9599999998788</c:v>
                </c:pt>
                <c:pt idx="42593">
                  <c:v>212.9649999998788</c:v>
                </c:pt>
                <c:pt idx="42594">
                  <c:v>212.9699999998788</c:v>
                </c:pt>
                <c:pt idx="42595">
                  <c:v>212.9749999998787</c:v>
                </c:pt>
                <c:pt idx="42596">
                  <c:v>212.9799999998787</c:v>
                </c:pt>
                <c:pt idx="42597">
                  <c:v>212.9849999998788</c:v>
                </c:pt>
                <c:pt idx="42598">
                  <c:v>212.9899999998788</c:v>
                </c:pt>
                <c:pt idx="42599">
                  <c:v>212.9949999998788</c:v>
                </c:pt>
                <c:pt idx="42600">
                  <c:v>212.9999999998788</c:v>
                </c:pt>
                <c:pt idx="42601">
                  <c:v>213.0049999998787</c:v>
                </c:pt>
                <c:pt idx="42602">
                  <c:v>213.0099999998787</c:v>
                </c:pt>
                <c:pt idx="42603">
                  <c:v>213.0149999998787</c:v>
                </c:pt>
                <c:pt idx="42604">
                  <c:v>213.0199999998785</c:v>
                </c:pt>
                <c:pt idx="42605">
                  <c:v>213.0249999998787</c:v>
                </c:pt>
                <c:pt idx="42606">
                  <c:v>213.0299999998787</c:v>
                </c:pt>
                <c:pt idx="42607">
                  <c:v>213.0349999998787</c:v>
                </c:pt>
                <c:pt idx="42608">
                  <c:v>213.0399999998787</c:v>
                </c:pt>
                <c:pt idx="42609">
                  <c:v>213.0449999998787</c:v>
                </c:pt>
                <c:pt idx="42610">
                  <c:v>213.0499999998787</c:v>
                </c:pt>
                <c:pt idx="42611">
                  <c:v>213.0549999998787</c:v>
                </c:pt>
                <c:pt idx="42612">
                  <c:v>213.0599999998787</c:v>
                </c:pt>
                <c:pt idx="42613">
                  <c:v>213.0649999998787</c:v>
                </c:pt>
                <c:pt idx="42614">
                  <c:v>213.0699999998787</c:v>
                </c:pt>
                <c:pt idx="42615">
                  <c:v>213.0749999998787</c:v>
                </c:pt>
                <c:pt idx="42616">
                  <c:v>213.0799999998787</c:v>
                </c:pt>
                <c:pt idx="42617">
                  <c:v>213.0849999998787</c:v>
                </c:pt>
                <c:pt idx="42618">
                  <c:v>213.0899999998787</c:v>
                </c:pt>
                <c:pt idx="42619">
                  <c:v>213.0949999998787</c:v>
                </c:pt>
                <c:pt idx="42620">
                  <c:v>213.0999999998785</c:v>
                </c:pt>
                <c:pt idx="42621">
                  <c:v>213.1049999998785</c:v>
                </c:pt>
                <c:pt idx="42622">
                  <c:v>213.1099999998785</c:v>
                </c:pt>
                <c:pt idx="42623">
                  <c:v>213.1149999998783</c:v>
                </c:pt>
                <c:pt idx="42624">
                  <c:v>213.1199999998777</c:v>
                </c:pt>
                <c:pt idx="42625">
                  <c:v>213.1249999998786</c:v>
                </c:pt>
                <c:pt idx="42626">
                  <c:v>213.1299999998785</c:v>
                </c:pt>
                <c:pt idx="42627">
                  <c:v>213.1349999998785</c:v>
                </c:pt>
                <c:pt idx="42628">
                  <c:v>213.1399999998785</c:v>
                </c:pt>
                <c:pt idx="42629">
                  <c:v>213.1449999998785</c:v>
                </c:pt>
                <c:pt idx="42630">
                  <c:v>213.1499999998777</c:v>
                </c:pt>
                <c:pt idx="42631">
                  <c:v>213.1549999998786</c:v>
                </c:pt>
                <c:pt idx="42632">
                  <c:v>213.1599999998786</c:v>
                </c:pt>
                <c:pt idx="42633">
                  <c:v>213.1649999998785</c:v>
                </c:pt>
                <c:pt idx="42634">
                  <c:v>213.1699999998785</c:v>
                </c:pt>
                <c:pt idx="42635">
                  <c:v>213.1749999998785</c:v>
                </c:pt>
                <c:pt idx="42636">
                  <c:v>213.1799999998779</c:v>
                </c:pt>
                <c:pt idx="42637">
                  <c:v>213.1849999998786</c:v>
                </c:pt>
                <c:pt idx="42638">
                  <c:v>213.1899999998786</c:v>
                </c:pt>
                <c:pt idx="42639">
                  <c:v>213.1949999998785</c:v>
                </c:pt>
                <c:pt idx="42640">
                  <c:v>213.1999999998785</c:v>
                </c:pt>
                <c:pt idx="42641">
                  <c:v>213.2049999998785</c:v>
                </c:pt>
                <c:pt idx="42642">
                  <c:v>213.2099999998781</c:v>
                </c:pt>
                <c:pt idx="42643">
                  <c:v>213.2149999998776</c:v>
                </c:pt>
                <c:pt idx="42644">
                  <c:v>213.2199999998776</c:v>
                </c:pt>
                <c:pt idx="42645">
                  <c:v>213.2249999998785</c:v>
                </c:pt>
                <c:pt idx="42646">
                  <c:v>213.2299999998785</c:v>
                </c:pt>
                <c:pt idx="42647">
                  <c:v>213.2349999998785</c:v>
                </c:pt>
                <c:pt idx="42648">
                  <c:v>213.2399999998783</c:v>
                </c:pt>
                <c:pt idx="42649">
                  <c:v>213.2449999998776</c:v>
                </c:pt>
                <c:pt idx="42650">
                  <c:v>213.2499999998776</c:v>
                </c:pt>
                <c:pt idx="42651">
                  <c:v>213.2549999998785</c:v>
                </c:pt>
                <c:pt idx="42652">
                  <c:v>213.2599999998785</c:v>
                </c:pt>
                <c:pt idx="42653">
                  <c:v>213.2649999998785</c:v>
                </c:pt>
                <c:pt idx="42654">
                  <c:v>213.2699999998785</c:v>
                </c:pt>
                <c:pt idx="42655">
                  <c:v>213.2749999998777</c:v>
                </c:pt>
                <c:pt idx="42656">
                  <c:v>213.2799999998776</c:v>
                </c:pt>
                <c:pt idx="42657">
                  <c:v>213.2849999998785</c:v>
                </c:pt>
                <c:pt idx="42658">
                  <c:v>213.2899999998785</c:v>
                </c:pt>
                <c:pt idx="42659">
                  <c:v>213.2949999998785</c:v>
                </c:pt>
                <c:pt idx="42660">
                  <c:v>213.2999999998785</c:v>
                </c:pt>
                <c:pt idx="42661">
                  <c:v>213.3049999998785</c:v>
                </c:pt>
                <c:pt idx="42662">
                  <c:v>213.3099999998785</c:v>
                </c:pt>
                <c:pt idx="42663">
                  <c:v>213.3149999998784</c:v>
                </c:pt>
                <c:pt idx="42664">
                  <c:v>213.3199999998783</c:v>
                </c:pt>
                <c:pt idx="42665">
                  <c:v>213.3249999998785</c:v>
                </c:pt>
                <c:pt idx="42666">
                  <c:v>213.3299999998785</c:v>
                </c:pt>
                <c:pt idx="42667">
                  <c:v>213.3349999998784</c:v>
                </c:pt>
                <c:pt idx="42668">
                  <c:v>213.3399999998784</c:v>
                </c:pt>
                <c:pt idx="42669">
                  <c:v>213.3449999998784</c:v>
                </c:pt>
                <c:pt idx="42670">
                  <c:v>213.3499999998783</c:v>
                </c:pt>
                <c:pt idx="42671">
                  <c:v>213.3549999998784</c:v>
                </c:pt>
                <c:pt idx="42672">
                  <c:v>213.3599999998784</c:v>
                </c:pt>
                <c:pt idx="42673">
                  <c:v>213.3649999998784</c:v>
                </c:pt>
                <c:pt idx="42674">
                  <c:v>213.3699999998784</c:v>
                </c:pt>
                <c:pt idx="42675">
                  <c:v>213.3749999998784</c:v>
                </c:pt>
                <c:pt idx="42676">
                  <c:v>213.3799999998784</c:v>
                </c:pt>
                <c:pt idx="42677">
                  <c:v>213.3849999998784</c:v>
                </c:pt>
                <c:pt idx="42678">
                  <c:v>213.3899999998784</c:v>
                </c:pt>
                <c:pt idx="42679">
                  <c:v>213.3949999998784</c:v>
                </c:pt>
                <c:pt idx="42680">
                  <c:v>213.3999999998784</c:v>
                </c:pt>
                <c:pt idx="42681">
                  <c:v>213.4049999998784</c:v>
                </c:pt>
                <c:pt idx="42682">
                  <c:v>213.4099999998784</c:v>
                </c:pt>
                <c:pt idx="42683">
                  <c:v>213.4149999998783</c:v>
                </c:pt>
                <c:pt idx="42684">
                  <c:v>213.4199999998783</c:v>
                </c:pt>
                <c:pt idx="42685">
                  <c:v>213.4249999998784</c:v>
                </c:pt>
                <c:pt idx="42686">
                  <c:v>213.4299999998784</c:v>
                </c:pt>
                <c:pt idx="42687">
                  <c:v>213.4349999998784</c:v>
                </c:pt>
                <c:pt idx="42688">
                  <c:v>213.4399999998784</c:v>
                </c:pt>
                <c:pt idx="42689">
                  <c:v>213.4449999998783</c:v>
                </c:pt>
                <c:pt idx="42690">
                  <c:v>213.4499999998783</c:v>
                </c:pt>
                <c:pt idx="42691">
                  <c:v>213.4549999998783</c:v>
                </c:pt>
                <c:pt idx="42692">
                  <c:v>213.4599999998783</c:v>
                </c:pt>
                <c:pt idx="42693">
                  <c:v>213.4649999998783</c:v>
                </c:pt>
                <c:pt idx="42694">
                  <c:v>213.4699999998783</c:v>
                </c:pt>
                <c:pt idx="42695">
                  <c:v>213.4749999998783</c:v>
                </c:pt>
                <c:pt idx="42696">
                  <c:v>213.4799999998783</c:v>
                </c:pt>
                <c:pt idx="42697">
                  <c:v>213.4849999998783</c:v>
                </c:pt>
                <c:pt idx="42698">
                  <c:v>213.4899999998783</c:v>
                </c:pt>
                <c:pt idx="42699">
                  <c:v>213.4949999998783</c:v>
                </c:pt>
                <c:pt idx="42700">
                  <c:v>213.4999999998783</c:v>
                </c:pt>
                <c:pt idx="42701">
                  <c:v>213.5049999998783</c:v>
                </c:pt>
                <c:pt idx="42702">
                  <c:v>213.5099999998783</c:v>
                </c:pt>
                <c:pt idx="42703">
                  <c:v>213.5149999998783</c:v>
                </c:pt>
                <c:pt idx="42704">
                  <c:v>213.5199999998783</c:v>
                </c:pt>
                <c:pt idx="42705">
                  <c:v>213.5249999998783</c:v>
                </c:pt>
                <c:pt idx="42706">
                  <c:v>213.5299999998783</c:v>
                </c:pt>
                <c:pt idx="42707">
                  <c:v>213.5349999998782</c:v>
                </c:pt>
                <c:pt idx="42708">
                  <c:v>213.5399999998781</c:v>
                </c:pt>
                <c:pt idx="42709">
                  <c:v>213.5449999998781</c:v>
                </c:pt>
                <c:pt idx="42710">
                  <c:v>213.5499999998781</c:v>
                </c:pt>
                <c:pt idx="42711">
                  <c:v>213.5549999998782</c:v>
                </c:pt>
                <c:pt idx="42712">
                  <c:v>213.5599999998782</c:v>
                </c:pt>
                <c:pt idx="42713">
                  <c:v>213.5649999998782</c:v>
                </c:pt>
                <c:pt idx="42714">
                  <c:v>213.5699999998781</c:v>
                </c:pt>
                <c:pt idx="42715">
                  <c:v>213.5749999998781</c:v>
                </c:pt>
                <c:pt idx="42716">
                  <c:v>213.5799999998781</c:v>
                </c:pt>
                <c:pt idx="42717">
                  <c:v>213.5849999998782</c:v>
                </c:pt>
                <c:pt idx="42718">
                  <c:v>213.5899999998782</c:v>
                </c:pt>
                <c:pt idx="42719">
                  <c:v>213.5949999998782</c:v>
                </c:pt>
                <c:pt idx="42720">
                  <c:v>213.5999999998782</c:v>
                </c:pt>
                <c:pt idx="42721">
                  <c:v>213.6049999998781</c:v>
                </c:pt>
                <c:pt idx="42722">
                  <c:v>213.6099999998781</c:v>
                </c:pt>
                <c:pt idx="42723">
                  <c:v>213.6149999998781</c:v>
                </c:pt>
                <c:pt idx="42724">
                  <c:v>213.6199999998775</c:v>
                </c:pt>
                <c:pt idx="42725">
                  <c:v>213.6249999998782</c:v>
                </c:pt>
                <c:pt idx="42726">
                  <c:v>213.6299999998782</c:v>
                </c:pt>
                <c:pt idx="42727">
                  <c:v>213.6349999998781</c:v>
                </c:pt>
                <c:pt idx="42728">
                  <c:v>213.6399999998781</c:v>
                </c:pt>
                <c:pt idx="42729">
                  <c:v>213.6449999998781</c:v>
                </c:pt>
                <c:pt idx="42730">
                  <c:v>213.6499999998777</c:v>
                </c:pt>
                <c:pt idx="42731">
                  <c:v>213.6549999998782</c:v>
                </c:pt>
                <c:pt idx="42732">
                  <c:v>213.6599999998782</c:v>
                </c:pt>
                <c:pt idx="42733">
                  <c:v>213.6649999998781</c:v>
                </c:pt>
                <c:pt idx="42734">
                  <c:v>213.6699999998781</c:v>
                </c:pt>
                <c:pt idx="42735">
                  <c:v>213.6749999998781</c:v>
                </c:pt>
                <c:pt idx="42736">
                  <c:v>213.6799999998779</c:v>
                </c:pt>
                <c:pt idx="42737">
                  <c:v>213.6849999998781</c:v>
                </c:pt>
                <c:pt idx="42738">
                  <c:v>213.6899999998781</c:v>
                </c:pt>
                <c:pt idx="42739">
                  <c:v>213.6949999998781</c:v>
                </c:pt>
                <c:pt idx="42740">
                  <c:v>213.6999999998781</c:v>
                </c:pt>
                <c:pt idx="42741">
                  <c:v>213.7049999998781</c:v>
                </c:pt>
                <c:pt idx="42742">
                  <c:v>213.7099999998781</c:v>
                </c:pt>
                <c:pt idx="42743">
                  <c:v>213.7149999998772</c:v>
                </c:pt>
                <c:pt idx="42744">
                  <c:v>213.7199999998772</c:v>
                </c:pt>
                <c:pt idx="42745">
                  <c:v>213.7249999998781</c:v>
                </c:pt>
                <c:pt idx="42746">
                  <c:v>213.7299999998781</c:v>
                </c:pt>
                <c:pt idx="42747">
                  <c:v>213.7349999998781</c:v>
                </c:pt>
                <c:pt idx="42748">
                  <c:v>213.7399999998781</c:v>
                </c:pt>
                <c:pt idx="42749">
                  <c:v>213.7449999998775</c:v>
                </c:pt>
                <c:pt idx="42750">
                  <c:v>213.7499999998771</c:v>
                </c:pt>
                <c:pt idx="42751">
                  <c:v>213.754999999878</c:v>
                </c:pt>
                <c:pt idx="42752">
                  <c:v>213.7599999998779</c:v>
                </c:pt>
                <c:pt idx="42753">
                  <c:v>213.7649999998779</c:v>
                </c:pt>
                <c:pt idx="42754">
                  <c:v>213.7699999998779</c:v>
                </c:pt>
                <c:pt idx="42755">
                  <c:v>213.7749999998777</c:v>
                </c:pt>
                <c:pt idx="42756">
                  <c:v>213.7799999998771</c:v>
                </c:pt>
                <c:pt idx="42757">
                  <c:v>213.784999999878</c:v>
                </c:pt>
                <c:pt idx="42758">
                  <c:v>213.7899999998779</c:v>
                </c:pt>
                <c:pt idx="42759">
                  <c:v>213.7949999998779</c:v>
                </c:pt>
                <c:pt idx="42760">
                  <c:v>213.7999999998779</c:v>
                </c:pt>
                <c:pt idx="42761">
                  <c:v>213.804999999878</c:v>
                </c:pt>
                <c:pt idx="42762">
                  <c:v>213.809999999878</c:v>
                </c:pt>
                <c:pt idx="42763">
                  <c:v>213.814999999878</c:v>
                </c:pt>
                <c:pt idx="42764">
                  <c:v>213.819999999878</c:v>
                </c:pt>
                <c:pt idx="42765">
                  <c:v>213.824999999878</c:v>
                </c:pt>
                <c:pt idx="42766">
                  <c:v>213.829999999878</c:v>
                </c:pt>
                <c:pt idx="42767">
                  <c:v>213.834999999878</c:v>
                </c:pt>
                <c:pt idx="42768">
                  <c:v>213.839999999878</c:v>
                </c:pt>
                <c:pt idx="42769">
                  <c:v>213.844999999878</c:v>
                </c:pt>
                <c:pt idx="42770">
                  <c:v>213.849999999878</c:v>
                </c:pt>
                <c:pt idx="42771">
                  <c:v>213.854999999878</c:v>
                </c:pt>
                <c:pt idx="42772">
                  <c:v>213.859999999878</c:v>
                </c:pt>
                <c:pt idx="42773">
                  <c:v>213.864999999878</c:v>
                </c:pt>
                <c:pt idx="42774">
                  <c:v>213.869999999878</c:v>
                </c:pt>
                <c:pt idx="42775">
                  <c:v>213.874999999878</c:v>
                </c:pt>
                <c:pt idx="42776">
                  <c:v>213.879999999878</c:v>
                </c:pt>
                <c:pt idx="42777">
                  <c:v>213.884999999878</c:v>
                </c:pt>
                <c:pt idx="42778">
                  <c:v>213.8899999998779</c:v>
                </c:pt>
                <c:pt idx="42779">
                  <c:v>213.8949999998779</c:v>
                </c:pt>
                <c:pt idx="42780">
                  <c:v>213.8999999998779</c:v>
                </c:pt>
                <c:pt idx="42781">
                  <c:v>213.9049999998779</c:v>
                </c:pt>
                <c:pt idx="42782">
                  <c:v>213.9099999998779</c:v>
                </c:pt>
                <c:pt idx="42783">
                  <c:v>213.9149999998779</c:v>
                </c:pt>
                <c:pt idx="42784">
                  <c:v>213.9199999998779</c:v>
                </c:pt>
                <c:pt idx="42785">
                  <c:v>213.9249999998779</c:v>
                </c:pt>
                <c:pt idx="42786">
                  <c:v>213.9299999998779</c:v>
                </c:pt>
                <c:pt idx="42787">
                  <c:v>213.9349999998779</c:v>
                </c:pt>
                <c:pt idx="42788">
                  <c:v>213.9399999998779</c:v>
                </c:pt>
                <c:pt idx="42789">
                  <c:v>213.9449999998779</c:v>
                </c:pt>
                <c:pt idx="42790">
                  <c:v>213.9499999998779</c:v>
                </c:pt>
                <c:pt idx="42791">
                  <c:v>213.9549999998779</c:v>
                </c:pt>
                <c:pt idx="42792">
                  <c:v>213.9599999998779</c:v>
                </c:pt>
                <c:pt idx="42793">
                  <c:v>213.9649999998779</c:v>
                </c:pt>
                <c:pt idx="42794">
                  <c:v>213.9699999998779</c:v>
                </c:pt>
                <c:pt idx="42795">
                  <c:v>213.9749999998778</c:v>
                </c:pt>
                <c:pt idx="42796">
                  <c:v>213.9799999998777</c:v>
                </c:pt>
                <c:pt idx="42797">
                  <c:v>213.9849999998779</c:v>
                </c:pt>
                <c:pt idx="42798">
                  <c:v>213.9899999998779</c:v>
                </c:pt>
                <c:pt idx="42799">
                  <c:v>213.9949999998778</c:v>
                </c:pt>
                <c:pt idx="42800">
                  <c:v>213.9999999998778</c:v>
                </c:pt>
                <c:pt idx="42801">
                  <c:v>214.0049999998778</c:v>
                </c:pt>
                <c:pt idx="42802">
                  <c:v>214.0099999998777</c:v>
                </c:pt>
                <c:pt idx="42803">
                  <c:v>214.0149999998777</c:v>
                </c:pt>
                <c:pt idx="42804">
                  <c:v>214.0199999998777</c:v>
                </c:pt>
                <c:pt idx="42805">
                  <c:v>214.0249999998778</c:v>
                </c:pt>
                <c:pt idx="42806">
                  <c:v>214.0299999998778</c:v>
                </c:pt>
                <c:pt idx="42807">
                  <c:v>214.0349999998778</c:v>
                </c:pt>
                <c:pt idx="42808">
                  <c:v>214.0399999998778</c:v>
                </c:pt>
                <c:pt idx="42809">
                  <c:v>214.0449999998777</c:v>
                </c:pt>
                <c:pt idx="42810">
                  <c:v>214.0499999998777</c:v>
                </c:pt>
                <c:pt idx="42811">
                  <c:v>214.0549999998778</c:v>
                </c:pt>
                <c:pt idx="42812">
                  <c:v>214.0599999998778</c:v>
                </c:pt>
                <c:pt idx="42813">
                  <c:v>214.0649999998778</c:v>
                </c:pt>
                <c:pt idx="42814">
                  <c:v>214.0699999998778</c:v>
                </c:pt>
                <c:pt idx="42815">
                  <c:v>214.0749999998777</c:v>
                </c:pt>
                <c:pt idx="42816">
                  <c:v>214.0799999998777</c:v>
                </c:pt>
                <c:pt idx="42817">
                  <c:v>214.0849999998778</c:v>
                </c:pt>
                <c:pt idx="42818">
                  <c:v>214.0899999998778</c:v>
                </c:pt>
                <c:pt idx="42819">
                  <c:v>214.0949999998778</c:v>
                </c:pt>
                <c:pt idx="42820">
                  <c:v>214.0999999998778</c:v>
                </c:pt>
                <c:pt idx="42821">
                  <c:v>214.1049999998777</c:v>
                </c:pt>
                <c:pt idx="42822">
                  <c:v>214.1099999998777</c:v>
                </c:pt>
                <c:pt idx="42823">
                  <c:v>214.1149999998777</c:v>
                </c:pt>
                <c:pt idx="42824">
                  <c:v>214.1199999998775</c:v>
                </c:pt>
                <c:pt idx="42825">
                  <c:v>214.1249999998777</c:v>
                </c:pt>
                <c:pt idx="42826">
                  <c:v>214.1299999998777</c:v>
                </c:pt>
                <c:pt idx="42827">
                  <c:v>214.1349999998777</c:v>
                </c:pt>
                <c:pt idx="42828">
                  <c:v>214.1399999998777</c:v>
                </c:pt>
                <c:pt idx="42829">
                  <c:v>214.1449999998777</c:v>
                </c:pt>
                <c:pt idx="42830">
                  <c:v>214.1499999998777</c:v>
                </c:pt>
                <c:pt idx="42831">
                  <c:v>214.1549999998777</c:v>
                </c:pt>
                <c:pt idx="42832">
                  <c:v>214.1599999998777</c:v>
                </c:pt>
                <c:pt idx="42833">
                  <c:v>214.1649999998777</c:v>
                </c:pt>
                <c:pt idx="42834">
                  <c:v>214.1699999998777</c:v>
                </c:pt>
                <c:pt idx="42835">
                  <c:v>214.1749999998777</c:v>
                </c:pt>
                <c:pt idx="42836">
                  <c:v>214.1799999998777</c:v>
                </c:pt>
                <c:pt idx="42837">
                  <c:v>214.1849999998777</c:v>
                </c:pt>
                <c:pt idx="42838">
                  <c:v>214.1899999998777</c:v>
                </c:pt>
                <c:pt idx="42839">
                  <c:v>214.1949999998776</c:v>
                </c:pt>
                <c:pt idx="42840">
                  <c:v>214.1999999998775</c:v>
                </c:pt>
                <c:pt idx="42841">
                  <c:v>214.2049999998775</c:v>
                </c:pt>
                <c:pt idx="42842">
                  <c:v>214.2099999998775</c:v>
                </c:pt>
                <c:pt idx="42843">
                  <c:v>214.2149999998773</c:v>
                </c:pt>
                <c:pt idx="42844">
                  <c:v>214.2199999998767</c:v>
                </c:pt>
                <c:pt idx="42845">
                  <c:v>214.2249999998776</c:v>
                </c:pt>
                <c:pt idx="42846">
                  <c:v>214.2299999998775</c:v>
                </c:pt>
                <c:pt idx="42847">
                  <c:v>214.2349999998775</c:v>
                </c:pt>
                <c:pt idx="42848">
                  <c:v>214.2399999998775</c:v>
                </c:pt>
                <c:pt idx="42849">
                  <c:v>214.2449999998775</c:v>
                </c:pt>
                <c:pt idx="42850">
                  <c:v>214.2499999998767</c:v>
                </c:pt>
                <c:pt idx="42851">
                  <c:v>214.2549999998776</c:v>
                </c:pt>
                <c:pt idx="42852">
                  <c:v>214.2599999998776</c:v>
                </c:pt>
                <c:pt idx="42853">
                  <c:v>214.2649999998775</c:v>
                </c:pt>
                <c:pt idx="42854">
                  <c:v>214.2699999998775</c:v>
                </c:pt>
                <c:pt idx="42855">
                  <c:v>214.2749999998775</c:v>
                </c:pt>
                <c:pt idx="42856">
                  <c:v>214.2799999998767</c:v>
                </c:pt>
                <c:pt idx="42857">
                  <c:v>214.2849999998776</c:v>
                </c:pt>
                <c:pt idx="42858">
                  <c:v>214.2899999998776</c:v>
                </c:pt>
                <c:pt idx="42859">
                  <c:v>214.2949999998775</c:v>
                </c:pt>
                <c:pt idx="42860">
                  <c:v>214.2999999998775</c:v>
                </c:pt>
                <c:pt idx="42861">
                  <c:v>214.3049999998776</c:v>
                </c:pt>
                <c:pt idx="42862">
                  <c:v>214.3099999998776</c:v>
                </c:pt>
                <c:pt idx="42863">
                  <c:v>214.3149999998776</c:v>
                </c:pt>
                <c:pt idx="42864">
                  <c:v>214.3199999998776</c:v>
                </c:pt>
                <c:pt idx="42865">
                  <c:v>214.3249999998776</c:v>
                </c:pt>
                <c:pt idx="42866">
                  <c:v>214.3299999998775</c:v>
                </c:pt>
                <c:pt idx="42867">
                  <c:v>214.3349999998775</c:v>
                </c:pt>
                <c:pt idx="42868">
                  <c:v>214.3399999998775</c:v>
                </c:pt>
                <c:pt idx="42869">
                  <c:v>214.3449999998775</c:v>
                </c:pt>
                <c:pt idx="42870">
                  <c:v>214.3499999998775</c:v>
                </c:pt>
                <c:pt idx="42871">
                  <c:v>214.3549999998775</c:v>
                </c:pt>
                <c:pt idx="42872">
                  <c:v>214.3599999998775</c:v>
                </c:pt>
                <c:pt idx="42873">
                  <c:v>214.3649999998775</c:v>
                </c:pt>
                <c:pt idx="42874">
                  <c:v>214.3699999998775</c:v>
                </c:pt>
                <c:pt idx="42875">
                  <c:v>214.3749999998775</c:v>
                </c:pt>
                <c:pt idx="42876">
                  <c:v>214.3799999998775</c:v>
                </c:pt>
                <c:pt idx="42877">
                  <c:v>214.3849999998775</c:v>
                </c:pt>
                <c:pt idx="42878">
                  <c:v>214.3899999998775</c:v>
                </c:pt>
                <c:pt idx="42879">
                  <c:v>214.3949999998775</c:v>
                </c:pt>
                <c:pt idx="42880">
                  <c:v>214.3999999998775</c:v>
                </c:pt>
                <c:pt idx="42881">
                  <c:v>214.4049999998775</c:v>
                </c:pt>
                <c:pt idx="42882">
                  <c:v>214.4099999998775</c:v>
                </c:pt>
                <c:pt idx="42883">
                  <c:v>214.4149999998774</c:v>
                </c:pt>
                <c:pt idx="42884">
                  <c:v>214.4199999998773</c:v>
                </c:pt>
                <c:pt idx="42885">
                  <c:v>214.4249999998775</c:v>
                </c:pt>
                <c:pt idx="42886">
                  <c:v>214.4299999998775</c:v>
                </c:pt>
                <c:pt idx="42887">
                  <c:v>214.4349999998774</c:v>
                </c:pt>
                <c:pt idx="42888">
                  <c:v>214.4399999998774</c:v>
                </c:pt>
                <c:pt idx="42889">
                  <c:v>214.4449999998774</c:v>
                </c:pt>
                <c:pt idx="42890">
                  <c:v>214.4499999998773</c:v>
                </c:pt>
                <c:pt idx="42891">
                  <c:v>214.4549999998774</c:v>
                </c:pt>
                <c:pt idx="42892">
                  <c:v>214.4599999998774</c:v>
                </c:pt>
                <c:pt idx="42893">
                  <c:v>214.4649999998774</c:v>
                </c:pt>
                <c:pt idx="42894">
                  <c:v>214.4699999998774</c:v>
                </c:pt>
                <c:pt idx="42895">
                  <c:v>214.4749999998774</c:v>
                </c:pt>
                <c:pt idx="42896">
                  <c:v>214.4799999998774</c:v>
                </c:pt>
                <c:pt idx="42897">
                  <c:v>214.4849999998774</c:v>
                </c:pt>
                <c:pt idx="42898">
                  <c:v>214.4899999998774</c:v>
                </c:pt>
                <c:pt idx="42899">
                  <c:v>214.4949999998774</c:v>
                </c:pt>
                <c:pt idx="42900">
                  <c:v>214.4999999998774</c:v>
                </c:pt>
                <c:pt idx="42901">
                  <c:v>214.5049999998774</c:v>
                </c:pt>
                <c:pt idx="42902">
                  <c:v>214.5099999998774</c:v>
                </c:pt>
                <c:pt idx="42903">
                  <c:v>214.5149999998773</c:v>
                </c:pt>
                <c:pt idx="42904">
                  <c:v>214.5199999998773</c:v>
                </c:pt>
                <c:pt idx="42905">
                  <c:v>214.5249999998774</c:v>
                </c:pt>
                <c:pt idx="42906">
                  <c:v>214.5299999998774</c:v>
                </c:pt>
                <c:pt idx="42907">
                  <c:v>214.5349999998774</c:v>
                </c:pt>
                <c:pt idx="42908">
                  <c:v>214.5399999998774</c:v>
                </c:pt>
                <c:pt idx="42909">
                  <c:v>214.5449999998773</c:v>
                </c:pt>
                <c:pt idx="42910">
                  <c:v>214.5499999998773</c:v>
                </c:pt>
                <c:pt idx="42911">
                  <c:v>214.5549999998773</c:v>
                </c:pt>
                <c:pt idx="42912">
                  <c:v>214.5599999998773</c:v>
                </c:pt>
                <c:pt idx="42913">
                  <c:v>214.5649999998773</c:v>
                </c:pt>
                <c:pt idx="42914">
                  <c:v>214.5699999998773</c:v>
                </c:pt>
                <c:pt idx="42915">
                  <c:v>214.5749999998773</c:v>
                </c:pt>
                <c:pt idx="42916">
                  <c:v>214.5799999998773</c:v>
                </c:pt>
                <c:pt idx="42917">
                  <c:v>214.5849999998773</c:v>
                </c:pt>
                <c:pt idx="42918">
                  <c:v>214.5899999998773</c:v>
                </c:pt>
                <c:pt idx="42919">
                  <c:v>214.5949999998773</c:v>
                </c:pt>
                <c:pt idx="42920">
                  <c:v>214.5999999998773</c:v>
                </c:pt>
                <c:pt idx="42921">
                  <c:v>214.6049999998773</c:v>
                </c:pt>
                <c:pt idx="42922">
                  <c:v>214.6099999998773</c:v>
                </c:pt>
                <c:pt idx="42923">
                  <c:v>214.6149999998773</c:v>
                </c:pt>
                <c:pt idx="42924">
                  <c:v>214.6199999998773</c:v>
                </c:pt>
                <c:pt idx="42925">
                  <c:v>214.6249999998773</c:v>
                </c:pt>
                <c:pt idx="42926">
                  <c:v>214.6299999998773</c:v>
                </c:pt>
                <c:pt idx="42927">
                  <c:v>214.6349999998772</c:v>
                </c:pt>
                <c:pt idx="42928">
                  <c:v>214.6399999998771</c:v>
                </c:pt>
                <c:pt idx="42929">
                  <c:v>214.6449999998771</c:v>
                </c:pt>
                <c:pt idx="42930">
                  <c:v>214.6499999998771</c:v>
                </c:pt>
                <c:pt idx="42931">
                  <c:v>214.6549999998772</c:v>
                </c:pt>
                <c:pt idx="42932">
                  <c:v>214.6599999998772</c:v>
                </c:pt>
                <c:pt idx="42933">
                  <c:v>214.6649999998772</c:v>
                </c:pt>
                <c:pt idx="42934">
                  <c:v>214.6699999998771</c:v>
                </c:pt>
                <c:pt idx="42935">
                  <c:v>214.6749999998771</c:v>
                </c:pt>
                <c:pt idx="42936">
                  <c:v>214.6799999998771</c:v>
                </c:pt>
                <c:pt idx="42937">
                  <c:v>214.6849999998772</c:v>
                </c:pt>
                <c:pt idx="42938">
                  <c:v>214.6899999998772</c:v>
                </c:pt>
                <c:pt idx="42939">
                  <c:v>214.6949999998772</c:v>
                </c:pt>
                <c:pt idx="42940">
                  <c:v>214.6999999998771</c:v>
                </c:pt>
                <c:pt idx="42941">
                  <c:v>214.7049999998771</c:v>
                </c:pt>
                <c:pt idx="42942">
                  <c:v>214.7099999998771</c:v>
                </c:pt>
                <c:pt idx="42943">
                  <c:v>214.7149999998771</c:v>
                </c:pt>
                <c:pt idx="42944">
                  <c:v>214.7199999998763</c:v>
                </c:pt>
                <c:pt idx="42945">
                  <c:v>214.7249999998772</c:v>
                </c:pt>
                <c:pt idx="42946">
                  <c:v>214.7299999998772</c:v>
                </c:pt>
                <c:pt idx="42947">
                  <c:v>214.7349999998771</c:v>
                </c:pt>
                <c:pt idx="42948">
                  <c:v>214.7399999998771</c:v>
                </c:pt>
                <c:pt idx="42949">
                  <c:v>214.7449999998771</c:v>
                </c:pt>
                <c:pt idx="42950">
                  <c:v>214.7499999998765</c:v>
                </c:pt>
                <c:pt idx="42951">
                  <c:v>214.7549999998772</c:v>
                </c:pt>
                <c:pt idx="42952">
                  <c:v>214.7599999998772</c:v>
                </c:pt>
                <c:pt idx="42953">
                  <c:v>214.7649999998771</c:v>
                </c:pt>
                <c:pt idx="42954">
                  <c:v>214.7699999998771</c:v>
                </c:pt>
                <c:pt idx="42955">
                  <c:v>214.7749999998771</c:v>
                </c:pt>
                <c:pt idx="42956">
                  <c:v>214.7799999998767</c:v>
                </c:pt>
                <c:pt idx="42957">
                  <c:v>214.7849999998771</c:v>
                </c:pt>
                <c:pt idx="42958">
                  <c:v>214.7899999998771</c:v>
                </c:pt>
                <c:pt idx="42959">
                  <c:v>214.7949999998771</c:v>
                </c:pt>
                <c:pt idx="42960">
                  <c:v>214.7999999998771</c:v>
                </c:pt>
                <c:pt idx="42961">
                  <c:v>214.8049999998771</c:v>
                </c:pt>
                <c:pt idx="42962">
                  <c:v>214.8099999998771</c:v>
                </c:pt>
                <c:pt idx="42963">
                  <c:v>214.8149999998771</c:v>
                </c:pt>
                <c:pt idx="42964">
                  <c:v>214.8199999998771</c:v>
                </c:pt>
                <c:pt idx="42965">
                  <c:v>214.8249999998771</c:v>
                </c:pt>
                <c:pt idx="42966">
                  <c:v>214.8299999998771</c:v>
                </c:pt>
                <c:pt idx="42967">
                  <c:v>214.8349999998771</c:v>
                </c:pt>
                <c:pt idx="42968">
                  <c:v>214.8399999998771</c:v>
                </c:pt>
                <c:pt idx="42969">
                  <c:v>214.8449999998771</c:v>
                </c:pt>
                <c:pt idx="42970">
                  <c:v>214.8499999998771</c:v>
                </c:pt>
                <c:pt idx="42971">
                  <c:v>214.8549999998771</c:v>
                </c:pt>
                <c:pt idx="42972">
                  <c:v>214.8599999998771</c:v>
                </c:pt>
                <c:pt idx="42973">
                  <c:v>214.8649999998771</c:v>
                </c:pt>
                <c:pt idx="42974">
                  <c:v>214.8699999998771</c:v>
                </c:pt>
                <c:pt idx="42975">
                  <c:v>214.874999999877</c:v>
                </c:pt>
                <c:pt idx="42976">
                  <c:v>214.879999999877</c:v>
                </c:pt>
                <c:pt idx="42977">
                  <c:v>214.884999999877</c:v>
                </c:pt>
                <c:pt idx="42978">
                  <c:v>214.889999999877</c:v>
                </c:pt>
                <c:pt idx="42979">
                  <c:v>214.894999999877</c:v>
                </c:pt>
                <c:pt idx="42980">
                  <c:v>214.899999999877</c:v>
                </c:pt>
                <c:pt idx="42981">
                  <c:v>214.904999999877</c:v>
                </c:pt>
                <c:pt idx="42982">
                  <c:v>214.909999999877</c:v>
                </c:pt>
                <c:pt idx="42983">
                  <c:v>214.914999999877</c:v>
                </c:pt>
                <c:pt idx="42984">
                  <c:v>214.9199999998769</c:v>
                </c:pt>
                <c:pt idx="42985">
                  <c:v>214.924999999877</c:v>
                </c:pt>
                <c:pt idx="42986">
                  <c:v>214.929999999877</c:v>
                </c:pt>
                <c:pt idx="42987">
                  <c:v>214.934999999877</c:v>
                </c:pt>
                <c:pt idx="42988">
                  <c:v>214.939999999877</c:v>
                </c:pt>
                <c:pt idx="42989">
                  <c:v>214.944999999877</c:v>
                </c:pt>
                <c:pt idx="42990">
                  <c:v>214.949999999877</c:v>
                </c:pt>
                <c:pt idx="42991">
                  <c:v>214.954999999877</c:v>
                </c:pt>
                <c:pt idx="42992">
                  <c:v>214.959999999877</c:v>
                </c:pt>
                <c:pt idx="42993">
                  <c:v>214.964999999877</c:v>
                </c:pt>
                <c:pt idx="42994">
                  <c:v>214.969999999877</c:v>
                </c:pt>
                <c:pt idx="42995">
                  <c:v>214.974999999877</c:v>
                </c:pt>
                <c:pt idx="42996">
                  <c:v>214.979999999877</c:v>
                </c:pt>
                <c:pt idx="42997">
                  <c:v>214.984999999877</c:v>
                </c:pt>
                <c:pt idx="42998">
                  <c:v>214.9899999998769</c:v>
                </c:pt>
                <c:pt idx="42999">
                  <c:v>214.9949999998769</c:v>
                </c:pt>
                <c:pt idx="43000">
                  <c:v>214.9999999998769</c:v>
                </c:pt>
                <c:pt idx="43001">
                  <c:v>215.0049999998769</c:v>
                </c:pt>
                <c:pt idx="43002">
                  <c:v>215.0099999998769</c:v>
                </c:pt>
                <c:pt idx="43003">
                  <c:v>215.0149999998769</c:v>
                </c:pt>
                <c:pt idx="43004">
                  <c:v>215.0199999998769</c:v>
                </c:pt>
                <c:pt idx="43005">
                  <c:v>215.0249999998769</c:v>
                </c:pt>
                <c:pt idx="43006">
                  <c:v>215.0299999998769</c:v>
                </c:pt>
                <c:pt idx="43007">
                  <c:v>215.0349999998769</c:v>
                </c:pt>
                <c:pt idx="43008">
                  <c:v>215.0399999998769</c:v>
                </c:pt>
                <c:pt idx="43009">
                  <c:v>215.0449999998769</c:v>
                </c:pt>
                <c:pt idx="43010">
                  <c:v>215.0499999998769</c:v>
                </c:pt>
                <c:pt idx="43011">
                  <c:v>215.0549999998769</c:v>
                </c:pt>
                <c:pt idx="43012">
                  <c:v>215.0599999998769</c:v>
                </c:pt>
                <c:pt idx="43013">
                  <c:v>215.0649999998769</c:v>
                </c:pt>
                <c:pt idx="43014">
                  <c:v>215.0699999998769</c:v>
                </c:pt>
                <c:pt idx="43015">
                  <c:v>215.0749999998768</c:v>
                </c:pt>
                <c:pt idx="43016">
                  <c:v>215.0799999998767</c:v>
                </c:pt>
                <c:pt idx="43017">
                  <c:v>215.0849999998769</c:v>
                </c:pt>
                <c:pt idx="43018">
                  <c:v>215.0899999998769</c:v>
                </c:pt>
                <c:pt idx="43019">
                  <c:v>215.0949999998768</c:v>
                </c:pt>
                <c:pt idx="43020">
                  <c:v>215.0999999998768</c:v>
                </c:pt>
                <c:pt idx="43021">
                  <c:v>215.1049999998768</c:v>
                </c:pt>
                <c:pt idx="43022">
                  <c:v>215.1099999998767</c:v>
                </c:pt>
                <c:pt idx="43023">
                  <c:v>215.1149999998767</c:v>
                </c:pt>
                <c:pt idx="43024">
                  <c:v>215.1199999998767</c:v>
                </c:pt>
                <c:pt idx="43025">
                  <c:v>215.1249999998768</c:v>
                </c:pt>
                <c:pt idx="43026">
                  <c:v>215.1299999998768</c:v>
                </c:pt>
                <c:pt idx="43027">
                  <c:v>215.1349999998768</c:v>
                </c:pt>
                <c:pt idx="43028">
                  <c:v>215.1399999998767</c:v>
                </c:pt>
                <c:pt idx="43029">
                  <c:v>215.1449999998767</c:v>
                </c:pt>
                <c:pt idx="43030">
                  <c:v>215.1499999998767</c:v>
                </c:pt>
                <c:pt idx="43031">
                  <c:v>215.1549999998768</c:v>
                </c:pt>
                <c:pt idx="43032">
                  <c:v>215.1599999998768</c:v>
                </c:pt>
                <c:pt idx="43033">
                  <c:v>215.1649999998768</c:v>
                </c:pt>
                <c:pt idx="43034">
                  <c:v>215.1699999998768</c:v>
                </c:pt>
                <c:pt idx="43035">
                  <c:v>215.1749999998767</c:v>
                </c:pt>
                <c:pt idx="43036">
                  <c:v>215.1799999998767</c:v>
                </c:pt>
                <c:pt idx="43037">
                  <c:v>215.1849999998768</c:v>
                </c:pt>
                <c:pt idx="43038">
                  <c:v>215.1899999998768</c:v>
                </c:pt>
                <c:pt idx="43039">
                  <c:v>215.1949999998768</c:v>
                </c:pt>
                <c:pt idx="43040">
                  <c:v>215.1999999998768</c:v>
                </c:pt>
                <c:pt idx="43041">
                  <c:v>215.2049999998767</c:v>
                </c:pt>
                <c:pt idx="43042">
                  <c:v>215.2099999998767</c:v>
                </c:pt>
                <c:pt idx="43043">
                  <c:v>215.2149999998767</c:v>
                </c:pt>
                <c:pt idx="43044">
                  <c:v>215.2199999998763</c:v>
                </c:pt>
                <c:pt idx="43045">
                  <c:v>215.2249999998767</c:v>
                </c:pt>
                <c:pt idx="43046">
                  <c:v>215.2299999998767</c:v>
                </c:pt>
                <c:pt idx="43047">
                  <c:v>215.2349999998767</c:v>
                </c:pt>
                <c:pt idx="43048">
                  <c:v>215.2399999998767</c:v>
                </c:pt>
                <c:pt idx="43049">
                  <c:v>215.2449999998767</c:v>
                </c:pt>
                <c:pt idx="43050">
                  <c:v>215.2499999998765</c:v>
                </c:pt>
                <c:pt idx="43051">
                  <c:v>215.2549999998767</c:v>
                </c:pt>
                <c:pt idx="43052">
                  <c:v>215.2599999998767</c:v>
                </c:pt>
                <c:pt idx="43053">
                  <c:v>215.2649999998767</c:v>
                </c:pt>
                <c:pt idx="43054">
                  <c:v>215.2699999998767</c:v>
                </c:pt>
                <c:pt idx="43055">
                  <c:v>215.2749999998767</c:v>
                </c:pt>
                <c:pt idx="43056">
                  <c:v>215.2799999998767</c:v>
                </c:pt>
                <c:pt idx="43057">
                  <c:v>215.2849999998767</c:v>
                </c:pt>
                <c:pt idx="43058">
                  <c:v>215.2899999998767</c:v>
                </c:pt>
                <c:pt idx="43059">
                  <c:v>215.2949999998766</c:v>
                </c:pt>
                <c:pt idx="43060">
                  <c:v>215.2999999998765</c:v>
                </c:pt>
                <c:pt idx="43061">
                  <c:v>215.3049999998767</c:v>
                </c:pt>
                <c:pt idx="43062">
                  <c:v>215.3099999998767</c:v>
                </c:pt>
                <c:pt idx="43063">
                  <c:v>215.3149999998766</c:v>
                </c:pt>
                <c:pt idx="43064">
                  <c:v>215.3199999998766</c:v>
                </c:pt>
                <c:pt idx="43065">
                  <c:v>215.3249999998766</c:v>
                </c:pt>
                <c:pt idx="43066">
                  <c:v>215.3299999998766</c:v>
                </c:pt>
                <c:pt idx="43067">
                  <c:v>215.3349999998766</c:v>
                </c:pt>
                <c:pt idx="43068">
                  <c:v>215.3399999998766</c:v>
                </c:pt>
                <c:pt idx="43069">
                  <c:v>215.3449999998766</c:v>
                </c:pt>
                <c:pt idx="43070">
                  <c:v>215.3499999998766</c:v>
                </c:pt>
                <c:pt idx="43071">
                  <c:v>215.3549999998766</c:v>
                </c:pt>
                <c:pt idx="43072">
                  <c:v>215.3599999998766</c:v>
                </c:pt>
                <c:pt idx="43073">
                  <c:v>215.3649999998766</c:v>
                </c:pt>
                <c:pt idx="43074">
                  <c:v>215.3699999998766</c:v>
                </c:pt>
                <c:pt idx="43075">
                  <c:v>215.3749999998766</c:v>
                </c:pt>
                <c:pt idx="43076">
                  <c:v>215.3799999998766</c:v>
                </c:pt>
                <c:pt idx="43077">
                  <c:v>215.3849999998766</c:v>
                </c:pt>
                <c:pt idx="43078">
                  <c:v>215.3899999998766</c:v>
                </c:pt>
                <c:pt idx="43079">
                  <c:v>215.3949999998766</c:v>
                </c:pt>
                <c:pt idx="43080">
                  <c:v>215.3999999998766</c:v>
                </c:pt>
                <c:pt idx="43081">
                  <c:v>215.4049999998766</c:v>
                </c:pt>
                <c:pt idx="43082">
                  <c:v>215.4099999998766</c:v>
                </c:pt>
                <c:pt idx="43083">
                  <c:v>215.4149999998766</c:v>
                </c:pt>
                <c:pt idx="43084">
                  <c:v>215.4199999998766</c:v>
                </c:pt>
                <c:pt idx="43085">
                  <c:v>215.4249999998766</c:v>
                </c:pt>
                <c:pt idx="43086">
                  <c:v>215.4299999998765</c:v>
                </c:pt>
                <c:pt idx="43087">
                  <c:v>215.4349999998765</c:v>
                </c:pt>
                <c:pt idx="43088">
                  <c:v>215.4399999998765</c:v>
                </c:pt>
                <c:pt idx="43089">
                  <c:v>215.4449999998765</c:v>
                </c:pt>
                <c:pt idx="43090">
                  <c:v>215.4499999998765</c:v>
                </c:pt>
                <c:pt idx="43091">
                  <c:v>215.4549999998765</c:v>
                </c:pt>
                <c:pt idx="43092">
                  <c:v>215.4599999998765</c:v>
                </c:pt>
                <c:pt idx="43093">
                  <c:v>215.4649999998765</c:v>
                </c:pt>
                <c:pt idx="43094">
                  <c:v>215.4699999998765</c:v>
                </c:pt>
                <c:pt idx="43095">
                  <c:v>215.4749999998765</c:v>
                </c:pt>
                <c:pt idx="43096">
                  <c:v>215.4799999998765</c:v>
                </c:pt>
                <c:pt idx="43097">
                  <c:v>215.4849999998765</c:v>
                </c:pt>
                <c:pt idx="43098">
                  <c:v>215.4899999998765</c:v>
                </c:pt>
                <c:pt idx="43099">
                  <c:v>215.4949999998765</c:v>
                </c:pt>
                <c:pt idx="43100">
                  <c:v>215.4999999998765</c:v>
                </c:pt>
                <c:pt idx="43101">
                  <c:v>215.5049999998765</c:v>
                </c:pt>
                <c:pt idx="43102">
                  <c:v>215.5099999998765</c:v>
                </c:pt>
                <c:pt idx="43103">
                  <c:v>215.5149999998764</c:v>
                </c:pt>
                <c:pt idx="43104">
                  <c:v>215.5199999998763</c:v>
                </c:pt>
                <c:pt idx="43105">
                  <c:v>215.5249999998765</c:v>
                </c:pt>
                <c:pt idx="43106">
                  <c:v>215.5299999998765</c:v>
                </c:pt>
                <c:pt idx="43107">
                  <c:v>215.5349999998764</c:v>
                </c:pt>
                <c:pt idx="43108">
                  <c:v>215.5399999998764</c:v>
                </c:pt>
                <c:pt idx="43109">
                  <c:v>215.5449999998764</c:v>
                </c:pt>
                <c:pt idx="43110">
                  <c:v>215.5499999998763</c:v>
                </c:pt>
                <c:pt idx="43111">
                  <c:v>215.5549999998764</c:v>
                </c:pt>
                <c:pt idx="43112">
                  <c:v>215.5599999998764</c:v>
                </c:pt>
                <c:pt idx="43113">
                  <c:v>215.5649999998764</c:v>
                </c:pt>
                <c:pt idx="43114">
                  <c:v>215.5699999998764</c:v>
                </c:pt>
                <c:pt idx="43115">
                  <c:v>215.5749999998764</c:v>
                </c:pt>
                <c:pt idx="43116">
                  <c:v>215.5799999998763</c:v>
                </c:pt>
                <c:pt idx="43117">
                  <c:v>215.5849999998764</c:v>
                </c:pt>
                <c:pt idx="43118">
                  <c:v>215.5899999998764</c:v>
                </c:pt>
                <c:pt idx="43119">
                  <c:v>215.5949999998764</c:v>
                </c:pt>
                <c:pt idx="43120">
                  <c:v>215.5999999998764</c:v>
                </c:pt>
                <c:pt idx="43121">
                  <c:v>215.6049999998764</c:v>
                </c:pt>
                <c:pt idx="43122">
                  <c:v>215.6099999998764</c:v>
                </c:pt>
                <c:pt idx="43123">
                  <c:v>215.6149999998763</c:v>
                </c:pt>
                <c:pt idx="43124">
                  <c:v>215.6199999998763</c:v>
                </c:pt>
                <c:pt idx="43125">
                  <c:v>215.6249999998764</c:v>
                </c:pt>
                <c:pt idx="43126">
                  <c:v>215.6299999998764</c:v>
                </c:pt>
                <c:pt idx="43127">
                  <c:v>215.6349999998764</c:v>
                </c:pt>
                <c:pt idx="43128">
                  <c:v>215.6399999998764</c:v>
                </c:pt>
                <c:pt idx="43129">
                  <c:v>215.6449999998763</c:v>
                </c:pt>
                <c:pt idx="43130">
                  <c:v>215.6499999998763</c:v>
                </c:pt>
                <c:pt idx="43131">
                  <c:v>215.6549999998763</c:v>
                </c:pt>
                <c:pt idx="43132">
                  <c:v>215.6599999998763</c:v>
                </c:pt>
                <c:pt idx="43133">
                  <c:v>215.6649999998763</c:v>
                </c:pt>
                <c:pt idx="43134">
                  <c:v>215.6699999998763</c:v>
                </c:pt>
                <c:pt idx="43135">
                  <c:v>215.6749999998763</c:v>
                </c:pt>
                <c:pt idx="43136">
                  <c:v>215.6799999998763</c:v>
                </c:pt>
                <c:pt idx="43137">
                  <c:v>215.6849999998763</c:v>
                </c:pt>
                <c:pt idx="43138">
                  <c:v>215.6899999998763</c:v>
                </c:pt>
                <c:pt idx="43139">
                  <c:v>215.6949999998763</c:v>
                </c:pt>
                <c:pt idx="43140">
                  <c:v>215.6999999998763</c:v>
                </c:pt>
                <c:pt idx="43141">
                  <c:v>215.7049999998763</c:v>
                </c:pt>
                <c:pt idx="43142">
                  <c:v>215.7099999998763</c:v>
                </c:pt>
                <c:pt idx="43143">
                  <c:v>215.7149999998763</c:v>
                </c:pt>
                <c:pt idx="43144">
                  <c:v>215.7199999998763</c:v>
                </c:pt>
                <c:pt idx="43145">
                  <c:v>215.7249999998763</c:v>
                </c:pt>
                <c:pt idx="43146">
                  <c:v>215.7299999998763</c:v>
                </c:pt>
                <c:pt idx="43147">
                  <c:v>215.7349999998762</c:v>
                </c:pt>
                <c:pt idx="43148">
                  <c:v>215.7399999998761</c:v>
                </c:pt>
                <c:pt idx="43149">
                  <c:v>215.7449999998761</c:v>
                </c:pt>
                <c:pt idx="43150">
                  <c:v>215.7499999998761</c:v>
                </c:pt>
                <c:pt idx="43151">
                  <c:v>215.7549999998762</c:v>
                </c:pt>
                <c:pt idx="43152">
                  <c:v>215.7599999998762</c:v>
                </c:pt>
                <c:pt idx="43153">
                  <c:v>215.7649999998762</c:v>
                </c:pt>
                <c:pt idx="43154">
                  <c:v>215.7699999998761</c:v>
                </c:pt>
                <c:pt idx="43155">
                  <c:v>215.7749999998761</c:v>
                </c:pt>
                <c:pt idx="43156">
                  <c:v>215.7799999998761</c:v>
                </c:pt>
                <c:pt idx="43157">
                  <c:v>215.7849999998762</c:v>
                </c:pt>
                <c:pt idx="43158">
                  <c:v>215.7899999998762</c:v>
                </c:pt>
                <c:pt idx="43159">
                  <c:v>215.7949999998762</c:v>
                </c:pt>
                <c:pt idx="43160">
                  <c:v>215.7999999998761</c:v>
                </c:pt>
                <c:pt idx="43161">
                  <c:v>215.8049999998762</c:v>
                </c:pt>
                <c:pt idx="43162">
                  <c:v>215.8099999998762</c:v>
                </c:pt>
                <c:pt idx="43163">
                  <c:v>215.8149999998762</c:v>
                </c:pt>
                <c:pt idx="43164">
                  <c:v>215.8199999998762</c:v>
                </c:pt>
                <c:pt idx="43165">
                  <c:v>215.8249999998762</c:v>
                </c:pt>
                <c:pt idx="43166">
                  <c:v>215.8299999998762</c:v>
                </c:pt>
                <c:pt idx="43167">
                  <c:v>215.8349999998762</c:v>
                </c:pt>
                <c:pt idx="43168">
                  <c:v>215.8399999998762</c:v>
                </c:pt>
                <c:pt idx="43169">
                  <c:v>215.8449999998762</c:v>
                </c:pt>
                <c:pt idx="43170">
                  <c:v>215.8499999998762</c:v>
                </c:pt>
                <c:pt idx="43171">
                  <c:v>215.8549999998762</c:v>
                </c:pt>
                <c:pt idx="43172">
                  <c:v>215.8599999998762</c:v>
                </c:pt>
                <c:pt idx="43173">
                  <c:v>215.8649999998762</c:v>
                </c:pt>
                <c:pt idx="43174">
                  <c:v>215.8699999998761</c:v>
                </c:pt>
                <c:pt idx="43175">
                  <c:v>215.8749999998761</c:v>
                </c:pt>
                <c:pt idx="43176">
                  <c:v>215.8799999998761</c:v>
                </c:pt>
                <c:pt idx="43177">
                  <c:v>215.8849999998762</c:v>
                </c:pt>
                <c:pt idx="43178">
                  <c:v>215.8899999998762</c:v>
                </c:pt>
                <c:pt idx="43179">
                  <c:v>215.8949999998761</c:v>
                </c:pt>
                <c:pt idx="43180">
                  <c:v>215.8999999998761</c:v>
                </c:pt>
                <c:pt idx="43181">
                  <c:v>215.9049999998761</c:v>
                </c:pt>
                <c:pt idx="43182">
                  <c:v>215.9099999998761</c:v>
                </c:pt>
                <c:pt idx="43183">
                  <c:v>215.9149999998761</c:v>
                </c:pt>
                <c:pt idx="43184">
                  <c:v>215.9199999998761</c:v>
                </c:pt>
                <c:pt idx="43185">
                  <c:v>215.9249999998761</c:v>
                </c:pt>
                <c:pt idx="43186">
                  <c:v>215.9299999998761</c:v>
                </c:pt>
                <c:pt idx="43187">
                  <c:v>215.9349999998761</c:v>
                </c:pt>
                <c:pt idx="43188">
                  <c:v>215.9399999998761</c:v>
                </c:pt>
                <c:pt idx="43189">
                  <c:v>215.9449999998761</c:v>
                </c:pt>
                <c:pt idx="43190">
                  <c:v>215.9499999998761</c:v>
                </c:pt>
                <c:pt idx="43191">
                  <c:v>215.9549999998761</c:v>
                </c:pt>
                <c:pt idx="43192">
                  <c:v>215.9599999998761</c:v>
                </c:pt>
                <c:pt idx="43193">
                  <c:v>215.9649999998761</c:v>
                </c:pt>
                <c:pt idx="43194">
                  <c:v>215.9699999998761</c:v>
                </c:pt>
                <c:pt idx="43195">
                  <c:v>215.974999999876</c:v>
                </c:pt>
                <c:pt idx="43196">
                  <c:v>215.979999999876</c:v>
                </c:pt>
                <c:pt idx="43197">
                  <c:v>215.984999999876</c:v>
                </c:pt>
                <c:pt idx="43198">
                  <c:v>215.989999999876</c:v>
                </c:pt>
                <c:pt idx="43199">
                  <c:v>215.994999999876</c:v>
                </c:pt>
                <c:pt idx="43200">
                  <c:v>215.999999999876</c:v>
                </c:pt>
                <c:pt idx="43201">
                  <c:v>216.004999999876</c:v>
                </c:pt>
                <c:pt idx="43202">
                  <c:v>216.009999999876</c:v>
                </c:pt>
                <c:pt idx="43203">
                  <c:v>216.014999999876</c:v>
                </c:pt>
                <c:pt idx="43204">
                  <c:v>216.0199999998759</c:v>
                </c:pt>
                <c:pt idx="43205">
                  <c:v>216.024999999876</c:v>
                </c:pt>
                <c:pt idx="43206">
                  <c:v>216.029999999876</c:v>
                </c:pt>
                <c:pt idx="43207">
                  <c:v>216.034999999876</c:v>
                </c:pt>
                <c:pt idx="43208">
                  <c:v>216.039999999876</c:v>
                </c:pt>
                <c:pt idx="43209">
                  <c:v>216.044999999876</c:v>
                </c:pt>
                <c:pt idx="43210">
                  <c:v>216.049999999876</c:v>
                </c:pt>
                <c:pt idx="43211">
                  <c:v>216.054999999876</c:v>
                </c:pt>
                <c:pt idx="43212">
                  <c:v>216.059999999876</c:v>
                </c:pt>
                <c:pt idx="43213">
                  <c:v>216.064999999876</c:v>
                </c:pt>
                <c:pt idx="43214">
                  <c:v>216.069999999876</c:v>
                </c:pt>
                <c:pt idx="43215">
                  <c:v>216.074999999876</c:v>
                </c:pt>
                <c:pt idx="43216">
                  <c:v>216.079999999876</c:v>
                </c:pt>
                <c:pt idx="43217">
                  <c:v>216.084999999876</c:v>
                </c:pt>
                <c:pt idx="43218">
                  <c:v>216.0899999998759</c:v>
                </c:pt>
                <c:pt idx="43219">
                  <c:v>216.0949999998759</c:v>
                </c:pt>
                <c:pt idx="43220">
                  <c:v>216.0999999998759</c:v>
                </c:pt>
                <c:pt idx="43221">
                  <c:v>216.1049999998759</c:v>
                </c:pt>
                <c:pt idx="43222">
                  <c:v>216.1099999998759</c:v>
                </c:pt>
                <c:pt idx="43223">
                  <c:v>216.1149999998759</c:v>
                </c:pt>
                <c:pt idx="43224">
                  <c:v>216.1199999998759</c:v>
                </c:pt>
                <c:pt idx="43225">
                  <c:v>216.1249999998759</c:v>
                </c:pt>
                <c:pt idx="43226">
                  <c:v>216.1299999998759</c:v>
                </c:pt>
                <c:pt idx="43227">
                  <c:v>216.1349999998759</c:v>
                </c:pt>
                <c:pt idx="43228">
                  <c:v>216.1399999998759</c:v>
                </c:pt>
                <c:pt idx="43229">
                  <c:v>216.1449999998759</c:v>
                </c:pt>
                <c:pt idx="43230">
                  <c:v>216.1499999998759</c:v>
                </c:pt>
                <c:pt idx="43231">
                  <c:v>216.1549999998759</c:v>
                </c:pt>
                <c:pt idx="43232">
                  <c:v>216.1599999998759</c:v>
                </c:pt>
                <c:pt idx="43233">
                  <c:v>216.1649999998759</c:v>
                </c:pt>
                <c:pt idx="43234">
                  <c:v>216.1699999998759</c:v>
                </c:pt>
                <c:pt idx="43235">
                  <c:v>216.1749999998758</c:v>
                </c:pt>
                <c:pt idx="43236">
                  <c:v>216.1799999998757</c:v>
                </c:pt>
                <c:pt idx="43237">
                  <c:v>216.1849999998759</c:v>
                </c:pt>
                <c:pt idx="43238">
                  <c:v>216.1899999998759</c:v>
                </c:pt>
                <c:pt idx="43239">
                  <c:v>216.1949999998758</c:v>
                </c:pt>
                <c:pt idx="43240">
                  <c:v>216.1999999998758</c:v>
                </c:pt>
                <c:pt idx="43241">
                  <c:v>216.2049999998758</c:v>
                </c:pt>
                <c:pt idx="43242">
                  <c:v>216.2099999998757</c:v>
                </c:pt>
                <c:pt idx="43243">
                  <c:v>216.2149999998757</c:v>
                </c:pt>
                <c:pt idx="43244">
                  <c:v>216.2199999998757</c:v>
                </c:pt>
                <c:pt idx="43245">
                  <c:v>216.2249999998758</c:v>
                </c:pt>
                <c:pt idx="43246">
                  <c:v>216.2299999998758</c:v>
                </c:pt>
                <c:pt idx="43247">
                  <c:v>216.2349999998758</c:v>
                </c:pt>
                <c:pt idx="43248">
                  <c:v>216.2399999998757</c:v>
                </c:pt>
                <c:pt idx="43249">
                  <c:v>216.2449999998757</c:v>
                </c:pt>
                <c:pt idx="43250">
                  <c:v>216.2499999998757</c:v>
                </c:pt>
                <c:pt idx="43251">
                  <c:v>216.2549999998758</c:v>
                </c:pt>
                <c:pt idx="43252">
                  <c:v>216.2599999998758</c:v>
                </c:pt>
                <c:pt idx="43253">
                  <c:v>216.2649999998758</c:v>
                </c:pt>
                <c:pt idx="43254">
                  <c:v>216.2699999998758</c:v>
                </c:pt>
                <c:pt idx="43255">
                  <c:v>216.2749999998757</c:v>
                </c:pt>
                <c:pt idx="43256">
                  <c:v>216.2799999998757</c:v>
                </c:pt>
                <c:pt idx="43257">
                  <c:v>216.2849999998758</c:v>
                </c:pt>
                <c:pt idx="43258">
                  <c:v>216.2899999998758</c:v>
                </c:pt>
                <c:pt idx="43259">
                  <c:v>216.2949999998758</c:v>
                </c:pt>
                <c:pt idx="43260">
                  <c:v>216.2999999998758</c:v>
                </c:pt>
                <c:pt idx="43261">
                  <c:v>216.3049999998758</c:v>
                </c:pt>
                <c:pt idx="43262">
                  <c:v>216.3099999998757</c:v>
                </c:pt>
                <c:pt idx="43263">
                  <c:v>216.3149999998757</c:v>
                </c:pt>
                <c:pt idx="43264">
                  <c:v>216.3199999998757</c:v>
                </c:pt>
                <c:pt idx="43265">
                  <c:v>216.3249999998758</c:v>
                </c:pt>
                <c:pt idx="43266">
                  <c:v>216.3299999998758</c:v>
                </c:pt>
                <c:pt idx="43267">
                  <c:v>216.3349999998757</c:v>
                </c:pt>
                <c:pt idx="43268">
                  <c:v>216.3399999998757</c:v>
                </c:pt>
                <c:pt idx="43269">
                  <c:v>216.3449999998757</c:v>
                </c:pt>
                <c:pt idx="43270">
                  <c:v>216.3499999998757</c:v>
                </c:pt>
                <c:pt idx="43271">
                  <c:v>216.3549999998757</c:v>
                </c:pt>
                <c:pt idx="43272">
                  <c:v>216.3599999998757</c:v>
                </c:pt>
                <c:pt idx="43273">
                  <c:v>216.3649999998757</c:v>
                </c:pt>
                <c:pt idx="43274">
                  <c:v>216.3699999998757</c:v>
                </c:pt>
                <c:pt idx="43275">
                  <c:v>216.3749999998757</c:v>
                </c:pt>
                <c:pt idx="43276">
                  <c:v>216.3799999998757</c:v>
                </c:pt>
                <c:pt idx="43277">
                  <c:v>216.3849999998757</c:v>
                </c:pt>
                <c:pt idx="43278">
                  <c:v>216.3899999998757</c:v>
                </c:pt>
                <c:pt idx="43279">
                  <c:v>216.3949999998757</c:v>
                </c:pt>
                <c:pt idx="43280">
                  <c:v>216.3999999998757</c:v>
                </c:pt>
                <c:pt idx="43281">
                  <c:v>216.4049999998757</c:v>
                </c:pt>
                <c:pt idx="43282">
                  <c:v>216.4099999998757</c:v>
                </c:pt>
                <c:pt idx="43283">
                  <c:v>216.4149999998756</c:v>
                </c:pt>
                <c:pt idx="43284">
                  <c:v>216.4199999998756</c:v>
                </c:pt>
                <c:pt idx="43285">
                  <c:v>216.4249999998756</c:v>
                </c:pt>
                <c:pt idx="43286">
                  <c:v>216.4299999998756</c:v>
                </c:pt>
                <c:pt idx="43287">
                  <c:v>216.4349999998756</c:v>
                </c:pt>
                <c:pt idx="43288">
                  <c:v>216.4399999998756</c:v>
                </c:pt>
                <c:pt idx="43289">
                  <c:v>216.4449999998756</c:v>
                </c:pt>
                <c:pt idx="43290">
                  <c:v>216.4499999998756</c:v>
                </c:pt>
                <c:pt idx="43291">
                  <c:v>216.4549999998756</c:v>
                </c:pt>
                <c:pt idx="43292">
                  <c:v>216.4599999998756</c:v>
                </c:pt>
                <c:pt idx="43293">
                  <c:v>216.4649999998756</c:v>
                </c:pt>
                <c:pt idx="43294">
                  <c:v>216.4699999998756</c:v>
                </c:pt>
                <c:pt idx="43295">
                  <c:v>216.4749999998756</c:v>
                </c:pt>
                <c:pt idx="43296">
                  <c:v>216.4799999998756</c:v>
                </c:pt>
                <c:pt idx="43297">
                  <c:v>216.4849999998756</c:v>
                </c:pt>
                <c:pt idx="43298">
                  <c:v>216.4899999998756</c:v>
                </c:pt>
                <c:pt idx="43299">
                  <c:v>216.4949999998756</c:v>
                </c:pt>
                <c:pt idx="43300">
                  <c:v>216.4999999998756</c:v>
                </c:pt>
                <c:pt idx="43301">
                  <c:v>216.5049999998756</c:v>
                </c:pt>
                <c:pt idx="43302">
                  <c:v>216.5099999998756</c:v>
                </c:pt>
                <c:pt idx="43303">
                  <c:v>216.5149999998756</c:v>
                </c:pt>
                <c:pt idx="43304">
                  <c:v>216.5199999998756</c:v>
                </c:pt>
                <c:pt idx="43305">
                  <c:v>216.5249999998756</c:v>
                </c:pt>
                <c:pt idx="43306">
                  <c:v>216.5299999998755</c:v>
                </c:pt>
                <c:pt idx="43307">
                  <c:v>216.5349999998755</c:v>
                </c:pt>
                <c:pt idx="43308">
                  <c:v>216.5399999998755</c:v>
                </c:pt>
                <c:pt idx="43309">
                  <c:v>216.5449999998755</c:v>
                </c:pt>
                <c:pt idx="43310">
                  <c:v>216.5499999998755</c:v>
                </c:pt>
                <c:pt idx="43311">
                  <c:v>216.5549999998755</c:v>
                </c:pt>
                <c:pt idx="43312">
                  <c:v>216.5599999998755</c:v>
                </c:pt>
                <c:pt idx="43313">
                  <c:v>216.5649999998755</c:v>
                </c:pt>
                <c:pt idx="43314">
                  <c:v>216.5699999998755</c:v>
                </c:pt>
                <c:pt idx="43315">
                  <c:v>216.5749999998755</c:v>
                </c:pt>
                <c:pt idx="43316">
                  <c:v>216.5799999998755</c:v>
                </c:pt>
                <c:pt idx="43317">
                  <c:v>216.5849999998755</c:v>
                </c:pt>
                <c:pt idx="43318">
                  <c:v>216.5899999998755</c:v>
                </c:pt>
                <c:pt idx="43319">
                  <c:v>216.5949999998755</c:v>
                </c:pt>
                <c:pt idx="43320">
                  <c:v>216.5999999998755</c:v>
                </c:pt>
                <c:pt idx="43321">
                  <c:v>216.6049999998755</c:v>
                </c:pt>
                <c:pt idx="43322">
                  <c:v>216.6099999998755</c:v>
                </c:pt>
                <c:pt idx="43323">
                  <c:v>216.6149999998754</c:v>
                </c:pt>
                <c:pt idx="43324">
                  <c:v>216.6199999998753</c:v>
                </c:pt>
                <c:pt idx="43325">
                  <c:v>216.6249999998755</c:v>
                </c:pt>
                <c:pt idx="43326">
                  <c:v>216.6299999998755</c:v>
                </c:pt>
                <c:pt idx="43327">
                  <c:v>216.6349999998754</c:v>
                </c:pt>
                <c:pt idx="43328">
                  <c:v>216.6399999998754</c:v>
                </c:pt>
                <c:pt idx="43329">
                  <c:v>216.6449999998754</c:v>
                </c:pt>
                <c:pt idx="43330">
                  <c:v>216.6499999998753</c:v>
                </c:pt>
                <c:pt idx="43331">
                  <c:v>216.6549999998754</c:v>
                </c:pt>
                <c:pt idx="43332">
                  <c:v>216.6599999998754</c:v>
                </c:pt>
                <c:pt idx="43333">
                  <c:v>216.6649999998754</c:v>
                </c:pt>
                <c:pt idx="43334">
                  <c:v>216.6699999998754</c:v>
                </c:pt>
                <c:pt idx="43335">
                  <c:v>216.6749999998754</c:v>
                </c:pt>
                <c:pt idx="43336">
                  <c:v>216.6799999998753</c:v>
                </c:pt>
                <c:pt idx="43337">
                  <c:v>216.6849999998754</c:v>
                </c:pt>
                <c:pt idx="43338">
                  <c:v>216.6899999998754</c:v>
                </c:pt>
                <c:pt idx="43339">
                  <c:v>216.6949999998754</c:v>
                </c:pt>
                <c:pt idx="43340">
                  <c:v>216.6999999998754</c:v>
                </c:pt>
                <c:pt idx="43341">
                  <c:v>216.7049999998754</c:v>
                </c:pt>
                <c:pt idx="43342">
                  <c:v>216.7099999998754</c:v>
                </c:pt>
                <c:pt idx="43343">
                  <c:v>216.7149999998753</c:v>
                </c:pt>
                <c:pt idx="43344">
                  <c:v>216.7199999998753</c:v>
                </c:pt>
                <c:pt idx="43345">
                  <c:v>216.7249999998754</c:v>
                </c:pt>
                <c:pt idx="43346">
                  <c:v>216.7299999998754</c:v>
                </c:pt>
                <c:pt idx="43347">
                  <c:v>216.7349999998754</c:v>
                </c:pt>
                <c:pt idx="43348">
                  <c:v>216.7399999998754</c:v>
                </c:pt>
                <c:pt idx="43349">
                  <c:v>216.7449999998753</c:v>
                </c:pt>
                <c:pt idx="43350">
                  <c:v>216.7499999998753</c:v>
                </c:pt>
                <c:pt idx="43351">
                  <c:v>216.7549999998753</c:v>
                </c:pt>
                <c:pt idx="43352">
                  <c:v>216.7599999998753</c:v>
                </c:pt>
                <c:pt idx="43353">
                  <c:v>216.7649999998753</c:v>
                </c:pt>
                <c:pt idx="43354">
                  <c:v>216.7699999998753</c:v>
                </c:pt>
                <c:pt idx="43355">
                  <c:v>216.7749999998753</c:v>
                </c:pt>
                <c:pt idx="43356">
                  <c:v>216.7799999998753</c:v>
                </c:pt>
                <c:pt idx="43357">
                  <c:v>216.7849999998753</c:v>
                </c:pt>
                <c:pt idx="43358">
                  <c:v>216.7899999998753</c:v>
                </c:pt>
                <c:pt idx="43359">
                  <c:v>216.7949999998753</c:v>
                </c:pt>
                <c:pt idx="43360">
                  <c:v>216.7999999998753</c:v>
                </c:pt>
                <c:pt idx="43361">
                  <c:v>216.8049999998753</c:v>
                </c:pt>
                <c:pt idx="43362">
                  <c:v>216.8099999998753</c:v>
                </c:pt>
                <c:pt idx="43363">
                  <c:v>216.8149999998753</c:v>
                </c:pt>
                <c:pt idx="43364">
                  <c:v>216.8199999998753</c:v>
                </c:pt>
                <c:pt idx="43365">
                  <c:v>216.8249999998753</c:v>
                </c:pt>
                <c:pt idx="43366">
                  <c:v>216.8299999998753</c:v>
                </c:pt>
                <c:pt idx="43367">
                  <c:v>216.8349999998753</c:v>
                </c:pt>
                <c:pt idx="43368">
                  <c:v>216.8399999998753</c:v>
                </c:pt>
                <c:pt idx="43369">
                  <c:v>216.8449999998753</c:v>
                </c:pt>
                <c:pt idx="43370">
                  <c:v>216.8499999998753</c:v>
                </c:pt>
                <c:pt idx="43371">
                  <c:v>216.8549999998753</c:v>
                </c:pt>
                <c:pt idx="43372">
                  <c:v>216.8599999998752</c:v>
                </c:pt>
                <c:pt idx="43373">
                  <c:v>216.8649999998752</c:v>
                </c:pt>
                <c:pt idx="43374">
                  <c:v>216.8699999998752</c:v>
                </c:pt>
                <c:pt idx="43375">
                  <c:v>216.8749999998752</c:v>
                </c:pt>
                <c:pt idx="43376">
                  <c:v>216.8799999998752</c:v>
                </c:pt>
                <c:pt idx="43377">
                  <c:v>216.8849999998752</c:v>
                </c:pt>
                <c:pt idx="43378">
                  <c:v>216.8899999998752</c:v>
                </c:pt>
                <c:pt idx="43379">
                  <c:v>216.8949999998752</c:v>
                </c:pt>
                <c:pt idx="43380">
                  <c:v>216.8999999998752</c:v>
                </c:pt>
                <c:pt idx="43381">
                  <c:v>216.9049999998752</c:v>
                </c:pt>
                <c:pt idx="43382">
                  <c:v>216.9099999998752</c:v>
                </c:pt>
                <c:pt idx="43383">
                  <c:v>216.9149999998752</c:v>
                </c:pt>
                <c:pt idx="43384">
                  <c:v>216.9199999998752</c:v>
                </c:pt>
                <c:pt idx="43385">
                  <c:v>216.9249999998752</c:v>
                </c:pt>
                <c:pt idx="43386">
                  <c:v>216.9299999998752</c:v>
                </c:pt>
                <c:pt idx="43387">
                  <c:v>216.9349999998752</c:v>
                </c:pt>
                <c:pt idx="43388">
                  <c:v>216.9399999998752</c:v>
                </c:pt>
                <c:pt idx="43389">
                  <c:v>216.9449999998752</c:v>
                </c:pt>
                <c:pt idx="43390">
                  <c:v>216.9499999998752</c:v>
                </c:pt>
                <c:pt idx="43391">
                  <c:v>216.9549999998752</c:v>
                </c:pt>
                <c:pt idx="43392">
                  <c:v>216.9599999998752</c:v>
                </c:pt>
                <c:pt idx="43393">
                  <c:v>216.9649999998752</c:v>
                </c:pt>
                <c:pt idx="43394">
                  <c:v>216.9699999998751</c:v>
                </c:pt>
                <c:pt idx="43395">
                  <c:v>216.9749999998751</c:v>
                </c:pt>
                <c:pt idx="43396">
                  <c:v>216.9799999998751</c:v>
                </c:pt>
                <c:pt idx="43397">
                  <c:v>216.9849999998752</c:v>
                </c:pt>
                <c:pt idx="43398">
                  <c:v>216.9899999998752</c:v>
                </c:pt>
                <c:pt idx="43399">
                  <c:v>216.9949999998751</c:v>
                </c:pt>
                <c:pt idx="43400">
                  <c:v>216.9999999998751</c:v>
                </c:pt>
                <c:pt idx="43401">
                  <c:v>217.0049999998751</c:v>
                </c:pt>
                <c:pt idx="43402">
                  <c:v>217.0099999998751</c:v>
                </c:pt>
                <c:pt idx="43403">
                  <c:v>217.0149999998751</c:v>
                </c:pt>
                <c:pt idx="43404">
                  <c:v>217.0199999998751</c:v>
                </c:pt>
                <c:pt idx="43405">
                  <c:v>217.0249999998751</c:v>
                </c:pt>
                <c:pt idx="43406">
                  <c:v>217.0299999998751</c:v>
                </c:pt>
                <c:pt idx="43407">
                  <c:v>217.0349999998751</c:v>
                </c:pt>
                <c:pt idx="43408">
                  <c:v>217.0399999998751</c:v>
                </c:pt>
                <c:pt idx="43409">
                  <c:v>217.0449999998751</c:v>
                </c:pt>
                <c:pt idx="43410">
                  <c:v>217.0499999998751</c:v>
                </c:pt>
                <c:pt idx="43411">
                  <c:v>217.0549999998751</c:v>
                </c:pt>
                <c:pt idx="43412">
                  <c:v>217.0599999998751</c:v>
                </c:pt>
                <c:pt idx="43413">
                  <c:v>217.0649999998751</c:v>
                </c:pt>
                <c:pt idx="43414">
                  <c:v>217.0699999998751</c:v>
                </c:pt>
                <c:pt idx="43415">
                  <c:v>217.074999999875</c:v>
                </c:pt>
                <c:pt idx="43416">
                  <c:v>217.079999999875</c:v>
                </c:pt>
                <c:pt idx="43417">
                  <c:v>217.084999999875</c:v>
                </c:pt>
                <c:pt idx="43418">
                  <c:v>217.089999999875</c:v>
                </c:pt>
                <c:pt idx="43419">
                  <c:v>217.094999999875</c:v>
                </c:pt>
                <c:pt idx="43420">
                  <c:v>217.099999999875</c:v>
                </c:pt>
                <c:pt idx="43421">
                  <c:v>217.104999999875</c:v>
                </c:pt>
                <c:pt idx="43422">
                  <c:v>217.109999999875</c:v>
                </c:pt>
                <c:pt idx="43423">
                  <c:v>217.114999999875</c:v>
                </c:pt>
                <c:pt idx="43424">
                  <c:v>217.1199999998749</c:v>
                </c:pt>
                <c:pt idx="43425">
                  <c:v>217.124999999875</c:v>
                </c:pt>
                <c:pt idx="43426">
                  <c:v>217.129999999875</c:v>
                </c:pt>
                <c:pt idx="43427">
                  <c:v>217.134999999875</c:v>
                </c:pt>
                <c:pt idx="43428">
                  <c:v>217.139999999875</c:v>
                </c:pt>
                <c:pt idx="43429">
                  <c:v>217.144999999875</c:v>
                </c:pt>
                <c:pt idx="43430">
                  <c:v>217.149999999875</c:v>
                </c:pt>
                <c:pt idx="43431">
                  <c:v>217.154999999875</c:v>
                </c:pt>
                <c:pt idx="43432">
                  <c:v>217.159999999875</c:v>
                </c:pt>
                <c:pt idx="43433">
                  <c:v>217.164999999875</c:v>
                </c:pt>
                <c:pt idx="43434">
                  <c:v>217.169999999875</c:v>
                </c:pt>
                <c:pt idx="43435">
                  <c:v>217.174999999875</c:v>
                </c:pt>
                <c:pt idx="43436">
                  <c:v>217.179999999875</c:v>
                </c:pt>
                <c:pt idx="43437">
                  <c:v>217.184999999875</c:v>
                </c:pt>
                <c:pt idx="43438">
                  <c:v>217.1899999998749</c:v>
                </c:pt>
                <c:pt idx="43439">
                  <c:v>217.1949999998749</c:v>
                </c:pt>
                <c:pt idx="43440">
                  <c:v>217.1999999998749</c:v>
                </c:pt>
                <c:pt idx="43441">
                  <c:v>217.2049999998749</c:v>
                </c:pt>
                <c:pt idx="43442">
                  <c:v>217.2099999998749</c:v>
                </c:pt>
                <c:pt idx="43443">
                  <c:v>217.2149999998749</c:v>
                </c:pt>
                <c:pt idx="43444">
                  <c:v>217.2199999998749</c:v>
                </c:pt>
                <c:pt idx="43445">
                  <c:v>217.2249999998749</c:v>
                </c:pt>
                <c:pt idx="43446">
                  <c:v>217.2299999998749</c:v>
                </c:pt>
                <c:pt idx="43447">
                  <c:v>217.2349999998749</c:v>
                </c:pt>
                <c:pt idx="43448">
                  <c:v>217.2399999998749</c:v>
                </c:pt>
                <c:pt idx="43449">
                  <c:v>217.2449999998749</c:v>
                </c:pt>
                <c:pt idx="43450">
                  <c:v>217.2499999998749</c:v>
                </c:pt>
                <c:pt idx="43451">
                  <c:v>217.2549999998749</c:v>
                </c:pt>
                <c:pt idx="43452">
                  <c:v>217.2599999998749</c:v>
                </c:pt>
                <c:pt idx="43453">
                  <c:v>217.2649999998749</c:v>
                </c:pt>
                <c:pt idx="43454">
                  <c:v>217.2699999998749</c:v>
                </c:pt>
                <c:pt idx="43455">
                  <c:v>217.2749999998748</c:v>
                </c:pt>
                <c:pt idx="43456">
                  <c:v>217.2799999998747</c:v>
                </c:pt>
                <c:pt idx="43457">
                  <c:v>217.2849999998749</c:v>
                </c:pt>
                <c:pt idx="43458">
                  <c:v>217.2899999998749</c:v>
                </c:pt>
                <c:pt idx="43459">
                  <c:v>217.2949999998748</c:v>
                </c:pt>
                <c:pt idx="43460">
                  <c:v>217.2999999998748</c:v>
                </c:pt>
                <c:pt idx="43461">
                  <c:v>217.3049999998748</c:v>
                </c:pt>
                <c:pt idx="43462">
                  <c:v>217.3099999998748</c:v>
                </c:pt>
                <c:pt idx="43463">
                  <c:v>217.3149999998748</c:v>
                </c:pt>
                <c:pt idx="43464">
                  <c:v>217.3199999998748</c:v>
                </c:pt>
                <c:pt idx="43465">
                  <c:v>217.3249999998748</c:v>
                </c:pt>
                <c:pt idx="43466">
                  <c:v>217.3299999998748</c:v>
                </c:pt>
                <c:pt idx="43467">
                  <c:v>217.3349999998748</c:v>
                </c:pt>
                <c:pt idx="43468">
                  <c:v>217.3399999998748</c:v>
                </c:pt>
                <c:pt idx="43469">
                  <c:v>217.3449999998748</c:v>
                </c:pt>
                <c:pt idx="43470">
                  <c:v>217.3499999998748</c:v>
                </c:pt>
                <c:pt idx="43471">
                  <c:v>217.3549999998748</c:v>
                </c:pt>
                <c:pt idx="43472">
                  <c:v>217.3599999998748</c:v>
                </c:pt>
                <c:pt idx="43473">
                  <c:v>217.3649999998748</c:v>
                </c:pt>
                <c:pt idx="43474">
                  <c:v>217.3699999998748</c:v>
                </c:pt>
                <c:pt idx="43475">
                  <c:v>217.3749999998748</c:v>
                </c:pt>
                <c:pt idx="43476">
                  <c:v>217.3799999998748</c:v>
                </c:pt>
                <c:pt idx="43477">
                  <c:v>217.3849999998748</c:v>
                </c:pt>
                <c:pt idx="43478">
                  <c:v>217.3899999998748</c:v>
                </c:pt>
                <c:pt idx="43479">
                  <c:v>217.3949999998748</c:v>
                </c:pt>
                <c:pt idx="43480">
                  <c:v>217.3999999998748</c:v>
                </c:pt>
                <c:pt idx="43481">
                  <c:v>217.4049999998748</c:v>
                </c:pt>
                <c:pt idx="43482">
                  <c:v>217.4099999998747</c:v>
                </c:pt>
                <c:pt idx="43483">
                  <c:v>217.4149999998747</c:v>
                </c:pt>
                <c:pt idx="43484">
                  <c:v>217.4199999998747</c:v>
                </c:pt>
                <c:pt idx="43485">
                  <c:v>217.4249999998748</c:v>
                </c:pt>
                <c:pt idx="43486">
                  <c:v>217.4299999998748</c:v>
                </c:pt>
                <c:pt idx="43487">
                  <c:v>217.4349999998747</c:v>
                </c:pt>
                <c:pt idx="43488">
                  <c:v>217.4399999998747</c:v>
                </c:pt>
                <c:pt idx="43489">
                  <c:v>217.4449999998747</c:v>
                </c:pt>
                <c:pt idx="43490">
                  <c:v>217.4499999998747</c:v>
                </c:pt>
                <c:pt idx="43491">
                  <c:v>217.4549999998747</c:v>
                </c:pt>
                <c:pt idx="43492">
                  <c:v>217.4599999998747</c:v>
                </c:pt>
                <c:pt idx="43493">
                  <c:v>217.4649999998747</c:v>
                </c:pt>
                <c:pt idx="43494">
                  <c:v>217.4699999998747</c:v>
                </c:pt>
                <c:pt idx="43495">
                  <c:v>217.4749999998747</c:v>
                </c:pt>
                <c:pt idx="43496">
                  <c:v>217.4799999998747</c:v>
                </c:pt>
                <c:pt idx="43497">
                  <c:v>217.4849999998747</c:v>
                </c:pt>
                <c:pt idx="43498">
                  <c:v>217.4899999998747</c:v>
                </c:pt>
                <c:pt idx="43499">
                  <c:v>217.4949999998747</c:v>
                </c:pt>
                <c:pt idx="43500">
                  <c:v>217.4999999998747</c:v>
                </c:pt>
                <c:pt idx="43501">
                  <c:v>217.5049999998747</c:v>
                </c:pt>
                <c:pt idx="43502">
                  <c:v>217.5099999998747</c:v>
                </c:pt>
                <c:pt idx="43503">
                  <c:v>217.5149999998746</c:v>
                </c:pt>
                <c:pt idx="43504">
                  <c:v>217.5199999998746</c:v>
                </c:pt>
                <c:pt idx="43505">
                  <c:v>217.5249999998746</c:v>
                </c:pt>
                <c:pt idx="43506">
                  <c:v>217.5299999998746</c:v>
                </c:pt>
                <c:pt idx="43507">
                  <c:v>217.5349999998746</c:v>
                </c:pt>
                <c:pt idx="43508">
                  <c:v>217.5399999998746</c:v>
                </c:pt>
                <c:pt idx="43509">
                  <c:v>217.5449999998746</c:v>
                </c:pt>
                <c:pt idx="43510">
                  <c:v>217.5499999998746</c:v>
                </c:pt>
                <c:pt idx="43511">
                  <c:v>217.5549999998746</c:v>
                </c:pt>
                <c:pt idx="43512">
                  <c:v>217.5599999998746</c:v>
                </c:pt>
                <c:pt idx="43513">
                  <c:v>217.5649999998746</c:v>
                </c:pt>
                <c:pt idx="43514">
                  <c:v>217.5699999998746</c:v>
                </c:pt>
                <c:pt idx="43515">
                  <c:v>217.5749999998746</c:v>
                </c:pt>
                <c:pt idx="43516">
                  <c:v>217.5799999998746</c:v>
                </c:pt>
                <c:pt idx="43517">
                  <c:v>217.5849999998746</c:v>
                </c:pt>
                <c:pt idx="43518">
                  <c:v>217.5899999998746</c:v>
                </c:pt>
                <c:pt idx="43519">
                  <c:v>217.5949999998746</c:v>
                </c:pt>
                <c:pt idx="43520">
                  <c:v>217.5999999998746</c:v>
                </c:pt>
                <c:pt idx="43521">
                  <c:v>217.6049999998746</c:v>
                </c:pt>
                <c:pt idx="43522">
                  <c:v>217.6099999998746</c:v>
                </c:pt>
                <c:pt idx="43523">
                  <c:v>217.6149999998746</c:v>
                </c:pt>
                <c:pt idx="43524">
                  <c:v>217.6199999998746</c:v>
                </c:pt>
                <c:pt idx="43525">
                  <c:v>217.6249999998745</c:v>
                </c:pt>
                <c:pt idx="43526">
                  <c:v>217.6299999998745</c:v>
                </c:pt>
                <c:pt idx="43527">
                  <c:v>217.6349999998745</c:v>
                </c:pt>
                <c:pt idx="43528">
                  <c:v>217.6399999998745</c:v>
                </c:pt>
                <c:pt idx="43529">
                  <c:v>217.6449999998745</c:v>
                </c:pt>
                <c:pt idx="43530">
                  <c:v>217.6499999998745</c:v>
                </c:pt>
                <c:pt idx="43531">
                  <c:v>217.6549999998745</c:v>
                </c:pt>
                <c:pt idx="43532">
                  <c:v>217.6599999998745</c:v>
                </c:pt>
                <c:pt idx="43533">
                  <c:v>217.6649999998745</c:v>
                </c:pt>
                <c:pt idx="43534">
                  <c:v>217.6699999998745</c:v>
                </c:pt>
                <c:pt idx="43535">
                  <c:v>217.6749999998745</c:v>
                </c:pt>
                <c:pt idx="43536">
                  <c:v>217.6799999998745</c:v>
                </c:pt>
                <c:pt idx="43537">
                  <c:v>217.6849999998745</c:v>
                </c:pt>
                <c:pt idx="43538">
                  <c:v>217.6899999998745</c:v>
                </c:pt>
                <c:pt idx="43539">
                  <c:v>217.6949999998745</c:v>
                </c:pt>
                <c:pt idx="43540">
                  <c:v>217.6999999998745</c:v>
                </c:pt>
                <c:pt idx="43541">
                  <c:v>217.7049999998745</c:v>
                </c:pt>
                <c:pt idx="43542">
                  <c:v>217.7099999998745</c:v>
                </c:pt>
                <c:pt idx="43543">
                  <c:v>217.7149999998744</c:v>
                </c:pt>
                <c:pt idx="43544">
                  <c:v>217.7199999998743</c:v>
                </c:pt>
                <c:pt idx="43545">
                  <c:v>217.7249999998745</c:v>
                </c:pt>
                <c:pt idx="43546">
                  <c:v>217.7299999998745</c:v>
                </c:pt>
                <c:pt idx="43547">
                  <c:v>217.7349999998744</c:v>
                </c:pt>
                <c:pt idx="43548">
                  <c:v>217.7399999998744</c:v>
                </c:pt>
                <c:pt idx="43549">
                  <c:v>217.7449999998744</c:v>
                </c:pt>
                <c:pt idx="43550">
                  <c:v>217.7499999998743</c:v>
                </c:pt>
                <c:pt idx="43551">
                  <c:v>217.7549999998744</c:v>
                </c:pt>
                <c:pt idx="43552">
                  <c:v>217.7599999998744</c:v>
                </c:pt>
                <c:pt idx="43553">
                  <c:v>217.7649999998744</c:v>
                </c:pt>
                <c:pt idx="43554">
                  <c:v>217.7699999998744</c:v>
                </c:pt>
                <c:pt idx="43555">
                  <c:v>217.7749999998744</c:v>
                </c:pt>
                <c:pt idx="43556">
                  <c:v>217.7799999998743</c:v>
                </c:pt>
                <c:pt idx="43557">
                  <c:v>217.7849999998744</c:v>
                </c:pt>
                <c:pt idx="43558">
                  <c:v>217.7899999998744</c:v>
                </c:pt>
                <c:pt idx="43559">
                  <c:v>217.7949999998744</c:v>
                </c:pt>
                <c:pt idx="43560">
                  <c:v>217.7999999998744</c:v>
                </c:pt>
                <c:pt idx="43561">
                  <c:v>217.8049999998744</c:v>
                </c:pt>
                <c:pt idx="43562">
                  <c:v>217.8099999998744</c:v>
                </c:pt>
                <c:pt idx="43563">
                  <c:v>217.8149999998744</c:v>
                </c:pt>
                <c:pt idx="43564">
                  <c:v>217.8199999998744</c:v>
                </c:pt>
                <c:pt idx="43565">
                  <c:v>217.8249999998744</c:v>
                </c:pt>
                <c:pt idx="43566">
                  <c:v>217.8299999998744</c:v>
                </c:pt>
                <c:pt idx="43567">
                  <c:v>217.8349999998744</c:v>
                </c:pt>
                <c:pt idx="43568">
                  <c:v>217.8399999998744</c:v>
                </c:pt>
                <c:pt idx="43569">
                  <c:v>217.8449999998743</c:v>
                </c:pt>
                <c:pt idx="43570">
                  <c:v>217.8499999998743</c:v>
                </c:pt>
                <c:pt idx="43571">
                  <c:v>217.8549999998744</c:v>
                </c:pt>
                <c:pt idx="43572">
                  <c:v>217.8599999998744</c:v>
                </c:pt>
                <c:pt idx="43573">
                  <c:v>217.8649999998744</c:v>
                </c:pt>
                <c:pt idx="43574">
                  <c:v>217.8699999998744</c:v>
                </c:pt>
                <c:pt idx="43575">
                  <c:v>217.8749999998743</c:v>
                </c:pt>
                <c:pt idx="43576">
                  <c:v>217.8799999998743</c:v>
                </c:pt>
                <c:pt idx="43577">
                  <c:v>217.8849999998743</c:v>
                </c:pt>
                <c:pt idx="43578">
                  <c:v>217.8899999998743</c:v>
                </c:pt>
                <c:pt idx="43579">
                  <c:v>217.8949999998743</c:v>
                </c:pt>
                <c:pt idx="43580">
                  <c:v>217.8999999998743</c:v>
                </c:pt>
                <c:pt idx="43581">
                  <c:v>217.9049999998743</c:v>
                </c:pt>
                <c:pt idx="43582">
                  <c:v>217.9099999998743</c:v>
                </c:pt>
                <c:pt idx="43583">
                  <c:v>217.9149999998743</c:v>
                </c:pt>
                <c:pt idx="43584">
                  <c:v>217.9199999998743</c:v>
                </c:pt>
                <c:pt idx="43585">
                  <c:v>217.9249999998743</c:v>
                </c:pt>
                <c:pt idx="43586">
                  <c:v>217.9299999998743</c:v>
                </c:pt>
                <c:pt idx="43587">
                  <c:v>217.9349999998743</c:v>
                </c:pt>
                <c:pt idx="43588">
                  <c:v>217.9399999998743</c:v>
                </c:pt>
                <c:pt idx="43589">
                  <c:v>217.9449999998743</c:v>
                </c:pt>
                <c:pt idx="43590">
                  <c:v>217.9499999998743</c:v>
                </c:pt>
                <c:pt idx="43591">
                  <c:v>217.9549999998742</c:v>
                </c:pt>
                <c:pt idx="43592">
                  <c:v>217.9599999998742</c:v>
                </c:pt>
                <c:pt idx="43593">
                  <c:v>217.9649999998742</c:v>
                </c:pt>
                <c:pt idx="43594">
                  <c:v>217.9699999998742</c:v>
                </c:pt>
                <c:pt idx="43595">
                  <c:v>217.9749999998742</c:v>
                </c:pt>
                <c:pt idx="43596">
                  <c:v>217.9799999998742</c:v>
                </c:pt>
                <c:pt idx="43597">
                  <c:v>217.9849999998742</c:v>
                </c:pt>
                <c:pt idx="43598">
                  <c:v>217.9899999998742</c:v>
                </c:pt>
                <c:pt idx="43599">
                  <c:v>217.9949999998742</c:v>
                </c:pt>
                <c:pt idx="43600">
                  <c:v>217.9999999998742</c:v>
                </c:pt>
                <c:pt idx="43601">
                  <c:v>218.0049999998742</c:v>
                </c:pt>
                <c:pt idx="43602">
                  <c:v>218.0099999998742</c:v>
                </c:pt>
                <c:pt idx="43603">
                  <c:v>218.0149999998742</c:v>
                </c:pt>
                <c:pt idx="43604">
                  <c:v>218.0199999998742</c:v>
                </c:pt>
                <c:pt idx="43605">
                  <c:v>218.0249999998742</c:v>
                </c:pt>
                <c:pt idx="43606">
                  <c:v>218.0299999998742</c:v>
                </c:pt>
                <c:pt idx="43607">
                  <c:v>218.0349999998742</c:v>
                </c:pt>
                <c:pt idx="43608">
                  <c:v>218.0399999998742</c:v>
                </c:pt>
                <c:pt idx="43609">
                  <c:v>218.0449999998742</c:v>
                </c:pt>
                <c:pt idx="43610">
                  <c:v>218.0499999998742</c:v>
                </c:pt>
                <c:pt idx="43611">
                  <c:v>218.0549999998742</c:v>
                </c:pt>
                <c:pt idx="43612">
                  <c:v>218.0599999998742</c:v>
                </c:pt>
                <c:pt idx="43613">
                  <c:v>218.0649999998741</c:v>
                </c:pt>
                <c:pt idx="43614">
                  <c:v>218.0699999998741</c:v>
                </c:pt>
                <c:pt idx="43615">
                  <c:v>218.0749999998741</c:v>
                </c:pt>
                <c:pt idx="43616">
                  <c:v>218.0799999998741</c:v>
                </c:pt>
                <c:pt idx="43617">
                  <c:v>218.0849999998742</c:v>
                </c:pt>
                <c:pt idx="43618">
                  <c:v>218.0899999998742</c:v>
                </c:pt>
                <c:pt idx="43619">
                  <c:v>218.0949999998741</c:v>
                </c:pt>
                <c:pt idx="43620">
                  <c:v>218.0999999998741</c:v>
                </c:pt>
                <c:pt idx="43621">
                  <c:v>218.1049999998741</c:v>
                </c:pt>
                <c:pt idx="43622">
                  <c:v>218.1099999998741</c:v>
                </c:pt>
                <c:pt idx="43623">
                  <c:v>218.1149999998741</c:v>
                </c:pt>
                <c:pt idx="43624">
                  <c:v>218.1199999998741</c:v>
                </c:pt>
                <c:pt idx="43625">
                  <c:v>218.1249999998741</c:v>
                </c:pt>
                <c:pt idx="43626">
                  <c:v>218.1299999998741</c:v>
                </c:pt>
                <c:pt idx="43627">
                  <c:v>218.1349999998741</c:v>
                </c:pt>
                <c:pt idx="43628">
                  <c:v>218.1399999998741</c:v>
                </c:pt>
                <c:pt idx="43629">
                  <c:v>218.1449999998741</c:v>
                </c:pt>
                <c:pt idx="43630">
                  <c:v>218.1499999998741</c:v>
                </c:pt>
                <c:pt idx="43631">
                  <c:v>218.1549999998741</c:v>
                </c:pt>
                <c:pt idx="43632">
                  <c:v>218.1599999998741</c:v>
                </c:pt>
                <c:pt idx="43633">
                  <c:v>218.1649999998741</c:v>
                </c:pt>
                <c:pt idx="43634">
                  <c:v>218.1699999998741</c:v>
                </c:pt>
                <c:pt idx="43635">
                  <c:v>218.174999999874</c:v>
                </c:pt>
                <c:pt idx="43636">
                  <c:v>218.179999999874</c:v>
                </c:pt>
                <c:pt idx="43637">
                  <c:v>218.184999999874</c:v>
                </c:pt>
                <c:pt idx="43638">
                  <c:v>218.189999999874</c:v>
                </c:pt>
                <c:pt idx="43639">
                  <c:v>218.194999999874</c:v>
                </c:pt>
                <c:pt idx="43640">
                  <c:v>218.199999999874</c:v>
                </c:pt>
                <c:pt idx="43641">
                  <c:v>218.204999999874</c:v>
                </c:pt>
                <c:pt idx="43642">
                  <c:v>218.209999999874</c:v>
                </c:pt>
                <c:pt idx="43643">
                  <c:v>218.214999999874</c:v>
                </c:pt>
                <c:pt idx="43644">
                  <c:v>218.2199999998739</c:v>
                </c:pt>
                <c:pt idx="43645">
                  <c:v>218.224999999874</c:v>
                </c:pt>
                <c:pt idx="43646">
                  <c:v>218.229999999874</c:v>
                </c:pt>
                <c:pt idx="43647">
                  <c:v>218.234999999874</c:v>
                </c:pt>
                <c:pt idx="43648">
                  <c:v>218.239999999874</c:v>
                </c:pt>
                <c:pt idx="43649">
                  <c:v>218.244999999874</c:v>
                </c:pt>
                <c:pt idx="43650">
                  <c:v>218.2499999998739</c:v>
                </c:pt>
                <c:pt idx="43651">
                  <c:v>218.254999999874</c:v>
                </c:pt>
                <c:pt idx="43652">
                  <c:v>218.259999999874</c:v>
                </c:pt>
                <c:pt idx="43653">
                  <c:v>218.264999999874</c:v>
                </c:pt>
                <c:pt idx="43654">
                  <c:v>218.269999999874</c:v>
                </c:pt>
                <c:pt idx="43655">
                  <c:v>218.274999999874</c:v>
                </c:pt>
                <c:pt idx="43656">
                  <c:v>218.279999999874</c:v>
                </c:pt>
                <c:pt idx="43657">
                  <c:v>218.2849999998739</c:v>
                </c:pt>
                <c:pt idx="43658">
                  <c:v>218.2899999998739</c:v>
                </c:pt>
                <c:pt idx="43659">
                  <c:v>218.2949999998739</c:v>
                </c:pt>
                <c:pt idx="43660">
                  <c:v>218.2999999998739</c:v>
                </c:pt>
                <c:pt idx="43661">
                  <c:v>218.304999999874</c:v>
                </c:pt>
                <c:pt idx="43662">
                  <c:v>218.309999999874</c:v>
                </c:pt>
                <c:pt idx="43663">
                  <c:v>218.3149999998739</c:v>
                </c:pt>
                <c:pt idx="43664">
                  <c:v>218.3199999998739</c:v>
                </c:pt>
                <c:pt idx="43665">
                  <c:v>218.324999999874</c:v>
                </c:pt>
                <c:pt idx="43666">
                  <c:v>218.329999999874</c:v>
                </c:pt>
                <c:pt idx="43667">
                  <c:v>218.334999999874</c:v>
                </c:pt>
                <c:pt idx="43668">
                  <c:v>218.3399999998739</c:v>
                </c:pt>
                <c:pt idx="43669">
                  <c:v>218.3449999998739</c:v>
                </c:pt>
                <c:pt idx="43670">
                  <c:v>218.3499999998739</c:v>
                </c:pt>
                <c:pt idx="43671">
                  <c:v>218.354999999874</c:v>
                </c:pt>
                <c:pt idx="43672">
                  <c:v>218.359999999874</c:v>
                </c:pt>
                <c:pt idx="43673">
                  <c:v>218.364999999874</c:v>
                </c:pt>
                <c:pt idx="43674">
                  <c:v>218.3699999998739</c:v>
                </c:pt>
                <c:pt idx="43675">
                  <c:v>218.3749999998739</c:v>
                </c:pt>
                <c:pt idx="43676">
                  <c:v>218.3799999998739</c:v>
                </c:pt>
                <c:pt idx="43677">
                  <c:v>218.384999999874</c:v>
                </c:pt>
                <c:pt idx="43678">
                  <c:v>218.389999999874</c:v>
                </c:pt>
                <c:pt idx="43679">
                  <c:v>218.3949999998738</c:v>
                </c:pt>
                <c:pt idx="43680">
                  <c:v>218.3999999998738</c:v>
                </c:pt>
                <c:pt idx="43681">
                  <c:v>218.4049999998738</c:v>
                </c:pt>
                <c:pt idx="43682">
                  <c:v>218.4099999998738</c:v>
                </c:pt>
                <c:pt idx="43683">
                  <c:v>218.4149999998738</c:v>
                </c:pt>
                <c:pt idx="43684">
                  <c:v>218.4199999998738</c:v>
                </c:pt>
                <c:pt idx="43685">
                  <c:v>218.4249999998738</c:v>
                </c:pt>
                <c:pt idx="43686">
                  <c:v>218.4299999998738</c:v>
                </c:pt>
                <c:pt idx="43687">
                  <c:v>218.4349999998738</c:v>
                </c:pt>
                <c:pt idx="43688">
                  <c:v>218.4399999998738</c:v>
                </c:pt>
                <c:pt idx="43689">
                  <c:v>218.4449999998738</c:v>
                </c:pt>
                <c:pt idx="43690">
                  <c:v>218.4499999998738</c:v>
                </c:pt>
                <c:pt idx="43691">
                  <c:v>218.4549999998738</c:v>
                </c:pt>
                <c:pt idx="43692">
                  <c:v>218.4599999998738</c:v>
                </c:pt>
                <c:pt idx="43693">
                  <c:v>218.4649999998738</c:v>
                </c:pt>
                <c:pt idx="43694">
                  <c:v>218.4699999998738</c:v>
                </c:pt>
                <c:pt idx="43695">
                  <c:v>218.4749999998738</c:v>
                </c:pt>
                <c:pt idx="43696">
                  <c:v>218.4799999998738</c:v>
                </c:pt>
                <c:pt idx="43697">
                  <c:v>218.4849999998738</c:v>
                </c:pt>
                <c:pt idx="43698">
                  <c:v>218.4899999998738</c:v>
                </c:pt>
                <c:pt idx="43699">
                  <c:v>218.4949999998738</c:v>
                </c:pt>
                <c:pt idx="43700">
                  <c:v>218.4999999998738</c:v>
                </c:pt>
                <c:pt idx="43701">
                  <c:v>218.5049999998737</c:v>
                </c:pt>
                <c:pt idx="43702">
                  <c:v>218.5099999998737</c:v>
                </c:pt>
                <c:pt idx="43703">
                  <c:v>218.5149999998737</c:v>
                </c:pt>
                <c:pt idx="43704">
                  <c:v>218.5199999998737</c:v>
                </c:pt>
                <c:pt idx="43705">
                  <c:v>218.5249999998738</c:v>
                </c:pt>
                <c:pt idx="43706">
                  <c:v>218.5299999998738</c:v>
                </c:pt>
                <c:pt idx="43707">
                  <c:v>218.5349999998737</c:v>
                </c:pt>
                <c:pt idx="43708">
                  <c:v>218.5399999998737</c:v>
                </c:pt>
                <c:pt idx="43709">
                  <c:v>218.5449999998737</c:v>
                </c:pt>
                <c:pt idx="43710">
                  <c:v>218.5499999998737</c:v>
                </c:pt>
                <c:pt idx="43711">
                  <c:v>218.5549999998737</c:v>
                </c:pt>
                <c:pt idx="43712">
                  <c:v>218.5599999998737</c:v>
                </c:pt>
                <c:pt idx="43713">
                  <c:v>218.5649999998737</c:v>
                </c:pt>
                <c:pt idx="43714">
                  <c:v>218.5699999998737</c:v>
                </c:pt>
                <c:pt idx="43715">
                  <c:v>218.5749999998737</c:v>
                </c:pt>
                <c:pt idx="43716">
                  <c:v>218.5799999998737</c:v>
                </c:pt>
                <c:pt idx="43717">
                  <c:v>218.5849999998737</c:v>
                </c:pt>
                <c:pt idx="43718">
                  <c:v>218.5899999998737</c:v>
                </c:pt>
                <c:pt idx="43719">
                  <c:v>218.5949999998737</c:v>
                </c:pt>
                <c:pt idx="43720">
                  <c:v>218.5999999998737</c:v>
                </c:pt>
                <c:pt idx="43721">
                  <c:v>218.6049999998737</c:v>
                </c:pt>
                <c:pt idx="43722">
                  <c:v>218.6099999998737</c:v>
                </c:pt>
                <c:pt idx="43723">
                  <c:v>218.6149999998736</c:v>
                </c:pt>
                <c:pt idx="43724">
                  <c:v>218.6199999998736</c:v>
                </c:pt>
                <c:pt idx="43725">
                  <c:v>218.6249999998736</c:v>
                </c:pt>
                <c:pt idx="43726">
                  <c:v>218.6299999998736</c:v>
                </c:pt>
                <c:pt idx="43727">
                  <c:v>218.6349999998736</c:v>
                </c:pt>
                <c:pt idx="43728">
                  <c:v>218.6399999998736</c:v>
                </c:pt>
                <c:pt idx="43729">
                  <c:v>218.6449999998736</c:v>
                </c:pt>
                <c:pt idx="43730">
                  <c:v>218.6499999998736</c:v>
                </c:pt>
                <c:pt idx="43731">
                  <c:v>218.6549999998736</c:v>
                </c:pt>
                <c:pt idx="43732">
                  <c:v>218.6599999998736</c:v>
                </c:pt>
                <c:pt idx="43733">
                  <c:v>218.6649999998736</c:v>
                </c:pt>
                <c:pt idx="43734">
                  <c:v>218.6699999998736</c:v>
                </c:pt>
                <c:pt idx="43735">
                  <c:v>218.6749999998736</c:v>
                </c:pt>
                <c:pt idx="43736">
                  <c:v>218.6799999998736</c:v>
                </c:pt>
                <c:pt idx="43737">
                  <c:v>218.6849999998736</c:v>
                </c:pt>
                <c:pt idx="43738">
                  <c:v>218.6899999998736</c:v>
                </c:pt>
                <c:pt idx="43739">
                  <c:v>218.6949999998736</c:v>
                </c:pt>
                <c:pt idx="43740">
                  <c:v>218.6999999998736</c:v>
                </c:pt>
                <c:pt idx="43741">
                  <c:v>218.7049999998736</c:v>
                </c:pt>
                <c:pt idx="43742">
                  <c:v>218.7099999998736</c:v>
                </c:pt>
                <c:pt idx="43743">
                  <c:v>218.7149999998736</c:v>
                </c:pt>
                <c:pt idx="43744">
                  <c:v>218.7199999998736</c:v>
                </c:pt>
                <c:pt idx="43745">
                  <c:v>218.7249999998735</c:v>
                </c:pt>
                <c:pt idx="43746">
                  <c:v>218.7299999998735</c:v>
                </c:pt>
                <c:pt idx="43747">
                  <c:v>218.7349999998735</c:v>
                </c:pt>
                <c:pt idx="43748">
                  <c:v>218.7399999998735</c:v>
                </c:pt>
                <c:pt idx="43749">
                  <c:v>218.7449999998735</c:v>
                </c:pt>
                <c:pt idx="43750">
                  <c:v>218.7499999998735</c:v>
                </c:pt>
                <c:pt idx="43751">
                  <c:v>218.7549999998735</c:v>
                </c:pt>
                <c:pt idx="43752">
                  <c:v>218.7599999998735</c:v>
                </c:pt>
                <c:pt idx="43753">
                  <c:v>218.7649999998735</c:v>
                </c:pt>
                <c:pt idx="43754">
                  <c:v>218.7699999998735</c:v>
                </c:pt>
                <c:pt idx="43755">
                  <c:v>218.7749999998735</c:v>
                </c:pt>
                <c:pt idx="43756">
                  <c:v>218.7799999998735</c:v>
                </c:pt>
                <c:pt idx="43757">
                  <c:v>218.7849999998735</c:v>
                </c:pt>
                <c:pt idx="43758">
                  <c:v>218.7899999998735</c:v>
                </c:pt>
                <c:pt idx="43759">
                  <c:v>218.7949999998735</c:v>
                </c:pt>
                <c:pt idx="43760">
                  <c:v>218.7999999998735</c:v>
                </c:pt>
                <c:pt idx="43761">
                  <c:v>218.8049999998735</c:v>
                </c:pt>
                <c:pt idx="43762">
                  <c:v>218.8099999998735</c:v>
                </c:pt>
                <c:pt idx="43763">
                  <c:v>218.8149999998735</c:v>
                </c:pt>
                <c:pt idx="43764">
                  <c:v>218.8199999998735</c:v>
                </c:pt>
                <c:pt idx="43765">
                  <c:v>218.8249999998735</c:v>
                </c:pt>
                <c:pt idx="43766">
                  <c:v>218.8299999998735</c:v>
                </c:pt>
                <c:pt idx="43767">
                  <c:v>218.8349999998734</c:v>
                </c:pt>
                <c:pt idx="43768">
                  <c:v>218.8399999998734</c:v>
                </c:pt>
                <c:pt idx="43769">
                  <c:v>218.8449999998734</c:v>
                </c:pt>
                <c:pt idx="43770">
                  <c:v>218.8499999998734</c:v>
                </c:pt>
                <c:pt idx="43771">
                  <c:v>218.8549999998735</c:v>
                </c:pt>
                <c:pt idx="43772">
                  <c:v>218.8599999998735</c:v>
                </c:pt>
                <c:pt idx="43773">
                  <c:v>218.8649999998734</c:v>
                </c:pt>
                <c:pt idx="43774">
                  <c:v>218.8699999998734</c:v>
                </c:pt>
                <c:pt idx="43775">
                  <c:v>218.8749999998734</c:v>
                </c:pt>
                <c:pt idx="43776">
                  <c:v>218.8799999998734</c:v>
                </c:pt>
                <c:pt idx="43777">
                  <c:v>218.8849999998734</c:v>
                </c:pt>
                <c:pt idx="43778">
                  <c:v>218.8899999998734</c:v>
                </c:pt>
                <c:pt idx="43779">
                  <c:v>218.8949999998734</c:v>
                </c:pt>
                <c:pt idx="43780">
                  <c:v>218.8999999998734</c:v>
                </c:pt>
                <c:pt idx="43781">
                  <c:v>218.9049999998734</c:v>
                </c:pt>
                <c:pt idx="43782">
                  <c:v>218.9099999998734</c:v>
                </c:pt>
                <c:pt idx="43783">
                  <c:v>218.9149999998734</c:v>
                </c:pt>
                <c:pt idx="43784">
                  <c:v>218.9199999998734</c:v>
                </c:pt>
                <c:pt idx="43785">
                  <c:v>218.9249999998734</c:v>
                </c:pt>
                <c:pt idx="43786">
                  <c:v>218.9299999998734</c:v>
                </c:pt>
                <c:pt idx="43787">
                  <c:v>218.9349999998734</c:v>
                </c:pt>
                <c:pt idx="43788">
                  <c:v>218.9399999998734</c:v>
                </c:pt>
                <c:pt idx="43789">
                  <c:v>218.9449999998733</c:v>
                </c:pt>
                <c:pt idx="43790">
                  <c:v>218.9499999998733</c:v>
                </c:pt>
                <c:pt idx="43791">
                  <c:v>218.9549999998734</c:v>
                </c:pt>
                <c:pt idx="43792">
                  <c:v>218.9599999998734</c:v>
                </c:pt>
                <c:pt idx="43793">
                  <c:v>218.9649999998734</c:v>
                </c:pt>
                <c:pt idx="43794">
                  <c:v>218.9699999998734</c:v>
                </c:pt>
                <c:pt idx="43795">
                  <c:v>218.9749999998733</c:v>
                </c:pt>
                <c:pt idx="43796">
                  <c:v>218.9799999998733</c:v>
                </c:pt>
                <c:pt idx="43797">
                  <c:v>218.9849999998733</c:v>
                </c:pt>
                <c:pt idx="43798">
                  <c:v>218.9899999998733</c:v>
                </c:pt>
                <c:pt idx="43799">
                  <c:v>218.9949999998733</c:v>
                </c:pt>
                <c:pt idx="43800">
                  <c:v>218.9999999998733</c:v>
                </c:pt>
                <c:pt idx="43801">
                  <c:v>219.0049999998733</c:v>
                </c:pt>
                <c:pt idx="43802">
                  <c:v>219.0099999998733</c:v>
                </c:pt>
                <c:pt idx="43803">
                  <c:v>219.0149999998733</c:v>
                </c:pt>
                <c:pt idx="43804">
                  <c:v>219.0199999998733</c:v>
                </c:pt>
                <c:pt idx="43805">
                  <c:v>219.0249999998733</c:v>
                </c:pt>
                <c:pt idx="43806">
                  <c:v>219.0299999998733</c:v>
                </c:pt>
                <c:pt idx="43807">
                  <c:v>219.0349999998733</c:v>
                </c:pt>
                <c:pt idx="43808">
                  <c:v>219.0399999998733</c:v>
                </c:pt>
                <c:pt idx="43809">
                  <c:v>219.0449999998733</c:v>
                </c:pt>
                <c:pt idx="43810">
                  <c:v>219.0499999998733</c:v>
                </c:pt>
                <c:pt idx="43811">
                  <c:v>219.0549999998732</c:v>
                </c:pt>
                <c:pt idx="43812">
                  <c:v>219.0599999998732</c:v>
                </c:pt>
                <c:pt idx="43813">
                  <c:v>219.0649999998732</c:v>
                </c:pt>
                <c:pt idx="43814">
                  <c:v>219.0699999998732</c:v>
                </c:pt>
                <c:pt idx="43815">
                  <c:v>219.0749999998732</c:v>
                </c:pt>
                <c:pt idx="43816">
                  <c:v>219.0799999998732</c:v>
                </c:pt>
                <c:pt idx="43817">
                  <c:v>219.0849999998732</c:v>
                </c:pt>
                <c:pt idx="43818">
                  <c:v>219.0899999998732</c:v>
                </c:pt>
                <c:pt idx="43819">
                  <c:v>219.0949999998732</c:v>
                </c:pt>
                <c:pt idx="43820">
                  <c:v>219.0999999998732</c:v>
                </c:pt>
                <c:pt idx="43821">
                  <c:v>219.1049999998732</c:v>
                </c:pt>
                <c:pt idx="43822">
                  <c:v>219.1099999998732</c:v>
                </c:pt>
                <c:pt idx="43823">
                  <c:v>219.1149999998732</c:v>
                </c:pt>
                <c:pt idx="43824">
                  <c:v>219.1199999998732</c:v>
                </c:pt>
                <c:pt idx="43825">
                  <c:v>219.1249999998732</c:v>
                </c:pt>
                <c:pt idx="43826">
                  <c:v>219.1299999998732</c:v>
                </c:pt>
                <c:pt idx="43827">
                  <c:v>219.1349999998732</c:v>
                </c:pt>
                <c:pt idx="43828">
                  <c:v>219.1399999998732</c:v>
                </c:pt>
                <c:pt idx="43829">
                  <c:v>219.1449999998732</c:v>
                </c:pt>
                <c:pt idx="43830">
                  <c:v>219.1499999998732</c:v>
                </c:pt>
                <c:pt idx="43831">
                  <c:v>219.1549999998732</c:v>
                </c:pt>
                <c:pt idx="43832">
                  <c:v>219.1599999998732</c:v>
                </c:pt>
                <c:pt idx="43833">
                  <c:v>219.1649999998731</c:v>
                </c:pt>
                <c:pt idx="43834">
                  <c:v>219.1699999998731</c:v>
                </c:pt>
                <c:pt idx="43835">
                  <c:v>219.1749999998731</c:v>
                </c:pt>
                <c:pt idx="43836">
                  <c:v>219.1799999998731</c:v>
                </c:pt>
                <c:pt idx="43837">
                  <c:v>219.1849999998732</c:v>
                </c:pt>
                <c:pt idx="43838">
                  <c:v>219.1899999998732</c:v>
                </c:pt>
                <c:pt idx="43839">
                  <c:v>219.1949999998731</c:v>
                </c:pt>
                <c:pt idx="43840">
                  <c:v>219.1999999998731</c:v>
                </c:pt>
                <c:pt idx="43841">
                  <c:v>219.2049999998731</c:v>
                </c:pt>
                <c:pt idx="43842">
                  <c:v>219.2099999998731</c:v>
                </c:pt>
                <c:pt idx="43843">
                  <c:v>219.2149999998731</c:v>
                </c:pt>
                <c:pt idx="43844">
                  <c:v>219.2199999998731</c:v>
                </c:pt>
                <c:pt idx="43845">
                  <c:v>219.2249999998731</c:v>
                </c:pt>
                <c:pt idx="43846">
                  <c:v>219.2299999998731</c:v>
                </c:pt>
                <c:pt idx="43847">
                  <c:v>219.2349999998731</c:v>
                </c:pt>
                <c:pt idx="43848">
                  <c:v>219.2399999998731</c:v>
                </c:pt>
                <c:pt idx="43849">
                  <c:v>219.2449999998731</c:v>
                </c:pt>
                <c:pt idx="43850">
                  <c:v>219.2499999998731</c:v>
                </c:pt>
                <c:pt idx="43851">
                  <c:v>219.2549999998731</c:v>
                </c:pt>
                <c:pt idx="43852">
                  <c:v>219.2599999998731</c:v>
                </c:pt>
                <c:pt idx="43853">
                  <c:v>219.2649999998731</c:v>
                </c:pt>
                <c:pt idx="43854">
                  <c:v>219.2699999998731</c:v>
                </c:pt>
                <c:pt idx="43855">
                  <c:v>219.274999999873</c:v>
                </c:pt>
                <c:pt idx="43856">
                  <c:v>219.279999999873</c:v>
                </c:pt>
                <c:pt idx="43857">
                  <c:v>219.284999999873</c:v>
                </c:pt>
                <c:pt idx="43858">
                  <c:v>219.289999999873</c:v>
                </c:pt>
                <c:pt idx="43859">
                  <c:v>219.294999999873</c:v>
                </c:pt>
                <c:pt idx="43860">
                  <c:v>219.299999999873</c:v>
                </c:pt>
                <c:pt idx="43861">
                  <c:v>219.304999999873</c:v>
                </c:pt>
                <c:pt idx="43862">
                  <c:v>219.309999999873</c:v>
                </c:pt>
                <c:pt idx="43863">
                  <c:v>219.314999999873</c:v>
                </c:pt>
                <c:pt idx="43864">
                  <c:v>219.319999999873</c:v>
                </c:pt>
                <c:pt idx="43865">
                  <c:v>219.324999999873</c:v>
                </c:pt>
                <c:pt idx="43866">
                  <c:v>219.329999999873</c:v>
                </c:pt>
                <c:pt idx="43867">
                  <c:v>219.334999999873</c:v>
                </c:pt>
                <c:pt idx="43868">
                  <c:v>219.339999999873</c:v>
                </c:pt>
                <c:pt idx="43869">
                  <c:v>219.344999999873</c:v>
                </c:pt>
                <c:pt idx="43870">
                  <c:v>219.349999999873</c:v>
                </c:pt>
                <c:pt idx="43871">
                  <c:v>219.354999999873</c:v>
                </c:pt>
                <c:pt idx="43872">
                  <c:v>219.359999999873</c:v>
                </c:pt>
                <c:pt idx="43873">
                  <c:v>219.364999999873</c:v>
                </c:pt>
                <c:pt idx="43874">
                  <c:v>219.369999999873</c:v>
                </c:pt>
                <c:pt idx="43875">
                  <c:v>219.374999999873</c:v>
                </c:pt>
                <c:pt idx="43876">
                  <c:v>219.379999999873</c:v>
                </c:pt>
                <c:pt idx="43877">
                  <c:v>219.3849999998729</c:v>
                </c:pt>
                <c:pt idx="43878">
                  <c:v>219.3899999998729</c:v>
                </c:pt>
                <c:pt idx="43879">
                  <c:v>219.3949999998729</c:v>
                </c:pt>
                <c:pt idx="43880">
                  <c:v>219.3999999998729</c:v>
                </c:pt>
                <c:pt idx="43881">
                  <c:v>219.4049999998729</c:v>
                </c:pt>
                <c:pt idx="43882">
                  <c:v>219.4099999998729</c:v>
                </c:pt>
                <c:pt idx="43883">
                  <c:v>219.4149999998729</c:v>
                </c:pt>
                <c:pt idx="43884">
                  <c:v>219.4199999998729</c:v>
                </c:pt>
                <c:pt idx="43885">
                  <c:v>219.4249999998729</c:v>
                </c:pt>
                <c:pt idx="43886">
                  <c:v>219.4299999998729</c:v>
                </c:pt>
                <c:pt idx="43887">
                  <c:v>219.4349999998729</c:v>
                </c:pt>
                <c:pt idx="43888">
                  <c:v>219.4399999998729</c:v>
                </c:pt>
                <c:pt idx="43889">
                  <c:v>219.4449999998729</c:v>
                </c:pt>
                <c:pt idx="43890">
                  <c:v>219.4499999998729</c:v>
                </c:pt>
                <c:pt idx="43891">
                  <c:v>219.4549999998729</c:v>
                </c:pt>
                <c:pt idx="43892">
                  <c:v>219.4599999998729</c:v>
                </c:pt>
                <c:pt idx="43893">
                  <c:v>219.4649999998729</c:v>
                </c:pt>
                <c:pt idx="43894">
                  <c:v>219.4699999998729</c:v>
                </c:pt>
                <c:pt idx="43895">
                  <c:v>219.4749999998728</c:v>
                </c:pt>
                <c:pt idx="43896">
                  <c:v>219.4799999998727</c:v>
                </c:pt>
                <c:pt idx="43897">
                  <c:v>219.4849999998729</c:v>
                </c:pt>
                <c:pt idx="43898">
                  <c:v>219.4899999998729</c:v>
                </c:pt>
                <c:pt idx="43899">
                  <c:v>219.4949999998728</c:v>
                </c:pt>
                <c:pt idx="43900">
                  <c:v>219.4999999998728</c:v>
                </c:pt>
                <c:pt idx="43901">
                  <c:v>219.5049999998728</c:v>
                </c:pt>
                <c:pt idx="43902">
                  <c:v>219.5099999998727</c:v>
                </c:pt>
                <c:pt idx="43903">
                  <c:v>219.5149999998727</c:v>
                </c:pt>
                <c:pt idx="43904">
                  <c:v>219.5199999998727</c:v>
                </c:pt>
                <c:pt idx="43905">
                  <c:v>219.5249999998728</c:v>
                </c:pt>
                <c:pt idx="43906">
                  <c:v>219.5299999998728</c:v>
                </c:pt>
                <c:pt idx="43907">
                  <c:v>219.5349999998728</c:v>
                </c:pt>
                <c:pt idx="43908">
                  <c:v>219.5399999998727</c:v>
                </c:pt>
                <c:pt idx="43909">
                  <c:v>219.5449999998727</c:v>
                </c:pt>
                <c:pt idx="43910">
                  <c:v>219.5499999998727</c:v>
                </c:pt>
                <c:pt idx="43911">
                  <c:v>219.5549999998728</c:v>
                </c:pt>
                <c:pt idx="43912">
                  <c:v>219.5599999998728</c:v>
                </c:pt>
                <c:pt idx="43913">
                  <c:v>219.5649999998728</c:v>
                </c:pt>
                <c:pt idx="43914">
                  <c:v>219.5699999998727</c:v>
                </c:pt>
                <c:pt idx="43915">
                  <c:v>219.5749999998727</c:v>
                </c:pt>
                <c:pt idx="43916">
                  <c:v>219.5799999998727</c:v>
                </c:pt>
                <c:pt idx="43917">
                  <c:v>219.5849999998728</c:v>
                </c:pt>
                <c:pt idx="43918">
                  <c:v>219.5899999998728</c:v>
                </c:pt>
                <c:pt idx="43919">
                  <c:v>219.5949999998728</c:v>
                </c:pt>
                <c:pt idx="43920">
                  <c:v>219.5999999998728</c:v>
                </c:pt>
                <c:pt idx="43921">
                  <c:v>219.6049999998727</c:v>
                </c:pt>
                <c:pt idx="43922">
                  <c:v>219.6099999998727</c:v>
                </c:pt>
                <c:pt idx="43923">
                  <c:v>219.6149999998727</c:v>
                </c:pt>
                <c:pt idx="43924">
                  <c:v>219.6199999998719</c:v>
                </c:pt>
                <c:pt idx="43925">
                  <c:v>219.6249999998727</c:v>
                </c:pt>
                <c:pt idx="43926">
                  <c:v>219.6299999998727</c:v>
                </c:pt>
                <c:pt idx="43927">
                  <c:v>219.6349999998727</c:v>
                </c:pt>
                <c:pt idx="43928">
                  <c:v>219.6399999998727</c:v>
                </c:pt>
                <c:pt idx="43929">
                  <c:v>219.6449999998727</c:v>
                </c:pt>
                <c:pt idx="43930">
                  <c:v>219.6499999998723</c:v>
                </c:pt>
                <c:pt idx="43931">
                  <c:v>219.6549999998727</c:v>
                </c:pt>
                <c:pt idx="43932">
                  <c:v>219.6599999998727</c:v>
                </c:pt>
                <c:pt idx="43933">
                  <c:v>219.6649999998727</c:v>
                </c:pt>
                <c:pt idx="43934">
                  <c:v>219.6699999998727</c:v>
                </c:pt>
                <c:pt idx="43935">
                  <c:v>219.6749999998727</c:v>
                </c:pt>
                <c:pt idx="43936">
                  <c:v>219.6799999998725</c:v>
                </c:pt>
                <c:pt idx="43937">
                  <c:v>219.6849999998727</c:v>
                </c:pt>
                <c:pt idx="43938">
                  <c:v>219.6899999998727</c:v>
                </c:pt>
                <c:pt idx="43939">
                  <c:v>219.6949999998726</c:v>
                </c:pt>
                <c:pt idx="43940">
                  <c:v>219.6999999998725</c:v>
                </c:pt>
                <c:pt idx="43941">
                  <c:v>219.7049999998725</c:v>
                </c:pt>
                <c:pt idx="43942">
                  <c:v>219.7099999998725</c:v>
                </c:pt>
                <c:pt idx="43943">
                  <c:v>219.7149999998717</c:v>
                </c:pt>
                <c:pt idx="43944">
                  <c:v>219.7199999998717</c:v>
                </c:pt>
                <c:pt idx="43945">
                  <c:v>219.7249999998726</c:v>
                </c:pt>
                <c:pt idx="43946">
                  <c:v>219.7299999998725</c:v>
                </c:pt>
                <c:pt idx="43947">
                  <c:v>219.7349999998725</c:v>
                </c:pt>
                <c:pt idx="43948">
                  <c:v>219.7399999998725</c:v>
                </c:pt>
                <c:pt idx="43949">
                  <c:v>219.7449999998719</c:v>
                </c:pt>
                <c:pt idx="43950">
                  <c:v>219.7499999998717</c:v>
                </c:pt>
                <c:pt idx="43951">
                  <c:v>219.7549999998726</c:v>
                </c:pt>
                <c:pt idx="43952">
                  <c:v>219.7599999998725</c:v>
                </c:pt>
                <c:pt idx="43953">
                  <c:v>219.7649999998725</c:v>
                </c:pt>
                <c:pt idx="43954">
                  <c:v>219.7699999998725</c:v>
                </c:pt>
                <c:pt idx="43955">
                  <c:v>219.7749999998723</c:v>
                </c:pt>
                <c:pt idx="43956">
                  <c:v>219.7799999998717</c:v>
                </c:pt>
                <c:pt idx="43957">
                  <c:v>219.7849999998726</c:v>
                </c:pt>
                <c:pt idx="43958">
                  <c:v>219.7899999998725</c:v>
                </c:pt>
                <c:pt idx="43959">
                  <c:v>219.7949999998725</c:v>
                </c:pt>
                <c:pt idx="43960">
                  <c:v>219.7999999998725</c:v>
                </c:pt>
                <c:pt idx="43961">
                  <c:v>219.8049999998726</c:v>
                </c:pt>
                <c:pt idx="43962">
                  <c:v>219.8099999998726</c:v>
                </c:pt>
                <c:pt idx="43963">
                  <c:v>219.8149999998726</c:v>
                </c:pt>
                <c:pt idx="43964">
                  <c:v>219.8199999998726</c:v>
                </c:pt>
                <c:pt idx="43965">
                  <c:v>219.8249999998725</c:v>
                </c:pt>
                <c:pt idx="43966">
                  <c:v>219.8299999998725</c:v>
                </c:pt>
                <c:pt idx="43967">
                  <c:v>219.8349999998725</c:v>
                </c:pt>
                <c:pt idx="43968">
                  <c:v>219.8399999998725</c:v>
                </c:pt>
                <c:pt idx="43969">
                  <c:v>219.8449999998725</c:v>
                </c:pt>
                <c:pt idx="43970">
                  <c:v>219.8499999998725</c:v>
                </c:pt>
                <c:pt idx="43971">
                  <c:v>219.8549999998725</c:v>
                </c:pt>
                <c:pt idx="43972">
                  <c:v>219.8599999998725</c:v>
                </c:pt>
                <c:pt idx="43973">
                  <c:v>219.8649999998725</c:v>
                </c:pt>
                <c:pt idx="43974">
                  <c:v>219.8699999998725</c:v>
                </c:pt>
                <c:pt idx="43975">
                  <c:v>219.8749999998725</c:v>
                </c:pt>
                <c:pt idx="43976">
                  <c:v>219.8799999998725</c:v>
                </c:pt>
                <c:pt idx="43977">
                  <c:v>219.8849999998725</c:v>
                </c:pt>
                <c:pt idx="43978">
                  <c:v>219.8899999998725</c:v>
                </c:pt>
                <c:pt idx="43979">
                  <c:v>219.8949999998725</c:v>
                </c:pt>
                <c:pt idx="43980">
                  <c:v>219.8999999998725</c:v>
                </c:pt>
                <c:pt idx="43981">
                  <c:v>219.9049999998725</c:v>
                </c:pt>
                <c:pt idx="43982">
                  <c:v>219.9099999998725</c:v>
                </c:pt>
                <c:pt idx="43983">
                  <c:v>219.9149999998724</c:v>
                </c:pt>
                <c:pt idx="43984">
                  <c:v>219.9199999998723</c:v>
                </c:pt>
                <c:pt idx="43985">
                  <c:v>219.9249999998725</c:v>
                </c:pt>
                <c:pt idx="43986">
                  <c:v>219.9299999998725</c:v>
                </c:pt>
                <c:pt idx="43987">
                  <c:v>219.9349999998724</c:v>
                </c:pt>
                <c:pt idx="43988">
                  <c:v>219.9399999998724</c:v>
                </c:pt>
                <c:pt idx="43989">
                  <c:v>219.9449999998724</c:v>
                </c:pt>
                <c:pt idx="43990">
                  <c:v>219.9499999998723</c:v>
                </c:pt>
                <c:pt idx="43991">
                  <c:v>219.9549999998724</c:v>
                </c:pt>
                <c:pt idx="43992">
                  <c:v>219.9599999998724</c:v>
                </c:pt>
                <c:pt idx="43993">
                  <c:v>219.9649999998724</c:v>
                </c:pt>
                <c:pt idx="43994">
                  <c:v>219.9699999998724</c:v>
                </c:pt>
                <c:pt idx="43995">
                  <c:v>219.9749999998724</c:v>
                </c:pt>
                <c:pt idx="43996">
                  <c:v>219.9799999998723</c:v>
                </c:pt>
                <c:pt idx="43997">
                  <c:v>219.9849999998724</c:v>
                </c:pt>
                <c:pt idx="43998">
                  <c:v>219.9899999998724</c:v>
                </c:pt>
                <c:pt idx="43999">
                  <c:v>219.9949999998724</c:v>
                </c:pt>
                <c:pt idx="44000">
                  <c:v>219.9999999998724</c:v>
                </c:pt>
                <c:pt idx="44001">
                  <c:v>220.0049999998724</c:v>
                </c:pt>
                <c:pt idx="44002">
                  <c:v>220.0099999998723</c:v>
                </c:pt>
                <c:pt idx="44003">
                  <c:v>220.0149999998723</c:v>
                </c:pt>
                <c:pt idx="44004">
                  <c:v>220.0199999998723</c:v>
                </c:pt>
                <c:pt idx="44005">
                  <c:v>220.0249999998724</c:v>
                </c:pt>
                <c:pt idx="44006">
                  <c:v>220.0299999998724</c:v>
                </c:pt>
                <c:pt idx="44007">
                  <c:v>220.0349999998724</c:v>
                </c:pt>
                <c:pt idx="44008">
                  <c:v>220.0399999998724</c:v>
                </c:pt>
                <c:pt idx="44009">
                  <c:v>220.0449999998723</c:v>
                </c:pt>
                <c:pt idx="44010">
                  <c:v>220.0499999998723</c:v>
                </c:pt>
                <c:pt idx="44011">
                  <c:v>220.0549999998723</c:v>
                </c:pt>
                <c:pt idx="44012">
                  <c:v>220.0599999998723</c:v>
                </c:pt>
                <c:pt idx="44013">
                  <c:v>220.0649999998723</c:v>
                </c:pt>
                <c:pt idx="44014">
                  <c:v>220.0699999998723</c:v>
                </c:pt>
                <c:pt idx="44015">
                  <c:v>220.0749999998723</c:v>
                </c:pt>
                <c:pt idx="44016">
                  <c:v>220.0799999998723</c:v>
                </c:pt>
                <c:pt idx="44017">
                  <c:v>220.0849999998723</c:v>
                </c:pt>
                <c:pt idx="44018">
                  <c:v>220.0899999998723</c:v>
                </c:pt>
                <c:pt idx="44019">
                  <c:v>220.0949999998723</c:v>
                </c:pt>
                <c:pt idx="44020">
                  <c:v>220.0999999998723</c:v>
                </c:pt>
                <c:pt idx="44021">
                  <c:v>220.1049999998723</c:v>
                </c:pt>
                <c:pt idx="44022">
                  <c:v>220.1099999998723</c:v>
                </c:pt>
                <c:pt idx="44023">
                  <c:v>220.1149999998723</c:v>
                </c:pt>
                <c:pt idx="44024">
                  <c:v>220.1199999998721</c:v>
                </c:pt>
                <c:pt idx="44025">
                  <c:v>220.1249999998723</c:v>
                </c:pt>
                <c:pt idx="44026">
                  <c:v>220.1299999998723</c:v>
                </c:pt>
                <c:pt idx="44027">
                  <c:v>220.1349999998722</c:v>
                </c:pt>
                <c:pt idx="44028">
                  <c:v>220.1399999998721</c:v>
                </c:pt>
                <c:pt idx="44029">
                  <c:v>220.1449999998721</c:v>
                </c:pt>
                <c:pt idx="44030">
                  <c:v>220.1499999998721</c:v>
                </c:pt>
                <c:pt idx="44031">
                  <c:v>220.1549999998722</c:v>
                </c:pt>
                <c:pt idx="44032">
                  <c:v>220.1599999998722</c:v>
                </c:pt>
                <c:pt idx="44033">
                  <c:v>220.1649999998722</c:v>
                </c:pt>
                <c:pt idx="44034">
                  <c:v>220.1699999998721</c:v>
                </c:pt>
                <c:pt idx="44035">
                  <c:v>220.1749999998721</c:v>
                </c:pt>
                <c:pt idx="44036">
                  <c:v>220.1799999998721</c:v>
                </c:pt>
                <c:pt idx="44037">
                  <c:v>220.1849999998722</c:v>
                </c:pt>
                <c:pt idx="44038">
                  <c:v>220.1899999998722</c:v>
                </c:pt>
                <c:pt idx="44039">
                  <c:v>220.1949999998722</c:v>
                </c:pt>
                <c:pt idx="44040">
                  <c:v>220.1999999998721</c:v>
                </c:pt>
                <c:pt idx="44041">
                  <c:v>220.2049999998721</c:v>
                </c:pt>
                <c:pt idx="44042">
                  <c:v>220.2099999998721</c:v>
                </c:pt>
                <c:pt idx="44043">
                  <c:v>220.2149999998717</c:v>
                </c:pt>
                <c:pt idx="44044">
                  <c:v>220.2199999998712</c:v>
                </c:pt>
                <c:pt idx="44045">
                  <c:v>220.2249999998722</c:v>
                </c:pt>
                <c:pt idx="44046">
                  <c:v>220.2299999998721</c:v>
                </c:pt>
                <c:pt idx="44047">
                  <c:v>220.2349999998721</c:v>
                </c:pt>
                <c:pt idx="44048">
                  <c:v>220.2399999998721</c:v>
                </c:pt>
                <c:pt idx="44049">
                  <c:v>220.2449999998719</c:v>
                </c:pt>
                <c:pt idx="44050">
                  <c:v>220.2499999998712</c:v>
                </c:pt>
                <c:pt idx="44051">
                  <c:v>220.2549999998722</c:v>
                </c:pt>
                <c:pt idx="44052">
                  <c:v>220.2599999998722</c:v>
                </c:pt>
                <c:pt idx="44053">
                  <c:v>220.2649999998721</c:v>
                </c:pt>
                <c:pt idx="44054">
                  <c:v>220.2699999998721</c:v>
                </c:pt>
                <c:pt idx="44055">
                  <c:v>220.2749999998721</c:v>
                </c:pt>
                <c:pt idx="44056">
                  <c:v>220.2799999998713</c:v>
                </c:pt>
                <c:pt idx="44057">
                  <c:v>220.2849999998721</c:v>
                </c:pt>
                <c:pt idx="44058">
                  <c:v>220.2899999998721</c:v>
                </c:pt>
                <c:pt idx="44059">
                  <c:v>220.2949999998721</c:v>
                </c:pt>
                <c:pt idx="44060">
                  <c:v>220.2999999998721</c:v>
                </c:pt>
                <c:pt idx="44061">
                  <c:v>220.3049999998721</c:v>
                </c:pt>
                <c:pt idx="44062">
                  <c:v>220.3099999998721</c:v>
                </c:pt>
                <c:pt idx="44063">
                  <c:v>220.3149999998721</c:v>
                </c:pt>
                <c:pt idx="44064">
                  <c:v>220.3199999998721</c:v>
                </c:pt>
                <c:pt idx="44065">
                  <c:v>220.3249999998721</c:v>
                </c:pt>
                <c:pt idx="44066">
                  <c:v>220.3299999998721</c:v>
                </c:pt>
                <c:pt idx="44067">
                  <c:v>220.3349999998721</c:v>
                </c:pt>
                <c:pt idx="44068">
                  <c:v>220.3399999998721</c:v>
                </c:pt>
                <c:pt idx="44069">
                  <c:v>220.3449999998721</c:v>
                </c:pt>
                <c:pt idx="44070">
                  <c:v>220.3499999998721</c:v>
                </c:pt>
                <c:pt idx="44071">
                  <c:v>220.3549999998721</c:v>
                </c:pt>
                <c:pt idx="44072">
                  <c:v>220.3599999998721</c:v>
                </c:pt>
                <c:pt idx="44073">
                  <c:v>220.3649999998721</c:v>
                </c:pt>
                <c:pt idx="44074">
                  <c:v>220.369999999872</c:v>
                </c:pt>
                <c:pt idx="44075">
                  <c:v>220.374999999872</c:v>
                </c:pt>
                <c:pt idx="44076">
                  <c:v>220.379999999872</c:v>
                </c:pt>
                <c:pt idx="44077">
                  <c:v>220.384999999872</c:v>
                </c:pt>
                <c:pt idx="44078">
                  <c:v>220.389999999872</c:v>
                </c:pt>
                <c:pt idx="44079">
                  <c:v>220.394999999872</c:v>
                </c:pt>
                <c:pt idx="44080">
                  <c:v>220.399999999872</c:v>
                </c:pt>
                <c:pt idx="44081">
                  <c:v>220.404999999872</c:v>
                </c:pt>
                <c:pt idx="44082">
                  <c:v>220.409999999872</c:v>
                </c:pt>
                <c:pt idx="44083">
                  <c:v>220.414999999872</c:v>
                </c:pt>
                <c:pt idx="44084">
                  <c:v>220.4199999998719</c:v>
                </c:pt>
                <c:pt idx="44085">
                  <c:v>220.424999999872</c:v>
                </c:pt>
                <c:pt idx="44086">
                  <c:v>220.429999999872</c:v>
                </c:pt>
                <c:pt idx="44087">
                  <c:v>220.434999999872</c:v>
                </c:pt>
                <c:pt idx="44088">
                  <c:v>220.439999999872</c:v>
                </c:pt>
                <c:pt idx="44089">
                  <c:v>220.444999999872</c:v>
                </c:pt>
                <c:pt idx="44090">
                  <c:v>220.4499999998719</c:v>
                </c:pt>
                <c:pt idx="44091">
                  <c:v>220.454999999872</c:v>
                </c:pt>
                <c:pt idx="44092">
                  <c:v>220.459999999872</c:v>
                </c:pt>
                <c:pt idx="44093">
                  <c:v>220.464999999872</c:v>
                </c:pt>
                <c:pt idx="44094">
                  <c:v>220.469999999872</c:v>
                </c:pt>
                <c:pt idx="44095">
                  <c:v>220.474999999872</c:v>
                </c:pt>
                <c:pt idx="44096">
                  <c:v>220.4799999998719</c:v>
                </c:pt>
                <c:pt idx="44097">
                  <c:v>220.4849999998719</c:v>
                </c:pt>
                <c:pt idx="44098">
                  <c:v>220.4899999998719</c:v>
                </c:pt>
                <c:pt idx="44099">
                  <c:v>220.4949999998719</c:v>
                </c:pt>
                <c:pt idx="44100">
                  <c:v>220.4999999998719</c:v>
                </c:pt>
                <c:pt idx="44101">
                  <c:v>220.5049999998719</c:v>
                </c:pt>
                <c:pt idx="44102">
                  <c:v>220.5099999998719</c:v>
                </c:pt>
                <c:pt idx="44103">
                  <c:v>220.5149999998719</c:v>
                </c:pt>
                <c:pt idx="44104">
                  <c:v>220.5199999998719</c:v>
                </c:pt>
                <c:pt idx="44105">
                  <c:v>220.5249999998719</c:v>
                </c:pt>
                <c:pt idx="44106">
                  <c:v>220.5299999998719</c:v>
                </c:pt>
                <c:pt idx="44107">
                  <c:v>220.5349999998719</c:v>
                </c:pt>
                <c:pt idx="44108">
                  <c:v>220.5399999998719</c:v>
                </c:pt>
                <c:pt idx="44109">
                  <c:v>220.5449999998719</c:v>
                </c:pt>
                <c:pt idx="44110">
                  <c:v>220.5499999998719</c:v>
                </c:pt>
                <c:pt idx="44111">
                  <c:v>220.5549999998719</c:v>
                </c:pt>
                <c:pt idx="44112">
                  <c:v>220.5599999998719</c:v>
                </c:pt>
                <c:pt idx="44113">
                  <c:v>220.5649999998719</c:v>
                </c:pt>
                <c:pt idx="44114">
                  <c:v>220.5699999998719</c:v>
                </c:pt>
                <c:pt idx="44115">
                  <c:v>220.5749999998717</c:v>
                </c:pt>
                <c:pt idx="44116">
                  <c:v>220.5799999998717</c:v>
                </c:pt>
                <c:pt idx="44117">
                  <c:v>220.5849999998719</c:v>
                </c:pt>
                <c:pt idx="44118">
                  <c:v>220.5899999998718</c:v>
                </c:pt>
                <c:pt idx="44119">
                  <c:v>220.5949999998718</c:v>
                </c:pt>
                <c:pt idx="44120">
                  <c:v>220.5999999998718</c:v>
                </c:pt>
                <c:pt idx="44121">
                  <c:v>220.6049999998718</c:v>
                </c:pt>
                <c:pt idx="44122">
                  <c:v>220.6099999998717</c:v>
                </c:pt>
                <c:pt idx="44123">
                  <c:v>220.6149999998717</c:v>
                </c:pt>
                <c:pt idx="44124">
                  <c:v>220.6199999998717</c:v>
                </c:pt>
                <c:pt idx="44125">
                  <c:v>220.6249999998718</c:v>
                </c:pt>
                <c:pt idx="44126">
                  <c:v>220.6299999998718</c:v>
                </c:pt>
                <c:pt idx="44127">
                  <c:v>220.6349999998718</c:v>
                </c:pt>
                <c:pt idx="44128">
                  <c:v>220.6399999998717</c:v>
                </c:pt>
                <c:pt idx="44129">
                  <c:v>220.6449999998717</c:v>
                </c:pt>
                <c:pt idx="44130">
                  <c:v>220.6499999998717</c:v>
                </c:pt>
                <c:pt idx="44131">
                  <c:v>220.6549999998718</c:v>
                </c:pt>
                <c:pt idx="44132">
                  <c:v>220.6599999998718</c:v>
                </c:pt>
                <c:pt idx="44133">
                  <c:v>220.6649999998718</c:v>
                </c:pt>
                <c:pt idx="44134">
                  <c:v>220.6699999998717</c:v>
                </c:pt>
                <c:pt idx="44135">
                  <c:v>220.6749999998717</c:v>
                </c:pt>
                <c:pt idx="44136">
                  <c:v>220.6799999998717</c:v>
                </c:pt>
                <c:pt idx="44137">
                  <c:v>220.6849999998718</c:v>
                </c:pt>
                <c:pt idx="44138">
                  <c:v>220.6899999998718</c:v>
                </c:pt>
                <c:pt idx="44139">
                  <c:v>220.6949999998718</c:v>
                </c:pt>
                <c:pt idx="44140">
                  <c:v>220.6999999998717</c:v>
                </c:pt>
                <c:pt idx="44141">
                  <c:v>220.7049999998717</c:v>
                </c:pt>
                <c:pt idx="44142">
                  <c:v>220.7099999998717</c:v>
                </c:pt>
                <c:pt idx="44143">
                  <c:v>220.7149999998717</c:v>
                </c:pt>
                <c:pt idx="44144">
                  <c:v>220.7199999998709</c:v>
                </c:pt>
                <c:pt idx="44145">
                  <c:v>220.7249999998717</c:v>
                </c:pt>
                <c:pt idx="44146">
                  <c:v>220.7299999998717</c:v>
                </c:pt>
                <c:pt idx="44147">
                  <c:v>220.7349999998717</c:v>
                </c:pt>
                <c:pt idx="44148">
                  <c:v>220.7399999998717</c:v>
                </c:pt>
                <c:pt idx="44149">
                  <c:v>220.7449999998717</c:v>
                </c:pt>
                <c:pt idx="44150">
                  <c:v>220.7499999998711</c:v>
                </c:pt>
                <c:pt idx="44151">
                  <c:v>220.7549999998717</c:v>
                </c:pt>
                <c:pt idx="44152">
                  <c:v>220.7599999998717</c:v>
                </c:pt>
                <c:pt idx="44153">
                  <c:v>220.7649999998717</c:v>
                </c:pt>
                <c:pt idx="44154">
                  <c:v>220.7699999998717</c:v>
                </c:pt>
                <c:pt idx="44155">
                  <c:v>220.7749999998717</c:v>
                </c:pt>
                <c:pt idx="44156">
                  <c:v>220.7799999998713</c:v>
                </c:pt>
                <c:pt idx="44157">
                  <c:v>220.7849999998717</c:v>
                </c:pt>
                <c:pt idx="44158">
                  <c:v>220.7899999998717</c:v>
                </c:pt>
                <c:pt idx="44159">
                  <c:v>220.7949999998715</c:v>
                </c:pt>
                <c:pt idx="44160">
                  <c:v>220.7999999998715</c:v>
                </c:pt>
                <c:pt idx="44161">
                  <c:v>220.8049999998717</c:v>
                </c:pt>
                <c:pt idx="44162">
                  <c:v>220.8099999998716</c:v>
                </c:pt>
                <c:pt idx="44163">
                  <c:v>220.8149999998716</c:v>
                </c:pt>
                <c:pt idx="44164">
                  <c:v>220.8199999998716</c:v>
                </c:pt>
                <c:pt idx="44165">
                  <c:v>220.8249999998716</c:v>
                </c:pt>
                <c:pt idx="44166">
                  <c:v>220.8299999998716</c:v>
                </c:pt>
                <c:pt idx="44167">
                  <c:v>220.8349999998716</c:v>
                </c:pt>
                <c:pt idx="44168">
                  <c:v>220.8399999998716</c:v>
                </c:pt>
                <c:pt idx="44169">
                  <c:v>220.8449999998716</c:v>
                </c:pt>
                <c:pt idx="44170">
                  <c:v>220.8499999998716</c:v>
                </c:pt>
                <c:pt idx="44171">
                  <c:v>220.8549999998716</c:v>
                </c:pt>
                <c:pt idx="44172">
                  <c:v>220.8599999998716</c:v>
                </c:pt>
                <c:pt idx="44173">
                  <c:v>220.8649999998716</c:v>
                </c:pt>
                <c:pt idx="44174">
                  <c:v>220.8699999998716</c:v>
                </c:pt>
                <c:pt idx="44175">
                  <c:v>220.8749999998716</c:v>
                </c:pt>
                <c:pt idx="44176">
                  <c:v>220.8799999998716</c:v>
                </c:pt>
                <c:pt idx="44177">
                  <c:v>220.8849999998716</c:v>
                </c:pt>
                <c:pt idx="44178">
                  <c:v>220.8899999998716</c:v>
                </c:pt>
                <c:pt idx="44179">
                  <c:v>220.8949999998716</c:v>
                </c:pt>
                <c:pt idx="44180">
                  <c:v>220.8999999998716</c:v>
                </c:pt>
                <c:pt idx="44181">
                  <c:v>220.9049999998716</c:v>
                </c:pt>
                <c:pt idx="44182">
                  <c:v>220.9099999998716</c:v>
                </c:pt>
                <c:pt idx="44183">
                  <c:v>220.9149999998716</c:v>
                </c:pt>
                <c:pt idx="44184">
                  <c:v>220.9199999998715</c:v>
                </c:pt>
                <c:pt idx="44185">
                  <c:v>220.9249999998715</c:v>
                </c:pt>
                <c:pt idx="44186">
                  <c:v>220.9299999998715</c:v>
                </c:pt>
                <c:pt idx="44187">
                  <c:v>220.9349999998715</c:v>
                </c:pt>
                <c:pt idx="44188">
                  <c:v>220.9399999998715</c:v>
                </c:pt>
                <c:pt idx="44189">
                  <c:v>220.9449999998715</c:v>
                </c:pt>
                <c:pt idx="44190">
                  <c:v>220.9499999998715</c:v>
                </c:pt>
                <c:pt idx="44191">
                  <c:v>220.9549999998715</c:v>
                </c:pt>
                <c:pt idx="44192">
                  <c:v>220.9599999998715</c:v>
                </c:pt>
                <c:pt idx="44193">
                  <c:v>220.9649999998715</c:v>
                </c:pt>
                <c:pt idx="44194">
                  <c:v>220.9699999998715</c:v>
                </c:pt>
                <c:pt idx="44195">
                  <c:v>220.9749999998715</c:v>
                </c:pt>
                <c:pt idx="44196">
                  <c:v>220.9799999998715</c:v>
                </c:pt>
                <c:pt idx="44197">
                  <c:v>220.9849999998715</c:v>
                </c:pt>
                <c:pt idx="44198">
                  <c:v>220.9899999998715</c:v>
                </c:pt>
                <c:pt idx="44199">
                  <c:v>220.9949999998715</c:v>
                </c:pt>
                <c:pt idx="44200">
                  <c:v>220.9999999998715</c:v>
                </c:pt>
                <c:pt idx="44201">
                  <c:v>221.0049999998715</c:v>
                </c:pt>
                <c:pt idx="44202">
                  <c:v>221.0099999998715</c:v>
                </c:pt>
                <c:pt idx="44203">
                  <c:v>221.0149999998713</c:v>
                </c:pt>
                <c:pt idx="44204">
                  <c:v>221.0199999998713</c:v>
                </c:pt>
                <c:pt idx="44205">
                  <c:v>221.0249999998715</c:v>
                </c:pt>
                <c:pt idx="44206">
                  <c:v>221.0299999998714</c:v>
                </c:pt>
                <c:pt idx="44207">
                  <c:v>221.0349999998714</c:v>
                </c:pt>
                <c:pt idx="44208">
                  <c:v>221.0399999998714</c:v>
                </c:pt>
                <c:pt idx="44209">
                  <c:v>221.0449999998714</c:v>
                </c:pt>
                <c:pt idx="44210">
                  <c:v>221.0499999998713</c:v>
                </c:pt>
                <c:pt idx="44211">
                  <c:v>221.0549999998714</c:v>
                </c:pt>
                <c:pt idx="44212">
                  <c:v>221.0599999998714</c:v>
                </c:pt>
                <c:pt idx="44213">
                  <c:v>221.0649999998714</c:v>
                </c:pt>
                <c:pt idx="44214">
                  <c:v>221.0699999998714</c:v>
                </c:pt>
                <c:pt idx="44215">
                  <c:v>221.0749999998714</c:v>
                </c:pt>
                <c:pt idx="44216">
                  <c:v>221.0799999998713</c:v>
                </c:pt>
                <c:pt idx="44217">
                  <c:v>221.0849999998714</c:v>
                </c:pt>
                <c:pt idx="44218">
                  <c:v>221.0899999998714</c:v>
                </c:pt>
                <c:pt idx="44219">
                  <c:v>221.0949999998714</c:v>
                </c:pt>
                <c:pt idx="44220">
                  <c:v>221.0999999998714</c:v>
                </c:pt>
                <c:pt idx="44221">
                  <c:v>221.1049999998714</c:v>
                </c:pt>
                <c:pt idx="44222">
                  <c:v>221.1099999998713</c:v>
                </c:pt>
                <c:pt idx="44223">
                  <c:v>221.1149999998713</c:v>
                </c:pt>
                <c:pt idx="44224">
                  <c:v>221.1199999998713</c:v>
                </c:pt>
                <c:pt idx="44225">
                  <c:v>221.1249999998714</c:v>
                </c:pt>
                <c:pt idx="44226">
                  <c:v>221.1299999998714</c:v>
                </c:pt>
                <c:pt idx="44227">
                  <c:v>221.1349999998714</c:v>
                </c:pt>
                <c:pt idx="44228">
                  <c:v>221.1399999998713</c:v>
                </c:pt>
                <c:pt idx="44229">
                  <c:v>221.1449999998713</c:v>
                </c:pt>
                <c:pt idx="44230">
                  <c:v>221.1499999998713</c:v>
                </c:pt>
                <c:pt idx="44231">
                  <c:v>221.1549999998713</c:v>
                </c:pt>
                <c:pt idx="44232">
                  <c:v>221.1599999998713</c:v>
                </c:pt>
                <c:pt idx="44233">
                  <c:v>221.1649999998713</c:v>
                </c:pt>
                <c:pt idx="44234">
                  <c:v>221.1699999998713</c:v>
                </c:pt>
                <c:pt idx="44235">
                  <c:v>221.1749999998713</c:v>
                </c:pt>
                <c:pt idx="44236">
                  <c:v>221.1799999998713</c:v>
                </c:pt>
                <c:pt idx="44237">
                  <c:v>221.1849999998713</c:v>
                </c:pt>
                <c:pt idx="44238">
                  <c:v>221.1899999998713</c:v>
                </c:pt>
                <c:pt idx="44239">
                  <c:v>221.1949999998713</c:v>
                </c:pt>
                <c:pt idx="44240">
                  <c:v>221.1999999998713</c:v>
                </c:pt>
                <c:pt idx="44241">
                  <c:v>221.2049999998713</c:v>
                </c:pt>
                <c:pt idx="44242">
                  <c:v>221.2099999998713</c:v>
                </c:pt>
                <c:pt idx="44243">
                  <c:v>221.2149999998713</c:v>
                </c:pt>
                <c:pt idx="44244">
                  <c:v>221.2199999998709</c:v>
                </c:pt>
                <c:pt idx="44245">
                  <c:v>221.2249999998713</c:v>
                </c:pt>
                <c:pt idx="44246">
                  <c:v>221.2299999998713</c:v>
                </c:pt>
                <c:pt idx="44247">
                  <c:v>221.2349999998711</c:v>
                </c:pt>
                <c:pt idx="44248">
                  <c:v>221.2399999998711</c:v>
                </c:pt>
                <c:pt idx="44249">
                  <c:v>221.2449999998711</c:v>
                </c:pt>
                <c:pt idx="44250">
                  <c:v>221.2499999998711</c:v>
                </c:pt>
                <c:pt idx="44251">
                  <c:v>221.2549999998712</c:v>
                </c:pt>
                <c:pt idx="44252">
                  <c:v>221.2599999998712</c:v>
                </c:pt>
                <c:pt idx="44253">
                  <c:v>221.2649999998712</c:v>
                </c:pt>
                <c:pt idx="44254">
                  <c:v>221.2699999998711</c:v>
                </c:pt>
                <c:pt idx="44255">
                  <c:v>221.2749999998711</c:v>
                </c:pt>
                <c:pt idx="44256">
                  <c:v>221.2799999998711</c:v>
                </c:pt>
                <c:pt idx="44257">
                  <c:v>221.2849999998712</c:v>
                </c:pt>
                <c:pt idx="44258">
                  <c:v>221.2899999998712</c:v>
                </c:pt>
                <c:pt idx="44259">
                  <c:v>221.2949999998712</c:v>
                </c:pt>
                <c:pt idx="44260">
                  <c:v>221.2999999998711</c:v>
                </c:pt>
                <c:pt idx="44261">
                  <c:v>221.3049999998712</c:v>
                </c:pt>
                <c:pt idx="44262">
                  <c:v>221.3099999998712</c:v>
                </c:pt>
                <c:pt idx="44263">
                  <c:v>221.3149999998712</c:v>
                </c:pt>
                <c:pt idx="44264">
                  <c:v>221.3199999998712</c:v>
                </c:pt>
                <c:pt idx="44265">
                  <c:v>221.3249999998712</c:v>
                </c:pt>
                <c:pt idx="44266">
                  <c:v>221.3299999998712</c:v>
                </c:pt>
                <c:pt idx="44267">
                  <c:v>221.3349999998712</c:v>
                </c:pt>
                <c:pt idx="44268">
                  <c:v>221.3399999998712</c:v>
                </c:pt>
                <c:pt idx="44269">
                  <c:v>221.3449999998712</c:v>
                </c:pt>
                <c:pt idx="44270">
                  <c:v>221.3499999998712</c:v>
                </c:pt>
                <c:pt idx="44271">
                  <c:v>221.3549999998712</c:v>
                </c:pt>
                <c:pt idx="44272">
                  <c:v>221.3599999998712</c:v>
                </c:pt>
                <c:pt idx="44273">
                  <c:v>221.3649999998711</c:v>
                </c:pt>
                <c:pt idx="44274">
                  <c:v>221.3699999998711</c:v>
                </c:pt>
                <c:pt idx="44275">
                  <c:v>221.3749999998711</c:v>
                </c:pt>
                <c:pt idx="44276">
                  <c:v>221.3799999998711</c:v>
                </c:pt>
                <c:pt idx="44277">
                  <c:v>221.3849999998712</c:v>
                </c:pt>
                <c:pt idx="44278">
                  <c:v>221.3899999998712</c:v>
                </c:pt>
                <c:pt idx="44279">
                  <c:v>221.3949999998711</c:v>
                </c:pt>
                <c:pt idx="44280">
                  <c:v>221.3999999998711</c:v>
                </c:pt>
                <c:pt idx="44281">
                  <c:v>221.4049999998711</c:v>
                </c:pt>
                <c:pt idx="44282">
                  <c:v>221.4099999998711</c:v>
                </c:pt>
                <c:pt idx="44283">
                  <c:v>221.4149999998711</c:v>
                </c:pt>
                <c:pt idx="44284">
                  <c:v>221.4199999998711</c:v>
                </c:pt>
                <c:pt idx="44285">
                  <c:v>221.4249999998711</c:v>
                </c:pt>
                <c:pt idx="44286">
                  <c:v>221.4299999998711</c:v>
                </c:pt>
                <c:pt idx="44287">
                  <c:v>221.4349999998711</c:v>
                </c:pt>
                <c:pt idx="44288">
                  <c:v>221.4399999998711</c:v>
                </c:pt>
                <c:pt idx="44289">
                  <c:v>221.4449999998711</c:v>
                </c:pt>
                <c:pt idx="44290">
                  <c:v>221.4499999998711</c:v>
                </c:pt>
                <c:pt idx="44291">
                  <c:v>221.4549999998711</c:v>
                </c:pt>
                <c:pt idx="44292">
                  <c:v>221.4599999998711</c:v>
                </c:pt>
                <c:pt idx="44293">
                  <c:v>221.4649999998711</c:v>
                </c:pt>
                <c:pt idx="44294">
                  <c:v>221.469999999871</c:v>
                </c:pt>
                <c:pt idx="44295">
                  <c:v>221.474999999871</c:v>
                </c:pt>
                <c:pt idx="44296">
                  <c:v>221.479999999871</c:v>
                </c:pt>
                <c:pt idx="44297">
                  <c:v>221.484999999871</c:v>
                </c:pt>
                <c:pt idx="44298">
                  <c:v>221.489999999871</c:v>
                </c:pt>
                <c:pt idx="44299">
                  <c:v>221.494999999871</c:v>
                </c:pt>
                <c:pt idx="44300">
                  <c:v>221.499999999871</c:v>
                </c:pt>
                <c:pt idx="44301">
                  <c:v>221.504999999871</c:v>
                </c:pt>
                <c:pt idx="44302">
                  <c:v>221.509999999871</c:v>
                </c:pt>
                <c:pt idx="44303">
                  <c:v>221.514999999871</c:v>
                </c:pt>
                <c:pt idx="44304">
                  <c:v>221.5199999998709</c:v>
                </c:pt>
                <c:pt idx="44305">
                  <c:v>221.524999999871</c:v>
                </c:pt>
                <c:pt idx="44306">
                  <c:v>221.529999999871</c:v>
                </c:pt>
                <c:pt idx="44307">
                  <c:v>221.534999999871</c:v>
                </c:pt>
                <c:pt idx="44308">
                  <c:v>221.539999999871</c:v>
                </c:pt>
                <c:pt idx="44309">
                  <c:v>221.544999999871</c:v>
                </c:pt>
                <c:pt idx="44310">
                  <c:v>221.5499999998709</c:v>
                </c:pt>
                <c:pt idx="44311">
                  <c:v>221.554999999871</c:v>
                </c:pt>
                <c:pt idx="44312">
                  <c:v>221.559999999871</c:v>
                </c:pt>
                <c:pt idx="44313">
                  <c:v>221.564999999871</c:v>
                </c:pt>
                <c:pt idx="44314">
                  <c:v>221.569999999871</c:v>
                </c:pt>
                <c:pt idx="44315">
                  <c:v>221.574999999871</c:v>
                </c:pt>
                <c:pt idx="44316">
                  <c:v>221.5799999998709</c:v>
                </c:pt>
                <c:pt idx="44317">
                  <c:v>221.5849999998709</c:v>
                </c:pt>
                <c:pt idx="44318">
                  <c:v>221.5899999998709</c:v>
                </c:pt>
                <c:pt idx="44319">
                  <c:v>221.5949999998709</c:v>
                </c:pt>
                <c:pt idx="44320">
                  <c:v>221.5999999998709</c:v>
                </c:pt>
                <c:pt idx="44321">
                  <c:v>221.6049999998709</c:v>
                </c:pt>
                <c:pt idx="44322">
                  <c:v>221.6099999998709</c:v>
                </c:pt>
                <c:pt idx="44323">
                  <c:v>221.6149999998709</c:v>
                </c:pt>
                <c:pt idx="44324">
                  <c:v>221.6199999998709</c:v>
                </c:pt>
                <c:pt idx="44325">
                  <c:v>221.6249999998709</c:v>
                </c:pt>
                <c:pt idx="44326">
                  <c:v>221.6299999998709</c:v>
                </c:pt>
                <c:pt idx="44327">
                  <c:v>221.6349999998709</c:v>
                </c:pt>
                <c:pt idx="44328">
                  <c:v>221.6399999998709</c:v>
                </c:pt>
                <c:pt idx="44329">
                  <c:v>221.6449999998709</c:v>
                </c:pt>
                <c:pt idx="44330">
                  <c:v>221.6499999998709</c:v>
                </c:pt>
                <c:pt idx="44331">
                  <c:v>221.6549999998709</c:v>
                </c:pt>
                <c:pt idx="44332">
                  <c:v>221.6599999998709</c:v>
                </c:pt>
                <c:pt idx="44333">
                  <c:v>221.6649999998709</c:v>
                </c:pt>
                <c:pt idx="44334">
                  <c:v>221.6699999998709</c:v>
                </c:pt>
                <c:pt idx="44335">
                  <c:v>221.6749999998707</c:v>
                </c:pt>
                <c:pt idx="44336">
                  <c:v>221.6799999998707</c:v>
                </c:pt>
                <c:pt idx="44337">
                  <c:v>221.6849999998709</c:v>
                </c:pt>
                <c:pt idx="44338">
                  <c:v>221.6899999998708</c:v>
                </c:pt>
                <c:pt idx="44339">
                  <c:v>221.6949999998708</c:v>
                </c:pt>
                <c:pt idx="44340">
                  <c:v>221.6999999998708</c:v>
                </c:pt>
                <c:pt idx="44341">
                  <c:v>221.7049999998708</c:v>
                </c:pt>
                <c:pt idx="44342">
                  <c:v>221.7099999998707</c:v>
                </c:pt>
                <c:pt idx="44343">
                  <c:v>221.7149999998707</c:v>
                </c:pt>
                <c:pt idx="44344">
                  <c:v>221.7199999998707</c:v>
                </c:pt>
                <c:pt idx="44345">
                  <c:v>221.7249999998708</c:v>
                </c:pt>
                <c:pt idx="44346">
                  <c:v>221.7299999998708</c:v>
                </c:pt>
                <c:pt idx="44347">
                  <c:v>221.7349999998708</c:v>
                </c:pt>
                <c:pt idx="44348">
                  <c:v>221.7399999998707</c:v>
                </c:pt>
                <c:pt idx="44349">
                  <c:v>221.7449999998707</c:v>
                </c:pt>
                <c:pt idx="44350">
                  <c:v>221.7499999998707</c:v>
                </c:pt>
                <c:pt idx="44351">
                  <c:v>221.7549999998708</c:v>
                </c:pt>
                <c:pt idx="44352">
                  <c:v>221.7599999998708</c:v>
                </c:pt>
                <c:pt idx="44353">
                  <c:v>221.7649999998708</c:v>
                </c:pt>
                <c:pt idx="44354">
                  <c:v>221.7699999998707</c:v>
                </c:pt>
                <c:pt idx="44355">
                  <c:v>221.7749999998707</c:v>
                </c:pt>
                <c:pt idx="44356">
                  <c:v>221.7799999998707</c:v>
                </c:pt>
                <c:pt idx="44357">
                  <c:v>221.7849999998708</c:v>
                </c:pt>
                <c:pt idx="44358">
                  <c:v>221.7899999998708</c:v>
                </c:pt>
                <c:pt idx="44359">
                  <c:v>221.7949999998708</c:v>
                </c:pt>
                <c:pt idx="44360">
                  <c:v>221.7999999998707</c:v>
                </c:pt>
                <c:pt idx="44361">
                  <c:v>221.8049999998707</c:v>
                </c:pt>
                <c:pt idx="44362">
                  <c:v>221.8099999998707</c:v>
                </c:pt>
                <c:pt idx="44363">
                  <c:v>221.8149999998707</c:v>
                </c:pt>
                <c:pt idx="44364">
                  <c:v>221.8199999998707</c:v>
                </c:pt>
                <c:pt idx="44365">
                  <c:v>221.8249999998708</c:v>
                </c:pt>
                <c:pt idx="44366">
                  <c:v>221.8299999998708</c:v>
                </c:pt>
                <c:pt idx="44367">
                  <c:v>221.8349999998707</c:v>
                </c:pt>
                <c:pt idx="44368">
                  <c:v>221.8399999998707</c:v>
                </c:pt>
                <c:pt idx="44369">
                  <c:v>221.8449999998707</c:v>
                </c:pt>
                <c:pt idx="44370">
                  <c:v>221.8499999998707</c:v>
                </c:pt>
                <c:pt idx="44371">
                  <c:v>221.8549999998707</c:v>
                </c:pt>
                <c:pt idx="44372">
                  <c:v>221.8599999998707</c:v>
                </c:pt>
                <c:pt idx="44373">
                  <c:v>221.8649999998707</c:v>
                </c:pt>
                <c:pt idx="44374">
                  <c:v>221.8699999998707</c:v>
                </c:pt>
                <c:pt idx="44375">
                  <c:v>221.8749999998707</c:v>
                </c:pt>
                <c:pt idx="44376">
                  <c:v>221.8799999998707</c:v>
                </c:pt>
                <c:pt idx="44377">
                  <c:v>221.8849999998707</c:v>
                </c:pt>
                <c:pt idx="44378">
                  <c:v>221.8899999998707</c:v>
                </c:pt>
                <c:pt idx="44379">
                  <c:v>221.8949999998707</c:v>
                </c:pt>
                <c:pt idx="44380">
                  <c:v>221.8999999998707</c:v>
                </c:pt>
                <c:pt idx="44381">
                  <c:v>221.9049999998707</c:v>
                </c:pt>
                <c:pt idx="44382">
                  <c:v>221.9099999998706</c:v>
                </c:pt>
                <c:pt idx="44383">
                  <c:v>221.9149999998706</c:v>
                </c:pt>
                <c:pt idx="44384">
                  <c:v>221.9199999998706</c:v>
                </c:pt>
                <c:pt idx="44385">
                  <c:v>221.9249999998706</c:v>
                </c:pt>
                <c:pt idx="44386">
                  <c:v>221.9299999998706</c:v>
                </c:pt>
                <c:pt idx="44387">
                  <c:v>221.9349999998706</c:v>
                </c:pt>
                <c:pt idx="44388">
                  <c:v>221.9399999998706</c:v>
                </c:pt>
                <c:pt idx="44389">
                  <c:v>221.9449999998706</c:v>
                </c:pt>
                <c:pt idx="44390">
                  <c:v>221.9499999998706</c:v>
                </c:pt>
                <c:pt idx="44391">
                  <c:v>221.9549999998706</c:v>
                </c:pt>
                <c:pt idx="44392">
                  <c:v>221.9599999998706</c:v>
                </c:pt>
                <c:pt idx="44393">
                  <c:v>221.9649999998706</c:v>
                </c:pt>
                <c:pt idx="44394">
                  <c:v>221.9699999998706</c:v>
                </c:pt>
                <c:pt idx="44395">
                  <c:v>221.9749999998706</c:v>
                </c:pt>
                <c:pt idx="44396">
                  <c:v>221.9799999998706</c:v>
                </c:pt>
                <c:pt idx="44397">
                  <c:v>221.9849999998706</c:v>
                </c:pt>
                <c:pt idx="44398">
                  <c:v>221.9899999998706</c:v>
                </c:pt>
                <c:pt idx="44399">
                  <c:v>221.9949999998706</c:v>
                </c:pt>
                <c:pt idx="44400">
                  <c:v>221.9999999998706</c:v>
                </c:pt>
                <c:pt idx="44401">
                  <c:v>222.0049999998706</c:v>
                </c:pt>
                <c:pt idx="44402">
                  <c:v>222.0099999998706</c:v>
                </c:pt>
                <c:pt idx="44403">
                  <c:v>222.0149999998706</c:v>
                </c:pt>
                <c:pt idx="44404">
                  <c:v>222.0199999998705</c:v>
                </c:pt>
                <c:pt idx="44405">
                  <c:v>222.0249999998705</c:v>
                </c:pt>
                <c:pt idx="44406">
                  <c:v>222.0299999998705</c:v>
                </c:pt>
                <c:pt idx="44407">
                  <c:v>222.0349999998705</c:v>
                </c:pt>
                <c:pt idx="44408">
                  <c:v>222.0399999998705</c:v>
                </c:pt>
                <c:pt idx="44409">
                  <c:v>222.0449999998705</c:v>
                </c:pt>
                <c:pt idx="44410">
                  <c:v>222.0499999998705</c:v>
                </c:pt>
                <c:pt idx="44411">
                  <c:v>222.0549999998705</c:v>
                </c:pt>
                <c:pt idx="44412">
                  <c:v>222.0599999998705</c:v>
                </c:pt>
                <c:pt idx="44413">
                  <c:v>222.0649999998705</c:v>
                </c:pt>
                <c:pt idx="44414">
                  <c:v>222.0699999998705</c:v>
                </c:pt>
                <c:pt idx="44415">
                  <c:v>222.0749999998705</c:v>
                </c:pt>
                <c:pt idx="44416">
                  <c:v>222.0799999998705</c:v>
                </c:pt>
                <c:pt idx="44417">
                  <c:v>222.0849999998705</c:v>
                </c:pt>
                <c:pt idx="44418">
                  <c:v>222.0899999998705</c:v>
                </c:pt>
                <c:pt idx="44419">
                  <c:v>222.0949999998705</c:v>
                </c:pt>
                <c:pt idx="44420">
                  <c:v>222.0999999998705</c:v>
                </c:pt>
                <c:pt idx="44421">
                  <c:v>222.1049999998705</c:v>
                </c:pt>
                <c:pt idx="44422">
                  <c:v>222.1099999998705</c:v>
                </c:pt>
                <c:pt idx="44423">
                  <c:v>222.1149999998703</c:v>
                </c:pt>
                <c:pt idx="44424">
                  <c:v>222.1199999998703</c:v>
                </c:pt>
                <c:pt idx="44425">
                  <c:v>222.1249999998705</c:v>
                </c:pt>
                <c:pt idx="44426">
                  <c:v>222.1299999998704</c:v>
                </c:pt>
                <c:pt idx="44427">
                  <c:v>222.1349999998704</c:v>
                </c:pt>
                <c:pt idx="44428">
                  <c:v>222.1399999998704</c:v>
                </c:pt>
                <c:pt idx="44429">
                  <c:v>222.1449999998704</c:v>
                </c:pt>
                <c:pt idx="44430">
                  <c:v>222.1499999998703</c:v>
                </c:pt>
                <c:pt idx="44431">
                  <c:v>222.1549999998704</c:v>
                </c:pt>
                <c:pt idx="44432">
                  <c:v>222.1599999998704</c:v>
                </c:pt>
                <c:pt idx="44433">
                  <c:v>222.1649999998704</c:v>
                </c:pt>
                <c:pt idx="44434">
                  <c:v>222.1699999998704</c:v>
                </c:pt>
                <c:pt idx="44435">
                  <c:v>222.1749999998704</c:v>
                </c:pt>
                <c:pt idx="44436">
                  <c:v>222.1799999998703</c:v>
                </c:pt>
                <c:pt idx="44437">
                  <c:v>222.1849999998704</c:v>
                </c:pt>
                <c:pt idx="44438">
                  <c:v>222.1899999998704</c:v>
                </c:pt>
                <c:pt idx="44439">
                  <c:v>222.1949999998704</c:v>
                </c:pt>
                <c:pt idx="44440">
                  <c:v>222.1999999998704</c:v>
                </c:pt>
                <c:pt idx="44441">
                  <c:v>222.2049999998704</c:v>
                </c:pt>
                <c:pt idx="44442">
                  <c:v>222.2099999998703</c:v>
                </c:pt>
                <c:pt idx="44443">
                  <c:v>222.2149999998703</c:v>
                </c:pt>
                <c:pt idx="44444">
                  <c:v>222.2199999998703</c:v>
                </c:pt>
                <c:pt idx="44445">
                  <c:v>222.2249999998704</c:v>
                </c:pt>
                <c:pt idx="44446">
                  <c:v>222.2299999998704</c:v>
                </c:pt>
                <c:pt idx="44447">
                  <c:v>222.2349999998704</c:v>
                </c:pt>
                <c:pt idx="44448">
                  <c:v>222.2399999998703</c:v>
                </c:pt>
                <c:pt idx="44449">
                  <c:v>222.2449999998703</c:v>
                </c:pt>
                <c:pt idx="44450">
                  <c:v>222.2499999998703</c:v>
                </c:pt>
                <c:pt idx="44451">
                  <c:v>222.2549999998703</c:v>
                </c:pt>
                <c:pt idx="44452">
                  <c:v>222.2599999998703</c:v>
                </c:pt>
                <c:pt idx="44453">
                  <c:v>222.2649999998703</c:v>
                </c:pt>
                <c:pt idx="44454">
                  <c:v>222.2699999998703</c:v>
                </c:pt>
                <c:pt idx="44455">
                  <c:v>222.2749999998703</c:v>
                </c:pt>
                <c:pt idx="44456">
                  <c:v>222.2799999998703</c:v>
                </c:pt>
                <c:pt idx="44457">
                  <c:v>222.2849999998703</c:v>
                </c:pt>
                <c:pt idx="44458">
                  <c:v>222.2899999998703</c:v>
                </c:pt>
                <c:pt idx="44459">
                  <c:v>222.2949999998703</c:v>
                </c:pt>
                <c:pt idx="44460">
                  <c:v>222.2999999998703</c:v>
                </c:pt>
                <c:pt idx="44461">
                  <c:v>222.3049999998703</c:v>
                </c:pt>
                <c:pt idx="44462">
                  <c:v>222.3099999998703</c:v>
                </c:pt>
                <c:pt idx="44463">
                  <c:v>222.3149999998703</c:v>
                </c:pt>
                <c:pt idx="44464">
                  <c:v>222.3199999998703</c:v>
                </c:pt>
                <c:pt idx="44465">
                  <c:v>222.3249999998703</c:v>
                </c:pt>
                <c:pt idx="44466">
                  <c:v>222.3299999998703</c:v>
                </c:pt>
                <c:pt idx="44467">
                  <c:v>222.3349999998703</c:v>
                </c:pt>
                <c:pt idx="44468">
                  <c:v>222.3399999998703</c:v>
                </c:pt>
                <c:pt idx="44469">
                  <c:v>222.3449999998703</c:v>
                </c:pt>
                <c:pt idx="44470">
                  <c:v>222.3499999998702</c:v>
                </c:pt>
                <c:pt idx="44471">
                  <c:v>222.3549999998702</c:v>
                </c:pt>
                <c:pt idx="44472">
                  <c:v>222.3599999998702</c:v>
                </c:pt>
                <c:pt idx="44473">
                  <c:v>222.3649999998702</c:v>
                </c:pt>
                <c:pt idx="44474">
                  <c:v>222.3699999998702</c:v>
                </c:pt>
                <c:pt idx="44475">
                  <c:v>222.3749999998702</c:v>
                </c:pt>
                <c:pt idx="44476">
                  <c:v>222.3799999998702</c:v>
                </c:pt>
                <c:pt idx="44477">
                  <c:v>222.3849999998702</c:v>
                </c:pt>
                <c:pt idx="44478">
                  <c:v>222.3899999998702</c:v>
                </c:pt>
                <c:pt idx="44479">
                  <c:v>222.3949999998702</c:v>
                </c:pt>
                <c:pt idx="44480">
                  <c:v>222.3999999998702</c:v>
                </c:pt>
                <c:pt idx="44481">
                  <c:v>222.4049999998702</c:v>
                </c:pt>
                <c:pt idx="44482">
                  <c:v>222.4099999998702</c:v>
                </c:pt>
                <c:pt idx="44483">
                  <c:v>222.4149999998702</c:v>
                </c:pt>
                <c:pt idx="44484">
                  <c:v>222.4199999998702</c:v>
                </c:pt>
                <c:pt idx="44485">
                  <c:v>222.4249999998702</c:v>
                </c:pt>
                <c:pt idx="44486">
                  <c:v>222.4299999998702</c:v>
                </c:pt>
                <c:pt idx="44487">
                  <c:v>222.4349999998702</c:v>
                </c:pt>
                <c:pt idx="44488">
                  <c:v>222.4399999998702</c:v>
                </c:pt>
                <c:pt idx="44489">
                  <c:v>222.4449999998702</c:v>
                </c:pt>
                <c:pt idx="44490">
                  <c:v>222.4499999998702</c:v>
                </c:pt>
                <c:pt idx="44491">
                  <c:v>222.4549999998702</c:v>
                </c:pt>
                <c:pt idx="44492">
                  <c:v>222.4599999998702</c:v>
                </c:pt>
                <c:pt idx="44493">
                  <c:v>222.4649999998701</c:v>
                </c:pt>
                <c:pt idx="44494">
                  <c:v>222.4699999998701</c:v>
                </c:pt>
                <c:pt idx="44495">
                  <c:v>222.4749999998701</c:v>
                </c:pt>
                <c:pt idx="44496">
                  <c:v>222.4799999998701</c:v>
                </c:pt>
                <c:pt idx="44497">
                  <c:v>222.4849999998702</c:v>
                </c:pt>
                <c:pt idx="44498">
                  <c:v>222.4899999998702</c:v>
                </c:pt>
                <c:pt idx="44499">
                  <c:v>222.4949999998701</c:v>
                </c:pt>
                <c:pt idx="44500">
                  <c:v>222.4999999998701</c:v>
                </c:pt>
                <c:pt idx="44501">
                  <c:v>222.5049999998701</c:v>
                </c:pt>
                <c:pt idx="44502">
                  <c:v>222.5099999998701</c:v>
                </c:pt>
                <c:pt idx="44503">
                  <c:v>222.5149999998701</c:v>
                </c:pt>
                <c:pt idx="44504">
                  <c:v>222.5199999998701</c:v>
                </c:pt>
                <c:pt idx="44505">
                  <c:v>222.5249999998701</c:v>
                </c:pt>
                <c:pt idx="44506">
                  <c:v>222.5299999998701</c:v>
                </c:pt>
                <c:pt idx="44507">
                  <c:v>222.5349999998701</c:v>
                </c:pt>
                <c:pt idx="44508">
                  <c:v>222.5399999998701</c:v>
                </c:pt>
                <c:pt idx="44509">
                  <c:v>222.5449999998701</c:v>
                </c:pt>
                <c:pt idx="44510">
                  <c:v>222.5499999998701</c:v>
                </c:pt>
                <c:pt idx="44511">
                  <c:v>222.5549999998701</c:v>
                </c:pt>
                <c:pt idx="44512">
                  <c:v>222.5599999998701</c:v>
                </c:pt>
                <c:pt idx="44513">
                  <c:v>222.5649999998701</c:v>
                </c:pt>
                <c:pt idx="44514">
                  <c:v>222.56999999987</c:v>
                </c:pt>
                <c:pt idx="44515">
                  <c:v>222.57499999987</c:v>
                </c:pt>
                <c:pt idx="44516">
                  <c:v>222.57999999987</c:v>
                </c:pt>
                <c:pt idx="44517">
                  <c:v>222.58499999987</c:v>
                </c:pt>
                <c:pt idx="44518">
                  <c:v>222.58999999987</c:v>
                </c:pt>
                <c:pt idx="44519">
                  <c:v>222.59499999987</c:v>
                </c:pt>
                <c:pt idx="44520">
                  <c:v>222.59999999987</c:v>
                </c:pt>
                <c:pt idx="44521">
                  <c:v>222.60499999987</c:v>
                </c:pt>
                <c:pt idx="44522">
                  <c:v>222.60999999987</c:v>
                </c:pt>
                <c:pt idx="44523">
                  <c:v>222.61499999987</c:v>
                </c:pt>
                <c:pt idx="44524">
                  <c:v>222.6199999998699</c:v>
                </c:pt>
                <c:pt idx="44525">
                  <c:v>222.62499999987</c:v>
                </c:pt>
                <c:pt idx="44526">
                  <c:v>222.62999999987</c:v>
                </c:pt>
                <c:pt idx="44527">
                  <c:v>222.63499999987</c:v>
                </c:pt>
                <c:pt idx="44528">
                  <c:v>222.63999999987</c:v>
                </c:pt>
                <c:pt idx="44529">
                  <c:v>222.64499999987</c:v>
                </c:pt>
                <c:pt idx="44530">
                  <c:v>222.6499999998699</c:v>
                </c:pt>
                <c:pt idx="44531">
                  <c:v>222.65499999987</c:v>
                </c:pt>
                <c:pt idx="44532">
                  <c:v>222.65999999987</c:v>
                </c:pt>
                <c:pt idx="44533">
                  <c:v>222.66499999987</c:v>
                </c:pt>
                <c:pt idx="44534">
                  <c:v>222.66999999987</c:v>
                </c:pt>
                <c:pt idx="44535">
                  <c:v>222.67499999987</c:v>
                </c:pt>
                <c:pt idx="44536">
                  <c:v>222.6799999998699</c:v>
                </c:pt>
                <c:pt idx="44537">
                  <c:v>222.6849999998699</c:v>
                </c:pt>
                <c:pt idx="44538">
                  <c:v>222.6899999998699</c:v>
                </c:pt>
                <c:pt idx="44539">
                  <c:v>222.6949999998699</c:v>
                </c:pt>
                <c:pt idx="44540">
                  <c:v>222.6999999998699</c:v>
                </c:pt>
                <c:pt idx="44541">
                  <c:v>222.7049999998699</c:v>
                </c:pt>
                <c:pt idx="44542">
                  <c:v>222.7099999998699</c:v>
                </c:pt>
                <c:pt idx="44543">
                  <c:v>222.7149999998699</c:v>
                </c:pt>
                <c:pt idx="44544">
                  <c:v>222.7199999998699</c:v>
                </c:pt>
                <c:pt idx="44545">
                  <c:v>222.7249999998699</c:v>
                </c:pt>
                <c:pt idx="44546">
                  <c:v>222.7299999998699</c:v>
                </c:pt>
                <c:pt idx="44547">
                  <c:v>222.7349999998699</c:v>
                </c:pt>
                <c:pt idx="44548">
                  <c:v>222.7399999998699</c:v>
                </c:pt>
                <c:pt idx="44549">
                  <c:v>222.7449999998699</c:v>
                </c:pt>
                <c:pt idx="44550">
                  <c:v>222.7499999998699</c:v>
                </c:pt>
                <c:pt idx="44551">
                  <c:v>222.7549999998699</c:v>
                </c:pt>
                <c:pt idx="44552">
                  <c:v>222.7599999998699</c:v>
                </c:pt>
                <c:pt idx="44553">
                  <c:v>222.7649999998699</c:v>
                </c:pt>
                <c:pt idx="44554">
                  <c:v>222.7699999998699</c:v>
                </c:pt>
                <c:pt idx="44555">
                  <c:v>222.7749999998697</c:v>
                </c:pt>
                <c:pt idx="44556">
                  <c:v>222.7799999998697</c:v>
                </c:pt>
                <c:pt idx="44557">
                  <c:v>222.7849999998699</c:v>
                </c:pt>
                <c:pt idx="44558">
                  <c:v>222.7899999998698</c:v>
                </c:pt>
                <c:pt idx="44559">
                  <c:v>222.7949999998698</c:v>
                </c:pt>
                <c:pt idx="44560">
                  <c:v>222.7999999998698</c:v>
                </c:pt>
                <c:pt idx="44561">
                  <c:v>222.8049999998698</c:v>
                </c:pt>
                <c:pt idx="44562">
                  <c:v>222.8099999998698</c:v>
                </c:pt>
                <c:pt idx="44563">
                  <c:v>222.8149999998698</c:v>
                </c:pt>
                <c:pt idx="44564">
                  <c:v>222.8199999998698</c:v>
                </c:pt>
                <c:pt idx="44565">
                  <c:v>222.8249999998698</c:v>
                </c:pt>
                <c:pt idx="44566">
                  <c:v>222.8299999998698</c:v>
                </c:pt>
                <c:pt idx="44567">
                  <c:v>222.8349999998698</c:v>
                </c:pt>
                <c:pt idx="44568">
                  <c:v>222.8399999998698</c:v>
                </c:pt>
                <c:pt idx="44569">
                  <c:v>222.8449999998698</c:v>
                </c:pt>
                <c:pt idx="44570">
                  <c:v>222.8499999998698</c:v>
                </c:pt>
                <c:pt idx="44571">
                  <c:v>222.8549999998698</c:v>
                </c:pt>
                <c:pt idx="44572">
                  <c:v>222.8599999998698</c:v>
                </c:pt>
                <c:pt idx="44573">
                  <c:v>222.8649999998698</c:v>
                </c:pt>
                <c:pt idx="44574">
                  <c:v>222.8699999998698</c:v>
                </c:pt>
                <c:pt idx="44575">
                  <c:v>222.8749999998698</c:v>
                </c:pt>
                <c:pt idx="44576">
                  <c:v>222.8799999998698</c:v>
                </c:pt>
                <c:pt idx="44577">
                  <c:v>222.8849999998698</c:v>
                </c:pt>
                <c:pt idx="44578">
                  <c:v>222.8899999998698</c:v>
                </c:pt>
                <c:pt idx="44579">
                  <c:v>222.8949999998698</c:v>
                </c:pt>
                <c:pt idx="44580">
                  <c:v>222.8999999998698</c:v>
                </c:pt>
                <c:pt idx="44581">
                  <c:v>222.9049999998697</c:v>
                </c:pt>
                <c:pt idx="44582">
                  <c:v>222.9099999998697</c:v>
                </c:pt>
                <c:pt idx="44583">
                  <c:v>222.9149999998697</c:v>
                </c:pt>
                <c:pt idx="44584">
                  <c:v>222.9199999998697</c:v>
                </c:pt>
                <c:pt idx="44585">
                  <c:v>222.9249999998698</c:v>
                </c:pt>
                <c:pt idx="44586">
                  <c:v>222.9299999998698</c:v>
                </c:pt>
                <c:pt idx="44587">
                  <c:v>222.9349999998697</c:v>
                </c:pt>
                <c:pt idx="44588">
                  <c:v>222.9399999998697</c:v>
                </c:pt>
                <c:pt idx="44589">
                  <c:v>222.9449999998697</c:v>
                </c:pt>
                <c:pt idx="44590">
                  <c:v>222.9499999998697</c:v>
                </c:pt>
                <c:pt idx="44591">
                  <c:v>222.9549999998697</c:v>
                </c:pt>
                <c:pt idx="44592">
                  <c:v>222.9599999998697</c:v>
                </c:pt>
                <c:pt idx="44593">
                  <c:v>222.9649999998697</c:v>
                </c:pt>
                <c:pt idx="44594">
                  <c:v>222.9699999998697</c:v>
                </c:pt>
                <c:pt idx="44595">
                  <c:v>222.9749999998697</c:v>
                </c:pt>
                <c:pt idx="44596">
                  <c:v>222.9799999998697</c:v>
                </c:pt>
                <c:pt idx="44597">
                  <c:v>222.9849999998697</c:v>
                </c:pt>
                <c:pt idx="44598">
                  <c:v>222.9899999998697</c:v>
                </c:pt>
                <c:pt idx="44599">
                  <c:v>222.9949999998697</c:v>
                </c:pt>
                <c:pt idx="44600">
                  <c:v>222.9999999998697</c:v>
                </c:pt>
                <c:pt idx="44601">
                  <c:v>223.0049999998697</c:v>
                </c:pt>
                <c:pt idx="44602">
                  <c:v>223.0099999998696</c:v>
                </c:pt>
                <c:pt idx="44603">
                  <c:v>223.0149999998696</c:v>
                </c:pt>
                <c:pt idx="44604">
                  <c:v>223.0199999998696</c:v>
                </c:pt>
                <c:pt idx="44605">
                  <c:v>223.0249999998696</c:v>
                </c:pt>
                <c:pt idx="44606">
                  <c:v>223.0299999998696</c:v>
                </c:pt>
                <c:pt idx="44607">
                  <c:v>223.0349999998696</c:v>
                </c:pt>
                <c:pt idx="44608">
                  <c:v>223.0399999998696</c:v>
                </c:pt>
                <c:pt idx="44609">
                  <c:v>223.0449999998696</c:v>
                </c:pt>
                <c:pt idx="44610">
                  <c:v>223.0499999998696</c:v>
                </c:pt>
                <c:pt idx="44611">
                  <c:v>223.0549999998696</c:v>
                </c:pt>
                <c:pt idx="44612">
                  <c:v>223.0599999998696</c:v>
                </c:pt>
                <c:pt idx="44613">
                  <c:v>223.0649999998696</c:v>
                </c:pt>
                <c:pt idx="44614">
                  <c:v>223.0699999998696</c:v>
                </c:pt>
                <c:pt idx="44615">
                  <c:v>223.0749999998696</c:v>
                </c:pt>
                <c:pt idx="44616">
                  <c:v>223.0799999998696</c:v>
                </c:pt>
                <c:pt idx="44617">
                  <c:v>223.0849999998696</c:v>
                </c:pt>
                <c:pt idx="44618">
                  <c:v>223.0899999998696</c:v>
                </c:pt>
                <c:pt idx="44619">
                  <c:v>223.0949999998696</c:v>
                </c:pt>
                <c:pt idx="44620">
                  <c:v>223.0999999998696</c:v>
                </c:pt>
                <c:pt idx="44621">
                  <c:v>223.1049999998696</c:v>
                </c:pt>
                <c:pt idx="44622">
                  <c:v>223.1099999998696</c:v>
                </c:pt>
                <c:pt idx="44623">
                  <c:v>223.1149999998696</c:v>
                </c:pt>
                <c:pt idx="44624">
                  <c:v>223.1199999998695</c:v>
                </c:pt>
                <c:pt idx="44625">
                  <c:v>223.1249999998695</c:v>
                </c:pt>
                <c:pt idx="44626">
                  <c:v>223.1299999998695</c:v>
                </c:pt>
                <c:pt idx="44627">
                  <c:v>223.1349999998695</c:v>
                </c:pt>
                <c:pt idx="44628">
                  <c:v>223.1399999998695</c:v>
                </c:pt>
                <c:pt idx="44629">
                  <c:v>223.1449999998695</c:v>
                </c:pt>
                <c:pt idx="44630">
                  <c:v>223.1499999998695</c:v>
                </c:pt>
                <c:pt idx="44631">
                  <c:v>223.1549999998695</c:v>
                </c:pt>
                <c:pt idx="44632">
                  <c:v>223.1599999998695</c:v>
                </c:pt>
                <c:pt idx="44633">
                  <c:v>223.1649999998695</c:v>
                </c:pt>
                <c:pt idx="44634">
                  <c:v>223.1699999998695</c:v>
                </c:pt>
                <c:pt idx="44635">
                  <c:v>223.1749999998695</c:v>
                </c:pt>
                <c:pt idx="44636">
                  <c:v>223.1799999998695</c:v>
                </c:pt>
                <c:pt idx="44637">
                  <c:v>223.1849999998695</c:v>
                </c:pt>
                <c:pt idx="44638">
                  <c:v>223.1899999998695</c:v>
                </c:pt>
                <c:pt idx="44639">
                  <c:v>223.1949999998695</c:v>
                </c:pt>
                <c:pt idx="44640">
                  <c:v>223.1999999998695</c:v>
                </c:pt>
                <c:pt idx="44641">
                  <c:v>223.2049999998695</c:v>
                </c:pt>
                <c:pt idx="44642">
                  <c:v>223.2099999998695</c:v>
                </c:pt>
                <c:pt idx="44643">
                  <c:v>223.2149999998693</c:v>
                </c:pt>
                <c:pt idx="44644">
                  <c:v>223.2199999998693</c:v>
                </c:pt>
                <c:pt idx="44645">
                  <c:v>223.2249999998695</c:v>
                </c:pt>
                <c:pt idx="44646">
                  <c:v>223.2299999998694</c:v>
                </c:pt>
                <c:pt idx="44647">
                  <c:v>223.2349999998694</c:v>
                </c:pt>
                <c:pt idx="44648">
                  <c:v>223.2399999998694</c:v>
                </c:pt>
                <c:pt idx="44649">
                  <c:v>223.2449999998693</c:v>
                </c:pt>
                <c:pt idx="44650">
                  <c:v>223.2499999998693</c:v>
                </c:pt>
                <c:pt idx="44651">
                  <c:v>223.2549999998694</c:v>
                </c:pt>
                <c:pt idx="44652">
                  <c:v>223.2599999998694</c:v>
                </c:pt>
                <c:pt idx="44653">
                  <c:v>223.2649999998694</c:v>
                </c:pt>
                <c:pt idx="44654">
                  <c:v>223.2699999998694</c:v>
                </c:pt>
                <c:pt idx="44655">
                  <c:v>223.2749999998694</c:v>
                </c:pt>
                <c:pt idx="44656">
                  <c:v>223.2799999998693</c:v>
                </c:pt>
                <c:pt idx="44657">
                  <c:v>223.2849999998694</c:v>
                </c:pt>
                <c:pt idx="44658">
                  <c:v>223.2899999998694</c:v>
                </c:pt>
                <c:pt idx="44659">
                  <c:v>223.2949999998694</c:v>
                </c:pt>
                <c:pt idx="44660">
                  <c:v>223.2999999998694</c:v>
                </c:pt>
                <c:pt idx="44661">
                  <c:v>223.3049999998694</c:v>
                </c:pt>
                <c:pt idx="44662">
                  <c:v>223.3099999998694</c:v>
                </c:pt>
                <c:pt idx="44663">
                  <c:v>223.3149999998694</c:v>
                </c:pt>
                <c:pt idx="44664">
                  <c:v>223.3199999998694</c:v>
                </c:pt>
                <c:pt idx="44665">
                  <c:v>223.3249999998694</c:v>
                </c:pt>
                <c:pt idx="44666">
                  <c:v>223.3299999998694</c:v>
                </c:pt>
                <c:pt idx="44667">
                  <c:v>223.3349999998694</c:v>
                </c:pt>
                <c:pt idx="44668">
                  <c:v>223.3399999998694</c:v>
                </c:pt>
                <c:pt idx="44669">
                  <c:v>223.3449999998693</c:v>
                </c:pt>
                <c:pt idx="44670">
                  <c:v>223.3499999998693</c:v>
                </c:pt>
                <c:pt idx="44671">
                  <c:v>223.3549999998694</c:v>
                </c:pt>
                <c:pt idx="44672">
                  <c:v>223.3599999998694</c:v>
                </c:pt>
                <c:pt idx="44673">
                  <c:v>223.3649999998694</c:v>
                </c:pt>
                <c:pt idx="44674">
                  <c:v>223.3699999998693</c:v>
                </c:pt>
                <c:pt idx="44675">
                  <c:v>223.3749999998693</c:v>
                </c:pt>
                <c:pt idx="44676">
                  <c:v>223.3799999998693</c:v>
                </c:pt>
                <c:pt idx="44677">
                  <c:v>223.3849999998693</c:v>
                </c:pt>
                <c:pt idx="44678">
                  <c:v>223.3899999998693</c:v>
                </c:pt>
                <c:pt idx="44679">
                  <c:v>223.3949999998693</c:v>
                </c:pt>
                <c:pt idx="44680">
                  <c:v>223.3999999998693</c:v>
                </c:pt>
                <c:pt idx="44681">
                  <c:v>223.4049999998693</c:v>
                </c:pt>
                <c:pt idx="44682">
                  <c:v>223.4099999998693</c:v>
                </c:pt>
                <c:pt idx="44683">
                  <c:v>223.4149999998693</c:v>
                </c:pt>
                <c:pt idx="44684">
                  <c:v>223.4199999998693</c:v>
                </c:pt>
                <c:pt idx="44685">
                  <c:v>223.4249999998693</c:v>
                </c:pt>
                <c:pt idx="44686">
                  <c:v>223.4299999998693</c:v>
                </c:pt>
                <c:pt idx="44687">
                  <c:v>223.4349999998693</c:v>
                </c:pt>
                <c:pt idx="44688">
                  <c:v>223.4399999998693</c:v>
                </c:pt>
                <c:pt idx="44689">
                  <c:v>223.4449999998693</c:v>
                </c:pt>
                <c:pt idx="44690">
                  <c:v>223.4499999998692</c:v>
                </c:pt>
                <c:pt idx="44691">
                  <c:v>223.4549999998692</c:v>
                </c:pt>
                <c:pt idx="44692">
                  <c:v>223.4599999998692</c:v>
                </c:pt>
                <c:pt idx="44693">
                  <c:v>223.4649999998692</c:v>
                </c:pt>
                <c:pt idx="44694">
                  <c:v>223.4699999998692</c:v>
                </c:pt>
                <c:pt idx="44695">
                  <c:v>223.4749999998692</c:v>
                </c:pt>
                <c:pt idx="44696">
                  <c:v>223.4799999998692</c:v>
                </c:pt>
                <c:pt idx="44697">
                  <c:v>223.4849999998692</c:v>
                </c:pt>
                <c:pt idx="44698">
                  <c:v>223.4899999998692</c:v>
                </c:pt>
                <c:pt idx="44699">
                  <c:v>223.4949999998692</c:v>
                </c:pt>
                <c:pt idx="44700">
                  <c:v>223.4999999998692</c:v>
                </c:pt>
                <c:pt idx="44701">
                  <c:v>223.5049999998692</c:v>
                </c:pt>
                <c:pt idx="44702">
                  <c:v>223.5099999998692</c:v>
                </c:pt>
                <c:pt idx="44703">
                  <c:v>223.5149999998692</c:v>
                </c:pt>
                <c:pt idx="44704">
                  <c:v>223.5199999998692</c:v>
                </c:pt>
                <c:pt idx="44705">
                  <c:v>223.5249999998692</c:v>
                </c:pt>
                <c:pt idx="44706">
                  <c:v>223.5299999998692</c:v>
                </c:pt>
                <c:pt idx="44707">
                  <c:v>223.5349999998692</c:v>
                </c:pt>
                <c:pt idx="44708">
                  <c:v>223.5399999998692</c:v>
                </c:pt>
                <c:pt idx="44709">
                  <c:v>223.5449999998692</c:v>
                </c:pt>
                <c:pt idx="44710">
                  <c:v>223.5499999998692</c:v>
                </c:pt>
                <c:pt idx="44711">
                  <c:v>223.5549999998692</c:v>
                </c:pt>
                <c:pt idx="44712">
                  <c:v>223.5599999998692</c:v>
                </c:pt>
                <c:pt idx="44713">
                  <c:v>223.5649999998691</c:v>
                </c:pt>
                <c:pt idx="44714">
                  <c:v>223.5699999998691</c:v>
                </c:pt>
                <c:pt idx="44715">
                  <c:v>223.5749999998691</c:v>
                </c:pt>
                <c:pt idx="44716">
                  <c:v>223.5799999998691</c:v>
                </c:pt>
                <c:pt idx="44717">
                  <c:v>223.5849999998692</c:v>
                </c:pt>
                <c:pt idx="44718">
                  <c:v>223.5899999998691</c:v>
                </c:pt>
                <c:pt idx="44719">
                  <c:v>223.5949999998691</c:v>
                </c:pt>
                <c:pt idx="44720">
                  <c:v>223.5999999998691</c:v>
                </c:pt>
                <c:pt idx="44721">
                  <c:v>223.6049999998691</c:v>
                </c:pt>
                <c:pt idx="44722">
                  <c:v>223.6099999998691</c:v>
                </c:pt>
                <c:pt idx="44723">
                  <c:v>223.6149999998691</c:v>
                </c:pt>
                <c:pt idx="44724">
                  <c:v>223.6199999998691</c:v>
                </c:pt>
                <c:pt idx="44725">
                  <c:v>223.6249999998691</c:v>
                </c:pt>
                <c:pt idx="44726">
                  <c:v>223.6299999998691</c:v>
                </c:pt>
                <c:pt idx="44727">
                  <c:v>223.6349999998691</c:v>
                </c:pt>
                <c:pt idx="44728">
                  <c:v>223.6399999998691</c:v>
                </c:pt>
                <c:pt idx="44729">
                  <c:v>223.6449999998691</c:v>
                </c:pt>
                <c:pt idx="44730">
                  <c:v>223.6499999998691</c:v>
                </c:pt>
                <c:pt idx="44731">
                  <c:v>223.6549999998691</c:v>
                </c:pt>
                <c:pt idx="44732">
                  <c:v>223.6599999998691</c:v>
                </c:pt>
                <c:pt idx="44733">
                  <c:v>223.6649999998691</c:v>
                </c:pt>
                <c:pt idx="44734">
                  <c:v>223.669999999869</c:v>
                </c:pt>
                <c:pt idx="44735">
                  <c:v>223.674999999869</c:v>
                </c:pt>
                <c:pt idx="44736">
                  <c:v>223.679999999869</c:v>
                </c:pt>
                <c:pt idx="44737">
                  <c:v>223.684999999869</c:v>
                </c:pt>
                <c:pt idx="44738">
                  <c:v>223.689999999869</c:v>
                </c:pt>
                <c:pt idx="44739">
                  <c:v>223.694999999869</c:v>
                </c:pt>
                <c:pt idx="44740">
                  <c:v>223.699999999869</c:v>
                </c:pt>
                <c:pt idx="44741">
                  <c:v>223.704999999869</c:v>
                </c:pt>
                <c:pt idx="44742">
                  <c:v>223.709999999869</c:v>
                </c:pt>
                <c:pt idx="44743">
                  <c:v>223.714999999869</c:v>
                </c:pt>
                <c:pt idx="44744">
                  <c:v>223.7199999998681</c:v>
                </c:pt>
                <c:pt idx="44745">
                  <c:v>223.724999999869</c:v>
                </c:pt>
                <c:pt idx="44746">
                  <c:v>223.729999999869</c:v>
                </c:pt>
                <c:pt idx="44747">
                  <c:v>223.734999999869</c:v>
                </c:pt>
                <c:pt idx="44748">
                  <c:v>223.739999999869</c:v>
                </c:pt>
                <c:pt idx="44749">
                  <c:v>223.744999999869</c:v>
                </c:pt>
                <c:pt idx="44750">
                  <c:v>223.749999999868</c:v>
                </c:pt>
                <c:pt idx="44751">
                  <c:v>223.754999999869</c:v>
                </c:pt>
                <c:pt idx="44752">
                  <c:v>223.759999999869</c:v>
                </c:pt>
                <c:pt idx="44753">
                  <c:v>223.7649999998685</c:v>
                </c:pt>
                <c:pt idx="44754">
                  <c:v>223.769999999868</c:v>
                </c:pt>
                <c:pt idx="44755">
                  <c:v>223.774999999868</c:v>
                </c:pt>
                <c:pt idx="44756">
                  <c:v>223.779999999868</c:v>
                </c:pt>
                <c:pt idx="44757">
                  <c:v>223.7849999998689</c:v>
                </c:pt>
                <c:pt idx="44758">
                  <c:v>223.7899999998689</c:v>
                </c:pt>
                <c:pt idx="44759">
                  <c:v>223.7949999998687</c:v>
                </c:pt>
                <c:pt idx="44760">
                  <c:v>223.799999999868</c:v>
                </c:pt>
                <c:pt idx="44761">
                  <c:v>223.8049999998689</c:v>
                </c:pt>
                <c:pt idx="44762">
                  <c:v>223.8099999998689</c:v>
                </c:pt>
                <c:pt idx="44763">
                  <c:v>223.8149999998689</c:v>
                </c:pt>
                <c:pt idx="44764">
                  <c:v>223.8199999998689</c:v>
                </c:pt>
                <c:pt idx="44765">
                  <c:v>223.8249999998689</c:v>
                </c:pt>
                <c:pt idx="44766">
                  <c:v>223.8299999998689</c:v>
                </c:pt>
                <c:pt idx="44767">
                  <c:v>223.8349999998689</c:v>
                </c:pt>
                <c:pt idx="44768">
                  <c:v>223.8399999998689</c:v>
                </c:pt>
                <c:pt idx="44769">
                  <c:v>223.8449999998689</c:v>
                </c:pt>
                <c:pt idx="44770">
                  <c:v>223.8499999998689</c:v>
                </c:pt>
                <c:pt idx="44771">
                  <c:v>223.8549999998689</c:v>
                </c:pt>
                <c:pt idx="44772">
                  <c:v>223.8599999998689</c:v>
                </c:pt>
                <c:pt idx="44773">
                  <c:v>223.8649999998689</c:v>
                </c:pt>
                <c:pt idx="44774">
                  <c:v>223.8699999998689</c:v>
                </c:pt>
                <c:pt idx="44775">
                  <c:v>223.8749999998687</c:v>
                </c:pt>
                <c:pt idx="44776">
                  <c:v>223.8799999998687</c:v>
                </c:pt>
                <c:pt idx="44777">
                  <c:v>223.8849999998689</c:v>
                </c:pt>
                <c:pt idx="44778">
                  <c:v>223.8899999998688</c:v>
                </c:pt>
                <c:pt idx="44779">
                  <c:v>223.8949999998688</c:v>
                </c:pt>
                <c:pt idx="44780">
                  <c:v>223.8999999998688</c:v>
                </c:pt>
                <c:pt idx="44781">
                  <c:v>223.9049999998687</c:v>
                </c:pt>
                <c:pt idx="44782">
                  <c:v>223.9099999998687</c:v>
                </c:pt>
                <c:pt idx="44783">
                  <c:v>223.9149999998687</c:v>
                </c:pt>
                <c:pt idx="44784">
                  <c:v>223.9199999998687</c:v>
                </c:pt>
                <c:pt idx="44785">
                  <c:v>223.9249999998688</c:v>
                </c:pt>
                <c:pt idx="44786">
                  <c:v>223.9299999998688</c:v>
                </c:pt>
                <c:pt idx="44787">
                  <c:v>223.9349999998688</c:v>
                </c:pt>
                <c:pt idx="44788">
                  <c:v>223.9399999998687</c:v>
                </c:pt>
                <c:pt idx="44789">
                  <c:v>223.9449999998687</c:v>
                </c:pt>
                <c:pt idx="44790">
                  <c:v>223.9499999998687</c:v>
                </c:pt>
                <c:pt idx="44791">
                  <c:v>223.9549999998688</c:v>
                </c:pt>
                <c:pt idx="44792">
                  <c:v>223.9599999998688</c:v>
                </c:pt>
                <c:pt idx="44793">
                  <c:v>223.9649999998688</c:v>
                </c:pt>
                <c:pt idx="44794">
                  <c:v>223.9699999998687</c:v>
                </c:pt>
                <c:pt idx="44795">
                  <c:v>223.9749999998687</c:v>
                </c:pt>
                <c:pt idx="44796">
                  <c:v>223.9799999998687</c:v>
                </c:pt>
                <c:pt idx="44797">
                  <c:v>223.9849999998688</c:v>
                </c:pt>
                <c:pt idx="44798">
                  <c:v>223.9899999998688</c:v>
                </c:pt>
                <c:pt idx="44799">
                  <c:v>223.9949999998688</c:v>
                </c:pt>
                <c:pt idx="44800">
                  <c:v>223.9999999998687</c:v>
                </c:pt>
                <c:pt idx="44801">
                  <c:v>224.0049999998687</c:v>
                </c:pt>
                <c:pt idx="44802">
                  <c:v>224.0099999998687</c:v>
                </c:pt>
                <c:pt idx="44803">
                  <c:v>224.0149999998685</c:v>
                </c:pt>
                <c:pt idx="44804">
                  <c:v>224.0199999998678</c:v>
                </c:pt>
                <c:pt idx="44805">
                  <c:v>224.0249999998687</c:v>
                </c:pt>
                <c:pt idx="44806">
                  <c:v>224.0299999998687</c:v>
                </c:pt>
                <c:pt idx="44807">
                  <c:v>224.0349999998687</c:v>
                </c:pt>
                <c:pt idx="44808">
                  <c:v>224.0399999998687</c:v>
                </c:pt>
                <c:pt idx="44809">
                  <c:v>224.0449999998687</c:v>
                </c:pt>
                <c:pt idx="44810">
                  <c:v>224.0499999998679</c:v>
                </c:pt>
                <c:pt idx="44811">
                  <c:v>224.0549999998687</c:v>
                </c:pt>
                <c:pt idx="44812">
                  <c:v>224.0599999998687</c:v>
                </c:pt>
                <c:pt idx="44813">
                  <c:v>224.0649999998687</c:v>
                </c:pt>
                <c:pt idx="44814">
                  <c:v>224.0699999998687</c:v>
                </c:pt>
                <c:pt idx="44815">
                  <c:v>224.0749999998687</c:v>
                </c:pt>
                <c:pt idx="44816">
                  <c:v>224.0799999998681</c:v>
                </c:pt>
                <c:pt idx="44817">
                  <c:v>224.0849999998687</c:v>
                </c:pt>
                <c:pt idx="44818">
                  <c:v>224.0899999998687</c:v>
                </c:pt>
                <c:pt idx="44819">
                  <c:v>224.0949999998685</c:v>
                </c:pt>
                <c:pt idx="44820">
                  <c:v>224.0999999998685</c:v>
                </c:pt>
                <c:pt idx="44821">
                  <c:v>224.1049999998685</c:v>
                </c:pt>
                <c:pt idx="44822">
                  <c:v>224.1099999998683</c:v>
                </c:pt>
                <c:pt idx="44823">
                  <c:v>224.1149999998677</c:v>
                </c:pt>
                <c:pt idx="44824">
                  <c:v>224.1199999998677</c:v>
                </c:pt>
                <c:pt idx="44825">
                  <c:v>224.1249999998685</c:v>
                </c:pt>
                <c:pt idx="44826">
                  <c:v>224.1299999998685</c:v>
                </c:pt>
                <c:pt idx="44827">
                  <c:v>224.1349999998685</c:v>
                </c:pt>
                <c:pt idx="44828">
                  <c:v>224.1399999998685</c:v>
                </c:pt>
                <c:pt idx="44829">
                  <c:v>224.1449999998677</c:v>
                </c:pt>
                <c:pt idx="44830">
                  <c:v>224.1499999998677</c:v>
                </c:pt>
                <c:pt idx="44831">
                  <c:v>224.1549999998686</c:v>
                </c:pt>
                <c:pt idx="44832">
                  <c:v>224.1599999998685</c:v>
                </c:pt>
                <c:pt idx="44833">
                  <c:v>224.1649999998685</c:v>
                </c:pt>
                <c:pt idx="44834">
                  <c:v>224.1699999998685</c:v>
                </c:pt>
                <c:pt idx="44835">
                  <c:v>224.1749999998679</c:v>
                </c:pt>
                <c:pt idx="44836">
                  <c:v>224.1799999998676</c:v>
                </c:pt>
                <c:pt idx="44837">
                  <c:v>224.1849999998686</c:v>
                </c:pt>
                <c:pt idx="44838">
                  <c:v>224.1899999998685</c:v>
                </c:pt>
                <c:pt idx="44839">
                  <c:v>224.1949999998685</c:v>
                </c:pt>
                <c:pt idx="44840">
                  <c:v>224.1999999998685</c:v>
                </c:pt>
                <c:pt idx="44841">
                  <c:v>224.2049999998681</c:v>
                </c:pt>
                <c:pt idx="44842">
                  <c:v>224.2099999998676</c:v>
                </c:pt>
                <c:pt idx="44843">
                  <c:v>224.2149999998676</c:v>
                </c:pt>
                <c:pt idx="44844">
                  <c:v>224.2199999998676</c:v>
                </c:pt>
                <c:pt idx="44845">
                  <c:v>224.2249999998685</c:v>
                </c:pt>
                <c:pt idx="44846">
                  <c:v>224.2299999998685</c:v>
                </c:pt>
                <c:pt idx="44847">
                  <c:v>224.2349999998683</c:v>
                </c:pt>
                <c:pt idx="44848">
                  <c:v>224.2399999998676</c:v>
                </c:pt>
                <c:pt idx="44849">
                  <c:v>224.2449999998676</c:v>
                </c:pt>
                <c:pt idx="44850">
                  <c:v>224.2499999998676</c:v>
                </c:pt>
                <c:pt idx="44851">
                  <c:v>224.2549999998685</c:v>
                </c:pt>
                <c:pt idx="44852">
                  <c:v>224.2599999998685</c:v>
                </c:pt>
                <c:pt idx="44853">
                  <c:v>224.2649999998685</c:v>
                </c:pt>
                <c:pt idx="44854">
                  <c:v>224.2699999998677</c:v>
                </c:pt>
                <c:pt idx="44855">
                  <c:v>224.2749999998676</c:v>
                </c:pt>
                <c:pt idx="44856">
                  <c:v>224.2799999998676</c:v>
                </c:pt>
                <c:pt idx="44857">
                  <c:v>224.2849999998685</c:v>
                </c:pt>
                <c:pt idx="44858">
                  <c:v>224.2899999998685</c:v>
                </c:pt>
                <c:pt idx="44859">
                  <c:v>224.2949999998685</c:v>
                </c:pt>
                <c:pt idx="44860">
                  <c:v>224.2999999998679</c:v>
                </c:pt>
                <c:pt idx="44861">
                  <c:v>224.3049999998685</c:v>
                </c:pt>
                <c:pt idx="44862">
                  <c:v>224.3099999998685</c:v>
                </c:pt>
                <c:pt idx="44863">
                  <c:v>224.3149999998683</c:v>
                </c:pt>
                <c:pt idx="44864">
                  <c:v>224.3199999998683</c:v>
                </c:pt>
                <c:pt idx="44865">
                  <c:v>224.3249999998685</c:v>
                </c:pt>
                <c:pt idx="44866">
                  <c:v>224.3299999998684</c:v>
                </c:pt>
                <c:pt idx="44867">
                  <c:v>224.3349999998684</c:v>
                </c:pt>
                <c:pt idx="44868">
                  <c:v>224.3399999998684</c:v>
                </c:pt>
                <c:pt idx="44869">
                  <c:v>224.3449999998683</c:v>
                </c:pt>
                <c:pt idx="44870">
                  <c:v>224.3499999998683</c:v>
                </c:pt>
                <c:pt idx="44871">
                  <c:v>224.3549999998684</c:v>
                </c:pt>
                <c:pt idx="44872">
                  <c:v>224.3599999998684</c:v>
                </c:pt>
                <c:pt idx="44873">
                  <c:v>224.3649999998684</c:v>
                </c:pt>
                <c:pt idx="44874">
                  <c:v>224.3699999998684</c:v>
                </c:pt>
                <c:pt idx="44875">
                  <c:v>224.3749999998684</c:v>
                </c:pt>
                <c:pt idx="44876">
                  <c:v>224.3799999998683</c:v>
                </c:pt>
                <c:pt idx="44877">
                  <c:v>224.3849999998684</c:v>
                </c:pt>
                <c:pt idx="44878">
                  <c:v>224.3899999998684</c:v>
                </c:pt>
                <c:pt idx="44879">
                  <c:v>224.3949999998684</c:v>
                </c:pt>
                <c:pt idx="44880">
                  <c:v>224.3999999998684</c:v>
                </c:pt>
                <c:pt idx="44881">
                  <c:v>224.4049999998684</c:v>
                </c:pt>
                <c:pt idx="44882">
                  <c:v>224.4099999998683</c:v>
                </c:pt>
                <c:pt idx="44883">
                  <c:v>224.4149999998683</c:v>
                </c:pt>
                <c:pt idx="44884">
                  <c:v>224.4199999998683</c:v>
                </c:pt>
                <c:pt idx="44885">
                  <c:v>224.4249999998684</c:v>
                </c:pt>
                <c:pt idx="44886">
                  <c:v>224.4299999998684</c:v>
                </c:pt>
                <c:pt idx="44887">
                  <c:v>224.4349999998684</c:v>
                </c:pt>
                <c:pt idx="44888">
                  <c:v>224.4399999998683</c:v>
                </c:pt>
                <c:pt idx="44889">
                  <c:v>224.4449999998683</c:v>
                </c:pt>
                <c:pt idx="44890">
                  <c:v>224.4499999998683</c:v>
                </c:pt>
                <c:pt idx="44891">
                  <c:v>224.4549999998683</c:v>
                </c:pt>
                <c:pt idx="44892">
                  <c:v>224.4599999998683</c:v>
                </c:pt>
                <c:pt idx="44893">
                  <c:v>224.4649999998683</c:v>
                </c:pt>
                <c:pt idx="44894">
                  <c:v>224.4699999998683</c:v>
                </c:pt>
                <c:pt idx="44895">
                  <c:v>224.4749999998683</c:v>
                </c:pt>
                <c:pt idx="44896">
                  <c:v>224.4799999998683</c:v>
                </c:pt>
                <c:pt idx="44897">
                  <c:v>224.4849999998683</c:v>
                </c:pt>
                <c:pt idx="44898">
                  <c:v>224.4899999998683</c:v>
                </c:pt>
                <c:pt idx="44899">
                  <c:v>224.4949999998683</c:v>
                </c:pt>
                <c:pt idx="44900">
                  <c:v>224.4999999998683</c:v>
                </c:pt>
                <c:pt idx="44901">
                  <c:v>224.5049999998683</c:v>
                </c:pt>
                <c:pt idx="44902">
                  <c:v>224.5099999998683</c:v>
                </c:pt>
                <c:pt idx="44903">
                  <c:v>224.5149999998683</c:v>
                </c:pt>
                <c:pt idx="44904">
                  <c:v>224.5199999998677</c:v>
                </c:pt>
                <c:pt idx="44905">
                  <c:v>224.5249999998683</c:v>
                </c:pt>
                <c:pt idx="44906">
                  <c:v>224.5299999998682</c:v>
                </c:pt>
                <c:pt idx="44907">
                  <c:v>224.5349999998681</c:v>
                </c:pt>
                <c:pt idx="44908">
                  <c:v>224.5399999998681</c:v>
                </c:pt>
                <c:pt idx="44909">
                  <c:v>224.5449999998681</c:v>
                </c:pt>
                <c:pt idx="44910">
                  <c:v>224.5499999998679</c:v>
                </c:pt>
                <c:pt idx="44911">
                  <c:v>224.5549999998682</c:v>
                </c:pt>
                <c:pt idx="44912">
                  <c:v>224.5599999998682</c:v>
                </c:pt>
                <c:pt idx="44913">
                  <c:v>224.5649999998681</c:v>
                </c:pt>
                <c:pt idx="44914">
                  <c:v>224.5699999998681</c:v>
                </c:pt>
                <c:pt idx="44915">
                  <c:v>224.5749999998681</c:v>
                </c:pt>
                <c:pt idx="44916">
                  <c:v>224.5799999998681</c:v>
                </c:pt>
                <c:pt idx="44917">
                  <c:v>224.5849999998682</c:v>
                </c:pt>
                <c:pt idx="44918">
                  <c:v>224.5899999998682</c:v>
                </c:pt>
                <c:pt idx="44919">
                  <c:v>224.5949999998682</c:v>
                </c:pt>
                <c:pt idx="44920">
                  <c:v>224.5999999998681</c:v>
                </c:pt>
                <c:pt idx="44921">
                  <c:v>224.6049999998681</c:v>
                </c:pt>
                <c:pt idx="44922">
                  <c:v>224.6099999998681</c:v>
                </c:pt>
                <c:pt idx="44923">
                  <c:v>224.6149999998675</c:v>
                </c:pt>
                <c:pt idx="44924">
                  <c:v>224.6199999998672</c:v>
                </c:pt>
                <c:pt idx="44925">
                  <c:v>224.6249999998682</c:v>
                </c:pt>
                <c:pt idx="44926">
                  <c:v>224.6299999998681</c:v>
                </c:pt>
                <c:pt idx="44927">
                  <c:v>224.6349999998681</c:v>
                </c:pt>
                <c:pt idx="44928">
                  <c:v>224.6399999998681</c:v>
                </c:pt>
                <c:pt idx="44929">
                  <c:v>224.6449999998677</c:v>
                </c:pt>
                <c:pt idx="44930">
                  <c:v>224.6499999998672</c:v>
                </c:pt>
                <c:pt idx="44931">
                  <c:v>224.6549999998682</c:v>
                </c:pt>
                <c:pt idx="44932">
                  <c:v>224.6599999998681</c:v>
                </c:pt>
                <c:pt idx="44933">
                  <c:v>224.6649999998681</c:v>
                </c:pt>
                <c:pt idx="44934">
                  <c:v>224.6699999998681</c:v>
                </c:pt>
                <c:pt idx="44935">
                  <c:v>224.6749999998679</c:v>
                </c:pt>
                <c:pt idx="44936">
                  <c:v>224.6799999998672</c:v>
                </c:pt>
                <c:pt idx="44937">
                  <c:v>224.6849999998681</c:v>
                </c:pt>
                <c:pt idx="44938">
                  <c:v>224.6899999998681</c:v>
                </c:pt>
                <c:pt idx="44939">
                  <c:v>224.6949999998681</c:v>
                </c:pt>
                <c:pt idx="44940">
                  <c:v>224.6999999998681</c:v>
                </c:pt>
                <c:pt idx="44941">
                  <c:v>224.7049999998681</c:v>
                </c:pt>
                <c:pt idx="44942">
                  <c:v>224.7099999998673</c:v>
                </c:pt>
                <c:pt idx="44943">
                  <c:v>224.7149999998672</c:v>
                </c:pt>
                <c:pt idx="44944">
                  <c:v>224.7199999998672</c:v>
                </c:pt>
                <c:pt idx="44945">
                  <c:v>224.7249999998681</c:v>
                </c:pt>
                <c:pt idx="44946">
                  <c:v>224.7299999998681</c:v>
                </c:pt>
                <c:pt idx="44947">
                  <c:v>224.7349999998681</c:v>
                </c:pt>
                <c:pt idx="44948">
                  <c:v>224.7399999998675</c:v>
                </c:pt>
                <c:pt idx="44949">
                  <c:v>224.7449999998671</c:v>
                </c:pt>
                <c:pt idx="44950">
                  <c:v>224.7499999998671</c:v>
                </c:pt>
                <c:pt idx="44951">
                  <c:v>224.7549999998679</c:v>
                </c:pt>
                <c:pt idx="44952">
                  <c:v>224.7599999998679</c:v>
                </c:pt>
                <c:pt idx="44953">
                  <c:v>224.7649999998679</c:v>
                </c:pt>
                <c:pt idx="44954">
                  <c:v>224.7699999998677</c:v>
                </c:pt>
                <c:pt idx="44955">
                  <c:v>224.7749999998671</c:v>
                </c:pt>
                <c:pt idx="44956">
                  <c:v>224.7799999998671</c:v>
                </c:pt>
                <c:pt idx="44957">
                  <c:v>224.7849999998679</c:v>
                </c:pt>
                <c:pt idx="44958">
                  <c:v>224.7899999998679</c:v>
                </c:pt>
                <c:pt idx="44959">
                  <c:v>224.7949999998679</c:v>
                </c:pt>
                <c:pt idx="44960">
                  <c:v>224.7999999998679</c:v>
                </c:pt>
                <c:pt idx="44961">
                  <c:v>224.804999999868</c:v>
                </c:pt>
                <c:pt idx="44962">
                  <c:v>224.809999999868</c:v>
                </c:pt>
                <c:pt idx="44963">
                  <c:v>224.814999999868</c:v>
                </c:pt>
                <c:pt idx="44964">
                  <c:v>224.8199999998679</c:v>
                </c:pt>
                <c:pt idx="44965">
                  <c:v>224.824999999868</c:v>
                </c:pt>
                <c:pt idx="44966">
                  <c:v>224.829999999868</c:v>
                </c:pt>
                <c:pt idx="44967">
                  <c:v>224.834999999868</c:v>
                </c:pt>
                <c:pt idx="44968">
                  <c:v>224.839999999868</c:v>
                </c:pt>
                <c:pt idx="44969">
                  <c:v>224.844999999868</c:v>
                </c:pt>
                <c:pt idx="44970">
                  <c:v>224.8499999998679</c:v>
                </c:pt>
                <c:pt idx="44971">
                  <c:v>224.854999999868</c:v>
                </c:pt>
                <c:pt idx="44972">
                  <c:v>224.859999999868</c:v>
                </c:pt>
                <c:pt idx="44973">
                  <c:v>224.864999999868</c:v>
                </c:pt>
                <c:pt idx="44974">
                  <c:v>224.869999999868</c:v>
                </c:pt>
                <c:pt idx="44975">
                  <c:v>224.874999999868</c:v>
                </c:pt>
                <c:pt idx="44976">
                  <c:v>224.8799999998679</c:v>
                </c:pt>
                <c:pt idx="44977">
                  <c:v>224.8849999998679</c:v>
                </c:pt>
                <c:pt idx="44978">
                  <c:v>224.8899999998679</c:v>
                </c:pt>
                <c:pt idx="44979">
                  <c:v>224.8949999998679</c:v>
                </c:pt>
                <c:pt idx="44980">
                  <c:v>224.8999999998679</c:v>
                </c:pt>
                <c:pt idx="44981">
                  <c:v>224.9049999998679</c:v>
                </c:pt>
                <c:pt idx="44982">
                  <c:v>224.9099999998679</c:v>
                </c:pt>
                <c:pt idx="44983">
                  <c:v>224.9149999998679</c:v>
                </c:pt>
                <c:pt idx="44984">
                  <c:v>224.9199999998679</c:v>
                </c:pt>
                <c:pt idx="44985">
                  <c:v>224.9249999998679</c:v>
                </c:pt>
                <c:pt idx="44986">
                  <c:v>224.9299999998679</c:v>
                </c:pt>
                <c:pt idx="44987">
                  <c:v>224.9349999998679</c:v>
                </c:pt>
                <c:pt idx="44988">
                  <c:v>224.9399999998679</c:v>
                </c:pt>
                <c:pt idx="44989">
                  <c:v>224.9449999998679</c:v>
                </c:pt>
                <c:pt idx="44990">
                  <c:v>224.9499999998679</c:v>
                </c:pt>
                <c:pt idx="44991">
                  <c:v>224.9549999998679</c:v>
                </c:pt>
                <c:pt idx="44992">
                  <c:v>224.9599999998679</c:v>
                </c:pt>
                <c:pt idx="44993">
                  <c:v>224.9649999998679</c:v>
                </c:pt>
                <c:pt idx="44994">
                  <c:v>224.9699999998678</c:v>
                </c:pt>
                <c:pt idx="44995">
                  <c:v>224.9749999998677</c:v>
                </c:pt>
                <c:pt idx="44996">
                  <c:v>224.9799999998677</c:v>
                </c:pt>
                <c:pt idx="44997">
                  <c:v>224.9849999998679</c:v>
                </c:pt>
                <c:pt idx="44998">
                  <c:v>224.9899999998678</c:v>
                </c:pt>
                <c:pt idx="44999">
                  <c:v>224.9949999998678</c:v>
                </c:pt>
                <c:pt idx="45000">
                  <c:v>224.9999999998678</c:v>
                </c:pt>
                <c:pt idx="45001">
                  <c:v>225.0049999998677</c:v>
                </c:pt>
                <c:pt idx="45002">
                  <c:v>225.0099999998677</c:v>
                </c:pt>
                <c:pt idx="45003">
                  <c:v>225.0149999998677</c:v>
                </c:pt>
                <c:pt idx="45004">
                  <c:v>225.0199999998677</c:v>
                </c:pt>
                <c:pt idx="45005">
                  <c:v>225.0249999998678</c:v>
                </c:pt>
                <c:pt idx="45006">
                  <c:v>225.0299999998678</c:v>
                </c:pt>
                <c:pt idx="45007">
                  <c:v>225.0349999998678</c:v>
                </c:pt>
                <c:pt idx="45008">
                  <c:v>225.0399999998677</c:v>
                </c:pt>
                <c:pt idx="45009">
                  <c:v>225.0449999998677</c:v>
                </c:pt>
                <c:pt idx="45010">
                  <c:v>225.0499999998677</c:v>
                </c:pt>
                <c:pt idx="45011">
                  <c:v>225.0549999998678</c:v>
                </c:pt>
                <c:pt idx="45012">
                  <c:v>225.0599999998678</c:v>
                </c:pt>
                <c:pt idx="45013">
                  <c:v>225.0649999998678</c:v>
                </c:pt>
                <c:pt idx="45014">
                  <c:v>225.0699999998677</c:v>
                </c:pt>
                <c:pt idx="45015">
                  <c:v>225.0749999998677</c:v>
                </c:pt>
                <c:pt idx="45016">
                  <c:v>225.0799999998677</c:v>
                </c:pt>
                <c:pt idx="45017">
                  <c:v>225.0849999998678</c:v>
                </c:pt>
                <c:pt idx="45018">
                  <c:v>225.0899999998678</c:v>
                </c:pt>
                <c:pt idx="45019">
                  <c:v>225.0949999998678</c:v>
                </c:pt>
                <c:pt idx="45020">
                  <c:v>225.0999999998677</c:v>
                </c:pt>
                <c:pt idx="45021">
                  <c:v>225.1049999998677</c:v>
                </c:pt>
                <c:pt idx="45022">
                  <c:v>225.1099999998677</c:v>
                </c:pt>
                <c:pt idx="45023">
                  <c:v>225.1149999998675</c:v>
                </c:pt>
                <c:pt idx="45024">
                  <c:v>225.1199999998668</c:v>
                </c:pt>
                <c:pt idx="45025">
                  <c:v>225.1249999998677</c:v>
                </c:pt>
                <c:pt idx="45026">
                  <c:v>225.1299999998677</c:v>
                </c:pt>
                <c:pt idx="45027">
                  <c:v>225.1349999998677</c:v>
                </c:pt>
                <c:pt idx="45028">
                  <c:v>225.1399999998677</c:v>
                </c:pt>
                <c:pt idx="45029">
                  <c:v>225.1449999998677</c:v>
                </c:pt>
                <c:pt idx="45030">
                  <c:v>225.1499999998668</c:v>
                </c:pt>
                <c:pt idx="45031">
                  <c:v>225.1549999998677</c:v>
                </c:pt>
                <c:pt idx="45032">
                  <c:v>225.1599999998677</c:v>
                </c:pt>
                <c:pt idx="45033">
                  <c:v>225.1649999998677</c:v>
                </c:pt>
                <c:pt idx="45034">
                  <c:v>225.1699999998677</c:v>
                </c:pt>
                <c:pt idx="45035">
                  <c:v>225.1749999998677</c:v>
                </c:pt>
                <c:pt idx="45036">
                  <c:v>225.1799999998671</c:v>
                </c:pt>
                <c:pt idx="45037">
                  <c:v>225.1849999998677</c:v>
                </c:pt>
                <c:pt idx="45038">
                  <c:v>225.1899999998676</c:v>
                </c:pt>
                <c:pt idx="45039">
                  <c:v>225.1949999998675</c:v>
                </c:pt>
                <c:pt idx="45040">
                  <c:v>225.1999999998675</c:v>
                </c:pt>
                <c:pt idx="45041">
                  <c:v>225.2049999998675</c:v>
                </c:pt>
                <c:pt idx="45042">
                  <c:v>225.2099999998673</c:v>
                </c:pt>
                <c:pt idx="45043">
                  <c:v>225.2149999998667</c:v>
                </c:pt>
                <c:pt idx="45044">
                  <c:v>225.2199999998667</c:v>
                </c:pt>
                <c:pt idx="45045">
                  <c:v>225.2249999998675</c:v>
                </c:pt>
                <c:pt idx="45046">
                  <c:v>225.2299999998675</c:v>
                </c:pt>
                <c:pt idx="45047">
                  <c:v>225.2349999998675</c:v>
                </c:pt>
                <c:pt idx="45048">
                  <c:v>225.2399999998675</c:v>
                </c:pt>
                <c:pt idx="45049">
                  <c:v>225.2449999998667</c:v>
                </c:pt>
                <c:pt idx="45050">
                  <c:v>225.2499999998667</c:v>
                </c:pt>
                <c:pt idx="45051">
                  <c:v>225.2549999998676</c:v>
                </c:pt>
                <c:pt idx="45052">
                  <c:v>225.2599999998675</c:v>
                </c:pt>
                <c:pt idx="45053">
                  <c:v>225.2649999998675</c:v>
                </c:pt>
                <c:pt idx="45054">
                  <c:v>225.2699999998675</c:v>
                </c:pt>
                <c:pt idx="45055">
                  <c:v>225.2749999998667</c:v>
                </c:pt>
                <c:pt idx="45056">
                  <c:v>225.2799999998666</c:v>
                </c:pt>
                <c:pt idx="45057">
                  <c:v>225.2849999998676</c:v>
                </c:pt>
                <c:pt idx="45058">
                  <c:v>225.2899999998675</c:v>
                </c:pt>
                <c:pt idx="45059">
                  <c:v>225.2949999998675</c:v>
                </c:pt>
                <c:pt idx="45060">
                  <c:v>225.2999999998675</c:v>
                </c:pt>
                <c:pt idx="45061">
                  <c:v>225.3049999998676</c:v>
                </c:pt>
                <c:pt idx="45062">
                  <c:v>225.3099999998676</c:v>
                </c:pt>
                <c:pt idx="45063">
                  <c:v>225.3149999998676</c:v>
                </c:pt>
                <c:pt idx="45064">
                  <c:v>225.3199999998675</c:v>
                </c:pt>
                <c:pt idx="45065">
                  <c:v>225.3249999998675</c:v>
                </c:pt>
                <c:pt idx="45066">
                  <c:v>225.3299999998675</c:v>
                </c:pt>
                <c:pt idx="45067">
                  <c:v>225.3349999998675</c:v>
                </c:pt>
                <c:pt idx="45068">
                  <c:v>225.3399999998675</c:v>
                </c:pt>
                <c:pt idx="45069">
                  <c:v>225.3449999998675</c:v>
                </c:pt>
                <c:pt idx="45070">
                  <c:v>225.3499999998675</c:v>
                </c:pt>
                <c:pt idx="45071">
                  <c:v>225.3549999998675</c:v>
                </c:pt>
                <c:pt idx="45072">
                  <c:v>225.3599999998675</c:v>
                </c:pt>
                <c:pt idx="45073">
                  <c:v>225.3649999998675</c:v>
                </c:pt>
                <c:pt idx="45074">
                  <c:v>225.3699999998675</c:v>
                </c:pt>
                <c:pt idx="45075">
                  <c:v>225.3749999998675</c:v>
                </c:pt>
                <c:pt idx="45076">
                  <c:v>225.3799999998675</c:v>
                </c:pt>
                <c:pt idx="45077">
                  <c:v>225.3849999998675</c:v>
                </c:pt>
                <c:pt idx="45078">
                  <c:v>225.3899999998675</c:v>
                </c:pt>
                <c:pt idx="45079">
                  <c:v>225.3949999998675</c:v>
                </c:pt>
                <c:pt idx="45080">
                  <c:v>225.3999999998675</c:v>
                </c:pt>
                <c:pt idx="45081">
                  <c:v>225.4049999998675</c:v>
                </c:pt>
                <c:pt idx="45082">
                  <c:v>225.4099999998674</c:v>
                </c:pt>
                <c:pt idx="45083">
                  <c:v>225.4149999998673</c:v>
                </c:pt>
                <c:pt idx="45084">
                  <c:v>225.4199999998673</c:v>
                </c:pt>
                <c:pt idx="45085">
                  <c:v>225.4249999998675</c:v>
                </c:pt>
                <c:pt idx="45086">
                  <c:v>225.4299999998674</c:v>
                </c:pt>
                <c:pt idx="45087">
                  <c:v>225.4349999998674</c:v>
                </c:pt>
                <c:pt idx="45088">
                  <c:v>225.4399999998674</c:v>
                </c:pt>
                <c:pt idx="45089">
                  <c:v>225.4449999998673</c:v>
                </c:pt>
                <c:pt idx="45090">
                  <c:v>225.4499999998673</c:v>
                </c:pt>
                <c:pt idx="45091">
                  <c:v>225.4549999998674</c:v>
                </c:pt>
                <c:pt idx="45092">
                  <c:v>225.4599999998674</c:v>
                </c:pt>
                <c:pt idx="45093">
                  <c:v>225.4649999998674</c:v>
                </c:pt>
                <c:pt idx="45094">
                  <c:v>225.4699999998674</c:v>
                </c:pt>
                <c:pt idx="45095">
                  <c:v>225.4749999998674</c:v>
                </c:pt>
                <c:pt idx="45096">
                  <c:v>225.4799999998673</c:v>
                </c:pt>
                <c:pt idx="45097">
                  <c:v>225.4849999998674</c:v>
                </c:pt>
                <c:pt idx="45098">
                  <c:v>225.4899999998674</c:v>
                </c:pt>
                <c:pt idx="45099">
                  <c:v>225.4949999998674</c:v>
                </c:pt>
                <c:pt idx="45100">
                  <c:v>225.4999999998674</c:v>
                </c:pt>
                <c:pt idx="45101">
                  <c:v>225.5049999998674</c:v>
                </c:pt>
                <c:pt idx="45102">
                  <c:v>225.5099999998673</c:v>
                </c:pt>
                <c:pt idx="45103">
                  <c:v>225.5149999998673</c:v>
                </c:pt>
                <c:pt idx="45104">
                  <c:v>225.5199999998673</c:v>
                </c:pt>
                <c:pt idx="45105">
                  <c:v>225.5249999998674</c:v>
                </c:pt>
                <c:pt idx="45106">
                  <c:v>225.5299999998674</c:v>
                </c:pt>
                <c:pt idx="45107">
                  <c:v>225.5349999998674</c:v>
                </c:pt>
                <c:pt idx="45108">
                  <c:v>225.5399999998673</c:v>
                </c:pt>
                <c:pt idx="45109">
                  <c:v>225.5449999998673</c:v>
                </c:pt>
                <c:pt idx="45110">
                  <c:v>225.5499999998673</c:v>
                </c:pt>
                <c:pt idx="45111">
                  <c:v>225.5549999998673</c:v>
                </c:pt>
                <c:pt idx="45112">
                  <c:v>225.5599999998673</c:v>
                </c:pt>
                <c:pt idx="45113">
                  <c:v>225.5649999998673</c:v>
                </c:pt>
                <c:pt idx="45114">
                  <c:v>225.5699999998673</c:v>
                </c:pt>
                <c:pt idx="45115">
                  <c:v>225.5749999998673</c:v>
                </c:pt>
                <c:pt idx="45116">
                  <c:v>225.5799999998673</c:v>
                </c:pt>
                <c:pt idx="45117">
                  <c:v>225.5849999998673</c:v>
                </c:pt>
                <c:pt idx="45118">
                  <c:v>225.5899999998673</c:v>
                </c:pt>
                <c:pt idx="45119">
                  <c:v>225.5949999998673</c:v>
                </c:pt>
                <c:pt idx="45120">
                  <c:v>225.5999999998673</c:v>
                </c:pt>
                <c:pt idx="45121">
                  <c:v>225.6049999998673</c:v>
                </c:pt>
                <c:pt idx="45122">
                  <c:v>225.6099999998673</c:v>
                </c:pt>
                <c:pt idx="45123">
                  <c:v>225.6149999998673</c:v>
                </c:pt>
                <c:pt idx="45124">
                  <c:v>225.6199999998665</c:v>
                </c:pt>
                <c:pt idx="45125">
                  <c:v>225.6249999998673</c:v>
                </c:pt>
                <c:pt idx="45126">
                  <c:v>225.6299999998672</c:v>
                </c:pt>
                <c:pt idx="45127">
                  <c:v>225.6349999998671</c:v>
                </c:pt>
                <c:pt idx="45128">
                  <c:v>225.6399999998671</c:v>
                </c:pt>
                <c:pt idx="45129">
                  <c:v>225.6449999998671</c:v>
                </c:pt>
                <c:pt idx="45130">
                  <c:v>225.6499999998667</c:v>
                </c:pt>
                <c:pt idx="45131">
                  <c:v>225.6549999998672</c:v>
                </c:pt>
                <c:pt idx="45132">
                  <c:v>225.6599999998672</c:v>
                </c:pt>
                <c:pt idx="45133">
                  <c:v>225.6649999998671</c:v>
                </c:pt>
                <c:pt idx="45134">
                  <c:v>225.6699999998671</c:v>
                </c:pt>
                <c:pt idx="45135">
                  <c:v>225.6749999998671</c:v>
                </c:pt>
                <c:pt idx="45136">
                  <c:v>225.6799999998669</c:v>
                </c:pt>
                <c:pt idx="45137">
                  <c:v>225.6849999998672</c:v>
                </c:pt>
                <c:pt idx="45138">
                  <c:v>225.6899999998672</c:v>
                </c:pt>
                <c:pt idx="45139">
                  <c:v>225.6949999998671</c:v>
                </c:pt>
                <c:pt idx="45140">
                  <c:v>225.6999999998671</c:v>
                </c:pt>
                <c:pt idx="45141">
                  <c:v>225.7049999998671</c:v>
                </c:pt>
                <c:pt idx="45142">
                  <c:v>225.7099999998671</c:v>
                </c:pt>
                <c:pt idx="45143">
                  <c:v>225.7149999998663</c:v>
                </c:pt>
                <c:pt idx="45144">
                  <c:v>225.7199999998662</c:v>
                </c:pt>
                <c:pt idx="45145">
                  <c:v>225.7249999998672</c:v>
                </c:pt>
                <c:pt idx="45146">
                  <c:v>225.7299999998671</c:v>
                </c:pt>
                <c:pt idx="45147">
                  <c:v>225.7349999998671</c:v>
                </c:pt>
                <c:pt idx="45148">
                  <c:v>225.7399999998671</c:v>
                </c:pt>
                <c:pt idx="45149">
                  <c:v>225.7449999998665</c:v>
                </c:pt>
                <c:pt idx="45150">
                  <c:v>225.7499999998662</c:v>
                </c:pt>
                <c:pt idx="45151">
                  <c:v>225.7549999998672</c:v>
                </c:pt>
                <c:pt idx="45152">
                  <c:v>225.7599999998671</c:v>
                </c:pt>
                <c:pt idx="45153">
                  <c:v>225.7649999998671</c:v>
                </c:pt>
                <c:pt idx="45154">
                  <c:v>225.7699999998671</c:v>
                </c:pt>
                <c:pt idx="45155">
                  <c:v>225.7749999998667</c:v>
                </c:pt>
                <c:pt idx="45156">
                  <c:v>225.7799999998662</c:v>
                </c:pt>
                <c:pt idx="45157">
                  <c:v>225.7849999998671</c:v>
                </c:pt>
                <c:pt idx="45158">
                  <c:v>225.7899999998671</c:v>
                </c:pt>
                <c:pt idx="45159">
                  <c:v>225.7949999998671</c:v>
                </c:pt>
                <c:pt idx="45160">
                  <c:v>225.7999999998671</c:v>
                </c:pt>
                <c:pt idx="45161">
                  <c:v>225.8049999998671</c:v>
                </c:pt>
                <c:pt idx="45162">
                  <c:v>225.8099999998671</c:v>
                </c:pt>
                <c:pt idx="45163">
                  <c:v>225.8149999998671</c:v>
                </c:pt>
                <c:pt idx="45164">
                  <c:v>225.8199999998671</c:v>
                </c:pt>
                <c:pt idx="45165">
                  <c:v>225.8249999998671</c:v>
                </c:pt>
                <c:pt idx="45166">
                  <c:v>225.8299999998671</c:v>
                </c:pt>
                <c:pt idx="45167">
                  <c:v>225.8349999998671</c:v>
                </c:pt>
                <c:pt idx="45168">
                  <c:v>225.8399999998671</c:v>
                </c:pt>
                <c:pt idx="45169">
                  <c:v>225.8449999998671</c:v>
                </c:pt>
                <c:pt idx="45170">
                  <c:v>225.849999999867</c:v>
                </c:pt>
                <c:pt idx="45171">
                  <c:v>225.8549999998671</c:v>
                </c:pt>
                <c:pt idx="45172">
                  <c:v>225.8599999998671</c:v>
                </c:pt>
                <c:pt idx="45173">
                  <c:v>225.8649999998671</c:v>
                </c:pt>
                <c:pt idx="45174">
                  <c:v>225.869999999867</c:v>
                </c:pt>
                <c:pt idx="45175">
                  <c:v>225.874999999867</c:v>
                </c:pt>
                <c:pt idx="45176">
                  <c:v>225.879999999867</c:v>
                </c:pt>
                <c:pt idx="45177">
                  <c:v>225.884999999867</c:v>
                </c:pt>
                <c:pt idx="45178">
                  <c:v>225.889999999867</c:v>
                </c:pt>
                <c:pt idx="45179">
                  <c:v>225.894999999867</c:v>
                </c:pt>
                <c:pt idx="45180">
                  <c:v>225.899999999867</c:v>
                </c:pt>
                <c:pt idx="45181">
                  <c:v>225.904999999867</c:v>
                </c:pt>
                <c:pt idx="45182">
                  <c:v>225.909999999867</c:v>
                </c:pt>
                <c:pt idx="45183">
                  <c:v>225.9149999998669</c:v>
                </c:pt>
                <c:pt idx="45184">
                  <c:v>225.9199999998669</c:v>
                </c:pt>
                <c:pt idx="45185">
                  <c:v>225.924999999867</c:v>
                </c:pt>
                <c:pt idx="45186">
                  <c:v>225.929999999867</c:v>
                </c:pt>
                <c:pt idx="45187">
                  <c:v>225.934999999867</c:v>
                </c:pt>
                <c:pt idx="45188">
                  <c:v>225.939999999867</c:v>
                </c:pt>
                <c:pt idx="45189">
                  <c:v>225.944999999867</c:v>
                </c:pt>
                <c:pt idx="45190">
                  <c:v>225.9499999998669</c:v>
                </c:pt>
                <c:pt idx="45191">
                  <c:v>225.954999999867</c:v>
                </c:pt>
                <c:pt idx="45192">
                  <c:v>225.959999999867</c:v>
                </c:pt>
                <c:pt idx="45193">
                  <c:v>225.964999999867</c:v>
                </c:pt>
                <c:pt idx="45194">
                  <c:v>225.969999999867</c:v>
                </c:pt>
                <c:pt idx="45195">
                  <c:v>225.974999999867</c:v>
                </c:pt>
                <c:pt idx="45196">
                  <c:v>225.9799999998669</c:v>
                </c:pt>
                <c:pt idx="45197">
                  <c:v>225.9849999998669</c:v>
                </c:pt>
                <c:pt idx="45198">
                  <c:v>225.9899999998669</c:v>
                </c:pt>
                <c:pt idx="45199">
                  <c:v>225.9949999998669</c:v>
                </c:pt>
                <c:pt idx="45200">
                  <c:v>225.9999999998669</c:v>
                </c:pt>
                <c:pt idx="45201">
                  <c:v>226.0049999998669</c:v>
                </c:pt>
                <c:pt idx="45202">
                  <c:v>226.0099999998669</c:v>
                </c:pt>
                <c:pt idx="45203">
                  <c:v>226.0149999998669</c:v>
                </c:pt>
                <c:pt idx="45204">
                  <c:v>226.0199999998669</c:v>
                </c:pt>
                <c:pt idx="45205">
                  <c:v>226.0249999998669</c:v>
                </c:pt>
                <c:pt idx="45206">
                  <c:v>226.0299999998669</c:v>
                </c:pt>
                <c:pt idx="45207">
                  <c:v>226.0349999998669</c:v>
                </c:pt>
                <c:pt idx="45208">
                  <c:v>226.0399999998669</c:v>
                </c:pt>
                <c:pt idx="45209">
                  <c:v>226.0449999998669</c:v>
                </c:pt>
                <c:pt idx="45210">
                  <c:v>226.0499999998669</c:v>
                </c:pt>
                <c:pt idx="45211">
                  <c:v>226.0549999998669</c:v>
                </c:pt>
                <c:pt idx="45212">
                  <c:v>226.0599999998669</c:v>
                </c:pt>
                <c:pt idx="45213">
                  <c:v>226.0649999998669</c:v>
                </c:pt>
                <c:pt idx="45214">
                  <c:v>226.0699999998668</c:v>
                </c:pt>
                <c:pt idx="45215">
                  <c:v>226.0749999998667</c:v>
                </c:pt>
                <c:pt idx="45216">
                  <c:v>226.0799999998667</c:v>
                </c:pt>
                <c:pt idx="45217">
                  <c:v>226.0849999998669</c:v>
                </c:pt>
                <c:pt idx="45218">
                  <c:v>226.0899999998668</c:v>
                </c:pt>
                <c:pt idx="45219">
                  <c:v>226.0949999998668</c:v>
                </c:pt>
                <c:pt idx="45220">
                  <c:v>226.0999999998668</c:v>
                </c:pt>
                <c:pt idx="45221">
                  <c:v>226.1049999998667</c:v>
                </c:pt>
                <c:pt idx="45222">
                  <c:v>226.1099999998667</c:v>
                </c:pt>
                <c:pt idx="45223">
                  <c:v>226.1149999998667</c:v>
                </c:pt>
                <c:pt idx="45224">
                  <c:v>226.1199999998665</c:v>
                </c:pt>
                <c:pt idx="45225">
                  <c:v>226.1249999998668</c:v>
                </c:pt>
                <c:pt idx="45226">
                  <c:v>226.1299999998668</c:v>
                </c:pt>
                <c:pt idx="45227">
                  <c:v>226.1349999998667</c:v>
                </c:pt>
                <c:pt idx="45228">
                  <c:v>226.1399999998667</c:v>
                </c:pt>
                <c:pt idx="45229">
                  <c:v>226.1449999998667</c:v>
                </c:pt>
                <c:pt idx="45230">
                  <c:v>226.1499999998667</c:v>
                </c:pt>
                <c:pt idx="45231">
                  <c:v>226.1549999998668</c:v>
                </c:pt>
                <c:pt idx="45232">
                  <c:v>226.1599999998668</c:v>
                </c:pt>
                <c:pt idx="45233">
                  <c:v>226.1649999998668</c:v>
                </c:pt>
                <c:pt idx="45234">
                  <c:v>226.1699999998667</c:v>
                </c:pt>
                <c:pt idx="45235">
                  <c:v>226.1749999998667</c:v>
                </c:pt>
                <c:pt idx="45236">
                  <c:v>226.1799999998667</c:v>
                </c:pt>
                <c:pt idx="45237">
                  <c:v>226.1849999998668</c:v>
                </c:pt>
                <c:pt idx="45238">
                  <c:v>226.1899999998668</c:v>
                </c:pt>
                <c:pt idx="45239">
                  <c:v>226.1949999998668</c:v>
                </c:pt>
                <c:pt idx="45240">
                  <c:v>226.1999999998667</c:v>
                </c:pt>
                <c:pt idx="45241">
                  <c:v>226.2049999998667</c:v>
                </c:pt>
                <c:pt idx="45242">
                  <c:v>226.2099999998667</c:v>
                </c:pt>
                <c:pt idx="45243">
                  <c:v>226.2149999998663</c:v>
                </c:pt>
                <c:pt idx="45244">
                  <c:v>226.2199999998658</c:v>
                </c:pt>
                <c:pt idx="45245">
                  <c:v>226.2249999998667</c:v>
                </c:pt>
                <c:pt idx="45246">
                  <c:v>226.2299999998667</c:v>
                </c:pt>
                <c:pt idx="45247">
                  <c:v>226.2349999998667</c:v>
                </c:pt>
                <c:pt idx="45248">
                  <c:v>226.2399999998667</c:v>
                </c:pt>
                <c:pt idx="45249">
                  <c:v>226.2449999998665</c:v>
                </c:pt>
                <c:pt idx="45250">
                  <c:v>226.2499999998658</c:v>
                </c:pt>
                <c:pt idx="45251">
                  <c:v>226.2549999998667</c:v>
                </c:pt>
                <c:pt idx="45252">
                  <c:v>226.2599999998667</c:v>
                </c:pt>
                <c:pt idx="45253">
                  <c:v>226.2649999998667</c:v>
                </c:pt>
                <c:pt idx="45254">
                  <c:v>226.2699999998667</c:v>
                </c:pt>
                <c:pt idx="45255">
                  <c:v>226.2749999998667</c:v>
                </c:pt>
                <c:pt idx="45256">
                  <c:v>226.2799999998659</c:v>
                </c:pt>
                <c:pt idx="45257">
                  <c:v>226.2849999998667</c:v>
                </c:pt>
                <c:pt idx="45258">
                  <c:v>226.2899999998666</c:v>
                </c:pt>
                <c:pt idx="45259">
                  <c:v>226.2949999998665</c:v>
                </c:pt>
                <c:pt idx="45260">
                  <c:v>226.2999999998665</c:v>
                </c:pt>
                <c:pt idx="45261">
                  <c:v>226.3049999998667</c:v>
                </c:pt>
                <c:pt idx="45262">
                  <c:v>226.3099999998666</c:v>
                </c:pt>
                <c:pt idx="45263">
                  <c:v>226.3149999998666</c:v>
                </c:pt>
                <c:pt idx="45264">
                  <c:v>226.3199999998666</c:v>
                </c:pt>
                <c:pt idx="45265">
                  <c:v>226.3249999998666</c:v>
                </c:pt>
                <c:pt idx="45266">
                  <c:v>226.3299999998666</c:v>
                </c:pt>
                <c:pt idx="45267">
                  <c:v>226.3349999998666</c:v>
                </c:pt>
                <c:pt idx="45268">
                  <c:v>226.3399999998666</c:v>
                </c:pt>
                <c:pt idx="45269">
                  <c:v>226.3449999998666</c:v>
                </c:pt>
                <c:pt idx="45270">
                  <c:v>226.3499999998666</c:v>
                </c:pt>
                <c:pt idx="45271">
                  <c:v>226.3549999998666</c:v>
                </c:pt>
                <c:pt idx="45272">
                  <c:v>226.3599999998666</c:v>
                </c:pt>
                <c:pt idx="45273">
                  <c:v>226.3649999998666</c:v>
                </c:pt>
                <c:pt idx="45274">
                  <c:v>226.3699999998666</c:v>
                </c:pt>
                <c:pt idx="45275">
                  <c:v>226.3749999998666</c:v>
                </c:pt>
                <c:pt idx="45276">
                  <c:v>226.3799999998666</c:v>
                </c:pt>
                <c:pt idx="45277">
                  <c:v>226.3849999998666</c:v>
                </c:pt>
                <c:pt idx="45278">
                  <c:v>226.3899999998666</c:v>
                </c:pt>
                <c:pt idx="45279">
                  <c:v>226.3949999998666</c:v>
                </c:pt>
                <c:pt idx="45280">
                  <c:v>226.3999999998666</c:v>
                </c:pt>
                <c:pt idx="45281">
                  <c:v>226.4049999998666</c:v>
                </c:pt>
                <c:pt idx="45282">
                  <c:v>226.4099999998666</c:v>
                </c:pt>
                <c:pt idx="45283">
                  <c:v>226.4149999998666</c:v>
                </c:pt>
                <c:pt idx="45284">
                  <c:v>226.4199999998665</c:v>
                </c:pt>
                <c:pt idx="45285">
                  <c:v>226.4249999998665</c:v>
                </c:pt>
                <c:pt idx="45286">
                  <c:v>226.4299999998665</c:v>
                </c:pt>
                <c:pt idx="45287">
                  <c:v>226.4349999998665</c:v>
                </c:pt>
                <c:pt idx="45288">
                  <c:v>226.4399999998665</c:v>
                </c:pt>
                <c:pt idx="45289">
                  <c:v>226.4449999998665</c:v>
                </c:pt>
                <c:pt idx="45290">
                  <c:v>226.4499999998665</c:v>
                </c:pt>
                <c:pt idx="45291">
                  <c:v>226.4549999998665</c:v>
                </c:pt>
                <c:pt idx="45292">
                  <c:v>226.4599999998665</c:v>
                </c:pt>
                <c:pt idx="45293">
                  <c:v>226.4649999998665</c:v>
                </c:pt>
                <c:pt idx="45294">
                  <c:v>226.4699999998665</c:v>
                </c:pt>
                <c:pt idx="45295">
                  <c:v>226.4749999998665</c:v>
                </c:pt>
                <c:pt idx="45296">
                  <c:v>226.4799999998665</c:v>
                </c:pt>
                <c:pt idx="45297">
                  <c:v>226.4849999998665</c:v>
                </c:pt>
                <c:pt idx="45298">
                  <c:v>226.4899999998665</c:v>
                </c:pt>
                <c:pt idx="45299">
                  <c:v>226.4949999998665</c:v>
                </c:pt>
                <c:pt idx="45300">
                  <c:v>226.4999999998665</c:v>
                </c:pt>
                <c:pt idx="45301">
                  <c:v>226.5049999998665</c:v>
                </c:pt>
                <c:pt idx="45302">
                  <c:v>226.5099999998664</c:v>
                </c:pt>
                <c:pt idx="45303">
                  <c:v>226.5149999998663</c:v>
                </c:pt>
                <c:pt idx="45304">
                  <c:v>226.5199999998663</c:v>
                </c:pt>
                <c:pt idx="45305">
                  <c:v>226.5249999998665</c:v>
                </c:pt>
                <c:pt idx="45306">
                  <c:v>226.5299999998664</c:v>
                </c:pt>
                <c:pt idx="45307">
                  <c:v>226.5349999998664</c:v>
                </c:pt>
                <c:pt idx="45308">
                  <c:v>226.5399999998664</c:v>
                </c:pt>
                <c:pt idx="45309">
                  <c:v>226.5449999998663</c:v>
                </c:pt>
                <c:pt idx="45310">
                  <c:v>226.5499999998663</c:v>
                </c:pt>
                <c:pt idx="45311">
                  <c:v>226.5549999998664</c:v>
                </c:pt>
                <c:pt idx="45312">
                  <c:v>226.5599999998664</c:v>
                </c:pt>
                <c:pt idx="45313">
                  <c:v>226.5649999998664</c:v>
                </c:pt>
                <c:pt idx="45314">
                  <c:v>226.5699999998664</c:v>
                </c:pt>
                <c:pt idx="45315">
                  <c:v>226.5749999998663</c:v>
                </c:pt>
                <c:pt idx="45316">
                  <c:v>226.5799999998663</c:v>
                </c:pt>
                <c:pt idx="45317">
                  <c:v>226.5849999998664</c:v>
                </c:pt>
                <c:pt idx="45318">
                  <c:v>226.5899999998664</c:v>
                </c:pt>
                <c:pt idx="45319">
                  <c:v>226.5949999998664</c:v>
                </c:pt>
                <c:pt idx="45320">
                  <c:v>226.5999999998664</c:v>
                </c:pt>
                <c:pt idx="45321">
                  <c:v>226.6049999998664</c:v>
                </c:pt>
                <c:pt idx="45322">
                  <c:v>226.6099999998663</c:v>
                </c:pt>
                <c:pt idx="45323">
                  <c:v>226.6149999998663</c:v>
                </c:pt>
                <c:pt idx="45324">
                  <c:v>226.6199999998663</c:v>
                </c:pt>
                <c:pt idx="45325">
                  <c:v>226.6249999998664</c:v>
                </c:pt>
                <c:pt idx="45326">
                  <c:v>226.6299999998664</c:v>
                </c:pt>
                <c:pt idx="45327">
                  <c:v>226.6349999998664</c:v>
                </c:pt>
                <c:pt idx="45328">
                  <c:v>226.6399999998663</c:v>
                </c:pt>
                <c:pt idx="45329">
                  <c:v>226.6449999998663</c:v>
                </c:pt>
                <c:pt idx="45330">
                  <c:v>226.6499999998663</c:v>
                </c:pt>
                <c:pt idx="45331">
                  <c:v>226.6549999998663</c:v>
                </c:pt>
                <c:pt idx="45332">
                  <c:v>226.6599999998663</c:v>
                </c:pt>
                <c:pt idx="45333">
                  <c:v>226.6649999998663</c:v>
                </c:pt>
                <c:pt idx="45334">
                  <c:v>226.6699999998663</c:v>
                </c:pt>
                <c:pt idx="45335">
                  <c:v>226.6749999998663</c:v>
                </c:pt>
                <c:pt idx="45336">
                  <c:v>226.6799999998663</c:v>
                </c:pt>
                <c:pt idx="45337">
                  <c:v>226.6849999998663</c:v>
                </c:pt>
                <c:pt idx="45338">
                  <c:v>226.6899999998663</c:v>
                </c:pt>
                <c:pt idx="45339">
                  <c:v>226.6949999998663</c:v>
                </c:pt>
                <c:pt idx="45340">
                  <c:v>226.6999999998663</c:v>
                </c:pt>
                <c:pt idx="45341">
                  <c:v>226.7049999998663</c:v>
                </c:pt>
                <c:pt idx="45342">
                  <c:v>226.7099999998663</c:v>
                </c:pt>
                <c:pt idx="45343">
                  <c:v>226.7149999998663</c:v>
                </c:pt>
                <c:pt idx="45344">
                  <c:v>226.7199999998655</c:v>
                </c:pt>
                <c:pt idx="45345">
                  <c:v>226.7249999998663</c:v>
                </c:pt>
                <c:pt idx="45346">
                  <c:v>226.7299999998662</c:v>
                </c:pt>
                <c:pt idx="45347">
                  <c:v>226.7349999998661</c:v>
                </c:pt>
                <c:pt idx="45348">
                  <c:v>226.7399999998661</c:v>
                </c:pt>
                <c:pt idx="45349">
                  <c:v>226.7449999998661</c:v>
                </c:pt>
                <c:pt idx="45350">
                  <c:v>226.7499999998657</c:v>
                </c:pt>
                <c:pt idx="45351">
                  <c:v>226.7549999998662</c:v>
                </c:pt>
                <c:pt idx="45352">
                  <c:v>226.7599999998662</c:v>
                </c:pt>
                <c:pt idx="45353">
                  <c:v>226.7649999998661</c:v>
                </c:pt>
                <c:pt idx="45354">
                  <c:v>226.7699999998661</c:v>
                </c:pt>
                <c:pt idx="45355">
                  <c:v>226.7749999998661</c:v>
                </c:pt>
                <c:pt idx="45356">
                  <c:v>226.7799999998659</c:v>
                </c:pt>
                <c:pt idx="45357">
                  <c:v>226.7849999998662</c:v>
                </c:pt>
                <c:pt idx="45358">
                  <c:v>226.7899999998662</c:v>
                </c:pt>
                <c:pt idx="45359">
                  <c:v>226.7949999998661</c:v>
                </c:pt>
                <c:pt idx="45360">
                  <c:v>226.7999999998661</c:v>
                </c:pt>
                <c:pt idx="45361">
                  <c:v>226.8049999998662</c:v>
                </c:pt>
                <c:pt idx="45362">
                  <c:v>226.8099999998662</c:v>
                </c:pt>
                <c:pt idx="45363">
                  <c:v>226.8149999998662</c:v>
                </c:pt>
                <c:pt idx="45364">
                  <c:v>226.8199999998662</c:v>
                </c:pt>
                <c:pt idx="45365">
                  <c:v>226.8249999998662</c:v>
                </c:pt>
                <c:pt idx="45366">
                  <c:v>226.8299999998662</c:v>
                </c:pt>
                <c:pt idx="45367">
                  <c:v>226.8349999998662</c:v>
                </c:pt>
                <c:pt idx="45368">
                  <c:v>226.8399999998662</c:v>
                </c:pt>
                <c:pt idx="45369">
                  <c:v>226.8449999998662</c:v>
                </c:pt>
                <c:pt idx="45370">
                  <c:v>226.8499999998662</c:v>
                </c:pt>
                <c:pt idx="45371">
                  <c:v>226.8549999998662</c:v>
                </c:pt>
                <c:pt idx="45372">
                  <c:v>226.8599999998662</c:v>
                </c:pt>
                <c:pt idx="45373">
                  <c:v>226.8649999998661</c:v>
                </c:pt>
                <c:pt idx="45374">
                  <c:v>226.8699999998661</c:v>
                </c:pt>
                <c:pt idx="45375">
                  <c:v>226.8749999998661</c:v>
                </c:pt>
                <c:pt idx="45376">
                  <c:v>226.8799999998661</c:v>
                </c:pt>
                <c:pt idx="45377">
                  <c:v>226.8849999998662</c:v>
                </c:pt>
                <c:pt idx="45378">
                  <c:v>226.8899999998661</c:v>
                </c:pt>
                <c:pt idx="45379">
                  <c:v>226.8949999998661</c:v>
                </c:pt>
                <c:pt idx="45380">
                  <c:v>226.8999999998661</c:v>
                </c:pt>
                <c:pt idx="45381">
                  <c:v>226.9049999998661</c:v>
                </c:pt>
                <c:pt idx="45382">
                  <c:v>226.9099999998661</c:v>
                </c:pt>
                <c:pt idx="45383">
                  <c:v>226.9149999998661</c:v>
                </c:pt>
                <c:pt idx="45384">
                  <c:v>226.9199999998661</c:v>
                </c:pt>
                <c:pt idx="45385">
                  <c:v>226.9249999998661</c:v>
                </c:pt>
                <c:pt idx="45386">
                  <c:v>226.9299999998661</c:v>
                </c:pt>
                <c:pt idx="45387">
                  <c:v>226.9349999998661</c:v>
                </c:pt>
                <c:pt idx="45388">
                  <c:v>226.9399999998661</c:v>
                </c:pt>
                <c:pt idx="45389">
                  <c:v>226.9449999998661</c:v>
                </c:pt>
                <c:pt idx="45390">
                  <c:v>226.949999999866</c:v>
                </c:pt>
                <c:pt idx="45391">
                  <c:v>226.9549999998661</c:v>
                </c:pt>
                <c:pt idx="45392">
                  <c:v>226.9599999998661</c:v>
                </c:pt>
                <c:pt idx="45393">
                  <c:v>226.9649999998661</c:v>
                </c:pt>
                <c:pt idx="45394">
                  <c:v>226.969999999866</c:v>
                </c:pt>
                <c:pt idx="45395">
                  <c:v>226.974999999866</c:v>
                </c:pt>
                <c:pt idx="45396">
                  <c:v>226.979999999866</c:v>
                </c:pt>
                <c:pt idx="45397">
                  <c:v>226.984999999866</c:v>
                </c:pt>
                <c:pt idx="45398">
                  <c:v>226.989999999866</c:v>
                </c:pt>
                <c:pt idx="45399">
                  <c:v>226.994999999866</c:v>
                </c:pt>
                <c:pt idx="45400">
                  <c:v>226.999999999866</c:v>
                </c:pt>
                <c:pt idx="45401">
                  <c:v>227.004999999866</c:v>
                </c:pt>
                <c:pt idx="45402">
                  <c:v>227.009999999866</c:v>
                </c:pt>
                <c:pt idx="45403">
                  <c:v>227.0149999998659</c:v>
                </c:pt>
                <c:pt idx="45404">
                  <c:v>227.0199999998659</c:v>
                </c:pt>
                <c:pt idx="45405">
                  <c:v>227.024999999866</c:v>
                </c:pt>
                <c:pt idx="45406">
                  <c:v>227.029999999866</c:v>
                </c:pt>
                <c:pt idx="45407">
                  <c:v>227.034999999866</c:v>
                </c:pt>
                <c:pt idx="45408">
                  <c:v>227.039999999866</c:v>
                </c:pt>
                <c:pt idx="45409">
                  <c:v>227.044999999866</c:v>
                </c:pt>
                <c:pt idx="45410">
                  <c:v>227.0499999998659</c:v>
                </c:pt>
                <c:pt idx="45411">
                  <c:v>227.054999999866</c:v>
                </c:pt>
                <c:pt idx="45412">
                  <c:v>227.059999999866</c:v>
                </c:pt>
                <c:pt idx="45413">
                  <c:v>227.064999999866</c:v>
                </c:pt>
                <c:pt idx="45414">
                  <c:v>227.069999999866</c:v>
                </c:pt>
                <c:pt idx="45415">
                  <c:v>227.074999999866</c:v>
                </c:pt>
                <c:pt idx="45416">
                  <c:v>227.0799999998659</c:v>
                </c:pt>
                <c:pt idx="45417">
                  <c:v>227.0849999998659</c:v>
                </c:pt>
                <c:pt idx="45418">
                  <c:v>227.0899999998659</c:v>
                </c:pt>
                <c:pt idx="45419">
                  <c:v>227.0949999998659</c:v>
                </c:pt>
                <c:pt idx="45420">
                  <c:v>227.0999999998659</c:v>
                </c:pt>
                <c:pt idx="45421">
                  <c:v>227.1049999998659</c:v>
                </c:pt>
                <c:pt idx="45422">
                  <c:v>227.1099999998659</c:v>
                </c:pt>
                <c:pt idx="45423">
                  <c:v>227.1149999998659</c:v>
                </c:pt>
                <c:pt idx="45424">
                  <c:v>227.1199999998659</c:v>
                </c:pt>
                <c:pt idx="45425">
                  <c:v>227.1249999998659</c:v>
                </c:pt>
                <c:pt idx="45426">
                  <c:v>227.1299999998659</c:v>
                </c:pt>
                <c:pt idx="45427">
                  <c:v>227.1349999998659</c:v>
                </c:pt>
                <c:pt idx="45428">
                  <c:v>227.1399999998659</c:v>
                </c:pt>
                <c:pt idx="45429">
                  <c:v>227.1449999998659</c:v>
                </c:pt>
                <c:pt idx="45430">
                  <c:v>227.1499999998659</c:v>
                </c:pt>
                <c:pt idx="45431">
                  <c:v>227.1549999998659</c:v>
                </c:pt>
                <c:pt idx="45432">
                  <c:v>227.1599999998659</c:v>
                </c:pt>
                <c:pt idx="45433">
                  <c:v>227.1649999998659</c:v>
                </c:pt>
                <c:pt idx="45434">
                  <c:v>227.1699999998658</c:v>
                </c:pt>
                <c:pt idx="45435">
                  <c:v>227.1749999998657</c:v>
                </c:pt>
                <c:pt idx="45436">
                  <c:v>227.1799999998657</c:v>
                </c:pt>
                <c:pt idx="45437">
                  <c:v>227.1849999998659</c:v>
                </c:pt>
                <c:pt idx="45438">
                  <c:v>227.1899999998658</c:v>
                </c:pt>
                <c:pt idx="45439">
                  <c:v>227.1949999998658</c:v>
                </c:pt>
                <c:pt idx="45440">
                  <c:v>227.1999999998658</c:v>
                </c:pt>
                <c:pt idx="45441">
                  <c:v>227.2049999998657</c:v>
                </c:pt>
                <c:pt idx="45442">
                  <c:v>227.2099999998657</c:v>
                </c:pt>
                <c:pt idx="45443">
                  <c:v>227.2149999998657</c:v>
                </c:pt>
                <c:pt idx="45444">
                  <c:v>227.2199999998655</c:v>
                </c:pt>
                <c:pt idx="45445">
                  <c:v>227.2249999998658</c:v>
                </c:pt>
                <c:pt idx="45446">
                  <c:v>227.2299999998658</c:v>
                </c:pt>
                <c:pt idx="45447">
                  <c:v>227.2349999998657</c:v>
                </c:pt>
                <c:pt idx="45448">
                  <c:v>227.2399999998657</c:v>
                </c:pt>
                <c:pt idx="45449">
                  <c:v>227.2449999998657</c:v>
                </c:pt>
                <c:pt idx="45450">
                  <c:v>227.2499999998657</c:v>
                </c:pt>
                <c:pt idx="45451">
                  <c:v>227.2549999998658</c:v>
                </c:pt>
                <c:pt idx="45452">
                  <c:v>227.2599999998658</c:v>
                </c:pt>
                <c:pt idx="45453">
                  <c:v>227.2649999998658</c:v>
                </c:pt>
                <c:pt idx="45454">
                  <c:v>227.2699999998657</c:v>
                </c:pt>
                <c:pt idx="45455">
                  <c:v>227.2749999998657</c:v>
                </c:pt>
                <c:pt idx="45456">
                  <c:v>227.2799999998657</c:v>
                </c:pt>
                <c:pt idx="45457">
                  <c:v>227.2849999998658</c:v>
                </c:pt>
                <c:pt idx="45458">
                  <c:v>227.2899999998658</c:v>
                </c:pt>
                <c:pt idx="45459">
                  <c:v>227.2949999998658</c:v>
                </c:pt>
                <c:pt idx="45460">
                  <c:v>227.2999999998657</c:v>
                </c:pt>
                <c:pt idx="45461">
                  <c:v>227.3049999998657</c:v>
                </c:pt>
                <c:pt idx="45462">
                  <c:v>227.3099999998657</c:v>
                </c:pt>
                <c:pt idx="45463">
                  <c:v>227.3149999998657</c:v>
                </c:pt>
                <c:pt idx="45464">
                  <c:v>227.3199999998657</c:v>
                </c:pt>
                <c:pt idx="45465">
                  <c:v>227.3249999998658</c:v>
                </c:pt>
                <c:pt idx="45466">
                  <c:v>227.3299999998657</c:v>
                </c:pt>
                <c:pt idx="45467">
                  <c:v>227.3349999998657</c:v>
                </c:pt>
                <c:pt idx="45468">
                  <c:v>227.3399999998657</c:v>
                </c:pt>
                <c:pt idx="45469">
                  <c:v>227.3449999998657</c:v>
                </c:pt>
                <c:pt idx="45470">
                  <c:v>227.3499999998657</c:v>
                </c:pt>
                <c:pt idx="45471">
                  <c:v>227.3549999998657</c:v>
                </c:pt>
                <c:pt idx="45472">
                  <c:v>227.3599999998657</c:v>
                </c:pt>
                <c:pt idx="45473">
                  <c:v>227.3649999998657</c:v>
                </c:pt>
                <c:pt idx="45474">
                  <c:v>227.3699999998657</c:v>
                </c:pt>
                <c:pt idx="45475">
                  <c:v>227.3749999998657</c:v>
                </c:pt>
                <c:pt idx="45476">
                  <c:v>227.3799999998657</c:v>
                </c:pt>
                <c:pt idx="45477">
                  <c:v>227.3849999998657</c:v>
                </c:pt>
                <c:pt idx="45478">
                  <c:v>227.3899999998657</c:v>
                </c:pt>
                <c:pt idx="45479">
                  <c:v>227.3949999998657</c:v>
                </c:pt>
                <c:pt idx="45480">
                  <c:v>227.3999999998657</c:v>
                </c:pt>
                <c:pt idx="45481">
                  <c:v>227.4049999998657</c:v>
                </c:pt>
                <c:pt idx="45482">
                  <c:v>227.4099999998656</c:v>
                </c:pt>
                <c:pt idx="45483">
                  <c:v>227.4149999998656</c:v>
                </c:pt>
                <c:pt idx="45484">
                  <c:v>227.4199999998656</c:v>
                </c:pt>
                <c:pt idx="45485">
                  <c:v>227.4249999998656</c:v>
                </c:pt>
                <c:pt idx="45486">
                  <c:v>227.4299999998656</c:v>
                </c:pt>
                <c:pt idx="45487">
                  <c:v>227.4349999998656</c:v>
                </c:pt>
                <c:pt idx="45488">
                  <c:v>227.4399999998656</c:v>
                </c:pt>
                <c:pt idx="45489">
                  <c:v>227.4449999998656</c:v>
                </c:pt>
                <c:pt idx="45490">
                  <c:v>227.4499999998656</c:v>
                </c:pt>
                <c:pt idx="45491">
                  <c:v>227.4549999998656</c:v>
                </c:pt>
                <c:pt idx="45492">
                  <c:v>227.4599999998656</c:v>
                </c:pt>
                <c:pt idx="45493">
                  <c:v>227.4649999998656</c:v>
                </c:pt>
                <c:pt idx="45494">
                  <c:v>227.4699999998656</c:v>
                </c:pt>
                <c:pt idx="45495">
                  <c:v>227.4749999998656</c:v>
                </c:pt>
                <c:pt idx="45496">
                  <c:v>227.4799999998656</c:v>
                </c:pt>
                <c:pt idx="45497">
                  <c:v>227.4849999998656</c:v>
                </c:pt>
                <c:pt idx="45498">
                  <c:v>227.4899999998656</c:v>
                </c:pt>
                <c:pt idx="45499">
                  <c:v>227.4949999998656</c:v>
                </c:pt>
                <c:pt idx="45500">
                  <c:v>227.4999999998656</c:v>
                </c:pt>
                <c:pt idx="45501">
                  <c:v>227.5049999998656</c:v>
                </c:pt>
                <c:pt idx="45502">
                  <c:v>227.5099999998656</c:v>
                </c:pt>
                <c:pt idx="45503">
                  <c:v>227.5149999998656</c:v>
                </c:pt>
                <c:pt idx="45504">
                  <c:v>227.5199999998655</c:v>
                </c:pt>
                <c:pt idx="45505">
                  <c:v>227.5249999998655</c:v>
                </c:pt>
                <c:pt idx="45506">
                  <c:v>227.5299999998655</c:v>
                </c:pt>
                <c:pt idx="45507">
                  <c:v>227.5349999998655</c:v>
                </c:pt>
                <c:pt idx="45508">
                  <c:v>227.5399999998655</c:v>
                </c:pt>
                <c:pt idx="45509">
                  <c:v>227.5449999998655</c:v>
                </c:pt>
                <c:pt idx="45510">
                  <c:v>227.5499999998655</c:v>
                </c:pt>
                <c:pt idx="45511">
                  <c:v>227.5549999998655</c:v>
                </c:pt>
                <c:pt idx="45512">
                  <c:v>227.5599999998655</c:v>
                </c:pt>
                <c:pt idx="45513">
                  <c:v>227.5649999998655</c:v>
                </c:pt>
                <c:pt idx="45514">
                  <c:v>227.5699999998655</c:v>
                </c:pt>
                <c:pt idx="45515">
                  <c:v>227.5749999998655</c:v>
                </c:pt>
                <c:pt idx="45516">
                  <c:v>227.5799999998655</c:v>
                </c:pt>
                <c:pt idx="45517">
                  <c:v>227.5849999998655</c:v>
                </c:pt>
                <c:pt idx="45518">
                  <c:v>227.5899999998655</c:v>
                </c:pt>
                <c:pt idx="45519">
                  <c:v>227.5949999998655</c:v>
                </c:pt>
                <c:pt idx="45520">
                  <c:v>227.5999999998655</c:v>
                </c:pt>
                <c:pt idx="45521">
                  <c:v>227.6049999998655</c:v>
                </c:pt>
                <c:pt idx="45522">
                  <c:v>227.6099999998654</c:v>
                </c:pt>
                <c:pt idx="45523">
                  <c:v>227.6149999998653</c:v>
                </c:pt>
                <c:pt idx="45524">
                  <c:v>227.6199999998653</c:v>
                </c:pt>
                <c:pt idx="45525">
                  <c:v>227.6249999998655</c:v>
                </c:pt>
                <c:pt idx="45526">
                  <c:v>227.6299999998654</c:v>
                </c:pt>
                <c:pt idx="45527">
                  <c:v>227.6349999998654</c:v>
                </c:pt>
                <c:pt idx="45528">
                  <c:v>227.6399999998654</c:v>
                </c:pt>
                <c:pt idx="45529">
                  <c:v>227.6449999998653</c:v>
                </c:pt>
                <c:pt idx="45530">
                  <c:v>227.6499999998653</c:v>
                </c:pt>
                <c:pt idx="45531">
                  <c:v>227.6549999998654</c:v>
                </c:pt>
                <c:pt idx="45532">
                  <c:v>227.6599999998654</c:v>
                </c:pt>
                <c:pt idx="45533">
                  <c:v>227.6649999998654</c:v>
                </c:pt>
                <c:pt idx="45534">
                  <c:v>227.6699999998654</c:v>
                </c:pt>
                <c:pt idx="45535">
                  <c:v>227.6749999998653</c:v>
                </c:pt>
                <c:pt idx="45536">
                  <c:v>227.6799999998653</c:v>
                </c:pt>
                <c:pt idx="45537">
                  <c:v>227.6849999998654</c:v>
                </c:pt>
                <c:pt idx="45538">
                  <c:v>227.6899999998654</c:v>
                </c:pt>
                <c:pt idx="45539">
                  <c:v>227.6949999998654</c:v>
                </c:pt>
                <c:pt idx="45540">
                  <c:v>227.6999999998654</c:v>
                </c:pt>
                <c:pt idx="45541">
                  <c:v>227.7049999998654</c:v>
                </c:pt>
                <c:pt idx="45542">
                  <c:v>227.7099999998653</c:v>
                </c:pt>
                <c:pt idx="45543">
                  <c:v>227.7149999998653</c:v>
                </c:pt>
                <c:pt idx="45544">
                  <c:v>227.7199999998653</c:v>
                </c:pt>
                <c:pt idx="45545">
                  <c:v>227.7249999998654</c:v>
                </c:pt>
                <c:pt idx="45546">
                  <c:v>227.7299999998654</c:v>
                </c:pt>
                <c:pt idx="45547">
                  <c:v>227.7349999998654</c:v>
                </c:pt>
                <c:pt idx="45548">
                  <c:v>227.7399999998653</c:v>
                </c:pt>
                <c:pt idx="45549">
                  <c:v>227.7449999998653</c:v>
                </c:pt>
                <c:pt idx="45550">
                  <c:v>227.7499999998653</c:v>
                </c:pt>
                <c:pt idx="45551">
                  <c:v>227.7549999998653</c:v>
                </c:pt>
                <c:pt idx="45552">
                  <c:v>227.7599999998653</c:v>
                </c:pt>
                <c:pt idx="45553">
                  <c:v>227.7649999998653</c:v>
                </c:pt>
                <c:pt idx="45554">
                  <c:v>227.7699999998653</c:v>
                </c:pt>
                <c:pt idx="45555">
                  <c:v>227.7749999998653</c:v>
                </c:pt>
                <c:pt idx="45556">
                  <c:v>227.7799999998653</c:v>
                </c:pt>
                <c:pt idx="45557">
                  <c:v>227.7849999998653</c:v>
                </c:pt>
                <c:pt idx="45558">
                  <c:v>227.7899999998653</c:v>
                </c:pt>
                <c:pt idx="45559">
                  <c:v>227.7949999998653</c:v>
                </c:pt>
                <c:pt idx="45560">
                  <c:v>227.7999999998653</c:v>
                </c:pt>
                <c:pt idx="45561">
                  <c:v>227.8049999998653</c:v>
                </c:pt>
                <c:pt idx="45562">
                  <c:v>227.8099999998653</c:v>
                </c:pt>
                <c:pt idx="45563">
                  <c:v>227.8149999998653</c:v>
                </c:pt>
                <c:pt idx="45564">
                  <c:v>227.8199999998653</c:v>
                </c:pt>
                <c:pt idx="45565">
                  <c:v>227.8249999998653</c:v>
                </c:pt>
                <c:pt idx="45566">
                  <c:v>227.8299999998653</c:v>
                </c:pt>
                <c:pt idx="45567">
                  <c:v>227.8349999998653</c:v>
                </c:pt>
                <c:pt idx="45568">
                  <c:v>227.8399999998653</c:v>
                </c:pt>
                <c:pt idx="45569">
                  <c:v>227.8449999998653</c:v>
                </c:pt>
                <c:pt idx="45570">
                  <c:v>227.8499999998652</c:v>
                </c:pt>
                <c:pt idx="45571">
                  <c:v>227.8549999998652</c:v>
                </c:pt>
                <c:pt idx="45572">
                  <c:v>227.8599999998652</c:v>
                </c:pt>
                <c:pt idx="45573">
                  <c:v>227.8649999998652</c:v>
                </c:pt>
                <c:pt idx="45574">
                  <c:v>227.8699999998652</c:v>
                </c:pt>
                <c:pt idx="45575">
                  <c:v>227.8749999998652</c:v>
                </c:pt>
                <c:pt idx="45576">
                  <c:v>227.8799999998652</c:v>
                </c:pt>
                <c:pt idx="45577">
                  <c:v>227.8849999998652</c:v>
                </c:pt>
                <c:pt idx="45578">
                  <c:v>227.8899999998652</c:v>
                </c:pt>
                <c:pt idx="45579">
                  <c:v>227.8949999998652</c:v>
                </c:pt>
                <c:pt idx="45580">
                  <c:v>227.8999999998652</c:v>
                </c:pt>
                <c:pt idx="45581">
                  <c:v>227.9049999998652</c:v>
                </c:pt>
                <c:pt idx="45582">
                  <c:v>227.9099999998652</c:v>
                </c:pt>
                <c:pt idx="45583">
                  <c:v>227.9149999998652</c:v>
                </c:pt>
                <c:pt idx="45584">
                  <c:v>227.9199999998652</c:v>
                </c:pt>
                <c:pt idx="45585">
                  <c:v>227.9249999998652</c:v>
                </c:pt>
                <c:pt idx="45586">
                  <c:v>227.9299999998652</c:v>
                </c:pt>
                <c:pt idx="45587">
                  <c:v>227.9349999998652</c:v>
                </c:pt>
                <c:pt idx="45588">
                  <c:v>227.9399999998652</c:v>
                </c:pt>
                <c:pt idx="45589">
                  <c:v>227.9449999998652</c:v>
                </c:pt>
                <c:pt idx="45590">
                  <c:v>227.9499999998652</c:v>
                </c:pt>
                <c:pt idx="45591">
                  <c:v>227.9549999998652</c:v>
                </c:pt>
                <c:pt idx="45592">
                  <c:v>227.9599999998652</c:v>
                </c:pt>
                <c:pt idx="45593">
                  <c:v>227.9649999998651</c:v>
                </c:pt>
                <c:pt idx="45594">
                  <c:v>227.9699999998651</c:v>
                </c:pt>
                <c:pt idx="45595">
                  <c:v>227.9749999998651</c:v>
                </c:pt>
                <c:pt idx="45596">
                  <c:v>227.9799999998651</c:v>
                </c:pt>
                <c:pt idx="45597">
                  <c:v>227.9849999998652</c:v>
                </c:pt>
                <c:pt idx="45598">
                  <c:v>227.9899999998651</c:v>
                </c:pt>
                <c:pt idx="45599">
                  <c:v>227.9949999998651</c:v>
                </c:pt>
                <c:pt idx="45600">
                  <c:v>227.9999999998651</c:v>
                </c:pt>
                <c:pt idx="45601">
                  <c:v>228.0049999998651</c:v>
                </c:pt>
                <c:pt idx="45602">
                  <c:v>228.0099999998651</c:v>
                </c:pt>
                <c:pt idx="45603">
                  <c:v>228.0149999998651</c:v>
                </c:pt>
                <c:pt idx="45604">
                  <c:v>228.0199999998651</c:v>
                </c:pt>
                <c:pt idx="45605">
                  <c:v>228.0249999998651</c:v>
                </c:pt>
                <c:pt idx="45606">
                  <c:v>228.0299999998651</c:v>
                </c:pt>
                <c:pt idx="45607">
                  <c:v>228.0349999998651</c:v>
                </c:pt>
                <c:pt idx="45608">
                  <c:v>228.0399999998651</c:v>
                </c:pt>
                <c:pt idx="45609">
                  <c:v>228.0449999998651</c:v>
                </c:pt>
                <c:pt idx="45610">
                  <c:v>228.049999999865</c:v>
                </c:pt>
                <c:pt idx="45611">
                  <c:v>228.0549999998651</c:v>
                </c:pt>
                <c:pt idx="45612">
                  <c:v>228.0599999998651</c:v>
                </c:pt>
                <c:pt idx="45613">
                  <c:v>228.0649999998651</c:v>
                </c:pt>
                <c:pt idx="45614">
                  <c:v>228.069999999865</c:v>
                </c:pt>
                <c:pt idx="45615">
                  <c:v>228.074999999865</c:v>
                </c:pt>
                <c:pt idx="45616">
                  <c:v>228.079999999865</c:v>
                </c:pt>
                <c:pt idx="45617">
                  <c:v>228.084999999865</c:v>
                </c:pt>
                <c:pt idx="45618">
                  <c:v>228.089999999865</c:v>
                </c:pt>
                <c:pt idx="45619">
                  <c:v>228.094999999865</c:v>
                </c:pt>
                <c:pt idx="45620">
                  <c:v>228.099999999865</c:v>
                </c:pt>
                <c:pt idx="45621">
                  <c:v>228.104999999865</c:v>
                </c:pt>
                <c:pt idx="45622">
                  <c:v>228.109999999865</c:v>
                </c:pt>
                <c:pt idx="45623">
                  <c:v>228.1149999998649</c:v>
                </c:pt>
                <c:pt idx="45624">
                  <c:v>228.1199999998649</c:v>
                </c:pt>
                <c:pt idx="45625">
                  <c:v>228.124999999865</c:v>
                </c:pt>
                <c:pt idx="45626">
                  <c:v>228.129999999865</c:v>
                </c:pt>
                <c:pt idx="45627">
                  <c:v>228.134999999865</c:v>
                </c:pt>
                <c:pt idx="45628">
                  <c:v>228.139999999865</c:v>
                </c:pt>
                <c:pt idx="45629">
                  <c:v>228.144999999865</c:v>
                </c:pt>
                <c:pt idx="45630">
                  <c:v>228.1499999998649</c:v>
                </c:pt>
                <c:pt idx="45631">
                  <c:v>228.154999999865</c:v>
                </c:pt>
                <c:pt idx="45632">
                  <c:v>228.159999999865</c:v>
                </c:pt>
                <c:pt idx="45633">
                  <c:v>228.164999999865</c:v>
                </c:pt>
                <c:pt idx="45634">
                  <c:v>228.169999999865</c:v>
                </c:pt>
                <c:pt idx="45635">
                  <c:v>228.174999999865</c:v>
                </c:pt>
                <c:pt idx="45636">
                  <c:v>228.1799999998649</c:v>
                </c:pt>
                <c:pt idx="45637">
                  <c:v>228.1849999998649</c:v>
                </c:pt>
                <c:pt idx="45638">
                  <c:v>228.1899999998649</c:v>
                </c:pt>
                <c:pt idx="45639">
                  <c:v>228.1949999998649</c:v>
                </c:pt>
                <c:pt idx="45640">
                  <c:v>228.1999999998649</c:v>
                </c:pt>
                <c:pt idx="45641">
                  <c:v>228.2049999998649</c:v>
                </c:pt>
                <c:pt idx="45642">
                  <c:v>228.2099999998649</c:v>
                </c:pt>
                <c:pt idx="45643">
                  <c:v>228.2149999998649</c:v>
                </c:pt>
                <c:pt idx="45644">
                  <c:v>228.2199999998649</c:v>
                </c:pt>
                <c:pt idx="45645">
                  <c:v>228.2249999998649</c:v>
                </c:pt>
                <c:pt idx="45646">
                  <c:v>228.2299999998649</c:v>
                </c:pt>
                <c:pt idx="45647">
                  <c:v>228.2349999998649</c:v>
                </c:pt>
                <c:pt idx="45648">
                  <c:v>228.2399999998649</c:v>
                </c:pt>
                <c:pt idx="45649">
                  <c:v>228.2449999998649</c:v>
                </c:pt>
                <c:pt idx="45650">
                  <c:v>228.2499999998649</c:v>
                </c:pt>
                <c:pt idx="45651">
                  <c:v>228.2549999998649</c:v>
                </c:pt>
                <c:pt idx="45652">
                  <c:v>228.2599999998649</c:v>
                </c:pt>
                <c:pt idx="45653">
                  <c:v>228.2649999998649</c:v>
                </c:pt>
                <c:pt idx="45654">
                  <c:v>228.2699999998648</c:v>
                </c:pt>
                <c:pt idx="45655">
                  <c:v>228.2749999998647</c:v>
                </c:pt>
                <c:pt idx="45656">
                  <c:v>228.2799999998647</c:v>
                </c:pt>
                <c:pt idx="45657">
                  <c:v>228.2849999998649</c:v>
                </c:pt>
                <c:pt idx="45658">
                  <c:v>228.2899999998648</c:v>
                </c:pt>
                <c:pt idx="45659">
                  <c:v>228.2949999998648</c:v>
                </c:pt>
                <c:pt idx="45660">
                  <c:v>228.2999999998648</c:v>
                </c:pt>
                <c:pt idx="45661">
                  <c:v>228.3049999998648</c:v>
                </c:pt>
                <c:pt idx="45662">
                  <c:v>228.3099999998648</c:v>
                </c:pt>
                <c:pt idx="45663">
                  <c:v>228.3149999998648</c:v>
                </c:pt>
                <c:pt idx="45664">
                  <c:v>228.3199999998648</c:v>
                </c:pt>
                <c:pt idx="45665">
                  <c:v>228.3249999998648</c:v>
                </c:pt>
                <c:pt idx="45666">
                  <c:v>228.3299999998648</c:v>
                </c:pt>
                <c:pt idx="45667">
                  <c:v>228.3349999998648</c:v>
                </c:pt>
                <c:pt idx="45668">
                  <c:v>228.3399999998648</c:v>
                </c:pt>
                <c:pt idx="45669">
                  <c:v>228.3449999998648</c:v>
                </c:pt>
                <c:pt idx="45670">
                  <c:v>228.3499999998648</c:v>
                </c:pt>
                <c:pt idx="45671">
                  <c:v>228.3549999998648</c:v>
                </c:pt>
                <c:pt idx="45672">
                  <c:v>228.3599999998648</c:v>
                </c:pt>
                <c:pt idx="45673">
                  <c:v>228.3649999998648</c:v>
                </c:pt>
                <c:pt idx="45674">
                  <c:v>228.3699999998648</c:v>
                </c:pt>
                <c:pt idx="45675">
                  <c:v>228.3749999998648</c:v>
                </c:pt>
                <c:pt idx="45676">
                  <c:v>228.3799999998648</c:v>
                </c:pt>
                <c:pt idx="45677">
                  <c:v>228.3849999998648</c:v>
                </c:pt>
                <c:pt idx="45678">
                  <c:v>228.3899999998648</c:v>
                </c:pt>
                <c:pt idx="45679">
                  <c:v>228.3949999998648</c:v>
                </c:pt>
                <c:pt idx="45680">
                  <c:v>228.3999999998648</c:v>
                </c:pt>
                <c:pt idx="45681">
                  <c:v>228.4049999998647</c:v>
                </c:pt>
                <c:pt idx="45682">
                  <c:v>228.4099999998647</c:v>
                </c:pt>
                <c:pt idx="45683">
                  <c:v>228.4149999998647</c:v>
                </c:pt>
                <c:pt idx="45684">
                  <c:v>228.4199999998647</c:v>
                </c:pt>
                <c:pt idx="45685">
                  <c:v>228.4249999998648</c:v>
                </c:pt>
                <c:pt idx="45686">
                  <c:v>228.4299999998647</c:v>
                </c:pt>
                <c:pt idx="45687">
                  <c:v>228.4349999998647</c:v>
                </c:pt>
                <c:pt idx="45688">
                  <c:v>228.4399999998647</c:v>
                </c:pt>
                <c:pt idx="45689">
                  <c:v>228.4449999998647</c:v>
                </c:pt>
                <c:pt idx="45690">
                  <c:v>228.4499999998647</c:v>
                </c:pt>
                <c:pt idx="45691">
                  <c:v>228.4549999998647</c:v>
                </c:pt>
                <c:pt idx="45692">
                  <c:v>228.4599999998647</c:v>
                </c:pt>
                <c:pt idx="45693">
                  <c:v>228.4649999998647</c:v>
                </c:pt>
                <c:pt idx="45694">
                  <c:v>228.4699999998647</c:v>
                </c:pt>
                <c:pt idx="45695">
                  <c:v>228.4749999998647</c:v>
                </c:pt>
                <c:pt idx="45696">
                  <c:v>228.4799999998647</c:v>
                </c:pt>
                <c:pt idx="45697">
                  <c:v>228.4849999998647</c:v>
                </c:pt>
                <c:pt idx="45698">
                  <c:v>228.4899999998647</c:v>
                </c:pt>
                <c:pt idx="45699">
                  <c:v>228.4949999998647</c:v>
                </c:pt>
                <c:pt idx="45700">
                  <c:v>228.4999999998647</c:v>
                </c:pt>
                <c:pt idx="45701">
                  <c:v>228.5049999998647</c:v>
                </c:pt>
                <c:pt idx="45702">
                  <c:v>228.5099999998646</c:v>
                </c:pt>
                <c:pt idx="45703">
                  <c:v>228.5149999998646</c:v>
                </c:pt>
                <c:pt idx="45704">
                  <c:v>228.5199999998646</c:v>
                </c:pt>
                <c:pt idx="45705">
                  <c:v>228.5249999998646</c:v>
                </c:pt>
                <c:pt idx="45706">
                  <c:v>228.5299999998646</c:v>
                </c:pt>
                <c:pt idx="45707">
                  <c:v>228.5349999998646</c:v>
                </c:pt>
                <c:pt idx="45708">
                  <c:v>228.5399999998646</c:v>
                </c:pt>
                <c:pt idx="45709">
                  <c:v>228.5449999998646</c:v>
                </c:pt>
                <c:pt idx="45710">
                  <c:v>228.5499999998646</c:v>
                </c:pt>
                <c:pt idx="45711">
                  <c:v>228.5549999998646</c:v>
                </c:pt>
                <c:pt idx="45712">
                  <c:v>228.5599999998646</c:v>
                </c:pt>
                <c:pt idx="45713">
                  <c:v>228.5649999998646</c:v>
                </c:pt>
                <c:pt idx="45714">
                  <c:v>228.5699999998646</c:v>
                </c:pt>
                <c:pt idx="45715">
                  <c:v>228.5749999998646</c:v>
                </c:pt>
                <c:pt idx="45716">
                  <c:v>228.5799999998646</c:v>
                </c:pt>
                <c:pt idx="45717">
                  <c:v>228.5849999998646</c:v>
                </c:pt>
                <c:pt idx="45718">
                  <c:v>228.5899999998646</c:v>
                </c:pt>
                <c:pt idx="45719">
                  <c:v>228.5949999998646</c:v>
                </c:pt>
                <c:pt idx="45720">
                  <c:v>228.5999999998646</c:v>
                </c:pt>
                <c:pt idx="45721">
                  <c:v>228.6049999998646</c:v>
                </c:pt>
                <c:pt idx="45722">
                  <c:v>228.6099999998646</c:v>
                </c:pt>
                <c:pt idx="45723">
                  <c:v>228.6149999998646</c:v>
                </c:pt>
                <c:pt idx="45724">
                  <c:v>228.6199999998645</c:v>
                </c:pt>
                <c:pt idx="45725">
                  <c:v>228.6249999998645</c:v>
                </c:pt>
                <c:pt idx="45726">
                  <c:v>228.6299999998645</c:v>
                </c:pt>
                <c:pt idx="45727">
                  <c:v>228.6349999998645</c:v>
                </c:pt>
                <c:pt idx="45728">
                  <c:v>228.6399999998645</c:v>
                </c:pt>
                <c:pt idx="45729">
                  <c:v>228.6449999998645</c:v>
                </c:pt>
                <c:pt idx="45730">
                  <c:v>228.6499999998645</c:v>
                </c:pt>
                <c:pt idx="45731">
                  <c:v>228.6549999998645</c:v>
                </c:pt>
                <c:pt idx="45732">
                  <c:v>228.6599999998645</c:v>
                </c:pt>
                <c:pt idx="45733">
                  <c:v>228.6649999998645</c:v>
                </c:pt>
                <c:pt idx="45734">
                  <c:v>228.6699999998645</c:v>
                </c:pt>
                <c:pt idx="45735">
                  <c:v>228.6749999998645</c:v>
                </c:pt>
                <c:pt idx="45736">
                  <c:v>228.6799999998645</c:v>
                </c:pt>
                <c:pt idx="45737">
                  <c:v>228.6849999998645</c:v>
                </c:pt>
                <c:pt idx="45738">
                  <c:v>228.6899999998645</c:v>
                </c:pt>
                <c:pt idx="45739">
                  <c:v>228.6949999998645</c:v>
                </c:pt>
                <c:pt idx="45740">
                  <c:v>228.6999999998645</c:v>
                </c:pt>
                <c:pt idx="45741">
                  <c:v>228.7049999998645</c:v>
                </c:pt>
                <c:pt idx="45742">
                  <c:v>228.7099999998644</c:v>
                </c:pt>
                <c:pt idx="45743">
                  <c:v>228.7149999998643</c:v>
                </c:pt>
                <c:pt idx="45744">
                  <c:v>228.7199999998643</c:v>
                </c:pt>
                <c:pt idx="45745">
                  <c:v>228.7249999998645</c:v>
                </c:pt>
                <c:pt idx="45746">
                  <c:v>228.7299999998644</c:v>
                </c:pt>
                <c:pt idx="45747">
                  <c:v>228.7349999998644</c:v>
                </c:pt>
                <c:pt idx="45748">
                  <c:v>228.7399999998644</c:v>
                </c:pt>
                <c:pt idx="45749">
                  <c:v>228.7449999998643</c:v>
                </c:pt>
                <c:pt idx="45750">
                  <c:v>228.7499999998643</c:v>
                </c:pt>
                <c:pt idx="45751">
                  <c:v>228.7549999998644</c:v>
                </c:pt>
                <c:pt idx="45752">
                  <c:v>228.7599999998644</c:v>
                </c:pt>
                <c:pt idx="45753">
                  <c:v>228.7649999998644</c:v>
                </c:pt>
                <c:pt idx="45754">
                  <c:v>228.7699999998644</c:v>
                </c:pt>
                <c:pt idx="45755">
                  <c:v>228.7749999998643</c:v>
                </c:pt>
                <c:pt idx="45756">
                  <c:v>228.7799999998643</c:v>
                </c:pt>
                <c:pt idx="45757">
                  <c:v>228.7849999998644</c:v>
                </c:pt>
                <c:pt idx="45758">
                  <c:v>228.7899999998644</c:v>
                </c:pt>
                <c:pt idx="45759">
                  <c:v>228.7949999998644</c:v>
                </c:pt>
                <c:pt idx="45760">
                  <c:v>228.7999999998644</c:v>
                </c:pt>
                <c:pt idx="45761">
                  <c:v>228.8049999998644</c:v>
                </c:pt>
                <c:pt idx="45762">
                  <c:v>228.8099999998644</c:v>
                </c:pt>
                <c:pt idx="45763">
                  <c:v>228.8149999998644</c:v>
                </c:pt>
                <c:pt idx="45764">
                  <c:v>228.8199999998644</c:v>
                </c:pt>
                <c:pt idx="45765">
                  <c:v>228.8249999998644</c:v>
                </c:pt>
                <c:pt idx="45766">
                  <c:v>228.8299999998644</c:v>
                </c:pt>
                <c:pt idx="45767">
                  <c:v>228.8349999998644</c:v>
                </c:pt>
                <c:pt idx="45768">
                  <c:v>228.8399999998644</c:v>
                </c:pt>
                <c:pt idx="45769">
                  <c:v>228.8449999998643</c:v>
                </c:pt>
                <c:pt idx="45770">
                  <c:v>228.8499999998643</c:v>
                </c:pt>
                <c:pt idx="45771">
                  <c:v>228.8549999998644</c:v>
                </c:pt>
                <c:pt idx="45772">
                  <c:v>228.8599999998644</c:v>
                </c:pt>
                <c:pt idx="45773">
                  <c:v>228.8649999998644</c:v>
                </c:pt>
                <c:pt idx="45774">
                  <c:v>228.8699999998643</c:v>
                </c:pt>
                <c:pt idx="45775">
                  <c:v>228.8749999998643</c:v>
                </c:pt>
                <c:pt idx="45776">
                  <c:v>228.8799999998643</c:v>
                </c:pt>
                <c:pt idx="45777">
                  <c:v>228.8849999998643</c:v>
                </c:pt>
                <c:pt idx="45778">
                  <c:v>228.8899999998643</c:v>
                </c:pt>
                <c:pt idx="45779">
                  <c:v>228.8949999998643</c:v>
                </c:pt>
                <c:pt idx="45780">
                  <c:v>228.8999999998643</c:v>
                </c:pt>
                <c:pt idx="45781">
                  <c:v>228.9049999998643</c:v>
                </c:pt>
                <c:pt idx="45782">
                  <c:v>228.9099999998643</c:v>
                </c:pt>
                <c:pt idx="45783">
                  <c:v>228.9149999998643</c:v>
                </c:pt>
                <c:pt idx="45784">
                  <c:v>228.9199999998643</c:v>
                </c:pt>
                <c:pt idx="45785">
                  <c:v>228.9249999998643</c:v>
                </c:pt>
                <c:pt idx="45786">
                  <c:v>228.9299999998643</c:v>
                </c:pt>
                <c:pt idx="45787">
                  <c:v>228.9349999998643</c:v>
                </c:pt>
                <c:pt idx="45788">
                  <c:v>228.9399999998643</c:v>
                </c:pt>
                <c:pt idx="45789">
                  <c:v>228.9449999998643</c:v>
                </c:pt>
                <c:pt idx="45790">
                  <c:v>228.9499999998642</c:v>
                </c:pt>
                <c:pt idx="45791">
                  <c:v>228.9549999998642</c:v>
                </c:pt>
                <c:pt idx="45792">
                  <c:v>228.9599999998642</c:v>
                </c:pt>
                <c:pt idx="45793">
                  <c:v>228.9649999998642</c:v>
                </c:pt>
                <c:pt idx="45794">
                  <c:v>228.9699999998642</c:v>
                </c:pt>
                <c:pt idx="45795">
                  <c:v>228.9749999998642</c:v>
                </c:pt>
                <c:pt idx="45796">
                  <c:v>228.9799999998642</c:v>
                </c:pt>
                <c:pt idx="45797">
                  <c:v>228.9849999998642</c:v>
                </c:pt>
                <c:pt idx="45798">
                  <c:v>228.9899999998642</c:v>
                </c:pt>
                <c:pt idx="45799">
                  <c:v>228.9949999998642</c:v>
                </c:pt>
                <c:pt idx="45800">
                  <c:v>228.9999999998642</c:v>
                </c:pt>
                <c:pt idx="45801">
                  <c:v>229.0049999998642</c:v>
                </c:pt>
                <c:pt idx="45802">
                  <c:v>229.0099999998642</c:v>
                </c:pt>
                <c:pt idx="45803">
                  <c:v>229.0149999998642</c:v>
                </c:pt>
                <c:pt idx="45804">
                  <c:v>229.0199999998642</c:v>
                </c:pt>
                <c:pt idx="45805">
                  <c:v>229.0249999998642</c:v>
                </c:pt>
                <c:pt idx="45806">
                  <c:v>229.0299999998642</c:v>
                </c:pt>
                <c:pt idx="45807">
                  <c:v>229.0349999998642</c:v>
                </c:pt>
                <c:pt idx="45808">
                  <c:v>229.0399999998642</c:v>
                </c:pt>
                <c:pt idx="45809">
                  <c:v>229.0449999998642</c:v>
                </c:pt>
                <c:pt idx="45810">
                  <c:v>229.0499999998642</c:v>
                </c:pt>
                <c:pt idx="45811">
                  <c:v>229.0549999998642</c:v>
                </c:pt>
                <c:pt idx="45812">
                  <c:v>229.0599999998641</c:v>
                </c:pt>
                <c:pt idx="45813">
                  <c:v>229.0649999998641</c:v>
                </c:pt>
                <c:pt idx="45814">
                  <c:v>229.0699999998641</c:v>
                </c:pt>
                <c:pt idx="45815">
                  <c:v>229.0749999998641</c:v>
                </c:pt>
                <c:pt idx="45816">
                  <c:v>229.0799999998641</c:v>
                </c:pt>
                <c:pt idx="45817">
                  <c:v>229.0849999998642</c:v>
                </c:pt>
                <c:pt idx="45818">
                  <c:v>229.0899999998641</c:v>
                </c:pt>
                <c:pt idx="45819">
                  <c:v>229.0949999998641</c:v>
                </c:pt>
                <c:pt idx="45820">
                  <c:v>229.0999999998641</c:v>
                </c:pt>
                <c:pt idx="45821">
                  <c:v>229.1049999998641</c:v>
                </c:pt>
                <c:pt idx="45822">
                  <c:v>229.1099999998641</c:v>
                </c:pt>
                <c:pt idx="45823">
                  <c:v>229.1149999998641</c:v>
                </c:pt>
                <c:pt idx="45824">
                  <c:v>229.1199999998641</c:v>
                </c:pt>
                <c:pt idx="45825">
                  <c:v>229.1249999998641</c:v>
                </c:pt>
                <c:pt idx="45826">
                  <c:v>229.1299999998641</c:v>
                </c:pt>
                <c:pt idx="45827">
                  <c:v>229.1349999998641</c:v>
                </c:pt>
                <c:pt idx="45828">
                  <c:v>229.1399999998641</c:v>
                </c:pt>
                <c:pt idx="45829">
                  <c:v>229.1449999998641</c:v>
                </c:pt>
                <c:pt idx="45830">
                  <c:v>229.149999999864</c:v>
                </c:pt>
                <c:pt idx="45831">
                  <c:v>229.1549999998641</c:v>
                </c:pt>
                <c:pt idx="45832">
                  <c:v>229.1599999998641</c:v>
                </c:pt>
                <c:pt idx="45833">
                  <c:v>229.1649999998641</c:v>
                </c:pt>
                <c:pt idx="45834">
                  <c:v>229.169999999864</c:v>
                </c:pt>
                <c:pt idx="45835">
                  <c:v>229.174999999864</c:v>
                </c:pt>
                <c:pt idx="45836">
                  <c:v>229.179999999864</c:v>
                </c:pt>
                <c:pt idx="45837">
                  <c:v>229.184999999864</c:v>
                </c:pt>
                <c:pt idx="45838">
                  <c:v>229.189999999864</c:v>
                </c:pt>
                <c:pt idx="45839">
                  <c:v>229.194999999864</c:v>
                </c:pt>
                <c:pt idx="45840">
                  <c:v>229.199999999864</c:v>
                </c:pt>
                <c:pt idx="45841">
                  <c:v>229.204999999864</c:v>
                </c:pt>
                <c:pt idx="45842">
                  <c:v>229.209999999864</c:v>
                </c:pt>
                <c:pt idx="45843">
                  <c:v>229.2149999998639</c:v>
                </c:pt>
                <c:pt idx="45844">
                  <c:v>229.2199999998639</c:v>
                </c:pt>
                <c:pt idx="45845">
                  <c:v>229.224999999864</c:v>
                </c:pt>
                <c:pt idx="45846">
                  <c:v>229.229999999864</c:v>
                </c:pt>
                <c:pt idx="45847">
                  <c:v>229.234999999864</c:v>
                </c:pt>
                <c:pt idx="45848">
                  <c:v>229.239999999864</c:v>
                </c:pt>
                <c:pt idx="45849">
                  <c:v>229.2449999998639</c:v>
                </c:pt>
                <c:pt idx="45850">
                  <c:v>229.2499999998639</c:v>
                </c:pt>
                <c:pt idx="45851">
                  <c:v>229.254999999864</c:v>
                </c:pt>
                <c:pt idx="45852">
                  <c:v>229.259999999864</c:v>
                </c:pt>
                <c:pt idx="45853">
                  <c:v>229.264999999864</c:v>
                </c:pt>
                <c:pt idx="45854">
                  <c:v>229.269999999864</c:v>
                </c:pt>
                <c:pt idx="45855">
                  <c:v>229.274999999864</c:v>
                </c:pt>
                <c:pt idx="45856">
                  <c:v>229.2799999998639</c:v>
                </c:pt>
                <c:pt idx="45857">
                  <c:v>229.2849999998639</c:v>
                </c:pt>
                <c:pt idx="45858">
                  <c:v>229.2899999998639</c:v>
                </c:pt>
                <c:pt idx="45859">
                  <c:v>229.2949999998639</c:v>
                </c:pt>
                <c:pt idx="45860">
                  <c:v>229.2999999998639</c:v>
                </c:pt>
                <c:pt idx="45861">
                  <c:v>229.304999999864</c:v>
                </c:pt>
                <c:pt idx="45862">
                  <c:v>229.3099999998639</c:v>
                </c:pt>
                <c:pt idx="45863">
                  <c:v>229.3149999998639</c:v>
                </c:pt>
                <c:pt idx="45864">
                  <c:v>229.3199999998639</c:v>
                </c:pt>
                <c:pt idx="45865">
                  <c:v>229.324999999864</c:v>
                </c:pt>
                <c:pt idx="45866">
                  <c:v>229.329999999864</c:v>
                </c:pt>
                <c:pt idx="45867">
                  <c:v>229.3349999998639</c:v>
                </c:pt>
                <c:pt idx="45868">
                  <c:v>229.3399999998639</c:v>
                </c:pt>
                <c:pt idx="45869">
                  <c:v>229.3449999998639</c:v>
                </c:pt>
                <c:pt idx="45870">
                  <c:v>229.3499999998639</c:v>
                </c:pt>
                <c:pt idx="45871">
                  <c:v>229.354999999864</c:v>
                </c:pt>
                <c:pt idx="45872">
                  <c:v>229.359999999864</c:v>
                </c:pt>
                <c:pt idx="45873">
                  <c:v>229.3649999998639</c:v>
                </c:pt>
                <c:pt idx="45874">
                  <c:v>229.3699999998639</c:v>
                </c:pt>
                <c:pt idx="45875">
                  <c:v>229.3749999998639</c:v>
                </c:pt>
                <c:pt idx="45876">
                  <c:v>229.3799999998639</c:v>
                </c:pt>
                <c:pt idx="45877">
                  <c:v>229.384999999864</c:v>
                </c:pt>
                <c:pt idx="45878">
                  <c:v>229.3899999998638</c:v>
                </c:pt>
                <c:pt idx="45879">
                  <c:v>229.3949999998638</c:v>
                </c:pt>
                <c:pt idx="45880">
                  <c:v>229.3999999998638</c:v>
                </c:pt>
                <c:pt idx="45881">
                  <c:v>229.4049999998638</c:v>
                </c:pt>
                <c:pt idx="45882">
                  <c:v>229.4099999998638</c:v>
                </c:pt>
                <c:pt idx="45883">
                  <c:v>229.4149999998638</c:v>
                </c:pt>
                <c:pt idx="45884">
                  <c:v>229.4199999998638</c:v>
                </c:pt>
                <c:pt idx="45885">
                  <c:v>229.4249999998638</c:v>
                </c:pt>
                <c:pt idx="45886">
                  <c:v>229.4299999998638</c:v>
                </c:pt>
                <c:pt idx="45887">
                  <c:v>229.4349999998638</c:v>
                </c:pt>
                <c:pt idx="45888">
                  <c:v>229.4399999998638</c:v>
                </c:pt>
                <c:pt idx="45889">
                  <c:v>229.4449999998638</c:v>
                </c:pt>
                <c:pt idx="45890">
                  <c:v>229.4499999998638</c:v>
                </c:pt>
                <c:pt idx="45891">
                  <c:v>229.4549999998638</c:v>
                </c:pt>
                <c:pt idx="45892">
                  <c:v>229.4599999998638</c:v>
                </c:pt>
                <c:pt idx="45893">
                  <c:v>229.4649999998638</c:v>
                </c:pt>
                <c:pt idx="45894">
                  <c:v>229.4699999998638</c:v>
                </c:pt>
                <c:pt idx="45895">
                  <c:v>229.4749999998638</c:v>
                </c:pt>
                <c:pt idx="45896">
                  <c:v>229.4799999998638</c:v>
                </c:pt>
                <c:pt idx="45897">
                  <c:v>229.4849999998638</c:v>
                </c:pt>
                <c:pt idx="45898">
                  <c:v>229.4899999998638</c:v>
                </c:pt>
                <c:pt idx="45899">
                  <c:v>229.4949999998638</c:v>
                </c:pt>
                <c:pt idx="45900">
                  <c:v>229.4999999998637</c:v>
                </c:pt>
                <c:pt idx="45901">
                  <c:v>229.5049999998637</c:v>
                </c:pt>
                <c:pt idx="45902">
                  <c:v>229.5099999998637</c:v>
                </c:pt>
                <c:pt idx="45903">
                  <c:v>229.5149999998637</c:v>
                </c:pt>
                <c:pt idx="45904">
                  <c:v>229.5199999998637</c:v>
                </c:pt>
                <c:pt idx="45905">
                  <c:v>229.5249999998638</c:v>
                </c:pt>
                <c:pt idx="45906">
                  <c:v>229.5299999998637</c:v>
                </c:pt>
                <c:pt idx="45907">
                  <c:v>229.5349999998637</c:v>
                </c:pt>
                <c:pt idx="45908">
                  <c:v>229.5399999998637</c:v>
                </c:pt>
                <c:pt idx="45909">
                  <c:v>229.5449999998637</c:v>
                </c:pt>
                <c:pt idx="45910">
                  <c:v>229.5499999998637</c:v>
                </c:pt>
                <c:pt idx="45911">
                  <c:v>229.5549999998637</c:v>
                </c:pt>
                <c:pt idx="45912">
                  <c:v>229.5599999998637</c:v>
                </c:pt>
                <c:pt idx="45913">
                  <c:v>229.5649999998637</c:v>
                </c:pt>
                <c:pt idx="45914">
                  <c:v>229.5699999998637</c:v>
                </c:pt>
                <c:pt idx="45915">
                  <c:v>229.5749999998637</c:v>
                </c:pt>
                <c:pt idx="45916">
                  <c:v>229.5799999998637</c:v>
                </c:pt>
                <c:pt idx="45917">
                  <c:v>229.5849999998637</c:v>
                </c:pt>
                <c:pt idx="45918">
                  <c:v>229.5899999998637</c:v>
                </c:pt>
                <c:pt idx="45919">
                  <c:v>229.5949999998637</c:v>
                </c:pt>
                <c:pt idx="45920">
                  <c:v>229.5999999998637</c:v>
                </c:pt>
                <c:pt idx="45921">
                  <c:v>229.6049999998637</c:v>
                </c:pt>
                <c:pt idx="45922">
                  <c:v>229.6099999998636</c:v>
                </c:pt>
                <c:pt idx="45923">
                  <c:v>229.6149999998636</c:v>
                </c:pt>
                <c:pt idx="45924">
                  <c:v>229.6199999998636</c:v>
                </c:pt>
                <c:pt idx="45925">
                  <c:v>229.6249999998636</c:v>
                </c:pt>
                <c:pt idx="45926">
                  <c:v>229.6299999998636</c:v>
                </c:pt>
                <c:pt idx="45927">
                  <c:v>229.6349999998636</c:v>
                </c:pt>
                <c:pt idx="45928">
                  <c:v>229.6399999998636</c:v>
                </c:pt>
                <c:pt idx="45929">
                  <c:v>229.6449999998636</c:v>
                </c:pt>
                <c:pt idx="45930">
                  <c:v>229.6499999998636</c:v>
                </c:pt>
                <c:pt idx="45931">
                  <c:v>229.6549999998636</c:v>
                </c:pt>
                <c:pt idx="45932">
                  <c:v>229.6599999998636</c:v>
                </c:pt>
                <c:pt idx="45933">
                  <c:v>229.6649999998636</c:v>
                </c:pt>
                <c:pt idx="45934">
                  <c:v>229.6699999998636</c:v>
                </c:pt>
                <c:pt idx="45935">
                  <c:v>229.6749999998636</c:v>
                </c:pt>
                <c:pt idx="45936">
                  <c:v>229.6799999998636</c:v>
                </c:pt>
                <c:pt idx="45937">
                  <c:v>229.6849999998636</c:v>
                </c:pt>
                <c:pt idx="45938">
                  <c:v>229.6899999998636</c:v>
                </c:pt>
                <c:pt idx="45939">
                  <c:v>229.6949999998636</c:v>
                </c:pt>
                <c:pt idx="45940">
                  <c:v>229.6999999998636</c:v>
                </c:pt>
                <c:pt idx="45941">
                  <c:v>229.7049999998636</c:v>
                </c:pt>
                <c:pt idx="45942">
                  <c:v>229.7099999998636</c:v>
                </c:pt>
                <c:pt idx="45943">
                  <c:v>229.7149999998636</c:v>
                </c:pt>
                <c:pt idx="45944">
                  <c:v>229.7199999998635</c:v>
                </c:pt>
                <c:pt idx="45945">
                  <c:v>229.7249999998635</c:v>
                </c:pt>
                <c:pt idx="45946">
                  <c:v>229.7299999998635</c:v>
                </c:pt>
                <c:pt idx="45947">
                  <c:v>229.7349999998635</c:v>
                </c:pt>
                <c:pt idx="45948">
                  <c:v>229.7399999998635</c:v>
                </c:pt>
                <c:pt idx="45949">
                  <c:v>229.7449999998635</c:v>
                </c:pt>
                <c:pt idx="45950">
                  <c:v>229.7499999998635</c:v>
                </c:pt>
                <c:pt idx="45951">
                  <c:v>229.7549999998635</c:v>
                </c:pt>
                <c:pt idx="45952">
                  <c:v>229.7599999998635</c:v>
                </c:pt>
                <c:pt idx="45953">
                  <c:v>229.7649999998635</c:v>
                </c:pt>
                <c:pt idx="45954">
                  <c:v>229.7699999998635</c:v>
                </c:pt>
                <c:pt idx="45955">
                  <c:v>229.7749999998635</c:v>
                </c:pt>
                <c:pt idx="45956">
                  <c:v>229.7799999998635</c:v>
                </c:pt>
                <c:pt idx="45957">
                  <c:v>229.7849999998635</c:v>
                </c:pt>
                <c:pt idx="45958">
                  <c:v>229.7899999998635</c:v>
                </c:pt>
                <c:pt idx="45959">
                  <c:v>229.7949999998635</c:v>
                </c:pt>
                <c:pt idx="45960">
                  <c:v>229.7999999998635</c:v>
                </c:pt>
                <c:pt idx="45961">
                  <c:v>229.8049999998635</c:v>
                </c:pt>
                <c:pt idx="45962">
                  <c:v>229.8099999998635</c:v>
                </c:pt>
                <c:pt idx="45963">
                  <c:v>229.8149999998635</c:v>
                </c:pt>
                <c:pt idx="45964">
                  <c:v>229.8199999998635</c:v>
                </c:pt>
                <c:pt idx="45965">
                  <c:v>229.8249999998635</c:v>
                </c:pt>
                <c:pt idx="45966">
                  <c:v>229.8299999998634</c:v>
                </c:pt>
                <c:pt idx="45967">
                  <c:v>229.8349999998634</c:v>
                </c:pt>
                <c:pt idx="45968">
                  <c:v>229.8399999998634</c:v>
                </c:pt>
                <c:pt idx="45969">
                  <c:v>229.8449999998634</c:v>
                </c:pt>
                <c:pt idx="45970">
                  <c:v>229.8499999998634</c:v>
                </c:pt>
                <c:pt idx="45971">
                  <c:v>229.8549999998635</c:v>
                </c:pt>
                <c:pt idx="45972">
                  <c:v>229.8599999998634</c:v>
                </c:pt>
                <c:pt idx="45973">
                  <c:v>229.8649999998634</c:v>
                </c:pt>
                <c:pt idx="45974">
                  <c:v>229.8699999998634</c:v>
                </c:pt>
                <c:pt idx="45975">
                  <c:v>229.8749999998634</c:v>
                </c:pt>
                <c:pt idx="45976">
                  <c:v>229.8799999998634</c:v>
                </c:pt>
                <c:pt idx="45977">
                  <c:v>229.8849999998634</c:v>
                </c:pt>
                <c:pt idx="45978">
                  <c:v>229.8899999998634</c:v>
                </c:pt>
                <c:pt idx="45979">
                  <c:v>229.8949999998634</c:v>
                </c:pt>
                <c:pt idx="45980">
                  <c:v>229.8999999998634</c:v>
                </c:pt>
                <c:pt idx="45981">
                  <c:v>229.9049999998634</c:v>
                </c:pt>
                <c:pt idx="45982">
                  <c:v>229.9099999998634</c:v>
                </c:pt>
                <c:pt idx="45983">
                  <c:v>229.9149999998634</c:v>
                </c:pt>
                <c:pt idx="45984">
                  <c:v>229.9199999998634</c:v>
                </c:pt>
                <c:pt idx="45985">
                  <c:v>229.9249999998634</c:v>
                </c:pt>
                <c:pt idx="45986">
                  <c:v>229.9299999998634</c:v>
                </c:pt>
                <c:pt idx="45987">
                  <c:v>229.9349999998634</c:v>
                </c:pt>
                <c:pt idx="45988">
                  <c:v>229.9399999998633</c:v>
                </c:pt>
                <c:pt idx="45989">
                  <c:v>229.9449999998633</c:v>
                </c:pt>
                <c:pt idx="45990">
                  <c:v>229.9499999998633</c:v>
                </c:pt>
                <c:pt idx="45991">
                  <c:v>229.9549999998634</c:v>
                </c:pt>
                <c:pt idx="45992">
                  <c:v>229.9599999998634</c:v>
                </c:pt>
                <c:pt idx="45993">
                  <c:v>229.9649999998634</c:v>
                </c:pt>
                <c:pt idx="45994">
                  <c:v>229.9699999998633</c:v>
                </c:pt>
                <c:pt idx="45995">
                  <c:v>229.9749999998633</c:v>
                </c:pt>
                <c:pt idx="45996">
                  <c:v>229.9799999998633</c:v>
                </c:pt>
                <c:pt idx="45997">
                  <c:v>229.9849999998633</c:v>
                </c:pt>
                <c:pt idx="45998">
                  <c:v>229.9899999998633</c:v>
                </c:pt>
                <c:pt idx="45999">
                  <c:v>229.9949999998633</c:v>
                </c:pt>
                <c:pt idx="46000">
                  <c:v>229.9999999998633</c:v>
                </c:pt>
                <c:pt idx="46001">
                  <c:v>230.0049999998633</c:v>
                </c:pt>
                <c:pt idx="46002">
                  <c:v>230.0099999998633</c:v>
                </c:pt>
                <c:pt idx="46003">
                  <c:v>230.0149999998633</c:v>
                </c:pt>
                <c:pt idx="46004">
                  <c:v>230.0199999998633</c:v>
                </c:pt>
                <c:pt idx="46005">
                  <c:v>230.0249999998633</c:v>
                </c:pt>
                <c:pt idx="46006">
                  <c:v>230.0299999998633</c:v>
                </c:pt>
                <c:pt idx="46007">
                  <c:v>230.0349999998633</c:v>
                </c:pt>
                <c:pt idx="46008">
                  <c:v>230.0399999998633</c:v>
                </c:pt>
                <c:pt idx="46009">
                  <c:v>230.0449999998633</c:v>
                </c:pt>
                <c:pt idx="46010">
                  <c:v>230.0499999998632</c:v>
                </c:pt>
                <c:pt idx="46011">
                  <c:v>230.0549999998632</c:v>
                </c:pt>
                <c:pt idx="46012">
                  <c:v>230.0599999998632</c:v>
                </c:pt>
                <c:pt idx="46013">
                  <c:v>230.0649999998632</c:v>
                </c:pt>
                <c:pt idx="46014">
                  <c:v>230.0699999998632</c:v>
                </c:pt>
                <c:pt idx="46015">
                  <c:v>230.0749999998632</c:v>
                </c:pt>
                <c:pt idx="46016">
                  <c:v>230.0799999998632</c:v>
                </c:pt>
                <c:pt idx="46017">
                  <c:v>230.0849999998632</c:v>
                </c:pt>
                <c:pt idx="46018">
                  <c:v>230.0899999998632</c:v>
                </c:pt>
                <c:pt idx="46019">
                  <c:v>230.0949999998632</c:v>
                </c:pt>
                <c:pt idx="46020">
                  <c:v>230.0999999998632</c:v>
                </c:pt>
                <c:pt idx="46021">
                  <c:v>230.1049999998632</c:v>
                </c:pt>
                <c:pt idx="46022">
                  <c:v>230.1099999998632</c:v>
                </c:pt>
                <c:pt idx="46023">
                  <c:v>230.1149999998632</c:v>
                </c:pt>
                <c:pt idx="46024">
                  <c:v>230.1199999998632</c:v>
                </c:pt>
                <c:pt idx="46025">
                  <c:v>230.1249999998632</c:v>
                </c:pt>
                <c:pt idx="46026">
                  <c:v>230.1299999998632</c:v>
                </c:pt>
                <c:pt idx="46027">
                  <c:v>230.1349999998632</c:v>
                </c:pt>
                <c:pt idx="46028">
                  <c:v>230.1399999998632</c:v>
                </c:pt>
                <c:pt idx="46029">
                  <c:v>230.1449999998632</c:v>
                </c:pt>
                <c:pt idx="46030">
                  <c:v>230.1499999998632</c:v>
                </c:pt>
                <c:pt idx="46031">
                  <c:v>230.1549999998632</c:v>
                </c:pt>
                <c:pt idx="46032">
                  <c:v>230.1599999998631</c:v>
                </c:pt>
                <c:pt idx="46033">
                  <c:v>230.1649999998631</c:v>
                </c:pt>
                <c:pt idx="46034">
                  <c:v>230.1699999998631</c:v>
                </c:pt>
                <c:pt idx="46035">
                  <c:v>230.1749999998631</c:v>
                </c:pt>
                <c:pt idx="46036">
                  <c:v>230.1799999998631</c:v>
                </c:pt>
                <c:pt idx="46037">
                  <c:v>230.1849999998632</c:v>
                </c:pt>
                <c:pt idx="46038">
                  <c:v>230.1899999998631</c:v>
                </c:pt>
                <c:pt idx="46039">
                  <c:v>230.1949999998631</c:v>
                </c:pt>
                <c:pt idx="46040">
                  <c:v>230.1999999998631</c:v>
                </c:pt>
                <c:pt idx="46041">
                  <c:v>230.2049999998631</c:v>
                </c:pt>
                <c:pt idx="46042">
                  <c:v>230.2099999998631</c:v>
                </c:pt>
                <c:pt idx="46043">
                  <c:v>230.2149999998631</c:v>
                </c:pt>
                <c:pt idx="46044">
                  <c:v>230.2199999998631</c:v>
                </c:pt>
                <c:pt idx="46045">
                  <c:v>230.2249999998631</c:v>
                </c:pt>
                <c:pt idx="46046">
                  <c:v>230.2299999998631</c:v>
                </c:pt>
                <c:pt idx="46047">
                  <c:v>230.2349999998631</c:v>
                </c:pt>
                <c:pt idx="46048">
                  <c:v>230.2399999998631</c:v>
                </c:pt>
                <c:pt idx="46049">
                  <c:v>230.2449999998631</c:v>
                </c:pt>
                <c:pt idx="46050">
                  <c:v>230.249999999863</c:v>
                </c:pt>
                <c:pt idx="46051">
                  <c:v>230.2549999998631</c:v>
                </c:pt>
                <c:pt idx="46052">
                  <c:v>230.2599999998631</c:v>
                </c:pt>
                <c:pt idx="46053">
                  <c:v>230.2649999998631</c:v>
                </c:pt>
                <c:pt idx="46054">
                  <c:v>230.269999999863</c:v>
                </c:pt>
                <c:pt idx="46055">
                  <c:v>230.274999999863</c:v>
                </c:pt>
                <c:pt idx="46056">
                  <c:v>230.279999999863</c:v>
                </c:pt>
                <c:pt idx="46057">
                  <c:v>230.284999999863</c:v>
                </c:pt>
                <c:pt idx="46058">
                  <c:v>230.289999999863</c:v>
                </c:pt>
                <c:pt idx="46059">
                  <c:v>230.294999999863</c:v>
                </c:pt>
                <c:pt idx="46060">
                  <c:v>230.299999999863</c:v>
                </c:pt>
                <c:pt idx="46061">
                  <c:v>230.304999999863</c:v>
                </c:pt>
                <c:pt idx="46062">
                  <c:v>230.309999999863</c:v>
                </c:pt>
                <c:pt idx="46063">
                  <c:v>230.314999999863</c:v>
                </c:pt>
                <c:pt idx="46064">
                  <c:v>230.319999999863</c:v>
                </c:pt>
                <c:pt idx="46065">
                  <c:v>230.324999999863</c:v>
                </c:pt>
                <c:pt idx="46066">
                  <c:v>230.329999999863</c:v>
                </c:pt>
                <c:pt idx="46067">
                  <c:v>230.334999999863</c:v>
                </c:pt>
                <c:pt idx="46068">
                  <c:v>230.339999999863</c:v>
                </c:pt>
                <c:pt idx="46069">
                  <c:v>230.344999999863</c:v>
                </c:pt>
                <c:pt idx="46070">
                  <c:v>230.349999999863</c:v>
                </c:pt>
                <c:pt idx="46071">
                  <c:v>230.354999999863</c:v>
                </c:pt>
                <c:pt idx="46072">
                  <c:v>230.359999999863</c:v>
                </c:pt>
                <c:pt idx="46073">
                  <c:v>230.364999999863</c:v>
                </c:pt>
                <c:pt idx="46074">
                  <c:v>230.369999999863</c:v>
                </c:pt>
                <c:pt idx="46075">
                  <c:v>230.374999999863</c:v>
                </c:pt>
                <c:pt idx="46076">
                  <c:v>230.3799999998629</c:v>
                </c:pt>
                <c:pt idx="46077">
                  <c:v>230.3849999998629</c:v>
                </c:pt>
                <c:pt idx="46078">
                  <c:v>230.3899999998629</c:v>
                </c:pt>
                <c:pt idx="46079">
                  <c:v>230.3949999998629</c:v>
                </c:pt>
                <c:pt idx="46080">
                  <c:v>230.3999999998629</c:v>
                </c:pt>
                <c:pt idx="46081">
                  <c:v>230.4049999998629</c:v>
                </c:pt>
                <c:pt idx="46082">
                  <c:v>230.4099999998629</c:v>
                </c:pt>
                <c:pt idx="46083">
                  <c:v>230.4149999998629</c:v>
                </c:pt>
                <c:pt idx="46084">
                  <c:v>230.4199999998629</c:v>
                </c:pt>
                <c:pt idx="46085">
                  <c:v>230.4249999998629</c:v>
                </c:pt>
                <c:pt idx="46086">
                  <c:v>230.4299999998629</c:v>
                </c:pt>
                <c:pt idx="46087">
                  <c:v>230.4349999998629</c:v>
                </c:pt>
                <c:pt idx="46088">
                  <c:v>230.4399999998629</c:v>
                </c:pt>
                <c:pt idx="46089">
                  <c:v>230.4449999998629</c:v>
                </c:pt>
                <c:pt idx="46090">
                  <c:v>230.4499999998629</c:v>
                </c:pt>
                <c:pt idx="46091">
                  <c:v>230.4549999998629</c:v>
                </c:pt>
                <c:pt idx="46092">
                  <c:v>230.4599999998629</c:v>
                </c:pt>
                <c:pt idx="46093">
                  <c:v>230.4649999998629</c:v>
                </c:pt>
                <c:pt idx="46094">
                  <c:v>230.4699999998628</c:v>
                </c:pt>
                <c:pt idx="46095">
                  <c:v>230.4749999998627</c:v>
                </c:pt>
                <c:pt idx="46096">
                  <c:v>230.4799999998627</c:v>
                </c:pt>
                <c:pt idx="46097">
                  <c:v>230.4849999998629</c:v>
                </c:pt>
                <c:pt idx="46098">
                  <c:v>230.4899999998628</c:v>
                </c:pt>
                <c:pt idx="46099">
                  <c:v>230.4949999998628</c:v>
                </c:pt>
                <c:pt idx="46100">
                  <c:v>230.4999999998628</c:v>
                </c:pt>
                <c:pt idx="46101">
                  <c:v>230.5049999998627</c:v>
                </c:pt>
                <c:pt idx="46102">
                  <c:v>230.5099999998627</c:v>
                </c:pt>
                <c:pt idx="46103">
                  <c:v>230.5149999998627</c:v>
                </c:pt>
                <c:pt idx="46104">
                  <c:v>230.5199999998623</c:v>
                </c:pt>
                <c:pt idx="46105">
                  <c:v>230.5249999998628</c:v>
                </c:pt>
                <c:pt idx="46106">
                  <c:v>230.5299999998628</c:v>
                </c:pt>
                <c:pt idx="46107">
                  <c:v>230.5349999998627</c:v>
                </c:pt>
                <c:pt idx="46108">
                  <c:v>230.5399999998627</c:v>
                </c:pt>
                <c:pt idx="46109">
                  <c:v>230.5449999998627</c:v>
                </c:pt>
                <c:pt idx="46110">
                  <c:v>230.5499999998625</c:v>
                </c:pt>
                <c:pt idx="46111">
                  <c:v>230.5549999998628</c:v>
                </c:pt>
                <c:pt idx="46112">
                  <c:v>230.5599999998628</c:v>
                </c:pt>
                <c:pt idx="46113">
                  <c:v>230.5649999998627</c:v>
                </c:pt>
                <c:pt idx="46114">
                  <c:v>230.5699999998627</c:v>
                </c:pt>
                <c:pt idx="46115">
                  <c:v>230.5749999998627</c:v>
                </c:pt>
                <c:pt idx="46116">
                  <c:v>230.5799999998627</c:v>
                </c:pt>
                <c:pt idx="46117">
                  <c:v>230.5849999998628</c:v>
                </c:pt>
                <c:pt idx="46118">
                  <c:v>230.5899999998628</c:v>
                </c:pt>
                <c:pt idx="46119">
                  <c:v>230.5949999998628</c:v>
                </c:pt>
                <c:pt idx="46120">
                  <c:v>230.5999999998627</c:v>
                </c:pt>
                <c:pt idx="46121">
                  <c:v>230.6049999998627</c:v>
                </c:pt>
                <c:pt idx="46122">
                  <c:v>230.6099999998627</c:v>
                </c:pt>
                <c:pt idx="46123">
                  <c:v>230.6149999998621</c:v>
                </c:pt>
                <c:pt idx="46124">
                  <c:v>230.6199999998618</c:v>
                </c:pt>
                <c:pt idx="46125">
                  <c:v>230.6249999998627</c:v>
                </c:pt>
                <c:pt idx="46126">
                  <c:v>230.6299999998627</c:v>
                </c:pt>
                <c:pt idx="46127">
                  <c:v>230.6349999998627</c:v>
                </c:pt>
                <c:pt idx="46128">
                  <c:v>230.6399999998627</c:v>
                </c:pt>
                <c:pt idx="46129">
                  <c:v>230.6449999998623</c:v>
                </c:pt>
                <c:pt idx="46130">
                  <c:v>230.6499999998618</c:v>
                </c:pt>
                <c:pt idx="46131">
                  <c:v>230.6549999998627</c:v>
                </c:pt>
                <c:pt idx="46132">
                  <c:v>230.6599999998627</c:v>
                </c:pt>
                <c:pt idx="46133">
                  <c:v>230.6649999998627</c:v>
                </c:pt>
                <c:pt idx="46134">
                  <c:v>230.6699999998627</c:v>
                </c:pt>
                <c:pt idx="46135">
                  <c:v>230.6749999998625</c:v>
                </c:pt>
                <c:pt idx="46136">
                  <c:v>230.6799999998617</c:v>
                </c:pt>
                <c:pt idx="46137">
                  <c:v>230.6849999998627</c:v>
                </c:pt>
                <c:pt idx="46138">
                  <c:v>230.6899999998626</c:v>
                </c:pt>
                <c:pt idx="46139">
                  <c:v>230.6949999998625</c:v>
                </c:pt>
                <c:pt idx="46140">
                  <c:v>230.6999999998625</c:v>
                </c:pt>
                <c:pt idx="46141">
                  <c:v>230.7049999998625</c:v>
                </c:pt>
                <c:pt idx="46142">
                  <c:v>230.7099999998617</c:v>
                </c:pt>
                <c:pt idx="46143">
                  <c:v>230.7149999998617</c:v>
                </c:pt>
                <c:pt idx="46144">
                  <c:v>230.7199999998617</c:v>
                </c:pt>
                <c:pt idx="46145">
                  <c:v>230.7249999998625</c:v>
                </c:pt>
                <c:pt idx="46146">
                  <c:v>230.7299999998625</c:v>
                </c:pt>
                <c:pt idx="46147">
                  <c:v>230.7349999998625</c:v>
                </c:pt>
                <c:pt idx="46148">
                  <c:v>230.7399999998621</c:v>
                </c:pt>
                <c:pt idx="46149">
                  <c:v>230.7449999998617</c:v>
                </c:pt>
                <c:pt idx="46150">
                  <c:v>230.7499999998617</c:v>
                </c:pt>
                <c:pt idx="46151">
                  <c:v>230.7549999998625</c:v>
                </c:pt>
                <c:pt idx="46152">
                  <c:v>230.7599999998625</c:v>
                </c:pt>
                <c:pt idx="46153">
                  <c:v>230.7649999998625</c:v>
                </c:pt>
                <c:pt idx="46154">
                  <c:v>230.7699999998623</c:v>
                </c:pt>
                <c:pt idx="46155">
                  <c:v>230.7749999998617</c:v>
                </c:pt>
                <c:pt idx="46156">
                  <c:v>230.7799999998616</c:v>
                </c:pt>
                <c:pt idx="46157">
                  <c:v>230.7849999998625</c:v>
                </c:pt>
                <c:pt idx="46158">
                  <c:v>230.7899999998625</c:v>
                </c:pt>
                <c:pt idx="46159">
                  <c:v>230.7949999998625</c:v>
                </c:pt>
                <c:pt idx="46160">
                  <c:v>230.7999999998625</c:v>
                </c:pt>
                <c:pt idx="46161">
                  <c:v>230.8049999998626</c:v>
                </c:pt>
                <c:pt idx="46162">
                  <c:v>230.8099999998626</c:v>
                </c:pt>
                <c:pt idx="46163">
                  <c:v>230.8149999998626</c:v>
                </c:pt>
                <c:pt idx="46164">
                  <c:v>230.8199999998625</c:v>
                </c:pt>
                <c:pt idx="46165">
                  <c:v>230.8249999998625</c:v>
                </c:pt>
                <c:pt idx="46166">
                  <c:v>230.8299999998625</c:v>
                </c:pt>
                <c:pt idx="46167">
                  <c:v>230.8349999998625</c:v>
                </c:pt>
                <c:pt idx="46168">
                  <c:v>230.8399999998625</c:v>
                </c:pt>
                <c:pt idx="46169">
                  <c:v>230.8449999998625</c:v>
                </c:pt>
                <c:pt idx="46170">
                  <c:v>230.8499999998625</c:v>
                </c:pt>
                <c:pt idx="46171">
                  <c:v>230.8549999998625</c:v>
                </c:pt>
                <c:pt idx="46172">
                  <c:v>230.8599999998625</c:v>
                </c:pt>
                <c:pt idx="46173">
                  <c:v>230.8649999998625</c:v>
                </c:pt>
                <c:pt idx="46174">
                  <c:v>230.8699999998625</c:v>
                </c:pt>
                <c:pt idx="46175">
                  <c:v>230.8749999998625</c:v>
                </c:pt>
                <c:pt idx="46176">
                  <c:v>230.8799999998625</c:v>
                </c:pt>
                <c:pt idx="46177">
                  <c:v>230.8849999998625</c:v>
                </c:pt>
                <c:pt idx="46178">
                  <c:v>230.8899999998625</c:v>
                </c:pt>
                <c:pt idx="46179">
                  <c:v>230.8949999998625</c:v>
                </c:pt>
                <c:pt idx="46180">
                  <c:v>230.8999999998625</c:v>
                </c:pt>
                <c:pt idx="46181">
                  <c:v>230.9049999998625</c:v>
                </c:pt>
                <c:pt idx="46182">
                  <c:v>230.9099999998624</c:v>
                </c:pt>
                <c:pt idx="46183">
                  <c:v>230.9149999998623</c:v>
                </c:pt>
                <c:pt idx="46184">
                  <c:v>230.9199999998623</c:v>
                </c:pt>
                <c:pt idx="46185">
                  <c:v>230.9249999998625</c:v>
                </c:pt>
                <c:pt idx="46186">
                  <c:v>230.9299999998624</c:v>
                </c:pt>
                <c:pt idx="46187">
                  <c:v>230.9349999998624</c:v>
                </c:pt>
                <c:pt idx="46188">
                  <c:v>230.9399999998624</c:v>
                </c:pt>
                <c:pt idx="46189">
                  <c:v>230.9449999998623</c:v>
                </c:pt>
                <c:pt idx="46190">
                  <c:v>230.9499999998623</c:v>
                </c:pt>
                <c:pt idx="46191">
                  <c:v>230.9549999998624</c:v>
                </c:pt>
                <c:pt idx="46192">
                  <c:v>230.9599999998624</c:v>
                </c:pt>
                <c:pt idx="46193">
                  <c:v>230.9649999998624</c:v>
                </c:pt>
                <c:pt idx="46194">
                  <c:v>230.9699999998624</c:v>
                </c:pt>
                <c:pt idx="46195">
                  <c:v>230.9749999998623</c:v>
                </c:pt>
                <c:pt idx="46196">
                  <c:v>230.9799999998623</c:v>
                </c:pt>
                <c:pt idx="46197">
                  <c:v>230.9849999998624</c:v>
                </c:pt>
                <c:pt idx="46198">
                  <c:v>230.9899999998624</c:v>
                </c:pt>
                <c:pt idx="46199">
                  <c:v>230.9949999998624</c:v>
                </c:pt>
                <c:pt idx="46200">
                  <c:v>230.9999999998624</c:v>
                </c:pt>
                <c:pt idx="46201">
                  <c:v>231.0049999998623</c:v>
                </c:pt>
                <c:pt idx="46202">
                  <c:v>231.0099999998623</c:v>
                </c:pt>
                <c:pt idx="46203">
                  <c:v>231.0149999998623</c:v>
                </c:pt>
                <c:pt idx="46204">
                  <c:v>231.0199999998623</c:v>
                </c:pt>
                <c:pt idx="46205">
                  <c:v>231.0249999998624</c:v>
                </c:pt>
                <c:pt idx="46206">
                  <c:v>231.0299999998624</c:v>
                </c:pt>
                <c:pt idx="46207">
                  <c:v>231.0349999998624</c:v>
                </c:pt>
                <c:pt idx="46208">
                  <c:v>231.0399999998623</c:v>
                </c:pt>
                <c:pt idx="46209">
                  <c:v>231.0449999998623</c:v>
                </c:pt>
                <c:pt idx="46210">
                  <c:v>231.0499999998623</c:v>
                </c:pt>
                <c:pt idx="46211">
                  <c:v>231.0549999998623</c:v>
                </c:pt>
                <c:pt idx="46212">
                  <c:v>231.0599999998623</c:v>
                </c:pt>
                <c:pt idx="46213">
                  <c:v>231.0649999998623</c:v>
                </c:pt>
                <c:pt idx="46214">
                  <c:v>231.0699999998623</c:v>
                </c:pt>
                <c:pt idx="46215">
                  <c:v>231.0749999998623</c:v>
                </c:pt>
                <c:pt idx="46216">
                  <c:v>231.0799999998623</c:v>
                </c:pt>
                <c:pt idx="46217">
                  <c:v>231.0849999998623</c:v>
                </c:pt>
                <c:pt idx="46218">
                  <c:v>231.0899999998623</c:v>
                </c:pt>
                <c:pt idx="46219">
                  <c:v>231.0949999998623</c:v>
                </c:pt>
                <c:pt idx="46220">
                  <c:v>231.0999999998623</c:v>
                </c:pt>
                <c:pt idx="46221">
                  <c:v>231.1049999998623</c:v>
                </c:pt>
                <c:pt idx="46222">
                  <c:v>231.1099999998623</c:v>
                </c:pt>
                <c:pt idx="46223">
                  <c:v>231.1149999998621</c:v>
                </c:pt>
                <c:pt idx="46224">
                  <c:v>231.1199999998613</c:v>
                </c:pt>
                <c:pt idx="46225">
                  <c:v>231.1249999998623</c:v>
                </c:pt>
                <c:pt idx="46226">
                  <c:v>231.1299999998622</c:v>
                </c:pt>
                <c:pt idx="46227">
                  <c:v>231.1349999998621</c:v>
                </c:pt>
                <c:pt idx="46228">
                  <c:v>231.1399999998621</c:v>
                </c:pt>
                <c:pt idx="46229">
                  <c:v>231.1449999998621</c:v>
                </c:pt>
                <c:pt idx="46230">
                  <c:v>231.1499999998613</c:v>
                </c:pt>
                <c:pt idx="46231">
                  <c:v>231.1549999998622</c:v>
                </c:pt>
                <c:pt idx="46232">
                  <c:v>231.1599999998622</c:v>
                </c:pt>
                <c:pt idx="46233">
                  <c:v>231.1649999998621</c:v>
                </c:pt>
                <c:pt idx="46234">
                  <c:v>231.1699999998621</c:v>
                </c:pt>
                <c:pt idx="46235">
                  <c:v>231.1749999998621</c:v>
                </c:pt>
                <c:pt idx="46236">
                  <c:v>231.1799999998615</c:v>
                </c:pt>
                <c:pt idx="46237">
                  <c:v>231.1849999998622</c:v>
                </c:pt>
                <c:pt idx="46238">
                  <c:v>231.1899999998622</c:v>
                </c:pt>
                <c:pt idx="46239">
                  <c:v>231.1949999998621</c:v>
                </c:pt>
                <c:pt idx="46240">
                  <c:v>231.1999999998621</c:v>
                </c:pt>
                <c:pt idx="46241">
                  <c:v>231.2049999998621</c:v>
                </c:pt>
                <c:pt idx="46242">
                  <c:v>231.2099999998619</c:v>
                </c:pt>
                <c:pt idx="46243">
                  <c:v>231.2149999998612</c:v>
                </c:pt>
                <c:pt idx="46244">
                  <c:v>231.2199999998612</c:v>
                </c:pt>
                <c:pt idx="46245">
                  <c:v>231.2249999998621</c:v>
                </c:pt>
                <c:pt idx="46246">
                  <c:v>231.2299999998621</c:v>
                </c:pt>
                <c:pt idx="46247">
                  <c:v>231.2349999998621</c:v>
                </c:pt>
                <c:pt idx="46248">
                  <c:v>231.2399999998621</c:v>
                </c:pt>
                <c:pt idx="46249">
                  <c:v>231.2449999998612</c:v>
                </c:pt>
                <c:pt idx="46250">
                  <c:v>231.2499999998612</c:v>
                </c:pt>
                <c:pt idx="46251">
                  <c:v>231.2549999998622</c:v>
                </c:pt>
                <c:pt idx="46252">
                  <c:v>231.2599999998621</c:v>
                </c:pt>
                <c:pt idx="46253">
                  <c:v>231.2649999998621</c:v>
                </c:pt>
                <c:pt idx="46254">
                  <c:v>231.2699999998621</c:v>
                </c:pt>
                <c:pt idx="46255">
                  <c:v>231.2749999998613</c:v>
                </c:pt>
                <c:pt idx="46256">
                  <c:v>231.2799999998612</c:v>
                </c:pt>
                <c:pt idx="46257">
                  <c:v>231.2849999998621</c:v>
                </c:pt>
                <c:pt idx="46258">
                  <c:v>231.2899999998621</c:v>
                </c:pt>
                <c:pt idx="46259">
                  <c:v>231.2949999998621</c:v>
                </c:pt>
                <c:pt idx="46260">
                  <c:v>231.2999999998621</c:v>
                </c:pt>
                <c:pt idx="46261">
                  <c:v>231.3049999998621</c:v>
                </c:pt>
                <c:pt idx="46262">
                  <c:v>231.3099999998621</c:v>
                </c:pt>
                <c:pt idx="46263">
                  <c:v>231.3149999998621</c:v>
                </c:pt>
                <c:pt idx="46264">
                  <c:v>231.3199999998621</c:v>
                </c:pt>
                <c:pt idx="46265">
                  <c:v>231.3249999998621</c:v>
                </c:pt>
                <c:pt idx="46266">
                  <c:v>231.3299999998621</c:v>
                </c:pt>
                <c:pt idx="46267">
                  <c:v>231.3349999998621</c:v>
                </c:pt>
                <c:pt idx="46268">
                  <c:v>231.3399999998621</c:v>
                </c:pt>
                <c:pt idx="46269">
                  <c:v>231.3449999998621</c:v>
                </c:pt>
                <c:pt idx="46270">
                  <c:v>231.349999999862</c:v>
                </c:pt>
                <c:pt idx="46271">
                  <c:v>231.3549999998621</c:v>
                </c:pt>
                <c:pt idx="46272">
                  <c:v>231.3599999998621</c:v>
                </c:pt>
                <c:pt idx="46273">
                  <c:v>231.3649999998621</c:v>
                </c:pt>
                <c:pt idx="46274">
                  <c:v>231.369999999862</c:v>
                </c:pt>
                <c:pt idx="46275">
                  <c:v>231.374999999862</c:v>
                </c:pt>
                <c:pt idx="46276">
                  <c:v>231.379999999862</c:v>
                </c:pt>
                <c:pt idx="46277">
                  <c:v>231.384999999862</c:v>
                </c:pt>
                <c:pt idx="46278">
                  <c:v>231.389999999862</c:v>
                </c:pt>
                <c:pt idx="46279">
                  <c:v>231.394999999862</c:v>
                </c:pt>
                <c:pt idx="46280">
                  <c:v>231.399999999862</c:v>
                </c:pt>
                <c:pt idx="46281">
                  <c:v>231.404999999862</c:v>
                </c:pt>
                <c:pt idx="46282">
                  <c:v>231.409999999862</c:v>
                </c:pt>
                <c:pt idx="46283">
                  <c:v>231.4149999998619</c:v>
                </c:pt>
                <c:pt idx="46284">
                  <c:v>231.4199999998619</c:v>
                </c:pt>
                <c:pt idx="46285">
                  <c:v>231.424999999862</c:v>
                </c:pt>
                <c:pt idx="46286">
                  <c:v>231.429999999862</c:v>
                </c:pt>
                <c:pt idx="46287">
                  <c:v>231.434999999862</c:v>
                </c:pt>
                <c:pt idx="46288">
                  <c:v>231.439999999862</c:v>
                </c:pt>
                <c:pt idx="46289">
                  <c:v>231.4449999998619</c:v>
                </c:pt>
                <c:pt idx="46290">
                  <c:v>231.4499999998619</c:v>
                </c:pt>
                <c:pt idx="46291">
                  <c:v>231.454999999862</c:v>
                </c:pt>
                <c:pt idx="46292">
                  <c:v>231.459999999862</c:v>
                </c:pt>
                <c:pt idx="46293">
                  <c:v>231.464999999862</c:v>
                </c:pt>
                <c:pt idx="46294">
                  <c:v>231.469999999862</c:v>
                </c:pt>
                <c:pt idx="46295">
                  <c:v>231.474999999862</c:v>
                </c:pt>
                <c:pt idx="46296">
                  <c:v>231.4799999998619</c:v>
                </c:pt>
                <c:pt idx="46297">
                  <c:v>231.4849999998619</c:v>
                </c:pt>
                <c:pt idx="46298">
                  <c:v>231.4899999998619</c:v>
                </c:pt>
                <c:pt idx="46299">
                  <c:v>231.4949999998619</c:v>
                </c:pt>
                <c:pt idx="46300">
                  <c:v>231.4999999998619</c:v>
                </c:pt>
                <c:pt idx="46301">
                  <c:v>231.5049999998619</c:v>
                </c:pt>
                <c:pt idx="46302">
                  <c:v>231.5099999998619</c:v>
                </c:pt>
                <c:pt idx="46303">
                  <c:v>231.5149999998619</c:v>
                </c:pt>
                <c:pt idx="46304">
                  <c:v>231.5199999998619</c:v>
                </c:pt>
                <c:pt idx="46305">
                  <c:v>231.5249999998619</c:v>
                </c:pt>
                <c:pt idx="46306">
                  <c:v>231.5299999998619</c:v>
                </c:pt>
                <c:pt idx="46307">
                  <c:v>231.5349999998619</c:v>
                </c:pt>
                <c:pt idx="46308">
                  <c:v>231.5399999998619</c:v>
                </c:pt>
                <c:pt idx="46309">
                  <c:v>231.5449999998619</c:v>
                </c:pt>
                <c:pt idx="46310">
                  <c:v>231.5499999998619</c:v>
                </c:pt>
                <c:pt idx="46311">
                  <c:v>231.5549999998619</c:v>
                </c:pt>
                <c:pt idx="46312">
                  <c:v>231.5599999998619</c:v>
                </c:pt>
                <c:pt idx="46313">
                  <c:v>231.5649999998619</c:v>
                </c:pt>
                <c:pt idx="46314">
                  <c:v>231.5699999998617</c:v>
                </c:pt>
                <c:pt idx="46315">
                  <c:v>231.5749999998617</c:v>
                </c:pt>
                <c:pt idx="46316">
                  <c:v>231.5799999998617</c:v>
                </c:pt>
                <c:pt idx="46317">
                  <c:v>231.5849999998619</c:v>
                </c:pt>
                <c:pt idx="46318">
                  <c:v>231.5899999998618</c:v>
                </c:pt>
                <c:pt idx="46319">
                  <c:v>231.5949999998618</c:v>
                </c:pt>
                <c:pt idx="46320">
                  <c:v>231.5999999998618</c:v>
                </c:pt>
                <c:pt idx="46321">
                  <c:v>231.6049999998617</c:v>
                </c:pt>
                <c:pt idx="46322">
                  <c:v>231.6099999998617</c:v>
                </c:pt>
                <c:pt idx="46323">
                  <c:v>231.6149999998617</c:v>
                </c:pt>
                <c:pt idx="46324">
                  <c:v>231.6199999998611</c:v>
                </c:pt>
                <c:pt idx="46325">
                  <c:v>231.6249999998618</c:v>
                </c:pt>
                <c:pt idx="46326">
                  <c:v>231.6299999998618</c:v>
                </c:pt>
                <c:pt idx="46327">
                  <c:v>231.6349999998617</c:v>
                </c:pt>
                <c:pt idx="46328">
                  <c:v>231.6399999998617</c:v>
                </c:pt>
                <c:pt idx="46329">
                  <c:v>231.6449999998617</c:v>
                </c:pt>
                <c:pt idx="46330">
                  <c:v>231.6499999998613</c:v>
                </c:pt>
                <c:pt idx="46331">
                  <c:v>231.6549999998618</c:v>
                </c:pt>
                <c:pt idx="46332">
                  <c:v>231.6599999998618</c:v>
                </c:pt>
                <c:pt idx="46333">
                  <c:v>231.6649999998617</c:v>
                </c:pt>
                <c:pt idx="46334">
                  <c:v>231.6699999998617</c:v>
                </c:pt>
                <c:pt idx="46335">
                  <c:v>231.6749999998617</c:v>
                </c:pt>
                <c:pt idx="46336">
                  <c:v>231.6799999998615</c:v>
                </c:pt>
                <c:pt idx="46337">
                  <c:v>231.6849999998618</c:v>
                </c:pt>
                <c:pt idx="46338">
                  <c:v>231.6899999998618</c:v>
                </c:pt>
                <c:pt idx="46339">
                  <c:v>231.6949999998617</c:v>
                </c:pt>
                <c:pt idx="46340">
                  <c:v>231.6999999998617</c:v>
                </c:pt>
                <c:pt idx="46341">
                  <c:v>231.7049999998617</c:v>
                </c:pt>
                <c:pt idx="46342">
                  <c:v>231.7099999998617</c:v>
                </c:pt>
                <c:pt idx="46343">
                  <c:v>231.7149999998609</c:v>
                </c:pt>
                <c:pt idx="46344">
                  <c:v>231.7199999998608</c:v>
                </c:pt>
                <c:pt idx="46345">
                  <c:v>231.7249999998617</c:v>
                </c:pt>
                <c:pt idx="46346">
                  <c:v>231.7299999998617</c:v>
                </c:pt>
                <c:pt idx="46347">
                  <c:v>231.7349999998617</c:v>
                </c:pt>
                <c:pt idx="46348">
                  <c:v>231.7399999998617</c:v>
                </c:pt>
                <c:pt idx="46349">
                  <c:v>231.7449999998611</c:v>
                </c:pt>
                <c:pt idx="46350">
                  <c:v>231.7499999998608</c:v>
                </c:pt>
                <c:pt idx="46351">
                  <c:v>231.7549999998617</c:v>
                </c:pt>
                <c:pt idx="46352">
                  <c:v>231.7599999998617</c:v>
                </c:pt>
                <c:pt idx="46353">
                  <c:v>231.7649999998617</c:v>
                </c:pt>
                <c:pt idx="46354">
                  <c:v>231.7699999998617</c:v>
                </c:pt>
                <c:pt idx="46355">
                  <c:v>231.7749999998613</c:v>
                </c:pt>
                <c:pt idx="46356">
                  <c:v>231.7799999998607</c:v>
                </c:pt>
                <c:pt idx="46357">
                  <c:v>231.7849999998617</c:v>
                </c:pt>
                <c:pt idx="46358">
                  <c:v>231.7899999998615</c:v>
                </c:pt>
                <c:pt idx="46359">
                  <c:v>231.7949999998615</c:v>
                </c:pt>
                <c:pt idx="46360">
                  <c:v>231.7999999998615</c:v>
                </c:pt>
                <c:pt idx="46361">
                  <c:v>231.8049999998616</c:v>
                </c:pt>
                <c:pt idx="46362">
                  <c:v>231.8099999998616</c:v>
                </c:pt>
                <c:pt idx="46363">
                  <c:v>231.8149999998616</c:v>
                </c:pt>
                <c:pt idx="46364">
                  <c:v>231.8199999998616</c:v>
                </c:pt>
                <c:pt idx="46365">
                  <c:v>231.8249999998616</c:v>
                </c:pt>
                <c:pt idx="46366">
                  <c:v>231.8299999998616</c:v>
                </c:pt>
                <c:pt idx="46367">
                  <c:v>231.8349999998616</c:v>
                </c:pt>
                <c:pt idx="46368">
                  <c:v>231.8399999998616</c:v>
                </c:pt>
                <c:pt idx="46369">
                  <c:v>231.8449999998616</c:v>
                </c:pt>
                <c:pt idx="46370">
                  <c:v>231.8499999998616</c:v>
                </c:pt>
                <c:pt idx="46371">
                  <c:v>231.8549999998616</c:v>
                </c:pt>
                <c:pt idx="46372">
                  <c:v>231.8599999998616</c:v>
                </c:pt>
                <c:pt idx="46373">
                  <c:v>231.8649999998616</c:v>
                </c:pt>
                <c:pt idx="46374">
                  <c:v>231.8699999998616</c:v>
                </c:pt>
                <c:pt idx="46375">
                  <c:v>231.8749999998616</c:v>
                </c:pt>
                <c:pt idx="46376">
                  <c:v>231.8799999998616</c:v>
                </c:pt>
                <c:pt idx="46377">
                  <c:v>231.8849999998616</c:v>
                </c:pt>
                <c:pt idx="46378">
                  <c:v>231.8899999998616</c:v>
                </c:pt>
                <c:pt idx="46379">
                  <c:v>231.8949999998616</c:v>
                </c:pt>
                <c:pt idx="46380">
                  <c:v>231.8999999998616</c:v>
                </c:pt>
                <c:pt idx="46381">
                  <c:v>231.9049999998616</c:v>
                </c:pt>
                <c:pt idx="46382">
                  <c:v>231.9099999998616</c:v>
                </c:pt>
                <c:pt idx="46383">
                  <c:v>231.9149999998615</c:v>
                </c:pt>
                <c:pt idx="46384">
                  <c:v>231.9199999998615</c:v>
                </c:pt>
                <c:pt idx="46385">
                  <c:v>231.9249999998615</c:v>
                </c:pt>
                <c:pt idx="46386">
                  <c:v>231.9299999998615</c:v>
                </c:pt>
                <c:pt idx="46387">
                  <c:v>231.9349999998615</c:v>
                </c:pt>
                <c:pt idx="46388">
                  <c:v>231.9399999998615</c:v>
                </c:pt>
                <c:pt idx="46389">
                  <c:v>231.9449999998615</c:v>
                </c:pt>
                <c:pt idx="46390">
                  <c:v>231.9499999998615</c:v>
                </c:pt>
                <c:pt idx="46391">
                  <c:v>231.9549999998615</c:v>
                </c:pt>
                <c:pt idx="46392">
                  <c:v>231.9599999998615</c:v>
                </c:pt>
                <c:pt idx="46393">
                  <c:v>231.9649999998615</c:v>
                </c:pt>
                <c:pt idx="46394">
                  <c:v>231.9699999998615</c:v>
                </c:pt>
                <c:pt idx="46395">
                  <c:v>231.9749999998615</c:v>
                </c:pt>
                <c:pt idx="46396">
                  <c:v>231.9799999998615</c:v>
                </c:pt>
                <c:pt idx="46397">
                  <c:v>231.9849999998615</c:v>
                </c:pt>
                <c:pt idx="46398">
                  <c:v>231.9899999998615</c:v>
                </c:pt>
                <c:pt idx="46399">
                  <c:v>231.9949999998615</c:v>
                </c:pt>
                <c:pt idx="46400">
                  <c:v>231.9999999998615</c:v>
                </c:pt>
                <c:pt idx="46401">
                  <c:v>232.0049999998615</c:v>
                </c:pt>
                <c:pt idx="46402">
                  <c:v>232.0099999998613</c:v>
                </c:pt>
                <c:pt idx="46403">
                  <c:v>232.0149999998613</c:v>
                </c:pt>
                <c:pt idx="46404">
                  <c:v>232.0199999998613</c:v>
                </c:pt>
                <c:pt idx="46405">
                  <c:v>232.0249999998614</c:v>
                </c:pt>
                <c:pt idx="46406">
                  <c:v>232.0299999998614</c:v>
                </c:pt>
                <c:pt idx="46407">
                  <c:v>232.0349999998614</c:v>
                </c:pt>
                <c:pt idx="46408">
                  <c:v>232.0399999998614</c:v>
                </c:pt>
                <c:pt idx="46409">
                  <c:v>232.0449999998613</c:v>
                </c:pt>
                <c:pt idx="46410">
                  <c:v>232.0499999998613</c:v>
                </c:pt>
                <c:pt idx="46411">
                  <c:v>232.0549999998614</c:v>
                </c:pt>
                <c:pt idx="46412">
                  <c:v>232.0599999998614</c:v>
                </c:pt>
                <c:pt idx="46413">
                  <c:v>232.0649999998614</c:v>
                </c:pt>
                <c:pt idx="46414">
                  <c:v>232.0699999998614</c:v>
                </c:pt>
                <c:pt idx="46415">
                  <c:v>232.0749999998613</c:v>
                </c:pt>
                <c:pt idx="46416">
                  <c:v>232.0799999998613</c:v>
                </c:pt>
                <c:pt idx="46417">
                  <c:v>232.0849999998614</c:v>
                </c:pt>
                <c:pt idx="46418">
                  <c:v>232.0899999998614</c:v>
                </c:pt>
                <c:pt idx="46419">
                  <c:v>232.0949999998614</c:v>
                </c:pt>
                <c:pt idx="46420">
                  <c:v>232.0999999998614</c:v>
                </c:pt>
                <c:pt idx="46421">
                  <c:v>232.1049999998613</c:v>
                </c:pt>
                <c:pt idx="46422">
                  <c:v>232.1099999998613</c:v>
                </c:pt>
                <c:pt idx="46423">
                  <c:v>232.1149999998613</c:v>
                </c:pt>
                <c:pt idx="46424">
                  <c:v>232.1199999998611</c:v>
                </c:pt>
                <c:pt idx="46425">
                  <c:v>232.1249999998614</c:v>
                </c:pt>
                <c:pt idx="46426">
                  <c:v>232.1299999998614</c:v>
                </c:pt>
                <c:pt idx="46427">
                  <c:v>232.1349999998613</c:v>
                </c:pt>
                <c:pt idx="46428">
                  <c:v>232.1399999998613</c:v>
                </c:pt>
                <c:pt idx="46429">
                  <c:v>232.1449999998613</c:v>
                </c:pt>
                <c:pt idx="46430">
                  <c:v>232.1499999998613</c:v>
                </c:pt>
                <c:pt idx="46431">
                  <c:v>232.1549999998613</c:v>
                </c:pt>
                <c:pt idx="46432">
                  <c:v>232.1599999998613</c:v>
                </c:pt>
                <c:pt idx="46433">
                  <c:v>232.1649999998613</c:v>
                </c:pt>
                <c:pt idx="46434">
                  <c:v>232.1699999998613</c:v>
                </c:pt>
                <c:pt idx="46435">
                  <c:v>232.1749999998613</c:v>
                </c:pt>
                <c:pt idx="46436">
                  <c:v>232.1799999998613</c:v>
                </c:pt>
                <c:pt idx="46437">
                  <c:v>232.1849999998613</c:v>
                </c:pt>
                <c:pt idx="46438">
                  <c:v>232.1899999998613</c:v>
                </c:pt>
                <c:pt idx="46439">
                  <c:v>232.1949999998613</c:v>
                </c:pt>
                <c:pt idx="46440">
                  <c:v>232.1999999998613</c:v>
                </c:pt>
                <c:pt idx="46441">
                  <c:v>232.2049999998613</c:v>
                </c:pt>
                <c:pt idx="46442">
                  <c:v>232.2099999998613</c:v>
                </c:pt>
                <c:pt idx="46443">
                  <c:v>232.2149999998609</c:v>
                </c:pt>
                <c:pt idx="46444">
                  <c:v>232.2199999998603</c:v>
                </c:pt>
                <c:pt idx="46445">
                  <c:v>232.2249999998613</c:v>
                </c:pt>
                <c:pt idx="46446">
                  <c:v>232.2299999998611</c:v>
                </c:pt>
                <c:pt idx="46447">
                  <c:v>232.2349999998611</c:v>
                </c:pt>
                <c:pt idx="46448">
                  <c:v>232.2399999998611</c:v>
                </c:pt>
                <c:pt idx="46449">
                  <c:v>232.2449999998611</c:v>
                </c:pt>
                <c:pt idx="46450">
                  <c:v>232.2499999998603</c:v>
                </c:pt>
                <c:pt idx="46451">
                  <c:v>232.2549999998612</c:v>
                </c:pt>
                <c:pt idx="46452">
                  <c:v>232.2599999998612</c:v>
                </c:pt>
                <c:pt idx="46453">
                  <c:v>232.2649999998611</c:v>
                </c:pt>
                <c:pt idx="46454">
                  <c:v>232.2699999998611</c:v>
                </c:pt>
                <c:pt idx="46455">
                  <c:v>232.2749999998611</c:v>
                </c:pt>
                <c:pt idx="46456">
                  <c:v>232.2799999998605</c:v>
                </c:pt>
                <c:pt idx="46457">
                  <c:v>232.2849999998612</c:v>
                </c:pt>
                <c:pt idx="46458">
                  <c:v>232.2899999998612</c:v>
                </c:pt>
                <c:pt idx="46459">
                  <c:v>232.2949999998611</c:v>
                </c:pt>
                <c:pt idx="46460">
                  <c:v>232.2999999998611</c:v>
                </c:pt>
                <c:pt idx="46461">
                  <c:v>232.3049999998612</c:v>
                </c:pt>
                <c:pt idx="46462">
                  <c:v>232.3099999998612</c:v>
                </c:pt>
                <c:pt idx="46463">
                  <c:v>232.3149999998612</c:v>
                </c:pt>
                <c:pt idx="46464">
                  <c:v>232.3199999998612</c:v>
                </c:pt>
                <c:pt idx="46465">
                  <c:v>232.3249999998612</c:v>
                </c:pt>
                <c:pt idx="46466">
                  <c:v>232.3299999998612</c:v>
                </c:pt>
                <c:pt idx="46467">
                  <c:v>232.3349999998612</c:v>
                </c:pt>
                <c:pt idx="46468">
                  <c:v>232.3399999998612</c:v>
                </c:pt>
                <c:pt idx="46469">
                  <c:v>232.3449999998612</c:v>
                </c:pt>
                <c:pt idx="46470">
                  <c:v>232.3499999998612</c:v>
                </c:pt>
                <c:pt idx="46471">
                  <c:v>232.3549999998612</c:v>
                </c:pt>
                <c:pt idx="46472">
                  <c:v>232.3599999998611</c:v>
                </c:pt>
                <c:pt idx="46473">
                  <c:v>232.3649999998611</c:v>
                </c:pt>
                <c:pt idx="46474">
                  <c:v>232.3699999998611</c:v>
                </c:pt>
                <c:pt idx="46475">
                  <c:v>232.3749999998611</c:v>
                </c:pt>
                <c:pt idx="46476">
                  <c:v>232.3799999998611</c:v>
                </c:pt>
                <c:pt idx="46477">
                  <c:v>232.3849999998612</c:v>
                </c:pt>
                <c:pt idx="46478">
                  <c:v>232.3899999998611</c:v>
                </c:pt>
                <c:pt idx="46479">
                  <c:v>232.3949999998611</c:v>
                </c:pt>
                <c:pt idx="46480">
                  <c:v>232.3999999998611</c:v>
                </c:pt>
                <c:pt idx="46481">
                  <c:v>232.4049999998611</c:v>
                </c:pt>
                <c:pt idx="46482">
                  <c:v>232.4099999998611</c:v>
                </c:pt>
                <c:pt idx="46483">
                  <c:v>232.4149999998611</c:v>
                </c:pt>
                <c:pt idx="46484">
                  <c:v>232.4199999998611</c:v>
                </c:pt>
                <c:pt idx="46485">
                  <c:v>232.4249999998611</c:v>
                </c:pt>
                <c:pt idx="46486">
                  <c:v>232.4299999998611</c:v>
                </c:pt>
                <c:pt idx="46487">
                  <c:v>232.4349999998611</c:v>
                </c:pt>
                <c:pt idx="46488">
                  <c:v>232.4399999998611</c:v>
                </c:pt>
                <c:pt idx="46489">
                  <c:v>232.4449999998611</c:v>
                </c:pt>
                <c:pt idx="46490">
                  <c:v>232.4499999998609</c:v>
                </c:pt>
                <c:pt idx="46491">
                  <c:v>232.4549999998611</c:v>
                </c:pt>
                <c:pt idx="46492">
                  <c:v>232.4599999998611</c:v>
                </c:pt>
                <c:pt idx="46493">
                  <c:v>232.464999999861</c:v>
                </c:pt>
                <c:pt idx="46494">
                  <c:v>232.469999999861</c:v>
                </c:pt>
                <c:pt idx="46495">
                  <c:v>232.474999999861</c:v>
                </c:pt>
                <c:pt idx="46496">
                  <c:v>232.479999999861</c:v>
                </c:pt>
                <c:pt idx="46497">
                  <c:v>232.484999999861</c:v>
                </c:pt>
                <c:pt idx="46498">
                  <c:v>232.489999999861</c:v>
                </c:pt>
                <c:pt idx="46499">
                  <c:v>232.494999999861</c:v>
                </c:pt>
                <c:pt idx="46500">
                  <c:v>232.499999999861</c:v>
                </c:pt>
                <c:pt idx="46501">
                  <c:v>232.504999999861</c:v>
                </c:pt>
                <c:pt idx="46502">
                  <c:v>232.509999999861</c:v>
                </c:pt>
                <c:pt idx="46503">
                  <c:v>232.5149999998609</c:v>
                </c:pt>
                <c:pt idx="46504">
                  <c:v>232.5199999998609</c:v>
                </c:pt>
                <c:pt idx="46505">
                  <c:v>232.524999999861</c:v>
                </c:pt>
                <c:pt idx="46506">
                  <c:v>232.529999999861</c:v>
                </c:pt>
                <c:pt idx="46507">
                  <c:v>232.534999999861</c:v>
                </c:pt>
                <c:pt idx="46508">
                  <c:v>232.539999999861</c:v>
                </c:pt>
                <c:pt idx="46509">
                  <c:v>232.5449999998609</c:v>
                </c:pt>
                <c:pt idx="46510">
                  <c:v>232.5499999998609</c:v>
                </c:pt>
                <c:pt idx="46511">
                  <c:v>232.554999999861</c:v>
                </c:pt>
                <c:pt idx="46512">
                  <c:v>232.559999999861</c:v>
                </c:pt>
                <c:pt idx="46513">
                  <c:v>232.564999999861</c:v>
                </c:pt>
                <c:pt idx="46514">
                  <c:v>232.569999999861</c:v>
                </c:pt>
                <c:pt idx="46515">
                  <c:v>232.5749999998609</c:v>
                </c:pt>
                <c:pt idx="46516">
                  <c:v>232.5799999998609</c:v>
                </c:pt>
                <c:pt idx="46517">
                  <c:v>232.5849999998609</c:v>
                </c:pt>
                <c:pt idx="46518">
                  <c:v>232.5899999998609</c:v>
                </c:pt>
                <c:pt idx="46519">
                  <c:v>232.5949999998609</c:v>
                </c:pt>
                <c:pt idx="46520">
                  <c:v>232.5999999998609</c:v>
                </c:pt>
                <c:pt idx="46521">
                  <c:v>232.6049999998609</c:v>
                </c:pt>
                <c:pt idx="46522">
                  <c:v>232.6099999998609</c:v>
                </c:pt>
                <c:pt idx="46523">
                  <c:v>232.6149999998609</c:v>
                </c:pt>
                <c:pt idx="46524">
                  <c:v>232.6199999998609</c:v>
                </c:pt>
                <c:pt idx="46525">
                  <c:v>232.6249999998609</c:v>
                </c:pt>
                <c:pt idx="46526">
                  <c:v>232.6299999998609</c:v>
                </c:pt>
                <c:pt idx="46527">
                  <c:v>232.6349999998609</c:v>
                </c:pt>
                <c:pt idx="46528">
                  <c:v>232.6399999998609</c:v>
                </c:pt>
                <c:pt idx="46529">
                  <c:v>232.6449999998609</c:v>
                </c:pt>
                <c:pt idx="46530">
                  <c:v>232.6499999998609</c:v>
                </c:pt>
                <c:pt idx="46531">
                  <c:v>232.6549999998609</c:v>
                </c:pt>
                <c:pt idx="46532">
                  <c:v>232.6599999998609</c:v>
                </c:pt>
                <c:pt idx="46533">
                  <c:v>232.6649999998609</c:v>
                </c:pt>
                <c:pt idx="46534">
                  <c:v>232.6699999998607</c:v>
                </c:pt>
                <c:pt idx="46535">
                  <c:v>232.6749999998607</c:v>
                </c:pt>
                <c:pt idx="46536">
                  <c:v>232.6799999998607</c:v>
                </c:pt>
                <c:pt idx="46537">
                  <c:v>232.6849999998608</c:v>
                </c:pt>
                <c:pt idx="46538">
                  <c:v>232.6899999998608</c:v>
                </c:pt>
                <c:pt idx="46539">
                  <c:v>232.6949999998608</c:v>
                </c:pt>
                <c:pt idx="46540">
                  <c:v>232.6999999998608</c:v>
                </c:pt>
                <c:pt idx="46541">
                  <c:v>232.7049999998607</c:v>
                </c:pt>
                <c:pt idx="46542">
                  <c:v>232.7099999998607</c:v>
                </c:pt>
                <c:pt idx="46543">
                  <c:v>232.7149999998607</c:v>
                </c:pt>
                <c:pt idx="46544">
                  <c:v>232.7199999998601</c:v>
                </c:pt>
                <c:pt idx="46545">
                  <c:v>232.7249999998608</c:v>
                </c:pt>
                <c:pt idx="46546">
                  <c:v>232.7299999998608</c:v>
                </c:pt>
                <c:pt idx="46547">
                  <c:v>232.7349999998607</c:v>
                </c:pt>
                <c:pt idx="46548">
                  <c:v>232.7399999998607</c:v>
                </c:pt>
                <c:pt idx="46549">
                  <c:v>232.7449999998607</c:v>
                </c:pt>
                <c:pt idx="46550">
                  <c:v>232.7499999998603</c:v>
                </c:pt>
                <c:pt idx="46551">
                  <c:v>232.7549999998608</c:v>
                </c:pt>
                <c:pt idx="46552">
                  <c:v>232.7599999998608</c:v>
                </c:pt>
                <c:pt idx="46553">
                  <c:v>232.7649999998607</c:v>
                </c:pt>
                <c:pt idx="46554">
                  <c:v>232.7699999998607</c:v>
                </c:pt>
                <c:pt idx="46555">
                  <c:v>232.7749999998607</c:v>
                </c:pt>
                <c:pt idx="46556">
                  <c:v>232.7799999998605</c:v>
                </c:pt>
                <c:pt idx="46557">
                  <c:v>232.7849999998608</c:v>
                </c:pt>
                <c:pt idx="46558">
                  <c:v>232.7899999998608</c:v>
                </c:pt>
                <c:pt idx="46559">
                  <c:v>232.7949999998607</c:v>
                </c:pt>
                <c:pt idx="46560">
                  <c:v>232.7999999998607</c:v>
                </c:pt>
                <c:pt idx="46561">
                  <c:v>232.8049999998607</c:v>
                </c:pt>
                <c:pt idx="46562">
                  <c:v>232.8099999998607</c:v>
                </c:pt>
                <c:pt idx="46563">
                  <c:v>232.8149999998607</c:v>
                </c:pt>
                <c:pt idx="46564">
                  <c:v>232.8199999998607</c:v>
                </c:pt>
                <c:pt idx="46565">
                  <c:v>232.8249999998608</c:v>
                </c:pt>
                <c:pt idx="46566">
                  <c:v>232.8299999998607</c:v>
                </c:pt>
                <c:pt idx="46567">
                  <c:v>232.8349999998607</c:v>
                </c:pt>
                <c:pt idx="46568">
                  <c:v>232.8399999998607</c:v>
                </c:pt>
                <c:pt idx="46569">
                  <c:v>232.8449999998607</c:v>
                </c:pt>
                <c:pt idx="46570">
                  <c:v>232.8499999998607</c:v>
                </c:pt>
                <c:pt idx="46571">
                  <c:v>232.8549999998607</c:v>
                </c:pt>
                <c:pt idx="46572">
                  <c:v>232.8599999998607</c:v>
                </c:pt>
                <c:pt idx="46573">
                  <c:v>232.8649999998607</c:v>
                </c:pt>
                <c:pt idx="46574">
                  <c:v>232.8699999998607</c:v>
                </c:pt>
                <c:pt idx="46575">
                  <c:v>232.8749999998607</c:v>
                </c:pt>
                <c:pt idx="46576">
                  <c:v>232.8799999998607</c:v>
                </c:pt>
                <c:pt idx="46577">
                  <c:v>232.8849999998607</c:v>
                </c:pt>
                <c:pt idx="46578">
                  <c:v>232.8899999998607</c:v>
                </c:pt>
                <c:pt idx="46579">
                  <c:v>232.8949999998607</c:v>
                </c:pt>
                <c:pt idx="46580">
                  <c:v>232.8999999998607</c:v>
                </c:pt>
                <c:pt idx="46581">
                  <c:v>232.9049999998606</c:v>
                </c:pt>
                <c:pt idx="46582">
                  <c:v>232.9099999998606</c:v>
                </c:pt>
                <c:pt idx="46583">
                  <c:v>232.9149999998606</c:v>
                </c:pt>
                <c:pt idx="46584">
                  <c:v>232.9199999998606</c:v>
                </c:pt>
                <c:pt idx="46585">
                  <c:v>232.9249999998606</c:v>
                </c:pt>
                <c:pt idx="46586">
                  <c:v>232.9299999998606</c:v>
                </c:pt>
                <c:pt idx="46587">
                  <c:v>232.9349999998606</c:v>
                </c:pt>
                <c:pt idx="46588">
                  <c:v>232.9399999998606</c:v>
                </c:pt>
                <c:pt idx="46589">
                  <c:v>232.9449999998606</c:v>
                </c:pt>
                <c:pt idx="46590">
                  <c:v>232.9499999998606</c:v>
                </c:pt>
                <c:pt idx="46591">
                  <c:v>232.9549999998606</c:v>
                </c:pt>
                <c:pt idx="46592">
                  <c:v>232.9599999998606</c:v>
                </c:pt>
                <c:pt idx="46593">
                  <c:v>232.9649999998606</c:v>
                </c:pt>
                <c:pt idx="46594">
                  <c:v>232.9699999998606</c:v>
                </c:pt>
                <c:pt idx="46595">
                  <c:v>232.9749999998606</c:v>
                </c:pt>
                <c:pt idx="46596">
                  <c:v>232.9799999998606</c:v>
                </c:pt>
                <c:pt idx="46597">
                  <c:v>232.9849999998606</c:v>
                </c:pt>
                <c:pt idx="46598">
                  <c:v>232.9899999998606</c:v>
                </c:pt>
                <c:pt idx="46599">
                  <c:v>232.9949999998606</c:v>
                </c:pt>
                <c:pt idx="46600">
                  <c:v>232.9999999998606</c:v>
                </c:pt>
                <c:pt idx="46601">
                  <c:v>233.0049999998606</c:v>
                </c:pt>
                <c:pt idx="46602">
                  <c:v>233.0099999998606</c:v>
                </c:pt>
                <c:pt idx="46603">
                  <c:v>233.0149999998605</c:v>
                </c:pt>
                <c:pt idx="46604">
                  <c:v>233.0199999998605</c:v>
                </c:pt>
                <c:pt idx="46605">
                  <c:v>233.0249999998605</c:v>
                </c:pt>
                <c:pt idx="46606">
                  <c:v>233.0299999998605</c:v>
                </c:pt>
                <c:pt idx="46607">
                  <c:v>233.0349999998605</c:v>
                </c:pt>
                <c:pt idx="46608">
                  <c:v>233.0399999998605</c:v>
                </c:pt>
                <c:pt idx="46609">
                  <c:v>233.0449999998605</c:v>
                </c:pt>
                <c:pt idx="46610">
                  <c:v>233.0499999998605</c:v>
                </c:pt>
                <c:pt idx="46611">
                  <c:v>233.0549999998605</c:v>
                </c:pt>
                <c:pt idx="46612">
                  <c:v>233.0599999998605</c:v>
                </c:pt>
                <c:pt idx="46613">
                  <c:v>233.0649999998605</c:v>
                </c:pt>
                <c:pt idx="46614">
                  <c:v>233.0699999998605</c:v>
                </c:pt>
                <c:pt idx="46615">
                  <c:v>233.0749999998605</c:v>
                </c:pt>
                <c:pt idx="46616">
                  <c:v>233.0799999998605</c:v>
                </c:pt>
                <c:pt idx="46617">
                  <c:v>233.0849999998605</c:v>
                </c:pt>
                <c:pt idx="46618">
                  <c:v>233.0899999998605</c:v>
                </c:pt>
                <c:pt idx="46619">
                  <c:v>233.0949999998605</c:v>
                </c:pt>
                <c:pt idx="46620">
                  <c:v>233.0999999998605</c:v>
                </c:pt>
                <c:pt idx="46621">
                  <c:v>233.1049999998605</c:v>
                </c:pt>
                <c:pt idx="46622">
                  <c:v>233.1099999998603</c:v>
                </c:pt>
                <c:pt idx="46623">
                  <c:v>233.1149999998603</c:v>
                </c:pt>
                <c:pt idx="46624">
                  <c:v>233.1199999998603</c:v>
                </c:pt>
                <c:pt idx="46625">
                  <c:v>233.1249999998604</c:v>
                </c:pt>
                <c:pt idx="46626">
                  <c:v>233.1299999998604</c:v>
                </c:pt>
                <c:pt idx="46627">
                  <c:v>233.1349999998604</c:v>
                </c:pt>
                <c:pt idx="46628">
                  <c:v>233.1399999998604</c:v>
                </c:pt>
                <c:pt idx="46629">
                  <c:v>233.1449999998603</c:v>
                </c:pt>
                <c:pt idx="46630">
                  <c:v>233.1499999998603</c:v>
                </c:pt>
                <c:pt idx="46631">
                  <c:v>233.1549999998604</c:v>
                </c:pt>
                <c:pt idx="46632">
                  <c:v>233.1599999998604</c:v>
                </c:pt>
                <c:pt idx="46633">
                  <c:v>233.1649999998604</c:v>
                </c:pt>
                <c:pt idx="46634">
                  <c:v>233.1699999998604</c:v>
                </c:pt>
                <c:pt idx="46635">
                  <c:v>233.1749999998603</c:v>
                </c:pt>
                <c:pt idx="46636">
                  <c:v>233.1799999998603</c:v>
                </c:pt>
                <c:pt idx="46637">
                  <c:v>233.1849999998604</c:v>
                </c:pt>
                <c:pt idx="46638">
                  <c:v>233.1899999998604</c:v>
                </c:pt>
                <c:pt idx="46639">
                  <c:v>233.1949999998604</c:v>
                </c:pt>
                <c:pt idx="46640">
                  <c:v>233.1999999998604</c:v>
                </c:pt>
                <c:pt idx="46641">
                  <c:v>233.2049999998603</c:v>
                </c:pt>
                <c:pt idx="46642">
                  <c:v>233.2099999998603</c:v>
                </c:pt>
                <c:pt idx="46643">
                  <c:v>233.2149999998603</c:v>
                </c:pt>
                <c:pt idx="46644">
                  <c:v>233.2199999998601</c:v>
                </c:pt>
                <c:pt idx="46645">
                  <c:v>233.2249999998604</c:v>
                </c:pt>
                <c:pt idx="46646">
                  <c:v>233.2299999998604</c:v>
                </c:pt>
                <c:pt idx="46647">
                  <c:v>233.2349999998603</c:v>
                </c:pt>
                <c:pt idx="46648">
                  <c:v>233.2399999998603</c:v>
                </c:pt>
                <c:pt idx="46649">
                  <c:v>233.2449999998603</c:v>
                </c:pt>
                <c:pt idx="46650">
                  <c:v>233.2499999998603</c:v>
                </c:pt>
                <c:pt idx="46651">
                  <c:v>233.2549999998603</c:v>
                </c:pt>
                <c:pt idx="46652">
                  <c:v>233.2599999998603</c:v>
                </c:pt>
                <c:pt idx="46653">
                  <c:v>233.2649999998603</c:v>
                </c:pt>
                <c:pt idx="46654">
                  <c:v>233.2699999998603</c:v>
                </c:pt>
                <c:pt idx="46655">
                  <c:v>233.2749999998603</c:v>
                </c:pt>
                <c:pt idx="46656">
                  <c:v>233.2799999998603</c:v>
                </c:pt>
                <c:pt idx="46657">
                  <c:v>233.2849999998603</c:v>
                </c:pt>
                <c:pt idx="46658">
                  <c:v>233.2899999998603</c:v>
                </c:pt>
                <c:pt idx="46659">
                  <c:v>233.2949999998603</c:v>
                </c:pt>
                <c:pt idx="46660">
                  <c:v>233.2999999998603</c:v>
                </c:pt>
                <c:pt idx="46661">
                  <c:v>233.3049999998603</c:v>
                </c:pt>
                <c:pt idx="46662">
                  <c:v>233.3099999998603</c:v>
                </c:pt>
                <c:pt idx="46663">
                  <c:v>233.3149999998603</c:v>
                </c:pt>
                <c:pt idx="46664">
                  <c:v>233.3199999998603</c:v>
                </c:pt>
                <c:pt idx="46665">
                  <c:v>233.3249999998603</c:v>
                </c:pt>
                <c:pt idx="46666">
                  <c:v>233.3299999998603</c:v>
                </c:pt>
                <c:pt idx="46667">
                  <c:v>233.3349999998603</c:v>
                </c:pt>
                <c:pt idx="46668">
                  <c:v>233.3399999998603</c:v>
                </c:pt>
                <c:pt idx="46669">
                  <c:v>233.3449999998602</c:v>
                </c:pt>
                <c:pt idx="46670">
                  <c:v>233.3499999998602</c:v>
                </c:pt>
                <c:pt idx="46671">
                  <c:v>233.3549999998602</c:v>
                </c:pt>
                <c:pt idx="46672">
                  <c:v>233.3599999998602</c:v>
                </c:pt>
                <c:pt idx="46673">
                  <c:v>233.3649999998602</c:v>
                </c:pt>
                <c:pt idx="46674">
                  <c:v>233.3699999998602</c:v>
                </c:pt>
                <c:pt idx="46675">
                  <c:v>233.3749999998602</c:v>
                </c:pt>
                <c:pt idx="46676">
                  <c:v>233.3799999998602</c:v>
                </c:pt>
                <c:pt idx="46677">
                  <c:v>233.3849999998602</c:v>
                </c:pt>
                <c:pt idx="46678">
                  <c:v>233.3899999998602</c:v>
                </c:pt>
                <c:pt idx="46679">
                  <c:v>233.3949999998602</c:v>
                </c:pt>
                <c:pt idx="46680">
                  <c:v>233.3999999998602</c:v>
                </c:pt>
                <c:pt idx="46681">
                  <c:v>233.4049999998602</c:v>
                </c:pt>
                <c:pt idx="46682">
                  <c:v>233.4099999998602</c:v>
                </c:pt>
                <c:pt idx="46683">
                  <c:v>233.4149999998602</c:v>
                </c:pt>
                <c:pt idx="46684">
                  <c:v>233.4199999998602</c:v>
                </c:pt>
                <c:pt idx="46685">
                  <c:v>233.4249999998602</c:v>
                </c:pt>
                <c:pt idx="46686">
                  <c:v>233.4299999998602</c:v>
                </c:pt>
                <c:pt idx="46687">
                  <c:v>233.4349999998602</c:v>
                </c:pt>
                <c:pt idx="46688">
                  <c:v>233.4399999998602</c:v>
                </c:pt>
                <c:pt idx="46689">
                  <c:v>233.4449999998602</c:v>
                </c:pt>
                <c:pt idx="46690">
                  <c:v>233.4499999998602</c:v>
                </c:pt>
                <c:pt idx="46691">
                  <c:v>233.4549999998602</c:v>
                </c:pt>
                <c:pt idx="46692">
                  <c:v>233.4599999998601</c:v>
                </c:pt>
                <c:pt idx="46693">
                  <c:v>233.4649999998601</c:v>
                </c:pt>
                <c:pt idx="46694">
                  <c:v>233.4699999998601</c:v>
                </c:pt>
                <c:pt idx="46695">
                  <c:v>233.4749999998601</c:v>
                </c:pt>
                <c:pt idx="46696">
                  <c:v>233.4799999998601</c:v>
                </c:pt>
                <c:pt idx="46697">
                  <c:v>233.4849999998602</c:v>
                </c:pt>
                <c:pt idx="46698">
                  <c:v>233.4899999998601</c:v>
                </c:pt>
                <c:pt idx="46699">
                  <c:v>233.4949999998601</c:v>
                </c:pt>
                <c:pt idx="46700">
                  <c:v>233.4999999998601</c:v>
                </c:pt>
                <c:pt idx="46701">
                  <c:v>233.5049999998601</c:v>
                </c:pt>
                <c:pt idx="46702">
                  <c:v>233.5099999998601</c:v>
                </c:pt>
                <c:pt idx="46703">
                  <c:v>233.5149999998601</c:v>
                </c:pt>
                <c:pt idx="46704">
                  <c:v>233.5199999998601</c:v>
                </c:pt>
                <c:pt idx="46705">
                  <c:v>233.5249999998601</c:v>
                </c:pt>
                <c:pt idx="46706">
                  <c:v>233.5299999998601</c:v>
                </c:pt>
                <c:pt idx="46707">
                  <c:v>233.5349999998601</c:v>
                </c:pt>
                <c:pt idx="46708">
                  <c:v>233.5399999998601</c:v>
                </c:pt>
                <c:pt idx="46709">
                  <c:v>233.5449999998601</c:v>
                </c:pt>
                <c:pt idx="46710">
                  <c:v>233.5499999998599</c:v>
                </c:pt>
                <c:pt idx="46711">
                  <c:v>233.5549999998601</c:v>
                </c:pt>
                <c:pt idx="46712">
                  <c:v>233.5599999998601</c:v>
                </c:pt>
                <c:pt idx="46713">
                  <c:v>233.56499999986</c:v>
                </c:pt>
                <c:pt idx="46714">
                  <c:v>233.56999999986</c:v>
                </c:pt>
                <c:pt idx="46715">
                  <c:v>233.57499999986</c:v>
                </c:pt>
                <c:pt idx="46716">
                  <c:v>233.57999999986</c:v>
                </c:pt>
                <c:pt idx="46717">
                  <c:v>233.58499999986</c:v>
                </c:pt>
                <c:pt idx="46718">
                  <c:v>233.58999999986</c:v>
                </c:pt>
                <c:pt idx="46719">
                  <c:v>233.59499999986</c:v>
                </c:pt>
                <c:pt idx="46720">
                  <c:v>233.59999999986</c:v>
                </c:pt>
                <c:pt idx="46721">
                  <c:v>233.60499999986</c:v>
                </c:pt>
                <c:pt idx="46722">
                  <c:v>233.60999999986</c:v>
                </c:pt>
                <c:pt idx="46723">
                  <c:v>233.6149999998599</c:v>
                </c:pt>
                <c:pt idx="46724">
                  <c:v>233.6199999998599</c:v>
                </c:pt>
                <c:pt idx="46725">
                  <c:v>233.62499999986</c:v>
                </c:pt>
                <c:pt idx="46726">
                  <c:v>233.62999999986</c:v>
                </c:pt>
                <c:pt idx="46727">
                  <c:v>233.63499999986</c:v>
                </c:pt>
                <c:pt idx="46728">
                  <c:v>233.63999999986</c:v>
                </c:pt>
                <c:pt idx="46729">
                  <c:v>233.6449999998599</c:v>
                </c:pt>
                <c:pt idx="46730">
                  <c:v>233.6499999998599</c:v>
                </c:pt>
                <c:pt idx="46731">
                  <c:v>233.65499999986</c:v>
                </c:pt>
                <c:pt idx="46732">
                  <c:v>233.65999999986</c:v>
                </c:pt>
                <c:pt idx="46733">
                  <c:v>233.66499999986</c:v>
                </c:pt>
                <c:pt idx="46734">
                  <c:v>233.66999999986</c:v>
                </c:pt>
                <c:pt idx="46735">
                  <c:v>233.6749999998599</c:v>
                </c:pt>
                <c:pt idx="46736">
                  <c:v>233.6799999998599</c:v>
                </c:pt>
                <c:pt idx="46737">
                  <c:v>233.6849999998599</c:v>
                </c:pt>
                <c:pt idx="46738">
                  <c:v>233.6899999998599</c:v>
                </c:pt>
                <c:pt idx="46739">
                  <c:v>233.6949999998599</c:v>
                </c:pt>
                <c:pt idx="46740">
                  <c:v>233.6999999998599</c:v>
                </c:pt>
                <c:pt idx="46741">
                  <c:v>233.7049999998599</c:v>
                </c:pt>
                <c:pt idx="46742">
                  <c:v>233.7099999998599</c:v>
                </c:pt>
                <c:pt idx="46743">
                  <c:v>233.7149999998599</c:v>
                </c:pt>
                <c:pt idx="46744">
                  <c:v>233.7199999998599</c:v>
                </c:pt>
                <c:pt idx="46745">
                  <c:v>233.7249999998599</c:v>
                </c:pt>
                <c:pt idx="46746">
                  <c:v>233.7299999998599</c:v>
                </c:pt>
                <c:pt idx="46747">
                  <c:v>233.7349999998599</c:v>
                </c:pt>
                <c:pt idx="46748">
                  <c:v>233.7399999998599</c:v>
                </c:pt>
                <c:pt idx="46749">
                  <c:v>233.7449999998599</c:v>
                </c:pt>
                <c:pt idx="46750">
                  <c:v>233.7499999998599</c:v>
                </c:pt>
                <c:pt idx="46751">
                  <c:v>233.7549999998599</c:v>
                </c:pt>
                <c:pt idx="46752">
                  <c:v>233.7599999998599</c:v>
                </c:pt>
                <c:pt idx="46753">
                  <c:v>233.7649999998599</c:v>
                </c:pt>
                <c:pt idx="46754">
                  <c:v>233.7699999998597</c:v>
                </c:pt>
                <c:pt idx="46755">
                  <c:v>233.7749999998597</c:v>
                </c:pt>
                <c:pt idx="46756">
                  <c:v>233.7799999998597</c:v>
                </c:pt>
                <c:pt idx="46757">
                  <c:v>233.7849999998598</c:v>
                </c:pt>
                <c:pt idx="46758">
                  <c:v>233.7899999998598</c:v>
                </c:pt>
                <c:pt idx="46759">
                  <c:v>233.7949999998598</c:v>
                </c:pt>
                <c:pt idx="46760">
                  <c:v>233.7999999998598</c:v>
                </c:pt>
                <c:pt idx="46761">
                  <c:v>233.8049999998598</c:v>
                </c:pt>
                <c:pt idx="46762">
                  <c:v>233.8099999998598</c:v>
                </c:pt>
                <c:pt idx="46763">
                  <c:v>233.8149999998598</c:v>
                </c:pt>
                <c:pt idx="46764">
                  <c:v>233.8199999998598</c:v>
                </c:pt>
                <c:pt idx="46765">
                  <c:v>233.8249999998598</c:v>
                </c:pt>
                <c:pt idx="46766">
                  <c:v>233.8299999998598</c:v>
                </c:pt>
                <c:pt idx="46767">
                  <c:v>233.8349999998598</c:v>
                </c:pt>
                <c:pt idx="46768">
                  <c:v>233.8399999998598</c:v>
                </c:pt>
                <c:pt idx="46769">
                  <c:v>233.8449999998598</c:v>
                </c:pt>
                <c:pt idx="46770">
                  <c:v>233.8499999998598</c:v>
                </c:pt>
                <c:pt idx="46771">
                  <c:v>233.8549999998598</c:v>
                </c:pt>
                <c:pt idx="46772">
                  <c:v>233.8599999998598</c:v>
                </c:pt>
                <c:pt idx="46773">
                  <c:v>233.8649999998598</c:v>
                </c:pt>
                <c:pt idx="46774">
                  <c:v>233.8699999998598</c:v>
                </c:pt>
                <c:pt idx="46775">
                  <c:v>233.8749999998598</c:v>
                </c:pt>
                <c:pt idx="46776">
                  <c:v>233.8799999998598</c:v>
                </c:pt>
                <c:pt idx="46777">
                  <c:v>233.8849999998598</c:v>
                </c:pt>
                <c:pt idx="46778">
                  <c:v>233.8899999998598</c:v>
                </c:pt>
                <c:pt idx="46779">
                  <c:v>233.8949999998598</c:v>
                </c:pt>
                <c:pt idx="46780">
                  <c:v>233.8999999998597</c:v>
                </c:pt>
                <c:pt idx="46781">
                  <c:v>233.9049999998597</c:v>
                </c:pt>
                <c:pt idx="46782">
                  <c:v>233.9099999998597</c:v>
                </c:pt>
                <c:pt idx="46783">
                  <c:v>233.9149999998597</c:v>
                </c:pt>
                <c:pt idx="46784">
                  <c:v>233.9199999998597</c:v>
                </c:pt>
                <c:pt idx="46785">
                  <c:v>233.9249999998598</c:v>
                </c:pt>
                <c:pt idx="46786">
                  <c:v>233.9299999998597</c:v>
                </c:pt>
                <c:pt idx="46787">
                  <c:v>233.9349999998597</c:v>
                </c:pt>
                <c:pt idx="46788">
                  <c:v>233.9399999998597</c:v>
                </c:pt>
                <c:pt idx="46789">
                  <c:v>233.9449999998597</c:v>
                </c:pt>
                <c:pt idx="46790">
                  <c:v>233.9499999998597</c:v>
                </c:pt>
                <c:pt idx="46791">
                  <c:v>233.9549999998597</c:v>
                </c:pt>
                <c:pt idx="46792">
                  <c:v>233.9599999998597</c:v>
                </c:pt>
                <c:pt idx="46793">
                  <c:v>233.9649999998597</c:v>
                </c:pt>
                <c:pt idx="46794">
                  <c:v>233.9699999998597</c:v>
                </c:pt>
                <c:pt idx="46795">
                  <c:v>233.9749999998597</c:v>
                </c:pt>
                <c:pt idx="46796">
                  <c:v>233.9799999998597</c:v>
                </c:pt>
                <c:pt idx="46797">
                  <c:v>233.9849999998597</c:v>
                </c:pt>
                <c:pt idx="46798">
                  <c:v>233.9899999998597</c:v>
                </c:pt>
                <c:pt idx="46799">
                  <c:v>233.9949999998597</c:v>
                </c:pt>
                <c:pt idx="46800">
                  <c:v>233.9999999998597</c:v>
                </c:pt>
                <c:pt idx="46801">
                  <c:v>234.0049999998596</c:v>
                </c:pt>
                <c:pt idx="46802">
                  <c:v>234.0099999998596</c:v>
                </c:pt>
                <c:pt idx="46803">
                  <c:v>234.0149999998596</c:v>
                </c:pt>
                <c:pt idx="46804">
                  <c:v>234.0199999998596</c:v>
                </c:pt>
                <c:pt idx="46805">
                  <c:v>234.0249999998596</c:v>
                </c:pt>
                <c:pt idx="46806">
                  <c:v>234.0299999998596</c:v>
                </c:pt>
                <c:pt idx="46807">
                  <c:v>234.0349999998596</c:v>
                </c:pt>
                <c:pt idx="46808">
                  <c:v>234.0399999998596</c:v>
                </c:pt>
                <c:pt idx="46809">
                  <c:v>234.0449999998596</c:v>
                </c:pt>
                <c:pt idx="46810">
                  <c:v>234.0499999998596</c:v>
                </c:pt>
                <c:pt idx="46811">
                  <c:v>234.0549999998596</c:v>
                </c:pt>
                <c:pt idx="46812">
                  <c:v>234.0599999998596</c:v>
                </c:pt>
                <c:pt idx="46813">
                  <c:v>234.0649999998596</c:v>
                </c:pt>
                <c:pt idx="46814">
                  <c:v>234.0699999998596</c:v>
                </c:pt>
                <c:pt idx="46815">
                  <c:v>234.0749999998596</c:v>
                </c:pt>
                <c:pt idx="46816">
                  <c:v>234.0799999998596</c:v>
                </c:pt>
                <c:pt idx="46817">
                  <c:v>234.0849999998596</c:v>
                </c:pt>
                <c:pt idx="46818">
                  <c:v>234.0899999998596</c:v>
                </c:pt>
                <c:pt idx="46819">
                  <c:v>234.0949999998596</c:v>
                </c:pt>
                <c:pt idx="46820">
                  <c:v>234.0999999998596</c:v>
                </c:pt>
                <c:pt idx="46821">
                  <c:v>234.1049999998596</c:v>
                </c:pt>
                <c:pt idx="46822">
                  <c:v>234.1099999998596</c:v>
                </c:pt>
                <c:pt idx="46823">
                  <c:v>234.1149999998595</c:v>
                </c:pt>
                <c:pt idx="46824">
                  <c:v>234.1199999998595</c:v>
                </c:pt>
                <c:pt idx="46825">
                  <c:v>234.1249999998595</c:v>
                </c:pt>
                <c:pt idx="46826">
                  <c:v>234.1299999998595</c:v>
                </c:pt>
                <c:pt idx="46827">
                  <c:v>234.1349999998595</c:v>
                </c:pt>
                <c:pt idx="46828">
                  <c:v>234.1399999998595</c:v>
                </c:pt>
                <c:pt idx="46829">
                  <c:v>234.1449999998595</c:v>
                </c:pt>
                <c:pt idx="46830">
                  <c:v>234.1499999998595</c:v>
                </c:pt>
                <c:pt idx="46831">
                  <c:v>234.1549999998595</c:v>
                </c:pt>
                <c:pt idx="46832">
                  <c:v>234.1599999998595</c:v>
                </c:pt>
                <c:pt idx="46833">
                  <c:v>234.1649999998595</c:v>
                </c:pt>
                <c:pt idx="46834">
                  <c:v>234.1699999998595</c:v>
                </c:pt>
                <c:pt idx="46835">
                  <c:v>234.1749999998595</c:v>
                </c:pt>
                <c:pt idx="46836">
                  <c:v>234.1799999998595</c:v>
                </c:pt>
                <c:pt idx="46837">
                  <c:v>234.1849999998595</c:v>
                </c:pt>
                <c:pt idx="46838">
                  <c:v>234.1899999998595</c:v>
                </c:pt>
                <c:pt idx="46839">
                  <c:v>234.1949999998595</c:v>
                </c:pt>
                <c:pt idx="46840">
                  <c:v>234.1999999998595</c:v>
                </c:pt>
                <c:pt idx="46841">
                  <c:v>234.2049999998595</c:v>
                </c:pt>
                <c:pt idx="46842">
                  <c:v>234.2099999998593</c:v>
                </c:pt>
                <c:pt idx="46843">
                  <c:v>234.2149999998593</c:v>
                </c:pt>
                <c:pt idx="46844">
                  <c:v>234.2199999998593</c:v>
                </c:pt>
                <c:pt idx="46845">
                  <c:v>234.2249999998594</c:v>
                </c:pt>
                <c:pt idx="46846">
                  <c:v>234.2299999998594</c:v>
                </c:pt>
                <c:pt idx="46847">
                  <c:v>234.2349999998594</c:v>
                </c:pt>
                <c:pt idx="46848">
                  <c:v>234.2399999998594</c:v>
                </c:pt>
                <c:pt idx="46849">
                  <c:v>234.2449999998593</c:v>
                </c:pt>
                <c:pt idx="46850">
                  <c:v>234.2499999998593</c:v>
                </c:pt>
                <c:pt idx="46851">
                  <c:v>234.2549999998594</c:v>
                </c:pt>
                <c:pt idx="46852">
                  <c:v>234.2599999998594</c:v>
                </c:pt>
                <c:pt idx="46853">
                  <c:v>234.2649999998594</c:v>
                </c:pt>
                <c:pt idx="46854">
                  <c:v>234.2699999998594</c:v>
                </c:pt>
                <c:pt idx="46855">
                  <c:v>234.2749999998593</c:v>
                </c:pt>
                <c:pt idx="46856">
                  <c:v>234.2799999998593</c:v>
                </c:pt>
                <c:pt idx="46857">
                  <c:v>234.2849999998594</c:v>
                </c:pt>
                <c:pt idx="46858">
                  <c:v>234.2899999998594</c:v>
                </c:pt>
                <c:pt idx="46859">
                  <c:v>234.2949999998594</c:v>
                </c:pt>
                <c:pt idx="46860">
                  <c:v>234.2999999998594</c:v>
                </c:pt>
                <c:pt idx="46861">
                  <c:v>234.3049999998594</c:v>
                </c:pt>
                <c:pt idx="46862">
                  <c:v>234.3099999998594</c:v>
                </c:pt>
                <c:pt idx="46863">
                  <c:v>234.3149999998594</c:v>
                </c:pt>
                <c:pt idx="46864">
                  <c:v>234.3199999998594</c:v>
                </c:pt>
                <c:pt idx="46865">
                  <c:v>234.3249999998594</c:v>
                </c:pt>
                <c:pt idx="46866">
                  <c:v>234.3299999998594</c:v>
                </c:pt>
                <c:pt idx="46867">
                  <c:v>234.3349999998594</c:v>
                </c:pt>
                <c:pt idx="46868">
                  <c:v>234.3399999998593</c:v>
                </c:pt>
                <c:pt idx="46869">
                  <c:v>234.3449999998593</c:v>
                </c:pt>
                <c:pt idx="46870">
                  <c:v>234.3499999998593</c:v>
                </c:pt>
                <c:pt idx="46871">
                  <c:v>234.3549999998594</c:v>
                </c:pt>
                <c:pt idx="46872">
                  <c:v>234.3599999998594</c:v>
                </c:pt>
                <c:pt idx="46873">
                  <c:v>234.3649999998593</c:v>
                </c:pt>
                <c:pt idx="46874">
                  <c:v>234.3699999998593</c:v>
                </c:pt>
                <c:pt idx="46875">
                  <c:v>234.3749999998593</c:v>
                </c:pt>
                <c:pt idx="46876">
                  <c:v>234.3799999998593</c:v>
                </c:pt>
                <c:pt idx="46877">
                  <c:v>234.3849999998593</c:v>
                </c:pt>
                <c:pt idx="46878">
                  <c:v>234.3899999998593</c:v>
                </c:pt>
                <c:pt idx="46879">
                  <c:v>234.3949999998593</c:v>
                </c:pt>
                <c:pt idx="46880">
                  <c:v>234.3999999998593</c:v>
                </c:pt>
                <c:pt idx="46881">
                  <c:v>234.4049999998593</c:v>
                </c:pt>
                <c:pt idx="46882">
                  <c:v>234.4099999998593</c:v>
                </c:pt>
                <c:pt idx="46883">
                  <c:v>234.4149999998593</c:v>
                </c:pt>
                <c:pt idx="46884">
                  <c:v>234.4199999998593</c:v>
                </c:pt>
                <c:pt idx="46885">
                  <c:v>234.4249999998593</c:v>
                </c:pt>
                <c:pt idx="46886">
                  <c:v>234.4299999998593</c:v>
                </c:pt>
                <c:pt idx="46887">
                  <c:v>234.4349999998593</c:v>
                </c:pt>
                <c:pt idx="46888">
                  <c:v>234.4399999998593</c:v>
                </c:pt>
                <c:pt idx="46889">
                  <c:v>234.4449999998592</c:v>
                </c:pt>
                <c:pt idx="46890">
                  <c:v>234.4499999998592</c:v>
                </c:pt>
                <c:pt idx="46891">
                  <c:v>234.4549999998592</c:v>
                </c:pt>
                <c:pt idx="46892">
                  <c:v>234.4599999998592</c:v>
                </c:pt>
                <c:pt idx="46893">
                  <c:v>234.4649999998592</c:v>
                </c:pt>
                <c:pt idx="46894">
                  <c:v>234.4699999998592</c:v>
                </c:pt>
                <c:pt idx="46895">
                  <c:v>234.4749999998592</c:v>
                </c:pt>
                <c:pt idx="46896">
                  <c:v>234.4799999998592</c:v>
                </c:pt>
                <c:pt idx="46897">
                  <c:v>234.4849999998592</c:v>
                </c:pt>
                <c:pt idx="46898">
                  <c:v>234.4899999998592</c:v>
                </c:pt>
                <c:pt idx="46899">
                  <c:v>234.4949999998592</c:v>
                </c:pt>
                <c:pt idx="46900">
                  <c:v>234.4999999998592</c:v>
                </c:pt>
                <c:pt idx="46901">
                  <c:v>234.5049999998592</c:v>
                </c:pt>
                <c:pt idx="46902">
                  <c:v>234.5099999998592</c:v>
                </c:pt>
                <c:pt idx="46903">
                  <c:v>234.5149999998592</c:v>
                </c:pt>
                <c:pt idx="46904">
                  <c:v>234.5199999998592</c:v>
                </c:pt>
                <c:pt idx="46905">
                  <c:v>234.5249999998592</c:v>
                </c:pt>
                <c:pt idx="46906">
                  <c:v>234.5299999998592</c:v>
                </c:pt>
                <c:pt idx="46907">
                  <c:v>234.5349999998592</c:v>
                </c:pt>
                <c:pt idx="46908">
                  <c:v>234.5399999998592</c:v>
                </c:pt>
                <c:pt idx="46909">
                  <c:v>234.5449999998592</c:v>
                </c:pt>
                <c:pt idx="46910">
                  <c:v>234.5499999998592</c:v>
                </c:pt>
                <c:pt idx="46911">
                  <c:v>234.5549999998592</c:v>
                </c:pt>
                <c:pt idx="46912">
                  <c:v>234.5599999998591</c:v>
                </c:pt>
                <c:pt idx="46913">
                  <c:v>234.5649999998591</c:v>
                </c:pt>
                <c:pt idx="46914">
                  <c:v>234.5699999998591</c:v>
                </c:pt>
                <c:pt idx="46915">
                  <c:v>234.5749999998591</c:v>
                </c:pt>
                <c:pt idx="46916">
                  <c:v>234.5799999998591</c:v>
                </c:pt>
                <c:pt idx="46917">
                  <c:v>234.5849999998591</c:v>
                </c:pt>
                <c:pt idx="46918">
                  <c:v>234.5899999998591</c:v>
                </c:pt>
                <c:pt idx="46919">
                  <c:v>234.5949999998591</c:v>
                </c:pt>
                <c:pt idx="46920">
                  <c:v>234.5999999998591</c:v>
                </c:pt>
                <c:pt idx="46921">
                  <c:v>234.6049999998591</c:v>
                </c:pt>
                <c:pt idx="46922">
                  <c:v>234.6099999998591</c:v>
                </c:pt>
                <c:pt idx="46923">
                  <c:v>234.6149999998591</c:v>
                </c:pt>
                <c:pt idx="46924">
                  <c:v>234.6199999998591</c:v>
                </c:pt>
                <c:pt idx="46925">
                  <c:v>234.6249999998591</c:v>
                </c:pt>
                <c:pt idx="46926">
                  <c:v>234.6299999998591</c:v>
                </c:pt>
                <c:pt idx="46927">
                  <c:v>234.6349999998591</c:v>
                </c:pt>
                <c:pt idx="46928">
                  <c:v>234.6399999998591</c:v>
                </c:pt>
                <c:pt idx="46929">
                  <c:v>234.6449999998591</c:v>
                </c:pt>
                <c:pt idx="46930">
                  <c:v>234.6499999998581</c:v>
                </c:pt>
                <c:pt idx="46931">
                  <c:v>234.6549999998591</c:v>
                </c:pt>
                <c:pt idx="46932">
                  <c:v>234.6599999998591</c:v>
                </c:pt>
                <c:pt idx="46933">
                  <c:v>234.664999999859</c:v>
                </c:pt>
                <c:pt idx="46934">
                  <c:v>234.669999999859</c:v>
                </c:pt>
                <c:pt idx="46935">
                  <c:v>234.674999999859</c:v>
                </c:pt>
                <c:pt idx="46936">
                  <c:v>234.6799999998581</c:v>
                </c:pt>
                <c:pt idx="46937">
                  <c:v>234.684999999859</c:v>
                </c:pt>
                <c:pt idx="46938">
                  <c:v>234.689999999859</c:v>
                </c:pt>
                <c:pt idx="46939">
                  <c:v>234.694999999859</c:v>
                </c:pt>
                <c:pt idx="46940">
                  <c:v>234.699999999859</c:v>
                </c:pt>
                <c:pt idx="46941">
                  <c:v>234.704999999859</c:v>
                </c:pt>
                <c:pt idx="46942">
                  <c:v>234.709999999859</c:v>
                </c:pt>
                <c:pt idx="46943">
                  <c:v>234.7149999998581</c:v>
                </c:pt>
                <c:pt idx="46944">
                  <c:v>234.7199999998581</c:v>
                </c:pt>
                <c:pt idx="46945">
                  <c:v>234.724999999859</c:v>
                </c:pt>
                <c:pt idx="46946">
                  <c:v>234.729999999859</c:v>
                </c:pt>
                <c:pt idx="46947">
                  <c:v>234.734999999859</c:v>
                </c:pt>
                <c:pt idx="46948">
                  <c:v>234.739999999859</c:v>
                </c:pt>
                <c:pt idx="46949">
                  <c:v>234.744999999858</c:v>
                </c:pt>
                <c:pt idx="46950">
                  <c:v>234.749999999858</c:v>
                </c:pt>
                <c:pt idx="46951">
                  <c:v>234.754999999859</c:v>
                </c:pt>
                <c:pt idx="46952">
                  <c:v>234.7599999998585</c:v>
                </c:pt>
                <c:pt idx="46953">
                  <c:v>234.764999999858</c:v>
                </c:pt>
                <c:pt idx="46954">
                  <c:v>234.769999999858</c:v>
                </c:pt>
                <c:pt idx="46955">
                  <c:v>234.774999999858</c:v>
                </c:pt>
                <c:pt idx="46956">
                  <c:v>234.779999999858</c:v>
                </c:pt>
                <c:pt idx="46957">
                  <c:v>234.7849999998589</c:v>
                </c:pt>
                <c:pt idx="46958">
                  <c:v>234.7899999998587</c:v>
                </c:pt>
                <c:pt idx="46959">
                  <c:v>234.794999999858</c:v>
                </c:pt>
                <c:pt idx="46960">
                  <c:v>234.799999999858</c:v>
                </c:pt>
                <c:pt idx="46961">
                  <c:v>234.8049999998589</c:v>
                </c:pt>
                <c:pt idx="46962">
                  <c:v>234.8099999998589</c:v>
                </c:pt>
                <c:pt idx="46963">
                  <c:v>234.8149999998589</c:v>
                </c:pt>
                <c:pt idx="46964">
                  <c:v>234.8199999998589</c:v>
                </c:pt>
                <c:pt idx="46965">
                  <c:v>234.8249999998589</c:v>
                </c:pt>
                <c:pt idx="46966">
                  <c:v>234.8299999998589</c:v>
                </c:pt>
                <c:pt idx="46967">
                  <c:v>234.8349999998589</c:v>
                </c:pt>
                <c:pt idx="46968">
                  <c:v>234.8399999998589</c:v>
                </c:pt>
                <c:pt idx="46969">
                  <c:v>234.8449999998589</c:v>
                </c:pt>
                <c:pt idx="46970">
                  <c:v>234.8499999998589</c:v>
                </c:pt>
                <c:pt idx="46971">
                  <c:v>234.8549999998589</c:v>
                </c:pt>
                <c:pt idx="46972">
                  <c:v>234.8599999998589</c:v>
                </c:pt>
                <c:pt idx="46973">
                  <c:v>234.8649999998589</c:v>
                </c:pt>
                <c:pt idx="46974">
                  <c:v>234.8699999998587</c:v>
                </c:pt>
                <c:pt idx="46975">
                  <c:v>234.8749999998587</c:v>
                </c:pt>
                <c:pt idx="46976">
                  <c:v>234.8799999998587</c:v>
                </c:pt>
                <c:pt idx="46977">
                  <c:v>234.8849999998588</c:v>
                </c:pt>
                <c:pt idx="46978">
                  <c:v>234.8899999998588</c:v>
                </c:pt>
                <c:pt idx="46979">
                  <c:v>234.8949999998588</c:v>
                </c:pt>
                <c:pt idx="46980">
                  <c:v>234.8999999998587</c:v>
                </c:pt>
                <c:pt idx="46981">
                  <c:v>234.9049999998587</c:v>
                </c:pt>
                <c:pt idx="46982">
                  <c:v>234.9099999998587</c:v>
                </c:pt>
                <c:pt idx="46983">
                  <c:v>234.9149999998587</c:v>
                </c:pt>
                <c:pt idx="46984">
                  <c:v>234.9199999998579</c:v>
                </c:pt>
                <c:pt idx="46985">
                  <c:v>234.9249999998588</c:v>
                </c:pt>
                <c:pt idx="46986">
                  <c:v>234.9299999998588</c:v>
                </c:pt>
                <c:pt idx="46987">
                  <c:v>234.9349999998587</c:v>
                </c:pt>
                <c:pt idx="46988">
                  <c:v>234.9399999998587</c:v>
                </c:pt>
                <c:pt idx="46989">
                  <c:v>234.9449999998587</c:v>
                </c:pt>
                <c:pt idx="46990">
                  <c:v>234.9499999998581</c:v>
                </c:pt>
                <c:pt idx="46991">
                  <c:v>234.9549999998588</c:v>
                </c:pt>
                <c:pt idx="46992">
                  <c:v>234.9599999998588</c:v>
                </c:pt>
                <c:pt idx="46993">
                  <c:v>234.9649999998587</c:v>
                </c:pt>
                <c:pt idx="46994">
                  <c:v>234.9699999998587</c:v>
                </c:pt>
                <c:pt idx="46995">
                  <c:v>234.9749999998587</c:v>
                </c:pt>
                <c:pt idx="46996">
                  <c:v>234.9799999998583</c:v>
                </c:pt>
                <c:pt idx="46997">
                  <c:v>234.9849999998588</c:v>
                </c:pt>
                <c:pt idx="46998">
                  <c:v>234.9899999998588</c:v>
                </c:pt>
                <c:pt idx="46999">
                  <c:v>234.9949999998587</c:v>
                </c:pt>
                <c:pt idx="47000">
                  <c:v>234.9999999998587</c:v>
                </c:pt>
                <c:pt idx="47001">
                  <c:v>235.0049999998587</c:v>
                </c:pt>
                <c:pt idx="47002">
                  <c:v>235.0099999998585</c:v>
                </c:pt>
                <c:pt idx="47003">
                  <c:v>235.0149999998578</c:v>
                </c:pt>
                <c:pt idx="47004">
                  <c:v>235.0199999998578</c:v>
                </c:pt>
                <c:pt idx="47005">
                  <c:v>235.0249999998587</c:v>
                </c:pt>
                <c:pt idx="47006">
                  <c:v>235.0299999998587</c:v>
                </c:pt>
                <c:pt idx="47007">
                  <c:v>235.0349999998587</c:v>
                </c:pt>
                <c:pt idx="47008">
                  <c:v>235.0399999998587</c:v>
                </c:pt>
                <c:pt idx="47009">
                  <c:v>235.0449999998579</c:v>
                </c:pt>
                <c:pt idx="47010">
                  <c:v>235.0499999998578</c:v>
                </c:pt>
                <c:pt idx="47011">
                  <c:v>235.0549999998587</c:v>
                </c:pt>
                <c:pt idx="47012">
                  <c:v>235.0599999998587</c:v>
                </c:pt>
                <c:pt idx="47013">
                  <c:v>235.0649999998587</c:v>
                </c:pt>
                <c:pt idx="47014">
                  <c:v>235.0699999998587</c:v>
                </c:pt>
                <c:pt idx="47015">
                  <c:v>235.0749999998581</c:v>
                </c:pt>
                <c:pt idx="47016">
                  <c:v>235.0799999998577</c:v>
                </c:pt>
                <c:pt idx="47017">
                  <c:v>235.0849999998587</c:v>
                </c:pt>
                <c:pt idx="47018">
                  <c:v>235.0899999998585</c:v>
                </c:pt>
                <c:pt idx="47019">
                  <c:v>235.0949999998585</c:v>
                </c:pt>
                <c:pt idx="47020">
                  <c:v>235.0999999998585</c:v>
                </c:pt>
                <c:pt idx="47021">
                  <c:v>235.1049999998583</c:v>
                </c:pt>
                <c:pt idx="47022">
                  <c:v>235.1099999998577</c:v>
                </c:pt>
                <c:pt idx="47023">
                  <c:v>235.1149999998577</c:v>
                </c:pt>
                <c:pt idx="47024">
                  <c:v>235.1199999998577</c:v>
                </c:pt>
                <c:pt idx="47025">
                  <c:v>235.1249999998585</c:v>
                </c:pt>
                <c:pt idx="47026">
                  <c:v>235.1299999998585</c:v>
                </c:pt>
                <c:pt idx="47027">
                  <c:v>235.1349999998585</c:v>
                </c:pt>
                <c:pt idx="47028">
                  <c:v>235.1399999998577</c:v>
                </c:pt>
                <c:pt idx="47029">
                  <c:v>235.1449999998577</c:v>
                </c:pt>
                <c:pt idx="47030">
                  <c:v>235.1499999998577</c:v>
                </c:pt>
                <c:pt idx="47031">
                  <c:v>235.1549999998585</c:v>
                </c:pt>
                <c:pt idx="47032">
                  <c:v>235.1599999998585</c:v>
                </c:pt>
                <c:pt idx="47033">
                  <c:v>235.1649999998585</c:v>
                </c:pt>
                <c:pt idx="47034">
                  <c:v>235.1699999998579</c:v>
                </c:pt>
                <c:pt idx="47035">
                  <c:v>235.1749999998576</c:v>
                </c:pt>
                <c:pt idx="47036">
                  <c:v>235.1799999998576</c:v>
                </c:pt>
                <c:pt idx="47037">
                  <c:v>235.1849999998585</c:v>
                </c:pt>
                <c:pt idx="47038">
                  <c:v>235.1899999998585</c:v>
                </c:pt>
                <c:pt idx="47039">
                  <c:v>235.1949999998585</c:v>
                </c:pt>
                <c:pt idx="47040">
                  <c:v>235.1999999998581</c:v>
                </c:pt>
                <c:pt idx="47041">
                  <c:v>235.2049999998576</c:v>
                </c:pt>
                <c:pt idx="47042">
                  <c:v>235.2099999998576</c:v>
                </c:pt>
                <c:pt idx="47043">
                  <c:v>235.2149999998576</c:v>
                </c:pt>
                <c:pt idx="47044">
                  <c:v>235.2199999998576</c:v>
                </c:pt>
                <c:pt idx="47045">
                  <c:v>235.2249999998585</c:v>
                </c:pt>
                <c:pt idx="47046">
                  <c:v>235.2299999998583</c:v>
                </c:pt>
                <c:pt idx="47047">
                  <c:v>235.2349999998576</c:v>
                </c:pt>
                <c:pt idx="47048">
                  <c:v>235.2399999998576</c:v>
                </c:pt>
                <c:pt idx="47049">
                  <c:v>235.2449999998576</c:v>
                </c:pt>
                <c:pt idx="47050">
                  <c:v>235.2499999998576</c:v>
                </c:pt>
                <c:pt idx="47051">
                  <c:v>235.2549999998585</c:v>
                </c:pt>
                <c:pt idx="47052">
                  <c:v>235.2599999998585</c:v>
                </c:pt>
                <c:pt idx="47053">
                  <c:v>235.2649999998577</c:v>
                </c:pt>
                <c:pt idx="47054">
                  <c:v>235.2699999998576</c:v>
                </c:pt>
                <c:pt idx="47055">
                  <c:v>235.2749999998576</c:v>
                </c:pt>
                <c:pt idx="47056">
                  <c:v>235.2799999998576</c:v>
                </c:pt>
                <c:pt idx="47057">
                  <c:v>235.2849999998585</c:v>
                </c:pt>
                <c:pt idx="47058">
                  <c:v>235.2899999998585</c:v>
                </c:pt>
                <c:pt idx="47059">
                  <c:v>235.2949999998579</c:v>
                </c:pt>
                <c:pt idx="47060">
                  <c:v>235.2999999998575</c:v>
                </c:pt>
                <c:pt idx="47061">
                  <c:v>235.3049999998585</c:v>
                </c:pt>
                <c:pt idx="47062">
                  <c:v>235.3099999998583</c:v>
                </c:pt>
                <c:pt idx="47063">
                  <c:v>235.3149999998583</c:v>
                </c:pt>
                <c:pt idx="47064">
                  <c:v>235.3199999998583</c:v>
                </c:pt>
                <c:pt idx="47065">
                  <c:v>235.3249999998584</c:v>
                </c:pt>
                <c:pt idx="47066">
                  <c:v>235.3299999998584</c:v>
                </c:pt>
                <c:pt idx="47067">
                  <c:v>235.3349999998584</c:v>
                </c:pt>
                <c:pt idx="47068">
                  <c:v>235.3399999998583</c:v>
                </c:pt>
                <c:pt idx="47069">
                  <c:v>235.3449999998583</c:v>
                </c:pt>
                <c:pt idx="47070">
                  <c:v>235.3499999998583</c:v>
                </c:pt>
                <c:pt idx="47071">
                  <c:v>235.3549999998584</c:v>
                </c:pt>
                <c:pt idx="47072">
                  <c:v>235.3599999998584</c:v>
                </c:pt>
                <c:pt idx="47073">
                  <c:v>235.3649999998584</c:v>
                </c:pt>
                <c:pt idx="47074">
                  <c:v>235.3699999998584</c:v>
                </c:pt>
                <c:pt idx="47075">
                  <c:v>235.3749999998583</c:v>
                </c:pt>
                <c:pt idx="47076">
                  <c:v>235.3799999998583</c:v>
                </c:pt>
                <c:pt idx="47077">
                  <c:v>235.3849999998584</c:v>
                </c:pt>
                <c:pt idx="47078">
                  <c:v>235.3899999998584</c:v>
                </c:pt>
                <c:pt idx="47079">
                  <c:v>235.3949999998584</c:v>
                </c:pt>
                <c:pt idx="47080">
                  <c:v>235.3999999998584</c:v>
                </c:pt>
                <c:pt idx="47081">
                  <c:v>235.4049999998583</c:v>
                </c:pt>
                <c:pt idx="47082">
                  <c:v>235.4099999998583</c:v>
                </c:pt>
                <c:pt idx="47083">
                  <c:v>235.4149999998583</c:v>
                </c:pt>
                <c:pt idx="47084">
                  <c:v>235.4199999998579</c:v>
                </c:pt>
                <c:pt idx="47085">
                  <c:v>235.4249999998584</c:v>
                </c:pt>
                <c:pt idx="47086">
                  <c:v>235.4299999998584</c:v>
                </c:pt>
                <c:pt idx="47087">
                  <c:v>235.4349999998583</c:v>
                </c:pt>
                <c:pt idx="47088">
                  <c:v>235.4399999998583</c:v>
                </c:pt>
                <c:pt idx="47089">
                  <c:v>235.4449999998583</c:v>
                </c:pt>
                <c:pt idx="47090">
                  <c:v>235.4499999998581</c:v>
                </c:pt>
                <c:pt idx="47091">
                  <c:v>235.4549999998583</c:v>
                </c:pt>
                <c:pt idx="47092">
                  <c:v>235.4599999998583</c:v>
                </c:pt>
                <c:pt idx="47093">
                  <c:v>235.4649999998583</c:v>
                </c:pt>
                <c:pt idx="47094">
                  <c:v>235.4699999998583</c:v>
                </c:pt>
                <c:pt idx="47095">
                  <c:v>235.4749999998583</c:v>
                </c:pt>
                <c:pt idx="47096">
                  <c:v>235.4799999998583</c:v>
                </c:pt>
                <c:pt idx="47097">
                  <c:v>235.4849999998583</c:v>
                </c:pt>
                <c:pt idx="47098">
                  <c:v>235.4899999998583</c:v>
                </c:pt>
                <c:pt idx="47099">
                  <c:v>235.4949999998583</c:v>
                </c:pt>
                <c:pt idx="47100">
                  <c:v>235.4999999998583</c:v>
                </c:pt>
                <c:pt idx="47101">
                  <c:v>235.5049999998583</c:v>
                </c:pt>
                <c:pt idx="47102">
                  <c:v>235.5099999998583</c:v>
                </c:pt>
                <c:pt idx="47103">
                  <c:v>235.5149999998577</c:v>
                </c:pt>
                <c:pt idx="47104">
                  <c:v>235.5199999998573</c:v>
                </c:pt>
                <c:pt idx="47105">
                  <c:v>235.5249999998583</c:v>
                </c:pt>
                <c:pt idx="47106">
                  <c:v>235.5299999998581</c:v>
                </c:pt>
                <c:pt idx="47107">
                  <c:v>235.5349999998581</c:v>
                </c:pt>
                <c:pt idx="47108">
                  <c:v>235.5399999998581</c:v>
                </c:pt>
                <c:pt idx="47109">
                  <c:v>235.5449999998579</c:v>
                </c:pt>
                <c:pt idx="47110">
                  <c:v>235.5499999998573</c:v>
                </c:pt>
                <c:pt idx="47111">
                  <c:v>235.5549999998582</c:v>
                </c:pt>
                <c:pt idx="47112">
                  <c:v>235.5599999998581</c:v>
                </c:pt>
                <c:pt idx="47113">
                  <c:v>235.5649999998581</c:v>
                </c:pt>
                <c:pt idx="47114">
                  <c:v>235.5699999998581</c:v>
                </c:pt>
                <c:pt idx="47115">
                  <c:v>235.5749999998581</c:v>
                </c:pt>
                <c:pt idx="47116">
                  <c:v>235.5799999998573</c:v>
                </c:pt>
                <c:pt idx="47117">
                  <c:v>235.5849999998582</c:v>
                </c:pt>
                <c:pt idx="47118">
                  <c:v>235.5899999998582</c:v>
                </c:pt>
                <c:pt idx="47119">
                  <c:v>235.5949999998581</c:v>
                </c:pt>
                <c:pt idx="47120">
                  <c:v>235.5999999998581</c:v>
                </c:pt>
                <c:pt idx="47121">
                  <c:v>235.6049999998581</c:v>
                </c:pt>
                <c:pt idx="47122">
                  <c:v>235.6099999998575</c:v>
                </c:pt>
                <c:pt idx="47123">
                  <c:v>235.6149999998572</c:v>
                </c:pt>
                <c:pt idx="47124">
                  <c:v>235.6199999998572</c:v>
                </c:pt>
                <c:pt idx="47125">
                  <c:v>235.6249999998581</c:v>
                </c:pt>
                <c:pt idx="47126">
                  <c:v>235.6299999998581</c:v>
                </c:pt>
                <c:pt idx="47127">
                  <c:v>235.6349999998581</c:v>
                </c:pt>
                <c:pt idx="47128">
                  <c:v>235.6399999998577</c:v>
                </c:pt>
                <c:pt idx="47129">
                  <c:v>235.6449999998572</c:v>
                </c:pt>
                <c:pt idx="47130">
                  <c:v>235.6499999998572</c:v>
                </c:pt>
                <c:pt idx="47131">
                  <c:v>235.6549999998581</c:v>
                </c:pt>
                <c:pt idx="47132">
                  <c:v>235.6599999998581</c:v>
                </c:pt>
                <c:pt idx="47133">
                  <c:v>235.6649999998581</c:v>
                </c:pt>
                <c:pt idx="47134">
                  <c:v>235.6699999998579</c:v>
                </c:pt>
                <c:pt idx="47135">
                  <c:v>235.6749999998572</c:v>
                </c:pt>
                <c:pt idx="47136">
                  <c:v>235.6799999998572</c:v>
                </c:pt>
                <c:pt idx="47137">
                  <c:v>235.6849999998581</c:v>
                </c:pt>
                <c:pt idx="47138">
                  <c:v>235.6899999998581</c:v>
                </c:pt>
                <c:pt idx="47139">
                  <c:v>235.6949999998581</c:v>
                </c:pt>
                <c:pt idx="47140">
                  <c:v>235.6999999998581</c:v>
                </c:pt>
                <c:pt idx="47141">
                  <c:v>235.7049999998573</c:v>
                </c:pt>
                <c:pt idx="47142">
                  <c:v>235.7099999998572</c:v>
                </c:pt>
                <c:pt idx="47143">
                  <c:v>235.7149999998572</c:v>
                </c:pt>
                <c:pt idx="47144">
                  <c:v>235.7199999998572</c:v>
                </c:pt>
                <c:pt idx="47145">
                  <c:v>235.7249999998581</c:v>
                </c:pt>
                <c:pt idx="47146">
                  <c:v>235.7299999998581</c:v>
                </c:pt>
                <c:pt idx="47147">
                  <c:v>235.7349999998575</c:v>
                </c:pt>
                <c:pt idx="47148">
                  <c:v>235.7399999998571</c:v>
                </c:pt>
                <c:pt idx="47149">
                  <c:v>235.7449999998571</c:v>
                </c:pt>
                <c:pt idx="47150">
                  <c:v>235.7499999998571</c:v>
                </c:pt>
                <c:pt idx="47151">
                  <c:v>235.7549999998579</c:v>
                </c:pt>
                <c:pt idx="47152">
                  <c:v>235.7599999998579</c:v>
                </c:pt>
                <c:pt idx="47153">
                  <c:v>235.7649999998577</c:v>
                </c:pt>
                <c:pt idx="47154">
                  <c:v>235.7699999998571</c:v>
                </c:pt>
                <c:pt idx="47155">
                  <c:v>235.7749999998571</c:v>
                </c:pt>
                <c:pt idx="47156">
                  <c:v>235.7799999998571</c:v>
                </c:pt>
                <c:pt idx="47157">
                  <c:v>235.7849999998579</c:v>
                </c:pt>
                <c:pt idx="47158">
                  <c:v>235.7899999998579</c:v>
                </c:pt>
                <c:pt idx="47159">
                  <c:v>235.7949999998579</c:v>
                </c:pt>
                <c:pt idx="47160">
                  <c:v>235.7999999998571</c:v>
                </c:pt>
                <c:pt idx="47161">
                  <c:v>235.804999999858</c:v>
                </c:pt>
                <c:pt idx="47162">
                  <c:v>235.809999999858</c:v>
                </c:pt>
                <c:pt idx="47163">
                  <c:v>235.8149999998579</c:v>
                </c:pt>
                <c:pt idx="47164">
                  <c:v>235.8199999998579</c:v>
                </c:pt>
                <c:pt idx="47165">
                  <c:v>235.824999999858</c:v>
                </c:pt>
                <c:pt idx="47166">
                  <c:v>235.829999999858</c:v>
                </c:pt>
                <c:pt idx="47167">
                  <c:v>235.834999999858</c:v>
                </c:pt>
                <c:pt idx="47168">
                  <c:v>235.839999999858</c:v>
                </c:pt>
                <c:pt idx="47169">
                  <c:v>235.8449999998579</c:v>
                </c:pt>
                <c:pt idx="47170">
                  <c:v>235.8499999998579</c:v>
                </c:pt>
                <c:pt idx="47171">
                  <c:v>235.854999999858</c:v>
                </c:pt>
                <c:pt idx="47172">
                  <c:v>235.859999999858</c:v>
                </c:pt>
                <c:pt idx="47173">
                  <c:v>235.864999999858</c:v>
                </c:pt>
                <c:pt idx="47174">
                  <c:v>235.869999999858</c:v>
                </c:pt>
                <c:pt idx="47175">
                  <c:v>235.8749999998579</c:v>
                </c:pt>
                <c:pt idx="47176">
                  <c:v>235.8799999998579</c:v>
                </c:pt>
                <c:pt idx="47177">
                  <c:v>235.8849999998579</c:v>
                </c:pt>
                <c:pt idx="47178">
                  <c:v>235.8899999998579</c:v>
                </c:pt>
                <c:pt idx="47179">
                  <c:v>235.8949999998579</c:v>
                </c:pt>
                <c:pt idx="47180">
                  <c:v>235.8999999998579</c:v>
                </c:pt>
                <c:pt idx="47181">
                  <c:v>235.9049999998579</c:v>
                </c:pt>
                <c:pt idx="47182">
                  <c:v>235.9099999998579</c:v>
                </c:pt>
                <c:pt idx="47183">
                  <c:v>235.9149999998579</c:v>
                </c:pt>
                <c:pt idx="47184">
                  <c:v>235.9199999998579</c:v>
                </c:pt>
                <c:pt idx="47185">
                  <c:v>235.9249999998579</c:v>
                </c:pt>
                <c:pt idx="47186">
                  <c:v>235.9299999998579</c:v>
                </c:pt>
                <c:pt idx="47187">
                  <c:v>235.9349999998579</c:v>
                </c:pt>
                <c:pt idx="47188">
                  <c:v>235.9399999998579</c:v>
                </c:pt>
                <c:pt idx="47189">
                  <c:v>235.9449999998579</c:v>
                </c:pt>
                <c:pt idx="47190">
                  <c:v>235.9499999998579</c:v>
                </c:pt>
                <c:pt idx="47191">
                  <c:v>235.9549999998579</c:v>
                </c:pt>
                <c:pt idx="47192">
                  <c:v>235.9599999998579</c:v>
                </c:pt>
                <c:pt idx="47193">
                  <c:v>235.9649999998578</c:v>
                </c:pt>
                <c:pt idx="47194">
                  <c:v>235.9699999998577</c:v>
                </c:pt>
                <c:pt idx="47195">
                  <c:v>235.9749999998577</c:v>
                </c:pt>
                <c:pt idx="47196">
                  <c:v>235.9799999998577</c:v>
                </c:pt>
                <c:pt idx="47197">
                  <c:v>235.9849999998578</c:v>
                </c:pt>
                <c:pt idx="47198">
                  <c:v>235.9899999998578</c:v>
                </c:pt>
                <c:pt idx="47199">
                  <c:v>235.9949999998578</c:v>
                </c:pt>
                <c:pt idx="47200">
                  <c:v>235.9999999998577</c:v>
                </c:pt>
                <c:pt idx="47201">
                  <c:v>236.0049999998577</c:v>
                </c:pt>
                <c:pt idx="47202">
                  <c:v>236.0099999998577</c:v>
                </c:pt>
                <c:pt idx="47203">
                  <c:v>236.0149999998577</c:v>
                </c:pt>
                <c:pt idx="47204">
                  <c:v>236.0199999998569</c:v>
                </c:pt>
                <c:pt idx="47205">
                  <c:v>236.0249999998578</c:v>
                </c:pt>
                <c:pt idx="47206">
                  <c:v>236.0299999998578</c:v>
                </c:pt>
                <c:pt idx="47207">
                  <c:v>236.0349999998577</c:v>
                </c:pt>
                <c:pt idx="47208">
                  <c:v>236.0399999998577</c:v>
                </c:pt>
                <c:pt idx="47209">
                  <c:v>236.0449999998577</c:v>
                </c:pt>
                <c:pt idx="47210">
                  <c:v>236.0499999998571</c:v>
                </c:pt>
                <c:pt idx="47211">
                  <c:v>236.0549999998578</c:v>
                </c:pt>
                <c:pt idx="47212">
                  <c:v>236.0599999998578</c:v>
                </c:pt>
                <c:pt idx="47213">
                  <c:v>236.0649999998577</c:v>
                </c:pt>
                <c:pt idx="47214">
                  <c:v>236.0699999998577</c:v>
                </c:pt>
                <c:pt idx="47215">
                  <c:v>236.0749999998577</c:v>
                </c:pt>
                <c:pt idx="47216">
                  <c:v>236.0799999998573</c:v>
                </c:pt>
                <c:pt idx="47217">
                  <c:v>236.0849999998578</c:v>
                </c:pt>
                <c:pt idx="47218">
                  <c:v>236.0899999998578</c:v>
                </c:pt>
                <c:pt idx="47219">
                  <c:v>236.0949999998577</c:v>
                </c:pt>
                <c:pt idx="47220">
                  <c:v>236.0999999998577</c:v>
                </c:pt>
                <c:pt idx="47221">
                  <c:v>236.1049999998577</c:v>
                </c:pt>
                <c:pt idx="47222">
                  <c:v>236.1099999998575</c:v>
                </c:pt>
                <c:pt idx="47223">
                  <c:v>236.1149999998568</c:v>
                </c:pt>
                <c:pt idx="47224">
                  <c:v>236.1199999998568</c:v>
                </c:pt>
                <c:pt idx="47225">
                  <c:v>236.1249999998577</c:v>
                </c:pt>
                <c:pt idx="47226">
                  <c:v>236.1299999998577</c:v>
                </c:pt>
                <c:pt idx="47227">
                  <c:v>236.1349999998577</c:v>
                </c:pt>
                <c:pt idx="47228">
                  <c:v>236.1399999998577</c:v>
                </c:pt>
                <c:pt idx="47229">
                  <c:v>236.1449999998569</c:v>
                </c:pt>
                <c:pt idx="47230">
                  <c:v>236.1499999998568</c:v>
                </c:pt>
                <c:pt idx="47231">
                  <c:v>236.1549999998577</c:v>
                </c:pt>
                <c:pt idx="47232">
                  <c:v>236.1599999998577</c:v>
                </c:pt>
                <c:pt idx="47233">
                  <c:v>236.1649999998577</c:v>
                </c:pt>
                <c:pt idx="47234">
                  <c:v>236.1699999998577</c:v>
                </c:pt>
                <c:pt idx="47235">
                  <c:v>236.1749999998571</c:v>
                </c:pt>
                <c:pt idx="47236">
                  <c:v>236.1799999998567</c:v>
                </c:pt>
                <c:pt idx="47237">
                  <c:v>236.1849999998576</c:v>
                </c:pt>
                <c:pt idx="47238">
                  <c:v>236.1899999998575</c:v>
                </c:pt>
                <c:pt idx="47239">
                  <c:v>236.1949999998575</c:v>
                </c:pt>
                <c:pt idx="47240">
                  <c:v>236.1999999998575</c:v>
                </c:pt>
                <c:pt idx="47241">
                  <c:v>236.2049999998573</c:v>
                </c:pt>
                <c:pt idx="47242">
                  <c:v>236.2099999998567</c:v>
                </c:pt>
                <c:pt idx="47243">
                  <c:v>236.2149999998567</c:v>
                </c:pt>
                <c:pt idx="47244">
                  <c:v>236.2199999998567</c:v>
                </c:pt>
                <c:pt idx="47245">
                  <c:v>236.2249999998575</c:v>
                </c:pt>
                <c:pt idx="47246">
                  <c:v>236.2299999998575</c:v>
                </c:pt>
                <c:pt idx="47247">
                  <c:v>236.2349999998575</c:v>
                </c:pt>
                <c:pt idx="47248">
                  <c:v>236.2399999998567</c:v>
                </c:pt>
                <c:pt idx="47249">
                  <c:v>236.2449999998567</c:v>
                </c:pt>
                <c:pt idx="47250">
                  <c:v>236.2499999998567</c:v>
                </c:pt>
                <c:pt idx="47251">
                  <c:v>236.2549999998575</c:v>
                </c:pt>
                <c:pt idx="47252">
                  <c:v>236.2599999998575</c:v>
                </c:pt>
                <c:pt idx="47253">
                  <c:v>236.2649999998575</c:v>
                </c:pt>
                <c:pt idx="47254">
                  <c:v>236.2699999998569</c:v>
                </c:pt>
                <c:pt idx="47255">
                  <c:v>236.2749999998566</c:v>
                </c:pt>
                <c:pt idx="47256">
                  <c:v>236.2799999998566</c:v>
                </c:pt>
                <c:pt idx="47257">
                  <c:v>236.2849999998575</c:v>
                </c:pt>
                <c:pt idx="47258">
                  <c:v>236.2899999998575</c:v>
                </c:pt>
                <c:pt idx="47259">
                  <c:v>236.2949999998575</c:v>
                </c:pt>
                <c:pt idx="47260">
                  <c:v>236.2999999998571</c:v>
                </c:pt>
                <c:pt idx="47261">
                  <c:v>236.3049999998576</c:v>
                </c:pt>
                <c:pt idx="47262">
                  <c:v>236.3099999998576</c:v>
                </c:pt>
                <c:pt idx="47263">
                  <c:v>236.3149999998575</c:v>
                </c:pt>
                <c:pt idx="47264">
                  <c:v>236.3199999998575</c:v>
                </c:pt>
                <c:pt idx="47265">
                  <c:v>236.3249999998575</c:v>
                </c:pt>
                <c:pt idx="47266">
                  <c:v>236.3299999998575</c:v>
                </c:pt>
                <c:pt idx="47267">
                  <c:v>236.3349999998575</c:v>
                </c:pt>
                <c:pt idx="47268">
                  <c:v>236.3399999998575</c:v>
                </c:pt>
                <c:pt idx="47269">
                  <c:v>236.3449999998575</c:v>
                </c:pt>
                <c:pt idx="47270">
                  <c:v>236.3499999998575</c:v>
                </c:pt>
                <c:pt idx="47271">
                  <c:v>236.3549999998575</c:v>
                </c:pt>
                <c:pt idx="47272">
                  <c:v>236.3599999998575</c:v>
                </c:pt>
                <c:pt idx="47273">
                  <c:v>236.3649999998575</c:v>
                </c:pt>
                <c:pt idx="47274">
                  <c:v>236.3699999998575</c:v>
                </c:pt>
                <c:pt idx="47275">
                  <c:v>236.3749999998575</c:v>
                </c:pt>
                <c:pt idx="47276">
                  <c:v>236.3799999998575</c:v>
                </c:pt>
                <c:pt idx="47277">
                  <c:v>236.3849999998575</c:v>
                </c:pt>
                <c:pt idx="47278">
                  <c:v>236.3899999998575</c:v>
                </c:pt>
                <c:pt idx="47279">
                  <c:v>236.3949999998575</c:v>
                </c:pt>
                <c:pt idx="47280">
                  <c:v>236.3999999998575</c:v>
                </c:pt>
                <c:pt idx="47281">
                  <c:v>236.4049999998574</c:v>
                </c:pt>
                <c:pt idx="47282">
                  <c:v>236.4099999998573</c:v>
                </c:pt>
                <c:pt idx="47283">
                  <c:v>236.4149999998573</c:v>
                </c:pt>
                <c:pt idx="47284">
                  <c:v>236.4199999998573</c:v>
                </c:pt>
                <c:pt idx="47285">
                  <c:v>236.4249999998574</c:v>
                </c:pt>
                <c:pt idx="47286">
                  <c:v>236.4299999998574</c:v>
                </c:pt>
                <c:pt idx="47287">
                  <c:v>236.4349999998574</c:v>
                </c:pt>
                <c:pt idx="47288">
                  <c:v>236.4399999998573</c:v>
                </c:pt>
                <c:pt idx="47289">
                  <c:v>236.4449999998573</c:v>
                </c:pt>
                <c:pt idx="47290">
                  <c:v>236.4499999998573</c:v>
                </c:pt>
                <c:pt idx="47291">
                  <c:v>236.4549999998574</c:v>
                </c:pt>
                <c:pt idx="47292">
                  <c:v>236.4599999998574</c:v>
                </c:pt>
                <c:pt idx="47293">
                  <c:v>236.4649999998574</c:v>
                </c:pt>
                <c:pt idx="47294">
                  <c:v>236.4699999998574</c:v>
                </c:pt>
                <c:pt idx="47295">
                  <c:v>236.4749999998573</c:v>
                </c:pt>
                <c:pt idx="47296">
                  <c:v>236.4799999998573</c:v>
                </c:pt>
                <c:pt idx="47297">
                  <c:v>236.4849999998574</c:v>
                </c:pt>
                <c:pt idx="47298">
                  <c:v>236.4899999998574</c:v>
                </c:pt>
                <c:pt idx="47299">
                  <c:v>236.4949999998574</c:v>
                </c:pt>
                <c:pt idx="47300">
                  <c:v>236.4999999998574</c:v>
                </c:pt>
                <c:pt idx="47301">
                  <c:v>236.5049999998573</c:v>
                </c:pt>
                <c:pt idx="47302">
                  <c:v>236.5099999998573</c:v>
                </c:pt>
                <c:pt idx="47303">
                  <c:v>236.5149999998573</c:v>
                </c:pt>
                <c:pt idx="47304">
                  <c:v>236.5199999998569</c:v>
                </c:pt>
                <c:pt idx="47305">
                  <c:v>236.5249999998574</c:v>
                </c:pt>
                <c:pt idx="47306">
                  <c:v>236.5299999998574</c:v>
                </c:pt>
                <c:pt idx="47307">
                  <c:v>236.5349999998573</c:v>
                </c:pt>
                <c:pt idx="47308">
                  <c:v>236.5399999998573</c:v>
                </c:pt>
                <c:pt idx="47309">
                  <c:v>236.5449999998573</c:v>
                </c:pt>
                <c:pt idx="47310">
                  <c:v>236.5499999998571</c:v>
                </c:pt>
                <c:pt idx="47311">
                  <c:v>236.5549999998573</c:v>
                </c:pt>
                <c:pt idx="47312">
                  <c:v>236.5599999998573</c:v>
                </c:pt>
                <c:pt idx="47313">
                  <c:v>236.5649999998573</c:v>
                </c:pt>
                <c:pt idx="47314">
                  <c:v>236.5699999998573</c:v>
                </c:pt>
                <c:pt idx="47315">
                  <c:v>236.5749999998573</c:v>
                </c:pt>
                <c:pt idx="47316">
                  <c:v>236.5799999998573</c:v>
                </c:pt>
                <c:pt idx="47317">
                  <c:v>236.5849999998573</c:v>
                </c:pt>
                <c:pt idx="47318">
                  <c:v>236.5899999998573</c:v>
                </c:pt>
                <c:pt idx="47319">
                  <c:v>236.5949999998573</c:v>
                </c:pt>
                <c:pt idx="47320">
                  <c:v>236.5999999998573</c:v>
                </c:pt>
                <c:pt idx="47321">
                  <c:v>236.6049999998573</c:v>
                </c:pt>
                <c:pt idx="47322">
                  <c:v>236.6099999998573</c:v>
                </c:pt>
                <c:pt idx="47323">
                  <c:v>236.6149999998565</c:v>
                </c:pt>
                <c:pt idx="47324">
                  <c:v>236.6199999998563</c:v>
                </c:pt>
                <c:pt idx="47325">
                  <c:v>236.6249999998572</c:v>
                </c:pt>
                <c:pt idx="47326">
                  <c:v>236.6299999998571</c:v>
                </c:pt>
                <c:pt idx="47327">
                  <c:v>236.6349999998571</c:v>
                </c:pt>
                <c:pt idx="47328">
                  <c:v>236.6399999998571</c:v>
                </c:pt>
                <c:pt idx="47329">
                  <c:v>236.6449999998567</c:v>
                </c:pt>
                <c:pt idx="47330">
                  <c:v>236.6499999998563</c:v>
                </c:pt>
                <c:pt idx="47331">
                  <c:v>236.6549999998572</c:v>
                </c:pt>
                <c:pt idx="47332">
                  <c:v>236.6599999998571</c:v>
                </c:pt>
                <c:pt idx="47333">
                  <c:v>236.6649999998571</c:v>
                </c:pt>
                <c:pt idx="47334">
                  <c:v>236.6699999998571</c:v>
                </c:pt>
                <c:pt idx="47335">
                  <c:v>236.6749999998571</c:v>
                </c:pt>
                <c:pt idx="47336">
                  <c:v>236.6799999998563</c:v>
                </c:pt>
                <c:pt idx="47337">
                  <c:v>236.6849999998572</c:v>
                </c:pt>
                <c:pt idx="47338">
                  <c:v>236.6899999998572</c:v>
                </c:pt>
                <c:pt idx="47339">
                  <c:v>236.6949999998571</c:v>
                </c:pt>
                <c:pt idx="47340">
                  <c:v>236.6999999998571</c:v>
                </c:pt>
                <c:pt idx="47341">
                  <c:v>236.7049999998571</c:v>
                </c:pt>
                <c:pt idx="47342">
                  <c:v>236.7099999998563</c:v>
                </c:pt>
                <c:pt idx="47343">
                  <c:v>236.7149999998562</c:v>
                </c:pt>
                <c:pt idx="47344">
                  <c:v>236.7199999998562</c:v>
                </c:pt>
                <c:pt idx="47345">
                  <c:v>236.7249999998571</c:v>
                </c:pt>
                <c:pt idx="47346">
                  <c:v>236.7299999998571</c:v>
                </c:pt>
                <c:pt idx="47347">
                  <c:v>236.7349999998571</c:v>
                </c:pt>
                <c:pt idx="47348">
                  <c:v>236.7399999998565</c:v>
                </c:pt>
                <c:pt idx="47349">
                  <c:v>236.7449999998562</c:v>
                </c:pt>
                <c:pt idx="47350">
                  <c:v>236.7499999998562</c:v>
                </c:pt>
                <c:pt idx="47351">
                  <c:v>236.7549999998571</c:v>
                </c:pt>
                <c:pt idx="47352">
                  <c:v>236.7599999998571</c:v>
                </c:pt>
                <c:pt idx="47353">
                  <c:v>236.7649999998571</c:v>
                </c:pt>
                <c:pt idx="47354">
                  <c:v>236.7699999998569</c:v>
                </c:pt>
                <c:pt idx="47355">
                  <c:v>236.7749999998562</c:v>
                </c:pt>
                <c:pt idx="47356">
                  <c:v>236.7799999998562</c:v>
                </c:pt>
                <c:pt idx="47357">
                  <c:v>236.7849999998571</c:v>
                </c:pt>
                <c:pt idx="47358">
                  <c:v>236.7899999998571</c:v>
                </c:pt>
                <c:pt idx="47359">
                  <c:v>236.7949999998571</c:v>
                </c:pt>
                <c:pt idx="47360">
                  <c:v>236.7999999998571</c:v>
                </c:pt>
                <c:pt idx="47361">
                  <c:v>236.8049999998571</c:v>
                </c:pt>
                <c:pt idx="47362">
                  <c:v>236.8099999998571</c:v>
                </c:pt>
                <c:pt idx="47363">
                  <c:v>236.8149999998571</c:v>
                </c:pt>
                <c:pt idx="47364">
                  <c:v>236.8199999998571</c:v>
                </c:pt>
                <c:pt idx="47365">
                  <c:v>236.8249999998571</c:v>
                </c:pt>
                <c:pt idx="47366">
                  <c:v>236.8299999998571</c:v>
                </c:pt>
                <c:pt idx="47367">
                  <c:v>236.8349999998571</c:v>
                </c:pt>
                <c:pt idx="47368">
                  <c:v>236.8399999998571</c:v>
                </c:pt>
                <c:pt idx="47369">
                  <c:v>236.844999999857</c:v>
                </c:pt>
                <c:pt idx="47370">
                  <c:v>236.8499999998569</c:v>
                </c:pt>
                <c:pt idx="47371">
                  <c:v>236.8549999998571</c:v>
                </c:pt>
                <c:pt idx="47372">
                  <c:v>236.8599999998571</c:v>
                </c:pt>
                <c:pt idx="47373">
                  <c:v>236.864999999857</c:v>
                </c:pt>
                <c:pt idx="47374">
                  <c:v>236.869999999857</c:v>
                </c:pt>
                <c:pt idx="47375">
                  <c:v>236.874999999857</c:v>
                </c:pt>
                <c:pt idx="47376">
                  <c:v>236.8799999998569</c:v>
                </c:pt>
                <c:pt idx="47377">
                  <c:v>236.884999999857</c:v>
                </c:pt>
                <c:pt idx="47378">
                  <c:v>236.889999999857</c:v>
                </c:pt>
                <c:pt idx="47379">
                  <c:v>236.894999999857</c:v>
                </c:pt>
                <c:pt idx="47380">
                  <c:v>236.899999999857</c:v>
                </c:pt>
                <c:pt idx="47381">
                  <c:v>236.904999999857</c:v>
                </c:pt>
                <c:pt idx="47382">
                  <c:v>236.909999999857</c:v>
                </c:pt>
                <c:pt idx="47383">
                  <c:v>236.9149999998569</c:v>
                </c:pt>
                <c:pt idx="47384">
                  <c:v>236.9199999998569</c:v>
                </c:pt>
                <c:pt idx="47385">
                  <c:v>236.924999999857</c:v>
                </c:pt>
                <c:pt idx="47386">
                  <c:v>236.929999999857</c:v>
                </c:pt>
                <c:pt idx="47387">
                  <c:v>236.934999999857</c:v>
                </c:pt>
                <c:pt idx="47388">
                  <c:v>236.939999999857</c:v>
                </c:pt>
                <c:pt idx="47389">
                  <c:v>236.9449999998569</c:v>
                </c:pt>
                <c:pt idx="47390">
                  <c:v>236.9499999998569</c:v>
                </c:pt>
                <c:pt idx="47391">
                  <c:v>236.954999999857</c:v>
                </c:pt>
                <c:pt idx="47392">
                  <c:v>236.959999999857</c:v>
                </c:pt>
                <c:pt idx="47393">
                  <c:v>236.964999999857</c:v>
                </c:pt>
                <c:pt idx="47394">
                  <c:v>236.969999999857</c:v>
                </c:pt>
                <c:pt idx="47395">
                  <c:v>236.9749999998569</c:v>
                </c:pt>
                <c:pt idx="47396">
                  <c:v>236.9799999998569</c:v>
                </c:pt>
                <c:pt idx="47397">
                  <c:v>236.9849999998569</c:v>
                </c:pt>
                <c:pt idx="47398">
                  <c:v>236.9899999998569</c:v>
                </c:pt>
                <c:pt idx="47399">
                  <c:v>236.9949999998569</c:v>
                </c:pt>
                <c:pt idx="47400">
                  <c:v>236.9999999998569</c:v>
                </c:pt>
                <c:pt idx="47401">
                  <c:v>237.0049999998569</c:v>
                </c:pt>
                <c:pt idx="47402">
                  <c:v>237.0099999998569</c:v>
                </c:pt>
                <c:pt idx="47403">
                  <c:v>237.0149999998569</c:v>
                </c:pt>
                <c:pt idx="47404">
                  <c:v>237.0199999998569</c:v>
                </c:pt>
                <c:pt idx="47405">
                  <c:v>237.0249999998569</c:v>
                </c:pt>
                <c:pt idx="47406">
                  <c:v>237.0299999998569</c:v>
                </c:pt>
                <c:pt idx="47407">
                  <c:v>237.0349999998569</c:v>
                </c:pt>
                <c:pt idx="47408">
                  <c:v>237.0399999998569</c:v>
                </c:pt>
                <c:pt idx="47409">
                  <c:v>237.0449999998569</c:v>
                </c:pt>
                <c:pt idx="47410">
                  <c:v>237.0499999998569</c:v>
                </c:pt>
                <c:pt idx="47411">
                  <c:v>237.0549999998569</c:v>
                </c:pt>
                <c:pt idx="47412">
                  <c:v>237.0599999998569</c:v>
                </c:pt>
                <c:pt idx="47413">
                  <c:v>237.0649999998568</c:v>
                </c:pt>
                <c:pt idx="47414">
                  <c:v>237.0699999998567</c:v>
                </c:pt>
                <c:pt idx="47415">
                  <c:v>237.0749999998567</c:v>
                </c:pt>
                <c:pt idx="47416">
                  <c:v>237.0799999998567</c:v>
                </c:pt>
                <c:pt idx="47417">
                  <c:v>237.0849999998568</c:v>
                </c:pt>
                <c:pt idx="47418">
                  <c:v>237.0899999998568</c:v>
                </c:pt>
                <c:pt idx="47419">
                  <c:v>237.0949999998568</c:v>
                </c:pt>
                <c:pt idx="47420">
                  <c:v>237.0999999998567</c:v>
                </c:pt>
                <c:pt idx="47421">
                  <c:v>237.1049999998567</c:v>
                </c:pt>
                <c:pt idx="47422">
                  <c:v>237.1099999998567</c:v>
                </c:pt>
                <c:pt idx="47423">
                  <c:v>237.1149999998565</c:v>
                </c:pt>
                <c:pt idx="47424">
                  <c:v>237.1199999998559</c:v>
                </c:pt>
                <c:pt idx="47425">
                  <c:v>237.1249999998568</c:v>
                </c:pt>
                <c:pt idx="47426">
                  <c:v>237.1299999998568</c:v>
                </c:pt>
                <c:pt idx="47427">
                  <c:v>237.1349999998567</c:v>
                </c:pt>
                <c:pt idx="47428">
                  <c:v>237.1399999998567</c:v>
                </c:pt>
                <c:pt idx="47429">
                  <c:v>237.1449999998567</c:v>
                </c:pt>
                <c:pt idx="47430">
                  <c:v>237.1499999998559</c:v>
                </c:pt>
                <c:pt idx="47431">
                  <c:v>237.1549999998568</c:v>
                </c:pt>
                <c:pt idx="47432">
                  <c:v>237.1599999998568</c:v>
                </c:pt>
                <c:pt idx="47433">
                  <c:v>237.1649999998567</c:v>
                </c:pt>
                <c:pt idx="47434">
                  <c:v>237.1699999998567</c:v>
                </c:pt>
                <c:pt idx="47435">
                  <c:v>237.1749999998567</c:v>
                </c:pt>
                <c:pt idx="47436">
                  <c:v>237.1799999998561</c:v>
                </c:pt>
                <c:pt idx="47437">
                  <c:v>237.1849999998568</c:v>
                </c:pt>
                <c:pt idx="47438">
                  <c:v>237.1899999998568</c:v>
                </c:pt>
                <c:pt idx="47439">
                  <c:v>237.1949999998567</c:v>
                </c:pt>
                <c:pt idx="47440">
                  <c:v>237.1999999998567</c:v>
                </c:pt>
                <c:pt idx="47441">
                  <c:v>237.2049999998567</c:v>
                </c:pt>
                <c:pt idx="47442">
                  <c:v>237.2099999998563</c:v>
                </c:pt>
                <c:pt idx="47443">
                  <c:v>237.2149999998558</c:v>
                </c:pt>
                <c:pt idx="47444">
                  <c:v>237.2199999998558</c:v>
                </c:pt>
                <c:pt idx="47445">
                  <c:v>237.2249999998567</c:v>
                </c:pt>
                <c:pt idx="47446">
                  <c:v>237.2299999998567</c:v>
                </c:pt>
                <c:pt idx="47447">
                  <c:v>237.2349999998567</c:v>
                </c:pt>
                <c:pt idx="47448">
                  <c:v>237.2399999998565</c:v>
                </c:pt>
                <c:pt idx="47449">
                  <c:v>237.2449999998558</c:v>
                </c:pt>
                <c:pt idx="47450">
                  <c:v>237.2499999998558</c:v>
                </c:pt>
                <c:pt idx="47451">
                  <c:v>237.2549999998567</c:v>
                </c:pt>
                <c:pt idx="47452">
                  <c:v>237.2599999998567</c:v>
                </c:pt>
                <c:pt idx="47453">
                  <c:v>237.2649999998567</c:v>
                </c:pt>
                <c:pt idx="47454">
                  <c:v>237.2699999998567</c:v>
                </c:pt>
                <c:pt idx="47455">
                  <c:v>237.2749999998559</c:v>
                </c:pt>
                <c:pt idx="47456">
                  <c:v>237.2799999998557</c:v>
                </c:pt>
                <c:pt idx="47457">
                  <c:v>237.2849999998566</c:v>
                </c:pt>
                <c:pt idx="47458">
                  <c:v>237.2899999998565</c:v>
                </c:pt>
                <c:pt idx="47459">
                  <c:v>237.2949999998565</c:v>
                </c:pt>
                <c:pt idx="47460">
                  <c:v>237.2999999998565</c:v>
                </c:pt>
                <c:pt idx="47461">
                  <c:v>237.3049999998566</c:v>
                </c:pt>
                <c:pt idx="47462">
                  <c:v>237.3099999998566</c:v>
                </c:pt>
                <c:pt idx="47463">
                  <c:v>237.3149999998566</c:v>
                </c:pt>
                <c:pt idx="47464">
                  <c:v>237.3199999998565</c:v>
                </c:pt>
                <c:pt idx="47465">
                  <c:v>237.3249999998566</c:v>
                </c:pt>
                <c:pt idx="47466">
                  <c:v>237.3299999998566</c:v>
                </c:pt>
                <c:pt idx="47467">
                  <c:v>237.3349999998566</c:v>
                </c:pt>
                <c:pt idx="47468">
                  <c:v>237.3399999998566</c:v>
                </c:pt>
                <c:pt idx="47469">
                  <c:v>237.3449999998566</c:v>
                </c:pt>
                <c:pt idx="47470">
                  <c:v>237.3499999998565</c:v>
                </c:pt>
                <c:pt idx="47471">
                  <c:v>237.3549999998566</c:v>
                </c:pt>
                <c:pt idx="47472">
                  <c:v>237.3599999998566</c:v>
                </c:pt>
                <c:pt idx="47473">
                  <c:v>237.3649999998566</c:v>
                </c:pt>
                <c:pt idx="47474">
                  <c:v>237.3699999998566</c:v>
                </c:pt>
                <c:pt idx="47475">
                  <c:v>237.3749999998566</c:v>
                </c:pt>
                <c:pt idx="47476">
                  <c:v>237.3799999998566</c:v>
                </c:pt>
                <c:pt idx="47477">
                  <c:v>237.3849999998566</c:v>
                </c:pt>
                <c:pt idx="47478">
                  <c:v>237.3899999998566</c:v>
                </c:pt>
                <c:pt idx="47479">
                  <c:v>237.3949999998566</c:v>
                </c:pt>
                <c:pt idx="47480">
                  <c:v>237.3999999998566</c:v>
                </c:pt>
                <c:pt idx="47481">
                  <c:v>237.4049999998566</c:v>
                </c:pt>
                <c:pt idx="47482">
                  <c:v>237.4099999998566</c:v>
                </c:pt>
                <c:pt idx="47483">
                  <c:v>237.4149999998565</c:v>
                </c:pt>
                <c:pt idx="47484">
                  <c:v>237.4199999998565</c:v>
                </c:pt>
                <c:pt idx="47485">
                  <c:v>237.4249999998565</c:v>
                </c:pt>
                <c:pt idx="47486">
                  <c:v>237.4299999998565</c:v>
                </c:pt>
                <c:pt idx="47487">
                  <c:v>237.4349999998565</c:v>
                </c:pt>
                <c:pt idx="47488">
                  <c:v>237.4399999998565</c:v>
                </c:pt>
                <c:pt idx="47489">
                  <c:v>237.4449999998565</c:v>
                </c:pt>
                <c:pt idx="47490">
                  <c:v>237.4499999998565</c:v>
                </c:pt>
                <c:pt idx="47491">
                  <c:v>237.4549999998565</c:v>
                </c:pt>
                <c:pt idx="47492">
                  <c:v>237.4599999998565</c:v>
                </c:pt>
                <c:pt idx="47493">
                  <c:v>237.4649999998565</c:v>
                </c:pt>
                <c:pt idx="47494">
                  <c:v>237.4699999998565</c:v>
                </c:pt>
                <c:pt idx="47495">
                  <c:v>237.4749999998565</c:v>
                </c:pt>
                <c:pt idx="47496">
                  <c:v>237.4799999998565</c:v>
                </c:pt>
                <c:pt idx="47497">
                  <c:v>237.4849999998565</c:v>
                </c:pt>
                <c:pt idx="47498">
                  <c:v>237.4899999998565</c:v>
                </c:pt>
                <c:pt idx="47499">
                  <c:v>237.4949999998565</c:v>
                </c:pt>
                <c:pt idx="47500">
                  <c:v>237.4999999998565</c:v>
                </c:pt>
                <c:pt idx="47501">
                  <c:v>237.5049999998564</c:v>
                </c:pt>
                <c:pt idx="47502">
                  <c:v>237.5099999998563</c:v>
                </c:pt>
                <c:pt idx="47503">
                  <c:v>237.5149999998563</c:v>
                </c:pt>
                <c:pt idx="47504">
                  <c:v>237.5199999998563</c:v>
                </c:pt>
                <c:pt idx="47505">
                  <c:v>237.5249999998564</c:v>
                </c:pt>
                <c:pt idx="47506">
                  <c:v>237.5299999998564</c:v>
                </c:pt>
                <c:pt idx="47507">
                  <c:v>237.5349999998564</c:v>
                </c:pt>
                <c:pt idx="47508">
                  <c:v>237.5399999998563</c:v>
                </c:pt>
                <c:pt idx="47509">
                  <c:v>237.5449999998563</c:v>
                </c:pt>
                <c:pt idx="47510">
                  <c:v>237.5499999998563</c:v>
                </c:pt>
                <c:pt idx="47511">
                  <c:v>237.5549999998564</c:v>
                </c:pt>
                <c:pt idx="47512">
                  <c:v>237.5599999998564</c:v>
                </c:pt>
                <c:pt idx="47513">
                  <c:v>237.5649999998564</c:v>
                </c:pt>
                <c:pt idx="47514">
                  <c:v>237.5699999998563</c:v>
                </c:pt>
                <c:pt idx="47515">
                  <c:v>237.5749999998563</c:v>
                </c:pt>
                <c:pt idx="47516">
                  <c:v>237.5799999998563</c:v>
                </c:pt>
                <c:pt idx="47517">
                  <c:v>237.5849999998564</c:v>
                </c:pt>
                <c:pt idx="47518">
                  <c:v>237.5899999998564</c:v>
                </c:pt>
                <c:pt idx="47519">
                  <c:v>237.5949999998564</c:v>
                </c:pt>
                <c:pt idx="47520">
                  <c:v>237.5999999998564</c:v>
                </c:pt>
                <c:pt idx="47521">
                  <c:v>237.6049999998563</c:v>
                </c:pt>
                <c:pt idx="47522">
                  <c:v>237.6099999998563</c:v>
                </c:pt>
                <c:pt idx="47523">
                  <c:v>237.6149999998563</c:v>
                </c:pt>
                <c:pt idx="47524">
                  <c:v>237.6199999998557</c:v>
                </c:pt>
                <c:pt idx="47525">
                  <c:v>237.6249999998564</c:v>
                </c:pt>
                <c:pt idx="47526">
                  <c:v>237.6299999998564</c:v>
                </c:pt>
                <c:pt idx="47527">
                  <c:v>237.6349999998563</c:v>
                </c:pt>
                <c:pt idx="47528">
                  <c:v>237.6399999998563</c:v>
                </c:pt>
                <c:pt idx="47529">
                  <c:v>237.6449999998563</c:v>
                </c:pt>
                <c:pt idx="47530">
                  <c:v>237.6499999998559</c:v>
                </c:pt>
                <c:pt idx="47531">
                  <c:v>237.6549999998563</c:v>
                </c:pt>
                <c:pt idx="47532">
                  <c:v>237.6599999998563</c:v>
                </c:pt>
                <c:pt idx="47533">
                  <c:v>237.6649999998563</c:v>
                </c:pt>
                <c:pt idx="47534">
                  <c:v>237.6699999998563</c:v>
                </c:pt>
                <c:pt idx="47535">
                  <c:v>237.6749999998563</c:v>
                </c:pt>
                <c:pt idx="47536">
                  <c:v>237.6799999998561</c:v>
                </c:pt>
                <c:pt idx="47537">
                  <c:v>237.6849999998563</c:v>
                </c:pt>
                <c:pt idx="47538">
                  <c:v>237.6899999998563</c:v>
                </c:pt>
                <c:pt idx="47539">
                  <c:v>237.6949999998563</c:v>
                </c:pt>
                <c:pt idx="47540">
                  <c:v>237.6999999998563</c:v>
                </c:pt>
                <c:pt idx="47541">
                  <c:v>237.7049999998563</c:v>
                </c:pt>
                <c:pt idx="47542">
                  <c:v>237.7099999998563</c:v>
                </c:pt>
                <c:pt idx="47543">
                  <c:v>237.7149999998555</c:v>
                </c:pt>
                <c:pt idx="47544">
                  <c:v>237.7199999998553</c:v>
                </c:pt>
                <c:pt idx="47545">
                  <c:v>237.7249999998562</c:v>
                </c:pt>
                <c:pt idx="47546">
                  <c:v>237.7299999998561</c:v>
                </c:pt>
                <c:pt idx="47547">
                  <c:v>237.7349999998561</c:v>
                </c:pt>
                <c:pt idx="47548">
                  <c:v>237.7399999998561</c:v>
                </c:pt>
                <c:pt idx="47549">
                  <c:v>237.7449999998557</c:v>
                </c:pt>
                <c:pt idx="47550">
                  <c:v>237.7499999998553</c:v>
                </c:pt>
                <c:pt idx="47551">
                  <c:v>237.7549999998562</c:v>
                </c:pt>
                <c:pt idx="47552">
                  <c:v>237.7599999998561</c:v>
                </c:pt>
                <c:pt idx="47553">
                  <c:v>237.7649999998561</c:v>
                </c:pt>
                <c:pt idx="47554">
                  <c:v>237.7699999998561</c:v>
                </c:pt>
                <c:pt idx="47555">
                  <c:v>237.7749999998559</c:v>
                </c:pt>
                <c:pt idx="47556">
                  <c:v>237.7799999998553</c:v>
                </c:pt>
                <c:pt idx="47557">
                  <c:v>237.7849999998562</c:v>
                </c:pt>
                <c:pt idx="47558">
                  <c:v>237.7899999998561</c:v>
                </c:pt>
                <c:pt idx="47559">
                  <c:v>237.7949999998561</c:v>
                </c:pt>
                <c:pt idx="47560">
                  <c:v>237.7999999998561</c:v>
                </c:pt>
                <c:pt idx="47561">
                  <c:v>237.8049999998562</c:v>
                </c:pt>
                <c:pt idx="47562">
                  <c:v>237.8099999998562</c:v>
                </c:pt>
                <c:pt idx="47563">
                  <c:v>237.8149999998562</c:v>
                </c:pt>
                <c:pt idx="47564">
                  <c:v>237.8199999998562</c:v>
                </c:pt>
                <c:pt idx="47565">
                  <c:v>237.8249999998562</c:v>
                </c:pt>
                <c:pt idx="47566">
                  <c:v>237.8299999998562</c:v>
                </c:pt>
                <c:pt idx="47567">
                  <c:v>237.8349999998562</c:v>
                </c:pt>
                <c:pt idx="47568">
                  <c:v>237.8399999998562</c:v>
                </c:pt>
                <c:pt idx="47569">
                  <c:v>237.8449999998562</c:v>
                </c:pt>
                <c:pt idx="47570">
                  <c:v>237.8499999998562</c:v>
                </c:pt>
                <c:pt idx="47571">
                  <c:v>237.8549999998562</c:v>
                </c:pt>
                <c:pt idx="47572">
                  <c:v>237.8599999998561</c:v>
                </c:pt>
                <c:pt idx="47573">
                  <c:v>237.8649999998561</c:v>
                </c:pt>
                <c:pt idx="47574">
                  <c:v>237.8699999998561</c:v>
                </c:pt>
                <c:pt idx="47575">
                  <c:v>237.8749999998561</c:v>
                </c:pt>
                <c:pt idx="47576">
                  <c:v>237.8799999998561</c:v>
                </c:pt>
                <c:pt idx="47577">
                  <c:v>237.8849999998561</c:v>
                </c:pt>
                <c:pt idx="47578">
                  <c:v>237.8899999998561</c:v>
                </c:pt>
                <c:pt idx="47579">
                  <c:v>237.8949999998561</c:v>
                </c:pt>
                <c:pt idx="47580">
                  <c:v>237.8999999998561</c:v>
                </c:pt>
                <c:pt idx="47581">
                  <c:v>237.9049999998561</c:v>
                </c:pt>
                <c:pt idx="47582">
                  <c:v>237.9099999998561</c:v>
                </c:pt>
                <c:pt idx="47583">
                  <c:v>237.9149999998561</c:v>
                </c:pt>
                <c:pt idx="47584">
                  <c:v>237.9199999998561</c:v>
                </c:pt>
                <c:pt idx="47585">
                  <c:v>237.9249999998561</c:v>
                </c:pt>
                <c:pt idx="47586">
                  <c:v>237.9299999998561</c:v>
                </c:pt>
                <c:pt idx="47587">
                  <c:v>237.9349999998561</c:v>
                </c:pt>
                <c:pt idx="47588">
                  <c:v>237.9399999998561</c:v>
                </c:pt>
                <c:pt idx="47589">
                  <c:v>237.944999999856</c:v>
                </c:pt>
                <c:pt idx="47590">
                  <c:v>237.9499999998559</c:v>
                </c:pt>
                <c:pt idx="47591">
                  <c:v>237.9549999998561</c:v>
                </c:pt>
                <c:pt idx="47592">
                  <c:v>237.9599999998561</c:v>
                </c:pt>
                <c:pt idx="47593">
                  <c:v>237.964999999856</c:v>
                </c:pt>
                <c:pt idx="47594">
                  <c:v>237.969999999856</c:v>
                </c:pt>
                <c:pt idx="47595">
                  <c:v>237.974999999856</c:v>
                </c:pt>
                <c:pt idx="47596">
                  <c:v>237.9799999998559</c:v>
                </c:pt>
                <c:pt idx="47597">
                  <c:v>237.984999999856</c:v>
                </c:pt>
                <c:pt idx="47598">
                  <c:v>237.989999999856</c:v>
                </c:pt>
                <c:pt idx="47599">
                  <c:v>237.994999999856</c:v>
                </c:pt>
                <c:pt idx="47600">
                  <c:v>237.999999999856</c:v>
                </c:pt>
                <c:pt idx="47601">
                  <c:v>238.004999999856</c:v>
                </c:pt>
                <c:pt idx="47602">
                  <c:v>238.0099999998559</c:v>
                </c:pt>
                <c:pt idx="47603">
                  <c:v>238.0149999998559</c:v>
                </c:pt>
                <c:pt idx="47604">
                  <c:v>238.0199999998559</c:v>
                </c:pt>
                <c:pt idx="47605">
                  <c:v>238.024999999856</c:v>
                </c:pt>
                <c:pt idx="47606">
                  <c:v>238.029999999856</c:v>
                </c:pt>
                <c:pt idx="47607">
                  <c:v>238.034999999856</c:v>
                </c:pt>
                <c:pt idx="47608">
                  <c:v>238.039999999856</c:v>
                </c:pt>
                <c:pt idx="47609">
                  <c:v>238.0449999998559</c:v>
                </c:pt>
                <c:pt idx="47610">
                  <c:v>238.0499999998559</c:v>
                </c:pt>
                <c:pt idx="47611">
                  <c:v>238.054999999856</c:v>
                </c:pt>
                <c:pt idx="47612">
                  <c:v>238.059999999856</c:v>
                </c:pt>
                <c:pt idx="47613">
                  <c:v>238.064999999856</c:v>
                </c:pt>
                <c:pt idx="47614">
                  <c:v>238.069999999856</c:v>
                </c:pt>
                <c:pt idx="47615">
                  <c:v>238.0749999998559</c:v>
                </c:pt>
                <c:pt idx="47616">
                  <c:v>238.0799999998559</c:v>
                </c:pt>
                <c:pt idx="47617">
                  <c:v>238.0849999998559</c:v>
                </c:pt>
                <c:pt idx="47618">
                  <c:v>238.0899999998559</c:v>
                </c:pt>
                <c:pt idx="47619">
                  <c:v>238.0949999998559</c:v>
                </c:pt>
                <c:pt idx="47620">
                  <c:v>238.0999999998559</c:v>
                </c:pt>
                <c:pt idx="47621">
                  <c:v>238.1049999998559</c:v>
                </c:pt>
                <c:pt idx="47622">
                  <c:v>238.1099999998559</c:v>
                </c:pt>
                <c:pt idx="47623">
                  <c:v>238.1149999998559</c:v>
                </c:pt>
                <c:pt idx="47624">
                  <c:v>238.1199999998557</c:v>
                </c:pt>
                <c:pt idx="47625">
                  <c:v>238.1249999998559</c:v>
                </c:pt>
                <c:pt idx="47626">
                  <c:v>238.1299999998559</c:v>
                </c:pt>
                <c:pt idx="47627">
                  <c:v>238.1349999998559</c:v>
                </c:pt>
                <c:pt idx="47628">
                  <c:v>238.1399999998559</c:v>
                </c:pt>
                <c:pt idx="47629">
                  <c:v>238.1449999998559</c:v>
                </c:pt>
                <c:pt idx="47630">
                  <c:v>238.1499999998559</c:v>
                </c:pt>
                <c:pt idx="47631">
                  <c:v>238.1549999998559</c:v>
                </c:pt>
                <c:pt idx="47632">
                  <c:v>238.1599999998559</c:v>
                </c:pt>
                <c:pt idx="47633">
                  <c:v>238.1649999998558</c:v>
                </c:pt>
                <c:pt idx="47634">
                  <c:v>238.1699999998557</c:v>
                </c:pt>
                <c:pt idx="47635">
                  <c:v>238.1749999998557</c:v>
                </c:pt>
                <c:pt idx="47636">
                  <c:v>238.1799999998557</c:v>
                </c:pt>
                <c:pt idx="47637">
                  <c:v>238.1849999998558</c:v>
                </c:pt>
                <c:pt idx="47638">
                  <c:v>238.1899999998558</c:v>
                </c:pt>
                <c:pt idx="47639">
                  <c:v>238.1949999998558</c:v>
                </c:pt>
                <c:pt idx="47640">
                  <c:v>238.1999999998557</c:v>
                </c:pt>
                <c:pt idx="47641">
                  <c:v>238.2049999998557</c:v>
                </c:pt>
                <c:pt idx="47642">
                  <c:v>238.2099999998557</c:v>
                </c:pt>
                <c:pt idx="47643">
                  <c:v>238.2149999998555</c:v>
                </c:pt>
                <c:pt idx="47644">
                  <c:v>238.2199999998549</c:v>
                </c:pt>
                <c:pt idx="47645">
                  <c:v>238.2249999998558</c:v>
                </c:pt>
                <c:pt idx="47646">
                  <c:v>238.2299999998557</c:v>
                </c:pt>
                <c:pt idx="47647">
                  <c:v>238.2349999998557</c:v>
                </c:pt>
                <c:pt idx="47648">
                  <c:v>238.2399999998557</c:v>
                </c:pt>
                <c:pt idx="47649">
                  <c:v>238.2449999998557</c:v>
                </c:pt>
                <c:pt idx="47650">
                  <c:v>238.2499999998549</c:v>
                </c:pt>
                <c:pt idx="47651">
                  <c:v>238.2549999998558</c:v>
                </c:pt>
                <c:pt idx="47652">
                  <c:v>238.2599999998558</c:v>
                </c:pt>
                <c:pt idx="47653">
                  <c:v>238.2649999998557</c:v>
                </c:pt>
                <c:pt idx="47654">
                  <c:v>238.2699999998557</c:v>
                </c:pt>
                <c:pt idx="47655">
                  <c:v>238.2749999998557</c:v>
                </c:pt>
                <c:pt idx="47656">
                  <c:v>238.2799999998551</c:v>
                </c:pt>
                <c:pt idx="47657">
                  <c:v>238.2849999998558</c:v>
                </c:pt>
                <c:pt idx="47658">
                  <c:v>238.2899999998558</c:v>
                </c:pt>
                <c:pt idx="47659">
                  <c:v>238.2949999998557</c:v>
                </c:pt>
                <c:pt idx="47660">
                  <c:v>238.2999999998557</c:v>
                </c:pt>
                <c:pt idx="47661">
                  <c:v>238.3049999998557</c:v>
                </c:pt>
                <c:pt idx="47662">
                  <c:v>238.3099999998557</c:v>
                </c:pt>
                <c:pt idx="47663">
                  <c:v>238.3149999998557</c:v>
                </c:pt>
                <c:pt idx="47664">
                  <c:v>238.3199999998557</c:v>
                </c:pt>
                <c:pt idx="47665">
                  <c:v>238.3249999998557</c:v>
                </c:pt>
                <c:pt idx="47666">
                  <c:v>238.3299999998557</c:v>
                </c:pt>
                <c:pt idx="47667">
                  <c:v>238.3349999998557</c:v>
                </c:pt>
                <c:pt idx="47668">
                  <c:v>238.3399999998557</c:v>
                </c:pt>
                <c:pt idx="47669">
                  <c:v>238.3449999998557</c:v>
                </c:pt>
                <c:pt idx="47670">
                  <c:v>238.3499999998557</c:v>
                </c:pt>
                <c:pt idx="47671">
                  <c:v>238.3549999998557</c:v>
                </c:pt>
                <c:pt idx="47672">
                  <c:v>238.3599999998557</c:v>
                </c:pt>
                <c:pt idx="47673">
                  <c:v>238.3649999998557</c:v>
                </c:pt>
                <c:pt idx="47674">
                  <c:v>238.3699999998557</c:v>
                </c:pt>
                <c:pt idx="47675">
                  <c:v>238.3749999998557</c:v>
                </c:pt>
                <c:pt idx="47676">
                  <c:v>238.3799999998557</c:v>
                </c:pt>
                <c:pt idx="47677">
                  <c:v>238.3849999998557</c:v>
                </c:pt>
                <c:pt idx="47678">
                  <c:v>238.3899999998557</c:v>
                </c:pt>
                <c:pt idx="47679">
                  <c:v>238.3949999998557</c:v>
                </c:pt>
                <c:pt idx="47680">
                  <c:v>238.3999999998557</c:v>
                </c:pt>
                <c:pt idx="47681">
                  <c:v>238.4049999998556</c:v>
                </c:pt>
                <c:pt idx="47682">
                  <c:v>238.4099999998556</c:v>
                </c:pt>
                <c:pt idx="47683">
                  <c:v>238.4149999998556</c:v>
                </c:pt>
                <c:pt idx="47684">
                  <c:v>238.4199999998555</c:v>
                </c:pt>
                <c:pt idx="47685">
                  <c:v>238.4249999998556</c:v>
                </c:pt>
                <c:pt idx="47686">
                  <c:v>238.4299999998556</c:v>
                </c:pt>
                <c:pt idx="47687">
                  <c:v>238.4349999998556</c:v>
                </c:pt>
                <c:pt idx="47688">
                  <c:v>238.4399999998556</c:v>
                </c:pt>
                <c:pt idx="47689">
                  <c:v>238.4449999998556</c:v>
                </c:pt>
                <c:pt idx="47690">
                  <c:v>238.4499999998555</c:v>
                </c:pt>
                <c:pt idx="47691">
                  <c:v>238.4549999998556</c:v>
                </c:pt>
                <c:pt idx="47692">
                  <c:v>238.4599999998556</c:v>
                </c:pt>
                <c:pt idx="47693">
                  <c:v>238.4649999998556</c:v>
                </c:pt>
                <c:pt idx="47694">
                  <c:v>238.4699999998556</c:v>
                </c:pt>
                <c:pt idx="47695">
                  <c:v>238.4749999998556</c:v>
                </c:pt>
                <c:pt idx="47696">
                  <c:v>238.4799999998556</c:v>
                </c:pt>
                <c:pt idx="47697">
                  <c:v>238.4849999998556</c:v>
                </c:pt>
                <c:pt idx="47698">
                  <c:v>238.4899999998556</c:v>
                </c:pt>
                <c:pt idx="47699">
                  <c:v>238.4949999998556</c:v>
                </c:pt>
                <c:pt idx="47700">
                  <c:v>238.4999999998556</c:v>
                </c:pt>
                <c:pt idx="47701">
                  <c:v>238.5049999998556</c:v>
                </c:pt>
                <c:pt idx="47702">
                  <c:v>238.5099999998556</c:v>
                </c:pt>
                <c:pt idx="47703">
                  <c:v>238.5149999998555</c:v>
                </c:pt>
                <c:pt idx="47704">
                  <c:v>238.5199999998555</c:v>
                </c:pt>
                <c:pt idx="47705">
                  <c:v>238.5249999998555</c:v>
                </c:pt>
                <c:pt idx="47706">
                  <c:v>238.5299999998555</c:v>
                </c:pt>
                <c:pt idx="47707">
                  <c:v>238.5349999998555</c:v>
                </c:pt>
                <c:pt idx="47708">
                  <c:v>238.5399999998555</c:v>
                </c:pt>
                <c:pt idx="47709">
                  <c:v>238.5449999998555</c:v>
                </c:pt>
                <c:pt idx="47710">
                  <c:v>238.5499999998555</c:v>
                </c:pt>
                <c:pt idx="47711">
                  <c:v>238.5549999998555</c:v>
                </c:pt>
                <c:pt idx="47712">
                  <c:v>238.5599999998555</c:v>
                </c:pt>
                <c:pt idx="47713">
                  <c:v>238.5649999998555</c:v>
                </c:pt>
                <c:pt idx="47714">
                  <c:v>238.5699999998555</c:v>
                </c:pt>
                <c:pt idx="47715">
                  <c:v>238.5749999998555</c:v>
                </c:pt>
                <c:pt idx="47716">
                  <c:v>238.5799999998555</c:v>
                </c:pt>
                <c:pt idx="47717">
                  <c:v>238.5849999998555</c:v>
                </c:pt>
                <c:pt idx="47718">
                  <c:v>238.5899999998555</c:v>
                </c:pt>
                <c:pt idx="47719">
                  <c:v>238.5949999998555</c:v>
                </c:pt>
                <c:pt idx="47720">
                  <c:v>238.5999999998555</c:v>
                </c:pt>
                <c:pt idx="47721">
                  <c:v>238.6049999998554</c:v>
                </c:pt>
                <c:pt idx="47722">
                  <c:v>238.6099999998553</c:v>
                </c:pt>
                <c:pt idx="47723">
                  <c:v>238.6149999998553</c:v>
                </c:pt>
                <c:pt idx="47724">
                  <c:v>238.6199999998553</c:v>
                </c:pt>
                <c:pt idx="47725">
                  <c:v>238.6249999998554</c:v>
                </c:pt>
                <c:pt idx="47726">
                  <c:v>238.6299999998554</c:v>
                </c:pt>
                <c:pt idx="47727">
                  <c:v>238.6349999998554</c:v>
                </c:pt>
                <c:pt idx="47728">
                  <c:v>238.6399999998553</c:v>
                </c:pt>
                <c:pt idx="47729">
                  <c:v>238.6449999998553</c:v>
                </c:pt>
                <c:pt idx="47730">
                  <c:v>238.6499999998553</c:v>
                </c:pt>
                <c:pt idx="47731">
                  <c:v>238.6549999998554</c:v>
                </c:pt>
                <c:pt idx="47732">
                  <c:v>238.6599999998554</c:v>
                </c:pt>
                <c:pt idx="47733">
                  <c:v>238.6649999998554</c:v>
                </c:pt>
                <c:pt idx="47734">
                  <c:v>238.6699999998553</c:v>
                </c:pt>
                <c:pt idx="47735">
                  <c:v>238.6749999998553</c:v>
                </c:pt>
                <c:pt idx="47736">
                  <c:v>238.6799999998553</c:v>
                </c:pt>
                <c:pt idx="47737">
                  <c:v>238.6849999998554</c:v>
                </c:pt>
                <c:pt idx="47738">
                  <c:v>238.6899999998554</c:v>
                </c:pt>
                <c:pt idx="47739">
                  <c:v>238.6949999998554</c:v>
                </c:pt>
                <c:pt idx="47740">
                  <c:v>238.6999999998554</c:v>
                </c:pt>
                <c:pt idx="47741">
                  <c:v>238.7049999998553</c:v>
                </c:pt>
                <c:pt idx="47742">
                  <c:v>238.7099999998553</c:v>
                </c:pt>
                <c:pt idx="47743">
                  <c:v>238.7149999998553</c:v>
                </c:pt>
                <c:pt idx="47744">
                  <c:v>238.7199999998547</c:v>
                </c:pt>
                <c:pt idx="47745">
                  <c:v>238.7249999998554</c:v>
                </c:pt>
                <c:pt idx="47746">
                  <c:v>238.7299999998554</c:v>
                </c:pt>
                <c:pt idx="47747">
                  <c:v>238.7349999998553</c:v>
                </c:pt>
                <c:pt idx="47748">
                  <c:v>238.7399999998553</c:v>
                </c:pt>
                <c:pt idx="47749">
                  <c:v>238.7449999998553</c:v>
                </c:pt>
                <c:pt idx="47750">
                  <c:v>238.7499999998549</c:v>
                </c:pt>
                <c:pt idx="47751">
                  <c:v>238.7549999998553</c:v>
                </c:pt>
                <c:pt idx="47752">
                  <c:v>238.7599999998553</c:v>
                </c:pt>
                <c:pt idx="47753">
                  <c:v>238.7649999998553</c:v>
                </c:pt>
                <c:pt idx="47754">
                  <c:v>238.7699999998553</c:v>
                </c:pt>
                <c:pt idx="47755">
                  <c:v>238.7749999998553</c:v>
                </c:pt>
                <c:pt idx="47756">
                  <c:v>238.7799999998551</c:v>
                </c:pt>
                <c:pt idx="47757">
                  <c:v>238.7849999998553</c:v>
                </c:pt>
                <c:pt idx="47758">
                  <c:v>238.7899999998553</c:v>
                </c:pt>
                <c:pt idx="47759">
                  <c:v>238.7949999998553</c:v>
                </c:pt>
                <c:pt idx="47760">
                  <c:v>238.7999999998553</c:v>
                </c:pt>
                <c:pt idx="47761">
                  <c:v>238.8049999998553</c:v>
                </c:pt>
                <c:pt idx="47762">
                  <c:v>238.8099999998553</c:v>
                </c:pt>
                <c:pt idx="47763">
                  <c:v>238.8149999998553</c:v>
                </c:pt>
                <c:pt idx="47764">
                  <c:v>238.8199999998553</c:v>
                </c:pt>
                <c:pt idx="47765">
                  <c:v>238.8249999998553</c:v>
                </c:pt>
                <c:pt idx="47766">
                  <c:v>238.8299999998553</c:v>
                </c:pt>
                <c:pt idx="47767">
                  <c:v>238.8349999998553</c:v>
                </c:pt>
                <c:pt idx="47768">
                  <c:v>238.8399999998553</c:v>
                </c:pt>
                <c:pt idx="47769">
                  <c:v>238.8449999998552</c:v>
                </c:pt>
                <c:pt idx="47770">
                  <c:v>238.8499999998552</c:v>
                </c:pt>
                <c:pt idx="47771">
                  <c:v>238.8549999998552</c:v>
                </c:pt>
                <c:pt idx="47772">
                  <c:v>238.8599999998552</c:v>
                </c:pt>
                <c:pt idx="47773">
                  <c:v>238.8649999998552</c:v>
                </c:pt>
                <c:pt idx="47774">
                  <c:v>238.8699999998552</c:v>
                </c:pt>
                <c:pt idx="47775">
                  <c:v>238.8749999998552</c:v>
                </c:pt>
                <c:pt idx="47776">
                  <c:v>238.8799999998552</c:v>
                </c:pt>
                <c:pt idx="47777">
                  <c:v>238.8849999998552</c:v>
                </c:pt>
                <c:pt idx="47778">
                  <c:v>238.8899999998552</c:v>
                </c:pt>
                <c:pt idx="47779">
                  <c:v>238.8949999998552</c:v>
                </c:pt>
                <c:pt idx="47780">
                  <c:v>238.8999999998552</c:v>
                </c:pt>
                <c:pt idx="47781">
                  <c:v>238.9049999998552</c:v>
                </c:pt>
                <c:pt idx="47782">
                  <c:v>238.9099999998552</c:v>
                </c:pt>
                <c:pt idx="47783">
                  <c:v>238.9149999998552</c:v>
                </c:pt>
                <c:pt idx="47784">
                  <c:v>238.9199999998552</c:v>
                </c:pt>
                <c:pt idx="47785">
                  <c:v>238.9249999998552</c:v>
                </c:pt>
                <c:pt idx="47786">
                  <c:v>238.9299999998552</c:v>
                </c:pt>
                <c:pt idx="47787">
                  <c:v>238.9349999998552</c:v>
                </c:pt>
                <c:pt idx="47788">
                  <c:v>238.9399999998552</c:v>
                </c:pt>
                <c:pt idx="47789">
                  <c:v>238.9449999998552</c:v>
                </c:pt>
                <c:pt idx="47790">
                  <c:v>238.9499999998552</c:v>
                </c:pt>
                <c:pt idx="47791">
                  <c:v>238.9549999998552</c:v>
                </c:pt>
                <c:pt idx="47792">
                  <c:v>238.9599999998551</c:v>
                </c:pt>
                <c:pt idx="47793">
                  <c:v>238.9649999998551</c:v>
                </c:pt>
                <c:pt idx="47794">
                  <c:v>238.9699999998551</c:v>
                </c:pt>
                <c:pt idx="47795">
                  <c:v>238.9749999998551</c:v>
                </c:pt>
                <c:pt idx="47796">
                  <c:v>238.9799999998551</c:v>
                </c:pt>
                <c:pt idx="47797">
                  <c:v>238.9849999998551</c:v>
                </c:pt>
                <c:pt idx="47798">
                  <c:v>238.9899999998551</c:v>
                </c:pt>
                <c:pt idx="47799">
                  <c:v>238.9949999998551</c:v>
                </c:pt>
                <c:pt idx="47800">
                  <c:v>238.9999999998551</c:v>
                </c:pt>
                <c:pt idx="47801">
                  <c:v>239.0049999998551</c:v>
                </c:pt>
                <c:pt idx="47802">
                  <c:v>239.0099999998551</c:v>
                </c:pt>
                <c:pt idx="47803">
                  <c:v>239.0149999998551</c:v>
                </c:pt>
                <c:pt idx="47804">
                  <c:v>239.0199999998551</c:v>
                </c:pt>
                <c:pt idx="47805">
                  <c:v>239.0249999998551</c:v>
                </c:pt>
                <c:pt idx="47806">
                  <c:v>239.0299999998551</c:v>
                </c:pt>
                <c:pt idx="47807">
                  <c:v>239.0349999998551</c:v>
                </c:pt>
                <c:pt idx="47808">
                  <c:v>239.0399999998551</c:v>
                </c:pt>
                <c:pt idx="47809">
                  <c:v>239.044999999855</c:v>
                </c:pt>
                <c:pt idx="47810">
                  <c:v>239.0499999998549</c:v>
                </c:pt>
                <c:pt idx="47811">
                  <c:v>239.0549999998551</c:v>
                </c:pt>
                <c:pt idx="47812">
                  <c:v>239.0599999998551</c:v>
                </c:pt>
                <c:pt idx="47813">
                  <c:v>239.064999999855</c:v>
                </c:pt>
                <c:pt idx="47814">
                  <c:v>239.069999999855</c:v>
                </c:pt>
                <c:pt idx="47815">
                  <c:v>239.074999999855</c:v>
                </c:pt>
                <c:pt idx="47816">
                  <c:v>239.0799999998549</c:v>
                </c:pt>
                <c:pt idx="47817">
                  <c:v>239.084999999855</c:v>
                </c:pt>
                <c:pt idx="47818">
                  <c:v>239.089999999855</c:v>
                </c:pt>
                <c:pt idx="47819">
                  <c:v>239.094999999855</c:v>
                </c:pt>
                <c:pt idx="47820">
                  <c:v>239.099999999855</c:v>
                </c:pt>
                <c:pt idx="47821">
                  <c:v>239.104999999855</c:v>
                </c:pt>
                <c:pt idx="47822">
                  <c:v>239.1099999998549</c:v>
                </c:pt>
                <c:pt idx="47823">
                  <c:v>239.1149999998549</c:v>
                </c:pt>
                <c:pt idx="47824">
                  <c:v>239.1199999998549</c:v>
                </c:pt>
                <c:pt idx="47825">
                  <c:v>239.124999999855</c:v>
                </c:pt>
                <c:pt idx="47826">
                  <c:v>239.129999999855</c:v>
                </c:pt>
                <c:pt idx="47827">
                  <c:v>239.134999999855</c:v>
                </c:pt>
                <c:pt idx="47828">
                  <c:v>239.139999999855</c:v>
                </c:pt>
                <c:pt idx="47829">
                  <c:v>239.1449999998549</c:v>
                </c:pt>
                <c:pt idx="47830">
                  <c:v>239.1499999998549</c:v>
                </c:pt>
                <c:pt idx="47831">
                  <c:v>239.154999999855</c:v>
                </c:pt>
                <c:pt idx="47832">
                  <c:v>239.159999999855</c:v>
                </c:pt>
                <c:pt idx="47833">
                  <c:v>239.164999999855</c:v>
                </c:pt>
                <c:pt idx="47834">
                  <c:v>239.169999999855</c:v>
                </c:pt>
                <c:pt idx="47835">
                  <c:v>239.1749999998549</c:v>
                </c:pt>
                <c:pt idx="47836">
                  <c:v>239.1799999998549</c:v>
                </c:pt>
                <c:pt idx="47837">
                  <c:v>239.1849999998549</c:v>
                </c:pt>
                <c:pt idx="47838">
                  <c:v>239.1899999998549</c:v>
                </c:pt>
                <c:pt idx="47839">
                  <c:v>239.1949999998549</c:v>
                </c:pt>
                <c:pt idx="47840">
                  <c:v>239.1999999998549</c:v>
                </c:pt>
                <c:pt idx="47841">
                  <c:v>239.2049999998549</c:v>
                </c:pt>
                <c:pt idx="47842">
                  <c:v>239.2099999998549</c:v>
                </c:pt>
                <c:pt idx="47843">
                  <c:v>239.2149999998549</c:v>
                </c:pt>
                <c:pt idx="47844">
                  <c:v>239.2199999998547</c:v>
                </c:pt>
                <c:pt idx="47845">
                  <c:v>239.2249999998549</c:v>
                </c:pt>
                <c:pt idx="47846">
                  <c:v>239.2299999998549</c:v>
                </c:pt>
                <c:pt idx="47847">
                  <c:v>239.2349999998549</c:v>
                </c:pt>
                <c:pt idx="47848">
                  <c:v>239.2399999998549</c:v>
                </c:pt>
                <c:pt idx="47849">
                  <c:v>239.2449999998549</c:v>
                </c:pt>
                <c:pt idx="47850">
                  <c:v>239.2499999998549</c:v>
                </c:pt>
                <c:pt idx="47851">
                  <c:v>239.2549999998549</c:v>
                </c:pt>
                <c:pt idx="47852">
                  <c:v>239.2599999998549</c:v>
                </c:pt>
                <c:pt idx="47853">
                  <c:v>239.2649999998548</c:v>
                </c:pt>
                <c:pt idx="47854">
                  <c:v>239.2699999998547</c:v>
                </c:pt>
                <c:pt idx="47855">
                  <c:v>239.2749999998547</c:v>
                </c:pt>
                <c:pt idx="47856">
                  <c:v>239.2799999998547</c:v>
                </c:pt>
                <c:pt idx="47857">
                  <c:v>239.2849999998548</c:v>
                </c:pt>
                <c:pt idx="47858">
                  <c:v>239.2899999998548</c:v>
                </c:pt>
                <c:pt idx="47859">
                  <c:v>239.2949999998548</c:v>
                </c:pt>
                <c:pt idx="47860">
                  <c:v>239.2999999998547</c:v>
                </c:pt>
                <c:pt idx="47861">
                  <c:v>239.3049999998548</c:v>
                </c:pt>
                <c:pt idx="47862">
                  <c:v>239.3099999998548</c:v>
                </c:pt>
                <c:pt idx="47863">
                  <c:v>239.3149999998548</c:v>
                </c:pt>
                <c:pt idx="47864">
                  <c:v>239.3199999998548</c:v>
                </c:pt>
                <c:pt idx="47865">
                  <c:v>239.3249999998548</c:v>
                </c:pt>
                <c:pt idx="47866">
                  <c:v>239.3299999998548</c:v>
                </c:pt>
                <c:pt idx="47867">
                  <c:v>239.3349999998548</c:v>
                </c:pt>
                <c:pt idx="47868">
                  <c:v>239.3399999998548</c:v>
                </c:pt>
                <c:pt idx="47869">
                  <c:v>239.3449999998548</c:v>
                </c:pt>
                <c:pt idx="47870">
                  <c:v>239.3499999998548</c:v>
                </c:pt>
                <c:pt idx="47871">
                  <c:v>239.3549999998548</c:v>
                </c:pt>
                <c:pt idx="47872">
                  <c:v>239.3599999998548</c:v>
                </c:pt>
                <c:pt idx="47873">
                  <c:v>239.3649999998548</c:v>
                </c:pt>
                <c:pt idx="47874">
                  <c:v>239.3699999998548</c:v>
                </c:pt>
                <c:pt idx="47875">
                  <c:v>239.3749999998548</c:v>
                </c:pt>
                <c:pt idx="47876">
                  <c:v>239.3799999998548</c:v>
                </c:pt>
                <c:pt idx="47877">
                  <c:v>239.3849999998548</c:v>
                </c:pt>
                <c:pt idx="47878">
                  <c:v>239.3899999998548</c:v>
                </c:pt>
                <c:pt idx="47879">
                  <c:v>239.3949999998548</c:v>
                </c:pt>
                <c:pt idx="47880">
                  <c:v>239.3999999998547</c:v>
                </c:pt>
                <c:pt idx="47881">
                  <c:v>239.4049999998547</c:v>
                </c:pt>
                <c:pt idx="47882">
                  <c:v>239.4099999998547</c:v>
                </c:pt>
                <c:pt idx="47883">
                  <c:v>239.4149999998547</c:v>
                </c:pt>
                <c:pt idx="47884">
                  <c:v>239.4199999998547</c:v>
                </c:pt>
                <c:pt idx="47885">
                  <c:v>239.4249999998547</c:v>
                </c:pt>
                <c:pt idx="47886">
                  <c:v>239.4299999998547</c:v>
                </c:pt>
                <c:pt idx="47887">
                  <c:v>239.4349999998547</c:v>
                </c:pt>
                <c:pt idx="47888">
                  <c:v>239.4399999998547</c:v>
                </c:pt>
                <c:pt idx="47889">
                  <c:v>239.4449999998547</c:v>
                </c:pt>
                <c:pt idx="47890">
                  <c:v>239.4499999998547</c:v>
                </c:pt>
                <c:pt idx="47891">
                  <c:v>239.4549999998547</c:v>
                </c:pt>
                <c:pt idx="47892">
                  <c:v>239.4599999998547</c:v>
                </c:pt>
                <c:pt idx="47893">
                  <c:v>239.4649999998547</c:v>
                </c:pt>
                <c:pt idx="47894">
                  <c:v>239.4699999998547</c:v>
                </c:pt>
                <c:pt idx="47895">
                  <c:v>239.4749999998547</c:v>
                </c:pt>
                <c:pt idx="47896">
                  <c:v>239.4799999998547</c:v>
                </c:pt>
                <c:pt idx="47897">
                  <c:v>239.4849999998547</c:v>
                </c:pt>
                <c:pt idx="47898">
                  <c:v>239.4899999998547</c:v>
                </c:pt>
                <c:pt idx="47899">
                  <c:v>239.4949999998547</c:v>
                </c:pt>
                <c:pt idx="47900">
                  <c:v>239.4999999998547</c:v>
                </c:pt>
                <c:pt idx="47901">
                  <c:v>239.5049999998546</c:v>
                </c:pt>
                <c:pt idx="47902">
                  <c:v>239.5099999998546</c:v>
                </c:pt>
                <c:pt idx="47903">
                  <c:v>239.5149999998546</c:v>
                </c:pt>
                <c:pt idx="47904">
                  <c:v>239.5199999998545</c:v>
                </c:pt>
                <c:pt idx="47905">
                  <c:v>239.5249999998546</c:v>
                </c:pt>
                <c:pt idx="47906">
                  <c:v>239.5299999998546</c:v>
                </c:pt>
                <c:pt idx="47907">
                  <c:v>239.5349999998546</c:v>
                </c:pt>
                <c:pt idx="47908">
                  <c:v>239.5399999998546</c:v>
                </c:pt>
                <c:pt idx="47909">
                  <c:v>239.5449999998546</c:v>
                </c:pt>
                <c:pt idx="47910">
                  <c:v>239.5499999998545</c:v>
                </c:pt>
                <c:pt idx="47911">
                  <c:v>239.5549999998546</c:v>
                </c:pt>
                <c:pt idx="47912">
                  <c:v>239.5599999998546</c:v>
                </c:pt>
                <c:pt idx="47913">
                  <c:v>239.5649999998546</c:v>
                </c:pt>
                <c:pt idx="47914">
                  <c:v>239.5699999998546</c:v>
                </c:pt>
                <c:pt idx="47915">
                  <c:v>239.5749999998546</c:v>
                </c:pt>
                <c:pt idx="47916">
                  <c:v>239.5799999998546</c:v>
                </c:pt>
                <c:pt idx="47917">
                  <c:v>239.5849999998546</c:v>
                </c:pt>
                <c:pt idx="47918">
                  <c:v>239.5899999998546</c:v>
                </c:pt>
                <c:pt idx="47919">
                  <c:v>239.5949999998546</c:v>
                </c:pt>
                <c:pt idx="47920">
                  <c:v>239.5999999998546</c:v>
                </c:pt>
                <c:pt idx="47921">
                  <c:v>239.6049999998546</c:v>
                </c:pt>
                <c:pt idx="47922">
                  <c:v>239.6099999998546</c:v>
                </c:pt>
                <c:pt idx="47923">
                  <c:v>239.6149999998545</c:v>
                </c:pt>
                <c:pt idx="47924">
                  <c:v>239.6199999998545</c:v>
                </c:pt>
                <c:pt idx="47925">
                  <c:v>239.6249999998545</c:v>
                </c:pt>
                <c:pt idx="47926">
                  <c:v>239.6299999998545</c:v>
                </c:pt>
                <c:pt idx="47927">
                  <c:v>239.6349999998545</c:v>
                </c:pt>
                <c:pt idx="47928">
                  <c:v>239.6399999998545</c:v>
                </c:pt>
                <c:pt idx="47929">
                  <c:v>239.6449999998545</c:v>
                </c:pt>
                <c:pt idx="47930">
                  <c:v>239.6499999998545</c:v>
                </c:pt>
                <c:pt idx="47931">
                  <c:v>239.6549999998545</c:v>
                </c:pt>
                <c:pt idx="47932">
                  <c:v>239.6599999998545</c:v>
                </c:pt>
                <c:pt idx="47933">
                  <c:v>239.6649999998545</c:v>
                </c:pt>
                <c:pt idx="47934">
                  <c:v>239.6699999998545</c:v>
                </c:pt>
                <c:pt idx="47935">
                  <c:v>239.6749999998545</c:v>
                </c:pt>
                <c:pt idx="47936">
                  <c:v>239.6799999998545</c:v>
                </c:pt>
                <c:pt idx="47937">
                  <c:v>239.6849999998545</c:v>
                </c:pt>
                <c:pt idx="47938">
                  <c:v>239.6899999998545</c:v>
                </c:pt>
                <c:pt idx="47939">
                  <c:v>239.6949999998545</c:v>
                </c:pt>
                <c:pt idx="47940">
                  <c:v>239.6999999998545</c:v>
                </c:pt>
                <c:pt idx="47941">
                  <c:v>239.7049999998544</c:v>
                </c:pt>
                <c:pt idx="47942">
                  <c:v>239.7099999998543</c:v>
                </c:pt>
                <c:pt idx="47943">
                  <c:v>239.7149999998543</c:v>
                </c:pt>
                <c:pt idx="47944">
                  <c:v>239.7199999998543</c:v>
                </c:pt>
                <c:pt idx="47945">
                  <c:v>239.7249999998544</c:v>
                </c:pt>
                <c:pt idx="47946">
                  <c:v>239.7299999998544</c:v>
                </c:pt>
                <c:pt idx="47947">
                  <c:v>239.7349999998544</c:v>
                </c:pt>
                <c:pt idx="47948">
                  <c:v>239.7399999998543</c:v>
                </c:pt>
                <c:pt idx="47949">
                  <c:v>239.7449999998543</c:v>
                </c:pt>
                <c:pt idx="47950">
                  <c:v>239.7499999998543</c:v>
                </c:pt>
                <c:pt idx="47951">
                  <c:v>239.7549999998544</c:v>
                </c:pt>
                <c:pt idx="47952">
                  <c:v>239.7599999998544</c:v>
                </c:pt>
                <c:pt idx="47953">
                  <c:v>239.7649999998544</c:v>
                </c:pt>
                <c:pt idx="47954">
                  <c:v>239.7699999998543</c:v>
                </c:pt>
                <c:pt idx="47955">
                  <c:v>239.7749999998543</c:v>
                </c:pt>
                <c:pt idx="47956">
                  <c:v>239.7799999998543</c:v>
                </c:pt>
                <c:pt idx="47957">
                  <c:v>239.7849999998544</c:v>
                </c:pt>
                <c:pt idx="47958">
                  <c:v>239.7899999998544</c:v>
                </c:pt>
                <c:pt idx="47959">
                  <c:v>239.7949999998544</c:v>
                </c:pt>
                <c:pt idx="47960">
                  <c:v>239.7999999998544</c:v>
                </c:pt>
                <c:pt idx="47961">
                  <c:v>239.8049999998544</c:v>
                </c:pt>
                <c:pt idx="47962">
                  <c:v>239.8099999998544</c:v>
                </c:pt>
                <c:pt idx="47963">
                  <c:v>239.8149999998544</c:v>
                </c:pt>
                <c:pt idx="47964">
                  <c:v>239.8199999998544</c:v>
                </c:pt>
                <c:pt idx="47965">
                  <c:v>239.8249999998544</c:v>
                </c:pt>
                <c:pt idx="47966">
                  <c:v>239.8299999998544</c:v>
                </c:pt>
                <c:pt idx="47967">
                  <c:v>239.8349999998544</c:v>
                </c:pt>
                <c:pt idx="47968">
                  <c:v>239.8399999998543</c:v>
                </c:pt>
                <c:pt idx="47969">
                  <c:v>239.8449999998543</c:v>
                </c:pt>
                <c:pt idx="47970">
                  <c:v>239.8499999998543</c:v>
                </c:pt>
                <c:pt idx="47971">
                  <c:v>239.8549999998544</c:v>
                </c:pt>
                <c:pt idx="47972">
                  <c:v>239.8599999998544</c:v>
                </c:pt>
                <c:pt idx="47973">
                  <c:v>239.8649999998543</c:v>
                </c:pt>
                <c:pt idx="47974">
                  <c:v>239.8699999998543</c:v>
                </c:pt>
                <c:pt idx="47975">
                  <c:v>239.8749999998543</c:v>
                </c:pt>
                <c:pt idx="47976">
                  <c:v>239.8799999998543</c:v>
                </c:pt>
                <c:pt idx="47977">
                  <c:v>239.8849999998543</c:v>
                </c:pt>
                <c:pt idx="47978">
                  <c:v>239.8899999998543</c:v>
                </c:pt>
                <c:pt idx="47979">
                  <c:v>239.8949999998543</c:v>
                </c:pt>
                <c:pt idx="47980">
                  <c:v>239.8999999998543</c:v>
                </c:pt>
                <c:pt idx="47981">
                  <c:v>239.9049999998543</c:v>
                </c:pt>
                <c:pt idx="47982">
                  <c:v>239.9099999998543</c:v>
                </c:pt>
                <c:pt idx="47983">
                  <c:v>239.9149999998543</c:v>
                </c:pt>
                <c:pt idx="47984">
                  <c:v>239.9199999998543</c:v>
                </c:pt>
                <c:pt idx="47985">
                  <c:v>239.9249999998543</c:v>
                </c:pt>
                <c:pt idx="47986">
                  <c:v>239.9299999998543</c:v>
                </c:pt>
                <c:pt idx="47987">
                  <c:v>239.9349999998543</c:v>
                </c:pt>
                <c:pt idx="47988">
                  <c:v>239.9399999998543</c:v>
                </c:pt>
                <c:pt idx="47989">
                  <c:v>239.9449999998542</c:v>
                </c:pt>
                <c:pt idx="47990">
                  <c:v>239.9499999998542</c:v>
                </c:pt>
                <c:pt idx="47991">
                  <c:v>239.9549999998542</c:v>
                </c:pt>
                <c:pt idx="47992">
                  <c:v>239.9599999998542</c:v>
                </c:pt>
                <c:pt idx="47993">
                  <c:v>239.9649999998542</c:v>
                </c:pt>
                <c:pt idx="47994">
                  <c:v>239.9699999998542</c:v>
                </c:pt>
                <c:pt idx="47995">
                  <c:v>239.9749999998542</c:v>
                </c:pt>
                <c:pt idx="47996">
                  <c:v>239.9799999998542</c:v>
                </c:pt>
                <c:pt idx="47997">
                  <c:v>239.9849999998542</c:v>
                </c:pt>
                <c:pt idx="47998">
                  <c:v>239.9899999998542</c:v>
                </c:pt>
                <c:pt idx="47999">
                  <c:v>239.9949999998542</c:v>
                </c:pt>
              </c:numCache>
            </c:numRef>
          </c:xVal>
          <c:yVal>
            <c:numRef>
              <c:f>'2_1_2014'!$W$3:$W$48002</c:f>
              <c:numCache>
                <c:formatCode>General</c:formatCode>
                <c:ptCount val="48000"/>
                <c:pt idx="0">
                  <c:v>636.98344968713</c:v>
                </c:pt>
                <c:pt idx="2">
                  <c:v>634.7663408348201</c:v>
                </c:pt>
                <c:pt idx="3">
                  <c:v>637.91819074788</c:v>
                </c:pt>
                <c:pt idx="4">
                  <c:v>636.14419985416</c:v>
                </c:pt>
                <c:pt idx="5">
                  <c:v>639.84688112689</c:v>
                </c:pt>
                <c:pt idx="6">
                  <c:v>632.66882061509</c:v>
                </c:pt>
                <c:pt idx="7">
                  <c:v>636.38560432951</c:v>
                </c:pt>
                <c:pt idx="8">
                  <c:v>635.752719953</c:v>
                </c:pt>
                <c:pt idx="9">
                  <c:v>634.6223788114701</c:v>
                </c:pt>
                <c:pt idx="10">
                  <c:v>639.917584722009</c:v>
                </c:pt>
                <c:pt idx="11">
                  <c:v>637.2144185917</c:v>
                </c:pt>
                <c:pt idx="13">
                  <c:v>635.42317615925</c:v>
                </c:pt>
                <c:pt idx="14">
                  <c:v>638.56429964636</c:v>
                </c:pt>
                <c:pt idx="15">
                  <c:v>634.4379253750989</c:v>
                </c:pt>
                <c:pt idx="16">
                  <c:v>639.1649475300805</c:v>
                </c:pt>
                <c:pt idx="17">
                  <c:v>638.47679687629</c:v>
                </c:pt>
                <c:pt idx="18">
                  <c:v>635.70078001131</c:v>
                </c:pt>
                <c:pt idx="19">
                  <c:v>641.5429643955478</c:v>
                </c:pt>
                <c:pt idx="20">
                  <c:v>633.57870713276</c:v>
                </c:pt>
                <c:pt idx="21">
                  <c:v>636.3087622017601</c:v>
                </c:pt>
                <c:pt idx="22">
                  <c:v>636.1062154204085</c:v>
                </c:pt>
                <c:pt idx="23">
                  <c:v>638.71049432098</c:v>
                </c:pt>
                <c:pt idx="24">
                  <c:v>637.09261397368</c:v>
                </c:pt>
                <c:pt idx="25">
                  <c:v>635.457377895558</c:v>
                </c:pt>
                <c:pt idx="26">
                  <c:v>638.8548415947901</c:v>
                </c:pt>
                <c:pt idx="27">
                  <c:v>635.9043573635001</c:v>
                </c:pt>
                <c:pt idx="28">
                  <c:v>636.37448105129</c:v>
                </c:pt>
                <c:pt idx="29">
                  <c:v>633.5839890545305</c:v>
                </c:pt>
                <c:pt idx="30">
                  <c:v>636.60196347744</c:v>
                </c:pt>
                <c:pt idx="31">
                  <c:v>637.01180567766</c:v>
                </c:pt>
                <c:pt idx="32">
                  <c:v>633.603877222861</c:v>
                </c:pt>
                <c:pt idx="33">
                  <c:v>639.54510931955</c:v>
                </c:pt>
                <c:pt idx="34">
                  <c:v>636.38233126961</c:v>
                </c:pt>
                <c:pt idx="35">
                  <c:v>636.06619825968</c:v>
                </c:pt>
                <c:pt idx="36">
                  <c:v>635.22179761964</c:v>
                </c:pt>
                <c:pt idx="37">
                  <c:v>637.8230380674701</c:v>
                </c:pt>
                <c:pt idx="38">
                  <c:v>629.5716316474101</c:v>
                </c:pt>
                <c:pt idx="39">
                  <c:v>633.9629838274083</c:v>
                </c:pt>
                <c:pt idx="40">
                  <c:v>637.8078058164589</c:v>
                </c:pt>
                <c:pt idx="41">
                  <c:v>636.22653263931</c:v>
                </c:pt>
                <c:pt idx="42">
                  <c:v>638.67066943078</c:v>
                </c:pt>
                <c:pt idx="43">
                  <c:v>631.76822721697</c:v>
                </c:pt>
                <c:pt idx="44">
                  <c:v>636.3070457975789</c:v>
                </c:pt>
                <c:pt idx="45">
                  <c:v>632.42049628647</c:v>
                </c:pt>
                <c:pt idx="46">
                  <c:v>637.0761992503001</c:v>
                </c:pt>
                <c:pt idx="47">
                  <c:v>629.72377985289</c:v>
                </c:pt>
                <c:pt idx="49">
                  <c:v>629.7202478865601</c:v>
                </c:pt>
                <c:pt idx="50">
                  <c:v>632.91690464514</c:v>
                </c:pt>
                <c:pt idx="51">
                  <c:v>636.85171535156</c:v>
                </c:pt>
                <c:pt idx="52">
                  <c:v>633.91310158462</c:v>
                </c:pt>
                <c:pt idx="53">
                  <c:v>636.38696567251</c:v>
                </c:pt>
                <c:pt idx="55">
                  <c:v>631.81493809866</c:v>
                </c:pt>
                <c:pt idx="57">
                  <c:v>633.16544125493</c:v>
                </c:pt>
                <c:pt idx="58">
                  <c:v>629.1265569421901</c:v>
                </c:pt>
                <c:pt idx="59">
                  <c:v>633.4874762622605</c:v>
                </c:pt>
                <c:pt idx="60">
                  <c:v>628.5014847251</c:v>
                </c:pt>
                <c:pt idx="61">
                  <c:v>631.80967835243</c:v>
                </c:pt>
                <c:pt idx="62">
                  <c:v>633.3548053599001</c:v>
                </c:pt>
                <c:pt idx="64">
                  <c:v>636.3153421401901</c:v>
                </c:pt>
                <c:pt idx="65">
                  <c:v>633.8124525627001</c:v>
                </c:pt>
                <c:pt idx="66">
                  <c:v>635.474043516891</c:v>
                </c:pt>
                <c:pt idx="68">
                  <c:v>632.2312147430489</c:v>
                </c:pt>
                <c:pt idx="69">
                  <c:v>631.90484429718</c:v>
                </c:pt>
                <c:pt idx="70">
                  <c:v>634.12296693004</c:v>
                </c:pt>
                <c:pt idx="71">
                  <c:v>628.86917023046</c:v>
                </c:pt>
                <c:pt idx="72">
                  <c:v>632.0139993843094</c:v>
                </c:pt>
                <c:pt idx="73">
                  <c:v>632.26494657575</c:v>
                </c:pt>
                <c:pt idx="74">
                  <c:v>633.68946460862</c:v>
                </c:pt>
                <c:pt idx="75">
                  <c:v>631.93735229703</c:v>
                </c:pt>
                <c:pt idx="76">
                  <c:v>632.47370098778</c:v>
                </c:pt>
                <c:pt idx="77">
                  <c:v>628.21844071346</c:v>
                </c:pt>
                <c:pt idx="78">
                  <c:v>578.25845365899</c:v>
                </c:pt>
                <c:pt idx="79">
                  <c:v>273.39092067723</c:v>
                </c:pt>
                <c:pt idx="440">
                  <c:v>576.8114237080994</c:v>
                </c:pt>
                <c:pt idx="441">
                  <c:v>626.3229640485594</c:v>
                </c:pt>
                <c:pt idx="442">
                  <c:v>655.0066073033994</c:v>
                </c:pt>
                <c:pt idx="443">
                  <c:v>647.9887867702</c:v>
                </c:pt>
                <c:pt idx="446">
                  <c:v>614.50482769712</c:v>
                </c:pt>
                <c:pt idx="447">
                  <c:v>522.40246955998</c:v>
                </c:pt>
                <c:pt idx="448">
                  <c:v>524.0320033209189</c:v>
                </c:pt>
                <c:pt idx="449">
                  <c:v>519.69039993584</c:v>
                </c:pt>
                <c:pt idx="451">
                  <c:v>526.7469661320189</c:v>
                </c:pt>
                <c:pt idx="453">
                  <c:v>521.64268447168</c:v>
                </c:pt>
                <c:pt idx="454">
                  <c:v>521.09813050096</c:v>
                </c:pt>
                <c:pt idx="455">
                  <c:v>522.8458480433101</c:v>
                </c:pt>
                <c:pt idx="456">
                  <c:v>524.60263392732</c:v>
                </c:pt>
                <c:pt idx="457">
                  <c:v>524.0181634995894</c:v>
                </c:pt>
                <c:pt idx="458">
                  <c:v>525.01328005149</c:v>
                </c:pt>
                <c:pt idx="459">
                  <c:v>526.5305748253201</c:v>
                </c:pt>
                <c:pt idx="460">
                  <c:v>521.48933700488</c:v>
                </c:pt>
                <c:pt idx="461">
                  <c:v>522.22550970317</c:v>
                </c:pt>
                <c:pt idx="462">
                  <c:v>623.7536007022201</c:v>
                </c:pt>
                <c:pt idx="463">
                  <c:v>618.391825489938</c:v>
                </c:pt>
                <c:pt idx="464">
                  <c:v>622.10635635037</c:v>
                </c:pt>
                <c:pt idx="465">
                  <c:v>619.6442854156201</c:v>
                </c:pt>
                <c:pt idx="466">
                  <c:v>624.11863768714</c:v>
                </c:pt>
                <c:pt idx="467">
                  <c:v>625.30139745683</c:v>
                </c:pt>
                <c:pt idx="468">
                  <c:v>619.85237595437</c:v>
                </c:pt>
                <c:pt idx="469">
                  <c:v>621.3357481797001</c:v>
                </c:pt>
                <c:pt idx="470">
                  <c:v>625.31374370291</c:v>
                </c:pt>
                <c:pt idx="471">
                  <c:v>522.4700492824</c:v>
                </c:pt>
                <c:pt idx="472">
                  <c:v>524.12059157593</c:v>
                </c:pt>
                <c:pt idx="473">
                  <c:v>525.24888510633</c:v>
                </c:pt>
                <c:pt idx="474">
                  <c:v>521.22416551858</c:v>
                </c:pt>
                <c:pt idx="475">
                  <c:v>522.20714895726</c:v>
                </c:pt>
                <c:pt idx="477">
                  <c:v>529.07515302142</c:v>
                </c:pt>
                <c:pt idx="478">
                  <c:v>639.34407757511</c:v>
                </c:pt>
                <c:pt idx="480">
                  <c:v>681.63118795243</c:v>
                </c:pt>
                <c:pt idx="481">
                  <c:v>691.868263894257</c:v>
                </c:pt>
                <c:pt idx="482">
                  <c:v>694.39387561688</c:v>
                </c:pt>
                <c:pt idx="483">
                  <c:v>697.71203721108</c:v>
                </c:pt>
                <c:pt idx="484">
                  <c:v>702.03771792872</c:v>
                </c:pt>
                <c:pt idx="485">
                  <c:v>696.390026135208</c:v>
                </c:pt>
                <c:pt idx="486">
                  <c:v>696.8671159903678</c:v>
                </c:pt>
                <c:pt idx="487">
                  <c:v>693.88332928968</c:v>
                </c:pt>
                <c:pt idx="488">
                  <c:v>685.02338893685</c:v>
                </c:pt>
                <c:pt idx="489">
                  <c:v>681.24803333249</c:v>
                </c:pt>
                <c:pt idx="490">
                  <c:v>686.1562059714394</c:v>
                </c:pt>
                <c:pt idx="491">
                  <c:v>678.76240174604</c:v>
                </c:pt>
                <c:pt idx="492">
                  <c:v>676.383581948081</c:v>
                </c:pt>
                <c:pt idx="493">
                  <c:v>672.9276114214578</c:v>
                </c:pt>
                <c:pt idx="496">
                  <c:v>683.03074153084</c:v>
                </c:pt>
                <c:pt idx="497">
                  <c:v>678.5167216032801</c:v>
                </c:pt>
                <c:pt idx="498">
                  <c:v>671.52507425417</c:v>
                </c:pt>
                <c:pt idx="499">
                  <c:v>671.8378331629187</c:v>
                </c:pt>
                <c:pt idx="501">
                  <c:v>667.3068430119388</c:v>
                </c:pt>
                <c:pt idx="502">
                  <c:v>672.57383564807</c:v>
                </c:pt>
                <c:pt idx="503">
                  <c:v>669.14401230702</c:v>
                </c:pt>
                <c:pt idx="504">
                  <c:v>664.71749449238</c:v>
                </c:pt>
                <c:pt idx="505">
                  <c:v>666.1632588187794</c:v>
                </c:pt>
                <c:pt idx="506">
                  <c:v>665.73402295385</c:v>
                </c:pt>
                <c:pt idx="507">
                  <c:v>666.57991622668</c:v>
                </c:pt>
                <c:pt idx="508">
                  <c:v>665.62779878983</c:v>
                </c:pt>
                <c:pt idx="509">
                  <c:v>668.72977063445</c:v>
                </c:pt>
                <c:pt idx="510">
                  <c:v>665.18945286346</c:v>
                </c:pt>
                <c:pt idx="511">
                  <c:v>668.3510367502</c:v>
                </c:pt>
                <c:pt idx="513">
                  <c:v>681.21953071545</c:v>
                </c:pt>
                <c:pt idx="514">
                  <c:v>693.5730280180101</c:v>
                </c:pt>
                <c:pt idx="515">
                  <c:v>709.74099847353</c:v>
                </c:pt>
                <c:pt idx="516">
                  <c:v>723.65007387326</c:v>
                </c:pt>
                <c:pt idx="517">
                  <c:v>737.1454647024186</c:v>
                </c:pt>
                <c:pt idx="518">
                  <c:v>735.8491210640387</c:v>
                </c:pt>
                <c:pt idx="519">
                  <c:v>738.88136252455</c:v>
                </c:pt>
                <c:pt idx="520">
                  <c:v>746.82024217018</c:v>
                </c:pt>
                <c:pt idx="521">
                  <c:v>742.4021647150379</c:v>
                </c:pt>
                <c:pt idx="522">
                  <c:v>749.9999897390401</c:v>
                </c:pt>
                <c:pt idx="523">
                  <c:v>746.6573258944372</c:v>
                </c:pt>
                <c:pt idx="524">
                  <c:v>738.7043252927001</c:v>
                </c:pt>
                <c:pt idx="525">
                  <c:v>742.75859867397</c:v>
                </c:pt>
                <c:pt idx="526">
                  <c:v>747.09252825959</c:v>
                </c:pt>
                <c:pt idx="528">
                  <c:v>749.0594667352789</c:v>
                </c:pt>
                <c:pt idx="529">
                  <c:v>751.1641170074801</c:v>
                </c:pt>
                <c:pt idx="531">
                  <c:v>751.8390001284289</c:v>
                </c:pt>
                <c:pt idx="533">
                  <c:v>727.73887096882</c:v>
                </c:pt>
                <c:pt idx="534">
                  <c:v>718.72940448161</c:v>
                </c:pt>
                <c:pt idx="535">
                  <c:v>702.29141004813</c:v>
                </c:pt>
                <c:pt idx="536">
                  <c:v>689.8953481971</c:v>
                </c:pt>
                <c:pt idx="537">
                  <c:v>671.764730260481</c:v>
                </c:pt>
                <c:pt idx="538">
                  <c:v>665.175597979</c:v>
                </c:pt>
                <c:pt idx="539">
                  <c:v>668.88040467366</c:v>
                </c:pt>
                <c:pt idx="540">
                  <c:v>659.58805893711</c:v>
                </c:pt>
                <c:pt idx="541">
                  <c:v>661.21852926118</c:v>
                </c:pt>
                <c:pt idx="542">
                  <c:v>663.08257295349</c:v>
                </c:pt>
                <c:pt idx="543">
                  <c:v>661.9137600924194</c:v>
                </c:pt>
                <c:pt idx="544">
                  <c:v>665.49367998049</c:v>
                </c:pt>
                <c:pt idx="545">
                  <c:v>665.5178018717</c:v>
                </c:pt>
                <c:pt idx="546">
                  <c:v>661.15984159187</c:v>
                </c:pt>
                <c:pt idx="547">
                  <c:v>662.9340222025801</c:v>
                </c:pt>
                <c:pt idx="548">
                  <c:v>665.9487514485501</c:v>
                </c:pt>
                <c:pt idx="549">
                  <c:v>663.3791858050694</c:v>
                </c:pt>
                <c:pt idx="550">
                  <c:v>661.9227200077601</c:v>
                </c:pt>
                <c:pt idx="551">
                  <c:v>663.04003417233</c:v>
                </c:pt>
                <c:pt idx="552">
                  <c:v>659.9973034255394</c:v>
                </c:pt>
                <c:pt idx="553">
                  <c:v>663.5066164526194</c:v>
                </c:pt>
                <c:pt idx="555">
                  <c:v>658.4254745226</c:v>
                </c:pt>
                <c:pt idx="557">
                  <c:v>661.3576453472788</c:v>
                </c:pt>
                <c:pt idx="559">
                  <c:v>662.99715793837</c:v>
                </c:pt>
                <c:pt idx="561">
                  <c:v>663.3461205690394</c:v>
                </c:pt>
                <c:pt idx="562">
                  <c:v>659.0063631008201</c:v>
                </c:pt>
                <c:pt idx="564">
                  <c:v>663.98074900944</c:v>
                </c:pt>
                <c:pt idx="565">
                  <c:v>657.9355053077601</c:v>
                </c:pt>
                <c:pt idx="566">
                  <c:v>661.10338826826</c:v>
                </c:pt>
                <c:pt idx="567">
                  <c:v>661.24300986106</c:v>
                </c:pt>
                <c:pt idx="568">
                  <c:v>657.57404073264</c:v>
                </c:pt>
                <c:pt idx="569">
                  <c:v>664.0091271051789</c:v>
                </c:pt>
                <c:pt idx="570">
                  <c:v>657.71848095441</c:v>
                </c:pt>
                <c:pt idx="572">
                  <c:v>661.28486724854</c:v>
                </c:pt>
                <c:pt idx="573">
                  <c:v>661.42650753364</c:v>
                </c:pt>
                <c:pt idx="575">
                  <c:v>663.07928642636</c:v>
                </c:pt>
                <c:pt idx="576">
                  <c:v>663.7641203867094</c:v>
                </c:pt>
                <c:pt idx="577">
                  <c:v>663.50627244986</c:v>
                </c:pt>
                <c:pt idx="578">
                  <c:v>659.65643761706</c:v>
                </c:pt>
                <c:pt idx="579">
                  <c:v>659.72757873945</c:v>
                </c:pt>
                <c:pt idx="580">
                  <c:v>666.29089109331</c:v>
                </c:pt>
                <c:pt idx="581">
                  <c:v>659.20240859698</c:v>
                </c:pt>
                <c:pt idx="582">
                  <c:v>661.10134623703</c:v>
                </c:pt>
                <c:pt idx="583">
                  <c:v>667.9151358757694</c:v>
                </c:pt>
                <c:pt idx="584">
                  <c:v>683.96852365902</c:v>
                </c:pt>
                <c:pt idx="585">
                  <c:v>719.20299734379</c:v>
                </c:pt>
                <c:pt idx="587">
                  <c:v>738.3496286283594</c:v>
                </c:pt>
                <c:pt idx="588">
                  <c:v>741.5096456804594</c:v>
                </c:pt>
                <c:pt idx="589">
                  <c:v>742.90397057533</c:v>
                </c:pt>
                <c:pt idx="590">
                  <c:v>747.07245353643</c:v>
                </c:pt>
                <c:pt idx="591">
                  <c:v>747.0001921485099</c:v>
                </c:pt>
                <c:pt idx="592">
                  <c:v>747.62852286114</c:v>
                </c:pt>
                <c:pt idx="593">
                  <c:v>749.57327587447</c:v>
                </c:pt>
                <c:pt idx="594">
                  <c:v>746.8169341612594</c:v>
                </c:pt>
                <c:pt idx="595">
                  <c:v>742.4087698686101</c:v>
                </c:pt>
                <c:pt idx="596">
                  <c:v>748.69223763155</c:v>
                </c:pt>
                <c:pt idx="597">
                  <c:v>745.9536350897694</c:v>
                </c:pt>
                <c:pt idx="598">
                  <c:v>735.69662194004</c:v>
                </c:pt>
                <c:pt idx="599">
                  <c:v>734.8368950358994</c:v>
                </c:pt>
                <c:pt idx="600">
                  <c:v>741.99363725392</c:v>
                </c:pt>
                <c:pt idx="601">
                  <c:v>721.29335858519</c:v>
                </c:pt>
                <c:pt idx="602">
                  <c:v>704.5751958032</c:v>
                </c:pt>
                <c:pt idx="603">
                  <c:v>683.89070723769</c:v>
                </c:pt>
                <c:pt idx="604">
                  <c:v>672.1505046887</c:v>
                </c:pt>
                <c:pt idx="605">
                  <c:v>668.7327150536801</c:v>
                </c:pt>
                <c:pt idx="606">
                  <c:v>661.5998658925894</c:v>
                </c:pt>
                <c:pt idx="607">
                  <c:v>668.5802013111</c:v>
                </c:pt>
                <c:pt idx="608">
                  <c:v>668.2815174304899</c:v>
                </c:pt>
                <c:pt idx="609">
                  <c:v>668.5046166831194</c:v>
                </c:pt>
                <c:pt idx="610">
                  <c:v>676.0472017491101</c:v>
                </c:pt>
                <c:pt idx="612">
                  <c:v>682.45581283865</c:v>
                </c:pt>
                <c:pt idx="613">
                  <c:v>683.8363562458094</c:v>
                </c:pt>
                <c:pt idx="614">
                  <c:v>678.5071619530694</c:v>
                </c:pt>
                <c:pt idx="615">
                  <c:v>684.9296959554794</c:v>
                </c:pt>
                <c:pt idx="616">
                  <c:v>685.79013542433</c:v>
                </c:pt>
                <c:pt idx="617">
                  <c:v>682.920642898908</c:v>
                </c:pt>
                <c:pt idx="618">
                  <c:v>683.9993720984</c:v>
                </c:pt>
                <c:pt idx="619">
                  <c:v>686.67417020813</c:v>
                </c:pt>
                <c:pt idx="620">
                  <c:v>693.4247135550401</c:v>
                </c:pt>
                <c:pt idx="621">
                  <c:v>692.46932362029</c:v>
                </c:pt>
                <c:pt idx="622">
                  <c:v>675.04182464937</c:v>
                </c:pt>
                <c:pt idx="623">
                  <c:v>669.82010426466</c:v>
                </c:pt>
                <c:pt idx="624">
                  <c:v>668.53103758695</c:v>
                </c:pt>
                <c:pt idx="625">
                  <c:v>663.97310967828</c:v>
                </c:pt>
                <c:pt idx="626">
                  <c:v>665.6088171747001</c:v>
                </c:pt>
                <c:pt idx="627">
                  <c:v>658.8225278978578</c:v>
                </c:pt>
                <c:pt idx="628">
                  <c:v>661.8931812132</c:v>
                </c:pt>
                <c:pt idx="630">
                  <c:v>658.3302173116688</c:v>
                </c:pt>
                <c:pt idx="631">
                  <c:v>658.08139532727</c:v>
                </c:pt>
                <c:pt idx="632">
                  <c:v>661.0065225219089</c:v>
                </c:pt>
                <c:pt idx="633">
                  <c:v>659.15819887064</c:v>
                </c:pt>
                <c:pt idx="634">
                  <c:v>661.594278226331</c:v>
                </c:pt>
                <c:pt idx="635">
                  <c:v>656.1852150364101</c:v>
                </c:pt>
                <c:pt idx="636">
                  <c:v>658.50271034563</c:v>
                </c:pt>
                <c:pt idx="637">
                  <c:v>661.40064495912</c:v>
                </c:pt>
                <c:pt idx="638">
                  <c:v>655.89303546643</c:v>
                </c:pt>
                <c:pt idx="639">
                  <c:v>658.07582207724</c:v>
                </c:pt>
                <c:pt idx="640">
                  <c:v>661.89432290071</c:v>
                </c:pt>
                <c:pt idx="641">
                  <c:v>655.3361299566999</c:v>
                </c:pt>
                <c:pt idx="642">
                  <c:v>658.32939235195</c:v>
                </c:pt>
                <c:pt idx="643">
                  <c:v>657.54660494979</c:v>
                </c:pt>
                <c:pt idx="644">
                  <c:v>655.0464689942781</c:v>
                </c:pt>
                <c:pt idx="645">
                  <c:v>657.67227193754</c:v>
                </c:pt>
                <c:pt idx="646">
                  <c:v>659.69772452639</c:v>
                </c:pt>
                <c:pt idx="647">
                  <c:v>655.6540568157386</c:v>
                </c:pt>
                <c:pt idx="648">
                  <c:v>655.79619261505</c:v>
                </c:pt>
                <c:pt idx="649">
                  <c:v>663.2651136499</c:v>
                </c:pt>
                <c:pt idx="650">
                  <c:v>655.2043541124001</c:v>
                </c:pt>
                <c:pt idx="651">
                  <c:v>657.92386075685</c:v>
                </c:pt>
                <c:pt idx="652">
                  <c:v>657.05035423531</c:v>
                </c:pt>
                <c:pt idx="653">
                  <c:v>653.06307364547</c:v>
                </c:pt>
                <c:pt idx="654">
                  <c:v>659.69906874642</c:v>
                </c:pt>
                <c:pt idx="655">
                  <c:v>653.5300218972183</c:v>
                </c:pt>
                <c:pt idx="729">
                  <c:v>253.04433421382</c:v>
                </c:pt>
                <c:pt idx="730">
                  <c:v>251.6098355117499</c:v>
                </c:pt>
                <c:pt idx="731">
                  <c:v>396.02626532347</c:v>
                </c:pt>
                <c:pt idx="732">
                  <c:v>509.4919705741791</c:v>
                </c:pt>
                <c:pt idx="733">
                  <c:v>404.3486818466</c:v>
                </c:pt>
                <c:pt idx="734">
                  <c:v>354.12360551156</c:v>
                </c:pt>
                <c:pt idx="735">
                  <c:v>348.39408622131</c:v>
                </c:pt>
                <c:pt idx="736">
                  <c:v>395.82945832386</c:v>
                </c:pt>
                <c:pt idx="737">
                  <c:v>481.025836222589</c:v>
                </c:pt>
                <c:pt idx="738">
                  <c:v>519.44810358774</c:v>
                </c:pt>
                <c:pt idx="739">
                  <c:v>478.04511022092</c:v>
                </c:pt>
                <c:pt idx="741">
                  <c:v>382.37072906137</c:v>
                </c:pt>
                <c:pt idx="742">
                  <c:v>281.62184869691</c:v>
                </c:pt>
                <c:pt idx="789">
                  <c:v>569.19201951357</c:v>
                </c:pt>
                <c:pt idx="790">
                  <c:v>644.3251850327694</c:v>
                </c:pt>
                <c:pt idx="791">
                  <c:v>637.0464499818194</c:v>
                </c:pt>
                <c:pt idx="792">
                  <c:v>639.3885030635</c:v>
                </c:pt>
                <c:pt idx="793">
                  <c:v>635.07721264718</c:v>
                </c:pt>
                <c:pt idx="794">
                  <c:v>639.355466888828</c:v>
                </c:pt>
                <c:pt idx="795">
                  <c:v>641.1171463698901</c:v>
                </c:pt>
                <c:pt idx="796">
                  <c:v>633.6220269004989</c:v>
                </c:pt>
                <c:pt idx="797">
                  <c:v>639.85075035649</c:v>
                </c:pt>
                <c:pt idx="798">
                  <c:v>638.4112353142689</c:v>
                </c:pt>
                <c:pt idx="799">
                  <c:v>634.10180010896</c:v>
                </c:pt>
                <c:pt idx="800">
                  <c:v>638.0510526825286</c:v>
                </c:pt>
                <c:pt idx="801">
                  <c:v>636.65121223869</c:v>
                </c:pt>
                <c:pt idx="803">
                  <c:v>632.8229816928189</c:v>
                </c:pt>
                <c:pt idx="804">
                  <c:v>627.48554145029</c:v>
                </c:pt>
                <c:pt idx="805">
                  <c:v>627.6127866823</c:v>
                </c:pt>
                <c:pt idx="807">
                  <c:v>623.4978031532801</c:v>
                </c:pt>
                <c:pt idx="808">
                  <c:v>621.61881493631</c:v>
                </c:pt>
                <c:pt idx="809">
                  <c:v>627.4175417326401</c:v>
                </c:pt>
                <c:pt idx="810">
                  <c:v>621.8899576877799</c:v>
                </c:pt>
                <c:pt idx="811">
                  <c:v>623.28833668512</c:v>
                </c:pt>
                <c:pt idx="812">
                  <c:v>629.59174825611</c:v>
                </c:pt>
                <c:pt idx="813">
                  <c:v>626.27031450811</c:v>
                </c:pt>
                <c:pt idx="814">
                  <c:v>629.37504792215</c:v>
                </c:pt>
                <c:pt idx="815">
                  <c:v>629.9025294360894</c:v>
                </c:pt>
                <c:pt idx="816">
                  <c:v>629.39522362869</c:v>
                </c:pt>
                <c:pt idx="817">
                  <c:v>632.6273919459601</c:v>
                </c:pt>
                <c:pt idx="819">
                  <c:v>631.22001265883</c:v>
                </c:pt>
                <c:pt idx="820">
                  <c:v>632.9213635072601</c:v>
                </c:pt>
                <c:pt idx="821">
                  <c:v>625.9625047282086</c:v>
                </c:pt>
                <c:pt idx="822">
                  <c:v>632.4816193446001</c:v>
                </c:pt>
                <c:pt idx="823">
                  <c:v>632.79285617492</c:v>
                </c:pt>
                <c:pt idx="824">
                  <c:v>627.4868330204101</c:v>
                </c:pt>
                <c:pt idx="825">
                  <c:v>629.2604718809289</c:v>
                </c:pt>
                <c:pt idx="826">
                  <c:v>626.80805520918</c:v>
                </c:pt>
                <c:pt idx="827">
                  <c:v>628.12394547173</c:v>
                </c:pt>
                <c:pt idx="828">
                  <c:v>629.3004928169694</c:v>
                </c:pt>
                <c:pt idx="829">
                  <c:v>622.04293795865</c:v>
                </c:pt>
                <c:pt idx="830">
                  <c:v>623.70124186305</c:v>
                </c:pt>
                <c:pt idx="831">
                  <c:v>623.43179847032</c:v>
                </c:pt>
                <c:pt idx="833">
                  <c:v>626.0849074759799</c:v>
                </c:pt>
                <c:pt idx="835">
                  <c:v>622.6616599928988</c:v>
                </c:pt>
                <c:pt idx="836">
                  <c:v>626.65403535011</c:v>
                </c:pt>
                <c:pt idx="837">
                  <c:v>622.8022988783594</c:v>
                </c:pt>
                <c:pt idx="838">
                  <c:v>624.70664721995</c:v>
                </c:pt>
                <c:pt idx="839">
                  <c:v>624.96130534888</c:v>
                </c:pt>
                <c:pt idx="840">
                  <c:v>623.3571096798394</c:v>
                </c:pt>
                <c:pt idx="841">
                  <c:v>624.12696426963</c:v>
                </c:pt>
                <c:pt idx="842">
                  <c:v>624.19852137085</c:v>
                </c:pt>
                <c:pt idx="843">
                  <c:v>625.76825816207</c:v>
                </c:pt>
                <c:pt idx="845">
                  <c:v>626.45403201899</c:v>
                </c:pt>
                <c:pt idx="848">
                  <c:v>632.24008482383</c:v>
                </c:pt>
                <c:pt idx="849">
                  <c:v>634.2619358382001</c:v>
                </c:pt>
                <c:pt idx="850">
                  <c:v>629.8920370845889</c:v>
                </c:pt>
                <c:pt idx="851">
                  <c:v>632.0767221971901</c:v>
                </c:pt>
                <c:pt idx="852">
                  <c:v>632.9550117077794</c:v>
                </c:pt>
                <c:pt idx="853">
                  <c:v>634.25342758865</c:v>
                </c:pt>
                <c:pt idx="854">
                  <c:v>636.3521558581688</c:v>
                </c:pt>
                <c:pt idx="855">
                  <c:v>636.3444950678401</c:v>
                </c:pt>
                <c:pt idx="856">
                  <c:v>636.2442666028701</c:v>
                </c:pt>
                <c:pt idx="857">
                  <c:v>641.78839408856</c:v>
                </c:pt>
                <c:pt idx="858">
                  <c:v>664.5968506797001</c:v>
                </c:pt>
                <c:pt idx="859">
                  <c:v>706.4168452689801</c:v>
                </c:pt>
                <c:pt idx="860">
                  <c:v>723.21819255767</c:v>
                </c:pt>
                <c:pt idx="861">
                  <c:v>717.10347631283</c:v>
                </c:pt>
                <c:pt idx="862">
                  <c:v>714.5862058147586</c:v>
                </c:pt>
                <c:pt idx="863">
                  <c:v>715.5439145543</c:v>
                </c:pt>
                <c:pt idx="864">
                  <c:v>708.4530150642794</c:v>
                </c:pt>
                <c:pt idx="865">
                  <c:v>711.90084546167</c:v>
                </c:pt>
                <c:pt idx="866">
                  <c:v>707.18832083609</c:v>
                </c:pt>
                <c:pt idx="867">
                  <c:v>709.71017692085</c:v>
                </c:pt>
                <c:pt idx="868">
                  <c:v>709.4921412203801</c:v>
                </c:pt>
                <c:pt idx="869">
                  <c:v>712.11798081262</c:v>
                </c:pt>
                <c:pt idx="870">
                  <c:v>713.13433991528</c:v>
                </c:pt>
                <c:pt idx="871">
                  <c:v>715.1441397213198</c:v>
                </c:pt>
                <c:pt idx="872">
                  <c:v>713.34297866926</c:v>
                </c:pt>
                <c:pt idx="873">
                  <c:v>718.4433918618801</c:v>
                </c:pt>
                <c:pt idx="874">
                  <c:v>708.18110046982</c:v>
                </c:pt>
                <c:pt idx="875">
                  <c:v>711.6835137219</c:v>
                </c:pt>
                <c:pt idx="876">
                  <c:v>721.10888474106</c:v>
                </c:pt>
                <c:pt idx="877">
                  <c:v>721.97307246616</c:v>
                </c:pt>
                <c:pt idx="878">
                  <c:v>714.3292201109477</c:v>
                </c:pt>
                <c:pt idx="879">
                  <c:v>701.8615671439172</c:v>
                </c:pt>
                <c:pt idx="880">
                  <c:v>701.06911895795</c:v>
                </c:pt>
                <c:pt idx="881">
                  <c:v>699.4494050333999</c:v>
                </c:pt>
                <c:pt idx="883">
                  <c:v>703.6754276249801</c:v>
                </c:pt>
                <c:pt idx="885">
                  <c:v>712.87354604932</c:v>
                </c:pt>
                <c:pt idx="886">
                  <c:v>719.06927925622</c:v>
                </c:pt>
                <c:pt idx="887">
                  <c:v>721.7217665051301</c:v>
                </c:pt>
                <c:pt idx="888">
                  <c:v>716.93684543681</c:v>
                </c:pt>
                <c:pt idx="889">
                  <c:v>704.04191107908</c:v>
                </c:pt>
                <c:pt idx="891">
                  <c:v>703.1561223900183</c:v>
                </c:pt>
                <c:pt idx="892">
                  <c:v>694.24289890053</c:v>
                </c:pt>
                <c:pt idx="893">
                  <c:v>694.6145839155</c:v>
                </c:pt>
                <c:pt idx="895">
                  <c:v>673.3186207758994</c:v>
                </c:pt>
                <c:pt idx="897">
                  <c:v>653.4846785709605</c:v>
                </c:pt>
                <c:pt idx="898">
                  <c:v>641.0608586337801</c:v>
                </c:pt>
                <c:pt idx="899">
                  <c:v>641.0971258267689</c:v>
                </c:pt>
                <c:pt idx="900">
                  <c:v>633.78248744679</c:v>
                </c:pt>
                <c:pt idx="901">
                  <c:v>636.8848419996</c:v>
                </c:pt>
                <c:pt idx="902">
                  <c:v>637.0394237527</c:v>
                </c:pt>
                <c:pt idx="903">
                  <c:v>638.1152471637</c:v>
                </c:pt>
                <c:pt idx="904">
                  <c:v>639.5665344352086</c:v>
                </c:pt>
                <c:pt idx="906">
                  <c:v>636.3689398911994</c:v>
                </c:pt>
                <c:pt idx="907">
                  <c:v>641.2553153166</c:v>
                </c:pt>
                <c:pt idx="908">
                  <c:v>645.27659035388</c:v>
                </c:pt>
                <c:pt idx="909">
                  <c:v>641.16053778754</c:v>
                </c:pt>
                <c:pt idx="910">
                  <c:v>638.71550085646</c:v>
                </c:pt>
                <c:pt idx="911">
                  <c:v>622.81889371104</c:v>
                </c:pt>
                <c:pt idx="912">
                  <c:v>601.89388959067</c:v>
                </c:pt>
                <c:pt idx="914">
                  <c:v>265.9585315835699</c:v>
                </c:pt>
                <c:pt idx="915">
                  <c:v>242.66714571441</c:v>
                </c:pt>
                <c:pt idx="1575">
                  <c:v>245.65991022962</c:v>
                </c:pt>
                <c:pt idx="1576">
                  <c:v>339.85180789574</c:v>
                </c:pt>
                <c:pt idx="1577">
                  <c:v>396.3682952169896</c:v>
                </c:pt>
                <c:pt idx="1578">
                  <c:v>447.30475922298</c:v>
                </c:pt>
                <c:pt idx="1579">
                  <c:v>494.26068304071</c:v>
                </c:pt>
                <c:pt idx="1580">
                  <c:v>498.8846395826299</c:v>
                </c:pt>
                <c:pt idx="1581">
                  <c:v>508.6054770076099</c:v>
                </c:pt>
                <c:pt idx="1582">
                  <c:v>516.8948598877694</c:v>
                </c:pt>
                <c:pt idx="1583">
                  <c:v>515.0452072122894</c:v>
                </c:pt>
                <c:pt idx="1584">
                  <c:v>517.6542271122983</c:v>
                </c:pt>
                <c:pt idx="1585">
                  <c:v>517.82580201961</c:v>
                </c:pt>
                <c:pt idx="1586">
                  <c:v>519.56495960087</c:v>
                </c:pt>
                <c:pt idx="1587">
                  <c:v>526.79364445946</c:v>
                </c:pt>
                <c:pt idx="1588">
                  <c:v>529.0344241158087</c:v>
                </c:pt>
                <c:pt idx="1590">
                  <c:v>532.63476600613</c:v>
                </c:pt>
                <c:pt idx="1591">
                  <c:v>532.3116244899672</c:v>
                </c:pt>
                <c:pt idx="1592">
                  <c:v>529.2915542638</c:v>
                </c:pt>
                <c:pt idx="1593">
                  <c:v>529.2380022002001</c:v>
                </c:pt>
                <c:pt idx="1594">
                  <c:v>531.22925533437</c:v>
                </c:pt>
                <c:pt idx="1595">
                  <c:v>531.77920380229</c:v>
                </c:pt>
                <c:pt idx="1596">
                  <c:v>528.88746754847</c:v>
                </c:pt>
                <c:pt idx="1598">
                  <c:v>533.589534648331</c:v>
                </c:pt>
                <c:pt idx="1599">
                  <c:v>531.28650143152</c:v>
                </c:pt>
                <c:pt idx="1600">
                  <c:v>531.94279499138</c:v>
                </c:pt>
                <c:pt idx="1601">
                  <c:v>532.5695687022886</c:v>
                </c:pt>
                <c:pt idx="1602">
                  <c:v>531.35073699863</c:v>
                </c:pt>
                <c:pt idx="1604">
                  <c:v>527.4139745464</c:v>
                </c:pt>
                <c:pt idx="1605">
                  <c:v>524.75933476657</c:v>
                </c:pt>
                <c:pt idx="1606">
                  <c:v>522.4642338217787</c:v>
                </c:pt>
                <c:pt idx="1607">
                  <c:v>519.47239726129</c:v>
                </c:pt>
                <c:pt idx="1608">
                  <c:v>516.1220411862089</c:v>
                </c:pt>
                <c:pt idx="1610">
                  <c:v>503.2885097710391</c:v>
                </c:pt>
                <c:pt idx="1611">
                  <c:v>497.3401928664799</c:v>
                </c:pt>
                <c:pt idx="1612">
                  <c:v>488.6040844071799</c:v>
                </c:pt>
                <c:pt idx="1613">
                  <c:v>484.8081484258796</c:v>
                </c:pt>
                <c:pt idx="1614">
                  <c:v>497.3432583579499</c:v>
                </c:pt>
                <c:pt idx="1615">
                  <c:v>528.2342208644488</c:v>
                </c:pt>
                <c:pt idx="1616">
                  <c:v>527.3970195209</c:v>
                </c:pt>
                <c:pt idx="1617">
                  <c:v>517.982704206161</c:v>
                </c:pt>
                <c:pt idx="1618">
                  <c:v>327.8043643139801</c:v>
                </c:pt>
                <c:pt idx="1630">
                  <c:v>346.2722073866996</c:v>
                </c:pt>
                <c:pt idx="1631">
                  <c:v>349.12058339978</c:v>
                </c:pt>
                <c:pt idx="1632">
                  <c:v>349.0437506605999</c:v>
                </c:pt>
                <c:pt idx="1633">
                  <c:v>349.25530407325</c:v>
                </c:pt>
                <c:pt idx="1634">
                  <c:v>456.33827385981</c:v>
                </c:pt>
                <c:pt idx="1635">
                  <c:v>456.68464923018</c:v>
                </c:pt>
                <c:pt idx="1636">
                  <c:v>455.96462412674</c:v>
                </c:pt>
                <c:pt idx="1637">
                  <c:v>492.67773053951</c:v>
                </c:pt>
                <c:pt idx="1638">
                  <c:v>496.35305781524</c:v>
                </c:pt>
                <c:pt idx="1640">
                  <c:v>491.06393380873</c:v>
                </c:pt>
                <c:pt idx="1641">
                  <c:v>493.3625471470799</c:v>
                </c:pt>
                <c:pt idx="1642">
                  <c:v>496.1975426536101</c:v>
                </c:pt>
                <c:pt idx="1643">
                  <c:v>493.33524338883</c:v>
                </c:pt>
                <c:pt idx="1644">
                  <c:v>307.50051383559</c:v>
                </c:pt>
                <c:pt idx="1645">
                  <c:v>299.00265886468</c:v>
                </c:pt>
                <c:pt idx="1646">
                  <c:v>474.80116754174</c:v>
                </c:pt>
                <c:pt idx="1648">
                  <c:v>366.0369796141891</c:v>
                </c:pt>
                <c:pt idx="1917">
                  <c:v>272.6602741647</c:v>
                </c:pt>
                <c:pt idx="1918">
                  <c:v>452.5350174661884</c:v>
                </c:pt>
                <c:pt idx="1919">
                  <c:v>656.61060284139</c:v>
                </c:pt>
                <c:pt idx="1920">
                  <c:v>651.3021401222684</c:v>
                </c:pt>
                <c:pt idx="1921">
                  <c:v>654.09191054433</c:v>
                </c:pt>
                <c:pt idx="1922">
                  <c:v>657.23178926503</c:v>
                </c:pt>
                <c:pt idx="1923">
                  <c:v>653.1418991119588</c:v>
                </c:pt>
                <c:pt idx="1924">
                  <c:v>656.64277603957</c:v>
                </c:pt>
                <c:pt idx="1926">
                  <c:v>651.61153069612</c:v>
                </c:pt>
                <c:pt idx="1927">
                  <c:v>655.43912407415</c:v>
                </c:pt>
                <c:pt idx="1928">
                  <c:v>659.53472723733</c:v>
                </c:pt>
                <c:pt idx="1929">
                  <c:v>657.2253675536</c:v>
                </c:pt>
                <c:pt idx="1930">
                  <c:v>658.59170913666</c:v>
                </c:pt>
                <c:pt idx="1931">
                  <c:v>656.04436544871</c:v>
                </c:pt>
                <c:pt idx="1932">
                  <c:v>659.30628393732</c:v>
                </c:pt>
                <c:pt idx="1934">
                  <c:v>652.8494354285701</c:v>
                </c:pt>
                <c:pt idx="1935">
                  <c:v>656.9355624439683</c:v>
                </c:pt>
                <c:pt idx="1937">
                  <c:v>656.9369686720094</c:v>
                </c:pt>
                <c:pt idx="1940">
                  <c:v>654.30813604873</c:v>
                </c:pt>
                <c:pt idx="1941">
                  <c:v>658.68986292191</c:v>
                </c:pt>
                <c:pt idx="1942">
                  <c:v>656.29764363402</c:v>
                </c:pt>
                <c:pt idx="1943">
                  <c:v>656.8935724047799</c:v>
                </c:pt>
                <c:pt idx="1945">
                  <c:v>658.2720489279201</c:v>
                </c:pt>
                <c:pt idx="1946">
                  <c:v>654.8450774174</c:v>
                </c:pt>
                <c:pt idx="1947">
                  <c:v>658.70472309674</c:v>
                </c:pt>
                <c:pt idx="1948">
                  <c:v>656.4195989715</c:v>
                </c:pt>
                <c:pt idx="1949">
                  <c:v>661.0288288135089</c:v>
                </c:pt>
                <c:pt idx="1950">
                  <c:v>661.38275892833</c:v>
                </c:pt>
                <c:pt idx="1951">
                  <c:v>655.01502573716</c:v>
                </c:pt>
                <c:pt idx="1952">
                  <c:v>659.5317718959286</c:v>
                </c:pt>
                <c:pt idx="1954">
                  <c:v>658.25931402196</c:v>
                </c:pt>
                <c:pt idx="1955">
                  <c:v>662.2534635954694</c:v>
                </c:pt>
                <c:pt idx="1956">
                  <c:v>662.23098557007</c:v>
                </c:pt>
                <c:pt idx="1958">
                  <c:v>659.8685781135289</c:v>
                </c:pt>
                <c:pt idx="1960">
                  <c:v>657.99315812998</c:v>
                </c:pt>
                <c:pt idx="1962">
                  <c:v>665.52928651498</c:v>
                </c:pt>
                <c:pt idx="1964">
                  <c:v>664.2212894841489</c:v>
                </c:pt>
                <c:pt idx="1965">
                  <c:v>656.86892635418</c:v>
                </c:pt>
                <c:pt idx="1966">
                  <c:v>658.2672540936684</c:v>
                </c:pt>
                <c:pt idx="1967">
                  <c:v>661.4450956257889</c:v>
                </c:pt>
                <c:pt idx="1968">
                  <c:v>659.66971964022</c:v>
                </c:pt>
                <c:pt idx="1971">
                  <c:v>658.70611596536</c:v>
                </c:pt>
                <c:pt idx="1972">
                  <c:v>663.70933768186</c:v>
                </c:pt>
                <c:pt idx="1973">
                  <c:v>664.93995854832</c:v>
                </c:pt>
                <c:pt idx="1974">
                  <c:v>662.75678197429</c:v>
                </c:pt>
                <c:pt idx="1975">
                  <c:v>663.2557366204</c:v>
                </c:pt>
                <c:pt idx="1976">
                  <c:v>663.7726059669201</c:v>
                </c:pt>
                <c:pt idx="1977">
                  <c:v>662.4310733926</c:v>
                </c:pt>
                <c:pt idx="1978">
                  <c:v>666.6327261130789</c:v>
                </c:pt>
                <c:pt idx="1979">
                  <c:v>661.3644604649783</c:v>
                </c:pt>
                <c:pt idx="1980">
                  <c:v>661.8058591243694</c:v>
                </c:pt>
                <c:pt idx="1981">
                  <c:v>666.1820822059799</c:v>
                </c:pt>
                <c:pt idx="1982">
                  <c:v>663.68844287821</c:v>
                </c:pt>
                <c:pt idx="1983">
                  <c:v>665.0678419644494</c:v>
                </c:pt>
                <c:pt idx="1984">
                  <c:v>664.5200999690201</c:v>
                </c:pt>
                <c:pt idx="1985">
                  <c:v>662.51511067887</c:v>
                </c:pt>
                <c:pt idx="1986">
                  <c:v>663.71355771795</c:v>
                </c:pt>
                <c:pt idx="1987">
                  <c:v>666.98886764413</c:v>
                </c:pt>
                <c:pt idx="1988">
                  <c:v>665.9095998289694</c:v>
                </c:pt>
                <c:pt idx="1989">
                  <c:v>662.2003163638405</c:v>
                </c:pt>
                <c:pt idx="1990">
                  <c:v>661.63420587367</c:v>
                </c:pt>
                <c:pt idx="1991">
                  <c:v>663.4108276894488</c:v>
                </c:pt>
                <c:pt idx="1992">
                  <c:v>666.7776437822188</c:v>
                </c:pt>
                <c:pt idx="1993">
                  <c:v>662.81803576419</c:v>
                </c:pt>
                <c:pt idx="1994">
                  <c:v>666.43910904831</c:v>
                </c:pt>
                <c:pt idx="1997">
                  <c:v>665.0481040853389</c:v>
                </c:pt>
                <c:pt idx="1998">
                  <c:v>662.8498594861194</c:v>
                </c:pt>
                <c:pt idx="1999">
                  <c:v>667.6816626211801</c:v>
                </c:pt>
                <c:pt idx="2000">
                  <c:v>664.53767542982</c:v>
                </c:pt>
                <c:pt idx="2001">
                  <c:v>663.0431391949783</c:v>
                </c:pt>
                <c:pt idx="2002">
                  <c:v>666.57304153168</c:v>
                </c:pt>
                <c:pt idx="2003">
                  <c:v>666.8740894857588</c:v>
                </c:pt>
                <c:pt idx="2004">
                  <c:v>665.77098298217</c:v>
                </c:pt>
                <c:pt idx="2005">
                  <c:v>665.1231183770405</c:v>
                </c:pt>
                <c:pt idx="2006">
                  <c:v>667.86477901767</c:v>
                </c:pt>
                <c:pt idx="2007">
                  <c:v>664.38110794674</c:v>
                </c:pt>
                <c:pt idx="2008">
                  <c:v>668.0146332202</c:v>
                </c:pt>
                <c:pt idx="2009">
                  <c:v>672.5557293873201</c:v>
                </c:pt>
                <c:pt idx="2010">
                  <c:v>662.7419585944994</c:v>
                </c:pt>
                <c:pt idx="2011">
                  <c:v>665.80447930898</c:v>
                </c:pt>
                <c:pt idx="2012">
                  <c:v>663.23513527711</c:v>
                </c:pt>
                <c:pt idx="2013">
                  <c:v>667.7467604587</c:v>
                </c:pt>
                <c:pt idx="2014">
                  <c:v>666.81384757469</c:v>
                </c:pt>
                <c:pt idx="2015">
                  <c:v>664.4166285870389</c:v>
                </c:pt>
                <c:pt idx="2016">
                  <c:v>664.20373692941</c:v>
                </c:pt>
                <c:pt idx="2017">
                  <c:v>664.67384390599</c:v>
                </c:pt>
                <c:pt idx="2018">
                  <c:v>662.78797313757</c:v>
                </c:pt>
                <c:pt idx="2019">
                  <c:v>666.7575646697494</c:v>
                </c:pt>
                <c:pt idx="2020">
                  <c:v>666.38383854159</c:v>
                </c:pt>
                <c:pt idx="2021">
                  <c:v>662.4587825043001</c:v>
                </c:pt>
                <c:pt idx="2022">
                  <c:v>665.778116679</c:v>
                </c:pt>
                <c:pt idx="2023">
                  <c:v>669.17099265037</c:v>
                </c:pt>
                <c:pt idx="2024">
                  <c:v>662.98266860733</c:v>
                </c:pt>
                <c:pt idx="2025">
                  <c:v>663.6450921158294</c:v>
                </c:pt>
                <c:pt idx="2026">
                  <c:v>667.28218752472</c:v>
                </c:pt>
                <c:pt idx="2027">
                  <c:v>664.24423370308</c:v>
                </c:pt>
                <c:pt idx="2028">
                  <c:v>665.25936886418</c:v>
                </c:pt>
                <c:pt idx="2029">
                  <c:v>665.1950240603201</c:v>
                </c:pt>
                <c:pt idx="2030">
                  <c:v>662.76346316671</c:v>
                </c:pt>
                <c:pt idx="2031">
                  <c:v>664.26601907217</c:v>
                </c:pt>
                <c:pt idx="2032">
                  <c:v>665.9766483754794</c:v>
                </c:pt>
                <c:pt idx="2033">
                  <c:v>661.99931053823</c:v>
                </c:pt>
                <c:pt idx="2034">
                  <c:v>665.78142240906</c:v>
                </c:pt>
                <c:pt idx="2036">
                  <c:v>664.38180875774</c:v>
                </c:pt>
                <c:pt idx="2037">
                  <c:v>666.20201067555</c:v>
                </c:pt>
                <c:pt idx="2038">
                  <c:v>658.57309806743</c:v>
                </c:pt>
                <c:pt idx="2039">
                  <c:v>662.43104555016</c:v>
                </c:pt>
                <c:pt idx="2040">
                  <c:v>667.4575556188794</c:v>
                </c:pt>
                <c:pt idx="2041">
                  <c:v>661.26523301982</c:v>
                </c:pt>
                <c:pt idx="2042">
                  <c:v>662.92208824761</c:v>
                </c:pt>
                <c:pt idx="2043">
                  <c:v>666.4637618183</c:v>
                </c:pt>
                <c:pt idx="2044">
                  <c:v>664.5327545947794</c:v>
                </c:pt>
                <c:pt idx="2046">
                  <c:v>659.4137183254301</c:v>
                </c:pt>
                <c:pt idx="2047">
                  <c:v>663.65839350858</c:v>
                </c:pt>
                <c:pt idx="2048">
                  <c:v>667.85316526</c:v>
                </c:pt>
                <c:pt idx="2049">
                  <c:v>658.24361656432</c:v>
                </c:pt>
                <c:pt idx="2050">
                  <c:v>662.4632091436288</c:v>
                </c:pt>
                <c:pt idx="2051">
                  <c:v>666.09740559533</c:v>
                </c:pt>
                <c:pt idx="2053">
                  <c:v>664.316480804928</c:v>
                </c:pt>
                <c:pt idx="2054">
                  <c:v>664.0362532432189</c:v>
                </c:pt>
                <c:pt idx="2055">
                  <c:v>661.8573838515189</c:v>
                </c:pt>
                <c:pt idx="2056">
                  <c:v>663.0614566800889</c:v>
                </c:pt>
                <c:pt idx="2058">
                  <c:v>661.4500590330489</c:v>
                </c:pt>
                <c:pt idx="2059">
                  <c:v>662.4342150982486</c:v>
                </c:pt>
                <c:pt idx="2061">
                  <c:v>664.3875711818794</c:v>
                </c:pt>
                <c:pt idx="2062">
                  <c:v>667.8420297957266</c:v>
                </c:pt>
                <c:pt idx="2063">
                  <c:v>658.72283517849</c:v>
                </c:pt>
                <c:pt idx="2064">
                  <c:v>662.2748291937394</c:v>
                </c:pt>
                <c:pt idx="2065">
                  <c:v>666.1463207344589</c:v>
                </c:pt>
                <c:pt idx="2066">
                  <c:v>661.15870670477</c:v>
                </c:pt>
                <c:pt idx="2067">
                  <c:v>665.13182504138</c:v>
                </c:pt>
                <c:pt idx="2068">
                  <c:v>663.53364344883</c:v>
                </c:pt>
                <c:pt idx="2069">
                  <c:v>659.93127077838</c:v>
                </c:pt>
                <c:pt idx="2070">
                  <c:v>664.79123136763</c:v>
                </c:pt>
                <c:pt idx="2071">
                  <c:v>661.3657166974087</c:v>
                </c:pt>
                <c:pt idx="2072">
                  <c:v>665.53567206811</c:v>
                </c:pt>
                <c:pt idx="2073">
                  <c:v>665.31850965832</c:v>
                </c:pt>
                <c:pt idx="2074">
                  <c:v>663.9151471891901</c:v>
                </c:pt>
                <c:pt idx="2075">
                  <c:v>662.9255003675</c:v>
                </c:pt>
                <c:pt idx="2077">
                  <c:v>661.3362149223789</c:v>
                </c:pt>
                <c:pt idx="2078">
                  <c:v>663.88399405466</c:v>
                </c:pt>
                <c:pt idx="2079">
                  <c:v>662.1222984535187</c:v>
                </c:pt>
                <c:pt idx="2080">
                  <c:v>665.4975267906789</c:v>
                </c:pt>
                <c:pt idx="2081">
                  <c:v>661.48833278857</c:v>
                </c:pt>
                <c:pt idx="2082">
                  <c:v>659.20442948013</c:v>
                </c:pt>
                <c:pt idx="2083">
                  <c:v>663.4506776042188</c:v>
                </c:pt>
                <c:pt idx="2084">
                  <c:v>663.98246472639</c:v>
                </c:pt>
                <c:pt idx="2085">
                  <c:v>662.1070314825694</c:v>
                </c:pt>
                <c:pt idx="2086">
                  <c:v>664.64236436434</c:v>
                </c:pt>
                <c:pt idx="2087">
                  <c:v>655.22349717487</c:v>
                </c:pt>
                <c:pt idx="2088">
                  <c:v>659.55351630999</c:v>
                </c:pt>
                <c:pt idx="2089">
                  <c:v>669.6462963404894</c:v>
                </c:pt>
                <c:pt idx="2090">
                  <c:v>693.9917766995001</c:v>
                </c:pt>
                <c:pt idx="2093">
                  <c:v>744.38913640996</c:v>
                </c:pt>
                <c:pt idx="2094">
                  <c:v>743.64301497172</c:v>
                </c:pt>
                <c:pt idx="2095">
                  <c:v>742.852496757479</c:v>
                </c:pt>
                <c:pt idx="2096">
                  <c:v>742.6188092644201</c:v>
                </c:pt>
                <c:pt idx="2097">
                  <c:v>741.5559920412201</c:v>
                </c:pt>
                <c:pt idx="2098">
                  <c:v>736.05933051395</c:v>
                </c:pt>
                <c:pt idx="2099">
                  <c:v>734.43404560675</c:v>
                </c:pt>
                <c:pt idx="2100">
                  <c:v>733.26969755778</c:v>
                </c:pt>
                <c:pt idx="2101">
                  <c:v>737.5683812407305</c:v>
                </c:pt>
                <c:pt idx="2102">
                  <c:v>738.1395034144789</c:v>
                </c:pt>
                <c:pt idx="2103">
                  <c:v>734.9649209834882</c:v>
                </c:pt>
                <c:pt idx="2104">
                  <c:v>734.7994102318</c:v>
                </c:pt>
                <c:pt idx="2105">
                  <c:v>738.6107420107801</c:v>
                </c:pt>
                <c:pt idx="2106">
                  <c:v>733.8602188135372</c:v>
                </c:pt>
                <c:pt idx="2107">
                  <c:v>739.3850284498001</c:v>
                </c:pt>
                <c:pt idx="2108">
                  <c:v>737.59436609177</c:v>
                </c:pt>
                <c:pt idx="2109">
                  <c:v>738.3946372565005</c:v>
                </c:pt>
                <c:pt idx="2110">
                  <c:v>738.26810742762</c:v>
                </c:pt>
                <c:pt idx="2111">
                  <c:v>736.92355422686</c:v>
                </c:pt>
                <c:pt idx="2112">
                  <c:v>737.0439788247294</c:v>
                </c:pt>
                <c:pt idx="2113">
                  <c:v>738.17812638825</c:v>
                </c:pt>
                <c:pt idx="2114">
                  <c:v>734.4853024262101</c:v>
                </c:pt>
                <c:pt idx="2115">
                  <c:v>739.8687036807094</c:v>
                </c:pt>
                <c:pt idx="2116">
                  <c:v>739.8616112347783</c:v>
                </c:pt>
                <c:pt idx="2117">
                  <c:v>737.5280105133</c:v>
                </c:pt>
                <c:pt idx="2118">
                  <c:v>737.52592365942</c:v>
                </c:pt>
                <c:pt idx="2119">
                  <c:v>742.1953363149801</c:v>
                </c:pt>
                <c:pt idx="2120">
                  <c:v>736.9124205307694</c:v>
                </c:pt>
                <c:pt idx="2121">
                  <c:v>744.4217416575</c:v>
                </c:pt>
                <c:pt idx="2122">
                  <c:v>748.44547487386</c:v>
                </c:pt>
                <c:pt idx="2123">
                  <c:v>738.77964593807</c:v>
                </c:pt>
                <c:pt idx="2124">
                  <c:v>737.15973877597</c:v>
                </c:pt>
                <c:pt idx="2125">
                  <c:v>697.19313707558</c:v>
                </c:pt>
                <c:pt idx="2126">
                  <c:v>673.9118453916801</c:v>
                </c:pt>
                <c:pt idx="2127">
                  <c:v>667.47742776623</c:v>
                </c:pt>
                <c:pt idx="2128">
                  <c:v>663.9879978992687</c:v>
                </c:pt>
                <c:pt idx="2129">
                  <c:v>667.51445493949</c:v>
                </c:pt>
                <c:pt idx="2130">
                  <c:v>663.85086827226</c:v>
                </c:pt>
                <c:pt idx="2131">
                  <c:v>661.00733653333</c:v>
                </c:pt>
                <c:pt idx="2132">
                  <c:v>664.68694419671</c:v>
                </c:pt>
                <c:pt idx="2133">
                  <c:v>664.1267631554489</c:v>
                </c:pt>
                <c:pt idx="2135">
                  <c:v>663.80277005617</c:v>
                </c:pt>
                <c:pt idx="2136">
                  <c:v>664.75917555768</c:v>
                </c:pt>
                <c:pt idx="2137">
                  <c:v>661.77011787884</c:v>
                </c:pt>
                <c:pt idx="2138">
                  <c:v>665.1070151960794</c:v>
                </c:pt>
                <c:pt idx="2139">
                  <c:v>665.97054995195</c:v>
                </c:pt>
                <c:pt idx="2140">
                  <c:v>663.82693878688</c:v>
                </c:pt>
                <c:pt idx="2141">
                  <c:v>667.83047248216</c:v>
                </c:pt>
                <c:pt idx="2142">
                  <c:v>664.27041747235</c:v>
                </c:pt>
                <c:pt idx="2143">
                  <c:v>661.76686997287</c:v>
                </c:pt>
                <c:pt idx="2144">
                  <c:v>664.22814853971</c:v>
                </c:pt>
                <c:pt idx="2145">
                  <c:v>667.44498475059</c:v>
                </c:pt>
                <c:pt idx="2146">
                  <c:v>661.51494825389</c:v>
                </c:pt>
                <c:pt idx="2147">
                  <c:v>665.5196753720905</c:v>
                </c:pt>
                <c:pt idx="2148">
                  <c:v>669.2422804992589</c:v>
                </c:pt>
                <c:pt idx="2149">
                  <c:v>663.5171899952283</c:v>
                </c:pt>
                <c:pt idx="2150">
                  <c:v>666.71473684734</c:v>
                </c:pt>
                <c:pt idx="2152">
                  <c:v>665.3155441177294</c:v>
                </c:pt>
                <c:pt idx="2153">
                  <c:v>667.60491619812</c:v>
                </c:pt>
                <c:pt idx="2155">
                  <c:v>667.58948353203</c:v>
                </c:pt>
                <c:pt idx="2156">
                  <c:v>669.1420687143687</c:v>
                </c:pt>
                <c:pt idx="2157">
                  <c:v>671.3848590859083</c:v>
                </c:pt>
                <c:pt idx="2158">
                  <c:v>667.89373808812</c:v>
                </c:pt>
                <c:pt idx="2159">
                  <c:v>668.2675700337801</c:v>
                </c:pt>
                <c:pt idx="2160">
                  <c:v>669.6595087120401</c:v>
                </c:pt>
                <c:pt idx="2161">
                  <c:v>664.8001724757394</c:v>
                </c:pt>
                <c:pt idx="2162">
                  <c:v>668.47315490716</c:v>
                </c:pt>
                <c:pt idx="2163">
                  <c:v>661.98483593615</c:v>
                </c:pt>
                <c:pt idx="2164">
                  <c:v>665.02836691438</c:v>
                </c:pt>
                <c:pt idx="2165">
                  <c:v>668.9683198624789</c:v>
                </c:pt>
                <c:pt idx="2166">
                  <c:v>663.22474609239</c:v>
                </c:pt>
                <c:pt idx="2167">
                  <c:v>665.87458755716</c:v>
                </c:pt>
                <c:pt idx="2168">
                  <c:v>668.62480101689</c:v>
                </c:pt>
                <c:pt idx="2169">
                  <c:v>662.86882993061</c:v>
                </c:pt>
                <c:pt idx="2170">
                  <c:v>665.76883338323</c:v>
                </c:pt>
                <c:pt idx="2171">
                  <c:v>669.25060006608</c:v>
                </c:pt>
                <c:pt idx="2172">
                  <c:v>665.82583252645</c:v>
                </c:pt>
                <c:pt idx="2173">
                  <c:v>667.3014369849487</c:v>
                </c:pt>
                <c:pt idx="2175">
                  <c:v>667.06116552611</c:v>
                </c:pt>
                <c:pt idx="2176">
                  <c:v>666.23072792368</c:v>
                </c:pt>
                <c:pt idx="2177">
                  <c:v>669.9560487669401</c:v>
                </c:pt>
                <c:pt idx="2178">
                  <c:v>667.27427755806</c:v>
                </c:pt>
                <c:pt idx="2180">
                  <c:v>669.358600394228</c:v>
                </c:pt>
                <c:pt idx="2181">
                  <c:v>665.86393373132</c:v>
                </c:pt>
                <c:pt idx="2182">
                  <c:v>668.68557077228</c:v>
                </c:pt>
                <c:pt idx="2183">
                  <c:v>668.8006669323694</c:v>
                </c:pt>
                <c:pt idx="2184">
                  <c:v>666.4377194810078</c:v>
                </c:pt>
                <c:pt idx="2185">
                  <c:v>669.8592174932071</c:v>
                </c:pt>
                <c:pt idx="2186">
                  <c:v>663.7514274402901</c:v>
                </c:pt>
                <c:pt idx="2187">
                  <c:v>667.0083354181</c:v>
                </c:pt>
                <c:pt idx="2189">
                  <c:v>667.89871067021</c:v>
                </c:pt>
                <c:pt idx="2190">
                  <c:v>664.62254962061</c:v>
                </c:pt>
                <c:pt idx="2191">
                  <c:v>666.75400754121</c:v>
                </c:pt>
                <c:pt idx="2192">
                  <c:v>667.56137873033</c:v>
                </c:pt>
                <c:pt idx="2193">
                  <c:v>666.83387574713</c:v>
                </c:pt>
                <c:pt idx="2195">
                  <c:v>667.77645290671</c:v>
                </c:pt>
                <c:pt idx="2196">
                  <c:v>668.2712246942388</c:v>
                </c:pt>
                <c:pt idx="2198">
                  <c:v>668.41047400089</c:v>
                </c:pt>
                <c:pt idx="2199">
                  <c:v>668.4613737115499</c:v>
                </c:pt>
                <c:pt idx="2200">
                  <c:v>661.6415583645494</c:v>
                </c:pt>
                <c:pt idx="2201">
                  <c:v>664.9737521704098</c:v>
                </c:pt>
                <c:pt idx="2202">
                  <c:v>667.5822352863601</c:v>
                </c:pt>
                <c:pt idx="2203">
                  <c:v>661.60851097055</c:v>
                </c:pt>
                <c:pt idx="2204">
                  <c:v>664.97085073048</c:v>
                </c:pt>
                <c:pt idx="2205">
                  <c:v>668.3402547968788</c:v>
                </c:pt>
                <c:pt idx="2206">
                  <c:v>662.0275248404778</c:v>
                </c:pt>
                <c:pt idx="2207">
                  <c:v>668.7202861811094</c:v>
                </c:pt>
                <c:pt idx="2208">
                  <c:v>667.6585668081699</c:v>
                </c:pt>
                <c:pt idx="2209">
                  <c:v>662.5391318838688</c:v>
                </c:pt>
                <c:pt idx="2210">
                  <c:v>663.38659655145</c:v>
                </c:pt>
                <c:pt idx="2211">
                  <c:v>666.7433157595105</c:v>
                </c:pt>
                <c:pt idx="2212">
                  <c:v>663.3121439172</c:v>
                </c:pt>
                <c:pt idx="2213">
                  <c:v>663.4656804877384</c:v>
                </c:pt>
                <c:pt idx="2214">
                  <c:v>666.10603449742</c:v>
                </c:pt>
                <c:pt idx="2215">
                  <c:v>663.47707554775</c:v>
                </c:pt>
                <c:pt idx="2216">
                  <c:v>662.88631682033</c:v>
                </c:pt>
                <c:pt idx="2217">
                  <c:v>665.9569939346201</c:v>
                </c:pt>
                <c:pt idx="2218">
                  <c:v>661.8865624827075</c:v>
                </c:pt>
                <c:pt idx="2219">
                  <c:v>666.55083185786</c:v>
                </c:pt>
                <c:pt idx="2220">
                  <c:v>667.83935247176</c:v>
                </c:pt>
                <c:pt idx="2221">
                  <c:v>671.3471640220077</c:v>
                </c:pt>
                <c:pt idx="2222">
                  <c:v>668.39325961715</c:v>
                </c:pt>
                <c:pt idx="2223">
                  <c:v>667.8822648360187</c:v>
                </c:pt>
                <c:pt idx="2224">
                  <c:v>664.93417601076</c:v>
                </c:pt>
                <c:pt idx="2225">
                  <c:v>666.31436486188</c:v>
                </c:pt>
                <c:pt idx="2226">
                  <c:v>668.8328077494187</c:v>
                </c:pt>
                <c:pt idx="2227">
                  <c:v>663.14837590873</c:v>
                </c:pt>
                <c:pt idx="2228">
                  <c:v>666.2751147384</c:v>
                </c:pt>
                <c:pt idx="2229">
                  <c:v>669.61843345379</c:v>
                </c:pt>
                <c:pt idx="2230">
                  <c:v>663.00903831998</c:v>
                </c:pt>
                <c:pt idx="2231">
                  <c:v>667.24358769918</c:v>
                </c:pt>
                <c:pt idx="2233">
                  <c:v>664.23054882436</c:v>
                </c:pt>
                <c:pt idx="2234">
                  <c:v>667.7673693124487</c:v>
                </c:pt>
                <c:pt idx="2235">
                  <c:v>666.11425852207</c:v>
                </c:pt>
                <c:pt idx="2237">
                  <c:v>664.47626006679</c:v>
                </c:pt>
                <c:pt idx="2238">
                  <c:v>662.39666537703</c:v>
                </c:pt>
                <c:pt idx="2239">
                  <c:v>662.52093120257</c:v>
                </c:pt>
                <c:pt idx="2240">
                  <c:v>665.5311731253994</c:v>
                </c:pt>
                <c:pt idx="2241">
                  <c:v>662.71825641076</c:v>
                </c:pt>
                <c:pt idx="2242">
                  <c:v>665.66861603234</c:v>
                </c:pt>
                <c:pt idx="2243">
                  <c:v>665.837687213938</c:v>
                </c:pt>
                <c:pt idx="2244">
                  <c:v>662.8622384798794</c:v>
                </c:pt>
                <c:pt idx="2245">
                  <c:v>666.24113822231</c:v>
                </c:pt>
                <c:pt idx="2247">
                  <c:v>663.53875796146</c:v>
                </c:pt>
                <c:pt idx="2248">
                  <c:v>665.77895462197</c:v>
                </c:pt>
                <c:pt idx="2249">
                  <c:v>664.43128272786</c:v>
                </c:pt>
                <c:pt idx="2250">
                  <c:v>664.62757012954</c:v>
                </c:pt>
                <c:pt idx="2251">
                  <c:v>662.9720071454186</c:v>
                </c:pt>
                <c:pt idx="2252">
                  <c:v>659.794728599651</c:v>
                </c:pt>
                <c:pt idx="2253">
                  <c:v>664.24675599637</c:v>
                </c:pt>
                <c:pt idx="2254">
                  <c:v>663.13387112438</c:v>
                </c:pt>
                <c:pt idx="2255">
                  <c:v>664.26566021735</c:v>
                </c:pt>
                <c:pt idx="2256">
                  <c:v>662.85730227081</c:v>
                </c:pt>
                <c:pt idx="2257">
                  <c:v>663.4502248951172</c:v>
                </c:pt>
                <c:pt idx="2258">
                  <c:v>664.0480449821</c:v>
                </c:pt>
                <c:pt idx="2259">
                  <c:v>663.08655575045</c:v>
                </c:pt>
                <c:pt idx="2260">
                  <c:v>663.54145577658</c:v>
                </c:pt>
                <c:pt idx="2262">
                  <c:v>664.3062079092688</c:v>
                </c:pt>
                <c:pt idx="2263">
                  <c:v>666.0276144959975</c:v>
                </c:pt>
                <c:pt idx="2264">
                  <c:v>662.1954097016905</c:v>
                </c:pt>
                <c:pt idx="2265">
                  <c:v>666.0499919804901</c:v>
                </c:pt>
                <c:pt idx="2266">
                  <c:v>666.4382167769094</c:v>
                </c:pt>
                <c:pt idx="2267">
                  <c:v>663.6571921755084</c:v>
                </c:pt>
                <c:pt idx="2268">
                  <c:v>665.2134927177205</c:v>
                </c:pt>
                <c:pt idx="2269">
                  <c:v>669.36842567418</c:v>
                </c:pt>
                <c:pt idx="2270">
                  <c:v>663.8442673342983</c:v>
                </c:pt>
                <c:pt idx="2271">
                  <c:v>662.47502863841</c:v>
                </c:pt>
                <c:pt idx="2272">
                  <c:v>666.41093911054</c:v>
                </c:pt>
                <c:pt idx="2273">
                  <c:v>659.3039852474205</c:v>
                </c:pt>
                <c:pt idx="2274">
                  <c:v>662.27991802325</c:v>
                </c:pt>
                <c:pt idx="2275">
                  <c:v>665.3379023390601</c:v>
                </c:pt>
                <c:pt idx="2276">
                  <c:v>659.2654963848794</c:v>
                </c:pt>
                <c:pt idx="2277">
                  <c:v>662.32798120366</c:v>
                </c:pt>
                <c:pt idx="2278">
                  <c:v>659.6363272701305</c:v>
                </c:pt>
                <c:pt idx="2279">
                  <c:v>663.55743793212</c:v>
                </c:pt>
                <c:pt idx="2280">
                  <c:v>664.3709838899388</c:v>
                </c:pt>
                <c:pt idx="2282">
                  <c:v>665.5673528785901</c:v>
                </c:pt>
                <c:pt idx="2283">
                  <c:v>661.3370404626194</c:v>
                </c:pt>
                <c:pt idx="2284">
                  <c:v>659.466852069</c:v>
                </c:pt>
                <c:pt idx="2285">
                  <c:v>663.44372652654</c:v>
                </c:pt>
                <c:pt idx="2286">
                  <c:v>664.93070142854</c:v>
                </c:pt>
                <c:pt idx="2287">
                  <c:v>662.736148193478</c:v>
                </c:pt>
                <c:pt idx="2288">
                  <c:v>666.11560792713</c:v>
                </c:pt>
                <c:pt idx="2289">
                  <c:v>664.95968705001</c:v>
                </c:pt>
                <c:pt idx="2290">
                  <c:v>659.18112376841</c:v>
                </c:pt>
                <c:pt idx="2291">
                  <c:v>662.56659650689</c:v>
                </c:pt>
                <c:pt idx="2294">
                  <c:v>663.95483360292</c:v>
                </c:pt>
                <c:pt idx="2295">
                  <c:v>661.96997276083</c:v>
                </c:pt>
                <c:pt idx="2296">
                  <c:v>664.98323082432</c:v>
                </c:pt>
                <c:pt idx="2297">
                  <c:v>664.76394247677</c:v>
                </c:pt>
                <c:pt idx="2298">
                  <c:v>662.37278524332</c:v>
                </c:pt>
                <c:pt idx="2299">
                  <c:v>664.9486614936986</c:v>
                </c:pt>
                <c:pt idx="2300">
                  <c:v>664.8337231679001</c:v>
                </c:pt>
                <c:pt idx="2301">
                  <c:v>662.4398154982588</c:v>
                </c:pt>
                <c:pt idx="2302">
                  <c:v>661.71149212032</c:v>
                </c:pt>
                <c:pt idx="2303">
                  <c:v>666.3673571105485</c:v>
                </c:pt>
                <c:pt idx="2304">
                  <c:v>661.89209136382</c:v>
                </c:pt>
                <c:pt idx="2305">
                  <c:v>665.99897726547</c:v>
                </c:pt>
                <c:pt idx="2306">
                  <c:v>664.06702165834</c:v>
                </c:pt>
                <c:pt idx="2308">
                  <c:v>665.147221343498</c:v>
                </c:pt>
                <c:pt idx="2309">
                  <c:v>662.7426841110594</c:v>
                </c:pt>
                <c:pt idx="2310">
                  <c:v>663.29703264283</c:v>
                </c:pt>
                <c:pt idx="2311">
                  <c:v>667.20904957039</c:v>
                </c:pt>
                <c:pt idx="2312">
                  <c:v>664.72832360265</c:v>
                </c:pt>
                <c:pt idx="2313">
                  <c:v>664.0932552126</c:v>
                </c:pt>
                <c:pt idx="2314">
                  <c:v>667.43541733695</c:v>
                </c:pt>
                <c:pt idx="2315">
                  <c:v>664.93046573239</c:v>
                </c:pt>
                <c:pt idx="2316">
                  <c:v>664.1250042315</c:v>
                </c:pt>
                <c:pt idx="2317">
                  <c:v>658.56460177203</c:v>
                </c:pt>
                <c:pt idx="2318">
                  <c:v>662.29179024357</c:v>
                </c:pt>
                <c:pt idx="2319">
                  <c:v>665.56363652208</c:v>
                </c:pt>
                <c:pt idx="2321">
                  <c:v>664.8972359367001</c:v>
                </c:pt>
                <c:pt idx="2322">
                  <c:v>668.18722020907</c:v>
                </c:pt>
                <c:pt idx="2323">
                  <c:v>662.99220027349</c:v>
                </c:pt>
                <c:pt idx="2324">
                  <c:v>666.21803602572</c:v>
                </c:pt>
                <c:pt idx="2325">
                  <c:v>668.45449367762</c:v>
                </c:pt>
                <c:pt idx="2326">
                  <c:v>662.9036261977785</c:v>
                </c:pt>
                <c:pt idx="2327">
                  <c:v>665.77659907272</c:v>
                </c:pt>
                <c:pt idx="2328">
                  <c:v>665.15248335229</c:v>
                </c:pt>
                <c:pt idx="2329">
                  <c:v>659.40680692974</c:v>
                </c:pt>
                <c:pt idx="2330">
                  <c:v>663.01438608762</c:v>
                </c:pt>
                <c:pt idx="2331">
                  <c:v>666.69310577053</c:v>
                </c:pt>
                <c:pt idx="2332">
                  <c:v>662.86547702729</c:v>
                </c:pt>
                <c:pt idx="2333">
                  <c:v>663.6685637632094</c:v>
                </c:pt>
                <c:pt idx="2334">
                  <c:v>667.2607265154294</c:v>
                </c:pt>
                <c:pt idx="2336">
                  <c:v>663.49584379016</c:v>
                </c:pt>
                <c:pt idx="2337">
                  <c:v>664.12073045632</c:v>
                </c:pt>
                <c:pt idx="2339">
                  <c:v>664.0412076828686</c:v>
                </c:pt>
                <c:pt idx="2340">
                  <c:v>664.16530450608</c:v>
                </c:pt>
                <c:pt idx="2342">
                  <c:v>664.47104758151</c:v>
                </c:pt>
                <c:pt idx="2343">
                  <c:v>664.3389845171</c:v>
                </c:pt>
                <c:pt idx="2345">
                  <c:v>663.79511472515</c:v>
                </c:pt>
                <c:pt idx="2346">
                  <c:v>663.10622865287</c:v>
                </c:pt>
                <c:pt idx="2347">
                  <c:v>657.61283157873</c:v>
                </c:pt>
                <c:pt idx="2348">
                  <c:v>663.52955973889</c:v>
                </c:pt>
                <c:pt idx="2349">
                  <c:v>663.33034059205</c:v>
                </c:pt>
                <c:pt idx="2350">
                  <c:v>657.46547855194</c:v>
                </c:pt>
                <c:pt idx="2352">
                  <c:v>615.3926216330186</c:v>
                </c:pt>
                <c:pt idx="2353">
                  <c:v>547.66123896074</c:v>
                </c:pt>
                <c:pt idx="2354">
                  <c:v>459.5238238442699</c:v>
                </c:pt>
                <c:pt idx="2355">
                  <c:v>366.80792332748</c:v>
                </c:pt>
                <c:pt idx="2356">
                  <c:v>285.11305610139</c:v>
                </c:pt>
                <c:pt idx="2550">
                  <c:v>388.04367568753</c:v>
                </c:pt>
                <c:pt idx="2551">
                  <c:v>607.4402629195189</c:v>
                </c:pt>
                <c:pt idx="2552">
                  <c:v>647.25306693194</c:v>
                </c:pt>
                <c:pt idx="2553">
                  <c:v>653.49172571706</c:v>
                </c:pt>
                <c:pt idx="2554">
                  <c:v>649.66375749217</c:v>
                </c:pt>
                <c:pt idx="2555">
                  <c:v>649.4002281081894</c:v>
                </c:pt>
                <c:pt idx="2556">
                  <c:v>647.3403637194588</c:v>
                </c:pt>
                <c:pt idx="2557">
                  <c:v>647.8007041072001</c:v>
                </c:pt>
                <c:pt idx="2559">
                  <c:v>647.99402846415</c:v>
                </c:pt>
                <c:pt idx="2560">
                  <c:v>647.85651357879</c:v>
                </c:pt>
                <c:pt idx="2561">
                  <c:v>649.58847441774</c:v>
                </c:pt>
                <c:pt idx="2562">
                  <c:v>647.4448486039089</c:v>
                </c:pt>
                <c:pt idx="2563">
                  <c:v>648.1200591911999</c:v>
                </c:pt>
                <c:pt idx="2564">
                  <c:v>652.01601958785</c:v>
                </c:pt>
                <c:pt idx="2565">
                  <c:v>648.5459221858679</c:v>
                </c:pt>
                <c:pt idx="2566">
                  <c:v>649.1222042423899</c:v>
                </c:pt>
                <c:pt idx="2567">
                  <c:v>646.80119622958</c:v>
                </c:pt>
                <c:pt idx="2570">
                  <c:v>647.90646921628</c:v>
                </c:pt>
                <c:pt idx="2571">
                  <c:v>648.88843486682</c:v>
                </c:pt>
                <c:pt idx="2572">
                  <c:v>651.45880950159</c:v>
                </c:pt>
                <c:pt idx="2573">
                  <c:v>649.296458984</c:v>
                </c:pt>
                <c:pt idx="2574">
                  <c:v>652.5273080326201</c:v>
                </c:pt>
                <c:pt idx="2575">
                  <c:v>652.27610813557</c:v>
                </c:pt>
                <c:pt idx="2578">
                  <c:v>648.49949321086</c:v>
                </c:pt>
                <c:pt idx="2579">
                  <c:v>649.4454342689301</c:v>
                </c:pt>
                <c:pt idx="2580">
                  <c:v>653.1368927855385</c:v>
                </c:pt>
                <c:pt idx="2581">
                  <c:v>646.29587971044</c:v>
                </c:pt>
                <c:pt idx="2582">
                  <c:v>649.56114994029</c:v>
                </c:pt>
                <c:pt idx="2583">
                  <c:v>652.8331555987194</c:v>
                </c:pt>
                <c:pt idx="2584">
                  <c:v>648.20636840152</c:v>
                </c:pt>
                <c:pt idx="2585">
                  <c:v>651.3220667688594</c:v>
                </c:pt>
                <c:pt idx="2586">
                  <c:v>654.24615687139</c:v>
                </c:pt>
                <c:pt idx="2587">
                  <c:v>648.7082354940201</c:v>
                </c:pt>
                <c:pt idx="2588">
                  <c:v>652.2929574152089</c:v>
                </c:pt>
                <c:pt idx="2589">
                  <c:v>655.4146617217488</c:v>
                </c:pt>
                <c:pt idx="2591">
                  <c:v>655.15695411709</c:v>
                </c:pt>
                <c:pt idx="2592">
                  <c:v>649.58037206421</c:v>
                </c:pt>
                <c:pt idx="2593">
                  <c:v>653.15833029436</c:v>
                </c:pt>
                <c:pt idx="2594">
                  <c:v>652.4920700246</c:v>
                </c:pt>
                <c:pt idx="2595">
                  <c:v>651.48455429259</c:v>
                </c:pt>
                <c:pt idx="2597">
                  <c:v>654.21335139216</c:v>
                </c:pt>
                <c:pt idx="2598">
                  <c:v>648.6123671074494</c:v>
                </c:pt>
                <c:pt idx="2599">
                  <c:v>651.98741852805</c:v>
                </c:pt>
                <c:pt idx="2600">
                  <c:v>655.66858991907</c:v>
                </c:pt>
                <c:pt idx="2601">
                  <c:v>649.45972471818</c:v>
                </c:pt>
                <c:pt idx="2602">
                  <c:v>652.60350991368</c:v>
                </c:pt>
                <c:pt idx="2603">
                  <c:v>649.94200895784</c:v>
                </c:pt>
                <c:pt idx="2605">
                  <c:v>654.19868570892</c:v>
                </c:pt>
                <c:pt idx="2607">
                  <c:v>652.2932409329401</c:v>
                </c:pt>
                <c:pt idx="2608">
                  <c:v>655.23199326612</c:v>
                </c:pt>
                <c:pt idx="2609">
                  <c:v>652.5126665120088</c:v>
                </c:pt>
                <c:pt idx="2610">
                  <c:v>656.97316176684</c:v>
                </c:pt>
                <c:pt idx="2611">
                  <c:v>654.2936347968</c:v>
                </c:pt>
                <c:pt idx="2612">
                  <c:v>657.6564048241094</c:v>
                </c:pt>
                <c:pt idx="2613">
                  <c:v>657.45488650845</c:v>
                </c:pt>
                <c:pt idx="2614">
                  <c:v>653.9256285638394</c:v>
                </c:pt>
                <c:pt idx="2615">
                  <c:v>657.73355934699</c:v>
                </c:pt>
                <c:pt idx="2616">
                  <c:v>658.286095547761</c:v>
                </c:pt>
                <c:pt idx="2617">
                  <c:v>656.90890376679</c:v>
                </c:pt>
                <c:pt idx="2618">
                  <c:v>655.29893255187</c:v>
                </c:pt>
                <c:pt idx="2619">
                  <c:v>655.2513969525301</c:v>
                </c:pt>
                <c:pt idx="2620">
                  <c:v>653.32714017609</c:v>
                </c:pt>
                <c:pt idx="2622">
                  <c:v>654.8772043754689</c:v>
                </c:pt>
                <c:pt idx="2623">
                  <c:v>657.13973745507</c:v>
                </c:pt>
                <c:pt idx="2624">
                  <c:v>661.54807353204</c:v>
                </c:pt>
                <c:pt idx="2625">
                  <c:v>654.82446857169</c:v>
                </c:pt>
                <c:pt idx="2626">
                  <c:v>658.5562212413694</c:v>
                </c:pt>
                <c:pt idx="2627">
                  <c:v>662.42806650513</c:v>
                </c:pt>
                <c:pt idx="2628">
                  <c:v>657.4586258873684</c:v>
                </c:pt>
                <c:pt idx="2629">
                  <c:v>656.47828843764</c:v>
                </c:pt>
                <c:pt idx="2630">
                  <c:v>654.861017327519</c:v>
                </c:pt>
                <c:pt idx="2631">
                  <c:v>653.44963443336</c:v>
                </c:pt>
                <c:pt idx="2633">
                  <c:v>658.45341754371</c:v>
                </c:pt>
                <c:pt idx="2634">
                  <c:v>653.9581076217294</c:v>
                </c:pt>
                <c:pt idx="2635">
                  <c:v>657.0242931278101</c:v>
                </c:pt>
                <c:pt idx="2636">
                  <c:v>655.4190343057501</c:v>
                </c:pt>
                <c:pt idx="2637">
                  <c:v>656.14297395858</c:v>
                </c:pt>
                <c:pt idx="2638">
                  <c:v>652.71005054757</c:v>
                </c:pt>
                <c:pt idx="2639">
                  <c:v>656.01834911625</c:v>
                </c:pt>
                <c:pt idx="2640">
                  <c:v>655.9119977202</c:v>
                </c:pt>
                <c:pt idx="2641">
                  <c:v>653.18898911421</c:v>
                </c:pt>
                <c:pt idx="2642">
                  <c:v>654.48264164328</c:v>
                </c:pt>
                <c:pt idx="2643">
                  <c:v>657.88644958779</c:v>
                </c:pt>
                <c:pt idx="2644">
                  <c:v>655.04372611386</c:v>
                </c:pt>
                <c:pt idx="2645">
                  <c:v>658.73996461566</c:v>
                </c:pt>
                <c:pt idx="2646">
                  <c:v>657.5656778105694</c:v>
                </c:pt>
                <c:pt idx="2647">
                  <c:v>658.45634455218</c:v>
                </c:pt>
                <c:pt idx="2648">
                  <c:v>658.68946072119</c:v>
                </c:pt>
                <c:pt idx="2649">
                  <c:v>662.1175650857678</c:v>
                </c:pt>
                <c:pt idx="2650">
                  <c:v>658.93776552708</c:v>
                </c:pt>
                <c:pt idx="2651">
                  <c:v>658.02825755202</c:v>
                </c:pt>
                <c:pt idx="2653">
                  <c:v>656.84903973825</c:v>
                </c:pt>
                <c:pt idx="2654">
                  <c:v>659.81789336988</c:v>
                </c:pt>
                <c:pt idx="2655">
                  <c:v>659.280358748071</c:v>
                </c:pt>
                <c:pt idx="2656">
                  <c:v>654.9646602412794</c:v>
                </c:pt>
                <c:pt idx="2657">
                  <c:v>661.80370217082</c:v>
                </c:pt>
                <c:pt idx="2658">
                  <c:v>656.1084578813999</c:v>
                </c:pt>
                <c:pt idx="2659">
                  <c:v>658.3386708910489</c:v>
                </c:pt>
                <c:pt idx="2660">
                  <c:v>661.4493137644794</c:v>
                </c:pt>
                <c:pt idx="2661">
                  <c:v>655.38983575599</c:v>
                </c:pt>
                <c:pt idx="2662">
                  <c:v>659.1422960637286</c:v>
                </c:pt>
                <c:pt idx="2663">
                  <c:v>657.079652938691</c:v>
                </c:pt>
                <c:pt idx="2664">
                  <c:v>657.0211298935575</c:v>
                </c:pt>
                <c:pt idx="2665">
                  <c:v>662.9682867968094</c:v>
                </c:pt>
                <c:pt idx="2666">
                  <c:v>656.8596957448988</c:v>
                </c:pt>
                <c:pt idx="2668">
                  <c:v>664.0283069837401</c:v>
                </c:pt>
                <c:pt idx="2669">
                  <c:v>657.51608494132</c:v>
                </c:pt>
                <c:pt idx="2671">
                  <c:v>663.3747361554199</c:v>
                </c:pt>
                <c:pt idx="2672">
                  <c:v>657.8792241667601</c:v>
                </c:pt>
                <c:pt idx="2674">
                  <c:v>661.7034426834998</c:v>
                </c:pt>
                <c:pt idx="2675">
                  <c:v>661.4945847924394</c:v>
                </c:pt>
                <c:pt idx="2676">
                  <c:v>665.1212573296001</c:v>
                </c:pt>
                <c:pt idx="2677">
                  <c:v>663.92854006974</c:v>
                </c:pt>
                <c:pt idx="2678">
                  <c:v>667.07572446609</c:v>
                </c:pt>
                <c:pt idx="2679">
                  <c:v>666.20855403744</c:v>
                </c:pt>
                <c:pt idx="2680">
                  <c:v>663.0592665138694</c:v>
                </c:pt>
                <c:pt idx="2681">
                  <c:v>665.54367743985</c:v>
                </c:pt>
                <c:pt idx="2682">
                  <c:v>664.59918727906</c:v>
                </c:pt>
                <c:pt idx="2683">
                  <c:v>661.8712297486999</c:v>
                </c:pt>
                <c:pt idx="2684">
                  <c:v>664.4905198931689</c:v>
                </c:pt>
                <c:pt idx="2685">
                  <c:v>664.89113243979</c:v>
                </c:pt>
                <c:pt idx="2686">
                  <c:v>662.52314820331</c:v>
                </c:pt>
                <c:pt idx="2687">
                  <c:v>665.91971030011</c:v>
                </c:pt>
                <c:pt idx="2689">
                  <c:v>661.4495744904988</c:v>
                </c:pt>
                <c:pt idx="2690">
                  <c:v>668.46337557946</c:v>
                </c:pt>
                <c:pt idx="2691">
                  <c:v>665.215888619151</c:v>
                </c:pt>
                <c:pt idx="2692">
                  <c:v>664.50554610368</c:v>
                </c:pt>
                <c:pt idx="2693">
                  <c:v>666.40330085988</c:v>
                </c:pt>
                <c:pt idx="2694">
                  <c:v>664.16013297262</c:v>
                </c:pt>
                <c:pt idx="2695">
                  <c:v>664.99304982661</c:v>
                </c:pt>
                <c:pt idx="2696">
                  <c:v>661.6629586753294</c:v>
                </c:pt>
                <c:pt idx="2697">
                  <c:v>665.66048590578</c:v>
                </c:pt>
                <c:pt idx="2698">
                  <c:v>668.00368887262</c:v>
                </c:pt>
                <c:pt idx="2699">
                  <c:v>663.79537172882</c:v>
                </c:pt>
                <c:pt idx="2700">
                  <c:v>666.7529156869288</c:v>
                </c:pt>
                <c:pt idx="2702">
                  <c:v>664.8303433222</c:v>
                </c:pt>
                <c:pt idx="2703">
                  <c:v>667.7391810929701</c:v>
                </c:pt>
                <c:pt idx="2704">
                  <c:v>669.7504108232189</c:v>
                </c:pt>
                <c:pt idx="2705">
                  <c:v>664.06494956958</c:v>
                </c:pt>
                <c:pt idx="2706">
                  <c:v>666.69001994482</c:v>
                </c:pt>
                <c:pt idx="2707">
                  <c:v>663.47179043711</c:v>
                </c:pt>
                <c:pt idx="2708">
                  <c:v>666.13084580932</c:v>
                </c:pt>
                <c:pt idx="2709">
                  <c:v>664.8211839886001</c:v>
                </c:pt>
                <c:pt idx="2710">
                  <c:v>664.03117362104</c:v>
                </c:pt>
                <c:pt idx="2711">
                  <c:v>668.0304428817687</c:v>
                </c:pt>
                <c:pt idx="2712">
                  <c:v>661.79258489721</c:v>
                </c:pt>
                <c:pt idx="2713">
                  <c:v>664.2709894537101</c:v>
                </c:pt>
                <c:pt idx="2714">
                  <c:v>666.83905676761</c:v>
                </c:pt>
                <c:pt idx="2716">
                  <c:v>666.9309691970687</c:v>
                </c:pt>
                <c:pt idx="2717">
                  <c:v>669.35287835163</c:v>
                </c:pt>
                <c:pt idx="2718">
                  <c:v>663.8340875992001</c:v>
                </c:pt>
                <c:pt idx="2719">
                  <c:v>667.11544521661</c:v>
                </c:pt>
                <c:pt idx="2720">
                  <c:v>663.962101105688</c:v>
                </c:pt>
                <c:pt idx="2721">
                  <c:v>667.46177711137</c:v>
                </c:pt>
                <c:pt idx="2722">
                  <c:v>667.03747050815</c:v>
                </c:pt>
                <c:pt idx="2723">
                  <c:v>663.72588344284</c:v>
                </c:pt>
                <c:pt idx="2724">
                  <c:v>666.97478276463</c:v>
                </c:pt>
                <c:pt idx="2725">
                  <c:v>668.4094134947485</c:v>
                </c:pt>
                <c:pt idx="2726">
                  <c:v>661.88040795738</c:v>
                </c:pt>
                <c:pt idx="2727">
                  <c:v>664.50345496802</c:v>
                </c:pt>
                <c:pt idx="2728">
                  <c:v>658.8181178375294</c:v>
                </c:pt>
                <c:pt idx="2729">
                  <c:v>662.3277211046183</c:v>
                </c:pt>
                <c:pt idx="2730">
                  <c:v>666.03028439651</c:v>
                </c:pt>
                <c:pt idx="2731">
                  <c:v>662.69255670029</c:v>
                </c:pt>
                <c:pt idx="2732">
                  <c:v>663.66478709237</c:v>
                </c:pt>
                <c:pt idx="2733">
                  <c:v>667.0280121893094</c:v>
                </c:pt>
                <c:pt idx="2734">
                  <c:v>664.272680278</c:v>
                </c:pt>
                <c:pt idx="2735">
                  <c:v>664.760410074</c:v>
                </c:pt>
                <c:pt idx="2736">
                  <c:v>667.94463877408</c:v>
                </c:pt>
                <c:pt idx="2737">
                  <c:v>664.15199786835</c:v>
                </c:pt>
                <c:pt idx="2738">
                  <c:v>664.6875684972894</c:v>
                </c:pt>
                <c:pt idx="2739">
                  <c:v>662.5230823148501</c:v>
                </c:pt>
                <c:pt idx="2740">
                  <c:v>665.24447523762</c:v>
                </c:pt>
                <c:pt idx="2741">
                  <c:v>665.64719158661</c:v>
                </c:pt>
                <c:pt idx="2742">
                  <c:v>661.7553600106</c:v>
                </c:pt>
                <c:pt idx="2743">
                  <c:v>665.24086017526</c:v>
                </c:pt>
                <c:pt idx="2744">
                  <c:v>665.9802246294394</c:v>
                </c:pt>
                <c:pt idx="2745">
                  <c:v>661.72638900124</c:v>
                </c:pt>
                <c:pt idx="2746">
                  <c:v>665.33942097685</c:v>
                </c:pt>
                <c:pt idx="2747">
                  <c:v>669.4130613814988</c:v>
                </c:pt>
                <c:pt idx="2748">
                  <c:v>662.7441679887594</c:v>
                </c:pt>
                <c:pt idx="2749">
                  <c:v>666.6001608556701</c:v>
                </c:pt>
                <c:pt idx="2750">
                  <c:v>669.1913682025</c:v>
                </c:pt>
                <c:pt idx="2751">
                  <c:v>663.14590960744</c:v>
                </c:pt>
                <c:pt idx="2752">
                  <c:v>665.4532377250794</c:v>
                </c:pt>
                <c:pt idx="2753">
                  <c:v>663.38970069352</c:v>
                </c:pt>
                <c:pt idx="2754">
                  <c:v>665.75036716721</c:v>
                </c:pt>
                <c:pt idx="2755">
                  <c:v>665.5814324878</c:v>
                </c:pt>
                <c:pt idx="2756">
                  <c:v>661.7252394250094</c:v>
                </c:pt>
                <c:pt idx="2757">
                  <c:v>664.3870814725799</c:v>
                </c:pt>
                <c:pt idx="2758">
                  <c:v>664.1102605480501</c:v>
                </c:pt>
                <c:pt idx="2759">
                  <c:v>661.2661144046689</c:v>
                </c:pt>
                <c:pt idx="2760">
                  <c:v>664.8951027624601</c:v>
                </c:pt>
                <c:pt idx="2761">
                  <c:v>666.79206302151</c:v>
                </c:pt>
                <c:pt idx="2763">
                  <c:v>664.1514045342099</c:v>
                </c:pt>
                <c:pt idx="2764">
                  <c:v>663.41055921073</c:v>
                </c:pt>
                <c:pt idx="2765">
                  <c:v>661.91388221098</c:v>
                </c:pt>
                <c:pt idx="2766">
                  <c:v>665.3672429056783</c:v>
                </c:pt>
                <c:pt idx="2767">
                  <c:v>662.48818191911</c:v>
                </c:pt>
                <c:pt idx="2768">
                  <c:v>663.03134284783</c:v>
                </c:pt>
                <c:pt idx="2769">
                  <c:v>665.5457244888501</c:v>
                </c:pt>
                <c:pt idx="2770">
                  <c:v>663.10803393634</c:v>
                </c:pt>
                <c:pt idx="2771">
                  <c:v>664.7318411425</c:v>
                </c:pt>
                <c:pt idx="2772">
                  <c:v>666.14014947928</c:v>
                </c:pt>
                <c:pt idx="2773">
                  <c:v>663.18672921191</c:v>
                </c:pt>
                <c:pt idx="2774">
                  <c:v>667.12440773201</c:v>
                </c:pt>
                <c:pt idx="2775">
                  <c:v>666.75009097703</c:v>
                </c:pt>
                <c:pt idx="2776">
                  <c:v>663.10861535187</c:v>
                </c:pt>
                <c:pt idx="2777">
                  <c:v>665.98241387488</c:v>
                </c:pt>
                <c:pt idx="2778">
                  <c:v>659.29968652942</c:v>
                </c:pt>
                <c:pt idx="2779">
                  <c:v>662.60885125427</c:v>
                </c:pt>
                <c:pt idx="2780">
                  <c:v>669.88595611907</c:v>
                </c:pt>
                <c:pt idx="2781">
                  <c:v>662.64254187625</c:v>
                </c:pt>
                <c:pt idx="2782">
                  <c:v>666.38230785654</c:v>
                </c:pt>
                <c:pt idx="2783">
                  <c:v>669.48066912729</c:v>
                </c:pt>
                <c:pt idx="2784">
                  <c:v>662.5629760341201</c:v>
                </c:pt>
                <c:pt idx="2785">
                  <c:v>665.152707278</c:v>
                </c:pt>
                <c:pt idx="2786">
                  <c:v>661.98987445187</c:v>
                </c:pt>
                <c:pt idx="2787">
                  <c:v>662.72478354279</c:v>
                </c:pt>
                <c:pt idx="2788">
                  <c:v>669.4130054052794</c:v>
                </c:pt>
                <c:pt idx="2789">
                  <c:v>662.33332850569</c:v>
                </c:pt>
                <c:pt idx="2790">
                  <c:v>665.2186532900801</c:v>
                </c:pt>
                <c:pt idx="2791">
                  <c:v>668.9927933240201</c:v>
                </c:pt>
                <c:pt idx="2792">
                  <c:v>666.4872347834279</c:v>
                </c:pt>
                <c:pt idx="2793">
                  <c:v>666.358273890988</c:v>
                </c:pt>
                <c:pt idx="2794">
                  <c:v>663.1117674242794</c:v>
                </c:pt>
                <c:pt idx="2795">
                  <c:v>666.3485275504194</c:v>
                </c:pt>
                <c:pt idx="2796">
                  <c:v>665.59352641277</c:v>
                </c:pt>
                <c:pt idx="2797">
                  <c:v>662.65593815107</c:v>
                </c:pt>
                <c:pt idx="2798">
                  <c:v>665.115477476601</c:v>
                </c:pt>
                <c:pt idx="2799">
                  <c:v>665.83688787667</c:v>
                </c:pt>
                <c:pt idx="2800">
                  <c:v>662.91707593516</c:v>
                </c:pt>
                <c:pt idx="2801">
                  <c:v>665.7555645954687</c:v>
                </c:pt>
                <c:pt idx="2802">
                  <c:v>666.18303135578</c:v>
                </c:pt>
                <c:pt idx="2803">
                  <c:v>662.7909780459</c:v>
                </c:pt>
                <c:pt idx="2804">
                  <c:v>665.6598228396301</c:v>
                </c:pt>
                <c:pt idx="2805">
                  <c:v>665.2930187312201</c:v>
                </c:pt>
                <c:pt idx="2806">
                  <c:v>661.91857050078</c:v>
                </c:pt>
                <c:pt idx="2807">
                  <c:v>665.79733943141</c:v>
                </c:pt>
                <c:pt idx="2808">
                  <c:v>665.53962754804</c:v>
                </c:pt>
                <c:pt idx="2809">
                  <c:v>663.0648687478</c:v>
                </c:pt>
                <c:pt idx="2810">
                  <c:v>666.167323883628</c:v>
                </c:pt>
                <c:pt idx="2811">
                  <c:v>662.67746422758</c:v>
                </c:pt>
                <c:pt idx="2812">
                  <c:v>663.0301204576</c:v>
                </c:pt>
                <c:pt idx="2813">
                  <c:v>665.9966269917784</c:v>
                </c:pt>
                <c:pt idx="2815">
                  <c:v>665.11205405783</c:v>
                </c:pt>
                <c:pt idx="2816">
                  <c:v>666.0365252924279</c:v>
                </c:pt>
                <c:pt idx="2817">
                  <c:v>663.62841284053</c:v>
                </c:pt>
                <c:pt idx="2818">
                  <c:v>666.523397248</c:v>
                </c:pt>
                <c:pt idx="2819">
                  <c:v>667.0603355184401</c:v>
                </c:pt>
                <c:pt idx="2820">
                  <c:v>664.45332458019</c:v>
                </c:pt>
                <c:pt idx="2821">
                  <c:v>667.3915292030994</c:v>
                </c:pt>
                <c:pt idx="2822">
                  <c:v>661.59848654078</c:v>
                </c:pt>
                <c:pt idx="2823">
                  <c:v>664.48343314198</c:v>
                </c:pt>
                <c:pt idx="2824">
                  <c:v>667.34509053253</c:v>
                </c:pt>
                <c:pt idx="2825">
                  <c:v>661.88448233187</c:v>
                </c:pt>
                <c:pt idx="2826">
                  <c:v>664.60689865783</c:v>
                </c:pt>
                <c:pt idx="2827">
                  <c:v>668.42807734851</c:v>
                </c:pt>
                <c:pt idx="2828">
                  <c:v>662.61343085459</c:v>
                </c:pt>
                <c:pt idx="2829">
                  <c:v>666.6521224815275</c:v>
                </c:pt>
                <c:pt idx="2830">
                  <c:v>663.68276471723</c:v>
                </c:pt>
                <c:pt idx="2831">
                  <c:v>664.17013316414</c:v>
                </c:pt>
                <c:pt idx="2832">
                  <c:v>668.0139050394901</c:v>
                </c:pt>
                <c:pt idx="2833">
                  <c:v>665.15103360904</c:v>
                </c:pt>
                <c:pt idx="2834">
                  <c:v>663.4426450666299</c:v>
                </c:pt>
                <c:pt idx="2835">
                  <c:v>665.90544706413</c:v>
                </c:pt>
                <c:pt idx="2836">
                  <c:v>662.59312740389</c:v>
                </c:pt>
                <c:pt idx="2837">
                  <c:v>662.3376897719683</c:v>
                </c:pt>
                <c:pt idx="2838">
                  <c:v>669.74093341109</c:v>
                </c:pt>
                <c:pt idx="2839">
                  <c:v>667.78426272185</c:v>
                </c:pt>
                <c:pt idx="2840">
                  <c:v>666.53294965009</c:v>
                </c:pt>
                <c:pt idx="2841">
                  <c:v>662.79380361945</c:v>
                </c:pt>
                <c:pt idx="2842">
                  <c:v>665.9195896139194</c:v>
                </c:pt>
                <c:pt idx="2843">
                  <c:v>665.64128763682</c:v>
                </c:pt>
                <c:pt idx="2844">
                  <c:v>662.8772497529486</c:v>
                </c:pt>
                <c:pt idx="2845">
                  <c:v>665.22185719757</c:v>
                </c:pt>
                <c:pt idx="2846">
                  <c:v>664.11685562716</c:v>
                </c:pt>
                <c:pt idx="2848">
                  <c:v>663.25903686211</c:v>
                </c:pt>
                <c:pt idx="2849">
                  <c:v>664.3106978331689</c:v>
                </c:pt>
                <c:pt idx="2850">
                  <c:v>662.2570636722294</c:v>
                </c:pt>
                <c:pt idx="2851">
                  <c:v>665.3736218489294</c:v>
                </c:pt>
                <c:pt idx="2852">
                  <c:v>665.5891144889388</c:v>
                </c:pt>
                <c:pt idx="2853">
                  <c:v>663.05595521137</c:v>
                </c:pt>
                <c:pt idx="2854">
                  <c:v>666.50603231411</c:v>
                </c:pt>
                <c:pt idx="2855">
                  <c:v>663.71577757512</c:v>
                </c:pt>
                <c:pt idx="2856">
                  <c:v>663.4873084839884</c:v>
                </c:pt>
                <c:pt idx="2857">
                  <c:v>667.53818065603</c:v>
                </c:pt>
                <c:pt idx="2858">
                  <c:v>661.98395870175</c:v>
                </c:pt>
                <c:pt idx="2859">
                  <c:v>665.95875933047</c:v>
                </c:pt>
                <c:pt idx="2860">
                  <c:v>668.3712048008589</c:v>
                </c:pt>
                <c:pt idx="2861">
                  <c:v>662.75893216526</c:v>
                </c:pt>
                <c:pt idx="2862">
                  <c:v>665.9303133724899</c:v>
                </c:pt>
                <c:pt idx="2863">
                  <c:v>663.71329642996</c:v>
                </c:pt>
                <c:pt idx="2864">
                  <c:v>663.4791182954689</c:v>
                </c:pt>
                <c:pt idx="2865">
                  <c:v>668.1896842615</c:v>
                </c:pt>
                <c:pt idx="2866">
                  <c:v>661.41036429469</c:v>
                </c:pt>
                <c:pt idx="2868">
                  <c:v>669.02614076823</c:v>
                </c:pt>
                <c:pt idx="2869">
                  <c:v>662.90419332358</c:v>
                </c:pt>
                <c:pt idx="2870">
                  <c:v>666.6374734188</c:v>
                </c:pt>
                <c:pt idx="2871">
                  <c:v>663.5622938988478</c:v>
                </c:pt>
                <c:pt idx="2872">
                  <c:v>665.63887839807</c:v>
                </c:pt>
                <c:pt idx="2873">
                  <c:v>666.21438430992</c:v>
                </c:pt>
                <c:pt idx="2874">
                  <c:v>663.6382064518</c:v>
                </c:pt>
                <c:pt idx="2875">
                  <c:v>662.51497842675</c:v>
                </c:pt>
                <c:pt idx="2876">
                  <c:v>662.67544015494</c:v>
                </c:pt>
                <c:pt idx="2878">
                  <c:v>663.58208703816</c:v>
                </c:pt>
                <c:pt idx="2879">
                  <c:v>666.7034602254801</c:v>
                </c:pt>
                <c:pt idx="2881">
                  <c:v>665.0411636967688</c:v>
                </c:pt>
                <c:pt idx="2882">
                  <c:v>666.28556171078</c:v>
                </c:pt>
                <c:pt idx="2883">
                  <c:v>661.74331858504</c:v>
                </c:pt>
                <c:pt idx="2884">
                  <c:v>666.01062802968</c:v>
                </c:pt>
                <c:pt idx="2886">
                  <c:v>663.63237918288</c:v>
                </c:pt>
                <c:pt idx="2887">
                  <c:v>667.03695090118</c:v>
                </c:pt>
                <c:pt idx="2888">
                  <c:v>661.57257728538</c:v>
                </c:pt>
                <c:pt idx="2889">
                  <c:v>664.80831766224</c:v>
                </c:pt>
                <c:pt idx="2890">
                  <c:v>668.187232536621</c:v>
                </c:pt>
                <c:pt idx="2891">
                  <c:v>661.74803584969</c:v>
                </c:pt>
                <c:pt idx="2892">
                  <c:v>664.0687231600399</c:v>
                </c:pt>
                <c:pt idx="2893">
                  <c:v>663.3721655933788</c:v>
                </c:pt>
                <c:pt idx="2894">
                  <c:v>662.28978983431</c:v>
                </c:pt>
                <c:pt idx="2895">
                  <c:v>664.89484077578</c:v>
                </c:pt>
                <c:pt idx="2896">
                  <c:v>661.85508530986</c:v>
                </c:pt>
                <c:pt idx="2897">
                  <c:v>661.6779297850084</c:v>
                </c:pt>
                <c:pt idx="2898">
                  <c:v>665.14428632305</c:v>
                </c:pt>
                <c:pt idx="2899">
                  <c:v>662.84477178538</c:v>
                </c:pt>
                <c:pt idx="2900">
                  <c:v>662.59405329615</c:v>
                </c:pt>
                <c:pt idx="2901">
                  <c:v>665.50217964936</c:v>
                </c:pt>
                <c:pt idx="2902">
                  <c:v>663.72193811003</c:v>
                </c:pt>
                <c:pt idx="2903">
                  <c:v>664.9770281269087</c:v>
                </c:pt>
                <c:pt idx="2904">
                  <c:v>668.21885793083</c:v>
                </c:pt>
                <c:pt idx="2905">
                  <c:v>664.68165322864</c:v>
                </c:pt>
                <c:pt idx="2906">
                  <c:v>665.72118423811</c:v>
                </c:pt>
                <c:pt idx="2907">
                  <c:v>668.2404356538505</c:v>
                </c:pt>
                <c:pt idx="2908">
                  <c:v>665.80881100469</c:v>
                </c:pt>
                <c:pt idx="2909">
                  <c:v>666.49353136023</c:v>
                </c:pt>
                <c:pt idx="2910">
                  <c:v>663.92537385399</c:v>
                </c:pt>
                <c:pt idx="2911">
                  <c:v>667.5359333311001</c:v>
                </c:pt>
                <c:pt idx="2912">
                  <c:v>667.89582707906</c:v>
                </c:pt>
                <c:pt idx="2915">
                  <c:v>668.66317892677</c:v>
                </c:pt>
                <c:pt idx="2916">
                  <c:v>662.21877761804</c:v>
                </c:pt>
                <c:pt idx="2917">
                  <c:v>665.2248466193</c:v>
                </c:pt>
                <c:pt idx="2918">
                  <c:v>659.33377011059</c:v>
                </c:pt>
                <c:pt idx="2919">
                  <c:v>663.03657244709</c:v>
                </c:pt>
                <c:pt idx="2920">
                  <c:v>667.0543173060901</c:v>
                </c:pt>
                <c:pt idx="2921">
                  <c:v>661.20972969913</c:v>
                </c:pt>
                <c:pt idx="2922">
                  <c:v>663.9263299297494</c:v>
                </c:pt>
                <c:pt idx="2923">
                  <c:v>666.8589281428589</c:v>
                </c:pt>
                <c:pt idx="2925">
                  <c:v>664.08907344357</c:v>
                </c:pt>
                <c:pt idx="2926">
                  <c:v>667.25123509734</c:v>
                </c:pt>
                <c:pt idx="2928">
                  <c:v>664.04117404087</c:v>
                </c:pt>
                <c:pt idx="2930">
                  <c:v>661.19969364325</c:v>
                </c:pt>
                <c:pt idx="2931">
                  <c:v>664.40974047435</c:v>
                </c:pt>
                <c:pt idx="2932">
                  <c:v>661.9000179439294</c:v>
                </c:pt>
                <c:pt idx="2933">
                  <c:v>661.8606743679</c:v>
                </c:pt>
                <c:pt idx="2934">
                  <c:v>665.5391891895694</c:v>
                </c:pt>
                <c:pt idx="2935">
                  <c:v>661.3668408967383</c:v>
                </c:pt>
                <c:pt idx="2936">
                  <c:v>663.7601898042888</c:v>
                </c:pt>
                <c:pt idx="2937">
                  <c:v>666.71539468199</c:v>
                </c:pt>
                <c:pt idx="2938">
                  <c:v>661.80069556074</c:v>
                </c:pt>
                <c:pt idx="2939">
                  <c:v>664.7560918139083</c:v>
                </c:pt>
                <c:pt idx="2940">
                  <c:v>669.1664533124894</c:v>
                </c:pt>
                <c:pt idx="2941">
                  <c:v>663.2295911154794</c:v>
                </c:pt>
                <c:pt idx="2942">
                  <c:v>667.62513844652</c:v>
                </c:pt>
                <c:pt idx="2944">
                  <c:v>661.04247746133</c:v>
                </c:pt>
                <c:pt idx="2945">
                  <c:v>665.0013042735</c:v>
                </c:pt>
                <c:pt idx="2946">
                  <c:v>661.88685336585</c:v>
                </c:pt>
                <c:pt idx="2947">
                  <c:v>663.0535758882394</c:v>
                </c:pt>
                <c:pt idx="2948">
                  <c:v>666.8527584305889</c:v>
                </c:pt>
                <c:pt idx="2949">
                  <c:v>663.1772662974394</c:v>
                </c:pt>
                <c:pt idx="2950">
                  <c:v>664.60667490235</c:v>
                </c:pt>
                <c:pt idx="2951">
                  <c:v>662.03098434132</c:v>
                </c:pt>
                <c:pt idx="2952">
                  <c:v>664.93743776315</c:v>
                </c:pt>
                <c:pt idx="2953">
                  <c:v>664.47993150845</c:v>
                </c:pt>
                <c:pt idx="2954">
                  <c:v>663.54733914766</c:v>
                </c:pt>
                <c:pt idx="2955">
                  <c:v>667.38823109781</c:v>
                </c:pt>
                <c:pt idx="2956">
                  <c:v>664.5340923751598</c:v>
                </c:pt>
                <c:pt idx="2957">
                  <c:v>661.826426987908</c:v>
                </c:pt>
                <c:pt idx="2958">
                  <c:v>665.58913717854</c:v>
                </c:pt>
                <c:pt idx="2959">
                  <c:v>666.4813308019401</c:v>
                </c:pt>
                <c:pt idx="2960">
                  <c:v>664.98960601895</c:v>
                </c:pt>
                <c:pt idx="2961">
                  <c:v>664.79873051653</c:v>
                </c:pt>
                <c:pt idx="2962">
                  <c:v>664.22884406281</c:v>
                </c:pt>
                <c:pt idx="2963">
                  <c:v>663.2028107902394</c:v>
                </c:pt>
                <c:pt idx="2964">
                  <c:v>663.4041507550701</c:v>
                </c:pt>
                <c:pt idx="2966">
                  <c:v>663.6223351813501</c:v>
                </c:pt>
                <c:pt idx="2967">
                  <c:v>664.98576279888</c:v>
                </c:pt>
                <c:pt idx="2968">
                  <c:v>661.70308134652</c:v>
                </c:pt>
                <c:pt idx="2969">
                  <c:v>664.5646016483001</c:v>
                </c:pt>
                <c:pt idx="2970">
                  <c:v>666.07684028971</c:v>
                </c:pt>
                <c:pt idx="2971">
                  <c:v>662.9902699318</c:v>
                </c:pt>
                <c:pt idx="2972">
                  <c:v>667.23072385783</c:v>
                </c:pt>
                <c:pt idx="2973">
                  <c:v>661.6456550218094</c:v>
                </c:pt>
                <c:pt idx="2974">
                  <c:v>664.88874017166</c:v>
                </c:pt>
                <c:pt idx="2975">
                  <c:v>668.71283774783</c:v>
                </c:pt>
                <c:pt idx="2976">
                  <c:v>663.1822861154888</c:v>
                </c:pt>
                <c:pt idx="2977">
                  <c:v>665.80542163932</c:v>
                </c:pt>
                <c:pt idx="2978">
                  <c:v>667.9553078938586</c:v>
                </c:pt>
                <c:pt idx="2979">
                  <c:v>661.14707257276</c:v>
                </c:pt>
                <c:pt idx="2980">
                  <c:v>665.0609069458</c:v>
                </c:pt>
                <c:pt idx="2981">
                  <c:v>669.32177422863</c:v>
                </c:pt>
                <c:pt idx="2982">
                  <c:v>663.61667656484</c:v>
                </c:pt>
                <c:pt idx="2983">
                  <c:v>667.29114639032</c:v>
                </c:pt>
                <c:pt idx="2984">
                  <c:v>661.1860872789</c:v>
                </c:pt>
                <c:pt idx="2986">
                  <c:v>664.9334661051794</c:v>
                </c:pt>
                <c:pt idx="2987">
                  <c:v>663.3106980477294</c:v>
                </c:pt>
                <c:pt idx="2988">
                  <c:v>664.8969852459101</c:v>
                </c:pt>
                <c:pt idx="2989">
                  <c:v>668.2608721182398</c:v>
                </c:pt>
                <c:pt idx="2990">
                  <c:v>665.86369866858</c:v>
                </c:pt>
                <c:pt idx="2991">
                  <c:v>665.49201730986</c:v>
                </c:pt>
                <c:pt idx="2992">
                  <c:v>665.1052940554594</c:v>
                </c:pt>
                <c:pt idx="2993">
                  <c:v>662.71918121184</c:v>
                </c:pt>
                <c:pt idx="2994">
                  <c:v>663.25459224023</c:v>
                </c:pt>
                <c:pt idx="2995">
                  <c:v>661.14894533859</c:v>
                </c:pt>
                <c:pt idx="2996">
                  <c:v>665.33090663709</c:v>
                </c:pt>
                <c:pt idx="2997">
                  <c:v>667.97819395916</c:v>
                </c:pt>
                <c:pt idx="2998">
                  <c:v>663.44020326745</c:v>
                </c:pt>
                <c:pt idx="2999">
                  <c:v>662.27064157115</c:v>
                </c:pt>
                <c:pt idx="3000">
                  <c:v>665.99836234679</c:v>
                </c:pt>
                <c:pt idx="3002">
                  <c:v>663.47595191528</c:v>
                </c:pt>
                <c:pt idx="3003">
                  <c:v>667.0898531036</c:v>
                </c:pt>
                <c:pt idx="3005">
                  <c:v>663.79439033889</c:v>
                </c:pt>
                <c:pt idx="3006">
                  <c:v>662.2615394184094</c:v>
                </c:pt>
                <c:pt idx="3007">
                  <c:v>663.10917907244</c:v>
                </c:pt>
                <c:pt idx="3008">
                  <c:v>666.42486454116</c:v>
                </c:pt>
                <c:pt idx="3010">
                  <c:v>663.27655739188</c:v>
                </c:pt>
                <c:pt idx="3011">
                  <c:v>666.88096091519</c:v>
                </c:pt>
                <c:pt idx="3012">
                  <c:v>661.50537399223</c:v>
                </c:pt>
                <c:pt idx="3013">
                  <c:v>665.35881836009</c:v>
                </c:pt>
                <c:pt idx="3014">
                  <c:v>669.11639341349</c:v>
                </c:pt>
                <c:pt idx="3015">
                  <c:v>662.8052377965494</c:v>
                </c:pt>
                <c:pt idx="3016">
                  <c:v>666.28157040684</c:v>
                </c:pt>
                <c:pt idx="3017">
                  <c:v>659.90518150466</c:v>
                </c:pt>
                <c:pt idx="3019">
                  <c:v>663.90577055867</c:v>
                </c:pt>
                <c:pt idx="3020">
                  <c:v>661.91357181182</c:v>
                </c:pt>
                <c:pt idx="3021">
                  <c:v>662.47774148217</c:v>
                </c:pt>
                <c:pt idx="3022">
                  <c:v>666.9662884615989</c:v>
                </c:pt>
                <c:pt idx="3023">
                  <c:v>663.686845618391</c:v>
                </c:pt>
                <c:pt idx="3024">
                  <c:v>664.18095217836</c:v>
                </c:pt>
                <c:pt idx="3025">
                  <c:v>661.8534203632701</c:v>
                </c:pt>
                <c:pt idx="3026">
                  <c:v>665.04584771633</c:v>
                </c:pt>
                <c:pt idx="3027">
                  <c:v>665.8601199409183</c:v>
                </c:pt>
                <c:pt idx="3028">
                  <c:v>662.8994587925594</c:v>
                </c:pt>
                <c:pt idx="3029">
                  <c:v>667.0165337081601</c:v>
                </c:pt>
                <c:pt idx="3030">
                  <c:v>661.88222267882</c:v>
                </c:pt>
                <c:pt idx="3031">
                  <c:v>663.97786833007</c:v>
                </c:pt>
                <c:pt idx="3032">
                  <c:v>667.7655361826294</c:v>
                </c:pt>
                <c:pt idx="3033">
                  <c:v>661.00432850489</c:v>
                </c:pt>
                <c:pt idx="3035">
                  <c:v>664.6876542135001</c:v>
                </c:pt>
                <c:pt idx="3036">
                  <c:v>658.5881156347499</c:v>
                </c:pt>
                <c:pt idx="3037">
                  <c:v>661.39458352171</c:v>
                </c:pt>
                <c:pt idx="3038">
                  <c:v>668.04108323477</c:v>
                </c:pt>
                <c:pt idx="3039">
                  <c:v>662.6898515291</c:v>
                </c:pt>
                <c:pt idx="3040">
                  <c:v>661.32856531218</c:v>
                </c:pt>
                <c:pt idx="3041">
                  <c:v>665.71917087756</c:v>
                </c:pt>
                <c:pt idx="3043">
                  <c:v>663.67715471561</c:v>
                </c:pt>
                <c:pt idx="3044">
                  <c:v>667.0580264214688</c:v>
                </c:pt>
                <c:pt idx="3045">
                  <c:v>661.7215250334388</c:v>
                </c:pt>
                <c:pt idx="3046">
                  <c:v>665.01686925227</c:v>
                </c:pt>
                <c:pt idx="3047">
                  <c:v>668.3562984290986</c:v>
                </c:pt>
                <c:pt idx="3048">
                  <c:v>662.3219633754788</c:v>
                </c:pt>
                <c:pt idx="3049">
                  <c:v>666.12989482136</c:v>
                </c:pt>
                <c:pt idx="3050">
                  <c:v>663.34132723929</c:v>
                </c:pt>
                <c:pt idx="3051">
                  <c:v>663.57287853509</c:v>
                </c:pt>
                <c:pt idx="3052">
                  <c:v>667.28183285208</c:v>
                </c:pt>
                <c:pt idx="3053">
                  <c:v>659.8579306946287</c:v>
                </c:pt>
                <c:pt idx="3054">
                  <c:v>663.15159577616</c:v>
                </c:pt>
                <c:pt idx="3055">
                  <c:v>665.6403131624194</c:v>
                </c:pt>
                <c:pt idx="3057">
                  <c:v>663.07516053421</c:v>
                </c:pt>
                <c:pt idx="3058">
                  <c:v>667.3160786337194</c:v>
                </c:pt>
                <c:pt idx="3059">
                  <c:v>661.79514753512</c:v>
                </c:pt>
                <c:pt idx="3060">
                  <c:v>665.4346587121801</c:v>
                </c:pt>
                <c:pt idx="3061">
                  <c:v>659.49301940725</c:v>
                </c:pt>
                <c:pt idx="3062">
                  <c:v>662.2026493203</c:v>
                </c:pt>
                <c:pt idx="3063">
                  <c:v>666.20087028173</c:v>
                </c:pt>
                <c:pt idx="3064">
                  <c:v>659.6216160943887</c:v>
                </c:pt>
                <c:pt idx="3065">
                  <c:v>664.0022554277689</c:v>
                </c:pt>
                <c:pt idx="3066">
                  <c:v>661.60104921171</c:v>
                </c:pt>
                <c:pt idx="3067">
                  <c:v>662.19808204505</c:v>
                </c:pt>
                <c:pt idx="3068">
                  <c:v>666.5145331029394</c:v>
                </c:pt>
                <c:pt idx="3070">
                  <c:v>664.0509513699699</c:v>
                </c:pt>
                <c:pt idx="3071">
                  <c:v>667.0424244598394</c:v>
                </c:pt>
                <c:pt idx="3073">
                  <c:v>664.24628937268</c:v>
                </c:pt>
                <c:pt idx="3074">
                  <c:v>659.77200406445</c:v>
                </c:pt>
                <c:pt idx="3075">
                  <c:v>662.60668251795</c:v>
                </c:pt>
                <c:pt idx="3076">
                  <c:v>666.57057112792</c:v>
                </c:pt>
                <c:pt idx="3078">
                  <c:v>664.57546647195</c:v>
                </c:pt>
                <c:pt idx="3079">
                  <c:v>661.51077382615</c:v>
                </c:pt>
                <c:pt idx="3080">
                  <c:v>662.2916661457689</c:v>
                </c:pt>
                <c:pt idx="3081">
                  <c:v>665.19353073065</c:v>
                </c:pt>
                <c:pt idx="3082">
                  <c:v>662.55825576974</c:v>
                </c:pt>
                <c:pt idx="3083">
                  <c:v>663.3896588314589</c:v>
                </c:pt>
                <c:pt idx="3084">
                  <c:v>666.7411533359488</c:v>
                </c:pt>
                <c:pt idx="3085">
                  <c:v>662.19750769958</c:v>
                </c:pt>
                <c:pt idx="3086">
                  <c:v>662.39638191803</c:v>
                </c:pt>
                <c:pt idx="3088">
                  <c:v>664.35584695089</c:v>
                </c:pt>
                <c:pt idx="3089">
                  <c:v>665.0499585089401</c:v>
                </c:pt>
                <c:pt idx="3090">
                  <c:v>662.3127894354888</c:v>
                </c:pt>
                <c:pt idx="3091">
                  <c:v>665.95609307168</c:v>
                </c:pt>
                <c:pt idx="3092">
                  <c:v>664.16348695933</c:v>
                </c:pt>
                <c:pt idx="3093">
                  <c:v>663.9124392280501</c:v>
                </c:pt>
                <c:pt idx="3094">
                  <c:v>668.4730662584001</c:v>
                </c:pt>
                <c:pt idx="3095">
                  <c:v>662.57339119372</c:v>
                </c:pt>
                <c:pt idx="3096">
                  <c:v>665.13271659286</c:v>
                </c:pt>
                <c:pt idx="3097">
                  <c:v>668.80567546334</c:v>
                </c:pt>
                <c:pt idx="3098">
                  <c:v>663.02475696693</c:v>
                </c:pt>
                <c:pt idx="3099">
                  <c:v>666.6388258740301</c:v>
                </c:pt>
                <c:pt idx="3100">
                  <c:v>669.72420617517</c:v>
                </c:pt>
                <c:pt idx="3101">
                  <c:v>665.04082537964</c:v>
                </c:pt>
                <c:pt idx="3102">
                  <c:v>667.8651484328186</c:v>
                </c:pt>
                <c:pt idx="3103">
                  <c:v>665.1511605984588</c:v>
                </c:pt>
                <c:pt idx="3105">
                  <c:v>664.03945422589</c:v>
                </c:pt>
                <c:pt idx="3106">
                  <c:v>659.04771145056</c:v>
                </c:pt>
                <c:pt idx="3107">
                  <c:v>662.007708252</c:v>
                </c:pt>
                <c:pt idx="3108">
                  <c:v>664.84395970968</c:v>
                </c:pt>
                <c:pt idx="3109">
                  <c:v>662.8168338259889</c:v>
                </c:pt>
                <c:pt idx="3110">
                  <c:v>665.25752606885</c:v>
                </c:pt>
                <c:pt idx="3111">
                  <c:v>668.8978273244683</c:v>
                </c:pt>
                <c:pt idx="3112">
                  <c:v>662.93374237846</c:v>
                </c:pt>
                <c:pt idx="3113">
                  <c:v>666.089354251081</c:v>
                </c:pt>
                <c:pt idx="3114">
                  <c:v>668.97509502773</c:v>
                </c:pt>
                <c:pt idx="3115">
                  <c:v>661.50893193045</c:v>
                </c:pt>
                <c:pt idx="3116">
                  <c:v>664.03849269113</c:v>
                </c:pt>
                <c:pt idx="3118">
                  <c:v>661.27042473398</c:v>
                </c:pt>
                <c:pt idx="3119">
                  <c:v>663.8278101393494</c:v>
                </c:pt>
                <c:pt idx="3120">
                  <c:v>661.3195821893194</c:v>
                </c:pt>
                <c:pt idx="3121">
                  <c:v>661.41649870819</c:v>
                </c:pt>
                <c:pt idx="3122">
                  <c:v>664.6570181744078</c:v>
                </c:pt>
                <c:pt idx="3123">
                  <c:v>658.1751718203</c:v>
                </c:pt>
                <c:pt idx="3124">
                  <c:v>661.12518367675</c:v>
                </c:pt>
                <c:pt idx="3125">
                  <c:v>665.53489717362</c:v>
                </c:pt>
                <c:pt idx="3127">
                  <c:v>665.28087026797</c:v>
                </c:pt>
                <c:pt idx="3128">
                  <c:v>663.33542333018</c:v>
                </c:pt>
                <c:pt idx="3129">
                  <c:v>663.72409861653</c:v>
                </c:pt>
                <c:pt idx="3130">
                  <c:v>667.78117603407</c:v>
                </c:pt>
                <c:pt idx="3132">
                  <c:v>661.3398237904378</c:v>
                </c:pt>
                <c:pt idx="3133">
                  <c:v>665.2922308351199</c:v>
                </c:pt>
                <c:pt idx="3134">
                  <c:v>662.4134329219901</c:v>
                </c:pt>
                <c:pt idx="3135">
                  <c:v>662.78350011072</c:v>
                </c:pt>
                <c:pt idx="3136">
                  <c:v>659.59586282114</c:v>
                </c:pt>
                <c:pt idx="3137">
                  <c:v>663.47073547213</c:v>
                </c:pt>
                <c:pt idx="3138">
                  <c:v>664.04233554197</c:v>
                </c:pt>
                <c:pt idx="3139">
                  <c:v>661.9730812809</c:v>
                </c:pt>
                <c:pt idx="3140">
                  <c:v>665.23511893084</c:v>
                </c:pt>
                <c:pt idx="3141">
                  <c:v>665.4443420248399</c:v>
                </c:pt>
                <c:pt idx="3142">
                  <c:v>662.08316225843</c:v>
                </c:pt>
                <c:pt idx="3143">
                  <c:v>665.25336315847</c:v>
                </c:pt>
                <c:pt idx="3144">
                  <c:v>665.20929126084</c:v>
                </c:pt>
                <c:pt idx="3145">
                  <c:v>662.8184958219794</c:v>
                </c:pt>
                <c:pt idx="3146">
                  <c:v>663.4519605976999</c:v>
                </c:pt>
                <c:pt idx="3147">
                  <c:v>659.3411714224787</c:v>
                </c:pt>
                <c:pt idx="3148">
                  <c:v>662.98933978535</c:v>
                </c:pt>
                <c:pt idx="3149">
                  <c:v>662.65284519661</c:v>
                </c:pt>
                <c:pt idx="3151">
                  <c:v>663.39686257221</c:v>
                </c:pt>
                <c:pt idx="3152">
                  <c:v>664.1515385909494</c:v>
                </c:pt>
                <c:pt idx="3153">
                  <c:v>661.11222157839</c:v>
                </c:pt>
                <c:pt idx="3154">
                  <c:v>664.9480295510499</c:v>
                </c:pt>
                <c:pt idx="3155">
                  <c:v>661.51438386251</c:v>
                </c:pt>
                <c:pt idx="3156">
                  <c:v>658.62462906081</c:v>
                </c:pt>
                <c:pt idx="3157">
                  <c:v>662.14717623769</c:v>
                </c:pt>
                <c:pt idx="3158">
                  <c:v>662.1585450988</c:v>
                </c:pt>
                <c:pt idx="3159">
                  <c:v>659.70839153766</c:v>
                </c:pt>
                <c:pt idx="3160">
                  <c:v>663.21437907679</c:v>
                </c:pt>
                <c:pt idx="3161">
                  <c:v>665.9320028363999</c:v>
                </c:pt>
                <c:pt idx="3163">
                  <c:v>664.40387991617</c:v>
                </c:pt>
                <c:pt idx="3164">
                  <c:v>658.61532429582</c:v>
                </c:pt>
                <c:pt idx="3165">
                  <c:v>661.39991191967</c:v>
                </c:pt>
                <c:pt idx="3166">
                  <c:v>664.93902666604</c:v>
                </c:pt>
                <c:pt idx="3167">
                  <c:v>659.17598155014</c:v>
                </c:pt>
                <c:pt idx="3168">
                  <c:v>662.70175497327</c:v>
                </c:pt>
                <c:pt idx="3169">
                  <c:v>666.3077253108194</c:v>
                </c:pt>
                <c:pt idx="3171">
                  <c:v>663.3622303165394</c:v>
                </c:pt>
                <c:pt idx="3174">
                  <c:v>662.9466434658187</c:v>
                </c:pt>
                <c:pt idx="3175">
                  <c:v>659.48352805637</c:v>
                </c:pt>
                <c:pt idx="3176">
                  <c:v>659.97967113892</c:v>
                </c:pt>
                <c:pt idx="3177">
                  <c:v>663.03117378114</c:v>
                </c:pt>
                <c:pt idx="3180">
                  <c:v>658.6020125952589</c:v>
                </c:pt>
                <c:pt idx="3181">
                  <c:v>661.3005556756</c:v>
                </c:pt>
                <c:pt idx="3182">
                  <c:v>662.54915774722</c:v>
                </c:pt>
                <c:pt idx="3183">
                  <c:v>659.6133562531</c:v>
                </c:pt>
                <c:pt idx="3184">
                  <c:v>663.1575682645188</c:v>
                </c:pt>
                <c:pt idx="3185">
                  <c:v>657.4215211744378</c:v>
                </c:pt>
                <c:pt idx="3187">
                  <c:v>664.3065652953584</c:v>
                </c:pt>
                <c:pt idx="3188">
                  <c:v>658.22826126912</c:v>
                </c:pt>
                <c:pt idx="3189">
                  <c:v>661.47371132898</c:v>
                </c:pt>
                <c:pt idx="3190">
                  <c:v>658.38035645921</c:v>
                </c:pt>
                <c:pt idx="3191">
                  <c:v>659.12790693698</c:v>
                </c:pt>
                <c:pt idx="3192">
                  <c:v>661.59687439218</c:v>
                </c:pt>
                <c:pt idx="3193">
                  <c:v>658.9972191785694</c:v>
                </c:pt>
                <c:pt idx="3194">
                  <c:v>658.8932468434389</c:v>
                </c:pt>
                <c:pt idx="3195">
                  <c:v>662.82831455002</c:v>
                </c:pt>
                <c:pt idx="3196">
                  <c:v>659.0392128877783</c:v>
                </c:pt>
                <c:pt idx="3198">
                  <c:v>657.79355355372</c:v>
                </c:pt>
                <c:pt idx="3199">
                  <c:v>661.53775790049</c:v>
                </c:pt>
                <c:pt idx="3201">
                  <c:v>658.5646170579694</c:v>
                </c:pt>
                <c:pt idx="3202">
                  <c:v>662.20323718232</c:v>
                </c:pt>
                <c:pt idx="3203">
                  <c:v>662.87224607235</c:v>
                </c:pt>
                <c:pt idx="3204">
                  <c:v>659.75326423954</c:v>
                </c:pt>
                <c:pt idx="3205">
                  <c:v>662.5410622230494</c:v>
                </c:pt>
                <c:pt idx="3206">
                  <c:v>663.6645599955087</c:v>
                </c:pt>
                <c:pt idx="3207">
                  <c:v>656.9556451234479</c:v>
                </c:pt>
                <c:pt idx="3209">
                  <c:v>658.50933661506</c:v>
                </c:pt>
                <c:pt idx="3210">
                  <c:v>657.25102961968</c:v>
                </c:pt>
                <c:pt idx="3211">
                  <c:v>661.1609977831494</c:v>
                </c:pt>
                <c:pt idx="3212">
                  <c:v>655.74815857286</c:v>
                </c:pt>
                <c:pt idx="3213">
                  <c:v>658.67229213897</c:v>
                </c:pt>
                <c:pt idx="3214">
                  <c:v>663.067005305768</c:v>
                </c:pt>
                <c:pt idx="3215">
                  <c:v>657.86858791023</c:v>
                </c:pt>
                <c:pt idx="3216">
                  <c:v>661.44381632533</c:v>
                </c:pt>
                <c:pt idx="3217">
                  <c:v>664.8801843756</c:v>
                </c:pt>
                <c:pt idx="3218">
                  <c:v>658.50747541617</c:v>
                </c:pt>
                <c:pt idx="3219">
                  <c:v>661.28076546695</c:v>
                </c:pt>
                <c:pt idx="3220">
                  <c:v>659.01275602966</c:v>
                </c:pt>
                <c:pt idx="3221">
                  <c:v>657.9617959096</c:v>
                </c:pt>
                <c:pt idx="3222">
                  <c:v>661.9419678788494</c:v>
                </c:pt>
                <c:pt idx="3223">
                  <c:v>658.4626626801078</c:v>
                </c:pt>
                <c:pt idx="3224">
                  <c:v>659.18778624259</c:v>
                </c:pt>
                <c:pt idx="3225">
                  <c:v>662.7526767424189</c:v>
                </c:pt>
                <c:pt idx="3226">
                  <c:v>658.7671594955075</c:v>
                </c:pt>
                <c:pt idx="3227">
                  <c:v>658.62371707122</c:v>
                </c:pt>
                <c:pt idx="3229">
                  <c:v>657.7608630338101</c:v>
                </c:pt>
                <c:pt idx="3230">
                  <c:v>659.57354252327</c:v>
                </c:pt>
                <c:pt idx="3231">
                  <c:v>663.0046008565</c:v>
                </c:pt>
                <c:pt idx="3233">
                  <c:v>661.4765208308194</c:v>
                </c:pt>
                <c:pt idx="3234">
                  <c:v>659.4015951905284</c:v>
                </c:pt>
                <c:pt idx="3235">
                  <c:v>662.0259554335294</c:v>
                </c:pt>
                <c:pt idx="3236">
                  <c:v>662.6883683223</c:v>
                </c:pt>
                <c:pt idx="3238">
                  <c:v>663.9689428450894</c:v>
                </c:pt>
                <c:pt idx="3239">
                  <c:v>664.67841074276</c:v>
                </c:pt>
                <c:pt idx="3241">
                  <c:v>664.09894737284</c:v>
                </c:pt>
                <c:pt idx="3242">
                  <c:v>659.60996391037</c:v>
                </c:pt>
                <c:pt idx="3243">
                  <c:v>659.1018461937994</c:v>
                </c:pt>
                <c:pt idx="3244">
                  <c:v>661.5628889889994</c:v>
                </c:pt>
                <c:pt idx="3245">
                  <c:v>656.4273257182188</c:v>
                </c:pt>
                <c:pt idx="3247">
                  <c:v>658.5576999021089</c:v>
                </c:pt>
                <c:pt idx="3248">
                  <c:v>659.28487811947</c:v>
                </c:pt>
                <c:pt idx="3249">
                  <c:v>663.87531212379</c:v>
                </c:pt>
                <c:pt idx="3250">
                  <c:v>661.03883595895</c:v>
                </c:pt>
                <c:pt idx="3252">
                  <c:v>664.9512092532186</c:v>
                </c:pt>
                <c:pt idx="3253">
                  <c:v>662.6376596705094</c:v>
                </c:pt>
                <c:pt idx="3254">
                  <c:v>663.30410652996</c:v>
                </c:pt>
                <c:pt idx="3258">
                  <c:v>658.07594683666</c:v>
                </c:pt>
                <c:pt idx="3259">
                  <c:v>661.92437246938</c:v>
                </c:pt>
                <c:pt idx="3260">
                  <c:v>658.66962262715</c:v>
                </c:pt>
                <c:pt idx="3261">
                  <c:v>659.65087607987</c:v>
                </c:pt>
                <c:pt idx="3262">
                  <c:v>663.79505137515</c:v>
                </c:pt>
                <c:pt idx="3263">
                  <c:v>658.3612050111386</c:v>
                </c:pt>
                <c:pt idx="3264">
                  <c:v>661.20636441923</c:v>
                </c:pt>
                <c:pt idx="3265">
                  <c:v>665.38010767974</c:v>
                </c:pt>
                <c:pt idx="3266">
                  <c:v>659.9583258109386</c:v>
                </c:pt>
                <c:pt idx="3267">
                  <c:v>663.75253605111</c:v>
                </c:pt>
                <c:pt idx="3268">
                  <c:v>667.41323215024</c:v>
                </c:pt>
                <c:pt idx="3269">
                  <c:v>657.46093767962</c:v>
                </c:pt>
                <c:pt idx="3271">
                  <c:v>656.3514201774288</c:v>
                </c:pt>
                <c:pt idx="3272">
                  <c:v>659.67054066951</c:v>
                </c:pt>
                <c:pt idx="3273">
                  <c:v>662.9314979049286</c:v>
                </c:pt>
                <c:pt idx="3275">
                  <c:v>661.3296269930278</c:v>
                </c:pt>
                <c:pt idx="3276">
                  <c:v>658.09355329623</c:v>
                </c:pt>
                <c:pt idx="3277">
                  <c:v>662.16597676896</c:v>
                </c:pt>
                <c:pt idx="3278">
                  <c:v>662.32986339169</c:v>
                </c:pt>
                <c:pt idx="3279">
                  <c:v>658.71952520071</c:v>
                </c:pt>
                <c:pt idx="3280">
                  <c:v>662.16954854666</c:v>
                </c:pt>
                <c:pt idx="3281">
                  <c:v>663.1945909988205</c:v>
                </c:pt>
                <c:pt idx="3282">
                  <c:v>655.9179381031901</c:v>
                </c:pt>
                <c:pt idx="3283">
                  <c:v>659.99653441743</c:v>
                </c:pt>
                <c:pt idx="3284">
                  <c:v>659.63497869722</c:v>
                </c:pt>
                <c:pt idx="3285">
                  <c:v>657.20482141222</c:v>
                </c:pt>
                <c:pt idx="3287">
                  <c:v>659.70912113935</c:v>
                </c:pt>
                <c:pt idx="3288">
                  <c:v>657.91534295131</c:v>
                </c:pt>
                <c:pt idx="3290">
                  <c:v>655.07232570766</c:v>
                </c:pt>
                <c:pt idx="3291">
                  <c:v>659.3211392748701</c:v>
                </c:pt>
                <c:pt idx="3292">
                  <c:v>659.91176647228</c:v>
                </c:pt>
                <c:pt idx="3293">
                  <c:v>656.63282829019</c:v>
                </c:pt>
                <c:pt idx="3294">
                  <c:v>659.4333247009794</c:v>
                </c:pt>
                <c:pt idx="3295">
                  <c:v>659.8310717199494</c:v>
                </c:pt>
                <c:pt idx="3296">
                  <c:v>657.9608646899483</c:v>
                </c:pt>
                <c:pt idx="3298">
                  <c:v>661.74405355876</c:v>
                </c:pt>
                <c:pt idx="3299">
                  <c:v>658.1829329141</c:v>
                </c:pt>
                <c:pt idx="3300">
                  <c:v>661.1259408629201</c:v>
                </c:pt>
                <c:pt idx="3301">
                  <c:v>656.35937275265</c:v>
                </c:pt>
                <c:pt idx="3302">
                  <c:v>659.8192564647786</c:v>
                </c:pt>
                <c:pt idx="3303">
                  <c:v>663.41845341361</c:v>
                </c:pt>
                <c:pt idx="3304">
                  <c:v>657.8165514067189</c:v>
                </c:pt>
                <c:pt idx="3305">
                  <c:v>662.23579852541</c:v>
                </c:pt>
                <c:pt idx="3306">
                  <c:v>665.4371499338894</c:v>
                </c:pt>
                <c:pt idx="3309">
                  <c:v>658.15460862001</c:v>
                </c:pt>
                <c:pt idx="3311">
                  <c:v>389.68023684753</c:v>
                </c:pt>
                <c:pt idx="3312">
                  <c:v>389.926796865449</c:v>
                </c:pt>
                <c:pt idx="3313">
                  <c:v>388.25641661996</c:v>
                </c:pt>
                <c:pt idx="3314">
                  <c:v>389.15591984805</c:v>
                </c:pt>
                <c:pt idx="3316">
                  <c:v>387.832016256799</c:v>
                </c:pt>
                <c:pt idx="3317">
                  <c:v>584.9520850566801</c:v>
                </c:pt>
                <c:pt idx="3318">
                  <c:v>592.8663182853383</c:v>
                </c:pt>
                <c:pt idx="3319">
                  <c:v>593.76317229368</c:v>
                </c:pt>
                <c:pt idx="3320">
                  <c:v>596.22810739928</c:v>
                </c:pt>
                <c:pt idx="3322">
                  <c:v>599.28039162959</c:v>
                </c:pt>
                <c:pt idx="3324">
                  <c:v>597.67890939772</c:v>
                </c:pt>
                <c:pt idx="3325">
                  <c:v>595.4500340858988</c:v>
                </c:pt>
                <c:pt idx="3326">
                  <c:v>597.33191625604</c:v>
                </c:pt>
                <c:pt idx="3328">
                  <c:v>598.5124214414386</c:v>
                </c:pt>
                <c:pt idx="3329">
                  <c:v>599.8506206762094</c:v>
                </c:pt>
                <c:pt idx="3330">
                  <c:v>582.57189443608</c:v>
                </c:pt>
                <c:pt idx="3331">
                  <c:v>543.0766373278</c:v>
                </c:pt>
                <c:pt idx="3332">
                  <c:v>457.65365919341</c:v>
                </c:pt>
                <c:pt idx="3333">
                  <c:v>292.2051431742099</c:v>
                </c:pt>
                <c:pt idx="3475">
                  <c:v>411.5085260261199</c:v>
                </c:pt>
                <c:pt idx="3476">
                  <c:v>621.55394135466</c:v>
                </c:pt>
                <c:pt idx="3478">
                  <c:v>661.22327381471</c:v>
                </c:pt>
                <c:pt idx="3479">
                  <c:v>661.8541398717794</c:v>
                </c:pt>
                <c:pt idx="3481">
                  <c:v>661.6076938903188</c:v>
                </c:pt>
                <c:pt idx="3484">
                  <c:v>661.16156445658</c:v>
                </c:pt>
                <c:pt idx="3486">
                  <c:v>664.5415234650084</c:v>
                </c:pt>
                <c:pt idx="3487">
                  <c:v>656.22114273366</c:v>
                </c:pt>
                <c:pt idx="3489">
                  <c:v>664.02646857918</c:v>
                </c:pt>
                <c:pt idx="3490">
                  <c:v>659.1257196852994</c:v>
                </c:pt>
                <c:pt idx="3491">
                  <c:v>663.21335431473</c:v>
                </c:pt>
                <c:pt idx="3492">
                  <c:v>666.52516825723</c:v>
                </c:pt>
                <c:pt idx="3493">
                  <c:v>658.34923163647</c:v>
                </c:pt>
                <c:pt idx="3494">
                  <c:v>662.103770038731</c:v>
                </c:pt>
                <c:pt idx="3497">
                  <c:v>665.8931614197394</c:v>
                </c:pt>
                <c:pt idx="3498">
                  <c:v>659.9686254967683</c:v>
                </c:pt>
                <c:pt idx="3500">
                  <c:v>666.12899251948</c:v>
                </c:pt>
                <c:pt idx="3501">
                  <c:v>661.4279455349389</c:v>
                </c:pt>
                <c:pt idx="3502">
                  <c:v>665.83847770859</c:v>
                </c:pt>
                <c:pt idx="3503">
                  <c:v>659.8615333569799</c:v>
                </c:pt>
                <c:pt idx="3504">
                  <c:v>661.5302089903294</c:v>
                </c:pt>
                <c:pt idx="3506">
                  <c:v>661.17737111498</c:v>
                </c:pt>
                <c:pt idx="3507">
                  <c:v>661.60913249767</c:v>
                </c:pt>
                <c:pt idx="3509">
                  <c:v>662.29803012621</c:v>
                </c:pt>
                <c:pt idx="3511">
                  <c:v>661.3199029156599</c:v>
                </c:pt>
                <c:pt idx="3512">
                  <c:v>662.91278502161</c:v>
                </c:pt>
                <c:pt idx="3514">
                  <c:v>664.6365251624584</c:v>
                </c:pt>
                <c:pt idx="3515">
                  <c:v>665.6481155674101</c:v>
                </c:pt>
                <c:pt idx="3516">
                  <c:v>659.2624110391</c:v>
                </c:pt>
                <c:pt idx="3518">
                  <c:v>658.5679092937983</c:v>
                </c:pt>
                <c:pt idx="3519">
                  <c:v>662.6591921833588</c:v>
                </c:pt>
                <c:pt idx="3520">
                  <c:v>664.2529680887083</c:v>
                </c:pt>
                <c:pt idx="3521">
                  <c:v>657.52237564275</c:v>
                </c:pt>
                <c:pt idx="3522">
                  <c:v>661.4719916854789</c:v>
                </c:pt>
                <c:pt idx="3523">
                  <c:v>663.3464661805777</c:v>
                </c:pt>
                <c:pt idx="3524">
                  <c:v>661.4070273126088</c:v>
                </c:pt>
                <c:pt idx="3525">
                  <c:v>662.50338361971</c:v>
                </c:pt>
                <c:pt idx="3526">
                  <c:v>656.25706705885</c:v>
                </c:pt>
                <c:pt idx="3528">
                  <c:v>662.1416160400494</c:v>
                </c:pt>
                <c:pt idx="3530">
                  <c:v>659.7023060807</c:v>
                </c:pt>
                <c:pt idx="3531">
                  <c:v>654.98537362238</c:v>
                </c:pt>
                <c:pt idx="3532">
                  <c:v>659.5403186654094</c:v>
                </c:pt>
                <c:pt idx="3534">
                  <c:v>658.28363113573</c:v>
                </c:pt>
                <c:pt idx="3535">
                  <c:v>661.78840516377</c:v>
                </c:pt>
                <c:pt idx="3536">
                  <c:v>653.53863481564</c:v>
                </c:pt>
                <c:pt idx="3537">
                  <c:v>657.66840061074</c:v>
                </c:pt>
                <c:pt idx="3538">
                  <c:v>658.291797457111</c:v>
                </c:pt>
                <c:pt idx="3539">
                  <c:v>656.4434790063</c:v>
                </c:pt>
                <c:pt idx="3540">
                  <c:v>656.1170759074801</c:v>
                </c:pt>
                <c:pt idx="3542">
                  <c:v>654.7651660751699</c:v>
                </c:pt>
                <c:pt idx="3543">
                  <c:v>658.8502823789394</c:v>
                </c:pt>
                <c:pt idx="3544">
                  <c:v>655.09443165749</c:v>
                </c:pt>
                <c:pt idx="3545">
                  <c:v>658.4347084059087</c:v>
                </c:pt>
                <c:pt idx="3546">
                  <c:v>658.5132256209394</c:v>
                </c:pt>
                <c:pt idx="3547">
                  <c:v>653.54594546085</c:v>
                </c:pt>
                <c:pt idx="3548">
                  <c:v>657.7092560508</c:v>
                </c:pt>
                <c:pt idx="3549">
                  <c:v>655.61638689983</c:v>
                </c:pt>
                <c:pt idx="3550">
                  <c:v>656.9461494589187</c:v>
                </c:pt>
                <c:pt idx="3551">
                  <c:v>657.0977338931</c:v>
                </c:pt>
                <c:pt idx="3552">
                  <c:v>651.17403296007</c:v>
                </c:pt>
                <c:pt idx="3553">
                  <c:v>655.40767067304</c:v>
                </c:pt>
                <c:pt idx="3554">
                  <c:v>659.58369874203</c:v>
                </c:pt>
                <c:pt idx="3555">
                  <c:v>654.94048790206</c:v>
                </c:pt>
                <c:pt idx="3556">
                  <c:v>653.5596796852587</c:v>
                </c:pt>
                <c:pt idx="3557">
                  <c:v>659.1684678594394</c:v>
                </c:pt>
                <c:pt idx="3558">
                  <c:v>653.86500622114</c:v>
                </c:pt>
                <c:pt idx="3559">
                  <c:v>658.8605184099678</c:v>
                </c:pt>
                <c:pt idx="3560">
                  <c:v>651.5267997230699</c:v>
                </c:pt>
                <c:pt idx="3561">
                  <c:v>654.26478188461</c:v>
                </c:pt>
                <c:pt idx="3562">
                  <c:v>658.56851175894</c:v>
                </c:pt>
                <c:pt idx="3563">
                  <c:v>652.93067609268</c:v>
                </c:pt>
                <c:pt idx="3564">
                  <c:v>657.0619846822588</c:v>
                </c:pt>
                <c:pt idx="3565">
                  <c:v>662.0584243137694</c:v>
                </c:pt>
                <c:pt idx="3566">
                  <c:v>652.083314647011</c:v>
                </c:pt>
                <c:pt idx="3567">
                  <c:v>656.23277608697</c:v>
                </c:pt>
                <c:pt idx="3568">
                  <c:v>652.6434136759001</c:v>
                </c:pt>
                <c:pt idx="3569">
                  <c:v>655.5608368034889</c:v>
                </c:pt>
                <c:pt idx="3570">
                  <c:v>659.27590778052</c:v>
                </c:pt>
                <c:pt idx="3571">
                  <c:v>654.65828491706</c:v>
                </c:pt>
                <c:pt idx="3572">
                  <c:v>654.229948638171</c:v>
                </c:pt>
                <c:pt idx="3573">
                  <c:v>652.675575727861</c:v>
                </c:pt>
                <c:pt idx="3574">
                  <c:v>653.4909598899885</c:v>
                </c:pt>
                <c:pt idx="3575">
                  <c:v>658.25740434162</c:v>
                </c:pt>
                <c:pt idx="3576">
                  <c:v>653.3070447082694</c:v>
                </c:pt>
                <c:pt idx="3577">
                  <c:v>656.7960544856294</c:v>
                </c:pt>
                <c:pt idx="3579">
                  <c:v>653.0641774254086</c:v>
                </c:pt>
                <c:pt idx="3580">
                  <c:v>656.81970067852</c:v>
                </c:pt>
                <c:pt idx="3581">
                  <c:v>651.66085660566</c:v>
                </c:pt>
                <c:pt idx="3582">
                  <c:v>655.57507560432</c:v>
                </c:pt>
                <c:pt idx="3583">
                  <c:v>653.95957171669</c:v>
                </c:pt>
                <c:pt idx="3584">
                  <c:v>651.03367755552</c:v>
                </c:pt>
                <c:pt idx="3585">
                  <c:v>655.191878375891</c:v>
                </c:pt>
                <c:pt idx="3586">
                  <c:v>653.3597614523001</c:v>
                </c:pt>
                <c:pt idx="3587">
                  <c:v>654.31315536082</c:v>
                </c:pt>
                <c:pt idx="3588">
                  <c:v>652.7524698898185</c:v>
                </c:pt>
                <c:pt idx="3589">
                  <c:v>652.31899304649</c:v>
                </c:pt>
                <c:pt idx="3590">
                  <c:v>656.79393875351</c:v>
                </c:pt>
                <c:pt idx="3591">
                  <c:v>654.88493214266</c:v>
                </c:pt>
                <c:pt idx="3592">
                  <c:v>651.90229524911</c:v>
                </c:pt>
                <c:pt idx="3593">
                  <c:v>657.26245557854</c:v>
                </c:pt>
                <c:pt idx="3594">
                  <c:v>654.7175234632994</c:v>
                </c:pt>
                <c:pt idx="3595">
                  <c:v>655.15772415666</c:v>
                </c:pt>
                <c:pt idx="3596">
                  <c:v>654.38652755606</c:v>
                </c:pt>
                <c:pt idx="3597">
                  <c:v>656.07438229785</c:v>
                </c:pt>
                <c:pt idx="3598">
                  <c:v>656.79851873257</c:v>
                </c:pt>
                <c:pt idx="3599">
                  <c:v>655.10727820011</c:v>
                </c:pt>
                <c:pt idx="3600">
                  <c:v>657.5230754854688</c:v>
                </c:pt>
                <c:pt idx="3601">
                  <c:v>655.19398925631</c:v>
                </c:pt>
                <c:pt idx="3602">
                  <c:v>656.48274968225</c:v>
                </c:pt>
                <c:pt idx="3603">
                  <c:v>654.99353669321</c:v>
                </c:pt>
                <c:pt idx="3604">
                  <c:v>654.36882621115</c:v>
                </c:pt>
                <c:pt idx="3605">
                  <c:v>656.28550573731</c:v>
                </c:pt>
                <c:pt idx="3606">
                  <c:v>655.11607187382</c:v>
                </c:pt>
                <c:pt idx="3607">
                  <c:v>656.9556386194</c:v>
                </c:pt>
                <c:pt idx="3608">
                  <c:v>664.09230893461</c:v>
                </c:pt>
                <c:pt idx="3609">
                  <c:v>669.8379038711089</c:v>
                </c:pt>
                <c:pt idx="3610">
                  <c:v>676.1654295257994</c:v>
                </c:pt>
                <c:pt idx="3611">
                  <c:v>673.27080695534</c:v>
                </c:pt>
                <c:pt idx="3612">
                  <c:v>673.3824675399201</c:v>
                </c:pt>
                <c:pt idx="3613">
                  <c:v>669.6452682993194</c:v>
                </c:pt>
                <c:pt idx="3614">
                  <c:v>668.64065299266</c:v>
                </c:pt>
                <c:pt idx="3615">
                  <c:v>665.06091964539</c:v>
                </c:pt>
                <c:pt idx="3617">
                  <c:v>654.70420112414</c:v>
                </c:pt>
                <c:pt idx="3618">
                  <c:v>652.69419428715</c:v>
                </c:pt>
                <c:pt idx="3619">
                  <c:v>656.1511657977786</c:v>
                </c:pt>
                <c:pt idx="3620">
                  <c:v>658.03137566276</c:v>
                </c:pt>
                <c:pt idx="3621">
                  <c:v>656.22085527718</c:v>
                </c:pt>
                <c:pt idx="3622">
                  <c:v>657.97739624327</c:v>
                </c:pt>
                <c:pt idx="3623">
                  <c:v>656.49233005455</c:v>
                </c:pt>
                <c:pt idx="3624">
                  <c:v>654.0842588256601</c:v>
                </c:pt>
                <c:pt idx="3625">
                  <c:v>652.74238454961</c:v>
                </c:pt>
                <c:pt idx="3626">
                  <c:v>656.96819501748</c:v>
                </c:pt>
                <c:pt idx="3627">
                  <c:v>658.54494259411</c:v>
                </c:pt>
                <c:pt idx="3628">
                  <c:v>657.15307914336</c:v>
                </c:pt>
                <c:pt idx="3629">
                  <c:v>659.16784551886</c:v>
                </c:pt>
                <c:pt idx="3630">
                  <c:v>653.8826858000788</c:v>
                </c:pt>
                <c:pt idx="3631">
                  <c:v>655.6289055836</c:v>
                </c:pt>
                <c:pt idx="3632">
                  <c:v>653.9772474901189</c:v>
                </c:pt>
                <c:pt idx="3635">
                  <c:v>516.4324471588901</c:v>
                </c:pt>
                <c:pt idx="3636">
                  <c:v>519.52730446162</c:v>
                </c:pt>
                <c:pt idx="3637">
                  <c:v>516.50019052065</c:v>
                </c:pt>
                <c:pt idx="3638">
                  <c:v>519.10954431396</c:v>
                </c:pt>
                <c:pt idx="3640">
                  <c:v>519.1679064896894</c:v>
                </c:pt>
                <c:pt idx="3641">
                  <c:v>517.7722499192801</c:v>
                </c:pt>
                <c:pt idx="3642">
                  <c:v>514.8933094445</c:v>
                </c:pt>
                <c:pt idx="3643">
                  <c:v>517.4188165730101</c:v>
                </c:pt>
                <c:pt idx="3644">
                  <c:v>514.61894358378</c:v>
                </c:pt>
                <c:pt idx="3645">
                  <c:v>517.4929078418401</c:v>
                </c:pt>
                <c:pt idx="3647">
                  <c:v>518.04886193228</c:v>
                </c:pt>
                <c:pt idx="3648">
                  <c:v>517.3614947481</c:v>
                </c:pt>
                <c:pt idx="3649">
                  <c:v>513.3760977334794</c:v>
                </c:pt>
                <c:pt idx="3650">
                  <c:v>517.19048929734</c:v>
                </c:pt>
                <c:pt idx="3652">
                  <c:v>517.86037457823</c:v>
                </c:pt>
                <c:pt idx="3653">
                  <c:v>521.13375536427</c:v>
                </c:pt>
                <c:pt idx="3654">
                  <c:v>518.2556259157989</c:v>
                </c:pt>
                <c:pt idx="3655">
                  <c:v>519.3940838949383</c:v>
                </c:pt>
                <c:pt idx="3656">
                  <c:v>513.01450983664</c:v>
                </c:pt>
                <c:pt idx="3657">
                  <c:v>516.54330772447</c:v>
                </c:pt>
                <c:pt idx="3658">
                  <c:v>518.41896664462</c:v>
                </c:pt>
                <c:pt idx="3659">
                  <c:v>515.79313839963</c:v>
                </c:pt>
                <c:pt idx="3660">
                  <c:v>518.6261129226</c:v>
                </c:pt>
                <c:pt idx="3661">
                  <c:v>515.8591510013594</c:v>
                </c:pt>
                <c:pt idx="3662">
                  <c:v>518.66635728317</c:v>
                </c:pt>
                <c:pt idx="3663">
                  <c:v>515.5170212241899</c:v>
                </c:pt>
                <c:pt idx="3664">
                  <c:v>518.9536821509494</c:v>
                </c:pt>
                <c:pt idx="3665">
                  <c:v>516.12360058671</c:v>
                </c:pt>
                <c:pt idx="3666">
                  <c:v>621.07477813395</c:v>
                </c:pt>
                <c:pt idx="3668">
                  <c:v>627.699023571</c:v>
                </c:pt>
                <c:pt idx="3669">
                  <c:v>631.01143383701</c:v>
                </c:pt>
                <c:pt idx="3670">
                  <c:v>624.49070495898</c:v>
                </c:pt>
                <c:pt idx="3671">
                  <c:v>627.41409421047</c:v>
                </c:pt>
                <c:pt idx="3672">
                  <c:v>631.67871524856</c:v>
                </c:pt>
                <c:pt idx="3673">
                  <c:v>628.48641876922</c:v>
                </c:pt>
                <c:pt idx="3675">
                  <c:v>626.2194048914</c:v>
                </c:pt>
                <c:pt idx="3677">
                  <c:v>627.45537127882</c:v>
                </c:pt>
                <c:pt idx="3678">
                  <c:v>626.5650179994387</c:v>
                </c:pt>
                <c:pt idx="3680">
                  <c:v>624.77349940146</c:v>
                </c:pt>
                <c:pt idx="3681">
                  <c:v>627.2488155511</c:v>
                </c:pt>
                <c:pt idx="3682">
                  <c:v>649.4901624923988</c:v>
                </c:pt>
                <c:pt idx="3683">
                  <c:v>653.1260799843001</c:v>
                </c:pt>
                <c:pt idx="3684">
                  <c:v>648.92876058085</c:v>
                </c:pt>
                <c:pt idx="3685">
                  <c:v>652.10701890813</c:v>
                </c:pt>
                <c:pt idx="3686">
                  <c:v>647.53678276646</c:v>
                </c:pt>
                <c:pt idx="3687">
                  <c:v>651.2348985672</c:v>
                </c:pt>
                <c:pt idx="3688">
                  <c:v>657.09279077071</c:v>
                </c:pt>
                <c:pt idx="3689">
                  <c:v>662.32237116665</c:v>
                </c:pt>
                <c:pt idx="3690">
                  <c:v>665.2557080664805</c:v>
                </c:pt>
                <c:pt idx="3691">
                  <c:v>662.5514455252501</c:v>
                </c:pt>
                <c:pt idx="3692">
                  <c:v>664.1406116903194</c:v>
                </c:pt>
                <c:pt idx="3694">
                  <c:v>663.8689936005101</c:v>
                </c:pt>
                <c:pt idx="3695">
                  <c:v>659.5310822137001</c:v>
                </c:pt>
                <c:pt idx="3696">
                  <c:v>663.5670680250983</c:v>
                </c:pt>
                <c:pt idx="3697">
                  <c:v>665.81309603426</c:v>
                </c:pt>
                <c:pt idx="3698">
                  <c:v>663.7531249937189</c:v>
                </c:pt>
                <c:pt idx="3699">
                  <c:v>661.1432925011301</c:v>
                </c:pt>
                <c:pt idx="3700">
                  <c:v>657.45204021267</c:v>
                </c:pt>
                <c:pt idx="3701">
                  <c:v>662.11675371731</c:v>
                </c:pt>
                <c:pt idx="3702">
                  <c:v>657.39148477112</c:v>
                </c:pt>
                <c:pt idx="3703">
                  <c:v>661.3365953032583</c:v>
                </c:pt>
                <c:pt idx="3704">
                  <c:v>658.07611921138</c:v>
                </c:pt>
                <c:pt idx="3706">
                  <c:v>664.9360699841887</c:v>
                </c:pt>
                <c:pt idx="3708">
                  <c:v>664.7790491048</c:v>
                </c:pt>
                <c:pt idx="3709">
                  <c:v>659.9404106802994</c:v>
                </c:pt>
                <c:pt idx="3711">
                  <c:v>658.01430705226</c:v>
                </c:pt>
                <c:pt idx="3712">
                  <c:v>658.9390630817483</c:v>
                </c:pt>
                <c:pt idx="3713">
                  <c:v>663.5378680320894</c:v>
                </c:pt>
                <c:pt idx="3714">
                  <c:v>659.10395159655</c:v>
                </c:pt>
                <c:pt idx="3716">
                  <c:v>658.38771421167</c:v>
                </c:pt>
                <c:pt idx="3717">
                  <c:v>659.4591148511794</c:v>
                </c:pt>
                <c:pt idx="3718">
                  <c:v>659.33450235954</c:v>
                </c:pt>
                <c:pt idx="3720">
                  <c:v>662.2443474305401</c:v>
                </c:pt>
                <c:pt idx="3722">
                  <c:v>661.78566332573</c:v>
                </c:pt>
                <c:pt idx="3723">
                  <c:v>658.46587974489</c:v>
                </c:pt>
                <c:pt idx="3724">
                  <c:v>662.34002324673</c:v>
                </c:pt>
                <c:pt idx="3725">
                  <c:v>657.9282103953789</c:v>
                </c:pt>
                <c:pt idx="3726">
                  <c:v>662.4025163464294</c:v>
                </c:pt>
                <c:pt idx="3727">
                  <c:v>664.19185764776</c:v>
                </c:pt>
                <c:pt idx="3729">
                  <c:v>664.63380589055</c:v>
                </c:pt>
                <c:pt idx="3731">
                  <c:v>665.15263692612</c:v>
                </c:pt>
                <c:pt idx="3732">
                  <c:v>659.2202657901694</c:v>
                </c:pt>
                <c:pt idx="3734">
                  <c:v>659.49593497373</c:v>
                </c:pt>
                <c:pt idx="3736">
                  <c:v>662.6922550846889</c:v>
                </c:pt>
                <c:pt idx="3738">
                  <c:v>661.3938426020001</c:v>
                </c:pt>
                <c:pt idx="3739">
                  <c:v>658.02504231048</c:v>
                </c:pt>
                <c:pt idx="3740">
                  <c:v>662.4106583763501</c:v>
                </c:pt>
                <c:pt idx="3741">
                  <c:v>657.8881971546</c:v>
                </c:pt>
                <c:pt idx="3743">
                  <c:v>664.92536187976</c:v>
                </c:pt>
                <c:pt idx="3744">
                  <c:v>656.38868500068</c:v>
                </c:pt>
                <c:pt idx="3745">
                  <c:v>658.10609453801</c:v>
                </c:pt>
                <c:pt idx="3746">
                  <c:v>657.01543121195</c:v>
                </c:pt>
                <c:pt idx="3747">
                  <c:v>658.53784378634</c:v>
                </c:pt>
                <c:pt idx="3748">
                  <c:v>656.9552336394094</c:v>
                </c:pt>
                <c:pt idx="3749">
                  <c:v>657.93439827656</c:v>
                </c:pt>
                <c:pt idx="3750">
                  <c:v>659.1598771531201</c:v>
                </c:pt>
                <c:pt idx="3751">
                  <c:v>657.47346510076</c:v>
                </c:pt>
                <c:pt idx="3752">
                  <c:v>658.74329311765</c:v>
                </c:pt>
                <c:pt idx="3753">
                  <c:v>653.70182661227</c:v>
                </c:pt>
                <c:pt idx="3754">
                  <c:v>659.2572892332394</c:v>
                </c:pt>
                <c:pt idx="3755">
                  <c:v>655.27590177784</c:v>
                </c:pt>
                <c:pt idx="3756">
                  <c:v>657.65172559105</c:v>
                </c:pt>
                <c:pt idx="3757">
                  <c:v>663.79198123405</c:v>
                </c:pt>
                <c:pt idx="3758">
                  <c:v>659.38106493688</c:v>
                </c:pt>
                <c:pt idx="3759">
                  <c:v>659.18074135439</c:v>
                </c:pt>
                <c:pt idx="3760">
                  <c:v>654.29926145101</c:v>
                </c:pt>
                <c:pt idx="3761">
                  <c:v>655.27973538512</c:v>
                </c:pt>
                <c:pt idx="3762">
                  <c:v>654.0643327640901</c:v>
                </c:pt>
                <c:pt idx="3763">
                  <c:v>656.0321148210785</c:v>
                </c:pt>
                <c:pt idx="3764">
                  <c:v>657.8256396556999</c:v>
                </c:pt>
                <c:pt idx="3765">
                  <c:v>655.9522532590394</c:v>
                </c:pt>
                <c:pt idx="3766">
                  <c:v>658.09232304418</c:v>
                </c:pt>
                <c:pt idx="3767">
                  <c:v>653.7650257953485</c:v>
                </c:pt>
                <c:pt idx="3768">
                  <c:v>657.1616330996001</c:v>
                </c:pt>
                <c:pt idx="3769">
                  <c:v>652.4614599593301</c:v>
                </c:pt>
                <c:pt idx="3770">
                  <c:v>657.28000944331</c:v>
                </c:pt>
                <c:pt idx="3771">
                  <c:v>652.95860153951</c:v>
                </c:pt>
                <c:pt idx="3772">
                  <c:v>655.4876561850376</c:v>
                </c:pt>
                <c:pt idx="3773">
                  <c:v>659.4900268828586</c:v>
                </c:pt>
                <c:pt idx="3774">
                  <c:v>656.10351547846</c:v>
                </c:pt>
                <c:pt idx="3775">
                  <c:v>655.3131341148294</c:v>
                </c:pt>
                <c:pt idx="3776">
                  <c:v>657.0234094147094</c:v>
                </c:pt>
                <c:pt idx="3777">
                  <c:v>658.2684538347294</c:v>
                </c:pt>
                <c:pt idx="3778">
                  <c:v>663.19446605541</c:v>
                </c:pt>
                <c:pt idx="3779">
                  <c:v>654.08149558893</c:v>
                </c:pt>
                <c:pt idx="3780">
                  <c:v>659.66414904407</c:v>
                </c:pt>
                <c:pt idx="3781">
                  <c:v>654.41303598622</c:v>
                </c:pt>
                <c:pt idx="3782">
                  <c:v>656.5043041029194</c:v>
                </c:pt>
                <c:pt idx="3783">
                  <c:v>655.9387386872</c:v>
                </c:pt>
                <c:pt idx="3784">
                  <c:v>656.3805257239283</c:v>
                </c:pt>
                <c:pt idx="3785">
                  <c:v>654.9672853127578</c:v>
                </c:pt>
                <c:pt idx="3786">
                  <c:v>657.60020658468</c:v>
                </c:pt>
                <c:pt idx="3787">
                  <c:v>658.9564898113588</c:v>
                </c:pt>
                <c:pt idx="3788">
                  <c:v>653.4668408412788</c:v>
                </c:pt>
                <c:pt idx="3789">
                  <c:v>655.70043773524</c:v>
                </c:pt>
                <c:pt idx="3790">
                  <c:v>651.27405692979</c:v>
                </c:pt>
                <c:pt idx="3791">
                  <c:v>656.30443437346</c:v>
                </c:pt>
                <c:pt idx="3792">
                  <c:v>653.0182128244182</c:v>
                </c:pt>
                <c:pt idx="3793">
                  <c:v>657.6560924145389</c:v>
                </c:pt>
                <c:pt idx="3794">
                  <c:v>652.74763770939</c:v>
                </c:pt>
                <c:pt idx="3795">
                  <c:v>654.6460629222794</c:v>
                </c:pt>
                <c:pt idx="3796">
                  <c:v>659.63536734845</c:v>
                </c:pt>
                <c:pt idx="3797">
                  <c:v>651.52248107999</c:v>
                </c:pt>
                <c:pt idx="3798">
                  <c:v>654.23455732048</c:v>
                </c:pt>
                <c:pt idx="3799">
                  <c:v>651.75914727563</c:v>
                </c:pt>
                <c:pt idx="3800">
                  <c:v>653.8153878138094</c:v>
                </c:pt>
                <c:pt idx="3801">
                  <c:v>655.4660236423389</c:v>
                </c:pt>
                <c:pt idx="3802">
                  <c:v>654.3371487243178</c:v>
                </c:pt>
                <c:pt idx="3803">
                  <c:v>656.5059237357689</c:v>
                </c:pt>
                <c:pt idx="3804">
                  <c:v>655.59339147831</c:v>
                </c:pt>
                <c:pt idx="3805">
                  <c:v>653.9309846950694</c:v>
                </c:pt>
                <c:pt idx="3806">
                  <c:v>649.7426185055087</c:v>
                </c:pt>
                <c:pt idx="3807">
                  <c:v>654.860028318408</c:v>
                </c:pt>
                <c:pt idx="3808">
                  <c:v>656.94564087037</c:v>
                </c:pt>
                <c:pt idx="3809">
                  <c:v>653.25454495164</c:v>
                </c:pt>
                <c:pt idx="3810">
                  <c:v>658.73497340968</c:v>
                </c:pt>
                <c:pt idx="3811">
                  <c:v>654.70265993008</c:v>
                </c:pt>
                <c:pt idx="3812">
                  <c:v>655.0286208068001</c:v>
                </c:pt>
                <c:pt idx="3814">
                  <c:v>652.599713551341</c:v>
                </c:pt>
                <c:pt idx="3815">
                  <c:v>657.9631801468</c:v>
                </c:pt>
                <c:pt idx="3816">
                  <c:v>654.64972252485</c:v>
                </c:pt>
                <c:pt idx="3817">
                  <c:v>652.81887733225</c:v>
                </c:pt>
                <c:pt idx="3818">
                  <c:v>651.13984964099</c:v>
                </c:pt>
                <c:pt idx="3819">
                  <c:v>652.69883822808</c:v>
                </c:pt>
                <c:pt idx="3820">
                  <c:v>651.7618621637494</c:v>
                </c:pt>
                <c:pt idx="3821">
                  <c:v>655.04434638054</c:v>
                </c:pt>
                <c:pt idx="3822">
                  <c:v>653.6740187452001</c:v>
                </c:pt>
                <c:pt idx="3823">
                  <c:v>655.03005147907</c:v>
                </c:pt>
                <c:pt idx="3824">
                  <c:v>657.3696039092288</c:v>
                </c:pt>
                <c:pt idx="3825">
                  <c:v>651.3570706882794</c:v>
                </c:pt>
                <c:pt idx="3826">
                  <c:v>654.0100689942286</c:v>
                </c:pt>
                <c:pt idx="3827">
                  <c:v>649.4464234299683</c:v>
                </c:pt>
                <c:pt idx="3828">
                  <c:v>654.5372349834983</c:v>
                </c:pt>
                <c:pt idx="3829">
                  <c:v>656.78276401595</c:v>
                </c:pt>
                <c:pt idx="3830">
                  <c:v>651.95548262096</c:v>
                </c:pt>
                <c:pt idx="3831">
                  <c:v>656.5591779905599</c:v>
                </c:pt>
                <c:pt idx="3832">
                  <c:v>654.03092884913</c:v>
                </c:pt>
                <c:pt idx="3833">
                  <c:v>655.94323822108</c:v>
                </c:pt>
                <c:pt idx="3835">
                  <c:v>656.62271169723</c:v>
                </c:pt>
                <c:pt idx="3836">
                  <c:v>651.24277420974</c:v>
                </c:pt>
                <c:pt idx="3837">
                  <c:v>653.56398836514</c:v>
                </c:pt>
                <c:pt idx="3838">
                  <c:v>656.0158180103</c:v>
                </c:pt>
                <c:pt idx="3839">
                  <c:v>654.9815498349083</c:v>
                </c:pt>
                <c:pt idx="3840">
                  <c:v>654.2116036389399</c:v>
                </c:pt>
                <c:pt idx="3842">
                  <c:v>655.67180535981</c:v>
                </c:pt>
                <c:pt idx="3843">
                  <c:v>651.77183691282</c:v>
                </c:pt>
                <c:pt idx="3844">
                  <c:v>654.01970033446</c:v>
                </c:pt>
                <c:pt idx="3845">
                  <c:v>658.8896937189701</c:v>
                </c:pt>
                <c:pt idx="3846">
                  <c:v>655.32548692405</c:v>
                </c:pt>
                <c:pt idx="3847">
                  <c:v>656.83049551011</c:v>
                </c:pt>
                <c:pt idx="3848">
                  <c:v>652.5325969927485</c:v>
                </c:pt>
                <c:pt idx="3849">
                  <c:v>655.17665564812</c:v>
                </c:pt>
                <c:pt idx="3850">
                  <c:v>654.10000295557</c:v>
                </c:pt>
                <c:pt idx="3851">
                  <c:v>656.0360385241601</c:v>
                </c:pt>
                <c:pt idx="3852">
                  <c:v>653.5201350957789</c:v>
                </c:pt>
                <c:pt idx="3853">
                  <c:v>653.7216144450994</c:v>
                </c:pt>
                <c:pt idx="3854">
                  <c:v>656.9199928284394</c:v>
                </c:pt>
                <c:pt idx="3855">
                  <c:v>655.4345320206</c:v>
                </c:pt>
                <c:pt idx="3856">
                  <c:v>654.08500404127</c:v>
                </c:pt>
                <c:pt idx="3857">
                  <c:v>651.5602414517994</c:v>
                </c:pt>
                <c:pt idx="3858">
                  <c:v>657.19044479813</c:v>
                </c:pt>
                <c:pt idx="3859">
                  <c:v>659.9486654081999</c:v>
                </c:pt>
                <c:pt idx="3860">
                  <c:v>655.7142571609094</c:v>
                </c:pt>
                <c:pt idx="3861">
                  <c:v>657.4772105659089</c:v>
                </c:pt>
                <c:pt idx="3862">
                  <c:v>653.59975792331</c:v>
                </c:pt>
                <c:pt idx="3863">
                  <c:v>655.21914290938</c:v>
                </c:pt>
                <c:pt idx="3864">
                  <c:v>654.9599478616201</c:v>
                </c:pt>
                <c:pt idx="3865">
                  <c:v>656.89498440466</c:v>
                </c:pt>
                <c:pt idx="3866">
                  <c:v>657.74546613798</c:v>
                </c:pt>
                <c:pt idx="3867">
                  <c:v>653.4281216429894</c:v>
                </c:pt>
                <c:pt idx="3868">
                  <c:v>655.80405300264</c:v>
                </c:pt>
                <c:pt idx="3869">
                  <c:v>653.5377212078</c:v>
                </c:pt>
                <c:pt idx="3870">
                  <c:v>653.51834175523</c:v>
                </c:pt>
                <c:pt idx="3871">
                  <c:v>655.2730370788</c:v>
                </c:pt>
                <c:pt idx="3872">
                  <c:v>654.8370619065394</c:v>
                </c:pt>
                <c:pt idx="3873">
                  <c:v>657.79579324857</c:v>
                </c:pt>
                <c:pt idx="3874">
                  <c:v>653.00868396631</c:v>
                </c:pt>
                <c:pt idx="3875">
                  <c:v>655.71782058025</c:v>
                </c:pt>
                <c:pt idx="3876">
                  <c:v>651.22223746748</c:v>
                </c:pt>
                <c:pt idx="3877">
                  <c:v>657.6365707038</c:v>
                </c:pt>
                <c:pt idx="3878">
                  <c:v>659.5129150075194</c:v>
                </c:pt>
                <c:pt idx="3879">
                  <c:v>651.77936854908</c:v>
                </c:pt>
                <c:pt idx="3880">
                  <c:v>656.7524987355089</c:v>
                </c:pt>
                <c:pt idx="3881">
                  <c:v>653.1488578214194</c:v>
                </c:pt>
                <c:pt idx="3882">
                  <c:v>654.840505693248</c:v>
                </c:pt>
                <c:pt idx="3883">
                  <c:v>654.4619962828489</c:v>
                </c:pt>
                <c:pt idx="3884">
                  <c:v>652.6666357237087</c:v>
                </c:pt>
                <c:pt idx="3885">
                  <c:v>658.08739236087</c:v>
                </c:pt>
                <c:pt idx="3886">
                  <c:v>653.8420170804875</c:v>
                </c:pt>
                <c:pt idx="3887">
                  <c:v>656.57499610226</c:v>
                </c:pt>
                <c:pt idx="3888">
                  <c:v>651.3734728911</c:v>
                </c:pt>
                <c:pt idx="3889">
                  <c:v>654.14323105238</c:v>
                </c:pt>
                <c:pt idx="3890">
                  <c:v>651.6174354044688</c:v>
                </c:pt>
                <c:pt idx="3891">
                  <c:v>657.12903950538</c:v>
                </c:pt>
                <c:pt idx="3892">
                  <c:v>656.33563690725</c:v>
                </c:pt>
                <c:pt idx="3893">
                  <c:v>651.9105024074394</c:v>
                </c:pt>
                <c:pt idx="3894">
                  <c:v>656.66423230227</c:v>
                </c:pt>
                <c:pt idx="3896">
                  <c:v>383.83843164571</c:v>
                </c:pt>
                <c:pt idx="3980">
                  <c:v>561.98448671387</c:v>
                </c:pt>
                <c:pt idx="3981">
                  <c:v>647.9001020037088</c:v>
                </c:pt>
                <c:pt idx="3982">
                  <c:v>646.5868213912794</c:v>
                </c:pt>
                <c:pt idx="3983">
                  <c:v>649.5718502325001</c:v>
                </c:pt>
                <c:pt idx="3984">
                  <c:v>649.6613174644185</c:v>
                </c:pt>
                <c:pt idx="3985">
                  <c:v>648.39398034702</c:v>
                </c:pt>
                <c:pt idx="3986">
                  <c:v>645.80805860651</c:v>
                </c:pt>
                <c:pt idx="3987">
                  <c:v>651.67848070179</c:v>
                </c:pt>
                <c:pt idx="3988">
                  <c:v>644.850211963418</c:v>
                </c:pt>
                <c:pt idx="3990">
                  <c:v>652.69517134679</c:v>
                </c:pt>
                <c:pt idx="3991">
                  <c:v>645.2421578338588</c:v>
                </c:pt>
                <c:pt idx="3992">
                  <c:v>651.3619907234478</c:v>
                </c:pt>
                <c:pt idx="3993">
                  <c:v>648.51432381185</c:v>
                </c:pt>
                <c:pt idx="3995">
                  <c:v>647.9678721734894</c:v>
                </c:pt>
                <c:pt idx="3996">
                  <c:v>648.57441555377</c:v>
                </c:pt>
                <c:pt idx="3997">
                  <c:v>655.39048318313</c:v>
                </c:pt>
                <c:pt idx="3998">
                  <c:v>647.64233273282</c:v>
                </c:pt>
                <c:pt idx="4001">
                  <c:v>648.59255917822</c:v>
                </c:pt>
                <c:pt idx="4002">
                  <c:v>644.6399525473</c:v>
                </c:pt>
                <c:pt idx="4004">
                  <c:v>653.79833362039</c:v>
                </c:pt>
                <c:pt idx="4005">
                  <c:v>649.50732614855</c:v>
                </c:pt>
                <c:pt idx="4006">
                  <c:v>651.74399021219</c:v>
                </c:pt>
                <c:pt idx="4007">
                  <c:v>648.78235490167</c:v>
                </c:pt>
                <c:pt idx="4008">
                  <c:v>652.9304504089494</c:v>
                </c:pt>
                <c:pt idx="4009">
                  <c:v>645.3567839811599</c:v>
                </c:pt>
                <c:pt idx="4010">
                  <c:v>651.0792193482</c:v>
                </c:pt>
                <c:pt idx="4011">
                  <c:v>649.1566763813901</c:v>
                </c:pt>
                <c:pt idx="4012">
                  <c:v>647.77566084096</c:v>
                </c:pt>
                <c:pt idx="4014">
                  <c:v>649.59188382741</c:v>
                </c:pt>
                <c:pt idx="4015">
                  <c:v>652.73332317269</c:v>
                </c:pt>
                <c:pt idx="4016">
                  <c:v>648.14948312367</c:v>
                </c:pt>
                <c:pt idx="4017">
                  <c:v>651.1381881275</c:v>
                </c:pt>
                <c:pt idx="4018">
                  <c:v>648.5373128931286</c:v>
                </c:pt>
                <c:pt idx="4019">
                  <c:v>648.6009137726301</c:v>
                </c:pt>
                <c:pt idx="4020">
                  <c:v>646.75846026384</c:v>
                </c:pt>
                <c:pt idx="4021">
                  <c:v>651.8066230689789</c:v>
                </c:pt>
                <c:pt idx="4022">
                  <c:v>644.44992116739</c:v>
                </c:pt>
                <c:pt idx="4023">
                  <c:v>646.65342021951</c:v>
                </c:pt>
                <c:pt idx="4024">
                  <c:v>647.3118220741301</c:v>
                </c:pt>
                <c:pt idx="4025">
                  <c:v>649.3815682815788</c:v>
                </c:pt>
                <c:pt idx="4027">
                  <c:v>646.89555322469</c:v>
                </c:pt>
                <c:pt idx="4028">
                  <c:v>649.3341489500199</c:v>
                </c:pt>
                <c:pt idx="4029">
                  <c:v>644.9068553405</c:v>
                </c:pt>
                <c:pt idx="4030">
                  <c:v>647.015473787</c:v>
                </c:pt>
                <c:pt idx="4031">
                  <c:v>644.23176212885</c:v>
                </c:pt>
                <c:pt idx="4032">
                  <c:v>644.5651953730294</c:v>
                </c:pt>
                <c:pt idx="4033">
                  <c:v>647.1012085960001</c:v>
                </c:pt>
                <c:pt idx="4034">
                  <c:v>646.5814883366</c:v>
                </c:pt>
                <c:pt idx="4035">
                  <c:v>644.19077552754</c:v>
                </c:pt>
                <c:pt idx="4036">
                  <c:v>641.5446408229486</c:v>
                </c:pt>
                <c:pt idx="4037">
                  <c:v>646.9605381873994</c:v>
                </c:pt>
                <c:pt idx="4038">
                  <c:v>641.6286599938401</c:v>
                </c:pt>
                <c:pt idx="4039">
                  <c:v>645.34479277603</c:v>
                </c:pt>
                <c:pt idx="4040">
                  <c:v>645.5830804712005</c:v>
                </c:pt>
                <c:pt idx="4041">
                  <c:v>642.54490147256</c:v>
                </c:pt>
                <c:pt idx="4042">
                  <c:v>647.6077121877494</c:v>
                </c:pt>
                <c:pt idx="4043">
                  <c:v>639.94493321765</c:v>
                </c:pt>
                <c:pt idx="4044">
                  <c:v>642.2211219322401</c:v>
                </c:pt>
                <c:pt idx="4045">
                  <c:v>641.9612917234978</c:v>
                </c:pt>
                <c:pt idx="4046">
                  <c:v>644.95011337777</c:v>
                </c:pt>
                <c:pt idx="4047">
                  <c:v>642.72466471208</c:v>
                </c:pt>
                <c:pt idx="4048">
                  <c:v>642.60094350657</c:v>
                </c:pt>
                <c:pt idx="4049">
                  <c:v>645.97334822041</c:v>
                </c:pt>
                <c:pt idx="4051">
                  <c:v>643.0041018802087</c:v>
                </c:pt>
                <c:pt idx="4053">
                  <c:v>642.49213657248</c:v>
                </c:pt>
                <c:pt idx="4054">
                  <c:v>645.10871147109</c:v>
                </c:pt>
                <c:pt idx="4055">
                  <c:v>642.28009216857</c:v>
                </c:pt>
                <c:pt idx="4056">
                  <c:v>647.34198363232</c:v>
                </c:pt>
                <c:pt idx="4058">
                  <c:v>643.15889555685</c:v>
                </c:pt>
                <c:pt idx="4059">
                  <c:v>643.29056412913</c:v>
                </c:pt>
                <c:pt idx="4060">
                  <c:v>642.0408339462005</c:v>
                </c:pt>
                <c:pt idx="4061">
                  <c:v>645.2746179254001</c:v>
                </c:pt>
                <c:pt idx="4062">
                  <c:v>644.63048739414</c:v>
                </c:pt>
                <c:pt idx="4063">
                  <c:v>648.4163711359594</c:v>
                </c:pt>
                <c:pt idx="4064">
                  <c:v>643.9421117423487</c:v>
                </c:pt>
                <c:pt idx="4065">
                  <c:v>647.16369564323</c:v>
                </c:pt>
                <c:pt idx="4066">
                  <c:v>653.10424811866</c:v>
                </c:pt>
                <c:pt idx="4067">
                  <c:v>685.7069440728001</c:v>
                </c:pt>
                <c:pt idx="4068">
                  <c:v>714.04875752467</c:v>
                </c:pt>
                <c:pt idx="4070">
                  <c:v>733.10385154146</c:v>
                </c:pt>
                <c:pt idx="4071">
                  <c:v>728.03614117134</c:v>
                </c:pt>
                <c:pt idx="4072">
                  <c:v>732.9040852440701</c:v>
                </c:pt>
                <c:pt idx="4073">
                  <c:v>741.21066617694</c:v>
                </c:pt>
                <c:pt idx="4074">
                  <c:v>734.5656156861801</c:v>
                </c:pt>
                <c:pt idx="4075">
                  <c:v>729.11729450796</c:v>
                </c:pt>
                <c:pt idx="4076">
                  <c:v>729.53244404732</c:v>
                </c:pt>
                <c:pt idx="4077">
                  <c:v>732.2161768041</c:v>
                </c:pt>
                <c:pt idx="4078">
                  <c:v>728.0551548728289</c:v>
                </c:pt>
                <c:pt idx="4079">
                  <c:v>729.3178911854375</c:v>
                </c:pt>
                <c:pt idx="4080">
                  <c:v>727.99672283912</c:v>
                </c:pt>
                <c:pt idx="4081">
                  <c:v>733.91894308164</c:v>
                </c:pt>
                <c:pt idx="4083">
                  <c:v>726.08071562105</c:v>
                </c:pt>
                <c:pt idx="4085">
                  <c:v>723.0878055073005</c:v>
                </c:pt>
                <c:pt idx="4086">
                  <c:v>726.71158215968</c:v>
                </c:pt>
                <c:pt idx="4087">
                  <c:v>728.1343865244601</c:v>
                </c:pt>
                <c:pt idx="4088">
                  <c:v>726.21113274504</c:v>
                </c:pt>
                <c:pt idx="4089">
                  <c:v>736.0066530323394</c:v>
                </c:pt>
                <c:pt idx="4090">
                  <c:v>729.34003410618</c:v>
                </c:pt>
                <c:pt idx="4091">
                  <c:v>733.3750251722</c:v>
                </c:pt>
                <c:pt idx="4092">
                  <c:v>733.45375075378</c:v>
                </c:pt>
                <c:pt idx="4093">
                  <c:v>729.38357526783</c:v>
                </c:pt>
                <c:pt idx="4094">
                  <c:v>743.9530627338194</c:v>
                </c:pt>
                <c:pt idx="4096">
                  <c:v>745.58330773887</c:v>
                </c:pt>
                <c:pt idx="4097">
                  <c:v>729.12534035269</c:v>
                </c:pt>
                <c:pt idx="4098">
                  <c:v>729.2849108164701</c:v>
                </c:pt>
                <c:pt idx="4099">
                  <c:v>728.00327779602</c:v>
                </c:pt>
                <c:pt idx="4100">
                  <c:v>727.1692230827678</c:v>
                </c:pt>
                <c:pt idx="4101">
                  <c:v>737.3694740773805</c:v>
                </c:pt>
                <c:pt idx="4102">
                  <c:v>736.83009191128</c:v>
                </c:pt>
                <c:pt idx="4103">
                  <c:v>738.51284853682</c:v>
                </c:pt>
                <c:pt idx="4104">
                  <c:v>737.5261046590001</c:v>
                </c:pt>
                <c:pt idx="4105">
                  <c:v>739.64710302958</c:v>
                </c:pt>
                <c:pt idx="4107">
                  <c:v>732.12002423116</c:v>
                </c:pt>
                <c:pt idx="4108">
                  <c:v>724.07238875976</c:v>
                </c:pt>
                <c:pt idx="4109">
                  <c:v>709.6518616624301</c:v>
                </c:pt>
                <c:pt idx="4110">
                  <c:v>699.48325131554</c:v>
                </c:pt>
                <c:pt idx="4111">
                  <c:v>698.1180934821501</c:v>
                </c:pt>
                <c:pt idx="4112">
                  <c:v>703.55178366982</c:v>
                </c:pt>
                <c:pt idx="4113">
                  <c:v>712.86277491482</c:v>
                </c:pt>
                <c:pt idx="4114">
                  <c:v>707.9392780225401</c:v>
                </c:pt>
                <c:pt idx="4115">
                  <c:v>719.57251720875</c:v>
                </c:pt>
                <c:pt idx="4116">
                  <c:v>712.82361163218</c:v>
                </c:pt>
                <c:pt idx="4117">
                  <c:v>707.65965977906</c:v>
                </c:pt>
                <c:pt idx="4118">
                  <c:v>705.6606967404689</c:v>
                </c:pt>
                <c:pt idx="4119">
                  <c:v>707.78182029686</c:v>
                </c:pt>
                <c:pt idx="4120">
                  <c:v>704.3385791535301</c:v>
                </c:pt>
                <c:pt idx="4121">
                  <c:v>705.51081666906</c:v>
                </c:pt>
                <c:pt idx="4122">
                  <c:v>712.08220402116</c:v>
                </c:pt>
                <c:pt idx="4123">
                  <c:v>711.4492069432794</c:v>
                </c:pt>
                <c:pt idx="4124">
                  <c:v>713.75317660288</c:v>
                </c:pt>
                <c:pt idx="4125">
                  <c:v>711.3336289122686</c:v>
                </c:pt>
                <c:pt idx="4126">
                  <c:v>717.66070828164</c:v>
                </c:pt>
                <c:pt idx="4127">
                  <c:v>721.16903829366</c:v>
                </c:pt>
                <c:pt idx="4128">
                  <c:v>712.68754123016</c:v>
                </c:pt>
                <c:pt idx="4129">
                  <c:v>704.22448491862</c:v>
                </c:pt>
                <c:pt idx="4132">
                  <c:v>681.1009370912599</c:v>
                </c:pt>
                <c:pt idx="4133">
                  <c:v>686.00527336308</c:v>
                </c:pt>
                <c:pt idx="4134">
                  <c:v>691.8182069847886</c:v>
                </c:pt>
                <c:pt idx="4135">
                  <c:v>702.4174138637084</c:v>
                </c:pt>
                <c:pt idx="4137">
                  <c:v>716.99598990972</c:v>
                </c:pt>
                <c:pt idx="4138">
                  <c:v>725.32870223634</c:v>
                </c:pt>
                <c:pt idx="4139">
                  <c:v>722.97773572836</c:v>
                </c:pt>
                <c:pt idx="4140">
                  <c:v>721.54003887689</c:v>
                </c:pt>
                <c:pt idx="4141">
                  <c:v>719.09658982714</c:v>
                </c:pt>
                <c:pt idx="4142">
                  <c:v>695.10819134054</c:v>
                </c:pt>
                <c:pt idx="4143">
                  <c:v>676.7951654037294</c:v>
                </c:pt>
                <c:pt idx="4144">
                  <c:v>659.4198445281</c:v>
                </c:pt>
                <c:pt idx="4145">
                  <c:v>659.62359972683</c:v>
                </c:pt>
                <c:pt idx="4146">
                  <c:v>661.745574956851</c:v>
                </c:pt>
                <c:pt idx="4147">
                  <c:v>657.1572374503999</c:v>
                </c:pt>
                <c:pt idx="4148">
                  <c:v>659.56268866682</c:v>
                </c:pt>
                <c:pt idx="4149">
                  <c:v>658.8682508168994</c:v>
                </c:pt>
                <c:pt idx="4150">
                  <c:v>656.98378085773</c:v>
                </c:pt>
                <c:pt idx="4151">
                  <c:v>656.67836232934</c:v>
                </c:pt>
                <c:pt idx="4152">
                  <c:v>659.0049186644201</c:v>
                </c:pt>
                <c:pt idx="4153">
                  <c:v>663.72837631754</c:v>
                </c:pt>
                <c:pt idx="4154">
                  <c:v>655.99585182105</c:v>
                </c:pt>
                <c:pt idx="4155">
                  <c:v>658.8790202820899</c:v>
                </c:pt>
                <c:pt idx="4156">
                  <c:v>656.9377024650294</c:v>
                </c:pt>
                <c:pt idx="4157">
                  <c:v>659.55558222461</c:v>
                </c:pt>
                <c:pt idx="4158">
                  <c:v>653.907753608</c:v>
                </c:pt>
                <c:pt idx="4159">
                  <c:v>581.4769253473901</c:v>
                </c:pt>
                <c:pt idx="4425">
                  <c:v>418.3681715712889</c:v>
                </c:pt>
                <c:pt idx="4426">
                  <c:v>456.60952607573</c:v>
                </c:pt>
                <c:pt idx="4427">
                  <c:v>595.23246002881</c:v>
                </c:pt>
                <c:pt idx="4428">
                  <c:v>605.63736661133</c:v>
                </c:pt>
                <c:pt idx="4429">
                  <c:v>615.68179977206</c:v>
                </c:pt>
                <c:pt idx="4430">
                  <c:v>618.8551044803278</c:v>
                </c:pt>
                <c:pt idx="4431">
                  <c:v>629.21782100939</c:v>
                </c:pt>
                <c:pt idx="4434">
                  <c:v>667.6271681201694</c:v>
                </c:pt>
                <c:pt idx="4435">
                  <c:v>665.2420527058288</c:v>
                </c:pt>
                <c:pt idx="4436">
                  <c:v>665.593539446</c:v>
                </c:pt>
                <c:pt idx="4437">
                  <c:v>666.7669740930801</c:v>
                </c:pt>
                <c:pt idx="4438">
                  <c:v>666.7389243545199</c:v>
                </c:pt>
                <c:pt idx="4439">
                  <c:v>663.0252538774088</c:v>
                </c:pt>
                <c:pt idx="4440">
                  <c:v>663.31444732138</c:v>
                </c:pt>
                <c:pt idx="4442">
                  <c:v>665.76425598938</c:v>
                </c:pt>
                <c:pt idx="4443">
                  <c:v>666.79189291994</c:v>
                </c:pt>
                <c:pt idx="4444">
                  <c:v>662.31346332047</c:v>
                </c:pt>
                <c:pt idx="4445">
                  <c:v>662.66676126877</c:v>
                </c:pt>
                <c:pt idx="4446">
                  <c:v>663.6793517527001</c:v>
                </c:pt>
                <c:pt idx="4447">
                  <c:v>664.9792544024288</c:v>
                </c:pt>
                <c:pt idx="4448">
                  <c:v>665.63419634927</c:v>
                </c:pt>
                <c:pt idx="4449">
                  <c:v>661.06534723007</c:v>
                </c:pt>
                <c:pt idx="4450">
                  <c:v>662.8846653452589</c:v>
                </c:pt>
                <c:pt idx="4451">
                  <c:v>659.57538069537</c:v>
                </c:pt>
                <c:pt idx="4452">
                  <c:v>664.60272936311</c:v>
                </c:pt>
                <c:pt idx="4453">
                  <c:v>665.5324541986494</c:v>
                </c:pt>
                <c:pt idx="4454">
                  <c:v>666.57247567715</c:v>
                </c:pt>
                <c:pt idx="4455">
                  <c:v>662.0665679587194</c:v>
                </c:pt>
                <c:pt idx="4456">
                  <c:v>663.65325924461</c:v>
                </c:pt>
                <c:pt idx="4457">
                  <c:v>668.00490198149</c:v>
                </c:pt>
                <c:pt idx="4458">
                  <c:v>665.15145267076</c:v>
                </c:pt>
                <c:pt idx="4459">
                  <c:v>666.790414551611</c:v>
                </c:pt>
                <c:pt idx="4460">
                  <c:v>665.18975140792</c:v>
                </c:pt>
                <c:pt idx="4461">
                  <c:v>661.7562892041</c:v>
                </c:pt>
                <c:pt idx="4462">
                  <c:v>666.37602094046</c:v>
                </c:pt>
                <c:pt idx="4463">
                  <c:v>667.6252621419183</c:v>
                </c:pt>
                <c:pt idx="4464">
                  <c:v>664.19799028984</c:v>
                </c:pt>
                <c:pt idx="4465">
                  <c:v>667.95366952367</c:v>
                </c:pt>
                <c:pt idx="4466">
                  <c:v>662.5777628381001</c:v>
                </c:pt>
                <c:pt idx="4467">
                  <c:v>666.9119984630494</c:v>
                </c:pt>
                <c:pt idx="4468">
                  <c:v>663.79033123126</c:v>
                </c:pt>
                <c:pt idx="4469">
                  <c:v>667.3922612315394</c:v>
                </c:pt>
                <c:pt idx="4470">
                  <c:v>668.49567696695</c:v>
                </c:pt>
                <c:pt idx="4471">
                  <c:v>658.65433525986</c:v>
                </c:pt>
                <c:pt idx="4472">
                  <c:v>662.37321596225</c:v>
                </c:pt>
                <c:pt idx="4473">
                  <c:v>663.21845101226</c:v>
                </c:pt>
                <c:pt idx="4474">
                  <c:v>666.5601649975994</c:v>
                </c:pt>
                <c:pt idx="4475">
                  <c:v>663.0619821988494</c:v>
                </c:pt>
                <c:pt idx="4476">
                  <c:v>666.4031976838701</c:v>
                </c:pt>
                <c:pt idx="4477">
                  <c:v>664.65592737563</c:v>
                </c:pt>
                <c:pt idx="4479">
                  <c:v>662.29509099387</c:v>
                </c:pt>
                <c:pt idx="4480">
                  <c:v>666.19009010306</c:v>
                </c:pt>
                <c:pt idx="4481">
                  <c:v>663.7577634578001</c:v>
                </c:pt>
                <c:pt idx="4482">
                  <c:v>661.52451520562</c:v>
                </c:pt>
                <c:pt idx="4483">
                  <c:v>664.40040237929</c:v>
                </c:pt>
                <c:pt idx="4484">
                  <c:v>684.1604138469</c:v>
                </c:pt>
                <c:pt idx="4485">
                  <c:v>716.1269940854783</c:v>
                </c:pt>
                <c:pt idx="4487">
                  <c:v>742.8043521655301</c:v>
                </c:pt>
                <c:pt idx="4488">
                  <c:v>754.5243604611201</c:v>
                </c:pt>
                <c:pt idx="4489">
                  <c:v>743.39821102568</c:v>
                </c:pt>
                <c:pt idx="4490">
                  <c:v>728.2695078830486</c:v>
                </c:pt>
                <c:pt idx="4491">
                  <c:v>704.4694248536389</c:v>
                </c:pt>
                <c:pt idx="4492">
                  <c:v>685.787442918101</c:v>
                </c:pt>
                <c:pt idx="4493">
                  <c:v>671.8946187320194</c:v>
                </c:pt>
                <c:pt idx="4494">
                  <c:v>664.9461263894075</c:v>
                </c:pt>
                <c:pt idx="4495">
                  <c:v>663.62411568955</c:v>
                </c:pt>
                <c:pt idx="4496">
                  <c:v>667.1101694932278</c:v>
                </c:pt>
                <c:pt idx="4497">
                  <c:v>666.8253681779801</c:v>
                </c:pt>
                <c:pt idx="4498">
                  <c:v>662.27817213869</c:v>
                </c:pt>
                <c:pt idx="4499">
                  <c:v>666.3689600964088</c:v>
                </c:pt>
                <c:pt idx="4500">
                  <c:v>666.75698974688</c:v>
                </c:pt>
                <c:pt idx="4501">
                  <c:v>665.99662446964</c:v>
                </c:pt>
                <c:pt idx="4502">
                  <c:v>666.46585477743</c:v>
                </c:pt>
                <c:pt idx="4504">
                  <c:v>659.8897948344301</c:v>
                </c:pt>
                <c:pt idx="4505">
                  <c:v>663.59754621427</c:v>
                </c:pt>
                <c:pt idx="4506">
                  <c:v>667.85905824033</c:v>
                </c:pt>
                <c:pt idx="4507">
                  <c:v>663.9547169326</c:v>
                </c:pt>
                <c:pt idx="4508">
                  <c:v>668.4000393455</c:v>
                </c:pt>
                <c:pt idx="4509">
                  <c:v>663.24171221091</c:v>
                </c:pt>
                <c:pt idx="4510">
                  <c:v>661.8722409897694</c:v>
                </c:pt>
                <c:pt idx="4511">
                  <c:v>666.9869937945488</c:v>
                </c:pt>
                <c:pt idx="4512">
                  <c:v>667.12276151458</c:v>
                </c:pt>
                <c:pt idx="4514">
                  <c:v>664.273163960891</c:v>
                </c:pt>
                <c:pt idx="4515">
                  <c:v>663.59970175178</c:v>
                </c:pt>
                <c:pt idx="4516">
                  <c:v>668.8635078785801</c:v>
                </c:pt>
                <c:pt idx="4517">
                  <c:v>683.9178511427489</c:v>
                </c:pt>
                <c:pt idx="4518">
                  <c:v>745.09967736649</c:v>
                </c:pt>
                <c:pt idx="4519">
                  <c:v>742.86332069815</c:v>
                </c:pt>
                <c:pt idx="4520">
                  <c:v>737.1461225323999</c:v>
                </c:pt>
                <c:pt idx="4523">
                  <c:v>738.71903493428</c:v>
                </c:pt>
                <c:pt idx="4524">
                  <c:v>736.4367853603805</c:v>
                </c:pt>
                <c:pt idx="4525">
                  <c:v>741.0631679694001</c:v>
                </c:pt>
                <c:pt idx="4526">
                  <c:v>745.7145730436</c:v>
                </c:pt>
                <c:pt idx="4527">
                  <c:v>743.8462573199178</c:v>
                </c:pt>
                <c:pt idx="4528">
                  <c:v>745.12993812004</c:v>
                </c:pt>
                <c:pt idx="4529">
                  <c:v>746.48649651459</c:v>
                </c:pt>
                <c:pt idx="4530">
                  <c:v>744.2010871144294</c:v>
                </c:pt>
                <c:pt idx="4531">
                  <c:v>742.3902535504599</c:v>
                </c:pt>
                <c:pt idx="4532">
                  <c:v>746.8318143714389</c:v>
                </c:pt>
                <c:pt idx="4533">
                  <c:v>742.14850200851</c:v>
                </c:pt>
                <c:pt idx="4534">
                  <c:v>739.77841171604</c:v>
                </c:pt>
                <c:pt idx="4535">
                  <c:v>738.9188043124901</c:v>
                </c:pt>
                <c:pt idx="4536">
                  <c:v>743.1555691930078</c:v>
                </c:pt>
                <c:pt idx="4537">
                  <c:v>741.188973543971</c:v>
                </c:pt>
                <c:pt idx="4538">
                  <c:v>745.45110097177</c:v>
                </c:pt>
                <c:pt idx="4539">
                  <c:v>744.5884608511101</c:v>
                </c:pt>
                <c:pt idx="4540">
                  <c:v>739.68271625438</c:v>
                </c:pt>
                <c:pt idx="4541">
                  <c:v>703.00705372467</c:v>
                </c:pt>
                <c:pt idx="4542">
                  <c:v>684.21404709527</c:v>
                </c:pt>
                <c:pt idx="4543">
                  <c:v>666.69381092873</c:v>
                </c:pt>
                <c:pt idx="4544">
                  <c:v>658.6441876927402</c:v>
                </c:pt>
                <c:pt idx="4545">
                  <c:v>663.0026841402594</c:v>
                </c:pt>
                <c:pt idx="4546">
                  <c:v>661.7529593225594</c:v>
                </c:pt>
                <c:pt idx="4547">
                  <c:v>665.39176966028</c:v>
                </c:pt>
                <c:pt idx="4548">
                  <c:v>665.77231097708</c:v>
                </c:pt>
                <c:pt idx="4549">
                  <c:v>662.87715661812</c:v>
                </c:pt>
                <c:pt idx="4550">
                  <c:v>661.7511883915594</c:v>
                </c:pt>
                <c:pt idx="4551">
                  <c:v>664.9928875011105</c:v>
                </c:pt>
                <c:pt idx="4552">
                  <c:v>668.6643972264101</c:v>
                </c:pt>
                <c:pt idx="4749">
                  <c:v>507.54627708776</c:v>
                </c:pt>
                <c:pt idx="4751">
                  <c:v>642.2298998822594</c:v>
                </c:pt>
                <c:pt idx="4752">
                  <c:v>643.4032547656999</c:v>
                </c:pt>
                <c:pt idx="4753">
                  <c:v>639.41011544658</c:v>
                </c:pt>
                <c:pt idx="4755">
                  <c:v>641.3860977179</c:v>
                </c:pt>
                <c:pt idx="4756">
                  <c:v>644.4633213957383</c:v>
                </c:pt>
                <c:pt idx="4758">
                  <c:v>641.4739927988</c:v>
                </c:pt>
                <c:pt idx="4759">
                  <c:v>642.9046352313605</c:v>
                </c:pt>
                <c:pt idx="4760">
                  <c:v>643.72129568754</c:v>
                </c:pt>
                <c:pt idx="4761">
                  <c:v>644.23189383738</c:v>
                </c:pt>
                <c:pt idx="4762">
                  <c:v>641.90300029554</c:v>
                </c:pt>
                <c:pt idx="4763">
                  <c:v>642.8615241765389</c:v>
                </c:pt>
                <c:pt idx="4764">
                  <c:v>642.27710078768</c:v>
                </c:pt>
                <c:pt idx="4766">
                  <c:v>642.23012436509</c:v>
                </c:pt>
                <c:pt idx="4767">
                  <c:v>646.6750546959294</c:v>
                </c:pt>
                <c:pt idx="4768">
                  <c:v>638.44558785738</c:v>
                </c:pt>
                <c:pt idx="4769">
                  <c:v>641.19316029788</c:v>
                </c:pt>
                <c:pt idx="4770">
                  <c:v>645.33789655604</c:v>
                </c:pt>
                <c:pt idx="4771">
                  <c:v>642.95410996929</c:v>
                </c:pt>
                <c:pt idx="4772">
                  <c:v>642.5151251079787</c:v>
                </c:pt>
                <c:pt idx="4773">
                  <c:v>645.0351860856089</c:v>
                </c:pt>
                <c:pt idx="4774">
                  <c:v>642.38287971211</c:v>
                </c:pt>
                <c:pt idx="4776">
                  <c:v>641.89685897899</c:v>
                </c:pt>
                <c:pt idx="4777">
                  <c:v>646.05445057191</c:v>
                </c:pt>
                <c:pt idx="4778">
                  <c:v>643.69456957146</c:v>
                </c:pt>
                <c:pt idx="4779">
                  <c:v>642.81835510603</c:v>
                </c:pt>
                <c:pt idx="4780">
                  <c:v>644.3854217858888</c:v>
                </c:pt>
                <c:pt idx="4781">
                  <c:v>645.9873291504189</c:v>
                </c:pt>
                <c:pt idx="4782">
                  <c:v>646.9450488033989</c:v>
                </c:pt>
                <c:pt idx="4783">
                  <c:v>641.69041483067</c:v>
                </c:pt>
                <c:pt idx="4784">
                  <c:v>647.15263662951</c:v>
                </c:pt>
                <c:pt idx="4785">
                  <c:v>643.4136952309599</c:v>
                </c:pt>
                <c:pt idx="4786">
                  <c:v>648.0548401658</c:v>
                </c:pt>
                <c:pt idx="4787">
                  <c:v>643.61723701017</c:v>
                </c:pt>
                <c:pt idx="4788">
                  <c:v>643.1256233638101</c:v>
                </c:pt>
                <c:pt idx="4789">
                  <c:v>645.57865612615</c:v>
                </c:pt>
                <c:pt idx="4790">
                  <c:v>648.28914301906</c:v>
                </c:pt>
                <c:pt idx="4791">
                  <c:v>646.97838939776</c:v>
                </c:pt>
                <c:pt idx="4792">
                  <c:v>644.2260489174901</c:v>
                </c:pt>
                <c:pt idx="4793">
                  <c:v>648.413704348621</c:v>
                </c:pt>
                <c:pt idx="4794">
                  <c:v>648.0374488180294</c:v>
                </c:pt>
                <c:pt idx="4796">
                  <c:v>647.9901111558594</c:v>
                </c:pt>
                <c:pt idx="4797">
                  <c:v>645.12173883557</c:v>
                </c:pt>
                <c:pt idx="4799">
                  <c:v>651.83300536861</c:v>
                </c:pt>
                <c:pt idx="4801">
                  <c:v>647.60181051116</c:v>
                </c:pt>
                <c:pt idx="4802">
                  <c:v>651.460619098528</c:v>
                </c:pt>
                <c:pt idx="4803">
                  <c:v>652.573812511071</c:v>
                </c:pt>
                <c:pt idx="4804">
                  <c:v>646.60843659404</c:v>
                </c:pt>
                <c:pt idx="4806">
                  <c:v>651.57409932454</c:v>
                </c:pt>
                <c:pt idx="4807">
                  <c:v>655.61557735573</c:v>
                </c:pt>
                <c:pt idx="4808">
                  <c:v>647.6173509251901</c:v>
                </c:pt>
                <c:pt idx="4809">
                  <c:v>651.65583309</c:v>
                </c:pt>
                <c:pt idx="4810">
                  <c:v>654.7146944132194</c:v>
                </c:pt>
                <c:pt idx="4811">
                  <c:v>652.0116412984394</c:v>
                </c:pt>
                <c:pt idx="4812">
                  <c:v>655.4097441686305</c:v>
                </c:pt>
                <c:pt idx="4813">
                  <c:v>651.81530769639</c:v>
                </c:pt>
                <c:pt idx="4814">
                  <c:v>651.39381426408</c:v>
                </c:pt>
                <c:pt idx="4815">
                  <c:v>653.18862799234</c:v>
                </c:pt>
                <c:pt idx="4816">
                  <c:v>656.65690175778</c:v>
                </c:pt>
                <c:pt idx="4818">
                  <c:v>651.60120881614</c:v>
                </c:pt>
                <c:pt idx="4819">
                  <c:v>656.4892303697201</c:v>
                </c:pt>
                <c:pt idx="4820">
                  <c:v>652.87600059881</c:v>
                </c:pt>
                <c:pt idx="4821">
                  <c:v>657.19837475024</c:v>
                </c:pt>
                <c:pt idx="4822">
                  <c:v>654.59805560125</c:v>
                </c:pt>
                <c:pt idx="4823">
                  <c:v>655.60318052527</c:v>
                </c:pt>
                <c:pt idx="4824">
                  <c:v>655.58244723745</c:v>
                </c:pt>
                <c:pt idx="4825">
                  <c:v>656.60897574925</c:v>
                </c:pt>
                <c:pt idx="4826">
                  <c:v>654.7556790163001</c:v>
                </c:pt>
                <c:pt idx="4827">
                  <c:v>654.18160305982</c:v>
                </c:pt>
                <c:pt idx="4828">
                  <c:v>655.6036067408601</c:v>
                </c:pt>
                <c:pt idx="4829">
                  <c:v>658.74821564817</c:v>
                </c:pt>
                <c:pt idx="4830">
                  <c:v>657.71028530766</c:v>
                </c:pt>
                <c:pt idx="4831">
                  <c:v>652.83377404936</c:v>
                </c:pt>
                <c:pt idx="4832">
                  <c:v>656.03919939685</c:v>
                </c:pt>
                <c:pt idx="4833">
                  <c:v>657.5806508154787</c:v>
                </c:pt>
                <c:pt idx="4834">
                  <c:v>656.20783330757</c:v>
                </c:pt>
                <c:pt idx="4836">
                  <c:v>655.4562007944572</c:v>
                </c:pt>
                <c:pt idx="4837">
                  <c:v>654.1488074228</c:v>
                </c:pt>
                <c:pt idx="4838">
                  <c:v>658.29279300317</c:v>
                </c:pt>
                <c:pt idx="4839">
                  <c:v>658.90784431115</c:v>
                </c:pt>
                <c:pt idx="4840">
                  <c:v>658.49387193776</c:v>
                </c:pt>
                <c:pt idx="4841">
                  <c:v>655.77145537136</c:v>
                </c:pt>
                <c:pt idx="4842">
                  <c:v>656.33979630071</c:v>
                </c:pt>
                <c:pt idx="4843">
                  <c:v>656.5011167304388</c:v>
                </c:pt>
                <c:pt idx="4844">
                  <c:v>659.9033617919494</c:v>
                </c:pt>
                <c:pt idx="4846">
                  <c:v>663.6852245791</c:v>
                </c:pt>
                <c:pt idx="4847">
                  <c:v>654.2241539910599</c:v>
                </c:pt>
                <c:pt idx="4848">
                  <c:v>657.3042471801889</c:v>
                </c:pt>
                <c:pt idx="4849">
                  <c:v>661.29851132878</c:v>
                </c:pt>
                <c:pt idx="4850">
                  <c:v>657.46637210886</c:v>
                </c:pt>
                <c:pt idx="4852">
                  <c:v>658.0959253055601</c:v>
                </c:pt>
                <c:pt idx="4853">
                  <c:v>653.86871137052</c:v>
                </c:pt>
                <c:pt idx="4854">
                  <c:v>658.1351341027394</c:v>
                </c:pt>
                <c:pt idx="4855">
                  <c:v>661.1947796842001</c:v>
                </c:pt>
                <c:pt idx="4856">
                  <c:v>661.6958142862</c:v>
                </c:pt>
                <c:pt idx="4857">
                  <c:v>654.5196457055188</c:v>
                </c:pt>
                <c:pt idx="4858">
                  <c:v>659.1550899303501</c:v>
                </c:pt>
                <c:pt idx="4859">
                  <c:v>659.80825616085</c:v>
                </c:pt>
                <c:pt idx="4860">
                  <c:v>658.46436333927</c:v>
                </c:pt>
                <c:pt idx="4861">
                  <c:v>661.36389353432</c:v>
                </c:pt>
                <c:pt idx="4862">
                  <c:v>658.1658043340101</c:v>
                </c:pt>
                <c:pt idx="4863">
                  <c:v>657.21910055081</c:v>
                </c:pt>
                <c:pt idx="4864">
                  <c:v>661.12623290749</c:v>
                </c:pt>
                <c:pt idx="4865">
                  <c:v>661.8319559697001</c:v>
                </c:pt>
                <c:pt idx="4866">
                  <c:v>659.6992328207001</c:v>
                </c:pt>
                <c:pt idx="4867">
                  <c:v>654.2514051156201</c:v>
                </c:pt>
                <c:pt idx="4868">
                  <c:v>657.61180547669</c:v>
                </c:pt>
                <c:pt idx="4870">
                  <c:v>655.9851965264701</c:v>
                </c:pt>
                <c:pt idx="4871">
                  <c:v>659.3337415998</c:v>
                </c:pt>
                <c:pt idx="4872">
                  <c:v>663.1606100198201</c:v>
                </c:pt>
                <c:pt idx="4873">
                  <c:v>652.7470457931594</c:v>
                </c:pt>
                <c:pt idx="4874">
                  <c:v>656.13113331088</c:v>
                </c:pt>
                <c:pt idx="4875">
                  <c:v>659.48931229643</c:v>
                </c:pt>
                <c:pt idx="4876">
                  <c:v>659.8291594453185</c:v>
                </c:pt>
                <c:pt idx="4877">
                  <c:v>657.7223664912186</c:v>
                </c:pt>
                <c:pt idx="4878">
                  <c:v>661.3551396438501</c:v>
                </c:pt>
                <c:pt idx="4879">
                  <c:v>656.17751685859</c:v>
                </c:pt>
                <c:pt idx="4880">
                  <c:v>655.3535814009389</c:v>
                </c:pt>
                <c:pt idx="4881">
                  <c:v>657.7271145857788</c:v>
                </c:pt>
                <c:pt idx="4882">
                  <c:v>658.2972152229694</c:v>
                </c:pt>
                <c:pt idx="4883">
                  <c:v>657.10719475848</c:v>
                </c:pt>
                <c:pt idx="4885">
                  <c:v>659.93317515215</c:v>
                </c:pt>
                <c:pt idx="4886">
                  <c:v>658.9516769992794</c:v>
                </c:pt>
                <c:pt idx="4887">
                  <c:v>656.40738130083</c:v>
                </c:pt>
                <c:pt idx="4888">
                  <c:v>657.4546075732101</c:v>
                </c:pt>
                <c:pt idx="4889">
                  <c:v>664.057923807498</c:v>
                </c:pt>
                <c:pt idx="4890">
                  <c:v>686.28980468488</c:v>
                </c:pt>
                <c:pt idx="4891">
                  <c:v>727.76578824908</c:v>
                </c:pt>
                <c:pt idx="4892">
                  <c:v>756.0408217530801</c:v>
                </c:pt>
                <c:pt idx="4893">
                  <c:v>737.19877763193</c:v>
                </c:pt>
                <c:pt idx="4894">
                  <c:v>729.18026300061</c:v>
                </c:pt>
                <c:pt idx="4895">
                  <c:v>731.8554041402689</c:v>
                </c:pt>
                <c:pt idx="4896">
                  <c:v>729.00025698627</c:v>
                </c:pt>
                <c:pt idx="4897">
                  <c:v>733.25863873719</c:v>
                </c:pt>
                <c:pt idx="4898">
                  <c:v>732.62009242418</c:v>
                </c:pt>
                <c:pt idx="4899">
                  <c:v>732.77924662819</c:v>
                </c:pt>
                <c:pt idx="4900">
                  <c:v>731.73730642741</c:v>
                </c:pt>
                <c:pt idx="4902">
                  <c:v>731.9072264655978</c:v>
                </c:pt>
                <c:pt idx="4903">
                  <c:v>739.0867964904601</c:v>
                </c:pt>
                <c:pt idx="4904">
                  <c:v>739.64079315952</c:v>
                </c:pt>
                <c:pt idx="4905">
                  <c:v>745.72765661112</c:v>
                </c:pt>
                <c:pt idx="4907">
                  <c:v>736.2361222880594</c:v>
                </c:pt>
                <c:pt idx="4908">
                  <c:v>745.7465011445701</c:v>
                </c:pt>
                <c:pt idx="4909">
                  <c:v>746.81189747077</c:v>
                </c:pt>
                <c:pt idx="4910">
                  <c:v>739.57155233331</c:v>
                </c:pt>
                <c:pt idx="4911">
                  <c:v>741.69787681082</c:v>
                </c:pt>
                <c:pt idx="4912">
                  <c:v>745.6798142258005</c:v>
                </c:pt>
                <c:pt idx="4913">
                  <c:v>745.3460338977586</c:v>
                </c:pt>
                <c:pt idx="4915">
                  <c:v>743.26221922115</c:v>
                </c:pt>
                <c:pt idx="4916">
                  <c:v>744.9365233644278</c:v>
                </c:pt>
                <c:pt idx="4917">
                  <c:v>741.4490707802402</c:v>
                </c:pt>
                <c:pt idx="4918">
                  <c:v>733.07202554903</c:v>
                </c:pt>
                <c:pt idx="4919">
                  <c:v>705.76554792972</c:v>
                </c:pt>
                <c:pt idx="4920">
                  <c:v>662.0518574962389</c:v>
                </c:pt>
                <c:pt idx="4921">
                  <c:v>373.16648066183</c:v>
                </c:pt>
                <c:pt idx="5007">
                  <c:v>254.90136026522</c:v>
                </c:pt>
                <c:pt idx="5146">
                  <c:v>454.1917828583599</c:v>
                </c:pt>
                <c:pt idx="5147">
                  <c:v>641.67770208786</c:v>
                </c:pt>
                <c:pt idx="5148">
                  <c:v>639.76959814139</c:v>
                </c:pt>
                <c:pt idx="5149">
                  <c:v>639.9405943088899</c:v>
                </c:pt>
                <c:pt idx="5150">
                  <c:v>641.95023931627</c:v>
                </c:pt>
                <c:pt idx="5152">
                  <c:v>639.5512886742894</c:v>
                </c:pt>
                <c:pt idx="5153">
                  <c:v>642.99725056742</c:v>
                </c:pt>
                <c:pt idx="5154">
                  <c:v>642.5074344237694</c:v>
                </c:pt>
                <c:pt idx="5155">
                  <c:v>639.64482995434</c:v>
                </c:pt>
                <c:pt idx="5156">
                  <c:v>641.6126449456401</c:v>
                </c:pt>
                <c:pt idx="5158">
                  <c:v>643.14539481015</c:v>
                </c:pt>
                <c:pt idx="5161">
                  <c:v>641.65664707257</c:v>
                </c:pt>
                <c:pt idx="5162">
                  <c:v>639.5963100897101</c:v>
                </c:pt>
                <c:pt idx="5163">
                  <c:v>638.4295695412101</c:v>
                </c:pt>
                <c:pt idx="5164">
                  <c:v>641.42071455661</c:v>
                </c:pt>
                <c:pt idx="5165">
                  <c:v>643.34185893005</c:v>
                </c:pt>
                <c:pt idx="5166">
                  <c:v>638.0158064787</c:v>
                </c:pt>
                <c:pt idx="5167">
                  <c:v>641.9522499732687</c:v>
                </c:pt>
                <c:pt idx="5168">
                  <c:v>641.58757524931</c:v>
                </c:pt>
                <c:pt idx="5169">
                  <c:v>636.98279713288</c:v>
                </c:pt>
                <c:pt idx="5170">
                  <c:v>639.12840452112</c:v>
                </c:pt>
                <c:pt idx="5171">
                  <c:v>642.4446661145478</c:v>
                </c:pt>
                <c:pt idx="5172">
                  <c:v>638.19740794681</c:v>
                </c:pt>
                <c:pt idx="5174">
                  <c:v>642.2322870830586</c:v>
                </c:pt>
                <c:pt idx="5175">
                  <c:v>639.2569148971494</c:v>
                </c:pt>
                <c:pt idx="5176">
                  <c:v>642.039208083778</c:v>
                </c:pt>
                <c:pt idx="5177">
                  <c:v>642.17672459047</c:v>
                </c:pt>
                <c:pt idx="5179">
                  <c:v>643.08959038083</c:v>
                </c:pt>
                <c:pt idx="5180">
                  <c:v>642.90517001635</c:v>
                </c:pt>
                <c:pt idx="5181">
                  <c:v>644.81588437936</c:v>
                </c:pt>
                <c:pt idx="5183">
                  <c:v>643.47847858459</c:v>
                </c:pt>
                <c:pt idx="5184">
                  <c:v>645.2517613390901</c:v>
                </c:pt>
                <c:pt idx="5185">
                  <c:v>641.16900293813</c:v>
                </c:pt>
                <c:pt idx="5186">
                  <c:v>643.20679472059</c:v>
                </c:pt>
                <c:pt idx="5187">
                  <c:v>646.4227338963</c:v>
                </c:pt>
                <c:pt idx="5188">
                  <c:v>641.63347795067</c:v>
                </c:pt>
                <c:pt idx="5189">
                  <c:v>644.81918328701</c:v>
                </c:pt>
                <c:pt idx="5190">
                  <c:v>647.72436329034</c:v>
                </c:pt>
                <c:pt idx="5191">
                  <c:v>647.48104600689</c:v>
                </c:pt>
                <c:pt idx="5192">
                  <c:v>645.6490095548601</c:v>
                </c:pt>
                <c:pt idx="5193">
                  <c:v>647.55580592757</c:v>
                </c:pt>
                <c:pt idx="5194">
                  <c:v>647.33011102966</c:v>
                </c:pt>
                <c:pt idx="5195">
                  <c:v>643.00787501814</c:v>
                </c:pt>
                <c:pt idx="5196">
                  <c:v>641.3215896040689</c:v>
                </c:pt>
                <c:pt idx="5197">
                  <c:v>641.71837324359</c:v>
                </c:pt>
                <c:pt idx="5198">
                  <c:v>643.75138907139</c:v>
                </c:pt>
                <c:pt idx="5199">
                  <c:v>641.54488385747</c:v>
                </c:pt>
                <c:pt idx="5200">
                  <c:v>641.3863279814889</c:v>
                </c:pt>
                <c:pt idx="5201">
                  <c:v>643.51572399289</c:v>
                </c:pt>
                <c:pt idx="5202">
                  <c:v>644.71011566305</c:v>
                </c:pt>
                <c:pt idx="5203">
                  <c:v>639.9268044139083</c:v>
                </c:pt>
                <c:pt idx="5204">
                  <c:v>642.0874140812087</c:v>
                </c:pt>
                <c:pt idx="5205">
                  <c:v>644.8173177212988</c:v>
                </c:pt>
                <c:pt idx="5206">
                  <c:v>639.4291897851789</c:v>
                </c:pt>
                <c:pt idx="5207">
                  <c:v>641.68443936842</c:v>
                </c:pt>
                <c:pt idx="5208">
                  <c:v>507.12045873256</c:v>
                </c:pt>
                <c:pt idx="5209">
                  <c:v>468.597734268919</c:v>
                </c:pt>
                <c:pt idx="5233">
                  <c:v>405.5928412775</c:v>
                </c:pt>
                <c:pt idx="5234">
                  <c:v>604.68613313676</c:v>
                </c:pt>
                <c:pt idx="5235">
                  <c:v>641.8907776153401</c:v>
                </c:pt>
                <c:pt idx="5236">
                  <c:v>644.59892108908</c:v>
                </c:pt>
                <c:pt idx="5237">
                  <c:v>643.0257142827394</c:v>
                </c:pt>
                <c:pt idx="5238">
                  <c:v>642.39444576252</c:v>
                </c:pt>
                <c:pt idx="5239">
                  <c:v>645.2419264564201</c:v>
                </c:pt>
                <c:pt idx="5240">
                  <c:v>645.10371542228</c:v>
                </c:pt>
                <c:pt idx="5241">
                  <c:v>643.8380234213994</c:v>
                </c:pt>
                <c:pt idx="5242">
                  <c:v>646.0065337434</c:v>
                </c:pt>
                <c:pt idx="5243">
                  <c:v>645.9610164615187</c:v>
                </c:pt>
                <c:pt idx="5244">
                  <c:v>643.60454276086</c:v>
                </c:pt>
                <c:pt idx="5245">
                  <c:v>647.06935235236</c:v>
                </c:pt>
                <c:pt idx="5246">
                  <c:v>646.38846605934</c:v>
                </c:pt>
                <c:pt idx="5247">
                  <c:v>644.4249760241</c:v>
                </c:pt>
                <c:pt idx="5248">
                  <c:v>645.79324096198</c:v>
                </c:pt>
                <c:pt idx="5249">
                  <c:v>645.7960826006</c:v>
                </c:pt>
                <c:pt idx="5250">
                  <c:v>648.08428567424</c:v>
                </c:pt>
                <c:pt idx="5251">
                  <c:v>642.84303227234</c:v>
                </c:pt>
                <c:pt idx="5252">
                  <c:v>641.2210247854578</c:v>
                </c:pt>
                <c:pt idx="5254">
                  <c:v>639.14563121884</c:v>
                </c:pt>
                <c:pt idx="5255">
                  <c:v>641.3813482839194</c:v>
                </c:pt>
                <c:pt idx="5257">
                  <c:v>638.2420245610201</c:v>
                </c:pt>
                <c:pt idx="5259">
                  <c:v>642.9961682222594</c:v>
                </c:pt>
                <c:pt idx="5260">
                  <c:v>641.10276383644</c:v>
                </c:pt>
                <c:pt idx="5262">
                  <c:v>644.79952171344</c:v>
                </c:pt>
                <c:pt idx="5263">
                  <c:v>643.4998212774005</c:v>
                </c:pt>
                <c:pt idx="5264">
                  <c:v>642.96135334674</c:v>
                </c:pt>
                <c:pt idx="5265">
                  <c:v>645.53323164926</c:v>
                </c:pt>
                <c:pt idx="5266">
                  <c:v>645.176636056881</c:v>
                </c:pt>
                <c:pt idx="5267">
                  <c:v>643.1076628494586</c:v>
                </c:pt>
                <c:pt idx="5268">
                  <c:v>645.3891038760501</c:v>
                </c:pt>
                <c:pt idx="5269">
                  <c:v>645.89356065256</c:v>
                </c:pt>
                <c:pt idx="5270">
                  <c:v>644.3423284677589</c:v>
                </c:pt>
                <c:pt idx="5271">
                  <c:v>647.208992779161</c:v>
                </c:pt>
                <c:pt idx="5272">
                  <c:v>646.74868285466</c:v>
                </c:pt>
                <c:pt idx="5273">
                  <c:v>645.7818858767</c:v>
                </c:pt>
                <c:pt idx="5274">
                  <c:v>647.43854330012</c:v>
                </c:pt>
                <c:pt idx="5275">
                  <c:v>647.75936014184</c:v>
                </c:pt>
                <c:pt idx="5276">
                  <c:v>649.24289487436</c:v>
                </c:pt>
                <c:pt idx="5277">
                  <c:v>645.65060856966</c:v>
                </c:pt>
                <c:pt idx="5278">
                  <c:v>648.6661109204189</c:v>
                </c:pt>
                <c:pt idx="5279">
                  <c:v>651.0660911537186</c:v>
                </c:pt>
                <c:pt idx="5280">
                  <c:v>645.7374910941801</c:v>
                </c:pt>
                <c:pt idx="5281">
                  <c:v>649.10515264454</c:v>
                </c:pt>
                <c:pt idx="5282">
                  <c:v>648.59331127714</c:v>
                </c:pt>
                <c:pt idx="5283">
                  <c:v>677.8216021589685</c:v>
                </c:pt>
                <c:pt idx="5284">
                  <c:v>724.15087586351</c:v>
                </c:pt>
                <c:pt idx="5285">
                  <c:v>732.0501437340901</c:v>
                </c:pt>
                <c:pt idx="5286">
                  <c:v>719.01967925623</c:v>
                </c:pt>
                <c:pt idx="5287">
                  <c:v>719.1457484112799</c:v>
                </c:pt>
                <c:pt idx="5289">
                  <c:v>723.73330807689</c:v>
                </c:pt>
                <c:pt idx="5290">
                  <c:v>718.78699604553</c:v>
                </c:pt>
                <c:pt idx="5291">
                  <c:v>722.902600421809</c:v>
                </c:pt>
                <c:pt idx="5292">
                  <c:v>723.4801596867094</c:v>
                </c:pt>
                <c:pt idx="5293">
                  <c:v>721.5795808219801</c:v>
                </c:pt>
                <c:pt idx="5294">
                  <c:v>732.08139283006</c:v>
                </c:pt>
                <c:pt idx="5295">
                  <c:v>733.1809839242001</c:v>
                </c:pt>
                <c:pt idx="5297">
                  <c:v>727.7676912284701</c:v>
                </c:pt>
                <c:pt idx="5298">
                  <c:v>729.9043200030601</c:v>
                </c:pt>
                <c:pt idx="5299">
                  <c:v>731.3262870720189</c:v>
                </c:pt>
                <c:pt idx="5301">
                  <c:v>717.4849993616305</c:v>
                </c:pt>
                <c:pt idx="5303">
                  <c:v>709.92909365839</c:v>
                </c:pt>
                <c:pt idx="5304">
                  <c:v>706.9457872027001</c:v>
                </c:pt>
                <c:pt idx="5306">
                  <c:v>696.95190202904</c:v>
                </c:pt>
                <c:pt idx="5307">
                  <c:v>697.3299036312</c:v>
                </c:pt>
                <c:pt idx="5308">
                  <c:v>707.72304691692</c:v>
                </c:pt>
                <c:pt idx="5310">
                  <c:v>728.3187696277</c:v>
                </c:pt>
                <c:pt idx="5311">
                  <c:v>731.9295267144379</c:v>
                </c:pt>
                <c:pt idx="5312">
                  <c:v>723.3301372594001</c:v>
                </c:pt>
                <c:pt idx="5314">
                  <c:v>724.4587129193905</c:v>
                </c:pt>
                <c:pt idx="5315">
                  <c:v>723.05707315684</c:v>
                </c:pt>
                <c:pt idx="5316">
                  <c:v>719.46623454969</c:v>
                </c:pt>
                <c:pt idx="5317">
                  <c:v>721.8306647830777</c:v>
                </c:pt>
                <c:pt idx="5318">
                  <c:v>719.5507229956094</c:v>
                </c:pt>
                <c:pt idx="5319">
                  <c:v>724.612845142</c:v>
                </c:pt>
                <c:pt idx="5320">
                  <c:v>721.27004336269</c:v>
                </c:pt>
                <c:pt idx="5322">
                  <c:v>726.4472132199886</c:v>
                </c:pt>
                <c:pt idx="5323">
                  <c:v>726.6428319337001</c:v>
                </c:pt>
                <c:pt idx="5324">
                  <c:v>732.8691116248087</c:v>
                </c:pt>
                <c:pt idx="5325">
                  <c:v>729.28693044773</c:v>
                </c:pt>
                <c:pt idx="5326">
                  <c:v>727.4252934002284</c:v>
                </c:pt>
                <c:pt idx="5327">
                  <c:v>731.6812089876</c:v>
                </c:pt>
                <c:pt idx="5328">
                  <c:v>723.9503690434689</c:v>
                </c:pt>
                <c:pt idx="5329">
                  <c:v>702.24711753035</c:v>
                </c:pt>
                <c:pt idx="5330">
                  <c:v>682.4395610146794</c:v>
                </c:pt>
                <c:pt idx="5331">
                  <c:v>658.0745390402001</c:v>
                </c:pt>
                <c:pt idx="5332">
                  <c:v>645.28921034343</c:v>
                </c:pt>
                <c:pt idx="5333">
                  <c:v>646.27619467829</c:v>
                </c:pt>
                <c:pt idx="5334">
                  <c:v>645.23416537665</c:v>
                </c:pt>
                <c:pt idx="5335">
                  <c:v>643.7447669127901</c:v>
                </c:pt>
                <c:pt idx="5336">
                  <c:v>645.23801397913</c:v>
                </c:pt>
                <c:pt idx="5337">
                  <c:v>644.3370518694383</c:v>
                </c:pt>
                <c:pt idx="5338">
                  <c:v>647.1122942835387</c:v>
                </c:pt>
                <c:pt idx="5339">
                  <c:v>643.21182998814</c:v>
                </c:pt>
                <c:pt idx="5340">
                  <c:v>644.2586447840388</c:v>
                </c:pt>
                <c:pt idx="5341">
                  <c:v>646.8508094923185</c:v>
                </c:pt>
                <c:pt idx="5342">
                  <c:v>644.9405610174588</c:v>
                </c:pt>
                <c:pt idx="5343">
                  <c:v>644.3364703664602</c:v>
                </c:pt>
                <c:pt idx="5344">
                  <c:v>646.3866577387494</c:v>
                </c:pt>
                <c:pt idx="5345">
                  <c:v>648.9511657811478</c:v>
                </c:pt>
                <c:pt idx="5346">
                  <c:v>644.0129480972994</c:v>
                </c:pt>
                <c:pt idx="5347">
                  <c:v>645.9502915253794</c:v>
                </c:pt>
                <c:pt idx="5348">
                  <c:v>647.9704754393</c:v>
                </c:pt>
                <c:pt idx="5349">
                  <c:v>644.3432481548389</c:v>
                </c:pt>
                <c:pt idx="5350">
                  <c:v>645.9397464856294</c:v>
                </c:pt>
                <c:pt idx="5351">
                  <c:v>648.00845397383</c:v>
                </c:pt>
                <c:pt idx="5352">
                  <c:v>643.5331826533201</c:v>
                </c:pt>
                <c:pt idx="5353">
                  <c:v>645.39940244431</c:v>
                </c:pt>
                <c:pt idx="5354">
                  <c:v>648.4211897483101</c:v>
                </c:pt>
                <c:pt idx="5355">
                  <c:v>643.72941868823</c:v>
                </c:pt>
                <c:pt idx="5356">
                  <c:v>645.53817487954</c:v>
                </c:pt>
                <c:pt idx="5357">
                  <c:v>647.5674630728594</c:v>
                </c:pt>
                <c:pt idx="5358">
                  <c:v>642.8212492022386</c:v>
                </c:pt>
                <c:pt idx="5359">
                  <c:v>644.80230007139</c:v>
                </c:pt>
                <c:pt idx="5360">
                  <c:v>449.4792817247001</c:v>
                </c:pt>
                <c:pt idx="5456">
                  <c:v>411.83919239746</c:v>
                </c:pt>
                <c:pt idx="5457">
                  <c:v>409.42592819726</c:v>
                </c:pt>
                <c:pt idx="5459">
                  <c:v>481.582152768399</c:v>
                </c:pt>
                <c:pt idx="5460">
                  <c:v>649.86588421182</c:v>
                </c:pt>
                <c:pt idx="5461">
                  <c:v>648.47041665382</c:v>
                </c:pt>
                <c:pt idx="5462">
                  <c:v>651.3137285242401</c:v>
                </c:pt>
                <c:pt idx="5463">
                  <c:v>651.79141624204</c:v>
                </c:pt>
                <c:pt idx="5465">
                  <c:v>652.23905763314</c:v>
                </c:pt>
                <c:pt idx="5466">
                  <c:v>651.5303664825188</c:v>
                </c:pt>
                <c:pt idx="5467">
                  <c:v>653.3485225740401</c:v>
                </c:pt>
                <c:pt idx="5468">
                  <c:v>653.15813791866</c:v>
                </c:pt>
                <c:pt idx="5469">
                  <c:v>652.00162166712</c:v>
                </c:pt>
                <c:pt idx="5470">
                  <c:v>654.8464990397594</c:v>
                </c:pt>
                <c:pt idx="5471">
                  <c:v>652.63172664534</c:v>
                </c:pt>
                <c:pt idx="5472">
                  <c:v>655.9687925499001</c:v>
                </c:pt>
                <c:pt idx="5473">
                  <c:v>649.71999407003</c:v>
                </c:pt>
                <c:pt idx="5474">
                  <c:v>647.27014609195</c:v>
                </c:pt>
                <c:pt idx="5476">
                  <c:v>649.4746481079899</c:v>
                </c:pt>
                <c:pt idx="5477">
                  <c:v>647.90389144862</c:v>
                </c:pt>
                <c:pt idx="5479">
                  <c:v>649.74312456936</c:v>
                </c:pt>
                <c:pt idx="5480">
                  <c:v>649.43985169653</c:v>
                </c:pt>
                <c:pt idx="5483">
                  <c:v>653.18300038946</c:v>
                </c:pt>
                <c:pt idx="5484">
                  <c:v>651.3267376628601</c:v>
                </c:pt>
                <c:pt idx="5486">
                  <c:v>652.9532592912083</c:v>
                </c:pt>
                <c:pt idx="5487">
                  <c:v>649.90454192238</c:v>
                </c:pt>
                <c:pt idx="5488">
                  <c:v>649.15021057213</c:v>
                </c:pt>
                <c:pt idx="5490">
                  <c:v>649.01568807338</c:v>
                </c:pt>
                <c:pt idx="5492">
                  <c:v>649.49078962782</c:v>
                </c:pt>
                <c:pt idx="5493">
                  <c:v>647.2701543907099</c:v>
                </c:pt>
                <c:pt idx="5494">
                  <c:v>648.9293800638505</c:v>
                </c:pt>
                <c:pt idx="5495">
                  <c:v>648.3446424083201</c:v>
                </c:pt>
                <c:pt idx="5496">
                  <c:v>645.9379146627289</c:v>
                </c:pt>
                <c:pt idx="5497">
                  <c:v>647.9495164845077</c:v>
                </c:pt>
                <c:pt idx="5498">
                  <c:v>647.57910391763</c:v>
                </c:pt>
                <c:pt idx="5499">
                  <c:v>646.2153889429501</c:v>
                </c:pt>
                <c:pt idx="5500">
                  <c:v>648.33173231804</c:v>
                </c:pt>
                <c:pt idx="5501">
                  <c:v>647.8041257916789</c:v>
                </c:pt>
                <c:pt idx="5502">
                  <c:v>642.44668237772</c:v>
                </c:pt>
                <c:pt idx="5503">
                  <c:v>641.2826970925594</c:v>
                </c:pt>
                <c:pt idx="5504">
                  <c:v>641.91147381385</c:v>
                </c:pt>
                <c:pt idx="5505">
                  <c:v>643.4771820848994</c:v>
                </c:pt>
                <c:pt idx="5506">
                  <c:v>641.25537075686</c:v>
                </c:pt>
                <c:pt idx="5507">
                  <c:v>643.3126283276794</c:v>
                </c:pt>
                <c:pt idx="5508">
                  <c:v>642.58889300299</c:v>
                </c:pt>
                <c:pt idx="5509">
                  <c:v>641.12877616864</c:v>
                </c:pt>
                <c:pt idx="5510">
                  <c:v>643.09085776409</c:v>
                </c:pt>
                <c:pt idx="5511">
                  <c:v>643.0461257978586</c:v>
                </c:pt>
                <c:pt idx="5513">
                  <c:v>643.2032809711</c:v>
                </c:pt>
                <c:pt idx="5514">
                  <c:v>642.3439791813194</c:v>
                </c:pt>
                <c:pt idx="5515">
                  <c:v>641.47957109343</c:v>
                </c:pt>
                <c:pt idx="5516">
                  <c:v>643.4531187155688</c:v>
                </c:pt>
                <c:pt idx="5517">
                  <c:v>643.14807590644</c:v>
                </c:pt>
                <c:pt idx="5518">
                  <c:v>642.18441339108</c:v>
                </c:pt>
                <c:pt idx="5519">
                  <c:v>643.920622899308</c:v>
                </c:pt>
                <c:pt idx="5520">
                  <c:v>645.23184243516</c:v>
                </c:pt>
                <c:pt idx="5521">
                  <c:v>643.18783277831</c:v>
                </c:pt>
                <c:pt idx="5522">
                  <c:v>643.4696412915694</c:v>
                </c:pt>
                <c:pt idx="5523">
                  <c:v>646.12918361221</c:v>
                </c:pt>
                <c:pt idx="5524">
                  <c:v>647.47698022595</c:v>
                </c:pt>
                <c:pt idx="5525">
                  <c:v>644.3365515312294</c:v>
                </c:pt>
                <c:pt idx="5526">
                  <c:v>647.0074914255894</c:v>
                </c:pt>
                <c:pt idx="5527">
                  <c:v>648.9882993293905</c:v>
                </c:pt>
                <c:pt idx="5528">
                  <c:v>644.87875557644</c:v>
                </c:pt>
                <c:pt idx="5529">
                  <c:v>647.17653322254</c:v>
                </c:pt>
                <c:pt idx="5531">
                  <c:v>645.30639372905</c:v>
                </c:pt>
                <c:pt idx="5532">
                  <c:v>647.65323147424</c:v>
                </c:pt>
                <c:pt idx="5534">
                  <c:v>649.8741185233</c:v>
                </c:pt>
                <c:pt idx="5535">
                  <c:v>647.9463004349184</c:v>
                </c:pt>
                <c:pt idx="5537">
                  <c:v>651.37003035656</c:v>
                </c:pt>
                <c:pt idx="5538">
                  <c:v>648.1780583792</c:v>
                </c:pt>
                <c:pt idx="5540">
                  <c:v>652.48620056818</c:v>
                </c:pt>
                <c:pt idx="5541">
                  <c:v>647.6495644657589</c:v>
                </c:pt>
                <c:pt idx="5543">
                  <c:v>652.1429064997888</c:v>
                </c:pt>
                <c:pt idx="5544">
                  <c:v>641.65419394746</c:v>
                </c:pt>
                <c:pt idx="5545">
                  <c:v>649.64403459106</c:v>
                </c:pt>
                <c:pt idx="5546">
                  <c:v>645.29674151454</c:v>
                </c:pt>
                <c:pt idx="5547">
                  <c:v>647.64587203057</c:v>
                </c:pt>
                <c:pt idx="5548">
                  <c:v>642.12489596767</c:v>
                </c:pt>
                <c:pt idx="5549">
                  <c:v>644.81579715016</c:v>
                </c:pt>
                <c:pt idx="5550">
                  <c:v>646.9657348033294</c:v>
                </c:pt>
                <c:pt idx="5551">
                  <c:v>641.49936550707</c:v>
                </c:pt>
                <c:pt idx="5552">
                  <c:v>643.8822042347088</c:v>
                </c:pt>
                <c:pt idx="5553">
                  <c:v>645.99432327011</c:v>
                </c:pt>
                <c:pt idx="5554">
                  <c:v>642.38692225368</c:v>
                </c:pt>
                <c:pt idx="5555">
                  <c:v>644.19320655238</c:v>
                </c:pt>
                <c:pt idx="5556">
                  <c:v>646.9264501825178</c:v>
                </c:pt>
                <c:pt idx="5557">
                  <c:v>642.1174377869294</c:v>
                </c:pt>
                <c:pt idx="5558">
                  <c:v>643.86549923602</c:v>
                </c:pt>
                <c:pt idx="5559">
                  <c:v>646.17195852172</c:v>
                </c:pt>
                <c:pt idx="5560">
                  <c:v>646.25457445016</c:v>
                </c:pt>
                <c:pt idx="5561">
                  <c:v>644.22658824471</c:v>
                </c:pt>
                <c:pt idx="5562">
                  <c:v>646.8275233294983</c:v>
                </c:pt>
                <c:pt idx="5563">
                  <c:v>649.0506018751294</c:v>
                </c:pt>
                <c:pt idx="5564">
                  <c:v>644.98557107243</c:v>
                </c:pt>
                <c:pt idx="5565">
                  <c:v>647.8199233265</c:v>
                </c:pt>
                <c:pt idx="5566">
                  <c:v>649.91239036914</c:v>
                </c:pt>
                <c:pt idx="5567">
                  <c:v>645.3238620946194</c:v>
                </c:pt>
                <c:pt idx="5568">
                  <c:v>647.837513062708</c:v>
                </c:pt>
                <c:pt idx="5570">
                  <c:v>645.67805923272</c:v>
                </c:pt>
                <c:pt idx="5571">
                  <c:v>647.81659283819</c:v>
                </c:pt>
                <c:pt idx="5573">
                  <c:v>649.08897057781</c:v>
                </c:pt>
                <c:pt idx="5574">
                  <c:v>647.610183026</c:v>
                </c:pt>
                <c:pt idx="5575">
                  <c:v>649.89037360119</c:v>
                </c:pt>
                <c:pt idx="5576">
                  <c:v>652.19139586186</c:v>
                </c:pt>
                <c:pt idx="5577">
                  <c:v>646.91562046613</c:v>
                </c:pt>
                <c:pt idx="5578">
                  <c:v>649.44520855753</c:v>
                </c:pt>
                <c:pt idx="5579">
                  <c:v>651.8673581551183</c:v>
                </c:pt>
                <c:pt idx="5580">
                  <c:v>646.76409203605</c:v>
                </c:pt>
                <c:pt idx="5581">
                  <c:v>643.7858343762</c:v>
                </c:pt>
                <c:pt idx="5582">
                  <c:v>646.34938938133</c:v>
                </c:pt>
                <c:pt idx="5583">
                  <c:v>645.3917174861</c:v>
                </c:pt>
                <c:pt idx="5584">
                  <c:v>642.8202988683094</c:v>
                </c:pt>
                <c:pt idx="5585">
                  <c:v>645.14064903768</c:v>
                </c:pt>
                <c:pt idx="5586">
                  <c:v>646.13425133832</c:v>
                </c:pt>
                <c:pt idx="5587">
                  <c:v>642.68335742539</c:v>
                </c:pt>
                <c:pt idx="5588">
                  <c:v>644.9361680360894</c:v>
                </c:pt>
                <c:pt idx="5589">
                  <c:v>648.3676137618484</c:v>
                </c:pt>
                <c:pt idx="5590">
                  <c:v>644.24086363319</c:v>
                </c:pt>
                <c:pt idx="5591">
                  <c:v>646.0531128559182</c:v>
                </c:pt>
                <c:pt idx="5592">
                  <c:v>649.1225231205086</c:v>
                </c:pt>
                <c:pt idx="5593">
                  <c:v>644.3618308605194</c:v>
                </c:pt>
                <c:pt idx="5594">
                  <c:v>646.5264171086999</c:v>
                </c:pt>
                <c:pt idx="5595">
                  <c:v>649.30830044324</c:v>
                </c:pt>
                <c:pt idx="5596">
                  <c:v>644.3788516721</c:v>
                </c:pt>
                <c:pt idx="5597">
                  <c:v>646.518777996</c:v>
                </c:pt>
                <c:pt idx="5598">
                  <c:v>648.6444291824077</c:v>
                </c:pt>
                <c:pt idx="5599">
                  <c:v>643.3992304509094</c:v>
                </c:pt>
                <c:pt idx="5600">
                  <c:v>646.3553848658999</c:v>
                </c:pt>
                <c:pt idx="5601">
                  <c:v>649.02064050229</c:v>
                </c:pt>
                <c:pt idx="5602">
                  <c:v>649.1048536763</c:v>
                </c:pt>
                <c:pt idx="5603">
                  <c:v>646.25904945271</c:v>
                </c:pt>
                <c:pt idx="5604">
                  <c:v>648.69518132556</c:v>
                </c:pt>
                <c:pt idx="5605">
                  <c:v>651.12684471777</c:v>
                </c:pt>
                <c:pt idx="5606">
                  <c:v>646.81543163712</c:v>
                </c:pt>
                <c:pt idx="5607">
                  <c:v>649.46907650823</c:v>
                </c:pt>
                <c:pt idx="5608">
                  <c:v>651.36585196772</c:v>
                </c:pt>
                <c:pt idx="5609">
                  <c:v>647.10300752943</c:v>
                </c:pt>
                <c:pt idx="5610">
                  <c:v>649.16872293109</c:v>
                </c:pt>
                <c:pt idx="5611">
                  <c:v>651.67439126506</c:v>
                </c:pt>
                <c:pt idx="5612">
                  <c:v>649.60415052627</c:v>
                </c:pt>
                <c:pt idx="5613">
                  <c:v>649.38793896975</c:v>
                </c:pt>
                <c:pt idx="5614">
                  <c:v>651.9329259121494</c:v>
                </c:pt>
                <c:pt idx="5615">
                  <c:v>653.4089578444689</c:v>
                </c:pt>
                <c:pt idx="5616">
                  <c:v>681.7903988988201</c:v>
                </c:pt>
                <c:pt idx="5617">
                  <c:v>738.95489550732</c:v>
                </c:pt>
                <c:pt idx="5618">
                  <c:v>725.8771992314</c:v>
                </c:pt>
                <c:pt idx="5619">
                  <c:v>724.12773245582</c:v>
                </c:pt>
                <c:pt idx="5620">
                  <c:v>727.1509868882794</c:v>
                </c:pt>
                <c:pt idx="5621">
                  <c:v>728.3201631451687</c:v>
                </c:pt>
                <c:pt idx="5623">
                  <c:v>723.7522341008494</c:v>
                </c:pt>
                <c:pt idx="5624">
                  <c:v>724.96772034634</c:v>
                </c:pt>
                <c:pt idx="5625">
                  <c:v>718.54737447717</c:v>
                </c:pt>
                <c:pt idx="5626">
                  <c:v>722.90173476778</c:v>
                </c:pt>
                <c:pt idx="5627">
                  <c:v>726.19278264274</c:v>
                </c:pt>
                <c:pt idx="5628">
                  <c:v>725.8064153679801</c:v>
                </c:pt>
                <c:pt idx="5629">
                  <c:v>722.4966931453794</c:v>
                </c:pt>
                <c:pt idx="5630">
                  <c:v>723.3771653588</c:v>
                </c:pt>
                <c:pt idx="5631">
                  <c:v>725.5062600277994</c:v>
                </c:pt>
                <c:pt idx="5632">
                  <c:v>724.56151207804</c:v>
                </c:pt>
                <c:pt idx="5633">
                  <c:v>723.19426291852</c:v>
                </c:pt>
                <c:pt idx="5634">
                  <c:v>727.8916911661801</c:v>
                </c:pt>
                <c:pt idx="5635">
                  <c:v>729.9382772544101</c:v>
                </c:pt>
                <c:pt idx="5636">
                  <c:v>722.56538372869</c:v>
                </c:pt>
                <c:pt idx="5637">
                  <c:v>725.523000557311</c:v>
                </c:pt>
                <c:pt idx="5638">
                  <c:v>728.28329014386</c:v>
                </c:pt>
                <c:pt idx="5639">
                  <c:v>724.1036667919687</c:v>
                </c:pt>
                <c:pt idx="5640">
                  <c:v>721.5481171269594</c:v>
                </c:pt>
                <c:pt idx="5641">
                  <c:v>724.4003980631401</c:v>
                </c:pt>
                <c:pt idx="5642">
                  <c:v>722.27384441049</c:v>
                </c:pt>
                <c:pt idx="5643">
                  <c:v>721.5362889324489</c:v>
                </c:pt>
                <c:pt idx="5644">
                  <c:v>727.96810347019</c:v>
                </c:pt>
                <c:pt idx="5645">
                  <c:v>731.14138594153</c:v>
                </c:pt>
                <c:pt idx="5646">
                  <c:v>725.02164172034</c:v>
                </c:pt>
                <c:pt idx="5647">
                  <c:v>728.2515846839988</c:v>
                </c:pt>
                <c:pt idx="5648">
                  <c:v>732.81846322405</c:v>
                </c:pt>
                <c:pt idx="5649">
                  <c:v>727.9331131264094</c:v>
                </c:pt>
                <c:pt idx="5650">
                  <c:v>731.25647010812</c:v>
                </c:pt>
                <c:pt idx="5651">
                  <c:v>735.29518647441</c:v>
                </c:pt>
                <c:pt idx="5652">
                  <c:v>728.837205148468</c:v>
                </c:pt>
                <c:pt idx="5653">
                  <c:v>735.13052272807</c:v>
                </c:pt>
                <c:pt idx="5654">
                  <c:v>739.88103300222</c:v>
                </c:pt>
                <c:pt idx="5655">
                  <c:v>735.07100471867</c:v>
                </c:pt>
                <c:pt idx="5656">
                  <c:v>731.55656315686</c:v>
                </c:pt>
                <c:pt idx="5657">
                  <c:v>725.02054082212</c:v>
                </c:pt>
                <c:pt idx="5658">
                  <c:v>719.23940056098</c:v>
                </c:pt>
                <c:pt idx="5659">
                  <c:v>726.4006249643999</c:v>
                </c:pt>
                <c:pt idx="5660">
                  <c:v>733.4531893708001</c:v>
                </c:pt>
                <c:pt idx="5661">
                  <c:v>725.6932104275</c:v>
                </c:pt>
                <c:pt idx="5662">
                  <c:v>719.560266490098</c:v>
                </c:pt>
                <c:pt idx="5663">
                  <c:v>723.9619848078294</c:v>
                </c:pt>
                <c:pt idx="5664">
                  <c:v>726.4710915241101</c:v>
                </c:pt>
                <c:pt idx="5665">
                  <c:v>719.78754089259</c:v>
                </c:pt>
                <c:pt idx="5666">
                  <c:v>721.1333519350905</c:v>
                </c:pt>
                <c:pt idx="5667">
                  <c:v>717.9511181683894</c:v>
                </c:pt>
                <c:pt idx="5668">
                  <c:v>703.63861466698</c:v>
                </c:pt>
                <c:pt idx="5669">
                  <c:v>693.9417517804083</c:v>
                </c:pt>
                <c:pt idx="5670">
                  <c:v>683.2253412033005</c:v>
                </c:pt>
                <c:pt idx="5671">
                  <c:v>659.3669248337575</c:v>
                </c:pt>
                <c:pt idx="5672">
                  <c:v>649.9472715151601</c:v>
                </c:pt>
                <c:pt idx="5674">
                  <c:v>649.20766963115</c:v>
                </c:pt>
                <c:pt idx="5675">
                  <c:v>647.0198971506201</c:v>
                </c:pt>
                <c:pt idx="5676">
                  <c:v>649.39546160926</c:v>
                </c:pt>
                <c:pt idx="5677">
                  <c:v>648.3802518755689</c:v>
                </c:pt>
                <c:pt idx="5678">
                  <c:v>646.26650433339</c:v>
                </c:pt>
                <c:pt idx="5679">
                  <c:v>648.08870251855</c:v>
                </c:pt>
                <c:pt idx="5680">
                  <c:v>648.74063495477</c:v>
                </c:pt>
                <c:pt idx="5682">
                  <c:v>652.6512048410589</c:v>
                </c:pt>
                <c:pt idx="5683">
                  <c:v>653.8538216050794</c:v>
                </c:pt>
                <c:pt idx="5684">
                  <c:v>652.05402754456</c:v>
                </c:pt>
                <c:pt idx="5685">
                  <c:v>655.09087338639</c:v>
                </c:pt>
                <c:pt idx="5686">
                  <c:v>653.68148145911</c:v>
                </c:pt>
                <c:pt idx="5687">
                  <c:v>652.20670502988</c:v>
                </c:pt>
                <c:pt idx="5688">
                  <c:v>653.6289935257</c:v>
                </c:pt>
                <c:pt idx="5689">
                  <c:v>652.9604393227094</c:v>
                </c:pt>
                <c:pt idx="5690">
                  <c:v>653.15399044653</c:v>
                </c:pt>
                <c:pt idx="5691">
                  <c:v>652.93580606151</c:v>
                </c:pt>
                <c:pt idx="5692">
                  <c:v>652.5201830976</c:v>
                </c:pt>
                <c:pt idx="5693">
                  <c:v>654.99567505175</c:v>
                </c:pt>
                <c:pt idx="5694">
                  <c:v>653.4242577113494</c:v>
                </c:pt>
                <c:pt idx="5695">
                  <c:v>453.138190101289</c:v>
                </c:pt>
                <c:pt idx="5807">
                  <c:v>414.4855523910699</c:v>
                </c:pt>
                <c:pt idx="5808">
                  <c:v>451.903768168129</c:v>
                </c:pt>
                <c:pt idx="5809">
                  <c:v>546.7224797858094</c:v>
                </c:pt>
                <c:pt idx="5810">
                  <c:v>588.79335666241</c:v>
                </c:pt>
                <c:pt idx="5811">
                  <c:v>627.68445768576</c:v>
                </c:pt>
                <c:pt idx="5813">
                  <c:v>647.4574104934272</c:v>
                </c:pt>
                <c:pt idx="5814">
                  <c:v>648.93975576017</c:v>
                </c:pt>
                <c:pt idx="5815">
                  <c:v>648.6314991132388</c:v>
                </c:pt>
                <c:pt idx="5816">
                  <c:v>647.8121740467899</c:v>
                </c:pt>
                <c:pt idx="5817">
                  <c:v>649.6966632541998</c:v>
                </c:pt>
                <c:pt idx="5818">
                  <c:v>649.55805547163</c:v>
                </c:pt>
                <c:pt idx="5819">
                  <c:v>647.03214063013</c:v>
                </c:pt>
                <c:pt idx="5820">
                  <c:v>649.960147385048</c:v>
                </c:pt>
                <c:pt idx="5821">
                  <c:v>651.87603251187</c:v>
                </c:pt>
                <c:pt idx="5823">
                  <c:v>649.38772176629</c:v>
                </c:pt>
                <c:pt idx="5824">
                  <c:v>649.5612276121286</c:v>
                </c:pt>
                <c:pt idx="5826">
                  <c:v>648.95108353485</c:v>
                </c:pt>
                <c:pt idx="5827">
                  <c:v>649.3187173854388</c:v>
                </c:pt>
                <c:pt idx="5828">
                  <c:v>652.0427596077401</c:v>
                </c:pt>
                <c:pt idx="5829">
                  <c:v>651.99263607279</c:v>
                </c:pt>
                <c:pt idx="5830">
                  <c:v>649.60497509965</c:v>
                </c:pt>
                <c:pt idx="5831">
                  <c:v>651.93393938733</c:v>
                </c:pt>
                <c:pt idx="5832">
                  <c:v>653.38015473137</c:v>
                </c:pt>
                <c:pt idx="5833">
                  <c:v>651.21949880275</c:v>
                </c:pt>
                <c:pt idx="5835">
                  <c:v>653.3719083176</c:v>
                </c:pt>
                <c:pt idx="5836">
                  <c:v>648.7733787059001</c:v>
                </c:pt>
                <c:pt idx="5838">
                  <c:v>653.3011023039585</c:v>
                </c:pt>
                <c:pt idx="5839">
                  <c:v>648.5146540059887</c:v>
                </c:pt>
                <c:pt idx="5840">
                  <c:v>651.27515265266</c:v>
                </c:pt>
                <c:pt idx="5841">
                  <c:v>648.47603913196</c:v>
                </c:pt>
                <c:pt idx="5842">
                  <c:v>643.6953221701205</c:v>
                </c:pt>
                <c:pt idx="5843">
                  <c:v>645.62089949644</c:v>
                </c:pt>
                <c:pt idx="5844">
                  <c:v>647.7842002294305</c:v>
                </c:pt>
                <c:pt idx="5845">
                  <c:v>646.77007651314</c:v>
                </c:pt>
                <c:pt idx="5846">
                  <c:v>645.0346458644586</c:v>
                </c:pt>
                <c:pt idx="5847">
                  <c:v>647.2279123818394</c:v>
                </c:pt>
                <c:pt idx="5848">
                  <c:v>649.15521363963</c:v>
                </c:pt>
                <c:pt idx="5849">
                  <c:v>644.38537918981</c:v>
                </c:pt>
                <c:pt idx="5850">
                  <c:v>646.84841191716</c:v>
                </c:pt>
                <c:pt idx="5851">
                  <c:v>648.69634671741</c:v>
                </c:pt>
                <c:pt idx="5852">
                  <c:v>643.5556854642388</c:v>
                </c:pt>
                <c:pt idx="5853">
                  <c:v>645.69589587653</c:v>
                </c:pt>
                <c:pt idx="5854">
                  <c:v>647.6755396117401</c:v>
                </c:pt>
                <c:pt idx="5855">
                  <c:v>647.26499197127</c:v>
                </c:pt>
                <c:pt idx="5856">
                  <c:v>644.9236721049689</c:v>
                </c:pt>
                <c:pt idx="5857">
                  <c:v>646.78129959991</c:v>
                </c:pt>
                <c:pt idx="5858">
                  <c:v>647.97927941382</c:v>
                </c:pt>
                <c:pt idx="5859">
                  <c:v>643.3749698055587</c:v>
                </c:pt>
                <c:pt idx="5860">
                  <c:v>645.9933597075405</c:v>
                </c:pt>
                <c:pt idx="5861">
                  <c:v>648.37779635378</c:v>
                </c:pt>
                <c:pt idx="5862">
                  <c:v>646.88885270416</c:v>
                </c:pt>
                <c:pt idx="5863">
                  <c:v>645.14568360569</c:v>
                </c:pt>
                <c:pt idx="5864">
                  <c:v>648.49730779712</c:v>
                </c:pt>
                <c:pt idx="5865">
                  <c:v>647.5358800971805</c:v>
                </c:pt>
                <c:pt idx="5866">
                  <c:v>645.00935364333</c:v>
                </c:pt>
                <c:pt idx="5867">
                  <c:v>648.34317778269</c:v>
                </c:pt>
                <c:pt idx="5868">
                  <c:v>644.11661360369</c:v>
                </c:pt>
                <c:pt idx="5869">
                  <c:v>591.67838836924</c:v>
                </c:pt>
                <c:pt idx="5870">
                  <c:v>269.947717741949</c:v>
                </c:pt>
                <c:pt idx="5991">
                  <c:v>332.07975117969</c:v>
                </c:pt>
                <c:pt idx="5992">
                  <c:v>545.3028335564605</c:v>
                </c:pt>
                <c:pt idx="5993">
                  <c:v>547.1972591291101</c:v>
                </c:pt>
                <c:pt idx="5994">
                  <c:v>554.12477732574</c:v>
                </c:pt>
                <c:pt idx="5995">
                  <c:v>554.6474522545</c:v>
                </c:pt>
                <c:pt idx="5996">
                  <c:v>576.94520052153</c:v>
                </c:pt>
                <c:pt idx="5998">
                  <c:v>658.07690240102</c:v>
                </c:pt>
                <c:pt idx="5999">
                  <c:v>701.7227918609801</c:v>
                </c:pt>
                <c:pt idx="6000">
                  <c:v>721.6071873829889</c:v>
                </c:pt>
                <c:pt idx="6002">
                  <c:v>719.1953474632601</c:v>
                </c:pt>
                <c:pt idx="6004">
                  <c:v>697.70618133959</c:v>
                </c:pt>
                <c:pt idx="6005">
                  <c:v>716.1061573430201</c:v>
                </c:pt>
                <c:pt idx="6007">
                  <c:v>714.91801832817</c:v>
                </c:pt>
                <c:pt idx="6009">
                  <c:v>665.65188852024</c:v>
                </c:pt>
                <c:pt idx="6010">
                  <c:v>638.3010229624188</c:v>
                </c:pt>
                <c:pt idx="6011">
                  <c:v>611.6012547119084</c:v>
                </c:pt>
                <c:pt idx="6012">
                  <c:v>478.44936028581</c:v>
                </c:pt>
                <c:pt idx="6014">
                  <c:v>465.58986356085</c:v>
                </c:pt>
                <c:pt idx="6015">
                  <c:v>291.20082256476</c:v>
                </c:pt>
                <c:pt idx="6149">
                  <c:v>263.888411512079</c:v>
                </c:pt>
                <c:pt idx="6150">
                  <c:v>368.93253030574</c:v>
                </c:pt>
                <c:pt idx="6151">
                  <c:v>349.488336165819</c:v>
                </c:pt>
                <c:pt idx="6152">
                  <c:v>333.7966113047401</c:v>
                </c:pt>
                <c:pt idx="6153">
                  <c:v>484.5208378736401</c:v>
                </c:pt>
                <c:pt idx="6154">
                  <c:v>455.470608866699</c:v>
                </c:pt>
                <c:pt idx="6201">
                  <c:v>357.7838443713</c:v>
                </c:pt>
                <c:pt idx="6202">
                  <c:v>425.2342249118796</c:v>
                </c:pt>
                <c:pt idx="6203">
                  <c:v>611.23755236264</c:v>
                </c:pt>
                <c:pt idx="6204">
                  <c:v>651.72289087008</c:v>
                </c:pt>
                <c:pt idx="6205">
                  <c:v>648.82879059326</c:v>
                </c:pt>
                <c:pt idx="6208">
                  <c:v>649.67802355676</c:v>
                </c:pt>
                <c:pt idx="6209">
                  <c:v>649.79313962536</c:v>
                </c:pt>
                <c:pt idx="6210">
                  <c:v>653.4860256134994</c:v>
                </c:pt>
                <c:pt idx="6211">
                  <c:v>655.4273395457799</c:v>
                </c:pt>
                <c:pt idx="6212">
                  <c:v>652.5755313393</c:v>
                </c:pt>
                <c:pt idx="6213">
                  <c:v>655.6100593544</c:v>
                </c:pt>
                <c:pt idx="6214">
                  <c:v>655.92671194136</c:v>
                </c:pt>
                <c:pt idx="6215">
                  <c:v>654.6226260119578</c:v>
                </c:pt>
                <c:pt idx="6216">
                  <c:v>654.9693030029389</c:v>
                </c:pt>
                <c:pt idx="6217">
                  <c:v>657.98786244064</c:v>
                </c:pt>
                <c:pt idx="6218">
                  <c:v>651.30275246754</c:v>
                </c:pt>
                <c:pt idx="6219">
                  <c:v>644.2543215406005</c:v>
                </c:pt>
                <c:pt idx="6221">
                  <c:v>467.6323559428787</c:v>
                </c:pt>
                <c:pt idx="6222">
                  <c:v>404.26881591456</c:v>
                </c:pt>
                <c:pt idx="6233">
                  <c:v>471.1995894228</c:v>
                </c:pt>
                <c:pt idx="6234">
                  <c:v>509.834532419</c:v>
                </c:pt>
                <c:pt idx="6235">
                  <c:v>654.4652213023886</c:v>
                </c:pt>
                <c:pt idx="6236">
                  <c:v>657.5821227748494</c:v>
                </c:pt>
                <c:pt idx="6237">
                  <c:v>657.52441136862</c:v>
                </c:pt>
                <c:pt idx="6238">
                  <c:v>655.6572116715794</c:v>
                </c:pt>
                <c:pt idx="6239">
                  <c:v>656.50414312855</c:v>
                </c:pt>
                <c:pt idx="6240">
                  <c:v>659.63362326529</c:v>
                </c:pt>
                <c:pt idx="6241">
                  <c:v>652.49647651439</c:v>
                </c:pt>
                <c:pt idx="6242">
                  <c:v>652.90851628776</c:v>
                </c:pt>
                <c:pt idx="6243">
                  <c:v>656.3761921712494</c:v>
                </c:pt>
                <c:pt idx="6244">
                  <c:v>656.884358916</c:v>
                </c:pt>
                <c:pt idx="6245">
                  <c:v>655.3262731845477</c:v>
                </c:pt>
                <c:pt idx="6246">
                  <c:v>656.2471494983994</c:v>
                </c:pt>
                <c:pt idx="6247">
                  <c:v>659.09522726749</c:v>
                </c:pt>
                <c:pt idx="6248">
                  <c:v>657.16894984359</c:v>
                </c:pt>
                <c:pt idx="6249">
                  <c:v>657.3495958723294</c:v>
                </c:pt>
                <c:pt idx="6251">
                  <c:v>656.30301964931</c:v>
                </c:pt>
                <c:pt idx="6252">
                  <c:v>659.09971353256</c:v>
                </c:pt>
                <c:pt idx="6253">
                  <c:v>662.3556177101287</c:v>
                </c:pt>
                <c:pt idx="6254">
                  <c:v>655.28671147474</c:v>
                </c:pt>
                <c:pt idx="6255">
                  <c:v>654.4774058174</c:v>
                </c:pt>
                <c:pt idx="6256">
                  <c:v>654.14137233381</c:v>
                </c:pt>
                <c:pt idx="6257">
                  <c:v>653.2922003837389</c:v>
                </c:pt>
                <c:pt idx="6258">
                  <c:v>655.76099200772</c:v>
                </c:pt>
                <c:pt idx="6259">
                  <c:v>656.3679066669894</c:v>
                </c:pt>
                <c:pt idx="6260">
                  <c:v>659.01130560307</c:v>
                </c:pt>
                <c:pt idx="6261">
                  <c:v>655.55399355291</c:v>
                </c:pt>
                <c:pt idx="6262">
                  <c:v>657.82291004715</c:v>
                </c:pt>
                <c:pt idx="6263">
                  <c:v>661.0324383975094</c:v>
                </c:pt>
                <c:pt idx="6264">
                  <c:v>659.8148066950394</c:v>
                </c:pt>
                <c:pt idx="6266">
                  <c:v>679.1945380744501</c:v>
                </c:pt>
                <c:pt idx="6267">
                  <c:v>686.52437447176</c:v>
                </c:pt>
                <c:pt idx="6268">
                  <c:v>693.73235246732</c:v>
                </c:pt>
                <c:pt idx="6269">
                  <c:v>705.3011983294489</c:v>
                </c:pt>
                <c:pt idx="6270">
                  <c:v>702.56687499434</c:v>
                </c:pt>
                <c:pt idx="6271">
                  <c:v>699.57215315826</c:v>
                </c:pt>
                <c:pt idx="6272">
                  <c:v>701.6395238646999</c:v>
                </c:pt>
                <c:pt idx="6273">
                  <c:v>707.83950565029</c:v>
                </c:pt>
                <c:pt idx="6274">
                  <c:v>698.14248627837</c:v>
                </c:pt>
                <c:pt idx="6277">
                  <c:v>664.5571110860486</c:v>
                </c:pt>
                <c:pt idx="6278">
                  <c:v>661.5014542707</c:v>
                </c:pt>
                <c:pt idx="6279">
                  <c:v>661.391062435948</c:v>
                </c:pt>
                <c:pt idx="6280">
                  <c:v>657.1544608034787</c:v>
                </c:pt>
                <c:pt idx="6281">
                  <c:v>659.72980131797</c:v>
                </c:pt>
                <c:pt idx="6282">
                  <c:v>659.6196530648399</c:v>
                </c:pt>
                <c:pt idx="6283">
                  <c:v>652.8851481906694</c:v>
                </c:pt>
                <c:pt idx="6284">
                  <c:v>656.21190901535</c:v>
                </c:pt>
                <c:pt idx="6285">
                  <c:v>655.2089542439501</c:v>
                </c:pt>
                <c:pt idx="6286">
                  <c:v>654.0040842135501</c:v>
                </c:pt>
                <c:pt idx="6287">
                  <c:v>657.0013230757301</c:v>
                </c:pt>
                <c:pt idx="6288">
                  <c:v>656.4102561653888</c:v>
                </c:pt>
                <c:pt idx="6289">
                  <c:v>657.48584180161</c:v>
                </c:pt>
                <c:pt idx="6290">
                  <c:v>654.9897313909</c:v>
                </c:pt>
                <c:pt idx="6291">
                  <c:v>657.09725436237</c:v>
                </c:pt>
                <c:pt idx="6292">
                  <c:v>655.38838252263</c:v>
                </c:pt>
                <c:pt idx="6293">
                  <c:v>654.7531252845901</c:v>
                </c:pt>
                <c:pt idx="6294">
                  <c:v>657.13739336006</c:v>
                </c:pt>
                <c:pt idx="6295">
                  <c:v>657.50621854333</c:v>
                </c:pt>
                <c:pt idx="6296">
                  <c:v>655.45000206214</c:v>
                </c:pt>
                <c:pt idx="6297">
                  <c:v>658.20000816477</c:v>
                </c:pt>
                <c:pt idx="6298">
                  <c:v>657.17835874954</c:v>
                </c:pt>
                <c:pt idx="6299">
                  <c:v>655.4536241731794</c:v>
                </c:pt>
                <c:pt idx="6300">
                  <c:v>657.95945442469</c:v>
                </c:pt>
                <c:pt idx="6301">
                  <c:v>657.47892497965</c:v>
                </c:pt>
                <c:pt idx="6302">
                  <c:v>655.72974913526</c:v>
                </c:pt>
                <c:pt idx="6303">
                  <c:v>656.63199666676</c:v>
                </c:pt>
                <c:pt idx="6304">
                  <c:v>701.12770934383</c:v>
                </c:pt>
                <c:pt idx="6305">
                  <c:v>736.92881039166</c:v>
                </c:pt>
                <c:pt idx="6306">
                  <c:v>732.55413512112</c:v>
                </c:pt>
                <c:pt idx="6307">
                  <c:v>731.38185355004</c:v>
                </c:pt>
                <c:pt idx="6309">
                  <c:v>729.3113221908083</c:v>
                </c:pt>
                <c:pt idx="6310">
                  <c:v>732.1222210303994</c:v>
                </c:pt>
                <c:pt idx="6311">
                  <c:v>741.57231913623</c:v>
                </c:pt>
                <c:pt idx="6312">
                  <c:v>745.5652223305289</c:v>
                </c:pt>
                <c:pt idx="6313">
                  <c:v>746.8269657923478</c:v>
                </c:pt>
                <c:pt idx="6314">
                  <c:v>747.2425455770105</c:v>
                </c:pt>
                <c:pt idx="6315">
                  <c:v>742.4075598512586</c:v>
                </c:pt>
                <c:pt idx="6316">
                  <c:v>737.7649164767</c:v>
                </c:pt>
                <c:pt idx="6317">
                  <c:v>733.79937170687</c:v>
                </c:pt>
                <c:pt idx="6318">
                  <c:v>727.67043368787</c:v>
                </c:pt>
                <c:pt idx="6319">
                  <c:v>728.524132261191</c:v>
                </c:pt>
                <c:pt idx="6320">
                  <c:v>727.37969686935</c:v>
                </c:pt>
                <c:pt idx="6321">
                  <c:v>727.91589654518</c:v>
                </c:pt>
                <c:pt idx="6322">
                  <c:v>723.8011230131988</c:v>
                </c:pt>
                <c:pt idx="6323">
                  <c:v>726.18150968963</c:v>
                </c:pt>
                <c:pt idx="6324">
                  <c:v>725.44337155792</c:v>
                </c:pt>
                <c:pt idx="6325">
                  <c:v>722.5344152936</c:v>
                </c:pt>
                <c:pt idx="6326">
                  <c:v>722.14977204259</c:v>
                </c:pt>
                <c:pt idx="6327">
                  <c:v>724.12785594479</c:v>
                </c:pt>
                <c:pt idx="6328">
                  <c:v>723.16618416888</c:v>
                </c:pt>
                <c:pt idx="6329">
                  <c:v>722.78098031493</c:v>
                </c:pt>
                <c:pt idx="6330">
                  <c:v>724.1244764806001</c:v>
                </c:pt>
                <c:pt idx="6331">
                  <c:v>723.34323399717</c:v>
                </c:pt>
                <c:pt idx="6332">
                  <c:v>722.0642125560601</c:v>
                </c:pt>
                <c:pt idx="6333">
                  <c:v>724.05892556685</c:v>
                </c:pt>
                <c:pt idx="6334">
                  <c:v>725.64893126548</c:v>
                </c:pt>
                <c:pt idx="6335">
                  <c:v>721.4740959959</c:v>
                </c:pt>
                <c:pt idx="6336">
                  <c:v>724.3689193720801</c:v>
                </c:pt>
                <c:pt idx="6337">
                  <c:v>726.1171753802394</c:v>
                </c:pt>
                <c:pt idx="6338">
                  <c:v>722.8136586571001</c:v>
                </c:pt>
                <c:pt idx="6339">
                  <c:v>723.9036005272705</c:v>
                </c:pt>
                <c:pt idx="6340">
                  <c:v>726.9507800861</c:v>
                </c:pt>
                <c:pt idx="6341">
                  <c:v>724.90047123116</c:v>
                </c:pt>
                <c:pt idx="6342">
                  <c:v>724.78722253701</c:v>
                </c:pt>
                <c:pt idx="6343">
                  <c:v>727.8377716919902</c:v>
                </c:pt>
                <c:pt idx="6344">
                  <c:v>722.9247711493505</c:v>
                </c:pt>
                <c:pt idx="6345">
                  <c:v>729.04623421731</c:v>
                </c:pt>
                <c:pt idx="6346">
                  <c:v>706.1482433859987</c:v>
                </c:pt>
                <c:pt idx="6347">
                  <c:v>683.8658651485694</c:v>
                </c:pt>
                <c:pt idx="6348">
                  <c:v>658.7313573403201</c:v>
                </c:pt>
                <c:pt idx="6349">
                  <c:v>652.18971433621</c:v>
                </c:pt>
                <c:pt idx="6350">
                  <c:v>655.29166870832</c:v>
                </c:pt>
                <c:pt idx="6351">
                  <c:v>648.11193149439</c:v>
                </c:pt>
                <c:pt idx="6352">
                  <c:v>653.71190750837</c:v>
                </c:pt>
                <c:pt idx="6353">
                  <c:v>649.9735136196</c:v>
                </c:pt>
                <c:pt idx="6354">
                  <c:v>647.1415528720494</c:v>
                </c:pt>
                <c:pt idx="6355">
                  <c:v>649.64029508866</c:v>
                </c:pt>
                <c:pt idx="6356">
                  <c:v>652.35557523895</c:v>
                </c:pt>
                <c:pt idx="6357">
                  <c:v>647.79083259736</c:v>
                </c:pt>
                <c:pt idx="6358">
                  <c:v>651.3037223954688</c:v>
                </c:pt>
                <c:pt idx="6359">
                  <c:v>654.7715123994901</c:v>
                </c:pt>
                <c:pt idx="6361">
                  <c:v>654.1392150648094</c:v>
                </c:pt>
                <c:pt idx="6362">
                  <c:v>648.9564797232189</c:v>
                </c:pt>
                <c:pt idx="6364">
                  <c:v>651.0286821953994</c:v>
                </c:pt>
                <c:pt idx="6365">
                  <c:v>652.269522495679</c:v>
                </c:pt>
                <c:pt idx="6366">
                  <c:v>643.1671852157087</c:v>
                </c:pt>
                <c:pt idx="6523">
                  <c:v>345.35484660495</c:v>
                </c:pt>
                <c:pt idx="6525">
                  <c:v>407.5874107978796</c:v>
                </c:pt>
                <c:pt idx="6526">
                  <c:v>439.13671513407</c:v>
                </c:pt>
                <c:pt idx="6527">
                  <c:v>474.15230089442</c:v>
                </c:pt>
                <c:pt idx="6528">
                  <c:v>612.08481780723</c:v>
                </c:pt>
                <c:pt idx="6529">
                  <c:v>612.27245411747</c:v>
                </c:pt>
                <c:pt idx="6530">
                  <c:v>615.24632797345</c:v>
                </c:pt>
                <c:pt idx="6531">
                  <c:v>648.15878789998</c:v>
                </c:pt>
                <c:pt idx="6533">
                  <c:v>647.8488631247885</c:v>
                </c:pt>
                <c:pt idx="6534">
                  <c:v>644.35334981952</c:v>
                </c:pt>
                <c:pt idx="6535">
                  <c:v>646.70725357865</c:v>
                </c:pt>
                <c:pt idx="6536">
                  <c:v>646.9135884769498</c:v>
                </c:pt>
                <c:pt idx="6537">
                  <c:v>644.98660804673</c:v>
                </c:pt>
                <c:pt idx="6538">
                  <c:v>648.4200447340394</c:v>
                </c:pt>
                <c:pt idx="6539">
                  <c:v>648.29776264769</c:v>
                </c:pt>
                <c:pt idx="6540">
                  <c:v>647.59491179939</c:v>
                </c:pt>
                <c:pt idx="6541">
                  <c:v>647.5257008966601</c:v>
                </c:pt>
                <c:pt idx="6543">
                  <c:v>648.69633104779</c:v>
                </c:pt>
                <c:pt idx="6544">
                  <c:v>648.89597813511</c:v>
                </c:pt>
                <c:pt idx="6545">
                  <c:v>652.45888982956</c:v>
                </c:pt>
                <c:pt idx="6546">
                  <c:v>648.17235104191</c:v>
                </c:pt>
                <c:pt idx="6547">
                  <c:v>651.05980361067</c:v>
                </c:pt>
                <c:pt idx="6551">
                  <c:v>616.2644140119094</c:v>
                </c:pt>
                <c:pt idx="6552">
                  <c:v>611.53813397504</c:v>
                </c:pt>
                <c:pt idx="6553">
                  <c:v>614.3361487922677</c:v>
                </c:pt>
                <c:pt idx="6554">
                  <c:v>476.2007995309</c:v>
                </c:pt>
                <c:pt idx="6555">
                  <c:v>342.6246879536</c:v>
                </c:pt>
                <c:pt idx="6570">
                  <c:v>438.201198136689</c:v>
                </c:pt>
                <c:pt idx="6573">
                  <c:v>652.68489660933</c:v>
                </c:pt>
                <c:pt idx="6574">
                  <c:v>648.1191660804787</c:v>
                </c:pt>
                <c:pt idx="6577">
                  <c:v>649.18941079564</c:v>
                </c:pt>
                <c:pt idx="6578">
                  <c:v>649.4620898196188</c:v>
                </c:pt>
                <c:pt idx="6579">
                  <c:v>651.9316566999179</c:v>
                </c:pt>
                <c:pt idx="6580">
                  <c:v>649.3218193505294</c:v>
                </c:pt>
                <c:pt idx="6581">
                  <c:v>649.8799498103</c:v>
                </c:pt>
                <c:pt idx="6582">
                  <c:v>647.66240776807</c:v>
                </c:pt>
                <c:pt idx="6583">
                  <c:v>649.46453347986</c:v>
                </c:pt>
                <c:pt idx="6584">
                  <c:v>647.016110124458</c:v>
                </c:pt>
                <c:pt idx="6585">
                  <c:v>646.11208785965</c:v>
                </c:pt>
                <c:pt idx="6586">
                  <c:v>653.80170319019</c:v>
                </c:pt>
                <c:pt idx="6587">
                  <c:v>651.4182480004594</c:v>
                </c:pt>
                <c:pt idx="6588">
                  <c:v>645.6053600938999</c:v>
                </c:pt>
                <c:pt idx="6589">
                  <c:v>649.0282984754087</c:v>
                </c:pt>
                <c:pt idx="6590">
                  <c:v>644.84805095056</c:v>
                </c:pt>
                <c:pt idx="6591">
                  <c:v>647.375454945</c:v>
                </c:pt>
                <c:pt idx="6592">
                  <c:v>646.71618497112</c:v>
                </c:pt>
                <c:pt idx="6593">
                  <c:v>648.30151723781</c:v>
                </c:pt>
                <c:pt idx="6594">
                  <c:v>647.296973718131</c:v>
                </c:pt>
                <c:pt idx="6595">
                  <c:v>651.8841330159394</c:v>
                </c:pt>
                <c:pt idx="6596">
                  <c:v>655.67990258988</c:v>
                </c:pt>
                <c:pt idx="6597">
                  <c:v>651.8464405840894</c:v>
                </c:pt>
                <c:pt idx="6598">
                  <c:v>654.21016765364</c:v>
                </c:pt>
                <c:pt idx="6599">
                  <c:v>658.18524384413</c:v>
                </c:pt>
                <c:pt idx="6600">
                  <c:v>652.3232097436194</c:v>
                </c:pt>
                <c:pt idx="6601">
                  <c:v>649.09245457313</c:v>
                </c:pt>
                <c:pt idx="6603">
                  <c:v>644.45303468872</c:v>
                </c:pt>
                <c:pt idx="6604">
                  <c:v>648.09642850912</c:v>
                </c:pt>
                <c:pt idx="6605">
                  <c:v>647.86044331816</c:v>
                </c:pt>
                <c:pt idx="6606">
                  <c:v>646.3467324930589</c:v>
                </c:pt>
                <c:pt idx="6607">
                  <c:v>648.2390934042501</c:v>
                </c:pt>
                <c:pt idx="6608">
                  <c:v>647.9263533100899</c:v>
                </c:pt>
                <c:pt idx="6610">
                  <c:v>645.60770833769</c:v>
                </c:pt>
                <c:pt idx="6611">
                  <c:v>648.8029984160194</c:v>
                </c:pt>
                <c:pt idx="6612">
                  <c:v>648.04646576389</c:v>
                </c:pt>
                <c:pt idx="6613">
                  <c:v>652.9720279737701</c:v>
                </c:pt>
                <c:pt idx="6614">
                  <c:v>651.1587219303205</c:v>
                </c:pt>
                <c:pt idx="6615">
                  <c:v>653.8478849878194</c:v>
                </c:pt>
                <c:pt idx="6616">
                  <c:v>652.86449197648</c:v>
                </c:pt>
                <c:pt idx="6617">
                  <c:v>651.16847729943</c:v>
                </c:pt>
                <c:pt idx="6619">
                  <c:v>652.36285857621</c:v>
                </c:pt>
                <c:pt idx="6620">
                  <c:v>647.37237390259</c:v>
                </c:pt>
                <c:pt idx="6621">
                  <c:v>649.3524815469001</c:v>
                </c:pt>
                <c:pt idx="6622">
                  <c:v>649.23602081838</c:v>
                </c:pt>
                <c:pt idx="6623">
                  <c:v>648.0789171450299</c:v>
                </c:pt>
                <c:pt idx="6624">
                  <c:v>647.3109521966194</c:v>
                </c:pt>
                <c:pt idx="6625">
                  <c:v>649.4045280761201</c:v>
                </c:pt>
                <c:pt idx="6626">
                  <c:v>644.2285519382105</c:v>
                </c:pt>
                <c:pt idx="6627">
                  <c:v>646.37879402207</c:v>
                </c:pt>
                <c:pt idx="6628">
                  <c:v>646.24077192456</c:v>
                </c:pt>
                <c:pt idx="6629">
                  <c:v>644.5370226028087</c:v>
                </c:pt>
                <c:pt idx="6630">
                  <c:v>652.12172904132</c:v>
                </c:pt>
                <c:pt idx="6631">
                  <c:v>651.90902654487</c:v>
                </c:pt>
                <c:pt idx="6632">
                  <c:v>654.77453802568</c:v>
                </c:pt>
                <c:pt idx="6633">
                  <c:v>649.9049261294994</c:v>
                </c:pt>
                <c:pt idx="6634">
                  <c:v>651.88349334826</c:v>
                </c:pt>
                <c:pt idx="6635">
                  <c:v>651.2349178903401</c:v>
                </c:pt>
                <c:pt idx="6636">
                  <c:v>648.8390888232888</c:v>
                </c:pt>
                <c:pt idx="6637">
                  <c:v>648.56779005647</c:v>
                </c:pt>
                <c:pt idx="6639">
                  <c:v>646.0674472734394</c:v>
                </c:pt>
                <c:pt idx="6640">
                  <c:v>602.41446199858</c:v>
                </c:pt>
                <c:pt idx="6641">
                  <c:v>548.11713121163</c:v>
                </c:pt>
                <c:pt idx="6709">
                  <c:v>302.69343412893</c:v>
                </c:pt>
                <c:pt idx="6710">
                  <c:v>306.933446954669</c:v>
                </c:pt>
                <c:pt idx="6711">
                  <c:v>308.31789929334</c:v>
                </c:pt>
                <c:pt idx="6712">
                  <c:v>309.11230302409</c:v>
                </c:pt>
                <c:pt idx="6713">
                  <c:v>311.20745951582</c:v>
                </c:pt>
                <c:pt idx="6714">
                  <c:v>316.82827072979</c:v>
                </c:pt>
                <c:pt idx="6716">
                  <c:v>549.5826145734301</c:v>
                </c:pt>
                <c:pt idx="6717">
                  <c:v>376.3073759101499</c:v>
                </c:pt>
                <c:pt idx="6718">
                  <c:v>377.94257918562</c:v>
                </c:pt>
                <c:pt idx="6719">
                  <c:v>373.95240651383</c:v>
                </c:pt>
                <c:pt idx="6720">
                  <c:v>376.34044854359</c:v>
                </c:pt>
                <c:pt idx="6721">
                  <c:v>376.430438005509</c:v>
                </c:pt>
                <c:pt idx="6723">
                  <c:v>374.89555966586</c:v>
                </c:pt>
                <c:pt idx="6724">
                  <c:v>377.7340793468699</c:v>
                </c:pt>
                <c:pt idx="6839">
                  <c:v>376.90038319273</c:v>
                </c:pt>
                <c:pt idx="6840">
                  <c:v>303.261258800599</c:v>
                </c:pt>
                <c:pt idx="6841">
                  <c:v>326.69978868531</c:v>
                </c:pt>
                <c:pt idx="6849">
                  <c:v>272.9167735938699</c:v>
                </c:pt>
                <c:pt idx="6850">
                  <c:v>365.4402091778899</c:v>
                </c:pt>
                <c:pt idx="6851">
                  <c:v>266.272758907239</c:v>
                </c:pt>
                <c:pt idx="6852">
                  <c:v>268.173725064</c:v>
                </c:pt>
                <c:pt idx="6853">
                  <c:v>269.44841963424</c:v>
                </c:pt>
                <c:pt idx="6854">
                  <c:v>265.0059941187</c:v>
                </c:pt>
                <c:pt idx="6855">
                  <c:v>267.09539021056</c:v>
                </c:pt>
                <c:pt idx="6856">
                  <c:v>463.27273044535</c:v>
                </c:pt>
                <c:pt idx="6857">
                  <c:v>472.6070948082599</c:v>
                </c:pt>
                <c:pt idx="6858">
                  <c:v>469.35009573719</c:v>
                </c:pt>
                <c:pt idx="6859">
                  <c:v>472.857553088679</c:v>
                </c:pt>
                <c:pt idx="6860">
                  <c:v>471.61185368654</c:v>
                </c:pt>
                <c:pt idx="6862">
                  <c:v>512.1019456505201</c:v>
                </c:pt>
                <c:pt idx="6864">
                  <c:v>513.69272139104</c:v>
                </c:pt>
                <c:pt idx="6866">
                  <c:v>508.75962172618</c:v>
                </c:pt>
                <c:pt idx="6867">
                  <c:v>635.44307017022</c:v>
                </c:pt>
                <c:pt idx="6868">
                  <c:v>638.90186420946</c:v>
                </c:pt>
                <c:pt idx="6869">
                  <c:v>631.34339561622</c:v>
                </c:pt>
                <c:pt idx="6870">
                  <c:v>635.01283883708</c:v>
                </c:pt>
                <c:pt idx="6871">
                  <c:v>639.47826051206</c:v>
                </c:pt>
                <c:pt idx="6873">
                  <c:v>643.75793387739</c:v>
                </c:pt>
                <c:pt idx="6874">
                  <c:v>646.9070018717189</c:v>
                </c:pt>
                <c:pt idx="6875">
                  <c:v>644.61025373267</c:v>
                </c:pt>
                <c:pt idx="6876">
                  <c:v>641.8555274079878</c:v>
                </c:pt>
                <c:pt idx="6877">
                  <c:v>645.18937731989</c:v>
                </c:pt>
                <c:pt idx="6878">
                  <c:v>488.04297829864</c:v>
                </c:pt>
                <c:pt idx="6879">
                  <c:v>439.8465012689499</c:v>
                </c:pt>
                <c:pt idx="6880">
                  <c:v>423.3609519860099</c:v>
                </c:pt>
                <c:pt idx="6882">
                  <c:v>254.71154551648</c:v>
                </c:pt>
                <c:pt idx="6912">
                  <c:v>437.207037789299</c:v>
                </c:pt>
                <c:pt idx="6913">
                  <c:v>643.6100152600705</c:v>
                </c:pt>
                <c:pt idx="6914">
                  <c:v>641.93195537116</c:v>
                </c:pt>
                <c:pt idx="6915">
                  <c:v>638.9096974761401</c:v>
                </c:pt>
                <c:pt idx="6916">
                  <c:v>642.0563877845588</c:v>
                </c:pt>
                <c:pt idx="6917">
                  <c:v>641.1615655025901</c:v>
                </c:pt>
                <c:pt idx="6918">
                  <c:v>638.61356133656</c:v>
                </c:pt>
                <c:pt idx="6919">
                  <c:v>641.9372905465</c:v>
                </c:pt>
                <c:pt idx="6920">
                  <c:v>641.16437844291</c:v>
                </c:pt>
                <c:pt idx="6921">
                  <c:v>638.50555728658</c:v>
                </c:pt>
                <c:pt idx="6922">
                  <c:v>637.54217425137</c:v>
                </c:pt>
                <c:pt idx="6924">
                  <c:v>638.6275155845287</c:v>
                </c:pt>
                <c:pt idx="6925">
                  <c:v>638.1644426020101</c:v>
                </c:pt>
                <c:pt idx="6926">
                  <c:v>641.9301216784601</c:v>
                </c:pt>
                <c:pt idx="6927">
                  <c:v>639.8515266206088</c:v>
                </c:pt>
                <c:pt idx="6928">
                  <c:v>639.0977769785</c:v>
                </c:pt>
                <c:pt idx="6929">
                  <c:v>644.5434637833089</c:v>
                </c:pt>
                <c:pt idx="6930">
                  <c:v>641.9896044145694</c:v>
                </c:pt>
                <c:pt idx="6932">
                  <c:v>644.3123877627094</c:v>
                </c:pt>
                <c:pt idx="6933">
                  <c:v>641.311264483227</c:v>
                </c:pt>
                <c:pt idx="6934">
                  <c:v>639.85180017729</c:v>
                </c:pt>
                <c:pt idx="6935">
                  <c:v>643.5121172009789</c:v>
                </c:pt>
                <c:pt idx="6936">
                  <c:v>641.8061020927784</c:v>
                </c:pt>
                <c:pt idx="6937">
                  <c:v>639.8678350180501</c:v>
                </c:pt>
                <c:pt idx="6938">
                  <c:v>643.49904202918</c:v>
                </c:pt>
                <c:pt idx="6939">
                  <c:v>641.73694689663</c:v>
                </c:pt>
                <c:pt idx="6940">
                  <c:v>638.9369658006287</c:v>
                </c:pt>
                <c:pt idx="6941">
                  <c:v>641.41578456928</c:v>
                </c:pt>
                <c:pt idx="6942">
                  <c:v>647.76303007487</c:v>
                </c:pt>
                <c:pt idx="6943">
                  <c:v>641.30943757558</c:v>
                </c:pt>
                <c:pt idx="6944">
                  <c:v>643.9702639586</c:v>
                </c:pt>
                <c:pt idx="6945">
                  <c:v>642.88065821888</c:v>
                </c:pt>
                <c:pt idx="6946">
                  <c:v>639.58062198165</c:v>
                </c:pt>
                <c:pt idx="6947">
                  <c:v>642.3122588016078</c:v>
                </c:pt>
                <c:pt idx="6948">
                  <c:v>641.23140836637</c:v>
                </c:pt>
                <c:pt idx="6949">
                  <c:v>638.42883582613</c:v>
                </c:pt>
                <c:pt idx="6950">
                  <c:v>641.21055434039</c:v>
                </c:pt>
                <c:pt idx="6951">
                  <c:v>644.5191000102001</c:v>
                </c:pt>
                <c:pt idx="6952">
                  <c:v>636.36912116613</c:v>
                </c:pt>
                <c:pt idx="6953">
                  <c:v>638.8313880319994</c:v>
                </c:pt>
                <c:pt idx="6955">
                  <c:v>642.71431644721</c:v>
                </c:pt>
                <c:pt idx="6956">
                  <c:v>639.8420494976889</c:v>
                </c:pt>
                <c:pt idx="6957">
                  <c:v>638.1141029994001</c:v>
                </c:pt>
                <c:pt idx="6958">
                  <c:v>641.02767968863</c:v>
                </c:pt>
                <c:pt idx="6959">
                  <c:v>637.69800212122</c:v>
                </c:pt>
                <c:pt idx="6960">
                  <c:v>636.79071375767</c:v>
                </c:pt>
                <c:pt idx="6962">
                  <c:v>637.7379868221601</c:v>
                </c:pt>
                <c:pt idx="6963">
                  <c:v>639.9586683472301</c:v>
                </c:pt>
                <c:pt idx="6965">
                  <c:v>637.9696068379083</c:v>
                </c:pt>
                <c:pt idx="6967">
                  <c:v>638.62331133105</c:v>
                </c:pt>
                <c:pt idx="6968">
                  <c:v>636.03319785238</c:v>
                </c:pt>
                <c:pt idx="6969">
                  <c:v>639.6801959345501</c:v>
                </c:pt>
                <c:pt idx="6970">
                  <c:v>638.0209908484001</c:v>
                </c:pt>
                <c:pt idx="6971">
                  <c:v>637.0521208826175</c:v>
                </c:pt>
                <c:pt idx="6972">
                  <c:v>643.0778358027001</c:v>
                </c:pt>
                <c:pt idx="6973">
                  <c:v>648.22270967528</c:v>
                </c:pt>
                <c:pt idx="6974">
                  <c:v>657.8919963200799</c:v>
                </c:pt>
                <c:pt idx="6975">
                  <c:v>674.48188987783</c:v>
                </c:pt>
                <c:pt idx="6976">
                  <c:v>677.8471002094386</c:v>
                </c:pt>
                <c:pt idx="6977">
                  <c:v>679.53395173642</c:v>
                </c:pt>
                <c:pt idx="6978">
                  <c:v>675.47679591561</c:v>
                </c:pt>
                <c:pt idx="6979">
                  <c:v>673.2231833152</c:v>
                </c:pt>
                <c:pt idx="6980">
                  <c:v>673.67636696011</c:v>
                </c:pt>
                <c:pt idx="6981">
                  <c:v>665.7984144249199</c:v>
                </c:pt>
                <c:pt idx="6982">
                  <c:v>653.88902324088</c:v>
                </c:pt>
                <c:pt idx="6984">
                  <c:v>644.8568403815086</c:v>
                </c:pt>
                <c:pt idx="6985">
                  <c:v>636.4556236949875</c:v>
                </c:pt>
                <c:pt idx="6986">
                  <c:v>637.20763001904</c:v>
                </c:pt>
                <c:pt idx="6988">
                  <c:v>622.8235741034089</c:v>
                </c:pt>
                <c:pt idx="6989">
                  <c:v>613.7526987328288</c:v>
                </c:pt>
                <c:pt idx="6990">
                  <c:v>605.78824456858</c:v>
                </c:pt>
                <c:pt idx="6991">
                  <c:v>593.38679665773</c:v>
                </c:pt>
                <c:pt idx="6993">
                  <c:v>574.27125099587</c:v>
                </c:pt>
                <c:pt idx="6994">
                  <c:v>563.58528255852</c:v>
                </c:pt>
                <c:pt idx="6995">
                  <c:v>554.88646671889</c:v>
                </c:pt>
                <c:pt idx="6998">
                  <c:v>536.823269810018</c:v>
                </c:pt>
                <c:pt idx="6999">
                  <c:v>542.1278113828694</c:v>
                </c:pt>
                <c:pt idx="7000">
                  <c:v>541.60138059794</c:v>
                </c:pt>
                <c:pt idx="7003">
                  <c:v>539.59630426744</c:v>
                </c:pt>
                <c:pt idx="7004">
                  <c:v>544.5074704014901</c:v>
                </c:pt>
                <c:pt idx="7006">
                  <c:v>532.17308569183</c:v>
                </c:pt>
                <c:pt idx="7007">
                  <c:v>523.15947182247</c:v>
                </c:pt>
                <c:pt idx="7008">
                  <c:v>511.80432714136</c:v>
                </c:pt>
                <c:pt idx="7009">
                  <c:v>464.97923538622</c:v>
                </c:pt>
                <c:pt idx="7010">
                  <c:v>349.56358330974</c:v>
                </c:pt>
                <c:pt idx="7256">
                  <c:v>272.4103597562687</c:v>
                </c:pt>
                <c:pt idx="7261">
                  <c:v>289.00960339758</c:v>
                </c:pt>
                <c:pt idx="7262">
                  <c:v>488.6818998087</c:v>
                </c:pt>
                <c:pt idx="7263">
                  <c:v>467.7753323327699</c:v>
                </c:pt>
                <c:pt idx="7264">
                  <c:v>373.773079572479</c:v>
                </c:pt>
                <c:pt idx="7265">
                  <c:v>382.3769022169199</c:v>
                </c:pt>
                <c:pt idx="7266">
                  <c:v>392.8172856064801</c:v>
                </c:pt>
                <c:pt idx="7268">
                  <c:v>559.41043270163</c:v>
                </c:pt>
                <c:pt idx="7269">
                  <c:v>567.33557350279</c:v>
                </c:pt>
                <c:pt idx="7270">
                  <c:v>575.3410876299</c:v>
                </c:pt>
                <c:pt idx="7271">
                  <c:v>581.2516954921289</c:v>
                </c:pt>
                <c:pt idx="7272">
                  <c:v>588.55497231074</c:v>
                </c:pt>
                <c:pt idx="7273">
                  <c:v>597.15349274118</c:v>
                </c:pt>
                <c:pt idx="7275">
                  <c:v>602.11567054428</c:v>
                </c:pt>
                <c:pt idx="7276">
                  <c:v>608.45993045877</c:v>
                </c:pt>
                <c:pt idx="7277">
                  <c:v>611.47587618839</c:v>
                </c:pt>
                <c:pt idx="7278">
                  <c:v>609.82844710913</c:v>
                </c:pt>
                <c:pt idx="7279">
                  <c:v>606.6270245557694</c:v>
                </c:pt>
                <c:pt idx="7280">
                  <c:v>603.4377721134894</c:v>
                </c:pt>
                <c:pt idx="7282">
                  <c:v>596.0462937629385</c:v>
                </c:pt>
                <c:pt idx="7283">
                  <c:v>588.55896173925</c:v>
                </c:pt>
                <c:pt idx="7285">
                  <c:v>574.38285157098</c:v>
                </c:pt>
                <c:pt idx="7286">
                  <c:v>565.3905644382501</c:v>
                </c:pt>
                <c:pt idx="7287">
                  <c:v>561.0503446492301</c:v>
                </c:pt>
                <c:pt idx="7288">
                  <c:v>555.8608238964277</c:v>
                </c:pt>
                <c:pt idx="7289">
                  <c:v>554.43435937813</c:v>
                </c:pt>
                <c:pt idx="7290">
                  <c:v>552.3015578502186</c:v>
                </c:pt>
                <c:pt idx="7291">
                  <c:v>543.10509910675</c:v>
                </c:pt>
                <c:pt idx="7292">
                  <c:v>536.3636001007789</c:v>
                </c:pt>
                <c:pt idx="7294">
                  <c:v>522.5121882095</c:v>
                </c:pt>
                <c:pt idx="7295">
                  <c:v>519.2041316689005</c:v>
                </c:pt>
                <c:pt idx="7296">
                  <c:v>513.48485306063</c:v>
                </c:pt>
                <c:pt idx="7297">
                  <c:v>505.9463377010289</c:v>
                </c:pt>
                <c:pt idx="7298">
                  <c:v>498.86262913182</c:v>
                </c:pt>
                <c:pt idx="7299">
                  <c:v>497.858164546219</c:v>
                </c:pt>
                <c:pt idx="7300">
                  <c:v>498.4083517717891</c:v>
                </c:pt>
                <c:pt idx="7301">
                  <c:v>496.5659775592601</c:v>
                </c:pt>
                <c:pt idx="7302">
                  <c:v>496.2444273035001</c:v>
                </c:pt>
                <c:pt idx="7303">
                  <c:v>499.53958252858</c:v>
                </c:pt>
                <c:pt idx="7304">
                  <c:v>502.3393959964699</c:v>
                </c:pt>
                <c:pt idx="7305">
                  <c:v>504.3485917740101</c:v>
                </c:pt>
                <c:pt idx="7307">
                  <c:v>566.28872749229</c:v>
                </c:pt>
                <c:pt idx="7308">
                  <c:v>577.98473313789</c:v>
                </c:pt>
                <c:pt idx="7309">
                  <c:v>576.24326184011</c:v>
                </c:pt>
                <c:pt idx="7310">
                  <c:v>575.778856210741</c:v>
                </c:pt>
                <c:pt idx="7311">
                  <c:v>575.8903670437594</c:v>
                </c:pt>
                <c:pt idx="7312">
                  <c:v>579.17683717252</c:v>
                </c:pt>
                <c:pt idx="7314">
                  <c:v>566.99471621847</c:v>
                </c:pt>
                <c:pt idx="7315">
                  <c:v>564.0394792356405</c:v>
                </c:pt>
                <c:pt idx="7316">
                  <c:v>572.0663312982001</c:v>
                </c:pt>
                <c:pt idx="7317">
                  <c:v>571.6650216079</c:v>
                </c:pt>
                <c:pt idx="7318">
                  <c:v>569.5476819768</c:v>
                </c:pt>
                <c:pt idx="7319">
                  <c:v>555.49865123363</c:v>
                </c:pt>
                <c:pt idx="7320">
                  <c:v>542.3375030406601</c:v>
                </c:pt>
                <c:pt idx="7321">
                  <c:v>535.3803131924589</c:v>
                </c:pt>
                <c:pt idx="7361">
                  <c:v>406.83720109649</c:v>
                </c:pt>
                <c:pt idx="7362">
                  <c:v>542.41364234413</c:v>
                </c:pt>
                <c:pt idx="7363">
                  <c:v>555.0071202013294</c:v>
                </c:pt>
                <c:pt idx="7364">
                  <c:v>565.3797531824994</c:v>
                </c:pt>
                <c:pt idx="7365">
                  <c:v>574.1672753051994</c:v>
                </c:pt>
                <c:pt idx="7366">
                  <c:v>582.5622676244775</c:v>
                </c:pt>
                <c:pt idx="7368">
                  <c:v>595.24402404412</c:v>
                </c:pt>
                <c:pt idx="7369">
                  <c:v>604.2226688573201</c:v>
                </c:pt>
                <c:pt idx="7370">
                  <c:v>606.11835532209</c:v>
                </c:pt>
                <c:pt idx="7371">
                  <c:v>609.9440753341501</c:v>
                </c:pt>
                <c:pt idx="7372">
                  <c:v>618.13558078037</c:v>
                </c:pt>
                <c:pt idx="7373">
                  <c:v>621.98302806658</c:v>
                </c:pt>
                <c:pt idx="7374">
                  <c:v>624.02908522526</c:v>
                </c:pt>
                <c:pt idx="7375">
                  <c:v>627.71709699807</c:v>
                </c:pt>
                <c:pt idx="7377">
                  <c:v>636.32412626417</c:v>
                </c:pt>
                <c:pt idx="7378">
                  <c:v>645.93809680805</c:v>
                </c:pt>
                <c:pt idx="7379">
                  <c:v>649.57430900995</c:v>
                </c:pt>
                <c:pt idx="7380">
                  <c:v>656.1142287589194</c:v>
                </c:pt>
                <c:pt idx="7381">
                  <c:v>664.5475097241389</c:v>
                </c:pt>
                <c:pt idx="7382">
                  <c:v>671.93643493297</c:v>
                </c:pt>
                <c:pt idx="7383">
                  <c:v>682.2121909734301</c:v>
                </c:pt>
                <c:pt idx="7384">
                  <c:v>692.09856462173</c:v>
                </c:pt>
                <c:pt idx="7385">
                  <c:v>695.6628707248001</c:v>
                </c:pt>
                <c:pt idx="7386">
                  <c:v>702.86831328718</c:v>
                </c:pt>
                <c:pt idx="7387">
                  <c:v>704.9221926203801</c:v>
                </c:pt>
                <c:pt idx="7388">
                  <c:v>707.8313334872089</c:v>
                </c:pt>
                <c:pt idx="7390">
                  <c:v>721.33334405798</c:v>
                </c:pt>
                <c:pt idx="7391">
                  <c:v>677.8679781642383</c:v>
                </c:pt>
                <c:pt idx="7392">
                  <c:v>638.28910431284</c:v>
                </c:pt>
                <c:pt idx="7393">
                  <c:v>639.60685373089</c:v>
                </c:pt>
                <c:pt idx="7394">
                  <c:v>639.3916655507</c:v>
                </c:pt>
                <c:pt idx="7395">
                  <c:v>637.08599680882</c:v>
                </c:pt>
                <c:pt idx="7396">
                  <c:v>637.49075171971</c:v>
                </c:pt>
                <c:pt idx="7397">
                  <c:v>377.2022146012299</c:v>
                </c:pt>
                <c:pt idx="7406">
                  <c:v>399.7062709364</c:v>
                </c:pt>
                <c:pt idx="7407">
                  <c:v>397.2799763850199</c:v>
                </c:pt>
                <c:pt idx="7408">
                  <c:v>433.0165298107999</c:v>
                </c:pt>
                <c:pt idx="7409">
                  <c:v>432.30432203282</c:v>
                </c:pt>
                <c:pt idx="7410">
                  <c:v>434.06518048266</c:v>
                </c:pt>
                <c:pt idx="7411">
                  <c:v>569.0961353834994</c:v>
                </c:pt>
                <c:pt idx="7412">
                  <c:v>633.2479478106201</c:v>
                </c:pt>
                <c:pt idx="7413">
                  <c:v>626.64632922891</c:v>
                </c:pt>
                <c:pt idx="7416">
                  <c:v>602.8673370032486</c:v>
                </c:pt>
                <c:pt idx="7436">
                  <c:v>364.0479745728</c:v>
                </c:pt>
                <c:pt idx="7437">
                  <c:v>363.484459068559</c:v>
                </c:pt>
                <c:pt idx="7438">
                  <c:v>358.80640318009</c:v>
                </c:pt>
                <c:pt idx="7439">
                  <c:v>361.4239822015192</c:v>
                </c:pt>
                <c:pt idx="7484">
                  <c:v>372.6720146155201</c:v>
                </c:pt>
                <c:pt idx="7485">
                  <c:v>452.8201328549399</c:v>
                </c:pt>
                <c:pt idx="7486">
                  <c:v>456.3660525598401</c:v>
                </c:pt>
                <c:pt idx="7487">
                  <c:v>459.7139595062788</c:v>
                </c:pt>
                <c:pt idx="7587">
                  <c:v>371.36445734205</c:v>
                </c:pt>
                <c:pt idx="7588">
                  <c:v>629.4172890619587</c:v>
                </c:pt>
                <c:pt idx="7589">
                  <c:v>629.34248922133</c:v>
                </c:pt>
                <c:pt idx="7590">
                  <c:v>632.5931389869601</c:v>
                </c:pt>
                <c:pt idx="7591">
                  <c:v>629.16134733314</c:v>
                </c:pt>
                <c:pt idx="7592">
                  <c:v>632.13932179214</c:v>
                </c:pt>
                <c:pt idx="7593">
                  <c:v>629.8360694302983</c:v>
                </c:pt>
                <c:pt idx="7594">
                  <c:v>625.6392442840694</c:v>
                </c:pt>
                <c:pt idx="7595">
                  <c:v>628.79210825222</c:v>
                </c:pt>
                <c:pt idx="7596">
                  <c:v>629.67683842757</c:v>
                </c:pt>
                <c:pt idx="7597">
                  <c:v>632.3344273347889</c:v>
                </c:pt>
                <c:pt idx="7598">
                  <c:v>629.12103918883</c:v>
                </c:pt>
                <c:pt idx="7599">
                  <c:v>632.4964298600594</c:v>
                </c:pt>
                <c:pt idx="7600">
                  <c:v>633.4208908142087</c:v>
                </c:pt>
                <c:pt idx="7601">
                  <c:v>633.5780538433501</c:v>
                </c:pt>
                <c:pt idx="7602">
                  <c:v>634.2910298955284</c:v>
                </c:pt>
                <c:pt idx="7603">
                  <c:v>637.92355134147</c:v>
                </c:pt>
                <c:pt idx="7604">
                  <c:v>629.14831065157</c:v>
                </c:pt>
                <c:pt idx="7605">
                  <c:v>632.11933685217</c:v>
                </c:pt>
                <c:pt idx="7606">
                  <c:v>633.3588473229794</c:v>
                </c:pt>
                <c:pt idx="7607">
                  <c:v>632.85415136935</c:v>
                </c:pt>
                <c:pt idx="7608">
                  <c:v>636.10821995559</c:v>
                </c:pt>
                <c:pt idx="7609">
                  <c:v>637.4544654469594</c:v>
                </c:pt>
                <c:pt idx="7610">
                  <c:v>637.56907157013</c:v>
                </c:pt>
                <c:pt idx="7611">
                  <c:v>637.77012284333</c:v>
                </c:pt>
                <c:pt idx="7612">
                  <c:v>641.7024317859689</c:v>
                </c:pt>
                <c:pt idx="7613">
                  <c:v>642.3122507594987</c:v>
                </c:pt>
                <c:pt idx="7614">
                  <c:v>641.52157111705</c:v>
                </c:pt>
                <c:pt idx="7615">
                  <c:v>636.8348965154494</c:v>
                </c:pt>
                <c:pt idx="7616">
                  <c:v>641.22436487538</c:v>
                </c:pt>
                <c:pt idx="7617">
                  <c:v>637.8375868444979</c:v>
                </c:pt>
                <c:pt idx="7618">
                  <c:v>641.29531544015</c:v>
                </c:pt>
                <c:pt idx="7619">
                  <c:v>645.15440544587</c:v>
                </c:pt>
                <c:pt idx="7620">
                  <c:v>641.4075375177</c:v>
                </c:pt>
                <c:pt idx="7621">
                  <c:v>644.67474882794</c:v>
                </c:pt>
                <c:pt idx="7622">
                  <c:v>645.197334316171</c:v>
                </c:pt>
                <c:pt idx="7623">
                  <c:v>644.51823943478</c:v>
                </c:pt>
                <c:pt idx="7624">
                  <c:v>645.67469832556</c:v>
                </c:pt>
                <c:pt idx="7625">
                  <c:v>649.17312695635</c:v>
                </c:pt>
                <c:pt idx="7626">
                  <c:v>638.88997593184</c:v>
                </c:pt>
                <c:pt idx="7627">
                  <c:v>642.51889334293</c:v>
                </c:pt>
                <c:pt idx="7628">
                  <c:v>643.49808647605</c:v>
                </c:pt>
                <c:pt idx="7629">
                  <c:v>642.7075717653</c:v>
                </c:pt>
                <c:pt idx="7630">
                  <c:v>642.68148363266</c:v>
                </c:pt>
                <c:pt idx="7631">
                  <c:v>646.1479286619187</c:v>
                </c:pt>
                <c:pt idx="7632">
                  <c:v>642.6611299132583</c:v>
                </c:pt>
                <c:pt idx="7633">
                  <c:v>646.26870789338</c:v>
                </c:pt>
                <c:pt idx="7634">
                  <c:v>647.0202452953794</c:v>
                </c:pt>
                <c:pt idx="7635">
                  <c:v>645.31901656159</c:v>
                </c:pt>
                <c:pt idx="7636">
                  <c:v>649.8412060941982</c:v>
                </c:pt>
                <c:pt idx="7637">
                  <c:v>644.9474320577201</c:v>
                </c:pt>
                <c:pt idx="7638">
                  <c:v>643.4453699148194</c:v>
                </c:pt>
                <c:pt idx="7639">
                  <c:v>643.5922009194401</c:v>
                </c:pt>
                <c:pt idx="7640">
                  <c:v>647.5629157527584</c:v>
                </c:pt>
                <c:pt idx="7641">
                  <c:v>642.77519252588</c:v>
                </c:pt>
                <c:pt idx="7642">
                  <c:v>646.4917073576</c:v>
                </c:pt>
                <c:pt idx="7643">
                  <c:v>647.19120356309</c:v>
                </c:pt>
                <c:pt idx="7644">
                  <c:v>645.8311980523389</c:v>
                </c:pt>
                <c:pt idx="7645">
                  <c:v>649.1453489133401</c:v>
                </c:pt>
                <c:pt idx="7647">
                  <c:v>647.60715667798</c:v>
                </c:pt>
                <c:pt idx="7648">
                  <c:v>644.0149295949487</c:v>
                </c:pt>
                <c:pt idx="7649">
                  <c:v>647.83835360336</c:v>
                </c:pt>
                <c:pt idx="7650">
                  <c:v>647.8402760397394</c:v>
                </c:pt>
                <c:pt idx="7651">
                  <c:v>646.6352190069389</c:v>
                </c:pt>
                <c:pt idx="7652">
                  <c:v>647.3249828788601</c:v>
                </c:pt>
                <c:pt idx="7653">
                  <c:v>651.1012195921101</c:v>
                </c:pt>
                <c:pt idx="7654">
                  <c:v>647.5556428314684</c:v>
                </c:pt>
                <c:pt idx="7655">
                  <c:v>655.6686247338394</c:v>
                </c:pt>
                <c:pt idx="7656">
                  <c:v>693.1613511205701</c:v>
                </c:pt>
                <c:pt idx="7657">
                  <c:v>718.40349492905</c:v>
                </c:pt>
                <c:pt idx="7658">
                  <c:v>735.27943800152</c:v>
                </c:pt>
                <c:pt idx="7659">
                  <c:v>727.08077365949</c:v>
                </c:pt>
                <c:pt idx="7660">
                  <c:v>724.9005535350301</c:v>
                </c:pt>
                <c:pt idx="7661">
                  <c:v>723.24154394539</c:v>
                </c:pt>
                <c:pt idx="7662">
                  <c:v>723.29631392653</c:v>
                </c:pt>
                <c:pt idx="7663">
                  <c:v>728.4322671968578</c:v>
                </c:pt>
                <c:pt idx="7664">
                  <c:v>727.65477348879</c:v>
                </c:pt>
                <c:pt idx="7665">
                  <c:v>726.49331599786</c:v>
                </c:pt>
                <c:pt idx="7666">
                  <c:v>727.4225737505501</c:v>
                </c:pt>
                <c:pt idx="7667">
                  <c:v>721.9746702917901</c:v>
                </c:pt>
                <c:pt idx="7668">
                  <c:v>725.96337502479</c:v>
                </c:pt>
                <c:pt idx="7669">
                  <c:v>727.12446258153</c:v>
                </c:pt>
                <c:pt idx="7671">
                  <c:v>721.74134126231</c:v>
                </c:pt>
                <c:pt idx="7672">
                  <c:v>726.1455395077598</c:v>
                </c:pt>
                <c:pt idx="7673">
                  <c:v>722.60703313116</c:v>
                </c:pt>
                <c:pt idx="7674">
                  <c:v>731.20786896356</c:v>
                </c:pt>
                <c:pt idx="7676">
                  <c:v>725.5663017357087</c:v>
                </c:pt>
                <c:pt idx="7677">
                  <c:v>729.68310089122</c:v>
                </c:pt>
                <c:pt idx="7678">
                  <c:v>733.8477210479087</c:v>
                </c:pt>
                <c:pt idx="7679">
                  <c:v>734.9051181032785</c:v>
                </c:pt>
                <c:pt idx="7680">
                  <c:v>727.23963449655</c:v>
                </c:pt>
                <c:pt idx="7681">
                  <c:v>726.0576150998785</c:v>
                </c:pt>
                <c:pt idx="7683">
                  <c:v>725.49904154674</c:v>
                </c:pt>
                <c:pt idx="7684">
                  <c:v>726.1336741692301</c:v>
                </c:pt>
                <c:pt idx="7685">
                  <c:v>724.9258638061701</c:v>
                </c:pt>
                <c:pt idx="7686">
                  <c:v>726.2285324652901</c:v>
                </c:pt>
                <c:pt idx="7687">
                  <c:v>731.1123198916289</c:v>
                </c:pt>
                <c:pt idx="7688">
                  <c:v>726.82057004476</c:v>
                </c:pt>
                <c:pt idx="7691">
                  <c:v>727.89443114802</c:v>
                </c:pt>
                <c:pt idx="7692">
                  <c:v>726.8482238026078</c:v>
                </c:pt>
                <c:pt idx="7693">
                  <c:v>726.66847776638</c:v>
                </c:pt>
                <c:pt idx="7694">
                  <c:v>731.2335847432</c:v>
                </c:pt>
                <c:pt idx="7695">
                  <c:v>726.4841096892301</c:v>
                </c:pt>
                <c:pt idx="7696">
                  <c:v>732.74587861533</c:v>
                </c:pt>
                <c:pt idx="7697">
                  <c:v>741.08131758297</c:v>
                </c:pt>
                <c:pt idx="7698">
                  <c:v>735.8079896880294</c:v>
                </c:pt>
                <c:pt idx="7699">
                  <c:v>727.60997766119</c:v>
                </c:pt>
                <c:pt idx="7700">
                  <c:v>727.72331187312</c:v>
                </c:pt>
                <c:pt idx="7701">
                  <c:v>726.47853892073</c:v>
                </c:pt>
                <c:pt idx="7702">
                  <c:v>717.8904989585405</c:v>
                </c:pt>
                <c:pt idx="7703">
                  <c:v>722.40383097422</c:v>
                </c:pt>
                <c:pt idx="7704">
                  <c:v>708.1870203842083</c:v>
                </c:pt>
                <c:pt idx="7705">
                  <c:v>668.73652384707</c:v>
                </c:pt>
                <c:pt idx="7706">
                  <c:v>657.9079489884788</c:v>
                </c:pt>
                <c:pt idx="7707">
                  <c:v>662.10074314793</c:v>
                </c:pt>
                <c:pt idx="7708">
                  <c:v>658.43382861116</c:v>
                </c:pt>
                <c:pt idx="7709">
                  <c:v>655.4332418778301</c:v>
                </c:pt>
                <c:pt idx="7710">
                  <c:v>653.03794737773</c:v>
                </c:pt>
                <c:pt idx="7711">
                  <c:v>655.65352566354</c:v>
                </c:pt>
                <c:pt idx="7712">
                  <c:v>659.23334595716</c:v>
                </c:pt>
                <c:pt idx="7714">
                  <c:v>659.03976550503</c:v>
                </c:pt>
                <c:pt idx="7715">
                  <c:v>659.89303781481</c:v>
                </c:pt>
                <c:pt idx="7716">
                  <c:v>657.26142386989</c:v>
                </c:pt>
                <c:pt idx="7717">
                  <c:v>653.43847304421</c:v>
                </c:pt>
                <c:pt idx="7718">
                  <c:v>453.514909965089</c:v>
                </c:pt>
                <c:pt idx="7719">
                  <c:v>412.6066700952601</c:v>
                </c:pt>
                <c:pt idx="7797">
                  <c:v>246.20674146048</c:v>
                </c:pt>
                <c:pt idx="7798">
                  <c:v>392.35603012436</c:v>
                </c:pt>
                <c:pt idx="7799">
                  <c:v>389.653192998239</c:v>
                </c:pt>
                <c:pt idx="7800">
                  <c:v>488.6238659117101</c:v>
                </c:pt>
                <c:pt idx="7801">
                  <c:v>659.95070621349</c:v>
                </c:pt>
                <c:pt idx="7803">
                  <c:v>655.34333041771</c:v>
                </c:pt>
                <c:pt idx="7804">
                  <c:v>659.74276723432</c:v>
                </c:pt>
                <c:pt idx="7805">
                  <c:v>658.6413184990894</c:v>
                </c:pt>
                <c:pt idx="7806">
                  <c:v>659.31376877148</c:v>
                </c:pt>
                <c:pt idx="7807">
                  <c:v>663.99397430987</c:v>
                </c:pt>
                <c:pt idx="7808">
                  <c:v>654.04997787959</c:v>
                </c:pt>
                <c:pt idx="7809">
                  <c:v>657.30931504383</c:v>
                </c:pt>
                <c:pt idx="7810">
                  <c:v>661.2670837691</c:v>
                </c:pt>
                <c:pt idx="7811">
                  <c:v>657.61788159128</c:v>
                </c:pt>
                <c:pt idx="7812">
                  <c:v>661.90854994112</c:v>
                </c:pt>
                <c:pt idx="7813">
                  <c:v>657.59302896333</c:v>
                </c:pt>
                <c:pt idx="7814">
                  <c:v>657.0043376352401</c:v>
                </c:pt>
                <c:pt idx="7816">
                  <c:v>661.5878008035494</c:v>
                </c:pt>
                <c:pt idx="7818">
                  <c:v>655.08750210724</c:v>
                </c:pt>
                <c:pt idx="7819">
                  <c:v>658.9251428840179</c:v>
                </c:pt>
                <c:pt idx="7820">
                  <c:v>658.68775674412</c:v>
                </c:pt>
                <c:pt idx="7821">
                  <c:v>659.0421644257677</c:v>
                </c:pt>
                <c:pt idx="7822">
                  <c:v>662.4721081745594</c:v>
                </c:pt>
                <c:pt idx="7823">
                  <c:v>661.26895033302</c:v>
                </c:pt>
                <c:pt idx="7824">
                  <c:v>655.9649734506601</c:v>
                </c:pt>
                <c:pt idx="7825">
                  <c:v>659.8523647899775</c:v>
                </c:pt>
                <c:pt idx="7826">
                  <c:v>656.18486286828</c:v>
                </c:pt>
                <c:pt idx="7827">
                  <c:v>659.82360457844</c:v>
                </c:pt>
                <c:pt idx="7828">
                  <c:v>662.9675058983884</c:v>
                </c:pt>
                <c:pt idx="7829">
                  <c:v>659.59990033397</c:v>
                </c:pt>
                <c:pt idx="7830">
                  <c:v>656.92540897771</c:v>
                </c:pt>
                <c:pt idx="7832">
                  <c:v>656.8620033975486</c:v>
                </c:pt>
                <c:pt idx="7833">
                  <c:v>661.01531392218</c:v>
                </c:pt>
                <c:pt idx="7834">
                  <c:v>661.19662594857</c:v>
                </c:pt>
                <c:pt idx="7835">
                  <c:v>659.08111836166</c:v>
                </c:pt>
                <c:pt idx="7836">
                  <c:v>614.5252311497201</c:v>
                </c:pt>
                <c:pt idx="7837">
                  <c:v>581.80337776815</c:v>
                </c:pt>
                <c:pt idx="7838">
                  <c:v>412.27745838967</c:v>
                </c:pt>
                <c:pt idx="7839">
                  <c:v>299.30829601856</c:v>
                </c:pt>
                <c:pt idx="7840">
                  <c:v>267.0849545421596</c:v>
                </c:pt>
                <c:pt idx="7841">
                  <c:v>249.3858596298</c:v>
                </c:pt>
                <c:pt idx="7854">
                  <c:v>271.3164821752</c:v>
                </c:pt>
                <c:pt idx="7855">
                  <c:v>426.2473691457401</c:v>
                </c:pt>
                <c:pt idx="7856">
                  <c:v>618.6244240866201</c:v>
                </c:pt>
                <c:pt idx="7858">
                  <c:v>649.60099272205</c:v>
                </c:pt>
                <c:pt idx="7859">
                  <c:v>647.4992110400201</c:v>
                </c:pt>
                <c:pt idx="7860">
                  <c:v>646.4543037339694</c:v>
                </c:pt>
                <c:pt idx="7861">
                  <c:v>648.6725684978701</c:v>
                </c:pt>
                <c:pt idx="7862">
                  <c:v>646.75380740421</c:v>
                </c:pt>
                <c:pt idx="7863">
                  <c:v>645.4163325602005</c:v>
                </c:pt>
                <c:pt idx="7864">
                  <c:v>646.9475593226489</c:v>
                </c:pt>
                <c:pt idx="7865">
                  <c:v>644.6074934899187</c:v>
                </c:pt>
                <c:pt idx="7866">
                  <c:v>644.21252403918</c:v>
                </c:pt>
                <c:pt idx="7867">
                  <c:v>646.06932447632</c:v>
                </c:pt>
                <c:pt idx="7868">
                  <c:v>641.2652568213689</c:v>
                </c:pt>
                <c:pt idx="7869">
                  <c:v>643.3866497705301</c:v>
                </c:pt>
                <c:pt idx="7870">
                  <c:v>644.94427393118</c:v>
                </c:pt>
                <c:pt idx="7872">
                  <c:v>641.38334540333</c:v>
                </c:pt>
                <c:pt idx="7873">
                  <c:v>636.2681989636</c:v>
                </c:pt>
                <c:pt idx="7874">
                  <c:v>633.6647123209001</c:v>
                </c:pt>
                <c:pt idx="7875">
                  <c:v>635.57380912469</c:v>
                </c:pt>
                <c:pt idx="7876">
                  <c:v>635.23683356898</c:v>
                </c:pt>
                <c:pt idx="7877">
                  <c:v>632.9827187239489</c:v>
                </c:pt>
                <c:pt idx="7878">
                  <c:v>633.20519048139</c:v>
                </c:pt>
                <c:pt idx="7879">
                  <c:v>634.8500970012487</c:v>
                </c:pt>
                <c:pt idx="7880">
                  <c:v>636.9825567864789</c:v>
                </c:pt>
                <c:pt idx="7881">
                  <c:v>632.65983865688</c:v>
                </c:pt>
                <c:pt idx="7882">
                  <c:v>635.0482808440494</c:v>
                </c:pt>
                <c:pt idx="7883">
                  <c:v>636.27045430463</c:v>
                </c:pt>
                <c:pt idx="7884">
                  <c:v>634.15088353652</c:v>
                </c:pt>
                <c:pt idx="7885">
                  <c:v>636.54548647331</c:v>
                </c:pt>
                <c:pt idx="7886">
                  <c:v>636.3665001204982</c:v>
                </c:pt>
                <c:pt idx="7887">
                  <c:v>636.3510021221589</c:v>
                </c:pt>
                <c:pt idx="7888">
                  <c:v>629.0073103121199</c:v>
                </c:pt>
                <c:pt idx="7889">
                  <c:v>632.1460156550194</c:v>
                </c:pt>
                <c:pt idx="7890">
                  <c:v>633.92879796785</c:v>
                </c:pt>
                <c:pt idx="7891">
                  <c:v>628.66747072681</c:v>
                </c:pt>
                <c:pt idx="7892">
                  <c:v>631.19415373521</c:v>
                </c:pt>
                <c:pt idx="7893">
                  <c:v>633.55881991532</c:v>
                </c:pt>
                <c:pt idx="7894">
                  <c:v>633.9213081394494</c:v>
                </c:pt>
                <c:pt idx="7895">
                  <c:v>631.99892756104</c:v>
                </c:pt>
                <c:pt idx="7897">
                  <c:v>632.66637210965</c:v>
                </c:pt>
                <c:pt idx="7900">
                  <c:v>632.04841103086</c:v>
                </c:pt>
                <c:pt idx="7901">
                  <c:v>625.6016233703201</c:v>
                </c:pt>
                <c:pt idx="7902">
                  <c:v>628.11217364259</c:v>
                </c:pt>
                <c:pt idx="7903">
                  <c:v>629.7669978967286</c:v>
                </c:pt>
                <c:pt idx="7904">
                  <c:v>628.5963859106</c:v>
                </c:pt>
                <c:pt idx="7905">
                  <c:v>625.43017490052</c:v>
                </c:pt>
                <c:pt idx="7906">
                  <c:v>627.9220378806087</c:v>
                </c:pt>
                <c:pt idx="7907">
                  <c:v>626.8232022116001</c:v>
                </c:pt>
                <c:pt idx="7908">
                  <c:v>623.90294027254</c:v>
                </c:pt>
                <c:pt idx="7909">
                  <c:v>623.0360216143594</c:v>
                </c:pt>
                <c:pt idx="7910">
                  <c:v>625.6635676329394</c:v>
                </c:pt>
                <c:pt idx="7911">
                  <c:v>631.1238335348</c:v>
                </c:pt>
                <c:pt idx="7912">
                  <c:v>628.31468682914</c:v>
                </c:pt>
                <c:pt idx="7913">
                  <c:v>638.4497110744801</c:v>
                </c:pt>
                <c:pt idx="7914">
                  <c:v>645.4551626098194</c:v>
                </c:pt>
                <c:pt idx="7915">
                  <c:v>663.14438393568</c:v>
                </c:pt>
                <c:pt idx="7916">
                  <c:v>653.1670679007086</c:v>
                </c:pt>
                <c:pt idx="7917">
                  <c:v>646.4652469934176</c:v>
                </c:pt>
                <c:pt idx="7918">
                  <c:v>639.98867390284</c:v>
                </c:pt>
                <c:pt idx="7919">
                  <c:v>518.13576723253</c:v>
                </c:pt>
                <c:pt idx="7920">
                  <c:v>506.22967475792</c:v>
                </c:pt>
                <c:pt idx="7921">
                  <c:v>492.300779287079</c:v>
                </c:pt>
                <c:pt idx="7923">
                  <c:v>475.961363558469</c:v>
                </c:pt>
                <c:pt idx="7924">
                  <c:v>599.34308111731</c:v>
                </c:pt>
                <c:pt idx="7925">
                  <c:v>604.70753092349</c:v>
                </c:pt>
                <c:pt idx="7926">
                  <c:v>613.2421452101</c:v>
                </c:pt>
                <c:pt idx="7927">
                  <c:v>625.20588746912</c:v>
                </c:pt>
                <c:pt idx="7928">
                  <c:v>625.5252224235583</c:v>
                </c:pt>
                <c:pt idx="7929">
                  <c:v>624.02863360116</c:v>
                </c:pt>
                <c:pt idx="7930">
                  <c:v>624.60009067517</c:v>
                </c:pt>
                <c:pt idx="7931">
                  <c:v>625.0586670536999</c:v>
                </c:pt>
                <c:pt idx="7932">
                  <c:v>626.67186242715</c:v>
                </c:pt>
                <c:pt idx="7933">
                  <c:v>621.49525777024</c:v>
                </c:pt>
                <c:pt idx="7934">
                  <c:v>623.0476600755283</c:v>
                </c:pt>
                <c:pt idx="7935">
                  <c:v>625.17458518662</c:v>
                </c:pt>
                <c:pt idx="7937">
                  <c:v>627.6411892271205</c:v>
                </c:pt>
                <c:pt idx="7938">
                  <c:v>626.37306699862</c:v>
                </c:pt>
                <c:pt idx="7939">
                  <c:v>628.67822583167</c:v>
                </c:pt>
                <c:pt idx="7940">
                  <c:v>625.87537288187</c:v>
                </c:pt>
                <c:pt idx="7941">
                  <c:v>623.8136031878494</c:v>
                </c:pt>
                <c:pt idx="7942">
                  <c:v>625.69860548842</c:v>
                </c:pt>
                <c:pt idx="7943">
                  <c:v>623.28834340572</c:v>
                </c:pt>
                <c:pt idx="7944">
                  <c:v>621.9331154808588</c:v>
                </c:pt>
                <c:pt idx="7945">
                  <c:v>625.2423934140094</c:v>
                </c:pt>
                <c:pt idx="7947">
                  <c:v>635.52447042454</c:v>
                </c:pt>
                <c:pt idx="7948">
                  <c:v>658.0242118873994</c:v>
                </c:pt>
                <c:pt idx="7949">
                  <c:v>679.453233804948</c:v>
                </c:pt>
                <c:pt idx="7950">
                  <c:v>698.9414056923794</c:v>
                </c:pt>
                <c:pt idx="7951">
                  <c:v>702.3992640121301</c:v>
                </c:pt>
                <c:pt idx="7952">
                  <c:v>711.35040732888</c:v>
                </c:pt>
                <c:pt idx="7954">
                  <c:v>706.7516379033</c:v>
                </c:pt>
                <c:pt idx="7955">
                  <c:v>689.3690678319979</c:v>
                </c:pt>
                <c:pt idx="7956">
                  <c:v>677.1045194128401</c:v>
                </c:pt>
                <c:pt idx="7957">
                  <c:v>661.28745206023</c:v>
                </c:pt>
                <c:pt idx="7958">
                  <c:v>661.61734148636</c:v>
                </c:pt>
                <c:pt idx="7959">
                  <c:v>654.22548852341</c:v>
                </c:pt>
                <c:pt idx="7960">
                  <c:v>651.4855597985394</c:v>
                </c:pt>
                <c:pt idx="7961">
                  <c:v>654.10864346724</c:v>
                </c:pt>
                <c:pt idx="7962">
                  <c:v>655.8914152554194</c:v>
                </c:pt>
                <c:pt idx="7963">
                  <c:v>662.28324896668</c:v>
                </c:pt>
                <c:pt idx="7964">
                  <c:v>677.26176516064</c:v>
                </c:pt>
                <c:pt idx="7965">
                  <c:v>697.39757385639</c:v>
                </c:pt>
                <c:pt idx="7966">
                  <c:v>715.22801969996</c:v>
                </c:pt>
                <c:pt idx="7967">
                  <c:v>711.9078258207284</c:v>
                </c:pt>
                <c:pt idx="7968">
                  <c:v>711.94749161911</c:v>
                </c:pt>
                <c:pt idx="7969">
                  <c:v>704.88406356593</c:v>
                </c:pt>
                <c:pt idx="7970">
                  <c:v>697.67749737746</c:v>
                </c:pt>
                <c:pt idx="7971">
                  <c:v>695.60903336506</c:v>
                </c:pt>
                <c:pt idx="7972">
                  <c:v>701.12532853358</c:v>
                </c:pt>
                <c:pt idx="7973">
                  <c:v>697.6592557279189</c:v>
                </c:pt>
                <c:pt idx="7974">
                  <c:v>699.26477790113</c:v>
                </c:pt>
                <c:pt idx="7975">
                  <c:v>693.71793581662</c:v>
                </c:pt>
                <c:pt idx="7976">
                  <c:v>693.86687487609</c:v>
                </c:pt>
                <c:pt idx="7977">
                  <c:v>695.2308485136</c:v>
                </c:pt>
                <c:pt idx="7978">
                  <c:v>694.4304103826294</c:v>
                </c:pt>
                <c:pt idx="7979">
                  <c:v>695.61931352872</c:v>
                </c:pt>
                <c:pt idx="7980">
                  <c:v>697.8717324809901</c:v>
                </c:pt>
                <c:pt idx="7981">
                  <c:v>695.71549152644</c:v>
                </c:pt>
                <c:pt idx="7982">
                  <c:v>697.9304215050294</c:v>
                </c:pt>
                <c:pt idx="7983">
                  <c:v>695.03432131281</c:v>
                </c:pt>
                <c:pt idx="7984">
                  <c:v>693.72429516005</c:v>
                </c:pt>
                <c:pt idx="7985">
                  <c:v>696.82007703778</c:v>
                </c:pt>
                <c:pt idx="7986">
                  <c:v>702.91096392646</c:v>
                </c:pt>
                <c:pt idx="7987">
                  <c:v>699.14609235567</c:v>
                </c:pt>
                <c:pt idx="7988">
                  <c:v>702.25396145923</c:v>
                </c:pt>
                <c:pt idx="7989">
                  <c:v>702.56438195034</c:v>
                </c:pt>
                <c:pt idx="7990">
                  <c:v>706.9214410936999</c:v>
                </c:pt>
                <c:pt idx="7991">
                  <c:v>704.675242528871</c:v>
                </c:pt>
                <c:pt idx="7992">
                  <c:v>709.3722394800386</c:v>
                </c:pt>
                <c:pt idx="7993">
                  <c:v>711.61665195911</c:v>
                </c:pt>
                <c:pt idx="7994">
                  <c:v>712.3335837560401</c:v>
                </c:pt>
                <c:pt idx="7996">
                  <c:v>701.31274196808</c:v>
                </c:pt>
                <c:pt idx="7997">
                  <c:v>696.574435172141</c:v>
                </c:pt>
                <c:pt idx="7998">
                  <c:v>697.2612829867401</c:v>
                </c:pt>
                <c:pt idx="7999">
                  <c:v>693.9318784874794</c:v>
                </c:pt>
                <c:pt idx="8000">
                  <c:v>699.17657096873</c:v>
                </c:pt>
                <c:pt idx="8001">
                  <c:v>701.3396741207794</c:v>
                </c:pt>
                <c:pt idx="8002">
                  <c:v>702.6209438950989</c:v>
                </c:pt>
                <c:pt idx="8003">
                  <c:v>697.0104129219001</c:v>
                </c:pt>
                <c:pt idx="8004">
                  <c:v>699.98355415485</c:v>
                </c:pt>
                <c:pt idx="8005">
                  <c:v>701.49393096822</c:v>
                </c:pt>
                <c:pt idx="8006">
                  <c:v>699.6108621854584</c:v>
                </c:pt>
                <c:pt idx="8007">
                  <c:v>703.67649644582</c:v>
                </c:pt>
                <c:pt idx="8009">
                  <c:v>703.0218948126001</c:v>
                </c:pt>
                <c:pt idx="8010">
                  <c:v>705.80465484938</c:v>
                </c:pt>
                <c:pt idx="8011">
                  <c:v>699.53817726582</c:v>
                </c:pt>
                <c:pt idx="8012">
                  <c:v>702.3203563243999</c:v>
                </c:pt>
                <c:pt idx="8013">
                  <c:v>705.0389599048301</c:v>
                </c:pt>
                <c:pt idx="8014">
                  <c:v>704.0578289040787</c:v>
                </c:pt>
                <c:pt idx="8015">
                  <c:v>706.76450182682</c:v>
                </c:pt>
                <c:pt idx="8016">
                  <c:v>708.08134843166</c:v>
                </c:pt>
                <c:pt idx="8019">
                  <c:v>713.9114811137794</c:v>
                </c:pt>
                <c:pt idx="8020">
                  <c:v>687.75872500665</c:v>
                </c:pt>
                <c:pt idx="8022">
                  <c:v>634.7373377395</c:v>
                </c:pt>
                <c:pt idx="8023">
                  <c:v>632.6693021163101</c:v>
                </c:pt>
                <c:pt idx="8024">
                  <c:v>636.8667137243988</c:v>
                </c:pt>
                <c:pt idx="8025">
                  <c:v>638.05438954848</c:v>
                </c:pt>
                <c:pt idx="8026">
                  <c:v>635.8856278653386</c:v>
                </c:pt>
                <c:pt idx="8027">
                  <c:v>633.9637800357001</c:v>
                </c:pt>
                <c:pt idx="8028">
                  <c:v>636.42344067432</c:v>
                </c:pt>
                <c:pt idx="8029">
                  <c:v>634.72454128313</c:v>
                </c:pt>
                <c:pt idx="8030">
                  <c:v>632.02845997896</c:v>
                </c:pt>
                <c:pt idx="8031">
                  <c:v>634.186736545321</c:v>
                </c:pt>
                <c:pt idx="8032">
                  <c:v>632.942309124958</c:v>
                </c:pt>
                <c:pt idx="8033">
                  <c:v>635.6375904746</c:v>
                </c:pt>
                <c:pt idx="8034">
                  <c:v>642.0045944364</c:v>
                </c:pt>
                <c:pt idx="8035">
                  <c:v>633.71720893006</c:v>
                </c:pt>
                <c:pt idx="8036">
                  <c:v>426.3704514080791</c:v>
                </c:pt>
                <c:pt idx="8037">
                  <c:v>418.82982404296</c:v>
                </c:pt>
                <c:pt idx="8168">
                  <c:v>271.27590862115</c:v>
                </c:pt>
                <c:pt idx="8169">
                  <c:v>282.449680594</c:v>
                </c:pt>
                <c:pt idx="8170">
                  <c:v>476.3420376668801</c:v>
                </c:pt>
                <c:pt idx="8171">
                  <c:v>498.9234510327199</c:v>
                </c:pt>
                <c:pt idx="8173">
                  <c:v>552.3391728227789</c:v>
                </c:pt>
                <c:pt idx="8174">
                  <c:v>589.495791227571</c:v>
                </c:pt>
                <c:pt idx="8175">
                  <c:v>619.3990690509701</c:v>
                </c:pt>
                <c:pt idx="8176">
                  <c:v>649.69767685212</c:v>
                </c:pt>
                <c:pt idx="8177">
                  <c:v>649.5076432155594</c:v>
                </c:pt>
                <c:pt idx="8178">
                  <c:v>645.31443526672</c:v>
                </c:pt>
                <c:pt idx="8179">
                  <c:v>648.65530294411</c:v>
                </c:pt>
                <c:pt idx="8180">
                  <c:v>649.51667497612</c:v>
                </c:pt>
                <c:pt idx="8181">
                  <c:v>655.25444146061</c:v>
                </c:pt>
                <c:pt idx="8182">
                  <c:v>652.98667369168</c:v>
                </c:pt>
                <c:pt idx="8183">
                  <c:v>655.19558796247</c:v>
                </c:pt>
                <c:pt idx="8184">
                  <c:v>653.98401953037</c:v>
                </c:pt>
                <c:pt idx="8185">
                  <c:v>656.9266418625994</c:v>
                </c:pt>
                <c:pt idx="8186">
                  <c:v>651.84305857398</c:v>
                </c:pt>
                <c:pt idx="8187">
                  <c:v>653.86338502435</c:v>
                </c:pt>
                <c:pt idx="8188">
                  <c:v>656.1540274433701</c:v>
                </c:pt>
                <c:pt idx="8189">
                  <c:v>651.87839876345</c:v>
                </c:pt>
                <c:pt idx="8190">
                  <c:v>653.9309040030994</c:v>
                </c:pt>
                <c:pt idx="8191">
                  <c:v>653.4208237788101</c:v>
                </c:pt>
                <c:pt idx="8192">
                  <c:v>656.98888650475</c:v>
                </c:pt>
                <c:pt idx="8193">
                  <c:v>652.25290377175</c:v>
                </c:pt>
                <c:pt idx="8194">
                  <c:v>654.8698624722288</c:v>
                </c:pt>
                <c:pt idx="8195">
                  <c:v>657.7053463384005</c:v>
                </c:pt>
                <c:pt idx="8196">
                  <c:v>652.70966829831</c:v>
                </c:pt>
                <c:pt idx="8197">
                  <c:v>655.0012461036389</c:v>
                </c:pt>
                <c:pt idx="8198">
                  <c:v>655.38012697959</c:v>
                </c:pt>
                <c:pt idx="8199">
                  <c:v>657.77042259193</c:v>
                </c:pt>
                <c:pt idx="8200">
                  <c:v>652.96806517613</c:v>
                </c:pt>
                <c:pt idx="8201">
                  <c:v>655.2428526792501</c:v>
                </c:pt>
                <c:pt idx="8202">
                  <c:v>655.77608487479</c:v>
                </c:pt>
                <c:pt idx="8203">
                  <c:v>654.77418538442</c:v>
                </c:pt>
                <c:pt idx="8204">
                  <c:v>654.3444304739401</c:v>
                </c:pt>
                <c:pt idx="8205">
                  <c:v>657.63294785317</c:v>
                </c:pt>
                <c:pt idx="8207">
                  <c:v>654.2969126313705</c:v>
                </c:pt>
                <c:pt idx="8208">
                  <c:v>655.9245342709901</c:v>
                </c:pt>
                <c:pt idx="8209">
                  <c:v>655.37646844601</c:v>
                </c:pt>
                <c:pt idx="8210">
                  <c:v>653.312523040948</c:v>
                </c:pt>
                <c:pt idx="8211">
                  <c:v>653.3427080530494</c:v>
                </c:pt>
                <c:pt idx="8212">
                  <c:v>656.3101450343094</c:v>
                </c:pt>
                <c:pt idx="8213">
                  <c:v>655.57229966684</c:v>
                </c:pt>
                <c:pt idx="8214">
                  <c:v>655.4304036696</c:v>
                </c:pt>
                <c:pt idx="8215">
                  <c:v>658.20712915117</c:v>
                </c:pt>
                <c:pt idx="8216">
                  <c:v>658.8823652794099</c:v>
                </c:pt>
                <c:pt idx="8217">
                  <c:v>661.79667162643</c:v>
                </c:pt>
                <c:pt idx="8218">
                  <c:v>656.71261727865</c:v>
                </c:pt>
                <c:pt idx="8219">
                  <c:v>659.3214201336087</c:v>
                </c:pt>
                <c:pt idx="8220">
                  <c:v>659.1695712375005</c:v>
                </c:pt>
                <c:pt idx="8221">
                  <c:v>652.59109890119</c:v>
                </c:pt>
                <c:pt idx="8223">
                  <c:v>653.09825843074</c:v>
                </c:pt>
                <c:pt idx="8224">
                  <c:v>652.95446327222</c:v>
                </c:pt>
                <c:pt idx="8225">
                  <c:v>651.00527990285</c:v>
                </c:pt>
                <c:pt idx="8227">
                  <c:v>652.8338491801601</c:v>
                </c:pt>
                <c:pt idx="8228">
                  <c:v>648.5399541058289</c:v>
                </c:pt>
                <c:pt idx="8229">
                  <c:v>651.18949211428</c:v>
                </c:pt>
                <c:pt idx="8230">
                  <c:v>653.47627335715</c:v>
                </c:pt>
                <c:pt idx="8231">
                  <c:v>652.8712216737894</c:v>
                </c:pt>
                <c:pt idx="8232">
                  <c:v>651.2682524650301</c:v>
                </c:pt>
                <c:pt idx="8234">
                  <c:v>653.3473893316401</c:v>
                </c:pt>
                <c:pt idx="8235">
                  <c:v>648.64991033766</c:v>
                </c:pt>
                <c:pt idx="8238">
                  <c:v>653.7545193291201</c:v>
                </c:pt>
                <c:pt idx="8239">
                  <c:v>649.28435667878</c:v>
                </c:pt>
                <c:pt idx="8240">
                  <c:v>652.11114290462</c:v>
                </c:pt>
                <c:pt idx="8241">
                  <c:v>652.37015390539</c:v>
                </c:pt>
                <c:pt idx="8243">
                  <c:v>653.55073899565</c:v>
                </c:pt>
                <c:pt idx="8244">
                  <c:v>652.77838415523</c:v>
                </c:pt>
                <c:pt idx="8245">
                  <c:v>651.24743464227</c:v>
                </c:pt>
                <c:pt idx="8246">
                  <c:v>651.42306380718</c:v>
                </c:pt>
                <c:pt idx="8247">
                  <c:v>654.8862465915394</c:v>
                </c:pt>
                <c:pt idx="8248">
                  <c:v>653.89117795687</c:v>
                </c:pt>
                <c:pt idx="8249">
                  <c:v>652.9393664358194</c:v>
                </c:pt>
                <c:pt idx="8250">
                  <c:v>652.39438454336</c:v>
                </c:pt>
                <c:pt idx="8251">
                  <c:v>655.3029308395201</c:v>
                </c:pt>
                <c:pt idx="8253">
                  <c:v>653.64150087261</c:v>
                </c:pt>
                <c:pt idx="8254">
                  <c:v>656.6243548840494</c:v>
                </c:pt>
                <c:pt idx="8255">
                  <c:v>652.5611797089489</c:v>
                </c:pt>
                <c:pt idx="8258">
                  <c:v>652.45303501929</c:v>
                </c:pt>
                <c:pt idx="8259">
                  <c:v>647.8613252809077</c:v>
                </c:pt>
                <c:pt idx="8260">
                  <c:v>651.06521816637</c:v>
                </c:pt>
                <c:pt idx="8262">
                  <c:v>543.6600153261301</c:v>
                </c:pt>
                <c:pt idx="8263">
                  <c:v>458.84075090593</c:v>
                </c:pt>
                <c:pt idx="8265">
                  <c:v>461.68452538625</c:v>
                </c:pt>
                <c:pt idx="8266">
                  <c:v>453.31825662395</c:v>
                </c:pt>
                <c:pt idx="8267">
                  <c:v>455.24407313202</c:v>
                </c:pt>
                <c:pt idx="8268">
                  <c:v>456.62808558711</c:v>
                </c:pt>
                <c:pt idx="8269">
                  <c:v>458.5789028340901</c:v>
                </c:pt>
                <c:pt idx="8270">
                  <c:v>455.8314041089401</c:v>
                </c:pt>
                <c:pt idx="8271">
                  <c:v>613.3369684932272</c:v>
                </c:pt>
                <c:pt idx="8272">
                  <c:v>615.78378630982</c:v>
                </c:pt>
                <c:pt idx="8273">
                  <c:v>504.2035745987299</c:v>
                </c:pt>
                <c:pt idx="8275">
                  <c:v>249.14170652061</c:v>
                </c:pt>
                <c:pt idx="8276">
                  <c:v>351.40160910423</c:v>
                </c:pt>
                <c:pt idx="8298">
                  <c:v>418.67252688452</c:v>
                </c:pt>
                <c:pt idx="8299">
                  <c:v>652.12580960859</c:v>
                </c:pt>
                <c:pt idx="8300">
                  <c:v>648.96188197271</c:v>
                </c:pt>
                <c:pt idx="8301">
                  <c:v>647.108701348741</c:v>
                </c:pt>
                <c:pt idx="8302">
                  <c:v>647.5988164262201</c:v>
                </c:pt>
                <c:pt idx="8303">
                  <c:v>648.08416289756</c:v>
                </c:pt>
                <c:pt idx="8304">
                  <c:v>649.2975432596</c:v>
                </c:pt>
                <c:pt idx="8305">
                  <c:v>653.44838099527</c:v>
                </c:pt>
                <c:pt idx="8306">
                  <c:v>651.01475299078</c:v>
                </c:pt>
                <c:pt idx="8307">
                  <c:v>644.95008856438</c:v>
                </c:pt>
                <c:pt idx="8308">
                  <c:v>649.2605259279301</c:v>
                </c:pt>
                <c:pt idx="8312">
                  <c:v>645.7220819821</c:v>
                </c:pt>
                <c:pt idx="8313">
                  <c:v>649.295273449691</c:v>
                </c:pt>
                <c:pt idx="8314">
                  <c:v>645.91974744396</c:v>
                </c:pt>
                <c:pt idx="8316">
                  <c:v>652.9498309294101</c:v>
                </c:pt>
                <c:pt idx="8317">
                  <c:v>643.1572970072287</c:v>
                </c:pt>
                <c:pt idx="8318">
                  <c:v>647.346607105417</c:v>
                </c:pt>
                <c:pt idx="8319">
                  <c:v>649.30497804217</c:v>
                </c:pt>
                <c:pt idx="8320">
                  <c:v>651.27414357258</c:v>
                </c:pt>
                <c:pt idx="8321">
                  <c:v>645.0380016944594</c:v>
                </c:pt>
                <c:pt idx="8322">
                  <c:v>647.4229951353387</c:v>
                </c:pt>
                <c:pt idx="8323">
                  <c:v>644.7019618372301</c:v>
                </c:pt>
                <c:pt idx="8324">
                  <c:v>649.75639638808</c:v>
                </c:pt>
                <c:pt idx="8325">
                  <c:v>677.87203247477</c:v>
                </c:pt>
                <c:pt idx="8326">
                  <c:v>724.3495500517494</c:v>
                </c:pt>
                <c:pt idx="8328">
                  <c:v>722.9321264768394</c:v>
                </c:pt>
                <c:pt idx="8329">
                  <c:v>718.2679488428394</c:v>
                </c:pt>
                <c:pt idx="8330">
                  <c:v>718.1641549848089</c:v>
                </c:pt>
                <c:pt idx="8331">
                  <c:v>719.9399193122388</c:v>
                </c:pt>
                <c:pt idx="8332">
                  <c:v>722.3072165882783</c:v>
                </c:pt>
                <c:pt idx="8333">
                  <c:v>721.1137305856</c:v>
                </c:pt>
                <c:pt idx="8335">
                  <c:v>721.775672670561</c:v>
                </c:pt>
                <c:pt idx="8336">
                  <c:v>719.8123114938888</c:v>
                </c:pt>
                <c:pt idx="8337">
                  <c:v>724.69888785708</c:v>
                </c:pt>
                <c:pt idx="8339">
                  <c:v>717.94976599748</c:v>
                </c:pt>
                <c:pt idx="8341">
                  <c:v>726.57583885118</c:v>
                </c:pt>
                <c:pt idx="8342">
                  <c:v>721.46808550927</c:v>
                </c:pt>
                <c:pt idx="8343">
                  <c:v>718.59660850923</c:v>
                </c:pt>
                <c:pt idx="8344">
                  <c:v>719.8448444027089</c:v>
                </c:pt>
                <c:pt idx="8345">
                  <c:v>726.2072458269188</c:v>
                </c:pt>
                <c:pt idx="8346">
                  <c:v>717.0733167842301</c:v>
                </c:pt>
                <c:pt idx="8347">
                  <c:v>724.33633111131</c:v>
                </c:pt>
                <c:pt idx="8348">
                  <c:v>718.93518666821</c:v>
                </c:pt>
                <c:pt idx="8349">
                  <c:v>692.7712671849378</c:v>
                </c:pt>
                <c:pt idx="8350">
                  <c:v>653.61283057894</c:v>
                </c:pt>
                <c:pt idx="8351">
                  <c:v>648.68697051501</c:v>
                </c:pt>
                <c:pt idx="8352">
                  <c:v>652.5117814122001</c:v>
                </c:pt>
                <c:pt idx="8353">
                  <c:v>649.3070303808594</c:v>
                </c:pt>
                <c:pt idx="8354">
                  <c:v>646.3035096807</c:v>
                </c:pt>
                <c:pt idx="8355">
                  <c:v>648.3468534309688</c:v>
                </c:pt>
                <c:pt idx="8356">
                  <c:v>653.9105524341999</c:v>
                </c:pt>
                <c:pt idx="8357">
                  <c:v>651.0211083833086</c:v>
                </c:pt>
                <c:pt idx="8358">
                  <c:v>646.89033447193</c:v>
                </c:pt>
                <c:pt idx="8359">
                  <c:v>649.72613774901</c:v>
                </c:pt>
                <c:pt idx="8361">
                  <c:v>646.4419031979984</c:v>
                </c:pt>
                <c:pt idx="8362">
                  <c:v>649.11840486345</c:v>
                </c:pt>
                <c:pt idx="8363">
                  <c:v>646.4746526457301</c:v>
                </c:pt>
                <c:pt idx="8364">
                  <c:v>652.21483988416</c:v>
                </c:pt>
                <c:pt idx="8365">
                  <c:v>648.45403253717</c:v>
                </c:pt>
                <c:pt idx="8366">
                  <c:v>646.49459562049</c:v>
                </c:pt>
                <c:pt idx="8367">
                  <c:v>651.47449496924</c:v>
                </c:pt>
                <c:pt idx="8368">
                  <c:v>654.5171588347177</c:v>
                </c:pt>
                <c:pt idx="8369">
                  <c:v>646.7775941263605</c:v>
                </c:pt>
                <c:pt idx="8370">
                  <c:v>648.0525624583494</c:v>
                </c:pt>
                <c:pt idx="8371">
                  <c:v>651.13507713368</c:v>
                </c:pt>
                <c:pt idx="8372">
                  <c:v>648.1821151120494</c:v>
                </c:pt>
                <c:pt idx="8373">
                  <c:v>419.2657552529091</c:v>
                </c:pt>
                <c:pt idx="8448">
                  <c:v>239.05388297336</c:v>
                </c:pt>
                <c:pt idx="8449">
                  <c:v>385.70282407061</c:v>
                </c:pt>
                <c:pt idx="8450">
                  <c:v>467.75262110261</c:v>
                </c:pt>
                <c:pt idx="8451">
                  <c:v>659.6337579985</c:v>
                </c:pt>
                <c:pt idx="8452">
                  <c:v>651.9670014353887</c:v>
                </c:pt>
                <c:pt idx="8453">
                  <c:v>653.60281479119</c:v>
                </c:pt>
                <c:pt idx="8454">
                  <c:v>656.1464712556</c:v>
                </c:pt>
                <c:pt idx="8455">
                  <c:v>654.1451633247086</c:v>
                </c:pt>
                <c:pt idx="8456">
                  <c:v>654.8187313840101</c:v>
                </c:pt>
                <c:pt idx="8457">
                  <c:v>656.21989881277</c:v>
                </c:pt>
                <c:pt idx="8458">
                  <c:v>654.42629466682</c:v>
                </c:pt>
                <c:pt idx="8459">
                  <c:v>656.09875574177</c:v>
                </c:pt>
                <c:pt idx="8460">
                  <c:v>657.3955608387</c:v>
                </c:pt>
                <c:pt idx="8461">
                  <c:v>656.60380463748</c:v>
                </c:pt>
                <c:pt idx="8462">
                  <c:v>654.8475069290794</c:v>
                </c:pt>
                <c:pt idx="8463">
                  <c:v>656.52309292834</c:v>
                </c:pt>
                <c:pt idx="8464">
                  <c:v>659.46447112783</c:v>
                </c:pt>
                <c:pt idx="8465">
                  <c:v>651.0518482848394</c:v>
                </c:pt>
                <c:pt idx="8466">
                  <c:v>655.18195010564</c:v>
                </c:pt>
                <c:pt idx="8467">
                  <c:v>658.0266698401288</c:v>
                </c:pt>
                <c:pt idx="8468">
                  <c:v>656.6202727500801</c:v>
                </c:pt>
                <c:pt idx="8469">
                  <c:v>652.00257316981</c:v>
                </c:pt>
                <c:pt idx="8470">
                  <c:v>654.90856123478</c:v>
                </c:pt>
                <c:pt idx="8471">
                  <c:v>656.2115653518401</c:v>
                </c:pt>
                <c:pt idx="8472">
                  <c:v>658.29362425299</c:v>
                </c:pt>
                <c:pt idx="8473">
                  <c:v>654.27213824644</c:v>
                </c:pt>
                <c:pt idx="8474">
                  <c:v>656.0642986312189</c:v>
                </c:pt>
                <c:pt idx="8475">
                  <c:v>654.4184277366</c:v>
                </c:pt>
                <c:pt idx="8476">
                  <c:v>656.59386631983</c:v>
                </c:pt>
                <c:pt idx="8477">
                  <c:v>656.25078395332</c:v>
                </c:pt>
                <c:pt idx="8478">
                  <c:v>654.3937071834089</c:v>
                </c:pt>
                <c:pt idx="8479">
                  <c:v>657.3442344197894</c:v>
                </c:pt>
                <c:pt idx="8480">
                  <c:v>659.78078861514</c:v>
                </c:pt>
                <c:pt idx="8481">
                  <c:v>651.6213083902094</c:v>
                </c:pt>
                <c:pt idx="8482">
                  <c:v>653.6462289718194</c:v>
                </c:pt>
                <c:pt idx="8483">
                  <c:v>653.55994814769</c:v>
                </c:pt>
                <c:pt idx="8484">
                  <c:v>656.72076614919</c:v>
                </c:pt>
                <c:pt idx="8485">
                  <c:v>653.4936471257294</c:v>
                </c:pt>
                <c:pt idx="8486">
                  <c:v>654.9346504370801</c:v>
                </c:pt>
                <c:pt idx="8487">
                  <c:v>653.64930582384</c:v>
                </c:pt>
                <c:pt idx="8488">
                  <c:v>655.0761293042488</c:v>
                </c:pt>
                <c:pt idx="8489">
                  <c:v>657.8973387925694</c:v>
                </c:pt>
                <c:pt idx="8490">
                  <c:v>654.63232186801</c:v>
                </c:pt>
                <c:pt idx="8491">
                  <c:v>655.5202421845582</c:v>
                </c:pt>
                <c:pt idx="8492">
                  <c:v>657.6922685437901</c:v>
                </c:pt>
                <c:pt idx="8493">
                  <c:v>659.72067155729</c:v>
                </c:pt>
                <c:pt idx="8494">
                  <c:v>651.37366159841</c:v>
                </c:pt>
                <c:pt idx="8495">
                  <c:v>653.35667466029</c:v>
                </c:pt>
                <c:pt idx="8496">
                  <c:v>655.98099339033</c:v>
                </c:pt>
                <c:pt idx="8497">
                  <c:v>654.0336512124601</c:v>
                </c:pt>
                <c:pt idx="8498">
                  <c:v>659.3094647453999</c:v>
                </c:pt>
                <c:pt idx="8499">
                  <c:v>656.30923405332</c:v>
                </c:pt>
                <c:pt idx="8500">
                  <c:v>653.6255251622388</c:v>
                </c:pt>
                <c:pt idx="8501">
                  <c:v>656.49170808976</c:v>
                </c:pt>
                <c:pt idx="8502">
                  <c:v>658.1572517367189</c:v>
                </c:pt>
                <c:pt idx="8504">
                  <c:v>653.3751585812194</c:v>
                </c:pt>
                <c:pt idx="8505">
                  <c:v>655.5379819600701</c:v>
                </c:pt>
                <c:pt idx="8506">
                  <c:v>656.8869183327801</c:v>
                </c:pt>
                <c:pt idx="8507">
                  <c:v>659.400258709799</c:v>
                </c:pt>
                <c:pt idx="8508">
                  <c:v>655.41287874162</c:v>
                </c:pt>
                <c:pt idx="8509">
                  <c:v>653.5452641167889</c:v>
                </c:pt>
                <c:pt idx="8510">
                  <c:v>655.8601460036994</c:v>
                </c:pt>
                <c:pt idx="8511">
                  <c:v>658.22458070868</c:v>
                </c:pt>
                <c:pt idx="8512">
                  <c:v>654.190599579601</c:v>
                </c:pt>
                <c:pt idx="8513">
                  <c:v>651.897251692528</c:v>
                </c:pt>
                <c:pt idx="8514">
                  <c:v>657.48809018878</c:v>
                </c:pt>
                <c:pt idx="8515">
                  <c:v>659.9567420382001</c:v>
                </c:pt>
                <c:pt idx="8516">
                  <c:v>652.4080893812</c:v>
                </c:pt>
                <c:pt idx="8517">
                  <c:v>654.21688621184</c:v>
                </c:pt>
                <c:pt idx="8518">
                  <c:v>656.53517228464</c:v>
                </c:pt>
                <c:pt idx="8519">
                  <c:v>654.18123179514</c:v>
                </c:pt>
                <c:pt idx="8521">
                  <c:v>653.3866663362201</c:v>
                </c:pt>
                <c:pt idx="8522">
                  <c:v>652.7274092953401</c:v>
                </c:pt>
                <c:pt idx="8523">
                  <c:v>657.1232605529101</c:v>
                </c:pt>
                <c:pt idx="8524">
                  <c:v>655.1102823951999</c:v>
                </c:pt>
                <c:pt idx="8525">
                  <c:v>653.19263005864</c:v>
                </c:pt>
                <c:pt idx="8526">
                  <c:v>655.99975006051</c:v>
                </c:pt>
                <c:pt idx="8527">
                  <c:v>658.5032897249594</c:v>
                </c:pt>
                <c:pt idx="8528">
                  <c:v>652.3520797852877</c:v>
                </c:pt>
                <c:pt idx="8529">
                  <c:v>653.26598837823</c:v>
                </c:pt>
                <c:pt idx="8530">
                  <c:v>655.7625288717583</c:v>
                </c:pt>
                <c:pt idx="8531">
                  <c:v>661.93135621971</c:v>
                </c:pt>
                <c:pt idx="8532">
                  <c:v>653.73324098839</c:v>
                </c:pt>
                <c:pt idx="8533">
                  <c:v>656.1626567096494</c:v>
                </c:pt>
                <c:pt idx="8534">
                  <c:v>658.8062743221899</c:v>
                </c:pt>
                <c:pt idx="8535">
                  <c:v>657.57580012291</c:v>
                </c:pt>
                <c:pt idx="8536">
                  <c:v>654.2225804814086</c:v>
                </c:pt>
                <c:pt idx="8537">
                  <c:v>657.5616047346087</c:v>
                </c:pt>
                <c:pt idx="8538">
                  <c:v>655.12087517144</c:v>
                </c:pt>
                <c:pt idx="8540">
                  <c:v>657.6739443877005</c:v>
                </c:pt>
                <c:pt idx="8541">
                  <c:v>656.94574313204</c:v>
                </c:pt>
                <c:pt idx="8542">
                  <c:v>658.7535298994483</c:v>
                </c:pt>
                <c:pt idx="8543">
                  <c:v>661.82675431603</c:v>
                </c:pt>
                <c:pt idx="8544">
                  <c:v>653.66171843185</c:v>
                </c:pt>
                <c:pt idx="8545">
                  <c:v>656.3466764708601</c:v>
                </c:pt>
                <c:pt idx="8546">
                  <c:v>658.11531592661</c:v>
                </c:pt>
                <c:pt idx="8547">
                  <c:v>659.53967374867</c:v>
                </c:pt>
                <c:pt idx="8548">
                  <c:v>656.48352013871</c:v>
                </c:pt>
                <c:pt idx="8549">
                  <c:v>658.49098828551</c:v>
                </c:pt>
                <c:pt idx="8550">
                  <c:v>656.40310828822</c:v>
                </c:pt>
                <c:pt idx="8551">
                  <c:v>658.43369125187</c:v>
                </c:pt>
                <c:pt idx="8553">
                  <c:v>652.1815005427401</c:v>
                </c:pt>
                <c:pt idx="8554">
                  <c:v>654.8116028419983</c:v>
                </c:pt>
                <c:pt idx="8555">
                  <c:v>657.0142098849876</c:v>
                </c:pt>
                <c:pt idx="8556">
                  <c:v>657.3760748941999</c:v>
                </c:pt>
                <c:pt idx="8557">
                  <c:v>653.11717652655</c:v>
                </c:pt>
                <c:pt idx="8558">
                  <c:v>656.3395106945887</c:v>
                </c:pt>
                <c:pt idx="8559">
                  <c:v>654.606535257</c:v>
                </c:pt>
                <c:pt idx="8560">
                  <c:v>656.26414947082</c:v>
                </c:pt>
                <c:pt idx="8561">
                  <c:v>652.6223311979194</c:v>
                </c:pt>
                <c:pt idx="8563">
                  <c:v>652.79124268106</c:v>
                </c:pt>
                <c:pt idx="8564">
                  <c:v>655.38822126605</c:v>
                </c:pt>
                <c:pt idx="8565">
                  <c:v>655.62812029961</c:v>
                </c:pt>
                <c:pt idx="8566">
                  <c:v>651.80374167321</c:v>
                </c:pt>
                <c:pt idx="8567">
                  <c:v>654.64834335631</c:v>
                </c:pt>
                <c:pt idx="8568">
                  <c:v>651.90615624317</c:v>
                </c:pt>
                <c:pt idx="8569">
                  <c:v>654.67090554144</c:v>
                </c:pt>
                <c:pt idx="8570">
                  <c:v>506.77320122303</c:v>
                </c:pt>
                <c:pt idx="8571">
                  <c:v>465.21969738191</c:v>
                </c:pt>
                <c:pt idx="8592">
                  <c:v>612.19470070062</c:v>
                </c:pt>
                <c:pt idx="8593">
                  <c:v>654.4682724924178</c:v>
                </c:pt>
                <c:pt idx="8594">
                  <c:v>657.4950786100001</c:v>
                </c:pt>
                <c:pt idx="8595">
                  <c:v>656.3092580854775</c:v>
                </c:pt>
                <c:pt idx="8596">
                  <c:v>661.7223046142501</c:v>
                </c:pt>
                <c:pt idx="8597">
                  <c:v>658.3828997366201</c:v>
                </c:pt>
                <c:pt idx="8598">
                  <c:v>657.42391448969</c:v>
                </c:pt>
                <c:pt idx="8599">
                  <c:v>659.42337666279</c:v>
                </c:pt>
                <c:pt idx="8600">
                  <c:v>655.89135807833</c:v>
                </c:pt>
                <c:pt idx="8601">
                  <c:v>654.7260847837388</c:v>
                </c:pt>
                <c:pt idx="8602">
                  <c:v>657.662229027988</c:v>
                </c:pt>
                <c:pt idx="8604">
                  <c:v>652.699811588151</c:v>
                </c:pt>
                <c:pt idx="8605">
                  <c:v>655.17415169273</c:v>
                </c:pt>
                <c:pt idx="8606">
                  <c:v>659.4104132898699</c:v>
                </c:pt>
                <c:pt idx="8607">
                  <c:v>664.8268892348001</c:v>
                </c:pt>
                <c:pt idx="8608">
                  <c:v>671.08859248627</c:v>
                </c:pt>
                <c:pt idx="8609">
                  <c:v>707.1631371917994</c:v>
                </c:pt>
                <c:pt idx="8610">
                  <c:v>719.953391666161</c:v>
                </c:pt>
                <c:pt idx="8611">
                  <c:v>719.4645877150789</c:v>
                </c:pt>
                <c:pt idx="8612">
                  <c:v>725.98830360864</c:v>
                </c:pt>
                <c:pt idx="8613">
                  <c:v>722.9333968843088</c:v>
                </c:pt>
                <c:pt idx="8614">
                  <c:v>688.67996466603</c:v>
                </c:pt>
                <c:pt idx="8615">
                  <c:v>665.51353620499</c:v>
                </c:pt>
                <c:pt idx="8616">
                  <c:v>655.6015047803094</c:v>
                </c:pt>
                <c:pt idx="8617">
                  <c:v>655.66270716681</c:v>
                </c:pt>
                <c:pt idx="8618">
                  <c:v>658.9365126913387</c:v>
                </c:pt>
                <c:pt idx="8619">
                  <c:v>651.6985459349</c:v>
                </c:pt>
                <c:pt idx="8620">
                  <c:v>653.9812521985689</c:v>
                </c:pt>
                <c:pt idx="8621">
                  <c:v>657.06987808115</c:v>
                </c:pt>
                <c:pt idx="8623">
                  <c:v>653.21350793499</c:v>
                </c:pt>
                <c:pt idx="8624">
                  <c:v>656.4706281217689</c:v>
                </c:pt>
                <c:pt idx="8625">
                  <c:v>648.74913381363</c:v>
                </c:pt>
                <c:pt idx="8626">
                  <c:v>651.6539678848588</c:v>
                </c:pt>
                <c:pt idx="8627">
                  <c:v>654.5255124249583</c:v>
                </c:pt>
                <c:pt idx="8628">
                  <c:v>654.5264753582201</c:v>
                </c:pt>
                <c:pt idx="8629">
                  <c:v>651.740896572</c:v>
                </c:pt>
                <c:pt idx="8630">
                  <c:v>654.8686266659278</c:v>
                </c:pt>
                <c:pt idx="8631">
                  <c:v>657.47840492711</c:v>
                </c:pt>
                <c:pt idx="8632">
                  <c:v>679.71304624482</c:v>
                </c:pt>
                <c:pt idx="8633">
                  <c:v>714.0165460820288</c:v>
                </c:pt>
                <c:pt idx="8634">
                  <c:v>727.01498691131</c:v>
                </c:pt>
                <c:pt idx="8635">
                  <c:v>737.50880965665</c:v>
                </c:pt>
                <c:pt idx="8636">
                  <c:v>733.8369311957377</c:v>
                </c:pt>
                <c:pt idx="8637">
                  <c:v>723.18881304869</c:v>
                </c:pt>
                <c:pt idx="8638">
                  <c:v>724.72396412095</c:v>
                </c:pt>
                <c:pt idx="8639">
                  <c:v>727.38778195584</c:v>
                </c:pt>
                <c:pt idx="8640">
                  <c:v>719.19911153519</c:v>
                </c:pt>
                <c:pt idx="8641">
                  <c:v>723.9532657948077</c:v>
                </c:pt>
                <c:pt idx="8642">
                  <c:v>727.27695307771</c:v>
                </c:pt>
                <c:pt idx="8643">
                  <c:v>725.5529657249878</c:v>
                </c:pt>
                <c:pt idx="8644">
                  <c:v>723.0759252454201</c:v>
                </c:pt>
                <c:pt idx="8645">
                  <c:v>725.8547037732301</c:v>
                </c:pt>
                <c:pt idx="8646">
                  <c:v>725.4386454043089</c:v>
                </c:pt>
                <c:pt idx="8647">
                  <c:v>725.6495265019494</c:v>
                </c:pt>
                <c:pt idx="8648">
                  <c:v>724.173083541</c:v>
                </c:pt>
                <c:pt idx="8649">
                  <c:v>723.39380084588</c:v>
                </c:pt>
                <c:pt idx="8650">
                  <c:v>726.3424211377786</c:v>
                </c:pt>
                <c:pt idx="8651">
                  <c:v>728.3184417580805</c:v>
                </c:pt>
                <c:pt idx="8652">
                  <c:v>729.7485839033</c:v>
                </c:pt>
                <c:pt idx="8653">
                  <c:v>732.00952664907</c:v>
                </c:pt>
                <c:pt idx="8654">
                  <c:v>725.75001733669</c:v>
                </c:pt>
                <c:pt idx="8655">
                  <c:v>721.99012022814</c:v>
                </c:pt>
                <c:pt idx="8656">
                  <c:v>728.0601128284285</c:v>
                </c:pt>
                <c:pt idx="8657">
                  <c:v>716.74001083948</c:v>
                </c:pt>
                <c:pt idx="8658">
                  <c:v>685.96759064679</c:v>
                </c:pt>
                <c:pt idx="8659">
                  <c:v>674.565857405978</c:v>
                </c:pt>
                <c:pt idx="8660">
                  <c:v>656.99216947935</c:v>
                </c:pt>
                <c:pt idx="8662">
                  <c:v>646.3010431322894</c:v>
                </c:pt>
                <c:pt idx="8664">
                  <c:v>647.98515578833</c:v>
                </c:pt>
                <c:pt idx="8666">
                  <c:v>647.3155503808794</c:v>
                </c:pt>
                <c:pt idx="8667">
                  <c:v>645.8360372649494</c:v>
                </c:pt>
                <c:pt idx="8668">
                  <c:v>648.41314560453</c:v>
                </c:pt>
                <c:pt idx="8670">
                  <c:v>649.17750820585</c:v>
                </c:pt>
                <c:pt idx="8671">
                  <c:v>645.67759165603</c:v>
                </c:pt>
                <c:pt idx="8672">
                  <c:v>649.19621102056</c:v>
                </c:pt>
                <c:pt idx="8673">
                  <c:v>647.9170778243388</c:v>
                </c:pt>
                <c:pt idx="8675">
                  <c:v>646.8601920881188</c:v>
                </c:pt>
                <c:pt idx="8676">
                  <c:v>645.688144507281</c:v>
                </c:pt>
                <c:pt idx="8677">
                  <c:v>649.1690033943494</c:v>
                </c:pt>
                <c:pt idx="8678">
                  <c:v>652.0769948535299</c:v>
                </c:pt>
                <c:pt idx="8679">
                  <c:v>644.6721783957494</c:v>
                </c:pt>
                <c:pt idx="8680">
                  <c:v>647.91170944685</c:v>
                </c:pt>
                <c:pt idx="8682">
                  <c:v>649.37007342408</c:v>
                </c:pt>
                <c:pt idx="8683">
                  <c:v>646.3254671580194</c:v>
                </c:pt>
                <c:pt idx="8684">
                  <c:v>649.4002430879488</c:v>
                </c:pt>
                <c:pt idx="8685">
                  <c:v>647.47961630134</c:v>
                </c:pt>
                <c:pt idx="8686">
                  <c:v>649.9505380044083</c:v>
                </c:pt>
                <c:pt idx="8687">
                  <c:v>647.38076938912</c:v>
                </c:pt>
                <c:pt idx="8688">
                  <c:v>646.1322648787487</c:v>
                </c:pt>
                <c:pt idx="8689">
                  <c:v>648.689735938131</c:v>
                </c:pt>
                <c:pt idx="8691">
                  <c:v>643.3335076834184</c:v>
                </c:pt>
                <c:pt idx="8692">
                  <c:v>645.8220469613</c:v>
                </c:pt>
                <c:pt idx="8693">
                  <c:v>647.8324673988587</c:v>
                </c:pt>
                <c:pt idx="8694">
                  <c:v>652.0441651826484</c:v>
                </c:pt>
                <c:pt idx="8695">
                  <c:v>646.08870387705</c:v>
                </c:pt>
                <c:pt idx="8696">
                  <c:v>648.69758968872</c:v>
                </c:pt>
                <c:pt idx="8697">
                  <c:v>651.5435204627</c:v>
                </c:pt>
                <c:pt idx="8698">
                  <c:v>649.8392926995489</c:v>
                </c:pt>
                <c:pt idx="8699">
                  <c:v>446.1302277578499</c:v>
                </c:pt>
                <c:pt idx="8700">
                  <c:v>446.8835222942699</c:v>
                </c:pt>
                <c:pt idx="8701">
                  <c:v>448.1771523442096</c:v>
                </c:pt>
                <c:pt idx="8702">
                  <c:v>449.5829892763799</c:v>
                </c:pt>
                <c:pt idx="8797">
                  <c:v>403.28209381172</c:v>
                </c:pt>
                <c:pt idx="8798">
                  <c:v>608.9622672068689</c:v>
                </c:pt>
                <c:pt idx="8799">
                  <c:v>649.0037208609199</c:v>
                </c:pt>
                <c:pt idx="8800">
                  <c:v>649.30418795022</c:v>
                </c:pt>
                <c:pt idx="8801">
                  <c:v>642.49189533726</c:v>
                </c:pt>
                <c:pt idx="8802">
                  <c:v>644.0464996058294</c:v>
                </c:pt>
                <c:pt idx="8803">
                  <c:v>647.3445010199288</c:v>
                </c:pt>
                <c:pt idx="8805">
                  <c:v>646.56871627239</c:v>
                </c:pt>
                <c:pt idx="8807">
                  <c:v>651.12908743954</c:v>
                </c:pt>
                <c:pt idx="8809">
                  <c:v>644.6619125037494</c:v>
                </c:pt>
                <c:pt idx="8810">
                  <c:v>647.64532027919</c:v>
                </c:pt>
                <c:pt idx="8811">
                  <c:v>646.9841311334901</c:v>
                </c:pt>
                <c:pt idx="8812">
                  <c:v>647.18468435388</c:v>
                </c:pt>
                <c:pt idx="8814">
                  <c:v>647.2325827760101</c:v>
                </c:pt>
                <c:pt idx="8816">
                  <c:v>645.0670214726694</c:v>
                </c:pt>
                <c:pt idx="8817">
                  <c:v>648.42986707912</c:v>
                </c:pt>
                <c:pt idx="8818">
                  <c:v>646.61234827381</c:v>
                </c:pt>
                <c:pt idx="8819">
                  <c:v>648.53764142718</c:v>
                </c:pt>
                <c:pt idx="8821">
                  <c:v>648.0839384821</c:v>
                </c:pt>
                <c:pt idx="8823">
                  <c:v>645.60111577979</c:v>
                </c:pt>
                <c:pt idx="8824">
                  <c:v>648.71906262695</c:v>
                </c:pt>
                <c:pt idx="8825">
                  <c:v>647.70605126612</c:v>
                </c:pt>
                <c:pt idx="8826">
                  <c:v>647.1660330443</c:v>
                </c:pt>
                <c:pt idx="8828">
                  <c:v>646.63785207202</c:v>
                </c:pt>
                <c:pt idx="8829">
                  <c:v>648.5680301554194</c:v>
                </c:pt>
                <c:pt idx="8830">
                  <c:v>651.48923812966</c:v>
                </c:pt>
                <c:pt idx="8831">
                  <c:v>647.53234261107</c:v>
                </c:pt>
                <c:pt idx="8833">
                  <c:v>644.4119986052589</c:v>
                </c:pt>
                <c:pt idx="8834">
                  <c:v>648.09146000265</c:v>
                </c:pt>
                <c:pt idx="8835">
                  <c:v>643.5351565774</c:v>
                </c:pt>
                <c:pt idx="8836">
                  <c:v>645.7731744537505</c:v>
                </c:pt>
                <c:pt idx="8837">
                  <c:v>649.34157706058</c:v>
                </c:pt>
                <c:pt idx="8838">
                  <c:v>644.91134301263</c:v>
                </c:pt>
                <c:pt idx="8839">
                  <c:v>648.8912548175389</c:v>
                </c:pt>
                <c:pt idx="8840">
                  <c:v>649.23079885698</c:v>
                </c:pt>
                <c:pt idx="8841">
                  <c:v>647.81844867232</c:v>
                </c:pt>
                <c:pt idx="8842">
                  <c:v>644.8797622854194</c:v>
                </c:pt>
                <c:pt idx="8843">
                  <c:v>647.70467616479</c:v>
                </c:pt>
                <c:pt idx="8844">
                  <c:v>653.4347581355294</c:v>
                </c:pt>
                <c:pt idx="8845">
                  <c:v>664.42399741742</c:v>
                </c:pt>
                <c:pt idx="8846">
                  <c:v>681.7706698319088</c:v>
                </c:pt>
                <c:pt idx="8847">
                  <c:v>696.4641006813594</c:v>
                </c:pt>
                <c:pt idx="8848">
                  <c:v>697.4472864741489</c:v>
                </c:pt>
                <c:pt idx="8849">
                  <c:v>708.3500603028087</c:v>
                </c:pt>
                <c:pt idx="8850">
                  <c:v>728.69115818758</c:v>
                </c:pt>
                <c:pt idx="8851">
                  <c:v>733.5422859544989</c:v>
                </c:pt>
                <c:pt idx="8852">
                  <c:v>728.29977140829</c:v>
                </c:pt>
                <c:pt idx="8853">
                  <c:v>729.6312101432989</c:v>
                </c:pt>
                <c:pt idx="8854">
                  <c:v>728.0460283375801</c:v>
                </c:pt>
                <c:pt idx="8855">
                  <c:v>728.761456626</c:v>
                </c:pt>
                <c:pt idx="8856">
                  <c:v>732.302648990718</c:v>
                </c:pt>
                <c:pt idx="8857">
                  <c:v>734.0090398032194</c:v>
                </c:pt>
                <c:pt idx="8858">
                  <c:v>735.67119611514</c:v>
                </c:pt>
                <c:pt idx="8859">
                  <c:v>737.505487416</c:v>
                </c:pt>
                <c:pt idx="8860">
                  <c:v>734.8905022286305</c:v>
                </c:pt>
                <c:pt idx="8861">
                  <c:v>727.0558208057882</c:v>
                </c:pt>
                <c:pt idx="8862">
                  <c:v>726.3298801920289</c:v>
                </c:pt>
                <c:pt idx="8863">
                  <c:v>726.88737056605</c:v>
                </c:pt>
                <c:pt idx="8864">
                  <c:v>726.10361368985</c:v>
                </c:pt>
                <c:pt idx="8865">
                  <c:v>717.5373275366201</c:v>
                </c:pt>
                <c:pt idx="8866">
                  <c:v>714.7467234129589</c:v>
                </c:pt>
                <c:pt idx="8867">
                  <c:v>707.15439609467</c:v>
                </c:pt>
                <c:pt idx="8868">
                  <c:v>702.05032221838</c:v>
                </c:pt>
                <c:pt idx="8869">
                  <c:v>709.1558605856301</c:v>
                </c:pt>
                <c:pt idx="8870">
                  <c:v>706.8655382007701</c:v>
                </c:pt>
                <c:pt idx="8871">
                  <c:v>691.4248332996005</c:v>
                </c:pt>
                <c:pt idx="8872">
                  <c:v>678.8011457414385</c:v>
                </c:pt>
                <c:pt idx="8873">
                  <c:v>666.2708281899394</c:v>
                </c:pt>
                <c:pt idx="8874">
                  <c:v>657.90388554554</c:v>
                </c:pt>
                <c:pt idx="8875">
                  <c:v>657.4935114639999</c:v>
                </c:pt>
                <c:pt idx="8876">
                  <c:v>654.4634355951998</c:v>
                </c:pt>
                <c:pt idx="8878">
                  <c:v>651.41471854764</c:v>
                </c:pt>
                <c:pt idx="8879">
                  <c:v>649.91508592106</c:v>
                </c:pt>
                <c:pt idx="8880">
                  <c:v>648.56533043379</c:v>
                </c:pt>
                <c:pt idx="8881">
                  <c:v>648.8072872339987</c:v>
                </c:pt>
                <c:pt idx="8882">
                  <c:v>651.71003282367</c:v>
                </c:pt>
                <c:pt idx="8883">
                  <c:v>647.99370411226</c:v>
                </c:pt>
                <c:pt idx="8885">
                  <c:v>649.24268166988</c:v>
                </c:pt>
                <c:pt idx="8886">
                  <c:v>646.7126450929686</c:v>
                </c:pt>
                <c:pt idx="8887">
                  <c:v>652.26355267973</c:v>
                </c:pt>
                <c:pt idx="8888">
                  <c:v>661.7641408034789</c:v>
                </c:pt>
                <c:pt idx="8889">
                  <c:v>686.7782765743</c:v>
                </c:pt>
                <c:pt idx="8890">
                  <c:v>713.06037922956</c:v>
                </c:pt>
                <c:pt idx="8891">
                  <c:v>726.9203679399999</c:v>
                </c:pt>
                <c:pt idx="8892">
                  <c:v>736.7398695209901</c:v>
                </c:pt>
                <c:pt idx="8893">
                  <c:v>737.3632973535794</c:v>
                </c:pt>
                <c:pt idx="8894">
                  <c:v>745.4186616629594</c:v>
                </c:pt>
                <c:pt idx="8895">
                  <c:v>744.5012029234794</c:v>
                </c:pt>
                <c:pt idx="8897">
                  <c:v>733.13063347616</c:v>
                </c:pt>
                <c:pt idx="8898">
                  <c:v>724.5469002691</c:v>
                </c:pt>
                <c:pt idx="8899">
                  <c:v>709.34801252012</c:v>
                </c:pt>
                <c:pt idx="8900">
                  <c:v>704.25811300947</c:v>
                </c:pt>
                <c:pt idx="8901">
                  <c:v>709.4832333136301</c:v>
                </c:pt>
                <c:pt idx="8902">
                  <c:v>714.49511120832</c:v>
                </c:pt>
                <c:pt idx="8903">
                  <c:v>721.0163680031101</c:v>
                </c:pt>
                <c:pt idx="8904">
                  <c:v>727.450110754948</c:v>
                </c:pt>
                <c:pt idx="8905">
                  <c:v>736.3446665361801</c:v>
                </c:pt>
                <c:pt idx="8906">
                  <c:v>734.7845687302</c:v>
                </c:pt>
                <c:pt idx="8907">
                  <c:v>739.8142843558201</c:v>
                </c:pt>
                <c:pt idx="8908">
                  <c:v>742.19740968318</c:v>
                </c:pt>
                <c:pt idx="8909">
                  <c:v>732.26338110832</c:v>
                </c:pt>
                <c:pt idx="8910">
                  <c:v>728.23273987334</c:v>
                </c:pt>
                <c:pt idx="8911">
                  <c:v>724.4466510005386</c:v>
                </c:pt>
                <c:pt idx="8912">
                  <c:v>731.80013607753</c:v>
                </c:pt>
                <c:pt idx="8913">
                  <c:v>731.67994887791</c:v>
                </c:pt>
                <c:pt idx="8914">
                  <c:v>733.52564430604</c:v>
                </c:pt>
                <c:pt idx="8915">
                  <c:v>733.6652589737189</c:v>
                </c:pt>
                <c:pt idx="8916">
                  <c:v>742.25362605821</c:v>
                </c:pt>
                <c:pt idx="8917">
                  <c:v>742.2569287259179</c:v>
                </c:pt>
                <c:pt idx="8918">
                  <c:v>735.44403292487</c:v>
                </c:pt>
                <c:pt idx="8919">
                  <c:v>708.9310388000188</c:v>
                </c:pt>
                <c:pt idx="8920">
                  <c:v>686.0561800659187</c:v>
                </c:pt>
                <c:pt idx="8921">
                  <c:v>682.3747229373</c:v>
                </c:pt>
                <c:pt idx="8922">
                  <c:v>676.56563271648</c:v>
                </c:pt>
                <c:pt idx="8923">
                  <c:v>669.4305380788805</c:v>
                </c:pt>
                <c:pt idx="8924">
                  <c:v>672.52349089749</c:v>
                </c:pt>
                <c:pt idx="8925">
                  <c:v>677.39076813814</c:v>
                </c:pt>
                <c:pt idx="8926">
                  <c:v>688.08742095826</c:v>
                </c:pt>
                <c:pt idx="8927">
                  <c:v>698.7351254379694</c:v>
                </c:pt>
                <c:pt idx="8928">
                  <c:v>706.932442402059</c:v>
                </c:pt>
                <c:pt idx="8929">
                  <c:v>711.2468023909701</c:v>
                </c:pt>
                <c:pt idx="8930">
                  <c:v>718.0419930229989</c:v>
                </c:pt>
                <c:pt idx="8931">
                  <c:v>735.23997156472</c:v>
                </c:pt>
                <c:pt idx="8932">
                  <c:v>732.21435324788</c:v>
                </c:pt>
                <c:pt idx="8933">
                  <c:v>741.75605997329</c:v>
                </c:pt>
                <c:pt idx="8934">
                  <c:v>745.6052098327388</c:v>
                </c:pt>
                <c:pt idx="8935">
                  <c:v>734.29898130788</c:v>
                </c:pt>
                <c:pt idx="8936">
                  <c:v>728.0141121543094</c:v>
                </c:pt>
                <c:pt idx="8939">
                  <c:v>729.40880228526</c:v>
                </c:pt>
                <c:pt idx="8940">
                  <c:v>735.04052927959</c:v>
                </c:pt>
                <c:pt idx="8941">
                  <c:v>735.0561310206101</c:v>
                </c:pt>
                <c:pt idx="8942">
                  <c:v>736.0691211159675</c:v>
                </c:pt>
                <c:pt idx="8944">
                  <c:v>716.0082670855988</c:v>
                </c:pt>
                <c:pt idx="8945">
                  <c:v>708.8472349234985</c:v>
                </c:pt>
                <c:pt idx="8946">
                  <c:v>693.5491747339194</c:v>
                </c:pt>
                <c:pt idx="8947">
                  <c:v>685.6576797837176</c:v>
                </c:pt>
                <c:pt idx="8948">
                  <c:v>676.90583054513</c:v>
                </c:pt>
                <c:pt idx="8950">
                  <c:v>667.0500494601</c:v>
                </c:pt>
                <c:pt idx="8951">
                  <c:v>651.76545746786</c:v>
                </c:pt>
                <c:pt idx="8952">
                  <c:v>653.5066298056178</c:v>
                </c:pt>
                <c:pt idx="8953">
                  <c:v>654.60358661706</c:v>
                </c:pt>
                <c:pt idx="8954">
                  <c:v>649.73300557846</c:v>
                </c:pt>
                <c:pt idx="8955">
                  <c:v>652.00391050678</c:v>
                </c:pt>
                <c:pt idx="8956">
                  <c:v>654.1477563654394</c:v>
                </c:pt>
                <c:pt idx="8958">
                  <c:v>653.570089568241</c:v>
                </c:pt>
                <c:pt idx="8959">
                  <c:v>654.29536033697</c:v>
                </c:pt>
                <c:pt idx="8960">
                  <c:v>646.69655120826</c:v>
                </c:pt>
                <c:pt idx="8961">
                  <c:v>649.4389861824486</c:v>
                </c:pt>
                <c:pt idx="8963">
                  <c:v>653.83714691068</c:v>
                </c:pt>
                <c:pt idx="8964">
                  <c:v>651.22578603979</c:v>
                </c:pt>
                <c:pt idx="8965">
                  <c:v>657.07935847334</c:v>
                </c:pt>
                <c:pt idx="8966">
                  <c:v>663.9469810925989</c:v>
                </c:pt>
                <c:pt idx="8967">
                  <c:v>671.9512719883394</c:v>
                </c:pt>
                <c:pt idx="8968">
                  <c:v>698.3413766042694</c:v>
                </c:pt>
                <c:pt idx="8969">
                  <c:v>719.5095209990101</c:v>
                </c:pt>
                <c:pt idx="8970">
                  <c:v>726.0951697142388</c:v>
                </c:pt>
                <c:pt idx="8971">
                  <c:v>721.7162756012401</c:v>
                </c:pt>
                <c:pt idx="8972">
                  <c:v>725.14288093063</c:v>
                </c:pt>
                <c:pt idx="8973">
                  <c:v>726.24954003155</c:v>
                </c:pt>
                <c:pt idx="8974">
                  <c:v>727.9486565945189</c:v>
                </c:pt>
                <c:pt idx="8975">
                  <c:v>727.17032475596</c:v>
                </c:pt>
                <c:pt idx="8976">
                  <c:v>726.10551015966</c:v>
                </c:pt>
                <c:pt idx="8978">
                  <c:v>726.03631196997</c:v>
                </c:pt>
                <c:pt idx="8980">
                  <c:v>728.21869414772</c:v>
                </c:pt>
                <c:pt idx="8981">
                  <c:v>738.8258184996994</c:v>
                </c:pt>
                <c:pt idx="8984">
                  <c:v>733.3584431379294</c:v>
                </c:pt>
                <c:pt idx="8985">
                  <c:v>727.91033006858</c:v>
                </c:pt>
                <c:pt idx="8986">
                  <c:v>731.5457193864394</c:v>
                </c:pt>
                <c:pt idx="8987">
                  <c:v>721.0263171378101</c:v>
                </c:pt>
                <c:pt idx="8989">
                  <c:v>697.05165493784</c:v>
                </c:pt>
                <c:pt idx="8990">
                  <c:v>691.52657445136</c:v>
                </c:pt>
                <c:pt idx="8992">
                  <c:v>692.67957091088</c:v>
                </c:pt>
                <c:pt idx="8993">
                  <c:v>693.3328385954688</c:v>
                </c:pt>
                <c:pt idx="8994">
                  <c:v>713.10639936353</c:v>
                </c:pt>
                <c:pt idx="8995">
                  <c:v>741.08802981741</c:v>
                </c:pt>
                <c:pt idx="8996">
                  <c:v>721.63875879201</c:v>
                </c:pt>
                <c:pt idx="8997">
                  <c:v>719.33933811756</c:v>
                </c:pt>
                <c:pt idx="8998">
                  <c:v>721.4096516670801</c:v>
                </c:pt>
                <c:pt idx="8999">
                  <c:v>717.11916378918</c:v>
                </c:pt>
                <c:pt idx="9000">
                  <c:v>722.28681360908</c:v>
                </c:pt>
                <c:pt idx="9001">
                  <c:v>722.89314031384</c:v>
                </c:pt>
                <c:pt idx="9002">
                  <c:v>715.36058207036</c:v>
                </c:pt>
                <c:pt idx="9003">
                  <c:v>717.5516973938784</c:v>
                </c:pt>
                <c:pt idx="9004">
                  <c:v>721.6709091692805</c:v>
                </c:pt>
                <c:pt idx="9005">
                  <c:v>718.5270053673801</c:v>
                </c:pt>
                <c:pt idx="9006">
                  <c:v>719.74282228626</c:v>
                </c:pt>
                <c:pt idx="9007">
                  <c:v>723.25394940892</c:v>
                </c:pt>
                <c:pt idx="9008">
                  <c:v>716.24785473312</c:v>
                </c:pt>
                <c:pt idx="9009">
                  <c:v>716.38547134224</c:v>
                </c:pt>
                <c:pt idx="9010">
                  <c:v>716.4361564080789</c:v>
                </c:pt>
                <c:pt idx="9011">
                  <c:v>725.00064536948</c:v>
                </c:pt>
                <c:pt idx="9012">
                  <c:v>726.7983028494005</c:v>
                </c:pt>
                <c:pt idx="9013">
                  <c:v>731.33170782069</c:v>
                </c:pt>
                <c:pt idx="9014">
                  <c:v>737.1603256805089</c:v>
                </c:pt>
                <c:pt idx="9015">
                  <c:v>729.89585004636</c:v>
                </c:pt>
                <c:pt idx="9016">
                  <c:v>727.9236253352184</c:v>
                </c:pt>
                <c:pt idx="9017">
                  <c:v>723.87505492745</c:v>
                </c:pt>
                <c:pt idx="9018">
                  <c:v>717.52332498166</c:v>
                </c:pt>
                <c:pt idx="9020">
                  <c:v>644.47532409911</c:v>
                </c:pt>
                <c:pt idx="9021">
                  <c:v>642.40441593364</c:v>
                </c:pt>
                <c:pt idx="9022">
                  <c:v>639.33274216667</c:v>
                </c:pt>
                <c:pt idx="9023">
                  <c:v>639.9691429601501</c:v>
                </c:pt>
                <c:pt idx="9024">
                  <c:v>644.30833175577</c:v>
                </c:pt>
                <c:pt idx="9025">
                  <c:v>645.1258820939094</c:v>
                </c:pt>
                <c:pt idx="9026">
                  <c:v>642.36832566878</c:v>
                </c:pt>
                <c:pt idx="9027">
                  <c:v>646.3079451513194</c:v>
                </c:pt>
                <c:pt idx="9028">
                  <c:v>377.06118364816</c:v>
                </c:pt>
                <c:pt idx="9098">
                  <c:v>361.36518367074</c:v>
                </c:pt>
                <c:pt idx="9099">
                  <c:v>646.4436253871999</c:v>
                </c:pt>
                <c:pt idx="9100">
                  <c:v>647.0376526523401</c:v>
                </c:pt>
                <c:pt idx="9101">
                  <c:v>645.23865189624</c:v>
                </c:pt>
                <c:pt idx="9102">
                  <c:v>639.9486365989701</c:v>
                </c:pt>
                <c:pt idx="9103">
                  <c:v>642.4266504088189</c:v>
                </c:pt>
                <c:pt idx="9104">
                  <c:v>643.1793269138001</c:v>
                </c:pt>
                <c:pt idx="9105">
                  <c:v>642.42943792998</c:v>
                </c:pt>
                <c:pt idx="9106">
                  <c:v>642.7037077147701</c:v>
                </c:pt>
                <c:pt idx="9107">
                  <c:v>646.0758544435</c:v>
                </c:pt>
                <c:pt idx="9108">
                  <c:v>645.90404869389</c:v>
                </c:pt>
                <c:pt idx="9109">
                  <c:v>644.79869517903</c:v>
                </c:pt>
                <c:pt idx="9110">
                  <c:v>645.0694002285501</c:v>
                </c:pt>
                <c:pt idx="9111">
                  <c:v>648.0634178949277</c:v>
                </c:pt>
                <c:pt idx="9112">
                  <c:v>638.3177559411</c:v>
                </c:pt>
                <c:pt idx="9113">
                  <c:v>641.72863591852</c:v>
                </c:pt>
                <c:pt idx="9114">
                  <c:v>641.7486098327694</c:v>
                </c:pt>
                <c:pt idx="9115">
                  <c:v>645.16950131187</c:v>
                </c:pt>
                <c:pt idx="9116">
                  <c:v>641.97678584053</c:v>
                </c:pt>
                <c:pt idx="9117">
                  <c:v>644.7131123342499</c:v>
                </c:pt>
                <c:pt idx="9118">
                  <c:v>646.0261070027286</c:v>
                </c:pt>
                <c:pt idx="9119">
                  <c:v>639.74328407331</c:v>
                </c:pt>
                <c:pt idx="9120">
                  <c:v>639.6197694464</c:v>
                </c:pt>
                <c:pt idx="9121">
                  <c:v>642.7389638452701</c:v>
                </c:pt>
                <c:pt idx="9123">
                  <c:v>643.6099621650401</c:v>
                </c:pt>
                <c:pt idx="9124">
                  <c:v>647.3515218954866</c:v>
                </c:pt>
                <c:pt idx="9125">
                  <c:v>642.77672472602</c:v>
                </c:pt>
                <c:pt idx="9126">
                  <c:v>646.03577025313</c:v>
                </c:pt>
                <c:pt idx="9127">
                  <c:v>645.79969277138</c:v>
                </c:pt>
                <c:pt idx="9128">
                  <c:v>649.1019918933389</c:v>
                </c:pt>
                <c:pt idx="9129">
                  <c:v>639.58915225563</c:v>
                </c:pt>
                <c:pt idx="9130">
                  <c:v>643.0379803050294</c:v>
                </c:pt>
                <c:pt idx="9131">
                  <c:v>642.992635359</c:v>
                </c:pt>
                <c:pt idx="9132">
                  <c:v>641.5919159659201</c:v>
                </c:pt>
                <c:pt idx="9133">
                  <c:v>642.75827349965</c:v>
                </c:pt>
                <c:pt idx="9134">
                  <c:v>645.6550597716</c:v>
                </c:pt>
                <c:pt idx="9135">
                  <c:v>648.12215132706</c:v>
                </c:pt>
                <c:pt idx="9136">
                  <c:v>644.5396722852594</c:v>
                </c:pt>
                <c:pt idx="9137">
                  <c:v>647.5032957393801</c:v>
                </c:pt>
                <c:pt idx="9138">
                  <c:v>642.44490917654</c:v>
                </c:pt>
                <c:pt idx="9139">
                  <c:v>644.75937190366</c:v>
                </c:pt>
                <c:pt idx="9140">
                  <c:v>642.29713377237</c:v>
                </c:pt>
                <c:pt idx="9141">
                  <c:v>644.26357897146</c:v>
                </c:pt>
                <c:pt idx="9142">
                  <c:v>647.69750160077</c:v>
                </c:pt>
                <c:pt idx="9143">
                  <c:v>643.8312383716</c:v>
                </c:pt>
                <c:pt idx="9144">
                  <c:v>647.3965162242794</c:v>
                </c:pt>
                <c:pt idx="9145">
                  <c:v>647.26805626503</c:v>
                </c:pt>
                <c:pt idx="9146">
                  <c:v>647.17818964139</c:v>
                </c:pt>
                <c:pt idx="9147">
                  <c:v>641.18515982758</c:v>
                </c:pt>
                <c:pt idx="9148">
                  <c:v>644.22122486632</c:v>
                </c:pt>
                <c:pt idx="9149">
                  <c:v>644.5462801265601</c:v>
                </c:pt>
                <c:pt idx="9150">
                  <c:v>648.5321357132186</c:v>
                </c:pt>
                <c:pt idx="9151">
                  <c:v>674.7863690287201</c:v>
                </c:pt>
                <c:pt idx="9153">
                  <c:v>727.1940264486</c:v>
                </c:pt>
                <c:pt idx="9154">
                  <c:v>727.8970108913986</c:v>
                </c:pt>
                <c:pt idx="9155">
                  <c:v>726.7690984363101</c:v>
                </c:pt>
                <c:pt idx="9156">
                  <c:v>724.02532967185</c:v>
                </c:pt>
                <c:pt idx="9157">
                  <c:v>718.2308349028105</c:v>
                </c:pt>
                <c:pt idx="9159">
                  <c:v>715.57263782411</c:v>
                </c:pt>
                <c:pt idx="9160">
                  <c:v>718.03553311316</c:v>
                </c:pt>
                <c:pt idx="9161">
                  <c:v>721.3976359447594</c:v>
                </c:pt>
                <c:pt idx="9162">
                  <c:v>717.252873927601</c:v>
                </c:pt>
                <c:pt idx="9165">
                  <c:v>723.4444849414101</c:v>
                </c:pt>
                <c:pt idx="9166">
                  <c:v>719.6243086274301</c:v>
                </c:pt>
                <c:pt idx="9167">
                  <c:v>722.8644724020301</c:v>
                </c:pt>
                <c:pt idx="9168">
                  <c:v>725.8172701539278</c:v>
                </c:pt>
                <c:pt idx="9169">
                  <c:v>721.1469461837985</c:v>
                </c:pt>
                <c:pt idx="9170">
                  <c:v>719.21593280078</c:v>
                </c:pt>
                <c:pt idx="9171">
                  <c:v>718.72829197425</c:v>
                </c:pt>
                <c:pt idx="9172">
                  <c:v>724.8102619092689</c:v>
                </c:pt>
                <c:pt idx="9173">
                  <c:v>721.6987986113</c:v>
                </c:pt>
                <c:pt idx="9174">
                  <c:v>723.67437051143</c:v>
                </c:pt>
                <c:pt idx="9175">
                  <c:v>728.1499474232</c:v>
                </c:pt>
                <c:pt idx="9176">
                  <c:v>726.57183008686</c:v>
                </c:pt>
                <c:pt idx="9177">
                  <c:v>716.0342691709587</c:v>
                </c:pt>
                <c:pt idx="9178">
                  <c:v>671.3510894932878</c:v>
                </c:pt>
                <c:pt idx="9179">
                  <c:v>646.5141704253</c:v>
                </c:pt>
                <c:pt idx="9180">
                  <c:v>646.70711965308</c:v>
                </c:pt>
                <c:pt idx="9181">
                  <c:v>649.26143723454</c:v>
                </c:pt>
                <c:pt idx="9182">
                  <c:v>648.14123225649</c:v>
                </c:pt>
                <c:pt idx="9183">
                  <c:v>647.82564637667</c:v>
                </c:pt>
                <c:pt idx="9184">
                  <c:v>644.60346549621</c:v>
                </c:pt>
                <c:pt idx="9185">
                  <c:v>379.7668247868999</c:v>
                </c:pt>
                <c:pt idx="9186">
                  <c:v>377.60572330294</c:v>
                </c:pt>
                <c:pt idx="9189">
                  <c:v>609.9607522568</c:v>
                </c:pt>
                <c:pt idx="9190">
                  <c:v>645.53548466856</c:v>
                </c:pt>
                <c:pt idx="9191">
                  <c:v>649.01939053986</c:v>
                </c:pt>
                <c:pt idx="9192">
                  <c:v>645.41436784282</c:v>
                </c:pt>
                <c:pt idx="9193">
                  <c:v>649.3606739867901</c:v>
                </c:pt>
                <c:pt idx="9194">
                  <c:v>652.6227230897994</c:v>
                </c:pt>
                <c:pt idx="9195">
                  <c:v>648.8455220909875</c:v>
                </c:pt>
                <c:pt idx="9196">
                  <c:v>652.5058836824301</c:v>
                </c:pt>
                <c:pt idx="9197">
                  <c:v>652.90358366699</c:v>
                </c:pt>
                <c:pt idx="9198">
                  <c:v>654.21359301535</c:v>
                </c:pt>
                <c:pt idx="9199">
                  <c:v>647.87484312114</c:v>
                </c:pt>
                <c:pt idx="9200">
                  <c:v>651.56607354355</c:v>
                </c:pt>
                <c:pt idx="9201">
                  <c:v>655.4588201058888</c:v>
                </c:pt>
                <c:pt idx="9202">
                  <c:v>651.5478660818686</c:v>
                </c:pt>
                <c:pt idx="9203">
                  <c:v>654.6727154053601</c:v>
                </c:pt>
                <c:pt idx="9204">
                  <c:v>655.37471010873</c:v>
                </c:pt>
                <c:pt idx="9205">
                  <c:v>654.3450517727994</c:v>
                </c:pt>
                <c:pt idx="9206">
                  <c:v>656.87363246841</c:v>
                </c:pt>
                <c:pt idx="9207">
                  <c:v>656.4363521200194</c:v>
                </c:pt>
                <c:pt idx="9208">
                  <c:v>654.27623975021</c:v>
                </c:pt>
                <c:pt idx="9209">
                  <c:v>653.12354478026</c:v>
                </c:pt>
                <c:pt idx="9210">
                  <c:v>655.34284251854</c:v>
                </c:pt>
                <c:pt idx="9211">
                  <c:v>657.71090867602</c:v>
                </c:pt>
                <c:pt idx="9212">
                  <c:v>652.22406623087</c:v>
                </c:pt>
                <c:pt idx="9213">
                  <c:v>653.97839340286</c:v>
                </c:pt>
                <c:pt idx="9214">
                  <c:v>652.9856200230394</c:v>
                </c:pt>
                <c:pt idx="9216">
                  <c:v>652.3370020923583</c:v>
                </c:pt>
                <c:pt idx="9217">
                  <c:v>651.3952544758994</c:v>
                </c:pt>
                <c:pt idx="9218">
                  <c:v>648.18259964948</c:v>
                </c:pt>
                <c:pt idx="9219">
                  <c:v>643.75959739114</c:v>
                </c:pt>
                <c:pt idx="9220">
                  <c:v>648.2296176667905</c:v>
                </c:pt>
                <c:pt idx="9221">
                  <c:v>689.6560760454701</c:v>
                </c:pt>
                <c:pt idx="9222">
                  <c:v>687.15344338003</c:v>
                </c:pt>
                <c:pt idx="9223">
                  <c:v>686.7591591646999</c:v>
                </c:pt>
                <c:pt idx="9225">
                  <c:v>678.58078881118</c:v>
                </c:pt>
                <c:pt idx="9226">
                  <c:v>655.13863283094</c:v>
                </c:pt>
                <c:pt idx="9227">
                  <c:v>646.4995604906401</c:v>
                </c:pt>
                <c:pt idx="9228">
                  <c:v>645.20749493017</c:v>
                </c:pt>
                <c:pt idx="9229">
                  <c:v>644.02056525289</c:v>
                </c:pt>
                <c:pt idx="9230">
                  <c:v>646.69814952826</c:v>
                </c:pt>
                <c:pt idx="9231">
                  <c:v>646.313363221314</c:v>
                </c:pt>
                <c:pt idx="9232">
                  <c:v>649.14773103007</c:v>
                </c:pt>
                <c:pt idx="9233">
                  <c:v>643.748587803555</c:v>
                </c:pt>
                <c:pt idx="9234">
                  <c:v>645.71809711355</c:v>
                </c:pt>
                <c:pt idx="9235">
                  <c:v>648.1449651492541</c:v>
                </c:pt>
                <c:pt idx="9236">
                  <c:v>644.1360568124886</c:v>
                </c:pt>
                <c:pt idx="9237">
                  <c:v>645.8191540173181</c:v>
                </c:pt>
                <c:pt idx="9238">
                  <c:v>646.4676750502089</c:v>
                </c:pt>
                <c:pt idx="9239">
                  <c:v>644.9473514369694</c:v>
                </c:pt>
                <c:pt idx="9240">
                  <c:v>644.0142871392</c:v>
                </c:pt>
                <c:pt idx="9241">
                  <c:v>646.5570187413994</c:v>
                </c:pt>
                <c:pt idx="9242">
                  <c:v>642.5114629783</c:v>
                </c:pt>
                <c:pt idx="9243">
                  <c:v>645.3458545270701</c:v>
                </c:pt>
                <c:pt idx="9244">
                  <c:v>644.75271833311</c:v>
                </c:pt>
                <c:pt idx="9245">
                  <c:v>647.25687869941</c:v>
                </c:pt>
                <c:pt idx="9246">
                  <c:v>645.68741841884</c:v>
                </c:pt>
                <c:pt idx="9247">
                  <c:v>651.17246091406</c:v>
                </c:pt>
                <c:pt idx="9248">
                  <c:v>653.63905171942</c:v>
                </c:pt>
                <c:pt idx="9249">
                  <c:v>653.16170053046</c:v>
                </c:pt>
                <c:pt idx="9250">
                  <c:v>651.6249680950689</c:v>
                </c:pt>
                <c:pt idx="9251">
                  <c:v>651.1379141589189</c:v>
                </c:pt>
                <c:pt idx="9252">
                  <c:v>653.4566993939975</c:v>
                </c:pt>
                <c:pt idx="9253">
                  <c:v>648.69000382564</c:v>
                </c:pt>
                <c:pt idx="9256">
                  <c:v>652.8285746942394</c:v>
                </c:pt>
                <c:pt idx="9257">
                  <c:v>647.5460604846583</c:v>
                </c:pt>
                <c:pt idx="9259">
                  <c:v>649.88535616137</c:v>
                </c:pt>
                <c:pt idx="9260">
                  <c:v>649.74730105106</c:v>
                </c:pt>
                <c:pt idx="9262">
                  <c:v>649.8272162874175</c:v>
                </c:pt>
                <c:pt idx="9263">
                  <c:v>651.9176190669789</c:v>
                </c:pt>
                <c:pt idx="9264">
                  <c:v>647.7829628015294</c:v>
                </c:pt>
                <c:pt idx="9266">
                  <c:v>656.0033087071</c:v>
                </c:pt>
                <c:pt idx="9267">
                  <c:v>657.4706166389399</c:v>
                </c:pt>
                <c:pt idx="9268">
                  <c:v>653.1452719917494</c:v>
                </c:pt>
                <c:pt idx="9269">
                  <c:v>655.8224735633901</c:v>
                </c:pt>
                <c:pt idx="9270">
                  <c:v>654.71693648906</c:v>
                </c:pt>
                <c:pt idx="9271">
                  <c:v>652.67106956281</c:v>
                </c:pt>
                <c:pt idx="9272">
                  <c:v>651.7712012555501</c:v>
                </c:pt>
                <c:pt idx="9273">
                  <c:v>653.71984385906</c:v>
                </c:pt>
                <c:pt idx="9274">
                  <c:v>653.62866305657</c:v>
                </c:pt>
                <c:pt idx="9275">
                  <c:v>651.40334530141</c:v>
                </c:pt>
                <c:pt idx="9276">
                  <c:v>649.5893138947694</c:v>
                </c:pt>
                <c:pt idx="9277">
                  <c:v>654.5640963887188</c:v>
                </c:pt>
                <c:pt idx="9278">
                  <c:v>652.7022693437387</c:v>
                </c:pt>
                <c:pt idx="9279">
                  <c:v>654.37849217168</c:v>
                </c:pt>
                <c:pt idx="9280">
                  <c:v>655.60502494081</c:v>
                </c:pt>
                <c:pt idx="9281">
                  <c:v>656.12404098873</c:v>
                </c:pt>
                <c:pt idx="9282">
                  <c:v>653.28585721593</c:v>
                </c:pt>
                <c:pt idx="9283">
                  <c:v>653.6854543356001</c:v>
                </c:pt>
                <c:pt idx="9284">
                  <c:v>655.6069429139101</c:v>
                </c:pt>
                <c:pt idx="9286">
                  <c:v>653.10146047101</c:v>
                </c:pt>
                <c:pt idx="9287">
                  <c:v>652.3592478265789</c:v>
                </c:pt>
                <c:pt idx="9288">
                  <c:v>659.41543276377</c:v>
                </c:pt>
                <c:pt idx="9289">
                  <c:v>654.46980395721</c:v>
                </c:pt>
                <c:pt idx="9290">
                  <c:v>656.81578406424</c:v>
                </c:pt>
                <c:pt idx="9291">
                  <c:v>656.11585650555</c:v>
                </c:pt>
                <c:pt idx="9292">
                  <c:v>653.67598394907</c:v>
                </c:pt>
                <c:pt idx="9293">
                  <c:v>654.83695357833</c:v>
                </c:pt>
                <c:pt idx="9294">
                  <c:v>653.38335785412</c:v>
                </c:pt>
                <c:pt idx="9295">
                  <c:v>661.2319315227601</c:v>
                </c:pt>
                <c:pt idx="9296">
                  <c:v>655.80888741114</c:v>
                </c:pt>
                <c:pt idx="9297">
                  <c:v>658.11782013213</c:v>
                </c:pt>
                <c:pt idx="9298">
                  <c:v>655.19415674268</c:v>
                </c:pt>
                <c:pt idx="9299">
                  <c:v>657.69108941961</c:v>
                </c:pt>
                <c:pt idx="9300">
                  <c:v>652.21637554179</c:v>
                </c:pt>
                <c:pt idx="9301">
                  <c:v>659.61088224717</c:v>
                </c:pt>
                <c:pt idx="9302">
                  <c:v>658.48822792953</c:v>
                </c:pt>
                <c:pt idx="9303">
                  <c:v>659.18385832212</c:v>
                </c:pt>
                <c:pt idx="9304">
                  <c:v>653.8212856944575</c:v>
                </c:pt>
                <c:pt idx="9305">
                  <c:v>654.89498759304</c:v>
                </c:pt>
                <c:pt idx="9306">
                  <c:v>657.0289117948994</c:v>
                </c:pt>
                <c:pt idx="9307">
                  <c:v>658.8403427942684</c:v>
                </c:pt>
                <c:pt idx="9308">
                  <c:v>658.28491125009</c:v>
                </c:pt>
                <c:pt idx="9309">
                  <c:v>655.99483257171</c:v>
                </c:pt>
                <c:pt idx="9310">
                  <c:v>659.48433402385</c:v>
                </c:pt>
                <c:pt idx="9311">
                  <c:v>675.9269896239794</c:v>
                </c:pt>
                <c:pt idx="9312">
                  <c:v>734.3075281700987</c:v>
                </c:pt>
                <c:pt idx="9313">
                  <c:v>737.52501046205</c:v>
                </c:pt>
                <c:pt idx="9314">
                  <c:v>728.9592852988001</c:v>
                </c:pt>
                <c:pt idx="9315">
                  <c:v>726.21183728008</c:v>
                </c:pt>
                <c:pt idx="9316">
                  <c:v>727.9942814964094</c:v>
                </c:pt>
                <c:pt idx="9317">
                  <c:v>725.965696400748</c:v>
                </c:pt>
                <c:pt idx="9318">
                  <c:v>728.2918663249001</c:v>
                </c:pt>
                <c:pt idx="9319">
                  <c:v>731.87036254419</c:v>
                </c:pt>
                <c:pt idx="9320">
                  <c:v>729.0325387518501</c:v>
                </c:pt>
                <c:pt idx="9322">
                  <c:v>723.773355069681</c:v>
                </c:pt>
                <c:pt idx="9323">
                  <c:v>731.8285648614889</c:v>
                </c:pt>
                <c:pt idx="9324">
                  <c:v>729.9419235717</c:v>
                </c:pt>
                <c:pt idx="9326">
                  <c:v>724.58334886684</c:v>
                </c:pt>
                <c:pt idx="9327">
                  <c:v>724.58305252898</c:v>
                </c:pt>
                <c:pt idx="9328">
                  <c:v>724.08605770636</c:v>
                </c:pt>
                <c:pt idx="9330">
                  <c:v>725.3900395230401</c:v>
                </c:pt>
                <c:pt idx="9331">
                  <c:v>737.16134854466</c:v>
                </c:pt>
                <c:pt idx="9332">
                  <c:v>738.5267720613405</c:v>
                </c:pt>
                <c:pt idx="9334">
                  <c:v>741.71977601924</c:v>
                </c:pt>
                <c:pt idx="9335">
                  <c:v>742.7459194501</c:v>
                </c:pt>
                <c:pt idx="9336">
                  <c:v>691.96967376338</c:v>
                </c:pt>
                <c:pt idx="9337">
                  <c:v>564.4493157880294</c:v>
                </c:pt>
                <c:pt idx="9338">
                  <c:v>297.8682650726299</c:v>
                </c:pt>
                <c:pt idx="9426">
                  <c:v>246.3251668800601</c:v>
                </c:pt>
                <c:pt idx="9427">
                  <c:v>247.37991293901</c:v>
                </c:pt>
                <c:pt idx="9428">
                  <c:v>248.70491061495</c:v>
                </c:pt>
                <c:pt idx="9429">
                  <c:v>249.36916946133</c:v>
                </c:pt>
                <c:pt idx="9430">
                  <c:v>246.56371233204</c:v>
                </c:pt>
                <c:pt idx="9431">
                  <c:v>247.1701021449599</c:v>
                </c:pt>
                <c:pt idx="9432">
                  <c:v>373.44119863023</c:v>
                </c:pt>
                <c:pt idx="9433">
                  <c:v>516.28557193081</c:v>
                </c:pt>
                <c:pt idx="9436">
                  <c:v>515.52080723496</c:v>
                </c:pt>
                <c:pt idx="9437">
                  <c:v>513.92795241768</c:v>
                </c:pt>
                <c:pt idx="9438">
                  <c:v>514.21401608318</c:v>
                </c:pt>
                <c:pt idx="9439">
                  <c:v>514.0115710984801</c:v>
                </c:pt>
                <c:pt idx="9440">
                  <c:v>514.15056760467</c:v>
                </c:pt>
                <c:pt idx="9441">
                  <c:v>512.87928865785</c:v>
                </c:pt>
                <c:pt idx="9442">
                  <c:v>645.50755194006</c:v>
                </c:pt>
                <c:pt idx="9443">
                  <c:v>642.21295557349</c:v>
                </c:pt>
                <c:pt idx="9444">
                  <c:v>639.52145644206</c:v>
                </c:pt>
                <c:pt idx="9445">
                  <c:v>645.65390307033</c:v>
                </c:pt>
                <c:pt idx="9446">
                  <c:v>643.73958762534</c:v>
                </c:pt>
                <c:pt idx="9447">
                  <c:v>639.209281556261</c:v>
                </c:pt>
                <c:pt idx="9448">
                  <c:v>643.758208359</c:v>
                </c:pt>
                <c:pt idx="9449">
                  <c:v>643.52294141751</c:v>
                </c:pt>
                <c:pt idx="9450">
                  <c:v>642.7617837844789</c:v>
                </c:pt>
                <c:pt idx="9451">
                  <c:v>643.11103988839</c:v>
                </c:pt>
                <c:pt idx="9453">
                  <c:v>646.59450602228</c:v>
                </c:pt>
                <c:pt idx="9454">
                  <c:v>644.18763694396</c:v>
                </c:pt>
                <c:pt idx="9455">
                  <c:v>641.908124753239</c:v>
                </c:pt>
                <c:pt idx="9456">
                  <c:v>643.6656554913486</c:v>
                </c:pt>
                <c:pt idx="9457">
                  <c:v>643.7560477247189</c:v>
                </c:pt>
                <c:pt idx="9458">
                  <c:v>646.14177429456</c:v>
                </c:pt>
                <c:pt idx="9459">
                  <c:v>646.73118798683</c:v>
                </c:pt>
                <c:pt idx="9461">
                  <c:v>645.4881723300205</c:v>
                </c:pt>
                <c:pt idx="9462">
                  <c:v>643.0397677236199</c:v>
                </c:pt>
                <c:pt idx="9463">
                  <c:v>648.4475124855675</c:v>
                </c:pt>
                <c:pt idx="9464">
                  <c:v>641.4569637532583</c:v>
                </c:pt>
                <c:pt idx="9465">
                  <c:v>642.67848642603</c:v>
                </c:pt>
                <c:pt idx="9466">
                  <c:v>646.0734206844194</c:v>
                </c:pt>
                <c:pt idx="9467">
                  <c:v>646.616282294729</c:v>
                </c:pt>
                <c:pt idx="9469">
                  <c:v>645.2972085976501</c:v>
                </c:pt>
                <c:pt idx="9470">
                  <c:v>642.3113669551501</c:v>
                </c:pt>
                <c:pt idx="9471">
                  <c:v>648.5321467712394</c:v>
                </c:pt>
                <c:pt idx="9472">
                  <c:v>641.40330399465</c:v>
                </c:pt>
                <c:pt idx="9473">
                  <c:v>642.19006532559</c:v>
                </c:pt>
                <c:pt idx="9474">
                  <c:v>644.26414264929</c:v>
                </c:pt>
                <c:pt idx="9475">
                  <c:v>644.68891506554</c:v>
                </c:pt>
                <c:pt idx="9476">
                  <c:v>647.360190850948</c:v>
                </c:pt>
                <c:pt idx="9477">
                  <c:v>643.2251719352</c:v>
                </c:pt>
                <c:pt idx="9479">
                  <c:v>646.18258124466</c:v>
                </c:pt>
                <c:pt idx="9480">
                  <c:v>643.6599648742894</c:v>
                </c:pt>
                <c:pt idx="9481">
                  <c:v>645.3353678036988</c:v>
                </c:pt>
                <c:pt idx="9482">
                  <c:v>642.0651831484694</c:v>
                </c:pt>
                <c:pt idx="9483">
                  <c:v>641.3686954041387</c:v>
                </c:pt>
                <c:pt idx="9484">
                  <c:v>645.70234197095</c:v>
                </c:pt>
                <c:pt idx="9485">
                  <c:v>645.90080483336</c:v>
                </c:pt>
                <c:pt idx="9486">
                  <c:v>644.8757193794601</c:v>
                </c:pt>
                <c:pt idx="9487">
                  <c:v>644.7614017659901</c:v>
                </c:pt>
                <c:pt idx="9488">
                  <c:v>647.38325976262</c:v>
                </c:pt>
                <c:pt idx="9489">
                  <c:v>646.8499660597994</c:v>
                </c:pt>
                <c:pt idx="9491">
                  <c:v>646.03796395978</c:v>
                </c:pt>
                <c:pt idx="9492">
                  <c:v>643.2600678735188</c:v>
                </c:pt>
                <c:pt idx="9493">
                  <c:v>644.08933589066</c:v>
                </c:pt>
                <c:pt idx="9494">
                  <c:v>643.3816109864189</c:v>
                </c:pt>
                <c:pt idx="9495">
                  <c:v>642.23476834649</c:v>
                </c:pt>
                <c:pt idx="9496">
                  <c:v>642.3481517980794</c:v>
                </c:pt>
                <c:pt idx="9497">
                  <c:v>645.75860157646</c:v>
                </c:pt>
                <c:pt idx="9498">
                  <c:v>641.5810964932689</c:v>
                </c:pt>
                <c:pt idx="9499">
                  <c:v>644.8954011835287</c:v>
                </c:pt>
                <c:pt idx="9501">
                  <c:v>646.90559883817</c:v>
                </c:pt>
                <c:pt idx="9502">
                  <c:v>644.72144303701</c:v>
                </c:pt>
                <c:pt idx="9503">
                  <c:v>641.08944097479</c:v>
                </c:pt>
                <c:pt idx="9504">
                  <c:v>644.9423168259175</c:v>
                </c:pt>
                <c:pt idx="9505">
                  <c:v>645.60003509078</c:v>
                </c:pt>
                <c:pt idx="9506">
                  <c:v>642.4450258336988</c:v>
                </c:pt>
                <c:pt idx="9507">
                  <c:v>644.3468898730288</c:v>
                </c:pt>
                <c:pt idx="9508">
                  <c:v>641.63770867459</c:v>
                </c:pt>
                <c:pt idx="9509">
                  <c:v>647.69976922132</c:v>
                </c:pt>
                <c:pt idx="9510">
                  <c:v>645.5213045747701</c:v>
                </c:pt>
                <c:pt idx="9511">
                  <c:v>641.19927797385</c:v>
                </c:pt>
                <c:pt idx="9512">
                  <c:v>644.67519274562</c:v>
                </c:pt>
                <c:pt idx="9513">
                  <c:v>644.55896462184</c:v>
                </c:pt>
                <c:pt idx="9514">
                  <c:v>648.5418904033494</c:v>
                </c:pt>
                <c:pt idx="9515">
                  <c:v>643.8698301900794</c:v>
                </c:pt>
                <c:pt idx="9516">
                  <c:v>642.28340945614</c:v>
                </c:pt>
                <c:pt idx="9517">
                  <c:v>647.48441901438</c:v>
                </c:pt>
                <c:pt idx="9518">
                  <c:v>645.4584186744394</c:v>
                </c:pt>
                <c:pt idx="9519">
                  <c:v>641.11835298238</c:v>
                </c:pt>
                <c:pt idx="9520">
                  <c:v>645.0212020652989</c:v>
                </c:pt>
                <c:pt idx="9521">
                  <c:v>645.31025425748</c:v>
                </c:pt>
                <c:pt idx="9522">
                  <c:v>649.28228921602</c:v>
                </c:pt>
                <c:pt idx="9523">
                  <c:v>609.6670581638188</c:v>
                </c:pt>
                <c:pt idx="9524">
                  <c:v>435.56496858176</c:v>
                </c:pt>
                <c:pt idx="9526">
                  <c:v>436.71156603969</c:v>
                </c:pt>
                <c:pt idx="9527">
                  <c:v>436.136175986139</c:v>
                </c:pt>
                <c:pt idx="9528">
                  <c:v>438.64668350731</c:v>
                </c:pt>
                <c:pt idx="9529">
                  <c:v>437.616941044289</c:v>
                </c:pt>
                <c:pt idx="9530">
                  <c:v>602.70898306919</c:v>
                </c:pt>
                <c:pt idx="9531">
                  <c:v>619.9115447642088</c:v>
                </c:pt>
                <c:pt idx="9532">
                  <c:v>627.1192783144999</c:v>
                </c:pt>
                <c:pt idx="9534">
                  <c:v>641.8212800973288</c:v>
                </c:pt>
                <c:pt idx="9535">
                  <c:v>643.38758996255</c:v>
                </c:pt>
                <c:pt idx="9536">
                  <c:v>647.14647895177</c:v>
                </c:pt>
                <c:pt idx="9537">
                  <c:v>645.56833530982</c:v>
                </c:pt>
                <c:pt idx="9538">
                  <c:v>637.49354817717</c:v>
                </c:pt>
                <c:pt idx="9539">
                  <c:v>638.20388100735</c:v>
                </c:pt>
                <c:pt idx="9540">
                  <c:v>631.0123600419801</c:v>
                </c:pt>
                <c:pt idx="9541">
                  <c:v>625.8512118158875</c:v>
                </c:pt>
                <c:pt idx="9542">
                  <c:v>579.78552055778</c:v>
                </c:pt>
                <c:pt idx="9543">
                  <c:v>579.58946144909</c:v>
                </c:pt>
                <c:pt idx="9544">
                  <c:v>572.20233391551</c:v>
                </c:pt>
                <c:pt idx="9545">
                  <c:v>565.97754896097</c:v>
                </c:pt>
                <c:pt idx="9546">
                  <c:v>565.3552439890186</c:v>
                </c:pt>
                <c:pt idx="9547">
                  <c:v>599.27605781568</c:v>
                </c:pt>
                <c:pt idx="9548">
                  <c:v>597.5340611377699</c:v>
                </c:pt>
                <c:pt idx="9549">
                  <c:v>594.14965927668</c:v>
                </c:pt>
                <c:pt idx="9551">
                  <c:v>597.08149769469</c:v>
                </c:pt>
                <c:pt idx="9552">
                  <c:v>594.70325729787</c:v>
                </c:pt>
                <c:pt idx="9553">
                  <c:v>596.61281298679</c:v>
                </c:pt>
                <c:pt idx="9554">
                  <c:v>598.5781353954</c:v>
                </c:pt>
                <c:pt idx="9555">
                  <c:v>598.98097598836</c:v>
                </c:pt>
                <c:pt idx="9556">
                  <c:v>605.3663269363101</c:v>
                </c:pt>
                <c:pt idx="9557">
                  <c:v>615.98388955366</c:v>
                </c:pt>
                <c:pt idx="9558">
                  <c:v>623.9526426450084</c:v>
                </c:pt>
                <c:pt idx="9559">
                  <c:v>628.74957982822</c:v>
                </c:pt>
                <c:pt idx="9560">
                  <c:v>643.4115566892589</c:v>
                </c:pt>
                <c:pt idx="9561">
                  <c:v>648.58326937904</c:v>
                </c:pt>
                <c:pt idx="9562">
                  <c:v>652.2353928943999</c:v>
                </c:pt>
                <c:pt idx="9563">
                  <c:v>658.7972524944984</c:v>
                </c:pt>
                <c:pt idx="9564">
                  <c:v>663.88014928319</c:v>
                </c:pt>
                <c:pt idx="9565">
                  <c:v>664.3931328399</c:v>
                </c:pt>
                <c:pt idx="9566">
                  <c:v>661.0841612632901</c:v>
                </c:pt>
                <c:pt idx="9567">
                  <c:v>667.46804787685</c:v>
                </c:pt>
                <c:pt idx="9569">
                  <c:v>655.99418025818</c:v>
                </c:pt>
                <c:pt idx="9570">
                  <c:v>658.8620462228994</c:v>
                </c:pt>
                <c:pt idx="9571">
                  <c:v>651.14377044715</c:v>
                </c:pt>
                <c:pt idx="9572">
                  <c:v>648.4371683808778</c:v>
                </c:pt>
                <c:pt idx="9573">
                  <c:v>648.69011714231</c:v>
                </c:pt>
                <c:pt idx="9574">
                  <c:v>644.8045147883294</c:v>
                </c:pt>
                <c:pt idx="9575">
                  <c:v>638.23387567738</c:v>
                </c:pt>
                <c:pt idx="9576">
                  <c:v>639.74728123956</c:v>
                </c:pt>
                <c:pt idx="9577">
                  <c:v>646.5442395993</c:v>
                </c:pt>
                <c:pt idx="9578">
                  <c:v>647.3278117844072</c:v>
                </c:pt>
                <c:pt idx="9579">
                  <c:v>645.57203267052</c:v>
                </c:pt>
                <c:pt idx="9580">
                  <c:v>652.3178299885989</c:v>
                </c:pt>
                <c:pt idx="9581">
                  <c:v>662.0161133534288</c:v>
                </c:pt>
                <c:pt idx="9582">
                  <c:v>714.0800279465205</c:v>
                </c:pt>
                <c:pt idx="9583">
                  <c:v>732.2658286454189</c:v>
                </c:pt>
                <c:pt idx="9584">
                  <c:v>718.3496932811801</c:v>
                </c:pt>
                <c:pt idx="9585">
                  <c:v>722.35986595236</c:v>
                </c:pt>
                <c:pt idx="9587">
                  <c:v>729.2957067728</c:v>
                </c:pt>
                <c:pt idx="9588">
                  <c:v>725.09784273706</c:v>
                </c:pt>
                <c:pt idx="9589">
                  <c:v>721.01499258426</c:v>
                </c:pt>
                <c:pt idx="9590">
                  <c:v>703.5542181312381</c:v>
                </c:pt>
                <c:pt idx="9591">
                  <c:v>691.79157725012</c:v>
                </c:pt>
                <c:pt idx="9592">
                  <c:v>671.86539434013</c:v>
                </c:pt>
                <c:pt idx="9593">
                  <c:v>668.9120954684394</c:v>
                </c:pt>
                <c:pt idx="9594">
                  <c:v>659.527186434869</c:v>
                </c:pt>
                <c:pt idx="9595">
                  <c:v>654.5262189646701</c:v>
                </c:pt>
                <c:pt idx="9596">
                  <c:v>644.91072495563</c:v>
                </c:pt>
                <c:pt idx="9598">
                  <c:v>648.5611587143183</c:v>
                </c:pt>
                <c:pt idx="9599">
                  <c:v>649.5505471887788</c:v>
                </c:pt>
                <c:pt idx="9600">
                  <c:v>642.75305311335</c:v>
                </c:pt>
                <c:pt idx="9601">
                  <c:v>644.36994875982</c:v>
                </c:pt>
                <c:pt idx="9602">
                  <c:v>649.6614963107401</c:v>
                </c:pt>
                <c:pt idx="9603">
                  <c:v>649.10044650605</c:v>
                </c:pt>
                <c:pt idx="9604">
                  <c:v>643.18233164988</c:v>
                </c:pt>
                <c:pt idx="9605">
                  <c:v>645.67734567578</c:v>
                </c:pt>
                <c:pt idx="9606">
                  <c:v>654.22738064366</c:v>
                </c:pt>
                <c:pt idx="9607">
                  <c:v>673.17496697926</c:v>
                </c:pt>
                <c:pt idx="9608">
                  <c:v>701.19491412661</c:v>
                </c:pt>
                <c:pt idx="9609">
                  <c:v>735.18031917757</c:v>
                </c:pt>
                <c:pt idx="9610">
                  <c:v>733.56494650588</c:v>
                </c:pt>
                <c:pt idx="9611">
                  <c:v>729.1515176045489</c:v>
                </c:pt>
                <c:pt idx="9612">
                  <c:v>726.7408447422</c:v>
                </c:pt>
                <c:pt idx="9613">
                  <c:v>728.65961523056</c:v>
                </c:pt>
                <c:pt idx="9614">
                  <c:v>722.5174556398201</c:v>
                </c:pt>
                <c:pt idx="9615">
                  <c:v>722.4552031175087</c:v>
                </c:pt>
                <c:pt idx="9616">
                  <c:v>725.1759990855201</c:v>
                </c:pt>
                <c:pt idx="9617">
                  <c:v>727.91630171627</c:v>
                </c:pt>
                <c:pt idx="9618">
                  <c:v>725.76348782156</c:v>
                </c:pt>
                <c:pt idx="9621">
                  <c:v>732.0755239925401</c:v>
                </c:pt>
                <c:pt idx="9622">
                  <c:v>724.8499203100594</c:v>
                </c:pt>
                <c:pt idx="9623">
                  <c:v>732.4673871887383</c:v>
                </c:pt>
                <c:pt idx="9624">
                  <c:v>731.5321088997478</c:v>
                </c:pt>
                <c:pt idx="9625">
                  <c:v>731.04972346312</c:v>
                </c:pt>
                <c:pt idx="9626">
                  <c:v>725.5561622492194</c:v>
                </c:pt>
                <c:pt idx="9627">
                  <c:v>729.0192340412001</c:v>
                </c:pt>
                <c:pt idx="9628">
                  <c:v>733.25370374144</c:v>
                </c:pt>
                <c:pt idx="9629">
                  <c:v>726.6101574723</c:v>
                </c:pt>
                <c:pt idx="9630">
                  <c:v>721.5596502979</c:v>
                </c:pt>
                <c:pt idx="9631">
                  <c:v>722.8439487046999</c:v>
                </c:pt>
                <c:pt idx="9632">
                  <c:v>729.7624088033087</c:v>
                </c:pt>
                <c:pt idx="9633">
                  <c:v>721.54339531204</c:v>
                </c:pt>
                <c:pt idx="9634">
                  <c:v>719.30648690053</c:v>
                </c:pt>
                <c:pt idx="9635">
                  <c:v>723.3682708373299</c:v>
                </c:pt>
                <c:pt idx="9636">
                  <c:v>721.25975118626</c:v>
                </c:pt>
                <c:pt idx="9637">
                  <c:v>721.9171117003087</c:v>
                </c:pt>
                <c:pt idx="9638">
                  <c:v>718.5061048536294</c:v>
                </c:pt>
                <c:pt idx="9639">
                  <c:v>719.5479918315087</c:v>
                </c:pt>
                <c:pt idx="9640">
                  <c:v>716.16788252853</c:v>
                </c:pt>
                <c:pt idx="9641">
                  <c:v>714.9067113404799</c:v>
                </c:pt>
                <c:pt idx="9642">
                  <c:v>719.75901530627</c:v>
                </c:pt>
                <c:pt idx="9644">
                  <c:v>715.45348052717</c:v>
                </c:pt>
                <c:pt idx="9645">
                  <c:v>715.84033243508</c:v>
                </c:pt>
                <c:pt idx="9646">
                  <c:v>719.4578358492594</c:v>
                </c:pt>
                <c:pt idx="9647">
                  <c:v>713.16477909357</c:v>
                </c:pt>
                <c:pt idx="9648">
                  <c:v>715.10647172283</c:v>
                </c:pt>
                <c:pt idx="9649">
                  <c:v>716.9693286359083</c:v>
                </c:pt>
                <c:pt idx="9650">
                  <c:v>726.4775941100594</c:v>
                </c:pt>
                <c:pt idx="9651">
                  <c:v>726.4084733577</c:v>
                </c:pt>
                <c:pt idx="9652">
                  <c:v>726.19268032909</c:v>
                </c:pt>
                <c:pt idx="9654">
                  <c:v>721.421674618</c:v>
                </c:pt>
                <c:pt idx="9656">
                  <c:v>729.16434908216</c:v>
                </c:pt>
                <c:pt idx="9657">
                  <c:v>721.3629071921378</c:v>
                </c:pt>
                <c:pt idx="9659">
                  <c:v>684.283304619451</c:v>
                </c:pt>
                <c:pt idx="9660">
                  <c:v>664.49885154193</c:v>
                </c:pt>
                <c:pt idx="9661">
                  <c:v>651.4799779568</c:v>
                </c:pt>
                <c:pt idx="9663">
                  <c:v>638.98984964864</c:v>
                </c:pt>
                <c:pt idx="9665">
                  <c:v>645.8779241251287</c:v>
                </c:pt>
                <c:pt idx="9666">
                  <c:v>642.0442018430289</c:v>
                </c:pt>
                <c:pt idx="9668">
                  <c:v>642.8574699607286</c:v>
                </c:pt>
                <c:pt idx="9669">
                  <c:v>643.4114667352383</c:v>
                </c:pt>
                <c:pt idx="9670">
                  <c:v>645.06070763917</c:v>
                </c:pt>
                <c:pt idx="9671">
                  <c:v>643.4824304321701</c:v>
                </c:pt>
                <c:pt idx="9672">
                  <c:v>645.23595825086</c:v>
                </c:pt>
                <c:pt idx="9673">
                  <c:v>645.512268685168</c:v>
                </c:pt>
                <c:pt idx="9674">
                  <c:v>646.76543220698</c:v>
                </c:pt>
                <c:pt idx="9675">
                  <c:v>645.50037377111</c:v>
                </c:pt>
                <c:pt idx="9738">
                  <c:v>253.52297239128</c:v>
                </c:pt>
                <c:pt idx="9739">
                  <c:v>554.6588525092305</c:v>
                </c:pt>
                <c:pt idx="9740">
                  <c:v>643.44988114416</c:v>
                </c:pt>
                <c:pt idx="9741">
                  <c:v>642.4302491867284</c:v>
                </c:pt>
                <c:pt idx="9743">
                  <c:v>649.1425025723701</c:v>
                </c:pt>
                <c:pt idx="9744">
                  <c:v>645.79131069174</c:v>
                </c:pt>
                <c:pt idx="9745">
                  <c:v>643.96938219738</c:v>
                </c:pt>
                <c:pt idx="9746">
                  <c:v>644.99778901733</c:v>
                </c:pt>
                <c:pt idx="9747">
                  <c:v>649.37975376828</c:v>
                </c:pt>
                <c:pt idx="9748">
                  <c:v>646.32237695804</c:v>
                </c:pt>
                <c:pt idx="9749">
                  <c:v>645.3363116532194</c:v>
                </c:pt>
                <c:pt idx="9750">
                  <c:v>644.5020688097987</c:v>
                </c:pt>
                <c:pt idx="9751">
                  <c:v>643.1549892509001</c:v>
                </c:pt>
                <c:pt idx="9752">
                  <c:v>642.9457376304199</c:v>
                </c:pt>
                <c:pt idx="9753">
                  <c:v>647.30399820516</c:v>
                </c:pt>
                <c:pt idx="9754">
                  <c:v>645.3500007934678</c:v>
                </c:pt>
                <c:pt idx="9755">
                  <c:v>645.83330030874</c:v>
                </c:pt>
                <c:pt idx="9756">
                  <c:v>641.98769791515</c:v>
                </c:pt>
                <c:pt idx="9757">
                  <c:v>601.6221934815987</c:v>
                </c:pt>
                <c:pt idx="9758">
                  <c:v>515.9814851904894</c:v>
                </c:pt>
                <c:pt idx="9759">
                  <c:v>517.29932712741</c:v>
                </c:pt>
                <c:pt idx="9760">
                  <c:v>475.1297389639699</c:v>
                </c:pt>
                <c:pt idx="9761">
                  <c:v>267.55865632816</c:v>
                </c:pt>
                <c:pt idx="9786">
                  <c:v>346.64276947203</c:v>
                </c:pt>
                <c:pt idx="9787">
                  <c:v>436.25366745063</c:v>
                </c:pt>
                <c:pt idx="9788">
                  <c:v>437.1945441873301</c:v>
                </c:pt>
                <c:pt idx="9789">
                  <c:v>434.4729144711291</c:v>
                </c:pt>
                <c:pt idx="9790">
                  <c:v>434.89084523094</c:v>
                </c:pt>
                <c:pt idx="9791">
                  <c:v>644.69530355033</c:v>
                </c:pt>
                <c:pt idx="9794">
                  <c:v>647.6342687924478</c:v>
                </c:pt>
                <c:pt idx="9795">
                  <c:v>643.3402381462994</c:v>
                </c:pt>
                <c:pt idx="9796">
                  <c:v>644.97691936519</c:v>
                </c:pt>
                <c:pt idx="9797">
                  <c:v>645.4000172027601</c:v>
                </c:pt>
                <c:pt idx="9798">
                  <c:v>645.73235258067</c:v>
                </c:pt>
                <c:pt idx="9799">
                  <c:v>642.4963199481105</c:v>
                </c:pt>
                <c:pt idx="9800">
                  <c:v>641.37593411606</c:v>
                </c:pt>
                <c:pt idx="9801">
                  <c:v>644.683335954611</c:v>
                </c:pt>
                <c:pt idx="9802">
                  <c:v>639.8138698369194</c:v>
                </c:pt>
                <c:pt idx="9803">
                  <c:v>641.3399844231201</c:v>
                </c:pt>
                <c:pt idx="9805">
                  <c:v>643.26840084062</c:v>
                </c:pt>
                <c:pt idx="9806">
                  <c:v>638.24879036196</c:v>
                </c:pt>
                <c:pt idx="9807">
                  <c:v>645.84304077683</c:v>
                </c:pt>
                <c:pt idx="9808">
                  <c:v>645.02425893139</c:v>
                </c:pt>
                <c:pt idx="9809">
                  <c:v>645.1962570742401</c:v>
                </c:pt>
                <c:pt idx="9810">
                  <c:v>642.1315585817188</c:v>
                </c:pt>
                <c:pt idx="9811">
                  <c:v>642.0668388222794</c:v>
                </c:pt>
                <c:pt idx="9812">
                  <c:v>643.6677155731601</c:v>
                </c:pt>
                <c:pt idx="9813">
                  <c:v>639.77655017605</c:v>
                </c:pt>
                <c:pt idx="9815">
                  <c:v>647.15885628952</c:v>
                </c:pt>
                <c:pt idx="9816">
                  <c:v>696.25260615319</c:v>
                </c:pt>
                <c:pt idx="9817">
                  <c:v>706.7282266349594</c:v>
                </c:pt>
                <c:pt idx="9818">
                  <c:v>717.1538603454699</c:v>
                </c:pt>
                <c:pt idx="9819">
                  <c:v>721.8490957628501</c:v>
                </c:pt>
                <c:pt idx="9820">
                  <c:v>722.3246831146594</c:v>
                </c:pt>
                <c:pt idx="9821">
                  <c:v>719.47833845596</c:v>
                </c:pt>
                <c:pt idx="9822">
                  <c:v>717.8945941033594</c:v>
                </c:pt>
                <c:pt idx="9823">
                  <c:v>715.28463029926</c:v>
                </c:pt>
                <c:pt idx="9825">
                  <c:v>708.22128220929</c:v>
                </c:pt>
                <c:pt idx="9826">
                  <c:v>697.1591689659188</c:v>
                </c:pt>
                <c:pt idx="9827">
                  <c:v>684.02817606268</c:v>
                </c:pt>
                <c:pt idx="9829">
                  <c:v>683.572113995418</c:v>
                </c:pt>
                <c:pt idx="9830">
                  <c:v>681.47323380747</c:v>
                </c:pt>
                <c:pt idx="9831">
                  <c:v>672.96341505534</c:v>
                </c:pt>
                <c:pt idx="9832">
                  <c:v>662.3074017227488</c:v>
                </c:pt>
                <c:pt idx="9833">
                  <c:v>649.54874221186</c:v>
                </c:pt>
                <c:pt idx="9834">
                  <c:v>644.3171689862984</c:v>
                </c:pt>
                <c:pt idx="9835">
                  <c:v>642.7561894549486</c:v>
                </c:pt>
                <c:pt idx="9836">
                  <c:v>642.28395518736</c:v>
                </c:pt>
                <c:pt idx="9837">
                  <c:v>644.5108122747</c:v>
                </c:pt>
                <c:pt idx="9838">
                  <c:v>644.09427737433</c:v>
                </c:pt>
                <c:pt idx="9839">
                  <c:v>642.71748607173</c:v>
                </c:pt>
                <c:pt idx="9840">
                  <c:v>643.1575941972285</c:v>
                </c:pt>
                <c:pt idx="9841">
                  <c:v>651.4575890207989</c:v>
                </c:pt>
                <c:pt idx="9842">
                  <c:v>685.09598195317</c:v>
                </c:pt>
                <c:pt idx="9844">
                  <c:v>714.14444465606</c:v>
                </c:pt>
                <c:pt idx="9845">
                  <c:v>719.5949049537401</c:v>
                </c:pt>
                <c:pt idx="9846">
                  <c:v>723.68130440202</c:v>
                </c:pt>
                <c:pt idx="9847">
                  <c:v>718.33857831257</c:v>
                </c:pt>
                <c:pt idx="9848">
                  <c:v>727.79776699678</c:v>
                </c:pt>
                <c:pt idx="9849">
                  <c:v>729.99440550493</c:v>
                </c:pt>
                <c:pt idx="9850">
                  <c:v>731.44326054609</c:v>
                </c:pt>
                <c:pt idx="9851">
                  <c:v>723.99768547981</c:v>
                </c:pt>
                <c:pt idx="9852">
                  <c:v>724.83383304898</c:v>
                </c:pt>
                <c:pt idx="9853">
                  <c:v>723.75365668675</c:v>
                </c:pt>
                <c:pt idx="9854">
                  <c:v>721.41813950869</c:v>
                </c:pt>
                <c:pt idx="9855">
                  <c:v>723.92875556311</c:v>
                </c:pt>
                <c:pt idx="9856">
                  <c:v>727.4429121740787</c:v>
                </c:pt>
                <c:pt idx="9857">
                  <c:v>728.11846123398</c:v>
                </c:pt>
                <c:pt idx="9859">
                  <c:v>737.88738819757</c:v>
                </c:pt>
                <c:pt idx="9860">
                  <c:v>733.4257143110301</c:v>
                </c:pt>
                <c:pt idx="9861">
                  <c:v>727.99965671662</c:v>
                </c:pt>
                <c:pt idx="9862">
                  <c:v>708.24832912436</c:v>
                </c:pt>
                <c:pt idx="9863">
                  <c:v>687.67690473697</c:v>
                </c:pt>
                <c:pt idx="9864">
                  <c:v>666.52671703139</c:v>
                </c:pt>
                <c:pt idx="9865">
                  <c:v>659.1106231091001</c:v>
                </c:pt>
                <c:pt idx="9867">
                  <c:v>639.17885934102</c:v>
                </c:pt>
                <c:pt idx="9868">
                  <c:v>636.04439995431</c:v>
                </c:pt>
                <c:pt idx="9869">
                  <c:v>639.1910328464701</c:v>
                </c:pt>
                <c:pt idx="9870">
                  <c:v>639.4204483326</c:v>
                </c:pt>
                <c:pt idx="9871">
                  <c:v>637.1522063180088</c:v>
                </c:pt>
                <c:pt idx="9872">
                  <c:v>637.9621758264286</c:v>
                </c:pt>
                <c:pt idx="9873">
                  <c:v>641.00688805926</c:v>
                </c:pt>
                <c:pt idx="9874">
                  <c:v>636.8824501964989</c:v>
                </c:pt>
                <c:pt idx="9875">
                  <c:v>637.758743407171</c:v>
                </c:pt>
                <c:pt idx="9876">
                  <c:v>641.11871601021</c:v>
                </c:pt>
                <c:pt idx="9877">
                  <c:v>641.22388537668</c:v>
                </c:pt>
                <c:pt idx="9878">
                  <c:v>639.56907356088</c:v>
                </c:pt>
                <c:pt idx="9879">
                  <c:v>639.54320946693</c:v>
                </c:pt>
                <c:pt idx="9880">
                  <c:v>642.49335173337</c:v>
                </c:pt>
                <c:pt idx="9881">
                  <c:v>638.14664790033</c:v>
                </c:pt>
                <c:pt idx="9882">
                  <c:v>638.79686634951</c:v>
                </c:pt>
                <c:pt idx="9883">
                  <c:v>641.847157933258</c:v>
                </c:pt>
                <c:pt idx="9884">
                  <c:v>642.0130628132694</c:v>
                </c:pt>
                <c:pt idx="9887">
                  <c:v>644.15538855192</c:v>
                </c:pt>
                <c:pt idx="9888">
                  <c:v>649.48740624277</c:v>
                </c:pt>
                <c:pt idx="9889">
                  <c:v>685.22868646856</c:v>
                </c:pt>
                <c:pt idx="9890">
                  <c:v>719.625300538341</c:v>
                </c:pt>
                <c:pt idx="9891">
                  <c:v>718.60043167405</c:v>
                </c:pt>
                <c:pt idx="9892">
                  <c:v>719.32176304821</c:v>
                </c:pt>
                <c:pt idx="9893">
                  <c:v>717.0427186153994</c:v>
                </c:pt>
                <c:pt idx="9894">
                  <c:v>707.3842898083999</c:v>
                </c:pt>
                <c:pt idx="9895">
                  <c:v>705.3572887472887</c:v>
                </c:pt>
                <c:pt idx="9896">
                  <c:v>698.4765591914584</c:v>
                </c:pt>
                <c:pt idx="9897">
                  <c:v>683.28834223195</c:v>
                </c:pt>
                <c:pt idx="9898">
                  <c:v>656.54434465083</c:v>
                </c:pt>
                <c:pt idx="9899">
                  <c:v>645.9157021979494</c:v>
                </c:pt>
                <c:pt idx="9900">
                  <c:v>643.08776269662</c:v>
                </c:pt>
                <c:pt idx="9901">
                  <c:v>639.72253186965</c:v>
                </c:pt>
                <c:pt idx="9902">
                  <c:v>643.3641543505094</c:v>
                </c:pt>
                <c:pt idx="9903">
                  <c:v>643.44650764862</c:v>
                </c:pt>
                <c:pt idx="9904">
                  <c:v>642.4409189013094</c:v>
                </c:pt>
                <c:pt idx="9905">
                  <c:v>642.89775531667</c:v>
                </c:pt>
                <c:pt idx="9906">
                  <c:v>646.18293526236</c:v>
                </c:pt>
                <c:pt idx="9907">
                  <c:v>641.05489248617</c:v>
                </c:pt>
                <c:pt idx="9908">
                  <c:v>643.15918240937</c:v>
                </c:pt>
                <c:pt idx="9909">
                  <c:v>646.73424832198</c:v>
                </c:pt>
                <c:pt idx="9910">
                  <c:v>643.19867179837</c:v>
                </c:pt>
                <c:pt idx="9911">
                  <c:v>645.5060614503</c:v>
                </c:pt>
                <c:pt idx="9912">
                  <c:v>645.50255340611</c:v>
                </c:pt>
                <c:pt idx="9913">
                  <c:v>644.26848585127</c:v>
                </c:pt>
                <c:pt idx="9914">
                  <c:v>644.57867387821</c:v>
                </c:pt>
                <c:pt idx="9915">
                  <c:v>647.39773300627</c:v>
                </c:pt>
                <c:pt idx="9916">
                  <c:v>647.52064368677</c:v>
                </c:pt>
                <c:pt idx="9917">
                  <c:v>646.40199039711</c:v>
                </c:pt>
                <c:pt idx="9918">
                  <c:v>646.3234298959575</c:v>
                </c:pt>
                <c:pt idx="9919">
                  <c:v>649.6929333954394</c:v>
                </c:pt>
                <c:pt idx="9920">
                  <c:v>645.4041313697201</c:v>
                </c:pt>
                <c:pt idx="9921">
                  <c:v>648.8104574244888</c:v>
                </c:pt>
                <c:pt idx="9922">
                  <c:v>648.7394258627501</c:v>
                </c:pt>
                <c:pt idx="9923">
                  <c:v>647.5502558062387</c:v>
                </c:pt>
                <c:pt idx="9924">
                  <c:v>647.48866555898</c:v>
                </c:pt>
                <c:pt idx="9925">
                  <c:v>651.39361622955</c:v>
                </c:pt>
                <c:pt idx="9926">
                  <c:v>648.2172974866294</c:v>
                </c:pt>
                <c:pt idx="9927">
                  <c:v>651.2611291819372</c:v>
                </c:pt>
                <c:pt idx="9928">
                  <c:v>651.8896487608</c:v>
                </c:pt>
                <c:pt idx="9931">
                  <c:v>653.02628145989</c:v>
                </c:pt>
                <c:pt idx="9932">
                  <c:v>649.3551099731301</c:v>
                </c:pt>
                <c:pt idx="9933">
                  <c:v>651.08544786384</c:v>
                </c:pt>
                <c:pt idx="9934">
                  <c:v>652.29669106741</c:v>
                </c:pt>
                <c:pt idx="9935">
                  <c:v>652.43019495667</c:v>
                </c:pt>
                <c:pt idx="9938">
                  <c:v>654.018789732</c:v>
                </c:pt>
                <c:pt idx="9939">
                  <c:v>649.57134190953</c:v>
                </c:pt>
                <c:pt idx="9940">
                  <c:v>652.29312111688</c:v>
                </c:pt>
                <c:pt idx="9941">
                  <c:v>651.99810850058</c:v>
                </c:pt>
                <c:pt idx="9942">
                  <c:v>564.32038604746</c:v>
                </c:pt>
                <c:pt idx="9943">
                  <c:v>384.74810161551</c:v>
                </c:pt>
                <c:pt idx="9944">
                  <c:v>389.00261273913</c:v>
                </c:pt>
                <c:pt idx="9945">
                  <c:v>353.14159180402</c:v>
                </c:pt>
                <c:pt idx="9946">
                  <c:v>385.31647101064</c:v>
                </c:pt>
                <c:pt idx="9947">
                  <c:v>651.75866558638</c:v>
                </c:pt>
                <c:pt idx="9948">
                  <c:v>647.23504381176</c:v>
                </c:pt>
                <c:pt idx="9949">
                  <c:v>649.4491829145094</c:v>
                </c:pt>
                <c:pt idx="9950">
                  <c:v>648.7563667730601</c:v>
                </c:pt>
                <c:pt idx="9951">
                  <c:v>651.4555340542294</c:v>
                </c:pt>
                <c:pt idx="9952">
                  <c:v>647.03294499605</c:v>
                </c:pt>
                <c:pt idx="9953">
                  <c:v>649.65434839139</c:v>
                </c:pt>
                <c:pt idx="9954">
                  <c:v>649.64350761099</c:v>
                </c:pt>
                <c:pt idx="9955">
                  <c:v>646.71634346163</c:v>
                </c:pt>
                <c:pt idx="9956">
                  <c:v>646.77044653387</c:v>
                </c:pt>
                <c:pt idx="9957">
                  <c:v>648.9443514654394</c:v>
                </c:pt>
                <c:pt idx="9958">
                  <c:v>647.18814217398</c:v>
                </c:pt>
                <c:pt idx="9959">
                  <c:v>646.3252956079087</c:v>
                </c:pt>
                <c:pt idx="9960">
                  <c:v>648.99957059081</c:v>
                </c:pt>
                <c:pt idx="9961">
                  <c:v>652.5417438793</c:v>
                </c:pt>
                <c:pt idx="9962">
                  <c:v>648.70089774175</c:v>
                </c:pt>
                <c:pt idx="9963">
                  <c:v>649.48917166633</c:v>
                </c:pt>
                <c:pt idx="9964">
                  <c:v>651.2559725345201</c:v>
                </c:pt>
                <c:pt idx="9965">
                  <c:v>651.18590348987</c:v>
                </c:pt>
                <c:pt idx="9966">
                  <c:v>648.5492758911894</c:v>
                </c:pt>
                <c:pt idx="9967">
                  <c:v>647.76632501387</c:v>
                </c:pt>
                <c:pt idx="9968">
                  <c:v>649.77510563894</c:v>
                </c:pt>
                <c:pt idx="9969">
                  <c:v>649.29336901458</c:v>
                </c:pt>
                <c:pt idx="9970">
                  <c:v>646.7759379535</c:v>
                </c:pt>
                <c:pt idx="9971">
                  <c:v>646.61885665306</c:v>
                </c:pt>
                <c:pt idx="9972">
                  <c:v>648.27910483704</c:v>
                </c:pt>
                <c:pt idx="9973">
                  <c:v>643.88307744728</c:v>
                </c:pt>
                <c:pt idx="9974">
                  <c:v>649.5164391429394</c:v>
                </c:pt>
                <c:pt idx="9975">
                  <c:v>651.17740050204</c:v>
                </c:pt>
                <c:pt idx="9976">
                  <c:v>652.27550912811</c:v>
                </c:pt>
                <c:pt idx="9977">
                  <c:v>679.8456246537783</c:v>
                </c:pt>
                <c:pt idx="9978">
                  <c:v>728.16489232292</c:v>
                </c:pt>
                <c:pt idx="9979">
                  <c:v>728.40473208694</c:v>
                </c:pt>
                <c:pt idx="9980">
                  <c:v>725.5577522222001</c:v>
                </c:pt>
                <c:pt idx="9982">
                  <c:v>724.4642090909578</c:v>
                </c:pt>
                <c:pt idx="9983">
                  <c:v>727.4219683661801</c:v>
                </c:pt>
                <c:pt idx="9984">
                  <c:v>735.20392846939</c:v>
                </c:pt>
                <c:pt idx="9985">
                  <c:v>733.17605551348</c:v>
                </c:pt>
                <c:pt idx="9986">
                  <c:v>727.57320704942</c:v>
                </c:pt>
                <c:pt idx="9987">
                  <c:v>728.68275755356</c:v>
                </c:pt>
                <c:pt idx="9988">
                  <c:v>722.41787569638</c:v>
                </c:pt>
                <c:pt idx="9989">
                  <c:v>724.9059258700194</c:v>
                </c:pt>
                <c:pt idx="9990">
                  <c:v>724.1026994502</c:v>
                </c:pt>
                <c:pt idx="9991">
                  <c:v>727.5612243004979</c:v>
                </c:pt>
                <c:pt idx="9993">
                  <c:v>724.65306926046</c:v>
                </c:pt>
                <c:pt idx="9994">
                  <c:v>734.36183924276</c:v>
                </c:pt>
                <c:pt idx="9995">
                  <c:v>734.57275574567</c:v>
                </c:pt>
                <c:pt idx="9996">
                  <c:v>736.6024447824389</c:v>
                </c:pt>
                <c:pt idx="9997">
                  <c:v>736.4372727878088</c:v>
                </c:pt>
                <c:pt idx="9999">
                  <c:v>689.8983001956201</c:v>
                </c:pt>
                <c:pt idx="10000">
                  <c:v>655.3695219371</c:v>
                </c:pt>
                <c:pt idx="10001">
                  <c:v>637.4345393126</c:v>
                </c:pt>
                <c:pt idx="10002">
                  <c:v>606.46888963883</c:v>
                </c:pt>
                <c:pt idx="10003">
                  <c:v>507.02127739408</c:v>
                </c:pt>
                <c:pt idx="10004">
                  <c:v>507.62403376142</c:v>
                </c:pt>
                <c:pt idx="10005">
                  <c:v>513.4479154635383</c:v>
                </c:pt>
                <c:pt idx="10006">
                  <c:v>509.51108068582</c:v>
                </c:pt>
                <c:pt idx="10007">
                  <c:v>509.5986007510296</c:v>
                </c:pt>
                <c:pt idx="10010">
                  <c:v>506.831059237229</c:v>
                </c:pt>
                <c:pt idx="10011">
                  <c:v>507.4763139778186</c:v>
                </c:pt>
                <c:pt idx="10012">
                  <c:v>508.14531550644</c:v>
                </c:pt>
                <c:pt idx="10239">
                  <c:v>247.99835265538</c:v>
                </c:pt>
                <c:pt idx="10240">
                  <c:v>519.62376989314</c:v>
                </c:pt>
                <c:pt idx="10241">
                  <c:v>562.31908132318</c:v>
                </c:pt>
                <c:pt idx="10242">
                  <c:v>596.00845132638</c:v>
                </c:pt>
                <c:pt idx="10243">
                  <c:v>626.719955226871</c:v>
                </c:pt>
                <c:pt idx="10244">
                  <c:v>641.47454707656</c:v>
                </c:pt>
                <c:pt idx="10245">
                  <c:v>651.7133774459301</c:v>
                </c:pt>
                <c:pt idx="10246">
                  <c:v>656.25474948132</c:v>
                </c:pt>
                <c:pt idx="10247">
                  <c:v>653.20589899983</c:v>
                </c:pt>
                <c:pt idx="10248">
                  <c:v>656.7772213404294</c:v>
                </c:pt>
                <c:pt idx="10249">
                  <c:v>657.3150699806394</c:v>
                </c:pt>
                <c:pt idx="10250">
                  <c:v>659.8381708652494</c:v>
                </c:pt>
                <c:pt idx="10251">
                  <c:v>653.18485421129</c:v>
                </c:pt>
                <c:pt idx="10252">
                  <c:v>649.84749347838</c:v>
                </c:pt>
                <c:pt idx="10253">
                  <c:v>648.8364206302994</c:v>
                </c:pt>
                <c:pt idx="10254">
                  <c:v>647.29754989913</c:v>
                </c:pt>
                <c:pt idx="10256">
                  <c:v>636.08479575399</c:v>
                </c:pt>
                <c:pt idx="10257">
                  <c:v>634.4610096159278</c:v>
                </c:pt>
                <c:pt idx="10258">
                  <c:v>633.57826527302</c:v>
                </c:pt>
                <c:pt idx="10260">
                  <c:v>653.28870419456</c:v>
                </c:pt>
                <c:pt idx="10261">
                  <c:v>655.71755547746</c:v>
                </c:pt>
                <c:pt idx="10262">
                  <c:v>658.70746796462</c:v>
                </c:pt>
                <c:pt idx="10263">
                  <c:v>657.56143568416</c:v>
                </c:pt>
                <c:pt idx="10264">
                  <c:v>657.5520633199787</c:v>
                </c:pt>
                <c:pt idx="10265">
                  <c:v>656.99657494241</c:v>
                </c:pt>
                <c:pt idx="10266">
                  <c:v>659.6021020901401</c:v>
                </c:pt>
                <c:pt idx="10267">
                  <c:v>659.23887585877</c:v>
                </c:pt>
                <c:pt idx="10268">
                  <c:v>652.58241083281</c:v>
                </c:pt>
                <c:pt idx="10269">
                  <c:v>655.46973965621</c:v>
                </c:pt>
                <c:pt idx="10270">
                  <c:v>656.093450683</c:v>
                </c:pt>
                <c:pt idx="10271">
                  <c:v>658.21710916723</c:v>
                </c:pt>
                <c:pt idx="10272">
                  <c:v>656.03313059736</c:v>
                </c:pt>
                <c:pt idx="10273">
                  <c:v>657.00902826672</c:v>
                </c:pt>
                <c:pt idx="10274">
                  <c:v>656.4682208759777</c:v>
                </c:pt>
                <c:pt idx="10275">
                  <c:v>655.25693711117</c:v>
                </c:pt>
                <c:pt idx="10277">
                  <c:v>653.4274008208994</c:v>
                </c:pt>
                <c:pt idx="10278">
                  <c:v>657.4887667333301</c:v>
                </c:pt>
                <c:pt idx="10279">
                  <c:v>654.73989350325</c:v>
                </c:pt>
                <c:pt idx="10280">
                  <c:v>656.75550300082</c:v>
                </c:pt>
                <c:pt idx="10281">
                  <c:v>652.44066977663</c:v>
                </c:pt>
                <c:pt idx="10282">
                  <c:v>655.09043276036</c:v>
                </c:pt>
                <c:pt idx="10283">
                  <c:v>654.7364752245101</c:v>
                </c:pt>
                <c:pt idx="10284">
                  <c:v>656.5099370036301</c:v>
                </c:pt>
                <c:pt idx="10285">
                  <c:v>656.54815927304</c:v>
                </c:pt>
                <c:pt idx="10286">
                  <c:v>654.21258053293</c:v>
                </c:pt>
                <c:pt idx="10287">
                  <c:v>658.6373963967699</c:v>
                </c:pt>
                <c:pt idx="10288">
                  <c:v>656.4361353832583</c:v>
                </c:pt>
                <c:pt idx="10289">
                  <c:v>658.28840485417</c:v>
                </c:pt>
                <c:pt idx="10290">
                  <c:v>653.83956252878</c:v>
                </c:pt>
                <c:pt idx="10291">
                  <c:v>655.8072144740278</c:v>
                </c:pt>
                <c:pt idx="10292">
                  <c:v>655.08373482508</c:v>
                </c:pt>
                <c:pt idx="10293">
                  <c:v>655.62605929925</c:v>
                </c:pt>
                <c:pt idx="10295">
                  <c:v>646.4595065942187</c:v>
                </c:pt>
                <c:pt idx="10296">
                  <c:v>646.7512467339286</c:v>
                </c:pt>
                <c:pt idx="10297">
                  <c:v>639.4141783832994</c:v>
                </c:pt>
                <c:pt idx="10298">
                  <c:v>632.44604116764</c:v>
                </c:pt>
                <c:pt idx="10299">
                  <c:v>611.0641571426594</c:v>
                </c:pt>
                <c:pt idx="10300">
                  <c:v>576.6331030822394</c:v>
                </c:pt>
                <c:pt idx="10301">
                  <c:v>537.5670440207289</c:v>
                </c:pt>
                <c:pt idx="10302">
                  <c:v>321.2696256388801</c:v>
                </c:pt>
                <c:pt idx="10306">
                  <c:v>389.34930837305</c:v>
                </c:pt>
                <c:pt idx="10307">
                  <c:v>504.56881802549</c:v>
                </c:pt>
                <c:pt idx="10308">
                  <c:v>522.1411548545789</c:v>
                </c:pt>
                <c:pt idx="10309">
                  <c:v>539.34040425673</c:v>
                </c:pt>
                <c:pt idx="10310">
                  <c:v>546.57680395008</c:v>
                </c:pt>
                <c:pt idx="10311">
                  <c:v>554.25640693992</c:v>
                </c:pt>
                <c:pt idx="10312">
                  <c:v>564.729144976551</c:v>
                </c:pt>
                <c:pt idx="10313">
                  <c:v>579.31058127647</c:v>
                </c:pt>
                <c:pt idx="10314">
                  <c:v>606.88373681632</c:v>
                </c:pt>
                <c:pt idx="10315">
                  <c:v>616.562824440908</c:v>
                </c:pt>
                <c:pt idx="10316">
                  <c:v>618.64281237106</c:v>
                </c:pt>
                <c:pt idx="10317">
                  <c:v>617.8420364124478</c:v>
                </c:pt>
                <c:pt idx="10318">
                  <c:v>621.51693786638</c:v>
                </c:pt>
                <c:pt idx="10319">
                  <c:v>622.2588287869094</c:v>
                </c:pt>
                <c:pt idx="10320">
                  <c:v>619.6874438478805</c:v>
                </c:pt>
                <c:pt idx="10321">
                  <c:v>613.34634053588</c:v>
                </c:pt>
                <c:pt idx="10323">
                  <c:v>597.64084381747</c:v>
                </c:pt>
                <c:pt idx="10324">
                  <c:v>593.24679264553</c:v>
                </c:pt>
                <c:pt idx="10325">
                  <c:v>595.40429463254</c:v>
                </c:pt>
                <c:pt idx="10326">
                  <c:v>601.87011692253</c:v>
                </c:pt>
                <c:pt idx="10327">
                  <c:v>589.9152924822278</c:v>
                </c:pt>
                <c:pt idx="10328">
                  <c:v>578.4218041457788</c:v>
                </c:pt>
                <c:pt idx="10329">
                  <c:v>399.20723238489</c:v>
                </c:pt>
                <c:pt idx="10356">
                  <c:v>644.07814468941</c:v>
                </c:pt>
                <c:pt idx="10357">
                  <c:v>681.42470047108</c:v>
                </c:pt>
                <c:pt idx="10358">
                  <c:v>691.50518028186</c:v>
                </c:pt>
                <c:pt idx="10359">
                  <c:v>695.9616445707101</c:v>
                </c:pt>
                <c:pt idx="10360">
                  <c:v>691.70798757264</c:v>
                </c:pt>
                <c:pt idx="10361">
                  <c:v>681.3104562818801</c:v>
                </c:pt>
                <c:pt idx="10362">
                  <c:v>681.76304265742</c:v>
                </c:pt>
                <c:pt idx="10363">
                  <c:v>679.6176088959472</c:v>
                </c:pt>
                <c:pt idx="10364">
                  <c:v>665.07995206313</c:v>
                </c:pt>
                <c:pt idx="10365">
                  <c:v>656.07253427131</c:v>
                </c:pt>
                <c:pt idx="10366">
                  <c:v>658.95039654404</c:v>
                </c:pt>
                <c:pt idx="10367">
                  <c:v>659.93174467593</c:v>
                </c:pt>
                <c:pt idx="10368">
                  <c:v>658.5752496154</c:v>
                </c:pt>
                <c:pt idx="10369">
                  <c:v>655.6295642234101</c:v>
                </c:pt>
                <c:pt idx="10371">
                  <c:v>661.79565501648</c:v>
                </c:pt>
                <c:pt idx="10372">
                  <c:v>663.5170270532889</c:v>
                </c:pt>
                <c:pt idx="10373">
                  <c:v>661.5117759197405</c:v>
                </c:pt>
                <c:pt idx="10374">
                  <c:v>658.24602363023</c:v>
                </c:pt>
                <c:pt idx="10375">
                  <c:v>661.41589299612</c:v>
                </c:pt>
                <c:pt idx="10376">
                  <c:v>663.08471117657</c:v>
                </c:pt>
                <c:pt idx="10377">
                  <c:v>658.67876417675</c:v>
                </c:pt>
                <c:pt idx="10378">
                  <c:v>658.29138596783</c:v>
                </c:pt>
                <c:pt idx="10379">
                  <c:v>659.28800303342</c:v>
                </c:pt>
                <c:pt idx="10468">
                  <c:v>439.9490322174</c:v>
                </c:pt>
                <c:pt idx="10469">
                  <c:v>564.9812080893701</c:v>
                </c:pt>
                <c:pt idx="10471">
                  <c:v>656.53447129328</c:v>
                </c:pt>
                <c:pt idx="10472">
                  <c:v>661.5123369804094</c:v>
                </c:pt>
                <c:pt idx="10473">
                  <c:v>657.0322957973187</c:v>
                </c:pt>
                <c:pt idx="10474">
                  <c:v>657.457014088008</c:v>
                </c:pt>
                <c:pt idx="10475">
                  <c:v>658.48582703412</c:v>
                </c:pt>
                <c:pt idx="10476">
                  <c:v>655.5021304155389</c:v>
                </c:pt>
                <c:pt idx="10477">
                  <c:v>659.90349188647</c:v>
                </c:pt>
                <c:pt idx="10478">
                  <c:v>657.5925186039989</c:v>
                </c:pt>
                <c:pt idx="10479">
                  <c:v>656.4527700916201</c:v>
                </c:pt>
                <c:pt idx="10480">
                  <c:v>658.20561973061</c:v>
                </c:pt>
                <c:pt idx="10481">
                  <c:v>657.41071329164</c:v>
                </c:pt>
                <c:pt idx="10482">
                  <c:v>654.8517859799</c:v>
                </c:pt>
                <c:pt idx="10483">
                  <c:v>654.7459077470905</c:v>
                </c:pt>
                <c:pt idx="10484">
                  <c:v>656.87331027734</c:v>
                </c:pt>
                <c:pt idx="10485">
                  <c:v>662.2214653839889</c:v>
                </c:pt>
                <c:pt idx="10486">
                  <c:v>654.9614548692289</c:v>
                </c:pt>
                <c:pt idx="10487">
                  <c:v>658.30120255078</c:v>
                </c:pt>
                <c:pt idx="10488">
                  <c:v>654.10802785353</c:v>
                </c:pt>
                <c:pt idx="10489">
                  <c:v>656.19243941033</c:v>
                </c:pt>
                <c:pt idx="10490">
                  <c:v>661.11235202386</c:v>
                </c:pt>
                <c:pt idx="10491">
                  <c:v>652.9844918493</c:v>
                </c:pt>
                <c:pt idx="10492">
                  <c:v>656.84207397829</c:v>
                </c:pt>
                <c:pt idx="10493">
                  <c:v>653.49101535275</c:v>
                </c:pt>
                <c:pt idx="10494">
                  <c:v>657.5481184427794</c:v>
                </c:pt>
                <c:pt idx="10495">
                  <c:v>652.79347497298</c:v>
                </c:pt>
                <c:pt idx="10496">
                  <c:v>653.67801261957</c:v>
                </c:pt>
                <c:pt idx="10497">
                  <c:v>656.09081036123</c:v>
                </c:pt>
                <c:pt idx="10498">
                  <c:v>655.69519572686</c:v>
                </c:pt>
                <c:pt idx="10499">
                  <c:v>653.0288688039788</c:v>
                </c:pt>
                <c:pt idx="10500">
                  <c:v>652.07163195981</c:v>
                </c:pt>
                <c:pt idx="10501">
                  <c:v>653.63646851617</c:v>
                </c:pt>
                <c:pt idx="10502">
                  <c:v>657.96184421714</c:v>
                </c:pt>
                <c:pt idx="10503">
                  <c:v>652.6690001288</c:v>
                </c:pt>
                <c:pt idx="10504">
                  <c:v>654.00032755315</c:v>
                </c:pt>
                <c:pt idx="10505">
                  <c:v>653.80465256532</c:v>
                </c:pt>
                <c:pt idx="10506">
                  <c:v>656.26520191361</c:v>
                </c:pt>
                <c:pt idx="10507">
                  <c:v>651.61325661361</c:v>
                </c:pt>
                <c:pt idx="10508">
                  <c:v>654.66031082862</c:v>
                </c:pt>
                <c:pt idx="10509">
                  <c:v>654.29880855361</c:v>
                </c:pt>
                <c:pt idx="10510">
                  <c:v>651.0791280614301</c:v>
                </c:pt>
                <c:pt idx="10511">
                  <c:v>656.45548123445</c:v>
                </c:pt>
                <c:pt idx="10512">
                  <c:v>648.0832171834483</c:v>
                </c:pt>
                <c:pt idx="10513">
                  <c:v>654.1204960487</c:v>
                </c:pt>
                <c:pt idx="10515">
                  <c:v>655.69192822934</c:v>
                </c:pt>
                <c:pt idx="10516">
                  <c:v>649.2421596809783</c:v>
                </c:pt>
                <c:pt idx="10517">
                  <c:v>651.22839412686</c:v>
                </c:pt>
                <c:pt idx="10518">
                  <c:v>651.33703795057</c:v>
                </c:pt>
                <c:pt idx="10519">
                  <c:v>653.9283716067</c:v>
                </c:pt>
                <c:pt idx="10520">
                  <c:v>649.78414303605</c:v>
                </c:pt>
                <c:pt idx="10521">
                  <c:v>653.4681823986201</c:v>
                </c:pt>
                <c:pt idx="10522">
                  <c:v>653.3192503642794</c:v>
                </c:pt>
                <c:pt idx="10524">
                  <c:v>651.61365150338</c:v>
                </c:pt>
                <c:pt idx="10525">
                  <c:v>648.6313290313701</c:v>
                </c:pt>
                <c:pt idx="10526">
                  <c:v>654.9386883248501</c:v>
                </c:pt>
                <c:pt idx="10527">
                  <c:v>651.78633209756</c:v>
                </c:pt>
                <c:pt idx="10528">
                  <c:v>652.5662905029587</c:v>
                </c:pt>
                <c:pt idx="10530">
                  <c:v>647.74885343832</c:v>
                </c:pt>
                <c:pt idx="10531">
                  <c:v>653.8286156566</c:v>
                </c:pt>
                <c:pt idx="10532">
                  <c:v>646.98126433339</c:v>
                </c:pt>
                <c:pt idx="10533">
                  <c:v>647.27975165519</c:v>
                </c:pt>
                <c:pt idx="10538">
                  <c:v>648.6328614677601</c:v>
                </c:pt>
                <c:pt idx="10539">
                  <c:v>654.78318555088</c:v>
                </c:pt>
                <c:pt idx="10540">
                  <c:v>648.52483069955</c:v>
                </c:pt>
                <c:pt idx="10541">
                  <c:v>649.26442992045</c:v>
                </c:pt>
                <c:pt idx="10542">
                  <c:v>653.18746569812</c:v>
                </c:pt>
                <c:pt idx="10543">
                  <c:v>654.24356643317</c:v>
                </c:pt>
                <c:pt idx="10544">
                  <c:v>651.6015803803</c:v>
                </c:pt>
                <c:pt idx="10545">
                  <c:v>653.57538062646</c:v>
                </c:pt>
                <c:pt idx="10546">
                  <c:v>651.4943292709401</c:v>
                </c:pt>
                <c:pt idx="10547">
                  <c:v>658.0266275759487</c:v>
                </c:pt>
                <c:pt idx="10548">
                  <c:v>656.27466747012</c:v>
                </c:pt>
                <c:pt idx="10549">
                  <c:v>652.61570932595</c:v>
                </c:pt>
                <c:pt idx="10551">
                  <c:v>656.3043653506601</c:v>
                </c:pt>
                <c:pt idx="10552">
                  <c:v>654.6353211009189</c:v>
                </c:pt>
                <c:pt idx="10554">
                  <c:v>654.1475477663</c:v>
                </c:pt>
                <c:pt idx="10555">
                  <c:v>654.32938267887</c:v>
                </c:pt>
                <c:pt idx="10556">
                  <c:v>651.3699790552189</c:v>
                </c:pt>
                <c:pt idx="10557">
                  <c:v>653.3612840191901</c:v>
                </c:pt>
                <c:pt idx="10558">
                  <c:v>651.1705271354789</c:v>
                </c:pt>
                <c:pt idx="10559">
                  <c:v>652.8321907321189</c:v>
                </c:pt>
                <c:pt idx="10561">
                  <c:v>652.80381884774</c:v>
                </c:pt>
                <c:pt idx="10562">
                  <c:v>649.56265597689</c:v>
                </c:pt>
                <c:pt idx="10565">
                  <c:v>651.8859594917787</c:v>
                </c:pt>
                <c:pt idx="10569">
                  <c:v>651.4751995428301</c:v>
                </c:pt>
                <c:pt idx="10570">
                  <c:v>649.51921016686</c:v>
                </c:pt>
                <c:pt idx="10571">
                  <c:v>656.30228257535</c:v>
                </c:pt>
                <c:pt idx="10572">
                  <c:v>649.42895790855</c:v>
                </c:pt>
                <c:pt idx="10574">
                  <c:v>649.1260774315</c:v>
                </c:pt>
                <c:pt idx="10575">
                  <c:v>648.04336141664</c:v>
                </c:pt>
                <c:pt idx="10576">
                  <c:v>649.4460580160901</c:v>
                </c:pt>
                <c:pt idx="10577">
                  <c:v>649.4554184991794</c:v>
                </c:pt>
                <c:pt idx="10578">
                  <c:v>658.8471537410987</c:v>
                </c:pt>
                <c:pt idx="10579">
                  <c:v>669.94055404635</c:v>
                </c:pt>
                <c:pt idx="10580">
                  <c:v>676.33514194613</c:v>
                </c:pt>
                <c:pt idx="10581">
                  <c:v>683.8661787503494</c:v>
                </c:pt>
                <c:pt idx="10582">
                  <c:v>676.80671866791</c:v>
                </c:pt>
                <c:pt idx="10583">
                  <c:v>665.47838709886</c:v>
                </c:pt>
                <c:pt idx="10584">
                  <c:v>662.66787275142</c:v>
                </c:pt>
                <c:pt idx="10585">
                  <c:v>657.86374030941</c:v>
                </c:pt>
                <c:pt idx="10586">
                  <c:v>652.5552233789994</c:v>
                </c:pt>
                <c:pt idx="10588">
                  <c:v>651.28338241114</c:v>
                </c:pt>
                <c:pt idx="10589">
                  <c:v>654.98350347237</c:v>
                </c:pt>
                <c:pt idx="10590">
                  <c:v>651.09267332778</c:v>
                </c:pt>
                <c:pt idx="10591">
                  <c:v>648.79054590531</c:v>
                </c:pt>
                <c:pt idx="10592">
                  <c:v>649.8339917713</c:v>
                </c:pt>
                <c:pt idx="10593">
                  <c:v>644.4206640534182</c:v>
                </c:pt>
                <c:pt idx="10594">
                  <c:v>651.83815427689</c:v>
                </c:pt>
                <c:pt idx="10595">
                  <c:v>654.55330949773</c:v>
                </c:pt>
                <c:pt idx="10596">
                  <c:v>652.68149616861</c:v>
                </c:pt>
                <c:pt idx="10597">
                  <c:v>647.9196675704501</c:v>
                </c:pt>
                <c:pt idx="10599">
                  <c:v>649.5502197384486</c:v>
                </c:pt>
                <c:pt idx="10600">
                  <c:v>647.765371574681</c:v>
                </c:pt>
                <c:pt idx="10601">
                  <c:v>652.50937106998</c:v>
                </c:pt>
                <c:pt idx="10602">
                  <c:v>654.5560191383294</c:v>
                </c:pt>
                <c:pt idx="10604">
                  <c:v>657.4782244160001</c:v>
                </c:pt>
                <c:pt idx="10605">
                  <c:v>655.25207461973</c:v>
                </c:pt>
                <c:pt idx="10606">
                  <c:v>653.79075417782</c:v>
                </c:pt>
                <c:pt idx="10607">
                  <c:v>647.22880520286</c:v>
                </c:pt>
                <c:pt idx="10608">
                  <c:v>652.9239526216905</c:v>
                </c:pt>
                <c:pt idx="10609">
                  <c:v>653.57856443921</c:v>
                </c:pt>
                <c:pt idx="10610">
                  <c:v>648.6496186913189</c:v>
                </c:pt>
                <c:pt idx="10612">
                  <c:v>649.54684752926</c:v>
                </c:pt>
                <c:pt idx="10613">
                  <c:v>651.8120901302889</c:v>
                </c:pt>
                <c:pt idx="10614">
                  <c:v>647.75328973307</c:v>
                </c:pt>
                <c:pt idx="10615">
                  <c:v>649.49863991239</c:v>
                </c:pt>
                <c:pt idx="10616">
                  <c:v>654.9745870423905</c:v>
                </c:pt>
                <c:pt idx="10617">
                  <c:v>656.9712195002401</c:v>
                </c:pt>
                <c:pt idx="10618">
                  <c:v>651.30331450674</c:v>
                </c:pt>
                <c:pt idx="10619">
                  <c:v>652.42143580985</c:v>
                </c:pt>
                <c:pt idx="10620">
                  <c:v>651.62653804094</c:v>
                </c:pt>
                <c:pt idx="10621">
                  <c:v>653.25074242138</c:v>
                </c:pt>
                <c:pt idx="10622">
                  <c:v>647.97274063817</c:v>
                </c:pt>
                <c:pt idx="10623">
                  <c:v>649.50249925783</c:v>
                </c:pt>
                <c:pt idx="10624">
                  <c:v>654.09428040912</c:v>
                </c:pt>
                <c:pt idx="10625">
                  <c:v>651.4674249592994</c:v>
                </c:pt>
                <c:pt idx="10627">
                  <c:v>652.71570347229</c:v>
                </c:pt>
                <c:pt idx="10628">
                  <c:v>646.9577114319787</c:v>
                </c:pt>
                <c:pt idx="10629">
                  <c:v>649.27696413138</c:v>
                </c:pt>
                <c:pt idx="10630">
                  <c:v>649.44641737696</c:v>
                </c:pt>
                <c:pt idx="10631">
                  <c:v>645.32449538987</c:v>
                </c:pt>
                <c:pt idx="10632">
                  <c:v>648.47762506604</c:v>
                </c:pt>
                <c:pt idx="10633">
                  <c:v>647.23917316485</c:v>
                </c:pt>
                <c:pt idx="10637">
                  <c:v>652.61901894873</c:v>
                </c:pt>
                <c:pt idx="10638">
                  <c:v>647.7363569960401</c:v>
                </c:pt>
                <c:pt idx="10639">
                  <c:v>649.5476552274894</c:v>
                </c:pt>
                <c:pt idx="10640">
                  <c:v>649.0169261129078</c:v>
                </c:pt>
                <c:pt idx="10641">
                  <c:v>646.5369386855994</c:v>
                </c:pt>
                <c:pt idx="10642">
                  <c:v>645.3384282846894</c:v>
                </c:pt>
                <c:pt idx="10643">
                  <c:v>648.71544901079</c:v>
                </c:pt>
                <c:pt idx="10644">
                  <c:v>643.54501123076</c:v>
                </c:pt>
                <c:pt idx="10645">
                  <c:v>645.4473151495188</c:v>
                </c:pt>
                <c:pt idx="10646">
                  <c:v>645.49293780938</c:v>
                </c:pt>
                <c:pt idx="10647">
                  <c:v>643.0481623800894</c:v>
                </c:pt>
                <c:pt idx="10648">
                  <c:v>642.8629613635383</c:v>
                </c:pt>
                <c:pt idx="10649">
                  <c:v>644.66490417711</c:v>
                </c:pt>
                <c:pt idx="10650">
                  <c:v>646.0216235029887</c:v>
                </c:pt>
                <c:pt idx="10651">
                  <c:v>646.2071210156194</c:v>
                </c:pt>
                <c:pt idx="10652">
                  <c:v>648.56183996779</c:v>
                </c:pt>
                <c:pt idx="10653">
                  <c:v>644.164875377121</c:v>
                </c:pt>
                <c:pt idx="10654">
                  <c:v>647.08354292384</c:v>
                </c:pt>
                <c:pt idx="10655">
                  <c:v>647.3672687725175</c:v>
                </c:pt>
                <c:pt idx="10656">
                  <c:v>644.71806468612</c:v>
                </c:pt>
                <c:pt idx="10657">
                  <c:v>644.0195929702701</c:v>
                </c:pt>
                <c:pt idx="10658">
                  <c:v>646.3981526837794</c:v>
                </c:pt>
                <c:pt idx="10659">
                  <c:v>646.15221850765</c:v>
                </c:pt>
                <c:pt idx="10660">
                  <c:v>645.10381428369</c:v>
                </c:pt>
                <c:pt idx="10661">
                  <c:v>644.2644747484101</c:v>
                </c:pt>
                <c:pt idx="10662">
                  <c:v>647.62517785977</c:v>
                </c:pt>
                <c:pt idx="10663">
                  <c:v>643.48048007984</c:v>
                </c:pt>
                <c:pt idx="10664">
                  <c:v>645.5771913845288</c:v>
                </c:pt>
                <c:pt idx="10665">
                  <c:v>645.71430027852</c:v>
                </c:pt>
                <c:pt idx="10666">
                  <c:v>648.75522991856</c:v>
                </c:pt>
                <c:pt idx="10667">
                  <c:v>644.3138753166</c:v>
                </c:pt>
                <c:pt idx="10668">
                  <c:v>646.7187673329701</c:v>
                </c:pt>
                <c:pt idx="10669">
                  <c:v>647.96447074796</c:v>
                </c:pt>
                <c:pt idx="10670">
                  <c:v>655.7071287751094</c:v>
                </c:pt>
                <c:pt idx="10672">
                  <c:v>722.4705774396</c:v>
                </c:pt>
                <c:pt idx="10673">
                  <c:v>717.8806469896101</c:v>
                </c:pt>
                <c:pt idx="10674">
                  <c:v>726.25846274968</c:v>
                </c:pt>
                <c:pt idx="10675">
                  <c:v>734.3589287983388</c:v>
                </c:pt>
                <c:pt idx="10677">
                  <c:v>731.98749420578</c:v>
                </c:pt>
                <c:pt idx="10678">
                  <c:v>735.50434408362</c:v>
                </c:pt>
                <c:pt idx="10679">
                  <c:v>725.68884621214</c:v>
                </c:pt>
                <c:pt idx="10680">
                  <c:v>733.4314000847484</c:v>
                </c:pt>
                <c:pt idx="10681">
                  <c:v>732.8365587598394</c:v>
                </c:pt>
                <c:pt idx="10685">
                  <c:v>724.89835094036</c:v>
                </c:pt>
                <c:pt idx="10686">
                  <c:v>727.75573037794</c:v>
                </c:pt>
                <c:pt idx="10687">
                  <c:v>731.6397657396</c:v>
                </c:pt>
                <c:pt idx="10688">
                  <c:v>722.5775181250489</c:v>
                </c:pt>
                <c:pt idx="10689">
                  <c:v>724.63584627034</c:v>
                </c:pt>
                <c:pt idx="10690">
                  <c:v>727.359928091338</c:v>
                </c:pt>
                <c:pt idx="10691">
                  <c:v>729.6603167895394</c:v>
                </c:pt>
                <c:pt idx="10692">
                  <c:v>715.29344229322</c:v>
                </c:pt>
                <c:pt idx="10693">
                  <c:v>682.59384908614</c:v>
                </c:pt>
                <c:pt idx="10694">
                  <c:v>654.39168999681</c:v>
                </c:pt>
                <c:pt idx="10695">
                  <c:v>644.77124687068</c:v>
                </c:pt>
                <c:pt idx="10696">
                  <c:v>644.1211513854983</c:v>
                </c:pt>
                <c:pt idx="10697">
                  <c:v>645.88542115128</c:v>
                </c:pt>
                <c:pt idx="10698">
                  <c:v>642.66456551673</c:v>
                </c:pt>
                <c:pt idx="10699">
                  <c:v>645.6990920112901</c:v>
                </c:pt>
                <c:pt idx="10700">
                  <c:v>646.04359930585</c:v>
                </c:pt>
                <c:pt idx="10701">
                  <c:v>642.9368614316094</c:v>
                </c:pt>
                <c:pt idx="10702">
                  <c:v>646.63848495149</c:v>
                </c:pt>
                <c:pt idx="10703">
                  <c:v>647.66238209769</c:v>
                </c:pt>
                <c:pt idx="10704">
                  <c:v>651.2480341390805</c:v>
                </c:pt>
                <c:pt idx="10705">
                  <c:v>648.2744530129801</c:v>
                </c:pt>
                <c:pt idx="10706">
                  <c:v>651.42814392716</c:v>
                </c:pt>
                <c:pt idx="10707">
                  <c:v>652.736702968851</c:v>
                </c:pt>
                <c:pt idx="10774">
                  <c:v>245.59788974424</c:v>
                </c:pt>
                <c:pt idx="10775">
                  <c:v>542.8816530980694</c:v>
                </c:pt>
                <c:pt idx="10776">
                  <c:v>652.4510539080301</c:v>
                </c:pt>
                <c:pt idx="10777">
                  <c:v>654.00615886065</c:v>
                </c:pt>
                <c:pt idx="10778">
                  <c:v>655.2421001582301</c:v>
                </c:pt>
                <c:pt idx="10779">
                  <c:v>654.25975701053</c:v>
                </c:pt>
                <c:pt idx="10780">
                  <c:v>648.92504881629</c:v>
                </c:pt>
                <c:pt idx="10781">
                  <c:v>651.6426145737294</c:v>
                </c:pt>
                <c:pt idx="10782">
                  <c:v>648.47373712774</c:v>
                </c:pt>
                <c:pt idx="10783">
                  <c:v>651.27645190646</c:v>
                </c:pt>
                <c:pt idx="10784">
                  <c:v>651.5208801955694</c:v>
                </c:pt>
                <c:pt idx="10787">
                  <c:v>654.42058115907</c:v>
                </c:pt>
                <c:pt idx="10790">
                  <c:v>654.21839829423</c:v>
                </c:pt>
                <c:pt idx="10792">
                  <c:v>653.7952900923301</c:v>
                </c:pt>
                <c:pt idx="10793">
                  <c:v>654.67997866812</c:v>
                </c:pt>
                <c:pt idx="10794">
                  <c:v>648.97169802236</c:v>
                </c:pt>
                <c:pt idx="10795">
                  <c:v>649.37760896703</c:v>
                </c:pt>
                <c:pt idx="10796">
                  <c:v>653.49595186643</c:v>
                </c:pt>
                <c:pt idx="10797">
                  <c:v>648.96273062119</c:v>
                </c:pt>
                <c:pt idx="10798">
                  <c:v>652.8320024571299</c:v>
                </c:pt>
                <c:pt idx="10799">
                  <c:v>653.29757723427</c:v>
                </c:pt>
                <c:pt idx="10800">
                  <c:v>656.800844882968</c:v>
                </c:pt>
                <c:pt idx="10801">
                  <c:v>652.3278094657485</c:v>
                </c:pt>
                <c:pt idx="10802">
                  <c:v>655.7130276292801</c:v>
                </c:pt>
                <c:pt idx="10803">
                  <c:v>656.99810109843</c:v>
                </c:pt>
                <c:pt idx="10804">
                  <c:v>655.2459860502901</c:v>
                </c:pt>
                <c:pt idx="10805">
                  <c:v>655.66948860855</c:v>
                </c:pt>
                <c:pt idx="10806">
                  <c:v>659.18385303185</c:v>
                </c:pt>
                <c:pt idx="10807">
                  <c:v>655.01917764321</c:v>
                </c:pt>
                <c:pt idx="10808">
                  <c:v>658.3526797417385</c:v>
                </c:pt>
                <c:pt idx="10809">
                  <c:v>658.6614487839179</c:v>
                </c:pt>
                <c:pt idx="10810">
                  <c:v>657.20124805619</c:v>
                </c:pt>
                <c:pt idx="10811">
                  <c:v>654.0481187739894</c:v>
                </c:pt>
                <c:pt idx="10813">
                  <c:v>656.18832822359</c:v>
                </c:pt>
                <c:pt idx="10814">
                  <c:v>653.92461532013</c:v>
                </c:pt>
                <c:pt idx="10815">
                  <c:v>654.23734394411</c:v>
                </c:pt>
                <c:pt idx="10816">
                  <c:v>657.0425113904478</c:v>
                </c:pt>
                <c:pt idx="10817">
                  <c:v>652.7328571093</c:v>
                </c:pt>
                <c:pt idx="10818">
                  <c:v>655.44409955581</c:v>
                </c:pt>
                <c:pt idx="10819">
                  <c:v>656.7664558220494</c:v>
                </c:pt>
                <c:pt idx="10820">
                  <c:v>655.3280653754289</c:v>
                </c:pt>
                <c:pt idx="10821">
                  <c:v>655.813807216671</c:v>
                </c:pt>
                <c:pt idx="10822">
                  <c:v>655.70025203886</c:v>
                </c:pt>
                <c:pt idx="10823">
                  <c:v>658.9670426617494</c:v>
                </c:pt>
                <c:pt idx="10824">
                  <c:v>655.67578029617</c:v>
                </c:pt>
                <c:pt idx="10825">
                  <c:v>711.81074975183</c:v>
                </c:pt>
                <c:pt idx="10826">
                  <c:v>739.2013901507</c:v>
                </c:pt>
                <c:pt idx="10829">
                  <c:v>735.2750238034794</c:v>
                </c:pt>
                <c:pt idx="10830">
                  <c:v>734.46667167081</c:v>
                </c:pt>
                <c:pt idx="10831">
                  <c:v>748.3349882182902</c:v>
                </c:pt>
                <c:pt idx="10832">
                  <c:v>741.6130324146101</c:v>
                </c:pt>
                <c:pt idx="10833">
                  <c:v>729.70033036474</c:v>
                </c:pt>
                <c:pt idx="10834">
                  <c:v>727.0811011992694</c:v>
                </c:pt>
                <c:pt idx="10835">
                  <c:v>715.9036821834586</c:v>
                </c:pt>
                <c:pt idx="10836">
                  <c:v>688.63410939777</c:v>
                </c:pt>
                <c:pt idx="10837">
                  <c:v>661.8910404805994</c:v>
                </c:pt>
                <c:pt idx="10838">
                  <c:v>656.0645695359188</c:v>
                </c:pt>
                <c:pt idx="10839">
                  <c:v>655.25163975465</c:v>
                </c:pt>
                <c:pt idx="10840">
                  <c:v>654.9598214492394</c:v>
                </c:pt>
                <c:pt idx="10841">
                  <c:v>655.3848884836201</c:v>
                </c:pt>
                <c:pt idx="10842">
                  <c:v>657.99507769841</c:v>
                </c:pt>
                <c:pt idx="10843">
                  <c:v>655.0112551435487</c:v>
                </c:pt>
                <c:pt idx="10844">
                  <c:v>654.666222465808</c:v>
                </c:pt>
                <c:pt idx="10845">
                  <c:v>658.2685381782101</c:v>
                </c:pt>
                <c:pt idx="10846">
                  <c:v>654.9419261995178</c:v>
                </c:pt>
                <c:pt idx="10847">
                  <c:v>657.77955387555</c:v>
                </c:pt>
                <c:pt idx="10848">
                  <c:v>657.8919160358801</c:v>
                </c:pt>
                <c:pt idx="10849">
                  <c:v>657.985135677181</c:v>
                </c:pt>
                <c:pt idx="10850">
                  <c:v>658.19974554215</c:v>
                </c:pt>
                <c:pt idx="10851">
                  <c:v>658.3461079820684</c:v>
                </c:pt>
                <c:pt idx="10852">
                  <c:v>657.1103133971</c:v>
                </c:pt>
                <c:pt idx="10853">
                  <c:v>656.8893912119101</c:v>
                </c:pt>
                <c:pt idx="10854">
                  <c:v>659.41746794709</c:v>
                </c:pt>
                <c:pt idx="10855">
                  <c:v>655.7362674737587</c:v>
                </c:pt>
                <c:pt idx="10856">
                  <c:v>658.03892051052</c:v>
                </c:pt>
                <c:pt idx="10857">
                  <c:v>658.4268226712101</c:v>
                </c:pt>
                <c:pt idx="10858">
                  <c:v>661.8230847129</c:v>
                </c:pt>
                <c:pt idx="10859">
                  <c:v>656.98694650008</c:v>
                </c:pt>
                <c:pt idx="10860">
                  <c:v>659.9379673075894</c:v>
                </c:pt>
                <c:pt idx="10861">
                  <c:v>659.34350227583</c:v>
                </c:pt>
                <c:pt idx="10862">
                  <c:v>656.2193780976</c:v>
                </c:pt>
                <c:pt idx="10863">
                  <c:v>657.7805618536801</c:v>
                </c:pt>
                <c:pt idx="10864">
                  <c:v>658.10957827683</c:v>
                </c:pt>
                <c:pt idx="10865">
                  <c:v>656.2892930896201</c:v>
                </c:pt>
                <c:pt idx="10866">
                  <c:v>656.17264587068</c:v>
                </c:pt>
                <c:pt idx="10868">
                  <c:v>655.6688096834288</c:v>
                </c:pt>
                <c:pt idx="10869">
                  <c:v>656.90082055229</c:v>
                </c:pt>
                <c:pt idx="10870">
                  <c:v>658.1608261507901</c:v>
                </c:pt>
                <c:pt idx="10871">
                  <c:v>653.1472920917984</c:v>
                </c:pt>
                <c:pt idx="10872">
                  <c:v>656.43451156992</c:v>
                </c:pt>
                <c:pt idx="10873">
                  <c:v>656.187704176631</c:v>
                </c:pt>
                <c:pt idx="10874">
                  <c:v>655.3179977046889</c:v>
                </c:pt>
                <c:pt idx="10875">
                  <c:v>653.68156636863</c:v>
                </c:pt>
                <c:pt idx="10876">
                  <c:v>653.1346464174401</c:v>
                </c:pt>
                <c:pt idx="10878">
                  <c:v>655.8810628446089</c:v>
                </c:pt>
                <c:pt idx="10879">
                  <c:v>657.72949374441</c:v>
                </c:pt>
                <c:pt idx="10880">
                  <c:v>657.3256052537794</c:v>
                </c:pt>
                <c:pt idx="10881">
                  <c:v>656.2234618605701</c:v>
                </c:pt>
                <c:pt idx="10882">
                  <c:v>655.09908637283</c:v>
                </c:pt>
                <c:pt idx="10883">
                  <c:v>658.27793679887</c:v>
                </c:pt>
                <c:pt idx="10884">
                  <c:v>657.4557648351594</c:v>
                </c:pt>
                <c:pt idx="10885">
                  <c:v>653.6874408634001</c:v>
                </c:pt>
                <c:pt idx="10886">
                  <c:v>656.04168265369</c:v>
                </c:pt>
                <c:pt idx="10887">
                  <c:v>656.97532309163</c:v>
                </c:pt>
                <c:pt idx="10888">
                  <c:v>655.19030511279</c:v>
                </c:pt>
                <c:pt idx="10889">
                  <c:v>655.4815206654494</c:v>
                </c:pt>
                <c:pt idx="10890">
                  <c:v>675.55469953063</c:v>
                </c:pt>
                <c:pt idx="10891">
                  <c:v>721.9433148936594</c:v>
                </c:pt>
                <c:pt idx="10892">
                  <c:v>735.40895926303</c:v>
                </c:pt>
                <c:pt idx="10893">
                  <c:v>738.06710155138</c:v>
                </c:pt>
                <c:pt idx="10894">
                  <c:v>747.93370105044</c:v>
                </c:pt>
                <c:pt idx="10895">
                  <c:v>727.2932261870001</c:v>
                </c:pt>
                <c:pt idx="10897">
                  <c:v>705.51548104215</c:v>
                </c:pt>
                <c:pt idx="10898">
                  <c:v>696.2122863371201</c:v>
                </c:pt>
                <c:pt idx="10899">
                  <c:v>687.8012890831183</c:v>
                </c:pt>
                <c:pt idx="10900">
                  <c:v>673.0037665439301</c:v>
                </c:pt>
                <c:pt idx="10901">
                  <c:v>661.38493352666</c:v>
                </c:pt>
                <c:pt idx="10902">
                  <c:v>655.80499606505</c:v>
                </c:pt>
                <c:pt idx="10903">
                  <c:v>656.77469308971</c:v>
                </c:pt>
                <c:pt idx="10904">
                  <c:v>657.59178586517</c:v>
                </c:pt>
                <c:pt idx="10905">
                  <c:v>652.8992273220589</c:v>
                </c:pt>
                <c:pt idx="10906">
                  <c:v>655.81450493703</c:v>
                </c:pt>
                <c:pt idx="10907">
                  <c:v>655.8760498692101</c:v>
                </c:pt>
                <c:pt idx="10908">
                  <c:v>654.77989777951</c:v>
                </c:pt>
                <c:pt idx="10909">
                  <c:v>655.16594294933</c:v>
                </c:pt>
                <c:pt idx="10910">
                  <c:v>661.568300246511</c:v>
                </c:pt>
                <c:pt idx="10911">
                  <c:v>669.60127194226</c:v>
                </c:pt>
                <c:pt idx="10912">
                  <c:v>702.70582396213</c:v>
                </c:pt>
                <c:pt idx="10913">
                  <c:v>702.89334506908</c:v>
                </c:pt>
                <c:pt idx="10914">
                  <c:v>708.7381848492901</c:v>
                </c:pt>
                <c:pt idx="10915">
                  <c:v>707.21153697749</c:v>
                </c:pt>
                <c:pt idx="10916">
                  <c:v>711.23335916668</c:v>
                </c:pt>
                <c:pt idx="10917">
                  <c:v>713.19160159428</c:v>
                </c:pt>
                <c:pt idx="10918">
                  <c:v>712.20237268254</c:v>
                </c:pt>
                <c:pt idx="10919">
                  <c:v>725.321165989478</c:v>
                </c:pt>
                <c:pt idx="10920">
                  <c:v>728.9294431798701</c:v>
                </c:pt>
                <c:pt idx="10921">
                  <c:v>722.1178452837094</c:v>
                </c:pt>
                <c:pt idx="10922">
                  <c:v>706.3627599123894</c:v>
                </c:pt>
                <c:pt idx="10923">
                  <c:v>681.61173382755</c:v>
                </c:pt>
                <c:pt idx="10924">
                  <c:v>665.14999203644</c:v>
                </c:pt>
                <c:pt idx="10925">
                  <c:v>658.56989768758</c:v>
                </c:pt>
                <c:pt idx="10926">
                  <c:v>659.99375393699</c:v>
                </c:pt>
                <c:pt idx="10927">
                  <c:v>655.3772297108787</c:v>
                </c:pt>
                <c:pt idx="10928">
                  <c:v>657.8345225724601</c:v>
                </c:pt>
                <c:pt idx="10929">
                  <c:v>657.2010119314001</c:v>
                </c:pt>
                <c:pt idx="10930">
                  <c:v>658.92790694953</c:v>
                </c:pt>
                <c:pt idx="10931">
                  <c:v>653.9706303994201</c:v>
                </c:pt>
                <c:pt idx="10932">
                  <c:v>653.50445333534</c:v>
                </c:pt>
                <c:pt idx="10933">
                  <c:v>656.5283771187501</c:v>
                </c:pt>
                <c:pt idx="10934">
                  <c:v>657.29346099544</c:v>
                </c:pt>
                <c:pt idx="10935">
                  <c:v>659.8331288401994</c:v>
                </c:pt>
                <c:pt idx="10936">
                  <c:v>657.7704627695</c:v>
                </c:pt>
                <c:pt idx="10937">
                  <c:v>656.1567061157489</c:v>
                </c:pt>
                <c:pt idx="10938">
                  <c:v>655.417211983848</c:v>
                </c:pt>
                <c:pt idx="10939">
                  <c:v>657.0513432519801</c:v>
                </c:pt>
                <c:pt idx="10940">
                  <c:v>653.6672967183994</c:v>
                </c:pt>
                <c:pt idx="10941">
                  <c:v>656.3088945005</c:v>
                </c:pt>
                <c:pt idx="10942">
                  <c:v>655.33992827738</c:v>
                </c:pt>
                <c:pt idx="10943">
                  <c:v>658.72430899842</c:v>
                </c:pt>
                <c:pt idx="10944">
                  <c:v>659.01092558837</c:v>
                </c:pt>
                <c:pt idx="10945">
                  <c:v>658.8424805329494</c:v>
                </c:pt>
                <c:pt idx="10947">
                  <c:v>655.8649027704189</c:v>
                </c:pt>
                <c:pt idx="10948">
                  <c:v>658.8957145362005</c:v>
                </c:pt>
                <c:pt idx="10949">
                  <c:v>658.2524482956701</c:v>
                </c:pt>
                <c:pt idx="10950">
                  <c:v>656.4264561209384</c:v>
                </c:pt>
                <c:pt idx="10951">
                  <c:v>655.833824488569</c:v>
                </c:pt>
                <c:pt idx="10952">
                  <c:v>656.0193348585105</c:v>
                </c:pt>
                <c:pt idx="10953">
                  <c:v>653.52100394718</c:v>
                </c:pt>
                <c:pt idx="10954">
                  <c:v>658.4222427444078</c:v>
                </c:pt>
                <c:pt idx="10956">
                  <c:v>655.79256160414</c:v>
                </c:pt>
                <c:pt idx="10957">
                  <c:v>662.6782018807401</c:v>
                </c:pt>
                <c:pt idx="10959">
                  <c:v>747.5970795559601</c:v>
                </c:pt>
                <c:pt idx="10960">
                  <c:v>732.5723036603</c:v>
                </c:pt>
                <c:pt idx="10961">
                  <c:v>729.04518417518</c:v>
                </c:pt>
                <c:pt idx="10962">
                  <c:v>738.7868441916801</c:v>
                </c:pt>
                <c:pt idx="10963">
                  <c:v>736.2756370434801</c:v>
                </c:pt>
                <c:pt idx="10964">
                  <c:v>741.0793298226401</c:v>
                </c:pt>
                <c:pt idx="10965">
                  <c:v>742.602607398969</c:v>
                </c:pt>
                <c:pt idx="10966">
                  <c:v>737.77062976007</c:v>
                </c:pt>
                <c:pt idx="10967">
                  <c:v>734.7262145838394</c:v>
                </c:pt>
                <c:pt idx="10968">
                  <c:v>733.80147314624</c:v>
                </c:pt>
                <c:pt idx="10969">
                  <c:v>732.18351856918</c:v>
                </c:pt>
                <c:pt idx="10970">
                  <c:v>736.61505535214</c:v>
                </c:pt>
                <c:pt idx="10971">
                  <c:v>735.9974119547401</c:v>
                </c:pt>
                <c:pt idx="10973">
                  <c:v>737.257240824738</c:v>
                </c:pt>
                <c:pt idx="10974">
                  <c:v>735.2044201943999</c:v>
                </c:pt>
                <c:pt idx="10975">
                  <c:v>733.08006303348</c:v>
                </c:pt>
                <c:pt idx="10976">
                  <c:v>727.64256525018</c:v>
                </c:pt>
                <c:pt idx="10977">
                  <c:v>736.1333090181205</c:v>
                </c:pt>
                <c:pt idx="10979">
                  <c:v>745.48317905136</c:v>
                </c:pt>
                <c:pt idx="10980">
                  <c:v>745.54338752129</c:v>
                </c:pt>
                <c:pt idx="10981">
                  <c:v>744.9961018307994</c:v>
                </c:pt>
                <c:pt idx="10982">
                  <c:v>731.3696024056584</c:v>
                </c:pt>
                <c:pt idx="10983">
                  <c:v>712.52838348389</c:v>
                </c:pt>
                <c:pt idx="10985">
                  <c:v>729.99855628702</c:v>
                </c:pt>
                <c:pt idx="10986">
                  <c:v>735.97283671747</c:v>
                </c:pt>
                <c:pt idx="10987">
                  <c:v>743.965386665</c:v>
                </c:pt>
                <c:pt idx="10988">
                  <c:v>733.2307842628</c:v>
                </c:pt>
                <c:pt idx="10989">
                  <c:v>728.39700862626</c:v>
                </c:pt>
                <c:pt idx="10990">
                  <c:v>732.4471611921879</c:v>
                </c:pt>
                <c:pt idx="10991">
                  <c:v>734.0399260963999</c:v>
                </c:pt>
                <c:pt idx="10992">
                  <c:v>728.2551307004001</c:v>
                </c:pt>
                <c:pt idx="10993">
                  <c:v>727.2818845819601</c:v>
                </c:pt>
                <c:pt idx="10995">
                  <c:v>735.3672085184585</c:v>
                </c:pt>
                <c:pt idx="10996">
                  <c:v>734.2545795217001</c:v>
                </c:pt>
                <c:pt idx="10997">
                  <c:v>733.59057405225</c:v>
                </c:pt>
                <c:pt idx="10998">
                  <c:v>727.9059113396</c:v>
                </c:pt>
                <c:pt idx="10999">
                  <c:v>728.98102059752</c:v>
                </c:pt>
                <c:pt idx="11000">
                  <c:v>728.1782480948</c:v>
                </c:pt>
                <c:pt idx="11001">
                  <c:v>736.3345385384</c:v>
                </c:pt>
                <c:pt idx="11002">
                  <c:v>731.06932322986</c:v>
                </c:pt>
                <c:pt idx="11003">
                  <c:v>729.81592354074</c:v>
                </c:pt>
                <c:pt idx="11004">
                  <c:v>732.9842093147594</c:v>
                </c:pt>
                <c:pt idx="11005">
                  <c:v>726.8147371929388</c:v>
                </c:pt>
                <c:pt idx="11006">
                  <c:v>742.0249654486</c:v>
                </c:pt>
                <c:pt idx="11007">
                  <c:v>746.83379856594</c:v>
                </c:pt>
                <c:pt idx="11008">
                  <c:v>733.8375697035978</c:v>
                </c:pt>
                <c:pt idx="11009">
                  <c:v>728.9076791620794</c:v>
                </c:pt>
                <c:pt idx="11010">
                  <c:v>723.72489283397</c:v>
                </c:pt>
                <c:pt idx="11011">
                  <c:v>737.9928708928201</c:v>
                </c:pt>
                <c:pt idx="11012">
                  <c:v>703.23113424471</c:v>
                </c:pt>
                <c:pt idx="11013">
                  <c:v>682.58144960072</c:v>
                </c:pt>
                <c:pt idx="11014">
                  <c:v>667.96176554815</c:v>
                </c:pt>
                <c:pt idx="11015">
                  <c:v>656.1158611619094</c:v>
                </c:pt>
                <c:pt idx="11016">
                  <c:v>659.4999842847501</c:v>
                </c:pt>
                <c:pt idx="11017">
                  <c:v>662.5281280881094</c:v>
                </c:pt>
                <c:pt idx="11018">
                  <c:v>656.7825111839683</c:v>
                </c:pt>
                <c:pt idx="11019">
                  <c:v>659.53421795779</c:v>
                </c:pt>
                <c:pt idx="11020">
                  <c:v>658.50873305132</c:v>
                </c:pt>
                <c:pt idx="11021">
                  <c:v>666.47170292317</c:v>
                </c:pt>
                <c:pt idx="11023">
                  <c:v>659.60045336072</c:v>
                </c:pt>
                <c:pt idx="11140">
                  <c:v>267.07780478028</c:v>
                </c:pt>
                <c:pt idx="11141">
                  <c:v>265.723772928119</c:v>
                </c:pt>
                <c:pt idx="11142">
                  <c:v>264.70218134535</c:v>
                </c:pt>
                <c:pt idx="11143">
                  <c:v>269.5923492950699</c:v>
                </c:pt>
                <c:pt idx="11144">
                  <c:v>268.9268541088791</c:v>
                </c:pt>
                <c:pt idx="11158">
                  <c:v>475.5484489527199</c:v>
                </c:pt>
                <c:pt idx="11159">
                  <c:v>484.0376669314999</c:v>
                </c:pt>
                <c:pt idx="11160">
                  <c:v>444.1225057582788</c:v>
                </c:pt>
                <c:pt idx="11171">
                  <c:v>577.8993151437</c:v>
                </c:pt>
                <c:pt idx="11172">
                  <c:v>791.1045758478</c:v>
                </c:pt>
                <c:pt idx="11173">
                  <c:v>837.00536571704</c:v>
                </c:pt>
                <c:pt idx="11174">
                  <c:v>834.0533885944001</c:v>
                </c:pt>
                <c:pt idx="11175">
                  <c:v>831.011124691609</c:v>
                </c:pt>
                <c:pt idx="11176">
                  <c:v>834.29415899484</c:v>
                </c:pt>
                <c:pt idx="11177">
                  <c:v>831.39604097907</c:v>
                </c:pt>
                <c:pt idx="11178">
                  <c:v>827.58069230927</c:v>
                </c:pt>
                <c:pt idx="11179">
                  <c:v>828.7412754354988</c:v>
                </c:pt>
                <c:pt idx="11180">
                  <c:v>823.8549236437086</c:v>
                </c:pt>
                <c:pt idx="11181">
                  <c:v>821.4039423902002</c:v>
                </c:pt>
                <c:pt idx="11182">
                  <c:v>817.5711280072001</c:v>
                </c:pt>
                <c:pt idx="11183">
                  <c:v>823.5770290973001</c:v>
                </c:pt>
                <c:pt idx="11184">
                  <c:v>818.90057617067</c:v>
                </c:pt>
                <c:pt idx="11185">
                  <c:v>814.65444446407</c:v>
                </c:pt>
                <c:pt idx="11187">
                  <c:v>806.5495317157</c:v>
                </c:pt>
                <c:pt idx="11188">
                  <c:v>807.9099234564899</c:v>
                </c:pt>
                <c:pt idx="11189">
                  <c:v>797.8792653358694</c:v>
                </c:pt>
                <c:pt idx="11190">
                  <c:v>757.8169293371999</c:v>
                </c:pt>
                <c:pt idx="11191">
                  <c:v>753.6396726554501</c:v>
                </c:pt>
                <c:pt idx="11192">
                  <c:v>749.61015160369</c:v>
                </c:pt>
                <c:pt idx="11193">
                  <c:v>791.51304941943</c:v>
                </c:pt>
                <c:pt idx="11194">
                  <c:v>792.07605259282</c:v>
                </c:pt>
                <c:pt idx="11195">
                  <c:v>788.3721330909287</c:v>
                </c:pt>
                <c:pt idx="11197">
                  <c:v>785.9716100660801</c:v>
                </c:pt>
                <c:pt idx="11198">
                  <c:v>782.2077624198</c:v>
                </c:pt>
                <c:pt idx="11199">
                  <c:v>777.1388481921199</c:v>
                </c:pt>
                <c:pt idx="11201">
                  <c:v>445.6171250999</c:v>
                </c:pt>
                <c:pt idx="11202">
                  <c:v>253.93380852173</c:v>
                </c:pt>
                <c:pt idx="11226">
                  <c:v>716.30688537955</c:v>
                </c:pt>
                <c:pt idx="11227">
                  <c:v>712.49798863643</c:v>
                </c:pt>
                <c:pt idx="11228">
                  <c:v>713.1416112256194</c:v>
                </c:pt>
                <c:pt idx="11229">
                  <c:v>708.7614093366505</c:v>
                </c:pt>
                <c:pt idx="11230">
                  <c:v>708.6129250237387</c:v>
                </c:pt>
                <c:pt idx="11231">
                  <c:v>705.41723157613</c:v>
                </c:pt>
                <c:pt idx="11232">
                  <c:v>707.51234922698</c:v>
                </c:pt>
                <c:pt idx="11233">
                  <c:v>704.00575012861</c:v>
                </c:pt>
                <c:pt idx="11234">
                  <c:v>701.79511302606</c:v>
                </c:pt>
                <c:pt idx="11235">
                  <c:v>697.28329391243</c:v>
                </c:pt>
                <c:pt idx="11237">
                  <c:v>702.0242688370694</c:v>
                </c:pt>
                <c:pt idx="11238">
                  <c:v>699.3222235707889</c:v>
                </c:pt>
                <c:pt idx="11239">
                  <c:v>698.0722889541</c:v>
                </c:pt>
                <c:pt idx="11240">
                  <c:v>699.22674710183</c:v>
                </c:pt>
                <c:pt idx="11241">
                  <c:v>696.52372145192</c:v>
                </c:pt>
                <c:pt idx="11242">
                  <c:v>692.9383869299301</c:v>
                </c:pt>
                <c:pt idx="11243">
                  <c:v>696.6392574051694</c:v>
                </c:pt>
                <c:pt idx="11244">
                  <c:v>696.9836458979294</c:v>
                </c:pt>
                <c:pt idx="11245">
                  <c:v>696.42046722286</c:v>
                </c:pt>
                <c:pt idx="11246">
                  <c:v>689.51073441154</c:v>
                </c:pt>
                <c:pt idx="11247">
                  <c:v>697.918302278541</c:v>
                </c:pt>
                <c:pt idx="11248">
                  <c:v>704.9418523447289</c:v>
                </c:pt>
                <c:pt idx="11249">
                  <c:v>716.7401634930383</c:v>
                </c:pt>
                <c:pt idx="11250">
                  <c:v>759.77694834802</c:v>
                </c:pt>
                <c:pt idx="11251">
                  <c:v>773.23237472988</c:v>
                </c:pt>
                <c:pt idx="11253">
                  <c:v>773.1974506255</c:v>
                </c:pt>
                <c:pt idx="11254">
                  <c:v>776.1429348410001</c:v>
                </c:pt>
                <c:pt idx="11255">
                  <c:v>775.723388602091</c:v>
                </c:pt>
                <c:pt idx="11256">
                  <c:v>779.4565553996994</c:v>
                </c:pt>
                <c:pt idx="11257">
                  <c:v>777.4115231756894</c:v>
                </c:pt>
                <c:pt idx="11258">
                  <c:v>785.21831599634</c:v>
                </c:pt>
                <c:pt idx="11259">
                  <c:v>783.3530625171605</c:v>
                </c:pt>
                <c:pt idx="11260">
                  <c:v>775.7654311469</c:v>
                </c:pt>
                <c:pt idx="11261">
                  <c:v>765.4521998539275</c:v>
                </c:pt>
                <c:pt idx="11262">
                  <c:v>775.674761517321</c:v>
                </c:pt>
                <c:pt idx="11264">
                  <c:v>788.6929601079</c:v>
                </c:pt>
                <c:pt idx="11265">
                  <c:v>786.45038045072</c:v>
                </c:pt>
                <c:pt idx="11266">
                  <c:v>782.6556090844678</c:v>
                </c:pt>
                <c:pt idx="11269">
                  <c:v>785.27554149256</c:v>
                </c:pt>
                <c:pt idx="11270">
                  <c:v>778.10608630331</c:v>
                </c:pt>
                <c:pt idx="11272">
                  <c:v>779.48559303141</c:v>
                </c:pt>
                <c:pt idx="11273">
                  <c:v>779.46527024624</c:v>
                </c:pt>
                <c:pt idx="11274">
                  <c:v>783.0482556025694</c:v>
                </c:pt>
                <c:pt idx="11275">
                  <c:v>784.31218463705</c:v>
                </c:pt>
                <c:pt idx="11277">
                  <c:v>778.47186961161</c:v>
                </c:pt>
                <c:pt idx="11278">
                  <c:v>786.69690040908</c:v>
                </c:pt>
                <c:pt idx="11279">
                  <c:v>781.3316222188394</c:v>
                </c:pt>
                <c:pt idx="11281">
                  <c:v>783.13247983778</c:v>
                </c:pt>
                <c:pt idx="11284">
                  <c:v>777.12077150657</c:v>
                </c:pt>
                <c:pt idx="11285">
                  <c:v>776.84780485617</c:v>
                </c:pt>
                <c:pt idx="11286">
                  <c:v>779.1600188720602</c:v>
                </c:pt>
                <c:pt idx="11287">
                  <c:v>774.5720564550094</c:v>
                </c:pt>
                <c:pt idx="11288">
                  <c:v>773.54446603975</c:v>
                </c:pt>
                <c:pt idx="11289">
                  <c:v>772.81498378819</c:v>
                </c:pt>
                <c:pt idx="11290">
                  <c:v>732.69060742663</c:v>
                </c:pt>
                <c:pt idx="11291">
                  <c:v>673.4185675153201</c:v>
                </c:pt>
                <c:pt idx="11292">
                  <c:v>612.470372246421</c:v>
                </c:pt>
                <c:pt idx="11387">
                  <c:v>251.22842746534</c:v>
                </c:pt>
                <c:pt idx="11388">
                  <c:v>575.0817239502805</c:v>
                </c:pt>
                <c:pt idx="11389">
                  <c:v>693.72270016852</c:v>
                </c:pt>
                <c:pt idx="11390">
                  <c:v>695.39812804807</c:v>
                </c:pt>
                <c:pt idx="11391">
                  <c:v>693.0225992754694</c:v>
                </c:pt>
                <c:pt idx="11392">
                  <c:v>699.26618402912</c:v>
                </c:pt>
                <c:pt idx="11393">
                  <c:v>696.3510756422494</c:v>
                </c:pt>
                <c:pt idx="11394">
                  <c:v>688.40037493391</c:v>
                </c:pt>
                <c:pt idx="11395">
                  <c:v>694.2409864152</c:v>
                </c:pt>
                <c:pt idx="11396">
                  <c:v>691.2361171426999</c:v>
                </c:pt>
                <c:pt idx="11397">
                  <c:v>696.8071462745194</c:v>
                </c:pt>
                <c:pt idx="11398">
                  <c:v>689.2666445519899</c:v>
                </c:pt>
                <c:pt idx="11399">
                  <c:v>689.46749826863</c:v>
                </c:pt>
                <c:pt idx="11400">
                  <c:v>692.5052071407489</c:v>
                </c:pt>
                <c:pt idx="11401">
                  <c:v>692.60006295756</c:v>
                </c:pt>
                <c:pt idx="11402">
                  <c:v>685.8073998801285</c:v>
                </c:pt>
                <c:pt idx="11403">
                  <c:v>687.57304395736</c:v>
                </c:pt>
                <c:pt idx="11404">
                  <c:v>687.8022381142277</c:v>
                </c:pt>
                <c:pt idx="11405">
                  <c:v>692.3203710721</c:v>
                </c:pt>
                <c:pt idx="11406">
                  <c:v>688.0648591135289</c:v>
                </c:pt>
                <c:pt idx="11407">
                  <c:v>685.3963747116301</c:v>
                </c:pt>
                <c:pt idx="11408">
                  <c:v>688.3822967232284</c:v>
                </c:pt>
                <c:pt idx="11409">
                  <c:v>684.05494497154</c:v>
                </c:pt>
                <c:pt idx="11410">
                  <c:v>686.6541286634389</c:v>
                </c:pt>
                <c:pt idx="11411">
                  <c:v>687.2312411153694</c:v>
                </c:pt>
                <c:pt idx="11413">
                  <c:v>683.672995570151</c:v>
                </c:pt>
                <c:pt idx="11414">
                  <c:v>683.48370324037</c:v>
                </c:pt>
                <c:pt idx="11415">
                  <c:v>686.1465021807988</c:v>
                </c:pt>
                <c:pt idx="11416">
                  <c:v>682.4222361127983</c:v>
                </c:pt>
                <c:pt idx="11417">
                  <c:v>685.1479820034689</c:v>
                </c:pt>
                <c:pt idx="11418">
                  <c:v>682.59496168339</c:v>
                </c:pt>
                <c:pt idx="11419">
                  <c:v>682.4026456426101</c:v>
                </c:pt>
                <c:pt idx="11421">
                  <c:v>677.8555103646999</c:v>
                </c:pt>
                <c:pt idx="11422">
                  <c:v>684.3070013346094</c:v>
                </c:pt>
                <c:pt idx="11424">
                  <c:v>683.8574354168001</c:v>
                </c:pt>
                <c:pt idx="11425">
                  <c:v>681.1161467102094</c:v>
                </c:pt>
                <c:pt idx="11426">
                  <c:v>678.52398460254</c:v>
                </c:pt>
                <c:pt idx="11427">
                  <c:v>684.41743294352</c:v>
                </c:pt>
                <c:pt idx="11428">
                  <c:v>676.82093695531</c:v>
                </c:pt>
                <c:pt idx="11429">
                  <c:v>682.7644545885901</c:v>
                </c:pt>
                <c:pt idx="11430">
                  <c:v>679.79848952999</c:v>
                </c:pt>
                <c:pt idx="11431">
                  <c:v>685.19872944355</c:v>
                </c:pt>
                <c:pt idx="11432">
                  <c:v>678.22686241469</c:v>
                </c:pt>
                <c:pt idx="11433">
                  <c:v>683.2039587955801</c:v>
                </c:pt>
                <c:pt idx="11435">
                  <c:v>763.7197200829694</c:v>
                </c:pt>
                <c:pt idx="11436">
                  <c:v>759.73183781235</c:v>
                </c:pt>
                <c:pt idx="11437">
                  <c:v>749.88407935264</c:v>
                </c:pt>
                <c:pt idx="11438">
                  <c:v>756.91897486479</c:v>
                </c:pt>
                <c:pt idx="11439">
                  <c:v>752.3462386429483</c:v>
                </c:pt>
                <c:pt idx="11442">
                  <c:v>756.62304964393</c:v>
                </c:pt>
                <c:pt idx="11443">
                  <c:v>764.3171382027994</c:v>
                </c:pt>
                <c:pt idx="11444">
                  <c:v>761.7634045329</c:v>
                </c:pt>
                <c:pt idx="11445">
                  <c:v>756.80369425479</c:v>
                </c:pt>
                <c:pt idx="11448">
                  <c:v>746.383971595</c:v>
                </c:pt>
                <c:pt idx="11451">
                  <c:v>712.4284514209</c:v>
                </c:pt>
                <c:pt idx="11452">
                  <c:v>693.8177699509894</c:v>
                </c:pt>
                <c:pt idx="11453">
                  <c:v>677.68866600999</c:v>
                </c:pt>
                <c:pt idx="11454">
                  <c:v>676.0544672616101</c:v>
                </c:pt>
                <c:pt idx="11455">
                  <c:v>668.6458074316</c:v>
                </c:pt>
                <c:pt idx="11456">
                  <c:v>673.287314526631</c:v>
                </c:pt>
                <c:pt idx="11457">
                  <c:v>671.0411963820987</c:v>
                </c:pt>
                <c:pt idx="11458">
                  <c:v>673.8068654940479</c:v>
                </c:pt>
                <c:pt idx="11460">
                  <c:v>671.9422417626088</c:v>
                </c:pt>
                <c:pt idx="11462">
                  <c:v>675.7249197314101</c:v>
                </c:pt>
                <c:pt idx="11463">
                  <c:v>668.91484512007</c:v>
                </c:pt>
                <c:pt idx="11464">
                  <c:v>677.91863311657</c:v>
                </c:pt>
                <c:pt idx="11466">
                  <c:v>684.33317427228</c:v>
                </c:pt>
                <c:pt idx="11467">
                  <c:v>682.57299313136</c:v>
                </c:pt>
                <c:pt idx="11468">
                  <c:v>684.22285087154</c:v>
                </c:pt>
                <c:pt idx="11469">
                  <c:v>679.15559455969</c:v>
                </c:pt>
                <c:pt idx="11470">
                  <c:v>682.6414366233</c:v>
                </c:pt>
                <c:pt idx="11471">
                  <c:v>675.9892672289801</c:v>
                </c:pt>
                <c:pt idx="11472">
                  <c:v>686.00087493273</c:v>
                </c:pt>
                <c:pt idx="11473">
                  <c:v>682.87312176733</c:v>
                </c:pt>
                <c:pt idx="11475">
                  <c:v>681.28341663378</c:v>
                </c:pt>
                <c:pt idx="11476">
                  <c:v>683.43176061956</c:v>
                </c:pt>
                <c:pt idx="11478">
                  <c:v>685.50972766871</c:v>
                </c:pt>
                <c:pt idx="11479">
                  <c:v>678.1868627035601</c:v>
                </c:pt>
                <c:pt idx="11480">
                  <c:v>686.0084961444301</c:v>
                </c:pt>
                <c:pt idx="11481">
                  <c:v>682.89465650629</c:v>
                </c:pt>
                <c:pt idx="11482">
                  <c:v>685.7011491839583</c:v>
                </c:pt>
                <c:pt idx="11483">
                  <c:v>682.42413331099</c:v>
                </c:pt>
                <c:pt idx="11484">
                  <c:v>685.3024252562001</c:v>
                </c:pt>
                <c:pt idx="11485">
                  <c:v>682.657642104038</c:v>
                </c:pt>
                <c:pt idx="11486">
                  <c:v>688.996924795048</c:v>
                </c:pt>
                <c:pt idx="11487">
                  <c:v>681.6606901248489</c:v>
                </c:pt>
                <c:pt idx="11488">
                  <c:v>684.45819422978</c:v>
                </c:pt>
                <c:pt idx="11489">
                  <c:v>684.5051807563</c:v>
                </c:pt>
                <c:pt idx="11490">
                  <c:v>686.64040121543</c:v>
                </c:pt>
                <c:pt idx="11491">
                  <c:v>683.3595053048994</c:v>
                </c:pt>
                <c:pt idx="11492">
                  <c:v>685.41395042134</c:v>
                </c:pt>
                <c:pt idx="11493">
                  <c:v>687.17389813079</c:v>
                </c:pt>
                <c:pt idx="11494">
                  <c:v>727.20079843421</c:v>
                </c:pt>
                <c:pt idx="11495">
                  <c:v>763.6415015800499</c:v>
                </c:pt>
                <c:pt idx="11496">
                  <c:v>763.88617187934</c:v>
                </c:pt>
                <c:pt idx="11498">
                  <c:v>764.3060819233499</c:v>
                </c:pt>
                <c:pt idx="11499">
                  <c:v>763.3774605256901</c:v>
                </c:pt>
                <c:pt idx="11500">
                  <c:v>766.75940283826</c:v>
                </c:pt>
                <c:pt idx="11501">
                  <c:v>771.5522508663594</c:v>
                </c:pt>
                <c:pt idx="11502">
                  <c:v>777.9485163808089</c:v>
                </c:pt>
                <c:pt idx="11503">
                  <c:v>735.90649144766</c:v>
                </c:pt>
                <c:pt idx="11504">
                  <c:v>717.5183775326</c:v>
                </c:pt>
                <c:pt idx="11505">
                  <c:v>696.0052207724287</c:v>
                </c:pt>
                <c:pt idx="11506">
                  <c:v>695.3815431157789</c:v>
                </c:pt>
                <c:pt idx="11507">
                  <c:v>692.5020106469699</c:v>
                </c:pt>
                <c:pt idx="11508">
                  <c:v>695.6380278814178</c:v>
                </c:pt>
                <c:pt idx="11509">
                  <c:v>692.9569171812776</c:v>
                </c:pt>
                <c:pt idx="11510">
                  <c:v>695.4602913024684</c:v>
                </c:pt>
                <c:pt idx="11511">
                  <c:v>693.3274141459075</c:v>
                </c:pt>
                <c:pt idx="11512">
                  <c:v>696.68849129645</c:v>
                </c:pt>
                <c:pt idx="11513">
                  <c:v>698.18344931224</c:v>
                </c:pt>
                <c:pt idx="11514">
                  <c:v>699.75524512216</c:v>
                </c:pt>
                <c:pt idx="11515">
                  <c:v>693.12834558272</c:v>
                </c:pt>
                <c:pt idx="11516">
                  <c:v>699.3569871396294</c:v>
                </c:pt>
                <c:pt idx="11517">
                  <c:v>698.09330708177</c:v>
                </c:pt>
                <c:pt idx="11518">
                  <c:v>705.12287050493</c:v>
                </c:pt>
                <c:pt idx="11519">
                  <c:v>697.9594994533194</c:v>
                </c:pt>
                <c:pt idx="11520">
                  <c:v>696.02192294675</c:v>
                </c:pt>
                <c:pt idx="11521">
                  <c:v>534.74599312756</c:v>
                </c:pt>
                <c:pt idx="11522">
                  <c:v>461.59598325049</c:v>
                </c:pt>
                <c:pt idx="11551">
                  <c:v>286.12050893365</c:v>
                </c:pt>
                <c:pt idx="11552">
                  <c:v>688.41893268433</c:v>
                </c:pt>
                <c:pt idx="11553">
                  <c:v>687.9449160799999</c:v>
                </c:pt>
                <c:pt idx="11554">
                  <c:v>689.6978859274205</c:v>
                </c:pt>
                <c:pt idx="11556">
                  <c:v>688.21712956182</c:v>
                </c:pt>
                <c:pt idx="11557">
                  <c:v>685.48843898918</c:v>
                </c:pt>
                <c:pt idx="11559">
                  <c:v>686.7637743985605</c:v>
                </c:pt>
                <c:pt idx="11560">
                  <c:v>678.49436574347</c:v>
                </c:pt>
                <c:pt idx="11561">
                  <c:v>683.9611014564288</c:v>
                </c:pt>
                <c:pt idx="11562">
                  <c:v>681.6226207277389</c:v>
                </c:pt>
                <c:pt idx="11563">
                  <c:v>687.40338936981</c:v>
                </c:pt>
                <c:pt idx="11564">
                  <c:v>679.5717996632101</c:v>
                </c:pt>
                <c:pt idx="11565">
                  <c:v>681.506499082559</c:v>
                </c:pt>
                <c:pt idx="11566">
                  <c:v>682.07584712722</c:v>
                </c:pt>
                <c:pt idx="11568">
                  <c:v>677.28040635562</c:v>
                </c:pt>
                <c:pt idx="11569">
                  <c:v>682.75599416877</c:v>
                </c:pt>
                <c:pt idx="11570">
                  <c:v>679.11069261619</c:v>
                </c:pt>
                <c:pt idx="11571">
                  <c:v>677.18748324434</c:v>
                </c:pt>
                <c:pt idx="11572">
                  <c:v>677.0021447749087</c:v>
                </c:pt>
                <c:pt idx="11573">
                  <c:v>679.41043606414</c:v>
                </c:pt>
                <c:pt idx="11574">
                  <c:v>678.07215049687</c:v>
                </c:pt>
                <c:pt idx="11575">
                  <c:v>672.799477246401</c:v>
                </c:pt>
                <c:pt idx="11576">
                  <c:v>674.1412264235682</c:v>
                </c:pt>
                <c:pt idx="11577">
                  <c:v>673.0725778822689</c:v>
                </c:pt>
                <c:pt idx="11578">
                  <c:v>669.13818303527</c:v>
                </c:pt>
                <c:pt idx="11579">
                  <c:v>657.20258981622</c:v>
                </c:pt>
                <c:pt idx="11581">
                  <c:v>671.2145925896</c:v>
                </c:pt>
                <c:pt idx="11582">
                  <c:v>704.72202333697</c:v>
                </c:pt>
                <c:pt idx="11583">
                  <c:v>702.50225555859</c:v>
                </c:pt>
                <c:pt idx="11584">
                  <c:v>692.6815030507701</c:v>
                </c:pt>
                <c:pt idx="11586">
                  <c:v>648.16981160036</c:v>
                </c:pt>
                <c:pt idx="11587">
                  <c:v>634.81330872457</c:v>
                </c:pt>
                <c:pt idx="11588">
                  <c:v>617.461652841258</c:v>
                </c:pt>
                <c:pt idx="11589">
                  <c:v>599.6834111375005</c:v>
                </c:pt>
                <c:pt idx="11591">
                  <c:v>579.889032327141</c:v>
                </c:pt>
                <c:pt idx="11592">
                  <c:v>566.2661763461305</c:v>
                </c:pt>
                <c:pt idx="11593">
                  <c:v>548.74643037026</c:v>
                </c:pt>
                <c:pt idx="11607">
                  <c:v>291.87227287749</c:v>
                </c:pt>
                <c:pt idx="11608">
                  <c:v>303.2937106992791</c:v>
                </c:pt>
                <c:pt idx="11609">
                  <c:v>515.40043905021</c:v>
                </c:pt>
                <c:pt idx="11610">
                  <c:v>394.458970277399</c:v>
                </c:pt>
                <c:pt idx="11671">
                  <c:v>612.9678561113083</c:v>
                </c:pt>
                <c:pt idx="11672">
                  <c:v>667.20382166856</c:v>
                </c:pt>
                <c:pt idx="11673">
                  <c:v>664.0992061841794</c:v>
                </c:pt>
                <c:pt idx="11675">
                  <c:v>662.9642704064</c:v>
                </c:pt>
                <c:pt idx="11676">
                  <c:v>665.9170630889078</c:v>
                </c:pt>
                <c:pt idx="11677">
                  <c:v>665.3264630529686</c:v>
                </c:pt>
                <c:pt idx="11678">
                  <c:v>667.82814952841</c:v>
                </c:pt>
                <c:pt idx="11679">
                  <c:v>663.44774366818</c:v>
                </c:pt>
                <c:pt idx="11681">
                  <c:v>664.30793826008</c:v>
                </c:pt>
                <c:pt idx="11682">
                  <c:v>661.4585540930186</c:v>
                </c:pt>
                <c:pt idx="11683">
                  <c:v>661.49403347848</c:v>
                </c:pt>
                <c:pt idx="11684">
                  <c:v>662.05051176804</c:v>
                </c:pt>
                <c:pt idx="11685">
                  <c:v>665.07635765688</c:v>
                </c:pt>
                <c:pt idx="11686">
                  <c:v>656.9724548783</c:v>
                </c:pt>
                <c:pt idx="11687">
                  <c:v>664.02013391217</c:v>
                </c:pt>
                <c:pt idx="11688">
                  <c:v>661.17556340894</c:v>
                </c:pt>
                <c:pt idx="11689">
                  <c:v>661.4669165724794</c:v>
                </c:pt>
                <c:pt idx="11690">
                  <c:v>659.49128562859</c:v>
                </c:pt>
                <c:pt idx="11691">
                  <c:v>656.7625695447489</c:v>
                </c:pt>
                <c:pt idx="11692">
                  <c:v>663.07679141417</c:v>
                </c:pt>
                <c:pt idx="11695">
                  <c:v>659.86977450512</c:v>
                </c:pt>
                <c:pt idx="11696">
                  <c:v>656.81707937315</c:v>
                </c:pt>
                <c:pt idx="11697">
                  <c:v>663.65372739812</c:v>
                </c:pt>
                <c:pt idx="11698">
                  <c:v>656.2522991600388</c:v>
                </c:pt>
                <c:pt idx="11699">
                  <c:v>662.674911236241</c:v>
                </c:pt>
                <c:pt idx="11701">
                  <c:v>657.63249066922</c:v>
                </c:pt>
                <c:pt idx="11703">
                  <c:v>658.09161263689</c:v>
                </c:pt>
                <c:pt idx="11704">
                  <c:v>664.3525486339178</c:v>
                </c:pt>
                <c:pt idx="11705">
                  <c:v>664.76890159499</c:v>
                </c:pt>
                <c:pt idx="11706">
                  <c:v>679.6230629125901</c:v>
                </c:pt>
                <c:pt idx="11707">
                  <c:v>721.05300281948</c:v>
                </c:pt>
                <c:pt idx="11710">
                  <c:v>741.57799318604</c:v>
                </c:pt>
                <c:pt idx="11711">
                  <c:v>746.4721616474094</c:v>
                </c:pt>
                <c:pt idx="11712">
                  <c:v>745.9018694275094</c:v>
                </c:pt>
                <c:pt idx="11713">
                  <c:v>744.38283252226</c:v>
                </c:pt>
                <c:pt idx="11714">
                  <c:v>745.6530056832594</c:v>
                </c:pt>
                <c:pt idx="11715">
                  <c:v>746.8758189834789</c:v>
                </c:pt>
                <c:pt idx="11716">
                  <c:v>753.96161421638</c:v>
                </c:pt>
                <c:pt idx="11717">
                  <c:v>742.13932496174</c:v>
                </c:pt>
                <c:pt idx="11718">
                  <c:v>733.0656240494785</c:v>
                </c:pt>
                <c:pt idx="11719">
                  <c:v>739.20505829889</c:v>
                </c:pt>
                <c:pt idx="11720">
                  <c:v>737.1262687157579</c:v>
                </c:pt>
                <c:pt idx="11721">
                  <c:v>734.3401180447178</c:v>
                </c:pt>
                <c:pt idx="11722">
                  <c:v>738.48940977249</c:v>
                </c:pt>
                <c:pt idx="11724">
                  <c:v>739.2095398123</c:v>
                </c:pt>
                <c:pt idx="11725">
                  <c:v>739.42861559219</c:v>
                </c:pt>
                <c:pt idx="11727">
                  <c:v>738.7774999935201</c:v>
                </c:pt>
                <c:pt idx="11728">
                  <c:v>737.0795157632199</c:v>
                </c:pt>
                <c:pt idx="11729">
                  <c:v>742.3684660541601</c:v>
                </c:pt>
                <c:pt idx="11730">
                  <c:v>744.20197390395</c:v>
                </c:pt>
                <c:pt idx="11731">
                  <c:v>737.29602081787</c:v>
                </c:pt>
                <c:pt idx="11733">
                  <c:v>747.05822573962</c:v>
                </c:pt>
                <c:pt idx="11734">
                  <c:v>748.9036920956694</c:v>
                </c:pt>
                <c:pt idx="11735">
                  <c:v>724.3180399565005</c:v>
                </c:pt>
                <c:pt idx="11736">
                  <c:v>703.4470468783001</c:v>
                </c:pt>
                <c:pt idx="11737">
                  <c:v>678.39411337858</c:v>
                </c:pt>
                <c:pt idx="11738">
                  <c:v>664.61964506909</c:v>
                </c:pt>
                <c:pt idx="11739">
                  <c:v>668.9580718045394</c:v>
                </c:pt>
                <c:pt idx="11741">
                  <c:v>668.6856558929284</c:v>
                </c:pt>
                <c:pt idx="11742">
                  <c:v>665.570398242691</c:v>
                </c:pt>
                <c:pt idx="11744">
                  <c:v>669.3507150722401</c:v>
                </c:pt>
                <c:pt idx="11745">
                  <c:v>666.7554641919783</c:v>
                </c:pt>
                <c:pt idx="11746">
                  <c:v>664.91344938188</c:v>
                </c:pt>
                <c:pt idx="11747">
                  <c:v>672.42836200539</c:v>
                </c:pt>
                <c:pt idx="11749">
                  <c:v>668.49327635723</c:v>
                </c:pt>
                <c:pt idx="11750">
                  <c:v>667.3562305257389</c:v>
                </c:pt>
                <c:pt idx="11751">
                  <c:v>665.9469804523801</c:v>
                </c:pt>
                <c:pt idx="11752">
                  <c:v>669.2646920934588</c:v>
                </c:pt>
                <c:pt idx="11753">
                  <c:v>668.18244478952</c:v>
                </c:pt>
                <c:pt idx="11755">
                  <c:v>669.4576735192</c:v>
                </c:pt>
                <c:pt idx="11756">
                  <c:v>669.54304954632</c:v>
                </c:pt>
                <c:pt idx="11757">
                  <c:v>671.75810164512</c:v>
                </c:pt>
                <c:pt idx="11758">
                  <c:v>671.01530635349</c:v>
                </c:pt>
                <c:pt idx="11759">
                  <c:v>668.30327339009</c:v>
                </c:pt>
                <c:pt idx="11760">
                  <c:v>667.0615005134994</c:v>
                </c:pt>
                <c:pt idx="11762">
                  <c:v>674.15599165754</c:v>
                </c:pt>
                <c:pt idx="11763">
                  <c:v>666.30587721929</c:v>
                </c:pt>
                <c:pt idx="11764">
                  <c:v>474.64797317433</c:v>
                </c:pt>
                <c:pt idx="11765">
                  <c:v>475.25880941484</c:v>
                </c:pt>
                <c:pt idx="11772">
                  <c:v>243.6895237247699</c:v>
                </c:pt>
                <c:pt idx="11774">
                  <c:v>662.6529122652394</c:v>
                </c:pt>
                <c:pt idx="11775">
                  <c:v>661.57437912258</c:v>
                </c:pt>
                <c:pt idx="11776">
                  <c:v>665.6633502584005</c:v>
                </c:pt>
                <c:pt idx="11777">
                  <c:v>663.49548436416</c:v>
                </c:pt>
                <c:pt idx="11778">
                  <c:v>661.89980987848</c:v>
                </c:pt>
                <c:pt idx="11779">
                  <c:v>665.8461545522489</c:v>
                </c:pt>
                <c:pt idx="11781">
                  <c:v>659.75363142127</c:v>
                </c:pt>
                <c:pt idx="11782">
                  <c:v>662.46638324849</c:v>
                </c:pt>
                <c:pt idx="11783">
                  <c:v>656.0653641742489</c:v>
                </c:pt>
                <c:pt idx="11784">
                  <c:v>664.20513068043</c:v>
                </c:pt>
                <c:pt idx="11785">
                  <c:v>663.59770638138</c:v>
                </c:pt>
                <c:pt idx="11786">
                  <c:v>662.8124585691</c:v>
                </c:pt>
                <c:pt idx="11788">
                  <c:v>659.88075733585</c:v>
                </c:pt>
                <c:pt idx="11789">
                  <c:v>662.18907647331</c:v>
                </c:pt>
                <c:pt idx="11790">
                  <c:v>657.79826130429</c:v>
                </c:pt>
                <c:pt idx="11792">
                  <c:v>659.95384557408</c:v>
                </c:pt>
                <c:pt idx="11793">
                  <c:v>655.57301982407</c:v>
                </c:pt>
                <c:pt idx="11794">
                  <c:v>657.41031890489</c:v>
                </c:pt>
                <c:pt idx="11795">
                  <c:v>663.3321067310083</c:v>
                </c:pt>
                <c:pt idx="11796">
                  <c:v>665.47693258557</c:v>
                </c:pt>
                <c:pt idx="11799">
                  <c:v>664.19145374156</c:v>
                </c:pt>
                <c:pt idx="11800">
                  <c:v>658.4546175697201</c:v>
                </c:pt>
                <c:pt idx="11803">
                  <c:v>655.0565126404389</c:v>
                </c:pt>
                <c:pt idx="11804">
                  <c:v>658.1313987901199</c:v>
                </c:pt>
                <c:pt idx="11805">
                  <c:v>656.9370891193901</c:v>
                </c:pt>
                <c:pt idx="11806">
                  <c:v>652.57475691106</c:v>
                </c:pt>
                <c:pt idx="11807">
                  <c:v>654.8485041374</c:v>
                </c:pt>
                <c:pt idx="11808">
                  <c:v>654.59472622016</c:v>
                </c:pt>
                <c:pt idx="11809">
                  <c:v>652.08990179481</c:v>
                </c:pt>
                <c:pt idx="11810">
                  <c:v>657.92898052183</c:v>
                </c:pt>
                <c:pt idx="11811">
                  <c:v>656.90682737741</c:v>
                </c:pt>
                <c:pt idx="11812">
                  <c:v>659.688070098101</c:v>
                </c:pt>
                <c:pt idx="11813">
                  <c:v>654.8090100012294</c:v>
                </c:pt>
                <c:pt idx="11814">
                  <c:v>653.34846763785</c:v>
                </c:pt>
                <c:pt idx="11815">
                  <c:v>656.45553935783</c:v>
                </c:pt>
                <c:pt idx="11816">
                  <c:v>652.69429523167</c:v>
                </c:pt>
                <c:pt idx="11817">
                  <c:v>652.07419481175</c:v>
                </c:pt>
                <c:pt idx="11818">
                  <c:v>655.47590755856</c:v>
                </c:pt>
                <c:pt idx="11820">
                  <c:v>652.7352719382705</c:v>
                </c:pt>
                <c:pt idx="11821">
                  <c:v>652.7687509185</c:v>
                </c:pt>
                <c:pt idx="11822">
                  <c:v>648.17359917743</c:v>
                </c:pt>
                <c:pt idx="11826">
                  <c:v>654.13345221875</c:v>
                </c:pt>
                <c:pt idx="11827">
                  <c:v>654.88855985233</c:v>
                </c:pt>
                <c:pt idx="11828">
                  <c:v>657.7606222520094</c:v>
                </c:pt>
                <c:pt idx="11829">
                  <c:v>653.28045302243</c:v>
                </c:pt>
                <c:pt idx="11830">
                  <c:v>653.49598314907</c:v>
                </c:pt>
                <c:pt idx="11831">
                  <c:v>655.79330224392</c:v>
                </c:pt>
                <c:pt idx="11832">
                  <c:v>651.09283016256</c:v>
                </c:pt>
                <c:pt idx="11834">
                  <c:v>654.37317238052</c:v>
                </c:pt>
                <c:pt idx="11836">
                  <c:v>652.8661161384377</c:v>
                </c:pt>
                <c:pt idx="11837">
                  <c:v>653.10591585112</c:v>
                </c:pt>
                <c:pt idx="11838">
                  <c:v>648.29081891149</c:v>
                </c:pt>
                <c:pt idx="11841">
                  <c:v>646.32848508817</c:v>
                </c:pt>
                <c:pt idx="11842">
                  <c:v>649.22534673251</c:v>
                </c:pt>
                <c:pt idx="11843">
                  <c:v>648.29116385906</c:v>
                </c:pt>
                <c:pt idx="11844">
                  <c:v>648.21811084561</c:v>
                </c:pt>
                <c:pt idx="11845">
                  <c:v>646.74357480555</c:v>
                </c:pt>
                <c:pt idx="11846">
                  <c:v>646.7411231939675</c:v>
                </c:pt>
                <c:pt idx="11847">
                  <c:v>649.90195261067</c:v>
                </c:pt>
                <c:pt idx="11848">
                  <c:v>644.6662029754689</c:v>
                </c:pt>
                <c:pt idx="11849">
                  <c:v>644.77607142125</c:v>
                </c:pt>
                <c:pt idx="11850">
                  <c:v>647.26950271028</c:v>
                </c:pt>
                <c:pt idx="11851">
                  <c:v>646.54966651932</c:v>
                </c:pt>
                <c:pt idx="11852">
                  <c:v>644.6547111047494</c:v>
                </c:pt>
                <c:pt idx="11853">
                  <c:v>645.41029933703</c:v>
                </c:pt>
                <c:pt idx="11854">
                  <c:v>645.4134490483</c:v>
                </c:pt>
                <c:pt idx="11855">
                  <c:v>642.95013235936</c:v>
                </c:pt>
                <c:pt idx="11856">
                  <c:v>642.9555427159584</c:v>
                </c:pt>
                <c:pt idx="11857">
                  <c:v>645.9560584989075</c:v>
                </c:pt>
                <c:pt idx="11858">
                  <c:v>641.6126544679394</c:v>
                </c:pt>
                <c:pt idx="11859">
                  <c:v>644.08080072687</c:v>
                </c:pt>
                <c:pt idx="11860">
                  <c:v>665.4761238090488</c:v>
                </c:pt>
                <c:pt idx="11861">
                  <c:v>721.1212184182288</c:v>
                </c:pt>
                <c:pt idx="11862">
                  <c:v>728.0280100935694</c:v>
                </c:pt>
                <c:pt idx="11863">
                  <c:v>718.16540986917</c:v>
                </c:pt>
                <c:pt idx="11864">
                  <c:v>717.2449517839487</c:v>
                </c:pt>
                <c:pt idx="11865">
                  <c:v>715.51899064629</c:v>
                </c:pt>
                <c:pt idx="11866">
                  <c:v>715.37896745657</c:v>
                </c:pt>
                <c:pt idx="11867">
                  <c:v>716.337404294758</c:v>
                </c:pt>
                <c:pt idx="11868">
                  <c:v>713.7014686275501</c:v>
                </c:pt>
                <c:pt idx="11869">
                  <c:v>714.17442162315</c:v>
                </c:pt>
                <c:pt idx="11870">
                  <c:v>715.7551526807189</c:v>
                </c:pt>
                <c:pt idx="11871">
                  <c:v>714.8218249862794</c:v>
                </c:pt>
                <c:pt idx="11872">
                  <c:v>714.00983523609</c:v>
                </c:pt>
                <c:pt idx="11873">
                  <c:v>713.13491020164</c:v>
                </c:pt>
                <c:pt idx="11874">
                  <c:v>709.11020950201</c:v>
                </c:pt>
                <c:pt idx="11875">
                  <c:v>709.0325861729287</c:v>
                </c:pt>
                <c:pt idx="11876">
                  <c:v>713.26653402701</c:v>
                </c:pt>
                <c:pt idx="11877">
                  <c:v>711.6693174569001</c:v>
                </c:pt>
                <c:pt idx="11878">
                  <c:v>724.9463686530501</c:v>
                </c:pt>
                <c:pt idx="11880">
                  <c:v>726.76428037808</c:v>
                </c:pt>
                <c:pt idx="11881">
                  <c:v>707.51089295473</c:v>
                </c:pt>
                <c:pt idx="11882">
                  <c:v>678.4151651466</c:v>
                </c:pt>
                <c:pt idx="11883">
                  <c:v>641.87214782654</c:v>
                </c:pt>
                <c:pt idx="11884">
                  <c:v>636.8364933417089</c:v>
                </c:pt>
                <c:pt idx="11885">
                  <c:v>637.4465559535694</c:v>
                </c:pt>
                <c:pt idx="11887">
                  <c:v>636.71967461908</c:v>
                </c:pt>
                <c:pt idx="11888">
                  <c:v>638.32334395047</c:v>
                </c:pt>
                <c:pt idx="11889">
                  <c:v>642.2913453101</c:v>
                </c:pt>
                <c:pt idx="11890">
                  <c:v>638.6561807727301</c:v>
                </c:pt>
                <c:pt idx="11891">
                  <c:v>633.0011178746089</c:v>
                </c:pt>
                <c:pt idx="11892">
                  <c:v>636.7429551053189</c:v>
                </c:pt>
                <c:pt idx="11939">
                  <c:v>367.69036201585</c:v>
                </c:pt>
                <c:pt idx="11940">
                  <c:v>366.2423304756396</c:v>
                </c:pt>
                <c:pt idx="11941">
                  <c:v>366.891541158209</c:v>
                </c:pt>
                <c:pt idx="11942">
                  <c:v>598.5541539187001</c:v>
                </c:pt>
                <c:pt idx="11944">
                  <c:v>632.35050567668</c:v>
                </c:pt>
                <c:pt idx="11945">
                  <c:v>635.60450396821</c:v>
                </c:pt>
                <c:pt idx="11946">
                  <c:v>636.62547962474</c:v>
                </c:pt>
                <c:pt idx="11947">
                  <c:v>633.19192599465</c:v>
                </c:pt>
                <c:pt idx="11948">
                  <c:v>637.5592546975394</c:v>
                </c:pt>
                <c:pt idx="11949">
                  <c:v>637.7550951842987</c:v>
                </c:pt>
                <c:pt idx="11950">
                  <c:v>514.27679979513</c:v>
                </c:pt>
                <c:pt idx="11951">
                  <c:v>483.7143537642596</c:v>
                </c:pt>
                <c:pt idx="11952">
                  <c:v>632.3993421894294</c:v>
                </c:pt>
                <c:pt idx="11956">
                  <c:v>633.8993355932</c:v>
                </c:pt>
                <c:pt idx="11957">
                  <c:v>629.7782643054701</c:v>
                </c:pt>
                <c:pt idx="11959">
                  <c:v>632.6662070232886</c:v>
                </c:pt>
                <c:pt idx="11960">
                  <c:v>629.1722228343087</c:v>
                </c:pt>
                <c:pt idx="11961">
                  <c:v>631.28689198145</c:v>
                </c:pt>
                <c:pt idx="11962">
                  <c:v>631.61890571031</c:v>
                </c:pt>
                <c:pt idx="11963">
                  <c:v>632.3871255546999</c:v>
                </c:pt>
                <c:pt idx="11965">
                  <c:v>631.11189427807</c:v>
                </c:pt>
                <c:pt idx="11966">
                  <c:v>632.3811184332282</c:v>
                </c:pt>
                <c:pt idx="11967">
                  <c:v>629.81735506863</c:v>
                </c:pt>
                <c:pt idx="11969">
                  <c:v>632.951921581218</c:v>
                </c:pt>
                <c:pt idx="11970">
                  <c:v>626.41656957871</c:v>
                </c:pt>
                <c:pt idx="11971">
                  <c:v>624.3795005056301</c:v>
                </c:pt>
                <c:pt idx="11972">
                  <c:v>627.12108522899</c:v>
                </c:pt>
                <c:pt idx="11973">
                  <c:v>623.7554693134994</c:v>
                </c:pt>
                <c:pt idx="11974">
                  <c:v>623.3742629379499</c:v>
                </c:pt>
                <c:pt idx="11975">
                  <c:v>626.5473548254678</c:v>
                </c:pt>
                <c:pt idx="11976">
                  <c:v>627.40109925932</c:v>
                </c:pt>
                <c:pt idx="11977">
                  <c:v>626.3360622207389</c:v>
                </c:pt>
                <c:pt idx="11978">
                  <c:v>626.80617837232</c:v>
                </c:pt>
                <c:pt idx="11979">
                  <c:v>628.1109972881301</c:v>
                </c:pt>
                <c:pt idx="11980">
                  <c:v>627.27281908677</c:v>
                </c:pt>
                <c:pt idx="11981">
                  <c:v>627.69434573811</c:v>
                </c:pt>
                <c:pt idx="11982">
                  <c:v>628.02370791092</c:v>
                </c:pt>
                <c:pt idx="11983">
                  <c:v>626.9821648198088</c:v>
                </c:pt>
                <c:pt idx="11984">
                  <c:v>628.3492091904275</c:v>
                </c:pt>
                <c:pt idx="11985">
                  <c:v>631.4664784025588</c:v>
                </c:pt>
                <c:pt idx="11986">
                  <c:v>627.8370600634985</c:v>
                </c:pt>
                <c:pt idx="11987">
                  <c:v>629.0619102107394</c:v>
                </c:pt>
                <c:pt idx="11988">
                  <c:v>632.67122642674</c:v>
                </c:pt>
                <c:pt idx="11990">
                  <c:v>624.23067504445</c:v>
                </c:pt>
                <c:pt idx="11991">
                  <c:v>627.68317999793</c:v>
                </c:pt>
                <c:pt idx="11992">
                  <c:v>628.7926070830288</c:v>
                </c:pt>
                <c:pt idx="11993">
                  <c:v>627.9604906135701</c:v>
                </c:pt>
                <c:pt idx="11994">
                  <c:v>628.53757704086</c:v>
                </c:pt>
                <c:pt idx="11995">
                  <c:v>629.10029761702</c:v>
                </c:pt>
                <c:pt idx="11996">
                  <c:v>627.5024370247</c:v>
                </c:pt>
                <c:pt idx="11997">
                  <c:v>629.30984604247</c:v>
                </c:pt>
                <c:pt idx="11998">
                  <c:v>629.84638775961</c:v>
                </c:pt>
                <c:pt idx="11999">
                  <c:v>633.1598993347001</c:v>
                </c:pt>
                <c:pt idx="12000">
                  <c:v>629.7506508594594</c:v>
                </c:pt>
                <c:pt idx="12001">
                  <c:v>632.4074723994394</c:v>
                </c:pt>
                <c:pt idx="12002">
                  <c:v>633.3942338978301</c:v>
                </c:pt>
                <c:pt idx="12003">
                  <c:v>629.7122611499086</c:v>
                </c:pt>
                <c:pt idx="12004">
                  <c:v>633.09638188733</c:v>
                </c:pt>
                <c:pt idx="12005">
                  <c:v>633.74282103617</c:v>
                </c:pt>
                <c:pt idx="12006">
                  <c:v>626.51451984217</c:v>
                </c:pt>
                <c:pt idx="12007">
                  <c:v>626.78654576572</c:v>
                </c:pt>
                <c:pt idx="12008">
                  <c:v>628.17798859139</c:v>
                </c:pt>
                <c:pt idx="12010">
                  <c:v>626.70691891335</c:v>
                </c:pt>
                <c:pt idx="12011">
                  <c:v>627.16028341762</c:v>
                </c:pt>
                <c:pt idx="12013">
                  <c:v>663.4840979634</c:v>
                </c:pt>
                <c:pt idx="12014">
                  <c:v>691.42340164851</c:v>
                </c:pt>
                <c:pt idx="12015">
                  <c:v>713.91380194626</c:v>
                </c:pt>
                <c:pt idx="12016">
                  <c:v>714.4527098470401</c:v>
                </c:pt>
                <c:pt idx="12017">
                  <c:v>712.48332501537</c:v>
                </c:pt>
                <c:pt idx="12018">
                  <c:v>713.64588373562</c:v>
                </c:pt>
                <c:pt idx="12019">
                  <c:v>701.56049744388</c:v>
                </c:pt>
                <c:pt idx="12020">
                  <c:v>688.17138661729</c:v>
                </c:pt>
                <c:pt idx="12021">
                  <c:v>677.773683776421</c:v>
                </c:pt>
                <c:pt idx="12022">
                  <c:v>668.1163784949288</c:v>
                </c:pt>
                <c:pt idx="12023">
                  <c:v>643.8851271394086</c:v>
                </c:pt>
                <c:pt idx="12024">
                  <c:v>631.209713518801</c:v>
                </c:pt>
                <c:pt idx="12025">
                  <c:v>634.6211300322001</c:v>
                </c:pt>
                <c:pt idx="12026">
                  <c:v>667.98905696643</c:v>
                </c:pt>
                <c:pt idx="12027">
                  <c:v>694.82990274115</c:v>
                </c:pt>
                <c:pt idx="12028">
                  <c:v>708.440101413408</c:v>
                </c:pt>
                <c:pt idx="12029">
                  <c:v>706.5700688902589</c:v>
                </c:pt>
                <c:pt idx="12031">
                  <c:v>698.49744687419</c:v>
                </c:pt>
                <c:pt idx="12032">
                  <c:v>698.15979354142</c:v>
                </c:pt>
                <c:pt idx="12033">
                  <c:v>706.4399128692701</c:v>
                </c:pt>
                <c:pt idx="12034">
                  <c:v>701.44154835629</c:v>
                </c:pt>
                <c:pt idx="12035">
                  <c:v>692.88575596345</c:v>
                </c:pt>
                <c:pt idx="12036">
                  <c:v>697.28257524536</c:v>
                </c:pt>
                <c:pt idx="12037">
                  <c:v>684.5012586274501</c:v>
                </c:pt>
                <c:pt idx="12038">
                  <c:v>679.6722280322087</c:v>
                </c:pt>
                <c:pt idx="12039">
                  <c:v>687.76363395202</c:v>
                </c:pt>
                <c:pt idx="12040">
                  <c:v>683.17149669902</c:v>
                </c:pt>
                <c:pt idx="12041">
                  <c:v>688.07885302056</c:v>
                </c:pt>
                <c:pt idx="12042">
                  <c:v>686.7548945619705</c:v>
                </c:pt>
                <c:pt idx="12043">
                  <c:v>682.20568643902</c:v>
                </c:pt>
                <c:pt idx="12044">
                  <c:v>688.2952598632</c:v>
                </c:pt>
                <c:pt idx="12045">
                  <c:v>688.8420825896999</c:v>
                </c:pt>
                <c:pt idx="12047">
                  <c:v>688.9131789047799</c:v>
                </c:pt>
                <c:pt idx="12048">
                  <c:v>693.1109597045094</c:v>
                </c:pt>
                <c:pt idx="12049">
                  <c:v>703.76841014714</c:v>
                </c:pt>
                <c:pt idx="12050">
                  <c:v>705.8360647945475</c:v>
                </c:pt>
                <c:pt idx="12052">
                  <c:v>684.1438642059401</c:v>
                </c:pt>
                <c:pt idx="12053">
                  <c:v>668.17372309739</c:v>
                </c:pt>
                <c:pt idx="12054">
                  <c:v>664.0310350447</c:v>
                </c:pt>
                <c:pt idx="12055">
                  <c:v>659.0786049794</c:v>
                </c:pt>
                <c:pt idx="12056">
                  <c:v>662.781186947311</c:v>
                </c:pt>
                <c:pt idx="12057">
                  <c:v>655.3666350993084</c:v>
                </c:pt>
                <c:pt idx="12058">
                  <c:v>652.0195194661</c:v>
                </c:pt>
                <c:pt idx="12059">
                  <c:v>653.81177257604</c:v>
                </c:pt>
                <c:pt idx="12060">
                  <c:v>641.8597474417401</c:v>
                </c:pt>
                <c:pt idx="12061">
                  <c:v>643.0026827834178</c:v>
                </c:pt>
                <c:pt idx="12062">
                  <c:v>656.04669313787</c:v>
                </c:pt>
                <c:pt idx="12064">
                  <c:v>662.55330226548</c:v>
                </c:pt>
                <c:pt idx="12065">
                  <c:v>653.01495784894</c:v>
                </c:pt>
                <c:pt idx="12066">
                  <c:v>648.20175627334</c:v>
                </c:pt>
                <c:pt idx="12067">
                  <c:v>631.07032837619</c:v>
                </c:pt>
                <c:pt idx="12068">
                  <c:v>621.69672164525</c:v>
                </c:pt>
                <c:pt idx="12069">
                  <c:v>619.6088543941701</c:v>
                </c:pt>
                <c:pt idx="12070">
                  <c:v>618.62018552755</c:v>
                </c:pt>
                <c:pt idx="12071">
                  <c:v>619.2153900891</c:v>
                </c:pt>
                <c:pt idx="12072">
                  <c:v>622.6530264304594</c:v>
                </c:pt>
                <c:pt idx="12073">
                  <c:v>624.08580895605</c:v>
                </c:pt>
                <c:pt idx="12075">
                  <c:v>624.12096831057</c:v>
                </c:pt>
                <c:pt idx="12076">
                  <c:v>621.67378580412</c:v>
                </c:pt>
                <c:pt idx="12077">
                  <c:v>618.4577210364189</c:v>
                </c:pt>
                <c:pt idx="12078">
                  <c:v>619.51371616237</c:v>
                </c:pt>
                <c:pt idx="12080">
                  <c:v>623.98272573237</c:v>
                </c:pt>
                <c:pt idx="12082">
                  <c:v>621.8760998717294</c:v>
                </c:pt>
                <c:pt idx="12083">
                  <c:v>625.06917426588</c:v>
                </c:pt>
                <c:pt idx="12084">
                  <c:v>622.0684680509401</c:v>
                </c:pt>
                <c:pt idx="12085">
                  <c:v>622.5420771448494</c:v>
                </c:pt>
                <c:pt idx="12086">
                  <c:v>625.5344958652</c:v>
                </c:pt>
                <c:pt idx="12087">
                  <c:v>622.70430442001</c:v>
                </c:pt>
                <c:pt idx="12088">
                  <c:v>626.01800684622</c:v>
                </c:pt>
                <c:pt idx="12089">
                  <c:v>627.4209450948994</c:v>
                </c:pt>
                <c:pt idx="12090">
                  <c:v>623.1018091739</c:v>
                </c:pt>
                <c:pt idx="12091">
                  <c:v>626.19054184686</c:v>
                </c:pt>
                <c:pt idx="12092">
                  <c:v>626.9410891816888</c:v>
                </c:pt>
                <c:pt idx="12093">
                  <c:v>625.3159240131188</c:v>
                </c:pt>
                <c:pt idx="12096">
                  <c:v>624.6281409822101</c:v>
                </c:pt>
                <c:pt idx="12098">
                  <c:v>621.0618285818089</c:v>
                </c:pt>
                <c:pt idx="12099">
                  <c:v>624.62030752702</c:v>
                </c:pt>
                <c:pt idx="12101">
                  <c:v>621.3269806135494</c:v>
                </c:pt>
                <c:pt idx="12102">
                  <c:v>624.37442863872</c:v>
                </c:pt>
                <c:pt idx="12103">
                  <c:v>625.02402663317</c:v>
                </c:pt>
                <c:pt idx="12104">
                  <c:v>624.1851633509001</c:v>
                </c:pt>
                <c:pt idx="12105">
                  <c:v>625.04390579778</c:v>
                </c:pt>
                <c:pt idx="12106">
                  <c:v>625.2580221947285</c:v>
                </c:pt>
                <c:pt idx="12107">
                  <c:v>624.614774678</c:v>
                </c:pt>
                <c:pt idx="12108">
                  <c:v>619.7132272408</c:v>
                </c:pt>
                <c:pt idx="12109">
                  <c:v>621.3242176337789</c:v>
                </c:pt>
                <c:pt idx="12110">
                  <c:v>619.4650199649487</c:v>
                </c:pt>
                <c:pt idx="12112">
                  <c:v>621.27708083037</c:v>
                </c:pt>
                <c:pt idx="12113">
                  <c:v>619.17598687168</c:v>
                </c:pt>
                <c:pt idx="12115">
                  <c:v>623.47607302827</c:v>
                </c:pt>
                <c:pt idx="12116">
                  <c:v>619.7444256999302</c:v>
                </c:pt>
                <c:pt idx="12117">
                  <c:v>619.8906874859679</c:v>
                </c:pt>
                <c:pt idx="12118">
                  <c:v>623.3562188323275</c:v>
                </c:pt>
                <c:pt idx="12119">
                  <c:v>623.69358309238</c:v>
                </c:pt>
                <c:pt idx="12120">
                  <c:v>619.8965145274199</c:v>
                </c:pt>
                <c:pt idx="12121">
                  <c:v>623.19730125719</c:v>
                </c:pt>
                <c:pt idx="12122">
                  <c:v>623.9121789800494</c:v>
                </c:pt>
                <c:pt idx="12123">
                  <c:v>622.9911170684094</c:v>
                </c:pt>
                <c:pt idx="12124">
                  <c:v>622.9252774984388</c:v>
                </c:pt>
                <c:pt idx="12125">
                  <c:v>623.7134095335</c:v>
                </c:pt>
                <c:pt idx="12126">
                  <c:v>616.7049562203</c:v>
                </c:pt>
                <c:pt idx="12127">
                  <c:v>616.5389747853</c:v>
                </c:pt>
                <c:pt idx="12128">
                  <c:v>617.37417536673</c:v>
                </c:pt>
                <c:pt idx="12130">
                  <c:v>616.8394608551994</c:v>
                </c:pt>
                <c:pt idx="12131">
                  <c:v>618.75965832981</c:v>
                </c:pt>
                <c:pt idx="12132">
                  <c:v>619.09488561698</c:v>
                </c:pt>
                <c:pt idx="12133">
                  <c:v>618.31929423189</c:v>
                </c:pt>
                <c:pt idx="12134">
                  <c:v>618.290424046161</c:v>
                </c:pt>
                <c:pt idx="12135">
                  <c:v>618.20487210805</c:v>
                </c:pt>
                <c:pt idx="12136">
                  <c:v>621.4838286091205</c:v>
                </c:pt>
                <c:pt idx="12137">
                  <c:v>616.87907367553</c:v>
                </c:pt>
                <c:pt idx="12138">
                  <c:v>619.82444243362</c:v>
                </c:pt>
                <c:pt idx="12140">
                  <c:v>616.6879220773201</c:v>
                </c:pt>
                <c:pt idx="12141">
                  <c:v>619.82305450478</c:v>
                </c:pt>
                <c:pt idx="12143">
                  <c:v>621.49976920428</c:v>
                </c:pt>
                <c:pt idx="12144">
                  <c:v>619.0541975236</c:v>
                </c:pt>
                <c:pt idx="12145">
                  <c:v>619.6905206492901</c:v>
                </c:pt>
                <c:pt idx="12146">
                  <c:v>619.9020685885794</c:v>
                </c:pt>
                <c:pt idx="12147">
                  <c:v>618.70204834946</c:v>
                </c:pt>
                <c:pt idx="12148">
                  <c:v>618.9002940165201</c:v>
                </c:pt>
                <c:pt idx="12149">
                  <c:v>618.87675252563</c:v>
                </c:pt>
                <c:pt idx="12150">
                  <c:v>621.8980430597001</c:v>
                </c:pt>
                <c:pt idx="12151">
                  <c:v>617.62016030413</c:v>
                </c:pt>
                <c:pt idx="12152">
                  <c:v>619.7597278350701</c:v>
                </c:pt>
                <c:pt idx="12154">
                  <c:v>616.56233295931</c:v>
                </c:pt>
                <c:pt idx="12155">
                  <c:v>618.44183355659</c:v>
                </c:pt>
                <c:pt idx="12156">
                  <c:v>618.51930880809</c:v>
                </c:pt>
                <c:pt idx="12157">
                  <c:v>618.9493220624901</c:v>
                </c:pt>
                <c:pt idx="12158">
                  <c:v>624.64331723704</c:v>
                </c:pt>
                <c:pt idx="12160">
                  <c:v>694.7869372811505</c:v>
                </c:pt>
                <c:pt idx="12161">
                  <c:v>695.68697630833</c:v>
                </c:pt>
                <c:pt idx="12162">
                  <c:v>687.8703693275501</c:v>
                </c:pt>
                <c:pt idx="12164">
                  <c:v>687.8830666061105</c:v>
                </c:pt>
                <c:pt idx="12165">
                  <c:v>689.60437159867</c:v>
                </c:pt>
                <c:pt idx="12166">
                  <c:v>689.29813273745</c:v>
                </c:pt>
                <c:pt idx="12167">
                  <c:v>685.3200876093099</c:v>
                </c:pt>
                <c:pt idx="12168">
                  <c:v>686.7931543694705</c:v>
                </c:pt>
                <c:pt idx="12169">
                  <c:v>686.41980622933</c:v>
                </c:pt>
                <c:pt idx="12170">
                  <c:v>686.76671119615</c:v>
                </c:pt>
                <c:pt idx="12171">
                  <c:v>684.12154282213</c:v>
                </c:pt>
                <c:pt idx="12172">
                  <c:v>683.59565675009</c:v>
                </c:pt>
                <c:pt idx="12173">
                  <c:v>687.2827248315</c:v>
                </c:pt>
                <c:pt idx="12174">
                  <c:v>681.3541605067</c:v>
                </c:pt>
                <c:pt idx="12175">
                  <c:v>681.91487545703</c:v>
                </c:pt>
                <c:pt idx="12176">
                  <c:v>684.9871051892084</c:v>
                </c:pt>
                <c:pt idx="12178">
                  <c:v>682.0315559937787</c:v>
                </c:pt>
                <c:pt idx="12179">
                  <c:v>685.87438902387</c:v>
                </c:pt>
                <c:pt idx="12180">
                  <c:v>686.7003865835401</c:v>
                </c:pt>
                <c:pt idx="12181">
                  <c:v>681.82547252758</c:v>
                </c:pt>
                <c:pt idx="12182">
                  <c:v>685.6586587890894</c:v>
                </c:pt>
                <c:pt idx="12183">
                  <c:v>686.6673104830384</c:v>
                </c:pt>
                <c:pt idx="12184">
                  <c:v>682.30256707938</c:v>
                </c:pt>
                <c:pt idx="12185">
                  <c:v>685.72089530134</c:v>
                </c:pt>
                <c:pt idx="12186">
                  <c:v>688.3753692855394</c:v>
                </c:pt>
                <c:pt idx="12187">
                  <c:v>694.7986006374</c:v>
                </c:pt>
                <c:pt idx="12188">
                  <c:v>698.06686835698</c:v>
                </c:pt>
                <c:pt idx="12189">
                  <c:v>697.28437906504</c:v>
                </c:pt>
                <c:pt idx="12191">
                  <c:v>694.33437546909</c:v>
                </c:pt>
                <c:pt idx="12192">
                  <c:v>694.6121077926389</c:v>
                </c:pt>
                <c:pt idx="12193">
                  <c:v>694.40397777952</c:v>
                </c:pt>
                <c:pt idx="12194">
                  <c:v>683.01312427838</c:v>
                </c:pt>
                <c:pt idx="12195">
                  <c:v>658.08182837745</c:v>
                </c:pt>
                <c:pt idx="12196">
                  <c:v>644.79263845437</c:v>
                </c:pt>
                <c:pt idx="12197">
                  <c:v>624.11900267454</c:v>
                </c:pt>
                <c:pt idx="12200">
                  <c:v>621.2194629139001</c:v>
                </c:pt>
                <c:pt idx="12201">
                  <c:v>556.6939591259194</c:v>
                </c:pt>
                <c:pt idx="12256">
                  <c:v>619.93899447263</c:v>
                </c:pt>
                <c:pt idx="12257">
                  <c:v>619.6678440604194</c:v>
                </c:pt>
                <c:pt idx="12258">
                  <c:v>615.8607784839783</c:v>
                </c:pt>
                <c:pt idx="12259">
                  <c:v>617.7220655941701</c:v>
                </c:pt>
                <c:pt idx="12260">
                  <c:v>617.07198220019</c:v>
                </c:pt>
                <c:pt idx="12261">
                  <c:v>614.6176862124701</c:v>
                </c:pt>
                <c:pt idx="12262">
                  <c:v>614.42969517419</c:v>
                </c:pt>
                <c:pt idx="12263">
                  <c:v>618.10124735433</c:v>
                </c:pt>
                <c:pt idx="12264">
                  <c:v>621.5659764818394</c:v>
                </c:pt>
                <c:pt idx="12265">
                  <c:v>616.8528487954675</c:v>
                </c:pt>
                <c:pt idx="12266">
                  <c:v>619.1020363504099</c:v>
                </c:pt>
                <c:pt idx="12267">
                  <c:v>618.58069360829</c:v>
                </c:pt>
                <c:pt idx="12268">
                  <c:v>613.76314150859</c:v>
                </c:pt>
                <c:pt idx="12269">
                  <c:v>616.71986442809</c:v>
                </c:pt>
                <c:pt idx="12270">
                  <c:v>616.5141895126101</c:v>
                </c:pt>
                <c:pt idx="12271">
                  <c:v>614.4418176881999</c:v>
                </c:pt>
                <c:pt idx="12272">
                  <c:v>614.4500297757883</c:v>
                </c:pt>
                <c:pt idx="12273">
                  <c:v>614.5790280934489</c:v>
                </c:pt>
                <c:pt idx="12274">
                  <c:v>616.9338968969794</c:v>
                </c:pt>
                <c:pt idx="12275">
                  <c:v>612.7022927955583</c:v>
                </c:pt>
                <c:pt idx="12276">
                  <c:v>613.7871080126</c:v>
                </c:pt>
                <c:pt idx="12277">
                  <c:v>615.5564154585294</c:v>
                </c:pt>
                <c:pt idx="12278">
                  <c:v>611.63184564567</c:v>
                </c:pt>
                <c:pt idx="12279">
                  <c:v>611.6270659462001</c:v>
                </c:pt>
                <c:pt idx="12280">
                  <c:v>613.67188272916</c:v>
                </c:pt>
                <c:pt idx="12281">
                  <c:v>609.55829007589</c:v>
                </c:pt>
                <c:pt idx="12282">
                  <c:v>611.39465424789</c:v>
                </c:pt>
                <c:pt idx="12283">
                  <c:v>617.0706300756205</c:v>
                </c:pt>
                <c:pt idx="12284">
                  <c:v>617.67946266005</c:v>
                </c:pt>
                <c:pt idx="12285">
                  <c:v>615.32108153108</c:v>
                </c:pt>
                <c:pt idx="12286">
                  <c:v>614.7270060146</c:v>
                </c:pt>
                <c:pt idx="12287">
                  <c:v>616.81598654294</c:v>
                </c:pt>
                <c:pt idx="12288">
                  <c:v>613.38488836334</c:v>
                </c:pt>
                <c:pt idx="12289">
                  <c:v>613.26794132636</c:v>
                </c:pt>
                <c:pt idx="12290">
                  <c:v>616.3395317524901</c:v>
                </c:pt>
                <c:pt idx="12291">
                  <c:v>614.17724284725</c:v>
                </c:pt>
                <c:pt idx="12292">
                  <c:v>611.55403829431</c:v>
                </c:pt>
                <c:pt idx="12293">
                  <c:v>619.5713298637494</c:v>
                </c:pt>
                <c:pt idx="12294">
                  <c:v>618.91152035008</c:v>
                </c:pt>
                <c:pt idx="12295">
                  <c:v>614.4133038639001</c:v>
                </c:pt>
                <c:pt idx="12296">
                  <c:v>616.82391707646</c:v>
                </c:pt>
                <c:pt idx="12297">
                  <c:v>616.3281488213394</c:v>
                </c:pt>
                <c:pt idx="12298">
                  <c:v>619.0825670892789</c:v>
                </c:pt>
                <c:pt idx="12299">
                  <c:v>613.95498237539</c:v>
                </c:pt>
                <c:pt idx="12300">
                  <c:v>615.08377407774</c:v>
                </c:pt>
                <c:pt idx="12301">
                  <c:v>616.7281696746</c:v>
                </c:pt>
                <c:pt idx="12302">
                  <c:v>618.0820050851094</c:v>
                </c:pt>
                <c:pt idx="12304">
                  <c:v>619.9313581111101</c:v>
                </c:pt>
                <c:pt idx="12306">
                  <c:v>618.28027479056</c:v>
                </c:pt>
                <c:pt idx="12307">
                  <c:v>618.23041920891</c:v>
                </c:pt>
                <c:pt idx="12308">
                  <c:v>618.13816854794</c:v>
                </c:pt>
                <c:pt idx="12309">
                  <c:v>617.14590604189</c:v>
                </c:pt>
                <c:pt idx="12310">
                  <c:v>616.71684736798</c:v>
                </c:pt>
                <c:pt idx="12311">
                  <c:v>619.54334071951</c:v>
                </c:pt>
                <c:pt idx="12312">
                  <c:v>614.8422573913477</c:v>
                </c:pt>
                <c:pt idx="12314">
                  <c:v>623.4270266259277</c:v>
                </c:pt>
                <c:pt idx="12315">
                  <c:v>622.6459771957086</c:v>
                </c:pt>
                <c:pt idx="12316">
                  <c:v>618.6195529008701</c:v>
                </c:pt>
                <c:pt idx="12319">
                  <c:v>357.88234312096</c:v>
                </c:pt>
                <c:pt idx="12320">
                  <c:v>358.566036565179</c:v>
                </c:pt>
                <c:pt idx="12321">
                  <c:v>359.09184647496</c:v>
                </c:pt>
                <c:pt idx="12322">
                  <c:v>357.3707132953899</c:v>
                </c:pt>
                <c:pt idx="12325">
                  <c:v>623.63797706912</c:v>
                </c:pt>
                <c:pt idx="12326">
                  <c:v>618.72480954957</c:v>
                </c:pt>
                <c:pt idx="12327">
                  <c:v>621.64378643845</c:v>
                </c:pt>
                <c:pt idx="12328">
                  <c:v>621.9616773807583</c:v>
                </c:pt>
                <c:pt idx="12329">
                  <c:v>617.59271958918</c:v>
                </c:pt>
                <c:pt idx="12330">
                  <c:v>619.27522168873</c:v>
                </c:pt>
                <c:pt idx="12331">
                  <c:v>618.9359760798201</c:v>
                </c:pt>
                <c:pt idx="12332">
                  <c:v>627.08905326974</c:v>
                </c:pt>
                <c:pt idx="12333">
                  <c:v>622.62603129637</c:v>
                </c:pt>
                <c:pt idx="12334">
                  <c:v>622.1844262336</c:v>
                </c:pt>
                <c:pt idx="12335">
                  <c:v>624.8644243822278</c:v>
                </c:pt>
                <c:pt idx="12336">
                  <c:v>619.1220179229894</c:v>
                </c:pt>
                <c:pt idx="12337">
                  <c:v>621.358731268171</c:v>
                </c:pt>
                <c:pt idx="12338">
                  <c:v>497.6405929656499</c:v>
                </c:pt>
                <c:pt idx="12339">
                  <c:v>465.3051270284199</c:v>
                </c:pt>
                <c:pt idx="12341">
                  <c:v>461.99468301452</c:v>
                </c:pt>
                <c:pt idx="12342">
                  <c:v>468.14513107787</c:v>
                </c:pt>
                <c:pt idx="12343">
                  <c:v>497.1940495226796</c:v>
                </c:pt>
                <c:pt idx="12344">
                  <c:v>497.71863012345</c:v>
                </c:pt>
                <c:pt idx="12345">
                  <c:v>498.2680046905299</c:v>
                </c:pt>
                <c:pt idx="12346">
                  <c:v>499.031971972399</c:v>
                </c:pt>
                <c:pt idx="12347">
                  <c:v>618.2970106850601</c:v>
                </c:pt>
                <c:pt idx="12349">
                  <c:v>619.5966561457788</c:v>
                </c:pt>
                <c:pt idx="12350">
                  <c:v>615.50332363809</c:v>
                </c:pt>
                <c:pt idx="12351">
                  <c:v>617.33492472765</c:v>
                </c:pt>
                <c:pt idx="12352">
                  <c:v>621.7917848686</c:v>
                </c:pt>
                <c:pt idx="12353">
                  <c:v>625.00205194367</c:v>
                </c:pt>
                <c:pt idx="12356">
                  <c:v>621.94871654141</c:v>
                </c:pt>
                <c:pt idx="12357">
                  <c:v>617.77595637139</c:v>
                </c:pt>
                <c:pt idx="12358">
                  <c:v>619.83687060985</c:v>
                </c:pt>
                <c:pt idx="12360">
                  <c:v>619.7945717032301</c:v>
                </c:pt>
                <c:pt idx="12361">
                  <c:v>619.0782515666</c:v>
                </c:pt>
                <c:pt idx="12362">
                  <c:v>624.8552195255178</c:v>
                </c:pt>
                <c:pt idx="12363">
                  <c:v>625.6372917682494</c:v>
                </c:pt>
                <c:pt idx="12364">
                  <c:v>623.4289641524389</c:v>
                </c:pt>
                <c:pt idx="12365">
                  <c:v>623.1074488065</c:v>
                </c:pt>
                <c:pt idx="12366">
                  <c:v>625.52034113631</c:v>
                </c:pt>
                <c:pt idx="12367">
                  <c:v>625.27641600191</c:v>
                </c:pt>
                <c:pt idx="12369">
                  <c:v>623.46349277035</c:v>
                </c:pt>
                <c:pt idx="12370">
                  <c:v>628.8372695153078</c:v>
                </c:pt>
                <c:pt idx="12372">
                  <c:v>625.4377866887094</c:v>
                </c:pt>
                <c:pt idx="12373">
                  <c:v>625.1073217956489</c:v>
                </c:pt>
                <c:pt idx="12374">
                  <c:v>627.13387945317</c:v>
                </c:pt>
                <c:pt idx="12375">
                  <c:v>621.9637279142494</c:v>
                </c:pt>
                <c:pt idx="12376">
                  <c:v>624.42604495982</c:v>
                </c:pt>
                <c:pt idx="12377">
                  <c:v>628.02575821495</c:v>
                </c:pt>
                <c:pt idx="12378">
                  <c:v>627.05012636701</c:v>
                </c:pt>
                <c:pt idx="12379">
                  <c:v>622.4888468856999</c:v>
                </c:pt>
                <c:pt idx="12380">
                  <c:v>624.07864694101</c:v>
                </c:pt>
                <c:pt idx="12381">
                  <c:v>643.9120144399083</c:v>
                </c:pt>
                <c:pt idx="12382">
                  <c:v>673.15378577477</c:v>
                </c:pt>
                <c:pt idx="12383">
                  <c:v>674.63479407718</c:v>
                </c:pt>
                <c:pt idx="12384">
                  <c:v>678.11095300317</c:v>
                </c:pt>
                <c:pt idx="12389">
                  <c:v>686.58617398956</c:v>
                </c:pt>
                <c:pt idx="12390">
                  <c:v>692.3115974873688</c:v>
                </c:pt>
                <c:pt idx="12391">
                  <c:v>698.5622616470994</c:v>
                </c:pt>
                <c:pt idx="12393">
                  <c:v>699.71429351767</c:v>
                </c:pt>
                <c:pt idx="12394">
                  <c:v>676.7186378733501</c:v>
                </c:pt>
                <c:pt idx="12395">
                  <c:v>647.81876851296</c:v>
                </c:pt>
                <c:pt idx="12396">
                  <c:v>641.4462237340779</c:v>
                </c:pt>
                <c:pt idx="12397">
                  <c:v>633.71347561922</c:v>
                </c:pt>
                <c:pt idx="12398">
                  <c:v>628.6222338089989</c:v>
                </c:pt>
                <c:pt idx="12399">
                  <c:v>627.53975785202</c:v>
                </c:pt>
                <c:pt idx="12400">
                  <c:v>627.43387946445</c:v>
                </c:pt>
                <c:pt idx="12401">
                  <c:v>631.9044685792501</c:v>
                </c:pt>
                <c:pt idx="12402">
                  <c:v>623.3375759540401</c:v>
                </c:pt>
                <c:pt idx="12403">
                  <c:v>622.5845000095905</c:v>
                </c:pt>
                <c:pt idx="12404">
                  <c:v>624.19871215144</c:v>
                </c:pt>
                <c:pt idx="12405">
                  <c:v>621.85409336568</c:v>
                </c:pt>
                <c:pt idx="12406">
                  <c:v>617.9650231488089</c:v>
                </c:pt>
                <c:pt idx="12408">
                  <c:v>619.1111924584001</c:v>
                </c:pt>
                <c:pt idx="12410">
                  <c:v>615.0986601545101</c:v>
                </c:pt>
                <c:pt idx="12412">
                  <c:v>619.9326948822672</c:v>
                </c:pt>
                <c:pt idx="12413">
                  <c:v>619.3219367964894</c:v>
                </c:pt>
                <c:pt idx="12415">
                  <c:v>632.78711913914</c:v>
                </c:pt>
                <c:pt idx="12416">
                  <c:v>654.59938661395</c:v>
                </c:pt>
                <c:pt idx="12417">
                  <c:v>692.3072802021701</c:v>
                </c:pt>
                <c:pt idx="12418">
                  <c:v>708.3518242411999</c:v>
                </c:pt>
                <c:pt idx="12419">
                  <c:v>706.2062930947687</c:v>
                </c:pt>
                <c:pt idx="12420">
                  <c:v>706.50181140684</c:v>
                </c:pt>
                <c:pt idx="12421">
                  <c:v>708.4775144867089</c:v>
                </c:pt>
                <c:pt idx="12422">
                  <c:v>704.6944280603</c:v>
                </c:pt>
                <c:pt idx="12423">
                  <c:v>704.72736625711</c:v>
                </c:pt>
                <c:pt idx="12424">
                  <c:v>714.12746726277</c:v>
                </c:pt>
                <c:pt idx="12425">
                  <c:v>709.39788117624</c:v>
                </c:pt>
                <c:pt idx="12426">
                  <c:v>704.92026186667</c:v>
                </c:pt>
                <c:pt idx="12427">
                  <c:v>714.74547894647</c:v>
                </c:pt>
                <c:pt idx="12428">
                  <c:v>716.05683427479</c:v>
                </c:pt>
                <c:pt idx="12429">
                  <c:v>709.81475712779</c:v>
                </c:pt>
                <c:pt idx="12431">
                  <c:v>701.1913691552501</c:v>
                </c:pt>
                <c:pt idx="12432">
                  <c:v>698.68497497298</c:v>
                </c:pt>
                <c:pt idx="12433">
                  <c:v>692.15862040767</c:v>
                </c:pt>
                <c:pt idx="12434">
                  <c:v>687.6776683759189</c:v>
                </c:pt>
                <c:pt idx="12435">
                  <c:v>688.292131678581</c:v>
                </c:pt>
                <c:pt idx="12436">
                  <c:v>678.5326531696601</c:v>
                </c:pt>
                <c:pt idx="12438">
                  <c:v>689.9581037411099</c:v>
                </c:pt>
                <c:pt idx="12439">
                  <c:v>699.22430838037</c:v>
                </c:pt>
                <c:pt idx="12440">
                  <c:v>711.05638163931</c:v>
                </c:pt>
                <c:pt idx="12441">
                  <c:v>708.50829007179</c:v>
                </c:pt>
                <c:pt idx="12442">
                  <c:v>704.9288638851089</c:v>
                </c:pt>
                <c:pt idx="12443">
                  <c:v>705.15748758519</c:v>
                </c:pt>
                <c:pt idx="12444">
                  <c:v>703.5151616156094</c:v>
                </c:pt>
                <c:pt idx="12445">
                  <c:v>698.37797034166</c:v>
                </c:pt>
                <c:pt idx="12446">
                  <c:v>697.7854229435605</c:v>
                </c:pt>
                <c:pt idx="12447">
                  <c:v>703.7124613858994</c:v>
                </c:pt>
                <c:pt idx="12448">
                  <c:v>692.97703840131</c:v>
                </c:pt>
                <c:pt idx="12449">
                  <c:v>689.8822500100089</c:v>
                </c:pt>
                <c:pt idx="12450">
                  <c:v>692.93107746134</c:v>
                </c:pt>
                <c:pt idx="12452">
                  <c:v>692.20582209019</c:v>
                </c:pt>
                <c:pt idx="12454">
                  <c:v>691.03338813117</c:v>
                </c:pt>
                <c:pt idx="12455">
                  <c:v>691.04950546882</c:v>
                </c:pt>
                <c:pt idx="12456">
                  <c:v>687.1171513732801</c:v>
                </c:pt>
                <c:pt idx="12457">
                  <c:v>697.76398164254</c:v>
                </c:pt>
                <c:pt idx="12458">
                  <c:v>698.8021387021088</c:v>
                </c:pt>
                <c:pt idx="12459">
                  <c:v>701.7728316659001</c:v>
                </c:pt>
                <c:pt idx="12460">
                  <c:v>701.3465197280385</c:v>
                </c:pt>
                <c:pt idx="12461">
                  <c:v>675.0396977258994</c:v>
                </c:pt>
                <c:pt idx="12462">
                  <c:v>637.8827292509801</c:v>
                </c:pt>
                <c:pt idx="12463">
                  <c:v>618.60270760002</c:v>
                </c:pt>
                <c:pt idx="12464">
                  <c:v>612.0862278074385</c:v>
                </c:pt>
                <c:pt idx="12465">
                  <c:v>608.8328059659689</c:v>
                </c:pt>
                <c:pt idx="12466">
                  <c:v>607.38697132589</c:v>
                </c:pt>
                <c:pt idx="12467">
                  <c:v>614.29486515633</c:v>
                </c:pt>
                <c:pt idx="12468">
                  <c:v>611.8316479103999</c:v>
                </c:pt>
                <c:pt idx="12469">
                  <c:v>606.30973029136</c:v>
                </c:pt>
                <c:pt idx="12470">
                  <c:v>606.82443287587</c:v>
                </c:pt>
                <c:pt idx="12471">
                  <c:v>605.0135037718501</c:v>
                </c:pt>
                <c:pt idx="12472">
                  <c:v>603.26628801968</c:v>
                </c:pt>
                <c:pt idx="12473">
                  <c:v>604.9478989851688</c:v>
                </c:pt>
                <c:pt idx="12474">
                  <c:v>602.8091275913494</c:v>
                </c:pt>
                <c:pt idx="12475">
                  <c:v>602.7491022658601</c:v>
                </c:pt>
                <c:pt idx="12476">
                  <c:v>601.34497704713</c:v>
                </c:pt>
                <c:pt idx="12477">
                  <c:v>594.9481874518301</c:v>
                </c:pt>
                <c:pt idx="12478">
                  <c:v>601.67636746927</c:v>
                </c:pt>
                <c:pt idx="12479">
                  <c:v>599.20482486672</c:v>
                </c:pt>
                <c:pt idx="12480">
                  <c:v>597.54168804217</c:v>
                </c:pt>
                <c:pt idx="12481">
                  <c:v>594.3452409522494</c:v>
                </c:pt>
                <c:pt idx="12482">
                  <c:v>592.88958551606</c:v>
                </c:pt>
                <c:pt idx="12483">
                  <c:v>594.10088666695</c:v>
                </c:pt>
                <c:pt idx="12484">
                  <c:v>597.79846723718</c:v>
                </c:pt>
                <c:pt idx="12485">
                  <c:v>591.89587037768</c:v>
                </c:pt>
                <c:pt idx="12486">
                  <c:v>592.8687043802394</c:v>
                </c:pt>
                <c:pt idx="12580">
                  <c:v>385.5951880777299</c:v>
                </c:pt>
                <c:pt idx="12581">
                  <c:v>386.9690401899701</c:v>
                </c:pt>
                <c:pt idx="12582">
                  <c:v>436.03411813476</c:v>
                </c:pt>
                <c:pt idx="12583">
                  <c:v>548.9540678352379</c:v>
                </c:pt>
                <c:pt idx="12584">
                  <c:v>586.968625813338</c:v>
                </c:pt>
                <c:pt idx="12585">
                  <c:v>583.33056352601</c:v>
                </c:pt>
                <c:pt idx="12586">
                  <c:v>591.38490747933</c:v>
                </c:pt>
                <c:pt idx="12587">
                  <c:v>591.17856781194</c:v>
                </c:pt>
                <c:pt idx="12589">
                  <c:v>389.95365468074</c:v>
                </c:pt>
                <c:pt idx="12590">
                  <c:v>391.3407523755301</c:v>
                </c:pt>
                <c:pt idx="12591">
                  <c:v>355.37573990236</c:v>
                </c:pt>
                <c:pt idx="12606">
                  <c:v>423.4748371826996</c:v>
                </c:pt>
                <c:pt idx="12607">
                  <c:v>578.15856573314</c:v>
                </c:pt>
                <c:pt idx="12609">
                  <c:v>394.77729777987</c:v>
                </c:pt>
                <c:pt idx="12610">
                  <c:v>395.38396827484</c:v>
                </c:pt>
                <c:pt idx="12611">
                  <c:v>398.8155728731</c:v>
                </c:pt>
                <c:pt idx="12612">
                  <c:v>399.7106114909099</c:v>
                </c:pt>
                <c:pt idx="12613">
                  <c:v>397.18752870663</c:v>
                </c:pt>
                <c:pt idx="12614">
                  <c:v>397.62083768369</c:v>
                </c:pt>
                <c:pt idx="12615">
                  <c:v>396.00504523369</c:v>
                </c:pt>
                <c:pt idx="12616">
                  <c:v>401.3470977682096</c:v>
                </c:pt>
                <c:pt idx="12618">
                  <c:v>399.75116173284</c:v>
                </c:pt>
                <c:pt idx="12619">
                  <c:v>397.97076271185</c:v>
                </c:pt>
                <c:pt idx="12621">
                  <c:v>384.5543049303401</c:v>
                </c:pt>
                <c:pt idx="12622">
                  <c:v>366.40082612763</c:v>
                </c:pt>
                <c:pt idx="12623">
                  <c:v>342.81742638096</c:v>
                </c:pt>
                <c:pt idx="12624">
                  <c:v>317.0927888728899</c:v>
                </c:pt>
                <c:pt idx="12726">
                  <c:v>371.43224689701</c:v>
                </c:pt>
                <c:pt idx="12727">
                  <c:v>371.41024883478</c:v>
                </c:pt>
                <c:pt idx="12749">
                  <c:v>414.13273395977</c:v>
                </c:pt>
                <c:pt idx="12750">
                  <c:v>431.46213668302</c:v>
                </c:pt>
                <c:pt idx="12751">
                  <c:v>532.79936876383</c:v>
                </c:pt>
                <c:pt idx="12752">
                  <c:v>549.18406574835</c:v>
                </c:pt>
                <c:pt idx="12753">
                  <c:v>573.1126624318389</c:v>
                </c:pt>
                <c:pt idx="12754">
                  <c:v>582.44462891767</c:v>
                </c:pt>
                <c:pt idx="12755">
                  <c:v>599.9920397928894</c:v>
                </c:pt>
                <c:pt idx="12756">
                  <c:v>615.29361292091</c:v>
                </c:pt>
                <c:pt idx="12757">
                  <c:v>636.979830608811</c:v>
                </c:pt>
                <c:pt idx="12758">
                  <c:v>658.8418296678399</c:v>
                </c:pt>
                <c:pt idx="12759">
                  <c:v>674.7676259658488</c:v>
                </c:pt>
                <c:pt idx="12760">
                  <c:v>679.93089090953</c:v>
                </c:pt>
                <c:pt idx="12761">
                  <c:v>688.3589258091594</c:v>
                </c:pt>
                <c:pt idx="12762">
                  <c:v>678.2915354956</c:v>
                </c:pt>
                <c:pt idx="12763">
                  <c:v>676.3441674543787</c:v>
                </c:pt>
                <c:pt idx="12764">
                  <c:v>675.94824876947</c:v>
                </c:pt>
                <c:pt idx="12765">
                  <c:v>678.60802722657</c:v>
                </c:pt>
                <c:pt idx="12767">
                  <c:v>676.62665124694</c:v>
                </c:pt>
                <c:pt idx="12768">
                  <c:v>672.15456202748</c:v>
                </c:pt>
                <c:pt idx="12769">
                  <c:v>674.8628953719589</c:v>
                </c:pt>
                <c:pt idx="12771">
                  <c:v>673.63508341621</c:v>
                </c:pt>
                <c:pt idx="12772">
                  <c:v>674.1422764314789</c:v>
                </c:pt>
                <c:pt idx="12773">
                  <c:v>682.8534397427501</c:v>
                </c:pt>
                <c:pt idx="12774">
                  <c:v>673.4391196927783</c:v>
                </c:pt>
                <c:pt idx="12775">
                  <c:v>673.44920997836</c:v>
                </c:pt>
                <c:pt idx="12776">
                  <c:v>673.0636100932078</c:v>
                </c:pt>
                <c:pt idx="12777">
                  <c:v>675.55088951674</c:v>
                </c:pt>
                <c:pt idx="12778">
                  <c:v>669.16007150743</c:v>
                </c:pt>
                <c:pt idx="12779">
                  <c:v>673.3867037158101</c:v>
                </c:pt>
                <c:pt idx="12780">
                  <c:v>674.98483045059</c:v>
                </c:pt>
                <c:pt idx="12781">
                  <c:v>695.23027353313</c:v>
                </c:pt>
                <c:pt idx="12782">
                  <c:v>684.75706027105</c:v>
                </c:pt>
                <c:pt idx="12783">
                  <c:v>659.66100510808</c:v>
                </c:pt>
                <c:pt idx="12784">
                  <c:v>649.18994455423</c:v>
                </c:pt>
                <c:pt idx="12785">
                  <c:v>641.07691454928</c:v>
                </c:pt>
                <c:pt idx="12786">
                  <c:v>624.94031850368</c:v>
                </c:pt>
                <c:pt idx="12787">
                  <c:v>601.58212796035</c:v>
                </c:pt>
                <c:pt idx="12788">
                  <c:v>576.1892224204194</c:v>
                </c:pt>
                <c:pt idx="12790">
                  <c:v>542.82494959002</c:v>
                </c:pt>
                <c:pt idx="12791">
                  <c:v>546.77734221005</c:v>
                </c:pt>
                <c:pt idx="12792">
                  <c:v>556.3485813332501</c:v>
                </c:pt>
                <c:pt idx="12793">
                  <c:v>558.22497936502</c:v>
                </c:pt>
                <c:pt idx="12794">
                  <c:v>558.62077543216</c:v>
                </c:pt>
                <c:pt idx="12795">
                  <c:v>559.5528068847575</c:v>
                </c:pt>
                <c:pt idx="12796">
                  <c:v>563.51588285072</c:v>
                </c:pt>
                <c:pt idx="12797">
                  <c:v>563.07350992165</c:v>
                </c:pt>
                <c:pt idx="12798">
                  <c:v>562.646425793268</c:v>
                </c:pt>
                <c:pt idx="12800">
                  <c:v>557.07199041236</c:v>
                </c:pt>
                <c:pt idx="12801">
                  <c:v>551.61236235979</c:v>
                </c:pt>
                <c:pt idx="12802">
                  <c:v>555.54683023421</c:v>
                </c:pt>
                <c:pt idx="12803">
                  <c:v>565.37038387495</c:v>
                </c:pt>
                <c:pt idx="12804">
                  <c:v>564.3566894411694</c:v>
                </c:pt>
                <c:pt idx="12805">
                  <c:v>561.74523492404</c:v>
                </c:pt>
                <c:pt idx="12806">
                  <c:v>558.89603366809</c:v>
                </c:pt>
                <c:pt idx="12807">
                  <c:v>557.03891440723</c:v>
                </c:pt>
                <c:pt idx="12808">
                  <c:v>545.4679210918277</c:v>
                </c:pt>
                <c:pt idx="12809">
                  <c:v>542.48392492971</c:v>
                </c:pt>
                <c:pt idx="12810">
                  <c:v>546.22847688922</c:v>
                </c:pt>
                <c:pt idx="12811">
                  <c:v>545.49636184813</c:v>
                </c:pt>
                <c:pt idx="12812">
                  <c:v>545.00816723154</c:v>
                </c:pt>
                <c:pt idx="12813">
                  <c:v>542.2574488232589</c:v>
                </c:pt>
                <c:pt idx="12814">
                  <c:v>527.73751926183</c:v>
                </c:pt>
                <c:pt idx="12815">
                  <c:v>518.47320367109</c:v>
                </c:pt>
                <c:pt idx="12940">
                  <c:v>366.7145583442191</c:v>
                </c:pt>
                <c:pt idx="12941">
                  <c:v>554.783938744881</c:v>
                </c:pt>
                <c:pt idx="12942">
                  <c:v>606.5127750208001</c:v>
                </c:pt>
                <c:pt idx="12944">
                  <c:v>607.07981171187</c:v>
                </c:pt>
                <c:pt idx="12945">
                  <c:v>605.34055830616</c:v>
                </c:pt>
                <c:pt idx="12946">
                  <c:v>603.54559026846</c:v>
                </c:pt>
                <c:pt idx="12947">
                  <c:v>605.7680657668505</c:v>
                </c:pt>
                <c:pt idx="12948">
                  <c:v>603.44305841903</c:v>
                </c:pt>
                <c:pt idx="12949">
                  <c:v>604.5629507687494</c:v>
                </c:pt>
                <c:pt idx="12950">
                  <c:v>602.9164503028201</c:v>
                </c:pt>
                <c:pt idx="12951">
                  <c:v>603.5577086804489</c:v>
                </c:pt>
                <c:pt idx="12952">
                  <c:v>603.3865341820187</c:v>
                </c:pt>
                <c:pt idx="12953">
                  <c:v>602.8568106087189</c:v>
                </c:pt>
                <c:pt idx="12954">
                  <c:v>604.7586687240594</c:v>
                </c:pt>
                <c:pt idx="12955">
                  <c:v>603.77381418179</c:v>
                </c:pt>
                <c:pt idx="12956">
                  <c:v>601.6276191797994</c:v>
                </c:pt>
                <c:pt idx="12957">
                  <c:v>608.1102882031</c:v>
                </c:pt>
                <c:pt idx="12958">
                  <c:v>603.89018521696</c:v>
                </c:pt>
                <c:pt idx="12959">
                  <c:v>601.9425927470194</c:v>
                </c:pt>
                <c:pt idx="12960">
                  <c:v>601.4362698655475</c:v>
                </c:pt>
                <c:pt idx="12961">
                  <c:v>605.99700094976</c:v>
                </c:pt>
                <c:pt idx="12962">
                  <c:v>602.299770526711</c:v>
                </c:pt>
                <c:pt idx="12964">
                  <c:v>599.78978005807</c:v>
                </c:pt>
                <c:pt idx="12965">
                  <c:v>606.53831747272</c:v>
                </c:pt>
                <c:pt idx="12967">
                  <c:v>602.20655750146</c:v>
                </c:pt>
                <c:pt idx="12968">
                  <c:v>601.1362556099489</c:v>
                </c:pt>
                <c:pt idx="12969">
                  <c:v>606.3076365487001</c:v>
                </c:pt>
                <c:pt idx="12970">
                  <c:v>602.16057938808</c:v>
                </c:pt>
                <c:pt idx="12971">
                  <c:v>601.53311499675</c:v>
                </c:pt>
                <c:pt idx="12972">
                  <c:v>602.91331504997</c:v>
                </c:pt>
                <c:pt idx="12973">
                  <c:v>604.23383682529</c:v>
                </c:pt>
                <c:pt idx="12974">
                  <c:v>603.63431447856</c:v>
                </c:pt>
                <c:pt idx="12975">
                  <c:v>604.64123954716</c:v>
                </c:pt>
                <c:pt idx="12976">
                  <c:v>604.18571722554</c:v>
                </c:pt>
                <c:pt idx="12977">
                  <c:v>599.8165033238294</c:v>
                </c:pt>
                <c:pt idx="12978">
                  <c:v>607.01448394591</c:v>
                </c:pt>
                <c:pt idx="12979">
                  <c:v>606.20744307144</c:v>
                </c:pt>
                <c:pt idx="12981">
                  <c:v>602.1570461169189</c:v>
                </c:pt>
                <c:pt idx="12982">
                  <c:v>601.5132863835094</c:v>
                </c:pt>
                <c:pt idx="12983">
                  <c:v>608.62279195101</c:v>
                </c:pt>
                <c:pt idx="12984">
                  <c:v>603.74857641662</c:v>
                </c:pt>
                <c:pt idx="12985">
                  <c:v>603.3925620528194</c:v>
                </c:pt>
                <c:pt idx="12986">
                  <c:v>605.40366247928</c:v>
                </c:pt>
                <c:pt idx="12988">
                  <c:v>602.6295757666</c:v>
                </c:pt>
                <c:pt idx="12989">
                  <c:v>608.34177782605</c:v>
                </c:pt>
                <c:pt idx="12990">
                  <c:v>609.0114234472401</c:v>
                </c:pt>
                <c:pt idx="12991">
                  <c:v>606.46031447969</c:v>
                </c:pt>
                <c:pt idx="12992">
                  <c:v>605.3882424144189</c:v>
                </c:pt>
                <c:pt idx="12993">
                  <c:v>607.6876105598405</c:v>
                </c:pt>
                <c:pt idx="12994">
                  <c:v>602.2632930687801</c:v>
                </c:pt>
                <c:pt idx="12995">
                  <c:v>602.97234623743</c:v>
                </c:pt>
                <c:pt idx="12998">
                  <c:v>608.4337494952794</c:v>
                </c:pt>
                <c:pt idx="12999">
                  <c:v>608.61463212021</c:v>
                </c:pt>
                <c:pt idx="13000">
                  <c:v>608.3258588431601</c:v>
                </c:pt>
                <c:pt idx="13001">
                  <c:v>606.02517386839</c:v>
                </c:pt>
                <c:pt idx="13002">
                  <c:v>606.70210264206</c:v>
                </c:pt>
                <c:pt idx="13004">
                  <c:v>614.4034099753101</c:v>
                </c:pt>
                <c:pt idx="13005">
                  <c:v>608.6293220109</c:v>
                </c:pt>
                <c:pt idx="13008">
                  <c:v>611.94973610975</c:v>
                </c:pt>
                <c:pt idx="13009">
                  <c:v>608.0841084582</c:v>
                </c:pt>
                <c:pt idx="13011">
                  <c:v>615.3033901444801</c:v>
                </c:pt>
                <c:pt idx="13012">
                  <c:v>615.0470718854775</c:v>
                </c:pt>
                <c:pt idx="13013">
                  <c:v>612.86378216106</c:v>
                </c:pt>
                <c:pt idx="13014">
                  <c:v>612.7325144905687</c:v>
                </c:pt>
                <c:pt idx="13015">
                  <c:v>614.0665040357184</c:v>
                </c:pt>
                <c:pt idx="13016">
                  <c:v>613.67952114336</c:v>
                </c:pt>
                <c:pt idx="13017">
                  <c:v>608.3945901109494</c:v>
                </c:pt>
                <c:pt idx="13020">
                  <c:v>613.3877258056789</c:v>
                </c:pt>
                <c:pt idx="13021">
                  <c:v>613.15887299518</c:v>
                </c:pt>
                <c:pt idx="13022">
                  <c:v>615.4259147755694</c:v>
                </c:pt>
                <c:pt idx="13023">
                  <c:v>615.10504286516</c:v>
                </c:pt>
                <c:pt idx="13025">
                  <c:v>613.0327977266601</c:v>
                </c:pt>
                <c:pt idx="13026">
                  <c:v>613.06306381963</c:v>
                </c:pt>
                <c:pt idx="13030">
                  <c:v>608.8692282759378</c:v>
                </c:pt>
                <c:pt idx="13031">
                  <c:v>608.3305235817986</c:v>
                </c:pt>
                <c:pt idx="13033">
                  <c:v>615.97563842743</c:v>
                </c:pt>
                <c:pt idx="13034">
                  <c:v>618.1032541559489</c:v>
                </c:pt>
                <c:pt idx="13035">
                  <c:v>629.6066908744085</c:v>
                </c:pt>
                <c:pt idx="13036">
                  <c:v>647.5144380848601</c:v>
                </c:pt>
                <c:pt idx="13037">
                  <c:v>683.0732582191205</c:v>
                </c:pt>
                <c:pt idx="13038">
                  <c:v>699.56155566927</c:v>
                </c:pt>
                <c:pt idx="13039">
                  <c:v>691.0800015254101</c:v>
                </c:pt>
                <c:pt idx="13040">
                  <c:v>684.7532890710901</c:v>
                </c:pt>
                <c:pt idx="13041">
                  <c:v>685.5591692675</c:v>
                </c:pt>
                <c:pt idx="13042">
                  <c:v>685.3452422984689</c:v>
                </c:pt>
                <c:pt idx="13043">
                  <c:v>685.9349819062101</c:v>
                </c:pt>
                <c:pt idx="13045">
                  <c:v>685.2960225158901</c:v>
                </c:pt>
                <c:pt idx="13046">
                  <c:v>688.14737000974</c:v>
                </c:pt>
                <c:pt idx="13047">
                  <c:v>682.2570418118501</c:v>
                </c:pt>
                <c:pt idx="13048">
                  <c:v>684.3091214174387</c:v>
                </c:pt>
                <c:pt idx="13049">
                  <c:v>683.8566217775588</c:v>
                </c:pt>
                <c:pt idx="13050">
                  <c:v>678.7212775563</c:v>
                </c:pt>
                <c:pt idx="13052">
                  <c:v>679.0629078328487</c:v>
                </c:pt>
                <c:pt idx="13053">
                  <c:v>681.4068950639194</c:v>
                </c:pt>
                <c:pt idx="13054">
                  <c:v>676.9949102118001</c:v>
                </c:pt>
                <c:pt idx="13055">
                  <c:v>676.71154845018</c:v>
                </c:pt>
                <c:pt idx="13056">
                  <c:v>679.37948257588</c:v>
                </c:pt>
                <c:pt idx="13057">
                  <c:v>679.67537418734</c:v>
                </c:pt>
                <c:pt idx="13059">
                  <c:v>681.3285200402294</c:v>
                </c:pt>
                <c:pt idx="13060">
                  <c:v>679.96587234888</c:v>
                </c:pt>
                <c:pt idx="13061">
                  <c:v>684.7655760039594</c:v>
                </c:pt>
                <c:pt idx="13062">
                  <c:v>682.0770102111605</c:v>
                </c:pt>
                <c:pt idx="13063">
                  <c:v>683.45287045117</c:v>
                </c:pt>
                <c:pt idx="13064">
                  <c:v>682.48403449773</c:v>
                </c:pt>
                <c:pt idx="13065">
                  <c:v>684.7961771838501</c:v>
                </c:pt>
                <c:pt idx="13066">
                  <c:v>682.48459416332</c:v>
                </c:pt>
                <c:pt idx="13067">
                  <c:v>686.07846279227</c:v>
                </c:pt>
                <c:pt idx="13068">
                  <c:v>683.69437199969</c:v>
                </c:pt>
                <c:pt idx="13069">
                  <c:v>681.8286013583</c:v>
                </c:pt>
                <c:pt idx="13070">
                  <c:v>685.7155865454</c:v>
                </c:pt>
                <c:pt idx="13071">
                  <c:v>678.5200286354386</c:v>
                </c:pt>
                <c:pt idx="13072">
                  <c:v>678.8801908806694</c:v>
                </c:pt>
                <c:pt idx="13073">
                  <c:v>679.14982126782</c:v>
                </c:pt>
                <c:pt idx="13074">
                  <c:v>673.1308551356101</c:v>
                </c:pt>
                <c:pt idx="13075">
                  <c:v>675.9062833849077</c:v>
                </c:pt>
                <c:pt idx="13076">
                  <c:v>675.547013863879</c:v>
                </c:pt>
                <c:pt idx="13077">
                  <c:v>676.98917672463</c:v>
                </c:pt>
                <c:pt idx="13078">
                  <c:v>675.4111469641</c:v>
                </c:pt>
                <c:pt idx="13079">
                  <c:v>676.2654023787805</c:v>
                </c:pt>
                <c:pt idx="13080">
                  <c:v>679.47350628382</c:v>
                </c:pt>
                <c:pt idx="13081">
                  <c:v>675.69374879394</c:v>
                </c:pt>
                <c:pt idx="13082">
                  <c:v>678.38919171677</c:v>
                </c:pt>
                <c:pt idx="13083">
                  <c:v>684.47782132986</c:v>
                </c:pt>
                <c:pt idx="13084">
                  <c:v>696.8488473139394</c:v>
                </c:pt>
                <c:pt idx="13085">
                  <c:v>691.4675006488401</c:v>
                </c:pt>
                <c:pt idx="13087">
                  <c:v>657.1686971559787</c:v>
                </c:pt>
                <c:pt idx="13089">
                  <c:v>631.2723535998205</c:v>
                </c:pt>
                <c:pt idx="13090">
                  <c:v>622.43933129196</c:v>
                </c:pt>
                <c:pt idx="13091">
                  <c:v>606.2471201379186</c:v>
                </c:pt>
                <c:pt idx="13092">
                  <c:v>604.24717074308</c:v>
                </c:pt>
                <c:pt idx="13093">
                  <c:v>606.61088428305</c:v>
                </c:pt>
                <c:pt idx="13094">
                  <c:v>602.53899105996</c:v>
                </c:pt>
                <c:pt idx="13095">
                  <c:v>602.09861355425</c:v>
                </c:pt>
                <c:pt idx="13096">
                  <c:v>605.04797552074</c:v>
                </c:pt>
                <c:pt idx="13097">
                  <c:v>605.6491410296601</c:v>
                </c:pt>
                <c:pt idx="13099">
                  <c:v>603.59697124049</c:v>
                </c:pt>
                <c:pt idx="13100">
                  <c:v>604.41189722071</c:v>
                </c:pt>
                <c:pt idx="13101">
                  <c:v>603.30859953938</c:v>
                </c:pt>
                <c:pt idx="13102">
                  <c:v>603.80207133177</c:v>
                </c:pt>
                <c:pt idx="13103">
                  <c:v>604.40137942325</c:v>
                </c:pt>
                <c:pt idx="13104">
                  <c:v>603.47029016014</c:v>
                </c:pt>
                <c:pt idx="13105">
                  <c:v>603.90753190064</c:v>
                </c:pt>
                <c:pt idx="13106">
                  <c:v>605.42841543867</c:v>
                </c:pt>
                <c:pt idx="13107">
                  <c:v>607.6361145128799</c:v>
                </c:pt>
                <c:pt idx="13108">
                  <c:v>603.98438548175</c:v>
                </c:pt>
                <c:pt idx="13109">
                  <c:v>607.23978235583</c:v>
                </c:pt>
                <c:pt idx="13110">
                  <c:v>607.59875593742</c:v>
                </c:pt>
                <c:pt idx="13111">
                  <c:v>606.8942621839475</c:v>
                </c:pt>
                <c:pt idx="13112">
                  <c:v>607.2173447562001</c:v>
                </c:pt>
                <c:pt idx="13113">
                  <c:v>607.76961695931</c:v>
                </c:pt>
                <c:pt idx="13114">
                  <c:v>606.00039882415</c:v>
                </c:pt>
                <c:pt idx="13115">
                  <c:v>606.8346958009984</c:v>
                </c:pt>
                <c:pt idx="13116">
                  <c:v>609.3368616842578</c:v>
                </c:pt>
                <c:pt idx="13117">
                  <c:v>605.65387609321</c:v>
                </c:pt>
                <c:pt idx="13118">
                  <c:v>606.8639069579001</c:v>
                </c:pt>
                <c:pt idx="13119">
                  <c:v>609.4513073838988</c:v>
                </c:pt>
                <c:pt idx="13120">
                  <c:v>604.8560162992183</c:v>
                </c:pt>
                <c:pt idx="13121">
                  <c:v>601.3644021657688</c:v>
                </c:pt>
                <c:pt idx="13122">
                  <c:v>601.58481051058</c:v>
                </c:pt>
                <c:pt idx="13123">
                  <c:v>353.4180229006291</c:v>
                </c:pt>
                <c:pt idx="13231">
                  <c:v>559.251972554</c:v>
                </c:pt>
                <c:pt idx="13232">
                  <c:v>555.95048811782</c:v>
                </c:pt>
                <c:pt idx="13233">
                  <c:v>557.97450730614</c:v>
                </c:pt>
                <c:pt idx="13234">
                  <c:v>585.4911011539994</c:v>
                </c:pt>
                <c:pt idx="13235">
                  <c:v>583.16905785058</c:v>
                </c:pt>
                <c:pt idx="13236">
                  <c:v>584.78803317046</c:v>
                </c:pt>
                <c:pt idx="13237">
                  <c:v>578.90036864136</c:v>
                </c:pt>
                <c:pt idx="13238">
                  <c:v>575.79805109049</c:v>
                </c:pt>
                <c:pt idx="13239">
                  <c:v>577.64427201313</c:v>
                </c:pt>
                <c:pt idx="13240">
                  <c:v>581.82423634632</c:v>
                </c:pt>
                <c:pt idx="13241">
                  <c:v>584.75853972785</c:v>
                </c:pt>
                <c:pt idx="13242">
                  <c:v>579.6869023835001</c:v>
                </c:pt>
                <c:pt idx="13244">
                  <c:v>583.34583733186</c:v>
                </c:pt>
                <c:pt idx="13245">
                  <c:v>579.00678043811</c:v>
                </c:pt>
                <c:pt idx="13246">
                  <c:v>581.59464644275</c:v>
                </c:pt>
                <c:pt idx="13247">
                  <c:v>582.08875534505</c:v>
                </c:pt>
                <c:pt idx="13248">
                  <c:v>582.7698762979</c:v>
                </c:pt>
                <c:pt idx="13249">
                  <c:v>581.3990223749594</c:v>
                </c:pt>
                <c:pt idx="13250">
                  <c:v>582.1893695241</c:v>
                </c:pt>
                <c:pt idx="13252">
                  <c:v>575.6576439134989</c:v>
                </c:pt>
                <c:pt idx="13253">
                  <c:v>575.981872374381</c:v>
                </c:pt>
                <c:pt idx="13254">
                  <c:v>577.94884224086</c:v>
                </c:pt>
                <c:pt idx="13255">
                  <c:v>573.3970562558201</c:v>
                </c:pt>
                <c:pt idx="13256">
                  <c:v>574.33584146108</c:v>
                </c:pt>
                <c:pt idx="13257">
                  <c:v>576.8947905539605</c:v>
                </c:pt>
                <c:pt idx="13258">
                  <c:v>572.8852517921389</c:v>
                </c:pt>
                <c:pt idx="13259">
                  <c:v>574.07798737856</c:v>
                </c:pt>
                <c:pt idx="13260">
                  <c:v>577.0672291218175</c:v>
                </c:pt>
                <c:pt idx="13261">
                  <c:v>577.49464016362</c:v>
                </c:pt>
                <c:pt idx="13262">
                  <c:v>573.71998094283</c:v>
                </c:pt>
                <c:pt idx="13263">
                  <c:v>576.98200534404</c:v>
                </c:pt>
                <c:pt idx="13264">
                  <c:v>577.3512009195188</c:v>
                </c:pt>
                <c:pt idx="13265">
                  <c:v>574.9042204002687</c:v>
                </c:pt>
                <c:pt idx="13266">
                  <c:v>576.3940259429801</c:v>
                </c:pt>
                <c:pt idx="13267">
                  <c:v>576.7485597159189</c:v>
                </c:pt>
                <c:pt idx="13268">
                  <c:v>576.89718566766</c:v>
                </c:pt>
                <c:pt idx="13269">
                  <c:v>581.17969616466</c:v>
                </c:pt>
                <c:pt idx="13270">
                  <c:v>582.95453350816</c:v>
                </c:pt>
                <c:pt idx="13271">
                  <c:v>589.07094640872</c:v>
                </c:pt>
                <c:pt idx="13272">
                  <c:v>591.1046510274</c:v>
                </c:pt>
                <c:pt idx="13273">
                  <c:v>598.40275397964</c:v>
                </c:pt>
                <c:pt idx="13274">
                  <c:v>605.5760608523101</c:v>
                </c:pt>
                <c:pt idx="13275">
                  <c:v>605.49318086218</c:v>
                </c:pt>
                <c:pt idx="13276">
                  <c:v>607.82167477834</c:v>
                </c:pt>
                <c:pt idx="13277">
                  <c:v>612.85874954606</c:v>
                </c:pt>
                <c:pt idx="13278">
                  <c:v>611.49149931691</c:v>
                </c:pt>
                <c:pt idx="13279">
                  <c:v>617.30236937604</c:v>
                </c:pt>
                <c:pt idx="13280">
                  <c:v>619.1215153084194</c:v>
                </c:pt>
                <c:pt idx="13281">
                  <c:v>618.9566491793194</c:v>
                </c:pt>
                <c:pt idx="13282">
                  <c:v>619.1744406502</c:v>
                </c:pt>
                <c:pt idx="13284">
                  <c:v>622.3981798944988</c:v>
                </c:pt>
                <c:pt idx="13287">
                  <c:v>618.14144637642</c:v>
                </c:pt>
                <c:pt idx="13288">
                  <c:v>614.4616936503201</c:v>
                </c:pt>
                <c:pt idx="13289">
                  <c:v>614.983337364</c:v>
                </c:pt>
                <c:pt idx="13290">
                  <c:v>618.4880771734</c:v>
                </c:pt>
                <c:pt idx="13291">
                  <c:v>615.2601741129794</c:v>
                </c:pt>
                <c:pt idx="13292">
                  <c:v>615.8705253924383</c:v>
                </c:pt>
                <c:pt idx="13293">
                  <c:v>618.9614917751001</c:v>
                </c:pt>
                <c:pt idx="13294">
                  <c:v>615.7315747889194</c:v>
                </c:pt>
                <c:pt idx="13295">
                  <c:v>619.22644364164</c:v>
                </c:pt>
                <c:pt idx="13297">
                  <c:v>617.21120495826</c:v>
                </c:pt>
                <c:pt idx="13298">
                  <c:v>629.67148352999</c:v>
                </c:pt>
                <c:pt idx="13299">
                  <c:v>682.82910164902</c:v>
                </c:pt>
                <c:pt idx="13300">
                  <c:v>683.3916007743901</c:v>
                </c:pt>
                <c:pt idx="13301">
                  <c:v>698.6276971106594</c:v>
                </c:pt>
                <c:pt idx="13302">
                  <c:v>706.26227001015</c:v>
                </c:pt>
                <c:pt idx="13303">
                  <c:v>706.1521111151586</c:v>
                </c:pt>
                <c:pt idx="13304">
                  <c:v>701.73868169772</c:v>
                </c:pt>
                <c:pt idx="13305">
                  <c:v>707.0227608108494</c:v>
                </c:pt>
                <c:pt idx="13306">
                  <c:v>709.8224898156788</c:v>
                </c:pt>
                <c:pt idx="13307">
                  <c:v>701.403591331</c:v>
                </c:pt>
                <c:pt idx="13308">
                  <c:v>699.60679539167</c:v>
                </c:pt>
                <c:pt idx="13310">
                  <c:v>666.18834839338</c:v>
                </c:pt>
                <c:pt idx="13311">
                  <c:v>665.0211129250289</c:v>
                </c:pt>
                <c:pt idx="13312">
                  <c:v>674.13460828876</c:v>
                </c:pt>
                <c:pt idx="13313">
                  <c:v>675.12757415699</c:v>
                </c:pt>
                <c:pt idx="13314">
                  <c:v>685.8448693072</c:v>
                </c:pt>
                <c:pt idx="13315">
                  <c:v>691.74452202659</c:v>
                </c:pt>
                <c:pt idx="13316">
                  <c:v>685.02456536772</c:v>
                </c:pt>
                <c:pt idx="13317">
                  <c:v>683.1155555697</c:v>
                </c:pt>
                <c:pt idx="13318">
                  <c:v>684.57902986918</c:v>
                </c:pt>
                <c:pt idx="13319">
                  <c:v>679.1315978995789</c:v>
                </c:pt>
                <c:pt idx="13320">
                  <c:v>676.5011790851294</c:v>
                </c:pt>
                <c:pt idx="13321">
                  <c:v>677.7039964397401</c:v>
                </c:pt>
                <c:pt idx="13323">
                  <c:v>658.5662690317478</c:v>
                </c:pt>
                <c:pt idx="13324">
                  <c:v>653.98802453886</c:v>
                </c:pt>
                <c:pt idx="13325">
                  <c:v>655.06638406235</c:v>
                </c:pt>
                <c:pt idx="13326">
                  <c:v>662.67065637316</c:v>
                </c:pt>
                <c:pt idx="13327">
                  <c:v>666.08520524955</c:v>
                </c:pt>
                <c:pt idx="13329">
                  <c:v>705.29899867602</c:v>
                </c:pt>
                <c:pt idx="13331">
                  <c:v>711.74487080585</c:v>
                </c:pt>
                <c:pt idx="13333">
                  <c:v>709.33284590628</c:v>
                </c:pt>
                <c:pt idx="13334">
                  <c:v>704.2383581949089</c:v>
                </c:pt>
                <c:pt idx="13335">
                  <c:v>684.56733696066</c:v>
                </c:pt>
                <c:pt idx="13336">
                  <c:v>665.11892775556</c:v>
                </c:pt>
                <c:pt idx="13337">
                  <c:v>642.02734696697</c:v>
                </c:pt>
                <c:pt idx="13338">
                  <c:v>633.0905207563605</c:v>
                </c:pt>
                <c:pt idx="13339">
                  <c:v>626.1785378827001</c:v>
                </c:pt>
                <c:pt idx="13340">
                  <c:v>619.28056652058</c:v>
                </c:pt>
                <c:pt idx="13341">
                  <c:v>621.93830404206</c:v>
                </c:pt>
                <c:pt idx="13342">
                  <c:v>622.87865871698</c:v>
                </c:pt>
                <c:pt idx="13344">
                  <c:v>616.95506356804</c:v>
                </c:pt>
                <c:pt idx="13345">
                  <c:v>617.42871154816</c:v>
                </c:pt>
                <c:pt idx="13346">
                  <c:v>613.8615991012176</c:v>
                </c:pt>
                <c:pt idx="13347">
                  <c:v>617.6274660953383</c:v>
                </c:pt>
                <c:pt idx="13348">
                  <c:v>618.4610911908383</c:v>
                </c:pt>
                <c:pt idx="13350">
                  <c:v>617.57052885108</c:v>
                </c:pt>
                <c:pt idx="13351">
                  <c:v>619.01886846308</c:v>
                </c:pt>
                <c:pt idx="13352">
                  <c:v>622.0614641978789</c:v>
                </c:pt>
                <c:pt idx="13353">
                  <c:v>619.19505283066</c:v>
                </c:pt>
                <c:pt idx="13355">
                  <c:v>623.3344378429388</c:v>
                </c:pt>
                <c:pt idx="13357">
                  <c:v>623.11306119876</c:v>
                </c:pt>
                <c:pt idx="13358">
                  <c:v>624.176579756841</c:v>
                </c:pt>
                <c:pt idx="13360">
                  <c:v>623.5602274429375</c:v>
                </c:pt>
                <c:pt idx="13361">
                  <c:v>624.2314966885</c:v>
                </c:pt>
                <c:pt idx="13362">
                  <c:v>621.00386454296</c:v>
                </c:pt>
                <c:pt idx="13363">
                  <c:v>631.4256648038478</c:v>
                </c:pt>
                <c:pt idx="13364">
                  <c:v>693.39035112532</c:v>
                </c:pt>
                <c:pt idx="13365">
                  <c:v>701.63277721872</c:v>
                </c:pt>
                <c:pt idx="13366">
                  <c:v>691.71252815754</c:v>
                </c:pt>
                <c:pt idx="13367">
                  <c:v>694.13618507236</c:v>
                </c:pt>
                <c:pt idx="13368">
                  <c:v>692.6709936259199</c:v>
                </c:pt>
                <c:pt idx="13369">
                  <c:v>692.68684056597</c:v>
                </c:pt>
                <c:pt idx="13370">
                  <c:v>693.20863954357</c:v>
                </c:pt>
                <c:pt idx="13371">
                  <c:v>695.1321981548087</c:v>
                </c:pt>
                <c:pt idx="13372">
                  <c:v>697.19447055556</c:v>
                </c:pt>
                <c:pt idx="13373">
                  <c:v>697.54270373406</c:v>
                </c:pt>
                <c:pt idx="13374">
                  <c:v>696.1922632108</c:v>
                </c:pt>
                <c:pt idx="13375">
                  <c:v>696.77120061042</c:v>
                </c:pt>
                <c:pt idx="13376">
                  <c:v>702.774875851</c:v>
                </c:pt>
                <c:pt idx="13377">
                  <c:v>698.0952144851688</c:v>
                </c:pt>
                <c:pt idx="13378">
                  <c:v>699.62283242215</c:v>
                </c:pt>
                <c:pt idx="13379">
                  <c:v>702.54386074169</c:v>
                </c:pt>
                <c:pt idx="13380">
                  <c:v>699.026870250671</c:v>
                </c:pt>
                <c:pt idx="13381">
                  <c:v>698.21231922316</c:v>
                </c:pt>
                <c:pt idx="13382">
                  <c:v>701.15048078009</c:v>
                </c:pt>
                <c:pt idx="13384">
                  <c:v>697.0594207673</c:v>
                </c:pt>
                <c:pt idx="13385">
                  <c:v>694.93459657672</c:v>
                </c:pt>
                <c:pt idx="13387">
                  <c:v>692.9662276417579</c:v>
                </c:pt>
                <c:pt idx="13388">
                  <c:v>696.4694518183401</c:v>
                </c:pt>
                <c:pt idx="13389">
                  <c:v>692.7157307897201</c:v>
                </c:pt>
                <c:pt idx="13390">
                  <c:v>695.49607570708</c:v>
                </c:pt>
                <c:pt idx="13391">
                  <c:v>698.600887978351</c:v>
                </c:pt>
                <c:pt idx="13392">
                  <c:v>706.7672678153476</c:v>
                </c:pt>
                <c:pt idx="13393">
                  <c:v>709.9171423741401</c:v>
                </c:pt>
                <c:pt idx="13394">
                  <c:v>702.1121160503999</c:v>
                </c:pt>
                <c:pt idx="13395">
                  <c:v>693.64940150788</c:v>
                </c:pt>
                <c:pt idx="13396">
                  <c:v>695.3967501856288</c:v>
                </c:pt>
                <c:pt idx="13397">
                  <c:v>701.68356378181</c:v>
                </c:pt>
                <c:pt idx="13398">
                  <c:v>702.16074387113</c:v>
                </c:pt>
                <c:pt idx="13399">
                  <c:v>701.9646290142176</c:v>
                </c:pt>
                <c:pt idx="13400">
                  <c:v>707.4962250618801</c:v>
                </c:pt>
                <c:pt idx="13401">
                  <c:v>715.5067459037001</c:v>
                </c:pt>
                <c:pt idx="13402">
                  <c:v>677.9209041544689</c:v>
                </c:pt>
                <c:pt idx="13403">
                  <c:v>649.7525793344294</c:v>
                </c:pt>
                <c:pt idx="13404">
                  <c:v>625.9832868037894</c:v>
                </c:pt>
                <c:pt idx="13405">
                  <c:v>616.8142554876594</c:v>
                </c:pt>
                <c:pt idx="13406">
                  <c:v>619.0302613103999</c:v>
                </c:pt>
                <c:pt idx="13408">
                  <c:v>616.10574099654</c:v>
                </c:pt>
                <c:pt idx="13409">
                  <c:v>619.8350528372189</c:v>
                </c:pt>
                <c:pt idx="13411">
                  <c:v>616.42807425688</c:v>
                </c:pt>
                <c:pt idx="13412">
                  <c:v>619.6527517327594</c:v>
                </c:pt>
                <c:pt idx="13414">
                  <c:v>617.3462954841576</c:v>
                </c:pt>
                <c:pt idx="13416">
                  <c:v>621.08897714718</c:v>
                </c:pt>
                <c:pt idx="13417">
                  <c:v>622.7120281033988</c:v>
                </c:pt>
                <c:pt idx="13418">
                  <c:v>621.09279437174</c:v>
                </c:pt>
                <c:pt idx="13420">
                  <c:v>419.967381842679</c:v>
                </c:pt>
                <c:pt idx="13489">
                  <c:v>308.3931907705496</c:v>
                </c:pt>
                <c:pt idx="13490">
                  <c:v>467.58040653392</c:v>
                </c:pt>
                <c:pt idx="13491">
                  <c:v>469.84596367112</c:v>
                </c:pt>
                <c:pt idx="13493">
                  <c:v>579.7118240422001</c:v>
                </c:pt>
                <c:pt idx="13495">
                  <c:v>581.82553170166</c:v>
                </c:pt>
                <c:pt idx="13496">
                  <c:v>585.78376372582</c:v>
                </c:pt>
                <c:pt idx="13497">
                  <c:v>578.69305730812</c:v>
                </c:pt>
                <c:pt idx="13498">
                  <c:v>576.11048551421</c:v>
                </c:pt>
                <c:pt idx="13499">
                  <c:v>578.77038544585</c:v>
                </c:pt>
                <c:pt idx="13500">
                  <c:v>573.89802082605</c:v>
                </c:pt>
                <c:pt idx="13501">
                  <c:v>572.3003038853889</c:v>
                </c:pt>
                <c:pt idx="13502">
                  <c:v>575.3680685989387</c:v>
                </c:pt>
                <c:pt idx="13503">
                  <c:v>575.4652872126001</c:v>
                </c:pt>
                <c:pt idx="13504">
                  <c:v>571.48482360426</c:v>
                </c:pt>
                <c:pt idx="13505">
                  <c:v>576.00440657872</c:v>
                </c:pt>
                <c:pt idx="13506">
                  <c:v>576.61959405334</c:v>
                </c:pt>
                <c:pt idx="13507">
                  <c:v>599.5512314372194</c:v>
                </c:pt>
                <c:pt idx="13508">
                  <c:v>603.3732504898999</c:v>
                </c:pt>
                <c:pt idx="13509">
                  <c:v>603.52197572309</c:v>
                </c:pt>
                <c:pt idx="13510">
                  <c:v>598.88311102913</c:v>
                </c:pt>
                <c:pt idx="13511">
                  <c:v>602.47681915642</c:v>
                </c:pt>
                <c:pt idx="13512">
                  <c:v>602.29171726056</c:v>
                </c:pt>
                <c:pt idx="13513">
                  <c:v>603.9913364408405</c:v>
                </c:pt>
                <c:pt idx="13514">
                  <c:v>609.0879518997389</c:v>
                </c:pt>
                <c:pt idx="13515">
                  <c:v>607.78219253645</c:v>
                </c:pt>
                <c:pt idx="13516">
                  <c:v>612.91412304319</c:v>
                </c:pt>
                <c:pt idx="13517">
                  <c:v>609.44899660225</c:v>
                </c:pt>
                <c:pt idx="13518">
                  <c:v>609.0629992443394</c:v>
                </c:pt>
                <c:pt idx="13519">
                  <c:v>611.181941317161</c:v>
                </c:pt>
                <c:pt idx="13520">
                  <c:v>609.9616514850876</c:v>
                </c:pt>
                <c:pt idx="13522">
                  <c:v>612.14750253062</c:v>
                </c:pt>
                <c:pt idx="13523">
                  <c:v>611.5176279409889</c:v>
                </c:pt>
                <c:pt idx="13524">
                  <c:v>606.2521998106089</c:v>
                </c:pt>
                <c:pt idx="13525">
                  <c:v>613.53870447148</c:v>
                </c:pt>
                <c:pt idx="13526">
                  <c:v>612.4252338038789</c:v>
                </c:pt>
                <c:pt idx="13527">
                  <c:v>611.9230598041801</c:v>
                </c:pt>
                <c:pt idx="13528">
                  <c:v>609.7370886875</c:v>
                </c:pt>
                <c:pt idx="13529">
                  <c:v>608.9739341254301</c:v>
                </c:pt>
                <c:pt idx="13530">
                  <c:v>614.28709167267</c:v>
                </c:pt>
                <c:pt idx="13531">
                  <c:v>616.18620139613</c:v>
                </c:pt>
                <c:pt idx="13532">
                  <c:v>612.38531333971</c:v>
                </c:pt>
                <c:pt idx="13533">
                  <c:v>612.13541441518</c:v>
                </c:pt>
                <c:pt idx="13534">
                  <c:v>613.66607490457</c:v>
                </c:pt>
                <c:pt idx="13535">
                  <c:v>614.4495440155994</c:v>
                </c:pt>
                <c:pt idx="13536">
                  <c:v>616.0421637704887</c:v>
                </c:pt>
                <c:pt idx="13537">
                  <c:v>615.3531331220601</c:v>
                </c:pt>
                <c:pt idx="13538">
                  <c:v>615.04376547406</c:v>
                </c:pt>
                <c:pt idx="13539">
                  <c:v>612.0312245898489</c:v>
                </c:pt>
                <c:pt idx="13540">
                  <c:v>616.61584632979</c:v>
                </c:pt>
                <c:pt idx="13541">
                  <c:v>615.3124557923283</c:v>
                </c:pt>
                <c:pt idx="13542">
                  <c:v>612.52484459727</c:v>
                </c:pt>
                <c:pt idx="13543">
                  <c:v>611.3780945956</c:v>
                </c:pt>
                <c:pt idx="13544">
                  <c:v>618.54350409419</c:v>
                </c:pt>
                <c:pt idx="13545">
                  <c:v>617.7205191356001</c:v>
                </c:pt>
                <c:pt idx="13546">
                  <c:v>611.99561575754</c:v>
                </c:pt>
                <c:pt idx="13547">
                  <c:v>613.28861299595</c:v>
                </c:pt>
                <c:pt idx="13548">
                  <c:v>614.97436288764</c:v>
                </c:pt>
                <c:pt idx="13549">
                  <c:v>617.4676713550789</c:v>
                </c:pt>
                <c:pt idx="13550">
                  <c:v>615.2266948652889</c:v>
                </c:pt>
                <c:pt idx="13551">
                  <c:v>614.0592323048294</c:v>
                </c:pt>
                <c:pt idx="13552">
                  <c:v>615.70285903939</c:v>
                </c:pt>
                <c:pt idx="13553">
                  <c:v>616.1652593329987</c:v>
                </c:pt>
                <c:pt idx="13554">
                  <c:v>615.2198752533</c:v>
                </c:pt>
                <c:pt idx="13555">
                  <c:v>616.9701365057301</c:v>
                </c:pt>
                <c:pt idx="13556">
                  <c:v>612.71527260657</c:v>
                </c:pt>
                <c:pt idx="13557">
                  <c:v>616.73520856653</c:v>
                </c:pt>
                <c:pt idx="13558">
                  <c:v>618.8900638002988</c:v>
                </c:pt>
                <c:pt idx="13559">
                  <c:v>618.13018020811</c:v>
                </c:pt>
                <c:pt idx="13560">
                  <c:v>615.8164209932785</c:v>
                </c:pt>
                <c:pt idx="13561">
                  <c:v>621.25721537065</c:v>
                </c:pt>
                <c:pt idx="13562">
                  <c:v>622.8445249856688</c:v>
                </c:pt>
                <c:pt idx="13563">
                  <c:v>635.81717856686</c:v>
                </c:pt>
                <c:pt idx="13564">
                  <c:v>649.21978715189</c:v>
                </c:pt>
                <c:pt idx="13565">
                  <c:v>674.87596766127</c:v>
                </c:pt>
                <c:pt idx="13566">
                  <c:v>689.56594500055</c:v>
                </c:pt>
                <c:pt idx="13567">
                  <c:v>686.2665623472999</c:v>
                </c:pt>
                <c:pt idx="13568">
                  <c:v>692.59484769142</c:v>
                </c:pt>
                <c:pt idx="13569">
                  <c:v>687.4343019851001</c:v>
                </c:pt>
                <c:pt idx="13570">
                  <c:v>684.9343018876</c:v>
                </c:pt>
                <c:pt idx="13571">
                  <c:v>681.9347215842394</c:v>
                </c:pt>
                <c:pt idx="13573">
                  <c:v>693.17559744076</c:v>
                </c:pt>
                <c:pt idx="13574">
                  <c:v>686.7651391557389</c:v>
                </c:pt>
                <c:pt idx="13575">
                  <c:v>668.11941022602</c:v>
                </c:pt>
                <c:pt idx="13577">
                  <c:v>655.56879223194</c:v>
                </c:pt>
                <c:pt idx="13578">
                  <c:v>653.9527941223801</c:v>
                </c:pt>
                <c:pt idx="13579">
                  <c:v>651.9438426217</c:v>
                </c:pt>
                <c:pt idx="13580">
                  <c:v>664.9625322647394</c:v>
                </c:pt>
                <c:pt idx="13581">
                  <c:v>669.08537504764</c:v>
                </c:pt>
                <c:pt idx="13582">
                  <c:v>667.94384802381</c:v>
                </c:pt>
                <c:pt idx="13583">
                  <c:v>665.76213006609</c:v>
                </c:pt>
                <c:pt idx="13584">
                  <c:v>673.051663396059</c:v>
                </c:pt>
                <c:pt idx="13585">
                  <c:v>669.53790535803</c:v>
                </c:pt>
                <c:pt idx="13586">
                  <c:v>669.573670208041</c:v>
                </c:pt>
                <c:pt idx="13587">
                  <c:v>668.11690632613</c:v>
                </c:pt>
                <c:pt idx="13588">
                  <c:v>677.97306728569</c:v>
                </c:pt>
                <c:pt idx="13589">
                  <c:v>685.37075774494</c:v>
                </c:pt>
                <c:pt idx="13590">
                  <c:v>692.0660323850789</c:v>
                </c:pt>
                <c:pt idx="13591">
                  <c:v>703.47872476171</c:v>
                </c:pt>
                <c:pt idx="13592">
                  <c:v>705.00632363902</c:v>
                </c:pt>
                <c:pt idx="13593">
                  <c:v>702.0177113423</c:v>
                </c:pt>
                <c:pt idx="13594">
                  <c:v>683.23884334651</c:v>
                </c:pt>
                <c:pt idx="13595">
                  <c:v>695.07578112263</c:v>
                </c:pt>
                <c:pt idx="13596">
                  <c:v>689.03613466227</c:v>
                </c:pt>
                <c:pt idx="13597">
                  <c:v>665.75404596704</c:v>
                </c:pt>
                <c:pt idx="13598">
                  <c:v>631.39070273528</c:v>
                </c:pt>
                <c:pt idx="13599">
                  <c:v>621.6249291930083</c:v>
                </c:pt>
                <c:pt idx="13601">
                  <c:v>615.4466854390494</c:v>
                </c:pt>
                <c:pt idx="13602">
                  <c:v>619.71692795347</c:v>
                </c:pt>
                <c:pt idx="13603">
                  <c:v>621.3392151090686</c:v>
                </c:pt>
                <c:pt idx="13604">
                  <c:v>619.6277684776501</c:v>
                </c:pt>
                <c:pt idx="13605">
                  <c:v>616.91356451302</c:v>
                </c:pt>
                <c:pt idx="13606">
                  <c:v>622.2400557758</c:v>
                </c:pt>
                <c:pt idx="13607">
                  <c:v>621.18732091565</c:v>
                </c:pt>
                <c:pt idx="13608">
                  <c:v>617.97902325495</c:v>
                </c:pt>
                <c:pt idx="13609">
                  <c:v>617.44478074106</c:v>
                </c:pt>
                <c:pt idx="13610">
                  <c:v>622.25667329256</c:v>
                </c:pt>
                <c:pt idx="13611">
                  <c:v>623.59458559974</c:v>
                </c:pt>
                <c:pt idx="13612">
                  <c:v>618.10934320699</c:v>
                </c:pt>
                <c:pt idx="13614">
                  <c:v>624.4436307157389</c:v>
                </c:pt>
                <c:pt idx="13615">
                  <c:v>619.4863067829689</c:v>
                </c:pt>
                <c:pt idx="13617">
                  <c:v>619.93331708164</c:v>
                </c:pt>
                <c:pt idx="13618">
                  <c:v>623.9960285034188</c:v>
                </c:pt>
                <c:pt idx="13620">
                  <c:v>619.97854016544</c:v>
                </c:pt>
                <c:pt idx="13621">
                  <c:v>622.08306928168</c:v>
                </c:pt>
                <c:pt idx="13622">
                  <c:v>626.16580274027</c:v>
                </c:pt>
                <c:pt idx="13624">
                  <c:v>622.3664726959578</c:v>
                </c:pt>
                <c:pt idx="13625">
                  <c:v>622.18613814079</c:v>
                </c:pt>
                <c:pt idx="13626">
                  <c:v>621.1369689314294</c:v>
                </c:pt>
                <c:pt idx="13627">
                  <c:v>623.43881556508</c:v>
                </c:pt>
                <c:pt idx="13628">
                  <c:v>622.8119269308294</c:v>
                </c:pt>
                <c:pt idx="13629">
                  <c:v>624.2126247329583</c:v>
                </c:pt>
                <c:pt idx="13630">
                  <c:v>627.8267823383201</c:v>
                </c:pt>
                <c:pt idx="13632">
                  <c:v>657.11440424771</c:v>
                </c:pt>
                <c:pt idx="13633">
                  <c:v>669.07331664555</c:v>
                </c:pt>
                <c:pt idx="13634">
                  <c:v>673.5166538053886</c:v>
                </c:pt>
                <c:pt idx="13635">
                  <c:v>675.1219400395598</c:v>
                </c:pt>
                <c:pt idx="13636">
                  <c:v>681.2156112111</c:v>
                </c:pt>
                <c:pt idx="13637">
                  <c:v>693.1025193465</c:v>
                </c:pt>
                <c:pt idx="13638">
                  <c:v>686.03045264691</c:v>
                </c:pt>
                <c:pt idx="13639">
                  <c:v>692.3610413295801</c:v>
                </c:pt>
                <c:pt idx="13640">
                  <c:v>694.4032527074194</c:v>
                </c:pt>
                <c:pt idx="13641">
                  <c:v>694.4197566313001</c:v>
                </c:pt>
                <c:pt idx="13642">
                  <c:v>692.60963092318</c:v>
                </c:pt>
                <c:pt idx="13644">
                  <c:v>703.2060169075801</c:v>
                </c:pt>
                <c:pt idx="13645">
                  <c:v>703.5373147499394</c:v>
                </c:pt>
                <c:pt idx="13646">
                  <c:v>705.8036138077894</c:v>
                </c:pt>
                <c:pt idx="13647">
                  <c:v>708.08243958193</c:v>
                </c:pt>
                <c:pt idx="13648">
                  <c:v>707.1944990894201</c:v>
                </c:pt>
                <c:pt idx="13649">
                  <c:v>708.68239283047</c:v>
                </c:pt>
                <c:pt idx="13650">
                  <c:v>714.4432511497288</c:v>
                </c:pt>
                <c:pt idx="13651">
                  <c:v>716.30863443958</c:v>
                </c:pt>
                <c:pt idx="13652">
                  <c:v>717.01523990308</c:v>
                </c:pt>
                <c:pt idx="13653">
                  <c:v>706.58580418013</c:v>
                </c:pt>
                <c:pt idx="13655">
                  <c:v>712.9483648434689</c:v>
                </c:pt>
                <c:pt idx="13656">
                  <c:v>712.5641641452785</c:v>
                </c:pt>
                <c:pt idx="13658">
                  <c:v>716.13078817271</c:v>
                </c:pt>
                <c:pt idx="13659">
                  <c:v>712.8458501417588</c:v>
                </c:pt>
                <c:pt idx="13660">
                  <c:v>708.51443780119</c:v>
                </c:pt>
                <c:pt idx="13661">
                  <c:v>706.29900972845</c:v>
                </c:pt>
                <c:pt idx="13663">
                  <c:v>706.93977705045</c:v>
                </c:pt>
                <c:pt idx="13664">
                  <c:v>699.19938464965</c:v>
                </c:pt>
                <c:pt idx="13665">
                  <c:v>709.98910111605</c:v>
                </c:pt>
                <c:pt idx="13666">
                  <c:v>712.5373361309194</c:v>
                </c:pt>
                <c:pt idx="13667">
                  <c:v>698.96284698709</c:v>
                </c:pt>
                <c:pt idx="13668">
                  <c:v>696.10548761924</c:v>
                </c:pt>
                <c:pt idx="13669">
                  <c:v>697.58113352402</c:v>
                </c:pt>
                <c:pt idx="13670">
                  <c:v>704.2415426733301</c:v>
                </c:pt>
                <c:pt idx="13671">
                  <c:v>704.67618458672</c:v>
                </c:pt>
                <c:pt idx="13672">
                  <c:v>699.28760420738</c:v>
                </c:pt>
                <c:pt idx="13673">
                  <c:v>709.181926833219</c:v>
                </c:pt>
                <c:pt idx="13674">
                  <c:v>715.9625426275194</c:v>
                </c:pt>
                <c:pt idx="13675">
                  <c:v>711.12650203464</c:v>
                </c:pt>
                <c:pt idx="13676">
                  <c:v>709.5422161716994</c:v>
                </c:pt>
                <c:pt idx="13677">
                  <c:v>706.2300276659194</c:v>
                </c:pt>
                <c:pt idx="13678">
                  <c:v>703.94456313861</c:v>
                </c:pt>
                <c:pt idx="13679">
                  <c:v>694.18249389981</c:v>
                </c:pt>
                <c:pt idx="13680">
                  <c:v>693.0825497529294</c:v>
                </c:pt>
                <c:pt idx="13681">
                  <c:v>695.82085996851</c:v>
                </c:pt>
                <c:pt idx="13683">
                  <c:v>696.56148656651</c:v>
                </c:pt>
                <c:pt idx="13684">
                  <c:v>695.11201690333</c:v>
                </c:pt>
                <c:pt idx="13685">
                  <c:v>698.63865044097</c:v>
                </c:pt>
                <c:pt idx="13686">
                  <c:v>694.22034086371</c:v>
                </c:pt>
                <c:pt idx="13687">
                  <c:v>693.36583932608</c:v>
                </c:pt>
                <c:pt idx="13688">
                  <c:v>695.0589078561</c:v>
                </c:pt>
                <c:pt idx="13689">
                  <c:v>699.8257431504901</c:v>
                </c:pt>
                <c:pt idx="13690">
                  <c:v>695.3562277483888</c:v>
                </c:pt>
                <c:pt idx="13691">
                  <c:v>695.2577597372501</c:v>
                </c:pt>
                <c:pt idx="13692">
                  <c:v>693.96804557137</c:v>
                </c:pt>
                <c:pt idx="13693">
                  <c:v>702.58769633609</c:v>
                </c:pt>
                <c:pt idx="13694">
                  <c:v>697.4344459060201</c:v>
                </c:pt>
                <c:pt idx="13695">
                  <c:v>703.7704692988</c:v>
                </c:pt>
                <c:pt idx="13696">
                  <c:v>704.66540610058</c:v>
                </c:pt>
                <c:pt idx="13697">
                  <c:v>703.0824487830794</c:v>
                </c:pt>
                <c:pt idx="13698">
                  <c:v>701.3413074840279</c:v>
                </c:pt>
                <c:pt idx="13699">
                  <c:v>692.37289905087</c:v>
                </c:pt>
                <c:pt idx="13700">
                  <c:v>696.2006391491205</c:v>
                </c:pt>
                <c:pt idx="13701">
                  <c:v>697.7024994017094</c:v>
                </c:pt>
                <c:pt idx="13703">
                  <c:v>692.3812397295201</c:v>
                </c:pt>
                <c:pt idx="13704">
                  <c:v>663.58131087636</c:v>
                </c:pt>
                <c:pt idx="13705">
                  <c:v>632.7704685282</c:v>
                </c:pt>
                <c:pt idx="13706">
                  <c:v>621.9402709239694</c:v>
                </c:pt>
                <c:pt idx="13708">
                  <c:v>625.02592060088</c:v>
                </c:pt>
                <c:pt idx="13709">
                  <c:v>621.54035565584</c:v>
                </c:pt>
                <c:pt idx="13710">
                  <c:v>623.3291538340285</c:v>
                </c:pt>
                <c:pt idx="13711">
                  <c:v>623.2477097877494</c:v>
                </c:pt>
                <c:pt idx="13712">
                  <c:v>622.601456185988</c:v>
                </c:pt>
                <c:pt idx="13713">
                  <c:v>623.29067509049</c:v>
                </c:pt>
                <c:pt idx="13714">
                  <c:v>622.3299596761005</c:v>
                </c:pt>
                <c:pt idx="13715">
                  <c:v>629.75480692362</c:v>
                </c:pt>
                <c:pt idx="13716">
                  <c:v>623.41164169616</c:v>
                </c:pt>
                <c:pt idx="13717">
                  <c:v>623.3523120769501</c:v>
                </c:pt>
                <c:pt idx="13718">
                  <c:v>625.2274513274701</c:v>
                </c:pt>
                <c:pt idx="13719">
                  <c:v>625.1122362913901</c:v>
                </c:pt>
                <c:pt idx="13720">
                  <c:v>625.9628260683201</c:v>
                </c:pt>
                <c:pt idx="13721">
                  <c:v>624.5624105008999</c:v>
                </c:pt>
                <c:pt idx="13722">
                  <c:v>451.167794464196</c:v>
                </c:pt>
                <c:pt idx="13723">
                  <c:v>423.86528334319</c:v>
                </c:pt>
                <c:pt idx="13954">
                  <c:v>517.28257028676</c:v>
                </c:pt>
                <c:pt idx="13955">
                  <c:v>572.28832949229</c:v>
                </c:pt>
                <c:pt idx="13956">
                  <c:v>614.8644665545501</c:v>
                </c:pt>
                <c:pt idx="13957">
                  <c:v>634.789992654651</c:v>
                </c:pt>
                <c:pt idx="13959">
                  <c:v>629.20367925606</c:v>
                </c:pt>
                <c:pt idx="13960">
                  <c:v>629.5799623459399</c:v>
                </c:pt>
                <c:pt idx="13961">
                  <c:v>631.1306295824583</c:v>
                </c:pt>
                <c:pt idx="13962">
                  <c:v>634.1216295402301</c:v>
                </c:pt>
                <c:pt idx="13964">
                  <c:v>628.9572632384182</c:v>
                </c:pt>
                <c:pt idx="13965">
                  <c:v>629.6808594959289</c:v>
                </c:pt>
                <c:pt idx="13967">
                  <c:v>634.3108536835088</c:v>
                </c:pt>
                <c:pt idx="13968">
                  <c:v>634.9772710867201</c:v>
                </c:pt>
                <c:pt idx="13969">
                  <c:v>627.1305108604901</c:v>
                </c:pt>
                <c:pt idx="13970">
                  <c:v>629.7273198427189</c:v>
                </c:pt>
                <c:pt idx="13971">
                  <c:v>631.1661816195101</c:v>
                </c:pt>
                <c:pt idx="13972">
                  <c:v>634.47548703339</c:v>
                </c:pt>
                <c:pt idx="13974">
                  <c:v>626.8572663401686</c:v>
                </c:pt>
                <c:pt idx="13976">
                  <c:v>631.87995650257</c:v>
                </c:pt>
                <c:pt idx="13978">
                  <c:v>626.9686617857675</c:v>
                </c:pt>
                <c:pt idx="13979">
                  <c:v>628.2408831933999</c:v>
                </c:pt>
                <c:pt idx="13980">
                  <c:v>632.41815798609</c:v>
                </c:pt>
                <c:pt idx="13981">
                  <c:v>628.68362806636</c:v>
                </c:pt>
                <c:pt idx="13982">
                  <c:v>632.54882433614</c:v>
                </c:pt>
                <c:pt idx="13983">
                  <c:v>629.5667835571</c:v>
                </c:pt>
                <c:pt idx="13985">
                  <c:v>629.43696553963</c:v>
                </c:pt>
                <c:pt idx="13987">
                  <c:v>632.49060056856</c:v>
                </c:pt>
                <c:pt idx="13988">
                  <c:v>631.1642741000401</c:v>
                </c:pt>
                <c:pt idx="13989">
                  <c:v>627.18212672878</c:v>
                </c:pt>
                <c:pt idx="13990">
                  <c:v>633.19967154347</c:v>
                </c:pt>
                <c:pt idx="13991">
                  <c:v>652.58758941707</c:v>
                </c:pt>
                <c:pt idx="13992">
                  <c:v>684.08353873747</c:v>
                </c:pt>
                <c:pt idx="13993">
                  <c:v>715.3001691341088</c:v>
                </c:pt>
                <c:pt idx="13994">
                  <c:v>706.11356226365</c:v>
                </c:pt>
                <c:pt idx="13995">
                  <c:v>706.6944778976005</c:v>
                </c:pt>
                <c:pt idx="13996">
                  <c:v>701.1584739985405</c:v>
                </c:pt>
                <c:pt idx="13997">
                  <c:v>703.5114921082801</c:v>
                </c:pt>
                <c:pt idx="13998">
                  <c:v>707.0401556280699</c:v>
                </c:pt>
                <c:pt idx="13999">
                  <c:v>703.96389782688</c:v>
                </c:pt>
                <c:pt idx="14000">
                  <c:v>704.1366547277501</c:v>
                </c:pt>
                <c:pt idx="14001">
                  <c:v>702.71465632642</c:v>
                </c:pt>
                <c:pt idx="14002">
                  <c:v>699.24792526311</c:v>
                </c:pt>
                <c:pt idx="14003">
                  <c:v>701.5900591632699</c:v>
                </c:pt>
                <c:pt idx="14004">
                  <c:v>706.47862499985</c:v>
                </c:pt>
                <c:pt idx="14005">
                  <c:v>697.9466331979278</c:v>
                </c:pt>
                <c:pt idx="14007">
                  <c:v>704.323128731299</c:v>
                </c:pt>
                <c:pt idx="14009">
                  <c:v>698.67671296808</c:v>
                </c:pt>
                <c:pt idx="14010">
                  <c:v>704.2582446354394</c:v>
                </c:pt>
                <c:pt idx="14011">
                  <c:v>701.6531526281</c:v>
                </c:pt>
                <c:pt idx="14012">
                  <c:v>707.2603221744</c:v>
                </c:pt>
                <c:pt idx="14013">
                  <c:v>697.3683018199494</c:v>
                </c:pt>
                <c:pt idx="14016">
                  <c:v>712.17780800347</c:v>
                </c:pt>
                <c:pt idx="14017">
                  <c:v>716.8129462796201</c:v>
                </c:pt>
                <c:pt idx="14018">
                  <c:v>712.4524312526501</c:v>
                </c:pt>
                <c:pt idx="14019">
                  <c:v>712.90366031367</c:v>
                </c:pt>
                <c:pt idx="14020">
                  <c:v>725.68008403915</c:v>
                </c:pt>
                <c:pt idx="14021">
                  <c:v>724.8429201085785</c:v>
                </c:pt>
                <c:pt idx="14022">
                  <c:v>715.9681347230394</c:v>
                </c:pt>
                <c:pt idx="14023">
                  <c:v>689.62409034437</c:v>
                </c:pt>
                <c:pt idx="14024">
                  <c:v>665.91710601019</c:v>
                </c:pt>
                <c:pt idx="14025">
                  <c:v>641.5899861857794</c:v>
                </c:pt>
                <c:pt idx="14027">
                  <c:v>628.9584799613105</c:v>
                </c:pt>
                <c:pt idx="14028">
                  <c:v>626.39687027682</c:v>
                </c:pt>
                <c:pt idx="14030">
                  <c:v>633.4628265704794</c:v>
                </c:pt>
                <c:pt idx="14031">
                  <c:v>627.8440908630294</c:v>
                </c:pt>
                <c:pt idx="14033">
                  <c:v>627.15580564418</c:v>
                </c:pt>
                <c:pt idx="14034">
                  <c:v>632.70594086839</c:v>
                </c:pt>
                <c:pt idx="14035">
                  <c:v>625.40453303859</c:v>
                </c:pt>
                <c:pt idx="14036">
                  <c:v>627.71067797676</c:v>
                </c:pt>
                <c:pt idx="14037">
                  <c:v>633.3007867556701</c:v>
                </c:pt>
                <c:pt idx="14038">
                  <c:v>631.469011518</c:v>
                </c:pt>
                <c:pt idx="14039">
                  <c:v>632.08552825548</c:v>
                </c:pt>
                <c:pt idx="14041">
                  <c:v>633.23686556636</c:v>
                </c:pt>
                <c:pt idx="14042">
                  <c:v>633.5675847745694</c:v>
                </c:pt>
                <c:pt idx="14043">
                  <c:v>632.1515512925494</c:v>
                </c:pt>
                <c:pt idx="14044">
                  <c:v>629.43635259283</c:v>
                </c:pt>
                <c:pt idx="14045">
                  <c:v>635.24533528</c:v>
                </c:pt>
                <c:pt idx="14143">
                  <c:v>399.9144953807301</c:v>
                </c:pt>
                <c:pt idx="14145">
                  <c:v>606.69801590255</c:v>
                </c:pt>
                <c:pt idx="14146">
                  <c:v>618.14057443829</c:v>
                </c:pt>
                <c:pt idx="14147">
                  <c:v>624.8682141989977</c:v>
                </c:pt>
                <c:pt idx="14148">
                  <c:v>619.7917201819594</c:v>
                </c:pt>
                <c:pt idx="14149">
                  <c:v>618.38330830379</c:v>
                </c:pt>
                <c:pt idx="14150">
                  <c:v>624.79124446456</c:v>
                </c:pt>
                <c:pt idx="14151">
                  <c:v>618.9295494108999</c:v>
                </c:pt>
                <c:pt idx="14152">
                  <c:v>619.71303589632</c:v>
                </c:pt>
                <c:pt idx="14153">
                  <c:v>623.34475147711</c:v>
                </c:pt>
                <c:pt idx="14154">
                  <c:v>624.8361716937887</c:v>
                </c:pt>
                <c:pt idx="14155">
                  <c:v>618.98171144252</c:v>
                </c:pt>
                <c:pt idx="14156">
                  <c:v>623.28941271505</c:v>
                </c:pt>
                <c:pt idx="14157">
                  <c:v>623.6312011467094</c:v>
                </c:pt>
                <c:pt idx="14158">
                  <c:v>623.0835524510501</c:v>
                </c:pt>
                <c:pt idx="14159">
                  <c:v>629.6585595533201</c:v>
                </c:pt>
                <c:pt idx="14160">
                  <c:v>623.88737079775</c:v>
                </c:pt>
                <c:pt idx="14161">
                  <c:v>622.1646407054388</c:v>
                </c:pt>
                <c:pt idx="14162">
                  <c:v>623.5807673674105</c:v>
                </c:pt>
                <c:pt idx="14163">
                  <c:v>627.09148866171</c:v>
                </c:pt>
                <c:pt idx="14164">
                  <c:v>621.5666472833286</c:v>
                </c:pt>
                <c:pt idx="14165">
                  <c:v>622.73272804931</c:v>
                </c:pt>
                <c:pt idx="14167">
                  <c:v>628.73000009916</c:v>
                </c:pt>
                <c:pt idx="14168">
                  <c:v>622.66758825635</c:v>
                </c:pt>
                <c:pt idx="14169">
                  <c:v>621.8813748006601</c:v>
                </c:pt>
                <c:pt idx="14170">
                  <c:v>623.9689267750688</c:v>
                </c:pt>
                <c:pt idx="14171">
                  <c:v>629.01884184981</c:v>
                </c:pt>
                <c:pt idx="14172">
                  <c:v>625.87128533875</c:v>
                </c:pt>
                <c:pt idx="14173">
                  <c:v>624.84009890666</c:v>
                </c:pt>
                <c:pt idx="14174">
                  <c:v>624.26855266037</c:v>
                </c:pt>
                <c:pt idx="14175">
                  <c:v>621.13455327604</c:v>
                </c:pt>
                <c:pt idx="14176">
                  <c:v>625.21538477084</c:v>
                </c:pt>
                <c:pt idx="14177">
                  <c:v>623.9596618943477</c:v>
                </c:pt>
                <c:pt idx="14178">
                  <c:v>625.5516378075288</c:v>
                </c:pt>
                <c:pt idx="14180">
                  <c:v>627.3455524881688</c:v>
                </c:pt>
                <c:pt idx="14181">
                  <c:v>626.70451686335</c:v>
                </c:pt>
                <c:pt idx="14182">
                  <c:v>625.4922783834078</c:v>
                </c:pt>
                <c:pt idx="14183">
                  <c:v>622.796770097141</c:v>
                </c:pt>
                <c:pt idx="14184">
                  <c:v>622.01230261674</c:v>
                </c:pt>
                <c:pt idx="14185">
                  <c:v>629.74788292629</c:v>
                </c:pt>
                <c:pt idx="14186">
                  <c:v>624.7159898212201</c:v>
                </c:pt>
                <c:pt idx="14187">
                  <c:v>624.58869320948</c:v>
                </c:pt>
                <c:pt idx="14188">
                  <c:v>625.92142562166</c:v>
                </c:pt>
                <c:pt idx="14189">
                  <c:v>624.40589966153</c:v>
                </c:pt>
                <c:pt idx="14190">
                  <c:v>625.1076637305594</c:v>
                </c:pt>
                <c:pt idx="14191">
                  <c:v>626.92247351849</c:v>
                </c:pt>
                <c:pt idx="14192">
                  <c:v>625.4846825262</c:v>
                </c:pt>
                <c:pt idx="14193">
                  <c:v>627.94298436832</c:v>
                </c:pt>
                <c:pt idx="14194">
                  <c:v>623.3330691347585</c:v>
                </c:pt>
                <c:pt idx="14195">
                  <c:v>622.59439029972</c:v>
                </c:pt>
                <c:pt idx="14196">
                  <c:v>629.4428171672894</c:v>
                </c:pt>
                <c:pt idx="14197">
                  <c:v>629.1424504557087</c:v>
                </c:pt>
                <c:pt idx="14198">
                  <c:v>623.90686491845</c:v>
                </c:pt>
                <c:pt idx="14199">
                  <c:v>625.50419766081</c:v>
                </c:pt>
                <c:pt idx="14200">
                  <c:v>625.1952171871101</c:v>
                </c:pt>
                <c:pt idx="14201">
                  <c:v>623.61466765791</c:v>
                </c:pt>
                <c:pt idx="14202">
                  <c:v>626.7058189714501</c:v>
                </c:pt>
                <c:pt idx="14203">
                  <c:v>626.1682055441801</c:v>
                </c:pt>
                <c:pt idx="14204">
                  <c:v>629.03372521041</c:v>
                </c:pt>
                <c:pt idx="14205">
                  <c:v>627.7668184831789</c:v>
                </c:pt>
                <c:pt idx="14206">
                  <c:v>623.1110290913994</c:v>
                </c:pt>
                <c:pt idx="14207">
                  <c:v>624.75378748741</c:v>
                </c:pt>
                <c:pt idx="14208">
                  <c:v>625.8402361238587</c:v>
                </c:pt>
                <c:pt idx="14209">
                  <c:v>624.690375118171</c:v>
                </c:pt>
                <c:pt idx="14210">
                  <c:v>626.72910642879</c:v>
                </c:pt>
                <c:pt idx="14211">
                  <c:v>625.47878132798</c:v>
                </c:pt>
                <c:pt idx="14212">
                  <c:v>627.6299738782605</c:v>
                </c:pt>
                <c:pt idx="14213">
                  <c:v>622.58927472552</c:v>
                </c:pt>
                <c:pt idx="14214">
                  <c:v>621.9479451642285</c:v>
                </c:pt>
                <c:pt idx="14215">
                  <c:v>629.41974936049</c:v>
                </c:pt>
                <c:pt idx="14216">
                  <c:v>628.4342570756194</c:v>
                </c:pt>
                <c:pt idx="14217">
                  <c:v>623.52611102939</c:v>
                </c:pt>
                <c:pt idx="14218">
                  <c:v>625.0845103750601</c:v>
                </c:pt>
                <c:pt idx="14219">
                  <c:v>625.48870300523</c:v>
                </c:pt>
                <c:pt idx="14220">
                  <c:v>621.99479533932</c:v>
                </c:pt>
                <c:pt idx="14221">
                  <c:v>627.0218661556501</c:v>
                </c:pt>
                <c:pt idx="14222">
                  <c:v>627.2554032814801</c:v>
                </c:pt>
                <c:pt idx="14223">
                  <c:v>627.82057573073</c:v>
                </c:pt>
                <c:pt idx="14224">
                  <c:v>623.8679139419885</c:v>
                </c:pt>
                <c:pt idx="14225">
                  <c:v>624.10134652939</c:v>
                </c:pt>
                <c:pt idx="14226">
                  <c:v>625.79173174495</c:v>
                </c:pt>
                <c:pt idx="14227">
                  <c:v>621.1674674428087</c:v>
                </c:pt>
                <c:pt idx="14228">
                  <c:v>626.19337000941</c:v>
                </c:pt>
                <c:pt idx="14229">
                  <c:v>628.25488378558</c:v>
                </c:pt>
                <c:pt idx="14230">
                  <c:v>623.17538903033</c:v>
                </c:pt>
                <c:pt idx="14231">
                  <c:v>622.3156246969178</c:v>
                </c:pt>
                <c:pt idx="14232">
                  <c:v>624.7800586388</c:v>
                </c:pt>
                <c:pt idx="14233">
                  <c:v>623.71891132988</c:v>
                </c:pt>
                <c:pt idx="14234">
                  <c:v>626.92351195404</c:v>
                </c:pt>
                <c:pt idx="14235">
                  <c:v>625.99816181369</c:v>
                </c:pt>
                <c:pt idx="14236">
                  <c:v>626.17177634535</c:v>
                </c:pt>
                <c:pt idx="14237">
                  <c:v>624.57566954378</c:v>
                </c:pt>
                <c:pt idx="14238">
                  <c:v>623.4634981982289</c:v>
                </c:pt>
                <c:pt idx="14239">
                  <c:v>622.78052032504</c:v>
                </c:pt>
                <c:pt idx="14241">
                  <c:v>625.3684654927378</c:v>
                </c:pt>
                <c:pt idx="14242">
                  <c:v>624.7111638962689</c:v>
                </c:pt>
                <c:pt idx="14243">
                  <c:v>627.57850110091</c:v>
                </c:pt>
                <c:pt idx="14244">
                  <c:v>627.02856175851</c:v>
                </c:pt>
                <c:pt idx="14245">
                  <c:v>622.4765105827494</c:v>
                </c:pt>
                <c:pt idx="14246">
                  <c:v>624.30092817784</c:v>
                </c:pt>
                <c:pt idx="14247">
                  <c:v>624.296833598121</c:v>
                </c:pt>
                <c:pt idx="14248">
                  <c:v>627.7115661520394</c:v>
                </c:pt>
                <c:pt idx="14249">
                  <c:v>626.993842501131</c:v>
                </c:pt>
                <c:pt idx="14250">
                  <c:v>626.6145381973201</c:v>
                </c:pt>
                <c:pt idx="14251">
                  <c:v>628.11560022201</c:v>
                </c:pt>
                <c:pt idx="14252">
                  <c:v>623.78873144881</c:v>
                </c:pt>
                <c:pt idx="14253">
                  <c:v>623.59327844279</c:v>
                </c:pt>
                <c:pt idx="14254">
                  <c:v>625.76636899634</c:v>
                </c:pt>
                <c:pt idx="14256">
                  <c:v>624.40868441385</c:v>
                </c:pt>
                <c:pt idx="14257">
                  <c:v>626.7231543333801</c:v>
                </c:pt>
                <c:pt idx="14258">
                  <c:v>627.06755222268</c:v>
                </c:pt>
                <c:pt idx="14259">
                  <c:v>625.3798047262705</c:v>
                </c:pt>
                <c:pt idx="14260">
                  <c:v>625.1554991069601</c:v>
                </c:pt>
                <c:pt idx="14261">
                  <c:v>624.32734830165</c:v>
                </c:pt>
                <c:pt idx="14262">
                  <c:v>622.3322648758375</c:v>
                </c:pt>
                <c:pt idx="14263">
                  <c:v>622.50223355828</c:v>
                </c:pt>
                <c:pt idx="14264">
                  <c:v>626.78119275848</c:v>
                </c:pt>
                <c:pt idx="14265">
                  <c:v>629.5557621117794</c:v>
                </c:pt>
                <c:pt idx="14266">
                  <c:v>624.9602452160001</c:v>
                </c:pt>
                <c:pt idx="14267">
                  <c:v>624.01500744989</c:v>
                </c:pt>
                <c:pt idx="14268">
                  <c:v>626.76910546642</c:v>
                </c:pt>
                <c:pt idx="14269">
                  <c:v>622.1206164336999</c:v>
                </c:pt>
                <c:pt idx="14270">
                  <c:v>622.57494138217</c:v>
                </c:pt>
                <c:pt idx="14271">
                  <c:v>623.9974618683</c:v>
                </c:pt>
                <c:pt idx="14272">
                  <c:v>623.6342256048289</c:v>
                </c:pt>
                <c:pt idx="14273">
                  <c:v>627.69406190551</c:v>
                </c:pt>
                <c:pt idx="14274">
                  <c:v>627.13053482787</c:v>
                </c:pt>
                <c:pt idx="14275">
                  <c:v>627.19397929968</c:v>
                </c:pt>
                <c:pt idx="14276">
                  <c:v>625.7348715354005</c:v>
                </c:pt>
                <c:pt idx="14277">
                  <c:v>624.9304284835077</c:v>
                </c:pt>
                <c:pt idx="14278">
                  <c:v>625.38679940851</c:v>
                </c:pt>
                <c:pt idx="14279">
                  <c:v>627.90090146389</c:v>
                </c:pt>
                <c:pt idx="14280">
                  <c:v>622.9678366007701</c:v>
                </c:pt>
                <c:pt idx="14281">
                  <c:v>623.8674435199694</c:v>
                </c:pt>
                <c:pt idx="14282">
                  <c:v>624.40710806736</c:v>
                </c:pt>
                <c:pt idx="14283">
                  <c:v>626.13340830486</c:v>
                </c:pt>
                <c:pt idx="14284">
                  <c:v>625.8557068995086</c:v>
                </c:pt>
                <c:pt idx="14285">
                  <c:v>627.5190662145601</c:v>
                </c:pt>
                <c:pt idx="14286">
                  <c:v>627.5313178911489</c:v>
                </c:pt>
                <c:pt idx="14287">
                  <c:v>624.9875698032077</c:v>
                </c:pt>
                <c:pt idx="14288">
                  <c:v>624.84968556377</c:v>
                </c:pt>
                <c:pt idx="14289">
                  <c:v>624.47071161296</c:v>
                </c:pt>
                <c:pt idx="14290">
                  <c:v>622.9649839055401</c:v>
                </c:pt>
                <c:pt idx="14291">
                  <c:v>622.4466088508789</c:v>
                </c:pt>
                <c:pt idx="14292">
                  <c:v>622.80174995779</c:v>
                </c:pt>
                <c:pt idx="14293">
                  <c:v>634.5023575599901</c:v>
                </c:pt>
                <c:pt idx="14294">
                  <c:v>634.51548722774</c:v>
                </c:pt>
                <c:pt idx="14295">
                  <c:v>639.4873263110501</c:v>
                </c:pt>
                <c:pt idx="14296">
                  <c:v>642.45457092943</c:v>
                </c:pt>
                <c:pt idx="14298">
                  <c:v>638.4379982232689</c:v>
                </c:pt>
                <c:pt idx="14299">
                  <c:v>634.58823542722</c:v>
                </c:pt>
                <c:pt idx="14300">
                  <c:v>631.84728197803</c:v>
                </c:pt>
                <c:pt idx="14301">
                  <c:v>623.3132389989801</c:v>
                </c:pt>
                <c:pt idx="14302">
                  <c:v>623.79339618642</c:v>
                </c:pt>
                <c:pt idx="14303">
                  <c:v>629.31845391904</c:v>
                </c:pt>
                <c:pt idx="14304">
                  <c:v>628.67945960402</c:v>
                </c:pt>
                <c:pt idx="14305">
                  <c:v>625.97257607986</c:v>
                </c:pt>
                <c:pt idx="14306">
                  <c:v>625.7060568822988</c:v>
                </c:pt>
                <c:pt idx="14307">
                  <c:v>627.4541284328587</c:v>
                </c:pt>
                <c:pt idx="14308">
                  <c:v>622.57235637194</c:v>
                </c:pt>
                <c:pt idx="14309">
                  <c:v>622.97317505789</c:v>
                </c:pt>
                <c:pt idx="14310">
                  <c:v>623.67098530846</c:v>
                </c:pt>
                <c:pt idx="14311">
                  <c:v>624.61902305383</c:v>
                </c:pt>
                <c:pt idx="14313">
                  <c:v>625.7310561345089</c:v>
                </c:pt>
                <c:pt idx="14314">
                  <c:v>628.0681594975589</c:v>
                </c:pt>
                <c:pt idx="14315">
                  <c:v>624.8609791172194</c:v>
                </c:pt>
                <c:pt idx="14316">
                  <c:v>623.93797693679</c:v>
                </c:pt>
                <c:pt idx="14317">
                  <c:v>626.94303617712</c:v>
                </c:pt>
                <c:pt idx="14318">
                  <c:v>626.3643628101294</c:v>
                </c:pt>
                <c:pt idx="14319">
                  <c:v>623.3276756312694</c:v>
                </c:pt>
                <c:pt idx="14320">
                  <c:v>623.0510541821386</c:v>
                </c:pt>
                <c:pt idx="14321">
                  <c:v>623.13377025453</c:v>
                </c:pt>
                <c:pt idx="14322">
                  <c:v>626.3956228340583</c:v>
                </c:pt>
                <c:pt idx="14323">
                  <c:v>629.0051113243301</c:v>
                </c:pt>
                <c:pt idx="14324">
                  <c:v>642.9170901198601</c:v>
                </c:pt>
                <c:pt idx="14325">
                  <c:v>679.1450987825489</c:v>
                </c:pt>
                <c:pt idx="14326">
                  <c:v>688.77881877229</c:v>
                </c:pt>
                <c:pt idx="14327">
                  <c:v>703.765420058</c:v>
                </c:pt>
                <c:pt idx="14328">
                  <c:v>713.8253628379589</c:v>
                </c:pt>
                <c:pt idx="14329">
                  <c:v>709.426202891388</c:v>
                </c:pt>
                <c:pt idx="14330">
                  <c:v>712.52042191267</c:v>
                </c:pt>
                <c:pt idx="14331">
                  <c:v>716.47826100183</c:v>
                </c:pt>
                <c:pt idx="14332">
                  <c:v>717.67327336279</c:v>
                </c:pt>
                <c:pt idx="14333">
                  <c:v>712.8744902042</c:v>
                </c:pt>
                <c:pt idx="14334">
                  <c:v>713.63862320311</c:v>
                </c:pt>
                <c:pt idx="14335">
                  <c:v>712.16884058358</c:v>
                </c:pt>
                <c:pt idx="14336">
                  <c:v>702.37493800281</c:v>
                </c:pt>
                <c:pt idx="14337">
                  <c:v>709.6600644185094</c:v>
                </c:pt>
                <c:pt idx="14338">
                  <c:v>715.4288092615</c:v>
                </c:pt>
                <c:pt idx="14339">
                  <c:v>717.8648561245687</c:v>
                </c:pt>
                <c:pt idx="14340">
                  <c:v>709.06425592877</c:v>
                </c:pt>
                <c:pt idx="14341">
                  <c:v>704.92858454377</c:v>
                </c:pt>
                <c:pt idx="14343">
                  <c:v>693.23137042061</c:v>
                </c:pt>
                <c:pt idx="14344">
                  <c:v>698.66334876603</c:v>
                </c:pt>
                <c:pt idx="14345">
                  <c:v>697.3951323721905</c:v>
                </c:pt>
                <c:pt idx="14346">
                  <c:v>697.8076501830875</c:v>
                </c:pt>
                <c:pt idx="14347">
                  <c:v>694.3444666575801</c:v>
                </c:pt>
                <c:pt idx="14348">
                  <c:v>693.02063624296</c:v>
                </c:pt>
                <c:pt idx="14349">
                  <c:v>692.32787847252</c:v>
                </c:pt>
                <c:pt idx="14350">
                  <c:v>695.63009257451</c:v>
                </c:pt>
                <c:pt idx="14351">
                  <c:v>695.8043593357501</c:v>
                </c:pt>
                <c:pt idx="14352">
                  <c:v>696.18856572211</c:v>
                </c:pt>
                <c:pt idx="14353">
                  <c:v>697.845068314528</c:v>
                </c:pt>
                <c:pt idx="14354">
                  <c:v>693.5122967755689</c:v>
                </c:pt>
                <c:pt idx="14356">
                  <c:v>709.21110298984</c:v>
                </c:pt>
                <c:pt idx="14357">
                  <c:v>708.2579795562305</c:v>
                </c:pt>
                <c:pt idx="14358">
                  <c:v>712.093946636571</c:v>
                </c:pt>
                <c:pt idx="14359">
                  <c:v>706.2468656458</c:v>
                </c:pt>
                <c:pt idx="14360">
                  <c:v>689.3724910036499</c:v>
                </c:pt>
                <c:pt idx="14361">
                  <c:v>681.8815256432894</c:v>
                </c:pt>
                <c:pt idx="14362">
                  <c:v>691.27904519581</c:v>
                </c:pt>
                <c:pt idx="14363">
                  <c:v>699.965100506</c:v>
                </c:pt>
                <c:pt idx="14364">
                  <c:v>709.22537132233</c:v>
                </c:pt>
                <c:pt idx="14365">
                  <c:v>699.3552195961194</c:v>
                </c:pt>
                <c:pt idx="14366">
                  <c:v>678.8695860215194</c:v>
                </c:pt>
                <c:pt idx="14367">
                  <c:v>664.16194821034</c:v>
                </c:pt>
                <c:pt idx="14368">
                  <c:v>641.709386078031</c:v>
                </c:pt>
                <c:pt idx="14369">
                  <c:v>625.4440590244284</c:v>
                </c:pt>
                <c:pt idx="14370">
                  <c:v>626.59854672656</c:v>
                </c:pt>
                <c:pt idx="14371">
                  <c:v>627.5067177439294</c:v>
                </c:pt>
                <c:pt idx="14372">
                  <c:v>622.79967724511</c:v>
                </c:pt>
                <c:pt idx="14373">
                  <c:v>622.98763690259</c:v>
                </c:pt>
                <c:pt idx="14374">
                  <c:v>622.46835760665</c:v>
                </c:pt>
                <c:pt idx="14375">
                  <c:v>625.42232965855</c:v>
                </c:pt>
                <c:pt idx="14376">
                  <c:v>625.423122056</c:v>
                </c:pt>
                <c:pt idx="14377">
                  <c:v>624.2865586480005</c:v>
                </c:pt>
                <c:pt idx="14378">
                  <c:v>622.39090957838</c:v>
                </c:pt>
                <c:pt idx="14379">
                  <c:v>621.7350683340101</c:v>
                </c:pt>
                <c:pt idx="14380">
                  <c:v>622.94199055463</c:v>
                </c:pt>
                <c:pt idx="14381">
                  <c:v>628.4381716202801</c:v>
                </c:pt>
                <c:pt idx="14382">
                  <c:v>624.28248719163</c:v>
                </c:pt>
                <c:pt idx="14383">
                  <c:v>626.2502273338694</c:v>
                </c:pt>
                <c:pt idx="14384">
                  <c:v>625.4574829877289</c:v>
                </c:pt>
                <c:pt idx="14385">
                  <c:v>624.5155601042686</c:v>
                </c:pt>
                <c:pt idx="14386">
                  <c:v>627.74779858779</c:v>
                </c:pt>
                <c:pt idx="14387">
                  <c:v>626.78909783923</c:v>
                </c:pt>
                <c:pt idx="14388">
                  <c:v>626.81107807174</c:v>
                </c:pt>
                <c:pt idx="14389">
                  <c:v>624.95335070129</c:v>
                </c:pt>
                <c:pt idx="14390">
                  <c:v>624.26771887784</c:v>
                </c:pt>
                <c:pt idx="14393">
                  <c:v>625.69819027408</c:v>
                </c:pt>
                <c:pt idx="14394">
                  <c:v>627.22604466212</c:v>
                </c:pt>
                <c:pt idx="14395">
                  <c:v>626.8236732364101</c:v>
                </c:pt>
                <c:pt idx="14396">
                  <c:v>631.73463045818</c:v>
                </c:pt>
                <c:pt idx="14397">
                  <c:v>627.92949747686</c:v>
                </c:pt>
                <c:pt idx="14398">
                  <c:v>627.71637086946</c:v>
                </c:pt>
                <c:pt idx="14456">
                  <c:v>366.1006633815701</c:v>
                </c:pt>
                <c:pt idx="14457">
                  <c:v>507.49912356594</c:v>
                </c:pt>
                <c:pt idx="14458">
                  <c:v>624.8526101246177</c:v>
                </c:pt>
                <c:pt idx="14459">
                  <c:v>623.78139195321</c:v>
                </c:pt>
                <c:pt idx="14460">
                  <c:v>619.01875272427</c:v>
                </c:pt>
                <c:pt idx="14461">
                  <c:v>625.20588572922</c:v>
                </c:pt>
                <c:pt idx="14462">
                  <c:v>623.5412195619489</c:v>
                </c:pt>
                <c:pt idx="14463">
                  <c:v>623.0464484970901</c:v>
                </c:pt>
                <c:pt idx="14465">
                  <c:v>624.54404663001</c:v>
                </c:pt>
                <c:pt idx="14466">
                  <c:v>623.58475931192</c:v>
                </c:pt>
                <c:pt idx="14467">
                  <c:v>621.11388201469</c:v>
                </c:pt>
                <c:pt idx="14468">
                  <c:v>619.4670551727278</c:v>
                </c:pt>
                <c:pt idx="14469">
                  <c:v>626.47509995455</c:v>
                </c:pt>
                <c:pt idx="14470">
                  <c:v>621.3961329145</c:v>
                </c:pt>
                <c:pt idx="14471">
                  <c:v>619.97859290139</c:v>
                </c:pt>
                <c:pt idx="14472">
                  <c:v>621.48972280702</c:v>
                </c:pt>
                <c:pt idx="14473">
                  <c:v>625.6304378884294</c:v>
                </c:pt>
                <c:pt idx="14475">
                  <c:v>621.4516290647076</c:v>
                </c:pt>
                <c:pt idx="14477">
                  <c:v>626.9623012831294</c:v>
                </c:pt>
                <c:pt idx="14478">
                  <c:v>621.4117873028101</c:v>
                </c:pt>
                <c:pt idx="14480">
                  <c:v>622.33463396482</c:v>
                </c:pt>
                <c:pt idx="14481">
                  <c:v>622.06178960956</c:v>
                </c:pt>
                <c:pt idx="14482">
                  <c:v>624.11770036657</c:v>
                </c:pt>
                <c:pt idx="14483">
                  <c:v>622.5329858904379</c:v>
                </c:pt>
                <c:pt idx="14484">
                  <c:v>621.9433518820694</c:v>
                </c:pt>
                <c:pt idx="14485">
                  <c:v>624.0761880856294</c:v>
                </c:pt>
                <c:pt idx="14486">
                  <c:v>622.64143162318</c:v>
                </c:pt>
                <c:pt idx="14488">
                  <c:v>627.5266502255294</c:v>
                </c:pt>
                <c:pt idx="14489">
                  <c:v>626.1651235336799</c:v>
                </c:pt>
                <c:pt idx="14490">
                  <c:v>623.02007092762</c:v>
                </c:pt>
                <c:pt idx="14491">
                  <c:v>622.28949804102</c:v>
                </c:pt>
                <c:pt idx="14492">
                  <c:v>626.49081627199</c:v>
                </c:pt>
                <c:pt idx="14493">
                  <c:v>627.08803588234</c:v>
                </c:pt>
                <c:pt idx="14494">
                  <c:v>622.27809903155</c:v>
                </c:pt>
                <c:pt idx="14496">
                  <c:v>627.85978038213</c:v>
                </c:pt>
                <c:pt idx="14497">
                  <c:v>625.8111660034075</c:v>
                </c:pt>
                <c:pt idx="14498">
                  <c:v>625.2324138756799</c:v>
                </c:pt>
                <c:pt idx="14499">
                  <c:v>621.18722736809</c:v>
                </c:pt>
                <c:pt idx="14500">
                  <c:v>626.20833604758</c:v>
                </c:pt>
                <c:pt idx="14501">
                  <c:v>628.08430393657</c:v>
                </c:pt>
                <c:pt idx="14502">
                  <c:v>626.3178918209786</c:v>
                </c:pt>
                <c:pt idx="14504">
                  <c:v>627.8970323152</c:v>
                </c:pt>
                <c:pt idx="14505">
                  <c:v>626.4672855794089</c:v>
                </c:pt>
                <c:pt idx="14506">
                  <c:v>623.88597142565</c:v>
                </c:pt>
                <c:pt idx="14507">
                  <c:v>623.7125242659394</c:v>
                </c:pt>
                <c:pt idx="14508">
                  <c:v>628.1400820909294</c:v>
                </c:pt>
                <c:pt idx="14509">
                  <c:v>629.6308508509501</c:v>
                </c:pt>
                <c:pt idx="14510">
                  <c:v>623.54848610931</c:v>
                </c:pt>
                <c:pt idx="14511">
                  <c:v>623.43668835212</c:v>
                </c:pt>
                <c:pt idx="14512">
                  <c:v>624.18191517066</c:v>
                </c:pt>
                <c:pt idx="14513">
                  <c:v>628.10230625021</c:v>
                </c:pt>
                <c:pt idx="14514">
                  <c:v>629.73392568435</c:v>
                </c:pt>
                <c:pt idx="14515">
                  <c:v>624.2066424954685</c:v>
                </c:pt>
                <c:pt idx="14516">
                  <c:v>623.4524277965482</c:v>
                </c:pt>
                <c:pt idx="14518">
                  <c:v>629.6115781912088</c:v>
                </c:pt>
                <c:pt idx="14519">
                  <c:v>624.00742526644</c:v>
                </c:pt>
                <c:pt idx="14520">
                  <c:v>625.69395210833</c:v>
                </c:pt>
                <c:pt idx="14522">
                  <c:v>631.29273312098</c:v>
                </c:pt>
                <c:pt idx="14523">
                  <c:v>625.9974274214283</c:v>
                </c:pt>
                <c:pt idx="14524">
                  <c:v>624.12917631513</c:v>
                </c:pt>
                <c:pt idx="14525">
                  <c:v>631.79057446657</c:v>
                </c:pt>
                <c:pt idx="14526">
                  <c:v>631.44057847858</c:v>
                </c:pt>
                <c:pt idx="14527">
                  <c:v>677.8368411251894</c:v>
                </c:pt>
                <c:pt idx="14528">
                  <c:v>694.3412807584389</c:v>
                </c:pt>
                <c:pt idx="14529">
                  <c:v>703.017520091508</c:v>
                </c:pt>
                <c:pt idx="14530">
                  <c:v>701.46324896629</c:v>
                </c:pt>
                <c:pt idx="14531">
                  <c:v>704.99238610657</c:v>
                </c:pt>
                <c:pt idx="14532">
                  <c:v>701.1691493842183</c:v>
                </c:pt>
                <c:pt idx="14533">
                  <c:v>704.27136257327</c:v>
                </c:pt>
                <c:pt idx="14534">
                  <c:v>696.21035872287</c:v>
                </c:pt>
                <c:pt idx="14535">
                  <c:v>689.8319964628694</c:v>
                </c:pt>
                <c:pt idx="14537">
                  <c:v>691.4232127800487</c:v>
                </c:pt>
                <c:pt idx="14538">
                  <c:v>692.773156663171</c:v>
                </c:pt>
                <c:pt idx="14539">
                  <c:v>698.2567353112801</c:v>
                </c:pt>
                <c:pt idx="14540">
                  <c:v>696.59731359944</c:v>
                </c:pt>
                <c:pt idx="14542">
                  <c:v>699.5568766807294</c:v>
                </c:pt>
                <c:pt idx="14543">
                  <c:v>698.69868511724</c:v>
                </c:pt>
                <c:pt idx="14544">
                  <c:v>696.91694406429</c:v>
                </c:pt>
                <c:pt idx="14545">
                  <c:v>695.7447384208105</c:v>
                </c:pt>
                <c:pt idx="14546">
                  <c:v>706.14838708655</c:v>
                </c:pt>
                <c:pt idx="14548">
                  <c:v>692.71858142739</c:v>
                </c:pt>
                <c:pt idx="14549">
                  <c:v>693.7986000219701</c:v>
                </c:pt>
                <c:pt idx="14550">
                  <c:v>692.32369400109</c:v>
                </c:pt>
                <c:pt idx="14551">
                  <c:v>701.39493914082</c:v>
                </c:pt>
                <c:pt idx="14552">
                  <c:v>694.75400337412</c:v>
                </c:pt>
                <c:pt idx="14553">
                  <c:v>694.67012599952</c:v>
                </c:pt>
                <c:pt idx="14554">
                  <c:v>699.78305788353</c:v>
                </c:pt>
                <c:pt idx="14555">
                  <c:v>702.40887546253</c:v>
                </c:pt>
                <c:pt idx="14556">
                  <c:v>707.4765065895</c:v>
                </c:pt>
                <c:pt idx="14557">
                  <c:v>715.4264902674901</c:v>
                </c:pt>
                <c:pt idx="14558">
                  <c:v>714.36800825881</c:v>
                </c:pt>
                <c:pt idx="14560">
                  <c:v>709.89293182753</c:v>
                </c:pt>
                <c:pt idx="14562">
                  <c:v>712.67348617513</c:v>
                </c:pt>
                <c:pt idx="14563">
                  <c:v>698.42275721842</c:v>
                </c:pt>
                <c:pt idx="14564">
                  <c:v>699.8720135522001</c:v>
                </c:pt>
                <c:pt idx="14566">
                  <c:v>699.8212174115579</c:v>
                </c:pt>
                <c:pt idx="14567">
                  <c:v>693.8281514634889</c:v>
                </c:pt>
                <c:pt idx="14568">
                  <c:v>697.8109229129788</c:v>
                </c:pt>
                <c:pt idx="14569">
                  <c:v>699.38877481234</c:v>
                </c:pt>
                <c:pt idx="14571">
                  <c:v>697.97170297607</c:v>
                </c:pt>
                <c:pt idx="14572">
                  <c:v>697.05246233616</c:v>
                </c:pt>
                <c:pt idx="14573">
                  <c:v>696.3732149053999</c:v>
                </c:pt>
                <c:pt idx="14574">
                  <c:v>699.68898853984</c:v>
                </c:pt>
                <c:pt idx="14575">
                  <c:v>698.9573200928484</c:v>
                </c:pt>
                <c:pt idx="14576">
                  <c:v>698.67184045726</c:v>
                </c:pt>
                <c:pt idx="14578">
                  <c:v>701.4744837243201</c:v>
                </c:pt>
                <c:pt idx="14580">
                  <c:v>705.77757269514</c:v>
                </c:pt>
                <c:pt idx="14581">
                  <c:v>705.9682980003794</c:v>
                </c:pt>
                <c:pt idx="14582">
                  <c:v>708.8223777542801</c:v>
                </c:pt>
                <c:pt idx="14583">
                  <c:v>708.8931824971601</c:v>
                </c:pt>
                <c:pt idx="14584">
                  <c:v>711.69325290549</c:v>
                </c:pt>
                <c:pt idx="14585">
                  <c:v>705.9912610623194</c:v>
                </c:pt>
                <c:pt idx="14586">
                  <c:v>706.29247530186</c:v>
                </c:pt>
                <c:pt idx="14587">
                  <c:v>713.0428774536001</c:v>
                </c:pt>
                <c:pt idx="14588">
                  <c:v>711.7383487691</c:v>
                </c:pt>
                <c:pt idx="14589">
                  <c:v>706.76407004924</c:v>
                </c:pt>
                <c:pt idx="14590">
                  <c:v>707.2800847083</c:v>
                </c:pt>
                <c:pt idx="14591">
                  <c:v>711.21472576996</c:v>
                </c:pt>
                <c:pt idx="14592">
                  <c:v>709.5125853977</c:v>
                </c:pt>
                <c:pt idx="14593">
                  <c:v>711.83053991643</c:v>
                </c:pt>
                <c:pt idx="14594">
                  <c:v>706.0692128356083</c:v>
                </c:pt>
                <c:pt idx="14595">
                  <c:v>709.86194294938</c:v>
                </c:pt>
                <c:pt idx="14596">
                  <c:v>712.52827300889</c:v>
                </c:pt>
                <c:pt idx="14597">
                  <c:v>704.25539829754</c:v>
                </c:pt>
                <c:pt idx="14598">
                  <c:v>703.26515802212</c:v>
                </c:pt>
                <c:pt idx="14599">
                  <c:v>706.73283594616</c:v>
                </c:pt>
                <c:pt idx="14600">
                  <c:v>691.16836037376</c:v>
                </c:pt>
                <c:pt idx="14601">
                  <c:v>663.4918508642294</c:v>
                </c:pt>
                <c:pt idx="14602">
                  <c:v>635.77787127394</c:v>
                </c:pt>
                <c:pt idx="14603">
                  <c:v>629.98183349608</c:v>
                </c:pt>
                <c:pt idx="14604">
                  <c:v>629.85978383312</c:v>
                </c:pt>
                <c:pt idx="14605">
                  <c:v>623.68043386729</c:v>
                </c:pt>
                <c:pt idx="14606">
                  <c:v>623.8020736040401</c:v>
                </c:pt>
                <c:pt idx="14607">
                  <c:v>632.05547885685</c:v>
                </c:pt>
                <c:pt idx="14608">
                  <c:v>627.3156826051999</c:v>
                </c:pt>
                <c:pt idx="14610">
                  <c:v>628.51028199114</c:v>
                </c:pt>
                <c:pt idx="14612">
                  <c:v>626.69974049633</c:v>
                </c:pt>
                <c:pt idx="14613">
                  <c:v>625.21175055454</c:v>
                </c:pt>
                <c:pt idx="14614">
                  <c:v>623.4821318715599</c:v>
                </c:pt>
                <c:pt idx="14616">
                  <c:v>624.67747282632</c:v>
                </c:pt>
                <c:pt idx="14617">
                  <c:v>623.3331249990994</c:v>
                </c:pt>
                <c:pt idx="14618">
                  <c:v>624.5709620909494</c:v>
                </c:pt>
                <c:pt idx="14619">
                  <c:v>624.62994802991</c:v>
                </c:pt>
                <c:pt idx="14620">
                  <c:v>626.08434745739</c:v>
                </c:pt>
                <c:pt idx="14621">
                  <c:v>629.62247431719</c:v>
                </c:pt>
                <c:pt idx="14622">
                  <c:v>625.93295655975</c:v>
                </c:pt>
                <c:pt idx="14623">
                  <c:v>622.5095271146994</c:v>
                </c:pt>
                <c:pt idx="14624">
                  <c:v>626.3516887961894</c:v>
                </c:pt>
                <c:pt idx="14625">
                  <c:v>624.4723116169</c:v>
                </c:pt>
                <c:pt idx="14626">
                  <c:v>626.3424451142578</c:v>
                </c:pt>
                <c:pt idx="14628">
                  <c:v>619.3673205171199</c:v>
                </c:pt>
                <c:pt idx="14629">
                  <c:v>626.8426545273301</c:v>
                </c:pt>
                <c:pt idx="14630">
                  <c:v>625.9789871824294</c:v>
                </c:pt>
                <c:pt idx="14631">
                  <c:v>622.24002304462</c:v>
                </c:pt>
                <c:pt idx="14632">
                  <c:v>621.55511167817</c:v>
                </c:pt>
                <c:pt idx="14633">
                  <c:v>625.20030228701</c:v>
                </c:pt>
                <c:pt idx="14634">
                  <c:v>626.70130022508</c:v>
                </c:pt>
                <c:pt idx="14636">
                  <c:v>622.65990399264</c:v>
                </c:pt>
                <c:pt idx="14637">
                  <c:v>625.9541116354688</c:v>
                </c:pt>
                <c:pt idx="14639">
                  <c:v>621.7016214905789</c:v>
                </c:pt>
                <c:pt idx="14641">
                  <c:v>625.3276755995594</c:v>
                </c:pt>
                <c:pt idx="14642">
                  <c:v>621.56538660829</c:v>
                </c:pt>
                <c:pt idx="14644">
                  <c:v>627.10004124084</c:v>
                </c:pt>
                <c:pt idx="14645">
                  <c:v>625.3701459031</c:v>
                </c:pt>
                <c:pt idx="14646">
                  <c:v>619.65004097423</c:v>
                </c:pt>
                <c:pt idx="14647">
                  <c:v>621.3611097444978</c:v>
                </c:pt>
                <c:pt idx="14648">
                  <c:v>625.3693129877494</c:v>
                </c:pt>
                <c:pt idx="14649">
                  <c:v>623.6001041107394</c:v>
                </c:pt>
                <c:pt idx="14650">
                  <c:v>625.48136846764</c:v>
                </c:pt>
                <c:pt idx="14651">
                  <c:v>619.87217504361</c:v>
                </c:pt>
                <c:pt idx="14652">
                  <c:v>626.18598057237</c:v>
                </c:pt>
                <c:pt idx="14653">
                  <c:v>624.72487410524</c:v>
                </c:pt>
                <c:pt idx="14654">
                  <c:v>618.70959224667</c:v>
                </c:pt>
                <c:pt idx="14656">
                  <c:v>624.9297427867201</c:v>
                </c:pt>
                <c:pt idx="14657">
                  <c:v>623.8152975992994</c:v>
                </c:pt>
                <c:pt idx="14658">
                  <c:v>621.1006748034794</c:v>
                </c:pt>
                <c:pt idx="14659">
                  <c:v>625.13979820428</c:v>
                </c:pt>
                <c:pt idx="14660">
                  <c:v>626.8123960515101</c:v>
                </c:pt>
                <c:pt idx="14661">
                  <c:v>621.6556108539278</c:v>
                </c:pt>
                <c:pt idx="14662">
                  <c:v>623.3973228054676</c:v>
                </c:pt>
                <c:pt idx="14663">
                  <c:v>635.9656715838801</c:v>
                </c:pt>
                <c:pt idx="14664">
                  <c:v>644.393155031</c:v>
                </c:pt>
                <c:pt idx="14665">
                  <c:v>659.3426610870378</c:v>
                </c:pt>
                <c:pt idx="14666">
                  <c:v>666.59633745065</c:v>
                </c:pt>
                <c:pt idx="14667">
                  <c:v>679.00175661807</c:v>
                </c:pt>
                <c:pt idx="14668">
                  <c:v>682.39287080955</c:v>
                </c:pt>
                <c:pt idx="14669">
                  <c:v>675.6019601579701</c:v>
                </c:pt>
                <c:pt idx="14670">
                  <c:v>679.39022066749</c:v>
                </c:pt>
                <c:pt idx="14671">
                  <c:v>683.4733668521505</c:v>
                </c:pt>
                <c:pt idx="14672">
                  <c:v>687.03053559406</c:v>
                </c:pt>
                <c:pt idx="14673">
                  <c:v>686.30971851127</c:v>
                </c:pt>
                <c:pt idx="14674">
                  <c:v>699.7563826559801</c:v>
                </c:pt>
                <c:pt idx="14675">
                  <c:v>704.39393184389</c:v>
                </c:pt>
                <c:pt idx="14677">
                  <c:v>715.3761097047384</c:v>
                </c:pt>
                <c:pt idx="14678">
                  <c:v>708.85453766726</c:v>
                </c:pt>
                <c:pt idx="14679">
                  <c:v>708.1445867350001</c:v>
                </c:pt>
                <c:pt idx="14680">
                  <c:v>694.2006744374501</c:v>
                </c:pt>
                <c:pt idx="14682">
                  <c:v>697.7387165344601</c:v>
                </c:pt>
                <c:pt idx="14683">
                  <c:v>698.21669063107</c:v>
                </c:pt>
                <c:pt idx="14684">
                  <c:v>697.7225240168001</c:v>
                </c:pt>
                <c:pt idx="14685">
                  <c:v>695.72850536719</c:v>
                </c:pt>
                <c:pt idx="14686">
                  <c:v>702.7275143074194</c:v>
                </c:pt>
                <c:pt idx="14687">
                  <c:v>705.6976838229288</c:v>
                </c:pt>
                <c:pt idx="14688">
                  <c:v>705.0346443596001</c:v>
                </c:pt>
                <c:pt idx="14689">
                  <c:v>708.96973966999</c:v>
                </c:pt>
                <c:pt idx="14690">
                  <c:v>709.8599849412799</c:v>
                </c:pt>
                <c:pt idx="14691">
                  <c:v>705.9560213885987</c:v>
                </c:pt>
                <c:pt idx="14692">
                  <c:v>702.69123392654</c:v>
                </c:pt>
                <c:pt idx="14693">
                  <c:v>692.30600160679</c:v>
                </c:pt>
                <c:pt idx="14694">
                  <c:v>693.4544436754101</c:v>
                </c:pt>
                <c:pt idx="14695">
                  <c:v>696.13992023786</c:v>
                </c:pt>
                <c:pt idx="14696">
                  <c:v>694.770957596141</c:v>
                </c:pt>
                <c:pt idx="14697">
                  <c:v>689.09192557999</c:v>
                </c:pt>
                <c:pt idx="14698">
                  <c:v>693.92584035883</c:v>
                </c:pt>
                <c:pt idx="14699">
                  <c:v>681.0431740307</c:v>
                </c:pt>
                <c:pt idx="14701">
                  <c:v>655.62080193156</c:v>
                </c:pt>
                <c:pt idx="14702">
                  <c:v>645.59970713796</c:v>
                </c:pt>
                <c:pt idx="14703">
                  <c:v>635.8762248078185</c:v>
                </c:pt>
                <c:pt idx="14704">
                  <c:v>629.4208921249086</c:v>
                </c:pt>
                <c:pt idx="14705">
                  <c:v>623.48337312493</c:v>
                </c:pt>
                <c:pt idx="14706">
                  <c:v>622.7942657539294</c:v>
                </c:pt>
                <c:pt idx="14707">
                  <c:v>626.61768325415</c:v>
                </c:pt>
                <c:pt idx="14708">
                  <c:v>627.9741798908</c:v>
                </c:pt>
                <c:pt idx="14709">
                  <c:v>626.9542554567594</c:v>
                </c:pt>
                <c:pt idx="14710">
                  <c:v>624.7115536161</c:v>
                </c:pt>
                <c:pt idx="14711">
                  <c:v>625.5088171454</c:v>
                </c:pt>
                <c:pt idx="14712">
                  <c:v>624.20312399654</c:v>
                </c:pt>
                <c:pt idx="14713">
                  <c:v>624.9516446292494</c:v>
                </c:pt>
                <c:pt idx="14714">
                  <c:v>623.48284817729</c:v>
                </c:pt>
                <c:pt idx="14715">
                  <c:v>627.02981856418</c:v>
                </c:pt>
                <c:pt idx="14716">
                  <c:v>624.68381218845</c:v>
                </c:pt>
                <c:pt idx="14717">
                  <c:v>621.5479656096301</c:v>
                </c:pt>
                <c:pt idx="14718">
                  <c:v>628.16817114898</c:v>
                </c:pt>
                <c:pt idx="14719">
                  <c:v>625.7322771722194</c:v>
                </c:pt>
                <c:pt idx="14720">
                  <c:v>626.7646282037489</c:v>
                </c:pt>
                <c:pt idx="14721">
                  <c:v>626.90880025102</c:v>
                </c:pt>
                <c:pt idx="14722">
                  <c:v>624.81545902018</c:v>
                </c:pt>
                <c:pt idx="14842">
                  <c:v>499.680338252879</c:v>
                </c:pt>
                <c:pt idx="14843">
                  <c:v>626.30387397107</c:v>
                </c:pt>
                <c:pt idx="14844">
                  <c:v>625.2203278198001</c:v>
                </c:pt>
                <c:pt idx="14845">
                  <c:v>625.61806317056</c:v>
                </c:pt>
                <c:pt idx="14846">
                  <c:v>624.6952150028601</c:v>
                </c:pt>
                <c:pt idx="14847">
                  <c:v>622.3985744937</c:v>
                </c:pt>
                <c:pt idx="14848">
                  <c:v>622.92349552222</c:v>
                </c:pt>
                <c:pt idx="14849">
                  <c:v>626.2179780003</c:v>
                </c:pt>
                <c:pt idx="14850">
                  <c:v>626.59627021623</c:v>
                </c:pt>
                <c:pt idx="14851">
                  <c:v>621.50476118668</c:v>
                </c:pt>
                <c:pt idx="14852">
                  <c:v>624.40424421819</c:v>
                </c:pt>
                <c:pt idx="14853">
                  <c:v>624.09473562305</c:v>
                </c:pt>
                <c:pt idx="14854">
                  <c:v>623.1784108929701</c:v>
                </c:pt>
                <c:pt idx="14855">
                  <c:v>625.22191516856</c:v>
                </c:pt>
                <c:pt idx="14856">
                  <c:v>622.38900403047</c:v>
                </c:pt>
                <c:pt idx="14857">
                  <c:v>623.25181724412</c:v>
                </c:pt>
                <c:pt idx="14858">
                  <c:v>627.09764962783</c:v>
                </c:pt>
                <c:pt idx="14860">
                  <c:v>621.0373386992901</c:v>
                </c:pt>
                <c:pt idx="14861">
                  <c:v>624.71360151221</c:v>
                </c:pt>
                <c:pt idx="14862">
                  <c:v>622.73653882674</c:v>
                </c:pt>
                <c:pt idx="14863">
                  <c:v>619.24537654912</c:v>
                </c:pt>
                <c:pt idx="14864">
                  <c:v>622.68164548639</c:v>
                </c:pt>
                <c:pt idx="14865">
                  <c:v>622.72073502593</c:v>
                </c:pt>
                <c:pt idx="14866">
                  <c:v>621.3802818239486</c:v>
                </c:pt>
                <c:pt idx="14867">
                  <c:v>619.40424344067</c:v>
                </c:pt>
                <c:pt idx="14869">
                  <c:v>617.946501187708</c:v>
                </c:pt>
                <c:pt idx="14870">
                  <c:v>623.60103130574</c:v>
                </c:pt>
                <c:pt idx="14872">
                  <c:v>617.9045997456599</c:v>
                </c:pt>
                <c:pt idx="14873">
                  <c:v>619.18973902858</c:v>
                </c:pt>
                <c:pt idx="14874">
                  <c:v>619.25693104831</c:v>
                </c:pt>
                <c:pt idx="14875">
                  <c:v>621.97371558233</c:v>
                </c:pt>
                <c:pt idx="14876">
                  <c:v>617.9232728519401</c:v>
                </c:pt>
                <c:pt idx="14877">
                  <c:v>614.42603391088</c:v>
                </c:pt>
                <c:pt idx="14878">
                  <c:v>617.67082137529</c:v>
                </c:pt>
                <c:pt idx="14879">
                  <c:v>618.1446065955089</c:v>
                </c:pt>
                <c:pt idx="14881">
                  <c:v>616.24486454617</c:v>
                </c:pt>
                <c:pt idx="14882">
                  <c:v>618.8066859936894</c:v>
                </c:pt>
                <c:pt idx="14883">
                  <c:v>619.3690047689394</c:v>
                </c:pt>
                <c:pt idx="14884">
                  <c:v>616.8325629074587</c:v>
                </c:pt>
                <c:pt idx="14885">
                  <c:v>622.5881340754</c:v>
                </c:pt>
                <c:pt idx="14886">
                  <c:v>615.6612032179</c:v>
                </c:pt>
                <c:pt idx="14887">
                  <c:v>618.00011723746</c:v>
                </c:pt>
                <c:pt idx="14888">
                  <c:v>619.06550822837</c:v>
                </c:pt>
                <c:pt idx="14889">
                  <c:v>621.5776575767501</c:v>
                </c:pt>
                <c:pt idx="14890">
                  <c:v>619.4627811240994</c:v>
                </c:pt>
                <c:pt idx="14891">
                  <c:v>619.2767253829201</c:v>
                </c:pt>
                <c:pt idx="14893">
                  <c:v>617.58888761332</c:v>
                </c:pt>
                <c:pt idx="14895">
                  <c:v>616.1609500576101</c:v>
                </c:pt>
                <c:pt idx="14896">
                  <c:v>618.54179648168</c:v>
                </c:pt>
                <c:pt idx="14897">
                  <c:v>618.8933249658301</c:v>
                </c:pt>
                <c:pt idx="14898">
                  <c:v>622.29990880895</c:v>
                </c:pt>
                <c:pt idx="14899">
                  <c:v>615.67864290418</c:v>
                </c:pt>
                <c:pt idx="14900">
                  <c:v>614.9641840242994</c:v>
                </c:pt>
                <c:pt idx="14901">
                  <c:v>617.55278397599</c:v>
                </c:pt>
                <c:pt idx="14902">
                  <c:v>617.25248829414</c:v>
                </c:pt>
                <c:pt idx="14903">
                  <c:v>619.93020956844</c:v>
                </c:pt>
                <c:pt idx="14904">
                  <c:v>613.49340424172</c:v>
                </c:pt>
                <c:pt idx="14905">
                  <c:v>618.53765926139</c:v>
                </c:pt>
                <c:pt idx="14906">
                  <c:v>616.56941725068</c:v>
                </c:pt>
                <c:pt idx="14907">
                  <c:v>621.0266572182601</c:v>
                </c:pt>
                <c:pt idx="14908">
                  <c:v>614.46991233518</c:v>
                </c:pt>
                <c:pt idx="14909">
                  <c:v>611.5760026985801</c:v>
                </c:pt>
                <c:pt idx="14910">
                  <c:v>617.30399086085</c:v>
                </c:pt>
                <c:pt idx="14911">
                  <c:v>614.18979544614</c:v>
                </c:pt>
                <c:pt idx="14912">
                  <c:v>619.3615893722088</c:v>
                </c:pt>
                <c:pt idx="14913">
                  <c:v>611.98317678325</c:v>
                </c:pt>
                <c:pt idx="14914">
                  <c:v>614.0725173512599</c:v>
                </c:pt>
                <c:pt idx="14915">
                  <c:v>614.32135422382</c:v>
                </c:pt>
                <c:pt idx="14916">
                  <c:v>616.63332955904</c:v>
                </c:pt>
                <c:pt idx="14917">
                  <c:v>614.5910501104194</c:v>
                </c:pt>
                <c:pt idx="14918">
                  <c:v>614.10345027048</c:v>
                </c:pt>
                <c:pt idx="14919">
                  <c:v>611.25686796903</c:v>
                </c:pt>
                <c:pt idx="14920">
                  <c:v>616.28183935214</c:v>
                </c:pt>
                <c:pt idx="14921">
                  <c:v>614.1489091712</c:v>
                </c:pt>
                <c:pt idx="14922">
                  <c:v>611.8503604317287</c:v>
                </c:pt>
                <c:pt idx="14923">
                  <c:v>613.3577884508094</c:v>
                </c:pt>
                <c:pt idx="14924">
                  <c:v>615.46314830907</c:v>
                </c:pt>
                <c:pt idx="14925">
                  <c:v>615.0250265365</c:v>
                </c:pt>
                <c:pt idx="14926">
                  <c:v>617.884070617851</c:v>
                </c:pt>
                <c:pt idx="14927">
                  <c:v>611.08261475008</c:v>
                </c:pt>
                <c:pt idx="14928">
                  <c:v>616.0557551156194</c:v>
                </c:pt>
                <c:pt idx="14929">
                  <c:v>613.35053156318</c:v>
                </c:pt>
                <c:pt idx="14930">
                  <c:v>617.9686884956486</c:v>
                </c:pt>
                <c:pt idx="14931">
                  <c:v>615.1018651908901</c:v>
                </c:pt>
                <c:pt idx="14932">
                  <c:v>615.22886262092</c:v>
                </c:pt>
                <c:pt idx="14933">
                  <c:v>611.7905118698</c:v>
                </c:pt>
                <c:pt idx="14934">
                  <c:v>611.12945601778</c:v>
                </c:pt>
                <c:pt idx="14935">
                  <c:v>607.17963207152</c:v>
                </c:pt>
                <c:pt idx="14936">
                  <c:v>602.3760474259889</c:v>
                </c:pt>
                <c:pt idx="14937">
                  <c:v>598.3159898743094</c:v>
                </c:pt>
                <c:pt idx="14938">
                  <c:v>589.10092945178</c:v>
                </c:pt>
                <c:pt idx="14939">
                  <c:v>571.18102784828</c:v>
                </c:pt>
                <c:pt idx="14940">
                  <c:v>552.7666910384194</c:v>
                </c:pt>
                <c:pt idx="14941">
                  <c:v>536.79640007649</c:v>
                </c:pt>
                <c:pt idx="14942">
                  <c:v>523.3598027899283</c:v>
                </c:pt>
                <c:pt idx="14943">
                  <c:v>508.14001371956</c:v>
                </c:pt>
                <c:pt idx="14944">
                  <c:v>489.583736462709</c:v>
                </c:pt>
                <c:pt idx="14946">
                  <c:v>456.6571360408699</c:v>
                </c:pt>
                <c:pt idx="14947">
                  <c:v>354.88065100837</c:v>
                </c:pt>
                <c:pt idx="14973">
                  <c:v>356.30009057615</c:v>
                </c:pt>
                <c:pt idx="14974">
                  <c:v>453.51881457465</c:v>
                </c:pt>
                <c:pt idx="14975">
                  <c:v>468.912155979519</c:v>
                </c:pt>
                <c:pt idx="14976">
                  <c:v>492.5351207810191</c:v>
                </c:pt>
                <c:pt idx="14977">
                  <c:v>515.57600009625</c:v>
                </c:pt>
                <c:pt idx="14978">
                  <c:v>542.58972394389</c:v>
                </c:pt>
                <c:pt idx="14979">
                  <c:v>566.3526293881378</c:v>
                </c:pt>
                <c:pt idx="14981">
                  <c:v>616.5925525562505</c:v>
                </c:pt>
                <c:pt idx="14982">
                  <c:v>665.5910239816001</c:v>
                </c:pt>
                <c:pt idx="14983">
                  <c:v>694.60278905587</c:v>
                </c:pt>
                <c:pt idx="14984">
                  <c:v>691.9138091503401</c:v>
                </c:pt>
                <c:pt idx="14985">
                  <c:v>692.8502513251688</c:v>
                </c:pt>
                <c:pt idx="14986">
                  <c:v>686.05927811936</c:v>
                </c:pt>
                <c:pt idx="14987">
                  <c:v>683.58307828847</c:v>
                </c:pt>
                <c:pt idx="14988">
                  <c:v>691.8080688131494</c:v>
                </c:pt>
                <c:pt idx="14989">
                  <c:v>682.07548379433</c:v>
                </c:pt>
                <c:pt idx="14990">
                  <c:v>685.53304282518</c:v>
                </c:pt>
                <c:pt idx="14991">
                  <c:v>684.3839800944401</c:v>
                </c:pt>
                <c:pt idx="14992">
                  <c:v>684.63929921254</c:v>
                </c:pt>
                <c:pt idx="14993">
                  <c:v>684.67133274902</c:v>
                </c:pt>
                <c:pt idx="14994">
                  <c:v>683.0086495605</c:v>
                </c:pt>
                <c:pt idx="14995">
                  <c:v>686.5745544672405</c:v>
                </c:pt>
                <c:pt idx="14996">
                  <c:v>684.78326436266</c:v>
                </c:pt>
                <c:pt idx="14997">
                  <c:v>688.37940239469</c:v>
                </c:pt>
                <c:pt idx="14998">
                  <c:v>689.32570646506</c:v>
                </c:pt>
                <c:pt idx="14999">
                  <c:v>686.77770732976</c:v>
                </c:pt>
                <c:pt idx="15000">
                  <c:v>686.04430234005</c:v>
                </c:pt>
                <c:pt idx="15001">
                  <c:v>688.2735273936801</c:v>
                </c:pt>
                <c:pt idx="15002">
                  <c:v>692.0722851627494</c:v>
                </c:pt>
                <c:pt idx="15003">
                  <c:v>698.18443843683</c:v>
                </c:pt>
                <c:pt idx="15004">
                  <c:v>687.79967534534</c:v>
                </c:pt>
                <c:pt idx="15005">
                  <c:v>689.74230806461</c:v>
                </c:pt>
                <c:pt idx="15006">
                  <c:v>695.99271027653</c:v>
                </c:pt>
                <c:pt idx="15007">
                  <c:v>685.72203605052</c:v>
                </c:pt>
                <c:pt idx="15008">
                  <c:v>683.226977734</c:v>
                </c:pt>
                <c:pt idx="15009">
                  <c:v>682.73111586983</c:v>
                </c:pt>
                <c:pt idx="15010">
                  <c:v>681.6925975989001</c:v>
                </c:pt>
                <c:pt idx="15011">
                  <c:v>684.38681108753</c:v>
                </c:pt>
                <c:pt idx="15012">
                  <c:v>681.55441306217</c:v>
                </c:pt>
                <c:pt idx="15013">
                  <c:v>687.72538832735</c:v>
                </c:pt>
                <c:pt idx="15014">
                  <c:v>679.65348595735</c:v>
                </c:pt>
                <c:pt idx="15015">
                  <c:v>684.1191576039</c:v>
                </c:pt>
                <c:pt idx="15016">
                  <c:v>681.9857628807089</c:v>
                </c:pt>
                <c:pt idx="15017">
                  <c:v>687.97735105745</c:v>
                </c:pt>
                <c:pt idx="15018">
                  <c:v>686.74312295087</c:v>
                </c:pt>
                <c:pt idx="15020">
                  <c:v>691.8168999135701</c:v>
                </c:pt>
                <c:pt idx="15021">
                  <c:v>693.70410734283</c:v>
                </c:pt>
                <c:pt idx="15023">
                  <c:v>703.16347924212</c:v>
                </c:pt>
                <c:pt idx="15024">
                  <c:v>685.8179360132789</c:v>
                </c:pt>
                <c:pt idx="15025">
                  <c:v>654.14109604867</c:v>
                </c:pt>
                <c:pt idx="15026">
                  <c:v>619.56607757496</c:v>
                </c:pt>
                <c:pt idx="15027">
                  <c:v>613.3520817909578</c:v>
                </c:pt>
                <c:pt idx="15028">
                  <c:v>617.4072121506089</c:v>
                </c:pt>
                <c:pt idx="15029">
                  <c:v>613.15879996215</c:v>
                </c:pt>
                <c:pt idx="15030">
                  <c:v>616.90472758889</c:v>
                </c:pt>
                <c:pt idx="15031">
                  <c:v>614.9510050523301</c:v>
                </c:pt>
                <c:pt idx="15032">
                  <c:v>615.4811598309989</c:v>
                </c:pt>
                <c:pt idx="15033">
                  <c:v>618.8323921562201</c:v>
                </c:pt>
                <c:pt idx="15034">
                  <c:v>615.15778000435</c:v>
                </c:pt>
                <c:pt idx="15035">
                  <c:v>619.17638226935</c:v>
                </c:pt>
                <c:pt idx="15036">
                  <c:v>618.19696726717</c:v>
                </c:pt>
                <c:pt idx="15037">
                  <c:v>624.43237887155</c:v>
                </c:pt>
                <c:pt idx="15038">
                  <c:v>617.95284021315</c:v>
                </c:pt>
                <c:pt idx="15039">
                  <c:v>618.8529639856678</c:v>
                </c:pt>
                <c:pt idx="15040">
                  <c:v>622.08095801125</c:v>
                </c:pt>
                <c:pt idx="15042">
                  <c:v>622.6990122056201</c:v>
                </c:pt>
                <c:pt idx="15044">
                  <c:v>626.47697010835</c:v>
                </c:pt>
                <c:pt idx="15045">
                  <c:v>624.4199747154394</c:v>
                </c:pt>
                <c:pt idx="15046">
                  <c:v>617.47117073105</c:v>
                </c:pt>
                <c:pt idx="15047">
                  <c:v>624.508394370391</c:v>
                </c:pt>
                <c:pt idx="15048">
                  <c:v>622.38794330737</c:v>
                </c:pt>
                <c:pt idx="15049">
                  <c:v>626.77173861433</c:v>
                </c:pt>
                <c:pt idx="15050">
                  <c:v>623.37049014694</c:v>
                </c:pt>
                <c:pt idx="15112">
                  <c:v>242.9335772378</c:v>
                </c:pt>
                <c:pt idx="15113">
                  <c:v>244.40393010734</c:v>
                </c:pt>
                <c:pt idx="15114">
                  <c:v>622.78236367098</c:v>
                </c:pt>
                <c:pt idx="15115">
                  <c:v>618.11632566829</c:v>
                </c:pt>
                <c:pt idx="15116">
                  <c:v>618.8329711918889</c:v>
                </c:pt>
                <c:pt idx="15117">
                  <c:v>617.6514148112086</c:v>
                </c:pt>
                <c:pt idx="15118">
                  <c:v>615.0276288672586</c:v>
                </c:pt>
                <c:pt idx="15119">
                  <c:v>619.42976976708</c:v>
                </c:pt>
                <c:pt idx="15120">
                  <c:v>618.12766052808</c:v>
                </c:pt>
                <c:pt idx="15121">
                  <c:v>619.28047791884</c:v>
                </c:pt>
                <c:pt idx="15122">
                  <c:v>613.93574036548</c:v>
                </c:pt>
                <c:pt idx="15123">
                  <c:v>618.9819367544501</c:v>
                </c:pt>
                <c:pt idx="15125">
                  <c:v>619.64333599935</c:v>
                </c:pt>
                <c:pt idx="15126">
                  <c:v>616.57891780204</c:v>
                </c:pt>
                <c:pt idx="15127">
                  <c:v>616.6415644096601</c:v>
                </c:pt>
                <c:pt idx="15128">
                  <c:v>616.9615098674889</c:v>
                </c:pt>
                <c:pt idx="15129">
                  <c:v>619.20506931579</c:v>
                </c:pt>
                <c:pt idx="15130">
                  <c:v>619.9262614668801</c:v>
                </c:pt>
                <c:pt idx="15131">
                  <c:v>619.0876993547801</c:v>
                </c:pt>
                <c:pt idx="15133">
                  <c:v>616.49776557888</c:v>
                </c:pt>
                <c:pt idx="15134">
                  <c:v>617.64233307217</c:v>
                </c:pt>
                <c:pt idx="15135">
                  <c:v>617.4865551833789</c:v>
                </c:pt>
                <c:pt idx="15136">
                  <c:v>617.5585951864894</c:v>
                </c:pt>
                <c:pt idx="15137">
                  <c:v>617.8614062179089</c:v>
                </c:pt>
                <c:pt idx="15139">
                  <c:v>619.6421999442994</c:v>
                </c:pt>
                <c:pt idx="15140">
                  <c:v>617.10782427204</c:v>
                </c:pt>
                <c:pt idx="15141">
                  <c:v>617.149140194928</c:v>
                </c:pt>
                <c:pt idx="15143">
                  <c:v>618.28192935307</c:v>
                </c:pt>
                <c:pt idx="15144">
                  <c:v>614.0314676941488</c:v>
                </c:pt>
                <c:pt idx="15145">
                  <c:v>621.20969035838</c:v>
                </c:pt>
                <c:pt idx="15146">
                  <c:v>621.90144621125</c:v>
                </c:pt>
                <c:pt idx="15148">
                  <c:v>619.05934830565</c:v>
                </c:pt>
                <c:pt idx="15149">
                  <c:v>618.1146868858388</c:v>
                </c:pt>
                <c:pt idx="15151">
                  <c:v>616.4661853928887</c:v>
                </c:pt>
                <c:pt idx="15152">
                  <c:v>614.56586427856</c:v>
                </c:pt>
                <c:pt idx="15153">
                  <c:v>616.46640376673</c:v>
                </c:pt>
                <c:pt idx="15154">
                  <c:v>621.70147365767</c:v>
                </c:pt>
                <c:pt idx="15155">
                  <c:v>617.40527366094</c:v>
                </c:pt>
                <c:pt idx="15156">
                  <c:v>619.22447464734</c:v>
                </c:pt>
                <c:pt idx="15157">
                  <c:v>618.3940169262</c:v>
                </c:pt>
                <c:pt idx="15159">
                  <c:v>616.5756288655789</c:v>
                </c:pt>
                <c:pt idx="15160">
                  <c:v>616.9501677779087</c:v>
                </c:pt>
                <c:pt idx="15161">
                  <c:v>618.27931109598</c:v>
                </c:pt>
                <c:pt idx="15162">
                  <c:v>617.92179893684</c:v>
                </c:pt>
                <c:pt idx="15163">
                  <c:v>616.23113592758</c:v>
                </c:pt>
                <c:pt idx="15164">
                  <c:v>615.753448971651</c:v>
                </c:pt>
                <c:pt idx="15165">
                  <c:v>616.18851824363</c:v>
                </c:pt>
                <c:pt idx="15166">
                  <c:v>615.7179754907294</c:v>
                </c:pt>
                <c:pt idx="15167">
                  <c:v>619.6379394879388</c:v>
                </c:pt>
                <c:pt idx="15168">
                  <c:v>619.5642591761</c:v>
                </c:pt>
                <c:pt idx="15169">
                  <c:v>617.2445340408</c:v>
                </c:pt>
                <c:pt idx="15170">
                  <c:v>617.44986234831</c:v>
                </c:pt>
                <c:pt idx="15171">
                  <c:v>617.2648276951194</c:v>
                </c:pt>
                <c:pt idx="15173">
                  <c:v>615.37897808075</c:v>
                </c:pt>
                <c:pt idx="15174">
                  <c:v>616.8349291643387</c:v>
                </c:pt>
                <c:pt idx="15175">
                  <c:v>618.0378503546301</c:v>
                </c:pt>
                <c:pt idx="15176">
                  <c:v>614.94949150435</c:v>
                </c:pt>
                <c:pt idx="15177">
                  <c:v>615.52731146607</c:v>
                </c:pt>
                <c:pt idx="15178">
                  <c:v>616.1486561077</c:v>
                </c:pt>
                <c:pt idx="15179">
                  <c:v>616.82787266827</c:v>
                </c:pt>
                <c:pt idx="15180">
                  <c:v>614.78207874377</c:v>
                </c:pt>
                <c:pt idx="15181">
                  <c:v>614.72532592895</c:v>
                </c:pt>
                <c:pt idx="15182">
                  <c:v>617.4584682904588</c:v>
                </c:pt>
                <c:pt idx="15183">
                  <c:v>617.82045717639</c:v>
                </c:pt>
                <c:pt idx="15184">
                  <c:v>613.67768546845</c:v>
                </c:pt>
                <c:pt idx="15185">
                  <c:v>616.40904039627</c:v>
                </c:pt>
                <c:pt idx="15186">
                  <c:v>616.2162273236094</c:v>
                </c:pt>
                <c:pt idx="15187">
                  <c:v>615.03008752626</c:v>
                </c:pt>
                <c:pt idx="15188">
                  <c:v>615.02890014556</c:v>
                </c:pt>
                <c:pt idx="15189">
                  <c:v>614.97517314347</c:v>
                </c:pt>
                <c:pt idx="15190">
                  <c:v>618.5594520245394</c:v>
                </c:pt>
                <c:pt idx="15191">
                  <c:v>614.59190495568</c:v>
                </c:pt>
                <c:pt idx="15192">
                  <c:v>617.3591236718701</c:v>
                </c:pt>
                <c:pt idx="15193">
                  <c:v>618.1566979650194</c:v>
                </c:pt>
                <c:pt idx="15194">
                  <c:v>614.42600015639</c:v>
                </c:pt>
                <c:pt idx="15195">
                  <c:v>617.14747274043</c:v>
                </c:pt>
                <c:pt idx="15196">
                  <c:v>618.1156262204</c:v>
                </c:pt>
                <c:pt idx="15197">
                  <c:v>621.18392307502</c:v>
                </c:pt>
                <c:pt idx="15198">
                  <c:v>617.3432238926277</c:v>
                </c:pt>
                <c:pt idx="15199">
                  <c:v>617.8904124450094</c:v>
                </c:pt>
                <c:pt idx="15201">
                  <c:v>616.8503882520901</c:v>
                </c:pt>
                <c:pt idx="15203">
                  <c:v>621.3666965430994</c:v>
                </c:pt>
                <c:pt idx="15204">
                  <c:v>623.13843266302</c:v>
                </c:pt>
                <c:pt idx="15205">
                  <c:v>622.25080263314</c:v>
                </c:pt>
                <c:pt idx="15206">
                  <c:v>623.2559675874</c:v>
                </c:pt>
                <c:pt idx="15207">
                  <c:v>626.5603564415201</c:v>
                </c:pt>
                <c:pt idx="15208">
                  <c:v>622.3195414097394</c:v>
                </c:pt>
                <c:pt idx="15209">
                  <c:v>623.20270273257</c:v>
                </c:pt>
                <c:pt idx="15210">
                  <c:v>626.0496084113194</c:v>
                </c:pt>
                <c:pt idx="15211">
                  <c:v>627.6980170949194</c:v>
                </c:pt>
                <c:pt idx="15212">
                  <c:v>623.98872860197</c:v>
                </c:pt>
                <c:pt idx="15214">
                  <c:v>621.19044622635</c:v>
                </c:pt>
                <c:pt idx="15215">
                  <c:v>619.93939917378</c:v>
                </c:pt>
                <c:pt idx="15217">
                  <c:v>624.00271665253</c:v>
                </c:pt>
                <c:pt idx="15218">
                  <c:v>619.46188676537</c:v>
                </c:pt>
                <c:pt idx="15220">
                  <c:v>623.4612650124775</c:v>
                </c:pt>
                <c:pt idx="15221">
                  <c:v>623.58252576109</c:v>
                </c:pt>
                <c:pt idx="15223">
                  <c:v>624.0374915221</c:v>
                </c:pt>
                <c:pt idx="15224">
                  <c:v>624.3397841781105</c:v>
                </c:pt>
                <c:pt idx="15225">
                  <c:v>623.04233484603</c:v>
                </c:pt>
                <c:pt idx="15226">
                  <c:v>618.27227024741</c:v>
                </c:pt>
                <c:pt idx="15228">
                  <c:v>617.19999495988</c:v>
                </c:pt>
                <c:pt idx="15229">
                  <c:v>617.775500918351</c:v>
                </c:pt>
                <c:pt idx="15231">
                  <c:v>621.8011222290194</c:v>
                </c:pt>
                <c:pt idx="15232">
                  <c:v>618.6926587812787</c:v>
                </c:pt>
                <c:pt idx="15234">
                  <c:v>621.845320789869</c:v>
                </c:pt>
                <c:pt idx="15235">
                  <c:v>621.4413099117401</c:v>
                </c:pt>
                <c:pt idx="15236">
                  <c:v>621.80589992631</c:v>
                </c:pt>
                <c:pt idx="15237">
                  <c:v>622.6925435195605</c:v>
                </c:pt>
                <c:pt idx="15240">
                  <c:v>675.76731657575</c:v>
                </c:pt>
                <c:pt idx="15241">
                  <c:v>696.8125008961488</c:v>
                </c:pt>
                <c:pt idx="15242">
                  <c:v>692.9041004471301</c:v>
                </c:pt>
                <c:pt idx="15243">
                  <c:v>699.4862956150289</c:v>
                </c:pt>
                <c:pt idx="15244">
                  <c:v>701.0351719696</c:v>
                </c:pt>
                <c:pt idx="15245">
                  <c:v>702.11099844892</c:v>
                </c:pt>
                <c:pt idx="15246">
                  <c:v>711.99189415124</c:v>
                </c:pt>
                <c:pt idx="15247">
                  <c:v>697.0552059617194</c:v>
                </c:pt>
                <c:pt idx="15248">
                  <c:v>667.04373690581</c:v>
                </c:pt>
                <c:pt idx="15249">
                  <c:v>655.16363661362</c:v>
                </c:pt>
                <c:pt idx="15250">
                  <c:v>642.6372056870694</c:v>
                </c:pt>
                <c:pt idx="15251">
                  <c:v>632.69853922256</c:v>
                </c:pt>
                <c:pt idx="15252">
                  <c:v>627.07424956907</c:v>
                </c:pt>
                <c:pt idx="15253">
                  <c:v>622.8202176814576</c:v>
                </c:pt>
                <c:pt idx="15254">
                  <c:v>628.1292036940594</c:v>
                </c:pt>
                <c:pt idx="15255">
                  <c:v>632.5010251923987</c:v>
                </c:pt>
                <c:pt idx="15256">
                  <c:v>645.72445869021</c:v>
                </c:pt>
                <c:pt idx="15257">
                  <c:v>665.38345167507</c:v>
                </c:pt>
                <c:pt idx="15258">
                  <c:v>674.17583239162</c:v>
                </c:pt>
                <c:pt idx="15259">
                  <c:v>676.9067243957585</c:v>
                </c:pt>
                <c:pt idx="15260">
                  <c:v>687.58455391844</c:v>
                </c:pt>
                <c:pt idx="15261">
                  <c:v>692.25748094581</c:v>
                </c:pt>
                <c:pt idx="15262">
                  <c:v>688.6979062604801</c:v>
                </c:pt>
                <c:pt idx="15263">
                  <c:v>695.08640627116</c:v>
                </c:pt>
                <c:pt idx="15264">
                  <c:v>697.02105920461</c:v>
                </c:pt>
                <c:pt idx="15265">
                  <c:v>689.6526624675594</c:v>
                </c:pt>
                <c:pt idx="15266">
                  <c:v>684.8459852842989</c:v>
                </c:pt>
                <c:pt idx="15267">
                  <c:v>664.1965010555</c:v>
                </c:pt>
                <c:pt idx="15268">
                  <c:v>655.89184576438</c:v>
                </c:pt>
                <c:pt idx="15269">
                  <c:v>642.40780191822</c:v>
                </c:pt>
                <c:pt idx="15270">
                  <c:v>636.11923587712</c:v>
                </c:pt>
                <c:pt idx="15271">
                  <c:v>628.61380494746</c:v>
                </c:pt>
                <c:pt idx="15272">
                  <c:v>622.63886782128</c:v>
                </c:pt>
                <c:pt idx="15273">
                  <c:v>626.3012687426989</c:v>
                </c:pt>
                <c:pt idx="15274">
                  <c:v>621.8071571372989</c:v>
                </c:pt>
                <c:pt idx="15275">
                  <c:v>619.01835752569</c:v>
                </c:pt>
                <c:pt idx="15276">
                  <c:v>621.3677454180089</c:v>
                </c:pt>
                <c:pt idx="15277">
                  <c:v>623.71313505804</c:v>
                </c:pt>
                <c:pt idx="15278">
                  <c:v>622.80355704838</c:v>
                </c:pt>
                <c:pt idx="15279">
                  <c:v>624.43513386369</c:v>
                </c:pt>
                <c:pt idx="15280">
                  <c:v>625.4156965819184</c:v>
                </c:pt>
                <c:pt idx="15281">
                  <c:v>617.49577990628</c:v>
                </c:pt>
                <c:pt idx="15282">
                  <c:v>622.2534359749001</c:v>
                </c:pt>
                <c:pt idx="15283">
                  <c:v>623.78664738909</c:v>
                </c:pt>
                <c:pt idx="15285">
                  <c:v>622.8636969995089</c:v>
                </c:pt>
                <c:pt idx="15286">
                  <c:v>624.7009079719301</c:v>
                </c:pt>
                <c:pt idx="15287">
                  <c:v>616.37772051962</c:v>
                </c:pt>
                <c:pt idx="15289">
                  <c:v>623.25091925074</c:v>
                </c:pt>
                <c:pt idx="15291">
                  <c:v>623.1080568042394</c:v>
                </c:pt>
                <c:pt idx="15292">
                  <c:v>619.3165112127789</c:v>
                </c:pt>
                <c:pt idx="15293">
                  <c:v>622.1302140300201</c:v>
                </c:pt>
                <c:pt idx="15295">
                  <c:v>622.3071596097788</c:v>
                </c:pt>
                <c:pt idx="15296">
                  <c:v>625.0688188507094</c:v>
                </c:pt>
                <c:pt idx="15297">
                  <c:v>618.12195696132</c:v>
                </c:pt>
                <c:pt idx="15299">
                  <c:v>708.41253730631</c:v>
                </c:pt>
                <c:pt idx="15300">
                  <c:v>696.48759053204</c:v>
                </c:pt>
                <c:pt idx="15301">
                  <c:v>694.07494948891</c:v>
                </c:pt>
                <c:pt idx="15302">
                  <c:v>692.61653396527</c:v>
                </c:pt>
                <c:pt idx="15303">
                  <c:v>694.3633663032087</c:v>
                </c:pt>
                <c:pt idx="15304">
                  <c:v>697.3046681377889</c:v>
                </c:pt>
                <c:pt idx="15305">
                  <c:v>699.86037846415</c:v>
                </c:pt>
                <c:pt idx="15307">
                  <c:v>691.3392870901189</c:v>
                </c:pt>
                <c:pt idx="15308">
                  <c:v>677.62277593719</c:v>
                </c:pt>
                <c:pt idx="15309">
                  <c:v>652.63598027489</c:v>
                </c:pt>
                <c:pt idx="15310">
                  <c:v>653.90067557992</c:v>
                </c:pt>
                <c:pt idx="15311">
                  <c:v>636.62150526498</c:v>
                </c:pt>
                <c:pt idx="15312">
                  <c:v>629.9269878814177</c:v>
                </c:pt>
                <c:pt idx="15313">
                  <c:v>642.25697151882</c:v>
                </c:pt>
                <c:pt idx="15314">
                  <c:v>625.8705427677901</c:v>
                </c:pt>
                <c:pt idx="15315">
                  <c:v>628.85394712836</c:v>
                </c:pt>
                <c:pt idx="15316">
                  <c:v>609.69439936608</c:v>
                </c:pt>
                <c:pt idx="15317">
                  <c:v>495.003759842429</c:v>
                </c:pt>
                <c:pt idx="15318">
                  <c:v>268.7564804724199</c:v>
                </c:pt>
                <c:pt idx="15320">
                  <c:v>257.398130354879</c:v>
                </c:pt>
                <c:pt idx="15473">
                  <c:v>458.74693106071</c:v>
                </c:pt>
                <c:pt idx="15474">
                  <c:v>456.2480328403796</c:v>
                </c:pt>
                <c:pt idx="15475">
                  <c:v>458.176547902109</c:v>
                </c:pt>
                <c:pt idx="15476">
                  <c:v>622.08094331194</c:v>
                </c:pt>
                <c:pt idx="15477">
                  <c:v>619.55909822314</c:v>
                </c:pt>
                <c:pt idx="15478">
                  <c:v>616.180411711</c:v>
                </c:pt>
                <c:pt idx="15479">
                  <c:v>617.29624516284</c:v>
                </c:pt>
                <c:pt idx="15480">
                  <c:v>619.37072941109</c:v>
                </c:pt>
                <c:pt idx="15481">
                  <c:v>619.4268184382294</c:v>
                </c:pt>
                <c:pt idx="15483">
                  <c:v>622.4986613941999</c:v>
                </c:pt>
                <c:pt idx="15485">
                  <c:v>621.0332296359684</c:v>
                </c:pt>
                <c:pt idx="15486">
                  <c:v>619.4331350884094</c:v>
                </c:pt>
                <c:pt idx="15487">
                  <c:v>615.26979556201</c:v>
                </c:pt>
                <c:pt idx="15488">
                  <c:v>617.1621624196288</c:v>
                </c:pt>
                <c:pt idx="15489">
                  <c:v>619.28133734522</c:v>
                </c:pt>
                <c:pt idx="15490">
                  <c:v>616.33009705286</c:v>
                </c:pt>
                <c:pt idx="15492">
                  <c:v>621.9389168146394</c:v>
                </c:pt>
                <c:pt idx="15493">
                  <c:v>619.107788994</c:v>
                </c:pt>
                <c:pt idx="15495">
                  <c:v>619.78072785546</c:v>
                </c:pt>
                <c:pt idx="15496">
                  <c:v>617.91149781916</c:v>
                </c:pt>
                <c:pt idx="15497">
                  <c:v>614.38438630512</c:v>
                </c:pt>
                <c:pt idx="15498">
                  <c:v>618.3432781512701</c:v>
                </c:pt>
                <c:pt idx="15499">
                  <c:v>619.99676295688</c:v>
                </c:pt>
                <c:pt idx="15500">
                  <c:v>616.00879225981</c:v>
                </c:pt>
                <c:pt idx="15501">
                  <c:v>617.8602575579389</c:v>
                </c:pt>
                <c:pt idx="15502">
                  <c:v>619.49230529286</c:v>
                </c:pt>
                <c:pt idx="15503">
                  <c:v>621.04875249086</c:v>
                </c:pt>
                <c:pt idx="15504">
                  <c:v>615.5922310234088</c:v>
                </c:pt>
                <c:pt idx="15505">
                  <c:v>617.2235128127294</c:v>
                </c:pt>
                <c:pt idx="15506">
                  <c:v>618.2737695658</c:v>
                </c:pt>
                <c:pt idx="15507">
                  <c:v>614.5510051869886</c:v>
                </c:pt>
                <c:pt idx="15508">
                  <c:v>619.1321559812386</c:v>
                </c:pt>
                <c:pt idx="15510">
                  <c:v>617.5471550557583</c:v>
                </c:pt>
                <c:pt idx="15511">
                  <c:v>619.4423599403</c:v>
                </c:pt>
                <c:pt idx="15512">
                  <c:v>622.74009735085</c:v>
                </c:pt>
                <c:pt idx="15513">
                  <c:v>623.95342081734</c:v>
                </c:pt>
                <c:pt idx="15514">
                  <c:v>615.42690950681</c:v>
                </c:pt>
                <c:pt idx="15515">
                  <c:v>616.847246169738</c:v>
                </c:pt>
                <c:pt idx="15516">
                  <c:v>619.68366831484</c:v>
                </c:pt>
                <c:pt idx="15517">
                  <c:v>618.1071951942578</c:v>
                </c:pt>
                <c:pt idx="15518">
                  <c:v>619.07821006042</c:v>
                </c:pt>
                <c:pt idx="15520">
                  <c:v>624.3487272271</c:v>
                </c:pt>
                <c:pt idx="15521">
                  <c:v>623.1814184357194</c:v>
                </c:pt>
                <c:pt idx="15522">
                  <c:v>621.9622901490787</c:v>
                </c:pt>
                <c:pt idx="15523">
                  <c:v>619.95939323937</c:v>
                </c:pt>
                <c:pt idx="15524">
                  <c:v>616.68630551124</c:v>
                </c:pt>
                <c:pt idx="15525">
                  <c:v>621.1274466899188</c:v>
                </c:pt>
                <c:pt idx="15526">
                  <c:v>622.12858151862</c:v>
                </c:pt>
                <c:pt idx="15527">
                  <c:v>619.3376006318588</c:v>
                </c:pt>
                <c:pt idx="15528">
                  <c:v>619.3250351965999</c:v>
                </c:pt>
                <c:pt idx="15529">
                  <c:v>623.80381358302</c:v>
                </c:pt>
                <c:pt idx="15530">
                  <c:v>624.5679857944476</c:v>
                </c:pt>
                <c:pt idx="15531">
                  <c:v>621.3049406456801</c:v>
                </c:pt>
                <c:pt idx="15532">
                  <c:v>622.3871921040688</c:v>
                </c:pt>
                <c:pt idx="15533">
                  <c:v>626.3275523552784</c:v>
                </c:pt>
                <c:pt idx="15534">
                  <c:v>623.37818665928</c:v>
                </c:pt>
                <c:pt idx="15535">
                  <c:v>624.23136011009</c:v>
                </c:pt>
                <c:pt idx="15536">
                  <c:v>625.3802689148994</c:v>
                </c:pt>
                <c:pt idx="15537">
                  <c:v>624.37010317768</c:v>
                </c:pt>
                <c:pt idx="15538">
                  <c:v>625.6991107042294</c:v>
                </c:pt>
                <c:pt idx="15539">
                  <c:v>626.7926258010889</c:v>
                </c:pt>
                <c:pt idx="15540">
                  <c:v>618.8519396212794</c:v>
                </c:pt>
                <c:pt idx="15541">
                  <c:v>622.52186556881</c:v>
                </c:pt>
                <c:pt idx="15542">
                  <c:v>623.51844426306</c:v>
                </c:pt>
                <c:pt idx="15543">
                  <c:v>624.45340061925</c:v>
                </c:pt>
                <c:pt idx="15545">
                  <c:v>624.64638266308</c:v>
                </c:pt>
                <c:pt idx="15546">
                  <c:v>626.0825024430301</c:v>
                </c:pt>
                <c:pt idx="15547">
                  <c:v>627.0226778544583</c:v>
                </c:pt>
                <c:pt idx="15548">
                  <c:v>625.83860507852</c:v>
                </c:pt>
                <c:pt idx="15549">
                  <c:v>621.5397005918301</c:v>
                </c:pt>
                <c:pt idx="15550">
                  <c:v>622.3975676954175</c:v>
                </c:pt>
                <c:pt idx="15551">
                  <c:v>619.38838310534</c:v>
                </c:pt>
                <c:pt idx="15552">
                  <c:v>622.26976930621</c:v>
                </c:pt>
                <c:pt idx="15553">
                  <c:v>622.9576881364785</c:v>
                </c:pt>
                <c:pt idx="15554">
                  <c:v>623.3772286383094</c:v>
                </c:pt>
                <c:pt idx="15555">
                  <c:v>622.96375152327</c:v>
                </c:pt>
                <c:pt idx="15556">
                  <c:v>624.77362252917</c:v>
                </c:pt>
                <c:pt idx="15557">
                  <c:v>631.92586663412</c:v>
                </c:pt>
                <c:pt idx="15558">
                  <c:v>641.58389931506</c:v>
                </c:pt>
                <c:pt idx="15559">
                  <c:v>665.0067697821394</c:v>
                </c:pt>
                <c:pt idx="15561">
                  <c:v>661.4672975231994</c:v>
                </c:pt>
                <c:pt idx="15563">
                  <c:v>666.8913293754589</c:v>
                </c:pt>
                <c:pt idx="15564">
                  <c:v>674.3980572668</c:v>
                </c:pt>
                <c:pt idx="15565">
                  <c:v>675.87125556955</c:v>
                </c:pt>
                <c:pt idx="15566">
                  <c:v>685.8778894802289</c:v>
                </c:pt>
                <c:pt idx="15567">
                  <c:v>692.18684630141</c:v>
                </c:pt>
                <c:pt idx="15568">
                  <c:v>693.08658173965</c:v>
                </c:pt>
                <c:pt idx="15569">
                  <c:v>691.24384138017</c:v>
                </c:pt>
                <c:pt idx="15570">
                  <c:v>707.70838756538</c:v>
                </c:pt>
                <c:pt idx="15572">
                  <c:v>706.9463020939783</c:v>
                </c:pt>
                <c:pt idx="15573">
                  <c:v>693.8161129354785</c:v>
                </c:pt>
                <c:pt idx="15574">
                  <c:v>699.9460194281999</c:v>
                </c:pt>
                <c:pt idx="15575">
                  <c:v>702.0170830138999</c:v>
                </c:pt>
                <c:pt idx="15576">
                  <c:v>709.77962233885</c:v>
                </c:pt>
                <c:pt idx="15577">
                  <c:v>712.66581073117</c:v>
                </c:pt>
                <c:pt idx="15579">
                  <c:v>711.6056017828089</c:v>
                </c:pt>
                <c:pt idx="15580">
                  <c:v>716.09118063457</c:v>
                </c:pt>
                <c:pt idx="15581">
                  <c:v>708.18448305148</c:v>
                </c:pt>
                <c:pt idx="15582">
                  <c:v>713.3029886829178</c:v>
                </c:pt>
                <c:pt idx="15583">
                  <c:v>711.1816420022001</c:v>
                </c:pt>
                <c:pt idx="15584">
                  <c:v>709.0319654724186</c:v>
                </c:pt>
                <c:pt idx="15585">
                  <c:v>705.4549727882201</c:v>
                </c:pt>
                <c:pt idx="15588">
                  <c:v>706.8476751057276</c:v>
                </c:pt>
                <c:pt idx="15589">
                  <c:v>709.77841278093</c:v>
                </c:pt>
                <c:pt idx="15590">
                  <c:v>712.1653952998</c:v>
                </c:pt>
                <c:pt idx="15591">
                  <c:v>716.34833500679</c:v>
                </c:pt>
                <c:pt idx="15592">
                  <c:v>702.94346690533</c:v>
                </c:pt>
                <c:pt idx="15593">
                  <c:v>677.122382247861</c:v>
                </c:pt>
                <c:pt idx="15594">
                  <c:v>652.3621919162389</c:v>
                </c:pt>
                <c:pt idx="15595">
                  <c:v>628.7051861838594</c:v>
                </c:pt>
                <c:pt idx="15596">
                  <c:v>624.0409468705201</c:v>
                </c:pt>
                <c:pt idx="15597">
                  <c:v>626.70931556202</c:v>
                </c:pt>
                <c:pt idx="15598">
                  <c:v>627.1192431024994</c:v>
                </c:pt>
                <c:pt idx="15599">
                  <c:v>625.58927562556</c:v>
                </c:pt>
                <c:pt idx="15600">
                  <c:v>625.90368129652</c:v>
                </c:pt>
                <c:pt idx="15601">
                  <c:v>625.8287397986805</c:v>
                </c:pt>
                <c:pt idx="15602">
                  <c:v>625.4485241455988</c:v>
                </c:pt>
                <c:pt idx="15603">
                  <c:v>624.9722319912801</c:v>
                </c:pt>
                <c:pt idx="15604">
                  <c:v>624.966013414578</c:v>
                </c:pt>
                <c:pt idx="15605">
                  <c:v>627.9951439342401</c:v>
                </c:pt>
                <c:pt idx="15606">
                  <c:v>623.4321934305187</c:v>
                </c:pt>
                <c:pt idx="15607">
                  <c:v>626.74383229094</c:v>
                </c:pt>
                <c:pt idx="15608">
                  <c:v>626.52003345888</c:v>
                </c:pt>
                <c:pt idx="15609">
                  <c:v>622.19038113682</c:v>
                </c:pt>
                <c:pt idx="15610">
                  <c:v>624.4695202638201</c:v>
                </c:pt>
                <c:pt idx="15611">
                  <c:v>623.48838968456</c:v>
                </c:pt>
                <c:pt idx="15612">
                  <c:v>624.8833160081</c:v>
                </c:pt>
                <c:pt idx="15613">
                  <c:v>622.8845250242994</c:v>
                </c:pt>
                <c:pt idx="15614">
                  <c:v>622.8275072997185</c:v>
                </c:pt>
                <c:pt idx="15615">
                  <c:v>622.67082946912</c:v>
                </c:pt>
                <c:pt idx="15616">
                  <c:v>625.3606328409986</c:v>
                </c:pt>
                <c:pt idx="15618">
                  <c:v>623.1484183654201</c:v>
                </c:pt>
                <c:pt idx="15619">
                  <c:v>622.69844120046</c:v>
                </c:pt>
                <c:pt idx="15620">
                  <c:v>618.7173068930994</c:v>
                </c:pt>
                <c:pt idx="15621">
                  <c:v>627.65429551674</c:v>
                </c:pt>
                <c:pt idx="15622">
                  <c:v>636.5529651689183</c:v>
                </c:pt>
                <c:pt idx="15624">
                  <c:v>693.8139581623999</c:v>
                </c:pt>
                <c:pt idx="15625">
                  <c:v>709.38574399958</c:v>
                </c:pt>
                <c:pt idx="15626">
                  <c:v>715.0966988484088</c:v>
                </c:pt>
                <c:pt idx="15627">
                  <c:v>704.1276306577901</c:v>
                </c:pt>
                <c:pt idx="15628">
                  <c:v>713.3684021272201</c:v>
                </c:pt>
                <c:pt idx="15629">
                  <c:v>714.8720073038501</c:v>
                </c:pt>
                <c:pt idx="15630">
                  <c:v>709.87340608753</c:v>
                </c:pt>
                <c:pt idx="15631">
                  <c:v>714.29219399979</c:v>
                </c:pt>
                <c:pt idx="15632">
                  <c:v>713.904303539881</c:v>
                </c:pt>
                <c:pt idx="15634">
                  <c:v>712.3142573509087</c:v>
                </c:pt>
                <c:pt idx="15635">
                  <c:v>703.50657135558</c:v>
                </c:pt>
                <c:pt idx="15636">
                  <c:v>706.3836278960188</c:v>
                </c:pt>
                <c:pt idx="15637">
                  <c:v>708.8245926937387</c:v>
                </c:pt>
                <c:pt idx="15638">
                  <c:v>704.5905288025588</c:v>
                </c:pt>
                <c:pt idx="15639">
                  <c:v>702.84905421756</c:v>
                </c:pt>
                <c:pt idx="15640">
                  <c:v>703.73917804374</c:v>
                </c:pt>
                <c:pt idx="15641">
                  <c:v>697.49414375374</c:v>
                </c:pt>
                <c:pt idx="15642">
                  <c:v>699.12726827056</c:v>
                </c:pt>
                <c:pt idx="15643">
                  <c:v>699.03309443685</c:v>
                </c:pt>
                <c:pt idx="15644">
                  <c:v>695.6435200434601</c:v>
                </c:pt>
                <c:pt idx="15645">
                  <c:v>699.79128834198</c:v>
                </c:pt>
                <c:pt idx="15648">
                  <c:v>697.8272146443383</c:v>
                </c:pt>
                <c:pt idx="15649">
                  <c:v>699.0113581878194</c:v>
                </c:pt>
                <c:pt idx="15650">
                  <c:v>698.9630703380505</c:v>
                </c:pt>
                <c:pt idx="15651">
                  <c:v>697.2684612939</c:v>
                </c:pt>
                <c:pt idx="15652">
                  <c:v>701.8965927844378</c:v>
                </c:pt>
                <c:pt idx="15653">
                  <c:v>707.1505677957477</c:v>
                </c:pt>
                <c:pt idx="15654">
                  <c:v>711.91153772613</c:v>
                </c:pt>
                <c:pt idx="15656">
                  <c:v>713.306222535718</c:v>
                </c:pt>
                <c:pt idx="15658">
                  <c:v>692.7710277657401</c:v>
                </c:pt>
                <c:pt idx="15659">
                  <c:v>677.68337605167</c:v>
                </c:pt>
                <c:pt idx="15661">
                  <c:v>643.2821701166</c:v>
                </c:pt>
                <c:pt idx="15662">
                  <c:v>628.6229094880389</c:v>
                </c:pt>
                <c:pt idx="15663">
                  <c:v>626.33340332218</c:v>
                </c:pt>
                <c:pt idx="15664">
                  <c:v>626.2396958423999</c:v>
                </c:pt>
                <c:pt idx="15665">
                  <c:v>626.2670668708794</c:v>
                </c:pt>
                <c:pt idx="15666">
                  <c:v>627.10853914898</c:v>
                </c:pt>
                <c:pt idx="15667">
                  <c:v>632.38882824682</c:v>
                </c:pt>
                <c:pt idx="15668">
                  <c:v>632.5069337910194</c:v>
                </c:pt>
                <c:pt idx="15669">
                  <c:v>627.6294981563</c:v>
                </c:pt>
                <c:pt idx="15671">
                  <c:v>629.8371831538387</c:v>
                </c:pt>
                <c:pt idx="15672">
                  <c:v>632.42347881956</c:v>
                </c:pt>
                <c:pt idx="15673">
                  <c:v>627.73358135468</c:v>
                </c:pt>
                <c:pt idx="15674">
                  <c:v>627.43410295038</c:v>
                </c:pt>
                <c:pt idx="15675">
                  <c:v>635.1730040559601</c:v>
                </c:pt>
                <c:pt idx="15676">
                  <c:v>631.20057733652</c:v>
                </c:pt>
                <c:pt idx="15677">
                  <c:v>633.80346497202</c:v>
                </c:pt>
                <c:pt idx="15678">
                  <c:v>633.7362839589099</c:v>
                </c:pt>
                <c:pt idx="15679">
                  <c:v>632.43445032569</c:v>
                </c:pt>
                <c:pt idx="15681">
                  <c:v>629.914937626181</c:v>
                </c:pt>
                <c:pt idx="15984">
                  <c:v>518.6503908242294</c:v>
                </c:pt>
                <c:pt idx="15985">
                  <c:v>533.42546260849</c:v>
                </c:pt>
                <c:pt idx="15986">
                  <c:v>558.14999866638</c:v>
                </c:pt>
                <c:pt idx="15989">
                  <c:v>624.1394549406</c:v>
                </c:pt>
                <c:pt idx="15990">
                  <c:v>623.763769267</c:v>
                </c:pt>
                <c:pt idx="15991">
                  <c:v>621.17783588651</c:v>
                </c:pt>
                <c:pt idx="15993">
                  <c:v>619.22774140577</c:v>
                </c:pt>
                <c:pt idx="15994">
                  <c:v>622.4919318939988</c:v>
                </c:pt>
                <c:pt idx="15995">
                  <c:v>622.47918603996</c:v>
                </c:pt>
                <c:pt idx="15996">
                  <c:v>624.30978737575</c:v>
                </c:pt>
                <c:pt idx="15997">
                  <c:v>623.65391928658</c:v>
                </c:pt>
                <c:pt idx="15998">
                  <c:v>619.7007051809599</c:v>
                </c:pt>
                <c:pt idx="15999">
                  <c:v>622.12388816258</c:v>
                </c:pt>
                <c:pt idx="16000">
                  <c:v>621.37657776326</c:v>
                </c:pt>
                <c:pt idx="16002">
                  <c:v>624.5472760179694</c:v>
                </c:pt>
                <c:pt idx="16003">
                  <c:v>624.5360902047</c:v>
                </c:pt>
                <c:pt idx="16004">
                  <c:v>626.39081986751</c:v>
                </c:pt>
                <c:pt idx="16005">
                  <c:v>622.14953286368</c:v>
                </c:pt>
                <c:pt idx="16006">
                  <c:v>619.54474636631</c:v>
                </c:pt>
                <c:pt idx="16007">
                  <c:v>366.8951710641196</c:v>
                </c:pt>
                <c:pt idx="16098">
                  <c:v>316.5817734777496</c:v>
                </c:pt>
                <c:pt idx="16099">
                  <c:v>299.23509313507</c:v>
                </c:pt>
                <c:pt idx="16103">
                  <c:v>301.526074502439</c:v>
                </c:pt>
                <c:pt idx="16104">
                  <c:v>428.3862776668796</c:v>
                </c:pt>
                <c:pt idx="16105">
                  <c:v>427.89999751578</c:v>
                </c:pt>
                <c:pt idx="16106">
                  <c:v>424.60832291506</c:v>
                </c:pt>
                <c:pt idx="16107">
                  <c:v>592.80245860652</c:v>
                </c:pt>
                <c:pt idx="16108">
                  <c:v>619.00816596345</c:v>
                </c:pt>
                <c:pt idx="16110">
                  <c:v>617.1739646541</c:v>
                </c:pt>
                <c:pt idx="16111">
                  <c:v>621.0695345942</c:v>
                </c:pt>
                <c:pt idx="16112">
                  <c:v>621.43007440704</c:v>
                </c:pt>
                <c:pt idx="16113">
                  <c:v>618.51391460645</c:v>
                </c:pt>
                <c:pt idx="16114">
                  <c:v>619.65841547285</c:v>
                </c:pt>
                <c:pt idx="16115">
                  <c:v>622.97558235638</c:v>
                </c:pt>
                <c:pt idx="16117">
                  <c:v>621.2921444013</c:v>
                </c:pt>
                <c:pt idx="16118">
                  <c:v>623.55352954517</c:v>
                </c:pt>
                <c:pt idx="16119">
                  <c:v>621.78978464334</c:v>
                </c:pt>
                <c:pt idx="16120">
                  <c:v>622.74200252628</c:v>
                </c:pt>
                <c:pt idx="16121">
                  <c:v>624.10678484876</c:v>
                </c:pt>
                <c:pt idx="16122">
                  <c:v>622.90575081849</c:v>
                </c:pt>
                <c:pt idx="16123">
                  <c:v>623.4748374939</c:v>
                </c:pt>
                <c:pt idx="16124">
                  <c:v>625.0766232406</c:v>
                </c:pt>
                <c:pt idx="16125">
                  <c:v>625.49733324096</c:v>
                </c:pt>
                <c:pt idx="16127">
                  <c:v>621.9945958559588</c:v>
                </c:pt>
                <c:pt idx="16128">
                  <c:v>621.7529144747689</c:v>
                </c:pt>
                <c:pt idx="16129">
                  <c:v>622.54677486696</c:v>
                </c:pt>
                <c:pt idx="16130">
                  <c:v>624.3120328890286</c:v>
                </c:pt>
                <c:pt idx="16131">
                  <c:v>623.47576125146</c:v>
                </c:pt>
                <c:pt idx="16132">
                  <c:v>625.19182290952</c:v>
                </c:pt>
                <c:pt idx="16133">
                  <c:v>626.20741181814</c:v>
                </c:pt>
                <c:pt idx="16134">
                  <c:v>622.93192121813</c:v>
                </c:pt>
                <c:pt idx="16135">
                  <c:v>627.1241454945489</c:v>
                </c:pt>
                <c:pt idx="16136">
                  <c:v>627.7467772902501</c:v>
                </c:pt>
                <c:pt idx="16137">
                  <c:v>624.95204132832</c:v>
                </c:pt>
                <c:pt idx="16138">
                  <c:v>626.9222025107088</c:v>
                </c:pt>
                <c:pt idx="16139">
                  <c:v>631.5374773049085</c:v>
                </c:pt>
                <c:pt idx="16140">
                  <c:v>622.1675687740887</c:v>
                </c:pt>
                <c:pt idx="16141">
                  <c:v>624.25502851684</c:v>
                </c:pt>
                <c:pt idx="16142">
                  <c:v>625.96117737182</c:v>
                </c:pt>
                <c:pt idx="16143">
                  <c:v>626.4203033050999</c:v>
                </c:pt>
                <c:pt idx="16144">
                  <c:v>627.8615479839777</c:v>
                </c:pt>
                <c:pt idx="16145">
                  <c:v>629.5938441803801</c:v>
                </c:pt>
                <c:pt idx="16146">
                  <c:v>626.6550656849179</c:v>
                </c:pt>
                <c:pt idx="16147">
                  <c:v>631.7179783744001</c:v>
                </c:pt>
                <c:pt idx="16148">
                  <c:v>629.06767315768</c:v>
                </c:pt>
                <c:pt idx="16149">
                  <c:v>629.6763135903</c:v>
                </c:pt>
                <c:pt idx="16150">
                  <c:v>625.85442160668</c:v>
                </c:pt>
                <c:pt idx="16151">
                  <c:v>623.5670383387</c:v>
                </c:pt>
                <c:pt idx="16152">
                  <c:v>627.44049464258</c:v>
                </c:pt>
                <c:pt idx="16153">
                  <c:v>628.70326492134</c:v>
                </c:pt>
                <c:pt idx="16154">
                  <c:v>625.9510159178</c:v>
                </c:pt>
                <c:pt idx="16155">
                  <c:v>629.87957341002</c:v>
                </c:pt>
                <c:pt idx="16157">
                  <c:v>627.29298843454</c:v>
                </c:pt>
                <c:pt idx="16158">
                  <c:v>628.26539101446</c:v>
                </c:pt>
                <c:pt idx="16159">
                  <c:v>632.94267051538</c:v>
                </c:pt>
                <c:pt idx="16161">
                  <c:v>631.1704340255201</c:v>
                </c:pt>
                <c:pt idx="16162">
                  <c:v>627.22288891366</c:v>
                </c:pt>
                <c:pt idx="16163">
                  <c:v>627.00282396532</c:v>
                </c:pt>
                <c:pt idx="16164">
                  <c:v>628.35157376238</c:v>
                </c:pt>
                <c:pt idx="16168">
                  <c:v>632.4190479346</c:v>
                </c:pt>
                <c:pt idx="16169">
                  <c:v>624.54106940868</c:v>
                </c:pt>
                <c:pt idx="16170">
                  <c:v>627.9100920231</c:v>
                </c:pt>
                <c:pt idx="16171">
                  <c:v>629.2819773399005</c:v>
                </c:pt>
                <c:pt idx="16172">
                  <c:v>626.71861232156</c:v>
                </c:pt>
                <c:pt idx="16173">
                  <c:v>627.7682264001201</c:v>
                </c:pt>
                <c:pt idx="16174">
                  <c:v>631.5389199422001</c:v>
                </c:pt>
                <c:pt idx="16175">
                  <c:v>629.6623839690305</c:v>
                </c:pt>
                <c:pt idx="16176">
                  <c:v>631.1649032932</c:v>
                </c:pt>
                <c:pt idx="16177">
                  <c:v>622.6535913667001</c:v>
                </c:pt>
                <c:pt idx="16178">
                  <c:v>627.3279468640185</c:v>
                </c:pt>
                <c:pt idx="16179">
                  <c:v>629.30301394588</c:v>
                </c:pt>
                <c:pt idx="16180">
                  <c:v>631.6958250676</c:v>
                </c:pt>
                <c:pt idx="16181">
                  <c:v>629.8959230320594</c:v>
                </c:pt>
                <c:pt idx="16182">
                  <c:v>634.31818016464</c:v>
                </c:pt>
                <c:pt idx="16183">
                  <c:v>629.7440768149194</c:v>
                </c:pt>
                <c:pt idx="16184">
                  <c:v>628.0228698159877</c:v>
                </c:pt>
                <c:pt idx="16186">
                  <c:v>632.0620298987172</c:v>
                </c:pt>
                <c:pt idx="16187">
                  <c:v>629.4971478971394</c:v>
                </c:pt>
                <c:pt idx="16188">
                  <c:v>633.9685636484801</c:v>
                </c:pt>
                <c:pt idx="16189">
                  <c:v>627.6826974723</c:v>
                </c:pt>
                <c:pt idx="16190">
                  <c:v>628.2211263557289</c:v>
                </c:pt>
                <c:pt idx="16191">
                  <c:v>629.1167267998999</c:v>
                </c:pt>
                <c:pt idx="16192">
                  <c:v>631.05067906186</c:v>
                </c:pt>
                <c:pt idx="16194">
                  <c:v>627.2259110859083</c:v>
                </c:pt>
                <c:pt idx="16195">
                  <c:v>625.57213134665</c:v>
                </c:pt>
                <c:pt idx="16196">
                  <c:v>626.5265773043001</c:v>
                </c:pt>
                <c:pt idx="16199">
                  <c:v>626.1598761067501</c:v>
                </c:pt>
                <c:pt idx="16200">
                  <c:v>627.03751905662</c:v>
                </c:pt>
                <c:pt idx="16201">
                  <c:v>624.5130402124601</c:v>
                </c:pt>
                <c:pt idx="16202">
                  <c:v>626.74471483847</c:v>
                </c:pt>
                <c:pt idx="16203">
                  <c:v>634.4851052299</c:v>
                </c:pt>
                <c:pt idx="16204">
                  <c:v>658.70713102516</c:v>
                </c:pt>
                <c:pt idx="16205">
                  <c:v>716.8911997914578</c:v>
                </c:pt>
                <c:pt idx="16206">
                  <c:v>702.7957631256905</c:v>
                </c:pt>
                <c:pt idx="16207">
                  <c:v>698.12471713431</c:v>
                </c:pt>
                <c:pt idx="16208">
                  <c:v>701.68880433293</c:v>
                </c:pt>
                <c:pt idx="16209">
                  <c:v>703.4148779646</c:v>
                </c:pt>
                <c:pt idx="16210">
                  <c:v>701.78469297328</c:v>
                </c:pt>
                <c:pt idx="16211">
                  <c:v>704.9582848631001</c:v>
                </c:pt>
                <c:pt idx="16212">
                  <c:v>698.3465377599994</c:v>
                </c:pt>
                <c:pt idx="16213">
                  <c:v>718.5810613440001</c:v>
                </c:pt>
                <c:pt idx="16214">
                  <c:v>695.91311032929</c:v>
                </c:pt>
                <c:pt idx="16215">
                  <c:v>676.38565076417</c:v>
                </c:pt>
                <c:pt idx="16216">
                  <c:v>664.6626215534988</c:v>
                </c:pt>
                <c:pt idx="16217">
                  <c:v>644.4013576663405</c:v>
                </c:pt>
                <c:pt idx="16218">
                  <c:v>629.58438500298</c:v>
                </c:pt>
                <c:pt idx="16219">
                  <c:v>628.3881085465</c:v>
                </c:pt>
                <c:pt idx="16221">
                  <c:v>628.3998262893</c:v>
                </c:pt>
                <c:pt idx="16222">
                  <c:v>624.73493971365</c:v>
                </c:pt>
                <c:pt idx="16223">
                  <c:v>628.0962654894378</c:v>
                </c:pt>
                <c:pt idx="16224">
                  <c:v>627.63073700406</c:v>
                </c:pt>
                <c:pt idx="16226">
                  <c:v>631.8060958137883</c:v>
                </c:pt>
                <c:pt idx="16227">
                  <c:v>623.92667535034</c:v>
                </c:pt>
                <c:pt idx="16228">
                  <c:v>625.1116361592201</c:v>
                </c:pt>
                <c:pt idx="16230">
                  <c:v>627.9406617053685</c:v>
                </c:pt>
                <c:pt idx="16231">
                  <c:v>629.00781406776</c:v>
                </c:pt>
                <c:pt idx="16232">
                  <c:v>631.73109618654</c:v>
                </c:pt>
                <c:pt idx="16233">
                  <c:v>623.9364855920601</c:v>
                </c:pt>
                <c:pt idx="16234">
                  <c:v>626.2421048555689</c:v>
                </c:pt>
                <c:pt idx="16235">
                  <c:v>624.4952051886094</c:v>
                </c:pt>
                <c:pt idx="16236">
                  <c:v>626.09430131996</c:v>
                </c:pt>
                <c:pt idx="16237">
                  <c:v>631.8994459257499</c:v>
                </c:pt>
                <c:pt idx="16238">
                  <c:v>623.1153699479</c:v>
                </c:pt>
                <c:pt idx="16239">
                  <c:v>625.29069504259</c:v>
                </c:pt>
                <c:pt idx="16240">
                  <c:v>626.70535528706</c:v>
                </c:pt>
                <c:pt idx="16241">
                  <c:v>625.9416228254771</c:v>
                </c:pt>
                <c:pt idx="16242">
                  <c:v>627.87350629673</c:v>
                </c:pt>
                <c:pt idx="16243">
                  <c:v>624.3609553969586</c:v>
                </c:pt>
                <c:pt idx="16244">
                  <c:v>622.5011731396</c:v>
                </c:pt>
                <c:pt idx="16245">
                  <c:v>627.7807142744</c:v>
                </c:pt>
                <c:pt idx="16247">
                  <c:v>628.94795356691</c:v>
                </c:pt>
                <c:pt idx="16248">
                  <c:v>624.8845530225101</c:v>
                </c:pt>
                <c:pt idx="16249">
                  <c:v>622.87650153696</c:v>
                </c:pt>
                <c:pt idx="16250">
                  <c:v>626.07947124598</c:v>
                </c:pt>
                <c:pt idx="16251">
                  <c:v>628.5120195909687</c:v>
                </c:pt>
                <c:pt idx="16252">
                  <c:v>624.67976876292</c:v>
                </c:pt>
                <c:pt idx="16253">
                  <c:v>625.48095824883</c:v>
                </c:pt>
                <c:pt idx="16254">
                  <c:v>627.43974263771</c:v>
                </c:pt>
                <c:pt idx="16255">
                  <c:v>629.13968177818</c:v>
                </c:pt>
                <c:pt idx="16256">
                  <c:v>627.27713757648</c:v>
                </c:pt>
                <c:pt idx="16257">
                  <c:v>625.8797661614001</c:v>
                </c:pt>
                <c:pt idx="16258">
                  <c:v>622.79179356011</c:v>
                </c:pt>
                <c:pt idx="16259">
                  <c:v>624.0638274436999</c:v>
                </c:pt>
                <c:pt idx="16260">
                  <c:v>627.98430947251</c:v>
                </c:pt>
                <c:pt idx="16262">
                  <c:v>624.23754604984</c:v>
                </c:pt>
                <c:pt idx="16263">
                  <c:v>624.388030909681</c:v>
                </c:pt>
                <c:pt idx="16264">
                  <c:v>624.56010652589</c:v>
                </c:pt>
                <c:pt idx="16265">
                  <c:v>624.66668391236</c:v>
                </c:pt>
                <c:pt idx="16266">
                  <c:v>626.04345487413</c:v>
                </c:pt>
                <c:pt idx="16267">
                  <c:v>625.229111453</c:v>
                </c:pt>
                <c:pt idx="16268">
                  <c:v>624.9721883157994</c:v>
                </c:pt>
                <c:pt idx="16269">
                  <c:v>636.54332815922</c:v>
                </c:pt>
                <c:pt idx="16270">
                  <c:v>655.7968840852101</c:v>
                </c:pt>
                <c:pt idx="16271">
                  <c:v>666.85331335981</c:v>
                </c:pt>
                <c:pt idx="16272">
                  <c:v>677.8122028493588</c:v>
                </c:pt>
                <c:pt idx="16273">
                  <c:v>681.7088572885</c:v>
                </c:pt>
                <c:pt idx="16274">
                  <c:v>696.21660174156</c:v>
                </c:pt>
                <c:pt idx="16276">
                  <c:v>705.81815475469</c:v>
                </c:pt>
                <c:pt idx="16278">
                  <c:v>717.19072140285</c:v>
                </c:pt>
                <c:pt idx="16279">
                  <c:v>708.3739762492</c:v>
                </c:pt>
                <c:pt idx="16280">
                  <c:v>712.9491524550288</c:v>
                </c:pt>
                <c:pt idx="16281">
                  <c:v>707.73034270585</c:v>
                </c:pt>
                <c:pt idx="16283">
                  <c:v>701.64671586087</c:v>
                </c:pt>
                <c:pt idx="16284">
                  <c:v>698.9200513129088</c:v>
                </c:pt>
                <c:pt idx="16285">
                  <c:v>701.8384320092</c:v>
                </c:pt>
                <c:pt idx="16286">
                  <c:v>705.19050239483</c:v>
                </c:pt>
                <c:pt idx="16287">
                  <c:v>698.87678448914</c:v>
                </c:pt>
                <c:pt idx="16288">
                  <c:v>702.0650065692</c:v>
                </c:pt>
                <c:pt idx="16289">
                  <c:v>704.5464192044386</c:v>
                </c:pt>
                <c:pt idx="16290">
                  <c:v>702.52282136899</c:v>
                </c:pt>
                <c:pt idx="16291">
                  <c:v>706.8182965398</c:v>
                </c:pt>
                <c:pt idx="16292">
                  <c:v>702.4130643481001</c:v>
                </c:pt>
                <c:pt idx="16293">
                  <c:v>705.02946111314</c:v>
                </c:pt>
                <c:pt idx="16294">
                  <c:v>722.93422455313</c:v>
                </c:pt>
                <c:pt idx="16296">
                  <c:v>726.21876157799</c:v>
                </c:pt>
                <c:pt idx="16297">
                  <c:v>719.35749192986</c:v>
                </c:pt>
                <c:pt idx="16298">
                  <c:v>715.858667835358</c:v>
                </c:pt>
                <c:pt idx="16299">
                  <c:v>723.7823871358601</c:v>
                </c:pt>
                <c:pt idx="16300">
                  <c:v>719.68573136205</c:v>
                </c:pt>
                <c:pt idx="16301">
                  <c:v>706.79349918955</c:v>
                </c:pt>
                <c:pt idx="16302">
                  <c:v>706.5213070079001</c:v>
                </c:pt>
                <c:pt idx="16303">
                  <c:v>707.64444377139</c:v>
                </c:pt>
                <c:pt idx="16304">
                  <c:v>701.64993449337</c:v>
                </c:pt>
                <c:pt idx="16305">
                  <c:v>682.59284841682</c:v>
                </c:pt>
                <c:pt idx="16306">
                  <c:v>658.3841864117201</c:v>
                </c:pt>
                <c:pt idx="16307">
                  <c:v>635.14877385575</c:v>
                </c:pt>
                <c:pt idx="16308">
                  <c:v>629.4304923525499</c:v>
                </c:pt>
                <c:pt idx="16309">
                  <c:v>631.5632796370701</c:v>
                </c:pt>
                <c:pt idx="16310">
                  <c:v>632.1180906500005</c:v>
                </c:pt>
                <c:pt idx="16311">
                  <c:v>628.9120665967289</c:v>
                </c:pt>
                <c:pt idx="16312">
                  <c:v>631.46778170601</c:v>
                </c:pt>
                <c:pt idx="16313">
                  <c:v>629.24302025209</c:v>
                </c:pt>
                <c:pt idx="16314">
                  <c:v>631.26788056513</c:v>
                </c:pt>
                <c:pt idx="16315">
                  <c:v>629.10278973435</c:v>
                </c:pt>
                <c:pt idx="16316">
                  <c:v>626.4959681188101</c:v>
                </c:pt>
                <c:pt idx="16317">
                  <c:v>628.9612757517889</c:v>
                </c:pt>
                <c:pt idx="16318">
                  <c:v>627.35030793334</c:v>
                </c:pt>
                <c:pt idx="16319">
                  <c:v>629.58436900476</c:v>
                </c:pt>
                <c:pt idx="16320">
                  <c:v>631.08445538733</c:v>
                </c:pt>
                <c:pt idx="16321">
                  <c:v>624.34518123972</c:v>
                </c:pt>
                <c:pt idx="16322">
                  <c:v>626.77707045672</c:v>
                </c:pt>
                <c:pt idx="16396">
                  <c:v>475.06468154396</c:v>
                </c:pt>
                <c:pt idx="16398">
                  <c:v>489.57435598876</c:v>
                </c:pt>
                <c:pt idx="16399">
                  <c:v>492.4170228752891</c:v>
                </c:pt>
                <c:pt idx="16400">
                  <c:v>489.04683035353</c:v>
                </c:pt>
                <c:pt idx="16401">
                  <c:v>487.8917849475988</c:v>
                </c:pt>
                <c:pt idx="16403">
                  <c:v>492.973732763179</c:v>
                </c:pt>
                <c:pt idx="16405">
                  <c:v>488.3765588674696</c:v>
                </c:pt>
                <c:pt idx="16406">
                  <c:v>491.32188407881</c:v>
                </c:pt>
                <c:pt idx="16407">
                  <c:v>489.75477750123</c:v>
                </c:pt>
                <c:pt idx="16408">
                  <c:v>491.71524839877</c:v>
                </c:pt>
                <c:pt idx="16409">
                  <c:v>488.94591952583</c:v>
                </c:pt>
                <c:pt idx="16410">
                  <c:v>488.4931604184988</c:v>
                </c:pt>
                <c:pt idx="16411">
                  <c:v>586.3678415204394</c:v>
                </c:pt>
                <c:pt idx="16412">
                  <c:v>589.3108530059486</c:v>
                </c:pt>
                <c:pt idx="16413">
                  <c:v>486.3163441043301</c:v>
                </c:pt>
                <c:pt idx="16414">
                  <c:v>489.12306756321</c:v>
                </c:pt>
                <c:pt idx="16415">
                  <c:v>492.4674435334901</c:v>
                </c:pt>
                <c:pt idx="16417">
                  <c:v>487.65140901539</c:v>
                </c:pt>
                <c:pt idx="16418">
                  <c:v>613.7009144839787</c:v>
                </c:pt>
                <c:pt idx="16419">
                  <c:v>612.3310090541294</c:v>
                </c:pt>
                <c:pt idx="16420">
                  <c:v>614.11633097189</c:v>
                </c:pt>
                <c:pt idx="16421">
                  <c:v>617.47003061738</c:v>
                </c:pt>
                <c:pt idx="16422">
                  <c:v>611.58190057062</c:v>
                </c:pt>
                <c:pt idx="16423">
                  <c:v>613.7582706811401</c:v>
                </c:pt>
                <c:pt idx="16424">
                  <c:v>616.2245590354694</c:v>
                </c:pt>
                <c:pt idx="16425">
                  <c:v>623.3915799106401</c:v>
                </c:pt>
                <c:pt idx="16426">
                  <c:v>625.9035188119489</c:v>
                </c:pt>
                <c:pt idx="16427">
                  <c:v>622.7802963701</c:v>
                </c:pt>
                <c:pt idx="16429">
                  <c:v>623.23491959333</c:v>
                </c:pt>
                <c:pt idx="16430">
                  <c:v>626.18939466386</c:v>
                </c:pt>
                <c:pt idx="16431">
                  <c:v>623.51564565387</c:v>
                </c:pt>
                <c:pt idx="16432">
                  <c:v>626.013707636271</c:v>
                </c:pt>
                <c:pt idx="16435">
                  <c:v>622.65664373215</c:v>
                </c:pt>
                <c:pt idx="16437">
                  <c:v>622.72033726911</c:v>
                </c:pt>
                <c:pt idx="16438">
                  <c:v>619.86393504239</c:v>
                </c:pt>
                <c:pt idx="16439">
                  <c:v>617.7778168313901</c:v>
                </c:pt>
                <c:pt idx="16441">
                  <c:v>622.55441861156</c:v>
                </c:pt>
                <c:pt idx="16443">
                  <c:v>625.3565058192079</c:v>
                </c:pt>
                <c:pt idx="16444">
                  <c:v>622.20378266994</c:v>
                </c:pt>
                <c:pt idx="16446">
                  <c:v>626.8563563743901</c:v>
                </c:pt>
                <c:pt idx="16447">
                  <c:v>633.97613397179</c:v>
                </c:pt>
                <c:pt idx="16448">
                  <c:v>659.39209056779</c:v>
                </c:pt>
                <c:pt idx="16449">
                  <c:v>677.58587632106</c:v>
                </c:pt>
                <c:pt idx="16450">
                  <c:v>702.3891543763</c:v>
                </c:pt>
                <c:pt idx="16451">
                  <c:v>701.03776894814</c:v>
                </c:pt>
                <c:pt idx="16452">
                  <c:v>697.9576475737189</c:v>
                </c:pt>
                <c:pt idx="16453">
                  <c:v>699.52739124889</c:v>
                </c:pt>
                <c:pt idx="16454">
                  <c:v>693.2122696740494</c:v>
                </c:pt>
                <c:pt idx="16455">
                  <c:v>683.5507660033901</c:v>
                </c:pt>
                <c:pt idx="16456">
                  <c:v>683.02922293961</c:v>
                </c:pt>
                <c:pt idx="16457">
                  <c:v>676.60251237213</c:v>
                </c:pt>
                <c:pt idx="16458">
                  <c:v>677.9210067117789</c:v>
                </c:pt>
                <c:pt idx="16459">
                  <c:v>656.00315452327</c:v>
                </c:pt>
                <c:pt idx="16460">
                  <c:v>631.41494980818</c:v>
                </c:pt>
                <c:pt idx="16461">
                  <c:v>619.80986247511</c:v>
                </c:pt>
                <c:pt idx="16462">
                  <c:v>622.04050575735</c:v>
                </c:pt>
                <c:pt idx="16463">
                  <c:v>619.2146139858999</c:v>
                </c:pt>
                <c:pt idx="16464">
                  <c:v>622.091801777161</c:v>
                </c:pt>
                <c:pt idx="16465">
                  <c:v>624.007416181189</c:v>
                </c:pt>
                <c:pt idx="16466">
                  <c:v>621.49000494803</c:v>
                </c:pt>
                <c:pt idx="16467">
                  <c:v>623.66332354017</c:v>
                </c:pt>
                <c:pt idx="16468">
                  <c:v>625.6504980189</c:v>
                </c:pt>
                <c:pt idx="16469">
                  <c:v>617.483611505</c:v>
                </c:pt>
                <c:pt idx="16470">
                  <c:v>619.19129658718</c:v>
                </c:pt>
                <c:pt idx="16471">
                  <c:v>622.4089127342601</c:v>
                </c:pt>
                <c:pt idx="16472">
                  <c:v>622.79280372629</c:v>
                </c:pt>
                <c:pt idx="16473">
                  <c:v>624.38197217105</c:v>
                </c:pt>
                <c:pt idx="16474">
                  <c:v>625.5479262829477</c:v>
                </c:pt>
                <c:pt idx="16475">
                  <c:v>623.44533729177</c:v>
                </c:pt>
                <c:pt idx="16476">
                  <c:v>625.0302647246389</c:v>
                </c:pt>
                <c:pt idx="16477">
                  <c:v>626.84657093602</c:v>
                </c:pt>
                <c:pt idx="16478">
                  <c:v>622.17480920531</c:v>
                </c:pt>
                <c:pt idx="16479">
                  <c:v>623.1569066056194</c:v>
                </c:pt>
                <c:pt idx="16480">
                  <c:v>625.0627677016794</c:v>
                </c:pt>
                <c:pt idx="16481">
                  <c:v>626.34949707744</c:v>
                </c:pt>
                <c:pt idx="16482">
                  <c:v>624.7320659804184</c:v>
                </c:pt>
                <c:pt idx="16483">
                  <c:v>625.4292673264794</c:v>
                </c:pt>
                <c:pt idx="16484">
                  <c:v>629.6606073166</c:v>
                </c:pt>
                <c:pt idx="16485">
                  <c:v>626.36050334368</c:v>
                </c:pt>
                <c:pt idx="16486">
                  <c:v>627.51873373977</c:v>
                </c:pt>
                <c:pt idx="16487">
                  <c:v>629.01498736417</c:v>
                </c:pt>
                <c:pt idx="16488">
                  <c:v>626.3658424727494</c:v>
                </c:pt>
                <c:pt idx="16489">
                  <c:v>622.16407494971</c:v>
                </c:pt>
                <c:pt idx="16490">
                  <c:v>626.56832525968</c:v>
                </c:pt>
                <c:pt idx="16491">
                  <c:v>623.755833938391</c:v>
                </c:pt>
                <c:pt idx="16492">
                  <c:v>624.9016786603501</c:v>
                </c:pt>
                <c:pt idx="16493">
                  <c:v>625.97868923207</c:v>
                </c:pt>
                <c:pt idx="16494">
                  <c:v>622.70293205201</c:v>
                </c:pt>
                <c:pt idx="16495">
                  <c:v>623.2128138984988</c:v>
                </c:pt>
                <c:pt idx="16496">
                  <c:v>627.2316218880285</c:v>
                </c:pt>
                <c:pt idx="16497">
                  <c:v>623.60085082603</c:v>
                </c:pt>
                <c:pt idx="16498">
                  <c:v>624.3967065048801</c:v>
                </c:pt>
                <c:pt idx="16499">
                  <c:v>624.43072912769</c:v>
                </c:pt>
                <c:pt idx="16500">
                  <c:v>621.7571637727689</c:v>
                </c:pt>
                <c:pt idx="16501">
                  <c:v>624.37669550416</c:v>
                </c:pt>
                <c:pt idx="16502">
                  <c:v>625.7380572737201</c:v>
                </c:pt>
                <c:pt idx="16503">
                  <c:v>622.0020950517301</c:v>
                </c:pt>
                <c:pt idx="16504">
                  <c:v>627.0060677112288</c:v>
                </c:pt>
                <c:pt idx="16505">
                  <c:v>669.1074053232201</c:v>
                </c:pt>
                <c:pt idx="16506">
                  <c:v>713.62272287178</c:v>
                </c:pt>
                <c:pt idx="16507">
                  <c:v>698.61566407894</c:v>
                </c:pt>
                <c:pt idx="16509">
                  <c:v>705.83439417367</c:v>
                </c:pt>
                <c:pt idx="16510">
                  <c:v>705.1742010824701</c:v>
                </c:pt>
                <c:pt idx="16511">
                  <c:v>705.38679368647</c:v>
                </c:pt>
                <c:pt idx="16512">
                  <c:v>702.80667376056</c:v>
                </c:pt>
                <c:pt idx="16513">
                  <c:v>693.8253333912</c:v>
                </c:pt>
                <c:pt idx="16514">
                  <c:v>693.67233102274</c:v>
                </c:pt>
                <c:pt idx="16515">
                  <c:v>699.5131138976801</c:v>
                </c:pt>
                <c:pt idx="16516">
                  <c:v>699.3438287956587</c:v>
                </c:pt>
                <c:pt idx="16517">
                  <c:v>687.3619422629794</c:v>
                </c:pt>
                <c:pt idx="16518">
                  <c:v>681.20617363794</c:v>
                </c:pt>
                <c:pt idx="16519">
                  <c:v>674.4588172157594</c:v>
                </c:pt>
                <c:pt idx="16520">
                  <c:v>646.29821877826</c:v>
                </c:pt>
                <c:pt idx="16521">
                  <c:v>627.5913220454294</c:v>
                </c:pt>
                <c:pt idx="16522">
                  <c:v>623.1125501002589</c:v>
                </c:pt>
                <c:pt idx="16523">
                  <c:v>626.60870694082</c:v>
                </c:pt>
                <c:pt idx="16524">
                  <c:v>622.9899162269601</c:v>
                </c:pt>
                <c:pt idx="16525">
                  <c:v>623.40417335499</c:v>
                </c:pt>
                <c:pt idx="16526">
                  <c:v>624.18531009895</c:v>
                </c:pt>
                <c:pt idx="16527">
                  <c:v>627.75335506591</c:v>
                </c:pt>
                <c:pt idx="16528">
                  <c:v>623.63419595023</c:v>
                </c:pt>
                <c:pt idx="16529">
                  <c:v>624.3614903976201</c:v>
                </c:pt>
                <c:pt idx="16530">
                  <c:v>625.09882557337</c:v>
                </c:pt>
                <c:pt idx="16531">
                  <c:v>624.25032923017</c:v>
                </c:pt>
                <c:pt idx="16532">
                  <c:v>624.62774163868</c:v>
                </c:pt>
                <c:pt idx="16533">
                  <c:v>625.35328159785</c:v>
                </c:pt>
                <c:pt idx="16534">
                  <c:v>628.5300079875001</c:v>
                </c:pt>
                <c:pt idx="16535">
                  <c:v>624.41169464884</c:v>
                </c:pt>
                <c:pt idx="16536">
                  <c:v>625.78835663344</c:v>
                </c:pt>
                <c:pt idx="16537">
                  <c:v>625.8511304598301</c:v>
                </c:pt>
                <c:pt idx="16538">
                  <c:v>628.5985192087101</c:v>
                </c:pt>
                <c:pt idx="16539">
                  <c:v>624.9772991932779</c:v>
                </c:pt>
                <c:pt idx="16540">
                  <c:v>624.68119700133</c:v>
                </c:pt>
                <c:pt idx="16541">
                  <c:v>626.17747922182</c:v>
                </c:pt>
                <c:pt idx="16542">
                  <c:v>623.64827054592</c:v>
                </c:pt>
                <c:pt idx="16543">
                  <c:v>623.6120840179799</c:v>
                </c:pt>
                <c:pt idx="16544">
                  <c:v>623.1771681849075</c:v>
                </c:pt>
                <c:pt idx="16545">
                  <c:v>626.4904328485</c:v>
                </c:pt>
                <c:pt idx="16546">
                  <c:v>622.19269108605</c:v>
                </c:pt>
                <c:pt idx="16547">
                  <c:v>622.6086116454601</c:v>
                </c:pt>
                <c:pt idx="16548">
                  <c:v>624.44057932328</c:v>
                </c:pt>
                <c:pt idx="16549">
                  <c:v>623.00378488248</c:v>
                </c:pt>
                <c:pt idx="16550">
                  <c:v>627.08031200375</c:v>
                </c:pt>
                <c:pt idx="16551">
                  <c:v>626.9513567050386</c:v>
                </c:pt>
                <c:pt idx="16552">
                  <c:v>624.6909875146</c:v>
                </c:pt>
                <c:pt idx="16553">
                  <c:v>625.67436470005</c:v>
                </c:pt>
                <c:pt idx="16554">
                  <c:v>625.404781518811</c:v>
                </c:pt>
                <c:pt idx="16555">
                  <c:v>628.77857998053</c:v>
                </c:pt>
                <c:pt idx="16556">
                  <c:v>623.9955044984388</c:v>
                </c:pt>
                <c:pt idx="16557">
                  <c:v>624.65910806558</c:v>
                </c:pt>
                <c:pt idx="16558">
                  <c:v>627.43841251749</c:v>
                </c:pt>
                <c:pt idx="16559">
                  <c:v>626.9722570197089</c:v>
                </c:pt>
                <c:pt idx="16560">
                  <c:v>623.6021253954576</c:v>
                </c:pt>
                <c:pt idx="16561">
                  <c:v>624.15654721384</c:v>
                </c:pt>
                <c:pt idx="16562">
                  <c:v>625.46845905586</c:v>
                </c:pt>
                <c:pt idx="16563">
                  <c:v>621.9247690332</c:v>
                </c:pt>
                <c:pt idx="16564">
                  <c:v>621.64301825121</c:v>
                </c:pt>
                <c:pt idx="16565">
                  <c:v>625.1366523632494</c:v>
                </c:pt>
                <c:pt idx="16566">
                  <c:v>623.28448935484</c:v>
                </c:pt>
                <c:pt idx="16567">
                  <c:v>621.18420336227</c:v>
                </c:pt>
                <c:pt idx="16569">
                  <c:v>623.23062594468</c:v>
                </c:pt>
                <c:pt idx="16570">
                  <c:v>618.97636802649</c:v>
                </c:pt>
                <c:pt idx="16572">
                  <c:v>622.36870325107</c:v>
                </c:pt>
                <c:pt idx="16573">
                  <c:v>622.1962517076</c:v>
                </c:pt>
                <c:pt idx="16574">
                  <c:v>618.2237850186</c:v>
                </c:pt>
                <c:pt idx="16575">
                  <c:v>621.5293176964</c:v>
                </c:pt>
                <c:pt idx="16576">
                  <c:v>622.7515977355289</c:v>
                </c:pt>
                <c:pt idx="16577">
                  <c:v>641.70096530654</c:v>
                </c:pt>
                <c:pt idx="16578">
                  <c:v>681.2792192415101</c:v>
                </c:pt>
                <c:pt idx="16579">
                  <c:v>702.29264267135</c:v>
                </c:pt>
                <c:pt idx="16580">
                  <c:v>709.99639448869</c:v>
                </c:pt>
                <c:pt idx="16581">
                  <c:v>708.2021186179194</c:v>
                </c:pt>
                <c:pt idx="16582">
                  <c:v>711.65263952107</c:v>
                </c:pt>
                <c:pt idx="16583">
                  <c:v>712.8246523825887</c:v>
                </c:pt>
                <c:pt idx="16584">
                  <c:v>711.69156055386</c:v>
                </c:pt>
                <c:pt idx="16585">
                  <c:v>712.71825846414</c:v>
                </c:pt>
                <c:pt idx="16586">
                  <c:v>707.4308721860301</c:v>
                </c:pt>
                <c:pt idx="16587">
                  <c:v>701.8809880162501</c:v>
                </c:pt>
                <c:pt idx="16588">
                  <c:v>693.3226500955775</c:v>
                </c:pt>
                <c:pt idx="16589">
                  <c:v>689.5425173374088</c:v>
                </c:pt>
                <c:pt idx="16590">
                  <c:v>682.11067006425</c:v>
                </c:pt>
                <c:pt idx="16591">
                  <c:v>668.8523237195284</c:v>
                </c:pt>
                <c:pt idx="16592">
                  <c:v>652.5315161441994</c:v>
                </c:pt>
                <c:pt idx="16594">
                  <c:v>654.603342378721</c:v>
                </c:pt>
                <c:pt idx="16595">
                  <c:v>669.4642229489389</c:v>
                </c:pt>
                <c:pt idx="16596">
                  <c:v>688.90383986011</c:v>
                </c:pt>
                <c:pt idx="16597">
                  <c:v>714.81015821725</c:v>
                </c:pt>
                <c:pt idx="16598">
                  <c:v>699.65146660264</c:v>
                </c:pt>
                <c:pt idx="16599">
                  <c:v>695.59047500554</c:v>
                </c:pt>
                <c:pt idx="16600">
                  <c:v>696.1941855104001</c:v>
                </c:pt>
                <c:pt idx="16601">
                  <c:v>696.67054029271</c:v>
                </c:pt>
                <c:pt idx="16602">
                  <c:v>696.6222973545289</c:v>
                </c:pt>
                <c:pt idx="16603">
                  <c:v>696.00167436539</c:v>
                </c:pt>
                <c:pt idx="16604">
                  <c:v>694.2635027088</c:v>
                </c:pt>
                <c:pt idx="16605">
                  <c:v>693.5067081234189</c:v>
                </c:pt>
                <c:pt idx="16606">
                  <c:v>694.09130941325</c:v>
                </c:pt>
                <c:pt idx="16607">
                  <c:v>692.4386498888189</c:v>
                </c:pt>
                <c:pt idx="16608">
                  <c:v>692.67086692323</c:v>
                </c:pt>
                <c:pt idx="16609">
                  <c:v>696.27862775521</c:v>
                </c:pt>
                <c:pt idx="16611">
                  <c:v>697.99301268903</c:v>
                </c:pt>
                <c:pt idx="16612">
                  <c:v>697.75007872387</c:v>
                </c:pt>
                <c:pt idx="16613">
                  <c:v>701.11255450067</c:v>
                </c:pt>
                <c:pt idx="16614">
                  <c:v>696.0602133116801</c:v>
                </c:pt>
                <c:pt idx="16615">
                  <c:v>699.003518484428</c:v>
                </c:pt>
                <c:pt idx="16616">
                  <c:v>702.85329792682</c:v>
                </c:pt>
                <c:pt idx="16617">
                  <c:v>716.9290057922086</c:v>
                </c:pt>
                <c:pt idx="16619">
                  <c:v>692.2353561239094</c:v>
                </c:pt>
                <c:pt idx="16620">
                  <c:v>668.5261960236294</c:v>
                </c:pt>
                <c:pt idx="16621">
                  <c:v>648.3494537967489</c:v>
                </c:pt>
                <c:pt idx="16622">
                  <c:v>625.77475043908</c:v>
                </c:pt>
                <c:pt idx="16623">
                  <c:v>623.0362750614594</c:v>
                </c:pt>
                <c:pt idx="16624">
                  <c:v>622.47474746971</c:v>
                </c:pt>
                <c:pt idx="16625">
                  <c:v>624.6034181253599</c:v>
                </c:pt>
                <c:pt idx="16628">
                  <c:v>622.78200490957</c:v>
                </c:pt>
                <c:pt idx="16629">
                  <c:v>627.49987651479</c:v>
                </c:pt>
                <c:pt idx="16630">
                  <c:v>623.5281995325</c:v>
                </c:pt>
                <c:pt idx="16631">
                  <c:v>625.10272074918</c:v>
                </c:pt>
                <c:pt idx="16632">
                  <c:v>624.7070708147401</c:v>
                </c:pt>
                <c:pt idx="16633">
                  <c:v>627.4924496879594</c:v>
                </c:pt>
                <c:pt idx="16634">
                  <c:v>622.78825293219</c:v>
                </c:pt>
                <c:pt idx="16635">
                  <c:v>622.1402934122889</c:v>
                </c:pt>
                <c:pt idx="16636">
                  <c:v>624.71673280377</c:v>
                </c:pt>
                <c:pt idx="16637">
                  <c:v>621.91875071937</c:v>
                </c:pt>
                <c:pt idx="16638">
                  <c:v>626.1806648997087</c:v>
                </c:pt>
                <c:pt idx="16639">
                  <c:v>628.43800597069</c:v>
                </c:pt>
                <c:pt idx="16640">
                  <c:v>628.68095364786</c:v>
                </c:pt>
                <c:pt idx="16641">
                  <c:v>623.61407033216</c:v>
                </c:pt>
                <c:pt idx="16642">
                  <c:v>625.17684175973</c:v>
                </c:pt>
                <c:pt idx="16643">
                  <c:v>623.5473093862294</c:v>
                </c:pt>
                <c:pt idx="16644">
                  <c:v>426.7616572929396</c:v>
                </c:pt>
                <c:pt idx="16711">
                  <c:v>604.40438164143</c:v>
                </c:pt>
                <c:pt idx="16712">
                  <c:v>611.4263150969388</c:v>
                </c:pt>
                <c:pt idx="16713">
                  <c:v>618.28268686474</c:v>
                </c:pt>
                <c:pt idx="16714">
                  <c:v>616.2128467929894</c:v>
                </c:pt>
                <c:pt idx="16715">
                  <c:v>614.57014435103</c:v>
                </c:pt>
                <c:pt idx="16717">
                  <c:v>615.5313081879486</c:v>
                </c:pt>
                <c:pt idx="16718">
                  <c:v>614.54607242515</c:v>
                </c:pt>
                <c:pt idx="16719">
                  <c:v>614.54743923425</c:v>
                </c:pt>
                <c:pt idx="16720">
                  <c:v>617.92814784624</c:v>
                </c:pt>
                <c:pt idx="16721">
                  <c:v>613.60450745783</c:v>
                </c:pt>
                <c:pt idx="16722">
                  <c:v>612.69700263917</c:v>
                </c:pt>
                <c:pt idx="16723">
                  <c:v>615.99290515605</c:v>
                </c:pt>
                <c:pt idx="16724">
                  <c:v>617.21689561802</c:v>
                </c:pt>
                <c:pt idx="16725">
                  <c:v>611.49023069167</c:v>
                </c:pt>
                <c:pt idx="16727">
                  <c:v>616.3605986644183</c:v>
                </c:pt>
                <c:pt idx="16728">
                  <c:v>615.03987591876</c:v>
                </c:pt>
                <c:pt idx="16729">
                  <c:v>612.1004899859894</c:v>
                </c:pt>
                <c:pt idx="16730">
                  <c:v>616.32887274214</c:v>
                </c:pt>
                <c:pt idx="16731">
                  <c:v>615.43108281018</c:v>
                </c:pt>
                <c:pt idx="16732">
                  <c:v>617.0171693833682</c:v>
                </c:pt>
                <c:pt idx="16733">
                  <c:v>616.26987562861</c:v>
                </c:pt>
                <c:pt idx="16734">
                  <c:v>614.72346869483</c:v>
                </c:pt>
                <c:pt idx="16735">
                  <c:v>615.94995313014</c:v>
                </c:pt>
                <c:pt idx="16737">
                  <c:v>614.6962220225594</c:v>
                </c:pt>
                <c:pt idx="16738">
                  <c:v>614.8379590587894</c:v>
                </c:pt>
                <c:pt idx="16739">
                  <c:v>618.3335652457894</c:v>
                </c:pt>
                <c:pt idx="16740">
                  <c:v>619.1499661351801</c:v>
                </c:pt>
                <c:pt idx="16741">
                  <c:v>613.6401449039088</c:v>
                </c:pt>
                <c:pt idx="16742">
                  <c:v>616.8259283840778</c:v>
                </c:pt>
                <c:pt idx="16743">
                  <c:v>617.87931190909</c:v>
                </c:pt>
                <c:pt idx="16744">
                  <c:v>616.0651535856189</c:v>
                </c:pt>
                <c:pt idx="16745">
                  <c:v>615.6473188602894</c:v>
                </c:pt>
                <c:pt idx="16746">
                  <c:v>615.12519061675</c:v>
                </c:pt>
                <c:pt idx="16747">
                  <c:v>619.48463268926</c:v>
                </c:pt>
                <c:pt idx="16748">
                  <c:v>617.5295110802389</c:v>
                </c:pt>
                <c:pt idx="16749">
                  <c:v>617.62294832539</c:v>
                </c:pt>
                <c:pt idx="16750">
                  <c:v>617.16565266937</c:v>
                </c:pt>
                <c:pt idx="16751">
                  <c:v>617.6604586833294</c:v>
                </c:pt>
                <c:pt idx="16752">
                  <c:v>616.52373612827</c:v>
                </c:pt>
                <c:pt idx="16753">
                  <c:v>619.73469635933</c:v>
                </c:pt>
                <c:pt idx="16754">
                  <c:v>616.47923607999</c:v>
                </c:pt>
                <c:pt idx="16755">
                  <c:v>614.19068235645</c:v>
                </c:pt>
                <c:pt idx="16756">
                  <c:v>621.8499399877799</c:v>
                </c:pt>
                <c:pt idx="16757">
                  <c:v>655.9185061144289</c:v>
                </c:pt>
                <c:pt idx="16758">
                  <c:v>689.8759156145201</c:v>
                </c:pt>
                <c:pt idx="16759">
                  <c:v>691.25220532809</c:v>
                </c:pt>
                <c:pt idx="16761">
                  <c:v>694.1918443990701</c:v>
                </c:pt>
                <c:pt idx="16764">
                  <c:v>695.98343751854</c:v>
                </c:pt>
                <c:pt idx="16765">
                  <c:v>695.920876861</c:v>
                </c:pt>
                <c:pt idx="16766">
                  <c:v>689.5409561026594</c:v>
                </c:pt>
                <c:pt idx="16767">
                  <c:v>696.4548610255894</c:v>
                </c:pt>
                <c:pt idx="16768">
                  <c:v>697.50398653755</c:v>
                </c:pt>
                <c:pt idx="16769">
                  <c:v>692.4577222425594</c:v>
                </c:pt>
                <c:pt idx="16773">
                  <c:v>692.08178460723</c:v>
                </c:pt>
                <c:pt idx="16774">
                  <c:v>695.16932513106</c:v>
                </c:pt>
                <c:pt idx="16775">
                  <c:v>687.71444324953</c:v>
                </c:pt>
                <c:pt idx="16776">
                  <c:v>691.73314285882</c:v>
                </c:pt>
                <c:pt idx="16777">
                  <c:v>697.6952068533999</c:v>
                </c:pt>
                <c:pt idx="16778">
                  <c:v>696.1383454658101</c:v>
                </c:pt>
                <c:pt idx="16779">
                  <c:v>704.29564609039</c:v>
                </c:pt>
                <c:pt idx="16780">
                  <c:v>693.4646658909572</c:v>
                </c:pt>
                <c:pt idx="16781">
                  <c:v>691.3543621189388</c:v>
                </c:pt>
                <c:pt idx="16783">
                  <c:v>688.97358046417</c:v>
                </c:pt>
                <c:pt idx="16784">
                  <c:v>695.8813703522101</c:v>
                </c:pt>
                <c:pt idx="16786">
                  <c:v>674.5381325724601</c:v>
                </c:pt>
                <c:pt idx="16787">
                  <c:v>648.6440293816999</c:v>
                </c:pt>
                <c:pt idx="16788">
                  <c:v>639.49890243025</c:v>
                </c:pt>
                <c:pt idx="16790">
                  <c:v>635.27364981477</c:v>
                </c:pt>
                <c:pt idx="16791">
                  <c:v>636.1278027944886</c:v>
                </c:pt>
                <c:pt idx="16792">
                  <c:v>644.4324984811889</c:v>
                </c:pt>
                <c:pt idx="16793">
                  <c:v>648.5721378140794</c:v>
                </c:pt>
                <c:pt idx="16795">
                  <c:v>663.20453935101</c:v>
                </c:pt>
                <c:pt idx="16796">
                  <c:v>663.6389710088</c:v>
                </c:pt>
                <c:pt idx="16797">
                  <c:v>675.6385559997001</c:v>
                </c:pt>
                <c:pt idx="16799">
                  <c:v>701.48777465785</c:v>
                </c:pt>
                <c:pt idx="16800">
                  <c:v>698.8883884488</c:v>
                </c:pt>
                <c:pt idx="16801">
                  <c:v>702.6290097805394</c:v>
                </c:pt>
                <c:pt idx="16802">
                  <c:v>693.69866871717</c:v>
                </c:pt>
                <c:pt idx="16803">
                  <c:v>687.9159849914</c:v>
                </c:pt>
                <c:pt idx="16804">
                  <c:v>684.9995925029201</c:v>
                </c:pt>
                <c:pt idx="16805">
                  <c:v>682.0973518529194</c:v>
                </c:pt>
                <c:pt idx="16806">
                  <c:v>675.3505536279694</c:v>
                </c:pt>
                <c:pt idx="16807">
                  <c:v>674.27834102495</c:v>
                </c:pt>
                <c:pt idx="16809">
                  <c:v>656.0405928332187</c:v>
                </c:pt>
                <c:pt idx="16810">
                  <c:v>655.76094427039</c:v>
                </c:pt>
                <c:pt idx="16811">
                  <c:v>654.54710324609</c:v>
                </c:pt>
                <c:pt idx="16812">
                  <c:v>646.14006203982</c:v>
                </c:pt>
                <c:pt idx="16813">
                  <c:v>639.37788665102</c:v>
                </c:pt>
                <c:pt idx="16814">
                  <c:v>627.43470356749</c:v>
                </c:pt>
                <c:pt idx="16815">
                  <c:v>628.24688782921</c:v>
                </c:pt>
                <c:pt idx="16816">
                  <c:v>618.3776142523999</c:v>
                </c:pt>
                <c:pt idx="16817">
                  <c:v>623.2018984587401</c:v>
                </c:pt>
                <c:pt idx="16819">
                  <c:v>623.72636852465</c:v>
                </c:pt>
                <c:pt idx="16820">
                  <c:v>619.0759233593</c:v>
                </c:pt>
                <c:pt idx="16821">
                  <c:v>621.71153604426</c:v>
                </c:pt>
                <c:pt idx="16822">
                  <c:v>618.76990732783</c:v>
                </c:pt>
                <c:pt idx="16823">
                  <c:v>623.89357822021</c:v>
                </c:pt>
                <c:pt idx="16825">
                  <c:v>618.88009850991</c:v>
                </c:pt>
                <c:pt idx="16826">
                  <c:v>618.94174021135</c:v>
                </c:pt>
                <c:pt idx="16828">
                  <c:v>618.4010566841089</c:v>
                </c:pt>
                <c:pt idx="16830">
                  <c:v>547.0375954812778</c:v>
                </c:pt>
                <c:pt idx="16831">
                  <c:v>363.76696385902</c:v>
                </c:pt>
                <c:pt idx="16832">
                  <c:v>395.5801370392496</c:v>
                </c:pt>
                <c:pt idx="16833">
                  <c:v>427.0740402187301</c:v>
                </c:pt>
                <c:pt idx="16834">
                  <c:v>413.4139148462986</c:v>
                </c:pt>
                <c:pt idx="16835">
                  <c:v>411.341539406199</c:v>
                </c:pt>
                <c:pt idx="16836">
                  <c:v>411.5655945690601</c:v>
                </c:pt>
                <c:pt idx="16837">
                  <c:v>625.1028270282001</c:v>
                </c:pt>
                <c:pt idx="16838">
                  <c:v>633.1515389834587</c:v>
                </c:pt>
                <c:pt idx="16839">
                  <c:v>642.98610630138</c:v>
                </c:pt>
                <c:pt idx="16840">
                  <c:v>646.0004150840189</c:v>
                </c:pt>
                <c:pt idx="16841">
                  <c:v>649.0724806087201</c:v>
                </c:pt>
                <c:pt idx="16842">
                  <c:v>648.1801342427005</c:v>
                </c:pt>
                <c:pt idx="16843">
                  <c:v>658.3510466419187</c:v>
                </c:pt>
                <c:pt idx="16844">
                  <c:v>658.3007422443</c:v>
                </c:pt>
                <c:pt idx="16845">
                  <c:v>663.4721651380094</c:v>
                </c:pt>
                <c:pt idx="16847">
                  <c:v>628.4380623002</c:v>
                </c:pt>
                <c:pt idx="16848">
                  <c:v>624.04717292692</c:v>
                </c:pt>
                <c:pt idx="16849">
                  <c:v>594.3416299011083</c:v>
                </c:pt>
                <c:pt idx="16851">
                  <c:v>598.24624734776</c:v>
                </c:pt>
                <c:pt idx="16852">
                  <c:v>592.487394254</c:v>
                </c:pt>
                <c:pt idx="16853">
                  <c:v>589.01628093686</c:v>
                </c:pt>
                <c:pt idx="16854">
                  <c:v>591.3226963784994</c:v>
                </c:pt>
                <c:pt idx="16855">
                  <c:v>592.7819138150301</c:v>
                </c:pt>
                <c:pt idx="16856">
                  <c:v>594.12371122414</c:v>
                </c:pt>
                <c:pt idx="16857">
                  <c:v>591.4927627905794</c:v>
                </c:pt>
                <c:pt idx="16858">
                  <c:v>594.4187198289</c:v>
                </c:pt>
                <c:pt idx="16859">
                  <c:v>604.59339010662</c:v>
                </c:pt>
                <c:pt idx="16860">
                  <c:v>611.30931058463</c:v>
                </c:pt>
                <c:pt idx="16861">
                  <c:v>607.5181610892994</c:v>
                </c:pt>
                <c:pt idx="16862">
                  <c:v>596.9610323865294</c:v>
                </c:pt>
                <c:pt idx="16863">
                  <c:v>589.7890433349501</c:v>
                </c:pt>
                <c:pt idx="16864">
                  <c:v>582.88042694895</c:v>
                </c:pt>
                <c:pt idx="16865">
                  <c:v>573.09767126192</c:v>
                </c:pt>
                <c:pt idx="16866">
                  <c:v>574.57832574253</c:v>
                </c:pt>
                <c:pt idx="16867">
                  <c:v>561.46039656675</c:v>
                </c:pt>
                <c:pt idx="16868">
                  <c:v>556.43631993188</c:v>
                </c:pt>
                <c:pt idx="16869">
                  <c:v>561.4907454237001</c:v>
                </c:pt>
                <c:pt idx="16870">
                  <c:v>557.1546967304</c:v>
                </c:pt>
                <c:pt idx="16872">
                  <c:v>365.2289214244199</c:v>
                </c:pt>
                <c:pt idx="16875">
                  <c:v>363.2536445794</c:v>
                </c:pt>
                <c:pt idx="16876">
                  <c:v>548.4636135426001</c:v>
                </c:pt>
                <c:pt idx="16877">
                  <c:v>554.2584614879094</c:v>
                </c:pt>
                <c:pt idx="16878">
                  <c:v>555.72659030557</c:v>
                </c:pt>
                <c:pt idx="16879">
                  <c:v>557.8705649089101</c:v>
                </c:pt>
                <c:pt idx="16880">
                  <c:v>562.05035254511</c:v>
                </c:pt>
                <c:pt idx="16881">
                  <c:v>612.13501540714</c:v>
                </c:pt>
                <c:pt idx="16883">
                  <c:v>606.01081872124</c:v>
                </c:pt>
                <c:pt idx="16884">
                  <c:v>607.82746421961</c:v>
                </c:pt>
                <c:pt idx="16885">
                  <c:v>611.5471235082589</c:v>
                </c:pt>
                <c:pt idx="16886">
                  <c:v>612.47271492655</c:v>
                </c:pt>
                <c:pt idx="16888">
                  <c:v>611.97822275488</c:v>
                </c:pt>
                <c:pt idx="16889">
                  <c:v>617.8092980828586</c:v>
                </c:pt>
                <c:pt idx="16890">
                  <c:v>618.67876313945</c:v>
                </c:pt>
                <c:pt idx="16891">
                  <c:v>624.08282927075</c:v>
                </c:pt>
                <c:pt idx="16892">
                  <c:v>628.67394455726</c:v>
                </c:pt>
                <c:pt idx="16893">
                  <c:v>625.9278241147679</c:v>
                </c:pt>
                <c:pt idx="16894">
                  <c:v>641.8023854211</c:v>
                </c:pt>
                <c:pt idx="16895">
                  <c:v>667.75867120502</c:v>
                </c:pt>
                <c:pt idx="16896">
                  <c:v>689.4245814022594</c:v>
                </c:pt>
                <c:pt idx="16897">
                  <c:v>703.2964157522101</c:v>
                </c:pt>
                <c:pt idx="16898">
                  <c:v>693.91011267035</c:v>
                </c:pt>
                <c:pt idx="16899">
                  <c:v>688.07407370094</c:v>
                </c:pt>
                <c:pt idx="16900">
                  <c:v>692.28540806799</c:v>
                </c:pt>
                <c:pt idx="16901">
                  <c:v>693.52064896056</c:v>
                </c:pt>
                <c:pt idx="16902">
                  <c:v>689.01604692225</c:v>
                </c:pt>
                <c:pt idx="16904">
                  <c:v>694.59170215319</c:v>
                </c:pt>
                <c:pt idx="16906">
                  <c:v>696.97585861861</c:v>
                </c:pt>
                <c:pt idx="16907">
                  <c:v>701.73474483708</c:v>
                </c:pt>
                <c:pt idx="16908">
                  <c:v>698.79136038683</c:v>
                </c:pt>
                <c:pt idx="16909">
                  <c:v>703.5786527714</c:v>
                </c:pt>
                <c:pt idx="16910">
                  <c:v>702.9695519214894</c:v>
                </c:pt>
                <c:pt idx="16911">
                  <c:v>697.37426616133</c:v>
                </c:pt>
                <c:pt idx="16912">
                  <c:v>701.9465251620786</c:v>
                </c:pt>
                <c:pt idx="16913">
                  <c:v>703.4243042105601</c:v>
                </c:pt>
                <c:pt idx="16914">
                  <c:v>696.0686394931794</c:v>
                </c:pt>
                <c:pt idx="16915">
                  <c:v>696.78517755142</c:v>
                </c:pt>
                <c:pt idx="16916">
                  <c:v>692.5981171114394</c:v>
                </c:pt>
                <c:pt idx="16917">
                  <c:v>693.00072016978</c:v>
                </c:pt>
                <c:pt idx="16918">
                  <c:v>692.52091614163</c:v>
                </c:pt>
                <c:pt idx="16920">
                  <c:v>691.4089800601</c:v>
                </c:pt>
                <c:pt idx="16921">
                  <c:v>689.97607555144</c:v>
                </c:pt>
                <c:pt idx="16922">
                  <c:v>696.1725136950894</c:v>
                </c:pt>
                <c:pt idx="16923">
                  <c:v>695.97680157481</c:v>
                </c:pt>
                <c:pt idx="16924">
                  <c:v>696.5420078823478</c:v>
                </c:pt>
                <c:pt idx="16925">
                  <c:v>701.3189198602</c:v>
                </c:pt>
                <c:pt idx="16927">
                  <c:v>701.67114140981</c:v>
                </c:pt>
                <c:pt idx="16928">
                  <c:v>707.65889894453</c:v>
                </c:pt>
                <c:pt idx="16929">
                  <c:v>699.13349009588</c:v>
                </c:pt>
                <c:pt idx="16931">
                  <c:v>659.24189059374</c:v>
                </c:pt>
                <c:pt idx="16932">
                  <c:v>637.32184951584</c:v>
                </c:pt>
                <c:pt idx="16933">
                  <c:v>618.256831699</c:v>
                </c:pt>
                <c:pt idx="16934">
                  <c:v>614.8028347659188</c:v>
                </c:pt>
                <c:pt idx="16935">
                  <c:v>616.6348680516</c:v>
                </c:pt>
                <c:pt idx="16936">
                  <c:v>617.2614224474194</c:v>
                </c:pt>
                <c:pt idx="16937">
                  <c:v>621.5131060014394</c:v>
                </c:pt>
                <c:pt idx="16938">
                  <c:v>617.02917725802</c:v>
                </c:pt>
                <c:pt idx="16939">
                  <c:v>613.96073361234</c:v>
                </c:pt>
                <c:pt idx="16940">
                  <c:v>617.2616414643401</c:v>
                </c:pt>
                <c:pt idx="16941">
                  <c:v>619.3499878933787</c:v>
                </c:pt>
                <c:pt idx="16942">
                  <c:v>618.19834093416</c:v>
                </c:pt>
                <c:pt idx="16943">
                  <c:v>619.5469429012</c:v>
                </c:pt>
                <c:pt idx="17015">
                  <c:v>286.068167001209</c:v>
                </c:pt>
                <c:pt idx="17016">
                  <c:v>612.90995120101</c:v>
                </c:pt>
                <c:pt idx="17017">
                  <c:v>617.26183306483</c:v>
                </c:pt>
                <c:pt idx="17018">
                  <c:v>612.28956537073</c:v>
                </c:pt>
                <c:pt idx="17019">
                  <c:v>612.77190409178</c:v>
                </c:pt>
                <c:pt idx="17020">
                  <c:v>614.111875566691</c:v>
                </c:pt>
                <c:pt idx="17021">
                  <c:v>613.9631596224187</c:v>
                </c:pt>
                <c:pt idx="17022">
                  <c:v>609.77673728625</c:v>
                </c:pt>
                <c:pt idx="17023">
                  <c:v>611.4219482084899</c:v>
                </c:pt>
                <c:pt idx="17024">
                  <c:v>614.5193236607701</c:v>
                </c:pt>
                <c:pt idx="17025">
                  <c:v>616.41135946809</c:v>
                </c:pt>
                <c:pt idx="17026">
                  <c:v>612.4761084232994</c:v>
                </c:pt>
                <c:pt idx="17027">
                  <c:v>612.2622521362089</c:v>
                </c:pt>
                <c:pt idx="17028">
                  <c:v>613.03510165601</c:v>
                </c:pt>
                <c:pt idx="17029">
                  <c:v>614.00449557901</c:v>
                </c:pt>
                <c:pt idx="17030">
                  <c:v>612.17720532966</c:v>
                </c:pt>
                <c:pt idx="17031">
                  <c:v>612.6158834375405</c:v>
                </c:pt>
                <c:pt idx="17032">
                  <c:v>614.114321577011</c:v>
                </c:pt>
                <c:pt idx="17033">
                  <c:v>618.2395041551501</c:v>
                </c:pt>
                <c:pt idx="17034">
                  <c:v>609.48137662055</c:v>
                </c:pt>
                <c:pt idx="17036">
                  <c:v>611.65448020035</c:v>
                </c:pt>
                <c:pt idx="17038">
                  <c:v>611.4756565157</c:v>
                </c:pt>
                <c:pt idx="17039">
                  <c:v>612.824154810918</c:v>
                </c:pt>
                <c:pt idx="17040">
                  <c:v>616.34542736714</c:v>
                </c:pt>
                <c:pt idx="17041">
                  <c:v>608.8028191891387</c:v>
                </c:pt>
                <c:pt idx="17042">
                  <c:v>608.97918365998</c:v>
                </c:pt>
                <c:pt idx="17044">
                  <c:v>613.6329137095394</c:v>
                </c:pt>
                <c:pt idx="17045">
                  <c:v>614.65063704411</c:v>
                </c:pt>
                <c:pt idx="17047">
                  <c:v>611.48530333428</c:v>
                </c:pt>
                <c:pt idx="17048">
                  <c:v>614.0051847922794</c:v>
                </c:pt>
                <c:pt idx="17049">
                  <c:v>605.98031001703</c:v>
                </c:pt>
                <c:pt idx="17050">
                  <c:v>546.53609215239</c:v>
                </c:pt>
                <c:pt idx="17512">
                  <c:v>277.4495404501199</c:v>
                </c:pt>
                <c:pt idx="17513">
                  <c:v>309.9356712613196</c:v>
                </c:pt>
                <c:pt idx="17514">
                  <c:v>322.8906314041996</c:v>
                </c:pt>
                <c:pt idx="17515">
                  <c:v>333.79724442548</c:v>
                </c:pt>
                <c:pt idx="17516">
                  <c:v>486.237252750629</c:v>
                </c:pt>
                <c:pt idx="17518">
                  <c:v>542.9587697120999</c:v>
                </c:pt>
                <c:pt idx="17519">
                  <c:v>554.4192792481</c:v>
                </c:pt>
                <c:pt idx="17520">
                  <c:v>585.11187692875</c:v>
                </c:pt>
                <c:pt idx="17521">
                  <c:v>641.6562166272194</c:v>
                </c:pt>
                <c:pt idx="17522">
                  <c:v>681.7161414319</c:v>
                </c:pt>
                <c:pt idx="17523">
                  <c:v>665.2382265999694</c:v>
                </c:pt>
                <c:pt idx="17524">
                  <c:v>658.54207930388</c:v>
                </c:pt>
                <c:pt idx="17525">
                  <c:v>659.86002436667</c:v>
                </c:pt>
                <c:pt idx="17526">
                  <c:v>666.9397331359701</c:v>
                </c:pt>
                <c:pt idx="17527">
                  <c:v>669.88589967681</c:v>
                </c:pt>
                <c:pt idx="17528">
                  <c:v>672.5924464726</c:v>
                </c:pt>
                <c:pt idx="17529">
                  <c:v>672.8246502345094</c:v>
                </c:pt>
                <c:pt idx="17530">
                  <c:v>685.41339982508</c:v>
                </c:pt>
                <c:pt idx="17531">
                  <c:v>684.9617124652689</c:v>
                </c:pt>
                <c:pt idx="17533">
                  <c:v>675.48126417834</c:v>
                </c:pt>
                <c:pt idx="17534">
                  <c:v>674.89644065348</c:v>
                </c:pt>
                <c:pt idx="17535">
                  <c:v>677.07691615664</c:v>
                </c:pt>
                <c:pt idx="17536">
                  <c:v>679.8802057728999</c:v>
                </c:pt>
                <c:pt idx="17537">
                  <c:v>685.7033587004</c:v>
                </c:pt>
                <c:pt idx="17538">
                  <c:v>683.3371664952166</c:v>
                </c:pt>
                <c:pt idx="17539">
                  <c:v>681.61920444743</c:v>
                </c:pt>
                <c:pt idx="17540">
                  <c:v>674.103355659881</c:v>
                </c:pt>
                <c:pt idx="17541">
                  <c:v>682.91403525979</c:v>
                </c:pt>
                <c:pt idx="17542">
                  <c:v>673.9577096649789</c:v>
                </c:pt>
                <c:pt idx="17543">
                  <c:v>667.09506634826</c:v>
                </c:pt>
                <c:pt idx="17544">
                  <c:v>658.598985763191</c:v>
                </c:pt>
                <c:pt idx="17545">
                  <c:v>646.42738276304</c:v>
                </c:pt>
                <c:pt idx="17546">
                  <c:v>618.78005447785</c:v>
                </c:pt>
                <c:pt idx="17547">
                  <c:v>607.163311907181</c:v>
                </c:pt>
                <c:pt idx="17548">
                  <c:v>602.5340588923486</c:v>
                </c:pt>
                <c:pt idx="17549">
                  <c:v>596.24973577487</c:v>
                </c:pt>
                <c:pt idx="17550">
                  <c:v>593.13379369563</c:v>
                </c:pt>
                <c:pt idx="17551">
                  <c:v>596.7356608462999</c:v>
                </c:pt>
                <c:pt idx="17552">
                  <c:v>595.22859906037</c:v>
                </c:pt>
                <c:pt idx="17553">
                  <c:v>596.67198472895</c:v>
                </c:pt>
                <c:pt idx="17554">
                  <c:v>591.67969646225</c:v>
                </c:pt>
                <c:pt idx="17555">
                  <c:v>578.23885723719</c:v>
                </c:pt>
                <c:pt idx="17556">
                  <c:v>574.0019279830385</c:v>
                </c:pt>
                <c:pt idx="17557">
                  <c:v>573.3408280164588</c:v>
                </c:pt>
                <c:pt idx="17558">
                  <c:v>573.22922985789</c:v>
                </c:pt>
                <c:pt idx="17559">
                  <c:v>574.63006461011</c:v>
                </c:pt>
                <c:pt idx="17560">
                  <c:v>575.78164636837</c:v>
                </c:pt>
                <c:pt idx="17561">
                  <c:v>581.4302847294589</c:v>
                </c:pt>
                <c:pt idx="17562">
                  <c:v>586.837371569</c:v>
                </c:pt>
                <c:pt idx="17563">
                  <c:v>356.97988866842</c:v>
                </c:pt>
                <c:pt idx="17686">
                  <c:v>558.83184137184</c:v>
                </c:pt>
                <c:pt idx="17687">
                  <c:v>636.01491301849</c:v>
                </c:pt>
                <c:pt idx="17688">
                  <c:v>679.3329655469494</c:v>
                </c:pt>
                <c:pt idx="17689">
                  <c:v>693.4972123769401</c:v>
                </c:pt>
                <c:pt idx="17690">
                  <c:v>687.2038641581</c:v>
                </c:pt>
                <c:pt idx="17693">
                  <c:v>694.9848693079</c:v>
                </c:pt>
                <c:pt idx="17694">
                  <c:v>688.60905315574</c:v>
                </c:pt>
                <c:pt idx="17695">
                  <c:v>687.9545672025394</c:v>
                </c:pt>
                <c:pt idx="17696">
                  <c:v>694.4418921854275</c:v>
                </c:pt>
                <c:pt idx="17697">
                  <c:v>693.23068145538</c:v>
                </c:pt>
                <c:pt idx="17698">
                  <c:v>691.3962452268701</c:v>
                </c:pt>
                <c:pt idx="17699">
                  <c:v>685.5685417549494</c:v>
                </c:pt>
                <c:pt idx="17700">
                  <c:v>688.51679955844</c:v>
                </c:pt>
                <c:pt idx="17701">
                  <c:v>682.8305068044575</c:v>
                </c:pt>
                <c:pt idx="17702">
                  <c:v>688.34779933854</c:v>
                </c:pt>
                <c:pt idx="17703">
                  <c:v>685.13311456168</c:v>
                </c:pt>
                <c:pt idx="17704">
                  <c:v>697.3375128049471</c:v>
                </c:pt>
                <c:pt idx="17706">
                  <c:v>703.1481922873601</c:v>
                </c:pt>
                <c:pt idx="17707">
                  <c:v>703.7456353029194</c:v>
                </c:pt>
                <c:pt idx="17708">
                  <c:v>702.7869860244001</c:v>
                </c:pt>
                <c:pt idx="17709">
                  <c:v>697.69145222469</c:v>
                </c:pt>
                <c:pt idx="17710">
                  <c:v>695.668508577151</c:v>
                </c:pt>
                <c:pt idx="17711">
                  <c:v>686.30823729812</c:v>
                </c:pt>
                <c:pt idx="17712">
                  <c:v>668.33880235042</c:v>
                </c:pt>
                <c:pt idx="17714">
                  <c:v>627.5422402069494</c:v>
                </c:pt>
                <c:pt idx="17715">
                  <c:v>617.81319817029</c:v>
                </c:pt>
                <c:pt idx="17716">
                  <c:v>617.33069097609</c:v>
                </c:pt>
                <c:pt idx="17717">
                  <c:v>617.47627761469</c:v>
                </c:pt>
                <c:pt idx="17718">
                  <c:v>616.3074810149083</c:v>
                </c:pt>
                <c:pt idx="17719">
                  <c:v>613.28638914595</c:v>
                </c:pt>
                <c:pt idx="17720">
                  <c:v>615.72954207752</c:v>
                </c:pt>
                <c:pt idx="17721">
                  <c:v>616.3972088223583</c:v>
                </c:pt>
                <c:pt idx="17722">
                  <c:v>615.59886600092</c:v>
                </c:pt>
                <c:pt idx="17723">
                  <c:v>612.90655806616</c:v>
                </c:pt>
                <c:pt idx="17724">
                  <c:v>617.58472478644</c:v>
                </c:pt>
                <c:pt idx="17725">
                  <c:v>616.29383867161</c:v>
                </c:pt>
                <c:pt idx="17727">
                  <c:v>613.1170735410305</c:v>
                </c:pt>
                <c:pt idx="17728">
                  <c:v>613.23017405687</c:v>
                </c:pt>
                <c:pt idx="17729">
                  <c:v>615.9496164308694</c:v>
                </c:pt>
                <c:pt idx="17730">
                  <c:v>613.047211653428</c:v>
                </c:pt>
                <c:pt idx="17731">
                  <c:v>614.19392560738</c:v>
                </c:pt>
                <c:pt idx="17733">
                  <c:v>695.1566187652483</c:v>
                </c:pt>
                <c:pt idx="17735">
                  <c:v>691.0801755099101</c:v>
                </c:pt>
                <c:pt idx="17737">
                  <c:v>698.5077038822488</c:v>
                </c:pt>
                <c:pt idx="17738">
                  <c:v>684.05989570435</c:v>
                </c:pt>
                <c:pt idx="17739">
                  <c:v>661.97031295571</c:v>
                </c:pt>
                <c:pt idx="17740">
                  <c:v>643.1159658397</c:v>
                </c:pt>
                <c:pt idx="17741">
                  <c:v>613.70349598142</c:v>
                </c:pt>
                <c:pt idx="17742">
                  <c:v>613.32370932021</c:v>
                </c:pt>
                <c:pt idx="17743">
                  <c:v>613.2995735935105</c:v>
                </c:pt>
                <c:pt idx="17744">
                  <c:v>617.2468747959389</c:v>
                </c:pt>
                <c:pt idx="17745">
                  <c:v>614.02123795854</c:v>
                </c:pt>
                <c:pt idx="17746">
                  <c:v>614.675440571001</c:v>
                </c:pt>
                <c:pt idx="17747">
                  <c:v>612.175555259081</c:v>
                </c:pt>
                <c:pt idx="17748">
                  <c:v>614.8595209802783</c:v>
                </c:pt>
                <c:pt idx="17749">
                  <c:v>611.9292460734794</c:v>
                </c:pt>
                <c:pt idx="17750">
                  <c:v>616.6895964314499</c:v>
                </c:pt>
                <c:pt idx="17751">
                  <c:v>614.2769287047194</c:v>
                </c:pt>
                <c:pt idx="17752">
                  <c:v>611.62980532202</c:v>
                </c:pt>
                <c:pt idx="17753">
                  <c:v>611.69174012964</c:v>
                </c:pt>
                <c:pt idx="17754">
                  <c:v>614.1389968424901</c:v>
                </c:pt>
                <c:pt idx="17755">
                  <c:v>616.79084755839</c:v>
                </c:pt>
                <c:pt idx="17756">
                  <c:v>613.1949603657</c:v>
                </c:pt>
                <c:pt idx="17757">
                  <c:v>618.32730996668</c:v>
                </c:pt>
                <c:pt idx="17758">
                  <c:v>611.56109152509</c:v>
                </c:pt>
                <c:pt idx="17759">
                  <c:v>614.21233793039</c:v>
                </c:pt>
                <c:pt idx="17760">
                  <c:v>613.13673305398</c:v>
                </c:pt>
                <c:pt idx="17761">
                  <c:v>615.1387056908605</c:v>
                </c:pt>
                <c:pt idx="17762">
                  <c:v>612.49694797898</c:v>
                </c:pt>
                <c:pt idx="17765">
                  <c:v>613.12408553719</c:v>
                </c:pt>
                <c:pt idx="17766">
                  <c:v>615.99473807049</c:v>
                </c:pt>
                <c:pt idx="17767">
                  <c:v>611.68709732053</c:v>
                </c:pt>
                <c:pt idx="17768">
                  <c:v>613.81864635652</c:v>
                </c:pt>
                <c:pt idx="17769">
                  <c:v>611.71688782867</c:v>
                </c:pt>
                <c:pt idx="17770">
                  <c:v>614.0462071755786</c:v>
                </c:pt>
                <c:pt idx="17771">
                  <c:v>609.6608527854079</c:v>
                </c:pt>
                <c:pt idx="17772">
                  <c:v>611.6309048354188</c:v>
                </c:pt>
                <c:pt idx="17773">
                  <c:v>613.43486206065</c:v>
                </c:pt>
                <c:pt idx="17774">
                  <c:v>611.14448534646</c:v>
                </c:pt>
                <c:pt idx="17775">
                  <c:v>616.394073829</c:v>
                </c:pt>
                <c:pt idx="17776">
                  <c:v>641.4487462151505</c:v>
                </c:pt>
                <c:pt idx="17777">
                  <c:v>666.9684166942083</c:v>
                </c:pt>
                <c:pt idx="17778">
                  <c:v>672.99507503987</c:v>
                </c:pt>
                <c:pt idx="17779">
                  <c:v>681.30708873718</c:v>
                </c:pt>
                <c:pt idx="17780">
                  <c:v>679.8161376258701</c:v>
                </c:pt>
                <c:pt idx="17781">
                  <c:v>676.00559428639</c:v>
                </c:pt>
                <c:pt idx="17782">
                  <c:v>679.9048100678</c:v>
                </c:pt>
                <c:pt idx="17783">
                  <c:v>677.92320306838</c:v>
                </c:pt>
                <c:pt idx="17784">
                  <c:v>678.4954994725</c:v>
                </c:pt>
                <c:pt idx="17785">
                  <c:v>672.63707103243</c:v>
                </c:pt>
                <c:pt idx="17786">
                  <c:v>675.8025524167789</c:v>
                </c:pt>
                <c:pt idx="17787">
                  <c:v>678.67373025893</c:v>
                </c:pt>
                <c:pt idx="17788">
                  <c:v>671.13684033791</c:v>
                </c:pt>
                <c:pt idx="17789">
                  <c:v>665.5890604934489</c:v>
                </c:pt>
                <c:pt idx="17790">
                  <c:v>652.7075260889083</c:v>
                </c:pt>
                <c:pt idx="17791">
                  <c:v>657.70954337331</c:v>
                </c:pt>
                <c:pt idx="17792">
                  <c:v>654.7651314186601</c:v>
                </c:pt>
                <c:pt idx="17793">
                  <c:v>649.97700009858</c:v>
                </c:pt>
                <c:pt idx="17794">
                  <c:v>645.5120283827478</c:v>
                </c:pt>
                <c:pt idx="17795">
                  <c:v>631.4582103555994</c:v>
                </c:pt>
                <c:pt idx="17796">
                  <c:v>635.77594373949</c:v>
                </c:pt>
                <c:pt idx="17797">
                  <c:v>638.8916677044879</c:v>
                </c:pt>
                <c:pt idx="17798">
                  <c:v>647.02780567877</c:v>
                </c:pt>
                <c:pt idx="17799">
                  <c:v>648.4305155843994</c:v>
                </c:pt>
                <c:pt idx="17800">
                  <c:v>642.5610648694586</c:v>
                </c:pt>
                <c:pt idx="17801">
                  <c:v>644.2830986418</c:v>
                </c:pt>
                <c:pt idx="17802">
                  <c:v>639.00386504198</c:v>
                </c:pt>
                <c:pt idx="17804">
                  <c:v>639.1194400932001</c:v>
                </c:pt>
                <c:pt idx="17805">
                  <c:v>636.3746424451099</c:v>
                </c:pt>
                <c:pt idx="17806">
                  <c:v>634.2663558529289</c:v>
                </c:pt>
                <c:pt idx="17807">
                  <c:v>637.69116160015</c:v>
                </c:pt>
                <c:pt idx="17808">
                  <c:v>635.9602544858175</c:v>
                </c:pt>
                <c:pt idx="17809">
                  <c:v>627.65068291469</c:v>
                </c:pt>
                <c:pt idx="17810">
                  <c:v>625.20779573457</c:v>
                </c:pt>
                <c:pt idx="17811">
                  <c:v>616.01599383513</c:v>
                </c:pt>
                <c:pt idx="17812">
                  <c:v>615.4169718347594</c:v>
                </c:pt>
                <c:pt idx="17813">
                  <c:v>612.28330770537</c:v>
                </c:pt>
                <c:pt idx="17815">
                  <c:v>607.8125787277294</c:v>
                </c:pt>
                <c:pt idx="17816">
                  <c:v>613.3022744809075</c:v>
                </c:pt>
                <c:pt idx="17817">
                  <c:v>616.1612713519494</c:v>
                </c:pt>
                <c:pt idx="17818">
                  <c:v>613.46861897051</c:v>
                </c:pt>
                <c:pt idx="17819">
                  <c:v>619.773884908971</c:v>
                </c:pt>
                <c:pt idx="17820">
                  <c:v>645.2469143640101</c:v>
                </c:pt>
                <c:pt idx="17821">
                  <c:v>687.3075678873078</c:v>
                </c:pt>
                <c:pt idx="17822">
                  <c:v>685.48185222759</c:v>
                </c:pt>
                <c:pt idx="17823">
                  <c:v>686.3798885329</c:v>
                </c:pt>
                <c:pt idx="17824">
                  <c:v>688.82871678605</c:v>
                </c:pt>
                <c:pt idx="17825">
                  <c:v>685.08636865787</c:v>
                </c:pt>
                <c:pt idx="17826">
                  <c:v>688.24838443936</c:v>
                </c:pt>
                <c:pt idx="17827">
                  <c:v>687.89770297604</c:v>
                </c:pt>
                <c:pt idx="17828">
                  <c:v>686.38499788166</c:v>
                </c:pt>
                <c:pt idx="17829">
                  <c:v>682.86370184837</c:v>
                </c:pt>
                <c:pt idx="17830">
                  <c:v>689.0204917659701</c:v>
                </c:pt>
                <c:pt idx="17831">
                  <c:v>692.3369590922377</c:v>
                </c:pt>
                <c:pt idx="17832">
                  <c:v>688.7766249817</c:v>
                </c:pt>
                <c:pt idx="17833">
                  <c:v>687.90158464009</c:v>
                </c:pt>
                <c:pt idx="17834">
                  <c:v>687.0823037886701</c:v>
                </c:pt>
                <c:pt idx="17836">
                  <c:v>687.1178548224588</c:v>
                </c:pt>
                <c:pt idx="17837">
                  <c:v>692.21381909725</c:v>
                </c:pt>
                <c:pt idx="17838">
                  <c:v>693.14109947331</c:v>
                </c:pt>
                <c:pt idx="17839">
                  <c:v>709.2590258907184</c:v>
                </c:pt>
                <c:pt idx="17840">
                  <c:v>709.7462158391294</c:v>
                </c:pt>
                <c:pt idx="17841">
                  <c:v>702.16383498689</c:v>
                </c:pt>
                <c:pt idx="17842">
                  <c:v>694.5478408926389</c:v>
                </c:pt>
                <c:pt idx="17843">
                  <c:v>654.50694072755</c:v>
                </c:pt>
                <c:pt idx="17844">
                  <c:v>628.4390427489301</c:v>
                </c:pt>
                <c:pt idx="17845">
                  <c:v>613.4461027267594</c:v>
                </c:pt>
                <c:pt idx="17846">
                  <c:v>617.2942187244894</c:v>
                </c:pt>
                <c:pt idx="17847">
                  <c:v>619.8262238251175</c:v>
                </c:pt>
                <c:pt idx="17848">
                  <c:v>612.78951559558</c:v>
                </c:pt>
                <c:pt idx="17849">
                  <c:v>616.46960130919</c:v>
                </c:pt>
                <c:pt idx="17850">
                  <c:v>615.02189157745</c:v>
                </c:pt>
                <c:pt idx="17851">
                  <c:v>617.16303068947</c:v>
                </c:pt>
                <c:pt idx="17852">
                  <c:v>619.22548140398</c:v>
                </c:pt>
                <c:pt idx="17853">
                  <c:v>612.59140347276</c:v>
                </c:pt>
                <c:pt idx="17854">
                  <c:v>617.9310958733994</c:v>
                </c:pt>
                <c:pt idx="17855">
                  <c:v>614.8432394325994</c:v>
                </c:pt>
                <c:pt idx="17856">
                  <c:v>618.2786064828</c:v>
                </c:pt>
                <c:pt idx="17857">
                  <c:v>621.55648921931</c:v>
                </c:pt>
                <c:pt idx="17858">
                  <c:v>616.57713696505</c:v>
                </c:pt>
                <c:pt idx="17859">
                  <c:v>618.50346829246</c:v>
                </c:pt>
                <c:pt idx="17860">
                  <c:v>616.18177284892</c:v>
                </c:pt>
                <c:pt idx="17910">
                  <c:v>621.57987792625</c:v>
                </c:pt>
                <c:pt idx="17912">
                  <c:v>622.7019888278501</c:v>
                </c:pt>
                <c:pt idx="17913">
                  <c:v>625.1653607542</c:v>
                </c:pt>
                <c:pt idx="17914">
                  <c:v>617.4464261562894</c:v>
                </c:pt>
                <c:pt idx="17915">
                  <c:v>621.83354552157</c:v>
                </c:pt>
                <c:pt idx="17916">
                  <c:v>623.8884981372801</c:v>
                </c:pt>
                <c:pt idx="17918">
                  <c:v>621.73215152021</c:v>
                </c:pt>
                <c:pt idx="17919">
                  <c:v>622.3522522378494</c:v>
                </c:pt>
                <c:pt idx="17920">
                  <c:v>624.1270902805094</c:v>
                </c:pt>
                <c:pt idx="17921">
                  <c:v>621.14763051944</c:v>
                </c:pt>
                <c:pt idx="17922">
                  <c:v>623.76010721978</c:v>
                </c:pt>
                <c:pt idx="17923">
                  <c:v>625.61052457961</c:v>
                </c:pt>
                <c:pt idx="17924">
                  <c:v>622.87117872665</c:v>
                </c:pt>
                <c:pt idx="17925">
                  <c:v>622.80281724931</c:v>
                </c:pt>
                <c:pt idx="17926">
                  <c:v>624.75719627261</c:v>
                </c:pt>
                <c:pt idx="17928">
                  <c:v>622.6822981181199</c:v>
                </c:pt>
                <c:pt idx="17929">
                  <c:v>627.93467176737</c:v>
                </c:pt>
                <c:pt idx="17930">
                  <c:v>619.3969930742201</c:v>
                </c:pt>
                <c:pt idx="17931">
                  <c:v>622.1338164461</c:v>
                </c:pt>
                <c:pt idx="17932">
                  <c:v>618.658733254651</c:v>
                </c:pt>
                <c:pt idx="17933">
                  <c:v>619.88176929415</c:v>
                </c:pt>
                <c:pt idx="17934">
                  <c:v>625.16657547783</c:v>
                </c:pt>
                <c:pt idx="17935">
                  <c:v>617.29159599967</c:v>
                </c:pt>
                <c:pt idx="17936">
                  <c:v>619.18096997466</c:v>
                </c:pt>
                <c:pt idx="17937">
                  <c:v>621.3477500631001</c:v>
                </c:pt>
                <c:pt idx="17939">
                  <c:v>622.0648033759194</c:v>
                </c:pt>
                <c:pt idx="17940">
                  <c:v>624.27848266171</c:v>
                </c:pt>
                <c:pt idx="17941">
                  <c:v>616.38908912096</c:v>
                </c:pt>
                <c:pt idx="17942">
                  <c:v>618.0932558930488</c:v>
                </c:pt>
                <c:pt idx="17943">
                  <c:v>622.3526209075185</c:v>
                </c:pt>
                <c:pt idx="17944">
                  <c:v>618.38319545847</c:v>
                </c:pt>
                <c:pt idx="17945">
                  <c:v>621.20580506906</c:v>
                </c:pt>
                <c:pt idx="17947">
                  <c:v>618.3264232283201</c:v>
                </c:pt>
                <c:pt idx="17949">
                  <c:v>622.7622758892483</c:v>
                </c:pt>
                <c:pt idx="17950">
                  <c:v>619.7615603732194</c:v>
                </c:pt>
                <c:pt idx="17951">
                  <c:v>619.0039703924001</c:v>
                </c:pt>
                <c:pt idx="17952">
                  <c:v>615.7112555909389</c:v>
                </c:pt>
                <c:pt idx="17953">
                  <c:v>617.0525148703189</c:v>
                </c:pt>
                <c:pt idx="17954">
                  <c:v>619.1025406555</c:v>
                </c:pt>
                <c:pt idx="17955">
                  <c:v>618.00261493267</c:v>
                </c:pt>
                <c:pt idx="17957">
                  <c:v>617.39746794113</c:v>
                </c:pt>
                <c:pt idx="17958">
                  <c:v>617.11357594056</c:v>
                </c:pt>
                <c:pt idx="17959">
                  <c:v>618.3035268172794</c:v>
                </c:pt>
                <c:pt idx="17961">
                  <c:v>617.2375555525299</c:v>
                </c:pt>
                <c:pt idx="17962">
                  <c:v>617.74620507129</c:v>
                </c:pt>
                <c:pt idx="17963">
                  <c:v>619.18918151524</c:v>
                </c:pt>
                <c:pt idx="17964">
                  <c:v>615.8490339494</c:v>
                </c:pt>
                <c:pt idx="17965">
                  <c:v>618.9974858441201</c:v>
                </c:pt>
                <c:pt idx="17966">
                  <c:v>621.90968752413</c:v>
                </c:pt>
                <c:pt idx="17967">
                  <c:v>618.6478229039288</c:v>
                </c:pt>
                <c:pt idx="17968">
                  <c:v>616.38882025022</c:v>
                </c:pt>
                <c:pt idx="17970">
                  <c:v>622.2542716105</c:v>
                </c:pt>
                <c:pt idx="17971">
                  <c:v>619.39450107854</c:v>
                </c:pt>
                <c:pt idx="17972">
                  <c:v>621.5351660923787</c:v>
                </c:pt>
                <c:pt idx="17973">
                  <c:v>619.03237593457</c:v>
                </c:pt>
                <c:pt idx="17974">
                  <c:v>617.51737035627</c:v>
                </c:pt>
                <c:pt idx="17975">
                  <c:v>619.9373317381001</c:v>
                </c:pt>
                <c:pt idx="17976">
                  <c:v>621.70847693064</c:v>
                </c:pt>
                <c:pt idx="17977">
                  <c:v>617.9340849600301</c:v>
                </c:pt>
                <c:pt idx="17978">
                  <c:v>615.4385666992189</c:v>
                </c:pt>
                <c:pt idx="17979">
                  <c:v>619.8236238406694</c:v>
                </c:pt>
                <c:pt idx="17980">
                  <c:v>621.5143933658301</c:v>
                </c:pt>
                <c:pt idx="17981">
                  <c:v>617.79399017028</c:v>
                </c:pt>
                <c:pt idx="17983">
                  <c:v>652.7011831365401</c:v>
                </c:pt>
                <c:pt idx="17984">
                  <c:v>685.84995132657</c:v>
                </c:pt>
                <c:pt idx="17986">
                  <c:v>693.47511791883</c:v>
                </c:pt>
                <c:pt idx="17987">
                  <c:v>693.3606720950078</c:v>
                </c:pt>
                <c:pt idx="17988">
                  <c:v>695.2997239888</c:v>
                </c:pt>
                <c:pt idx="17989">
                  <c:v>701.3612220231578</c:v>
                </c:pt>
                <c:pt idx="17990">
                  <c:v>704.77334025436</c:v>
                </c:pt>
                <c:pt idx="17991">
                  <c:v>705.3643897097201</c:v>
                </c:pt>
                <c:pt idx="17993">
                  <c:v>698.0926355011301</c:v>
                </c:pt>
                <c:pt idx="17994">
                  <c:v>692.67708175758</c:v>
                </c:pt>
                <c:pt idx="17996">
                  <c:v>684.8155252707301</c:v>
                </c:pt>
                <c:pt idx="17998">
                  <c:v>674.7383951028801</c:v>
                </c:pt>
                <c:pt idx="17999">
                  <c:v>656.4962134582701</c:v>
                </c:pt>
                <c:pt idx="18000">
                  <c:v>634.1640153251601</c:v>
                </c:pt>
                <c:pt idx="18001">
                  <c:v>618.78894823478</c:v>
                </c:pt>
                <c:pt idx="18002">
                  <c:v>618.9074468173</c:v>
                </c:pt>
                <c:pt idx="18003">
                  <c:v>622.71404279883</c:v>
                </c:pt>
                <c:pt idx="18004">
                  <c:v>618.85379170564</c:v>
                </c:pt>
                <c:pt idx="18006">
                  <c:v>618.3678349962794</c:v>
                </c:pt>
                <c:pt idx="18007">
                  <c:v>624.79416814334</c:v>
                </c:pt>
                <c:pt idx="18008">
                  <c:v>622.70071748065</c:v>
                </c:pt>
                <c:pt idx="18009">
                  <c:v>625.26448592455</c:v>
                </c:pt>
                <c:pt idx="18010">
                  <c:v>628.4913950277</c:v>
                </c:pt>
                <c:pt idx="18011">
                  <c:v>624.8151598274885</c:v>
                </c:pt>
                <c:pt idx="18012">
                  <c:v>624.9609054861294</c:v>
                </c:pt>
                <c:pt idx="18013">
                  <c:v>625.3622551010372</c:v>
                </c:pt>
                <c:pt idx="18015">
                  <c:v>632.9608720081905</c:v>
                </c:pt>
                <c:pt idx="18016">
                  <c:v>635.4340667624689</c:v>
                </c:pt>
                <c:pt idx="18017">
                  <c:v>639.39495578962</c:v>
                </c:pt>
                <c:pt idx="18018">
                  <c:v>627.62352028404</c:v>
                </c:pt>
                <c:pt idx="18019">
                  <c:v>634.87428588632</c:v>
                </c:pt>
                <c:pt idx="18020">
                  <c:v>654.8424200713994</c:v>
                </c:pt>
                <c:pt idx="18021">
                  <c:v>674.8192972079801</c:v>
                </c:pt>
                <c:pt idx="18022">
                  <c:v>682.83299824038</c:v>
                </c:pt>
                <c:pt idx="18023">
                  <c:v>688.0860907840294</c:v>
                </c:pt>
                <c:pt idx="18024">
                  <c:v>691.70330547366</c:v>
                </c:pt>
                <c:pt idx="18025">
                  <c:v>682.04000925747</c:v>
                </c:pt>
                <c:pt idx="18026">
                  <c:v>663.6415237494994</c:v>
                </c:pt>
                <c:pt idx="18027">
                  <c:v>643.08808243881</c:v>
                </c:pt>
                <c:pt idx="18028">
                  <c:v>632.31819360125</c:v>
                </c:pt>
                <c:pt idx="18029">
                  <c:v>627.21330825026</c:v>
                </c:pt>
                <c:pt idx="18030">
                  <c:v>626.73277544865</c:v>
                </c:pt>
                <c:pt idx="18031">
                  <c:v>628.1253018978</c:v>
                </c:pt>
                <c:pt idx="18032">
                  <c:v>623.50842974898</c:v>
                </c:pt>
                <c:pt idx="18033">
                  <c:v>625.10494180039</c:v>
                </c:pt>
                <c:pt idx="18034">
                  <c:v>629.57998586639</c:v>
                </c:pt>
                <c:pt idx="18036">
                  <c:v>623.07525824755</c:v>
                </c:pt>
                <c:pt idx="18037">
                  <c:v>623.8392844860589</c:v>
                </c:pt>
                <c:pt idx="18038">
                  <c:v>628.8374568491894</c:v>
                </c:pt>
                <c:pt idx="18039">
                  <c:v>625.17684506625</c:v>
                </c:pt>
                <c:pt idx="18040">
                  <c:v>626.45187559666</c:v>
                </c:pt>
                <c:pt idx="18041">
                  <c:v>627.9441204996589</c:v>
                </c:pt>
                <c:pt idx="18042">
                  <c:v>624.0820238363599</c:v>
                </c:pt>
                <c:pt idx="18043">
                  <c:v>624.1232282248999</c:v>
                </c:pt>
                <c:pt idx="18044">
                  <c:v>628.4613580454183</c:v>
                </c:pt>
                <c:pt idx="18045">
                  <c:v>644.84828814889</c:v>
                </c:pt>
                <c:pt idx="18047">
                  <c:v>708.58648847944</c:v>
                </c:pt>
                <c:pt idx="18049">
                  <c:v>693.65030493098</c:v>
                </c:pt>
                <c:pt idx="18050">
                  <c:v>697.6950036108705</c:v>
                </c:pt>
                <c:pt idx="18051">
                  <c:v>699.9066742914189</c:v>
                </c:pt>
                <c:pt idx="18053">
                  <c:v>692.56891524045</c:v>
                </c:pt>
                <c:pt idx="18054">
                  <c:v>697.16070629414</c:v>
                </c:pt>
                <c:pt idx="18055">
                  <c:v>697.47690657828</c:v>
                </c:pt>
                <c:pt idx="18056">
                  <c:v>695.1319594223094</c:v>
                </c:pt>
                <c:pt idx="18057">
                  <c:v>698.2819508594</c:v>
                </c:pt>
                <c:pt idx="18058">
                  <c:v>714.973852597871</c:v>
                </c:pt>
                <c:pt idx="18059">
                  <c:v>705.2772153574301</c:v>
                </c:pt>
                <c:pt idx="18060">
                  <c:v>681.6481365803302</c:v>
                </c:pt>
                <c:pt idx="18062">
                  <c:v>664.44348490939</c:v>
                </c:pt>
                <c:pt idx="18063">
                  <c:v>645.68237947724</c:v>
                </c:pt>
                <c:pt idx="18064">
                  <c:v>632.80453550329</c:v>
                </c:pt>
                <c:pt idx="18065">
                  <c:v>625.9196273652688</c:v>
                </c:pt>
                <c:pt idx="18066">
                  <c:v>621.92911214139</c:v>
                </c:pt>
                <c:pt idx="18067">
                  <c:v>624.22981576242</c:v>
                </c:pt>
                <c:pt idx="18068">
                  <c:v>629.32858551229</c:v>
                </c:pt>
                <c:pt idx="18069">
                  <c:v>625.4112764123294</c:v>
                </c:pt>
                <c:pt idx="18070">
                  <c:v>623.9715311408</c:v>
                </c:pt>
                <c:pt idx="18071">
                  <c:v>625.26084357123</c:v>
                </c:pt>
                <c:pt idx="18072">
                  <c:v>627.3530262796501</c:v>
                </c:pt>
                <c:pt idx="18073">
                  <c:v>626.71039738791</c:v>
                </c:pt>
                <c:pt idx="18074">
                  <c:v>629.13010562844</c:v>
                </c:pt>
                <c:pt idx="18075">
                  <c:v>627.1675067502994</c:v>
                </c:pt>
                <c:pt idx="18076">
                  <c:v>623.57307354094</c:v>
                </c:pt>
                <c:pt idx="18077">
                  <c:v>628.40789325462</c:v>
                </c:pt>
                <c:pt idx="18079">
                  <c:v>626.83158077924</c:v>
                </c:pt>
                <c:pt idx="18080">
                  <c:v>627.9363272448999</c:v>
                </c:pt>
                <c:pt idx="18081">
                  <c:v>628.79623673374</c:v>
                </c:pt>
                <c:pt idx="18083">
                  <c:v>626.62184598831</c:v>
                </c:pt>
                <c:pt idx="18084">
                  <c:v>627.8779775360005</c:v>
                </c:pt>
                <c:pt idx="18085">
                  <c:v>632.37304520722</c:v>
                </c:pt>
                <c:pt idx="18086">
                  <c:v>627.91415197309</c:v>
                </c:pt>
                <c:pt idx="18087">
                  <c:v>626.63267431118</c:v>
                </c:pt>
                <c:pt idx="18088">
                  <c:v>628.0712160771</c:v>
                </c:pt>
                <c:pt idx="18089">
                  <c:v>627.07501138189</c:v>
                </c:pt>
                <c:pt idx="18090">
                  <c:v>628.9419683964383</c:v>
                </c:pt>
                <c:pt idx="18092">
                  <c:v>622.69499853604</c:v>
                </c:pt>
                <c:pt idx="18093">
                  <c:v>625.1529637306194</c:v>
                </c:pt>
                <c:pt idx="18094">
                  <c:v>629.3416121452675</c:v>
                </c:pt>
                <c:pt idx="18095">
                  <c:v>625.78205214275</c:v>
                </c:pt>
                <c:pt idx="18096">
                  <c:v>627.3554960031801</c:v>
                </c:pt>
                <c:pt idx="18097">
                  <c:v>629.291722550831</c:v>
                </c:pt>
                <c:pt idx="18098">
                  <c:v>623.04593743881</c:v>
                </c:pt>
                <c:pt idx="18099">
                  <c:v>628.20289297299</c:v>
                </c:pt>
                <c:pt idx="18100">
                  <c:v>625.3473701294994</c:v>
                </c:pt>
                <c:pt idx="18101">
                  <c:v>627.08247364672</c:v>
                </c:pt>
                <c:pt idx="18102">
                  <c:v>629.4128563952378</c:v>
                </c:pt>
                <c:pt idx="18103">
                  <c:v>624.78045158957</c:v>
                </c:pt>
                <c:pt idx="18104">
                  <c:v>626.8677918204986</c:v>
                </c:pt>
                <c:pt idx="18105">
                  <c:v>624.1751759010405</c:v>
                </c:pt>
                <c:pt idx="18106">
                  <c:v>626.0971921609294</c:v>
                </c:pt>
                <c:pt idx="18107">
                  <c:v>628.89037404153</c:v>
                </c:pt>
                <c:pt idx="18108">
                  <c:v>625.1210838917989</c:v>
                </c:pt>
                <c:pt idx="18109">
                  <c:v>625.9950107780301</c:v>
                </c:pt>
                <c:pt idx="18110">
                  <c:v>627.45989212705</c:v>
                </c:pt>
                <c:pt idx="18111">
                  <c:v>624.11055016714</c:v>
                </c:pt>
                <c:pt idx="18112">
                  <c:v>626.6373332151905</c:v>
                </c:pt>
                <c:pt idx="18113">
                  <c:v>622.9626760135083</c:v>
                </c:pt>
                <c:pt idx="18114">
                  <c:v>624.1328548247989</c:v>
                </c:pt>
                <c:pt idx="18115">
                  <c:v>625.3643047234689</c:v>
                </c:pt>
                <c:pt idx="18116">
                  <c:v>622.178548228551</c:v>
                </c:pt>
                <c:pt idx="18117">
                  <c:v>624.8675639155979</c:v>
                </c:pt>
                <c:pt idx="18118">
                  <c:v>628.02341337542</c:v>
                </c:pt>
                <c:pt idx="18119">
                  <c:v>627.59345980154</c:v>
                </c:pt>
                <c:pt idx="18120">
                  <c:v>625.45472564709</c:v>
                </c:pt>
                <c:pt idx="18121">
                  <c:v>621.3334881584001</c:v>
                </c:pt>
                <c:pt idx="18122">
                  <c:v>623.4829248209683</c:v>
                </c:pt>
                <c:pt idx="18123">
                  <c:v>628.96946162868</c:v>
                </c:pt>
                <c:pt idx="18124">
                  <c:v>621.8612081711589</c:v>
                </c:pt>
                <c:pt idx="18125">
                  <c:v>623.8651178214275</c:v>
                </c:pt>
                <c:pt idx="18126">
                  <c:v>621.1852179047701</c:v>
                </c:pt>
                <c:pt idx="18127">
                  <c:v>626.59264327314</c:v>
                </c:pt>
                <c:pt idx="18128">
                  <c:v>628.2274863611</c:v>
                </c:pt>
                <c:pt idx="18129">
                  <c:v>621.74693792015</c:v>
                </c:pt>
                <c:pt idx="18130">
                  <c:v>623.2996238015301</c:v>
                </c:pt>
                <c:pt idx="18131">
                  <c:v>623.3662350870383</c:v>
                </c:pt>
                <c:pt idx="18132">
                  <c:v>625.68524746716</c:v>
                </c:pt>
                <c:pt idx="18133">
                  <c:v>622.57377250912</c:v>
                </c:pt>
                <c:pt idx="18134">
                  <c:v>624.17472360787</c:v>
                </c:pt>
                <c:pt idx="18135">
                  <c:v>624.6596470757594</c:v>
                </c:pt>
                <c:pt idx="18136">
                  <c:v>622.3200516949278</c:v>
                </c:pt>
                <c:pt idx="18137">
                  <c:v>643.81398770669</c:v>
                </c:pt>
                <c:pt idx="18138">
                  <c:v>687.2830316549</c:v>
                </c:pt>
                <c:pt idx="18139">
                  <c:v>711.38866836198</c:v>
                </c:pt>
                <c:pt idx="18140">
                  <c:v>703.8972645975088</c:v>
                </c:pt>
                <c:pt idx="18141">
                  <c:v>702.6492639532394</c:v>
                </c:pt>
                <c:pt idx="18142">
                  <c:v>702.3572481358575</c:v>
                </c:pt>
                <c:pt idx="18143">
                  <c:v>698.7369644347388</c:v>
                </c:pt>
                <c:pt idx="18144">
                  <c:v>699.8596279871289</c:v>
                </c:pt>
                <c:pt idx="18145">
                  <c:v>697.3023208187889</c:v>
                </c:pt>
                <c:pt idx="18146">
                  <c:v>696.0663587423194</c:v>
                </c:pt>
                <c:pt idx="18148">
                  <c:v>701.85097747165</c:v>
                </c:pt>
                <c:pt idx="18149">
                  <c:v>701.97372573866</c:v>
                </c:pt>
                <c:pt idx="18151">
                  <c:v>698.5572846847475</c:v>
                </c:pt>
                <c:pt idx="18152">
                  <c:v>698.9565901797594</c:v>
                </c:pt>
                <c:pt idx="18153">
                  <c:v>701.8474985006401</c:v>
                </c:pt>
                <c:pt idx="18154">
                  <c:v>696.9307286542601</c:v>
                </c:pt>
                <c:pt idx="18155">
                  <c:v>714.0743358422001</c:v>
                </c:pt>
                <c:pt idx="18157">
                  <c:v>697.0683714455</c:v>
                </c:pt>
                <c:pt idx="18158">
                  <c:v>682.66517899693</c:v>
                </c:pt>
                <c:pt idx="18159">
                  <c:v>702.4182321858389</c:v>
                </c:pt>
                <c:pt idx="18161">
                  <c:v>706.49338097551</c:v>
                </c:pt>
                <c:pt idx="18162">
                  <c:v>704.10185503789</c:v>
                </c:pt>
                <c:pt idx="18163">
                  <c:v>705.4326090245079</c:v>
                </c:pt>
                <c:pt idx="18164">
                  <c:v>707.2125998317894</c:v>
                </c:pt>
                <c:pt idx="18165">
                  <c:v>692.76556304679</c:v>
                </c:pt>
                <c:pt idx="18166">
                  <c:v>666.14034425777</c:v>
                </c:pt>
                <c:pt idx="18167">
                  <c:v>638.820613153218</c:v>
                </c:pt>
                <c:pt idx="18168">
                  <c:v>626.7595025123401</c:v>
                </c:pt>
                <c:pt idx="18169">
                  <c:v>623.4572627362484</c:v>
                </c:pt>
                <c:pt idx="18170">
                  <c:v>619.55750755621</c:v>
                </c:pt>
                <c:pt idx="18171">
                  <c:v>621.9891059444899</c:v>
                </c:pt>
                <c:pt idx="18172">
                  <c:v>619.75094286964</c:v>
                </c:pt>
                <c:pt idx="18173">
                  <c:v>623.00419909214</c:v>
                </c:pt>
                <c:pt idx="18175">
                  <c:v>622.7028041316901</c:v>
                </c:pt>
                <c:pt idx="18177">
                  <c:v>623.82987906307</c:v>
                </c:pt>
                <c:pt idx="18179">
                  <c:v>628.08467685095</c:v>
                </c:pt>
                <c:pt idx="18180">
                  <c:v>627.44248165704</c:v>
                </c:pt>
                <c:pt idx="18181">
                  <c:v>625.07151972485</c:v>
                </c:pt>
                <c:pt idx="18183">
                  <c:v>627.9559078594087</c:v>
                </c:pt>
                <c:pt idx="18185">
                  <c:v>625.45209721917</c:v>
                </c:pt>
                <c:pt idx="18186">
                  <c:v>637.31441053552</c:v>
                </c:pt>
                <c:pt idx="18188">
                  <c:v>674.1117893727498</c:v>
                </c:pt>
                <c:pt idx="18189">
                  <c:v>691.59965994865</c:v>
                </c:pt>
                <c:pt idx="18190">
                  <c:v>689.66054585863</c:v>
                </c:pt>
                <c:pt idx="18191">
                  <c:v>672.49544502585</c:v>
                </c:pt>
                <c:pt idx="18192">
                  <c:v>648.0046579483101</c:v>
                </c:pt>
                <c:pt idx="18193">
                  <c:v>629.67520823428</c:v>
                </c:pt>
                <c:pt idx="18194">
                  <c:v>628.23156627374</c:v>
                </c:pt>
                <c:pt idx="18195">
                  <c:v>625.3904781459801</c:v>
                </c:pt>
                <c:pt idx="18196">
                  <c:v>622.75844864984</c:v>
                </c:pt>
                <c:pt idx="18197">
                  <c:v>619.97636457008</c:v>
                </c:pt>
                <c:pt idx="18198">
                  <c:v>625.07973994392</c:v>
                </c:pt>
                <c:pt idx="18199">
                  <c:v>621.9040077488701</c:v>
                </c:pt>
                <c:pt idx="18200">
                  <c:v>623.81878396147</c:v>
                </c:pt>
                <c:pt idx="18201">
                  <c:v>617.7655234743194</c:v>
                </c:pt>
                <c:pt idx="18264">
                  <c:v>425.62480715412</c:v>
                </c:pt>
                <c:pt idx="18267">
                  <c:v>618.6605115871901</c:v>
                </c:pt>
                <c:pt idx="18268">
                  <c:v>621.8575830974584</c:v>
                </c:pt>
                <c:pt idx="18269">
                  <c:v>622.52909121073</c:v>
                </c:pt>
                <c:pt idx="18270">
                  <c:v>616.93570362689</c:v>
                </c:pt>
                <c:pt idx="18271">
                  <c:v>619.73284562161</c:v>
                </c:pt>
                <c:pt idx="18272">
                  <c:v>618.41868343488</c:v>
                </c:pt>
                <c:pt idx="18273">
                  <c:v>624.5409017972594</c:v>
                </c:pt>
                <c:pt idx="18274">
                  <c:v>622.4456627913378</c:v>
                </c:pt>
                <c:pt idx="18275">
                  <c:v>616.10934826328</c:v>
                </c:pt>
                <c:pt idx="18276">
                  <c:v>622.3182113689194</c:v>
                </c:pt>
                <c:pt idx="18278">
                  <c:v>623.77485098852</c:v>
                </c:pt>
                <c:pt idx="18279">
                  <c:v>624.47488035864</c:v>
                </c:pt>
                <c:pt idx="18280">
                  <c:v>618.5702909937594</c:v>
                </c:pt>
                <c:pt idx="18281">
                  <c:v>622.4420822892594</c:v>
                </c:pt>
                <c:pt idx="18282">
                  <c:v>622.3254611784794</c:v>
                </c:pt>
                <c:pt idx="18284">
                  <c:v>624.8819865792005</c:v>
                </c:pt>
                <c:pt idx="18285">
                  <c:v>618.62443414886</c:v>
                </c:pt>
                <c:pt idx="18286">
                  <c:v>619.63184930994</c:v>
                </c:pt>
                <c:pt idx="18287">
                  <c:v>623.1271910571</c:v>
                </c:pt>
                <c:pt idx="18288">
                  <c:v>621.3627303655801</c:v>
                </c:pt>
                <c:pt idx="18289">
                  <c:v>622.23145908858</c:v>
                </c:pt>
                <c:pt idx="18290">
                  <c:v>621.69992968152</c:v>
                </c:pt>
                <c:pt idx="18291">
                  <c:v>619.3515899515194</c:v>
                </c:pt>
                <c:pt idx="18293">
                  <c:v>623.4491439823601</c:v>
                </c:pt>
                <c:pt idx="18294">
                  <c:v>621.5340693982394</c:v>
                </c:pt>
                <c:pt idx="18295">
                  <c:v>618.2060684924384</c:v>
                </c:pt>
                <c:pt idx="18296">
                  <c:v>621.23962543035</c:v>
                </c:pt>
                <c:pt idx="18297">
                  <c:v>621.8350007427588</c:v>
                </c:pt>
                <c:pt idx="18298">
                  <c:v>619.82272309719</c:v>
                </c:pt>
                <c:pt idx="18299">
                  <c:v>623.5206844804483</c:v>
                </c:pt>
                <c:pt idx="18300">
                  <c:v>623.46102647714</c:v>
                </c:pt>
                <c:pt idx="18301">
                  <c:v>618.35352216966</c:v>
                </c:pt>
                <c:pt idx="18302">
                  <c:v>621.8104719114599</c:v>
                </c:pt>
                <c:pt idx="18303">
                  <c:v>622.6667184878594</c:v>
                </c:pt>
                <c:pt idx="18305">
                  <c:v>623.7671970750694</c:v>
                </c:pt>
                <c:pt idx="18307">
                  <c:v>618.8463116000601</c:v>
                </c:pt>
                <c:pt idx="18308">
                  <c:v>624.94441266336</c:v>
                </c:pt>
                <c:pt idx="18309">
                  <c:v>622.71552492054</c:v>
                </c:pt>
                <c:pt idx="18310">
                  <c:v>621.89278453165</c:v>
                </c:pt>
                <c:pt idx="18311">
                  <c:v>627.1473994139083</c:v>
                </c:pt>
                <c:pt idx="18312">
                  <c:v>621.0851524355094</c:v>
                </c:pt>
                <c:pt idx="18313">
                  <c:v>619.6845878154094</c:v>
                </c:pt>
                <c:pt idx="18315">
                  <c:v>623.50986113363</c:v>
                </c:pt>
                <c:pt idx="18316">
                  <c:v>622.1542560436999</c:v>
                </c:pt>
                <c:pt idx="18317">
                  <c:v>619.7678865531205</c:v>
                </c:pt>
                <c:pt idx="18318">
                  <c:v>622.6439997873099</c:v>
                </c:pt>
                <c:pt idx="18319">
                  <c:v>621.6420083941794</c:v>
                </c:pt>
                <c:pt idx="18320">
                  <c:v>622.7890140418</c:v>
                </c:pt>
                <c:pt idx="18321">
                  <c:v>621.73237521669</c:v>
                </c:pt>
                <c:pt idx="18322">
                  <c:v>619.79559599135</c:v>
                </c:pt>
                <c:pt idx="18323">
                  <c:v>622.0360778454889</c:v>
                </c:pt>
                <c:pt idx="18324">
                  <c:v>621.5230521532201</c:v>
                </c:pt>
                <c:pt idx="18325">
                  <c:v>623.3005068998187</c:v>
                </c:pt>
                <c:pt idx="18326">
                  <c:v>617.99114842415</c:v>
                </c:pt>
                <c:pt idx="18327">
                  <c:v>621.82187427676</c:v>
                </c:pt>
                <c:pt idx="18328">
                  <c:v>623.55687966226</c:v>
                </c:pt>
                <c:pt idx="18329">
                  <c:v>622.76739455164</c:v>
                </c:pt>
                <c:pt idx="18331">
                  <c:v>624.1080599136</c:v>
                </c:pt>
                <c:pt idx="18332">
                  <c:v>623.30956350882</c:v>
                </c:pt>
                <c:pt idx="18333">
                  <c:v>625.1518923721</c:v>
                </c:pt>
                <c:pt idx="18334">
                  <c:v>623.19645657857</c:v>
                </c:pt>
                <c:pt idx="18336">
                  <c:v>624.7276214627387</c:v>
                </c:pt>
                <c:pt idx="18337">
                  <c:v>623.5216404344787</c:v>
                </c:pt>
                <c:pt idx="18338">
                  <c:v>622.99245199079</c:v>
                </c:pt>
                <c:pt idx="18339">
                  <c:v>625.12694593153</c:v>
                </c:pt>
                <c:pt idx="18340">
                  <c:v>625.02870205159</c:v>
                </c:pt>
                <c:pt idx="18341">
                  <c:v>624.22230214947</c:v>
                </c:pt>
                <c:pt idx="18342">
                  <c:v>625.75825940911</c:v>
                </c:pt>
                <c:pt idx="18343">
                  <c:v>624.030229389788</c:v>
                </c:pt>
                <c:pt idx="18344">
                  <c:v>628.56824290077</c:v>
                </c:pt>
                <c:pt idx="18345">
                  <c:v>625.90504403326</c:v>
                </c:pt>
                <c:pt idx="18346">
                  <c:v>623.8496102302194</c:v>
                </c:pt>
                <c:pt idx="18347">
                  <c:v>623.012971791969</c:v>
                </c:pt>
                <c:pt idx="18349">
                  <c:v>624.6682278898585</c:v>
                </c:pt>
                <c:pt idx="18350">
                  <c:v>623.21643828099</c:v>
                </c:pt>
                <c:pt idx="18351">
                  <c:v>624.02435977938</c:v>
                </c:pt>
                <c:pt idx="18352">
                  <c:v>622.7168652824394</c:v>
                </c:pt>
                <c:pt idx="18353">
                  <c:v>627.41640738602</c:v>
                </c:pt>
                <c:pt idx="18354">
                  <c:v>625.8027637002187</c:v>
                </c:pt>
                <c:pt idx="18355">
                  <c:v>639.6432950501905</c:v>
                </c:pt>
                <c:pt idx="18356">
                  <c:v>651.0230670705</c:v>
                </c:pt>
                <c:pt idx="18357">
                  <c:v>666.9213037947686</c:v>
                </c:pt>
                <c:pt idx="18358">
                  <c:v>681.57735170161</c:v>
                </c:pt>
                <c:pt idx="18359">
                  <c:v>691.02345908687</c:v>
                </c:pt>
                <c:pt idx="18360">
                  <c:v>703.87619932602</c:v>
                </c:pt>
                <c:pt idx="18361">
                  <c:v>707.56233135263</c:v>
                </c:pt>
                <c:pt idx="18362">
                  <c:v>701.4863267239186</c:v>
                </c:pt>
                <c:pt idx="18363">
                  <c:v>696.48848257825</c:v>
                </c:pt>
                <c:pt idx="18364">
                  <c:v>692.50862516662</c:v>
                </c:pt>
                <c:pt idx="18366">
                  <c:v>681.16002396286</c:v>
                </c:pt>
                <c:pt idx="18367">
                  <c:v>671.77391180214</c:v>
                </c:pt>
                <c:pt idx="18368">
                  <c:v>657.50929340263</c:v>
                </c:pt>
                <c:pt idx="18369">
                  <c:v>654.62288090219</c:v>
                </c:pt>
                <c:pt idx="18370">
                  <c:v>653.14470215965</c:v>
                </c:pt>
                <c:pt idx="18371">
                  <c:v>646.5481038960294</c:v>
                </c:pt>
                <c:pt idx="18372">
                  <c:v>633.98688837801</c:v>
                </c:pt>
                <c:pt idx="18373">
                  <c:v>626.7400691532389</c:v>
                </c:pt>
                <c:pt idx="18374">
                  <c:v>626.3555666976088</c:v>
                </c:pt>
                <c:pt idx="18375">
                  <c:v>625.08833084493</c:v>
                </c:pt>
                <c:pt idx="18376">
                  <c:v>626.2021189760001</c:v>
                </c:pt>
                <c:pt idx="18377">
                  <c:v>625.79607674015</c:v>
                </c:pt>
                <c:pt idx="18378">
                  <c:v>623.363935042</c:v>
                </c:pt>
                <c:pt idx="18379">
                  <c:v>621.8823517818088</c:v>
                </c:pt>
                <c:pt idx="18380">
                  <c:v>623.97785553485</c:v>
                </c:pt>
                <c:pt idx="18381">
                  <c:v>621.8871563278699</c:v>
                </c:pt>
                <c:pt idx="18382">
                  <c:v>627.73200460113</c:v>
                </c:pt>
                <c:pt idx="18383">
                  <c:v>629.09308872521</c:v>
                </c:pt>
                <c:pt idx="18384">
                  <c:v>616.6362853555094</c:v>
                </c:pt>
                <c:pt idx="18385">
                  <c:v>577.21109159871</c:v>
                </c:pt>
                <c:pt idx="18386">
                  <c:v>572.1626058469184</c:v>
                </c:pt>
                <c:pt idx="18387">
                  <c:v>598.53452725361</c:v>
                </c:pt>
                <c:pt idx="18411">
                  <c:v>263.5919722135891</c:v>
                </c:pt>
                <c:pt idx="18412">
                  <c:v>278.7210577122984</c:v>
                </c:pt>
                <c:pt idx="18413">
                  <c:v>306.08569024458</c:v>
                </c:pt>
                <c:pt idx="18416">
                  <c:v>383.13428212491</c:v>
                </c:pt>
                <c:pt idx="18417">
                  <c:v>394.0184573743101</c:v>
                </c:pt>
                <c:pt idx="18419">
                  <c:v>374.23857813043</c:v>
                </c:pt>
                <c:pt idx="18420">
                  <c:v>362.9957807382091</c:v>
                </c:pt>
                <c:pt idx="18595">
                  <c:v>448.7896368304401</c:v>
                </c:pt>
                <c:pt idx="18596">
                  <c:v>472.19407007066</c:v>
                </c:pt>
                <c:pt idx="18597">
                  <c:v>516.77878727746</c:v>
                </c:pt>
                <c:pt idx="18598">
                  <c:v>541.0451521644588</c:v>
                </c:pt>
                <c:pt idx="18599">
                  <c:v>559.61845312788</c:v>
                </c:pt>
                <c:pt idx="18600">
                  <c:v>576.4975466220801</c:v>
                </c:pt>
                <c:pt idx="18601">
                  <c:v>589.4020237934375</c:v>
                </c:pt>
                <c:pt idx="18602">
                  <c:v>592.51235955054</c:v>
                </c:pt>
                <c:pt idx="18604">
                  <c:v>614.6328207018601</c:v>
                </c:pt>
                <c:pt idx="18605">
                  <c:v>612.8004492406805</c:v>
                </c:pt>
                <c:pt idx="18606">
                  <c:v>607.5727967119201</c:v>
                </c:pt>
                <c:pt idx="18607">
                  <c:v>614.8750113330401</c:v>
                </c:pt>
                <c:pt idx="18608">
                  <c:v>613.7431946818001</c:v>
                </c:pt>
                <c:pt idx="18609">
                  <c:v>612.44409154394</c:v>
                </c:pt>
                <c:pt idx="18610">
                  <c:v>612.65786364974</c:v>
                </c:pt>
                <c:pt idx="18611">
                  <c:v>613.70932787378</c:v>
                </c:pt>
                <c:pt idx="18612">
                  <c:v>612.1079229630001</c:v>
                </c:pt>
                <c:pt idx="18614">
                  <c:v>611.8200695999786</c:v>
                </c:pt>
                <c:pt idx="18615">
                  <c:v>612.73465027154</c:v>
                </c:pt>
                <c:pt idx="18617">
                  <c:v>614.3262338415789</c:v>
                </c:pt>
                <c:pt idx="18618">
                  <c:v>612.9035076231601</c:v>
                </c:pt>
                <c:pt idx="18619">
                  <c:v>609.5223337831999</c:v>
                </c:pt>
                <c:pt idx="18620">
                  <c:v>613.26793286832</c:v>
                </c:pt>
                <c:pt idx="18621">
                  <c:v>611.20302911434</c:v>
                </c:pt>
                <c:pt idx="18622">
                  <c:v>609.885067662</c:v>
                </c:pt>
                <c:pt idx="18623">
                  <c:v>613.0574790184601</c:v>
                </c:pt>
                <c:pt idx="18625">
                  <c:v>608.5776194342386</c:v>
                </c:pt>
                <c:pt idx="18626">
                  <c:v>612.50957857258</c:v>
                </c:pt>
                <c:pt idx="18627">
                  <c:v>611.9838529256</c:v>
                </c:pt>
                <c:pt idx="18628">
                  <c:v>457.86936300164</c:v>
                </c:pt>
                <c:pt idx="18629">
                  <c:v>462.17727106316</c:v>
                </c:pt>
                <c:pt idx="18630">
                  <c:v>461.8925660256</c:v>
                </c:pt>
                <c:pt idx="18632">
                  <c:v>461.7224310640599</c:v>
                </c:pt>
                <c:pt idx="18633">
                  <c:v>609.70818344082</c:v>
                </c:pt>
                <c:pt idx="18634">
                  <c:v>611.4173467522201</c:v>
                </c:pt>
                <c:pt idx="18635">
                  <c:v>614.9524247888783</c:v>
                </c:pt>
                <c:pt idx="18636">
                  <c:v>613.79429150733</c:v>
                </c:pt>
                <c:pt idx="18638">
                  <c:v>614.7710103102401</c:v>
                </c:pt>
                <c:pt idx="18639">
                  <c:v>613.276872364101</c:v>
                </c:pt>
                <c:pt idx="18640">
                  <c:v>611.8625478563289</c:v>
                </c:pt>
                <c:pt idx="18641">
                  <c:v>614.28483637122</c:v>
                </c:pt>
                <c:pt idx="18642">
                  <c:v>612.5648660240294</c:v>
                </c:pt>
                <c:pt idx="18643">
                  <c:v>611.1452771970801</c:v>
                </c:pt>
                <c:pt idx="18645">
                  <c:v>613.71267847517</c:v>
                </c:pt>
                <c:pt idx="18646">
                  <c:v>612.3312101764486</c:v>
                </c:pt>
                <c:pt idx="18647">
                  <c:v>606.12739359823</c:v>
                </c:pt>
                <c:pt idx="18648">
                  <c:v>593.97346003164</c:v>
                </c:pt>
                <c:pt idx="18649">
                  <c:v>583.3290140337288</c:v>
                </c:pt>
                <c:pt idx="18650">
                  <c:v>564.54859554813</c:v>
                </c:pt>
                <c:pt idx="18651">
                  <c:v>543.68459402033</c:v>
                </c:pt>
                <c:pt idx="18652">
                  <c:v>518.57272183239</c:v>
                </c:pt>
                <c:pt idx="18653">
                  <c:v>498.0920526724201</c:v>
                </c:pt>
                <c:pt idx="18654">
                  <c:v>477.2708225167501</c:v>
                </c:pt>
                <c:pt idx="18655">
                  <c:v>459.6351497461788</c:v>
                </c:pt>
                <c:pt idx="18804">
                  <c:v>482.506324028899</c:v>
                </c:pt>
                <c:pt idx="18805">
                  <c:v>535.8594314867801</c:v>
                </c:pt>
                <c:pt idx="18806">
                  <c:v>567.6671888604587</c:v>
                </c:pt>
                <c:pt idx="18808">
                  <c:v>606.8463066786401</c:v>
                </c:pt>
                <c:pt idx="18809">
                  <c:v>592.95237532633</c:v>
                </c:pt>
                <c:pt idx="18810">
                  <c:v>586.22743782605</c:v>
                </c:pt>
                <c:pt idx="18811">
                  <c:v>595.4198757695</c:v>
                </c:pt>
                <c:pt idx="18813">
                  <c:v>615.662105604938</c:v>
                </c:pt>
                <c:pt idx="18814">
                  <c:v>617.49156567817</c:v>
                </c:pt>
                <c:pt idx="18815">
                  <c:v>617.73234778239</c:v>
                </c:pt>
                <c:pt idx="18816">
                  <c:v>615.7169873712801</c:v>
                </c:pt>
                <c:pt idx="18817">
                  <c:v>616.87774433437</c:v>
                </c:pt>
                <c:pt idx="18819">
                  <c:v>618.34334653859</c:v>
                </c:pt>
                <c:pt idx="18820">
                  <c:v>618.9311448423689</c:v>
                </c:pt>
                <c:pt idx="18822">
                  <c:v>619.2918138728601</c:v>
                </c:pt>
                <c:pt idx="18823">
                  <c:v>622.21487352624</c:v>
                </c:pt>
                <c:pt idx="18824">
                  <c:v>616.51887042421</c:v>
                </c:pt>
                <c:pt idx="18825">
                  <c:v>559.8460913057278</c:v>
                </c:pt>
                <c:pt idx="18826">
                  <c:v>436.58733648391</c:v>
                </c:pt>
                <c:pt idx="18898">
                  <c:v>371.31214177543</c:v>
                </c:pt>
                <c:pt idx="18899">
                  <c:v>468.918168822629</c:v>
                </c:pt>
                <c:pt idx="18900">
                  <c:v>469.32242600068</c:v>
                </c:pt>
                <c:pt idx="18901">
                  <c:v>612.0368535781</c:v>
                </c:pt>
                <c:pt idx="18902">
                  <c:v>618.5427757232501</c:v>
                </c:pt>
                <c:pt idx="18903">
                  <c:v>616.1511502752101</c:v>
                </c:pt>
                <c:pt idx="18905">
                  <c:v>613.2519239131</c:v>
                </c:pt>
                <c:pt idx="18906">
                  <c:v>613.8110870456999</c:v>
                </c:pt>
                <c:pt idx="18907">
                  <c:v>617.577628083278</c:v>
                </c:pt>
                <c:pt idx="18908">
                  <c:v>615.4140107546</c:v>
                </c:pt>
                <c:pt idx="18909">
                  <c:v>614.77773269951</c:v>
                </c:pt>
                <c:pt idx="18910">
                  <c:v>615.476501959</c:v>
                </c:pt>
                <c:pt idx="18911">
                  <c:v>612.61387417515</c:v>
                </c:pt>
                <c:pt idx="18912">
                  <c:v>616.29943950451</c:v>
                </c:pt>
                <c:pt idx="18913">
                  <c:v>613.18672643293</c:v>
                </c:pt>
                <c:pt idx="18914">
                  <c:v>616.40567435168</c:v>
                </c:pt>
                <c:pt idx="18915">
                  <c:v>614.0496265189694</c:v>
                </c:pt>
                <c:pt idx="18916">
                  <c:v>613.1309407836401</c:v>
                </c:pt>
                <c:pt idx="18917">
                  <c:v>613.97832696812</c:v>
                </c:pt>
                <c:pt idx="18918">
                  <c:v>611.9916666120494</c:v>
                </c:pt>
                <c:pt idx="18919">
                  <c:v>616.22885227919</c:v>
                </c:pt>
                <c:pt idx="18920">
                  <c:v>609.64342837339</c:v>
                </c:pt>
                <c:pt idx="18921">
                  <c:v>615.87758874703</c:v>
                </c:pt>
                <c:pt idx="18922">
                  <c:v>613.1752535850701</c:v>
                </c:pt>
                <c:pt idx="18923">
                  <c:v>616.3093126278505</c:v>
                </c:pt>
                <c:pt idx="18924">
                  <c:v>609.8664561329277</c:v>
                </c:pt>
                <c:pt idx="18925">
                  <c:v>615.51310475621</c:v>
                </c:pt>
                <c:pt idx="18926">
                  <c:v>613.52455921954</c:v>
                </c:pt>
                <c:pt idx="18927">
                  <c:v>615.5002542351401</c:v>
                </c:pt>
                <c:pt idx="18928">
                  <c:v>609.3265618067988</c:v>
                </c:pt>
                <c:pt idx="18929">
                  <c:v>613.189382178341</c:v>
                </c:pt>
                <c:pt idx="18930">
                  <c:v>614.4582341717094</c:v>
                </c:pt>
                <c:pt idx="18931">
                  <c:v>617.8601344986394</c:v>
                </c:pt>
                <c:pt idx="18932">
                  <c:v>611.5812005042701</c:v>
                </c:pt>
                <c:pt idx="18933">
                  <c:v>614.24902893074</c:v>
                </c:pt>
                <c:pt idx="18934">
                  <c:v>612.29274068291</c:v>
                </c:pt>
                <c:pt idx="18935">
                  <c:v>617.96480857097</c:v>
                </c:pt>
                <c:pt idx="18936">
                  <c:v>614.743911967601</c:v>
                </c:pt>
                <c:pt idx="18937">
                  <c:v>613.2295298656194</c:v>
                </c:pt>
                <c:pt idx="18938">
                  <c:v>611.7056881723701</c:v>
                </c:pt>
                <c:pt idx="18939">
                  <c:v>616.521546880228</c:v>
                </c:pt>
                <c:pt idx="18940">
                  <c:v>613.8676497169479</c:v>
                </c:pt>
                <c:pt idx="18941">
                  <c:v>613.4377594412994</c:v>
                </c:pt>
                <c:pt idx="18942">
                  <c:v>611.01070994781</c:v>
                </c:pt>
                <c:pt idx="18943">
                  <c:v>616.1653219840388</c:v>
                </c:pt>
                <c:pt idx="18944">
                  <c:v>614.5193821287</c:v>
                </c:pt>
                <c:pt idx="18945">
                  <c:v>612.56980637225</c:v>
                </c:pt>
                <c:pt idx="18947">
                  <c:v>614.06805437162</c:v>
                </c:pt>
                <c:pt idx="18948">
                  <c:v>614.8366356127589</c:v>
                </c:pt>
                <c:pt idx="18949">
                  <c:v>613.47065559908</c:v>
                </c:pt>
                <c:pt idx="18950">
                  <c:v>611.41707552907</c:v>
                </c:pt>
                <c:pt idx="18951">
                  <c:v>612.97363868097</c:v>
                </c:pt>
                <c:pt idx="18952">
                  <c:v>613.61135144439</c:v>
                </c:pt>
                <c:pt idx="18953">
                  <c:v>615.24851432473</c:v>
                </c:pt>
                <c:pt idx="18954">
                  <c:v>613.6676303061</c:v>
                </c:pt>
                <c:pt idx="18956">
                  <c:v>614.3742741708601</c:v>
                </c:pt>
                <c:pt idx="18957">
                  <c:v>614.17056844368</c:v>
                </c:pt>
                <c:pt idx="18958">
                  <c:v>612.72819486017</c:v>
                </c:pt>
                <c:pt idx="18959">
                  <c:v>609.79600125066</c:v>
                </c:pt>
                <c:pt idx="18960">
                  <c:v>612.9396288331586</c:v>
                </c:pt>
                <c:pt idx="18961">
                  <c:v>615.28027086251</c:v>
                </c:pt>
                <c:pt idx="18962">
                  <c:v>614.8604324333601</c:v>
                </c:pt>
                <c:pt idx="18963">
                  <c:v>613.9124989220201</c:v>
                </c:pt>
                <c:pt idx="18965">
                  <c:v>612.7660173950989</c:v>
                </c:pt>
                <c:pt idx="18966">
                  <c:v>614.8318175991</c:v>
                </c:pt>
                <c:pt idx="18967">
                  <c:v>611.0397263835994</c:v>
                </c:pt>
                <c:pt idx="18968">
                  <c:v>613.83833861196</c:v>
                </c:pt>
                <c:pt idx="18969">
                  <c:v>611.6810804325401</c:v>
                </c:pt>
                <c:pt idx="18970">
                  <c:v>614.19953895701</c:v>
                </c:pt>
                <c:pt idx="18971">
                  <c:v>616.94404399731</c:v>
                </c:pt>
                <c:pt idx="18972">
                  <c:v>612.9604287143786</c:v>
                </c:pt>
                <c:pt idx="18973">
                  <c:v>615.2557640933899</c:v>
                </c:pt>
                <c:pt idx="18974">
                  <c:v>611.95350291202</c:v>
                </c:pt>
                <c:pt idx="18975">
                  <c:v>614.7024798923001</c:v>
                </c:pt>
                <c:pt idx="18977">
                  <c:v>613.84399134923</c:v>
                </c:pt>
                <c:pt idx="18978">
                  <c:v>616.09469050328</c:v>
                </c:pt>
                <c:pt idx="18979">
                  <c:v>612.07334209983</c:v>
                </c:pt>
                <c:pt idx="18980">
                  <c:v>617.0828455559</c:v>
                </c:pt>
                <c:pt idx="18981">
                  <c:v>619.07193493633</c:v>
                </c:pt>
                <c:pt idx="18982">
                  <c:v>615.7783321864</c:v>
                </c:pt>
                <c:pt idx="18983">
                  <c:v>614.00989756972</c:v>
                </c:pt>
                <c:pt idx="18984">
                  <c:v>618.34432141115</c:v>
                </c:pt>
                <c:pt idx="18985">
                  <c:v>614.55976283515</c:v>
                </c:pt>
                <c:pt idx="18986">
                  <c:v>616.5610839845187</c:v>
                </c:pt>
                <c:pt idx="18987">
                  <c:v>617.91063197691</c:v>
                </c:pt>
                <c:pt idx="18989">
                  <c:v>614.5127938904787</c:v>
                </c:pt>
                <c:pt idx="18990">
                  <c:v>616.90327650785</c:v>
                </c:pt>
                <c:pt idx="18991">
                  <c:v>617.8698002563205</c:v>
                </c:pt>
                <c:pt idx="18992">
                  <c:v>614.3762551073401</c:v>
                </c:pt>
                <c:pt idx="18993">
                  <c:v>616.17109246432</c:v>
                </c:pt>
                <c:pt idx="18994">
                  <c:v>612.81248436468</c:v>
                </c:pt>
                <c:pt idx="18995">
                  <c:v>614.27104931606</c:v>
                </c:pt>
                <c:pt idx="18996">
                  <c:v>615.4415705636505</c:v>
                </c:pt>
                <c:pt idx="18997">
                  <c:v>612.3136708750701</c:v>
                </c:pt>
                <c:pt idx="18998">
                  <c:v>613.68979355726</c:v>
                </c:pt>
                <c:pt idx="18999">
                  <c:v>618.24589992544</c:v>
                </c:pt>
                <c:pt idx="19001">
                  <c:v>612.2978071813001</c:v>
                </c:pt>
                <c:pt idx="19002">
                  <c:v>614.0456356133999</c:v>
                </c:pt>
                <c:pt idx="19003">
                  <c:v>613.14952817814</c:v>
                </c:pt>
                <c:pt idx="19004">
                  <c:v>614.44448921457</c:v>
                </c:pt>
                <c:pt idx="19005">
                  <c:v>612.3267234241894</c:v>
                </c:pt>
                <c:pt idx="19006">
                  <c:v>608.246932046</c:v>
                </c:pt>
                <c:pt idx="19008">
                  <c:v>615.3114413067401</c:v>
                </c:pt>
                <c:pt idx="19009">
                  <c:v>618.1029888138701</c:v>
                </c:pt>
                <c:pt idx="19010">
                  <c:v>632.4504261611401</c:v>
                </c:pt>
                <c:pt idx="19011">
                  <c:v>653.2566737950689</c:v>
                </c:pt>
                <c:pt idx="19012">
                  <c:v>685.6551152405</c:v>
                </c:pt>
                <c:pt idx="19013">
                  <c:v>685.42351598758</c:v>
                </c:pt>
                <c:pt idx="19014">
                  <c:v>665.4370087492288</c:v>
                </c:pt>
                <c:pt idx="19015">
                  <c:v>642.69461606918</c:v>
                </c:pt>
                <c:pt idx="19016">
                  <c:v>624.15579703894</c:v>
                </c:pt>
                <c:pt idx="19017">
                  <c:v>614.1056587294394</c:v>
                </c:pt>
                <c:pt idx="19018">
                  <c:v>609.76546752265</c:v>
                </c:pt>
                <c:pt idx="19019">
                  <c:v>611.3319201329077</c:v>
                </c:pt>
                <c:pt idx="19021">
                  <c:v>611.98294762305</c:v>
                </c:pt>
                <c:pt idx="19022">
                  <c:v>611.06796516817</c:v>
                </c:pt>
                <c:pt idx="19023">
                  <c:v>606.57025272079</c:v>
                </c:pt>
                <c:pt idx="19024">
                  <c:v>611.69020232429</c:v>
                </c:pt>
                <c:pt idx="19025">
                  <c:v>613.9865234727794</c:v>
                </c:pt>
                <c:pt idx="19027">
                  <c:v>612.62649823886</c:v>
                </c:pt>
                <c:pt idx="19028">
                  <c:v>608.1841957215</c:v>
                </c:pt>
                <c:pt idx="19029">
                  <c:v>609.9360594202085</c:v>
                </c:pt>
                <c:pt idx="19030">
                  <c:v>612.01045206408</c:v>
                </c:pt>
                <c:pt idx="19031">
                  <c:v>608.78750707447</c:v>
                </c:pt>
                <c:pt idx="19032">
                  <c:v>611.32953100628</c:v>
                </c:pt>
                <c:pt idx="19033">
                  <c:v>612.18118146802</c:v>
                </c:pt>
                <c:pt idx="19034">
                  <c:v>607.90876870083</c:v>
                </c:pt>
                <c:pt idx="19036">
                  <c:v>606.9343678384089</c:v>
                </c:pt>
                <c:pt idx="19037">
                  <c:v>612.2409087257694</c:v>
                </c:pt>
                <c:pt idx="19038">
                  <c:v>604.879336947031</c:v>
                </c:pt>
                <c:pt idx="19039">
                  <c:v>606.69430021248</c:v>
                </c:pt>
                <c:pt idx="19040">
                  <c:v>611.61533174114</c:v>
                </c:pt>
                <c:pt idx="19041">
                  <c:v>607.78728666302</c:v>
                </c:pt>
                <c:pt idx="19042">
                  <c:v>609.7696076830994</c:v>
                </c:pt>
                <c:pt idx="19043">
                  <c:v>602.4770277331494</c:v>
                </c:pt>
                <c:pt idx="19044">
                  <c:v>606.2678918529589</c:v>
                </c:pt>
                <c:pt idx="19045">
                  <c:v>608.24614695691</c:v>
                </c:pt>
                <c:pt idx="19046">
                  <c:v>605.3186914537894</c:v>
                </c:pt>
                <c:pt idx="19047">
                  <c:v>608.26905725884</c:v>
                </c:pt>
                <c:pt idx="19048">
                  <c:v>601.87345791519</c:v>
                </c:pt>
                <c:pt idx="19049">
                  <c:v>605.24009371603</c:v>
                </c:pt>
                <c:pt idx="19050">
                  <c:v>606.742019823218</c:v>
                </c:pt>
                <c:pt idx="19051">
                  <c:v>606.47928319217</c:v>
                </c:pt>
                <c:pt idx="19052">
                  <c:v>604.8411487499283</c:v>
                </c:pt>
                <c:pt idx="19053">
                  <c:v>601.9202774603</c:v>
                </c:pt>
                <c:pt idx="19054">
                  <c:v>604.173564637591</c:v>
                </c:pt>
                <c:pt idx="19055">
                  <c:v>608.88609955313</c:v>
                </c:pt>
                <c:pt idx="19056">
                  <c:v>603.91107598085</c:v>
                </c:pt>
                <c:pt idx="19057">
                  <c:v>604.11933237863</c:v>
                </c:pt>
                <c:pt idx="19058">
                  <c:v>601.52397870919</c:v>
                </c:pt>
                <c:pt idx="19059">
                  <c:v>606.3139391736</c:v>
                </c:pt>
                <c:pt idx="19060">
                  <c:v>604.3946716058</c:v>
                </c:pt>
                <c:pt idx="19061">
                  <c:v>603.3170727032889</c:v>
                </c:pt>
                <c:pt idx="19063">
                  <c:v>605.99719722753</c:v>
                </c:pt>
                <c:pt idx="19064">
                  <c:v>603.9102372513701</c:v>
                </c:pt>
                <c:pt idx="19065">
                  <c:v>606.23813347352</c:v>
                </c:pt>
                <c:pt idx="19067">
                  <c:v>605.42199637875</c:v>
                </c:pt>
                <c:pt idx="19068">
                  <c:v>603.61303699379</c:v>
                </c:pt>
                <c:pt idx="19069">
                  <c:v>606.9218238625288</c:v>
                </c:pt>
                <c:pt idx="19070">
                  <c:v>605.9380902949994</c:v>
                </c:pt>
                <c:pt idx="19071">
                  <c:v>606.26319947826</c:v>
                </c:pt>
                <c:pt idx="19072">
                  <c:v>609.7371437474901</c:v>
                </c:pt>
                <c:pt idx="19073">
                  <c:v>606.8270034142678</c:v>
                </c:pt>
                <c:pt idx="19074">
                  <c:v>605.9841391134394</c:v>
                </c:pt>
                <c:pt idx="19075">
                  <c:v>605.55192557751</c:v>
                </c:pt>
                <c:pt idx="19076">
                  <c:v>608.534543666391</c:v>
                </c:pt>
                <c:pt idx="19077">
                  <c:v>606.37487498785</c:v>
                </c:pt>
                <c:pt idx="19078">
                  <c:v>608.92821044267</c:v>
                </c:pt>
                <c:pt idx="19079">
                  <c:v>602.8361080164487</c:v>
                </c:pt>
                <c:pt idx="19080">
                  <c:v>608.333649093879</c:v>
                </c:pt>
                <c:pt idx="19081">
                  <c:v>605.7879474142601</c:v>
                </c:pt>
                <c:pt idx="19082">
                  <c:v>608.70213234525</c:v>
                </c:pt>
                <c:pt idx="19083">
                  <c:v>605.7795687635401</c:v>
                </c:pt>
                <c:pt idx="19084">
                  <c:v>607.8519218972476</c:v>
                </c:pt>
                <c:pt idx="19085">
                  <c:v>605.6529260886794</c:v>
                </c:pt>
                <c:pt idx="19086">
                  <c:v>621.9894329463</c:v>
                </c:pt>
                <c:pt idx="19087">
                  <c:v>668.8089327869899</c:v>
                </c:pt>
                <c:pt idx="19088">
                  <c:v>695.8302742837888</c:v>
                </c:pt>
                <c:pt idx="19089">
                  <c:v>687.09278855609</c:v>
                </c:pt>
                <c:pt idx="19090">
                  <c:v>682.8787873249901</c:v>
                </c:pt>
                <c:pt idx="19091">
                  <c:v>688.6616566015994</c:v>
                </c:pt>
                <c:pt idx="19092">
                  <c:v>686.6395470068001</c:v>
                </c:pt>
                <c:pt idx="19093">
                  <c:v>689.54497701986</c:v>
                </c:pt>
                <c:pt idx="19094">
                  <c:v>693.69663587802</c:v>
                </c:pt>
                <c:pt idx="19095">
                  <c:v>697.0797338155905</c:v>
                </c:pt>
                <c:pt idx="19096">
                  <c:v>692.37288555601</c:v>
                </c:pt>
                <c:pt idx="19097">
                  <c:v>697.47526298866</c:v>
                </c:pt>
                <c:pt idx="19098">
                  <c:v>694.0497256469</c:v>
                </c:pt>
                <c:pt idx="19099">
                  <c:v>695.73740214235</c:v>
                </c:pt>
                <c:pt idx="19100">
                  <c:v>695.1032073948194</c:v>
                </c:pt>
                <c:pt idx="19102">
                  <c:v>692.580670978331</c:v>
                </c:pt>
                <c:pt idx="19104">
                  <c:v>696.8913129697</c:v>
                </c:pt>
                <c:pt idx="19105">
                  <c:v>697.5605901579194</c:v>
                </c:pt>
                <c:pt idx="19106">
                  <c:v>691.0591640935984</c:v>
                </c:pt>
                <c:pt idx="19107">
                  <c:v>682.37492953463</c:v>
                </c:pt>
                <c:pt idx="19108">
                  <c:v>659.10649333325</c:v>
                </c:pt>
                <c:pt idx="19109">
                  <c:v>629.57152502458</c:v>
                </c:pt>
                <c:pt idx="19110">
                  <c:v>612.74442170014</c:v>
                </c:pt>
                <c:pt idx="19111">
                  <c:v>607.53830097888</c:v>
                </c:pt>
                <c:pt idx="19112">
                  <c:v>604.8310619423999</c:v>
                </c:pt>
                <c:pt idx="19113">
                  <c:v>607.6521126766</c:v>
                </c:pt>
                <c:pt idx="19114">
                  <c:v>605.61203992686</c:v>
                </c:pt>
                <c:pt idx="19115">
                  <c:v>603.71012635438</c:v>
                </c:pt>
                <c:pt idx="19116">
                  <c:v>607.10517635162</c:v>
                </c:pt>
                <c:pt idx="19117">
                  <c:v>602.49477139656</c:v>
                </c:pt>
                <c:pt idx="19118">
                  <c:v>609.10623763025</c:v>
                </c:pt>
                <c:pt idx="19119">
                  <c:v>607.6589057214401</c:v>
                </c:pt>
                <c:pt idx="19120">
                  <c:v>602.22573578751</c:v>
                </c:pt>
                <c:pt idx="19121">
                  <c:v>605.6371211941379</c:v>
                </c:pt>
                <c:pt idx="19122">
                  <c:v>606.71896325931</c:v>
                </c:pt>
                <c:pt idx="19124">
                  <c:v>604.74386839838</c:v>
                </c:pt>
                <c:pt idx="19125">
                  <c:v>605.92726155785</c:v>
                </c:pt>
                <c:pt idx="19127">
                  <c:v>607.9671371050578</c:v>
                </c:pt>
                <c:pt idx="19128">
                  <c:v>603.60473574412</c:v>
                </c:pt>
                <c:pt idx="19129">
                  <c:v>608.99195999317</c:v>
                </c:pt>
                <c:pt idx="19130">
                  <c:v>607.6669900473701</c:v>
                </c:pt>
                <c:pt idx="19131">
                  <c:v>611.1532156346101</c:v>
                </c:pt>
                <c:pt idx="19132">
                  <c:v>607.9989728253701</c:v>
                </c:pt>
                <c:pt idx="19133">
                  <c:v>606.10893219783</c:v>
                </c:pt>
                <c:pt idx="19134">
                  <c:v>609.3693171954575</c:v>
                </c:pt>
                <c:pt idx="19135">
                  <c:v>602.82805021313</c:v>
                </c:pt>
                <c:pt idx="19136">
                  <c:v>603.95854170927</c:v>
                </c:pt>
                <c:pt idx="19137">
                  <c:v>606.8454949317</c:v>
                </c:pt>
                <c:pt idx="19138">
                  <c:v>604.5815125845901</c:v>
                </c:pt>
                <c:pt idx="19139">
                  <c:v>607.4976083126701</c:v>
                </c:pt>
                <c:pt idx="19140">
                  <c:v>605.13976998667</c:v>
                </c:pt>
                <c:pt idx="19141">
                  <c:v>603.45754115607</c:v>
                </c:pt>
                <c:pt idx="19142">
                  <c:v>609.59467177221</c:v>
                </c:pt>
                <c:pt idx="19143">
                  <c:v>604.9412587272587</c:v>
                </c:pt>
                <c:pt idx="19144">
                  <c:v>602.24492702996</c:v>
                </c:pt>
                <c:pt idx="19145">
                  <c:v>608.78023794995</c:v>
                </c:pt>
                <c:pt idx="19146">
                  <c:v>606.4184807141901</c:v>
                </c:pt>
                <c:pt idx="19147">
                  <c:v>603.98541631625</c:v>
                </c:pt>
                <c:pt idx="19148">
                  <c:v>355.26356411557</c:v>
                </c:pt>
                <c:pt idx="19214">
                  <c:v>397.3940183876891</c:v>
                </c:pt>
                <c:pt idx="19215">
                  <c:v>396.07205414318</c:v>
                </c:pt>
                <c:pt idx="19216">
                  <c:v>393.9703697110696</c:v>
                </c:pt>
                <c:pt idx="19217">
                  <c:v>392.8813566660396</c:v>
                </c:pt>
                <c:pt idx="19218">
                  <c:v>393.90994159185</c:v>
                </c:pt>
                <c:pt idx="19219">
                  <c:v>397.7484113557899</c:v>
                </c:pt>
                <c:pt idx="19221">
                  <c:v>537.396028574</c:v>
                </c:pt>
                <c:pt idx="19224">
                  <c:v>602.68525391381</c:v>
                </c:pt>
                <c:pt idx="19225">
                  <c:v>601.9970610329185</c:v>
                </c:pt>
                <c:pt idx="19226">
                  <c:v>599.38878884941</c:v>
                </c:pt>
                <c:pt idx="19227">
                  <c:v>605.47886286966</c:v>
                </c:pt>
                <c:pt idx="19228">
                  <c:v>604.42807295775</c:v>
                </c:pt>
                <c:pt idx="19229">
                  <c:v>604.03068173618</c:v>
                </c:pt>
                <c:pt idx="19230">
                  <c:v>602.40669324906</c:v>
                </c:pt>
                <c:pt idx="19233">
                  <c:v>602.95334130866</c:v>
                </c:pt>
                <c:pt idx="19234">
                  <c:v>602.88883980461</c:v>
                </c:pt>
                <c:pt idx="19235">
                  <c:v>598.5299131555394</c:v>
                </c:pt>
                <c:pt idx="19236">
                  <c:v>605.96679201933</c:v>
                </c:pt>
                <c:pt idx="19237">
                  <c:v>605.422669840848</c:v>
                </c:pt>
                <c:pt idx="19238">
                  <c:v>601.4821901915487</c:v>
                </c:pt>
                <c:pt idx="19239">
                  <c:v>599.18327254028</c:v>
                </c:pt>
                <c:pt idx="19240">
                  <c:v>601.80399245137</c:v>
                </c:pt>
                <c:pt idx="19241">
                  <c:v>601.2482043544201</c:v>
                </c:pt>
                <c:pt idx="19242">
                  <c:v>596.39073792909</c:v>
                </c:pt>
                <c:pt idx="19243">
                  <c:v>598.32135506187</c:v>
                </c:pt>
                <c:pt idx="19244">
                  <c:v>598.21482359869</c:v>
                </c:pt>
                <c:pt idx="19245">
                  <c:v>602.8213792952994</c:v>
                </c:pt>
                <c:pt idx="19246">
                  <c:v>601.3639668436088</c:v>
                </c:pt>
                <c:pt idx="19247">
                  <c:v>601.12177637248</c:v>
                </c:pt>
                <c:pt idx="19249">
                  <c:v>599.9096848019387</c:v>
                </c:pt>
                <c:pt idx="19250">
                  <c:v>599.1695473029694</c:v>
                </c:pt>
                <c:pt idx="19251">
                  <c:v>598.56134359205</c:v>
                </c:pt>
                <c:pt idx="19252">
                  <c:v>598.40827204712</c:v>
                </c:pt>
                <c:pt idx="19253">
                  <c:v>597.11027489779</c:v>
                </c:pt>
                <c:pt idx="19254">
                  <c:v>601.97680375902</c:v>
                </c:pt>
                <c:pt idx="19257">
                  <c:v>599.22491404387</c:v>
                </c:pt>
                <c:pt idx="19258">
                  <c:v>598.5096620802788</c:v>
                </c:pt>
                <c:pt idx="19259">
                  <c:v>598.2442628248087</c:v>
                </c:pt>
                <c:pt idx="19261">
                  <c:v>596.0680499854989</c:v>
                </c:pt>
                <c:pt idx="19262">
                  <c:v>595.88613367638</c:v>
                </c:pt>
                <c:pt idx="19263">
                  <c:v>597.89708325514</c:v>
                </c:pt>
                <c:pt idx="19264">
                  <c:v>599.54230144951</c:v>
                </c:pt>
                <c:pt idx="19265">
                  <c:v>598.58756592077</c:v>
                </c:pt>
                <c:pt idx="19266">
                  <c:v>597.7220386962</c:v>
                </c:pt>
                <c:pt idx="19267">
                  <c:v>601.26948597608</c:v>
                </c:pt>
                <c:pt idx="19268">
                  <c:v>586.6071406920494</c:v>
                </c:pt>
                <c:pt idx="19269">
                  <c:v>549.90194266344</c:v>
                </c:pt>
                <c:pt idx="19270">
                  <c:v>502.26065212417</c:v>
                </c:pt>
                <c:pt idx="19271">
                  <c:v>324.1431629147</c:v>
                </c:pt>
                <c:pt idx="19560">
                  <c:v>247.44790138512</c:v>
                </c:pt>
                <c:pt idx="19561">
                  <c:v>253.91087060098</c:v>
                </c:pt>
                <c:pt idx="19562">
                  <c:v>407.093277492789</c:v>
                </c:pt>
                <c:pt idx="19563">
                  <c:v>426.589019212619</c:v>
                </c:pt>
                <c:pt idx="19564">
                  <c:v>441.27749763551</c:v>
                </c:pt>
                <c:pt idx="19565">
                  <c:v>452.93729218968</c:v>
                </c:pt>
                <c:pt idx="19566">
                  <c:v>471.3813689221091</c:v>
                </c:pt>
                <c:pt idx="19567">
                  <c:v>483.493345511449</c:v>
                </c:pt>
                <c:pt idx="19569">
                  <c:v>473.9316998007</c:v>
                </c:pt>
                <c:pt idx="19571">
                  <c:v>469.6245577734601</c:v>
                </c:pt>
                <c:pt idx="19572">
                  <c:v>469.1246228221501</c:v>
                </c:pt>
                <c:pt idx="19573">
                  <c:v>464.83554115319</c:v>
                </c:pt>
                <c:pt idx="19574">
                  <c:v>458.5639375468891</c:v>
                </c:pt>
                <c:pt idx="19575">
                  <c:v>458.9842791053799</c:v>
                </c:pt>
                <c:pt idx="19576">
                  <c:v>455.886169437229</c:v>
                </c:pt>
                <c:pt idx="19577">
                  <c:v>567.67774713172</c:v>
                </c:pt>
                <c:pt idx="19578">
                  <c:v>569.04837558926</c:v>
                </c:pt>
                <c:pt idx="19579">
                  <c:v>569.7326468966194</c:v>
                </c:pt>
                <c:pt idx="19580">
                  <c:v>567.69863731987</c:v>
                </c:pt>
                <c:pt idx="19581">
                  <c:v>568.6257928939989</c:v>
                </c:pt>
                <c:pt idx="19582">
                  <c:v>569.30178776973</c:v>
                </c:pt>
                <c:pt idx="19583">
                  <c:v>566.50953890235</c:v>
                </c:pt>
                <c:pt idx="19584">
                  <c:v>566.56089660054</c:v>
                </c:pt>
                <c:pt idx="19585">
                  <c:v>571.87958738888</c:v>
                </c:pt>
                <c:pt idx="19586">
                  <c:v>573.57507985092</c:v>
                </c:pt>
                <c:pt idx="19589">
                  <c:v>571.38473462916</c:v>
                </c:pt>
                <c:pt idx="19590">
                  <c:v>568.5014484033101</c:v>
                </c:pt>
                <c:pt idx="19591">
                  <c:v>565.7072838561701</c:v>
                </c:pt>
                <c:pt idx="19592">
                  <c:v>565.64374925248</c:v>
                </c:pt>
                <c:pt idx="19593">
                  <c:v>566.40175483386</c:v>
                </c:pt>
                <c:pt idx="19594">
                  <c:v>452.2314979959696</c:v>
                </c:pt>
                <c:pt idx="19595">
                  <c:v>452.83975758637</c:v>
                </c:pt>
                <c:pt idx="19596">
                  <c:v>452.64994861177</c:v>
                </c:pt>
                <c:pt idx="19597">
                  <c:v>449.75173753993</c:v>
                </c:pt>
                <c:pt idx="19598">
                  <c:v>449.84945204878</c:v>
                </c:pt>
                <c:pt idx="19600">
                  <c:v>561.9212681808375</c:v>
                </c:pt>
                <c:pt idx="19601">
                  <c:v>559.68064554096</c:v>
                </c:pt>
                <c:pt idx="19602">
                  <c:v>565.2042362013105</c:v>
                </c:pt>
                <c:pt idx="19603">
                  <c:v>565.13477148452</c:v>
                </c:pt>
                <c:pt idx="19604">
                  <c:v>601.4906267956083</c:v>
                </c:pt>
                <c:pt idx="19605">
                  <c:v>597.7162254152983</c:v>
                </c:pt>
                <c:pt idx="19606">
                  <c:v>601.46237675212</c:v>
                </c:pt>
                <c:pt idx="19607">
                  <c:v>606.9599682399601</c:v>
                </c:pt>
                <c:pt idx="19608">
                  <c:v>621.19390052045</c:v>
                </c:pt>
                <c:pt idx="19609">
                  <c:v>656.45235585966</c:v>
                </c:pt>
                <c:pt idx="19610">
                  <c:v>688.4187188987194</c:v>
                </c:pt>
                <c:pt idx="19611">
                  <c:v>691.38330519758</c:v>
                </c:pt>
                <c:pt idx="19612">
                  <c:v>687.4001605982494</c:v>
                </c:pt>
                <c:pt idx="19613">
                  <c:v>686.16084591052</c:v>
                </c:pt>
                <c:pt idx="19614">
                  <c:v>654.5595756212</c:v>
                </c:pt>
                <c:pt idx="19615">
                  <c:v>613.9678637197084</c:v>
                </c:pt>
                <c:pt idx="19616">
                  <c:v>608.3706115975</c:v>
                </c:pt>
                <c:pt idx="19617">
                  <c:v>608.88963603999</c:v>
                </c:pt>
                <c:pt idx="19618">
                  <c:v>608.75665258604</c:v>
                </c:pt>
                <c:pt idx="19619">
                  <c:v>607.24037623468</c:v>
                </c:pt>
                <c:pt idx="19620">
                  <c:v>607.7421696520294</c:v>
                </c:pt>
                <c:pt idx="19621">
                  <c:v>607.26974957386</c:v>
                </c:pt>
                <c:pt idx="19623">
                  <c:v>611.10844917956</c:v>
                </c:pt>
                <c:pt idx="19624">
                  <c:v>611.8469185027183</c:v>
                </c:pt>
                <c:pt idx="19626">
                  <c:v>613.64397959268</c:v>
                </c:pt>
                <c:pt idx="19627">
                  <c:v>609.3554242425089</c:v>
                </c:pt>
                <c:pt idx="19628">
                  <c:v>609.27744628129</c:v>
                </c:pt>
                <c:pt idx="19629">
                  <c:v>608.93330506794</c:v>
                </c:pt>
                <c:pt idx="19630">
                  <c:v>612.15773275308</c:v>
                </c:pt>
                <c:pt idx="19631">
                  <c:v>607.98442399954</c:v>
                </c:pt>
                <c:pt idx="19632">
                  <c:v>612.9606499647689</c:v>
                </c:pt>
                <c:pt idx="19633">
                  <c:v>615.89455654908</c:v>
                </c:pt>
                <c:pt idx="19634">
                  <c:v>615.59462401879</c:v>
                </c:pt>
                <c:pt idx="19637">
                  <c:v>612.79268586533</c:v>
                </c:pt>
                <c:pt idx="19638">
                  <c:v>612.69410928462</c:v>
                </c:pt>
                <c:pt idx="19639">
                  <c:v>607.8010205952883</c:v>
                </c:pt>
                <c:pt idx="19640">
                  <c:v>607.12597306651</c:v>
                </c:pt>
                <c:pt idx="19641">
                  <c:v>615.17156439724</c:v>
                </c:pt>
                <c:pt idx="19642">
                  <c:v>614.01739754906</c:v>
                </c:pt>
                <c:pt idx="19643">
                  <c:v>609.80602966069</c:v>
                </c:pt>
                <c:pt idx="19644">
                  <c:v>612.1671807288101</c:v>
                </c:pt>
                <c:pt idx="19645">
                  <c:v>611.12942777327</c:v>
                </c:pt>
                <c:pt idx="19647">
                  <c:v>606.9459642238201</c:v>
                </c:pt>
                <c:pt idx="19648">
                  <c:v>608.84130271601</c:v>
                </c:pt>
                <c:pt idx="19649">
                  <c:v>608.96391891737</c:v>
                </c:pt>
                <c:pt idx="19650">
                  <c:v>613.63214174111</c:v>
                </c:pt>
                <c:pt idx="19651">
                  <c:v>608.86983706005</c:v>
                </c:pt>
                <c:pt idx="19652">
                  <c:v>609.5438161166705</c:v>
                </c:pt>
                <c:pt idx="19655">
                  <c:v>605.9261798253789</c:v>
                </c:pt>
                <c:pt idx="19656">
                  <c:v>604.65445404661</c:v>
                </c:pt>
                <c:pt idx="19657">
                  <c:v>612.3841790046</c:v>
                </c:pt>
                <c:pt idx="19658">
                  <c:v>611.4525965535594</c:v>
                </c:pt>
                <c:pt idx="19659">
                  <c:v>607.10079285298</c:v>
                </c:pt>
                <c:pt idx="19660">
                  <c:v>607.53035034116</c:v>
                </c:pt>
                <c:pt idx="19661">
                  <c:v>616.7399970073</c:v>
                </c:pt>
                <c:pt idx="19662">
                  <c:v>655.4698474441</c:v>
                </c:pt>
                <c:pt idx="19663">
                  <c:v>697.61966280989</c:v>
                </c:pt>
                <c:pt idx="19664">
                  <c:v>694.8051199805989</c:v>
                </c:pt>
                <c:pt idx="19665">
                  <c:v>698.2175257237386</c:v>
                </c:pt>
                <c:pt idx="19668">
                  <c:v>697.4533417339094</c:v>
                </c:pt>
                <c:pt idx="19669">
                  <c:v>706.772640659</c:v>
                </c:pt>
                <c:pt idx="19670">
                  <c:v>708.0932982416</c:v>
                </c:pt>
                <c:pt idx="19671">
                  <c:v>703.4021148590489</c:v>
                </c:pt>
                <c:pt idx="19672">
                  <c:v>693.1052529150094</c:v>
                </c:pt>
                <c:pt idx="19674">
                  <c:v>698.75680580286</c:v>
                </c:pt>
                <c:pt idx="19675">
                  <c:v>686.8075173354779</c:v>
                </c:pt>
                <c:pt idx="19676">
                  <c:v>686.6919946609998</c:v>
                </c:pt>
                <c:pt idx="19677">
                  <c:v>683.9926567858178</c:v>
                </c:pt>
                <c:pt idx="19678">
                  <c:v>688.39094127478</c:v>
                </c:pt>
                <c:pt idx="19679">
                  <c:v>682.8503396859383</c:v>
                </c:pt>
                <c:pt idx="19680">
                  <c:v>685.55187535597</c:v>
                </c:pt>
                <c:pt idx="19681">
                  <c:v>683.77895645588</c:v>
                </c:pt>
                <c:pt idx="19682">
                  <c:v>682.60820005825</c:v>
                </c:pt>
                <c:pt idx="19683">
                  <c:v>683.6021997789201</c:v>
                </c:pt>
                <c:pt idx="19684">
                  <c:v>686.9337087678</c:v>
                </c:pt>
                <c:pt idx="19685">
                  <c:v>687.3668988095183</c:v>
                </c:pt>
                <c:pt idx="19686">
                  <c:v>688.1026927112489</c:v>
                </c:pt>
                <c:pt idx="19688">
                  <c:v>701.57858140259</c:v>
                </c:pt>
                <c:pt idx="19689">
                  <c:v>699.6728304639</c:v>
                </c:pt>
                <c:pt idx="19690">
                  <c:v>692.4306642109989</c:v>
                </c:pt>
                <c:pt idx="19692">
                  <c:v>687.98304614397</c:v>
                </c:pt>
                <c:pt idx="19693">
                  <c:v>654.3340855518301</c:v>
                </c:pt>
                <c:pt idx="19694">
                  <c:v>615.25575985998</c:v>
                </c:pt>
                <c:pt idx="19696">
                  <c:v>614.1171640341294</c:v>
                </c:pt>
                <c:pt idx="19697">
                  <c:v>612.67375210341</c:v>
                </c:pt>
                <c:pt idx="19699">
                  <c:v>609.4985562859388</c:v>
                </c:pt>
                <c:pt idx="19700">
                  <c:v>614.4527206047383</c:v>
                </c:pt>
                <c:pt idx="19701">
                  <c:v>613.73943619857</c:v>
                </c:pt>
                <c:pt idx="19702">
                  <c:v>611.49962732237</c:v>
                </c:pt>
                <c:pt idx="19704">
                  <c:v>614.65769353973</c:v>
                </c:pt>
                <c:pt idx="19705">
                  <c:v>613.6618461992289</c:v>
                </c:pt>
                <c:pt idx="19706">
                  <c:v>611.2704713925</c:v>
                </c:pt>
                <c:pt idx="19707">
                  <c:v>615.6895927114001</c:v>
                </c:pt>
                <c:pt idx="19708">
                  <c:v>614.57248829937</c:v>
                </c:pt>
                <c:pt idx="19709">
                  <c:v>615.90733172952</c:v>
                </c:pt>
                <c:pt idx="19710">
                  <c:v>611.84912300768</c:v>
                </c:pt>
                <c:pt idx="19711">
                  <c:v>615.97508796328</c:v>
                </c:pt>
                <c:pt idx="19712">
                  <c:v>614.44468091968</c:v>
                </c:pt>
                <c:pt idx="19713">
                  <c:v>613.26051428319</c:v>
                </c:pt>
                <c:pt idx="19714">
                  <c:v>612.03293595772</c:v>
                </c:pt>
                <c:pt idx="19715">
                  <c:v>616.61408223296</c:v>
                </c:pt>
                <c:pt idx="19716">
                  <c:v>615.82985366219</c:v>
                </c:pt>
                <c:pt idx="19717">
                  <c:v>403.4016038399001</c:v>
                </c:pt>
                <c:pt idx="19798">
                  <c:v>341.78090113728</c:v>
                </c:pt>
                <c:pt idx="19800">
                  <c:v>432.948678953189</c:v>
                </c:pt>
                <c:pt idx="19801">
                  <c:v>553.17153659984</c:v>
                </c:pt>
                <c:pt idx="19802">
                  <c:v>605.34737751332</c:v>
                </c:pt>
                <c:pt idx="19803">
                  <c:v>603.8173688822475</c:v>
                </c:pt>
                <c:pt idx="19804">
                  <c:v>608.97593072817</c:v>
                </c:pt>
                <c:pt idx="19806">
                  <c:v>605.921366405879</c:v>
                </c:pt>
                <c:pt idx="19807">
                  <c:v>608.3051345889701</c:v>
                </c:pt>
                <c:pt idx="19808">
                  <c:v>605.40882714331</c:v>
                </c:pt>
                <c:pt idx="19809">
                  <c:v>611.4342482734094</c:v>
                </c:pt>
                <c:pt idx="19810">
                  <c:v>608.15829104623</c:v>
                </c:pt>
                <c:pt idx="19812">
                  <c:v>604.5364636194794</c:v>
                </c:pt>
                <c:pt idx="19813">
                  <c:v>607.39875362208</c:v>
                </c:pt>
                <c:pt idx="19814">
                  <c:v>607.19557164671</c:v>
                </c:pt>
                <c:pt idx="19816">
                  <c:v>608.72375166141</c:v>
                </c:pt>
                <c:pt idx="19817">
                  <c:v>606.0028117653101</c:v>
                </c:pt>
                <c:pt idx="19818">
                  <c:v>609.50209575111</c:v>
                </c:pt>
                <c:pt idx="19819">
                  <c:v>608.14868260768</c:v>
                </c:pt>
                <c:pt idx="19820">
                  <c:v>607.2807290441905</c:v>
                </c:pt>
                <c:pt idx="19821">
                  <c:v>609.5921224179185</c:v>
                </c:pt>
                <c:pt idx="19822">
                  <c:v>606.62488486175</c:v>
                </c:pt>
                <c:pt idx="19823">
                  <c:v>608.47856345977</c:v>
                </c:pt>
                <c:pt idx="19824">
                  <c:v>609.33835222562</c:v>
                </c:pt>
                <c:pt idx="19825">
                  <c:v>608.3422363859572</c:v>
                </c:pt>
                <c:pt idx="19826">
                  <c:v>605.09178905203</c:v>
                </c:pt>
                <c:pt idx="19827">
                  <c:v>607.91573174063</c:v>
                </c:pt>
                <c:pt idx="19829">
                  <c:v>609.84070497434</c:v>
                </c:pt>
                <c:pt idx="19830">
                  <c:v>608.99038691799</c:v>
                </c:pt>
                <c:pt idx="19831">
                  <c:v>606.1280028814087</c:v>
                </c:pt>
                <c:pt idx="19832">
                  <c:v>608.35203007059</c:v>
                </c:pt>
                <c:pt idx="19833">
                  <c:v>611.1102516900601</c:v>
                </c:pt>
                <c:pt idx="19834">
                  <c:v>611.6345990829184</c:v>
                </c:pt>
                <c:pt idx="19835">
                  <c:v>609.3771079007494</c:v>
                </c:pt>
                <c:pt idx="19836">
                  <c:v>605.9580066240101</c:v>
                </c:pt>
                <c:pt idx="19837">
                  <c:v>607.36845067094</c:v>
                </c:pt>
                <c:pt idx="19838">
                  <c:v>609.13631377094</c:v>
                </c:pt>
                <c:pt idx="19839">
                  <c:v>608.6980034994399</c:v>
                </c:pt>
                <c:pt idx="19841">
                  <c:v>608.65253273086</c:v>
                </c:pt>
                <c:pt idx="19842">
                  <c:v>606.25485441157</c:v>
                </c:pt>
                <c:pt idx="19843">
                  <c:v>606.0555206270401</c:v>
                </c:pt>
                <c:pt idx="19845">
                  <c:v>612.4975971029785</c:v>
                </c:pt>
                <c:pt idx="19846">
                  <c:v>608.72117953628</c:v>
                </c:pt>
                <c:pt idx="19847">
                  <c:v>605.9646403064701</c:v>
                </c:pt>
                <c:pt idx="19848">
                  <c:v>607.42434384044</c:v>
                </c:pt>
                <c:pt idx="19849">
                  <c:v>604.05370433214</c:v>
                </c:pt>
                <c:pt idx="19851">
                  <c:v>612.0198776504505</c:v>
                </c:pt>
                <c:pt idx="19852">
                  <c:v>608.8349456569301</c:v>
                </c:pt>
                <c:pt idx="19853">
                  <c:v>606.29971271826</c:v>
                </c:pt>
                <c:pt idx="19854">
                  <c:v>608.76247099982</c:v>
                </c:pt>
                <c:pt idx="19855">
                  <c:v>605.962639806978</c:v>
                </c:pt>
                <c:pt idx="19856">
                  <c:v>609.97557402789</c:v>
                </c:pt>
                <c:pt idx="19857">
                  <c:v>612.11818234363</c:v>
                </c:pt>
                <c:pt idx="19858">
                  <c:v>608.09442431507</c:v>
                </c:pt>
                <c:pt idx="19859">
                  <c:v>606.8128411714488</c:v>
                </c:pt>
                <c:pt idx="19860">
                  <c:v>608.67939753173</c:v>
                </c:pt>
                <c:pt idx="19861">
                  <c:v>607.95470625068</c:v>
                </c:pt>
                <c:pt idx="19862">
                  <c:v>608.87192394691</c:v>
                </c:pt>
                <c:pt idx="19864">
                  <c:v>612.28770792822</c:v>
                </c:pt>
                <c:pt idx="19865">
                  <c:v>605.328374506041</c:v>
                </c:pt>
                <c:pt idx="19866">
                  <c:v>609.96883386702</c:v>
                </c:pt>
                <c:pt idx="19868">
                  <c:v>612.73877630762</c:v>
                </c:pt>
                <c:pt idx="19869">
                  <c:v>609.2228158251401</c:v>
                </c:pt>
                <c:pt idx="19872">
                  <c:v>612.12398481349</c:v>
                </c:pt>
                <c:pt idx="19873">
                  <c:v>613.3464808890386</c:v>
                </c:pt>
                <c:pt idx="19874">
                  <c:v>609.1825594224189</c:v>
                </c:pt>
                <c:pt idx="19876">
                  <c:v>611.37011759862</c:v>
                </c:pt>
                <c:pt idx="19877">
                  <c:v>611.61225876069</c:v>
                </c:pt>
                <c:pt idx="19878">
                  <c:v>612.71181224307</c:v>
                </c:pt>
                <c:pt idx="19879">
                  <c:v>608.834891502</c:v>
                </c:pt>
                <c:pt idx="19880">
                  <c:v>609.7402772592201</c:v>
                </c:pt>
                <c:pt idx="19881">
                  <c:v>613.1069299853689</c:v>
                </c:pt>
                <c:pt idx="19882">
                  <c:v>613.53072207143</c:v>
                </c:pt>
                <c:pt idx="19884">
                  <c:v>611.2696049636301</c:v>
                </c:pt>
                <c:pt idx="19885">
                  <c:v>606.9025055911999</c:v>
                </c:pt>
                <c:pt idx="19886">
                  <c:v>611.87690885642</c:v>
                </c:pt>
                <c:pt idx="19887">
                  <c:v>611.66958391701</c:v>
                </c:pt>
                <c:pt idx="19888">
                  <c:v>612.5647915732</c:v>
                </c:pt>
                <c:pt idx="19890">
                  <c:v>611.39330780118</c:v>
                </c:pt>
                <c:pt idx="19891">
                  <c:v>608.9690663335994</c:v>
                </c:pt>
                <c:pt idx="19893">
                  <c:v>611.80387759298</c:v>
                </c:pt>
                <c:pt idx="19894">
                  <c:v>612.5174185941701</c:v>
                </c:pt>
                <c:pt idx="19896">
                  <c:v>611.00849340426</c:v>
                </c:pt>
                <c:pt idx="19897">
                  <c:v>609.3242891012688</c:v>
                </c:pt>
                <c:pt idx="19899">
                  <c:v>611.8969207734185</c:v>
                </c:pt>
                <c:pt idx="19900">
                  <c:v>608.48243140689</c:v>
                </c:pt>
                <c:pt idx="19901">
                  <c:v>609.66894154936</c:v>
                </c:pt>
                <c:pt idx="19902">
                  <c:v>613.77861236862</c:v>
                </c:pt>
                <c:pt idx="19903">
                  <c:v>609.7080737422005</c:v>
                </c:pt>
                <c:pt idx="19905">
                  <c:v>611.3202142800887</c:v>
                </c:pt>
                <c:pt idx="19906">
                  <c:v>619.588858256201</c:v>
                </c:pt>
                <c:pt idx="19907">
                  <c:v>695.7591884753001</c:v>
                </c:pt>
                <c:pt idx="19908">
                  <c:v>689.70930581257</c:v>
                </c:pt>
                <c:pt idx="19909">
                  <c:v>684.1616949925186</c:v>
                </c:pt>
                <c:pt idx="19910">
                  <c:v>684.68593888163</c:v>
                </c:pt>
                <c:pt idx="19911">
                  <c:v>692.1394818848694</c:v>
                </c:pt>
                <c:pt idx="19912">
                  <c:v>696.8297624907586</c:v>
                </c:pt>
                <c:pt idx="19913">
                  <c:v>708.1322268460889</c:v>
                </c:pt>
                <c:pt idx="19914">
                  <c:v>688.6248471857588</c:v>
                </c:pt>
                <c:pt idx="19915">
                  <c:v>659.3601981968486</c:v>
                </c:pt>
                <c:pt idx="19917">
                  <c:v>633.49864055897</c:v>
                </c:pt>
                <c:pt idx="19918">
                  <c:v>614.51314567726</c:v>
                </c:pt>
                <c:pt idx="19919">
                  <c:v>612.3895655899194</c:v>
                </c:pt>
                <c:pt idx="19920">
                  <c:v>613.3213156417601</c:v>
                </c:pt>
                <c:pt idx="19921">
                  <c:v>611.8222780924075</c:v>
                </c:pt>
                <c:pt idx="19922">
                  <c:v>613.2964893616</c:v>
                </c:pt>
                <c:pt idx="19923">
                  <c:v>609.78476101842</c:v>
                </c:pt>
                <c:pt idx="19924">
                  <c:v>611.04009200435</c:v>
                </c:pt>
                <c:pt idx="19925">
                  <c:v>612.10678468429</c:v>
                </c:pt>
                <c:pt idx="19926">
                  <c:v>617.0618853035801</c:v>
                </c:pt>
                <c:pt idx="19927">
                  <c:v>612.38306778682</c:v>
                </c:pt>
                <c:pt idx="19928">
                  <c:v>613.57445348845</c:v>
                </c:pt>
                <c:pt idx="19929">
                  <c:v>611.0368930765905</c:v>
                </c:pt>
                <c:pt idx="19930">
                  <c:v>611.48959351201</c:v>
                </c:pt>
                <c:pt idx="19931">
                  <c:v>615.78495297206</c:v>
                </c:pt>
                <c:pt idx="19932">
                  <c:v>614.37891887869</c:v>
                </c:pt>
                <c:pt idx="19933">
                  <c:v>622.20710446775</c:v>
                </c:pt>
                <c:pt idx="19934">
                  <c:v>629.6340598149283</c:v>
                </c:pt>
                <c:pt idx="19935">
                  <c:v>629.178996172</c:v>
                </c:pt>
                <c:pt idx="19936">
                  <c:v>634.72198987093</c:v>
                </c:pt>
                <c:pt idx="19937">
                  <c:v>642.8445494100794</c:v>
                </c:pt>
                <c:pt idx="19938">
                  <c:v>654.98760523663</c:v>
                </c:pt>
                <c:pt idx="19939">
                  <c:v>662.8666531972075</c:v>
                </c:pt>
                <c:pt idx="19940">
                  <c:v>663.15447551807</c:v>
                </c:pt>
                <c:pt idx="19941">
                  <c:v>652.6499426252401</c:v>
                </c:pt>
                <c:pt idx="19942">
                  <c:v>641.0016014222288</c:v>
                </c:pt>
                <c:pt idx="19943">
                  <c:v>636.4618804020394</c:v>
                </c:pt>
                <c:pt idx="19944">
                  <c:v>624.48372869582</c:v>
                </c:pt>
                <c:pt idx="19945">
                  <c:v>619.28582576572</c:v>
                </c:pt>
                <c:pt idx="19946">
                  <c:v>613.1427013751</c:v>
                </c:pt>
                <c:pt idx="19948">
                  <c:v>614.17576198539</c:v>
                </c:pt>
                <c:pt idx="19949">
                  <c:v>615.55116054163</c:v>
                </c:pt>
                <c:pt idx="19950">
                  <c:v>613.2459704927701</c:v>
                </c:pt>
                <c:pt idx="19951">
                  <c:v>614.3020673738189</c:v>
                </c:pt>
                <c:pt idx="19952">
                  <c:v>611.32263666952</c:v>
                </c:pt>
                <c:pt idx="19953">
                  <c:v>612.4208077535201</c:v>
                </c:pt>
                <c:pt idx="19954">
                  <c:v>617.5572381120785</c:v>
                </c:pt>
                <c:pt idx="19955">
                  <c:v>613.5669299451994</c:v>
                </c:pt>
                <c:pt idx="19956">
                  <c:v>616.03191820761</c:v>
                </c:pt>
                <c:pt idx="19957">
                  <c:v>617.56248800963</c:v>
                </c:pt>
                <c:pt idx="19958">
                  <c:v>616.0066341140594</c:v>
                </c:pt>
                <c:pt idx="19959">
                  <c:v>612.0973355394005</c:v>
                </c:pt>
                <c:pt idx="19960">
                  <c:v>616.34850707588</c:v>
                </c:pt>
                <c:pt idx="19961">
                  <c:v>618.59893866437</c:v>
                </c:pt>
                <c:pt idx="19962">
                  <c:v>619.61583780565</c:v>
                </c:pt>
                <c:pt idx="19963">
                  <c:v>613.29468193668</c:v>
                </c:pt>
                <c:pt idx="19964">
                  <c:v>614.3564785559594</c:v>
                </c:pt>
                <c:pt idx="19965">
                  <c:v>618.3408494815586</c:v>
                </c:pt>
                <c:pt idx="19966">
                  <c:v>618.49574147269</c:v>
                </c:pt>
                <c:pt idx="19967">
                  <c:v>616.9077469349294</c:v>
                </c:pt>
                <c:pt idx="19968">
                  <c:v>619.0240462847</c:v>
                </c:pt>
                <c:pt idx="19969">
                  <c:v>616.9476755668001</c:v>
                </c:pt>
                <c:pt idx="19970">
                  <c:v>613.5805245059494</c:v>
                </c:pt>
                <c:pt idx="19971">
                  <c:v>615.50628577282</c:v>
                </c:pt>
                <c:pt idx="19972">
                  <c:v>617.65866116809</c:v>
                </c:pt>
                <c:pt idx="19973">
                  <c:v>622.0038519247601</c:v>
                </c:pt>
                <c:pt idx="19974">
                  <c:v>619.19927440745</c:v>
                </c:pt>
                <c:pt idx="19975">
                  <c:v>617.3464014891894</c:v>
                </c:pt>
                <c:pt idx="19976">
                  <c:v>619.28370172677</c:v>
                </c:pt>
                <c:pt idx="19977">
                  <c:v>615.05603205059</c:v>
                </c:pt>
                <c:pt idx="19978">
                  <c:v>617.3892293077088</c:v>
                </c:pt>
                <c:pt idx="19979">
                  <c:v>622.3586281525883</c:v>
                </c:pt>
                <c:pt idx="19980">
                  <c:v>615.21117164578</c:v>
                </c:pt>
                <c:pt idx="19981">
                  <c:v>617.09224601219</c:v>
                </c:pt>
                <c:pt idx="19982">
                  <c:v>619.72461381645</c:v>
                </c:pt>
                <c:pt idx="19983">
                  <c:v>616.8482280875483</c:v>
                </c:pt>
                <c:pt idx="19984">
                  <c:v>619.2638254624201</c:v>
                </c:pt>
                <c:pt idx="19985">
                  <c:v>619.9932761988</c:v>
                </c:pt>
                <c:pt idx="19986">
                  <c:v>617.0647557659794</c:v>
                </c:pt>
                <c:pt idx="19987">
                  <c:v>618.6610010662</c:v>
                </c:pt>
                <c:pt idx="19988">
                  <c:v>621.7013209456501</c:v>
                </c:pt>
                <c:pt idx="19989">
                  <c:v>618.0872421193301</c:v>
                </c:pt>
                <c:pt idx="19990">
                  <c:v>616.2914740339</c:v>
                </c:pt>
                <c:pt idx="19992">
                  <c:v>618.26906069055</c:v>
                </c:pt>
                <c:pt idx="19994">
                  <c:v>617.6321086358594</c:v>
                </c:pt>
                <c:pt idx="19996">
                  <c:v>615.2550955884699</c:v>
                </c:pt>
                <c:pt idx="19997">
                  <c:v>618.9824099159794</c:v>
                </c:pt>
                <c:pt idx="19999">
                  <c:v>618.09990312038</c:v>
                </c:pt>
                <c:pt idx="20000">
                  <c:v>621.14115451361</c:v>
                </c:pt>
                <c:pt idx="20001">
                  <c:v>614.6814298167801</c:v>
                </c:pt>
                <c:pt idx="20002">
                  <c:v>619.89442794511</c:v>
                </c:pt>
                <c:pt idx="20003">
                  <c:v>616.5366295597094</c:v>
                </c:pt>
                <c:pt idx="20004">
                  <c:v>618.3113936813494</c:v>
                </c:pt>
                <c:pt idx="20006">
                  <c:v>613.4514125323</c:v>
                </c:pt>
                <c:pt idx="20007">
                  <c:v>626.3029575875094</c:v>
                </c:pt>
                <c:pt idx="20008">
                  <c:v>644.81678431154</c:v>
                </c:pt>
                <c:pt idx="20009">
                  <c:v>662.65329656393</c:v>
                </c:pt>
                <c:pt idx="20010">
                  <c:v>681.68819136895</c:v>
                </c:pt>
                <c:pt idx="20011">
                  <c:v>695.88863266847</c:v>
                </c:pt>
                <c:pt idx="20012">
                  <c:v>701.32339795934</c:v>
                </c:pt>
                <c:pt idx="20013">
                  <c:v>703.84398665167</c:v>
                </c:pt>
                <c:pt idx="20016">
                  <c:v>684.96780955284</c:v>
                </c:pt>
                <c:pt idx="20018">
                  <c:v>687.8041041982084</c:v>
                </c:pt>
                <c:pt idx="20019">
                  <c:v>691.81333186219</c:v>
                </c:pt>
                <c:pt idx="20020">
                  <c:v>683.7084490094905</c:v>
                </c:pt>
                <c:pt idx="20021">
                  <c:v>688.84081191648</c:v>
                </c:pt>
                <c:pt idx="20022">
                  <c:v>687.98013267767</c:v>
                </c:pt>
                <c:pt idx="20023">
                  <c:v>691.06847901963</c:v>
                </c:pt>
                <c:pt idx="20024">
                  <c:v>688.51289796767</c:v>
                </c:pt>
                <c:pt idx="20025">
                  <c:v>687.7593172445</c:v>
                </c:pt>
                <c:pt idx="20026">
                  <c:v>688.17135732494</c:v>
                </c:pt>
                <c:pt idx="20027">
                  <c:v>691.07290324274</c:v>
                </c:pt>
                <c:pt idx="20028">
                  <c:v>688.94499245742</c:v>
                </c:pt>
                <c:pt idx="20029">
                  <c:v>692.67553475514</c:v>
                </c:pt>
                <c:pt idx="20030">
                  <c:v>688.9622242932472</c:v>
                </c:pt>
                <c:pt idx="20031">
                  <c:v>695.18666825174</c:v>
                </c:pt>
                <c:pt idx="20032">
                  <c:v>697.5069202636</c:v>
                </c:pt>
                <c:pt idx="20033">
                  <c:v>704.69474134198</c:v>
                </c:pt>
                <c:pt idx="20034">
                  <c:v>699.82778542816</c:v>
                </c:pt>
                <c:pt idx="20035">
                  <c:v>699.3116805139089</c:v>
                </c:pt>
                <c:pt idx="20036">
                  <c:v>691.40569057815</c:v>
                </c:pt>
                <c:pt idx="20037">
                  <c:v>679.5514518696</c:v>
                </c:pt>
                <c:pt idx="20039">
                  <c:v>628.47586241624</c:v>
                </c:pt>
                <c:pt idx="20040">
                  <c:v>619.4161994588999</c:v>
                </c:pt>
                <c:pt idx="20041">
                  <c:v>614.0232515520801</c:v>
                </c:pt>
                <c:pt idx="20042">
                  <c:v>617.2324787581505</c:v>
                </c:pt>
                <c:pt idx="20043">
                  <c:v>617.51319437177</c:v>
                </c:pt>
                <c:pt idx="20044">
                  <c:v>616.78848054272</c:v>
                </c:pt>
                <c:pt idx="20045">
                  <c:v>614.95306901981</c:v>
                </c:pt>
                <c:pt idx="20046">
                  <c:v>618.28773547987</c:v>
                </c:pt>
                <c:pt idx="20047">
                  <c:v>615.68173327652</c:v>
                </c:pt>
                <c:pt idx="20048">
                  <c:v>621.98947763126</c:v>
                </c:pt>
                <c:pt idx="20049">
                  <c:v>616.0980571902</c:v>
                </c:pt>
                <c:pt idx="20050">
                  <c:v>614.9513099432601</c:v>
                </c:pt>
                <c:pt idx="20051">
                  <c:v>617.6527659019594</c:v>
                </c:pt>
                <c:pt idx="20052">
                  <c:v>616.05184562684</c:v>
                </c:pt>
                <c:pt idx="20053">
                  <c:v>618.5333545240805</c:v>
                </c:pt>
                <c:pt idx="20054">
                  <c:v>616.52363319629</c:v>
                </c:pt>
                <c:pt idx="20055">
                  <c:v>619.8344717814894</c:v>
                </c:pt>
                <c:pt idx="20056">
                  <c:v>618.66807045761</c:v>
                </c:pt>
                <c:pt idx="20057">
                  <c:v>619.6699137812386</c:v>
                </c:pt>
                <c:pt idx="20058">
                  <c:v>618.5901106839589</c:v>
                </c:pt>
                <c:pt idx="20059">
                  <c:v>616.1726226058994</c:v>
                </c:pt>
                <c:pt idx="20060">
                  <c:v>619.4064964489194</c:v>
                </c:pt>
                <c:pt idx="20061">
                  <c:v>617.41286560607</c:v>
                </c:pt>
                <c:pt idx="20062">
                  <c:v>619.15723924465</c:v>
                </c:pt>
                <c:pt idx="20063">
                  <c:v>617.6319686836994</c:v>
                </c:pt>
                <c:pt idx="20065">
                  <c:v>618.4215940366801</c:v>
                </c:pt>
                <c:pt idx="20066">
                  <c:v>622.1194381958701</c:v>
                </c:pt>
                <c:pt idx="20067">
                  <c:v>619.39451487164</c:v>
                </c:pt>
                <c:pt idx="20068">
                  <c:v>617.0308561028294</c:v>
                </c:pt>
                <c:pt idx="20070">
                  <c:v>431.5823640388799</c:v>
                </c:pt>
                <c:pt idx="20173">
                  <c:v>429.735508187259</c:v>
                </c:pt>
                <c:pt idx="20174">
                  <c:v>576.49900723315</c:v>
                </c:pt>
                <c:pt idx="20175">
                  <c:v>613.2041511719401</c:v>
                </c:pt>
                <c:pt idx="20176">
                  <c:v>615.5198521763</c:v>
                </c:pt>
                <c:pt idx="20178">
                  <c:v>615.37038885078</c:v>
                </c:pt>
                <c:pt idx="20179">
                  <c:v>614.96874207822</c:v>
                </c:pt>
                <c:pt idx="20180">
                  <c:v>614.4391044243594</c:v>
                </c:pt>
                <c:pt idx="20181">
                  <c:v>616.69281703422</c:v>
                </c:pt>
                <c:pt idx="20182">
                  <c:v>617.2002077877594</c:v>
                </c:pt>
                <c:pt idx="20183">
                  <c:v>616.26436654214</c:v>
                </c:pt>
                <c:pt idx="20184">
                  <c:v>616.6072030369601</c:v>
                </c:pt>
                <c:pt idx="20185">
                  <c:v>615.777847961361</c:v>
                </c:pt>
                <c:pt idx="20186">
                  <c:v>619.1366612939983</c:v>
                </c:pt>
                <c:pt idx="20187">
                  <c:v>618.60795669916</c:v>
                </c:pt>
                <c:pt idx="20188">
                  <c:v>617.99518866664</c:v>
                </c:pt>
                <c:pt idx="20189">
                  <c:v>617.587976766</c:v>
                </c:pt>
                <c:pt idx="20190">
                  <c:v>612.861767842738</c:v>
                </c:pt>
                <c:pt idx="20191">
                  <c:v>619.8964125443</c:v>
                </c:pt>
                <c:pt idx="20192">
                  <c:v>619.1392368966</c:v>
                </c:pt>
                <c:pt idx="20193">
                  <c:v>618.2022484624594</c:v>
                </c:pt>
                <c:pt idx="20194">
                  <c:v>613.73560705408</c:v>
                </c:pt>
                <c:pt idx="20195">
                  <c:v>618.9165280697794</c:v>
                </c:pt>
                <c:pt idx="20198">
                  <c:v>619.29820848912</c:v>
                </c:pt>
                <c:pt idx="20199">
                  <c:v>614.23580474454</c:v>
                </c:pt>
                <c:pt idx="20200">
                  <c:v>622.55217527036</c:v>
                </c:pt>
                <c:pt idx="20203">
                  <c:v>615.78381245094</c:v>
                </c:pt>
                <c:pt idx="20205">
                  <c:v>592.86871150116</c:v>
                </c:pt>
                <c:pt idx="20206">
                  <c:v>372.1627162039501</c:v>
                </c:pt>
                <c:pt idx="20207">
                  <c:v>368.38697503773</c:v>
                </c:pt>
                <c:pt idx="20208">
                  <c:v>369.72007904976</c:v>
                </c:pt>
                <c:pt idx="20209">
                  <c:v>369.3394326853501</c:v>
                </c:pt>
                <c:pt idx="20210">
                  <c:v>368.7713763639891</c:v>
                </c:pt>
                <c:pt idx="20211">
                  <c:v>369.33722384037</c:v>
                </c:pt>
                <c:pt idx="20212">
                  <c:v>369.11807230104</c:v>
                </c:pt>
                <c:pt idx="20213">
                  <c:v>369.22964867343</c:v>
                </c:pt>
                <c:pt idx="20214">
                  <c:v>366.9683377524288</c:v>
                </c:pt>
                <c:pt idx="20215">
                  <c:v>368.702946742619</c:v>
                </c:pt>
                <c:pt idx="20216">
                  <c:v>368.95152073076</c:v>
                </c:pt>
                <c:pt idx="20217">
                  <c:v>369.2807879505991</c:v>
                </c:pt>
                <c:pt idx="20218">
                  <c:v>365.59283457894</c:v>
                </c:pt>
                <c:pt idx="20219">
                  <c:v>365.8430844306999</c:v>
                </c:pt>
                <c:pt idx="20220">
                  <c:v>368.9356338866396</c:v>
                </c:pt>
                <c:pt idx="20221">
                  <c:v>369.9002761665996</c:v>
                </c:pt>
                <c:pt idx="20222">
                  <c:v>366.08198082454</c:v>
                </c:pt>
                <c:pt idx="20223">
                  <c:v>366.57730852984</c:v>
                </c:pt>
                <c:pt idx="20224">
                  <c:v>368.39680945136</c:v>
                </c:pt>
                <c:pt idx="20225">
                  <c:v>369.8571976580699</c:v>
                </c:pt>
                <c:pt idx="20226">
                  <c:v>371.0919678013</c:v>
                </c:pt>
                <c:pt idx="20227">
                  <c:v>367.3404123459001</c:v>
                </c:pt>
                <c:pt idx="20228">
                  <c:v>367.798912347929</c:v>
                </c:pt>
                <c:pt idx="20229">
                  <c:v>549.65066254626</c:v>
                </c:pt>
                <c:pt idx="20230">
                  <c:v>546.74031495468</c:v>
                </c:pt>
                <c:pt idx="20231">
                  <c:v>546.9526611428379</c:v>
                </c:pt>
                <c:pt idx="20232">
                  <c:v>369.406796923229</c:v>
                </c:pt>
                <c:pt idx="20234">
                  <c:v>549.98228886834</c:v>
                </c:pt>
                <c:pt idx="20235">
                  <c:v>551.1370678715389</c:v>
                </c:pt>
                <c:pt idx="20238">
                  <c:v>367.7892875482191</c:v>
                </c:pt>
                <c:pt idx="20239">
                  <c:v>371.9421590931601</c:v>
                </c:pt>
                <c:pt idx="20240">
                  <c:v>372.76653983784</c:v>
                </c:pt>
                <c:pt idx="20241">
                  <c:v>373.15699486287</c:v>
                </c:pt>
                <c:pt idx="20242">
                  <c:v>369.61234397772</c:v>
                </c:pt>
                <c:pt idx="20244">
                  <c:v>372.938595354089</c:v>
                </c:pt>
                <c:pt idx="20245">
                  <c:v>373.69910717331</c:v>
                </c:pt>
                <c:pt idx="20246">
                  <c:v>373.880725347479</c:v>
                </c:pt>
                <c:pt idx="20248">
                  <c:v>373.533681478589</c:v>
                </c:pt>
                <c:pt idx="20249">
                  <c:v>372.9507917394001</c:v>
                </c:pt>
                <c:pt idx="20250">
                  <c:v>373.6534906047</c:v>
                </c:pt>
                <c:pt idx="20251">
                  <c:v>369.840610948499</c:v>
                </c:pt>
                <c:pt idx="20252">
                  <c:v>372.4201970446786</c:v>
                </c:pt>
                <c:pt idx="20253">
                  <c:v>372.5324778769199</c:v>
                </c:pt>
                <c:pt idx="20254">
                  <c:v>372.24928065747</c:v>
                </c:pt>
                <c:pt idx="20255">
                  <c:v>368.75501253956</c:v>
                </c:pt>
                <c:pt idx="20256">
                  <c:v>371.39979688723</c:v>
                </c:pt>
                <c:pt idx="20257">
                  <c:v>602.4349096237501</c:v>
                </c:pt>
                <c:pt idx="20258">
                  <c:v>601.557605013778</c:v>
                </c:pt>
                <c:pt idx="20260">
                  <c:v>599.9387653260001</c:v>
                </c:pt>
                <c:pt idx="20262">
                  <c:v>599.66581346748</c:v>
                </c:pt>
                <c:pt idx="20263">
                  <c:v>595.723704944</c:v>
                </c:pt>
                <c:pt idx="20265">
                  <c:v>619.280354924671</c:v>
                </c:pt>
                <c:pt idx="20266">
                  <c:v>614.65806122373</c:v>
                </c:pt>
                <c:pt idx="20267">
                  <c:v>614.3174725056</c:v>
                </c:pt>
                <c:pt idx="20268">
                  <c:v>618.78217122347</c:v>
                </c:pt>
                <c:pt idx="20269">
                  <c:v>621.77694986618</c:v>
                </c:pt>
                <c:pt idx="20270">
                  <c:v>616.8072380836986</c:v>
                </c:pt>
                <c:pt idx="20271">
                  <c:v>616.91300158123</c:v>
                </c:pt>
                <c:pt idx="20272">
                  <c:v>615.290848006651</c:v>
                </c:pt>
                <c:pt idx="20273">
                  <c:v>618.18236186937</c:v>
                </c:pt>
                <c:pt idx="20274">
                  <c:v>613.16560863911</c:v>
                </c:pt>
                <c:pt idx="20275">
                  <c:v>612.58099450088</c:v>
                </c:pt>
                <c:pt idx="20276">
                  <c:v>612.80060252179</c:v>
                </c:pt>
                <c:pt idx="20277">
                  <c:v>618.7171558260801</c:v>
                </c:pt>
                <c:pt idx="20278">
                  <c:v>642.8726657138787</c:v>
                </c:pt>
                <c:pt idx="20279">
                  <c:v>692.65368954768</c:v>
                </c:pt>
                <c:pt idx="20280">
                  <c:v>701.06689105536</c:v>
                </c:pt>
                <c:pt idx="20281">
                  <c:v>697.25486366697</c:v>
                </c:pt>
                <c:pt idx="20282">
                  <c:v>674.32077656272</c:v>
                </c:pt>
                <c:pt idx="20283">
                  <c:v>649.43573726438</c:v>
                </c:pt>
                <c:pt idx="20284">
                  <c:v>517.0100204732901</c:v>
                </c:pt>
                <c:pt idx="20285">
                  <c:v>454.0390723968501</c:v>
                </c:pt>
                <c:pt idx="20286">
                  <c:v>406.7672334185191</c:v>
                </c:pt>
                <c:pt idx="20287">
                  <c:v>362.7488544167899</c:v>
                </c:pt>
                <c:pt idx="20415">
                  <c:v>303.951077422229</c:v>
                </c:pt>
                <c:pt idx="20416">
                  <c:v>318.850112944079</c:v>
                </c:pt>
                <c:pt idx="20417">
                  <c:v>373.2498524366</c:v>
                </c:pt>
                <c:pt idx="20418">
                  <c:v>393.27980852615</c:v>
                </c:pt>
                <c:pt idx="20419">
                  <c:v>555.51918441666</c:v>
                </c:pt>
                <c:pt idx="20420">
                  <c:v>585.8855314009094</c:v>
                </c:pt>
                <c:pt idx="20421">
                  <c:v>594.6114910957589</c:v>
                </c:pt>
                <c:pt idx="20422">
                  <c:v>607.17628833821</c:v>
                </c:pt>
                <c:pt idx="20423">
                  <c:v>604.6634292039694</c:v>
                </c:pt>
                <c:pt idx="20424">
                  <c:v>608.28560496362</c:v>
                </c:pt>
                <c:pt idx="20425">
                  <c:v>613.4250133204894</c:v>
                </c:pt>
                <c:pt idx="20426">
                  <c:v>619.85851960116</c:v>
                </c:pt>
                <c:pt idx="20427">
                  <c:v>623.71279555892</c:v>
                </c:pt>
                <c:pt idx="20428">
                  <c:v>641.4559135936494</c:v>
                </c:pt>
                <c:pt idx="20429">
                  <c:v>645.34906117678</c:v>
                </c:pt>
                <c:pt idx="20430">
                  <c:v>641.3562283380683</c:v>
                </c:pt>
                <c:pt idx="20432">
                  <c:v>624.04335806873</c:v>
                </c:pt>
                <c:pt idx="20433">
                  <c:v>618.91533306839</c:v>
                </c:pt>
                <c:pt idx="20434">
                  <c:v>608.74598340995</c:v>
                </c:pt>
                <c:pt idx="20436">
                  <c:v>596.66269196314</c:v>
                </c:pt>
                <c:pt idx="20437">
                  <c:v>595.71984899782</c:v>
                </c:pt>
                <c:pt idx="20438">
                  <c:v>592.38887049694</c:v>
                </c:pt>
                <c:pt idx="20439">
                  <c:v>591.5519977373499</c:v>
                </c:pt>
                <c:pt idx="20441">
                  <c:v>591.9052082158194</c:v>
                </c:pt>
                <c:pt idx="20442">
                  <c:v>595.08047901406</c:v>
                </c:pt>
                <c:pt idx="20443">
                  <c:v>594.6391159847487</c:v>
                </c:pt>
                <c:pt idx="20444">
                  <c:v>594.9741949501</c:v>
                </c:pt>
                <c:pt idx="20445">
                  <c:v>594.5390639354189</c:v>
                </c:pt>
                <c:pt idx="20447">
                  <c:v>594.19315340611</c:v>
                </c:pt>
                <c:pt idx="20448">
                  <c:v>594.01973662481</c:v>
                </c:pt>
                <c:pt idx="20452">
                  <c:v>593.64196624918</c:v>
                </c:pt>
                <c:pt idx="20453">
                  <c:v>592.3015233492894</c:v>
                </c:pt>
                <c:pt idx="20456">
                  <c:v>591.4574283169686</c:v>
                </c:pt>
                <c:pt idx="20457">
                  <c:v>592.17082035309</c:v>
                </c:pt>
                <c:pt idx="20460">
                  <c:v>593.07129466536</c:v>
                </c:pt>
                <c:pt idx="20461">
                  <c:v>597.8651392807085</c:v>
                </c:pt>
                <c:pt idx="20462">
                  <c:v>594.60839017543</c:v>
                </c:pt>
                <c:pt idx="20463">
                  <c:v>594.41472231238</c:v>
                </c:pt>
                <c:pt idx="20464">
                  <c:v>593.72540685507</c:v>
                </c:pt>
                <c:pt idx="20465">
                  <c:v>596.51000900086</c:v>
                </c:pt>
                <c:pt idx="20466">
                  <c:v>593.69040329271</c:v>
                </c:pt>
                <c:pt idx="20467">
                  <c:v>593.3635195214089</c:v>
                </c:pt>
                <c:pt idx="20468">
                  <c:v>593.28149293409</c:v>
                </c:pt>
                <c:pt idx="20469">
                  <c:v>594.97333422349</c:v>
                </c:pt>
                <c:pt idx="20470">
                  <c:v>593.23353006113</c:v>
                </c:pt>
                <c:pt idx="20471">
                  <c:v>597.5509531835783</c:v>
                </c:pt>
                <c:pt idx="20472">
                  <c:v>597.6760578902894</c:v>
                </c:pt>
                <c:pt idx="20474">
                  <c:v>597.51474848266</c:v>
                </c:pt>
                <c:pt idx="20475">
                  <c:v>597.79709361672</c:v>
                </c:pt>
                <c:pt idx="20476">
                  <c:v>598.3002222898788</c:v>
                </c:pt>
                <c:pt idx="20477">
                  <c:v>596.70335482094</c:v>
                </c:pt>
                <c:pt idx="20478">
                  <c:v>597.0426658440578</c:v>
                </c:pt>
                <c:pt idx="20479">
                  <c:v>597.29938601811</c:v>
                </c:pt>
                <c:pt idx="20480">
                  <c:v>597.8470370425189</c:v>
                </c:pt>
                <c:pt idx="20481">
                  <c:v>596.12908030324</c:v>
                </c:pt>
                <c:pt idx="20482">
                  <c:v>599.17389965165</c:v>
                </c:pt>
                <c:pt idx="20483">
                  <c:v>601.27296184669</c:v>
                </c:pt>
                <c:pt idx="20484">
                  <c:v>363.9300388108499</c:v>
                </c:pt>
                <c:pt idx="20660">
                  <c:v>453.7631478869699</c:v>
                </c:pt>
                <c:pt idx="20661">
                  <c:v>497.52318101971</c:v>
                </c:pt>
                <c:pt idx="20662">
                  <c:v>541.56339570786</c:v>
                </c:pt>
                <c:pt idx="20663">
                  <c:v>595.4122099002889</c:v>
                </c:pt>
                <c:pt idx="20664">
                  <c:v>599.69759091832</c:v>
                </c:pt>
                <c:pt idx="20665">
                  <c:v>594.58302522972</c:v>
                </c:pt>
                <c:pt idx="20666">
                  <c:v>596.67189640148</c:v>
                </c:pt>
                <c:pt idx="20667">
                  <c:v>595.27495457064</c:v>
                </c:pt>
                <c:pt idx="20668">
                  <c:v>599.4301277164889</c:v>
                </c:pt>
                <c:pt idx="20669">
                  <c:v>601.1454067373701</c:v>
                </c:pt>
                <c:pt idx="20670">
                  <c:v>596.2129258307288</c:v>
                </c:pt>
                <c:pt idx="20671">
                  <c:v>595.75965586955</c:v>
                </c:pt>
                <c:pt idx="20672">
                  <c:v>597.59144019367</c:v>
                </c:pt>
                <c:pt idx="20673">
                  <c:v>597.51844807974</c:v>
                </c:pt>
                <c:pt idx="20675">
                  <c:v>598.64088001895</c:v>
                </c:pt>
                <c:pt idx="20676">
                  <c:v>597.48627233741</c:v>
                </c:pt>
                <c:pt idx="20677">
                  <c:v>596.58243509161</c:v>
                </c:pt>
                <c:pt idx="20678">
                  <c:v>598.71034093414</c:v>
                </c:pt>
                <c:pt idx="20679">
                  <c:v>596.70679185705</c:v>
                </c:pt>
                <c:pt idx="20680">
                  <c:v>597.2961599284901</c:v>
                </c:pt>
                <c:pt idx="20681">
                  <c:v>598.78267393517</c:v>
                </c:pt>
                <c:pt idx="20682">
                  <c:v>597.51057159781</c:v>
                </c:pt>
                <c:pt idx="20683">
                  <c:v>592.38689159359</c:v>
                </c:pt>
                <c:pt idx="20684">
                  <c:v>596.5191783748201</c:v>
                </c:pt>
                <c:pt idx="20685">
                  <c:v>598.3223556878999</c:v>
                </c:pt>
                <c:pt idx="20686">
                  <c:v>597.1486138811388</c:v>
                </c:pt>
                <c:pt idx="20687">
                  <c:v>599.43183846152</c:v>
                </c:pt>
                <c:pt idx="20688">
                  <c:v>646.5255898984989</c:v>
                </c:pt>
                <c:pt idx="20689">
                  <c:v>652.57203978216</c:v>
                </c:pt>
                <c:pt idx="20690">
                  <c:v>647.73023025682</c:v>
                </c:pt>
                <c:pt idx="20691">
                  <c:v>646.55163664336</c:v>
                </c:pt>
                <c:pt idx="20692">
                  <c:v>638.59502745214</c:v>
                </c:pt>
                <c:pt idx="20694">
                  <c:v>606.64930820896</c:v>
                </c:pt>
                <c:pt idx="20695">
                  <c:v>601.1484188450494</c:v>
                </c:pt>
                <c:pt idx="20697">
                  <c:v>603.31897600029</c:v>
                </c:pt>
                <c:pt idx="20698">
                  <c:v>603.35557094377</c:v>
                </c:pt>
                <c:pt idx="20699">
                  <c:v>604.23219279712</c:v>
                </c:pt>
                <c:pt idx="20700">
                  <c:v>603.45584535288</c:v>
                </c:pt>
                <c:pt idx="20701">
                  <c:v>605.49674180209</c:v>
                </c:pt>
                <c:pt idx="20702">
                  <c:v>601.21036987812</c:v>
                </c:pt>
                <c:pt idx="20703">
                  <c:v>605.8922103901488</c:v>
                </c:pt>
                <c:pt idx="20704">
                  <c:v>608.2697381198</c:v>
                </c:pt>
                <c:pt idx="20705">
                  <c:v>608.1519059405</c:v>
                </c:pt>
                <c:pt idx="20706">
                  <c:v>602.8423261645883</c:v>
                </c:pt>
                <c:pt idx="20707">
                  <c:v>602.24459325371</c:v>
                </c:pt>
                <c:pt idx="20708">
                  <c:v>616.4793544715101</c:v>
                </c:pt>
                <c:pt idx="20709">
                  <c:v>653.03308762941</c:v>
                </c:pt>
                <c:pt idx="20710">
                  <c:v>666.97732177238</c:v>
                </c:pt>
                <c:pt idx="20711">
                  <c:v>681.16849160611</c:v>
                </c:pt>
                <c:pt idx="20712">
                  <c:v>696.9866897932887</c:v>
                </c:pt>
                <c:pt idx="20714">
                  <c:v>697.4946934754394</c:v>
                </c:pt>
                <c:pt idx="20715">
                  <c:v>697.27517610502</c:v>
                </c:pt>
                <c:pt idx="20716">
                  <c:v>683.29730215247</c:v>
                </c:pt>
                <c:pt idx="20717">
                  <c:v>686.28120613154</c:v>
                </c:pt>
                <c:pt idx="20718">
                  <c:v>682.8291531206401</c:v>
                </c:pt>
                <c:pt idx="20719">
                  <c:v>685.62497092025</c:v>
                </c:pt>
                <c:pt idx="20720">
                  <c:v>688.98465072675</c:v>
                </c:pt>
                <c:pt idx="20721">
                  <c:v>683.77056582874</c:v>
                </c:pt>
                <c:pt idx="20722">
                  <c:v>684.04130232809</c:v>
                </c:pt>
                <c:pt idx="20723">
                  <c:v>689.88663213489</c:v>
                </c:pt>
                <c:pt idx="20725">
                  <c:v>699.38576844708</c:v>
                </c:pt>
                <c:pt idx="20726">
                  <c:v>701.52035960144</c:v>
                </c:pt>
                <c:pt idx="20728">
                  <c:v>665.81369622851</c:v>
                </c:pt>
                <c:pt idx="20729">
                  <c:v>626.19568370686</c:v>
                </c:pt>
                <c:pt idx="20730">
                  <c:v>608.7454071222201</c:v>
                </c:pt>
                <c:pt idx="20731">
                  <c:v>606.2908628578</c:v>
                </c:pt>
                <c:pt idx="20732">
                  <c:v>604.9440626230501</c:v>
                </c:pt>
                <c:pt idx="20733">
                  <c:v>606.4258285156</c:v>
                </c:pt>
                <c:pt idx="20734">
                  <c:v>606.4462934330884</c:v>
                </c:pt>
                <c:pt idx="20735">
                  <c:v>605.74107482649</c:v>
                </c:pt>
                <c:pt idx="20736">
                  <c:v>604.22969829716</c:v>
                </c:pt>
                <c:pt idx="20737">
                  <c:v>605.74334487748</c:v>
                </c:pt>
                <c:pt idx="20739">
                  <c:v>604.5183132199905</c:v>
                </c:pt>
                <c:pt idx="20740">
                  <c:v>606.5734177674005</c:v>
                </c:pt>
                <c:pt idx="20741">
                  <c:v>605.00555151211</c:v>
                </c:pt>
                <c:pt idx="20742">
                  <c:v>603.92072607836</c:v>
                </c:pt>
                <c:pt idx="20743">
                  <c:v>604.61533644748</c:v>
                </c:pt>
                <c:pt idx="20744">
                  <c:v>606.25017243817</c:v>
                </c:pt>
                <c:pt idx="20745">
                  <c:v>604.9428863845586</c:v>
                </c:pt>
                <c:pt idx="20746">
                  <c:v>604.2374704711</c:v>
                </c:pt>
                <c:pt idx="20747">
                  <c:v>606.8197994075099</c:v>
                </c:pt>
                <c:pt idx="20748">
                  <c:v>606.39590811799</c:v>
                </c:pt>
                <c:pt idx="20749">
                  <c:v>605.59704306762</c:v>
                </c:pt>
                <c:pt idx="20750">
                  <c:v>605.13635305343</c:v>
                </c:pt>
                <c:pt idx="20751">
                  <c:v>606.78374924346</c:v>
                </c:pt>
                <c:pt idx="20752">
                  <c:v>601.73675353277</c:v>
                </c:pt>
                <c:pt idx="20753">
                  <c:v>602.24000931434</c:v>
                </c:pt>
                <c:pt idx="20754">
                  <c:v>608.0758948899594</c:v>
                </c:pt>
                <c:pt idx="20755">
                  <c:v>607.6879081022894</c:v>
                </c:pt>
                <c:pt idx="20756">
                  <c:v>604.21678533816</c:v>
                </c:pt>
                <c:pt idx="20757">
                  <c:v>601.97126355635</c:v>
                </c:pt>
                <c:pt idx="20758">
                  <c:v>609.4216523606399</c:v>
                </c:pt>
                <c:pt idx="20759">
                  <c:v>608.26884824516</c:v>
                </c:pt>
                <c:pt idx="20760">
                  <c:v>607.04965806776</c:v>
                </c:pt>
                <c:pt idx="20761">
                  <c:v>605.13804973957</c:v>
                </c:pt>
                <c:pt idx="20762">
                  <c:v>603.4215021387089</c:v>
                </c:pt>
                <c:pt idx="20763">
                  <c:v>608.17272545056</c:v>
                </c:pt>
                <c:pt idx="20764">
                  <c:v>607.6526982412194</c:v>
                </c:pt>
                <c:pt idx="20765">
                  <c:v>605.64703994897</c:v>
                </c:pt>
                <c:pt idx="20766">
                  <c:v>603.7662250417283</c:v>
                </c:pt>
                <c:pt idx="20767">
                  <c:v>608.10830558022</c:v>
                </c:pt>
                <c:pt idx="20768">
                  <c:v>607.8579179252578</c:v>
                </c:pt>
                <c:pt idx="20769">
                  <c:v>608.56886827537</c:v>
                </c:pt>
                <c:pt idx="20770">
                  <c:v>603.72355542972</c:v>
                </c:pt>
                <c:pt idx="20771">
                  <c:v>607.28179154013</c:v>
                </c:pt>
                <c:pt idx="20772">
                  <c:v>609.10336419201</c:v>
                </c:pt>
                <c:pt idx="20773">
                  <c:v>609.1518518825385</c:v>
                </c:pt>
                <c:pt idx="20774">
                  <c:v>616.11535188812</c:v>
                </c:pt>
                <c:pt idx="20775">
                  <c:v>683.01681358337</c:v>
                </c:pt>
                <c:pt idx="20776">
                  <c:v>682.14821349968</c:v>
                </c:pt>
                <c:pt idx="20780">
                  <c:v>682.815019124268</c:v>
                </c:pt>
                <c:pt idx="20781">
                  <c:v>681.1164644304694</c:v>
                </c:pt>
                <c:pt idx="20782">
                  <c:v>679.9273610902787</c:v>
                </c:pt>
                <c:pt idx="20783">
                  <c:v>686.0410443889589</c:v>
                </c:pt>
                <c:pt idx="20784">
                  <c:v>681.1206542884794</c:v>
                </c:pt>
                <c:pt idx="20785">
                  <c:v>679.6652024422788</c:v>
                </c:pt>
                <c:pt idx="20786">
                  <c:v>678.58934853737</c:v>
                </c:pt>
                <c:pt idx="20787">
                  <c:v>686.26740021587</c:v>
                </c:pt>
                <c:pt idx="20788">
                  <c:v>686.60618039762</c:v>
                </c:pt>
                <c:pt idx="20789">
                  <c:v>682.58870529927</c:v>
                </c:pt>
                <c:pt idx="20790">
                  <c:v>689.7218437537</c:v>
                </c:pt>
                <c:pt idx="20791">
                  <c:v>657.4056263870388</c:v>
                </c:pt>
                <c:pt idx="20792">
                  <c:v>619.0688935415001</c:v>
                </c:pt>
                <c:pt idx="20793">
                  <c:v>607.83073176238</c:v>
                </c:pt>
                <c:pt idx="20794">
                  <c:v>602.0525570516294</c:v>
                </c:pt>
                <c:pt idx="20795">
                  <c:v>608.658489132</c:v>
                </c:pt>
                <c:pt idx="20796">
                  <c:v>607.37357840299</c:v>
                </c:pt>
                <c:pt idx="20797">
                  <c:v>606.89186836438</c:v>
                </c:pt>
                <c:pt idx="20798">
                  <c:v>606.07676731288</c:v>
                </c:pt>
                <c:pt idx="20799">
                  <c:v>609.18142267241</c:v>
                </c:pt>
                <c:pt idx="20800">
                  <c:v>607.51494558519</c:v>
                </c:pt>
                <c:pt idx="20801">
                  <c:v>607.62551195081</c:v>
                </c:pt>
                <c:pt idx="20802">
                  <c:v>604.74248320546</c:v>
                </c:pt>
                <c:pt idx="20803">
                  <c:v>609.25232952905</c:v>
                </c:pt>
                <c:pt idx="20804">
                  <c:v>608.74959378018</c:v>
                </c:pt>
                <c:pt idx="20805">
                  <c:v>609.4383296928294</c:v>
                </c:pt>
                <c:pt idx="20807">
                  <c:v>609.9731298821494</c:v>
                </c:pt>
                <c:pt idx="20808">
                  <c:v>606.3614136857877</c:v>
                </c:pt>
                <c:pt idx="20870">
                  <c:v>362.9453948741199</c:v>
                </c:pt>
                <c:pt idx="20871">
                  <c:v>449.9938658288796</c:v>
                </c:pt>
                <c:pt idx="20872">
                  <c:v>616.4359402957188</c:v>
                </c:pt>
                <c:pt idx="20873">
                  <c:v>617.3271138088583</c:v>
                </c:pt>
                <c:pt idx="20874">
                  <c:v>616.9476802266701</c:v>
                </c:pt>
                <c:pt idx="20875">
                  <c:v>614.71034785979</c:v>
                </c:pt>
                <c:pt idx="20876">
                  <c:v>615.7052704569</c:v>
                </c:pt>
                <c:pt idx="20877">
                  <c:v>619.99535897116</c:v>
                </c:pt>
                <c:pt idx="20878">
                  <c:v>618.42867832279</c:v>
                </c:pt>
                <c:pt idx="20879">
                  <c:v>612.9276665249176</c:v>
                </c:pt>
                <c:pt idx="20880">
                  <c:v>619.5823585316</c:v>
                </c:pt>
                <c:pt idx="20881">
                  <c:v>617.8138273030094</c:v>
                </c:pt>
                <c:pt idx="20882">
                  <c:v>616.72376135225</c:v>
                </c:pt>
                <c:pt idx="20883">
                  <c:v>618.57859391059</c:v>
                </c:pt>
                <c:pt idx="20884">
                  <c:v>617.41365457712</c:v>
                </c:pt>
                <c:pt idx="20885">
                  <c:v>615.40648536529</c:v>
                </c:pt>
                <c:pt idx="20886">
                  <c:v>614.3031121549787</c:v>
                </c:pt>
                <c:pt idx="20888">
                  <c:v>613.9692733892189</c:v>
                </c:pt>
                <c:pt idx="20889">
                  <c:v>613.49421630908</c:v>
                </c:pt>
                <c:pt idx="20891">
                  <c:v>618.80533513185</c:v>
                </c:pt>
                <c:pt idx="20892">
                  <c:v>613.0510970863401</c:v>
                </c:pt>
                <c:pt idx="20893">
                  <c:v>615.9334607382201</c:v>
                </c:pt>
                <c:pt idx="20894">
                  <c:v>617.19142205229</c:v>
                </c:pt>
                <c:pt idx="20895">
                  <c:v>616.5554075058301</c:v>
                </c:pt>
                <c:pt idx="20897">
                  <c:v>617.20227620636</c:v>
                </c:pt>
                <c:pt idx="20898">
                  <c:v>614.9374140349784</c:v>
                </c:pt>
                <c:pt idx="20899">
                  <c:v>614.17487210774</c:v>
                </c:pt>
                <c:pt idx="20900">
                  <c:v>617.9581421348294</c:v>
                </c:pt>
                <c:pt idx="20901">
                  <c:v>619.1614396457001</c:v>
                </c:pt>
                <c:pt idx="20902">
                  <c:v>613.7655871999287</c:v>
                </c:pt>
                <c:pt idx="20903">
                  <c:v>618.64321035727</c:v>
                </c:pt>
                <c:pt idx="20904">
                  <c:v>617.17154811182</c:v>
                </c:pt>
                <c:pt idx="20905">
                  <c:v>618.11590737425</c:v>
                </c:pt>
                <c:pt idx="20906">
                  <c:v>612.9212007248789</c:v>
                </c:pt>
                <c:pt idx="20907">
                  <c:v>616.74994606172</c:v>
                </c:pt>
                <c:pt idx="20908">
                  <c:v>616.28567663181</c:v>
                </c:pt>
                <c:pt idx="20909">
                  <c:v>617.12075936288</c:v>
                </c:pt>
                <c:pt idx="20910">
                  <c:v>621.03517228799</c:v>
                </c:pt>
                <c:pt idx="20911">
                  <c:v>614.69236700432</c:v>
                </c:pt>
                <c:pt idx="20912">
                  <c:v>616.8265150548187</c:v>
                </c:pt>
                <c:pt idx="20913">
                  <c:v>615.24087734149</c:v>
                </c:pt>
                <c:pt idx="20914">
                  <c:v>618.44438211941</c:v>
                </c:pt>
                <c:pt idx="20915">
                  <c:v>613.0122282355885</c:v>
                </c:pt>
                <c:pt idx="20916">
                  <c:v>615.01324116565</c:v>
                </c:pt>
                <c:pt idx="20917">
                  <c:v>613.0167222596</c:v>
                </c:pt>
                <c:pt idx="20918">
                  <c:v>617.53382787728</c:v>
                </c:pt>
                <c:pt idx="20919">
                  <c:v>611.44452823985</c:v>
                </c:pt>
                <c:pt idx="20920">
                  <c:v>613.38319648985</c:v>
                </c:pt>
                <c:pt idx="20921">
                  <c:v>612.36408492608</c:v>
                </c:pt>
                <c:pt idx="20922">
                  <c:v>616.588767502391</c:v>
                </c:pt>
                <c:pt idx="20923">
                  <c:v>619.0626623480694</c:v>
                </c:pt>
                <c:pt idx="20924">
                  <c:v>613.21463426933</c:v>
                </c:pt>
                <c:pt idx="20925">
                  <c:v>611.4012082155589</c:v>
                </c:pt>
                <c:pt idx="20926">
                  <c:v>613.6636283535494</c:v>
                </c:pt>
                <c:pt idx="20927">
                  <c:v>616.9661498622783</c:v>
                </c:pt>
                <c:pt idx="20928">
                  <c:v>611.8671729056089</c:v>
                </c:pt>
                <c:pt idx="20930">
                  <c:v>613.5418782964</c:v>
                </c:pt>
                <c:pt idx="20931">
                  <c:v>661.68878394417</c:v>
                </c:pt>
                <c:pt idx="20932">
                  <c:v>693.4411209976394</c:v>
                </c:pt>
                <c:pt idx="20933">
                  <c:v>691.78205059392</c:v>
                </c:pt>
                <c:pt idx="20934">
                  <c:v>683.04411325008</c:v>
                </c:pt>
                <c:pt idx="20936">
                  <c:v>684.0560970643701</c:v>
                </c:pt>
                <c:pt idx="20937">
                  <c:v>682.4229740242289</c:v>
                </c:pt>
                <c:pt idx="20938">
                  <c:v>681.3100291287184</c:v>
                </c:pt>
                <c:pt idx="20939">
                  <c:v>685.3284229947687</c:v>
                </c:pt>
                <c:pt idx="20940">
                  <c:v>684.3027600550594</c:v>
                </c:pt>
                <c:pt idx="20941">
                  <c:v>675.98447016123</c:v>
                </c:pt>
                <c:pt idx="20942">
                  <c:v>666.0163902303</c:v>
                </c:pt>
                <c:pt idx="20943">
                  <c:v>646.50047318008</c:v>
                </c:pt>
                <c:pt idx="20944">
                  <c:v>619.50483210196</c:v>
                </c:pt>
                <c:pt idx="20945">
                  <c:v>606.1572496198394</c:v>
                </c:pt>
                <c:pt idx="20946">
                  <c:v>601.8063545659701</c:v>
                </c:pt>
                <c:pt idx="20947">
                  <c:v>598.7098270434899</c:v>
                </c:pt>
                <c:pt idx="20948">
                  <c:v>593.5726077642394</c:v>
                </c:pt>
                <c:pt idx="20949">
                  <c:v>595.67643018717</c:v>
                </c:pt>
                <c:pt idx="20950">
                  <c:v>593.9534057237694</c:v>
                </c:pt>
                <c:pt idx="20951">
                  <c:v>599.08485226673</c:v>
                </c:pt>
                <c:pt idx="20952">
                  <c:v>594.13485465763</c:v>
                </c:pt>
                <c:pt idx="20953">
                  <c:v>596.08532140002</c:v>
                </c:pt>
                <c:pt idx="20954">
                  <c:v>595.57560700643</c:v>
                </c:pt>
                <c:pt idx="20957">
                  <c:v>593.73239300058</c:v>
                </c:pt>
                <c:pt idx="20958">
                  <c:v>593.08712862637</c:v>
                </c:pt>
                <c:pt idx="20959">
                  <c:v>596.99777919677</c:v>
                </c:pt>
                <c:pt idx="20960">
                  <c:v>597.37853115905</c:v>
                </c:pt>
                <c:pt idx="20961">
                  <c:v>597.24857416341</c:v>
                </c:pt>
                <c:pt idx="20962">
                  <c:v>596.8577376947887</c:v>
                </c:pt>
                <c:pt idx="20963">
                  <c:v>593.8054281623694</c:v>
                </c:pt>
                <c:pt idx="20964">
                  <c:v>597.2585668897989</c:v>
                </c:pt>
                <c:pt idx="20965">
                  <c:v>597.564627312948</c:v>
                </c:pt>
                <c:pt idx="20966">
                  <c:v>597.7178827929694</c:v>
                </c:pt>
                <c:pt idx="20967">
                  <c:v>596.07583240008</c:v>
                </c:pt>
                <c:pt idx="20968">
                  <c:v>597.997919094788</c:v>
                </c:pt>
                <c:pt idx="20969">
                  <c:v>599.66678452271</c:v>
                </c:pt>
                <c:pt idx="20972">
                  <c:v>601.51669996944</c:v>
                </c:pt>
                <c:pt idx="20973">
                  <c:v>602.69677560863</c:v>
                </c:pt>
                <c:pt idx="20975">
                  <c:v>605.1475104316601</c:v>
                </c:pt>
                <c:pt idx="20976">
                  <c:v>609.4835317757</c:v>
                </c:pt>
                <c:pt idx="20977">
                  <c:v>611.68064203518</c:v>
                </c:pt>
                <c:pt idx="20979">
                  <c:v>611.00085530792</c:v>
                </c:pt>
                <c:pt idx="20980">
                  <c:v>611.4668063397394</c:v>
                </c:pt>
                <c:pt idx="20981">
                  <c:v>612.21619435182</c:v>
                </c:pt>
                <c:pt idx="20982">
                  <c:v>611.4586754816601</c:v>
                </c:pt>
                <c:pt idx="20983">
                  <c:v>611.5632431567399</c:v>
                </c:pt>
                <c:pt idx="20984">
                  <c:v>611.59980041247</c:v>
                </c:pt>
                <c:pt idx="20985">
                  <c:v>611.84456296606</c:v>
                </c:pt>
                <c:pt idx="20988">
                  <c:v>611.37182433313</c:v>
                </c:pt>
                <c:pt idx="20989">
                  <c:v>607.75913720904</c:v>
                </c:pt>
                <c:pt idx="20990">
                  <c:v>611.8040234268601</c:v>
                </c:pt>
                <c:pt idx="20991">
                  <c:v>612.07273755123</c:v>
                </c:pt>
                <c:pt idx="20992">
                  <c:v>612.9144686803194</c:v>
                </c:pt>
                <c:pt idx="20993">
                  <c:v>609.72954102177</c:v>
                </c:pt>
                <c:pt idx="20994">
                  <c:v>613.8603119344489</c:v>
                </c:pt>
                <c:pt idx="20995">
                  <c:v>615.11527941285</c:v>
                </c:pt>
                <c:pt idx="20996">
                  <c:v>615.08077695581</c:v>
                </c:pt>
                <c:pt idx="20997">
                  <c:v>611.8232257718294</c:v>
                </c:pt>
                <c:pt idx="20998">
                  <c:v>614.6796955163</c:v>
                </c:pt>
                <c:pt idx="20999">
                  <c:v>614.9860105218801</c:v>
                </c:pt>
                <c:pt idx="21001">
                  <c:v>611.57051834648</c:v>
                </c:pt>
                <c:pt idx="21002">
                  <c:v>616.1488124975399</c:v>
                </c:pt>
                <c:pt idx="21003">
                  <c:v>616.9251740974194</c:v>
                </c:pt>
                <c:pt idx="21004">
                  <c:v>608.8711774059387</c:v>
                </c:pt>
                <c:pt idx="21005">
                  <c:v>609.27475824719</c:v>
                </c:pt>
                <c:pt idx="21007">
                  <c:v>622.9521661198683</c:v>
                </c:pt>
                <c:pt idx="21008">
                  <c:v>673.00874013673</c:v>
                </c:pt>
                <c:pt idx="21009">
                  <c:v>679.6154617455001</c:v>
                </c:pt>
                <c:pt idx="21010">
                  <c:v>668.17064964375</c:v>
                </c:pt>
                <c:pt idx="21011">
                  <c:v>658.50491386034</c:v>
                </c:pt>
                <c:pt idx="21012">
                  <c:v>647.57206827968</c:v>
                </c:pt>
                <c:pt idx="21013">
                  <c:v>622.43879484565</c:v>
                </c:pt>
                <c:pt idx="21014">
                  <c:v>616.03547835185</c:v>
                </c:pt>
                <c:pt idx="21015">
                  <c:v>613.98643492691</c:v>
                </c:pt>
                <c:pt idx="21016">
                  <c:v>615.3324278908975</c:v>
                </c:pt>
                <c:pt idx="21017">
                  <c:v>617.58398001116</c:v>
                </c:pt>
                <c:pt idx="21018">
                  <c:v>614.8267214645389</c:v>
                </c:pt>
                <c:pt idx="21019">
                  <c:v>618.25185412624</c:v>
                </c:pt>
                <c:pt idx="21021">
                  <c:v>617.7383570143401</c:v>
                </c:pt>
                <c:pt idx="21022">
                  <c:v>619.97503768993</c:v>
                </c:pt>
                <c:pt idx="21023">
                  <c:v>616.32903887516</c:v>
                </c:pt>
                <c:pt idx="21024">
                  <c:v>613.05904577755</c:v>
                </c:pt>
                <c:pt idx="21025">
                  <c:v>617.1773464338501</c:v>
                </c:pt>
                <c:pt idx="21026">
                  <c:v>619.5395283529087</c:v>
                </c:pt>
                <c:pt idx="21027">
                  <c:v>621.9679304136289</c:v>
                </c:pt>
                <c:pt idx="21028">
                  <c:v>619.7765112093</c:v>
                </c:pt>
                <c:pt idx="21030">
                  <c:v>622.2138961631</c:v>
                </c:pt>
                <c:pt idx="21031">
                  <c:v>619.52889333008</c:v>
                </c:pt>
                <c:pt idx="21032">
                  <c:v>615.54929855713</c:v>
                </c:pt>
                <c:pt idx="21034">
                  <c:v>621.67469153903</c:v>
                </c:pt>
                <c:pt idx="21035">
                  <c:v>619.3173949805089</c:v>
                </c:pt>
                <c:pt idx="21036">
                  <c:v>621.0852417852084</c:v>
                </c:pt>
                <c:pt idx="21037">
                  <c:v>624.7274360589</c:v>
                </c:pt>
                <c:pt idx="21038">
                  <c:v>616.9821972649394</c:v>
                </c:pt>
                <c:pt idx="21039">
                  <c:v>618.84964497634</c:v>
                </c:pt>
                <c:pt idx="21040">
                  <c:v>619.91166092989</c:v>
                </c:pt>
                <c:pt idx="21041">
                  <c:v>624.1603651642394</c:v>
                </c:pt>
                <c:pt idx="21042">
                  <c:v>622.43040064083</c:v>
                </c:pt>
                <c:pt idx="21043">
                  <c:v>619.92537767578</c:v>
                </c:pt>
                <c:pt idx="21045">
                  <c:v>618.9021751740594</c:v>
                </c:pt>
                <c:pt idx="21047">
                  <c:v>622.8477215053189</c:v>
                </c:pt>
                <c:pt idx="21048">
                  <c:v>621.1673820839686</c:v>
                </c:pt>
                <c:pt idx="21049">
                  <c:v>616.8127034749087</c:v>
                </c:pt>
                <c:pt idx="21050">
                  <c:v>618.363304840939</c:v>
                </c:pt>
                <c:pt idx="21051">
                  <c:v>617.3971231902975</c:v>
                </c:pt>
                <c:pt idx="21052">
                  <c:v>619.57315895646</c:v>
                </c:pt>
                <c:pt idx="21053">
                  <c:v>621.7509390930001</c:v>
                </c:pt>
                <c:pt idx="21054">
                  <c:v>618.59437607352</c:v>
                </c:pt>
                <c:pt idx="21055">
                  <c:v>616.6595143454489</c:v>
                </c:pt>
                <c:pt idx="21056">
                  <c:v>619.7695758166205</c:v>
                </c:pt>
                <c:pt idx="21057">
                  <c:v>623.7000314515</c:v>
                </c:pt>
                <c:pt idx="21058">
                  <c:v>621.59128753468</c:v>
                </c:pt>
                <c:pt idx="21059">
                  <c:v>618.28064587838</c:v>
                </c:pt>
                <c:pt idx="21061">
                  <c:v>619.2803608842394</c:v>
                </c:pt>
                <c:pt idx="21062">
                  <c:v>622.36845234233</c:v>
                </c:pt>
                <c:pt idx="21063">
                  <c:v>622.1630434076201</c:v>
                </c:pt>
                <c:pt idx="21064">
                  <c:v>622.7086634940794</c:v>
                </c:pt>
                <c:pt idx="21066">
                  <c:v>623.5386295414094</c:v>
                </c:pt>
                <c:pt idx="21067">
                  <c:v>625.42274902517</c:v>
                </c:pt>
                <c:pt idx="21068">
                  <c:v>618.466783307</c:v>
                </c:pt>
                <c:pt idx="21070">
                  <c:v>623.05078585403</c:v>
                </c:pt>
                <c:pt idx="21071">
                  <c:v>621.9923103502601</c:v>
                </c:pt>
                <c:pt idx="21072">
                  <c:v>624.89460091936</c:v>
                </c:pt>
                <c:pt idx="21073">
                  <c:v>622.05924361909</c:v>
                </c:pt>
                <c:pt idx="21074">
                  <c:v>621.0540960137089</c:v>
                </c:pt>
                <c:pt idx="21075">
                  <c:v>623.89097238819</c:v>
                </c:pt>
                <c:pt idx="21076">
                  <c:v>627.0191634174594</c:v>
                </c:pt>
                <c:pt idx="21077">
                  <c:v>619.02491555809</c:v>
                </c:pt>
                <c:pt idx="21079">
                  <c:v>621.8520665430187</c:v>
                </c:pt>
                <c:pt idx="21081">
                  <c:v>616.22081144872</c:v>
                </c:pt>
                <c:pt idx="21082">
                  <c:v>615.30388560061</c:v>
                </c:pt>
                <c:pt idx="21083">
                  <c:v>617.65949352812</c:v>
                </c:pt>
                <c:pt idx="21084">
                  <c:v>616.68153685966</c:v>
                </c:pt>
                <c:pt idx="21085">
                  <c:v>618.73953429264</c:v>
                </c:pt>
                <c:pt idx="21086">
                  <c:v>616.08673291934</c:v>
                </c:pt>
                <c:pt idx="21087">
                  <c:v>615.06158686807</c:v>
                </c:pt>
                <c:pt idx="21088">
                  <c:v>618.19938754405</c:v>
                </c:pt>
                <c:pt idx="21089">
                  <c:v>703.34833437069</c:v>
                </c:pt>
                <c:pt idx="21090">
                  <c:v>684.7973282435601</c:v>
                </c:pt>
                <c:pt idx="21091">
                  <c:v>687.9169807827587</c:v>
                </c:pt>
                <c:pt idx="21092">
                  <c:v>691.8290928852678</c:v>
                </c:pt>
                <c:pt idx="21093">
                  <c:v>684.2689507785001</c:v>
                </c:pt>
                <c:pt idx="21094">
                  <c:v>688.6689114183</c:v>
                </c:pt>
                <c:pt idx="21095">
                  <c:v>691.6053576492001</c:v>
                </c:pt>
                <c:pt idx="21096">
                  <c:v>688.8106424938381</c:v>
                </c:pt>
                <c:pt idx="21098">
                  <c:v>688.6309035509998</c:v>
                </c:pt>
                <c:pt idx="21099">
                  <c:v>688.5171492408299</c:v>
                </c:pt>
                <c:pt idx="21100">
                  <c:v>689.95949830835</c:v>
                </c:pt>
                <c:pt idx="21101">
                  <c:v>696.70480350176</c:v>
                </c:pt>
                <c:pt idx="21102">
                  <c:v>687.8797606847701</c:v>
                </c:pt>
                <c:pt idx="21104">
                  <c:v>696.19916849788</c:v>
                </c:pt>
                <c:pt idx="21105">
                  <c:v>703.98038969713</c:v>
                </c:pt>
                <c:pt idx="21106">
                  <c:v>667.837628494617</c:v>
                </c:pt>
                <c:pt idx="21107">
                  <c:v>622.04878663571</c:v>
                </c:pt>
                <c:pt idx="21108">
                  <c:v>612.4996543814086</c:v>
                </c:pt>
                <c:pt idx="21109">
                  <c:v>615.57337835692</c:v>
                </c:pt>
                <c:pt idx="21110">
                  <c:v>612.64475886969</c:v>
                </c:pt>
                <c:pt idx="21111">
                  <c:v>612.7926273927085</c:v>
                </c:pt>
                <c:pt idx="21112">
                  <c:v>616.24261776982</c:v>
                </c:pt>
                <c:pt idx="21113">
                  <c:v>611.09644295367</c:v>
                </c:pt>
                <c:pt idx="21114">
                  <c:v>611.29116373455</c:v>
                </c:pt>
                <c:pt idx="21115">
                  <c:v>615.74155035712</c:v>
                </c:pt>
                <c:pt idx="21116">
                  <c:v>614.4380359579001</c:v>
                </c:pt>
                <c:pt idx="21117">
                  <c:v>613.6369029827594</c:v>
                </c:pt>
                <c:pt idx="21118">
                  <c:v>423.5550351673299</c:v>
                </c:pt>
                <c:pt idx="21156">
                  <c:v>239.1942600063099</c:v>
                </c:pt>
                <c:pt idx="21159">
                  <c:v>372.9717817763892</c:v>
                </c:pt>
                <c:pt idx="21160">
                  <c:v>623.75849181327</c:v>
                </c:pt>
                <c:pt idx="21161">
                  <c:v>627.47827632432</c:v>
                </c:pt>
                <c:pt idx="21162">
                  <c:v>624.9863574754094</c:v>
                </c:pt>
                <c:pt idx="21163">
                  <c:v>622.43147551924</c:v>
                </c:pt>
                <c:pt idx="21164">
                  <c:v>624.8635170669</c:v>
                </c:pt>
                <c:pt idx="21165">
                  <c:v>615.2001348709</c:v>
                </c:pt>
                <c:pt idx="21166">
                  <c:v>618.79063250315</c:v>
                </c:pt>
                <c:pt idx="21167">
                  <c:v>622.48801472878</c:v>
                </c:pt>
                <c:pt idx="21168">
                  <c:v>616.19680460816</c:v>
                </c:pt>
                <c:pt idx="21169">
                  <c:v>619.3662023163289</c:v>
                </c:pt>
                <c:pt idx="21170">
                  <c:v>622.8600227154475</c:v>
                </c:pt>
                <c:pt idx="21171">
                  <c:v>614.55073383733</c:v>
                </c:pt>
                <c:pt idx="21172">
                  <c:v>618.177125895848</c:v>
                </c:pt>
                <c:pt idx="21173">
                  <c:v>621.88456494208</c:v>
                </c:pt>
                <c:pt idx="21174">
                  <c:v>488.66551446185</c:v>
                </c:pt>
                <c:pt idx="21175">
                  <c:v>486.98063028503</c:v>
                </c:pt>
                <c:pt idx="21307">
                  <c:v>316.95652285349</c:v>
                </c:pt>
                <c:pt idx="21308">
                  <c:v>507.71080026573</c:v>
                </c:pt>
                <c:pt idx="21309">
                  <c:v>537.79110436413</c:v>
                </c:pt>
                <c:pt idx="21310">
                  <c:v>558.75548117449</c:v>
                </c:pt>
                <c:pt idx="21311">
                  <c:v>557.73800257756</c:v>
                </c:pt>
                <c:pt idx="21312">
                  <c:v>579.4625536587594</c:v>
                </c:pt>
                <c:pt idx="21313">
                  <c:v>575.43304357787</c:v>
                </c:pt>
                <c:pt idx="21314">
                  <c:v>586.02680474012</c:v>
                </c:pt>
                <c:pt idx="21315">
                  <c:v>598.4653133131401</c:v>
                </c:pt>
                <c:pt idx="21316">
                  <c:v>601.6150484889394</c:v>
                </c:pt>
                <c:pt idx="21317">
                  <c:v>601.63802711773</c:v>
                </c:pt>
                <c:pt idx="21318">
                  <c:v>593.5063562290001</c:v>
                </c:pt>
                <c:pt idx="21320">
                  <c:v>593.57369234704</c:v>
                </c:pt>
                <c:pt idx="21321">
                  <c:v>593.60988036121</c:v>
                </c:pt>
                <c:pt idx="21322">
                  <c:v>594.4235298523694</c:v>
                </c:pt>
                <c:pt idx="21323">
                  <c:v>596.78591226758</c:v>
                </c:pt>
                <c:pt idx="21324">
                  <c:v>599.6106240394694</c:v>
                </c:pt>
                <c:pt idx="21325">
                  <c:v>595.5689260295501</c:v>
                </c:pt>
                <c:pt idx="21326">
                  <c:v>595.01244302772</c:v>
                </c:pt>
                <c:pt idx="21327">
                  <c:v>603.64850923338</c:v>
                </c:pt>
                <c:pt idx="21328">
                  <c:v>609.70386481206</c:v>
                </c:pt>
                <c:pt idx="21329">
                  <c:v>615.97421567911</c:v>
                </c:pt>
                <c:pt idx="21330">
                  <c:v>616.9133383537101</c:v>
                </c:pt>
                <c:pt idx="21331">
                  <c:v>618.53827805344</c:v>
                </c:pt>
                <c:pt idx="21333">
                  <c:v>612.6596184342586</c:v>
                </c:pt>
                <c:pt idx="21334">
                  <c:v>616.72390736501</c:v>
                </c:pt>
                <c:pt idx="21335">
                  <c:v>613.7758174854494</c:v>
                </c:pt>
                <c:pt idx="21336">
                  <c:v>615.5583811947288</c:v>
                </c:pt>
                <c:pt idx="21337">
                  <c:v>617.5325806920994</c:v>
                </c:pt>
                <c:pt idx="21338">
                  <c:v>614.6522466867187</c:v>
                </c:pt>
                <c:pt idx="21339">
                  <c:v>613.6245527850588</c:v>
                </c:pt>
                <c:pt idx="21340">
                  <c:v>615.47378260704</c:v>
                </c:pt>
                <c:pt idx="21341">
                  <c:v>613.2689299944083</c:v>
                </c:pt>
                <c:pt idx="21342">
                  <c:v>614.36316625217</c:v>
                </c:pt>
                <c:pt idx="21343">
                  <c:v>615.93513329765</c:v>
                </c:pt>
                <c:pt idx="21344">
                  <c:v>614.409308376691</c:v>
                </c:pt>
                <c:pt idx="21345">
                  <c:v>616.0486090714201</c:v>
                </c:pt>
                <c:pt idx="21346">
                  <c:v>619.8778537257688</c:v>
                </c:pt>
                <c:pt idx="21347">
                  <c:v>612.5075571753088</c:v>
                </c:pt>
                <c:pt idx="21348">
                  <c:v>614.51181098983</c:v>
                </c:pt>
                <c:pt idx="21349">
                  <c:v>615.8975667527887</c:v>
                </c:pt>
                <c:pt idx="21350">
                  <c:v>618.036622944908</c:v>
                </c:pt>
                <c:pt idx="21351">
                  <c:v>614.79878637786</c:v>
                </c:pt>
                <c:pt idx="21352">
                  <c:v>617.1157448958194</c:v>
                </c:pt>
                <c:pt idx="21353">
                  <c:v>621.07475200807</c:v>
                </c:pt>
                <c:pt idx="21354">
                  <c:v>618.87989455873</c:v>
                </c:pt>
                <c:pt idx="21355">
                  <c:v>615.29003575918</c:v>
                </c:pt>
                <c:pt idx="21356">
                  <c:v>616.27506392463</c:v>
                </c:pt>
                <c:pt idx="21357">
                  <c:v>613.39442955231</c:v>
                </c:pt>
                <c:pt idx="21358">
                  <c:v>616.13432544206</c:v>
                </c:pt>
                <c:pt idx="21359">
                  <c:v>619.21309707656</c:v>
                </c:pt>
                <c:pt idx="21360">
                  <c:v>616.63970801616</c:v>
                </c:pt>
                <c:pt idx="21361">
                  <c:v>617.0475129439588</c:v>
                </c:pt>
                <c:pt idx="21362">
                  <c:v>618.73849698264</c:v>
                </c:pt>
                <c:pt idx="21363">
                  <c:v>615.20335922263</c:v>
                </c:pt>
                <c:pt idx="21364">
                  <c:v>619.11885087847</c:v>
                </c:pt>
                <c:pt idx="21366">
                  <c:v>616.73194290513</c:v>
                </c:pt>
                <c:pt idx="21367">
                  <c:v>618.42291954986</c:v>
                </c:pt>
                <c:pt idx="21368">
                  <c:v>619.92283091636</c:v>
                </c:pt>
                <c:pt idx="21369">
                  <c:v>619.8456710871301</c:v>
                </c:pt>
                <c:pt idx="21370">
                  <c:v>619.8042984096999</c:v>
                </c:pt>
                <c:pt idx="21372">
                  <c:v>622.21206647812</c:v>
                </c:pt>
                <c:pt idx="21373">
                  <c:v>613.11249045826</c:v>
                </c:pt>
                <c:pt idx="21374">
                  <c:v>613.9852153282901</c:v>
                </c:pt>
                <c:pt idx="21375">
                  <c:v>617.1422540150783</c:v>
                </c:pt>
                <c:pt idx="21376">
                  <c:v>619.22771090485</c:v>
                </c:pt>
                <c:pt idx="21377">
                  <c:v>626.19370065468</c:v>
                </c:pt>
                <c:pt idx="21378">
                  <c:v>674.68340932054</c:v>
                </c:pt>
                <c:pt idx="21379">
                  <c:v>696.8084923421</c:v>
                </c:pt>
                <c:pt idx="21380">
                  <c:v>701.27099445156</c:v>
                </c:pt>
                <c:pt idx="21381">
                  <c:v>705.72731066738</c:v>
                </c:pt>
                <c:pt idx="21382">
                  <c:v>701.20120325152</c:v>
                </c:pt>
                <c:pt idx="21383">
                  <c:v>695.3379642010989</c:v>
                </c:pt>
                <c:pt idx="21384">
                  <c:v>695.4703083456</c:v>
                </c:pt>
                <c:pt idx="21385">
                  <c:v>695.41317311276</c:v>
                </c:pt>
                <c:pt idx="21386">
                  <c:v>698.28902067397</c:v>
                </c:pt>
                <c:pt idx="21387">
                  <c:v>699.4023561435994</c:v>
                </c:pt>
                <c:pt idx="21388">
                  <c:v>702.4039839695</c:v>
                </c:pt>
                <c:pt idx="21389">
                  <c:v>694.23844285603</c:v>
                </c:pt>
                <c:pt idx="21390">
                  <c:v>691.37331261542</c:v>
                </c:pt>
                <c:pt idx="21391">
                  <c:v>693.35298323763</c:v>
                </c:pt>
                <c:pt idx="21392">
                  <c:v>691.08280616793</c:v>
                </c:pt>
                <c:pt idx="21394">
                  <c:v>685.8669277017576</c:v>
                </c:pt>
                <c:pt idx="21395">
                  <c:v>687.4074194222987</c:v>
                </c:pt>
                <c:pt idx="21396">
                  <c:v>687.6245098919183</c:v>
                </c:pt>
                <c:pt idx="21397">
                  <c:v>686.7591798271</c:v>
                </c:pt>
                <c:pt idx="21398">
                  <c:v>686.09527710261</c:v>
                </c:pt>
                <c:pt idx="21399">
                  <c:v>687.6426342078</c:v>
                </c:pt>
                <c:pt idx="21400">
                  <c:v>687.7421503882994</c:v>
                </c:pt>
                <c:pt idx="21401">
                  <c:v>684.99596796683</c:v>
                </c:pt>
                <c:pt idx="21402">
                  <c:v>688.1222463732194</c:v>
                </c:pt>
                <c:pt idx="21403">
                  <c:v>691.8564727519389</c:v>
                </c:pt>
                <c:pt idx="21404">
                  <c:v>685.8142224420588</c:v>
                </c:pt>
                <c:pt idx="21405">
                  <c:v>686.4160398714394</c:v>
                </c:pt>
                <c:pt idx="21406">
                  <c:v>689.07057095946</c:v>
                </c:pt>
                <c:pt idx="21408">
                  <c:v>704.3048360648501</c:v>
                </c:pt>
                <c:pt idx="21409">
                  <c:v>677.3310695828686</c:v>
                </c:pt>
                <c:pt idx="21410">
                  <c:v>653.68768287262</c:v>
                </c:pt>
                <c:pt idx="21411">
                  <c:v>626.9564120005789</c:v>
                </c:pt>
                <c:pt idx="21412">
                  <c:v>617.1389796439601</c:v>
                </c:pt>
                <c:pt idx="21413">
                  <c:v>618.2122696711</c:v>
                </c:pt>
                <c:pt idx="21414">
                  <c:v>618.04977500303</c:v>
                </c:pt>
                <c:pt idx="21415">
                  <c:v>614.69909242179</c:v>
                </c:pt>
                <c:pt idx="21416">
                  <c:v>615.34057793838</c:v>
                </c:pt>
                <c:pt idx="21417">
                  <c:v>617.5158831927089</c:v>
                </c:pt>
                <c:pt idx="21418">
                  <c:v>603.76703901958</c:v>
                </c:pt>
                <c:pt idx="21419">
                  <c:v>567.3384216642294</c:v>
                </c:pt>
                <c:pt idx="21420">
                  <c:v>523.33171063338</c:v>
                </c:pt>
                <c:pt idx="21421">
                  <c:v>478.9817678675889</c:v>
                </c:pt>
                <c:pt idx="21640">
                  <c:v>406.4133801231</c:v>
                </c:pt>
                <c:pt idx="21641">
                  <c:v>411.0355766879399</c:v>
                </c:pt>
                <c:pt idx="21642">
                  <c:v>523.3152106334987</c:v>
                </c:pt>
                <c:pt idx="21643">
                  <c:v>541.52589726195</c:v>
                </c:pt>
                <c:pt idx="21644">
                  <c:v>535.4389439955601</c:v>
                </c:pt>
                <c:pt idx="21645">
                  <c:v>522.21366162464</c:v>
                </c:pt>
                <c:pt idx="21736">
                  <c:v>482.1631263696796</c:v>
                </c:pt>
                <c:pt idx="21737">
                  <c:v>546.25831182827</c:v>
                </c:pt>
                <c:pt idx="21738">
                  <c:v>596.3261359240089</c:v>
                </c:pt>
                <c:pt idx="21794">
                  <c:v>375.2971711727699</c:v>
                </c:pt>
                <c:pt idx="21795">
                  <c:v>614.1622921864779</c:v>
                </c:pt>
                <c:pt idx="21796">
                  <c:v>609.8666371309579</c:v>
                </c:pt>
                <c:pt idx="21798">
                  <c:v>609.9045958038694</c:v>
                </c:pt>
                <c:pt idx="21799">
                  <c:v>607.21112050937</c:v>
                </c:pt>
                <c:pt idx="21802">
                  <c:v>615.7138164515401</c:v>
                </c:pt>
                <c:pt idx="21803">
                  <c:v>611.2251215822494</c:v>
                </c:pt>
                <c:pt idx="21804">
                  <c:v>613.27334583267</c:v>
                </c:pt>
                <c:pt idx="21805">
                  <c:v>614.7712655715</c:v>
                </c:pt>
                <c:pt idx="21806">
                  <c:v>611.37144795052</c:v>
                </c:pt>
                <c:pt idx="21807">
                  <c:v>611.93998002667</c:v>
                </c:pt>
                <c:pt idx="21808">
                  <c:v>612.9489242353201</c:v>
                </c:pt>
                <c:pt idx="21809">
                  <c:v>613.72391478384</c:v>
                </c:pt>
                <c:pt idx="21810">
                  <c:v>613.04818375082</c:v>
                </c:pt>
                <c:pt idx="21811">
                  <c:v>612.8570772699001</c:v>
                </c:pt>
                <c:pt idx="21812">
                  <c:v>612.74801453844</c:v>
                </c:pt>
                <c:pt idx="21813">
                  <c:v>613.67557966524</c:v>
                </c:pt>
                <c:pt idx="21814">
                  <c:v>609.693717373</c:v>
                </c:pt>
                <c:pt idx="21815">
                  <c:v>614.09725535909</c:v>
                </c:pt>
                <c:pt idx="21816">
                  <c:v>614.00145892438</c:v>
                </c:pt>
                <c:pt idx="21817">
                  <c:v>611.0917228789399</c:v>
                </c:pt>
                <c:pt idx="21818">
                  <c:v>612.51039925562</c:v>
                </c:pt>
                <c:pt idx="21819">
                  <c:v>613.33396845759</c:v>
                </c:pt>
                <c:pt idx="21820">
                  <c:v>616.54144601968</c:v>
                </c:pt>
                <c:pt idx="21821">
                  <c:v>613.4083783329901</c:v>
                </c:pt>
                <c:pt idx="21822">
                  <c:v>614.11536295345</c:v>
                </c:pt>
                <c:pt idx="21823">
                  <c:v>615.427968892947</c:v>
                </c:pt>
                <c:pt idx="21824">
                  <c:v>615.5082502507</c:v>
                </c:pt>
                <c:pt idx="21825">
                  <c:v>612.59052337019</c:v>
                </c:pt>
                <c:pt idx="21826">
                  <c:v>616.39903846226</c:v>
                </c:pt>
                <c:pt idx="21827">
                  <c:v>617.5239882652</c:v>
                </c:pt>
                <c:pt idx="21828">
                  <c:v>614.22002899882</c:v>
                </c:pt>
                <c:pt idx="21829">
                  <c:v>615.67404194729</c:v>
                </c:pt>
                <c:pt idx="21830">
                  <c:v>615.87565440716</c:v>
                </c:pt>
                <c:pt idx="21831">
                  <c:v>616.26240357158</c:v>
                </c:pt>
                <c:pt idx="21832">
                  <c:v>616.57880013978</c:v>
                </c:pt>
                <c:pt idx="21833">
                  <c:v>617.44597339013</c:v>
                </c:pt>
                <c:pt idx="21834">
                  <c:v>618.65938654648</c:v>
                </c:pt>
                <c:pt idx="21835">
                  <c:v>615.35018009667</c:v>
                </c:pt>
                <c:pt idx="21836">
                  <c:v>619.8873494238499</c:v>
                </c:pt>
                <c:pt idx="21837">
                  <c:v>621.2261552559494</c:v>
                </c:pt>
                <c:pt idx="21838">
                  <c:v>618.0156898821389</c:v>
                </c:pt>
                <c:pt idx="21839">
                  <c:v>598.2084689802</c:v>
                </c:pt>
                <c:pt idx="21840">
                  <c:v>422.998084754269</c:v>
                </c:pt>
                <c:pt idx="21841">
                  <c:v>424.986392861069</c:v>
                </c:pt>
                <c:pt idx="21842">
                  <c:v>419.1101670450599</c:v>
                </c:pt>
                <c:pt idx="21843">
                  <c:v>418.16720646941</c:v>
                </c:pt>
                <c:pt idx="21844">
                  <c:v>417.4746367389699</c:v>
                </c:pt>
                <c:pt idx="21845">
                  <c:v>417.1259595621596</c:v>
                </c:pt>
                <c:pt idx="21846">
                  <c:v>419.64183080888</c:v>
                </c:pt>
                <c:pt idx="21847">
                  <c:v>562.8422003263901</c:v>
                </c:pt>
                <c:pt idx="21849">
                  <c:v>574.9672370966189</c:v>
                </c:pt>
                <c:pt idx="21850">
                  <c:v>578.9241460410001</c:v>
                </c:pt>
                <c:pt idx="21851">
                  <c:v>582.76392752122</c:v>
                </c:pt>
                <c:pt idx="21852">
                  <c:v>586.3211907374994</c:v>
                </c:pt>
                <c:pt idx="21853">
                  <c:v>587.805004483758</c:v>
                </c:pt>
                <c:pt idx="21854">
                  <c:v>589.3560279934675</c:v>
                </c:pt>
                <c:pt idx="21856">
                  <c:v>587.73904734374</c:v>
                </c:pt>
                <c:pt idx="21857">
                  <c:v>592.3295881148694</c:v>
                </c:pt>
                <c:pt idx="21858">
                  <c:v>591.8313605333</c:v>
                </c:pt>
                <c:pt idx="21859">
                  <c:v>593.18753583875</c:v>
                </c:pt>
                <c:pt idx="21860">
                  <c:v>593.9001801610099</c:v>
                </c:pt>
                <c:pt idx="21861">
                  <c:v>594.2705052061</c:v>
                </c:pt>
                <c:pt idx="21862">
                  <c:v>595.28414423757</c:v>
                </c:pt>
                <c:pt idx="21863">
                  <c:v>598.91975448978</c:v>
                </c:pt>
                <c:pt idx="21865">
                  <c:v>597.60250152187</c:v>
                </c:pt>
                <c:pt idx="21866">
                  <c:v>601.54959246644</c:v>
                </c:pt>
                <c:pt idx="21867">
                  <c:v>377.2169751937201</c:v>
                </c:pt>
                <c:pt idx="21868">
                  <c:v>362.0372374562188</c:v>
                </c:pt>
                <c:pt idx="21878">
                  <c:v>375.585261702679</c:v>
                </c:pt>
                <c:pt idx="21879">
                  <c:v>365.89735119082</c:v>
                </c:pt>
                <c:pt idx="21880">
                  <c:v>402.86124882562</c:v>
                </c:pt>
                <c:pt idx="21881">
                  <c:v>403.38025878383</c:v>
                </c:pt>
                <c:pt idx="21882">
                  <c:v>403.71268666684</c:v>
                </c:pt>
                <c:pt idx="21883">
                  <c:v>404.70201230934</c:v>
                </c:pt>
                <c:pt idx="21884">
                  <c:v>404.76563077406</c:v>
                </c:pt>
                <c:pt idx="21885">
                  <c:v>408.7614613420299</c:v>
                </c:pt>
                <c:pt idx="21886">
                  <c:v>601.0261068091094</c:v>
                </c:pt>
                <c:pt idx="21887">
                  <c:v>591.60004148011</c:v>
                </c:pt>
                <c:pt idx="21888">
                  <c:v>593.59030319115</c:v>
                </c:pt>
                <c:pt idx="21889">
                  <c:v>594.49300285555</c:v>
                </c:pt>
                <c:pt idx="21890">
                  <c:v>596.15035837091</c:v>
                </c:pt>
                <c:pt idx="21891">
                  <c:v>598.73764655415</c:v>
                </c:pt>
                <c:pt idx="21893">
                  <c:v>603.7588548907</c:v>
                </c:pt>
                <c:pt idx="21894">
                  <c:v>602.01634897547</c:v>
                </c:pt>
                <c:pt idx="21895">
                  <c:v>603.83996870817</c:v>
                </c:pt>
                <c:pt idx="21896">
                  <c:v>606.02773704311</c:v>
                </c:pt>
                <c:pt idx="21897">
                  <c:v>603.89291484169</c:v>
                </c:pt>
                <c:pt idx="21898">
                  <c:v>605.3724278141187</c:v>
                </c:pt>
                <c:pt idx="21899">
                  <c:v>606.3569546200594</c:v>
                </c:pt>
                <c:pt idx="21900">
                  <c:v>604.21148261122</c:v>
                </c:pt>
                <c:pt idx="21901">
                  <c:v>606.0270400086</c:v>
                </c:pt>
                <c:pt idx="21902">
                  <c:v>603.5120641158481</c:v>
                </c:pt>
                <c:pt idx="21903">
                  <c:v>605.37362474997</c:v>
                </c:pt>
                <c:pt idx="21904">
                  <c:v>603.25649435134</c:v>
                </c:pt>
                <c:pt idx="21906">
                  <c:v>602.8220684241683</c:v>
                </c:pt>
                <c:pt idx="21907">
                  <c:v>604.52692490905</c:v>
                </c:pt>
                <c:pt idx="21908">
                  <c:v>606.22664071256</c:v>
                </c:pt>
                <c:pt idx="21909">
                  <c:v>608.3618886339889</c:v>
                </c:pt>
                <c:pt idx="21910">
                  <c:v>605.3129954451689</c:v>
                </c:pt>
                <c:pt idx="21911">
                  <c:v>603.8182306926699</c:v>
                </c:pt>
                <c:pt idx="21912">
                  <c:v>606.18574789895</c:v>
                </c:pt>
                <c:pt idx="21913">
                  <c:v>607.2310756378</c:v>
                </c:pt>
                <c:pt idx="21914">
                  <c:v>606.94981044568</c:v>
                </c:pt>
                <c:pt idx="21915">
                  <c:v>643.57048591435</c:v>
                </c:pt>
                <c:pt idx="21916">
                  <c:v>684.68849986951</c:v>
                </c:pt>
                <c:pt idx="21917">
                  <c:v>681.49439258847</c:v>
                </c:pt>
                <c:pt idx="21918">
                  <c:v>684.12608328166</c:v>
                </c:pt>
                <c:pt idx="21919">
                  <c:v>681.6569657753188</c:v>
                </c:pt>
                <c:pt idx="21920">
                  <c:v>691.13598274768</c:v>
                </c:pt>
                <c:pt idx="21921">
                  <c:v>695.55851140919</c:v>
                </c:pt>
                <c:pt idx="21922">
                  <c:v>694.94185961675</c:v>
                </c:pt>
                <c:pt idx="21923">
                  <c:v>683.314717296</c:v>
                </c:pt>
                <c:pt idx="21924">
                  <c:v>683.47834646937</c:v>
                </c:pt>
                <c:pt idx="21925">
                  <c:v>687.46483413856</c:v>
                </c:pt>
                <c:pt idx="21926">
                  <c:v>686.626254183848</c:v>
                </c:pt>
                <c:pt idx="21927">
                  <c:v>672.47452897632</c:v>
                </c:pt>
                <c:pt idx="21928">
                  <c:v>658.40658197153</c:v>
                </c:pt>
                <c:pt idx="21929">
                  <c:v>653.0153067919994</c:v>
                </c:pt>
                <c:pt idx="21930">
                  <c:v>643.0768945203</c:v>
                </c:pt>
                <c:pt idx="21931">
                  <c:v>632.07542831966</c:v>
                </c:pt>
                <c:pt idx="21932">
                  <c:v>641.0794225501</c:v>
                </c:pt>
                <c:pt idx="21933">
                  <c:v>654.90780291004</c:v>
                </c:pt>
                <c:pt idx="21935">
                  <c:v>653.51199628809</c:v>
                </c:pt>
                <c:pt idx="21936">
                  <c:v>659.07345759936</c:v>
                </c:pt>
                <c:pt idx="21937">
                  <c:v>656.4121878206394</c:v>
                </c:pt>
                <c:pt idx="21938">
                  <c:v>654.2966486674</c:v>
                </c:pt>
                <c:pt idx="21939">
                  <c:v>642.2061994111399</c:v>
                </c:pt>
                <c:pt idx="21940">
                  <c:v>625.3376459979078</c:v>
                </c:pt>
                <c:pt idx="21941">
                  <c:v>596.8107277480301</c:v>
                </c:pt>
                <c:pt idx="21942">
                  <c:v>542.0552858591999</c:v>
                </c:pt>
                <c:pt idx="21943">
                  <c:v>518.6378611699089</c:v>
                </c:pt>
                <c:pt idx="21944">
                  <c:v>501.60817763407</c:v>
                </c:pt>
                <c:pt idx="21945">
                  <c:v>322.931354415719</c:v>
                </c:pt>
                <c:pt idx="21992">
                  <c:v>534.29916532318</c:v>
                </c:pt>
                <c:pt idx="21994">
                  <c:v>564.4148247348301</c:v>
                </c:pt>
                <c:pt idx="21995">
                  <c:v>566.043397376131</c:v>
                </c:pt>
                <c:pt idx="21996">
                  <c:v>566.166949149419</c:v>
                </c:pt>
                <c:pt idx="21997">
                  <c:v>557.1567684957578</c:v>
                </c:pt>
                <c:pt idx="21998">
                  <c:v>541.4306649447589</c:v>
                </c:pt>
                <c:pt idx="21999">
                  <c:v>531.10274010789</c:v>
                </c:pt>
                <c:pt idx="22000">
                  <c:v>542.82375229014</c:v>
                </c:pt>
                <c:pt idx="22001">
                  <c:v>547.60742352713</c:v>
                </c:pt>
                <c:pt idx="22002">
                  <c:v>533.4513758902589</c:v>
                </c:pt>
                <c:pt idx="22003">
                  <c:v>515.0121537545288</c:v>
                </c:pt>
                <c:pt idx="22005">
                  <c:v>322.3180847881599</c:v>
                </c:pt>
                <c:pt idx="22007">
                  <c:v>315.87648590839</c:v>
                </c:pt>
                <c:pt idx="22008">
                  <c:v>313.725492845289</c:v>
                </c:pt>
                <c:pt idx="22009">
                  <c:v>318.1958918819</c:v>
                </c:pt>
                <c:pt idx="22010">
                  <c:v>328.9173893926699</c:v>
                </c:pt>
                <c:pt idx="22011">
                  <c:v>531.2652031092894</c:v>
                </c:pt>
                <c:pt idx="22013">
                  <c:v>543.2249180904594</c:v>
                </c:pt>
                <c:pt idx="22014">
                  <c:v>556.8772401023689</c:v>
                </c:pt>
                <c:pt idx="22015">
                  <c:v>515.8831147900694</c:v>
                </c:pt>
                <c:pt idx="22016">
                  <c:v>506.8753230393</c:v>
                </c:pt>
                <c:pt idx="22017">
                  <c:v>493.4707453805896</c:v>
                </c:pt>
                <c:pt idx="22019">
                  <c:v>489.54661410535</c:v>
                </c:pt>
                <c:pt idx="22021">
                  <c:v>491.7860369783589</c:v>
                </c:pt>
                <c:pt idx="22022">
                  <c:v>503.24418817402</c:v>
                </c:pt>
                <c:pt idx="22023">
                  <c:v>527.56445101187</c:v>
                </c:pt>
                <c:pt idx="22024">
                  <c:v>541.19515955823</c:v>
                </c:pt>
                <c:pt idx="22025">
                  <c:v>546.29930628334</c:v>
                </c:pt>
                <c:pt idx="22026">
                  <c:v>373.33550478346</c:v>
                </c:pt>
                <c:pt idx="22292">
                  <c:v>304.1826084625399</c:v>
                </c:pt>
                <c:pt idx="22293">
                  <c:v>316.74192316177</c:v>
                </c:pt>
                <c:pt idx="22294">
                  <c:v>527.0552293872784</c:v>
                </c:pt>
                <c:pt idx="22295">
                  <c:v>545.60817644391</c:v>
                </c:pt>
                <c:pt idx="22296">
                  <c:v>562.6463508228401</c:v>
                </c:pt>
                <c:pt idx="22297">
                  <c:v>581.5950367819901</c:v>
                </c:pt>
                <c:pt idx="22298">
                  <c:v>603.8562240987675</c:v>
                </c:pt>
                <c:pt idx="22299">
                  <c:v>614.1558898968401</c:v>
                </c:pt>
                <c:pt idx="22300">
                  <c:v>621.0569620059779</c:v>
                </c:pt>
                <c:pt idx="22301">
                  <c:v>633.15901775175</c:v>
                </c:pt>
                <c:pt idx="22302">
                  <c:v>651.3710439778</c:v>
                </c:pt>
                <c:pt idx="22303">
                  <c:v>664.9835481832289</c:v>
                </c:pt>
                <c:pt idx="22304">
                  <c:v>671.8127724039689</c:v>
                </c:pt>
                <c:pt idx="22305">
                  <c:v>671.12653747797</c:v>
                </c:pt>
                <c:pt idx="22306">
                  <c:v>685.27383481442</c:v>
                </c:pt>
                <c:pt idx="22307">
                  <c:v>692.31090607481</c:v>
                </c:pt>
                <c:pt idx="22308">
                  <c:v>652.97894137111</c:v>
                </c:pt>
                <c:pt idx="22309">
                  <c:v>628.99387457686</c:v>
                </c:pt>
                <c:pt idx="22310">
                  <c:v>617.03420821685</c:v>
                </c:pt>
                <c:pt idx="22311">
                  <c:v>601.3322546867378</c:v>
                </c:pt>
                <c:pt idx="22312">
                  <c:v>601.69253514246</c:v>
                </c:pt>
                <c:pt idx="22313">
                  <c:v>601.29542666576</c:v>
                </c:pt>
                <c:pt idx="22314">
                  <c:v>601.8634739167001</c:v>
                </c:pt>
                <c:pt idx="22315">
                  <c:v>599.28401339389</c:v>
                </c:pt>
                <c:pt idx="22316">
                  <c:v>598.88303298634</c:v>
                </c:pt>
                <c:pt idx="22317">
                  <c:v>604.4978657509</c:v>
                </c:pt>
                <c:pt idx="22318">
                  <c:v>602.5569279996494</c:v>
                </c:pt>
                <c:pt idx="22413">
                  <c:v>365.2205063603699</c:v>
                </c:pt>
                <c:pt idx="22414">
                  <c:v>368.54737034957</c:v>
                </c:pt>
                <c:pt idx="22415">
                  <c:v>366.0184772307</c:v>
                </c:pt>
                <c:pt idx="22416">
                  <c:v>405.83442236083</c:v>
                </c:pt>
                <c:pt idx="22417">
                  <c:v>409.84363484547</c:v>
                </c:pt>
                <c:pt idx="22418">
                  <c:v>591.2662515447294</c:v>
                </c:pt>
                <c:pt idx="22419">
                  <c:v>609.3600432470901</c:v>
                </c:pt>
                <c:pt idx="22420">
                  <c:v>608.19968371181</c:v>
                </c:pt>
                <c:pt idx="22421">
                  <c:v>604.0396044849678</c:v>
                </c:pt>
                <c:pt idx="22422">
                  <c:v>606.8567178747888</c:v>
                </c:pt>
                <c:pt idx="22423">
                  <c:v>605.4322079092186</c:v>
                </c:pt>
                <c:pt idx="22424">
                  <c:v>609.8960657112989</c:v>
                </c:pt>
                <c:pt idx="22425">
                  <c:v>608.38450786999</c:v>
                </c:pt>
                <c:pt idx="22426">
                  <c:v>603.3779378312494</c:v>
                </c:pt>
                <c:pt idx="22427">
                  <c:v>606.91875988367</c:v>
                </c:pt>
                <c:pt idx="22428">
                  <c:v>601.5419531045887</c:v>
                </c:pt>
                <c:pt idx="22429">
                  <c:v>605.89609612758</c:v>
                </c:pt>
                <c:pt idx="22430">
                  <c:v>604.43185024164</c:v>
                </c:pt>
                <c:pt idx="22431">
                  <c:v>598.8222142998588</c:v>
                </c:pt>
                <c:pt idx="22432">
                  <c:v>602.71239659376</c:v>
                </c:pt>
                <c:pt idx="22433">
                  <c:v>601.7578891287201</c:v>
                </c:pt>
                <c:pt idx="22434">
                  <c:v>607.9661482479394</c:v>
                </c:pt>
                <c:pt idx="22435">
                  <c:v>601.74201407828</c:v>
                </c:pt>
                <c:pt idx="22436">
                  <c:v>603.7294585019</c:v>
                </c:pt>
                <c:pt idx="22437">
                  <c:v>604.4387486727705</c:v>
                </c:pt>
                <c:pt idx="22438">
                  <c:v>598.28112307578</c:v>
                </c:pt>
                <c:pt idx="22439">
                  <c:v>602.3215881044177</c:v>
                </c:pt>
                <c:pt idx="22440">
                  <c:v>601.5997270159494</c:v>
                </c:pt>
                <c:pt idx="22442">
                  <c:v>598.73810500421</c:v>
                </c:pt>
                <c:pt idx="22443">
                  <c:v>602.71782415035</c:v>
                </c:pt>
                <c:pt idx="22444">
                  <c:v>601.023790476811</c:v>
                </c:pt>
                <c:pt idx="22445">
                  <c:v>598.22042874507</c:v>
                </c:pt>
                <c:pt idx="22446">
                  <c:v>599.01009950889</c:v>
                </c:pt>
                <c:pt idx="22447">
                  <c:v>597.4214804951289</c:v>
                </c:pt>
                <c:pt idx="22448">
                  <c:v>596.64633976638</c:v>
                </c:pt>
                <c:pt idx="22449">
                  <c:v>594.8674541869475</c:v>
                </c:pt>
                <c:pt idx="22450">
                  <c:v>598.3768259147294</c:v>
                </c:pt>
                <c:pt idx="22451">
                  <c:v>594.2500128532</c:v>
                </c:pt>
                <c:pt idx="22452">
                  <c:v>596.27063114449</c:v>
                </c:pt>
                <c:pt idx="22453">
                  <c:v>595.29212186936</c:v>
                </c:pt>
                <c:pt idx="22454">
                  <c:v>598.31688195089</c:v>
                </c:pt>
                <c:pt idx="22455">
                  <c:v>592.46491763629</c:v>
                </c:pt>
                <c:pt idx="22456">
                  <c:v>594.11727055551</c:v>
                </c:pt>
                <c:pt idx="22457">
                  <c:v>597.6653181332089</c:v>
                </c:pt>
                <c:pt idx="22459">
                  <c:v>595.1547543065305</c:v>
                </c:pt>
                <c:pt idx="22460">
                  <c:v>363.431417096159</c:v>
                </c:pt>
                <c:pt idx="22461">
                  <c:v>364.09323323485</c:v>
                </c:pt>
                <c:pt idx="22462">
                  <c:v>361.35147148402</c:v>
                </c:pt>
                <c:pt idx="22463">
                  <c:v>362.07332027684</c:v>
                </c:pt>
                <c:pt idx="22464">
                  <c:v>324.490289018199</c:v>
                </c:pt>
                <c:pt idx="22465">
                  <c:v>539.9669928289686</c:v>
                </c:pt>
                <c:pt idx="22466">
                  <c:v>554.83041355721</c:v>
                </c:pt>
                <c:pt idx="22467">
                  <c:v>554.2357472858901</c:v>
                </c:pt>
                <c:pt idx="22468">
                  <c:v>437.978256598239</c:v>
                </c:pt>
                <c:pt idx="22469">
                  <c:v>355.54723668937</c:v>
                </c:pt>
                <c:pt idx="22470">
                  <c:v>359.29880801373</c:v>
                </c:pt>
                <c:pt idx="22471">
                  <c:v>398.80472557405</c:v>
                </c:pt>
                <c:pt idx="22472">
                  <c:v>401.77267353168</c:v>
                </c:pt>
                <c:pt idx="22473">
                  <c:v>402.4493065956896</c:v>
                </c:pt>
                <c:pt idx="22474">
                  <c:v>405.953532059649</c:v>
                </c:pt>
                <c:pt idx="22475">
                  <c:v>404.27408443027</c:v>
                </c:pt>
                <c:pt idx="22476">
                  <c:v>407.49463911505</c:v>
                </c:pt>
                <c:pt idx="22477">
                  <c:v>555.0209528553501</c:v>
                </c:pt>
                <c:pt idx="22478">
                  <c:v>609.71783697025</c:v>
                </c:pt>
                <c:pt idx="22479">
                  <c:v>606.03660524864</c:v>
                </c:pt>
                <c:pt idx="22480">
                  <c:v>606.0904923548501</c:v>
                </c:pt>
                <c:pt idx="22481">
                  <c:v>609.5280581474099</c:v>
                </c:pt>
                <c:pt idx="22482">
                  <c:v>607.65340772194</c:v>
                </c:pt>
                <c:pt idx="22483">
                  <c:v>608.23958150984</c:v>
                </c:pt>
                <c:pt idx="22484">
                  <c:v>597.9624235528294</c:v>
                </c:pt>
                <c:pt idx="22485">
                  <c:v>574.74673391721</c:v>
                </c:pt>
                <c:pt idx="22486">
                  <c:v>547.51450372154</c:v>
                </c:pt>
                <c:pt idx="22487">
                  <c:v>531.34038275982</c:v>
                </c:pt>
                <c:pt idx="22488">
                  <c:v>543.79320377979</c:v>
                </c:pt>
                <c:pt idx="22489">
                  <c:v>551.38289489868</c:v>
                </c:pt>
                <c:pt idx="22490">
                  <c:v>569.53640459889</c:v>
                </c:pt>
                <c:pt idx="22491">
                  <c:v>585.4606682055684</c:v>
                </c:pt>
                <c:pt idx="22492">
                  <c:v>601.7346390319001</c:v>
                </c:pt>
                <c:pt idx="22493">
                  <c:v>612.4455062137288</c:v>
                </c:pt>
                <c:pt idx="22494">
                  <c:v>609.5916558429989</c:v>
                </c:pt>
                <c:pt idx="22495">
                  <c:v>609.47355508683</c:v>
                </c:pt>
                <c:pt idx="22496">
                  <c:v>612.86493631616</c:v>
                </c:pt>
                <c:pt idx="22498">
                  <c:v>614.9668998252478</c:v>
                </c:pt>
                <c:pt idx="22499">
                  <c:v>609.12875479519</c:v>
                </c:pt>
                <c:pt idx="22500">
                  <c:v>611.9629546569801</c:v>
                </c:pt>
                <c:pt idx="22501">
                  <c:v>609.8219858891694</c:v>
                </c:pt>
                <c:pt idx="22502">
                  <c:v>609.21495053611</c:v>
                </c:pt>
                <c:pt idx="22503">
                  <c:v>606.92788394024</c:v>
                </c:pt>
                <c:pt idx="22504">
                  <c:v>609.72540034989</c:v>
                </c:pt>
                <c:pt idx="22505">
                  <c:v>607.8283184848185</c:v>
                </c:pt>
                <c:pt idx="22506">
                  <c:v>606.7402881326</c:v>
                </c:pt>
                <c:pt idx="22507">
                  <c:v>604.84438753083</c:v>
                </c:pt>
                <c:pt idx="22508">
                  <c:v>608.50087676794</c:v>
                </c:pt>
                <c:pt idx="22509">
                  <c:v>664.28971739349</c:v>
                </c:pt>
                <c:pt idx="22510">
                  <c:v>676.8711619844378</c:v>
                </c:pt>
                <c:pt idx="22511">
                  <c:v>683.01515795701</c:v>
                </c:pt>
                <c:pt idx="22512">
                  <c:v>683.3206526705201</c:v>
                </c:pt>
                <c:pt idx="22513">
                  <c:v>676.22481311019</c:v>
                </c:pt>
                <c:pt idx="22514">
                  <c:v>685.03348949162</c:v>
                </c:pt>
                <c:pt idx="22515">
                  <c:v>687.22268510704</c:v>
                </c:pt>
                <c:pt idx="22516">
                  <c:v>677.1072498923583</c:v>
                </c:pt>
                <c:pt idx="22517">
                  <c:v>673.3617155949885</c:v>
                </c:pt>
                <c:pt idx="22518">
                  <c:v>661.911298690208</c:v>
                </c:pt>
                <c:pt idx="22519">
                  <c:v>656.9481557162301</c:v>
                </c:pt>
                <c:pt idx="22520">
                  <c:v>648.74528764505</c:v>
                </c:pt>
                <c:pt idx="22521">
                  <c:v>631.49465913653</c:v>
                </c:pt>
                <c:pt idx="22522">
                  <c:v>606.25881692899</c:v>
                </c:pt>
                <c:pt idx="22523">
                  <c:v>606.9253697096799</c:v>
                </c:pt>
                <c:pt idx="22524">
                  <c:v>604.5061782854388</c:v>
                </c:pt>
                <c:pt idx="22525">
                  <c:v>608.30002176008</c:v>
                </c:pt>
                <c:pt idx="22526">
                  <c:v>602.8242297835975</c:v>
                </c:pt>
                <c:pt idx="22527">
                  <c:v>605.84897827744</c:v>
                </c:pt>
                <c:pt idx="22528">
                  <c:v>603.81169955707</c:v>
                </c:pt>
                <c:pt idx="22529">
                  <c:v>608.59282452069</c:v>
                </c:pt>
                <c:pt idx="22530">
                  <c:v>604.15832306382</c:v>
                </c:pt>
                <c:pt idx="22531">
                  <c:v>607.75683213</c:v>
                </c:pt>
                <c:pt idx="22533">
                  <c:v>605.6846088352594</c:v>
                </c:pt>
                <c:pt idx="22534">
                  <c:v>608.2992227823394</c:v>
                </c:pt>
                <c:pt idx="22535">
                  <c:v>606.37347558261</c:v>
                </c:pt>
                <c:pt idx="22537">
                  <c:v>604.69784936494</c:v>
                </c:pt>
                <c:pt idx="22538">
                  <c:v>608.327221008558</c:v>
                </c:pt>
                <c:pt idx="22539">
                  <c:v>606.07100757076</c:v>
                </c:pt>
                <c:pt idx="22540">
                  <c:v>605.29456363119</c:v>
                </c:pt>
                <c:pt idx="22541">
                  <c:v>603.18605716454</c:v>
                </c:pt>
                <c:pt idx="22542">
                  <c:v>606.9546194733489</c:v>
                </c:pt>
                <c:pt idx="22543">
                  <c:v>605.59879011696</c:v>
                </c:pt>
                <c:pt idx="22544">
                  <c:v>604.18828671203</c:v>
                </c:pt>
                <c:pt idx="22545">
                  <c:v>607.4566545518701</c:v>
                </c:pt>
                <c:pt idx="22546">
                  <c:v>605.3511180063894</c:v>
                </c:pt>
                <c:pt idx="22547">
                  <c:v>604.46798493628</c:v>
                </c:pt>
                <c:pt idx="22548">
                  <c:v>602.5855926879201</c:v>
                </c:pt>
                <c:pt idx="22549">
                  <c:v>605.62838571813</c:v>
                </c:pt>
                <c:pt idx="22550">
                  <c:v>603.7072369349194</c:v>
                </c:pt>
                <c:pt idx="22551">
                  <c:v>602.61973715776</c:v>
                </c:pt>
                <c:pt idx="22552">
                  <c:v>603.01239266528</c:v>
                </c:pt>
                <c:pt idx="22553">
                  <c:v>605.8820274240483</c:v>
                </c:pt>
                <c:pt idx="22554">
                  <c:v>603.27946399966</c:v>
                </c:pt>
                <c:pt idx="22555">
                  <c:v>601.33873351563</c:v>
                </c:pt>
                <c:pt idx="22556">
                  <c:v>604.88905966267</c:v>
                </c:pt>
                <c:pt idx="22557">
                  <c:v>602.28812467768</c:v>
                </c:pt>
                <c:pt idx="22558">
                  <c:v>604.82849231094</c:v>
                </c:pt>
                <c:pt idx="22559">
                  <c:v>597.50367139318</c:v>
                </c:pt>
                <c:pt idx="22560">
                  <c:v>599.69531042018</c:v>
                </c:pt>
                <c:pt idx="22561">
                  <c:v>602.3687927179001</c:v>
                </c:pt>
                <c:pt idx="22562">
                  <c:v>599.79833116728</c:v>
                </c:pt>
                <c:pt idx="22563">
                  <c:v>597.35820256714</c:v>
                </c:pt>
                <c:pt idx="22565">
                  <c:v>602.41335799018</c:v>
                </c:pt>
                <c:pt idx="22566">
                  <c:v>663.68735225136</c:v>
                </c:pt>
                <c:pt idx="22567">
                  <c:v>681.887430624</c:v>
                </c:pt>
                <c:pt idx="22568">
                  <c:v>674.957862080018</c:v>
                </c:pt>
                <c:pt idx="22569">
                  <c:v>675.1612805454188</c:v>
                </c:pt>
                <c:pt idx="22571">
                  <c:v>685.4323882608601</c:v>
                </c:pt>
                <c:pt idx="22572">
                  <c:v>685.32277615957</c:v>
                </c:pt>
                <c:pt idx="22573">
                  <c:v>684.70814941696</c:v>
                </c:pt>
                <c:pt idx="22574">
                  <c:v>678.827927352708</c:v>
                </c:pt>
                <c:pt idx="22575">
                  <c:v>678.356820819218</c:v>
                </c:pt>
                <c:pt idx="22576">
                  <c:v>677.7454170922994</c:v>
                </c:pt>
                <c:pt idx="22577">
                  <c:v>674.88571924606</c:v>
                </c:pt>
                <c:pt idx="22578">
                  <c:v>665.27098339884</c:v>
                </c:pt>
                <c:pt idx="22579">
                  <c:v>664.4315317253999</c:v>
                </c:pt>
                <c:pt idx="22580">
                  <c:v>667.37810791259</c:v>
                </c:pt>
                <c:pt idx="22581">
                  <c:v>667.2584521544501</c:v>
                </c:pt>
                <c:pt idx="22582">
                  <c:v>664.7671817929578</c:v>
                </c:pt>
                <c:pt idx="22583">
                  <c:v>664.8205921517189</c:v>
                </c:pt>
                <c:pt idx="22584">
                  <c:v>665.9942687077601</c:v>
                </c:pt>
                <c:pt idx="22585">
                  <c:v>668.74455907271</c:v>
                </c:pt>
                <c:pt idx="22586">
                  <c:v>661.60851626416</c:v>
                </c:pt>
                <c:pt idx="22587">
                  <c:v>663.9996031999086</c:v>
                </c:pt>
                <c:pt idx="22588">
                  <c:v>667.17939278589</c:v>
                </c:pt>
                <c:pt idx="22589">
                  <c:v>663.88376165086</c:v>
                </c:pt>
                <c:pt idx="22590">
                  <c:v>662.3320421830779</c:v>
                </c:pt>
                <c:pt idx="22591">
                  <c:v>666.6265260292694</c:v>
                </c:pt>
                <c:pt idx="22592">
                  <c:v>663.7118873234199</c:v>
                </c:pt>
                <c:pt idx="22593">
                  <c:v>666.104406915</c:v>
                </c:pt>
                <c:pt idx="22594">
                  <c:v>666.5996400719</c:v>
                </c:pt>
                <c:pt idx="22595">
                  <c:v>665.05982452502</c:v>
                </c:pt>
                <c:pt idx="22597">
                  <c:v>687.5303097311701</c:v>
                </c:pt>
                <c:pt idx="22599">
                  <c:v>678.3032811897389</c:v>
                </c:pt>
                <c:pt idx="22600">
                  <c:v>677.119286276851</c:v>
                </c:pt>
                <c:pt idx="22601">
                  <c:v>678.6225775456701</c:v>
                </c:pt>
                <c:pt idx="22602">
                  <c:v>677.476709469</c:v>
                </c:pt>
                <c:pt idx="22604">
                  <c:v>629.5509281558587</c:v>
                </c:pt>
                <c:pt idx="22605">
                  <c:v>623.8767519958101</c:v>
                </c:pt>
                <c:pt idx="22606">
                  <c:v>616.77719062376</c:v>
                </c:pt>
                <c:pt idx="22607">
                  <c:v>602.71223390867</c:v>
                </c:pt>
                <c:pt idx="22608">
                  <c:v>598.4639275052889</c:v>
                </c:pt>
                <c:pt idx="22609">
                  <c:v>599.2986338254001</c:v>
                </c:pt>
                <c:pt idx="22610">
                  <c:v>595.18518573767</c:v>
                </c:pt>
                <c:pt idx="22611">
                  <c:v>597.60685299386</c:v>
                </c:pt>
                <c:pt idx="22612">
                  <c:v>603.4644103583601</c:v>
                </c:pt>
                <c:pt idx="22614">
                  <c:v>598.7529208136087</c:v>
                </c:pt>
                <c:pt idx="22616">
                  <c:v>598.9571927555986</c:v>
                </c:pt>
                <c:pt idx="22617">
                  <c:v>601.0471586594089</c:v>
                </c:pt>
                <c:pt idx="22618">
                  <c:v>599.24570418684</c:v>
                </c:pt>
                <c:pt idx="22692">
                  <c:v>606.9964587989087</c:v>
                </c:pt>
                <c:pt idx="22693">
                  <c:v>609.14829757035</c:v>
                </c:pt>
                <c:pt idx="22694">
                  <c:v>606.22209223627</c:v>
                </c:pt>
                <c:pt idx="22695">
                  <c:v>605.31273977135</c:v>
                </c:pt>
                <c:pt idx="22696">
                  <c:v>608.4466547744179</c:v>
                </c:pt>
                <c:pt idx="22697">
                  <c:v>605.47832411585</c:v>
                </c:pt>
                <c:pt idx="22698">
                  <c:v>607.73319333066</c:v>
                </c:pt>
                <c:pt idx="22699">
                  <c:v>607.9216127553086</c:v>
                </c:pt>
                <c:pt idx="22700">
                  <c:v>605.19522211067</c:v>
                </c:pt>
                <c:pt idx="22701">
                  <c:v>607.6612113612694</c:v>
                </c:pt>
                <c:pt idx="22702">
                  <c:v>606.5241136329494</c:v>
                </c:pt>
                <c:pt idx="22703">
                  <c:v>603.70203234197</c:v>
                </c:pt>
                <c:pt idx="22704">
                  <c:v>605.84857141238</c:v>
                </c:pt>
                <c:pt idx="22705">
                  <c:v>604.22585256359</c:v>
                </c:pt>
                <c:pt idx="22706">
                  <c:v>602.0828103001301</c:v>
                </c:pt>
                <c:pt idx="22707">
                  <c:v>605.4814385699005</c:v>
                </c:pt>
                <c:pt idx="22708">
                  <c:v>602.816010014718</c:v>
                </c:pt>
                <c:pt idx="22709">
                  <c:v>605.32554234639</c:v>
                </c:pt>
                <c:pt idx="22710">
                  <c:v>607.2039115223</c:v>
                </c:pt>
                <c:pt idx="22711">
                  <c:v>603.54731020867</c:v>
                </c:pt>
                <c:pt idx="22712">
                  <c:v>607.8686106008194</c:v>
                </c:pt>
                <c:pt idx="22713">
                  <c:v>605.47573447374</c:v>
                </c:pt>
                <c:pt idx="22714">
                  <c:v>608.99571036168</c:v>
                </c:pt>
                <c:pt idx="22715">
                  <c:v>608.1349693483401</c:v>
                </c:pt>
                <c:pt idx="22716">
                  <c:v>605.50944833424</c:v>
                </c:pt>
                <c:pt idx="22717">
                  <c:v>608.43378942476</c:v>
                </c:pt>
                <c:pt idx="22718">
                  <c:v>606.215070758841</c:v>
                </c:pt>
                <c:pt idx="22719">
                  <c:v>605.3413339415</c:v>
                </c:pt>
                <c:pt idx="22720">
                  <c:v>603.40574977285</c:v>
                </c:pt>
                <c:pt idx="22721">
                  <c:v>605.69337126375</c:v>
                </c:pt>
                <c:pt idx="22722">
                  <c:v>608.3632235019886</c:v>
                </c:pt>
                <c:pt idx="22723">
                  <c:v>601.5465942918194</c:v>
                </c:pt>
                <c:pt idx="22724">
                  <c:v>604.8611066303994</c:v>
                </c:pt>
                <c:pt idx="22725">
                  <c:v>601.93529117711</c:v>
                </c:pt>
                <c:pt idx="22726">
                  <c:v>605.53427102957</c:v>
                </c:pt>
                <c:pt idx="22727">
                  <c:v>599.52903531862</c:v>
                </c:pt>
                <c:pt idx="22728">
                  <c:v>604.06093599467</c:v>
                </c:pt>
                <c:pt idx="22729">
                  <c:v>603.25973710583</c:v>
                </c:pt>
                <c:pt idx="22730">
                  <c:v>608.15155854106</c:v>
                </c:pt>
                <c:pt idx="22731">
                  <c:v>602.73832256023</c:v>
                </c:pt>
                <c:pt idx="22732">
                  <c:v>606.40842356879</c:v>
                </c:pt>
                <c:pt idx="22733">
                  <c:v>608.8353777570705</c:v>
                </c:pt>
                <c:pt idx="22734">
                  <c:v>607.0069523102094</c:v>
                </c:pt>
                <c:pt idx="22735">
                  <c:v>605.5216119856287</c:v>
                </c:pt>
                <c:pt idx="22736">
                  <c:v>603.32852957669</c:v>
                </c:pt>
                <c:pt idx="22737">
                  <c:v>605.69549213137</c:v>
                </c:pt>
                <c:pt idx="22738">
                  <c:v>601.05435038784</c:v>
                </c:pt>
                <c:pt idx="22739">
                  <c:v>602.11930016565</c:v>
                </c:pt>
                <c:pt idx="22740">
                  <c:v>599.48038362936</c:v>
                </c:pt>
                <c:pt idx="22741">
                  <c:v>602.31382006513</c:v>
                </c:pt>
                <c:pt idx="22742">
                  <c:v>589.08247068523</c:v>
                </c:pt>
                <c:pt idx="22743">
                  <c:v>475.6168039202</c:v>
                </c:pt>
                <c:pt idx="22744">
                  <c:v>478.5519738535</c:v>
                </c:pt>
                <c:pt idx="22745">
                  <c:v>476.49926681502</c:v>
                </c:pt>
                <c:pt idx="22746">
                  <c:v>479.08752652454</c:v>
                </c:pt>
                <c:pt idx="22747">
                  <c:v>474.968779542709</c:v>
                </c:pt>
                <c:pt idx="22748">
                  <c:v>478.5871348356599</c:v>
                </c:pt>
                <c:pt idx="22749">
                  <c:v>565.8447227415194</c:v>
                </c:pt>
                <c:pt idx="22750">
                  <c:v>566.45688800605</c:v>
                </c:pt>
                <c:pt idx="22751">
                  <c:v>565.07332366183</c:v>
                </c:pt>
                <c:pt idx="22752">
                  <c:v>568.63971986215</c:v>
                </c:pt>
                <c:pt idx="22753">
                  <c:v>567.82597010878</c:v>
                </c:pt>
                <c:pt idx="22754">
                  <c:v>566.6692760045294</c:v>
                </c:pt>
                <c:pt idx="22755">
                  <c:v>565.06913130699</c:v>
                </c:pt>
                <c:pt idx="22756">
                  <c:v>569.397046241</c:v>
                </c:pt>
                <c:pt idx="22757">
                  <c:v>567.272788273631</c:v>
                </c:pt>
                <c:pt idx="22758">
                  <c:v>565.63849350785</c:v>
                </c:pt>
                <c:pt idx="22759">
                  <c:v>564.31463550588</c:v>
                </c:pt>
                <c:pt idx="22760">
                  <c:v>567.79756076201</c:v>
                </c:pt>
                <c:pt idx="22761">
                  <c:v>571.85393796042</c:v>
                </c:pt>
                <c:pt idx="22762">
                  <c:v>564.9693087523599</c:v>
                </c:pt>
                <c:pt idx="22763">
                  <c:v>569.2328140007194</c:v>
                </c:pt>
                <c:pt idx="22764">
                  <c:v>567.73118814369</c:v>
                </c:pt>
                <c:pt idx="22765">
                  <c:v>572.24210615833</c:v>
                </c:pt>
                <c:pt idx="22766">
                  <c:v>567.37220054675</c:v>
                </c:pt>
                <c:pt idx="22767">
                  <c:v>571.8261831165194</c:v>
                </c:pt>
                <c:pt idx="22769">
                  <c:v>575.3663154305488</c:v>
                </c:pt>
                <c:pt idx="22771">
                  <c:v>574.14006425411</c:v>
                </c:pt>
                <c:pt idx="22772">
                  <c:v>572.29742187039</c:v>
                </c:pt>
                <c:pt idx="22773">
                  <c:v>576.97171927501</c:v>
                </c:pt>
                <c:pt idx="22775">
                  <c:v>574.60570658695</c:v>
                </c:pt>
                <c:pt idx="22776">
                  <c:v>572.4679685382994</c:v>
                </c:pt>
                <c:pt idx="22777">
                  <c:v>572.6031823322501</c:v>
                </c:pt>
                <c:pt idx="22778">
                  <c:v>569.98877178525</c:v>
                </c:pt>
                <c:pt idx="22779">
                  <c:v>574.2476298127577</c:v>
                </c:pt>
                <c:pt idx="22780">
                  <c:v>572.4020683295194</c:v>
                </c:pt>
                <c:pt idx="22781">
                  <c:v>571.75564754033</c:v>
                </c:pt>
                <c:pt idx="22782">
                  <c:v>569.61033114159</c:v>
                </c:pt>
                <c:pt idx="22783">
                  <c:v>574.3266116542586</c:v>
                </c:pt>
                <c:pt idx="22784">
                  <c:v>571.26782414817</c:v>
                </c:pt>
                <c:pt idx="22785">
                  <c:v>572.20640754526</c:v>
                </c:pt>
                <c:pt idx="22786">
                  <c:v>569.88679594315</c:v>
                </c:pt>
                <c:pt idx="22787">
                  <c:v>573.6864095931401</c:v>
                </c:pt>
                <c:pt idx="22788">
                  <c:v>567.03938782075</c:v>
                </c:pt>
                <c:pt idx="22789">
                  <c:v>569.79683395195</c:v>
                </c:pt>
                <c:pt idx="22790">
                  <c:v>568.17337268002</c:v>
                </c:pt>
                <c:pt idx="22791">
                  <c:v>598.2592331527001</c:v>
                </c:pt>
                <c:pt idx="22792">
                  <c:v>592.45105194316</c:v>
                </c:pt>
                <c:pt idx="22793">
                  <c:v>597.3175381238086</c:v>
                </c:pt>
                <c:pt idx="22794">
                  <c:v>594.9386667426194</c:v>
                </c:pt>
                <c:pt idx="22795">
                  <c:v>599.8202044298494</c:v>
                </c:pt>
                <c:pt idx="22796">
                  <c:v>593.0308360134601</c:v>
                </c:pt>
                <c:pt idx="22797">
                  <c:v>592.90369732724</c:v>
                </c:pt>
                <c:pt idx="22798">
                  <c:v>601.22023931456</c:v>
                </c:pt>
                <c:pt idx="22799">
                  <c:v>595.6612875800394</c:v>
                </c:pt>
                <c:pt idx="22800">
                  <c:v>601.33885746585</c:v>
                </c:pt>
                <c:pt idx="22802">
                  <c:v>607.12133834481</c:v>
                </c:pt>
                <c:pt idx="22803">
                  <c:v>646.4475351580094</c:v>
                </c:pt>
                <c:pt idx="22804">
                  <c:v>681.739479274871</c:v>
                </c:pt>
                <c:pt idx="22805">
                  <c:v>678.98288456033</c:v>
                </c:pt>
                <c:pt idx="22806">
                  <c:v>671.78681559906</c:v>
                </c:pt>
                <c:pt idx="22807">
                  <c:v>672.1112323893799</c:v>
                </c:pt>
                <c:pt idx="22808">
                  <c:v>669.59871799424</c:v>
                </c:pt>
                <c:pt idx="22809">
                  <c:v>678.6861916955194</c:v>
                </c:pt>
                <c:pt idx="22810">
                  <c:v>686.2931227986101</c:v>
                </c:pt>
                <c:pt idx="22811">
                  <c:v>681.8800863542201</c:v>
                </c:pt>
                <c:pt idx="22812">
                  <c:v>684.45030659823</c:v>
                </c:pt>
                <c:pt idx="22813">
                  <c:v>673.86382347833</c:v>
                </c:pt>
                <c:pt idx="22814">
                  <c:v>676.84853133535</c:v>
                </c:pt>
                <c:pt idx="22816">
                  <c:v>676.09484720416</c:v>
                </c:pt>
                <c:pt idx="22817">
                  <c:v>678.02610721606</c:v>
                </c:pt>
                <c:pt idx="22818">
                  <c:v>692.3584088105594</c:v>
                </c:pt>
                <c:pt idx="22819">
                  <c:v>685.07060792905</c:v>
                </c:pt>
                <c:pt idx="22820">
                  <c:v>671.7243480417401</c:v>
                </c:pt>
                <c:pt idx="22821">
                  <c:v>669.5396812267</c:v>
                </c:pt>
                <c:pt idx="22822">
                  <c:v>661.60048899986</c:v>
                </c:pt>
                <c:pt idx="22823">
                  <c:v>654.5840908272601</c:v>
                </c:pt>
                <c:pt idx="22824">
                  <c:v>654.68120063739</c:v>
                </c:pt>
                <c:pt idx="22826">
                  <c:v>642.2468608752594</c:v>
                </c:pt>
                <c:pt idx="22827">
                  <c:v>627.5073595795</c:v>
                </c:pt>
                <c:pt idx="22829">
                  <c:v>608.74908052307</c:v>
                </c:pt>
                <c:pt idx="22830">
                  <c:v>602.6313248720801</c:v>
                </c:pt>
                <c:pt idx="22831">
                  <c:v>601.8630523950785</c:v>
                </c:pt>
                <c:pt idx="22832">
                  <c:v>606.28436917776</c:v>
                </c:pt>
                <c:pt idx="22833">
                  <c:v>602.4924330039094</c:v>
                </c:pt>
                <c:pt idx="22835">
                  <c:v>604.9211354192194</c:v>
                </c:pt>
                <c:pt idx="22836">
                  <c:v>604.16917319829</c:v>
                </c:pt>
                <c:pt idx="22837">
                  <c:v>598.89138891151</c:v>
                </c:pt>
                <c:pt idx="22838">
                  <c:v>603.4533058229189</c:v>
                </c:pt>
                <c:pt idx="22839">
                  <c:v>604.28692646784</c:v>
                </c:pt>
                <c:pt idx="22840">
                  <c:v>603.3147931286101</c:v>
                </c:pt>
                <c:pt idx="22841">
                  <c:v>602.9868251197394</c:v>
                </c:pt>
                <c:pt idx="22842">
                  <c:v>601.9574517677394</c:v>
                </c:pt>
                <c:pt idx="22843">
                  <c:v>602.8165554246489</c:v>
                </c:pt>
                <c:pt idx="22844">
                  <c:v>606.9166659102589</c:v>
                </c:pt>
                <c:pt idx="22845">
                  <c:v>601.63176663937</c:v>
                </c:pt>
                <c:pt idx="22847">
                  <c:v>605.78798171604</c:v>
                </c:pt>
                <c:pt idx="22851">
                  <c:v>605.3089981304494</c:v>
                </c:pt>
                <c:pt idx="22852">
                  <c:v>599.69377243976</c:v>
                </c:pt>
                <c:pt idx="22853">
                  <c:v>599.3656548712278</c:v>
                </c:pt>
                <c:pt idx="22854">
                  <c:v>603.6529477911794</c:v>
                </c:pt>
                <c:pt idx="22855">
                  <c:v>603.79989092891</c:v>
                </c:pt>
                <c:pt idx="22856">
                  <c:v>598.25935017019</c:v>
                </c:pt>
                <c:pt idx="22857">
                  <c:v>599.867311883727</c:v>
                </c:pt>
                <c:pt idx="22858">
                  <c:v>601.76386633737</c:v>
                </c:pt>
                <c:pt idx="22859">
                  <c:v>597.245699835418</c:v>
                </c:pt>
                <c:pt idx="22860">
                  <c:v>597.68409397286</c:v>
                </c:pt>
                <c:pt idx="22861">
                  <c:v>604.3037166201</c:v>
                </c:pt>
                <c:pt idx="22862">
                  <c:v>603.3040801900194</c:v>
                </c:pt>
                <c:pt idx="22863">
                  <c:v>598.47092994556</c:v>
                </c:pt>
                <c:pt idx="22864">
                  <c:v>598.1690138533294</c:v>
                </c:pt>
                <c:pt idx="22865">
                  <c:v>602.5500574886294</c:v>
                </c:pt>
                <c:pt idx="22866">
                  <c:v>598.9075484977486</c:v>
                </c:pt>
                <c:pt idx="22867">
                  <c:v>596.8627341556294</c:v>
                </c:pt>
                <c:pt idx="22870">
                  <c:v>594.71766965108</c:v>
                </c:pt>
                <c:pt idx="22871">
                  <c:v>594.29183383612</c:v>
                </c:pt>
                <c:pt idx="22872">
                  <c:v>598.94405122794</c:v>
                </c:pt>
                <c:pt idx="22873">
                  <c:v>598.52457725021</c:v>
                </c:pt>
                <c:pt idx="22874">
                  <c:v>595.88076105923</c:v>
                </c:pt>
                <c:pt idx="22875">
                  <c:v>595.4319938901589</c:v>
                </c:pt>
                <c:pt idx="22876">
                  <c:v>599.77776490355</c:v>
                </c:pt>
                <c:pt idx="22877">
                  <c:v>595.00935405796</c:v>
                </c:pt>
                <c:pt idx="22878">
                  <c:v>599.91733817109</c:v>
                </c:pt>
                <c:pt idx="22879">
                  <c:v>624.4815604297601</c:v>
                </c:pt>
                <c:pt idx="22880">
                  <c:v>663.3534650295301</c:v>
                </c:pt>
                <c:pt idx="22881">
                  <c:v>685.0279637769</c:v>
                </c:pt>
                <c:pt idx="22882">
                  <c:v>673.4109901668801</c:v>
                </c:pt>
                <c:pt idx="22883">
                  <c:v>666.7167253165301</c:v>
                </c:pt>
                <c:pt idx="22884">
                  <c:v>673.7655217177194</c:v>
                </c:pt>
                <c:pt idx="22885">
                  <c:v>667.7963099657101</c:v>
                </c:pt>
                <c:pt idx="22886">
                  <c:v>666.9723724891</c:v>
                </c:pt>
                <c:pt idx="22887">
                  <c:v>666.99839425844</c:v>
                </c:pt>
                <c:pt idx="22888">
                  <c:v>672.5622485484394</c:v>
                </c:pt>
                <c:pt idx="22889">
                  <c:v>667.37456841218</c:v>
                </c:pt>
                <c:pt idx="22890">
                  <c:v>666.07749916305</c:v>
                </c:pt>
                <c:pt idx="22891">
                  <c:v>672.17592717018</c:v>
                </c:pt>
                <c:pt idx="22892">
                  <c:v>666.79138765667</c:v>
                </c:pt>
                <c:pt idx="22893">
                  <c:v>666.0445683487101</c:v>
                </c:pt>
                <c:pt idx="22894">
                  <c:v>667.5429103038689</c:v>
                </c:pt>
                <c:pt idx="22895">
                  <c:v>673.7395932145</c:v>
                </c:pt>
                <c:pt idx="22896">
                  <c:v>668.769379777061</c:v>
                </c:pt>
                <c:pt idx="22897">
                  <c:v>669.0338845629305</c:v>
                </c:pt>
                <c:pt idx="22898">
                  <c:v>676.8504357212901</c:v>
                </c:pt>
                <c:pt idx="22899">
                  <c:v>689.38126702969</c:v>
                </c:pt>
                <c:pt idx="22900">
                  <c:v>665.23534945312</c:v>
                </c:pt>
                <c:pt idx="22901">
                  <c:v>637.75686299875</c:v>
                </c:pt>
                <c:pt idx="22902">
                  <c:v>622.1637022802</c:v>
                </c:pt>
                <c:pt idx="22903">
                  <c:v>614.6801604248201</c:v>
                </c:pt>
                <c:pt idx="22904">
                  <c:v>599.05197937052</c:v>
                </c:pt>
                <c:pt idx="22905">
                  <c:v>597.91543973201</c:v>
                </c:pt>
                <c:pt idx="22906">
                  <c:v>598.0225852953794</c:v>
                </c:pt>
                <c:pt idx="22907">
                  <c:v>593.24117555026</c:v>
                </c:pt>
                <c:pt idx="22908">
                  <c:v>599.0300563634094</c:v>
                </c:pt>
                <c:pt idx="22909">
                  <c:v>598.9129873002094</c:v>
                </c:pt>
                <c:pt idx="22910">
                  <c:v>598.8511128604679</c:v>
                </c:pt>
                <c:pt idx="22911">
                  <c:v>597.0051149422</c:v>
                </c:pt>
                <c:pt idx="22912">
                  <c:v>596.962429130298</c:v>
                </c:pt>
                <c:pt idx="22913">
                  <c:v>597.50417373497</c:v>
                </c:pt>
                <c:pt idx="22914">
                  <c:v>598.8856807690601</c:v>
                </c:pt>
                <c:pt idx="22915">
                  <c:v>599.10429693461</c:v>
                </c:pt>
                <c:pt idx="22918">
                  <c:v>598.2019207119189</c:v>
                </c:pt>
                <c:pt idx="22919">
                  <c:v>604.49071178927</c:v>
                </c:pt>
                <c:pt idx="22920">
                  <c:v>605.02258845671</c:v>
                </c:pt>
                <c:pt idx="22921">
                  <c:v>605.46505455947</c:v>
                </c:pt>
                <c:pt idx="22922">
                  <c:v>505.4615366709991</c:v>
                </c:pt>
                <c:pt idx="23008">
                  <c:v>356.7750340654</c:v>
                </c:pt>
                <c:pt idx="23009">
                  <c:v>395.4532124501788</c:v>
                </c:pt>
                <c:pt idx="23010">
                  <c:v>595.16824992199</c:v>
                </c:pt>
                <c:pt idx="23011">
                  <c:v>591.87327261022</c:v>
                </c:pt>
                <c:pt idx="23012">
                  <c:v>592.45531554033</c:v>
                </c:pt>
                <c:pt idx="23013">
                  <c:v>593.22283106825</c:v>
                </c:pt>
                <c:pt idx="23014">
                  <c:v>593.78447538262</c:v>
                </c:pt>
                <c:pt idx="23015">
                  <c:v>589.53544735199</c:v>
                </c:pt>
                <c:pt idx="23017">
                  <c:v>592.60585096949</c:v>
                </c:pt>
                <c:pt idx="23018">
                  <c:v>594.18306342842</c:v>
                </c:pt>
                <c:pt idx="23020">
                  <c:v>591.1329373434301</c:v>
                </c:pt>
                <c:pt idx="23021">
                  <c:v>591.1687523119199</c:v>
                </c:pt>
                <c:pt idx="23023">
                  <c:v>588.01098741915</c:v>
                </c:pt>
                <c:pt idx="23024">
                  <c:v>591.28278915932</c:v>
                </c:pt>
                <c:pt idx="23026">
                  <c:v>587.10965748687</c:v>
                </c:pt>
                <c:pt idx="23027">
                  <c:v>589.2652534436999</c:v>
                </c:pt>
                <c:pt idx="23030">
                  <c:v>587.66040993791</c:v>
                </c:pt>
                <c:pt idx="23031">
                  <c:v>595.73190103093</c:v>
                </c:pt>
                <c:pt idx="23032">
                  <c:v>597.1384484253</c:v>
                </c:pt>
                <c:pt idx="23033">
                  <c:v>593.46312406859</c:v>
                </c:pt>
                <c:pt idx="23034">
                  <c:v>594.20082585354</c:v>
                </c:pt>
                <c:pt idx="23035">
                  <c:v>586.4577140544787</c:v>
                </c:pt>
                <c:pt idx="23036">
                  <c:v>567.50830268462</c:v>
                </c:pt>
                <c:pt idx="23037">
                  <c:v>531.4501202543594</c:v>
                </c:pt>
                <c:pt idx="23038">
                  <c:v>485.23485635416</c:v>
                </c:pt>
                <c:pt idx="23039">
                  <c:v>281.33420561914</c:v>
                </c:pt>
                <c:pt idx="23173">
                  <c:v>326.64512848673</c:v>
                </c:pt>
                <c:pt idx="23174">
                  <c:v>343.66004467597</c:v>
                </c:pt>
                <c:pt idx="23175">
                  <c:v>409.61088922645</c:v>
                </c:pt>
                <c:pt idx="23176">
                  <c:v>423.5124194633099</c:v>
                </c:pt>
                <c:pt idx="23177">
                  <c:v>594.71059368781</c:v>
                </c:pt>
                <c:pt idx="23178">
                  <c:v>616.7399751814594</c:v>
                </c:pt>
                <c:pt idx="23179">
                  <c:v>639.76845890148</c:v>
                </c:pt>
                <c:pt idx="23180">
                  <c:v>652.39421595699</c:v>
                </c:pt>
                <c:pt idx="23182">
                  <c:v>674.9518711706401</c:v>
                </c:pt>
                <c:pt idx="23183">
                  <c:v>676.3290477128294</c:v>
                </c:pt>
                <c:pt idx="23184">
                  <c:v>674.1626622102189</c:v>
                </c:pt>
                <c:pt idx="23185">
                  <c:v>676.9742034347394</c:v>
                </c:pt>
                <c:pt idx="23186">
                  <c:v>677.8825703239</c:v>
                </c:pt>
                <c:pt idx="23187">
                  <c:v>677.0900924326301</c:v>
                </c:pt>
                <c:pt idx="23188">
                  <c:v>672.0360952837989</c:v>
                </c:pt>
                <c:pt idx="23189">
                  <c:v>678.6828624910294</c:v>
                </c:pt>
                <c:pt idx="23190">
                  <c:v>678.23440749799</c:v>
                </c:pt>
                <c:pt idx="23191">
                  <c:v>679.21935128032</c:v>
                </c:pt>
                <c:pt idx="23192">
                  <c:v>692.09946040867</c:v>
                </c:pt>
                <c:pt idx="23193">
                  <c:v>697.52808650602</c:v>
                </c:pt>
                <c:pt idx="23194">
                  <c:v>687.20964895008</c:v>
                </c:pt>
                <c:pt idx="23195">
                  <c:v>677.70297045966</c:v>
                </c:pt>
                <c:pt idx="23196">
                  <c:v>668.59927653573</c:v>
                </c:pt>
                <c:pt idx="23197">
                  <c:v>652.6543114884801</c:v>
                </c:pt>
                <c:pt idx="23199">
                  <c:v>621.57272465245</c:v>
                </c:pt>
                <c:pt idx="23201">
                  <c:v>609.09775567568</c:v>
                </c:pt>
                <c:pt idx="23202">
                  <c:v>607.8684148414183</c:v>
                </c:pt>
                <c:pt idx="23203">
                  <c:v>601.9398098926794</c:v>
                </c:pt>
                <c:pt idx="23204">
                  <c:v>606.2881252062005</c:v>
                </c:pt>
                <c:pt idx="23205">
                  <c:v>605.28561470738</c:v>
                </c:pt>
                <c:pt idx="23206">
                  <c:v>604.6126681537783</c:v>
                </c:pt>
                <c:pt idx="23207">
                  <c:v>605.0811719231</c:v>
                </c:pt>
                <c:pt idx="23208">
                  <c:v>607.44064803736</c:v>
                </c:pt>
                <c:pt idx="23209">
                  <c:v>606.236734211661</c:v>
                </c:pt>
                <c:pt idx="23210">
                  <c:v>611.08810985646</c:v>
                </c:pt>
                <c:pt idx="23211">
                  <c:v>605.61803624616</c:v>
                </c:pt>
                <c:pt idx="23213">
                  <c:v>611.03586237736</c:v>
                </c:pt>
                <c:pt idx="23216">
                  <c:v>257.36540631216</c:v>
                </c:pt>
                <c:pt idx="23290">
                  <c:v>243.53109583864</c:v>
                </c:pt>
                <c:pt idx="23291">
                  <c:v>455.937299147819</c:v>
                </c:pt>
                <c:pt idx="23292">
                  <c:v>604.4661062431601</c:v>
                </c:pt>
                <c:pt idx="23293">
                  <c:v>608.69562625851</c:v>
                </c:pt>
                <c:pt idx="23294">
                  <c:v>604.8829636110494</c:v>
                </c:pt>
                <c:pt idx="23295">
                  <c:v>606.5653784869501</c:v>
                </c:pt>
                <c:pt idx="23296">
                  <c:v>605.3074939344187</c:v>
                </c:pt>
                <c:pt idx="23297">
                  <c:v>609.64249157416</c:v>
                </c:pt>
                <c:pt idx="23298">
                  <c:v>604.4151380835589</c:v>
                </c:pt>
                <c:pt idx="23299">
                  <c:v>602.6219490994894</c:v>
                </c:pt>
                <c:pt idx="23300">
                  <c:v>606.70037955823</c:v>
                </c:pt>
                <c:pt idx="23301">
                  <c:v>604.71004374542</c:v>
                </c:pt>
                <c:pt idx="23302">
                  <c:v>604.55352866227</c:v>
                </c:pt>
                <c:pt idx="23303">
                  <c:v>603.7406657174394</c:v>
                </c:pt>
                <c:pt idx="23304">
                  <c:v>607.4719690361805</c:v>
                </c:pt>
                <c:pt idx="23305">
                  <c:v>606.10149021468</c:v>
                </c:pt>
                <c:pt idx="23306">
                  <c:v>605.03804136801</c:v>
                </c:pt>
                <c:pt idx="23307">
                  <c:v>604.5559830305</c:v>
                </c:pt>
                <c:pt idx="23308">
                  <c:v>606.2616679602394</c:v>
                </c:pt>
                <c:pt idx="23309">
                  <c:v>605.96897731314</c:v>
                </c:pt>
                <c:pt idx="23310">
                  <c:v>605.1825088553194</c:v>
                </c:pt>
                <c:pt idx="23311">
                  <c:v>608.7851291948489</c:v>
                </c:pt>
                <c:pt idx="23312">
                  <c:v>607.70674933848</c:v>
                </c:pt>
                <c:pt idx="23313">
                  <c:v>607.08660746488</c:v>
                </c:pt>
                <c:pt idx="23314">
                  <c:v>605.82371854256</c:v>
                </c:pt>
                <c:pt idx="23315">
                  <c:v>402.78296960797</c:v>
                </c:pt>
                <c:pt idx="23316">
                  <c:v>247.977208506</c:v>
                </c:pt>
                <c:pt idx="23328">
                  <c:v>336.7976471706401</c:v>
                </c:pt>
                <c:pt idx="23329">
                  <c:v>452.441798358589</c:v>
                </c:pt>
                <c:pt idx="23330">
                  <c:v>606.3495990734087</c:v>
                </c:pt>
                <c:pt idx="23331">
                  <c:v>608.73435957147</c:v>
                </c:pt>
                <c:pt idx="23332">
                  <c:v>604.4213709857194</c:v>
                </c:pt>
                <c:pt idx="23333">
                  <c:v>603.6503180726301</c:v>
                </c:pt>
                <c:pt idx="23334">
                  <c:v>608.42670454516</c:v>
                </c:pt>
                <c:pt idx="23335">
                  <c:v>603.29404265476</c:v>
                </c:pt>
                <c:pt idx="23336">
                  <c:v>606.5300343142701</c:v>
                </c:pt>
                <c:pt idx="23337">
                  <c:v>605.05584315015</c:v>
                </c:pt>
                <c:pt idx="23338">
                  <c:v>608.0854334509</c:v>
                </c:pt>
                <c:pt idx="23339">
                  <c:v>602.2311968942884</c:v>
                </c:pt>
                <c:pt idx="23340">
                  <c:v>605.0368669304294</c:v>
                </c:pt>
                <c:pt idx="23341">
                  <c:v>603.9589445638605</c:v>
                </c:pt>
                <c:pt idx="23342">
                  <c:v>607.05558957128</c:v>
                </c:pt>
                <c:pt idx="23343">
                  <c:v>601.2813051982901</c:v>
                </c:pt>
                <c:pt idx="23344">
                  <c:v>604.3824253935786</c:v>
                </c:pt>
                <c:pt idx="23345">
                  <c:v>602.4875082059388</c:v>
                </c:pt>
                <c:pt idx="23346">
                  <c:v>608.17366322761</c:v>
                </c:pt>
                <c:pt idx="23347">
                  <c:v>602.29543425573</c:v>
                </c:pt>
                <c:pt idx="23348">
                  <c:v>606.6507023929701</c:v>
                </c:pt>
                <c:pt idx="23349">
                  <c:v>604.12077929068</c:v>
                </c:pt>
                <c:pt idx="23350">
                  <c:v>607.13703862253</c:v>
                </c:pt>
                <c:pt idx="23352">
                  <c:v>603.56944981778</c:v>
                </c:pt>
                <c:pt idx="23353">
                  <c:v>601.7482148859175</c:v>
                </c:pt>
                <c:pt idx="23354">
                  <c:v>604.5927195883</c:v>
                </c:pt>
                <c:pt idx="23355">
                  <c:v>598.1379504812483</c:v>
                </c:pt>
                <c:pt idx="23356">
                  <c:v>601.9807894550901</c:v>
                </c:pt>
                <c:pt idx="23357">
                  <c:v>599.2634762068</c:v>
                </c:pt>
                <c:pt idx="23358">
                  <c:v>603.01767577259</c:v>
                </c:pt>
                <c:pt idx="23359">
                  <c:v>599.06653671719</c:v>
                </c:pt>
                <c:pt idx="23360">
                  <c:v>601.8404494434183</c:v>
                </c:pt>
                <c:pt idx="23361">
                  <c:v>599.8403159293</c:v>
                </c:pt>
                <c:pt idx="23362">
                  <c:v>602.77459372864</c:v>
                </c:pt>
                <c:pt idx="23363">
                  <c:v>596.7172430877389</c:v>
                </c:pt>
                <c:pt idx="23365">
                  <c:v>604.3624850298494</c:v>
                </c:pt>
                <c:pt idx="23366">
                  <c:v>601.43647711729</c:v>
                </c:pt>
                <c:pt idx="23368">
                  <c:v>598.89041466857</c:v>
                </c:pt>
                <c:pt idx="23369">
                  <c:v>602.8793640943999</c:v>
                </c:pt>
                <c:pt idx="23370">
                  <c:v>601.3184971767</c:v>
                </c:pt>
                <c:pt idx="23371">
                  <c:v>601.64358657234</c:v>
                </c:pt>
                <c:pt idx="23373">
                  <c:v>602.57940909704</c:v>
                </c:pt>
                <c:pt idx="23375">
                  <c:v>599.45392853316</c:v>
                </c:pt>
                <c:pt idx="23376">
                  <c:v>597.485133367381</c:v>
                </c:pt>
                <c:pt idx="23377">
                  <c:v>601.22790941884</c:v>
                </c:pt>
                <c:pt idx="23378">
                  <c:v>598.9070405147294</c:v>
                </c:pt>
                <c:pt idx="23379">
                  <c:v>598.14154436529</c:v>
                </c:pt>
                <c:pt idx="23380">
                  <c:v>595.66203720884</c:v>
                </c:pt>
                <c:pt idx="23381">
                  <c:v>599.17654061779</c:v>
                </c:pt>
                <c:pt idx="23382">
                  <c:v>597.3983177869401</c:v>
                </c:pt>
                <c:pt idx="23383">
                  <c:v>596.8129598396494</c:v>
                </c:pt>
                <c:pt idx="23384">
                  <c:v>597.0462686108589</c:v>
                </c:pt>
                <c:pt idx="23386">
                  <c:v>603.69739386675</c:v>
                </c:pt>
                <c:pt idx="23387">
                  <c:v>596.9052199257185</c:v>
                </c:pt>
                <c:pt idx="23389">
                  <c:v>602.6469320830089</c:v>
                </c:pt>
                <c:pt idx="23390">
                  <c:v>612.51507093435</c:v>
                </c:pt>
                <c:pt idx="23391">
                  <c:v>616.9681095757101</c:v>
                </c:pt>
                <c:pt idx="23392">
                  <c:v>632.27755803892</c:v>
                </c:pt>
                <c:pt idx="23393">
                  <c:v>652.60500995348</c:v>
                </c:pt>
                <c:pt idx="23394">
                  <c:v>667.708876266521</c:v>
                </c:pt>
                <c:pt idx="23395">
                  <c:v>672.61365426665</c:v>
                </c:pt>
                <c:pt idx="23396">
                  <c:v>676.25190362158</c:v>
                </c:pt>
                <c:pt idx="23397">
                  <c:v>684.3711010468501</c:v>
                </c:pt>
                <c:pt idx="23398">
                  <c:v>685.6857591962</c:v>
                </c:pt>
                <c:pt idx="23399">
                  <c:v>686.0226507451594</c:v>
                </c:pt>
                <c:pt idx="23400">
                  <c:v>681.3861621650889</c:v>
                </c:pt>
                <c:pt idx="23401">
                  <c:v>677.666043184788</c:v>
                </c:pt>
                <c:pt idx="23402">
                  <c:v>682.71065695382</c:v>
                </c:pt>
                <c:pt idx="23403">
                  <c:v>683.4230681228994</c:v>
                </c:pt>
                <c:pt idx="23404">
                  <c:v>682.8580203903189</c:v>
                </c:pt>
                <c:pt idx="23405">
                  <c:v>677.37797003265</c:v>
                </c:pt>
                <c:pt idx="23406">
                  <c:v>672.40033542589</c:v>
                </c:pt>
                <c:pt idx="23407">
                  <c:v>651.68605017408</c:v>
                </c:pt>
                <c:pt idx="23408">
                  <c:v>647.24854876087</c:v>
                </c:pt>
                <c:pt idx="23409">
                  <c:v>652.61141155392</c:v>
                </c:pt>
                <c:pt idx="23410">
                  <c:v>672.72858784313</c:v>
                </c:pt>
                <c:pt idx="23412">
                  <c:v>662.04818221452</c:v>
                </c:pt>
                <c:pt idx="23413">
                  <c:v>656.6260517007194</c:v>
                </c:pt>
                <c:pt idx="23414">
                  <c:v>666.22997072047</c:v>
                </c:pt>
                <c:pt idx="23415">
                  <c:v>658.0537211806701</c:v>
                </c:pt>
                <c:pt idx="23416">
                  <c:v>652.73548333577</c:v>
                </c:pt>
                <c:pt idx="23417">
                  <c:v>648.4863290806194</c:v>
                </c:pt>
                <c:pt idx="23418">
                  <c:v>653.2624818809784</c:v>
                </c:pt>
                <c:pt idx="23419">
                  <c:v>648.0405277691</c:v>
                </c:pt>
                <c:pt idx="23420">
                  <c:v>668.437678888768</c:v>
                </c:pt>
                <c:pt idx="23421">
                  <c:v>672.2702145125</c:v>
                </c:pt>
                <c:pt idx="23422">
                  <c:v>679.121821959</c:v>
                </c:pt>
                <c:pt idx="23423">
                  <c:v>669.52679526411</c:v>
                </c:pt>
                <c:pt idx="23425">
                  <c:v>672.5524921632489</c:v>
                </c:pt>
                <c:pt idx="23427">
                  <c:v>675.59971967693</c:v>
                </c:pt>
                <c:pt idx="23429">
                  <c:v>689.7589390085805</c:v>
                </c:pt>
                <c:pt idx="23430">
                  <c:v>679.67908398033</c:v>
                </c:pt>
                <c:pt idx="23431">
                  <c:v>663.3379743512801</c:v>
                </c:pt>
                <c:pt idx="23432">
                  <c:v>648.5250095941699</c:v>
                </c:pt>
                <c:pt idx="23433">
                  <c:v>647.713023256551</c:v>
                </c:pt>
                <c:pt idx="23434">
                  <c:v>638.6550604287394</c:v>
                </c:pt>
                <c:pt idx="23435">
                  <c:v>637.2872601652689</c:v>
                </c:pt>
                <c:pt idx="23436">
                  <c:v>635.59149983107</c:v>
                </c:pt>
                <c:pt idx="23437">
                  <c:v>651.2575104733401</c:v>
                </c:pt>
                <c:pt idx="23438">
                  <c:v>663.75868932654</c:v>
                </c:pt>
                <c:pt idx="23439">
                  <c:v>691.64419848663</c:v>
                </c:pt>
                <c:pt idx="23440">
                  <c:v>674.6675694648183</c:v>
                </c:pt>
                <c:pt idx="23441">
                  <c:v>671.4586106427494</c:v>
                </c:pt>
                <c:pt idx="23442">
                  <c:v>671.611384046651</c:v>
                </c:pt>
                <c:pt idx="23443">
                  <c:v>675.56890203116</c:v>
                </c:pt>
                <c:pt idx="23444">
                  <c:v>676.1913524133001</c:v>
                </c:pt>
                <c:pt idx="23445">
                  <c:v>674.79409225961</c:v>
                </c:pt>
                <c:pt idx="23446">
                  <c:v>675.82963177979</c:v>
                </c:pt>
                <c:pt idx="23447">
                  <c:v>682.91467669331</c:v>
                </c:pt>
                <c:pt idx="23448">
                  <c:v>686.5312795139494</c:v>
                </c:pt>
                <c:pt idx="23450">
                  <c:v>683.41332944812</c:v>
                </c:pt>
                <c:pt idx="23451">
                  <c:v>684.4416180276194</c:v>
                </c:pt>
                <c:pt idx="23452">
                  <c:v>687.29407126687</c:v>
                </c:pt>
                <c:pt idx="23453">
                  <c:v>691.27861727923</c:v>
                </c:pt>
                <c:pt idx="23455">
                  <c:v>688.15245872701</c:v>
                </c:pt>
                <c:pt idx="23456">
                  <c:v>691.4399744977094</c:v>
                </c:pt>
                <c:pt idx="23457">
                  <c:v>686.3630287118789</c:v>
                </c:pt>
                <c:pt idx="23458">
                  <c:v>682.3493436940394</c:v>
                </c:pt>
                <c:pt idx="23459">
                  <c:v>676.3062170225886</c:v>
                </c:pt>
                <c:pt idx="23460">
                  <c:v>679.58657713742</c:v>
                </c:pt>
                <c:pt idx="23461">
                  <c:v>677.3599643450387</c:v>
                </c:pt>
                <c:pt idx="23462">
                  <c:v>672.82974233031</c:v>
                </c:pt>
                <c:pt idx="23463">
                  <c:v>669.02894059083</c:v>
                </c:pt>
                <c:pt idx="23464">
                  <c:v>677.9382691279185</c:v>
                </c:pt>
                <c:pt idx="23465">
                  <c:v>681.04137644227</c:v>
                </c:pt>
                <c:pt idx="23466">
                  <c:v>681.5077470886</c:v>
                </c:pt>
                <c:pt idx="23467">
                  <c:v>677.98605476483</c:v>
                </c:pt>
                <c:pt idx="23468">
                  <c:v>682.8023004179494</c:v>
                </c:pt>
                <c:pt idx="23469">
                  <c:v>683.17650265372</c:v>
                </c:pt>
                <c:pt idx="23471">
                  <c:v>666.43944202921</c:v>
                </c:pt>
                <c:pt idx="23474">
                  <c:v>669.4872817038394</c:v>
                </c:pt>
                <c:pt idx="23475">
                  <c:v>666.83393008656</c:v>
                </c:pt>
                <c:pt idx="23476">
                  <c:v>669.5541801492001</c:v>
                </c:pt>
                <c:pt idx="23477">
                  <c:v>667.1971327311905</c:v>
                </c:pt>
                <c:pt idx="23478">
                  <c:v>666.97600686104</c:v>
                </c:pt>
                <c:pt idx="23479">
                  <c:v>664.17495567882</c:v>
                </c:pt>
                <c:pt idx="23481">
                  <c:v>668.52543358001</c:v>
                </c:pt>
                <c:pt idx="23482">
                  <c:v>672.48374944843</c:v>
                </c:pt>
                <c:pt idx="23483">
                  <c:v>664.3348689132388</c:v>
                </c:pt>
                <c:pt idx="23484">
                  <c:v>669.09959654805</c:v>
                </c:pt>
                <c:pt idx="23486">
                  <c:v>676.795432241991</c:v>
                </c:pt>
                <c:pt idx="23487">
                  <c:v>682.6362975756301</c:v>
                </c:pt>
                <c:pt idx="23488">
                  <c:v>686.37481834497</c:v>
                </c:pt>
                <c:pt idx="23489">
                  <c:v>645.23037737412</c:v>
                </c:pt>
                <c:pt idx="23490">
                  <c:v>625.988761520131</c:v>
                </c:pt>
                <c:pt idx="23491">
                  <c:v>607.70758352906</c:v>
                </c:pt>
                <c:pt idx="23492">
                  <c:v>599.8665115193999</c:v>
                </c:pt>
                <c:pt idx="23493">
                  <c:v>593.10993662385</c:v>
                </c:pt>
                <c:pt idx="23494">
                  <c:v>596.77019924081</c:v>
                </c:pt>
                <c:pt idx="23495">
                  <c:v>589.5908038118</c:v>
                </c:pt>
                <c:pt idx="23496">
                  <c:v>594.32778812638</c:v>
                </c:pt>
                <c:pt idx="23497">
                  <c:v>593.67650963866</c:v>
                </c:pt>
                <c:pt idx="23498">
                  <c:v>598.2023674417</c:v>
                </c:pt>
                <c:pt idx="23499">
                  <c:v>592.07493951069</c:v>
                </c:pt>
                <c:pt idx="23500">
                  <c:v>596.0068707317</c:v>
                </c:pt>
                <c:pt idx="23501">
                  <c:v>593.7072778877589</c:v>
                </c:pt>
                <c:pt idx="23502">
                  <c:v>597.08649857338</c:v>
                </c:pt>
                <c:pt idx="23503">
                  <c:v>591.33877456587</c:v>
                </c:pt>
                <c:pt idx="23504">
                  <c:v>594.88710829807</c:v>
                </c:pt>
                <c:pt idx="23505">
                  <c:v>593.3850110821501</c:v>
                </c:pt>
                <c:pt idx="23582">
                  <c:v>487.982014704989</c:v>
                </c:pt>
                <c:pt idx="23583">
                  <c:v>603.99370031528</c:v>
                </c:pt>
                <c:pt idx="23584">
                  <c:v>602.8503855270905</c:v>
                </c:pt>
                <c:pt idx="23585">
                  <c:v>605.64179955184</c:v>
                </c:pt>
                <c:pt idx="23586">
                  <c:v>603.68900966333</c:v>
                </c:pt>
                <c:pt idx="23587">
                  <c:v>564.03118046309</c:v>
                </c:pt>
                <c:pt idx="23588">
                  <c:v>356.33000294384</c:v>
                </c:pt>
                <c:pt idx="23589">
                  <c:v>359.23668351744</c:v>
                </c:pt>
                <c:pt idx="23591">
                  <c:v>356.86015142806</c:v>
                </c:pt>
                <c:pt idx="23592">
                  <c:v>357.27944197562</c:v>
                </c:pt>
                <c:pt idx="23593">
                  <c:v>358.2515507243999</c:v>
                </c:pt>
                <c:pt idx="23594">
                  <c:v>544.15547983673</c:v>
                </c:pt>
                <c:pt idx="23595">
                  <c:v>544.89920414218</c:v>
                </c:pt>
                <c:pt idx="23596">
                  <c:v>548.68161499486</c:v>
                </c:pt>
                <c:pt idx="23597">
                  <c:v>552.10479485959</c:v>
                </c:pt>
                <c:pt idx="23598">
                  <c:v>554.07009454562</c:v>
                </c:pt>
                <c:pt idx="23599">
                  <c:v>549.4773049395405</c:v>
                </c:pt>
                <c:pt idx="23600">
                  <c:v>545.29261296702</c:v>
                </c:pt>
                <c:pt idx="23601">
                  <c:v>547.59730279716</c:v>
                </c:pt>
                <c:pt idx="23603">
                  <c:v>551.28871907656</c:v>
                </c:pt>
                <c:pt idx="23604">
                  <c:v>547.79567258012</c:v>
                </c:pt>
                <c:pt idx="23606">
                  <c:v>553.45907681985</c:v>
                </c:pt>
                <c:pt idx="23607">
                  <c:v>556.15551003028</c:v>
                </c:pt>
                <c:pt idx="23608">
                  <c:v>554.25584614318</c:v>
                </c:pt>
                <c:pt idx="23609">
                  <c:v>557.47160067139</c:v>
                </c:pt>
                <c:pt idx="23611">
                  <c:v>563.1616782879</c:v>
                </c:pt>
                <c:pt idx="23613">
                  <c:v>563.5566220117983</c:v>
                </c:pt>
                <c:pt idx="23614">
                  <c:v>569.1243514949389</c:v>
                </c:pt>
                <c:pt idx="23615">
                  <c:v>572.5784280620101</c:v>
                </c:pt>
                <c:pt idx="23616">
                  <c:v>572.2679605335301</c:v>
                </c:pt>
                <c:pt idx="23617">
                  <c:v>577.88480761635</c:v>
                </c:pt>
                <c:pt idx="23618">
                  <c:v>582.2343638672501</c:v>
                </c:pt>
                <c:pt idx="23619">
                  <c:v>583.9852538426201</c:v>
                </c:pt>
                <c:pt idx="23620">
                  <c:v>573.5811688099386</c:v>
                </c:pt>
                <c:pt idx="23621">
                  <c:v>573.7369194092089</c:v>
                </c:pt>
                <c:pt idx="23622">
                  <c:v>575.29811352948</c:v>
                </c:pt>
                <c:pt idx="23623">
                  <c:v>572.4685653204789</c:v>
                </c:pt>
                <c:pt idx="23624">
                  <c:v>567.34267972618</c:v>
                </c:pt>
                <c:pt idx="23625">
                  <c:v>568.7008376925</c:v>
                </c:pt>
                <c:pt idx="23626">
                  <c:v>566.97067727692</c:v>
                </c:pt>
                <c:pt idx="23627">
                  <c:v>564.58930493934</c:v>
                </c:pt>
                <c:pt idx="23628">
                  <c:v>555.3467686095601</c:v>
                </c:pt>
                <c:pt idx="23629">
                  <c:v>552.67278440429</c:v>
                </c:pt>
                <c:pt idx="23630">
                  <c:v>556.64950867546</c:v>
                </c:pt>
                <c:pt idx="23631">
                  <c:v>358.54488794411</c:v>
                </c:pt>
                <c:pt idx="23632">
                  <c:v>326.1178859686999</c:v>
                </c:pt>
                <c:pt idx="23659">
                  <c:v>355.31762600318</c:v>
                </c:pt>
                <c:pt idx="23662">
                  <c:v>598.82351567764</c:v>
                </c:pt>
                <c:pt idx="23663">
                  <c:v>603.51237656059</c:v>
                </c:pt>
                <c:pt idx="23664">
                  <c:v>598.204354557321</c:v>
                </c:pt>
                <c:pt idx="23665">
                  <c:v>597.1402556404594</c:v>
                </c:pt>
                <c:pt idx="23666">
                  <c:v>601.43935196056</c:v>
                </c:pt>
                <c:pt idx="23667">
                  <c:v>603.07734083271</c:v>
                </c:pt>
                <c:pt idx="23668">
                  <c:v>597.9369464209487</c:v>
                </c:pt>
                <c:pt idx="23669">
                  <c:v>603.27810181142</c:v>
                </c:pt>
                <c:pt idx="23670">
                  <c:v>601.1613037924486</c:v>
                </c:pt>
                <c:pt idx="23671">
                  <c:v>601.07209575784</c:v>
                </c:pt>
                <c:pt idx="23672">
                  <c:v>601.248375657171</c:v>
                </c:pt>
                <c:pt idx="23674">
                  <c:v>599.21631674605</c:v>
                </c:pt>
                <c:pt idx="23675">
                  <c:v>604.4578190369087</c:v>
                </c:pt>
                <c:pt idx="23676">
                  <c:v>598.93092890916</c:v>
                </c:pt>
                <c:pt idx="23677">
                  <c:v>598.30944703463</c:v>
                </c:pt>
                <c:pt idx="23678">
                  <c:v>599.9732335128</c:v>
                </c:pt>
                <c:pt idx="23679">
                  <c:v>604.3606608905475</c:v>
                </c:pt>
                <c:pt idx="23680">
                  <c:v>599.12089829167</c:v>
                </c:pt>
                <c:pt idx="23681">
                  <c:v>598.22470961451</c:v>
                </c:pt>
                <c:pt idx="23682">
                  <c:v>602.92418269418</c:v>
                </c:pt>
                <c:pt idx="23683">
                  <c:v>601.87147175808</c:v>
                </c:pt>
                <c:pt idx="23684">
                  <c:v>596.9521834996688</c:v>
                </c:pt>
                <c:pt idx="23685">
                  <c:v>601.73974567342</c:v>
                </c:pt>
                <c:pt idx="23686">
                  <c:v>604.2676963112189</c:v>
                </c:pt>
                <c:pt idx="23687">
                  <c:v>604.7991017482005</c:v>
                </c:pt>
                <c:pt idx="23688">
                  <c:v>598.951324811508</c:v>
                </c:pt>
                <c:pt idx="23689">
                  <c:v>604.39442766922</c:v>
                </c:pt>
                <c:pt idx="23690">
                  <c:v>603.67604155963</c:v>
                </c:pt>
                <c:pt idx="23691">
                  <c:v>602.8801277105189</c:v>
                </c:pt>
                <c:pt idx="23692">
                  <c:v>598.0986496963</c:v>
                </c:pt>
                <c:pt idx="23694">
                  <c:v>605.1171213594394</c:v>
                </c:pt>
                <c:pt idx="23696">
                  <c:v>599.72938506032</c:v>
                </c:pt>
                <c:pt idx="23697">
                  <c:v>599.45234666556</c:v>
                </c:pt>
                <c:pt idx="23698">
                  <c:v>604.82580163257</c:v>
                </c:pt>
                <c:pt idx="23699">
                  <c:v>599.6252345950301</c:v>
                </c:pt>
                <c:pt idx="23700">
                  <c:v>601.48114684951</c:v>
                </c:pt>
                <c:pt idx="23702">
                  <c:v>606.29425657168</c:v>
                </c:pt>
                <c:pt idx="23705">
                  <c:v>599.75132446852</c:v>
                </c:pt>
                <c:pt idx="23707">
                  <c:v>601.00657728855</c:v>
                </c:pt>
                <c:pt idx="23708">
                  <c:v>602.56390220752</c:v>
                </c:pt>
                <c:pt idx="23709">
                  <c:v>602.24908589016</c:v>
                </c:pt>
                <c:pt idx="23710">
                  <c:v>601.8541350921294</c:v>
                </c:pt>
                <c:pt idx="23711">
                  <c:v>602.3577614577694</c:v>
                </c:pt>
                <c:pt idx="23712">
                  <c:v>602.71946312275</c:v>
                </c:pt>
                <c:pt idx="23713">
                  <c:v>606.56635167588</c:v>
                </c:pt>
                <c:pt idx="23714">
                  <c:v>617.59774318625</c:v>
                </c:pt>
                <c:pt idx="23715">
                  <c:v>675.69756940712</c:v>
                </c:pt>
                <c:pt idx="23716">
                  <c:v>673.92474897368</c:v>
                </c:pt>
                <c:pt idx="23717">
                  <c:v>676.6055886172201</c:v>
                </c:pt>
                <c:pt idx="23718">
                  <c:v>672.1001239075201</c:v>
                </c:pt>
                <c:pt idx="23719">
                  <c:v>671.16356820812</c:v>
                </c:pt>
                <c:pt idx="23720">
                  <c:v>673.0597377849188</c:v>
                </c:pt>
                <c:pt idx="23721">
                  <c:v>674.6465840449994</c:v>
                </c:pt>
                <c:pt idx="23722">
                  <c:v>672.5548259230101</c:v>
                </c:pt>
                <c:pt idx="23723">
                  <c:v>677.6571729855589</c:v>
                </c:pt>
                <c:pt idx="23724">
                  <c:v>681.53239506047</c:v>
                </c:pt>
                <c:pt idx="23725">
                  <c:v>677.3302971229577</c:v>
                </c:pt>
                <c:pt idx="23726">
                  <c:v>676.74475015107</c:v>
                </c:pt>
                <c:pt idx="23727">
                  <c:v>674.5271118570602</c:v>
                </c:pt>
                <c:pt idx="23728">
                  <c:v>674.99440657352</c:v>
                </c:pt>
                <c:pt idx="23729">
                  <c:v>673.41427243364</c:v>
                </c:pt>
                <c:pt idx="23730">
                  <c:v>674.6815194877701</c:v>
                </c:pt>
                <c:pt idx="23731">
                  <c:v>677.4246080222388</c:v>
                </c:pt>
                <c:pt idx="23732">
                  <c:v>677.10998938684</c:v>
                </c:pt>
                <c:pt idx="23733">
                  <c:v>678.5663422643</c:v>
                </c:pt>
                <c:pt idx="23734">
                  <c:v>676.7192290859075</c:v>
                </c:pt>
                <c:pt idx="23735">
                  <c:v>675.90980011828</c:v>
                </c:pt>
                <c:pt idx="23736">
                  <c:v>681.72868319315</c:v>
                </c:pt>
                <c:pt idx="23737">
                  <c:v>689.0502169902583</c:v>
                </c:pt>
                <c:pt idx="23738">
                  <c:v>693.3020979494394</c:v>
                </c:pt>
                <c:pt idx="23739">
                  <c:v>687.12563440844</c:v>
                </c:pt>
                <c:pt idx="23740">
                  <c:v>684.0553693802186</c:v>
                </c:pt>
                <c:pt idx="23741">
                  <c:v>676.6680477321501</c:v>
                </c:pt>
                <c:pt idx="23742">
                  <c:v>663.1304954959384</c:v>
                </c:pt>
                <c:pt idx="23743">
                  <c:v>642.79748393252</c:v>
                </c:pt>
                <c:pt idx="23744">
                  <c:v>626.1328298016189</c:v>
                </c:pt>
                <c:pt idx="23745">
                  <c:v>615.9128359652699</c:v>
                </c:pt>
                <c:pt idx="23746">
                  <c:v>606.10730700923</c:v>
                </c:pt>
                <c:pt idx="23747">
                  <c:v>605.34182327285</c:v>
                </c:pt>
                <c:pt idx="23748">
                  <c:v>604.0664883938794</c:v>
                </c:pt>
                <c:pt idx="23749">
                  <c:v>602.9045180207494</c:v>
                </c:pt>
                <c:pt idx="23750">
                  <c:v>597.8505787330494</c:v>
                </c:pt>
                <c:pt idx="23751">
                  <c:v>601.17718055677</c:v>
                </c:pt>
                <c:pt idx="23752">
                  <c:v>601.22757793333</c:v>
                </c:pt>
                <c:pt idx="23753">
                  <c:v>598.9799479022701</c:v>
                </c:pt>
                <c:pt idx="23757">
                  <c:v>607.44957203799</c:v>
                </c:pt>
                <c:pt idx="23758">
                  <c:v>617.10799971939</c:v>
                </c:pt>
                <c:pt idx="23759">
                  <c:v>637.54334460652</c:v>
                </c:pt>
                <c:pt idx="23760">
                  <c:v>662.8601087371599</c:v>
                </c:pt>
                <c:pt idx="23761">
                  <c:v>673.2616753044894</c:v>
                </c:pt>
                <c:pt idx="23762">
                  <c:v>674.8231243712094</c:v>
                </c:pt>
                <c:pt idx="23763">
                  <c:v>674.81039455775</c:v>
                </c:pt>
                <c:pt idx="23765">
                  <c:v>683.22631246157</c:v>
                </c:pt>
                <c:pt idx="23766">
                  <c:v>686.8599321437488</c:v>
                </c:pt>
                <c:pt idx="23767">
                  <c:v>683.9891423863601</c:v>
                </c:pt>
                <c:pt idx="23768">
                  <c:v>684.77333722052</c:v>
                </c:pt>
                <c:pt idx="23769">
                  <c:v>685.8632066628401</c:v>
                </c:pt>
                <c:pt idx="23770">
                  <c:v>689.3417354099294</c:v>
                </c:pt>
                <c:pt idx="23771">
                  <c:v>686.7584004170201</c:v>
                </c:pt>
                <c:pt idx="23772">
                  <c:v>686.7602964141494</c:v>
                </c:pt>
                <c:pt idx="23773">
                  <c:v>684.20892875995</c:v>
                </c:pt>
                <c:pt idx="23774">
                  <c:v>685.19428759348</c:v>
                </c:pt>
                <c:pt idx="23775">
                  <c:v>687.03808490784</c:v>
                </c:pt>
                <c:pt idx="23776">
                  <c:v>686.27908766685</c:v>
                </c:pt>
                <c:pt idx="23777">
                  <c:v>686.28198019859</c:v>
                </c:pt>
                <c:pt idx="23778">
                  <c:v>678.59285192897</c:v>
                </c:pt>
                <c:pt idx="23779">
                  <c:v>677.6911958919686</c:v>
                </c:pt>
                <c:pt idx="23780">
                  <c:v>677.9484838620601</c:v>
                </c:pt>
                <c:pt idx="23781">
                  <c:v>672.5069436249494</c:v>
                </c:pt>
                <c:pt idx="23783">
                  <c:v>672.820080585219</c:v>
                </c:pt>
                <c:pt idx="23784">
                  <c:v>674.7076386201101</c:v>
                </c:pt>
                <c:pt idx="23785">
                  <c:v>672.20153394571</c:v>
                </c:pt>
                <c:pt idx="23786">
                  <c:v>672.7615278115385</c:v>
                </c:pt>
                <c:pt idx="23787">
                  <c:v>674.73700744692</c:v>
                </c:pt>
                <c:pt idx="23788">
                  <c:v>671.017180484248</c:v>
                </c:pt>
                <c:pt idx="23789">
                  <c:v>674.47527134173</c:v>
                </c:pt>
                <c:pt idx="23790">
                  <c:v>676.4619065983094</c:v>
                </c:pt>
                <c:pt idx="23791">
                  <c:v>677.3072334843579</c:v>
                </c:pt>
                <c:pt idx="23792">
                  <c:v>674.57708907655</c:v>
                </c:pt>
                <c:pt idx="23795">
                  <c:v>692.2790131814</c:v>
                </c:pt>
                <c:pt idx="23796">
                  <c:v>687.2925795147</c:v>
                </c:pt>
                <c:pt idx="23798">
                  <c:v>653.4388198913894</c:v>
                </c:pt>
                <c:pt idx="23799">
                  <c:v>628.4452110054777</c:v>
                </c:pt>
                <c:pt idx="23800">
                  <c:v>608.60874394462</c:v>
                </c:pt>
                <c:pt idx="23801">
                  <c:v>602.9392901445387</c:v>
                </c:pt>
                <c:pt idx="23802">
                  <c:v>603.02386855656</c:v>
                </c:pt>
                <c:pt idx="23804">
                  <c:v>601.4124088267189</c:v>
                </c:pt>
                <c:pt idx="23805">
                  <c:v>602.6684188338194</c:v>
                </c:pt>
                <c:pt idx="23806">
                  <c:v>603.2792328164701</c:v>
                </c:pt>
                <c:pt idx="23807">
                  <c:v>602.6875216033401</c:v>
                </c:pt>
                <c:pt idx="23808">
                  <c:v>603.8247162421201</c:v>
                </c:pt>
                <c:pt idx="23809">
                  <c:v>604.7688434223201</c:v>
                </c:pt>
                <c:pt idx="23810">
                  <c:v>605.78755435656</c:v>
                </c:pt>
                <c:pt idx="23811">
                  <c:v>602.5829918099189</c:v>
                </c:pt>
                <c:pt idx="23812">
                  <c:v>602.17896407668</c:v>
                </c:pt>
                <c:pt idx="23814">
                  <c:v>599.70109403884</c:v>
                </c:pt>
                <c:pt idx="23816">
                  <c:v>602.30589040762</c:v>
                </c:pt>
                <c:pt idx="23817">
                  <c:v>603.25437960909</c:v>
                </c:pt>
                <c:pt idx="23819">
                  <c:v>602.33905279714</c:v>
                </c:pt>
                <c:pt idx="23820">
                  <c:v>598.61935584128</c:v>
                </c:pt>
                <c:pt idx="23821">
                  <c:v>353.04206643846</c:v>
                </c:pt>
                <c:pt idx="23822">
                  <c:v>344.16887406494</c:v>
                </c:pt>
                <c:pt idx="23903">
                  <c:v>496.5901746716789</c:v>
                </c:pt>
                <c:pt idx="23904">
                  <c:v>603.8143281184994</c:v>
                </c:pt>
                <c:pt idx="23905">
                  <c:v>608.3765643446901</c:v>
                </c:pt>
                <c:pt idx="23906">
                  <c:v>611.2391345012401</c:v>
                </c:pt>
                <c:pt idx="23907">
                  <c:v>603.79019180698</c:v>
                </c:pt>
                <c:pt idx="23908">
                  <c:v>605.2046254012694</c:v>
                </c:pt>
                <c:pt idx="23909">
                  <c:v>607.4127801463101</c:v>
                </c:pt>
                <c:pt idx="23910">
                  <c:v>604.2126677966094</c:v>
                </c:pt>
                <c:pt idx="23911">
                  <c:v>609.45075227126</c:v>
                </c:pt>
                <c:pt idx="23912">
                  <c:v>611.121511092908</c:v>
                </c:pt>
                <c:pt idx="23913">
                  <c:v>603.2172469888401</c:v>
                </c:pt>
                <c:pt idx="23914">
                  <c:v>604.81876951138</c:v>
                </c:pt>
                <c:pt idx="23915">
                  <c:v>607.02391631955</c:v>
                </c:pt>
                <c:pt idx="23916">
                  <c:v>604.0683398894901</c:v>
                </c:pt>
                <c:pt idx="23917">
                  <c:v>606.19535754298</c:v>
                </c:pt>
                <c:pt idx="23918">
                  <c:v>609.67452270217</c:v>
                </c:pt>
                <c:pt idx="23919">
                  <c:v>602.88927294405</c:v>
                </c:pt>
                <c:pt idx="23920">
                  <c:v>603.22002590895</c:v>
                </c:pt>
                <c:pt idx="23921">
                  <c:v>605.51849620404</c:v>
                </c:pt>
                <c:pt idx="23922">
                  <c:v>602.9896901009694</c:v>
                </c:pt>
                <c:pt idx="23923">
                  <c:v>605.2629776767001</c:v>
                </c:pt>
                <c:pt idx="23924">
                  <c:v>599.50796665315</c:v>
                </c:pt>
                <c:pt idx="23925">
                  <c:v>587.1715548700801</c:v>
                </c:pt>
                <c:pt idx="23926">
                  <c:v>572.87877213106</c:v>
                </c:pt>
                <c:pt idx="23927">
                  <c:v>565.8691934590594</c:v>
                </c:pt>
                <c:pt idx="23928">
                  <c:v>564.3336461932578</c:v>
                </c:pt>
                <c:pt idx="23930">
                  <c:v>536.50036108389</c:v>
                </c:pt>
                <c:pt idx="23931">
                  <c:v>338.523579574239</c:v>
                </c:pt>
                <c:pt idx="23932">
                  <c:v>322.6825505171699</c:v>
                </c:pt>
                <c:pt idx="23933">
                  <c:v>309.750509706099</c:v>
                </c:pt>
                <c:pt idx="23934">
                  <c:v>291.727950764079</c:v>
                </c:pt>
                <c:pt idx="23935">
                  <c:v>279.2566989092496</c:v>
                </c:pt>
                <c:pt idx="23936">
                  <c:v>268.18779110315</c:v>
                </c:pt>
                <c:pt idx="24127">
                  <c:v>262.14834076172</c:v>
                </c:pt>
                <c:pt idx="24128">
                  <c:v>281.80801519845</c:v>
                </c:pt>
                <c:pt idx="24129">
                  <c:v>451.48219420006</c:v>
                </c:pt>
                <c:pt idx="24130">
                  <c:v>262.703339796259</c:v>
                </c:pt>
                <c:pt idx="24277">
                  <c:v>248.18557336664</c:v>
                </c:pt>
                <c:pt idx="24278">
                  <c:v>441.43777067883</c:v>
                </c:pt>
                <c:pt idx="24279">
                  <c:v>462.6485156098621</c:v>
                </c:pt>
                <c:pt idx="24280">
                  <c:v>467.404408737486</c:v>
                </c:pt>
                <c:pt idx="24281">
                  <c:v>467.0706861501181</c:v>
                </c:pt>
                <c:pt idx="24282">
                  <c:v>583.023722518142</c:v>
                </c:pt>
                <c:pt idx="24283">
                  <c:v>585.705789055166</c:v>
                </c:pt>
                <c:pt idx="24284">
                  <c:v>585.688457713836</c:v>
                </c:pt>
                <c:pt idx="24285">
                  <c:v>584.525093020375</c:v>
                </c:pt>
                <c:pt idx="24286">
                  <c:v>589.193531447854</c:v>
                </c:pt>
                <c:pt idx="24287">
                  <c:v>584.379687933448</c:v>
                </c:pt>
                <c:pt idx="24288">
                  <c:v>583.519682272635</c:v>
                </c:pt>
                <c:pt idx="24289">
                  <c:v>588.5772716827129</c:v>
                </c:pt>
                <c:pt idx="24290">
                  <c:v>587.5938268856079</c:v>
                </c:pt>
                <c:pt idx="24291">
                  <c:v>586.153861228509</c:v>
                </c:pt>
                <c:pt idx="24292">
                  <c:v>587.126893018141</c:v>
                </c:pt>
                <c:pt idx="24293">
                  <c:v>586.4555587995864</c:v>
                </c:pt>
                <c:pt idx="24294">
                  <c:v>586.788455592419</c:v>
                </c:pt>
                <c:pt idx="24296">
                  <c:v>584.789299685615</c:v>
                </c:pt>
                <c:pt idx="24297">
                  <c:v>591.502653376362</c:v>
                </c:pt>
                <c:pt idx="24299">
                  <c:v>588.530117668806</c:v>
                </c:pt>
                <c:pt idx="24301">
                  <c:v>589.5119497429229</c:v>
                </c:pt>
                <c:pt idx="24302">
                  <c:v>588.7543211242294</c:v>
                </c:pt>
                <c:pt idx="24303">
                  <c:v>589.640631633087</c:v>
                </c:pt>
                <c:pt idx="24304">
                  <c:v>588.6944492189531</c:v>
                </c:pt>
                <c:pt idx="24305">
                  <c:v>586.9498131185101</c:v>
                </c:pt>
                <c:pt idx="24306">
                  <c:v>592.548937682202</c:v>
                </c:pt>
                <c:pt idx="24307">
                  <c:v>587.0655362402531</c:v>
                </c:pt>
                <c:pt idx="24308">
                  <c:v>587.09674714403</c:v>
                </c:pt>
                <c:pt idx="24309">
                  <c:v>592.0363964132054</c:v>
                </c:pt>
                <c:pt idx="24310">
                  <c:v>592.9921851257664</c:v>
                </c:pt>
                <c:pt idx="24311">
                  <c:v>605.671500203504</c:v>
                </c:pt>
                <c:pt idx="24312">
                  <c:v>641.8120150535485</c:v>
                </c:pt>
                <c:pt idx="24313">
                  <c:v>662.2749027513</c:v>
                </c:pt>
                <c:pt idx="24314">
                  <c:v>666.7824508408501</c:v>
                </c:pt>
                <c:pt idx="24315">
                  <c:v>677.3806947141401</c:v>
                </c:pt>
                <c:pt idx="24316">
                  <c:v>662.68284557526</c:v>
                </c:pt>
                <c:pt idx="24317">
                  <c:v>661.29597214404</c:v>
                </c:pt>
                <c:pt idx="24318">
                  <c:v>663.42334063313</c:v>
                </c:pt>
                <c:pt idx="24319">
                  <c:v>662.8802872856999</c:v>
                </c:pt>
                <c:pt idx="24321">
                  <c:v>665.59244719889</c:v>
                </c:pt>
                <c:pt idx="24322">
                  <c:v>664.94073095568</c:v>
                </c:pt>
                <c:pt idx="24323">
                  <c:v>663.7050674257289</c:v>
                </c:pt>
                <c:pt idx="24324">
                  <c:v>662.8065334766</c:v>
                </c:pt>
                <c:pt idx="24325">
                  <c:v>664.97767432149</c:v>
                </c:pt>
                <c:pt idx="24326">
                  <c:v>666.45703557099</c:v>
                </c:pt>
                <c:pt idx="24327">
                  <c:v>667.09881095797</c:v>
                </c:pt>
                <c:pt idx="24328">
                  <c:v>672.195373264021</c:v>
                </c:pt>
                <c:pt idx="24329">
                  <c:v>679.43627096213</c:v>
                </c:pt>
                <c:pt idx="24330">
                  <c:v>684.96275269789</c:v>
                </c:pt>
                <c:pt idx="24331">
                  <c:v>682.69216305614</c:v>
                </c:pt>
                <c:pt idx="24332">
                  <c:v>682.68755801656</c:v>
                </c:pt>
                <c:pt idx="24333">
                  <c:v>679.94808660822</c:v>
                </c:pt>
                <c:pt idx="24334">
                  <c:v>676.97887134851</c:v>
                </c:pt>
                <c:pt idx="24335">
                  <c:v>671.4974962306001</c:v>
                </c:pt>
                <c:pt idx="24337">
                  <c:v>674.1442175462701</c:v>
                </c:pt>
                <c:pt idx="24338">
                  <c:v>679.02309881848</c:v>
                </c:pt>
                <c:pt idx="24339">
                  <c:v>679.1511955359189</c:v>
                </c:pt>
                <c:pt idx="24340">
                  <c:v>685.0119660332689</c:v>
                </c:pt>
                <c:pt idx="24341">
                  <c:v>685.87176274644</c:v>
                </c:pt>
                <c:pt idx="24342">
                  <c:v>682.6604740459094</c:v>
                </c:pt>
                <c:pt idx="24343">
                  <c:v>668.9824008747901</c:v>
                </c:pt>
                <c:pt idx="24344">
                  <c:v>663.4422814176194</c:v>
                </c:pt>
                <c:pt idx="24346">
                  <c:v>648.18393046118</c:v>
                </c:pt>
                <c:pt idx="24348">
                  <c:v>661.8624821307386</c:v>
                </c:pt>
                <c:pt idx="24349">
                  <c:v>667.8688331335501</c:v>
                </c:pt>
                <c:pt idx="24350">
                  <c:v>677.3392042033594</c:v>
                </c:pt>
                <c:pt idx="24351">
                  <c:v>675.77983625786</c:v>
                </c:pt>
                <c:pt idx="24352">
                  <c:v>681.9316159455789</c:v>
                </c:pt>
                <c:pt idx="24353">
                  <c:v>679.2560078002689</c:v>
                </c:pt>
                <c:pt idx="24354">
                  <c:v>678.0647167349089</c:v>
                </c:pt>
                <c:pt idx="24355">
                  <c:v>673.9601106489494</c:v>
                </c:pt>
                <c:pt idx="24356">
                  <c:v>678.8876077780801</c:v>
                </c:pt>
                <c:pt idx="24357">
                  <c:v>679.75655206643</c:v>
                </c:pt>
                <c:pt idx="24358">
                  <c:v>679.5195038899083</c:v>
                </c:pt>
                <c:pt idx="24359">
                  <c:v>676.8992630658394</c:v>
                </c:pt>
                <c:pt idx="24360">
                  <c:v>683.1384348365105</c:v>
                </c:pt>
                <c:pt idx="24363">
                  <c:v>674.06828537819</c:v>
                </c:pt>
                <c:pt idx="24364">
                  <c:v>681.00704491982</c:v>
                </c:pt>
                <c:pt idx="24365">
                  <c:v>674.9925891905689</c:v>
                </c:pt>
                <c:pt idx="24367">
                  <c:v>668.08663191796</c:v>
                </c:pt>
                <c:pt idx="24368">
                  <c:v>671.6298130876</c:v>
                </c:pt>
                <c:pt idx="24369">
                  <c:v>672.41679572914</c:v>
                </c:pt>
                <c:pt idx="24370">
                  <c:v>668.4817794312</c:v>
                </c:pt>
                <c:pt idx="24371">
                  <c:v>668.68358693318</c:v>
                </c:pt>
                <c:pt idx="24372">
                  <c:v>671.07266323782</c:v>
                </c:pt>
                <c:pt idx="24373">
                  <c:v>672.2372753853589</c:v>
                </c:pt>
                <c:pt idx="24374">
                  <c:v>669.1194468876801</c:v>
                </c:pt>
                <c:pt idx="24375">
                  <c:v>674.0380228118594</c:v>
                </c:pt>
                <c:pt idx="24376">
                  <c:v>672.8511470980586</c:v>
                </c:pt>
                <c:pt idx="24377">
                  <c:v>675.0923414562001</c:v>
                </c:pt>
                <c:pt idx="24378">
                  <c:v>668.29816430318</c:v>
                </c:pt>
                <c:pt idx="24379">
                  <c:v>672.5137247164801</c:v>
                </c:pt>
                <c:pt idx="24381">
                  <c:v>669.88423586961</c:v>
                </c:pt>
                <c:pt idx="24383">
                  <c:v>682.1523836597601</c:v>
                </c:pt>
                <c:pt idx="24384">
                  <c:v>688.39802059873</c:v>
                </c:pt>
                <c:pt idx="24386">
                  <c:v>672.36879513336</c:v>
                </c:pt>
                <c:pt idx="24388">
                  <c:v>679.57836594806</c:v>
                </c:pt>
                <c:pt idx="24389">
                  <c:v>671.47492551377</c:v>
                </c:pt>
                <c:pt idx="24390">
                  <c:v>673.77644444133</c:v>
                </c:pt>
                <c:pt idx="24391">
                  <c:v>672.35323573758</c:v>
                </c:pt>
                <c:pt idx="24392">
                  <c:v>674.0686894740194</c:v>
                </c:pt>
                <c:pt idx="24393">
                  <c:v>669.24958722038</c:v>
                </c:pt>
                <c:pt idx="24394">
                  <c:v>676.84885529646</c:v>
                </c:pt>
                <c:pt idx="24395">
                  <c:v>674.9077273802183</c:v>
                </c:pt>
                <c:pt idx="24397">
                  <c:v>676.16423084649</c:v>
                </c:pt>
                <c:pt idx="24398">
                  <c:v>676.4279793897794</c:v>
                </c:pt>
                <c:pt idx="24400">
                  <c:v>674.77325440403</c:v>
                </c:pt>
                <c:pt idx="24402">
                  <c:v>685.80582230856</c:v>
                </c:pt>
                <c:pt idx="24403">
                  <c:v>685.2483274725</c:v>
                </c:pt>
                <c:pt idx="24405">
                  <c:v>658.2872622142494</c:v>
                </c:pt>
                <c:pt idx="24406">
                  <c:v>632.33607838789</c:v>
                </c:pt>
                <c:pt idx="24408">
                  <c:v>599.308413663329</c:v>
                </c:pt>
                <c:pt idx="24409">
                  <c:v>596.9056137367</c:v>
                </c:pt>
                <c:pt idx="24410">
                  <c:v>596.786750354407</c:v>
                </c:pt>
                <c:pt idx="24411">
                  <c:v>601.048708355279</c:v>
                </c:pt>
                <c:pt idx="24412">
                  <c:v>598.85676521655</c:v>
                </c:pt>
                <c:pt idx="24413">
                  <c:v>595.769770401885</c:v>
                </c:pt>
                <c:pt idx="24414">
                  <c:v>595.539382094815</c:v>
                </c:pt>
                <c:pt idx="24416">
                  <c:v>598.7009233948601</c:v>
                </c:pt>
                <c:pt idx="24417">
                  <c:v>598.8177237754547</c:v>
                </c:pt>
                <c:pt idx="24418">
                  <c:v>604.633420779644</c:v>
                </c:pt>
                <c:pt idx="24419">
                  <c:v>603.2326989858487</c:v>
                </c:pt>
                <c:pt idx="24420">
                  <c:v>599.472265916477</c:v>
                </c:pt>
                <c:pt idx="24421">
                  <c:v>601.3122464688279</c:v>
                </c:pt>
                <c:pt idx="24422">
                  <c:v>603.973271566418</c:v>
                </c:pt>
                <c:pt idx="24423">
                  <c:v>602.9581221726094</c:v>
                </c:pt>
                <c:pt idx="24424">
                  <c:v>598.400871919775</c:v>
                </c:pt>
                <c:pt idx="24590">
                  <c:v>485.4704673047201</c:v>
                </c:pt>
                <c:pt idx="24591">
                  <c:v>487.51807748455</c:v>
                </c:pt>
                <c:pt idx="24592">
                  <c:v>609.40692015664</c:v>
                </c:pt>
                <c:pt idx="24594">
                  <c:v>611.8051054755489</c:v>
                </c:pt>
                <c:pt idx="24595">
                  <c:v>612.5663533007801</c:v>
                </c:pt>
                <c:pt idx="24596">
                  <c:v>614.9255189941994</c:v>
                </c:pt>
                <c:pt idx="24597">
                  <c:v>615.8705213048694</c:v>
                </c:pt>
                <c:pt idx="24598">
                  <c:v>616.39065231416</c:v>
                </c:pt>
                <c:pt idx="24599">
                  <c:v>612.29057146691</c:v>
                </c:pt>
                <c:pt idx="24600">
                  <c:v>615.30790533939</c:v>
                </c:pt>
                <c:pt idx="24601">
                  <c:v>616.07836747192</c:v>
                </c:pt>
                <c:pt idx="24602">
                  <c:v>616.79447774905</c:v>
                </c:pt>
                <c:pt idx="24603">
                  <c:v>613.3477284082082</c:v>
                </c:pt>
                <c:pt idx="24604">
                  <c:v>615.1222483352587</c:v>
                </c:pt>
                <c:pt idx="24605">
                  <c:v>618.64143002746</c:v>
                </c:pt>
                <c:pt idx="24606">
                  <c:v>615.1068777787005</c:v>
                </c:pt>
                <c:pt idx="24607">
                  <c:v>616.9030214539894</c:v>
                </c:pt>
                <c:pt idx="24608">
                  <c:v>618.26594368035</c:v>
                </c:pt>
                <c:pt idx="24609">
                  <c:v>615.90353573006</c:v>
                </c:pt>
                <c:pt idx="24610">
                  <c:v>632.58629411636</c:v>
                </c:pt>
                <c:pt idx="24612">
                  <c:v>678.63699271033</c:v>
                </c:pt>
                <c:pt idx="24613">
                  <c:v>675.1455488527494</c:v>
                </c:pt>
                <c:pt idx="24614">
                  <c:v>678.68686447143</c:v>
                </c:pt>
                <c:pt idx="24615">
                  <c:v>685.77479938496</c:v>
                </c:pt>
                <c:pt idx="24616">
                  <c:v>694.14070015867</c:v>
                </c:pt>
                <c:pt idx="24617">
                  <c:v>701.2089578200901</c:v>
                </c:pt>
                <c:pt idx="24618">
                  <c:v>696.3275812988999</c:v>
                </c:pt>
                <c:pt idx="24619">
                  <c:v>694.25753596761</c:v>
                </c:pt>
                <c:pt idx="24622">
                  <c:v>691.8776408943382</c:v>
                </c:pt>
                <c:pt idx="24624">
                  <c:v>693.3239759343401</c:v>
                </c:pt>
                <c:pt idx="24625">
                  <c:v>688.68828435299</c:v>
                </c:pt>
                <c:pt idx="24626">
                  <c:v>684.24030278736</c:v>
                </c:pt>
                <c:pt idx="24627">
                  <c:v>689.66275487117</c:v>
                </c:pt>
                <c:pt idx="24628">
                  <c:v>689.9525649948478</c:v>
                </c:pt>
                <c:pt idx="24629">
                  <c:v>691.29805791794</c:v>
                </c:pt>
                <c:pt idx="24630">
                  <c:v>689.47463491075</c:v>
                </c:pt>
                <c:pt idx="24632">
                  <c:v>691.8668072999589</c:v>
                </c:pt>
                <c:pt idx="24633">
                  <c:v>688.77523235227</c:v>
                </c:pt>
                <c:pt idx="24634">
                  <c:v>695.6128222743</c:v>
                </c:pt>
                <c:pt idx="24635">
                  <c:v>696.0510165302</c:v>
                </c:pt>
                <c:pt idx="24636">
                  <c:v>689.96389298817</c:v>
                </c:pt>
                <c:pt idx="24637">
                  <c:v>701.28513213054</c:v>
                </c:pt>
                <c:pt idx="24638">
                  <c:v>704.69677563833</c:v>
                </c:pt>
                <c:pt idx="24639">
                  <c:v>712.5200598260599</c:v>
                </c:pt>
                <c:pt idx="24640">
                  <c:v>706.6901124483501</c:v>
                </c:pt>
                <c:pt idx="24641">
                  <c:v>708.59403381787</c:v>
                </c:pt>
                <c:pt idx="24644">
                  <c:v>704.9149084083401</c:v>
                </c:pt>
                <c:pt idx="24645">
                  <c:v>705.0552619345789</c:v>
                </c:pt>
                <c:pt idx="24646">
                  <c:v>697.9637399518</c:v>
                </c:pt>
                <c:pt idx="24647">
                  <c:v>694.61286453196</c:v>
                </c:pt>
                <c:pt idx="24648">
                  <c:v>694.58070200149</c:v>
                </c:pt>
                <c:pt idx="24649">
                  <c:v>696.56475397188</c:v>
                </c:pt>
                <c:pt idx="24650">
                  <c:v>694.7371551997383</c:v>
                </c:pt>
                <c:pt idx="24651">
                  <c:v>693.80775050767</c:v>
                </c:pt>
                <c:pt idx="24652">
                  <c:v>692.62527097284</c:v>
                </c:pt>
                <c:pt idx="24653">
                  <c:v>688.5881886310605</c:v>
                </c:pt>
                <c:pt idx="24654">
                  <c:v>692.6525399122594</c:v>
                </c:pt>
                <c:pt idx="24655">
                  <c:v>693.941762968</c:v>
                </c:pt>
                <c:pt idx="24656">
                  <c:v>686.0339687334189</c:v>
                </c:pt>
                <c:pt idx="24657">
                  <c:v>687.9953307457201</c:v>
                </c:pt>
                <c:pt idx="24659">
                  <c:v>694.1079999062001</c:v>
                </c:pt>
                <c:pt idx="24660">
                  <c:v>691.4627221085086</c:v>
                </c:pt>
                <c:pt idx="24661">
                  <c:v>691.9373837609194</c:v>
                </c:pt>
                <c:pt idx="24662">
                  <c:v>693.57811914944</c:v>
                </c:pt>
                <c:pt idx="24663">
                  <c:v>695.72108967332</c:v>
                </c:pt>
                <c:pt idx="24664">
                  <c:v>692.8507581207087</c:v>
                </c:pt>
                <c:pt idx="24665">
                  <c:v>694.27922222033</c:v>
                </c:pt>
                <c:pt idx="24666">
                  <c:v>697.9177053047289</c:v>
                </c:pt>
                <c:pt idx="24667">
                  <c:v>694.57059509608</c:v>
                </c:pt>
                <c:pt idx="24668">
                  <c:v>697.3236264920778</c:v>
                </c:pt>
                <c:pt idx="24669">
                  <c:v>693.8500796885294</c:v>
                </c:pt>
                <c:pt idx="24670">
                  <c:v>695.9299504848889</c:v>
                </c:pt>
                <c:pt idx="24671">
                  <c:v>697.73404973039</c:v>
                </c:pt>
                <c:pt idx="24672">
                  <c:v>701.6131237107801</c:v>
                </c:pt>
                <c:pt idx="24673">
                  <c:v>705.91475009704</c:v>
                </c:pt>
                <c:pt idx="24674">
                  <c:v>705.6462821085801</c:v>
                </c:pt>
                <c:pt idx="24675">
                  <c:v>704.47075411933</c:v>
                </c:pt>
                <c:pt idx="24676">
                  <c:v>702.8509020879987</c:v>
                </c:pt>
                <c:pt idx="24677">
                  <c:v>701.8791431219194</c:v>
                </c:pt>
                <c:pt idx="24678">
                  <c:v>692.9821586194894</c:v>
                </c:pt>
                <c:pt idx="24679">
                  <c:v>689.8665881290589</c:v>
                </c:pt>
                <c:pt idx="24680">
                  <c:v>683.14322796232</c:v>
                </c:pt>
                <c:pt idx="24681">
                  <c:v>662.6946299060901</c:v>
                </c:pt>
                <c:pt idx="24682">
                  <c:v>651.9342272372</c:v>
                </c:pt>
                <c:pt idx="24683">
                  <c:v>639.78158591302</c:v>
                </c:pt>
                <c:pt idx="24684">
                  <c:v>625.2779356124701</c:v>
                </c:pt>
                <c:pt idx="24685">
                  <c:v>622.4568666510294</c:v>
                </c:pt>
                <c:pt idx="24687">
                  <c:v>622.14518304769</c:v>
                </c:pt>
                <c:pt idx="24688">
                  <c:v>618.12685075222</c:v>
                </c:pt>
                <c:pt idx="24689">
                  <c:v>619.84230694765</c:v>
                </c:pt>
                <c:pt idx="24690">
                  <c:v>616.2153663308</c:v>
                </c:pt>
                <c:pt idx="24691">
                  <c:v>613.3668209937377</c:v>
                </c:pt>
                <c:pt idx="24692">
                  <c:v>614.71050777713</c:v>
                </c:pt>
                <c:pt idx="24693">
                  <c:v>616.5279695581401</c:v>
                </c:pt>
                <c:pt idx="24694">
                  <c:v>618.7896354115805</c:v>
                </c:pt>
                <c:pt idx="24695">
                  <c:v>615.66803898438</c:v>
                </c:pt>
                <c:pt idx="24696">
                  <c:v>617.09952160117</c:v>
                </c:pt>
                <c:pt idx="24697">
                  <c:v>619.59770383763</c:v>
                </c:pt>
                <c:pt idx="24698">
                  <c:v>619.39308517566</c:v>
                </c:pt>
                <c:pt idx="24699">
                  <c:v>619.23850367077</c:v>
                </c:pt>
                <c:pt idx="24700">
                  <c:v>631.78669542031</c:v>
                </c:pt>
                <c:pt idx="24701">
                  <c:v>666.66833861224</c:v>
                </c:pt>
                <c:pt idx="24703">
                  <c:v>694.83917597034</c:v>
                </c:pt>
                <c:pt idx="24706">
                  <c:v>688.76644046934</c:v>
                </c:pt>
                <c:pt idx="24707">
                  <c:v>687.3800648290394</c:v>
                </c:pt>
                <c:pt idx="24708">
                  <c:v>686.8819957125601</c:v>
                </c:pt>
                <c:pt idx="24709">
                  <c:v>674.704633627</c:v>
                </c:pt>
                <c:pt idx="24710">
                  <c:v>641.16805066855</c:v>
                </c:pt>
                <c:pt idx="24712">
                  <c:v>576.29904429717</c:v>
                </c:pt>
                <c:pt idx="24713">
                  <c:v>254.3811429026</c:v>
                </c:pt>
                <c:pt idx="24877">
                  <c:v>379.52590683664</c:v>
                </c:pt>
                <c:pt idx="24878">
                  <c:v>376.88293614854</c:v>
                </c:pt>
                <c:pt idx="24879">
                  <c:v>375.13827355577</c:v>
                </c:pt>
                <c:pt idx="24880">
                  <c:v>423.3302137214399</c:v>
                </c:pt>
                <c:pt idx="24881">
                  <c:v>421.1926575714</c:v>
                </c:pt>
                <c:pt idx="24882">
                  <c:v>418.91984465842</c:v>
                </c:pt>
                <c:pt idx="24883">
                  <c:v>422.5079190279599</c:v>
                </c:pt>
                <c:pt idx="24884">
                  <c:v>273.15962286472</c:v>
                </c:pt>
                <c:pt idx="24897">
                  <c:v>299.2442964801</c:v>
                </c:pt>
                <c:pt idx="24898">
                  <c:v>312.7674153383799</c:v>
                </c:pt>
                <c:pt idx="24967">
                  <c:v>317.1184735725399</c:v>
                </c:pt>
                <c:pt idx="24968">
                  <c:v>369.21146757978</c:v>
                </c:pt>
                <c:pt idx="24969">
                  <c:v>373.0944826098</c:v>
                </c:pt>
                <c:pt idx="24970">
                  <c:v>536.59354203614</c:v>
                </c:pt>
                <c:pt idx="24971">
                  <c:v>556.0627930125094</c:v>
                </c:pt>
                <c:pt idx="24972">
                  <c:v>572.9022392979087</c:v>
                </c:pt>
                <c:pt idx="24973">
                  <c:v>586.9011134561</c:v>
                </c:pt>
                <c:pt idx="24974">
                  <c:v>594.3777897309001</c:v>
                </c:pt>
                <c:pt idx="24975">
                  <c:v>588.28610872904</c:v>
                </c:pt>
                <c:pt idx="24976">
                  <c:v>581.20961023363</c:v>
                </c:pt>
                <c:pt idx="24977">
                  <c:v>572.49575006124</c:v>
                </c:pt>
                <c:pt idx="24978">
                  <c:v>564.9717292914294</c:v>
                </c:pt>
                <c:pt idx="24979">
                  <c:v>569.78202067957</c:v>
                </c:pt>
                <c:pt idx="24980">
                  <c:v>568.1610175793301</c:v>
                </c:pt>
                <c:pt idx="24981">
                  <c:v>555.30444306896</c:v>
                </c:pt>
                <c:pt idx="24982">
                  <c:v>541.11974702134</c:v>
                </c:pt>
                <c:pt idx="24983">
                  <c:v>345.4347472039199</c:v>
                </c:pt>
                <c:pt idx="24984">
                  <c:v>351.270530407509</c:v>
                </c:pt>
                <c:pt idx="24985">
                  <c:v>551.3159928397594</c:v>
                </c:pt>
                <c:pt idx="24986">
                  <c:v>566.81841767447</c:v>
                </c:pt>
                <c:pt idx="24988">
                  <c:v>592.5375229105289</c:v>
                </c:pt>
                <c:pt idx="24989">
                  <c:v>604.81349081801</c:v>
                </c:pt>
                <c:pt idx="24990">
                  <c:v>612.7521291935375</c:v>
                </c:pt>
                <c:pt idx="24991">
                  <c:v>606.48021255972</c:v>
                </c:pt>
                <c:pt idx="24992">
                  <c:v>592.72324196601</c:v>
                </c:pt>
                <c:pt idx="24993">
                  <c:v>583.20390848717</c:v>
                </c:pt>
                <c:pt idx="24994">
                  <c:v>571.70315316123</c:v>
                </c:pt>
                <c:pt idx="24995">
                  <c:v>535.763737570571</c:v>
                </c:pt>
                <c:pt idx="25043">
                  <c:v>281.7037278590601</c:v>
                </c:pt>
                <c:pt idx="25044">
                  <c:v>276.1161551318899</c:v>
                </c:pt>
                <c:pt idx="25045">
                  <c:v>284.7105470809699</c:v>
                </c:pt>
                <c:pt idx="25046">
                  <c:v>486.18574543432</c:v>
                </c:pt>
                <c:pt idx="25047">
                  <c:v>512.01419704001</c:v>
                </c:pt>
                <c:pt idx="25048">
                  <c:v>534.6519181292088</c:v>
                </c:pt>
                <c:pt idx="25049">
                  <c:v>563.33355929817</c:v>
                </c:pt>
                <c:pt idx="25051">
                  <c:v>245.30696092256</c:v>
                </c:pt>
                <c:pt idx="25069">
                  <c:v>343.60067557987</c:v>
                </c:pt>
                <c:pt idx="25070">
                  <c:v>419.55747529826</c:v>
                </c:pt>
                <c:pt idx="25131">
                  <c:v>368.59395609924</c:v>
                </c:pt>
                <c:pt idx="25132">
                  <c:v>624.4111927025288</c:v>
                </c:pt>
                <c:pt idx="25133">
                  <c:v>619.9683461192999</c:v>
                </c:pt>
                <c:pt idx="25134">
                  <c:v>625.3466390915584</c:v>
                </c:pt>
                <c:pt idx="25135">
                  <c:v>626.1341585737</c:v>
                </c:pt>
                <c:pt idx="25136">
                  <c:v>622.33078846272</c:v>
                </c:pt>
                <c:pt idx="25137">
                  <c:v>621.88465652942</c:v>
                </c:pt>
                <c:pt idx="25138">
                  <c:v>625.4006754557394</c:v>
                </c:pt>
                <c:pt idx="25139">
                  <c:v>625.0766013834588</c:v>
                </c:pt>
                <c:pt idx="25140">
                  <c:v>626.9592177745989</c:v>
                </c:pt>
                <c:pt idx="25141">
                  <c:v>626.9128877914887</c:v>
                </c:pt>
                <c:pt idx="25142">
                  <c:v>627.2648455339</c:v>
                </c:pt>
                <c:pt idx="25143">
                  <c:v>624.94249726774</c:v>
                </c:pt>
                <c:pt idx="25144">
                  <c:v>623.2462708206</c:v>
                </c:pt>
                <c:pt idx="25145">
                  <c:v>622.6585609345001</c:v>
                </c:pt>
                <c:pt idx="25146">
                  <c:v>628.35204958688</c:v>
                </c:pt>
                <c:pt idx="25147">
                  <c:v>624.63363939806</c:v>
                </c:pt>
                <c:pt idx="25148">
                  <c:v>624.9749862936605</c:v>
                </c:pt>
                <c:pt idx="25149">
                  <c:v>625.3812198365994</c:v>
                </c:pt>
                <c:pt idx="25150">
                  <c:v>621.10407456682</c:v>
                </c:pt>
                <c:pt idx="25151">
                  <c:v>624.42761055836</c:v>
                </c:pt>
                <c:pt idx="25152">
                  <c:v>626.2469668993788</c:v>
                </c:pt>
                <c:pt idx="25153">
                  <c:v>639.37798196624</c:v>
                </c:pt>
                <c:pt idx="25154">
                  <c:v>647.6593574583605</c:v>
                </c:pt>
                <c:pt idx="25155">
                  <c:v>662.809627802608</c:v>
                </c:pt>
                <c:pt idx="25156">
                  <c:v>672.73059422984</c:v>
                </c:pt>
                <c:pt idx="25157">
                  <c:v>666.13678586968</c:v>
                </c:pt>
                <c:pt idx="25158">
                  <c:v>648.23847157473</c:v>
                </c:pt>
                <c:pt idx="25159">
                  <c:v>631.67114947845</c:v>
                </c:pt>
                <c:pt idx="25160">
                  <c:v>627.6486281187289</c:v>
                </c:pt>
                <c:pt idx="25161">
                  <c:v>627.3765548077694</c:v>
                </c:pt>
                <c:pt idx="25162">
                  <c:v>627.98397498433</c:v>
                </c:pt>
                <c:pt idx="25163">
                  <c:v>628.7411849283201</c:v>
                </c:pt>
                <c:pt idx="25164">
                  <c:v>629.40458131466</c:v>
                </c:pt>
                <c:pt idx="25165">
                  <c:v>626.21889475189</c:v>
                </c:pt>
                <c:pt idx="25166">
                  <c:v>626.30000141188</c:v>
                </c:pt>
                <c:pt idx="25167">
                  <c:v>629.32630932744</c:v>
                </c:pt>
                <c:pt idx="25168">
                  <c:v>625.59500814658</c:v>
                </c:pt>
                <c:pt idx="25169">
                  <c:v>626.2071233247487</c:v>
                </c:pt>
                <c:pt idx="25170">
                  <c:v>626.4840181498</c:v>
                </c:pt>
                <c:pt idx="25171">
                  <c:v>632.64874833195</c:v>
                </c:pt>
                <c:pt idx="25172">
                  <c:v>628.5155160817887</c:v>
                </c:pt>
                <c:pt idx="25173">
                  <c:v>629.31325530831</c:v>
                </c:pt>
                <c:pt idx="25176">
                  <c:v>627.53819917786</c:v>
                </c:pt>
                <c:pt idx="25177">
                  <c:v>628.4666903441394</c:v>
                </c:pt>
                <c:pt idx="25178">
                  <c:v>629.31577266599</c:v>
                </c:pt>
                <c:pt idx="25179">
                  <c:v>624.27965938854</c:v>
                </c:pt>
                <c:pt idx="25180">
                  <c:v>625.39205774938</c:v>
                </c:pt>
                <c:pt idx="25181">
                  <c:v>628.3324655600001</c:v>
                </c:pt>
                <c:pt idx="25182">
                  <c:v>628.82143615338</c:v>
                </c:pt>
                <c:pt idx="25183">
                  <c:v>625.1699548749489</c:v>
                </c:pt>
                <c:pt idx="25187">
                  <c:v>625.78532742418</c:v>
                </c:pt>
                <c:pt idx="25188">
                  <c:v>625.5710384999401</c:v>
                </c:pt>
                <c:pt idx="25189">
                  <c:v>626.2376726389201</c:v>
                </c:pt>
                <c:pt idx="25190">
                  <c:v>625.5528794247389</c:v>
                </c:pt>
                <c:pt idx="25191">
                  <c:v>623.04416853707</c:v>
                </c:pt>
                <c:pt idx="25192">
                  <c:v>622.7418138160101</c:v>
                </c:pt>
                <c:pt idx="25193">
                  <c:v>623.21964775689</c:v>
                </c:pt>
                <c:pt idx="25195">
                  <c:v>619.69175365512</c:v>
                </c:pt>
                <c:pt idx="25196">
                  <c:v>622.8682808381999</c:v>
                </c:pt>
                <c:pt idx="25197">
                  <c:v>628.58193999152</c:v>
                </c:pt>
                <c:pt idx="25198">
                  <c:v>624.62249662212</c:v>
                </c:pt>
                <c:pt idx="25199">
                  <c:v>625.8991715468</c:v>
                </c:pt>
                <c:pt idx="25200">
                  <c:v>625.5292315704</c:v>
                </c:pt>
                <c:pt idx="25201">
                  <c:v>626.57292190232</c:v>
                </c:pt>
                <c:pt idx="25202">
                  <c:v>622.3073932804789</c:v>
                </c:pt>
                <c:pt idx="25203">
                  <c:v>622.95276445684</c:v>
                </c:pt>
                <c:pt idx="25204">
                  <c:v>623.8943246916</c:v>
                </c:pt>
                <c:pt idx="25207">
                  <c:v>622.3814277685199</c:v>
                </c:pt>
                <c:pt idx="25208">
                  <c:v>622.2571174382389</c:v>
                </c:pt>
                <c:pt idx="25209">
                  <c:v>618.1558608233594</c:v>
                </c:pt>
                <c:pt idx="25210">
                  <c:v>618.9514029903999</c:v>
                </c:pt>
                <c:pt idx="25211">
                  <c:v>622.71603716496</c:v>
                </c:pt>
                <c:pt idx="25214">
                  <c:v>621.6319422912</c:v>
                </c:pt>
                <c:pt idx="25215">
                  <c:v>622.1629740552</c:v>
                </c:pt>
                <c:pt idx="25216">
                  <c:v>618.89084809116</c:v>
                </c:pt>
                <c:pt idx="25218">
                  <c:v>623.3917268452288</c:v>
                </c:pt>
                <c:pt idx="25219">
                  <c:v>649.3734876749601</c:v>
                </c:pt>
                <c:pt idx="25220">
                  <c:v>662.0937128129401</c:v>
                </c:pt>
                <c:pt idx="25221">
                  <c:v>674.620736306161</c:v>
                </c:pt>
                <c:pt idx="25222">
                  <c:v>694.23697320236</c:v>
                </c:pt>
                <c:pt idx="25223">
                  <c:v>696.3475709418899</c:v>
                </c:pt>
                <c:pt idx="25224">
                  <c:v>693.9952327024594</c:v>
                </c:pt>
                <c:pt idx="25225">
                  <c:v>694.9644457496101</c:v>
                </c:pt>
                <c:pt idx="25226">
                  <c:v>696.10943050993</c:v>
                </c:pt>
                <c:pt idx="25227">
                  <c:v>695.6828378809594</c:v>
                </c:pt>
                <c:pt idx="25228">
                  <c:v>695.7467288450389</c:v>
                </c:pt>
                <c:pt idx="25229">
                  <c:v>697.67119568462</c:v>
                </c:pt>
                <c:pt idx="25230">
                  <c:v>693.6205520072001</c:v>
                </c:pt>
                <c:pt idx="25231">
                  <c:v>694.3773238474594</c:v>
                </c:pt>
                <c:pt idx="25232">
                  <c:v>695.76665027151</c:v>
                </c:pt>
                <c:pt idx="25233">
                  <c:v>693.4570996487394</c:v>
                </c:pt>
                <c:pt idx="25234">
                  <c:v>687.2120310154</c:v>
                </c:pt>
                <c:pt idx="25235">
                  <c:v>684.2108208673505</c:v>
                </c:pt>
                <c:pt idx="25237">
                  <c:v>666.8884860674005</c:v>
                </c:pt>
                <c:pt idx="25238">
                  <c:v>663.4384763379101</c:v>
                </c:pt>
                <c:pt idx="25239">
                  <c:v>678.6945299390301</c:v>
                </c:pt>
                <c:pt idx="25240">
                  <c:v>686.66801406756</c:v>
                </c:pt>
                <c:pt idx="25241">
                  <c:v>692.48020447515</c:v>
                </c:pt>
                <c:pt idx="25242">
                  <c:v>695.02914267926</c:v>
                </c:pt>
                <c:pt idx="25243">
                  <c:v>689.01624047642</c:v>
                </c:pt>
                <c:pt idx="25244">
                  <c:v>686.2349091894694</c:v>
                </c:pt>
                <c:pt idx="25245">
                  <c:v>688.02544017548</c:v>
                </c:pt>
                <c:pt idx="25246">
                  <c:v>689.09517269856</c:v>
                </c:pt>
                <c:pt idx="25247">
                  <c:v>685.8824598865189</c:v>
                </c:pt>
                <c:pt idx="25248">
                  <c:v>688.5385361494399</c:v>
                </c:pt>
                <c:pt idx="25249">
                  <c:v>691.4497138425094</c:v>
                </c:pt>
                <c:pt idx="25251">
                  <c:v>689.09547152754</c:v>
                </c:pt>
                <c:pt idx="25254">
                  <c:v>688.75049659802</c:v>
                </c:pt>
                <c:pt idx="25255">
                  <c:v>689.2051803477005</c:v>
                </c:pt>
                <c:pt idx="25256">
                  <c:v>691.3395822659</c:v>
                </c:pt>
                <c:pt idx="25257">
                  <c:v>687.74734060415</c:v>
                </c:pt>
                <c:pt idx="25258">
                  <c:v>688.64462597176</c:v>
                </c:pt>
                <c:pt idx="25259">
                  <c:v>689.2626615187501</c:v>
                </c:pt>
                <c:pt idx="25260">
                  <c:v>699.21117787843</c:v>
                </c:pt>
                <c:pt idx="25261">
                  <c:v>695.6665748274</c:v>
                </c:pt>
                <c:pt idx="25262">
                  <c:v>693.69860960385</c:v>
                </c:pt>
                <c:pt idx="25263">
                  <c:v>689.3533491734194</c:v>
                </c:pt>
                <c:pt idx="25264">
                  <c:v>684.75032004513</c:v>
                </c:pt>
                <c:pt idx="25265">
                  <c:v>685.5605242822785</c:v>
                </c:pt>
                <c:pt idx="25266">
                  <c:v>687.00618756257</c:v>
                </c:pt>
                <c:pt idx="25267">
                  <c:v>687.7885808925901</c:v>
                </c:pt>
                <c:pt idx="25268">
                  <c:v>685.180657527651</c:v>
                </c:pt>
                <c:pt idx="25269">
                  <c:v>686.31439711947</c:v>
                </c:pt>
                <c:pt idx="25270">
                  <c:v>687.62283983236</c:v>
                </c:pt>
                <c:pt idx="25271">
                  <c:v>685.1473963804989</c:v>
                </c:pt>
                <c:pt idx="25272">
                  <c:v>686.1856798134494</c:v>
                </c:pt>
                <c:pt idx="25273">
                  <c:v>686.55196151687</c:v>
                </c:pt>
                <c:pt idx="25274">
                  <c:v>691.24591130411</c:v>
                </c:pt>
                <c:pt idx="25275">
                  <c:v>688.17155969114</c:v>
                </c:pt>
                <c:pt idx="25276">
                  <c:v>689.53007150543</c:v>
                </c:pt>
                <c:pt idx="25277">
                  <c:v>691.5186243179801</c:v>
                </c:pt>
                <c:pt idx="25278">
                  <c:v>687.68810186323</c:v>
                </c:pt>
                <c:pt idx="25279">
                  <c:v>682.0950596935301</c:v>
                </c:pt>
                <c:pt idx="25280">
                  <c:v>684.98540302029</c:v>
                </c:pt>
                <c:pt idx="25281">
                  <c:v>685.70800132472</c:v>
                </c:pt>
                <c:pt idx="25282">
                  <c:v>682.353465392418</c:v>
                </c:pt>
                <c:pt idx="25283">
                  <c:v>683.49556671417</c:v>
                </c:pt>
                <c:pt idx="25284">
                  <c:v>686.51770001478</c:v>
                </c:pt>
                <c:pt idx="25285">
                  <c:v>683.75569607981</c:v>
                </c:pt>
                <c:pt idx="25286">
                  <c:v>685.70679178069</c:v>
                </c:pt>
                <c:pt idx="25288">
                  <c:v>694.31597103668</c:v>
                </c:pt>
                <c:pt idx="25289">
                  <c:v>699.767658153228</c:v>
                </c:pt>
                <c:pt idx="25290">
                  <c:v>699.168605884558</c:v>
                </c:pt>
                <c:pt idx="25291">
                  <c:v>696.8195148611999</c:v>
                </c:pt>
                <c:pt idx="25292">
                  <c:v>689.50557359944</c:v>
                </c:pt>
                <c:pt idx="25293">
                  <c:v>681.39226433767</c:v>
                </c:pt>
                <c:pt idx="25294">
                  <c:v>676.47696214078</c:v>
                </c:pt>
                <c:pt idx="25295">
                  <c:v>672.7869272576</c:v>
                </c:pt>
                <c:pt idx="25296">
                  <c:v>659.3325411799789</c:v>
                </c:pt>
                <c:pt idx="25297">
                  <c:v>648.95696956625</c:v>
                </c:pt>
                <c:pt idx="25298">
                  <c:v>643.60316800085</c:v>
                </c:pt>
                <c:pt idx="25299">
                  <c:v>636.6078574150089</c:v>
                </c:pt>
                <c:pt idx="25300">
                  <c:v>635.76370536171</c:v>
                </c:pt>
                <c:pt idx="25301">
                  <c:v>636.67562044779</c:v>
                </c:pt>
                <c:pt idx="25302">
                  <c:v>638.55707863832</c:v>
                </c:pt>
                <c:pt idx="25303">
                  <c:v>644.6510293806389</c:v>
                </c:pt>
                <c:pt idx="25304">
                  <c:v>654.9646097513094</c:v>
                </c:pt>
                <c:pt idx="25305">
                  <c:v>669.4856671594389</c:v>
                </c:pt>
                <c:pt idx="25306">
                  <c:v>681.72679741144</c:v>
                </c:pt>
                <c:pt idx="25307">
                  <c:v>689.01674432025</c:v>
                </c:pt>
                <c:pt idx="25308">
                  <c:v>693.72165473385</c:v>
                </c:pt>
                <c:pt idx="25309">
                  <c:v>699.4285128137989</c:v>
                </c:pt>
                <c:pt idx="25311">
                  <c:v>704.1574974055383</c:v>
                </c:pt>
                <c:pt idx="25312">
                  <c:v>706.8525538038075</c:v>
                </c:pt>
                <c:pt idx="25313">
                  <c:v>696.1450410284001</c:v>
                </c:pt>
                <c:pt idx="25314">
                  <c:v>696.5337954253</c:v>
                </c:pt>
                <c:pt idx="25315">
                  <c:v>699.36839290026</c:v>
                </c:pt>
                <c:pt idx="25317">
                  <c:v>685.7279501240494</c:v>
                </c:pt>
                <c:pt idx="25318">
                  <c:v>668.54660996711</c:v>
                </c:pt>
                <c:pt idx="25319">
                  <c:v>649.36997853076</c:v>
                </c:pt>
                <c:pt idx="25320">
                  <c:v>633.49687973153</c:v>
                </c:pt>
                <c:pt idx="25321">
                  <c:v>621.8365200840677</c:v>
                </c:pt>
                <c:pt idx="25322">
                  <c:v>615.74689521296</c:v>
                </c:pt>
                <c:pt idx="25323">
                  <c:v>615.3632794141994</c:v>
                </c:pt>
                <c:pt idx="25324">
                  <c:v>613.50233033534</c:v>
                </c:pt>
                <c:pt idx="25325">
                  <c:v>614.21575485874</c:v>
                </c:pt>
                <c:pt idx="25326">
                  <c:v>616.01079910903</c:v>
                </c:pt>
                <c:pt idx="25327">
                  <c:v>617.29388794343</c:v>
                </c:pt>
                <c:pt idx="25328">
                  <c:v>618.67822438651</c:v>
                </c:pt>
                <c:pt idx="25330">
                  <c:v>621.87877702893</c:v>
                </c:pt>
                <c:pt idx="25331">
                  <c:v>619.4176640417384</c:v>
                </c:pt>
                <c:pt idx="25332">
                  <c:v>615.99650778867</c:v>
                </c:pt>
                <c:pt idx="25333">
                  <c:v>617.4525172456088</c:v>
                </c:pt>
                <c:pt idx="25334">
                  <c:v>615.7201625292901</c:v>
                </c:pt>
                <c:pt idx="25335">
                  <c:v>617.4500809958394</c:v>
                </c:pt>
                <c:pt idx="25336">
                  <c:v>619.52271256308</c:v>
                </c:pt>
                <c:pt idx="25337">
                  <c:v>621.55008516818</c:v>
                </c:pt>
                <c:pt idx="25338">
                  <c:v>618.69852777572</c:v>
                </c:pt>
                <c:pt idx="25340">
                  <c:v>613.00311020154</c:v>
                </c:pt>
                <c:pt idx="25341">
                  <c:v>581.8504360719294</c:v>
                </c:pt>
                <c:pt idx="25343">
                  <c:v>449.54443075346</c:v>
                </c:pt>
                <c:pt idx="25754">
                  <c:v>359.25448790453</c:v>
                </c:pt>
                <c:pt idx="25755">
                  <c:v>545.98750292367</c:v>
                </c:pt>
                <c:pt idx="25756">
                  <c:v>585.7502984193001</c:v>
                </c:pt>
                <c:pt idx="25757">
                  <c:v>598.70901828714</c:v>
                </c:pt>
                <c:pt idx="25758">
                  <c:v>595.5171897105088</c:v>
                </c:pt>
                <c:pt idx="25759">
                  <c:v>599.03765557995</c:v>
                </c:pt>
                <c:pt idx="25760">
                  <c:v>601.67407527825</c:v>
                </c:pt>
                <c:pt idx="25761">
                  <c:v>601.8051441820282</c:v>
                </c:pt>
                <c:pt idx="25762">
                  <c:v>598.1066636155289</c:v>
                </c:pt>
                <c:pt idx="25763">
                  <c:v>597.68872452646</c:v>
                </c:pt>
                <c:pt idx="25764">
                  <c:v>597.78945490843</c:v>
                </c:pt>
                <c:pt idx="25765">
                  <c:v>602.95453239699</c:v>
                </c:pt>
                <c:pt idx="25766">
                  <c:v>602.9362819142287</c:v>
                </c:pt>
                <c:pt idx="25767">
                  <c:v>598.9279242278</c:v>
                </c:pt>
                <c:pt idx="25768">
                  <c:v>598.3654230178089</c:v>
                </c:pt>
                <c:pt idx="25769">
                  <c:v>597.9823405137</c:v>
                </c:pt>
                <c:pt idx="25770">
                  <c:v>602.6179186012694</c:v>
                </c:pt>
                <c:pt idx="25771">
                  <c:v>597.63078464212</c:v>
                </c:pt>
                <c:pt idx="25772">
                  <c:v>598.4766646826289</c:v>
                </c:pt>
                <c:pt idx="25773">
                  <c:v>597.296750961811</c:v>
                </c:pt>
                <c:pt idx="25774">
                  <c:v>601.37058162074</c:v>
                </c:pt>
                <c:pt idx="25775">
                  <c:v>601.22924508418</c:v>
                </c:pt>
                <c:pt idx="25776">
                  <c:v>596.9714116011701</c:v>
                </c:pt>
                <c:pt idx="25777">
                  <c:v>595.80493876417</c:v>
                </c:pt>
                <c:pt idx="25778">
                  <c:v>602.678283349371</c:v>
                </c:pt>
                <c:pt idx="25779">
                  <c:v>603.11369659942</c:v>
                </c:pt>
                <c:pt idx="25780">
                  <c:v>602.00898394428</c:v>
                </c:pt>
                <c:pt idx="25781">
                  <c:v>598.12039662455</c:v>
                </c:pt>
                <c:pt idx="25782">
                  <c:v>601.964632814968</c:v>
                </c:pt>
                <c:pt idx="25783">
                  <c:v>601.1996836857294</c:v>
                </c:pt>
                <c:pt idx="25785">
                  <c:v>601.28159054573</c:v>
                </c:pt>
                <c:pt idx="25787">
                  <c:v>599.6568330217401</c:v>
                </c:pt>
                <c:pt idx="25788">
                  <c:v>598.5592680679894</c:v>
                </c:pt>
                <c:pt idx="25789">
                  <c:v>602.3295633873794</c:v>
                </c:pt>
                <c:pt idx="25790">
                  <c:v>598.4039260459085</c:v>
                </c:pt>
                <c:pt idx="25791">
                  <c:v>596.87650849837</c:v>
                </c:pt>
                <c:pt idx="25794">
                  <c:v>599.15259166807</c:v>
                </c:pt>
                <c:pt idx="25795">
                  <c:v>601.38253236678</c:v>
                </c:pt>
                <c:pt idx="25796">
                  <c:v>601.97919094368</c:v>
                </c:pt>
                <c:pt idx="25798">
                  <c:v>599.0903360899</c:v>
                </c:pt>
                <c:pt idx="25799">
                  <c:v>603.8316394640086</c:v>
                </c:pt>
                <c:pt idx="25800">
                  <c:v>599.41517096336</c:v>
                </c:pt>
                <c:pt idx="25801">
                  <c:v>597.9064183604801</c:v>
                </c:pt>
                <c:pt idx="25802">
                  <c:v>597.77019521775</c:v>
                </c:pt>
                <c:pt idx="25803">
                  <c:v>602.0066372616</c:v>
                </c:pt>
                <c:pt idx="25804">
                  <c:v>601.957896415798</c:v>
                </c:pt>
                <c:pt idx="25805">
                  <c:v>597.38544673313</c:v>
                </c:pt>
                <c:pt idx="25858">
                  <c:v>418.8927109584489</c:v>
                </c:pt>
                <c:pt idx="25859">
                  <c:v>423.24666671133</c:v>
                </c:pt>
                <c:pt idx="25860">
                  <c:v>604.48632229875</c:v>
                </c:pt>
                <c:pt idx="25861">
                  <c:v>607.00738795268</c:v>
                </c:pt>
                <c:pt idx="25862">
                  <c:v>611.72779006108</c:v>
                </c:pt>
                <c:pt idx="25863">
                  <c:v>607.5688515670105</c:v>
                </c:pt>
                <c:pt idx="25864">
                  <c:v>606.8987983724201</c:v>
                </c:pt>
                <c:pt idx="25865">
                  <c:v>606.28027156573</c:v>
                </c:pt>
                <c:pt idx="25868">
                  <c:v>605.8971255256089</c:v>
                </c:pt>
                <c:pt idx="25869">
                  <c:v>605.4118846834489</c:v>
                </c:pt>
                <c:pt idx="25870">
                  <c:v>608.91915032686</c:v>
                </c:pt>
                <c:pt idx="25871">
                  <c:v>608.25835023384</c:v>
                </c:pt>
                <c:pt idx="25873">
                  <c:v>605.63775016331</c:v>
                </c:pt>
                <c:pt idx="25875">
                  <c:v>609.37251253285</c:v>
                </c:pt>
                <c:pt idx="25876">
                  <c:v>608.5218737119201</c:v>
                </c:pt>
                <c:pt idx="25877">
                  <c:v>607.41805574146</c:v>
                </c:pt>
                <c:pt idx="25878">
                  <c:v>604.17339752949</c:v>
                </c:pt>
                <c:pt idx="25879">
                  <c:v>608.9279328645089</c:v>
                </c:pt>
                <c:pt idx="25880">
                  <c:v>608.78313559932</c:v>
                </c:pt>
                <c:pt idx="25881">
                  <c:v>607.87271025656</c:v>
                </c:pt>
                <c:pt idx="25882">
                  <c:v>607.30532566938</c:v>
                </c:pt>
                <c:pt idx="25883">
                  <c:v>603.66081716309</c:v>
                </c:pt>
                <c:pt idx="25884">
                  <c:v>608.5322623740487</c:v>
                </c:pt>
                <c:pt idx="25885">
                  <c:v>607.83480234649</c:v>
                </c:pt>
                <c:pt idx="25886">
                  <c:v>607.8401502408801</c:v>
                </c:pt>
                <c:pt idx="25887">
                  <c:v>605.7611388713</c:v>
                </c:pt>
                <c:pt idx="25888">
                  <c:v>603.412067014498</c:v>
                </c:pt>
                <c:pt idx="25889">
                  <c:v>602.9975754843689</c:v>
                </c:pt>
                <c:pt idx="25890">
                  <c:v>608.2454147932789</c:v>
                </c:pt>
                <c:pt idx="25891">
                  <c:v>619.35988021018</c:v>
                </c:pt>
                <c:pt idx="25892">
                  <c:v>683.60019010929</c:v>
                </c:pt>
                <c:pt idx="25893">
                  <c:v>678.4395674846583</c:v>
                </c:pt>
                <c:pt idx="25894">
                  <c:v>678.62156964285</c:v>
                </c:pt>
                <c:pt idx="25895">
                  <c:v>684.39540096514</c:v>
                </c:pt>
                <c:pt idx="25896">
                  <c:v>685.07960228867</c:v>
                </c:pt>
                <c:pt idx="25899">
                  <c:v>681.18845730654</c:v>
                </c:pt>
                <c:pt idx="25900">
                  <c:v>681.600710530361</c:v>
                </c:pt>
                <c:pt idx="25901">
                  <c:v>679.81238461514</c:v>
                </c:pt>
                <c:pt idx="25902">
                  <c:v>681.052219748468</c:v>
                </c:pt>
                <c:pt idx="25903">
                  <c:v>681.94387768955</c:v>
                </c:pt>
                <c:pt idx="25904">
                  <c:v>682.46883112999</c:v>
                </c:pt>
                <c:pt idx="25905">
                  <c:v>681.87150752308</c:v>
                </c:pt>
                <c:pt idx="25906">
                  <c:v>677.10445809404</c:v>
                </c:pt>
                <c:pt idx="25907">
                  <c:v>675.3478904367294</c:v>
                </c:pt>
                <c:pt idx="25908">
                  <c:v>675.9529126682194</c:v>
                </c:pt>
                <c:pt idx="25909">
                  <c:v>682.72672339112</c:v>
                </c:pt>
                <c:pt idx="25910">
                  <c:v>682.3204203984286</c:v>
                </c:pt>
                <c:pt idx="25911">
                  <c:v>679.69828263259</c:v>
                </c:pt>
                <c:pt idx="25912">
                  <c:v>685.14105663184</c:v>
                </c:pt>
                <c:pt idx="25913">
                  <c:v>685.9177918292294</c:v>
                </c:pt>
                <c:pt idx="25914">
                  <c:v>685.43035730051</c:v>
                </c:pt>
                <c:pt idx="25915">
                  <c:v>683.31920517602</c:v>
                </c:pt>
                <c:pt idx="25916">
                  <c:v>681.1206944177701</c:v>
                </c:pt>
                <c:pt idx="25917">
                  <c:v>687.238449937381</c:v>
                </c:pt>
                <c:pt idx="25918">
                  <c:v>688.2420253912788</c:v>
                </c:pt>
                <c:pt idx="25919">
                  <c:v>685.62627551267</c:v>
                </c:pt>
                <c:pt idx="25920">
                  <c:v>687.5665924055783</c:v>
                </c:pt>
                <c:pt idx="25921">
                  <c:v>694.248714746561</c:v>
                </c:pt>
                <c:pt idx="25922">
                  <c:v>685.8215828383201</c:v>
                </c:pt>
                <c:pt idx="25923">
                  <c:v>681.1829637914084</c:v>
                </c:pt>
                <c:pt idx="25924">
                  <c:v>672.5909144851394</c:v>
                </c:pt>
                <c:pt idx="25925">
                  <c:v>666.99123974761</c:v>
                </c:pt>
                <c:pt idx="25926">
                  <c:v>659.20075160326</c:v>
                </c:pt>
                <c:pt idx="25927">
                  <c:v>636.6368606514201</c:v>
                </c:pt>
                <c:pt idx="25928">
                  <c:v>627.47879831957</c:v>
                </c:pt>
                <c:pt idx="25929">
                  <c:v>618.0941487316</c:v>
                </c:pt>
                <c:pt idx="25930">
                  <c:v>613.1187531230601</c:v>
                </c:pt>
                <c:pt idx="25931">
                  <c:v>614.11743672839</c:v>
                </c:pt>
                <c:pt idx="25933">
                  <c:v>609.8249331155189</c:v>
                </c:pt>
                <c:pt idx="25934">
                  <c:v>611.7216081663901</c:v>
                </c:pt>
                <c:pt idx="25935">
                  <c:v>611.74920764632</c:v>
                </c:pt>
                <c:pt idx="25936">
                  <c:v>603.34463374986</c:v>
                </c:pt>
                <c:pt idx="25937">
                  <c:v>554.57873351822</c:v>
                </c:pt>
                <c:pt idx="25938">
                  <c:v>419.10486835108</c:v>
                </c:pt>
                <c:pt idx="26366">
                  <c:v>598.6981159463</c:v>
                </c:pt>
                <c:pt idx="26367">
                  <c:v>605.8031532944889</c:v>
                </c:pt>
                <c:pt idx="26368">
                  <c:v>606.4356405899289</c:v>
                </c:pt>
                <c:pt idx="26369">
                  <c:v>606.8155061970489</c:v>
                </c:pt>
                <c:pt idx="26370">
                  <c:v>607.2455074738</c:v>
                </c:pt>
                <c:pt idx="26371">
                  <c:v>604.04132269679</c:v>
                </c:pt>
                <c:pt idx="26372">
                  <c:v>604.0475748292994</c:v>
                </c:pt>
                <c:pt idx="26373">
                  <c:v>604.74559253959</c:v>
                </c:pt>
                <c:pt idx="26374">
                  <c:v>601.847342790428</c:v>
                </c:pt>
                <c:pt idx="26375">
                  <c:v>605.9109958976301</c:v>
                </c:pt>
                <c:pt idx="26376">
                  <c:v>607.0919273840688</c:v>
                </c:pt>
                <c:pt idx="26377">
                  <c:v>608.0370543130389</c:v>
                </c:pt>
                <c:pt idx="26378">
                  <c:v>605.08267687303</c:v>
                </c:pt>
                <c:pt idx="26379">
                  <c:v>605.7599031935694</c:v>
                </c:pt>
                <c:pt idx="26380">
                  <c:v>594.9620667805275</c:v>
                </c:pt>
                <c:pt idx="26381">
                  <c:v>577.2351496922394</c:v>
                </c:pt>
                <c:pt idx="26382">
                  <c:v>565.70438148533</c:v>
                </c:pt>
                <c:pt idx="26383">
                  <c:v>555.0443692919289</c:v>
                </c:pt>
                <c:pt idx="26384">
                  <c:v>545.8204626249284</c:v>
                </c:pt>
                <c:pt idx="26385">
                  <c:v>537.22981680076</c:v>
                </c:pt>
                <c:pt idx="26386">
                  <c:v>528.07867325955</c:v>
                </c:pt>
                <c:pt idx="26387">
                  <c:v>514.3922072544487</c:v>
                </c:pt>
                <c:pt idx="26388">
                  <c:v>474.938089143479</c:v>
                </c:pt>
                <c:pt idx="26389">
                  <c:v>451.20212084063</c:v>
                </c:pt>
                <c:pt idx="26483">
                  <c:v>393.15982227318</c:v>
                </c:pt>
                <c:pt idx="26484">
                  <c:v>376.20902549446</c:v>
                </c:pt>
                <c:pt idx="26485">
                  <c:v>541.7999170522301</c:v>
                </c:pt>
                <c:pt idx="26487">
                  <c:v>506.35964155723</c:v>
                </c:pt>
                <c:pt idx="26488">
                  <c:v>495.01493616998</c:v>
                </c:pt>
                <c:pt idx="26490">
                  <c:v>489.028216538269</c:v>
                </c:pt>
                <c:pt idx="26491">
                  <c:v>489.721764946439</c:v>
                </c:pt>
                <c:pt idx="26492">
                  <c:v>488.1303629911699</c:v>
                </c:pt>
                <c:pt idx="26493">
                  <c:v>298.81689129208</c:v>
                </c:pt>
                <c:pt idx="26494">
                  <c:v>289.44240331084</c:v>
                </c:pt>
                <c:pt idx="26495">
                  <c:v>285.11659102568</c:v>
                </c:pt>
                <c:pt idx="26496">
                  <c:v>291.8119659329699</c:v>
                </c:pt>
                <c:pt idx="26497">
                  <c:v>479.60824855773</c:v>
                </c:pt>
                <c:pt idx="26498">
                  <c:v>505.10234873943</c:v>
                </c:pt>
                <c:pt idx="26499">
                  <c:v>528.0263390979501</c:v>
                </c:pt>
                <c:pt idx="26500">
                  <c:v>543.3004163953387</c:v>
                </c:pt>
                <c:pt idx="26501">
                  <c:v>571.4049221251294</c:v>
                </c:pt>
                <c:pt idx="26502">
                  <c:v>593.88379159524</c:v>
                </c:pt>
                <c:pt idx="26503">
                  <c:v>598.60866191212</c:v>
                </c:pt>
                <c:pt idx="26505">
                  <c:v>604.9708176839694</c:v>
                </c:pt>
                <c:pt idx="26506">
                  <c:v>606.47693544178</c:v>
                </c:pt>
                <c:pt idx="26507">
                  <c:v>603.11874851975</c:v>
                </c:pt>
                <c:pt idx="26508">
                  <c:v>603.67269309015</c:v>
                </c:pt>
                <c:pt idx="26509">
                  <c:v>603.78830573225</c:v>
                </c:pt>
                <c:pt idx="26510">
                  <c:v>604.55960997992</c:v>
                </c:pt>
                <c:pt idx="26511">
                  <c:v>599.8955649166905</c:v>
                </c:pt>
                <c:pt idx="26512">
                  <c:v>601.05670429107</c:v>
                </c:pt>
                <c:pt idx="26513">
                  <c:v>601.54853763635</c:v>
                </c:pt>
                <c:pt idx="26514">
                  <c:v>602.01246373911</c:v>
                </c:pt>
                <c:pt idx="26515">
                  <c:v>597.95584967651</c:v>
                </c:pt>
                <c:pt idx="26516">
                  <c:v>602.19695738742</c:v>
                </c:pt>
                <c:pt idx="26517">
                  <c:v>607.9056952086501</c:v>
                </c:pt>
                <c:pt idx="26518">
                  <c:v>605.07011034339</c:v>
                </c:pt>
                <c:pt idx="26519">
                  <c:v>605.45390927537</c:v>
                </c:pt>
                <c:pt idx="26520">
                  <c:v>604.62903643248</c:v>
                </c:pt>
                <c:pt idx="26521">
                  <c:v>616.61265800637</c:v>
                </c:pt>
                <c:pt idx="26522">
                  <c:v>664.53757986667</c:v>
                </c:pt>
                <c:pt idx="26523">
                  <c:v>677.5472822850986</c:v>
                </c:pt>
                <c:pt idx="26524">
                  <c:v>675.20073132432</c:v>
                </c:pt>
                <c:pt idx="26525">
                  <c:v>676.2873063287905</c:v>
                </c:pt>
                <c:pt idx="26526">
                  <c:v>672.17055675681</c:v>
                </c:pt>
                <c:pt idx="26527">
                  <c:v>678.4778243133401</c:v>
                </c:pt>
                <c:pt idx="26528">
                  <c:v>681.87676237063</c:v>
                </c:pt>
                <c:pt idx="26529">
                  <c:v>678.4415380757994</c:v>
                </c:pt>
                <c:pt idx="26532">
                  <c:v>681.7340516128501</c:v>
                </c:pt>
                <c:pt idx="26533">
                  <c:v>679.3609193451589</c:v>
                </c:pt>
                <c:pt idx="26534">
                  <c:v>678.64592991934</c:v>
                </c:pt>
                <c:pt idx="26535">
                  <c:v>679.29864274797</c:v>
                </c:pt>
                <c:pt idx="26536">
                  <c:v>677.3340327894794</c:v>
                </c:pt>
                <c:pt idx="26537">
                  <c:v>691.12829738717</c:v>
                </c:pt>
                <c:pt idx="26538">
                  <c:v>693.4881594158999</c:v>
                </c:pt>
                <c:pt idx="26539">
                  <c:v>692.6532830436</c:v>
                </c:pt>
                <c:pt idx="26540">
                  <c:v>682.01963616072</c:v>
                </c:pt>
                <c:pt idx="26541">
                  <c:v>665.37175044207</c:v>
                </c:pt>
                <c:pt idx="26542">
                  <c:v>618.5220519627101</c:v>
                </c:pt>
                <c:pt idx="26543">
                  <c:v>599.99569674081</c:v>
                </c:pt>
                <c:pt idx="26545">
                  <c:v>606.7359274234487</c:v>
                </c:pt>
                <c:pt idx="26546">
                  <c:v>609.1229274534383</c:v>
                </c:pt>
                <c:pt idx="26547">
                  <c:v>607.13819126436</c:v>
                </c:pt>
                <c:pt idx="26548">
                  <c:v>606.56778253672</c:v>
                </c:pt>
                <c:pt idx="26549">
                  <c:v>607.28016060611</c:v>
                </c:pt>
                <c:pt idx="26550">
                  <c:v>608.10638065633</c:v>
                </c:pt>
                <c:pt idx="26551">
                  <c:v>603.9930111943394</c:v>
                </c:pt>
                <c:pt idx="26552">
                  <c:v>604.4274111914877</c:v>
                </c:pt>
                <c:pt idx="26553">
                  <c:v>609.86630234714</c:v>
                </c:pt>
                <c:pt idx="26554">
                  <c:v>606.28594728951</c:v>
                </c:pt>
                <c:pt idx="26555">
                  <c:v>606.10056860783</c:v>
                </c:pt>
                <c:pt idx="26556">
                  <c:v>606.35868234932</c:v>
                </c:pt>
                <c:pt idx="26557">
                  <c:v>606.3961866904388</c:v>
                </c:pt>
                <c:pt idx="26558">
                  <c:v>602.08171398837</c:v>
                </c:pt>
                <c:pt idx="26559">
                  <c:v>606.87440171693</c:v>
                </c:pt>
                <c:pt idx="26560">
                  <c:v>607.15795753283</c:v>
                </c:pt>
                <c:pt idx="26561">
                  <c:v>606.7032489025</c:v>
                </c:pt>
                <c:pt idx="26562">
                  <c:v>605.85007847921</c:v>
                </c:pt>
                <c:pt idx="26563">
                  <c:v>602.9312618826577</c:v>
                </c:pt>
                <c:pt idx="26564">
                  <c:v>602.72376164428</c:v>
                </c:pt>
                <c:pt idx="26565">
                  <c:v>608.32375231094</c:v>
                </c:pt>
                <c:pt idx="26566">
                  <c:v>607.75063734987</c:v>
                </c:pt>
                <c:pt idx="26567">
                  <c:v>603.1568090148201</c:v>
                </c:pt>
                <c:pt idx="26568">
                  <c:v>603.9052065519401</c:v>
                </c:pt>
                <c:pt idx="26569">
                  <c:v>602.31919313756</c:v>
                </c:pt>
                <c:pt idx="26570">
                  <c:v>607.0547655723</c:v>
                </c:pt>
                <c:pt idx="26571">
                  <c:v>606.19623154513</c:v>
                </c:pt>
                <c:pt idx="26572">
                  <c:v>606.33330864221</c:v>
                </c:pt>
                <c:pt idx="26573">
                  <c:v>606.51772233803</c:v>
                </c:pt>
                <c:pt idx="26574">
                  <c:v>607.1451407284101</c:v>
                </c:pt>
                <c:pt idx="26575">
                  <c:v>604.40373583716</c:v>
                </c:pt>
                <c:pt idx="26576">
                  <c:v>609.3988644398701</c:v>
                </c:pt>
                <c:pt idx="26577">
                  <c:v>609.4056869792</c:v>
                </c:pt>
                <c:pt idx="26578">
                  <c:v>609.55458795224</c:v>
                </c:pt>
                <c:pt idx="26579">
                  <c:v>609.7079550254894</c:v>
                </c:pt>
                <c:pt idx="26580">
                  <c:v>605.22536696545</c:v>
                </c:pt>
                <c:pt idx="26581">
                  <c:v>605.9625664987175</c:v>
                </c:pt>
                <c:pt idx="26582">
                  <c:v>612.11237200503</c:v>
                </c:pt>
                <c:pt idx="26583">
                  <c:v>611.94392603909</c:v>
                </c:pt>
                <c:pt idx="26584">
                  <c:v>607.81618494645</c:v>
                </c:pt>
                <c:pt idx="26585">
                  <c:v>607.78170559672</c:v>
                </c:pt>
                <c:pt idx="26586">
                  <c:v>608.62060762281</c:v>
                </c:pt>
                <c:pt idx="26587">
                  <c:v>614.103855558761</c:v>
                </c:pt>
                <c:pt idx="26588">
                  <c:v>611.9480550014489</c:v>
                </c:pt>
                <c:pt idx="26589">
                  <c:v>658.0216536210294</c:v>
                </c:pt>
                <c:pt idx="26590">
                  <c:v>694.877924389918</c:v>
                </c:pt>
                <c:pt idx="26591">
                  <c:v>688.3439011995089</c:v>
                </c:pt>
                <c:pt idx="26593">
                  <c:v>689.380604143499</c:v>
                </c:pt>
                <c:pt idx="26594">
                  <c:v>689.3688297973288</c:v>
                </c:pt>
                <c:pt idx="26595">
                  <c:v>692.50503757863</c:v>
                </c:pt>
                <c:pt idx="26596">
                  <c:v>696.0504279820889</c:v>
                </c:pt>
                <c:pt idx="26598">
                  <c:v>678.198700213881</c:v>
                </c:pt>
                <c:pt idx="26599">
                  <c:v>651.73090466517</c:v>
                </c:pt>
                <c:pt idx="26600">
                  <c:v>637.54580199753</c:v>
                </c:pt>
                <c:pt idx="26601">
                  <c:v>622.19587020185</c:v>
                </c:pt>
                <c:pt idx="26602">
                  <c:v>618.8175411200389</c:v>
                </c:pt>
                <c:pt idx="26603">
                  <c:v>617.78695890836</c:v>
                </c:pt>
                <c:pt idx="26604">
                  <c:v>617.7091541672601</c:v>
                </c:pt>
                <c:pt idx="26605">
                  <c:v>619.10433038466</c:v>
                </c:pt>
                <c:pt idx="26606">
                  <c:v>617.70148597781</c:v>
                </c:pt>
                <c:pt idx="26712">
                  <c:v>545.37197779014</c:v>
                </c:pt>
                <c:pt idx="26713">
                  <c:v>605.94915537902</c:v>
                </c:pt>
                <c:pt idx="26714">
                  <c:v>601.73624153369</c:v>
                </c:pt>
                <c:pt idx="26715">
                  <c:v>602.511464393408</c:v>
                </c:pt>
                <c:pt idx="26716">
                  <c:v>603.11040187669</c:v>
                </c:pt>
                <c:pt idx="26717">
                  <c:v>609.6662281224072</c:v>
                </c:pt>
                <c:pt idx="26718">
                  <c:v>606.48852447303</c:v>
                </c:pt>
                <c:pt idx="26719">
                  <c:v>606.48678079097</c:v>
                </c:pt>
                <c:pt idx="26720">
                  <c:v>606.53378181909</c:v>
                </c:pt>
                <c:pt idx="26721">
                  <c:v>607.87411734202</c:v>
                </c:pt>
                <c:pt idx="26722">
                  <c:v>604.2506077534894</c:v>
                </c:pt>
                <c:pt idx="26723">
                  <c:v>604.75506240569</c:v>
                </c:pt>
                <c:pt idx="26724">
                  <c:v>607.4977386870601</c:v>
                </c:pt>
                <c:pt idx="26725">
                  <c:v>608.45993066427</c:v>
                </c:pt>
                <c:pt idx="26726">
                  <c:v>606.9068139862001</c:v>
                </c:pt>
                <c:pt idx="26727">
                  <c:v>607.0383099041301</c:v>
                </c:pt>
                <c:pt idx="26728">
                  <c:v>607.0354504039084</c:v>
                </c:pt>
                <c:pt idx="26729">
                  <c:v>606.40279672921</c:v>
                </c:pt>
                <c:pt idx="26730">
                  <c:v>603.58937502577</c:v>
                </c:pt>
                <c:pt idx="26731">
                  <c:v>606.21274918736</c:v>
                </c:pt>
                <c:pt idx="26733">
                  <c:v>604.70610537129</c:v>
                </c:pt>
                <c:pt idx="26734">
                  <c:v>603.5915783400201</c:v>
                </c:pt>
                <c:pt idx="26735">
                  <c:v>603.3240363113</c:v>
                </c:pt>
                <c:pt idx="26736">
                  <c:v>604.28829313371</c:v>
                </c:pt>
                <c:pt idx="26737">
                  <c:v>604.29119397322</c:v>
                </c:pt>
                <c:pt idx="26738">
                  <c:v>602.2591922049</c:v>
                </c:pt>
                <c:pt idx="26739">
                  <c:v>605.6532005893</c:v>
                </c:pt>
                <c:pt idx="26740">
                  <c:v>606.4935286644201</c:v>
                </c:pt>
                <c:pt idx="26741">
                  <c:v>602.0471191800377</c:v>
                </c:pt>
                <c:pt idx="26742">
                  <c:v>603.19174176227</c:v>
                </c:pt>
                <c:pt idx="26743">
                  <c:v>603.72900545249</c:v>
                </c:pt>
                <c:pt idx="26744">
                  <c:v>604.14750020089</c:v>
                </c:pt>
                <c:pt idx="26746">
                  <c:v>606.73337492913</c:v>
                </c:pt>
                <c:pt idx="26747">
                  <c:v>607.5480971055389</c:v>
                </c:pt>
                <c:pt idx="26748">
                  <c:v>608.85028022803</c:v>
                </c:pt>
                <c:pt idx="26749">
                  <c:v>604.63333965458</c:v>
                </c:pt>
                <c:pt idx="26750">
                  <c:v>605.4628607002886</c:v>
                </c:pt>
                <c:pt idx="26751">
                  <c:v>606.3295835894094</c:v>
                </c:pt>
                <c:pt idx="26752">
                  <c:v>607.8239218900183</c:v>
                </c:pt>
                <c:pt idx="26753">
                  <c:v>604.25963197278</c:v>
                </c:pt>
                <c:pt idx="26754">
                  <c:v>605.64325217058</c:v>
                </c:pt>
                <c:pt idx="26755">
                  <c:v>606.3871232218194</c:v>
                </c:pt>
                <c:pt idx="26756">
                  <c:v>613.03595042729</c:v>
                </c:pt>
                <c:pt idx="26758">
                  <c:v>611.30628656823</c:v>
                </c:pt>
                <c:pt idx="26759">
                  <c:v>612.5308828354289</c:v>
                </c:pt>
                <c:pt idx="26760">
                  <c:v>614.0161911241901</c:v>
                </c:pt>
                <c:pt idx="26761">
                  <c:v>612.0018773131201</c:v>
                </c:pt>
                <c:pt idx="26762">
                  <c:v>613.61572921228</c:v>
                </c:pt>
                <c:pt idx="26763">
                  <c:v>616.0059458887594</c:v>
                </c:pt>
                <c:pt idx="26764">
                  <c:v>612.3732197814784</c:v>
                </c:pt>
                <c:pt idx="26765">
                  <c:v>613.74047359134</c:v>
                </c:pt>
                <c:pt idx="26766">
                  <c:v>615.5276219238589</c:v>
                </c:pt>
                <c:pt idx="26767">
                  <c:v>616.6316743705601</c:v>
                </c:pt>
                <c:pt idx="26768">
                  <c:v>573.5028122244</c:v>
                </c:pt>
                <c:pt idx="26769">
                  <c:v>375.95441155032</c:v>
                </c:pt>
                <c:pt idx="26770">
                  <c:v>381.32419742352</c:v>
                </c:pt>
                <c:pt idx="26772">
                  <c:v>285.11404034809</c:v>
                </c:pt>
                <c:pt idx="26777">
                  <c:v>311.486652067999</c:v>
                </c:pt>
                <c:pt idx="26778">
                  <c:v>489.543233378199</c:v>
                </c:pt>
                <c:pt idx="26779">
                  <c:v>486.23641381346</c:v>
                </c:pt>
                <c:pt idx="26780">
                  <c:v>486.9494144751</c:v>
                </c:pt>
                <c:pt idx="26781">
                  <c:v>449.7430007386992</c:v>
                </c:pt>
                <c:pt idx="26782">
                  <c:v>446.00568005</c:v>
                </c:pt>
                <c:pt idx="26783">
                  <c:v>447.4813349605782</c:v>
                </c:pt>
                <c:pt idx="26784">
                  <c:v>447.78094329104</c:v>
                </c:pt>
                <c:pt idx="26785">
                  <c:v>577.3603830008801</c:v>
                </c:pt>
                <c:pt idx="26786">
                  <c:v>573.53492584678</c:v>
                </c:pt>
                <c:pt idx="26787">
                  <c:v>574.47061828854</c:v>
                </c:pt>
                <c:pt idx="26789">
                  <c:v>581.14502754742</c:v>
                </c:pt>
                <c:pt idx="26790">
                  <c:v>613.23942257515</c:v>
                </c:pt>
                <c:pt idx="26791">
                  <c:v>613.26800976471</c:v>
                </c:pt>
                <c:pt idx="26792">
                  <c:v>614.28193560873</c:v>
                </c:pt>
                <c:pt idx="26793">
                  <c:v>614.89459861155</c:v>
                </c:pt>
                <c:pt idx="26794">
                  <c:v>613.77671961911</c:v>
                </c:pt>
                <c:pt idx="26795">
                  <c:v>611.5845127401001</c:v>
                </c:pt>
                <c:pt idx="26796">
                  <c:v>612.7362820854079</c:v>
                </c:pt>
                <c:pt idx="26797">
                  <c:v>613.01872506221</c:v>
                </c:pt>
                <c:pt idx="26800">
                  <c:v>612.2873581935294</c:v>
                </c:pt>
                <c:pt idx="26801">
                  <c:v>613.3372206011483</c:v>
                </c:pt>
                <c:pt idx="26802">
                  <c:v>609.18870466312</c:v>
                </c:pt>
                <c:pt idx="26803">
                  <c:v>609.9316580003087</c:v>
                </c:pt>
                <c:pt idx="26804">
                  <c:v>613.5974727311</c:v>
                </c:pt>
                <c:pt idx="26805">
                  <c:v>609.3029590950377</c:v>
                </c:pt>
                <c:pt idx="26807">
                  <c:v>611.5573921332889</c:v>
                </c:pt>
                <c:pt idx="26808">
                  <c:v>618.29887159881</c:v>
                </c:pt>
                <c:pt idx="26809">
                  <c:v>613.6793636218005</c:v>
                </c:pt>
                <c:pt idx="26810">
                  <c:v>615.12187470915</c:v>
                </c:pt>
                <c:pt idx="26811">
                  <c:v>614.9449067916501</c:v>
                </c:pt>
                <c:pt idx="26813">
                  <c:v>611.7421955980699</c:v>
                </c:pt>
                <c:pt idx="26814">
                  <c:v>612.06898414726</c:v>
                </c:pt>
                <c:pt idx="26815">
                  <c:v>609.16446174239</c:v>
                </c:pt>
                <c:pt idx="26816">
                  <c:v>612.2864181317399</c:v>
                </c:pt>
                <c:pt idx="26817">
                  <c:v>613.37190823081</c:v>
                </c:pt>
                <c:pt idx="26818">
                  <c:v>614.79466721681</c:v>
                </c:pt>
                <c:pt idx="26819">
                  <c:v>611.04100373915</c:v>
                </c:pt>
                <c:pt idx="26820">
                  <c:v>612.58123224135</c:v>
                </c:pt>
                <c:pt idx="26821">
                  <c:v>613.89900686007</c:v>
                </c:pt>
                <c:pt idx="26823">
                  <c:v>612.02070193334</c:v>
                </c:pt>
                <c:pt idx="26824">
                  <c:v>611.22894902656</c:v>
                </c:pt>
                <c:pt idx="26825">
                  <c:v>605.06346982702</c:v>
                </c:pt>
                <c:pt idx="26826">
                  <c:v>605.9105810860199</c:v>
                </c:pt>
                <c:pt idx="26827">
                  <c:v>608.286723597671</c:v>
                </c:pt>
                <c:pt idx="26828">
                  <c:v>604.62282276965</c:v>
                </c:pt>
                <c:pt idx="26829">
                  <c:v>606.22923778689</c:v>
                </c:pt>
                <c:pt idx="26830">
                  <c:v>606.95002697885</c:v>
                </c:pt>
                <c:pt idx="26831">
                  <c:v>608.53044268629</c:v>
                </c:pt>
                <c:pt idx="26832">
                  <c:v>604.73367241433</c:v>
                </c:pt>
                <c:pt idx="26833">
                  <c:v>606.1950537852488</c:v>
                </c:pt>
                <c:pt idx="26834">
                  <c:v>607.3625697478988</c:v>
                </c:pt>
                <c:pt idx="26835">
                  <c:v>604.05973426764</c:v>
                </c:pt>
                <c:pt idx="26836">
                  <c:v>605.0525052356101</c:v>
                </c:pt>
                <c:pt idx="26837">
                  <c:v>606.66583571479</c:v>
                </c:pt>
                <c:pt idx="26838">
                  <c:v>603.818735974171</c:v>
                </c:pt>
                <c:pt idx="26839">
                  <c:v>604.87260933086</c:v>
                </c:pt>
                <c:pt idx="26840">
                  <c:v>606.99703039187</c:v>
                </c:pt>
                <c:pt idx="26841">
                  <c:v>605.5899324758</c:v>
                </c:pt>
                <c:pt idx="26842">
                  <c:v>607.1540445502705</c:v>
                </c:pt>
                <c:pt idx="26843">
                  <c:v>607.8581551547585</c:v>
                </c:pt>
                <c:pt idx="26844">
                  <c:v>609.70646095935</c:v>
                </c:pt>
                <c:pt idx="26845">
                  <c:v>607.21621305912</c:v>
                </c:pt>
                <c:pt idx="26846">
                  <c:v>608.52093016277</c:v>
                </c:pt>
                <c:pt idx="26847">
                  <c:v>609.764335977541</c:v>
                </c:pt>
                <c:pt idx="26848">
                  <c:v>606.85306952568</c:v>
                </c:pt>
                <c:pt idx="26849">
                  <c:v>608.42220120761</c:v>
                </c:pt>
                <c:pt idx="26850">
                  <c:v>609.77430638341</c:v>
                </c:pt>
                <c:pt idx="26851">
                  <c:v>611.1561396708</c:v>
                </c:pt>
                <c:pt idx="26852">
                  <c:v>607.9549268751489</c:v>
                </c:pt>
                <c:pt idx="26853">
                  <c:v>608.57892217918</c:v>
                </c:pt>
                <c:pt idx="26854">
                  <c:v>609.7422634905984</c:v>
                </c:pt>
                <c:pt idx="26855">
                  <c:v>606.73712391719</c:v>
                </c:pt>
                <c:pt idx="26856">
                  <c:v>603.10599129944</c:v>
                </c:pt>
                <c:pt idx="26857">
                  <c:v>603.9959800331401</c:v>
                </c:pt>
                <c:pt idx="26858">
                  <c:v>605.9104319428</c:v>
                </c:pt>
                <c:pt idx="26859">
                  <c:v>622.02437628483</c:v>
                </c:pt>
                <c:pt idx="26860">
                  <c:v>665.0672935172594</c:v>
                </c:pt>
                <c:pt idx="26861">
                  <c:v>682.18748145842</c:v>
                </c:pt>
                <c:pt idx="26862">
                  <c:v>685.82288203954</c:v>
                </c:pt>
                <c:pt idx="26863">
                  <c:v>691.7240896455401</c:v>
                </c:pt>
                <c:pt idx="26864">
                  <c:v>696.096833930651</c:v>
                </c:pt>
                <c:pt idx="26865">
                  <c:v>693.25070753938</c:v>
                </c:pt>
                <c:pt idx="26866">
                  <c:v>697.53516597874</c:v>
                </c:pt>
                <c:pt idx="26868">
                  <c:v>696.4181171614794</c:v>
                </c:pt>
                <c:pt idx="26869">
                  <c:v>691.56488088626</c:v>
                </c:pt>
                <c:pt idx="26870">
                  <c:v>693.78673045281</c:v>
                </c:pt>
                <c:pt idx="26871">
                  <c:v>704.24317746964</c:v>
                </c:pt>
                <c:pt idx="26872">
                  <c:v>687.8463038823986</c:v>
                </c:pt>
                <c:pt idx="26874">
                  <c:v>678.4677288235579</c:v>
                </c:pt>
                <c:pt idx="26875">
                  <c:v>674.16972129783</c:v>
                </c:pt>
                <c:pt idx="26876">
                  <c:v>674.30897249903</c:v>
                </c:pt>
                <c:pt idx="26877">
                  <c:v>676.331912835088</c:v>
                </c:pt>
                <c:pt idx="26879">
                  <c:v>677.26907684326</c:v>
                </c:pt>
                <c:pt idx="26880">
                  <c:v>678.25875179176</c:v>
                </c:pt>
                <c:pt idx="26881">
                  <c:v>678.9133696059794</c:v>
                </c:pt>
                <c:pt idx="26882">
                  <c:v>676.07306455642</c:v>
                </c:pt>
                <c:pt idx="26883">
                  <c:v>676.47087913096</c:v>
                </c:pt>
                <c:pt idx="26884">
                  <c:v>678.278579088141</c:v>
                </c:pt>
                <c:pt idx="26885">
                  <c:v>674.5171681433183</c:v>
                </c:pt>
                <c:pt idx="26886">
                  <c:v>675.1206725899501</c:v>
                </c:pt>
                <c:pt idx="26887">
                  <c:v>677.3252978576294</c:v>
                </c:pt>
                <c:pt idx="26888">
                  <c:v>673.3115177728994</c:v>
                </c:pt>
                <c:pt idx="26889">
                  <c:v>675.3495250942375</c:v>
                </c:pt>
                <c:pt idx="26890">
                  <c:v>677.27284584632</c:v>
                </c:pt>
                <c:pt idx="26891">
                  <c:v>681.8228422834183</c:v>
                </c:pt>
                <c:pt idx="26892">
                  <c:v>676.0523263488301</c:v>
                </c:pt>
                <c:pt idx="26893">
                  <c:v>682.99467123116</c:v>
                </c:pt>
                <c:pt idx="26894">
                  <c:v>687.67986600361</c:v>
                </c:pt>
                <c:pt idx="26895">
                  <c:v>653.3504509145394</c:v>
                </c:pt>
                <c:pt idx="26896">
                  <c:v>603.18603105745</c:v>
                </c:pt>
                <c:pt idx="26898">
                  <c:v>597.35910237118</c:v>
                </c:pt>
                <c:pt idx="26899">
                  <c:v>598.5129814617401</c:v>
                </c:pt>
                <c:pt idx="26900">
                  <c:v>602.5507876930001</c:v>
                </c:pt>
                <c:pt idx="26902">
                  <c:v>598.98864837386</c:v>
                </c:pt>
                <c:pt idx="26960">
                  <c:v>259.5457363677949</c:v>
                </c:pt>
                <c:pt idx="26961">
                  <c:v>551.91395011893</c:v>
                </c:pt>
                <c:pt idx="26962">
                  <c:v>582.97497757423</c:v>
                </c:pt>
                <c:pt idx="26963">
                  <c:v>585.034152367585</c:v>
                </c:pt>
                <c:pt idx="26964">
                  <c:v>586.689939021408</c:v>
                </c:pt>
                <c:pt idx="26965">
                  <c:v>584.8390185822587</c:v>
                </c:pt>
                <c:pt idx="26966">
                  <c:v>586.208044072458</c:v>
                </c:pt>
                <c:pt idx="26967">
                  <c:v>589.0329707624094</c:v>
                </c:pt>
                <c:pt idx="26968">
                  <c:v>586.3512689648481</c:v>
                </c:pt>
                <c:pt idx="26969">
                  <c:v>589.2275964820788</c:v>
                </c:pt>
                <c:pt idx="26970">
                  <c:v>587.5955609759001</c:v>
                </c:pt>
                <c:pt idx="26971">
                  <c:v>585.5974886702201</c:v>
                </c:pt>
                <c:pt idx="26972">
                  <c:v>587.02994007042</c:v>
                </c:pt>
                <c:pt idx="26973">
                  <c:v>589.17887416563</c:v>
                </c:pt>
                <c:pt idx="26975">
                  <c:v>588.44299676665</c:v>
                </c:pt>
                <c:pt idx="26977">
                  <c:v>573.22098204391</c:v>
                </c:pt>
                <c:pt idx="26978">
                  <c:v>519.4501631951978</c:v>
                </c:pt>
                <c:pt idx="26979">
                  <c:v>343.71491991332</c:v>
                </c:pt>
                <c:pt idx="26980">
                  <c:v>345.180003277289</c:v>
                </c:pt>
                <c:pt idx="26981">
                  <c:v>341.7629950182196</c:v>
                </c:pt>
                <c:pt idx="26982">
                  <c:v>343.13455201383</c:v>
                </c:pt>
                <c:pt idx="26983">
                  <c:v>344.02939316091</c:v>
                </c:pt>
                <c:pt idx="26984">
                  <c:v>346.49866292975</c:v>
                </c:pt>
                <c:pt idx="26986">
                  <c:v>527.25942791109</c:v>
                </c:pt>
                <c:pt idx="26987">
                  <c:v>533.9245234225389</c:v>
                </c:pt>
                <c:pt idx="26988">
                  <c:v>529.73145905933</c:v>
                </c:pt>
                <c:pt idx="26989">
                  <c:v>533.0585590140694</c:v>
                </c:pt>
                <c:pt idx="26990">
                  <c:v>529.59684340554</c:v>
                </c:pt>
                <c:pt idx="26991">
                  <c:v>523.61446895157</c:v>
                </c:pt>
                <c:pt idx="26992">
                  <c:v>525.39706035265</c:v>
                </c:pt>
                <c:pt idx="26993">
                  <c:v>526.35870098566</c:v>
                </c:pt>
                <c:pt idx="26994">
                  <c:v>523.9802849289</c:v>
                </c:pt>
                <c:pt idx="26995">
                  <c:v>524.85220652817</c:v>
                </c:pt>
                <c:pt idx="26996">
                  <c:v>525.59338859858</c:v>
                </c:pt>
                <c:pt idx="26997">
                  <c:v>528.4624609542788</c:v>
                </c:pt>
                <c:pt idx="26998">
                  <c:v>526.403701520351</c:v>
                </c:pt>
                <c:pt idx="26999">
                  <c:v>531.68996046713</c:v>
                </c:pt>
                <c:pt idx="27000">
                  <c:v>536.18402318649</c:v>
                </c:pt>
                <c:pt idx="27001">
                  <c:v>533.0726100573</c:v>
                </c:pt>
                <c:pt idx="27002">
                  <c:v>537.3271989408694</c:v>
                </c:pt>
                <c:pt idx="27003">
                  <c:v>542.69633186654</c:v>
                </c:pt>
                <c:pt idx="27005">
                  <c:v>542.93077745609</c:v>
                </c:pt>
                <c:pt idx="27006">
                  <c:v>544.6799373466</c:v>
                </c:pt>
                <c:pt idx="27007">
                  <c:v>541.849491183238</c:v>
                </c:pt>
                <c:pt idx="27008">
                  <c:v>545.281761076031</c:v>
                </c:pt>
                <c:pt idx="27009">
                  <c:v>549.87724086689</c:v>
                </c:pt>
                <c:pt idx="27010">
                  <c:v>548.76587406865</c:v>
                </c:pt>
                <c:pt idx="27012">
                  <c:v>555.64233357773</c:v>
                </c:pt>
                <c:pt idx="27013">
                  <c:v>557.71083209587</c:v>
                </c:pt>
                <c:pt idx="27014">
                  <c:v>562.20590523154</c:v>
                </c:pt>
                <c:pt idx="27015">
                  <c:v>562.5522069110788</c:v>
                </c:pt>
                <c:pt idx="27016">
                  <c:v>565.0135430592101</c:v>
                </c:pt>
                <c:pt idx="27017">
                  <c:v>565.74181651286</c:v>
                </c:pt>
                <c:pt idx="27018">
                  <c:v>566.48838641623</c:v>
                </c:pt>
                <c:pt idx="27019">
                  <c:v>569.39441654758</c:v>
                </c:pt>
                <c:pt idx="27020">
                  <c:v>637.92438228659</c:v>
                </c:pt>
                <c:pt idx="27021">
                  <c:v>641.99580129789</c:v>
                </c:pt>
                <c:pt idx="27022">
                  <c:v>639.21924455142</c:v>
                </c:pt>
                <c:pt idx="27024">
                  <c:v>643.73212452726</c:v>
                </c:pt>
                <c:pt idx="27025">
                  <c:v>642.19065126378</c:v>
                </c:pt>
                <c:pt idx="27026">
                  <c:v>645.59749601704</c:v>
                </c:pt>
                <c:pt idx="27027">
                  <c:v>647.8721193866094</c:v>
                </c:pt>
                <c:pt idx="27028">
                  <c:v>642.4575109751999</c:v>
                </c:pt>
                <c:pt idx="27029">
                  <c:v>641.02717647777</c:v>
                </c:pt>
                <c:pt idx="27030">
                  <c:v>668.9274428559783</c:v>
                </c:pt>
                <c:pt idx="27031">
                  <c:v>667.89527087601</c:v>
                </c:pt>
                <c:pt idx="27032">
                  <c:v>672.1506388821994</c:v>
                </c:pt>
                <c:pt idx="27033">
                  <c:v>671.4642882094894</c:v>
                </c:pt>
                <c:pt idx="27034">
                  <c:v>668.5095002767</c:v>
                </c:pt>
                <c:pt idx="27036">
                  <c:v>672.4644456444494</c:v>
                </c:pt>
                <c:pt idx="27037">
                  <c:v>674.4822160584189</c:v>
                </c:pt>
                <c:pt idx="27038">
                  <c:v>673.2278697740001</c:v>
                </c:pt>
                <c:pt idx="27039">
                  <c:v>666.53950855818</c:v>
                </c:pt>
                <c:pt idx="27040">
                  <c:v>668.64082594314</c:v>
                </c:pt>
                <c:pt idx="27041">
                  <c:v>679.88673673727</c:v>
                </c:pt>
                <c:pt idx="27042">
                  <c:v>673.91589992925</c:v>
                </c:pt>
                <c:pt idx="27043">
                  <c:v>671.9353902630701</c:v>
                </c:pt>
                <c:pt idx="27044">
                  <c:v>674.6590222874294</c:v>
                </c:pt>
                <c:pt idx="27045">
                  <c:v>677.3133850823499</c:v>
                </c:pt>
                <c:pt idx="27046">
                  <c:v>667.37390175196</c:v>
                </c:pt>
                <c:pt idx="27047">
                  <c:v>672.3360168758583</c:v>
                </c:pt>
                <c:pt idx="27048">
                  <c:v>668.9442666102186</c:v>
                </c:pt>
                <c:pt idx="27049">
                  <c:v>669.96897716153</c:v>
                </c:pt>
                <c:pt idx="27050">
                  <c:v>673.50737797312</c:v>
                </c:pt>
                <c:pt idx="27051">
                  <c:v>667.3764569359694</c:v>
                </c:pt>
                <c:pt idx="27052">
                  <c:v>655.6538524824589</c:v>
                </c:pt>
                <c:pt idx="27053">
                  <c:v>621.71918382798</c:v>
                </c:pt>
                <c:pt idx="27054">
                  <c:v>606.7765849223</c:v>
                </c:pt>
                <c:pt idx="27055">
                  <c:v>595.8546902163</c:v>
                </c:pt>
                <c:pt idx="27057">
                  <c:v>592.76285907856</c:v>
                </c:pt>
                <c:pt idx="27058">
                  <c:v>593.9137936703</c:v>
                </c:pt>
                <c:pt idx="27059">
                  <c:v>591.50287830296</c:v>
                </c:pt>
                <c:pt idx="27060">
                  <c:v>593.3891767834389</c:v>
                </c:pt>
                <c:pt idx="27061">
                  <c:v>595.19663874836</c:v>
                </c:pt>
                <c:pt idx="27062">
                  <c:v>592.4718192154201</c:v>
                </c:pt>
                <c:pt idx="27063">
                  <c:v>593.4265113558594</c:v>
                </c:pt>
                <c:pt idx="27064">
                  <c:v>594.9814601563401</c:v>
                </c:pt>
                <c:pt idx="27065">
                  <c:v>597.007627816218</c:v>
                </c:pt>
                <c:pt idx="27066">
                  <c:v>589.5778539558601</c:v>
                </c:pt>
                <c:pt idx="27068">
                  <c:v>592.14285225196</c:v>
                </c:pt>
                <c:pt idx="27069">
                  <c:v>589.9702118059379</c:v>
                </c:pt>
                <c:pt idx="27070">
                  <c:v>591.26210037792</c:v>
                </c:pt>
                <c:pt idx="27071">
                  <c:v>592.28403358273</c:v>
                </c:pt>
                <c:pt idx="27073">
                  <c:v>592.35949063973</c:v>
                </c:pt>
                <c:pt idx="27074">
                  <c:v>593.49043401148</c:v>
                </c:pt>
                <c:pt idx="27075">
                  <c:v>594.8387020101905</c:v>
                </c:pt>
                <c:pt idx="27076">
                  <c:v>592.57179411596</c:v>
                </c:pt>
                <c:pt idx="27077">
                  <c:v>594.2731781959301</c:v>
                </c:pt>
                <c:pt idx="27078">
                  <c:v>595.83880917532</c:v>
                </c:pt>
                <c:pt idx="27079">
                  <c:v>587.9503065415901</c:v>
                </c:pt>
                <c:pt idx="27080">
                  <c:v>591.07338791394</c:v>
                </c:pt>
                <c:pt idx="27081">
                  <c:v>592.4542648431888</c:v>
                </c:pt>
                <c:pt idx="27082">
                  <c:v>591.21178194475</c:v>
                </c:pt>
                <c:pt idx="27083">
                  <c:v>591.63354934434</c:v>
                </c:pt>
                <c:pt idx="27084">
                  <c:v>593.8519634866186</c:v>
                </c:pt>
                <c:pt idx="27085">
                  <c:v>591.42576750674</c:v>
                </c:pt>
                <c:pt idx="27086">
                  <c:v>593.15498726055</c:v>
                </c:pt>
                <c:pt idx="27087">
                  <c:v>595.48635317178</c:v>
                </c:pt>
                <c:pt idx="27088">
                  <c:v>591.68326506828</c:v>
                </c:pt>
                <c:pt idx="27089">
                  <c:v>591.49736629904</c:v>
                </c:pt>
                <c:pt idx="27090">
                  <c:v>588.88507340107</c:v>
                </c:pt>
                <c:pt idx="27092">
                  <c:v>585.79469351958</c:v>
                </c:pt>
                <c:pt idx="27093">
                  <c:v>588.49633938712</c:v>
                </c:pt>
                <c:pt idx="27094">
                  <c:v>593.55631143812</c:v>
                </c:pt>
                <c:pt idx="27097">
                  <c:v>589.9860321535</c:v>
                </c:pt>
                <c:pt idx="27098">
                  <c:v>587.3761038293501</c:v>
                </c:pt>
                <c:pt idx="27099">
                  <c:v>587.41506455882</c:v>
                </c:pt>
                <c:pt idx="27100">
                  <c:v>581.91776531877</c:v>
                </c:pt>
                <c:pt idx="27101">
                  <c:v>574.8971369892</c:v>
                </c:pt>
                <c:pt idx="27102">
                  <c:v>576.61984808898</c:v>
                </c:pt>
                <c:pt idx="27103">
                  <c:v>577.22497983984</c:v>
                </c:pt>
                <c:pt idx="27104">
                  <c:v>574.395283059376</c:v>
                </c:pt>
                <c:pt idx="27105">
                  <c:v>575.226530858608</c:v>
                </c:pt>
                <c:pt idx="27106">
                  <c:v>572.6896297863101</c:v>
                </c:pt>
                <c:pt idx="27107">
                  <c:v>571.56623757328</c:v>
                </c:pt>
                <c:pt idx="27109">
                  <c:v>572.704036979615</c:v>
                </c:pt>
                <c:pt idx="27110">
                  <c:v>574.964891076425</c:v>
                </c:pt>
                <c:pt idx="27111">
                  <c:v>572.78927953425</c:v>
                </c:pt>
                <c:pt idx="27113">
                  <c:v>551.019825286088</c:v>
                </c:pt>
                <c:pt idx="27114">
                  <c:v>552.69234946392</c:v>
                </c:pt>
                <c:pt idx="27115">
                  <c:v>562.2489891523201</c:v>
                </c:pt>
                <c:pt idx="27116">
                  <c:v>554.33873342381</c:v>
                </c:pt>
                <c:pt idx="27117">
                  <c:v>551.427837628905</c:v>
                </c:pt>
                <c:pt idx="27118">
                  <c:v>552.47935727527</c:v>
                </c:pt>
                <c:pt idx="27119">
                  <c:v>552.591038217166</c:v>
                </c:pt>
                <c:pt idx="27120">
                  <c:v>549.9134207759579</c:v>
                </c:pt>
                <c:pt idx="27121">
                  <c:v>551.20101740317</c:v>
                </c:pt>
                <c:pt idx="27122">
                  <c:v>521.11420792237</c:v>
                </c:pt>
                <c:pt idx="27123">
                  <c:v>402.32944167835</c:v>
                </c:pt>
                <c:pt idx="27158">
                  <c:v>383.36830586141</c:v>
                </c:pt>
                <c:pt idx="27159">
                  <c:v>562.6972800947086</c:v>
                </c:pt>
                <c:pt idx="27160">
                  <c:v>559.4394810278405</c:v>
                </c:pt>
                <c:pt idx="27161">
                  <c:v>559.0072113724689</c:v>
                </c:pt>
                <c:pt idx="27163">
                  <c:v>558.8948246710501</c:v>
                </c:pt>
                <c:pt idx="27164">
                  <c:v>553.7113117704</c:v>
                </c:pt>
                <c:pt idx="27165">
                  <c:v>554.53154330623</c:v>
                </c:pt>
                <c:pt idx="27166">
                  <c:v>552.3401136462301</c:v>
                </c:pt>
                <c:pt idx="27167">
                  <c:v>517.4528474285094</c:v>
                </c:pt>
                <c:pt idx="27168">
                  <c:v>518.0659041204688</c:v>
                </c:pt>
                <c:pt idx="27170">
                  <c:v>518.7249368795305</c:v>
                </c:pt>
                <c:pt idx="27171">
                  <c:v>574.2559288134079</c:v>
                </c:pt>
                <c:pt idx="27172">
                  <c:v>579.90221937016</c:v>
                </c:pt>
                <c:pt idx="27174">
                  <c:v>572.3282463748999</c:v>
                </c:pt>
                <c:pt idx="27175">
                  <c:v>573.72420148612</c:v>
                </c:pt>
                <c:pt idx="27176">
                  <c:v>574.3396901050178</c:v>
                </c:pt>
                <c:pt idx="27177">
                  <c:v>571.87138291364</c:v>
                </c:pt>
                <c:pt idx="27178">
                  <c:v>573.4496365746201</c:v>
                </c:pt>
                <c:pt idx="27179">
                  <c:v>574.57935929793</c:v>
                </c:pt>
                <c:pt idx="27180">
                  <c:v>572.4549394066</c:v>
                </c:pt>
                <c:pt idx="27181">
                  <c:v>573.38706767215</c:v>
                </c:pt>
                <c:pt idx="27182">
                  <c:v>574.86846604268</c:v>
                </c:pt>
                <c:pt idx="27183">
                  <c:v>572.19047943072</c:v>
                </c:pt>
                <c:pt idx="27184">
                  <c:v>567.9595541111194</c:v>
                </c:pt>
                <c:pt idx="27185">
                  <c:v>569.57635414664</c:v>
                </c:pt>
                <c:pt idx="27186">
                  <c:v>566.98688173866</c:v>
                </c:pt>
                <c:pt idx="27187">
                  <c:v>569.2409373486</c:v>
                </c:pt>
                <c:pt idx="27188">
                  <c:v>631.42023304282</c:v>
                </c:pt>
                <c:pt idx="27189">
                  <c:v>641.77758316989</c:v>
                </c:pt>
                <c:pt idx="27190">
                  <c:v>637.4390914773101</c:v>
                </c:pt>
                <c:pt idx="27191">
                  <c:v>641.75933890319</c:v>
                </c:pt>
                <c:pt idx="27192">
                  <c:v>643.75600264921</c:v>
                </c:pt>
                <c:pt idx="27194">
                  <c:v>639.97779291566</c:v>
                </c:pt>
                <c:pt idx="27195">
                  <c:v>588.4041261318389</c:v>
                </c:pt>
                <c:pt idx="27196">
                  <c:v>589.16564265119</c:v>
                </c:pt>
                <c:pt idx="27197">
                  <c:v>587.5681489983001</c:v>
                </c:pt>
                <c:pt idx="27198">
                  <c:v>589.24698767314</c:v>
                </c:pt>
                <c:pt idx="27200">
                  <c:v>589.4476644654172</c:v>
                </c:pt>
                <c:pt idx="27201">
                  <c:v>589.10565437475</c:v>
                </c:pt>
                <c:pt idx="27202">
                  <c:v>595.8420352790901</c:v>
                </c:pt>
                <c:pt idx="27203">
                  <c:v>607.1292618503101</c:v>
                </c:pt>
                <c:pt idx="27204">
                  <c:v>603.88383865905</c:v>
                </c:pt>
                <c:pt idx="27205">
                  <c:v>594.61648628569</c:v>
                </c:pt>
                <c:pt idx="27206">
                  <c:v>582.0082745566</c:v>
                </c:pt>
                <c:pt idx="27207">
                  <c:v>541.40928934815</c:v>
                </c:pt>
                <c:pt idx="27208">
                  <c:v>569.27647119243</c:v>
                </c:pt>
                <c:pt idx="27210">
                  <c:v>558.123703038631</c:v>
                </c:pt>
                <c:pt idx="27211">
                  <c:v>558.70990904709</c:v>
                </c:pt>
                <c:pt idx="27212">
                  <c:v>559.81957322497</c:v>
                </c:pt>
                <c:pt idx="27213">
                  <c:v>556.9411001684689</c:v>
                </c:pt>
                <c:pt idx="27214">
                  <c:v>557.9949930553801</c:v>
                </c:pt>
                <c:pt idx="27215">
                  <c:v>559.28231922843</c:v>
                </c:pt>
                <c:pt idx="27217">
                  <c:v>552.5684698310594</c:v>
                </c:pt>
                <c:pt idx="27218">
                  <c:v>553.50063507801</c:v>
                </c:pt>
                <c:pt idx="27219">
                  <c:v>556.3374913098901</c:v>
                </c:pt>
                <c:pt idx="27220">
                  <c:v>554.85197137928</c:v>
                </c:pt>
                <c:pt idx="27221">
                  <c:v>557.70471710332</c:v>
                </c:pt>
                <c:pt idx="27222">
                  <c:v>559.3990189245201</c:v>
                </c:pt>
                <c:pt idx="27223">
                  <c:v>344.7505556370899</c:v>
                </c:pt>
                <c:pt idx="27250">
                  <c:v>457.665455838708</c:v>
                </c:pt>
                <c:pt idx="27251">
                  <c:v>559.889677348042</c:v>
                </c:pt>
                <c:pt idx="27253">
                  <c:v>562.677939216266</c:v>
                </c:pt>
                <c:pt idx="27254">
                  <c:v>556.053451757812</c:v>
                </c:pt>
                <c:pt idx="27255">
                  <c:v>556.8069252569184</c:v>
                </c:pt>
                <c:pt idx="27256">
                  <c:v>558.2098105874791</c:v>
                </c:pt>
                <c:pt idx="27257">
                  <c:v>559.29489828931</c:v>
                </c:pt>
                <c:pt idx="27258">
                  <c:v>456.650517443712</c:v>
                </c:pt>
                <c:pt idx="27259">
                  <c:v>457.544970770296</c:v>
                </c:pt>
                <c:pt idx="27262">
                  <c:v>368.408418187215</c:v>
                </c:pt>
                <c:pt idx="27263">
                  <c:v>368.013055791808</c:v>
                </c:pt>
                <c:pt idx="27264">
                  <c:v>368.63579116096</c:v>
                </c:pt>
                <c:pt idx="27265">
                  <c:v>515.5275653289214</c:v>
                </c:pt>
                <c:pt idx="27266">
                  <c:v>562.3319519424227</c:v>
                </c:pt>
                <c:pt idx="27267">
                  <c:v>557.3644587346679</c:v>
                </c:pt>
                <c:pt idx="27268">
                  <c:v>555.9242884853418</c:v>
                </c:pt>
                <c:pt idx="27269">
                  <c:v>555.8345074133929</c:v>
                </c:pt>
                <c:pt idx="27270">
                  <c:v>556.90257532745</c:v>
                </c:pt>
                <c:pt idx="27271">
                  <c:v>555.710832557741</c:v>
                </c:pt>
                <c:pt idx="27272">
                  <c:v>555.711404439909</c:v>
                </c:pt>
                <c:pt idx="27273">
                  <c:v>557.34932036876</c:v>
                </c:pt>
                <c:pt idx="27274">
                  <c:v>555.1910657204651</c:v>
                </c:pt>
                <c:pt idx="27275">
                  <c:v>558.0932634256434</c:v>
                </c:pt>
                <c:pt idx="27276">
                  <c:v>559.572129574884</c:v>
                </c:pt>
                <c:pt idx="27277">
                  <c:v>556.971807940172</c:v>
                </c:pt>
                <c:pt idx="27278">
                  <c:v>558.2618180902314</c:v>
                </c:pt>
                <c:pt idx="27279">
                  <c:v>559.489515191665</c:v>
                </c:pt>
                <c:pt idx="27281">
                  <c:v>544.879435693852</c:v>
                </c:pt>
                <c:pt idx="27282">
                  <c:v>535.3775729948599</c:v>
                </c:pt>
                <c:pt idx="27283">
                  <c:v>531.9583236720539</c:v>
                </c:pt>
                <c:pt idx="27285">
                  <c:v>523.285559523518</c:v>
                </c:pt>
                <c:pt idx="27286">
                  <c:v>503.770686186286</c:v>
                </c:pt>
                <c:pt idx="27287">
                  <c:v>474.2312452451536</c:v>
                </c:pt>
                <c:pt idx="27288">
                  <c:v>306.17899014698</c:v>
                </c:pt>
                <c:pt idx="27289">
                  <c:v>286.808988779605</c:v>
                </c:pt>
                <c:pt idx="27290">
                  <c:v>249.55951692048</c:v>
                </c:pt>
                <c:pt idx="27322">
                  <c:v>335.5018957869999</c:v>
                </c:pt>
                <c:pt idx="27323">
                  <c:v>367.444356348539</c:v>
                </c:pt>
                <c:pt idx="27324">
                  <c:v>467.68488979492</c:v>
                </c:pt>
                <c:pt idx="27325">
                  <c:v>486.1780824228</c:v>
                </c:pt>
                <c:pt idx="27326">
                  <c:v>501.1340057784996</c:v>
                </c:pt>
                <c:pt idx="27327">
                  <c:v>511.68494007764</c:v>
                </c:pt>
                <c:pt idx="27328">
                  <c:v>514.06032150366</c:v>
                </c:pt>
                <c:pt idx="27329">
                  <c:v>509.432318886269</c:v>
                </c:pt>
                <c:pt idx="27330">
                  <c:v>498.9592667458799</c:v>
                </c:pt>
                <c:pt idx="27331">
                  <c:v>549.53633872535</c:v>
                </c:pt>
                <c:pt idx="27332">
                  <c:v>544.8428548410787</c:v>
                </c:pt>
                <c:pt idx="27333">
                  <c:v>532.6278270332289</c:v>
                </c:pt>
                <c:pt idx="27334">
                  <c:v>519.26517934078</c:v>
                </c:pt>
                <c:pt idx="27335">
                  <c:v>502.2089907166699</c:v>
                </c:pt>
                <c:pt idx="27336">
                  <c:v>499.1211369983089</c:v>
                </c:pt>
                <c:pt idx="27337">
                  <c:v>497.26965999144</c:v>
                </c:pt>
                <c:pt idx="27357">
                  <c:v>466.9848334381091</c:v>
                </c:pt>
                <c:pt idx="27358">
                  <c:v>477.20147519262</c:v>
                </c:pt>
                <c:pt idx="27359">
                  <c:v>491.473432726519</c:v>
                </c:pt>
                <c:pt idx="27360">
                  <c:v>506.090356125668</c:v>
                </c:pt>
                <c:pt idx="27361">
                  <c:v>511.401802216722</c:v>
                </c:pt>
                <c:pt idx="27362">
                  <c:v>507.596221797894</c:v>
                </c:pt>
                <c:pt idx="27363">
                  <c:v>512.148708635486</c:v>
                </c:pt>
                <c:pt idx="27364">
                  <c:v>516.8390137527879</c:v>
                </c:pt>
                <c:pt idx="27365">
                  <c:v>514.6462831028754</c:v>
                </c:pt>
                <c:pt idx="27366">
                  <c:v>512.5542516018841</c:v>
                </c:pt>
                <c:pt idx="27367">
                  <c:v>509.0368165893079</c:v>
                </c:pt>
                <c:pt idx="27368">
                  <c:v>515.308081751794</c:v>
                </c:pt>
                <c:pt idx="27369">
                  <c:v>536.6435682941034</c:v>
                </c:pt>
                <c:pt idx="27371">
                  <c:v>546.3739577070501</c:v>
                </c:pt>
                <c:pt idx="27372">
                  <c:v>546.201956063835</c:v>
                </c:pt>
                <c:pt idx="27373">
                  <c:v>545.4371355203</c:v>
                </c:pt>
                <c:pt idx="27374">
                  <c:v>552.358234449695</c:v>
                </c:pt>
                <c:pt idx="27375">
                  <c:v>549.38676323751</c:v>
                </c:pt>
                <c:pt idx="27376">
                  <c:v>548.620920373075</c:v>
                </c:pt>
                <c:pt idx="27377">
                  <c:v>548.679897169842</c:v>
                </c:pt>
                <c:pt idx="27378">
                  <c:v>548.07474141598</c:v>
                </c:pt>
                <c:pt idx="27379">
                  <c:v>544.0343994379001</c:v>
                </c:pt>
                <c:pt idx="27380">
                  <c:v>548.21197379389</c:v>
                </c:pt>
                <c:pt idx="27381">
                  <c:v>548.4914972364501</c:v>
                </c:pt>
                <c:pt idx="27382">
                  <c:v>547.67813496727</c:v>
                </c:pt>
                <c:pt idx="27383">
                  <c:v>542.6588331852994</c:v>
                </c:pt>
                <c:pt idx="27384">
                  <c:v>543.27649993785</c:v>
                </c:pt>
                <c:pt idx="27385">
                  <c:v>545.58698274666</c:v>
                </c:pt>
                <c:pt idx="27388">
                  <c:v>545.08520344085</c:v>
                </c:pt>
                <c:pt idx="27389">
                  <c:v>544.3614495319189</c:v>
                </c:pt>
                <c:pt idx="27390">
                  <c:v>544.00344673732</c:v>
                </c:pt>
                <c:pt idx="27392">
                  <c:v>546.03083714195</c:v>
                </c:pt>
                <c:pt idx="27393">
                  <c:v>547.1292801541</c:v>
                </c:pt>
                <c:pt idx="27394">
                  <c:v>546.95306825802</c:v>
                </c:pt>
                <c:pt idx="27395">
                  <c:v>543.91202405068</c:v>
                </c:pt>
                <c:pt idx="27396">
                  <c:v>544.45517977955</c:v>
                </c:pt>
                <c:pt idx="27397">
                  <c:v>544.19080496929</c:v>
                </c:pt>
                <c:pt idx="27398">
                  <c:v>548.1228033660001</c:v>
                </c:pt>
                <c:pt idx="27399">
                  <c:v>457.11479981295</c:v>
                </c:pt>
                <c:pt idx="27400">
                  <c:v>424.703017401149</c:v>
                </c:pt>
                <c:pt idx="27474">
                  <c:v>348.25390196883</c:v>
                </c:pt>
                <c:pt idx="27475">
                  <c:v>526.94488658465</c:v>
                </c:pt>
                <c:pt idx="27478">
                  <c:v>525.50609217582</c:v>
                </c:pt>
                <c:pt idx="27479">
                  <c:v>532.61840970811</c:v>
                </c:pt>
                <c:pt idx="27480">
                  <c:v>534.20815556373</c:v>
                </c:pt>
                <c:pt idx="27481">
                  <c:v>528.8639588103289</c:v>
                </c:pt>
                <c:pt idx="27482">
                  <c:v>531.4372636223985</c:v>
                </c:pt>
                <c:pt idx="27483">
                  <c:v>531.75236260998</c:v>
                </c:pt>
                <c:pt idx="27484">
                  <c:v>533.24266854387</c:v>
                </c:pt>
                <c:pt idx="27485">
                  <c:v>531.32331770368</c:v>
                </c:pt>
                <c:pt idx="27486">
                  <c:v>532.1713618224101</c:v>
                </c:pt>
                <c:pt idx="27487">
                  <c:v>532.98893840271</c:v>
                </c:pt>
                <c:pt idx="27488">
                  <c:v>525.63039633428</c:v>
                </c:pt>
                <c:pt idx="27490">
                  <c:v>535.57745884061</c:v>
                </c:pt>
                <c:pt idx="27491">
                  <c:v>532.2390987703001</c:v>
                </c:pt>
                <c:pt idx="27492">
                  <c:v>533.3045627453394</c:v>
                </c:pt>
                <c:pt idx="27493">
                  <c:v>533.1054139924094</c:v>
                </c:pt>
                <c:pt idx="27494">
                  <c:v>532.1260988099889</c:v>
                </c:pt>
                <c:pt idx="27495">
                  <c:v>524.0493452845001</c:v>
                </c:pt>
                <c:pt idx="27496">
                  <c:v>528.7405083284001</c:v>
                </c:pt>
                <c:pt idx="27497">
                  <c:v>535.0455614059778</c:v>
                </c:pt>
                <c:pt idx="27498">
                  <c:v>536.78872501094</c:v>
                </c:pt>
                <c:pt idx="27499">
                  <c:v>534.6606486991</c:v>
                </c:pt>
                <c:pt idx="27500">
                  <c:v>534.1241014034189</c:v>
                </c:pt>
                <c:pt idx="27501">
                  <c:v>536.483339363841</c:v>
                </c:pt>
                <c:pt idx="27502">
                  <c:v>534.72509116462</c:v>
                </c:pt>
                <c:pt idx="27503">
                  <c:v>533.0245461918394</c:v>
                </c:pt>
                <c:pt idx="27504">
                  <c:v>533.48800635981</c:v>
                </c:pt>
                <c:pt idx="27505">
                  <c:v>529.32647131809</c:v>
                </c:pt>
                <c:pt idx="27507">
                  <c:v>527.628547874</c:v>
                </c:pt>
                <c:pt idx="27508">
                  <c:v>531.11280272369</c:v>
                </c:pt>
                <c:pt idx="27509">
                  <c:v>528.6138687822094</c:v>
                </c:pt>
                <c:pt idx="27510">
                  <c:v>525.6070212999794</c:v>
                </c:pt>
                <c:pt idx="27511">
                  <c:v>524.24489269435</c:v>
                </c:pt>
                <c:pt idx="27512">
                  <c:v>537.58472360835</c:v>
                </c:pt>
                <c:pt idx="27513">
                  <c:v>595.29331580243</c:v>
                </c:pt>
                <c:pt idx="27514">
                  <c:v>595.02771527448</c:v>
                </c:pt>
                <c:pt idx="27515">
                  <c:v>592.81403214462</c:v>
                </c:pt>
                <c:pt idx="27516">
                  <c:v>588.12857996997</c:v>
                </c:pt>
                <c:pt idx="27517">
                  <c:v>589.21551611787</c:v>
                </c:pt>
                <c:pt idx="27518">
                  <c:v>581.73653291858</c:v>
                </c:pt>
                <c:pt idx="27519">
                  <c:v>594.05308161606</c:v>
                </c:pt>
                <c:pt idx="27521">
                  <c:v>598.5959573606</c:v>
                </c:pt>
                <c:pt idx="27522">
                  <c:v>595.59310498862</c:v>
                </c:pt>
                <c:pt idx="27523">
                  <c:v>559.6560656259685</c:v>
                </c:pt>
                <c:pt idx="27524">
                  <c:v>562.02311103233</c:v>
                </c:pt>
                <c:pt idx="27527">
                  <c:v>558.71029392756</c:v>
                </c:pt>
                <c:pt idx="27528">
                  <c:v>555.88267709119</c:v>
                </c:pt>
                <c:pt idx="27529">
                  <c:v>557.22774652869</c:v>
                </c:pt>
                <c:pt idx="27531">
                  <c:v>564.51008377476</c:v>
                </c:pt>
                <c:pt idx="27532">
                  <c:v>577.10944451085</c:v>
                </c:pt>
                <c:pt idx="27533">
                  <c:v>533.8220221266288</c:v>
                </c:pt>
                <c:pt idx="27534">
                  <c:v>494.09959703842</c:v>
                </c:pt>
                <c:pt idx="27535">
                  <c:v>485.25946760858</c:v>
                </c:pt>
                <c:pt idx="27536">
                  <c:v>485.1181244376496</c:v>
                </c:pt>
                <c:pt idx="27537">
                  <c:v>484.84604504199</c:v>
                </c:pt>
                <c:pt idx="27538">
                  <c:v>482.44551960046</c:v>
                </c:pt>
                <c:pt idx="27539">
                  <c:v>482.9076619444899</c:v>
                </c:pt>
                <c:pt idx="27540">
                  <c:v>483.86696681257</c:v>
                </c:pt>
                <c:pt idx="27541">
                  <c:v>484.33193484675</c:v>
                </c:pt>
                <c:pt idx="27542">
                  <c:v>481.56778387743</c:v>
                </c:pt>
                <c:pt idx="27543">
                  <c:v>482.725303318899</c:v>
                </c:pt>
                <c:pt idx="27544">
                  <c:v>483.5210480781788</c:v>
                </c:pt>
                <c:pt idx="27545">
                  <c:v>481.90848216545</c:v>
                </c:pt>
                <c:pt idx="27546">
                  <c:v>482.7374941048401</c:v>
                </c:pt>
                <c:pt idx="27547">
                  <c:v>483.8783092408696</c:v>
                </c:pt>
                <c:pt idx="27548">
                  <c:v>484.138297256029</c:v>
                </c:pt>
                <c:pt idx="27593">
                  <c:v>448.2723048955501</c:v>
                </c:pt>
                <c:pt idx="27595">
                  <c:v>523.2535571454894</c:v>
                </c:pt>
                <c:pt idx="27596">
                  <c:v>525.8974852047</c:v>
                </c:pt>
                <c:pt idx="27597">
                  <c:v>528.3948661202701</c:v>
                </c:pt>
                <c:pt idx="27598">
                  <c:v>524.5725114204694</c:v>
                </c:pt>
                <c:pt idx="27599">
                  <c:v>524.28865527622</c:v>
                </c:pt>
                <c:pt idx="27600">
                  <c:v>526.5506489962394</c:v>
                </c:pt>
                <c:pt idx="27601">
                  <c:v>526.23899728937</c:v>
                </c:pt>
                <c:pt idx="27602">
                  <c:v>528.5771112363</c:v>
                </c:pt>
                <c:pt idx="27603">
                  <c:v>528.6646130915186</c:v>
                </c:pt>
                <c:pt idx="27604">
                  <c:v>526.64148544782</c:v>
                </c:pt>
                <c:pt idx="27605">
                  <c:v>525.3875025848494</c:v>
                </c:pt>
                <c:pt idx="27606">
                  <c:v>529.45138920913</c:v>
                </c:pt>
                <c:pt idx="27608">
                  <c:v>529.68801342424</c:v>
                </c:pt>
                <c:pt idx="27609">
                  <c:v>533.7086498324801</c:v>
                </c:pt>
                <c:pt idx="27610">
                  <c:v>534.9646149543694</c:v>
                </c:pt>
                <c:pt idx="27611">
                  <c:v>533.1436546540199</c:v>
                </c:pt>
                <c:pt idx="27612">
                  <c:v>533.49235227741</c:v>
                </c:pt>
                <c:pt idx="27613">
                  <c:v>535.77058256929</c:v>
                </c:pt>
                <c:pt idx="27614">
                  <c:v>533.81639072831</c:v>
                </c:pt>
                <c:pt idx="27615">
                  <c:v>533.8571877635083</c:v>
                </c:pt>
                <c:pt idx="27616">
                  <c:v>533.58688495413</c:v>
                </c:pt>
                <c:pt idx="27617">
                  <c:v>533.62352835488</c:v>
                </c:pt>
                <c:pt idx="27619">
                  <c:v>536.70561697787</c:v>
                </c:pt>
                <c:pt idx="27620">
                  <c:v>538.55782837764</c:v>
                </c:pt>
                <c:pt idx="27621">
                  <c:v>499.10710164876</c:v>
                </c:pt>
                <c:pt idx="27622">
                  <c:v>499.69378220684</c:v>
                </c:pt>
                <c:pt idx="27623">
                  <c:v>499.2597374112596</c:v>
                </c:pt>
                <c:pt idx="27624">
                  <c:v>497.8727705018899</c:v>
                </c:pt>
                <c:pt idx="27625">
                  <c:v>496.393745550629</c:v>
                </c:pt>
                <c:pt idx="27626">
                  <c:v>498.0392967455496</c:v>
                </c:pt>
                <c:pt idx="27627">
                  <c:v>499.723323246859</c:v>
                </c:pt>
                <c:pt idx="27628">
                  <c:v>498.378689456199</c:v>
                </c:pt>
                <c:pt idx="27629">
                  <c:v>499.716511578429</c:v>
                </c:pt>
                <c:pt idx="27630">
                  <c:v>501.47994587498</c:v>
                </c:pt>
                <c:pt idx="27632">
                  <c:v>502.3492563004401</c:v>
                </c:pt>
                <c:pt idx="27633">
                  <c:v>498.3221507521987</c:v>
                </c:pt>
                <c:pt idx="27634">
                  <c:v>497.2226472878999</c:v>
                </c:pt>
                <c:pt idx="27635">
                  <c:v>498.2622148989099</c:v>
                </c:pt>
                <c:pt idx="27636">
                  <c:v>499.38487263939</c:v>
                </c:pt>
                <c:pt idx="27637">
                  <c:v>498.60373572746</c:v>
                </c:pt>
                <c:pt idx="27638">
                  <c:v>498.497420918079</c:v>
                </c:pt>
                <c:pt idx="27639">
                  <c:v>498.8831077274696</c:v>
                </c:pt>
                <c:pt idx="27641">
                  <c:v>498.26000349402</c:v>
                </c:pt>
                <c:pt idx="27642">
                  <c:v>498.91046393097</c:v>
                </c:pt>
                <c:pt idx="27644">
                  <c:v>494.31259465552</c:v>
                </c:pt>
                <c:pt idx="27645">
                  <c:v>495.276759191379</c:v>
                </c:pt>
                <c:pt idx="27646">
                  <c:v>496.69944617744</c:v>
                </c:pt>
                <c:pt idx="27647">
                  <c:v>493.86264258755</c:v>
                </c:pt>
                <c:pt idx="27648">
                  <c:v>495.62245862543</c:v>
                </c:pt>
                <c:pt idx="27649">
                  <c:v>497.10775732382</c:v>
                </c:pt>
                <c:pt idx="27650">
                  <c:v>499.2286088409396</c:v>
                </c:pt>
                <c:pt idx="27651">
                  <c:v>496.7001954791696</c:v>
                </c:pt>
                <c:pt idx="27652">
                  <c:v>498.55642380221</c:v>
                </c:pt>
                <c:pt idx="27653">
                  <c:v>502.3084758653401</c:v>
                </c:pt>
                <c:pt idx="27655">
                  <c:v>498.3214614020399</c:v>
                </c:pt>
                <c:pt idx="27656">
                  <c:v>497.9753856010299</c:v>
                </c:pt>
                <c:pt idx="27657">
                  <c:v>496.408556779609</c:v>
                </c:pt>
                <c:pt idx="27658">
                  <c:v>497.980628436219</c:v>
                </c:pt>
                <c:pt idx="27659">
                  <c:v>499.039507560989</c:v>
                </c:pt>
                <c:pt idx="27661">
                  <c:v>498.6477184268899</c:v>
                </c:pt>
                <c:pt idx="27662">
                  <c:v>499.8303982634399</c:v>
                </c:pt>
                <c:pt idx="27663">
                  <c:v>501.3574970171101</c:v>
                </c:pt>
                <c:pt idx="27664">
                  <c:v>499.70446587708</c:v>
                </c:pt>
                <c:pt idx="27665">
                  <c:v>501.282253487779</c:v>
                </c:pt>
                <c:pt idx="27666">
                  <c:v>495.99481787333</c:v>
                </c:pt>
                <c:pt idx="27667">
                  <c:v>495.9862457078696</c:v>
                </c:pt>
                <c:pt idx="27668">
                  <c:v>496.61757753626</c:v>
                </c:pt>
                <c:pt idx="27669">
                  <c:v>498.3944592174996</c:v>
                </c:pt>
                <c:pt idx="27670">
                  <c:v>499.2029179051696</c:v>
                </c:pt>
                <c:pt idx="27671">
                  <c:v>497.9044742999201</c:v>
                </c:pt>
                <c:pt idx="27672">
                  <c:v>499.466234144109</c:v>
                </c:pt>
                <c:pt idx="27674">
                  <c:v>498.3463960443999</c:v>
                </c:pt>
                <c:pt idx="27675">
                  <c:v>499.4993653746199</c:v>
                </c:pt>
                <c:pt idx="27676">
                  <c:v>495.697111019679</c:v>
                </c:pt>
                <c:pt idx="27677">
                  <c:v>496.08426515299</c:v>
                </c:pt>
                <c:pt idx="27678">
                  <c:v>493.711158326649</c:v>
                </c:pt>
                <c:pt idx="27679">
                  <c:v>495.1282860748101</c:v>
                </c:pt>
                <c:pt idx="27680">
                  <c:v>495.44503000174</c:v>
                </c:pt>
                <c:pt idx="27681">
                  <c:v>494.6656303904</c:v>
                </c:pt>
                <c:pt idx="27682">
                  <c:v>496.9211240513887</c:v>
                </c:pt>
                <c:pt idx="27683">
                  <c:v>498.7767760572489</c:v>
                </c:pt>
                <c:pt idx="27685">
                  <c:v>498.30588599541</c:v>
                </c:pt>
                <c:pt idx="27686">
                  <c:v>496.0870736674896</c:v>
                </c:pt>
                <c:pt idx="27687">
                  <c:v>494.3855432326299</c:v>
                </c:pt>
                <c:pt idx="27688">
                  <c:v>492.9486606409901</c:v>
                </c:pt>
                <c:pt idx="27689">
                  <c:v>493.75761565609</c:v>
                </c:pt>
                <c:pt idx="27690">
                  <c:v>494.75754484354</c:v>
                </c:pt>
                <c:pt idx="27691">
                  <c:v>492.15251531395</c:v>
                </c:pt>
                <c:pt idx="27692">
                  <c:v>492.00419751715</c:v>
                </c:pt>
                <c:pt idx="27693">
                  <c:v>493.3562785084399</c:v>
                </c:pt>
                <c:pt idx="27694">
                  <c:v>494.64551512672</c:v>
                </c:pt>
                <c:pt idx="27695">
                  <c:v>491.82017006353</c:v>
                </c:pt>
                <c:pt idx="27698">
                  <c:v>494.7578237622699</c:v>
                </c:pt>
                <c:pt idx="27699">
                  <c:v>507.5190917446699</c:v>
                </c:pt>
                <c:pt idx="27700">
                  <c:v>518.76367713719</c:v>
                </c:pt>
                <c:pt idx="27701">
                  <c:v>528.36438852989</c:v>
                </c:pt>
                <c:pt idx="27702">
                  <c:v>543.3235412941</c:v>
                </c:pt>
                <c:pt idx="27703">
                  <c:v>558.3332247007382</c:v>
                </c:pt>
                <c:pt idx="27704">
                  <c:v>593.0662268331178</c:v>
                </c:pt>
                <c:pt idx="27705">
                  <c:v>585.4803431886401</c:v>
                </c:pt>
                <c:pt idx="27706">
                  <c:v>583.65651024566</c:v>
                </c:pt>
                <c:pt idx="27707">
                  <c:v>588.49396133704</c:v>
                </c:pt>
                <c:pt idx="27708">
                  <c:v>584.5150222380601</c:v>
                </c:pt>
                <c:pt idx="27709">
                  <c:v>584.23393487863</c:v>
                </c:pt>
                <c:pt idx="27710">
                  <c:v>584.69976463014</c:v>
                </c:pt>
                <c:pt idx="27711">
                  <c:v>578.23487057821</c:v>
                </c:pt>
                <c:pt idx="27713">
                  <c:v>579.85118907969</c:v>
                </c:pt>
                <c:pt idx="27714">
                  <c:v>576.0721678860488</c:v>
                </c:pt>
                <c:pt idx="27715">
                  <c:v>577.03283068719</c:v>
                </c:pt>
                <c:pt idx="27716">
                  <c:v>581.88388840217</c:v>
                </c:pt>
                <c:pt idx="27717">
                  <c:v>581.13400820028</c:v>
                </c:pt>
                <c:pt idx="27718">
                  <c:v>586.27692707895</c:v>
                </c:pt>
                <c:pt idx="27719">
                  <c:v>585.5077120788201</c:v>
                </c:pt>
                <c:pt idx="27720">
                  <c:v>569.5685168977687</c:v>
                </c:pt>
                <c:pt idx="27721">
                  <c:v>548.2963561959187</c:v>
                </c:pt>
                <c:pt idx="27723">
                  <c:v>507.34440321378</c:v>
                </c:pt>
                <c:pt idx="27724">
                  <c:v>493.37136670409</c:v>
                </c:pt>
                <c:pt idx="27725">
                  <c:v>494.0634591482291</c:v>
                </c:pt>
                <c:pt idx="27726">
                  <c:v>495.16010873197</c:v>
                </c:pt>
                <c:pt idx="27727">
                  <c:v>492.906969452469</c:v>
                </c:pt>
                <c:pt idx="27728">
                  <c:v>492.88888020108</c:v>
                </c:pt>
                <c:pt idx="27729">
                  <c:v>457.8755488255</c:v>
                </c:pt>
                <c:pt idx="27730">
                  <c:v>459.5213799472684</c:v>
                </c:pt>
                <c:pt idx="27731">
                  <c:v>457.9566684386292</c:v>
                </c:pt>
                <c:pt idx="27732">
                  <c:v>458.51908003899</c:v>
                </c:pt>
                <c:pt idx="27734">
                  <c:v>458.85048091746</c:v>
                </c:pt>
                <c:pt idx="27735">
                  <c:v>455.60084571481</c:v>
                </c:pt>
                <c:pt idx="27736">
                  <c:v>456.5987330943699</c:v>
                </c:pt>
                <c:pt idx="27737">
                  <c:v>455.40938024077</c:v>
                </c:pt>
                <c:pt idx="27738">
                  <c:v>456.0471872645999</c:v>
                </c:pt>
                <c:pt idx="27739">
                  <c:v>458.60084089689</c:v>
                </c:pt>
                <c:pt idx="27740">
                  <c:v>456.3789292092</c:v>
                </c:pt>
                <c:pt idx="27741">
                  <c:v>453.1571619398501</c:v>
                </c:pt>
                <c:pt idx="27743">
                  <c:v>439.94574982428</c:v>
                </c:pt>
                <c:pt idx="27744">
                  <c:v>377.5571278666599</c:v>
                </c:pt>
                <c:pt idx="27745">
                  <c:v>323.8799697183601</c:v>
                </c:pt>
                <c:pt idx="27866">
                  <c:v>279.74326563296</c:v>
                </c:pt>
                <c:pt idx="27867">
                  <c:v>305.2815958132499</c:v>
                </c:pt>
                <c:pt idx="27868">
                  <c:v>406.96638393053</c:v>
                </c:pt>
                <c:pt idx="27869">
                  <c:v>422.33491160395</c:v>
                </c:pt>
                <c:pt idx="27870">
                  <c:v>435.3590831163407</c:v>
                </c:pt>
                <c:pt idx="27871">
                  <c:v>436.09446362172</c:v>
                </c:pt>
                <c:pt idx="27872">
                  <c:v>434.7196938912999</c:v>
                </c:pt>
                <c:pt idx="27873">
                  <c:v>436.9986480464191</c:v>
                </c:pt>
                <c:pt idx="27874">
                  <c:v>432.4218131105</c:v>
                </c:pt>
                <c:pt idx="27876">
                  <c:v>432.5806832034601</c:v>
                </c:pt>
                <c:pt idx="27877">
                  <c:v>433.87960520036</c:v>
                </c:pt>
                <c:pt idx="27878">
                  <c:v>435.63192835676</c:v>
                </c:pt>
                <c:pt idx="27879">
                  <c:v>435.2076036280301</c:v>
                </c:pt>
                <c:pt idx="27880">
                  <c:v>436.5293852875199</c:v>
                </c:pt>
                <c:pt idx="27881">
                  <c:v>437.50590243634</c:v>
                </c:pt>
                <c:pt idx="27882">
                  <c:v>431.91297601933</c:v>
                </c:pt>
                <c:pt idx="27883">
                  <c:v>432.6212692788791</c:v>
                </c:pt>
                <c:pt idx="27884">
                  <c:v>434.01826619217</c:v>
                </c:pt>
                <c:pt idx="27885">
                  <c:v>432.466751398929</c:v>
                </c:pt>
                <c:pt idx="27886">
                  <c:v>433.40905010242</c:v>
                </c:pt>
                <c:pt idx="27887">
                  <c:v>435.2202608881099</c:v>
                </c:pt>
                <c:pt idx="27888">
                  <c:v>432.15381476597</c:v>
                </c:pt>
                <c:pt idx="27889">
                  <c:v>432.7665132319592</c:v>
                </c:pt>
                <c:pt idx="27890">
                  <c:v>435.05699857999</c:v>
                </c:pt>
                <c:pt idx="27891">
                  <c:v>436.65907080642</c:v>
                </c:pt>
                <c:pt idx="27893">
                  <c:v>432.24822371209</c:v>
                </c:pt>
                <c:pt idx="27894">
                  <c:v>433.2766129350991</c:v>
                </c:pt>
                <c:pt idx="27895">
                  <c:v>432.52287793307</c:v>
                </c:pt>
                <c:pt idx="27896">
                  <c:v>434.37685678588</c:v>
                </c:pt>
                <c:pt idx="27897">
                  <c:v>436.55263024439</c:v>
                </c:pt>
                <c:pt idx="27898">
                  <c:v>434.64043774845</c:v>
                </c:pt>
                <c:pt idx="27899">
                  <c:v>435.8417696762</c:v>
                </c:pt>
                <c:pt idx="27900">
                  <c:v>437.3231445541091</c:v>
                </c:pt>
                <c:pt idx="27901">
                  <c:v>439.1030096596301</c:v>
                </c:pt>
                <c:pt idx="27902">
                  <c:v>436.843732941479</c:v>
                </c:pt>
                <c:pt idx="27903">
                  <c:v>437.8813188624591</c:v>
                </c:pt>
                <c:pt idx="27904">
                  <c:v>439.31875088905</c:v>
                </c:pt>
                <c:pt idx="27905">
                  <c:v>433.0783985218991</c:v>
                </c:pt>
                <c:pt idx="27906">
                  <c:v>433.9554456446</c:v>
                </c:pt>
                <c:pt idx="27907">
                  <c:v>435.4558385593</c:v>
                </c:pt>
                <c:pt idx="27908">
                  <c:v>437.7542556522</c:v>
                </c:pt>
                <c:pt idx="27909">
                  <c:v>436.14414836709</c:v>
                </c:pt>
                <c:pt idx="27910">
                  <c:v>438.54049608164</c:v>
                </c:pt>
                <c:pt idx="27912">
                  <c:v>438.6278274589699</c:v>
                </c:pt>
                <c:pt idx="27914">
                  <c:v>441.15328518608</c:v>
                </c:pt>
                <c:pt idx="27916">
                  <c:v>441.2813232657991</c:v>
                </c:pt>
                <c:pt idx="27917">
                  <c:v>439.7470476695001</c:v>
                </c:pt>
                <c:pt idx="27918">
                  <c:v>439.971078298919</c:v>
                </c:pt>
                <c:pt idx="27919">
                  <c:v>439.57289032213</c:v>
                </c:pt>
                <c:pt idx="27920">
                  <c:v>441.05859861061</c:v>
                </c:pt>
                <c:pt idx="27921">
                  <c:v>442.61174085411</c:v>
                </c:pt>
                <c:pt idx="27922">
                  <c:v>441.13146468161</c:v>
                </c:pt>
                <c:pt idx="27923">
                  <c:v>442.906271259609</c:v>
                </c:pt>
                <c:pt idx="27924">
                  <c:v>444.2734987841096</c:v>
                </c:pt>
                <c:pt idx="27925">
                  <c:v>442.9135656277101</c:v>
                </c:pt>
                <c:pt idx="27926">
                  <c:v>444.3245549614699</c:v>
                </c:pt>
                <c:pt idx="27927">
                  <c:v>444.59990632136</c:v>
                </c:pt>
                <c:pt idx="27928">
                  <c:v>443.21463264467</c:v>
                </c:pt>
                <c:pt idx="27929">
                  <c:v>445.432391052049</c:v>
                </c:pt>
                <c:pt idx="27930">
                  <c:v>445.60704239822</c:v>
                </c:pt>
                <c:pt idx="27931">
                  <c:v>448.09942231907</c:v>
                </c:pt>
                <c:pt idx="27932">
                  <c:v>445.795679442339</c:v>
                </c:pt>
                <c:pt idx="27933">
                  <c:v>442.3214613309601</c:v>
                </c:pt>
                <c:pt idx="27934">
                  <c:v>443.0615247049896</c:v>
                </c:pt>
                <c:pt idx="27935">
                  <c:v>441.498234525669</c:v>
                </c:pt>
                <c:pt idx="27936">
                  <c:v>442.27674736471</c:v>
                </c:pt>
                <c:pt idx="27937">
                  <c:v>443.8093640924899</c:v>
                </c:pt>
                <c:pt idx="27938">
                  <c:v>444.7333491693499</c:v>
                </c:pt>
                <c:pt idx="27939">
                  <c:v>443.65854427741</c:v>
                </c:pt>
                <c:pt idx="27940">
                  <c:v>444.916795480469</c:v>
                </c:pt>
                <c:pt idx="27941">
                  <c:v>445.7399798651599</c:v>
                </c:pt>
                <c:pt idx="27942">
                  <c:v>444.520018201249</c:v>
                </c:pt>
                <c:pt idx="27943">
                  <c:v>445.2955665788091</c:v>
                </c:pt>
                <c:pt idx="27944">
                  <c:v>447.24546533669</c:v>
                </c:pt>
                <c:pt idx="27945">
                  <c:v>448.3061146328</c:v>
                </c:pt>
                <c:pt idx="27946">
                  <c:v>441.008570438219</c:v>
                </c:pt>
                <c:pt idx="27947">
                  <c:v>442.408350365119</c:v>
                </c:pt>
                <c:pt idx="27948">
                  <c:v>444.46686112142</c:v>
                </c:pt>
                <c:pt idx="27949">
                  <c:v>442.94525378676</c:v>
                </c:pt>
                <c:pt idx="27950">
                  <c:v>445.4885924516388</c:v>
                </c:pt>
                <c:pt idx="27951">
                  <c:v>446.438321587319</c:v>
                </c:pt>
                <c:pt idx="27952">
                  <c:v>444.33249238683</c:v>
                </c:pt>
                <c:pt idx="27953">
                  <c:v>446.40418923976</c:v>
                </c:pt>
                <c:pt idx="27954">
                  <c:v>448.02956111115</c:v>
                </c:pt>
                <c:pt idx="27955">
                  <c:v>446.96106009246</c:v>
                </c:pt>
                <c:pt idx="27956">
                  <c:v>448.0606525954301</c:v>
                </c:pt>
                <c:pt idx="27957">
                  <c:v>443.64716793915</c:v>
                </c:pt>
                <c:pt idx="27958">
                  <c:v>445.8471283543301</c:v>
                </c:pt>
                <c:pt idx="27959">
                  <c:v>443.86783202002</c:v>
                </c:pt>
                <c:pt idx="27960">
                  <c:v>445.708138335679</c:v>
                </c:pt>
                <c:pt idx="27961">
                  <c:v>447.69107941645</c:v>
                </c:pt>
                <c:pt idx="27962">
                  <c:v>447.121844572279</c:v>
                </c:pt>
                <c:pt idx="27963">
                  <c:v>452.818543782289</c:v>
                </c:pt>
                <c:pt idx="27964">
                  <c:v>463.91460211995</c:v>
                </c:pt>
                <c:pt idx="27965">
                  <c:v>472.934528728109</c:v>
                </c:pt>
                <c:pt idx="27966">
                  <c:v>485.58374047484</c:v>
                </c:pt>
                <c:pt idx="27967">
                  <c:v>498.67616098083</c:v>
                </c:pt>
                <c:pt idx="27969">
                  <c:v>519.58121253854</c:v>
                </c:pt>
                <c:pt idx="27971">
                  <c:v>521.5901366758101</c:v>
                </c:pt>
                <c:pt idx="27972">
                  <c:v>519.20923201319</c:v>
                </c:pt>
                <c:pt idx="27973">
                  <c:v>515.200033636771</c:v>
                </c:pt>
                <c:pt idx="27974">
                  <c:v>511.15364862951</c:v>
                </c:pt>
                <c:pt idx="27975">
                  <c:v>505.5911388907091</c:v>
                </c:pt>
                <c:pt idx="27976">
                  <c:v>501.52902869865</c:v>
                </c:pt>
                <c:pt idx="27977">
                  <c:v>489.412413985999</c:v>
                </c:pt>
                <c:pt idx="27978">
                  <c:v>481.47118768971</c:v>
                </c:pt>
                <c:pt idx="27979">
                  <c:v>478.92494184322</c:v>
                </c:pt>
                <c:pt idx="27981">
                  <c:v>467.810125461919</c:v>
                </c:pt>
                <c:pt idx="27983">
                  <c:v>457.65317527146</c:v>
                </c:pt>
                <c:pt idx="27984">
                  <c:v>454.700507264229</c:v>
                </c:pt>
                <c:pt idx="27985">
                  <c:v>451.6828012440001</c:v>
                </c:pt>
                <c:pt idx="27986">
                  <c:v>451.70343894474</c:v>
                </c:pt>
                <c:pt idx="27987">
                  <c:v>447.63473329763</c:v>
                </c:pt>
                <c:pt idx="27988">
                  <c:v>445.9037753261791</c:v>
                </c:pt>
                <c:pt idx="27989">
                  <c:v>446.36348194583</c:v>
                </c:pt>
                <c:pt idx="27990">
                  <c:v>447.7541177714596</c:v>
                </c:pt>
                <c:pt idx="27991">
                  <c:v>446.31953829343</c:v>
                </c:pt>
                <c:pt idx="27992">
                  <c:v>447.247117417669</c:v>
                </c:pt>
                <c:pt idx="27993">
                  <c:v>448.0694883332001</c:v>
                </c:pt>
                <c:pt idx="27995">
                  <c:v>448.65820471264</c:v>
                </c:pt>
                <c:pt idx="27996">
                  <c:v>449.98468881845</c:v>
                </c:pt>
                <c:pt idx="27997">
                  <c:v>447.19794339637</c:v>
                </c:pt>
                <c:pt idx="27998">
                  <c:v>426.3319922072888</c:v>
                </c:pt>
                <c:pt idx="27999">
                  <c:v>318.70376133972</c:v>
                </c:pt>
                <c:pt idx="28000">
                  <c:v>331.55267099138</c:v>
                </c:pt>
                <c:pt idx="28001">
                  <c:v>353.84900283823</c:v>
                </c:pt>
                <c:pt idx="28002">
                  <c:v>382.869639951299</c:v>
                </c:pt>
                <c:pt idx="28003">
                  <c:v>381.46288898524</c:v>
                </c:pt>
                <c:pt idx="28004">
                  <c:v>371.27067056341</c:v>
                </c:pt>
                <c:pt idx="28005">
                  <c:v>375.14553296362</c:v>
                </c:pt>
                <c:pt idx="28006">
                  <c:v>485.7523755952299</c:v>
                </c:pt>
                <c:pt idx="28007">
                  <c:v>487.13287273145</c:v>
                </c:pt>
                <c:pt idx="28008">
                  <c:v>491.1635186537899</c:v>
                </c:pt>
                <c:pt idx="28009">
                  <c:v>495.50856867142</c:v>
                </c:pt>
                <c:pt idx="28010">
                  <c:v>507.6717444159099</c:v>
                </c:pt>
                <c:pt idx="28011">
                  <c:v>519.31281439669</c:v>
                </c:pt>
                <c:pt idx="28012">
                  <c:v>521.1926676897187</c:v>
                </c:pt>
                <c:pt idx="28013">
                  <c:v>525.61409641537</c:v>
                </c:pt>
                <c:pt idx="28014">
                  <c:v>527.2336617845589</c:v>
                </c:pt>
                <c:pt idx="28015">
                  <c:v>524.38967063682</c:v>
                </c:pt>
                <c:pt idx="28016">
                  <c:v>526.91112225602</c:v>
                </c:pt>
                <c:pt idx="28017">
                  <c:v>529.5428734913094</c:v>
                </c:pt>
                <c:pt idx="28019">
                  <c:v>531.0040859907301</c:v>
                </c:pt>
                <c:pt idx="28020">
                  <c:v>526.38638390367</c:v>
                </c:pt>
                <c:pt idx="28021">
                  <c:v>525.1269374932589</c:v>
                </c:pt>
                <c:pt idx="28022">
                  <c:v>524.3354558456087</c:v>
                </c:pt>
                <c:pt idx="28023">
                  <c:v>522.98305920194</c:v>
                </c:pt>
                <c:pt idx="28024">
                  <c:v>522.16509831609</c:v>
                </c:pt>
                <c:pt idx="28025">
                  <c:v>513.3576551501986</c:v>
                </c:pt>
                <c:pt idx="28026">
                  <c:v>514.57878571225</c:v>
                </c:pt>
                <c:pt idx="28027">
                  <c:v>512.74948802835</c:v>
                </c:pt>
                <c:pt idx="28028">
                  <c:v>508.2180087025788</c:v>
                </c:pt>
                <c:pt idx="28029">
                  <c:v>503.8613430541996</c:v>
                </c:pt>
                <c:pt idx="28030">
                  <c:v>503.902007710079</c:v>
                </c:pt>
                <c:pt idx="28031">
                  <c:v>506.4715327213391</c:v>
                </c:pt>
                <c:pt idx="28032">
                  <c:v>511.5869243643999</c:v>
                </c:pt>
                <c:pt idx="28033">
                  <c:v>499.8926120222599</c:v>
                </c:pt>
                <c:pt idx="28034">
                  <c:v>488.9024972425091</c:v>
                </c:pt>
                <c:pt idx="28035">
                  <c:v>486.01047553543</c:v>
                </c:pt>
                <c:pt idx="28036">
                  <c:v>488.1270942776196</c:v>
                </c:pt>
                <c:pt idx="28037">
                  <c:v>497.14718257183</c:v>
                </c:pt>
                <c:pt idx="28038">
                  <c:v>513.60469027112</c:v>
                </c:pt>
                <c:pt idx="28039">
                  <c:v>517.9369478115487</c:v>
                </c:pt>
                <c:pt idx="28040">
                  <c:v>511.922791767559</c:v>
                </c:pt>
                <c:pt idx="28042">
                  <c:v>507.3603281046</c:v>
                </c:pt>
                <c:pt idx="28044">
                  <c:v>512.65127036053</c:v>
                </c:pt>
                <c:pt idx="28045">
                  <c:v>525.9202659921889</c:v>
                </c:pt>
                <c:pt idx="28046">
                  <c:v>526.75830790362</c:v>
                </c:pt>
                <c:pt idx="28048">
                  <c:v>532.11122877606</c:v>
                </c:pt>
                <c:pt idx="28049">
                  <c:v>525.2611767248301</c:v>
                </c:pt>
                <c:pt idx="28051">
                  <c:v>514.540069013418</c:v>
                </c:pt>
                <c:pt idx="28052">
                  <c:v>509.79383926585</c:v>
                </c:pt>
                <c:pt idx="28053">
                  <c:v>477.80725161405</c:v>
                </c:pt>
                <c:pt idx="28054">
                  <c:v>456.3071053581496</c:v>
                </c:pt>
                <c:pt idx="28055">
                  <c:v>445.70707101607</c:v>
                </c:pt>
                <c:pt idx="28056">
                  <c:v>446.0193551467</c:v>
                </c:pt>
                <c:pt idx="28057">
                  <c:v>447.1493517205799</c:v>
                </c:pt>
                <c:pt idx="28058">
                  <c:v>446.486559300829</c:v>
                </c:pt>
                <c:pt idx="28059">
                  <c:v>448.1159660249</c:v>
                </c:pt>
                <c:pt idx="28060">
                  <c:v>446.7566329496696</c:v>
                </c:pt>
                <c:pt idx="28061">
                  <c:v>448.593111556809</c:v>
                </c:pt>
                <c:pt idx="28062">
                  <c:v>444.57658829355</c:v>
                </c:pt>
                <c:pt idx="28063">
                  <c:v>443.0478261873701</c:v>
                </c:pt>
                <c:pt idx="28064">
                  <c:v>444.235060473679</c:v>
                </c:pt>
                <c:pt idx="28065">
                  <c:v>445.478205776509</c:v>
                </c:pt>
                <c:pt idx="28066">
                  <c:v>444.44166164611</c:v>
                </c:pt>
                <c:pt idx="28067">
                  <c:v>445.72708078947</c:v>
                </c:pt>
                <c:pt idx="28068">
                  <c:v>447.9931302677986</c:v>
                </c:pt>
                <c:pt idx="28069">
                  <c:v>446.63659117566</c:v>
                </c:pt>
                <c:pt idx="28070">
                  <c:v>448.3684263236301</c:v>
                </c:pt>
                <c:pt idx="28071">
                  <c:v>504.65454662047</c:v>
                </c:pt>
                <c:pt idx="28072">
                  <c:v>503.1883748051791</c:v>
                </c:pt>
                <c:pt idx="28074">
                  <c:v>497.7147655431899</c:v>
                </c:pt>
                <c:pt idx="28075">
                  <c:v>499.768934572379</c:v>
                </c:pt>
                <c:pt idx="28076">
                  <c:v>501.29758368231</c:v>
                </c:pt>
                <c:pt idx="28077">
                  <c:v>499.84397197796</c:v>
                </c:pt>
                <c:pt idx="28078">
                  <c:v>502.31435513787</c:v>
                </c:pt>
                <c:pt idx="28079">
                  <c:v>503.6118895503401</c:v>
                </c:pt>
                <c:pt idx="28080">
                  <c:v>504.37577139405</c:v>
                </c:pt>
                <c:pt idx="28081">
                  <c:v>504.1441484918801</c:v>
                </c:pt>
                <c:pt idx="28082">
                  <c:v>505.03236546945</c:v>
                </c:pt>
                <c:pt idx="28083">
                  <c:v>501.4342396749099</c:v>
                </c:pt>
                <c:pt idx="28084">
                  <c:v>499.6865212420491</c:v>
                </c:pt>
                <c:pt idx="28085">
                  <c:v>501.381276972439</c:v>
                </c:pt>
                <c:pt idx="28086">
                  <c:v>504.01687903741</c:v>
                </c:pt>
                <c:pt idx="28087">
                  <c:v>501.8481835331201</c:v>
                </c:pt>
                <c:pt idx="28088">
                  <c:v>502.5889369704891</c:v>
                </c:pt>
                <c:pt idx="28089">
                  <c:v>505.76941710604</c:v>
                </c:pt>
                <c:pt idx="28090">
                  <c:v>502.67456262358</c:v>
                </c:pt>
                <c:pt idx="28091">
                  <c:v>505.2259851460796</c:v>
                </c:pt>
                <c:pt idx="28092">
                  <c:v>502.7119995632789</c:v>
                </c:pt>
                <c:pt idx="28093">
                  <c:v>504.15886556487</c:v>
                </c:pt>
                <c:pt idx="28095">
                  <c:v>499.56576171464</c:v>
                </c:pt>
                <c:pt idx="28096">
                  <c:v>466.9465969278396</c:v>
                </c:pt>
                <c:pt idx="28097">
                  <c:v>469.20294717206</c:v>
                </c:pt>
                <c:pt idx="28098">
                  <c:v>411.5813313604696</c:v>
                </c:pt>
                <c:pt idx="28160">
                  <c:v>343.57070352334</c:v>
                </c:pt>
                <c:pt idx="28161">
                  <c:v>502.34192490603</c:v>
                </c:pt>
                <c:pt idx="28162">
                  <c:v>505.7386407819099</c:v>
                </c:pt>
                <c:pt idx="28163">
                  <c:v>502.81142771047</c:v>
                </c:pt>
                <c:pt idx="28164">
                  <c:v>502.95393785574</c:v>
                </c:pt>
                <c:pt idx="28165">
                  <c:v>504.0989166213892</c:v>
                </c:pt>
                <c:pt idx="28166">
                  <c:v>505.6628051602101</c:v>
                </c:pt>
                <c:pt idx="28167">
                  <c:v>502.8650064360399</c:v>
                </c:pt>
                <c:pt idx="28168">
                  <c:v>504.38255883998</c:v>
                </c:pt>
                <c:pt idx="28169">
                  <c:v>505.63248648303</c:v>
                </c:pt>
                <c:pt idx="28170">
                  <c:v>502.76250613712</c:v>
                </c:pt>
                <c:pt idx="28171">
                  <c:v>503.0008339382791</c:v>
                </c:pt>
                <c:pt idx="28172">
                  <c:v>503.3066944444791</c:v>
                </c:pt>
                <c:pt idx="28173">
                  <c:v>501.20072875913</c:v>
                </c:pt>
                <c:pt idx="28174">
                  <c:v>503.50031207284</c:v>
                </c:pt>
                <c:pt idx="28175">
                  <c:v>504.1365716965796</c:v>
                </c:pt>
                <c:pt idx="28176">
                  <c:v>501.482753765549</c:v>
                </c:pt>
                <c:pt idx="28177">
                  <c:v>501.8169587501988</c:v>
                </c:pt>
                <c:pt idx="28178">
                  <c:v>503.1692103622299</c:v>
                </c:pt>
                <c:pt idx="28179">
                  <c:v>506.2291978865296</c:v>
                </c:pt>
                <c:pt idx="28180">
                  <c:v>501.76667639243</c:v>
                </c:pt>
                <c:pt idx="28181">
                  <c:v>501.39689753733</c:v>
                </c:pt>
                <c:pt idx="28182">
                  <c:v>505.0359558820396</c:v>
                </c:pt>
                <c:pt idx="28183">
                  <c:v>501.7541726972501</c:v>
                </c:pt>
                <c:pt idx="28184">
                  <c:v>502.69504430201</c:v>
                </c:pt>
                <c:pt idx="28185">
                  <c:v>502.576175257469</c:v>
                </c:pt>
                <c:pt idx="28186">
                  <c:v>498.5590593405896</c:v>
                </c:pt>
                <c:pt idx="28187">
                  <c:v>501.3137994629391</c:v>
                </c:pt>
                <c:pt idx="28188">
                  <c:v>501.6309167282291</c:v>
                </c:pt>
                <c:pt idx="28189">
                  <c:v>502.78423802239</c:v>
                </c:pt>
                <c:pt idx="28191">
                  <c:v>502.4209940646791</c:v>
                </c:pt>
                <c:pt idx="28192">
                  <c:v>502.35284179683</c:v>
                </c:pt>
                <c:pt idx="28193">
                  <c:v>498.85424061503</c:v>
                </c:pt>
                <c:pt idx="28195">
                  <c:v>501.3042555091799</c:v>
                </c:pt>
                <c:pt idx="28196">
                  <c:v>501.36189303096</c:v>
                </c:pt>
                <c:pt idx="28197">
                  <c:v>497.7754288425292</c:v>
                </c:pt>
                <c:pt idx="28198">
                  <c:v>497.911185973539</c:v>
                </c:pt>
                <c:pt idx="28199">
                  <c:v>498.56125115136</c:v>
                </c:pt>
                <c:pt idx="28201">
                  <c:v>498.24554831433</c:v>
                </c:pt>
                <c:pt idx="28202">
                  <c:v>498.50804307999</c:v>
                </c:pt>
                <c:pt idx="28203">
                  <c:v>497.9288571427091</c:v>
                </c:pt>
                <c:pt idx="28204">
                  <c:v>495.7758014892796</c:v>
                </c:pt>
                <c:pt idx="28205">
                  <c:v>495.7733471087401</c:v>
                </c:pt>
                <c:pt idx="28206">
                  <c:v>495.1746786862</c:v>
                </c:pt>
                <c:pt idx="28207">
                  <c:v>496.046773032179</c:v>
                </c:pt>
                <c:pt idx="28208">
                  <c:v>492.8536195272699</c:v>
                </c:pt>
                <c:pt idx="28209">
                  <c:v>492.6410386687299</c:v>
                </c:pt>
                <c:pt idx="28210">
                  <c:v>492.91869063533</c:v>
                </c:pt>
                <c:pt idx="28211">
                  <c:v>493.96014261441</c:v>
                </c:pt>
                <c:pt idx="28212">
                  <c:v>493.33524416845</c:v>
                </c:pt>
                <c:pt idx="28213">
                  <c:v>491.916279757869</c:v>
                </c:pt>
                <c:pt idx="28214">
                  <c:v>491.13912851633</c:v>
                </c:pt>
                <c:pt idx="28218">
                  <c:v>482.4610775132396</c:v>
                </c:pt>
                <c:pt idx="28219">
                  <c:v>477.5586433967801</c:v>
                </c:pt>
                <c:pt idx="28220">
                  <c:v>481.828237358549</c:v>
                </c:pt>
                <c:pt idx="28221">
                  <c:v>483.3670265201501</c:v>
                </c:pt>
                <c:pt idx="28223">
                  <c:v>479.185302494289</c:v>
                </c:pt>
                <c:pt idx="28225">
                  <c:v>449.7339444114189</c:v>
                </c:pt>
                <c:pt idx="28227">
                  <c:v>451.88386522599</c:v>
                </c:pt>
                <c:pt idx="28228">
                  <c:v>449.6095134080791</c:v>
                </c:pt>
                <c:pt idx="28229">
                  <c:v>449.9092450035801</c:v>
                </c:pt>
                <c:pt idx="28231">
                  <c:v>448.626175592429</c:v>
                </c:pt>
                <c:pt idx="28232">
                  <c:v>448.68215863901</c:v>
                </c:pt>
                <c:pt idx="28233">
                  <c:v>449.038726482429</c:v>
                </c:pt>
                <c:pt idx="28234">
                  <c:v>449.8522764947001</c:v>
                </c:pt>
                <c:pt idx="28235">
                  <c:v>447.0033191621091</c:v>
                </c:pt>
                <c:pt idx="28236">
                  <c:v>452.716639809099</c:v>
                </c:pt>
                <c:pt idx="28237">
                  <c:v>453.0537307749501</c:v>
                </c:pt>
                <c:pt idx="28239">
                  <c:v>449.6943689577099</c:v>
                </c:pt>
                <c:pt idx="28241">
                  <c:v>451.2339181066788</c:v>
                </c:pt>
                <c:pt idx="28242">
                  <c:v>447.8539332791099</c:v>
                </c:pt>
                <c:pt idx="28243">
                  <c:v>491.9982832380991</c:v>
                </c:pt>
                <c:pt idx="28244">
                  <c:v>493.7700245578501</c:v>
                </c:pt>
                <c:pt idx="28245">
                  <c:v>487.6685447388001</c:v>
                </c:pt>
                <c:pt idx="28246">
                  <c:v>488.09964920675</c:v>
                </c:pt>
                <c:pt idx="28248">
                  <c:v>489.10394021456</c:v>
                </c:pt>
                <c:pt idx="28249">
                  <c:v>489.46457801244</c:v>
                </c:pt>
                <c:pt idx="28250">
                  <c:v>489.70586512037</c:v>
                </c:pt>
                <c:pt idx="28251">
                  <c:v>437.95186971142</c:v>
                </c:pt>
                <c:pt idx="28252">
                  <c:v>436.3773654551196</c:v>
                </c:pt>
                <c:pt idx="28253">
                  <c:v>436.99582032321</c:v>
                </c:pt>
                <c:pt idx="28254">
                  <c:v>434.9010139756986</c:v>
                </c:pt>
                <c:pt idx="28270">
                  <c:v>263.101172700109</c:v>
                </c:pt>
                <c:pt idx="28271">
                  <c:v>308.34058984149</c:v>
                </c:pt>
                <c:pt idx="28272">
                  <c:v>489.261917041039</c:v>
                </c:pt>
                <c:pt idx="28273">
                  <c:v>488.7103747661887</c:v>
                </c:pt>
                <c:pt idx="28275">
                  <c:v>486.6939637214101</c:v>
                </c:pt>
                <c:pt idx="28276">
                  <c:v>488.5003127418191</c:v>
                </c:pt>
                <c:pt idx="28277">
                  <c:v>489.43749003034</c:v>
                </c:pt>
                <c:pt idx="28278">
                  <c:v>489.9758933151</c:v>
                </c:pt>
                <c:pt idx="28279">
                  <c:v>486.32744233449</c:v>
                </c:pt>
                <c:pt idx="28280">
                  <c:v>486.19750325016</c:v>
                </c:pt>
                <c:pt idx="28281">
                  <c:v>487.5152476673001</c:v>
                </c:pt>
                <c:pt idx="28282">
                  <c:v>486.5224602364001</c:v>
                </c:pt>
                <c:pt idx="28283">
                  <c:v>484.551199543089</c:v>
                </c:pt>
                <c:pt idx="28284">
                  <c:v>483.18704825235</c:v>
                </c:pt>
                <c:pt idx="28285">
                  <c:v>482.5121279914399</c:v>
                </c:pt>
                <c:pt idx="28286">
                  <c:v>481.75188846034</c:v>
                </c:pt>
                <c:pt idx="28287">
                  <c:v>489.14599680115</c:v>
                </c:pt>
                <c:pt idx="28288">
                  <c:v>482.68535853265</c:v>
                </c:pt>
                <c:pt idx="28289">
                  <c:v>484.31668655367</c:v>
                </c:pt>
                <c:pt idx="28291">
                  <c:v>493.3319335660789</c:v>
                </c:pt>
                <c:pt idx="28292">
                  <c:v>488.42678233345</c:v>
                </c:pt>
                <c:pt idx="28293">
                  <c:v>488.41161018023</c:v>
                </c:pt>
                <c:pt idx="28294">
                  <c:v>489.64214311298</c:v>
                </c:pt>
                <c:pt idx="28295">
                  <c:v>486.980371704879</c:v>
                </c:pt>
                <c:pt idx="28296">
                  <c:v>489.1334754705699</c:v>
                </c:pt>
                <c:pt idx="28297">
                  <c:v>492.098031818589</c:v>
                </c:pt>
                <c:pt idx="28298">
                  <c:v>487.1876088254901</c:v>
                </c:pt>
                <c:pt idx="28299">
                  <c:v>483.14351230722</c:v>
                </c:pt>
                <c:pt idx="28300">
                  <c:v>488.01760313062</c:v>
                </c:pt>
                <c:pt idx="28301">
                  <c:v>491.1340818908701</c:v>
                </c:pt>
                <c:pt idx="28302">
                  <c:v>486.88504165551</c:v>
                </c:pt>
                <c:pt idx="28303">
                  <c:v>483.1334179190699</c:v>
                </c:pt>
                <c:pt idx="28304">
                  <c:v>484.9378241579498</c:v>
                </c:pt>
                <c:pt idx="28305">
                  <c:v>486.70010905635</c:v>
                </c:pt>
                <c:pt idx="28306">
                  <c:v>488.5304856810201</c:v>
                </c:pt>
                <c:pt idx="28307">
                  <c:v>489.1825005432501</c:v>
                </c:pt>
                <c:pt idx="28308">
                  <c:v>486.8346527522696</c:v>
                </c:pt>
                <c:pt idx="28309">
                  <c:v>486.464331554979</c:v>
                </c:pt>
                <c:pt idx="28310">
                  <c:v>488.5330014230199</c:v>
                </c:pt>
                <c:pt idx="28311">
                  <c:v>486.980906161499</c:v>
                </c:pt>
                <c:pt idx="28312">
                  <c:v>488.9548216225801</c:v>
                </c:pt>
                <c:pt idx="28313">
                  <c:v>489.906325938429</c:v>
                </c:pt>
                <c:pt idx="28314">
                  <c:v>487.406806402649</c:v>
                </c:pt>
                <c:pt idx="28316">
                  <c:v>481.53328199065</c:v>
                </c:pt>
                <c:pt idx="28317">
                  <c:v>463.3968601242</c:v>
                </c:pt>
                <c:pt idx="28318">
                  <c:v>463.2352464915889</c:v>
                </c:pt>
                <c:pt idx="28319">
                  <c:v>465.0545376345101</c:v>
                </c:pt>
                <c:pt idx="28321">
                  <c:v>459.1180953970301</c:v>
                </c:pt>
                <c:pt idx="28323">
                  <c:v>461.539395203299</c:v>
                </c:pt>
                <c:pt idx="28325">
                  <c:v>461.40769879553</c:v>
                </c:pt>
                <c:pt idx="28326">
                  <c:v>461.9009706844101</c:v>
                </c:pt>
                <c:pt idx="28327">
                  <c:v>459.4110054482781</c:v>
                </c:pt>
                <c:pt idx="28329">
                  <c:v>461.94040619235</c:v>
                </c:pt>
                <c:pt idx="28330">
                  <c:v>459.72929593025</c:v>
                </c:pt>
                <c:pt idx="28331">
                  <c:v>459.7496105423501</c:v>
                </c:pt>
                <c:pt idx="28332">
                  <c:v>462.19700249001</c:v>
                </c:pt>
                <c:pt idx="28333">
                  <c:v>461.270580546</c:v>
                </c:pt>
                <c:pt idx="28334">
                  <c:v>464.4409381546199</c:v>
                </c:pt>
                <c:pt idx="28335">
                  <c:v>482.84503282429</c:v>
                </c:pt>
                <c:pt idx="28336">
                  <c:v>533.30830878316</c:v>
                </c:pt>
                <c:pt idx="28337">
                  <c:v>547.5324136642794</c:v>
                </c:pt>
                <c:pt idx="28338">
                  <c:v>536.9679169921285</c:v>
                </c:pt>
                <c:pt idx="28339">
                  <c:v>537.4621245698501</c:v>
                </c:pt>
                <c:pt idx="28341">
                  <c:v>546.57134657887</c:v>
                </c:pt>
                <c:pt idx="28342">
                  <c:v>546.51957205704</c:v>
                </c:pt>
                <c:pt idx="28343">
                  <c:v>541.4038004036</c:v>
                </c:pt>
                <c:pt idx="28344">
                  <c:v>541.10373595661</c:v>
                </c:pt>
                <c:pt idx="28345">
                  <c:v>535.72378315484</c:v>
                </c:pt>
                <c:pt idx="28346">
                  <c:v>527.17955967403</c:v>
                </c:pt>
                <c:pt idx="28347">
                  <c:v>518.8559336048999</c:v>
                </c:pt>
                <c:pt idx="28348">
                  <c:v>491.79978412754</c:v>
                </c:pt>
                <c:pt idx="28349">
                  <c:v>469.5117023269896</c:v>
                </c:pt>
                <c:pt idx="28350">
                  <c:v>463.32040364211</c:v>
                </c:pt>
                <c:pt idx="28351">
                  <c:v>464.3451532832399</c:v>
                </c:pt>
                <c:pt idx="28352">
                  <c:v>464.8239295473599</c:v>
                </c:pt>
                <c:pt idx="28353">
                  <c:v>463.465392271909</c:v>
                </c:pt>
                <c:pt idx="28354">
                  <c:v>464.85491171847</c:v>
                </c:pt>
                <c:pt idx="28355">
                  <c:v>465.28798912808</c:v>
                </c:pt>
                <c:pt idx="28356">
                  <c:v>463.217028437229</c:v>
                </c:pt>
                <c:pt idx="28357">
                  <c:v>464.414404951259</c:v>
                </c:pt>
                <c:pt idx="28358">
                  <c:v>465.71690616615</c:v>
                </c:pt>
                <c:pt idx="28359">
                  <c:v>464.48494064785</c:v>
                </c:pt>
                <c:pt idx="28360">
                  <c:v>465.2582241891</c:v>
                </c:pt>
                <c:pt idx="28361">
                  <c:v>466.15627278147</c:v>
                </c:pt>
                <c:pt idx="28362">
                  <c:v>464.97856361986</c:v>
                </c:pt>
                <c:pt idx="28363">
                  <c:v>466.4583316901096</c:v>
                </c:pt>
                <c:pt idx="28364">
                  <c:v>467.9478589315796</c:v>
                </c:pt>
                <c:pt idx="28365">
                  <c:v>496.8957399440291</c:v>
                </c:pt>
                <c:pt idx="28367">
                  <c:v>501.17660839679</c:v>
                </c:pt>
                <c:pt idx="28368">
                  <c:v>497.49460832848</c:v>
                </c:pt>
                <c:pt idx="28369">
                  <c:v>498.85732753019</c:v>
                </c:pt>
                <c:pt idx="28370">
                  <c:v>501.7337294328889</c:v>
                </c:pt>
                <c:pt idx="28371">
                  <c:v>502.3534137207</c:v>
                </c:pt>
                <c:pt idx="28372">
                  <c:v>498.7746271082099</c:v>
                </c:pt>
                <c:pt idx="28373">
                  <c:v>498.1339517851196</c:v>
                </c:pt>
                <c:pt idx="28374">
                  <c:v>503.56454915779</c:v>
                </c:pt>
                <c:pt idx="28375">
                  <c:v>497.9847294118599</c:v>
                </c:pt>
                <c:pt idx="28376">
                  <c:v>499.25648853093</c:v>
                </c:pt>
                <c:pt idx="28378">
                  <c:v>493.8513530438099</c:v>
                </c:pt>
                <c:pt idx="28379">
                  <c:v>503.0774157785391</c:v>
                </c:pt>
                <c:pt idx="28380">
                  <c:v>504.6344815188401</c:v>
                </c:pt>
                <c:pt idx="28381">
                  <c:v>502.21942907426</c:v>
                </c:pt>
                <c:pt idx="28382">
                  <c:v>496.1467889164801</c:v>
                </c:pt>
                <c:pt idx="28383">
                  <c:v>498.3474529968301</c:v>
                </c:pt>
                <c:pt idx="28384">
                  <c:v>498.7701260455596</c:v>
                </c:pt>
                <c:pt idx="28385">
                  <c:v>431.6705611060101</c:v>
                </c:pt>
                <c:pt idx="28386">
                  <c:v>395.8562930648601</c:v>
                </c:pt>
                <c:pt idx="28387">
                  <c:v>396.62138173429</c:v>
                </c:pt>
                <c:pt idx="28388">
                  <c:v>393.83823554431</c:v>
                </c:pt>
                <c:pt idx="28405">
                  <c:v>413.25710693494</c:v>
                </c:pt>
                <c:pt idx="28406">
                  <c:v>467.0926636903301</c:v>
                </c:pt>
                <c:pt idx="28407">
                  <c:v>468.6021118272399</c:v>
                </c:pt>
                <c:pt idx="28408">
                  <c:v>462.0132686065799</c:v>
                </c:pt>
                <c:pt idx="28409">
                  <c:v>463.701341588229</c:v>
                </c:pt>
                <c:pt idx="28410">
                  <c:v>464.36744848946</c:v>
                </c:pt>
                <c:pt idx="28411">
                  <c:v>463.16149612966</c:v>
                </c:pt>
                <c:pt idx="28412">
                  <c:v>403.5259427712699</c:v>
                </c:pt>
                <c:pt idx="28413">
                  <c:v>368.69014885566</c:v>
                </c:pt>
                <c:pt idx="28414">
                  <c:v>367.59628406792</c:v>
                </c:pt>
                <c:pt idx="28415">
                  <c:v>369.11996097481</c:v>
                </c:pt>
                <c:pt idx="28473">
                  <c:v>519.8675195684789</c:v>
                </c:pt>
                <c:pt idx="28474">
                  <c:v>519.3441237605689</c:v>
                </c:pt>
                <c:pt idx="28476">
                  <c:v>523.02145873116</c:v>
                </c:pt>
                <c:pt idx="28477">
                  <c:v>521.42703728889</c:v>
                </c:pt>
                <c:pt idx="28478">
                  <c:v>523.68343247321</c:v>
                </c:pt>
                <c:pt idx="28479">
                  <c:v>524.9670982661</c:v>
                </c:pt>
                <c:pt idx="28480">
                  <c:v>523.81489002208</c:v>
                </c:pt>
                <c:pt idx="28481">
                  <c:v>524.6373610552289</c:v>
                </c:pt>
                <c:pt idx="28482">
                  <c:v>525.99325839019</c:v>
                </c:pt>
                <c:pt idx="28483">
                  <c:v>527.5142600048489</c:v>
                </c:pt>
                <c:pt idx="28485">
                  <c:v>521.61383338492</c:v>
                </c:pt>
                <c:pt idx="28486">
                  <c:v>521.21414957434</c:v>
                </c:pt>
                <c:pt idx="28487">
                  <c:v>519.98379577214</c:v>
                </c:pt>
                <c:pt idx="28488">
                  <c:v>521.6677091150989</c:v>
                </c:pt>
                <c:pt idx="28489">
                  <c:v>524.23870163087</c:v>
                </c:pt>
                <c:pt idx="28490">
                  <c:v>522.64077701192</c:v>
                </c:pt>
                <c:pt idx="28491">
                  <c:v>523.78852150435</c:v>
                </c:pt>
                <c:pt idx="28492">
                  <c:v>524.62216694809</c:v>
                </c:pt>
                <c:pt idx="28493">
                  <c:v>498.69988954508</c:v>
                </c:pt>
                <c:pt idx="28495">
                  <c:v>505.245129546669</c:v>
                </c:pt>
                <c:pt idx="28496">
                  <c:v>541.783833870791</c:v>
                </c:pt>
                <c:pt idx="28497">
                  <c:v>551.58613032622</c:v>
                </c:pt>
                <c:pt idx="28498">
                  <c:v>569.0125344313501</c:v>
                </c:pt>
                <c:pt idx="28499">
                  <c:v>575.00253451954</c:v>
                </c:pt>
                <c:pt idx="28500">
                  <c:v>578.42999252444</c:v>
                </c:pt>
                <c:pt idx="28501">
                  <c:v>581.21050861056</c:v>
                </c:pt>
                <c:pt idx="28502">
                  <c:v>585.3935112039101</c:v>
                </c:pt>
                <c:pt idx="28503">
                  <c:v>583.8901771583301</c:v>
                </c:pt>
                <c:pt idx="28504">
                  <c:v>587.91812135617</c:v>
                </c:pt>
                <c:pt idx="28508">
                  <c:v>583.42026521662</c:v>
                </c:pt>
                <c:pt idx="28509">
                  <c:v>572.0679161178994</c:v>
                </c:pt>
                <c:pt idx="28510">
                  <c:v>532.4699295734594</c:v>
                </c:pt>
                <c:pt idx="28511">
                  <c:v>519.23401203228</c:v>
                </c:pt>
                <c:pt idx="28512">
                  <c:v>521.01827333797</c:v>
                </c:pt>
                <c:pt idx="28513">
                  <c:v>523.7036694911999</c:v>
                </c:pt>
                <c:pt idx="28514">
                  <c:v>521.10650327686</c:v>
                </c:pt>
                <c:pt idx="28515">
                  <c:v>507.89747871501</c:v>
                </c:pt>
                <c:pt idx="28516">
                  <c:v>501.9280854949</c:v>
                </c:pt>
                <c:pt idx="28517">
                  <c:v>499.0568967681496</c:v>
                </c:pt>
                <c:pt idx="28518">
                  <c:v>555.06072857423</c:v>
                </c:pt>
                <c:pt idx="28519">
                  <c:v>556.7875170041</c:v>
                </c:pt>
                <c:pt idx="28520">
                  <c:v>556.20374569885</c:v>
                </c:pt>
                <c:pt idx="28521">
                  <c:v>558.58488416724</c:v>
                </c:pt>
                <c:pt idx="28522">
                  <c:v>561.65245205834</c:v>
                </c:pt>
                <c:pt idx="28524">
                  <c:v>563.00258401239</c:v>
                </c:pt>
                <c:pt idx="28525">
                  <c:v>564.59915829256</c:v>
                </c:pt>
                <c:pt idx="28526">
                  <c:v>561.06970860814</c:v>
                </c:pt>
                <c:pt idx="28527">
                  <c:v>558.4175288486588</c:v>
                </c:pt>
                <c:pt idx="28528">
                  <c:v>559.6518150551899</c:v>
                </c:pt>
                <c:pt idx="28529">
                  <c:v>562.1489907850089</c:v>
                </c:pt>
                <c:pt idx="28531">
                  <c:v>562.75993655462</c:v>
                </c:pt>
                <c:pt idx="28532">
                  <c:v>566.95451347016</c:v>
                </c:pt>
                <c:pt idx="28533">
                  <c:v>565.13623377925</c:v>
                </c:pt>
                <c:pt idx="28534">
                  <c:v>567.75488814673</c:v>
                </c:pt>
                <c:pt idx="28536">
                  <c:v>565.14947049976</c:v>
                </c:pt>
                <c:pt idx="28537">
                  <c:v>568.3311237230379</c:v>
                </c:pt>
                <c:pt idx="28594">
                  <c:v>339.0530686027501</c:v>
                </c:pt>
                <c:pt idx="28596">
                  <c:v>583.299748469511</c:v>
                </c:pt>
                <c:pt idx="28597">
                  <c:v>585.8377158078594</c:v>
                </c:pt>
                <c:pt idx="28598">
                  <c:v>578.09539792981</c:v>
                </c:pt>
                <c:pt idx="28600">
                  <c:v>583.6528073129188</c:v>
                </c:pt>
                <c:pt idx="28602">
                  <c:v>583.7460334744</c:v>
                </c:pt>
                <c:pt idx="28603">
                  <c:v>586.4562697466994</c:v>
                </c:pt>
                <c:pt idx="28604">
                  <c:v>584.19417977201</c:v>
                </c:pt>
                <c:pt idx="28605">
                  <c:v>581.77891741384</c:v>
                </c:pt>
                <c:pt idx="28606">
                  <c:v>584.3400698759477</c:v>
                </c:pt>
                <c:pt idx="28607">
                  <c:v>582.3781334829389</c:v>
                </c:pt>
                <c:pt idx="28608">
                  <c:v>584.4152992652089</c:v>
                </c:pt>
                <c:pt idx="28609">
                  <c:v>584.19946815356</c:v>
                </c:pt>
                <c:pt idx="28610">
                  <c:v>585.53804683064</c:v>
                </c:pt>
                <c:pt idx="28611">
                  <c:v>582.9826822436901</c:v>
                </c:pt>
                <c:pt idx="28612">
                  <c:v>581.03463241752</c:v>
                </c:pt>
                <c:pt idx="28613">
                  <c:v>583.4767311779505</c:v>
                </c:pt>
                <c:pt idx="28614">
                  <c:v>586.4461206336794</c:v>
                </c:pt>
                <c:pt idx="28615">
                  <c:v>584.70314868758</c:v>
                </c:pt>
                <c:pt idx="28616">
                  <c:v>586.99910524951</c:v>
                </c:pt>
                <c:pt idx="28617">
                  <c:v>589.70830168639</c:v>
                </c:pt>
                <c:pt idx="28618">
                  <c:v>581.9216095047084</c:v>
                </c:pt>
                <c:pt idx="28619">
                  <c:v>559.71355392821</c:v>
                </c:pt>
                <c:pt idx="28620">
                  <c:v>536.05997905634</c:v>
                </c:pt>
                <c:pt idx="28621">
                  <c:v>513.0696311129789</c:v>
                </c:pt>
                <c:pt idx="28622">
                  <c:v>469.786916152729</c:v>
                </c:pt>
                <c:pt idx="28623">
                  <c:v>452.80007725095</c:v>
                </c:pt>
                <c:pt idx="28624">
                  <c:v>437.5690386785699</c:v>
                </c:pt>
                <c:pt idx="28626">
                  <c:v>274.9318709178789</c:v>
                </c:pt>
                <c:pt idx="28627">
                  <c:v>267.5145828356</c:v>
                </c:pt>
                <c:pt idx="28628">
                  <c:v>258.17250970928</c:v>
                </c:pt>
                <c:pt idx="28636">
                  <c:v>265.335187962719</c:v>
                </c:pt>
                <c:pt idx="28637">
                  <c:v>278.15307065625</c:v>
                </c:pt>
                <c:pt idx="28638">
                  <c:v>287.89732312851</c:v>
                </c:pt>
                <c:pt idx="28639">
                  <c:v>294.6520306064801</c:v>
                </c:pt>
                <c:pt idx="28640">
                  <c:v>295.0801151924599</c:v>
                </c:pt>
                <c:pt idx="28641">
                  <c:v>282.7449826288701</c:v>
                </c:pt>
                <c:pt idx="28642">
                  <c:v>273.788190786559</c:v>
                </c:pt>
                <c:pt idx="28727">
                  <c:v>494.75969020508</c:v>
                </c:pt>
                <c:pt idx="28728">
                  <c:v>542.51850246323</c:v>
                </c:pt>
                <c:pt idx="28729">
                  <c:v>592.09892907168</c:v>
                </c:pt>
                <c:pt idx="28730">
                  <c:v>606.4915124811494</c:v>
                </c:pt>
                <c:pt idx="28731">
                  <c:v>612.67509420371</c:v>
                </c:pt>
                <c:pt idx="28732">
                  <c:v>611.5168586355094</c:v>
                </c:pt>
                <c:pt idx="28734">
                  <c:v>608.162765057</c:v>
                </c:pt>
                <c:pt idx="28735">
                  <c:v>608.8003637835083</c:v>
                </c:pt>
                <c:pt idx="28736">
                  <c:v>611.3653588889277</c:v>
                </c:pt>
                <c:pt idx="28737">
                  <c:v>611.2053950648105</c:v>
                </c:pt>
                <c:pt idx="28738">
                  <c:v>611.8383099529799</c:v>
                </c:pt>
                <c:pt idx="28739">
                  <c:v>609.5973598979889</c:v>
                </c:pt>
                <c:pt idx="28742">
                  <c:v>607.400373228821</c:v>
                </c:pt>
                <c:pt idx="28743">
                  <c:v>614.0319561464601</c:v>
                </c:pt>
                <c:pt idx="28744">
                  <c:v>614.0432937920789</c:v>
                </c:pt>
                <c:pt idx="28745">
                  <c:v>614.7020763489201</c:v>
                </c:pt>
                <c:pt idx="28747">
                  <c:v>611.6572151536988</c:v>
                </c:pt>
                <c:pt idx="28748">
                  <c:v>611.13415927928</c:v>
                </c:pt>
                <c:pt idx="28749">
                  <c:v>612.3575367598894</c:v>
                </c:pt>
                <c:pt idx="28750">
                  <c:v>614.65988837062</c:v>
                </c:pt>
                <c:pt idx="28751">
                  <c:v>617.3004147062201</c:v>
                </c:pt>
                <c:pt idx="28752">
                  <c:v>617.68076018941</c:v>
                </c:pt>
                <c:pt idx="28753">
                  <c:v>626.87223323096</c:v>
                </c:pt>
                <c:pt idx="28754">
                  <c:v>638.6407246259</c:v>
                </c:pt>
                <c:pt idx="28755">
                  <c:v>647.1547023307201</c:v>
                </c:pt>
                <c:pt idx="28757">
                  <c:v>632.20370288662</c:v>
                </c:pt>
                <c:pt idx="28758">
                  <c:v>623.0522167562189</c:v>
                </c:pt>
                <c:pt idx="28759">
                  <c:v>611.6913078845294</c:v>
                </c:pt>
                <c:pt idx="28760">
                  <c:v>616.0374380094594</c:v>
                </c:pt>
                <c:pt idx="28761">
                  <c:v>616.0024591085294</c:v>
                </c:pt>
                <c:pt idx="28762">
                  <c:v>611.97582825369</c:v>
                </c:pt>
                <c:pt idx="28763">
                  <c:v>611.48133190507</c:v>
                </c:pt>
                <c:pt idx="28764">
                  <c:v>612.3879596113101</c:v>
                </c:pt>
                <c:pt idx="28765">
                  <c:v>612.8455768410394</c:v>
                </c:pt>
                <c:pt idx="28766">
                  <c:v>614.72921552712</c:v>
                </c:pt>
                <c:pt idx="28767">
                  <c:v>612.55718506824</c:v>
                </c:pt>
                <c:pt idx="28768">
                  <c:v>613.65847716168</c:v>
                </c:pt>
                <c:pt idx="28770">
                  <c:v>611.07464875576</c:v>
                </c:pt>
                <c:pt idx="28771">
                  <c:v>611.85234503882</c:v>
                </c:pt>
                <c:pt idx="28772">
                  <c:v>616.3874227362194</c:v>
                </c:pt>
                <c:pt idx="28773">
                  <c:v>613.26619996188</c:v>
                </c:pt>
                <c:pt idx="28774">
                  <c:v>614.00548814157</c:v>
                </c:pt>
                <c:pt idx="28775">
                  <c:v>613.51709923032</c:v>
                </c:pt>
                <c:pt idx="28777">
                  <c:v>616.12047657818</c:v>
                </c:pt>
                <c:pt idx="28778">
                  <c:v>616.89432083846</c:v>
                </c:pt>
                <c:pt idx="28779">
                  <c:v>617.6315591131394</c:v>
                </c:pt>
                <c:pt idx="28780">
                  <c:v>613.51606024568</c:v>
                </c:pt>
                <c:pt idx="28781">
                  <c:v>614.223389076921</c:v>
                </c:pt>
                <c:pt idx="28782">
                  <c:v>614.7502188040785</c:v>
                </c:pt>
                <c:pt idx="28783">
                  <c:v>615.6292137248794</c:v>
                </c:pt>
                <c:pt idx="28784">
                  <c:v>616.8481041033185</c:v>
                </c:pt>
                <c:pt idx="28785">
                  <c:v>616.72188459222</c:v>
                </c:pt>
                <c:pt idx="28786">
                  <c:v>617.3319752124194</c:v>
                </c:pt>
                <c:pt idx="28787">
                  <c:v>625.7609814129694</c:v>
                </c:pt>
                <c:pt idx="28788">
                  <c:v>675.07403053309</c:v>
                </c:pt>
                <c:pt idx="28789">
                  <c:v>699.2020870105</c:v>
                </c:pt>
                <c:pt idx="28790">
                  <c:v>699.9439238544683</c:v>
                </c:pt>
                <c:pt idx="28791">
                  <c:v>693.3945132227401</c:v>
                </c:pt>
                <c:pt idx="28792">
                  <c:v>692.66456957805</c:v>
                </c:pt>
                <c:pt idx="28793">
                  <c:v>699.3706597299089</c:v>
                </c:pt>
                <c:pt idx="28794">
                  <c:v>698.66917724902</c:v>
                </c:pt>
                <c:pt idx="28795">
                  <c:v>697.8232409565501</c:v>
                </c:pt>
                <c:pt idx="28797">
                  <c:v>696.5022363359988</c:v>
                </c:pt>
                <c:pt idx="28798">
                  <c:v>694.9818007849387</c:v>
                </c:pt>
                <c:pt idx="28799">
                  <c:v>697.99050698068</c:v>
                </c:pt>
                <c:pt idx="28800">
                  <c:v>696.09756194175</c:v>
                </c:pt>
                <c:pt idx="28801">
                  <c:v>694.98445122067</c:v>
                </c:pt>
                <c:pt idx="28802">
                  <c:v>696.87406536062</c:v>
                </c:pt>
                <c:pt idx="28803">
                  <c:v>698.9833645039801</c:v>
                </c:pt>
                <c:pt idx="28804">
                  <c:v>695.9811255308</c:v>
                </c:pt>
                <c:pt idx="28805">
                  <c:v>694.5531069924187</c:v>
                </c:pt>
                <c:pt idx="28806">
                  <c:v>698.8363896237794</c:v>
                </c:pt>
                <c:pt idx="28807">
                  <c:v>696.9182607009989</c:v>
                </c:pt>
                <c:pt idx="28808">
                  <c:v>706.04557531851</c:v>
                </c:pt>
                <c:pt idx="28809">
                  <c:v>701.00858516082</c:v>
                </c:pt>
                <c:pt idx="28810">
                  <c:v>701.1531491619201</c:v>
                </c:pt>
                <c:pt idx="28811">
                  <c:v>705.8373328655694</c:v>
                </c:pt>
                <c:pt idx="28812">
                  <c:v>706.5352021531494</c:v>
                </c:pt>
                <c:pt idx="28813">
                  <c:v>701.6571350402401</c:v>
                </c:pt>
                <c:pt idx="28814">
                  <c:v>693.9691947340388</c:v>
                </c:pt>
                <c:pt idx="28815">
                  <c:v>688.3671104153477</c:v>
                </c:pt>
                <c:pt idx="28816">
                  <c:v>681.34258635418</c:v>
                </c:pt>
                <c:pt idx="28818">
                  <c:v>668.19465077702</c:v>
                </c:pt>
                <c:pt idx="28819">
                  <c:v>665.9568375999294</c:v>
                </c:pt>
                <c:pt idx="28820">
                  <c:v>669.67463286421</c:v>
                </c:pt>
                <c:pt idx="28822">
                  <c:v>654.3364854034078</c:v>
                </c:pt>
                <c:pt idx="28823">
                  <c:v>637.9541537867485</c:v>
                </c:pt>
                <c:pt idx="28824">
                  <c:v>621.62489941949</c:v>
                </c:pt>
                <c:pt idx="28825">
                  <c:v>611.9238576618</c:v>
                </c:pt>
                <c:pt idx="28826">
                  <c:v>612.21300348616</c:v>
                </c:pt>
                <c:pt idx="28827">
                  <c:v>617.53532595532</c:v>
                </c:pt>
                <c:pt idx="28828">
                  <c:v>614.48588153972</c:v>
                </c:pt>
                <c:pt idx="28829">
                  <c:v>614.58968054342</c:v>
                </c:pt>
                <c:pt idx="28830">
                  <c:v>615.5321854111094</c:v>
                </c:pt>
                <c:pt idx="28831">
                  <c:v>616.2022760846394</c:v>
                </c:pt>
                <c:pt idx="28832">
                  <c:v>612.9331128996994</c:v>
                </c:pt>
                <c:pt idx="28833">
                  <c:v>613.7478663235694</c:v>
                </c:pt>
                <c:pt idx="28834">
                  <c:v>614.30371824995</c:v>
                </c:pt>
                <c:pt idx="28835">
                  <c:v>616.22839477328</c:v>
                </c:pt>
                <c:pt idx="28836">
                  <c:v>618.15054993226</c:v>
                </c:pt>
                <c:pt idx="28837">
                  <c:v>619.1150672586205</c:v>
                </c:pt>
                <c:pt idx="28838">
                  <c:v>619.8532987003289</c:v>
                </c:pt>
                <c:pt idx="28839">
                  <c:v>615.84351780617</c:v>
                </c:pt>
                <c:pt idx="28840">
                  <c:v>616.6769331929501</c:v>
                </c:pt>
                <c:pt idx="28841">
                  <c:v>617.1407290043999</c:v>
                </c:pt>
                <c:pt idx="28842">
                  <c:v>617.54143951013</c:v>
                </c:pt>
                <c:pt idx="28843">
                  <c:v>614.76134984744</c:v>
                </c:pt>
                <c:pt idx="28844">
                  <c:v>615.0179965326502</c:v>
                </c:pt>
                <c:pt idx="28845">
                  <c:v>621.3682571705189</c:v>
                </c:pt>
                <c:pt idx="28847">
                  <c:v>418.3988077648999</c:v>
                </c:pt>
                <c:pt idx="29019">
                  <c:v>483.8705962069499</c:v>
                </c:pt>
                <c:pt idx="29020">
                  <c:v>516.64996847669</c:v>
                </c:pt>
                <c:pt idx="29021">
                  <c:v>553.99059234043</c:v>
                </c:pt>
                <c:pt idx="29022">
                  <c:v>579.6478690818386</c:v>
                </c:pt>
                <c:pt idx="29023">
                  <c:v>598.5284800904899</c:v>
                </c:pt>
                <c:pt idx="29024">
                  <c:v>598.2379487932486</c:v>
                </c:pt>
                <c:pt idx="29025">
                  <c:v>594.2594061153301</c:v>
                </c:pt>
                <c:pt idx="29026">
                  <c:v>594.3887024330801</c:v>
                </c:pt>
                <c:pt idx="29027">
                  <c:v>599.8371990978887</c:v>
                </c:pt>
                <c:pt idx="29028">
                  <c:v>599.82566697682</c:v>
                </c:pt>
                <c:pt idx="29109">
                  <c:v>594.3556245000186</c:v>
                </c:pt>
                <c:pt idx="29111">
                  <c:v>595.0865217732501</c:v>
                </c:pt>
                <c:pt idx="29112">
                  <c:v>594.86888566509</c:v>
                </c:pt>
                <c:pt idx="29113">
                  <c:v>592.8771636328901</c:v>
                </c:pt>
                <c:pt idx="29114">
                  <c:v>595.9547400051001</c:v>
                </c:pt>
                <c:pt idx="29115">
                  <c:v>594.3669338413289</c:v>
                </c:pt>
                <c:pt idx="29116">
                  <c:v>593.15834755294</c:v>
                </c:pt>
                <c:pt idx="29117">
                  <c:v>592.5422559427085</c:v>
                </c:pt>
                <c:pt idx="29118">
                  <c:v>597.2760378540501</c:v>
                </c:pt>
                <c:pt idx="29119">
                  <c:v>596.5992826565</c:v>
                </c:pt>
                <c:pt idx="29120">
                  <c:v>592.80383642508</c:v>
                </c:pt>
                <c:pt idx="29121">
                  <c:v>595.5088194111501</c:v>
                </c:pt>
                <c:pt idx="29122">
                  <c:v>601.68914954081</c:v>
                </c:pt>
                <c:pt idx="29124">
                  <c:v>597.14069905726</c:v>
                </c:pt>
                <c:pt idx="29125">
                  <c:v>601.3256358433794</c:v>
                </c:pt>
                <c:pt idx="29126">
                  <c:v>601.59230723021</c:v>
                </c:pt>
                <c:pt idx="29127">
                  <c:v>601.28167631145</c:v>
                </c:pt>
                <c:pt idx="29130">
                  <c:v>601.5752774416505</c:v>
                </c:pt>
                <c:pt idx="29131">
                  <c:v>601.08731092467</c:v>
                </c:pt>
                <c:pt idx="29132">
                  <c:v>606.0544255663005</c:v>
                </c:pt>
                <c:pt idx="29133">
                  <c:v>606.1675376962601</c:v>
                </c:pt>
                <c:pt idx="29134">
                  <c:v>601.70928763269</c:v>
                </c:pt>
                <c:pt idx="29135">
                  <c:v>601.4598250109889</c:v>
                </c:pt>
                <c:pt idx="29136">
                  <c:v>599.5100167627194</c:v>
                </c:pt>
                <c:pt idx="29137">
                  <c:v>562.0518946590801</c:v>
                </c:pt>
                <c:pt idx="29138">
                  <c:v>433.638518576999</c:v>
                </c:pt>
                <c:pt idx="29139">
                  <c:v>433.048752072299</c:v>
                </c:pt>
                <c:pt idx="29140">
                  <c:v>442.993517419039</c:v>
                </c:pt>
                <c:pt idx="29141">
                  <c:v>489.0899086609999</c:v>
                </c:pt>
                <c:pt idx="29142">
                  <c:v>505.8556209846501</c:v>
                </c:pt>
                <c:pt idx="29143">
                  <c:v>641.15976474623</c:v>
                </c:pt>
                <c:pt idx="29144">
                  <c:v>642.71607671571</c:v>
                </c:pt>
                <c:pt idx="29145">
                  <c:v>629.14909564231</c:v>
                </c:pt>
                <c:pt idx="29146">
                  <c:v>604.72179781869</c:v>
                </c:pt>
                <c:pt idx="29147">
                  <c:v>583.6197178737001</c:v>
                </c:pt>
                <c:pt idx="29148">
                  <c:v>561.75469476143</c:v>
                </c:pt>
                <c:pt idx="29149">
                  <c:v>559.7847962147</c:v>
                </c:pt>
                <c:pt idx="29150">
                  <c:v>559.15927334957</c:v>
                </c:pt>
                <c:pt idx="29151">
                  <c:v>566.3699785183805</c:v>
                </c:pt>
                <c:pt idx="29152">
                  <c:v>567.66583720165</c:v>
                </c:pt>
                <c:pt idx="29153">
                  <c:v>563.96667356958</c:v>
                </c:pt>
                <c:pt idx="29154">
                  <c:v>562.14199521416</c:v>
                </c:pt>
                <c:pt idx="29155">
                  <c:v>567.66848636313</c:v>
                </c:pt>
                <c:pt idx="29156">
                  <c:v>565.26495822547</c:v>
                </c:pt>
                <c:pt idx="29157">
                  <c:v>563.1985454117</c:v>
                </c:pt>
                <c:pt idx="29158">
                  <c:v>558.72845987944</c:v>
                </c:pt>
                <c:pt idx="29159">
                  <c:v>564.5351071457185</c:v>
                </c:pt>
                <c:pt idx="29160">
                  <c:v>563.3329038872479</c:v>
                </c:pt>
                <c:pt idx="29161">
                  <c:v>563.98174678126</c:v>
                </c:pt>
                <c:pt idx="29162">
                  <c:v>564.3413699750294</c:v>
                </c:pt>
                <c:pt idx="29163">
                  <c:v>453.8146624564799</c:v>
                </c:pt>
                <c:pt idx="29185">
                  <c:v>363.1353536106399</c:v>
                </c:pt>
                <c:pt idx="29186">
                  <c:v>438.2696867229501</c:v>
                </c:pt>
                <c:pt idx="29187">
                  <c:v>597.19738310234</c:v>
                </c:pt>
                <c:pt idx="29188">
                  <c:v>596.94967964261</c:v>
                </c:pt>
                <c:pt idx="29189">
                  <c:v>602.4375236379084</c:v>
                </c:pt>
                <c:pt idx="29191">
                  <c:v>599.3636102158594</c:v>
                </c:pt>
                <c:pt idx="29192">
                  <c:v>598.9268717675</c:v>
                </c:pt>
                <c:pt idx="29193">
                  <c:v>607.5428971556801</c:v>
                </c:pt>
                <c:pt idx="29194">
                  <c:v>604.25477111623</c:v>
                </c:pt>
                <c:pt idx="29195">
                  <c:v>607.950259111278</c:v>
                </c:pt>
                <c:pt idx="29196">
                  <c:v>607.2076826608705</c:v>
                </c:pt>
                <c:pt idx="29197">
                  <c:v>607.28064777105</c:v>
                </c:pt>
                <c:pt idx="29198">
                  <c:v>607.10138326759</c:v>
                </c:pt>
                <c:pt idx="29199">
                  <c:v>603.39077690852</c:v>
                </c:pt>
                <c:pt idx="29200">
                  <c:v>603.5223093363501</c:v>
                </c:pt>
                <c:pt idx="29201">
                  <c:v>603.20776544183</c:v>
                </c:pt>
                <c:pt idx="29202">
                  <c:v>608.1552397555994</c:v>
                </c:pt>
                <c:pt idx="29203">
                  <c:v>604.74588277039</c:v>
                </c:pt>
                <c:pt idx="29204">
                  <c:v>603.62207461511</c:v>
                </c:pt>
                <c:pt idx="29205">
                  <c:v>606.4262690856075</c:v>
                </c:pt>
                <c:pt idx="29206">
                  <c:v>606.27523042447</c:v>
                </c:pt>
                <c:pt idx="29207">
                  <c:v>606.55407490349</c:v>
                </c:pt>
                <c:pt idx="29208">
                  <c:v>607.31858095867</c:v>
                </c:pt>
                <c:pt idx="29209">
                  <c:v>607.9636108631094</c:v>
                </c:pt>
                <c:pt idx="29210">
                  <c:v>608.10655384314</c:v>
                </c:pt>
                <c:pt idx="29211">
                  <c:v>608.3722506887789</c:v>
                </c:pt>
                <c:pt idx="29212">
                  <c:v>604.1999618802294</c:v>
                </c:pt>
                <c:pt idx="29213">
                  <c:v>604.80034614841</c:v>
                </c:pt>
                <c:pt idx="29214">
                  <c:v>609.802089394748</c:v>
                </c:pt>
                <c:pt idx="29215">
                  <c:v>608.79328548969</c:v>
                </c:pt>
                <c:pt idx="29216">
                  <c:v>606.5611747880994</c:v>
                </c:pt>
                <c:pt idx="29217">
                  <c:v>606.49880493207</c:v>
                </c:pt>
                <c:pt idx="29218">
                  <c:v>607.04893862523</c:v>
                </c:pt>
                <c:pt idx="29219">
                  <c:v>607.17297973957</c:v>
                </c:pt>
                <c:pt idx="29220">
                  <c:v>603.59962726636</c:v>
                </c:pt>
                <c:pt idx="29221">
                  <c:v>608.93094175267</c:v>
                </c:pt>
                <c:pt idx="29222">
                  <c:v>609.05997660968</c:v>
                </c:pt>
                <c:pt idx="29223">
                  <c:v>609.6734941642505</c:v>
                </c:pt>
                <c:pt idx="29224">
                  <c:v>606.76919999136</c:v>
                </c:pt>
                <c:pt idx="29225">
                  <c:v>606.71409840711</c:v>
                </c:pt>
                <c:pt idx="29226">
                  <c:v>606.38895866448</c:v>
                </c:pt>
                <c:pt idx="29227">
                  <c:v>606.5154106809994</c:v>
                </c:pt>
                <c:pt idx="29228">
                  <c:v>607.3166328852575</c:v>
                </c:pt>
                <c:pt idx="29229">
                  <c:v>603.60468574272</c:v>
                </c:pt>
                <c:pt idx="29230">
                  <c:v>608.8883317427201</c:v>
                </c:pt>
                <c:pt idx="29231">
                  <c:v>613.4065502814889</c:v>
                </c:pt>
                <c:pt idx="29232">
                  <c:v>631.26863042775</c:v>
                </c:pt>
                <c:pt idx="29233">
                  <c:v>658.3034936919</c:v>
                </c:pt>
                <c:pt idx="29234">
                  <c:v>676.9626606966389</c:v>
                </c:pt>
                <c:pt idx="29235">
                  <c:v>681.3608033235801</c:v>
                </c:pt>
                <c:pt idx="29236">
                  <c:v>685.54024057176</c:v>
                </c:pt>
                <c:pt idx="29237">
                  <c:v>685.9611747168201</c:v>
                </c:pt>
                <c:pt idx="29238">
                  <c:v>678.05287137154</c:v>
                </c:pt>
                <c:pt idx="29239">
                  <c:v>687.2095872652505</c:v>
                </c:pt>
                <c:pt idx="29240">
                  <c:v>692.30507427342</c:v>
                </c:pt>
                <c:pt idx="29241">
                  <c:v>697.18070249148</c:v>
                </c:pt>
                <c:pt idx="29242">
                  <c:v>696.21403670428</c:v>
                </c:pt>
                <c:pt idx="29243">
                  <c:v>687.24468798894</c:v>
                </c:pt>
                <c:pt idx="29244">
                  <c:v>685.4069487759589</c:v>
                </c:pt>
                <c:pt idx="29245">
                  <c:v>686.55476124118</c:v>
                </c:pt>
                <c:pt idx="29246">
                  <c:v>687.64569386139</c:v>
                </c:pt>
                <c:pt idx="29247">
                  <c:v>689.737206374979</c:v>
                </c:pt>
                <c:pt idx="29249">
                  <c:v>693.51504761516</c:v>
                </c:pt>
                <c:pt idx="29250">
                  <c:v>688.4440600029083</c:v>
                </c:pt>
                <c:pt idx="29251">
                  <c:v>685.2219885439</c:v>
                </c:pt>
                <c:pt idx="29252">
                  <c:v>678.2901356757001</c:v>
                </c:pt>
                <c:pt idx="29254">
                  <c:v>683.4193279244189</c:v>
                </c:pt>
                <c:pt idx="29255">
                  <c:v>683.76399941974</c:v>
                </c:pt>
                <c:pt idx="29257">
                  <c:v>663.71575032984</c:v>
                </c:pt>
                <c:pt idx="29258">
                  <c:v>662.332314424998</c:v>
                </c:pt>
                <c:pt idx="29259">
                  <c:v>675.27436546002</c:v>
                </c:pt>
                <c:pt idx="29260">
                  <c:v>673.1626733012994</c:v>
                </c:pt>
                <c:pt idx="29261">
                  <c:v>672.0110365000301</c:v>
                </c:pt>
                <c:pt idx="29262">
                  <c:v>673.42078068622</c:v>
                </c:pt>
                <c:pt idx="29263">
                  <c:v>674.02982768621</c:v>
                </c:pt>
                <c:pt idx="29264">
                  <c:v>675.82780424806</c:v>
                </c:pt>
                <c:pt idx="29265">
                  <c:v>672.64108060729</c:v>
                </c:pt>
                <c:pt idx="29266">
                  <c:v>676.1621962198001</c:v>
                </c:pt>
                <c:pt idx="29267">
                  <c:v>674.45673471969</c:v>
                </c:pt>
                <c:pt idx="29268">
                  <c:v>681.0026722245201</c:v>
                </c:pt>
                <c:pt idx="29270">
                  <c:v>672.7414071259386</c:v>
                </c:pt>
                <c:pt idx="29272">
                  <c:v>666.0403057807488</c:v>
                </c:pt>
                <c:pt idx="29273">
                  <c:v>663.60812280089</c:v>
                </c:pt>
                <c:pt idx="29274">
                  <c:v>655.52027991565</c:v>
                </c:pt>
                <c:pt idx="29275">
                  <c:v>653.48777463775</c:v>
                </c:pt>
                <c:pt idx="29276">
                  <c:v>652.94393228411</c:v>
                </c:pt>
                <c:pt idx="29278">
                  <c:v>651.18347818948</c:v>
                </c:pt>
                <c:pt idx="29279">
                  <c:v>647.35904927306</c:v>
                </c:pt>
                <c:pt idx="29280">
                  <c:v>648.55813276302</c:v>
                </c:pt>
                <c:pt idx="29281">
                  <c:v>647.8173567030186</c:v>
                </c:pt>
                <c:pt idx="29282">
                  <c:v>655.605034553141</c:v>
                </c:pt>
                <c:pt idx="29283">
                  <c:v>655.6113846151</c:v>
                </c:pt>
                <c:pt idx="29284">
                  <c:v>662.49583448907</c:v>
                </c:pt>
                <c:pt idx="29285">
                  <c:v>675.07217876979</c:v>
                </c:pt>
                <c:pt idx="29287">
                  <c:v>698.20503283735</c:v>
                </c:pt>
                <c:pt idx="29288">
                  <c:v>699.9619124258585</c:v>
                </c:pt>
                <c:pt idx="29289">
                  <c:v>698.6688325568</c:v>
                </c:pt>
                <c:pt idx="29290">
                  <c:v>691.3348273282401</c:v>
                </c:pt>
                <c:pt idx="29292">
                  <c:v>652.3488277484</c:v>
                </c:pt>
                <c:pt idx="29293">
                  <c:v>634.06977623302</c:v>
                </c:pt>
                <c:pt idx="29294">
                  <c:v>619.06338053719</c:v>
                </c:pt>
                <c:pt idx="29295">
                  <c:v>614.918370630581</c:v>
                </c:pt>
                <c:pt idx="29296">
                  <c:v>611.7210207117494</c:v>
                </c:pt>
                <c:pt idx="29297">
                  <c:v>611.22398401152</c:v>
                </c:pt>
                <c:pt idx="29298">
                  <c:v>611.5522130407384</c:v>
                </c:pt>
                <c:pt idx="29299">
                  <c:v>611.3978585945594</c:v>
                </c:pt>
                <c:pt idx="29300">
                  <c:v>612.13987210684</c:v>
                </c:pt>
                <c:pt idx="29301">
                  <c:v>608.66383891656</c:v>
                </c:pt>
                <c:pt idx="29302">
                  <c:v>609.61338385491</c:v>
                </c:pt>
                <c:pt idx="29303">
                  <c:v>609.1480280022294</c:v>
                </c:pt>
                <c:pt idx="29304">
                  <c:v>609.09930178141</c:v>
                </c:pt>
                <c:pt idx="29306">
                  <c:v>609.88773997268</c:v>
                </c:pt>
                <c:pt idx="29308">
                  <c:v>615.0214393471305</c:v>
                </c:pt>
                <c:pt idx="29309">
                  <c:v>615.09360958038</c:v>
                </c:pt>
                <c:pt idx="29310">
                  <c:v>611.38850475358</c:v>
                </c:pt>
                <c:pt idx="29311">
                  <c:v>613.088440910121</c:v>
                </c:pt>
                <c:pt idx="29312">
                  <c:v>613.42093198078</c:v>
                </c:pt>
                <c:pt idx="29313">
                  <c:v>613.3866023158694</c:v>
                </c:pt>
                <c:pt idx="29314">
                  <c:v>609.6891978335</c:v>
                </c:pt>
                <c:pt idx="29315">
                  <c:v>612.8844280048999</c:v>
                </c:pt>
                <c:pt idx="29316">
                  <c:v>612.8612228212672</c:v>
                </c:pt>
                <c:pt idx="29317">
                  <c:v>613.25188178436</c:v>
                </c:pt>
                <c:pt idx="29318">
                  <c:v>612.59720458811</c:v>
                </c:pt>
                <c:pt idx="29319">
                  <c:v>609.19111361864</c:v>
                </c:pt>
                <c:pt idx="29320">
                  <c:v>609.66096414763</c:v>
                </c:pt>
                <c:pt idx="29321">
                  <c:v>442.35350526771</c:v>
                </c:pt>
                <c:pt idx="29344">
                  <c:v>406.04303723072</c:v>
                </c:pt>
                <c:pt idx="29346">
                  <c:v>611.0675991777589</c:v>
                </c:pt>
                <c:pt idx="29347">
                  <c:v>608.2463444239594</c:v>
                </c:pt>
                <c:pt idx="29348">
                  <c:v>609.21377449546</c:v>
                </c:pt>
                <c:pt idx="29349">
                  <c:v>609.347893381738</c:v>
                </c:pt>
                <c:pt idx="29350">
                  <c:v>609.83802372016</c:v>
                </c:pt>
                <c:pt idx="29352">
                  <c:v>607.0693226997194</c:v>
                </c:pt>
                <c:pt idx="29353">
                  <c:v>607.59321380654</c:v>
                </c:pt>
                <c:pt idx="29354">
                  <c:v>608.618731729</c:v>
                </c:pt>
                <c:pt idx="29355">
                  <c:v>616.07153298308</c:v>
                </c:pt>
                <c:pt idx="29356">
                  <c:v>614.21741377624</c:v>
                </c:pt>
                <c:pt idx="29357">
                  <c:v>614.8071087963789</c:v>
                </c:pt>
                <c:pt idx="29358">
                  <c:v>615.48840883722</c:v>
                </c:pt>
                <c:pt idx="29359">
                  <c:v>616.17628334727</c:v>
                </c:pt>
                <c:pt idx="29360">
                  <c:v>612.49065934097</c:v>
                </c:pt>
                <c:pt idx="29361">
                  <c:v>612.87151799755</c:v>
                </c:pt>
                <c:pt idx="29362">
                  <c:v>612.9185458079094</c:v>
                </c:pt>
                <c:pt idx="29363">
                  <c:v>612.69504913736</c:v>
                </c:pt>
                <c:pt idx="29364">
                  <c:v>609.957911694348</c:v>
                </c:pt>
                <c:pt idx="29365">
                  <c:v>609.7549141048994</c:v>
                </c:pt>
                <c:pt idx="29366">
                  <c:v>609.68014313342</c:v>
                </c:pt>
                <c:pt idx="29367">
                  <c:v>613.39379158284</c:v>
                </c:pt>
                <c:pt idx="29368">
                  <c:v>614.24203884519</c:v>
                </c:pt>
                <c:pt idx="29370">
                  <c:v>609.9482613262</c:v>
                </c:pt>
                <c:pt idx="29373">
                  <c:v>607.16805612115</c:v>
                </c:pt>
                <c:pt idx="29374">
                  <c:v>607.41496476011</c:v>
                </c:pt>
                <c:pt idx="29375">
                  <c:v>607.36935052251</c:v>
                </c:pt>
                <c:pt idx="29376">
                  <c:v>607.6022724345694</c:v>
                </c:pt>
                <c:pt idx="29377">
                  <c:v>605.67403470232</c:v>
                </c:pt>
                <c:pt idx="29378">
                  <c:v>604.80563707069</c:v>
                </c:pt>
                <c:pt idx="29379">
                  <c:v>612.61983566222</c:v>
                </c:pt>
                <c:pt idx="29380">
                  <c:v>613.2142811293201</c:v>
                </c:pt>
                <c:pt idx="29381">
                  <c:v>612.75057040764</c:v>
                </c:pt>
                <c:pt idx="29382">
                  <c:v>609.59174146898</c:v>
                </c:pt>
                <c:pt idx="29383">
                  <c:v>609.4231292772</c:v>
                </c:pt>
                <c:pt idx="29386">
                  <c:v>611.31984764298</c:v>
                </c:pt>
                <c:pt idx="29387">
                  <c:v>607.08799085687</c:v>
                </c:pt>
                <c:pt idx="29388">
                  <c:v>606.73037721554</c:v>
                </c:pt>
                <c:pt idx="29389">
                  <c:v>607.5052148181101</c:v>
                </c:pt>
                <c:pt idx="29390">
                  <c:v>608.40379535884</c:v>
                </c:pt>
                <c:pt idx="29391">
                  <c:v>607.18116591453</c:v>
                </c:pt>
                <c:pt idx="29392">
                  <c:v>607.6401794777</c:v>
                </c:pt>
                <c:pt idx="29393">
                  <c:v>607.15417086605</c:v>
                </c:pt>
                <c:pt idx="29394">
                  <c:v>607.16380137514</c:v>
                </c:pt>
                <c:pt idx="29395">
                  <c:v>607.74793562954</c:v>
                </c:pt>
                <c:pt idx="29396">
                  <c:v>604.55607013087</c:v>
                </c:pt>
                <c:pt idx="29397">
                  <c:v>603.7253261420901</c:v>
                </c:pt>
                <c:pt idx="29398">
                  <c:v>604.47394068342</c:v>
                </c:pt>
                <c:pt idx="29399">
                  <c:v>608.00911565621</c:v>
                </c:pt>
                <c:pt idx="29400">
                  <c:v>604.68852162958</c:v>
                </c:pt>
                <c:pt idx="29401">
                  <c:v>604.4784759216</c:v>
                </c:pt>
                <c:pt idx="29402">
                  <c:v>604.73140448009</c:v>
                </c:pt>
                <c:pt idx="29403">
                  <c:v>605.6755827407</c:v>
                </c:pt>
                <c:pt idx="29404">
                  <c:v>606.05614387815</c:v>
                </c:pt>
                <c:pt idx="29405">
                  <c:v>602.5271891046889</c:v>
                </c:pt>
                <c:pt idx="29406">
                  <c:v>605.01382208469</c:v>
                </c:pt>
                <c:pt idx="29407">
                  <c:v>609.3374589650289</c:v>
                </c:pt>
                <c:pt idx="29408">
                  <c:v>609.80432251099</c:v>
                </c:pt>
                <c:pt idx="29411">
                  <c:v>611.39412435155</c:v>
                </c:pt>
                <c:pt idx="29413">
                  <c:v>609.4243108681</c:v>
                </c:pt>
                <c:pt idx="29414">
                  <c:v>608.9978209830894</c:v>
                </c:pt>
                <c:pt idx="29415">
                  <c:v>609.42873471416</c:v>
                </c:pt>
                <c:pt idx="29416">
                  <c:v>609.9415760405</c:v>
                </c:pt>
                <c:pt idx="29418">
                  <c:v>607.11362799884</c:v>
                </c:pt>
                <c:pt idx="29419">
                  <c:v>608.41829499715</c:v>
                </c:pt>
                <c:pt idx="29420">
                  <c:v>607.92997156948</c:v>
                </c:pt>
                <c:pt idx="29421">
                  <c:v>613.5916293724388</c:v>
                </c:pt>
                <c:pt idx="29424">
                  <c:v>611.2599699349</c:v>
                </c:pt>
                <c:pt idx="29425">
                  <c:v>611.59395808704</c:v>
                </c:pt>
                <c:pt idx="29427">
                  <c:v>608.57432728365</c:v>
                </c:pt>
                <c:pt idx="29428">
                  <c:v>608.801964908419</c:v>
                </c:pt>
                <c:pt idx="29429">
                  <c:v>608.7969376006105</c:v>
                </c:pt>
                <c:pt idx="29430">
                  <c:v>609.1221055806201</c:v>
                </c:pt>
                <c:pt idx="29431">
                  <c:v>605.49657559074</c:v>
                </c:pt>
                <c:pt idx="29432">
                  <c:v>609.40951453132</c:v>
                </c:pt>
                <c:pt idx="29434">
                  <c:v>611.20469406813</c:v>
                </c:pt>
                <c:pt idx="29435">
                  <c:v>609.70254133918</c:v>
                </c:pt>
                <c:pt idx="29436">
                  <c:v>619.34677222192</c:v>
                </c:pt>
                <c:pt idx="29437">
                  <c:v>634.10236569736</c:v>
                </c:pt>
                <c:pt idx="29438">
                  <c:v>663.2502689649889</c:v>
                </c:pt>
                <c:pt idx="29439">
                  <c:v>701.1072047714288</c:v>
                </c:pt>
                <c:pt idx="29440">
                  <c:v>685.22766904718</c:v>
                </c:pt>
                <c:pt idx="29441">
                  <c:v>685.12822042766</c:v>
                </c:pt>
                <c:pt idx="29442">
                  <c:v>689.5335424919389</c:v>
                </c:pt>
                <c:pt idx="29444">
                  <c:v>698.01866371034</c:v>
                </c:pt>
                <c:pt idx="29445">
                  <c:v>686.3364167493401</c:v>
                </c:pt>
                <c:pt idx="29446">
                  <c:v>668.60333705623</c:v>
                </c:pt>
                <c:pt idx="29447">
                  <c:v>644.55040760068</c:v>
                </c:pt>
                <c:pt idx="29448">
                  <c:v>622.70610157341</c:v>
                </c:pt>
                <c:pt idx="29449">
                  <c:v>609.56658790159</c:v>
                </c:pt>
                <c:pt idx="29450">
                  <c:v>605.90329199888</c:v>
                </c:pt>
                <c:pt idx="29451">
                  <c:v>605.19819934847</c:v>
                </c:pt>
                <c:pt idx="29452">
                  <c:v>605.6354695957288</c:v>
                </c:pt>
                <c:pt idx="29453">
                  <c:v>602.4420404609185</c:v>
                </c:pt>
                <c:pt idx="29454">
                  <c:v>602.50594230908</c:v>
                </c:pt>
                <c:pt idx="29455">
                  <c:v>605.6503043623101</c:v>
                </c:pt>
                <c:pt idx="29456">
                  <c:v>607.3571527615886</c:v>
                </c:pt>
                <c:pt idx="29457">
                  <c:v>604.91577127954</c:v>
                </c:pt>
                <c:pt idx="29458">
                  <c:v>606.55127687169</c:v>
                </c:pt>
                <c:pt idx="29459">
                  <c:v>607.17787646707</c:v>
                </c:pt>
                <c:pt idx="29460">
                  <c:v>608.27377671808</c:v>
                </c:pt>
                <c:pt idx="29461">
                  <c:v>605.31383745805</c:v>
                </c:pt>
                <c:pt idx="29462">
                  <c:v>606.51927559036</c:v>
                </c:pt>
                <c:pt idx="29463">
                  <c:v>607.9018147042589</c:v>
                </c:pt>
                <c:pt idx="29464">
                  <c:v>607.99809264524</c:v>
                </c:pt>
                <c:pt idx="29465">
                  <c:v>606.2175196932687</c:v>
                </c:pt>
                <c:pt idx="29466">
                  <c:v>606.71033377595</c:v>
                </c:pt>
                <c:pt idx="29467">
                  <c:v>601.73345485152</c:v>
                </c:pt>
                <c:pt idx="29468">
                  <c:v>605.4101652715599</c:v>
                </c:pt>
                <c:pt idx="29469">
                  <c:v>606.31337138569</c:v>
                </c:pt>
                <c:pt idx="29470">
                  <c:v>603.4451578192887</c:v>
                </c:pt>
                <c:pt idx="29471">
                  <c:v>603.8545595025801</c:v>
                </c:pt>
                <c:pt idx="29472">
                  <c:v>605.088972326541</c:v>
                </c:pt>
                <c:pt idx="29473">
                  <c:v>605.45203099985</c:v>
                </c:pt>
                <c:pt idx="29474">
                  <c:v>602.44467138758</c:v>
                </c:pt>
                <c:pt idx="29475">
                  <c:v>603.11756466699</c:v>
                </c:pt>
                <c:pt idx="29476">
                  <c:v>604.18079411343</c:v>
                </c:pt>
                <c:pt idx="29477">
                  <c:v>604.82371771084</c:v>
                </c:pt>
                <c:pt idx="29478">
                  <c:v>605.95149312867</c:v>
                </c:pt>
                <c:pt idx="29479">
                  <c:v>603.3099254035185</c:v>
                </c:pt>
                <c:pt idx="29480">
                  <c:v>604.342695084717</c:v>
                </c:pt>
                <c:pt idx="29481">
                  <c:v>605.11815667388</c:v>
                </c:pt>
                <c:pt idx="29482">
                  <c:v>605.21923602133</c:v>
                </c:pt>
                <c:pt idx="29483">
                  <c:v>602.6462537301201</c:v>
                </c:pt>
                <c:pt idx="29484">
                  <c:v>603.4230978839678</c:v>
                </c:pt>
                <c:pt idx="29485">
                  <c:v>605.49846306242</c:v>
                </c:pt>
                <c:pt idx="29486">
                  <c:v>605.70393094722</c:v>
                </c:pt>
                <c:pt idx="29488">
                  <c:v>603.02541061897</c:v>
                </c:pt>
                <c:pt idx="29489">
                  <c:v>603.47483095093</c:v>
                </c:pt>
                <c:pt idx="29490">
                  <c:v>604.79249887849</c:v>
                </c:pt>
                <c:pt idx="29491">
                  <c:v>602.1179172649494</c:v>
                </c:pt>
                <c:pt idx="29492">
                  <c:v>602.54317150188</c:v>
                </c:pt>
                <c:pt idx="29493">
                  <c:v>603.65840467349</c:v>
                </c:pt>
                <c:pt idx="29494">
                  <c:v>605.41705097725</c:v>
                </c:pt>
                <c:pt idx="29495">
                  <c:v>602.89431878014</c:v>
                </c:pt>
                <c:pt idx="29496">
                  <c:v>604.29973029489</c:v>
                </c:pt>
                <c:pt idx="29497">
                  <c:v>605.55442416802</c:v>
                </c:pt>
                <c:pt idx="29498">
                  <c:v>606.70847840157</c:v>
                </c:pt>
                <c:pt idx="29499">
                  <c:v>607.43859312807</c:v>
                </c:pt>
                <c:pt idx="29500">
                  <c:v>573.00086596089</c:v>
                </c:pt>
                <c:pt idx="29501">
                  <c:v>543.32818147204</c:v>
                </c:pt>
                <c:pt idx="29502">
                  <c:v>519.49987951755</c:v>
                </c:pt>
                <c:pt idx="29626">
                  <c:v>303.3164296053601</c:v>
                </c:pt>
                <c:pt idx="29627">
                  <c:v>454.7552485922</c:v>
                </c:pt>
                <c:pt idx="29628">
                  <c:v>524.59042242088</c:v>
                </c:pt>
                <c:pt idx="29629">
                  <c:v>577.4626778569585</c:v>
                </c:pt>
                <c:pt idx="29630">
                  <c:v>611.2085906694</c:v>
                </c:pt>
                <c:pt idx="29631">
                  <c:v>608.17552266808</c:v>
                </c:pt>
                <c:pt idx="29632">
                  <c:v>608.7062061212388</c:v>
                </c:pt>
                <c:pt idx="29633">
                  <c:v>608.6088686020601</c:v>
                </c:pt>
                <c:pt idx="29634">
                  <c:v>609.15144360416</c:v>
                </c:pt>
                <c:pt idx="29637">
                  <c:v>611.19140060182</c:v>
                </c:pt>
                <c:pt idx="29639">
                  <c:v>607.79967716686</c:v>
                </c:pt>
                <c:pt idx="29640">
                  <c:v>608.3661103976789</c:v>
                </c:pt>
                <c:pt idx="29641">
                  <c:v>608.1418398949382</c:v>
                </c:pt>
                <c:pt idx="29642">
                  <c:v>611.4751678792</c:v>
                </c:pt>
                <c:pt idx="29643">
                  <c:v>613.48293322876</c:v>
                </c:pt>
                <c:pt idx="29644">
                  <c:v>609.70820975634</c:v>
                </c:pt>
                <c:pt idx="29645">
                  <c:v>609.68409791266</c:v>
                </c:pt>
                <c:pt idx="29648">
                  <c:v>607.0436440109194</c:v>
                </c:pt>
                <c:pt idx="29649">
                  <c:v>606.5182938817786</c:v>
                </c:pt>
                <c:pt idx="29650">
                  <c:v>612.00455030744</c:v>
                </c:pt>
                <c:pt idx="29651">
                  <c:v>611.79227336594</c:v>
                </c:pt>
                <c:pt idx="29652">
                  <c:v>611.5328814724201</c:v>
                </c:pt>
                <c:pt idx="29653">
                  <c:v>607.69142339818</c:v>
                </c:pt>
                <c:pt idx="29654">
                  <c:v>607.9572809241394</c:v>
                </c:pt>
                <c:pt idx="29655">
                  <c:v>608.27502627618</c:v>
                </c:pt>
                <c:pt idx="29656">
                  <c:v>607.8557228533188</c:v>
                </c:pt>
                <c:pt idx="29657">
                  <c:v>605.474439939</c:v>
                </c:pt>
                <c:pt idx="29658">
                  <c:v>605.82332326654</c:v>
                </c:pt>
                <c:pt idx="29659">
                  <c:v>606.48007401446</c:v>
                </c:pt>
                <c:pt idx="29660">
                  <c:v>611.36637802368</c:v>
                </c:pt>
                <c:pt idx="29661">
                  <c:v>611.29873608876</c:v>
                </c:pt>
                <c:pt idx="29662">
                  <c:v>607.76334928342</c:v>
                </c:pt>
                <c:pt idx="29663">
                  <c:v>608.04869920306</c:v>
                </c:pt>
                <c:pt idx="29664">
                  <c:v>608.2483543125601</c:v>
                </c:pt>
                <c:pt idx="29665">
                  <c:v>608.30110967134</c:v>
                </c:pt>
                <c:pt idx="29666">
                  <c:v>603.7786640802401</c:v>
                </c:pt>
                <c:pt idx="29667">
                  <c:v>604.4529418118186</c:v>
                </c:pt>
                <c:pt idx="29668">
                  <c:v>604.17476690802</c:v>
                </c:pt>
                <c:pt idx="29669">
                  <c:v>611.25374598752</c:v>
                </c:pt>
                <c:pt idx="29670">
                  <c:v>613.8353887947183</c:v>
                </c:pt>
                <c:pt idx="29671">
                  <c:v>607.0390974617001</c:v>
                </c:pt>
                <c:pt idx="29672">
                  <c:v>598.4145154408</c:v>
                </c:pt>
                <c:pt idx="29673">
                  <c:v>575.97693333602</c:v>
                </c:pt>
                <c:pt idx="29674">
                  <c:v>553.25105208369</c:v>
                </c:pt>
                <c:pt idx="29675">
                  <c:v>523.15360325993</c:v>
                </c:pt>
                <c:pt idx="29676">
                  <c:v>363.42448859201</c:v>
                </c:pt>
                <c:pt idx="29773">
                  <c:v>314.969314107499</c:v>
                </c:pt>
                <c:pt idx="29775">
                  <c:v>506.7173114998399</c:v>
                </c:pt>
                <c:pt idx="29776">
                  <c:v>529.33058105364</c:v>
                </c:pt>
                <c:pt idx="29777">
                  <c:v>555.57984895809</c:v>
                </c:pt>
                <c:pt idx="29778">
                  <c:v>579.7913602546</c:v>
                </c:pt>
                <c:pt idx="29779">
                  <c:v>601.1265124907183</c:v>
                </c:pt>
                <c:pt idx="29780">
                  <c:v>603.94660097734</c:v>
                </c:pt>
                <c:pt idx="29781">
                  <c:v>604.55093507572</c:v>
                </c:pt>
                <c:pt idx="29782">
                  <c:v>601.5637331349499</c:v>
                </c:pt>
                <c:pt idx="29783">
                  <c:v>602.06045451619</c:v>
                </c:pt>
                <c:pt idx="29784">
                  <c:v>602.70926937363</c:v>
                </c:pt>
                <c:pt idx="29785">
                  <c:v>605.9005150279194</c:v>
                </c:pt>
                <c:pt idx="29786">
                  <c:v>606.0896537930901</c:v>
                </c:pt>
                <c:pt idx="29787">
                  <c:v>607.4455934059678</c:v>
                </c:pt>
                <c:pt idx="29788">
                  <c:v>607.9279360312194</c:v>
                </c:pt>
                <c:pt idx="29789">
                  <c:v>608.55009340087</c:v>
                </c:pt>
                <c:pt idx="29790">
                  <c:v>609.1331978172001</c:v>
                </c:pt>
                <c:pt idx="29791">
                  <c:v>608.70480646435</c:v>
                </c:pt>
                <c:pt idx="29792">
                  <c:v>605.8151502211199</c:v>
                </c:pt>
                <c:pt idx="29793">
                  <c:v>606.347818600958</c:v>
                </c:pt>
                <c:pt idx="29794">
                  <c:v>605.97068602003</c:v>
                </c:pt>
                <c:pt idx="29796">
                  <c:v>609.60298082863</c:v>
                </c:pt>
                <c:pt idx="29797">
                  <c:v>606.5814957134194</c:v>
                </c:pt>
                <c:pt idx="29798">
                  <c:v>607.04553731489</c:v>
                </c:pt>
                <c:pt idx="29799">
                  <c:v>607.4807428129001</c:v>
                </c:pt>
                <c:pt idx="29800">
                  <c:v>608.2042449155099</c:v>
                </c:pt>
                <c:pt idx="29801">
                  <c:v>605.00403529093</c:v>
                </c:pt>
                <c:pt idx="29802">
                  <c:v>606.4156138589889</c:v>
                </c:pt>
                <c:pt idx="29803">
                  <c:v>605.7399588383701</c:v>
                </c:pt>
                <c:pt idx="29804">
                  <c:v>606.61954299902</c:v>
                </c:pt>
                <c:pt idx="29805">
                  <c:v>607.3529950860184</c:v>
                </c:pt>
                <c:pt idx="29806">
                  <c:v>604.55049187701</c:v>
                </c:pt>
                <c:pt idx="29807">
                  <c:v>606.3583946972901</c:v>
                </c:pt>
                <c:pt idx="29808">
                  <c:v>609.5174654078394</c:v>
                </c:pt>
                <c:pt idx="29809">
                  <c:v>609.89244758975</c:v>
                </c:pt>
                <c:pt idx="29810">
                  <c:v>606.7252869894394</c:v>
                </c:pt>
                <c:pt idx="29811">
                  <c:v>606.90174582418</c:v>
                </c:pt>
                <c:pt idx="29812">
                  <c:v>607.1541234246794</c:v>
                </c:pt>
                <c:pt idx="29813">
                  <c:v>607.9973183810594</c:v>
                </c:pt>
                <c:pt idx="29814">
                  <c:v>604.7271131171001</c:v>
                </c:pt>
                <c:pt idx="29815">
                  <c:v>604.67974844084</c:v>
                </c:pt>
                <c:pt idx="29816">
                  <c:v>604.6236557830894</c:v>
                </c:pt>
                <c:pt idx="29817">
                  <c:v>605.6556155672</c:v>
                </c:pt>
                <c:pt idx="29818">
                  <c:v>606.08857188718</c:v>
                </c:pt>
                <c:pt idx="29819">
                  <c:v>602.1668981924078</c:v>
                </c:pt>
                <c:pt idx="29820">
                  <c:v>606.05770636096</c:v>
                </c:pt>
                <c:pt idx="29821">
                  <c:v>606.5349229952284</c:v>
                </c:pt>
                <c:pt idx="29822">
                  <c:v>606.00535903152</c:v>
                </c:pt>
                <c:pt idx="29823">
                  <c:v>602.69122060938</c:v>
                </c:pt>
                <c:pt idx="29824">
                  <c:v>602.460862788428</c:v>
                </c:pt>
                <c:pt idx="29825">
                  <c:v>603.0632915855894</c:v>
                </c:pt>
                <c:pt idx="29826">
                  <c:v>604.03123099651</c:v>
                </c:pt>
                <c:pt idx="29827">
                  <c:v>604.16090432058</c:v>
                </c:pt>
                <c:pt idx="29829">
                  <c:v>604.3480926965201</c:v>
                </c:pt>
                <c:pt idx="29830">
                  <c:v>609.70782567567</c:v>
                </c:pt>
                <c:pt idx="29831">
                  <c:v>609.73326195154</c:v>
                </c:pt>
                <c:pt idx="29832">
                  <c:v>605.76401056665</c:v>
                </c:pt>
                <c:pt idx="29833">
                  <c:v>606.4616064715387</c:v>
                </c:pt>
                <c:pt idx="29834">
                  <c:v>605.8075908679489</c:v>
                </c:pt>
                <c:pt idx="29835">
                  <c:v>605.64491191201</c:v>
                </c:pt>
                <c:pt idx="29836">
                  <c:v>603.1232971982994</c:v>
                </c:pt>
                <c:pt idx="29837">
                  <c:v>603.28259846414</c:v>
                </c:pt>
                <c:pt idx="29838">
                  <c:v>603.5935158823801</c:v>
                </c:pt>
                <c:pt idx="29839">
                  <c:v>604.3192808174489</c:v>
                </c:pt>
                <c:pt idx="29840">
                  <c:v>608.37254973705</c:v>
                </c:pt>
                <c:pt idx="29841">
                  <c:v>604.14794248615</c:v>
                </c:pt>
                <c:pt idx="29842">
                  <c:v>604.87544607746</c:v>
                </c:pt>
                <c:pt idx="29843">
                  <c:v>605.73931350053</c:v>
                </c:pt>
                <c:pt idx="29844">
                  <c:v>605.5109837239094</c:v>
                </c:pt>
                <c:pt idx="29845">
                  <c:v>603.08958731848</c:v>
                </c:pt>
                <c:pt idx="29846">
                  <c:v>602.8952956009688</c:v>
                </c:pt>
                <c:pt idx="29847">
                  <c:v>603.3691050959877</c:v>
                </c:pt>
                <c:pt idx="29848">
                  <c:v>603.86754155806</c:v>
                </c:pt>
                <c:pt idx="29850">
                  <c:v>604.347122476448</c:v>
                </c:pt>
                <c:pt idx="29851">
                  <c:v>604.61974404952</c:v>
                </c:pt>
                <c:pt idx="29852">
                  <c:v>605.31147224025</c:v>
                </c:pt>
                <c:pt idx="29853">
                  <c:v>601.40844809652</c:v>
                </c:pt>
                <c:pt idx="29854">
                  <c:v>607.32394366467</c:v>
                </c:pt>
                <c:pt idx="29855">
                  <c:v>607.12570821689</c:v>
                </c:pt>
                <c:pt idx="29856">
                  <c:v>607.8462261336779</c:v>
                </c:pt>
                <c:pt idx="29857">
                  <c:v>607.8569269247075</c:v>
                </c:pt>
                <c:pt idx="29858">
                  <c:v>604.53563172902</c:v>
                </c:pt>
                <c:pt idx="29859">
                  <c:v>605.04015193999</c:v>
                </c:pt>
                <c:pt idx="29860">
                  <c:v>604.92870604198</c:v>
                </c:pt>
                <c:pt idx="29861">
                  <c:v>604.78131175462</c:v>
                </c:pt>
                <c:pt idx="29862">
                  <c:v>605.83283491726</c:v>
                </c:pt>
                <c:pt idx="29863">
                  <c:v>606.56818292322</c:v>
                </c:pt>
                <c:pt idx="29864">
                  <c:v>606.66813285435</c:v>
                </c:pt>
                <c:pt idx="29865">
                  <c:v>606.76963353553</c:v>
                </c:pt>
                <c:pt idx="29866">
                  <c:v>607.93958482714</c:v>
                </c:pt>
                <c:pt idx="29867">
                  <c:v>603.82837218828</c:v>
                </c:pt>
                <c:pt idx="29868">
                  <c:v>604.3282688802075</c:v>
                </c:pt>
                <c:pt idx="29869">
                  <c:v>604.60866371781</c:v>
                </c:pt>
                <c:pt idx="29870">
                  <c:v>603.55830445488</c:v>
                </c:pt>
                <c:pt idx="29872">
                  <c:v>601.29953231508</c:v>
                </c:pt>
                <c:pt idx="29873">
                  <c:v>602.60973949813</c:v>
                </c:pt>
                <c:pt idx="29874">
                  <c:v>609.62460424276</c:v>
                </c:pt>
                <c:pt idx="29876">
                  <c:v>606.9605891539987</c:v>
                </c:pt>
                <c:pt idx="29877">
                  <c:v>606.64967543405</c:v>
                </c:pt>
                <c:pt idx="29878">
                  <c:v>606.8659209971694</c:v>
                </c:pt>
                <c:pt idx="29879">
                  <c:v>607.24678113292</c:v>
                </c:pt>
                <c:pt idx="29880">
                  <c:v>604.72522566671</c:v>
                </c:pt>
                <c:pt idx="29881">
                  <c:v>604.09709826767</c:v>
                </c:pt>
                <c:pt idx="29882">
                  <c:v>604.61776545164</c:v>
                </c:pt>
                <c:pt idx="29883">
                  <c:v>605.14361847264</c:v>
                </c:pt>
                <c:pt idx="29884">
                  <c:v>605.9492304130994</c:v>
                </c:pt>
                <c:pt idx="29885">
                  <c:v>602.68277201817</c:v>
                </c:pt>
                <c:pt idx="29886">
                  <c:v>602.82028337812</c:v>
                </c:pt>
                <c:pt idx="29887">
                  <c:v>605.7679256940883</c:v>
                </c:pt>
                <c:pt idx="29888">
                  <c:v>606.2112979909188</c:v>
                </c:pt>
                <c:pt idx="29889">
                  <c:v>602.9516686406494</c:v>
                </c:pt>
                <c:pt idx="29890">
                  <c:v>602.3691146960894</c:v>
                </c:pt>
                <c:pt idx="29891">
                  <c:v>603.22528552587</c:v>
                </c:pt>
                <c:pt idx="29892">
                  <c:v>603.07530949122</c:v>
                </c:pt>
                <c:pt idx="29893">
                  <c:v>603.3906446067001</c:v>
                </c:pt>
                <c:pt idx="29894">
                  <c:v>605.65014213465</c:v>
                </c:pt>
                <c:pt idx="29895">
                  <c:v>605.76891896563</c:v>
                </c:pt>
                <c:pt idx="29896">
                  <c:v>605.5933499902505</c:v>
                </c:pt>
                <c:pt idx="29897">
                  <c:v>605.98456501643</c:v>
                </c:pt>
                <c:pt idx="29898">
                  <c:v>607.374633378</c:v>
                </c:pt>
                <c:pt idx="29899">
                  <c:v>606.29986855029</c:v>
                </c:pt>
                <c:pt idx="29900">
                  <c:v>606.24780150671</c:v>
                </c:pt>
                <c:pt idx="29901">
                  <c:v>606.22534858252</c:v>
                </c:pt>
                <c:pt idx="29902">
                  <c:v>606.8342574974075</c:v>
                </c:pt>
                <c:pt idx="29903">
                  <c:v>603.48418398934</c:v>
                </c:pt>
                <c:pt idx="29904">
                  <c:v>602.96518094087</c:v>
                </c:pt>
                <c:pt idx="29905">
                  <c:v>603.550205893138</c:v>
                </c:pt>
                <c:pt idx="29906">
                  <c:v>603.6479557284794</c:v>
                </c:pt>
                <c:pt idx="29907">
                  <c:v>602.23924068861</c:v>
                </c:pt>
                <c:pt idx="29908">
                  <c:v>604.04710021236</c:v>
                </c:pt>
                <c:pt idx="29909">
                  <c:v>605.8023047192401</c:v>
                </c:pt>
                <c:pt idx="29910">
                  <c:v>609.2566457990994</c:v>
                </c:pt>
                <c:pt idx="29911">
                  <c:v>609.17057278829</c:v>
                </c:pt>
                <c:pt idx="29912">
                  <c:v>606.1584484881</c:v>
                </c:pt>
                <c:pt idx="29913">
                  <c:v>605.95668790613</c:v>
                </c:pt>
                <c:pt idx="29914">
                  <c:v>605.29222453382</c:v>
                </c:pt>
                <c:pt idx="29915">
                  <c:v>604.74308211508</c:v>
                </c:pt>
                <c:pt idx="29917">
                  <c:v>601.27624086689</c:v>
                </c:pt>
                <c:pt idx="29918">
                  <c:v>606.45234762513</c:v>
                </c:pt>
                <c:pt idx="29919">
                  <c:v>607.34084165448</c:v>
                </c:pt>
                <c:pt idx="29920">
                  <c:v>607.3490249824978</c:v>
                </c:pt>
                <c:pt idx="29921">
                  <c:v>603.08723393784</c:v>
                </c:pt>
                <c:pt idx="29922">
                  <c:v>603.0060099330101</c:v>
                </c:pt>
                <c:pt idx="29923">
                  <c:v>602.5502256603094</c:v>
                </c:pt>
                <c:pt idx="29924">
                  <c:v>602.47223390844</c:v>
                </c:pt>
                <c:pt idx="29925">
                  <c:v>611.40080286319</c:v>
                </c:pt>
                <c:pt idx="29926">
                  <c:v>607.1872740914389</c:v>
                </c:pt>
                <c:pt idx="29927">
                  <c:v>606.823323053</c:v>
                </c:pt>
                <c:pt idx="29928">
                  <c:v>607.16763384636</c:v>
                </c:pt>
                <c:pt idx="29929">
                  <c:v>606.3146977017084</c:v>
                </c:pt>
                <c:pt idx="29930">
                  <c:v>602.9274984720194</c:v>
                </c:pt>
                <c:pt idx="29931">
                  <c:v>602.6104268174894</c:v>
                </c:pt>
                <c:pt idx="29932">
                  <c:v>607.8441392360801</c:v>
                </c:pt>
                <c:pt idx="29933">
                  <c:v>607.46933899536</c:v>
                </c:pt>
                <c:pt idx="29934">
                  <c:v>606.9702144892789</c:v>
                </c:pt>
                <c:pt idx="29935">
                  <c:v>603.1675525357589</c:v>
                </c:pt>
                <c:pt idx="29936">
                  <c:v>603.45463153135</c:v>
                </c:pt>
                <c:pt idx="29937">
                  <c:v>603.0589347539001</c:v>
                </c:pt>
                <c:pt idx="29938">
                  <c:v>604.0661724982489</c:v>
                </c:pt>
                <c:pt idx="29939">
                  <c:v>604.3409658122579</c:v>
                </c:pt>
                <c:pt idx="29940">
                  <c:v>606.1534050829994</c:v>
                </c:pt>
                <c:pt idx="29941">
                  <c:v>607.5829804947688</c:v>
                </c:pt>
                <c:pt idx="29942">
                  <c:v>606.6943411105205</c:v>
                </c:pt>
                <c:pt idx="29943">
                  <c:v>605.852680644418</c:v>
                </c:pt>
                <c:pt idx="29944">
                  <c:v>606.9002991941886</c:v>
                </c:pt>
                <c:pt idx="29945">
                  <c:v>606.57144237823</c:v>
                </c:pt>
                <c:pt idx="29946">
                  <c:v>606.09245368216</c:v>
                </c:pt>
                <c:pt idx="29947">
                  <c:v>606.13570317288</c:v>
                </c:pt>
                <c:pt idx="29948">
                  <c:v>606.43585462113</c:v>
                </c:pt>
                <c:pt idx="29949">
                  <c:v>601.64821220483</c:v>
                </c:pt>
                <c:pt idx="29950">
                  <c:v>606.20040360573</c:v>
                </c:pt>
                <c:pt idx="29951">
                  <c:v>605.95429725808</c:v>
                </c:pt>
                <c:pt idx="29952">
                  <c:v>605.60028506731</c:v>
                </c:pt>
                <c:pt idx="29953">
                  <c:v>604.4195955614</c:v>
                </c:pt>
                <c:pt idx="29954">
                  <c:v>604.24409079899</c:v>
                </c:pt>
                <c:pt idx="29955">
                  <c:v>608.15185705884</c:v>
                </c:pt>
                <c:pt idx="29956">
                  <c:v>607.77633561011</c:v>
                </c:pt>
                <c:pt idx="29957">
                  <c:v>606.28875217015</c:v>
                </c:pt>
                <c:pt idx="29958">
                  <c:v>606.1107044185805</c:v>
                </c:pt>
                <c:pt idx="29959">
                  <c:v>605.84790677815</c:v>
                </c:pt>
                <c:pt idx="29960">
                  <c:v>606.4332038869182</c:v>
                </c:pt>
                <c:pt idx="29961">
                  <c:v>605.65810501605</c:v>
                </c:pt>
                <c:pt idx="29962">
                  <c:v>605.0261072141</c:v>
                </c:pt>
                <c:pt idx="29963">
                  <c:v>604.47847070711</c:v>
                </c:pt>
                <c:pt idx="29964">
                  <c:v>608.3124211086894</c:v>
                </c:pt>
                <c:pt idx="29965">
                  <c:v>605.04803767282</c:v>
                </c:pt>
                <c:pt idx="29966">
                  <c:v>607.10899025297</c:v>
                </c:pt>
                <c:pt idx="29967">
                  <c:v>606.5719669131901</c:v>
                </c:pt>
                <c:pt idx="29968">
                  <c:v>605.9939496094801</c:v>
                </c:pt>
                <c:pt idx="29969">
                  <c:v>606.61026596419</c:v>
                </c:pt>
                <c:pt idx="29970">
                  <c:v>605.7028127564</c:v>
                </c:pt>
                <c:pt idx="29971">
                  <c:v>605.4238347884001</c:v>
                </c:pt>
                <c:pt idx="29972">
                  <c:v>604.2612969850583</c:v>
                </c:pt>
                <c:pt idx="29973">
                  <c:v>608.65754250054</c:v>
                </c:pt>
                <c:pt idx="29974">
                  <c:v>604.37114156713</c:v>
                </c:pt>
                <c:pt idx="29975">
                  <c:v>603.51583566266</c:v>
                </c:pt>
                <c:pt idx="29976">
                  <c:v>603.32014319618</c:v>
                </c:pt>
                <c:pt idx="29978">
                  <c:v>609.7416128735488</c:v>
                </c:pt>
                <c:pt idx="29979">
                  <c:v>605.02092234783</c:v>
                </c:pt>
                <c:pt idx="29980">
                  <c:v>608.5440124388</c:v>
                </c:pt>
                <c:pt idx="29981">
                  <c:v>607.8209642404094</c:v>
                </c:pt>
                <c:pt idx="29982">
                  <c:v>606.50921522055</c:v>
                </c:pt>
                <c:pt idx="29983">
                  <c:v>605.8574100301494</c:v>
                </c:pt>
                <c:pt idx="29984">
                  <c:v>605.9962526966</c:v>
                </c:pt>
                <c:pt idx="29985">
                  <c:v>604.70191832697</c:v>
                </c:pt>
                <c:pt idx="29986">
                  <c:v>606.9314396830089</c:v>
                </c:pt>
                <c:pt idx="29987">
                  <c:v>612.62905840965</c:v>
                </c:pt>
                <c:pt idx="29990">
                  <c:v>604.94130025938</c:v>
                </c:pt>
                <c:pt idx="29991">
                  <c:v>609.08536793314</c:v>
                </c:pt>
                <c:pt idx="29992">
                  <c:v>607.66357178872</c:v>
                </c:pt>
                <c:pt idx="29993">
                  <c:v>606.07514281409</c:v>
                </c:pt>
                <c:pt idx="29995">
                  <c:v>609.67355243836</c:v>
                </c:pt>
                <c:pt idx="29996">
                  <c:v>604.47425696461</c:v>
                </c:pt>
                <c:pt idx="29997">
                  <c:v>611.19697223717</c:v>
                </c:pt>
                <c:pt idx="29998">
                  <c:v>609.58145216252</c:v>
                </c:pt>
                <c:pt idx="29999">
                  <c:v>608.8275039200894</c:v>
                </c:pt>
                <c:pt idx="30000">
                  <c:v>612.61047614712</c:v>
                </c:pt>
                <c:pt idx="30001">
                  <c:v>609.52987373258</c:v>
                </c:pt>
                <c:pt idx="30002">
                  <c:v>606.4752598119886</c:v>
                </c:pt>
                <c:pt idx="30004">
                  <c:v>609.69447585561</c:v>
                </c:pt>
                <c:pt idx="30005">
                  <c:v>607.88846520689</c:v>
                </c:pt>
                <c:pt idx="30006">
                  <c:v>611.11068750256</c:v>
                </c:pt>
                <c:pt idx="30007">
                  <c:v>606.54673969031</c:v>
                </c:pt>
                <c:pt idx="30008">
                  <c:v>605.00374147142</c:v>
                </c:pt>
                <c:pt idx="30009">
                  <c:v>611.0540386190701</c:v>
                </c:pt>
                <c:pt idx="30010">
                  <c:v>611.07483833192</c:v>
                </c:pt>
                <c:pt idx="30012">
                  <c:v>613.32923007366</c:v>
                </c:pt>
                <c:pt idx="30013">
                  <c:v>608.5488826869</c:v>
                </c:pt>
                <c:pt idx="30014">
                  <c:v>607.8135346035</c:v>
                </c:pt>
                <c:pt idx="30015">
                  <c:v>611.9567730111401</c:v>
                </c:pt>
                <c:pt idx="30017">
                  <c:v>609.1555662967501</c:v>
                </c:pt>
                <c:pt idx="30018">
                  <c:v>609.36740564914</c:v>
                </c:pt>
                <c:pt idx="30019">
                  <c:v>607.8342374828987</c:v>
                </c:pt>
                <c:pt idx="30020">
                  <c:v>607.12021758816</c:v>
                </c:pt>
                <c:pt idx="30022">
                  <c:v>609.79484292301</c:v>
                </c:pt>
                <c:pt idx="30023">
                  <c:v>605.0322098976383</c:v>
                </c:pt>
                <c:pt idx="30024">
                  <c:v>608.93092066988</c:v>
                </c:pt>
                <c:pt idx="30025">
                  <c:v>608.77861962545</c:v>
                </c:pt>
                <c:pt idx="30026">
                  <c:v>607.26183429996</c:v>
                </c:pt>
                <c:pt idx="30027">
                  <c:v>611.78333718279</c:v>
                </c:pt>
                <c:pt idx="30028">
                  <c:v>607.9069004052687</c:v>
                </c:pt>
                <c:pt idx="30029">
                  <c:v>607.0159951519794</c:v>
                </c:pt>
                <c:pt idx="30030">
                  <c:v>611.80534655107</c:v>
                </c:pt>
                <c:pt idx="30031">
                  <c:v>614.81132257867</c:v>
                </c:pt>
                <c:pt idx="30033">
                  <c:v>617.8135686008201</c:v>
                </c:pt>
                <c:pt idx="30035">
                  <c:v>625.6548617117301</c:v>
                </c:pt>
                <c:pt idx="30036">
                  <c:v>623.0491166136001</c:v>
                </c:pt>
                <c:pt idx="30037">
                  <c:v>621.71929343306</c:v>
                </c:pt>
                <c:pt idx="30038">
                  <c:v>624.51494956292</c:v>
                </c:pt>
                <c:pt idx="30039">
                  <c:v>616.50745371635</c:v>
                </c:pt>
                <c:pt idx="30040">
                  <c:v>614.1510930879388</c:v>
                </c:pt>
                <c:pt idx="30041">
                  <c:v>615.43301259061</c:v>
                </c:pt>
                <c:pt idx="30042">
                  <c:v>615.9778103767001</c:v>
                </c:pt>
                <c:pt idx="30043">
                  <c:v>612.83599963654</c:v>
                </c:pt>
                <c:pt idx="30044">
                  <c:v>615.28306337269</c:v>
                </c:pt>
                <c:pt idx="30045">
                  <c:v>609.5779289009694</c:v>
                </c:pt>
                <c:pt idx="30046">
                  <c:v>607.97767165668</c:v>
                </c:pt>
                <c:pt idx="30047">
                  <c:v>611.43804998517</c:v>
                </c:pt>
                <c:pt idx="30049">
                  <c:v>609.864582122908</c:v>
                </c:pt>
                <c:pt idx="30050">
                  <c:v>609.7568329629801</c:v>
                </c:pt>
                <c:pt idx="30051">
                  <c:v>608.06923384018</c:v>
                </c:pt>
                <c:pt idx="30052">
                  <c:v>607.29498683187</c:v>
                </c:pt>
                <c:pt idx="30053">
                  <c:v>612.0652864152079</c:v>
                </c:pt>
                <c:pt idx="30055">
                  <c:v>609.70401617109</c:v>
                </c:pt>
                <c:pt idx="30056">
                  <c:v>613.84178023307</c:v>
                </c:pt>
                <c:pt idx="30057">
                  <c:v>611.8461175589794</c:v>
                </c:pt>
                <c:pt idx="30058">
                  <c:v>611.7511145677601</c:v>
                </c:pt>
                <c:pt idx="30059">
                  <c:v>612.4753938787101</c:v>
                </c:pt>
                <c:pt idx="30060">
                  <c:v>614.9123144604189</c:v>
                </c:pt>
                <c:pt idx="30061">
                  <c:v>609.5014783439699</c:v>
                </c:pt>
                <c:pt idx="30062">
                  <c:v>609.0217408040301</c:v>
                </c:pt>
                <c:pt idx="30063">
                  <c:v>614.18079910399</c:v>
                </c:pt>
                <c:pt idx="30064">
                  <c:v>612.6349584841194</c:v>
                </c:pt>
                <c:pt idx="30065">
                  <c:v>611.79088070514</c:v>
                </c:pt>
                <c:pt idx="30066">
                  <c:v>611.81285927791</c:v>
                </c:pt>
                <c:pt idx="30067">
                  <c:v>611.8088972767</c:v>
                </c:pt>
                <c:pt idx="30068">
                  <c:v>611.18474050974</c:v>
                </c:pt>
                <c:pt idx="30071">
                  <c:v>614.30127446675</c:v>
                </c:pt>
                <c:pt idx="30073">
                  <c:v>609.9255824839079</c:v>
                </c:pt>
                <c:pt idx="30074">
                  <c:v>609.3317228379186</c:v>
                </c:pt>
                <c:pt idx="30075">
                  <c:v>614.39095017056</c:v>
                </c:pt>
                <c:pt idx="30076">
                  <c:v>608.8031883143799</c:v>
                </c:pt>
                <c:pt idx="30077">
                  <c:v>608.3196577520994</c:v>
                </c:pt>
                <c:pt idx="30079">
                  <c:v>613.8558993017289</c:v>
                </c:pt>
                <c:pt idx="30080">
                  <c:v>612.98524207858</c:v>
                </c:pt>
                <c:pt idx="30081">
                  <c:v>612.73654475212</c:v>
                </c:pt>
                <c:pt idx="30082">
                  <c:v>608.3528099014586</c:v>
                </c:pt>
                <c:pt idx="30083">
                  <c:v>613.2301399458</c:v>
                </c:pt>
                <c:pt idx="30084">
                  <c:v>612.27944628437</c:v>
                </c:pt>
                <c:pt idx="30085">
                  <c:v>612.0852136259589</c:v>
                </c:pt>
                <c:pt idx="30086">
                  <c:v>608.0294473973</c:v>
                </c:pt>
                <c:pt idx="30087">
                  <c:v>607.6176810548</c:v>
                </c:pt>
                <c:pt idx="30088">
                  <c:v>613.6304254926288</c:v>
                </c:pt>
                <c:pt idx="30089">
                  <c:v>615.84207705489</c:v>
                </c:pt>
                <c:pt idx="30090">
                  <c:v>621.31639947285</c:v>
                </c:pt>
                <c:pt idx="30091">
                  <c:v>627.57543903691</c:v>
                </c:pt>
                <c:pt idx="30092">
                  <c:v>643.04970542356</c:v>
                </c:pt>
                <c:pt idx="30093">
                  <c:v>649.4297834231501</c:v>
                </c:pt>
                <c:pt idx="30094">
                  <c:v>658.5131192855494</c:v>
                </c:pt>
                <c:pt idx="30095">
                  <c:v>663.4085398126</c:v>
                </c:pt>
                <c:pt idx="30096">
                  <c:v>661.75959466815</c:v>
                </c:pt>
                <c:pt idx="30098">
                  <c:v>675.9726049559389</c:v>
                </c:pt>
                <c:pt idx="30101">
                  <c:v>672.86930477845</c:v>
                </c:pt>
                <c:pt idx="30102">
                  <c:v>667.9154132212301</c:v>
                </c:pt>
                <c:pt idx="30103">
                  <c:v>654.7699238747389</c:v>
                </c:pt>
                <c:pt idx="30104">
                  <c:v>642.79729122146</c:v>
                </c:pt>
                <c:pt idx="30105">
                  <c:v>634.90300036196</c:v>
                </c:pt>
                <c:pt idx="30106">
                  <c:v>626.3854251250489</c:v>
                </c:pt>
                <c:pt idx="30107">
                  <c:v>619.04894777332</c:v>
                </c:pt>
                <c:pt idx="30108">
                  <c:v>625.76339644304</c:v>
                </c:pt>
                <c:pt idx="30109">
                  <c:v>622.0000688305088</c:v>
                </c:pt>
                <c:pt idx="30110">
                  <c:v>618.78234461498</c:v>
                </c:pt>
                <c:pt idx="30111">
                  <c:v>612.7764181804594</c:v>
                </c:pt>
                <c:pt idx="30112">
                  <c:v>611.00503286158</c:v>
                </c:pt>
                <c:pt idx="30113">
                  <c:v>615.10567974758</c:v>
                </c:pt>
                <c:pt idx="30114">
                  <c:v>613.6852690427</c:v>
                </c:pt>
                <c:pt idx="30115">
                  <c:v>613.5714633549</c:v>
                </c:pt>
                <c:pt idx="30116">
                  <c:v>608.99422854238</c:v>
                </c:pt>
                <c:pt idx="30117">
                  <c:v>608.03597269048</c:v>
                </c:pt>
                <c:pt idx="30118">
                  <c:v>607.2839765766</c:v>
                </c:pt>
                <c:pt idx="30119">
                  <c:v>613.8034144099</c:v>
                </c:pt>
                <c:pt idx="30120">
                  <c:v>611.22051630618</c:v>
                </c:pt>
                <c:pt idx="30124">
                  <c:v>612.78722265932</c:v>
                </c:pt>
                <c:pt idx="30125">
                  <c:v>611.66425822774</c:v>
                </c:pt>
                <c:pt idx="30126">
                  <c:v>611.1930741996</c:v>
                </c:pt>
                <c:pt idx="30129">
                  <c:v>605.7206814850994</c:v>
                </c:pt>
                <c:pt idx="30130">
                  <c:v>606.91803636894</c:v>
                </c:pt>
                <c:pt idx="30131">
                  <c:v>611.80432671746</c:v>
                </c:pt>
                <c:pt idx="30132">
                  <c:v>612.0324292831589</c:v>
                </c:pt>
                <c:pt idx="30133">
                  <c:v>612.27273106446</c:v>
                </c:pt>
                <c:pt idx="30134">
                  <c:v>609.36580195985</c:v>
                </c:pt>
                <c:pt idx="30135">
                  <c:v>609.8377701449288</c:v>
                </c:pt>
                <c:pt idx="30136">
                  <c:v>609.55987120534</c:v>
                </c:pt>
                <c:pt idx="30137">
                  <c:v>615.3576361047976</c:v>
                </c:pt>
                <c:pt idx="30138">
                  <c:v>618.6370948222286</c:v>
                </c:pt>
                <c:pt idx="30139">
                  <c:v>614.25783719838</c:v>
                </c:pt>
                <c:pt idx="30140">
                  <c:v>611.60994282069</c:v>
                </c:pt>
                <c:pt idx="30142">
                  <c:v>609.2052564931994</c:v>
                </c:pt>
                <c:pt idx="30143">
                  <c:v>613.55489349906</c:v>
                </c:pt>
                <c:pt idx="30144">
                  <c:v>609.48860620756</c:v>
                </c:pt>
                <c:pt idx="30145">
                  <c:v>608.66900657214</c:v>
                </c:pt>
                <c:pt idx="30146">
                  <c:v>608.43562566936</c:v>
                </c:pt>
                <c:pt idx="30147">
                  <c:v>608.24738018088</c:v>
                </c:pt>
                <c:pt idx="30148">
                  <c:v>608.3386599035994</c:v>
                </c:pt>
                <c:pt idx="30149">
                  <c:v>612.9170964741394</c:v>
                </c:pt>
                <c:pt idx="30150">
                  <c:v>608.8096257899377</c:v>
                </c:pt>
                <c:pt idx="30151">
                  <c:v>609.70190319758</c:v>
                </c:pt>
                <c:pt idx="30152">
                  <c:v>609.45354847978</c:v>
                </c:pt>
                <c:pt idx="30153">
                  <c:v>609.2632449365205</c:v>
                </c:pt>
                <c:pt idx="30154">
                  <c:v>609.22297893834</c:v>
                </c:pt>
                <c:pt idx="30155">
                  <c:v>608.21936687246</c:v>
                </c:pt>
                <c:pt idx="30156">
                  <c:v>609.8977367502</c:v>
                </c:pt>
                <c:pt idx="30159">
                  <c:v>607.4529692853177</c:v>
                </c:pt>
                <c:pt idx="30160">
                  <c:v>607.41133613326</c:v>
                </c:pt>
                <c:pt idx="30161">
                  <c:v>613.09311577926</c:v>
                </c:pt>
                <c:pt idx="30162">
                  <c:v>613.4670058470588</c:v>
                </c:pt>
                <c:pt idx="30164">
                  <c:v>609.6088163929201</c:v>
                </c:pt>
                <c:pt idx="30167">
                  <c:v>611.02401235486</c:v>
                </c:pt>
                <c:pt idx="30168">
                  <c:v>607.0971117902587</c:v>
                </c:pt>
                <c:pt idx="30169">
                  <c:v>607.62885926086</c:v>
                </c:pt>
                <c:pt idx="30170">
                  <c:v>607.6121824902589</c:v>
                </c:pt>
                <c:pt idx="30171">
                  <c:v>608.8828708552801</c:v>
                </c:pt>
                <c:pt idx="30172">
                  <c:v>609.8385088209587</c:v>
                </c:pt>
                <c:pt idx="30173">
                  <c:v>609.6034697034</c:v>
                </c:pt>
                <c:pt idx="30175">
                  <c:v>613.12569461458</c:v>
                </c:pt>
                <c:pt idx="30176">
                  <c:v>613.05603859384</c:v>
                </c:pt>
                <c:pt idx="30177">
                  <c:v>608.95754224164</c:v>
                </c:pt>
                <c:pt idx="30178">
                  <c:v>609.065530276</c:v>
                </c:pt>
                <c:pt idx="30179">
                  <c:v>609.3941981308</c:v>
                </c:pt>
                <c:pt idx="30180">
                  <c:v>609.2225813713</c:v>
                </c:pt>
                <c:pt idx="30181">
                  <c:v>606.96137160674</c:v>
                </c:pt>
                <c:pt idx="30182">
                  <c:v>605.68453045182</c:v>
                </c:pt>
                <c:pt idx="30184">
                  <c:v>611.30578507118</c:v>
                </c:pt>
                <c:pt idx="30186">
                  <c:v>611.29749274398</c:v>
                </c:pt>
                <c:pt idx="30187">
                  <c:v>611.90876119807</c:v>
                </c:pt>
                <c:pt idx="30188">
                  <c:v>612.04036533854</c:v>
                </c:pt>
                <c:pt idx="30189">
                  <c:v>611.67748422908</c:v>
                </c:pt>
                <c:pt idx="30190">
                  <c:v>608.908898276251</c:v>
                </c:pt>
                <c:pt idx="30191">
                  <c:v>609.0912029958189</c:v>
                </c:pt>
                <c:pt idx="30194">
                  <c:v>608.18882722103</c:v>
                </c:pt>
                <c:pt idx="30195">
                  <c:v>608.01947076544</c:v>
                </c:pt>
                <c:pt idx="30196">
                  <c:v>608.6556480295</c:v>
                </c:pt>
                <c:pt idx="30197">
                  <c:v>609.5211046354287</c:v>
                </c:pt>
                <c:pt idx="30198">
                  <c:v>609.25956721729</c:v>
                </c:pt>
                <c:pt idx="30200">
                  <c:v>611.2796998852288</c:v>
                </c:pt>
                <c:pt idx="30201">
                  <c:v>611.5969348144394</c:v>
                </c:pt>
                <c:pt idx="30202">
                  <c:v>608.52229555695</c:v>
                </c:pt>
                <c:pt idx="30203">
                  <c:v>609.1979010944588</c:v>
                </c:pt>
                <c:pt idx="30204">
                  <c:v>609.38388273692</c:v>
                </c:pt>
                <c:pt idx="30205">
                  <c:v>611.0505227979278</c:v>
                </c:pt>
                <c:pt idx="30206">
                  <c:v>607.74911850125</c:v>
                </c:pt>
                <c:pt idx="30207">
                  <c:v>608.16673803953</c:v>
                </c:pt>
                <c:pt idx="30208">
                  <c:v>608.40659634054</c:v>
                </c:pt>
                <c:pt idx="30209">
                  <c:v>609.0205258076294</c:v>
                </c:pt>
                <c:pt idx="30210">
                  <c:v>608.9230274916994</c:v>
                </c:pt>
                <c:pt idx="30211">
                  <c:v>609.5919554841794</c:v>
                </c:pt>
                <c:pt idx="30212">
                  <c:v>544.9674358585501</c:v>
                </c:pt>
                <c:pt idx="30213">
                  <c:v>364.22182247746</c:v>
                </c:pt>
                <c:pt idx="30214">
                  <c:v>298.4865869154596</c:v>
                </c:pt>
                <c:pt idx="30216">
                  <c:v>437.07959681743</c:v>
                </c:pt>
                <c:pt idx="30217">
                  <c:v>437.32966219819</c:v>
                </c:pt>
                <c:pt idx="30218">
                  <c:v>499.86333388918</c:v>
                </c:pt>
                <c:pt idx="30219">
                  <c:v>607.14390635105</c:v>
                </c:pt>
                <c:pt idx="30220">
                  <c:v>607.6952671227789</c:v>
                </c:pt>
                <c:pt idx="30221">
                  <c:v>607.6786531695505</c:v>
                </c:pt>
                <c:pt idx="30222">
                  <c:v>612.31381865632</c:v>
                </c:pt>
                <c:pt idx="30223">
                  <c:v>609.5118188593701</c:v>
                </c:pt>
                <c:pt idx="30224">
                  <c:v>468.57028359108</c:v>
                </c:pt>
                <c:pt idx="30225">
                  <c:v>503.0839600919899</c:v>
                </c:pt>
                <c:pt idx="30226">
                  <c:v>559.7454296509</c:v>
                </c:pt>
                <c:pt idx="30227">
                  <c:v>613.4910615859085</c:v>
                </c:pt>
                <c:pt idx="30229">
                  <c:v>611.79667541583</c:v>
                </c:pt>
                <c:pt idx="30230">
                  <c:v>612.5121946018294</c:v>
                </c:pt>
                <c:pt idx="30231">
                  <c:v>613.68094903408</c:v>
                </c:pt>
                <c:pt idx="30232">
                  <c:v>605.35534995693</c:v>
                </c:pt>
                <c:pt idx="30233">
                  <c:v>607.95159092959</c:v>
                </c:pt>
                <c:pt idx="30234">
                  <c:v>611.0422951820375</c:v>
                </c:pt>
                <c:pt idx="30235">
                  <c:v>612.32371080111</c:v>
                </c:pt>
                <c:pt idx="30236">
                  <c:v>609.22871055294</c:v>
                </c:pt>
                <c:pt idx="30238">
                  <c:v>611.2472190586</c:v>
                </c:pt>
                <c:pt idx="30239">
                  <c:v>611.9459968319183</c:v>
                </c:pt>
                <c:pt idx="30240">
                  <c:v>608.90058947645</c:v>
                </c:pt>
                <c:pt idx="30242">
                  <c:v>612.0026242898589</c:v>
                </c:pt>
                <c:pt idx="30243">
                  <c:v>613.41175094703</c:v>
                </c:pt>
                <c:pt idx="30244">
                  <c:v>614.3060922549494</c:v>
                </c:pt>
                <c:pt idx="30245">
                  <c:v>611.09844025543</c:v>
                </c:pt>
                <c:pt idx="30246">
                  <c:v>615.6657268217889</c:v>
                </c:pt>
                <c:pt idx="30247">
                  <c:v>611.36540747613</c:v>
                </c:pt>
                <c:pt idx="30248">
                  <c:v>612.3028085196801</c:v>
                </c:pt>
                <c:pt idx="30251">
                  <c:v>611.83403885788</c:v>
                </c:pt>
                <c:pt idx="30252">
                  <c:v>612.56804777549</c:v>
                </c:pt>
                <c:pt idx="30253">
                  <c:v>609.39643462307</c:v>
                </c:pt>
                <c:pt idx="30254">
                  <c:v>578.6397483815199</c:v>
                </c:pt>
                <c:pt idx="30255">
                  <c:v>579.5265051335289</c:v>
                </c:pt>
                <c:pt idx="30257">
                  <c:v>577.8202150378999</c:v>
                </c:pt>
                <c:pt idx="30258">
                  <c:v>579.4444358519294</c:v>
                </c:pt>
                <c:pt idx="30260">
                  <c:v>523.9895911797</c:v>
                </c:pt>
                <c:pt idx="30261">
                  <c:v>408.17289404878</c:v>
                </c:pt>
                <c:pt idx="30263">
                  <c:v>373.8846330955101</c:v>
                </c:pt>
                <c:pt idx="30264">
                  <c:v>403.596586048839</c:v>
                </c:pt>
                <c:pt idx="30265">
                  <c:v>404.583579444899</c:v>
                </c:pt>
                <c:pt idx="30266">
                  <c:v>404.7230364910988</c:v>
                </c:pt>
                <c:pt idx="30267">
                  <c:v>408.12147756831</c:v>
                </c:pt>
                <c:pt idx="30268">
                  <c:v>408.5815015503699</c:v>
                </c:pt>
                <c:pt idx="30269">
                  <c:v>408.9139057064891</c:v>
                </c:pt>
                <c:pt idx="30270">
                  <c:v>462.2399951021</c:v>
                </c:pt>
                <c:pt idx="30271">
                  <c:v>531.4707849925201</c:v>
                </c:pt>
                <c:pt idx="30272">
                  <c:v>535.45378771445</c:v>
                </c:pt>
                <c:pt idx="30273">
                  <c:v>509.83922577244</c:v>
                </c:pt>
                <c:pt idx="30274">
                  <c:v>405.6447993517501</c:v>
                </c:pt>
                <c:pt idx="30275">
                  <c:v>405.66541125492</c:v>
                </c:pt>
                <c:pt idx="30276">
                  <c:v>406.23464955472</c:v>
                </c:pt>
                <c:pt idx="30277">
                  <c:v>406.3724180664996</c:v>
                </c:pt>
                <c:pt idx="30278">
                  <c:v>406.95106020357</c:v>
                </c:pt>
                <c:pt idx="30279">
                  <c:v>407.46296208384</c:v>
                </c:pt>
                <c:pt idx="30280">
                  <c:v>407.94770167853</c:v>
                </c:pt>
                <c:pt idx="30281">
                  <c:v>408.461631088009</c:v>
                </c:pt>
                <c:pt idx="30282">
                  <c:v>407.3743704146599</c:v>
                </c:pt>
                <c:pt idx="30283">
                  <c:v>404.2451981610299</c:v>
                </c:pt>
                <c:pt idx="30284">
                  <c:v>404.9262663274699</c:v>
                </c:pt>
                <c:pt idx="30285">
                  <c:v>405.53092066947</c:v>
                </c:pt>
                <c:pt idx="30286">
                  <c:v>405.8931133109699</c:v>
                </c:pt>
                <c:pt idx="30287">
                  <c:v>406.4574537109099</c:v>
                </c:pt>
                <c:pt idx="30288">
                  <c:v>406.963958317579</c:v>
                </c:pt>
                <c:pt idx="30289">
                  <c:v>409.343285442699</c:v>
                </c:pt>
                <c:pt idx="30290">
                  <c:v>519.7689950254094</c:v>
                </c:pt>
                <c:pt idx="30291">
                  <c:v>582.59954305621</c:v>
                </c:pt>
                <c:pt idx="30292">
                  <c:v>583.3898035821001</c:v>
                </c:pt>
                <c:pt idx="30294">
                  <c:v>614.76407017135</c:v>
                </c:pt>
                <c:pt idx="30295">
                  <c:v>613.2535135857694</c:v>
                </c:pt>
                <c:pt idx="30296">
                  <c:v>615.40661935038</c:v>
                </c:pt>
                <c:pt idx="30297">
                  <c:v>615.95703454182</c:v>
                </c:pt>
                <c:pt idx="30298">
                  <c:v>611.68574334488</c:v>
                </c:pt>
                <c:pt idx="30301">
                  <c:v>607.6251561910188</c:v>
                </c:pt>
                <c:pt idx="30302">
                  <c:v>604.91772123845</c:v>
                </c:pt>
                <c:pt idx="30303">
                  <c:v>607.71476299327</c:v>
                </c:pt>
                <c:pt idx="30304">
                  <c:v>609.1838241775</c:v>
                </c:pt>
                <c:pt idx="30306">
                  <c:v>606.43343821341</c:v>
                </c:pt>
                <c:pt idx="30307">
                  <c:v>607.96373506466</c:v>
                </c:pt>
                <c:pt idx="30308">
                  <c:v>608.24629165109</c:v>
                </c:pt>
                <c:pt idx="30309">
                  <c:v>604.56908065193</c:v>
                </c:pt>
                <c:pt idx="30312">
                  <c:v>601.20073844326</c:v>
                </c:pt>
                <c:pt idx="30313">
                  <c:v>599.3921185420094</c:v>
                </c:pt>
                <c:pt idx="30314">
                  <c:v>598.6493587904494</c:v>
                </c:pt>
                <c:pt idx="30316">
                  <c:v>602.52843089957</c:v>
                </c:pt>
                <c:pt idx="30317">
                  <c:v>598.6524228398089</c:v>
                </c:pt>
                <c:pt idx="30318">
                  <c:v>593.1486903165905</c:v>
                </c:pt>
                <c:pt idx="30319">
                  <c:v>592.2860442499005</c:v>
                </c:pt>
                <c:pt idx="30320">
                  <c:v>593.3674216762294</c:v>
                </c:pt>
                <c:pt idx="30321">
                  <c:v>594.2529727833401</c:v>
                </c:pt>
                <c:pt idx="30322">
                  <c:v>593.59933656338</c:v>
                </c:pt>
                <c:pt idx="30323">
                  <c:v>594.6711655623</c:v>
                </c:pt>
                <c:pt idx="30324">
                  <c:v>594.1251676815489</c:v>
                </c:pt>
                <c:pt idx="30326">
                  <c:v>525.6524618295589</c:v>
                </c:pt>
                <c:pt idx="30327">
                  <c:v>533.8266830951985</c:v>
                </c:pt>
                <c:pt idx="30329">
                  <c:v>541.00336693824</c:v>
                </c:pt>
                <c:pt idx="30330">
                  <c:v>535.7171068043988</c:v>
                </c:pt>
                <c:pt idx="30331">
                  <c:v>495.971048869579</c:v>
                </c:pt>
                <c:pt idx="30332">
                  <c:v>372.387917986579</c:v>
                </c:pt>
                <c:pt idx="30333">
                  <c:v>243.79607226052</c:v>
                </c:pt>
                <c:pt idx="30334">
                  <c:v>325.2089028264199</c:v>
                </c:pt>
                <c:pt idx="30335">
                  <c:v>327.3377767176191</c:v>
                </c:pt>
                <c:pt idx="30450">
                  <c:v>554.5652868253285</c:v>
                </c:pt>
                <c:pt idx="30451">
                  <c:v>605.74145937015</c:v>
                </c:pt>
                <c:pt idx="30452">
                  <c:v>605.76823907965</c:v>
                </c:pt>
                <c:pt idx="30453">
                  <c:v>607.98216206956</c:v>
                </c:pt>
                <c:pt idx="30454">
                  <c:v>604.1348576759499</c:v>
                </c:pt>
                <c:pt idx="30455">
                  <c:v>605.25609835691</c:v>
                </c:pt>
                <c:pt idx="30456">
                  <c:v>605.7453188855586</c:v>
                </c:pt>
                <c:pt idx="30457">
                  <c:v>605.29327689743</c:v>
                </c:pt>
                <c:pt idx="30458">
                  <c:v>599.31932713884</c:v>
                </c:pt>
                <c:pt idx="30459">
                  <c:v>599.6603885180105</c:v>
                </c:pt>
                <c:pt idx="30460">
                  <c:v>601.3552612973189</c:v>
                </c:pt>
                <c:pt idx="30461">
                  <c:v>602.46336147763</c:v>
                </c:pt>
                <c:pt idx="30462">
                  <c:v>601.0581351652294</c:v>
                </c:pt>
                <c:pt idx="30463">
                  <c:v>602.63190047382</c:v>
                </c:pt>
                <c:pt idx="30464">
                  <c:v>604.83414674761</c:v>
                </c:pt>
                <c:pt idx="30465">
                  <c:v>602.495964576</c:v>
                </c:pt>
                <c:pt idx="30466">
                  <c:v>602.85473416417</c:v>
                </c:pt>
                <c:pt idx="30467">
                  <c:v>604.24763335129</c:v>
                </c:pt>
                <c:pt idx="30468">
                  <c:v>604.4196408410501</c:v>
                </c:pt>
                <c:pt idx="30469">
                  <c:v>602.13622167918</c:v>
                </c:pt>
                <c:pt idx="30470">
                  <c:v>602.9186641169488</c:v>
                </c:pt>
                <c:pt idx="30471">
                  <c:v>603.4827583830094</c:v>
                </c:pt>
                <c:pt idx="30473">
                  <c:v>692.0844621199101</c:v>
                </c:pt>
                <c:pt idx="30474">
                  <c:v>675.01059496464</c:v>
                </c:pt>
                <c:pt idx="30475">
                  <c:v>675.0576766801094</c:v>
                </c:pt>
                <c:pt idx="30476">
                  <c:v>674.8591516009587</c:v>
                </c:pt>
                <c:pt idx="30477">
                  <c:v>676.38778257118</c:v>
                </c:pt>
                <c:pt idx="30478">
                  <c:v>673.58081212032</c:v>
                </c:pt>
                <c:pt idx="30479">
                  <c:v>675.2130004070005</c:v>
                </c:pt>
                <c:pt idx="30480">
                  <c:v>678.31893683353</c:v>
                </c:pt>
                <c:pt idx="30481">
                  <c:v>683.15885205522</c:v>
                </c:pt>
                <c:pt idx="30483">
                  <c:v>681.997150491998</c:v>
                </c:pt>
                <c:pt idx="30484">
                  <c:v>684.70787999168</c:v>
                </c:pt>
                <c:pt idx="30485">
                  <c:v>686.7662197003589</c:v>
                </c:pt>
                <c:pt idx="30487">
                  <c:v>687.6461165444389</c:v>
                </c:pt>
                <c:pt idx="30488">
                  <c:v>672.4812755273505</c:v>
                </c:pt>
                <c:pt idx="30490">
                  <c:v>613.10612226316</c:v>
                </c:pt>
                <c:pt idx="30491">
                  <c:v>598.6482364843089</c:v>
                </c:pt>
                <c:pt idx="30492">
                  <c:v>596.77089453364</c:v>
                </c:pt>
                <c:pt idx="30493">
                  <c:v>598.0334179824494</c:v>
                </c:pt>
                <c:pt idx="30494">
                  <c:v>598.096396979111</c:v>
                </c:pt>
                <c:pt idx="30495">
                  <c:v>595.7327283458201</c:v>
                </c:pt>
                <c:pt idx="30496">
                  <c:v>596.33431803986</c:v>
                </c:pt>
                <c:pt idx="30497">
                  <c:v>597.6176751451001</c:v>
                </c:pt>
                <c:pt idx="30498">
                  <c:v>597.70859866125</c:v>
                </c:pt>
                <c:pt idx="30499">
                  <c:v>594.81876168878</c:v>
                </c:pt>
                <c:pt idx="30500">
                  <c:v>597.32445242734</c:v>
                </c:pt>
                <c:pt idx="30501">
                  <c:v>597.62366052981</c:v>
                </c:pt>
                <c:pt idx="30502">
                  <c:v>598.95510956236</c:v>
                </c:pt>
                <c:pt idx="30503">
                  <c:v>596.1755978476</c:v>
                </c:pt>
                <c:pt idx="30504">
                  <c:v>597.94978754276</c:v>
                </c:pt>
                <c:pt idx="30505">
                  <c:v>598.340167064968</c:v>
                </c:pt>
                <c:pt idx="30506">
                  <c:v>599.6449201253994</c:v>
                </c:pt>
                <c:pt idx="30507">
                  <c:v>597.6620516392194</c:v>
                </c:pt>
                <c:pt idx="30508">
                  <c:v>598.68299769934</c:v>
                </c:pt>
                <c:pt idx="30509">
                  <c:v>438.5904263496399</c:v>
                </c:pt>
                <c:pt idx="30712">
                  <c:v>451.5982059991599</c:v>
                </c:pt>
                <c:pt idx="30713">
                  <c:v>499.5943398676888</c:v>
                </c:pt>
                <c:pt idx="30714">
                  <c:v>548.36438324436</c:v>
                </c:pt>
                <c:pt idx="30716">
                  <c:v>584.61427806813</c:v>
                </c:pt>
                <c:pt idx="30717">
                  <c:v>585.0477090217194</c:v>
                </c:pt>
                <c:pt idx="30718">
                  <c:v>586.2085441866101</c:v>
                </c:pt>
                <c:pt idx="30719">
                  <c:v>582.87979568091</c:v>
                </c:pt>
                <c:pt idx="30720">
                  <c:v>582.9463998931085</c:v>
                </c:pt>
                <c:pt idx="30721">
                  <c:v>583.4413373395901</c:v>
                </c:pt>
                <c:pt idx="30722">
                  <c:v>583.1418851035701</c:v>
                </c:pt>
                <c:pt idx="30723">
                  <c:v>589.1400095598505</c:v>
                </c:pt>
                <c:pt idx="30724">
                  <c:v>585.4425927244479</c:v>
                </c:pt>
                <c:pt idx="30725">
                  <c:v>585.4666081184077</c:v>
                </c:pt>
                <c:pt idx="30726">
                  <c:v>586.6956209308</c:v>
                </c:pt>
                <c:pt idx="30727">
                  <c:v>587.1074996992094</c:v>
                </c:pt>
                <c:pt idx="30728">
                  <c:v>583.88187699978</c:v>
                </c:pt>
                <c:pt idx="30729">
                  <c:v>584.241708267311</c:v>
                </c:pt>
                <c:pt idx="30730">
                  <c:v>584.15168015286</c:v>
                </c:pt>
                <c:pt idx="30731">
                  <c:v>585.39682851623</c:v>
                </c:pt>
                <c:pt idx="30732">
                  <c:v>586.0663694992078</c:v>
                </c:pt>
                <c:pt idx="30733">
                  <c:v>581.92327202048</c:v>
                </c:pt>
                <c:pt idx="30734">
                  <c:v>582.7957269185</c:v>
                </c:pt>
                <c:pt idx="30735">
                  <c:v>583.28551662737</c:v>
                </c:pt>
                <c:pt idx="30736">
                  <c:v>589.04250430729</c:v>
                </c:pt>
                <c:pt idx="30737">
                  <c:v>586.99788020747</c:v>
                </c:pt>
                <c:pt idx="30738">
                  <c:v>618.18605568227</c:v>
                </c:pt>
                <c:pt idx="30739">
                  <c:v>664.08146929961</c:v>
                </c:pt>
                <c:pt idx="30740">
                  <c:v>671.06040193772</c:v>
                </c:pt>
                <c:pt idx="30741">
                  <c:v>667.57065895016</c:v>
                </c:pt>
                <c:pt idx="30742">
                  <c:v>664.23905956644</c:v>
                </c:pt>
                <c:pt idx="30744">
                  <c:v>671.56189117657</c:v>
                </c:pt>
                <c:pt idx="30745">
                  <c:v>674.8226957870785</c:v>
                </c:pt>
                <c:pt idx="30746">
                  <c:v>676.3912449937083</c:v>
                </c:pt>
                <c:pt idx="30747">
                  <c:v>666.87605195014</c:v>
                </c:pt>
                <c:pt idx="30748">
                  <c:v>669.63981775246</c:v>
                </c:pt>
                <c:pt idx="30750">
                  <c:v>666.79696329486</c:v>
                </c:pt>
                <c:pt idx="30751">
                  <c:v>669.9376410241389</c:v>
                </c:pt>
                <c:pt idx="30753">
                  <c:v>676.3098928649894</c:v>
                </c:pt>
                <c:pt idx="30754">
                  <c:v>673.8757661475801</c:v>
                </c:pt>
                <c:pt idx="30755">
                  <c:v>658.38310360721</c:v>
                </c:pt>
                <c:pt idx="30756">
                  <c:v>659.49649192002</c:v>
                </c:pt>
                <c:pt idx="30757">
                  <c:v>659.67887386551</c:v>
                </c:pt>
                <c:pt idx="30760">
                  <c:v>661.6405122754094</c:v>
                </c:pt>
                <c:pt idx="30761">
                  <c:v>662.23474873204</c:v>
                </c:pt>
                <c:pt idx="30762">
                  <c:v>662.10390808035</c:v>
                </c:pt>
                <c:pt idx="30763">
                  <c:v>661.95500920133</c:v>
                </c:pt>
                <c:pt idx="30764">
                  <c:v>658.08211862794</c:v>
                </c:pt>
                <c:pt idx="30765">
                  <c:v>663.1365347711</c:v>
                </c:pt>
                <c:pt idx="30766">
                  <c:v>662.5563039078401</c:v>
                </c:pt>
                <c:pt idx="30767">
                  <c:v>663.0053491256299</c:v>
                </c:pt>
                <c:pt idx="30768">
                  <c:v>663.77868688019</c:v>
                </c:pt>
                <c:pt idx="30769">
                  <c:v>669.7243204239094</c:v>
                </c:pt>
                <c:pt idx="30770">
                  <c:v>673.2051937112101</c:v>
                </c:pt>
                <c:pt idx="30771">
                  <c:v>665.67720482716</c:v>
                </c:pt>
                <c:pt idx="30772">
                  <c:v>662.8396247136787</c:v>
                </c:pt>
                <c:pt idx="30773">
                  <c:v>661.5661978225883</c:v>
                </c:pt>
                <c:pt idx="30774">
                  <c:v>661.6361749449101</c:v>
                </c:pt>
                <c:pt idx="30775">
                  <c:v>664.48316314055</c:v>
                </c:pt>
                <c:pt idx="30776">
                  <c:v>641.99417520349</c:v>
                </c:pt>
                <c:pt idx="30777">
                  <c:v>598.2865115838</c:v>
                </c:pt>
                <c:pt idx="30778">
                  <c:v>594.9690276819679</c:v>
                </c:pt>
                <c:pt idx="30779">
                  <c:v>591.18224969799</c:v>
                </c:pt>
                <c:pt idx="30781">
                  <c:v>591.09618313311</c:v>
                </c:pt>
                <c:pt idx="30782">
                  <c:v>594.32837081684</c:v>
                </c:pt>
                <c:pt idx="30783">
                  <c:v>599.7609606253999</c:v>
                </c:pt>
                <c:pt idx="30784">
                  <c:v>367.62275228705</c:v>
                </c:pt>
                <c:pt idx="30829">
                  <c:v>457.85076999438</c:v>
                </c:pt>
                <c:pt idx="30830">
                  <c:v>458.381907471049</c:v>
                </c:pt>
                <c:pt idx="30831">
                  <c:v>617.9121821991901</c:v>
                </c:pt>
                <c:pt idx="30832">
                  <c:v>617.9468634498194</c:v>
                </c:pt>
                <c:pt idx="30833">
                  <c:v>613.17919259038</c:v>
                </c:pt>
                <c:pt idx="30834">
                  <c:v>613.1579205703</c:v>
                </c:pt>
                <c:pt idx="30835">
                  <c:v>618.2578211964183</c:v>
                </c:pt>
                <c:pt idx="30836">
                  <c:v>618.34973244974</c:v>
                </c:pt>
                <c:pt idx="30837">
                  <c:v>469.14536438622</c:v>
                </c:pt>
                <c:pt idx="30838">
                  <c:v>258.39784656301</c:v>
                </c:pt>
                <c:pt idx="30839">
                  <c:v>309.8673767085496</c:v>
                </c:pt>
                <c:pt idx="30840">
                  <c:v>616.1822666964488</c:v>
                </c:pt>
                <c:pt idx="30841">
                  <c:v>515.5825387119401</c:v>
                </c:pt>
                <c:pt idx="30842">
                  <c:v>429.65141686085</c:v>
                </c:pt>
                <c:pt idx="30843">
                  <c:v>431.22367859391</c:v>
                </c:pt>
                <c:pt idx="30845">
                  <c:v>615.7872447560805</c:v>
                </c:pt>
                <c:pt idx="30846">
                  <c:v>618.48514166431</c:v>
                </c:pt>
                <c:pt idx="30847">
                  <c:v>618.1220059914389</c:v>
                </c:pt>
                <c:pt idx="30848">
                  <c:v>618.16357171625</c:v>
                </c:pt>
                <c:pt idx="30849">
                  <c:v>618.1776994911494</c:v>
                </c:pt>
                <c:pt idx="30850">
                  <c:v>618.85861257743</c:v>
                </c:pt>
                <c:pt idx="30851">
                  <c:v>619.0680402163205</c:v>
                </c:pt>
                <c:pt idx="30852">
                  <c:v>619.21479939943</c:v>
                </c:pt>
                <c:pt idx="30853">
                  <c:v>618.81557370699</c:v>
                </c:pt>
                <c:pt idx="30854">
                  <c:v>624.84298465855</c:v>
                </c:pt>
                <c:pt idx="30856">
                  <c:v>619.5140449532801</c:v>
                </c:pt>
                <c:pt idx="30857">
                  <c:v>619.81778094104</c:v>
                </c:pt>
                <c:pt idx="30858">
                  <c:v>624.8265559430289</c:v>
                </c:pt>
                <c:pt idx="30859">
                  <c:v>617.8289437851494</c:v>
                </c:pt>
                <c:pt idx="30860">
                  <c:v>617.5552413665</c:v>
                </c:pt>
                <c:pt idx="30861">
                  <c:v>618.17451896893</c:v>
                </c:pt>
                <c:pt idx="30862">
                  <c:v>618.14994708704</c:v>
                </c:pt>
                <c:pt idx="30863">
                  <c:v>619.87303394686</c:v>
                </c:pt>
                <c:pt idx="30864">
                  <c:v>619.63984751378</c:v>
                </c:pt>
                <c:pt idx="30867">
                  <c:v>621.37376717603</c:v>
                </c:pt>
                <c:pt idx="30871">
                  <c:v>625.49068045835</c:v>
                </c:pt>
                <c:pt idx="30872">
                  <c:v>621.43777438763</c:v>
                </c:pt>
                <c:pt idx="30873">
                  <c:v>621.44399976701</c:v>
                </c:pt>
                <c:pt idx="30874">
                  <c:v>621.7669228229578</c:v>
                </c:pt>
                <c:pt idx="30875">
                  <c:v>621.14387425092</c:v>
                </c:pt>
                <c:pt idx="30876">
                  <c:v>622.51277461131</c:v>
                </c:pt>
                <c:pt idx="30877">
                  <c:v>619.4705028973</c:v>
                </c:pt>
                <c:pt idx="30878">
                  <c:v>619.67851169005</c:v>
                </c:pt>
                <c:pt idx="30879">
                  <c:v>619.9076866138089</c:v>
                </c:pt>
                <c:pt idx="30880">
                  <c:v>621.25428678689</c:v>
                </c:pt>
                <c:pt idx="30881">
                  <c:v>621.421642052959</c:v>
                </c:pt>
                <c:pt idx="30882">
                  <c:v>621.59800466084</c:v>
                </c:pt>
                <c:pt idx="30883">
                  <c:v>621.1767212540805</c:v>
                </c:pt>
                <c:pt idx="30884">
                  <c:v>617.55221765719</c:v>
                </c:pt>
                <c:pt idx="30885">
                  <c:v>623.30998427416</c:v>
                </c:pt>
                <c:pt idx="30886">
                  <c:v>622.9160400783101</c:v>
                </c:pt>
                <c:pt idx="30887">
                  <c:v>623.12200815031</c:v>
                </c:pt>
                <c:pt idx="30888">
                  <c:v>619.77081335042</c:v>
                </c:pt>
                <c:pt idx="30889">
                  <c:v>619.6508373886501</c:v>
                </c:pt>
                <c:pt idx="30890">
                  <c:v>624.33963032801</c:v>
                </c:pt>
                <c:pt idx="30891">
                  <c:v>624.72280179784</c:v>
                </c:pt>
                <c:pt idx="30892">
                  <c:v>623.9422354371999</c:v>
                </c:pt>
                <c:pt idx="30895">
                  <c:v>626.4006277458286</c:v>
                </c:pt>
                <c:pt idx="30896">
                  <c:v>624.10529871106</c:v>
                </c:pt>
                <c:pt idx="30897">
                  <c:v>622.77291307965</c:v>
                </c:pt>
                <c:pt idx="30898">
                  <c:v>623.3491158954871</c:v>
                </c:pt>
                <c:pt idx="30901">
                  <c:v>622.67466033855</c:v>
                </c:pt>
                <c:pt idx="30902">
                  <c:v>623.2271274012282</c:v>
                </c:pt>
                <c:pt idx="30903">
                  <c:v>622.8173471849075</c:v>
                </c:pt>
                <c:pt idx="30904">
                  <c:v>623.8305507831788</c:v>
                </c:pt>
                <c:pt idx="30905">
                  <c:v>619.78878982337</c:v>
                </c:pt>
                <c:pt idx="30906">
                  <c:v>625.1962586033001</c:v>
                </c:pt>
                <c:pt idx="30907">
                  <c:v>625.98794439789</c:v>
                </c:pt>
                <c:pt idx="30908">
                  <c:v>625.9605559877689</c:v>
                </c:pt>
                <c:pt idx="30909">
                  <c:v>622.19479747533</c:v>
                </c:pt>
                <c:pt idx="30910">
                  <c:v>622.3379978457175</c:v>
                </c:pt>
                <c:pt idx="30911">
                  <c:v>622.69070320051</c:v>
                </c:pt>
                <c:pt idx="30912">
                  <c:v>628.14334283371</c:v>
                </c:pt>
                <c:pt idx="30913">
                  <c:v>628.4220775257394</c:v>
                </c:pt>
                <c:pt idx="30914">
                  <c:v>622.7173841726201</c:v>
                </c:pt>
                <c:pt idx="30915">
                  <c:v>622.1472600552582</c:v>
                </c:pt>
                <c:pt idx="30916">
                  <c:v>622.02699252562</c:v>
                </c:pt>
                <c:pt idx="30917">
                  <c:v>628.316577395438</c:v>
                </c:pt>
                <c:pt idx="30918">
                  <c:v>625.2113089391</c:v>
                </c:pt>
                <c:pt idx="30919">
                  <c:v>626.12167130657</c:v>
                </c:pt>
                <c:pt idx="30920">
                  <c:v>626.4182077358594</c:v>
                </c:pt>
                <c:pt idx="30921">
                  <c:v>626.79180282695</c:v>
                </c:pt>
                <c:pt idx="30922">
                  <c:v>623.12284376515</c:v>
                </c:pt>
                <c:pt idx="30923">
                  <c:v>628.4150349180101</c:v>
                </c:pt>
                <c:pt idx="30924">
                  <c:v>629.25440832342</c:v>
                </c:pt>
                <c:pt idx="30925">
                  <c:v>628.830924914418</c:v>
                </c:pt>
                <c:pt idx="30926">
                  <c:v>624.5487060400405</c:v>
                </c:pt>
                <c:pt idx="30927">
                  <c:v>624.85418793736</c:v>
                </c:pt>
                <c:pt idx="30928">
                  <c:v>631.18136107896</c:v>
                </c:pt>
                <c:pt idx="30930">
                  <c:v>627.7619899439301</c:v>
                </c:pt>
                <c:pt idx="30931">
                  <c:v>625.3379852157686</c:v>
                </c:pt>
                <c:pt idx="30932">
                  <c:v>624.80187190978</c:v>
                </c:pt>
                <c:pt idx="30933">
                  <c:v>624.5131437656901</c:v>
                </c:pt>
                <c:pt idx="30934">
                  <c:v>628.5226066734589</c:v>
                </c:pt>
                <c:pt idx="30935">
                  <c:v>625.8334428512101</c:v>
                </c:pt>
                <c:pt idx="30936">
                  <c:v>626.8397238974383</c:v>
                </c:pt>
                <c:pt idx="30937">
                  <c:v>627.3239594661</c:v>
                </c:pt>
                <c:pt idx="30938">
                  <c:v>627.88985714795</c:v>
                </c:pt>
                <c:pt idx="30939">
                  <c:v>624.6567286158501</c:v>
                </c:pt>
                <c:pt idx="30941">
                  <c:v>631.31047538883</c:v>
                </c:pt>
                <c:pt idx="30942">
                  <c:v>631.9236157068</c:v>
                </c:pt>
                <c:pt idx="30943">
                  <c:v>628.23071602723</c:v>
                </c:pt>
                <c:pt idx="30944">
                  <c:v>629.3645798187994</c:v>
                </c:pt>
                <c:pt idx="30945">
                  <c:v>629.51491554089</c:v>
                </c:pt>
                <c:pt idx="30947">
                  <c:v>632.24979031921</c:v>
                </c:pt>
                <c:pt idx="30948">
                  <c:v>631.493773514391</c:v>
                </c:pt>
                <c:pt idx="30949">
                  <c:v>632.6171263886494</c:v>
                </c:pt>
                <c:pt idx="30950">
                  <c:v>633.3541689145383</c:v>
                </c:pt>
                <c:pt idx="30951">
                  <c:v>629.05263654872</c:v>
                </c:pt>
                <c:pt idx="30952">
                  <c:v>629.4373785853294</c:v>
                </c:pt>
                <c:pt idx="30954">
                  <c:v>596.9179684065489</c:v>
                </c:pt>
                <c:pt idx="30955">
                  <c:v>437.27878467684</c:v>
                </c:pt>
                <c:pt idx="30961">
                  <c:v>322.89363300303</c:v>
                </c:pt>
                <c:pt idx="30962">
                  <c:v>476.96961200943</c:v>
                </c:pt>
                <c:pt idx="30963">
                  <c:v>627.8378320422394</c:v>
                </c:pt>
                <c:pt idx="30964">
                  <c:v>627.4676193772187</c:v>
                </c:pt>
                <c:pt idx="30965">
                  <c:v>634.2392850853694</c:v>
                </c:pt>
                <c:pt idx="30966">
                  <c:v>631.18635081695</c:v>
                </c:pt>
                <c:pt idx="30967">
                  <c:v>631.62423381988</c:v>
                </c:pt>
                <c:pt idx="30968">
                  <c:v>632.42915373802</c:v>
                </c:pt>
                <c:pt idx="30969">
                  <c:v>633.21386329816</c:v>
                </c:pt>
                <c:pt idx="30970">
                  <c:v>633.88448168912</c:v>
                </c:pt>
                <c:pt idx="30972">
                  <c:v>631.53442721998</c:v>
                </c:pt>
                <c:pt idx="30973">
                  <c:v>632.5588577898101</c:v>
                </c:pt>
                <c:pt idx="30974">
                  <c:v>628.6560289194089</c:v>
                </c:pt>
                <c:pt idx="30976">
                  <c:v>633.8682284191086</c:v>
                </c:pt>
                <c:pt idx="30977">
                  <c:v>637.1240832974801</c:v>
                </c:pt>
                <c:pt idx="30978">
                  <c:v>634.0544427489299</c:v>
                </c:pt>
                <c:pt idx="30979">
                  <c:v>634.56399701747</c:v>
                </c:pt>
                <c:pt idx="30980">
                  <c:v>635.3651696914875</c:v>
                </c:pt>
                <c:pt idx="30981">
                  <c:v>632.31581260979</c:v>
                </c:pt>
                <c:pt idx="30982">
                  <c:v>633.0009064759894</c:v>
                </c:pt>
                <c:pt idx="30983">
                  <c:v>633.70861478953</c:v>
                </c:pt>
                <c:pt idx="30984">
                  <c:v>634.733377739381</c:v>
                </c:pt>
                <c:pt idx="30985">
                  <c:v>637.31181827921</c:v>
                </c:pt>
                <c:pt idx="30986">
                  <c:v>637.889377532871</c:v>
                </c:pt>
                <c:pt idx="30987">
                  <c:v>653.4939191771205</c:v>
                </c:pt>
                <c:pt idx="30989">
                  <c:v>668.53335636987</c:v>
                </c:pt>
                <c:pt idx="30990">
                  <c:v>664.05657537451</c:v>
                </c:pt>
                <c:pt idx="30991">
                  <c:v>663.76276251503</c:v>
                </c:pt>
                <c:pt idx="30992">
                  <c:v>667.77007557613</c:v>
                </c:pt>
                <c:pt idx="30993">
                  <c:v>671.6863772054</c:v>
                </c:pt>
                <c:pt idx="30994">
                  <c:v>683.58869214316</c:v>
                </c:pt>
                <c:pt idx="30996">
                  <c:v>689.5322378936783</c:v>
                </c:pt>
                <c:pt idx="30997">
                  <c:v>684.9405643409789</c:v>
                </c:pt>
                <c:pt idx="30999">
                  <c:v>685.3664493222587</c:v>
                </c:pt>
                <c:pt idx="31000">
                  <c:v>688.68867886638</c:v>
                </c:pt>
                <c:pt idx="31001">
                  <c:v>691.10320080749</c:v>
                </c:pt>
                <c:pt idx="31002">
                  <c:v>698.81211855016</c:v>
                </c:pt>
                <c:pt idx="31003">
                  <c:v>703.3715265049588</c:v>
                </c:pt>
                <c:pt idx="31004">
                  <c:v>709.7526483924985</c:v>
                </c:pt>
                <c:pt idx="31005">
                  <c:v>706.04907026167</c:v>
                </c:pt>
                <c:pt idx="31007">
                  <c:v>685.40106753947</c:v>
                </c:pt>
                <c:pt idx="31008">
                  <c:v>676.9711227131494</c:v>
                </c:pt>
                <c:pt idx="31009">
                  <c:v>667.84887228537</c:v>
                </c:pt>
                <c:pt idx="31010">
                  <c:v>667.2420349867001</c:v>
                </c:pt>
                <c:pt idx="31012">
                  <c:v>673.19974234061</c:v>
                </c:pt>
                <c:pt idx="31013">
                  <c:v>669.81576758858</c:v>
                </c:pt>
                <c:pt idx="31014">
                  <c:v>669.7570759152201</c:v>
                </c:pt>
                <c:pt idx="31016">
                  <c:v>667.5643083549</c:v>
                </c:pt>
                <c:pt idx="31017">
                  <c:v>652.80678428747</c:v>
                </c:pt>
                <c:pt idx="31018">
                  <c:v>642.2634068850689</c:v>
                </c:pt>
                <c:pt idx="31020">
                  <c:v>641.4574437214586</c:v>
                </c:pt>
                <c:pt idx="31021">
                  <c:v>637.9724376141701</c:v>
                </c:pt>
                <c:pt idx="31022">
                  <c:v>639.33278140676</c:v>
                </c:pt>
                <c:pt idx="31023">
                  <c:v>639.8640030293</c:v>
                </c:pt>
                <c:pt idx="31025">
                  <c:v>637.4311268763194</c:v>
                </c:pt>
                <c:pt idx="31026">
                  <c:v>637.9481390024289</c:v>
                </c:pt>
                <c:pt idx="31027">
                  <c:v>638.6326296472794</c:v>
                </c:pt>
                <c:pt idx="31028">
                  <c:v>639.3886680022088</c:v>
                </c:pt>
                <c:pt idx="31029">
                  <c:v>639.2246539707905</c:v>
                </c:pt>
                <c:pt idx="31030">
                  <c:v>639.8747108963801</c:v>
                </c:pt>
                <c:pt idx="31032">
                  <c:v>642.19216752789</c:v>
                </c:pt>
                <c:pt idx="31035">
                  <c:v>641.0905693938088</c:v>
                </c:pt>
                <c:pt idx="31036">
                  <c:v>638.1757494707</c:v>
                </c:pt>
                <c:pt idx="31037">
                  <c:v>638.6656905289699</c:v>
                </c:pt>
                <c:pt idx="31039">
                  <c:v>635.3511791565094</c:v>
                </c:pt>
                <c:pt idx="31040">
                  <c:v>636.5057544162801</c:v>
                </c:pt>
                <c:pt idx="31041">
                  <c:v>639.63847178789</c:v>
                </c:pt>
                <c:pt idx="31042">
                  <c:v>655.08491499746</c:v>
                </c:pt>
                <c:pt idx="31043">
                  <c:v>692.62417318805</c:v>
                </c:pt>
                <c:pt idx="31044">
                  <c:v>726.5529129053389</c:v>
                </c:pt>
                <c:pt idx="31045">
                  <c:v>732.8110238027375</c:v>
                </c:pt>
                <c:pt idx="31046">
                  <c:v>731.36867035286</c:v>
                </c:pt>
                <c:pt idx="31047">
                  <c:v>724.9524869521</c:v>
                </c:pt>
                <c:pt idx="31048">
                  <c:v>716.0670859332901</c:v>
                </c:pt>
                <c:pt idx="31049">
                  <c:v>714.2616031870789</c:v>
                </c:pt>
                <c:pt idx="31051">
                  <c:v>696.0521458579086</c:v>
                </c:pt>
                <c:pt idx="31052">
                  <c:v>695.47058925885</c:v>
                </c:pt>
                <c:pt idx="31053">
                  <c:v>703.65797537517</c:v>
                </c:pt>
                <c:pt idx="31054">
                  <c:v>716.55356523198</c:v>
                </c:pt>
                <c:pt idx="31055">
                  <c:v>727.2916009871705</c:v>
                </c:pt>
                <c:pt idx="31056">
                  <c:v>737.9570198476994</c:v>
                </c:pt>
                <c:pt idx="31057">
                  <c:v>736.462715120908</c:v>
                </c:pt>
                <c:pt idx="31058">
                  <c:v>729.4973560413</c:v>
                </c:pt>
                <c:pt idx="31059">
                  <c:v>717.9772309119194</c:v>
                </c:pt>
                <c:pt idx="31060">
                  <c:v>717.0141264941386</c:v>
                </c:pt>
                <c:pt idx="31061">
                  <c:v>717.69397182276</c:v>
                </c:pt>
                <c:pt idx="31062">
                  <c:v>714.0692556252183</c:v>
                </c:pt>
                <c:pt idx="31063">
                  <c:v>715.3813529826</c:v>
                </c:pt>
                <c:pt idx="31064">
                  <c:v>715.88995264696</c:v>
                </c:pt>
                <c:pt idx="31065">
                  <c:v>718.65426362966</c:v>
                </c:pt>
                <c:pt idx="31066">
                  <c:v>715.50133092784</c:v>
                </c:pt>
                <c:pt idx="31067">
                  <c:v>717.93615392628</c:v>
                </c:pt>
                <c:pt idx="31069">
                  <c:v>712.8931008525</c:v>
                </c:pt>
                <c:pt idx="31070">
                  <c:v>715.99878446839</c:v>
                </c:pt>
                <c:pt idx="31071">
                  <c:v>717.31904494962</c:v>
                </c:pt>
                <c:pt idx="31072">
                  <c:v>714.88663743008</c:v>
                </c:pt>
                <c:pt idx="31073">
                  <c:v>709.3155666684</c:v>
                </c:pt>
                <c:pt idx="31074">
                  <c:v>711.30537296176</c:v>
                </c:pt>
                <c:pt idx="31075">
                  <c:v>713.2672203059375</c:v>
                </c:pt>
                <c:pt idx="31076">
                  <c:v>717.79066862484</c:v>
                </c:pt>
                <c:pt idx="31077">
                  <c:v>723.19072331071</c:v>
                </c:pt>
                <c:pt idx="31078">
                  <c:v>694.57867577875</c:v>
                </c:pt>
                <c:pt idx="31079">
                  <c:v>667.58150741358</c:v>
                </c:pt>
                <c:pt idx="31080">
                  <c:v>659.2892474889194</c:v>
                </c:pt>
                <c:pt idx="31081">
                  <c:v>641.19124667973</c:v>
                </c:pt>
                <c:pt idx="31082">
                  <c:v>632.16133034012</c:v>
                </c:pt>
                <c:pt idx="31083">
                  <c:v>589.63865977567</c:v>
                </c:pt>
                <c:pt idx="31084">
                  <c:v>443.8914450089599</c:v>
                </c:pt>
                <c:pt idx="31085">
                  <c:v>444.92929863707</c:v>
                </c:pt>
                <c:pt idx="31086">
                  <c:v>444.7896524446396</c:v>
                </c:pt>
                <c:pt idx="31087">
                  <c:v>444.53274437587</c:v>
                </c:pt>
                <c:pt idx="31088">
                  <c:v>445.56889256686</c:v>
                </c:pt>
                <c:pt idx="31089">
                  <c:v>445.936804988349</c:v>
                </c:pt>
                <c:pt idx="31090">
                  <c:v>406.4690715780791</c:v>
                </c:pt>
                <c:pt idx="31091">
                  <c:v>241.2960645964</c:v>
                </c:pt>
                <c:pt idx="31172">
                  <c:v>247.09729525819</c:v>
                </c:pt>
                <c:pt idx="31173">
                  <c:v>389.24060235846</c:v>
                </c:pt>
                <c:pt idx="31175">
                  <c:v>535.8018860141</c:v>
                </c:pt>
                <c:pt idx="31176">
                  <c:v>628.1032015002401</c:v>
                </c:pt>
                <c:pt idx="31177">
                  <c:v>639.72667885618</c:v>
                </c:pt>
                <c:pt idx="31178">
                  <c:v>641.20892701704</c:v>
                </c:pt>
                <c:pt idx="31179">
                  <c:v>638.9348603357</c:v>
                </c:pt>
                <c:pt idx="31180">
                  <c:v>641.68136456698</c:v>
                </c:pt>
                <c:pt idx="31181">
                  <c:v>637.50384393542</c:v>
                </c:pt>
                <c:pt idx="31182">
                  <c:v>636.3151294832171</c:v>
                </c:pt>
                <c:pt idx="31183">
                  <c:v>637.49131473167</c:v>
                </c:pt>
                <c:pt idx="31184">
                  <c:v>639.4536634842576</c:v>
                </c:pt>
                <c:pt idx="31185">
                  <c:v>637.26467321908</c:v>
                </c:pt>
                <c:pt idx="31186">
                  <c:v>639.08152256248</c:v>
                </c:pt>
                <c:pt idx="31187">
                  <c:v>637.21555494537</c:v>
                </c:pt>
                <c:pt idx="31189">
                  <c:v>634.81048032527</c:v>
                </c:pt>
                <c:pt idx="31190">
                  <c:v>636.73530763568</c:v>
                </c:pt>
                <c:pt idx="31191">
                  <c:v>632.53007238996</c:v>
                </c:pt>
                <c:pt idx="31192">
                  <c:v>616.80409856511</c:v>
                </c:pt>
                <c:pt idx="31193">
                  <c:v>592.05981161158</c:v>
                </c:pt>
                <c:pt idx="31194">
                  <c:v>559.5646218547076</c:v>
                </c:pt>
                <c:pt idx="31195">
                  <c:v>328.322736012239</c:v>
                </c:pt>
                <c:pt idx="31296">
                  <c:v>362.17056588613</c:v>
                </c:pt>
                <c:pt idx="31297">
                  <c:v>541.18266297635</c:v>
                </c:pt>
                <c:pt idx="31298">
                  <c:v>582.8076043443589</c:v>
                </c:pt>
                <c:pt idx="31299">
                  <c:v>604.28957895735</c:v>
                </c:pt>
                <c:pt idx="31300">
                  <c:v>627.01734995728</c:v>
                </c:pt>
                <c:pt idx="31301">
                  <c:v>631.5663737874</c:v>
                </c:pt>
                <c:pt idx="31302">
                  <c:v>639.7262426318099</c:v>
                </c:pt>
                <c:pt idx="31303">
                  <c:v>637.01658272263</c:v>
                </c:pt>
                <c:pt idx="31304">
                  <c:v>637.1872161865087</c:v>
                </c:pt>
                <c:pt idx="31305">
                  <c:v>638.3159351888194</c:v>
                </c:pt>
                <c:pt idx="31306">
                  <c:v>638.7102174883994</c:v>
                </c:pt>
                <c:pt idx="31307">
                  <c:v>635.86877318738</c:v>
                </c:pt>
                <c:pt idx="31308">
                  <c:v>636.23182336128</c:v>
                </c:pt>
                <c:pt idx="31309">
                  <c:v>637.20115570925</c:v>
                </c:pt>
                <c:pt idx="31310">
                  <c:v>638.7460282420899</c:v>
                </c:pt>
                <c:pt idx="31311">
                  <c:v>637.5136308170801</c:v>
                </c:pt>
                <c:pt idx="31313">
                  <c:v>644.6353202158</c:v>
                </c:pt>
                <c:pt idx="31314">
                  <c:v>655.6285961462601</c:v>
                </c:pt>
                <c:pt idx="31315">
                  <c:v>696.3310443268001</c:v>
                </c:pt>
                <c:pt idx="31318">
                  <c:v>715.8028529686101</c:v>
                </c:pt>
                <c:pt idx="31319">
                  <c:v>714.73813547312</c:v>
                </c:pt>
                <c:pt idx="31320">
                  <c:v>712.6981185391</c:v>
                </c:pt>
                <c:pt idx="31321">
                  <c:v>711.92337973637</c:v>
                </c:pt>
                <c:pt idx="31322">
                  <c:v>707.812656082388</c:v>
                </c:pt>
                <c:pt idx="31323">
                  <c:v>708.776363336631</c:v>
                </c:pt>
                <c:pt idx="31324">
                  <c:v>709.49647211854</c:v>
                </c:pt>
                <c:pt idx="31325">
                  <c:v>713.62974055593</c:v>
                </c:pt>
                <c:pt idx="31326">
                  <c:v>714.3791514840186</c:v>
                </c:pt>
                <c:pt idx="31328">
                  <c:v>715.5522114696089</c:v>
                </c:pt>
                <c:pt idx="31330">
                  <c:v>711.7119096922094</c:v>
                </c:pt>
                <c:pt idx="31331">
                  <c:v>708.5248536809</c:v>
                </c:pt>
                <c:pt idx="31332">
                  <c:v>717.1873330888</c:v>
                </c:pt>
                <c:pt idx="31333">
                  <c:v>714.71054410138</c:v>
                </c:pt>
                <c:pt idx="31334">
                  <c:v>721.292275261181</c:v>
                </c:pt>
                <c:pt idx="31335">
                  <c:v>722.3644239137687</c:v>
                </c:pt>
                <c:pt idx="31336">
                  <c:v>719.3460611135177</c:v>
                </c:pt>
                <c:pt idx="31338">
                  <c:v>717.4441558648188</c:v>
                </c:pt>
                <c:pt idx="31339">
                  <c:v>716.40848135087</c:v>
                </c:pt>
                <c:pt idx="31340">
                  <c:v>709.124171184719</c:v>
                </c:pt>
                <c:pt idx="31341">
                  <c:v>703.8320346990794</c:v>
                </c:pt>
                <c:pt idx="31342">
                  <c:v>696.60067921685</c:v>
                </c:pt>
                <c:pt idx="31343">
                  <c:v>687.9121713419501</c:v>
                </c:pt>
                <c:pt idx="31344">
                  <c:v>666.1226158813379</c:v>
                </c:pt>
                <c:pt idx="31345">
                  <c:v>629.21240711735</c:v>
                </c:pt>
                <c:pt idx="31463">
                  <c:v>319.5339847187</c:v>
                </c:pt>
                <c:pt idx="31465">
                  <c:v>634.33689966982</c:v>
                </c:pt>
                <c:pt idx="31466">
                  <c:v>635.5174563320294</c:v>
                </c:pt>
                <c:pt idx="31467">
                  <c:v>632.87933627169</c:v>
                </c:pt>
                <c:pt idx="31468">
                  <c:v>634.08274067786</c:v>
                </c:pt>
                <c:pt idx="31469">
                  <c:v>634.50609657404</c:v>
                </c:pt>
                <c:pt idx="31470">
                  <c:v>635.37038399098</c:v>
                </c:pt>
                <c:pt idx="31471">
                  <c:v>631.4444269118999</c:v>
                </c:pt>
                <c:pt idx="31472">
                  <c:v>632.52894706395</c:v>
                </c:pt>
                <c:pt idx="31473">
                  <c:v>633.44836235531</c:v>
                </c:pt>
                <c:pt idx="31474">
                  <c:v>633.95324274728</c:v>
                </c:pt>
                <c:pt idx="31476">
                  <c:v>632.1411537956083</c:v>
                </c:pt>
                <c:pt idx="31477">
                  <c:v>631.9499543916394</c:v>
                </c:pt>
                <c:pt idx="31478">
                  <c:v>628.5799925989601</c:v>
                </c:pt>
                <c:pt idx="31479">
                  <c:v>629.746755578891</c:v>
                </c:pt>
                <c:pt idx="31481">
                  <c:v>631.3815002762505</c:v>
                </c:pt>
                <c:pt idx="31482">
                  <c:v>628.71420196533</c:v>
                </c:pt>
                <c:pt idx="31483">
                  <c:v>628.9131137083</c:v>
                </c:pt>
                <c:pt idx="31484">
                  <c:v>635.2523847991</c:v>
                </c:pt>
                <c:pt idx="31485">
                  <c:v>631.90038168852</c:v>
                </c:pt>
                <c:pt idx="31486">
                  <c:v>633.00381830602</c:v>
                </c:pt>
                <c:pt idx="31487">
                  <c:v>631.9713314405001</c:v>
                </c:pt>
                <c:pt idx="31488">
                  <c:v>633.26624821665</c:v>
                </c:pt>
                <c:pt idx="31489">
                  <c:v>629.22655920221</c:v>
                </c:pt>
                <c:pt idx="31491">
                  <c:v>631.80697584161</c:v>
                </c:pt>
                <c:pt idx="31492">
                  <c:v>628.25497025637</c:v>
                </c:pt>
                <c:pt idx="31493">
                  <c:v>629.22509595735</c:v>
                </c:pt>
                <c:pt idx="31494">
                  <c:v>629.73038112232</c:v>
                </c:pt>
                <c:pt idx="31496">
                  <c:v>627.96495264315</c:v>
                </c:pt>
                <c:pt idx="31497">
                  <c:v>628.57407991977</c:v>
                </c:pt>
                <c:pt idx="31498">
                  <c:v>629.0366834598801</c:v>
                </c:pt>
                <c:pt idx="31499">
                  <c:v>626.0644161728101</c:v>
                </c:pt>
                <c:pt idx="31500">
                  <c:v>626.7461527513399</c:v>
                </c:pt>
                <c:pt idx="31501">
                  <c:v>628.03493028307</c:v>
                </c:pt>
                <c:pt idx="31502">
                  <c:v>627.3275055635501</c:v>
                </c:pt>
                <c:pt idx="31503">
                  <c:v>629.3199139597001</c:v>
                </c:pt>
                <c:pt idx="31504">
                  <c:v>628.74659366882</c:v>
                </c:pt>
                <c:pt idx="31505">
                  <c:v>622.63932767638</c:v>
                </c:pt>
                <c:pt idx="31506">
                  <c:v>613.1056835141705</c:v>
                </c:pt>
                <c:pt idx="31507">
                  <c:v>617.27725186656</c:v>
                </c:pt>
                <c:pt idx="31508">
                  <c:v>622.01433107944</c:v>
                </c:pt>
                <c:pt idx="31509">
                  <c:v>629.4306828468</c:v>
                </c:pt>
                <c:pt idx="31510">
                  <c:v>625.46452136288</c:v>
                </c:pt>
                <c:pt idx="31511">
                  <c:v>625.3692241696789</c:v>
                </c:pt>
                <c:pt idx="31512">
                  <c:v>624.9024951874889</c:v>
                </c:pt>
                <c:pt idx="31513">
                  <c:v>629.41689226556</c:v>
                </c:pt>
                <c:pt idx="31514">
                  <c:v>625.11497881206</c:v>
                </c:pt>
                <c:pt idx="31515">
                  <c:v>624.5972751749389</c:v>
                </c:pt>
                <c:pt idx="31516">
                  <c:v>625.18962667085</c:v>
                </c:pt>
                <c:pt idx="31517">
                  <c:v>625.3384221542988</c:v>
                </c:pt>
                <c:pt idx="31518">
                  <c:v>622.03823957198</c:v>
                </c:pt>
                <c:pt idx="31519">
                  <c:v>621.9078266974286</c:v>
                </c:pt>
                <c:pt idx="31520">
                  <c:v>627.39267720872</c:v>
                </c:pt>
                <c:pt idx="31521">
                  <c:v>623.9070697618289</c:v>
                </c:pt>
                <c:pt idx="31522">
                  <c:v>623.51805535356</c:v>
                </c:pt>
                <c:pt idx="31523">
                  <c:v>623.91507824325</c:v>
                </c:pt>
                <c:pt idx="31524">
                  <c:v>622.99979264454</c:v>
                </c:pt>
                <c:pt idx="31525">
                  <c:v>615.8275502104086</c:v>
                </c:pt>
                <c:pt idx="31526">
                  <c:v>617.5279037784201</c:v>
                </c:pt>
                <c:pt idx="31527">
                  <c:v>623.188376100871</c:v>
                </c:pt>
                <c:pt idx="31528">
                  <c:v>622.57296075826</c:v>
                </c:pt>
                <c:pt idx="31529">
                  <c:v>618.28982164126</c:v>
                </c:pt>
                <c:pt idx="31530">
                  <c:v>618.0599602859583</c:v>
                </c:pt>
                <c:pt idx="31531">
                  <c:v>617.79958052756</c:v>
                </c:pt>
                <c:pt idx="31532">
                  <c:v>618.15743322068</c:v>
                </c:pt>
                <c:pt idx="31533">
                  <c:v>619.08068778798</c:v>
                </c:pt>
                <c:pt idx="31534">
                  <c:v>617.6503751882801</c:v>
                </c:pt>
                <c:pt idx="31535">
                  <c:v>617.47504889714</c:v>
                </c:pt>
                <c:pt idx="31536">
                  <c:v>616.43471893299</c:v>
                </c:pt>
                <c:pt idx="31537">
                  <c:v>609.07345537181</c:v>
                </c:pt>
                <c:pt idx="31538">
                  <c:v>612.58356590227</c:v>
                </c:pt>
                <c:pt idx="31539">
                  <c:v>611.58463159033</c:v>
                </c:pt>
                <c:pt idx="31541">
                  <c:v>606.0545232273</c:v>
                </c:pt>
                <c:pt idx="31542">
                  <c:v>605.9055571356694</c:v>
                </c:pt>
                <c:pt idx="31544">
                  <c:v>605.6787631944501</c:v>
                </c:pt>
                <c:pt idx="31545">
                  <c:v>606.1361011051994</c:v>
                </c:pt>
                <c:pt idx="31546">
                  <c:v>606.57486631472</c:v>
                </c:pt>
                <c:pt idx="31547">
                  <c:v>606.4390222534694</c:v>
                </c:pt>
                <c:pt idx="31548">
                  <c:v>607.1305876727</c:v>
                </c:pt>
                <c:pt idx="31549">
                  <c:v>607.1253600108801</c:v>
                </c:pt>
                <c:pt idx="31550">
                  <c:v>605.58995627685</c:v>
                </c:pt>
                <c:pt idx="31551">
                  <c:v>605.3511544520583</c:v>
                </c:pt>
                <c:pt idx="31552">
                  <c:v>605.6866482285</c:v>
                </c:pt>
                <c:pt idx="31553">
                  <c:v>606.41872474964</c:v>
                </c:pt>
                <c:pt idx="31554">
                  <c:v>605.75592226744</c:v>
                </c:pt>
                <c:pt idx="31555">
                  <c:v>606.8121117061594</c:v>
                </c:pt>
                <c:pt idx="31556">
                  <c:v>607.6632314149389</c:v>
                </c:pt>
                <c:pt idx="31557">
                  <c:v>607.16330596748</c:v>
                </c:pt>
                <c:pt idx="31558">
                  <c:v>608.0252534980989</c:v>
                </c:pt>
                <c:pt idx="31559">
                  <c:v>608.19957254682</c:v>
                </c:pt>
                <c:pt idx="31560">
                  <c:v>603.8985660135394</c:v>
                </c:pt>
                <c:pt idx="31561">
                  <c:v>608.3174972153994</c:v>
                </c:pt>
                <c:pt idx="31562">
                  <c:v>605.87857013038</c:v>
                </c:pt>
                <c:pt idx="31563">
                  <c:v>605.26057212126</c:v>
                </c:pt>
                <c:pt idx="31564">
                  <c:v>606.3296168336789</c:v>
                </c:pt>
                <c:pt idx="31565">
                  <c:v>606.35842356532</c:v>
                </c:pt>
                <c:pt idx="31566">
                  <c:v>606.18330405118</c:v>
                </c:pt>
                <c:pt idx="31567">
                  <c:v>605.72388041852</c:v>
                </c:pt>
                <c:pt idx="31568">
                  <c:v>606.56277549888</c:v>
                </c:pt>
                <c:pt idx="31569">
                  <c:v>607.14786457107</c:v>
                </c:pt>
                <c:pt idx="31570">
                  <c:v>606.78395969558</c:v>
                </c:pt>
                <c:pt idx="31571">
                  <c:v>611.64554924498</c:v>
                </c:pt>
                <c:pt idx="31572">
                  <c:v>608.0226400062094</c:v>
                </c:pt>
                <c:pt idx="31573">
                  <c:v>606.0110913718801</c:v>
                </c:pt>
                <c:pt idx="31574">
                  <c:v>606.15874373862</c:v>
                </c:pt>
                <c:pt idx="31575">
                  <c:v>608.306598781008</c:v>
                </c:pt>
                <c:pt idx="31576">
                  <c:v>607.37869269905</c:v>
                </c:pt>
                <c:pt idx="31577">
                  <c:v>603.00443810682</c:v>
                </c:pt>
                <c:pt idx="31578">
                  <c:v>608.16935461585</c:v>
                </c:pt>
                <c:pt idx="31579">
                  <c:v>608.13327304341</c:v>
                </c:pt>
                <c:pt idx="31580">
                  <c:v>608.9032928987488</c:v>
                </c:pt>
                <c:pt idx="31581">
                  <c:v>607.6025055935701</c:v>
                </c:pt>
                <c:pt idx="31582">
                  <c:v>608.92439015888</c:v>
                </c:pt>
                <c:pt idx="31584">
                  <c:v>609.6685320803199</c:v>
                </c:pt>
                <c:pt idx="31585">
                  <c:v>614.49793632813</c:v>
                </c:pt>
                <c:pt idx="31586">
                  <c:v>609.5494823224899</c:v>
                </c:pt>
                <c:pt idx="31587">
                  <c:v>609.9916831629994</c:v>
                </c:pt>
                <c:pt idx="31588">
                  <c:v>611.8539790955589</c:v>
                </c:pt>
                <c:pt idx="31589">
                  <c:v>611.1416591528189</c:v>
                </c:pt>
                <c:pt idx="31590">
                  <c:v>606.75632223726</c:v>
                </c:pt>
                <c:pt idx="31591">
                  <c:v>612.08840737531</c:v>
                </c:pt>
                <c:pt idx="31592">
                  <c:v>611.38673145871</c:v>
                </c:pt>
                <c:pt idx="31593">
                  <c:v>611.1192282029688</c:v>
                </c:pt>
                <c:pt idx="31594">
                  <c:v>612.17647512865</c:v>
                </c:pt>
                <c:pt idx="31595">
                  <c:v>611.61050544264</c:v>
                </c:pt>
                <c:pt idx="31596">
                  <c:v>611.4701786809101</c:v>
                </c:pt>
                <c:pt idx="31597">
                  <c:v>616.8205139701901</c:v>
                </c:pt>
                <c:pt idx="31598">
                  <c:v>613.49035993259</c:v>
                </c:pt>
                <c:pt idx="31599">
                  <c:v>612.11573573678</c:v>
                </c:pt>
                <c:pt idx="31601">
                  <c:v>624.16454131384</c:v>
                </c:pt>
                <c:pt idx="31602">
                  <c:v>627.1310861457089</c:v>
                </c:pt>
                <c:pt idx="31603">
                  <c:v>639.3349142867501</c:v>
                </c:pt>
                <c:pt idx="31604">
                  <c:v>648.75204453079</c:v>
                </c:pt>
                <c:pt idx="31606">
                  <c:v>672.1174263934078</c:v>
                </c:pt>
                <c:pt idx="31607">
                  <c:v>667.8839239333</c:v>
                </c:pt>
                <c:pt idx="31608">
                  <c:v>672.764847546081</c:v>
                </c:pt>
                <c:pt idx="31610">
                  <c:v>679.0024110458999</c:v>
                </c:pt>
                <c:pt idx="31612">
                  <c:v>695.21402847009</c:v>
                </c:pt>
                <c:pt idx="31613">
                  <c:v>697.9277739771</c:v>
                </c:pt>
                <c:pt idx="31615">
                  <c:v>704.5550446838994</c:v>
                </c:pt>
                <c:pt idx="31616">
                  <c:v>675.8571041248175</c:v>
                </c:pt>
                <c:pt idx="31617">
                  <c:v>652.24792936168</c:v>
                </c:pt>
                <c:pt idx="31618">
                  <c:v>631.1270926972294</c:v>
                </c:pt>
                <c:pt idx="31619">
                  <c:v>616.3372738345478</c:v>
                </c:pt>
                <c:pt idx="31620">
                  <c:v>607.1551668483294</c:v>
                </c:pt>
                <c:pt idx="31621">
                  <c:v>606.9836905596</c:v>
                </c:pt>
                <c:pt idx="31622">
                  <c:v>611.69871195845</c:v>
                </c:pt>
                <c:pt idx="31623">
                  <c:v>611.3019038599087</c:v>
                </c:pt>
                <c:pt idx="31624">
                  <c:v>607.30314653414</c:v>
                </c:pt>
                <c:pt idx="31625">
                  <c:v>606.95431490846</c:v>
                </c:pt>
                <c:pt idx="31626">
                  <c:v>611.47034528054</c:v>
                </c:pt>
                <c:pt idx="31628">
                  <c:v>607.8422629620383</c:v>
                </c:pt>
                <c:pt idx="31629">
                  <c:v>611.01522403634</c:v>
                </c:pt>
                <c:pt idx="31630">
                  <c:v>611.1605994724594</c:v>
                </c:pt>
                <c:pt idx="31632">
                  <c:v>618.4039649832289</c:v>
                </c:pt>
                <c:pt idx="31633">
                  <c:v>626.13096104878</c:v>
                </c:pt>
                <c:pt idx="31634">
                  <c:v>684.24007050574</c:v>
                </c:pt>
                <c:pt idx="31636">
                  <c:v>692.7321373099101</c:v>
                </c:pt>
                <c:pt idx="31637">
                  <c:v>683.2585864994</c:v>
                </c:pt>
                <c:pt idx="31638">
                  <c:v>682.51873070107</c:v>
                </c:pt>
                <c:pt idx="31639">
                  <c:v>687.3116910530189</c:v>
                </c:pt>
                <c:pt idx="31640">
                  <c:v>687.44684283619</c:v>
                </c:pt>
                <c:pt idx="31642">
                  <c:v>684.88188440189</c:v>
                </c:pt>
                <c:pt idx="31643">
                  <c:v>685.7834654209</c:v>
                </c:pt>
                <c:pt idx="31644">
                  <c:v>683.2911633526905</c:v>
                </c:pt>
                <c:pt idx="31645">
                  <c:v>688.88009384615</c:v>
                </c:pt>
                <c:pt idx="31646">
                  <c:v>684.1478688230083</c:v>
                </c:pt>
                <c:pt idx="31647">
                  <c:v>684.3300594642589</c:v>
                </c:pt>
                <c:pt idx="31649">
                  <c:v>686.16167200727</c:v>
                </c:pt>
                <c:pt idx="31650">
                  <c:v>681.3426699226787</c:v>
                </c:pt>
                <c:pt idx="31651">
                  <c:v>687.5293667399901</c:v>
                </c:pt>
                <c:pt idx="31652">
                  <c:v>691.79337824434</c:v>
                </c:pt>
                <c:pt idx="31653">
                  <c:v>705.87639033706</c:v>
                </c:pt>
                <c:pt idx="31655">
                  <c:v>697.9254088037588</c:v>
                </c:pt>
                <c:pt idx="31656">
                  <c:v>697.03960357024</c:v>
                </c:pt>
                <c:pt idx="31657">
                  <c:v>696.4448184423999</c:v>
                </c:pt>
                <c:pt idx="31658">
                  <c:v>697.7675844961501</c:v>
                </c:pt>
                <c:pt idx="31659">
                  <c:v>689.8488672319701</c:v>
                </c:pt>
                <c:pt idx="31660">
                  <c:v>687.5332764208101</c:v>
                </c:pt>
                <c:pt idx="31661">
                  <c:v>687.4196982649294</c:v>
                </c:pt>
                <c:pt idx="31662">
                  <c:v>689.035621315998</c:v>
                </c:pt>
                <c:pt idx="31663">
                  <c:v>686.14411525453</c:v>
                </c:pt>
                <c:pt idx="31664">
                  <c:v>684.0614122509999</c:v>
                </c:pt>
                <c:pt idx="31665">
                  <c:v>684.3927276841089</c:v>
                </c:pt>
                <c:pt idx="31666">
                  <c:v>689.05733564883</c:v>
                </c:pt>
                <c:pt idx="31667">
                  <c:v>687.9557366216605</c:v>
                </c:pt>
                <c:pt idx="31668">
                  <c:v>682.1605870754394</c:v>
                </c:pt>
                <c:pt idx="31669">
                  <c:v>688.39082735486</c:v>
                </c:pt>
                <c:pt idx="31670">
                  <c:v>689.789517536381</c:v>
                </c:pt>
                <c:pt idx="31671">
                  <c:v>692.2417662612</c:v>
                </c:pt>
                <c:pt idx="31672">
                  <c:v>695.1662207694787</c:v>
                </c:pt>
                <c:pt idx="31673">
                  <c:v>703.3955160843084</c:v>
                </c:pt>
                <c:pt idx="31674">
                  <c:v>702.7442124725301</c:v>
                </c:pt>
                <c:pt idx="31675">
                  <c:v>693.3874496811801</c:v>
                </c:pt>
                <c:pt idx="31676">
                  <c:v>684.19452581706</c:v>
                </c:pt>
                <c:pt idx="31677">
                  <c:v>651.6686701526901</c:v>
                </c:pt>
                <c:pt idx="31678">
                  <c:v>641.29002991533</c:v>
                </c:pt>
                <c:pt idx="31680">
                  <c:v>619.4248263423299</c:v>
                </c:pt>
                <c:pt idx="31681">
                  <c:v>612.55247279918</c:v>
                </c:pt>
                <c:pt idx="31682">
                  <c:v>618.45093867465</c:v>
                </c:pt>
                <c:pt idx="31683">
                  <c:v>618.66680127655</c:v>
                </c:pt>
                <c:pt idx="31684">
                  <c:v>618.4442495818794</c:v>
                </c:pt>
                <c:pt idx="31685">
                  <c:v>614.7826878945087</c:v>
                </c:pt>
                <c:pt idx="31686">
                  <c:v>619.57871196897</c:v>
                </c:pt>
                <c:pt idx="31687">
                  <c:v>619.49118091994</c:v>
                </c:pt>
                <c:pt idx="31761">
                  <c:v>273.66972864621</c:v>
                </c:pt>
                <c:pt idx="31762">
                  <c:v>548.2676114351488</c:v>
                </c:pt>
                <c:pt idx="31763">
                  <c:v>571.00952005379</c:v>
                </c:pt>
                <c:pt idx="31765">
                  <c:v>612.2040492771</c:v>
                </c:pt>
                <c:pt idx="31766">
                  <c:v>612.84027192785</c:v>
                </c:pt>
                <c:pt idx="31767">
                  <c:v>609.4520567827575</c:v>
                </c:pt>
                <c:pt idx="31768">
                  <c:v>583.37534426479</c:v>
                </c:pt>
                <c:pt idx="31769">
                  <c:v>503.724356570259</c:v>
                </c:pt>
                <c:pt idx="31770">
                  <c:v>468.38924916886</c:v>
                </c:pt>
                <c:pt idx="31771">
                  <c:v>469.736157166459</c:v>
                </c:pt>
                <c:pt idx="31774">
                  <c:v>467.46225586772</c:v>
                </c:pt>
                <c:pt idx="31775">
                  <c:v>468.1637388331798</c:v>
                </c:pt>
                <c:pt idx="31776">
                  <c:v>469.0484660553401</c:v>
                </c:pt>
                <c:pt idx="31777">
                  <c:v>469.83407434426</c:v>
                </c:pt>
                <c:pt idx="31778">
                  <c:v>455.21066903414</c:v>
                </c:pt>
                <c:pt idx="31779">
                  <c:v>463.01253664973</c:v>
                </c:pt>
                <c:pt idx="31780">
                  <c:v>465.8501755219796</c:v>
                </c:pt>
                <c:pt idx="31781">
                  <c:v>465.7131381479785</c:v>
                </c:pt>
                <c:pt idx="31782">
                  <c:v>564.156492266671</c:v>
                </c:pt>
                <c:pt idx="31783">
                  <c:v>612.98917473412</c:v>
                </c:pt>
                <c:pt idx="31784">
                  <c:v>614.38428525378</c:v>
                </c:pt>
                <c:pt idx="31785">
                  <c:v>609.8373075523</c:v>
                </c:pt>
                <c:pt idx="31786">
                  <c:v>611.5160764659194</c:v>
                </c:pt>
                <c:pt idx="31787">
                  <c:v>612.20372427166</c:v>
                </c:pt>
                <c:pt idx="31788">
                  <c:v>608.3372449221388</c:v>
                </c:pt>
                <c:pt idx="31789">
                  <c:v>609.54445251544</c:v>
                </c:pt>
                <c:pt idx="31791">
                  <c:v>611.4966003808194</c:v>
                </c:pt>
                <c:pt idx="31792">
                  <c:v>607.469971553</c:v>
                </c:pt>
                <c:pt idx="31793">
                  <c:v>608.84407876814</c:v>
                </c:pt>
                <c:pt idx="31794">
                  <c:v>609.2846949288</c:v>
                </c:pt>
                <c:pt idx="31795">
                  <c:v>616.0935488098801</c:v>
                </c:pt>
                <c:pt idx="31796">
                  <c:v>612.1734921550405</c:v>
                </c:pt>
                <c:pt idx="31797">
                  <c:v>612.91343264322</c:v>
                </c:pt>
                <c:pt idx="31798">
                  <c:v>615.14210413664</c:v>
                </c:pt>
                <c:pt idx="31799">
                  <c:v>615.8841811007401</c:v>
                </c:pt>
                <c:pt idx="31800">
                  <c:v>612.8133676746</c:v>
                </c:pt>
                <c:pt idx="31801">
                  <c:v>613.3653471026594</c:v>
                </c:pt>
                <c:pt idx="31802">
                  <c:v>614.62138135896</c:v>
                </c:pt>
                <c:pt idx="31803">
                  <c:v>612.279707026701</c:v>
                </c:pt>
                <c:pt idx="31804">
                  <c:v>613.44778560032</c:v>
                </c:pt>
                <c:pt idx="31805">
                  <c:v>614.55053963152</c:v>
                </c:pt>
                <c:pt idx="31806">
                  <c:v>615.4173687187189</c:v>
                </c:pt>
                <c:pt idx="31807">
                  <c:v>611.91619050388</c:v>
                </c:pt>
                <c:pt idx="31808">
                  <c:v>613.793447079471</c:v>
                </c:pt>
                <c:pt idx="31809">
                  <c:v>615.06268087762</c:v>
                </c:pt>
                <c:pt idx="31810">
                  <c:v>611.3160341262201</c:v>
                </c:pt>
                <c:pt idx="31811">
                  <c:v>612.3302754826688</c:v>
                </c:pt>
                <c:pt idx="31812">
                  <c:v>613.57341278436</c:v>
                </c:pt>
                <c:pt idx="31813">
                  <c:v>615.1362549811994</c:v>
                </c:pt>
                <c:pt idx="31814">
                  <c:v>611.3878237556194</c:v>
                </c:pt>
                <c:pt idx="31815">
                  <c:v>613.4652814208594</c:v>
                </c:pt>
                <c:pt idx="31816">
                  <c:v>614.3655177715589</c:v>
                </c:pt>
                <c:pt idx="31817">
                  <c:v>616.56508347614</c:v>
                </c:pt>
                <c:pt idx="31818">
                  <c:v>613.75734944488</c:v>
                </c:pt>
                <c:pt idx="31819">
                  <c:v>614.89283037628</c:v>
                </c:pt>
                <c:pt idx="31820">
                  <c:v>616.49547963326</c:v>
                </c:pt>
                <c:pt idx="31821">
                  <c:v>613.73807102884</c:v>
                </c:pt>
                <c:pt idx="31822">
                  <c:v>615.57163744746</c:v>
                </c:pt>
                <c:pt idx="31823">
                  <c:v>616.3601828959772</c:v>
                </c:pt>
                <c:pt idx="31824">
                  <c:v>617.9162556212988</c:v>
                </c:pt>
                <c:pt idx="31825">
                  <c:v>613.7834501552</c:v>
                </c:pt>
                <c:pt idx="31826">
                  <c:v>615.20888846634</c:v>
                </c:pt>
                <c:pt idx="31827">
                  <c:v>616.67784322742</c:v>
                </c:pt>
                <c:pt idx="31828">
                  <c:v>616.4476014215886</c:v>
                </c:pt>
                <c:pt idx="31829">
                  <c:v>614.16307015952</c:v>
                </c:pt>
                <c:pt idx="31830">
                  <c:v>615.06283428062</c:v>
                </c:pt>
                <c:pt idx="31831">
                  <c:v>616.05377445677</c:v>
                </c:pt>
                <c:pt idx="31832">
                  <c:v>612.8614038460094</c:v>
                </c:pt>
                <c:pt idx="31833">
                  <c:v>614.26287110463</c:v>
                </c:pt>
                <c:pt idx="31834">
                  <c:v>614.02740315977</c:v>
                </c:pt>
                <c:pt idx="31836">
                  <c:v>611.79773116263</c:v>
                </c:pt>
                <c:pt idx="31837">
                  <c:v>612.66049591632</c:v>
                </c:pt>
                <c:pt idx="31838">
                  <c:v>609.0620271102378</c:v>
                </c:pt>
                <c:pt idx="31840">
                  <c:v>611.5826268767794</c:v>
                </c:pt>
                <c:pt idx="31841">
                  <c:v>608.0451337484201</c:v>
                </c:pt>
                <c:pt idx="31842">
                  <c:v>609.4583122528</c:v>
                </c:pt>
                <c:pt idx="31843">
                  <c:v>606.47339695508</c:v>
                </c:pt>
                <c:pt idx="31844">
                  <c:v>603.15967831228</c:v>
                </c:pt>
                <c:pt idx="31845">
                  <c:v>606.1238833866</c:v>
                </c:pt>
                <c:pt idx="31846">
                  <c:v>607.97892306908</c:v>
                </c:pt>
                <c:pt idx="31847">
                  <c:v>609.9667881384594</c:v>
                </c:pt>
                <c:pt idx="31848">
                  <c:v>607.40272207414</c:v>
                </c:pt>
                <c:pt idx="31849">
                  <c:v>608.7219651983999</c:v>
                </c:pt>
                <c:pt idx="31851">
                  <c:v>608.2174020783</c:v>
                </c:pt>
                <c:pt idx="31853">
                  <c:v>612.6606225529189</c:v>
                </c:pt>
                <c:pt idx="31855">
                  <c:v>611.97658747264</c:v>
                </c:pt>
                <c:pt idx="31856">
                  <c:v>614.4419483906194</c:v>
                </c:pt>
                <c:pt idx="31857">
                  <c:v>611.8152197759578</c:v>
                </c:pt>
                <c:pt idx="31858">
                  <c:v>472.14700832208</c:v>
                </c:pt>
                <c:pt idx="31860">
                  <c:v>319.43159151776</c:v>
                </c:pt>
                <c:pt idx="31862">
                  <c:v>241.23938827978</c:v>
                </c:pt>
                <c:pt idx="31864">
                  <c:v>239.18654668084</c:v>
                </c:pt>
                <c:pt idx="31866">
                  <c:v>467.4020392452189</c:v>
                </c:pt>
                <c:pt idx="31867">
                  <c:v>611.0332981447489</c:v>
                </c:pt>
                <c:pt idx="31868">
                  <c:v>612.9284465058701</c:v>
                </c:pt>
                <c:pt idx="31870">
                  <c:v>612.3698627834275</c:v>
                </c:pt>
                <c:pt idx="31871">
                  <c:v>614.67567410918</c:v>
                </c:pt>
                <c:pt idx="31872">
                  <c:v>615.5010014749694</c:v>
                </c:pt>
                <c:pt idx="31873">
                  <c:v>614.60569824455</c:v>
                </c:pt>
                <c:pt idx="31874">
                  <c:v>615.71757595989</c:v>
                </c:pt>
                <c:pt idx="31875">
                  <c:v>613.730381726</c:v>
                </c:pt>
                <c:pt idx="31876">
                  <c:v>612.96590144864</c:v>
                </c:pt>
                <c:pt idx="31877">
                  <c:v>613.5490194940785</c:v>
                </c:pt>
                <c:pt idx="31879">
                  <c:v>613.52629326034</c:v>
                </c:pt>
                <c:pt idx="31880">
                  <c:v>614.93886261462</c:v>
                </c:pt>
                <c:pt idx="31881">
                  <c:v>617.51434847011</c:v>
                </c:pt>
                <c:pt idx="31882">
                  <c:v>615.93431272253</c:v>
                </c:pt>
                <c:pt idx="31883">
                  <c:v>619.0376776967194</c:v>
                </c:pt>
                <c:pt idx="31885">
                  <c:v>613.79943743972</c:v>
                </c:pt>
                <c:pt idx="31886">
                  <c:v>616.7250441347401</c:v>
                </c:pt>
                <c:pt idx="31887">
                  <c:v>619.9325070607389</c:v>
                </c:pt>
                <c:pt idx="31889">
                  <c:v>632.5626028983685</c:v>
                </c:pt>
                <c:pt idx="31890">
                  <c:v>659.56898890552</c:v>
                </c:pt>
                <c:pt idx="31891">
                  <c:v>683.99867040645</c:v>
                </c:pt>
                <c:pt idx="31892">
                  <c:v>694.4701712644501</c:v>
                </c:pt>
                <c:pt idx="31893">
                  <c:v>692.0755614496101</c:v>
                </c:pt>
                <c:pt idx="31894">
                  <c:v>681.7342384894289</c:v>
                </c:pt>
                <c:pt idx="31895">
                  <c:v>683.73578255628</c:v>
                </c:pt>
                <c:pt idx="31896">
                  <c:v>685.09419618858</c:v>
                </c:pt>
                <c:pt idx="31897">
                  <c:v>683.7649327679401</c:v>
                </c:pt>
                <c:pt idx="31898">
                  <c:v>688.3524289724484</c:v>
                </c:pt>
                <c:pt idx="31899">
                  <c:v>694.019574572161</c:v>
                </c:pt>
                <c:pt idx="31900">
                  <c:v>684.72531550164</c:v>
                </c:pt>
                <c:pt idx="31901">
                  <c:v>674.7670918345086</c:v>
                </c:pt>
                <c:pt idx="31902">
                  <c:v>673.17850818071</c:v>
                </c:pt>
                <c:pt idx="31903">
                  <c:v>668.4880138145094</c:v>
                </c:pt>
                <c:pt idx="31904">
                  <c:v>667.72363684378</c:v>
                </c:pt>
                <c:pt idx="31905">
                  <c:v>666.9450688373794</c:v>
                </c:pt>
                <c:pt idx="31906">
                  <c:v>664.17911646974</c:v>
                </c:pt>
                <c:pt idx="31907">
                  <c:v>665.64565554642</c:v>
                </c:pt>
                <c:pt idx="31908">
                  <c:v>669.35194524215</c:v>
                </c:pt>
                <c:pt idx="31909">
                  <c:v>667.31273613886</c:v>
                </c:pt>
                <c:pt idx="31910">
                  <c:v>662.51323092635</c:v>
                </c:pt>
                <c:pt idx="31911">
                  <c:v>663.8165111863789</c:v>
                </c:pt>
                <c:pt idx="31912">
                  <c:v>667.06809253287</c:v>
                </c:pt>
                <c:pt idx="31913">
                  <c:v>664.0210594739488</c:v>
                </c:pt>
                <c:pt idx="31914">
                  <c:v>666.9036181377194</c:v>
                </c:pt>
                <c:pt idx="31915">
                  <c:v>668.98445397657</c:v>
                </c:pt>
                <c:pt idx="31916">
                  <c:v>665.4436578888689</c:v>
                </c:pt>
                <c:pt idx="31917">
                  <c:v>671.82904029797</c:v>
                </c:pt>
                <c:pt idx="31918">
                  <c:v>672.5842325843901</c:v>
                </c:pt>
                <c:pt idx="31919">
                  <c:v>679.57170390695</c:v>
                </c:pt>
                <c:pt idx="31920">
                  <c:v>687.57544119119</c:v>
                </c:pt>
                <c:pt idx="31922">
                  <c:v>701.27069516804</c:v>
                </c:pt>
                <c:pt idx="31923">
                  <c:v>695.52513594627</c:v>
                </c:pt>
                <c:pt idx="31924">
                  <c:v>694.90513807883</c:v>
                </c:pt>
                <c:pt idx="31925">
                  <c:v>689.673584377181</c:v>
                </c:pt>
                <c:pt idx="31926">
                  <c:v>676.7167905843</c:v>
                </c:pt>
                <c:pt idx="31927">
                  <c:v>673.7093684336698</c:v>
                </c:pt>
                <c:pt idx="31928">
                  <c:v>667.30953977336</c:v>
                </c:pt>
                <c:pt idx="31929">
                  <c:v>663.74739533464</c:v>
                </c:pt>
                <c:pt idx="31930">
                  <c:v>665.48507094876</c:v>
                </c:pt>
                <c:pt idx="31931">
                  <c:v>669.48394430005</c:v>
                </c:pt>
                <c:pt idx="31932">
                  <c:v>678.7699072197</c:v>
                </c:pt>
                <c:pt idx="31934">
                  <c:v>696.8349571632994</c:v>
                </c:pt>
                <c:pt idx="31935">
                  <c:v>687.22264297411</c:v>
                </c:pt>
                <c:pt idx="31936">
                  <c:v>692.375197122979</c:v>
                </c:pt>
                <c:pt idx="31938">
                  <c:v>698.3475714877686</c:v>
                </c:pt>
                <c:pt idx="31939">
                  <c:v>699.0210353937289</c:v>
                </c:pt>
                <c:pt idx="31940">
                  <c:v>702.4918466249701</c:v>
                </c:pt>
                <c:pt idx="31941">
                  <c:v>699.9224078522889</c:v>
                </c:pt>
                <c:pt idx="31942">
                  <c:v>698.25952505878</c:v>
                </c:pt>
                <c:pt idx="31943">
                  <c:v>696.3993331445401</c:v>
                </c:pt>
                <c:pt idx="31944">
                  <c:v>689.5349188635089</c:v>
                </c:pt>
                <c:pt idx="31945">
                  <c:v>685.68046662685</c:v>
                </c:pt>
                <c:pt idx="31947">
                  <c:v>692.9854193824488</c:v>
                </c:pt>
                <c:pt idx="31948">
                  <c:v>689.44837524168</c:v>
                </c:pt>
                <c:pt idx="31949">
                  <c:v>693.90103390744</c:v>
                </c:pt>
                <c:pt idx="31950">
                  <c:v>699.5222497442284</c:v>
                </c:pt>
                <c:pt idx="31951">
                  <c:v>694.4823957910501</c:v>
                </c:pt>
                <c:pt idx="31952">
                  <c:v>697.3107514749294</c:v>
                </c:pt>
                <c:pt idx="31953">
                  <c:v>699.04593167681</c:v>
                </c:pt>
                <c:pt idx="31954">
                  <c:v>687.9710924256</c:v>
                </c:pt>
                <c:pt idx="31956">
                  <c:v>693.3004655140401</c:v>
                </c:pt>
                <c:pt idx="31957">
                  <c:v>695.337958220279</c:v>
                </c:pt>
                <c:pt idx="31958">
                  <c:v>691.7668094620201</c:v>
                </c:pt>
                <c:pt idx="31959">
                  <c:v>693.24638765796</c:v>
                </c:pt>
                <c:pt idx="31960">
                  <c:v>697.4670714602</c:v>
                </c:pt>
                <c:pt idx="31961">
                  <c:v>695.3828908972694</c:v>
                </c:pt>
                <c:pt idx="31962">
                  <c:v>694.8796845930301</c:v>
                </c:pt>
                <c:pt idx="31963">
                  <c:v>695.9498960234</c:v>
                </c:pt>
                <c:pt idx="31964">
                  <c:v>688.3453044676901</c:v>
                </c:pt>
                <c:pt idx="31965">
                  <c:v>687.844114423748</c:v>
                </c:pt>
                <c:pt idx="31967">
                  <c:v>693.73012119819</c:v>
                </c:pt>
                <c:pt idx="31970">
                  <c:v>685.18834799506</c:v>
                </c:pt>
                <c:pt idx="31971">
                  <c:v>687.30527577947</c:v>
                </c:pt>
                <c:pt idx="31972">
                  <c:v>688.9898221724</c:v>
                </c:pt>
                <c:pt idx="31973">
                  <c:v>687.36623850989</c:v>
                </c:pt>
                <c:pt idx="31974">
                  <c:v>688.82670550793</c:v>
                </c:pt>
                <c:pt idx="31975">
                  <c:v>693.54089020358</c:v>
                </c:pt>
                <c:pt idx="31976">
                  <c:v>696.66274755528</c:v>
                </c:pt>
                <c:pt idx="31977">
                  <c:v>695.3699900013501</c:v>
                </c:pt>
                <c:pt idx="31978">
                  <c:v>709.56608637197</c:v>
                </c:pt>
                <c:pt idx="31979">
                  <c:v>711.62469647389</c:v>
                </c:pt>
                <c:pt idx="31981">
                  <c:v>645.22045515879</c:v>
                </c:pt>
                <c:pt idx="31982">
                  <c:v>621.98871944832</c:v>
                </c:pt>
                <c:pt idx="31983">
                  <c:v>612.09939209126</c:v>
                </c:pt>
                <c:pt idx="31984">
                  <c:v>614.0332656808389</c:v>
                </c:pt>
                <c:pt idx="31985">
                  <c:v>616.27034816658</c:v>
                </c:pt>
                <c:pt idx="31986">
                  <c:v>613.8319718209387</c:v>
                </c:pt>
                <c:pt idx="31987">
                  <c:v>615.9371089289789</c:v>
                </c:pt>
                <c:pt idx="31988">
                  <c:v>616.16840826648</c:v>
                </c:pt>
                <c:pt idx="31989">
                  <c:v>613.80178353678</c:v>
                </c:pt>
                <c:pt idx="31990">
                  <c:v>615.5981045817199</c:v>
                </c:pt>
                <c:pt idx="32065">
                  <c:v>376.11804392338</c:v>
                </c:pt>
                <c:pt idx="32066">
                  <c:v>623.3125586915883</c:v>
                </c:pt>
                <c:pt idx="32067">
                  <c:v>624.3176422937578</c:v>
                </c:pt>
                <c:pt idx="32068">
                  <c:v>625.77068509683</c:v>
                </c:pt>
                <c:pt idx="32070">
                  <c:v>622.4696458650486</c:v>
                </c:pt>
                <c:pt idx="32071">
                  <c:v>628.28292105242</c:v>
                </c:pt>
                <c:pt idx="32072">
                  <c:v>628.574841559791</c:v>
                </c:pt>
                <c:pt idx="32073">
                  <c:v>624.1415583309894</c:v>
                </c:pt>
                <c:pt idx="32074">
                  <c:v>624.95475793707</c:v>
                </c:pt>
                <c:pt idx="32075">
                  <c:v>622.39973016227</c:v>
                </c:pt>
                <c:pt idx="32076">
                  <c:v>619.4606917025988</c:v>
                </c:pt>
                <c:pt idx="32077">
                  <c:v>619.5975902323801</c:v>
                </c:pt>
                <c:pt idx="32079">
                  <c:v>619.66854128848</c:v>
                </c:pt>
                <c:pt idx="32080">
                  <c:v>621.9367573152894</c:v>
                </c:pt>
                <c:pt idx="32081">
                  <c:v>622.9454965963</c:v>
                </c:pt>
                <c:pt idx="32082">
                  <c:v>623.7330429834501</c:v>
                </c:pt>
                <c:pt idx="32083">
                  <c:v>619.81774011803</c:v>
                </c:pt>
                <c:pt idx="32084">
                  <c:v>621.51278127158</c:v>
                </c:pt>
                <c:pt idx="32085">
                  <c:v>619.39480897745</c:v>
                </c:pt>
                <c:pt idx="32086">
                  <c:v>614.70466417027</c:v>
                </c:pt>
                <c:pt idx="32087">
                  <c:v>621.1564540009088</c:v>
                </c:pt>
                <c:pt idx="32088">
                  <c:v>622.4037358469001</c:v>
                </c:pt>
                <c:pt idx="32089">
                  <c:v>622.7740263809001</c:v>
                </c:pt>
                <c:pt idx="32090">
                  <c:v>619.0375632132587</c:v>
                </c:pt>
                <c:pt idx="32092">
                  <c:v>621.69004122725</c:v>
                </c:pt>
                <c:pt idx="32093">
                  <c:v>615.76781555748</c:v>
                </c:pt>
                <c:pt idx="32094">
                  <c:v>616.60456640012</c:v>
                </c:pt>
                <c:pt idx="32095">
                  <c:v>622.48098699717</c:v>
                </c:pt>
                <c:pt idx="32097">
                  <c:v>621.51607492836</c:v>
                </c:pt>
                <c:pt idx="32098">
                  <c:v>623.1274645950188</c:v>
                </c:pt>
                <c:pt idx="32099">
                  <c:v>624.4461854843179</c:v>
                </c:pt>
                <c:pt idx="32101">
                  <c:v>617.62672431948</c:v>
                </c:pt>
                <c:pt idx="32102">
                  <c:v>619.3967168010194</c:v>
                </c:pt>
                <c:pt idx="32103">
                  <c:v>617.8588843794801</c:v>
                </c:pt>
                <c:pt idx="32104">
                  <c:v>621.17493305212</c:v>
                </c:pt>
                <c:pt idx="32105">
                  <c:v>623.39795876056</c:v>
                </c:pt>
                <c:pt idx="32106">
                  <c:v>624.8412297456978</c:v>
                </c:pt>
                <c:pt idx="32107">
                  <c:v>621.16089187215</c:v>
                </c:pt>
                <c:pt idx="32108">
                  <c:v>622.10379465101</c:v>
                </c:pt>
                <c:pt idx="32109">
                  <c:v>622.67464070091</c:v>
                </c:pt>
                <c:pt idx="32110">
                  <c:v>623.60715697865</c:v>
                </c:pt>
                <c:pt idx="32112">
                  <c:v>622.04313632144</c:v>
                </c:pt>
                <c:pt idx="32113">
                  <c:v>619.5510000542901</c:v>
                </c:pt>
                <c:pt idx="32114">
                  <c:v>615.8189724862001</c:v>
                </c:pt>
                <c:pt idx="32115">
                  <c:v>622.7152060767901</c:v>
                </c:pt>
                <c:pt idx="32116">
                  <c:v>623.49068466284</c:v>
                </c:pt>
                <c:pt idx="32117">
                  <c:v>619.79903819246</c:v>
                </c:pt>
                <c:pt idx="32118">
                  <c:v>621.19088867834</c:v>
                </c:pt>
                <c:pt idx="32119">
                  <c:v>622.4086857406401</c:v>
                </c:pt>
                <c:pt idx="32120">
                  <c:v>619.59453274249</c:v>
                </c:pt>
                <c:pt idx="32122">
                  <c:v>621.26275683419</c:v>
                </c:pt>
                <c:pt idx="32123">
                  <c:v>615.7012124050589</c:v>
                </c:pt>
                <c:pt idx="32124">
                  <c:v>617.4062261509077</c:v>
                </c:pt>
                <c:pt idx="32125">
                  <c:v>617.58949125391</c:v>
                </c:pt>
                <c:pt idx="32126">
                  <c:v>619.5141718348399</c:v>
                </c:pt>
                <c:pt idx="32127">
                  <c:v>616.23030816691</c:v>
                </c:pt>
                <c:pt idx="32128">
                  <c:v>617.3065079441999</c:v>
                </c:pt>
                <c:pt idx="32129">
                  <c:v>621.38673636529</c:v>
                </c:pt>
                <c:pt idx="32131">
                  <c:v>621.53990058565</c:v>
                </c:pt>
                <c:pt idx="32132">
                  <c:v>623.325853893268</c:v>
                </c:pt>
                <c:pt idx="32133">
                  <c:v>619.1143006854194</c:v>
                </c:pt>
                <c:pt idx="32135">
                  <c:v>621.6791331124</c:v>
                </c:pt>
                <c:pt idx="32136">
                  <c:v>623.54533342018</c:v>
                </c:pt>
                <c:pt idx="32174">
                  <c:v>375.6505716765801</c:v>
                </c:pt>
                <c:pt idx="32175">
                  <c:v>443.6455022395</c:v>
                </c:pt>
                <c:pt idx="32177">
                  <c:v>582.3155011592601</c:v>
                </c:pt>
                <c:pt idx="32178">
                  <c:v>583.67004468317</c:v>
                </c:pt>
                <c:pt idx="32179">
                  <c:v>621.3342172409994</c:v>
                </c:pt>
                <c:pt idx="32180">
                  <c:v>624.6686751161405</c:v>
                </c:pt>
                <c:pt idx="32181">
                  <c:v>626.1306891499094</c:v>
                </c:pt>
                <c:pt idx="32182">
                  <c:v>629.278587956901</c:v>
                </c:pt>
                <c:pt idx="32183">
                  <c:v>626.5408528245289</c:v>
                </c:pt>
                <c:pt idx="32184">
                  <c:v>627.8674462487094</c:v>
                </c:pt>
                <c:pt idx="32185">
                  <c:v>626.0792525479101</c:v>
                </c:pt>
                <c:pt idx="32186">
                  <c:v>624.16639847773</c:v>
                </c:pt>
                <c:pt idx="32187">
                  <c:v>626.90895962836</c:v>
                </c:pt>
                <c:pt idx="32188">
                  <c:v>627.74030393537</c:v>
                </c:pt>
                <c:pt idx="32189">
                  <c:v>625.8271294345675</c:v>
                </c:pt>
                <c:pt idx="32190">
                  <c:v>627.95900022711</c:v>
                </c:pt>
                <c:pt idx="32191">
                  <c:v>629.27359241672</c:v>
                </c:pt>
                <c:pt idx="32192">
                  <c:v>627.19003817236</c:v>
                </c:pt>
                <c:pt idx="32193">
                  <c:v>629.09818290614</c:v>
                </c:pt>
                <c:pt idx="32196">
                  <c:v>629.55126324806</c:v>
                </c:pt>
                <c:pt idx="32198">
                  <c:v>632.49656536418</c:v>
                </c:pt>
                <c:pt idx="32199">
                  <c:v>629.75630912868</c:v>
                </c:pt>
                <c:pt idx="32200">
                  <c:v>631.1488220964</c:v>
                </c:pt>
                <c:pt idx="32201">
                  <c:v>632.3025929942985</c:v>
                </c:pt>
                <c:pt idx="32203">
                  <c:v>632.20895110627</c:v>
                </c:pt>
                <c:pt idx="32204">
                  <c:v>632.71764398958</c:v>
                </c:pt>
                <c:pt idx="32205">
                  <c:v>641.90398463708</c:v>
                </c:pt>
                <c:pt idx="32207">
                  <c:v>676.226333758671</c:v>
                </c:pt>
                <c:pt idx="32208">
                  <c:v>678.9290576337</c:v>
                </c:pt>
                <c:pt idx="32209">
                  <c:v>675.10601137698</c:v>
                </c:pt>
                <c:pt idx="32210">
                  <c:v>674.9331366929489</c:v>
                </c:pt>
                <c:pt idx="32211">
                  <c:v>677.17541901651</c:v>
                </c:pt>
                <c:pt idx="32212">
                  <c:v>674.0220542069001</c:v>
                </c:pt>
                <c:pt idx="32213">
                  <c:v>675.89380367706</c:v>
                </c:pt>
                <c:pt idx="32214">
                  <c:v>681.5478498345487</c:v>
                </c:pt>
                <c:pt idx="32215">
                  <c:v>687.0243592605205</c:v>
                </c:pt>
                <c:pt idx="32216">
                  <c:v>704.0212911692194</c:v>
                </c:pt>
                <c:pt idx="32217">
                  <c:v>709.38981226087</c:v>
                </c:pt>
                <c:pt idx="32218">
                  <c:v>715.8575246479585</c:v>
                </c:pt>
                <c:pt idx="32219">
                  <c:v>714.23955514916</c:v>
                </c:pt>
                <c:pt idx="32220">
                  <c:v>715.01583872554</c:v>
                </c:pt>
                <c:pt idx="32221">
                  <c:v>718.49256166339</c:v>
                </c:pt>
                <c:pt idx="32222">
                  <c:v>716.18355132925</c:v>
                </c:pt>
                <c:pt idx="32223">
                  <c:v>712.7594508745799</c:v>
                </c:pt>
                <c:pt idx="32224">
                  <c:v>702.44679161848</c:v>
                </c:pt>
                <c:pt idx="32225">
                  <c:v>695.13835697943</c:v>
                </c:pt>
                <c:pt idx="32228">
                  <c:v>694.78099176665</c:v>
                </c:pt>
                <c:pt idx="32230">
                  <c:v>682.7462467863294</c:v>
                </c:pt>
                <c:pt idx="32231">
                  <c:v>674.8670162940979</c:v>
                </c:pt>
                <c:pt idx="32232">
                  <c:v>667.68126586312</c:v>
                </c:pt>
                <c:pt idx="32233">
                  <c:v>664.4161041412187</c:v>
                </c:pt>
                <c:pt idx="32234">
                  <c:v>651.97202752338</c:v>
                </c:pt>
                <c:pt idx="32235">
                  <c:v>649.12837271362</c:v>
                </c:pt>
                <c:pt idx="32236">
                  <c:v>649.27997954025</c:v>
                </c:pt>
                <c:pt idx="32237">
                  <c:v>649.8792984337489</c:v>
                </c:pt>
                <c:pt idx="32238">
                  <c:v>646.7404291754287</c:v>
                </c:pt>
                <c:pt idx="32239">
                  <c:v>649.9372754831078</c:v>
                </c:pt>
                <c:pt idx="32240">
                  <c:v>651.13420531111</c:v>
                </c:pt>
                <c:pt idx="32241">
                  <c:v>646.2262314927889</c:v>
                </c:pt>
                <c:pt idx="32242">
                  <c:v>652.48835059086</c:v>
                </c:pt>
                <c:pt idx="32243">
                  <c:v>677.4531245497101</c:v>
                </c:pt>
                <c:pt idx="32244">
                  <c:v>703.9767111147</c:v>
                </c:pt>
                <c:pt idx="32246">
                  <c:v>721.88814743</c:v>
                </c:pt>
                <c:pt idx="32247">
                  <c:v>717.79575423119</c:v>
                </c:pt>
                <c:pt idx="32248">
                  <c:v>716.4531200915588</c:v>
                </c:pt>
                <c:pt idx="32249">
                  <c:v>718.09551045767</c:v>
                </c:pt>
                <c:pt idx="32250">
                  <c:v>716.5368568052785</c:v>
                </c:pt>
                <c:pt idx="32252">
                  <c:v>724.43886011688</c:v>
                </c:pt>
                <c:pt idx="32253">
                  <c:v>721.1170859491505</c:v>
                </c:pt>
                <c:pt idx="32254">
                  <c:v>718.0475282205589</c:v>
                </c:pt>
                <c:pt idx="32255">
                  <c:v>713.51697351167</c:v>
                </c:pt>
                <c:pt idx="32256">
                  <c:v>711.71185932975</c:v>
                </c:pt>
                <c:pt idx="32257">
                  <c:v>696.3261379868501</c:v>
                </c:pt>
                <c:pt idx="32258">
                  <c:v>693.37905244539</c:v>
                </c:pt>
                <c:pt idx="32259">
                  <c:v>694.27916767827</c:v>
                </c:pt>
                <c:pt idx="32260">
                  <c:v>699.5069929619399</c:v>
                </c:pt>
                <c:pt idx="32261">
                  <c:v>706.58089157887</c:v>
                </c:pt>
                <c:pt idx="32262">
                  <c:v>714.3019358833789</c:v>
                </c:pt>
                <c:pt idx="32264">
                  <c:v>716.58014817083</c:v>
                </c:pt>
                <c:pt idx="32265">
                  <c:v>707.1784772536</c:v>
                </c:pt>
                <c:pt idx="32266">
                  <c:v>696.64301222941</c:v>
                </c:pt>
                <c:pt idx="32267">
                  <c:v>699.2659048542901</c:v>
                </c:pt>
                <c:pt idx="32268">
                  <c:v>699.9691031941886</c:v>
                </c:pt>
                <c:pt idx="32269">
                  <c:v>695.62235175467</c:v>
                </c:pt>
                <c:pt idx="32270">
                  <c:v>696.9920554656101</c:v>
                </c:pt>
                <c:pt idx="32271">
                  <c:v>699.30028917757</c:v>
                </c:pt>
                <c:pt idx="32272">
                  <c:v>701.43995497819</c:v>
                </c:pt>
                <c:pt idx="32273">
                  <c:v>698.5371659597794</c:v>
                </c:pt>
                <c:pt idx="32274">
                  <c:v>699.50429061058</c:v>
                </c:pt>
                <c:pt idx="32275">
                  <c:v>697.42114275412</c:v>
                </c:pt>
                <c:pt idx="32276">
                  <c:v>693.52274157345</c:v>
                </c:pt>
                <c:pt idx="32277">
                  <c:v>694.46323702787</c:v>
                </c:pt>
                <c:pt idx="32278">
                  <c:v>697.3110387355902</c:v>
                </c:pt>
                <c:pt idx="32279">
                  <c:v>693.8505870977689</c:v>
                </c:pt>
                <c:pt idx="32280">
                  <c:v>696.1919574529101</c:v>
                </c:pt>
                <c:pt idx="32281">
                  <c:v>697.8202028504483</c:v>
                </c:pt>
                <c:pt idx="32282">
                  <c:v>694.9957897997001</c:v>
                </c:pt>
                <c:pt idx="32283">
                  <c:v>696.1570838587194</c:v>
                </c:pt>
                <c:pt idx="32284">
                  <c:v>698.48530072709</c:v>
                </c:pt>
                <c:pt idx="32285">
                  <c:v>696.42370530677</c:v>
                </c:pt>
                <c:pt idx="32286">
                  <c:v>697.5751791257501</c:v>
                </c:pt>
                <c:pt idx="32287">
                  <c:v>701.08391595101</c:v>
                </c:pt>
                <c:pt idx="32288">
                  <c:v>717.77025142068</c:v>
                </c:pt>
                <c:pt idx="32289">
                  <c:v>706.3503134479294</c:v>
                </c:pt>
                <c:pt idx="32290">
                  <c:v>678.6639228145489</c:v>
                </c:pt>
                <c:pt idx="32291">
                  <c:v>656.25027249603</c:v>
                </c:pt>
                <c:pt idx="32292">
                  <c:v>645.1525398233189</c:v>
                </c:pt>
                <c:pt idx="32293">
                  <c:v>643.62994037784</c:v>
                </c:pt>
                <c:pt idx="32294">
                  <c:v>629.53463133657</c:v>
                </c:pt>
                <c:pt idx="32295">
                  <c:v>619.9299568052178</c:v>
                </c:pt>
                <c:pt idx="32296">
                  <c:v>621.7600168049278</c:v>
                </c:pt>
                <c:pt idx="32297">
                  <c:v>619.6608170836089</c:v>
                </c:pt>
                <c:pt idx="32298">
                  <c:v>618.1510629650801</c:v>
                </c:pt>
                <c:pt idx="32299">
                  <c:v>618.9801570447</c:v>
                </c:pt>
                <c:pt idx="32301">
                  <c:v>617.83507101919</c:v>
                </c:pt>
                <c:pt idx="32303">
                  <c:v>621.9756546250999</c:v>
                </c:pt>
                <c:pt idx="32304">
                  <c:v>624.67315924694</c:v>
                </c:pt>
                <c:pt idx="32305">
                  <c:v>621.4923899103605</c:v>
                </c:pt>
                <c:pt idx="32306">
                  <c:v>623.1470769605</c:v>
                </c:pt>
                <c:pt idx="32307">
                  <c:v>624.14824125204</c:v>
                </c:pt>
                <c:pt idx="32308">
                  <c:v>421.0333412462189</c:v>
                </c:pt>
                <c:pt idx="32434">
                  <c:v>618.06087170207</c:v>
                </c:pt>
                <c:pt idx="32435">
                  <c:v>619.6354550899594</c:v>
                </c:pt>
                <c:pt idx="32436">
                  <c:v>619.4862001914682</c:v>
                </c:pt>
                <c:pt idx="32437">
                  <c:v>617.23671468661</c:v>
                </c:pt>
                <c:pt idx="32438">
                  <c:v>622.3088768852994</c:v>
                </c:pt>
                <c:pt idx="32439">
                  <c:v>622.59822661264</c:v>
                </c:pt>
                <c:pt idx="32440">
                  <c:v>622.9630650920788</c:v>
                </c:pt>
                <c:pt idx="32441">
                  <c:v>617.0049188774201</c:v>
                </c:pt>
                <c:pt idx="32442">
                  <c:v>617.71117394202</c:v>
                </c:pt>
                <c:pt idx="32443">
                  <c:v>618.5811278040183</c:v>
                </c:pt>
                <c:pt idx="32444">
                  <c:v>619.04175264055</c:v>
                </c:pt>
                <c:pt idx="32445">
                  <c:v>615.2321191209683</c:v>
                </c:pt>
                <c:pt idx="32446">
                  <c:v>622.15213925035</c:v>
                </c:pt>
                <c:pt idx="32447">
                  <c:v>377.86202105755</c:v>
                </c:pt>
                <c:pt idx="32455">
                  <c:v>244.7390947533</c:v>
                </c:pt>
                <c:pt idx="32456">
                  <c:v>386.1489189855199</c:v>
                </c:pt>
                <c:pt idx="32457">
                  <c:v>481.7113266133799</c:v>
                </c:pt>
                <c:pt idx="32458">
                  <c:v>486.51018538414</c:v>
                </c:pt>
                <c:pt idx="32460">
                  <c:v>441.64068178096</c:v>
                </c:pt>
                <c:pt idx="32461">
                  <c:v>239.65246623902</c:v>
                </c:pt>
                <c:pt idx="32462">
                  <c:v>239.7303251055</c:v>
                </c:pt>
                <c:pt idx="32492">
                  <c:v>337.481514096469</c:v>
                </c:pt>
                <c:pt idx="32494">
                  <c:v>627.3172776337487</c:v>
                </c:pt>
                <c:pt idx="32495">
                  <c:v>628.3021258234472</c:v>
                </c:pt>
                <c:pt idx="32496">
                  <c:v>629.60743209201</c:v>
                </c:pt>
                <c:pt idx="32497">
                  <c:v>628.13876973765</c:v>
                </c:pt>
                <c:pt idx="32498">
                  <c:v>624.8679143017778</c:v>
                </c:pt>
                <c:pt idx="32499">
                  <c:v>626.373375760111</c:v>
                </c:pt>
                <c:pt idx="32500">
                  <c:v>627.9620150887278</c:v>
                </c:pt>
                <c:pt idx="32501">
                  <c:v>629.21174326236</c:v>
                </c:pt>
                <c:pt idx="32502">
                  <c:v>632.3578913639083</c:v>
                </c:pt>
                <c:pt idx="32503">
                  <c:v>633.07003017266</c:v>
                </c:pt>
                <c:pt idx="32504">
                  <c:v>633.3752651401201</c:v>
                </c:pt>
                <c:pt idx="32506">
                  <c:v>627.9097814043801</c:v>
                </c:pt>
                <c:pt idx="32507">
                  <c:v>629.07968826292</c:v>
                </c:pt>
                <c:pt idx="32508">
                  <c:v>626.0685731804894</c:v>
                </c:pt>
                <c:pt idx="32509">
                  <c:v>628.8377415198701</c:v>
                </c:pt>
                <c:pt idx="32510">
                  <c:v>639.34403476583</c:v>
                </c:pt>
                <c:pt idx="32511">
                  <c:v>648.3770033931999</c:v>
                </c:pt>
                <c:pt idx="32512">
                  <c:v>674.3602574447978</c:v>
                </c:pt>
                <c:pt idx="32513">
                  <c:v>698.7117126084601</c:v>
                </c:pt>
                <c:pt idx="32514">
                  <c:v>694.88326620038</c:v>
                </c:pt>
                <c:pt idx="32515">
                  <c:v>695.4509981123794</c:v>
                </c:pt>
                <c:pt idx="32518">
                  <c:v>677.3494847574001</c:v>
                </c:pt>
                <c:pt idx="32519">
                  <c:v>678.54322697206</c:v>
                </c:pt>
                <c:pt idx="32520">
                  <c:v>677.07681172197</c:v>
                </c:pt>
                <c:pt idx="32521">
                  <c:v>678.32869958836</c:v>
                </c:pt>
                <c:pt idx="32522">
                  <c:v>681.217046662</c:v>
                </c:pt>
                <c:pt idx="32523">
                  <c:v>676.0701984258301</c:v>
                </c:pt>
                <c:pt idx="32524">
                  <c:v>675.3691511606401</c:v>
                </c:pt>
                <c:pt idx="32525">
                  <c:v>675.7875647565701</c:v>
                </c:pt>
                <c:pt idx="32526">
                  <c:v>681.4131968962694</c:v>
                </c:pt>
                <c:pt idx="32527">
                  <c:v>681.04049664918</c:v>
                </c:pt>
                <c:pt idx="32528">
                  <c:v>687.73952925338</c:v>
                </c:pt>
                <c:pt idx="32529">
                  <c:v>705.0711226591101</c:v>
                </c:pt>
                <c:pt idx="32530">
                  <c:v>717.8562072878188</c:v>
                </c:pt>
                <c:pt idx="32531">
                  <c:v>715.96028961663</c:v>
                </c:pt>
                <c:pt idx="32532">
                  <c:v>711.7004501359501</c:v>
                </c:pt>
                <c:pt idx="32533">
                  <c:v>713.1525682358694</c:v>
                </c:pt>
                <c:pt idx="32534">
                  <c:v>706.33136754925</c:v>
                </c:pt>
                <c:pt idx="32535">
                  <c:v>703.44867010726</c:v>
                </c:pt>
                <c:pt idx="32536">
                  <c:v>704.8516093203589</c:v>
                </c:pt>
                <c:pt idx="32537">
                  <c:v>701.1301998445088</c:v>
                </c:pt>
                <c:pt idx="32538">
                  <c:v>706.96477971793</c:v>
                </c:pt>
                <c:pt idx="32539">
                  <c:v>708.4630353718905</c:v>
                </c:pt>
                <c:pt idx="32540">
                  <c:v>699.08527675721</c:v>
                </c:pt>
                <c:pt idx="32541">
                  <c:v>687.76437706179</c:v>
                </c:pt>
                <c:pt idx="32542">
                  <c:v>666.778943023651</c:v>
                </c:pt>
                <c:pt idx="32543">
                  <c:v>647.9644597761401</c:v>
                </c:pt>
                <c:pt idx="32544">
                  <c:v>637.13707008467</c:v>
                </c:pt>
                <c:pt idx="32545">
                  <c:v>631.42748116773</c:v>
                </c:pt>
                <c:pt idx="32546">
                  <c:v>631.3790290139889</c:v>
                </c:pt>
                <c:pt idx="32547">
                  <c:v>627.9413535581</c:v>
                </c:pt>
                <c:pt idx="32550">
                  <c:v>627.35453743468</c:v>
                </c:pt>
                <c:pt idx="32551">
                  <c:v>628.1440399322601</c:v>
                </c:pt>
                <c:pt idx="32552">
                  <c:v>629.8477835764401</c:v>
                </c:pt>
                <c:pt idx="32554">
                  <c:v>627.64674837911</c:v>
                </c:pt>
                <c:pt idx="32555">
                  <c:v>626.9981284841389</c:v>
                </c:pt>
                <c:pt idx="32556">
                  <c:v>632.11882943533</c:v>
                </c:pt>
                <c:pt idx="32557">
                  <c:v>629.0459347955489</c:v>
                </c:pt>
                <c:pt idx="32558">
                  <c:v>632.0891248075201</c:v>
                </c:pt>
                <c:pt idx="32559">
                  <c:v>648.3475816644687</c:v>
                </c:pt>
                <c:pt idx="32560">
                  <c:v>697.76901062509</c:v>
                </c:pt>
                <c:pt idx="32561">
                  <c:v>721.10090343992</c:v>
                </c:pt>
                <c:pt idx="32562">
                  <c:v>719.59887761914</c:v>
                </c:pt>
                <c:pt idx="32563">
                  <c:v>724.79585906697</c:v>
                </c:pt>
                <c:pt idx="32564">
                  <c:v>721.56809145407</c:v>
                </c:pt>
                <c:pt idx="32565">
                  <c:v>719.8692259286994</c:v>
                </c:pt>
                <c:pt idx="32566">
                  <c:v>718.19740363507</c:v>
                </c:pt>
                <c:pt idx="32567">
                  <c:v>711.3655267808676</c:v>
                </c:pt>
                <c:pt idx="32568">
                  <c:v>719.1007953327</c:v>
                </c:pt>
                <c:pt idx="32569">
                  <c:v>722.0609515807594</c:v>
                </c:pt>
                <c:pt idx="32570">
                  <c:v>719.65533637754</c:v>
                </c:pt>
                <c:pt idx="32571">
                  <c:v>714.05225721613</c:v>
                </c:pt>
                <c:pt idx="32572">
                  <c:v>711.0504851147389</c:v>
                </c:pt>
                <c:pt idx="32573">
                  <c:v>706.52522922963</c:v>
                </c:pt>
                <c:pt idx="32574">
                  <c:v>703.56777740645</c:v>
                </c:pt>
                <c:pt idx="32575">
                  <c:v>704.50087221496</c:v>
                </c:pt>
                <c:pt idx="32576">
                  <c:v>706.4682026343594</c:v>
                </c:pt>
                <c:pt idx="32577">
                  <c:v>708.9251663331094</c:v>
                </c:pt>
                <c:pt idx="32578">
                  <c:v>705.2040037139001</c:v>
                </c:pt>
                <c:pt idx="32579">
                  <c:v>709.0557504783805</c:v>
                </c:pt>
                <c:pt idx="32580">
                  <c:v>712.33198894066</c:v>
                </c:pt>
                <c:pt idx="32581">
                  <c:v>708.0541290577501</c:v>
                </c:pt>
                <c:pt idx="32582">
                  <c:v>705.3240649737094</c:v>
                </c:pt>
                <c:pt idx="32583">
                  <c:v>703.21361341827</c:v>
                </c:pt>
                <c:pt idx="32584">
                  <c:v>704.13908535487</c:v>
                </c:pt>
                <c:pt idx="32586">
                  <c:v>701.4678594791501</c:v>
                </c:pt>
                <c:pt idx="32587">
                  <c:v>705.0491263902284</c:v>
                </c:pt>
                <c:pt idx="32589">
                  <c:v>701.77209561601</c:v>
                </c:pt>
                <c:pt idx="32590">
                  <c:v>704.12243898907</c:v>
                </c:pt>
                <c:pt idx="32591">
                  <c:v>699.9681619940586</c:v>
                </c:pt>
                <c:pt idx="32593">
                  <c:v>701.7875516320701</c:v>
                </c:pt>
                <c:pt idx="32595">
                  <c:v>697.7969655919401</c:v>
                </c:pt>
                <c:pt idx="32596">
                  <c:v>698.6059545313905</c:v>
                </c:pt>
                <c:pt idx="32598">
                  <c:v>698.3822541839772</c:v>
                </c:pt>
                <c:pt idx="32599">
                  <c:v>699.0292908143689</c:v>
                </c:pt>
                <c:pt idx="32600">
                  <c:v>701.5115408151601</c:v>
                </c:pt>
                <c:pt idx="32601">
                  <c:v>724.9401064132788</c:v>
                </c:pt>
                <c:pt idx="32602">
                  <c:v>687.4618230677094</c:v>
                </c:pt>
                <c:pt idx="32603">
                  <c:v>655.79682774474</c:v>
                </c:pt>
                <c:pt idx="32604">
                  <c:v>648.54837538193</c:v>
                </c:pt>
                <c:pt idx="32606">
                  <c:v>625.15843756471</c:v>
                </c:pt>
                <c:pt idx="32607">
                  <c:v>626.3413115529194</c:v>
                </c:pt>
                <c:pt idx="32608">
                  <c:v>627.43009922612</c:v>
                </c:pt>
                <c:pt idx="32609">
                  <c:v>626.6222176747689</c:v>
                </c:pt>
                <c:pt idx="32610">
                  <c:v>626.26779074755</c:v>
                </c:pt>
                <c:pt idx="32611">
                  <c:v>625.86177954887</c:v>
                </c:pt>
                <c:pt idx="32698">
                  <c:v>243.0429283635301</c:v>
                </c:pt>
                <c:pt idx="32699">
                  <c:v>243.22997361274</c:v>
                </c:pt>
                <c:pt idx="32700">
                  <c:v>244.9716256695</c:v>
                </c:pt>
                <c:pt idx="32701">
                  <c:v>242.7513065925</c:v>
                </c:pt>
                <c:pt idx="32702">
                  <c:v>244.9999181776</c:v>
                </c:pt>
                <c:pt idx="32721">
                  <c:v>261.7515644015991</c:v>
                </c:pt>
                <c:pt idx="32722">
                  <c:v>391.60694261137</c:v>
                </c:pt>
                <c:pt idx="32723">
                  <c:v>391.2517080222592</c:v>
                </c:pt>
                <c:pt idx="32724">
                  <c:v>386.34358946475</c:v>
                </c:pt>
                <c:pt idx="32725">
                  <c:v>387.5343191227</c:v>
                </c:pt>
                <c:pt idx="32727">
                  <c:v>431.61724075374</c:v>
                </c:pt>
                <c:pt idx="32728">
                  <c:v>518.74085675019</c:v>
                </c:pt>
                <c:pt idx="32729">
                  <c:v>635.3112751959172</c:v>
                </c:pt>
                <c:pt idx="32730">
                  <c:v>635.0562813800788</c:v>
                </c:pt>
                <c:pt idx="32731">
                  <c:v>631.29139940076</c:v>
                </c:pt>
                <c:pt idx="32732">
                  <c:v>633.65994006588</c:v>
                </c:pt>
                <c:pt idx="32733">
                  <c:v>631.8253174611599</c:v>
                </c:pt>
                <c:pt idx="32734">
                  <c:v>631.0784581384801</c:v>
                </c:pt>
                <c:pt idx="32735">
                  <c:v>633.2705748108205</c:v>
                </c:pt>
                <c:pt idx="32736">
                  <c:v>631.8974228596801</c:v>
                </c:pt>
                <c:pt idx="32737">
                  <c:v>628.8425856215794</c:v>
                </c:pt>
                <c:pt idx="32738">
                  <c:v>631.54460444754</c:v>
                </c:pt>
                <c:pt idx="32740">
                  <c:v>632.4694658892379</c:v>
                </c:pt>
                <c:pt idx="32741">
                  <c:v>635.09158216686</c:v>
                </c:pt>
                <c:pt idx="32742">
                  <c:v>627.34733502438</c:v>
                </c:pt>
                <c:pt idx="32744">
                  <c:v>633.37998997282</c:v>
                </c:pt>
                <c:pt idx="32745">
                  <c:v>632.75265924816</c:v>
                </c:pt>
                <c:pt idx="32746">
                  <c:v>634.4053507737399</c:v>
                </c:pt>
                <c:pt idx="32747">
                  <c:v>632.22386286854</c:v>
                </c:pt>
                <c:pt idx="32748">
                  <c:v>628.13177224574</c:v>
                </c:pt>
                <c:pt idx="32750">
                  <c:v>634.106093661</c:v>
                </c:pt>
                <c:pt idx="32751">
                  <c:v>627.16789867052</c:v>
                </c:pt>
                <c:pt idx="32752">
                  <c:v>629.93814025504</c:v>
                </c:pt>
                <c:pt idx="32753">
                  <c:v>633.0210269157787</c:v>
                </c:pt>
                <c:pt idx="32754">
                  <c:v>631.5574123327589</c:v>
                </c:pt>
                <c:pt idx="32755">
                  <c:v>633.39953867126</c:v>
                </c:pt>
                <c:pt idx="32756">
                  <c:v>631.37587876112</c:v>
                </c:pt>
                <c:pt idx="32759">
                  <c:v>634.24795096246</c:v>
                </c:pt>
                <c:pt idx="32760">
                  <c:v>633.0171019544994</c:v>
                </c:pt>
                <c:pt idx="32762">
                  <c:v>632.7543890815</c:v>
                </c:pt>
                <c:pt idx="32763">
                  <c:v>632.9209201233389</c:v>
                </c:pt>
                <c:pt idx="32764">
                  <c:v>633.9076555141801</c:v>
                </c:pt>
                <c:pt idx="32766">
                  <c:v>629.28183685946</c:v>
                </c:pt>
                <c:pt idx="32767">
                  <c:v>632.49511347102</c:v>
                </c:pt>
                <c:pt idx="32768">
                  <c:v>636.09942307474</c:v>
                </c:pt>
                <c:pt idx="32769">
                  <c:v>632.56967203362</c:v>
                </c:pt>
                <c:pt idx="32770">
                  <c:v>629.4426458058978</c:v>
                </c:pt>
                <c:pt idx="32771">
                  <c:v>632.72014954968</c:v>
                </c:pt>
                <c:pt idx="32772">
                  <c:v>636.69447000394</c:v>
                </c:pt>
                <c:pt idx="32774">
                  <c:v>633.4105652244589</c:v>
                </c:pt>
                <c:pt idx="32775">
                  <c:v>634.7566569617194</c:v>
                </c:pt>
                <c:pt idx="32776">
                  <c:v>634.4419273689589</c:v>
                </c:pt>
                <c:pt idx="32777">
                  <c:v>632.2869692854188</c:v>
                </c:pt>
                <c:pt idx="32778">
                  <c:v>636.6956074186801</c:v>
                </c:pt>
                <c:pt idx="32779">
                  <c:v>632.3354984704189</c:v>
                </c:pt>
                <c:pt idx="32780">
                  <c:v>636.1652831385194</c:v>
                </c:pt>
                <c:pt idx="32781">
                  <c:v>634.0128326999001</c:v>
                </c:pt>
                <c:pt idx="32782">
                  <c:v>633.5366564248986</c:v>
                </c:pt>
                <c:pt idx="32783">
                  <c:v>634.54567962466</c:v>
                </c:pt>
                <c:pt idx="32784">
                  <c:v>632.8853434841001</c:v>
                </c:pt>
                <c:pt idx="32785">
                  <c:v>631.88274783926</c:v>
                </c:pt>
                <c:pt idx="32786">
                  <c:v>635.43549835268</c:v>
                </c:pt>
                <c:pt idx="32787">
                  <c:v>635.22266267006</c:v>
                </c:pt>
                <c:pt idx="32789">
                  <c:v>634.7616514757588</c:v>
                </c:pt>
                <c:pt idx="32790">
                  <c:v>632.94935077106</c:v>
                </c:pt>
                <c:pt idx="32791">
                  <c:v>629.58044371358</c:v>
                </c:pt>
                <c:pt idx="32792">
                  <c:v>632.85697349618</c:v>
                </c:pt>
                <c:pt idx="32793">
                  <c:v>632.1211097355588</c:v>
                </c:pt>
                <c:pt idx="32794">
                  <c:v>633.0292219553194</c:v>
                </c:pt>
                <c:pt idx="32795">
                  <c:v>631.08500306916</c:v>
                </c:pt>
                <c:pt idx="32797">
                  <c:v>634.43134605324</c:v>
                </c:pt>
                <c:pt idx="32798">
                  <c:v>629.4290605088801</c:v>
                </c:pt>
                <c:pt idx="32799">
                  <c:v>628.6571992935185</c:v>
                </c:pt>
                <c:pt idx="32800">
                  <c:v>632.10166295888</c:v>
                </c:pt>
                <c:pt idx="32801">
                  <c:v>635.86333354356</c:v>
                </c:pt>
                <c:pt idx="32802">
                  <c:v>626.75908500964</c:v>
                </c:pt>
                <c:pt idx="32804">
                  <c:v>634.0549758835589</c:v>
                </c:pt>
                <c:pt idx="32805">
                  <c:v>627.74359990532</c:v>
                </c:pt>
                <c:pt idx="32806">
                  <c:v>628.8269473831589</c:v>
                </c:pt>
                <c:pt idx="32807">
                  <c:v>632.80343637096</c:v>
                </c:pt>
                <c:pt idx="32808">
                  <c:v>631.8100464461</c:v>
                </c:pt>
                <c:pt idx="32809">
                  <c:v>627.80177532654</c:v>
                </c:pt>
                <c:pt idx="32810">
                  <c:v>631.52801964588</c:v>
                </c:pt>
                <c:pt idx="32813">
                  <c:v>631.5563613807989</c:v>
                </c:pt>
                <c:pt idx="32814">
                  <c:v>631.26448439512</c:v>
                </c:pt>
                <c:pt idx="32815">
                  <c:v>635.4055972834387</c:v>
                </c:pt>
                <c:pt idx="32818">
                  <c:v>634.0071829142694</c:v>
                </c:pt>
                <c:pt idx="32819">
                  <c:v>637.9694497986999</c:v>
                </c:pt>
                <c:pt idx="32820">
                  <c:v>629.05757556811</c:v>
                </c:pt>
                <c:pt idx="32821">
                  <c:v>632.8654861098801</c:v>
                </c:pt>
                <c:pt idx="32822">
                  <c:v>636.47524001385</c:v>
                </c:pt>
                <c:pt idx="32823">
                  <c:v>628.8096067225594</c:v>
                </c:pt>
                <c:pt idx="32825">
                  <c:v>634.89528803282</c:v>
                </c:pt>
                <c:pt idx="32826">
                  <c:v>634.10698471109</c:v>
                </c:pt>
                <c:pt idx="32827">
                  <c:v>629.3211606420488</c:v>
                </c:pt>
                <c:pt idx="32828">
                  <c:v>632.83442466792</c:v>
                </c:pt>
                <c:pt idx="32830">
                  <c:v>681.42898213321</c:v>
                </c:pt>
                <c:pt idx="32831">
                  <c:v>704.75056365086</c:v>
                </c:pt>
                <c:pt idx="32832">
                  <c:v>714.6602975216001</c:v>
                </c:pt>
                <c:pt idx="32833">
                  <c:v>721.1658337605301</c:v>
                </c:pt>
                <c:pt idx="32834">
                  <c:v>719.6624478331194</c:v>
                </c:pt>
                <c:pt idx="32835">
                  <c:v>712.04282891914</c:v>
                </c:pt>
                <c:pt idx="32836">
                  <c:v>716.76999296468</c:v>
                </c:pt>
                <c:pt idx="32838">
                  <c:v>714.56875105527</c:v>
                </c:pt>
                <c:pt idx="32839">
                  <c:v>717.1355935889601</c:v>
                </c:pt>
                <c:pt idx="32840">
                  <c:v>719.7218931357901</c:v>
                </c:pt>
                <c:pt idx="32841">
                  <c:v>715.12934302424</c:v>
                </c:pt>
                <c:pt idx="32842">
                  <c:v>713.3372634792378</c:v>
                </c:pt>
                <c:pt idx="32843">
                  <c:v>718.4601946946389</c:v>
                </c:pt>
                <c:pt idx="32844">
                  <c:v>718.65502951155</c:v>
                </c:pt>
                <c:pt idx="32846">
                  <c:v>714.6466233327286</c:v>
                </c:pt>
                <c:pt idx="32847">
                  <c:v>704.51901550278</c:v>
                </c:pt>
                <c:pt idx="32848">
                  <c:v>697.90203980764</c:v>
                </c:pt>
                <c:pt idx="32849">
                  <c:v>683.9456950418394</c:v>
                </c:pt>
                <c:pt idx="32850">
                  <c:v>666.8603193629388</c:v>
                </c:pt>
                <c:pt idx="32851">
                  <c:v>651.1213648199594</c:v>
                </c:pt>
                <c:pt idx="32852">
                  <c:v>638.51064653065</c:v>
                </c:pt>
                <c:pt idx="32853">
                  <c:v>633.6901074034189</c:v>
                </c:pt>
                <c:pt idx="32854">
                  <c:v>635.92233598189</c:v>
                </c:pt>
                <c:pt idx="32855">
                  <c:v>634.6111298943778</c:v>
                </c:pt>
                <c:pt idx="32856">
                  <c:v>637.3924586689301</c:v>
                </c:pt>
                <c:pt idx="32857">
                  <c:v>637.39688665339</c:v>
                </c:pt>
                <c:pt idx="32858">
                  <c:v>635.7921230838389</c:v>
                </c:pt>
                <c:pt idx="32859">
                  <c:v>643.3010116984888</c:v>
                </c:pt>
                <c:pt idx="32860">
                  <c:v>647.6149268038694</c:v>
                </c:pt>
                <c:pt idx="32861">
                  <c:v>655.03491050092</c:v>
                </c:pt>
                <c:pt idx="32863">
                  <c:v>691.6352653505401</c:v>
                </c:pt>
                <c:pt idx="32864">
                  <c:v>698.35730725677</c:v>
                </c:pt>
                <c:pt idx="32865">
                  <c:v>704.30079112481</c:v>
                </c:pt>
                <c:pt idx="32866">
                  <c:v>679.20845094115</c:v>
                </c:pt>
                <c:pt idx="32867">
                  <c:v>455.9449993889</c:v>
                </c:pt>
                <c:pt idx="32868">
                  <c:v>415.35572745378</c:v>
                </c:pt>
                <c:pt idx="32912">
                  <c:v>347.62221617616</c:v>
                </c:pt>
                <c:pt idx="32914">
                  <c:v>387.2230779456784</c:v>
                </c:pt>
                <c:pt idx="32915">
                  <c:v>553.0658633439789</c:v>
                </c:pt>
                <c:pt idx="32916">
                  <c:v>542.7095622069301</c:v>
                </c:pt>
                <c:pt idx="33008">
                  <c:v>338.20790553572</c:v>
                </c:pt>
                <c:pt idx="33009">
                  <c:v>533.60605860744</c:v>
                </c:pt>
                <c:pt idx="33010">
                  <c:v>624.6746209248</c:v>
                </c:pt>
                <c:pt idx="33011">
                  <c:v>611.3292546599394</c:v>
                </c:pt>
                <c:pt idx="33012">
                  <c:v>594.73592002851</c:v>
                </c:pt>
                <c:pt idx="33013">
                  <c:v>626.21856683356</c:v>
                </c:pt>
                <c:pt idx="33014">
                  <c:v>628.3554206027183</c:v>
                </c:pt>
                <c:pt idx="33015">
                  <c:v>628.61052247996</c:v>
                </c:pt>
                <c:pt idx="33017">
                  <c:v>627.44886231946</c:v>
                </c:pt>
                <c:pt idx="33018">
                  <c:v>628.36877850686</c:v>
                </c:pt>
                <c:pt idx="33019">
                  <c:v>626.7510009387601</c:v>
                </c:pt>
                <c:pt idx="33020">
                  <c:v>625.64283108464</c:v>
                </c:pt>
                <c:pt idx="33021">
                  <c:v>624.31339548416</c:v>
                </c:pt>
                <c:pt idx="33022">
                  <c:v>625.7970203165801</c:v>
                </c:pt>
                <c:pt idx="33023">
                  <c:v>627.40078203948</c:v>
                </c:pt>
                <c:pt idx="33024">
                  <c:v>629.56504392742</c:v>
                </c:pt>
                <c:pt idx="33025">
                  <c:v>631.02276271734</c:v>
                </c:pt>
                <c:pt idx="33026">
                  <c:v>631.700941068</c:v>
                </c:pt>
                <c:pt idx="33027">
                  <c:v>632.69389956834</c:v>
                </c:pt>
                <c:pt idx="33028">
                  <c:v>629.2092661275201</c:v>
                </c:pt>
                <c:pt idx="33029">
                  <c:v>629.7925793998</c:v>
                </c:pt>
                <c:pt idx="33030">
                  <c:v>631.44235874166</c:v>
                </c:pt>
                <c:pt idx="33031">
                  <c:v>628.53498605996</c:v>
                </c:pt>
                <c:pt idx="33032">
                  <c:v>625.4012001343388</c:v>
                </c:pt>
                <c:pt idx="33033">
                  <c:v>626.57705142364</c:v>
                </c:pt>
                <c:pt idx="33034">
                  <c:v>628.84937080152</c:v>
                </c:pt>
                <c:pt idx="33036">
                  <c:v>626.1376531618189</c:v>
                </c:pt>
                <c:pt idx="33037">
                  <c:v>627.0257440623001</c:v>
                </c:pt>
                <c:pt idx="33038">
                  <c:v>633.7721046053</c:v>
                </c:pt>
                <c:pt idx="33039">
                  <c:v>634.00989769604</c:v>
                </c:pt>
                <c:pt idx="33041">
                  <c:v>631.4950601220401</c:v>
                </c:pt>
                <c:pt idx="33042">
                  <c:v>632.0699169219794</c:v>
                </c:pt>
                <c:pt idx="33043">
                  <c:v>632.3591047855778</c:v>
                </c:pt>
                <c:pt idx="33044">
                  <c:v>626.22717565434</c:v>
                </c:pt>
                <c:pt idx="33045">
                  <c:v>626.78769319066</c:v>
                </c:pt>
                <c:pt idx="33046">
                  <c:v>632.65679502352</c:v>
                </c:pt>
                <c:pt idx="33047">
                  <c:v>633.0278797805194</c:v>
                </c:pt>
                <c:pt idx="33048">
                  <c:v>629.366439672</c:v>
                </c:pt>
                <c:pt idx="33049">
                  <c:v>629.60872993764</c:v>
                </c:pt>
                <c:pt idx="33050">
                  <c:v>629.7904455895</c:v>
                </c:pt>
                <c:pt idx="33052">
                  <c:v>626.6327943283</c:v>
                </c:pt>
                <c:pt idx="33053">
                  <c:v>633.40839602086</c:v>
                </c:pt>
                <c:pt idx="33054">
                  <c:v>633.53462063732</c:v>
                </c:pt>
                <c:pt idx="33056">
                  <c:v>627.60829104206</c:v>
                </c:pt>
                <c:pt idx="33057">
                  <c:v>628.0519064539986</c:v>
                </c:pt>
                <c:pt idx="33058">
                  <c:v>628.99295278614</c:v>
                </c:pt>
                <c:pt idx="33059">
                  <c:v>628.9216345606001</c:v>
                </c:pt>
                <c:pt idx="33061">
                  <c:v>632.1629363565</c:v>
                </c:pt>
                <c:pt idx="33062">
                  <c:v>632.2532973802794</c:v>
                </c:pt>
                <c:pt idx="33063">
                  <c:v>632.8262084160989</c:v>
                </c:pt>
                <c:pt idx="33064">
                  <c:v>626.3616884691801</c:v>
                </c:pt>
                <c:pt idx="33065">
                  <c:v>626.98208452902</c:v>
                </c:pt>
                <c:pt idx="33066">
                  <c:v>627.6324690569</c:v>
                </c:pt>
                <c:pt idx="33068">
                  <c:v>632.3300417503</c:v>
                </c:pt>
                <c:pt idx="33071">
                  <c:v>631.27003437684</c:v>
                </c:pt>
                <c:pt idx="33072">
                  <c:v>629.5118097969801</c:v>
                </c:pt>
                <c:pt idx="33073">
                  <c:v>625.8445275987388</c:v>
                </c:pt>
                <c:pt idx="33074">
                  <c:v>626.5046707926</c:v>
                </c:pt>
                <c:pt idx="33075">
                  <c:v>632.9475659003789</c:v>
                </c:pt>
                <c:pt idx="33076">
                  <c:v>633.68859925652</c:v>
                </c:pt>
                <c:pt idx="33077">
                  <c:v>629.7574224112989</c:v>
                </c:pt>
                <c:pt idx="33079">
                  <c:v>631.3655387212789</c:v>
                </c:pt>
                <c:pt idx="33080">
                  <c:v>631.81057993332</c:v>
                </c:pt>
                <c:pt idx="33081">
                  <c:v>629.194600354</c:v>
                </c:pt>
                <c:pt idx="33082">
                  <c:v>626.14778880236</c:v>
                </c:pt>
                <c:pt idx="33083">
                  <c:v>627.0382442839989</c:v>
                </c:pt>
                <c:pt idx="33084">
                  <c:v>632.75151015806</c:v>
                </c:pt>
                <c:pt idx="33085">
                  <c:v>633.78208345536</c:v>
                </c:pt>
                <c:pt idx="33086">
                  <c:v>629.8927222433001</c:v>
                </c:pt>
                <c:pt idx="33087">
                  <c:v>631.1728238349988</c:v>
                </c:pt>
                <c:pt idx="33088">
                  <c:v>631.6681982606005</c:v>
                </c:pt>
                <c:pt idx="33089">
                  <c:v>631.5784631836399</c:v>
                </c:pt>
                <c:pt idx="33090">
                  <c:v>627.596039279881</c:v>
                </c:pt>
                <c:pt idx="33091">
                  <c:v>625.9151069047994</c:v>
                </c:pt>
                <c:pt idx="33092">
                  <c:v>627.29851141486</c:v>
                </c:pt>
                <c:pt idx="33093">
                  <c:v>628.4222820887383</c:v>
                </c:pt>
                <c:pt idx="33094">
                  <c:v>634.42404851968</c:v>
                </c:pt>
                <c:pt idx="33096">
                  <c:v>631.3726067535594</c:v>
                </c:pt>
                <c:pt idx="33097">
                  <c:v>631.71285764752</c:v>
                </c:pt>
                <c:pt idx="33099">
                  <c:v>627.1270141297794</c:v>
                </c:pt>
                <c:pt idx="33100">
                  <c:v>627.48970281626</c:v>
                </c:pt>
                <c:pt idx="33101">
                  <c:v>629.23654462528</c:v>
                </c:pt>
                <c:pt idx="33102">
                  <c:v>629.86390457622</c:v>
                </c:pt>
                <c:pt idx="33103">
                  <c:v>625.8208811653401</c:v>
                </c:pt>
                <c:pt idx="33104">
                  <c:v>626.7603220583201</c:v>
                </c:pt>
                <c:pt idx="33105">
                  <c:v>628.26083580464</c:v>
                </c:pt>
                <c:pt idx="33106">
                  <c:v>629.73236709808</c:v>
                </c:pt>
                <c:pt idx="33107">
                  <c:v>631.4705544621601</c:v>
                </c:pt>
                <c:pt idx="33108">
                  <c:v>629.29978748242</c:v>
                </c:pt>
                <c:pt idx="33110">
                  <c:v>626.57550685142</c:v>
                </c:pt>
                <c:pt idx="33111">
                  <c:v>628.02340197258</c:v>
                </c:pt>
                <c:pt idx="33112">
                  <c:v>629.77098628744</c:v>
                </c:pt>
                <c:pt idx="33114">
                  <c:v>627.01137268762</c:v>
                </c:pt>
                <c:pt idx="33115">
                  <c:v>628.0625604699184</c:v>
                </c:pt>
                <c:pt idx="33116">
                  <c:v>629.11487870199</c:v>
                </c:pt>
                <c:pt idx="33117">
                  <c:v>623.79125959204</c:v>
                </c:pt>
                <c:pt idx="33118">
                  <c:v>624.91890496048</c:v>
                </c:pt>
                <c:pt idx="33119">
                  <c:v>626.04417893574</c:v>
                </c:pt>
                <c:pt idx="33120">
                  <c:v>632.40042874765</c:v>
                </c:pt>
                <c:pt idx="33121">
                  <c:v>632.0468045937894</c:v>
                </c:pt>
                <c:pt idx="33122">
                  <c:v>667.9462321494186</c:v>
                </c:pt>
                <c:pt idx="33123">
                  <c:v>716.5165146474601</c:v>
                </c:pt>
                <c:pt idx="33124">
                  <c:v>702.96198832628</c:v>
                </c:pt>
                <c:pt idx="33126">
                  <c:v>701.28872704479</c:v>
                </c:pt>
                <c:pt idx="33127">
                  <c:v>702.67860442429</c:v>
                </c:pt>
                <c:pt idx="33128">
                  <c:v>705.3620849653701</c:v>
                </c:pt>
                <c:pt idx="33129">
                  <c:v>705.8810229947887</c:v>
                </c:pt>
                <c:pt idx="33130">
                  <c:v>716.8380321242394</c:v>
                </c:pt>
                <c:pt idx="33131">
                  <c:v>713.02592415638</c:v>
                </c:pt>
                <c:pt idx="33133">
                  <c:v>677.0357235144</c:v>
                </c:pt>
                <c:pt idx="33134">
                  <c:v>677.2785948230801</c:v>
                </c:pt>
                <c:pt idx="33135">
                  <c:v>669.60980299068</c:v>
                </c:pt>
                <c:pt idx="33136">
                  <c:v>659.54001362964</c:v>
                </c:pt>
                <c:pt idx="33137">
                  <c:v>658.14589335526</c:v>
                </c:pt>
                <c:pt idx="33138">
                  <c:v>649.2201282875001</c:v>
                </c:pt>
                <c:pt idx="33139">
                  <c:v>638.8489495046</c:v>
                </c:pt>
                <c:pt idx="33140">
                  <c:v>634.47338193116</c:v>
                </c:pt>
                <c:pt idx="33141">
                  <c:v>631.13237133418</c:v>
                </c:pt>
                <c:pt idx="33142">
                  <c:v>629.53097327574</c:v>
                </c:pt>
                <c:pt idx="33143">
                  <c:v>624.26871316914</c:v>
                </c:pt>
                <c:pt idx="33144">
                  <c:v>625.48464428826</c:v>
                </c:pt>
                <c:pt idx="33145">
                  <c:v>626.284735377001</c:v>
                </c:pt>
                <c:pt idx="33146">
                  <c:v>633.11150478768</c:v>
                </c:pt>
                <c:pt idx="33147">
                  <c:v>629.88486711518</c:v>
                </c:pt>
                <c:pt idx="33148">
                  <c:v>631.49905810874</c:v>
                </c:pt>
                <c:pt idx="33149">
                  <c:v>632.5290418822789</c:v>
                </c:pt>
                <c:pt idx="33150">
                  <c:v>634.90917086988</c:v>
                </c:pt>
                <c:pt idx="33151">
                  <c:v>631.67767083438</c:v>
                </c:pt>
                <c:pt idx="33153">
                  <c:v>631.60523015784</c:v>
                </c:pt>
                <c:pt idx="33154">
                  <c:v>632.957663564978</c:v>
                </c:pt>
                <c:pt idx="33156">
                  <c:v>632.3412684069375</c:v>
                </c:pt>
                <c:pt idx="33157">
                  <c:v>633.7504627304194</c:v>
                </c:pt>
                <c:pt idx="33159">
                  <c:v>632.0329813440401</c:v>
                </c:pt>
                <c:pt idx="33161">
                  <c:v>632.3589387309394</c:v>
                </c:pt>
                <c:pt idx="33162">
                  <c:v>628.47684797992</c:v>
                </c:pt>
                <c:pt idx="33164">
                  <c:v>631.68233374436</c:v>
                </c:pt>
                <c:pt idx="33165">
                  <c:v>633.1562537745589</c:v>
                </c:pt>
                <c:pt idx="33167">
                  <c:v>632.16289968638</c:v>
                </c:pt>
                <c:pt idx="33168">
                  <c:v>631.1111938147787</c:v>
                </c:pt>
                <c:pt idx="33169">
                  <c:v>629.63734805194</c:v>
                </c:pt>
                <c:pt idx="33170">
                  <c:v>631.30248081166</c:v>
                </c:pt>
                <c:pt idx="33171">
                  <c:v>634.41924220744</c:v>
                </c:pt>
                <c:pt idx="33172">
                  <c:v>643.3465708192788</c:v>
                </c:pt>
                <c:pt idx="33173">
                  <c:v>661.12637863642</c:v>
                </c:pt>
                <c:pt idx="33175">
                  <c:v>717.44487750624</c:v>
                </c:pt>
                <c:pt idx="33176">
                  <c:v>717.8638421779199</c:v>
                </c:pt>
                <c:pt idx="33177">
                  <c:v>709.8272188073378</c:v>
                </c:pt>
                <c:pt idx="33178">
                  <c:v>709.83572021509</c:v>
                </c:pt>
                <c:pt idx="33179">
                  <c:v>708.31757201164</c:v>
                </c:pt>
                <c:pt idx="33180">
                  <c:v>703.4111816877194</c:v>
                </c:pt>
                <c:pt idx="33181">
                  <c:v>703.6264698369494</c:v>
                </c:pt>
                <c:pt idx="33182">
                  <c:v>703.73966659364</c:v>
                </c:pt>
                <c:pt idx="33183">
                  <c:v>708.84197832007</c:v>
                </c:pt>
                <c:pt idx="33184">
                  <c:v>708.76064632623</c:v>
                </c:pt>
                <c:pt idx="33185">
                  <c:v>707.67447406298</c:v>
                </c:pt>
                <c:pt idx="33186">
                  <c:v>708.47111364711</c:v>
                </c:pt>
                <c:pt idx="33187">
                  <c:v>706.6027926880901</c:v>
                </c:pt>
                <c:pt idx="33188">
                  <c:v>702.60343259194</c:v>
                </c:pt>
                <c:pt idx="33189">
                  <c:v>703.51042272726</c:v>
                </c:pt>
                <c:pt idx="33190">
                  <c:v>705.04349831199</c:v>
                </c:pt>
                <c:pt idx="33191">
                  <c:v>704.6976305739801</c:v>
                </c:pt>
                <c:pt idx="33192">
                  <c:v>701.8161528167188</c:v>
                </c:pt>
                <c:pt idx="33193">
                  <c:v>702.42447952865</c:v>
                </c:pt>
                <c:pt idx="33194">
                  <c:v>704.0130158826701</c:v>
                </c:pt>
                <c:pt idx="33195">
                  <c:v>703.9698021287701</c:v>
                </c:pt>
                <c:pt idx="33197">
                  <c:v>696.5271500898288</c:v>
                </c:pt>
                <c:pt idx="33198">
                  <c:v>697.8656557109076</c:v>
                </c:pt>
                <c:pt idx="33199">
                  <c:v>695.6731214952994</c:v>
                </c:pt>
                <c:pt idx="33200">
                  <c:v>697.1921756333</c:v>
                </c:pt>
                <c:pt idx="33201">
                  <c:v>699.0359247982186</c:v>
                </c:pt>
                <c:pt idx="33203">
                  <c:v>698.41070322549</c:v>
                </c:pt>
                <c:pt idx="33205">
                  <c:v>702.48848140706</c:v>
                </c:pt>
                <c:pt idx="33206">
                  <c:v>698.12525322281</c:v>
                </c:pt>
                <c:pt idx="33208">
                  <c:v>701.76700147313</c:v>
                </c:pt>
                <c:pt idx="33209">
                  <c:v>703.8255434725301</c:v>
                </c:pt>
                <c:pt idx="33211">
                  <c:v>704.1624177698001</c:v>
                </c:pt>
                <c:pt idx="33212">
                  <c:v>706.89267823714</c:v>
                </c:pt>
                <c:pt idx="33213">
                  <c:v>714.2256142414301</c:v>
                </c:pt>
                <c:pt idx="33214">
                  <c:v>705.91541543263</c:v>
                </c:pt>
                <c:pt idx="33215">
                  <c:v>677.67444906763</c:v>
                </c:pt>
                <c:pt idx="33216">
                  <c:v>663.38994110957</c:v>
                </c:pt>
                <c:pt idx="33217">
                  <c:v>639.36413157121</c:v>
                </c:pt>
                <c:pt idx="33218">
                  <c:v>626.7707585337</c:v>
                </c:pt>
                <c:pt idx="33219">
                  <c:v>625.11264534318</c:v>
                </c:pt>
                <c:pt idx="33220">
                  <c:v>627.026520093258</c:v>
                </c:pt>
                <c:pt idx="33221">
                  <c:v>624.5887850964005</c:v>
                </c:pt>
                <c:pt idx="33222">
                  <c:v>627.59732294926</c:v>
                </c:pt>
                <c:pt idx="33223">
                  <c:v>628.7392171050386</c:v>
                </c:pt>
                <c:pt idx="33225">
                  <c:v>628.73562340118</c:v>
                </c:pt>
                <c:pt idx="33226">
                  <c:v>631.8695106855178</c:v>
                </c:pt>
                <c:pt idx="33227">
                  <c:v>634.5186181438194</c:v>
                </c:pt>
                <c:pt idx="33228">
                  <c:v>632.3128709201</c:v>
                </c:pt>
                <c:pt idx="33229">
                  <c:v>394.121195026179</c:v>
                </c:pt>
                <c:pt idx="33308">
                  <c:v>238.39036514506</c:v>
                </c:pt>
                <c:pt idx="33309">
                  <c:v>239.5347610915599</c:v>
                </c:pt>
                <c:pt idx="33310">
                  <c:v>377.30717583026</c:v>
                </c:pt>
                <c:pt idx="33311">
                  <c:v>438.70209221198</c:v>
                </c:pt>
                <c:pt idx="33312">
                  <c:v>573.18773763069</c:v>
                </c:pt>
                <c:pt idx="33313">
                  <c:v>625.22381914882</c:v>
                </c:pt>
                <c:pt idx="33315">
                  <c:v>528.53795692625</c:v>
                </c:pt>
                <c:pt idx="33316">
                  <c:v>309.888090078079</c:v>
                </c:pt>
                <c:pt idx="33423">
                  <c:v>449.19838798736</c:v>
                </c:pt>
                <c:pt idx="33424">
                  <c:v>594.17081119167</c:v>
                </c:pt>
                <c:pt idx="33425">
                  <c:v>632.44853065129</c:v>
                </c:pt>
                <c:pt idx="33426">
                  <c:v>631.29894058985</c:v>
                </c:pt>
                <c:pt idx="33427">
                  <c:v>627.81730790708</c:v>
                </c:pt>
                <c:pt idx="33428">
                  <c:v>627.66071523903</c:v>
                </c:pt>
                <c:pt idx="33429">
                  <c:v>629.9670872058794</c:v>
                </c:pt>
                <c:pt idx="33430">
                  <c:v>631.74904099209</c:v>
                </c:pt>
                <c:pt idx="33431">
                  <c:v>629.8618048210185</c:v>
                </c:pt>
                <c:pt idx="33432">
                  <c:v>631.87019796324</c:v>
                </c:pt>
                <c:pt idx="33433">
                  <c:v>634.55449074965</c:v>
                </c:pt>
                <c:pt idx="33434">
                  <c:v>632.26880921281</c:v>
                </c:pt>
                <c:pt idx="33435">
                  <c:v>629.03572102187</c:v>
                </c:pt>
                <c:pt idx="33437">
                  <c:v>633.76067955806</c:v>
                </c:pt>
                <c:pt idx="33438">
                  <c:v>632.1446456845289</c:v>
                </c:pt>
                <c:pt idx="33439">
                  <c:v>629.9476312217901</c:v>
                </c:pt>
                <c:pt idx="33440">
                  <c:v>632.1679012590901</c:v>
                </c:pt>
                <c:pt idx="33441">
                  <c:v>628.9419947339184</c:v>
                </c:pt>
                <c:pt idx="33442">
                  <c:v>627.0299250936289</c:v>
                </c:pt>
                <c:pt idx="33443">
                  <c:v>629.57755645419</c:v>
                </c:pt>
                <c:pt idx="33444">
                  <c:v>632.53540186765</c:v>
                </c:pt>
                <c:pt idx="33446">
                  <c:v>649.8234093409001</c:v>
                </c:pt>
                <c:pt idx="33447">
                  <c:v>681.07704145672</c:v>
                </c:pt>
                <c:pt idx="33448">
                  <c:v>698.20678801761</c:v>
                </c:pt>
                <c:pt idx="33449">
                  <c:v>701.85804962819</c:v>
                </c:pt>
                <c:pt idx="33450">
                  <c:v>693.3912272185801</c:v>
                </c:pt>
                <c:pt idx="33451">
                  <c:v>675.9299603150189</c:v>
                </c:pt>
                <c:pt idx="33452">
                  <c:v>663.17775236835</c:v>
                </c:pt>
                <c:pt idx="33453">
                  <c:v>657.47935631787</c:v>
                </c:pt>
                <c:pt idx="33455">
                  <c:v>628.62585629909</c:v>
                </c:pt>
                <c:pt idx="33456">
                  <c:v>614.03445750628</c:v>
                </c:pt>
                <c:pt idx="33457">
                  <c:v>591.00384376807</c:v>
                </c:pt>
                <c:pt idx="33458">
                  <c:v>574.330606110468</c:v>
                </c:pt>
                <c:pt idx="33459">
                  <c:v>561.98754934941</c:v>
                </c:pt>
                <c:pt idx="33460">
                  <c:v>548.21617278358</c:v>
                </c:pt>
                <c:pt idx="33461">
                  <c:v>506.442329038579</c:v>
                </c:pt>
                <c:pt idx="33462">
                  <c:v>478.597559454999</c:v>
                </c:pt>
                <c:pt idx="33737">
                  <c:v>633.55729895614</c:v>
                </c:pt>
                <c:pt idx="33738">
                  <c:v>629.8296638483494</c:v>
                </c:pt>
                <c:pt idx="33739">
                  <c:v>627.71833634602</c:v>
                </c:pt>
                <c:pt idx="33740">
                  <c:v>633.8316233088588</c:v>
                </c:pt>
                <c:pt idx="33741">
                  <c:v>633.8658109867894</c:v>
                </c:pt>
                <c:pt idx="33742">
                  <c:v>628.50182792972</c:v>
                </c:pt>
                <c:pt idx="33743">
                  <c:v>633.48021922904</c:v>
                </c:pt>
                <c:pt idx="33744">
                  <c:v>632.82055336694</c:v>
                </c:pt>
                <c:pt idx="33745">
                  <c:v>637.50749933539</c:v>
                </c:pt>
                <c:pt idx="33746">
                  <c:v>633.2891561421</c:v>
                </c:pt>
                <c:pt idx="33747">
                  <c:v>632.1596188287389</c:v>
                </c:pt>
                <c:pt idx="33748">
                  <c:v>632.9405457355389</c:v>
                </c:pt>
                <c:pt idx="33749">
                  <c:v>631.8741672857587</c:v>
                </c:pt>
                <c:pt idx="33750">
                  <c:v>631.9767782517205</c:v>
                </c:pt>
                <c:pt idx="33751">
                  <c:v>636.3334803464</c:v>
                </c:pt>
                <c:pt idx="33752">
                  <c:v>632.23844555534</c:v>
                </c:pt>
                <c:pt idx="33753">
                  <c:v>628.3008734785101</c:v>
                </c:pt>
                <c:pt idx="33754">
                  <c:v>633.2091668144183</c:v>
                </c:pt>
                <c:pt idx="33755">
                  <c:v>631.92654122746</c:v>
                </c:pt>
                <c:pt idx="33756">
                  <c:v>631.00110425025</c:v>
                </c:pt>
                <c:pt idx="33757">
                  <c:v>632.03436874505</c:v>
                </c:pt>
                <c:pt idx="33759">
                  <c:v>635.3369519146294</c:v>
                </c:pt>
                <c:pt idx="33760">
                  <c:v>634.57379383593</c:v>
                </c:pt>
                <c:pt idx="33761">
                  <c:v>633.97427626378</c:v>
                </c:pt>
                <c:pt idx="33762">
                  <c:v>633.8064998341894</c:v>
                </c:pt>
                <c:pt idx="33763">
                  <c:v>629.67280459981</c:v>
                </c:pt>
                <c:pt idx="33764">
                  <c:v>633.6903149813905</c:v>
                </c:pt>
                <c:pt idx="33765">
                  <c:v>632.15966134339</c:v>
                </c:pt>
                <c:pt idx="33766">
                  <c:v>633.9270071134376</c:v>
                </c:pt>
                <c:pt idx="33767">
                  <c:v>631.0184098263001</c:v>
                </c:pt>
                <c:pt idx="33768">
                  <c:v>634.8019577179994</c:v>
                </c:pt>
                <c:pt idx="33769">
                  <c:v>634.59938993945</c:v>
                </c:pt>
                <c:pt idx="33770">
                  <c:v>632.68308247704</c:v>
                </c:pt>
                <c:pt idx="33771">
                  <c:v>633.9019729438</c:v>
                </c:pt>
                <c:pt idx="33772">
                  <c:v>627.3633071884084</c:v>
                </c:pt>
                <c:pt idx="33773">
                  <c:v>631.860289252729</c:v>
                </c:pt>
                <c:pt idx="33775">
                  <c:v>633.73001844796</c:v>
                </c:pt>
                <c:pt idx="33776">
                  <c:v>632.96471753798</c:v>
                </c:pt>
                <c:pt idx="33777">
                  <c:v>632.3719365550501</c:v>
                </c:pt>
                <c:pt idx="33778">
                  <c:v>631.05388993433</c:v>
                </c:pt>
                <c:pt idx="33779">
                  <c:v>631.82840126868</c:v>
                </c:pt>
                <c:pt idx="33780">
                  <c:v>631.75485437697</c:v>
                </c:pt>
                <c:pt idx="33781">
                  <c:v>574.3905815847394</c:v>
                </c:pt>
                <c:pt idx="33782">
                  <c:v>384.734550911179</c:v>
                </c:pt>
                <c:pt idx="33783">
                  <c:v>381.70720599801</c:v>
                </c:pt>
                <c:pt idx="33784">
                  <c:v>383.519293551679</c:v>
                </c:pt>
                <c:pt idx="33785">
                  <c:v>381.9023254667599</c:v>
                </c:pt>
                <c:pt idx="33786">
                  <c:v>383.2674964076296</c:v>
                </c:pt>
                <c:pt idx="33787">
                  <c:v>384.4947288368799</c:v>
                </c:pt>
                <c:pt idx="33788">
                  <c:v>381.39051232363</c:v>
                </c:pt>
                <c:pt idx="33789">
                  <c:v>383.1202503294001</c:v>
                </c:pt>
                <c:pt idx="33790">
                  <c:v>384.0500662807401</c:v>
                </c:pt>
                <c:pt idx="33791">
                  <c:v>385.04112457498</c:v>
                </c:pt>
                <c:pt idx="33792">
                  <c:v>383.53490606736</c:v>
                </c:pt>
                <c:pt idx="33794">
                  <c:v>381.8300543049899</c:v>
                </c:pt>
                <c:pt idx="33795">
                  <c:v>383.2288491931</c:v>
                </c:pt>
                <c:pt idx="33796">
                  <c:v>384.39296045352</c:v>
                </c:pt>
                <c:pt idx="33797">
                  <c:v>383.18632256994</c:v>
                </c:pt>
                <c:pt idx="33798">
                  <c:v>379.91138873395</c:v>
                </c:pt>
                <c:pt idx="33799">
                  <c:v>382.201528354189</c:v>
                </c:pt>
                <c:pt idx="33800">
                  <c:v>383.53411566643</c:v>
                </c:pt>
                <c:pt idx="33801">
                  <c:v>384.88841489995</c:v>
                </c:pt>
                <c:pt idx="33802">
                  <c:v>566.3525184466394</c:v>
                </c:pt>
                <c:pt idx="33803">
                  <c:v>383.243117648799</c:v>
                </c:pt>
                <c:pt idx="33804">
                  <c:v>565.3424354258789</c:v>
                </c:pt>
                <c:pt idx="33805">
                  <c:v>566.5255063344994</c:v>
                </c:pt>
                <c:pt idx="33806">
                  <c:v>567.49466692286</c:v>
                </c:pt>
                <c:pt idx="33807">
                  <c:v>572.1512449044687</c:v>
                </c:pt>
                <c:pt idx="33809">
                  <c:v>572.28155565529</c:v>
                </c:pt>
                <c:pt idx="33810">
                  <c:v>572.49819872355</c:v>
                </c:pt>
                <c:pt idx="33811">
                  <c:v>577.54787311625</c:v>
                </c:pt>
                <c:pt idx="33812">
                  <c:v>583.07576577834</c:v>
                </c:pt>
                <c:pt idx="33813">
                  <c:v>631.6953329426</c:v>
                </c:pt>
                <c:pt idx="33814">
                  <c:v>644.1239190961201</c:v>
                </c:pt>
                <c:pt idx="33815">
                  <c:v>632.2549643874694</c:v>
                </c:pt>
                <c:pt idx="33816">
                  <c:v>627.89820407947</c:v>
                </c:pt>
                <c:pt idx="33817">
                  <c:v>631.34287811633</c:v>
                </c:pt>
                <c:pt idx="33818">
                  <c:v>637.7425754814082</c:v>
                </c:pt>
                <c:pt idx="33819">
                  <c:v>637.2323521363905</c:v>
                </c:pt>
                <c:pt idx="33820">
                  <c:v>643.18912287277</c:v>
                </c:pt>
                <c:pt idx="33821">
                  <c:v>648.99148583336</c:v>
                </c:pt>
                <c:pt idx="33822">
                  <c:v>649.65451093136</c:v>
                </c:pt>
                <c:pt idx="33823">
                  <c:v>651.26016459905</c:v>
                </c:pt>
                <c:pt idx="33824">
                  <c:v>648.79274527593</c:v>
                </c:pt>
                <c:pt idx="33825">
                  <c:v>648.38893211982</c:v>
                </c:pt>
                <c:pt idx="33826">
                  <c:v>646.3925693558389</c:v>
                </c:pt>
                <c:pt idx="33827">
                  <c:v>642.58884101931</c:v>
                </c:pt>
                <c:pt idx="33828">
                  <c:v>643.4538198972689</c:v>
                </c:pt>
                <c:pt idx="33829">
                  <c:v>643.3161607181594</c:v>
                </c:pt>
                <c:pt idx="33830">
                  <c:v>644.76060637988</c:v>
                </c:pt>
                <c:pt idx="33831">
                  <c:v>645.56824823952</c:v>
                </c:pt>
                <c:pt idx="33832">
                  <c:v>646.2058164027601</c:v>
                </c:pt>
                <c:pt idx="33833">
                  <c:v>692.01464733265</c:v>
                </c:pt>
                <c:pt idx="33834">
                  <c:v>687.9392637728494</c:v>
                </c:pt>
                <c:pt idx="33835">
                  <c:v>691.8537496929089</c:v>
                </c:pt>
                <c:pt idx="33836">
                  <c:v>686.4113790076405</c:v>
                </c:pt>
                <c:pt idx="33837">
                  <c:v>692.96247765825</c:v>
                </c:pt>
                <c:pt idx="33838">
                  <c:v>701.4331458812786</c:v>
                </c:pt>
                <c:pt idx="33839">
                  <c:v>696.3796937468201</c:v>
                </c:pt>
                <c:pt idx="33840">
                  <c:v>709.6571947229178</c:v>
                </c:pt>
                <c:pt idx="33841">
                  <c:v>713.04096523755</c:v>
                </c:pt>
                <c:pt idx="33844">
                  <c:v>666.3476236512984</c:v>
                </c:pt>
                <c:pt idx="33845">
                  <c:v>653.06759753723</c:v>
                </c:pt>
                <c:pt idx="33846">
                  <c:v>638.4867038920694</c:v>
                </c:pt>
                <c:pt idx="33847">
                  <c:v>623.8597676035188</c:v>
                </c:pt>
                <c:pt idx="33848">
                  <c:v>627.98366944928</c:v>
                </c:pt>
                <c:pt idx="33849">
                  <c:v>625.21784463198</c:v>
                </c:pt>
                <c:pt idx="33850">
                  <c:v>628.8644309190801</c:v>
                </c:pt>
                <c:pt idx="33851">
                  <c:v>626.8475137380389</c:v>
                </c:pt>
                <c:pt idx="33852">
                  <c:v>623.4463649921594</c:v>
                </c:pt>
                <c:pt idx="33853">
                  <c:v>626.5005457678</c:v>
                </c:pt>
                <c:pt idx="33854">
                  <c:v>624.73462815114</c:v>
                </c:pt>
                <c:pt idx="33855">
                  <c:v>627.92406172738</c:v>
                </c:pt>
                <c:pt idx="33856">
                  <c:v>627.7085904871205</c:v>
                </c:pt>
                <c:pt idx="33857">
                  <c:v>631.58349490751</c:v>
                </c:pt>
                <c:pt idx="33858">
                  <c:v>627.38793768877</c:v>
                </c:pt>
                <c:pt idx="33859">
                  <c:v>627.54907517739</c:v>
                </c:pt>
                <c:pt idx="33860">
                  <c:v>626.52137854888</c:v>
                </c:pt>
                <c:pt idx="33862">
                  <c:v>629.10954584554</c:v>
                </c:pt>
                <c:pt idx="33863">
                  <c:v>628.916216685388</c:v>
                </c:pt>
                <c:pt idx="33864">
                  <c:v>628.0187543725305</c:v>
                </c:pt>
                <c:pt idx="33865">
                  <c:v>631.2299884874201</c:v>
                </c:pt>
                <c:pt idx="33866">
                  <c:v>632.2322962311</c:v>
                </c:pt>
                <c:pt idx="33868">
                  <c:v>635.67013347027</c:v>
                </c:pt>
                <c:pt idx="33869">
                  <c:v>629.72650183931</c:v>
                </c:pt>
                <c:pt idx="33870">
                  <c:v>633.1686451562</c:v>
                </c:pt>
                <c:pt idx="33871">
                  <c:v>628.76089041458</c:v>
                </c:pt>
                <c:pt idx="33872">
                  <c:v>632.2610277379594</c:v>
                </c:pt>
                <c:pt idx="33873">
                  <c:v>631.5650277886589</c:v>
                </c:pt>
                <c:pt idx="33874">
                  <c:v>631.00403657538</c:v>
                </c:pt>
                <c:pt idx="33930">
                  <c:v>413.38298171895</c:v>
                </c:pt>
                <c:pt idx="33931">
                  <c:v>552.412732616141</c:v>
                </c:pt>
                <c:pt idx="33932">
                  <c:v>466.4652409242099</c:v>
                </c:pt>
                <c:pt idx="33933">
                  <c:v>422.48265669407</c:v>
                </c:pt>
                <c:pt idx="33991">
                  <c:v>439.6576914397</c:v>
                </c:pt>
                <c:pt idx="33992">
                  <c:v>597.5374523940986</c:v>
                </c:pt>
                <c:pt idx="33993">
                  <c:v>622.9326947189683</c:v>
                </c:pt>
                <c:pt idx="33994">
                  <c:v>624.3720270948883</c:v>
                </c:pt>
                <c:pt idx="33995">
                  <c:v>621.8229230720488</c:v>
                </c:pt>
                <c:pt idx="33996">
                  <c:v>621.5772717063</c:v>
                </c:pt>
                <c:pt idx="33997">
                  <c:v>626.88866254965</c:v>
                </c:pt>
                <c:pt idx="33998">
                  <c:v>626.90263444612</c:v>
                </c:pt>
                <c:pt idx="33999">
                  <c:v>623.09828447823</c:v>
                </c:pt>
                <c:pt idx="34000">
                  <c:v>621.95927926096</c:v>
                </c:pt>
                <c:pt idx="34001">
                  <c:v>621.5620678886278</c:v>
                </c:pt>
                <c:pt idx="34002">
                  <c:v>625.07797092155</c:v>
                </c:pt>
                <c:pt idx="34003">
                  <c:v>623.75893930758</c:v>
                </c:pt>
                <c:pt idx="34004">
                  <c:v>626.0519571687794</c:v>
                </c:pt>
                <c:pt idx="34005">
                  <c:v>626.04430647741</c:v>
                </c:pt>
                <c:pt idx="34006">
                  <c:v>627.56898823994</c:v>
                </c:pt>
                <c:pt idx="34007">
                  <c:v>501.52977848143</c:v>
                </c:pt>
                <c:pt idx="34008">
                  <c:v>337.08802685096</c:v>
                </c:pt>
                <c:pt idx="34047">
                  <c:v>437.8788044983796</c:v>
                </c:pt>
                <c:pt idx="34048">
                  <c:v>434.940117416709</c:v>
                </c:pt>
                <c:pt idx="34049">
                  <c:v>587.1037987501</c:v>
                </c:pt>
                <c:pt idx="34050">
                  <c:v>621.3486444087289</c:v>
                </c:pt>
                <c:pt idx="34051">
                  <c:v>624.64163921414</c:v>
                </c:pt>
                <c:pt idx="34053">
                  <c:v>621.45135335114</c:v>
                </c:pt>
                <c:pt idx="34056">
                  <c:v>618.74406345994</c:v>
                </c:pt>
                <c:pt idx="34058">
                  <c:v>621.39737323013</c:v>
                </c:pt>
                <c:pt idx="34059">
                  <c:v>618.9292203391</c:v>
                </c:pt>
                <c:pt idx="34061">
                  <c:v>622.2104752873</c:v>
                </c:pt>
                <c:pt idx="34062">
                  <c:v>623.79583164314</c:v>
                </c:pt>
                <c:pt idx="34063">
                  <c:v>621.62902316893</c:v>
                </c:pt>
                <c:pt idx="34064">
                  <c:v>623.53153856599</c:v>
                </c:pt>
                <c:pt idx="34065">
                  <c:v>624.9936659634001</c:v>
                </c:pt>
                <c:pt idx="34066">
                  <c:v>619.4925112910194</c:v>
                </c:pt>
                <c:pt idx="34068">
                  <c:v>622.12799595051</c:v>
                </c:pt>
                <c:pt idx="34069">
                  <c:v>623.9126684997777</c:v>
                </c:pt>
                <c:pt idx="34070">
                  <c:v>623.77866985911</c:v>
                </c:pt>
                <c:pt idx="34071">
                  <c:v>623.21761055761</c:v>
                </c:pt>
                <c:pt idx="34072">
                  <c:v>634.2764780227001</c:v>
                </c:pt>
                <c:pt idx="34073">
                  <c:v>687.35886764618</c:v>
                </c:pt>
                <c:pt idx="34074">
                  <c:v>716.3436690797494</c:v>
                </c:pt>
                <c:pt idx="34075">
                  <c:v>712.68466174076</c:v>
                </c:pt>
                <c:pt idx="34077">
                  <c:v>688.00398084784</c:v>
                </c:pt>
                <c:pt idx="34078">
                  <c:v>684.87532941651</c:v>
                </c:pt>
                <c:pt idx="34079">
                  <c:v>685.9762267838279</c:v>
                </c:pt>
                <c:pt idx="34080">
                  <c:v>681.59116904088</c:v>
                </c:pt>
                <c:pt idx="34081">
                  <c:v>677.7405757433401</c:v>
                </c:pt>
                <c:pt idx="34082">
                  <c:v>671.4512431210385</c:v>
                </c:pt>
                <c:pt idx="34083">
                  <c:v>666.59169825905</c:v>
                </c:pt>
                <c:pt idx="34084">
                  <c:v>672.12287227848</c:v>
                </c:pt>
                <c:pt idx="34085">
                  <c:v>674.17676126333</c:v>
                </c:pt>
                <c:pt idx="34086">
                  <c:v>676.52768727772</c:v>
                </c:pt>
                <c:pt idx="34087">
                  <c:v>669.37743733224</c:v>
                </c:pt>
                <c:pt idx="34088">
                  <c:v>656.52357925029</c:v>
                </c:pt>
                <c:pt idx="34089">
                  <c:v>636.70023457484</c:v>
                </c:pt>
                <c:pt idx="34090">
                  <c:v>626.8694210817579</c:v>
                </c:pt>
                <c:pt idx="34091">
                  <c:v>625.15829035831</c:v>
                </c:pt>
                <c:pt idx="34092">
                  <c:v>626.673078920761</c:v>
                </c:pt>
                <c:pt idx="34093">
                  <c:v>628.14258574716</c:v>
                </c:pt>
                <c:pt idx="34094">
                  <c:v>626.4016126316001</c:v>
                </c:pt>
                <c:pt idx="34095">
                  <c:v>627.8690430649988</c:v>
                </c:pt>
                <c:pt idx="34096">
                  <c:v>626.53195621708</c:v>
                </c:pt>
                <c:pt idx="34097">
                  <c:v>623.82312209614</c:v>
                </c:pt>
                <c:pt idx="34098">
                  <c:v>626.03827732685</c:v>
                </c:pt>
                <c:pt idx="34099">
                  <c:v>627.68155894881</c:v>
                </c:pt>
                <c:pt idx="34100">
                  <c:v>623.8520432722601</c:v>
                </c:pt>
                <c:pt idx="34101">
                  <c:v>621.4176521034075</c:v>
                </c:pt>
                <c:pt idx="34102">
                  <c:v>625.2968512841601</c:v>
                </c:pt>
                <c:pt idx="34103">
                  <c:v>626.00254363936</c:v>
                </c:pt>
                <c:pt idx="34104">
                  <c:v>624.2104312353405</c:v>
                </c:pt>
                <c:pt idx="34105">
                  <c:v>624.67337634073</c:v>
                </c:pt>
                <c:pt idx="34106">
                  <c:v>626.2380996542</c:v>
                </c:pt>
                <c:pt idx="34107">
                  <c:v>624.97672883413</c:v>
                </c:pt>
                <c:pt idx="34108">
                  <c:v>622.97695961974</c:v>
                </c:pt>
                <c:pt idx="34109">
                  <c:v>625.20565447743</c:v>
                </c:pt>
                <c:pt idx="34110">
                  <c:v>626.442620609988</c:v>
                </c:pt>
                <c:pt idx="34111">
                  <c:v>623.6425706859383</c:v>
                </c:pt>
                <c:pt idx="34112">
                  <c:v>625.5926019281805</c:v>
                </c:pt>
                <c:pt idx="34113">
                  <c:v>627.3670800610394</c:v>
                </c:pt>
                <c:pt idx="34114">
                  <c:v>628.3900266716</c:v>
                </c:pt>
                <c:pt idx="34115">
                  <c:v>625.74739357117</c:v>
                </c:pt>
                <c:pt idx="34116">
                  <c:v>627.85584674009</c:v>
                </c:pt>
                <c:pt idx="34117">
                  <c:v>626.6524930452189</c:v>
                </c:pt>
                <c:pt idx="34118">
                  <c:v>625.5796925643005</c:v>
                </c:pt>
                <c:pt idx="34119">
                  <c:v>627.8178788185201</c:v>
                </c:pt>
                <c:pt idx="34120">
                  <c:v>629.3519266048983</c:v>
                </c:pt>
                <c:pt idx="34122">
                  <c:v>628.8147694055788</c:v>
                </c:pt>
                <c:pt idx="34123">
                  <c:v>626.3803294554389</c:v>
                </c:pt>
                <c:pt idx="34124">
                  <c:v>626.44968586812</c:v>
                </c:pt>
                <c:pt idx="34125">
                  <c:v>623.92186993642</c:v>
                </c:pt>
                <c:pt idx="34126">
                  <c:v>631.68805267052</c:v>
                </c:pt>
                <c:pt idx="34127">
                  <c:v>669.44419645777</c:v>
                </c:pt>
                <c:pt idx="34128">
                  <c:v>698.7596443952989</c:v>
                </c:pt>
                <c:pt idx="34129">
                  <c:v>704.0646018189889</c:v>
                </c:pt>
                <c:pt idx="34130">
                  <c:v>712.83544459777</c:v>
                </c:pt>
                <c:pt idx="34131">
                  <c:v>713.73861634714</c:v>
                </c:pt>
                <c:pt idx="34132">
                  <c:v>707.8847818589</c:v>
                </c:pt>
                <c:pt idx="34133">
                  <c:v>706.72117946726</c:v>
                </c:pt>
                <c:pt idx="34134">
                  <c:v>704.6354840137301</c:v>
                </c:pt>
                <c:pt idx="34136">
                  <c:v>701.9458408097694</c:v>
                </c:pt>
                <c:pt idx="34137">
                  <c:v>698.1408158656999</c:v>
                </c:pt>
                <c:pt idx="34138">
                  <c:v>698.9344219141601</c:v>
                </c:pt>
                <c:pt idx="34139">
                  <c:v>695.76039787613</c:v>
                </c:pt>
                <c:pt idx="34140">
                  <c:v>698.18415861504</c:v>
                </c:pt>
                <c:pt idx="34141">
                  <c:v>699.74344461621</c:v>
                </c:pt>
                <c:pt idx="34142">
                  <c:v>696.8084038958789</c:v>
                </c:pt>
                <c:pt idx="34143">
                  <c:v>699.73382406502</c:v>
                </c:pt>
                <c:pt idx="34144">
                  <c:v>699.68144594096</c:v>
                </c:pt>
                <c:pt idx="34146">
                  <c:v>694.05405365229</c:v>
                </c:pt>
                <c:pt idx="34147">
                  <c:v>696.10023870218</c:v>
                </c:pt>
                <c:pt idx="34148">
                  <c:v>692.14664096678</c:v>
                </c:pt>
                <c:pt idx="34149">
                  <c:v>695.3504226395294</c:v>
                </c:pt>
                <c:pt idx="34150">
                  <c:v>699.17926120176</c:v>
                </c:pt>
                <c:pt idx="34151">
                  <c:v>717.6908859237505</c:v>
                </c:pt>
                <c:pt idx="34153">
                  <c:v>689.8402090203894</c:v>
                </c:pt>
                <c:pt idx="34154">
                  <c:v>658.9003897507</c:v>
                </c:pt>
                <c:pt idx="34155">
                  <c:v>643.85983671114</c:v>
                </c:pt>
                <c:pt idx="34156">
                  <c:v>635.9225066404794</c:v>
                </c:pt>
                <c:pt idx="34157">
                  <c:v>624.2340690928194</c:v>
                </c:pt>
                <c:pt idx="34158">
                  <c:v>624.3313947231301</c:v>
                </c:pt>
                <c:pt idx="34159">
                  <c:v>616.20297421751</c:v>
                </c:pt>
                <c:pt idx="34160">
                  <c:v>618.5233439951</c:v>
                </c:pt>
                <c:pt idx="34161">
                  <c:v>619.4765077739</c:v>
                </c:pt>
                <c:pt idx="34162">
                  <c:v>617.28735369832</c:v>
                </c:pt>
                <c:pt idx="34163">
                  <c:v>619.14993121401</c:v>
                </c:pt>
                <c:pt idx="34164">
                  <c:v>621.0832171134894</c:v>
                </c:pt>
                <c:pt idx="34165">
                  <c:v>622.2050289855089</c:v>
                </c:pt>
                <c:pt idx="34166">
                  <c:v>621.365295434098</c:v>
                </c:pt>
                <c:pt idx="34167">
                  <c:v>612.19669223692</c:v>
                </c:pt>
                <c:pt idx="34168">
                  <c:v>571.71480281911</c:v>
                </c:pt>
                <c:pt idx="34245">
                  <c:v>301.268994915229</c:v>
                </c:pt>
                <c:pt idx="34246">
                  <c:v>271.9783928607599</c:v>
                </c:pt>
                <c:pt idx="34388">
                  <c:v>543.5371283028583</c:v>
                </c:pt>
                <c:pt idx="34389">
                  <c:v>584.6420697649785</c:v>
                </c:pt>
                <c:pt idx="34390">
                  <c:v>612.6679718637994</c:v>
                </c:pt>
                <c:pt idx="34391">
                  <c:v>629.9583379642</c:v>
                </c:pt>
                <c:pt idx="34392">
                  <c:v>628.50424036196</c:v>
                </c:pt>
                <c:pt idx="34393">
                  <c:v>631.2966364277</c:v>
                </c:pt>
                <c:pt idx="34394">
                  <c:v>631.04633444424</c:v>
                </c:pt>
                <c:pt idx="34395">
                  <c:v>631.27912607782</c:v>
                </c:pt>
                <c:pt idx="34397">
                  <c:v>637.8440178393089</c:v>
                </c:pt>
                <c:pt idx="34398">
                  <c:v>637.1116637442489</c:v>
                </c:pt>
                <c:pt idx="34399">
                  <c:v>641.18464109656</c:v>
                </c:pt>
                <c:pt idx="34400">
                  <c:v>632.82478952108</c:v>
                </c:pt>
                <c:pt idx="34401">
                  <c:v>637.157926841639</c:v>
                </c:pt>
                <c:pt idx="34402">
                  <c:v>634.8324824112586</c:v>
                </c:pt>
                <c:pt idx="34403">
                  <c:v>637.15981004664</c:v>
                </c:pt>
                <c:pt idx="34404">
                  <c:v>633.8093323497001</c:v>
                </c:pt>
                <c:pt idx="34405">
                  <c:v>637.3654953882989</c:v>
                </c:pt>
                <c:pt idx="34406">
                  <c:v>642.07109431436</c:v>
                </c:pt>
                <c:pt idx="34407">
                  <c:v>637.98217852398</c:v>
                </c:pt>
                <c:pt idx="34408">
                  <c:v>641.97617165478</c:v>
                </c:pt>
                <c:pt idx="34409">
                  <c:v>635.59349730854</c:v>
                </c:pt>
                <c:pt idx="34410">
                  <c:v>639.0254256147994</c:v>
                </c:pt>
                <c:pt idx="34411">
                  <c:v>637.72534716404</c:v>
                </c:pt>
                <c:pt idx="34412">
                  <c:v>642.10060311902</c:v>
                </c:pt>
                <c:pt idx="34413">
                  <c:v>635.7555690376</c:v>
                </c:pt>
                <c:pt idx="34414">
                  <c:v>636.82608752518</c:v>
                </c:pt>
                <c:pt idx="34415">
                  <c:v>635.23758172586</c:v>
                </c:pt>
                <c:pt idx="34416">
                  <c:v>639.73683950446</c:v>
                </c:pt>
                <c:pt idx="34417">
                  <c:v>644.3629003671201</c:v>
                </c:pt>
                <c:pt idx="34418">
                  <c:v>638.11732426404</c:v>
                </c:pt>
                <c:pt idx="34419">
                  <c:v>642.03573249878</c:v>
                </c:pt>
                <c:pt idx="34420">
                  <c:v>639.94013073704</c:v>
                </c:pt>
                <c:pt idx="34421">
                  <c:v>641.34089777118</c:v>
                </c:pt>
                <c:pt idx="34422">
                  <c:v>634.8262098341983</c:v>
                </c:pt>
                <c:pt idx="34423">
                  <c:v>638.16626354986</c:v>
                </c:pt>
                <c:pt idx="34424">
                  <c:v>641.91037632446</c:v>
                </c:pt>
                <c:pt idx="34426">
                  <c:v>639.35391735768</c:v>
                </c:pt>
                <c:pt idx="34427">
                  <c:v>636.3471945272794</c:v>
                </c:pt>
                <c:pt idx="34428">
                  <c:v>638.6886397860401</c:v>
                </c:pt>
                <c:pt idx="34429">
                  <c:v>641.0002114870794</c:v>
                </c:pt>
                <c:pt idx="34430">
                  <c:v>639.63704836842</c:v>
                </c:pt>
                <c:pt idx="34431">
                  <c:v>638.75455037444</c:v>
                </c:pt>
                <c:pt idx="34432">
                  <c:v>641.7427652737199</c:v>
                </c:pt>
                <c:pt idx="34433">
                  <c:v>637.27839668778</c:v>
                </c:pt>
                <c:pt idx="34435">
                  <c:v>638.8936287238189</c:v>
                </c:pt>
                <c:pt idx="34436">
                  <c:v>694.1415958132789</c:v>
                </c:pt>
                <c:pt idx="34437">
                  <c:v>718.43973132824</c:v>
                </c:pt>
                <c:pt idx="34438">
                  <c:v>711.0652374212989</c:v>
                </c:pt>
                <c:pt idx="34439">
                  <c:v>715.30353041305</c:v>
                </c:pt>
                <c:pt idx="34441">
                  <c:v>709.09034231885</c:v>
                </c:pt>
                <c:pt idx="34442">
                  <c:v>714.2431847610905</c:v>
                </c:pt>
                <c:pt idx="34443">
                  <c:v>717.5912482939689</c:v>
                </c:pt>
                <c:pt idx="34444">
                  <c:v>718.08630750306</c:v>
                </c:pt>
                <c:pt idx="34445">
                  <c:v>718.20508102364</c:v>
                </c:pt>
                <c:pt idx="34446">
                  <c:v>718.5762777050301</c:v>
                </c:pt>
                <c:pt idx="34447">
                  <c:v>723.3566204137873</c:v>
                </c:pt>
                <c:pt idx="34448">
                  <c:v>719.07357245633</c:v>
                </c:pt>
                <c:pt idx="34449">
                  <c:v>722.6002330939489</c:v>
                </c:pt>
                <c:pt idx="34450">
                  <c:v>718.2462104334784</c:v>
                </c:pt>
                <c:pt idx="34451">
                  <c:v>712.7502306177901</c:v>
                </c:pt>
                <c:pt idx="34452">
                  <c:v>706.7514084179</c:v>
                </c:pt>
                <c:pt idx="34453">
                  <c:v>708.1686297290601</c:v>
                </c:pt>
                <c:pt idx="34454">
                  <c:v>711.35152554664</c:v>
                </c:pt>
                <c:pt idx="34456">
                  <c:v>708.11002407034</c:v>
                </c:pt>
                <c:pt idx="34458">
                  <c:v>709.2722756314</c:v>
                </c:pt>
                <c:pt idx="34459">
                  <c:v>707.50041698785</c:v>
                </c:pt>
                <c:pt idx="34460">
                  <c:v>706.59357487936</c:v>
                </c:pt>
                <c:pt idx="34461">
                  <c:v>709.33597039879</c:v>
                </c:pt>
                <c:pt idx="34462">
                  <c:v>711.30574688729</c:v>
                </c:pt>
                <c:pt idx="34463">
                  <c:v>714.0661413309789</c:v>
                </c:pt>
                <c:pt idx="34464">
                  <c:v>708.60393750842</c:v>
                </c:pt>
                <c:pt idx="34465">
                  <c:v>714.72506077745</c:v>
                </c:pt>
                <c:pt idx="34467">
                  <c:v>707.06184052967</c:v>
                </c:pt>
                <c:pt idx="34468">
                  <c:v>693.5301589022794</c:v>
                </c:pt>
                <c:pt idx="34469">
                  <c:v>649.6505907104394</c:v>
                </c:pt>
                <c:pt idx="34470">
                  <c:v>633.66339695084</c:v>
                </c:pt>
                <c:pt idx="34471">
                  <c:v>631.57312262871</c:v>
                </c:pt>
                <c:pt idx="34472">
                  <c:v>633.59294499188</c:v>
                </c:pt>
                <c:pt idx="34473">
                  <c:v>635.6275098571</c:v>
                </c:pt>
                <c:pt idx="34474">
                  <c:v>629.9696578842572</c:v>
                </c:pt>
                <c:pt idx="34475">
                  <c:v>631.37782686806</c:v>
                </c:pt>
                <c:pt idx="34476">
                  <c:v>634.23922396266</c:v>
                </c:pt>
                <c:pt idx="34477">
                  <c:v>632.6645753939794</c:v>
                </c:pt>
                <c:pt idx="34478">
                  <c:v>631.7741648274</c:v>
                </c:pt>
                <c:pt idx="34503">
                  <c:v>241.84875102623</c:v>
                </c:pt>
                <c:pt idx="34505">
                  <c:v>485.9092160593</c:v>
                </c:pt>
                <c:pt idx="34506">
                  <c:v>489.96267416275</c:v>
                </c:pt>
                <c:pt idx="34507">
                  <c:v>628.83883972813</c:v>
                </c:pt>
                <c:pt idx="34508">
                  <c:v>631.0669453122694</c:v>
                </c:pt>
                <c:pt idx="34509">
                  <c:v>622.72446290049</c:v>
                </c:pt>
                <c:pt idx="34510">
                  <c:v>624.823655492238</c:v>
                </c:pt>
                <c:pt idx="34511">
                  <c:v>624.79599867602</c:v>
                </c:pt>
                <c:pt idx="34512">
                  <c:v>626.80440439915</c:v>
                </c:pt>
                <c:pt idx="34513">
                  <c:v>629.3319421289187</c:v>
                </c:pt>
                <c:pt idx="34514">
                  <c:v>622.64888841155</c:v>
                </c:pt>
                <c:pt idx="34515">
                  <c:v>622.4273119232994</c:v>
                </c:pt>
                <c:pt idx="34516">
                  <c:v>624.8949526139494</c:v>
                </c:pt>
                <c:pt idx="34517">
                  <c:v>627.47643416419</c:v>
                </c:pt>
                <c:pt idx="34518">
                  <c:v>629.6539633145801</c:v>
                </c:pt>
                <c:pt idx="34519">
                  <c:v>622.8672349127378</c:v>
                </c:pt>
                <c:pt idx="34520">
                  <c:v>622.0642534763101</c:v>
                </c:pt>
                <c:pt idx="34521">
                  <c:v>623.66445295012</c:v>
                </c:pt>
                <c:pt idx="34522">
                  <c:v>626.64038783468</c:v>
                </c:pt>
                <c:pt idx="34523">
                  <c:v>629.08021273831</c:v>
                </c:pt>
                <c:pt idx="34524">
                  <c:v>629.0226524892078</c:v>
                </c:pt>
                <c:pt idx="34525">
                  <c:v>641.5461362058294</c:v>
                </c:pt>
                <c:pt idx="34526">
                  <c:v>696.147204488508</c:v>
                </c:pt>
                <c:pt idx="34527">
                  <c:v>703.14871477989</c:v>
                </c:pt>
                <c:pt idx="34528">
                  <c:v>699.55148175088</c:v>
                </c:pt>
                <c:pt idx="34529">
                  <c:v>695.0488743452501</c:v>
                </c:pt>
                <c:pt idx="34530">
                  <c:v>695.2371182391101</c:v>
                </c:pt>
                <c:pt idx="34531">
                  <c:v>694.83313865275</c:v>
                </c:pt>
                <c:pt idx="34532">
                  <c:v>697.8675991032071</c:v>
                </c:pt>
                <c:pt idx="34533">
                  <c:v>692.6430990037601</c:v>
                </c:pt>
                <c:pt idx="34534">
                  <c:v>693.9656118567689</c:v>
                </c:pt>
                <c:pt idx="34535">
                  <c:v>696.17027280489</c:v>
                </c:pt>
                <c:pt idx="34536">
                  <c:v>695.67377638934</c:v>
                </c:pt>
                <c:pt idx="34537">
                  <c:v>692.948925825508</c:v>
                </c:pt>
                <c:pt idx="34538">
                  <c:v>693.12544797338</c:v>
                </c:pt>
                <c:pt idx="34539">
                  <c:v>696.20287656503</c:v>
                </c:pt>
                <c:pt idx="34540">
                  <c:v>698.1412433913994</c:v>
                </c:pt>
                <c:pt idx="34541">
                  <c:v>691.8491294170789</c:v>
                </c:pt>
                <c:pt idx="34542">
                  <c:v>695.6281657295101</c:v>
                </c:pt>
                <c:pt idx="34543">
                  <c:v>696.0245381457501</c:v>
                </c:pt>
                <c:pt idx="34544">
                  <c:v>689.4851669309401</c:v>
                </c:pt>
                <c:pt idx="34545">
                  <c:v>693.27132374609</c:v>
                </c:pt>
                <c:pt idx="34547">
                  <c:v>693.07933847278</c:v>
                </c:pt>
                <c:pt idx="34549">
                  <c:v>691.1028318909489</c:v>
                </c:pt>
                <c:pt idx="34550">
                  <c:v>695.05605494165</c:v>
                </c:pt>
                <c:pt idx="34551">
                  <c:v>695.296943517631</c:v>
                </c:pt>
                <c:pt idx="34553">
                  <c:v>695.5614122044889</c:v>
                </c:pt>
                <c:pt idx="34555">
                  <c:v>695.1569702929701</c:v>
                </c:pt>
                <c:pt idx="34557">
                  <c:v>693.26698110692</c:v>
                </c:pt>
                <c:pt idx="34558">
                  <c:v>696.81138026542</c:v>
                </c:pt>
                <c:pt idx="34559">
                  <c:v>702.5592570917178</c:v>
                </c:pt>
                <c:pt idx="34560">
                  <c:v>704.60241763832</c:v>
                </c:pt>
                <c:pt idx="34561">
                  <c:v>705.0500928441194</c:v>
                </c:pt>
                <c:pt idx="34562">
                  <c:v>705.3127089902894</c:v>
                </c:pt>
                <c:pt idx="34563">
                  <c:v>702.82548482956</c:v>
                </c:pt>
                <c:pt idx="34564">
                  <c:v>706.8319674722887</c:v>
                </c:pt>
                <c:pt idx="34567">
                  <c:v>702.6121584044178</c:v>
                </c:pt>
                <c:pt idx="34568">
                  <c:v>704.6635931252594</c:v>
                </c:pt>
                <c:pt idx="34569">
                  <c:v>702.69277846896</c:v>
                </c:pt>
                <c:pt idx="34570">
                  <c:v>703.3202329330501</c:v>
                </c:pt>
                <c:pt idx="34571">
                  <c:v>695.1109973426401</c:v>
                </c:pt>
                <c:pt idx="34572">
                  <c:v>702.57530978037</c:v>
                </c:pt>
                <c:pt idx="34573">
                  <c:v>709.29966099887</c:v>
                </c:pt>
                <c:pt idx="34574">
                  <c:v>707.0673816419801</c:v>
                </c:pt>
                <c:pt idx="34576">
                  <c:v>699.58278032286</c:v>
                </c:pt>
                <c:pt idx="34577">
                  <c:v>698.31697743865</c:v>
                </c:pt>
                <c:pt idx="34578">
                  <c:v>705.00227437226</c:v>
                </c:pt>
                <c:pt idx="34579">
                  <c:v>708.38414646312</c:v>
                </c:pt>
                <c:pt idx="34580">
                  <c:v>717.8429205541594</c:v>
                </c:pt>
                <c:pt idx="34581">
                  <c:v>707.0496581801486</c:v>
                </c:pt>
                <c:pt idx="34583">
                  <c:v>709.3997371354401</c:v>
                </c:pt>
                <c:pt idx="34584">
                  <c:v>705.54125722963</c:v>
                </c:pt>
                <c:pt idx="34585">
                  <c:v>709.77925983351</c:v>
                </c:pt>
                <c:pt idx="34586">
                  <c:v>703.7116017649694</c:v>
                </c:pt>
                <c:pt idx="34587">
                  <c:v>705.7826678362</c:v>
                </c:pt>
                <c:pt idx="34588">
                  <c:v>704.91794767099</c:v>
                </c:pt>
                <c:pt idx="34589">
                  <c:v>706.87064934459</c:v>
                </c:pt>
                <c:pt idx="34590">
                  <c:v>712.14338929608</c:v>
                </c:pt>
                <c:pt idx="34591">
                  <c:v>708.2121628881089</c:v>
                </c:pt>
                <c:pt idx="34592">
                  <c:v>712.1266569622094</c:v>
                </c:pt>
                <c:pt idx="34593">
                  <c:v>706.75468038816</c:v>
                </c:pt>
                <c:pt idx="34595">
                  <c:v>707.86392524826</c:v>
                </c:pt>
                <c:pt idx="34596">
                  <c:v>706.88925434726</c:v>
                </c:pt>
                <c:pt idx="34597">
                  <c:v>703.8006393657594</c:v>
                </c:pt>
                <c:pt idx="34598">
                  <c:v>703.8515247713588</c:v>
                </c:pt>
                <c:pt idx="34599">
                  <c:v>693.78036244168</c:v>
                </c:pt>
                <c:pt idx="34600">
                  <c:v>688.1592054056694</c:v>
                </c:pt>
                <c:pt idx="34601">
                  <c:v>665.8697168986494</c:v>
                </c:pt>
                <c:pt idx="34602">
                  <c:v>655.2917749216</c:v>
                </c:pt>
                <c:pt idx="34603">
                  <c:v>638.03449754998</c:v>
                </c:pt>
                <c:pt idx="34604">
                  <c:v>634.5390679020501</c:v>
                </c:pt>
                <c:pt idx="34605">
                  <c:v>625.69707217856</c:v>
                </c:pt>
                <c:pt idx="34606">
                  <c:v>623.34430687132</c:v>
                </c:pt>
                <c:pt idx="34607">
                  <c:v>621.0070581842577</c:v>
                </c:pt>
                <c:pt idx="34608">
                  <c:v>625.55227523234</c:v>
                </c:pt>
                <c:pt idx="34609">
                  <c:v>624.30943242613</c:v>
                </c:pt>
                <c:pt idx="34610">
                  <c:v>624.1365678494687</c:v>
                </c:pt>
                <c:pt idx="34611">
                  <c:v>622.92983021681</c:v>
                </c:pt>
                <c:pt idx="34612">
                  <c:v>627.28419977495</c:v>
                </c:pt>
                <c:pt idx="34613">
                  <c:v>622.68952133605</c:v>
                </c:pt>
                <c:pt idx="34614">
                  <c:v>626.8815488858178</c:v>
                </c:pt>
                <c:pt idx="34615">
                  <c:v>621.4275189973389</c:v>
                </c:pt>
                <c:pt idx="34616">
                  <c:v>626.92467599368</c:v>
                </c:pt>
                <c:pt idx="34617">
                  <c:v>625.4667028977689</c:v>
                </c:pt>
                <c:pt idx="34619">
                  <c:v>624.6312266883288</c:v>
                </c:pt>
                <c:pt idx="34620">
                  <c:v>629.7258650449601</c:v>
                </c:pt>
                <c:pt idx="34621">
                  <c:v>626.24793652499</c:v>
                </c:pt>
                <c:pt idx="34622">
                  <c:v>624.927254035058</c:v>
                </c:pt>
                <c:pt idx="34623">
                  <c:v>629.3369449409801</c:v>
                </c:pt>
                <c:pt idx="34624">
                  <c:v>624.63463621389</c:v>
                </c:pt>
                <c:pt idx="34625">
                  <c:v>628.40943969907</c:v>
                </c:pt>
                <c:pt idx="34626">
                  <c:v>627.6680166954887</c:v>
                </c:pt>
                <c:pt idx="34627">
                  <c:v>631.55836230857</c:v>
                </c:pt>
                <c:pt idx="34628">
                  <c:v>626.67386257138</c:v>
                </c:pt>
                <c:pt idx="34629">
                  <c:v>623.28558929021</c:v>
                </c:pt>
                <c:pt idx="34630">
                  <c:v>627.46004533714</c:v>
                </c:pt>
                <c:pt idx="34631">
                  <c:v>627.3600222160401</c:v>
                </c:pt>
                <c:pt idx="34632">
                  <c:v>629.82876946705</c:v>
                </c:pt>
                <c:pt idx="34633">
                  <c:v>627.05673025957</c:v>
                </c:pt>
                <c:pt idx="34634">
                  <c:v>623.75895247926</c:v>
                </c:pt>
                <c:pt idx="34635">
                  <c:v>628.63447305178</c:v>
                </c:pt>
                <c:pt idx="34636">
                  <c:v>628.17604206787</c:v>
                </c:pt>
                <c:pt idx="34637">
                  <c:v>627.02574357932</c:v>
                </c:pt>
                <c:pt idx="34638">
                  <c:v>627.82278130768</c:v>
                </c:pt>
                <c:pt idx="34639">
                  <c:v>626.54504185061</c:v>
                </c:pt>
                <c:pt idx="34640">
                  <c:v>626.0555254230183</c:v>
                </c:pt>
                <c:pt idx="34641">
                  <c:v>626.3032216747089</c:v>
                </c:pt>
                <c:pt idx="34642">
                  <c:v>628.72170212296</c:v>
                </c:pt>
                <c:pt idx="34643">
                  <c:v>628.70523252637</c:v>
                </c:pt>
                <c:pt idx="34645">
                  <c:v>696.2121581428999</c:v>
                </c:pt>
                <c:pt idx="34648">
                  <c:v>693.81552107673</c:v>
                </c:pt>
                <c:pt idx="34649">
                  <c:v>696.4417353037301</c:v>
                </c:pt>
                <c:pt idx="34650">
                  <c:v>696.8232654480694</c:v>
                </c:pt>
                <c:pt idx="34651">
                  <c:v>695.6305197118094</c:v>
                </c:pt>
                <c:pt idx="34652">
                  <c:v>693.47173983318</c:v>
                </c:pt>
                <c:pt idx="34653">
                  <c:v>698.6300863362</c:v>
                </c:pt>
                <c:pt idx="34654">
                  <c:v>703.2761749943</c:v>
                </c:pt>
                <c:pt idx="34655">
                  <c:v>704.77513930192</c:v>
                </c:pt>
                <c:pt idx="34656">
                  <c:v>705.5475394595701</c:v>
                </c:pt>
                <c:pt idx="34657">
                  <c:v>698.3585362897601</c:v>
                </c:pt>
                <c:pt idx="34658">
                  <c:v>701.43365497706</c:v>
                </c:pt>
                <c:pt idx="34659">
                  <c:v>709.4804024800101</c:v>
                </c:pt>
                <c:pt idx="34660">
                  <c:v>698.95340573946</c:v>
                </c:pt>
                <c:pt idx="34661">
                  <c:v>688.9043455997901</c:v>
                </c:pt>
                <c:pt idx="34662">
                  <c:v>678.83631395513</c:v>
                </c:pt>
                <c:pt idx="34663">
                  <c:v>664.6215947124189</c:v>
                </c:pt>
                <c:pt idx="34664">
                  <c:v>648.05444166421</c:v>
                </c:pt>
                <c:pt idx="34665">
                  <c:v>641.0463660253794</c:v>
                </c:pt>
                <c:pt idx="34666">
                  <c:v>626.47137383283</c:v>
                </c:pt>
                <c:pt idx="34667">
                  <c:v>629.71598817194</c:v>
                </c:pt>
                <c:pt idx="34668">
                  <c:v>629.69904777472</c:v>
                </c:pt>
                <c:pt idx="34669">
                  <c:v>629.12468063832</c:v>
                </c:pt>
                <c:pt idx="34670">
                  <c:v>625.61027524136</c:v>
                </c:pt>
                <c:pt idx="34671">
                  <c:v>625.6886506240701</c:v>
                </c:pt>
                <c:pt idx="34672">
                  <c:v>631.20268468669</c:v>
                </c:pt>
                <c:pt idx="34673">
                  <c:v>631.1075827823394</c:v>
                </c:pt>
                <c:pt idx="34674">
                  <c:v>632.273483992871</c:v>
                </c:pt>
                <c:pt idx="34675">
                  <c:v>627.62203128419</c:v>
                </c:pt>
                <c:pt idx="34676">
                  <c:v>625.3209966334894</c:v>
                </c:pt>
                <c:pt idx="34677">
                  <c:v>625.24855545814</c:v>
                </c:pt>
                <c:pt idx="34679">
                  <c:v>628.27258733132</c:v>
                </c:pt>
                <c:pt idx="34680">
                  <c:v>626.1586235935994</c:v>
                </c:pt>
                <c:pt idx="34681">
                  <c:v>627.13730336195</c:v>
                </c:pt>
                <c:pt idx="34682">
                  <c:v>627.4473548026286</c:v>
                </c:pt>
                <c:pt idx="34683">
                  <c:v>627.63957423805</c:v>
                </c:pt>
                <c:pt idx="34684">
                  <c:v>626.28246242359</c:v>
                </c:pt>
                <c:pt idx="34685">
                  <c:v>626.13921314855</c:v>
                </c:pt>
                <c:pt idx="34686">
                  <c:v>626.68430074413</c:v>
                </c:pt>
                <c:pt idx="34687">
                  <c:v>626.8634588189989</c:v>
                </c:pt>
                <c:pt idx="34688">
                  <c:v>623.65347288437</c:v>
                </c:pt>
                <c:pt idx="34689">
                  <c:v>624.3032641437584</c:v>
                </c:pt>
                <c:pt idx="34690">
                  <c:v>624.43147753934</c:v>
                </c:pt>
                <c:pt idx="34691">
                  <c:v>624.76333990035</c:v>
                </c:pt>
                <c:pt idx="34692">
                  <c:v>631.5586708831294</c:v>
                </c:pt>
                <c:pt idx="34693">
                  <c:v>626.9383046965401</c:v>
                </c:pt>
                <c:pt idx="34694">
                  <c:v>626.49560534906</c:v>
                </c:pt>
                <c:pt idx="34695">
                  <c:v>627.3774315121005</c:v>
                </c:pt>
                <c:pt idx="34696">
                  <c:v>627.8022425935787</c:v>
                </c:pt>
                <c:pt idx="34697">
                  <c:v>624.58429967752</c:v>
                </c:pt>
                <c:pt idx="34698">
                  <c:v>625.04694497002</c:v>
                </c:pt>
                <c:pt idx="34699">
                  <c:v>626.74287645897</c:v>
                </c:pt>
                <c:pt idx="34700">
                  <c:v>627.4833203901001</c:v>
                </c:pt>
                <c:pt idx="34701">
                  <c:v>624.32780817017</c:v>
                </c:pt>
                <c:pt idx="34702">
                  <c:v>625.0663548378</c:v>
                </c:pt>
                <c:pt idx="34703">
                  <c:v>626.4372660966488</c:v>
                </c:pt>
                <c:pt idx="34704">
                  <c:v>627.5582371053994</c:v>
                </c:pt>
                <c:pt idx="34705">
                  <c:v>623.84544955166</c:v>
                </c:pt>
                <c:pt idx="34706">
                  <c:v>622.27626954832</c:v>
                </c:pt>
                <c:pt idx="34707">
                  <c:v>623.77884771228</c:v>
                </c:pt>
                <c:pt idx="34708">
                  <c:v>624.9371963951885</c:v>
                </c:pt>
                <c:pt idx="34709">
                  <c:v>625.68713405361</c:v>
                </c:pt>
                <c:pt idx="34710">
                  <c:v>622.68210242214</c:v>
                </c:pt>
                <c:pt idx="34711">
                  <c:v>623.83980111116</c:v>
                </c:pt>
                <c:pt idx="34712">
                  <c:v>624.70001178639</c:v>
                </c:pt>
                <c:pt idx="34713">
                  <c:v>631.7312159215301</c:v>
                </c:pt>
                <c:pt idx="34714">
                  <c:v>628.9477746837289</c:v>
                </c:pt>
                <c:pt idx="34716">
                  <c:v>631.273090070481</c:v>
                </c:pt>
                <c:pt idx="34717">
                  <c:v>632.6251538782999</c:v>
                </c:pt>
                <c:pt idx="34718">
                  <c:v>629.3100309144</c:v>
                </c:pt>
                <c:pt idx="34720">
                  <c:v>631.9088020824694</c:v>
                </c:pt>
                <c:pt idx="34721">
                  <c:v>629.58104616205</c:v>
                </c:pt>
                <c:pt idx="34722">
                  <c:v>631.09697378859</c:v>
                </c:pt>
                <c:pt idx="34723">
                  <c:v>627.9759215390805</c:v>
                </c:pt>
                <c:pt idx="34724">
                  <c:v>628.6263910667505</c:v>
                </c:pt>
                <c:pt idx="34725">
                  <c:v>629.72877333291</c:v>
                </c:pt>
                <c:pt idx="34727">
                  <c:v>591.98209495402</c:v>
                </c:pt>
                <c:pt idx="34729">
                  <c:v>447.881970438079</c:v>
                </c:pt>
                <c:pt idx="34730">
                  <c:v>265.3201963060399</c:v>
                </c:pt>
                <c:pt idx="34760">
                  <c:v>593.77975717886</c:v>
                </c:pt>
                <c:pt idx="34761">
                  <c:v>594.4567198026789</c:v>
                </c:pt>
                <c:pt idx="34762">
                  <c:v>594.35378447302</c:v>
                </c:pt>
                <c:pt idx="34764">
                  <c:v>629.6560378059983</c:v>
                </c:pt>
                <c:pt idx="34765">
                  <c:v>632.6421946889989</c:v>
                </c:pt>
                <c:pt idx="34766">
                  <c:v>622.36583787265</c:v>
                </c:pt>
                <c:pt idx="34767">
                  <c:v>623.54524765947</c:v>
                </c:pt>
                <c:pt idx="34768">
                  <c:v>625.23048937921</c:v>
                </c:pt>
                <c:pt idx="34769">
                  <c:v>627.1402055409001</c:v>
                </c:pt>
                <c:pt idx="34770">
                  <c:v>624.83970139762</c:v>
                </c:pt>
                <c:pt idx="34771">
                  <c:v>626.20477343022</c:v>
                </c:pt>
                <c:pt idx="34772">
                  <c:v>629.1616425918601</c:v>
                </c:pt>
                <c:pt idx="34774">
                  <c:v>628.5639134632</c:v>
                </c:pt>
                <c:pt idx="34776">
                  <c:v>632.59406394068</c:v>
                </c:pt>
                <c:pt idx="34777">
                  <c:v>624.18529134314</c:v>
                </c:pt>
                <c:pt idx="34778">
                  <c:v>626.48649380655</c:v>
                </c:pt>
                <c:pt idx="34779">
                  <c:v>628.29048168379</c:v>
                </c:pt>
                <c:pt idx="34781">
                  <c:v>627.85389404754</c:v>
                </c:pt>
                <c:pt idx="34782">
                  <c:v>629.45925020838</c:v>
                </c:pt>
                <c:pt idx="34785">
                  <c:v>627.4767649909501</c:v>
                </c:pt>
                <c:pt idx="34786">
                  <c:v>624.74168000734</c:v>
                </c:pt>
                <c:pt idx="34787">
                  <c:v>626.23874019441</c:v>
                </c:pt>
                <c:pt idx="34788">
                  <c:v>629.48942897942</c:v>
                </c:pt>
                <c:pt idx="34789">
                  <c:v>627.10544199432</c:v>
                </c:pt>
                <c:pt idx="34790">
                  <c:v>629.88260334387</c:v>
                </c:pt>
                <c:pt idx="34791">
                  <c:v>631.5246764394601</c:v>
                </c:pt>
                <c:pt idx="34792">
                  <c:v>629.6294171144789</c:v>
                </c:pt>
                <c:pt idx="34793">
                  <c:v>631.4674478129175</c:v>
                </c:pt>
                <c:pt idx="34794">
                  <c:v>661.1704352804001</c:v>
                </c:pt>
                <c:pt idx="34795">
                  <c:v>708.14693897765</c:v>
                </c:pt>
                <c:pt idx="34797">
                  <c:v>707.97201784963</c:v>
                </c:pt>
                <c:pt idx="34799">
                  <c:v>709.410227396918</c:v>
                </c:pt>
                <c:pt idx="34800">
                  <c:v>714.60667899762</c:v>
                </c:pt>
                <c:pt idx="34801">
                  <c:v>715.65648533562</c:v>
                </c:pt>
                <c:pt idx="34803">
                  <c:v>706.30832895402</c:v>
                </c:pt>
                <c:pt idx="34805">
                  <c:v>687.12434046973</c:v>
                </c:pt>
                <c:pt idx="34806">
                  <c:v>644.1874074262701</c:v>
                </c:pt>
                <c:pt idx="34807">
                  <c:v>603.7731532150305</c:v>
                </c:pt>
                <c:pt idx="34808">
                  <c:v>577.09759263124</c:v>
                </c:pt>
                <c:pt idx="34809">
                  <c:v>521.41933912575</c:v>
                </c:pt>
                <c:pt idx="34811">
                  <c:v>357.2556492090401</c:v>
                </c:pt>
                <c:pt idx="35054">
                  <c:v>349.0543879015796</c:v>
                </c:pt>
                <c:pt idx="35055">
                  <c:v>531.48986366554</c:v>
                </c:pt>
                <c:pt idx="35056">
                  <c:v>573.97164955407</c:v>
                </c:pt>
                <c:pt idx="35058">
                  <c:v>637.9259090929883</c:v>
                </c:pt>
                <c:pt idx="35059">
                  <c:v>644.86041565136</c:v>
                </c:pt>
                <c:pt idx="35060">
                  <c:v>644.26439394513</c:v>
                </c:pt>
                <c:pt idx="35061">
                  <c:v>645.02232163852</c:v>
                </c:pt>
                <c:pt idx="35062">
                  <c:v>644.16985121948</c:v>
                </c:pt>
                <c:pt idx="35064">
                  <c:v>644.9029146867489</c:v>
                </c:pt>
                <c:pt idx="35066">
                  <c:v>644.65119930757</c:v>
                </c:pt>
                <c:pt idx="35067">
                  <c:v>644.33568795561</c:v>
                </c:pt>
                <c:pt idx="35068">
                  <c:v>642.8154646906394</c:v>
                </c:pt>
                <c:pt idx="35069">
                  <c:v>641.442516424848</c:v>
                </c:pt>
                <c:pt idx="35070">
                  <c:v>639.37567860535</c:v>
                </c:pt>
                <c:pt idx="35071">
                  <c:v>643.195582262811</c:v>
                </c:pt>
                <c:pt idx="35072">
                  <c:v>642.54500274731</c:v>
                </c:pt>
                <c:pt idx="35073">
                  <c:v>646.63603143182</c:v>
                </c:pt>
                <c:pt idx="35074">
                  <c:v>641.77051010473</c:v>
                </c:pt>
                <c:pt idx="35075">
                  <c:v>639.92671151673</c:v>
                </c:pt>
                <c:pt idx="35076">
                  <c:v>641.9575450980585</c:v>
                </c:pt>
                <c:pt idx="35077">
                  <c:v>642.01517222783</c:v>
                </c:pt>
                <c:pt idx="35078">
                  <c:v>644.9660107456689</c:v>
                </c:pt>
                <c:pt idx="35080">
                  <c:v>644.62449231944</c:v>
                </c:pt>
                <c:pt idx="35082">
                  <c:v>645.0079120572001</c:v>
                </c:pt>
                <c:pt idx="35083">
                  <c:v>638.48316610637</c:v>
                </c:pt>
                <c:pt idx="35084">
                  <c:v>643.49456500165</c:v>
                </c:pt>
                <c:pt idx="35085">
                  <c:v>642.1923238553999</c:v>
                </c:pt>
                <c:pt idx="35086">
                  <c:v>646.3223404747694</c:v>
                </c:pt>
                <c:pt idx="35087">
                  <c:v>644.7652377884085</c:v>
                </c:pt>
                <c:pt idx="35088">
                  <c:v>642.2821651070899</c:v>
                </c:pt>
                <c:pt idx="35090">
                  <c:v>641.3361532913689</c:v>
                </c:pt>
                <c:pt idx="35091">
                  <c:v>643.30587258927</c:v>
                </c:pt>
                <c:pt idx="35092">
                  <c:v>638.34076084958</c:v>
                </c:pt>
                <c:pt idx="35093">
                  <c:v>642.08394711778</c:v>
                </c:pt>
                <c:pt idx="35094">
                  <c:v>638.4718720317401</c:v>
                </c:pt>
                <c:pt idx="35095">
                  <c:v>648.1259878624094</c:v>
                </c:pt>
                <c:pt idx="35098">
                  <c:v>727.3374863605001</c:v>
                </c:pt>
                <c:pt idx="35099">
                  <c:v>723.204699239</c:v>
                </c:pt>
                <c:pt idx="35100">
                  <c:v>716.38332554806</c:v>
                </c:pt>
                <c:pt idx="35101">
                  <c:v>716.4655646436194</c:v>
                </c:pt>
                <c:pt idx="35102">
                  <c:v>711.29333516824</c:v>
                </c:pt>
                <c:pt idx="35103">
                  <c:v>714.09465853049</c:v>
                </c:pt>
                <c:pt idx="35106">
                  <c:v>725.03887704483</c:v>
                </c:pt>
                <c:pt idx="35108">
                  <c:v>725.04943883704</c:v>
                </c:pt>
                <c:pt idx="35109">
                  <c:v>723.1605771104394</c:v>
                </c:pt>
                <c:pt idx="35110">
                  <c:v>725.0292261498794</c:v>
                </c:pt>
                <c:pt idx="35111">
                  <c:v>719.29770697136</c:v>
                </c:pt>
                <c:pt idx="35112">
                  <c:v>721.69950293224</c:v>
                </c:pt>
                <c:pt idx="35113">
                  <c:v>716.99996145775</c:v>
                </c:pt>
                <c:pt idx="35116">
                  <c:v>712.60937839307</c:v>
                </c:pt>
                <c:pt idx="35117">
                  <c:v>715.6883033655005</c:v>
                </c:pt>
                <c:pt idx="35118">
                  <c:v>714.59994587508</c:v>
                </c:pt>
                <c:pt idx="35119">
                  <c:v>714.8515158139572</c:v>
                </c:pt>
                <c:pt idx="35120">
                  <c:v>708.689284510181</c:v>
                </c:pt>
                <c:pt idx="35121">
                  <c:v>713.424155125948</c:v>
                </c:pt>
                <c:pt idx="35122">
                  <c:v>717.1172303613901</c:v>
                </c:pt>
                <c:pt idx="35123">
                  <c:v>715.7996858944894</c:v>
                </c:pt>
                <c:pt idx="35124">
                  <c:v>716.60478645792</c:v>
                </c:pt>
                <c:pt idx="35126">
                  <c:v>713.785447567501</c:v>
                </c:pt>
                <c:pt idx="35127">
                  <c:v>716.59133231835</c:v>
                </c:pt>
                <c:pt idx="35128">
                  <c:v>714.21765074565</c:v>
                </c:pt>
                <c:pt idx="35129">
                  <c:v>718.7124483324001</c:v>
                </c:pt>
                <c:pt idx="35130">
                  <c:v>708.40024022619</c:v>
                </c:pt>
                <c:pt idx="35131">
                  <c:v>711.8168718568</c:v>
                </c:pt>
                <c:pt idx="35132">
                  <c:v>717.03803492919</c:v>
                </c:pt>
                <c:pt idx="35133">
                  <c:v>719.4524199112889</c:v>
                </c:pt>
                <c:pt idx="35134">
                  <c:v>724.01944676868</c:v>
                </c:pt>
                <c:pt idx="35135">
                  <c:v>712.19665405536</c:v>
                </c:pt>
                <c:pt idx="35136">
                  <c:v>719.18349229039</c:v>
                </c:pt>
                <c:pt idx="35137">
                  <c:v>734.3672053721689</c:v>
                </c:pt>
                <c:pt idx="35138">
                  <c:v>699.24437245849</c:v>
                </c:pt>
                <c:pt idx="35139">
                  <c:v>681.5252525950989</c:v>
                </c:pt>
                <c:pt idx="35141">
                  <c:v>641.41313447225</c:v>
                </c:pt>
                <c:pt idx="35142">
                  <c:v>638.97571482373</c:v>
                </c:pt>
                <c:pt idx="35143">
                  <c:v>642.79771485283</c:v>
                </c:pt>
                <c:pt idx="35144">
                  <c:v>646.52503051253</c:v>
                </c:pt>
                <c:pt idx="35145">
                  <c:v>644.6663368609001</c:v>
                </c:pt>
                <c:pt idx="35146">
                  <c:v>644.2432157833994</c:v>
                </c:pt>
                <c:pt idx="35147">
                  <c:v>639.21381885761</c:v>
                </c:pt>
                <c:pt idx="35148">
                  <c:v>643.22571313001</c:v>
                </c:pt>
                <c:pt idx="35149">
                  <c:v>641.8756408215701</c:v>
                </c:pt>
                <c:pt idx="35150">
                  <c:v>645.21189874862</c:v>
                </c:pt>
                <c:pt idx="35151">
                  <c:v>645.5523760827389</c:v>
                </c:pt>
                <c:pt idx="35153">
                  <c:v>644.53799290106</c:v>
                </c:pt>
                <c:pt idx="35154">
                  <c:v>643.37566446915</c:v>
                </c:pt>
                <c:pt idx="35155">
                  <c:v>646.8563441804978</c:v>
                </c:pt>
                <c:pt idx="35239">
                  <c:v>243.18945516544</c:v>
                </c:pt>
                <c:pt idx="35240">
                  <c:v>244.9271438932</c:v>
                </c:pt>
                <c:pt idx="35241">
                  <c:v>245.88458829182</c:v>
                </c:pt>
                <c:pt idx="35242">
                  <c:v>242.65518202585</c:v>
                </c:pt>
                <c:pt idx="35243">
                  <c:v>243.3670953423901</c:v>
                </c:pt>
                <c:pt idx="35244">
                  <c:v>244.88997283484</c:v>
                </c:pt>
                <c:pt idx="35247">
                  <c:v>242.71744489288</c:v>
                </c:pt>
                <c:pt idx="35248">
                  <c:v>614.0824864947788</c:v>
                </c:pt>
                <c:pt idx="35249">
                  <c:v>654.65401046256</c:v>
                </c:pt>
                <c:pt idx="35250">
                  <c:v>646.66019935894</c:v>
                </c:pt>
                <c:pt idx="35251">
                  <c:v>646.01254554528</c:v>
                </c:pt>
                <c:pt idx="35252">
                  <c:v>651.7015163055294</c:v>
                </c:pt>
                <c:pt idx="35253">
                  <c:v>651.8519466167401</c:v>
                </c:pt>
                <c:pt idx="35254">
                  <c:v>651.5484660850688</c:v>
                </c:pt>
                <c:pt idx="35255">
                  <c:v>651.50387687829</c:v>
                </c:pt>
                <c:pt idx="35256">
                  <c:v>651.20080411661</c:v>
                </c:pt>
                <c:pt idx="35257">
                  <c:v>652.69467504247</c:v>
                </c:pt>
                <c:pt idx="35258">
                  <c:v>652.426095894338</c:v>
                </c:pt>
                <c:pt idx="35259">
                  <c:v>647.4263960334594</c:v>
                </c:pt>
                <c:pt idx="35260">
                  <c:v>651.7870575811701</c:v>
                </c:pt>
                <c:pt idx="35261">
                  <c:v>651.18642559025</c:v>
                </c:pt>
                <c:pt idx="35262">
                  <c:v>651.49735660128</c:v>
                </c:pt>
                <c:pt idx="35263">
                  <c:v>656.63053984412</c:v>
                </c:pt>
                <c:pt idx="35264">
                  <c:v>648.52049457467</c:v>
                </c:pt>
                <c:pt idx="35265">
                  <c:v>648.16702865987</c:v>
                </c:pt>
                <c:pt idx="35266">
                  <c:v>652.74015822902</c:v>
                </c:pt>
                <c:pt idx="35267">
                  <c:v>652.8869632833994</c:v>
                </c:pt>
                <c:pt idx="35268">
                  <c:v>648.4852404807388</c:v>
                </c:pt>
                <c:pt idx="35269">
                  <c:v>648.1013856227</c:v>
                </c:pt>
                <c:pt idx="35270">
                  <c:v>653.5656371543801</c:v>
                </c:pt>
                <c:pt idx="35273">
                  <c:v>646.4121411658589</c:v>
                </c:pt>
                <c:pt idx="35274">
                  <c:v>652.0310767009601</c:v>
                </c:pt>
                <c:pt idx="35275">
                  <c:v>651.2591114004188</c:v>
                </c:pt>
                <c:pt idx="35276">
                  <c:v>651.27652836769</c:v>
                </c:pt>
                <c:pt idx="35277">
                  <c:v>652.8690252921389</c:v>
                </c:pt>
                <c:pt idx="35278">
                  <c:v>649.11845801778</c:v>
                </c:pt>
                <c:pt idx="35279">
                  <c:v>648.82940350769</c:v>
                </c:pt>
                <c:pt idx="35280">
                  <c:v>648.23856429414</c:v>
                </c:pt>
                <c:pt idx="35281">
                  <c:v>654.8541084862786</c:v>
                </c:pt>
                <c:pt idx="35283">
                  <c:v>649.5595100115801</c:v>
                </c:pt>
                <c:pt idx="35284">
                  <c:v>649.59469715416</c:v>
                </c:pt>
                <c:pt idx="35285">
                  <c:v>651.960482494958</c:v>
                </c:pt>
                <c:pt idx="35286">
                  <c:v>647.7690654676001</c:v>
                </c:pt>
                <c:pt idx="35287">
                  <c:v>647.69806924939</c:v>
                </c:pt>
                <c:pt idx="35288">
                  <c:v>648.03500233748</c:v>
                </c:pt>
                <c:pt idx="35289">
                  <c:v>647.72486580382</c:v>
                </c:pt>
                <c:pt idx="35291">
                  <c:v>649.9869497130899</c:v>
                </c:pt>
                <c:pt idx="35292">
                  <c:v>646.0693563058094</c:v>
                </c:pt>
                <c:pt idx="35293">
                  <c:v>651.6956741039494</c:v>
                </c:pt>
                <c:pt idx="35294">
                  <c:v>651.26371050622</c:v>
                </c:pt>
                <c:pt idx="35295">
                  <c:v>646.6771403201905</c:v>
                </c:pt>
                <c:pt idx="35296">
                  <c:v>647.116612185878</c:v>
                </c:pt>
                <c:pt idx="35297">
                  <c:v>652.6266232754289</c:v>
                </c:pt>
                <c:pt idx="35298">
                  <c:v>652.72868584776</c:v>
                </c:pt>
                <c:pt idx="35299">
                  <c:v>648.40537784751</c:v>
                </c:pt>
                <c:pt idx="35300">
                  <c:v>644.97826374628</c:v>
                </c:pt>
                <c:pt idx="35301">
                  <c:v>649.4606655298294</c:v>
                </c:pt>
                <c:pt idx="35303">
                  <c:v>502.35505350429</c:v>
                </c:pt>
                <c:pt idx="35346">
                  <c:v>289.9502601733</c:v>
                </c:pt>
                <c:pt idx="35347">
                  <c:v>646.46977568137</c:v>
                </c:pt>
                <c:pt idx="35348">
                  <c:v>647.8557397942083</c:v>
                </c:pt>
                <c:pt idx="35349">
                  <c:v>648.42891489767</c:v>
                </c:pt>
                <c:pt idx="35350">
                  <c:v>648.58505333281</c:v>
                </c:pt>
                <c:pt idx="35351">
                  <c:v>648.49511452721</c:v>
                </c:pt>
                <c:pt idx="35352">
                  <c:v>645.9666277120878</c:v>
                </c:pt>
                <c:pt idx="35353">
                  <c:v>646.9359244817878</c:v>
                </c:pt>
                <c:pt idx="35354">
                  <c:v>647.7772324811299</c:v>
                </c:pt>
                <c:pt idx="35355">
                  <c:v>647.714421509</c:v>
                </c:pt>
                <c:pt idx="35356">
                  <c:v>648.1206981722194</c:v>
                </c:pt>
                <c:pt idx="35357">
                  <c:v>644.5869771427101</c:v>
                </c:pt>
                <c:pt idx="35358">
                  <c:v>644.88382324251</c:v>
                </c:pt>
                <c:pt idx="35360">
                  <c:v>651.0564638499686</c:v>
                </c:pt>
                <c:pt idx="35361">
                  <c:v>649.0533224118901</c:v>
                </c:pt>
                <c:pt idx="35362">
                  <c:v>645.36367963355</c:v>
                </c:pt>
                <c:pt idx="35363">
                  <c:v>645.75921766003</c:v>
                </c:pt>
                <c:pt idx="35364">
                  <c:v>646.7492284812678</c:v>
                </c:pt>
                <c:pt idx="35365">
                  <c:v>647.3841275593401</c:v>
                </c:pt>
                <c:pt idx="35366">
                  <c:v>649.58421134476</c:v>
                </c:pt>
                <c:pt idx="35367">
                  <c:v>649.5061942260501</c:v>
                </c:pt>
                <c:pt idx="35368">
                  <c:v>651.40890270974</c:v>
                </c:pt>
                <c:pt idx="35369">
                  <c:v>659.9554943942082</c:v>
                </c:pt>
                <c:pt idx="35370">
                  <c:v>686.29841120968</c:v>
                </c:pt>
                <c:pt idx="35372">
                  <c:v>694.74046835506</c:v>
                </c:pt>
                <c:pt idx="35373">
                  <c:v>701.6956031714401</c:v>
                </c:pt>
                <c:pt idx="35374">
                  <c:v>701.7470643678801</c:v>
                </c:pt>
                <c:pt idx="35375">
                  <c:v>703.45337241806</c:v>
                </c:pt>
                <c:pt idx="35376">
                  <c:v>723.62403076963</c:v>
                </c:pt>
                <c:pt idx="35377">
                  <c:v>726.62382770978</c:v>
                </c:pt>
                <c:pt idx="35378">
                  <c:v>728.9884595257</c:v>
                </c:pt>
                <c:pt idx="35379">
                  <c:v>737.3460525123201</c:v>
                </c:pt>
                <c:pt idx="35380">
                  <c:v>728.78537172762</c:v>
                </c:pt>
                <c:pt idx="35381">
                  <c:v>731.0918010072</c:v>
                </c:pt>
                <c:pt idx="35382">
                  <c:v>713.71158221511</c:v>
                </c:pt>
                <c:pt idx="35383">
                  <c:v>699.25055428922</c:v>
                </c:pt>
                <c:pt idx="35384">
                  <c:v>697.6664494109589</c:v>
                </c:pt>
                <c:pt idx="35385">
                  <c:v>703.27016377153</c:v>
                </c:pt>
                <c:pt idx="35387">
                  <c:v>713.8457670549186</c:v>
                </c:pt>
                <c:pt idx="35388">
                  <c:v>706.89010605051</c:v>
                </c:pt>
                <c:pt idx="35389">
                  <c:v>694.0599972999394</c:v>
                </c:pt>
                <c:pt idx="35390">
                  <c:v>684.99513844229</c:v>
                </c:pt>
                <c:pt idx="35391">
                  <c:v>677.9096031098999</c:v>
                </c:pt>
                <c:pt idx="35392">
                  <c:v>664.8665103014579</c:v>
                </c:pt>
                <c:pt idx="35393">
                  <c:v>654.97364775442</c:v>
                </c:pt>
                <c:pt idx="35394">
                  <c:v>649.5755252019094</c:v>
                </c:pt>
                <c:pt idx="35395">
                  <c:v>649.74471901999</c:v>
                </c:pt>
                <c:pt idx="35397">
                  <c:v>646.20935333724</c:v>
                </c:pt>
                <c:pt idx="35398">
                  <c:v>646.0196688404185</c:v>
                </c:pt>
                <c:pt idx="35399">
                  <c:v>653.02442952468</c:v>
                </c:pt>
                <c:pt idx="35400">
                  <c:v>649.99211187808</c:v>
                </c:pt>
                <c:pt idx="35402">
                  <c:v>645.75228336081</c:v>
                </c:pt>
                <c:pt idx="35403">
                  <c:v>646.39555651673</c:v>
                </c:pt>
                <c:pt idx="35404">
                  <c:v>647.0210280871501</c:v>
                </c:pt>
                <c:pt idx="35405">
                  <c:v>649.3689519137794</c:v>
                </c:pt>
                <c:pt idx="35406">
                  <c:v>652.07195157146</c:v>
                </c:pt>
                <c:pt idx="35407">
                  <c:v>648.32884658812</c:v>
                </c:pt>
                <c:pt idx="35408">
                  <c:v>648.69805449132</c:v>
                </c:pt>
                <c:pt idx="35409">
                  <c:v>649.1184965749201</c:v>
                </c:pt>
                <c:pt idx="35410">
                  <c:v>651.47804284982</c:v>
                </c:pt>
                <c:pt idx="35411">
                  <c:v>647.4018495725</c:v>
                </c:pt>
                <c:pt idx="35412">
                  <c:v>647.2675599155389</c:v>
                </c:pt>
                <c:pt idx="35413">
                  <c:v>647.4528876214389</c:v>
                </c:pt>
                <c:pt idx="35414">
                  <c:v>647.68772171468</c:v>
                </c:pt>
                <c:pt idx="35415">
                  <c:v>653.5179450257789</c:v>
                </c:pt>
                <c:pt idx="35416">
                  <c:v>649.3240407522799</c:v>
                </c:pt>
                <c:pt idx="35417">
                  <c:v>649.8474063729487</c:v>
                </c:pt>
                <c:pt idx="35418">
                  <c:v>648.3993671601</c:v>
                </c:pt>
                <c:pt idx="35419">
                  <c:v>646.4112992923889</c:v>
                </c:pt>
                <c:pt idx="35420">
                  <c:v>651.3918800228</c:v>
                </c:pt>
                <c:pt idx="35421">
                  <c:v>647.47274643762</c:v>
                </c:pt>
                <c:pt idx="35422">
                  <c:v>647.10792096335</c:v>
                </c:pt>
                <c:pt idx="35423">
                  <c:v>646.9317701954183</c:v>
                </c:pt>
                <c:pt idx="35424">
                  <c:v>651.8562293908375</c:v>
                </c:pt>
                <c:pt idx="35425">
                  <c:v>653.41850733137</c:v>
                </c:pt>
                <c:pt idx="35426">
                  <c:v>655.38095146407</c:v>
                </c:pt>
                <c:pt idx="35427">
                  <c:v>696.51799965898</c:v>
                </c:pt>
                <c:pt idx="35428">
                  <c:v>734.114336876301</c:v>
                </c:pt>
                <c:pt idx="35429">
                  <c:v>739.6887330642</c:v>
                </c:pt>
                <c:pt idx="35430">
                  <c:v>725.6476133212387</c:v>
                </c:pt>
                <c:pt idx="35431">
                  <c:v>723.12879557851</c:v>
                </c:pt>
                <c:pt idx="35432">
                  <c:v>722.9776228055375</c:v>
                </c:pt>
                <c:pt idx="35433">
                  <c:v>735.3169158623589</c:v>
                </c:pt>
                <c:pt idx="35434">
                  <c:v>729.4212354548794</c:v>
                </c:pt>
                <c:pt idx="35435">
                  <c:v>726.88010695662</c:v>
                </c:pt>
                <c:pt idx="35436">
                  <c:v>722.86569121714</c:v>
                </c:pt>
                <c:pt idx="35437">
                  <c:v>731.3431361410201</c:v>
                </c:pt>
                <c:pt idx="35439">
                  <c:v>725.821654753968</c:v>
                </c:pt>
                <c:pt idx="35440">
                  <c:v>723.0411185400601</c:v>
                </c:pt>
                <c:pt idx="35441">
                  <c:v>728.0013099725</c:v>
                </c:pt>
                <c:pt idx="35442">
                  <c:v>726.22147393133</c:v>
                </c:pt>
                <c:pt idx="35443">
                  <c:v>725.18053638447</c:v>
                </c:pt>
                <c:pt idx="35444">
                  <c:v>724.2294025714005</c:v>
                </c:pt>
                <c:pt idx="35445">
                  <c:v>718.4009692488</c:v>
                </c:pt>
                <c:pt idx="35446">
                  <c:v>722.9871637640694</c:v>
                </c:pt>
                <c:pt idx="35447">
                  <c:v>722.9632687871087</c:v>
                </c:pt>
                <c:pt idx="35448">
                  <c:v>723.3051995184799</c:v>
                </c:pt>
                <c:pt idx="35449">
                  <c:v>722.6204370754</c:v>
                </c:pt>
                <c:pt idx="35450">
                  <c:v>714.08981459064</c:v>
                </c:pt>
                <c:pt idx="35451">
                  <c:v>707.60810265195</c:v>
                </c:pt>
                <c:pt idx="35452">
                  <c:v>684.45775255978</c:v>
                </c:pt>
                <c:pt idx="35453">
                  <c:v>668.1809568959185</c:v>
                </c:pt>
                <c:pt idx="35454">
                  <c:v>641.68824969379</c:v>
                </c:pt>
                <c:pt idx="35455">
                  <c:v>461.08481281199</c:v>
                </c:pt>
                <c:pt idx="35456">
                  <c:v>408.81980099673</c:v>
                </c:pt>
                <c:pt idx="35457">
                  <c:v>393.5866113994601</c:v>
                </c:pt>
                <c:pt idx="35458">
                  <c:v>378.52981501438</c:v>
                </c:pt>
                <c:pt idx="35459">
                  <c:v>364.49163406435</c:v>
                </c:pt>
                <c:pt idx="35460">
                  <c:v>338.59022133371</c:v>
                </c:pt>
                <c:pt idx="35466">
                  <c:v>321.4078412730001</c:v>
                </c:pt>
                <c:pt idx="35467">
                  <c:v>337.41966403662</c:v>
                </c:pt>
                <c:pt idx="35468">
                  <c:v>364.789031306279</c:v>
                </c:pt>
                <c:pt idx="35469">
                  <c:v>411.4496927483999</c:v>
                </c:pt>
                <c:pt idx="35470">
                  <c:v>423.6295765704</c:v>
                </c:pt>
                <c:pt idx="35471">
                  <c:v>438.2698618956</c:v>
                </c:pt>
                <c:pt idx="35472">
                  <c:v>591.5565333443001</c:v>
                </c:pt>
                <c:pt idx="35474">
                  <c:v>631.610893367</c:v>
                </c:pt>
                <c:pt idx="35475">
                  <c:v>649.49412104082</c:v>
                </c:pt>
                <c:pt idx="35608">
                  <c:v>634.6605234809577</c:v>
                </c:pt>
                <c:pt idx="35609">
                  <c:v>635.02659355624</c:v>
                </c:pt>
                <c:pt idx="35610">
                  <c:v>634.52098424037</c:v>
                </c:pt>
                <c:pt idx="35611">
                  <c:v>635.6207124124701</c:v>
                </c:pt>
                <c:pt idx="35612">
                  <c:v>642.89964663661</c:v>
                </c:pt>
                <c:pt idx="35613">
                  <c:v>638.59884653859</c:v>
                </c:pt>
                <c:pt idx="35614">
                  <c:v>629.0568877956894</c:v>
                </c:pt>
                <c:pt idx="35615">
                  <c:v>628.10060924979</c:v>
                </c:pt>
                <c:pt idx="35617">
                  <c:v>649.6119843819594</c:v>
                </c:pt>
                <c:pt idx="35618">
                  <c:v>648.9579144325683</c:v>
                </c:pt>
                <c:pt idx="35619">
                  <c:v>648.79229292429</c:v>
                </c:pt>
                <c:pt idx="35620">
                  <c:v>645.08658714626</c:v>
                </c:pt>
                <c:pt idx="35621">
                  <c:v>649.3379148892675</c:v>
                </c:pt>
                <c:pt idx="35622">
                  <c:v>649.4456131358178</c:v>
                </c:pt>
                <c:pt idx="35623">
                  <c:v>649.5320970870089</c:v>
                </c:pt>
                <c:pt idx="35624">
                  <c:v>649.51878671038</c:v>
                </c:pt>
                <c:pt idx="35625">
                  <c:v>654.8200743912694</c:v>
                </c:pt>
                <c:pt idx="35626">
                  <c:v>648.0650284785294</c:v>
                </c:pt>
                <c:pt idx="35627">
                  <c:v>648.10317148075</c:v>
                </c:pt>
                <c:pt idx="35628">
                  <c:v>646.5328546808994</c:v>
                </c:pt>
                <c:pt idx="35629">
                  <c:v>646.6351920052589</c:v>
                </c:pt>
                <c:pt idx="35631">
                  <c:v>396.64519301105</c:v>
                </c:pt>
                <c:pt idx="35675">
                  <c:v>606.3635668685994</c:v>
                </c:pt>
                <c:pt idx="35676">
                  <c:v>651.7064243098</c:v>
                </c:pt>
                <c:pt idx="35678">
                  <c:v>654.3727185793</c:v>
                </c:pt>
                <c:pt idx="35680">
                  <c:v>649.3301843413</c:v>
                </c:pt>
                <c:pt idx="35681">
                  <c:v>647.6293725103</c:v>
                </c:pt>
                <c:pt idx="35682">
                  <c:v>651.4198108894386</c:v>
                </c:pt>
                <c:pt idx="35684">
                  <c:v>653.85187715644</c:v>
                </c:pt>
                <c:pt idx="35685">
                  <c:v>652.65976221358</c:v>
                </c:pt>
                <c:pt idx="35686">
                  <c:v>648.7525648395688</c:v>
                </c:pt>
                <c:pt idx="35687">
                  <c:v>648.4211963384794</c:v>
                </c:pt>
                <c:pt idx="35688">
                  <c:v>652.7271562027194</c:v>
                </c:pt>
                <c:pt idx="35690">
                  <c:v>654.8059249544187</c:v>
                </c:pt>
                <c:pt idx="35691">
                  <c:v>653.7688720448</c:v>
                </c:pt>
                <c:pt idx="35692">
                  <c:v>653.05090574312</c:v>
                </c:pt>
                <c:pt idx="35693">
                  <c:v>651.7688271644594</c:v>
                </c:pt>
                <c:pt idx="35694">
                  <c:v>652.3415461767394</c:v>
                </c:pt>
                <c:pt idx="35695">
                  <c:v>651.20207086235</c:v>
                </c:pt>
                <c:pt idx="35696">
                  <c:v>654.90854831714</c:v>
                </c:pt>
                <c:pt idx="35697">
                  <c:v>653.2519694808788</c:v>
                </c:pt>
                <c:pt idx="35698">
                  <c:v>652.901690295928</c:v>
                </c:pt>
                <c:pt idx="35699">
                  <c:v>651.05099125155</c:v>
                </c:pt>
                <c:pt idx="35700">
                  <c:v>654.22162073739</c:v>
                </c:pt>
                <c:pt idx="35701">
                  <c:v>652.8516263259372</c:v>
                </c:pt>
                <c:pt idx="35702">
                  <c:v>653.27592112333</c:v>
                </c:pt>
                <c:pt idx="35703">
                  <c:v>652.1221098472994</c:v>
                </c:pt>
                <c:pt idx="35705">
                  <c:v>648.47293332873</c:v>
                </c:pt>
                <c:pt idx="35706">
                  <c:v>651.5328851028294</c:v>
                </c:pt>
                <c:pt idx="35708">
                  <c:v>654.1265632457194</c:v>
                </c:pt>
                <c:pt idx="35709">
                  <c:v>651.90138531924</c:v>
                </c:pt>
                <c:pt idx="35710">
                  <c:v>655.4679709049385</c:v>
                </c:pt>
                <c:pt idx="35711">
                  <c:v>651.4175158014978</c:v>
                </c:pt>
                <c:pt idx="35712">
                  <c:v>648.9272825414694</c:v>
                </c:pt>
                <c:pt idx="35713">
                  <c:v>652.87747104863</c:v>
                </c:pt>
                <c:pt idx="35715">
                  <c:v>653.75940801268</c:v>
                </c:pt>
                <c:pt idx="35716">
                  <c:v>652.5306978156689</c:v>
                </c:pt>
                <c:pt idx="35717">
                  <c:v>654.87146873115</c:v>
                </c:pt>
                <c:pt idx="35719">
                  <c:v>649.60469137436</c:v>
                </c:pt>
                <c:pt idx="35720">
                  <c:v>647.78389143402</c:v>
                </c:pt>
                <c:pt idx="35721">
                  <c:v>652.16143845387</c:v>
                </c:pt>
                <c:pt idx="35722">
                  <c:v>651.3505781332487</c:v>
                </c:pt>
                <c:pt idx="35723">
                  <c:v>649.39883115262</c:v>
                </c:pt>
                <c:pt idx="35724">
                  <c:v>652.4749160178805</c:v>
                </c:pt>
                <c:pt idx="35726">
                  <c:v>653.69909399354</c:v>
                </c:pt>
                <c:pt idx="35727">
                  <c:v>649.1022280943077</c:v>
                </c:pt>
                <c:pt idx="35728">
                  <c:v>652.0526622987383</c:v>
                </c:pt>
                <c:pt idx="35730">
                  <c:v>649.54251551215</c:v>
                </c:pt>
                <c:pt idx="35731">
                  <c:v>653.00094726763</c:v>
                </c:pt>
                <c:pt idx="35732">
                  <c:v>651.1830500199301</c:v>
                </c:pt>
                <c:pt idx="35733">
                  <c:v>651.1878393403</c:v>
                </c:pt>
                <c:pt idx="35734">
                  <c:v>651.29900776212</c:v>
                </c:pt>
                <c:pt idx="35735">
                  <c:v>648.2468614250494</c:v>
                </c:pt>
                <c:pt idx="35736">
                  <c:v>655.5938584944294</c:v>
                </c:pt>
                <c:pt idx="35737">
                  <c:v>708.68833058423</c:v>
                </c:pt>
                <c:pt idx="35738">
                  <c:v>733.46931304409</c:v>
                </c:pt>
                <c:pt idx="35739">
                  <c:v>723.42581033676</c:v>
                </c:pt>
                <c:pt idx="35740">
                  <c:v>723.18618334444</c:v>
                </c:pt>
                <c:pt idx="35741">
                  <c:v>722.06607164791</c:v>
                </c:pt>
                <c:pt idx="35742">
                  <c:v>718.598562540681</c:v>
                </c:pt>
                <c:pt idx="35743">
                  <c:v>722.97931487829</c:v>
                </c:pt>
                <c:pt idx="35744">
                  <c:v>721.41734398866</c:v>
                </c:pt>
                <c:pt idx="35745">
                  <c:v>724.9923431524</c:v>
                </c:pt>
                <c:pt idx="35746">
                  <c:v>724.59360343811</c:v>
                </c:pt>
                <c:pt idx="35748">
                  <c:v>723.3348666124789</c:v>
                </c:pt>
                <c:pt idx="35749">
                  <c:v>721.24151774286</c:v>
                </c:pt>
                <c:pt idx="35750">
                  <c:v>724.42784335869</c:v>
                </c:pt>
                <c:pt idx="35751">
                  <c:v>721.7415057899287</c:v>
                </c:pt>
                <c:pt idx="35752">
                  <c:v>725.98180610635</c:v>
                </c:pt>
                <c:pt idx="35753">
                  <c:v>721.05513103702</c:v>
                </c:pt>
                <c:pt idx="35754">
                  <c:v>724.19383889636</c:v>
                </c:pt>
                <c:pt idx="35755">
                  <c:v>723.2909221006701</c:v>
                </c:pt>
                <c:pt idx="35756">
                  <c:v>731.7923552213005</c:v>
                </c:pt>
                <c:pt idx="35757">
                  <c:v>736.01673317376</c:v>
                </c:pt>
                <c:pt idx="35758">
                  <c:v>733.59437193164</c:v>
                </c:pt>
                <c:pt idx="35759">
                  <c:v>732.18443166907</c:v>
                </c:pt>
                <c:pt idx="35761">
                  <c:v>735.7731116147202</c:v>
                </c:pt>
                <c:pt idx="35762">
                  <c:v>734.90569233088</c:v>
                </c:pt>
                <c:pt idx="35763">
                  <c:v>732.13418576692</c:v>
                </c:pt>
                <c:pt idx="35764">
                  <c:v>729.0365729067801</c:v>
                </c:pt>
                <c:pt idx="35765">
                  <c:v>727.82036508789</c:v>
                </c:pt>
                <c:pt idx="35766">
                  <c:v>727.11850975454</c:v>
                </c:pt>
                <c:pt idx="35767">
                  <c:v>728.11503337736</c:v>
                </c:pt>
                <c:pt idx="35768">
                  <c:v>722.5542796668</c:v>
                </c:pt>
                <c:pt idx="35769">
                  <c:v>726.5077238033589</c:v>
                </c:pt>
                <c:pt idx="35770">
                  <c:v>722.4965014142488</c:v>
                </c:pt>
                <c:pt idx="35771">
                  <c:v>724.63150534959</c:v>
                </c:pt>
                <c:pt idx="35772">
                  <c:v>723.61223722109</c:v>
                </c:pt>
                <c:pt idx="35773">
                  <c:v>731.77946994418</c:v>
                </c:pt>
                <c:pt idx="35774">
                  <c:v>734.12043437243</c:v>
                </c:pt>
                <c:pt idx="35775">
                  <c:v>733.68571254368</c:v>
                </c:pt>
                <c:pt idx="35776">
                  <c:v>732.56338216396</c:v>
                </c:pt>
                <c:pt idx="35777">
                  <c:v>717.6149837962901</c:v>
                </c:pt>
                <c:pt idx="35778">
                  <c:v>688.55597036324</c:v>
                </c:pt>
                <c:pt idx="35779">
                  <c:v>681.4260211856177</c:v>
                </c:pt>
                <c:pt idx="35780">
                  <c:v>675.8468419904789</c:v>
                </c:pt>
                <c:pt idx="35781">
                  <c:v>672.90446063965</c:v>
                </c:pt>
                <c:pt idx="35782">
                  <c:v>652.07463267763</c:v>
                </c:pt>
                <c:pt idx="35783">
                  <c:v>647.77801467551</c:v>
                </c:pt>
                <c:pt idx="35786">
                  <c:v>654.61111665707</c:v>
                </c:pt>
                <c:pt idx="35787">
                  <c:v>653.18382115247</c:v>
                </c:pt>
                <c:pt idx="35788">
                  <c:v>656.5078284036694</c:v>
                </c:pt>
                <c:pt idx="35789">
                  <c:v>647.3395948144077</c:v>
                </c:pt>
                <c:pt idx="35791">
                  <c:v>649.66892751768</c:v>
                </c:pt>
                <c:pt idx="35792">
                  <c:v>648.75234443718</c:v>
                </c:pt>
                <c:pt idx="35793">
                  <c:v>653.5568138054979</c:v>
                </c:pt>
                <c:pt idx="35794">
                  <c:v>652.68109417112</c:v>
                </c:pt>
                <c:pt idx="35873">
                  <c:v>266.56738901324</c:v>
                </c:pt>
                <c:pt idx="35874">
                  <c:v>503.99585512096</c:v>
                </c:pt>
                <c:pt idx="35875">
                  <c:v>627.3542368308288</c:v>
                </c:pt>
                <c:pt idx="35876">
                  <c:v>653.29626896478</c:v>
                </c:pt>
                <c:pt idx="35877">
                  <c:v>653.84808720927</c:v>
                </c:pt>
                <c:pt idx="35879">
                  <c:v>652.5566243823178</c:v>
                </c:pt>
                <c:pt idx="35880">
                  <c:v>651.6813911740905</c:v>
                </c:pt>
                <c:pt idx="35881">
                  <c:v>652.26976183763</c:v>
                </c:pt>
                <c:pt idx="35882">
                  <c:v>651.72931596048</c:v>
                </c:pt>
                <c:pt idx="35883">
                  <c:v>652.4205080934682</c:v>
                </c:pt>
                <c:pt idx="35884">
                  <c:v>657.92538520243</c:v>
                </c:pt>
                <c:pt idx="35887">
                  <c:v>651.0686028704289</c:v>
                </c:pt>
                <c:pt idx="35888">
                  <c:v>656.79238074668</c:v>
                </c:pt>
                <c:pt idx="35889">
                  <c:v>657.1694270041999</c:v>
                </c:pt>
                <c:pt idx="35890">
                  <c:v>652.09821143185</c:v>
                </c:pt>
                <c:pt idx="35891">
                  <c:v>652.26449691683</c:v>
                </c:pt>
                <c:pt idx="35892">
                  <c:v>649.2877145421</c:v>
                </c:pt>
                <c:pt idx="35893">
                  <c:v>655.1025278030883</c:v>
                </c:pt>
                <c:pt idx="35894">
                  <c:v>654.72503442887</c:v>
                </c:pt>
                <c:pt idx="35895">
                  <c:v>649.8291191950977</c:v>
                </c:pt>
                <c:pt idx="35897">
                  <c:v>656.23539181792</c:v>
                </c:pt>
                <c:pt idx="35898">
                  <c:v>657.1942615196105</c:v>
                </c:pt>
                <c:pt idx="35899">
                  <c:v>649.4582792128101</c:v>
                </c:pt>
                <c:pt idx="35903">
                  <c:v>656.5771024692599</c:v>
                </c:pt>
                <c:pt idx="35904">
                  <c:v>651.61800158884</c:v>
                </c:pt>
                <c:pt idx="35905">
                  <c:v>652.27233509281</c:v>
                </c:pt>
                <c:pt idx="35906">
                  <c:v>651.79536833184</c:v>
                </c:pt>
                <c:pt idx="35907">
                  <c:v>648.90446233117</c:v>
                </c:pt>
                <c:pt idx="35908">
                  <c:v>654.2254548052088</c:v>
                </c:pt>
                <c:pt idx="35910">
                  <c:v>649.69609150019</c:v>
                </c:pt>
                <c:pt idx="35913">
                  <c:v>656.4322625699187</c:v>
                </c:pt>
                <c:pt idx="35914">
                  <c:v>652.2635457506305</c:v>
                </c:pt>
                <c:pt idx="35915">
                  <c:v>652.8486795947588</c:v>
                </c:pt>
                <c:pt idx="35916">
                  <c:v>649.15139256124</c:v>
                </c:pt>
                <c:pt idx="35917">
                  <c:v>649.90843982664</c:v>
                </c:pt>
                <c:pt idx="35919">
                  <c:v>646.9791136575</c:v>
                </c:pt>
                <c:pt idx="35920">
                  <c:v>653.5801238314288</c:v>
                </c:pt>
                <c:pt idx="35921">
                  <c:v>653.933809967391</c:v>
                </c:pt>
                <c:pt idx="35922">
                  <c:v>654.14334014254</c:v>
                </c:pt>
                <c:pt idx="35923">
                  <c:v>651.60978823496</c:v>
                </c:pt>
                <c:pt idx="35924">
                  <c:v>647.14409206601</c:v>
                </c:pt>
                <c:pt idx="35925">
                  <c:v>648.0690561016094</c:v>
                </c:pt>
                <c:pt idx="35926">
                  <c:v>648.0150948553901</c:v>
                </c:pt>
                <c:pt idx="35927">
                  <c:v>648.9140666609001</c:v>
                </c:pt>
                <c:pt idx="35928">
                  <c:v>649.77657489912</c:v>
                </c:pt>
                <c:pt idx="35929">
                  <c:v>656.18452601846</c:v>
                </c:pt>
                <c:pt idx="35930">
                  <c:v>648.2605955162401</c:v>
                </c:pt>
                <c:pt idx="35931">
                  <c:v>649.62918488069</c:v>
                </c:pt>
                <c:pt idx="35933">
                  <c:v>651.3605517458788</c:v>
                </c:pt>
                <c:pt idx="35934">
                  <c:v>647.5415292239684</c:v>
                </c:pt>
                <c:pt idx="35935">
                  <c:v>648.2015177995801</c:v>
                </c:pt>
                <c:pt idx="35936">
                  <c:v>648.75933893976</c:v>
                </c:pt>
                <c:pt idx="35937">
                  <c:v>649.40950036752</c:v>
                </c:pt>
                <c:pt idx="35938">
                  <c:v>655.68832828982</c:v>
                </c:pt>
                <c:pt idx="35939">
                  <c:v>652.1119864142594</c:v>
                </c:pt>
                <c:pt idx="35940">
                  <c:v>649.7431202428401</c:v>
                </c:pt>
                <c:pt idx="35941">
                  <c:v>649.2292637137589</c:v>
                </c:pt>
                <c:pt idx="35943">
                  <c:v>646.203541242601</c:v>
                </c:pt>
                <c:pt idx="35944">
                  <c:v>647.0765406129601</c:v>
                </c:pt>
                <c:pt idx="35945">
                  <c:v>648.1837181389201</c:v>
                </c:pt>
                <c:pt idx="35946">
                  <c:v>648.9529524110789</c:v>
                </c:pt>
                <c:pt idx="35947">
                  <c:v>649.39420551004</c:v>
                </c:pt>
                <c:pt idx="35948">
                  <c:v>646.1944994998</c:v>
                </c:pt>
                <c:pt idx="35949">
                  <c:v>647.4467508433194</c:v>
                </c:pt>
                <c:pt idx="35950">
                  <c:v>648.21147854326</c:v>
                </c:pt>
                <c:pt idx="35951">
                  <c:v>646.28719722078</c:v>
                </c:pt>
                <c:pt idx="35952">
                  <c:v>643.8125460509387</c:v>
                </c:pt>
                <c:pt idx="35953">
                  <c:v>644.4866045381</c:v>
                </c:pt>
                <c:pt idx="35954">
                  <c:v>647.04900154762</c:v>
                </c:pt>
                <c:pt idx="35955">
                  <c:v>571.25961607556</c:v>
                </c:pt>
                <c:pt idx="35956">
                  <c:v>553.25688945969</c:v>
                </c:pt>
                <c:pt idx="35957">
                  <c:v>543.32990531627</c:v>
                </c:pt>
                <c:pt idx="35958">
                  <c:v>316.66660542938</c:v>
                </c:pt>
                <c:pt idx="35994">
                  <c:v>612.71360730458</c:v>
                </c:pt>
                <c:pt idx="35996">
                  <c:v>647.92278871864</c:v>
                </c:pt>
                <c:pt idx="35997">
                  <c:v>649.0148566241401</c:v>
                </c:pt>
                <c:pt idx="35999">
                  <c:v>651.45983274064</c:v>
                </c:pt>
                <c:pt idx="36000">
                  <c:v>653.20141385582</c:v>
                </c:pt>
                <c:pt idx="36002">
                  <c:v>652.2170673563601</c:v>
                </c:pt>
                <c:pt idx="36003">
                  <c:v>654.2274005805401</c:v>
                </c:pt>
                <c:pt idx="36004">
                  <c:v>652.17397576294</c:v>
                </c:pt>
                <c:pt idx="36005">
                  <c:v>652.3112199536994</c:v>
                </c:pt>
                <c:pt idx="36006">
                  <c:v>653.62324197398</c:v>
                </c:pt>
                <c:pt idx="36007">
                  <c:v>648.12389054666</c:v>
                </c:pt>
                <c:pt idx="36008">
                  <c:v>643.9546060612394</c:v>
                </c:pt>
                <c:pt idx="36009">
                  <c:v>645.6516897883594</c:v>
                </c:pt>
                <c:pt idx="36010">
                  <c:v>647.7366862818001</c:v>
                </c:pt>
                <c:pt idx="36011">
                  <c:v>649.62687401062</c:v>
                </c:pt>
                <c:pt idx="36012">
                  <c:v>646.97632767574</c:v>
                </c:pt>
                <c:pt idx="36013">
                  <c:v>648.22866721798</c:v>
                </c:pt>
                <c:pt idx="36014">
                  <c:v>651.1783984989</c:v>
                </c:pt>
                <c:pt idx="36015">
                  <c:v>649.22426987956</c:v>
                </c:pt>
                <c:pt idx="36016">
                  <c:v>646.1950127676</c:v>
                </c:pt>
                <c:pt idx="36017">
                  <c:v>647.48070126564</c:v>
                </c:pt>
                <c:pt idx="36018">
                  <c:v>649.1593565656205</c:v>
                </c:pt>
                <c:pt idx="36019">
                  <c:v>651.5632889372</c:v>
                </c:pt>
                <c:pt idx="36020">
                  <c:v>647.98168225902</c:v>
                </c:pt>
                <c:pt idx="36021">
                  <c:v>649.9422579293594</c:v>
                </c:pt>
                <c:pt idx="36022">
                  <c:v>647.62377491054</c:v>
                </c:pt>
                <c:pt idx="36023">
                  <c:v>649.332129879818</c:v>
                </c:pt>
                <c:pt idx="36024">
                  <c:v>646.6595146442401</c:v>
                </c:pt>
                <c:pt idx="36025">
                  <c:v>647.22573614332</c:v>
                </c:pt>
                <c:pt idx="36026">
                  <c:v>649.45919046652</c:v>
                </c:pt>
                <c:pt idx="36027">
                  <c:v>657.3368803934083</c:v>
                </c:pt>
                <c:pt idx="36028">
                  <c:v>697.1128484927989</c:v>
                </c:pt>
                <c:pt idx="36030">
                  <c:v>721.75069223074</c:v>
                </c:pt>
                <c:pt idx="36031">
                  <c:v>736.9114547467001</c:v>
                </c:pt>
                <c:pt idx="36032">
                  <c:v>735.73771032965</c:v>
                </c:pt>
                <c:pt idx="36033">
                  <c:v>725.9241668194886</c:v>
                </c:pt>
                <c:pt idx="36034">
                  <c:v>729.3481478794594</c:v>
                </c:pt>
                <c:pt idx="36035">
                  <c:v>731.06320574756</c:v>
                </c:pt>
                <c:pt idx="36036">
                  <c:v>737.0186836714901</c:v>
                </c:pt>
                <c:pt idx="36037">
                  <c:v>733.0861858009794</c:v>
                </c:pt>
                <c:pt idx="36038">
                  <c:v>711.49584965164</c:v>
                </c:pt>
                <c:pt idx="36039">
                  <c:v>696.5976221648689</c:v>
                </c:pt>
                <c:pt idx="36040">
                  <c:v>685.25108460739</c:v>
                </c:pt>
                <c:pt idx="36041">
                  <c:v>664.98431583658</c:v>
                </c:pt>
                <c:pt idx="36042">
                  <c:v>651.10475959772</c:v>
                </c:pt>
                <c:pt idx="36043">
                  <c:v>648.1100668910588</c:v>
                </c:pt>
                <c:pt idx="36044">
                  <c:v>649.4197456893801</c:v>
                </c:pt>
                <c:pt idx="36045">
                  <c:v>646.34580772916</c:v>
                </c:pt>
                <c:pt idx="36046">
                  <c:v>646.9077725795</c:v>
                </c:pt>
                <c:pt idx="36047">
                  <c:v>648.6863393884601</c:v>
                </c:pt>
                <c:pt idx="36049">
                  <c:v>643.22657577922</c:v>
                </c:pt>
                <c:pt idx="36050">
                  <c:v>644.47637570008</c:v>
                </c:pt>
                <c:pt idx="36051">
                  <c:v>651.75978584238</c:v>
                </c:pt>
                <c:pt idx="36052">
                  <c:v>652.34144565932</c:v>
                </c:pt>
                <c:pt idx="36053">
                  <c:v>649.6975846008</c:v>
                </c:pt>
                <c:pt idx="36055">
                  <c:v>647.9381401879187</c:v>
                </c:pt>
                <c:pt idx="36056">
                  <c:v>648.8144106492</c:v>
                </c:pt>
                <c:pt idx="36057">
                  <c:v>645.80094223702</c:v>
                </c:pt>
                <c:pt idx="36058">
                  <c:v>646.6323654072601</c:v>
                </c:pt>
                <c:pt idx="36059">
                  <c:v>647.9489480539</c:v>
                </c:pt>
                <c:pt idx="36060">
                  <c:v>648.50739764704</c:v>
                </c:pt>
                <c:pt idx="36061">
                  <c:v>655.5092383942189</c:v>
                </c:pt>
                <c:pt idx="36062">
                  <c:v>651.5574446731</c:v>
                </c:pt>
                <c:pt idx="36063">
                  <c:v>706.3549637926587</c:v>
                </c:pt>
                <c:pt idx="36064">
                  <c:v>728.5795973863301</c:v>
                </c:pt>
                <c:pt idx="36065">
                  <c:v>724.42813233173</c:v>
                </c:pt>
                <c:pt idx="36067">
                  <c:v>721.1791052537405</c:v>
                </c:pt>
                <c:pt idx="36068">
                  <c:v>723.09528673016</c:v>
                </c:pt>
                <c:pt idx="36070">
                  <c:v>727.8322223050575</c:v>
                </c:pt>
                <c:pt idx="36071">
                  <c:v>725.3173174087588</c:v>
                </c:pt>
                <c:pt idx="36072">
                  <c:v>729.11185537247</c:v>
                </c:pt>
                <c:pt idx="36073">
                  <c:v>728.8930056782005</c:v>
                </c:pt>
                <c:pt idx="36074">
                  <c:v>727.64072641837</c:v>
                </c:pt>
                <c:pt idx="36075">
                  <c:v>722.27347207992</c:v>
                </c:pt>
                <c:pt idx="36076">
                  <c:v>725.9914681607294</c:v>
                </c:pt>
                <c:pt idx="36077">
                  <c:v>732.3826460870694</c:v>
                </c:pt>
                <c:pt idx="36078">
                  <c:v>738.7008614960201</c:v>
                </c:pt>
                <c:pt idx="36079">
                  <c:v>734.8923917583301</c:v>
                </c:pt>
                <c:pt idx="36080">
                  <c:v>732.6877160949794</c:v>
                </c:pt>
                <c:pt idx="36081">
                  <c:v>731.9075155846389</c:v>
                </c:pt>
                <c:pt idx="36083">
                  <c:v>722.58636472431</c:v>
                </c:pt>
                <c:pt idx="36084">
                  <c:v>727.15137335795</c:v>
                </c:pt>
                <c:pt idx="36085">
                  <c:v>722.5669092904587</c:v>
                </c:pt>
                <c:pt idx="36086">
                  <c:v>724.4304611478601</c:v>
                </c:pt>
                <c:pt idx="36087">
                  <c:v>725.32238261384</c:v>
                </c:pt>
                <c:pt idx="36088">
                  <c:v>721.71354626265</c:v>
                </c:pt>
                <c:pt idx="36089">
                  <c:v>722.58082020505</c:v>
                </c:pt>
                <c:pt idx="36090">
                  <c:v>723.93018252664</c:v>
                </c:pt>
                <c:pt idx="36091">
                  <c:v>723.72454243158</c:v>
                </c:pt>
                <c:pt idx="36092">
                  <c:v>723.6573831354385</c:v>
                </c:pt>
                <c:pt idx="36093">
                  <c:v>729.24011434418</c:v>
                </c:pt>
                <c:pt idx="36094">
                  <c:v>721.10240263683</c:v>
                </c:pt>
                <c:pt idx="36097">
                  <c:v>726.07944698859</c:v>
                </c:pt>
                <c:pt idx="36098">
                  <c:v>722.55917538009</c:v>
                </c:pt>
                <c:pt idx="36099">
                  <c:v>722.6328651642889</c:v>
                </c:pt>
                <c:pt idx="36100">
                  <c:v>726.7301996545</c:v>
                </c:pt>
                <c:pt idx="36101">
                  <c:v>728.9609086456501</c:v>
                </c:pt>
                <c:pt idx="36102">
                  <c:v>711.73343874188</c:v>
                </c:pt>
                <c:pt idx="36104">
                  <c:v>665.18231443609</c:v>
                </c:pt>
                <c:pt idx="36105">
                  <c:v>652.3177700146</c:v>
                </c:pt>
                <c:pt idx="36106">
                  <c:v>653.61004670908</c:v>
                </c:pt>
                <c:pt idx="36107">
                  <c:v>647.47401068156</c:v>
                </c:pt>
                <c:pt idx="36108">
                  <c:v>648.43386690622</c:v>
                </c:pt>
                <c:pt idx="36109">
                  <c:v>652.88717511636</c:v>
                </c:pt>
                <c:pt idx="36110">
                  <c:v>652.1163213664</c:v>
                </c:pt>
                <c:pt idx="36111">
                  <c:v>647.93221554986</c:v>
                </c:pt>
                <c:pt idx="36178">
                  <c:v>616.2832450416105</c:v>
                </c:pt>
                <c:pt idx="36179">
                  <c:v>649.37184797164</c:v>
                </c:pt>
                <c:pt idx="36181">
                  <c:v>648.6828691568501</c:v>
                </c:pt>
                <c:pt idx="36182">
                  <c:v>649.9328788047989</c:v>
                </c:pt>
                <c:pt idx="36183">
                  <c:v>648.11043824416</c:v>
                </c:pt>
                <c:pt idx="36184">
                  <c:v>652.50844631322</c:v>
                </c:pt>
                <c:pt idx="36185">
                  <c:v>647.8056475923601</c:v>
                </c:pt>
                <c:pt idx="36186">
                  <c:v>651.92324465603</c:v>
                </c:pt>
                <c:pt idx="36187">
                  <c:v>647.4811239529294</c:v>
                </c:pt>
                <c:pt idx="36188">
                  <c:v>652.49891653644</c:v>
                </c:pt>
                <c:pt idx="36189">
                  <c:v>648.3610703181</c:v>
                </c:pt>
                <c:pt idx="36190">
                  <c:v>652.5632274440183</c:v>
                </c:pt>
                <c:pt idx="36191">
                  <c:v>647.8270475982189</c:v>
                </c:pt>
                <c:pt idx="36192">
                  <c:v>652.58168325266</c:v>
                </c:pt>
                <c:pt idx="36193">
                  <c:v>648.28837873986</c:v>
                </c:pt>
                <c:pt idx="36194">
                  <c:v>653.12043637596</c:v>
                </c:pt>
                <c:pt idx="36195">
                  <c:v>648.16773760816</c:v>
                </c:pt>
                <c:pt idx="36196">
                  <c:v>647.85367397136</c:v>
                </c:pt>
                <c:pt idx="36197">
                  <c:v>653.15705362764</c:v>
                </c:pt>
                <c:pt idx="36198">
                  <c:v>649.78505770518</c:v>
                </c:pt>
                <c:pt idx="36199">
                  <c:v>649.61482916562</c:v>
                </c:pt>
                <c:pt idx="36200">
                  <c:v>649.5760503019001</c:v>
                </c:pt>
                <c:pt idx="36201">
                  <c:v>654.41687957904</c:v>
                </c:pt>
                <c:pt idx="36202">
                  <c:v>651.3956981307994</c:v>
                </c:pt>
                <c:pt idx="36203">
                  <c:v>646.3052174684989</c:v>
                </c:pt>
                <c:pt idx="36204">
                  <c:v>651.1652096200194</c:v>
                </c:pt>
                <c:pt idx="36207">
                  <c:v>647.92370173928</c:v>
                </c:pt>
                <c:pt idx="36208">
                  <c:v>653.1305264940983</c:v>
                </c:pt>
                <c:pt idx="36209">
                  <c:v>652.27466248658</c:v>
                </c:pt>
                <c:pt idx="36210">
                  <c:v>648.325529487538</c:v>
                </c:pt>
                <c:pt idx="36211">
                  <c:v>649.42411147316</c:v>
                </c:pt>
                <c:pt idx="36212">
                  <c:v>648.77653613403</c:v>
                </c:pt>
                <c:pt idx="36213">
                  <c:v>653.47413143581</c:v>
                </c:pt>
                <c:pt idx="36214">
                  <c:v>653.54745646626</c:v>
                </c:pt>
                <c:pt idx="36215">
                  <c:v>651.2843673836101</c:v>
                </c:pt>
                <c:pt idx="36216">
                  <c:v>649.6458421186201</c:v>
                </c:pt>
                <c:pt idx="36217">
                  <c:v>649.56435887866</c:v>
                </c:pt>
                <c:pt idx="36218">
                  <c:v>653.7444225699401</c:v>
                </c:pt>
                <c:pt idx="36219">
                  <c:v>649.20000940648</c:v>
                </c:pt>
                <c:pt idx="36220">
                  <c:v>653.54811057405</c:v>
                </c:pt>
                <c:pt idx="36221">
                  <c:v>649.506751957</c:v>
                </c:pt>
                <c:pt idx="36222">
                  <c:v>648.9426745322601</c:v>
                </c:pt>
                <c:pt idx="36223">
                  <c:v>649.19026341905</c:v>
                </c:pt>
                <c:pt idx="36224">
                  <c:v>649.30234686787</c:v>
                </c:pt>
                <c:pt idx="36226">
                  <c:v>649.8227716610501</c:v>
                </c:pt>
                <c:pt idx="36227">
                  <c:v>645.4991387715</c:v>
                </c:pt>
                <c:pt idx="36228">
                  <c:v>651.70867384416</c:v>
                </c:pt>
                <c:pt idx="36229">
                  <c:v>647.66892875725</c:v>
                </c:pt>
                <c:pt idx="36230">
                  <c:v>652.7151950902094</c:v>
                </c:pt>
                <c:pt idx="36231">
                  <c:v>647.7729444364301</c:v>
                </c:pt>
                <c:pt idx="36232">
                  <c:v>647.67127263157</c:v>
                </c:pt>
                <c:pt idx="36233">
                  <c:v>652.19355739954</c:v>
                </c:pt>
                <c:pt idx="36234">
                  <c:v>648.8162813849475</c:v>
                </c:pt>
                <c:pt idx="36235">
                  <c:v>644.3040573457702</c:v>
                </c:pt>
                <c:pt idx="36236">
                  <c:v>649.60708455321</c:v>
                </c:pt>
                <c:pt idx="36237">
                  <c:v>648.8572519156683</c:v>
                </c:pt>
                <c:pt idx="36238">
                  <c:v>653.77669802709</c:v>
                </c:pt>
                <c:pt idx="36239">
                  <c:v>647.62545061759</c:v>
                </c:pt>
                <c:pt idx="36240">
                  <c:v>645.16825692766</c:v>
                </c:pt>
                <c:pt idx="36243">
                  <c:v>645.6565197784794</c:v>
                </c:pt>
                <c:pt idx="36244">
                  <c:v>651.27928912258</c:v>
                </c:pt>
                <c:pt idx="36245">
                  <c:v>647.09528077385</c:v>
                </c:pt>
                <c:pt idx="36246">
                  <c:v>646.44834160723</c:v>
                </c:pt>
                <c:pt idx="36247">
                  <c:v>647.8799418902701</c:v>
                </c:pt>
                <c:pt idx="36248">
                  <c:v>647.47457691767</c:v>
                </c:pt>
                <c:pt idx="36249">
                  <c:v>647.3015398429887</c:v>
                </c:pt>
                <c:pt idx="36250">
                  <c:v>649.0473120993694</c:v>
                </c:pt>
                <c:pt idx="36251">
                  <c:v>644.78526729963</c:v>
                </c:pt>
                <c:pt idx="36253">
                  <c:v>649.2515759939694</c:v>
                </c:pt>
                <c:pt idx="36254">
                  <c:v>649.07689854314</c:v>
                </c:pt>
                <c:pt idx="36255">
                  <c:v>649.8629872048188</c:v>
                </c:pt>
                <c:pt idx="36256">
                  <c:v>645.93071394341</c:v>
                </c:pt>
                <c:pt idx="36257">
                  <c:v>644.9617180648501</c:v>
                </c:pt>
                <c:pt idx="36258">
                  <c:v>646.9507847674801</c:v>
                </c:pt>
                <c:pt idx="36259">
                  <c:v>646.19662636822</c:v>
                </c:pt>
                <c:pt idx="36260">
                  <c:v>651.01059995812</c:v>
                </c:pt>
                <c:pt idx="36261">
                  <c:v>647.7045519860505</c:v>
                </c:pt>
                <c:pt idx="36262">
                  <c:v>645.19875633026</c:v>
                </c:pt>
                <c:pt idx="36263">
                  <c:v>648.20979041726</c:v>
                </c:pt>
                <c:pt idx="36264">
                  <c:v>647.88749131207</c:v>
                </c:pt>
                <c:pt idx="36265">
                  <c:v>647.2442942466</c:v>
                </c:pt>
                <c:pt idx="36266">
                  <c:v>651.83135116778</c:v>
                </c:pt>
                <c:pt idx="36267">
                  <c:v>645.62758064519</c:v>
                </c:pt>
                <c:pt idx="36268">
                  <c:v>645.4983098059594</c:v>
                </c:pt>
                <c:pt idx="36269">
                  <c:v>651.0073455774005</c:v>
                </c:pt>
                <c:pt idx="36271">
                  <c:v>646.22752992519</c:v>
                </c:pt>
                <c:pt idx="36272">
                  <c:v>649.627155882868</c:v>
                </c:pt>
                <c:pt idx="36273">
                  <c:v>647.4858598088</c:v>
                </c:pt>
                <c:pt idx="36274">
                  <c:v>647.2689823065</c:v>
                </c:pt>
                <c:pt idx="36275">
                  <c:v>648.3945107824383</c:v>
                </c:pt>
                <c:pt idx="36276">
                  <c:v>648.45998905008</c:v>
                </c:pt>
                <c:pt idx="36277">
                  <c:v>648.24127327732</c:v>
                </c:pt>
                <c:pt idx="36280">
                  <c:v>645.27693632934</c:v>
                </c:pt>
                <c:pt idx="36283">
                  <c:v>649.93989210834</c:v>
                </c:pt>
                <c:pt idx="36284">
                  <c:v>648.14584875987</c:v>
                </c:pt>
                <c:pt idx="36285">
                  <c:v>646.88477048235</c:v>
                </c:pt>
                <c:pt idx="36286">
                  <c:v>652.0806177126</c:v>
                </c:pt>
                <c:pt idx="36287">
                  <c:v>653.20482090603</c:v>
                </c:pt>
                <c:pt idx="36288">
                  <c:v>649.1622466039179</c:v>
                </c:pt>
                <c:pt idx="36289">
                  <c:v>653.0380384519501</c:v>
                </c:pt>
                <c:pt idx="36292">
                  <c:v>454.389621129</c:v>
                </c:pt>
                <c:pt idx="36317">
                  <c:v>309.025218476329</c:v>
                </c:pt>
                <c:pt idx="36318">
                  <c:v>319.0244637253301</c:v>
                </c:pt>
                <c:pt idx="36319">
                  <c:v>504.6183973439499</c:v>
                </c:pt>
                <c:pt idx="36320">
                  <c:v>521.64991013111</c:v>
                </c:pt>
                <c:pt idx="36321">
                  <c:v>544.90024275753</c:v>
                </c:pt>
                <c:pt idx="36322">
                  <c:v>572.75846891048</c:v>
                </c:pt>
                <c:pt idx="36323">
                  <c:v>601.9066017314589</c:v>
                </c:pt>
                <c:pt idx="36324">
                  <c:v>617.3580847727201</c:v>
                </c:pt>
                <c:pt idx="36325">
                  <c:v>627.5225191942172</c:v>
                </c:pt>
                <c:pt idx="36326">
                  <c:v>645.5199579846</c:v>
                </c:pt>
                <c:pt idx="36327">
                  <c:v>647.89493470154</c:v>
                </c:pt>
                <c:pt idx="36328">
                  <c:v>653.8209271271999</c:v>
                </c:pt>
                <c:pt idx="36329">
                  <c:v>684.9590831274094</c:v>
                </c:pt>
                <c:pt idx="36330">
                  <c:v>712.98716497232</c:v>
                </c:pt>
                <c:pt idx="36332">
                  <c:v>711.9493496083501</c:v>
                </c:pt>
                <c:pt idx="36333">
                  <c:v>713.93164520815</c:v>
                </c:pt>
                <c:pt idx="36334">
                  <c:v>726.65372724313</c:v>
                </c:pt>
                <c:pt idx="36335">
                  <c:v>736.9694527978294</c:v>
                </c:pt>
                <c:pt idx="36337">
                  <c:v>734.62881483137</c:v>
                </c:pt>
                <c:pt idx="36338">
                  <c:v>729.9226332312301</c:v>
                </c:pt>
                <c:pt idx="36340">
                  <c:v>743.4592404810884</c:v>
                </c:pt>
                <c:pt idx="36341">
                  <c:v>721.92988299022</c:v>
                </c:pt>
                <c:pt idx="36342">
                  <c:v>706.3629790528194</c:v>
                </c:pt>
                <c:pt idx="36343">
                  <c:v>696.07568882691</c:v>
                </c:pt>
                <c:pt idx="36344">
                  <c:v>683.23925830438</c:v>
                </c:pt>
                <c:pt idx="36345">
                  <c:v>669.9822156029483</c:v>
                </c:pt>
                <c:pt idx="36346">
                  <c:v>667.83902307834</c:v>
                </c:pt>
                <c:pt idx="36347">
                  <c:v>635.3398920337494</c:v>
                </c:pt>
                <c:pt idx="36348">
                  <c:v>587.3955526105799</c:v>
                </c:pt>
                <c:pt idx="36349">
                  <c:v>535.9317287851987</c:v>
                </c:pt>
                <c:pt idx="36384">
                  <c:v>416.9457389005491</c:v>
                </c:pt>
                <c:pt idx="36385">
                  <c:v>564.42278507556</c:v>
                </c:pt>
                <c:pt idx="36386">
                  <c:v>593.47276894001</c:v>
                </c:pt>
                <c:pt idx="36387">
                  <c:v>622.12288956413</c:v>
                </c:pt>
                <c:pt idx="36388">
                  <c:v>644.0425749022194</c:v>
                </c:pt>
                <c:pt idx="36389">
                  <c:v>652.2044091390501</c:v>
                </c:pt>
                <c:pt idx="36390">
                  <c:v>652.04305650283</c:v>
                </c:pt>
                <c:pt idx="36391">
                  <c:v>652.09436679755</c:v>
                </c:pt>
                <c:pt idx="36392">
                  <c:v>651.9043537580805</c:v>
                </c:pt>
                <c:pt idx="36393">
                  <c:v>651.2779120498205</c:v>
                </c:pt>
                <c:pt idx="36394">
                  <c:v>656.8627943967789</c:v>
                </c:pt>
                <c:pt idx="36395">
                  <c:v>651.51172164358</c:v>
                </c:pt>
                <c:pt idx="36396">
                  <c:v>647.40143555707</c:v>
                </c:pt>
                <c:pt idx="36397">
                  <c:v>654.44092102712</c:v>
                </c:pt>
                <c:pt idx="36399">
                  <c:v>731.64511393617</c:v>
                </c:pt>
                <c:pt idx="36400">
                  <c:v>731.0378612032794</c:v>
                </c:pt>
                <c:pt idx="36401">
                  <c:v>725.6410567213999</c:v>
                </c:pt>
                <c:pt idx="36402">
                  <c:v>727.193856008</c:v>
                </c:pt>
                <c:pt idx="36403">
                  <c:v>731.03530045388</c:v>
                </c:pt>
                <c:pt idx="36404">
                  <c:v>724.8439540159283</c:v>
                </c:pt>
                <c:pt idx="36405">
                  <c:v>721.60930725287</c:v>
                </c:pt>
                <c:pt idx="36406">
                  <c:v>727.0962533174</c:v>
                </c:pt>
                <c:pt idx="36407">
                  <c:v>725.5428226015894</c:v>
                </c:pt>
                <c:pt idx="36408">
                  <c:v>724.4166616429686</c:v>
                </c:pt>
                <c:pt idx="36409">
                  <c:v>718.51104462837</c:v>
                </c:pt>
                <c:pt idx="36410">
                  <c:v>724.0746293819083</c:v>
                </c:pt>
                <c:pt idx="36411">
                  <c:v>721.7209631938994</c:v>
                </c:pt>
                <c:pt idx="36413">
                  <c:v>725.97917403231</c:v>
                </c:pt>
                <c:pt idx="36414">
                  <c:v>722.8074120028994</c:v>
                </c:pt>
                <c:pt idx="36415">
                  <c:v>721.0558630944179</c:v>
                </c:pt>
                <c:pt idx="36417">
                  <c:v>728.07848290796</c:v>
                </c:pt>
                <c:pt idx="36418">
                  <c:v>722.6002312389201</c:v>
                </c:pt>
                <c:pt idx="36419">
                  <c:v>724.0523422884394</c:v>
                </c:pt>
                <c:pt idx="36420">
                  <c:v>741.3612873043282</c:v>
                </c:pt>
                <c:pt idx="36421">
                  <c:v>716.6324903646</c:v>
                </c:pt>
                <c:pt idx="36422">
                  <c:v>683.13071477554</c:v>
                </c:pt>
                <c:pt idx="36425">
                  <c:v>655.14518801853</c:v>
                </c:pt>
                <c:pt idx="36426">
                  <c:v>647.0345914660101</c:v>
                </c:pt>
                <c:pt idx="36427">
                  <c:v>645.77942770514</c:v>
                </c:pt>
                <c:pt idx="36428">
                  <c:v>646.9027542811499</c:v>
                </c:pt>
                <c:pt idx="36429">
                  <c:v>646.99603042994</c:v>
                </c:pt>
                <c:pt idx="36430">
                  <c:v>646.79843999894</c:v>
                </c:pt>
                <c:pt idx="36431">
                  <c:v>647.2511669099489</c:v>
                </c:pt>
                <c:pt idx="36432">
                  <c:v>644.01353117195</c:v>
                </c:pt>
                <c:pt idx="36433">
                  <c:v>644.90080122232</c:v>
                </c:pt>
                <c:pt idx="36434">
                  <c:v>644.44471328938</c:v>
                </c:pt>
                <c:pt idx="36435">
                  <c:v>644.64732123676</c:v>
                </c:pt>
                <c:pt idx="36437">
                  <c:v>647.16033450395</c:v>
                </c:pt>
                <c:pt idx="36521">
                  <c:v>246.55632907635</c:v>
                </c:pt>
                <c:pt idx="36522">
                  <c:v>247.51259257806</c:v>
                </c:pt>
                <c:pt idx="36523">
                  <c:v>465.00999096475</c:v>
                </c:pt>
                <c:pt idx="36524">
                  <c:v>647.00767566128</c:v>
                </c:pt>
                <c:pt idx="36525">
                  <c:v>647.11409495826</c:v>
                </c:pt>
                <c:pt idx="36526">
                  <c:v>646.23215203709</c:v>
                </c:pt>
                <c:pt idx="36527">
                  <c:v>647.4514356818694</c:v>
                </c:pt>
                <c:pt idx="36528">
                  <c:v>643.28825818419</c:v>
                </c:pt>
                <c:pt idx="36529">
                  <c:v>644.8234137634394</c:v>
                </c:pt>
                <c:pt idx="36530">
                  <c:v>646.6957830622</c:v>
                </c:pt>
                <c:pt idx="36531">
                  <c:v>647.27557661662</c:v>
                </c:pt>
                <c:pt idx="36532">
                  <c:v>644.5723089835101</c:v>
                </c:pt>
                <c:pt idx="36533">
                  <c:v>646.3573509627294</c:v>
                </c:pt>
                <c:pt idx="36534">
                  <c:v>646.91408791334</c:v>
                </c:pt>
                <c:pt idx="36535">
                  <c:v>648.2015544562</c:v>
                </c:pt>
                <c:pt idx="36537">
                  <c:v>646.9414853209</c:v>
                </c:pt>
                <c:pt idx="36540">
                  <c:v>652.18251976309</c:v>
                </c:pt>
                <c:pt idx="36541">
                  <c:v>648.7270579214701</c:v>
                </c:pt>
                <c:pt idx="36543">
                  <c:v>651.94502024587</c:v>
                </c:pt>
                <c:pt idx="36544">
                  <c:v>647.39549846778</c:v>
                </c:pt>
                <c:pt idx="36545">
                  <c:v>648.9557168112789</c:v>
                </c:pt>
                <c:pt idx="36546">
                  <c:v>646.03033346749</c:v>
                </c:pt>
                <c:pt idx="36547">
                  <c:v>644.11385661226</c:v>
                </c:pt>
                <c:pt idx="36548">
                  <c:v>645.09561734106</c:v>
                </c:pt>
                <c:pt idx="36549">
                  <c:v>647.35496454563</c:v>
                </c:pt>
                <c:pt idx="36550">
                  <c:v>644.58765650943</c:v>
                </c:pt>
                <c:pt idx="36551">
                  <c:v>645.99315740648</c:v>
                </c:pt>
                <c:pt idx="36552">
                  <c:v>646.9766786354</c:v>
                </c:pt>
                <c:pt idx="36553">
                  <c:v>648.6668923850789</c:v>
                </c:pt>
                <c:pt idx="36555">
                  <c:v>647.98986928431</c:v>
                </c:pt>
                <c:pt idx="36556">
                  <c:v>643.8760843388</c:v>
                </c:pt>
                <c:pt idx="36557">
                  <c:v>646.0449696036701</c:v>
                </c:pt>
                <c:pt idx="36558">
                  <c:v>648.44065237964</c:v>
                </c:pt>
                <c:pt idx="36559">
                  <c:v>649.75473954575</c:v>
                </c:pt>
                <c:pt idx="36560">
                  <c:v>646.81799455627</c:v>
                </c:pt>
                <c:pt idx="36561">
                  <c:v>648.483790538731</c:v>
                </c:pt>
                <c:pt idx="36563">
                  <c:v>651.6495216639601</c:v>
                </c:pt>
                <c:pt idx="36564">
                  <c:v>642.91992727703</c:v>
                </c:pt>
                <c:pt idx="36565">
                  <c:v>644.78459104176</c:v>
                </c:pt>
                <c:pt idx="36566">
                  <c:v>646.8657373087001</c:v>
                </c:pt>
                <c:pt idx="36567">
                  <c:v>649.30181354625</c:v>
                </c:pt>
                <c:pt idx="36568">
                  <c:v>648.0400150079294</c:v>
                </c:pt>
                <c:pt idx="36569">
                  <c:v>644.68459075824</c:v>
                </c:pt>
                <c:pt idx="36570">
                  <c:v>645.9245070142188</c:v>
                </c:pt>
                <c:pt idx="36571">
                  <c:v>648.43011150909</c:v>
                </c:pt>
                <c:pt idx="36572">
                  <c:v>644.65818840822</c:v>
                </c:pt>
                <c:pt idx="36573">
                  <c:v>641.78432541733</c:v>
                </c:pt>
                <c:pt idx="36574">
                  <c:v>643.8934663756</c:v>
                </c:pt>
                <c:pt idx="36575">
                  <c:v>646.8369243755886</c:v>
                </c:pt>
                <c:pt idx="36576">
                  <c:v>648.96999358625</c:v>
                </c:pt>
                <c:pt idx="36578">
                  <c:v>642.8370455888194</c:v>
                </c:pt>
                <c:pt idx="36579">
                  <c:v>645.21974767611</c:v>
                </c:pt>
                <c:pt idx="36580">
                  <c:v>647.7542580193601</c:v>
                </c:pt>
                <c:pt idx="36581">
                  <c:v>648.9126481546994</c:v>
                </c:pt>
                <c:pt idx="36582">
                  <c:v>646.9559753239294</c:v>
                </c:pt>
                <c:pt idx="36583">
                  <c:v>649.5322352714501</c:v>
                </c:pt>
                <c:pt idx="36584">
                  <c:v>645.47433388916</c:v>
                </c:pt>
                <c:pt idx="36585">
                  <c:v>648.0656452004289</c:v>
                </c:pt>
                <c:pt idx="36586">
                  <c:v>644.69434481834</c:v>
                </c:pt>
                <c:pt idx="36686">
                  <c:v>387.1846167861999</c:v>
                </c:pt>
                <c:pt idx="36687">
                  <c:v>383.5817653083199</c:v>
                </c:pt>
                <c:pt idx="36689">
                  <c:v>366.1153493627999</c:v>
                </c:pt>
                <c:pt idx="36690">
                  <c:v>368.2318415278501</c:v>
                </c:pt>
                <c:pt idx="36830">
                  <c:v>503.86517749553</c:v>
                </c:pt>
                <c:pt idx="36831">
                  <c:v>635.8345908162194</c:v>
                </c:pt>
                <c:pt idx="36832">
                  <c:v>637.5599883234594</c:v>
                </c:pt>
                <c:pt idx="36833">
                  <c:v>635.2976625050101</c:v>
                </c:pt>
                <c:pt idx="36834">
                  <c:v>634.55230526537</c:v>
                </c:pt>
                <c:pt idx="36835">
                  <c:v>635.9926280649478</c:v>
                </c:pt>
                <c:pt idx="36836">
                  <c:v>632.1126964038689</c:v>
                </c:pt>
                <c:pt idx="36837">
                  <c:v>629.8527597495494</c:v>
                </c:pt>
                <c:pt idx="36838">
                  <c:v>631.93998806688</c:v>
                </c:pt>
                <c:pt idx="36839">
                  <c:v>634.43283803793</c:v>
                </c:pt>
                <c:pt idx="36840">
                  <c:v>635.83973984126</c:v>
                </c:pt>
                <c:pt idx="36841">
                  <c:v>633.50075294588</c:v>
                </c:pt>
                <c:pt idx="36842">
                  <c:v>635.6090611671</c:v>
                </c:pt>
                <c:pt idx="36843">
                  <c:v>637.89837935363</c:v>
                </c:pt>
                <c:pt idx="36844">
                  <c:v>634.3127071641999</c:v>
                </c:pt>
                <c:pt idx="36845">
                  <c:v>629.2334298427201</c:v>
                </c:pt>
                <c:pt idx="36846">
                  <c:v>631.3281205824385</c:v>
                </c:pt>
                <c:pt idx="36847">
                  <c:v>633.4440209465</c:v>
                </c:pt>
                <c:pt idx="36848">
                  <c:v>634.4230566203601</c:v>
                </c:pt>
                <c:pt idx="36849">
                  <c:v>632.1355654130689</c:v>
                </c:pt>
                <c:pt idx="36850">
                  <c:v>633.866424808548</c:v>
                </c:pt>
                <c:pt idx="36851">
                  <c:v>635.89859580468</c:v>
                </c:pt>
                <c:pt idx="36852">
                  <c:v>637.3965820421602</c:v>
                </c:pt>
                <c:pt idx="36853">
                  <c:v>634.20938230601</c:v>
                </c:pt>
                <c:pt idx="36854">
                  <c:v>635.69776463707</c:v>
                </c:pt>
                <c:pt idx="36855">
                  <c:v>637.56213236832</c:v>
                </c:pt>
                <c:pt idx="36856">
                  <c:v>636.0949507929494</c:v>
                </c:pt>
                <c:pt idx="36857">
                  <c:v>631.27694717377</c:v>
                </c:pt>
                <c:pt idx="36858">
                  <c:v>629.4457150368</c:v>
                </c:pt>
                <c:pt idx="36859">
                  <c:v>631.035926835788</c:v>
                </c:pt>
                <c:pt idx="36860">
                  <c:v>632.8513064272694</c:v>
                </c:pt>
                <c:pt idx="36861">
                  <c:v>629.90936511806</c:v>
                </c:pt>
                <c:pt idx="36862">
                  <c:v>631.12328774039</c:v>
                </c:pt>
                <c:pt idx="36863">
                  <c:v>632.45068107366</c:v>
                </c:pt>
                <c:pt idx="36864">
                  <c:v>635.9377181735894</c:v>
                </c:pt>
                <c:pt idx="36865">
                  <c:v>633.24336961241</c:v>
                </c:pt>
                <c:pt idx="36866">
                  <c:v>634.27052044888</c:v>
                </c:pt>
                <c:pt idx="36867">
                  <c:v>635.5113774104001</c:v>
                </c:pt>
                <c:pt idx="36868">
                  <c:v>634.5520290710188</c:v>
                </c:pt>
                <c:pt idx="36869">
                  <c:v>631.1748243005</c:v>
                </c:pt>
                <c:pt idx="36870">
                  <c:v>632.67308352067</c:v>
                </c:pt>
                <c:pt idx="36871">
                  <c:v>634.47496992359</c:v>
                </c:pt>
                <c:pt idx="36872">
                  <c:v>631.34178041017</c:v>
                </c:pt>
                <c:pt idx="36873">
                  <c:v>633.1210631454886</c:v>
                </c:pt>
                <c:pt idx="36874">
                  <c:v>618.1810272229001</c:v>
                </c:pt>
                <c:pt idx="36875">
                  <c:v>583.21336904963</c:v>
                </c:pt>
                <c:pt idx="36876">
                  <c:v>549.97040452305</c:v>
                </c:pt>
                <c:pt idx="36877">
                  <c:v>347.12730670606</c:v>
                </c:pt>
                <c:pt idx="36884">
                  <c:v>258.761759933579</c:v>
                </c:pt>
                <c:pt idx="36971">
                  <c:v>569.6730567545201</c:v>
                </c:pt>
                <c:pt idx="36972">
                  <c:v>645.52427334248</c:v>
                </c:pt>
                <c:pt idx="36974">
                  <c:v>656.43598064996</c:v>
                </c:pt>
                <c:pt idx="36975">
                  <c:v>653.07726560729</c:v>
                </c:pt>
                <c:pt idx="36976">
                  <c:v>647.3026656262087</c:v>
                </c:pt>
                <c:pt idx="36977">
                  <c:v>647.5742618889186</c:v>
                </c:pt>
                <c:pt idx="36978">
                  <c:v>644.5034232922501</c:v>
                </c:pt>
                <c:pt idx="36980">
                  <c:v>614.5125274482389</c:v>
                </c:pt>
                <c:pt idx="36981">
                  <c:v>609.19013257803</c:v>
                </c:pt>
                <c:pt idx="36982">
                  <c:v>601.7026674750689</c:v>
                </c:pt>
                <c:pt idx="36983">
                  <c:v>601.1170073151301</c:v>
                </c:pt>
                <c:pt idx="36984">
                  <c:v>597.85583317207</c:v>
                </c:pt>
                <c:pt idx="36985">
                  <c:v>595.7231679991</c:v>
                </c:pt>
                <c:pt idx="36986">
                  <c:v>593.2855275409901</c:v>
                </c:pt>
                <c:pt idx="36987">
                  <c:v>592.28367282735</c:v>
                </c:pt>
                <c:pt idx="36988">
                  <c:v>592.9160570684401</c:v>
                </c:pt>
                <c:pt idx="36989">
                  <c:v>592.35800698634</c:v>
                </c:pt>
                <c:pt idx="36990">
                  <c:v>587.84303035114</c:v>
                </c:pt>
                <c:pt idx="36991">
                  <c:v>587.81578396724</c:v>
                </c:pt>
                <c:pt idx="36992">
                  <c:v>592.31894237782</c:v>
                </c:pt>
                <c:pt idx="36993">
                  <c:v>592.67278205193</c:v>
                </c:pt>
                <c:pt idx="36994">
                  <c:v>589.05677860381</c:v>
                </c:pt>
                <c:pt idx="36995">
                  <c:v>587.94807115152</c:v>
                </c:pt>
                <c:pt idx="36996">
                  <c:v>587.74908824796</c:v>
                </c:pt>
                <c:pt idx="36997">
                  <c:v>587.96707120626</c:v>
                </c:pt>
                <c:pt idx="36998">
                  <c:v>588.07164629333</c:v>
                </c:pt>
                <c:pt idx="36999">
                  <c:v>582.51384328407</c:v>
                </c:pt>
                <c:pt idx="37000">
                  <c:v>583.05057962457</c:v>
                </c:pt>
                <c:pt idx="37001">
                  <c:v>582.67874921625</c:v>
                </c:pt>
                <c:pt idx="37002">
                  <c:v>582.1379223692</c:v>
                </c:pt>
                <c:pt idx="37003">
                  <c:v>581.51088785981</c:v>
                </c:pt>
                <c:pt idx="37004">
                  <c:v>581.00898818168</c:v>
                </c:pt>
                <c:pt idx="37005">
                  <c:v>578.05397526366</c:v>
                </c:pt>
                <c:pt idx="37006">
                  <c:v>577.15813360669</c:v>
                </c:pt>
                <c:pt idx="37007">
                  <c:v>576.2126452787701</c:v>
                </c:pt>
                <c:pt idx="37008">
                  <c:v>574.3416662052879</c:v>
                </c:pt>
                <c:pt idx="37009">
                  <c:v>568.4292460900789</c:v>
                </c:pt>
                <c:pt idx="37010">
                  <c:v>566.3677802979901</c:v>
                </c:pt>
                <c:pt idx="37011">
                  <c:v>569.0960687355894</c:v>
                </c:pt>
                <c:pt idx="37012">
                  <c:v>566.8084597877494</c:v>
                </c:pt>
                <c:pt idx="37013">
                  <c:v>564.25874144814</c:v>
                </c:pt>
                <c:pt idx="37014">
                  <c:v>557.53479181461</c:v>
                </c:pt>
                <c:pt idx="37015">
                  <c:v>556.16447409854</c:v>
                </c:pt>
                <c:pt idx="37016">
                  <c:v>554.30593026825</c:v>
                </c:pt>
                <c:pt idx="37017">
                  <c:v>557.1833695396</c:v>
                </c:pt>
                <c:pt idx="37018">
                  <c:v>553.4455023784301</c:v>
                </c:pt>
                <c:pt idx="37019">
                  <c:v>546.87277971356</c:v>
                </c:pt>
                <c:pt idx="37020">
                  <c:v>546.3102593809676</c:v>
                </c:pt>
                <c:pt idx="37021">
                  <c:v>545.36274154098</c:v>
                </c:pt>
                <c:pt idx="37022">
                  <c:v>549.08295532381</c:v>
                </c:pt>
                <c:pt idx="37023">
                  <c:v>548.62609765475</c:v>
                </c:pt>
                <c:pt idx="37024">
                  <c:v>543.39470170238</c:v>
                </c:pt>
                <c:pt idx="37025">
                  <c:v>542.5652111982178</c:v>
                </c:pt>
                <c:pt idx="37026">
                  <c:v>542.6443511054188</c:v>
                </c:pt>
                <c:pt idx="37027">
                  <c:v>541.5352757634694</c:v>
                </c:pt>
                <c:pt idx="37028">
                  <c:v>541.51974734974</c:v>
                </c:pt>
                <c:pt idx="37029">
                  <c:v>541.6676547421694</c:v>
                </c:pt>
                <c:pt idx="37032">
                  <c:v>539.19749181513</c:v>
                </c:pt>
                <c:pt idx="37035">
                  <c:v>539.8773355890401</c:v>
                </c:pt>
                <c:pt idx="37036">
                  <c:v>539.3969604559383</c:v>
                </c:pt>
                <c:pt idx="37037">
                  <c:v>538.97612976006</c:v>
                </c:pt>
                <c:pt idx="37038">
                  <c:v>535.0696698100484</c:v>
                </c:pt>
                <c:pt idx="37039">
                  <c:v>534.0660191629883</c:v>
                </c:pt>
                <c:pt idx="37040">
                  <c:v>537.53836546732</c:v>
                </c:pt>
                <c:pt idx="37041">
                  <c:v>538.0404557933189</c:v>
                </c:pt>
                <c:pt idx="37042">
                  <c:v>533.25473290345</c:v>
                </c:pt>
                <c:pt idx="37043">
                  <c:v>532.6664677943883</c:v>
                </c:pt>
                <c:pt idx="37044">
                  <c:v>531.97485167184</c:v>
                </c:pt>
                <c:pt idx="37045">
                  <c:v>535.6575954927175</c:v>
                </c:pt>
                <c:pt idx="37046">
                  <c:v>535.72049990482</c:v>
                </c:pt>
                <c:pt idx="37047">
                  <c:v>531.0662902404794</c:v>
                </c:pt>
                <c:pt idx="37048">
                  <c:v>553.6897431324601</c:v>
                </c:pt>
                <c:pt idx="37050">
                  <c:v>604.8454354559387</c:v>
                </c:pt>
                <c:pt idx="37051">
                  <c:v>611.26137425099</c:v>
                </c:pt>
                <c:pt idx="37053">
                  <c:v>598.65257658385</c:v>
                </c:pt>
                <c:pt idx="37054">
                  <c:v>604.22676895976</c:v>
                </c:pt>
                <c:pt idx="37055">
                  <c:v>607.64417763298</c:v>
                </c:pt>
                <c:pt idx="37056">
                  <c:v>617.49841578389</c:v>
                </c:pt>
                <c:pt idx="37057">
                  <c:v>618.6648101815289</c:v>
                </c:pt>
                <c:pt idx="37058">
                  <c:v>616.2992853892201</c:v>
                </c:pt>
                <c:pt idx="37059">
                  <c:v>612.0152525434401</c:v>
                </c:pt>
                <c:pt idx="37060">
                  <c:v>585.6710818947994</c:v>
                </c:pt>
                <c:pt idx="37061">
                  <c:v>544.22395383734</c:v>
                </c:pt>
                <c:pt idx="37062">
                  <c:v>528.12815312856</c:v>
                </c:pt>
                <c:pt idx="37063">
                  <c:v>527.2221842716</c:v>
                </c:pt>
                <c:pt idx="37064">
                  <c:v>527.08499484141</c:v>
                </c:pt>
                <c:pt idx="37065">
                  <c:v>526.77263976366</c:v>
                </c:pt>
                <c:pt idx="37066">
                  <c:v>527.9212724740701</c:v>
                </c:pt>
                <c:pt idx="37067">
                  <c:v>523.3928915050001</c:v>
                </c:pt>
                <c:pt idx="37068">
                  <c:v>528.25479134925</c:v>
                </c:pt>
                <c:pt idx="37069">
                  <c:v>528.2596268312286</c:v>
                </c:pt>
                <c:pt idx="37070">
                  <c:v>529.14974399237</c:v>
                </c:pt>
                <c:pt idx="37071">
                  <c:v>529.4912300869194</c:v>
                </c:pt>
                <c:pt idx="37072">
                  <c:v>525.7795511747</c:v>
                </c:pt>
                <c:pt idx="37073">
                  <c:v>531.8035224047887</c:v>
                </c:pt>
                <c:pt idx="37074">
                  <c:v>532.4519068198389</c:v>
                </c:pt>
                <c:pt idx="37075">
                  <c:v>531.4635216295201</c:v>
                </c:pt>
                <c:pt idx="37076">
                  <c:v>528.65048868981</c:v>
                </c:pt>
                <c:pt idx="37077">
                  <c:v>329.64271976605</c:v>
                </c:pt>
                <c:pt idx="37144">
                  <c:v>421.1595629342001</c:v>
                </c:pt>
                <c:pt idx="37145">
                  <c:v>568.8245499798201</c:v>
                </c:pt>
                <c:pt idx="37146">
                  <c:v>571.06540206455</c:v>
                </c:pt>
                <c:pt idx="37147">
                  <c:v>569.13409517892</c:v>
                </c:pt>
                <c:pt idx="37149">
                  <c:v>572.72406946678</c:v>
                </c:pt>
                <c:pt idx="37150">
                  <c:v>576.3838978382901</c:v>
                </c:pt>
                <c:pt idx="37151">
                  <c:v>574.9096908720101</c:v>
                </c:pt>
                <c:pt idx="37152">
                  <c:v>578.6459051454189</c:v>
                </c:pt>
                <c:pt idx="37153">
                  <c:v>581.5121391831588</c:v>
                </c:pt>
                <c:pt idx="37155">
                  <c:v>578.7088761102005</c:v>
                </c:pt>
                <c:pt idx="37156">
                  <c:v>581.6264981102701</c:v>
                </c:pt>
                <c:pt idx="37157">
                  <c:v>584.7188606652301</c:v>
                </c:pt>
                <c:pt idx="37158">
                  <c:v>583.112920792478</c:v>
                </c:pt>
                <c:pt idx="37159">
                  <c:v>587.18699547291</c:v>
                </c:pt>
                <c:pt idx="37160">
                  <c:v>589.46204703613</c:v>
                </c:pt>
                <c:pt idx="37161">
                  <c:v>587.5125340364001</c:v>
                </c:pt>
                <c:pt idx="37162">
                  <c:v>588.92417212106</c:v>
                </c:pt>
                <c:pt idx="37163">
                  <c:v>591.93857833403</c:v>
                </c:pt>
                <c:pt idx="37164">
                  <c:v>592.1335174887894</c:v>
                </c:pt>
                <c:pt idx="37165">
                  <c:v>591.3456286137879</c:v>
                </c:pt>
                <c:pt idx="37166">
                  <c:v>591.33534557945</c:v>
                </c:pt>
                <c:pt idx="37167">
                  <c:v>594.3456035244085</c:v>
                </c:pt>
                <c:pt idx="37168">
                  <c:v>597.4668207961494</c:v>
                </c:pt>
                <c:pt idx="37169">
                  <c:v>595.18478589972</c:v>
                </c:pt>
                <c:pt idx="37170">
                  <c:v>598.61813603428</c:v>
                </c:pt>
                <c:pt idx="37172">
                  <c:v>599.1184120267505</c:v>
                </c:pt>
                <c:pt idx="37173">
                  <c:v>594.8145980813794</c:v>
                </c:pt>
                <c:pt idx="37174">
                  <c:v>597.1964491849284</c:v>
                </c:pt>
                <c:pt idx="37175">
                  <c:v>599.6485515094801</c:v>
                </c:pt>
                <c:pt idx="37176">
                  <c:v>602.44488048826</c:v>
                </c:pt>
                <c:pt idx="37177">
                  <c:v>601.7812670466101</c:v>
                </c:pt>
                <c:pt idx="37178">
                  <c:v>603.72876262001</c:v>
                </c:pt>
                <c:pt idx="37179">
                  <c:v>602.3452750874183</c:v>
                </c:pt>
                <c:pt idx="37181">
                  <c:v>553.68469166205</c:v>
                </c:pt>
                <c:pt idx="37182">
                  <c:v>366.1153184522488</c:v>
                </c:pt>
                <c:pt idx="37183">
                  <c:v>367.5767927279499</c:v>
                </c:pt>
                <c:pt idx="37184">
                  <c:v>365.47440977582</c:v>
                </c:pt>
                <c:pt idx="37185">
                  <c:v>365.14425188488</c:v>
                </c:pt>
                <c:pt idx="37186">
                  <c:v>366.8568554256199</c:v>
                </c:pt>
                <c:pt idx="37187">
                  <c:v>368.9890284725789</c:v>
                </c:pt>
                <c:pt idx="37188">
                  <c:v>366.2652725851796</c:v>
                </c:pt>
                <c:pt idx="37189">
                  <c:v>542.4122535145689</c:v>
                </c:pt>
                <c:pt idx="37190">
                  <c:v>546.64673654048</c:v>
                </c:pt>
                <c:pt idx="37191">
                  <c:v>544.1821908499601</c:v>
                </c:pt>
                <c:pt idx="37192">
                  <c:v>544.48741460801</c:v>
                </c:pt>
                <c:pt idx="37193">
                  <c:v>545.18239241561</c:v>
                </c:pt>
                <c:pt idx="37194">
                  <c:v>371.45249759037</c:v>
                </c:pt>
                <c:pt idx="37195">
                  <c:v>369.0053176313999</c:v>
                </c:pt>
                <c:pt idx="37197">
                  <c:v>372.12946424399</c:v>
                </c:pt>
                <c:pt idx="37198">
                  <c:v>369.6605383442499</c:v>
                </c:pt>
                <c:pt idx="37199">
                  <c:v>368.12948166129</c:v>
                </c:pt>
                <c:pt idx="37200">
                  <c:v>544.3969964832983</c:v>
                </c:pt>
                <c:pt idx="37201">
                  <c:v>547.74145963642</c:v>
                </c:pt>
                <c:pt idx="37202">
                  <c:v>545.6902176934889</c:v>
                </c:pt>
                <c:pt idx="37203">
                  <c:v>548.5118148962994</c:v>
                </c:pt>
                <c:pt idx="37204">
                  <c:v>549.37730797848</c:v>
                </c:pt>
                <c:pt idx="37205">
                  <c:v>544.65471974679</c:v>
                </c:pt>
                <c:pt idx="37206">
                  <c:v>546.14007835873</c:v>
                </c:pt>
                <c:pt idx="37207">
                  <c:v>548.5378036841294</c:v>
                </c:pt>
                <c:pt idx="37208">
                  <c:v>549.81200166807</c:v>
                </c:pt>
                <c:pt idx="37209">
                  <c:v>547.2831879982005</c:v>
                </c:pt>
                <c:pt idx="37211">
                  <c:v>554.46938525928</c:v>
                </c:pt>
                <c:pt idx="37212">
                  <c:v>552.6675263513794</c:v>
                </c:pt>
                <c:pt idx="37213">
                  <c:v>555.29376515811</c:v>
                </c:pt>
                <c:pt idx="37214">
                  <c:v>557.47610251318</c:v>
                </c:pt>
                <c:pt idx="37215">
                  <c:v>554.07772217725</c:v>
                </c:pt>
                <c:pt idx="37216">
                  <c:v>556.21790383885</c:v>
                </c:pt>
                <c:pt idx="37217">
                  <c:v>555.1630109405501</c:v>
                </c:pt>
                <c:pt idx="37218">
                  <c:v>551.07151225436</c:v>
                </c:pt>
                <c:pt idx="37219">
                  <c:v>554.68161922136</c:v>
                </c:pt>
                <c:pt idx="37220">
                  <c:v>558.07035735448</c:v>
                </c:pt>
                <c:pt idx="37221">
                  <c:v>561.57034824426</c:v>
                </c:pt>
                <c:pt idx="37222">
                  <c:v>558.13688037721</c:v>
                </c:pt>
                <c:pt idx="37223">
                  <c:v>559.943110319</c:v>
                </c:pt>
                <c:pt idx="37224">
                  <c:v>562.07857681477</c:v>
                </c:pt>
                <c:pt idx="37225">
                  <c:v>557.0636473040794</c:v>
                </c:pt>
                <c:pt idx="37226">
                  <c:v>558.78455679457</c:v>
                </c:pt>
                <c:pt idx="37228">
                  <c:v>556.29583023348</c:v>
                </c:pt>
                <c:pt idx="37229">
                  <c:v>556.72596423191</c:v>
                </c:pt>
                <c:pt idx="37230">
                  <c:v>557.53395512168</c:v>
                </c:pt>
                <c:pt idx="37231">
                  <c:v>559.07182517165</c:v>
                </c:pt>
                <c:pt idx="37232">
                  <c:v>555.28396887904</c:v>
                </c:pt>
                <c:pt idx="37233">
                  <c:v>603.80822925186</c:v>
                </c:pt>
                <c:pt idx="37234">
                  <c:v>606.6451241312587</c:v>
                </c:pt>
                <c:pt idx="37235">
                  <c:v>602.59604423719</c:v>
                </c:pt>
                <c:pt idx="37236">
                  <c:v>605.0561697871287</c:v>
                </c:pt>
                <c:pt idx="37237">
                  <c:v>539.4520908044175</c:v>
                </c:pt>
                <c:pt idx="37238">
                  <c:v>381.216354146819</c:v>
                </c:pt>
                <c:pt idx="37239">
                  <c:v>387.8375048177999</c:v>
                </c:pt>
                <c:pt idx="37266">
                  <c:v>444.7369859102189</c:v>
                </c:pt>
                <c:pt idx="37267">
                  <c:v>451.56246603775</c:v>
                </c:pt>
                <c:pt idx="37268">
                  <c:v>454.57197782683</c:v>
                </c:pt>
                <c:pt idx="37269">
                  <c:v>599.407998380448</c:v>
                </c:pt>
                <c:pt idx="37270">
                  <c:v>606.3569693625083</c:v>
                </c:pt>
                <c:pt idx="37271">
                  <c:v>613.43057219767</c:v>
                </c:pt>
                <c:pt idx="37272">
                  <c:v>649.12209932854</c:v>
                </c:pt>
                <c:pt idx="37274">
                  <c:v>655.11308824897</c:v>
                </c:pt>
                <c:pt idx="37275">
                  <c:v>653.7642152805294</c:v>
                </c:pt>
                <c:pt idx="37276">
                  <c:v>659.0527633925989</c:v>
                </c:pt>
                <c:pt idx="37277">
                  <c:v>665.71037975822</c:v>
                </c:pt>
                <c:pt idx="37278">
                  <c:v>671.2440967903601</c:v>
                </c:pt>
                <c:pt idx="37279">
                  <c:v>669.8495481195494</c:v>
                </c:pt>
                <c:pt idx="37280">
                  <c:v>673.7259134149389</c:v>
                </c:pt>
                <c:pt idx="37281">
                  <c:v>671.48359317935</c:v>
                </c:pt>
                <c:pt idx="37282">
                  <c:v>668.8698916006201</c:v>
                </c:pt>
                <c:pt idx="37284">
                  <c:v>672.0881988926201</c:v>
                </c:pt>
                <c:pt idx="37285">
                  <c:v>672.39644917411</c:v>
                </c:pt>
                <c:pt idx="37286">
                  <c:v>667.25875124355</c:v>
                </c:pt>
                <c:pt idx="37287">
                  <c:v>663.24520430214</c:v>
                </c:pt>
                <c:pt idx="37288">
                  <c:v>662.20801215107</c:v>
                </c:pt>
                <c:pt idx="37289">
                  <c:v>652.7659475187</c:v>
                </c:pt>
                <c:pt idx="37290">
                  <c:v>646.5137928046</c:v>
                </c:pt>
                <c:pt idx="37291">
                  <c:v>641.94577741996</c:v>
                </c:pt>
                <c:pt idx="37292">
                  <c:v>631.9659498060801</c:v>
                </c:pt>
                <c:pt idx="37293">
                  <c:v>625.68551151551</c:v>
                </c:pt>
                <c:pt idx="37294">
                  <c:v>625.06986444365</c:v>
                </c:pt>
                <c:pt idx="37295">
                  <c:v>619.76890437353</c:v>
                </c:pt>
                <c:pt idx="37296">
                  <c:v>612.1658825372205</c:v>
                </c:pt>
                <c:pt idx="37297">
                  <c:v>611.9403171713999</c:v>
                </c:pt>
                <c:pt idx="37298">
                  <c:v>632.28008515704</c:v>
                </c:pt>
                <c:pt idx="37299">
                  <c:v>625.63877629731</c:v>
                </c:pt>
                <c:pt idx="37301">
                  <c:v>638.73395035822</c:v>
                </c:pt>
                <c:pt idx="37302">
                  <c:v>642.88902773266</c:v>
                </c:pt>
                <c:pt idx="37303">
                  <c:v>663.8482915930289</c:v>
                </c:pt>
                <c:pt idx="37305">
                  <c:v>721.99994118823</c:v>
                </c:pt>
                <c:pt idx="37306">
                  <c:v>723.87320716951</c:v>
                </c:pt>
                <c:pt idx="37307">
                  <c:v>726.74367259807</c:v>
                </c:pt>
                <c:pt idx="37308">
                  <c:v>729.76640435644</c:v>
                </c:pt>
                <c:pt idx="37309">
                  <c:v>722.69882820241</c:v>
                </c:pt>
                <c:pt idx="37311">
                  <c:v>711.54994522508</c:v>
                </c:pt>
                <c:pt idx="37312">
                  <c:v>711.3513903091</c:v>
                </c:pt>
                <c:pt idx="37313">
                  <c:v>709.93445194509</c:v>
                </c:pt>
                <c:pt idx="37314">
                  <c:v>717.2879522699905</c:v>
                </c:pt>
                <c:pt idx="37315">
                  <c:v>725.48335862086</c:v>
                </c:pt>
                <c:pt idx="37316">
                  <c:v>727.10678106717</c:v>
                </c:pt>
                <c:pt idx="37317">
                  <c:v>714.8542208726587</c:v>
                </c:pt>
                <c:pt idx="37319">
                  <c:v>709.7477698952779</c:v>
                </c:pt>
                <c:pt idx="37320">
                  <c:v>713.86872756962</c:v>
                </c:pt>
                <c:pt idx="37321">
                  <c:v>706.1466436652594</c:v>
                </c:pt>
                <c:pt idx="37323">
                  <c:v>705.1475531267394</c:v>
                </c:pt>
                <c:pt idx="37324">
                  <c:v>698.8092230680194</c:v>
                </c:pt>
                <c:pt idx="37326">
                  <c:v>699.7529314047188</c:v>
                </c:pt>
                <c:pt idx="37327">
                  <c:v>695.17069156693</c:v>
                </c:pt>
                <c:pt idx="37328">
                  <c:v>693.6592937042689</c:v>
                </c:pt>
                <c:pt idx="37329">
                  <c:v>694.60063599968</c:v>
                </c:pt>
                <c:pt idx="37332">
                  <c:v>692.25499616016</c:v>
                </c:pt>
                <c:pt idx="37334">
                  <c:v>687.99968382768</c:v>
                </c:pt>
                <c:pt idx="37335">
                  <c:v>692.1327250154987</c:v>
                </c:pt>
                <c:pt idx="37336">
                  <c:v>694.61617456083</c:v>
                </c:pt>
                <c:pt idx="37337">
                  <c:v>696.98423747301</c:v>
                </c:pt>
                <c:pt idx="37338">
                  <c:v>703.03603974117</c:v>
                </c:pt>
                <c:pt idx="37339">
                  <c:v>705.54331853485</c:v>
                </c:pt>
                <c:pt idx="37340">
                  <c:v>699.9515389227294</c:v>
                </c:pt>
                <c:pt idx="37341">
                  <c:v>705.1060388721901</c:v>
                </c:pt>
                <c:pt idx="37343">
                  <c:v>691.0454785068</c:v>
                </c:pt>
                <c:pt idx="37344">
                  <c:v>692.2176186058994</c:v>
                </c:pt>
                <c:pt idx="37345">
                  <c:v>688.2615555042194</c:v>
                </c:pt>
                <c:pt idx="37346">
                  <c:v>691.76552098858</c:v>
                </c:pt>
                <c:pt idx="37347">
                  <c:v>687.8234973934789</c:v>
                </c:pt>
                <c:pt idx="37348">
                  <c:v>689.6862745385205</c:v>
                </c:pt>
                <c:pt idx="37349">
                  <c:v>696.54070239002</c:v>
                </c:pt>
                <c:pt idx="37350">
                  <c:v>692.3172914026383</c:v>
                </c:pt>
                <c:pt idx="37351">
                  <c:v>694.42070573758</c:v>
                </c:pt>
                <c:pt idx="37352">
                  <c:v>696.07751947695</c:v>
                </c:pt>
                <c:pt idx="37353">
                  <c:v>681.48404145829</c:v>
                </c:pt>
                <c:pt idx="37354">
                  <c:v>685.25527353944</c:v>
                </c:pt>
                <c:pt idx="37355">
                  <c:v>686.9106130359883</c:v>
                </c:pt>
                <c:pt idx="37356">
                  <c:v>681.178078031071</c:v>
                </c:pt>
                <c:pt idx="37357">
                  <c:v>681.9075740934987</c:v>
                </c:pt>
                <c:pt idx="37358">
                  <c:v>686.34003606486</c:v>
                </c:pt>
                <c:pt idx="37359">
                  <c:v>686.5486210417794</c:v>
                </c:pt>
                <c:pt idx="37360">
                  <c:v>683.6859765147505</c:v>
                </c:pt>
                <c:pt idx="37361">
                  <c:v>684.04676172952</c:v>
                </c:pt>
                <c:pt idx="37362">
                  <c:v>683.88587056073</c:v>
                </c:pt>
                <c:pt idx="37363">
                  <c:v>682.1613813712901</c:v>
                </c:pt>
                <c:pt idx="37364">
                  <c:v>685.9490292517</c:v>
                </c:pt>
                <c:pt idx="37365">
                  <c:v>681.3572027745678</c:v>
                </c:pt>
                <c:pt idx="37367">
                  <c:v>683.7144197852894</c:v>
                </c:pt>
                <c:pt idx="37368">
                  <c:v>685.78791441102</c:v>
                </c:pt>
                <c:pt idx="37369">
                  <c:v>679.99985235245</c:v>
                </c:pt>
                <c:pt idx="37370">
                  <c:v>685.9712882159289</c:v>
                </c:pt>
                <c:pt idx="37371">
                  <c:v>685.66449653098</c:v>
                </c:pt>
                <c:pt idx="37372">
                  <c:v>689.9658906825794</c:v>
                </c:pt>
                <c:pt idx="37373">
                  <c:v>685.6863718633005</c:v>
                </c:pt>
                <c:pt idx="37374">
                  <c:v>694.4591796816401</c:v>
                </c:pt>
                <c:pt idx="37375">
                  <c:v>698.76035942185</c:v>
                </c:pt>
                <c:pt idx="37376">
                  <c:v>703.7426970404589</c:v>
                </c:pt>
                <c:pt idx="37377">
                  <c:v>693.02496085856</c:v>
                </c:pt>
                <c:pt idx="37378">
                  <c:v>697.37985390317</c:v>
                </c:pt>
                <c:pt idx="37379">
                  <c:v>703.0163468920389</c:v>
                </c:pt>
                <c:pt idx="37380">
                  <c:v>695.92340465248</c:v>
                </c:pt>
                <c:pt idx="37381">
                  <c:v>699.4760242754194</c:v>
                </c:pt>
                <c:pt idx="37382">
                  <c:v>703.5265229238901</c:v>
                </c:pt>
                <c:pt idx="37383">
                  <c:v>703.70082720453</c:v>
                </c:pt>
                <c:pt idx="37384">
                  <c:v>698.95457745163</c:v>
                </c:pt>
                <c:pt idx="37385">
                  <c:v>704.25437045053</c:v>
                </c:pt>
                <c:pt idx="37386">
                  <c:v>703.2316273087894</c:v>
                </c:pt>
                <c:pt idx="37387">
                  <c:v>685.2202241746394</c:v>
                </c:pt>
                <c:pt idx="37388">
                  <c:v>658.9881115419901</c:v>
                </c:pt>
                <c:pt idx="37389">
                  <c:v>648.9501439622094</c:v>
                </c:pt>
                <c:pt idx="37390">
                  <c:v>647.38341872284</c:v>
                </c:pt>
                <c:pt idx="37391">
                  <c:v>632.8592997349675</c:v>
                </c:pt>
                <c:pt idx="37392">
                  <c:v>615.63600754104</c:v>
                </c:pt>
                <c:pt idx="37393">
                  <c:v>578.89278263304</c:v>
                </c:pt>
                <c:pt idx="37395">
                  <c:v>475.9579778493001</c:v>
                </c:pt>
                <c:pt idx="37515">
                  <c:v>349.74577435706</c:v>
                </c:pt>
                <c:pt idx="37516">
                  <c:v>553.69937235871</c:v>
                </c:pt>
                <c:pt idx="37517">
                  <c:v>601.99233850436</c:v>
                </c:pt>
                <c:pt idx="37518">
                  <c:v>621.5174407433</c:v>
                </c:pt>
                <c:pt idx="37519">
                  <c:v>623.6511794952078</c:v>
                </c:pt>
                <c:pt idx="37520">
                  <c:v>622.37235656776</c:v>
                </c:pt>
                <c:pt idx="37521">
                  <c:v>623.69563366508</c:v>
                </c:pt>
                <c:pt idx="37522">
                  <c:v>623.08037448254</c:v>
                </c:pt>
                <c:pt idx="37523">
                  <c:v>626.0199258344483</c:v>
                </c:pt>
                <c:pt idx="37524">
                  <c:v>624.81972394129</c:v>
                </c:pt>
                <c:pt idx="37526">
                  <c:v>622.5145491314</c:v>
                </c:pt>
                <c:pt idx="37528">
                  <c:v>621.94576804682</c:v>
                </c:pt>
                <c:pt idx="37529">
                  <c:v>624.76833305707</c:v>
                </c:pt>
                <c:pt idx="37530">
                  <c:v>626.3865158693101</c:v>
                </c:pt>
                <c:pt idx="37531">
                  <c:v>624.2909608087001</c:v>
                </c:pt>
                <c:pt idx="37532">
                  <c:v>626.0486756891</c:v>
                </c:pt>
                <c:pt idx="37533">
                  <c:v>622.8882248198694</c:v>
                </c:pt>
                <c:pt idx="37534">
                  <c:v>621.70924221105</c:v>
                </c:pt>
                <c:pt idx="37535">
                  <c:v>619.38565575363</c:v>
                </c:pt>
                <c:pt idx="37537">
                  <c:v>622.71412393354</c:v>
                </c:pt>
                <c:pt idx="37539">
                  <c:v>621.6923334436</c:v>
                </c:pt>
                <c:pt idx="37540">
                  <c:v>373.627945248589</c:v>
                </c:pt>
                <c:pt idx="37541">
                  <c:v>375.7610771434099</c:v>
                </c:pt>
                <c:pt idx="37542">
                  <c:v>372.65948985965</c:v>
                </c:pt>
                <c:pt idx="37543">
                  <c:v>383.95677655316</c:v>
                </c:pt>
                <c:pt idx="37546">
                  <c:v>238.40542171516</c:v>
                </c:pt>
                <c:pt idx="37548">
                  <c:v>241.92061797786</c:v>
                </c:pt>
                <c:pt idx="37549">
                  <c:v>238.85485340183</c:v>
                </c:pt>
                <c:pt idx="37551">
                  <c:v>626.75346214557</c:v>
                </c:pt>
                <c:pt idx="37552">
                  <c:v>626.39414365612</c:v>
                </c:pt>
                <c:pt idx="37553">
                  <c:v>625.8459424634187</c:v>
                </c:pt>
                <c:pt idx="37554">
                  <c:v>627.80393284252</c:v>
                </c:pt>
                <c:pt idx="37556">
                  <c:v>628.5913681366505</c:v>
                </c:pt>
                <c:pt idx="37558">
                  <c:v>629.37874581166</c:v>
                </c:pt>
                <c:pt idx="37559">
                  <c:v>626.65084713757</c:v>
                </c:pt>
                <c:pt idx="37560">
                  <c:v>616.92275336218</c:v>
                </c:pt>
                <c:pt idx="37561">
                  <c:v>598.2383378826</c:v>
                </c:pt>
                <c:pt idx="37562">
                  <c:v>581.97633313227</c:v>
                </c:pt>
                <c:pt idx="37563">
                  <c:v>563.79742883208</c:v>
                </c:pt>
                <c:pt idx="37564">
                  <c:v>372.31128733558</c:v>
                </c:pt>
                <c:pt idx="37565">
                  <c:v>364.1366552455889</c:v>
                </c:pt>
                <c:pt idx="37566">
                  <c:v>345.4263383816689</c:v>
                </c:pt>
                <c:pt idx="37585">
                  <c:v>494.73016639343</c:v>
                </c:pt>
                <c:pt idx="37587">
                  <c:v>556.77428817255</c:v>
                </c:pt>
                <c:pt idx="37588">
                  <c:v>585.35954701959</c:v>
                </c:pt>
                <c:pt idx="37590">
                  <c:v>625.6693912303</c:v>
                </c:pt>
                <c:pt idx="37591">
                  <c:v>628.1532061529189</c:v>
                </c:pt>
                <c:pt idx="37592">
                  <c:v>625.3659230750686</c:v>
                </c:pt>
                <c:pt idx="37593">
                  <c:v>626.72469330761</c:v>
                </c:pt>
                <c:pt idx="37594">
                  <c:v>628.44685258767</c:v>
                </c:pt>
                <c:pt idx="37596">
                  <c:v>627.7310961832183</c:v>
                </c:pt>
                <c:pt idx="37598">
                  <c:v>632.05518004954</c:v>
                </c:pt>
                <c:pt idx="37600">
                  <c:v>632.28837990726</c:v>
                </c:pt>
                <c:pt idx="37601">
                  <c:v>633.5639974963499</c:v>
                </c:pt>
                <c:pt idx="37602">
                  <c:v>636.622227590738</c:v>
                </c:pt>
                <c:pt idx="37603">
                  <c:v>655.3625982980687</c:v>
                </c:pt>
                <c:pt idx="37604">
                  <c:v>719.90817462524</c:v>
                </c:pt>
                <c:pt idx="37605">
                  <c:v>709.47333662394</c:v>
                </c:pt>
                <c:pt idx="37606">
                  <c:v>709.5470184026589</c:v>
                </c:pt>
                <c:pt idx="37607">
                  <c:v>705.9903681791305</c:v>
                </c:pt>
                <c:pt idx="37608">
                  <c:v>708.4317656927084</c:v>
                </c:pt>
                <c:pt idx="37609">
                  <c:v>711.87557622466</c:v>
                </c:pt>
                <c:pt idx="37610">
                  <c:v>709.02972550662</c:v>
                </c:pt>
                <c:pt idx="37611">
                  <c:v>714.8015279198394</c:v>
                </c:pt>
                <c:pt idx="37612">
                  <c:v>718.93820245086</c:v>
                </c:pt>
                <c:pt idx="37613">
                  <c:v>718.35031751065</c:v>
                </c:pt>
                <c:pt idx="37614">
                  <c:v>715.09580310309</c:v>
                </c:pt>
                <c:pt idx="37615">
                  <c:v>726.6574525739201</c:v>
                </c:pt>
                <c:pt idx="37616">
                  <c:v>716.51668366582</c:v>
                </c:pt>
                <c:pt idx="37617">
                  <c:v>711.57509590914</c:v>
                </c:pt>
                <c:pt idx="37618">
                  <c:v>704.53097736556</c:v>
                </c:pt>
                <c:pt idx="37619">
                  <c:v>693.6401288308994</c:v>
                </c:pt>
                <c:pt idx="37620">
                  <c:v>692.6099828914188</c:v>
                </c:pt>
                <c:pt idx="37621">
                  <c:v>695.9565141861788</c:v>
                </c:pt>
                <c:pt idx="37623">
                  <c:v>694.4698181926587</c:v>
                </c:pt>
                <c:pt idx="37625">
                  <c:v>708.0034051223702</c:v>
                </c:pt>
                <c:pt idx="37626">
                  <c:v>714.97135493802</c:v>
                </c:pt>
                <c:pt idx="37627">
                  <c:v>724.2022418102188</c:v>
                </c:pt>
                <c:pt idx="37628">
                  <c:v>728.19252096002</c:v>
                </c:pt>
                <c:pt idx="37629">
                  <c:v>726.3326847730087</c:v>
                </c:pt>
                <c:pt idx="37630">
                  <c:v>718.3877233857684</c:v>
                </c:pt>
                <c:pt idx="37631">
                  <c:v>714.5762583903601</c:v>
                </c:pt>
                <c:pt idx="37632">
                  <c:v>716.47937916202</c:v>
                </c:pt>
                <c:pt idx="37633">
                  <c:v>718.23663423164</c:v>
                </c:pt>
                <c:pt idx="37634">
                  <c:v>716.9690898442889</c:v>
                </c:pt>
                <c:pt idx="37635">
                  <c:v>723.3142546272501</c:v>
                </c:pt>
                <c:pt idx="37636">
                  <c:v>718.75803685791</c:v>
                </c:pt>
                <c:pt idx="37637">
                  <c:v>713.37318867508</c:v>
                </c:pt>
                <c:pt idx="37638">
                  <c:v>691.89911277958</c:v>
                </c:pt>
                <c:pt idx="37639">
                  <c:v>663.83597349668</c:v>
                </c:pt>
                <c:pt idx="37640">
                  <c:v>654.04744737716</c:v>
                </c:pt>
                <c:pt idx="37641">
                  <c:v>637.23358431864</c:v>
                </c:pt>
                <c:pt idx="37642">
                  <c:v>639.8781986839288</c:v>
                </c:pt>
                <c:pt idx="37643">
                  <c:v>641.19315927894</c:v>
                </c:pt>
                <c:pt idx="37644">
                  <c:v>637.90496870664</c:v>
                </c:pt>
                <c:pt idx="37645">
                  <c:v>639.35292625714</c:v>
                </c:pt>
                <c:pt idx="37647">
                  <c:v>642.21317336482</c:v>
                </c:pt>
                <c:pt idx="37648">
                  <c:v>637.5311374134486</c:v>
                </c:pt>
                <c:pt idx="37649">
                  <c:v>639.6160350303101</c:v>
                </c:pt>
                <c:pt idx="37651">
                  <c:v>637.68118553364</c:v>
                </c:pt>
                <c:pt idx="37652">
                  <c:v>636.18846236544</c:v>
                </c:pt>
                <c:pt idx="37653">
                  <c:v>637.91393173484</c:v>
                </c:pt>
                <c:pt idx="37654">
                  <c:v>639.3698683094389</c:v>
                </c:pt>
                <c:pt idx="37655">
                  <c:v>637.4130814185801</c:v>
                </c:pt>
                <c:pt idx="37656">
                  <c:v>653.15334200183</c:v>
                </c:pt>
                <c:pt idx="37657">
                  <c:v>689.90503602117</c:v>
                </c:pt>
                <c:pt idx="37658">
                  <c:v>729.9300064529087</c:v>
                </c:pt>
                <c:pt idx="37659">
                  <c:v>727.37759237936</c:v>
                </c:pt>
                <c:pt idx="37660">
                  <c:v>726.0160284108189</c:v>
                </c:pt>
                <c:pt idx="37661">
                  <c:v>728.1507496794</c:v>
                </c:pt>
                <c:pt idx="37663">
                  <c:v>715.73969096183</c:v>
                </c:pt>
                <c:pt idx="37664">
                  <c:v>719.81768397677</c:v>
                </c:pt>
                <c:pt idx="37665">
                  <c:v>729.30153528806</c:v>
                </c:pt>
                <c:pt idx="37666">
                  <c:v>736.2155029351</c:v>
                </c:pt>
                <c:pt idx="37667">
                  <c:v>728.9294630612201</c:v>
                </c:pt>
                <c:pt idx="37668">
                  <c:v>728.00982431733</c:v>
                </c:pt>
                <c:pt idx="37669">
                  <c:v>731.6944905556</c:v>
                </c:pt>
                <c:pt idx="37670">
                  <c:v>729.5735420795</c:v>
                </c:pt>
                <c:pt idx="37671">
                  <c:v>725.0272616710494</c:v>
                </c:pt>
                <c:pt idx="37672">
                  <c:v>718.7926166622001</c:v>
                </c:pt>
                <c:pt idx="37673">
                  <c:v>715.8809756279501</c:v>
                </c:pt>
                <c:pt idx="37674">
                  <c:v>713.1591512130001</c:v>
                </c:pt>
                <c:pt idx="37675">
                  <c:v>708.2866628624294</c:v>
                </c:pt>
                <c:pt idx="37676">
                  <c:v>706.44042705658</c:v>
                </c:pt>
                <c:pt idx="37677">
                  <c:v>706.51340337752</c:v>
                </c:pt>
                <c:pt idx="37678">
                  <c:v>713.4151178388794</c:v>
                </c:pt>
                <c:pt idx="37679">
                  <c:v>709.8855773944589</c:v>
                </c:pt>
                <c:pt idx="37680">
                  <c:v>709.92773130407</c:v>
                </c:pt>
                <c:pt idx="37681">
                  <c:v>711.0274877230394</c:v>
                </c:pt>
                <c:pt idx="37682">
                  <c:v>712.37198309419</c:v>
                </c:pt>
                <c:pt idx="37683">
                  <c:v>708.5611489967089</c:v>
                </c:pt>
                <c:pt idx="37684">
                  <c:v>707.9232071672501</c:v>
                </c:pt>
                <c:pt idx="37685">
                  <c:v>708.70038173795</c:v>
                </c:pt>
                <c:pt idx="37686">
                  <c:v>709.01404129612</c:v>
                </c:pt>
                <c:pt idx="37687">
                  <c:v>705.27537649529</c:v>
                </c:pt>
                <c:pt idx="37688">
                  <c:v>713.54579873432</c:v>
                </c:pt>
                <c:pt idx="37689">
                  <c:v>713.98836683378</c:v>
                </c:pt>
                <c:pt idx="37690">
                  <c:v>713.69493393249</c:v>
                </c:pt>
                <c:pt idx="37691">
                  <c:v>714.614564091459</c:v>
                </c:pt>
                <c:pt idx="37692">
                  <c:v>727.4202458003689</c:v>
                </c:pt>
                <c:pt idx="37693">
                  <c:v>725.5944373352</c:v>
                </c:pt>
                <c:pt idx="37694">
                  <c:v>698.4023642489201</c:v>
                </c:pt>
                <c:pt idx="37695">
                  <c:v>674.79790411304</c:v>
                </c:pt>
                <c:pt idx="37696">
                  <c:v>654.27008277828</c:v>
                </c:pt>
                <c:pt idx="37697">
                  <c:v>643.3955258879279</c:v>
                </c:pt>
                <c:pt idx="37698">
                  <c:v>637.1526428224478</c:v>
                </c:pt>
                <c:pt idx="37699">
                  <c:v>637.88459655721</c:v>
                </c:pt>
                <c:pt idx="37700">
                  <c:v>636.76569173319</c:v>
                </c:pt>
                <c:pt idx="37701">
                  <c:v>636.7972171945784</c:v>
                </c:pt>
                <c:pt idx="37702">
                  <c:v>633.20946662477</c:v>
                </c:pt>
                <c:pt idx="37703">
                  <c:v>634.6628681013385</c:v>
                </c:pt>
                <c:pt idx="37704">
                  <c:v>635.08005432623</c:v>
                </c:pt>
                <c:pt idx="37705">
                  <c:v>641.82676945759</c:v>
                </c:pt>
                <c:pt idx="37706">
                  <c:v>638.3122393577094</c:v>
                </c:pt>
                <c:pt idx="37789">
                  <c:v>249.1583395950001</c:v>
                </c:pt>
                <c:pt idx="37790">
                  <c:v>389.2863073415188</c:v>
                </c:pt>
                <c:pt idx="37791">
                  <c:v>518.7276985798501</c:v>
                </c:pt>
                <c:pt idx="37792">
                  <c:v>635.8758594140301</c:v>
                </c:pt>
                <c:pt idx="37793">
                  <c:v>637.50293268009</c:v>
                </c:pt>
                <c:pt idx="37794">
                  <c:v>635.23811370894</c:v>
                </c:pt>
                <c:pt idx="37795">
                  <c:v>639.03495077365</c:v>
                </c:pt>
                <c:pt idx="37796">
                  <c:v>637.6265694180594</c:v>
                </c:pt>
                <c:pt idx="37797">
                  <c:v>639.00380082211</c:v>
                </c:pt>
                <c:pt idx="37798">
                  <c:v>639.82885473669</c:v>
                </c:pt>
                <c:pt idx="37800">
                  <c:v>636.21899434335</c:v>
                </c:pt>
                <c:pt idx="37801">
                  <c:v>635.08894373257</c:v>
                </c:pt>
                <c:pt idx="37802">
                  <c:v>635.72192264044</c:v>
                </c:pt>
                <c:pt idx="37803">
                  <c:v>636.15073959578</c:v>
                </c:pt>
                <c:pt idx="37804">
                  <c:v>638.16515555108</c:v>
                </c:pt>
                <c:pt idx="37805">
                  <c:v>634.0260877909286</c:v>
                </c:pt>
                <c:pt idx="37806">
                  <c:v>635.9358696910589</c:v>
                </c:pt>
                <c:pt idx="37807">
                  <c:v>633.61527978854</c:v>
                </c:pt>
                <c:pt idx="37808">
                  <c:v>639.49451296308</c:v>
                </c:pt>
                <c:pt idx="37809">
                  <c:v>638.3614483129986</c:v>
                </c:pt>
                <c:pt idx="37810">
                  <c:v>639.0052627572094</c:v>
                </c:pt>
                <c:pt idx="37813">
                  <c:v>637.88538615801</c:v>
                </c:pt>
                <c:pt idx="37814">
                  <c:v>638.7394438955694</c:v>
                </c:pt>
                <c:pt idx="37815">
                  <c:v>639.32504462809</c:v>
                </c:pt>
                <c:pt idx="37817">
                  <c:v>639.01585261563</c:v>
                </c:pt>
                <c:pt idx="37818">
                  <c:v>636.0345417394801</c:v>
                </c:pt>
                <c:pt idx="37819">
                  <c:v>636.9116542063</c:v>
                </c:pt>
                <c:pt idx="37820">
                  <c:v>638.2459557544601</c:v>
                </c:pt>
                <c:pt idx="37821">
                  <c:v>637.7306758355501</c:v>
                </c:pt>
                <c:pt idx="37822">
                  <c:v>636.23253440922</c:v>
                </c:pt>
                <c:pt idx="37823">
                  <c:v>638.08128731948</c:v>
                </c:pt>
                <c:pt idx="37824">
                  <c:v>639.2159057232401</c:v>
                </c:pt>
                <c:pt idx="37825">
                  <c:v>637.4939185045901</c:v>
                </c:pt>
                <c:pt idx="37826">
                  <c:v>634.85342060711</c:v>
                </c:pt>
                <c:pt idx="37827">
                  <c:v>636.0669322019194</c:v>
                </c:pt>
                <c:pt idx="37828">
                  <c:v>636.68426121609</c:v>
                </c:pt>
                <c:pt idx="37829">
                  <c:v>639.8639888477601</c:v>
                </c:pt>
                <c:pt idx="37830">
                  <c:v>636.32044024269</c:v>
                </c:pt>
                <c:pt idx="37831">
                  <c:v>636.74654014964</c:v>
                </c:pt>
                <c:pt idx="37832">
                  <c:v>637.7530742659301</c:v>
                </c:pt>
                <c:pt idx="37833">
                  <c:v>637.1513674822883</c:v>
                </c:pt>
                <c:pt idx="37834">
                  <c:v>634.04259656662</c:v>
                </c:pt>
                <c:pt idx="37835">
                  <c:v>635.04798754838</c:v>
                </c:pt>
                <c:pt idx="37836">
                  <c:v>636.61253678038</c:v>
                </c:pt>
                <c:pt idx="37837">
                  <c:v>638.68360710105</c:v>
                </c:pt>
                <c:pt idx="37838">
                  <c:v>635.58431378149</c:v>
                </c:pt>
                <c:pt idx="37839">
                  <c:v>636.34413902157</c:v>
                </c:pt>
                <c:pt idx="37841">
                  <c:v>632.20239602435</c:v>
                </c:pt>
                <c:pt idx="37842">
                  <c:v>629.83049063648</c:v>
                </c:pt>
                <c:pt idx="37843">
                  <c:v>631.1724806639</c:v>
                </c:pt>
                <c:pt idx="37844">
                  <c:v>633.4812657017989</c:v>
                </c:pt>
                <c:pt idx="37845">
                  <c:v>635.44346905082</c:v>
                </c:pt>
                <c:pt idx="37846">
                  <c:v>632.5136031325201</c:v>
                </c:pt>
                <c:pt idx="37847">
                  <c:v>635.9227163197601</c:v>
                </c:pt>
                <c:pt idx="37848">
                  <c:v>634.0225092332394</c:v>
                </c:pt>
                <c:pt idx="37849">
                  <c:v>635.78880517242</c:v>
                </c:pt>
                <c:pt idx="37850">
                  <c:v>633.5267084840589</c:v>
                </c:pt>
                <c:pt idx="37851">
                  <c:v>635.3146038268601</c:v>
                </c:pt>
                <c:pt idx="37852">
                  <c:v>631.58497346926</c:v>
                </c:pt>
                <c:pt idx="37853">
                  <c:v>629.0903210200801</c:v>
                </c:pt>
                <c:pt idx="37855">
                  <c:v>633.5616921542685</c:v>
                </c:pt>
                <c:pt idx="37856">
                  <c:v>634.274636254361</c:v>
                </c:pt>
                <c:pt idx="37857">
                  <c:v>631.64817712615</c:v>
                </c:pt>
                <c:pt idx="37859">
                  <c:v>632.29577452693</c:v>
                </c:pt>
                <c:pt idx="37860">
                  <c:v>634.4244698412894</c:v>
                </c:pt>
                <c:pt idx="37861">
                  <c:v>636.5478594742187</c:v>
                </c:pt>
                <c:pt idx="37862">
                  <c:v>633.90131967025</c:v>
                </c:pt>
                <c:pt idx="37864">
                  <c:v>632.6238294938994</c:v>
                </c:pt>
                <c:pt idx="37866">
                  <c:v>633.64964690877</c:v>
                </c:pt>
                <c:pt idx="37867">
                  <c:v>635.3963207898694</c:v>
                </c:pt>
                <c:pt idx="37868">
                  <c:v>635.4163316142101</c:v>
                </c:pt>
                <c:pt idx="37869">
                  <c:v>521.9255888988594</c:v>
                </c:pt>
                <c:pt idx="37870">
                  <c:v>384.3682125830899</c:v>
                </c:pt>
                <c:pt idx="37871">
                  <c:v>385.50736962229</c:v>
                </c:pt>
                <c:pt idx="37872">
                  <c:v>387.919199882219</c:v>
                </c:pt>
                <c:pt idx="37873">
                  <c:v>384.035171209649</c:v>
                </c:pt>
                <c:pt idx="37874">
                  <c:v>345.8898297399501</c:v>
                </c:pt>
                <c:pt idx="37875">
                  <c:v>348.06745063337</c:v>
                </c:pt>
                <c:pt idx="37890">
                  <c:v>449.7507777174299</c:v>
                </c:pt>
                <c:pt idx="37891">
                  <c:v>451.68264337506</c:v>
                </c:pt>
                <c:pt idx="37892">
                  <c:v>453.391655930189</c:v>
                </c:pt>
                <c:pt idx="37894">
                  <c:v>453.11195077974</c:v>
                </c:pt>
                <c:pt idx="37895">
                  <c:v>596.8580264101794</c:v>
                </c:pt>
                <c:pt idx="37896">
                  <c:v>632.24835413956</c:v>
                </c:pt>
                <c:pt idx="37897">
                  <c:v>628.8522332968794</c:v>
                </c:pt>
                <c:pt idx="37898">
                  <c:v>631.68363537552</c:v>
                </c:pt>
                <c:pt idx="37899">
                  <c:v>633.68402150511</c:v>
                </c:pt>
                <c:pt idx="37900">
                  <c:v>631.6343487054494</c:v>
                </c:pt>
                <c:pt idx="37901">
                  <c:v>634.2617297850886</c:v>
                </c:pt>
                <c:pt idx="37902">
                  <c:v>631.62805248663</c:v>
                </c:pt>
                <c:pt idx="37903">
                  <c:v>631.2835591635905</c:v>
                </c:pt>
                <c:pt idx="37904">
                  <c:v>633.478384336011</c:v>
                </c:pt>
                <c:pt idx="37905">
                  <c:v>635.92704552315</c:v>
                </c:pt>
                <c:pt idx="37906">
                  <c:v>634.2804994044001</c:v>
                </c:pt>
                <c:pt idx="37907">
                  <c:v>636.59174539611</c:v>
                </c:pt>
                <c:pt idx="37908">
                  <c:v>631.2069052728</c:v>
                </c:pt>
                <c:pt idx="37909">
                  <c:v>633.76173101886</c:v>
                </c:pt>
                <c:pt idx="37910">
                  <c:v>632.11709037849</c:v>
                </c:pt>
                <c:pt idx="37911">
                  <c:v>635.08859262288</c:v>
                </c:pt>
                <c:pt idx="37912">
                  <c:v>639.2934050358305</c:v>
                </c:pt>
                <c:pt idx="37913">
                  <c:v>644.09447604029</c:v>
                </c:pt>
                <c:pt idx="37914">
                  <c:v>669.06344614165</c:v>
                </c:pt>
                <c:pt idx="37917">
                  <c:v>714.5602045414894</c:v>
                </c:pt>
                <c:pt idx="37918">
                  <c:v>717.61031555623</c:v>
                </c:pt>
                <c:pt idx="37919">
                  <c:v>709.68975645902</c:v>
                </c:pt>
                <c:pt idx="37920">
                  <c:v>716.8252303913594</c:v>
                </c:pt>
                <c:pt idx="37921">
                  <c:v>725.06186575933</c:v>
                </c:pt>
                <c:pt idx="37922">
                  <c:v>729.8821813870194</c:v>
                </c:pt>
                <c:pt idx="37923">
                  <c:v>725.6510091326194</c:v>
                </c:pt>
                <c:pt idx="37924">
                  <c:v>726.0130284802688</c:v>
                </c:pt>
                <c:pt idx="37925">
                  <c:v>728.69101544563</c:v>
                </c:pt>
                <c:pt idx="37926">
                  <c:v>726.26832671071</c:v>
                </c:pt>
                <c:pt idx="37927">
                  <c:v>729.95481576069</c:v>
                </c:pt>
                <c:pt idx="37928">
                  <c:v>728.75085756761</c:v>
                </c:pt>
                <c:pt idx="37929">
                  <c:v>724.76555791873</c:v>
                </c:pt>
                <c:pt idx="37930">
                  <c:v>721.0404791658</c:v>
                </c:pt>
                <c:pt idx="37931">
                  <c:v>711.82170392237</c:v>
                </c:pt>
                <c:pt idx="37932">
                  <c:v>706.6279094125694</c:v>
                </c:pt>
                <c:pt idx="37933">
                  <c:v>699.1523957633699</c:v>
                </c:pt>
                <c:pt idx="37934">
                  <c:v>694.03745407932</c:v>
                </c:pt>
                <c:pt idx="37935">
                  <c:v>692.1067289667905</c:v>
                </c:pt>
                <c:pt idx="37936">
                  <c:v>681.8375677981585</c:v>
                </c:pt>
                <c:pt idx="37937">
                  <c:v>684.3397010004301</c:v>
                </c:pt>
                <c:pt idx="37938">
                  <c:v>688.6204430451</c:v>
                </c:pt>
                <c:pt idx="37939">
                  <c:v>687.77492044755</c:v>
                </c:pt>
                <c:pt idx="37940">
                  <c:v>695.3721554452786</c:v>
                </c:pt>
                <c:pt idx="37941">
                  <c:v>701.3353366701005</c:v>
                </c:pt>
                <c:pt idx="37943">
                  <c:v>725.4222380442384</c:v>
                </c:pt>
                <c:pt idx="37944">
                  <c:v>736.21993941004</c:v>
                </c:pt>
                <c:pt idx="37945">
                  <c:v>732.70640486458</c:v>
                </c:pt>
                <c:pt idx="37946">
                  <c:v>713.7621665671</c:v>
                </c:pt>
                <c:pt idx="37947">
                  <c:v>697.52971556418</c:v>
                </c:pt>
                <c:pt idx="37948">
                  <c:v>686.08511165649</c:v>
                </c:pt>
                <c:pt idx="37949">
                  <c:v>668.9690269188999</c:v>
                </c:pt>
                <c:pt idx="37950">
                  <c:v>658.1650078872689</c:v>
                </c:pt>
                <c:pt idx="37951">
                  <c:v>646.0464266295601</c:v>
                </c:pt>
                <c:pt idx="37953">
                  <c:v>639.14372522032</c:v>
                </c:pt>
                <c:pt idx="37954">
                  <c:v>641.97862263824</c:v>
                </c:pt>
                <c:pt idx="37956">
                  <c:v>636.96663137698</c:v>
                </c:pt>
                <c:pt idx="37957">
                  <c:v>639.6746461559501</c:v>
                </c:pt>
                <c:pt idx="37958">
                  <c:v>642.74633858824</c:v>
                </c:pt>
                <c:pt idx="37959">
                  <c:v>641.10573460054</c:v>
                </c:pt>
                <c:pt idx="37960">
                  <c:v>644.06834336456</c:v>
                </c:pt>
                <c:pt idx="37962">
                  <c:v>638.8705802181</c:v>
                </c:pt>
                <c:pt idx="37963">
                  <c:v>642.0769136054694</c:v>
                </c:pt>
                <c:pt idx="37965">
                  <c:v>643.66880622613</c:v>
                </c:pt>
                <c:pt idx="37966">
                  <c:v>636.0512485619</c:v>
                </c:pt>
                <c:pt idx="37967">
                  <c:v>638.98451647761</c:v>
                </c:pt>
                <c:pt idx="37968">
                  <c:v>641.40311181967</c:v>
                </c:pt>
                <c:pt idx="37970">
                  <c:v>662.21486866173</c:v>
                </c:pt>
                <c:pt idx="37971">
                  <c:v>712.3564034002887</c:v>
                </c:pt>
                <c:pt idx="37972">
                  <c:v>727.21339333453</c:v>
                </c:pt>
                <c:pt idx="37974">
                  <c:v>722.66487210523</c:v>
                </c:pt>
                <c:pt idx="37975">
                  <c:v>726.25415326648</c:v>
                </c:pt>
                <c:pt idx="37976">
                  <c:v>721.4721639257689</c:v>
                </c:pt>
                <c:pt idx="37977">
                  <c:v>717.9623639055486</c:v>
                </c:pt>
                <c:pt idx="37978">
                  <c:v>718.47570577278</c:v>
                </c:pt>
                <c:pt idx="37979">
                  <c:v>715.28364722099</c:v>
                </c:pt>
                <c:pt idx="37980">
                  <c:v>716.12454028552</c:v>
                </c:pt>
                <c:pt idx="37981">
                  <c:v>718.7713906909</c:v>
                </c:pt>
                <c:pt idx="37982">
                  <c:v>717.43817998117</c:v>
                </c:pt>
                <c:pt idx="37983">
                  <c:v>718.47403881451</c:v>
                </c:pt>
                <c:pt idx="37984">
                  <c:v>721.0691650634185</c:v>
                </c:pt>
                <c:pt idx="37985">
                  <c:v>725.2266049659494</c:v>
                </c:pt>
                <c:pt idx="37986">
                  <c:v>723.11431674273</c:v>
                </c:pt>
                <c:pt idx="37987">
                  <c:v>716.4311581054475</c:v>
                </c:pt>
                <c:pt idx="37988">
                  <c:v>719.106471261631</c:v>
                </c:pt>
                <c:pt idx="37989">
                  <c:v>713.08465030287</c:v>
                </c:pt>
                <c:pt idx="37990">
                  <c:v>717.14060593317</c:v>
                </c:pt>
                <c:pt idx="37991">
                  <c:v>714.93113076061</c:v>
                </c:pt>
                <c:pt idx="37992">
                  <c:v>711.8782046357901</c:v>
                </c:pt>
                <c:pt idx="37993">
                  <c:v>714.19624659866</c:v>
                </c:pt>
                <c:pt idx="37994">
                  <c:v>716.12547352155</c:v>
                </c:pt>
                <c:pt idx="37996">
                  <c:v>713.78784242667</c:v>
                </c:pt>
                <c:pt idx="37997">
                  <c:v>718.39690032357</c:v>
                </c:pt>
                <c:pt idx="37998">
                  <c:v>715.44313264587</c:v>
                </c:pt>
                <c:pt idx="38000">
                  <c:v>714.48599186064</c:v>
                </c:pt>
                <c:pt idx="38001">
                  <c:v>714.06830335092</c:v>
                </c:pt>
                <c:pt idx="38003">
                  <c:v>723.34440469832</c:v>
                </c:pt>
                <c:pt idx="38004">
                  <c:v>723.4303757238902</c:v>
                </c:pt>
                <c:pt idx="38005">
                  <c:v>724.71780887962</c:v>
                </c:pt>
                <c:pt idx="38006">
                  <c:v>712.4077626747094</c:v>
                </c:pt>
                <c:pt idx="38007">
                  <c:v>678.0599211416999</c:v>
                </c:pt>
                <c:pt idx="38008">
                  <c:v>659.8062061421389</c:v>
                </c:pt>
                <c:pt idx="38009">
                  <c:v>645.004424324</c:v>
                </c:pt>
                <c:pt idx="38010">
                  <c:v>639.1372371317487</c:v>
                </c:pt>
                <c:pt idx="38011">
                  <c:v>641.9630761255494</c:v>
                </c:pt>
                <c:pt idx="38012">
                  <c:v>639.72862104091</c:v>
                </c:pt>
                <c:pt idx="38013">
                  <c:v>639.41487375434</c:v>
                </c:pt>
                <c:pt idx="38014">
                  <c:v>642.19236928532</c:v>
                </c:pt>
                <c:pt idx="38015">
                  <c:v>645.57854093915</c:v>
                </c:pt>
                <c:pt idx="38016">
                  <c:v>643.78963635913</c:v>
                </c:pt>
                <c:pt idx="38017">
                  <c:v>639.50885554939</c:v>
                </c:pt>
                <c:pt idx="38018">
                  <c:v>641.96758723213</c:v>
                </c:pt>
                <c:pt idx="38019">
                  <c:v>645.9607201898889</c:v>
                </c:pt>
                <c:pt idx="38020">
                  <c:v>638.9240608814579</c:v>
                </c:pt>
                <c:pt idx="38094">
                  <c:v>636.73359241771</c:v>
                </c:pt>
                <c:pt idx="38095">
                  <c:v>639.5349545933</c:v>
                </c:pt>
                <c:pt idx="38096">
                  <c:v>625.42327957855</c:v>
                </c:pt>
                <c:pt idx="38098">
                  <c:v>585.6499951091</c:v>
                </c:pt>
                <c:pt idx="38099">
                  <c:v>555.7476097335989</c:v>
                </c:pt>
                <c:pt idx="38100">
                  <c:v>356.1951600036</c:v>
                </c:pt>
                <c:pt idx="38101">
                  <c:v>337.81614928776</c:v>
                </c:pt>
                <c:pt idx="38102">
                  <c:v>316.98470099036</c:v>
                </c:pt>
                <c:pt idx="38103">
                  <c:v>295.20907763124</c:v>
                </c:pt>
                <c:pt idx="38121">
                  <c:v>288.0774350611196</c:v>
                </c:pt>
                <c:pt idx="38136">
                  <c:v>303.227759280239</c:v>
                </c:pt>
                <c:pt idx="38137">
                  <c:v>501.3297919983</c:v>
                </c:pt>
                <c:pt idx="38138">
                  <c:v>522.76380809332</c:v>
                </c:pt>
                <c:pt idx="38139">
                  <c:v>546.8086410069001</c:v>
                </c:pt>
                <c:pt idx="38140">
                  <c:v>567.35008430986</c:v>
                </c:pt>
                <c:pt idx="38141">
                  <c:v>582.66871336437</c:v>
                </c:pt>
                <c:pt idx="38143">
                  <c:v>618.9449453229894</c:v>
                </c:pt>
                <c:pt idx="38144">
                  <c:v>642.92874710662</c:v>
                </c:pt>
                <c:pt idx="38145">
                  <c:v>643.9672087266594</c:v>
                </c:pt>
                <c:pt idx="38146">
                  <c:v>641.56838350182</c:v>
                </c:pt>
                <c:pt idx="38147">
                  <c:v>643.58742554748</c:v>
                </c:pt>
                <c:pt idx="38148">
                  <c:v>645.90381347118</c:v>
                </c:pt>
                <c:pt idx="38149">
                  <c:v>643.45730935976</c:v>
                </c:pt>
                <c:pt idx="38150">
                  <c:v>646.286330756421</c:v>
                </c:pt>
                <c:pt idx="38151">
                  <c:v>648.9022206673101</c:v>
                </c:pt>
                <c:pt idx="38152">
                  <c:v>645.5515264049675</c:v>
                </c:pt>
                <c:pt idx="38154">
                  <c:v>642.59457452576</c:v>
                </c:pt>
                <c:pt idx="38155">
                  <c:v>644.72402563548</c:v>
                </c:pt>
                <c:pt idx="38156">
                  <c:v>645.71967117322</c:v>
                </c:pt>
                <c:pt idx="38157">
                  <c:v>654.28962302679</c:v>
                </c:pt>
                <c:pt idx="38159">
                  <c:v>682.62868822053</c:v>
                </c:pt>
                <c:pt idx="38160">
                  <c:v>677.20713362186</c:v>
                </c:pt>
                <c:pt idx="38161">
                  <c:v>666.23570660952</c:v>
                </c:pt>
                <c:pt idx="38162">
                  <c:v>656.2984262059199</c:v>
                </c:pt>
                <c:pt idx="38163">
                  <c:v>649.90911146283</c:v>
                </c:pt>
                <c:pt idx="38164">
                  <c:v>644.77768733784</c:v>
                </c:pt>
                <c:pt idx="38165">
                  <c:v>646.4498724822189</c:v>
                </c:pt>
                <c:pt idx="38166">
                  <c:v>648.75333330005</c:v>
                </c:pt>
                <c:pt idx="38167">
                  <c:v>646.0372314924878</c:v>
                </c:pt>
                <c:pt idx="38168">
                  <c:v>645.4370953650389</c:v>
                </c:pt>
                <c:pt idx="38169">
                  <c:v>647.73502655635</c:v>
                </c:pt>
                <c:pt idx="38170">
                  <c:v>644.17010290427</c:v>
                </c:pt>
                <c:pt idx="38171">
                  <c:v>642.158227823988</c:v>
                </c:pt>
                <c:pt idx="38172">
                  <c:v>643.83021237651</c:v>
                </c:pt>
                <c:pt idx="38173">
                  <c:v>645.82416147611</c:v>
                </c:pt>
                <c:pt idx="38174">
                  <c:v>648.20278184221</c:v>
                </c:pt>
                <c:pt idx="38175">
                  <c:v>645.0991284452589</c:v>
                </c:pt>
                <c:pt idx="38176">
                  <c:v>647.8624541539175</c:v>
                </c:pt>
                <c:pt idx="38177">
                  <c:v>442.5871239497699</c:v>
                </c:pt>
                <c:pt idx="38278">
                  <c:v>525.7021299506</c:v>
                </c:pt>
                <c:pt idx="38279">
                  <c:v>567.30197833659</c:v>
                </c:pt>
                <c:pt idx="38280">
                  <c:v>602.14804227422</c:v>
                </c:pt>
                <c:pt idx="38281">
                  <c:v>632.9077662360901</c:v>
                </c:pt>
                <c:pt idx="38282">
                  <c:v>642.38353623535</c:v>
                </c:pt>
                <c:pt idx="38284">
                  <c:v>642.26560352159</c:v>
                </c:pt>
                <c:pt idx="38285">
                  <c:v>644.4602234434775</c:v>
                </c:pt>
                <c:pt idx="38286">
                  <c:v>642.36545137069</c:v>
                </c:pt>
                <c:pt idx="38287">
                  <c:v>644.6930054223805</c:v>
                </c:pt>
                <c:pt idx="38288">
                  <c:v>647.12745485751</c:v>
                </c:pt>
                <c:pt idx="38289">
                  <c:v>644.13349481846</c:v>
                </c:pt>
                <c:pt idx="38290">
                  <c:v>641.6704684039694</c:v>
                </c:pt>
                <c:pt idx="38291">
                  <c:v>644.11703729537</c:v>
                </c:pt>
                <c:pt idx="38292">
                  <c:v>645.95593562732</c:v>
                </c:pt>
                <c:pt idx="38293">
                  <c:v>644.1405271195489</c:v>
                </c:pt>
                <c:pt idx="38294">
                  <c:v>648.79178153056</c:v>
                </c:pt>
                <c:pt idx="38295">
                  <c:v>686.2641966667201</c:v>
                </c:pt>
                <c:pt idx="38296">
                  <c:v>717.0698276681805</c:v>
                </c:pt>
                <c:pt idx="38297">
                  <c:v>724.51684937259</c:v>
                </c:pt>
                <c:pt idx="38298">
                  <c:v>722.861623769998</c:v>
                </c:pt>
                <c:pt idx="38299">
                  <c:v>718.61947420599</c:v>
                </c:pt>
                <c:pt idx="38300">
                  <c:v>716.5550083304094</c:v>
                </c:pt>
                <c:pt idx="38301">
                  <c:v>719.51401367708</c:v>
                </c:pt>
                <c:pt idx="38302">
                  <c:v>721.67167074316</c:v>
                </c:pt>
                <c:pt idx="38303">
                  <c:v>717.99448368487</c:v>
                </c:pt>
                <c:pt idx="38304">
                  <c:v>715.11160358514</c:v>
                </c:pt>
                <c:pt idx="38305">
                  <c:v>716.84379000173</c:v>
                </c:pt>
                <c:pt idx="38306">
                  <c:v>717.2528258923485</c:v>
                </c:pt>
                <c:pt idx="38307">
                  <c:v>719.74061854248</c:v>
                </c:pt>
                <c:pt idx="38308">
                  <c:v>716.97156526553</c:v>
                </c:pt>
                <c:pt idx="38309">
                  <c:v>718.9132953463</c:v>
                </c:pt>
                <c:pt idx="38310">
                  <c:v>714.97252187636</c:v>
                </c:pt>
                <c:pt idx="38311">
                  <c:v>717.08900185307</c:v>
                </c:pt>
                <c:pt idx="38312">
                  <c:v>714.17910827581</c:v>
                </c:pt>
                <c:pt idx="38313">
                  <c:v>717.11989373933</c:v>
                </c:pt>
                <c:pt idx="38314">
                  <c:v>719.8959279803294</c:v>
                </c:pt>
                <c:pt idx="38315">
                  <c:v>717.0514817276401</c:v>
                </c:pt>
                <c:pt idx="38317">
                  <c:v>713.3691555923689</c:v>
                </c:pt>
                <c:pt idx="38318">
                  <c:v>716.3360141775794</c:v>
                </c:pt>
                <c:pt idx="38319">
                  <c:v>713.89448973609</c:v>
                </c:pt>
                <c:pt idx="38320">
                  <c:v>715.7235181961601</c:v>
                </c:pt>
                <c:pt idx="38321">
                  <c:v>716.3073860330194</c:v>
                </c:pt>
                <c:pt idx="38322">
                  <c:v>714.713241250131</c:v>
                </c:pt>
                <c:pt idx="38323">
                  <c:v>717.29661021568</c:v>
                </c:pt>
                <c:pt idx="38324">
                  <c:v>722.07747911439</c:v>
                </c:pt>
                <c:pt idx="38325">
                  <c:v>732.8049599571</c:v>
                </c:pt>
                <c:pt idx="38326">
                  <c:v>731.3443917258094</c:v>
                </c:pt>
                <c:pt idx="38327">
                  <c:v>719.7323675375705</c:v>
                </c:pt>
                <c:pt idx="38328">
                  <c:v>692.9320692976294</c:v>
                </c:pt>
                <c:pt idx="38329">
                  <c:v>667.0261460105401</c:v>
                </c:pt>
                <c:pt idx="38330">
                  <c:v>644.77244045416</c:v>
                </c:pt>
                <c:pt idx="38331">
                  <c:v>645.2047803889001</c:v>
                </c:pt>
                <c:pt idx="38332">
                  <c:v>647.18446768938</c:v>
                </c:pt>
                <c:pt idx="38333">
                  <c:v>648.98855710744</c:v>
                </c:pt>
                <c:pt idx="38334">
                  <c:v>646.0568210996194</c:v>
                </c:pt>
                <c:pt idx="38335">
                  <c:v>648.3159515254188</c:v>
                </c:pt>
                <c:pt idx="38336">
                  <c:v>646.6266474392301</c:v>
                </c:pt>
                <c:pt idx="38337">
                  <c:v>647.94037418685</c:v>
                </c:pt>
                <c:pt idx="38338">
                  <c:v>646.1677198264588</c:v>
                </c:pt>
                <c:pt idx="38339">
                  <c:v>641.47005574643</c:v>
                </c:pt>
                <c:pt idx="38411">
                  <c:v>248.44271381991</c:v>
                </c:pt>
                <c:pt idx="38413">
                  <c:v>643.9286871979589</c:v>
                </c:pt>
                <c:pt idx="38414">
                  <c:v>645.19845032506</c:v>
                </c:pt>
                <c:pt idx="38415">
                  <c:v>645.3176738452278</c:v>
                </c:pt>
                <c:pt idx="38416">
                  <c:v>646.1639281397901</c:v>
                </c:pt>
                <c:pt idx="38417">
                  <c:v>642.9670285772594</c:v>
                </c:pt>
                <c:pt idx="38418">
                  <c:v>643.3348049408401</c:v>
                </c:pt>
                <c:pt idx="38419">
                  <c:v>645.6098151451</c:v>
                </c:pt>
                <c:pt idx="38420">
                  <c:v>645.79290742389</c:v>
                </c:pt>
                <c:pt idx="38421">
                  <c:v>646.75464415818</c:v>
                </c:pt>
                <c:pt idx="38422">
                  <c:v>642.69820209216</c:v>
                </c:pt>
                <c:pt idx="38423">
                  <c:v>648.92157765615</c:v>
                </c:pt>
                <c:pt idx="38424">
                  <c:v>649.9102008615594</c:v>
                </c:pt>
                <c:pt idx="38425">
                  <c:v>649.7615557912787</c:v>
                </c:pt>
                <c:pt idx="38426">
                  <c:v>643.87944730428</c:v>
                </c:pt>
                <c:pt idx="38427">
                  <c:v>644.9077581352989</c:v>
                </c:pt>
                <c:pt idx="38428">
                  <c:v>645.26654551359</c:v>
                </c:pt>
                <c:pt idx="38429">
                  <c:v>645.9539218512689</c:v>
                </c:pt>
                <c:pt idx="38430">
                  <c:v>647.17704338231</c:v>
                </c:pt>
                <c:pt idx="38431">
                  <c:v>642.55906044011</c:v>
                </c:pt>
                <c:pt idx="38432">
                  <c:v>644.16738707793</c:v>
                </c:pt>
                <c:pt idx="38433">
                  <c:v>644.92734917166</c:v>
                </c:pt>
                <c:pt idx="38434">
                  <c:v>646.00637347207</c:v>
                </c:pt>
                <c:pt idx="38435">
                  <c:v>642.11873075986</c:v>
                </c:pt>
                <c:pt idx="38436">
                  <c:v>642.88288537802</c:v>
                </c:pt>
                <c:pt idx="38437">
                  <c:v>643.47257361367</c:v>
                </c:pt>
                <c:pt idx="38438">
                  <c:v>644.3440034617394</c:v>
                </c:pt>
                <c:pt idx="38439">
                  <c:v>649.01827882823</c:v>
                </c:pt>
                <c:pt idx="38440">
                  <c:v>647.8259984871294</c:v>
                </c:pt>
                <c:pt idx="38441">
                  <c:v>646.5373695175301</c:v>
                </c:pt>
                <c:pt idx="38442">
                  <c:v>645.8912387972794</c:v>
                </c:pt>
                <c:pt idx="38443">
                  <c:v>646.92892357069</c:v>
                </c:pt>
                <c:pt idx="38444">
                  <c:v>644.1476964413594</c:v>
                </c:pt>
                <c:pt idx="38445">
                  <c:v>644.957027318958</c:v>
                </c:pt>
                <c:pt idx="38446">
                  <c:v>646.4379079358994</c:v>
                </c:pt>
                <c:pt idx="38447">
                  <c:v>647.20881856668</c:v>
                </c:pt>
                <c:pt idx="38448">
                  <c:v>644.3823696294094</c:v>
                </c:pt>
                <c:pt idx="38449">
                  <c:v>645.41446470119</c:v>
                </c:pt>
                <c:pt idx="38450">
                  <c:v>647.20118901743</c:v>
                </c:pt>
                <c:pt idx="38451">
                  <c:v>648.15183954159</c:v>
                </c:pt>
                <c:pt idx="38452">
                  <c:v>644.80544509962</c:v>
                </c:pt>
                <c:pt idx="38453">
                  <c:v>646.41302921858</c:v>
                </c:pt>
                <c:pt idx="38454">
                  <c:v>644.8376603962378</c:v>
                </c:pt>
                <c:pt idx="38455">
                  <c:v>645.6279438914378</c:v>
                </c:pt>
                <c:pt idx="38456">
                  <c:v>642.38378845287</c:v>
                </c:pt>
                <c:pt idx="38457">
                  <c:v>644.06773226556</c:v>
                </c:pt>
                <c:pt idx="38458">
                  <c:v>645.49639648929</c:v>
                </c:pt>
                <c:pt idx="38459">
                  <c:v>647.5305976434294</c:v>
                </c:pt>
                <c:pt idx="38460">
                  <c:v>643.9614826900801</c:v>
                </c:pt>
                <c:pt idx="38461">
                  <c:v>645.2239943544</c:v>
                </c:pt>
                <c:pt idx="38462">
                  <c:v>646.72171677561</c:v>
                </c:pt>
                <c:pt idx="38463">
                  <c:v>647.4471746787601</c:v>
                </c:pt>
                <c:pt idx="38464">
                  <c:v>642.3712497729389</c:v>
                </c:pt>
                <c:pt idx="38465">
                  <c:v>642.83093533973</c:v>
                </c:pt>
                <c:pt idx="38466">
                  <c:v>643.00460162922</c:v>
                </c:pt>
                <c:pt idx="38467">
                  <c:v>644.28039149217</c:v>
                </c:pt>
                <c:pt idx="38468">
                  <c:v>641.0274560891394</c:v>
                </c:pt>
                <c:pt idx="38469">
                  <c:v>642.69450085071</c:v>
                </c:pt>
                <c:pt idx="38470">
                  <c:v>643.5073606890301</c:v>
                </c:pt>
                <c:pt idx="38471">
                  <c:v>645.9273943304594</c:v>
                </c:pt>
                <c:pt idx="38472">
                  <c:v>642.8247638456394</c:v>
                </c:pt>
                <c:pt idx="38473">
                  <c:v>643.1620047524788</c:v>
                </c:pt>
                <c:pt idx="38474">
                  <c:v>645.0225275918889</c:v>
                </c:pt>
                <c:pt idx="38475">
                  <c:v>646.79304200593</c:v>
                </c:pt>
                <c:pt idx="38476">
                  <c:v>643.7522721312089</c:v>
                </c:pt>
                <c:pt idx="38477">
                  <c:v>645.75430190366</c:v>
                </c:pt>
                <c:pt idx="38478">
                  <c:v>647.05184566035</c:v>
                </c:pt>
                <c:pt idx="38479">
                  <c:v>647.9054227534489</c:v>
                </c:pt>
                <c:pt idx="38480">
                  <c:v>642.5515677330283</c:v>
                </c:pt>
                <c:pt idx="38481">
                  <c:v>643.79748735115</c:v>
                </c:pt>
                <c:pt idx="38482">
                  <c:v>645.45089605154</c:v>
                </c:pt>
                <c:pt idx="38483">
                  <c:v>647.01370608687</c:v>
                </c:pt>
                <c:pt idx="38484">
                  <c:v>638.78870202626</c:v>
                </c:pt>
                <c:pt idx="38486">
                  <c:v>641.57395170557</c:v>
                </c:pt>
                <c:pt idx="38487">
                  <c:v>644.34348343459</c:v>
                </c:pt>
                <c:pt idx="38489">
                  <c:v>642.69708874149</c:v>
                </c:pt>
                <c:pt idx="38491">
                  <c:v>643.13886186761</c:v>
                </c:pt>
                <c:pt idx="38493">
                  <c:v>641.11708611767</c:v>
                </c:pt>
                <c:pt idx="38494">
                  <c:v>643.590881962121</c:v>
                </c:pt>
                <c:pt idx="38495">
                  <c:v>645.65717263281</c:v>
                </c:pt>
                <c:pt idx="38496">
                  <c:v>644.6128207028601</c:v>
                </c:pt>
                <c:pt idx="38497">
                  <c:v>642.28557013694</c:v>
                </c:pt>
                <c:pt idx="38498">
                  <c:v>644.66019721773</c:v>
                </c:pt>
                <c:pt idx="38499">
                  <c:v>646.3905551284801</c:v>
                </c:pt>
                <c:pt idx="38500">
                  <c:v>643.54334368058</c:v>
                </c:pt>
                <c:pt idx="38501">
                  <c:v>645.3967248412994</c:v>
                </c:pt>
                <c:pt idx="38502">
                  <c:v>641.5270208242478</c:v>
                </c:pt>
                <c:pt idx="38503">
                  <c:v>642.8268443032089</c:v>
                </c:pt>
                <c:pt idx="38504">
                  <c:v>641.0451645881601</c:v>
                </c:pt>
                <c:pt idx="38506">
                  <c:v>642.3226413770201</c:v>
                </c:pt>
                <c:pt idx="38507">
                  <c:v>639.34372366761</c:v>
                </c:pt>
                <c:pt idx="38509">
                  <c:v>643.4175265547788</c:v>
                </c:pt>
                <c:pt idx="38510">
                  <c:v>644.8314516399194</c:v>
                </c:pt>
                <c:pt idx="38511">
                  <c:v>604.21498965075</c:v>
                </c:pt>
                <c:pt idx="38512">
                  <c:v>452.803058702639</c:v>
                </c:pt>
                <c:pt idx="38513">
                  <c:v>454.30758295785</c:v>
                </c:pt>
                <c:pt idx="38514">
                  <c:v>317.5637046591</c:v>
                </c:pt>
                <c:pt idx="38525">
                  <c:v>454.66627935945</c:v>
                </c:pt>
                <c:pt idx="38526">
                  <c:v>599.04969661185</c:v>
                </c:pt>
                <c:pt idx="38527">
                  <c:v>638.64567117882</c:v>
                </c:pt>
                <c:pt idx="38528">
                  <c:v>638.5091155952588</c:v>
                </c:pt>
                <c:pt idx="38529">
                  <c:v>635.7625033701801</c:v>
                </c:pt>
                <c:pt idx="38530">
                  <c:v>638.59550355476</c:v>
                </c:pt>
                <c:pt idx="38531">
                  <c:v>641.3141126314189</c:v>
                </c:pt>
                <c:pt idx="38532">
                  <c:v>638.9043134578405</c:v>
                </c:pt>
                <c:pt idx="38533">
                  <c:v>637.27963168606</c:v>
                </c:pt>
                <c:pt idx="38534">
                  <c:v>639.093970234821</c:v>
                </c:pt>
                <c:pt idx="38535">
                  <c:v>641.3226626290287</c:v>
                </c:pt>
                <c:pt idx="38536">
                  <c:v>643.9664205466</c:v>
                </c:pt>
                <c:pt idx="38537">
                  <c:v>642.32424092911</c:v>
                </c:pt>
                <c:pt idx="38538">
                  <c:v>639.43443037358</c:v>
                </c:pt>
                <c:pt idx="38539">
                  <c:v>639.28962334599</c:v>
                </c:pt>
                <c:pt idx="38540">
                  <c:v>642.4121409832084</c:v>
                </c:pt>
                <c:pt idx="38542">
                  <c:v>642.64624756583</c:v>
                </c:pt>
                <c:pt idx="38543">
                  <c:v>641.8013631203094</c:v>
                </c:pt>
                <c:pt idx="38544">
                  <c:v>638.9633498825187</c:v>
                </c:pt>
                <c:pt idx="38545">
                  <c:v>641.49099912805</c:v>
                </c:pt>
                <c:pt idx="38546">
                  <c:v>644.29568850902</c:v>
                </c:pt>
                <c:pt idx="38547">
                  <c:v>647.00957843873</c:v>
                </c:pt>
                <c:pt idx="38548">
                  <c:v>645.08808579755</c:v>
                </c:pt>
                <c:pt idx="38549">
                  <c:v>639.67313924755</c:v>
                </c:pt>
                <c:pt idx="38550">
                  <c:v>642.4532984743794</c:v>
                </c:pt>
                <c:pt idx="38552">
                  <c:v>644.0556574871289</c:v>
                </c:pt>
                <c:pt idx="38553">
                  <c:v>647.3906568708999</c:v>
                </c:pt>
                <c:pt idx="38554">
                  <c:v>644.31131027207</c:v>
                </c:pt>
                <c:pt idx="38555">
                  <c:v>642.78838374256</c:v>
                </c:pt>
                <c:pt idx="38556">
                  <c:v>645.54379678739</c:v>
                </c:pt>
                <c:pt idx="38557">
                  <c:v>645.68050442874</c:v>
                </c:pt>
                <c:pt idx="38558">
                  <c:v>648.30340096091</c:v>
                </c:pt>
                <c:pt idx="38560">
                  <c:v>643.15537154695</c:v>
                </c:pt>
                <c:pt idx="38561">
                  <c:v>645.4676059837275</c:v>
                </c:pt>
                <c:pt idx="38562">
                  <c:v>643.8206247202883</c:v>
                </c:pt>
                <c:pt idx="38563">
                  <c:v>646.6374024833488</c:v>
                </c:pt>
                <c:pt idx="38564">
                  <c:v>643.6976818618399</c:v>
                </c:pt>
                <c:pt idx="38565">
                  <c:v>647.1345236824486</c:v>
                </c:pt>
                <c:pt idx="38566">
                  <c:v>645.19033538756</c:v>
                </c:pt>
                <c:pt idx="38567">
                  <c:v>648.0344896894801</c:v>
                </c:pt>
                <c:pt idx="38568">
                  <c:v>648.7613168143288</c:v>
                </c:pt>
                <c:pt idx="38569">
                  <c:v>641.8141699251901</c:v>
                </c:pt>
                <c:pt idx="38570">
                  <c:v>649.6667907741901</c:v>
                </c:pt>
                <c:pt idx="38571">
                  <c:v>659.74604146854</c:v>
                </c:pt>
                <c:pt idx="38572">
                  <c:v>662.2353918331601</c:v>
                </c:pt>
                <c:pt idx="38573">
                  <c:v>657.41333752919</c:v>
                </c:pt>
                <c:pt idx="38574">
                  <c:v>657.22545387131</c:v>
                </c:pt>
                <c:pt idx="38575">
                  <c:v>653.7700476884</c:v>
                </c:pt>
                <c:pt idx="38576">
                  <c:v>648.5531118474</c:v>
                </c:pt>
                <c:pt idx="38577">
                  <c:v>647.82854265669</c:v>
                </c:pt>
                <c:pt idx="38578">
                  <c:v>644.78576915962</c:v>
                </c:pt>
                <c:pt idx="38579">
                  <c:v>643.2599634357289</c:v>
                </c:pt>
                <c:pt idx="38580">
                  <c:v>646.01578533425</c:v>
                </c:pt>
                <c:pt idx="38581">
                  <c:v>649.4867176068705</c:v>
                </c:pt>
                <c:pt idx="38582">
                  <c:v>647.78035549703</c:v>
                </c:pt>
                <c:pt idx="38583">
                  <c:v>644.95277241089</c:v>
                </c:pt>
                <c:pt idx="38584">
                  <c:v>647.91190522151</c:v>
                </c:pt>
                <c:pt idx="38585">
                  <c:v>642.97535751327</c:v>
                </c:pt>
                <c:pt idx="38586">
                  <c:v>646.92634720841</c:v>
                </c:pt>
                <c:pt idx="38588">
                  <c:v>644.97136694867</c:v>
                </c:pt>
                <c:pt idx="38589">
                  <c:v>645.31596933983</c:v>
                </c:pt>
                <c:pt idx="38590">
                  <c:v>648.9243097546</c:v>
                </c:pt>
                <c:pt idx="38591">
                  <c:v>652.3281402303701</c:v>
                </c:pt>
                <c:pt idx="38592">
                  <c:v>641.87085849604</c:v>
                </c:pt>
                <c:pt idx="38593">
                  <c:v>644.8680357844378</c:v>
                </c:pt>
                <c:pt idx="38594">
                  <c:v>652.2372371435189</c:v>
                </c:pt>
                <c:pt idx="38595">
                  <c:v>683.5525799112194</c:v>
                </c:pt>
                <c:pt idx="38596">
                  <c:v>729.3925686379289</c:v>
                </c:pt>
                <c:pt idx="38597">
                  <c:v>727.03093658672</c:v>
                </c:pt>
                <c:pt idx="38598">
                  <c:v>728.2366456760705</c:v>
                </c:pt>
                <c:pt idx="38599">
                  <c:v>726.09640351655</c:v>
                </c:pt>
                <c:pt idx="38600">
                  <c:v>725.862984775438</c:v>
                </c:pt>
                <c:pt idx="38601">
                  <c:v>722.4920535113</c:v>
                </c:pt>
                <c:pt idx="38602">
                  <c:v>721.09705126356</c:v>
                </c:pt>
                <c:pt idx="38603">
                  <c:v>726.59899971884</c:v>
                </c:pt>
                <c:pt idx="38604">
                  <c:v>731.8719202832287</c:v>
                </c:pt>
                <c:pt idx="38605">
                  <c:v>734.47741000624</c:v>
                </c:pt>
                <c:pt idx="38606">
                  <c:v>739.53303171785</c:v>
                </c:pt>
                <c:pt idx="38608">
                  <c:v>745.18808640848</c:v>
                </c:pt>
                <c:pt idx="38609">
                  <c:v>737.49410327911</c:v>
                </c:pt>
                <c:pt idx="38610">
                  <c:v>734.83925154982</c:v>
                </c:pt>
                <c:pt idx="38611">
                  <c:v>733.04931614514</c:v>
                </c:pt>
                <c:pt idx="38612">
                  <c:v>728.37082347136</c:v>
                </c:pt>
                <c:pt idx="38614">
                  <c:v>724.8647134034583</c:v>
                </c:pt>
                <c:pt idx="38615">
                  <c:v>719.71680286536</c:v>
                </c:pt>
                <c:pt idx="38616">
                  <c:v>722.31299796913</c:v>
                </c:pt>
                <c:pt idx="38617">
                  <c:v>726.3590469394094</c:v>
                </c:pt>
                <c:pt idx="38618">
                  <c:v>717.8590548973287</c:v>
                </c:pt>
                <c:pt idx="38619">
                  <c:v>721.5574573164288</c:v>
                </c:pt>
                <c:pt idx="38620">
                  <c:v>724.2686438916701</c:v>
                </c:pt>
                <c:pt idx="38621">
                  <c:v>723.2046595607101</c:v>
                </c:pt>
                <c:pt idx="38622">
                  <c:v>716.73318157361</c:v>
                </c:pt>
                <c:pt idx="38625">
                  <c:v>726.22046196238</c:v>
                </c:pt>
                <c:pt idx="38627">
                  <c:v>727.95817950068</c:v>
                </c:pt>
                <c:pt idx="38628">
                  <c:v>735.2269096399499</c:v>
                </c:pt>
                <c:pt idx="38629">
                  <c:v>731.75543689917</c:v>
                </c:pt>
                <c:pt idx="38630">
                  <c:v>709.79015947252</c:v>
                </c:pt>
                <c:pt idx="38631">
                  <c:v>699.2420188057378</c:v>
                </c:pt>
                <c:pt idx="38632">
                  <c:v>693.4716321072301</c:v>
                </c:pt>
                <c:pt idx="38634">
                  <c:v>678.08805417563</c:v>
                </c:pt>
                <c:pt idx="38635">
                  <c:v>663.5414998480201</c:v>
                </c:pt>
                <c:pt idx="38636">
                  <c:v>653.5632908425694</c:v>
                </c:pt>
                <c:pt idx="38637">
                  <c:v>646.528593666121</c:v>
                </c:pt>
                <c:pt idx="38638">
                  <c:v>648.9986119754001</c:v>
                </c:pt>
                <c:pt idx="38639">
                  <c:v>652.61512685653</c:v>
                </c:pt>
                <c:pt idx="38640">
                  <c:v>648.11428473636</c:v>
                </c:pt>
                <c:pt idx="38641">
                  <c:v>647.27970151978</c:v>
                </c:pt>
                <c:pt idx="38642">
                  <c:v>649.349614911908</c:v>
                </c:pt>
                <c:pt idx="38643">
                  <c:v>653.49688062547</c:v>
                </c:pt>
                <c:pt idx="38644">
                  <c:v>652.02889553969</c:v>
                </c:pt>
                <c:pt idx="38645">
                  <c:v>651.1606787237189</c:v>
                </c:pt>
                <c:pt idx="38648">
                  <c:v>654.2059640935194</c:v>
                </c:pt>
                <c:pt idx="38649">
                  <c:v>651.49327931586</c:v>
                </c:pt>
                <c:pt idx="38650">
                  <c:v>651.1662563356289</c:v>
                </c:pt>
                <c:pt idx="38715">
                  <c:v>429.80559632359</c:v>
                </c:pt>
                <c:pt idx="38716">
                  <c:v>537.8551728136189</c:v>
                </c:pt>
                <c:pt idx="38717">
                  <c:v>649.08162665882</c:v>
                </c:pt>
                <c:pt idx="38718">
                  <c:v>651.99130591515</c:v>
                </c:pt>
                <c:pt idx="38719">
                  <c:v>649.3527098187284</c:v>
                </c:pt>
                <c:pt idx="38720">
                  <c:v>648.09130893223</c:v>
                </c:pt>
                <c:pt idx="38721">
                  <c:v>648.86531081739</c:v>
                </c:pt>
                <c:pt idx="38722">
                  <c:v>651.88841228147</c:v>
                </c:pt>
                <c:pt idx="38724">
                  <c:v>648.3861472845088</c:v>
                </c:pt>
                <c:pt idx="38725">
                  <c:v>651.2506573992694</c:v>
                </c:pt>
                <c:pt idx="38726">
                  <c:v>646.57040120315</c:v>
                </c:pt>
                <c:pt idx="38727">
                  <c:v>649.85693945015</c:v>
                </c:pt>
                <c:pt idx="38728">
                  <c:v>647.18938355489</c:v>
                </c:pt>
                <c:pt idx="38729">
                  <c:v>646.095094236171</c:v>
                </c:pt>
                <c:pt idx="38730">
                  <c:v>648.8698258578194</c:v>
                </c:pt>
                <c:pt idx="38731">
                  <c:v>652.3055220240585</c:v>
                </c:pt>
                <c:pt idx="38732">
                  <c:v>647.77057727756</c:v>
                </c:pt>
                <c:pt idx="38733">
                  <c:v>646.28517013571</c:v>
                </c:pt>
                <c:pt idx="38734">
                  <c:v>648.62677805778</c:v>
                </c:pt>
                <c:pt idx="38735">
                  <c:v>647.75836892627</c:v>
                </c:pt>
                <c:pt idx="38737">
                  <c:v>654.571474996891</c:v>
                </c:pt>
                <c:pt idx="38738">
                  <c:v>643.6789181949189</c:v>
                </c:pt>
                <c:pt idx="38739">
                  <c:v>646.4332579158394</c:v>
                </c:pt>
                <c:pt idx="38740">
                  <c:v>649.5412293298994</c:v>
                </c:pt>
                <c:pt idx="38741">
                  <c:v>648.43281654486</c:v>
                </c:pt>
                <c:pt idx="38743">
                  <c:v>648.01533493838</c:v>
                </c:pt>
                <c:pt idx="38744">
                  <c:v>643.9106496452494</c:v>
                </c:pt>
                <c:pt idx="38745">
                  <c:v>646.2461864049283</c:v>
                </c:pt>
                <c:pt idx="38746">
                  <c:v>649.0885229072401</c:v>
                </c:pt>
                <c:pt idx="38747">
                  <c:v>647.53534900633</c:v>
                </c:pt>
                <c:pt idx="38748">
                  <c:v>651.01575792008</c:v>
                </c:pt>
                <c:pt idx="38749">
                  <c:v>622.60881234166</c:v>
                </c:pt>
                <c:pt idx="38750">
                  <c:v>494.7354472773699</c:v>
                </c:pt>
                <c:pt idx="38751">
                  <c:v>496.75478019404</c:v>
                </c:pt>
                <c:pt idx="38752">
                  <c:v>499.6998996342201</c:v>
                </c:pt>
                <c:pt idx="38754">
                  <c:v>499.7133012326491</c:v>
                </c:pt>
                <c:pt idx="38755">
                  <c:v>501.2963361562882</c:v>
                </c:pt>
                <c:pt idx="38756">
                  <c:v>503.3240841136401</c:v>
                </c:pt>
                <c:pt idx="38757">
                  <c:v>495.4183054178888</c:v>
                </c:pt>
                <c:pt idx="38758">
                  <c:v>497.515510480379</c:v>
                </c:pt>
                <c:pt idx="38759">
                  <c:v>499.425814972019</c:v>
                </c:pt>
                <c:pt idx="38760">
                  <c:v>496.9097005656299</c:v>
                </c:pt>
                <c:pt idx="38761">
                  <c:v>498.8911463074296</c:v>
                </c:pt>
                <c:pt idx="38762">
                  <c:v>501.16688483485</c:v>
                </c:pt>
                <c:pt idx="38763">
                  <c:v>498.30973018315</c:v>
                </c:pt>
                <c:pt idx="38765">
                  <c:v>496.8347915383</c:v>
                </c:pt>
                <c:pt idx="38766">
                  <c:v>498.36422159476</c:v>
                </c:pt>
                <c:pt idx="38767">
                  <c:v>495.34476965801</c:v>
                </c:pt>
                <c:pt idx="38768">
                  <c:v>497.23280834266</c:v>
                </c:pt>
                <c:pt idx="38769">
                  <c:v>498.52865211745</c:v>
                </c:pt>
                <c:pt idx="38770">
                  <c:v>498.7352782515491</c:v>
                </c:pt>
                <c:pt idx="38771">
                  <c:v>499.74754733287</c:v>
                </c:pt>
                <c:pt idx="38772">
                  <c:v>501.4239120132291</c:v>
                </c:pt>
                <c:pt idx="38773">
                  <c:v>496.78304689566</c:v>
                </c:pt>
                <c:pt idx="38774">
                  <c:v>494.61286264923</c:v>
                </c:pt>
                <c:pt idx="38775">
                  <c:v>496.7337153572085</c:v>
                </c:pt>
                <c:pt idx="38776">
                  <c:v>498.7572917799801</c:v>
                </c:pt>
                <c:pt idx="38778">
                  <c:v>498.0379627373601</c:v>
                </c:pt>
                <c:pt idx="38779">
                  <c:v>607.4977587661</c:v>
                </c:pt>
                <c:pt idx="38780">
                  <c:v>496.78330111183</c:v>
                </c:pt>
                <c:pt idx="38781">
                  <c:v>493.6791886001601</c:v>
                </c:pt>
                <c:pt idx="38782">
                  <c:v>495.5841795923</c:v>
                </c:pt>
                <c:pt idx="38783">
                  <c:v>604.4954288897586</c:v>
                </c:pt>
                <c:pt idx="38784">
                  <c:v>607.4377287190189</c:v>
                </c:pt>
                <c:pt idx="38785">
                  <c:v>604.9224192104994</c:v>
                </c:pt>
                <c:pt idx="38786">
                  <c:v>607.06677991104</c:v>
                </c:pt>
                <c:pt idx="38787">
                  <c:v>602.93177178112</c:v>
                </c:pt>
                <c:pt idx="38788">
                  <c:v>604.37202281719</c:v>
                </c:pt>
                <c:pt idx="38789">
                  <c:v>602.72733815323</c:v>
                </c:pt>
                <c:pt idx="38790">
                  <c:v>605.94495821364</c:v>
                </c:pt>
                <c:pt idx="38791">
                  <c:v>608.2775962151201</c:v>
                </c:pt>
                <c:pt idx="38792">
                  <c:v>605.8096637260601</c:v>
                </c:pt>
                <c:pt idx="38793">
                  <c:v>607.5946527511905</c:v>
                </c:pt>
                <c:pt idx="38794">
                  <c:v>609.88953194908</c:v>
                </c:pt>
                <c:pt idx="38795">
                  <c:v>611.97666436786</c:v>
                </c:pt>
                <c:pt idx="38796">
                  <c:v>603.88998810167</c:v>
                </c:pt>
                <c:pt idx="38797">
                  <c:v>605.1567094144889</c:v>
                </c:pt>
                <c:pt idx="38798">
                  <c:v>639.51105605749</c:v>
                </c:pt>
                <c:pt idx="38799">
                  <c:v>639.59478900725</c:v>
                </c:pt>
                <c:pt idx="38801">
                  <c:v>641.52376944325</c:v>
                </c:pt>
                <c:pt idx="38802">
                  <c:v>642.9506506788</c:v>
                </c:pt>
                <c:pt idx="38804">
                  <c:v>642.8478106805084</c:v>
                </c:pt>
                <c:pt idx="38805">
                  <c:v>648.79685693353</c:v>
                </c:pt>
                <c:pt idx="38806">
                  <c:v>651.15319693239</c:v>
                </c:pt>
                <c:pt idx="38807">
                  <c:v>648.37194653706</c:v>
                </c:pt>
                <c:pt idx="38808">
                  <c:v>651.1638048830289</c:v>
                </c:pt>
                <c:pt idx="38809">
                  <c:v>653.7373755952701</c:v>
                </c:pt>
                <c:pt idx="38810">
                  <c:v>651.3383162822894</c:v>
                </c:pt>
                <c:pt idx="38811">
                  <c:v>653.22023037527</c:v>
                </c:pt>
                <c:pt idx="38812">
                  <c:v>648.44045367607</c:v>
                </c:pt>
                <c:pt idx="38813">
                  <c:v>648.23397136094</c:v>
                </c:pt>
                <c:pt idx="38814">
                  <c:v>645.907617215238</c:v>
                </c:pt>
                <c:pt idx="38815">
                  <c:v>648.0023255426</c:v>
                </c:pt>
                <c:pt idx="38816">
                  <c:v>649.82366334032</c:v>
                </c:pt>
                <c:pt idx="38817">
                  <c:v>646.58071360236</c:v>
                </c:pt>
                <c:pt idx="38818">
                  <c:v>648.96848514024</c:v>
                </c:pt>
                <c:pt idx="38821">
                  <c:v>646.4984798924801</c:v>
                </c:pt>
                <c:pt idx="38822">
                  <c:v>648.6517548694101</c:v>
                </c:pt>
                <c:pt idx="38824">
                  <c:v>653.00973209535</c:v>
                </c:pt>
                <c:pt idx="38826">
                  <c:v>649.2560230810587</c:v>
                </c:pt>
                <c:pt idx="38827">
                  <c:v>651.1111187154983</c:v>
                </c:pt>
                <c:pt idx="38828">
                  <c:v>644.4420494103794</c:v>
                </c:pt>
                <c:pt idx="38829">
                  <c:v>646.27643735497</c:v>
                </c:pt>
                <c:pt idx="38830">
                  <c:v>647.63944901158</c:v>
                </c:pt>
                <c:pt idx="38831">
                  <c:v>649.92314932968</c:v>
                </c:pt>
                <c:pt idx="38832">
                  <c:v>644.01010033901</c:v>
                </c:pt>
                <c:pt idx="38833">
                  <c:v>645.42491177713</c:v>
                </c:pt>
                <c:pt idx="38834">
                  <c:v>647.5310567649788</c:v>
                </c:pt>
                <c:pt idx="38835">
                  <c:v>647.5500334549089</c:v>
                </c:pt>
                <c:pt idx="38836">
                  <c:v>646.81832821304</c:v>
                </c:pt>
                <c:pt idx="38837">
                  <c:v>645.6174882449201</c:v>
                </c:pt>
                <c:pt idx="38838">
                  <c:v>647.70630774338</c:v>
                </c:pt>
                <c:pt idx="38839">
                  <c:v>645.77408905167</c:v>
                </c:pt>
                <c:pt idx="38840">
                  <c:v>647.62038163201</c:v>
                </c:pt>
                <c:pt idx="38842">
                  <c:v>645.5954616817</c:v>
                </c:pt>
                <c:pt idx="38843">
                  <c:v>647.45590823785</c:v>
                </c:pt>
                <c:pt idx="38844">
                  <c:v>643.9267271608001</c:v>
                </c:pt>
                <c:pt idx="38845">
                  <c:v>645.6879162047101</c:v>
                </c:pt>
                <c:pt idx="38846">
                  <c:v>644.1023138882894</c:v>
                </c:pt>
                <c:pt idx="38847">
                  <c:v>646.6627200239587</c:v>
                </c:pt>
                <c:pt idx="38848">
                  <c:v>646.37596262826</c:v>
                </c:pt>
                <c:pt idx="38849">
                  <c:v>657.24755460516</c:v>
                </c:pt>
                <c:pt idx="38850">
                  <c:v>706.2189264354801</c:v>
                </c:pt>
                <c:pt idx="38851">
                  <c:v>718.5453616125401</c:v>
                </c:pt>
                <c:pt idx="38852">
                  <c:v>732.3463316092001</c:v>
                </c:pt>
                <c:pt idx="38853">
                  <c:v>719.15856411239</c:v>
                </c:pt>
                <c:pt idx="38854">
                  <c:v>721.06828298696</c:v>
                </c:pt>
                <c:pt idx="38855">
                  <c:v>723.6522167690189</c:v>
                </c:pt>
                <c:pt idx="38856">
                  <c:v>723.1876462618001</c:v>
                </c:pt>
                <c:pt idx="38857">
                  <c:v>719.5226668362787</c:v>
                </c:pt>
                <c:pt idx="38858">
                  <c:v>722.3925778823387</c:v>
                </c:pt>
                <c:pt idx="38859">
                  <c:v>724.57307514434</c:v>
                </c:pt>
                <c:pt idx="38860">
                  <c:v>721.9320698464886</c:v>
                </c:pt>
                <c:pt idx="38861">
                  <c:v>723.5231224737694</c:v>
                </c:pt>
                <c:pt idx="38862">
                  <c:v>731.2223884242201</c:v>
                </c:pt>
                <c:pt idx="38863">
                  <c:v>739.35971853795</c:v>
                </c:pt>
                <c:pt idx="38864">
                  <c:v>733.66552260706</c:v>
                </c:pt>
                <c:pt idx="38865">
                  <c:v>723.692551956361</c:v>
                </c:pt>
                <c:pt idx="38866">
                  <c:v>719.64752933763</c:v>
                </c:pt>
                <c:pt idx="38868">
                  <c:v>702.67153078268</c:v>
                </c:pt>
                <c:pt idx="38869">
                  <c:v>703.2072678221489</c:v>
                </c:pt>
                <c:pt idx="38870">
                  <c:v>708.3379577626189</c:v>
                </c:pt>
                <c:pt idx="38871">
                  <c:v>703.4279739215</c:v>
                </c:pt>
                <c:pt idx="38872">
                  <c:v>708.6550590045489</c:v>
                </c:pt>
                <c:pt idx="38873">
                  <c:v>709.432252025068</c:v>
                </c:pt>
                <c:pt idx="38874">
                  <c:v>702.43934121267</c:v>
                </c:pt>
                <c:pt idx="38875">
                  <c:v>695.8543231629185</c:v>
                </c:pt>
                <c:pt idx="38876">
                  <c:v>686.99998127263</c:v>
                </c:pt>
                <c:pt idx="38877">
                  <c:v>652.6311653653999</c:v>
                </c:pt>
                <c:pt idx="38878">
                  <c:v>634.53899347877</c:v>
                </c:pt>
                <c:pt idx="38880">
                  <c:v>649.07604595617</c:v>
                </c:pt>
                <c:pt idx="38881">
                  <c:v>625.13360204765</c:v>
                </c:pt>
                <c:pt idx="38882">
                  <c:v>629.4203541135294</c:v>
                </c:pt>
                <c:pt idx="38883">
                  <c:v>631.826024808788</c:v>
                </c:pt>
                <c:pt idx="38884">
                  <c:v>629.6182268035587</c:v>
                </c:pt>
                <c:pt idx="38885">
                  <c:v>632.33576196158</c:v>
                </c:pt>
                <c:pt idx="38886">
                  <c:v>629.773313774091</c:v>
                </c:pt>
                <c:pt idx="38887">
                  <c:v>625.13819584558</c:v>
                </c:pt>
                <c:pt idx="38888">
                  <c:v>616.3794631694001</c:v>
                </c:pt>
                <c:pt idx="38889">
                  <c:v>608.8296164139978</c:v>
                </c:pt>
                <c:pt idx="38890">
                  <c:v>614.30655757008</c:v>
                </c:pt>
                <c:pt idx="38891">
                  <c:v>627.68165774326</c:v>
                </c:pt>
                <c:pt idx="38892">
                  <c:v>638.32982394774</c:v>
                </c:pt>
                <c:pt idx="38893">
                  <c:v>636.72518855399</c:v>
                </c:pt>
                <c:pt idx="38894">
                  <c:v>637.29784299251</c:v>
                </c:pt>
                <c:pt idx="38895">
                  <c:v>638.7077172335</c:v>
                </c:pt>
                <c:pt idx="38896">
                  <c:v>637.07475277149</c:v>
                </c:pt>
                <c:pt idx="38897">
                  <c:v>634.7940790919</c:v>
                </c:pt>
                <c:pt idx="38898">
                  <c:v>634.52875698339</c:v>
                </c:pt>
                <c:pt idx="38899">
                  <c:v>638.75269320855</c:v>
                </c:pt>
                <c:pt idx="38901">
                  <c:v>643.62458230588</c:v>
                </c:pt>
                <c:pt idx="38902">
                  <c:v>647.2428760625401</c:v>
                </c:pt>
                <c:pt idx="38903">
                  <c:v>645.11070486364</c:v>
                </c:pt>
                <c:pt idx="38904">
                  <c:v>647.8297294982287</c:v>
                </c:pt>
                <c:pt idx="38905">
                  <c:v>649.1671079196401</c:v>
                </c:pt>
                <c:pt idx="38906">
                  <c:v>651.4118062154594</c:v>
                </c:pt>
                <c:pt idx="38907">
                  <c:v>648.65267114951</c:v>
                </c:pt>
                <c:pt idx="38908">
                  <c:v>644.09430077043</c:v>
                </c:pt>
                <c:pt idx="38909">
                  <c:v>644.0589562934088</c:v>
                </c:pt>
                <c:pt idx="38910">
                  <c:v>641.79419173604</c:v>
                </c:pt>
                <c:pt idx="38911">
                  <c:v>643.2474017945889</c:v>
                </c:pt>
                <c:pt idx="38912">
                  <c:v>644.7196214433201</c:v>
                </c:pt>
                <c:pt idx="38913">
                  <c:v>642.3219134587188</c:v>
                </c:pt>
                <c:pt idx="38914">
                  <c:v>644.60801478827</c:v>
                </c:pt>
                <c:pt idx="38915">
                  <c:v>646.54988870058</c:v>
                </c:pt>
                <c:pt idx="38916">
                  <c:v>673.0910464864501</c:v>
                </c:pt>
                <c:pt idx="38917">
                  <c:v>693.31117284983</c:v>
                </c:pt>
                <c:pt idx="38918">
                  <c:v>714.4676647560487</c:v>
                </c:pt>
                <c:pt idx="38919">
                  <c:v>729.98298346632</c:v>
                </c:pt>
                <c:pt idx="38921">
                  <c:v>733.11558630248</c:v>
                </c:pt>
                <c:pt idx="38922">
                  <c:v>726.3992649997087</c:v>
                </c:pt>
                <c:pt idx="38923">
                  <c:v>724.9222281561389</c:v>
                </c:pt>
                <c:pt idx="38924">
                  <c:v>718.59432395204</c:v>
                </c:pt>
                <c:pt idx="38925">
                  <c:v>719.3335370144794</c:v>
                </c:pt>
                <c:pt idx="38926">
                  <c:v>719.66407967874</c:v>
                </c:pt>
                <c:pt idx="38927">
                  <c:v>722.09631469803</c:v>
                </c:pt>
                <c:pt idx="38928">
                  <c:v>718.4262120136789</c:v>
                </c:pt>
                <c:pt idx="38929">
                  <c:v>719.3121582567801</c:v>
                </c:pt>
                <c:pt idx="38930">
                  <c:v>716.9643262803494</c:v>
                </c:pt>
                <c:pt idx="38931">
                  <c:v>713.4451370552994</c:v>
                </c:pt>
                <c:pt idx="38932">
                  <c:v>716.1505788798501</c:v>
                </c:pt>
                <c:pt idx="38933">
                  <c:v>716.67405330949</c:v>
                </c:pt>
                <c:pt idx="38934">
                  <c:v>718.61705323207</c:v>
                </c:pt>
                <c:pt idx="38935">
                  <c:v>715.50598195742</c:v>
                </c:pt>
                <c:pt idx="38936">
                  <c:v>716.90934702419</c:v>
                </c:pt>
                <c:pt idx="38937">
                  <c:v>718.79008176429</c:v>
                </c:pt>
                <c:pt idx="38939">
                  <c:v>713.47873205315</c:v>
                </c:pt>
                <c:pt idx="38940">
                  <c:v>714.98945745881</c:v>
                </c:pt>
                <c:pt idx="38941">
                  <c:v>717.4620554243683</c:v>
                </c:pt>
                <c:pt idx="38942">
                  <c:v>718.9527344208001</c:v>
                </c:pt>
                <c:pt idx="38943">
                  <c:v>715.852397185427</c:v>
                </c:pt>
                <c:pt idx="38944">
                  <c:v>718.9669205724189</c:v>
                </c:pt>
                <c:pt idx="38946">
                  <c:v>722.2456126819586</c:v>
                </c:pt>
                <c:pt idx="38947">
                  <c:v>715.72853839578</c:v>
                </c:pt>
                <c:pt idx="38948">
                  <c:v>719.56604871782</c:v>
                </c:pt>
                <c:pt idx="38949">
                  <c:v>734.3208174404188</c:v>
                </c:pt>
                <c:pt idx="38950">
                  <c:v>717.46339253196</c:v>
                </c:pt>
                <c:pt idx="38951">
                  <c:v>679.4171907575301</c:v>
                </c:pt>
                <c:pt idx="38952">
                  <c:v>648.91047720481</c:v>
                </c:pt>
                <c:pt idx="38953">
                  <c:v>646.14330524785</c:v>
                </c:pt>
                <c:pt idx="38954">
                  <c:v>644.50511492063</c:v>
                </c:pt>
                <c:pt idx="38955">
                  <c:v>641.9161230232078</c:v>
                </c:pt>
                <c:pt idx="38956">
                  <c:v>643.26231216238</c:v>
                </c:pt>
                <c:pt idx="38957">
                  <c:v>645.0122181464787</c:v>
                </c:pt>
                <c:pt idx="38958">
                  <c:v>647.5140520514001</c:v>
                </c:pt>
                <c:pt idx="38959">
                  <c:v>644.6660849907194</c:v>
                </c:pt>
                <c:pt idx="38960">
                  <c:v>646.05980867637</c:v>
                </c:pt>
                <c:pt idx="38961">
                  <c:v>649.1153295545801</c:v>
                </c:pt>
                <c:pt idx="38962">
                  <c:v>643.95320266062</c:v>
                </c:pt>
                <c:pt idx="39035">
                  <c:v>528.72916536905</c:v>
                </c:pt>
                <c:pt idx="39036">
                  <c:v>643.1039877550201</c:v>
                </c:pt>
                <c:pt idx="39037">
                  <c:v>643.65859511886</c:v>
                </c:pt>
                <c:pt idx="39038">
                  <c:v>641.673973624301</c:v>
                </c:pt>
                <c:pt idx="39039">
                  <c:v>638.51967300884</c:v>
                </c:pt>
                <c:pt idx="39040">
                  <c:v>639.56851725504</c:v>
                </c:pt>
                <c:pt idx="39041">
                  <c:v>639.85433436954</c:v>
                </c:pt>
                <c:pt idx="39042">
                  <c:v>641.05388809584</c:v>
                </c:pt>
                <c:pt idx="39043">
                  <c:v>637.50493187232</c:v>
                </c:pt>
                <c:pt idx="39044">
                  <c:v>636.82734494329</c:v>
                </c:pt>
                <c:pt idx="39045">
                  <c:v>635.05031080167</c:v>
                </c:pt>
                <c:pt idx="39046">
                  <c:v>636.0095250042187</c:v>
                </c:pt>
                <c:pt idx="39047">
                  <c:v>631.39771752901</c:v>
                </c:pt>
                <c:pt idx="39048">
                  <c:v>637.17065540997</c:v>
                </c:pt>
                <c:pt idx="39049">
                  <c:v>637.7648301829089</c:v>
                </c:pt>
                <c:pt idx="39050">
                  <c:v>639.21838950113</c:v>
                </c:pt>
                <c:pt idx="39051">
                  <c:v>634.9125539950383</c:v>
                </c:pt>
                <c:pt idx="39052">
                  <c:v>635.2292910347701</c:v>
                </c:pt>
                <c:pt idx="39053">
                  <c:v>633.08550239691</c:v>
                </c:pt>
                <c:pt idx="39054">
                  <c:v>633.6962334929287</c:v>
                </c:pt>
                <c:pt idx="39056">
                  <c:v>634.0307120325199</c:v>
                </c:pt>
                <c:pt idx="39057">
                  <c:v>636.9144937283</c:v>
                </c:pt>
                <c:pt idx="39058">
                  <c:v>636.97444546471</c:v>
                </c:pt>
                <c:pt idx="39059">
                  <c:v>637.69588130211</c:v>
                </c:pt>
                <c:pt idx="39060">
                  <c:v>634.59223603793</c:v>
                </c:pt>
                <c:pt idx="39061">
                  <c:v>631.8595563121294</c:v>
                </c:pt>
                <c:pt idx="39062">
                  <c:v>632.3592047291394</c:v>
                </c:pt>
                <c:pt idx="39063">
                  <c:v>633.04992405138</c:v>
                </c:pt>
                <c:pt idx="39064">
                  <c:v>629.31376672908</c:v>
                </c:pt>
                <c:pt idx="39066">
                  <c:v>636.5824241882387</c:v>
                </c:pt>
                <c:pt idx="39067">
                  <c:v>636.9128868911394</c:v>
                </c:pt>
                <c:pt idx="39068">
                  <c:v>638.1728223792301</c:v>
                </c:pt>
                <c:pt idx="39071">
                  <c:v>631.08890679029</c:v>
                </c:pt>
                <c:pt idx="39072">
                  <c:v>631.3447528453094</c:v>
                </c:pt>
                <c:pt idx="39073">
                  <c:v>637.65846468609</c:v>
                </c:pt>
                <c:pt idx="39074">
                  <c:v>634.59343176758</c:v>
                </c:pt>
                <c:pt idx="39075">
                  <c:v>633.8814490483201</c:v>
                </c:pt>
                <c:pt idx="39076">
                  <c:v>634.9201915830294</c:v>
                </c:pt>
                <c:pt idx="39077">
                  <c:v>632.2550264502</c:v>
                </c:pt>
                <c:pt idx="39078">
                  <c:v>629.00940372638</c:v>
                </c:pt>
                <c:pt idx="39079">
                  <c:v>629.08573281227</c:v>
                </c:pt>
                <c:pt idx="39080">
                  <c:v>629.9405272308999</c:v>
                </c:pt>
                <c:pt idx="39081">
                  <c:v>635.1699600651099</c:v>
                </c:pt>
                <c:pt idx="39082">
                  <c:v>635.7196828328</c:v>
                </c:pt>
                <c:pt idx="39083">
                  <c:v>632.04107931149</c:v>
                </c:pt>
                <c:pt idx="39084">
                  <c:v>632.18477755574</c:v>
                </c:pt>
                <c:pt idx="39087">
                  <c:v>631.2542122833494</c:v>
                </c:pt>
                <c:pt idx="39088">
                  <c:v>626.63518052658</c:v>
                </c:pt>
                <c:pt idx="39089">
                  <c:v>628.00659895286</c:v>
                </c:pt>
                <c:pt idx="39090">
                  <c:v>628.5526286937975</c:v>
                </c:pt>
                <c:pt idx="39092">
                  <c:v>631.0394068923288</c:v>
                </c:pt>
                <c:pt idx="39093">
                  <c:v>628.9609631803883</c:v>
                </c:pt>
                <c:pt idx="39097">
                  <c:v>627.0490024964694</c:v>
                </c:pt>
                <c:pt idx="39098">
                  <c:v>626.8129621942171</c:v>
                </c:pt>
                <c:pt idx="39099">
                  <c:v>627.17201274276</c:v>
                </c:pt>
                <c:pt idx="39100">
                  <c:v>637.6862861182801</c:v>
                </c:pt>
                <c:pt idx="39101">
                  <c:v>678.53584162967</c:v>
                </c:pt>
                <c:pt idx="39103">
                  <c:v>705.9232824325194</c:v>
                </c:pt>
                <c:pt idx="39104">
                  <c:v>705.4211128219978</c:v>
                </c:pt>
                <c:pt idx="39105">
                  <c:v>703.75601150783</c:v>
                </c:pt>
                <c:pt idx="39106">
                  <c:v>705.01946014682</c:v>
                </c:pt>
                <c:pt idx="39108">
                  <c:v>702.36848485756</c:v>
                </c:pt>
                <c:pt idx="39110">
                  <c:v>712.6715113575605</c:v>
                </c:pt>
                <c:pt idx="39111">
                  <c:v>711.8425183657178</c:v>
                </c:pt>
                <c:pt idx="39112">
                  <c:v>687.10488719967</c:v>
                </c:pt>
                <c:pt idx="39115">
                  <c:v>624.10302954243</c:v>
                </c:pt>
                <c:pt idx="39116">
                  <c:v>623.77946633183</c:v>
                </c:pt>
                <c:pt idx="39117">
                  <c:v>618.57835309741</c:v>
                </c:pt>
                <c:pt idx="39118">
                  <c:v>619.5692991883487</c:v>
                </c:pt>
                <c:pt idx="39119">
                  <c:v>619.68333612945</c:v>
                </c:pt>
                <c:pt idx="39120">
                  <c:v>625.66243521221</c:v>
                </c:pt>
                <c:pt idx="39121">
                  <c:v>625.86975327341</c:v>
                </c:pt>
                <c:pt idx="39124">
                  <c:v>621.04497868996</c:v>
                </c:pt>
                <c:pt idx="39125">
                  <c:v>622.9453631060601</c:v>
                </c:pt>
                <c:pt idx="39126">
                  <c:v>622.56511007236</c:v>
                </c:pt>
                <c:pt idx="39127">
                  <c:v>619.10088965645</c:v>
                </c:pt>
                <c:pt idx="39128">
                  <c:v>619.91073183765</c:v>
                </c:pt>
                <c:pt idx="39129">
                  <c:v>619.79768604175</c:v>
                </c:pt>
                <c:pt idx="39131">
                  <c:v>622.1154612556501</c:v>
                </c:pt>
                <c:pt idx="39132">
                  <c:v>619.50592823062</c:v>
                </c:pt>
                <c:pt idx="39135">
                  <c:v>622.55848474523</c:v>
                </c:pt>
                <c:pt idx="39136">
                  <c:v>616.5325800120594</c:v>
                </c:pt>
                <c:pt idx="39137">
                  <c:v>617.62417992922</c:v>
                </c:pt>
                <c:pt idx="39138">
                  <c:v>617.673990545111</c:v>
                </c:pt>
                <c:pt idx="39139">
                  <c:v>619.54537230966</c:v>
                </c:pt>
                <c:pt idx="39141">
                  <c:v>616.65654763747</c:v>
                </c:pt>
                <c:pt idx="39142">
                  <c:v>617.90368321081</c:v>
                </c:pt>
                <c:pt idx="39143">
                  <c:v>619.4596844931187</c:v>
                </c:pt>
                <c:pt idx="39144">
                  <c:v>617.92833808185</c:v>
                </c:pt>
                <c:pt idx="39145">
                  <c:v>614.13839535839</c:v>
                </c:pt>
                <c:pt idx="39146">
                  <c:v>615.71864489954</c:v>
                </c:pt>
                <c:pt idx="39147">
                  <c:v>616.68883459407</c:v>
                </c:pt>
                <c:pt idx="39174">
                  <c:v>602.64402336687</c:v>
                </c:pt>
                <c:pt idx="39175">
                  <c:v>603.62320324188</c:v>
                </c:pt>
                <c:pt idx="39176">
                  <c:v>599.89942500185</c:v>
                </c:pt>
                <c:pt idx="39177">
                  <c:v>601.14498440415</c:v>
                </c:pt>
                <c:pt idx="39178">
                  <c:v>602.4643215887394</c:v>
                </c:pt>
                <c:pt idx="39179">
                  <c:v>603.36041154286</c:v>
                </c:pt>
                <c:pt idx="39181">
                  <c:v>599.35138423956</c:v>
                </c:pt>
                <c:pt idx="39183">
                  <c:v>601.3602921639377</c:v>
                </c:pt>
                <c:pt idx="39184">
                  <c:v>597.9619439763</c:v>
                </c:pt>
                <c:pt idx="39185">
                  <c:v>594.6642274717487</c:v>
                </c:pt>
                <c:pt idx="39186">
                  <c:v>595.16118085466</c:v>
                </c:pt>
                <c:pt idx="39187">
                  <c:v>596.67830060187</c:v>
                </c:pt>
                <c:pt idx="39188">
                  <c:v>593.94839026245</c:v>
                </c:pt>
                <c:pt idx="39189">
                  <c:v>595.3378197775501</c:v>
                </c:pt>
                <c:pt idx="39190">
                  <c:v>597.33977567703</c:v>
                </c:pt>
                <c:pt idx="39191">
                  <c:v>598.3441481199486</c:v>
                </c:pt>
                <c:pt idx="39192">
                  <c:v>594.6802686241</c:v>
                </c:pt>
                <c:pt idx="39193">
                  <c:v>596.78585903932</c:v>
                </c:pt>
                <c:pt idx="39194">
                  <c:v>489.87445082679</c:v>
                </c:pt>
                <c:pt idx="39195">
                  <c:v>443.6187024532499</c:v>
                </c:pt>
                <c:pt idx="39196">
                  <c:v>441.15525951464</c:v>
                </c:pt>
                <c:pt idx="39197">
                  <c:v>314.66683778964</c:v>
                </c:pt>
                <c:pt idx="39202">
                  <c:v>293.2962777750889</c:v>
                </c:pt>
                <c:pt idx="39203">
                  <c:v>447.88150368531</c:v>
                </c:pt>
                <c:pt idx="39204">
                  <c:v>449.030750328599</c:v>
                </c:pt>
                <c:pt idx="39233">
                  <c:v>456.939647454999</c:v>
                </c:pt>
                <c:pt idx="39234">
                  <c:v>546.02249125462</c:v>
                </c:pt>
                <c:pt idx="39235">
                  <c:v>591.82502257849</c:v>
                </c:pt>
                <c:pt idx="39236">
                  <c:v>593.3092663692294</c:v>
                </c:pt>
                <c:pt idx="39237">
                  <c:v>594.98757503989</c:v>
                </c:pt>
                <c:pt idx="39238">
                  <c:v>592.9772287352278</c:v>
                </c:pt>
                <c:pt idx="39239">
                  <c:v>594.3564343358994</c:v>
                </c:pt>
                <c:pt idx="39240">
                  <c:v>595.81383724517</c:v>
                </c:pt>
                <c:pt idx="39241">
                  <c:v>595.72394149991</c:v>
                </c:pt>
                <c:pt idx="39242">
                  <c:v>593.19402914782</c:v>
                </c:pt>
                <c:pt idx="39243">
                  <c:v>594.8942149034689</c:v>
                </c:pt>
                <c:pt idx="39244">
                  <c:v>592.0873077812901</c:v>
                </c:pt>
                <c:pt idx="39245">
                  <c:v>593.20642851607</c:v>
                </c:pt>
                <c:pt idx="39247">
                  <c:v>592.38442327709</c:v>
                </c:pt>
                <c:pt idx="39248">
                  <c:v>593.53652952826</c:v>
                </c:pt>
                <c:pt idx="39249">
                  <c:v>592.91814034229</c:v>
                </c:pt>
                <c:pt idx="39250">
                  <c:v>595.21734100187</c:v>
                </c:pt>
                <c:pt idx="39251">
                  <c:v>592.42438833047</c:v>
                </c:pt>
                <c:pt idx="39252">
                  <c:v>594.44851133788</c:v>
                </c:pt>
                <c:pt idx="39253">
                  <c:v>595.9396156194289</c:v>
                </c:pt>
                <c:pt idx="39254">
                  <c:v>593.2287430323</c:v>
                </c:pt>
                <c:pt idx="39255">
                  <c:v>595.75427677418</c:v>
                </c:pt>
                <c:pt idx="39256">
                  <c:v>595.4199423159189</c:v>
                </c:pt>
                <c:pt idx="39257">
                  <c:v>597.4606206064889</c:v>
                </c:pt>
                <c:pt idx="39258">
                  <c:v>595.2729920633305</c:v>
                </c:pt>
                <c:pt idx="39259">
                  <c:v>594.70801256071</c:v>
                </c:pt>
                <c:pt idx="39260">
                  <c:v>662.9345242964594</c:v>
                </c:pt>
                <c:pt idx="39261">
                  <c:v>667.7806116433101</c:v>
                </c:pt>
                <c:pt idx="39263">
                  <c:v>664.7667923288</c:v>
                </c:pt>
                <c:pt idx="39264">
                  <c:v>666.4176838928078</c:v>
                </c:pt>
                <c:pt idx="39265">
                  <c:v>668.54572217997</c:v>
                </c:pt>
                <c:pt idx="39266">
                  <c:v>669.64388624415</c:v>
                </c:pt>
                <c:pt idx="39267">
                  <c:v>668.2576041374087</c:v>
                </c:pt>
                <c:pt idx="39268">
                  <c:v>671.2614250169901</c:v>
                </c:pt>
                <c:pt idx="39270">
                  <c:v>675.81669555563</c:v>
                </c:pt>
                <c:pt idx="39271">
                  <c:v>673.51053763449</c:v>
                </c:pt>
                <c:pt idx="39272">
                  <c:v>681.60050225518</c:v>
                </c:pt>
                <c:pt idx="39273">
                  <c:v>686.2773738923901</c:v>
                </c:pt>
                <c:pt idx="39274">
                  <c:v>685.00197612013</c:v>
                </c:pt>
                <c:pt idx="39275">
                  <c:v>667.21069004473</c:v>
                </c:pt>
                <c:pt idx="39276">
                  <c:v>643.4794887364705</c:v>
                </c:pt>
                <c:pt idx="39277">
                  <c:v>608.4311499540394</c:v>
                </c:pt>
                <c:pt idx="39279">
                  <c:v>597.5812284800282</c:v>
                </c:pt>
                <c:pt idx="39281">
                  <c:v>603.4318590983594</c:v>
                </c:pt>
                <c:pt idx="39282">
                  <c:v>605.57944357442</c:v>
                </c:pt>
                <c:pt idx="39283">
                  <c:v>601.32989558028</c:v>
                </c:pt>
                <c:pt idx="39284">
                  <c:v>602.72783780797</c:v>
                </c:pt>
                <c:pt idx="39285">
                  <c:v>605.20769283719</c:v>
                </c:pt>
                <c:pt idx="39286">
                  <c:v>608.22027192898</c:v>
                </c:pt>
                <c:pt idx="39288">
                  <c:v>602.9479841042079</c:v>
                </c:pt>
                <c:pt idx="39289">
                  <c:v>603.427563785437</c:v>
                </c:pt>
                <c:pt idx="39290">
                  <c:v>605.67099120546</c:v>
                </c:pt>
                <c:pt idx="39291">
                  <c:v>608.39812122537</c:v>
                </c:pt>
                <c:pt idx="39292">
                  <c:v>607.0172599418601</c:v>
                </c:pt>
                <c:pt idx="39293">
                  <c:v>609.017169135358</c:v>
                </c:pt>
                <c:pt idx="39294">
                  <c:v>609.82082405653</c:v>
                </c:pt>
                <c:pt idx="39295">
                  <c:v>611.7070902859188</c:v>
                </c:pt>
                <c:pt idx="39296">
                  <c:v>609.8378331142484</c:v>
                </c:pt>
                <c:pt idx="39297">
                  <c:v>612.08064717167</c:v>
                </c:pt>
                <c:pt idx="39298">
                  <c:v>614.84105194628</c:v>
                </c:pt>
                <c:pt idx="39299">
                  <c:v>359.7348608855</c:v>
                </c:pt>
                <c:pt idx="39340">
                  <c:v>246.91744367139</c:v>
                </c:pt>
                <c:pt idx="39341">
                  <c:v>613.6972601739989</c:v>
                </c:pt>
                <c:pt idx="39342">
                  <c:v>608.5016987529087</c:v>
                </c:pt>
                <c:pt idx="39343">
                  <c:v>611.0458573022094</c:v>
                </c:pt>
                <c:pt idx="39344">
                  <c:v>613.1542807907388</c:v>
                </c:pt>
                <c:pt idx="39345">
                  <c:v>615.67872322135</c:v>
                </c:pt>
                <c:pt idx="39346">
                  <c:v>613.2919434867099</c:v>
                </c:pt>
                <c:pt idx="39347">
                  <c:v>615.9002961730394</c:v>
                </c:pt>
                <c:pt idx="39348">
                  <c:v>615.47173750927</c:v>
                </c:pt>
                <c:pt idx="39349">
                  <c:v>617.6591016627701</c:v>
                </c:pt>
                <c:pt idx="39350">
                  <c:v>615.59592602089</c:v>
                </c:pt>
                <c:pt idx="39351">
                  <c:v>618.0064198871801</c:v>
                </c:pt>
                <c:pt idx="39353">
                  <c:v>616.6694388042494</c:v>
                </c:pt>
                <c:pt idx="39354">
                  <c:v>616.08848155273</c:v>
                </c:pt>
                <c:pt idx="39355">
                  <c:v>614.07682763389</c:v>
                </c:pt>
                <c:pt idx="39356">
                  <c:v>616.1409638004586</c:v>
                </c:pt>
                <c:pt idx="39357">
                  <c:v>618.8770523312394</c:v>
                </c:pt>
                <c:pt idx="39358">
                  <c:v>616.85935856662</c:v>
                </c:pt>
                <c:pt idx="39359">
                  <c:v>618.6239601851994</c:v>
                </c:pt>
                <c:pt idx="39360">
                  <c:v>617.9650877985794</c:v>
                </c:pt>
                <c:pt idx="39361">
                  <c:v>619.08971655484</c:v>
                </c:pt>
                <c:pt idx="39362">
                  <c:v>622.17253076158</c:v>
                </c:pt>
                <c:pt idx="39363">
                  <c:v>619.38510677136</c:v>
                </c:pt>
                <c:pt idx="39364">
                  <c:v>621.718730267</c:v>
                </c:pt>
                <c:pt idx="39365">
                  <c:v>623.6320527284494</c:v>
                </c:pt>
                <c:pt idx="39366">
                  <c:v>619.83384603469</c:v>
                </c:pt>
                <c:pt idx="39367">
                  <c:v>614.16067180604</c:v>
                </c:pt>
                <c:pt idx="39368">
                  <c:v>617.02933678087</c:v>
                </c:pt>
                <c:pt idx="39369">
                  <c:v>618.2752247507599</c:v>
                </c:pt>
                <c:pt idx="39371">
                  <c:v>622.32247775052</c:v>
                </c:pt>
                <c:pt idx="39372">
                  <c:v>619.2669218556994</c:v>
                </c:pt>
                <c:pt idx="39374">
                  <c:v>621.05317696626</c:v>
                </c:pt>
                <c:pt idx="39375">
                  <c:v>623.09708866372</c:v>
                </c:pt>
                <c:pt idx="39376">
                  <c:v>621.4302164634883</c:v>
                </c:pt>
                <c:pt idx="39377">
                  <c:v>622.78039032329</c:v>
                </c:pt>
                <c:pt idx="39379">
                  <c:v>619.00675727837</c:v>
                </c:pt>
                <c:pt idx="39381">
                  <c:v>618.5380651398</c:v>
                </c:pt>
                <c:pt idx="39383">
                  <c:v>623.1716427803</c:v>
                </c:pt>
                <c:pt idx="39384">
                  <c:v>624.22368177212</c:v>
                </c:pt>
                <c:pt idx="39385">
                  <c:v>622.2584317239</c:v>
                </c:pt>
                <c:pt idx="39386">
                  <c:v>622.078014269271</c:v>
                </c:pt>
                <c:pt idx="39387">
                  <c:v>624.302692312968</c:v>
                </c:pt>
                <c:pt idx="39388">
                  <c:v>621.6574504677201</c:v>
                </c:pt>
                <c:pt idx="39389">
                  <c:v>624.5045605277</c:v>
                </c:pt>
                <c:pt idx="39390">
                  <c:v>626.05553632177</c:v>
                </c:pt>
                <c:pt idx="39391">
                  <c:v>625.6671682313494</c:v>
                </c:pt>
                <c:pt idx="39392">
                  <c:v>621.3701912433701</c:v>
                </c:pt>
                <c:pt idx="39393">
                  <c:v>619.9433467726</c:v>
                </c:pt>
                <c:pt idx="39394">
                  <c:v>621.8525603965078</c:v>
                </c:pt>
                <c:pt idx="39395">
                  <c:v>623.81929459887</c:v>
                </c:pt>
                <c:pt idx="39396">
                  <c:v>624.99551693364</c:v>
                </c:pt>
                <c:pt idx="39397">
                  <c:v>623.02533001851</c:v>
                </c:pt>
                <c:pt idx="39398">
                  <c:v>625.3481524231694</c:v>
                </c:pt>
                <c:pt idx="39399">
                  <c:v>625.71480399899</c:v>
                </c:pt>
                <c:pt idx="39400">
                  <c:v>626.48325302384</c:v>
                </c:pt>
                <c:pt idx="39401">
                  <c:v>628.29854533266</c:v>
                </c:pt>
                <c:pt idx="39402">
                  <c:v>625.39409941603</c:v>
                </c:pt>
                <c:pt idx="39403">
                  <c:v>626.02347145615</c:v>
                </c:pt>
                <c:pt idx="39404">
                  <c:v>628.12349686102</c:v>
                </c:pt>
                <c:pt idx="39405">
                  <c:v>624.89085634381</c:v>
                </c:pt>
                <c:pt idx="39406">
                  <c:v>625.1886152756</c:v>
                </c:pt>
                <c:pt idx="39408">
                  <c:v>622.53087971414</c:v>
                </c:pt>
                <c:pt idx="39409">
                  <c:v>623.45997093062</c:v>
                </c:pt>
                <c:pt idx="39410">
                  <c:v>624.88215202716</c:v>
                </c:pt>
                <c:pt idx="39411">
                  <c:v>623.7921747945094</c:v>
                </c:pt>
                <c:pt idx="39412">
                  <c:v>635.1585284815986</c:v>
                </c:pt>
                <c:pt idx="39413">
                  <c:v>698.78110577291</c:v>
                </c:pt>
                <c:pt idx="39414">
                  <c:v>713.81888906564</c:v>
                </c:pt>
                <c:pt idx="39415">
                  <c:v>706.18365343953</c:v>
                </c:pt>
                <c:pt idx="39416">
                  <c:v>703.262559724119</c:v>
                </c:pt>
                <c:pt idx="39417">
                  <c:v>698.95001236836</c:v>
                </c:pt>
                <c:pt idx="39419">
                  <c:v>701.8027188021488</c:v>
                </c:pt>
                <c:pt idx="39420">
                  <c:v>702.78935438241</c:v>
                </c:pt>
                <c:pt idx="39421">
                  <c:v>703.3512787802377</c:v>
                </c:pt>
                <c:pt idx="39422">
                  <c:v>693.7630934895201</c:v>
                </c:pt>
                <c:pt idx="39423">
                  <c:v>692.2918045152805</c:v>
                </c:pt>
                <c:pt idx="39424">
                  <c:v>694.92865407089</c:v>
                </c:pt>
                <c:pt idx="39425">
                  <c:v>696.9155943234794</c:v>
                </c:pt>
                <c:pt idx="39426">
                  <c:v>698.6673936944184</c:v>
                </c:pt>
                <c:pt idx="39427">
                  <c:v>695.5116103607201</c:v>
                </c:pt>
                <c:pt idx="39428">
                  <c:v>698.5521779422294</c:v>
                </c:pt>
                <c:pt idx="39429">
                  <c:v>699.30547896187</c:v>
                </c:pt>
                <c:pt idx="39430">
                  <c:v>699.7563672567201</c:v>
                </c:pt>
                <c:pt idx="39432">
                  <c:v>703.4694686856486</c:v>
                </c:pt>
                <c:pt idx="39433">
                  <c:v>713.70039445373</c:v>
                </c:pt>
                <c:pt idx="39434">
                  <c:v>706.62045667456</c:v>
                </c:pt>
                <c:pt idx="39435">
                  <c:v>695.763777927551</c:v>
                </c:pt>
                <c:pt idx="39436">
                  <c:v>679.28017151522</c:v>
                </c:pt>
                <c:pt idx="39437">
                  <c:v>654.4421392939179</c:v>
                </c:pt>
                <c:pt idx="39439">
                  <c:v>625.7190290319394</c:v>
                </c:pt>
                <c:pt idx="39440">
                  <c:v>626.989554546</c:v>
                </c:pt>
                <c:pt idx="39441">
                  <c:v>628.35697296076</c:v>
                </c:pt>
                <c:pt idx="39442">
                  <c:v>624.65125168816</c:v>
                </c:pt>
                <c:pt idx="39443">
                  <c:v>626.4268046321</c:v>
                </c:pt>
                <c:pt idx="39444">
                  <c:v>627.1942505081</c:v>
                </c:pt>
                <c:pt idx="39445">
                  <c:v>628.2118630019594</c:v>
                </c:pt>
                <c:pt idx="39446">
                  <c:v>629.38742350009</c:v>
                </c:pt>
                <c:pt idx="39447">
                  <c:v>623.3772400938186</c:v>
                </c:pt>
                <c:pt idx="39448">
                  <c:v>625.3185089063201</c:v>
                </c:pt>
                <c:pt idx="39449">
                  <c:v>626.9181343825701</c:v>
                </c:pt>
                <c:pt idx="39450">
                  <c:v>627.7188013352601</c:v>
                </c:pt>
                <c:pt idx="39451">
                  <c:v>628.9934931982001</c:v>
                </c:pt>
                <c:pt idx="39452">
                  <c:v>626.0570096093201</c:v>
                </c:pt>
                <c:pt idx="39453">
                  <c:v>627.48491927213</c:v>
                </c:pt>
                <c:pt idx="39454">
                  <c:v>628.34298364658</c:v>
                </c:pt>
                <c:pt idx="39456">
                  <c:v>628.4015748332289</c:v>
                </c:pt>
                <c:pt idx="39457">
                  <c:v>625.5102599439489</c:v>
                </c:pt>
                <c:pt idx="39458">
                  <c:v>626.50209830108</c:v>
                </c:pt>
                <c:pt idx="39459">
                  <c:v>627.75723464085</c:v>
                </c:pt>
                <c:pt idx="39460">
                  <c:v>628.5807645325</c:v>
                </c:pt>
                <c:pt idx="39461">
                  <c:v>629.54893829477</c:v>
                </c:pt>
                <c:pt idx="39462">
                  <c:v>636.74498969669</c:v>
                </c:pt>
                <c:pt idx="39464">
                  <c:v>631.9412232763</c:v>
                </c:pt>
                <c:pt idx="39465">
                  <c:v>632.9017170657</c:v>
                </c:pt>
                <c:pt idx="39466">
                  <c:v>634.8923200509089</c:v>
                </c:pt>
                <c:pt idx="39467">
                  <c:v>637.24348557911</c:v>
                </c:pt>
                <c:pt idx="39468">
                  <c:v>633.2932832956405</c:v>
                </c:pt>
                <c:pt idx="39469">
                  <c:v>631.22525114701</c:v>
                </c:pt>
                <c:pt idx="39470">
                  <c:v>632.1669681260094</c:v>
                </c:pt>
                <c:pt idx="39471">
                  <c:v>633.59735698868</c:v>
                </c:pt>
                <c:pt idx="39472">
                  <c:v>634.01339273483</c:v>
                </c:pt>
                <c:pt idx="39475">
                  <c:v>635.73675253424</c:v>
                </c:pt>
                <c:pt idx="39476">
                  <c:v>636.52380141931</c:v>
                </c:pt>
                <c:pt idx="39477">
                  <c:v>633.77872406483</c:v>
                </c:pt>
                <c:pt idx="39478">
                  <c:v>629.7266077014789</c:v>
                </c:pt>
                <c:pt idx="39483">
                  <c:v>632.03493116121</c:v>
                </c:pt>
                <c:pt idx="39484">
                  <c:v>629.26320167467</c:v>
                </c:pt>
                <c:pt idx="39485">
                  <c:v>629.79168824384</c:v>
                </c:pt>
                <c:pt idx="39486">
                  <c:v>629.38925395365</c:v>
                </c:pt>
                <c:pt idx="39487">
                  <c:v>629.57229955722</c:v>
                </c:pt>
                <c:pt idx="39491">
                  <c:v>631.1635642011</c:v>
                </c:pt>
                <c:pt idx="39492">
                  <c:v>628.9773204304</c:v>
                </c:pt>
                <c:pt idx="39493">
                  <c:v>628.84878338781</c:v>
                </c:pt>
                <c:pt idx="39494">
                  <c:v>629.65030333703</c:v>
                </c:pt>
                <c:pt idx="39495">
                  <c:v>629.50144577916</c:v>
                </c:pt>
                <c:pt idx="39496">
                  <c:v>629.11638548672</c:v>
                </c:pt>
                <c:pt idx="39497">
                  <c:v>629.4555497806389</c:v>
                </c:pt>
                <c:pt idx="39498">
                  <c:v>629.5202656258894</c:v>
                </c:pt>
                <c:pt idx="39499">
                  <c:v>634.2310695940494</c:v>
                </c:pt>
                <c:pt idx="39500">
                  <c:v>627.2562721655594</c:v>
                </c:pt>
                <c:pt idx="39501">
                  <c:v>627.11612235785</c:v>
                </c:pt>
                <c:pt idx="39502">
                  <c:v>626.56954895075</c:v>
                </c:pt>
                <c:pt idx="39503">
                  <c:v>632.82017572866</c:v>
                </c:pt>
                <c:pt idx="39504">
                  <c:v>632.6743466459201</c:v>
                </c:pt>
                <c:pt idx="39505">
                  <c:v>628.47872893965</c:v>
                </c:pt>
                <c:pt idx="39506">
                  <c:v>629.7866181750701</c:v>
                </c:pt>
                <c:pt idx="39507">
                  <c:v>631.91836263508</c:v>
                </c:pt>
                <c:pt idx="39508">
                  <c:v>631.0595124143489</c:v>
                </c:pt>
                <c:pt idx="39510">
                  <c:v>631.0590388144286</c:v>
                </c:pt>
                <c:pt idx="39512">
                  <c:v>631.49629476137</c:v>
                </c:pt>
                <c:pt idx="39513">
                  <c:v>631.0182648852877</c:v>
                </c:pt>
                <c:pt idx="39515">
                  <c:v>627.6422575960501</c:v>
                </c:pt>
                <c:pt idx="39516">
                  <c:v>636.95442427679</c:v>
                </c:pt>
                <c:pt idx="39517">
                  <c:v>649.57598417757</c:v>
                </c:pt>
                <c:pt idx="39518">
                  <c:v>662.11170747809</c:v>
                </c:pt>
                <c:pt idx="39519">
                  <c:v>673.8964028212288</c:v>
                </c:pt>
                <c:pt idx="39520">
                  <c:v>678.6278518907083</c:v>
                </c:pt>
                <c:pt idx="39521">
                  <c:v>672.5717649819501</c:v>
                </c:pt>
                <c:pt idx="39522">
                  <c:v>662.7712446164601</c:v>
                </c:pt>
                <c:pt idx="39523">
                  <c:v>651.6680972854188</c:v>
                </c:pt>
                <c:pt idx="39525">
                  <c:v>633.16844823457</c:v>
                </c:pt>
                <c:pt idx="39526">
                  <c:v>632.0905668637</c:v>
                </c:pt>
                <c:pt idx="39527">
                  <c:v>631.08030472566</c:v>
                </c:pt>
                <c:pt idx="39528">
                  <c:v>635.30430997507</c:v>
                </c:pt>
                <c:pt idx="39532">
                  <c:v>632.6219570184401</c:v>
                </c:pt>
                <c:pt idx="39533">
                  <c:v>626.72908023146</c:v>
                </c:pt>
                <c:pt idx="39534">
                  <c:v>599.44915656884</c:v>
                </c:pt>
                <c:pt idx="39535">
                  <c:v>425.47909463146</c:v>
                </c:pt>
                <c:pt idx="39536">
                  <c:v>389.9147587240199</c:v>
                </c:pt>
                <c:pt idx="39537">
                  <c:v>335.0137864997401</c:v>
                </c:pt>
                <c:pt idx="39571">
                  <c:v>349.75782920978</c:v>
                </c:pt>
                <c:pt idx="39573">
                  <c:v>381.5560485446791</c:v>
                </c:pt>
                <c:pt idx="39574">
                  <c:v>395.43032403546</c:v>
                </c:pt>
                <c:pt idx="39575">
                  <c:v>404.6091134441991</c:v>
                </c:pt>
                <c:pt idx="39576">
                  <c:v>555.84832299267</c:v>
                </c:pt>
                <c:pt idx="39577">
                  <c:v>547.78196974215</c:v>
                </c:pt>
                <c:pt idx="39578">
                  <c:v>393.48923682426</c:v>
                </c:pt>
                <c:pt idx="39579">
                  <c:v>383.889517590299</c:v>
                </c:pt>
                <c:pt idx="39580">
                  <c:v>515.56989956937</c:v>
                </c:pt>
                <c:pt idx="39581">
                  <c:v>344.2867999889985</c:v>
                </c:pt>
                <c:pt idx="39583">
                  <c:v>299.11208034471</c:v>
                </c:pt>
                <c:pt idx="39584">
                  <c:v>297.50352838404</c:v>
                </c:pt>
                <c:pt idx="39589">
                  <c:v>346.955718843239</c:v>
                </c:pt>
                <c:pt idx="39590">
                  <c:v>594.8394738855183</c:v>
                </c:pt>
                <c:pt idx="39591">
                  <c:v>603.29487802458</c:v>
                </c:pt>
                <c:pt idx="39592">
                  <c:v>618.5569176497494</c:v>
                </c:pt>
                <c:pt idx="39593">
                  <c:v>633.23101101012</c:v>
                </c:pt>
                <c:pt idx="39594">
                  <c:v>667.38828535566</c:v>
                </c:pt>
                <c:pt idx="39595">
                  <c:v>686.909225893658</c:v>
                </c:pt>
                <c:pt idx="39596">
                  <c:v>693.41244303368</c:v>
                </c:pt>
                <c:pt idx="39597">
                  <c:v>697.96829367313</c:v>
                </c:pt>
                <c:pt idx="39598">
                  <c:v>695.48025980657</c:v>
                </c:pt>
                <c:pt idx="39599">
                  <c:v>692.1471542003601</c:v>
                </c:pt>
                <c:pt idx="39600">
                  <c:v>695.4802734095201</c:v>
                </c:pt>
                <c:pt idx="39601">
                  <c:v>693.9451324082801</c:v>
                </c:pt>
                <c:pt idx="39602">
                  <c:v>693.08708963274</c:v>
                </c:pt>
                <c:pt idx="39603">
                  <c:v>696.89132157406</c:v>
                </c:pt>
                <c:pt idx="39604">
                  <c:v>693.7697110464</c:v>
                </c:pt>
                <c:pt idx="39605">
                  <c:v>694.49730045742</c:v>
                </c:pt>
                <c:pt idx="39606">
                  <c:v>699.9403978646901</c:v>
                </c:pt>
                <c:pt idx="39607">
                  <c:v>703.7708586869301</c:v>
                </c:pt>
                <c:pt idx="39608">
                  <c:v>702.758090220171</c:v>
                </c:pt>
                <c:pt idx="39609">
                  <c:v>702.28054741996</c:v>
                </c:pt>
                <c:pt idx="39610">
                  <c:v>701.57982078533</c:v>
                </c:pt>
                <c:pt idx="39611">
                  <c:v>704.6962758943794</c:v>
                </c:pt>
                <c:pt idx="39613">
                  <c:v>691.9008524613</c:v>
                </c:pt>
                <c:pt idx="39614">
                  <c:v>671.0163186854585</c:v>
                </c:pt>
                <c:pt idx="39615">
                  <c:v>657.3491297572888</c:v>
                </c:pt>
                <c:pt idx="39616">
                  <c:v>636.40643994282</c:v>
                </c:pt>
                <c:pt idx="39617">
                  <c:v>617.0289012785</c:v>
                </c:pt>
                <c:pt idx="39618">
                  <c:v>613.52446723973</c:v>
                </c:pt>
                <c:pt idx="39619">
                  <c:v>618.39697858273</c:v>
                </c:pt>
                <c:pt idx="39620">
                  <c:v>617.61428020115</c:v>
                </c:pt>
                <c:pt idx="39621">
                  <c:v>616.9417830622399</c:v>
                </c:pt>
                <c:pt idx="39622">
                  <c:v>617.1748657182705</c:v>
                </c:pt>
                <c:pt idx="39623">
                  <c:v>616.95536558709</c:v>
                </c:pt>
                <c:pt idx="39624">
                  <c:v>616.5342575029189</c:v>
                </c:pt>
                <c:pt idx="39625">
                  <c:v>615.3470022005189</c:v>
                </c:pt>
                <c:pt idx="39627">
                  <c:v>614.85609650626</c:v>
                </c:pt>
                <c:pt idx="39628">
                  <c:v>613.89167327011</c:v>
                </c:pt>
                <c:pt idx="39629">
                  <c:v>618.47660905127</c:v>
                </c:pt>
                <c:pt idx="39630">
                  <c:v>617.8290924966999</c:v>
                </c:pt>
                <c:pt idx="39694">
                  <c:v>549.1071331524701</c:v>
                </c:pt>
                <c:pt idx="39695">
                  <c:v>603.95883561188</c:v>
                </c:pt>
                <c:pt idx="39696">
                  <c:v>602.6271193368</c:v>
                </c:pt>
                <c:pt idx="39697">
                  <c:v>601.90030897304</c:v>
                </c:pt>
                <c:pt idx="39698">
                  <c:v>606.7559256938089</c:v>
                </c:pt>
                <c:pt idx="39699">
                  <c:v>601.3879375858194</c:v>
                </c:pt>
                <c:pt idx="39701">
                  <c:v>605.21554202012</c:v>
                </c:pt>
                <c:pt idx="39702">
                  <c:v>603.5339239837589</c:v>
                </c:pt>
                <c:pt idx="39703">
                  <c:v>603.3721319974501</c:v>
                </c:pt>
                <c:pt idx="39704">
                  <c:v>608.28702066704</c:v>
                </c:pt>
                <c:pt idx="39705">
                  <c:v>604.5691089649288</c:v>
                </c:pt>
                <c:pt idx="39706">
                  <c:v>599.5046224509289</c:v>
                </c:pt>
                <c:pt idx="39707">
                  <c:v>603.80973811039</c:v>
                </c:pt>
                <c:pt idx="39708">
                  <c:v>603.5120219118801</c:v>
                </c:pt>
                <c:pt idx="39709">
                  <c:v>602.27940092141</c:v>
                </c:pt>
                <c:pt idx="39710">
                  <c:v>601.91301842866</c:v>
                </c:pt>
                <c:pt idx="39711">
                  <c:v>607.3682282437184</c:v>
                </c:pt>
                <c:pt idx="39712">
                  <c:v>606.80087371465</c:v>
                </c:pt>
                <c:pt idx="39713">
                  <c:v>599.9556285448689</c:v>
                </c:pt>
                <c:pt idx="39714">
                  <c:v>604.3117961732194</c:v>
                </c:pt>
                <c:pt idx="39715">
                  <c:v>604.2605994056294</c:v>
                </c:pt>
                <c:pt idx="39716">
                  <c:v>603.77400244091</c:v>
                </c:pt>
                <c:pt idx="39717">
                  <c:v>602.6755665311</c:v>
                </c:pt>
                <c:pt idx="39718">
                  <c:v>607.5849654259489</c:v>
                </c:pt>
                <c:pt idx="39719">
                  <c:v>606.7158150968501</c:v>
                </c:pt>
                <c:pt idx="39720">
                  <c:v>602.8295143349787</c:v>
                </c:pt>
                <c:pt idx="39721">
                  <c:v>607.22636403827</c:v>
                </c:pt>
                <c:pt idx="39722">
                  <c:v>605.8608706524001</c:v>
                </c:pt>
                <c:pt idx="39723">
                  <c:v>605.28556856411</c:v>
                </c:pt>
                <c:pt idx="39724">
                  <c:v>605.9399621147585</c:v>
                </c:pt>
                <c:pt idx="39725">
                  <c:v>609.5236661257383</c:v>
                </c:pt>
                <c:pt idx="39726">
                  <c:v>602.8764713258</c:v>
                </c:pt>
                <c:pt idx="39727">
                  <c:v>602.90783320892</c:v>
                </c:pt>
                <c:pt idx="39728">
                  <c:v>602.1972264978389</c:v>
                </c:pt>
                <c:pt idx="39729">
                  <c:v>607.2109209610501</c:v>
                </c:pt>
                <c:pt idx="39730">
                  <c:v>608.0933597098105</c:v>
                </c:pt>
                <c:pt idx="39731">
                  <c:v>607.9960997241101</c:v>
                </c:pt>
                <c:pt idx="39732">
                  <c:v>603.08121731651</c:v>
                </c:pt>
                <c:pt idx="39733">
                  <c:v>605.84079890439</c:v>
                </c:pt>
                <c:pt idx="39734">
                  <c:v>608.8918044945387</c:v>
                </c:pt>
                <c:pt idx="39735">
                  <c:v>608.50341139457</c:v>
                </c:pt>
                <c:pt idx="39736">
                  <c:v>606.18963702624</c:v>
                </c:pt>
                <c:pt idx="39737">
                  <c:v>606.274853330811</c:v>
                </c:pt>
                <c:pt idx="39739">
                  <c:v>606.8558004509489</c:v>
                </c:pt>
                <c:pt idx="39740">
                  <c:v>606.2621070439586</c:v>
                </c:pt>
                <c:pt idx="39741">
                  <c:v>605.9996959877301</c:v>
                </c:pt>
                <c:pt idx="39742">
                  <c:v>606.19554983024</c:v>
                </c:pt>
                <c:pt idx="39743">
                  <c:v>611.4074790122494</c:v>
                </c:pt>
                <c:pt idx="39744">
                  <c:v>611.2072500326899</c:v>
                </c:pt>
                <c:pt idx="39745">
                  <c:v>606.0415179805689</c:v>
                </c:pt>
                <c:pt idx="39746">
                  <c:v>606.2493607418601</c:v>
                </c:pt>
                <c:pt idx="39747">
                  <c:v>605.3061308412489</c:v>
                </c:pt>
                <c:pt idx="39748">
                  <c:v>609.69845375668</c:v>
                </c:pt>
                <c:pt idx="39749">
                  <c:v>609.3153062443901</c:v>
                </c:pt>
                <c:pt idx="39750">
                  <c:v>609.4636790553501</c:v>
                </c:pt>
                <c:pt idx="39751">
                  <c:v>604.73468112285</c:v>
                </c:pt>
                <c:pt idx="39752">
                  <c:v>605.47806334328</c:v>
                </c:pt>
                <c:pt idx="39753">
                  <c:v>606.55123928737</c:v>
                </c:pt>
                <c:pt idx="39754">
                  <c:v>611.13516337825</c:v>
                </c:pt>
                <c:pt idx="39755">
                  <c:v>611.44953872012</c:v>
                </c:pt>
                <c:pt idx="39756">
                  <c:v>607.4781774153801</c:v>
                </c:pt>
                <c:pt idx="39757">
                  <c:v>607.2562017557889</c:v>
                </c:pt>
                <c:pt idx="39758">
                  <c:v>606.8620769174601</c:v>
                </c:pt>
                <c:pt idx="39759">
                  <c:v>607.28267257442</c:v>
                </c:pt>
                <c:pt idx="39760">
                  <c:v>612.5163464937789</c:v>
                </c:pt>
                <c:pt idx="39761">
                  <c:v>612.6564609139489</c:v>
                </c:pt>
                <c:pt idx="39762">
                  <c:v>611.97327536369</c:v>
                </c:pt>
                <c:pt idx="39763">
                  <c:v>611.6454840551601</c:v>
                </c:pt>
                <c:pt idx="39764">
                  <c:v>606.3036398464101</c:v>
                </c:pt>
                <c:pt idx="39765">
                  <c:v>607.9782893379801</c:v>
                </c:pt>
                <c:pt idx="39767">
                  <c:v>657.6681886917401</c:v>
                </c:pt>
                <c:pt idx="39768">
                  <c:v>683.0475392309194</c:v>
                </c:pt>
                <c:pt idx="39769">
                  <c:v>692.4208387134494</c:v>
                </c:pt>
                <c:pt idx="39770">
                  <c:v>691.90669557608</c:v>
                </c:pt>
                <c:pt idx="39772">
                  <c:v>692.89204285887</c:v>
                </c:pt>
                <c:pt idx="39774">
                  <c:v>692.6217917855801</c:v>
                </c:pt>
                <c:pt idx="39775">
                  <c:v>681.60313552648</c:v>
                </c:pt>
                <c:pt idx="39776">
                  <c:v>674.77626086136</c:v>
                </c:pt>
                <c:pt idx="39778">
                  <c:v>619.61507606949</c:v>
                </c:pt>
                <c:pt idx="39780">
                  <c:v>607.8742851099194</c:v>
                </c:pt>
                <c:pt idx="39781">
                  <c:v>606.47669012899</c:v>
                </c:pt>
                <c:pt idx="39782">
                  <c:v>606.8441833963999</c:v>
                </c:pt>
                <c:pt idx="39783">
                  <c:v>607.20515452589</c:v>
                </c:pt>
                <c:pt idx="39784">
                  <c:v>607.6022000046194</c:v>
                </c:pt>
                <c:pt idx="39785">
                  <c:v>608.52727262038</c:v>
                </c:pt>
                <c:pt idx="39786">
                  <c:v>604.55084774849</c:v>
                </c:pt>
                <c:pt idx="39788">
                  <c:v>608.33344595862</c:v>
                </c:pt>
                <c:pt idx="39789">
                  <c:v>608.8227125168</c:v>
                </c:pt>
                <c:pt idx="39791">
                  <c:v>606.9666467440886</c:v>
                </c:pt>
                <c:pt idx="39792">
                  <c:v>607.21517529015</c:v>
                </c:pt>
                <c:pt idx="39793">
                  <c:v>607.7790636816201</c:v>
                </c:pt>
                <c:pt idx="39794">
                  <c:v>608.3561407313694</c:v>
                </c:pt>
                <c:pt idx="39795">
                  <c:v>609.0668468869083</c:v>
                </c:pt>
                <c:pt idx="39796">
                  <c:v>609.81269225339</c:v>
                </c:pt>
                <c:pt idx="39798">
                  <c:v>608.10526992929</c:v>
                </c:pt>
                <c:pt idx="39799">
                  <c:v>608.01182512736</c:v>
                </c:pt>
                <c:pt idx="39800">
                  <c:v>614.09288940334</c:v>
                </c:pt>
                <c:pt idx="39801">
                  <c:v>614.8919910055494</c:v>
                </c:pt>
                <c:pt idx="39802">
                  <c:v>615.59270901605</c:v>
                </c:pt>
                <c:pt idx="39803">
                  <c:v>616.86318927419</c:v>
                </c:pt>
                <c:pt idx="39804">
                  <c:v>617.8963898381</c:v>
                </c:pt>
                <c:pt idx="39805">
                  <c:v>611.69093620684</c:v>
                </c:pt>
                <c:pt idx="39806">
                  <c:v>611.7583664029601</c:v>
                </c:pt>
                <c:pt idx="39807">
                  <c:v>613.19459574778</c:v>
                </c:pt>
                <c:pt idx="39808">
                  <c:v>614.42090315638</c:v>
                </c:pt>
                <c:pt idx="39810">
                  <c:v>611.09331917583</c:v>
                </c:pt>
                <c:pt idx="39811">
                  <c:v>611.3554199408301</c:v>
                </c:pt>
                <c:pt idx="39812">
                  <c:v>612.1956171624794</c:v>
                </c:pt>
                <c:pt idx="39813">
                  <c:v>612.2703018452901</c:v>
                </c:pt>
                <c:pt idx="39814">
                  <c:v>612.70035035036</c:v>
                </c:pt>
                <c:pt idx="39815">
                  <c:v>608.64072757886</c:v>
                </c:pt>
                <c:pt idx="39816">
                  <c:v>608.3061497323089</c:v>
                </c:pt>
                <c:pt idx="39817">
                  <c:v>608.29474272515</c:v>
                </c:pt>
                <c:pt idx="39818">
                  <c:v>614.24914107854</c:v>
                </c:pt>
                <c:pt idx="39819">
                  <c:v>613.9106481873794</c:v>
                </c:pt>
                <c:pt idx="39820">
                  <c:v>611.0568788010401</c:v>
                </c:pt>
                <c:pt idx="39821">
                  <c:v>608.50100661277</c:v>
                </c:pt>
                <c:pt idx="39822">
                  <c:v>609.0683118139086</c:v>
                </c:pt>
                <c:pt idx="39826">
                  <c:v>607.2166578727189</c:v>
                </c:pt>
                <c:pt idx="39827">
                  <c:v>608.6462409877794</c:v>
                </c:pt>
                <c:pt idx="39828">
                  <c:v>609.51331809953</c:v>
                </c:pt>
                <c:pt idx="39829">
                  <c:v>615.67550600829</c:v>
                </c:pt>
                <c:pt idx="39830">
                  <c:v>619.38042370032</c:v>
                </c:pt>
                <c:pt idx="39831">
                  <c:v>625.97721867804</c:v>
                </c:pt>
                <c:pt idx="39832">
                  <c:v>628.60253967376</c:v>
                </c:pt>
                <c:pt idx="39834">
                  <c:v>654.6927735925005</c:v>
                </c:pt>
                <c:pt idx="39835">
                  <c:v>651.06379878131</c:v>
                </c:pt>
                <c:pt idx="39837">
                  <c:v>626.9848062802</c:v>
                </c:pt>
                <c:pt idx="39838">
                  <c:v>618.9254751917389</c:v>
                </c:pt>
                <c:pt idx="39839">
                  <c:v>611.3318904569294</c:v>
                </c:pt>
                <c:pt idx="39840">
                  <c:v>612.0842057558</c:v>
                </c:pt>
                <c:pt idx="39841">
                  <c:v>611.9397638327489</c:v>
                </c:pt>
                <c:pt idx="39844">
                  <c:v>609.9974377049188</c:v>
                </c:pt>
                <c:pt idx="39845">
                  <c:v>608.75891832084</c:v>
                </c:pt>
                <c:pt idx="39846">
                  <c:v>614.2973251504001</c:v>
                </c:pt>
                <c:pt idx="39847">
                  <c:v>614.3757782237205</c:v>
                </c:pt>
                <c:pt idx="39848">
                  <c:v>614.68992623666</c:v>
                </c:pt>
                <c:pt idx="39849">
                  <c:v>615.66583038773</c:v>
                </c:pt>
                <c:pt idx="39850">
                  <c:v>611.47657450224</c:v>
                </c:pt>
                <c:pt idx="39852">
                  <c:v>611.60368976498</c:v>
                </c:pt>
                <c:pt idx="39853">
                  <c:v>611.24472450849</c:v>
                </c:pt>
                <c:pt idx="39854">
                  <c:v>611.02150245685</c:v>
                </c:pt>
                <c:pt idx="39855">
                  <c:v>611.62890154645</c:v>
                </c:pt>
                <c:pt idx="39856">
                  <c:v>612.08838327439</c:v>
                </c:pt>
                <c:pt idx="39857">
                  <c:v>607.4422746913187</c:v>
                </c:pt>
                <c:pt idx="39858">
                  <c:v>607.517257443008</c:v>
                </c:pt>
                <c:pt idx="39859">
                  <c:v>613.350773377141</c:v>
                </c:pt>
                <c:pt idx="39860">
                  <c:v>614.0075880897489</c:v>
                </c:pt>
                <c:pt idx="39861">
                  <c:v>613.8625512362</c:v>
                </c:pt>
                <c:pt idx="39862">
                  <c:v>613.8696991122478</c:v>
                </c:pt>
                <c:pt idx="39863">
                  <c:v>614.8458239617</c:v>
                </c:pt>
                <c:pt idx="39865">
                  <c:v>608.5428758544894</c:v>
                </c:pt>
                <c:pt idx="39866">
                  <c:v>609.45177155331</c:v>
                </c:pt>
                <c:pt idx="39867">
                  <c:v>609.6691758097301</c:v>
                </c:pt>
                <c:pt idx="39869">
                  <c:v>606.4686543080801</c:v>
                </c:pt>
                <c:pt idx="39870">
                  <c:v>607.7646194031594</c:v>
                </c:pt>
                <c:pt idx="39871">
                  <c:v>608.42872296918</c:v>
                </c:pt>
                <c:pt idx="39872">
                  <c:v>609.4511457945778</c:v>
                </c:pt>
                <c:pt idx="39873">
                  <c:v>614.67896846738</c:v>
                </c:pt>
                <c:pt idx="39874">
                  <c:v>616.20422727033</c:v>
                </c:pt>
                <c:pt idx="39875">
                  <c:v>611.81314116656</c:v>
                </c:pt>
                <c:pt idx="39876">
                  <c:v>611.85482267051</c:v>
                </c:pt>
                <c:pt idx="39878">
                  <c:v>611.1675264552879</c:v>
                </c:pt>
                <c:pt idx="39879">
                  <c:v>611.4627428485401</c:v>
                </c:pt>
                <c:pt idx="39880">
                  <c:v>611.6802196332901</c:v>
                </c:pt>
                <c:pt idx="39881">
                  <c:v>609.08957179581</c:v>
                </c:pt>
                <c:pt idx="39882">
                  <c:v>609.9122178310379</c:v>
                </c:pt>
                <c:pt idx="39885">
                  <c:v>611.21072880416</c:v>
                </c:pt>
                <c:pt idx="39886">
                  <c:v>611.17065405325</c:v>
                </c:pt>
                <c:pt idx="39888">
                  <c:v>611.88107135276</c:v>
                </c:pt>
                <c:pt idx="39889">
                  <c:v>611.05773752017</c:v>
                </c:pt>
                <c:pt idx="39890">
                  <c:v>611.7248151040201</c:v>
                </c:pt>
                <c:pt idx="39891">
                  <c:v>612.4452066821889</c:v>
                </c:pt>
                <c:pt idx="39892">
                  <c:v>612.4036308704301</c:v>
                </c:pt>
                <c:pt idx="39893">
                  <c:v>607.7574018182</c:v>
                </c:pt>
                <c:pt idx="39894">
                  <c:v>608.6387947456305</c:v>
                </c:pt>
                <c:pt idx="39895">
                  <c:v>609.08577073703</c:v>
                </c:pt>
                <c:pt idx="39896">
                  <c:v>609.8148061930488</c:v>
                </c:pt>
                <c:pt idx="39897">
                  <c:v>609.80340091886</c:v>
                </c:pt>
                <c:pt idx="39898">
                  <c:v>608.9000694755089</c:v>
                </c:pt>
                <c:pt idx="39899">
                  <c:v>607.8363654547485</c:v>
                </c:pt>
                <c:pt idx="39900">
                  <c:v>618.3832144922686</c:v>
                </c:pt>
                <c:pt idx="39901">
                  <c:v>668.4325680640383</c:v>
                </c:pt>
                <c:pt idx="39902">
                  <c:v>688.38774756985</c:v>
                </c:pt>
                <c:pt idx="39903">
                  <c:v>695.7572660258685</c:v>
                </c:pt>
                <c:pt idx="39904">
                  <c:v>687.16892695036</c:v>
                </c:pt>
                <c:pt idx="39905">
                  <c:v>682.21436235302</c:v>
                </c:pt>
                <c:pt idx="39906">
                  <c:v>683.8201260879778</c:v>
                </c:pt>
                <c:pt idx="39907">
                  <c:v>686.3871218001287</c:v>
                </c:pt>
                <c:pt idx="39908">
                  <c:v>689.65484365565</c:v>
                </c:pt>
                <c:pt idx="39909">
                  <c:v>692.72443156192</c:v>
                </c:pt>
                <c:pt idx="39910">
                  <c:v>694.3251007825078</c:v>
                </c:pt>
                <c:pt idx="39911">
                  <c:v>695.54433339462</c:v>
                </c:pt>
                <c:pt idx="39912">
                  <c:v>683.64554054107</c:v>
                </c:pt>
                <c:pt idx="39913">
                  <c:v>683.0676468342275</c:v>
                </c:pt>
                <c:pt idx="39914">
                  <c:v>677.9699981789194</c:v>
                </c:pt>
                <c:pt idx="39915">
                  <c:v>677.66498074832</c:v>
                </c:pt>
                <c:pt idx="39916">
                  <c:v>678.78520390328</c:v>
                </c:pt>
                <c:pt idx="39917">
                  <c:v>684.9155278820979</c:v>
                </c:pt>
                <c:pt idx="39918">
                  <c:v>678.4152555916401</c:v>
                </c:pt>
                <c:pt idx="39920">
                  <c:v>681.09329746346</c:v>
                </c:pt>
                <c:pt idx="39921">
                  <c:v>681.72823964627</c:v>
                </c:pt>
                <c:pt idx="39922">
                  <c:v>684.6062251835577</c:v>
                </c:pt>
                <c:pt idx="39923">
                  <c:v>685.5410182100401</c:v>
                </c:pt>
                <c:pt idx="39924">
                  <c:v>686.12539083835</c:v>
                </c:pt>
                <c:pt idx="39926">
                  <c:v>681.20914562337</c:v>
                </c:pt>
                <c:pt idx="39927">
                  <c:v>681.0119841132794</c:v>
                </c:pt>
                <c:pt idx="39928">
                  <c:v>682.9979692757694</c:v>
                </c:pt>
                <c:pt idx="39929">
                  <c:v>683.55478772964</c:v>
                </c:pt>
                <c:pt idx="39930">
                  <c:v>679.40691756953</c:v>
                </c:pt>
                <c:pt idx="39931">
                  <c:v>684.98562706629</c:v>
                </c:pt>
                <c:pt idx="39932">
                  <c:v>694.02854148796</c:v>
                </c:pt>
                <c:pt idx="39933">
                  <c:v>695.6439471403601</c:v>
                </c:pt>
                <c:pt idx="39934">
                  <c:v>668.62707224673</c:v>
                </c:pt>
                <c:pt idx="39935">
                  <c:v>648.44839781027</c:v>
                </c:pt>
                <c:pt idx="39936">
                  <c:v>621.19409839186</c:v>
                </c:pt>
                <c:pt idx="39937">
                  <c:v>607.2232537817794</c:v>
                </c:pt>
                <c:pt idx="39938">
                  <c:v>607.0926046003001</c:v>
                </c:pt>
                <c:pt idx="39939">
                  <c:v>605.62894859535</c:v>
                </c:pt>
                <c:pt idx="39940">
                  <c:v>605.81851135708</c:v>
                </c:pt>
                <c:pt idx="39941">
                  <c:v>607.5377323303401</c:v>
                </c:pt>
                <c:pt idx="39942">
                  <c:v>604.21648654982</c:v>
                </c:pt>
                <c:pt idx="39943">
                  <c:v>605.2192451926901</c:v>
                </c:pt>
                <c:pt idx="39944">
                  <c:v>606.02539377012</c:v>
                </c:pt>
                <c:pt idx="39945">
                  <c:v>606.72787042277</c:v>
                </c:pt>
                <c:pt idx="39946">
                  <c:v>608.51801233195</c:v>
                </c:pt>
                <c:pt idx="39947">
                  <c:v>609.56349297831</c:v>
                </c:pt>
                <c:pt idx="39948">
                  <c:v>606.73729796751</c:v>
                </c:pt>
                <c:pt idx="39949">
                  <c:v>608.13009605047</c:v>
                </c:pt>
                <c:pt idx="39950">
                  <c:v>609.00985643578</c:v>
                </c:pt>
                <c:pt idx="39951">
                  <c:v>443.4234570536989</c:v>
                </c:pt>
                <c:pt idx="40004">
                  <c:v>367.06763708936</c:v>
                </c:pt>
                <c:pt idx="40005">
                  <c:v>368.35482612967</c:v>
                </c:pt>
                <c:pt idx="40041">
                  <c:v>288.18939726387</c:v>
                </c:pt>
                <c:pt idx="40043">
                  <c:v>614.96019785839</c:v>
                </c:pt>
                <c:pt idx="40044">
                  <c:v>615.4300812186</c:v>
                </c:pt>
                <c:pt idx="40045">
                  <c:v>617.4090558328401</c:v>
                </c:pt>
                <c:pt idx="40046">
                  <c:v>618.57048412272</c:v>
                </c:pt>
                <c:pt idx="40047">
                  <c:v>615.02793861076</c:v>
                </c:pt>
                <c:pt idx="40049">
                  <c:v>619.76501550804</c:v>
                </c:pt>
                <c:pt idx="40051">
                  <c:v>622.10021892281</c:v>
                </c:pt>
                <c:pt idx="40052">
                  <c:v>623.46687858635</c:v>
                </c:pt>
                <c:pt idx="40055">
                  <c:v>621.9452346866599</c:v>
                </c:pt>
                <c:pt idx="40056">
                  <c:v>622.67224900951</c:v>
                </c:pt>
                <c:pt idx="40057">
                  <c:v>489.68218507885</c:v>
                </c:pt>
                <c:pt idx="40058">
                  <c:v>418.4278991119799</c:v>
                </c:pt>
                <c:pt idx="40059">
                  <c:v>415.9536271123301</c:v>
                </c:pt>
                <c:pt idx="40060">
                  <c:v>416.18249323145</c:v>
                </c:pt>
                <c:pt idx="40061">
                  <c:v>416.519407448489</c:v>
                </c:pt>
                <c:pt idx="40062">
                  <c:v>415.68268167175</c:v>
                </c:pt>
                <c:pt idx="40063">
                  <c:v>417.276544494109</c:v>
                </c:pt>
                <c:pt idx="40064">
                  <c:v>417.2823956931201</c:v>
                </c:pt>
                <c:pt idx="40065">
                  <c:v>586.71196806972</c:v>
                </c:pt>
                <c:pt idx="40066">
                  <c:v>622.02637273288</c:v>
                </c:pt>
                <c:pt idx="40067">
                  <c:v>621.9802578023189</c:v>
                </c:pt>
                <c:pt idx="40068">
                  <c:v>623.49677053276</c:v>
                </c:pt>
                <c:pt idx="40069">
                  <c:v>624.09788650559</c:v>
                </c:pt>
                <c:pt idx="40070">
                  <c:v>624.2260847784501</c:v>
                </c:pt>
                <c:pt idx="40071">
                  <c:v>619.1231684012594</c:v>
                </c:pt>
                <c:pt idx="40072">
                  <c:v>618.90662451663</c:v>
                </c:pt>
                <c:pt idx="40073">
                  <c:v>619.8224977638794</c:v>
                </c:pt>
                <c:pt idx="40074">
                  <c:v>619.89659844619</c:v>
                </c:pt>
                <c:pt idx="40078">
                  <c:v>622.64913263569</c:v>
                </c:pt>
                <c:pt idx="40079">
                  <c:v>622.71544534496</c:v>
                </c:pt>
                <c:pt idx="40080">
                  <c:v>622.77195799766</c:v>
                </c:pt>
                <c:pt idx="40081">
                  <c:v>622.86378403336</c:v>
                </c:pt>
                <c:pt idx="40082">
                  <c:v>624.55603386468</c:v>
                </c:pt>
                <c:pt idx="40083">
                  <c:v>624.82162150711</c:v>
                </c:pt>
                <c:pt idx="40088">
                  <c:v>619.9916204318394</c:v>
                </c:pt>
                <c:pt idx="40089">
                  <c:v>626.19596247298</c:v>
                </c:pt>
                <c:pt idx="40090">
                  <c:v>626.2027447650901</c:v>
                </c:pt>
                <c:pt idx="40091">
                  <c:v>622.5690179538501</c:v>
                </c:pt>
                <c:pt idx="40092">
                  <c:v>621.25466931135</c:v>
                </c:pt>
                <c:pt idx="40094">
                  <c:v>618.22403090539</c:v>
                </c:pt>
                <c:pt idx="40095">
                  <c:v>618.7025438109494</c:v>
                </c:pt>
                <c:pt idx="40096">
                  <c:v>617.8252993714187</c:v>
                </c:pt>
                <c:pt idx="40097">
                  <c:v>623.38019216918</c:v>
                </c:pt>
                <c:pt idx="40098">
                  <c:v>622.89616763986</c:v>
                </c:pt>
                <c:pt idx="40099">
                  <c:v>618.14610006656</c:v>
                </c:pt>
                <c:pt idx="40100">
                  <c:v>618.5686277890584</c:v>
                </c:pt>
                <c:pt idx="40101">
                  <c:v>618.90714365518</c:v>
                </c:pt>
                <c:pt idx="40102">
                  <c:v>617.97737477389</c:v>
                </c:pt>
                <c:pt idx="40103">
                  <c:v>619.01534839386</c:v>
                </c:pt>
                <c:pt idx="40104">
                  <c:v>623.96350217603</c:v>
                </c:pt>
                <c:pt idx="40105">
                  <c:v>493.939351880279</c:v>
                </c:pt>
                <c:pt idx="40106">
                  <c:v>454.8574894926999</c:v>
                </c:pt>
                <c:pt idx="40237">
                  <c:v>574.3537004590401</c:v>
                </c:pt>
                <c:pt idx="40238">
                  <c:v>636.67904468594</c:v>
                </c:pt>
                <c:pt idx="40239">
                  <c:v>693.18087220472</c:v>
                </c:pt>
                <c:pt idx="40240">
                  <c:v>699.8076865235194</c:v>
                </c:pt>
                <c:pt idx="40241">
                  <c:v>701.49130565808</c:v>
                </c:pt>
                <c:pt idx="40242">
                  <c:v>699.72370082903</c:v>
                </c:pt>
                <c:pt idx="40243">
                  <c:v>697.20979496884</c:v>
                </c:pt>
                <c:pt idx="40244">
                  <c:v>696.5089407206205</c:v>
                </c:pt>
                <c:pt idx="40247">
                  <c:v>698.60056274697</c:v>
                </c:pt>
                <c:pt idx="40248">
                  <c:v>697.3781491824988</c:v>
                </c:pt>
                <c:pt idx="40249">
                  <c:v>695.57297415008</c:v>
                </c:pt>
                <c:pt idx="40250">
                  <c:v>695.6145253117501</c:v>
                </c:pt>
                <c:pt idx="40251">
                  <c:v>693.61033203395</c:v>
                </c:pt>
                <c:pt idx="40252">
                  <c:v>693.080901560661</c:v>
                </c:pt>
                <c:pt idx="40253">
                  <c:v>691.6379531115689</c:v>
                </c:pt>
                <c:pt idx="40254">
                  <c:v>696.21910545643</c:v>
                </c:pt>
                <c:pt idx="40255">
                  <c:v>695.2379873910394</c:v>
                </c:pt>
                <c:pt idx="40256">
                  <c:v>695.51853749802</c:v>
                </c:pt>
                <c:pt idx="40257">
                  <c:v>694.0627108762201</c:v>
                </c:pt>
                <c:pt idx="40258">
                  <c:v>694.04529234011</c:v>
                </c:pt>
                <c:pt idx="40259">
                  <c:v>694.84080090047</c:v>
                </c:pt>
                <c:pt idx="40260">
                  <c:v>693.7759208803999</c:v>
                </c:pt>
                <c:pt idx="40261">
                  <c:v>693.7602633537189</c:v>
                </c:pt>
                <c:pt idx="40262">
                  <c:v>695.2763884244</c:v>
                </c:pt>
                <c:pt idx="40263">
                  <c:v>701.8310137090087</c:v>
                </c:pt>
                <c:pt idx="40264">
                  <c:v>719.9931199924794</c:v>
                </c:pt>
                <c:pt idx="40265">
                  <c:v>675.23108936714</c:v>
                </c:pt>
                <c:pt idx="40266">
                  <c:v>645.3168952894594</c:v>
                </c:pt>
                <c:pt idx="40267">
                  <c:v>627.48302526361</c:v>
                </c:pt>
                <c:pt idx="40270">
                  <c:v>618.74389122544</c:v>
                </c:pt>
                <c:pt idx="40271">
                  <c:v>618.09367454431</c:v>
                </c:pt>
                <c:pt idx="40272">
                  <c:v>622.83595730883</c:v>
                </c:pt>
                <c:pt idx="40273">
                  <c:v>621.8600887130287</c:v>
                </c:pt>
                <c:pt idx="40274">
                  <c:v>621.9157803858999</c:v>
                </c:pt>
                <c:pt idx="40275">
                  <c:v>621.00041420684</c:v>
                </c:pt>
                <c:pt idx="40276">
                  <c:v>625.8391007213194</c:v>
                </c:pt>
                <c:pt idx="40389">
                  <c:v>496.15726496892</c:v>
                </c:pt>
                <c:pt idx="40391">
                  <c:v>573.9334205843301</c:v>
                </c:pt>
                <c:pt idx="40392">
                  <c:v>574.3124951632788</c:v>
                </c:pt>
                <c:pt idx="40394">
                  <c:v>518.82921322726</c:v>
                </c:pt>
                <c:pt idx="40395">
                  <c:v>375.939929717009</c:v>
                </c:pt>
                <c:pt idx="40396">
                  <c:v>376.2253775556888</c:v>
                </c:pt>
                <c:pt idx="40397">
                  <c:v>373.7317967682184</c:v>
                </c:pt>
                <c:pt idx="40472">
                  <c:v>452.4625001012996</c:v>
                </c:pt>
                <c:pt idx="40473">
                  <c:v>452.6035070985</c:v>
                </c:pt>
                <c:pt idx="40474">
                  <c:v>496.0744274171199</c:v>
                </c:pt>
                <c:pt idx="40476">
                  <c:v>631.8094740899601</c:v>
                </c:pt>
                <c:pt idx="40477">
                  <c:v>631.8606801702489</c:v>
                </c:pt>
                <c:pt idx="40478">
                  <c:v>632.08315252152</c:v>
                </c:pt>
                <c:pt idx="40479">
                  <c:v>631.1354284058889</c:v>
                </c:pt>
                <c:pt idx="40480">
                  <c:v>626.97370258189</c:v>
                </c:pt>
                <c:pt idx="40481">
                  <c:v>627.7543023399201</c:v>
                </c:pt>
                <c:pt idx="40482">
                  <c:v>628.55491244667</c:v>
                </c:pt>
                <c:pt idx="40483">
                  <c:v>629.38452433667</c:v>
                </c:pt>
                <c:pt idx="40485">
                  <c:v>631.70839027411</c:v>
                </c:pt>
                <c:pt idx="40486">
                  <c:v>632.07863311682</c:v>
                </c:pt>
                <c:pt idx="40487">
                  <c:v>632.99888508778</c:v>
                </c:pt>
                <c:pt idx="40491">
                  <c:v>631.76906200167</c:v>
                </c:pt>
                <c:pt idx="40492">
                  <c:v>632.9442769159788</c:v>
                </c:pt>
                <c:pt idx="40493">
                  <c:v>654.82279053683</c:v>
                </c:pt>
                <c:pt idx="40494">
                  <c:v>706.83870051477</c:v>
                </c:pt>
                <c:pt idx="40495">
                  <c:v>718.9720811944283</c:v>
                </c:pt>
                <c:pt idx="40496">
                  <c:v>716.65676814678</c:v>
                </c:pt>
                <c:pt idx="40497">
                  <c:v>713.6545242219</c:v>
                </c:pt>
                <c:pt idx="40498">
                  <c:v>711.4147810102501</c:v>
                </c:pt>
                <c:pt idx="40499">
                  <c:v>713.13248664866</c:v>
                </c:pt>
                <c:pt idx="40500">
                  <c:v>712.18131842816</c:v>
                </c:pt>
                <c:pt idx="40502">
                  <c:v>713.12993560893</c:v>
                </c:pt>
                <c:pt idx="40503">
                  <c:v>711.9474947658289</c:v>
                </c:pt>
                <c:pt idx="40504">
                  <c:v>712.817629370208</c:v>
                </c:pt>
                <c:pt idx="40505">
                  <c:v>714.629791676711</c:v>
                </c:pt>
                <c:pt idx="40506">
                  <c:v>714.32358903978</c:v>
                </c:pt>
                <c:pt idx="40507">
                  <c:v>714.50954256122</c:v>
                </c:pt>
                <c:pt idx="40508">
                  <c:v>716.10916506746</c:v>
                </c:pt>
                <c:pt idx="40509">
                  <c:v>721.9079001790501</c:v>
                </c:pt>
                <c:pt idx="40510">
                  <c:v>723.0238180042294</c:v>
                </c:pt>
                <c:pt idx="40511">
                  <c:v>722.76763593536</c:v>
                </c:pt>
                <c:pt idx="40512">
                  <c:v>723.0502863633999</c:v>
                </c:pt>
                <c:pt idx="40513">
                  <c:v>719.9416856846287</c:v>
                </c:pt>
                <c:pt idx="40514">
                  <c:v>721.76904313096</c:v>
                </c:pt>
                <c:pt idx="40515">
                  <c:v>721.8225328637386</c:v>
                </c:pt>
                <c:pt idx="40517">
                  <c:v>719.9379968642382</c:v>
                </c:pt>
                <c:pt idx="40518">
                  <c:v>723.1845262638605</c:v>
                </c:pt>
                <c:pt idx="40519">
                  <c:v>715.32670822905</c:v>
                </c:pt>
                <c:pt idx="40520">
                  <c:v>704.9127623352289</c:v>
                </c:pt>
                <c:pt idx="40521">
                  <c:v>709.22910496698</c:v>
                </c:pt>
                <c:pt idx="40522">
                  <c:v>716.9991005404</c:v>
                </c:pt>
                <c:pt idx="40523">
                  <c:v>722.17060808784</c:v>
                </c:pt>
                <c:pt idx="40524">
                  <c:v>715.8431342039394</c:v>
                </c:pt>
                <c:pt idx="40525">
                  <c:v>722.89578506911</c:v>
                </c:pt>
                <c:pt idx="40526">
                  <c:v>724.79060696796</c:v>
                </c:pt>
                <c:pt idx="40527">
                  <c:v>724.3523136697</c:v>
                </c:pt>
                <c:pt idx="40528">
                  <c:v>715.0621167159272</c:v>
                </c:pt>
                <c:pt idx="40529">
                  <c:v>703.8146258993883</c:v>
                </c:pt>
                <c:pt idx="40530">
                  <c:v>694.3729372412401</c:v>
                </c:pt>
                <c:pt idx="40531">
                  <c:v>671.5164477801101</c:v>
                </c:pt>
                <c:pt idx="40532">
                  <c:v>653.89648524461</c:v>
                </c:pt>
                <c:pt idx="40534">
                  <c:v>635.26013250186</c:v>
                </c:pt>
                <c:pt idx="40535">
                  <c:v>635.4785997419101</c:v>
                </c:pt>
                <c:pt idx="40536">
                  <c:v>635.83704354211</c:v>
                </c:pt>
                <c:pt idx="40537">
                  <c:v>636.30901106256</c:v>
                </c:pt>
                <c:pt idx="40538">
                  <c:v>637.945459413448</c:v>
                </c:pt>
                <c:pt idx="40539">
                  <c:v>635.0520114341289</c:v>
                </c:pt>
                <c:pt idx="40540">
                  <c:v>635.948843641</c:v>
                </c:pt>
                <c:pt idx="40541">
                  <c:v>636.55030287779</c:v>
                </c:pt>
                <c:pt idx="40542">
                  <c:v>638.28545861087</c:v>
                </c:pt>
                <c:pt idx="40543">
                  <c:v>636.3649378075094</c:v>
                </c:pt>
                <c:pt idx="40544">
                  <c:v>636.82671206179</c:v>
                </c:pt>
                <c:pt idx="40545">
                  <c:v>637.07979060209</c:v>
                </c:pt>
                <c:pt idx="40546">
                  <c:v>633.54546807687</c:v>
                </c:pt>
                <c:pt idx="40547">
                  <c:v>634.1699024432301</c:v>
                </c:pt>
                <c:pt idx="40548">
                  <c:v>635.68117833624</c:v>
                </c:pt>
                <c:pt idx="40549">
                  <c:v>636.65506105257</c:v>
                </c:pt>
                <c:pt idx="40550">
                  <c:v>637.4151314442</c:v>
                </c:pt>
                <c:pt idx="40551">
                  <c:v>638.49544150539</c:v>
                </c:pt>
                <c:pt idx="40552">
                  <c:v>639.21832620649</c:v>
                </c:pt>
                <c:pt idx="40553">
                  <c:v>639.35267993631</c:v>
                </c:pt>
                <c:pt idx="40554">
                  <c:v>635.4164151251389</c:v>
                </c:pt>
                <c:pt idx="40555">
                  <c:v>637.13756224487</c:v>
                </c:pt>
                <c:pt idx="40556">
                  <c:v>638.6585696199094</c:v>
                </c:pt>
                <c:pt idx="40558">
                  <c:v>685.30334531418</c:v>
                </c:pt>
                <c:pt idx="40559">
                  <c:v>699.1945219222</c:v>
                </c:pt>
                <c:pt idx="40560">
                  <c:v>715.743752372351</c:v>
                </c:pt>
                <c:pt idx="40561">
                  <c:v>727.663992481479</c:v>
                </c:pt>
                <c:pt idx="40563">
                  <c:v>722.03989281624</c:v>
                </c:pt>
                <c:pt idx="40564">
                  <c:v>726.0574038986089</c:v>
                </c:pt>
                <c:pt idx="40565">
                  <c:v>721.72037604355</c:v>
                </c:pt>
                <c:pt idx="40566">
                  <c:v>722.9667078523794</c:v>
                </c:pt>
                <c:pt idx="40567">
                  <c:v>723.50851484464</c:v>
                </c:pt>
                <c:pt idx="40568">
                  <c:v>725.4051722950101</c:v>
                </c:pt>
                <c:pt idx="40569">
                  <c:v>721.914126694778</c:v>
                </c:pt>
                <c:pt idx="40570">
                  <c:v>714.97001263944</c:v>
                </c:pt>
                <c:pt idx="40571">
                  <c:v>711.58537422446</c:v>
                </c:pt>
                <c:pt idx="40572">
                  <c:v>712.1482744984194</c:v>
                </c:pt>
                <c:pt idx="40573">
                  <c:v>713.6442375834694</c:v>
                </c:pt>
                <c:pt idx="40574">
                  <c:v>712.8832426336</c:v>
                </c:pt>
                <c:pt idx="40575">
                  <c:v>713.43359356522</c:v>
                </c:pt>
                <c:pt idx="40576">
                  <c:v>713.0704635620005</c:v>
                </c:pt>
                <c:pt idx="40577">
                  <c:v>641.098692994</c:v>
                </c:pt>
                <c:pt idx="40578">
                  <c:v>437.7570115435199</c:v>
                </c:pt>
                <c:pt idx="40579">
                  <c:v>439.4286861018999</c:v>
                </c:pt>
                <c:pt idx="40581">
                  <c:v>441.06109645034</c:v>
                </c:pt>
                <c:pt idx="40582">
                  <c:v>441.85544589701</c:v>
                </c:pt>
                <c:pt idx="40583">
                  <c:v>437.2364872266699</c:v>
                </c:pt>
                <c:pt idx="40584">
                  <c:v>438.64230303612</c:v>
                </c:pt>
                <c:pt idx="40585">
                  <c:v>439.2851588599596</c:v>
                </c:pt>
                <c:pt idx="40586">
                  <c:v>436.726586924989</c:v>
                </c:pt>
                <c:pt idx="40587">
                  <c:v>437.7642100971001</c:v>
                </c:pt>
                <c:pt idx="40588">
                  <c:v>438.856111727499</c:v>
                </c:pt>
                <c:pt idx="40590">
                  <c:v>437.8336595689696</c:v>
                </c:pt>
                <c:pt idx="40591">
                  <c:v>442.099745856189</c:v>
                </c:pt>
                <c:pt idx="40592">
                  <c:v>444.94361483539</c:v>
                </c:pt>
                <c:pt idx="40593">
                  <c:v>446.75795513114</c:v>
                </c:pt>
                <c:pt idx="40594">
                  <c:v>453.75116423457</c:v>
                </c:pt>
                <c:pt idx="40595">
                  <c:v>455.9679627164899</c:v>
                </c:pt>
                <c:pt idx="40596">
                  <c:v>457.526153912439</c:v>
                </c:pt>
                <c:pt idx="40597">
                  <c:v>449.2127271168401</c:v>
                </c:pt>
                <c:pt idx="40599">
                  <c:v>624.2634151806999</c:v>
                </c:pt>
                <c:pt idx="40600">
                  <c:v>614.4669180913683</c:v>
                </c:pt>
                <c:pt idx="40601">
                  <c:v>598.29578499578</c:v>
                </c:pt>
                <c:pt idx="40602">
                  <c:v>581.3171807979884</c:v>
                </c:pt>
                <c:pt idx="40603">
                  <c:v>572.4662296341885</c:v>
                </c:pt>
                <c:pt idx="40604">
                  <c:v>565.6618240083001</c:v>
                </c:pt>
                <c:pt idx="40605">
                  <c:v>567.75935553351</c:v>
                </c:pt>
                <c:pt idx="40606">
                  <c:v>571.3538513915094</c:v>
                </c:pt>
                <c:pt idx="40607">
                  <c:v>573.3310077623394</c:v>
                </c:pt>
                <c:pt idx="40608">
                  <c:v>574.03639540959</c:v>
                </c:pt>
                <c:pt idx="40609">
                  <c:v>576.92664817677</c:v>
                </c:pt>
                <c:pt idx="40610">
                  <c:v>581.58972222582</c:v>
                </c:pt>
                <c:pt idx="40611">
                  <c:v>592.9342625962794</c:v>
                </c:pt>
                <c:pt idx="40612">
                  <c:v>592.80300529935</c:v>
                </c:pt>
                <c:pt idx="40613">
                  <c:v>593.5438288519794</c:v>
                </c:pt>
                <c:pt idx="40615">
                  <c:v>591.7271137347889</c:v>
                </c:pt>
                <c:pt idx="40616">
                  <c:v>594.0871254394489</c:v>
                </c:pt>
                <c:pt idx="40618">
                  <c:v>598.9654424854778</c:v>
                </c:pt>
                <c:pt idx="40619">
                  <c:v>597.59351946477</c:v>
                </c:pt>
                <c:pt idx="40620">
                  <c:v>389.0704560832199</c:v>
                </c:pt>
                <c:pt idx="40731">
                  <c:v>382.10686404525</c:v>
                </c:pt>
                <c:pt idx="40732">
                  <c:v>574.0887263627905</c:v>
                </c:pt>
                <c:pt idx="40733">
                  <c:v>619.1988157824094</c:v>
                </c:pt>
                <c:pt idx="40734">
                  <c:v>619.7061902806</c:v>
                </c:pt>
                <c:pt idx="40735">
                  <c:v>623.6648208217289</c:v>
                </c:pt>
                <c:pt idx="40736">
                  <c:v>623.17707723004</c:v>
                </c:pt>
                <c:pt idx="40737">
                  <c:v>622.81607364104</c:v>
                </c:pt>
                <c:pt idx="40738">
                  <c:v>621.9361557278701</c:v>
                </c:pt>
                <c:pt idx="40739">
                  <c:v>621.88077288383</c:v>
                </c:pt>
                <c:pt idx="40740">
                  <c:v>622.77021297834</c:v>
                </c:pt>
                <c:pt idx="40741">
                  <c:v>617.49361977801</c:v>
                </c:pt>
                <c:pt idx="40742">
                  <c:v>617.36303315895</c:v>
                </c:pt>
                <c:pt idx="40743">
                  <c:v>619.1340876725905</c:v>
                </c:pt>
                <c:pt idx="40745">
                  <c:v>618.60358491744</c:v>
                </c:pt>
                <c:pt idx="40746">
                  <c:v>617.75961133929</c:v>
                </c:pt>
                <c:pt idx="40747">
                  <c:v>622.2680950958294</c:v>
                </c:pt>
                <c:pt idx="40748">
                  <c:v>621.9498259150494</c:v>
                </c:pt>
                <c:pt idx="40749">
                  <c:v>616.97410887231</c:v>
                </c:pt>
                <c:pt idx="40750">
                  <c:v>616.29319813055</c:v>
                </c:pt>
                <c:pt idx="40751">
                  <c:v>614.67727279565</c:v>
                </c:pt>
                <c:pt idx="40752">
                  <c:v>619.54516454535</c:v>
                </c:pt>
                <c:pt idx="40753">
                  <c:v>618.61498183605</c:v>
                </c:pt>
                <c:pt idx="40754">
                  <c:v>616.8575955946083</c:v>
                </c:pt>
                <c:pt idx="40755">
                  <c:v>616.1629453031201</c:v>
                </c:pt>
                <c:pt idx="40757">
                  <c:v>619.6654074851889</c:v>
                </c:pt>
                <c:pt idx="40758">
                  <c:v>618.9555945660401</c:v>
                </c:pt>
                <c:pt idx="40759">
                  <c:v>617.73453617159</c:v>
                </c:pt>
                <c:pt idx="40760">
                  <c:v>622.59132639668</c:v>
                </c:pt>
                <c:pt idx="40761">
                  <c:v>619.24035935883</c:v>
                </c:pt>
                <c:pt idx="40762">
                  <c:v>581.5611352979801</c:v>
                </c:pt>
                <c:pt idx="40763">
                  <c:v>328.8918790975399</c:v>
                </c:pt>
                <c:pt idx="40860">
                  <c:v>394.696037934679</c:v>
                </c:pt>
                <c:pt idx="40861">
                  <c:v>572.8490081640088</c:v>
                </c:pt>
                <c:pt idx="40862">
                  <c:v>608.84988523589</c:v>
                </c:pt>
                <c:pt idx="40863">
                  <c:v>623.12348561978</c:v>
                </c:pt>
                <c:pt idx="40864">
                  <c:v>634.66288090384</c:v>
                </c:pt>
                <c:pt idx="40865">
                  <c:v>636.73885904352</c:v>
                </c:pt>
                <c:pt idx="40867">
                  <c:v>619.3929693541801</c:v>
                </c:pt>
                <c:pt idx="40868">
                  <c:v>609.9577952149589</c:v>
                </c:pt>
                <c:pt idx="40869">
                  <c:v>605.0186916523501</c:v>
                </c:pt>
                <c:pt idx="40870">
                  <c:v>607.48567774107</c:v>
                </c:pt>
                <c:pt idx="40871">
                  <c:v>604.5615448737487</c:v>
                </c:pt>
                <c:pt idx="40872">
                  <c:v>599.7255954533</c:v>
                </c:pt>
                <c:pt idx="40873">
                  <c:v>598.4253148160599</c:v>
                </c:pt>
                <c:pt idx="40874">
                  <c:v>601.48414905187</c:v>
                </c:pt>
                <c:pt idx="40875">
                  <c:v>601.16693078966</c:v>
                </c:pt>
                <c:pt idx="40876">
                  <c:v>599.12926364129</c:v>
                </c:pt>
                <c:pt idx="40877">
                  <c:v>599.71021814859</c:v>
                </c:pt>
                <c:pt idx="40878">
                  <c:v>601.67852856606</c:v>
                </c:pt>
                <c:pt idx="40879">
                  <c:v>602.75234993744</c:v>
                </c:pt>
                <c:pt idx="40880">
                  <c:v>597.88350403056</c:v>
                </c:pt>
                <c:pt idx="40881">
                  <c:v>601.97977861046</c:v>
                </c:pt>
                <c:pt idx="40883">
                  <c:v>599.9775302517701</c:v>
                </c:pt>
                <c:pt idx="40884">
                  <c:v>603.69623987864</c:v>
                </c:pt>
                <c:pt idx="40885">
                  <c:v>602.37071073245</c:v>
                </c:pt>
                <c:pt idx="40887">
                  <c:v>599.6627668441694</c:v>
                </c:pt>
                <c:pt idx="40888">
                  <c:v>601.8222650672184</c:v>
                </c:pt>
                <c:pt idx="40890">
                  <c:v>595.4125931500894</c:v>
                </c:pt>
                <c:pt idx="40891">
                  <c:v>599.24700991109</c:v>
                </c:pt>
                <c:pt idx="40892">
                  <c:v>597.8479896824578</c:v>
                </c:pt>
                <c:pt idx="40893">
                  <c:v>597.91303660554</c:v>
                </c:pt>
                <c:pt idx="40894">
                  <c:v>613.24571467352</c:v>
                </c:pt>
                <c:pt idx="40896">
                  <c:v>684.50176767268</c:v>
                </c:pt>
                <c:pt idx="40897">
                  <c:v>689.688932953521</c:v>
                </c:pt>
                <c:pt idx="40898">
                  <c:v>678.9777507422201</c:v>
                </c:pt>
                <c:pt idx="40899">
                  <c:v>679.8606754434485</c:v>
                </c:pt>
                <c:pt idx="40900">
                  <c:v>685.1510048879283</c:v>
                </c:pt>
                <c:pt idx="40901">
                  <c:v>687.8645023727294</c:v>
                </c:pt>
                <c:pt idx="40902">
                  <c:v>684.58138776476</c:v>
                </c:pt>
                <c:pt idx="40903">
                  <c:v>677.86491021714</c:v>
                </c:pt>
                <c:pt idx="40904">
                  <c:v>683.9022186534378</c:v>
                </c:pt>
                <c:pt idx="40905">
                  <c:v>684.72598238948</c:v>
                </c:pt>
                <c:pt idx="40906">
                  <c:v>684.8705517691201</c:v>
                </c:pt>
                <c:pt idx="40907">
                  <c:v>679.3135779539001</c:v>
                </c:pt>
                <c:pt idx="40908">
                  <c:v>681.7872291699589</c:v>
                </c:pt>
                <c:pt idx="40909">
                  <c:v>682.3243138652994</c:v>
                </c:pt>
                <c:pt idx="40910">
                  <c:v>678.508731452191</c:v>
                </c:pt>
                <c:pt idx="40911">
                  <c:v>677.0575834503001</c:v>
                </c:pt>
                <c:pt idx="40912">
                  <c:v>677.478506496</c:v>
                </c:pt>
                <c:pt idx="40913">
                  <c:v>679.8349148883287</c:v>
                </c:pt>
                <c:pt idx="40914">
                  <c:v>675.25755697538</c:v>
                </c:pt>
                <c:pt idx="40915">
                  <c:v>676.4511569521094</c:v>
                </c:pt>
                <c:pt idx="40916">
                  <c:v>673.2798198110801</c:v>
                </c:pt>
                <c:pt idx="40917">
                  <c:v>669.0124213446001</c:v>
                </c:pt>
                <c:pt idx="40918">
                  <c:v>665.78433073556</c:v>
                </c:pt>
                <c:pt idx="40919">
                  <c:v>664.6371839368201</c:v>
                </c:pt>
                <c:pt idx="40920">
                  <c:v>662.5593584329089</c:v>
                </c:pt>
                <c:pt idx="40921">
                  <c:v>666.5324426513</c:v>
                </c:pt>
                <c:pt idx="40922">
                  <c:v>659.7927420222905</c:v>
                </c:pt>
                <c:pt idx="40923">
                  <c:v>657.25536675518</c:v>
                </c:pt>
                <c:pt idx="40924">
                  <c:v>659.1572874301401</c:v>
                </c:pt>
                <c:pt idx="40925">
                  <c:v>658.6639725207305</c:v>
                </c:pt>
                <c:pt idx="40926">
                  <c:v>656.68816619933</c:v>
                </c:pt>
                <c:pt idx="40927">
                  <c:v>657.72710922925</c:v>
                </c:pt>
                <c:pt idx="40928">
                  <c:v>657.7510816008601</c:v>
                </c:pt>
                <c:pt idx="40929">
                  <c:v>655.76310924416</c:v>
                </c:pt>
                <c:pt idx="40930">
                  <c:v>658.5119677025288</c:v>
                </c:pt>
                <c:pt idx="40931">
                  <c:v>651.81874704464</c:v>
                </c:pt>
                <c:pt idx="40933">
                  <c:v>654.58719132411</c:v>
                </c:pt>
                <c:pt idx="40934">
                  <c:v>652.8336501126194</c:v>
                </c:pt>
                <c:pt idx="40935">
                  <c:v>651.69545702692</c:v>
                </c:pt>
                <c:pt idx="40936">
                  <c:v>649.9312050317185</c:v>
                </c:pt>
                <c:pt idx="40937">
                  <c:v>653.8766707320801</c:v>
                </c:pt>
                <c:pt idx="40938">
                  <c:v>653.99912339839</c:v>
                </c:pt>
                <c:pt idx="40939">
                  <c:v>652.5372770901794</c:v>
                </c:pt>
                <c:pt idx="40940">
                  <c:v>652.17207695437</c:v>
                </c:pt>
                <c:pt idx="40942">
                  <c:v>649.45670974118</c:v>
                </c:pt>
                <c:pt idx="40943">
                  <c:v>653.23031117326</c:v>
                </c:pt>
                <c:pt idx="40944">
                  <c:v>652.9308909011</c:v>
                </c:pt>
                <c:pt idx="40945">
                  <c:v>654.8905038117389</c:v>
                </c:pt>
                <c:pt idx="40946">
                  <c:v>658.61046091918</c:v>
                </c:pt>
                <c:pt idx="40947">
                  <c:v>667.55897120605</c:v>
                </c:pt>
                <c:pt idx="40948">
                  <c:v>665.59695562515</c:v>
                </c:pt>
                <c:pt idx="40949">
                  <c:v>658.704178249521</c:v>
                </c:pt>
                <c:pt idx="40950">
                  <c:v>648.8313128490294</c:v>
                </c:pt>
                <c:pt idx="40951">
                  <c:v>626.7266428804986</c:v>
                </c:pt>
                <c:pt idx="40953">
                  <c:v>603.33332735749</c:v>
                </c:pt>
                <c:pt idx="40954">
                  <c:v>597.70412468708</c:v>
                </c:pt>
                <c:pt idx="40955">
                  <c:v>582.88048325043</c:v>
                </c:pt>
                <c:pt idx="40956">
                  <c:v>576.69953805754</c:v>
                </c:pt>
                <c:pt idx="40957">
                  <c:v>581.030010781418</c:v>
                </c:pt>
                <c:pt idx="40958">
                  <c:v>576.3283630214</c:v>
                </c:pt>
                <c:pt idx="40959">
                  <c:v>575.0334334431101</c:v>
                </c:pt>
                <c:pt idx="40960">
                  <c:v>576.3850669915801</c:v>
                </c:pt>
                <c:pt idx="40961">
                  <c:v>579.50084239319</c:v>
                </c:pt>
                <c:pt idx="40962">
                  <c:v>582.6001182953494</c:v>
                </c:pt>
                <c:pt idx="40963">
                  <c:v>593.8958429806901</c:v>
                </c:pt>
                <c:pt idx="40964">
                  <c:v>621.60935140157</c:v>
                </c:pt>
                <c:pt idx="40965">
                  <c:v>649.402628502938</c:v>
                </c:pt>
                <c:pt idx="40966">
                  <c:v>662.40391522944</c:v>
                </c:pt>
                <c:pt idx="40967">
                  <c:v>668.9163627438094</c:v>
                </c:pt>
                <c:pt idx="40968">
                  <c:v>667.603939359501</c:v>
                </c:pt>
                <c:pt idx="40969">
                  <c:v>663.1692391252487</c:v>
                </c:pt>
                <c:pt idx="40970">
                  <c:v>638.14375607268</c:v>
                </c:pt>
                <c:pt idx="40971">
                  <c:v>619.1504889549001</c:v>
                </c:pt>
                <c:pt idx="40972">
                  <c:v>606.50438473683</c:v>
                </c:pt>
                <c:pt idx="40973">
                  <c:v>601.9451294465994</c:v>
                </c:pt>
                <c:pt idx="40974">
                  <c:v>601.8810579929888</c:v>
                </c:pt>
                <c:pt idx="40975">
                  <c:v>598.8083304944194</c:v>
                </c:pt>
                <c:pt idx="40976">
                  <c:v>588.15329416967</c:v>
                </c:pt>
                <c:pt idx="40977">
                  <c:v>577.4479680334978</c:v>
                </c:pt>
                <c:pt idx="40978">
                  <c:v>575.8593153135794</c:v>
                </c:pt>
                <c:pt idx="40979">
                  <c:v>574.16886264265</c:v>
                </c:pt>
                <c:pt idx="40980">
                  <c:v>572.78773114333</c:v>
                </c:pt>
                <c:pt idx="40981">
                  <c:v>565.79531686244</c:v>
                </c:pt>
                <c:pt idx="40982">
                  <c:v>569.3738033824301</c:v>
                </c:pt>
                <c:pt idx="40983">
                  <c:v>567.89744426887</c:v>
                </c:pt>
                <c:pt idx="40984">
                  <c:v>567.13808845471</c:v>
                </c:pt>
                <c:pt idx="40986">
                  <c:v>569.3303029259388</c:v>
                </c:pt>
                <c:pt idx="40987">
                  <c:v>568.15860247259</c:v>
                </c:pt>
                <c:pt idx="40988">
                  <c:v>566.8142207700894</c:v>
                </c:pt>
                <c:pt idx="40990">
                  <c:v>569.9489275039489</c:v>
                </c:pt>
                <c:pt idx="40991">
                  <c:v>564.48671956076</c:v>
                </c:pt>
                <c:pt idx="40992">
                  <c:v>564.06820811939</c:v>
                </c:pt>
                <c:pt idx="40993">
                  <c:v>563.0807339276</c:v>
                </c:pt>
                <c:pt idx="40994">
                  <c:v>567.6948996897</c:v>
                </c:pt>
                <c:pt idx="41121">
                  <c:v>317.76039809984</c:v>
                </c:pt>
                <c:pt idx="41122">
                  <c:v>518.6221580911694</c:v>
                </c:pt>
                <c:pt idx="41123">
                  <c:v>517.3461962189589</c:v>
                </c:pt>
                <c:pt idx="41124">
                  <c:v>518.01468857538</c:v>
                </c:pt>
                <c:pt idx="41125">
                  <c:v>517.6637950093</c:v>
                </c:pt>
                <c:pt idx="41126">
                  <c:v>515.1067649117</c:v>
                </c:pt>
                <c:pt idx="41127">
                  <c:v>514.54598736012</c:v>
                </c:pt>
                <c:pt idx="41128">
                  <c:v>515.01446721785</c:v>
                </c:pt>
                <c:pt idx="41129">
                  <c:v>515.4388306727605</c:v>
                </c:pt>
                <c:pt idx="41130">
                  <c:v>515.69294593477</c:v>
                </c:pt>
                <c:pt idx="41131">
                  <c:v>515.13943699872</c:v>
                </c:pt>
                <c:pt idx="41132">
                  <c:v>514.75427197323</c:v>
                </c:pt>
                <c:pt idx="41133">
                  <c:v>515.6620974345286</c:v>
                </c:pt>
                <c:pt idx="41134">
                  <c:v>512.14098126185</c:v>
                </c:pt>
                <c:pt idx="41135">
                  <c:v>511.83383031037</c:v>
                </c:pt>
                <c:pt idx="41136">
                  <c:v>512.11276684335</c:v>
                </c:pt>
                <c:pt idx="41137">
                  <c:v>511.97262429216</c:v>
                </c:pt>
                <c:pt idx="41138">
                  <c:v>512.00315437922</c:v>
                </c:pt>
                <c:pt idx="41139">
                  <c:v>512.3568141722787</c:v>
                </c:pt>
                <c:pt idx="41140">
                  <c:v>514.6286318150301</c:v>
                </c:pt>
                <c:pt idx="41141">
                  <c:v>514.48673983791</c:v>
                </c:pt>
                <c:pt idx="41142">
                  <c:v>515.16737298759</c:v>
                </c:pt>
                <c:pt idx="41146">
                  <c:v>511.183639460219</c:v>
                </c:pt>
                <c:pt idx="41149">
                  <c:v>511.26093350271</c:v>
                </c:pt>
                <c:pt idx="41151">
                  <c:v>507.6723831506601</c:v>
                </c:pt>
                <c:pt idx="41152">
                  <c:v>507.23695112554</c:v>
                </c:pt>
                <c:pt idx="41153">
                  <c:v>506.6390682951601</c:v>
                </c:pt>
                <c:pt idx="41154">
                  <c:v>506.977058646599</c:v>
                </c:pt>
                <c:pt idx="41155">
                  <c:v>507.4960500504888</c:v>
                </c:pt>
                <c:pt idx="41156">
                  <c:v>507.416530889979</c:v>
                </c:pt>
                <c:pt idx="41157">
                  <c:v>507.735397361929</c:v>
                </c:pt>
                <c:pt idx="41158">
                  <c:v>509.3554435252401</c:v>
                </c:pt>
                <c:pt idx="41159">
                  <c:v>511.88406278086</c:v>
                </c:pt>
                <c:pt idx="41160">
                  <c:v>508.71028289987</c:v>
                </c:pt>
                <c:pt idx="41161">
                  <c:v>508.5359513358899</c:v>
                </c:pt>
                <c:pt idx="41162">
                  <c:v>507.74601066978</c:v>
                </c:pt>
                <c:pt idx="41163">
                  <c:v>507.32067083224</c:v>
                </c:pt>
                <c:pt idx="41164">
                  <c:v>507.3301421198201</c:v>
                </c:pt>
                <c:pt idx="41165">
                  <c:v>506.7260136282391</c:v>
                </c:pt>
                <c:pt idx="41166">
                  <c:v>506.431361737879</c:v>
                </c:pt>
                <c:pt idx="41167">
                  <c:v>506.2873904954</c:v>
                </c:pt>
                <c:pt idx="41168">
                  <c:v>502.70782998126</c:v>
                </c:pt>
                <c:pt idx="41169">
                  <c:v>502.92947270643</c:v>
                </c:pt>
                <c:pt idx="41170">
                  <c:v>502.33002056172</c:v>
                </c:pt>
                <c:pt idx="41171">
                  <c:v>502.51339603319</c:v>
                </c:pt>
                <c:pt idx="41172">
                  <c:v>501.9595593618399</c:v>
                </c:pt>
                <c:pt idx="41173">
                  <c:v>501.70085686644</c:v>
                </c:pt>
                <c:pt idx="41174">
                  <c:v>501.3279475744401</c:v>
                </c:pt>
                <c:pt idx="41175">
                  <c:v>506.018228055599</c:v>
                </c:pt>
                <c:pt idx="41176">
                  <c:v>505.62663726388</c:v>
                </c:pt>
                <c:pt idx="41177">
                  <c:v>502.54928993787</c:v>
                </c:pt>
                <c:pt idx="41178">
                  <c:v>502.02529810904</c:v>
                </c:pt>
                <c:pt idx="41179">
                  <c:v>501.7084743313601</c:v>
                </c:pt>
                <c:pt idx="41182">
                  <c:v>502.4405576908001</c:v>
                </c:pt>
                <c:pt idx="41183">
                  <c:v>502.0500235116399</c:v>
                </c:pt>
                <c:pt idx="41184">
                  <c:v>501.67784949344</c:v>
                </c:pt>
                <c:pt idx="41185">
                  <c:v>501.2774130914401</c:v>
                </c:pt>
                <c:pt idx="41186">
                  <c:v>501.0094354443999</c:v>
                </c:pt>
                <c:pt idx="41187">
                  <c:v>497.4632223850799</c:v>
                </c:pt>
                <c:pt idx="41188">
                  <c:v>496.8733306022392</c:v>
                </c:pt>
                <c:pt idx="41189">
                  <c:v>471.7445538573199</c:v>
                </c:pt>
                <c:pt idx="41190">
                  <c:v>471.2959478292</c:v>
                </c:pt>
                <c:pt idx="41192">
                  <c:v>361.466531062919</c:v>
                </c:pt>
                <c:pt idx="41213">
                  <c:v>485.472171391712</c:v>
                </c:pt>
                <c:pt idx="41214">
                  <c:v>484.873246296794</c:v>
                </c:pt>
                <c:pt idx="41215">
                  <c:v>485.226247987669</c:v>
                </c:pt>
                <c:pt idx="41216">
                  <c:v>484.5157536173181</c:v>
                </c:pt>
                <c:pt idx="41217">
                  <c:v>484.219846074946</c:v>
                </c:pt>
                <c:pt idx="41218">
                  <c:v>484.174566535719</c:v>
                </c:pt>
                <c:pt idx="41219">
                  <c:v>486.8811865562336</c:v>
                </c:pt>
                <c:pt idx="41220">
                  <c:v>485.1080509722119</c:v>
                </c:pt>
                <c:pt idx="41221">
                  <c:v>484.8460284466119</c:v>
                </c:pt>
                <c:pt idx="41222">
                  <c:v>484.713689042629</c:v>
                </c:pt>
                <c:pt idx="41223">
                  <c:v>484.559983120298</c:v>
                </c:pt>
                <c:pt idx="41224">
                  <c:v>483.877842561306</c:v>
                </c:pt>
                <c:pt idx="41225">
                  <c:v>484.21866923066</c:v>
                </c:pt>
                <c:pt idx="41226">
                  <c:v>484.270318108124</c:v>
                </c:pt>
                <c:pt idx="41227">
                  <c:v>483.4623882306499</c:v>
                </c:pt>
                <c:pt idx="41233">
                  <c:v>479.682743327872</c:v>
                </c:pt>
                <c:pt idx="41235">
                  <c:v>484.35259519419</c:v>
                </c:pt>
                <c:pt idx="41236">
                  <c:v>481.58483461632</c:v>
                </c:pt>
                <c:pt idx="41240">
                  <c:v>481.4378866447501</c:v>
                </c:pt>
                <c:pt idx="41241">
                  <c:v>481.95166263004</c:v>
                </c:pt>
                <c:pt idx="41242">
                  <c:v>481.92963902624</c:v>
                </c:pt>
                <c:pt idx="41243">
                  <c:v>481.728494117289</c:v>
                </c:pt>
                <c:pt idx="41244">
                  <c:v>478.311531862659</c:v>
                </c:pt>
                <c:pt idx="41245">
                  <c:v>477.81956957161</c:v>
                </c:pt>
                <c:pt idx="41246">
                  <c:v>479.2162916002299</c:v>
                </c:pt>
                <c:pt idx="41247">
                  <c:v>477.5569916928301</c:v>
                </c:pt>
                <c:pt idx="41248">
                  <c:v>482.2511865894899</c:v>
                </c:pt>
                <c:pt idx="41249">
                  <c:v>482.208337237049</c:v>
                </c:pt>
                <c:pt idx="41251">
                  <c:v>476.5429562061199</c:v>
                </c:pt>
                <c:pt idx="41252">
                  <c:v>476.1828993602099</c:v>
                </c:pt>
                <c:pt idx="41253">
                  <c:v>476.6357400269201</c:v>
                </c:pt>
                <c:pt idx="41254">
                  <c:v>479.3683105519991</c:v>
                </c:pt>
                <c:pt idx="41255">
                  <c:v>487.457732378089</c:v>
                </c:pt>
                <c:pt idx="41256">
                  <c:v>488.9338374291492</c:v>
                </c:pt>
                <c:pt idx="41257">
                  <c:v>485.59340036438</c:v>
                </c:pt>
                <c:pt idx="41258">
                  <c:v>478.85424712582</c:v>
                </c:pt>
                <c:pt idx="41259">
                  <c:v>472.9217036785089</c:v>
                </c:pt>
                <c:pt idx="41260">
                  <c:v>472.78062251466</c:v>
                </c:pt>
                <c:pt idx="41261">
                  <c:v>473.223677048059</c:v>
                </c:pt>
                <c:pt idx="41262">
                  <c:v>472.7838191309301</c:v>
                </c:pt>
                <c:pt idx="41263">
                  <c:v>471.9250403843799</c:v>
                </c:pt>
                <c:pt idx="41264">
                  <c:v>476.45208539164</c:v>
                </c:pt>
                <c:pt idx="41265">
                  <c:v>476.1871781287899</c:v>
                </c:pt>
                <c:pt idx="41266">
                  <c:v>475.54988317476</c:v>
                </c:pt>
                <c:pt idx="41267">
                  <c:v>472.7181468187699</c:v>
                </c:pt>
                <c:pt idx="41268">
                  <c:v>472.3263131676787</c:v>
                </c:pt>
                <c:pt idx="41269">
                  <c:v>472.59104930495</c:v>
                </c:pt>
                <c:pt idx="41270">
                  <c:v>472.0348769602699</c:v>
                </c:pt>
                <c:pt idx="41271">
                  <c:v>471.3916166674699</c:v>
                </c:pt>
                <c:pt idx="41272">
                  <c:v>471.27241650578</c:v>
                </c:pt>
                <c:pt idx="41273">
                  <c:v>471.44742608174</c:v>
                </c:pt>
                <c:pt idx="41275">
                  <c:v>466.75298058379</c:v>
                </c:pt>
                <c:pt idx="41276">
                  <c:v>471.7082716196</c:v>
                </c:pt>
                <c:pt idx="41277">
                  <c:v>471.09106779483</c:v>
                </c:pt>
                <c:pt idx="41278">
                  <c:v>471.3790434856999</c:v>
                </c:pt>
                <c:pt idx="41281">
                  <c:v>469.6800465326399</c:v>
                </c:pt>
                <c:pt idx="41282">
                  <c:v>469.8484287674599</c:v>
                </c:pt>
                <c:pt idx="41283">
                  <c:v>467.7224551314901</c:v>
                </c:pt>
                <c:pt idx="41284">
                  <c:v>467.29236030974</c:v>
                </c:pt>
                <c:pt idx="41285">
                  <c:v>505.96305383656</c:v>
                </c:pt>
                <c:pt idx="41286">
                  <c:v>545.2055215918</c:v>
                </c:pt>
                <c:pt idx="41287">
                  <c:v>543.11104406258</c:v>
                </c:pt>
                <c:pt idx="41288">
                  <c:v>538.53543090837</c:v>
                </c:pt>
                <c:pt idx="41289">
                  <c:v>536.9354759150599</c:v>
                </c:pt>
                <c:pt idx="41290">
                  <c:v>539.64859044004</c:v>
                </c:pt>
                <c:pt idx="41291">
                  <c:v>541.9489410235899</c:v>
                </c:pt>
                <c:pt idx="41293">
                  <c:v>539.9277585540101</c:v>
                </c:pt>
                <c:pt idx="41294">
                  <c:v>539.86008124915</c:v>
                </c:pt>
                <c:pt idx="41295">
                  <c:v>538.4180669139088</c:v>
                </c:pt>
                <c:pt idx="41296">
                  <c:v>543.5124857169601</c:v>
                </c:pt>
                <c:pt idx="41297">
                  <c:v>537.97369485877</c:v>
                </c:pt>
                <c:pt idx="41298">
                  <c:v>534.8241588851378</c:v>
                </c:pt>
                <c:pt idx="41299">
                  <c:v>537.18443142777</c:v>
                </c:pt>
                <c:pt idx="41300">
                  <c:v>542.41453219883</c:v>
                </c:pt>
                <c:pt idx="41301">
                  <c:v>545.4386891339989</c:v>
                </c:pt>
                <c:pt idx="41303">
                  <c:v>535.527523905218</c:v>
                </c:pt>
                <c:pt idx="41304">
                  <c:v>529.48553878285</c:v>
                </c:pt>
                <c:pt idx="41305">
                  <c:v>527.2332860812701</c:v>
                </c:pt>
                <c:pt idx="41306">
                  <c:v>527.9777854186</c:v>
                </c:pt>
                <c:pt idx="41307">
                  <c:v>527.97800504494</c:v>
                </c:pt>
                <c:pt idx="41308">
                  <c:v>527.8554894893389</c:v>
                </c:pt>
                <c:pt idx="41309">
                  <c:v>526.7441373933401</c:v>
                </c:pt>
                <c:pt idx="41310">
                  <c:v>526.6722811199501</c:v>
                </c:pt>
                <c:pt idx="41311">
                  <c:v>527.7524585981</c:v>
                </c:pt>
                <c:pt idx="41313">
                  <c:v>528.55735820717</c:v>
                </c:pt>
                <c:pt idx="41314">
                  <c:v>529.06309339365</c:v>
                </c:pt>
                <c:pt idx="41315">
                  <c:v>536.12547212148</c:v>
                </c:pt>
                <c:pt idx="41316">
                  <c:v>539.4393223883501</c:v>
                </c:pt>
                <c:pt idx="41317">
                  <c:v>543.1391984949682</c:v>
                </c:pt>
                <c:pt idx="41318">
                  <c:v>532.5321804181</c:v>
                </c:pt>
                <c:pt idx="41319">
                  <c:v>527.92032462679</c:v>
                </c:pt>
                <c:pt idx="41321">
                  <c:v>486.704879951089</c:v>
                </c:pt>
                <c:pt idx="41322">
                  <c:v>478.1771664514839</c:v>
                </c:pt>
                <c:pt idx="41323">
                  <c:v>457.60284076079</c:v>
                </c:pt>
                <c:pt idx="41324">
                  <c:v>454.14711592324</c:v>
                </c:pt>
                <c:pt idx="41325">
                  <c:v>454.1213532050639</c:v>
                </c:pt>
                <c:pt idx="41326">
                  <c:v>457.533730387204</c:v>
                </c:pt>
                <c:pt idx="41327">
                  <c:v>454.4285740625709</c:v>
                </c:pt>
                <c:pt idx="41328">
                  <c:v>454.278441348989</c:v>
                </c:pt>
                <c:pt idx="41329">
                  <c:v>453.4958627728199</c:v>
                </c:pt>
                <c:pt idx="41330">
                  <c:v>452.654622128636</c:v>
                </c:pt>
                <c:pt idx="41331">
                  <c:v>451.85749483426</c:v>
                </c:pt>
                <c:pt idx="41332">
                  <c:v>457.08785427142</c:v>
                </c:pt>
                <c:pt idx="41333">
                  <c:v>456.6720272571599</c:v>
                </c:pt>
                <c:pt idx="41334">
                  <c:v>456.02290802544</c:v>
                </c:pt>
                <c:pt idx="41335">
                  <c:v>455.5619470692</c:v>
                </c:pt>
                <c:pt idx="41336">
                  <c:v>452.84877873114</c:v>
                </c:pt>
                <c:pt idx="41337">
                  <c:v>452.4764165692988</c:v>
                </c:pt>
                <c:pt idx="41338">
                  <c:v>454.86452450506</c:v>
                </c:pt>
                <c:pt idx="41339">
                  <c:v>453.8101809329399</c:v>
                </c:pt>
                <c:pt idx="41340">
                  <c:v>453.416146283179</c:v>
                </c:pt>
                <c:pt idx="41341">
                  <c:v>259.6223956737801</c:v>
                </c:pt>
                <c:pt idx="41545">
                  <c:v>439.073741725945</c:v>
                </c:pt>
                <c:pt idx="41546">
                  <c:v>438.8006872590271</c:v>
                </c:pt>
                <c:pt idx="41547">
                  <c:v>441.153368438968</c:v>
                </c:pt>
                <c:pt idx="41548">
                  <c:v>439.84606490122</c:v>
                </c:pt>
                <c:pt idx="41549">
                  <c:v>439.159976124792</c:v>
                </c:pt>
                <c:pt idx="41551">
                  <c:v>439.21675488479</c:v>
                </c:pt>
                <c:pt idx="41552">
                  <c:v>442.002968227271</c:v>
                </c:pt>
                <c:pt idx="41555">
                  <c:v>438.975136185246</c:v>
                </c:pt>
                <c:pt idx="41556">
                  <c:v>438.322800792137</c:v>
                </c:pt>
                <c:pt idx="41558">
                  <c:v>438.8943170051091</c:v>
                </c:pt>
                <c:pt idx="41559">
                  <c:v>442.044932220038</c:v>
                </c:pt>
                <c:pt idx="41561">
                  <c:v>439.599933800866</c:v>
                </c:pt>
                <c:pt idx="41562">
                  <c:v>443.891172638868</c:v>
                </c:pt>
                <c:pt idx="41564">
                  <c:v>511.22161922494</c:v>
                </c:pt>
                <c:pt idx="41565">
                  <c:v>518.878738252281</c:v>
                </c:pt>
                <c:pt idx="41566">
                  <c:v>521.24988631452</c:v>
                </c:pt>
                <c:pt idx="41569">
                  <c:v>509.75602871532</c:v>
                </c:pt>
                <c:pt idx="41570">
                  <c:v>512.178886617211</c:v>
                </c:pt>
                <c:pt idx="41571">
                  <c:v>511.000505406289</c:v>
                </c:pt>
                <c:pt idx="41572">
                  <c:v>512.8963718752801</c:v>
                </c:pt>
                <c:pt idx="41573">
                  <c:v>511.51174179445</c:v>
                </c:pt>
                <c:pt idx="41574">
                  <c:v>514.5964648052586</c:v>
                </c:pt>
                <c:pt idx="41575">
                  <c:v>513.19537419931</c:v>
                </c:pt>
                <c:pt idx="41576">
                  <c:v>517.81925213916</c:v>
                </c:pt>
                <c:pt idx="41578">
                  <c:v>525.73315498208</c:v>
                </c:pt>
                <c:pt idx="41579">
                  <c:v>524.7976602752801</c:v>
                </c:pt>
                <c:pt idx="41580">
                  <c:v>526.15952067623</c:v>
                </c:pt>
                <c:pt idx="41581">
                  <c:v>526.2924891739401</c:v>
                </c:pt>
                <c:pt idx="41582">
                  <c:v>527.70588241423</c:v>
                </c:pt>
                <c:pt idx="41583">
                  <c:v>529.74435034405</c:v>
                </c:pt>
                <c:pt idx="41584">
                  <c:v>518.08757466809</c:v>
                </c:pt>
                <c:pt idx="41585">
                  <c:v>518.65425524615</c:v>
                </c:pt>
                <c:pt idx="41586">
                  <c:v>518.17546828722</c:v>
                </c:pt>
                <c:pt idx="41587">
                  <c:v>518.99595485318</c:v>
                </c:pt>
                <c:pt idx="41588">
                  <c:v>517.8800410205901</c:v>
                </c:pt>
                <c:pt idx="41590">
                  <c:v>512.9426777856683</c:v>
                </c:pt>
                <c:pt idx="41592">
                  <c:v>496.956188802599</c:v>
                </c:pt>
                <c:pt idx="41593">
                  <c:v>491.220348745939</c:v>
                </c:pt>
                <c:pt idx="41594">
                  <c:v>485.3281201682391</c:v>
                </c:pt>
                <c:pt idx="41595">
                  <c:v>472.7227768785989</c:v>
                </c:pt>
                <c:pt idx="41596">
                  <c:v>466.54904340607</c:v>
                </c:pt>
                <c:pt idx="41597">
                  <c:v>459.6902090329899</c:v>
                </c:pt>
                <c:pt idx="41598">
                  <c:v>454.45050523695</c:v>
                </c:pt>
                <c:pt idx="41599">
                  <c:v>449.15596393799</c:v>
                </c:pt>
                <c:pt idx="41600">
                  <c:v>451.738268406619</c:v>
                </c:pt>
                <c:pt idx="41601">
                  <c:v>449.64212955361</c:v>
                </c:pt>
                <c:pt idx="41602">
                  <c:v>451.8678353476699</c:v>
                </c:pt>
                <c:pt idx="41603">
                  <c:v>453.57128515594</c:v>
                </c:pt>
                <c:pt idx="41604">
                  <c:v>451.50603126935</c:v>
                </c:pt>
                <c:pt idx="41605">
                  <c:v>453.1254319526591</c:v>
                </c:pt>
                <c:pt idx="41606">
                  <c:v>449.19487235331</c:v>
                </c:pt>
                <c:pt idx="41608">
                  <c:v>447.98180758072</c:v>
                </c:pt>
                <c:pt idx="41610">
                  <c:v>448.49607669384</c:v>
                </c:pt>
                <c:pt idx="41612">
                  <c:v>448.76018862387</c:v>
                </c:pt>
                <c:pt idx="41613">
                  <c:v>452.64071633554</c:v>
                </c:pt>
                <c:pt idx="41615">
                  <c:v>453.9607174970291</c:v>
                </c:pt>
                <c:pt idx="41616">
                  <c:v>455.95888003628</c:v>
                </c:pt>
                <c:pt idx="41617">
                  <c:v>479.51282206938</c:v>
                </c:pt>
                <c:pt idx="41618">
                  <c:v>525.2979964345</c:v>
                </c:pt>
                <c:pt idx="41619">
                  <c:v>535.3002062559789</c:v>
                </c:pt>
                <c:pt idx="41620">
                  <c:v>541.4555431035386</c:v>
                </c:pt>
                <c:pt idx="41621">
                  <c:v>534.1224071754187</c:v>
                </c:pt>
                <c:pt idx="41622">
                  <c:v>532.19603211329</c:v>
                </c:pt>
                <c:pt idx="41623">
                  <c:v>531.6311402298</c:v>
                </c:pt>
                <c:pt idx="41624">
                  <c:v>534.4820233352789</c:v>
                </c:pt>
                <c:pt idx="41626">
                  <c:v>531.5339615037201</c:v>
                </c:pt>
                <c:pt idx="41627">
                  <c:v>528.63994223426</c:v>
                </c:pt>
                <c:pt idx="41628">
                  <c:v>529.5070512147</c:v>
                </c:pt>
                <c:pt idx="41629">
                  <c:v>528.06583405742</c:v>
                </c:pt>
                <c:pt idx="41630">
                  <c:v>538.8651670073087</c:v>
                </c:pt>
                <c:pt idx="41631">
                  <c:v>541.3661450703801</c:v>
                </c:pt>
                <c:pt idx="41632">
                  <c:v>531.77567420734</c:v>
                </c:pt>
                <c:pt idx="41633">
                  <c:v>533.78951944041</c:v>
                </c:pt>
                <c:pt idx="41634">
                  <c:v>531.4061353945989</c:v>
                </c:pt>
                <c:pt idx="41635">
                  <c:v>537.3217644966801</c:v>
                </c:pt>
                <c:pt idx="41636">
                  <c:v>537.10071812839</c:v>
                </c:pt>
                <c:pt idx="41637">
                  <c:v>538.82093623479</c:v>
                </c:pt>
                <c:pt idx="41638">
                  <c:v>536.47561903008</c:v>
                </c:pt>
                <c:pt idx="41639">
                  <c:v>541.45024863908</c:v>
                </c:pt>
                <c:pt idx="41640">
                  <c:v>538.59089232091</c:v>
                </c:pt>
                <c:pt idx="41641">
                  <c:v>539.2242670387001</c:v>
                </c:pt>
                <c:pt idx="41642">
                  <c:v>535.6388534121701</c:v>
                </c:pt>
                <c:pt idx="41644">
                  <c:v>532.4541294867578</c:v>
                </c:pt>
                <c:pt idx="41645">
                  <c:v>533.88047280951</c:v>
                </c:pt>
                <c:pt idx="41646">
                  <c:v>536.8586653070394</c:v>
                </c:pt>
                <c:pt idx="41647">
                  <c:v>536.8860513313</c:v>
                </c:pt>
                <c:pt idx="41648">
                  <c:v>539.12047442306</c:v>
                </c:pt>
                <c:pt idx="41649">
                  <c:v>544.45826705637</c:v>
                </c:pt>
                <c:pt idx="41650">
                  <c:v>542.54189705078</c:v>
                </c:pt>
                <c:pt idx="41651">
                  <c:v>541.6154241332794</c:v>
                </c:pt>
                <c:pt idx="41652">
                  <c:v>537.5463578238794</c:v>
                </c:pt>
                <c:pt idx="41653">
                  <c:v>531.3448550449689</c:v>
                </c:pt>
                <c:pt idx="41654">
                  <c:v>533.1815751808</c:v>
                </c:pt>
                <c:pt idx="41655">
                  <c:v>531.13171315861</c:v>
                </c:pt>
                <c:pt idx="41656">
                  <c:v>526.3644692051394</c:v>
                </c:pt>
                <c:pt idx="41657">
                  <c:v>529.97770897127</c:v>
                </c:pt>
                <c:pt idx="41658">
                  <c:v>528.6182531591301</c:v>
                </c:pt>
                <c:pt idx="41659">
                  <c:v>533.07833584056</c:v>
                </c:pt>
                <c:pt idx="41660">
                  <c:v>528.94531201776</c:v>
                </c:pt>
                <c:pt idx="41661">
                  <c:v>529.6442192394601</c:v>
                </c:pt>
                <c:pt idx="41662">
                  <c:v>536.18342541436</c:v>
                </c:pt>
                <c:pt idx="41663">
                  <c:v>536.4616925450694</c:v>
                </c:pt>
                <c:pt idx="41664">
                  <c:v>535.73336129729</c:v>
                </c:pt>
                <c:pt idx="41665">
                  <c:v>539.58735123309</c:v>
                </c:pt>
                <c:pt idx="41666">
                  <c:v>541.8972188550277</c:v>
                </c:pt>
                <c:pt idx="41668">
                  <c:v>544.97363868041</c:v>
                </c:pt>
                <c:pt idx="41671">
                  <c:v>535.47732137412</c:v>
                </c:pt>
                <c:pt idx="41672">
                  <c:v>516.56788215515</c:v>
                </c:pt>
                <c:pt idx="41673">
                  <c:v>507.6667125822891</c:v>
                </c:pt>
                <c:pt idx="41676">
                  <c:v>485.640839484908</c:v>
                </c:pt>
                <c:pt idx="41677">
                  <c:v>473.8518482026919</c:v>
                </c:pt>
                <c:pt idx="41678">
                  <c:v>464.0747513461239</c:v>
                </c:pt>
                <c:pt idx="41679">
                  <c:v>461.7935555835816</c:v>
                </c:pt>
                <c:pt idx="41680">
                  <c:v>465.07934562134</c:v>
                </c:pt>
                <c:pt idx="41681">
                  <c:v>463.439179578023</c:v>
                </c:pt>
                <c:pt idx="41682">
                  <c:v>463.489210683183</c:v>
                </c:pt>
                <c:pt idx="41683">
                  <c:v>466.1113552157839</c:v>
                </c:pt>
                <c:pt idx="41684">
                  <c:v>467.6236852574281</c:v>
                </c:pt>
                <c:pt idx="41685">
                  <c:v>466.9535142469516</c:v>
                </c:pt>
                <c:pt idx="41686">
                  <c:v>466.377801664308</c:v>
                </c:pt>
                <c:pt idx="41687">
                  <c:v>466.280762765163</c:v>
                </c:pt>
                <c:pt idx="41688">
                  <c:v>469.289356230508</c:v>
                </c:pt>
                <c:pt idx="41689">
                  <c:v>466.4801719208496</c:v>
                </c:pt>
                <c:pt idx="41690">
                  <c:v>465.7115908353979</c:v>
                </c:pt>
                <c:pt idx="41691">
                  <c:v>465.065523686655</c:v>
                </c:pt>
                <c:pt idx="41692">
                  <c:v>325.47580917423</c:v>
                </c:pt>
                <c:pt idx="41769">
                  <c:v>367.15485539394</c:v>
                </c:pt>
                <c:pt idx="41770">
                  <c:v>364.28999357344</c:v>
                </c:pt>
                <c:pt idx="41772">
                  <c:v>361.35251050381</c:v>
                </c:pt>
                <c:pt idx="41773">
                  <c:v>481.936950504779</c:v>
                </c:pt>
                <c:pt idx="41774">
                  <c:v>482.91974649392</c:v>
                </c:pt>
                <c:pt idx="41775">
                  <c:v>483.6406330488581</c:v>
                </c:pt>
                <c:pt idx="41776">
                  <c:v>485.4617614149699</c:v>
                </c:pt>
                <c:pt idx="41777">
                  <c:v>485.59204584578</c:v>
                </c:pt>
                <c:pt idx="41778">
                  <c:v>456.38455835343</c:v>
                </c:pt>
                <c:pt idx="41779">
                  <c:v>435.7940911165601</c:v>
                </c:pt>
                <c:pt idx="41780">
                  <c:v>352.64453965312</c:v>
                </c:pt>
                <c:pt idx="41927">
                  <c:v>337.316059866659</c:v>
                </c:pt>
                <c:pt idx="41928">
                  <c:v>434.84379709707</c:v>
                </c:pt>
                <c:pt idx="41929">
                  <c:v>566.3725622294394</c:v>
                </c:pt>
                <c:pt idx="41930">
                  <c:v>584.36628356751</c:v>
                </c:pt>
                <c:pt idx="41932">
                  <c:v>595.79176320771</c:v>
                </c:pt>
                <c:pt idx="41933">
                  <c:v>596.64067180979</c:v>
                </c:pt>
                <c:pt idx="41934">
                  <c:v>598.75214707431</c:v>
                </c:pt>
                <c:pt idx="41935">
                  <c:v>594.44371821238</c:v>
                </c:pt>
                <c:pt idx="41936">
                  <c:v>597.76882328653</c:v>
                </c:pt>
                <c:pt idx="41937">
                  <c:v>593.9355565927187</c:v>
                </c:pt>
                <c:pt idx="41938">
                  <c:v>596.2561034147687</c:v>
                </c:pt>
                <c:pt idx="41939">
                  <c:v>598.8877425829801</c:v>
                </c:pt>
                <c:pt idx="41940">
                  <c:v>601.65148655133</c:v>
                </c:pt>
                <c:pt idx="41941">
                  <c:v>604.0680456069</c:v>
                </c:pt>
                <c:pt idx="41942">
                  <c:v>601.66855391762</c:v>
                </c:pt>
                <c:pt idx="41943">
                  <c:v>597.92264250184</c:v>
                </c:pt>
                <c:pt idx="41944">
                  <c:v>599.31157045539</c:v>
                </c:pt>
                <c:pt idx="41945">
                  <c:v>602.4802338520899</c:v>
                </c:pt>
                <c:pt idx="41946">
                  <c:v>604.4323864919783</c:v>
                </c:pt>
                <c:pt idx="41947">
                  <c:v>601.274012261271</c:v>
                </c:pt>
                <c:pt idx="41949">
                  <c:v>605.41344665463</c:v>
                </c:pt>
                <c:pt idx="41950">
                  <c:v>609.19008441057</c:v>
                </c:pt>
                <c:pt idx="41951">
                  <c:v>591.79395915346</c:v>
                </c:pt>
                <c:pt idx="41952">
                  <c:v>469.42211639944</c:v>
                </c:pt>
                <c:pt idx="41953">
                  <c:v>478.10128441367</c:v>
                </c:pt>
                <c:pt idx="41954">
                  <c:v>469.44728750698</c:v>
                </c:pt>
                <c:pt idx="41955">
                  <c:v>468.276718341559</c:v>
                </c:pt>
                <c:pt idx="41957">
                  <c:v>472.0165836034401</c:v>
                </c:pt>
                <c:pt idx="41958">
                  <c:v>471.701572570119</c:v>
                </c:pt>
                <c:pt idx="41959">
                  <c:v>467.8012344521888</c:v>
                </c:pt>
                <c:pt idx="41960">
                  <c:v>442.9753291177699</c:v>
                </c:pt>
                <c:pt idx="41961">
                  <c:v>423.63369693494</c:v>
                </c:pt>
                <c:pt idx="41962">
                  <c:v>411.87837731292</c:v>
                </c:pt>
                <c:pt idx="41963">
                  <c:v>408.334117715879</c:v>
                </c:pt>
                <c:pt idx="41964">
                  <c:v>408.31865285151</c:v>
                </c:pt>
                <c:pt idx="41965">
                  <c:v>404.9721364119888</c:v>
                </c:pt>
                <c:pt idx="41966">
                  <c:v>399.81661770886</c:v>
                </c:pt>
                <c:pt idx="41967">
                  <c:v>373.375177027629</c:v>
                </c:pt>
                <c:pt idx="41968">
                  <c:v>364.48662210583</c:v>
                </c:pt>
                <c:pt idx="41969">
                  <c:v>331.58681527342</c:v>
                </c:pt>
                <c:pt idx="41970">
                  <c:v>302.06278312577</c:v>
                </c:pt>
                <c:pt idx="42054">
                  <c:v>264.7887739737499</c:v>
                </c:pt>
                <c:pt idx="42055">
                  <c:v>285.770734886479</c:v>
                </c:pt>
                <c:pt idx="42056">
                  <c:v>308.1991951124999</c:v>
                </c:pt>
                <c:pt idx="42057">
                  <c:v>467.1883688664792</c:v>
                </c:pt>
                <c:pt idx="42058">
                  <c:v>484.88210305463</c:v>
                </c:pt>
                <c:pt idx="42059">
                  <c:v>496.4287659670888</c:v>
                </c:pt>
                <c:pt idx="42060">
                  <c:v>505.1984923581001</c:v>
                </c:pt>
                <c:pt idx="42149">
                  <c:v>434.0666810069201</c:v>
                </c:pt>
                <c:pt idx="42150">
                  <c:v>557.0801339521</c:v>
                </c:pt>
                <c:pt idx="42151">
                  <c:v>557.38913000538</c:v>
                </c:pt>
                <c:pt idx="42152">
                  <c:v>556.87154557735</c:v>
                </c:pt>
                <c:pt idx="42153">
                  <c:v>556.9018987617001</c:v>
                </c:pt>
                <c:pt idx="42154">
                  <c:v>557.66596937865</c:v>
                </c:pt>
                <c:pt idx="42155">
                  <c:v>557.33870055446</c:v>
                </c:pt>
                <c:pt idx="42156">
                  <c:v>556.56352337704</c:v>
                </c:pt>
                <c:pt idx="42157">
                  <c:v>553.84305985985</c:v>
                </c:pt>
                <c:pt idx="42158">
                  <c:v>558.2955348421</c:v>
                </c:pt>
                <c:pt idx="42159">
                  <c:v>558.642705904</c:v>
                </c:pt>
                <c:pt idx="42160">
                  <c:v>558.25671965915</c:v>
                </c:pt>
                <c:pt idx="42161">
                  <c:v>558.57660829885</c:v>
                </c:pt>
                <c:pt idx="42162">
                  <c:v>558.6078211899988</c:v>
                </c:pt>
                <c:pt idx="42163">
                  <c:v>558.48734262256</c:v>
                </c:pt>
                <c:pt idx="42164">
                  <c:v>558.58895105548</c:v>
                </c:pt>
                <c:pt idx="42165">
                  <c:v>558.1346578037083</c:v>
                </c:pt>
                <c:pt idx="42166">
                  <c:v>554.62483719983</c:v>
                </c:pt>
                <c:pt idx="42167">
                  <c:v>541.29964345684</c:v>
                </c:pt>
                <c:pt idx="42168">
                  <c:v>388.84308774978</c:v>
                </c:pt>
                <c:pt idx="42204">
                  <c:v>336.2204744521189</c:v>
                </c:pt>
                <c:pt idx="42205">
                  <c:v>337.0098413938</c:v>
                </c:pt>
                <c:pt idx="42206">
                  <c:v>334.705193918839</c:v>
                </c:pt>
                <c:pt idx="42207">
                  <c:v>505.718713091519</c:v>
                </c:pt>
                <c:pt idx="42208">
                  <c:v>499.6623414962501</c:v>
                </c:pt>
                <c:pt idx="42209">
                  <c:v>303.7945812130401</c:v>
                </c:pt>
                <c:pt idx="42210">
                  <c:v>304.426953188959</c:v>
                </c:pt>
                <c:pt idx="42227">
                  <c:v>404.84296072977</c:v>
                </c:pt>
                <c:pt idx="42228">
                  <c:v>403.82585430256</c:v>
                </c:pt>
                <c:pt idx="42229">
                  <c:v>531.8365445319189</c:v>
                </c:pt>
                <c:pt idx="42230">
                  <c:v>563.9720530192799</c:v>
                </c:pt>
                <c:pt idx="42231">
                  <c:v>563.68778522394</c:v>
                </c:pt>
                <c:pt idx="42232">
                  <c:v>568.4799137254894</c:v>
                </c:pt>
                <c:pt idx="42233">
                  <c:v>567.8959568448294</c:v>
                </c:pt>
                <c:pt idx="42234">
                  <c:v>566.75803839108</c:v>
                </c:pt>
                <c:pt idx="42235">
                  <c:v>566.84779502669</c:v>
                </c:pt>
                <c:pt idx="42236">
                  <c:v>563.23279562793</c:v>
                </c:pt>
                <c:pt idx="42237">
                  <c:v>561.74658690482</c:v>
                </c:pt>
                <c:pt idx="42238">
                  <c:v>567.28710797082</c:v>
                </c:pt>
                <c:pt idx="42239">
                  <c:v>566.86946256109</c:v>
                </c:pt>
                <c:pt idx="42240">
                  <c:v>566.77545199138</c:v>
                </c:pt>
                <c:pt idx="42241">
                  <c:v>569.03461074235</c:v>
                </c:pt>
                <c:pt idx="42242">
                  <c:v>568.41336239954</c:v>
                </c:pt>
                <c:pt idx="42243">
                  <c:v>569.48186828768</c:v>
                </c:pt>
                <c:pt idx="42244">
                  <c:v>568.56708666756</c:v>
                </c:pt>
                <c:pt idx="42245">
                  <c:v>568.0228690040788</c:v>
                </c:pt>
                <c:pt idx="42246">
                  <c:v>568.23862512808</c:v>
                </c:pt>
                <c:pt idx="42247">
                  <c:v>575.08488590756</c:v>
                </c:pt>
                <c:pt idx="42248">
                  <c:v>601.6699598634287</c:v>
                </c:pt>
                <c:pt idx="42249">
                  <c:v>629.7275317014194</c:v>
                </c:pt>
                <c:pt idx="42250">
                  <c:v>641.1104653160401</c:v>
                </c:pt>
                <c:pt idx="42251">
                  <c:v>644.16543459895</c:v>
                </c:pt>
                <c:pt idx="42252">
                  <c:v>642.0627091840179</c:v>
                </c:pt>
                <c:pt idx="42253">
                  <c:v>642.1274848095599</c:v>
                </c:pt>
                <c:pt idx="42254">
                  <c:v>642.0166834285</c:v>
                </c:pt>
                <c:pt idx="42255">
                  <c:v>642.88044055421</c:v>
                </c:pt>
                <c:pt idx="42256">
                  <c:v>643.8886678426194</c:v>
                </c:pt>
                <c:pt idx="42258">
                  <c:v>648.8208451217394</c:v>
                </c:pt>
                <c:pt idx="42259">
                  <c:v>662.3634577335289</c:v>
                </c:pt>
                <c:pt idx="42260">
                  <c:v>659.50751227915</c:v>
                </c:pt>
                <c:pt idx="42261">
                  <c:v>661.98970015338</c:v>
                </c:pt>
                <c:pt idx="42262">
                  <c:v>647.8625957503789</c:v>
                </c:pt>
                <c:pt idx="42263">
                  <c:v>643.2566843833388</c:v>
                </c:pt>
                <c:pt idx="42264">
                  <c:v>645.3069626024183</c:v>
                </c:pt>
                <c:pt idx="42265">
                  <c:v>648.17652423855</c:v>
                </c:pt>
                <c:pt idx="42266">
                  <c:v>649.0054105264</c:v>
                </c:pt>
                <c:pt idx="42267">
                  <c:v>654.33270125015</c:v>
                </c:pt>
                <c:pt idx="42269">
                  <c:v>648.78847735069</c:v>
                </c:pt>
                <c:pt idx="42270">
                  <c:v>652.15820894479</c:v>
                </c:pt>
                <c:pt idx="42271">
                  <c:v>652.4334965399</c:v>
                </c:pt>
                <c:pt idx="42272">
                  <c:v>644.63484842282</c:v>
                </c:pt>
                <c:pt idx="42273">
                  <c:v>648.37003715463</c:v>
                </c:pt>
                <c:pt idx="42274">
                  <c:v>647.0525344801694</c:v>
                </c:pt>
                <c:pt idx="42275">
                  <c:v>648.04439529698</c:v>
                </c:pt>
                <c:pt idx="42276">
                  <c:v>647.0619498729787</c:v>
                </c:pt>
                <c:pt idx="42277">
                  <c:v>645.98245136956</c:v>
                </c:pt>
                <c:pt idx="42278">
                  <c:v>652.3072751152679</c:v>
                </c:pt>
                <c:pt idx="42279">
                  <c:v>646.6273664890189</c:v>
                </c:pt>
                <c:pt idx="42280">
                  <c:v>648.31013099966</c:v>
                </c:pt>
                <c:pt idx="42282">
                  <c:v>653.77651711206</c:v>
                </c:pt>
                <c:pt idx="42283">
                  <c:v>653.57051186834</c:v>
                </c:pt>
                <c:pt idx="42285">
                  <c:v>654.05435927382</c:v>
                </c:pt>
                <c:pt idx="42286">
                  <c:v>664.79502584783</c:v>
                </c:pt>
                <c:pt idx="42287">
                  <c:v>665.6396595797701</c:v>
                </c:pt>
                <c:pt idx="42288">
                  <c:v>644.61973011034</c:v>
                </c:pt>
                <c:pt idx="42289">
                  <c:v>621.72285410833</c:v>
                </c:pt>
                <c:pt idx="42290">
                  <c:v>594.37859501334</c:v>
                </c:pt>
                <c:pt idx="42291">
                  <c:v>581.77786217904</c:v>
                </c:pt>
                <c:pt idx="42292">
                  <c:v>575.1442972304501</c:v>
                </c:pt>
                <c:pt idx="42293">
                  <c:v>572.69705804014</c:v>
                </c:pt>
                <c:pt idx="42294">
                  <c:v>572.06854888611</c:v>
                </c:pt>
                <c:pt idx="42295">
                  <c:v>571.21860032932</c:v>
                </c:pt>
                <c:pt idx="42296">
                  <c:v>576.1161778596</c:v>
                </c:pt>
                <c:pt idx="42297">
                  <c:v>575.762260730948</c:v>
                </c:pt>
                <c:pt idx="42298">
                  <c:v>575.1203158985094</c:v>
                </c:pt>
                <c:pt idx="42299">
                  <c:v>573.67753298009</c:v>
                </c:pt>
                <c:pt idx="42300">
                  <c:v>574.82394587971</c:v>
                </c:pt>
                <c:pt idx="42301">
                  <c:v>574.5100240179601</c:v>
                </c:pt>
                <c:pt idx="42302">
                  <c:v>573.40174355735</c:v>
                </c:pt>
                <c:pt idx="42303">
                  <c:v>573.03364032691</c:v>
                </c:pt>
                <c:pt idx="42304">
                  <c:v>572.01815057924</c:v>
                </c:pt>
                <c:pt idx="42305">
                  <c:v>575.57263005378</c:v>
                </c:pt>
                <c:pt idx="42306">
                  <c:v>575.05882162802</c:v>
                </c:pt>
                <c:pt idx="42307">
                  <c:v>574.58966453288</c:v>
                </c:pt>
                <c:pt idx="42308">
                  <c:v>573.8840256155094</c:v>
                </c:pt>
                <c:pt idx="42310">
                  <c:v>574.63516924361</c:v>
                </c:pt>
                <c:pt idx="42311">
                  <c:v>573.9418244551694</c:v>
                </c:pt>
                <c:pt idx="42312">
                  <c:v>572.76749892072</c:v>
                </c:pt>
                <c:pt idx="42313">
                  <c:v>572.0812826934894</c:v>
                </c:pt>
                <c:pt idx="42314">
                  <c:v>574.78415249081</c:v>
                </c:pt>
                <c:pt idx="42315">
                  <c:v>579.48285903907</c:v>
                </c:pt>
                <c:pt idx="42316">
                  <c:v>578.74889429529</c:v>
                </c:pt>
                <c:pt idx="42317">
                  <c:v>577.73404293525</c:v>
                </c:pt>
                <c:pt idx="42318">
                  <c:v>577.35267153135</c:v>
                </c:pt>
                <c:pt idx="42319">
                  <c:v>576.50894290986</c:v>
                </c:pt>
                <c:pt idx="42320">
                  <c:v>577.07815683378</c:v>
                </c:pt>
                <c:pt idx="42321">
                  <c:v>576.20441968087</c:v>
                </c:pt>
                <c:pt idx="42322">
                  <c:v>575.46747625431</c:v>
                </c:pt>
                <c:pt idx="42323">
                  <c:v>574.9436141105789</c:v>
                </c:pt>
                <c:pt idx="42324">
                  <c:v>573.69608522655</c:v>
                </c:pt>
                <c:pt idx="42325">
                  <c:v>578.69123133625</c:v>
                </c:pt>
                <c:pt idx="42326">
                  <c:v>577.3281448182194</c:v>
                </c:pt>
                <c:pt idx="42327">
                  <c:v>575.61403484518</c:v>
                </c:pt>
                <c:pt idx="42328">
                  <c:v>575.3335275230094</c:v>
                </c:pt>
                <c:pt idx="42329">
                  <c:v>574.82104761286</c:v>
                </c:pt>
                <c:pt idx="42330">
                  <c:v>579.8975533348189</c:v>
                </c:pt>
                <c:pt idx="42332">
                  <c:v>589.23347239521</c:v>
                </c:pt>
                <c:pt idx="42333">
                  <c:v>608.97055376431</c:v>
                </c:pt>
                <c:pt idx="42334">
                  <c:v>632.47896634044</c:v>
                </c:pt>
                <c:pt idx="42335">
                  <c:v>649.23357381211</c:v>
                </c:pt>
                <c:pt idx="42336">
                  <c:v>663.22286096296</c:v>
                </c:pt>
                <c:pt idx="42337">
                  <c:v>669.1950127559401</c:v>
                </c:pt>
                <c:pt idx="42338">
                  <c:v>661.795639027181</c:v>
                </c:pt>
                <c:pt idx="42340">
                  <c:v>657.2962329151201</c:v>
                </c:pt>
                <c:pt idx="42342">
                  <c:v>659.73869136123</c:v>
                </c:pt>
                <c:pt idx="42343">
                  <c:v>651.54533247339</c:v>
                </c:pt>
                <c:pt idx="42346">
                  <c:v>644.2231368105801</c:v>
                </c:pt>
                <c:pt idx="42347">
                  <c:v>641.5229438557587</c:v>
                </c:pt>
                <c:pt idx="42348">
                  <c:v>646.1136213770301</c:v>
                </c:pt>
                <c:pt idx="42349">
                  <c:v>644.9454825437</c:v>
                </c:pt>
                <c:pt idx="42350">
                  <c:v>645.48281395972</c:v>
                </c:pt>
                <c:pt idx="42351">
                  <c:v>647.1750432419505</c:v>
                </c:pt>
                <c:pt idx="42354">
                  <c:v>647.29232407657</c:v>
                </c:pt>
                <c:pt idx="42355">
                  <c:v>645.71571755758</c:v>
                </c:pt>
                <c:pt idx="42356">
                  <c:v>645.70829487255</c:v>
                </c:pt>
                <c:pt idx="42357">
                  <c:v>647.16478136573</c:v>
                </c:pt>
                <c:pt idx="42358">
                  <c:v>653.13534109111</c:v>
                </c:pt>
                <c:pt idx="42359">
                  <c:v>653.4745605854894</c:v>
                </c:pt>
                <c:pt idx="42360">
                  <c:v>653.34987321777</c:v>
                </c:pt>
                <c:pt idx="42361">
                  <c:v>655.9005625724899</c:v>
                </c:pt>
                <c:pt idx="42362">
                  <c:v>656.5189272568</c:v>
                </c:pt>
                <c:pt idx="42363">
                  <c:v>665.3638683355189</c:v>
                </c:pt>
                <c:pt idx="42364">
                  <c:v>661.8160677711501</c:v>
                </c:pt>
                <c:pt idx="42365">
                  <c:v>642.20680812967</c:v>
                </c:pt>
                <c:pt idx="42366">
                  <c:v>623.55704527</c:v>
                </c:pt>
                <c:pt idx="42367">
                  <c:v>609.77581100627</c:v>
                </c:pt>
                <c:pt idx="42368">
                  <c:v>588.10455220008</c:v>
                </c:pt>
                <c:pt idx="42369">
                  <c:v>582.84128465167</c:v>
                </c:pt>
                <c:pt idx="42370">
                  <c:v>579.39864002102</c:v>
                </c:pt>
                <c:pt idx="42371">
                  <c:v>579.6636912819894</c:v>
                </c:pt>
                <c:pt idx="42372">
                  <c:v>579.6816116879601</c:v>
                </c:pt>
                <c:pt idx="42375">
                  <c:v>577.4929038943687</c:v>
                </c:pt>
                <c:pt idx="42376">
                  <c:v>578.104566975</c:v>
                </c:pt>
                <c:pt idx="42377">
                  <c:v>578.3472107432375</c:v>
                </c:pt>
                <c:pt idx="42378">
                  <c:v>578.7132942728</c:v>
                </c:pt>
                <c:pt idx="42379">
                  <c:v>579.4656483337787</c:v>
                </c:pt>
                <c:pt idx="42381">
                  <c:v>581.18213145292</c:v>
                </c:pt>
                <c:pt idx="42382">
                  <c:v>577.9652424292387</c:v>
                </c:pt>
                <c:pt idx="42383">
                  <c:v>578.34915551875</c:v>
                </c:pt>
                <c:pt idx="42384">
                  <c:v>578.4213114724189</c:v>
                </c:pt>
                <c:pt idx="42385">
                  <c:v>576.8356901679288</c:v>
                </c:pt>
                <c:pt idx="42386">
                  <c:v>577.08385069563</c:v>
                </c:pt>
                <c:pt idx="42387">
                  <c:v>576.70644207065</c:v>
                </c:pt>
                <c:pt idx="42388">
                  <c:v>581.3173497154178</c:v>
                </c:pt>
                <c:pt idx="42389">
                  <c:v>578.8970347659088</c:v>
                </c:pt>
                <c:pt idx="42390">
                  <c:v>577.53950896684</c:v>
                </c:pt>
                <c:pt idx="42391">
                  <c:v>581.4586173016901</c:v>
                </c:pt>
                <c:pt idx="42392">
                  <c:v>581.7075415519</c:v>
                </c:pt>
                <c:pt idx="42393">
                  <c:v>582.5064591074794</c:v>
                </c:pt>
                <c:pt idx="42394">
                  <c:v>582.9440581717</c:v>
                </c:pt>
                <c:pt idx="42395">
                  <c:v>583.31693690281</c:v>
                </c:pt>
                <c:pt idx="42396">
                  <c:v>584.168832547361</c:v>
                </c:pt>
                <c:pt idx="42397">
                  <c:v>581.1656936429794</c:v>
                </c:pt>
                <c:pt idx="42398">
                  <c:v>581.1426674690289</c:v>
                </c:pt>
                <c:pt idx="42399">
                  <c:v>581.76447860573</c:v>
                </c:pt>
                <c:pt idx="42400">
                  <c:v>345.6661927261</c:v>
                </c:pt>
                <c:pt idx="42489">
                  <c:v>263.201750470799</c:v>
                </c:pt>
                <c:pt idx="42490">
                  <c:v>371.6743649945799</c:v>
                </c:pt>
                <c:pt idx="42491">
                  <c:v>372.15715960071</c:v>
                </c:pt>
                <c:pt idx="42492">
                  <c:v>409.8774669472292</c:v>
                </c:pt>
                <c:pt idx="42493">
                  <c:v>407.5090324594099</c:v>
                </c:pt>
                <c:pt idx="42494">
                  <c:v>408.38407117486</c:v>
                </c:pt>
                <c:pt idx="42496">
                  <c:v>451.5071161304101</c:v>
                </c:pt>
                <c:pt idx="42497">
                  <c:v>486.47285011791</c:v>
                </c:pt>
                <c:pt idx="42499">
                  <c:v>372.3884942480989</c:v>
                </c:pt>
                <c:pt idx="42500">
                  <c:v>373.04773968927</c:v>
                </c:pt>
                <c:pt idx="42501">
                  <c:v>373.591336164109</c:v>
                </c:pt>
                <c:pt idx="42529">
                  <c:v>246.10738750241</c:v>
                </c:pt>
                <c:pt idx="42530">
                  <c:v>379.37168096856</c:v>
                </c:pt>
                <c:pt idx="42532">
                  <c:v>376.2582770665599</c:v>
                </c:pt>
                <c:pt idx="42533">
                  <c:v>326.7619644134401</c:v>
                </c:pt>
                <c:pt idx="42677">
                  <c:v>357.71125277934</c:v>
                </c:pt>
                <c:pt idx="42678">
                  <c:v>601.7796292218</c:v>
                </c:pt>
                <c:pt idx="42679">
                  <c:v>611.2273046059</c:v>
                </c:pt>
                <c:pt idx="42680">
                  <c:v>624.57726153515</c:v>
                </c:pt>
                <c:pt idx="42681">
                  <c:v>653.70845201056</c:v>
                </c:pt>
                <c:pt idx="42682">
                  <c:v>663.8972025339287</c:v>
                </c:pt>
                <c:pt idx="42683">
                  <c:v>679.51776716418</c:v>
                </c:pt>
                <c:pt idx="42684">
                  <c:v>698.48631430092</c:v>
                </c:pt>
                <c:pt idx="42685">
                  <c:v>705.9629965613599</c:v>
                </c:pt>
                <c:pt idx="42686">
                  <c:v>702.84567645754</c:v>
                </c:pt>
                <c:pt idx="42687">
                  <c:v>708.63207027726</c:v>
                </c:pt>
                <c:pt idx="42689">
                  <c:v>708.3321384015184</c:v>
                </c:pt>
                <c:pt idx="42690">
                  <c:v>701.5595229629189</c:v>
                </c:pt>
                <c:pt idx="42691">
                  <c:v>701.4807288934284</c:v>
                </c:pt>
                <c:pt idx="42692">
                  <c:v>693.37393371206</c:v>
                </c:pt>
                <c:pt idx="42693">
                  <c:v>688.90434358068</c:v>
                </c:pt>
                <c:pt idx="42695">
                  <c:v>681.1414998510301</c:v>
                </c:pt>
                <c:pt idx="42696">
                  <c:v>673.6664126565</c:v>
                </c:pt>
                <c:pt idx="42697">
                  <c:v>669.08148516053</c:v>
                </c:pt>
                <c:pt idx="42698">
                  <c:v>664.8268575917389</c:v>
                </c:pt>
                <c:pt idx="42699">
                  <c:v>656.4812924129989</c:v>
                </c:pt>
                <c:pt idx="42700">
                  <c:v>654.18174545005</c:v>
                </c:pt>
                <c:pt idx="42701">
                  <c:v>645.26401987265</c:v>
                </c:pt>
                <c:pt idx="42702">
                  <c:v>641.55373360776</c:v>
                </c:pt>
                <c:pt idx="42703">
                  <c:v>634.72366387589</c:v>
                </c:pt>
                <c:pt idx="42704">
                  <c:v>625.272784078311</c:v>
                </c:pt>
                <c:pt idx="42705">
                  <c:v>613.84428587917</c:v>
                </c:pt>
                <c:pt idx="42706">
                  <c:v>607.2450348641701</c:v>
                </c:pt>
                <c:pt idx="42707">
                  <c:v>604.9650390382201</c:v>
                </c:pt>
                <c:pt idx="42708">
                  <c:v>592.3972538742682</c:v>
                </c:pt>
                <c:pt idx="42710">
                  <c:v>555.8221518236284</c:v>
                </c:pt>
                <c:pt idx="42711">
                  <c:v>506.40882800395</c:v>
                </c:pt>
                <c:pt idx="42819">
                  <c:v>274.88772739489</c:v>
                </c:pt>
                <c:pt idx="42820">
                  <c:v>414.4279888918101</c:v>
                </c:pt>
                <c:pt idx="42821">
                  <c:v>477.880099387299</c:v>
                </c:pt>
                <c:pt idx="42822">
                  <c:v>478.73436823277</c:v>
                </c:pt>
                <c:pt idx="42823">
                  <c:v>627.6313019819294</c:v>
                </c:pt>
                <c:pt idx="42824">
                  <c:v>628.22918534776</c:v>
                </c:pt>
                <c:pt idx="42825">
                  <c:v>627.6734197569005</c:v>
                </c:pt>
                <c:pt idx="42826">
                  <c:v>627.7372243495894</c:v>
                </c:pt>
                <c:pt idx="42827">
                  <c:v>628.6126958978389</c:v>
                </c:pt>
                <c:pt idx="42828">
                  <c:v>628.9502981112279</c:v>
                </c:pt>
                <c:pt idx="42829">
                  <c:v>631.18517249824</c:v>
                </c:pt>
                <c:pt idx="42830">
                  <c:v>633.99138083793</c:v>
                </c:pt>
                <c:pt idx="42831">
                  <c:v>634.11160850028</c:v>
                </c:pt>
                <c:pt idx="42834">
                  <c:v>631.20984516974</c:v>
                </c:pt>
                <c:pt idx="42835">
                  <c:v>628.2443985344798</c:v>
                </c:pt>
                <c:pt idx="42836">
                  <c:v>626.70975456162</c:v>
                </c:pt>
                <c:pt idx="42837">
                  <c:v>627.7814766858</c:v>
                </c:pt>
                <c:pt idx="42838">
                  <c:v>627.5424776259388</c:v>
                </c:pt>
                <c:pt idx="42839">
                  <c:v>627.97669600926</c:v>
                </c:pt>
                <c:pt idx="42840">
                  <c:v>625.21081300203</c:v>
                </c:pt>
                <c:pt idx="42841">
                  <c:v>625.3907600559401</c:v>
                </c:pt>
                <c:pt idx="42842">
                  <c:v>625.9442547103394</c:v>
                </c:pt>
                <c:pt idx="42843">
                  <c:v>626.87474709859</c:v>
                </c:pt>
                <c:pt idx="42844">
                  <c:v>627.5415490987889</c:v>
                </c:pt>
                <c:pt idx="42845">
                  <c:v>627.61965769746</c:v>
                </c:pt>
                <c:pt idx="42846">
                  <c:v>623.6471276152378</c:v>
                </c:pt>
                <c:pt idx="42847">
                  <c:v>624.79074827891</c:v>
                </c:pt>
                <c:pt idx="42848">
                  <c:v>626.19439571074</c:v>
                </c:pt>
                <c:pt idx="42849">
                  <c:v>627.0531989986</c:v>
                </c:pt>
                <c:pt idx="42850">
                  <c:v>627.71534613625</c:v>
                </c:pt>
                <c:pt idx="42851">
                  <c:v>628.39693751132</c:v>
                </c:pt>
                <c:pt idx="42852">
                  <c:v>624.73324107031</c:v>
                </c:pt>
                <c:pt idx="42853">
                  <c:v>625.7709592984601</c:v>
                </c:pt>
                <c:pt idx="42854">
                  <c:v>625.9915074052083</c:v>
                </c:pt>
                <c:pt idx="42855">
                  <c:v>627.3778694048688</c:v>
                </c:pt>
                <c:pt idx="42856">
                  <c:v>627.89534555099</c:v>
                </c:pt>
                <c:pt idx="42857">
                  <c:v>628.54244803517</c:v>
                </c:pt>
                <c:pt idx="42858">
                  <c:v>631.73535272684</c:v>
                </c:pt>
                <c:pt idx="42859">
                  <c:v>628.33789553635</c:v>
                </c:pt>
                <c:pt idx="42860">
                  <c:v>628.527254402048</c:v>
                </c:pt>
                <c:pt idx="42861">
                  <c:v>629.19883184454</c:v>
                </c:pt>
                <c:pt idx="42865">
                  <c:v>631.16404555806</c:v>
                </c:pt>
                <c:pt idx="42866">
                  <c:v>628.00128964408</c:v>
                </c:pt>
                <c:pt idx="42867">
                  <c:v>628.64070381169</c:v>
                </c:pt>
                <c:pt idx="42868">
                  <c:v>629.72734102693</c:v>
                </c:pt>
                <c:pt idx="42869">
                  <c:v>629.4472421769989</c:v>
                </c:pt>
                <c:pt idx="42873">
                  <c:v>627.33877753551</c:v>
                </c:pt>
                <c:pt idx="42874">
                  <c:v>628.58073293979</c:v>
                </c:pt>
                <c:pt idx="42876">
                  <c:v>632.2316201444985</c:v>
                </c:pt>
                <c:pt idx="42877">
                  <c:v>631.4719960899494</c:v>
                </c:pt>
                <c:pt idx="42878">
                  <c:v>632.24953760443</c:v>
                </c:pt>
                <c:pt idx="42879">
                  <c:v>632.6021874955686</c:v>
                </c:pt>
                <c:pt idx="42880">
                  <c:v>628.9059292327694</c:v>
                </c:pt>
                <c:pt idx="42881">
                  <c:v>629.3573697555079</c:v>
                </c:pt>
                <c:pt idx="42882">
                  <c:v>629.8410980931486</c:v>
                </c:pt>
                <c:pt idx="42884">
                  <c:v>628.40585315685</c:v>
                </c:pt>
                <c:pt idx="42885">
                  <c:v>626.68463187877</c:v>
                </c:pt>
                <c:pt idx="42886">
                  <c:v>627.8845248830883</c:v>
                </c:pt>
                <c:pt idx="42887">
                  <c:v>628.85504457609</c:v>
                </c:pt>
                <c:pt idx="42888">
                  <c:v>624.68520612834</c:v>
                </c:pt>
                <c:pt idx="42889">
                  <c:v>625.1043064852194</c:v>
                </c:pt>
                <c:pt idx="42890">
                  <c:v>625.53090261986</c:v>
                </c:pt>
                <c:pt idx="42891">
                  <c:v>626.22336322857</c:v>
                </c:pt>
                <c:pt idx="42894">
                  <c:v>631.55045599265</c:v>
                </c:pt>
                <c:pt idx="42895">
                  <c:v>632.2848126455005</c:v>
                </c:pt>
                <c:pt idx="42896">
                  <c:v>629.9076548424679</c:v>
                </c:pt>
                <c:pt idx="42897">
                  <c:v>629.1664673983094</c:v>
                </c:pt>
                <c:pt idx="42898">
                  <c:v>596.21126567769</c:v>
                </c:pt>
                <c:pt idx="42899">
                  <c:v>597.708946378371</c:v>
                </c:pt>
                <c:pt idx="42900">
                  <c:v>401.808558802099</c:v>
                </c:pt>
                <c:pt idx="42901">
                  <c:v>402.0734840564899</c:v>
                </c:pt>
                <c:pt idx="42934">
                  <c:v>444.67208397266</c:v>
                </c:pt>
                <c:pt idx="42935">
                  <c:v>445.63464959664</c:v>
                </c:pt>
                <c:pt idx="42936">
                  <c:v>563.9420904817277</c:v>
                </c:pt>
                <c:pt idx="42937">
                  <c:v>631.0266560253888</c:v>
                </c:pt>
                <c:pt idx="42938">
                  <c:v>631.34673044621</c:v>
                </c:pt>
                <c:pt idx="42939">
                  <c:v>631.5573791957478</c:v>
                </c:pt>
                <c:pt idx="42940">
                  <c:v>632.51010023795</c:v>
                </c:pt>
                <c:pt idx="42941">
                  <c:v>632.57572920158</c:v>
                </c:pt>
                <c:pt idx="42942">
                  <c:v>632.2188152915401</c:v>
                </c:pt>
                <c:pt idx="42943">
                  <c:v>628.6551194382088</c:v>
                </c:pt>
                <c:pt idx="42944">
                  <c:v>632.2668700850194</c:v>
                </c:pt>
                <c:pt idx="42945">
                  <c:v>632.21109929488</c:v>
                </c:pt>
                <c:pt idx="42946">
                  <c:v>632.15839743295</c:v>
                </c:pt>
                <c:pt idx="42947">
                  <c:v>632.39409443154</c:v>
                </c:pt>
                <c:pt idx="42948">
                  <c:v>636.8080836847394</c:v>
                </c:pt>
                <c:pt idx="42949">
                  <c:v>636.9896280046294</c:v>
                </c:pt>
                <c:pt idx="42950">
                  <c:v>637.9175404182694</c:v>
                </c:pt>
                <c:pt idx="42951">
                  <c:v>644.4824650609294</c:v>
                </c:pt>
                <c:pt idx="42952">
                  <c:v>672.4117848359389</c:v>
                </c:pt>
                <c:pt idx="42953">
                  <c:v>705.8304730731401</c:v>
                </c:pt>
                <c:pt idx="42954">
                  <c:v>711.27577895798</c:v>
                </c:pt>
                <c:pt idx="42955">
                  <c:v>705.79857552318</c:v>
                </c:pt>
                <c:pt idx="42956">
                  <c:v>706.72814082015</c:v>
                </c:pt>
                <c:pt idx="42957">
                  <c:v>709.29330120139</c:v>
                </c:pt>
                <c:pt idx="42958">
                  <c:v>711.06857847019</c:v>
                </c:pt>
                <c:pt idx="42959">
                  <c:v>711.215376069321</c:v>
                </c:pt>
                <c:pt idx="42960">
                  <c:v>707.88294169733</c:v>
                </c:pt>
                <c:pt idx="42961">
                  <c:v>709.39370625802</c:v>
                </c:pt>
                <c:pt idx="42962">
                  <c:v>717.493600823409</c:v>
                </c:pt>
                <c:pt idx="42963">
                  <c:v>715.9155118366</c:v>
                </c:pt>
                <c:pt idx="42964">
                  <c:v>714.2999171754601</c:v>
                </c:pt>
                <c:pt idx="42965">
                  <c:v>714.71569272953</c:v>
                </c:pt>
                <c:pt idx="42966">
                  <c:v>716.45656226518</c:v>
                </c:pt>
                <c:pt idx="42967">
                  <c:v>712.9496254963789</c:v>
                </c:pt>
                <c:pt idx="42968">
                  <c:v>723.3917627237794</c:v>
                </c:pt>
                <c:pt idx="42969">
                  <c:v>726.9722241021389</c:v>
                </c:pt>
                <c:pt idx="42970">
                  <c:v>718.77733155339</c:v>
                </c:pt>
                <c:pt idx="42971">
                  <c:v>711.59137934395</c:v>
                </c:pt>
                <c:pt idx="42972">
                  <c:v>707.0312347400201</c:v>
                </c:pt>
                <c:pt idx="42973">
                  <c:v>703.1356674399588</c:v>
                </c:pt>
                <c:pt idx="42974">
                  <c:v>701.5175479335801</c:v>
                </c:pt>
                <c:pt idx="42976">
                  <c:v>699.1602891307994</c:v>
                </c:pt>
                <c:pt idx="42977">
                  <c:v>697.1753636514</c:v>
                </c:pt>
                <c:pt idx="42978">
                  <c:v>705.4168120204</c:v>
                </c:pt>
                <c:pt idx="42979">
                  <c:v>704.54963391237</c:v>
                </c:pt>
                <c:pt idx="42980">
                  <c:v>702.9717654413901</c:v>
                </c:pt>
                <c:pt idx="42981">
                  <c:v>706.53069491538</c:v>
                </c:pt>
                <c:pt idx="42982">
                  <c:v>709.3740270859379</c:v>
                </c:pt>
                <c:pt idx="42983">
                  <c:v>694.66088346142</c:v>
                </c:pt>
                <c:pt idx="42984">
                  <c:v>679.14527422924</c:v>
                </c:pt>
                <c:pt idx="42985">
                  <c:v>674.8585333272099</c:v>
                </c:pt>
                <c:pt idx="42987">
                  <c:v>685.78630105654</c:v>
                </c:pt>
                <c:pt idx="42989">
                  <c:v>668.807265012838</c:v>
                </c:pt>
                <c:pt idx="42990">
                  <c:v>652.54094363697</c:v>
                </c:pt>
                <c:pt idx="42991">
                  <c:v>643.38174540778</c:v>
                </c:pt>
                <c:pt idx="42992">
                  <c:v>635.58080661385</c:v>
                </c:pt>
                <c:pt idx="42993">
                  <c:v>637.3342233154978</c:v>
                </c:pt>
                <c:pt idx="42994">
                  <c:v>637.20043033337</c:v>
                </c:pt>
                <c:pt idx="42995">
                  <c:v>637.4674214770894</c:v>
                </c:pt>
                <c:pt idx="42996">
                  <c:v>637.01826905384</c:v>
                </c:pt>
                <c:pt idx="42997">
                  <c:v>637.77589576865</c:v>
                </c:pt>
                <c:pt idx="42998">
                  <c:v>638.2140887318001</c:v>
                </c:pt>
                <c:pt idx="42999">
                  <c:v>638.63976316804</c:v>
                </c:pt>
                <c:pt idx="43000">
                  <c:v>634.51897744519</c:v>
                </c:pt>
                <c:pt idx="43001">
                  <c:v>634.6816212409101</c:v>
                </c:pt>
                <c:pt idx="43002">
                  <c:v>634.01348619873</c:v>
                </c:pt>
                <c:pt idx="43003">
                  <c:v>635.4976187035683</c:v>
                </c:pt>
                <c:pt idx="43004">
                  <c:v>635.23601677839</c:v>
                </c:pt>
                <c:pt idx="43005">
                  <c:v>635.785844965631</c:v>
                </c:pt>
                <c:pt idx="43006">
                  <c:v>635.8371353005188</c:v>
                </c:pt>
                <c:pt idx="43007">
                  <c:v>636.8470817914678</c:v>
                </c:pt>
                <c:pt idx="43008">
                  <c:v>635.9602476417488</c:v>
                </c:pt>
                <c:pt idx="43009">
                  <c:v>636.69656665147</c:v>
                </c:pt>
                <c:pt idx="43010">
                  <c:v>637.29427258982</c:v>
                </c:pt>
                <c:pt idx="43011">
                  <c:v>639.12422959868</c:v>
                </c:pt>
                <c:pt idx="43012">
                  <c:v>639.71778797195</c:v>
                </c:pt>
                <c:pt idx="43014">
                  <c:v>638.6459429163</c:v>
                </c:pt>
                <c:pt idx="43015">
                  <c:v>637.74267611911</c:v>
                </c:pt>
                <c:pt idx="43016">
                  <c:v>637.786877460361</c:v>
                </c:pt>
                <c:pt idx="43017">
                  <c:v>638.539154194288</c:v>
                </c:pt>
                <c:pt idx="43018">
                  <c:v>638.97713422692</c:v>
                </c:pt>
                <c:pt idx="43021">
                  <c:v>641.3526425443288</c:v>
                </c:pt>
                <c:pt idx="43022">
                  <c:v>638.0207591979</c:v>
                </c:pt>
                <c:pt idx="43023">
                  <c:v>638.846926591518</c:v>
                </c:pt>
                <c:pt idx="43024">
                  <c:v>637.6962186175201</c:v>
                </c:pt>
                <c:pt idx="43025">
                  <c:v>634.76658395284</c:v>
                </c:pt>
                <c:pt idx="43026">
                  <c:v>635.51835553164</c:v>
                </c:pt>
                <c:pt idx="43027">
                  <c:v>636.34433756208</c:v>
                </c:pt>
                <c:pt idx="43028">
                  <c:v>637.6538086111205</c:v>
                </c:pt>
                <c:pt idx="43029">
                  <c:v>634.4075698307678</c:v>
                </c:pt>
                <c:pt idx="43030">
                  <c:v>636.00885854123</c:v>
                </c:pt>
                <c:pt idx="43031">
                  <c:v>637.03754423901</c:v>
                </c:pt>
                <c:pt idx="43032">
                  <c:v>638.33060120117</c:v>
                </c:pt>
                <c:pt idx="43033">
                  <c:v>657.88978753814</c:v>
                </c:pt>
                <c:pt idx="43034">
                  <c:v>692.17160098749</c:v>
                </c:pt>
                <c:pt idx="43035">
                  <c:v>716.9291122439</c:v>
                </c:pt>
                <c:pt idx="43036">
                  <c:v>723.3081678634684</c:v>
                </c:pt>
                <c:pt idx="43037">
                  <c:v>712.79331864996</c:v>
                </c:pt>
                <c:pt idx="43038">
                  <c:v>712.58836959684</c:v>
                </c:pt>
                <c:pt idx="43039">
                  <c:v>713.7145216382898</c:v>
                </c:pt>
                <c:pt idx="43040">
                  <c:v>714.5699203980394</c:v>
                </c:pt>
                <c:pt idx="43041">
                  <c:v>717.7277600917494</c:v>
                </c:pt>
                <c:pt idx="43042">
                  <c:v>711.23407454724</c:v>
                </c:pt>
                <c:pt idx="43043">
                  <c:v>711.7863190652301</c:v>
                </c:pt>
                <c:pt idx="43044">
                  <c:v>711.61057930038</c:v>
                </c:pt>
                <c:pt idx="43045">
                  <c:v>712.9328223883088</c:v>
                </c:pt>
                <c:pt idx="43046">
                  <c:v>714.28492722758</c:v>
                </c:pt>
                <c:pt idx="43047">
                  <c:v>709.11608487819</c:v>
                </c:pt>
                <c:pt idx="43048">
                  <c:v>705.04719076037</c:v>
                </c:pt>
                <c:pt idx="43049">
                  <c:v>706.84288013139</c:v>
                </c:pt>
                <c:pt idx="43050">
                  <c:v>707.5316242173999</c:v>
                </c:pt>
                <c:pt idx="43051">
                  <c:v>709.2292911251999</c:v>
                </c:pt>
                <c:pt idx="43053">
                  <c:v>712.1344478987601</c:v>
                </c:pt>
                <c:pt idx="43054">
                  <c:v>708.77685382749</c:v>
                </c:pt>
                <c:pt idx="43056">
                  <c:v>712.2450017981901</c:v>
                </c:pt>
                <c:pt idx="43057">
                  <c:v>708.21390131876</c:v>
                </c:pt>
                <c:pt idx="43058">
                  <c:v>713.22621584814</c:v>
                </c:pt>
                <c:pt idx="43060">
                  <c:v>726.0395457805694</c:v>
                </c:pt>
                <c:pt idx="43061">
                  <c:v>725.877014886428</c:v>
                </c:pt>
                <c:pt idx="43062">
                  <c:v>727.30243997717</c:v>
                </c:pt>
                <c:pt idx="43063">
                  <c:v>721.5342632112089</c:v>
                </c:pt>
                <c:pt idx="43064">
                  <c:v>705.0518127738999</c:v>
                </c:pt>
                <c:pt idx="43065">
                  <c:v>687.42464100019</c:v>
                </c:pt>
                <c:pt idx="43066">
                  <c:v>674.53312726481</c:v>
                </c:pt>
                <c:pt idx="43067">
                  <c:v>671.54844082114</c:v>
                </c:pt>
                <c:pt idx="43070">
                  <c:v>705.5105606824686</c:v>
                </c:pt>
                <c:pt idx="43071">
                  <c:v>709.0369872897294</c:v>
                </c:pt>
                <c:pt idx="43072">
                  <c:v>713.27149898295</c:v>
                </c:pt>
                <c:pt idx="43073">
                  <c:v>715.37841336056</c:v>
                </c:pt>
                <c:pt idx="43074">
                  <c:v>721.8226035989888</c:v>
                </c:pt>
                <c:pt idx="43075">
                  <c:v>719.2221790459694</c:v>
                </c:pt>
                <c:pt idx="43076">
                  <c:v>718.7930100929001</c:v>
                </c:pt>
                <c:pt idx="43077">
                  <c:v>728.9390084556599</c:v>
                </c:pt>
                <c:pt idx="43078">
                  <c:v>729.62422436107</c:v>
                </c:pt>
                <c:pt idx="43079">
                  <c:v>715.66399581588</c:v>
                </c:pt>
                <c:pt idx="43080">
                  <c:v>697.7234913898201</c:v>
                </c:pt>
                <c:pt idx="43081">
                  <c:v>679.9947073939801</c:v>
                </c:pt>
                <c:pt idx="43082">
                  <c:v>674.43164051057</c:v>
                </c:pt>
                <c:pt idx="43083">
                  <c:v>661.1202539355194</c:v>
                </c:pt>
                <c:pt idx="43084">
                  <c:v>642.15118637698</c:v>
                </c:pt>
                <c:pt idx="43085">
                  <c:v>638.5616615429387</c:v>
                </c:pt>
                <c:pt idx="43087">
                  <c:v>637.64631917167</c:v>
                </c:pt>
                <c:pt idx="43089">
                  <c:v>642.47359216356</c:v>
                </c:pt>
                <c:pt idx="43091">
                  <c:v>642.2926862443101</c:v>
                </c:pt>
                <c:pt idx="43092">
                  <c:v>645.07556163893</c:v>
                </c:pt>
                <c:pt idx="43094">
                  <c:v>643.28729471383</c:v>
                </c:pt>
                <c:pt idx="43095">
                  <c:v>641.2404837072401</c:v>
                </c:pt>
                <c:pt idx="43167">
                  <c:v>241.83214660385</c:v>
                </c:pt>
                <c:pt idx="43168">
                  <c:v>238.9149209123</c:v>
                </c:pt>
                <c:pt idx="43169">
                  <c:v>239.61019105513</c:v>
                </c:pt>
                <c:pt idx="43171">
                  <c:v>489.4777210348001</c:v>
                </c:pt>
                <c:pt idx="43173">
                  <c:v>638.8189999855994</c:v>
                </c:pt>
                <c:pt idx="43174">
                  <c:v>635.3364198191794</c:v>
                </c:pt>
                <c:pt idx="43175">
                  <c:v>638.6803917656</c:v>
                </c:pt>
                <c:pt idx="43176">
                  <c:v>637.9658576608001</c:v>
                </c:pt>
                <c:pt idx="43178">
                  <c:v>642.0596503925588</c:v>
                </c:pt>
                <c:pt idx="43179">
                  <c:v>639.0272638118278</c:v>
                </c:pt>
                <c:pt idx="43180">
                  <c:v>637.1131657145294</c:v>
                </c:pt>
                <c:pt idx="43181">
                  <c:v>636.37910903938</c:v>
                </c:pt>
                <c:pt idx="43182">
                  <c:v>638.82985207455</c:v>
                </c:pt>
                <c:pt idx="43184">
                  <c:v>643.70319163155</c:v>
                </c:pt>
                <c:pt idx="43185">
                  <c:v>636.1662388390994</c:v>
                </c:pt>
                <c:pt idx="43186">
                  <c:v>636.1881652454</c:v>
                </c:pt>
                <c:pt idx="43187">
                  <c:v>639.06444356304</c:v>
                </c:pt>
                <c:pt idx="43188">
                  <c:v>641.9019760924187</c:v>
                </c:pt>
                <c:pt idx="43189">
                  <c:v>639.24835501878</c:v>
                </c:pt>
                <c:pt idx="43190">
                  <c:v>637.3095427224189</c:v>
                </c:pt>
                <c:pt idx="43191">
                  <c:v>636.8752891336001</c:v>
                </c:pt>
                <c:pt idx="43192">
                  <c:v>639.60329728788</c:v>
                </c:pt>
                <c:pt idx="43193">
                  <c:v>636.55949269618</c:v>
                </c:pt>
                <c:pt idx="43194">
                  <c:v>639.67916676896</c:v>
                </c:pt>
                <c:pt idx="43195">
                  <c:v>637.9666758908986</c:v>
                </c:pt>
                <c:pt idx="43196">
                  <c:v>637.58784861474</c:v>
                </c:pt>
                <c:pt idx="43197">
                  <c:v>639.79270969612</c:v>
                </c:pt>
                <c:pt idx="43198">
                  <c:v>637.31887053006</c:v>
                </c:pt>
                <c:pt idx="43200">
                  <c:v>634.9404509173</c:v>
                </c:pt>
                <c:pt idx="43201">
                  <c:v>544.47190725828</c:v>
                </c:pt>
                <c:pt idx="43202">
                  <c:v>438.5741507805399</c:v>
                </c:pt>
                <c:pt idx="43203">
                  <c:v>395.750113871999</c:v>
                </c:pt>
                <c:pt idx="43377">
                  <c:v>541.44583541801</c:v>
                </c:pt>
                <c:pt idx="43379">
                  <c:v>624.8044623449489</c:v>
                </c:pt>
                <c:pt idx="43380">
                  <c:v>633.2656655882594</c:v>
                </c:pt>
                <c:pt idx="43381">
                  <c:v>632.70082994012</c:v>
                </c:pt>
                <c:pt idx="43382">
                  <c:v>632.3868188090194</c:v>
                </c:pt>
                <c:pt idx="43383">
                  <c:v>631.62673003774</c:v>
                </c:pt>
                <c:pt idx="43384">
                  <c:v>627.62302984859</c:v>
                </c:pt>
                <c:pt idx="43385">
                  <c:v>626.0812760485705</c:v>
                </c:pt>
                <c:pt idx="43386">
                  <c:v>625.07572594387</c:v>
                </c:pt>
                <c:pt idx="43388">
                  <c:v>681.78943212428</c:v>
                </c:pt>
                <c:pt idx="43390">
                  <c:v>699.6485078897288</c:v>
                </c:pt>
                <c:pt idx="43391">
                  <c:v>698.75108965918</c:v>
                </c:pt>
                <c:pt idx="43392">
                  <c:v>698.1461052094094</c:v>
                </c:pt>
                <c:pt idx="43393">
                  <c:v>704.42445868069</c:v>
                </c:pt>
                <c:pt idx="43395">
                  <c:v>701.8588241256188</c:v>
                </c:pt>
                <c:pt idx="43396">
                  <c:v>701.61372005115</c:v>
                </c:pt>
                <c:pt idx="43397">
                  <c:v>702.06815995464</c:v>
                </c:pt>
                <c:pt idx="43398">
                  <c:v>704.6376372625</c:v>
                </c:pt>
                <c:pt idx="43399">
                  <c:v>713.01147455848</c:v>
                </c:pt>
                <c:pt idx="43400">
                  <c:v>721.47078249668</c:v>
                </c:pt>
                <c:pt idx="43401">
                  <c:v>724.07976372226</c:v>
                </c:pt>
                <c:pt idx="43402">
                  <c:v>709.05288177298</c:v>
                </c:pt>
                <c:pt idx="43403">
                  <c:v>679.85107723879</c:v>
                </c:pt>
                <c:pt idx="43404">
                  <c:v>663.671691088</c:v>
                </c:pt>
                <c:pt idx="43406">
                  <c:v>635.0651481300088</c:v>
                </c:pt>
                <c:pt idx="43407">
                  <c:v>628.1349705122001</c:v>
                </c:pt>
                <c:pt idx="43408">
                  <c:v>627.21835205844</c:v>
                </c:pt>
                <c:pt idx="43409">
                  <c:v>632.1169542889501</c:v>
                </c:pt>
                <c:pt idx="43410">
                  <c:v>631.05578063076</c:v>
                </c:pt>
                <c:pt idx="43413">
                  <c:v>426.21159852131</c:v>
                </c:pt>
                <c:pt idx="43414">
                  <c:v>424.7264122774788</c:v>
                </c:pt>
                <c:pt idx="43415">
                  <c:v>423.93469658685</c:v>
                </c:pt>
                <c:pt idx="43416">
                  <c:v>423.2316139789088</c:v>
                </c:pt>
                <c:pt idx="43417">
                  <c:v>427.3578827620601</c:v>
                </c:pt>
                <c:pt idx="43418">
                  <c:v>427.30242628673</c:v>
                </c:pt>
                <c:pt idx="43513">
                  <c:v>327.7448101023</c:v>
                </c:pt>
                <c:pt idx="43515">
                  <c:v>472.67802208691</c:v>
                </c:pt>
                <c:pt idx="43518">
                  <c:v>629.28949165186</c:v>
                </c:pt>
                <c:pt idx="43519">
                  <c:v>634.12592221994</c:v>
                </c:pt>
                <c:pt idx="43520">
                  <c:v>629.3064199994085</c:v>
                </c:pt>
                <c:pt idx="43521">
                  <c:v>628.3217534059683</c:v>
                </c:pt>
                <c:pt idx="43522">
                  <c:v>627.08732138939</c:v>
                </c:pt>
                <c:pt idx="43523">
                  <c:v>625.7436425813</c:v>
                </c:pt>
                <c:pt idx="43525">
                  <c:v>629.8260588691094</c:v>
                </c:pt>
                <c:pt idx="43526">
                  <c:v>629.6510591735394</c:v>
                </c:pt>
                <c:pt idx="43527">
                  <c:v>629.34468496531</c:v>
                </c:pt>
                <c:pt idx="43528">
                  <c:v>629.28727397732</c:v>
                </c:pt>
                <c:pt idx="43529">
                  <c:v>633.58084457144</c:v>
                </c:pt>
                <c:pt idx="43530">
                  <c:v>633.5341329130001</c:v>
                </c:pt>
                <c:pt idx="43531">
                  <c:v>627.79047544653</c:v>
                </c:pt>
                <c:pt idx="43532">
                  <c:v>627.48830149226</c:v>
                </c:pt>
                <c:pt idx="43533">
                  <c:v>626.9365357292094</c:v>
                </c:pt>
                <c:pt idx="43534">
                  <c:v>632.17978689177</c:v>
                </c:pt>
                <c:pt idx="43535">
                  <c:v>631.71097341302</c:v>
                </c:pt>
                <c:pt idx="43536">
                  <c:v>631.2781143817299</c:v>
                </c:pt>
                <c:pt idx="43537">
                  <c:v>633.37314325641</c:v>
                </c:pt>
                <c:pt idx="43538">
                  <c:v>633.81234065954</c:v>
                </c:pt>
                <c:pt idx="43539">
                  <c:v>633.6403438382</c:v>
                </c:pt>
                <c:pt idx="43540">
                  <c:v>629.780973286001</c:v>
                </c:pt>
                <c:pt idx="43541">
                  <c:v>635.3135931358094</c:v>
                </c:pt>
                <c:pt idx="43542">
                  <c:v>635.01289340729</c:v>
                </c:pt>
                <c:pt idx="43543">
                  <c:v>635.01356422229</c:v>
                </c:pt>
                <c:pt idx="43544">
                  <c:v>635.20181756492</c:v>
                </c:pt>
                <c:pt idx="43545">
                  <c:v>636.43453149084</c:v>
                </c:pt>
                <c:pt idx="43546">
                  <c:v>636.19985278426</c:v>
                </c:pt>
                <c:pt idx="43547">
                  <c:v>635.7968599952201</c:v>
                </c:pt>
                <c:pt idx="43548">
                  <c:v>633.10589445987</c:v>
                </c:pt>
                <c:pt idx="43549">
                  <c:v>633.5677284302787</c:v>
                </c:pt>
                <c:pt idx="43550">
                  <c:v>635.08600154778</c:v>
                </c:pt>
                <c:pt idx="43551">
                  <c:v>635.01459454652</c:v>
                </c:pt>
                <c:pt idx="43552">
                  <c:v>633.89330538488</c:v>
                </c:pt>
                <c:pt idx="43553">
                  <c:v>634.1470879030701</c:v>
                </c:pt>
                <c:pt idx="43554">
                  <c:v>633.28629110099</c:v>
                </c:pt>
                <c:pt idx="43555">
                  <c:v>498.3744138008301</c:v>
                </c:pt>
                <c:pt idx="43585">
                  <c:v>637.70328931101</c:v>
                </c:pt>
                <c:pt idx="43586">
                  <c:v>643.57972054539</c:v>
                </c:pt>
                <c:pt idx="43587">
                  <c:v>644.21163043489</c:v>
                </c:pt>
                <c:pt idx="43588">
                  <c:v>643.5366609954777</c:v>
                </c:pt>
                <c:pt idx="43589">
                  <c:v>639.26881453617</c:v>
                </c:pt>
                <c:pt idx="43590">
                  <c:v>639.42339494656</c:v>
                </c:pt>
                <c:pt idx="43592">
                  <c:v>641.09347315478</c:v>
                </c:pt>
                <c:pt idx="43593">
                  <c:v>642.2975459695005</c:v>
                </c:pt>
                <c:pt idx="43594">
                  <c:v>642.1225254752688</c:v>
                </c:pt>
                <c:pt idx="43595">
                  <c:v>642.7435304732401</c:v>
                </c:pt>
                <c:pt idx="43596">
                  <c:v>639.0012239808988</c:v>
                </c:pt>
                <c:pt idx="43597">
                  <c:v>638.91015466403</c:v>
                </c:pt>
                <c:pt idx="43598">
                  <c:v>638.99279521295</c:v>
                </c:pt>
                <c:pt idx="43599">
                  <c:v>638.72790575754</c:v>
                </c:pt>
                <c:pt idx="43602">
                  <c:v>643.412796104908</c:v>
                </c:pt>
                <c:pt idx="43603">
                  <c:v>643.3692198671794</c:v>
                </c:pt>
                <c:pt idx="43604">
                  <c:v>638.9520006304188</c:v>
                </c:pt>
                <c:pt idx="43605">
                  <c:v>639.14356232716</c:v>
                </c:pt>
                <c:pt idx="43606">
                  <c:v>639.4212078289883</c:v>
                </c:pt>
                <c:pt idx="43607">
                  <c:v>639.13079854534</c:v>
                </c:pt>
                <c:pt idx="43608">
                  <c:v>638.69537887639</c:v>
                </c:pt>
                <c:pt idx="43609">
                  <c:v>638.4500180544786</c:v>
                </c:pt>
                <c:pt idx="43610">
                  <c:v>644.07001369511</c:v>
                </c:pt>
                <c:pt idx="43611">
                  <c:v>644.3624831802879</c:v>
                </c:pt>
                <c:pt idx="43612">
                  <c:v>639.9447054748</c:v>
                </c:pt>
                <c:pt idx="43613">
                  <c:v>639.8318620290694</c:v>
                </c:pt>
                <c:pt idx="43614">
                  <c:v>639.6493310005405</c:v>
                </c:pt>
                <c:pt idx="43615">
                  <c:v>639.06498187082</c:v>
                </c:pt>
                <c:pt idx="43616">
                  <c:v>639.4739038636705</c:v>
                </c:pt>
                <c:pt idx="43618">
                  <c:v>639.54727568968</c:v>
                </c:pt>
                <c:pt idx="43619">
                  <c:v>635.98168650971</c:v>
                </c:pt>
                <c:pt idx="43620">
                  <c:v>635.2522692901489</c:v>
                </c:pt>
                <c:pt idx="43621">
                  <c:v>635.0340024750899</c:v>
                </c:pt>
                <c:pt idx="43622">
                  <c:v>635.3362178320376</c:v>
                </c:pt>
                <c:pt idx="43623">
                  <c:v>635.5220210899778</c:v>
                </c:pt>
                <c:pt idx="43624">
                  <c:v>636.26193559285</c:v>
                </c:pt>
                <c:pt idx="43625">
                  <c:v>632.5521176966294</c:v>
                </c:pt>
                <c:pt idx="43626">
                  <c:v>631.9540635850086</c:v>
                </c:pt>
                <c:pt idx="43627">
                  <c:v>635.0569218108085</c:v>
                </c:pt>
                <c:pt idx="43628">
                  <c:v>664.1975688545389</c:v>
                </c:pt>
                <c:pt idx="43629">
                  <c:v>705.09523756455</c:v>
                </c:pt>
                <c:pt idx="43630">
                  <c:v>716.13913733151</c:v>
                </c:pt>
                <c:pt idx="43631">
                  <c:v>711.27255592853</c:v>
                </c:pt>
                <c:pt idx="43632">
                  <c:v>713.1428370940594</c:v>
                </c:pt>
                <c:pt idx="43635">
                  <c:v>711.8025207980988</c:v>
                </c:pt>
                <c:pt idx="43636">
                  <c:v>711.8065517789394</c:v>
                </c:pt>
                <c:pt idx="43637">
                  <c:v>712.7486908598</c:v>
                </c:pt>
                <c:pt idx="43638">
                  <c:v>712.6285629249601</c:v>
                </c:pt>
                <c:pt idx="43639">
                  <c:v>712.67750570386</c:v>
                </c:pt>
                <c:pt idx="43640">
                  <c:v>707.5152270104583</c:v>
                </c:pt>
                <c:pt idx="43641">
                  <c:v>709.0166213410694</c:v>
                </c:pt>
                <c:pt idx="43642">
                  <c:v>709.8721641642684</c:v>
                </c:pt>
                <c:pt idx="43643">
                  <c:v>709.25289073799</c:v>
                </c:pt>
                <c:pt idx="43645">
                  <c:v>711.2412720498</c:v>
                </c:pt>
                <c:pt idx="43646">
                  <c:v>711.9102166133389</c:v>
                </c:pt>
                <c:pt idx="43647">
                  <c:v>708.0196171112689</c:v>
                </c:pt>
                <c:pt idx="43648">
                  <c:v>709.02637609825</c:v>
                </c:pt>
                <c:pt idx="43649">
                  <c:v>709.9311261368589</c:v>
                </c:pt>
                <c:pt idx="43650">
                  <c:v>711.71223177452</c:v>
                </c:pt>
                <c:pt idx="43651">
                  <c:v>712.30718445857</c:v>
                </c:pt>
                <c:pt idx="43652">
                  <c:v>714.4616111680889</c:v>
                </c:pt>
                <c:pt idx="43653">
                  <c:v>714.5656652027689</c:v>
                </c:pt>
                <c:pt idx="43655">
                  <c:v>706.29192197768</c:v>
                </c:pt>
                <c:pt idx="43656">
                  <c:v>657.68354494658</c:v>
                </c:pt>
                <c:pt idx="43657">
                  <c:v>636.7307911315601</c:v>
                </c:pt>
                <c:pt idx="43658">
                  <c:v>637.277402716191</c:v>
                </c:pt>
                <c:pt idx="43659">
                  <c:v>638.25570194958</c:v>
                </c:pt>
                <c:pt idx="43660">
                  <c:v>635.64186493477</c:v>
                </c:pt>
                <c:pt idx="43661">
                  <c:v>635.78098524708</c:v>
                </c:pt>
                <c:pt idx="43662">
                  <c:v>633.71709608764</c:v>
                </c:pt>
                <c:pt idx="43663">
                  <c:v>634.71177120658</c:v>
                </c:pt>
                <c:pt idx="43664">
                  <c:v>634.8227549911094</c:v>
                </c:pt>
                <c:pt idx="43665">
                  <c:v>636.0539762178</c:v>
                </c:pt>
                <c:pt idx="43666">
                  <c:v>411.09614688546</c:v>
                </c:pt>
                <c:pt idx="43705">
                  <c:v>552.6520440676</c:v>
                </c:pt>
                <c:pt idx="43706">
                  <c:v>635.39680107143</c:v>
                </c:pt>
                <c:pt idx="43707">
                  <c:v>637.23530485935</c:v>
                </c:pt>
                <c:pt idx="43708">
                  <c:v>637.3622617135472</c:v>
                </c:pt>
                <c:pt idx="43709">
                  <c:v>638.4686944750894</c:v>
                </c:pt>
                <c:pt idx="43710">
                  <c:v>638.6776531400501</c:v>
                </c:pt>
                <c:pt idx="43711">
                  <c:v>639.7157343624005</c:v>
                </c:pt>
                <c:pt idx="43712">
                  <c:v>637.4434438512101</c:v>
                </c:pt>
                <c:pt idx="43713">
                  <c:v>637.98189358017</c:v>
                </c:pt>
                <c:pt idx="43714">
                  <c:v>635.0610095234088</c:v>
                </c:pt>
                <c:pt idx="43715">
                  <c:v>635.1280418301305</c:v>
                </c:pt>
                <c:pt idx="43716">
                  <c:v>635.5890586106</c:v>
                </c:pt>
                <c:pt idx="43717">
                  <c:v>636.8124749119094</c:v>
                </c:pt>
                <c:pt idx="43718">
                  <c:v>635.59389146616</c:v>
                </c:pt>
                <c:pt idx="43719">
                  <c:v>444.70234196464</c:v>
                </c:pt>
                <c:pt idx="43720">
                  <c:v>445.501735864279</c:v>
                </c:pt>
                <c:pt idx="43721">
                  <c:v>445.66354990907</c:v>
                </c:pt>
                <c:pt idx="43722">
                  <c:v>435.021530011599</c:v>
                </c:pt>
                <c:pt idx="43723">
                  <c:v>418.190555978389</c:v>
                </c:pt>
                <c:pt idx="43724">
                  <c:v>584.8555315342801</c:v>
                </c:pt>
                <c:pt idx="43725">
                  <c:v>565.37011966795</c:v>
                </c:pt>
                <c:pt idx="43726">
                  <c:v>549.2764627480705</c:v>
                </c:pt>
                <c:pt idx="43727">
                  <c:v>539.57106158639</c:v>
                </c:pt>
                <c:pt idx="43728">
                  <c:v>531.7676706024394</c:v>
                </c:pt>
                <c:pt idx="43729">
                  <c:v>536.82487087235</c:v>
                </c:pt>
                <c:pt idx="43730">
                  <c:v>536.32333685712</c:v>
                </c:pt>
                <c:pt idx="43731">
                  <c:v>532.85064432911</c:v>
                </c:pt>
                <c:pt idx="43732">
                  <c:v>542.8221551531589</c:v>
                </c:pt>
                <c:pt idx="43733">
                  <c:v>553.34954805914</c:v>
                </c:pt>
                <c:pt idx="43734">
                  <c:v>561.2595991357994</c:v>
                </c:pt>
                <c:pt idx="43735">
                  <c:v>549.78868856385</c:v>
                </c:pt>
                <c:pt idx="43736">
                  <c:v>541.1222749984194</c:v>
                </c:pt>
                <c:pt idx="43737">
                  <c:v>531.59173908297</c:v>
                </c:pt>
                <c:pt idx="43738">
                  <c:v>511.2217308462689</c:v>
                </c:pt>
                <c:pt idx="43739">
                  <c:v>495.0827621602899</c:v>
                </c:pt>
                <c:pt idx="43740">
                  <c:v>492.128084777189</c:v>
                </c:pt>
                <c:pt idx="43741">
                  <c:v>481.4336818051896</c:v>
                </c:pt>
                <c:pt idx="43742">
                  <c:v>479.3850449221991</c:v>
                </c:pt>
                <c:pt idx="43743">
                  <c:v>471.0630484087699</c:v>
                </c:pt>
                <c:pt idx="43744">
                  <c:v>344.1723148086791</c:v>
                </c:pt>
                <c:pt idx="43872">
                  <c:v>326.0847216715</c:v>
                </c:pt>
                <c:pt idx="43873">
                  <c:v>358.2608206022899</c:v>
                </c:pt>
                <c:pt idx="43874">
                  <c:v>423.8725320283401</c:v>
                </c:pt>
                <c:pt idx="43875">
                  <c:v>497.1160508249301</c:v>
                </c:pt>
                <c:pt idx="43876">
                  <c:v>478.835012145879</c:v>
                </c:pt>
                <c:pt idx="43877">
                  <c:v>628.20254996235</c:v>
                </c:pt>
                <c:pt idx="43878">
                  <c:v>635.57817698364</c:v>
                </c:pt>
                <c:pt idx="43879">
                  <c:v>646.37139460746</c:v>
                </c:pt>
                <c:pt idx="43880">
                  <c:v>654.12724062514</c:v>
                </c:pt>
                <c:pt idx="43881">
                  <c:v>661.8256698570488</c:v>
                </c:pt>
                <c:pt idx="43882">
                  <c:v>675.97064093646</c:v>
                </c:pt>
                <c:pt idx="43883">
                  <c:v>699.38306535556</c:v>
                </c:pt>
                <c:pt idx="43884">
                  <c:v>718.0393061642201</c:v>
                </c:pt>
                <c:pt idx="43885">
                  <c:v>703.1314750256101</c:v>
                </c:pt>
                <c:pt idx="43886">
                  <c:v>702.16047398568</c:v>
                </c:pt>
                <c:pt idx="43889">
                  <c:v>705.68029660232</c:v>
                </c:pt>
                <c:pt idx="43890">
                  <c:v>702.84301766646</c:v>
                </c:pt>
                <c:pt idx="43891">
                  <c:v>697.6271287707187</c:v>
                </c:pt>
                <c:pt idx="43892">
                  <c:v>697.1824091788</c:v>
                </c:pt>
                <c:pt idx="43895">
                  <c:v>698.92314351961</c:v>
                </c:pt>
                <c:pt idx="43896">
                  <c:v>698.1892330226005</c:v>
                </c:pt>
                <c:pt idx="43897">
                  <c:v>698.28770776377</c:v>
                </c:pt>
                <c:pt idx="43898">
                  <c:v>702.72806817946</c:v>
                </c:pt>
                <c:pt idx="43899">
                  <c:v>702.9590161643994</c:v>
                </c:pt>
                <c:pt idx="43900">
                  <c:v>698.4960860480398</c:v>
                </c:pt>
                <c:pt idx="43901">
                  <c:v>698.3851295836994</c:v>
                </c:pt>
                <c:pt idx="43902">
                  <c:v>697.29041652914</c:v>
                </c:pt>
                <c:pt idx="43903">
                  <c:v>701.65826845008</c:v>
                </c:pt>
                <c:pt idx="43905">
                  <c:v>701.50449086232</c:v>
                </c:pt>
                <c:pt idx="43906">
                  <c:v>699.463085409</c:v>
                </c:pt>
                <c:pt idx="43907">
                  <c:v>697.98259121798</c:v>
                </c:pt>
                <c:pt idx="43908">
                  <c:v>702.4824971404394</c:v>
                </c:pt>
                <c:pt idx="43909">
                  <c:v>701.75573501294</c:v>
                </c:pt>
                <c:pt idx="43910">
                  <c:v>699.966610097258</c:v>
                </c:pt>
                <c:pt idx="43911">
                  <c:v>695.54470468874</c:v>
                </c:pt>
                <c:pt idx="43913">
                  <c:v>699.78243220818</c:v>
                </c:pt>
                <c:pt idx="43914">
                  <c:v>698.6929733097801</c:v>
                </c:pt>
                <c:pt idx="43915">
                  <c:v>697.01804196016</c:v>
                </c:pt>
                <c:pt idx="43916">
                  <c:v>695.8767637374001</c:v>
                </c:pt>
                <c:pt idx="43917">
                  <c:v>701.7569820840794</c:v>
                </c:pt>
                <c:pt idx="43919">
                  <c:v>698.2425395697001</c:v>
                </c:pt>
                <c:pt idx="43920">
                  <c:v>698.16007230659</c:v>
                </c:pt>
                <c:pt idx="43921">
                  <c:v>694.9683488217794</c:v>
                </c:pt>
                <c:pt idx="43922">
                  <c:v>699.3295176108101</c:v>
                </c:pt>
                <c:pt idx="43923">
                  <c:v>698.3152179724989</c:v>
                </c:pt>
                <c:pt idx="43924">
                  <c:v>698.4047160365605</c:v>
                </c:pt>
                <c:pt idx="43925">
                  <c:v>699.23304466033</c:v>
                </c:pt>
                <c:pt idx="43926">
                  <c:v>703.35010434883</c:v>
                </c:pt>
                <c:pt idx="43927">
                  <c:v>711.1481012933</c:v>
                </c:pt>
                <c:pt idx="43928">
                  <c:v>692.71188428977</c:v>
                </c:pt>
                <c:pt idx="43929">
                  <c:v>661.9892689368401</c:v>
                </c:pt>
                <c:pt idx="43930">
                  <c:v>641.09667421483</c:v>
                </c:pt>
                <c:pt idx="43931">
                  <c:v>623.34804397406</c:v>
                </c:pt>
                <c:pt idx="43932">
                  <c:v>617.6039699786</c:v>
                </c:pt>
                <c:pt idx="43933">
                  <c:v>621.73383764767</c:v>
                </c:pt>
                <c:pt idx="43934">
                  <c:v>621.11257844539</c:v>
                </c:pt>
                <c:pt idx="43936">
                  <c:v>618.9632870835686</c:v>
                </c:pt>
                <c:pt idx="43937">
                  <c:v>618.73643411838</c:v>
                </c:pt>
                <c:pt idx="43938">
                  <c:v>617.9188378219699</c:v>
                </c:pt>
                <c:pt idx="43939">
                  <c:v>349.6775314057199</c:v>
                </c:pt>
                <c:pt idx="44015">
                  <c:v>386.99240554938</c:v>
                </c:pt>
                <c:pt idx="44016">
                  <c:v>387.2992362045599</c:v>
                </c:pt>
                <c:pt idx="44017">
                  <c:v>387.11955518454</c:v>
                </c:pt>
                <c:pt idx="44019">
                  <c:v>442.0971851549</c:v>
                </c:pt>
                <c:pt idx="44020">
                  <c:v>442.8364595760492</c:v>
                </c:pt>
                <c:pt idx="44022">
                  <c:v>388.71307942443</c:v>
                </c:pt>
                <c:pt idx="44023">
                  <c:v>388.3480597755599</c:v>
                </c:pt>
                <c:pt idx="44024">
                  <c:v>388.2972802268401</c:v>
                </c:pt>
                <c:pt idx="44025">
                  <c:v>388.37244614214</c:v>
                </c:pt>
                <c:pt idx="44026">
                  <c:v>386.37711773994</c:v>
                </c:pt>
                <c:pt idx="44027">
                  <c:v>602.77367000685</c:v>
                </c:pt>
                <c:pt idx="44028">
                  <c:v>617.77981162662</c:v>
                </c:pt>
                <c:pt idx="44029">
                  <c:v>617.9214431238601</c:v>
                </c:pt>
                <c:pt idx="44030">
                  <c:v>618.0362137079381</c:v>
                </c:pt>
                <c:pt idx="44031">
                  <c:v>615.19288772187</c:v>
                </c:pt>
                <c:pt idx="44032">
                  <c:v>612.4199574194994</c:v>
                </c:pt>
                <c:pt idx="44033">
                  <c:v>613.1542244183694</c:v>
                </c:pt>
                <c:pt idx="44034">
                  <c:v>623.24291225628</c:v>
                </c:pt>
                <c:pt idx="44035">
                  <c:v>622.8345065328</c:v>
                </c:pt>
                <c:pt idx="44036">
                  <c:v>621.75583377408</c:v>
                </c:pt>
                <c:pt idx="44037">
                  <c:v>624.9354050710499</c:v>
                </c:pt>
                <c:pt idx="44038">
                  <c:v>627.99321321687</c:v>
                </c:pt>
                <c:pt idx="44039">
                  <c:v>623.40330080127</c:v>
                </c:pt>
                <c:pt idx="44040">
                  <c:v>622.33171124253</c:v>
                </c:pt>
                <c:pt idx="44041">
                  <c:v>621.71825062785</c:v>
                </c:pt>
                <c:pt idx="44042">
                  <c:v>626.03382776025</c:v>
                </c:pt>
                <c:pt idx="44043">
                  <c:v>624.86273347356</c:v>
                </c:pt>
                <c:pt idx="44044">
                  <c:v>623.70378672423</c:v>
                </c:pt>
                <c:pt idx="44045">
                  <c:v>623.9972665995588</c:v>
                </c:pt>
                <c:pt idx="44046">
                  <c:v>627.6554765954394</c:v>
                </c:pt>
                <c:pt idx="44047">
                  <c:v>627.3175615319386</c:v>
                </c:pt>
                <c:pt idx="44048">
                  <c:v>622.1656081121394</c:v>
                </c:pt>
                <c:pt idx="44049">
                  <c:v>621.76515442689</c:v>
                </c:pt>
                <c:pt idx="44051">
                  <c:v>624.802602414568</c:v>
                </c:pt>
                <c:pt idx="44052">
                  <c:v>623.8545943689</c:v>
                </c:pt>
                <c:pt idx="44053">
                  <c:v>623.37405260727</c:v>
                </c:pt>
                <c:pt idx="44054">
                  <c:v>622.0160432937894</c:v>
                </c:pt>
                <c:pt idx="44055">
                  <c:v>621.60703958004</c:v>
                </c:pt>
                <c:pt idx="44056">
                  <c:v>625.77455984436</c:v>
                </c:pt>
                <c:pt idx="44057">
                  <c:v>625.5622346133594</c:v>
                </c:pt>
                <c:pt idx="44058">
                  <c:v>623.57967020706</c:v>
                </c:pt>
                <c:pt idx="44059">
                  <c:v>623.47501546138</c:v>
                </c:pt>
                <c:pt idx="44060">
                  <c:v>622.0523695671001</c:v>
                </c:pt>
                <c:pt idx="44061">
                  <c:v>624.63001245417</c:v>
                </c:pt>
                <c:pt idx="44062">
                  <c:v>625.54558420182</c:v>
                </c:pt>
                <c:pt idx="44063">
                  <c:v>624.94381859985</c:v>
                </c:pt>
                <c:pt idx="44064">
                  <c:v>623.28648783324</c:v>
                </c:pt>
                <c:pt idx="44065">
                  <c:v>623.2698753759</c:v>
                </c:pt>
                <c:pt idx="44066">
                  <c:v>627.46949425807</c:v>
                </c:pt>
                <c:pt idx="44067">
                  <c:v>626.3470136009379</c:v>
                </c:pt>
                <c:pt idx="44068">
                  <c:v>625.64385782121</c:v>
                </c:pt>
                <c:pt idx="44069">
                  <c:v>624.88302076308</c:v>
                </c:pt>
                <c:pt idx="44070">
                  <c:v>624.1872046252394</c:v>
                </c:pt>
                <c:pt idx="44071">
                  <c:v>451.7285510498696</c:v>
                </c:pt>
                <c:pt idx="44104">
                  <c:v>417.199756869</c:v>
                </c:pt>
                <c:pt idx="44105">
                  <c:v>628.7886897031</c:v>
                </c:pt>
                <c:pt idx="44106">
                  <c:v>628.6210934536</c:v>
                </c:pt>
                <c:pt idx="44107">
                  <c:v>627.4612051846676</c:v>
                </c:pt>
                <c:pt idx="44108">
                  <c:v>631.76419898805</c:v>
                </c:pt>
                <c:pt idx="44109">
                  <c:v>631.9636829521601</c:v>
                </c:pt>
                <c:pt idx="44111">
                  <c:v>631.12049523002</c:v>
                </c:pt>
                <c:pt idx="44112">
                  <c:v>629.5550471839277</c:v>
                </c:pt>
                <c:pt idx="44113">
                  <c:v>633.65835370982</c:v>
                </c:pt>
                <c:pt idx="44114">
                  <c:v>628.56369025834</c:v>
                </c:pt>
                <c:pt idx="44115">
                  <c:v>627.8141954279894</c:v>
                </c:pt>
                <c:pt idx="44116">
                  <c:v>626.8350113937682</c:v>
                </c:pt>
                <c:pt idx="44117">
                  <c:v>634.79735040657</c:v>
                </c:pt>
                <c:pt idx="44118">
                  <c:v>633.79544143367</c:v>
                </c:pt>
                <c:pt idx="44119">
                  <c:v>633.1745353424001</c:v>
                </c:pt>
                <c:pt idx="44120">
                  <c:v>632.76855543696</c:v>
                </c:pt>
                <c:pt idx="44121">
                  <c:v>631.5714328198505</c:v>
                </c:pt>
                <c:pt idx="44122">
                  <c:v>636.0692853732294</c:v>
                </c:pt>
                <c:pt idx="44123">
                  <c:v>635.71578476534</c:v>
                </c:pt>
                <c:pt idx="44125">
                  <c:v>629.3365458843879</c:v>
                </c:pt>
                <c:pt idx="44126">
                  <c:v>633.5376356530194</c:v>
                </c:pt>
                <c:pt idx="44127">
                  <c:v>631.8624848622385</c:v>
                </c:pt>
                <c:pt idx="44128">
                  <c:v>631.8520478435378</c:v>
                </c:pt>
                <c:pt idx="44130">
                  <c:v>629.99233820134</c:v>
                </c:pt>
                <c:pt idx="44131">
                  <c:v>629.0122091717687</c:v>
                </c:pt>
                <c:pt idx="44132">
                  <c:v>633.74318760318</c:v>
                </c:pt>
                <c:pt idx="44133">
                  <c:v>634.5678672822079</c:v>
                </c:pt>
                <c:pt idx="44134">
                  <c:v>631.17563532752</c:v>
                </c:pt>
                <c:pt idx="44136">
                  <c:v>629.29695173606</c:v>
                </c:pt>
                <c:pt idx="44137">
                  <c:v>633.19434642584</c:v>
                </c:pt>
                <c:pt idx="44138">
                  <c:v>631.90253924057</c:v>
                </c:pt>
                <c:pt idx="44139">
                  <c:v>631.70200065225</c:v>
                </c:pt>
                <c:pt idx="44140">
                  <c:v>631.23207929581</c:v>
                </c:pt>
                <c:pt idx="44143">
                  <c:v>633.9939463656905</c:v>
                </c:pt>
                <c:pt idx="44144">
                  <c:v>637.1586465346</c:v>
                </c:pt>
                <c:pt idx="44145">
                  <c:v>635.8677296777494</c:v>
                </c:pt>
                <c:pt idx="44146">
                  <c:v>631.56653902717</c:v>
                </c:pt>
                <c:pt idx="44150">
                  <c:v>634.24038394932</c:v>
                </c:pt>
                <c:pt idx="44151">
                  <c:v>633.1387564309</c:v>
                </c:pt>
                <c:pt idx="44152">
                  <c:v>632.1896158734094</c:v>
                </c:pt>
                <c:pt idx="44153">
                  <c:v>631.29999190736</c:v>
                </c:pt>
                <c:pt idx="44154">
                  <c:v>631.31747404036</c:v>
                </c:pt>
                <c:pt idx="44156">
                  <c:v>635.78501161724</c:v>
                </c:pt>
                <c:pt idx="44157">
                  <c:v>635.1640307947994</c:v>
                </c:pt>
                <c:pt idx="44158">
                  <c:v>634.759250395448</c:v>
                </c:pt>
                <c:pt idx="44160">
                  <c:v>629.4195527295399</c:v>
                </c:pt>
                <c:pt idx="44161">
                  <c:v>631.8517205894889</c:v>
                </c:pt>
                <c:pt idx="44162">
                  <c:v>636.44783237118</c:v>
                </c:pt>
                <c:pt idx="44163">
                  <c:v>636.07170822398</c:v>
                </c:pt>
                <c:pt idx="44164">
                  <c:v>635.5622359832884</c:v>
                </c:pt>
                <c:pt idx="44165">
                  <c:v>635.24754494181</c:v>
                </c:pt>
                <c:pt idx="44166">
                  <c:v>632.97080088948</c:v>
                </c:pt>
                <c:pt idx="44167">
                  <c:v>633.31670842647</c:v>
                </c:pt>
                <c:pt idx="44168">
                  <c:v>633.25329552936</c:v>
                </c:pt>
                <c:pt idx="44169">
                  <c:v>633.48792575168</c:v>
                </c:pt>
                <c:pt idx="44170">
                  <c:v>649.38823221875</c:v>
                </c:pt>
                <c:pt idx="44171">
                  <c:v>714.73343710919</c:v>
                </c:pt>
                <c:pt idx="44172">
                  <c:v>706.09808976195</c:v>
                </c:pt>
                <c:pt idx="44173">
                  <c:v>705.2236150103602</c:v>
                </c:pt>
                <c:pt idx="44174">
                  <c:v>705.9571626860688</c:v>
                </c:pt>
                <c:pt idx="44175">
                  <c:v>705.0678175708</c:v>
                </c:pt>
                <c:pt idx="44176">
                  <c:v>704.7710611507</c:v>
                </c:pt>
                <c:pt idx="44177">
                  <c:v>705.1645377209001</c:v>
                </c:pt>
                <c:pt idx="44178">
                  <c:v>706.02541508628</c:v>
                </c:pt>
                <c:pt idx="44179">
                  <c:v>708.16882224276</c:v>
                </c:pt>
                <c:pt idx="44180">
                  <c:v>715.1507369117101</c:v>
                </c:pt>
                <c:pt idx="44181">
                  <c:v>715.2480910535501</c:v>
                </c:pt>
                <c:pt idx="44182">
                  <c:v>715.6807290443</c:v>
                </c:pt>
                <c:pt idx="44183">
                  <c:v>714.5448449029199</c:v>
                </c:pt>
                <c:pt idx="44184">
                  <c:v>713.64910334765</c:v>
                </c:pt>
                <c:pt idx="44186">
                  <c:v>716.47793972973</c:v>
                </c:pt>
                <c:pt idx="44188">
                  <c:v>705.26313101369</c:v>
                </c:pt>
                <c:pt idx="44189">
                  <c:v>702.24870756262</c:v>
                </c:pt>
                <c:pt idx="44190">
                  <c:v>703.0526638098178</c:v>
                </c:pt>
                <c:pt idx="44191">
                  <c:v>702.9659210650588</c:v>
                </c:pt>
                <c:pt idx="44192">
                  <c:v>704.0542836294401</c:v>
                </c:pt>
                <c:pt idx="44193">
                  <c:v>704.4189486496</c:v>
                </c:pt>
                <c:pt idx="44194">
                  <c:v>706.54434581052</c:v>
                </c:pt>
                <c:pt idx="44195">
                  <c:v>711.55246287864</c:v>
                </c:pt>
                <c:pt idx="44196">
                  <c:v>711.40750323628</c:v>
                </c:pt>
                <c:pt idx="44197">
                  <c:v>707.22327953584</c:v>
                </c:pt>
                <c:pt idx="44198">
                  <c:v>709.6648789990301</c:v>
                </c:pt>
                <c:pt idx="44199">
                  <c:v>711.58390763896</c:v>
                </c:pt>
                <c:pt idx="44200">
                  <c:v>706.98142255594</c:v>
                </c:pt>
                <c:pt idx="44202">
                  <c:v>684.59075920133</c:v>
                </c:pt>
                <c:pt idx="44203">
                  <c:v>665.99190266971</c:v>
                </c:pt>
                <c:pt idx="44204">
                  <c:v>658.77831323791</c:v>
                </c:pt>
                <c:pt idx="44205">
                  <c:v>646.60910081964</c:v>
                </c:pt>
                <c:pt idx="44207">
                  <c:v>628.3491907614489</c:v>
                </c:pt>
                <c:pt idx="44208">
                  <c:v>628.47120050747</c:v>
                </c:pt>
                <c:pt idx="44209">
                  <c:v>628.04423362379</c:v>
                </c:pt>
                <c:pt idx="44211">
                  <c:v>632.84404999958</c:v>
                </c:pt>
                <c:pt idx="44212">
                  <c:v>628.283949061351</c:v>
                </c:pt>
                <c:pt idx="44540">
                  <c:v>282.8809421422599</c:v>
                </c:pt>
                <c:pt idx="44541">
                  <c:v>283.19985600718</c:v>
                </c:pt>
                <c:pt idx="44542">
                  <c:v>283.083225570179</c:v>
                </c:pt>
                <c:pt idx="44543">
                  <c:v>283.5550982954899</c:v>
                </c:pt>
                <c:pt idx="44554">
                  <c:v>634.99238117245</c:v>
                </c:pt>
                <c:pt idx="44555">
                  <c:v>635.3694130507288</c:v>
                </c:pt>
                <c:pt idx="44556">
                  <c:v>636.60786557791</c:v>
                </c:pt>
                <c:pt idx="44557">
                  <c:v>636.6528128350083</c:v>
                </c:pt>
                <c:pt idx="44558">
                  <c:v>637.24830463319</c:v>
                </c:pt>
                <c:pt idx="44559">
                  <c:v>637.7692757378001</c:v>
                </c:pt>
                <c:pt idx="44560">
                  <c:v>638.59845549633</c:v>
                </c:pt>
                <c:pt idx="44561">
                  <c:v>639.13109763956</c:v>
                </c:pt>
                <c:pt idx="44562">
                  <c:v>635.38670154038</c:v>
                </c:pt>
                <c:pt idx="44563">
                  <c:v>635.2905943335101</c:v>
                </c:pt>
                <c:pt idx="44564">
                  <c:v>636.3360149039582</c:v>
                </c:pt>
                <c:pt idx="44565">
                  <c:v>636.62798304105</c:v>
                </c:pt>
                <c:pt idx="44566">
                  <c:v>636.2676694621189</c:v>
                </c:pt>
                <c:pt idx="44567">
                  <c:v>636.87550677119</c:v>
                </c:pt>
                <c:pt idx="44568">
                  <c:v>637.16127727298</c:v>
                </c:pt>
                <c:pt idx="44569">
                  <c:v>637.522229888937</c:v>
                </c:pt>
                <c:pt idx="44570">
                  <c:v>633.38015416309</c:v>
                </c:pt>
                <c:pt idx="44571">
                  <c:v>633.54362651978</c:v>
                </c:pt>
                <c:pt idx="44572">
                  <c:v>633.76732205827</c:v>
                </c:pt>
                <c:pt idx="44573">
                  <c:v>637.0336580307</c:v>
                </c:pt>
                <c:pt idx="44574">
                  <c:v>636.93635166658</c:v>
                </c:pt>
                <c:pt idx="44575">
                  <c:v>636.88223220019</c:v>
                </c:pt>
                <c:pt idx="44576">
                  <c:v>637.2422363153694</c:v>
                </c:pt>
                <c:pt idx="44577">
                  <c:v>636.98508593093</c:v>
                </c:pt>
                <c:pt idx="44578">
                  <c:v>635.69169274467</c:v>
                </c:pt>
                <c:pt idx="44579">
                  <c:v>632.7740602057601</c:v>
                </c:pt>
                <c:pt idx="44580">
                  <c:v>632.8288562477101</c:v>
                </c:pt>
                <c:pt idx="44581">
                  <c:v>632.3632066747789</c:v>
                </c:pt>
                <c:pt idx="44582">
                  <c:v>632.6217800433</c:v>
                </c:pt>
                <c:pt idx="44583">
                  <c:v>632.4339325182005</c:v>
                </c:pt>
                <c:pt idx="44584">
                  <c:v>637.27475034603</c:v>
                </c:pt>
                <c:pt idx="44585">
                  <c:v>636.8734282978401</c:v>
                </c:pt>
                <c:pt idx="44586">
                  <c:v>636.38749127542</c:v>
                </c:pt>
                <c:pt idx="44587">
                  <c:v>632.1225207569094</c:v>
                </c:pt>
                <c:pt idx="44588">
                  <c:v>632.07170041095</c:v>
                </c:pt>
                <c:pt idx="44589">
                  <c:v>631.4621424837975</c:v>
                </c:pt>
                <c:pt idx="44590">
                  <c:v>631.7180256377705</c:v>
                </c:pt>
                <c:pt idx="44591">
                  <c:v>636.80836248018</c:v>
                </c:pt>
                <c:pt idx="44592">
                  <c:v>636.71585458781</c:v>
                </c:pt>
                <c:pt idx="44593">
                  <c:v>636.67052265856</c:v>
                </c:pt>
                <c:pt idx="44594">
                  <c:v>636.5469407544088</c:v>
                </c:pt>
                <c:pt idx="44595">
                  <c:v>635.94825887019</c:v>
                </c:pt>
                <c:pt idx="44596">
                  <c:v>637.92970725849</c:v>
                </c:pt>
                <c:pt idx="44597">
                  <c:v>636.16247322822</c:v>
                </c:pt>
                <c:pt idx="44598">
                  <c:v>632.66362195017</c:v>
                </c:pt>
                <c:pt idx="44599">
                  <c:v>631.88923391899</c:v>
                </c:pt>
                <c:pt idx="44600">
                  <c:v>631.7335117554201</c:v>
                </c:pt>
                <c:pt idx="44601">
                  <c:v>631.77221148735</c:v>
                </c:pt>
                <c:pt idx="44602">
                  <c:v>631.0146290539184</c:v>
                </c:pt>
                <c:pt idx="44603">
                  <c:v>636.1098428394</c:v>
                </c:pt>
                <c:pt idx="44604">
                  <c:v>635.46840965996</c:v>
                </c:pt>
                <c:pt idx="44605">
                  <c:v>635.0321237019477</c:v>
                </c:pt>
                <c:pt idx="44606">
                  <c:v>634.6376544336794</c:v>
                </c:pt>
                <c:pt idx="44607">
                  <c:v>629.59797595015</c:v>
                </c:pt>
                <c:pt idx="44609">
                  <c:v>634.685099216621</c:v>
                </c:pt>
                <c:pt idx="44610">
                  <c:v>634.69255223757</c:v>
                </c:pt>
                <c:pt idx="44611">
                  <c:v>634.8835335349</c:v>
                </c:pt>
                <c:pt idx="44612">
                  <c:v>635.11154736056</c:v>
                </c:pt>
                <c:pt idx="44613">
                  <c:v>634.80896220049</c:v>
                </c:pt>
                <c:pt idx="44614">
                  <c:v>634.61333169571</c:v>
                </c:pt>
                <c:pt idx="44615">
                  <c:v>637.5874340914194</c:v>
                </c:pt>
                <c:pt idx="44616">
                  <c:v>635.0261899651</c:v>
                </c:pt>
                <c:pt idx="44617">
                  <c:v>634.46392331682</c:v>
                </c:pt>
                <c:pt idx="44618">
                  <c:v>634.16472166636</c:v>
                </c:pt>
                <c:pt idx="44619">
                  <c:v>634.6505030962701</c:v>
                </c:pt>
                <c:pt idx="44620">
                  <c:v>633.5565149294794</c:v>
                </c:pt>
                <c:pt idx="44622">
                  <c:v>638.8651162724186</c:v>
                </c:pt>
                <c:pt idx="44623">
                  <c:v>639.07221007977</c:v>
                </c:pt>
                <c:pt idx="44624">
                  <c:v>635.40687383813</c:v>
                </c:pt>
                <c:pt idx="44625">
                  <c:v>635.68548901121</c:v>
                </c:pt>
                <c:pt idx="44631">
                  <c:v>645.288796358391</c:v>
                </c:pt>
                <c:pt idx="44632">
                  <c:v>644.79161099653</c:v>
                </c:pt>
                <c:pt idx="44633">
                  <c:v>644.32504894804</c:v>
                </c:pt>
                <c:pt idx="44634">
                  <c:v>639.5270412845289</c:v>
                </c:pt>
                <c:pt idx="44635">
                  <c:v>639.05944054979</c:v>
                </c:pt>
                <c:pt idx="44636">
                  <c:v>643.45307418214</c:v>
                </c:pt>
                <c:pt idx="44637">
                  <c:v>643.24804149233</c:v>
                </c:pt>
                <c:pt idx="44638">
                  <c:v>643.25824425369</c:v>
                </c:pt>
                <c:pt idx="44639">
                  <c:v>642.23686208605</c:v>
                </c:pt>
                <c:pt idx="44640">
                  <c:v>645.7460149034388</c:v>
                </c:pt>
                <c:pt idx="44641">
                  <c:v>645.88979985481</c:v>
                </c:pt>
                <c:pt idx="44642">
                  <c:v>644.7122046834278</c:v>
                </c:pt>
                <c:pt idx="44644">
                  <c:v>639.12634566565</c:v>
                </c:pt>
                <c:pt idx="44645">
                  <c:v>643.53303844093</c:v>
                </c:pt>
                <c:pt idx="44646">
                  <c:v>643.14575683038</c:v>
                </c:pt>
                <c:pt idx="44647">
                  <c:v>638.70123535817</c:v>
                </c:pt>
                <c:pt idx="44648">
                  <c:v>638.01174858005</c:v>
                </c:pt>
                <c:pt idx="44649">
                  <c:v>643.15131503765</c:v>
                </c:pt>
                <c:pt idx="44650">
                  <c:v>642.76172817907</c:v>
                </c:pt>
                <c:pt idx="44651">
                  <c:v>637.49302335369</c:v>
                </c:pt>
                <c:pt idx="44652">
                  <c:v>637.3352178420478</c:v>
                </c:pt>
                <c:pt idx="44653">
                  <c:v>636.685050082</c:v>
                </c:pt>
                <c:pt idx="44654">
                  <c:v>641.18750129626</c:v>
                </c:pt>
                <c:pt idx="44655">
                  <c:v>639.7361794454089</c:v>
                </c:pt>
                <c:pt idx="44656">
                  <c:v>638.8299875147</c:v>
                </c:pt>
                <c:pt idx="44657">
                  <c:v>638.89138144808</c:v>
                </c:pt>
                <c:pt idx="44658">
                  <c:v>643.7901670019901</c:v>
                </c:pt>
                <c:pt idx="44659">
                  <c:v>642.90981520511</c:v>
                </c:pt>
                <c:pt idx="44660">
                  <c:v>637.67039594271</c:v>
                </c:pt>
                <c:pt idx="44661">
                  <c:v>636.20239546074</c:v>
                </c:pt>
                <c:pt idx="44662">
                  <c:v>641.3798434834594</c:v>
                </c:pt>
                <c:pt idx="44664">
                  <c:v>639.32096764765</c:v>
                </c:pt>
                <c:pt idx="44665">
                  <c:v>644.11284460263</c:v>
                </c:pt>
                <c:pt idx="44666">
                  <c:v>642.77804074606</c:v>
                </c:pt>
                <c:pt idx="44667">
                  <c:v>638.38132993737</c:v>
                </c:pt>
                <c:pt idx="44668">
                  <c:v>642.7586725019701</c:v>
                </c:pt>
                <c:pt idx="44669">
                  <c:v>641.12200746153</c:v>
                </c:pt>
                <c:pt idx="44670">
                  <c:v>639.8502019937579</c:v>
                </c:pt>
                <c:pt idx="44671">
                  <c:v>638.66009370858</c:v>
                </c:pt>
                <c:pt idx="44672">
                  <c:v>639.9121141270789</c:v>
                </c:pt>
                <c:pt idx="44673">
                  <c:v>638.1854278059486</c:v>
                </c:pt>
                <c:pt idx="44674">
                  <c:v>637.2172949422</c:v>
                </c:pt>
                <c:pt idx="44675">
                  <c:v>641.36573180857</c:v>
                </c:pt>
                <c:pt idx="44677">
                  <c:v>639.28813938386</c:v>
                </c:pt>
                <c:pt idx="44678">
                  <c:v>638.18494946057</c:v>
                </c:pt>
                <c:pt idx="44679">
                  <c:v>643.07180022991</c:v>
                </c:pt>
                <c:pt idx="44680">
                  <c:v>641.98891315839</c:v>
                </c:pt>
                <c:pt idx="44682">
                  <c:v>433.76778455666</c:v>
                </c:pt>
                <c:pt idx="44683">
                  <c:v>432.68049430915</c:v>
                </c:pt>
                <c:pt idx="44684">
                  <c:v>431.9508700403101</c:v>
                </c:pt>
                <c:pt idx="44685">
                  <c:v>433.64754420734</c:v>
                </c:pt>
                <c:pt idx="44695">
                  <c:v>538.97139982738</c:v>
                </c:pt>
                <c:pt idx="44696">
                  <c:v>641.58851100729</c:v>
                </c:pt>
                <c:pt idx="44697">
                  <c:v>637.7863110854494</c:v>
                </c:pt>
                <c:pt idx="44698">
                  <c:v>637.1843267080101</c:v>
                </c:pt>
                <c:pt idx="44700">
                  <c:v>417.93976758134</c:v>
                </c:pt>
                <c:pt idx="44707">
                  <c:v>379.7139399714391</c:v>
                </c:pt>
                <c:pt idx="44708">
                  <c:v>449.80380420249</c:v>
                </c:pt>
                <c:pt idx="44709">
                  <c:v>643.9280233309494</c:v>
                </c:pt>
                <c:pt idx="44710">
                  <c:v>643.19217007365</c:v>
                </c:pt>
                <c:pt idx="44711">
                  <c:v>641.38071756216</c:v>
                </c:pt>
                <c:pt idx="44712">
                  <c:v>645.38646076837</c:v>
                </c:pt>
                <c:pt idx="44713">
                  <c:v>643.92204754879</c:v>
                </c:pt>
                <c:pt idx="44714">
                  <c:v>643.9619227454175</c:v>
                </c:pt>
                <c:pt idx="44715">
                  <c:v>641.63338252041</c:v>
                </c:pt>
                <c:pt idx="44716">
                  <c:v>639.12074832237</c:v>
                </c:pt>
                <c:pt idx="44718">
                  <c:v>639.26339868234</c:v>
                </c:pt>
                <c:pt idx="44719">
                  <c:v>642.68278933919</c:v>
                </c:pt>
                <c:pt idx="44720">
                  <c:v>641.2217133014001</c:v>
                </c:pt>
                <c:pt idx="44721">
                  <c:v>639.46710256032</c:v>
                </c:pt>
                <c:pt idx="44722">
                  <c:v>643.76855165789</c:v>
                </c:pt>
                <c:pt idx="44723">
                  <c:v>642.1390633827389</c:v>
                </c:pt>
                <c:pt idx="44724">
                  <c:v>646.3411933604589</c:v>
                </c:pt>
                <c:pt idx="44726">
                  <c:v>655.07012692338</c:v>
                </c:pt>
                <c:pt idx="44727">
                  <c:v>692.55106565119</c:v>
                </c:pt>
                <c:pt idx="44728">
                  <c:v>721.4902386178705</c:v>
                </c:pt>
                <c:pt idx="44730">
                  <c:v>714.4000624302</c:v>
                </c:pt>
                <c:pt idx="44731">
                  <c:v>717.13438204093</c:v>
                </c:pt>
                <c:pt idx="44732">
                  <c:v>714.40384970983</c:v>
                </c:pt>
                <c:pt idx="44733">
                  <c:v>716.6150227845887</c:v>
                </c:pt>
                <c:pt idx="44734">
                  <c:v>711.9606194020882</c:v>
                </c:pt>
                <c:pt idx="44735">
                  <c:v>715.38407784402</c:v>
                </c:pt>
                <c:pt idx="44736">
                  <c:v>714.6947688472505</c:v>
                </c:pt>
                <c:pt idx="44737">
                  <c:v>713.52086246039</c:v>
                </c:pt>
                <c:pt idx="44738">
                  <c:v>712.19940368165</c:v>
                </c:pt>
                <c:pt idx="44739">
                  <c:v>715.05448557983</c:v>
                </c:pt>
                <c:pt idx="44740">
                  <c:v>712.4253177047789</c:v>
                </c:pt>
                <c:pt idx="44741">
                  <c:v>717.36275165987</c:v>
                </c:pt>
                <c:pt idx="44742">
                  <c:v>716.96005565915</c:v>
                </c:pt>
                <c:pt idx="44743">
                  <c:v>723.1254712872001</c:v>
                </c:pt>
                <c:pt idx="44744">
                  <c:v>719.9033620799</c:v>
                </c:pt>
                <c:pt idx="44745">
                  <c:v>717.0361019409394</c:v>
                </c:pt>
                <c:pt idx="44746">
                  <c:v>718.317697806458</c:v>
                </c:pt>
                <c:pt idx="44747">
                  <c:v>725.2560929977501</c:v>
                </c:pt>
                <c:pt idx="44748">
                  <c:v>723.17655839138</c:v>
                </c:pt>
                <c:pt idx="44749">
                  <c:v>727.8061619220389</c:v>
                </c:pt>
                <c:pt idx="44750">
                  <c:v>725.9667061114988</c:v>
                </c:pt>
                <c:pt idx="44751">
                  <c:v>718.3080697102189</c:v>
                </c:pt>
                <c:pt idx="44752">
                  <c:v>661.28714016549</c:v>
                </c:pt>
                <c:pt idx="44753">
                  <c:v>643.0246296415194</c:v>
                </c:pt>
                <c:pt idx="44756">
                  <c:v>639.52312508837</c:v>
                </c:pt>
                <c:pt idx="44757">
                  <c:v>643.7242114217594</c:v>
                </c:pt>
                <c:pt idx="44758">
                  <c:v>638.9272464695189</c:v>
                </c:pt>
                <c:pt idx="44801">
                  <c:v>359.8078950251001</c:v>
                </c:pt>
                <c:pt idx="44802">
                  <c:v>274.9655237467791</c:v>
                </c:pt>
                <c:pt idx="44826">
                  <c:v>641.8416834587289</c:v>
                </c:pt>
                <c:pt idx="44827">
                  <c:v>645.21664916316</c:v>
                </c:pt>
                <c:pt idx="44828">
                  <c:v>642.72862563963</c:v>
                </c:pt>
                <c:pt idx="44829">
                  <c:v>637.44846994838</c:v>
                </c:pt>
                <c:pt idx="44830">
                  <c:v>642.0392570554486</c:v>
                </c:pt>
                <c:pt idx="44831">
                  <c:v>641.0586698948277</c:v>
                </c:pt>
                <c:pt idx="44832">
                  <c:v>635.71178493364</c:v>
                </c:pt>
                <c:pt idx="44834">
                  <c:v>639.98166305339</c:v>
                </c:pt>
                <c:pt idx="44835">
                  <c:v>638.7570571929175</c:v>
                </c:pt>
                <c:pt idx="44836">
                  <c:v>638.56018574702</c:v>
                </c:pt>
                <c:pt idx="44837">
                  <c:v>644.0022419547494</c:v>
                </c:pt>
                <c:pt idx="44839">
                  <c:v>637.6956381439</c:v>
                </c:pt>
                <c:pt idx="44840">
                  <c:v>637.40461544665</c:v>
                </c:pt>
                <c:pt idx="44841">
                  <c:v>397.0237608412396</c:v>
                </c:pt>
                <c:pt idx="44887">
                  <c:v>518.61741598909</c:v>
                </c:pt>
                <c:pt idx="44888">
                  <c:v>606.79672227384</c:v>
                </c:pt>
                <c:pt idx="44890">
                  <c:v>636.0215146614701</c:v>
                </c:pt>
                <c:pt idx="44891">
                  <c:v>635.53391921431</c:v>
                </c:pt>
                <c:pt idx="44892">
                  <c:v>641.17326994929</c:v>
                </c:pt>
                <c:pt idx="44893">
                  <c:v>641.58754367367</c:v>
                </c:pt>
                <c:pt idx="44895">
                  <c:v>635.9865517548999</c:v>
                </c:pt>
                <c:pt idx="44896">
                  <c:v>635.9150281098694</c:v>
                </c:pt>
                <c:pt idx="44897">
                  <c:v>634.74416596403</c:v>
                </c:pt>
                <c:pt idx="44898">
                  <c:v>635.2846033436605</c:v>
                </c:pt>
                <c:pt idx="44899">
                  <c:v>642.06497992795</c:v>
                </c:pt>
                <c:pt idx="44901">
                  <c:v>641.28338271426</c:v>
                </c:pt>
                <c:pt idx="44902">
                  <c:v>642.05564176639</c:v>
                </c:pt>
                <c:pt idx="44903">
                  <c:v>642.99633884871</c:v>
                </c:pt>
                <c:pt idx="44904">
                  <c:v>635.4676989968689</c:v>
                </c:pt>
                <c:pt idx="44905">
                  <c:v>636.1439558503</c:v>
                </c:pt>
                <c:pt idx="44906">
                  <c:v>636.40607527503</c:v>
                </c:pt>
                <c:pt idx="44907">
                  <c:v>636.78679418651</c:v>
                </c:pt>
                <c:pt idx="44908">
                  <c:v>637.4016347832384</c:v>
                </c:pt>
                <c:pt idx="44909">
                  <c:v>637.8287074432901</c:v>
                </c:pt>
                <c:pt idx="44910">
                  <c:v>638.4072552251594</c:v>
                </c:pt>
                <c:pt idx="44911">
                  <c:v>635.34000036413</c:v>
                </c:pt>
                <c:pt idx="44912">
                  <c:v>635.60316525497</c:v>
                </c:pt>
                <c:pt idx="44913">
                  <c:v>641.3692529348087</c:v>
                </c:pt>
                <c:pt idx="44914">
                  <c:v>641.35268466938</c:v>
                </c:pt>
                <c:pt idx="44915">
                  <c:v>642.26979638047</c:v>
                </c:pt>
                <c:pt idx="44916">
                  <c:v>642.71035148669</c:v>
                </c:pt>
                <c:pt idx="44917">
                  <c:v>643.21542192437</c:v>
                </c:pt>
                <c:pt idx="44918">
                  <c:v>643.2642693279394</c:v>
                </c:pt>
                <c:pt idx="44919">
                  <c:v>639.77958786835</c:v>
                </c:pt>
                <c:pt idx="44921">
                  <c:v>638.63433970474</c:v>
                </c:pt>
                <c:pt idx="44922">
                  <c:v>637.72810013807</c:v>
                </c:pt>
                <c:pt idx="44923">
                  <c:v>637.65197655986</c:v>
                </c:pt>
                <c:pt idx="44924">
                  <c:v>637.8893419227401</c:v>
                </c:pt>
                <c:pt idx="44925">
                  <c:v>638.52550899967</c:v>
                </c:pt>
                <c:pt idx="44926">
                  <c:v>637.688899633371</c:v>
                </c:pt>
                <c:pt idx="44927">
                  <c:v>635.7061815269205</c:v>
                </c:pt>
                <c:pt idx="44928">
                  <c:v>636.07158363417</c:v>
                </c:pt>
                <c:pt idx="44929">
                  <c:v>637.4602897931886</c:v>
                </c:pt>
                <c:pt idx="44930">
                  <c:v>637.41460679818</c:v>
                </c:pt>
                <c:pt idx="44931">
                  <c:v>638.3039041197701</c:v>
                </c:pt>
                <c:pt idx="44932">
                  <c:v>639.29031298007</c:v>
                </c:pt>
                <c:pt idx="44933">
                  <c:v>639.30868077219</c:v>
                </c:pt>
                <c:pt idx="44934">
                  <c:v>636.48647202086</c:v>
                </c:pt>
                <c:pt idx="44935">
                  <c:v>637.4120899568001</c:v>
                </c:pt>
                <c:pt idx="44936">
                  <c:v>638.01850059188</c:v>
                </c:pt>
                <c:pt idx="44937">
                  <c:v>637.77594221659</c:v>
                </c:pt>
                <c:pt idx="44938">
                  <c:v>639.15048109635</c:v>
                </c:pt>
                <c:pt idx="44940">
                  <c:v>666.4542828803185</c:v>
                </c:pt>
                <c:pt idx="44941">
                  <c:v>703.76773595232</c:v>
                </c:pt>
                <c:pt idx="44942">
                  <c:v>723.7804445054001</c:v>
                </c:pt>
                <c:pt idx="44943">
                  <c:v>716.50938850933</c:v>
                </c:pt>
                <c:pt idx="44944">
                  <c:v>721.0631711603301</c:v>
                </c:pt>
                <c:pt idx="44945">
                  <c:v>721.9040227614801</c:v>
                </c:pt>
                <c:pt idx="44946">
                  <c:v>724.8026468410183</c:v>
                </c:pt>
                <c:pt idx="44947">
                  <c:v>724.07046429969</c:v>
                </c:pt>
                <c:pt idx="44948">
                  <c:v>718.06932657771</c:v>
                </c:pt>
                <c:pt idx="44949">
                  <c:v>717.60348556992</c:v>
                </c:pt>
                <c:pt idx="44950">
                  <c:v>722.2448973089</c:v>
                </c:pt>
                <c:pt idx="44951">
                  <c:v>726.37595254907</c:v>
                </c:pt>
                <c:pt idx="44952">
                  <c:v>726.13040374967</c:v>
                </c:pt>
                <c:pt idx="44953">
                  <c:v>727.29183615508</c:v>
                </c:pt>
                <c:pt idx="44954">
                  <c:v>726.12114706677</c:v>
                </c:pt>
                <c:pt idx="44955">
                  <c:v>723.25737598452</c:v>
                </c:pt>
                <c:pt idx="44956">
                  <c:v>725.09908235793</c:v>
                </c:pt>
                <c:pt idx="44957">
                  <c:v>719.50236494095</c:v>
                </c:pt>
                <c:pt idx="44958">
                  <c:v>704.4968530344094</c:v>
                </c:pt>
                <c:pt idx="44959">
                  <c:v>682.1936677639801</c:v>
                </c:pt>
                <c:pt idx="44960">
                  <c:v>663.9190410820494</c:v>
                </c:pt>
                <c:pt idx="44961">
                  <c:v>644.9578612649086</c:v>
                </c:pt>
                <c:pt idx="44962">
                  <c:v>619.9479608160689</c:v>
                </c:pt>
                <c:pt idx="44963">
                  <c:v>578.41763836632</c:v>
                </c:pt>
                <c:pt idx="45123">
                  <c:v>309.61383170374</c:v>
                </c:pt>
                <c:pt idx="45275">
                  <c:v>371.17815833751</c:v>
                </c:pt>
                <c:pt idx="45276">
                  <c:v>639.59738314332</c:v>
                </c:pt>
                <c:pt idx="45277">
                  <c:v>704.11281555377</c:v>
                </c:pt>
                <c:pt idx="45278">
                  <c:v>724.97831798942</c:v>
                </c:pt>
                <c:pt idx="45279">
                  <c:v>729.65375320376</c:v>
                </c:pt>
                <c:pt idx="45280">
                  <c:v>729.08965322374</c:v>
                </c:pt>
                <c:pt idx="45281">
                  <c:v>726.7295878027401</c:v>
                </c:pt>
                <c:pt idx="45282">
                  <c:v>723.1514538139783</c:v>
                </c:pt>
                <c:pt idx="45285">
                  <c:v>715.81553356923</c:v>
                </c:pt>
                <c:pt idx="45286">
                  <c:v>714.04827457587</c:v>
                </c:pt>
                <c:pt idx="45287">
                  <c:v>715.2373260056294</c:v>
                </c:pt>
                <c:pt idx="45288">
                  <c:v>717.5371972200901</c:v>
                </c:pt>
                <c:pt idx="45289">
                  <c:v>717.7866029166</c:v>
                </c:pt>
                <c:pt idx="45290">
                  <c:v>719.3742187048488</c:v>
                </c:pt>
                <c:pt idx="45291">
                  <c:v>721.0371442054185</c:v>
                </c:pt>
                <c:pt idx="45292">
                  <c:v>716.22856361448</c:v>
                </c:pt>
                <c:pt idx="45293">
                  <c:v>713.8511151633583</c:v>
                </c:pt>
                <c:pt idx="45294">
                  <c:v>712.8621285878883</c:v>
                </c:pt>
                <c:pt idx="45295">
                  <c:v>715.10914996016</c:v>
                </c:pt>
                <c:pt idx="45296">
                  <c:v>714.6419589663205</c:v>
                </c:pt>
                <c:pt idx="45297">
                  <c:v>715.15118896772</c:v>
                </c:pt>
                <c:pt idx="45298">
                  <c:v>715.1635149603001</c:v>
                </c:pt>
                <c:pt idx="45301">
                  <c:v>711.0782981640499</c:v>
                </c:pt>
                <c:pt idx="45302">
                  <c:v>711.39135304751</c:v>
                </c:pt>
                <c:pt idx="45303">
                  <c:v>712.59750486187</c:v>
                </c:pt>
                <c:pt idx="45304">
                  <c:v>719.39817303229</c:v>
                </c:pt>
                <c:pt idx="45305">
                  <c:v>722.6806487173305</c:v>
                </c:pt>
                <c:pt idx="45307">
                  <c:v>711.26352576934</c:v>
                </c:pt>
                <c:pt idx="45309">
                  <c:v>668.8503243384694</c:v>
                </c:pt>
                <c:pt idx="45310">
                  <c:v>644.48302822634</c:v>
                </c:pt>
                <c:pt idx="45311">
                  <c:v>642.18932274523</c:v>
                </c:pt>
                <c:pt idx="45312">
                  <c:v>642.46445153137</c:v>
                </c:pt>
                <c:pt idx="45313">
                  <c:v>639.62483394507</c:v>
                </c:pt>
                <c:pt idx="45315">
                  <c:v>639.7980192019</c:v>
                </c:pt>
                <c:pt idx="45385">
                  <c:v>503.5534183621596</c:v>
                </c:pt>
                <c:pt idx="45386">
                  <c:v>646.88580719763</c:v>
                </c:pt>
                <c:pt idx="45387">
                  <c:v>647.1962434678001</c:v>
                </c:pt>
                <c:pt idx="45388">
                  <c:v>643.1552842858694</c:v>
                </c:pt>
                <c:pt idx="45389">
                  <c:v>643.64837542783</c:v>
                </c:pt>
                <c:pt idx="45390">
                  <c:v>644.5752712909001</c:v>
                </c:pt>
                <c:pt idx="45391">
                  <c:v>645.33052651739</c:v>
                </c:pt>
                <c:pt idx="45392">
                  <c:v>643.47767051226</c:v>
                </c:pt>
                <c:pt idx="45393">
                  <c:v>646.9155648824175</c:v>
                </c:pt>
                <c:pt idx="45394">
                  <c:v>637.5748207847594</c:v>
                </c:pt>
                <c:pt idx="45395">
                  <c:v>638.5258137102901</c:v>
                </c:pt>
                <c:pt idx="45396">
                  <c:v>639.2700442635</c:v>
                </c:pt>
                <c:pt idx="45399">
                  <c:v>641.30270193337</c:v>
                </c:pt>
                <c:pt idx="45400">
                  <c:v>643.14653196766</c:v>
                </c:pt>
                <c:pt idx="45401">
                  <c:v>638.7659988400101</c:v>
                </c:pt>
                <c:pt idx="45405">
                  <c:v>643.05565066674</c:v>
                </c:pt>
                <c:pt idx="45406">
                  <c:v>643.12835442663</c:v>
                </c:pt>
                <c:pt idx="45407">
                  <c:v>643.91525864989</c:v>
                </c:pt>
                <c:pt idx="45409">
                  <c:v>641.34334444318</c:v>
                </c:pt>
                <c:pt idx="45410">
                  <c:v>641.9152429942486</c:v>
                </c:pt>
                <c:pt idx="45411">
                  <c:v>642.6694361976401</c:v>
                </c:pt>
                <c:pt idx="45412">
                  <c:v>643.12483762104</c:v>
                </c:pt>
                <c:pt idx="45413">
                  <c:v>644.47772140235</c:v>
                </c:pt>
                <c:pt idx="45414">
                  <c:v>645.1733509648</c:v>
                </c:pt>
                <c:pt idx="45416">
                  <c:v>642.4632765122899</c:v>
                </c:pt>
                <c:pt idx="45417">
                  <c:v>643.74338500744</c:v>
                </c:pt>
                <c:pt idx="45418">
                  <c:v>638.7318605383</c:v>
                </c:pt>
                <c:pt idx="45419">
                  <c:v>639.58227158701</c:v>
                </c:pt>
                <c:pt idx="45422">
                  <c:v>637.92139156729</c:v>
                </c:pt>
                <c:pt idx="45423">
                  <c:v>639.70212594831</c:v>
                </c:pt>
                <c:pt idx="45426">
                  <c:v>642.8289734792</c:v>
                </c:pt>
                <c:pt idx="45427">
                  <c:v>643.27388783865</c:v>
                </c:pt>
                <c:pt idx="45428">
                  <c:v>645.19668303311</c:v>
                </c:pt>
                <c:pt idx="45429">
                  <c:v>641.25901000058</c:v>
                </c:pt>
                <c:pt idx="45430">
                  <c:v>642.03836706112</c:v>
                </c:pt>
                <c:pt idx="45431">
                  <c:v>643.5952699953889</c:v>
                </c:pt>
                <c:pt idx="45432">
                  <c:v>644.1410887396601</c:v>
                </c:pt>
                <c:pt idx="45433">
                  <c:v>644.98957123479</c:v>
                </c:pt>
                <c:pt idx="45434">
                  <c:v>645.3103344902901</c:v>
                </c:pt>
                <c:pt idx="45436">
                  <c:v>637.90047767358</c:v>
                </c:pt>
                <c:pt idx="45437">
                  <c:v>638.51073360371</c:v>
                </c:pt>
                <c:pt idx="45438">
                  <c:v>639.12926203063</c:v>
                </c:pt>
                <c:pt idx="45440">
                  <c:v>641.8840617297401</c:v>
                </c:pt>
                <c:pt idx="45441">
                  <c:v>643.63156530959</c:v>
                </c:pt>
                <c:pt idx="45442">
                  <c:v>644.7358719880805</c:v>
                </c:pt>
                <c:pt idx="45444">
                  <c:v>638.5921608558489</c:v>
                </c:pt>
                <c:pt idx="45445">
                  <c:v>637.46931832259</c:v>
                </c:pt>
                <c:pt idx="45446">
                  <c:v>637.685791252011</c:v>
                </c:pt>
                <c:pt idx="45447">
                  <c:v>638.98865122282</c:v>
                </c:pt>
                <c:pt idx="45449">
                  <c:v>642.20639450204</c:v>
                </c:pt>
                <c:pt idx="45450">
                  <c:v>639.14179187744</c:v>
                </c:pt>
                <c:pt idx="45451">
                  <c:v>641.0968399067305</c:v>
                </c:pt>
                <c:pt idx="45452">
                  <c:v>643.50590546796</c:v>
                </c:pt>
                <c:pt idx="45484">
                  <c:v>449.8292296744201</c:v>
                </c:pt>
                <c:pt idx="45485">
                  <c:v>451.4411231712191</c:v>
                </c:pt>
                <c:pt idx="45486">
                  <c:v>524.47583330351</c:v>
                </c:pt>
                <c:pt idx="45487">
                  <c:v>601.38771577229</c:v>
                </c:pt>
                <c:pt idx="45488">
                  <c:v>602.66715137516</c:v>
                </c:pt>
                <c:pt idx="45489">
                  <c:v>603.8883673059094</c:v>
                </c:pt>
                <c:pt idx="45490">
                  <c:v>643.92139354948</c:v>
                </c:pt>
                <c:pt idx="45491">
                  <c:v>645.70643205269</c:v>
                </c:pt>
                <c:pt idx="45492">
                  <c:v>648.18873243238</c:v>
                </c:pt>
                <c:pt idx="45493">
                  <c:v>644.5155367672501</c:v>
                </c:pt>
                <c:pt idx="45495">
                  <c:v>638.8552930290087</c:v>
                </c:pt>
                <c:pt idx="45497">
                  <c:v>642.18098495833</c:v>
                </c:pt>
                <c:pt idx="45498">
                  <c:v>643.23635217843</c:v>
                </c:pt>
                <c:pt idx="45499">
                  <c:v>645.3386821761505</c:v>
                </c:pt>
                <c:pt idx="45500">
                  <c:v>642.3818224612</c:v>
                </c:pt>
                <c:pt idx="45501">
                  <c:v>638.84447697925</c:v>
                </c:pt>
                <c:pt idx="45503">
                  <c:v>642.13604649657</c:v>
                </c:pt>
                <c:pt idx="45504">
                  <c:v>643.8657875240201</c:v>
                </c:pt>
                <c:pt idx="45505">
                  <c:v>644.9559953979589</c:v>
                </c:pt>
                <c:pt idx="45506">
                  <c:v>646.99385077109</c:v>
                </c:pt>
                <c:pt idx="45507">
                  <c:v>645.7644130075701</c:v>
                </c:pt>
                <c:pt idx="45508">
                  <c:v>675.5626388991788</c:v>
                </c:pt>
                <c:pt idx="45509">
                  <c:v>723.95676229935</c:v>
                </c:pt>
                <c:pt idx="45510">
                  <c:v>724.09705095668</c:v>
                </c:pt>
                <c:pt idx="45512">
                  <c:v>731.9632928288094</c:v>
                </c:pt>
                <c:pt idx="45513">
                  <c:v>728.342441754938</c:v>
                </c:pt>
                <c:pt idx="45514">
                  <c:v>721.9473759879194</c:v>
                </c:pt>
                <c:pt idx="45515">
                  <c:v>705.63953814693</c:v>
                </c:pt>
                <c:pt idx="45516">
                  <c:v>694.98176897954</c:v>
                </c:pt>
                <c:pt idx="45517">
                  <c:v>691.34939915629</c:v>
                </c:pt>
                <c:pt idx="45518">
                  <c:v>692.9079244020683</c:v>
                </c:pt>
                <c:pt idx="45519">
                  <c:v>686.9915298539179</c:v>
                </c:pt>
                <c:pt idx="45520">
                  <c:v>689.83037742901</c:v>
                </c:pt>
                <c:pt idx="45521">
                  <c:v>686.6222867752288</c:v>
                </c:pt>
                <c:pt idx="45522">
                  <c:v>687.96580393866</c:v>
                </c:pt>
                <c:pt idx="45523">
                  <c:v>689.9403147523201</c:v>
                </c:pt>
                <c:pt idx="45524">
                  <c:v>692.68198082632</c:v>
                </c:pt>
                <c:pt idx="45525">
                  <c:v>688.9564514319987</c:v>
                </c:pt>
                <c:pt idx="45526">
                  <c:v>689.73720395386</c:v>
                </c:pt>
                <c:pt idx="45527">
                  <c:v>686.54388605743</c:v>
                </c:pt>
                <c:pt idx="45528">
                  <c:v>675.7129902861001</c:v>
                </c:pt>
                <c:pt idx="45529">
                  <c:v>674.5070188809175</c:v>
                </c:pt>
                <c:pt idx="45530">
                  <c:v>673.07433043026</c:v>
                </c:pt>
                <c:pt idx="45531">
                  <c:v>676.39993717</c:v>
                </c:pt>
                <c:pt idx="45532">
                  <c:v>685.4194837942894</c:v>
                </c:pt>
                <c:pt idx="45533">
                  <c:v>698.88242150983</c:v>
                </c:pt>
                <c:pt idx="45534">
                  <c:v>713.6049342347001</c:v>
                </c:pt>
                <c:pt idx="45535">
                  <c:v>728.24772697327</c:v>
                </c:pt>
                <c:pt idx="45536">
                  <c:v>727.78241777215</c:v>
                </c:pt>
                <c:pt idx="45537">
                  <c:v>721.0365179287301</c:v>
                </c:pt>
                <c:pt idx="45539">
                  <c:v>712.61143518888</c:v>
                </c:pt>
                <c:pt idx="45540">
                  <c:v>697.56491824312</c:v>
                </c:pt>
                <c:pt idx="45542">
                  <c:v>665.25601605158</c:v>
                </c:pt>
                <c:pt idx="45543">
                  <c:v>656.77386952386</c:v>
                </c:pt>
                <c:pt idx="45544">
                  <c:v>655.4668668418688</c:v>
                </c:pt>
                <c:pt idx="45545">
                  <c:v>658.6674069304094</c:v>
                </c:pt>
                <c:pt idx="45546">
                  <c:v>659.5916241756494</c:v>
                </c:pt>
                <c:pt idx="45547">
                  <c:v>664.63915048989</c:v>
                </c:pt>
                <c:pt idx="45548">
                  <c:v>669.53731358008</c:v>
                </c:pt>
                <c:pt idx="45549">
                  <c:v>692.83228454789</c:v>
                </c:pt>
                <c:pt idx="45550">
                  <c:v>718.78749029765</c:v>
                </c:pt>
                <c:pt idx="45551">
                  <c:v>728.5016551149178</c:v>
                </c:pt>
                <c:pt idx="45552">
                  <c:v>722.83574267629</c:v>
                </c:pt>
                <c:pt idx="45553">
                  <c:v>725.84178874829</c:v>
                </c:pt>
                <c:pt idx="45554">
                  <c:v>727.0786918562301</c:v>
                </c:pt>
                <c:pt idx="45556">
                  <c:v>726.6091120274501</c:v>
                </c:pt>
                <c:pt idx="45558">
                  <c:v>721.0622350572094</c:v>
                </c:pt>
                <c:pt idx="45559">
                  <c:v>721.2370875937294</c:v>
                </c:pt>
                <c:pt idx="45560">
                  <c:v>724.41849392107</c:v>
                </c:pt>
                <c:pt idx="45561">
                  <c:v>726.79947966303</c:v>
                </c:pt>
                <c:pt idx="45562">
                  <c:v>722.1812088343294</c:v>
                </c:pt>
                <c:pt idx="45563">
                  <c:v>722.1021950485399</c:v>
                </c:pt>
                <c:pt idx="45564">
                  <c:v>723.646222443758</c:v>
                </c:pt>
                <c:pt idx="45565">
                  <c:v>728.00957976972</c:v>
                </c:pt>
                <c:pt idx="45566">
                  <c:v>728.14771835438</c:v>
                </c:pt>
                <c:pt idx="45567">
                  <c:v>721.9542108067587</c:v>
                </c:pt>
                <c:pt idx="45568">
                  <c:v>723.9225463289794</c:v>
                </c:pt>
                <c:pt idx="45569">
                  <c:v>721.13560072627</c:v>
                </c:pt>
                <c:pt idx="45570">
                  <c:v>718.0978290864689</c:v>
                </c:pt>
                <c:pt idx="45572">
                  <c:v>715.3509265630794</c:v>
                </c:pt>
                <c:pt idx="45573">
                  <c:v>715.3202627145579</c:v>
                </c:pt>
                <c:pt idx="45574">
                  <c:v>715.89376292795</c:v>
                </c:pt>
                <c:pt idx="45575">
                  <c:v>719.3602222019978</c:v>
                </c:pt>
                <c:pt idx="45576">
                  <c:v>721.0572773133289</c:v>
                </c:pt>
                <c:pt idx="45577">
                  <c:v>717.30933207774</c:v>
                </c:pt>
                <c:pt idx="45578">
                  <c:v>715.69030025196</c:v>
                </c:pt>
                <c:pt idx="45579">
                  <c:v>716.0879866556701</c:v>
                </c:pt>
                <c:pt idx="45580">
                  <c:v>715.6990165628105</c:v>
                </c:pt>
                <c:pt idx="45581">
                  <c:v>717.5625803212794</c:v>
                </c:pt>
                <c:pt idx="45582">
                  <c:v>721.000052043</c:v>
                </c:pt>
                <c:pt idx="45584">
                  <c:v>719.5153207248999</c:v>
                </c:pt>
                <c:pt idx="45585">
                  <c:v>719.25186438714</c:v>
                </c:pt>
                <c:pt idx="45586">
                  <c:v>722.23238120015</c:v>
                </c:pt>
                <c:pt idx="45587">
                  <c:v>722.7222821384394</c:v>
                </c:pt>
                <c:pt idx="45588">
                  <c:v>677.87523877054</c:v>
                </c:pt>
                <c:pt idx="45589">
                  <c:v>651.97508751496</c:v>
                </c:pt>
                <c:pt idx="45590">
                  <c:v>641.3550330209994</c:v>
                </c:pt>
                <c:pt idx="45591">
                  <c:v>644.12850942309</c:v>
                </c:pt>
                <c:pt idx="45592">
                  <c:v>646.22611969661</c:v>
                </c:pt>
                <c:pt idx="45593">
                  <c:v>647.98956681682</c:v>
                </c:pt>
                <c:pt idx="45828">
                  <c:v>565.5047652649901</c:v>
                </c:pt>
                <c:pt idx="45829">
                  <c:v>598.1945633942094</c:v>
                </c:pt>
                <c:pt idx="45830">
                  <c:v>634.2531273355601</c:v>
                </c:pt>
                <c:pt idx="45831">
                  <c:v>643.57997947362</c:v>
                </c:pt>
                <c:pt idx="45832">
                  <c:v>644.8148104924184</c:v>
                </c:pt>
                <c:pt idx="45833">
                  <c:v>642.1645807817794</c:v>
                </c:pt>
                <c:pt idx="45834">
                  <c:v>641.16131585117</c:v>
                </c:pt>
                <c:pt idx="45835">
                  <c:v>641.7534437914701</c:v>
                </c:pt>
                <c:pt idx="45836">
                  <c:v>642.7321633497301</c:v>
                </c:pt>
                <c:pt idx="45837">
                  <c:v>643.84424636158</c:v>
                </c:pt>
                <c:pt idx="45838">
                  <c:v>644.28832046599</c:v>
                </c:pt>
                <c:pt idx="45839">
                  <c:v>658.2623682302501</c:v>
                </c:pt>
                <c:pt idx="45840">
                  <c:v>717.73930267871</c:v>
                </c:pt>
                <c:pt idx="45841">
                  <c:v>727.6416475853489</c:v>
                </c:pt>
                <c:pt idx="45842">
                  <c:v>718.4222942089889</c:v>
                </c:pt>
                <c:pt idx="45843">
                  <c:v>723.00253337339</c:v>
                </c:pt>
                <c:pt idx="45844">
                  <c:v>716.0776222784401</c:v>
                </c:pt>
                <c:pt idx="45845">
                  <c:v>712.95833546342</c:v>
                </c:pt>
                <c:pt idx="45846">
                  <c:v>712.98073043568</c:v>
                </c:pt>
                <c:pt idx="45847">
                  <c:v>713.48881475412</c:v>
                </c:pt>
                <c:pt idx="45848">
                  <c:v>717.1973901032901</c:v>
                </c:pt>
                <c:pt idx="45849">
                  <c:v>718.8095257964887</c:v>
                </c:pt>
                <c:pt idx="45850">
                  <c:v>719.9135702044</c:v>
                </c:pt>
                <c:pt idx="45851">
                  <c:v>719.7327197892</c:v>
                </c:pt>
                <c:pt idx="45852">
                  <c:v>719.7799188115</c:v>
                </c:pt>
                <c:pt idx="45853">
                  <c:v>715.8866259933887</c:v>
                </c:pt>
                <c:pt idx="45854">
                  <c:v>716.28567738742</c:v>
                </c:pt>
                <c:pt idx="45855">
                  <c:v>711.7491791395</c:v>
                </c:pt>
                <c:pt idx="45856">
                  <c:v>712.6446524119889</c:v>
                </c:pt>
                <c:pt idx="45857">
                  <c:v>714.0817105761</c:v>
                </c:pt>
                <c:pt idx="45858">
                  <c:v>715.863852383928</c:v>
                </c:pt>
                <c:pt idx="45859">
                  <c:v>717.55599932361</c:v>
                </c:pt>
                <c:pt idx="45860">
                  <c:v>712.70007614076</c:v>
                </c:pt>
                <c:pt idx="45861">
                  <c:v>713.8708108161101</c:v>
                </c:pt>
                <c:pt idx="45862">
                  <c:v>715.8127884812486</c:v>
                </c:pt>
                <c:pt idx="45863">
                  <c:v>716.73815197534</c:v>
                </c:pt>
                <c:pt idx="45864">
                  <c:v>716.9610015479001</c:v>
                </c:pt>
                <c:pt idx="45865">
                  <c:v>718.49311147267</c:v>
                </c:pt>
                <c:pt idx="45866">
                  <c:v>715.7596025446201</c:v>
                </c:pt>
                <c:pt idx="45867">
                  <c:v>708.87071556711</c:v>
                </c:pt>
                <c:pt idx="45868">
                  <c:v>709.9809278847177</c:v>
                </c:pt>
                <c:pt idx="45869">
                  <c:v>711.6331050633501</c:v>
                </c:pt>
                <c:pt idx="45870">
                  <c:v>711.5523200008801</c:v>
                </c:pt>
                <c:pt idx="45871">
                  <c:v>715.57897320366</c:v>
                </c:pt>
                <c:pt idx="45872">
                  <c:v>716.8475503017883</c:v>
                </c:pt>
                <c:pt idx="45874">
                  <c:v>728.483757058321</c:v>
                </c:pt>
                <c:pt idx="45875">
                  <c:v>726.01284243188</c:v>
                </c:pt>
                <c:pt idx="45876">
                  <c:v>696.8145872109101</c:v>
                </c:pt>
                <c:pt idx="45877">
                  <c:v>669.57995513479</c:v>
                </c:pt>
                <c:pt idx="45878">
                  <c:v>651.4142466031901</c:v>
                </c:pt>
                <c:pt idx="45879">
                  <c:v>639.76312099797</c:v>
                </c:pt>
                <c:pt idx="45880">
                  <c:v>634.90520117239</c:v>
                </c:pt>
                <c:pt idx="45881">
                  <c:v>628.4425243186494</c:v>
                </c:pt>
                <c:pt idx="45882">
                  <c:v>633.5127867037194</c:v>
                </c:pt>
                <c:pt idx="45883">
                  <c:v>634.7620244022785</c:v>
                </c:pt>
                <c:pt idx="45884">
                  <c:v>631.91503285417</c:v>
                </c:pt>
                <c:pt idx="45885">
                  <c:v>612.60731176974</c:v>
                </c:pt>
                <c:pt idx="45886">
                  <c:v>588.52334925109</c:v>
                </c:pt>
                <c:pt idx="45887">
                  <c:v>562.2412898169694</c:v>
                </c:pt>
                <c:pt idx="46012">
                  <c:v>331.5325481810301</c:v>
                </c:pt>
                <c:pt idx="46013">
                  <c:v>638.9723134940288</c:v>
                </c:pt>
                <c:pt idx="46014">
                  <c:v>638.66857750634</c:v>
                </c:pt>
                <c:pt idx="46015">
                  <c:v>634.74074585145</c:v>
                </c:pt>
                <c:pt idx="46016">
                  <c:v>634.5161675352289</c:v>
                </c:pt>
                <c:pt idx="46017">
                  <c:v>639.9485063945087</c:v>
                </c:pt>
                <c:pt idx="46020">
                  <c:v>643.6462274122177</c:v>
                </c:pt>
                <c:pt idx="46021">
                  <c:v>643.6522494560701</c:v>
                </c:pt>
                <c:pt idx="46022">
                  <c:v>643.57839433995</c:v>
                </c:pt>
                <c:pt idx="46027">
                  <c:v>641.40943158508</c:v>
                </c:pt>
                <c:pt idx="46028">
                  <c:v>641.2105239801299</c:v>
                </c:pt>
                <c:pt idx="46029">
                  <c:v>599.3847376050401</c:v>
                </c:pt>
                <c:pt idx="46063">
                  <c:v>391.6976367036899</c:v>
                </c:pt>
                <c:pt idx="46064">
                  <c:v>449.85366853087</c:v>
                </c:pt>
                <c:pt idx="46066">
                  <c:v>446.7919950427191</c:v>
                </c:pt>
                <c:pt idx="46067">
                  <c:v>634.69970508128</c:v>
                </c:pt>
                <c:pt idx="46068">
                  <c:v>635.63095891431</c:v>
                </c:pt>
                <c:pt idx="46069">
                  <c:v>636.10790206455</c:v>
                </c:pt>
                <c:pt idx="46070">
                  <c:v>636.6221804414694</c:v>
                </c:pt>
                <c:pt idx="46071">
                  <c:v>638.109831238771</c:v>
                </c:pt>
                <c:pt idx="46072">
                  <c:v>639.88813452829</c:v>
                </c:pt>
                <c:pt idx="46073">
                  <c:v>635.45299235704</c:v>
                </c:pt>
                <c:pt idx="46074">
                  <c:v>638.68932264843</c:v>
                </c:pt>
                <c:pt idx="46077">
                  <c:v>641.4036204744388</c:v>
                </c:pt>
                <c:pt idx="46078">
                  <c:v>642.92909345225</c:v>
                </c:pt>
                <c:pt idx="46079">
                  <c:v>644.0852826390201</c:v>
                </c:pt>
                <c:pt idx="46081">
                  <c:v>641.3344064444689</c:v>
                </c:pt>
                <c:pt idx="46084">
                  <c:v>642.8345220217889</c:v>
                </c:pt>
                <c:pt idx="46085">
                  <c:v>648.24076804628</c:v>
                </c:pt>
                <c:pt idx="46086">
                  <c:v>692.48053691355</c:v>
                </c:pt>
                <c:pt idx="46087">
                  <c:v>714.48170786555</c:v>
                </c:pt>
                <c:pt idx="46088">
                  <c:v>714.64290125611</c:v>
                </c:pt>
                <c:pt idx="46089">
                  <c:v>719.0521328277489</c:v>
                </c:pt>
                <c:pt idx="46090">
                  <c:v>717.0870469857289</c:v>
                </c:pt>
                <c:pt idx="46091">
                  <c:v>713.02215497822</c:v>
                </c:pt>
                <c:pt idx="46092">
                  <c:v>715.7294748654301</c:v>
                </c:pt>
                <c:pt idx="46093">
                  <c:v>722.9464467053388</c:v>
                </c:pt>
                <c:pt idx="46094">
                  <c:v>718.52652654029</c:v>
                </c:pt>
                <c:pt idx="46095">
                  <c:v>718.4664369555201</c:v>
                </c:pt>
                <c:pt idx="46098">
                  <c:v>686.9311340245289</c:v>
                </c:pt>
                <c:pt idx="46099">
                  <c:v>686.5318691315389</c:v>
                </c:pt>
                <c:pt idx="46100">
                  <c:v>685.58958617633</c:v>
                </c:pt>
                <c:pt idx="46101">
                  <c:v>684.90879954492</c:v>
                </c:pt>
                <c:pt idx="46102">
                  <c:v>679.8693577745494</c:v>
                </c:pt>
                <c:pt idx="46103">
                  <c:v>681.133942558271</c:v>
                </c:pt>
                <c:pt idx="46104">
                  <c:v>682.2542637736201</c:v>
                </c:pt>
                <c:pt idx="46105">
                  <c:v>682.8396490917885</c:v>
                </c:pt>
                <c:pt idx="46106">
                  <c:v>683.68901251328</c:v>
                </c:pt>
                <c:pt idx="46108">
                  <c:v>682.58537579882</c:v>
                </c:pt>
                <c:pt idx="46109">
                  <c:v>692.1367822321</c:v>
                </c:pt>
                <c:pt idx="46112">
                  <c:v>677.178776048721</c:v>
                </c:pt>
                <c:pt idx="46113">
                  <c:v>668.1264188365201</c:v>
                </c:pt>
                <c:pt idx="46114">
                  <c:v>663.50597060913</c:v>
                </c:pt>
                <c:pt idx="46115">
                  <c:v>657.01149004748</c:v>
                </c:pt>
                <c:pt idx="46116">
                  <c:v>647.79912078714</c:v>
                </c:pt>
                <c:pt idx="46117">
                  <c:v>643.364941223</c:v>
                </c:pt>
                <c:pt idx="46118">
                  <c:v>642.50136062949</c:v>
                </c:pt>
                <c:pt idx="46119">
                  <c:v>638.9785988862001</c:v>
                </c:pt>
                <c:pt idx="46120">
                  <c:v>639.84444361851</c:v>
                </c:pt>
                <c:pt idx="46121">
                  <c:v>634.92276464639</c:v>
                </c:pt>
                <c:pt idx="46122">
                  <c:v>635.65905135122</c:v>
                </c:pt>
                <c:pt idx="46123">
                  <c:v>638.6718972414305</c:v>
                </c:pt>
                <c:pt idx="46126">
                  <c:v>641.72886839229</c:v>
                </c:pt>
                <c:pt idx="46127">
                  <c:v>637.9842227943889</c:v>
                </c:pt>
                <c:pt idx="46128">
                  <c:v>638.8193593701705</c:v>
                </c:pt>
                <c:pt idx="46129">
                  <c:v>639.41014493075</c:v>
                </c:pt>
                <c:pt idx="46131">
                  <c:v>641.3553153274594</c:v>
                </c:pt>
                <c:pt idx="46132">
                  <c:v>641.69798708691</c:v>
                </c:pt>
                <c:pt idx="46133">
                  <c:v>642.25677948673</c:v>
                </c:pt>
                <c:pt idx="46134">
                  <c:v>643.8391066826589</c:v>
                </c:pt>
                <c:pt idx="46135">
                  <c:v>637.4334289004394</c:v>
                </c:pt>
                <c:pt idx="46136">
                  <c:v>635.0663617534287</c:v>
                </c:pt>
                <c:pt idx="46137">
                  <c:v>635.89059616835</c:v>
                </c:pt>
                <c:pt idx="46138">
                  <c:v>636.10957976775</c:v>
                </c:pt>
                <c:pt idx="46139">
                  <c:v>637.09348445415</c:v>
                </c:pt>
                <c:pt idx="46140">
                  <c:v>637.34366345784</c:v>
                </c:pt>
                <c:pt idx="46141">
                  <c:v>643.78699005772</c:v>
                </c:pt>
                <c:pt idx="46142">
                  <c:v>687.1620860735601</c:v>
                </c:pt>
                <c:pt idx="46143">
                  <c:v>704.8929218682488</c:v>
                </c:pt>
                <c:pt idx="46144">
                  <c:v>729.0522514364789</c:v>
                </c:pt>
                <c:pt idx="46145">
                  <c:v>726.8786655152601</c:v>
                </c:pt>
                <c:pt idx="46146">
                  <c:v>723.75930967964</c:v>
                </c:pt>
                <c:pt idx="46147">
                  <c:v>717.381459573</c:v>
                </c:pt>
                <c:pt idx="46148">
                  <c:v>718.5196092883101</c:v>
                </c:pt>
                <c:pt idx="46149">
                  <c:v>717.9294961217089</c:v>
                </c:pt>
                <c:pt idx="46150">
                  <c:v>719.8467023031201</c:v>
                </c:pt>
                <c:pt idx="46151">
                  <c:v>722.17648743831</c:v>
                </c:pt>
                <c:pt idx="46152">
                  <c:v>717.53297972787</c:v>
                </c:pt>
                <c:pt idx="46153">
                  <c:v>716.79456181557</c:v>
                </c:pt>
                <c:pt idx="46154">
                  <c:v>716.5619513509189</c:v>
                </c:pt>
                <c:pt idx="46155">
                  <c:v>714.88853640074</c:v>
                </c:pt>
                <c:pt idx="46156">
                  <c:v>715.1129213200301</c:v>
                </c:pt>
                <c:pt idx="46157">
                  <c:v>714.22295513916</c:v>
                </c:pt>
                <c:pt idx="46160">
                  <c:v>712.28997755544</c:v>
                </c:pt>
                <c:pt idx="46161">
                  <c:v>712.8910961527089</c:v>
                </c:pt>
                <c:pt idx="46162">
                  <c:v>713.49701654081</c:v>
                </c:pt>
                <c:pt idx="46163">
                  <c:v>713.5580168647188</c:v>
                </c:pt>
                <c:pt idx="46164">
                  <c:v>709.64355032895</c:v>
                </c:pt>
                <c:pt idx="46165">
                  <c:v>706.0125207273202</c:v>
                </c:pt>
                <c:pt idx="46166">
                  <c:v>707.46274074468</c:v>
                </c:pt>
                <c:pt idx="46167">
                  <c:v>709.15933892871</c:v>
                </c:pt>
                <c:pt idx="46168">
                  <c:v>713.8168603695901</c:v>
                </c:pt>
                <c:pt idx="46169">
                  <c:v>727.358666435058</c:v>
                </c:pt>
                <c:pt idx="46170">
                  <c:v>719.8587611205094</c:v>
                </c:pt>
                <c:pt idx="46171">
                  <c:v>672.4235181082094</c:v>
                </c:pt>
                <c:pt idx="46172">
                  <c:v>642.9415605851988</c:v>
                </c:pt>
                <c:pt idx="46173">
                  <c:v>637.0516828942476</c:v>
                </c:pt>
                <c:pt idx="46174">
                  <c:v>638.13529427099</c:v>
                </c:pt>
                <c:pt idx="46175">
                  <c:v>639.81291126052</c:v>
                </c:pt>
                <c:pt idx="46176">
                  <c:v>638.62805124292</c:v>
                </c:pt>
                <c:pt idx="46177">
                  <c:v>637.4171868695794</c:v>
                </c:pt>
                <c:pt idx="46178">
                  <c:v>638.74319058237</c:v>
                </c:pt>
                <c:pt idx="46179">
                  <c:v>391.386917954959</c:v>
                </c:pt>
                <c:pt idx="46256">
                  <c:v>247.35290996183</c:v>
                </c:pt>
                <c:pt idx="46257">
                  <c:v>383.2256946488399</c:v>
                </c:pt>
                <c:pt idx="46258">
                  <c:v>611.6451161857377</c:v>
                </c:pt>
                <c:pt idx="46259">
                  <c:v>638.91567784665</c:v>
                </c:pt>
                <c:pt idx="46260">
                  <c:v>635.44427715417</c:v>
                </c:pt>
                <c:pt idx="46262">
                  <c:v>641.36401662961</c:v>
                </c:pt>
                <c:pt idx="46263">
                  <c:v>641.97254003025</c:v>
                </c:pt>
                <c:pt idx="46264">
                  <c:v>642.4544906419501</c:v>
                </c:pt>
                <c:pt idx="46265">
                  <c:v>642.4006045082001</c:v>
                </c:pt>
                <c:pt idx="46266">
                  <c:v>639.7682552059894</c:v>
                </c:pt>
                <c:pt idx="46267">
                  <c:v>639.9272823727894</c:v>
                </c:pt>
                <c:pt idx="46270">
                  <c:v>641.2278943582498</c:v>
                </c:pt>
                <c:pt idx="46271">
                  <c:v>642.5996664837282</c:v>
                </c:pt>
                <c:pt idx="46272">
                  <c:v>643.8600674946076</c:v>
                </c:pt>
                <c:pt idx="46276">
                  <c:v>641.43354083704</c:v>
                </c:pt>
                <c:pt idx="46277">
                  <c:v>642.0188233850994</c:v>
                </c:pt>
                <c:pt idx="46278">
                  <c:v>642.88938857447</c:v>
                </c:pt>
                <c:pt idx="46279">
                  <c:v>642.99886761281</c:v>
                </c:pt>
                <c:pt idx="46280">
                  <c:v>638.61214067128</c:v>
                </c:pt>
                <c:pt idx="46281">
                  <c:v>639.5621477853075</c:v>
                </c:pt>
                <c:pt idx="46282">
                  <c:v>639.49780494251</c:v>
                </c:pt>
                <c:pt idx="46285">
                  <c:v>641.5369395177501</c:v>
                </c:pt>
                <c:pt idx="46286">
                  <c:v>641.60184098413</c:v>
                </c:pt>
                <c:pt idx="46287">
                  <c:v>637.36473461486</c:v>
                </c:pt>
                <c:pt idx="46288">
                  <c:v>638.08822014658</c:v>
                </c:pt>
                <c:pt idx="46289">
                  <c:v>637.7251461583905</c:v>
                </c:pt>
                <c:pt idx="46290">
                  <c:v>637.816161753208</c:v>
                </c:pt>
                <c:pt idx="46291">
                  <c:v>638.3016764429789</c:v>
                </c:pt>
                <c:pt idx="46292">
                  <c:v>638.87148639677</c:v>
                </c:pt>
                <c:pt idx="46293">
                  <c:v>638.20810173603</c:v>
                </c:pt>
                <c:pt idx="46294">
                  <c:v>638.9711990855585</c:v>
                </c:pt>
                <c:pt idx="46295">
                  <c:v>634.75682277319</c:v>
                </c:pt>
                <c:pt idx="46296">
                  <c:v>634.9091214107889</c:v>
                </c:pt>
                <c:pt idx="46297">
                  <c:v>635.62822394214</c:v>
                </c:pt>
                <c:pt idx="46301">
                  <c:v>641.2299604209</c:v>
                </c:pt>
                <c:pt idx="46302">
                  <c:v>635.41939305321</c:v>
                </c:pt>
                <c:pt idx="46303">
                  <c:v>637.73088843932</c:v>
                </c:pt>
                <c:pt idx="46304">
                  <c:v>636.29284684299</c:v>
                </c:pt>
                <c:pt idx="46305">
                  <c:v>635.37827608406</c:v>
                </c:pt>
                <c:pt idx="46306">
                  <c:v>635.8175815460801</c:v>
                </c:pt>
                <c:pt idx="46307">
                  <c:v>636.088742465161</c:v>
                </c:pt>
                <c:pt idx="46308">
                  <c:v>636.40195882683</c:v>
                </c:pt>
                <c:pt idx="46309">
                  <c:v>631.9157132247801</c:v>
                </c:pt>
                <c:pt idx="46310">
                  <c:v>632.24175583647</c:v>
                </c:pt>
                <c:pt idx="46311">
                  <c:v>638.0406024389994</c:v>
                </c:pt>
                <c:pt idx="46312">
                  <c:v>637.94841030704</c:v>
                </c:pt>
                <c:pt idx="46313">
                  <c:v>638.3771053082094</c:v>
                </c:pt>
                <c:pt idx="46314">
                  <c:v>639.02430577769</c:v>
                </c:pt>
                <c:pt idx="46315">
                  <c:v>639.14637867885</c:v>
                </c:pt>
                <c:pt idx="46316">
                  <c:v>634.7018646370001</c:v>
                </c:pt>
                <c:pt idx="46317">
                  <c:v>635.2165608323094</c:v>
                </c:pt>
                <c:pt idx="46318">
                  <c:v>634.8739896603</c:v>
                </c:pt>
                <c:pt idx="46319">
                  <c:v>635.14007252037</c:v>
                </c:pt>
                <c:pt idx="46320">
                  <c:v>636.69221767665</c:v>
                </c:pt>
                <c:pt idx="46321">
                  <c:v>641.5672440204278</c:v>
                </c:pt>
                <c:pt idx="46322">
                  <c:v>438.561511964579</c:v>
                </c:pt>
                <c:pt idx="46323">
                  <c:v>373.40479352178</c:v>
                </c:pt>
                <c:pt idx="46344">
                  <c:v>397.1045963179</c:v>
                </c:pt>
                <c:pt idx="46345">
                  <c:v>391.60848852085</c:v>
                </c:pt>
                <c:pt idx="46346">
                  <c:v>391.88452019702</c:v>
                </c:pt>
                <c:pt idx="46347">
                  <c:v>637.4628607876188</c:v>
                </c:pt>
                <c:pt idx="46348">
                  <c:v>637.8074197643289</c:v>
                </c:pt>
                <c:pt idx="46349">
                  <c:v>489.587533657249</c:v>
                </c:pt>
                <c:pt idx="46350">
                  <c:v>488.85066702265</c:v>
                </c:pt>
                <c:pt idx="46351">
                  <c:v>488.4458799978</c:v>
                </c:pt>
                <c:pt idx="46352">
                  <c:v>638.75345247366</c:v>
                </c:pt>
                <c:pt idx="46353">
                  <c:v>638.4677321361501</c:v>
                </c:pt>
                <c:pt idx="46354">
                  <c:v>637.597228718408</c:v>
                </c:pt>
                <c:pt idx="46355">
                  <c:v>637.9434008439489</c:v>
                </c:pt>
                <c:pt idx="46356">
                  <c:v>637.41420417728</c:v>
                </c:pt>
                <c:pt idx="46357">
                  <c:v>637.99588081037</c:v>
                </c:pt>
                <c:pt idx="46358">
                  <c:v>643.69135479859</c:v>
                </c:pt>
                <c:pt idx="46359">
                  <c:v>638.64670527315</c:v>
                </c:pt>
                <c:pt idx="46360">
                  <c:v>635.96438940157</c:v>
                </c:pt>
                <c:pt idx="46361">
                  <c:v>635.3108815830001</c:v>
                </c:pt>
                <c:pt idx="46363">
                  <c:v>639.70628428111</c:v>
                </c:pt>
                <c:pt idx="46364">
                  <c:v>639.36597656813</c:v>
                </c:pt>
                <c:pt idx="46365">
                  <c:v>638.4122560817075</c:v>
                </c:pt>
                <c:pt idx="46366">
                  <c:v>639.18661064942</c:v>
                </c:pt>
                <c:pt idx="46367">
                  <c:v>638.78235364831</c:v>
                </c:pt>
                <c:pt idx="46368">
                  <c:v>637.9396194645889</c:v>
                </c:pt>
                <c:pt idx="46369">
                  <c:v>637.00445783957</c:v>
                </c:pt>
                <c:pt idx="46370">
                  <c:v>642.58606653845</c:v>
                </c:pt>
                <c:pt idx="46371">
                  <c:v>642.08411070904</c:v>
                </c:pt>
                <c:pt idx="46372">
                  <c:v>641.50839561327</c:v>
                </c:pt>
                <c:pt idx="46373">
                  <c:v>636.59073081713</c:v>
                </c:pt>
                <c:pt idx="46374">
                  <c:v>641.39338247409</c:v>
                </c:pt>
                <c:pt idx="46375">
                  <c:v>652.55457753685</c:v>
                </c:pt>
                <c:pt idx="46377">
                  <c:v>694.88452636704</c:v>
                </c:pt>
                <c:pt idx="46378">
                  <c:v>722.5484617934283</c:v>
                </c:pt>
                <c:pt idx="46379">
                  <c:v>724.080337077251</c:v>
                </c:pt>
                <c:pt idx="46380">
                  <c:v>728.0189239706105</c:v>
                </c:pt>
                <c:pt idx="46381">
                  <c:v>715.0770453057494</c:v>
                </c:pt>
                <c:pt idx="46383">
                  <c:v>717.60779775099</c:v>
                </c:pt>
                <c:pt idx="46384">
                  <c:v>725.63963913856</c:v>
                </c:pt>
                <c:pt idx="46385">
                  <c:v>729.0614928532187</c:v>
                </c:pt>
                <c:pt idx="46386">
                  <c:v>734.3390403542</c:v>
                </c:pt>
                <c:pt idx="46388">
                  <c:v>721.57461346643</c:v>
                </c:pt>
                <c:pt idx="46389">
                  <c:v>723.4578454609689</c:v>
                </c:pt>
                <c:pt idx="46390">
                  <c:v>724.28988022479</c:v>
                </c:pt>
                <c:pt idx="46391">
                  <c:v>719.9175869919383</c:v>
                </c:pt>
                <c:pt idx="46392">
                  <c:v>725.1020154604394</c:v>
                </c:pt>
                <c:pt idx="46393">
                  <c:v>719.2793391299405</c:v>
                </c:pt>
                <c:pt idx="46394">
                  <c:v>705.15866132758</c:v>
                </c:pt>
                <c:pt idx="46396">
                  <c:v>688.0123476411101</c:v>
                </c:pt>
                <c:pt idx="46397">
                  <c:v>684.88482651117</c:v>
                </c:pt>
                <c:pt idx="46399">
                  <c:v>685.1066209654489</c:v>
                </c:pt>
                <c:pt idx="46400">
                  <c:v>679.29859487266</c:v>
                </c:pt>
                <c:pt idx="46401">
                  <c:v>677.6498538390801</c:v>
                </c:pt>
                <c:pt idx="46402">
                  <c:v>683.6690570027894</c:v>
                </c:pt>
                <c:pt idx="46403">
                  <c:v>682.55472099702</c:v>
                </c:pt>
                <c:pt idx="46404">
                  <c:v>682.19934333015</c:v>
                </c:pt>
                <c:pt idx="46406">
                  <c:v>686.3575239539477</c:v>
                </c:pt>
                <c:pt idx="46407">
                  <c:v>689.3305554829975</c:v>
                </c:pt>
                <c:pt idx="46410">
                  <c:v>676.7624144600701</c:v>
                </c:pt>
                <c:pt idx="46411">
                  <c:v>673.3254091480701</c:v>
                </c:pt>
                <c:pt idx="46412">
                  <c:v>678.49983379026</c:v>
                </c:pt>
                <c:pt idx="46413">
                  <c:v>682.775533937991</c:v>
                </c:pt>
                <c:pt idx="46414">
                  <c:v>686.8159369647501</c:v>
                </c:pt>
                <c:pt idx="46415">
                  <c:v>695.82483266731</c:v>
                </c:pt>
                <c:pt idx="46416">
                  <c:v>706.4315327423999</c:v>
                </c:pt>
                <c:pt idx="46417">
                  <c:v>711.38099580069</c:v>
                </c:pt>
                <c:pt idx="46418">
                  <c:v>715.8023344254186</c:v>
                </c:pt>
                <c:pt idx="46419">
                  <c:v>718.23433081512</c:v>
                </c:pt>
                <c:pt idx="46420">
                  <c:v>718.9649220037886</c:v>
                </c:pt>
                <c:pt idx="46422">
                  <c:v>716.0140941104601</c:v>
                </c:pt>
                <c:pt idx="46424">
                  <c:v>721.3528903147281</c:v>
                </c:pt>
                <c:pt idx="46425">
                  <c:v>718.27741822338</c:v>
                </c:pt>
                <c:pt idx="46426">
                  <c:v>718.9534772628105</c:v>
                </c:pt>
                <c:pt idx="46427">
                  <c:v>717.40834520516</c:v>
                </c:pt>
                <c:pt idx="46428">
                  <c:v>712.02998297337</c:v>
                </c:pt>
                <c:pt idx="46429">
                  <c:v>712.7012423897394</c:v>
                </c:pt>
                <c:pt idx="46430">
                  <c:v>711.6212686945279</c:v>
                </c:pt>
                <c:pt idx="46431">
                  <c:v>709.6182423024701</c:v>
                </c:pt>
                <c:pt idx="46432">
                  <c:v>715.57835870483</c:v>
                </c:pt>
                <c:pt idx="46433">
                  <c:v>714.0866569703301</c:v>
                </c:pt>
                <c:pt idx="46434">
                  <c:v>718.20843070982</c:v>
                </c:pt>
                <c:pt idx="46435">
                  <c:v>716.03904921739</c:v>
                </c:pt>
                <c:pt idx="46436">
                  <c:v>709.49714271755</c:v>
                </c:pt>
                <c:pt idx="46438">
                  <c:v>709.4436371537901</c:v>
                </c:pt>
                <c:pt idx="46439">
                  <c:v>708.2152140849279</c:v>
                </c:pt>
                <c:pt idx="46440">
                  <c:v>713.40117023622</c:v>
                </c:pt>
                <c:pt idx="46441">
                  <c:v>714.99014780136</c:v>
                </c:pt>
                <c:pt idx="46442">
                  <c:v>715.79912146893</c:v>
                </c:pt>
                <c:pt idx="46443">
                  <c:v>721.77011024744</c:v>
                </c:pt>
                <c:pt idx="46444">
                  <c:v>713.0070056828089</c:v>
                </c:pt>
                <c:pt idx="46445">
                  <c:v>708.31455660234</c:v>
                </c:pt>
                <c:pt idx="46446">
                  <c:v>713.3216755409401</c:v>
                </c:pt>
                <c:pt idx="46447">
                  <c:v>709.1915938941594</c:v>
                </c:pt>
                <c:pt idx="46448">
                  <c:v>708.16117259328</c:v>
                </c:pt>
                <c:pt idx="46449">
                  <c:v>712.3165877340188</c:v>
                </c:pt>
                <c:pt idx="46450">
                  <c:v>712.23886291235</c:v>
                </c:pt>
                <c:pt idx="46451">
                  <c:v>706.60348762539</c:v>
                </c:pt>
                <c:pt idx="46452">
                  <c:v>711.22250558805</c:v>
                </c:pt>
                <c:pt idx="46453">
                  <c:v>711.01038953174</c:v>
                </c:pt>
                <c:pt idx="46454">
                  <c:v>707.22550007015</c:v>
                </c:pt>
                <c:pt idx="46455">
                  <c:v>711.64534261676</c:v>
                </c:pt>
                <c:pt idx="46458">
                  <c:v>711.3376193810675</c:v>
                </c:pt>
                <c:pt idx="46459">
                  <c:v>711.7076655954885</c:v>
                </c:pt>
                <c:pt idx="46460">
                  <c:v>711.29348777653</c:v>
                </c:pt>
                <c:pt idx="46461">
                  <c:v>711.4494245392201</c:v>
                </c:pt>
                <c:pt idx="46462">
                  <c:v>714.0330835012</c:v>
                </c:pt>
                <c:pt idx="46463">
                  <c:v>728.1306524629694</c:v>
                </c:pt>
                <c:pt idx="46464">
                  <c:v>688.8184190177801</c:v>
                </c:pt>
                <c:pt idx="46465">
                  <c:v>664.19847722932</c:v>
                </c:pt>
                <c:pt idx="46466">
                  <c:v>649.151648692448</c:v>
                </c:pt>
                <c:pt idx="46467">
                  <c:v>635.6677830024894</c:v>
                </c:pt>
                <c:pt idx="46470">
                  <c:v>637.2528280384494</c:v>
                </c:pt>
                <c:pt idx="46471">
                  <c:v>642.4186008843687</c:v>
                </c:pt>
                <c:pt idx="46472">
                  <c:v>637.9120153539386</c:v>
                </c:pt>
                <c:pt idx="46473">
                  <c:v>637.72784027444</c:v>
                </c:pt>
                <c:pt idx="46474">
                  <c:v>354.14520708161</c:v>
                </c:pt>
                <c:pt idx="46572">
                  <c:v>509.10910576177</c:v>
                </c:pt>
                <c:pt idx="46573">
                  <c:v>581.50796436032</c:v>
                </c:pt>
                <c:pt idx="46574">
                  <c:v>631.36409590032</c:v>
                </c:pt>
                <c:pt idx="46575">
                  <c:v>641.2056476929894</c:v>
                </c:pt>
                <c:pt idx="46577">
                  <c:v>631.6869666300601</c:v>
                </c:pt>
                <c:pt idx="46578">
                  <c:v>636.20748314386</c:v>
                </c:pt>
                <c:pt idx="46579">
                  <c:v>635.3503256797801</c:v>
                </c:pt>
                <c:pt idx="46580">
                  <c:v>634.5591158868489</c:v>
                </c:pt>
                <c:pt idx="46581">
                  <c:v>638.5558038384094</c:v>
                </c:pt>
                <c:pt idx="46582">
                  <c:v>637.61746976116</c:v>
                </c:pt>
                <c:pt idx="46583">
                  <c:v>641.91988092109</c:v>
                </c:pt>
                <c:pt idx="46584">
                  <c:v>635.30199922462</c:v>
                </c:pt>
                <c:pt idx="46585">
                  <c:v>481.4960447238499</c:v>
                </c:pt>
                <c:pt idx="46586">
                  <c:v>436.03769100104</c:v>
                </c:pt>
                <c:pt idx="46587">
                  <c:v>434.9431417002496</c:v>
                </c:pt>
                <c:pt idx="46588">
                  <c:v>369.52265337029</c:v>
                </c:pt>
                <c:pt idx="46594">
                  <c:v>487.51738730176</c:v>
                </c:pt>
                <c:pt idx="46595">
                  <c:v>637.62744246989</c:v>
                </c:pt>
                <c:pt idx="46596">
                  <c:v>637.17428375842</c:v>
                </c:pt>
                <c:pt idx="46597">
                  <c:v>642.03036980966</c:v>
                </c:pt>
                <c:pt idx="46599">
                  <c:v>635.28939235076</c:v>
                </c:pt>
                <c:pt idx="46600">
                  <c:v>639.39822084988</c:v>
                </c:pt>
                <c:pt idx="46601">
                  <c:v>635.4212769356101</c:v>
                </c:pt>
                <c:pt idx="46602">
                  <c:v>634.3646119605501</c:v>
                </c:pt>
                <c:pt idx="46603">
                  <c:v>639.68823260398</c:v>
                </c:pt>
                <c:pt idx="46604">
                  <c:v>638.80217350151</c:v>
                </c:pt>
                <c:pt idx="46605">
                  <c:v>638.3055214627889</c:v>
                </c:pt>
                <c:pt idx="46606">
                  <c:v>637.73479426305</c:v>
                </c:pt>
                <c:pt idx="46607">
                  <c:v>637.17491187366</c:v>
                </c:pt>
                <c:pt idx="46608">
                  <c:v>636.10555715098</c:v>
                </c:pt>
                <c:pt idx="46610">
                  <c:v>636.21679057556</c:v>
                </c:pt>
                <c:pt idx="46611">
                  <c:v>635.7671654058178</c:v>
                </c:pt>
                <c:pt idx="46612">
                  <c:v>639.81674246999</c:v>
                </c:pt>
                <c:pt idx="46613">
                  <c:v>638.85356595782</c:v>
                </c:pt>
                <c:pt idx="46614">
                  <c:v>633.4742080052894</c:v>
                </c:pt>
                <c:pt idx="46615">
                  <c:v>638.4616777895887</c:v>
                </c:pt>
                <c:pt idx="46616">
                  <c:v>638.0275317823794</c:v>
                </c:pt>
                <c:pt idx="46617">
                  <c:v>636.8026187987175</c:v>
                </c:pt>
                <c:pt idx="46618">
                  <c:v>641.54503525753</c:v>
                </c:pt>
                <c:pt idx="46653">
                  <c:v>448.60526727391</c:v>
                </c:pt>
                <c:pt idx="46654">
                  <c:v>448.23186352423</c:v>
                </c:pt>
                <c:pt idx="46655">
                  <c:v>596.1558462646905</c:v>
                </c:pt>
                <c:pt idx="46656">
                  <c:v>595.91331868723</c:v>
                </c:pt>
                <c:pt idx="46657">
                  <c:v>635.29015222621</c:v>
                </c:pt>
                <c:pt idx="46658">
                  <c:v>635.62332528514</c:v>
                </c:pt>
                <c:pt idx="46659">
                  <c:v>635.8719547279094</c:v>
                </c:pt>
                <c:pt idx="46660">
                  <c:v>634.15496168804</c:v>
                </c:pt>
                <c:pt idx="46661">
                  <c:v>639.17232217157</c:v>
                </c:pt>
                <c:pt idx="46662">
                  <c:v>637.8990121393</c:v>
                </c:pt>
                <c:pt idx="46663">
                  <c:v>637.5619666788</c:v>
                </c:pt>
                <c:pt idx="46664">
                  <c:v>634.51750667667</c:v>
                </c:pt>
                <c:pt idx="46665">
                  <c:v>637.19833458727</c:v>
                </c:pt>
                <c:pt idx="46666">
                  <c:v>636.67700646587</c:v>
                </c:pt>
                <c:pt idx="46667">
                  <c:v>635.4672857389785</c:v>
                </c:pt>
                <c:pt idx="46668">
                  <c:v>634.96598452319</c:v>
                </c:pt>
                <c:pt idx="46669">
                  <c:v>639.6414627422494</c:v>
                </c:pt>
                <c:pt idx="46670">
                  <c:v>639.14709086736</c:v>
                </c:pt>
                <c:pt idx="46671">
                  <c:v>638.92340307487</c:v>
                </c:pt>
                <c:pt idx="46672">
                  <c:v>637.85994926178</c:v>
                </c:pt>
                <c:pt idx="46673">
                  <c:v>642.3809421476101</c:v>
                </c:pt>
                <c:pt idx="46674">
                  <c:v>637.82434665965</c:v>
                </c:pt>
                <c:pt idx="46675">
                  <c:v>637.29941652658</c:v>
                </c:pt>
                <c:pt idx="46676">
                  <c:v>637.211641213</c:v>
                </c:pt>
                <c:pt idx="46678">
                  <c:v>637.01285355377</c:v>
                </c:pt>
                <c:pt idx="46679">
                  <c:v>636.4596623854475</c:v>
                </c:pt>
                <c:pt idx="46681">
                  <c:v>639.77944883117</c:v>
                </c:pt>
                <c:pt idx="46682">
                  <c:v>638.78935724738</c:v>
                </c:pt>
                <c:pt idx="46683">
                  <c:v>638.0750284271905</c:v>
                </c:pt>
                <c:pt idx="46684">
                  <c:v>637.1629090702401</c:v>
                </c:pt>
                <c:pt idx="46685">
                  <c:v>637.0326673543086</c:v>
                </c:pt>
                <c:pt idx="46686">
                  <c:v>636.69652436715</c:v>
                </c:pt>
                <c:pt idx="46687">
                  <c:v>636.22946563865</c:v>
                </c:pt>
                <c:pt idx="46688">
                  <c:v>635.54911627684</c:v>
                </c:pt>
                <c:pt idx="46691">
                  <c:v>644.13445024549</c:v>
                </c:pt>
                <c:pt idx="46692">
                  <c:v>648.01605831789</c:v>
                </c:pt>
                <c:pt idx="46694">
                  <c:v>638.26339912374</c:v>
                </c:pt>
                <c:pt idx="46697">
                  <c:v>638.65494579716</c:v>
                </c:pt>
                <c:pt idx="46698">
                  <c:v>638.3020062507001</c:v>
                </c:pt>
                <c:pt idx="46699">
                  <c:v>638.29932344067</c:v>
                </c:pt>
                <c:pt idx="46700">
                  <c:v>638.8233231943086</c:v>
                </c:pt>
                <c:pt idx="46701">
                  <c:v>638.6405879932494</c:v>
                </c:pt>
                <c:pt idx="46702">
                  <c:v>638.17717142523</c:v>
                </c:pt>
                <c:pt idx="46703">
                  <c:v>637.8441622728401</c:v>
                </c:pt>
                <c:pt idx="46704">
                  <c:v>637.8421694068886</c:v>
                </c:pt>
                <c:pt idx="46705">
                  <c:v>636.19882393856</c:v>
                </c:pt>
                <c:pt idx="46706">
                  <c:v>641.94817522939</c:v>
                </c:pt>
                <c:pt idx="46707">
                  <c:v>642.17729550639</c:v>
                </c:pt>
                <c:pt idx="46708">
                  <c:v>641.09376468103</c:v>
                </c:pt>
                <c:pt idx="46709">
                  <c:v>637.775888462131</c:v>
                </c:pt>
                <c:pt idx="46710">
                  <c:v>636.69026436609</c:v>
                </c:pt>
                <c:pt idx="46711">
                  <c:v>636.35844492037</c:v>
                </c:pt>
                <c:pt idx="46715">
                  <c:v>639.77478366581</c:v>
                </c:pt>
                <c:pt idx="46717">
                  <c:v>635.49850255555</c:v>
                </c:pt>
                <c:pt idx="46718">
                  <c:v>635.70087899374</c:v>
                </c:pt>
                <c:pt idx="46719">
                  <c:v>639.4306148506994</c:v>
                </c:pt>
                <c:pt idx="46721">
                  <c:v>734.3520594767689</c:v>
                </c:pt>
                <c:pt idx="46722">
                  <c:v>719.21577342145</c:v>
                </c:pt>
                <c:pt idx="46723">
                  <c:v>716.3151693156188</c:v>
                </c:pt>
                <c:pt idx="46724">
                  <c:v>713.8746347810201</c:v>
                </c:pt>
                <c:pt idx="46725">
                  <c:v>711.89683234903</c:v>
                </c:pt>
                <c:pt idx="46727">
                  <c:v>714.28131540905</c:v>
                </c:pt>
                <c:pt idx="46728">
                  <c:v>715.5274041645994</c:v>
                </c:pt>
                <c:pt idx="46729">
                  <c:v>718.9816115844384</c:v>
                </c:pt>
                <c:pt idx="46730">
                  <c:v>718.8576464136079</c:v>
                </c:pt>
                <c:pt idx="46731">
                  <c:v>717.72074981482</c:v>
                </c:pt>
                <c:pt idx="46732">
                  <c:v>716.8920573934479</c:v>
                </c:pt>
                <c:pt idx="46733">
                  <c:v>719.7055913854188</c:v>
                </c:pt>
                <c:pt idx="46734">
                  <c:v>719.8274034934977</c:v>
                </c:pt>
                <c:pt idx="46735">
                  <c:v>718.91841514821</c:v>
                </c:pt>
                <c:pt idx="46736">
                  <c:v>719.4372533715994</c:v>
                </c:pt>
                <c:pt idx="46738">
                  <c:v>716.8203435552101</c:v>
                </c:pt>
                <c:pt idx="46739">
                  <c:v>711.73781803654</c:v>
                </c:pt>
                <c:pt idx="46740">
                  <c:v>708.7650153253701</c:v>
                </c:pt>
                <c:pt idx="46741">
                  <c:v>708.54800192557</c:v>
                </c:pt>
                <c:pt idx="46742">
                  <c:v>711.6548623317601</c:v>
                </c:pt>
                <c:pt idx="46743">
                  <c:v>711.3554605503</c:v>
                </c:pt>
                <c:pt idx="46744">
                  <c:v>711.9860651328094</c:v>
                </c:pt>
                <c:pt idx="46745">
                  <c:v>707.5519460765001</c:v>
                </c:pt>
                <c:pt idx="46746">
                  <c:v>708.3524892174601</c:v>
                </c:pt>
                <c:pt idx="46747">
                  <c:v>708.15538772636</c:v>
                </c:pt>
                <c:pt idx="46748">
                  <c:v>709.0405334772601</c:v>
                </c:pt>
                <c:pt idx="46749">
                  <c:v>709.09254857425</c:v>
                </c:pt>
                <c:pt idx="46750">
                  <c:v>709.856818221479</c:v>
                </c:pt>
                <c:pt idx="46751">
                  <c:v>712.0144349262</c:v>
                </c:pt>
                <c:pt idx="46752">
                  <c:v>706.6760073177201</c:v>
                </c:pt>
                <c:pt idx="46753">
                  <c:v>706.0003189142001</c:v>
                </c:pt>
                <c:pt idx="46756">
                  <c:v>718.5543337044</c:v>
                </c:pt>
                <c:pt idx="46757">
                  <c:v>708.7076440042794</c:v>
                </c:pt>
                <c:pt idx="46758">
                  <c:v>667.9727058734094</c:v>
                </c:pt>
                <c:pt idx="46759">
                  <c:v>656.79163905901</c:v>
                </c:pt>
                <c:pt idx="46760">
                  <c:v>638.3955410459694</c:v>
                </c:pt>
                <c:pt idx="46761">
                  <c:v>634.45435527987</c:v>
                </c:pt>
                <c:pt idx="46762">
                  <c:v>635.3118337067001</c:v>
                </c:pt>
                <c:pt idx="46763">
                  <c:v>635.5203936872</c:v>
                </c:pt>
                <c:pt idx="46764">
                  <c:v>636.3339628452483</c:v>
                </c:pt>
                <c:pt idx="46765">
                  <c:v>632.17806864091</c:v>
                </c:pt>
                <c:pt idx="46766">
                  <c:v>633.70538143187</c:v>
                </c:pt>
                <c:pt idx="46813">
                  <c:v>482.53292357489</c:v>
                </c:pt>
                <c:pt idx="46814">
                  <c:v>488.58007507505</c:v>
                </c:pt>
                <c:pt idx="46818">
                  <c:v>641.681283968651</c:v>
                </c:pt>
                <c:pt idx="46819">
                  <c:v>637.9829328926999</c:v>
                </c:pt>
                <c:pt idx="46820">
                  <c:v>637.69483130746</c:v>
                </c:pt>
                <c:pt idx="46821">
                  <c:v>638.0747998374605</c:v>
                </c:pt>
                <c:pt idx="46822">
                  <c:v>638.29098127858</c:v>
                </c:pt>
                <c:pt idx="46823">
                  <c:v>638.20574619325</c:v>
                </c:pt>
                <c:pt idx="46824">
                  <c:v>638.95177485976</c:v>
                </c:pt>
                <c:pt idx="46825">
                  <c:v>639.1377951345601</c:v>
                </c:pt>
                <c:pt idx="46826">
                  <c:v>636.9761027114901</c:v>
                </c:pt>
                <c:pt idx="46827">
                  <c:v>636.79892285139</c:v>
                </c:pt>
                <c:pt idx="46828">
                  <c:v>637.52367764421</c:v>
                </c:pt>
                <c:pt idx="46829">
                  <c:v>638.1127039974101</c:v>
                </c:pt>
                <c:pt idx="46830">
                  <c:v>639.2055887305</c:v>
                </c:pt>
                <c:pt idx="46831">
                  <c:v>639.33798277925</c:v>
                </c:pt>
                <c:pt idx="46832">
                  <c:v>639.8258738255901</c:v>
                </c:pt>
                <c:pt idx="46833">
                  <c:v>638.18826695998</c:v>
                </c:pt>
                <c:pt idx="46834">
                  <c:v>638.44818754511</c:v>
                </c:pt>
                <c:pt idx="46835">
                  <c:v>638.1986974232001</c:v>
                </c:pt>
                <c:pt idx="46836">
                  <c:v>638.23330207525</c:v>
                </c:pt>
                <c:pt idx="46837">
                  <c:v>638.71645157376</c:v>
                </c:pt>
                <c:pt idx="46838">
                  <c:v>638.6956156278</c:v>
                </c:pt>
                <c:pt idx="46839">
                  <c:v>638.91033224819</c:v>
                </c:pt>
                <c:pt idx="46840">
                  <c:v>635.0386498054983</c:v>
                </c:pt>
                <c:pt idx="46841">
                  <c:v>638.98096445328</c:v>
                </c:pt>
                <c:pt idx="46844">
                  <c:v>641.2581752097505</c:v>
                </c:pt>
                <c:pt idx="46845">
                  <c:v>641.0921073242794</c:v>
                </c:pt>
                <c:pt idx="46846">
                  <c:v>641.4018868817888</c:v>
                </c:pt>
                <c:pt idx="46847">
                  <c:v>641.17669545353</c:v>
                </c:pt>
                <c:pt idx="46848">
                  <c:v>637.1083208254094</c:v>
                </c:pt>
                <c:pt idx="46849">
                  <c:v>637.0396932802901</c:v>
                </c:pt>
                <c:pt idx="46850">
                  <c:v>637.48777792559</c:v>
                </c:pt>
                <c:pt idx="46851">
                  <c:v>638.00137189709</c:v>
                </c:pt>
                <c:pt idx="46852">
                  <c:v>638.09607048417</c:v>
                </c:pt>
                <c:pt idx="46853">
                  <c:v>643.3613110585094</c:v>
                </c:pt>
                <c:pt idx="46855">
                  <c:v>638.88979755688</c:v>
                </c:pt>
                <c:pt idx="46856">
                  <c:v>638.90000185852</c:v>
                </c:pt>
                <c:pt idx="46857">
                  <c:v>623.9372387317786</c:v>
                </c:pt>
                <c:pt idx="46858">
                  <c:v>605.07251529319</c:v>
                </c:pt>
                <c:pt idx="46859">
                  <c:v>583.7441686447194</c:v>
                </c:pt>
                <c:pt idx="46860">
                  <c:v>363.77899992644</c:v>
                </c:pt>
                <c:pt idx="46861">
                  <c:v>339.6367945828</c:v>
                </c:pt>
                <c:pt idx="46862">
                  <c:v>322.63789641452</c:v>
                </c:pt>
                <c:pt idx="46863">
                  <c:v>297.8992107207501</c:v>
                </c:pt>
                <c:pt idx="46885">
                  <c:v>489.72722600492</c:v>
                </c:pt>
                <c:pt idx="46886">
                  <c:v>579.13163985069</c:v>
                </c:pt>
                <c:pt idx="46888">
                  <c:v>635.8578960420188</c:v>
                </c:pt>
                <c:pt idx="46889">
                  <c:v>638.90464797135</c:v>
                </c:pt>
                <c:pt idx="46890">
                  <c:v>641.0100048045389</c:v>
                </c:pt>
                <c:pt idx="46891">
                  <c:v>645.0467650890494</c:v>
                </c:pt>
                <c:pt idx="46892">
                  <c:v>657.41459890907</c:v>
                </c:pt>
                <c:pt idx="46893">
                  <c:v>697.19470115682</c:v>
                </c:pt>
                <c:pt idx="46894">
                  <c:v>731.53183850551</c:v>
                </c:pt>
                <c:pt idx="46895">
                  <c:v>717.3175047323894</c:v>
                </c:pt>
                <c:pt idx="46896">
                  <c:v>721.6491693552994</c:v>
                </c:pt>
                <c:pt idx="46897">
                  <c:v>721.46774146649</c:v>
                </c:pt>
                <c:pt idx="46898">
                  <c:v>724.4484483917901</c:v>
                </c:pt>
                <c:pt idx="46899">
                  <c:v>727.28294934274</c:v>
                </c:pt>
                <c:pt idx="46900">
                  <c:v>726.6167577847187</c:v>
                </c:pt>
                <c:pt idx="46901">
                  <c:v>724.84827018737</c:v>
                </c:pt>
                <c:pt idx="46902">
                  <c:v>723.5911959149394</c:v>
                </c:pt>
                <c:pt idx="46903">
                  <c:v>724.74669724704</c:v>
                </c:pt>
                <c:pt idx="46904">
                  <c:v>715.79910242275</c:v>
                </c:pt>
                <c:pt idx="46905">
                  <c:v>706.67827042563</c:v>
                </c:pt>
                <c:pt idx="46906">
                  <c:v>688.0230113300901</c:v>
                </c:pt>
                <c:pt idx="46907">
                  <c:v>667.49777997951</c:v>
                </c:pt>
                <c:pt idx="46908">
                  <c:v>648.56405326866</c:v>
                </c:pt>
                <c:pt idx="46909">
                  <c:v>644.6420199133694</c:v>
                </c:pt>
                <c:pt idx="46910">
                  <c:v>643.00885700738</c:v>
                </c:pt>
                <c:pt idx="46911">
                  <c:v>641.48132393635</c:v>
                </c:pt>
                <c:pt idx="46912">
                  <c:v>641.5020468979887</c:v>
                </c:pt>
                <c:pt idx="46913">
                  <c:v>645.9540100229789</c:v>
                </c:pt>
                <c:pt idx="46914">
                  <c:v>645.3161013795</c:v>
                </c:pt>
                <c:pt idx="46916">
                  <c:v>639.6884111023201</c:v>
                </c:pt>
                <c:pt idx="46917">
                  <c:v>643.73718683119</c:v>
                </c:pt>
                <c:pt idx="46918">
                  <c:v>642.4531847660201</c:v>
                </c:pt>
                <c:pt idx="46919">
                  <c:v>645.171937242151</c:v>
                </c:pt>
                <c:pt idx="46920">
                  <c:v>645.00548799039</c:v>
                </c:pt>
                <c:pt idx="46921">
                  <c:v>643.9267338421</c:v>
                </c:pt>
                <c:pt idx="46922">
                  <c:v>648.31287771658</c:v>
                </c:pt>
                <c:pt idx="46923">
                  <c:v>643.34938436688</c:v>
                </c:pt>
                <c:pt idx="46924">
                  <c:v>642.85238146964</c:v>
                </c:pt>
                <c:pt idx="46925">
                  <c:v>644.9501014117787</c:v>
                </c:pt>
                <c:pt idx="46926">
                  <c:v>646.67401341365</c:v>
                </c:pt>
                <c:pt idx="46927">
                  <c:v>646.22029654254</c:v>
                </c:pt>
                <c:pt idx="46928">
                  <c:v>645.72656232735</c:v>
                </c:pt>
                <c:pt idx="46929">
                  <c:v>578.2801093391</c:v>
                </c:pt>
                <c:pt idx="46930">
                  <c:v>398.1398831260001</c:v>
                </c:pt>
                <c:pt idx="46931">
                  <c:v>396.51816292983</c:v>
                </c:pt>
                <c:pt idx="46932">
                  <c:v>379.45566543598</c:v>
                </c:pt>
                <c:pt idx="46933">
                  <c:v>366.6688012524399</c:v>
                </c:pt>
                <c:pt idx="46934">
                  <c:v>355.2214270070396</c:v>
                </c:pt>
                <c:pt idx="46935">
                  <c:v>333.6446741794703</c:v>
                </c:pt>
                <c:pt idx="46992">
                  <c:v>319.12622641004</c:v>
                </c:pt>
                <c:pt idx="46993">
                  <c:v>321.6692799869899</c:v>
                </c:pt>
                <c:pt idx="46994">
                  <c:v>326.78700037679</c:v>
                </c:pt>
                <c:pt idx="46995">
                  <c:v>363.99900474946</c:v>
                </c:pt>
                <c:pt idx="46996">
                  <c:v>374.37477531807</c:v>
                </c:pt>
                <c:pt idx="46997">
                  <c:v>529.43051834832</c:v>
                </c:pt>
                <c:pt idx="46999">
                  <c:v>574.68460780485</c:v>
                </c:pt>
                <c:pt idx="47000">
                  <c:v>594.0377755849801</c:v>
                </c:pt>
                <c:pt idx="47001">
                  <c:v>605.6811040465</c:v>
                </c:pt>
                <c:pt idx="47002">
                  <c:v>596.06556353232</c:v>
                </c:pt>
                <c:pt idx="47003">
                  <c:v>578.77800126345</c:v>
                </c:pt>
                <c:pt idx="47004">
                  <c:v>583.87497369403</c:v>
                </c:pt>
                <c:pt idx="47006">
                  <c:v>592.79977815301</c:v>
                </c:pt>
                <c:pt idx="47007">
                  <c:v>592.73144006193</c:v>
                </c:pt>
                <c:pt idx="47008">
                  <c:v>593.0167894244</c:v>
                </c:pt>
                <c:pt idx="47009">
                  <c:v>594.9659827696701</c:v>
                </c:pt>
                <c:pt idx="47010">
                  <c:v>597.1913038754001</c:v>
                </c:pt>
                <c:pt idx="47011">
                  <c:v>602.4971811559487</c:v>
                </c:pt>
                <c:pt idx="47012">
                  <c:v>613.58360877835</c:v>
                </c:pt>
                <c:pt idx="47013">
                  <c:v>618.3298681590201</c:v>
                </c:pt>
                <c:pt idx="47014">
                  <c:v>625.9655553656601</c:v>
                </c:pt>
                <c:pt idx="47015">
                  <c:v>628.4010395824189</c:v>
                </c:pt>
                <c:pt idx="47016">
                  <c:v>631.1415185037089</c:v>
                </c:pt>
                <c:pt idx="47017">
                  <c:v>634.53210595102</c:v>
                </c:pt>
                <c:pt idx="47018">
                  <c:v>634.1976275269001</c:v>
                </c:pt>
                <c:pt idx="47019">
                  <c:v>627.3148183934483</c:v>
                </c:pt>
                <c:pt idx="47020">
                  <c:v>621.87788974217</c:v>
                </c:pt>
                <c:pt idx="47021">
                  <c:v>616.80384431788</c:v>
                </c:pt>
                <c:pt idx="47022">
                  <c:v>617.15287950583</c:v>
                </c:pt>
                <c:pt idx="47023">
                  <c:v>618.49971061374</c:v>
                </c:pt>
                <c:pt idx="47024">
                  <c:v>617.59297524218</c:v>
                </c:pt>
                <c:pt idx="47025">
                  <c:v>619.60708282626</c:v>
                </c:pt>
                <c:pt idx="47027">
                  <c:v>634.9498176727001</c:v>
                </c:pt>
                <c:pt idx="47028">
                  <c:v>641.4255597818284</c:v>
                </c:pt>
                <c:pt idx="47029">
                  <c:v>644.18387187333</c:v>
                </c:pt>
                <c:pt idx="47030">
                  <c:v>644.61103521607</c:v>
                </c:pt>
                <c:pt idx="47031">
                  <c:v>644.8512670796794</c:v>
                </c:pt>
                <c:pt idx="47032">
                  <c:v>656.3396295630088</c:v>
                </c:pt>
                <c:pt idx="47033">
                  <c:v>693.3865548555387</c:v>
                </c:pt>
                <c:pt idx="47034">
                  <c:v>733.66395134122</c:v>
                </c:pt>
                <c:pt idx="47036">
                  <c:v>717.8222870924275</c:v>
                </c:pt>
                <c:pt idx="47037">
                  <c:v>718.7212299667301</c:v>
                </c:pt>
                <c:pt idx="47038">
                  <c:v>721.0440834662605</c:v>
                </c:pt>
                <c:pt idx="47039">
                  <c:v>722.24653706498</c:v>
                </c:pt>
                <c:pt idx="47040">
                  <c:v>725.44458767603</c:v>
                </c:pt>
                <c:pt idx="47041">
                  <c:v>725.87877668077</c:v>
                </c:pt>
                <c:pt idx="47042">
                  <c:v>725.82478944844</c:v>
                </c:pt>
                <c:pt idx="47043">
                  <c:v>724.98394763853</c:v>
                </c:pt>
                <c:pt idx="47044">
                  <c:v>726.74772726117</c:v>
                </c:pt>
                <c:pt idx="47045">
                  <c:v>724.45834753391</c:v>
                </c:pt>
                <c:pt idx="47046">
                  <c:v>719.34644869768</c:v>
                </c:pt>
                <c:pt idx="47047">
                  <c:v>717.4808035209101</c:v>
                </c:pt>
                <c:pt idx="47048">
                  <c:v>715.29616107202</c:v>
                </c:pt>
                <c:pt idx="47049">
                  <c:v>714.2460226979894</c:v>
                </c:pt>
                <c:pt idx="47050">
                  <c:v>715.0406257992079</c:v>
                </c:pt>
                <c:pt idx="47051">
                  <c:v>714.151473558371</c:v>
                </c:pt>
                <c:pt idx="47052">
                  <c:v>715.2004575151805</c:v>
                </c:pt>
                <c:pt idx="47053">
                  <c:v>712.1206043504401</c:v>
                </c:pt>
                <c:pt idx="47056">
                  <c:v>677.46008596427</c:v>
                </c:pt>
                <c:pt idx="47057">
                  <c:v>654.68998833237</c:v>
                </c:pt>
                <c:pt idx="47058">
                  <c:v>437.74449219521</c:v>
                </c:pt>
                <c:pt idx="47162">
                  <c:v>399.4675139293996</c:v>
                </c:pt>
                <c:pt idx="47163">
                  <c:v>395.8737829074996</c:v>
                </c:pt>
                <c:pt idx="47164">
                  <c:v>639.8926748277494</c:v>
                </c:pt>
                <c:pt idx="47165">
                  <c:v>638.1422276180389</c:v>
                </c:pt>
                <c:pt idx="47166">
                  <c:v>636.7240682679001</c:v>
                </c:pt>
                <c:pt idx="47167">
                  <c:v>636.7030600436</c:v>
                </c:pt>
                <c:pt idx="47168">
                  <c:v>641.3589011526001</c:v>
                </c:pt>
                <c:pt idx="47170">
                  <c:v>639.55650845218</c:v>
                </c:pt>
                <c:pt idx="47172">
                  <c:v>639.6020766849088</c:v>
                </c:pt>
                <c:pt idx="47173">
                  <c:v>644.04802357786</c:v>
                </c:pt>
                <c:pt idx="47174">
                  <c:v>639.48288215388</c:v>
                </c:pt>
                <c:pt idx="47175">
                  <c:v>637.58416269017</c:v>
                </c:pt>
                <c:pt idx="47176">
                  <c:v>641.8184366926</c:v>
                </c:pt>
                <c:pt idx="47177">
                  <c:v>641.8832819392401</c:v>
                </c:pt>
                <c:pt idx="47179">
                  <c:v>641.79830474558</c:v>
                </c:pt>
                <c:pt idx="47181">
                  <c:v>639.24237763343</c:v>
                </c:pt>
                <c:pt idx="47182">
                  <c:v>643.5425592918789</c:v>
                </c:pt>
                <c:pt idx="47183">
                  <c:v>642.21658656719</c:v>
                </c:pt>
                <c:pt idx="47185">
                  <c:v>641.8381619642394</c:v>
                </c:pt>
                <c:pt idx="47186">
                  <c:v>636.96375749638</c:v>
                </c:pt>
                <c:pt idx="47187">
                  <c:v>635.5326975014187</c:v>
                </c:pt>
                <c:pt idx="47189">
                  <c:v>638.8829560320494</c:v>
                </c:pt>
                <c:pt idx="47190">
                  <c:v>639.4541952057589</c:v>
                </c:pt>
                <c:pt idx="47191">
                  <c:v>641.68572274731</c:v>
                </c:pt>
                <c:pt idx="47192">
                  <c:v>641.34309594869</c:v>
                </c:pt>
                <c:pt idx="47193">
                  <c:v>644.8772389452494</c:v>
                </c:pt>
                <c:pt idx="47194">
                  <c:v>644.02023297837</c:v>
                </c:pt>
                <c:pt idx="47195">
                  <c:v>635.7078067170701</c:v>
                </c:pt>
                <c:pt idx="47196">
                  <c:v>637.49982513021</c:v>
                </c:pt>
                <c:pt idx="47197">
                  <c:v>638.13822423489</c:v>
                </c:pt>
                <c:pt idx="47198">
                  <c:v>637.14982534604</c:v>
                </c:pt>
                <c:pt idx="47200">
                  <c:v>639.3342973902583</c:v>
                </c:pt>
                <c:pt idx="47201">
                  <c:v>637.61663810655</c:v>
                </c:pt>
                <c:pt idx="47202">
                  <c:v>641.68637617741</c:v>
                </c:pt>
                <c:pt idx="47203">
                  <c:v>638.9457423259701</c:v>
                </c:pt>
                <c:pt idx="47204">
                  <c:v>635.97207575296</c:v>
                </c:pt>
                <c:pt idx="47205">
                  <c:v>636.5483244047389</c:v>
                </c:pt>
                <c:pt idx="47206">
                  <c:v>633.3527143724589</c:v>
                </c:pt>
                <c:pt idx="47207">
                  <c:v>637.3951971153789</c:v>
                </c:pt>
                <c:pt idx="47208">
                  <c:v>636.93096421878</c:v>
                </c:pt>
                <c:pt idx="47209">
                  <c:v>635.77663011052</c:v>
                </c:pt>
                <c:pt idx="47210">
                  <c:v>639.70737946072</c:v>
                </c:pt>
                <c:pt idx="47211">
                  <c:v>636.99736799018</c:v>
                </c:pt>
                <c:pt idx="47212">
                  <c:v>634.1034777387</c:v>
                </c:pt>
                <c:pt idx="47213">
                  <c:v>637.2391370939289</c:v>
                </c:pt>
                <c:pt idx="47214">
                  <c:v>636.3670534308386</c:v>
                </c:pt>
                <c:pt idx="47216">
                  <c:v>635.12174710011</c:v>
                </c:pt>
                <c:pt idx="47217">
                  <c:v>634.8310182147987</c:v>
                </c:pt>
                <c:pt idx="47218">
                  <c:v>639.43194586731</c:v>
                </c:pt>
                <c:pt idx="47219">
                  <c:v>635.21930372715</c:v>
                </c:pt>
                <c:pt idx="47220">
                  <c:v>633.86895963184</c:v>
                </c:pt>
                <c:pt idx="47221">
                  <c:v>638.17534764718</c:v>
                </c:pt>
                <c:pt idx="47222">
                  <c:v>636.91741157921</c:v>
                </c:pt>
                <c:pt idx="47223">
                  <c:v>636.59820862581</c:v>
                </c:pt>
                <c:pt idx="47224">
                  <c:v>641.4112804936088</c:v>
                </c:pt>
                <c:pt idx="47225">
                  <c:v>638.25445377626</c:v>
                </c:pt>
                <c:pt idx="47226">
                  <c:v>634.4620495104894</c:v>
                </c:pt>
                <c:pt idx="47227">
                  <c:v>635.82663053437</c:v>
                </c:pt>
                <c:pt idx="47228">
                  <c:v>634.8250850888401</c:v>
                </c:pt>
                <c:pt idx="47229">
                  <c:v>638.76951830735</c:v>
                </c:pt>
                <c:pt idx="47230">
                  <c:v>637.23193056511</c:v>
                </c:pt>
                <c:pt idx="47231">
                  <c:v>636.32856023288</c:v>
                </c:pt>
                <c:pt idx="47232">
                  <c:v>641.3812620408294</c:v>
                </c:pt>
                <c:pt idx="47235">
                  <c:v>641.4660687590389</c:v>
                </c:pt>
                <c:pt idx="47236">
                  <c:v>636.0659446682901</c:v>
                </c:pt>
                <c:pt idx="47237">
                  <c:v>634.74418946346</c:v>
                </c:pt>
                <c:pt idx="47238">
                  <c:v>638.05383284629</c:v>
                </c:pt>
                <c:pt idx="47239">
                  <c:v>637.28021244898</c:v>
                </c:pt>
                <c:pt idx="47240">
                  <c:v>628.54078665049</c:v>
                </c:pt>
                <c:pt idx="47241">
                  <c:v>599.49920709624</c:v>
                </c:pt>
                <c:pt idx="47242">
                  <c:v>598.80200244653</c:v>
                </c:pt>
                <c:pt idx="47243">
                  <c:v>597.5192440179201</c:v>
                </c:pt>
                <c:pt idx="47244">
                  <c:v>584.91368983728</c:v>
                </c:pt>
                <c:pt idx="47245">
                  <c:v>328.46793110954</c:v>
                </c:pt>
                <c:pt idx="47278">
                  <c:v>298.9988383818791</c:v>
                </c:pt>
                <c:pt idx="47280">
                  <c:v>657.56213607813</c:v>
                </c:pt>
                <c:pt idx="47281">
                  <c:v>652.59136487559</c:v>
                </c:pt>
                <c:pt idx="47282">
                  <c:v>697.36968761858</c:v>
                </c:pt>
                <c:pt idx="47283">
                  <c:v>705.6451294322586</c:v>
                </c:pt>
                <c:pt idx="47284">
                  <c:v>705.3229508362389</c:v>
                </c:pt>
                <c:pt idx="47285">
                  <c:v>705.4083217809789</c:v>
                </c:pt>
                <c:pt idx="47286">
                  <c:v>705.70777677573</c:v>
                </c:pt>
                <c:pt idx="47287">
                  <c:v>709.52416927632</c:v>
                </c:pt>
                <c:pt idx="47288">
                  <c:v>709.73175102788</c:v>
                </c:pt>
                <c:pt idx="47289">
                  <c:v>707.3125162948783</c:v>
                </c:pt>
                <c:pt idx="47290">
                  <c:v>706.95492621007</c:v>
                </c:pt>
                <c:pt idx="47292">
                  <c:v>714.62402726424</c:v>
                </c:pt>
                <c:pt idx="47293">
                  <c:v>718.14368444289</c:v>
                </c:pt>
                <c:pt idx="47294">
                  <c:v>718.8100204315389</c:v>
                </c:pt>
                <c:pt idx="47295">
                  <c:v>717.2106525507</c:v>
                </c:pt>
                <c:pt idx="47296">
                  <c:v>727.1670798952377</c:v>
                </c:pt>
                <c:pt idx="47297">
                  <c:v>719.3091339019094</c:v>
                </c:pt>
                <c:pt idx="47298">
                  <c:v>706.0835779925905</c:v>
                </c:pt>
                <c:pt idx="47300">
                  <c:v>692.72796992418</c:v>
                </c:pt>
                <c:pt idx="47301">
                  <c:v>686.3939300414302</c:v>
                </c:pt>
                <c:pt idx="47302">
                  <c:v>681.30883476426</c:v>
                </c:pt>
                <c:pt idx="47303">
                  <c:v>682.9099212371705</c:v>
                </c:pt>
                <c:pt idx="47304">
                  <c:v>684.0092370787</c:v>
                </c:pt>
                <c:pt idx="47305">
                  <c:v>687.77510360028</c:v>
                </c:pt>
                <c:pt idx="47306">
                  <c:v>685.3748549658705</c:v>
                </c:pt>
                <c:pt idx="47307">
                  <c:v>682.7484898809694</c:v>
                </c:pt>
                <c:pt idx="47308">
                  <c:v>681.6196988358294</c:v>
                </c:pt>
                <c:pt idx="47309">
                  <c:v>674.30319242626</c:v>
                </c:pt>
                <c:pt idx="47310">
                  <c:v>651.4102221548887</c:v>
                </c:pt>
                <c:pt idx="47311">
                  <c:v>639.58897089898</c:v>
                </c:pt>
                <c:pt idx="47312">
                  <c:v>637.41799775519</c:v>
                </c:pt>
                <c:pt idx="47313">
                  <c:v>636.2452501428999</c:v>
                </c:pt>
                <c:pt idx="47314">
                  <c:v>635.9149279010601</c:v>
                </c:pt>
                <c:pt idx="47316">
                  <c:v>639.1963624843999</c:v>
                </c:pt>
                <c:pt idx="47317">
                  <c:v>635.8497068161701</c:v>
                </c:pt>
                <c:pt idx="47318">
                  <c:v>631.77469028577</c:v>
                </c:pt>
                <c:pt idx="47319">
                  <c:v>631.225519537</c:v>
                </c:pt>
                <c:pt idx="47321">
                  <c:v>635.34337154515</c:v>
                </c:pt>
                <c:pt idx="47322">
                  <c:v>635.5387048994194</c:v>
                </c:pt>
                <c:pt idx="47323">
                  <c:v>635.27429999991</c:v>
                </c:pt>
                <c:pt idx="47324">
                  <c:v>635.3501660507686</c:v>
                </c:pt>
                <c:pt idx="47325">
                  <c:v>634.72072576583</c:v>
                </c:pt>
                <c:pt idx="47326">
                  <c:v>634.5172069871201</c:v>
                </c:pt>
                <c:pt idx="47328">
                  <c:v>635.73388565354</c:v>
                </c:pt>
                <c:pt idx="47329">
                  <c:v>635.23801202495</c:v>
                </c:pt>
                <c:pt idx="47330">
                  <c:v>635.41044927418</c:v>
                </c:pt>
                <c:pt idx="47331">
                  <c:v>635.3395549419794</c:v>
                </c:pt>
                <c:pt idx="47332">
                  <c:v>635.25868330923</c:v>
                </c:pt>
                <c:pt idx="47333">
                  <c:v>634.51695592106</c:v>
                </c:pt>
                <c:pt idx="47334">
                  <c:v>634.07191902643</c:v>
                </c:pt>
                <c:pt idx="47335">
                  <c:v>638.97090574764</c:v>
                </c:pt>
                <c:pt idx="47336">
                  <c:v>634.4569777366401</c:v>
                </c:pt>
                <c:pt idx="47337">
                  <c:v>634.26165554692</c:v>
                </c:pt>
                <c:pt idx="47338">
                  <c:v>633.89730953174</c:v>
                </c:pt>
                <c:pt idx="47339">
                  <c:v>633.0578514237083</c:v>
                </c:pt>
                <c:pt idx="47340">
                  <c:v>633.3615044172286</c:v>
                </c:pt>
                <c:pt idx="47341">
                  <c:v>633.2870118802588</c:v>
                </c:pt>
                <c:pt idx="47342">
                  <c:v>658.5680537831901</c:v>
                </c:pt>
                <c:pt idx="47343">
                  <c:v>701.5385287914985</c:v>
                </c:pt>
                <c:pt idx="47344">
                  <c:v>719.4346669215089</c:v>
                </c:pt>
                <c:pt idx="47345">
                  <c:v>691.9419264998783</c:v>
                </c:pt>
                <c:pt idx="47346">
                  <c:v>639.5792268644587</c:v>
                </c:pt>
                <c:pt idx="47347">
                  <c:v>576.69718143907</c:v>
                </c:pt>
                <c:pt idx="47348">
                  <c:v>347.3346224273799</c:v>
                </c:pt>
                <c:pt idx="47609">
                  <c:v>349.23414117294</c:v>
                </c:pt>
                <c:pt idx="47610">
                  <c:v>582.9758593024401</c:v>
                </c:pt>
                <c:pt idx="47612">
                  <c:v>615.4069238562494</c:v>
                </c:pt>
                <c:pt idx="47613">
                  <c:v>612.88681456048</c:v>
                </c:pt>
                <c:pt idx="47614">
                  <c:v>627.00676971314</c:v>
                </c:pt>
                <c:pt idx="47615">
                  <c:v>626.92343482614</c:v>
                </c:pt>
                <c:pt idx="47617">
                  <c:v>628.9394502506</c:v>
                </c:pt>
                <c:pt idx="47618">
                  <c:v>628.0473677951684</c:v>
                </c:pt>
                <c:pt idx="47619">
                  <c:v>631.82738326167</c:v>
                </c:pt>
                <c:pt idx="47621">
                  <c:v>629.23871791496</c:v>
                </c:pt>
                <c:pt idx="47622">
                  <c:v>633.54098224077</c:v>
                </c:pt>
                <c:pt idx="47623">
                  <c:v>631.6001365237601</c:v>
                </c:pt>
                <c:pt idx="47624">
                  <c:v>631.5217661586701</c:v>
                </c:pt>
                <c:pt idx="47625">
                  <c:v>636.11572995237</c:v>
                </c:pt>
                <c:pt idx="47626">
                  <c:v>632.77471044795</c:v>
                </c:pt>
                <c:pt idx="47627">
                  <c:v>637.8142500148994</c:v>
                </c:pt>
                <c:pt idx="47629">
                  <c:v>682.00558070994</c:v>
                </c:pt>
                <c:pt idx="47630">
                  <c:v>691.2210897834387</c:v>
                </c:pt>
                <c:pt idx="47631">
                  <c:v>704.87317070532</c:v>
                </c:pt>
                <c:pt idx="47632">
                  <c:v>717.54480058276</c:v>
                </c:pt>
                <c:pt idx="47633">
                  <c:v>718.91547539439</c:v>
                </c:pt>
                <c:pt idx="47634">
                  <c:v>713.13939575327</c:v>
                </c:pt>
                <c:pt idx="47636">
                  <c:v>712.75780765425</c:v>
                </c:pt>
                <c:pt idx="47637">
                  <c:v>721.58583231065</c:v>
                </c:pt>
                <c:pt idx="47638">
                  <c:v>719.2514582058</c:v>
                </c:pt>
                <c:pt idx="47639">
                  <c:v>717.946123804427</c:v>
                </c:pt>
                <c:pt idx="47640">
                  <c:v>719.8093851847188</c:v>
                </c:pt>
                <c:pt idx="47641">
                  <c:v>717.12030604633</c:v>
                </c:pt>
                <c:pt idx="47642">
                  <c:v>708.3177331484301</c:v>
                </c:pt>
                <c:pt idx="47643">
                  <c:v>712.49811328313</c:v>
                </c:pt>
                <c:pt idx="47644">
                  <c:v>715.76751706868</c:v>
                </c:pt>
                <c:pt idx="47645">
                  <c:v>715.8422972514888</c:v>
                </c:pt>
                <c:pt idx="47646">
                  <c:v>717.3175365955988</c:v>
                </c:pt>
                <c:pt idx="47647">
                  <c:v>715.0458421309</c:v>
                </c:pt>
                <c:pt idx="47648">
                  <c:v>715.71225535411</c:v>
                </c:pt>
                <c:pt idx="47649">
                  <c:v>717.42773455045</c:v>
                </c:pt>
                <c:pt idx="47651">
                  <c:v>704.0864490036</c:v>
                </c:pt>
                <c:pt idx="47653">
                  <c:v>697.98817340657</c:v>
                </c:pt>
                <c:pt idx="47654">
                  <c:v>701.56399673463</c:v>
                </c:pt>
                <c:pt idx="47656">
                  <c:v>698.18105950426</c:v>
                </c:pt>
                <c:pt idx="47657">
                  <c:v>701.83632104632</c:v>
                </c:pt>
                <c:pt idx="47660">
                  <c:v>703.6209070319901</c:v>
                </c:pt>
                <c:pt idx="47661">
                  <c:v>703.3879411870594</c:v>
                </c:pt>
                <c:pt idx="47662">
                  <c:v>703.4541069242089</c:v>
                </c:pt>
                <c:pt idx="47663">
                  <c:v>708.82608026055</c:v>
                </c:pt>
                <c:pt idx="47664">
                  <c:v>708.4976706068301</c:v>
                </c:pt>
                <c:pt idx="47665">
                  <c:v>704.18887388041</c:v>
                </c:pt>
                <c:pt idx="47667">
                  <c:v>713.63647555226</c:v>
                </c:pt>
                <c:pt idx="47668">
                  <c:v>704.25193667704</c:v>
                </c:pt>
                <c:pt idx="47669">
                  <c:v>666.4760343323805</c:v>
                </c:pt>
                <c:pt idx="47670">
                  <c:v>637.78485013207</c:v>
                </c:pt>
                <c:pt idx="47672">
                  <c:v>629.1425699714994</c:v>
                </c:pt>
                <c:pt idx="47673">
                  <c:v>633.412240754408</c:v>
                </c:pt>
                <c:pt idx="47674">
                  <c:v>632.66171775652</c:v>
                </c:pt>
                <c:pt idx="47675">
                  <c:v>628.18828409718</c:v>
                </c:pt>
                <c:pt idx="47676">
                  <c:v>625.22920521995</c:v>
                </c:pt>
                <c:pt idx="47677">
                  <c:v>628.38825040081</c:v>
                </c:pt>
                <c:pt idx="47750">
                  <c:v>431.95570446596</c:v>
                </c:pt>
                <c:pt idx="47752">
                  <c:v>632.89376540111</c:v>
                </c:pt>
                <c:pt idx="47753">
                  <c:v>633.20895577112</c:v>
                </c:pt>
                <c:pt idx="47754">
                  <c:v>632.5045906819494</c:v>
                </c:pt>
                <c:pt idx="47755">
                  <c:v>637.1321328252988</c:v>
                </c:pt>
                <c:pt idx="47756">
                  <c:v>637.0368077930989</c:v>
                </c:pt>
                <c:pt idx="47757">
                  <c:v>636.71280644462</c:v>
                </c:pt>
                <c:pt idx="47758">
                  <c:v>635.9267174439889</c:v>
                </c:pt>
                <c:pt idx="47759">
                  <c:v>635.8096567232787</c:v>
                </c:pt>
                <c:pt idx="47760">
                  <c:v>632.64064959644</c:v>
                </c:pt>
                <c:pt idx="47761">
                  <c:v>636.41920974619</c:v>
                </c:pt>
                <c:pt idx="47762">
                  <c:v>631.53827069927</c:v>
                </c:pt>
                <c:pt idx="47765">
                  <c:v>628.40685146829</c:v>
                </c:pt>
                <c:pt idx="47766">
                  <c:v>607.42646552946</c:v>
                </c:pt>
                <c:pt idx="47767">
                  <c:v>448.351094457119</c:v>
                </c:pt>
                <c:pt idx="47768">
                  <c:v>353.09205705912</c:v>
                </c:pt>
                <c:pt idx="47958">
                  <c:v>334.12937948056</c:v>
                </c:pt>
                <c:pt idx="47959">
                  <c:v>349.0332328225699</c:v>
                </c:pt>
                <c:pt idx="47960">
                  <c:v>366.5354495070299</c:v>
                </c:pt>
                <c:pt idx="47961">
                  <c:v>381.50797348873</c:v>
                </c:pt>
                <c:pt idx="47964">
                  <c:v>279.40968994996</c:v>
                </c:pt>
                <c:pt idx="47965">
                  <c:v>279.56947134699</c:v>
                </c:pt>
                <c:pt idx="47966">
                  <c:v>279.9085891042299</c:v>
                </c:pt>
                <c:pt idx="47967">
                  <c:v>281.0963910234099</c:v>
                </c:pt>
                <c:pt idx="47968">
                  <c:v>402.60321532989</c:v>
                </c:pt>
                <c:pt idx="47969">
                  <c:v>619.76040945051</c:v>
                </c:pt>
                <c:pt idx="47970">
                  <c:v>674.0667736360405</c:v>
                </c:pt>
                <c:pt idx="47971">
                  <c:v>721.0521858010283</c:v>
                </c:pt>
                <c:pt idx="47972">
                  <c:v>703.80378095307</c:v>
                </c:pt>
                <c:pt idx="47973">
                  <c:v>667.00157360072</c:v>
                </c:pt>
                <c:pt idx="47974">
                  <c:v>639.9650886227894</c:v>
                </c:pt>
                <c:pt idx="47975">
                  <c:v>636.62927711209</c:v>
                </c:pt>
                <c:pt idx="47976">
                  <c:v>636.66477063369</c:v>
                </c:pt>
                <c:pt idx="47978">
                  <c:v>636.60081972136</c:v>
                </c:pt>
                <c:pt idx="47979">
                  <c:v>637.78850083104</c:v>
                </c:pt>
                <c:pt idx="47980">
                  <c:v>637.7876147213101</c:v>
                </c:pt>
                <c:pt idx="47981">
                  <c:v>638.47446405431</c:v>
                </c:pt>
                <c:pt idx="47982">
                  <c:v>638.5961247555994</c:v>
                </c:pt>
                <c:pt idx="47983">
                  <c:v>638.80332633753</c:v>
                </c:pt>
                <c:pt idx="47984">
                  <c:v>393.398266767259</c:v>
                </c:pt>
                <c:pt idx="47999">
                  <c:v>0.0</c:v>
                </c:pt>
              </c:numCache>
            </c:numRef>
          </c:yVal>
          <c:smooth val="0"/>
        </c:ser>
        <c:ser>
          <c:idx val="6"/>
          <c:order val="1"/>
          <c:tx>
            <c:strRef>
              <c:f>'2_1_2014'!$X$1</c:f>
              <c:strCache>
                <c:ptCount val="1"/>
                <c:pt idx="0">
                  <c:v>East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2"/>
            <c:spPr>
              <a:solidFill>
                <a:schemeClr val="bg1"/>
              </a:solidFill>
              <a:ln>
                <a:noFill/>
              </a:ln>
            </c:spPr>
          </c:marker>
          <c:trendline>
            <c:name>East</c:name>
            <c:spPr>
              <a:ln w="15875">
                <a:solidFill>
                  <a:schemeClr val="accent2"/>
                </a:solidFill>
              </a:ln>
            </c:spPr>
            <c:trendlineType val="movingAvg"/>
            <c:period val="255"/>
            <c:dispRSqr val="0"/>
            <c:dispEq val="0"/>
          </c:trendline>
          <c:xVal>
            <c:numRef>
              <c:f>'2_1_2014'!$A$3:$A$48002</c:f>
              <c:numCache>
                <c:formatCode>General</c:formatCode>
                <c:ptCount val="48000"/>
                <c:pt idx="0">
                  <c:v>0.0</c:v>
                </c:pt>
                <c:pt idx="1">
                  <c:v>0.005</c:v>
                </c:pt>
                <c:pt idx="2">
                  <c:v>0.01</c:v>
                </c:pt>
                <c:pt idx="3">
                  <c:v>0.015</c:v>
                </c:pt>
                <c:pt idx="4">
                  <c:v>0.02</c:v>
                </c:pt>
                <c:pt idx="5">
                  <c:v>0.025</c:v>
                </c:pt>
                <c:pt idx="6">
                  <c:v>0.03</c:v>
                </c:pt>
                <c:pt idx="7">
                  <c:v>0.035</c:v>
                </c:pt>
                <c:pt idx="8">
                  <c:v>0.04</c:v>
                </c:pt>
                <c:pt idx="9">
                  <c:v>0.045</c:v>
                </c:pt>
                <c:pt idx="10">
                  <c:v>0.05</c:v>
                </c:pt>
                <c:pt idx="11">
                  <c:v>0.055</c:v>
                </c:pt>
                <c:pt idx="12">
                  <c:v>0.06</c:v>
                </c:pt>
                <c:pt idx="13">
                  <c:v>0.065</c:v>
                </c:pt>
                <c:pt idx="14">
                  <c:v>0.07</c:v>
                </c:pt>
                <c:pt idx="15">
                  <c:v>0.075</c:v>
                </c:pt>
                <c:pt idx="16">
                  <c:v>0.08</c:v>
                </c:pt>
                <c:pt idx="17">
                  <c:v>0.085</c:v>
                </c:pt>
                <c:pt idx="18">
                  <c:v>0.09</c:v>
                </c:pt>
                <c:pt idx="19">
                  <c:v>0.095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</c:v>
                </c:pt>
                <c:pt idx="28">
                  <c:v>0.14</c:v>
                </c:pt>
                <c:pt idx="29">
                  <c:v>0.145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</c:v>
                </c:pt>
                <c:pt idx="34">
                  <c:v>0.17</c:v>
                </c:pt>
                <c:pt idx="35">
                  <c:v>0.175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</c:v>
                </c:pt>
                <c:pt idx="40">
                  <c:v>0.2</c:v>
                </c:pt>
                <c:pt idx="41">
                  <c:v>0.205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</c:v>
                </c:pt>
                <c:pt idx="46">
                  <c:v>0.23</c:v>
                </c:pt>
                <c:pt idx="47">
                  <c:v>0.235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</c:v>
                </c:pt>
                <c:pt idx="54">
                  <c:v>0.27</c:v>
                </c:pt>
                <c:pt idx="55">
                  <c:v>0.275</c:v>
                </c:pt>
                <c:pt idx="56">
                  <c:v>0.28</c:v>
                </c:pt>
                <c:pt idx="57">
                  <c:v>0.285</c:v>
                </c:pt>
                <c:pt idx="58">
                  <c:v>0.29</c:v>
                </c:pt>
                <c:pt idx="59">
                  <c:v>0.295</c:v>
                </c:pt>
                <c:pt idx="60">
                  <c:v>0.3</c:v>
                </c:pt>
                <c:pt idx="61">
                  <c:v>0.305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</c:v>
                </c:pt>
                <c:pt idx="66">
                  <c:v>0.33</c:v>
                </c:pt>
                <c:pt idx="67">
                  <c:v>0.335</c:v>
                </c:pt>
                <c:pt idx="68">
                  <c:v>0.34</c:v>
                </c:pt>
                <c:pt idx="69">
                  <c:v>0.345</c:v>
                </c:pt>
                <c:pt idx="70">
                  <c:v>0.35</c:v>
                </c:pt>
                <c:pt idx="71">
                  <c:v>0.355</c:v>
                </c:pt>
                <c:pt idx="72">
                  <c:v>0.36</c:v>
                </c:pt>
                <c:pt idx="73">
                  <c:v>0.365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</c:v>
                </c:pt>
                <c:pt idx="78">
                  <c:v>0.39</c:v>
                </c:pt>
                <c:pt idx="79">
                  <c:v>0.395</c:v>
                </c:pt>
                <c:pt idx="80">
                  <c:v>0.4</c:v>
                </c:pt>
                <c:pt idx="81">
                  <c:v>0.405</c:v>
                </c:pt>
                <c:pt idx="82">
                  <c:v>0.41</c:v>
                </c:pt>
                <c:pt idx="83">
                  <c:v>0.415</c:v>
                </c:pt>
                <c:pt idx="84">
                  <c:v>0.42</c:v>
                </c:pt>
                <c:pt idx="85">
                  <c:v>0.425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</c:v>
                </c:pt>
                <c:pt idx="90">
                  <c:v>0.45</c:v>
                </c:pt>
                <c:pt idx="91">
                  <c:v>0.455</c:v>
                </c:pt>
                <c:pt idx="92">
                  <c:v>0.46</c:v>
                </c:pt>
                <c:pt idx="93">
                  <c:v>0.465</c:v>
                </c:pt>
                <c:pt idx="94">
                  <c:v>0.47</c:v>
                </c:pt>
                <c:pt idx="95">
                  <c:v>0.475</c:v>
                </c:pt>
                <c:pt idx="96">
                  <c:v>0.48</c:v>
                </c:pt>
                <c:pt idx="97">
                  <c:v>0.485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</c:v>
                </c:pt>
                <c:pt idx="104">
                  <c:v>0.52</c:v>
                </c:pt>
                <c:pt idx="105">
                  <c:v>0.525</c:v>
                </c:pt>
                <c:pt idx="106">
                  <c:v>0.53</c:v>
                </c:pt>
                <c:pt idx="107">
                  <c:v>0.535</c:v>
                </c:pt>
                <c:pt idx="108">
                  <c:v>0.54</c:v>
                </c:pt>
                <c:pt idx="109">
                  <c:v>0.545</c:v>
                </c:pt>
                <c:pt idx="110">
                  <c:v>0.55</c:v>
                </c:pt>
                <c:pt idx="111">
                  <c:v>0.555</c:v>
                </c:pt>
                <c:pt idx="112">
                  <c:v>0.56</c:v>
                </c:pt>
                <c:pt idx="113">
                  <c:v>0.565</c:v>
                </c:pt>
                <c:pt idx="114">
                  <c:v>0.57</c:v>
                </c:pt>
                <c:pt idx="115">
                  <c:v>0.575000000000001</c:v>
                </c:pt>
                <c:pt idx="116">
                  <c:v>0.58</c:v>
                </c:pt>
                <c:pt idx="117">
                  <c:v>0.585000000000001</c:v>
                </c:pt>
                <c:pt idx="118">
                  <c:v>0.59</c:v>
                </c:pt>
                <c:pt idx="119">
                  <c:v>0.595000000000001</c:v>
                </c:pt>
                <c:pt idx="120">
                  <c:v>0.6</c:v>
                </c:pt>
                <c:pt idx="121">
                  <c:v>0.605</c:v>
                </c:pt>
                <c:pt idx="122">
                  <c:v>0.61</c:v>
                </c:pt>
                <c:pt idx="123">
                  <c:v>0.615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</c:v>
                </c:pt>
                <c:pt idx="128">
                  <c:v>0.640000000000001</c:v>
                </c:pt>
                <c:pt idx="129">
                  <c:v>0.645000000000001</c:v>
                </c:pt>
                <c:pt idx="130">
                  <c:v>0.650000000000001</c:v>
                </c:pt>
                <c:pt idx="131">
                  <c:v>0.655000000000001</c:v>
                </c:pt>
                <c:pt idx="132">
                  <c:v>0.660000000000001</c:v>
                </c:pt>
                <c:pt idx="133">
                  <c:v>0.665000000000001</c:v>
                </c:pt>
                <c:pt idx="134">
                  <c:v>0.670000000000001</c:v>
                </c:pt>
                <c:pt idx="135">
                  <c:v>0.675000000000001</c:v>
                </c:pt>
                <c:pt idx="136">
                  <c:v>0.680000000000001</c:v>
                </c:pt>
                <c:pt idx="137">
                  <c:v>0.685000000000001</c:v>
                </c:pt>
                <c:pt idx="138">
                  <c:v>0.690000000000001</c:v>
                </c:pt>
                <c:pt idx="139">
                  <c:v>0.695000000000001</c:v>
                </c:pt>
                <c:pt idx="140">
                  <c:v>0.700000000000001</c:v>
                </c:pt>
                <c:pt idx="141">
                  <c:v>0.705000000000001</c:v>
                </c:pt>
                <c:pt idx="142">
                  <c:v>0.710000000000001</c:v>
                </c:pt>
                <c:pt idx="143">
                  <c:v>0.715000000000001</c:v>
                </c:pt>
                <c:pt idx="144">
                  <c:v>0.720000000000001</c:v>
                </c:pt>
                <c:pt idx="145">
                  <c:v>0.725000000000001</c:v>
                </c:pt>
                <c:pt idx="146">
                  <c:v>0.730000000000001</c:v>
                </c:pt>
                <c:pt idx="147">
                  <c:v>0.735000000000001</c:v>
                </c:pt>
                <c:pt idx="148">
                  <c:v>0.740000000000001</c:v>
                </c:pt>
                <c:pt idx="149">
                  <c:v>0.745000000000001</c:v>
                </c:pt>
                <c:pt idx="150">
                  <c:v>0.750000000000001</c:v>
                </c:pt>
                <c:pt idx="151">
                  <c:v>0.755000000000001</c:v>
                </c:pt>
                <c:pt idx="152">
                  <c:v>0.760000000000001</c:v>
                </c:pt>
                <c:pt idx="153">
                  <c:v>0.765000000000001</c:v>
                </c:pt>
                <c:pt idx="154">
                  <c:v>0.770000000000001</c:v>
                </c:pt>
                <c:pt idx="155">
                  <c:v>0.775000000000001</c:v>
                </c:pt>
                <c:pt idx="156">
                  <c:v>0.780000000000001</c:v>
                </c:pt>
                <c:pt idx="157">
                  <c:v>0.785000000000001</c:v>
                </c:pt>
                <c:pt idx="158">
                  <c:v>0.790000000000001</c:v>
                </c:pt>
                <c:pt idx="159">
                  <c:v>0.795000000000001</c:v>
                </c:pt>
                <c:pt idx="160">
                  <c:v>0.800000000000001</c:v>
                </c:pt>
                <c:pt idx="161">
                  <c:v>0.805000000000001</c:v>
                </c:pt>
                <c:pt idx="162">
                  <c:v>0.810000000000001</c:v>
                </c:pt>
                <c:pt idx="163">
                  <c:v>0.815000000000001</c:v>
                </c:pt>
                <c:pt idx="164">
                  <c:v>0.820000000000001</c:v>
                </c:pt>
                <c:pt idx="165">
                  <c:v>0.825000000000001</c:v>
                </c:pt>
                <c:pt idx="166">
                  <c:v>0.830000000000001</c:v>
                </c:pt>
                <c:pt idx="167">
                  <c:v>0.835000000000001</c:v>
                </c:pt>
                <c:pt idx="168">
                  <c:v>0.840000000000001</c:v>
                </c:pt>
                <c:pt idx="169">
                  <c:v>0.845000000000001</c:v>
                </c:pt>
                <c:pt idx="170">
                  <c:v>0.850000000000001</c:v>
                </c:pt>
                <c:pt idx="171">
                  <c:v>0.855000000000001</c:v>
                </c:pt>
                <c:pt idx="172">
                  <c:v>0.860000000000001</c:v>
                </c:pt>
                <c:pt idx="173">
                  <c:v>0.865000000000001</c:v>
                </c:pt>
                <c:pt idx="174">
                  <c:v>0.870000000000001</c:v>
                </c:pt>
                <c:pt idx="175">
                  <c:v>0.875000000000001</c:v>
                </c:pt>
                <c:pt idx="176">
                  <c:v>0.880000000000001</c:v>
                </c:pt>
                <c:pt idx="177">
                  <c:v>0.885000000000001</c:v>
                </c:pt>
                <c:pt idx="178">
                  <c:v>0.890000000000001</c:v>
                </c:pt>
                <c:pt idx="179">
                  <c:v>0.895000000000001</c:v>
                </c:pt>
                <c:pt idx="180">
                  <c:v>0.900000000000001</c:v>
                </c:pt>
                <c:pt idx="181">
                  <c:v>0.905000000000001</c:v>
                </c:pt>
                <c:pt idx="182">
                  <c:v>0.910000000000001</c:v>
                </c:pt>
                <c:pt idx="183">
                  <c:v>0.915000000000001</c:v>
                </c:pt>
                <c:pt idx="184">
                  <c:v>0.920000000000001</c:v>
                </c:pt>
                <c:pt idx="185">
                  <c:v>0.925000000000001</c:v>
                </c:pt>
                <c:pt idx="186">
                  <c:v>0.930000000000001</c:v>
                </c:pt>
                <c:pt idx="187">
                  <c:v>0.935000000000001</c:v>
                </c:pt>
                <c:pt idx="188">
                  <c:v>0.940000000000001</c:v>
                </c:pt>
                <c:pt idx="189">
                  <c:v>0.945000000000001</c:v>
                </c:pt>
                <c:pt idx="190">
                  <c:v>0.950000000000001</c:v>
                </c:pt>
                <c:pt idx="191">
                  <c:v>0.955000000000001</c:v>
                </c:pt>
                <c:pt idx="192">
                  <c:v>0.960000000000001</c:v>
                </c:pt>
                <c:pt idx="193">
                  <c:v>0.965000000000001</c:v>
                </c:pt>
                <c:pt idx="194">
                  <c:v>0.970000000000001</c:v>
                </c:pt>
                <c:pt idx="195">
                  <c:v>0.975000000000001</c:v>
                </c:pt>
                <c:pt idx="196">
                  <c:v>0.980000000000001</c:v>
                </c:pt>
                <c:pt idx="197">
                  <c:v>0.985000000000001</c:v>
                </c:pt>
                <c:pt idx="198">
                  <c:v>0.990000000000001</c:v>
                </c:pt>
                <c:pt idx="199">
                  <c:v>0.995000000000001</c:v>
                </c:pt>
                <c:pt idx="200">
                  <c:v>1.000000000000001</c:v>
                </c:pt>
                <c:pt idx="201">
                  <c:v>1.005000000000001</c:v>
                </c:pt>
                <c:pt idx="202">
                  <c:v>1.01</c:v>
                </c:pt>
                <c:pt idx="203">
                  <c:v>1.015</c:v>
                </c:pt>
                <c:pt idx="204">
                  <c:v>1.02</c:v>
                </c:pt>
                <c:pt idx="205">
                  <c:v>1.025</c:v>
                </c:pt>
                <c:pt idx="206">
                  <c:v>1.03</c:v>
                </c:pt>
                <c:pt idx="207">
                  <c:v>1.035</c:v>
                </c:pt>
                <c:pt idx="208">
                  <c:v>1.04</c:v>
                </c:pt>
                <c:pt idx="209">
                  <c:v>1.044999999999999</c:v>
                </c:pt>
                <c:pt idx="210">
                  <c:v>1.049999999999999</c:v>
                </c:pt>
                <c:pt idx="211">
                  <c:v>1.054999999999999</c:v>
                </c:pt>
                <c:pt idx="212">
                  <c:v>1.059999999999999</c:v>
                </c:pt>
                <c:pt idx="213">
                  <c:v>1.064999999999999</c:v>
                </c:pt>
                <c:pt idx="214">
                  <c:v>1.069999999999999</c:v>
                </c:pt>
                <c:pt idx="215">
                  <c:v>1.074999999999999</c:v>
                </c:pt>
                <c:pt idx="216">
                  <c:v>1.079999999999999</c:v>
                </c:pt>
                <c:pt idx="217">
                  <c:v>1.084999999999999</c:v>
                </c:pt>
                <c:pt idx="218">
                  <c:v>1.089999999999998</c:v>
                </c:pt>
                <c:pt idx="219">
                  <c:v>1.094999999999998</c:v>
                </c:pt>
                <c:pt idx="220">
                  <c:v>1.099999999999998</c:v>
                </c:pt>
                <c:pt idx="221">
                  <c:v>1.104999999999998</c:v>
                </c:pt>
                <c:pt idx="222">
                  <c:v>1.109999999999998</c:v>
                </c:pt>
                <c:pt idx="223">
                  <c:v>1.114999999999998</c:v>
                </c:pt>
                <c:pt idx="224">
                  <c:v>1.119999999999998</c:v>
                </c:pt>
                <c:pt idx="225">
                  <c:v>1.124999999999998</c:v>
                </c:pt>
                <c:pt idx="226">
                  <c:v>1.129999999999998</c:v>
                </c:pt>
                <c:pt idx="227">
                  <c:v>1.134999999999998</c:v>
                </c:pt>
                <c:pt idx="228">
                  <c:v>1.139999999999997</c:v>
                </c:pt>
                <c:pt idx="229">
                  <c:v>1.144999999999998</c:v>
                </c:pt>
                <c:pt idx="230">
                  <c:v>1.149999999999997</c:v>
                </c:pt>
                <c:pt idx="231">
                  <c:v>1.154999999999997</c:v>
                </c:pt>
                <c:pt idx="232">
                  <c:v>1.159999999999997</c:v>
                </c:pt>
                <c:pt idx="233">
                  <c:v>1.164999999999997</c:v>
                </c:pt>
                <c:pt idx="234">
                  <c:v>1.169999999999997</c:v>
                </c:pt>
                <c:pt idx="235">
                  <c:v>1.174999999999997</c:v>
                </c:pt>
                <c:pt idx="236">
                  <c:v>1.179999999999997</c:v>
                </c:pt>
                <c:pt idx="237">
                  <c:v>1.184999999999996</c:v>
                </c:pt>
                <c:pt idx="238">
                  <c:v>1.189999999999996</c:v>
                </c:pt>
                <c:pt idx="239">
                  <c:v>1.194999999999996</c:v>
                </c:pt>
                <c:pt idx="240">
                  <c:v>1.199999999999996</c:v>
                </c:pt>
                <c:pt idx="241">
                  <c:v>1.204999999999996</c:v>
                </c:pt>
                <c:pt idx="242">
                  <c:v>1.209999999999996</c:v>
                </c:pt>
                <c:pt idx="243">
                  <c:v>1.214999999999996</c:v>
                </c:pt>
                <c:pt idx="244">
                  <c:v>1.219999999999996</c:v>
                </c:pt>
                <c:pt idx="245">
                  <c:v>1.224999999999996</c:v>
                </c:pt>
                <c:pt idx="246">
                  <c:v>1.229999999999996</c:v>
                </c:pt>
                <c:pt idx="247">
                  <c:v>1.234999999999995</c:v>
                </c:pt>
                <c:pt idx="248">
                  <c:v>1.239999999999995</c:v>
                </c:pt>
                <c:pt idx="249">
                  <c:v>1.244999999999995</c:v>
                </c:pt>
                <c:pt idx="250">
                  <c:v>1.249999999999995</c:v>
                </c:pt>
                <c:pt idx="251">
                  <c:v>1.254999999999995</c:v>
                </c:pt>
                <c:pt idx="252">
                  <c:v>1.259999999999995</c:v>
                </c:pt>
                <c:pt idx="253">
                  <c:v>1.264999999999995</c:v>
                </c:pt>
                <c:pt idx="254">
                  <c:v>1.269999999999994</c:v>
                </c:pt>
                <c:pt idx="255">
                  <c:v>1.274999999999995</c:v>
                </c:pt>
                <c:pt idx="256">
                  <c:v>1.279999999999994</c:v>
                </c:pt>
                <c:pt idx="257">
                  <c:v>1.284999999999994</c:v>
                </c:pt>
                <c:pt idx="258">
                  <c:v>1.289999999999994</c:v>
                </c:pt>
                <c:pt idx="259">
                  <c:v>1.294999999999994</c:v>
                </c:pt>
                <c:pt idx="260">
                  <c:v>1.299999999999994</c:v>
                </c:pt>
                <c:pt idx="261">
                  <c:v>1.304999999999994</c:v>
                </c:pt>
                <c:pt idx="262">
                  <c:v>1.309999999999994</c:v>
                </c:pt>
                <c:pt idx="263">
                  <c:v>1.314999999999994</c:v>
                </c:pt>
                <c:pt idx="264">
                  <c:v>1.319999999999994</c:v>
                </c:pt>
                <c:pt idx="265">
                  <c:v>1.324999999999993</c:v>
                </c:pt>
                <c:pt idx="266">
                  <c:v>1.329999999999993</c:v>
                </c:pt>
                <c:pt idx="267">
                  <c:v>1.334999999999993</c:v>
                </c:pt>
                <c:pt idx="268">
                  <c:v>1.339999999999993</c:v>
                </c:pt>
                <c:pt idx="269">
                  <c:v>1.344999999999993</c:v>
                </c:pt>
                <c:pt idx="270">
                  <c:v>1.349999999999993</c:v>
                </c:pt>
                <c:pt idx="271">
                  <c:v>1.354999999999993</c:v>
                </c:pt>
                <c:pt idx="272">
                  <c:v>1.359999999999993</c:v>
                </c:pt>
                <c:pt idx="273">
                  <c:v>1.364999999999993</c:v>
                </c:pt>
                <c:pt idx="274">
                  <c:v>1.369999999999992</c:v>
                </c:pt>
                <c:pt idx="275">
                  <c:v>1.374999999999992</c:v>
                </c:pt>
                <c:pt idx="276">
                  <c:v>1.379999999999992</c:v>
                </c:pt>
                <c:pt idx="277">
                  <c:v>1.384999999999992</c:v>
                </c:pt>
                <c:pt idx="278">
                  <c:v>1.389999999999992</c:v>
                </c:pt>
                <c:pt idx="279">
                  <c:v>1.394999999999992</c:v>
                </c:pt>
                <c:pt idx="280">
                  <c:v>1.399999999999992</c:v>
                </c:pt>
                <c:pt idx="281">
                  <c:v>1.404999999999992</c:v>
                </c:pt>
                <c:pt idx="282">
                  <c:v>1.409999999999991</c:v>
                </c:pt>
                <c:pt idx="283">
                  <c:v>1.414999999999992</c:v>
                </c:pt>
                <c:pt idx="284">
                  <c:v>1.419999999999991</c:v>
                </c:pt>
                <c:pt idx="285">
                  <c:v>1.424999999999991</c:v>
                </c:pt>
                <c:pt idx="286">
                  <c:v>1.429999999999991</c:v>
                </c:pt>
                <c:pt idx="287">
                  <c:v>1.434999999999991</c:v>
                </c:pt>
                <c:pt idx="288">
                  <c:v>1.439999999999991</c:v>
                </c:pt>
                <c:pt idx="289">
                  <c:v>1.444999999999991</c:v>
                </c:pt>
                <c:pt idx="290">
                  <c:v>1.449999999999991</c:v>
                </c:pt>
                <c:pt idx="291">
                  <c:v>1.454999999999991</c:v>
                </c:pt>
                <c:pt idx="292">
                  <c:v>1.459999999999989</c:v>
                </c:pt>
                <c:pt idx="293">
                  <c:v>1.46499999999999</c:v>
                </c:pt>
                <c:pt idx="294">
                  <c:v>1.46999999999999</c:v>
                </c:pt>
                <c:pt idx="295">
                  <c:v>1.47499999999999</c:v>
                </c:pt>
                <c:pt idx="296">
                  <c:v>1.47999999999999</c:v>
                </c:pt>
                <c:pt idx="297">
                  <c:v>1.48499999999999</c:v>
                </c:pt>
                <c:pt idx="298">
                  <c:v>1.48999999999999</c:v>
                </c:pt>
                <c:pt idx="299">
                  <c:v>1.49499999999999</c:v>
                </c:pt>
                <c:pt idx="300">
                  <c:v>1.49999999999999</c:v>
                </c:pt>
                <c:pt idx="301">
                  <c:v>1.50499999999999</c:v>
                </c:pt>
                <c:pt idx="302">
                  <c:v>1.50999999999999</c:v>
                </c:pt>
                <c:pt idx="303">
                  <c:v>1.514999999999989</c:v>
                </c:pt>
                <c:pt idx="304">
                  <c:v>1.519999999999989</c:v>
                </c:pt>
                <c:pt idx="305">
                  <c:v>1.524999999999989</c:v>
                </c:pt>
                <c:pt idx="306">
                  <c:v>1.529999999999989</c:v>
                </c:pt>
                <c:pt idx="307">
                  <c:v>1.534999999999989</c:v>
                </c:pt>
                <c:pt idx="308">
                  <c:v>1.539999999999989</c:v>
                </c:pt>
                <c:pt idx="309">
                  <c:v>1.544999999999989</c:v>
                </c:pt>
                <c:pt idx="310">
                  <c:v>1.549999999999988</c:v>
                </c:pt>
                <c:pt idx="311">
                  <c:v>1.554999999999989</c:v>
                </c:pt>
                <c:pt idx="312">
                  <c:v>1.559999999999988</c:v>
                </c:pt>
                <c:pt idx="313">
                  <c:v>1.564999999999988</c:v>
                </c:pt>
                <c:pt idx="314">
                  <c:v>1.569999999999988</c:v>
                </c:pt>
                <c:pt idx="315">
                  <c:v>1.574999999999988</c:v>
                </c:pt>
                <c:pt idx="316">
                  <c:v>1.579999999999988</c:v>
                </c:pt>
                <c:pt idx="317">
                  <c:v>1.584999999999988</c:v>
                </c:pt>
                <c:pt idx="318">
                  <c:v>1.589999999999988</c:v>
                </c:pt>
                <c:pt idx="319">
                  <c:v>1.594999999999988</c:v>
                </c:pt>
                <c:pt idx="320">
                  <c:v>1.599999999999988</c:v>
                </c:pt>
                <c:pt idx="321">
                  <c:v>1.604999999999988</c:v>
                </c:pt>
                <c:pt idx="322">
                  <c:v>1.609999999999987</c:v>
                </c:pt>
                <c:pt idx="323">
                  <c:v>1.614999999999987</c:v>
                </c:pt>
                <c:pt idx="324">
                  <c:v>1.619999999999987</c:v>
                </c:pt>
                <c:pt idx="325">
                  <c:v>1.624999999999987</c:v>
                </c:pt>
                <c:pt idx="326">
                  <c:v>1.629999999999987</c:v>
                </c:pt>
                <c:pt idx="327">
                  <c:v>1.634999999999987</c:v>
                </c:pt>
                <c:pt idx="328">
                  <c:v>1.639999999999987</c:v>
                </c:pt>
                <c:pt idx="329">
                  <c:v>1.644999999999987</c:v>
                </c:pt>
                <c:pt idx="330">
                  <c:v>1.649999999999986</c:v>
                </c:pt>
                <c:pt idx="331">
                  <c:v>1.654999999999986</c:v>
                </c:pt>
                <c:pt idx="332">
                  <c:v>1.659999999999986</c:v>
                </c:pt>
                <c:pt idx="333">
                  <c:v>1.664999999999986</c:v>
                </c:pt>
                <c:pt idx="334">
                  <c:v>1.669999999999986</c:v>
                </c:pt>
                <c:pt idx="335">
                  <c:v>1.674999999999986</c:v>
                </c:pt>
                <c:pt idx="336">
                  <c:v>1.679999999999986</c:v>
                </c:pt>
                <c:pt idx="337">
                  <c:v>1.684999999999986</c:v>
                </c:pt>
                <c:pt idx="338">
                  <c:v>1.689999999999986</c:v>
                </c:pt>
                <c:pt idx="339">
                  <c:v>1.694999999999986</c:v>
                </c:pt>
                <c:pt idx="340">
                  <c:v>1.699999999999985</c:v>
                </c:pt>
                <c:pt idx="341">
                  <c:v>1.704999999999986</c:v>
                </c:pt>
                <c:pt idx="342">
                  <c:v>1.709999999999985</c:v>
                </c:pt>
                <c:pt idx="343">
                  <c:v>1.714999999999985</c:v>
                </c:pt>
                <c:pt idx="344">
                  <c:v>1.719999999999985</c:v>
                </c:pt>
                <c:pt idx="345">
                  <c:v>1.724999999999985</c:v>
                </c:pt>
                <c:pt idx="346">
                  <c:v>1.729999999999985</c:v>
                </c:pt>
                <c:pt idx="347">
                  <c:v>1.734999999999985</c:v>
                </c:pt>
                <c:pt idx="348">
                  <c:v>1.739999999999985</c:v>
                </c:pt>
                <c:pt idx="349">
                  <c:v>1.744999999999985</c:v>
                </c:pt>
                <c:pt idx="350">
                  <c:v>1.749999999999984</c:v>
                </c:pt>
                <c:pt idx="351">
                  <c:v>1.754999999999984</c:v>
                </c:pt>
                <c:pt idx="352">
                  <c:v>1.759999999999984</c:v>
                </c:pt>
                <c:pt idx="353">
                  <c:v>1.764999999999984</c:v>
                </c:pt>
                <c:pt idx="354">
                  <c:v>1.769999999999984</c:v>
                </c:pt>
                <c:pt idx="355">
                  <c:v>1.774999999999984</c:v>
                </c:pt>
                <c:pt idx="356">
                  <c:v>1.779999999999984</c:v>
                </c:pt>
                <c:pt idx="357">
                  <c:v>1.784999999999984</c:v>
                </c:pt>
                <c:pt idx="358">
                  <c:v>1.789999999999984</c:v>
                </c:pt>
                <c:pt idx="359">
                  <c:v>1.794999999999984</c:v>
                </c:pt>
                <c:pt idx="360">
                  <c:v>1.799999999999984</c:v>
                </c:pt>
                <c:pt idx="361">
                  <c:v>1.804999999999983</c:v>
                </c:pt>
                <c:pt idx="362">
                  <c:v>1.809999999999983</c:v>
                </c:pt>
                <c:pt idx="363">
                  <c:v>1.814999999999983</c:v>
                </c:pt>
                <c:pt idx="364">
                  <c:v>1.819999999999983</c:v>
                </c:pt>
                <c:pt idx="365">
                  <c:v>1.824999999999983</c:v>
                </c:pt>
                <c:pt idx="366">
                  <c:v>1.829999999999983</c:v>
                </c:pt>
                <c:pt idx="367">
                  <c:v>1.834999999999983</c:v>
                </c:pt>
                <c:pt idx="368">
                  <c:v>1.839999999999982</c:v>
                </c:pt>
                <c:pt idx="369">
                  <c:v>1.844999999999982</c:v>
                </c:pt>
                <c:pt idx="370">
                  <c:v>1.849999999999982</c:v>
                </c:pt>
                <c:pt idx="371">
                  <c:v>1.854999999999982</c:v>
                </c:pt>
                <c:pt idx="372">
                  <c:v>1.859999999999982</c:v>
                </c:pt>
                <c:pt idx="373">
                  <c:v>1.864999999999982</c:v>
                </c:pt>
                <c:pt idx="374">
                  <c:v>1.869999999999982</c:v>
                </c:pt>
                <c:pt idx="375">
                  <c:v>1.874999999999982</c:v>
                </c:pt>
                <c:pt idx="376">
                  <c:v>1.879999999999982</c:v>
                </c:pt>
                <c:pt idx="377">
                  <c:v>1.884999999999982</c:v>
                </c:pt>
                <c:pt idx="378">
                  <c:v>1.889999999999981</c:v>
                </c:pt>
                <c:pt idx="379">
                  <c:v>1.894999999999982</c:v>
                </c:pt>
                <c:pt idx="380">
                  <c:v>1.899999999999981</c:v>
                </c:pt>
                <c:pt idx="381">
                  <c:v>1.904999999999981</c:v>
                </c:pt>
                <c:pt idx="382">
                  <c:v>1.909999999999981</c:v>
                </c:pt>
                <c:pt idx="383">
                  <c:v>1.914999999999981</c:v>
                </c:pt>
                <c:pt idx="384">
                  <c:v>1.919999999999981</c:v>
                </c:pt>
                <c:pt idx="385">
                  <c:v>1.92499999999998</c:v>
                </c:pt>
                <c:pt idx="386">
                  <c:v>1.929999999999979</c:v>
                </c:pt>
                <c:pt idx="387">
                  <c:v>1.93499999999998</c:v>
                </c:pt>
                <c:pt idx="388">
                  <c:v>1.939999999999979</c:v>
                </c:pt>
                <c:pt idx="389">
                  <c:v>1.94499999999998</c:v>
                </c:pt>
                <c:pt idx="390">
                  <c:v>1.949999999999979</c:v>
                </c:pt>
                <c:pt idx="391">
                  <c:v>1.95499999999998</c:v>
                </c:pt>
                <c:pt idx="392">
                  <c:v>1.95999999999998</c:v>
                </c:pt>
                <c:pt idx="393">
                  <c:v>1.96499999999998</c:v>
                </c:pt>
                <c:pt idx="394">
                  <c:v>1.96999999999998</c:v>
                </c:pt>
                <c:pt idx="395">
                  <c:v>1.97499999999998</c:v>
                </c:pt>
                <c:pt idx="396">
                  <c:v>1.97999999999998</c:v>
                </c:pt>
                <c:pt idx="397">
                  <c:v>1.984999999999979</c:v>
                </c:pt>
                <c:pt idx="398">
                  <c:v>1.989999999999979</c:v>
                </c:pt>
                <c:pt idx="399">
                  <c:v>1.994999999999979</c:v>
                </c:pt>
                <c:pt idx="400">
                  <c:v>1.999999999999979</c:v>
                </c:pt>
                <c:pt idx="401">
                  <c:v>2.00499999999998</c:v>
                </c:pt>
                <c:pt idx="402">
                  <c:v>2.009999999999979</c:v>
                </c:pt>
                <c:pt idx="403">
                  <c:v>2.014999999999979</c:v>
                </c:pt>
                <c:pt idx="404">
                  <c:v>2.019999999999979</c:v>
                </c:pt>
                <c:pt idx="405">
                  <c:v>2.02499999999998</c:v>
                </c:pt>
                <c:pt idx="406">
                  <c:v>2.029999999999979</c:v>
                </c:pt>
                <c:pt idx="407">
                  <c:v>2.034999999999979</c:v>
                </c:pt>
                <c:pt idx="408">
                  <c:v>2.039999999999979</c:v>
                </c:pt>
                <c:pt idx="409">
                  <c:v>2.04499999999998</c:v>
                </c:pt>
                <c:pt idx="410">
                  <c:v>2.049999999999978</c:v>
                </c:pt>
                <c:pt idx="411">
                  <c:v>2.054999999999978</c:v>
                </c:pt>
                <c:pt idx="412">
                  <c:v>2.059999999999978</c:v>
                </c:pt>
                <c:pt idx="413">
                  <c:v>2.064999999999978</c:v>
                </c:pt>
                <c:pt idx="414">
                  <c:v>2.069999999999978</c:v>
                </c:pt>
                <c:pt idx="415">
                  <c:v>2.074999999999978</c:v>
                </c:pt>
                <c:pt idx="416">
                  <c:v>2.079999999999978</c:v>
                </c:pt>
                <c:pt idx="417">
                  <c:v>2.084999999999978</c:v>
                </c:pt>
                <c:pt idx="418">
                  <c:v>2.089999999999978</c:v>
                </c:pt>
                <c:pt idx="419">
                  <c:v>2.094999999999978</c:v>
                </c:pt>
                <c:pt idx="420">
                  <c:v>2.099999999999977</c:v>
                </c:pt>
                <c:pt idx="421">
                  <c:v>2.104999999999978</c:v>
                </c:pt>
                <c:pt idx="422">
                  <c:v>2.109999999999977</c:v>
                </c:pt>
                <c:pt idx="423">
                  <c:v>2.114999999999977</c:v>
                </c:pt>
                <c:pt idx="424">
                  <c:v>2.119999999999977</c:v>
                </c:pt>
                <c:pt idx="425">
                  <c:v>2.124999999999977</c:v>
                </c:pt>
                <c:pt idx="426">
                  <c:v>2.129999999999977</c:v>
                </c:pt>
                <c:pt idx="427">
                  <c:v>2.134999999999977</c:v>
                </c:pt>
                <c:pt idx="428">
                  <c:v>2.139999999999977</c:v>
                </c:pt>
                <c:pt idx="429">
                  <c:v>2.144999999999977</c:v>
                </c:pt>
                <c:pt idx="430">
                  <c:v>2.149999999999977</c:v>
                </c:pt>
                <c:pt idx="431">
                  <c:v>2.154999999999977</c:v>
                </c:pt>
                <c:pt idx="432">
                  <c:v>2.159999999999976</c:v>
                </c:pt>
                <c:pt idx="433">
                  <c:v>2.164999999999976</c:v>
                </c:pt>
                <c:pt idx="434">
                  <c:v>2.169999999999976</c:v>
                </c:pt>
                <c:pt idx="435">
                  <c:v>2.174999999999976</c:v>
                </c:pt>
                <c:pt idx="436">
                  <c:v>2.179999999999976</c:v>
                </c:pt>
                <c:pt idx="437">
                  <c:v>2.184999999999976</c:v>
                </c:pt>
                <c:pt idx="438">
                  <c:v>2.189999999999975</c:v>
                </c:pt>
                <c:pt idx="439">
                  <c:v>2.194999999999975</c:v>
                </c:pt>
                <c:pt idx="440">
                  <c:v>2.199999999999975</c:v>
                </c:pt>
                <c:pt idx="441">
                  <c:v>2.204999999999975</c:v>
                </c:pt>
                <c:pt idx="442">
                  <c:v>2.209999999999975</c:v>
                </c:pt>
                <c:pt idx="443">
                  <c:v>2.214999999999975</c:v>
                </c:pt>
                <c:pt idx="444">
                  <c:v>2.219999999999975</c:v>
                </c:pt>
                <c:pt idx="445">
                  <c:v>2.224999999999975</c:v>
                </c:pt>
                <c:pt idx="446">
                  <c:v>2.229999999999975</c:v>
                </c:pt>
                <c:pt idx="447">
                  <c:v>2.234999999999975</c:v>
                </c:pt>
                <c:pt idx="448">
                  <c:v>2.239999999999974</c:v>
                </c:pt>
                <c:pt idx="449">
                  <c:v>2.244999999999975</c:v>
                </c:pt>
                <c:pt idx="450">
                  <c:v>2.249999999999974</c:v>
                </c:pt>
                <c:pt idx="451">
                  <c:v>2.254999999999974</c:v>
                </c:pt>
                <c:pt idx="452">
                  <c:v>2.259999999999974</c:v>
                </c:pt>
                <c:pt idx="453">
                  <c:v>2.264999999999974</c:v>
                </c:pt>
                <c:pt idx="454">
                  <c:v>2.269999999999974</c:v>
                </c:pt>
                <c:pt idx="455">
                  <c:v>2.274999999999974</c:v>
                </c:pt>
                <c:pt idx="456">
                  <c:v>2.279999999999974</c:v>
                </c:pt>
                <c:pt idx="457">
                  <c:v>2.284999999999974</c:v>
                </c:pt>
                <c:pt idx="458">
                  <c:v>2.289999999999974</c:v>
                </c:pt>
                <c:pt idx="459">
                  <c:v>2.294999999999974</c:v>
                </c:pt>
                <c:pt idx="460">
                  <c:v>2.299999999999973</c:v>
                </c:pt>
                <c:pt idx="461">
                  <c:v>2.304999999999973</c:v>
                </c:pt>
                <c:pt idx="462">
                  <c:v>2.309999999999973</c:v>
                </c:pt>
                <c:pt idx="463">
                  <c:v>2.314999999999973</c:v>
                </c:pt>
                <c:pt idx="464">
                  <c:v>2.319999999999973</c:v>
                </c:pt>
                <c:pt idx="465">
                  <c:v>2.324999999999973</c:v>
                </c:pt>
                <c:pt idx="466">
                  <c:v>2.329999999999972</c:v>
                </c:pt>
                <c:pt idx="467">
                  <c:v>2.334999999999972</c:v>
                </c:pt>
                <c:pt idx="468">
                  <c:v>2.339999999999972</c:v>
                </c:pt>
                <c:pt idx="469">
                  <c:v>2.344999999999972</c:v>
                </c:pt>
                <c:pt idx="470">
                  <c:v>2.349999999999972</c:v>
                </c:pt>
                <c:pt idx="471">
                  <c:v>2.354999999999972</c:v>
                </c:pt>
                <c:pt idx="472">
                  <c:v>2.359999999999971</c:v>
                </c:pt>
                <c:pt idx="473">
                  <c:v>2.364999999999972</c:v>
                </c:pt>
                <c:pt idx="474">
                  <c:v>2.369999999999972</c:v>
                </c:pt>
                <c:pt idx="475">
                  <c:v>2.374999999999971</c:v>
                </c:pt>
                <c:pt idx="476">
                  <c:v>2.379999999999971</c:v>
                </c:pt>
                <c:pt idx="477">
                  <c:v>2.384999999999971</c:v>
                </c:pt>
                <c:pt idx="478">
                  <c:v>2.389999999999971</c:v>
                </c:pt>
                <c:pt idx="479">
                  <c:v>2.394999999999971</c:v>
                </c:pt>
                <c:pt idx="480">
                  <c:v>2.399999999999971</c:v>
                </c:pt>
                <c:pt idx="481">
                  <c:v>2.404999999999971</c:v>
                </c:pt>
                <c:pt idx="482">
                  <c:v>2.409999999999971</c:v>
                </c:pt>
                <c:pt idx="483">
                  <c:v>2.414999999999971</c:v>
                </c:pt>
                <c:pt idx="484">
                  <c:v>2.41999999999997</c:v>
                </c:pt>
                <c:pt idx="485">
                  <c:v>2.42499999999997</c:v>
                </c:pt>
                <c:pt idx="486">
                  <c:v>2.42999999999997</c:v>
                </c:pt>
                <c:pt idx="487">
                  <c:v>2.43499999999997</c:v>
                </c:pt>
                <c:pt idx="488">
                  <c:v>2.43999999999997</c:v>
                </c:pt>
                <c:pt idx="489">
                  <c:v>2.44499999999997</c:v>
                </c:pt>
                <c:pt idx="490">
                  <c:v>2.44999999999997</c:v>
                </c:pt>
                <c:pt idx="491">
                  <c:v>2.454999999999969</c:v>
                </c:pt>
                <c:pt idx="492">
                  <c:v>2.459999999999968</c:v>
                </c:pt>
                <c:pt idx="493">
                  <c:v>2.46499999999997</c:v>
                </c:pt>
                <c:pt idx="494">
                  <c:v>2.469999999999969</c:v>
                </c:pt>
                <c:pt idx="495">
                  <c:v>2.474999999999969</c:v>
                </c:pt>
                <c:pt idx="496">
                  <c:v>2.479999999999968</c:v>
                </c:pt>
                <c:pt idx="497">
                  <c:v>2.484999999999969</c:v>
                </c:pt>
                <c:pt idx="498">
                  <c:v>2.489999999999969</c:v>
                </c:pt>
                <c:pt idx="499">
                  <c:v>2.494999999999969</c:v>
                </c:pt>
                <c:pt idx="500">
                  <c:v>2.499999999999968</c:v>
                </c:pt>
                <c:pt idx="501">
                  <c:v>2.504999999999969</c:v>
                </c:pt>
                <c:pt idx="502">
                  <c:v>2.509999999999969</c:v>
                </c:pt>
                <c:pt idx="503">
                  <c:v>2.514999999999968</c:v>
                </c:pt>
                <c:pt idx="504">
                  <c:v>2.519999999999968</c:v>
                </c:pt>
                <c:pt idx="505">
                  <c:v>2.524999999999968</c:v>
                </c:pt>
                <c:pt idx="506">
                  <c:v>2.529999999999968</c:v>
                </c:pt>
                <c:pt idx="507">
                  <c:v>2.534999999999968</c:v>
                </c:pt>
                <c:pt idx="508">
                  <c:v>2.539999999999968</c:v>
                </c:pt>
                <c:pt idx="509">
                  <c:v>2.544999999999968</c:v>
                </c:pt>
                <c:pt idx="510">
                  <c:v>2.549999999999968</c:v>
                </c:pt>
                <c:pt idx="511">
                  <c:v>2.554999999999968</c:v>
                </c:pt>
                <c:pt idx="512">
                  <c:v>2.559999999999967</c:v>
                </c:pt>
                <c:pt idx="513">
                  <c:v>2.564999999999968</c:v>
                </c:pt>
                <c:pt idx="514">
                  <c:v>2.569999999999967</c:v>
                </c:pt>
                <c:pt idx="515">
                  <c:v>2.574999999999967</c:v>
                </c:pt>
                <c:pt idx="516">
                  <c:v>2.579999999999967</c:v>
                </c:pt>
                <c:pt idx="517">
                  <c:v>2.584999999999967</c:v>
                </c:pt>
                <c:pt idx="518">
                  <c:v>2.589999999999967</c:v>
                </c:pt>
                <c:pt idx="519">
                  <c:v>2.594999999999967</c:v>
                </c:pt>
                <c:pt idx="520">
                  <c:v>2.599999999999967</c:v>
                </c:pt>
                <c:pt idx="521">
                  <c:v>2.604999999999967</c:v>
                </c:pt>
                <c:pt idx="522">
                  <c:v>2.609999999999966</c:v>
                </c:pt>
                <c:pt idx="523">
                  <c:v>2.614999999999966</c:v>
                </c:pt>
                <c:pt idx="524">
                  <c:v>2.619999999999966</c:v>
                </c:pt>
                <c:pt idx="525">
                  <c:v>2.624999999999966</c:v>
                </c:pt>
                <c:pt idx="526">
                  <c:v>2.629999999999966</c:v>
                </c:pt>
                <c:pt idx="527">
                  <c:v>2.634999999999966</c:v>
                </c:pt>
                <c:pt idx="528">
                  <c:v>2.639999999999964</c:v>
                </c:pt>
                <c:pt idx="529">
                  <c:v>2.644999999999966</c:v>
                </c:pt>
                <c:pt idx="530">
                  <c:v>2.649999999999966</c:v>
                </c:pt>
                <c:pt idx="531">
                  <c:v>2.654999999999965</c:v>
                </c:pt>
                <c:pt idx="532">
                  <c:v>2.659999999999965</c:v>
                </c:pt>
                <c:pt idx="533">
                  <c:v>2.664999999999965</c:v>
                </c:pt>
                <c:pt idx="534">
                  <c:v>2.669999999999965</c:v>
                </c:pt>
                <c:pt idx="535">
                  <c:v>2.674999999999965</c:v>
                </c:pt>
                <c:pt idx="536">
                  <c:v>2.679999999999965</c:v>
                </c:pt>
                <c:pt idx="537">
                  <c:v>2.684999999999965</c:v>
                </c:pt>
                <c:pt idx="538">
                  <c:v>2.689999999999965</c:v>
                </c:pt>
                <c:pt idx="539">
                  <c:v>2.694999999999965</c:v>
                </c:pt>
                <c:pt idx="540">
                  <c:v>2.699999999999965</c:v>
                </c:pt>
                <c:pt idx="541">
                  <c:v>2.704999999999964</c:v>
                </c:pt>
                <c:pt idx="542">
                  <c:v>2.709999999999964</c:v>
                </c:pt>
                <c:pt idx="543">
                  <c:v>2.714999999999964</c:v>
                </c:pt>
                <c:pt idx="544">
                  <c:v>2.719999999999964</c:v>
                </c:pt>
                <c:pt idx="545">
                  <c:v>2.724999999999964</c:v>
                </c:pt>
                <c:pt idx="546">
                  <c:v>2.729999999999964</c:v>
                </c:pt>
                <c:pt idx="547">
                  <c:v>2.734999999999964</c:v>
                </c:pt>
                <c:pt idx="548">
                  <c:v>2.739999999999964</c:v>
                </c:pt>
                <c:pt idx="549">
                  <c:v>2.744999999999964</c:v>
                </c:pt>
                <c:pt idx="550">
                  <c:v>2.749999999999964</c:v>
                </c:pt>
                <c:pt idx="551">
                  <c:v>2.754999999999963</c:v>
                </c:pt>
                <c:pt idx="552">
                  <c:v>2.759999999999963</c:v>
                </c:pt>
                <c:pt idx="553">
                  <c:v>2.764999999999964</c:v>
                </c:pt>
                <c:pt idx="554">
                  <c:v>2.769999999999963</c:v>
                </c:pt>
                <c:pt idx="555">
                  <c:v>2.774999999999963</c:v>
                </c:pt>
                <c:pt idx="556">
                  <c:v>2.779999999999963</c:v>
                </c:pt>
                <c:pt idx="557">
                  <c:v>2.784999999999963</c:v>
                </c:pt>
                <c:pt idx="558">
                  <c:v>2.789999999999963</c:v>
                </c:pt>
                <c:pt idx="559">
                  <c:v>2.794999999999963</c:v>
                </c:pt>
                <c:pt idx="560">
                  <c:v>2.799999999999962</c:v>
                </c:pt>
                <c:pt idx="561">
                  <c:v>2.804999999999962</c:v>
                </c:pt>
                <c:pt idx="562">
                  <c:v>2.809999999999962</c:v>
                </c:pt>
                <c:pt idx="563">
                  <c:v>2.814999999999962</c:v>
                </c:pt>
                <c:pt idx="564">
                  <c:v>2.819999999999962</c:v>
                </c:pt>
                <c:pt idx="565">
                  <c:v>2.824999999999962</c:v>
                </c:pt>
                <c:pt idx="566">
                  <c:v>2.82999999999996</c:v>
                </c:pt>
                <c:pt idx="567">
                  <c:v>2.83499999999996</c:v>
                </c:pt>
                <c:pt idx="568">
                  <c:v>2.839999999999959</c:v>
                </c:pt>
                <c:pt idx="569">
                  <c:v>2.844999999999961</c:v>
                </c:pt>
                <c:pt idx="570">
                  <c:v>2.849999999999961</c:v>
                </c:pt>
                <c:pt idx="571">
                  <c:v>2.85499999999996</c:v>
                </c:pt>
                <c:pt idx="572">
                  <c:v>2.859999999999959</c:v>
                </c:pt>
                <c:pt idx="573">
                  <c:v>2.864999999999961</c:v>
                </c:pt>
                <c:pt idx="574">
                  <c:v>2.869999999999961</c:v>
                </c:pt>
                <c:pt idx="575">
                  <c:v>2.87499999999996</c:v>
                </c:pt>
                <c:pt idx="576">
                  <c:v>2.879999999999959</c:v>
                </c:pt>
                <c:pt idx="577">
                  <c:v>2.884999999999961</c:v>
                </c:pt>
                <c:pt idx="578">
                  <c:v>2.88999999999996</c:v>
                </c:pt>
                <c:pt idx="579">
                  <c:v>2.89499999999996</c:v>
                </c:pt>
                <c:pt idx="580">
                  <c:v>2.899999999999959</c:v>
                </c:pt>
                <c:pt idx="581">
                  <c:v>2.90499999999996</c:v>
                </c:pt>
                <c:pt idx="582">
                  <c:v>2.90999999999996</c:v>
                </c:pt>
                <c:pt idx="583">
                  <c:v>2.91499999999996</c:v>
                </c:pt>
                <c:pt idx="584">
                  <c:v>2.919999999999959</c:v>
                </c:pt>
                <c:pt idx="585">
                  <c:v>2.92499999999996</c:v>
                </c:pt>
                <c:pt idx="586">
                  <c:v>2.92999999999996</c:v>
                </c:pt>
                <c:pt idx="587">
                  <c:v>2.934999999999959</c:v>
                </c:pt>
                <c:pt idx="588">
                  <c:v>2.939999999999959</c:v>
                </c:pt>
                <c:pt idx="589">
                  <c:v>2.944999999999959</c:v>
                </c:pt>
                <c:pt idx="590">
                  <c:v>2.949999999999959</c:v>
                </c:pt>
                <c:pt idx="591">
                  <c:v>2.954999999999959</c:v>
                </c:pt>
                <c:pt idx="592">
                  <c:v>2.959999999999959</c:v>
                </c:pt>
                <c:pt idx="593">
                  <c:v>2.964999999999959</c:v>
                </c:pt>
                <c:pt idx="594">
                  <c:v>2.969999999999959</c:v>
                </c:pt>
                <c:pt idx="595">
                  <c:v>2.974999999999959</c:v>
                </c:pt>
                <c:pt idx="596">
                  <c:v>2.979999999999959</c:v>
                </c:pt>
                <c:pt idx="597">
                  <c:v>2.984999999999959</c:v>
                </c:pt>
                <c:pt idx="598">
                  <c:v>2.989999999999958</c:v>
                </c:pt>
                <c:pt idx="599">
                  <c:v>2.994999999999958</c:v>
                </c:pt>
                <c:pt idx="600">
                  <c:v>2.999999999999958</c:v>
                </c:pt>
                <c:pt idx="601">
                  <c:v>3.004999999999958</c:v>
                </c:pt>
                <c:pt idx="602">
                  <c:v>3.009999999999958</c:v>
                </c:pt>
                <c:pt idx="603">
                  <c:v>3.014999999999958</c:v>
                </c:pt>
                <c:pt idx="604">
                  <c:v>3.019999999999958</c:v>
                </c:pt>
                <c:pt idx="605">
                  <c:v>3.024999999999958</c:v>
                </c:pt>
                <c:pt idx="606">
                  <c:v>3.029999999999958</c:v>
                </c:pt>
                <c:pt idx="607">
                  <c:v>3.034999999999958</c:v>
                </c:pt>
                <c:pt idx="608">
                  <c:v>3.039999999999957</c:v>
                </c:pt>
                <c:pt idx="609">
                  <c:v>3.044999999999958</c:v>
                </c:pt>
                <c:pt idx="610">
                  <c:v>3.049999999999957</c:v>
                </c:pt>
                <c:pt idx="611">
                  <c:v>3.054999999999957</c:v>
                </c:pt>
                <c:pt idx="612">
                  <c:v>3.059999999999957</c:v>
                </c:pt>
                <c:pt idx="613">
                  <c:v>3.064999999999957</c:v>
                </c:pt>
                <c:pt idx="614">
                  <c:v>3.069999999999957</c:v>
                </c:pt>
                <c:pt idx="615">
                  <c:v>3.074999999999957</c:v>
                </c:pt>
                <c:pt idx="616">
                  <c:v>3.079999999999957</c:v>
                </c:pt>
                <c:pt idx="617">
                  <c:v>3.084999999999957</c:v>
                </c:pt>
                <c:pt idx="618">
                  <c:v>3.089999999999957</c:v>
                </c:pt>
                <c:pt idx="619">
                  <c:v>3.094999999999956</c:v>
                </c:pt>
                <c:pt idx="620">
                  <c:v>3.099999999999956</c:v>
                </c:pt>
                <c:pt idx="621">
                  <c:v>3.104999999999956</c:v>
                </c:pt>
                <c:pt idx="622">
                  <c:v>3.109999999999956</c:v>
                </c:pt>
                <c:pt idx="623">
                  <c:v>3.114999999999956</c:v>
                </c:pt>
                <c:pt idx="624">
                  <c:v>3.119999999999956</c:v>
                </c:pt>
                <c:pt idx="625">
                  <c:v>3.124999999999956</c:v>
                </c:pt>
                <c:pt idx="626">
                  <c:v>3.129999999999955</c:v>
                </c:pt>
                <c:pt idx="627">
                  <c:v>3.134999999999955</c:v>
                </c:pt>
                <c:pt idx="628">
                  <c:v>3.139999999999955</c:v>
                </c:pt>
                <c:pt idx="629">
                  <c:v>3.144999999999955</c:v>
                </c:pt>
                <c:pt idx="630">
                  <c:v>3.149999999999955</c:v>
                </c:pt>
                <c:pt idx="631">
                  <c:v>3.154999999999955</c:v>
                </c:pt>
                <c:pt idx="632">
                  <c:v>3.159999999999955</c:v>
                </c:pt>
                <c:pt idx="633">
                  <c:v>3.164999999999955</c:v>
                </c:pt>
                <c:pt idx="634">
                  <c:v>3.169999999999955</c:v>
                </c:pt>
                <c:pt idx="635">
                  <c:v>3.174999999999955</c:v>
                </c:pt>
                <c:pt idx="636">
                  <c:v>3.179999999999954</c:v>
                </c:pt>
                <c:pt idx="637">
                  <c:v>3.184999999999955</c:v>
                </c:pt>
                <c:pt idx="638">
                  <c:v>3.189999999999954</c:v>
                </c:pt>
                <c:pt idx="639">
                  <c:v>3.194999999999954</c:v>
                </c:pt>
                <c:pt idx="640">
                  <c:v>3.199999999999954</c:v>
                </c:pt>
                <c:pt idx="641">
                  <c:v>3.204999999999954</c:v>
                </c:pt>
                <c:pt idx="642">
                  <c:v>3.209999999999954</c:v>
                </c:pt>
                <c:pt idx="643">
                  <c:v>3.214999999999954</c:v>
                </c:pt>
                <c:pt idx="644">
                  <c:v>3.219999999999954</c:v>
                </c:pt>
                <c:pt idx="645">
                  <c:v>3.224999999999954</c:v>
                </c:pt>
                <c:pt idx="646">
                  <c:v>3.229999999999954</c:v>
                </c:pt>
                <c:pt idx="647">
                  <c:v>3.234999999999953</c:v>
                </c:pt>
                <c:pt idx="648">
                  <c:v>3.239999999999953</c:v>
                </c:pt>
                <c:pt idx="649">
                  <c:v>3.244999999999953</c:v>
                </c:pt>
                <c:pt idx="650">
                  <c:v>3.249999999999953</c:v>
                </c:pt>
                <c:pt idx="651">
                  <c:v>3.254999999999953</c:v>
                </c:pt>
                <c:pt idx="652">
                  <c:v>3.259999999999953</c:v>
                </c:pt>
                <c:pt idx="653">
                  <c:v>3.264999999999953</c:v>
                </c:pt>
                <c:pt idx="654">
                  <c:v>3.269999999999953</c:v>
                </c:pt>
                <c:pt idx="655">
                  <c:v>3.274999999999953</c:v>
                </c:pt>
                <c:pt idx="656">
                  <c:v>3.279999999999953</c:v>
                </c:pt>
                <c:pt idx="657">
                  <c:v>3.284999999999952</c:v>
                </c:pt>
                <c:pt idx="658">
                  <c:v>3.289999999999952</c:v>
                </c:pt>
                <c:pt idx="659">
                  <c:v>3.294999999999952</c:v>
                </c:pt>
                <c:pt idx="660">
                  <c:v>3.299999999999952</c:v>
                </c:pt>
                <c:pt idx="661">
                  <c:v>3.304999999999952</c:v>
                </c:pt>
                <c:pt idx="662">
                  <c:v>3.309999999999951</c:v>
                </c:pt>
                <c:pt idx="663">
                  <c:v>3.314999999999951</c:v>
                </c:pt>
                <c:pt idx="664">
                  <c:v>3.31999999999995</c:v>
                </c:pt>
                <c:pt idx="665">
                  <c:v>3.324999999999951</c:v>
                </c:pt>
                <c:pt idx="666">
                  <c:v>3.329999999999951</c:v>
                </c:pt>
                <c:pt idx="667">
                  <c:v>3.334999999999951</c:v>
                </c:pt>
                <c:pt idx="668">
                  <c:v>3.339999999999951</c:v>
                </c:pt>
                <c:pt idx="669">
                  <c:v>3.344999999999951</c:v>
                </c:pt>
                <c:pt idx="670">
                  <c:v>3.349999999999951</c:v>
                </c:pt>
                <c:pt idx="671">
                  <c:v>3.354999999999951</c:v>
                </c:pt>
                <c:pt idx="672">
                  <c:v>3.35999999999995</c:v>
                </c:pt>
                <c:pt idx="673">
                  <c:v>3.36499999999995</c:v>
                </c:pt>
                <c:pt idx="674">
                  <c:v>3.36999999999995</c:v>
                </c:pt>
                <c:pt idx="675">
                  <c:v>3.37499999999995</c:v>
                </c:pt>
                <c:pt idx="676">
                  <c:v>3.37999999999995</c:v>
                </c:pt>
                <c:pt idx="677">
                  <c:v>3.38499999999995</c:v>
                </c:pt>
                <c:pt idx="678">
                  <c:v>3.389999999999949</c:v>
                </c:pt>
                <c:pt idx="679">
                  <c:v>3.394999999999948</c:v>
                </c:pt>
                <c:pt idx="680">
                  <c:v>3.399999999999947</c:v>
                </c:pt>
                <c:pt idx="681">
                  <c:v>3.404999999999949</c:v>
                </c:pt>
                <c:pt idx="682">
                  <c:v>3.409999999999949</c:v>
                </c:pt>
                <c:pt idx="683">
                  <c:v>3.414999999999948</c:v>
                </c:pt>
                <c:pt idx="684">
                  <c:v>3.419999999999947</c:v>
                </c:pt>
                <c:pt idx="685">
                  <c:v>3.424999999999949</c:v>
                </c:pt>
                <c:pt idx="686">
                  <c:v>3.429999999999949</c:v>
                </c:pt>
                <c:pt idx="687">
                  <c:v>3.434999999999949</c:v>
                </c:pt>
                <c:pt idx="688">
                  <c:v>3.439999999999948</c:v>
                </c:pt>
                <c:pt idx="689">
                  <c:v>3.444999999999949</c:v>
                </c:pt>
                <c:pt idx="690">
                  <c:v>3.449999999999949</c:v>
                </c:pt>
                <c:pt idx="691">
                  <c:v>3.454999999999948</c:v>
                </c:pt>
                <c:pt idx="692">
                  <c:v>3.459999999999948</c:v>
                </c:pt>
                <c:pt idx="693">
                  <c:v>3.464999999999948</c:v>
                </c:pt>
                <c:pt idx="694">
                  <c:v>3.469999999999948</c:v>
                </c:pt>
                <c:pt idx="695">
                  <c:v>3.474999999999948</c:v>
                </c:pt>
                <c:pt idx="696">
                  <c:v>3.479999999999948</c:v>
                </c:pt>
                <c:pt idx="697">
                  <c:v>3.484999999999948</c:v>
                </c:pt>
                <c:pt idx="698">
                  <c:v>3.489999999999948</c:v>
                </c:pt>
                <c:pt idx="699">
                  <c:v>3.494999999999948</c:v>
                </c:pt>
                <c:pt idx="700">
                  <c:v>3.499999999999947</c:v>
                </c:pt>
                <c:pt idx="701">
                  <c:v>3.504999999999947</c:v>
                </c:pt>
                <c:pt idx="702">
                  <c:v>3.509999999999947</c:v>
                </c:pt>
                <c:pt idx="703">
                  <c:v>3.514999999999947</c:v>
                </c:pt>
                <c:pt idx="704">
                  <c:v>3.519999999999947</c:v>
                </c:pt>
                <c:pt idx="705">
                  <c:v>3.524999999999947</c:v>
                </c:pt>
                <c:pt idx="706">
                  <c:v>3.529999999999947</c:v>
                </c:pt>
                <c:pt idx="707">
                  <c:v>3.534999999999947</c:v>
                </c:pt>
                <c:pt idx="708">
                  <c:v>3.539999999999947</c:v>
                </c:pt>
                <c:pt idx="709">
                  <c:v>3.544999999999947</c:v>
                </c:pt>
                <c:pt idx="710">
                  <c:v>3.549999999999947</c:v>
                </c:pt>
                <c:pt idx="711">
                  <c:v>3.554999999999946</c:v>
                </c:pt>
                <c:pt idx="712">
                  <c:v>3.559999999999946</c:v>
                </c:pt>
                <c:pt idx="713">
                  <c:v>3.564999999999946</c:v>
                </c:pt>
                <c:pt idx="714">
                  <c:v>3.569999999999946</c:v>
                </c:pt>
                <c:pt idx="715">
                  <c:v>3.574999999999946</c:v>
                </c:pt>
                <c:pt idx="716">
                  <c:v>3.579999999999945</c:v>
                </c:pt>
                <c:pt idx="717">
                  <c:v>3.584999999999946</c:v>
                </c:pt>
                <c:pt idx="718">
                  <c:v>3.589999999999946</c:v>
                </c:pt>
                <c:pt idx="719">
                  <c:v>3.594999999999945</c:v>
                </c:pt>
                <c:pt idx="720">
                  <c:v>3.599999999999945</c:v>
                </c:pt>
                <c:pt idx="721">
                  <c:v>3.604999999999945</c:v>
                </c:pt>
                <c:pt idx="722">
                  <c:v>3.609999999999945</c:v>
                </c:pt>
                <c:pt idx="723">
                  <c:v>3.614999999999945</c:v>
                </c:pt>
                <c:pt idx="724">
                  <c:v>3.619999999999945</c:v>
                </c:pt>
                <c:pt idx="725">
                  <c:v>3.624999999999945</c:v>
                </c:pt>
                <c:pt idx="726">
                  <c:v>3.629999999999945</c:v>
                </c:pt>
                <c:pt idx="727">
                  <c:v>3.634999999999945</c:v>
                </c:pt>
                <c:pt idx="728">
                  <c:v>3.639999999999944</c:v>
                </c:pt>
                <c:pt idx="729">
                  <c:v>3.644999999999944</c:v>
                </c:pt>
                <c:pt idx="730">
                  <c:v>3.649999999999944</c:v>
                </c:pt>
                <c:pt idx="731">
                  <c:v>3.654999999999944</c:v>
                </c:pt>
                <c:pt idx="732">
                  <c:v>3.659999999999944</c:v>
                </c:pt>
                <c:pt idx="733">
                  <c:v>3.664999999999944</c:v>
                </c:pt>
                <c:pt idx="734">
                  <c:v>3.669999999999944</c:v>
                </c:pt>
                <c:pt idx="735">
                  <c:v>3.674999999999944</c:v>
                </c:pt>
                <c:pt idx="736">
                  <c:v>3.679999999999944</c:v>
                </c:pt>
                <c:pt idx="737">
                  <c:v>3.684999999999944</c:v>
                </c:pt>
                <c:pt idx="738">
                  <c:v>3.689999999999943</c:v>
                </c:pt>
                <c:pt idx="739">
                  <c:v>3.694999999999943</c:v>
                </c:pt>
                <c:pt idx="740">
                  <c:v>3.699999999999943</c:v>
                </c:pt>
                <c:pt idx="741">
                  <c:v>3.704999999999943</c:v>
                </c:pt>
                <c:pt idx="742">
                  <c:v>3.709999999999943</c:v>
                </c:pt>
                <c:pt idx="743">
                  <c:v>3.714999999999943</c:v>
                </c:pt>
                <c:pt idx="744">
                  <c:v>3.719999999999943</c:v>
                </c:pt>
                <c:pt idx="745">
                  <c:v>3.724999999999943</c:v>
                </c:pt>
                <c:pt idx="746">
                  <c:v>3.729999999999943</c:v>
                </c:pt>
                <c:pt idx="747">
                  <c:v>3.734999999999943</c:v>
                </c:pt>
                <c:pt idx="748">
                  <c:v>3.739999999999942</c:v>
                </c:pt>
                <c:pt idx="749">
                  <c:v>3.744999999999943</c:v>
                </c:pt>
                <c:pt idx="750">
                  <c:v>3.749999999999943</c:v>
                </c:pt>
                <c:pt idx="751">
                  <c:v>3.754999999999942</c:v>
                </c:pt>
                <c:pt idx="752">
                  <c:v>3.759999999999942</c:v>
                </c:pt>
                <c:pt idx="753">
                  <c:v>3.764999999999942</c:v>
                </c:pt>
                <c:pt idx="754">
                  <c:v>3.769999999999942</c:v>
                </c:pt>
                <c:pt idx="755">
                  <c:v>3.774999999999942</c:v>
                </c:pt>
                <c:pt idx="756">
                  <c:v>3.779999999999941</c:v>
                </c:pt>
                <c:pt idx="757">
                  <c:v>3.784999999999941</c:v>
                </c:pt>
                <c:pt idx="758">
                  <c:v>3.789999999999941</c:v>
                </c:pt>
                <c:pt idx="759">
                  <c:v>3.794999999999941</c:v>
                </c:pt>
                <c:pt idx="760">
                  <c:v>3.799999999999941</c:v>
                </c:pt>
                <c:pt idx="761">
                  <c:v>3.804999999999941</c:v>
                </c:pt>
                <c:pt idx="762">
                  <c:v>3.80999999999994</c:v>
                </c:pt>
                <c:pt idx="763">
                  <c:v>3.81499999999994</c:v>
                </c:pt>
                <c:pt idx="764">
                  <c:v>3.819999999999939</c:v>
                </c:pt>
                <c:pt idx="765">
                  <c:v>3.824999999999941</c:v>
                </c:pt>
                <c:pt idx="766">
                  <c:v>3.82999999999994</c:v>
                </c:pt>
                <c:pt idx="767">
                  <c:v>3.83499999999994</c:v>
                </c:pt>
                <c:pt idx="768">
                  <c:v>3.839999999999939</c:v>
                </c:pt>
                <c:pt idx="769">
                  <c:v>3.84499999999994</c:v>
                </c:pt>
                <c:pt idx="770">
                  <c:v>3.84999999999994</c:v>
                </c:pt>
                <c:pt idx="771">
                  <c:v>3.85499999999994</c:v>
                </c:pt>
                <c:pt idx="772">
                  <c:v>3.859999999999939</c:v>
                </c:pt>
                <c:pt idx="773">
                  <c:v>3.86499999999994</c:v>
                </c:pt>
                <c:pt idx="774">
                  <c:v>3.86999999999994</c:v>
                </c:pt>
                <c:pt idx="775">
                  <c:v>3.874999999999939</c:v>
                </c:pt>
                <c:pt idx="776">
                  <c:v>3.879999999999939</c:v>
                </c:pt>
                <c:pt idx="777">
                  <c:v>3.884999999999939</c:v>
                </c:pt>
                <c:pt idx="778">
                  <c:v>3.889999999999939</c:v>
                </c:pt>
                <c:pt idx="779">
                  <c:v>3.894999999999939</c:v>
                </c:pt>
                <c:pt idx="780">
                  <c:v>3.899999999999939</c:v>
                </c:pt>
                <c:pt idx="781">
                  <c:v>3.904999999999939</c:v>
                </c:pt>
                <c:pt idx="782">
                  <c:v>3.909999999999939</c:v>
                </c:pt>
                <c:pt idx="783">
                  <c:v>3.914999999999939</c:v>
                </c:pt>
                <c:pt idx="784">
                  <c:v>3.919999999999938</c:v>
                </c:pt>
                <c:pt idx="785">
                  <c:v>3.924999999999939</c:v>
                </c:pt>
                <c:pt idx="786">
                  <c:v>3.929999999999938</c:v>
                </c:pt>
                <c:pt idx="787">
                  <c:v>3.934999999999938</c:v>
                </c:pt>
                <c:pt idx="788">
                  <c:v>3.939999999999938</c:v>
                </c:pt>
                <c:pt idx="789">
                  <c:v>3.944999999999938</c:v>
                </c:pt>
                <c:pt idx="790">
                  <c:v>3.949999999999938</c:v>
                </c:pt>
                <c:pt idx="791">
                  <c:v>3.954999999999938</c:v>
                </c:pt>
                <c:pt idx="792">
                  <c:v>3.959999999999938</c:v>
                </c:pt>
                <c:pt idx="793">
                  <c:v>3.964999999999938</c:v>
                </c:pt>
                <c:pt idx="794">
                  <c:v>3.969999999999938</c:v>
                </c:pt>
                <c:pt idx="795">
                  <c:v>3.974999999999937</c:v>
                </c:pt>
                <c:pt idx="796">
                  <c:v>3.979999999999937</c:v>
                </c:pt>
                <c:pt idx="797">
                  <c:v>3.984999999999938</c:v>
                </c:pt>
                <c:pt idx="798">
                  <c:v>3.989999999999937</c:v>
                </c:pt>
                <c:pt idx="799">
                  <c:v>3.994999999999937</c:v>
                </c:pt>
                <c:pt idx="800">
                  <c:v>3.999999999999937</c:v>
                </c:pt>
                <c:pt idx="801">
                  <c:v>4.004999999999937</c:v>
                </c:pt>
                <c:pt idx="802">
                  <c:v>4.009999999999937</c:v>
                </c:pt>
                <c:pt idx="803">
                  <c:v>4.014999999999937</c:v>
                </c:pt>
                <c:pt idx="804">
                  <c:v>4.019999999999937</c:v>
                </c:pt>
                <c:pt idx="805">
                  <c:v>4.024999999999936</c:v>
                </c:pt>
                <c:pt idx="806">
                  <c:v>4.029999999999936</c:v>
                </c:pt>
                <c:pt idx="807">
                  <c:v>4.034999999999936</c:v>
                </c:pt>
                <c:pt idx="808">
                  <c:v>4.039999999999936</c:v>
                </c:pt>
                <c:pt idx="809">
                  <c:v>4.044999999999936</c:v>
                </c:pt>
                <c:pt idx="810">
                  <c:v>4.049999999999936</c:v>
                </c:pt>
                <c:pt idx="811">
                  <c:v>4.054999999999936</c:v>
                </c:pt>
                <c:pt idx="812">
                  <c:v>4.059999999999936</c:v>
                </c:pt>
                <c:pt idx="813">
                  <c:v>4.064999999999936</c:v>
                </c:pt>
                <c:pt idx="814">
                  <c:v>4.069999999999935</c:v>
                </c:pt>
                <c:pt idx="815">
                  <c:v>4.074999999999935</c:v>
                </c:pt>
                <c:pt idx="816">
                  <c:v>4.079999999999937</c:v>
                </c:pt>
                <c:pt idx="817">
                  <c:v>4.084999999999935</c:v>
                </c:pt>
                <c:pt idx="818">
                  <c:v>4.089999999999935</c:v>
                </c:pt>
                <c:pt idx="819">
                  <c:v>4.094999999999935</c:v>
                </c:pt>
                <c:pt idx="820">
                  <c:v>4.099999999999935</c:v>
                </c:pt>
                <c:pt idx="821">
                  <c:v>4.104999999999935</c:v>
                </c:pt>
                <c:pt idx="822">
                  <c:v>4.109999999999935</c:v>
                </c:pt>
                <c:pt idx="823">
                  <c:v>4.114999999999934</c:v>
                </c:pt>
                <c:pt idx="824">
                  <c:v>4.119999999999934</c:v>
                </c:pt>
                <c:pt idx="825">
                  <c:v>4.124999999999924</c:v>
                </c:pt>
                <c:pt idx="826">
                  <c:v>4.129999999999934</c:v>
                </c:pt>
                <c:pt idx="827">
                  <c:v>4.134999999999934</c:v>
                </c:pt>
                <c:pt idx="828">
                  <c:v>4.139999999999934</c:v>
                </c:pt>
                <c:pt idx="829">
                  <c:v>4.144999999999929</c:v>
                </c:pt>
                <c:pt idx="830">
                  <c:v>4.149999999999934</c:v>
                </c:pt>
                <c:pt idx="831">
                  <c:v>4.154999999999927</c:v>
                </c:pt>
                <c:pt idx="832">
                  <c:v>4.159999999999934</c:v>
                </c:pt>
                <c:pt idx="833">
                  <c:v>4.164999999999925</c:v>
                </c:pt>
                <c:pt idx="834">
                  <c:v>4.169999999999932</c:v>
                </c:pt>
                <c:pt idx="835">
                  <c:v>4.174999999999931</c:v>
                </c:pt>
                <c:pt idx="836">
                  <c:v>4.179999999999933</c:v>
                </c:pt>
                <c:pt idx="837">
                  <c:v>4.184999999999929</c:v>
                </c:pt>
                <c:pt idx="838">
                  <c:v>4.189999999999933</c:v>
                </c:pt>
                <c:pt idx="839">
                  <c:v>4.194999999999927</c:v>
                </c:pt>
                <c:pt idx="840">
                  <c:v>4.199999999999933</c:v>
                </c:pt>
                <c:pt idx="841">
                  <c:v>4.204999999999933</c:v>
                </c:pt>
                <c:pt idx="842">
                  <c:v>4.209999999999933</c:v>
                </c:pt>
                <c:pt idx="843">
                  <c:v>4.214999999999931</c:v>
                </c:pt>
                <c:pt idx="844">
                  <c:v>4.219999999999932</c:v>
                </c:pt>
                <c:pt idx="845">
                  <c:v>4.224999999999929</c:v>
                </c:pt>
                <c:pt idx="846">
                  <c:v>4.229999999999932</c:v>
                </c:pt>
                <c:pt idx="847">
                  <c:v>4.234999999999932</c:v>
                </c:pt>
                <c:pt idx="848">
                  <c:v>4.239999999999932</c:v>
                </c:pt>
                <c:pt idx="849">
                  <c:v>4.244999999999932</c:v>
                </c:pt>
                <c:pt idx="850">
                  <c:v>4.249999999999932</c:v>
                </c:pt>
                <c:pt idx="851">
                  <c:v>4.254999999999931</c:v>
                </c:pt>
                <c:pt idx="852">
                  <c:v>4.259999999999931</c:v>
                </c:pt>
                <c:pt idx="853">
                  <c:v>4.264999999999929</c:v>
                </c:pt>
                <c:pt idx="854">
                  <c:v>4.269999999999931</c:v>
                </c:pt>
                <c:pt idx="855">
                  <c:v>4.274999999999931</c:v>
                </c:pt>
                <c:pt idx="856">
                  <c:v>4.279999999999931</c:v>
                </c:pt>
                <c:pt idx="857">
                  <c:v>4.284999999999931</c:v>
                </c:pt>
                <c:pt idx="858">
                  <c:v>4.289999999999931</c:v>
                </c:pt>
                <c:pt idx="859">
                  <c:v>4.294999999999931</c:v>
                </c:pt>
                <c:pt idx="860">
                  <c:v>4.299999999999931</c:v>
                </c:pt>
                <c:pt idx="861">
                  <c:v>4.30499999999993</c:v>
                </c:pt>
                <c:pt idx="862">
                  <c:v>4.30999999999993</c:v>
                </c:pt>
                <c:pt idx="863">
                  <c:v>4.314999999999928</c:v>
                </c:pt>
                <c:pt idx="864">
                  <c:v>4.31999999999993</c:v>
                </c:pt>
                <c:pt idx="865">
                  <c:v>4.324999999999926</c:v>
                </c:pt>
                <c:pt idx="866">
                  <c:v>4.32999999999993</c:v>
                </c:pt>
                <c:pt idx="867">
                  <c:v>4.33499999999993</c:v>
                </c:pt>
                <c:pt idx="868">
                  <c:v>4.33999999999993</c:v>
                </c:pt>
                <c:pt idx="869">
                  <c:v>4.34499999999993</c:v>
                </c:pt>
                <c:pt idx="870">
                  <c:v>4.34999999999993</c:v>
                </c:pt>
                <c:pt idx="871">
                  <c:v>4.354999999999928</c:v>
                </c:pt>
                <c:pt idx="872">
                  <c:v>4.35999999999993</c:v>
                </c:pt>
                <c:pt idx="873">
                  <c:v>4.364999999999926</c:v>
                </c:pt>
                <c:pt idx="874">
                  <c:v>4.369999999999929</c:v>
                </c:pt>
                <c:pt idx="875">
                  <c:v>4.374999999999929</c:v>
                </c:pt>
                <c:pt idx="876">
                  <c:v>4.37999999999993</c:v>
                </c:pt>
                <c:pt idx="877">
                  <c:v>4.384999999999929</c:v>
                </c:pt>
                <c:pt idx="878">
                  <c:v>4.38999999999993</c:v>
                </c:pt>
                <c:pt idx="879">
                  <c:v>4.394999999999928</c:v>
                </c:pt>
                <c:pt idx="880">
                  <c:v>4.399999999999928</c:v>
                </c:pt>
                <c:pt idx="881">
                  <c:v>4.404999999999928</c:v>
                </c:pt>
                <c:pt idx="882">
                  <c:v>4.40999999999993</c:v>
                </c:pt>
                <c:pt idx="883">
                  <c:v>4.414999999999928</c:v>
                </c:pt>
                <c:pt idx="884">
                  <c:v>4.419999999999928</c:v>
                </c:pt>
                <c:pt idx="885">
                  <c:v>4.424999999999928</c:v>
                </c:pt>
                <c:pt idx="886">
                  <c:v>4.429999999999928</c:v>
                </c:pt>
                <c:pt idx="887">
                  <c:v>4.434999999999928</c:v>
                </c:pt>
                <c:pt idx="888">
                  <c:v>4.43999999999993</c:v>
                </c:pt>
                <c:pt idx="889">
                  <c:v>4.444999999999928</c:v>
                </c:pt>
                <c:pt idx="890">
                  <c:v>4.44999999999993</c:v>
                </c:pt>
                <c:pt idx="891">
                  <c:v>4.454999999999927</c:v>
                </c:pt>
                <c:pt idx="892">
                  <c:v>4.459999999999927</c:v>
                </c:pt>
                <c:pt idx="893">
                  <c:v>4.464999999999927</c:v>
                </c:pt>
                <c:pt idx="894">
                  <c:v>4.469999999999927</c:v>
                </c:pt>
                <c:pt idx="895">
                  <c:v>4.474999999999927</c:v>
                </c:pt>
                <c:pt idx="896">
                  <c:v>4.47999999999993</c:v>
                </c:pt>
                <c:pt idx="897">
                  <c:v>4.484999999999927</c:v>
                </c:pt>
                <c:pt idx="898">
                  <c:v>4.48999999999993</c:v>
                </c:pt>
                <c:pt idx="899">
                  <c:v>4.494999999999926</c:v>
                </c:pt>
                <c:pt idx="900">
                  <c:v>4.499999999999928</c:v>
                </c:pt>
                <c:pt idx="901">
                  <c:v>4.504999999999926</c:v>
                </c:pt>
                <c:pt idx="902">
                  <c:v>4.509999999999926</c:v>
                </c:pt>
                <c:pt idx="903">
                  <c:v>4.514999999999926</c:v>
                </c:pt>
                <c:pt idx="904">
                  <c:v>4.519999999999926</c:v>
                </c:pt>
                <c:pt idx="905">
                  <c:v>4.524999999999926</c:v>
                </c:pt>
                <c:pt idx="906">
                  <c:v>4.529999999999926</c:v>
                </c:pt>
                <c:pt idx="907">
                  <c:v>4.534999999999926</c:v>
                </c:pt>
                <c:pt idx="908">
                  <c:v>4.539999999999928</c:v>
                </c:pt>
                <c:pt idx="909">
                  <c:v>4.544999999999925</c:v>
                </c:pt>
                <c:pt idx="910">
                  <c:v>4.549999999999926</c:v>
                </c:pt>
                <c:pt idx="911">
                  <c:v>4.554999999999925</c:v>
                </c:pt>
                <c:pt idx="912">
                  <c:v>4.559999999999925</c:v>
                </c:pt>
                <c:pt idx="913">
                  <c:v>4.564999999999925</c:v>
                </c:pt>
                <c:pt idx="914">
                  <c:v>4.569999999999925</c:v>
                </c:pt>
                <c:pt idx="915">
                  <c:v>4.574999999999925</c:v>
                </c:pt>
                <c:pt idx="916">
                  <c:v>4.57999999999993</c:v>
                </c:pt>
                <c:pt idx="917">
                  <c:v>4.584999999999925</c:v>
                </c:pt>
                <c:pt idx="918">
                  <c:v>4.589999999999927</c:v>
                </c:pt>
                <c:pt idx="919">
                  <c:v>4.594999999999924</c:v>
                </c:pt>
                <c:pt idx="920">
                  <c:v>4.599999999999925</c:v>
                </c:pt>
                <c:pt idx="921">
                  <c:v>4.604999999999924</c:v>
                </c:pt>
                <c:pt idx="922">
                  <c:v>4.609999999999924</c:v>
                </c:pt>
                <c:pt idx="923">
                  <c:v>4.614999999999914</c:v>
                </c:pt>
                <c:pt idx="924">
                  <c:v>4.619999999999924</c:v>
                </c:pt>
                <c:pt idx="925">
                  <c:v>4.624999999999913</c:v>
                </c:pt>
                <c:pt idx="926">
                  <c:v>4.629999999999923</c:v>
                </c:pt>
                <c:pt idx="927">
                  <c:v>4.634999999999922</c:v>
                </c:pt>
                <c:pt idx="928">
                  <c:v>4.639999999999923</c:v>
                </c:pt>
                <c:pt idx="929">
                  <c:v>4.64499999999992</c:v>
                </c:pt>
                <c:pt idx="930">
                  <c:v>4.649999999999923</c:v>
                </c:pt>
                <c:pt idx="931">
                  <c:v>4.654999999999913</c:v>
                </c:pt>
                <c:pt idx="932">
                  <c:v>4.659999999999923</c:v>
                </c:pt>
                <c:pt idx="933">
                  <c:v>4.664999999999911</c:v>
                </c:pt>
                <c:pt idx="934">
                  <c:v>4.669999999999923</c:v>
                </c:pt>
                <c:pt idx="935">
                  <c:v>4.674999999999922</c:v>
                </c:pt>
                <c:pt idx="936">
                  <c:v>4.679999999999922</c:v>
                </c:pt>
                <c:pt idx="937">
                  <c:v>4.68499999999992</c:v>
                </c:pt>
                <c:pt idx="938">
                  <c:v>4.689999999999922</c:v>
                </c:pt>
                <c:pt idx="939">
                  <c:v>4.694999999999911</c:v>
                </c:pt>
                <c:pt idx="940">
                  <c:v>4.699999999999922</c:v>
                </c:pt>
                <c:pt idx="941">
                  <c:v>4.704999999999922</c:v>
                </c:pt>
                <c:pt idx="942">
                  <c:v>4.709999999999922</c:v>
                </c:pt>
                <c:pt idx="943">
                  <c:v>4.714999999999922</c:v>
                </c:pt>
                <c:pt idx="944">
                  <c:v>4.719999999999922</c:v>
                </c:pt>
                <c:pt idx="945">
                  <c:v>4.724999999999921</c:v>
                </c:pt>
                <c:pt idx="946">
                  <c:v>4.729999999999921</c:v>
                </c:pt>
                <c:pt idx="947">
                  <c:v>4.734999999999921</c:v>
                </c:pt>
                <c:pt idx="948">
                  <c:v>4.739999999999921</c:v>
                </c:pt>
                <c:pt idx="949">
                  <c:v>4.744999999999921</c:v>
                </c:pt>
                <c:pt idx="950">
                  <c:v>4.749999999999921</c:v>
                </c:pt>
                <c:pt idx="951">
                  <c:v>4.754999999999921</c:v>
                </c:pt>
                <c:pt idx="952">
                  <c:v>4.759999999999921</c:v>
                </c:pt>
                <c:pt idx="953">
                  <c:v>4.764999999999921</c:v>
                </c:pt>
                <c:pt idx="954">
                  <c:v>4.769999999999921</c:v>
                </c:pt>
                <c:pt idx="955">
                  <c:v>4.77499999999992</c:v>
                </c:pt>
                <c:pt idx="956">
                  <c:v>4.77999999999992</c:v>
                </c:pt>
                <c:pt idx="957">
                  <c:v>4.78499999999992</c:v>
                </c:pt>
                <c:pt idx="958">
                  <c:v>4.78999999999992</c:v>
                </c:pt>
                <c:pt idx="959">
                  <c:v>4.79499999999992</c:v>
                </c:pt>
                <c:pt idx="960">
                  <c:v>4.79999999999992</c:v>
                </c:pt>
                <c:pt idx="961">
                  <c:v>4.804999999999914</c:v>
                </c:pt>
                <c:pt idx="962">
                  <c:v>4.80999999999992</c:v>
                </c:pt>
                <c:pt idx="963">
                  <c:v>4.81499999999991</c:v>
                </c:pt>
                <c:pt idx="964">
                  <c:v>4.819999999999919</c:v>
                </c:pt>
                <c:pt idx="965">
                  <c:v>4.824999999999908</c:v>
                </c:pt>
                <c:pt idx="966">
                  <c:v>4.829999999999917</c:v>
                </c:pt>
                <c:pt idx="967">
                  <c:v>4.834999999999916</c:v>
                </c:pt>
                <c:pt idx="968">
                  <c:v>4.839999999999919</c:v>
                </c:pt>
                <c:pt idx="969">
                  <c:v>4.844999999999914</c:v>
                </c:pt>
                <c:pt idx="970">
                  <c:v>4.849999999999919</c:v>
                </c:pt>
                <c:pt idx="971">
                  <c:v>4.854999999999909</c:v>
                </c:pt>
                <c:pt idx="972">
                  <c:v>4.859999999999919</c:v>
                </c:pt>
                <c:pt idx="973">
                  <c:v>4.864999999999908</c:v>
                </c:pt>
                <c:pt idx="974">
                  <c:v>4.869999999999917</c:v>
                </c:pt>
                <c:pt idx="975">
                  <c:v>4.874999999999916</c:v>
                </c:pt>
                <c:pt idx="976">
                  <c:v>4.879999999999918</c:v>
                </c:pt>
                <c:pt idx="977">
                  <c:v>4.884999999999914</c:v>
                </c:pt>
                <c:pt idx="978">
                  <c:v>4.889999999999918</c:v>
                </c:pt>
                <c:pt idx="979">
                  <c:v>4.894999999999908</c:v>
                </c:pt>
                <c:pt idx="980">
                  <c:v>4.899999999999918</c:v>
                </c:pt>
                <c:pt idx="981">
                  <c:v>4.904999999999918</c:v>
                </c:pt>
                <c:pt idx="982">
                  <c:v>4.909999999999918</c:v>
                </c:pt>
                <c:pt idx="983">
                  <c:v>4.914999999999917</c:v>
                </c:pt>
                <c:pt idx="984">
                  <c:v>4.919999999999917</c:v>
                </c:pt>
                <c:pt idx="985">
                  <c:v>4.924999999999915</c:v>
                </c:pt>
                <c:pt idx="986">
                  <c:v>4.929999999999917</c:v>
                </c:pt>
                <c:pt idx="987">
                  <c:v>4.934999999999917</c:v>
                </c:pt>
                <c:pt idx="988">
                  <c:v>4.939999999999917</c:v>
                </c:pt>
                <c:pt idx="989">
                  <c:v>4.944999999999917</c:v>
                </c:pt>
                <c:pt idx="990">
                  <c:v>4.949999999999917</c:v>
                </c:pt>
                <c:pt idx="991">
                  <c:v>4.954999999999917</c:v>
                </c:pt>
                <c:pt idx="992">
                  <c:v>4.959999999999917</c:v>
                </c:pt>
                <c:pt idx="993">
                  <c:v>4.964999999999915</c:v>
                </c:pt>
                <c:pt idx="994">
                  <c:v>4.969999999999916</c:v>
                </c:pt>
                <c:pt idx="995">
                  <c:v>4.974999999999916</c:v>
                </c:pt>
                <c:pt idx="996">
                  <c:v>4.979999999999916</c:v>
                </c:pt>
                <c:pt idx="997">
                  <c:v>4.984999999999916</c:v>
                </c:pt>
                <c:pt idx="998">
                  <c:v>4.989999999999916</c:v>
                </c:pt>
                <c:pt idx="999">
                  <c:v>4.994999999999916</c:v>
                </c:pt>
                <c:pt idx="1000">
                  <c:v>4.999999999999916</c:v>
                </c:pt>
                <c:pt idx="1001">
                  <c:v>5.004999999999916</c:v>
                </c:pt>
                <c:pt idx="1002">
                  <c:v>5.009999999999915</c:v>
                </c:pt>
                <c:pt idx="1003">
                  <c:v>5.014999999999914</c:v>
                </c:pt>
                <c:pt idx="1004">
                  <c:v>5.019999999999915</c:v>
                </c:pt>
                <c:pt idx="1005">
                  <c:v>5.024999999999905</c:v>
                </c:pt>
                <c:pt idx="1006">
                  <c:v>5.029999999999915</c:v>
                </c:pt>
                <c:pt idx="1007">
                  <c:v>5.034999999999915</c:v>
                </c:pt>
                <c:pt idx="1008">
                  <c:v>5.039999999999915</c:v>
                </c:pt>
                <c:pt idx="1009">
                  <c:v>5.044999999999915</c:v>
                </c:pt>
                <c:pt idx="1010">
                  <c:v>5.049999999999915</c:v>
                </c:pt>
                <c:pt idx="1011">
                  <c:v>5.054999999999914</c:v>
                </c:pt>
                <c:pt idx="1012">
                  <c:v>5.059999999999914</c:v>
                </c:pt>
                <c:pt idx="1013">
                  <c:v>5.064999999999904</c:v>
                </c:pt>
                <c:pt idx="1014">
                  <c:v>5.069999999999914</c:v>
                </c:pt>
                <c:pt idx="1015">
                  <c:v>5.074999999999914</c:v>
                </c:pt>
                <c:pt idx="1016">
                  <c:v>5.079999999999914</c:v>
                </c:pt>
                <c:pt idx="1017">
                  <c:v>5.084999999999908</c:v>
                </c:pt>
                <c:pt idx="1018">
                  <c:v>5.089999999999914</c:v>
                </c:pt>
                <c:pt idx="1019">
                  <c:v>5.094999999999906</c:v>
                </c:pt>
                <c:pt idx="1020">
                  <c:v>5.099999999999913</c:v>
                </c:pt>
                <c:pt idx="1021">
                  <c:v>5.104999999999904</c:v>
                </c:pt>
                <c:pt idx="1022">
                  <c:v>5.109999999999911</c:v>
                </c:pt>
                <c:pt idx="1023">
                  <c:v>5.114999999999902</c:v>
                </c:pt>
                <c:pt idx="1024">
                  <c:v>5.11999999999991</c:v>
                </c:pt>
                <c:pt idx="1025">
                  <c:v>5.1249999999999</c:v>
                </c:pt>
                <c:pt idx="1026">
                  <c:v>5.129999999999908</c:v>
                </c:pt>
                <c:pt idx="1027">
                  <c:v>5.134999999999907</c:v>
                </c:pt>
                <c:pt idx="1028">
                  <c:v>5.139999999999913</c:v>
                </c:pt>
                <c:pt idx="1029">
                  <c:v>5.144999999999905</c:v>
                </c:pt>
                <c:pt idx="1030">
                  <c:v>5.149999999999912</c:v>
                </c:pt>
                <c:pt idx="1031">
                  <c:v>5.154999999999902</c:v>
                </c:pt>
                <c:pt idx="1032">
                  <c:v>5.15999999999991</c:v>
                </c:pt>
                <c:pt idx="1033">
                  <c:v>5.1649999999999</c:v>
                </c:pt>
                <c:pt idx="1034">
                  <c:v>5.169999999999908</c:v>
                </c:pt>
                <c:pt idx="1035">
                  <c:v>5.174999999999907</c:v>
                </c:pt>
                <c:pt idx="1036">
                  <c:v>5.179999999999912</c:v>
                </c:pt>
                <c:pt idx="1037">
                  <c:v>5.184999999999905</c:v>
                </c:pt>
                <c:pt idx="1038">
                  <c:v>5.189999999999912</c:v>
                </c:pt>
                <c:pt idx="1039">
                  <c:v>5.194999999999902</c:v>
                </c:pt>
                <c:pt idx="1040">
                  <c:v>5.19999999999991</c:v>
                </c:pt>
                <c:pt idx="1041">
                  <c:v>5.204999999999909</c:v>
                </c:pt>
                <c:pt idx="1042">
                  <c:v>5.209999999999911</c:v>
                </c:pt>
                <c:pt idx="1043">
                  <c:v>5.214999999999907</c:v>
                </c:pt>
                <c:pt idx="1044">
                  <c:v>5.219999999999911</c:v>
                </c:pt>
                <c:pt idx="1045">
                  <c:v>5.224999999999905</c:v>
                </c:pt>
                <c:pt idx="1046">
                  <c:v>5.229999999999911</c:v>
                </c:pt>
                <c:pt idx="1047">
                  <c:v>5.234999999999911</c:v>
                </c:pt>
                <c:pt idx="1048">
                  <c:v>5.239999999999911</c:v>
                </c:pt>
                <c:pt idx="1049">
                  <c:v>5.244999999999909</c:v>
                </c:pt>
                <c:pt idx="1050">
                  <c:v>5.24999999999991</c:v>
                </c:pt>
                <c:pt idx="1051">
                  <c:v>5.254999999999908</c:v>
                </c:pt>
                <c:pt idx="1052">
                  <c:v>5.25999999999991</c:v>
                </c:pt>
                <c:pt idx="1053">
                  <c:v>5.264999999999906</c:v>
                </c:pt>
                <c:pt idx="1054">
                  <c:v>5.26999999999991</c:v>
                </c:pt>
                <c:pt idx="1055">
                  <c:v>5.27499999999991</c:v>
                </c:pt>
                <c:pt idx="1056">
                  <c:v>5.27999999999991</c:v>
                </c:pt>
                <c:pt idx="1057">
                  <c:v>5.28499999999991</c:v>
                </c:pt>
                <c:pt idx="1058">
                  <c:v>5.28999999999991</c:v>
                </c:pt>
                <c:pt idx="1059">
                  <c:v>5.294999999999908</c:v>
                </c:pt>
                <c:pt idx="1060">
                  <c:v>5.29999999999991</c:v>
                </c:pt>
                <c:pt idx="1061">
                  <c:v>5.304999999999906</c:v>
                </c:pt>
                <c:pt idx="1062">
                  <c:v>5.309999999999909</c:v>
                </c:pt>
                <c:pt idx="1063">
                  <c:v>5.314999999999904</c:v>
                </c:pt>
                <c:pt idx="1064">
                  <c:v>5.319999999999909</c:v>
                </c:pt>
                <c:pt idx="1065">
                  <c:v>5.324999999999899</c:v>
                </c:pt>
                <c:pt idx="1066">
                  <c:v>5.329999999999909</c:v>
                </c:pt>
                <c:pt idx="1067">
                  <c:v>5.334999999999908</c:v>
                </c:pt>
                <c:pt idx="1068">
                  <c:v>5.339999999999908</c:v>
                </c:pt>
                <c:pt idx="1069">
                  <c:v>5.344999999999906</c:v>
                </c:pt>
                <c:pt idx="1070">
                  <c:v>5.349999999999908</c:v>
                </c:pt>
                <c:pt idx="1071">
                  <c:v>5.354999999999904</c:v>
                </c:pt>
                <c:pt idx="1072">
                  <c:v>5.359999999999908</c:v>
                </c:pt>
                <c:pt idx="1073">
                  <c:v>5.364999999999898</c:v>
                </c:pt>
                <c:pt idx="1074">
                  <c:v>5.369999999999908</c:v>
                </c:pt>
                <c:pt idx="1075">
                  <c:v>5.374999999999908</c:v>
                </c:pt>
                <c:pt idx="1076">
                  <c:v>5.379999999999908</c:v>
                </c:pt>
                <c:pt idx="1077">
                  <c:v>5.384999999999906</c:v>
                </c:pt>
                <c:pt idx="1078">
                  <c:v>5.389999999999907</c:v>
                </c:pt>
                <c:pt idx="1079">
                  <c:v>5.394999999999904</c:v>
                </c:pt>
                <c:pt idx="1080">
                  <c:v>5.399999999999907</c:v>
                </c:pt>
                <c:pt idx="1081">
                  <c:v>5.404999999999907</c:v>
                </c:pt>
                <c:pt idx="1082">
                  <c:v>5.409999999999907</c:v>
                </c:pt>
                <c:pt idx="1083">
                  <c:v>5.414999999999907</c:v>
                </c:pt>
                <c:pt idx="1084">
                  <c:v>5.419999999999907</c:v>
                </c:pt>
                <c:pt idx="1085">
                  <c:v>5.424999999999907</c:v>
                </c:pt>
                <c:pt idx="1086">
                  <c:v>5.429999999999907</c:v>
                </c:pt>
                <c:pt idx="1087">
                  <c:v>5.434999999999906</c:v>
                </c:pt>
                <c:pt idx="1088">
                  <c:v>5.439999999999907</c:v>
                </c:pt>
                <c:pt idx="1089">
                  <c:v>5.444999999999906</c:v>
                </c:pt>
                <c:pt idx="1090">
                  <c:v>5.449999999999906</c:v>
                </c:pt>
                <c:pt idx="1091">
                  <c:v>5.454999999999906</c:v>
                </c:pt>
                <c:pt idx="1092">
                  <c:v>5.459999999999906</c:v>
                </c:pt>
                <c:pt idx="1093">
                  <c:v>5.464999999999906</c:v>
                </c:pt>
                <c:pt idx="1094">
                  <c:v>5.469999999999906</c:v>
                </c:pt>
                <c:pt idx="1095">
                  <c:v>5.474999999999906</c:v>
                </c:pt>
                <c:pt idx="1096">
                  <c:v>5.479999999999908</c:v>
                </c:pt>
                <c:pt idx="1097">
                  <c:v>5.484999999999905</c:v>
                </c:pt>
                <c:pt idx="1098">
                  <c:v>5.489999999999906</c:v>
                </c:pt>
                <c:pt idx="1099">
                  <c:v>5.494999999999905</c:v>
                </c:pt>
                <c:pt idx="1100">
                  <c:v>5.499999999999905</c:v>
                </c:pt>
                <c:pt idx="1101">
                  <c:v>5.504999999999905</c:v>
                </c:pt>
                <c:pt idx="1102">
                  <c:v>5.509999999999905</c:v>
                </c:pt>
                <c:pt idx="1103">
                  <c:v>5.514999999999905</c:v>
                </c:pt>
                <c:pt idx="1104">
                  <c:v>5.519999999999905</c:v>
                </c:pt>
                <c:pt idx="1105">
                  <c:v>5.524999999999904</c:v>
                </c:pt>
                <c:pt idx="1106">
                  <c:v>5.529999999999904</c:v>
                </c:pt>
                <c:pt idx="1107">
                  <c:v>5.534999999999904</c:v>
                </c:pt>
                <c:pt idx="1108">
                  <c:v>5.539999999999904</c:v>
                </c:pt>
                <c:pt idx="1109">
                  <c:v>5.544999999999904</c:v>
                </c:pt>
                <c:pt idx="1110">
                  <c:v>5.549999999999904</c:v>
                </c:pt>
                <c:pt idx="1111">
                  <c:v>5.554999999999898</c:v>
                </c:pt>
                <c:pt idx="1112">
                  <c:v>5.559999999999904</c:v>
                </c:pt>
                <c:pt idx="1113">
                  <c:v>5.564999999999896</c:v>
                </c:pt>
                <c:pt idx="1114">
                  <c:v>5.569999999999903</c:v>
                </c:pt>
                <c:pt idx="1115">
                  <c:v>5.574999999999902</c:v>
                </c:pt>
                <c:pt idx="1116">
                  <c:v>5.579999999999903</c:v>
                </c:pt>
                <c:pt idx="1117">
                  <c:v>5.5849999999999</c:v>
                </c:pt>
                <c:pt idx="1118">
                  <c:v>5.589999999999903</c:v>
                </c:pt>
                <c:pt idx="1119">
                  <c:v>5.594999999999898</c:v>
                </c:pt>
                <c:pt idx="1120">
                  <c:v>5.599999999999903</c:v>
                </c:pt>
                <c:pt idx="1121">
                  <c:v>5.604999999999896</c:v>
                </c:pt>
                <c:pt idx="1122">
                  <c:v>5.609999999999903</c:v>
                </c:pt>
                <c:pt idx="1123">
                  <c:v>5.614999999999894</c:v>
                </c:pt>
                <c:pt idx="1124">
                  <c:v>5.619999999999901</c:v>
                </c:pt>
                <c:pt idx="1125">
                  <c:v>5.624999999999891</c:v>
                </c:pt>
                <c:pt idx="1126">
                  <c:v>5.629999999999899</c:v>
                </c:pt>
                <c:pt idx="1127">
                  <c:v>5.634999999999898</c:v>
                </c:pt>
                <c:pt idx="1128">
                  <c:v>5.639999999999902</c:v>
                </c:pt>
                <c:pt idx="1129">
                  <c:v>5.644999999999896</c:v>
                </c:pt>
                <c:pt idx="1130">
                  <c:v>5.649999999999902</c:v>
                </c:pt>
                <c:pt idx="1131">
                  <c:v>5.654999999999894</c:v>
                </c:pt>
                <c:pt idx="1132">
                  <c:v>5.659999999999901</c:v>
                </c:pt>
                <c:pt idx="1133">
                  <c:v>5.664999999999891</c:v>
                </c:pt>
                <c:pt idx="1134">
                  <c:v>5.669999999999899</c:v>
                </c:pt>
                <c:pt idx="1135">
                  <c:v>5.674999999999898</c:v>
                </c:pt>
                <c:pt idx="1136">
                  <c:v>5.679999999999901</c:v>
                </c:pt>
                <c:pt idx="1137">
                  <c:v>5.684999999999896</c:v>
                </c:pt>
                <c:pt idx="1138">
                  <c:v>5.689999999999901</c:v>
                </c:pt>
                <c:pt idx="1139">
                  <c:v>5.694999999999894</c:v>
                </c:pt>
                <c:pt idx="1140">
                  <c:v>5.699999999999901</c:v>
                </c:pt>
                <c:pt idx="1141">
                  <c:v>5.704999999999901</c:v>
                </c:pt>
                <c:pt idx="1142">
                  <c:v>5.709999999999901</c:v>
                </c:pt>
                <c:pt idx="1143">
                  <c:v>5.714999999999899</c:v>
                </c:pt>
                <c:pt idx="1144">
                  <c:v>5.7199999999999</c:v>
                </c:pt>
                <c:pt idx="1145">
                  <c:v>5.724999999999897</c:v>
                </c:pt>
                <c:pt idx="1146">
                  <c:v>5.7299999999999</c:v>
                </c:pt>
                <c:pt idx="1147">
                  <c:v>5.7349999999999</c:v>
                </c:pt>
                <c:pt idx="1148">
                  <c:v>5.7399999999999</c:v>
                </c:pt>
                <c:pt idx="1149">
                  <c:v>5.7449999999999</c:v>
                </c:pt>
                <c:pt idx="1150">
                  <c:v>5.7499999999999</c:v>
                </c:pt>
                <c:pt idx="1151">
                  <c:v>5.754999999999899</c:v>
                </c:pt>
                <c:pt idx="1152">
                  <c:v>5.7599999999999</c:v>
                </c:pt>
                <c:pt idx="1153">
                  <c:v>5.764999999999897</c:v>
                </c:pt>
                <c:pt idx="1154">
                  <c:v>5.7699999999999</c:v>
                </c:pt>
                <c:pt idx="1155">
                  <c:v>5.7749999999999</c:v>
                </c:pt>
                <c:pt idx="1156">
                  <c:v>5.7799999999999</c:v>
                </c:pt>
                <c:pt idx="1157">
                  <c:v>5.784999999999899</c:v>
                </c:pt>
                <c:pt idx="1158">
                  <c:v>5.7899999999999</c:v>
                </c:pt>
                <c:pt idx="1159">
                  <c:v>5.794999999999899</c:v>
                </c:pt>
                <c:pt idx="1160">
                  <c:v>5.7999999999999</c:v>
                </c:pt>
                <c:pt idx="1161">
                  <c:v>5.804999999999898</c:v>
                </c:pt>
                <c:pt idx="1162">
                  <c:v>5.809999999999898</c:v>
                </c:pt>
                <c:pt idx="1163">
                  <c:v>5.814999999999896</c:v>
                </c:pt>
                <c:pt idx="1164">
                  <c:v>5.819999999999898</c:v>
                </c:pt>
                <c:pt idx="1165">
                  <c:v>5.824999999999894</c:v>
                </c:pt>
                <c:pt idx="1166">
                  <c:v>5.829999999999898</c:v>
                </c:pt>
                <c:pt idx="1167">
                  <c:v>5.834999999999898</c:v>
                </c:pt>
                <c:pt idx="1168">
                  <c:v>5.839999999999898</c:v>
                </c:pt>
                <c:pt idx="1169">
                  <c:v>5.844999999999898</c:v>
                </c:pt>
                <c:pt idx="1170">
                  <c:v>5.849999999999898</c:v>
                </c:pt>
                <c:pt idx="1171">
                  <c:v>5.854999999999896</c:v>
                </c:pt>
                <c:pt idx="1172">
                  <c:v>5.859999999999897</c:v>
                </c:pt>
                <c:pt idx="1173">
                  <c:v>5.864999999999894</c:v>
                </c:pt>
                <c:pt idx="1174">
                  <c:v>5.869999999999897</c:v>
                </c:pt>
                <c:pt idx="1175">
                  <c:v>5.874999999999897</c:v>
                </c:pt>
                <c:pt idx="1176">
                  <c:v>5.879999999999897</c:v>
                </c:pt>
                <c:pt idx="1177">
                  <c:v>5.884999999999897</c:v>
                </c:pt>
                <c:pt idx="1178">
                  <c:v>5.889999999999897</c:v>
                </c:pt>
                <c:pt idx="1179">
                  <c:v>5.894999999999896</c:v>
                </c:pt>
                <c:pt idx="1180">
                  <c:v>5.899999999999896</c:v>
                </c:pt>
                <c:pt idx="1181">
                  <c:v>5.904999999999896</c:v>
                </c:pt>
                <c:pt idx="1182">
                  <c:v>5.909999999999897</c:v>
                </c:pt>
                <c:pt idx="1183">
                  <c:v>5.914999999999896</c:v>
                </c:pt>
                <c:pt idx="1184">
                  <c:v>5.919999999999896</c:v>
                </c:pt>
                <c:pt idx="1185">
                  <c:v>5.924999999999896</c:v>
                </c:pt>
                <c:pt idx="1186">
                  <c:v>5.929999999999896</c:v>
                </c:pt>
                <c:pt idx="1187">
                  <c:v>5.934999999999896</c:v>
                </c:pt>
                <c:pt idx="1188">
                  <c:v>5.9399999999999</c:v>
                </c:pt>
                <c:pt idx="1189">
                  <c:v>5.944999999999896</c:v>
                </c:pt>
                <c:pt idx="1190">
                  <c:v>5.949999999999898</c:v>
                </c:pt>
                <c:pt idx="1191">
                  <c:v>5.954999999999895</c:v>
                </c:pt>
                <c:pt idx="1192">
                  <c:v>5.959999999999896</c:v>
                </c:pt>
                <c:pt idx="1193">
                  <c:v>5.964999999999895</c:v>
                </c:pt>
                <c:pt idx="1194">
                  <c:v>5.969999999999895</c:v>
                </c:pt>
                <c:pt idx="1195">
                  <c:v>5.974999999999895</c:v>
                </c:pt>
                <c:pt idx="1196">
                  <c:v>5.9799999999999</c:v>
                </c:pt>
                <c:pt idx="1197">
                  <c:v>5.984999999999895</c:v>
                </c:pt>
                <c:pt idx="1198">
                  <c:v>5.989999999999898</c:v>
                </c:pt>
                <c:pt idx="1199">
                  <c:v>5.994999999999894</c:v>
                </c:pt>
                <c:pt idx="1200">
                  <c:v>5.999999999999896</c:v>
                </c:pt>
                <c:pt idx="1201">
                  <c:v>6.004999999999894</c:v>
                </c:pt>
                <c:pt idx="1202">
                  <c:v>6.009999999999894</c:v>
                </c:pt>
                <c:pt idx="1203">
                  <c:v>6.014999999999894</c:v>
                </c:pt>
                <c:pt idx="1204">
                  <c:v>6.019999999999894</c:v>
                </c:pt>
                <c:pt idx="1205">
                  <c:v>6.024999999999888</c:v>
                </c:pt>
                <c:pt idx="1206">
                  <c:v>6.029999999999894</c:v>
                </c:pt>
                <c:pt idx="1207">
                  <c:v>6.034999999999894</c:v>
                </c:pt>
                <c:pt idx="1208">
                  <c:v>6.039999999999896</c:v>
                </c:pt>
                <c:pt idx="1209">
                  <c:v>6.044999999999892</c:v>
                </c:pt>
                <c:pt idx="1210">
                  <c:v>6.049999999999893</c:v>
                </c:pt>
                <c:pt idx="1211">
                  <c:v>6.05499999999989</c:v>
                </c:pt>
                <c:pt idx="1212">
                  <c:v>6.059999999999893</c:v>
                </c:pt>
                <c:pt idx="1213">
                  <c:v>6.064999999999888</c:v>
                </c:pt>
                <c:pt idx="1214">
                  <c:v>6.069999999999893</c:v>
                </c:pt>
                <c:pt idx="1215">
                  <c:v>6.074999999999893</c:v>
                </c:pt>
                <c:pt idx="1216">
                  <c:v>6.079999999999893</c:v>
                </c:pt>
                <c:pt idx="1217">
                  <c:v>6.084999999999892</c:v>
                </c:pt>
                <c:pt idx="1218">
                  <c:v>6.089999999999892</c:v>
                </c:pt>
                <c:pt idx="1219">
                  <c:v>6.09499999999989</c:v>
                </c:pt>
                <c:pt idx="1220">
                  <c:v>6.099999999999892</c:v>
                </c:pt>
                <c:pt idx="1221">
                  <c:v>6.104999999999889</c:v>
                </c:pt>
                <c:pt idx="1222">
                  <c:v>6.109999999999892</c:v>
                </c:pt>
                <c:pt idx="1223">
                  <c:v>6.114999999999887</c:v>
                </c:pt>
                <c:pt idx="1224">
                  <c:v>6.119999999999892</c:v>
                </c:pt>
                <c:pt idx="1225">
                  <c:v>6.124999999999885</c:v>
                </c:pt>
                <c:pt idx="1226">
                  <c:v>6.129999999999892</c:v>
                </c:pt>
                <c:pt idx="1227">
                  <c:v>6.134999999999891</c:v>
                </c:pt>
                <c:pt idx="1228">
                  <c:v>6.139999999999891</c:v>
                </c:pt>
                <c:pt idx="1229">
                  <c:v>6.144999999999889</c:v>
                </c:pt>
                <c:pt idx="1230">
                  <c:v>6.149999999999891</c:v>
                </c:pt>
                <c:pt idx="1231">
                  <c:v>6.154999999999887</c:v>
                </c:pt>
                <c:pt idx="1232">
                  <c:v>6.159999999999891</c:v>
                </c:pt>
                <c:pt idx="1233">
                  <c:v>6.164999999999885</c:v>
                </c:pt>
                <c:pt idx="1234">
                  <c:v>6.169999999999891</c:v>
                </c:pt>
                <c:pt idx="1235">
                  <c:v>6.174999999999891</c:v>
                </c:pt>
                <c:pt idx="1236">
                  <c:v>6.179999999999891</c:v>
                </c:pt>
                <c:pt idx="1237">
                  <c:v>6.184999999999889</c:v>
                </c:pt>
                <c:pt idx="1238">
                  <c:v>6.18999999999989</c:v>
                </c:pt>
                <c:pt idx="1239">
                  <c:v>6.194999999999887</c:v>
                </c:pt>
                <c:pt idx="1240">
                  <c:v>6.19999999999989</c:v>
                </c:pt>
                <c:pt idx="1241">
                  <c:v>6.20499999999989</c:v>
                </c:pt>
                <c:pt idx="1242">
                  <c:v>6.20999999999989</c:v>
                </c:pt>
                <c:pt idx="1243">
                  <c:v>6.21499999999989</c:v>
                </c:pt>
                <c:pt idx="1244">
                  <c:v>6.21999999999989</c:v>
                </c:pt>
                <c:pt idx="1245">
                  <c:v>6.224999999999889</c:v>
                </c:pt>
                <c:pt idx="1246">
                  <c:v>6.22999999999989</c:v>
                </c:pt>
                <c:pt idx="1247">
                  <c:v>6.23499999999989</c:v>
                </c:pt>
                <c:pt idx="1248">
                  <c:v>6.23999999999989</c:v>
                </c:pt>
                <c:pt idx="1249">
                  <c:v>6.24499999999989</c:v>
                </c:pt>
                <c:pt idx="1250">
                  <c:v>6.24999999999989</c:v>
                </c:pt>
                <c:pt idx="1251">
                  <c:v>6.254999999999889</c:v>
                </c:pt>
                <c:pt idx="1252">
                  <c:v>6.25999999999989</c:v>
                </c:pt>
                <c:pt idx="1253">
                  <c:v>6.264999999999889</c:v>
                </c:pt>
                <c:pt idx="1254">
                  <c:v>6.26999999999989</c:v>
                </c:pt>
                <c:pt idx="1255">
                  <c:v>6.274999999999888</c:v>
                </c:pt>
                <c:pt idx="1256">
                  <c:v>6.27999999999989</c:v>
                </c:pt>
                <c:pt idx="1257">
                  <c:v>6.284999999999888</c:v>
                </c:pt>
                <c:pt idx="1258">
                  <c:v>6.289999999999888</c:v>
                </c:pt>
                <c:pt idx="1259">
                  <c:v>6.294999999999888</c:v>
                </c:pt>
                <c:pt idx="1260">
                  <c:v>6.299999999999888</c:v>
                </c:pt>
                <c:pt idx="1261">
                  <c:v>6.304999999999888</c:v>
                </c:pt>
                <c:pt idx="1262">
                  <c:v>6.309999999999888</c:v>
                </c:pt>
                <c:pt idx="1263">
                  <c:v>6.314999999999888</c:v>
                </c:pt>
                <c:pt idx="1264">
                  <c:v>6.319999999999888</c:v>
                </c:pt>
                <c:pt idx="1265">
                  <c:v>6.324999999999886</c:v>
                </c:pt>
                <c:pt idx="1266">
                  <c:v>6.329999999999887</c:v>
                </c:pt>
                <c:pt idx="1267">
                  <c:v>6.334999999999887</c:v>
                </c:pt>
                <c:pt idx="1268">
                  <c:v>6.339999999999887</c:v>
                </c:pt>
                <c:pt idx="1269">
                  <c:v>6.344999999999887</c:v>
                </c:pt>
                <c:pt idx="1270">
                  <c:v>6.349999999999887</c:v>
                </c:pt>
                <c:pt idx="1271">
                  <c:v>6.354999999999887</c:v>
                </c:pt>
                <c:pt idx="1272">
                  <c:v>6.359999999999887</c:v>
                </c:pt>
                <c:pt idx="1273">
                  <c:v>6.364999999999886</c:v>
                </c:pt>
                <c:pt idx="1274">
                  <c:v>6.369999999999886</c:v>
                </c:pt>
                <c:pt idx="1275">
                  <c:v>6.374999999999886</c:v>
                </c:pt>
                <c:pt idx="1276">
                  <c:v>6.379999999999887</c:v>
                </c:pt>
                <c:pt idx="1277">
                  <c:v>6.384999999999886</c:v>
                </c:pt>
                <c:pt idx="1278">
                  <c:v>6.389999999999886</c:v>
                </c:pt>
                <c:pt idx="1279">
                  <c:v>6.394999999999886</c:v>
                </c:pt>
                <c:pt idx="1280">
                  <c:v>6.399999999999886</c:v>
                </c:pt>
                <c:pt idx="1281">
                  <c:v>6.404999999999886</c:v>
                </c:pt>
                <c:pt idx="1282">
                  <c:v>6.40999999999989</c:v>
                </c:pt>
                <c:pt idx="1283">
                  <c:v>6.414999999999886</c:v>
                </c:pt>
                <c:pt idx="1284">
                  <c:v>6.419999999999887</c:v>
                </c:pt>
                <c:pt idx="1285">
                  <c:v>6.424999999999885</c:v>
                </c:pt>
                <c:pt idx="1286">
                  <c:v>6.429999999999885</c:v>
                </c:pt>
                <c:pt idx="1287">
                  <c:v>6.434999999999885</c:v>
                </c:pt>
                <c:pt idx="1288">
                  <c:v>6.43999999999989</c:v>
                </c:pt>
                <c:pt idx="1289">
                  <c:v>6.444999999999885</c:v>
                </c:pt>
                <c:pt idx="1290">
                  <c:v>6.44999999999989</c:v>
                </c:pt>
                <c:pt idx="1291">
                  <c:v>6.454999999999885</c:v>
                </c:pt>
                <c:pt idx="1292">
                  <c:v>6.459999999999888</c:v>
                </c:pt>
                <c:pt idx="1293">
                  <c:v>6.464999999999884</c:v>
                </c:pt>
                <c:pt idx="1294">
                  <c:v>6.469999999999886</c:v>
                </c:pt>
                <c:pt idx="1295">
                  <c:v>6.474999999999885</c:v>
                </c:pt>
                <c:pt idx="1296">
                  <c:v>6.47999999999989</c:v>
                </c:pt>
                <c:pt idx="1297">
                  <c:v>6.484999999999884</c:v>
                </c:pt>
                <c:pt idx="1298">
                  <c:v>6.48999999999989</c:v>
                </c:pt>
                <c:pt idx="1299">
                  <c:v>6.494999999999884</c:v>
                </c:pt>
                <c:pt idx="1300">
                  <c:v>6.499999999999888</c:v>
                </c:pt>
                <c:pt idx="1301">
                  <c:v>6.504999999999884</c:v>
                </c:pt>
                <c:pt idx="1302">
                  <c:v>6.509999999999883</c:v>
                </c:pt>
                <c:pt idx="1303">
                  <c:v>6.514999999999882</c:v>
                </c:pt>
                <c:pt idx="1304">
                  <c:v>6.519999999999883</c:v>
                </c:pt>
                <c:pt idx="1305">
                  <c:v>6.52499999999988</c:v>
                </c:pt>
                <c:pt idx="1306">
                  <c:v>6.529999999999883</c:v>
                </c:pt>
                <c:pt idx="1307">
                  <c:v>6.534999999999883</c:v>
                </c:pt>
                <c:pt idx="1308">
                  <c:v>6.539999999999883</c:v>
                </c:pt>
                <c:pt idx="1309">
                  <c:v>6.544999999999883</c:v>
                </c:pt>
                <c:pt idx="1310">
                  <c:v>6.549999999999883</c:v>
                </c:pt>
                <c:pt idx="1311">
                  <c:v>6.554999999999882</c:v>
                </c:pt>
                <c:pt idx="1312">
                  <c:v>6.559999999999882</c:v>
                </c:pt>
                <c:pt idx="1313">
                  <c:v>6.56499999999988</c:v>
                </c:pt>
                <c:pt idx="1314">
                  <c:v>6.569999999999882</c:v>
                </c:pt>
                <c:pt idx="1315">
                  <c:v>6.574999999999882</c:v>
                </c:pt>
                <c:pt idx="1316">
                  <c:v>6.579999999999882</c:v>
                </c:pt>
                <c:pt idx="1317">
                  <c:v>6.584999999999882</c:v>
                </c:pt>
                <c:pt idx="1318">
                  <c:v>6.589999999999882</c:v>
                </c:pt>
                <c:pt idx="1319">
                  <c:v>6.594999999999882</c:v>
                </c:pt>
                <c:pt idx="1320">
                  <c:v>6.599999999999882</c:v>
                </c:pt>
                <c:pt idx="1321">
                  <c:v>6.60499999999988</c:v>
                </c:pt>
                <c:pt idx="1322">
                  <c:v>6.609999999999881</c:v>
                </c:pt>
                <c:pt idx="1323">
                  <c:v>6.614999999999878</c:v>
                </c:pt>
                <c:pt idx="1324">
                  <c:v>6.619999999999881</c:v>
                </c:pt>
                <c:pt idx="1325">
                  <c:v>6.624999999999876</c:v>
                </c:pt>
                <c:pt idx="1326">
                  <c:v>6.629999999999881</c:v>
                </c:pt>
                <c:pt idx="1327">
                  <c:v>6.634999999999881</c:v>
                </c:pt>
                <c:pt idx="1328">
                  <c:v>6.639999999999881</c:v>
                </c:pt>
                <c:pt idx="1329">
                  <c:v>6.64499999999988</c:v>
                </c:pt>
                <c:pt idx="1330">
                  <c:v>6.649999999999881</c:v>
                </c:pt>
                <c:pt idx="1331">
                  <c:v>6.654999999999878</c:v>
                </c:pt>
                <c:pt idx="1332">
                  <c:v>6.65999999999988</c:v>
                </c:pt>
                <c:pt idx="1333">
                  <c:v>6.664999999999876</c:v>
                </c:pt>
                <c:pt idx="1334">
                  <c:v>6.66999999999988</c:v>
                </c:pt>
                <c:pt idx="1335">
                  <c:v>6.67499999999988</c:v>
                </c:pt>
                <c:pt idx="1336">
                  <c:v>6.67999999999988</c:v>
                </c:pt>
                <c:pt idx="1337">
                  <c:v>6.68499999999988</c:v>
                </c:pt>
                <c:pt idx="1338">
                  <c:v>6.68999999999988</c:v>
                </c:pt>
                <c:pt idx="1339">
                  <c:v>6.694999999999878</c:v>
                </c:pt>
                <c:pt idx="1340">
                  <c:v>6.69999999999988</c:v>
                </c:pt>
                <c:pt idx="1341">
                  <c:v>6.70499999999988</c:v>
                </c:pt>
                <c:pt idx="1342">
                  <c:v>6.70999999999988</c:v>
                </c:pt>
                <c:pt idx="1343">
                  <c:v>6.714999999999879</c:v>
                </c:pt>
                <c:pt idx="1344">
                  <c:v>6.71999999999988</c:v>
                </c:pt>
                <c:pt idx="1345">
                  <c:v>6.724999999999879</c:v>
                </c:pt>
                <c:pt idx="1346">
                  <c:v>6.72999999999988</c:v>
                </c:pt>
                <c:pt idx="1347">
                  <c:v>6.73499999999988</c:v>
                </c:pt>
                <c:pt idx="1348">
                  <c:v>6.73999999999988</c:v>
                </c:pt>
                <c:pt idx="1349">
                  <c:v>6.744999999999878</c:v>
                </c:pt>
                <c:pt idx="1350">
                  <c:v>6.74999999999988</c:v>
                </c:pt>
                <c:pt idx="1351">
                  <c:v>6.754999999999878</c:v>
                </c:pt>
                <c:pt idx="1352">
                  <c:v>6.759999999999878</c:v>
                </c:pt>
                <c:pt idx="1353">
                  <c:v>6.764999999999878</c:v>
                </c:pt>
                <c:pt idx="1354">
                  <c:v>6.769999999999878</c:v>
                </c:pt>
                <c:pt idx="1355">
                  <c:v>6.774999999999878</c:v>
                </c:pt>
                <c:pt idx="1356">
                  <c:v>6.77999999999988</c:v>
                </c:pt>
                <c:pt idx="1357">
                  <c:v>6.784999999999878</c:v>
                </c:pt>
                <c:pt idx="1358">
                  <c:v>6.78999999999988</c:v>
                </c:pt>
                <c:pt idx="1359">
                  <c:v>6.794999999999877</c:v>
                </c:pt>
                <c:pt idx="1360">
                  <c:v>6.799999999999878</c:v>
                </c:pt>
                <c:pt idx="1361">
                  <c:v>6.804999999999877</c:v>
                </c:pt>
                <c:pt idx="1362">
                  <c:v>6.809999999999877</c:v>
                </c:pt>
                <c:pt idx="1363">
                  <c:v>6.814999999999877</c:v>
                </c:pt>
                <c:pt idx="1364">
                  <c:v>6.819999999999877</c:v>
                </c:pt>
                <c:pt idx="1365">
                  <c:v>6.824999999999877</c:v>
                </c:pt>
                <c:pt idx="1366">
                  <c:v>6.829999999999877</c:v>
                </c:pt>
                <c:pt idx="1367">
                  <c:v>6.834999999999877</c:v>
                </c:pt>
                <c:pt idx="1368">
                  <c:v>6.83999999999988</c:v>
                </c:pt>
                <c:pt idx="1369">
                  <c:v>6.844999999999876</c:v>
                </c:pt>
                <c:pt idx="1370">
                  <c:v>6.849999999999877</c:v>
                </c:pt>
                <c:pt idx="1371">
                  <c:v>6.854999999999876</c:v>
                </c:pt>
                <c:pt idx="1372">
                  <c:v>6.859999999999876</c:v>
                </c:pt>
                <c:pt idx="1373">
                  <c:v>6.864999999999876</c:v>
                </c:pt>
                <c:pt idx="1374">
                  <c:v>6.869999999999876</c:v>
                </c:pt>
                <c:pt idx="1375">
                  <c:v>6.874999999999876</c:v>
                </c:pt>
                <c:pt idx="1376">
                  <c:v>6.87999999999988</c:v>
                </c:pt>
                <c:pt idx="1377">
                  <c:v>6.884999999999875</c:v>
                </c:pt>
                <c:pt idx="1378">
                  <c:v>6.889999999999877</c:v>
                </c:pt>
                <c:pt idx="1379">
                  <c:v>6.894999999999875</c:v>
                </c:pt>
                <c:pt idx="1380">
                  <c:v>6.899999999999875</c:v>
                </c:pt>
                <c:pt idx="1381">
                  <c:v>6.904999999999875</c:v>
                </c:pt>
                <c:pt idx="1382">
                  <c:v>6.90999999999988</c:v>
                </c:pt>
                <c:pt idx="1383">
                  <c:v>6.914999999999875</c:v>
                </c:pt>
                <c:pt idx="1384">
                  <c:v>6.91999999999988</c:v>
                </c:pt>
                <c:pt idx="1385">
                  <c:v>6.924999999999875</c:v>
                </c:pt>
                <c:pt idx="1386">
                  <c:v>6.929999999999878</c:v>
                </c:pt>
                <c:pt idx="1387">
                  <c:v>6.934999999999877</c:v>
                </c:pt>
                <c:pt idx="1388">
                  <c:v>6.93999999999988</c:v>
                </c:pt>
                <c:pt idx="1389">
                  <c:v>6.944999999999875</c:v>
                </c:pt>
                <c:pt idx="1390">
                  <c:v>6.94999999999988</c:v>
                </c:pt>
                <c:pt idx="1391">
                  <c:v>6.954999999999874</c:v>
                </c:pt>
                <c:pt idx="1392">
                  <c:v>6.95999999999988</c:v>
                </c:pt>
                <c:pt idx="1393">
                  <c:v>6.964999999999874</c:v>
                </c:pt>
                <c:pt idx="1394">
                  <c:v>6.969999999999878</c:v>
                </c:pt>
                <c:pt idx="1395">
                  <c:v>6.974999999999877</c:v>
                </c:pt>
                <c:pt idx="1396">
                  <c:v>6.97999999999988</c:v>
                </c:pt>
                <c:pt idx="1397">
                  <c:v>6.984999999999873</c:v>
                </c:pt>
                <c:pt idx="1398">
                  <c:v>6.98999999999988</c:v>
                </c:pt>
                <c:pt idx="1399">
                  <c:v>6.994999999999873</c:v>
                </c:pt>
                <c:pt idx="1400">
                  <c:v>6.999999999999873</c:v>
                </c:pt>
                <c:pt idx="1401">
                  <c:v>7.004999999999873</c:v>
                </c:pt>
                <c:pt idx="1402">
                  <c:v>7.009999999999873</c:v>
                </c:pt>
                <c:pt idx="1403">
                  <c:v>7.014999999999873</c:v>
                </c:pt>
                <c:pt idx="1404">
                  <c:v>7.019999999999873</c:v>
                </c:pt>
                <c:pt idx="1405">
                  <c:v>7.024999999999872</c:v>
                </c:pt>
                <c:pt idx="1406">
                  <c:v>7.029999999999872</c:v>
                </c:pt>
                <c:pt idx="1407">
                  <c:v>7.034999999999872</c:v>
                </c:pt>
                <c:pt idx="1408">
                  <c:v>7.039999999999873</c:v>
                </c:pt>
                <c:pt idx="1409">
                  <c:v>7.044999999999872</c:v>
                </c:pt>
                <c:pt idx="1410">
                  <c:v>7.049999999999872</c:v>
                </c:pt>
                <c:pt idx="1411">
                  <c:v>7.054999999999872</c:v>
                </c:pt>
                <c:pt idx="1412">
                  <c:v>7.059999999999872</c:v>
                </c:pt>
                <c:pt idx="1413">
                  <c:v>7.064999999999872</c:v>
                </c:pt>
                <c:pt idx="1414">
                  <c:v>7.069999999999872</c:v>
                </c:pt>
                <c:pt idx="1415">
                  <c:v>7.074999999999871</c:v>
                </c:pt>
                <c:pt idx="1416">
                  <c:v>7.079999999999873</c:v>
                </c:pt>
                <c:pt idx="1417">
                  <c:v>7.084999999999871</c:v>
                </c:pt>
                <c:pt idx="1418">
                  <c:v>7.089999999999871</c:v>
                </c:pt>
                <c:pt idx="1419">
                  <c:v>7.094999999999871</c:v>
                </c:pt>
                <c:pt idx="1420">
                  <c:v>7.099999999999871</c:v>
                </c:pt>
                <c:pt idx="1421">
                  <c:v>7.104999999999871</c:v>
                </c:pt>
                <c:pt idx="1422">
                  <c:v>7.109999999999871</c:v>
                </c:pt>
                <c:pt idx="1423">
                  <c:v>7.114999999999871</c:v>
                </c:pt>
                <c:pt idx="1424">
                  <c:v>7.11999999999987</c:v>
                </c:pt>
                <c:pt idx="1425">
                  <c:v>7.124999999999869</c:v>
                </c:pt>
                <c:pt idx="1426">
                  <c:v>7.12999999999987</c:v>
                </c:pt>
                <c:pt idx="1427">
                  <c:v>7.13499999999987</c:v>
                </c:pt>
                <c:pt idx="1428">
                  <c:v>7.13999999999987</c:v>
                </c:pt>
                <c:pt idx="1429">
                  <c:v>7.14499999999987</c:v>
                </c:pt>
                <c:pt idx="1430">
                  <c:v>7.14999999999987</c:v>
                </c:pt>
                <c:pt idx="1431">
                  <c:v>7.15499999999987</c:v>
                </c:pt>
                <c:pt idx="1432">
                  <c:v>7.15999999999987</c:v>
                </c:pt>
                <c:pt idx="1433">
                  <c:v>7.164999999999869</c:v>
                </c:pt>
                <c:pt idx="1434">
                  <c:v>7.16999999999987</c:v>
                </c:pt>
                <c:pt idx="1435">
                  <c:v>7.17499999999987</c:v>
                </c:pt>
                <c:pt idx="1436">
                  <c:v>7.17999999999987</c:v>
                </c:pt>
                <c:pt idx="1437">
                  <c:v>7.18499999999987</c:v>
                </c:pt>
                <c:pt idx="1438">
                  <c:v>7.18999999999987</c:v>
                </c:pt>
                <c:pt idx="1439">
                  <c:v>7.194999999999869</c:v>
                </c:pt>
                <c:pt idx="1440">
                  <c:v>7.19999999999987</c:v>
                </c:pt>
                <c:pt idx="1441">
                  <c:v>7.20499999999987</c:v>
                </c:pt>
                <c:pt idx="1442">
                  <c:v>7.20999999999987</c:v>
                </c:pt>
                <c:pt idx="1443">
                  <c:v>7.214999999999868</c:v>
                </c:pt>
                <c:pt idx="1444">
                  <c:v>7.21999999999987</c:v>
                </c:pt>
                <c:pt idx="1445">
                  <c:v>7.224999999999868</c:v>
                </c:pt>
                <c:pt idx="1446">
                  <c:v>7.229999999999868</c:v>
                </c:pt>
                <c:pt idx="1447">
                  <c:v>7.234999999999868</c:v>
                </c:pt>
                <c:pt idx="1448">
                  <c:v>7.23999999999987</c:v>
                </c:pt>
                <c:pt idx="1449">
                  <c:v>7.244999999999868</c:v>
                </c:pt>
                <c:pt idx="1450">
                  <c:v>7.24999999999987</c:v>
                </c:pt>
                <c:pt idx="1451">
                  <c:v>7.254999999999868</c:v>
                </c:pt>
                <c:pt idx="1452">
                  <c:v>7.25999999999987</c:v>
                </c:pt>
                <c:pt idx="1453">
                  <c:v>7.264999999999867</c:v>
                </c:pt>
                <c:pt idx="1454">
                  <c:v>7.269999999999868</c:v>
                </c:pt>
                <c:pt idx="1455">
                  <c:v>7.274999999999867</c:v>
                </c:pt>
                <c:pt idx="1456">
                  <c:v>7.27999999999987</c:v>
                </c:pt>
                <c:pt idx="1457">
                  <c:v>7.284999999999867</c:v>
                </c:pt>
                <c:pt idx="1458">
                  <c:v>7.28999999999987</c:v>
                </c:pt>
                <c:pt idx="1459">
                  <c:v>7.294999999999867</c:v>
                </c:pt>
                <c:pt idx="1460">
                  <c:v>7.29999999999987</c:v>
                </c:pt>
                <c:pt idx="1461">
                  <c:v>7.304999999999867</c:v>
                </c:pt>
                <c:pt idx="1462">
                  <c:v>7.309999999999868</c:v>
                </c:pt>
                <c:pt idx="1463">
                  <c:v>7.314999999999866</c:v>
                </c:pt>
                <c:pt idx="1464">
                  <c:v>7.319999999999867</c:v>
                </c:pt>
                <c:pt idx="1465">
                  <c:v>7.324999999999866</c:v>
                </c:pt>
                <c:pt idx="1466">
                  <c:v>7.329999999999866</c:v>
                </c:pt>
                <c:pt idx="1467">
                  <c:v>7.334999999999866</c:v>
                </c:pt>
                <c:pt idx="1468">
                  <c:v>7.33999999999987</c:v>
                </c:pt>
                <c:pt idx="1469">
                  <c:v>7.344999999999866</c:v>
                </c:pt>
                <c:pt idx="1470">
                  <c:v>7.34999999999987</c:v>
                </c:pt>
                <c:pt idx="1471">
                  <c:v>7.354999999999865</c:v>
                </c:pt>
                <c:pt idx="1472">
                  <c:v>7.359999999999867</c:v>
                </c:pt>
                <c:pt idx="1473">
                  <c:v>7.364999999999865</c:v>
                </c:pt>
                <c:pt idx="1474">
                  <c:v>7.369999999999865</c:v>
                </c:pt>
                <c:pt idx="1475">
                  <c:v>7.374999999999865</c:v>
                </c:pt>
                <c:pt idx="1476">
                  <c:v>7.37999999999987</c:v>
                </c:pt>
                <c:pt idx="1477">
                  <c:v>7.384999999999865</c:v>
                </c:pt>
                <c:pt idx="1478">
                  <c:v>7.38999999999987</c:v>
                </c:pt>
                <c:pt idx="1479">
                  <c:v>7.394999999999865</c:v>
                </c:pt>
                <c:pt idx="1480">
                  <c:v>7.399999999999867</c:v>
                </c:pt>
                <c:pt idx="1481">
                  <c:v>7.404999999999866</c:v>
                </c:pt>
                <c:pt idx="1482">
                  <c:v>7.40999999999987</c:v>
                </c:pt>
                <c:pt idx="1483">
                  <c:v>7.414999999999865</c:v>
                </c:pt>
                <c:pt idx="1484">
                  <c:v>7.41999999999987</c:v>
                </c:pt>
                <c:pt idx="1485">
                  <c:v>7.424999999999864</c:v>
                </c:pt>
                <c:pt idx="1486">
                  <c:v>7.42999999999987</c:v>
                </c:pt>
                <c:pt idx="1487">
                  <c:v>7.43499999999987</c:v>
                </c:pt>
                <c:pt idx="1488">
                  <c:v>7.43999999999987</c:v>
                </c:pt>
                <c:pt idx="1489">
                  <c:v>7.444999999999867</c:v>
                </c:pt>
                <c:pt idx="1490">
                  <c:v>7.44999999999987</c:v>
                </c:pt>
                <c:pt idx="1491">
                  <c:v>7.454999999999863</c:v>
                </c:pt>
                <c:pt idx="1492">
                  <c:v>7.45999999999987</c:v>
                </c:pt>
                <c:pt idx="1493">
                  <c:v>7.464999999999863</c:v>
                </c:pt>
                <c:pt idx="1494">
                  <c:v>7.469999999999863</c:v>
                </c:pt>
                <c:pt idx="1495">
                  <c:v>7.474999999999863</c:v>
                </c:pt>
                <c:pt idx="1496">
                  <c:v>7.47999999999987</c:v>
                </c:pt>
                <c:pt idx="1497">
                  <c:v>7.484999999999863</c:v>
                </c:pt>
                <c:pt idx="1498">
                  <c:v>7.48999999999987</c:v>
                </c:pt>
                <c:pt idx="1499">
                  <c:v>7.494999999999862</c:v>
                </c:pt>
                <c:pt idx="1500">
                  <c:v>7.49999999999987</c:v>
                </c:pt>
                <c:pt idx="1501">
                  <c:v>7.504999999999862</c:v>
                </c:pt>
                <c:pt idx="1502">
                  <c:v>7.509999999999863</c:v>
                </c:pt>
                <c:pt idx="1503">
                  <c:v>7.514999999999862</c:v>
                </c:pt>
                <c:pt idx="1504">
                  <c:v>7.519999999999862</c:v>
                </c:pt>
                <c:pt idx="1505">
                  <c:v>7.524999999999862</c:v>
                </c:pt>
                <c:pt idx="1506">
                  <c:v>7.529999999999862</c:v>
                </c:pt>
                <c:pt idx="1507">
                  <c:v>7.534999999999862</c:v>
                </c:pt>
                <c:pt idx="1508">
                  <c:v>7.53999999999987</c:v>
                </c:pt>
                <c:pt idx="1509">
                  <c:v>7.544999999999861</c:v>
                </c:pt>
                <c:pt idx="1510">
                  <c:v>7.549999999999863</c:v>
                </c:pt>
                <c:pt idx="1511">
                  <c:v>7.554999999999861</c:v>
                </c:pt>
                <c:pt idx="1512">
                  <c:v>7.559999999999861</c:v>
                </c:pt>
                <c:pt idx="1513">
                  <c:v>7.564999999999861</c:v>
                </c:pt>
                <c:pt idx="1514">
                  <c:v>7.569999999999861</c:v>
                </c:pt>
                <c:pt idx="1515">
                  <c:v>7.574999999999861</c:v>
                </c:pt>
                <c:pt idx="1516">
                  <c:v>7.57999999999987</c:v>
                </c:pt>
                <c:pt idx="1517">
                  <c:v>7.584999999999861</c:v>
                </c:pt>
                <c:pt idx="1518">
                  <c:v>7.58999999999986</c:v>
                </c:pt>
                <c:pt idx="1519">
                  <c:v>7.59499999999986</c:v>
                </c:pt>
                <c:pt idx="1520">
                  <c:v>7.59999999999986</c:v>
                </c:pt>
                <c:pt idx="1521">
                  <c:v>7.60499999999986</c:v>
                </c:pt>
                <c:pt idx="1522">
                  <c:v>7.60999999999986</c:v>
                </c:pt>
                <c:pt idx="1523">
                  <c:v>7.614999999999854</c:v>
                </c:pt>
                <c:pt idx="1524">
                  <c:v>7.61999999999986</c:v>
                </c:pt>
                <c:pt idx="1525">
                  <c:v>7.62499999999985</c:v>
                </c:pt>
                <c:pt idx="1526">
                  <c:v>7.629999999999859</c:v>
                </c:pt>
                <c:pt idx="1527">
                  <c:v>7.634999999999858</c:v>
                </c:pt>
                <c:pt idx="1528">
                  <c:v>7.63999999999986</c:v>
                </c:pt>
                <c:pt idx="1529">
                  <c:v>7.644999999999856</c:v>
                </c:pt>
                <c:pt idx="1530">
                  <c:v>7.64999999999986</c:v>
                </c:pt>
                <c:pt idx="1531">
                  <c:v>7.654999999999854</c:v>
                </c:pt>
                <c:pt idx="1532">
                  <c:v>7.659999999999859</c:v>
                </c:pt>
                <c:pt idx="1533">
                  <c:v>7.664999999999849</c:v>
                </c:pt>
                <c:pt idx="1534">
                  <c:v>7.669999999999859</c:v>
                </c:pt>
                <c:pt idx="1535">
                  <c:v>7.674999999999859</c:v>
                </c:pt>
                <c:pt idx="1536">
                  <c:v>7.67999999999986</c:v>
                </c:pt>
                <c:pt idx="1537">
                  <c:v>7.684999999999857</c:v>
                </c:pt>
                <c:pt idx="1538">
                  <c:v>7.689999999999858</c:v>
                </c:pt>
                <c:pt idx="1539">
                  <c:v>7.694999999999855</c:v>
                </c:pt>
                <c:pt idx="1540">
                  <c:v>7.699999999999858</c:v>
                </c:pt>
                <c:pt idx="1541">
                  <c:v>7.704999999999858</c:v>
                </c:pt>
                <c:pt idx="1542">
                  <c:v>7.709999999999858</c:v>
                </c:pt>
                <c:pt idx="1543">
                  <c:v>7.714999999999858</c:v>
                </c:pt>
                <c:pt idx="1544">
                  <c:v>7.719999999999858</c:v>
                </c:pt>
                <c:pt idx="1545">
                  <c:v>7.724999999999857</c:v>
                </c:pt>
                <c:pt idx="1546">
                  <c:v>7.729999999999857</c:v>
                </c:pt>
                <c:pt idx="1547">
                  <c:v>7.734999999999857</c:v>
                </c:pt>
                <c:pt idx="1548">
                  <c:v>7.739999999999858</c:v>
                </c:pt>
                <c:pt idx="1549">
                  <c:v>7.744999999999857</c:v>
                </c:pt>
                <c:pt idx="1550">
                  <c:v>7.749999999999857</c:v>
                </c:pt>
                <c:pt idx="1551">
                  <c:v>7.754999999999857</c:v>
                </c:pt>
                <c:pt idx="1552">
                  <c:v>7.759999999999857</c:v>
                </c:pt>
                <c:pt idx="1553">
                  <c:v>7.764999999999857</c:v>
                </c:pt>
                <c:pt idx="1554">
                  <c:v>7.769999999999857</c:v>
                </c:pt>
                <c:pt idx="1555">
                  <c:v>7.774999999999857</c:v>
                </c:pt>
                <c:pt idx="1556">
                  <c:v>7.779999999999858</c:v>
                </c:pt>
                <c:pt idx="1557">
                  <c:v>7.784999999999856</c:v>
                </c:pt>
                <c:pt idx="1558">
                  <c:v>7.789999999999856</c:v>
                </c:pt>
                <c:pt idx="1559">
                  <c:v>7.794999999999856</c:v>
                </c:pt>
                <c:pt idx="1560">
                  <c:v>7.799999999999856</c:v>
                </c:pt>
                <c:pt idx="1561">
                  <c:v>7.804999999999856</c:v>
                </c:pt>
                <c:pt idx="1562">
                  <c:v>7.809999999999856</c:v>
                </c:pt>
                <c:pt idx="1563">
                  <c:v>7.814999999999856</c:v>
                </c:pt>
                <c:pt idx="1564">
                  <c:v>7.819999999999856</c:v>
                </c:pt>
                <c:pt idx="1565">
                  <c:v>7.824999999999854</c:v>
                </c:pt>
                <c:pt idx="1566">
                  <c:v>7.829999999999855</c:v>
                </c:pt>
                <c:pt idx="1567">
                  <c:v>7.834999999999855</c:v>
                </c:pt>
                <c:pt idx="1568">
                  <c:v>7.839999999999855</c:v>
                </c:pt>
                <c:pt idx="1569">
                  <c:v>7.844999999999855</c:v>
                </c:pt>
                <c:pt idx="1570">
                  <c:v>7.849999999999855</c:v>
                </c:pt>
                <c:pt idx="1571">
                  <c:v>7.854999999999855</c:v>
                </c:pt>
                <c:pt idx="1572">
                  <c:v>7.859999999999855</c:v>
                </c:pt>
                <c:pt idx="1573">
                  <c:v>7.864999999999854</c:v>
                </c:pt>
                <c:pt idx="1574">
                  <c:v>7.869999999999854</c:v>
                </c:pt>
                <c:pt idx="1575">
                  <c:v>7.874999999999854</c:v>
                </c:pt>
                <c:pt idx="1576">
                  <c:v>7.879999999999855</c:v>
                </c:pt>
                <c:pt idx="1577">
                  <c:v>7.884999999999854</c:v>
                </c:pt>
                <c:pt idx="1578">
                  <c:v>7.889999999999854</c:v>
                </c:pt>
                <c:pt idx="1579">
                  <c:v>7.894999999999849</c:v>
                </c:pt>
                <c:pt idx="1580">
                  <c:v>7.899999999999854</c:v>
                </c:pt>
                <c:pt idx="1581">
                  <c:v>7.904999999999854</c:v>
                </c:pt>
                <c:pt idx="1582">
                  <c:v>7.909999999999858</c:v>
                </c:pt>
                <c:pt idx="1583">
                  <c:v>7.914999999999853</c:v>
                </c:pt>
                <c:pt idx="1584">
                  <c:v>7.919999999999853</c:v>
                </c:pt>
                <c:pt idx="1585">
                  <c:v>7.924999999999851</c:v>
                </c:pt>
                <c:pt idx="1586">
                  <c:v>7.929999999999853</c:v>
                </c:pt>
                <c:pt idx="1587">
                  <c:v>7.934999999999853</c:v>
                </c:pt>
                <c:pt idx="1588">
                  <c:v>7.939999999999853</c:v>
                </c:pt>
                <c:pt idx="1589">
                  <c:v>7.944999999999853</c:v>
                </c:pt>
                <c:pt idx="1590">
                  <c:v>7.949999999999853</c:v>
                </c:pt>
                <c:pt idx="1591">
                  <c:v>7.954999999999853</c:v>
                </c:pt>
                <c:pt idx="1592">
                  <c:v>7.959999999999853</c:v>
                </c:pt>
                <c:pt idx="1593">
                  <c:v>7.964999999999851</c:v>
                </c:pt>
                <c:pt idx="1594">
                  <c:v>7.969999999999852</c:v>
                </c:pt>
                <c:pt idx="1595">
                  <c:v>7.974999999999852</c:v>
                </c:pt>
                <c:pt idx="1596">
                  <c:v>7.979999999999852</c:v>
                </c:pt>
                <c:pt idx="1597">
                  <c:v>7.984999999999852</c:v>
                </c:pt>
                <c:pt idx="1598">
                  <c:v>7.989999999999852</c:v>
                </c:pt>
                <c:pt idx="1599">
                  <c:v>7.994999999999852</c:v>
                </c:pt>
                <c:pt idx="1600">
                  <c:v>7.999999999999852</c:v>
                </c:pt>
                <c:pt idx="1601">
                  <c:v>8.004999999999851</c:v>
                </c:pt>
                <c:pt idx="1602">
                  <c:v>8.009999999999852</c:v>
                </c:pt>
                <c:pt idx="1603">
                  <c:v>8.014999999999853</c:v>
                </c:pt>
                <c:pt idx="1604">
                  <c:v>8.019999999999855</c:v>
                </c:pt>
                <c:pt idx="1605">
                  <c:v>8.024999999999853</c:v>
                </c:pt>
                <c:pt idx="1606">
                  <c:v>8.029999999999855</c:v>
                </c:pt>
                <c:pt idx="1607">
                  <c:v>8.034999999999853</c:v>
                </c:pt>
                <c:pt idx="1608">
                  <c:v>8.039999999999857</c:v>
                </c:pt>
                <c:pt idx="1609">
                  <c:v>8.044999999999851</c:v>
                </c:pt>
                <c:pt idx="1610">
                  <c:v>8.049999999999858</c:v>
                </c:pt>
                <c:pt idx="1611">
                  <c:v>8.05499999999986</c:v>
                </c:pt>
                <c:pt idx="1612">
                  <c:v>8.05999999999986</c:v>
                </c:pt>
                <c:pt idx="1613">
                  <c:v>8.064999999999862</c:v>
                </c:pt>
                <c:pt idx="1614">
                  <c:v>8.06999999999987</c:v>
                </c:pt>
                <c:pt idx="1615">
                  <c:v>8.074999999999862</c:v>
                </c:pt>
                <c:pt idx="1616">
                  <c:v>8.079999999999866</c:v>
                </c:pt>
                <c:pt idx="1617">
                  <c:v>8.084999999999864</c:v>
                </c:pt>
                <c:pt idx="1618">
                  <c:v>8.089999999999866</c:v>
                </c:pt>
                <c:pt idx="1619">
                  <c:v>8.094999999999865</c:v>
                </c:pt>
                <c:pt idx="1620">
                  <c:v>8.099999999999866</c:v>
                </c:pt>
                <c:pt idx="1621">
                  <c:v>8.104999999999867</c:v>
                </c:pt>
                <c:pt idx="1622">
                  <c:v>8.10999999999987</c:v>
                </c:pt>
                <c:pt idx="1623">
                  <c:v>8.114999999999868</c:v>
                </c:pt>
                <c:pt idx="1624">
                  <c:v>8.11999999999987</c:v>
                </c:pt>
                <c:pt idx="1625">
                  <c:v>8.124999999999868</c:v>
                </c:pt>
                <c:pt idx="1626">
                  <c:v>8.129999999999871</c:v>
                </c:pt>
                <c:pt idx="1627">
                  <c:v>8.134999999999868</c:v>
                </c:pt>
                <c:pt idx="1628">
                  <c:v>8.139999999999871</c:v>
                </c:pt>
                <c:pt idx="1629">
                  <c:v>8.144999999999868</c:v>
                </c:pt>
                <c:pt idx="1630">
                  <c:v>8.149999999999871</c:v>
                </c:pt>
                <c:pt idx="1631">
                  <c:v>8.154999999999875</c:v>
                </c:pt>
                <c:pt idx="1632">
                  <c:v>8.159999999999875</c:v>
                </c:pt>
                <c:pt idx="1633">
                  <c:v>8.164999999999875</c:v>
                </c:pt>
                <c:pt idx="1634">
                  <c:v>8.169999999999877</c:v>
                </c:pt>
                <c:pt idx="1635">
                  <c:v>8.174999999999878</c:v>
                </c:pt>
                <c:pt idx="1636">
                  <c:v>8.17999999999988</c:v>
                </c:pt>
                <c:pt idx="1637">
                  <c:v>8.184999999999878</c:v>
                </c:pt>
                <c:pt idx="1638">
                  <c:v>8.18999999999988</c:v>
                </c:pt>
                <c:pt idx="1639">
                  <c:v>8.194999999999881</c:v>
                </c:pt>
                <c:pt idx="1640">
                  <c:v>8.199999999999882</c:v>
                </c:pt>
                <c:pt idx="1641">
                  <c:v>8.204999999999881</c:v>
                </c:pt>
                <c:pt idx="1642">
                  <c:v>8.209999999999883</c:v>
                </c:pt>
                <c:pt idx="1643">
                  <c:v>8.214999999999883</c:v>
                </c:pt>
                <c:pt idx="1644">
                  <c:v>8.219999999999885</c:v>
                </c:pt>
                <c:pt idx="1645">
                  <c:v>8.224999999999881</c:v>
                </c:pt>
                <c:pt idx="1646">
                  <c:v>8.229999999999885</c:v>
                </c:pt>
                <c:pt idx="1647">
                  <c:v>8.23499999999987</c:v>
                </c:pt>
                <c:pt idx="1648">
                  <c:v>8.239999999999888</c:v>
                </c:pt>
                <c:pt idx="1649">
                  <c:v>8.244999999999871</c:v>
                </c:pt>
                <c:pt idx="1650">
                  <c:v>8.24999999999989</c:v>
                </c:pt>
                <c:pt idx="1651">
                  <c:v>8.25499999999989</c:v>
                </c:pt>
                <c:pt idx="1652">
                  <c:v>8.259999999999894</c:v>
                </c:pt>
                <c:pt idx="1653">
                  <c:v>8.264999999999892</c:v>
                </c:pt>
                <c:pt idx="1654">
                  <c:v>8.269999999999894</c:v>
                </c:pt>
                <c:pt idx="1655">
                  <c:v>8.274999999999893</c:v>
                </c:pt>
                <c:pt idx="1656">
                  <c:v>8.279999999999894</c:v>
                </c:pt>
                <c:pt idx="1657">
                  <c:v>8.284999999999895</c:v>
                </c:pt>
                <c:pt idx="1658">
                  <c:v>8.289999999999896</c:v>
                </c:pt>
                <c:pt idx="1659">
                  <c:v>8.294999999999897</c:v>
                </c:pt>
                <c:pt idx="1660">
                  <c:v>8.299999999999897</c:v>
                </c:pt>
                <c:pt idx="1661">
                  <c:v>8.3049999999999</c:v>
                </c:pt>
                <c:pt idx="1662">
                  <c:v>8.3099999999999</c:v>
                </c:pt>
                <c:pt idx="1663">
                  <c:v>8.3149999999999</c:v>
                </c:pt>
                <c:pt idx="1664">
                  <c:v>8.3199999999999</c:v>
                </c:pt>
                <c:pt idx="1665">
                  <c:v>8.324999999999906</c:v>
                </c:pt>
                <c:pt idx="1666">
                  <c:v>8.32999999999991</c:v>
                </c:pt>
                <c:pt idx="1667">
                  <c:v>8.334999999999904</c:v>
                </c:pt>
                <c:pt idx="1668">
                  <c:v>8.33999999999991</c:v>
                </c:pt>
                <c:pt idx="1669">
                  <c:v>8.344999999999904</c:v>
                </c:pt>
                <c:pt idx="1670">
                  <c:v>8.34999999999991</c:v>
                </c:pt>
                <c:pt idx="1671">
                  <c:v>8.35499999999991</c:v>
                </c:pt>
                <c:pt idx="1672">
                  <c:v>8.35999999999991</c:v>
                </c:pt>
                <c:pt idx="1673">
                  <c:v>8.36499999999991</c:v>
                </c:pt>
                <c:pt idx="1674">
                  <c:v>8.36999999999991</c:v>
                </c:pt>
                <c:pt idx="1675">
                  <c:v>8.37499999999991</c:v>
                </c:pt>
                <c:pt idx="1676">
                  <c:v>8.37999999999991</c:v>
                </c:pt>
                <c:pt idx="1677">
                  <c:v>8.38499999999992</c:v>
                </c:pt>
                <c:pt idx="1678">
                  <c:v>8.38999999999992</c:v>
                </c:pt>
                <c:pt idx="1679">
                  <c:v>8.39499999999992</c:v>
                </c:pt>
                <c:pt idx="1680">
                  <c:v>8.39999999999992</c:v>
                </c:pt>
                <c:pt idx="1681">
                  <c:v>8.40499999999992</c:v>
                </c:pt>
                <c:pt idx="1682">
                  <c:v>8.40999999999992</c:v>
                </c:pt>
                <c:pt idx="1683">
                  <c:v>8.41499999999992</c:v>
                </c:pt>
                <c:pt idx="1684">
                  <c:v>8.41999999999992</c:v>
                </c:pt>
                <c:pt idx="1685">
                  <c:v>8.42499999999992</c:v>
                </c:pt>
                <c:pt idx="1686">
                  <c:v>8.42999999999992</c:v>
                </c:pt>
                <c:pt idx="1687">
                  <c:v>8.43499999999992</c:v>
                </c:pt>
                <c:pt idx="1688">
                  <c:v>8.43999999999992</c:v>
                </c:pt>
                <c:pt idx="1689">
                  <c:v>8.44499999999992</c:v>
                </c:pt>
                <c:pt idx="1690">
                  <c:v>8.449999999999922</c:v>
                </c:pt>
                <c:pt idx="1691">
                  <c:v>8.45499999999993</c:v>
                </c:pt>
                <c:pt idx="1692">
                  <c:v>8.45999999999993</c:v>
                </c:pt>
                <c:pt idx="1693">
                  <c:v>8.464999999999926</c:v>
                </c:pt>
                <c:pt idx="1694">
                  <c:v>8.46999999999993</c:v>
                </c:pt>
                <c:pt idx="1695">
                  <c:v>8.474999999999926</c:v>
                </c:pt>
                <c:pt idx="1696">
                  <c:v>8.47999999999993</c:v>
                </c:pt>
                <c:pt idx="1697">
                  <c:v>8.484999999999926</c:v>
                </c:pt>
                <c:pt idx="1698">
                  <c:v>8.48999999999993</c:v>
                </c:pt>
                <c:pt idx="1699">
                  <c:v>8.49499999999993</c:v>
                </c:pt>
                <c:pt idx="1700">
                  <c:v>8.49999999999993</c:v>
                </c:pt>
                <c:pt idx="1701">
                  <c:v>8.50499999999993</c:v>
                </c:pt>
                <c:pt idx="1702">
                  <c:v>8.50999999999993</c:v>
                </c:pt>
                <c:pt idx="1703">
                  <c:v>8.514999999999934</c:v>
                </c:pt>
                <c:pt idx="1704">
                  <c:v>8.51999999999994</c:v>
                </c:pt>
                <c:pt idx="1705">
                  <c:v>8.524999999999934</c:v>
                </c:pt>
                <c:pt idx="1706">
                  <c:v>8.52999999999994</c:v>
                </c:pt>
                <c:pt idx="1707">
                  <c:v>8.534999999999934</c:v>
                </c:pt>
                <c:pt idx="1708">
                  <c:v>8.539999999999936</c:v>
                </c:pt>
                <c:pt idx="1709">
                  <c:v>8.544999999999935</c:v>
                </c:pt>
                <c:pt idx="1710">
                  <c:v>8.549999999999936</c:v>
                </c:pt>
                <c:pt idx="1711">
                  <c:v>8.55499999999994</c:v>
                </c:pt>
                <c:pt idx="1712">
                  <c:v>8.55999999999994</c:v>
                </c:pt>
                <c:pt idx="1713">
                  <c:v>8.56499999999994</c:v>
                </c:pt>
                <c:pt idx="1714">
                  <c:v>8.56999999999994</c:v>
                </c:pt>
                <c:pt idx="1715">
                  <c:v>8.57499999999994</c:v>
                </c:pt>
                <c:pt idx="1716">
                  <c:v>8.57999999999995</c:v>
                </c:pt>
                <c:pt idx="1717">
                  <c:v>8.58499999999995</c:v>
                </c:pt>
                <c:pt idx="1718">
                  <c:v>8.58999999999995</c:v>
                </c:pt>
                <c:pt idx="1719">
                  <c:v>8.59499999999995</c:v>
                </c:pt>
                <c:pt idx="1720">
                  <c:v>8.59999999999995</c:v>
                </c:pt>
                <c:pt idx="1721">
                  <c:v>8.60499999999995</c:v>
                </c:pt>
                <c:pt idx="1722">
                  <c:v>8.60999999999995</c:v>
                </c:pt>
                <c:pt idx="1723">
                  <c:v>8.61499999999995</c:v>
                </c:pt>
                <c:pt idx="1724">
                  <c:v>8.61999999999995</c:v>
                </c:pt>
                <c:pt idx="1725">
                  <c:v>8.62499999999995</c:v>
                </c:pt>
                <c:pt idx="1726">
                  <c:v>8.62999999999995</c:v>
                </c:pt>
                <c:pt idx="1727">
                  <c:v>8.63499999999995</c:v>
                </c:pt>
                <c:pt idx="1728">
                  <c:v>8.63999999999995</c:v>
                </c:pt>
                <c:pt idx="1729">
                  <c:v>8.644999999999951</c:v>
                </c:pt>
                <c:pt idx="1730">
                  <c:v>8.649999999999952</c:v>
                </c:pt>
                <c:pt idx="1731">
                  <c:v>8.654999999999954</c:v>
                </c:pt>
                <c:pt idx="1732">
                  <c:v>8.65999999999996</c:v>
                </c:pt>
                <c:pt idx="1733">
                  <c:v>8.664999999999954</c:v>
                </c:pt>
                <c:pt idx="1734">
                  <c:v>8.66999999999996</c:v>
                </c:pt>
                <c:pt idx="1735">
                  <c:v>8.674999999999956</c:v>
                </c:pt>
                <c:pt idx="1736">
                  <c:v>8.67999999999996</c:v>
                </c:pt>
                <c:pt idx="1737">
                  <c:v>8.68499999999996</c:v>
                </c:pt>
                <c:pt idx="1738">
                  <c:v>8.68999999999996</c:v>
                </c:pt>
                <c:pt idx="1739">
                  <c:v>8.69499999999996</c:v>
                </c:pt>
                <c:pt idx="1740">
                  <c:v>8.69999999999996</c:v>
                </c:pt>
                <c:pt idx="1741">
                  <c:v>8.704999999999962</c:v>
                </c:pt>
                <c:pt idx="1742">
                  <c:v>8.70999999999997</c:v>
                </c:pt>
                <c:pt idx="1743">
                  <c:v>8.714999999999962</c:v>
                </c:pt>
                <c:pt idx="1744">
                  <c:v>8.719999999999966</c:v>
                </c:pt>
                <c:pt idx="1745">
                  <c:v>8.724999999999964</c:v>
                </c:pt>
                <c:pt idx="1746">
                  <c:v>8.729999999999966</c:v>
                </c:pt>
                <c:pt idx="1747">
                  <c:v>8.734999999999965</c:v>
                </c:pt>
                <c:pt idx="1748">
                  <c:v>8.739999999999966</c:v>
                </c:pt>
                <c:pt idx="1749">
                  <c:v>8.744999999999967</c:v>
                </c:pt>
                <c:pt idx="1750">
                  <c:v>8.74999999999997</c:v>
                </c:pt>
                <c:pt idx="1751">
                  <c:v>8.75499999999997</c:v>
                </c:pt>
                <c:pt idx="1752">
                  <c:v>8.75999999999997</c:v>
                </c:pt>
                <c:pt idx="1753">
                  <c:v>8.76499999999997</c:v>
                </c:pt>
                <c:pt idx="1754">
                  <c:v>8.769999999999972</c:v>
                </c:pt>
                <c:pt idx="1755">
                  <c:v>8.774999999999973</c:v>
                </c:pt>
                <c:pt idx="1756">
                  <c:v>8.779999999999972</c:v>
                </c:pt>
                <c:pt idx="1757">
                  <c:v>8.784999999999973</c:v>
                </c:pt>
                <c:pt idx="1758">
                  <c:v>8.789999999999974</c:v>
                </c:pt>
                <c:pt idx="1759">
                  <c:v>8.794999999999975</c:v>
                </c:pt>
                <c:pt idx="1760">
                  <c:v>8.799999999999975</c:v>
                </c:pt>
                <c:pt idx="1761">
                  <c:v>8.804999999999976</c:v>
                </c:pt>
                <c:pt idx="1762">
                  <c:v>8.80999999999998</c:v>
                </c:pt>
                <c:pt idx="1763">
                  <c:v>8.81499999999998</c:v>
                </c:pt>
                <c:pt idx="1764">
                  <c:v>8.81999999999998</c:v>
                </c:pt>
                <c:pt idx="1765">
                  <c:v>8.82499999999998</c:v>
                </c:pt>
                <c:pt idx="1766">
                  <c:v>8.82999999999998</c:v>
                </c:pt>
                <c:pt idx="1767">
                  <c:v>8.834999999999984</c:v>
                </c:pt>
                <c:pt idx="1768">
                  <c:v>8.83999999999999</c:v>
                </c:pt>
                <c:pt idx="1769">
                  <c:v>8.844999999999984</c:v>
                </c:pt>
                <c:pt idx="1770">
                  <c:v>8.84999999999999</c:v>
                </c:pt>
                <c:pt idx="1771">
                  <c:v>8.85499999999999</c:v>
                </c:pt>
                <c:pt idx="1772">
                  <c:v>8.85999999999999</c:v>
                </c:pt>
                <c:pt idx="1773">
                  <c:v>8.86499999999999</c:v>
                </c:pt>
                <c:pt idx="1774">
                  <c:v>8.86999999999999</c:v>
                </c:pt>
                <c:pt idx="1775">
                  <c:v>8.87499999999999</c:v>
                </c:pt>
                <c:pt idx="1776">
                  <c:v>8.87999999999999</c:v>
                </c:pt>
                <c:pt idx="1777">
                  <c:v>8.88499999999999</c:v>
                </c:pt>
                <c:pt idx="1778">
                  <c:v>8.88999999999999</c:v>
                </c:pt>
                <c:pt idx="1779">
                  <c:v>8.89499999999999</c:v>
                </c:pt>
                <c:pt idx="1780">
                  <c:v>8.900000000000002</c:v>
                </c:pt>
                <c:pt idx="1781">
                  <c:v>8.905</c:v>
                </c:pt>
                <c:pt idx="1782">
                  <c:v>8.910000000000001</c:v>
                </c:pt>
                <c:pt idx="1783">
                  <c:v>8.915</c:v>
                </c:pt>
                <c:pt idx="1784">
                  <c:v>8.920000000000001</c:v>
                </c:pt>
                <c:pt idx="1785">
                  <c:v>8.925</c:v>
                </c:pt>
                <c:pt idx="1786">
                  <c:v>8.93</c:v>
                </c:pt>
                <c:pt idx="1787">
                  <c:v>8.935</c:v>
                </c:pt>
                <c:pt idx="1788">
                  <c:v>8.94</c:v>
                </c:pt>
                <c:pt idx="1789">
                  <c:v>8.945</c:v>
                </c:pt>
                <c:pt idx="1790">
                  <c:v>8.95</c:v>
                </c:pt>
                <c:pt idx="1791">
                  <c:v>8.955</c:v>
                </c:pt>
                <c:pt idx="1792">
                  <c:v>8.960000000000002</c:v>
                </c:pt>
                <c:pt idx="1793">
                  <c:v>8.965000000000006</c:v>
                </c:pt>
                <c:pt idx="1794">
                  <c:v>8.970000000000002</c:v>
                </c:pt>
                <c:pt idx="1795">
                  <c:v>8.975000000000004</c:v>
                </c:pt>
                <c:pt idx="1796">
                  <c:v>8.980000000000003</c:v>
                </c:pt>
                <c:pt idx="1797">
                  <c:v>8.985000000000004</c:v>
                </c:pt>
                <c:pt idx="1798">
                  <c:v>8.990000000000005</c:v>
                </c:pt>
                <c:pt idx="1799">
                  <c:v>8.995000000000006</c:v>
                </c:pt>
                <c:pt idx="1800">
                  <c:v>9.000000000000007</c:v>
                </c:pt>
                <c:pt idx="1801">
                  <c:v>9.00500000000001</c:v>
                </c:pt>
                <c:pt idx="1802">
                  <c:v>9.010000000000008</c:v>
                </c:pt>
                <c:pt idx="1803">
                  <c:v>9.01500000000001</c:v>
                </c:pt>
                <c:pt idx="1804">
                  <c:v>9.02000000000001</c:v>
                </c:pt>
                <c:pt idx="1805">
                  <c:v>9.025000000000012</c:v>
                </c:pt>
                <c:pt idx="1806">
                  <c:v>9.030000000000011</c:v>
                </c:pt>
                <c:pt idx="1807">
                  <c:v>9.035000000000012</c:v>
                </c:pt>
                <c:pt idx="1808">
                  <c:v>9.040000000000013</c:v>
                </c:pt>
                <c:pt idx="1809">
                  <c:v>9.045000000000014</c:v>
                </c:pt>
                <c:pt idx="1810">
                  <c:v>9.050000000000016</c:v>
                </c:pt>
                <c:pt idx="1811">
                  <c:v>9.05500000000002</c:v>
                </c:pt>
                <c:pt idx="1812">
                  <c:v>9.060000000000016</c:v>
                </c:pt>
                <c:pt idx="1813">
                  <c:v>9.06500000000002</c:v>
                </c:pt>
                <c:pt idx="1814">
                  <c:v>9.07000000000002</c:v>
                </c:pt>
                <c:pt idx="1815">
                  <c:v>9.07500000000002</c:v>
                </c:pt>
                <c:pt idx="1816">
                  <c:v>9.08000000000002</c:v>
                </c:pt>
                <c:pt idx="1817">
                  <c:v>9.08500000000002</c:v>
                </c:pt>
                <c:pt idx="1818">
                  <c:v>9.090000000000021</c:v>
                </c:pt>
                <c:pt idx="1819">
                  <c:v>9.095000000000021</c:v>
                </c:pt>
                <c:pt idx="1820">
                  <c:v>9.100000000000021</c:v>
                </c:pt>
                <c:pt idx="1821">
                  <c:v>9.105000000000023</c:v>
                </c:pt>
                <c:pt idx="1822">
                  <c:v>9.110000000000023</c:v>
                </c:pt>
                <c:pt idx="1823">
                  <c:v>9.115000000000025</c:v>
                </c:pt>
                <c:pt idx="1824">
                  <c:v>9.120000000000021</c:v>
                </c:pt>
                <c:pt idx="1825">
                  <c:v>9.125000000000025</c:v>
                </c:pt>
                <c:pt idx="1826">
                  <c:v>9.130000000000018</c:v>
                </c:pt>
                <c:pt idx="1827">
                  <c:v>9.135000000000028</c:v>
                </c:pt>
                <c:pt idx="1828">
                  <c:v>9.140000000000018</c:v>
                </c:pt>
                <c:pt idx="1829">
                  <c:v>9.145000000000028</c:v>
                </c:pt>
                <c:pt idx="1830">
                  <c:v>9.15000000000003</c:v>
                </c:pt>
                <c:pt idx="1831">
                  <c:v>9.155000000000034</c:v>
                </c:pt>
                <c:pt idx="1832">
                  <c:v>9.160000000000032</c:v>
                </c:pt>
                <c:pt idx="1833">
                  <c:v>9.165000000000034</c:v>
                </c:pt>
                <c:pt idx="1834">
                  <c:v>9.170000000000033</c:v>
                </c:pt>
                <c:pt idx="1835">
                  <c:v>9.175000000000034</c:v>
                </c:pt>
                <c:pt idx="1836">
                  <c:v>9.180000000000035</c:v>
                </c:pt>
                <c:pt idx="1837">
                  <c:v>9.185000000000036</c:v>
                </c:pt>
                <c:pt idx="1838">
                  <c:v>9.190000000000035</c:v>
                </c:pt>
                <c:pt idx="1839">
                  <c:v>9.195000000000037</c:v>
                </c:pt>
                <c:pt idx="1840">
                  <c:v>9.200000000000038</c:v>
                </c:pt>
                <c:pt idx="1841">
                  <c:v>9.20500000000004</c:v>
                </c:pt>
                <c:pt idx="1842">
                  <c:v>9.21000000000004</c:v>
                </c:pt>
                <c:pt idx="1843">
                  <c:v>9.21500000000004</c:v>
                </c:pt>
                <c:pt idx="1844">
                  <c:v>9.220000000000041</c:v>
                </c:pt>
                <c:pt idx="1845">
                  <c:v>9.225000000000042</c:v>
                </c:pt>
                <c:pt idx="1846">
                  <c:v>9.230000000000043</c:v>
                </c:pt>
                <c:pt idx="1847">
                  <c:v>9.235000000000043</c:v>
                </c:pt>
                <c:pt idx="1848">
                  <c:v>9.240000000000043</c:v>
                </c:pt>
                <c:pt idx="1849">
                  <c:v>9.245000000000045</c:v>
                </c:pt>
                <c:pt idx="1850">
                  <c:v>9.250000000000046</c:v>
                </c:pt>
                <c:pt idx="1851">
                  <c:v>9.25500000000005</c:v>
                </c:pt>
                <c:pt idx="1852">
                  <c:v>9.260000000000047</c:v>
                </c:pt>
                <c:pt idx="1853">
                  <c:v>9.26500000000005</c:v>
                </c:pt>
                <c:pt idx="1854">
                  <c:v>9.27000000000005</c:v>
                </c:pt>
                <c:pt idx="1855">
                  <c:v>9.27500000000005</c:v>
                </c:pt>
                <c:pt idx="1856">
                  <c:v>9.280000000000051</c:v>
                </c:pt>
                <c:pt idx="1857">
                  <c:v>9.285000000000051</c:v>
                </c:pt>
                <c:pt idx="1858">
                  <c:v>9.290000000000051</c:v>
                </c:pt>
                <c:pt idx="1859">
                  <c:v>9.295000000000053</c:v>
                </c:pt>
                <c:pt idx="1860">
                  <c:v>9.300000000000053</c:v>
                </c:pt>
                <c:pt idx="1861">
                  <c:v>9.305000000000054</c:v>
                </c:pt>
                <c:pt idx="1862">
                  <c:v>9.310000000000055</c:v>
                </c:pt>
                <c:pt idx="1863">
                  <c:v>9.315000000000056</c:v>
                </c:pt>
                <c:pt idx="1864">
                  <c:v>9.320000000000057</c:v>
                </c:pt>
                <c:pt idx="1865">
                  <c:v>9.32500000000006</c:v>
                </c:pt>
                <c:pt idx="1866">
                  <c:v>9.330000000000058</c:v>
                </c:pt>
                <c:pt idx="1867">
                  <c:v>9.33500000000006</c:v>
                </c:pt>
                <c:pt idx="1868">
                  <c:v>9.34000000000006</c:v>
                </c:pt>
                <c:pt idx="1869">
                  <c:v>9.345000000000062</c:v>
                </c:pt>
                <c:pt idx="1870">
                  <c:v>9.35000000000007</c:v>
                </c:pt>
                <c:pt idx="1871">
                  <c:v>9.35500000000007</c:v>
                </c:pt>
                <c:pt idx="1872">
                  <c:v>9.360000000000066</c:v>
                </c:pt>
                <c:pt idx="1873">
                  <c:v>9.36500000000007</c:v>
                </c:pt>
                <c:pt idx="1874">
                  <c:v>9.370000000000066</c:v>
                </c:pt>
                <c:pt idx="1875">
                  <c:v>9.37500000000007</c:v>
                </c:pt>
                <c:pt idx="1876">
                  <c:v>9.380000000000066</c:v>
                </c:pt>
                <c:pt idx="1877">
                  <c:v>9.38500000000007</c:v>
                </c:pt>
                <c:pt idx="1878">
                  <c:v>9.39000000000007</c:v>
                </c:pt>
                <c:pt idx="1879">
                  <c:v>9.395000000000072</c:v>
                </c:pt>
                <c:pt idx="1880">
                  <c:v>9.40000000000007</c:v>
                </c:pt>
                <c:pt idx="1881">
                  <c:v>9.40500000000007</c:v>
                </c:pt>
                <c:pt idx="1882">
                  <c:v>9.410000000000071</c:v>
                </c:pt>
                <c:pt idx="1883">
                  <c:v>9.415000000000071</c:v>
                </c:pt>
                <c:pt idx="1884">
                  <c:v>9.420000000000071</c:v>
                </c:pt>
                <c:pt idx="1885">
                  <c:v>9.425000000000073</c:v>
                </c:pt>
                <c:pt idx="1886">
                  <c:v>9.430000000000073</c:v>
                </c:pt>
                <c:pt idx="1887">
                  <c:v>9.435000000000075</c:v>
                </c:pt>
                <c:pt idx="1888">
                  <c:v>9.440000000000071</c:v>
                </c:pt>
                <c:pt idx="1889">
                  <c:v>9.445000000000075</c:v>
                </c:pt>
                <c:pt idx="1890">
                  <c:v>9.450000000000077</c:v>
                </c:pt>
                <c:pt idx="1891">
                  <c:v>9.45500000000008</c:v>
                </c:pt>
                <c:pt idx="1892">
                  <c:v>9.460000000000078</c:v>
                </c:pt>
                <c:pt idx="1893">
                  <c:v>9.46500000000008</c:v>
                </c:pt>
                <c:pt idx="1894">
                  <c:v>9.47000000000008</c:v>
                </c:pt>
                <c:pt idx="1895">
                  <c:v>9.475000000000084</c:v>
                </c:pt>
                <c:pt idx="1896">
                  <c:v>9.480000000000082</c:v>
                </c:pt>
                <c:pt idx="1897">
                  <c:v>9.485000000000084</c:v>
                </c:pt>
                <c:pt idx="1898">
                  <c:v>9.490000000000083</c:v>
                </c:pt>
                <c:pt idx="1899">
                  <c:v>9.495000000000084</c:v>
                </c:pt>
                <c:pt idx="1900">
                  <c:v>9.500000000000085</c:v>
                </c:pt>
                <c:pt idx="1901">
                  <c:v>9.505000000000086</c:v>
                </c:pt>
                <c:pt idx="1902">
                  <c:v>9.510000000000085</c:v>
                </c:pt>
                <c:pt idx="1903">
                  <c:v>9.515000000000087</c:v>
                </c:pt>
                <c:pt idx="1904">
                  <c:v>9.520000000000088</c:v>
                </c:pt>
                <c:pt idx="1905">
                  <c:v>9.52500000000009</c:v>
                </c:pt>
                <c:pt idx="1906">
                  <c:v>9.53000000000009</c:v>
                </c:pt>
                <c:pt idx="1907">
                  <c:v>9.53500000000009</c:v>
                </c:pt>
                <c:pt idx="1908">
                  <c:v>9.540000000000091</c:v>
                </c:pt>
                <c:pt idx="1909">
                  <c:v>9.545000000000092</c:v>
                </c:pt>
                <c:pt idx="1910">
                  <c:v>9.550000000000094</c:v>
                </c:pt>
                <c:pt idx="1911">
                  <c:v>9.5550000000001</c:v>
                </c:pt>
                <c:pt idx="1912">
                  <c:v>9.560000000000094</c:v>
                </c:pt>
                <c:pt idx="1913">
                  <c:v>9.5650000000001</c:v>
                </c:pt>
                <c:pt idx="1914">
                  <c:v>9.570000000000096</c:v>
                </c:pt>
                <c:pt idx="1915">
                  <c:v>9.5750000000001</c:v>
                </c:pt>
                <c:pt idx="1916">
                  <c:v>9.580000000000097</c:v>
                </c:pt>
                <c:pt idx="1917">
                  <c:v>9.5850000000001</c:v>
                </c:pt>
                <c:pt idx="1918">
                  <c:v>9.5900000000001</c:v>
                </c:pt>
                <c:pt idx="1919">
                  <c:v>9.5950000000001</c:v>
                </c:pt>
                <c:pt idx="1920">
                  <c:v>9.600000000000101</c:v>
                </c:pt>
                <c:pt idx="1921">
                  <c:v>9.605000000000101</c:v>
                </c:pt>
                <c:pt idx="1922">
                  <c:v>9.610000000000101</c:v>
                </c:pt>
                <c:pt idx="1923">
                  <c:v>9.615000000000103</c:v>
                </c:pt>
                <c:pt idx="1924">
                  <c:v>9.620000000000098</c:v>
                </c:pt>
                <c:pt idx="1925">
                  <c:v>9.625000000000103</c:v>
                </c:pt>
                <c:pt idx="1926">
                  <c:v>9.630000000000098</c:v>
                </c:pt>
                <c:pt idx="1927">
                  <c:v>9.635000000000103</c:v>
                </c:pt>
                <c:pt idx="1928">
                  <c:v>9.640000000000098</c:v>
                </c:pt>
                <c:pt idx="1929">
                  <c:v>9.645000000000108</c:v>
                </c:pt>
                <c:pt idx="1930">
                  <c:v>9.650000000000108</c:v>
                </c:pt>
                <c:pt idx="1931">
                  <c:v>9.65500000000011</c:v>
                </c:pt>
                <c:pt idx="1932">
                  <c:v>9.66000000000011</c:v>
                </c:pt>
                <c:pt idx="1933">
                  <c:v>9.665000000000112</c:v>
                </c:pt>
                <c:pt idx="1934">
                  <c:v>9.670000000000111</c:v>
                </c:pt>
                <c:pt idx="1935">
                  <c:v>9.675000000000112</c:v>
                </c:pt>
                <c:pt idx="1936">
                  <c:v>9.680000000000113</c:v>
                </c:pt>
                <c:pt idx="1937">
                  <c:v>9.685000000000114</c:v>
                </c:pt>
                <c:pt idx="1938">
                  <c:v>9.690000000000115</c:v>
                </c:pt>
                <c:pt idx="1939">
                  <c:v>9.695000000000115</c:v>
                </c:pt>
                <c:pt idx="1940">
                  <c:v>9.700000000000115</c:v>
                </c:pt>
                <c:pt idx="1941">
                  <c:v>9.705000000000117</c:v>
                </c:pt>
                <c:pt idx="1942">
                  <c:v>9.710000000000118</c:v>
                </c:pt>
                <c:pt idx="1943">
                  <c:v>9.715000000000121</c:v>
                </c:pt>
                <c:pt idx="1944">
                  <c:v>9.720000000000118</c:v>
                </c:pt>
                <c:pt idx="1945">
                  <c:v>9.725000000000118</c:v>
                </c:pt>
                <c:pt idx="1946">
                  <c:v>9.730000000000118</c:v>
                </c:pt>
                <c:pt idx="1947">
                  <c:v>9.735000000000118</c:v>
                </c:pt>
                <c:pt idx="1948">
                  <c:v>9.740000000000103</c:v>
                </c:pt>
                <c:pt idx="1949">
                  <c:v>9.745000000000118</c:v>
                </c:pt>
                <c:pt idx="1950">
                  <c:v>9.750000000000121</c:v>
                </c:pt>
                <c:pt idx="1951">
                  <c:v>9.755000000000125</c:v>
                </c:pt>
                <c:pt idx="1952">
                  <c:v>9.760000000000121</c:v>
                </c:pt>
                <c:pt idx="1953">
                  <c:v>9.765000000000125</c:v>
                </c:pt>
                <c:pt idx="1954">
                  <c:v>9.770000000000118</c:v>
                </c:pt>
                <c:pt idx="1955">
                  <c:v>9.775000000000128</c:v>
                </c:pt>
                <c:pt idx="1956">
                  <c:v>9.780000000000118</c:v>
                </c:pt>
                <c:pt idx="1957">
                  <c:v>9.785000000000128</c:v>
                </c:pt>
                <c:pt idx="1958">
                  <c:v>9.790000000000118</c:v>
                </c:pt>
                <c:pt idx="1959">
                  <c:v>9.795000000000131</c:v>
                </c:pt>
                <c:pt idx="1960">
                  <c:v>9.800000000000132</c:v>
                </c:pt>
                <c:pt idx="1961">
                  <c:v>9.805000000000134</c:v>
                </c:pt>
                <c:pt idx="1962">
                  <c:v>9.810000000000133</c:v>
                </c:pt>
                <c:pt idx="1963">
                  <c:v>9.815000000000134</c:v>
                </c:pt>
                <c:pt idx="1964">
                  <c:v>9.820000000000135</c:v>
                </c:pt>
                <c:pt idx="1965">
                  <c:v>9.825000000000136</c:v>
                </c:pt>
                <c:pt idx="1966">
                  <c:v>9.830000000000137</c:v>
                </c:pt>
                <c:pt idx="1967">
                  <c:v>9.835000000000137</c:v>
                </c:pt>
                <c:pt idx="1968">
                  <c:v>9.840000000000138</c:v>
                </c:pt>
                <c:pt idx="1969">
                  <c:v>9.84500000000014</c:v>
                </c:pt>
                <c:pt idx="1970">
                  <c:v>9.85000000000014</c:v>
                </c:pt>
                <c:pt idx="1971">
                  <c:v>9.85500000000014</c:v>
                </c:pt>
                <c:pt idx="1972">
                  <c:v>9.860000000000146</c:v>
                </c:pt>
                <c:pt idx="1973">
                  <c:v>9.86500000000015</c:v>
                </c:pt>
                <c:pt idx="1974">
                  <c:v>9.870000000000144</c:v>
                </c:pt>
                <c:pt idx="1975">
                  <c:v>9.87500000000015</c:v>
                </c:pt>
                <c:pt idx="1976">
                  <c:v>9.880000000000144</c:v>
                </c:pt>
                <c:pt idx="1977">
                  <c:v>9.88500000000015</c:v>
                </c:pt>
                <c:pt idx="1978">
                  <c:v>9.890000000000146</c:v>
                </c:pt>
                <c:pt idx="1979">
                  <c:v>9.89500000000015</c:v>
                </c:pt>
                <c:pt idx="1980">
                  <c:v>9.900000000000147</c:v>
                </c:pt>
                <c:pt idx="1981">
                  <c:v>9.90500000000015</c:v>
                </c:pt>
                <c:pt idx="1982">
                  <c:v>9.91000000000015</c:v>
                </c:pt>
                <c:pt idx="1983">
                  <c:v>9.91500000000015</c:v>
                </c:pt>
                <c:pt idx="1984">
                  <c:v>9.920000000000151</c:v>
                </c:pt>
                <c:pt idx="1985">
                  <c:v>9.925000000000151</c:v>
                </c:pt>
                <c:pt idx="1986">
                  <c:v>9.930000000000151</c:v>
                </c:pt>
                <c:pt idx="1987">
                  <c:v>9.935000000000153</c:v>
                </c:pt>
                <c:pt idx="1988">
                  <c:v>9.940000000000148</c:v>
                </c:pt>
                <c:pt idx="1989">
                  <c:v>9.945000000000153</c:v>
                </c:pt>
                <c:pt idx="1990">
                  <c:v>9.950000000000155</c:v>
                </c:pt>
                <c:pt idx="1991">
                  <c:v>9.955000000000156</c:v>
                </c:pt>
                <c:pt idx="1992">
                  <c:v>9.960000000000157</c:v>
                </c:pt>
                <c:pt idx="1993">
                  <c:v>9.96500000000016</c:v>
                </c:pt>
                <c:pt idx="1994">
                  <c:v>9.970000000000158</c:v>
                </c:pt>
                <c:pt idx="1995">
                  <c:v>9.97500000000016</c:v>
                </c:pt>
                <c:pt idx="1996">
                  <c:v>9.98000000000016</c:v>
                </c:pt>
                <c:pt idx="1997">
                  <c:v>9.985000000000162</c:v>
                </c:pt>
                <c:pt idx="1998">
                  <c:v>9.990000000000163</c:v>
                </c:pt>
                <c:pt idx="1999">
                  <c:v>9.995000000000162</c:v>
                </c:pt>
                <c:pt idx="2000">
                  <c:v>10.00000000000016</c:v>
                </c:pt>
                <c:pt idx="2001">
                  <c:v>10.00500000000016</c:v>
                </c:pt>
                <c:pt idx="2002">
                  <c:v>10.01000000000016</c:v>
                </c:pt>
                <c:pt idx="2003">
                  <c:v>10.01500000000017</c:v>
                </c:pt>
                <c:pt idx="2004">
                  <c:v>10.02000000000017</c:v>
                </c:pt>
                <c:pt idx="2005">
                  <c:v>10.02500000000017</c:v>
                </c:pt>
                <c:pt idx="2006">
                  <c:v>10.03000000000017</c:v>
                </c:pt>
                <c:pt idx="2007">
                  <c:v>10.03500000000017</c:v>
                </c:pt>
                <c:pt idx="2008">
                  <c:v>10.04000000000017</c:v>
                </c:pt>
                <c:pt idx="2009">
                  <c:v>10.04500000000017</c:v>
                </c:pt>
                <c:pt idx="2010">
                  <c:v>10.05000000000017</c:v>
                </c:pt>
                <c:pt idx="2011">
                  <c:v>10.05500000000017</c:v>
                </c:pt>
                <c:pt idx="2012">
                  <c:v>10.06000000000017</c:v>
                </c:pt>
                <c:pt idx="2013">
                  <c:v>10.06500000000017</c:v>
                </c:pt>
                <c:pt idx="2014">
                  <c:v>10.07000000000017</c:v>
                </c:pt>
                <c:pt idx="2015">
                  <c:v>10.07500000000018</c:v>
                </c:pt>
                <c:pt idx="2016">
                  <c:v>10.08000000000017</c:v>
                </c:pt>
                <c:pt idx="2017">
                  <c:v>10.08500000000018</c:v>
                </c:pt>
                <c:pt idx="2018">
                  <c:v>10.09000000000018</c:v>
                </c:pt>
                <c:pt idx="2019">
                  <c:v>10.09500000000018</c:v>
                </c:pt>
                <c:pt idx="2020">
                  <c:v>10.10000000000018</c:v>
                </c:pt>
                <c:pt idx="2021">
                  <c:v>10.10500000000018</c:v>
                </c:pt>
                <c:pt idx="2022">
                  <c:v>10.11000000000018</c:v>
                </c:pt>
                <c:pt idx="2023">
                  <c:v>10.11500000000018</c:v>
                </c:pt>
                <c:pt idx="2024">
                  <c:v>10.12000000000018</c:v>
                </c:pt>
                <c:pt idx="2025">
                  <c:v>10.12500000000018</c:v>
                </c:pt>
                <c:pt idx="2026">
                  <c:v>10.13000000000018</c:v>
                </c:pt>
                <c:pt idx="2027">
                  <c:v>10.13500000000018</c:v>
                </c:pt>
                <c:pt idx="2028">
                  <c:v>10.14000000000018</c:v>
                </c:pt>
                <c:pt idx="2029">
                  <c:v>10.14500000000018</c:v>
                </c:pt>
                <c:pt idx="2030">
                  <c:v>10.1500000000002</c:v>
                </c:pt>
                <c:pt idx="2031">
                  <c:v>10.1550000000002</c:v>
                </c:pt>
                <c:pt idx="2032">
                  <c:v>10.1600000000002</c:v>
                </c:pt>
                <c:pt idx="2033">
                  <c:v>10.1650000000002</c:v>
                </c:pt>
                <c:pt idx="2034">
                  <c:v>10.17000000000019</c:v>
                </c:pt>
                <c:pt idx="2035">
                  <c:v>10.1750000000002</c:v>
                </c:pt>
                <c:pt idx="2036">
                  <c:v>10.18000000000019</c:v>
                </c:pt>
                <c:pt idx="2037">
                  <c:v>10.1850000000002</c:v>
                </c:pt>
                <c:pt idx="2038">
                  <c:v>10.19000000000019</c:v>
                </c:pt>
                <c:pt idx="2039">
                  <c:v>10.1950000000002</c:v>
                </c:pt>
                <c:pt idx="2040">
                  <c:v>10.20000000000019</c:v>
                </c:pt>
                <c:pt idx="2041">
                  <c:v>10.2050000000002</c:v>
                </c:pt>
                <c:pt idx="2042">
                  <c:v>10.21000000000019</c:v>
                </c:pt>
                <c:pt idx="2043">
                  <c:v>10.2150000000002</c:v>
                </c:pt>
                <c:pt idx="2044">
                  <c:v>10.2200000000002</c:v>
                </c:pt>
                <c:pt idx="2045">
                  <c:v>10.2250000000002</c:v>
                </c:pt>
                <c:pt idx="2046">
                  <c:v>10.2300000000002</c:v>
                </c:pt>
                <c:pt idx="2047">
                  <c:v>10.2350000000002</c:v>
                </c:pt>
                <c:pt idx="2048">
                  <c:v>10.2400000000002</c:v>
                </c:pt>
                <c:pt idx="2049">
                  <c:v>10.2450000000002</c:v>
                </c:pt>
                <c:pt idx="2050">
                  <c:v>10.2500000000002</c:v>
                </c:pt>
                <c:pt idx="2051">
                  <c:v>10.25500000000021</c:v>
                </c:pt>
                <c:pt idx="2052">
                  <c:v>10.2600000000002</c:v>
                </c:pt>
                <c:pt idx="2053">
                  <c:v>10.26500000000021</c:v>
                </c:pt>
                <c:pt idx="2054">
                  <c:v>10.27000000000021</c:v>
                </c:pt>
                <c:pt idx="2055">
                  <c:v>10.27500000000021</c:v>
                </c:pt>
                <c:pt idx="2056">
                  <c:v>10.28000000000021</c:v>
                </c:pt>
                <c:pt idx="2057">
                  <c:v>10.28500000000021</c:v>
                </c:pt>
                <c:pt idx="2058">
                  <c:v>10.29000000000021</c:v>
                </c:pt>
                <c:pt idx="2059">
                  <c:v>10.29500000000021</c:v>
                </c:pt>
                <c:pt idx="2060">
                  <c:v>10.30000000000021</c:v>
                </c:pt>
                <c:pt idx="2061">
                  <c:v>10.30500000000021</c:v>
                </c:pt>
                <c:pt idx="2062">
                  <c:v>10.31000000000021</c:v>
                </c:pt>
                <c:pt idx="2063">
                  <c:v>10.31500000000022</c:v>
                </c:pt>
                <c:pt idx="2064">
                  <c:v>10.32000000000022</c:v>
                </c:pt>
                <c:pt idx="2065">
                  <c:v>10.32500000000022</c:v>
                </c:pt>
                <c:pt idx="2066">
                  <c:v>10.33000000000022</c:v>
                </c:pt>
                <c:pt idx="2067">
                  <c:v>10.33500000000022</c:v>
                </c:pt>
                <c:pt idx="2068">
                  <c:v>10.34000000000022</c:v>
                </c:pt>
                <c:pt idx="2069">
                  <c:v>10.34500000000022</c:v>
                </c:pt>
                <c:pt idx="2070">
                  <c:v>10.35000000000022</c:v>
                </c:pt>
                <c:pt idx="2071">
                  <c:v>10.35500000000022</c:v>
                </c:pt>
                <c:pt idx="2072">
                  <c:v>10.36000000000022</c:v>
                </c:pt>
                <c:pt idx="2073">
                  <c:v>10.36500000000022</c:v>
                </c:pt>
                <c:pt idx="2074">
                  <c:v>10.37000000000022</c:v>
                </c:pt>
                <c:pt idx="2075">
                  <c:v>10.37500000000022</c:v>
                </c:pt>
                <c:pt idx="2076">
                  <c:v>10.38000000000022</c:v>
                </c:pt>
                <c:pt idx="2077">
                  <c:v>10.38500000000023</c:v>
                </c:pt>
                <c:pt idx="2078">
                  <c:v>10.39000000000022</c:v>
                </c:pt>
                <c:pt idx="2079">
                  <c:v>10.39500000000023</c:v>
                </c:pt>
                <c:pt idx="2080">
                  <c:v>10.40000000000023</c:v>
                </c:pt>
                <c:pt idx="2081">
                  <c:v>10.40500000000023</c:v>
                </c:pt>
                <c:pt idx="2082">
                  <c:v>10.41000000000023</c:v>
                </c:pt>
                <c:pt idx="2083">
                  <c:v>10.41500000000023</c:v>
                </c:pt>
                <c:pt idx="2084">
                  <c:v>10.42000000000023</c:v>
                </c:pt>
                <c:pt idx="2085">
                  <c:v>10.42500000000023</c:v>
                </c:pt>
                <c:pt idx="2086">
                  <c:v>10.43000000000023</c:v>
                </c:pt>
                <c:pt idx="2087">
                  <c:v>10.43500000000023</c:v>
                </c:pt>
                <c:pt idx="2088">
                  <c:v>10.44000000000023</c:v>
                </c:pt>
                <c:pt idx="2089">
                  <c:v>10.44500000000023</c:v>
                </c:pt>
                <c:pt idx="2090">
                  <c:v>10.45000000000024</c:v>
                </c:pt>
                <c:pt idx="2091">
                  <c:v>10.45500000000024</c:v>
                </c:pt>
                <c:pt idx="2092">
                  <c:v>10.46000000000024</c:v>
                </c:pt>
                <c:pt idx="2093">
                  <c:v>10.46500000000024</c:v>
                </c:pt>
                <c:pt idx="2094">
                  <c:v>10.47000000000024</c:v>
                </c:pt>
                <c:pt idx="2095">
                  <c:v>10.47500000000024</c:v>
                </c:pt>
                <c:pt idx="2096">
                  <c:v>10.48000000000024</c:v>
                </c:pt>
                <c:pt idx="2097">
                  <c:v>10.48500000000024</c:v>
                </c:pt>
                <c:pt idx="2098">
                  <c:v>10.49000000000024</c:v>
                </c:pt>
                <c:pt idx="2099">
                  <c:v>10.49500000000024</c:v>
                </c:pt>
                <c:pt idx="2100">
                  <c:v>10.50000000000024</c:v>
                </c:pt>
                <c:pt idx="2101">
                  <c:v>10.50500000000024</c:v>
                </c:pt>
                <c:pt idx="2102">
                  <c:v>10.51000000000024</c:v>
                </c:pt>
                <c:pt idx="2103">
                  <c:v>10.51500000000025</c:v>
                </c:pt>
                <c:pt idx="2104">
                  <c:v>10.52000000000025</c:v>
                </c:pt>
                <c:pt idx="2105">
                  <c:v>10.52500000000025</c:v>
                </c:pt>
                <c:pt idx="2106">
                  <c:v>10.53000000000025</c:v>
                </c:pt>
                <c:pt idx="2107">
                  <c:v>10.53500000000025</c:v>
                </c:pt>
                <c:pt idx="2108">
                  <c:v>10.54000000000025</c:v>
                </c:pt>
                <c:pt idx="2109">
                  <c:v>10.54500000000025</c:v>
                </c:pt>
                <c:pt idx="2110">
                  <c:v>10.55000000000025</c:v>
                </c:pt>
                <c:pt idx="2111">
                  <c:v>10.55500000000025</c:v>
                </c:pt>
                <c:pt idx="2112">
                  <c:v>10.56000000000025</c:v>
                </c:pt>
                <c:pt idx="2113">
                  <c:v>10.56500000000025</c:v>
                </c:pt>
                <c:pt idx="2114">
                  <c:v>10.57000000000025</c:v>
                </c:pt>
                <c:pt idx="2115">
                  <c:v>10.57500000000026</c:v>
                </c:pt>
                <c:pt idx="2116">
                  <c:v>10.58000000000025</c:v>
                </c:pt>
                <c:pt idx="2117">
                  <c:v>10.58500000000026</c:v>
                </c:pt>
                <c:pt idx="2118">
                  <c:v>10.59000000000026</c:v>
                </c:pt>
                <c:pt idx="2119">
                  <c:v>10.59500000000026</c:v>
                </c:pt>
                <c:pt idx="2120">
                  <c:v>10.60000000000026</c:v>
                </c:pt>
                <c:pt idx="2121">
                  <c:v>10.60500000000026</c:v>
                </c:pt>
                <c:pt idx="2122">
                  <c:v>10.61000000000026</c:v>
                </c:pt>
                <c:pt idx="2123">
                  <c:v>10.61500000000026</c:v>
                </c:pt>
                <c:pt idx="2124">
                  <c:v>10.62000000000026</c:v>
                </c:pt>
                <c:pt idx="2125">
                  <c:v>10.62500000000026</c:v>
                </c:pt>
                <c:pt idx="2126">
                  <c:v>10.63000000000026</c:v>
                </c:pt>
                <c:pt idx="2127">
                  <c:v>10.63500000000026</c:v>
                </c:pt>
                <c:pt idx="2128">
                  <c:v>10.64000000000026</c:v>
                </c:pt>
                <c:pt idx="2129">
                  <c:v>10.64500000000026</c:v>
                </c:pt>
                <c:pt idx="2130">
                  <c:v>10.65000000000027</c:v>
                </c:pt>
                <c:pt idx="2131">
                  <c:v>10.65500000000027</c:v>
                </c:pt>
                <c:pt idx="2132">
                  <c:v>10.66000000000027</c:v>
                </c:pt>
                <c:pt idx="2133">
                  <c:v>10.66500000000027</c:v>
                </c:pt>
                <c:pt idx="2134">
                  <c:v>10.67000000000027</c:v>
                </c:pt>
                <c:pt idx="2135">
                  <c:v>10.67500000000027</c:v>
                </c:pt>
                <c:pt idx="2136">
                  <c:v>10.68000000000027</c:v>
                </c:pt>
                <c:pt idx="2137">
                  <c:v>10.68500000000027</c:v>
                </c:pt>
                <c:pt idx="2138">
                  <c:v>10.69000000000027</c:v>
                </c:pt>
                <c:pt idx="2139">
                  <c:v>10.69500000000027</c:v>
                </c:pt>
                <c:pt idx="2140">
                  <c:v>10.70000000000027</c:v>
                </c:pt>
                <c:pt idx="2141">
                  <c:v>10.70500000000027</c:v>
                </c:pt>
                <c:pt idx="2142">
                  <c:v>10.71000000000027</c:v>
                </c:pt>
                <c:pt idx="2143">
                  <c:v>10.71500000000028</c:v>
                </c:pt>
                <c:pt idx="2144">
                  <c:v>10.72000000000027</c:v>
                </c:pt>
                <c:pt idx="2145">
                  <c:v>10.72500000000028</c:v>
                </c:pt>
                <c:pt idx="2146">
                  <c:v>10.73000000000028</c:v>
                </c:pt>
                <c:pt idx="2147">
                  <c:v>10.73500000000028</c:v>
                </c:pt>
                <c:pt idx="2148">
                  <c:v>10.74000000000028</c:v>
                </c:pt>
                <c:pt idx="2149">
                  <c:v>10.74500000000028</c:v>
                </c:pt>
                <c:pt idx="2150">
                  <c:v>10.75000000000028</c:v>
                </c:pt>
                <c:pt idx="2151">
                  <c:v>10.75500000000028</c:v>
                </c:pt>
                <c:pt idx="2152">
                  <c:v>10.76000000000028</c:v>
                </c:pt>
                <c:pt idx="2153">
                  <c:v>10.76500000000028</c:v>
                </c:pt>
                <c:pt idx="2154">
                  <c:v>10.77000000000028</c:v>
                </c:pt>
                <c:pt idx="2155">
                  <c:v>10.7750000000003</c:v>
                </c:pt>
                <c:pt idx="2156">
                  <c:v>10.7800000000003</c:v>
                </c:pt>
                <c:pt idx="2157">
                  <c:v>10.7850000000003</c:v>
                </c:pt>
                <c:pt idx="2158">
                  <c:v>10.7900000000003</c:v>
                </c:pt>
                <c:pt idx="2159">
                  <c:v>10.7950000000003</c:v>
                </c:pt>
                <c:pt idx="2160">
                  <c:v>10.8000000000003</c:v>
                </c:pt>
                <c:pt idx="2161">
                  <c:v>10.8050000000003</c:v>
                </c:pt>
                <c:pt idx="2162">
                  <c:v>10.8100000000003</c:v>
                </c:pt>
                <c:pt idx="2163">
                  <c:v>10.8150000000003</c:v>
                </c:pt>
                <c:pt idx="2164">
                  <c:v>10.8200000000003</c:v>
                </c:pt>
                <c:pt idx="2165">
                  <c:v>10.8250000000003</c:v>
                </c:pt>
                <c:pt idx="2166">
                  <c:v>10.8300000000003</c:v>
                </c:pt>
                <c:pt idx="2167">
                  <c:v>10.8350000000003</c:v>
                </c:pt>
                <c:pt idx="2168">
                  <c:v>10.8400000000003</c:v>
                </c:pt>
                <c:pt idx="2169">
                  <c:v>10.8450000000003</c:v>
                </c:pt>
                <c:pt idx="2170">
                  <c:v>10.8500000000003</c:v>
                </c:pt>
                <c:pt idx="2171">
                  <c:v>10.8550000000003</c:v>
                </c:pt>
                <c:pt idx="2172">
                  <c:v>10.8600000000003</c:v>
                </c:pt>
                <c:pt idx="2173">
                  <c:v>10.8650000000003</c:v>
                </c:pt>
                <c:pt idx="2174">
                  <c:v>10.8700000000003</c:v>
                </c:pt>
                <c:pt idx="2175">
                  <c:v>10.8750000000003</c:v>
                </c:pt>
                <c:pt idx="2176">
                  <c:v>10.8800000000003</c:v>
                </c:pt>
                <c:pt idx="2177">
                  <c:v>10.8850000000003</c:v>
                </c:pt>
                <c:pt idx="2178">
                  <c:v>10.8900000000003</c:v>
                </c:pt>
                <c:pt idx="2179">
                  <c:v>10.89500000000031</c:v>
                </c:pt>
                <c:pt idx="2180">
                  <c:v>10.9000000000003</c:v>
                </c:pt>
                <c:pt idx="2181">
                  <c:v>10.90500000000031</c:v>
                </c:pt>
                <c:pt idx="2182">
                  <c:v>10.91000000000031</c:v>
                </c:pt>
                <c:pt idx="2183">
                  <c:v>10.91500000000031</c:v>
                </c:pt>
                <c:pt idx="2184">
                  <c:v>10.92000000000031</c:v>
                </c:pt>
                <c:pt idx="2185">
                  <c:v>10.92500000000031</c:v>
                </c:pt>
                <c:pt idx="2186">
                  <c:v>10.93000000000031</c:v>
                </c:pt>
                <c:pt idx="2187">
                  <c:v>10.93500000000031</c:v>
                </c:pt>
                <c:pt idx="2188">
                  <c:v>10.94000000000031</c:v>
                </c:pt>
                <c:pt idx="2189">
                  <c:v>10.94500000000031</c:v>
                </c:pt>
                <c:pt idx="2190">
                  <c:v>10.95000000000031</c:v>
                </c:pt>
                <c:pt idx="2191">
                  <c:v>10.95500000000032</c:v>
                </c:pt>
                <c:pt idx="2192">
                  <c:v>10.96000000000032</c:v>
                </c:pt>
                <c:pt idx="2193">
                  <c:v>10.96500000000032</c:v>
                </c:pt>
                <c:pt idx="2194">
                  <c:v>10.97000000000032</c:v>
                </c:pt>
                <c:pt idx="2195">
                  <c:v>10.97500000000032</c:v>
                </c:pt>
                <c:pt idx="2196">
                  <c:v>10.98000000000032</c:v>
                </c:pt>
                <c:pt idx="2197">
                  <c:v>10.98500000000032</c:v>
                </c:pt>
                <c:pt idx="2198">
                  <c:v>10.99000000000032</c:v>
                </c:pt>
                <c:pt idx="2199">
                  <c:v>10.99500000000032</c:v>
                </c:pt>
                <c:pt idx="2200">
                  <c:v>11.00000000000032</c:v>
                </c:pt>
                <c:pt idx="2201">
                  <c:v>11.00500000000032</c:v>
                </c:pt>
                <c:pt idx="2202">
                  <c:v>11.01000000000032</c:v>
                </c:pt>
                <c:pt idx="2203">
                  <c:v>11.01500000000032</c:v>
                </c:pt>
                <c:pt idx="2204">
                  <c:v>11.02000000000032</c:v>
                </c:pt>
                <c:pt idx="2205">
                  <c:v>11.02500000000032</c:v>
                </c:pt>
                <c:pt idx="2206">
                  <c:v>11.03000000000032</c:v>
                </c:pt>
                <c:pt idx="2207">
                  <c:v>11.03500000000033</c:v>
                </c:pt>
                <c:pt idx="2208">
                  <c:v>11.04000000000032</c:v>
                </c:pt>
                <c:pt idx="2209">
                  <c:v>11.04500000000033</c:v>
                </c:pt>
                <c:pt idx="2210">
                  <c:v>11.05000000000033</c:v>
                </c:pt>
                <c:pt idx="2211">
                  <c:v>11.05500000000033</c:v>
                </c:pt>
                <c:pt idx="2212">
                  <c:v>11.06000000000033</c:v>
                </c:pt>
                <c:pt idx="2213">
                  <c:v>11.06500000000033</c:v>
                </c:pt>
                <c:pt idx="2214">
                  <c:v>11.07000000000033</c:v>
                </c:pt>
                <c:pt idx="2215">
                  <c:v>11.07500000000033</c:v>
                </c:pt>
                <c:pt idx="2216">
                  <c:v>11.08000000000033</c:v>
                </c:pt>
                <c:pt idx="2217">
                  <c:v>11.08500000000033</c:v>
                </c:pt>
                <c:pt idx="2218">
                  <c:v>11.09000000000033</c:v>
                </c:pt>
                <c:pt idx="2219">
                  <c:v>11.09500000000034</c:v>
                </c:pt>
                <c:pt idx="2220">
                  <c:v>11.10000000000034</c:v>
                </c:pt>
                <c:pt idx="2221">
                  <c:v>11.10500000000034</c:v>
                </c:pt>
                <c:pt idx="2222">
                  <c:v>11.11000000000034</c:v>
                </c:pt>
                <c:pt idx="2223">
                  <c:v>11.11500000000034</c:v>
                </c:pt>
                <c:pt idx="2224">
                  <c:v>11.12000000000034</c:v>
                </c:pt>
                <c:pt idx="2225">
                  <c:v>11.12500000000034</c:v>
                </c:pt>
                <c:pt idx="2226">
                  <c:v>11.13000000000034</c:v>
                </c:pt>
                <c:pt idx="2227">
                  <c:v>11.13500000000034</c:v>
                </c:pt>
                <c:pt idx="2228">
                  <c:v>11.14000000000034</c:v>
                </c:pt>
                <c:pt idx="2229">
                  <c:v>11.14500000000034</c:v>
                </c:pt>
                <c:pt idx="2230">
                  <c:v>11.15000000000034</c:v>
                </c:pt>
                <c:pt idx="2231">
                  <c:v>11.15500000000035</c:v>
                </c:pt>
                <c:pt idx="2232">
                  <c:v>11.16000000000035</c:v>
                </c:pt>
                <c:pt idx="2233">
                  <c:v>11.16500000000035</c:v>
                </c:pt>
                <c:pt idx="2234">
                  <c:v>11.17000000000035</c:v>
                </c:pt>
                <c:pt idx="2235">
                  <c:v>11.17500000000035</c:v>
                </c:pt>
                <c:pt idx="2236">
                  <c:v>11.18000000000035</c:v>
                </c:pt>
                <c:pt idx="2237">
                  <c:v>11.18500000000035</c:v>
                </c:pt>
                <c:pt idx="2238">
                  <c:v>11.19000000000035</c:v>
                </c:pt>
                <c:pt idx="2239">
                  <c:v>11.19500000000035</c:v>
                </c:pt>
                <c:pt idx="2240">
                  <c:v>11.20000000000035</c:v>
                </c:pt>
                <c:pt idx="2241">
                  <c:v>11.20500000000035</c:v>
                </c:pt>
                <c:pt idx="2242">
                  <c:v>11.21000000000035</c:v>
                </c:pt>
                <c:pt idx="2243">
                  <c:v>11.21500000000035</c:v>
                </c:pt>
                <c:pt idx="2244">
                  <c:v>11.22000000000035</c:v>
                </c:pt>
                <c:pt idx="2245">
                  <c:v>11.22500000000035</c:v>
                </c:pt>
                <c:pt idx="2246">
                  <c:v>11.23000000000035</c:v>
                </c:pt>
                <c:pt idx="2247">
                  <c:v>11.23500000000035</c:v>
                </c:pt>
                <c:pt idx="2248">
                  <c:v>11.24000000000036</c:v>
                </c:pt>
                <c:pt idx="2249">
                  <c:v>11.24500000000036</c:v>
                </c:pt>
                <c:pt idx="2250">
                  <c:v>11.25000000000036</c:v>
                </c:pt>
                <c:pt idx="2251">
                  <c:v>11.25500000000036</c:v>
                </c:pt>
                <c:pt idx="2252">
                  <c:v>11.26000000000036</c:v>
                </c:pt>
                <c:pt idx="2253">
                  <c:v>11.26500000000036</c:v>
                </c:pt>
                <c:pt idx="2254">
                  <c:v>11.27000000000036</c:v>
                </c:pt>
                <c:pt idx="2255">
                  <c:v>11.27500000000036</c:v>
                </c:pt>
                <c:pt idx="2256">
                  <c:v>11.28000000000036</c:v>
                </c:pt>
                <c:pt idx="2257">
                  <c:v>11.28500000000036</c:v>
                </c:pt>
                <c:pt idx="2258">
                  <c:v>11.29000000000037</c:v>
                </c:pt>
                <c:pt idx="2259">
                  <c:v>11.29500000000037</c:v>
                </c:pt>
                <c:pt idx="2260">
                  <c:v>11.30000000000037</c:v>
                </c:pt>
                <c:pt idx="2261">
                  <c:v>11.30500000000037</c:v>
                </c:pt>
                <c:pt idx="2262">
                  <c:v>11.31000000000037</c:v>
                </c:pt>
                <c:pt idx="2263">
                  <c:v>11.31500000000037</c:v>
                </c:pt>
                <c:pt idx="2264">
                  <c:v>11.32000000000037</c:v>
                </c:pt>
                <c:pt idx="2265">
                  <c:v>11.32500000000037</c:v>
                </c:pt>
                <c:pt idx="2266">
                  <c:v>11.33000000000037</c:v>
                </c:pt>
                <c:pt idx="2267">
                  <c:v>11.33500000000037</c:v>
                </c:pt>
                <c:pt idx="2268">
                  <c:v>11.34000000000037</c:v>
                </c:pt>
                <c:pt idx="2269">
                  <c:v>11.34500000000037</c:v>
                </c:pt>
                <c:pt idx="2270">
                  <c:v>11.35000000000037</c:v>
                </c:pt>
                <c:pt idx="2271">
                  <c:v>11.35500000000038</c:v>
                </c:pt>
                <c:pt idx="2272">
                  <c:v>11.36000000000038</c:v>
                </c:pt>
                <c:pt idx="2273">
                  <c:v>11.36500000000038</c:v>
                </c:pt>
                <c:pt idx="2274">
                  <c:v>11.37000000000038</c:v>
                </c:pt>
                <c:pt idx="2275">
                  <c:v>11.37500000000038</c:v>
                </c:pt>
                <c:pt idx="2276">
                  <c:v>11.38000000000038</c:v>
                </c:pt>
                <c:pt idx="2277">
                  <c:v>11.38500000000038</c:v>
                </c:pt>
                <c:pt idx="2278">
                  <c:v>11.39000000000038</c:v>
                </c:pt>
                <c:pt idx="2279">
                  <c:v>11.39500000000038</c:v>
                </c:pt>
                <c:pt idx="2280">
                  <c:v>11.40000000000038</c:v>
                </c:pt>
                <c:pt idx="2281">
                  <c:v>11.40500000000038</c:v>
                </c:pt>
                <c:pt idx="2282">
                  <c:v>11.41000000000038</c:v>
                </c:pt>
                <c:pt idx="2283">
                  <c:v>11.4150000000004</c:v>
                </c:pt>
                <c:pt idx="2284">
                  <c:v>11.4200000000004</c:v>
                </c:pt>
                <c:pt idx="2285">
                  <c:v>11.4250000000004</c:v>
                </c:pt>
                <c:pt idx="2286">
                  <c:v>11.4300000000004</c:v>
                </c:pt>
                <c:pt idx="2287">
                  <c:v>11.4350000000004</c:v>
                </c:pt>
                <c:pt idx="2288">
                  <c:v>11.4400000000004</c:v>
                </c:pt>
                <c:pt idx="2289">
                  <c:v>11.4450000000004</c:v>
                </c:pt>
                <c:pt idx="2290">
                  <c:v>11.4500000000004</c:v>
                </c:pt>
                <c:pt idx="2291">
                  <c:v>11.4550000000004</c:v>
                </c:pt>
                <c:pt idx="2292">
                  <c:v>11.4600000000004</c:v>
                </c:pt>
                <c:pt idx="2293">
                  <c:v>11.4650000000004</c:v>
                </c:pt>
                <c:pt idx="2294">
                  <c:v>11.4700000000004</c:v>
                </c:pt>
                <c:pt idx="2295">
                  <c:v>11.4750000000004</c:v>
                </c:pt>
                <c:pt idx="2296">
                  <c:v>11.4800000000004</c:v>
                </c:pt>
                <c:pt idx="2297">
                  <c:v>11.4850000000004</c:v>
                </c:pt>
                <c:pt idx="2298">
                  <c:v>11.4900000000004</c:v>
                </c:pt>
                <c:pt idx="2299">
                  <c:v>11.4950000000004</c:v>
                </c:pt>
                <c:pt idx="2300">
                  <c:v>11.5000000000004</c:v>
                </c:pt>
                <c:pt idx="2301">
                  <c:v>11.5050000000004</c:v>
                </c:pt>
                <c:pt idx="2302">
                  <c:v>11.5100000000004</c:v>
                </c:pt>
                <c:pt idx="2303">
                  <c:v>11.5150000000004</c:v>
                </c:pt>
                <c:pt idx="2304">
                  <c:v>11.5200000000004</c:v>
                </c:pt>
                <c:pt idx="2305">
                  <c:v>11.5250000000004</c:v>
                </c:pt>
                <c:pt idx="2306">
                  <c:v>11.5300000000004</c:v>
                </c:pt>
                <c:pt idx="2307">
                  <c:v>11.5350000000004</c:v>
                </c:pt>
                <c:pt idx="2308">
                  <c:v>11.5400000000004</c:v>
                </c:pt>
                <c:pt idx="2309">
                  <c:v>11.5450000000004</c:v>
                </c:pt>
                <c:pt idx="2310">
                  <c:v>11.55000000000041</c:v>
                </c:pt>
                <c:pt idx="2311">
                  <c:v>11.55500000000041</c:v>
                </c:pt>
                <c:pt idx="2312">
                  <c:v>11.56000000000041</c:v>
                </c:pt>
                <c:pt idx="2313">
                  <c:v>11.56500000000041</c:v>
                </c:pt>
                <c:pt idx="2314">
                  <c:v>11.57000000000041</c:v>
                </c:pt>
                <c:pt idx="2315">
                  <c:v>11.57500000000041</c:v>
                </c:pt>
                <c:pt idx="2316">
                  <c:v>11.58000000000041</c:v>
                </c:pt>
                <c:pt idx="2317">
                  <c:v>11.58500000000041</c:v>
                </c:pt>
                <c:pt idx="2318">
                  <c:v>11.59000000000041</c:v>
                </c:pt>
                <c:pt idx="2319">
                  <c:v>11.59500000000041</c:v>
                </c:pt>
                <c:pt idx="2320">
                  <c:v>11.60000000000041</c:v>
                </c:pt>
                <c:pt idx="2321">
                  <c:v>11.60500000000041</c:v>
                </c:pt>
                <c:pt idx="2322">
                  <c:v>11.61000000000042</c:v>
                </c:pt>
                <c:pt idx="2323">
                  <c:v>11.61500000000042</c:v>
                </c:pt>
                <c:pt idx="2324">
                  <c:v>11.62000000000042</c:v>
                </c:pt>
                <c:pt idx="2325">
                  <c:v>11.62500000000042</c:v>
                </c:pt>
                <c:pt idx="2326">
                  <c:v>11.63000000000042</c:v>
                </c:pt>
                <c:pt idx="2327">
                  <c:v>11.63500000000042</c:v>
                </c:pt>
                <c:pt idx="2328">
                  <c:v>11.64000000000042</c:v>
                </c:pt>
                <c:pt idx="2329">
                  <c:v>11.64500000000042</c:v>
                </c:pt>
                <c:pt idx="2330">
                  <c:v>11.65000000000042</c:v>
                </c:pt>
                <c:pt idx="2331">
                  <c:v>11.65500000000042</c:v>
                </c:pt>
                <c:pt idx="2332">
                  <c:v>11.66000000000042</c:v>
                </c:pt>
                <c:pt idx="2333">
                  <c:v>11.66500000000042</c:v>
                </c:pt>
                <c:pt idx="2334">
                  <c:v>11.67000000000042</c:v>
                </c:pt>
                <c:pt idx="2335">
                  <c:v>11.67500000000043</c:v>
                </c:pt>
                <c:pt idx="2336">
                  <c:v>11.68000000000042</c:v>
                </c:pt>
                <c:pt idx="2337">
                  <c:v>11.68500000000043</c:v>
                </c:pt>
                <c:pt idx="2338">
                  <c:v>11.69000000000043</c:v>
                </c:pt>
                <c:pt idx="2339">
                  <c:v>11.69500000000043</c:v>
                </c:pt>
                <c:pt idx="2340">
                  <c:v>11.70000000000043</c:v>
                </c:pt>
                <c:pt idx="2341">
                  <c:v>11.70500000000043</c:v>
                </c:pt>
                <c:pt idx="2342">
                  <c:v>11.71000000000043</c:v>
                </c:pt>
                <c:pt idx="2343">
                  <c:v>11.71500000000043</c:v>
                </c:pt>
                <c:pt idx="2344">
                  <c:v>11.72000000000043</c:v>
                </c:pt>
                <c:pt idx="2345">
                  <c:v>11.72500000000043</c:v>
                </c:pt>
                <c:pt idx="2346">
                  <c:v>11.73000000000043</c:v>
                </c:pt>
                <c:pt idx="2347">
                  <c:v>11.73500000000043</c:v>
                </c:pt>
                <c:pt idx="2348">
                  <c:v>11.74000000000043</c:v>
                </c:pt>
                <c:pt idx="2349">
                  <c:v>11.74500000000043</c:v>
                </c:pt>
                <c:pt idx="2350">
                  <c:v>11.75000000000044</c:v>
                </c:pt>
                <c:pt idx="2351">
                  <c:v>11.75500000000044</c:v>
                </c:pt>
                <c:pt idx="2352">
                  <c:v>11.76000000000044</c:v>
                </c:pt>
                <c:pt idx="2353">
                  <c:v>11.76500000000044</c:v>
                </c:pt>
                <c:pt idx="2354">
                  <c:v>11.77000000000044</c:v>
                </c:pt>
                <c:pt idx="2355">
                  <c:v>11.77500000000044</c:v>
                </c:pt>
                <c:pt idx="2356">
                  <c:v>11.78000000000044</c:v>
                </c:pt>
                <c:pt idx="2357">
                  <c:v>11.78500000000044</c:v>
                </c:pt>
                <c:pt idx="2358">
                  <c:v>11.79000000000044</c:v>
                </c:pt>
                <c:pt idx="2359">
                  <c:v>11.79500000000044</c:v>
                </c:pt>
                <c:pt idx="2360">
                  <c:v>11.80000000000045</c:v>
                </c:pt>
                <c:pt idx="2361">
                  <c:v>11.80500000000045</c:v>
                </c:pt>
                <c:pt idx="2362">
                  <c:v>11.81000000000045</c:v>
                </c:pt>
                <c:pt idx="2363">
                  <c:v>11.81500000000045</c:v>
                </c:pt>
                <c:pt idx="2364">
                  <c:v>11.82000000000045</c:v>
                </c:pt>
                <c:pt idx="2365">
                  <c:v>11.82500000000045</c:v>
                </c:pt>
                <c:pt idx="2366">
                  <c:v>11.83000000000045</c:v>
                </c:pt>
                <c:pt idx="2367">
                  <c:v>11.83500000000045</c:v>
                </c:pt>
                <c:pt idx="2368">
                  <c:v>11.84000000000045</c:v>
                </c:pt>
                <c:pt idx="2369">
                  <c:v>11.84500000000045</c:v>
                </c:pt>
                <c:pt idx="2370">
                  <c:v>11.85000000000045</c:v>
                </c:pt>
                <c:pt idx="2371">
                  <c:v>11.85500000000046</c:v>
                </c:pt>
                <c:pt idx="2372">
                  <c:v>11.86000000000045</c:v>
                </c:pt>
                <c:pt idx="2373">
                  <c:v>11.86500000000046</c:v>
                </c:pt>
                <c:pt idx="2374">
                  <c:v>11.87000000000046</c:v>
                </c:pt>
                <c:pt idx="2375">
                  <c:v>11.87500000000046</c:v>
                </c:pt>
                <c:pt idx="2376">
                  <c:v>11.88000000000046</c:v>
                </c:pt>
                <c:pt idx="2377">
                  <c:v>11.88500000000046</c:v>
                </c:pt>
                <c:pt idx="2378">
                  <c:v>11.89000000000046</c:v>
                </c:pt>
                <c:pt idx="2379">
                  <c:v>11.89500000000046</c:v>
                </c:pt>
                <c:pt idx="2380">
                  <c:v>11.90000000000046</c:v>
                </c:pt>
                <c:pt idx="2381">
                  <c:v>11.90500000000046</c:v>
                </c:pt>
                <c:pt idx="2382">
                  <c:v>11.91000000000046</c:v>
                </c:pt>
                <c:pt idx="2383">
                  <c:v>11.91500000000046</c:v>
                </c:pt>
                <c:pt idx="2384">
                  <c:v>11.92000000000046</c:v>
                </c:pt>
                <c:pt idx="2385">
                  <c:v>11.92500000000046</c:v>
                </c:pt>
                <c:pt idx="2386">
                  <c:v>11.93000000000047</c:v>
                </c:pt>
                <c:pt idx="2387">
                  <c:v>11.93500000000047</c:v>
                </c:pt>
                <c:pt idx="2388">
                  <c:v>11.94000000000047</c:v>
                </c:pt>
                <c:pt idx="2389">
                  <c:v>11.94500000000047</c:v>
                </c:pt>
                <c:pt idx="2390">
                  <c:v>11.95000000000047</c:v>
                </c:pt>
                <c:pt idx="2391">
                  <c:v>11.95500000000047</c:v>
                </c:pt>
                <c:pt idx="2392">
                  <c:v>11.96000000000047</c:v>
                </c:pt>
                <c:pt idx="2393">
                  <c:v>11.96500000000047</c:v>
                </c:pt>
                <c:pt idx="2394">
                  <c:v>11.97000000000047</c:v>
                </c:pt>
                <c:pt idx="2395">
                  <c:v>11.97500000000047</c:v>
                </c:pt>
                <c:pt idx="2396">
                  <c:v>11.98000000000047</c:v>
                </c:pt>
                <c:pt idx="2397">
                  <c:v>11.98500000000047</c:v>
                </c:pt>
                <c:pt idx="2398">
                  <c:v>11.99000000000047</c:v>
                </c:pt>
                <c:pt idx="2399">
                  <c:v>11.99500000000048</c:v>
                </c:pt>
                <c:pt idx="2400">
                  <c:v>12.00000000000047</c:v>
                </c:pt>
                <c:pt idx="2401">
                  <c:v>12.00500000000048</c:v>
                </c:pt>
                <c:pt idx="2402">
                  <c:v>12.01000000000048</c:v>
                </c:pt>
                <c:pt idx="2403">
                  <c:v>12.01500000000048</c:v>
                </c:pt>
                <c:pt idx="2404">
                  <c:v>12.02000000000048</c:v>
                </c:pt>
                <c:pt idx="2405">
                  <c:v>12.02500000000048</c:v>
                </c:pt>
                <c:pt idx="2406">
                  <c:v>12.03000000000048</c:v>
                </c:pt>
                <c:pt idx="2407">
                  <c:v>12.03500000000048</c:v>
                </c:pt>
                <c:pt idx="2408">
                  <c:v>12.04000000000048</c:v>
                </c:pt>
                <c:pt idx="2409">
                  <c:v>12.04500000000048</c:v>
                </c:pt>
                <c:pt idx="2410">
                  <c:v>12.05000000000048</c:v>
                </c:pt>
                <c:pt idx="2411">
                  <c:v>12.0550000000005</c:v>
                </c:pt>
                <c:pt idx="2412">
                  <c:v>12.0600000000005</c:v>
                </c:pt>
                <c:pt idx="2413">
                  <c:v>12.0650000000005</c:v>
                </c:pt>
                <c:pt idx="2414">
                  <c:v>12.0700000000005</c:v>
                </c:pt>
                <c:pt idx="2415">
                  <c:v>12.0750000000005</c:v>
                </c:pt>
                <c:pt idx="2416">
                  <c:v>12.0800000000005</c:v>
                </c:pt>
                <c:pt idx="2417">
                  <c:v>12.0850000000005</c:v>
                </c:pt>
                <c:pt idx="2418">
                  <c:v>12.0900000000005</c:v>
                </c:pt>
                <c:pt idx="2419">
                  <c:v>12.0950000000005</c:v>
                </c:pt>
                <c:pt idx="2420">
                  <c:v>12.10000000000049</c:v>
                </c:pt>
                <c:pt idx="2421">
                  <c:v>12.1050000000005</c:v>
                </c:pt>
                <c:pt idx="2422">
                  <c:v>12.11000000000049</c:v>
                </c:pt>
                <c:pt idx="2423">
                  <c:v>12.1150000000005</c:v>
                </c:pt>
                <c:pt idx="2424">
                  <c:v>12.12000000000049</c:v>
                </c:pt>
                <c:pt idx="2425">
                  <c:v>12.1250000000005</c:v>
                </c:pt>
                <c:pt idx="2426">
                  <c:v>12.13000000000049</c:v>
                </c:pt>
                <c:pt idx="2427">
                  <c:v>12.1350000000005</c:v>
                </c:pt>
                <c:pt idx="2428">
                  <c:v>12.1400000000005</c:v>
                </c:pt>
                <c:pt idx="2429">
                  <c:v>12.1450000000005</c:v>
                </c:pt>
                <c:pt idx="2430">
                  <c:v>12.1500000000005</c:v>
                </c:pt>
                <c:pt idx="2431">
                  <c:v>12.1550000000005</c:v>
                </c:pt>
                <c:pt idx="2432">
                  <c:v>12.1600000000005</c:v>
                </c:pt>
                <c:pt idx="2433">
                  <c:v>12.1650000000005</c:v>
                </c:pt>
                <c:pt idx="2434">
                  <c:v>12.1700000000005</c:v>
                </c:pt>
                <c:pt idx="2435">
                  <c:v>12.1750000000005</c:v>
                </c:pt>
                <c:pt idx="2436">
                  <c:v>12.1800000000005</c:v>
                </c:pt>
                <c:pt idx="2437">
                  <c:v>12.1850000000005</c:v>
                </c:pt>
                <c:pt idx="2438">
                  <c:v>12.1900000000005</c:v>
                </c:pt>
                <c:pt idx="2439">
                  <c:v>12.19500000000051</c:v>
                </c:pt>
                <c:pt idx="2440">
                  <c:v>12.20000000000051</c:v>
                </c:pt>
                <c:pt idx="2441">
                  <c:v>12.20500000000051</c:v>
                </c:pt>
                <c:pt idx="2442">
                  <c:v>12.21000000000051</c:v>
                </c:pt>
                <c:pt idx="2443">
                  <c:v>12.21500000000051</c:v>
                </c:pt>
                <c:pt idx="2444">
                  <c:v>12.22000000000051</c:v>
                </c:pt>
                <c:pt idx="2445">
                  <c:v>12.22500000000051</c:v>
                </c:pt>
                <c:pt idx="2446">
                  <c:v>12.23000000000051</c:v>
                </c:pt>
                <c:pt idx="2447">
                  <c:v>12.23500000000051</c:v>
                </c:pt>
                <c:pt idx="2448">
                  <c:v>12.24000000000051</c:v>
                </c:pt>
                <c:pt idx="2449">
                  <c:v>12.24500000000051</c:v>
                </c:pt>
                <c:pt idx="2450">
                  <c:v>12.25000000000052</c:v>
                </c:pt>
                <c:pt idx="2451">
                  <c:v>12.25500000000052</c:v>
                </c:pt>
                <c:pt idx="2452">
                  <c:v>12.26000000000052</c:v>
                </c:pt>
                <c:pt idx="2453">
                  <c:v>12.26500000000052</c:v>
                </c:pt>
                <c:pt idx="2454">
                  <c:v>12.27000000000052</c:v>
                </c:pt>
                <c:pt idx="2455">
                  <c:v>12.27500000000052</c:v>
                </c:pt>
                <c:pt idx="2456">
                  <c:v>12.28000000000052</c:v>
                </c:pt>
                <c:pt idx="2457">
                  <c:v>12.28500000000052</c:v>
                </c:pt>
                <c:pt idx="2458">
                  <c:v>12.29000000000052</c:v>
                </c:pt>
                <c:pt idx="2459">
                  <c:v>12.29500000000052</c:v>
                </c:pt>
                <c:pt idx="2460">
                  <c:v>12.30000000000052</c:v>
                </c:pt>
                <c:pt idx="2461">
                  <c:v>12.30500000000052</c:v>
                </c:pt>
                <c:pt idx="2462">
                  <c:v>12.31000000000052</c:v>
                </c:pt>
                <c:pt idx="2463">
                  <c:v>12.31500000000053</c:v>
                </c:pt>
                <c:pt idx="2464">
                  <c:v>12.32000000000052</c:v>
                </c:pt>
                <c:pt idx="2465">
                  <c:v>12.32500000000053</c:v>
                </c:pt>
                <c:pt idx="2466">
                  <c:v>12.33000000000053</c:v>
                </c:pt>
                <c:pt idx="2467">
                  <c:v>12.33500000000053</c:v>
                </c:pt>
                <c:pt idx="2468">
                  <c:v>12.34000000000053</c:v>
                </c:pt>
                <c:pt idx="2469">
                  <c:v>12.34500000000053</c:v>
                </c:pt>
                <c:pt idx="2470">
                  <c:v>12.35000000000053</c:v>
                </c:pt>
                <c:pt idx="2471">
                  <c:v>12.35500000000053</c:v>
                </c:pt>
                <c:pt idx="2472">
                  <c:v>12.36000000000053</c:v>
                </c:pt>
                <c:pt idx="2473">
                  <c:v>12.36500000000053</c:v>
                </c:pt>
                <c:pt idx="2474">
                  <c:v>12.37000000000053</c:v>
                </c:pt>
                <c:pt idx="2475">
                  <c:v>12.37500000000054</c:v>
                </c:pt>
                <c:pt idx="2476">
                  <c:v>12.38000000000054</c:v>
                </c:pt>
                <c:pt idx="2477">
                  <c:v>12.38500000000054</c:v>
                </c:pt>
                <c:pt idx="2478">
                  <c:v>12.39000000000054</c:v>
                </c:pt>
                <c:pt idx="2479">
                  <c:v>12.39500000000054</c:v>
                </c:pt>
                <c:pt idx="2480">
                  <c:v>12.40000000000054</c:v>
                </c:pt>
                <c:pt idx="2481">
                  <c:v>12.40500000000054</c:v>
                </c:pt>
                <c:pt idx="2482">
                  <c:v>12.41000000000054</c:v>
                </c:pt>
                <c:pt idx="2483">
                  <c:v>12.41500000000054</c:v>
                </c:pt>
                <c:pt idx="2484">
                  <c:v>12.42000000000054</c:v>
                </c:pt>
                <c:pt idx="2485">
                  <c:v>12.42500000000054</c:v>
                </c:pt>
                <c:pt idx="2486">
                  <c:v>12.43000000000054</c:v>
                </c:pt>
                <c:pt idx="2487">
                  <c:v>12.43500000000054</c:v>
                </c:pt>
                <c:pt idx="2488">
                  <c:v>12.44000000000054</c:v>
                </c:pt>
                <c:pt idx="2489">
                  <c:v>12.44500000000055</c:v>
                </c:pt>
                <c:pt idx="2490">
                  <c:v>12.45000000000055</c:v>
                </c:pt>
                <c:pt idx="2491">
                  <c:v>12.45500000000055</c:v>
                </c:pt>
                <c:pt idx="2492">
                  <c:v>12.46000000000055</c:v>
                </c:pt>
                <c:pt idx="2493">
                  <c:v>12.46500000000055</c:v>
                </c:pt>
                <c:pt idx="2494">
                  <c:v>12.47000000000055</c:v>
                </c:pt>
                <c:pt idx="2495">
                  <c:v>12.47500000000055</c:v>
                </c:pt>
                <c:pt idx="2496">
                  <c:v>12.48000000000055</c:v>
                </c:pt>
                <c:pt idx="2497">
                  <c:v>12.48500000000055</c:v>
                </c:pt>
                <c:pt idx="2498">
                  <c:v>12.49000000000055</c:v>
                </c:pt>
                <c:pt idx="2499">
                  <c:v>12.49500000000055</c:v>
                </c:pt>
                <c:pt idx="2500">
                  <c:v>12.50000000000055</c:v>
                </c:pt>
                <c:pt idx="2501">
                  <c:v>12.50500000000056</c:v>
                </c:pt>
                <c:pt idx="2502">
                  <c:v>12.51000000000055</c:v>
                </c:pt>
                <c:pt idx="2503">
                  <c:v>12.51500000000056</c:v>
                </c:pt>
                <c:pt idx="2504">
                  <c:v>12.52000000000056</c:v>
                </c:pt>
                <c:pt idx="2505">
                  <c:v>12.52500000000056</c:v>
                </c:pt>
                <c:pt idx="2506">
                  <c:v>12.53000000000056</c:v>
                </c:pt>
                <c:pt idx="2507">
                  <c:v>12.53500000000056</c:v>
                </c:pt>
                <c:pt idx="2508">
                  <c:v>12.54000000000056</c:v>
                </c:pt>
                <c:pt idx="2509">
                  <c:v>12.54500000000056</c:v>
                </c:pt>
                <c:pt idx="2510">
                  <c:v>12.55000000000056</c:v>
                </c:pt>
                <c:pt idx="2511">
                  <c:v>12.55500000000056</c:v>
                </c:pt>
                <c:pt idx="2512">
                  <c:v>12.56000000000056</c:v>
                </c:pt>
                <c:pt idx="2513">
                  <c:v>12.56500000000056</c:v>
                </c:pt>
                <c:pt idx="2514">
                  <c:v>12.57000000000057</c:v>
                </c:pt>
                <c:pt idx="2515">
                  <c:v>12.57500000000057</c:v>
                </c:pt>
                <c:pt idx="2516">
                  <c:v>12.58000000000057</c:v>
                </c:pt>
                <c:pt idx="2517">
                  <c:v>12.58500000000057</c:v>
                </c:pt>
                <c:pt idx="2518">
                  <c:v>12.59000000000057</c:v>
                </c:pt>
                <c:pt idx="2519">
                  <c:v>12.59500000000057</c:v>
                </c:pt>
                <c:pt idx="2520">
                  <c:v>12.60000000000057</c:v>
                </c:pt>
                <c:pt idx="2521">
                  <c:v>12.60500000000057</c:v>
                </c:pt>
                <c:pt idx="2522">
                  <c:v>12.61000000000057</c:v>
                </c:pt>
                <c:pt idx="2523">
                  <c:v>12.61500000000057</c:v>
                </c:pt>
                <c:pt idx="2524">
                  <c:v>12.62000000000057</c:v>
                </c:pt>
                <c:pt idx="2525">
                  <c:v>12.62500000000057</c:v>
                </c:pt>
                <c:pt idx="2526">
                  <c:v>12.63000000000057</c:v>
                </c:pt>
                <c:pt idx="2527">
                  <c:v>12.63500000000057</c:v>
                </c:pt>
                <c:pt idx="2528">
                  <c:v>12.64000000000057</c:v>
                </c:pt>
                <c:pt idx="2529">
                  <c:v>12.64500000000058</c:v>
                </c:pt>
                <c:pt idx="2530">
                  <c:v>12.65000000000058</c:v>
                </c:pt>
                <c:pt idx="2531">
                  <c:v>12.65500000000058</c:v>
                </c:pt>
                <c:pt idx="2532">
                  <c:v>12.66000000000058</c:v>
                </c:pt>
                <c:pt idx="2533">
                  <c:v>12.66500000000058</c:v>
                </c:pt>
                <c:pt idx="2534">
                  <c:v>12.67000000000058</c:v>
                </c:pt>
                <c:pt idx="2535">
                  <c:v>12.67500000000058</c:v>
                </c:pt>
                <c:pt idx="2536">
                  <c:v>12.68000000000058</c:v>
                </c:pt>
                <c:pt idx="2537">
                  <c:v>12.68500000000058</c:v>
                </c:pt>
                <c:pt idx="2538">
                  <c:v>12.69000000000058</c:v>
                </c:pt>
                <c:pt idx="2539">
                  <c:v>12.69500000000058</c:v>
                </c:pt>
                <c:pt idx="2540">
                  <c:v>12.70000000000058</c:v>
                </c:pt>
                <c:pt idx="2541">
                  <c:v>12.70500000000058</c:v>
                </c:pt>
                <c:pt idx="2542">
                  <c:v>12.71000000000059</c:v>
                </c:pt>
                <c:pt idx="2543">
                  <c:v>12.71500000000059</c:v>
                </c:pt>
                <c:pt idx="2544">
                  <c:v>12.72000000000059</c:v>
                </c:pt>
                <c:pt idx="2545">
                  <c:v>12.72500000000059</c:v>
                </c:pt>
                <c:pt idx="2546">
                  <c:v>12.73000000000059</c:v>
                </c:pt>
                <c:pt idx="2547">
                  <c:v>12.73500000000059</c:v>
                </c:pt>
                <c:pt idx="2548">
                  <c:v>12.74000000000059</c:v>
                </c:pt>
                <c:pt idx="2549">
                  <c:v>12.74500000000059</c:v>
                </c:pt>
                <c:pt idx="2550">
                  <c:v>12.75000000000059</c:v>
                </c:pt>
                <c:pt idx="2551">
                  <c:v>12.7550000000006</c:v>
                </c:pt>
                <c:pt idx="2552">
                  <c:v>12.76000000000059</c:v>
                </c:pt>
                <c:pt idx="2553">
                  <c:v>12.7650000000006</c:v>
                </c:pt>
                <c:pt idx="2554">
                  <c:v>12.77000000000059</c:v>
                </c:pt>
                <c:pt idx="2555">
                  <c:v>12.7750000000006</c:v>
                </c:pt>
                <c:pt idx="2556">
                  <c:v>12.7800000000006</c:v>
                </c:pt>
                <c:pt idx="2557">
                  <c:v>12.7850000000006</c:v>
                </c:pt>
                <c:pt idx="2558">
                  <c:v>12.7900000000006</c:v>
                </c:pt>
                <c:pt idx="2559">
                  <c:v>12.7950000000006</c:v>
                </c:pt>
                <c:pt idx="2560">
                  <c:v>12.8000000000006</c:v>
                </c:pt>
                <c:pt idx="2561">
                  <c:v>12.8050000000006</c:v>
                </c:pt>
                <c:pt idx="2562">
                  <c:v>12.8100000000006</c:v>
                </c:pt>
                <c:pt idx="2563">
                  <c:v>12.81500000000061</c:v>
                </c:pt>
                <c:pt idx="2564">
                  <c:v>12.8200000000006</c:v>
                </c:pt>
                <c:pt idx="2565">
                  <c:v>12.82500000000061</c:v>
                </c:pt>
                <c:pt idx="2566">
                  <c:v>12.83000000000061</c:v>
                </c:pt>
                <c:pt idx="2567">
                  <c:v>12.83500000000061</c:v>
                </c:pt>
                <c:pt idx="2568">
                  <c:v>12.84000000000061</c:v>
                </c:pt>
                <c:pt idx="2569">
                  <c:v>12.84500000000061</c:v>
                </c:pt>
                <c:pt idx="2570">
                  <c:v>12.85000000000061</c:v>
                </c:pt>
                <c:pt idx="2571">
                  <c:v>12.85500000000061</c:v>
                </c:pt>
                <c:pt idx="2572">
                  <c:v>12.86000000000061</c:v>
                </c:pt>
                <c:pt idx="2573">
                  <c:v>12.86500000000061</c:v>
                </c:pt>
                <c:pt idx="2574">
                  <c:v>12.87000000000061</c:v>
                </c:pt>
                <c:pt idx="2575">
                  <c:v>12.87500000000062</c:v>
                </c:pt>
                <c:pt idx="2576">
                  <c:v>12.88000000000062</c:v>
                </c:pt>
                <c:pt idx="2577">
                  <c:v>12.88500000000062</c:v>
                </c:pt>
                <c:pt idx="2578">
                  <c:v>12.89000000000062</c:v>
                </c:pt>
                <c:pt idx="2579">
                  <c:v>12.89500000000062</c:v>
                </c:pt>
                <c:pt idx="2580">
                  <c:v>12.90000000000062</c:v>
                </c:pt>
                <c:pt idx="2581">
                  <c:v>12.90500000000062</c:v>
                </c:pt>
                <c:pt idx="2582">
                  <c:v>12.91000000000062</c:v>
                </c:pt>
                <c:pt idx="2583">
                  <c:v>12.91500000000062</c:v>
                </c:pt>
                <c:pt idx="2584">
                  <c:v>12.92000000000062</c:v>
                </c:pt>
                <c:pt idx="2585">
                  <c:v>12.92500000000062</c:v>
                </c:pt>
                <c:pt idx="2586">
                  <c:v>12.93000000000062</c:v>
                </c:pt>
                <c:pt idx="2587">
                  <c:v>12.93500000000062</c:v>
                </c:pt>
                <c:pt idx="2588">
                  <c:v>12.94000000000062</c:v>
                </c:pt>
                <c:pt idx="2589">
                  <c:v>12.94500000000062</c:v>
                </c:pt>
                <c:pt idx="2590">
                  <c:v>12.95000000000063</c:v>
                </c:pt>
                <c:pt idx="2591">
                  <c:v>12.95500000000063</c:v>
                </c:pt>
                <c:pt idx="2592">
                  <c:v>12.96000000000063</c:v>
                </c:pt>
                <c:pt idx="2593">
                  <c:v>12.96500000000063</c:v>
                </c:pt>
                <c:pt idx="2594">
                  <c:v>12.97000000000063</c:v>
                </c:pt>
                <c:pt idx="2595">
                  <c:v>12.97500000000063</c:v>
                </c:pt>
                <c:pt idx="2596">
                  <c:v>12.98000000000063</c:v>
                </c:pt>
                <c:pt idx="2597">
                  <c:v>12.98500000000063</c:v>
                </c:pt>
                <c:pt idx="2598">
                  <c:v>12.99000000000063</c:v>
                </c:pt>
                <c:pt idx="2599">
                  <c:v>12.99500000000063</c:v>
                </c:pt>
                <c:pt idx="2600">
                  <c:v>13.00000000000063</c:v>
                </c:pt>
                <c:pt idx="2601">
                  <c:v>13.00500000000063</c:v>
                </c:pt>
                <c:pt idx="2602">
                  <c:v>13.01000000000063</c:v>
                </c:pt>
                <c:pt idx="2603">
                  <c:v>13.01500000000064</c:v>
                </c:pt>
                <c:pt idx="2604">
                  <c:v>13.02000000000064</c:v>
                </c:pt>
                <c:pt idx="2605">
                  <c:v>13.02500000000064</c:v>
                </c:pt>
                <c:pt idx="2606">
                  <c:v>13.03000000000064</c:v>
                </c:pt>
                <c:pt idx="2607">
                  <c:v>13.03500000000064</c:v>
                </c:pt>
                <c:pt idx="2608">
                  <c:v>13.04000000000064</c:v>
                </c:pt>
                <c:pt idx="2609">
                  <c:v>13.04500000000064</c:v>
                </c:pt>
                <c:pt idx="2610">
                  <c:v>13.05000000000064</c:v>
                </c:pt>
                <c:pt idx="2611">
                  <c:v>13.05500000000064</c:v>
                </c:pt>
                <c:pt idx="2612">
                  <c:v>13.06000000000064</c:v>
                </c:pt>
                <c:pt idx="2613">
                  <c:v>13.06500000000065</c:v>
                </c:pt>
                <c:pt idx="2614">
                  <c:v>13.07000000000065</c:v>
                </c:pt>
                <c:pt idx="2615">
                  <c:v>13.07500000000065</c:v>
                </c:pt>
                <c:pt idx="2616">
                  <c:v>13.08000000000065</c:v>
                </c:pt>
                <c:pt idx="2617">
                  <c:v>13.08500000000065</c:v>
                </c:pt>
                <c:pt idx="2618">
                  <c:v>13.09000000000065</c:v>
                </c:pt>
                <c:pt idx="2619">
                  <c:v>13.09500000000065</c:v>
                </c:pt>
                <c:pt idx="2620">
                  <c:v>13.10000000000065</c:v>
                </c:pt>
                <c:pt idx="2621">
                  <c:v>13.10500000000065</c:v>
                </c:pt>
                <c:pt idx="2622">
                  <c:v>13.11000000000065</c:v>
                </c:pt>
                <c:pt idx="2623">
                  <c:v>13.11500000000065</c:v>
                </c:pt>
                <c:pt idx="2624">
                  <c:v>13.12000000000065</c:v>
                </c:pt>
                <c:pt idx="2625">
                  <c:v>13.12500000000065</c:v>
                </c:pt>
                <c:pt idx="2626">
                  <c:v>13.13000000000065</c:v>
                </c:pt>
                <c:pt idx="2627">
                  <c:v>13.13500000000065</c:v>
                </c:pt>
                <c:pt idx="2628">
                  <c:v>13.14000000000065</c:v>
                </c:pt>
                <c:pt idx="2629">
                  <c:v>13.14500000000066</c:v>
                </c:pt>
                <c:pt idx="2630">
                  <c:v>13.15000000000066</c:v>
                </c:pt>
                <c:pt idx="2631">
                  <c:v>13.15500000000066</c:v>
                </c:pt>
                <c:pt idx="2632">
                  <c:v>13.16000000000066</c:v>
                </c:pt>
                <c:pt idx="2633">
                  <c:v>13.16500000000066</c:v>
                </c:pt>
                <c:pt idx="2634">
                  <c:v>13.17000000000066</c:v>
                </c:pt>
                <c:pt idx="2635">
                  <c:v>13.17500000000066</c:v>
                </c:pt>
                <c:pt idx="2636">
                  <c:v>13.18000000000066</c:v>
                </c:pt>
                <c:pt idx="2637">
                  <c:v>13.18500000000066</c:v>
                </c:pt>
                <c:pt idx="2638">
                  <c:v>13.19000000000066</c:v>
                </c:pt>
                <c:pt idx="2639">
                  <c:v>13.19500000000066</c:v>
                </c:pt>
                <c:pt idx="2640">
                  <c:v>13.20000000000066</c:v>
                </c:pt>
                <c:pt idx="2641">
                  <c:v>13.20500000000066</c:v>
                </c:pt>
                <c:pt idx="2642">
                  <c:v>13.21000000000067</c:v>
                </c:pt>
                <c:pt idx="2643">
                  <c:v>13.21500000000067</c:v>
                </c:pt>
                <c:pt idx="2644">
                  <c:v>13.22000000000067</c:v>
                </c:pt>
                <c:pt idx="2645">
                  <c:v>13.22500000000067</c:v>
                </c:pt>
                <c:pt idx="2646">
                  <c:v>13.23000000000067</c:v>
                </c:pt>
                <c:pt idx="2647">
                  <c:v>13.23500000000067</c:v>
                </c:pt>
                <c:pt idx="2648">
                  <c:v>13.24000000000067</c:v>
                </c:pt>
                <c:pt idx="2649">
                  <c:v>13.24500000000067</c:v>
                </c:pt>
                <c:pt idx="2650">
                  <c:v>13.25000000000067</c:v>
                </c:pt>
                <c:pt idx="2651">
                  <c:v>13.25500000000067</c:v>
                </c:pt>
                <c:pt idx="2652">
                  <c:v>13.26000000000067</c:v>
                </c:pt>
                <c:pt idx="2653">
                  <c:v>13.26500000000067</c:v>
                </c:pt>
                <c:pt idx="2654">
                  <c:v>13.27000000000067</c:v>
                </c:pt>
                <c:pt idx="2655">
                  <c:v>13.27500000000068</c:v>
                </c:pt>
                <c:pt idx="2656">
                  <c:v>13.28000000000067</c:v>
                </c:pt>
                <c:pt idx="2657">
                  <c:v>13.28500000000068</c:v>
                </c:pt>
                <c:pt idx="2658">
                  <c:v>13.29000000000068</c:v>
                </c:pt>
                <c:pt idx="2659">
                  <c:v>13.29500000000068</c:v>
                </c:pt>
                <c:pt idx="2660">
                  <c:v>13.30000000000068</c:v>
                </c:pt>
                <c:pt idx="2661">
                  <c:v>13.30500000000068</c:v>
                </c:pt>
                <c:pt idx="2662">
                  <c:v>13.31000000000068</c:v>
                </c:pt>
                <c:pt idx="2663">
                  <c:v>13.31500000000068</c:v>
                </c:pt>
                <c:pt idx="2664">
                  <c:v>13.32000000000068</c:v>
                </c:pt>
                <c:pt idx="2665">
                  <c:v>13.32500000000068</c:v>
                </c:pt>
                <c:pt idx="2666">
                  <c:v>13.33000000000068</c:v>
                </c:pt>
                <c:pt idx="2667">
                  <c:v>13.3350000000007</c:v>
                </c:pt>
                <c:pt idx="2668">
                  <c:v>13.3400000000007</c:v>
                </c:pt>
                <c:pt idx="2669">
                  <c:v>13.3450000000007</c:v>
                </c:pt>
                <c:pt idx="2670">
                  <c:v>13.3500000000007</c:v>
                </c:pt>
                <c:pt idx="2671">
                  <c:v>13.3550000000007</c:v>
                </c:pt>
                <c:pt idx="2672">
                  <c:v>13.3600000000007</c:v>
                </c:pt>
                <c:pt idx="2673">
                  <c:v>13.3650000000007</c:v>
                </c:pt>
                <c:pt idx="2674">
                  <c:v>13.3700000000007</c:v>
                </c:pt>
                <c:pt idx="2675">
                  <c:v>13.3750000000007</c:v>
                </c:pt>
                <c:pt idx="2676">
                  <c:v>13.3800000000007</c:v>
                </c:pt>
                <c:pt idx="2677">
                  <c:v>13.3850000000007</c:v>
                </c:pt>
                <c:pt idx="2678">
                  <c:v>13.3900000000007</c:v>
                </c:pt>
                <c:pt idx="2679">
                  <c:v>13.3950000000007</c:v>
                </c:pt>
                <c:pt idx="2680">
                  <c:v>13.4000000000007</c:v>
                </c:pt>
                <c:pt idx="2681">
                  <c:v>13.4050000000007</c:v>
                </c:pt>
                <c:pt idx="2682">
                  <c:v>13.4100000000007</c:v>
                </c:pt>
                <c:pt idx="2683">
                  <c:v>13.4150000000007</c:v>
                </c:pt>
                <c:pt idx="2684">
                  <c:v>13.4200000000007</c:v>
                </c:pt>
                <c:pt idx="2685">
                  <c:v>13.4250000000007</c:v>
                </c:pt>
                <c:pt idx="2686">
                  <c:v>13.4300000000007</c:v>
                </c:pt>
                <c:pt idx="2687">
                  <c:v>13.4350000000007</c:v>
                </c:pt>
                <c:pt idx="2688">
                  <c:v>13.4400000000007</c:v>
                </c:pt>
                <c:pt idx="2689">
                  <c:v>13.4450000000007</c:v>
                </c:pt>
                <c:pt idx="2690">
                  <c:v>13.4500000000007</c:v>
                </c:pt>
                <c:pt idx="2691">
                  <c:v>13.45500000000071</c:v>
                </c:pt>
                <c:pt idx="2692">
                  <c:v>13.4600000000007</c:v>
                </c:pt>
                <c:pt idx="2693">
                  <c:v>13.46500000000071</c:v>
                </c:pt>
                <c:pt idx="2694">
                  <c:v>13.47000000000071</c:v>
                </c:pt>
                <c:pt idx="2695">
                  <c:v>13.47500000000071</c:v>
                </c:pt>
                <c:pt idx="2696">
                  <c:v>13.48000000000071</c:v>
                </c:pt>
                <c:pt idx="2697">
                  <c:v>13.48500000000071</c:v>
                </c:pt>
                <c:pt idx="2698">
                  <c:v>13.49000000000071</c:v>
                </c:pt>
                <c:pt idx="2699">
                  <c:v>13.49500000000071</c:v>
                </c:pt>
                <c:pt idx="2700">
                  <c:v>13.50000000000071</c:v>
                </c:pt>
                <c:pt idx="2701">
                  <c:v>13.50500000000071</c:v>
                </c:pt>
                <c:pt idx="2702">
                  <c:v>13.51000000000071</c:v>
                </c:pt>
                <c:pt idx="2703">
                  <c:v>13.51500000000071</c:v>
                </c:pt>
                <c:pt idx="2704">
                  <c:v>13.52000000000071</c:v>
                </c:pt>
                <c:pt idx="2705">
                  <c:v>13.52500000000071</c:v>
                </c:pt>
                <c:pt idx="2706">
                  <c:v>13.53000000000072</c:v>
                </c:pt>
                <c:pt idx="2707">
                  <c:v>13.53500000000072</c:v>
                </c:pt>
                <c:pt idx="2708">
                  <c:v>13.54000000000072</c:v>
                </c:pt>
                <c:pt idx="2709">
                  <c:v>13.54500000000072</c:v>
                </c:pt>
                <c:pt idx="2710">
                  <c:v>13.55000000000072</c:v>
                </c:pt>
                <c:pt idx="2711">
                  <c:v>13.55500000000072</c:v>
                </c:pt>
                <c:pt idx="2712">
                  <c:v>13.56000000000072</c:v>
                </c:pt>
                <c:pt idx="2713">
                  <c:v>13.56500000000072</c:v>
                </c:pt>
                <c:pt idx="2714">
                  <c:v>13.57000000000072</c:v>
                </c:pt>
                <c:pt idx="2715">
                  <c:v>13.57500000000072</c:v>
                </c:pt>
                <c:pt idx="2716">
                  <c:v>13.58000000000072</c:v>
                </c:pt>
                <c:pt idx="2717">
                  <c:v>13.58500000000072</c:v>
                </c:pt>
                <c:pt idx="2718">
                  <c:v>13.59000000000072</c:v>
                </c:pt>
                <c:pt idx="2719">
                  <c:v>13.59500000000073</c:v>
                </c:pt>
                <c:pt idx="2720">
                  <c:v>13.60000000000072</c:v>
                </c:pt>
                <c:pt idx="2721">
                  <c:v>13.60500000000073</c:v>
                </c:pt>
                <c:pt idx="2722">
                  <c:v>13.61000000000073</c:v>
                </c:pt>
                <c:pt idx="2723">
                  <c:v>13.61500000000073</c:v>
                </c:pt>
                <c:pt idx="2724">
                  <c:v>13.62000000000073</c:v>
                </c:pt>
                <c:pt idx="2725">
                  <c:v>13.62500000000073</c:v>
                </c:pt>
                <c:pt idx="2726">
                  <c:v>13.63000000000073</c:v>
                </c:pt>
                <c:pt idx="2727">
                  <c:v>13.63500000000073</c:v>
                </c:pt>
                <c:pt idx="2728">
                  <c:v>13.64000000000073</c:v>
                </c:pt>
                <c:pt idx="2729">
                  <c:v>13.64500000000073</c:v>
                </c:pt>
                <c:pt idx="2730">
                  <c:v>13.65000000000073</c:v>
                </c:pt>
                <c:pt idx="2731">
                  <c:v>13.65500000000074</c:v>
                </c:pt>
                <c:pt idx="2732">
                  <c:v>13.66000000000074</c:v>
                </c:pt>
                <c:pt idx="2733">
                  <c:v>13.66500000000074</c:v>
                </c:pt>
                <c:pt idx="2734">
                  <c:v>13.67000000000074</c:v>
                </c:pt>
                <c:pt idx="2735">
                  <c:v>13.67500000000074</c:v>
                </c:pt>
                <c:pt idx="2736">
                  <c:v>13.68000000000074</c:v>
                </c:pt>
                <c:pt idx="2737">
                  <c:v>13.68500000000074</c:v>
                </c:pt>
                <c:pt idx="2738">
                  <c:v>13.69000000000074</c:v>
                </c:pt>
                <c:pt idx="2739">
                  <c:v>13.69500000000074</c:v>
                </c:pt>
                <c:pt idx="2740">
                  <c:v>13.70000000000074</c:v>
                </c:pt>
                <c:pt idx="2741">
                  <c:v>13.70500000000074</c:v>
                </c:pt>
                <c:pt idx="2742">
                  <c:v>13.71000000000074</c:v>
                </c:pt>
                <c:pt idx="2743">
                  <c:v>13.71500000000074</c:v>
                </c:pt>
                <c:pt idx="2744">
                  <c:v>13.72000000000074</c:v>
                </c:pt>
                <c:pt idx="2745">
                  <c:v>13.72500000000075</c:v>
                </c:pt>
                <c:pt idx="2746">
                  <c:v>13.73000000000074</c:v>
                </c:pt>
                <c:pt idx="2747">
                  <c:v>13.73500000000075</c:v>
                </c:pt>
                <c:pt idx="2748">
                  <c:v>13.74000000000075</c:v>
                </c:pt>
                <c:pt idx="2749">
                  <c:v>13.74500000000075</c:v>
                </c:pt>
                <c:pt idx="2750">
                  <c:v>13.75000000000075</c:v>
                </c:pt>
                <c:pt idx="2751">
                  <c:v>13.75500000000075</c:v>
                </c:pt>
                <c:pt idx="2752">
                  <c:v>13.76000000000075</c:v>
                </c:pt>
                <c:pt idx="2753">
                  <c:v>13.76500000000075</c:v>
                </c:pt>
                <c:pt idx="2754">
                  <c:v>13.77000000000075</c:v>
                </c:pt>
                <c:pt idx="2755">
                  <c:v>13.77500000000075</c:v>
                </c:pt>
                <c:pt idx="2756">
                  <c:v>13.78000000000075</c:v>
                </c:pt>
                <c:pt idx="2757">
                  <c:v>13.78500000000076</c:v>
                </c:pt>
                <c:pt idx="2758">
                  <c:v>13.79000000000075</c:v>
                </c:pt>
                <c:pt idx="2759">
                  <c:v>13.79500000000076</c:v>
                </c:pt>
                <c:pt idx="2760">
                  <c:v>13.80000000000076</c:v>
                </c:pt>
                <c:pt idx="2761">
                  <c:v>13.80500000000076</c:v>
                </c:pt>
                <c:pt idx="2762">
                  <c:v>13.81000000000076</c:v>
                </c:pt>
                <c:pt idx="2763">
                  <c:v>13.81500000000076</c:v>
                </c:pt>
                <c:pt idx="2764">
                  <c:v>13.82000000000076</c:v>
                </c:pt>
                <c:pt idx="2765">
                  <c:v>13.82500000000076</c:v>
                </c:pt>
                <c:pt idx="2766">
                  <c:v>13.83000000000076</c:v>
                </c:pt>
                <c:pt idx="2767">
                  <c:v>13.83500000000076</c:v>
                </c:pt>
                <c:pt idx="2768">
                  <c:v>13.84000000000076</c:v>
                </c:pt>
                <c:pt idx="2769">
                  <c:v>13.84500000000076</c:v>
                </c:pt>
                <c:pt idx="2770">
                  <c:v>13.85000000000077</c:v>
                </c:pt>
                <c:pt idx="2771">
                  <c:v>13.85500000000077</c:v>
                </c:pt>
                <c:pt idx="2772">
                  <c:v>13.86000000000077</c:v>
                </c:pt>
                <c:pt idx="2773">
                  <c:v>13.86500000000077</c:v>
                </c:pt>
                <c:pt idx="2774">
                  <c:v>13.87000000000077</c:v>
                </c:pt>
                <c:pt idx="2775">
                  <c:v>13.87500000000077</c:v>
                </c:pt>
                <c:pt idx="2776">
                  <c:v>13.88000000000077</c:v>
                </c:pt>
                <c:pt idx="2777">
                  <c:v>13.88500000000077</c:v>
                </c:pt>
                <c:pt idx="2778">
                  <c:v>13.89000000000077</c:v>
                </c:pt>
                <c:pt idx="2779">
                  <c:v>13.89500000000077</c:v>
                </c:pt>
                <c:pt idx="2780">
                  <c:v>13.90000000000077</c:v>
                </c:pt>
                <c:pt idx="2781">
                  <c:v>13.90500000000077</c:v>
                </c:pt>
                <c:pt idx="2782">
                  <c:v>13.91000000000077</c:v>
                </c:pt>
                <c:pt idx="2783">
                  <c:v>13.91500000000078</c:v>
                </c:pt>
                <c:pt idx="2784">
                  <c:v>13.92000000000077</c:v>
                </c:pt>
                <c:pt idx="2785">
                  <c:v>13.92500000000078</c:v>
                </c:pt>
                <c:pt idx="2786">
                  <c:v>13.93000000000078</c:v>
                </c:pt>
                <c:pt idx="2787">
                  <c:v>13.93500000000078</c:v>
                </c:pt>
                <c:pt idx="2788">
                  <c:v>13.94000000000078</c:v>
                </c:pt>
                <c:pt idx="2789">
                  <c:v>13.94500000000078</c:v>
                </c:pt>
                <c:pt idx="2790">
                  <c:v>13.95000000000078</c:v>
                </c:pt>
                <c:pt idx="2791">
                  <c:v>13.95500000000078</c:v>
                </c:pt>
                <c:pt idx="2792">
                  <c:v>13.96000000000078</c:v>
                </c:pt>
                <c:pt idx="2793">
                  <c:v>13.96500000000078</c:v>
                </c:pt>
                <c:pt idx="2794">
                  <c:v>13.97000000000078</c:v>
                </c:pt>
                <c:pt idx="2795">
                  <c:v>13.9750000000008</c:v>
                </c:pt>
                <c:pt idx="2796">
                  <c:v>13.9800000000008</c:v>
                </c:pt>
                <c:pt idx="2797">
                  <c:v>13.9850000000008</c:v>
                </c:pt>
                <c:pt idx="2798">
                  <c:v>13.9900000000008</c:v>
                </c:pt>
                <c:pt idx="2799">
                  <c:v>13.9950000000008</c:v>
                </c:pt>
                <c:pt idx="2800">
                  <c:v>14.0000000000008</c:v>
                </c:pt>
                <c:pt idx="2801">
                  <c:v>14.0050000000008</c:v>
                </c:pt>
                <c:pt idx="2802">
                  <c:v>14.0100000000008</c:v>
                </c:pt>
                <c:pt idx="2803">
                  <c:v>14.0150000000008</c:v>
                </c:pt>
                <c:pt idx="2804">
                  <c:v>14.0200000000008</c:v>
                </c:pt>
                <c:pt idx="2805">
                  <c:v>14.0250000000008</c:v>
                </c:pt>
                <c:pt idx="2806">
                  <c:v>14.03000000000079</c:v>
                </c:pt>
                <c:pt idx="2807">
                  <c:v>14.0350000000008</c:v>
                </c:pt>
                <c:pt idx="2808">
                  <c:v>14.04000000000079</c:v>
                </c:pt>
                <c:pt idx="2809">
                  <c:v>14.0450000000008</c:v>
                </c:pt>
                <c:pt idx="2810">
                  <c:v>14.0500000000008</c:v>
                </c:pt>
                <c:pt idx="2811">
                  <c:v>14.0550000000008</c:v>
                </c:pt>
                <c:pt idx="2812">
                  <c:v>14.0600000000008</c:v>
                </c:pt>
                <c:pt idx="2813">
                  <c:v>14.0650000000008</c:v>
                </c:pt>
                <c:pt idx="2814">
                  <c:v>14.0700000000008</c:v>
                </c:pt>
                <c:pt idx="2815">
                  <c:v>14.0750000000008</c:v>
                </c:pt>
                <c:pt idx="2816">
                  <c:v>14.0800000000008</c:v>
                </c:pt>
                <c:pt idx="2817">
                  <c:v>14.0850000000008</c:v>
                </c:pt>
                <c:pt idx="2818">
                  <c:v>14.0900000000008</c:v>
                </c:pt>
                <c:pt idx="2819">
                  <c:v>14.0950000000008</c:v>
                </c:pt>
                <c:pt idx="2820">
                  <c:v>14.1000000000008</c:v>
                </c:pt>
                <c:pt idx="2821">
                  <c:v>14.10500000000081</c:v>
                </c:pt>
                <c:pt idx="2822">
                  <c:v>14.1100000000008</c:v>
                </c:pt>
                <c:pt idx="2823">
                  <c:v>14.11500000000081</c:v>
                </c:pt>
                <c:pt idx="2824">
                  <c:v>14.12000000000081</c:v>
                </c:pt>
                <c:pt idx="2825">
                  <c:v>14.12500000000081</c:v>
                </c:pt>
                <c:pt idx="2826">
                  <c:v>14.13000000000081</c:v>
                </c:pt>
                <c:pt idx="2827">
                  <c:v>14.13500000000081</c:v>
                </c:pt>
                <c:pt idx="2828">
                  <c:v>14.14000000000081</c:v>
                </c:pt>
                <c:pt idx="2829">
                  <c:v>14.14500000000081</c:v>
                </c:pt>
                <c:pt idx="2830">
                  <c:v>14.15000000000081</c:v>
                </c:pt>
                <c:pt idx="2831">
                  <c:v>14.15500000000081</c:v>
                </c:pt>
                <c:pt idx="2832">
                  <c:v>14.16000000000081</c:v>
                </c:pt>
                <c:pt idx="2833">
                  <c:v>14.16500000000081</c:v>
                </c:pt>
                <c:pt idx="2834">
                  <c:v>14.17000000000082</c:v>
                </c:pt>
                <c:pt idx="2835">
                  <c:v>14.17500000000082</c:v>
                </c:pt>
                <c:pt idx="2836">
                  <c:v>14.18000000000082</c:v>
                </c:pt>
                <c:pt idx="2837">
                  <c:v>14.18500000000082</c:v>
                </c:pt>
                <c:pt idx="2838">
                  <c:v>14.19000000000082</c:v>
                </c:pt>
                <c:pt idx="2839">
                  <c:v>14.19500000000082</c:v>
                </c:pt>
                <c:pt idx="2840">
                  <c:v>14.20000000000082</c:v>
                </c:pt>
                <c:pt idx="2841">
                  <c:v>14.20500000000082</c:v>
                </c:pt>
                <c:pt idx="2842">
                  <c:v>14.21000000000082</c:v>
                </c:pt>
                <c:pt idx="2843">
                  <c:v>14.21500000000082</c:v>
                </c:pt>
                <c:pt idx="2844">
                  <c:v>14.22000000000082</c:v>
                </c:pt>
                <c:pt idx="2845">
                  <c:v>14.22500000000082</c:v>
                </c:pt>
                <c:pt idx="2846">
                  <c:v>14.23000000000082</c:v>
                </c:pt>
                <c:pt idx="2847">
                  <c:v>14.23500000000082</c:v>
                </c:pt>
                <c:pt idx="2848">
                  <c:v>14.24000000000082</c:v>
                </c:pt>
                <c:pt idx="2849">
                  <c:v>14.24500000000083</c:v>
                </c:pt>
                <c:pt idx="2850">
                  <c:v>14.25000000000083</c:v>
                </c:pt>
                <c:pt idx="2851">
                  <c:v>14.25500000000083</c:v>
                </c:pt>
                <c:pt idx="2852">
                  <c:v>14.26000000000083</c:v>
                </c:pt>
                <c:pt idx="2853">
                  <c:v>14.26500000000083</c:v>
                </c:pt>
                <c:pt idx="2854">
                  <c:v>14.27000000000083</c:v>
                </c:pt>
                <c:pt idx="2855">
                  <c:v>14.27500000000083</c:v>
                </c:pt>
                <c:pt idx="2856">
                  <c:v>14.28000000000083</c:v>
                </c:pt>
                <c:pt idx="2857">
                  <c:v>14.28500000000083</c:v>
                </c:pt>
                <c:pt idx="2858">
                  <c:v>14.29000000000083</c:v>
                </c:pt>
                <c:pt idx="2859">
                  <c:v>14.29500000000083</c:v>
                </c:pt>
                <c:pt idx="2860">
                  <c:v>14.30000000000084</c:v>
                </c:pt>
                <c:pt idx="2861">
                  <c:v>14.30500000000084</c:v>
                </c:pt>
                <c:pt idx="2862">
                  <c:v>14.31000000000084</c:v>
                </c:pt>
                <c:pt idx="2863">
                  <c:v>14.31500000000084</c:v>
                </c:pt>
                <c:pt idx="2864">
                  <c:v>14.32000000000084</c:v>
                </c:pt>
                <c:pt idx="2865">
                  <c:v>14.32500000000084</c:v>
                </c:pt>
                <c:pt idx="2866">
                  <c:v>14.33000000000084</c:v>
                </c:pt>
                <c:pt idx="2867">
                  <c:v>14.33500000000084</c:v>
                </c:pt>
                <c:pt idx="2868">
                  <c:v>14.34000000000084</c:v>
                </c:pt>
                <c:pt idx="2869">
                  <c:v>14.34500000000084</c:v>
                </c:pt>
                <c:pt idx="2870">
                  <c:v>14.35000000000085</c:v>
                </c:pt>
                <c:pt idx="2871">
                  <c:v>14.35500000000085</c:v>
                </c:pt>
                <c:pt idx="2872">
                  <c:v>14.36000000000085</c:v>
                </c:pt>
                <c:pt idx="2873">
                  <c:v>14.36500000000085</c:v>
                </c:pt>
                <c:pt idx="2874">
                  <c:v>14.37000000000085</c:v>
                </c:pt>
                <c:pt idx="2875">
                  <c:v>14.37500000000085</c:v>
                </c:pt>
                <c:pt idx="2876">
                  <c:v>14.38000000000085</c:v>
                </c:pt>
                <c:pt idx="2877">
                  <c:v>14.38500000000085</c:v>
                </c:pt>
                <c:pt idx="2878">
                  <c:v>14.39000000000085</c:v>
                </c:pt>
                <c:pt idx="2879">
                  <c:v>14.39500000000085</c:v>
                </c:pt>
                <c:pt idx="2880">
                  <c:v>14.40000000000085</c:v>
                </c:pt>
                <c:pt idx="2881">
                  <c:v>14.40500000000085</c:v>
                </c:pt>
                <c:pt idx="2882">
                  <c:v>14.41000000000085</c:v>
                </c:pt>
                <c:pt idx="2883">
                  <c:v>14.41500000000085</c:v>
                </c:pt>
                <c:pt idx="2884">
                  <c:v>14.42000000000085</c:v>
                </c:pt>
                <c:pt idx="2885">
                  <c:v>14.42500000000086</c:v>
                </c:pt>
                <c:pt idx="2886">
                  <c:v>14.43000000000085</c:v>
                </c:pt>
                <c:pt idx="2887">
                  <c:v>14.43500000000086</c:v>
                </c:pt>
                <c:pt idx="2888">
                  <c:v>14.44000000000086</c:v>
                </c:pt>
                <c:pt idx="2889">
                  <c:v>14.44500000000086</c:v>
                </c:pt>
                <c:pt idx="2890">
                  <c:v>14.45000000000086</c:v>
                </c:pt>
                <c:pt idx="2891">
                  <c:v>14.45500000000086</c:v>
                </c:pt>
                <c:pt idx="2892">
                  <c:v>14.46000000000086</c:v>
                </c:pt>
                <c:pt idx="2893">
                  <c:v>14.46500000000086</c:v>
                </c:pt>
                <c:pt idx="2894">
                  <c:v>14.47000000000086</c:v>
                </c:pt>
                <c:pt idx="2895">
                  <c:v>14.47500000000086</c:v>
                </c:pt>
                <c:pt idx="2896">
                  <c:v>14.48000000000086</c:v>
                </c:pt>
                <c:pt idx="2897">
                  <c:v>14.48500000000087</c:v>
                </c:pt>
                <c:pt idx="2898">
                  <c:v>14.49000000000087</c:v>
                </c:pt>
                <c:pt idx="2899">
                  <c:v>14.49500000000087</c:v>
                </c:pt>
                <c:pt idx="2900">
                  <c:v>14.50000000000087</c:v>
                </c:pt>
                <c:pt idx="2901">
                  <c:v>14.50500000000087</c:v>
                </c:pt>
                <c:pt idx="2902">
                  <c:v>14.51000000000087</c:v>
                </c:pt>
                <c:pt idx="2903">
                  <c:v>14.51500000000087</c:v>
                </c:pt>
                <c:pt idx="2904">
                  <c:v>14.52000000000087</c:v>
                </c:pt>
                <c:pt idx="2905">
                  <c:v>14.52500000000087</c:v>
                </c:pt>
                <c:pt idx="2906">
                  <c:v>14.53000000000087</c:v>
                </c:pt>
                <c:pt idx="2907">
                  <c:v>14.53500000000087</c:v>
                </c:pt>
                <c:pt idx="2908">
                  <c:v>14.54000000000087</c:v>
                </c:pt>
                <c:pt idx="2909">
                  <c:v>14.54500000000087</c:v>
                </c:pt>
                <c:pt idx="2910">
                  <c:v>14.55000000000087</c:v>
                </c:pt>
                <c:pt idx="2911">
                  <c:v>14.55500000000088</c:v>
                </c:pt>
                <c:pt idx="2912">
                  <c:v>14.56000000000087</c:v>
                </c:pt>
                <c:pt idx="2913">
                  <c:v>14.56500000000088</c:v>
                </c:pt>
                <c:pt idx="2914">
                  <c:v>14.57000000000088</c:v>
                </c:pt>
                <c:pt idx="2915">
                  <c:v>14.57500000000088</c:v>
                </c:pt>
                <c:pt idx="2916">
                  <c:v>14.58000000000088</c:v>
                </c:pt>
                <c:pt idx="2917">
                  <c:v>14.58500000000088</c:v>
                </c:pt>
                <c:pt idx="2918">
                  <c:v>14.59000000000088</c:v>
                </c:pt>
                <c:pt idx="2919">
                  <c:v>14.59500000000088</c:v>
                </c:pt>
                <c:pt idx="2920">
                  <c:v>14.60000000000088</c:v>
                </c:pt>
                <c:pt idx="2921">
                  <c:v>14.60500000000088</c:v>
                </c:pt>
                <c:pt idx="2922">
                  <c:v>14.61000000000088</c:v>
                </c:pt>
                <c:pt idx="2923">
                  <c:v>14.61500000000088</c:v>
                </c:pt>
                <c:pt idx="2924">
                  <c:v>14.62000000000088</c:v>
                </c:pt>
                <c:pt idx="2925">
                  <c:v>14.62500000000088</c:v>
                </c:pt>
                <c:pt idx="2926">
                  <c:v>14.63000000000089</c:v>
                </c:pt>
                <c:pt idx="2927">
                  <c:v>14.63500000000089</c:v>
                </c:pt>
                <c:pt idx="2928">
                  <c:v>14.64000000000089</c:v>
                </c:pt>
                <c:pt idx="2929">
                  <c:v>14.64500000000089</c:v>
                </c:pt>
                <c:pt idx="2930">
                  <c:v>14.6500000000009</c:v>
                </c:pt>
                <c:pt idx="2931">
                  <c:v>14.6550000000009</c:v>
                </c:pt>
                <c:pt idx="2932">
                  <c:v>14.66000000000089</c:v>
                </c:pt>
                <c:pt idx="2933">
                  <c:v>14.6650000000009</c:v>
                </c:pt>
                <c:pt idx="2934">
                  <c:v>14.67000000000089</c:v>
                </c:pt>
                <c:pt idx="2935">
                  <c:v>14.6750000000009</c:v>
                </c:pt>
                <c:pt idx="2936">
                  <c:v>14.68000000000089</c:v>
                </c:pt>
                <c:pt idx="2937">
                  <c:v>14.6850000000009</c:v>
                </c:pt>
                <c:pt idx="2938">
                  <c:v>14.6900000000009</c:v>
                </c:pt>
                <c:pt idx="2939">
                  <c:v>14.6950000000009</c:v>
                </c:pt>
                <c:pt idx="2940">
                  <c:v>14.7000000000009</c:v>
                </c:pt>
                <c:pt idx="2941">
                  <c:v>14.7050000000009</c:v>
                </c:pt>
                <c:pt idx="2942">
                  <c:v>14.7100000000009</c:v>
                </c:pt>
                <c:pt idx="2943">
                  <c:v>14.7150000000009</c:v>
                </c:pt>
                <c:pt idx="2944">
                  <c:v>14.7200000000009</c:v>
                </c:pt>
                <c:pt idx="2945">
                  <c:v>14.7250000000009</c:v>
                </c:pt>
                <c:pt idx="2946">
                  <c:v>14.7300000000009</c:v>
                </c:pt>
                <c:pt idx="2947">
                  <c:v>14.7350000000009</c:v>
                </c:pt>
                <c:pt idx="2948">
                  <c:v>14.7400000000009</c:v>
                </c:pt>
                <c:pt idx="2949">
                  <c:v>14.74500000000091</c:v>
                </c:pt>
                <c:pt idx="2950">
                  <c:v>14.75000000000091</c:v>
                </c:pt>
                <c:pt idx="2951">
                  <c:v>14.75500000000091</c:v>
                </c:pt>
                <c:pt idx="2952">
                  <c:v>14.76000000000091</c:v>
                </c:pt>
                <c:pt idx="2953">
                  <c:v>14.76500000000091</c:v>
                </c:pt>
                <c:pt idx="2954">
                  <c:v>14.77000000000091</c:v>
                </c:pt>
                <c:pt idx="2955">
                  <c:v>14.77500000000091</c:v>
                </c:pt>
                <c:pt idx="2956">
                  <c:v>14.78000000000091</c:v>
                </c:pt>
                <c:pt idx="2957">
                  <c:v>14.78500000000091</c:v>
                </c:pt>
                <c:pt idx="2958">
                  <c:v>14.79000000000091</c:v>
                </c:pt>
                <c:pt idx="2959">
                  <c:v>14.79500000000091</c:v>
                </c:pt>
                <c:pt idx="2960">
                  <c:v>14.80000000000092</c:v>
                </c:pt>
                <c:pt idx="2961">
                  <c:v>14.80500000000092</c:v>
                </c:pt>
                <c:pt idx="2962">
                  <c:v>14.81000000000092</c:v>
                </c:pt>
                <c:pt idx="2963">
                  <c:v>14.81500000000092</c:v>
                </c:pt>
                <c:pt idx="2964">
                  <c:v>14.82000000000092</c:v>
                </c:pt>
                <c:pt idx="2965">
                  <c:v>14.82500000000092</c:v>
                </c:pt>
                <c:pt idx="2966">
                  <c:v>14.83000000000092</c:v>
                </c:pt>
                <c:pt idx="2967">
                  <c:v>14.83500000000092</c:v>
                </c:pt>
                <c:pt idx="2968">
                  <c:v>14.84000000000092</c:v>
                </c:pt>
                <c:pt idx="2969">
                  <c:v>14.84500000000092</c:v>
                </c:pt>
                <c:pt idx="2970">
                  <c:v>14.85000000000092</c:v>
                </c:pt>
                <c:pt idx="2971">
                  <c:v>14.85500000000092</c:v>
                </c:pt>
                <c:pt idx="2972">
                  <c:v>14.86000000000092</c:v>
                </c:pt>
                <c:pt idx="2973">
                  <c:v>14.86500000000093</c:v>
                </c:pt>
                <c:pt idx="2974">
                  <c:v>14.87000000000093</c:v>
                </c:pt>
                <c:pt idx="2975">
                  <c:v>14.87500000000093</c:v>
                </c:pt>
                <c:pt idx="2976">
                  <c:v>14.88000000000093</c:v>
                </c:pt>
                <c:pt idx="2977">
                  <c:v>14.88500000000093</c:v>
                </c:pt>
                <c:pt idx="2978">
                  <c:v>14.89000000000093</c:v>
                </c:pt>
                <c:pt idx="2979">
                  <c:v>14.89500000000093</c:v>
                </c:pt>
                <c:pt idx="2980">
                  <c:v>14.90000000000093</c:v>
                </c:pt>
                <c:pt idx="2981">
                  <c:v>14.90500000000093</c:v>
                </c:pt>
                <c:pt idx="2982">
                  <c:v>14.91000000000093</c:v>
                </c:pt>
                <c:pt idx="2983">
                  <c:v>14.91500000000093</c:v>
                </c:pt>
                <c:pt idx="2984">
                  <c:v>14.92000000000093</c:v>
                </c:pt>
                <c:pt idx="2985">
                  <c:v>14.92500000000094</c:v>
                </c:pt>
                <c:pt idx="2986">
                  <c:v>14.93000000000093</c:v>
                </c:pt>
                <c:pt idx="2987">
                  <c:v>14.93500000000094</c:v>
                </c:pt>
                <c:pt idx="2988">
                  <c:v>14.94000000000094</c:v>
                </c:pt>
                <c:pt idx="2989">
                  <c:v>14.94500000000094</c:v>
                </c:pt>
                <c:pt idx="2990">
                  <c:v>14.95000000000094</c:v>
                </c:pt>
                <c:pt idx="2991">
                  <c:v>14.95500000000094</c:v>
                </c:pt>
                <c:pt idx="2992">
                  <c:v>14.96000000000094</c:v>
                </c:pt>
                <c:pt idx="2993">
                  <c:v>14.96500000000094</c:v>
                </c:pt>
                <c:pt idx="2994">
                  <c:v>14.97000000000094</c:v>
                </c:pt>
                <c:pt idx="2995">
                  <c:v>14.97500000000094</c:v>
                </c:pt>
                <c:pt idx="2996">
                  <c:v>14.98000000000094</c:v>
                </c:pt>
                <c:pt idx="2997">
                  <c:v>14.98500000000095</c:v>
                </c:pt>
                <c:pt idx="2998">
                  <c:v>14.99000000000095</c:v>
                </c:pt>
                <c:pt idx="2999">
                  <c:v>14.99500000000095</c:v>
                </c:pt>
                <c:pt idx="3000">
                  <c:v>15.00000000000095</c:v>
                </c:pt>
                <c:pt idx="3001">
                  <c:v>15.00500000000095</c:v>
                </c:pt>
                <c:pt idx="3002">
                  <c:v>15.01000000000095</c:v>
                </c:pt>
                <c:pt idx="3003">
                  <c:v>15.01500000000095</c:v>
                </c:pt>
                <c:pt idx="3004">
                  <c:v>15.02000000000095</c:v>
                </c:pt>
                <c:pt idx="3005">
                  <c:v>15.02500000000095</c:v>
                </c:pt>
                <c:pt idx="3006">
                  <c:v>15.03000000000095</c:v>
                </c:pt>
                <c:pt idx="3007">
                  <c:v>15.03500000000095</c:v>
                </c:pt>
                <c:pt idx="3008">
                  <c:v>15.04000000000095</c:v>
                </c:pt>
                <c:pt idx="3009">
                  <c:v>15.04500000000095</c:v>
                </c:pt>
                <c:pt idx="3010">
                  <c:v>15.05000000000095</c:v>
                </c:pt>
                <c:pt idx="3011">
                  <c:v>15.05500000000096</c:v>
                </c:pt>
                <c:pt idx="3012">
                  <c:v>15.06000000000095</c:v>
                </c:pt>
                <c:pt idx="3013">
                  <c:v>15.06500000000096</c:v>
                </c:pt>
                <c:pt idx="3014">
                  <c:v>15.07000000000096</c:v>
                </c:pt>
                <c:pt idx="3015">
                  <c:v>15.07500000000096</c:v>
                </c:pt>
                <c:pt idx="3016">
                  <c:v>15.08000000000096</c:v>
                </c:pt>
                <c:pt idx="3017">
                  <c:v>15.08500000000096</c:v>
                </c:pt>
                <c:pt idx="3018">
                  <c:v>15.09000000000096</c:v>
                </c:pt>
                <c:pt idx="3019">
                  <c:v>15.09500000000096</c:v>
                </c:pt>
                <c:pt idx="3020">
                  <c:v>15.10000000000096</c:v>
                </c:pt>
                <c:pt idx="3021">
                  <c:v>15.10500000000096</c:v>
                </c:pt>
                <c:pt idx="3022">
                  <c:v>15.11000000000096</c:v>
                </c:pt>
                <c:pt idx="3023">
                  <c:v>15.11500000000096</c:v>
                </c:pt>
                <c:pt idx="3024">
                  <c:v>15.12000000000096</c:v>
                </c:pt>
                <c:pt idx="3025">
                  <c:v>15.12500000000097</c:v>
                </c:pt>
                <c:pt idx="3026">
                  <c:v>15.13000000000097</c:v>
                </c:pt>
                <c:pt idx="3027">
                  <c:v>15.13500000000097</c:v>
                </c:pt>
                <c:pt idx="3028">
                  <c:v>15.14000000000097</c:v>
                </c:pt>
                <c:pt idx="3029">
                  <c:v>15.14500000000097</c:v>
                </c:pt>
                <c:pt idx="3030">
                  <c:v>15.15000000000097</c:v>
                </c:pt>
                <c:pt idx="3031">
                  <c:v>15.15500000000097</c:v>
                </c:pt>
                <c:pt idx="3032">
                  <c:v>15.16000000000097</c:v>
                </c:pt>
                <c:pt idx="3033">
                  <c:v>15.16500000000097</c:v>
                </c:pt>
                <c:pt idx="3034">
                  <c:v>15.17000000000097</c:v>
                </c:pt>
                <c:pt idx="3035">
                  <c:v>15.17500000000097</c:v>
                </c:pt>
                <c:pt idx="3036">
                  <c:v>15.18000000000097</c:v>
                </c:pt>
                <c:pt idx="3037">
                  <c:v>15.18500000000097</c:v>
                </c:pt>
                <c:pt idx="3038">
                  <c:v>15.19000000000097</c:v>
                </c:pt>
                <c:pt idx="3039">
                  <c:v>15.19500000000098</c:v>
                </c:pt>
                <c:pt idx="3040">
                  <c:v>15.20000000000097</c:v>
                </c:pt>
                <c:pt idx="3041">
                  <c:v>15.20500000000098</c:v>
                </c:pt>
                <c:pt idx="3042">
                  <c:v>15.21000000000098</c:v>
                </c:pt>
                <c:pt idx="3043">
                  <c:v>15.21500000000098</c:v>
                </c:pt>
                <c:pt idx="3044">
                  <c:v>15.22000000000098</c:v>
                </c:pt>
                <c:pt idx="3045">
                  <c:v>15.22500000000098</c:v>
                </c:pt>
                <c:pt idx="3046">
                  <c:v>15.23000000000098</c:v>
                </c:pt>
                <c:pt idx="3047">
                  <c:v>15.23500000000098</c:v>
                </c:pt>
                <c:pt idx="3048">
                  <c:v>15.24000000000098</c:v>
                </c:pt>
                <c:pt idx="3049">
                  <c:v>15.24500000000098</c:v>
                </c:pt>
                <c:pt idx="3050">
                  <c:v>15.25000000000098</c:v>
                </c:pt>
                <c:pt idx="3051">
                  <c:v>15.255000000001</c:v>
                </c:pt>
                <c:pt idx="3052">
                  <c:v>15.260000000001</c:v>
                </c:pt>
                <c:pt idx="3053">
                  <c:v>15.265000000001</c:v>
                </c:pt>
                <c:pt idx="3054">
                  <c:v>15.270000000001</c:v>
                </c:pt>
                <c:pt idx="3055">
                  <c:v>15.275000000001</c:v>
                </c:pt>
                <c:pt idx="3056">
                  <c:v>15.280000000001</c:v>
                </c:pt>
                <c:pt idx="3057">
                  <c:v>15.285000000001</c:v>
                </c:pt>
                <c:pt idx="3058">
                  <c:v>15.290000000001</c:v>
                </c:pt>
                <c:pt idx="3059">
                  <c:v>15.295000000001</c:v>
                </c:pt>
                <c:pt idx="3060">
                  <c:v>15.300000000001</c:v>
                </c:pt>
                <c:pt idx="3061">
                  <c:v>15.305000000001</c:v>
                </c:pt>
                <c:pt idx="3062">
                  <c:v>15.310000000001</c:v>
                </c:pt>
                <c:pt idx="3063">
                  <c:v>15.315000000001</c:v>
                </c:pt>
                <c:pt idx="3064">
                  <c:v>15.320000000001</c:v>
                </c:pt>
                <c:pt idx="3065">
                  <c:v>15.325000000001</c:v>
                </c:pt>
                <c:pt idx="3066">
                  <c:v>15.330000000001</c:v>
                </c:pt>
                <c:pt idx="3067">
                  <c:v>15.335000000001</c:v>
                </c:pt>
                <c:pt idx="3068">
                  <c:v>15.340000000001</c:v>
                </c:pt>
                <c:pt idx="3069">
                  <c:v>15.345000000001</c:v>
                </c:pt>
                <c:pt idx="3070">
                  <c:v>15.350000000001</c:v>
                </c:pt>
                <c:pt idx="3071">
                  <c:v>15.355000000001</c:v>
                </c:pt>
                <c:pt idx="3072">
                  <c:v>15.360000000001</c:v>
                </c:pt>
                <c:pt idx="3073">
                  <c:v>15.365000000001</c:v>
                </c:pt>
                <c:pt idx="3074">
                  <c:v>15.370000000001</c:v>
                </c:pt>
                <c:pt idx="3075">
                  <c:v>15.37500000000101</c:v>
                </c:pt>
                <c:pt idx="3076">
                  <c:v>15.380000000001</c:v>
                </c:pt>
                <c:pt idx="3077">
                  <c:v>15.38500000000101</c:v>
                </c:pt>
                <c:pt idx="3078">
                  <c:v>15.39000000000101</c:v>
                </c:pt>
                <c:pt idx="3079">
                  <c:v>15.39500000000101</c:v>
                </c:pt>
                <c:pt idx="3080">
                  <c:v>15.40000000000101</c:v>
                </c:pt>
                <c:pt idx="3081">
                  <c:v>15.40500000000101</c:v>
                </c:pt>
                <c:pt idx="3082">
                  <c:v>15.41000000000101</c:v>
                </c:pt>
                <c:pt idx="3083">
                  <c:v>15.41500000000101</c:v>
                </c:pt>
                <c:pt idx="3084">
                  <c:v>15.42000000000101</c:v>
                </c:pt>
                <c:pt idx="3085">
                  <c:v>15.42500000000101</c:v>
                </c:pt>
                <c:pt idx="3086">
                  <c:v>15.43000000000101</c:v>
                </c:pt>
                <c:pt idx="3087">
                  <c:v>15.43500000000101</c:v>
                </c:pt>
                <c:pt idx="3088">
                  <c:v>15.44000000000101</c:v>
                </c:pt>
                <c:pt idx="3089">
                  <c:v>15.44500000000102</c:v>
                </c:pt>
                <c:pt idx="3090">
                  <c:v>15.45000000000102</c:v>
                </c:pt>
                <c:pt idx="3091">
                  <c:v>15.45500000000102</c:v>
                </c:pt>
                <c:pt idx="3092">
                  <c:v>15.46000000000102</c:v>
                </c:pt>
                <c:pt idx="3093">
                  <c:v>15.46500000000102</c:v>
                </c:pt>
                <c:pt idx="3094">
                  <c:v>15.47000000000102</c:v>
                </c:pt>
                <c:pt idx="3095">
                  <c:v>15.47500000000102</c:v>
                </c:pt>
                <c:pt idx="3096">
                  <c:v>15.48000000000102</c:v>
                </c:pt>
                <c:pt idx="3097">
                  <c:v>15.48500000000102</c:v>
                </c:pt>
                <c:pt idx="3098">
                  <c:v>15.49000000000102</c:v>
                </c:pt>
                <c:pt idx="3099">
                  <c:v>15.49500000000102</c:v>
                </c:pt>
                <c:pt idx="3100">
                  <c:v>15.50000000000102</c:v>
                </c:pt>
                <c:pt idx="3101">
                  <c:v>15.50500000000102</c:v>
                </c:pt>
                <c:pt idx="3102">
                  <c:v>15.51000000000102</c:v>
                </c:pt>
                <c:pt idx="3103">
                  <c:v>15.51500000000103</c:v>
                </c:pt>
                <c:pt idx="3104">
                  <c:v>15.52000000000102</c:v>
                </c:pt>
                <c:pt idx="3105">
                  <c:v>15.52500000000103</c:v>
                </c:pt>
                <c:pt idx="3106">
                  <c:v>15.53000000000103</c:v>
                </c:pt>
                <c:pt idx="3107">
                  <c:v>15.53500000000103</c:v>
                </c:pt>
                <c:pt idx="3108">
                  <c:v>15.54000000000103</c:v>
                </c:pt>
                <c:pt idx="3109">
                  <c:v>15.54500000000103</c:v>
                </c:pt>
                <c:pt idx="3110">
                  <c:v>15.55000000000103</c:v>
                </c:pt>
                <c:pt idx="3111">
                  <c:v>15.55500000000103</c:v>
                </c:pt>
                <c:pt idx="3112">
                  <c:v>15.56000000000103</c:v>
                </c:pt>
                <c:pt idx="3113">
                  <c:v>15.56500000000104</c:v>
                </c:pt>
                <c:pt idx="3114">
                  <c:v>15.57000000000103</c:v>
                </c:pt>
                <c:pt idx="3115">
                  <c:v>15.57500000000104</c:v>
                </c:pt>
                <c:pt idx="3116">
                  <c:v>15.58000000000104</c:v>
                </c:pt>
                <c:pt idx="3117">
                  <c:v>15.58500000000104</c:v>
                </c:pt>
                <c:pt idx="3118">
                  <c:v>15.59000000000104</c:v>
                </c:pt>
                <c:pt idx="3119">
                  <c:v>15.59500000000104</c:v>
                </c:pt>
                <c:pt idx="3120">
                  <c:v>15.60000000000104</c:v>
                </c:pt>
                <c:pt idx="3121">
                  <c:v>15.60500000000104</c:v>
                </c:pt>
                <c:pt idx="3122">
                  <c:v>15.61000000000104</c:v>
                </c:pt>
                <c:pt idx="3123">
                  <c:v>15.61500000000104</c:v>
                </c:pt>
                <c:pt idx="3124">
                  <c:v>15.62000000000104</c:v>
                </c:pt>
                <c:pt idx="3125">
                  <c:v>15.62500000000104</c:v>
                </c:pt>
                <c:pt idx="3126">
                  <c:v>15.63000000000104</c:v>
                </c:pt>
                <c:pt idx="3127">
                  <c:v>15.63500000000104</c:v>
                </c:pt>
                <c:pt idx="3128">
                  <c:v>15.64000000000104</c:v>
                </c:pt>
                <c:pt idx="3129">
                  <c:v>15.64500000000105</c:v>
                </c:pt>
                <c:pt idx="3130">
                  <c:v>15.65000000000105</c:v>
                </c:pt>
                <c:pt idx="3131">
                  <c:v>15.65500000000105</c:v>
                </c:pt>
                <c:pt idx="3132">
                  <c:v>15.66000000000105</c:v>
                </c:pt>
                <c:pt idx="3133">
                  <c:v>15.66500000000105</c:v>
                </c:pt>
                <c:pt idx="3134">
                  <c:v>15.67000000000105</c:v>
                </c:pt>
                <c:pt idx="3135">
                  <c:v>15.67500000000105</c:v>
                </c:pt>
                <c:pt idx="3136">
                  <c:v>15.68000000000105</c:v>
                </c:pt>
                <c:pt idx="3137">
                  <c:v>15.68500000000105</c:v>
                </c:pt>
                <c:pt idx="3138">
                  <c:v>15.69000000000105</c:v>
                </c:pt>
                <c:pt idx="3139">
                  <c:v>15.69500000000105</c:v>
                </c:pt>
                <c:pt idx="3140">
                  <c:v>15.70000000000105</c:v>
                </c:pt>
                <c:pt idx="3141">
                  <c:v>15.70500000000106</c:v>
                </c:pt>
                <c:pt idx="3142">
                  <c:v>15.71000000000105</c:v>
                </c:pt>
                <c:pt idx="3143">
                  <c:v>15.71500000000106</c:v>
                </c:pt>
                <c:pt idx="3144">
                  <c:v>15.72000000000106</c:v>
                </c:pt>
                <c:pt idx="3145">
                  <c:v>15.72500000000106</c:v>
                </c:pt>
                <c:pt idx="3146">
                  <c:v>15.73000000000106</c:v>
                </c:pt>
                <c:pt idx="3147">
                  <c:v>15.73500000000106</c:v>
                </c:pt>
                <c:pt idx="3148">
                  <c:v>15.74000000000106</c:v>
                </c:pt>
                <c:pt idx="3149">
                  <c:v>15.74500000000106</c:v>
                </c:pt>
                <c:pt idx="3150">
                  <c:v>15.75000000000106</c:v>
                </c:pt>
                <c:pt idx="3151">
                  <c:v>15.75500000000106</c:v>
                </c:pt>
                <c:pt idx="3152">
                  <c:v>15.76000000000106</c:v>
                </c:pt>
                <c:pt idx="3153">
                  <c:v>15.76500000000107</c:v>
                </c:pt>
                <c:pt idx="3154">
                  <c:v>15.77000000000107</c:v>
                </c:pt>
                <c:pt idx="3155">
                  <c:v>15.77500000000107</c:v>
                </c:pt>
                <c:pt idx="3156">
                  <c:v>15.78000000000107</c:v>
                </c:pt>
                <c:pt idx="3157">
                  <c:v>15.78500000000107</c:v>
                </c:pt>
                <c:pt idx="3158">
                  <c:v>15.79000000000107</c:v>
                </c:pt>
                <c:pt idx="3159">
                  <c:v>15.79500000000107</c:v>
                </c:pt>
                <c:pt idx="3160">
                  <c:v>15.80000000000107</c:v>
                </c:pt>
                <c:pt idx="3161">
                  <c:v>15.80500000000107</c:v>
                </c:pt>
                <c:pt idx="3162">
                  <c:v>15.81000000000107</c:v>
                </c:pt>
                <c:pt idx="3163">
                  <c:v>15.81500000000107</c:v>
                </c:pt>
                <c:pt idx="3164">
                  <c:v>15.82000000000107</c:v>
                </c:pt>
                <c:pt idx="3165">
                  <c:v>15.82500000000107</c:v>
                </c:pt>
                <c:pt idx="3166">
                  <c:v>15.83000000000107</c:v>
                </c:pt>
                <c:pt idx="3167">
                  <c:v>15.83500000000108</c:v>
                </c:pt>
                <c:pt idx="3168">
                  <c:v>15.84000000000107</c:v>
                </c:pt>
                <c:pt idx="3169">
                  <c:v>15.84500000000108</c:v>
                </c:pt>
                <c:pt idx="3170">
                  <c:v>15.85000000000108</c:v>
                </c:pt>
                <c:pt idx="3171">
                  <c:v>15.85500000000108</c:v>
                </c:pt>
                <c:pt idx="3172">
                  <c:v>15.86000000000108</c:v>
                </c:pt>
                <c:pt idx="3173">
                  <c:v>15.86500000000108</c:v>
                </c:pt>
                <c:pt idx="3174">
                  <c:v>15.87000000000108</c:v>
                </c:pt>
                <c:pt idx="3175">
                  <c:v>15.87500000000108</c:v>
                </c:pt>
                <c:pt idx="3176">
                  <c:v>15.88000000000108</c:v>
                </c:pt>
                <c:pt idx="3177">
                  <c:v>15.8850000000011</c:v>
                </c:pt>
                <c:pt idx="3178">
                  <c:v>15.89000000000108</c:v>
                </c:pt>
                <c:pt idx="3179">
                  <c:v>15.8950000000011</c:v>
                </c:pt>
                <c:pt idx="3180">
                  <c:v>15.9000000000011</c:v>
                </c:pt>
                <c:pt idx="3181">
                  <c:v>15.9050000000011</c:v>
                </c:pt>
                <c:pt idx="3182">
                  <c:v>15.9100000000011</c:v>
                </c:pt>
                <c:pt idx="3183">
                  <c:v>15.9150000000011</c:v>
                </c:pt>
                <c:pt idx="3184">
                  <c:v>15.9200000000011</c:v>
                </c:pt>
                <c:pt idx="3185">
                  <c:v>15.9250000000011</c:v>
                </c:pt>
                <c:pt idx="3186">
                  <c:v>15.9300000000011</c:v>
                </c:pt>
                <c:pt idx="3187">
                  <c:v>15.9350000000011</c:v>
                </c:pt>
                <c:pt idx="3188">
                  <c:v>15.9400000000011</c:v>
                </c:pt>
                <c:pt idx="3189">
                  <c:v>15.9450000000011</c:v>
                </c:pt>
                <c:pt idx="3190">
                  <c:v>15.9500000000011</c:v>
                </c:pt>
                <c:pt idx="3191">
                  <c:v>15.9550000000011</c:v>
                </c:pt>
                <c:pt idx="3192">
                  <c:v>15.9600000000011</c:v>
                </c:pt>
                <c:pt idx="3193">
                  <c:v>15.9650000000011</c:v>
                </c:pt>
                <c:pt idx="3194">
                  <c:v>15.9700000000011</c:v>
                </c:pt>
                <c:pt idx="3195">
                  <c:v>15.9750000000011</c:v>
                </c:pt>
                <c:pt idx="3196">
                  <c:v>15.9800000000011</c:v>
                </c:pt>
                <c:pt idx="3197">
                  <c:v>15.9850000000011</c:v>
                </c:pt>
                <c:pt idx="3198">
                  <c:v>15.9900000000011</c:v>
                </c:pt>
                <c:pt idx="3199">
                  <c:v>15.9950000000011</c:v>
                </c:pt>
                <c:pt idx="3200">
                  <c:v>16.0000000000011</c:v>
                </c:pt>
                <c:pt idx="3201">
                  <c:v>16.0050000000011</c:v>
                </c:pt>
                <c:pt idx="3202">
                  <c:v>16.0100000000011</c:v>
                </c:pt>
                <c:pt idx="3203">
                  <c:v>16.01500000000109</c:v>
                </c:pt>
                <c:pt idx="3204">
                  <c:v>16.02000000000109</c:v>
                </c:pt>
                <c:pt idx="3205">
                  <c:v>16.02500000000109</c:v>
                </c:pt>
                <c:pt idx="3206">
                  <c:v>16.03000000000109</c:v>
                </c:pt>
                <c:pt idx="3207">
                  <c:v>16.03500000000109</c:v>
                </c:pt>
                <c:pt idx="3208">
                  <c:v>16.04000000000109</c:v>
                </c:pt>
                <c:pt idx="3209">
                  <c:v>16.04500000000109</c:v>
                </c:pt>
                <c:pt idx="3210">
                  <c:v>16.05000000000109</c:v>
                </c:pt>
                <c:pt idx="3211">
                  <c:v>16.05500000000109</c:v>
                </c:pt>
                <c:pt idx="3212">
                  <c:v>16.06000000000109</c:v>
                </c:pt>
                <c:pt idx="3213">
                  <c:v>16.06500000000108</c:v>
                </c:pt>
                <c:pt idx="3214">
                  <c:v>16.07000000000109</c:v>
                </c:pt>
                <c:pt idx="3215">
                  <c:v>16.07500000000109</c:v>
                </c:pt>
                <c:pt idx="3216">
                  <c:v>16.08000000000108</c:v>
                </c:pt>
                <c:pt idx="3217">
                  <c:v>16.08500000000108</c:v>
                </c:pt>
                <c:pt idx="3218">
                  <c:v>16.09000000000108</c:v>
                </c:pt>
                <c:pt idx="3219">
                  <c:v>16.09500000000108</c:v>
                </c:pt>
                <c:pt idx="3220">
                  <c:v>16.10000000000108</c:v>
                </c:pt>
                <c:pt idx="3221">
                  <c:v>16.10500000000108</c:v>
                </c:pt>
                <c:pt idx="3222">
                  <c:v>16.11000000000108</c:v>
                </c:pt>
                <c:pt idx="3223">
                  <c:v>16.11500000000108</c:v>
                </c:pt>
                <c:pt idx="3224">
                  <c:v>16.12000000000108</c:v>
                </c:pt>
                <c:pt idx="3225">
                  <c:v>16.12500000000108</c:v>
                </c:pt>
                <c:pt idx="3226">
                  <c:v>16.13000000000108</c:v>
                </c:pt>
                <c:pt idx="3227">
                  <c:v>16.13500000000107</c:v>
                </c:pt>
                <c:pt idx="3228">
                  <c:v>16.14000000000107</c:v>
                </c:pt>
                <c:pt idx="3229">
                  <c:v>16.14500000000107</c:v>
                </c:pt>
                <c:pt idx="3230">
                  <c:v>16.15000000000107</c:v>
                </c:pt>
                <c:pt idx="3231">
                  <c:v>16.15500000000107</c:v>
                </c:pt>
                <c:pt idx="3232">
                  <c:v>16.16000000000107</c:v>
                </c:pt>
                <c:pt idx="3233">
                  <c:v>16.16500000000107</c:v>
                </c:pt>
                <c:pt idx="3234">
                  <c:v>16.17000000000107</c:v>
                </c:pt>
                <c:pt idx="3235">
                  <c:v>16.17500000000107</c:v>
                </c:pt>
                <c:pt idx="3236">
                  <c:v>16.18000000000107</c:v>
                </c:pt>
                <c:pt idx="3237">
                  <c:v>16.18500000000106</c:v>
                </c:pt>
                <c:pt idx="3238">
                  <c:v>16.19000000000106</c:v>
                </c:pt>
                <c:pt idx="3239">
                  <c:v>16.19500000000106</c:v>
                </c:pt>
                <c:pt idx="3240">
                  <c:v>16.20000000000106</c:v>
                </c:pt>
                <c:pt idx="3241">
                  <c:v>16.20500000000106</c:v>
                </c:pt>
                <c:pt idx="3242">
                  <c:v>16.21000000000106</c:v>
                </c:pt>
                <c:pt idx="3243">
                  <c:v>16.21500000000106</c:v>
                </c:pt>
                <c:pt idx="3244">
                  <c:v>16.22000000000105</c:v>
                </c:pt>
                <c:pt idx="3245">
                  <c:v>16.22500000000105</c:v>
                </c:pt>
                <c:pt idx="3246">
                  <c:v>16.23000000000106</c:v>
                </c:pt>
                <c:pt idx="3247">
                  <c:v>16.23500000000105</c:v>
                </c:pt>
                <c:pt idx="3248">
                  <c:v>16.24000000000105</c:v>
                </c:pt>
                <c:pt idx="3249">
                  <c:v>16.24500000000105</c:v>
                </c:pt>
                <c:pt idx="3250">
                  <c:v>16.25000000000105</c:v>
                </c:pt>
                <c:pt idx="3251">
                  <c:v>16.25500000000105</c:v>
                </c:pt>
                <c:pt idx="3252">
                  <c:v>16.26000000000105</c:v>
                </c:pt>
                <c:pt idx="3253">
                  <c:v>16.26500000000105</c:v>
                </c:pt>
                <c:pt idx="3254">
                  <c:v>16.27000000000104</c:v>
                </c:pt>
                <c:pt idx="3255">
                  <c:v>16.27500000000104</c:v>
                </c:pt>
                <c:pt idx="3256">
                  <c:v>16.28000000000102</c:v>
                </c:pt>
                <c:pt idx="3257">
                  <c:v>16.28500000000102</c:v>
                </c:pt>
                <c:pt idx="3258">
                  <c:v>16.29000000000104</c:v>
                </c:pt>
                <c:pt idx="3259">
                  <c:v>16.29500000000104</c:v>
                </c:pt>
                <c:pt idx="3260">
                  <c:v>16.30000000000104</c:v>
                </c:pt>
                <c:pt idx="3261">
                  <c:v>16.30500000000104</c:v>
                </c:pt>
                <c:pt idx="3262">
                  <c:v>16.31000000000104</c:v>
                </c:pt>
                <c:pt idx="3263">
                  <c:v>16.31500000000104</c:v>
                </c:pt>
                <c:pt idx="3264">
                  <c:v>16.32000000000103</c:v>
                </c:pt>
                <c:pt idx="3265">
                  <c:v>16.32500000000103</c:v>
                </c:pt>
                <c:pt idx="3266">
                  <c:v>16.33000000000104</c:v>
                </c:pt>
                <c:pt idx="3267">
                  <c:v>16.33500000000103</c:v>
                </c:pt>
                <c:pt idx="3268">
                  <c:v>16.34000000000103</c:v>
                </c:pt>
                <c:pt idx="3269">
                  <c:v>16.34500000000103</c:v>
                </c:pt>
                <c:pt idx="3270">
                  <c:v>16.35000000000103</c:v>
                </c:pt>
                <c:pt idx="3271">
                  <c:v>16.35500000000103</c:v>
                </c:pt>
                <c:pt idx="3272">
                  <c:v>16.36000000000103</c:v>
                </c:pt>
                <c:pt idx="3273">
                  <c:v>16.36500000000103</c:v>
                </c:pt>
                <c:pt idx="3274">
                  <c:v>16.37000000000103</c:v>
                </c:pt>
                <c:pt idx="3275">
                  <c:v>16.37500000000103</c:v>
                </c:pt>
                <c:pt idx="3276">
                  <c:v>16.38000000000103</c:v>
                </c:pt>
                <c:pt idx="3277">
                  <c:v>16.38500000000102</c:v>
                </c:pt>
                <c:pt idx="3278">
                  <c:v>16.39000000000102</c:v>
                </c:pt>
                <c:pt idx="3279">
                  <c:v>16.39500000000102</c:v>
                </c:pt>
                <c:pt idx="3280">
                  <c:v>16.40000000000102</c:v>
                </c:pt>
                <c:pt idx="3281">
                  <c:v>16.40500000000102</c:v>
                </c:pt>
                <c:pt idx="3282">
                  <c:v>16.41000000000102</c:v>
                </c:pt>
                <c:pt idx="3283">
                  <c:v>16.41500000000102</c:v>
                </c:pt>
                <c:pt idx="3284">
                  <c:v>16.42000000000101</c:v>
                </c:pt>
                <c:pt idx="3285">
                  <c:v>16.42500000000101</c:v>
                </c:pt>
                <c:pt idx="3286">
                  <c:v>16.43000000000102</c:v>
                </c:pt>
                <c:pt idx="3287">
                  <c:v>16.43500000000101</c:v>
                </c:pt>
                <c:pt idx="3288">
                  <c:v>16.44000000000101</c:v>
                </c:pt>
                <c:pt idx="3289">
                  <c:v>16.44500000000101</c:v>
                </c:pt>
                <c:pt idx="3290">
                  <c:v>16.45000000000101</c:v>
                </c:pt>
                <c:pt idx="3291">
                  <c:v>16.45500000000101</c:v>
                </c:pt>
                <c:pt idx="3292">
                  <c:v>16.46000000000101</c:v>
                </c:pt>
                <c:pt idx="3293">
                  <c:v>16.46500000000101</c:v>
                </c:pt>
                <c:pt idx="3294">
                  <c:v>16.470000000001</c:v>
                </c:pt>
                <c:pt idx="3295">
                  <c:v>16.475000000001</c:v>
                </c:pt>
                <c:pt idx="3296">
                  <c:v>16.480000000001</c:v>
                </c:pt>
                <c:pt idx="3297">
                  <c:v>16.48500000000098</c:v>
                </c:pt>
                <c:pt idx="3298">
                  <c:v>16.490000000001</c:v>
                </c:pt>
                <c:pt idx="3299">
                  <c:v>16.495000000001</c:v>
                </c:pt>
                <c:pt idx="3300">
                  <c:v>16.500000000001</c:v>
                </c:pt>
                <c:pt idx="3301">
                  <c:v>16.505000000001</c:v>
                </c:pt>
                <c:pt idx="3302">
                  <c:v>16.510000000001</c:v>
                </c:pt>
                <c:pt idx="3303">
                  <c:v>16.515000000001</c:v>
                </c:pt>
                <c:pt idx="3304">
                  <c:v>16.52000000000099</c:v>
                </c:pt>
                <c:pt idx="3305">
                  <c:v>16.52500000000099</c:v>
                </c:pt>
                <c:pt idx="3306">
                  <c:v>16.530000000001</c:v>
                </c:pt>
                <c:pt idx="3307">
                  <c:v>16.53500000000099</c:v>
                </c:pt>
                <c:pt idx="3308">
                  <c:v>16.54000000000099</c:v>
                </c:pt>
                <c:pt idx="3309">
                  <c:v>16.54500000000099</c:v>
                </c:pt>
                <c:pt idx="3310">
                  <c:v>16.55000000000099</c:v>
                </c:pt>
                <c:pt idx="3311">
                  <c:v>16.55500000000099</c:v>
                </c:pt>
                <c:pt idx="3312">
                  <c:v>16.56000000000099</c:v>
                </c:pt>
                <c:pt idx="3313">
                  <c:v>16.56500000000099</c:v>
                </c:pt>
                <c:pt idx="3314">
                  <c:v>16.57000000000099</c:v>
                </c:pt>
                <c:pt idx="3315">
                  <c:v>16.57500000000099</c:v>
                </c:pt>
                <c:pt idx="3316">
                  <c:v>16.58000000000099</c:v>
                </c:pt>
                <c:pt idx="3317">
                  <c:v>16.58500000000098</c:v>
                </c:pt>
                <c:pt idx="3318">
                  <c:v>16.59000000000098</c:v>
                </c:pt>
                <c:pt idx="3319">
                  <c:v>16.59500000000098</c:v>
                </c:pt>
                <c:pt idx="3320">
                  <c:v>16.60000000000099</c:v>
                </c:pt>
                <c:pt idx="3321">
                  <c:v>16.60500000000098</c:v>
                </c:pt>
                <c:pt idx="3322">
                  <c:v>16.61000000000098</c:v>
                </c:pt>
                <c:pt idx="3323">
                  <c:v>16.61500000000098</c:v>
                </c:pt>
                <c:pt idx="3324">
                  <c:v>16.62000000000098</c:v>
                </c:pt>
                <c:pt idx="3325">
                  <c:v>16.62500000000098</c:v>
                </c:pt>
                <c:pt idx="3326">
                  <c:v>16.63000000000098</c:v>
                </c:pt>
                <c:pt idx="3327">
                  <c:v>16.63500000000097</c:v>
                </c:pt>
                <c:pt idx="3328">
                  <c:v>16.64000000000097</c:v>
                </c:pt>
                <c:pt idx="3329">
                  <c:v>16.64500000000097</c:v>
                </c:pt>
                <c:pt idx="3330">
                  <c:v>16.65000000000098</c:v>
                </c:pt>
                <c:pt idx="3331">
                  <c:v>16.65500000000097</c:v>
                </c:pt>
                <c:pt idx="3332">
                  <c:v>16.66000000000097</c:v>
                </c:pt>
                <c:pt idx="3333">
                  <c:v>16.66500000000097</c:v>
                </c:pt>
                <c:pt idx="3334">
                  <c:v>16.67000000000097</c:v>
                </c:pt>
                <c:pt idx="3335">
                  <c:v>16.67500000000097</c:v>
                </c:pt>
                <c:pt idx="3336">
                  <c:v>16.68000000000097</c:v>
                </c:pt>
                <c:pt idx="3337">
                  <c:v>16.68500000000096</c:v>
                </c:pt>
                <c:pt idx="3338">
                  <c:v>16.69000000000096</c:v>
                </c:pt>
                <c:pt idx="3339">
                  <c:v>16.69500000000096</c:v>
                </c:pt>
                <c:pt idx="3340">
                  <c:v>16.70000000000096</c:v>
                </c:pt>
                <c:pt idx="3341">
                  <c:v>16.70500000000096</c:v>
                </c:pt>
                <c:pt idx="3342">
                  <c:v>16.71000000000096</c:v>
                </c:pt>
                <c:pt idx="3343">
                  <c:v>16.71500000000096</c:v>
                </c:pt>
                <c:pt idx="3344">
                  <c:v>16.72000000000095</c:v>
                </c:pt>
                <c:pt idx="3345">
                  <c:v>16.72500000000095</c:v>
                </c:pt>
                <c:pt idx="3346">
                  <c:v>16.73000000000096</c:v>
                </c:pt>
                <c:pt idx="3347">
                  <c:v>16.73500000000095</c:v>
                </c:pt>
                <c:pt idx="3348">
                  <c:v>16.74000000000095</c:v>
                </c:pt>
                <c:pt idx="3349">
                  <c:v>16.74500000000095</c:v>
                </c:pt>
                <c:pt idx="3350">
                  <c:v>16.75000000000095</c:v>
                </c:pt>
                <c:pt idx="3351">
                  <c:v>16.75500000000095</c:v>
                </c:pt>
                <c:pt idx="3352">
                  <c:v>16.76000000000095</c:v>
                </c:pt>
                <c:pt idx="3353">
                  <c:v>16.76500000000095</c:v>
                </c:pt>
                <c:pt idx="3354">
                  <c:v>16.77000000000094</c:v>
                </c:pt>
                <c:pt idx="3355">
                  <c:v>16.77500000000094</c:v>
                </c:pt>
                <c:pt idx="3356">
                  <c:v>16.78000000000094</c:v>
                </c:pt>
                <c:pt idx="3357">
                  <c:v>16.78500000000092</c:v>
                </c:pt>
                <c:pt idx="3358">
                  <c:v>16.79000000000094</c:v>
                </c:pt>
                <c:pt idx="3359">
                  <c:v>16.79500000000094</c:v>
                </c:pt>
                <c:pt idx="3360">
                  <c:v>16.80000000000094</c:v>
                </c:pt>
                <c:pt idx="3361">
                  <c:v>16.80500000000094</c:v>
                </c:pt>
                <c:pt idx="3362">
                  <c:v>16.81000000000094</c:v>
                </c:pt>
                <c:pt idx="3363">
                  <c:v>16.81500000000094</c:v>
                </c:pt>
                <c:pt idx="3364">
                  <c:v>16.82000000000093</c:v>
                </c:pt>
                <c:pt idx="3365">
                  <c:v>16.82500000000093</c:v>
                </c:pt>
                <c:pt idx="3366">
                  <c:v>16.83000000000094</c:v>
                </c:pt>
                <c:pt idx="3367">
                  <c:v>16.83500000000093</c:v>
                </c:pt>
                <c:pt idx="3368">
                  <c:v>16.84000000000093</c:v>
                </c:pt>
                <c:pt idx="3369">
                  <c:v>16.84500000000093</c:v>
                </c:pt>
                <c:pt idx="3370">
                  <c:v>16.85000000000093</c:v>
                </c:pt>
                <c:pt idx="3371">
                  <c:v>16.85500000000093</c:v>
                </c:pt>
                <c:pt idx="3372">
                  <c:v>16.86000000000093</c:v>
                </c:pt>
                <c:pt idx="3373">
                  <c:v>16.86500000000093</c:v>
                </c:pt>
                <c:pt idx="3374">
                  <c:v>16.87000000000093</c:v>
                </c:pt>
                <c:pt idx="3375">
                  <c:v>16.87500000000093</c:v>
                </c:pt>
                <c:pt idx="3376">
                  <c:v>16.88000000000093</c:v>
                </c:pt>
                <c:pt idx="3377">
                  <c:v>16.88500000000092</c:v>
                </c:pt>
                <c:pt idx="3378">
                  <c:v>16.89000000000092</c:v>
                </c:pt>
                <c:pt idx="3379">
                  <c:v>16.89500000000092</c:v>
                </c:pt>
                <c:pt idx="3380">
                  <c:v>16.90000000000092</c:v>
                </c:pt>
                <c:pt idx="3381">
                  <c:v>16.90500000000092</c:v>
                </c:pt>
                <c:pt idx="3382">
                  <c:v>16.91000000000092</c:v>
                </c:pt>
                <c:pt idx="3383">
                  <c:v>16.91500000000092</c:v>
                </c:pt>
                <c:pt idx="3384">
                  <c:v>16.92000000000091</c:v>
                </c:pt>
                <c:pt idx="3385">
                  <c:v>16.92500000000091</c:v>
                </c:pt>
                <c:pt idx="3386">
                  <c:v>16.93000000000092</c:v>
                </c:pt>
                <c:pt idx="3387">
                  <c:v>16.93500000000091</c:v>
                </c:pt>
                <c:pt idx="3388">
                  <c:v>16.94000000000091</c:v>
                </c:pt>
                <c:pt idx="3389">
                  <c:v>16.94500000000091</c:v>
                </c:pt>
                <c:pt idx="3390">
                  <c:v>16.95000000000091</c:v>
                </c:pt>
                <c:pt idx="3391">
                  <c:v>16.95500000000091</c:v>
                </c:pt>
                <c:pt idx="3392">
                  <c:v>16.96000000000091</c:v>
                </c:pt>
                <c:pt idx="3393">
                  <c:v>16.96500000000091</c:v>
                </c:pt>
                <c:pt idx="3394">
                  <c:v>16.9700000000009</c:v>
                </c:pt>
                <c:pt idx="3395">
                  <c:v>16.9750000000009</c:v>
                </c:pt>
                <c:pt idx="3396">
                  <c:v>16.9800000000009</c:v>
                </c:pt>
                <c:pt idx="3397">
                  <c:v>16.98500000000088</c:v>
                </c:pt>
                <c:pt idx="3398">
                  <c:v>16.9900000000009</c:v>
                </c:pt>
                <c:pt idx="3399">
                  <c:v>16.9950000000009</c:v>
                </c:pt>
                <c:pt idx="3400">
                  <c:v>17.0000000000009</c:v>
                </c:pt>
                <c:pt idx="3401">
                  <c:v>17.0050000000009</c:v>
                </c:pt>
                <c:pt idx="3402">
                  <c:v>17.0100000000009</c:v>
                </c:pt>
                <c:pt idx="3403">
                  <c:v>17.0150000000009</c:v>
                </c:pt>
                <c:pt idx="3404">
                  <c:v>17.02000000000089</c:v>
                </c:pt>
                <c:pt idx="3405">
                  <c:v>17.02500000000089</c:v>
                </c:pt>
                <c:pt idx="3406">
                  <c:v>17.0300000000009</c:v>
                </c:pt>
                <c:pt idx="3407">
                  <c:v>17.03500000000089</c:v>
                </c:pt>
                <c:pt idx="3408">
                  <c:v>17.04000000000089</c:v>
                </c:pt>
                <c:pt idx="3409">
                  <c:v>17.04500000000089</c:v>
                </c:pt>
                <c:pt idx="3410">
                  <c:v>17.05000000000089</c:v>
                </c:pt>
                <c:pt idx="3411">
                  <c:v>17.05500000000089</c:v>
                </c:pt>
                <c:pt idx="3412">
                  <c:v>17.06000000000089</c:v>
                </c:pt>
                <c:pt idx="3413">
                  <c:v>17.06500000000089</c:v>
                </c:pt>
                <c:pt idx="3414">
                  <c:v>17.07000000000089</c:v>
                </c:pt>
                <c:pt idx="3415">
                  <c:v>17.07500000000089</c:v>
                </c:pt>
                <c:pt idx="3416">
                  <c:v>17.08000000000089</c:v>
                </c:pt>
                <c:pt idx="3417">
                  <c:v>17.08500000000088</c:v>
                </c:pt>
                <c:pt idx="3418">
                  <c:v>17.09000000000088</c:v>
                </c:pt>
                <c:pt idx="3419">
                  <c:v>17.09500000000088</c:v>
                </c:pt>
                <c:pt idx="3420">
                  <c:v>17.10000000000089</c:v>
                </c:pt>
                <c:pt idx="3421">
                  <c:v>17.10500000000088</c:v>
                </c:pt>
                <c:pt idx="3422">
                  <c:v>17.11000000000088</c:v>
                </c:pt>
                <c:pt idx="3423">
                  <c:v>17.11500000000088</c:v>
                </c:pt>
                <c:pt idx="3424">
                  <c:v>17.12000000000088</c:v>
                </c:pt>
                <c:pt idx="3425">
                  <c:v>17.12500000000088</c:v>
                </c:pt>
                <c:pt idx="3426">
                  <c:v>17.13000000000088</c:v>
                </c:pt>
                <c:pt idx="3427">
                  <c:v>17.13500000000088</c:v>
                </c:pt>
                <c:pt idx="3428">
                  <c:v>17.14000000000087</c:v>
                </c:pt>
                <c:pt idx="3429">
                  <c:v>17.14500000000087</c:v>
                </c:pt>
                <c:pt idx="3430">
                  <c:v>17.15000000000088</c:v>
                </c:pt>
                <c:pt idx="3431">
                  <c:v>17.15500000000088</c:v>
                </c:pt>
                <c:pt idx="3432">
                  <c:v>17.16000000000087</c:v>
                </c:pt>
                <c:pt idx="3433">
                  <c:v>17.16500000000087</c:v>
                </c:pt>
                <c:pt idx="3434">
                  <c:v>17.17000000000087</c:v>
                </c:pt>
                <c:pt idx="3435">
                  <c:v>17.17500000000087</c:v>
                </c:pt>
                <c:pt idx="3436">
                  <c:v>17.18000000000087</c:v>
                </c:pt>
                <c:pt idx="3437">
                  <c:v>17.18500000000087</c:v>
                </c:pt>
                <c:pt idx="3438">
                  <c:v>17.19000000000086</c:v>
                </c:pt>
                <c:pt idx="3439">
                  <c:v>17.19500000000086</c:v>
                </c:pt>
                <c:pt idx="3440">
                  <c:v>17.20000000000086</c:v>
                </c:pt>
                <c:pt idx="3441">
                  <c:v>17.20500000000086</c:v>
                </c:pt>
                <c:pt idx="3442">
                  <c:v>17.21000000000086</c:v>
                </c:pt>
                <c:pt idx="3443">
                  <c:v>17.21500000000086</c:v>
                </c:pt>
                <c:pt idx="3444">
                  <c:v>17.22000000000086</c:v>
                </c:pt>
                <c:pt idx="3445">
                  <c:v>17.22500000000085</c:v>
                </c:pt>
                <c:pt idx="3446">
                  <c:v>17.23000000000086</c:v>
                </c:pt>
                <c:pt idx="3447">
                  <c:v>17.23500000000086</c:v>
                </c:pt>
                <c:pt idx="3448">
                  <c:v>17.24000000000085</c:v>
                </c:pt>
                <c:pt idx="3449">
                  <c:v>17.24500000000085</c:v>
                </c:pt>
                <c:pt idx="3450">
                  <c:v>17.25000000000085</c:v>
                </c:pt>
                <c:pt idx="3451">
                  <c:v>17.25500000000085</c:v>
                </c:pt>
                <c:pt idx="3452">
                  <c:v>17.26000000000085</c:v>
                </c:pt>
                <c:pt idx="3453">
                  <c:v>17.26500000000085</c:v>
                </c:pt>
                <c:pt idx="3454">
                  <c:v>17.27000000000085</c:v>
                </c:pt>
                <c:pt idx="3455">
                  <c:v>17.27500000000084</c:v>
                </c:pt>
                <c:pt idx="3456">
                  <c:v>17.28000000000084</c:v>
                </c:pt>
                <c:pt idx="3457">
                  <c:v>17.28500000000084</c:v>
                </c:pt>
                <c:pt idx="3458">
                  <c:v>17.29000000000084</c:v>
                </c:pt>
                <c:pt idx="3459">
                  <c:v>17.29500000000084</c:v>
                </c:pt>
                <c:pt idx="3460">
                  <c:v>17.30000000000084</c:v>
                </c:pt>
                <c:pt idx="3461">
                  <c:v>17.30500000000084</c:v>
                </c:pt>
                <c:pt idx="3462">
                  <c:v>17.31000000000084</c:v>
                </c:pt>
                <c:pt idx="3463">
                  <c:v>17.31500000000084</c:v>
                </c:pt>
                <c:pt idx="3464">
                  <c:v>17.32000000000084</c:v>
                </c:pt>
                <c:pt idx="3465">
                  <c:v>17.32500000000083</c:v>
                </c:pt>
                <c:pt idx="3466">
                  <c:v>17.33000000000084</c:v>
                </c:pt>
                <c:pt idx="3467">
                  <c:v>17.33500000000084</c:v>
                </c:pt>
                <c:pt idx="3468">
                  <c:v>17.34000000000083</c:v>
                </c:pt>
                <c:pt idx="3469">
                  <c:v>17.34500000000083</c:v>
                </c:pt>
                <c:pt idx="3470">
                  <c:v>17.35000000000083</c:v>
                </c:pt>
                <c:pt idx="3471">
                  <c:v>17.35500000000083</c:v>
                </c:pt>
                <c:pt idx="3472">
                  <c:v>17.36000000000083</c:v>
                </c:pt>
                <c:pt idx="3473">
                  <c:v>17.36500000000083</c:v>
                </c:pt>
                <c:pt idx="3474">
                  <c:v>17.37000000000083</c:v>
                </c:pt>
                <c:pt idx="3475">
                  <c:v>17.37500000000083</c:v>
                </c:pt>
                <c:pt idx="3476">
                  <c:v>17.38000000000083</c:v>
                </c:pt>
                <c:pt idx="3477">
                  <c:v>17.38500000000083</c:v>
                </c:pt>
                <c:pt idx="3478">
                  <c:v>17.39000000000082</c:v>
                </c:pt>
                <c:pt idx="3479">
                  <c:v>17.39500000000082</c:v>
                </c:pt>
                <c:pt idx="3480">
                  <c:v>17.40000000000082</c:v>
                </c:pt>
                <c:pt idx="3481">
                  <c:v>17.40500000000082</c:v>
                </c:pt>
                <c:pt idx="3482">
                  <c:v>17.41000000000082</c:v>
                </c:pt>
                <c:pt idx="3483">
                  <c:v>17.41500000000082</c:v>
                </c:pt>
                <c:pt idx="3484">
                  <c:v>17.42000000000082</c:v>
                </c:pt>
                <c:pt idx="3485">
                  <c:v>17.42500000000081</c:v>
                </c:pt>
                <c:pt idx="3486">
                  <c:v>17.43000000000082</c:v>
                </c:pt>
                <c:pt idx="3487">
                  <c:v>17.43500000000082</c:v>
                </c:pt>
                <c:pt idx="3488">
                  <c:v>17.44000000000081</c:v>
                </c:pt>
                <c:pt idx="3489">
                  <c:v>17.44500000000081</c:v>
                </c:pt>
                <c:pt idx="3490">
                  <c:v>17.45000000000081</c:v>
                </c:pt>
                <c:pt idx="3491">
                  <c:v>17.45500000000081</c:v>
                </c:pt>
                <c:pt idx="3492">
                  <c:v>17.46000000000081</c:v>
                </c:pt>
                <c:pt idx="3493">
                  <c:v>17.46500000000081</c:v>
                </c:pt>
                <c:pt idx="3494">
                  <c:v>17.47000000000081</c:v>
                </c:pt>
                <c:pt idx="3495">
                  <c:v>17.4750000000008</c:v>
                </c:pt>
                <c:pt idx="3496">
                  <c:v>17.4800000000008</c:v>
                </c:pt>
                <c:pt idx="3497">
                  <c:v>17.4850000000008</c:v>
                </c:pt>
                <c:pt idx="3498">
                  <c:v>17.4900000000008</c:v>
                </c:pt>
                <c:pt idx="3499">
                  <c:v>17.4950000000008</c:v>
                </c:pt>
                <c:pt idx="3500">
                  <c:v>17.5000000000008</c:v>
                </c:pt>
                <c:pt idx="3501">
                  <c:v>17.5050000000008</c:v>
                </c:pt>
                <c:pt idx="3502">
                  <c:v>17.5100000000008</c:v>
                </c:pt>
                <c:pt idx="3503">
                  <c:v>17.5150000000008</c:v>
                </c:pt>
                <c:pt idx="3504">
                  <c:v>17.5200000000008</c:v>
                </c:pt>
                <c:pt idx="3505">
                  <c:v>17.52500000000079</c:v>
                </c:pt>
                <c:pt idx="3506">
                  <c:v>17.5300000000008</c:v>
                </c:pt>
                <c:pt idx="3507">
                  <c:v>17.5350000000008</c:v>
                </c:pt>
                <c:pt idx="3508">
                  <c:v>17.54000000000079</c:v>
                </c:pt>
                <c:pt idx="3509">
                  <c:v>17.54500000000079</c:v>
                </c:pt>
                <c:pt idx="3510">
                  <c:v>17.55000000000079</c:v>
                </c:pt>
                <c:pt idx="3511">
                  <c:v>17.55500000000079</c:v>
                </c:pt>
                <c:pt idx="3512">
                  <c:v>17.56000000000079</c:v>
                </c:pt>
                <c:pt idx="3513">
                  <c:v>17.56500000000079</c:v>
                </c:pt>
                <c:pt idx="3514">
                  <c:v>17.57000000000079</c:v>
                </c:pt>
                <c:pt idx="3515">
                  <c:v>17.57500000000079</c:v>
                </c:pt>
                <c:pt idx="3516">
                  <c:v>17.58000000000079</c:v>
                </c:pt>
                <c:pt idx="3517">
                  <c:v>17.58500000000079</c:v>
                </c:pt>
                <c:pt idx="3518">
                  <c:v>17.59000000000078</c:v>
                </c:pt>
                <c:pt idx="3519">
                  <c:v>17.59500000000078</c:v>
                </c:pt>
                <c:pt idx="3520">
                  <c:v>17.6000000000008</c:v>
                </c:pt>
                <c:pt idx="3521">
                  <c:v>17.60500000000079</c:v>
                </c:pt>
                <c:pt idx="3522">
                  <c:v>17.61000000000078</c:v>
                </c:pt>
                <c:pt idx="3523">
                  <c:v>17.61500000000078</c:v>
                </c:pt>
                <c:pt idx="3524">
                  <c:v>17.62000000000078</c:v>
                </c:pt>
                <c:pt idx="3525">
                  <c:v>17.62500000000078</c:v>
                </c:pt>
                <c:pt idx="3526">
                  <c:v>17.63000000000078</c:v>
                </c:pt>
                <c:pt idx="3527">
                  <c:v>17.63500000000078</c:v>
                </c:pt>
                <c:pt idx="3528">
                  <c:v>17.64000000000077</c:v>
                </c:pt>
                <c:pt idx="3529">
                  <c:v>17.64500000000077</c:v>
                </c:pt>
                <c:pt idx="3530">
                  <c:v>17.65000000000078</c:v>
                </c:pt>
                <c:pt idx="3531">
                  <c:v>17.65500000000078</c:v>
                </c:pt>
                <c:pt idx="3532">
                  <c:v>17.66000000000077</c:v>
                </c:pt>
                <c:pt idx="3533">
                  <c:v>17.66500000000077</c:v>
                </c:pt>
                <c:pt idx="3534">
                  <c:v>17.67000000000077</c:v>
                </c:pt>
                <c:pt idx="3535">
                  <c:v>17.67500000000077</c:v>
                </c:pt>
                <c:pt idx="3536">
                  <c:v>17.68000000000077</c:v>
                </c:pt>
                <c:pt idx="3537">
                  <c:v>17.68500000000077</c:v>
                </c:pt>
                <c:pt idx="3538">
                  <c:v>17.69000000000076</c:v>
                </c:pt>
                <c:pt idx="3539">
                  <c:v>17.69500000000076</c:v>
                </c:pt>
                <c:pt idx="3540">
                  <c:v>17.70000000000076</c:v>
                </c:pt>
                <c:pt idx="3541">
                  <c:v>17.70500000000076</c:v>
                </c:pt>
                <c:pt idx="3542">
                  <c:v>17.71000000000076</c:v>
                </c:pt>
                <c:pt idx="3543">
                  <c:v>17.71500000000076</c:v>
                </c:pt>
                <c:pt idx="3544">
                  <c:v>17.72000000000076</c:v>
                </c:pt>
                <c:pt idx="3545">
                  <c:v>17.72500000000075</c:v>
                </c:pt>
                <c:pt idx="3546">
                  <c:v>17.73000000000076</c:v>
                </c:pt>
                <c:pt idx="3547">
                  <c:v>17.73500000000076</c:v>
                </c:pt>
                <c:pt idx="3548">
                  <c:v>17.74000000000075</c:v>
                </c:pt>
                <c:pt idx="3549">
                  <c:v>17.74500000000075</c:v>
                </c:pt>
                <c:pt idx="3550">
                  <c:v>17.75000000000075</c:v>
                </c:pt>
                <c:pt idx="3551">
                  <c:v>17.75500000000075</c:v>
                </c:pt>
                <c:pt idx="3552">
                  <c:v>17.76000000000075</c:v>
                </c:pt>
                <c:pt idx="3553">
                  <c:v>17.76500000000075</c:v>
                </c:pt>
                <c:pt idx="3554">
                  <c:v>17.77000000000075</c:v>
                </c:pt>
                <c:pt idx="3555">
                  <c:v>17.77500000000074</c:v>
                </c:pt>
                <c:pt idx="3556">
                  <c:v>17.78000000000074</c:v>
                </c:pt>
                <c:pt idx="3557">
                  <c:v>17.78500000000074</c:v>
                </c:pt>
                <c:pt idx="3558">
                  <c:v>17.79000000000074</c:v>
                </c:pt>
                <c:pt idx="3559">
                  <c:v>17.79500000000074</c:v>
                </c:pt>
                <c:pt idx="3560">
                  <c:v>17.80000000000074</c:v>
                </c:pt>
                <c:pt idx="3561">
                  <c:v>17.80500000000074</c:v>
                </c:pt>
                <c:pt idx="3562">
                  <c:v>17.81000000000074</c:v>
                </c:pt>
                <c:pt idx="3563">
                  <c:v>17.81500000000074</c:v>
                </c:pt>
                <c:pt idx="3564">
                  <c:v>17.82000000000074</c:v>
                </c:pt>
                <c:pt idx="3565">
                  <c:v>17.82500000000073</c:v>
                </c:pt>
                <c:pt idx="3566">
                  <c:v>17.83000000000074</c:v>
                </c:pt>
                <c:pt idx="3567">
                  <c:v>17.83500000000074</c:v>
                </c:pt>
                <c:pt idx="3568">
                  <c:v>17.84000000000073</c:v>
                </c:pt>
                <c:pt idx="3569">
                  <c:v>17.84500000000073</c:v>
                </c:pt>
                <c:pt idx="3570">
                  <c:v>17.85000000000073</c:v>
                </c:pt>
                <c:pt idx="3571">
                  <c:v>17.85500000000073</c:v>
                </c:pt>
                <c:pt idx="3572">
                  <c:v>17.86000000000073</c:v>
                </c:pt>
                <c:pt idx="3573">
                  <c:v>17.86500000000073</c:v>
                </c:pt>
                <c:pt idx="3574">
                  <c:v>17.87000000000073</c:v>
                </c:pt>
                <c:pt idx="3575">
                  <c:v>17.87500000000073</c:v>
                </c:pt>
                <c:pt idx="3576">
                  <c:v>17.88000000000073</c:v>
                </c:pt>
                <c:pt idx="3577">
                  <c:v>17.88500000000073</c:v>
                </c:pt>
                <c:pt idx="3578">
                  <c:v>17.89000000000073</c:v>
                </c:pt>
                <c:pt idx="3579">
                  <c:v>17.89500000000072</c:v>
                </c:pt>
                <c:pt idx="3580">
                  <c:v>17.90000000000072</c:v>
                </c:pt>
                <c:pt idx="3581">
                  <c:v>17.90500000000072</c:v>
                </c:pt>
                <c:pt idx="3582">
                  <c:v>17.91000000000072</c:v>
                </c:pt>
                <c:pt idx="3583">
                  <c:v>17.91500000000072</c:v>
                </c:pt>
                <c:pt idx="3584">
                  <c:v>17.92000000000072</c:v>
                </c:pt>
                <c:pt idx="3585">
                  <c:v>17.92500000000071</c:v>
                </c:pt>
                <c:pt idx="3586">
                  <c:v>17.93000000000072</c:v>
                </c:pt>
                <c:pt idx="3587">
                  <c:v>17.93500000000072</c:v>
                </c:pt>
                <c:pt idx="3588">
                  <c:v>17.94000000000071</c:v>
                </c:pt>
                <c:pt idx="3589">
                  <c:v>17.94500000000071</c:v>
                </c:pt>
                <c:pt idx="3590">
                  <c:v>17.95000000000071</c:v>
                </c:pt>
                <c:pt idx="3591">
                  <c:v>17.95500000000071</c:v>
                </c:pt>
                <c:pt idx="3592">
                  <c:v>17.96000000000071</c:v>
                </c:pt>
                <c:pt idx="3593">
                  <c:v>17.96500000000071</c:v>
                </c:pt>
                <c:pt idx="3594">
                  <c:v>17.97000000000071</c:v>
                </c:pt>
                <c:pt idx="3595">
                  <c:v>17.9750000000007</c:v>
                </c:pt>
                <c:pt idx="3596">
                  <c:v>17.9800000000007</c:v>
                </c:pt>
                <c:pt idx="3597">
                  <c:v>17.9850000000007</c:v>
                </c:pt>
                <c:pt idx="3598">
                  <c:v>17.9900000000007</c:v>
                </c:pt>
                <c:pt idx="3599">
                  <c:v>17.9950000000007</c:v>
                </c:pt>
                <c:pt idx="3600">
                  <c:v>18.0000000000007</c:v>
                </c:pt>
                <c:pt idx="3601">
                  <c:v>18.0050000000007</c:v>
                </c:pt>
                <c:pt idx="3602">
                  <c:v>18.0100000000007</c:v>
                </c:pt>
                <c:pt idx="3603">
                  <c:v>18.0150000000007</c:v>
                </c:pt>
                <c:pt idx="3604">
                  <c:v>18.0200000000007</c:v>
                </c:pt>
                <c:pt idx="3605">
                  <c:v>18.02500000000069</c:v>
                </c:pt>
                <c:pt idx="3606">
                  <c:v>18.0300000000007</c:v>
                </c:pt>
                <c:pt idx="3607">
                  <c:v>18.0350000000007</c:v>
                </c:pt>
                <c:pt idx="3608">
                  <c:v>18.04000000000069</c:v>
                </c:pt>
                <c:pt idx="3609">
                  <c:v>18.04500000000069</c:v>
                </c:pt>
                <c:pt idx="3610">
                  <c:v>18.05000000000069</c:v>
                </c:pt>
                <c:pt idx="3611">
                  <c:v>18.05500000000069</c:v>
                </c:pt>
                <c:pt idx="3612">
                  <c:v>18.06000000000069</c:v>
                </c:pt>
                <c:pt idx="3613">
                  <c:v>18.06500000000069</c:v>
                </c:pt>
                <c:pt idx="3614">
                  <c:v>18.07000000000069</c:v>
                </c:pt>
                <c:pt idx="3615">
                  <c:v>18.07500000000069</c:v>
                </c:pt>
                <c:pt idx="3616">
                  <c:v>18.08000000000069</c:v>
                </c:pt>
                <c:pt idx="3617">
                  <c:v>18.08500000000069</c:v>
                </c:pt>
                <c:pt idx="3618">
                  <c:v>18.09000000000069</c:v>
                </c:pt>
                <c:pt idx="3619">
                  <c:v>18.09500000000068</c:v>
                </c:pt>
                <c:pt idx="3620">
                  <c:v>18.1000000000007</c:v>
                </c:pt>
                <c:pt idx="3621">
                  <c:v>18.10500000000069</c:v>
                </c:pt>
                <c:pt idx="3622">
                  <c:v>18.1100000000007</c:v>
                </c:pt>
                <c:pt idx="3623">
                  <c:v>18.11500000000068</c:v>
                </c:pt>
                <c:pt idx="3624">
                  <c:v>18.12000000000068</c:v>
                </c:pt>
                <c:pt idx="3625">
                  <c:v>18.12500000000068</c:v>
                </c:pt>
                <c:pt idx="3626">
                  <c:v>18.13000000000068</c:v>
                </c:pt>
                <c:pt idx="3627">
                  <c:v>18.13500000000068</c:v>
                </c:pt>
                <c:pt idx="3628">
                  <c:v>18.14000000000068</c:v>
                </c:pt>
                <c:pt idx="3629">
                  <c:v>18.14500000000067</c:v>
                </c:pt>
                <c:pt idx="3630">
                  <c:v>18.15000000000068</c:v>
                </c:pt>
                <c:pt idx="3631">
                  <c:v>18.15500000000068</c:v>
                </c:pt>
                <c:pt idx="3632">
                  <c:v>18.16000000000068</c:v>
                </c:pt>
                <c:pt idx="3633">
                  <c:v>18.16500000000067</c:v>
                </c:pt>
                <c:pt idx="3634">
                  <c:v>18.17000000000067</c:v>
                </c:pt>
                <c:pt idx="3635">
                  <c:v>18.17500000000067</c:v>
                </c:pt>
                <c:pt idx="3636">
                  <c:v>18.18000000000067</c:v>
                </c:pt>
                <c:pt idx="3637">
                  <c:v>18.18500000000067</c:v>
                </c:pt>
                <c:pt idx="3638">
                  <c:v>18.19000000000067</c:v>
                </c:pt>
                <c:pt idx="3639">
                  <c:v>18.19500000000066</c:v>
                </c:pt>
                <c:pt idx="3640">
                  <c:v>18.20000000000066</c:v>
                </c:pt>
                <c:pt idx="3641">
                  <c:v>18.20500000000066</c:v>
                </c:pt>
                <c:pt idx="3642">
                  <c:v>18.21000000000067</c:v>
                </c:pt>
                <c:pt idx="3643">
                  <c:v>18.21500000000066</c:v>
                </c:pt>
                <c:pt idx="3644">
                  <c:v>18.22000000000066</c:v>
                </c:pt>
                <c:pt idx="3645">
                  <c:v>18.22500000000066</c:v>
                </c:pt>
                <c:pt idx="3646">
                  <c:v>18.23000000000066</c:v>
                </c:pt>
                <c:pt idx="3647">
                  <c:v>18.23500000000066</c:v>
                </c:pt>
                <c:pt idx="3648">
                  <c:v>18.24000000000066</c:v>
                </c:pt>
                <c:pt idx="3649">
                  <c:v>18.24500000000065</c:v>
                </c:pt>
                <c:pt idx="3650">
                  <c:v>18.25000000000065</c:v>
                </c:pt>
                <c:pt idx="3651">
                  <c:v>18.25500000000065</c:v>
                </c:pt>
                <c:pt idx="3652">
                  <c:v>18.26000000000065</c:v>
                </c:pt>
                <c:pt idx="3653">
                  <c:v>18.26500000000065</c:v>
                </c:pt>
                <c:pt idx="3654">
                  <c:v>18.27000000000065</c:v>
                </c:pt>
                <c:pt idx="3655">
                  <c:v>18.27500000000065</c:v>
                </c:pt>
                <c:pt idx="3656">
                  <c:v>18.28000000000064</c:v>
                </c:pt>
                <c:pt idx="3657">
                  <c:v>18.28500000000064</c:v>
                </c:pt>
                <c:pt idx="3658">
                  <c:v>18.29000000000065</c:v>
                </c:pt>
                <c:pt idx="3659">
                  <c:v>18.29500000000064</c:v>
                </c:pt>
                <c:pt idx="3660">
                  <c:v>18.30000000000064</c:v>
                </c:pt>
                <c:pt idx="3661">
                  <c:v>18.30500000000064</c:v>
                </c:pt>
                <c:pt idx="3662">
                  <c:v>18.31000000000065</c:v>
                </c:pt>
                <c:pt idx="3663">
                  <c:v>18.31500000000064</c:v>
                </c:pt>
                <c:pt idx="3664">
                  <c:v>18.32000000000064</c:v>
                </c:pt>
                <c:pt idx="3665">
                  <c:v>18.32500000000064</c:v>
                </c:pt>
                <c:pt idx="3666">
                  <c:v>18.33000000000064</c:v>
                </c:pt>
                <c:pt idx="3667">
                  <c:v>18.33500000000064</c:v>
                </c:pt>
                <c:pt idx="3668">
                  <c:v>18.34000000000064</c:v>
                </c:pt>
                <c:pt idx="3669">
                  <c:v>18.34500000000063</c:v>
                </c:pt>
                <c:pt idx="3670">
                  <c:v>18.35000000000063</c:v>
                </c:pt>
                <c:pt idx="3671">
                  <c:v>18.35500000000063</c:v>
                </c:pt>
                <c:pt idx="3672">
                  <c:v>18.36000000000063</c:v>
                </c:pt>
                <c:pt idx="3673">
                  <c:v>18.36500000000063</c:v>
                </c:pt>
                <c:pt idx="3674">
                  <c:v>18.37000000000063</c:v>
                </c:pt>
                <c:pt idx="3675">
                  <c:v>18.37500000000063</c:v>
                </c:pt>
                <c:pt idx="3676">
                  <c:v>18.38000000000063</c:v>
                </c:pt>
                <c:pt idx="3677">
                  <c:v>18.38500000000063</c:v>
                </c:pt>
                <c:pt idx="3678">
                  <c:v>18.39000000000063</c:v>
                </c:pt>
                <c:pt idx="3679">
                  <c:v>18.39500000000062</c:v>
                </c:pt>
                <c:pt idx="3680">
                  <c:v>18.40000000000062</c:v>
                </c:pt>
                <c:pt idx="3681">
                  <c:v>18.40500000000062</c:v>
                </c:pt>
                <c:pt idx="3682">
                  <c:v>18.41000000000063</c:v>
                </c:pt>
                <c:pt idx="3683">
                  <c:v>18.41500000000062</c:v>
                </c:pt>
                <c:pt idx="3684">
                  <c:v>18.42000000000062</c:v>
                </c:pt>
                <c:pt idx="3685">
                  <c:v>18.42500000000062</c:v>
                </c:pt>
                <c:pt idx="3686">
                  <c:v>18.43000000000062</c:v>
                </c:pt>
                <c:pt idx="3687">
                  <c:v>18.43500000000062</c:v>
                </c:pt>
                <c:pt idx="3688">
                  <c:v>18.44000000000062</c:v>
                </c:pt>
                <c:pt idx="3689">
                  <c:v>18.44500000000061</c:v>
                </c:pt>
                <c:pt idx="3690">
                  <c:v>18.45000000000061</c:v>
                </c:pt>
                <c:pt idx="3691">
                  <c:v>18.45500000000061</c:v>
                </c:pt>
                <c:pt idx="3692">
                  <c:v>18.46000000000061</c:v>
                </c:pt>
                <c:pt idx="3693">
                  <c:v>18.46500000000061</c:v>
                </c:pt>
                <c:pt idx="3694">
                  <c:v>18.47000000000061</c:v>
                </c:pt>
                <c:pt idx="3695">
                  <c:v>18.47500000000061</c:v>
                </c:pt>
                <c:pt idx="3696">
                  <c:v>18.4800000000006</c:v>
                </c:pt>
                <c:pt idx="3697">
                  <c:v>18.4850000000006</c:v>
                </c:pt>
                <c:pt idx="3698">
                  <c:v>18.49000000000061</c:v>
                </c:pt>
                <c:pt idx="3699">
                  <c:v>18.4950000000006</c:v>
                </c:pt>
                <c:pt idx="3700">
                  <c:v>18.5000000000006</c:v>
                </c:pt>
                <c:pt idx="3701">
                  <c:v>18.5050000000006</c:v>
                </c:pt>
                <c:pt idx="3702">
                  <c:v>18.51000000000061</c:v>
                </c:pt>
                <c:pt idx="3703">
                  <c:v>18.5150000000006</c:v>
                </c:pt>
                <c:pt idx="3704">
                  <c:v>18.5200000000006</c:v>
                </c:pt>
                <c:pt idx="3705">
                  <c:v>18.5250000000006</c:v>
                </c:pt>
                <c:pt idx="3706">
                  <c:v>18.5300000000006</c:v>
                </c:pt>
                <c:pt idx="3707">
                  <c:v>18.5350000000006</c:v>
                </c:pt>
                <c:pt idx="3708">
                  <c:v>18.5400000000006</c:v>
                </c:pt>
                <c:pt idx="3709">
                  <c:v>18.54500000000059</c:v>
                </c:pt>
                <c:pt idx="3710">
                  <c:v>18.5500000000006</c:v>
                </c:pt>
                <c:pt idx="3711">
                  <c:v>18.55500000000059</c:v>
                </c:pt>
                <c:pt idx="3712">
                  <c:v>18.56000000000059</c:v>
                </c:pt>
                <c:pt idx="3713">
                  <c:v>18.56500000000059</c:v>
                </c:pt>
                <c:pt idx="3714">
                  <c:v>18.5700000000006</c:v>
                </c:pt>
                <c:pt idx="3715">
                  <c:v>18.57500000000059</c:v>
                </c:pt>
                <c:pt idx="3716">
                  <c:v>18.58000000000059</c:v>
                </c:pt>
                <c:pt idx="3717">
                  <c:v>18.58500000000059</c:v>
                </c:pt>
                <c:pt idx="3718">
                  <c:v>18.59000000000059</c:v>
                </c:pt>
                <c:pt idx="3719">
                  <c:v>18.59500000000059</c:v>
                </c:pt>
                <c:pt idx="3720">
                  <c:v>18.6000000000006</c:v>
                </c:pt>
                <c:pt idx="3721">
                  <c:v>18.6050000000006</c:v>
                </c:pt>
                <c:pt idx="3722">
                  <c:v>18.6100000000006</c:v>
                </c:pt>
                <c:pt idx="3723">
                  <c:v>18.61500000000058</c:v>
                </c:pt>
                <c:pt idx="3724">
                  <c:v>18.62000000000058</c:v>
                </c:pt>
                <c:pt idx="3725">
                  <c:v>18.62500000000058</c:v>
                </c:pt>
                <c:pt idx="3726">
                  <c:v>18.63000000000058</c:v>
                </c:pt>
                <c:pt idx="3727">
                  <c:v>18.63500000000058</c:v>
                </c:pt>
                <c:pt idx="3728">
                  <c:v>18.64000000000058</c:v>
                </c:pt>
                <c:pt idx="3729">
                  <c:v>18.64500000000058</c:v>
                </c:pt>
                <c:pt idx="3730">
                  <c:v>18.65000000000058</c:v>
                </c:pt>
                <c:pt idx="3731">
                  <c:v>18.65500000000058</c:v>
                </c:pt>
                <c:pt idx="3732">
                  <c:v>18.66000000000058</c:v>
                </c:pt>
                <c:pt idx="3733">
                  <c:v>18.66500000000057</c:v>
                </c:pt>
                <c:pt idx="3734">
                  <c:v>18.67000000000057</c:v>
                </c:pt>
                <c:pt idx="3735">
                  <c:v>18.67500000000057</c:v>
                </c:pt>
                <c:pt idx="3736">
                  <c:v>18.68000000000057</c:v>
                </c:pt>
                <c:pt idx="3737">
                  <c:v>18.68500000000057</c:v>
                </c:pt>
                <c:pt idx="3738">
                  <c:v>18.69000000000057</c:v>
                </c:pt>
                <c:pt idx="3739">
                  <c:v>18.69500000000057</c:v>
                </c:pt>
                <c:pt idx="3740">
                  <c:v>18.70000000000056</c:v>
                </c:pt>
                <c:pt idx="3741">
                  <c:v>18.70500000000056</c:v>
                </c:pt>
                <c:pt idx="3742">
                  <c:v>18.71000000000057</c:v>
                </c:pt>
                <c:pt idx="3743">
                  <c:v>18.71500000000056</c:v>
                </c:pt>
                <c:pt idx="3744">
                  <c:v>18.72000000000056</c:v>
                </c:pt>
                <c:pt idx="3745">
                  <c:v>18.72500000000056</c:v>
                </c:pt>
                <c:pt idx="3746">
                  <c:v>18.73000000000056</c:v>
                </c:pt>
                <c:pt idx="3747">
                  <c:v>18.73500000000056</c:v>
                </c:pt>
                <c:pt idx="3748">
                  <c:v>18.74000000000056</c:v>
                </c:pt>
                <c:pt idx="3749">
                  <c:v>18.74500000000055</c:v>
                </c:pt>
                <c:pt idx="3750">
                  <c:v>18.75000000000055</c:v>
                </c:pt>
                <c:pt idx="3751">
                  <c:v>18.75500000000055</c:v>
                </c:pt>
                <c:pt idx="3752">
                  <c:v>18.76000000000055</c:v>
                </c:pt>
                <c:pt idx="3753">
                  <c:v>18.76500000000055</c:v>
                </c:pt>
                <c:pt idx="3754">
                  <c:v>18.77000000000055</c:v>
                </c:pt>
                <c:pt idx="3755">
                  <c:v>18.77500000000055</c:v>
                </c:pt>
                <c:pt idx="3756">
                  <c:v>18.78000000000054</c:v>
                </c:pt>
                <c:pt idx="3757">
                  <c:v>18.78500000000054</c:v>
                </c:pt>
                <c:pt idx="3758">
                  <c:v>18.79000000000055</c:v>
                </c:pt>
                <c:pt idx="3759">
                  <c:v>18.79500000000054</c:v>
                </c:pt>
                <c:pt idx="3760">
                  <c:v>18.80000000000054</c:v>
                </c:pt>
                <c:pt idx="3761">
                  <c:v>18.80500000000054</c:v>
                </c:pt>
                <c:pt idx="3762">
                  <c:v>18.81000000000055</c:v>
                </c:pt>
                <c:pt idx="3763">
                  <c:v>18.81500000000054</c:v>
                </c:pt>
                <c:pt idx="3764">
                  <c:v>18.82000000000054</c:v>
                </c:pt>
                <c:pt idx="3765">
                  <c:v>18.82500000000054</c:v>
                </c:pt>
                <c:pt idx="3766">
                  <c:v>18.83000000000054</c:v>
                </c:pt>
                <c:pt idx="3767">
                  <c:v>18.83500000000054</c:v>
                </c:pt>
                <c:pt idx="3768">
                  <c:v>18.84000000000054</c:v>
                </c:pt>
                <c:pt idx="3769">
                  <c:v>18.84500000000053</c:v>
                </c:pt>
                <c:pt idx="3770">
                  <c:v>18.85000000000053</c:v>
                </c:pt>
                <c:pt idx="3771">
                  <c:v>18.85500000000053</c:v>
                </c:pt>
                <c:pt idx="3772">
                  <c:v>18.86000000000053</c:v>
                </c:pt>
                <c:pt idx="3773">
                  <c:v>18.86500000000053</c:v>
                </c:pt>
                <c:pt idx="3774">
                  <c:v>18.87000000000053</c:v>
                </c:pt>
                <c:pt idx="3775">
                  <c:v>18.87500000000053</c:v>
                </c:pt>
                <c:pt idx="3776">
                  <c:v>18.88000000000053</c:v>
                </c:pt>
                <c:pt idx="3777">
                  <c:v>18.88500000000053</c:v>
                </c:pt>
                <c:pt idx="3778">
                  <c:v>18.89000000000053</c:v>
                </c:pt>
                <c:pt idx="3779">
                  <c:v>18.89500000000053</c:v>
                </c:pt>
                <c:pt idx="3780">
                  <c:v>18.90000000000052</c:v>
                </c:pt>
                <c:pt idx="3781">
                  <c:v>18.90500000000052</c:v>
                </c:pt>
                <c:pt idx="3782">
                  <c:v>18.91000000000053</c:v>
                </c:pt>
                <c:pt idx="3783">
                  <c:v>18.91500000000052</c:v>
                </c:pt>
                <c:pt idx="3784">
                  <c:v>18.92000000000052</c:v>
                </c:pt>
                <c:pt idx="3785">
                  <c:v>18.92500000000052</c:v>
                </c:pt>
                <c:pt idx="3786">
                  <c:v>18.93000000000052</c:v>
                </c:pt>
                <c:pt idx="3787">
                  <c:v>18.93500000000052</c:v>
                </c:pt>
                <c:pt idx="3788">
                  <c:v>18.94000000000052</c:v>
                </c:pt>
                <c:pt idx="3789">
                  <c:v>18.94500000000051</c:v>
                </c:pt>
                <c:pt idx="3790">
                  <c:v>18.95000000000051</c:v>
                </c:pt>
                <c:pt idx="3791">
                  <c:v>18.95500000000051</c:v>
                </c:pt>
                <c:pt idx="3792">
                  <c:v>18.96000000000051</c:v>
                </c:pt>
                <c:pt idx="3793">
                  <c:v>18.96500000000051</c:v>
                </c:pt>
                <c:pt idx="3794">
                  <c:v>18.97000000000051</c:v>
                </c:pt>
                <c:pt idx="3795">
                  <c:v>18.97500000000051</c:v>
                </c:pt>
                <c:pt idx="3796">
                  <c:v>18.9800000000005</c:v>
                </c:pt>
                <c:pt idx="3797">
                  <c:v>18.9850000000005</c:v>
                </c:pt>
                <c:pt idx="3798">
                  <c:v>18.99000000000051</c:v>
                </c:pt>
                <c:pt idx="3799">
                  <c:v>18.9950000000005</c:v>
                </c:pt>
                <c:pt idx="3800">
                  <c:v>19.0000000000005</c:v>
                </c:pt>
                <c:pt idx="3801">
                  <c:v>19.0050000000005</c:v>
                </c:pt>
                <c:pt idx="3802">
                  <c:v>19.01000000000051</c:v>
                </c:pt>
                <c:pt idx="3803">
                  <c:v>19.01500000000051</c:v>
                </c:pt>
                <c:pt idx="3804">
                  <c:v>19.0200000000005</c:v>
                </c:pt>
                <c:pt idx="3805">
                  <c:v>19.0250000000005</c:v>
                </c:pt>
                <c:pt idx="3806">
                  <c:v>19.0300000000005</c:v>
                </c:pt>
                <c:pt idx="3807">
                  <c:v>19.0350000000005</c:v>
                </c:pt>
                <c:pt idx="3808">
                  <c:v>19.0400000000005</c:v>
                </c:pt>
                <c:pt idx="3809">
                  <c:v>19.0450000000005</c:v>
                </c:pt>
                <c:pt idx="3810">
                  <c:v>19.0500000000005</c:v>
                </c:pt>
                <c:pt idx="3811">
                  <c:v>19.05500000000049</c:v>
                </c:pt>
                <c:pt idx="3812">
                  <c:v>19.06000000000049</c:v>
                </c:pt>
                <c:pt idx="3813">
                  <c:v>19.06500000000049</c:v>
                </c:pt>
                <c:pt idx="3814">
                  <c:v>19.0700000000005</c:v>
                </c:pt>
                <c:pt idx="3815">
                  <c:v>19.07500000000049</c:v>
                </c:pt>
                <c:pt idx="3816">
                  <c:v>19.08000000000049</c:v>
                </c:pt>
                <c:pt idx="3817">
                  <c:v>19.08500000000049</c:v>
                </c:pt>
                <c:pt idx="3818">
                  <c:v>19.0900000000005</c:v>
                </c:pt>
                <c:pt idx="3819">
                  <c:v>19.09500000000049</c:v>
                </c:pt>
                <c:pt idx="3820">
                  <c:v>19.1000000000005</c:v>
                </c:pt>
                <c:pt idx="3821">
                  <c:v>19.1050000000005</c:v>
                </c:pt>
                <c:pt idx="3822">
                  <c:v>19.1100000000005</c:v>
                </c:pt>
                <c:pt idx="3823">
                  <c:v>19.1150000000005</c:v>
                </c:pt>
                <c:pt idx="3824">
                  <c:v>19.12000000000048</c:v>
                </c:pt>
                <c:pt idx="3825">
                  <c:v>19.12500000000048</c:v>
                </c:pt>
                <c:pt idx="3826">
                  <c:v>19.13000000000048</c:v>
                </c:pt>
                <c:pt idx="3827">
                  <c:v>19.13500000000048</c:v>
                </c:pt>
                <c:pt idx="3828">
                  <c:v>19.14000000000048</c:v>
                </c:pt>
                <c:pt idx="3829">
                  <c:v>19.14500000000048</c:v>
                </c:pt>
                <c:pt idx="3830">
                  <c:v>19.15000000000048</c:v>
                </c:pt>
                <c:pt idx="3831">
                  <c:v>19.15500000000048</c:v>
                </c:pt>
                <c:pt idx="3832">
                  <c:v>19.16000000000048</c:v>
                </c:pt>
                <c:pt idx="3833">
                  <c:v>19.16500000000048</c:v>
                </c:pt>
                <c:pt idx="3834">
                  <c:v>19.17000000000047</c:v>
                </c:pt>
                <c:pt idx="3835">
                  <c:v>19.17500000000047</c:v>
                </c:pt>
                <c:pt idx="3836">
                  <c:v>19.18000000000047</c:v>
                </c:pt>
                <c:pt idx="3837">
                  <c:v>19.18500000000047</c:v>
                </c:pt>
                <c:pt idx="3838">
                  <c:v>19.19000000000047</c:v>
                </c:pt>
                <c:pt idx="3839">
                  <c:v>19.19500000000047</c:v>
                </c:pt>
                <c:pt idx="3840">
                  <c:v>19.20000000000046</c:v>
                </c:pt>
                <c:pt idx="3841">
                  <c:v>19.20500000000046</c:v>
                </c:pt>
                <c:pt idx="3842">
                  <c:v>19.21000000000047</c:v>
                </c:pt>
                <c:pt idx="3843">
                  <c:v>19.21500000000047</c:v>
                </c:pt>
                <c:pt idx="3844">
                  <c:v>19.22000000000046</c:v>
                </c:pt>
                <c:pt idx="3845">
                  <c:v>19.22500000000046</c:v>
                </c:pt>
                <c:pt idx="3846">
                  <c:v>19.23000000000046</c:v>
                </c:pt>
                <c:pt idx="3847">
                  <c:v>19.23500000000046</c:v>
                </c:pt>
                <c:pt idx="3848">
                  <c:v>19.24000000000046</c:v>
                </c:pt>
                <c:pt idx="3849">
                  <c:v>19.24500000000046</c:v>
                </c:pt>
                <c:pt idx="3850">
                  <c:v>19.25000000000045</c:v>
                </c:pt>
                <c:pt idx="3851">
                  <c:v>19.25500000000045</c:v>
                </c:pt>
                <c:pt idx="3852">
                  <c:v>19.26000000000045</c:v>
                </c:pt>
                <c:pt idx="3853">
                  <c:v>19.26500000000045</c:v>
                </c:pt>
                <c:pt idx="3854">
                  <c:v>19.27000000000045</c:v>
                </c:pt>
                <c:pt idx="3855">
                  <c:v>19.27500000000045</c:v>
                </c:pt>
                <c:pt idx="3856">
                  <c:v>19.28000000000045</c:v>
                </c:pt>
                <c:pt idx="3857">
                  <c:v>19.28500000000044</c:v>
                </c:pt>
                <c:pt idx="3858">
                  <c:v>19.29000000000045</c:v>
                </c:pt>
                <c:pt idx="3859">
                  <c:v>19.29500000000045</c:v>
                </c:pt>
                <c:pt idx="3860">
                  <c:v>19.30000000000044</c:v>
                </c:pt>
                <c:pt idx="3861">
                  <c:v>19.30500000000044</c:v>
                </c:pt>
                <c:pt idx="3862">
                  <c:v>19.31000000000045</c:v>
                </c:pt>
                <c:pt idx="3863">
                  <c:v>19.31500000000045</c:v>
                </c:pt>
                <c:pt idx="3864">
                  <c:v>19.32000000000044</c:v>
                </c:pt>
                <c:pt idx="3865">
                  <c:v>19.32500000000044</c:v>
                </c:pt>
                <c:pt idx="3866">
                  <c:v>19.33000000000044</c:v>
                </c:pt>
                <c:pt idx="3867">
                  <c:v>19.33500000000044</c:v>
                </c:pt>
                <c:pt idx="3868">
                  <c:v>19.34000000000044</c:v>
                </c:pt>
                <c:pt idx="3869">
                  <c:v>19.34500000000044</c:v>
                </c:pt>
                <c:pt idx="3870">
                  <c:v>19.35000000000043</c:v>
                </c:pt>
                <c:pt idx="3871">
                  <c:v>19.35500000000043</c:v>
                </c:pt>
                <c:pt idx="3872">
                  <c:v>19.36000000000043</c:v>
                </c:pt>
                <c:pt idx="3873">
                  <c:v>19.36500000000043</c:v>
                </c:pt>
                <c:pt idx="3874">
                  <c:v>19.37000000000043</c:v>
                </c:pt>
                <c:pt idx="3875">
                  <c:v>19.37500000000043</c:v>
                </c:pt>
                <c:pt idx="3876">
                  <c:v>19.38000000000043</c:v>
                </c:pt>
                <c:pt idx="3877">
                  <c:v>19.38500000000043</c:v>
                </c:pt>
                <c:pt idx="3878">
                  <c:v>19.39000000000043</c:v>
                </c:pt>
                <c:pt idx="3879">
                  <c:v>19.39500000000043</c:v>
                </c:pt>
                <c:pt idx="3880">
                  <c:v>19.40000000000042</c:v>
                </c:pt>
                <c:pt idx="3881">
                  <c:v>19.40500000000042</c:v>
                </c:pt>
                <c:pt idx="3882">
                  <c:v>19.41000000000043</c:v>
                </c:pt>
                <c:pt idx="3883">
                  <c:v>19.41500000000043</c:v>
                </c:pt>
                <c:pt idx="3884">
                  <c:v>19.42000000000042</c:v>
                </c:pt>
                <c:pt idx="3885">
                  <c:v>19.42500000000042</c:v>
                </c:pt>
                <c:pt idx="3886">
                  <c:v>19.43000000000042</c:v>
                </c:pt>
                <c:pt idx="3887">
                  <c:v>19.43500000000042</c:v>
                </c:pt>
                <c:pt idx="3888">
                  <c:v>19.44000000000042</c:v>
                </c:pt>
                <c:pt idx="3889">
                  <c:v>19.44500000000042</c:v>
                </c:pt>
                <c:pt idx="3890">
                  <c:v>19.45000000000041</c:v>
                </c:pt>
                <c:pt idx="3891">
                  <c:v>19.45500000000041</c:v>
                </c:pt>
                <c:pt idx="3892">
                  <c:v>19.46000000000041</c:v>
                </c:pt>
                <c:pt idx="3893">
                  <c:v>19.46500000000041</c:v>
                </c:pt>
                <c:pt idx="3894">
                  <c:v>19.47000000000041</c:v>
                </c:pt>
                <c:pt idx="3895">
                  <c:v>19.47500000000041</c:v>
                </c:pt>
                <c:pt idx="3896">
                  <c:v>19.48000000000041</c:v>
                </c:pt>
                <c:pt idx="3897">
                  <c:v>19.4850000000004</c:v>
                </c:pt>
                <c:pt idx="3898">
                  <c:v>19.49000000000041</c:v>
                </c:pt>
                <c:pt idx="3899">
                  <c:v>19.49500000000041</c:v>
                </c:pt>
                <c:pt idx="3900">
                  <c:v>19.50000000000041</c:v>
                </c:pt>
                <c:pt idx="3901">
                  <c:v>19.5050000000004</c:v>
                </c:pt>
                <c:pt idx="3902">
                  <c:v>19.51000000000041</c:v>
                </c:pt>
                <c:pt idx="3903">
                  <c:v>19.51500000000041</c:v>
                </c:pt>
                <c:pt idx="3904">
                  <c:v>19.5200000000004</c:v>
                </c:pt>
                <c:pt idx="3905">
                  <c:v>19.5250000000004</c:v>
                </c:pt>
                <c:pt idx="3906">
                  <c:v>19.5300000000004</c:v>
                </c:pt>
                <c:pt idx="3907">
                  <c:v>19.53500000000039</c:v>
                </c:pt>
                <c:pt idx="3908">
                  <c:v>19.54000000000039</c:v>
                </c:pt>
                <c:pt idx="3909">
                  <c:v>19.54500000000039</c:v>
                </c:pt>
                <c:pt idx="3910">
                  <c:v>19.55000000000039</c:v>
                </c:pt>
                <c:pt idx="3911">
                  <c:v>19.55500000000039</c:v>
                </c:pt>
                <c:pt idx="3912">
                  <c:v>19.56000000000039</c:v>
                </c:pt>
                <c:pt idx="3913">
                  <c:v>19.56500000000038</c:v>
                </c:pt>
                <c:pt idx="3914">
                  <c:v>19.57000000000039</c:v>
                </c:pt>
                <c:pt idx="3915">
                  <c:v>19.57500000000039</c:v>
                </c:pt>
                <c:pt idx="3916">
                  <c:v>19.58000000000039</c:v>
                </c:pt>
                <c:pt idx="3917">
                  <c:v>19.58500000000038</c:v>
                </c:pt>
                <c:pt idx="3918">
                  <c:v>19.59000000000039</c:v>
                </c:pt>
                <c:pt idx="3919">
                  <c:v>19.59500000000039</c:v>
                </c:pt>
                <c:pt idx="3920">
                  <c:v>19.60000000000039</c:v>
                </c:pt>
                <c:pt idx="3921">
                  <c:v>19.60500000000038</c:v>
                </c:pt>
                <c:pt idx="3922">
                  <c:v>19.6100000000004</c:v>
                </c:pt>
                <c:pt idx="3923">
                  <c:v>19.61500000000039</c:v>
                </c:pt>
                <c:pt idx="3924">
                  <c:v>19.62000000000038</c:v>
                </c:pt>
                <c:pt idx="3925">
                  <c:v>19.62500000000038</c:v>
                </c:pt>
                <c:pt idx="3926">
                  <c:v>19.63000000000038</c:v>
                </c:pt>
                <c:pt idx="3927">
                  <c:v>19.63500000000038</c:v>
                </c:pt>
                <c:pt idx="3928">
                  <c:v>19.64000000000038</c:v>
                </c:pt>
                <c:pt idx="3929">
                  <c:v>19.64500000000038</c:v>
                </c:pt>
                <c:pt idx="3930">
                  <c:v>19.65000000000038</c:v>
                </c:pt>
                <c:pt idx="3931">
                  <c:v>19.65500000000037</c:v>
                </c:pt>
                <c:pt idx="3932">
                  <c:v>19.66000000000037</c:v>
                </c:pt>
                <c:pt idx="3933">
                  <c:v>19.66500000000037</c:v>
                </c:pt>
                <c:pt idx="3934">
                  <c:v>19.67000000000037</c:v>
                </c:pt>
                <c:pt idx="3935">
                  <c:v>19.67500000000037</c:v>
                </c:pt>
                <c:pt idx="3936">
                  <c:v>19.68000000000037</c:v>
                </c:pt>
                <c:pt idx="3937">
                  <c:v>19.68500000000036</c:v>
                </c:pt>
                <c:pt idx="3938">
                  <c:v>19.69000000000037</c:v>
                </c:pt>
                <c:pt idx="3939">
                  <c:v>19.69500000000037</c:v>
                </c:pt>
                <c:pt idx="3940">
                  <c:v>19.70000000000036</c:v>
                </c:pt>
                <c:pt idx="3941">
                  <c:v>19.70500000000036</c:v>
                </c:pt>
                <c:pt idx="3942">
                  <c:v>19.71000000000036</c:v>
                </c:pt>
                <c:pt idx="3943">
                  <c:v>19.71500000000036</c:v>
                </c:pt>
                <c:pt idx="3944">
                  <c:v>19.72000000000036</c:v>
                </c:pt>
                <c:pt idx="3945">
                  <c:v>19.72500000000036</c:v>
                </c:pt>
                <c:pt idx="3946">
                  <c:v>19.73000000000036</c:v>
                </c:pt>
                <c:pt idx="3947">
                  <c:v>19.73500000000035</c:v>
                </c:pt>
                <c:pt idx="3948">
                  <c:v>19.74000000000035</c:v>
                </c:pt>
                <c:pt idx="3949">
                  <c:v>19.74500000000035</c:v>
                </c:pt>
                <c:pt idx="3950">
                  <c:v>19.75000000000035</c:v>
                </c:pt>
                <c:pt idx="3951">
                  <c:v>19.75500000000035</c:v>
                </c:pt>
                <c:pt idx="3952">
                  <c:v>19.76000000000035</c:v>
                </c:pt>
                <c:pt idx="3953">
                  <c:v>19.76500000000035</c:v>
                </c:pt>
                <c:pt idx="3954">
                  <c:v>19.77000000000035</c:v>
                </c:pt>
                <c:pt idx="3955">
                  <c:v>19.77500000000035</c:v>
                </c:pt>
                <c:pt idx="3956">
                  <c:v>19.78000000000035</c:v>
                </c:pt>
                <c:pt idx="3957">
                  <c:v>19.78500000000032</c:v>
                </c:pt>
                <c:pt idx="3958">
                  <c:v>19.79000000000034</c:v>
                </c:pt>
                <c:pt idx="3959">
                  <c:v>19.79500000000034</c:v>
                </c:pt>
                <c:pt idx="3960">
                  <c:v>19.80000000000034</c:v>
                </c:pt>
                <c:pt idx="3961">
                  <c:v>19.80500000000034</c:v>
                </c:pt>
                <c:pt idx="3962">
                  <c:v>19.81000000000034</c:v>
                </c:pt>
                <c:pt idx="3963">
                  <c:v>19.81500000000034</c:v>
                </c:pt>
                <c:pt idx="3964">
                  <c:v>19.82000000000034</c:v>
                </c:pt>
                <c:pt idx="3965">
                  <c:v>19.82500000000034</c:v>
                </c:pt>
                <c:pt idx="3966">
                  <c:v>19.83000000000034</c:v>
                </c:pt>
                <c:pt idx="3967">
                  <c:v>19.83500000000033</c:v>
                </c:pt>
                <c:pt idx="3968">
                  <c:v>19.84000000000033</c:v>
                </c:pt>
                <c:pt idx="3969">
                  <c:v>19.84500000000033</c:v>
                </c:pt>
                <c:pt idx="3970">
                  <c:v>19.85000000000033</c:v>
                </c:pt>
                <c:pt idx="3971">
                  <c:v>19.85500000000033</c:v>
                </c:pt>
                <c:pt idx="3972">
                  <c:v>19.86000000000033</c:v>
                </c:pt>
                <c:pt idx="3973">
                  <c:v>19.86500000000033</c:v>
                </c:pt>
                <c:pt idx="3974">
                  <c:v>19.87000000000033</c:v>
                </c:pt>
                <c:pt idx="3975">
                  <c:v>19.87500000000033</c:v>
                </c:pt>
                <c:pt idx="3976">
                  <c:v>19.88000000000033</c:v>
                </c:pt>
                <c:pt idx="3977">
                  <c:v>19.88500000000032</c:v>
                </c:pt>
                <c:pt idx="3978">
                  <c:v>19.89000000000033</c:v>
                </c:pt>
                <c:pt idx="3979">
                  <c:v>19.89500000000033</c:v>
                </c:pt>
                <c:pt idx="3980">
                  <c:v>19.90000000000032</c:v>
                </c:pt>
                <c:pt idx="3981">
                  <c:v>19.90500000000032</c:v>
                </c:pt>
                <c:pt idx="3982">
                  <c:v>19.91000000000032</c:v>
                </c:pt>
                <c:pt idx="3983">
                  <c:v>19.91500000000032</c:v>
                </c:pt>
                <c:pt idx="3984">
                  <c:v>19.92000000000032</c:v>
                </c:pt>
                <c:pt idx="3985">
                  <c:v>19.92500000000032</c:v>
                </c:pt>
                <c:pt idx="3986">
                  <c:v>19.93000000000032</c:v>
                </c:pt>
                <c:pt idx="3987">
                  <c:v>19.93500000000031</c:v>
                </c:pt>
                <c:pt idx="3988">
                  <c:v>19.94000000000031</c:v>
                </c:pt>
                <c:pt idx="3989">
                  <c:v>19.94500000000031</c:v>
                </c:pt>
                <c:pt idx="3990">
                  <c:v>19.95000000000031</c:v>
                </c:pt>
                <c:pt idx="3991">
                  <c:v>19.95500000000031</c:v>
                </c:pt>
                <c:pt idx="3992">
                  <c:v>19.96000000000031</c:v>
                </c:pt>
                <c:pt idx="3993">
                  <c:v>19.96500000000031</c:v>
                </c:pt>
                <c:pt idx="3994">
                  <c:v>19.97000000000031</c:v>
                </c:pt>
                <c:pt idx="3995">
                  <c:v>19.97500000000031</c:v>
                </c:pt>
                <c:pt idx="3996">
                  <c:v>19.98000000000031</c:v>
                </c:pt>
                <c:pt idx="3997">
                  <c:v>19.98500000000028</c:v>
                </c:pt>
                <c:pt idx="3998">
                  <c:v>19.9900000000003</c:v>
                </c:pt>
                <c:pt idx="3999">
                  <c:v>19.9950000000003</c:v>
                </c:pt>
                <c:pt idx="4000">
                  <c:v>20.00000000000031</c:v>
                </c:pt>
                <c:pt idx="4001">
                  <c:v>20.0050000000003</c:v>
                </c:pt>
                <c:pt idx="4002">
                  <c:v>20.0100000000003</c:v>
                </c:pt>
                <c:pt idx="4003">
                  <c:v>20.0150000000003</c:v>
                </c:pt>
                <c:pt idx="4004">
                  <c:v>20.0200000000003</c:v>
                </c:pt>
                <c:pt idx="4005">
                  <c:v>20.0250000000003</c:v>
                </c:pt>
                <c:pt idx="4006">
                  <c:v>20.0300000000003</c:v>
                </c:pt>
                <c:pt idx="4007">
                  <c:v>20.0350000000003</c:v>
                </c:pt>
                <c:pt idx="4008">
                  <c:v>20.04000000000029</c:v>
                </c:pt>
                <c:pt idx="4009">
                  <c:v>20.04500000000029</c:v>
                </c:pt>
                <c:pt idx="4010">
                  <c:v>20.0500000000003</c:v>
                </c:pt>
                <c:pt idx="4011">
                  <c:v>20.05500000000029</c:v>
                </c:pt>
                <c:pt idx="4012">
                  <c:v>20.06000000000029</c:v>
                </c:pt>
                <c:pt idx="4013">
                  <c:v>20.06500000000029</c:v>
                </c:pt>
                <c:pt idx="4014">
                  <c:v>20.07000000000029</c:v>
                </c:pt>
                <c:pt idx="4015">
                  <c:v>20.07500000000029</c:v>
                </c:pt>
                <c:pt idx="4016">
                  <c:v>20.08000000000029</c:v>
                </c:pt>
                <c:pt idx="4017">
                  <c:v>20.08500000000029</c:v>
                </c:pt>
                <c:pt idx="4018">
                  <c:v>20.09000000000029</c:v>
                </c:pt>
                <c:pt idx="4019">
                  <c:v>20.09500000000029</c:v>
                </c:pt>
                <c:pt idx="4020">
                  <c:v>20.10000000000029</c:v>
                </c:pt>
                <c:pt idx="4021">
                  <c:v>20.10500000000028</c:v>
                </c:pt>
                <c:pt idx="4022">
                  <c:v>20.1100000000003</c:v>
                </c:pt>
                <c:pt idx="4023">
                  <c:v>20.11500000000029</c:v>
                </c:pt>
                <c:pt idx="4024">
                  <c:v>20.12000000000029</c:v>
                </c:pt>
                <c:pt idx="4025">
                  <c:v>20.12500000000028</c:v>
                </c:pt>
                <c:pt idx="4026">
                  <c:v>20.13000000000028</c:v>
                </c:pt>
                <c:pt idx="4027">
                  <c:v>20.13500000000028</c:v>
                </c:pt>
                <c:pt idx="4028">
                  <c:v>20.14000000000028</c:v>
                </c:pt>
                <c:pt idx="4029">
                  <c:v>20.14500000000028</c:v>
                </c:pt>
                <c:pt idx="4030">
                  <c:v>20.15000000000028</c:v>
                </c:pt>
                <c:pt idx="4031">
                  <c:v>20.15500000000027</c:v>
                </c:pt>
                <c:pt idx="4032">
                  <c:v>20.16000000000027</c:v>
                </c:pt>
                <c:pt idx="4033">
                  <c:v>20.16500000000027</c:v>
                </c:pt>
                <c:pt idx="4034">
                  <c:v>20.17000000000028</c:v>
                </c:pt>
                <c:pt idx="4035">
                  <c:v>20.17500000000027</c:v>
                </c:pt>
                <c:pt idx="4036">
                  <c:v>20.18000000000027</c:v>
                </c:pt>
                <c:pt idx="4037">
                  <c:v>20.18500000000027</c:v>
                </c:pt>
                <c:pt idx="4038">
                  <c:v>20.19000000000027</c:v>
                </c:pt>
                <c:pt idx="4039">
                  <c:v>20.19500000000027</c:v>
                </c:pt>
                <c:pt idx="4040">
                  <c:v>20.20000000000027</c:v>
                </c:pt>
                <c:pt idx="4041">
                  <c:v>20.20500000000026</c:v>
                </c:pt>
                <c:pt idx="4042">
                  <c:v>20.21000000000026</c:v>
                </c:pt>
                <c:pt idx="4043">
                  <c:v>20.21500000000026</c:v>
                </c:pt>
                <c:pt idx="4044">
                  <c:v>20.22000000000026</c:v>
                </c:pt>
                <c:pt idx="4045">
                  <c:v>20.22500000000026</c:v>
                </c:pt>
                <c:pt idx="4046">
                  <c:v>20.23000000000026</c:v>
                </c:pt>
                <c:pt idx="4047">
                  <c:v>20.23500000000026</c:v>
                </c:pt>
                <c:pt idx="4048">
                  <c:v>20.24000000000025</c:v>
                </c:pt>
                <c:pt idx="4049">
                  <c:v>20.24500000000025</c:v>
                </c:pt>
                <c:pt idx="4050">
                  <c:v>20.25000000000026</c:v>
                </c:pt>
                <c:pt idx="4051">
                  <c:v>20.25500000000025</c:v>
                </c:pt>
                <c:pt idx="4052">
                  <c:v>20.26000000000025</c:v>
                </c:pt>
                <c:pt idx="4053">
                  <c:v>20.26500000000025</c:v>
                </c:pt>
                <c:pt idx="4054">
                  <c:v>20.27000000000025</c:v>
                </c:pt>
                <c:pt idx="4055">
                  <c:v>20.27500000000025</c:v>
                </c:pt>
                <c:pt idx="4056">
                  <c:v>20.28000000000025</c:v>
                </c:pt>
                <c:pt idx="4057">
                  <c:v>20.28500000000025</c:v>
                </c:pt>
                <c:pt idx="4058">
                  <c:v>20.29000000000024</c:v>
                </c:pt>
                <c:pt idx="4059">
                  <c:v>20.29500000000024</c:v>
                </c:pt>
                <c:pt idx="4060">
                  <c:v>20.30000000000025</c:v>
                </c:pt>
                <c:pt idx="4061">
                  <c:v>20.30500000000024</c:v>
                </c:pt>
                <c:pt idx="4062">
                  <c:v>20.31000000000024</c:v>
                </c:pt>
                <c:pt idx="4063">
                  <c:v>20.31500000000024</c:v>
                </c:pt>
                <c:pt idx="4064">
                  <c:v>20.32000000000024</c:v>
                </c:pt>
                <c:pt idx="4065">
                  <c:v>20.32500000000024</c:v>
                </c:pt>
                <c:pt idx="4066">
                  <c:v>20.33000000000024</c:v>
                </c:pt>
                <c:pt idx="4067">
                  <c:v>20.33500000000024</c:v>
                </c:pt>
                <c:pt idx="4068">
                  <c:v>20.34000000000023</c:v>
                </c:pt>
                <c:pt idx="4069">
                  <c:v>20.34500000000023</c:v>
                </c:pt>
                <c:pt idx="4070">
                  <c:v>20.35000000000024</c:v>
                </c:pt>
                <c:pt idx="4071">
                  <c:v>20.35500000000023</c:v>
                </c:pt>
                <c:pt idx="4072">
                  <c:v>20.36000000000023</c:v>
                </c:pt>
                <c:pt idx="4073">
                  <c:v>20.36500000000023</c:v>
                </c:pt>
                <c:pt idx="4074">
                  <c:v>20.37000000000023</c:v>
                </c:pt>
                <c:pt idx="4075">
                  <c:v>20.37500000000023</c:v>
                </c:pt>
                <c:pt idx="4076">
                  <c:v>20.38000000000023</c:v>
                </c:pt>
                <c:pt idx="4077">
                  <c:v>20.38500000000023</c:v>
                </c:pt>
                <c:pt idx="4078">
                  <c:v>20.39000000000023</c:v>
                </c:pt>
                <c:pt idx="4079">
                  <c:v>20.39500000000023</c:v>
                </c:pt>
                <c:pt idx="4080">
                  <c:v>20.40000000000023</c:v>
                </c:pt>
                <c:pt idx="4081">
                  <c:v>20.40500000000022</c:v>
                </c:pt>
                <c:pt idx="4082">
                  <c:v>20.41000000000022</c:v>
                </c:pt>
                <c:pt idx="4083">
                  <c:v>20.41500000000022</c:v>
                </c:pt>
                <c:pt idx="4084">
                  <c:v>20.42000000000022</c:v>
                </c:pt>
                <c:pt idx="4085">
                  <c:v>20.42500000000022</c:v>
                </c:pt>
                <c:pt idx="4086">
                  <c:v>20.43000000000022</c:v>
                </c:pt>
                <c:pt idx="4087">
                  <c:v>20.43500000000022</c:v>
                </c:pt>
                <c:pt idx="4088">
                  <c:v>20.44000000000021</c:v>
                </c:pt>
                <c:pt idx="4089">
                  <c:v>20.44500000000021</c:v>
                </c:pt>
                <c:pt idx="4090">
                  <c:v>20.45000000000022</c:v>
                </c:pt>
                <c:pt idx="4091">
                  <c:v>20.45500000000021</c:v>
                </c:pt>
                <c:pt idx="4092">
                  <c:v>20.46000000000021</c:v>
                </c:pt>
                <c:pt idx="4093">
                  <c:v>20.46500000000021</c:v>
                </c:pt>
                <c:pt idx="4094">
                  <c:v>20.47000000000021</c:v>
                </c:pt>
                <c:pt idx="4095">
                  <c:v>20.47500000000021</c:v>
                </c:pt>
                <c:pt idx="4096">
                  <c:v>20.48000000000021</c:v>
                </c:pt>
                <c:pt idx="4097">
                  <c:v>20.48500000000021</c:v>
                </c:pt>
                <c:pt idx="4098">
                  <c:v>20.4900000000002</c:v>
                </c:pt>
                <c:pt idx="4099">
                  <c:v>20.4950000000002</c:v>
                </c:pt>
                <c:pt idx="4100">
                  <c:v>20.50000000000021</c:v>
                </c:pt>
                <c:pt idx="4101">
                  <c:v>20.5050000000002</c:v>
                </c:pt>
                <c:pt idx="4102">
                  <c:v>20.5100000000002</c:v>
                </c:pt>
                <c:pt idx="4103">
                  <c:v>20.5150000000002</c:v>
                </c:pt>
                <c:pt idx="4104">
                  <c:v>20.5200000000002</c:v>
                </c:pt>
                <c:pt idx="4105">
                  <c:v>20.5250000000002</c:v>
                </c:pt>
                <c:pt idx="4106">
                  <c:v>20.5300000000002</c:v>
                </c:pt>
                <c:pt idx="4107">
                  <c:v>20.5350000000002</c:v>
                </c:pt>
                <c:pt idx="4108">
                  <c:v>20.54000000000019</c:v>
                </c:pt>
                <c:pt idx="4109">
                  <c:v>20.54500000000019</c:v>
                </c:pt>
                <c:pt idx="4110">
                  <c:v>20.5500000000002</c:v>
                </c:pt>
                <c:pt idx="4111">
                  <c:v>20.55500000000019</c:v>
                </c:pt>
                <c:pt idx="4112">
                  <c:v>20.56000000000019</c:v>
                </c:pt>
                <c:pt idx="4113">
                  <c:v>20.56500000000019</c:v>
                </c:pt>
                <c:pt idx="4114">
                  <c:v>20.57000000000019</c:v>
                </c:pt>
                <c:pt idx="4115">
                  <c:v>20.57500000000019</c:v>
                </c:pt>
                <c:pt idx="4116">
                  <c:v>20.58000000000019</c:v>
                </c:pt>
                <c:pt idx="4117">
                  <c:v>20.58500000000019</c:v>
                </c:pt>
                <c:pt idx="4118">
                  <c:v>20.59000000000019</c:v>
                </c:pt>
                <c:pt idx="4119">
                  <c:v>20.59500000000019</c:v>
                </c:pt>
                <c:pt idx="4120">
                  <c:v>20.60000000000019</c:v>
                </c:pt>
                <c:pt idx="4121">
                  <c:v>20.60500000000019</c:v>
                </c:pt>
                <c:pt idx="4122">
                  <c:v>20.6100000000002</c:v>
                </c:pt>
                <c:pt idx="4123">
                  <c:v>20.6150000000002</c:v>
                </c:pt>
                <c:pt idx="4124">
                  <c:v>20.62000000000019</c:v>
                </c:pt>
                <c:pt idx="4125">
                  <c:v>20.62500000000018</c:v>
                </c:pt>
                <c:pt idx="4126">
                  <c:v>20.63000000000018</c:v>
                </c:pt>
                <c:pt idx="4127">
                  <c:v>20.63500000000018</c:v>
                </c:pt>
                <c:pt idx="4128">
                  <c:v>20.64000000000018</c:v>
                </c:pt>
                <c:pt idx="4129">
                  <c:v>20.64500000000018</c:v>
                </c:pt>
                <c:pt idx="4130">
                  <c:v>20.65000000000018</c:v>
                </c:pt>
                <c:pt idx="4131">
                  <c:v>20.65500000000018</c:v>
                </c:pt>
                <c:pt idx="4132">
                  <c:v>20.66000000000017</c:v>
                </c:pt>
                <c:pt idx="4133">
                  <c:v>20.66500000000017</c:v>
                </c:pt>
                <c:pt idx="4134">
                  <c:v>20.67000000000018</c:v>
                </c:pt>
                <c:pt idx="4135">
                  <c:v>20.67500000000017</c:v>
                </c:pt>
                <c:pt idx="4136">
                  <c:v>20.68000000000017</c:v>
                </c:pt>
                <c:pt idx="4137">
                  <c:v>20.68500000000017</c:v>
                </c:pt>
                <c:pt idx="4138">
                  <c:v>20.69000000000017</c:v>
                </c:pt>
                <c:pt idx="4139">
                  <c:v>20.69500000000017</c:v>
                </c:pt>
                <c:pt idx="4140">
                  <c:v>20.70000000000017</c:v>
                </c:pt>
                <c:pt idx="4141">
                  <c:v>20.70500000000016</c:v>
                </c:pt>
                <c:pt idx="4142">
                  <c:v>20.71000000000016</c:v>
                </c:pt>
                <c:pt idx="4143">
                  <c:v>20.71500000000016</c:v>
                </c:pt>
                <c:pt idx="4144">
                  <c:v>20.72000000000016</c:v>
                </c:pt>
                <c:pt idx="4145">
                  <c:v>20.72500000000016</c:v>
                </c:pt>
                <c:pt idx="4146">
                  <c:v>20.73000000000016</c:v>
                </c:pt>
                <c:pt idx="4147">
                  <c:v>20.73500000000016</c:v>
                </c:pt>
                <c:pt idx="4148">
                  <c:v>20.74000000000015</c:v>
                </c:pt>
                <c:pt idx="4149">
                  <c:v>20.74500000000015</c:v>
                </c:pt>
                <c:pt idx="4150">
                  <c:v>20.75000000000016</c:v>
                </c:pt>
                <c:pt idx="4151">
                  <c:v>20.75500000000015</c:v>
                </c:pt>
                <c:pt idx="4152">
                  <c:v>20.76000000000015</c:v>
                </c:pt>
                <c:pt idx="4153">
                  <c:v>20.76500000000015</c:v>
                </c:pt>
                <c:pt idx="4154">
                  <c:v>20.77000000000015</c:v>
                </c:pt>
                <c:pt idx="4155">
                  <c:v>20.77500000000015</c:v>
                </c:pt>
                <c:pt idx="4156">
                  <c:v>20.78000000000015</c:v>
                </c:pt>
                <c:pt idx="4157">
                  <c:v>20.78500000000015</c:v>
                </c:pt>
                <c:pt idx="4158">
                  <c:v>20.79000000000014</c:v>
                </c:pt>
                <c:pt idx="4159">
                  <c:v>20.79500000000014</c:v>
                </c:pt>
                <c:pt idx="4160">
                  <c:v>20.80000000000015</c:v>
                </c:pt>
                <c:pt idx="4161">
                  <c:v>20.80500000000014</c:v>
                </c:pt>
                <c:pt idx="4162">
                  <c:v>20.81000000000014</c:v>
                </c:pt>
                <c:pt idx="4163">
                  <c:v>20.81500000000014</c:v>
                </c:pt>
                <c:pt idx="4164">
                  <c:v>20.82000000000014</c:v>
                </c:pt>
                <c:pt idx="4165">
                  <c:v>20.82500000000014</c:v>
                </c:pt>
                <c:pt idx="4166">
                  <c:v>20.83000000000014</c:v>
                </c:pt>
                <c:pt idx="4167">
                  <c:v>20.83500000000014</c:v>
                </c:pt>
                <c:pt idx="4168">
                  <c:v>20.84000000000013</c:v>
                </c:pt>
                <c:pt idx="4169">
                  <c:v>20.84500000000013</c:v>
                </c:pt>
                <c:pt idx="4170">
                  <c:v>20.85000000000014</c:v>
                </c:pt>
                <c:pt idx="4171">
                  <c:v>20.85500000000013</c:v>
                </c:pt>
                <c:pt idx="4172">
                  <c:v>20.86000000000013</c:v>
                </c:pt>
                <c:pt idx="4173">
                  <c:v>20.86500000000013</c:v>
                </c:pt>
                <c:pt idx="4174">
                  <c:v>20.87000000000013</c:v>
                </c:pt>
                <c:pt idx="4175">
                  <c:v>20.87500000000013</c:v>
                </c:pt>
                <c:pt idx="4176">
                  <c:v>20.88000000000013</c:v>
                </c:pt>
                <c:pt idx="4177">
                  <c:v>20.88500000000013</c:v>
                </c:pt>
                <c:pt idx="4178">
                  <c:v>20.89000000000013</c:v>
                </c:pt>
                <c:pt idx="4179">
                  <c:v>20.89500000000013</c:v>
                </c:pt>
                <c:pt idx="4180">
                  <c:v>20.90000000000013</c:v>
                </c:pt>
                <c:pt idx="4181">
                  <c:v>20.90500000000012</c:v>
                </c:pt>
                <c:pt idx="4182">
                  <c:v>20.91000000000012</c:v>
                </c:pt>
                <c:pt idx="4183">
                  <c:v>20.91500000000012</c:v>
                </c:pt>
                <c:pt idx="4184">
                  <c:v>20.92000000000012</c:v>
                </c:pt>
                <c:pt idx="4185">
                  <c:v>20.92500000000012</c:v>
                </c:pt>
                <c:pt idx="4186">
                  <c:v>20.93000000000012</c:v>
                </c:pt>
                <c:pt idx="4187">
                  <c:v>20.93500000000012</c:v>
                </c:pt>
                <c:pt idx="4188">
                  <c:v>20.94000000000012</c:v>
                </c:pt>
                <c:pt idx="4189">
                  <c:v>20.94500000000011</c:v>
                </c:pt>
                <c:pt idx="4190">
                  <c:v>20.95000000000012</c:v>
                </c:pt>
                <c:pt idx="4191">
                  <c:v>20.95500000000012</c:v>
                </c:pt>
                <c:pt idx="4192">
                  <c:v>20.96000000000011</c:v>
                </c:pt>
                <c:pt idx="4193">
                  <c:v>20.96500000000011</c:v>
                </c:pt>
                <c:pt idx="4194">
                  <c:v>20.97000000000011</c:v>
                </c:pt>
                <c:pt idx="4195">
                  <c:v>20.97500000000011</c:v>
                </c:pt>
                <c:pt idx="4196">
                  <c:v>20.98000000000011</c:v>
                </c:pt>
                <c:pt idx="4197">
                  <c:v>20.98500000000011</c:v>
                </c:pt>
                <c:pt idx="4198">
                  <c:v>20.99000000000011</c:v>
                </c:pt>
                <c:pt idx="4199">
                  <c:v>20.9950000000001</c:v>
                </c:pt>
                <c:pt idx="4200">
                  <c:v>21.00000000000011</c:v>
                </c:pt>
                <c:pt idx="4201">
                  <c:v>21.00500000000011</c:v>
                </c:pt>
                <c:pt idx="4202">
                  <c:v>21.0100000000001</c:v>
                </c:pt>
                <c:pt idx="4203">
                  <c:v>21.0150000000001</c:v>
                </c:pt>
                <c:pt idx="4204">
                  <c:v>21.0200000000001</c:v>
                </c:pt>
                <c:pt idx="4205">
                  <c:v>21.0250000000001</c:v>
                </c:pt>
                <c:pt idx="4206">
                  <c:v>21.0300000000001</c:v>
                </c:pt>
                <c:pt idx="4207">
                  <c:v>21.0350000000001</c:v>
                </c:pt>
                <c:pt idx="4208">
                  <c:v>21.0400000000001</c:v>
                </c:pt>
                <c:pt idx="4209">
                  <c:v>21.04500000000009</c:v>
                </c:pt>
                <c:pt idx="4210">
                  <c:v>21.0500000000001</c:v>
                </c:pt>
                <c:pt idx="4211">
                  <c:v>21.0550000000001</c:v>
                </c:pt>
                <c:pt idx="4212">
                  <c:v>21.06000000000009</c:v>
                </c:pt>
                <c:pt idx="4213">
                  <c:v>21.06500000000009</c:v>
                </c:pt>
                <c:pt idx="4214">
                  <c:v>21.07000000000009</c:v>
                </c:pt>
                <c:pt idx="4215">
                  <c:v>21.07500000000009</c:v>
                </c:pt>
                <c:pt idx="4216">
                  <c:v>21.08000000000009</c:v>
                </c:pt>
                <c:pt idx="4217">
                  <c:v>21.08500000000009</c:v>
                </c:pt>
                <c:pt idx="4218">
                  <c:v>21.09000000000009</c:v>
                </c:pt>
                <c:pt idx="4219">
                  <c:v>21.09500000000009</c:v>
                </c:pt>
                <c:pt idx="4220">
                  <c:v>21.1000000000001</c:v>
                </c:pt>
                <c:pt idx="4221">
                  <c:v>21.10500000000009</c:v>
                </c:pt>
                <c:pt idx="4222">
                  <c:v>21.1100000000001</c:v>
                </c:pt>
                <c:pt idx="4223">
                  <c:v>21.1150000000001</c:v>
                </c:pt>
                <c:pt idx="4224">
                  <c:v>21.12000000000009</c:v>
                </c:pt>
                <c:pt idx="4225">
                  <c:v>21.12500000000009</c:v>
                </c:pt>
                <c:pt idx="4226">
                  <c:v>21.13000000000008</c:v>
                </c:pt>
                <c:pt idx="4227">
                  <c:v>21.13500000000008</c:v>
                </c:pt>
                <c:pt idx="4228">
                  <c:v>21.14000000000008</c:v>
                </c:pt>
                <c:pt idx="4229">
                  <c:v>21.14500000000008</c:v>
                </c:pt>
                <c:pt idx="4230">
                  <c:v>21.15000000000008</c:v>
                </c:pt>
                <c:pt idx="4231">
                  <c:v>21.15500000000008</c:v>
                </c:pt>
                <c:pt idx="4232">
                  <c:v>21.16000000000007</c:v>
                </c:pt>
                <c:pt idx="4233">
                  <c:v>21.16500000000007</c:v>
                </c:pt>
                <c:pt idx="4234">
                  <c:v>21.17000000000008</c:v>
                </c:pt>
                <c:pt idx="4235">
                  <c:v>21.17500000000008</c:v>
                </c:pt>
                <c:pt idx="4236">
                  <c:v>21.18000000000007</c:v>
                </c:pt>
                <c:pt idx="4237">
                  <c:v>21.18500000000007</c:v>
                </c:pt>
                <c:pt idx="4238">
                  <c:v>21.19000000000007</c:v>
                </c:pt>
                <c:pt idx="4239">
                  <c:v>21.19500000000007</c:v>
                </c:pt>
                <c:pt idx="4240">
                  <c:v>21.20000000000007</c:v>
                </c:pt>
                <c:pt idx="4241">
                  <c:v>21.20500000000007</c:v>
                </c:pt>
                <c:pt idx="4242">
                  <c:v>21.21000000000006</c:v>
                </c:pt>
                <c:pt idx="4243">
                  <c:v>21.21500000000006</c:v>
                </c:pt>
                <c:pt idx="4244">
                  <c:v>21.22000000000006</c:v>
                </c:pt>
                <c:pt idx="4245">
                  <c:v>21.22500000000006</c:v>
                </c:pt>
                <c:pt idx="4246">
                  <c:v>21.23000000000006</c:v>
                </c:pt>
                <c:pt idx="4247">
                  <c:v>21.23500000000006</c:v>
                </c:pt>
                <c:pt idx="4248">
                  <c:v>21.24000000000006</c:v>
                </c:pt>
                <c:pt idx="4249">
                  <c:v>21.24500000000005</c:v>
                </c:pt>
                <c:pt idx="4250">
                  <c:v>21.25000000000006</c:v>
                </c:pt>
                <c:pt idx="4251">
                  <c:v>21.25500000000006</c:v>
                </c:pt>
                <c:pt idx="4252">
                  <c:v>21.26000000000005</c:v>
                </c:pt>
                <c:pt idx="4253">
                  <c:v>21.26500000000005</c:v>
                </c:pt>
                <c:pt idx="4254">
                  <c:v>21.27000000000005</c:v>
                </c:pt>
                <c:pt idx="4255">
                  <c:v>21.27500000000005</c:v>
                </c:pt>
                <c:pt idx="4256">
                  <c:v>21.28000000000005</c:v>
                </c:pt>
                <c:pt idx="4257">
                  <c:v>21.28500000000005</c:v>
                </c:pt>
                <c:pt idx="4258">
                  <c:v>21.29000000000005</c:v>
                </c:pt>
                <c:pt idx="4259">
                  <c:v>21.29500000000004</c:v>
                </c:pt>
                <c:pt idx="4260">
                  <c:v>21.30000000000005</c:v>
                </c:pt>
                <c:pt idx="4261">
                  <c:v>21.30500000000005</c:v>
                </c:pt>
                <c:pt idx="4262">
                  <c:v>21.31000000000004</c:v>
                </c:pt>
                <c:pt idx="4263">
                  <c:v>21.31500000000004</c:v>
                </c:pt>
                <c:pt idx="4264">
                  <c:v>21.32000000000004</c:v>
                </c:pt>
                <c:pt idx="4265">
                  <c:v>21.32500000000004</c:v>
                </c:pt>
                <c:pt idx="4266">
                  <c:v>21.33000000000004</c:v>
                </c:pt>
                <c:pt idx="4267">
                  <c:v>21.33500000000004</c:v>
                </c:pt>
                <c:pt idx="4268">
                  <c:v>21.34000000000004</c:v>
                </c:pt>
                <c:pt idx="4269">
                  <c:v>21.34500000000003</c:v>
                </c:pt>
                <c:pt idx="4270">
                  <c:v>21.35000000000004</c:v>
                </c:pt>
                <c:pt idx="4271">
                  <c:v>21.35500000000004</c:v>
                </c:pt>
                <c:pt idx="4272">
                  <c:v>21.36000000000003</c:v>
                </c:pt>
                <c:pt idx="4273">
                  <c:v>21.36500000000003</c:v>
                </c:pt>
                <c:pt idx="4274">
                  <c:v>21.37000000000003</c:v>
                </c:pt>
                <c:pt idx="4275">
                  <c:v>21.37500000000003</c:v>
                </c:pt>
                <c:pt idx="4276">
                  <c:v>21.38000000000003</c:v>
                </c:pt>
                <c:pt idx="4277">
                  <c:v>21.38500000000003</c:v>
                </c:pt>
                <c:pt idx="4278">
                  <c:v>21.39000000000003</c:v>
                </c:pt>
                <c:pt idx="4279">
                  <c:v>21.39500000000003</c:v>
                </c:pt>
                <c:pt idx="4280">
                  <c:v>21.40000000000003</c:v>
                </c:pt>
                <c:pt idx="4281">
                  <c:v>21.40500000000003</c:v>
                </c:pt>
                <c:pt idx="4282">
                  <c:v>21.41000000000002</c:v>
                </c:pt>
                <c:pt idx="4283">
                  <c:v>21.41500000000002</c:v>
                </c:pt>
                <c:pt idx="4284">
                  <c:v>21.42000000000002</c:v>
                </c:pt>
                <c:pt idx="4285">
                  <c:v>21.42500000000002</c:v>
                </c:pt>
                <c:pt idx="4286">
                  <c:v>21.43000000000002</c:v>
                </c:pt>
                <c:pt idx="4287">
                  <c:v>21.43500000000002</c:v>
                </c:pt>
                <c:pt idx="4288">
                  <c:v>21.44000000000002</c:v>
                </c:pt>
                <c:pt idx="4289">
                  <c:v>21.44500000000001</c:v>
                </c:pt>
                <c:pt idx="4290">
                  <c:v>21.45000000000002</c:v>
                </c:pt>
                <c:pt idx="4291">
                  <c:v>21.45500000000002</c:v>
                </c:pt>
                <c:pt idx="4292">
                  <c:v>21.46000000000001</c:v>
                </c:pt>
                <c:pt idx="4293">
                  <c:v>21.46500000000001</c:v>
                </c:pt>
                <c:pt idx="4294">
                  <c:v>21.47000000000001</c:v>
                </c:pt>
                <c:pt idx="4295">
                  <c:v>21.47500000000001</c:v>
                </c:pt>
                <c:pt idx="4296">
                  <c:v>21.48000000000001</c:v>
                </c:pt>
                <c:pt idx="4297">
                  <c:v>21.48500000000001</c:v>
                </c:pt>
                <c:pt idx="4298">
                  <c:v>21.49000000000001</c:v>
                </c:pt>
                <c:pt idx="4299">
                  <c:v>21.495</c:v>
                </c:pt>
                <c:pt idx="4300">
                  <c:v>21.50000000000001</c:v>
                </c:pt>
                <c:pt idx="4301">
                  <c:v>21.50500000000001</c:v>
                </c:pt>
                <c:pt idx="4302">
                  <c:v>21.51000000000001</c:v>
                </c:pt>
                <c:pt idx="4303">
                  <c:v>21.515</c:v>
                </c:pt>
                <c:pt idx="4304">
                  <c:v>21.52</c:v>
                </c:pt>
                <c:pt idx="4305">
                  <c:v>21.525</c:v>
                </c:pt>
                <c:pt idx="4306">
                  <c:v>21.53</c:v>
                </c:pt>
                <c:pt idx="4307">
                  <c:v>21.535</c:v>
                </c:pt>
                <c:pt idx="4308">
                  <c:v>21.54</c:v>
                </c:pt>
                <c:pt idx="4309">
                  <c:v>21.54499999999999</c:v>
                </c:pt>
                <c:pt idx="4310">
                  <c:v>21.54999999999999</c:v>
                </c:pt>
                <c:pt idx="4311">
                  <c:v>21.555</c:v>
                </c:pt>
                <c:pt idx="4312">
                  <c:v>21.55999999999999</c:v>
                </c:pt>
                <c:pt idx="4313">
                  <c:v>21.56499999999999</c:v>
                </c:pt>
                <c:pt idx="4314">
                  <c:v>21.56999999999999</c:v>
                </c:pt>
                <c:pt idx="4315">
                  <c:v>21.57499999999999</c:v>
                </c:pt>
                <c:pt idx="4316">
                  <c:v>21.57999999999999</c:v>
                </c:pt>
                <c:pt idx="4317">
                  <c:v>21.58499999999999</c:v>
                </c:pt>
                <c:pt idx="4318">
                  <c:v>21.58999999999999</c:v>
                </c:pt>
                <c:pt idx="4319">
                  <c:v>21.59499999999999</c:v>
                </c:pt>
                <c:pt idx="4320">
                  <c:v>21.59999999999999</c:v>
                </c:pt>
                <c:pt idx="4321">
                  <c:v>21.60499999999999</c:v>
                </c:pt>
                <c:pt idx="4322">
                  <c:v>21.60999999999999</c:v>
                </c:pt>
                <c:pt idx="4323">
                  <c:v>21.615</c:v>
                </c:pt>
                <c:pt idx="4324">
                  <c:v>21.62</c:v>
                </c:pt>
                <c:pt idx="4325">
                  <c:v>21.62499999999999</c:v>
                </c:pt>
                <c:pt idx="4326">
                  <c:v>21.62999999999998</c:v>
                </c:pt>
                <c:pt idx="4327">
                  <c:v>21.63499999999998</c:v>
                </c:pt>
                <c:pt idx="4328">
                  <c:v>21.63999999999998</c:v>
                </c:pt>
                <c:pt idx="4329">
                  <c:v>21.64499999999998</c:v>
                </c:pt>
                <c:pt idx="4330">
                  <c:v>21.64999999999998</c:v>
                </c:pt>
                <c:pt idx="4331">
                  <c:v>21.65499999999998</c:v>
                </c:pt>
                <c:pt idx="4332">
                  <c:v>21.65999999999998</c:v>
                </c:pt>
                <c:pt idx="4333">
                  <c:v>21.66499999999997</c:v>
                </c:pt>
                <c:pt idx="4334">
                  <c:v>21.66999999999997</c:v>
                </c:pt>
                <c:pt idx="4335">
                  <c:v>21.67499999999998</c:v>
                </c:pt>
                <c:pt idx="4336">
                  <c:v>21.67999999999997</c:v>
                </c:pt>
                <c:pt idx="4337">
                  <c:v>21.68499999999997</c:v>
                </c:pt>
                <c:pt idx="4338">
                  <c:v>21.68999999999997</c:v>
                </c:pt>
                <c:pt idx="4339">
                  <c:v>21.69499999999997</c:v>
                </c:pt>
                <c:pt idx="4340">
                  <c:v>21.69999999999997</c:v>
                </c:pt>
                <c:pt idx="4341">
                  <c:v>21.70499999999997</c:v>
                </c:pt>
                <c:pt idx="4342">
                  <c:v>21.70999999999996</c:v>
                </c:pt>
                <c:pt idx="4343">
                  <c:v>21.71499999999996</c:v>
                </c:pt>
                <c:pt idx="4344">
                  <c:v>21.71999999999996</c:v>
                </c:pt>
                <c:pt idx="4345">
                  <c:v>21.72499999999996</c:v>
                </c:pt>
                <c:pt idx="4346">
                  <c:v>21.72999999999996</c:v>
                </c:pt>
                <c:pt idx="4347">
                  <c:v>21.73499999999996</c:v>
                </c:pt>
                <c:pt idx="4348">
                  <c:v>21.73999999999996</c:v>
                </c:pt>
                <c:pt idx="4349">
                  <c:v>21.74499999999995</c:v>
                </c:pt>
                <c:pt idx="4350">
                  <c:v>21.74999999999995</c:v>
                </c:pt>
                <c:pt idx="4351">
                  <c:v>21.75499999999996</c:v>
                </c:pt>
                <c:pt idx="4352">
                  <c:v>21.75999999999995</c:v>
                </c:pt>
                <c:pt idx="4353">
                  <c:v>21.76499999999995</c:v>
                </c:pt>
                <c:pt idx="4354">
                  <c:v>21.76999999999995</c:v>
                </c:pt>
                <c:pt idx="4355">
                  <c:v>21.77499999999995</c:v>
                </c:pt>
                <c:pt idx="4356">
                  <c:v>21.77999999999995</c:v>
                </c:pt>
                <c:pt idx="4357">
                  <c:v>21.78499999999995</c:v>
                </c:pt>
                <c:pt idx="4358">
                  <c:v>21.78999999999995</c:v>
                </c:pt>
                <c:pt idx="4359">
                  <c:v>21.79499999999994</c:v>
                </c:pt>
                <c:pt idx="4360">
                  <c:v>21.79999999999994</c:v>
                </c:pt>
                <c:pt idx="4361">
                  <c:v>21.80499999999995</c:v>
                </c:pt>
                <c:pt idx="4362">
                  <c:v>21.80999999999994</c:v>
                </c:pt>
                <c:pt idx="4363">
                  <c:v>21.81499999999994</c:v>
                </c:pt>
                <c:pt idx="4364">
                  <c:v>21.81999999999994</c:v>
                </c:pt>
                <c:pt idx="4365">
                  <c:v>21.82499999999994</c:v>
                </c:pt>
                <c:pt idx="4366">
                  <c:v>21.82999999999994</c:v>
                </c:pt>
                <c:pt idx="4367">
                  <c:v>21.83499999999994</c:v>
                </c:pt>
                <c:pt idx="4368">
                  <c:v>21.83999999999994</c:v>
                </c:pt>
                <c:pt idx="4369">
                  <c:v>21.84499999999993</c:v>
                </c:pt>
                <c:pt idx="4370">
                  <c:v>21.84999999999993</c:v>
                </c:pt>
                <c:pt idx="4371">
                  <c:v>21.85499999999994</c:v>
                </c:pt>
                <c:pt idx="4372">
                  <c:v>21.85999999999993</c:v>
                </c:pt>
                <c:pt idx="4373">
                  <c:v>21.86499999999993</c:v>
                </c:pt>
                <c:pt idx="4374">
                  <c:v>21.86999999999993</c:v>
                </c:pt>
                <c:pt idx="4375">
                  <c:v>21.87499999999993</c:v>
                </c:pt>
                <c:pt idx="4376">
                  <c:v>21.87999999999993</c:v>
                </c:pt>
                <c:pt idx="4377">
                  <c:v>21.88499999999993</c:v>
                </c:pt>
                <c:pt idx="4378">
                  <c:v>21.88999999999993</c:v>
                </c:pt>
                <c:pt idx="4379">
                  <c:v>21.89499999999993</c:v>
                </c:pt>
                <c:pt idx="4380">
                  <c:v>21.89999999999993</c:v>
                </c:pt>
                <c:pt idx="4381">
                  <c:v>21.90499999999993</c:v>
                </c:pt>
                <c:pt idx="4382">
                  <c:v>21.90999999999993</c:v>
                </c:pt>
                <c:pt idx="4383">
                  <c:v>21.91499999999992</c:v>
                </c:pt>
                <c:pt idx="4384">
                  <c:v>21.91999999999992</c:v>
                </c:pt>
                <c:pt idx="4385">
                  <c:v>21.92499999999992</c:v>
                </c:pt>
                <c:pt idx="4386">
                  <c:v>21.92999999999992</c:v>
                </c:pt>
                <c:pt idx="4387">
                  <c:v>21.93499999999992</c:v>
                </c:pt>
                <c:pt idx="4388">
                  <c:v>21.93999999999992</c:v>
                </c:pt>
                <c:pt idx="4389">
                  <c:v>21.94499999999992</c:v>
                </c:pt>
                <c:pt idx="4390">
                  <c:v>21.94999999999991</c:v>
                </c:pt>
                <c:pt idx="4391">
                  <c:v>21.95499999999992</c:v>
                </c:pt>
                <c:pt idx="4392">
                  <c:v>21.95999999999992</c:v>
                </c:pt>
                <c:pt idx="4393">
                  <c:v>21.96499999999991</c:v>
                </c:pt>
                <c:pt idx="4394">
                  <c:v>21.96999999999991</c:v>
                </c:pt>
                <c:pt idx="4395">
                  <c:v>21.97499999999991</c:v>
                </c:pt>
                <c:pt idx="4396">
                  <c:v>21.97999999999991</c:v>
                </c:pt>
                <c:pt idx="4397">
                  <c:v>21.98499999999991</c:v>
                </c:pt>
                <c:pt idx="4398">
                  <c:v>21.98999999999991</c:v>
                </c:pt>
                <c:pt idx="4399">
                  <c:v>21.99499999999991</c:v>
                </c:pt>
                <c:pt idx="4400">
                  <c:v>21.9999999999999</c:v>
                </c:pt>
                <c:pt idx="4401">
                  <c:v>22.00499999999991</c:v>
                </c:pt>
                <c:pt idx="4402">
                  <c:v>22.00999999999991</c:v>
                </c:pt>
                <c:pt idx="4403">
                  <c:v>22.0149999999999</c:v>
                </c:pt>
                <c:pt idx="4404">
                  <c:v>22.0199999999999</c:v>
                </c:pt>
                <c:pt idx="4405">
                  <c:v>22.0249999999999</c:v>
                </c:pt>
                <c:pt idx="4406">
                  <c:v>22.0299999999999</c:v>
                </c:pt>
                <c:pt idx="4407">
                  <c:v>22.0349999999999</c:v>
                </c:pt>
                <c:pt idx="4408">
                  <c:v>22.0399999999999</c:v>
                </c:pt>
                <c:pt idx="4409">
                  <c:v>22.0449999999999</c:v>
                </c:pt>
                <c:pt idx="4410">
                  <c:v>22.04999999999989</c:v>
                </c:pt>
                <c:pt idx="4411">
                  <c:v>22.0549999999999</c:v>
                </c:pt>
                <c:pt idx="4412">
                  <c:v>22.0599999999999</c:v>
                </c:pt>
                <c:pt idx="4413">
                  <c:v>22.06499999999989</c:v>
                </c:pt>
                <c:pt idx="4414">
                  <c:v>22.06999999999989</c:v>
                </c:pt>
                <c:pt idx="4415">
                  <c:v>22.07499999999989</c:v>
                </c:pt>
                <c:pt idx="4416">
                  <c:v>22.07999999999989</c:v>
                </c:pt>
                <c:pt idx="4417">
                  <c:v>22.08499999999989</c:v>
                </c:pt>
                <c:pt idx="4418">
                  <c:v>22.08999999999989</c:v>
                </c:pt>
                <c:pt idx="4419">
                  <c:v>22.09499999999989</c:v>
                </c:pt>
                <c:pt idx="4420">
                  <c:v>22.09999999999989</c:v>
                </c:pt>
                <c:pt idx="4421">
                  <c:v>22.1049999999999</c:v>
                </c:pt>
                <c:pt idx="4422">
                  <c:v>22.10999999999989</c:v>
                </c:pt>
                <c:pt idx="4423">
                  <c:v>22.1149999999999</c:v>
                </c:pt>
                <c:pt idx="4424">
                  <c:v>22.1199999999999</c:v>
                </c:pt>
                <c:pt idx="4425">
                  <c:v>22.12499999999989</c:v>
                </c:pt>
                <c:pt idx="4426">
                  <c:v>22.12999999999989</c:v>
                </c:pt>
                <c:pt idx="4427">
                  <c:v>22.13499999999988</c:v>
                </c:pt>
                <c:pt idx="4428">
                  <c:v>22.13999999999988</c:v>
                </c:pt>
                <c:pt idx="4429">
                  <c:v>22.14499999999988</c:v>
                </c:pt>
                <c:pt idx="4430">
                  <c:v>22.14999999999988</c:v>
                </c:pt>
                <c:pt idx="4431">
                  <c:v>22.15499999999988</c:v>
                </c:pt>
                <c:pt idx="4432">
                  <c:v>22.15999999999988</c:v>
                </c:pt>
                <c:pt idx="4433">
                  <c:v>22.16499999999987</c:v>
                </c:pt>
                <c:pt idx="4434">
                  <c:v>22.16999999999987</c:v>
                </c:pt>
                <c:pt idx="4435">
                  <c:v>22.17499999999988</c:v>
                </c:pt>
                <c:pt idx="4436">
                  <c:v>22.17999999999988</c:v>
                </c:pt>
                <c:pt idx="4437">
                  <c:v>22.18499999999987</c:v>
                </c:pt>
                <c:pt idx="4438">
                  <c:v>22.18999999999987</c:v>
                </c:pt>
                <c:pt idx="4439">
                  <c:v>22.19499999999987</c:v>
                </c:pt>
                <c:pt idx="4440">
                  <c:v>22.19999999999987</c:v>
                </c:pt>
                <c:pt idx="4441">
                  <c:v>22.20499999999987</c:v>
                </c:pt>
                <c:pt idx="4442">
                  <c:v>22.20999999999987</c:v>
                </c:pt>
                <c:pt idx="4443">
                  <c:v>22.21499999999986</c:v>
                </c:pt>
                <c:pt idx="4444">
                  <c:v>22.21999999999986</c:v>
                </c:pt>
                <c:pt idx="4445">
                  <c:v>22.22499999999986</c:v>
                </c:pt>
                <c:pt idx="4446">
                  <c:v>22.22999999999986</c:v>
                </c:pt>
                <c:pt idx="4447">
                  <c:v>22.23499999999986</c:v>
                </c:pt>
                <c:pt idx="4448">
                  <c:v>22.23999999999986</c:v>
                </c:pt>
                <c:pt idx="4449">
                  <c:v>22.24499999999986</c:v>
                </c:pt>
                <c:pt idx="4450">
                  <c:v>22.24999999999985</c:v>
                </c:pt>
                <c:pt idx="4451">
                  <c:v>22.25499999999986</c:v>
                </c:pt>
                <c:pt idx="4452">
                  <c:v>22.25999999999986</c:v>
                </c:pt>
                <c:pt idx="4453">
                  <c:v>22.26499999999985</c:v>
                </c:pt>
                <c:pt idx="4454">
                  <c:v>22.26999999999985</c:v>
                </c:pt>
                <c:pt idx="4455">
                  <c:v>22.27499999999985</c:v>
                </c:pt>
                <c:pt idx="4456">
                  <c:v>22.27999999999985</c:v>
                </c:pt>
                <c:pt idx="4457">
                  <c:v>22.28499999999985</c:v>
                </c:pt>
                <c:pt idx="4458">
                  <c:v>22.28999999999985</c:v>
                </c:pt>
                <c:pt idx="4459">
                  <c:v>22.29499999999985</c:v>
                </c:pt>
                <c:pt idx="4460">
                  <c:v>22.29999999999984</c:v>
                </c:pt>
                <c:pt idx="4461">
                  <c:v>22.30499999999985</c:v>
                </c:pt>
                <c:pt idx="4462">
                  <c:v>22.30999999999985</c:v>
                </c:pt>
                <c:pt idx="4463">
                  <c:v>22.31499999999984</c:v>
                </c:pt>
                <c:pt idx="4464">
                  <c:v>22.31999999999984</c:v>
                </c:pt>
                <c:pt idx="4465">
                  <c:v>22.32499999999984</c:v>
                </c:pt>
                <c:pt idx="4466">
                  <c:v>22.32999999999984</c:v>
                </c:pt>
                <c:pt idx="4467">
                  <c:v>22.33499999999984</c:v>
                </c:pt>
                <c:pt idx="4468">
                  <c:v>22.33999999999984</c:v>
                </c:pt>
                <c:pt idx="4469">
                  <c:v>22.34499999999984</c:v>
                </c:pt>
                <c:pt idx="4470">
                  <c:v>22.34999999999983</c:v>
                </c:pt>
                <c:pt idx="4471">
                  <c:v>22.35499999999984</c:v>
                </c:pt>
                <c:pt idx="4472">
                  <c:v>22.35999999999984</c:v>
                </c:pt>
                <c:pt idx="4473">
                  <c:v>22.36499999999983</c:v>
                </c:pt>
                <c:pt idx="4474">
                  <c:v>22.36999999999983</c:v>
                </c:pt>
                <c:pt idx="4475">
                  <c:v>22.37499999999983</c:v>
                </c:pt>
                <c:pt idx="4476">
                  <c:v>22.37999999999983</c:v>
                </c:pt>
                <c:pt idx="4477">
                  <c:v>22.38499999999983</c:v>
                </c:pt>
                <c:pt idx="4478">
                  <c:v>22.38999999999983</c:v>
                </c:pt>
                <c:pt idx="4479">
                  <c:v>22.39499999999983</c:v>
                </c:pt>
                <c:pt idx="4480">
                  <c:v>22.39999999999983</c:v>
                </c:pt>
                <c:pt idx="4481">
                  <c:v>22.40499999999983</c:v>
                </c:pt>
                <c:pt idx="4482">
                  <c:v>22.40999999999983</c:v>
                </c:pt>
                <c:pt idx="4483">
                  <c:v>22.41499999999983</c:v>
                </c:pt>
                <c:pt idx="4484">
                  <c:v>22.41999999999982</c:v>
                </c:pt>
                <c:pt idx="4485">
                  <c:v>22.42499999999982</c:v>
                </c:pt>
                <c:pt idx="4486">
                  <c:v>22.42999999999982</c:v>
                </c:pt>
                <c:pt idx="4487">
                  <c:v>22.43499999999982</c:v>
                </c:pt>
                <c:pt idx="4488">
                  <c:v>22.43999999999982</c:v>
                </c:pt>
                <c:pt idx="4489">
                  <c:v>22.44499999999982</c:v>
                </c:pt>
                <c:pt idx="4490">
                  <c:v>22.44999999999981</c:v>
                </c:pt>
                <c:pt idx="4491">
                  <c:v>22.45499999999982</c:v>
                </c:pt>
                <c:pt idx="4492">
                  <c:v>22.45999999999982</c:v>
                </c:pt>
                <c:pt idx="4493">
                  <c:v>22.46499999999981</c:v>
                </c:pt>
                <c:pt idx="4494">
                  <c:v>22.46999999999981</c:v>
                </c:pt>
                <c:pt idx="4495">
                  <c:v>22.47499999999981</c:v>
                </c:pt>
                <c:pt idx="4496">
                  <c:v>22.47999999999981</c:v>
                </c:pt>
                <c:pt idx="4497">
                  <c:v>22.48499999999981</c:v>
                </c:pt>
                <c:pt idx="4498">
                  <c:v>22.48999999999981</c:v>
                </c:pt>
                <c:pt idx="4499">
                  <c:v>22.49499999999981</c:v>
                </c:pt>
                <c:pt idx="4500">
                  <c:v>22.4999999999998</c:v>
                </c:pt>
                <c:pt idx="4501">
                  <c:v>22.50499999999981</c:v>
                </c:pt>
                <c:pt idx="4502">
                  <c:v>22.50999999999981</c:v>
                </c:pt>
                <c:pt idx="4503">
                  <c:v>22.51499999999981</c:v>
                </c:pt>
                <c:pt idx="4504">
                  <c:v>22.5199999999998</c:v>
                </c:pt>
                <c:pt idx="4505">
                  <c:v>22.5249999999998</c:v>
                </c:pt>
                <c:pt idx="4506">
                  <c:v>22.5299999999998</c:v>
                </c:pt>
                <c:pt idx="4507">
                  <c:v>22.5349999999998</c:v>
                </c:pt>
                <c:pt idx="4508">
                  <c:v>22.5399999999998</c:v>
                </c:pt>
                <c:pt idx="4509">
                  <c:v>22.5449999999998</c:v>
                </c:pt>
                <c:pt idx="4510">
                  <c:v>22.54999999999979</c:v>
                </c:pt>
                <c:pt idx="4511">
                  <c:v>22.5549999999998</c:v>
                </c:pt>
                <c:pt idx="4512">
                  <c:v>22.5599999999998</c:v>
                </c:pt>
                <c:pt idx="4513">
                  <c:v>22.56499999999979</c:v>
                </c:pt>
                <c:pt idx="4514">
                  <c:v>22.56999999999979</c:v>
                </c:pt>
                <c:pt idx="4515">
                  <c:v>22.57499999999979</c:v>
                </c:pt>
                <c:pt idx="4516">
                  <c:v>22.57999999999979</c:v>
                </c:pt>
                <c:pt idx="4517">
                  <c:v>22.58499999999979</c:v>
                </c:pt>
                <c:pt idx="4518">
                  <c:v>22.58999999999979</c:v>
                </c:pt>
                <c:pt idx="4519">
                  <c:v>22.59499999999979</c:v>
                </c:pt>
                <c:pt idx="4520">
                  <c:v>22.59999999999979</c:v>
                </c:pt>
                <c:pt idx="4521">
                  <c:v>22.6049999999998</c:v>
                </c:pt>
                <c:pt idx="4522">
                  <c:v>22.60999999999979</c:v>
                </c:pt>
                <c:pt idx="4523">
                  <c:v>22.6149999999998</c:v>
                </c:pt>
                <c:pt idx="4524">
                  <c:v>22.6199999999998</c:v>
                </c:pt>
                <c:pt idx="4525">
                  <c:v>22.6249999999998</c:v>
                </c:pt>
                <c:pt idx="4526">
                  <c:v>22.62999999999979</c:v>
                </c:pt>
                <c:pt idx="4527">
                  <c:v>22.63499999999978</c:v>
                </c:pt>
                <c:pt idx="4528">
                  <c:v>22.63999999999978</c:v>
                </c:pt>
                <c:pt idx="4529">
                  <c:v>22.64499999999978</c:v>
                </c:pt>
                <c:pt idx="4530">
                  <c:v>22.64999999999978</c:v>
                </c:pt>
                <c:pt idx="4531">
                  <c:v>22.65499999999978</c:v>
                </c:pt>
                <c:pt idx="4532">
                  <c:v>22.65999999999978</c:v>
                </c:pt>
                <c:pt idx="4533">
                  <c:v>22.66499999999978</c:v>
                </c:pt>
                <c:pt idx="4534">
                  <c:v>22.66999999999977</c:v>
                </c:pt>
                <c:pt idx="4535">
                  <c:v>22.67499999999978</c:v>
                </c:pt>
                <c:pt idx="4536">
                  <c:v>22.67999999999978</c:v>
                </c:pt>
                <c:pt idx="4537">
                  <c:v>22.68499999999977</c:v>
                </c:pt>
                <c:pt idx="4538">
                  <c:v>22.68999999999977</c:v>
                </c:pt>
                <c:pt idx="4539">
                  <c:v>22.69499999999977</c:v>
                </c:pt>
                <c:pt idx="4540">
                  <c:v>22.69999999999977</c:v>
                </c:pt>
                <c:pt idx="4541">
                  <c:v>22.70499999999977</c:v>
                </c:pt>
                <c:pt idx="4542">
                  <c:v>22.70999999999977</c:v>
                </c:pt>
                <c:pt idx="4543">
                  <c:v>22.71499999999977</c:v>
                </c:pt>
                <c:pt idx="4544">
                  <c:v>22.71999999999976</c:v>
                </c:pt>
                <c:pt idx="4545">
                  <c:v>22.72499999999976</c:v>
                </c:pt>
                <c:pt idx="4546">
                  <c:v>22.72999999999976</c:v>
                </c:pt>
                <c:pt idx="4547">
                  <c:v>22.73499999999976</c:v>
                </c:pt>
                <c:pt idx="4548">
                  <c:v>22.73999999999976</c:v>
                </c:pt>
                <c:pt idx="4549">
                  <c:v>22.74499999999976</c:v>
                </c:pt>
                <c:pt idx="4550">
                  <c:v>22.74999999999975</c:v>
                </c:pt>
                <c:pt idx="4551">
                  <c:v>22.75499999999976</c:v>
                </c:pt>
                <c:pt idx="4552">
                  <c:v>22.75999999999976</c:v>
                </c:pt>
                <c:pt idx="4553">
                  <c:v>22.76499999999975</c:v>
                </c:pt>
                <c:pt idx="4554">
                  <c:v>22.76999999999975</c:v>
                </c:pt>
                <c:pt idx="4555">
                  <c:v>22.77499999999975</c:v>
                </c:pt>
                <c:pt idx="4556">
                  <c:v>22.77999999999975</c:v>
                </c:pt>
                <c:pt idx="4557">
                  <c:v>22.78499999999975</c:v>
                </c:pt>
                <c:pt idx="4558">
                  <c:v>22.78999999999975</c:v>
                </c:pt>
                <c:pt idx="4559">
                  <c:v>22.79499999999975</c:v>
                </c:pt>
                <c:pt idx="4560">
                  <c:v>22.79999999999974</c:v>
                </c:pt>
                <c:pt idx="4561">
                  <c:v>22.80499999999975</c:v>
                </c:pt>
                <c:pt idx="4562">
                  <c:v>22.80999999999975</c:v>
                </c:pt>
                <c:pt idx="4563">
                  <c:v>22.81499999999975</c:v>
                </c:pt>
                <c:pt idx="4564">
                  <c:v>22.81999999999974</c:v>
                </c:pt>
                <c:pt idx="4565">
                  <c:v>22.82499999999974</c:v>
                </c:pt>
                <c:pt idx="4566">
                  <c:v>22.82999999999974</c:v>
                </c:pt>
                <c:pt idx="4567">
                  <c:v>22.83499999999975</c:v>
                </c:pt>
                <c:pt idx="4568">
                  <c:v>22.83999999999974</c:v>
                </c:pt>
                <c:pt idx="4569">
                  <c:v>22.84499999999974</c:v>
                </c:pt>
                <c:pt idx="4570">
                  <c:v>22.84999999999974</c:v>
                </c:pt>
                <c:pt idx="4571">
                  <c:v>22.85499999999974</c:v>
                </c:pt>
                <c:pt idx="4572">
                  <c:v>22.85999999999974</c:v>
                </c:pt>
                <c:pt idx="4573">
                  <c:v>22.86499999999974</c:v>
                </c:pt>
                <c:pt idx="4574">
                  <c:v>22.86999999999973</c:v>
                </c:pt>
                <c:pt idx="4575">
                  <c:v>22.87499999999973</c:v>
                </c:pt>
                <c:pt idx="4576">
                  <c:v>22.87999999999973</c:v>
                </c:pt>
                <c:pt idx="4577">
                  <c:v>22.88499999999973</c:v>
                </c:pt>
                <c:pt idx="4578">
                  <c:v>22.88999999999973</c:v>
                </c:pt>
                <c:pt idx="4579">
                  <c:v>22.89499999999973</c:v>
                </c:pt>
                <c:pt idx="4580">
                  <c:v>22.89999999999973</c:v>
                </c:pt>
                <c:pt idx="4581">
                  <c:v>22.90499999999973</c:v>
                </c:pt>
                <c:pt idx="4582">
                  <c:v>22.90999999999973</c:v>
                </c:pt>
                <c:pt idx="4583">
                  <c:v>22.91499999999973</c:v>
                </c:pt>
                <c:pt idx="4584">
                  <c:v>22.91999999999972</c:v>
                </c:pt>
                <c:pt idx="4585">
                  <c:v>22.92499999999972</c:v>
                </c:pt>
                <c:pt idx="4586">
                  <c:v>22.92999999999972</c:v>
                </c:pt>
                <c:pt idx="4587">
                  <c:v>22.93499999999973</c:v>
                </c:pt>
                <c:pt idx="4588">
                  <c:v>22.93999999999972</c:v>
                </c:pt>
                <c:pt idx="4589">
                  <c:v>22.94499999999972</c:v>
                </c:pt>
                <c:pt idx="4590">
                  <c:v>22.94999999999972</c:v>
                </c:pt>
                <c:pt idx="4591">
                  <c:v>22.95499999999972</c:v>
                </c:pt>
                <c:pt idx="4592">
                  <c:v>22.95999999999972</c:v>
                </c:pt>
                <c:pt idx="4593">
                  <c:v>22.96499999999972</c:v>
                </c:pt>
                <c:pt idx="4594">
                  <c:v>22.96999999999971</c:v>
                </c:pt>
                <c:pt idx="4595">
                  <c:v>22.97499999999971</c:v>
                </c:pt>
                <c:pt idx="4596">
                  <c:v>22.97999999999971</c:v>
                </c:pt>
                <c:pt idx="4597">
                  <c:v>22.98499999999971</c:v>
                </c:pt>
                <c:pt idx="4598">
                  <c:v>22.98999999999971</c:v>
                </c:pt>
                <c:pt idx="4599">
                  <c:v>22.99499999999971</c:v>
                </c:pt>
                <c:pt idx="4600">
                  <c:v>22.99999999999971</c:v>
                </c:pt>
                <c:pt idx="4601">
                  <c:v>23.00499999999971</c:v>
                </c:pt>
                <c:pt idx="4602">
                  <c:v>23.00999999999971</c:v>
                </c:pt>
                <c:pt idx="4603">
                  <c:v>23.01499999999971</c:v>
                </c:pt>
                <c:pt idx="4604">
                  <c:v>23.0199999999997</c:v>
                </c:pt>
                <c:pt idx="4605">
                  <c:v>23.0249999999997</c:v>
                </c:pt>
                <c:pt idx="4606">
                  <c:v>23.0299999999997</c:v>
                </c:pt>
                <c:pt idx="4607">
                  <c:v>23.03499999999971</c:v>
                </c:pt>
                <c:pt idx="4608">
                  <c:v>23.0399999999997</c:v>
                </c:pt>
                <c:pt idx="4609">
                  <c:v>23.0449999999997</c:v>
                </c:pt>
                <c:pt idx="4610">
                  <c:v>23.0499999999997</c:v>
                </c:pt>
                <c:pt idx="4611">
                  <c:v>23.0549999999997</c:v>
                </c:pt>
                <c:pt idx="4612">
                  <c:v>23.0599999999997</c:v>
                </c:pt>
                <c:pt idx="4613">
                  <c:v>23.0649999999997</c:v>
                </c:pt>
                <c:pt idx="4614">
                  <c:v>23.06999999999969</c:v>
                </c:pt>
                <c:pt idx="4615">
                  <c:v>23.0749999999997</c:v>
                </c:pt>
                <c:pt idx="4616">
                  <c:v>23.07999999999969</c:v>
                </c:pt>
                <c:pt idx="4617">
                  <c:v>23.08499999999969</c:v>
                </c:pt>
                <c:pt idx="4618">
                  <c:v>23.08999999999969</c:v>
                </c:pt>
                <c:pt idx="4619">
                  <c:v>23.09499999999969</c:v>
                </c:pt>
                <c:pt idx="4620">
                  <c:v>23.09999999999969</c:v>
                </c:pt>
                <c:pt idx="4621">
                  <c:v>23.1049999999997</c:v>
                </c:pt>
                <c:pt idx="4622">
                  <c:v>23.1099999999997</c:v>
                </c:pt>
                <c:pt idx="4623">
                  <c:v>23.1149999999997</c:v>
                </c:pt>
                <c:pt idx="4624">
                  <c:v>23.1199999999997</c:v>
                </c:pt>
                <c:pt idx="4625">
                  <c:v>23.1249999999997</c:v>
                </c:pt>
                <c:pt idx="4626">
                  <c:v>23.12999999999969</c:v>
                </c:pt>
                <c:pt idx="4627">
                  <c:v>23.1349999999997</c:v>
                </c:pt>
                <c:pt idx="4628">
                  <c:v>23.13999999999968</c:v>
                </c:pt>
                <c:pt idx="4629">
                  <c:v>23.14499999999968</c:v>
                </c:pt>
                <c:pt idx="4630">
                  <c:v>23.14999999999968</c:v>
                </c:pt>
                <c:pt idx="4631">
                  <c:v>23.15499999999968</c:v>
                </c:pt>
                <c:pt idx="4632">
                  <c:v>23.15999999999968</c:v>
                </c:pt>
                <c:pt idx="4633">
                  <c:v>23.16499999999968</c:v>
                </c:pt>
                <c:pt idx="4634">
                  <c:v>23.16999999999967</c:v>
                </c:pt>
                <c:pt idx="4635">
                  <c:v>23.17499999999968</c:v>
                </c:pt>
                <c:pt idx="4636">
                  <c:v>23.17999999999968</c:v>
                </c:pt>
                <c:pt idx="4637">
                  <c:v>23.18499999999968</c:v>
                </c:pt>
                <c:pt idx="4638">
                  <c:v>23.18999999999967</c:v>
                </c:pt>
                <c:pt idx="4639">
                  <c:v>23.19499999999967</c:v>
                </c:pt>
                <c:pt idx="4640">
                  <c:v>23.19999999999967</c:v>
                </c:pt>
                <c:pt idx="4641">
                  <c:v>23.20499999999967</c:v>
                </c:pt>
                <c:pt idx="4642">
                  <c:v>23.20999999999967</c:v>
                </c:pt>
                <c:pt idx="4643">
                  <c:v>23.21499999999967</c:v>
                </c:pt>
                <c:pt idx="4644">
                  <c:v>23.21999999999966</c:v>
                </c:pt>
                <c:pt idx="4645">
                  <c:v>23.22499999999966</c:v>
                </c:pt>
                <c:pt idx="4646">
                  <c:v>23.22999999999966</c:v>
                </c:pt>
                <c:pt idx="4647">
                  <c:v>23.23499999999967</c:v>
                </c:pt>
                <c:pt idx="4648">
                  <c:v>23.23999999999966</c:v>
                </c:pt>
                <c:pt idx="4649">
                  <c:v>23.24499999999966</c:v>
                </c:pt>
                <c:pt idx="4650">
                  <c:v>23.24999999999966</c:v>
                </c:pt>
                <c:pt idx="4651">
                  <c:v>23.25499999999966</c:v>
                </c:pt>
                <c:pt idx="4652">
                  <c:v>23.25999999999966</c:v>
                </c:pt>
                <c:pt idx="4653">
                  <c:v>23.26499999999966</c:v>
                </c:pt>
                <c:pt idx="4654">
                  <c:v>23.26999999999965</c:v>
                </c:pt>
                <c:pt idx="4655">
                  <c:v>23.27499999999965</c:v>
                </c:pt>
                <c:pt idx="4656">
                  <c:v>23.27999999999965</c:v>
                </c:pt>
                <c:pt idx="4657">
                  <c:v>23.28499999999965</c:v>
                </c:pt>
                <c:pt idx="4658">
                  <c:v>23.28999999999965</c:v>
                </c:pt>
                <c:pt idx="4659">
                  <c:v>23.29499999999965</c:v>
                </c:pt>
                <c:pt idx="4660">
                  <c:v>23.29999999999965</c:v>
                </c:pt>
                <c:pt idx="4661">
                  <c:v>23.30499999999965</c:v>
                </c:pt>
                <c:pt idx="4662">
                  <c:v>23.30999999999965</c:v>
                </c:pt>
                <c:pt idx="4663">
                  <c:v>23.31499999999965</c:v>
                </c:pt>
                <c:pt idx="4664">
                  <c:v>23.31999999999964</c:v>
                </c:pt>
                <c:pt idx="4665">
                  <c:v>23.32499999999964</c:v>
                </c:pt>
                <c:pt idx="4666">
                  <c:v>23.32999999999964</c:v>
                </c:pt>
                <c:pt idx="4667">
                  <c:v>23.33499999999965</c:v>
                </c:pt>
                <c:pt idx="4668">
                  <c:v>23.33999999999964</c:v>
                </c:pt>
                <c:pt idx="4669">
                  <c:v>23.34499999999964</c:v>
                </c:pt>
                <c:pt idx="4670">
                  <c:v>23.34999999999964</c:v>
                </c:pt>
                <c:pt idx="4671">
                  <c:v>23.35499999999964</c:v>
                </c:pt>
                <c:pt idx="4672">
                  <c:v>23.35999999999964</c:v>
                </c:pt>
                <c:pt idx="4673">
                  <c:v>23.36499999999964</c:v>
                </c:pt>
                <c:pt idx="4674">
                  <c:v>23.36999999999963</c:v>
                </c:pt>
                <c:pt idx="4675">
                  <c:v>23.37499999999963</c:v>
                </c:pt>
                <c:pt idx="4676">
                  <c:v>23.37999999999963</c:v>
                </c:pt>
                <c:pt idx="4677">
                  <c:v>23.38499999999963</c:v>
                </c:pt>
                <c:pt idx="4678">
                  <c:v>23.38999999999963</c:v>
                </c:pt>
                <c:pt idx="4679">
                  <c:v>23.39499999999963</c:v>
                </c:pt>
                <c:pt idx="4680">
                  <c:v>23.39999999999963</c:v>
                </c:pt>
                <c:pt idx="4681">
                  <c:v>23.40499999999963</c:v>
                </c:pt>
                <c:pt idx="4682">
                  <c:v>23.40999999999963</c:v>
                </c:pt>
                <c:pt idx="4683">
                  <c:v>23.41499999999963</c:v>
                </c:pt>
                <c:pt idx="4684">
                  <c:v>23.41999999999963</c:v>
                </c:pt>
                <c:pt idx="4685">
                  <c:v>23.42499999999962</c:v>
                </c:pt>
                <c:pt idx="4686">
                  <c:v>23.42999999999962</c:v>
                </c:pt>
                <c:pt idx="4687">
                  <c:v>23.43499999999963</c:v>
                </c:pt>
                <c:pt idx="4688">
                  <c:v>23.43999999999962</c:v>
                </c:pt>
                <c:pt idx="4689">
                  <c:v>23.44499999999962</c:v>
                </c:pt>
                <c:pt idx="4690">
                  <c:v>23.44999999999962</c:v>
                </c:pt>
                <c:pt idx="4691">
                  <c:v>23.45499999999962</c:v>
                </c:pt>
                <c:pt idx="4692">
                  <c:v>23.45999999999962</c:v>
                </c:pt>
                <c:pt idx="4693">
                  <c:v>23.46499999999962</c:v>
                </c:pt>
                <c:pt idx="4694">
                  <c:v>23.46999999999961</c:v>
                </c:pt>
                <c:pt idx="4695">
                  <c:v>23.47499999999961</c:v>
                </c:pt>
                <c:pt idx="4696">
                  <c:v>23.47999999999961</c:v>
                </c:pt>
                <c:pt idx="4697">
                  <c:v>23.48499999999961</c:v>
                </c:pt>
                <c:pt idx="4698">
                  <c:v>23.48999999999961</c:v>
                </c:pt>
                <c:pt idx="4699">
                  <c:v>23.49499999999961</c:v>
                </c:pt>
                <c:pt idx="4700">
                  <c:v>23.49999999999961</c:v>
                </c:pt>
                <c:pt idx="4701">
                  <c:v>23.50499999999961</c:v>
                </c:pt>
                <c:pt idx="4702">
                  <c:v>23.50999999999961</c:v>
                </c:pt>
                <c:pt idx="4703">
                  <c:v>23.51499999999961</c:v>
                </c:pt>
                <c:pt idx="4704">
                  <c:v>23.51999999999961</c:v>
                </c:pt>
                <c:pt idx="4705">
                  <c:v>23.5249999999996</c:v>
                </c:pt>
                <c:pt idx="4706">
                  <c:v>23.5299999999996</c:v>
                </c:pt>
                <c:pt idx="4707">
                  <c:v>23.53499999999961</c:v>
                </c:pt>
                <c:pt idx="4708">
                  <c:v>23.5399999999996</c:v>
                </c:pt>
                <c:pt idx="4709">
                  <c:v>23.5449999999996</c:v>
                </c:pt>
                <c:pt idx="4710">
                  <c:v>23.5499999999996</c:v>
                </c:pt>
                <c:pt idx="4711">
                  <c:v>23.5549999999996</c:v>
                </c:pt>
                <c:pt idx="4712">
                  <c:v>23.5599999999996</c:v>
                </c:pt>
                <c:pt idx="4713">
                  <c:v>23.5649999999996</c:v>
                </c:pt>
                <c:pt idx="4714">
                  <c:v>23.56999999999959</c:v>
                </c:pt>
                <c:pt idx="4715">
                  <c:v>23.5749999999996</c:v>
                </c:pt>
                <c:pt idx="4716">
                  <c:v>23.57999999999959</c:v>
                </c:pt>
                <c:pt idx="4717">
                  <c:v>23.58499999999959</c:v>
                </c:pt>
                <c:pt idx="4718">
                  <c:v>23.58999999999959</c:v>
                </c:pt>
                <c:pt idx="4719">
                  <c:v>23.5949999999996</c:v>
                </c:pt>
                <c:pt idx="4720">
                  <c:v>23.59999999999959</c:v>
                </c:pt>
                <c:pt idx="4721">
                  <c:v>23.6049999999996</c:v>
                </c:pt>
                <c:pt idx="4722">
                  <c:v>23.6099999999996</c:v>
                </c:pt>
                <c:pt idx="4723">
                  <c:v>23.6149999999996</c:v>
                </c:pt>
                <c:pt idx="4724">
                  <c:v>23.6199999999996</c:v>
                </c:pt>
                <c:pt idx="4725">
                  <c:v>23.6249999999996</c:v>
                </c:pt>
                <c:pt idx="4726">
                  <c:v>23.6299999999996</c:v>
                </c:pt>
                <c:pt idx="4727">
                  <c:v>23.6349999999996</c:v>
                </c:pt>
                <c:pt idx="4728">
                  <c:v>23.63999999999958</c:v>
                </c:pt>
                <c:pt idx="4729">
                  <c:v>23.64499999999958</c:v>
                </c:pt>
                <c:pt idx="4730">
                  <c:v>23.64999999999958</c:v>
                </c:pt>
                <c:pt idx="4731">
                  <c:v>23.65499999999958</c:v>
                </c:pt>
                <c:pt idx="4732">
                  <c:v>23.65999999999958</c:v>
                </c:pt>
                <c:pt idx="4733">
                  <c:v>23.66499999999958</c:v>
                </c:pt>
                <c:pt idx="4734">
                  <c:v>23.66999999999958</c:v>
                </c:pt>
                <c:pt idx="4735">
                  <c:v>23.67499999999958</c:v>
                </c:pt>
                <c:pt idx="4736">
                  <c:v>23.67999999999958</c:v>
                </c:pt>
                <c:pt idx="4737">
                  <c:v>23.68499999999958</c:v>
                </c:pt>
                <c:pt idx="4738">
                  <c:v>23.68999999999957</c:v>
                </c:pt>
                <c:pt idx="4739">
                  <c:v>23.69499999999957</c:v>
                </c:pt>
                <c:pt idx="4740">
                  <c:v>23.69999999999957</c:v>
                </c:pt>
                <c:pt idx="4741">
                  <c:v>23.70499999999957</c:v>
                </c:pt>
                <c:pt idx="4742">
                  <c:v>23.70999999999957</c:v>
                </c:pt>
                <c:pt idx="4743">
                  <c:v>23.71499999999957</c:v>
                </c:pt>
                <c:pt idx="4744">
                  <c:v>23.71999999999957</c:v>
                </c:pt>
                <c:pt idx="4745">
                  <c:v>23.72499999999956</c:v>
                </c:pt>
                <c:pt idx="4746">
                  <c:v>23.72999999999956</c:v>
                </c:pt>
                <c:pt idx="4747">
                  <c:v>23.73499999999957</c:v>
                </c:pt>
                <c:pt idx="4748">
                  <c:v>23.73999999999956</c:v>
                </c:pt>
                <c:pt idx="4749">
                  <c:v>23.74499999999956</c:v>
                </c:pt>
                <c:pt idx="4750">
                  <c:v>23.74999999999956</c:v>
                </c:pt>
                <c:pt idx="4751">
                  <c:v>23.75499999999956</c:v>
                </c:pt>
                <c:pt idx="4752">
                  <c:v>23.75999999999956</c:v>
                </c:pt>
                <c:pt idx="4753">
                  <c:v>23.76499999999956</c:v>
                </c:pt>
                <c:pt idx="4754">
                  <c:v>23.76999999999955</c:v>
                </c:pt>
                <c:pt idx="4755">
                  <c:v>23.77499999999955</c:v>
                </c:pt>
                <c:pt idx="4756">
                  <c:v>23.77999999999955</c:v>
                </c:pt>
                <c:pt idx="4757">
                  <c:v>23.78499999999955</c:v>
                </c:pt>
                <c:pt idx="4758">
                  <c:v>23.78999999999955</c:v>
                </c:pt>
                <c:pt idx="4759">
                  <c:v>23.79499999999955</c:v>
                </c:pt>
                <c:pt idx="4760">
                  <c:v>23.79999999999955</c:v>
                </c:pt>
                <c:pt idx="4761">
                  <c:v>23.80499999999955</c:v>
                </c:pt>
                <c:pt idx="4762">
                  <c:v>23.80999999999955</c:v>
                </c:pt>
                <c:pt idx="4763">
                  <c:v>23.81499999999955</c:v>
                </c:pt>
                <c:pt idx="4764">
                  <c:v>23.81999999999955</c:v>
                </c:pt>
                <c:pt idx="4765">
                  <c:v>23.82499999999954</c:v>
                </c:pt>
                <c:pt idx="4766">
                  <c:v>23.82999999999954</c:v>
                </c:pt>
                <c:pt idx="4767">
                  <c:v>23.83499999999955</c:v>
                </c:pt>
                <c:pt idx="4768">
                  <c:v>23.83999999999955</c:v>
                </c:pt>
                <c:pt idx="4769">
                  <c:v>23.84499999999954</c:v>
                </c:pt>
                <c:pt idx="4770">
                  <c:v>23.84999999999954</c:v>
                </c:pt>
                <c:pt idx="4771">
                  <c:v>23.85499999999954</c:v>
                </c:pt>
                <c:pt idx="4772">
                  <c:v>23.85999999999954</c:v>
                </c:pt>
                <c:pt idx="4773">
                  <c:v>23.86499999999954</c:v>
                </c:pt>
                <c:pt idx="4774">
                  <c:v>23.86999999999954</c:v>
                </c:pt>
                <c:pt idx="4775">
                  <c:v>23.87499999999953</c:v>
                </c:pt>
                <c:pt idx="4776">
                  <c:v>23.87999999999953</c:v>
                </c:pt>
                <c:pt idx="4777">
                  <c:v>23.88499999999953</c:v>
                </c:pt>
                <c:pt idx="4778">
                  <c:v>23.88999999999953</c:v>
                </c:pt>
                <c:pt idx="4779">
                  <c:v>23.89499999999953</c:v>
                </c:pt>
                <c:pt idx="4780">
                  <c:v>23.89999999999953</c:v>
                </c:pt>
                <c:pt idx="4781">
                  <c:v>23.90499999999953</c:v>
                </c:pt>
                <c:pt idx="4782">
                  <c:v>23.90999999999953</c:v>
                </c:pt>
                <c:pt idx="4783">
                  <c:v>23.91499999999953</c:v>
                </c:pt>
                <c:pt idx="4784">
                  <c:v>23.91999999999953</c:v>
                </c:pt>
                <c:pt idx="4785">
                  <c:v>23.92499999999952</c:v>
                </c:pt>
                <c:pt idx="4786">
                  <c:v>23.92999999999952</c:v>
                </c:pt>
                <c:pt idx="4787">
                  <c:v>23.93499999999953</c:v>
                </c:pt>
                <c:pt idx="4788">
                  <c:v>23.93999999999953</c:v>
                </c:pt>
                <c:pt idx="4789">
                  <c:v>23.94499999999952</c:v>
                </c:pt>
                <c:pt idx="4790">
                  <c:v>23.94999999999952</c:v>
                </c:pt>
                <c:pt idx="4791">
                  <c:v>23.95499999999952</c:v>
                </c:pt>
                <c:pt idx="4792">
                  <c:v>23.95999999999952</c:v>
                </c:pt>
                <c:pt idx="4793">
                  <c:v>23.96499999999952</c:v>
                </c:pt>
                <c:pt idx="4794">
                  <c:v>23.96999999999952</c:v>
                </c:pt>
                <c:pt idx="4795">
                  <c:v>23.97499999999951</c:v>
                </c:pt>
                <c:pt idx="4796">
                  <c:v>23.97999999999951</c:v>
                </c:pt>
                <c:pt idx="4797">
                  <c:v>23.98499999999951</c:v>
                </c:pt>
                <c:pt idx="4798">
                  <c:v>23.98999999999951</c:v>
                </c:pt>
                <c:pt idx="4799">
                  <c:v>23.99499999999951</c:v>
                </c:pt>
                <c:pt idx="4800">
                  <c:v>23.99999999999951</c:v>
                </c:pt>
                <c:pt idx="4801">
                  <c:v>24.00499999999951</c:v>
                </c:pt>
                <c:pt idx="4802">
                  <c:v>24.00999999999951</c:v>
                </c:pt>
                <c:pt idx="4803">
                  <c:v>24.01499999999951</c:v>
                </c:pt>
                <c:pt idx="4804">
                  <c:v>24.01999999999951</c:v>
                </c:pt>
                <c:pt idx="4805">
                  <c:v>24.0249999999995</c:v>
                </c:pt>
                <c:pt idx="4806">
                  <c:v>24.0299999999995</c:v>
                </c:pt>
                <c:pt idx="4807">
                  <c:v>24.03499999999951</c:v>
                </c:pt>
                <c:pt idx="4808">
                  <c:v>24.03999999999951</c:v>
                </c:pt>
                <c:pt idx="4809">
                  <c:v>24.0449999999995</c:v>
                </c:pt>
                <c:pt idx="4810">
                  <c:v>24.0499999999995</c:v>
                </c:pt>
                <c:pt idx="4811">
                  <c:v>24.0549999999995</c:v>
                </c:pt>
                <c:pt idx="4812">
                  <c:v>24.0599999999995</c:v>
                </c:pt>
                <c:pt idx="4813">
                  <c:v>24.0649999999995</c:v>
                </c:pt>
                <c:pt idx="4814">
                  <c:v>24.0699999999995</c:v>
                </c:pt>
                <c:pt idx="4815">
                  <c:v>24.0749999999995</c:v>
                </c:pt>
                <c:pt idx="4816">
                  <c:v>24.0799999999995</c:v>
                </c:pt>
                <c:pt idx="4817">
                  <c:v>24.08499999999949</c:v>
                </c:pt>
                <c:pt idx="4818">
                  <c:v>24.08999999999949</c:v>
                </c:pt>
                <c:pt idx="4819">
                  <c:v>24.0949999999995</c:v>
                </c:pt>
                <c:pt idx="4820">
                  <c:v>24.09999999999949</c:v>
                </c:pt>
                <c:pt idx="4821">
                  <c:v>24.1049999999995</c:v>
                </c:pt>
                <c:pt idx="4822">
                  <c:v>24.1099999999995</c:v>
                </c:pt>
                <c:pt idx="4823">
                  <c:v>24.1149999999995</c:v>
                </c:pt>
                <c:pt idx="4824">
                  <c:v>24.1199999999995</c:v>
                </c:pt>
                <c:pt idx="4825">
                  <c:v>24.1249999999995</c:v>
                </c:pt>
                <c:pt idx="4826">
                  <c:v>24.1299999999995</c:v>
                </c:pt>
                <c:pt idx="4827">
                  <c:v>24.1349999999995</c:v>
                </c:pt>
                <c:pt idx="4828">
                  <c:v>24.1399999999995</c:v>
                </c:pt>
                <c:pt idx="4829">
                  <c:v>24.14499999999948</c:v>
                </c:pt>
                <c:pt idx="4830">
                  <c:v>24.14999999999948</c:v>
                </c:pt>
                <c:pt idx="4831">
                  <c:v>24.15499999999948</c:v>
                </c:pt>
                <c:pt idx="4832">
                  <c:v>24.15999999999948</c:v>
                </c:pt>
                <c:pt idx="4833">
                  <c:v>24.16499999999948</c:v>
                </c:pt>
                <c:pt idx="4834">
                  <c:v>24.16999999999948</c:v>
                </c:pt>
                <c:pt idx="4835">
                  <c:v>24.17499999999948</c:v>
                </c:pt>
                <c:pt idx="4836">
                  <c:v>24.17999999999948</c:v>
                </c:pt>
                <c:pt idx="4837">
                  <c:v>24.18499999999948</c:v>
                </c:pt>
                <c:pt idx="4838">
                  <c:v>24.18999999999948</c:v>
                </c:pt>
                <c:pt idx="4839">
                  <c:v>24.19499999999947</c:v>
                </c:pt>
                <c:pt idx="4840">
                  <c:v>24.19999999999947</c:v>
                </c:pt>
                <c:pt idx="4841">
                  <c:v>24.20499999999947</c:v>
                </c:pt>
                <c:pt idx="4842">
                  <c:v>24.20999999999947</c:v>
                </c:pt>
                <c:pt idx="4843">
                  <c:v>24.21499999999947</c:v>
                </c:pt>
                <c:pt idx="4844">
                  <c:v>24.21999999999947</c:v>
                </c:pt>
                <c:pt idx="4845">
                  <c:v>24.22499999999946</c:v>
                </c:pt>
                <c:pt idx="4846">
                  <c:v>24.22999999999946</c:v>
                </c:pt>
                <c:pt idx="4847">
                  <c:v>24.23499999999947</c:v>
                </c:pt>
                <c:pt idx="4848">
                  <c:v>24.23999999999947</c:v>
                </c:pt>
                <c:pt idx="4849">
                  <c:v>24.24499999999946</c:v>
                </c:pt>
                <c:pt idx="4850">
                  <c:v>24.24999999999946</c:v>
                </c:pt>
                <c:pt idx="4851">
                  <c:v>24.25499999999946</c:v>
                </c:pt>
                <c:pt idx="4852">
                  <c:v>24.25999999999946</c:v>
                </c:pt>
                <c:pt idx="4853">
                  <c:v>24.26499999999946</c:v>
                </c:pt>
                <c:pt idx="4854">
                  <c:v>24.26999999999946</c:v>
                </c:pt>
                <c:pt idx="4855">
                  <c:v>24.27499999999945</c:v>
                </c:pt>
                <c:pt idx="4856">
                  <c:v>24.27999999999945</c:v>
                </c:pt>
                <c:pt idx="4857">
                  <c:v>24.28499999999945</c:v>
                </c:pt>
                <c:pt idx="4858">
                  <c:v>24.28999999999945</c:v>
                </c:pt>
                <c:pt idx="4859">
                  <c:v>24.29499999999945</c:v>
                </c:pt>
                <c:pt idx="4860">
                  <c:v>24.29999999999945</c:v>
                </c:pt>
                <c:pt idx="4861">
                  <c:v>24.30499999999945</c:v>
                </c:pt>
                <c:pt idx="4862">
                  <c:v>24.30999999999945</c:v>
                </c:pt>
                <c:pt idx="4863">
                  <c:v>24.31499999999945</c:v>
                </c:pt>
                <c:pt idx="4864">
                  <c:v>24.31999999999945</c:v>
                </c:pt>
                <c:pt idx="4865">
                  <c:v>24.32499999999945</c:v>
                </c:pt>
                <c:pt idx="4866">
                  <c:v>24.32999999999944</c:v>
                </c:pt>
                <c:pt idx="4867">
                  <c:v>24.33499999999945</c:v>
                </c:pt>
                <c:pt idx="4868">
                  <c:v>24.33999999999945</c:v>
                </c:pt>
                <c:pt idx="4869">
                  <c:v>24.34499999999944</c:v>
                </c:pt>
                <c:pt idx="4870">
                  <c:v>24.34999999999944</c:v>
                </c:pt>
                <c:pt idx="4871">
                  <c:v>24.35499999999944</c:v>
                </c:pt>
                <c:pt idx="4872">
                  <c:v>24.35999999999944</c:v>
                </c:pt>
                <c:pt idx="4873">
                  <c:v>24.36499999999944</c:v>
                </c:pt>
                <c:pt idx="4874">
                  <c:v>24.36999999999944</c:v>
                </c:pt>
                <c:pt idx="4875">
                  <c:v>24.37499999999944</c:v>
                </c:pt>
                <c:pt idx="4876">
                  <c:v>24.37999999999943</c:v>
                </c:pt>
                <c:pt idx="4877">
                  <c:v>24.38499999999943</c:v>
                </c:pt>
                <c:pt idx="4878">
                  <c:v>24.38999999999943</c:v>
                </c:pt>
                <c:pt idx="4879">
                  <c:v>24.39499999999943</c:v>
                </c:pt>
                <c:pt idx="4880">
                  <c:v>24.39999999999943</c:v>
                </c:pt>
                <c:pt idx="4881">
                  <c:v>24.40499999999943</c:v>
                </c:pt>
                <c:pt idx="4882">
                  <c:v>24.40999999999943</c:v>
                </c:pt>
                <c:pt idx="4883">
                  <c:v>24.41499999999943</c:v>
                </c:pt>
                <c:pt idx="4884">
                  <c:v>24.41999999999943</c:v>
                </c:pt>
                <c:pt idx="4885">
                  <c:v>24.42499999999943</c:v>
                </c:pt>
                <c:pt idx="4886">
                  <c:v>24.42999999999942</c:v>
                </c:pt>
                <c:pt idx="4887">
                  <c:v>24.43499999999943</c:v>
                </c:pt>
                <c:pt idx="4888">
                  <c:v>24.43999999999943</c:v>
                </c:pt>
                <c:pt idx="4889">
                  <c:v>24.44499999999942</c:v>
                </c:pt>
                <c:pt idx="4890">
                  <c:v>24.44999999999942</c:v>
                </c:pt>
                <c:pt idx="4891">
                  <c:v>24.45499999999942</c:v>
                </c:pt>
                <c:pt idx="4892">
                  <c:v>24.45999999999942</c:v>
                </c:pt>
                <c:pt idx="4893">
                  <c:v>24.46499999999942</c:v>
                </c:pt>
                <c:pt idx="4894">
                  <c:v>24.46999999999942</c:v>
                </c:pt>
                <c:pt idx="4895">
                  <c:v>24.47499999999942</c:v>
                </c:pt>
                <c:pt idx="4896">
                  <c:v>24.47999999999941</c:v>
                </c:pt>
                <c:pt idx="4897">
                  <c:v>24.48499999999941</c:v>
                </c:pt>
                <c:pt idx="4898">
                  <c:v>24.48999999999941</c:v>
                </c:pt>
                <c:pt idx="4899">
                  <c:v>24.49499999999941</c:v>
                </c:pt>
                <c:pt idx="4900">
                  <c:v>24.49999999999941</c:v>
                </c:pt>
                <c:pt idx="4901">
                  <c:v>24.50499999999941</c:v>
                </c:pt>
                <c:pt idx="4902">
                  <c:v>24.50999999999941</c:v>
                </c:pt>
                <c:pt idx="4903">
                  <c:v>24.51499999999941</c:v>
                </c:pt>
                <c:pt idx="4904">
                  <c:v>24.51999999999941</c:v>
                </c:pt>
                <c:pt idx="4905">
                  <c:v>24.52499999999941</c:v>
                </c:pt>
                <c:pt idx="4906">
                  <c:v>24.5299999999994</c:v>
                </c:pt>
                <c:pt idx="4907">
                  <c:v>24.53499999999941</c:v>
                </c:pt>
                <c:pt idx="4908">
                  <c:v>24.53999999999941</c:v>
                </c:pt>
                <c:pt idx="4909">
                  <c:v>24.5449999999994</c:v>
                </c:pt>
                <c:pt idx="4910">
                  <c:v>24.5499999999994</c:v>
                </c:pt>
                <c:pt idx="4911">
                  <c:v>24.5549999999994</c:v>
                </c:pt>
                <c:pt idx="4912">
                  <c:v>24.55999999999939</c:v>
                </c:pt>
                <c:pt idx="4913">
                  <c:v>24.56499999999939</c:v>
                </c:pt>
                <c:pt idx="4914">
                  <c:v>24.56999999999939</c:v>
                </c:pt>
                <c:pt idx="4915">
                  <c:v>24.57499999999939</c:v>
                </c:pt>
                <c:pt idx="4916">
                  <c:v>24.57999999999939</c:v>
                </c:pt>
                <c:pt idx="4917">
                  <c:v>24.58499999999939</c:v>
                </c:pt>
                <c:pt idx="4918">
                  <c:v>24.58999999999939</c:v>
                </c:pt>
                <c:pt idx="4919">
                  <c:v>24.59499999999939</c:v>
                </c:pt>
                <c:pt idx="4920">
                  <c:v>24.59999999999939</c:v>
                </c:pt>
                <c:pt idx="4921">
                  <c:v>24.60499999999939</c:v>
                </c:pt>
                <c:pt idx="4922">
                  <c:v>24.60999999999939</c:v>
                </c:pt>
                <c:pt idx="4923">
                  <c:v>24.6149999999994</c:v>
                </c:pt>
                <c:pt idx="4924">
                  <c:v>24.61999999999939</c:v>
                </c:pt>
                <c:pt idx="4925">
                  <c:v>24.62499999999939</c:v>
                </c:pt>
                <c:pt idx="4926">
                  <c:v>24.62999999999938</c:v>
                </c:pt>
                <c:pt idx="4927">
                  <c:v>24.6349999999994</c:v>
                </c:pt>
                <c:pt idx="4928">
                  <c:v>24.63999999999939</c:v>
                </c:pt>
                <c:pt idx="4929">
                  <c:v>24.64499999999938</c:v>
                </c:pt>
                <c:pt idx="4930">
                  <c:v>24.64999999999938</c:v>
                </c:pt>
                <c:pt idx="4931">
                  <c:v>24.65499999999938</c:v>
                </c:pt>
                <c:pt idx="4932">
                  <c:v>24.65999999999938</c:v>
                </c:pt>
                <c:pt idx="4933">
                  <c:v>24.66499999999938</c:v>
                </c:pt>
                <c:pt idx="4934">
                  <c:v>24.66999999999938</c:v>
                </c:pt>
                <c:pt idx="4935">
                  <c:v>24.67499999999938</c:v>
                </c:pt>
                <c:pt idx="4936">
                  <c:v>24.67999999999937</c:v>
                </c:pt>
                <c:pt idx="4937">
                  <c:v>24.68499999999937</c:v>
                </c:pt>
                <c:pt idx="4938">
                  <c:v>24.68999999999937</c:v>
                </c:pt>
                <c:pt idx="4939">
                  <c:v>24.69499999999937</c:v>
                </c:pt>
                <c:pt idx="4940">
                  <c:v>24.69999999999937</c:v>
                </c:pt>
                <c:pt idx="4941">
                  <c:v>24.70499999999937</c:v>
                </c:pt>
                <c:pt idx="4942">
                  <c:v>24.70999999999936</c:v>
                </c:pt>
                <c:pt idx="4943">
                  <c:v>24.71499999999937</c:v>
                </c:pt>
                <c:pt idx="4944">
                  <c:v>24.71999999999937</c:v>
                </c:pt>
                <c:pt idx="4945">
                  <c:v>24.72499999999936</c:v>
                </c:pt>
                <c:pt idx="4946">
                  <c:v>24.72999999999936</c:v>
                </c:pt>
                <c:pt idx="4947">
                  <c:v>24.73499999999936</c:v>
                </c:pt>
                <c:pt idx="4948">
                  <c:v>24.73999999999936</c:v>
                </c:pt>
                <c:pt idx="4949">
                  <c:v>24.74499999999936</c:v>
                </c:pt>
                <c:pt idx="4950">
                  <c:v>24.74999999999936</c:v>
                </c:pt>
                <c:pt idx="4951">
                  <c:v>24.75499999999936</c:v>
                </c:pt>
                <c:pt idx="4952">
                  <c:v>24.75999999999936</c:v>
                </c:pt>
                <c:pt idx="4953">
                  <c:v>24.76499999999935</c:v>
                </c:pt>
                <c:pt idx="4954">
                  <c:v>24.76999999999935</c:v>
                </c:pt>
                <c:pt idx="4955">
                  <c:v>24.77499999999936</c:v>
                </c:pt>
                <c:pt idx="4956">
                  <c:v>24.77999999999935</c:v>
                </c:pt>
                <c:pt idx="4957">
                  <c:v>24.78499999999935</c:v>
                </c:pt>
                <c:pt idx="4958">
                  <c:v>24.78999999999935</c:v>
                </c:pt>
                <c:pt idx="4959">
                  <c:v>24.79499999999935</c:v>
                </c:pt>
                <c:pt idx="4960">
                  <c:v>24.79999999999935</c:v>
                </c:pt>
                <c:pt idx="4961">
                  <c:v>24.80499999999935</c:v>
                </c:pt>
                <c:pt idx="4962">
                  <c:v>24.80999999999935</c:v>
                </c:pt>
                <c:pt idx="4963">
                  <c:v>24.81499999999935</c:v>
                </c:pt>
                <c:pt idx="4964">
                  <c:v>24.81999999999935</c:v>
                </c:pt>
                <c:pt idx="4965">
                  <c:v>24.82499999999935</c:v>
                </c:pt>
                <c:pt idx="4966">
                  <c:v>24.82999999999934</c:v>
                </c:pt>
                <c:pt idx="4967">
                  <c:v>24.83499999999934</c:v>
                </c:pt>
                <c:pt idx="4968">
                  <c:v>24.83999999999934</c:v>
                </c:pt>
                <c:pt idx="4969">
                  <c:v>24.84499999999934</c:v>
                </c:pt>
                <c:pt idx="4970">
                  <c:v>24.84999999999934</c:v>
                </c:pt>
                <c:pt idx="4971">
                  <c:v>24.85499999999934</c:v>
                </c:pt>
                <c:pt idx="4972">
                  <c:v>24.85999999999934</c:v>
                </c:pt>
                <c:pt idx="4973">
                  <c:v>24.86499999999933</c:v>
                </c:pt>
                <c:pt idx="4974">
                  <c:v>24.86999999999933</c:v>
                </c:pt>
                <c:pt idx="4975">
                  <c:v>24.87499999999934</c:v>
                </c:pt>
                <c:pt idx="4976">
                  <c:v>24.87999999999933</c:v>
                </c:pt>
                <c:pt idx="4977">
                  <c:v>24.88499999999933</c:v>
                </c:pt>
                <c:pt idx="4978">
                  <c:v>24.88999999999933</c:v>
                </c:pt>
                <c:pt idx="4979">
                  <c:v>24.89499999999933</c:v>
                </c:pt>
                <c:pt idx="4980">
                  <c:v>24.89999999999933</c:v>
                </c:pt>
                <c:pt idx="4981">
                  <c:v>24.90499999999933</c:v>
                </c:pt>
                <c:pt idx="4982">
                  <c:v>24.90999999999933</c:v>
                </c:pt>
                <c:pt idx="4983">
                  <c:v>24.91499999999933</c:v>
                </c:pt>
                <c:pt idx="4984">
                  <c:v>24.91999999999933</c:v>
                </c:pt>
                <c:pt idx="4985">
                  <c:v>24.92499999999933</c:v>
                </c:pt>
                <c:pt idx="4986">
                  <c:v>24.92999999999932</c:v>
                </c:pt>
                <c:pt idx="4987">
                  <c:v>24.93499999999932</c:v>
                </c:pt>
                <c:pt idx="4988">
                  <c:v>24.93999999999932</c:v>
                </c:pt>
                <c:pt idx="4989">
                  <c:v>24.94499999999932</c:v>
                </c:pt>
                <c:pt idx="4990">
                  <c:v>24.94999999999932</c:v>
                </c:pt>
                <c:pt idx="4991">
                  <c:v>24.95499999999932</c:v>
                </c:pt>
                <c:pt idx="4992">
                  <c:v>24.95999999999932</c:v>
                </c:pt>
                <c:pt idx="4993">
                  <c:v>24.96499999999931</c:v>
                </c:pt>
                <c:pt idx="4994">
                  <c:v>24.96999999999931</c:v>
                </c:pt>
                <c:pt idx="4995">
                  <c:v>24.97499999999932</c:v>
                </c:pt>
                <c:pt idx="4996">
                  <c:v>24.97999999999931</c:v>
                </c:pt>
                <c:pt idx="4997">
                  <c:v>24.98499999999931</c:v>
                </c:pt>
                <c:pt idx="4998">
                  <c:v>24.98999999999931</c:v>
                </c:pt>
                <c:pt idx="4999">
                  <c:v>24.99499999999931</c:v>
                </c:pt>
                <c:pt idx="5000">
                  <c:v>24.99999999999931</c:v>
                </c:pt>
                <c:pt idx="5001">
                  <c:v>25.00499999999931</c:v>
                </c:pt>
                <c:pt idx="5002">
                  <c:v>25.00999999999931</c:v>
                </c:pt>
                <c:pt idx="5003">
                  <c:v>25.01499999999931</c:v>
                </c:pt>
                <c:pt idx="5004">
                  <c:v>25.01999999999931</c:v>
                </c:pt>
                <c:pt idx="5005">
                  <c:v>25.02499999999931</c:v>
                </c:pt>
                <c:pt idx="5006">
                  <c:v>25.0299999999993</c:v>
                </c:pt>
                <c:pt idx="5007">
                  <c:v>25.0349999999993</c:v>
                </c:pt>
                <c:pt idx="5008">
                  <c:v>25.0399999999993</c:v>
                </c:pt>
                <c:pt idx="5009">
                  <c:v>25.0449999999993</c:v>
                </c:pt>
                <c:pt idx="5010">
                  <c:v>25.0499999999993</c:v>
                </c:pt>
                <c:pt idx="5011">
                  <c:v>25.0549999999993</c:v>
                </c:pt>
                <c:pt idx="5012">
                  <c:v>25.0599999999993</c:v>
                </c:pt>
                <c:pt idx="5013">
                  <c:v>25.06499999999929</c:v>
                </c:pt>
                <c:pt idx="5014">
                  <c:v>25.06999999999929</c:v>
                </c:pt>
                <c:pt idx="5015">
                  <c:v>25.0749999999993</c:v>
                </c:pt>
                <c:pt idx="5016">
                  <c:v>25.07999999999929</c:v>
                </c:pt>
                <c:pt idx="5017">
                  <c:v>25.08499999999929</c:v>
                </c:pt>
                <c:pt idx="5018">
                  <c:v>25.08999999999929</c:v>
                </c:pt>
                <c:pt idx="5019">
                  <c:v>25.09499999999929</c:v>
                </c:pt>
                <c:pt idx="5020">
                  <c:v>25.09999999999929</c:v>
                </c:pt>
                <c:pt idx="5021">
                  <c:v>25.10499999999929</c:v>
                </c:pt>
                <c:pt idx="5022">
                  <c:v>25.10999999999929</c:v>
                </c:pt>
                <c:pt idx="5023">
                  <c:v>25.1149999999993</c:v>
                </c:pt>
                <c:pt idx="5024">
                  <c:v>25.1199999999993</c:v>
                </c:pt>
                <c:pt idx="5025">
                  <c:v>25.12499999999929</c:v>
                </c:pt>
                <c:pt idx="5026">
                  <c:v>25.12999999999928</c:v>
                </c:pt>
                <c:pt idx="5027">
                  <c:v>25.1349999999993</c:v>
                </c:pt>
                <c:pt idx="5028">
                  <c:v>25.1399999999993</c:v>
                </c:pt>
                <c:pt idx="5029">
                  <c:v>25.14499999999929</c:v>
                </c:pt>
                <c:pt idx="5030">
                  <c:v>25.14999999999928</c:v>
                </c:pt>
                <c:pt idx="5031">
                  <c:v>25.15499999999928</c:v>
                </c:pt>
                <c:pt idx="5032">
                  <c:v>25.15999999999928</c:v>
                </c:pt>
                <c:pt idx="5033">
                  <c:v>25.16499999999928</c:v>
                </c:pt>
                <c:pt idx="5034">
                  <c:v>25.16999999999928</c:v>
                </c:pt>
                <c:pt idx="5035">
                  <c:v>25.17499999999928</c:v>
                </c:pt>
                <c:pt idx="5036">
                  <c:v>25.17999999999927</c:v>
                </c:pt>
                <c:pt idx="5037">
                  <c:v>25.18499999999927</c:v>
                </c:pt>
                <c:pt idx="5038">
                  <c:v>25.18999999999927</c:v>
                </c:pt>
                <c:pt idx="5039">
                  <c:v>25.19499999999928</c:v>
                </c:pt>
                <c:pt idx="5040">
                  <c:v>25.19999999999927</c:v>
                </c:pt>
                <c:pt idx="5041">
                  <c:v>25.20499999999927</c:v>
                </c:pt>
                <c:pt idx="5042">
                  <c:v>25.20999999999927</c:v>
                </c:pt>
                <c:pt idx="5043">
                  <c:v>25.21499999999927</c:v>
                </c:pt>
                <c:pt idx="5044">
                  <c:v>25.21999999999927</c:v>
                </c:pt>
                <c:pt idx="5045">
                  <c:v>25.22499999999927</c:v>
                </c:pt>
                <c:pt idx="5046">
                  <c:v>25.22999999999926</c:v>
                </c:pt>
                <c:pt idx="5047">
                  <c:v>25.23499999999926</c:v>
                </c:pt>
                <c:pt idx="5048">
                  <c:v>25.23999999999926</c:v>
                </c:pt>
                <c:pt idx="5049">
                  <c:v>25.24499999999926</c:v>
                </c:pt>
                <c:pt idx="5050">
                  <c:v>25.24999999999926</c:v>
                </c:pt>
                <c:pt idx="5051">
                  <c:v>25.25499999999926</c:v>
                </c:pt>
                <c:pt idx="5052">
                  <c:v>25.25999999999926</c:v>
                </c:pt>
                <c:pt idx="5053">
                  <c:v>25.26499999999925</c:v>
                </c:pt>
                <c:pt idx="5054">
                  <c:v>25.26999999999925</c:v>
                </c:pt>
                <c:pt idx="5055">
                  <c:v>25.27499999999926</c:v>
                </c:pt>
                <c:pt idx="5056">
                  <c:v>25.27999999999925</c:v>
                </c:pt>
                <c:pt idx="5057">
                  <c:v>25.28499999999925</c:v>
                </c:pt>
                <c:pt idx="5058">
                  <c:v>25.28999999999925</c:v>
                </c:pt>
                <c:pt idx="5059">
                  <c:v>25.29499999999925</c:v>
                </c:pt>
                <c:pt idx="5060">
                  <c:v>25.29999999999925</c:v>
                </c:pt>
                <c:pt idx="5061">
                  <c:v>25.30499999999925</c:v>
                </c:pt>
                <c:pt idx="5062">
                  <c:v>25.30999999999925</c:v>
                </c:pt>
                <c:pt idx="5063">
                  <c:v>25.31499999999925</c:v>
                </c:pt>
                <c:pt idx="5064">
                  <c:v>25.31999999999925</c:v>
                </c:pt>
                <c:pt idx="5065">
                  <c:v>25.32499999999925</c:v>
                </c:pt>
                <c:pt idx="5066">
                  <c:v>25.32999999999924</c:v>
                </c:pt>
                <c:pt idx="5067">
                  <c:v>25.33499999999924</c:v>
                </c:pt>
                <c:pt idx="5068">
                  <c:v>25.33999999999924</c:v>
                </c:pt>
                <c:pt idx="5069">
                  <c:v>25.34499999999924</c:v>
                </c:pt>
                <c:pt idx="5070">
                  <c:v>25.34999999999924</c:v>
                </c:pt>
                <c:pt idx="5071">
                  <c:v>25.35499999999924</c:v>
                </c:pt>
                <c:pt idx="5072">
                  <c:v>25.35999999999924</c:v>
                </c:pt>
                <c:pt idx="5073">
                  <c:v>25.36499999999923</c:v>
                </c:pt>
                <c:pt idx="5074">
                  <c:v>25.36999999999923</c:v>
                </c:pt>
                <c:pt idx="5075">
                  <c:v>25.37499999999924</c:v>
                </c:pt>
                <c:pt idx="5076">
                  <c:v>25.37999999999923</c:v>
                </c:pt>
                <c:pt idx="5077">
                  <c:v>25.38499999999923</c:v>
                </c:pt>
                <c:pt idx="5078">
                  <c:v>25.38999999999923</c:v>
                </c:pt>
                <c:pt idx="5079">
                  <c:v>25.39499999999923</c:v>
                </c:pt>
                <c:pt idx="5080">
                  <c:v>25.39999999999923</c:v>
                </c:pt>
                <c:pt idx="5081">
                  <c:v>25.40499999999923</c:v>
                </c:pt>
                <c:pt idx="5082">
                  <c:v>25.40999999999923</c:v>
                </c:pt>
                <c:pt idx="5083">
                  <c:v>25.41499999999923</c:v>
                </c:pt>
                <c:pt idx="5084">
                  <c:v>25.41999999999923</c:v>
                </c:pt>
                <c:pt idx="5085">
                  <c:v>25.42499999999923</c:v>
                </c:pt>
                <c:pt idx="5086">
                  <c:v>25.42999999999922</c:v>
                </c:pt>
                <c:pt idx="5087">
                  <c:v>25.43499999999922</c:v>
                </c:pt>
                <c:pt idx="5088">
                  <c:v>25.43999999999922</c:v>
                </c:pt>
                <c:pt idx="5089">
                  <c:v>25.44499999999922</c:v>
                </c:pt>
                <c:pt idx="5090">
                  <c:v>25.44999999999922</c:v>
                </c:pt>
                <c:pt idx="5091">
                  <c:v>25.45499999999922</c:v>
                </c:pt>
                <c:pt idx="5092">
                  <c:v>25.45999999999922</c:v>
                </c:pt>
                <c:pt idx="5093">
                  <c:v>25.46499999999921</c:v>
                </c:pt>
                <c:pt idx="5094">
                  <c:v>25.46999999999921</c:v>
                </c:pt>
                <c:pt idx="5095">
                  <c:v>25.47499999999922</c:v>
                </c:pt>
                <c:pt idx="5096">
                  <c:v>25.47999999999921</c:v>
                </c:pt>
                <c:pt idx="5097">
                  <c:v>25.48499999999921</c:v>
                </c:pt>
                <c:pt idx="5098">
                  <c:v>25.48999999999921</c:v>
                </c:pt>
                <c:pt idx="5099">
                  <c:v>25.49499999999921</c:v>
                </c:pt>
                <c:pt idx="5100">
                  <c:v>25.49999999999921</c:v>
                </c:pt>
                <c:pt idx="5101">
                  <c:v>25.50499999999921</c:v>
                </c:pt>
                <c:pt idx="5102">
                  <c:v>25.50999999999921</c:v>
                </c:pt>
                <c:pt idx="5103">
                  <c:v>25.51499999999921</c:v>
                </c:pt>
                <c:pt idx="5104">
                  <c:v>25.51999999999921</c:v>
                </c:pt>
                <c:pt idx="5105">
                  <c:v>25.52499999999921</c:v>
                </c:pt>
                <c:pt idx="5106">
                  <c:v>25.5299999999992</c:v>
                </c:pt>
                <c:pt idx="5107">
                  <c:v>25.5349999999992</c:v>
                </c:pt>
                <c:pt idx="5108">
                  <c:v>25.5399999999992</c:v>
                </c:pt>
                <c:pt idx="5109">
                  <c:v>25.5449999999992</c:v>
                </c:pt>
                <c:pt idx="5110">
                  <c:v>25.5499999999992</c:v>
                </c:pt>
                <c:pt idx="5111">
                  <c:v>25.5549999999992</c:v>
                </c:pt>
                <c:pt idx="5112">
                  <c:v>25.5599999999992</c:v>
                </c:pt>
                <c:pt idx="5113">
                  <c:v>25.56499999999919</c:v>
                </c:pt>
                <c:pt idx="5114">
                  <c:v>25.56999999999919</c:v>
                </c:pt>
                <c:pt idx="5115">
                  <c:v>25.5749999999992</c:v>
                </c:pt>
                <c:pt idx="5116">
                  <c:v>25.57999999999919</c:v>
                </c:pt>
                <c:pt idx="5117">
                  <c:v>25.58499999999919</c:v>
                </c:pt>
                <c:pt idx="5118">
                  <c:v>25.58999999999919</c:v>
                </c:pt>
                <c:pt idx="5119">
                  <c:v>25.59499999999919</c:v>
                </c:pt>
                <c:pt idx="5120">
                  <c:v>25.59999999999919</c:v>
                </c:pt>
                <c:pt idx="5121">
                  <c:v>25.6049999999992</c:v>
                </c:pt>
                <c:pt idx="5122">
                  <c:v>25.60999999999919</c:v>
                </c:pt>
                <c:pt idx="5123">
                  <c:v>25.6149999999992</c:v>
                </c:pt>
                <c:pt idx="5124">
                  <c:v>25.6199999999992</c:v>
                </c:pt>
                <c:pt idx="5125">
                  <c:v>25.62499999999919</c:v>
                </c:pt>
                <c:pt idx="5126">
                  <c:v>25.62999999999919</c:v>
                </c:pt>
                <c:pt idx="5127">
                  <c:v>25.6349999999992</c:v>
                </c:pt>
                <c:pt idx="5128">
                  <c:v>25.6399999999992</c:v>
                </c:pt>
                <c:pt idx="5129">
                  <c:v>25.64499999999919</c:v>
                </c:pt>
                <c:pt idx="5130">
                  <c:v>25.64999999999918</c:v>
                </c:pt>
                <c:pt idx="5131">
                  <c:v>25.65499999999918</c:v>
                </c:pt>
                <c:pt idx="5132">
                  <c:v>25.65999999999918</c:v>
                </c:pt>
                <c:pt idx="5133">
                  <c:v>25.66499999999918</c:v>
                </c:pt>
                <c:pt idx="5134">
                  <c:v>25.66999999999918</c:v>
                </c:pt>
                <c:pt idx="5135">
                  <c:v>25.67499999999918</c:v>
                </c:pt>
                <c:pt idx="5136">
                  <c:v>25.67999999999918</c:v>
                </c:pt>
                <c:pt idx="5137">
                  <c:v>25.68499999999917</c:v>
                </c:pt>
                <c:pt idx="5138">
                  <c:v>25.68999999999917</c:v>
                </c:pt>
                <c:pt idx="5139">
                  <c:v>25.69499999999918</c:v>
                </c:pt>
                <c:pt idx="5140">
                  <c:v>25.69999999999917</c:v>
                </c:pt>
                <c:pt idx="5141">
                  <c:v>25.70499999999917</c:v>
                </c:pt>
                <c:pt idx="5142">
                  <c:v>25.70999999999917</c:v>
                </c:pt>
                <c:pt idx="5143">
                  <c:v>25.71499999999917</c:v>
                </c:pt>
                <c:pt idx="5144">
                  <c:v>25.71999999999917</c:v>
                </c:pt>
                <c:pt idx="5145">
                  <c:v>25.72499999999917</c:v>
                </c:pt>
                <c:pt idx="5146">
                  <c:v>25.72999999999917</c:v>
                </c:pt>
                <c:pt idx="5147">
                  <c:v>25.73499999999916</c:v>
                </c:pt>
                <c:pt idx="5148">
                  <c:v>25.73999999999916</c:v>
                </c:pt>
                <c:pt idx="5149">
                  <c:v>25.74499999999916</c:v>
                </c:pt>
                <c:pt idx="5150">
                  <c:v>25.74999999999916</c:v>
                </c:pt>
                <c:pt idx="5151">
                  <c:v>25.75499999999916</c:v>
                </c:pt>
                <c:pt idx="5152">
                  <c:v>25.75999999999916</c:v>
                </c:pt>
                <c:pt idx="5153">
                  <c:v>25.76499999999916</c:v>
                </c:pt>
                <c:pt idx="5154">
                  <c:v>25.76999999999915</c:v>
                </c:pt>
                <c:pt idx="5155">
                  <c:v>25.77499999999916</c:v>
                </c:pt>
                <c:pt idx="5156">
                  <c:v>25.77999999999916</c:v>
                </c:pt>
                <c:pt idx="5157">
                  <c:v>25.78499999999915</c:v>
                </c:pt>
                <c:pt idx="5158">
                  <c:v>25.78999999999915</c:v>
                </c:pt>
                <c:pt idx="5159">
                  <c:v>25.79499999999915</c:v>
                </c:pt>
                <c:pt idx="5160">
                  <c:v>25.79999999999915</c:v>
                </c:pt>
                <c:pt idx="5161">
                  <c:v>25.80499999999915</c:v>
                </c:pt>
                <c:pt idx="5162">
                  <c:v>25.80999999999915</c:v>
                </c:pt>
                <c:pt idx="5163">
                  <c:v>25.81499999999915</c:v>
                </c:pt>
                <c:pt idx="5164">
                  <c:v>25.81999999999915</c:v>
                </c:pt>
                <c:pt idx="5165">
                  <c:v>25.82499999999915</c:v>
                </c:pt>
                <c:pt idx="5166">
                  <c:v>25.82999999999915</c:v>
                </c:pt>
                <c:pt idx="5167">
                  <c:v>25.83499999999914</c:v>
                </c:pt>
                <c:pt idx="5168">
                  <c:v>25.83999999999914</c:v>
                </c:pt>
                <c:pt idx="5169">
                  <c:v>25.84499999999914</c:v>
                </c:pt>
                <c:pt idx="5170">
                  <c:v>25.84999999999914</c:v>
                </c:pt>
                <c:pt idx="5171">
                  <c:v>25.85499999999914</c:v>
                </c:pt>
                <c:pt idx="5172">
                  <c:v>25.85999999999914</c:v>
                </c:pt>
                <c:pt idx="5173">
                  <c:v>25.86499999999914</c:v>
                </c:pt>
                <c:pt idx="5174">
                  <c:v>25.86999999999913</c:v>
                </c:pt>
                <c:pt idx="5175">
                  <c:v>25.87499999999914</c:v>
                </c:pt>
                <c:pt idx="5176">
                  <c:v>25.87999999999914</c:v>
                </c:pt>
                <c:pt idx="5177">
                  <c:v>25.88499999999913</c:v>
                </c:pt>
                <c:pt idx="5178">
                  <c:v>25.88999999999913</c:v>
                </c:pt>
                <c:pt idx="5179">
                  <c:v>25.89499999999913</c:v>
                </c:pt>
                <c:pt idx="5180">
                  <c:v>25.89999999999913</c:v>
                </c:pt>
                <c:pt idx="5181">
                  <c:v>25.90499999999913</c:v>
                </c:pt>
                <c:pt idx="5182">
                  <c:v>25.90999999999913</c:v>
                </c:pt>
                <c:pt idx="5183">
                  <c:v>25.91499999999913</c:v>
                </c:pt>
                <c:pt idx="5184">
                  <c:v>25.91999999999913</c:v>
                </c:pt>
                <c:pt idx="5185">
                  <c:v>25.92499999999913</c:v>
                </c:pt>
                <c:pt idx="5186">
                  <c:v>25.92999999999913</c:v>
                </c:pt>
                <c:pt idx="5187">
                  <c:v>25.93499999999912</c:v>
                </c:pt>
                <c:pt idx="5188">
                  <c:v>25.93999999999912</c:v>
                </c:pt>
                <c:pt idx="5189">
                  <c:v>25.94499999999912</c:v>
                </c:pt>
                <c:pt idx="5190">
                  <c:v>25.94999999999912</c:v>
                </c:pt>
                <c:pt idx="5191">
                  <c:v>25.95499999999912</c:v>
                </c:pt>
                <c:pt idx="5192">
                  <c:v>25.95999999999912</c:v>
                </c:pt>
                <c:pt idx="5193">
                  <c:v>25.96499999999912</c:v>
                </c:pt>
                <c:pt idx="5194">
                  <c:v>25.96999999999911</c:v>
                </c:pt>
                <c:pt idx="5195">
                  <c:v>25.97499999999912</c:v>
                </c:pt>
                <c:pt idx="5196">
                  <c:v>25.97999999999912</c:v>
                </c:pt>
                <c:pt idx="5197">
                  <c:v>25.98499999999911</c:v>
                </c:pt>
                <c:pt idx="5198">
                  <c:v>25.98999999999911</c:v>
                </c:pt>
                <c:pt idx="5199">
                  <c:v>25.99499999999911</c:v>
                </c:pt>
                <c:pt idx="5200">
                  <c:v>25.99999999999911</c:v>
                </c:pt>
                <c:pt idx="5201">
                  <c:v>26.00499999999911</c:v>
                </c:pt>
                <c:pt idx="5202">
                  <c:v>26.00999999999911</c:v>
                </c:pt>
                <c:pt idx="5203">
                  <c:v>26.01499999999911</c:v>
                </c:pt>
                <c:pt idx="5204">
                  <c:v>26.01999999999911</c:v>
                </c:pt>
                <c:pt idx="5205">
                  <c:v>26.02499999999911</c:v>
                </c:pt>
                <c:pt idx="5206">
                  <c:v>26.02999999999911</c:v>
                </c:pt>
                <c:pt idx="5207">
                  <c:v>26.0349999999991</c:v>
                </c:pt>
                <c:pt idx="5208">
                  <c:v>26.0399999999991</c:v>
                </c:pt>
                <c:pt idx="5209">
                  <c:v>26.0449999999991</c:v>
                </c:pt>
                <c:pt idx="5210">
                  <c:v>26.0499999999991</c:v>
                </c:pt>
                <c:pt idx="5211">
                  <c:v>26.0549999999991</c:v>
                </c:pt>
                <c:pt idx="5212">
                  <c:v>26.0599999999991</c:v>
                </c:pt>
                <c:pt idx="5213">
                  <c:v>26.0649999999991</c:v>
                </c:pt>
                <c:pt idx="5214">
                  <c:v>26.06999999999909</c:v>
                </c:pt>
                <c:pt idx="5215">
                  <c:v>26.0749999999991</c:v>
                </c:pt>
                <c:pt idx="5216">
                  <c:v>26.0799999999991</c:v>
                </c:pt>
                <c:pt idx="5217">
                  <c:v>26.08499999999909</c:v>
                </c:pt>
                <c:pt idx="5218">
                  <c:v>26.08999999999909</c:v>
                </c:pt>
                <c:pt idx="5219">
                  <c:v>26.09499999999909</c:v>
                </c:pt>
                <c:pt idx="5220">
                  <c:v>26.09999999999909</c:v>
                </c:pt>
                <c:pt idx="5221">
                  <c:v>26.1049999999991</c:v>
                </c:pt>
                <c:pt idx="5222">
                  <c:v>26.10999999999909</c:v>
                </c:pt>
                <c:pt idx="5223">
                  <c:v>26.1149999999991</c:v>
                </c:pt>
                <c:pt idx="5224">
                  <c:v>26.1199999999991</c:v>
                </c:pt>
                <c:pt idx="5225">
                  <c:v>26.1249999999991</c:v>
                </c:pt>
                <c:pt idx="5226">
                  <c:v>26.12999999999909</c:v>
                </c:pt>
                <c:pt idx="5227">
                  <c:v>26.1349999999991</c:v>
                </c:pt>
                <c:pt idx="5228">
                  <c:v>26.1399999999991</c:v>
                </c:pt>
                <c:pt idx="5229">
                  <c:v>26.1449999999991</c:v>
                </c:pt>
                <c:pt idx="5230">
                  <c:v>26.14999999999909</c:v>
                </c:pt>
                <c:pt idx="5231">
                  <c:v>26.15499999999908</c:v>
                </c:pt>
                <c:pt idx="5232">
                  <c:v>26.15999999999908</c:v>
                </c:pt>
                <c:pt idx="5233">
                  <c:v>26.16499999999908</c:v>
                </c:pt>
                <c:pt idx="5234">
                  <c:v>26.16999999999908</c:v>
                </c:pt>
                <c:pt idx="5235">
                  <c:v>26.17499999999908</c:v>
                </c:pt>
                <c:pt idx="5236">
                  <c:v>26.17999999999908</c:v>
                </c:pt>
                <c:pt idx="5237">
                  <c:v>26.18499999999907</c:v>
                </c:pt>
                <c:pt idx="5238">
                  <c:v>26.18999999999907</c:v>
                </c:pt>
                <c:pt idx="5239">
                  <c:v>26.19499999999908</c:v>
                </c:pt>
                <c:pt idx="5240">
                  <c:v>26.19999999999908</c:v>
                </c:pt>
                <c:pt idx="5241">
                  <c:v>26.20499999999907</c:v>
                </c:pt>
                <c:pt idx="5242">
                  <c:v>26.20999999999907</c:v>
                </c:pt>
                <c:pt idx="5243">
                  <c:v>26.21499999999907</c:v>
                </c:pt>
                <c:pt idx="5244">
                  <c:v>26.21999999999907</c:v>
                </c:pt>
                <c:pt idx="5245">
                  <c:v>26.22499999999907</c:v>
                </c:pt>
                <c:pt idx="5246">
                  <c:v>26.22999999999907</c:v>
                </c:pt>
                <c:pt idx="5247">
                  <c:v>26.23499999999907</c:v>
                </c:pt>
                <c:pt idx="5248">
                  <c:v>26.23999999999906</c:v>
                </c:pt>
                <c:pt idx="5249">
                  <c:v>26.24499999999906</c:v>
                </c:pt>
                <c:pt idx="5250">
                  <c:v>26.24999999999906</c:v>
                </c:pt>
                <c:pt idx="5251">
                  <c:v>26.25499999999906</c:v>
                </c:pt>
                <c:pt idx="5252">
                  <c:v>26.25999999999906</c:v>
                </c:pt>
                <c:pt idx="5253">
                  <c:v>26.26499999999906</c:v>
                </c:pt>
                <c:pt idx="5254">
                  <c:v>26.26999999999905</c:v>
                </c:pt>
                <c:pt idx="5255">
                  <c:v>26.27499999999906</c:v>
                </c:pt>
                <c:pt idx="5256">
                  <c:v>26.27999999999906</c:v>
                </c:pt>
                <c:pt idx="5257">
                  <c:v>26.28499999999905</c:v>
                </c:pt>
                <c:pt idx="5258">
                  <c:v>26.28999999999905</c:v>
                </c:pt>
                <c:pt idx="5259">
                  <c:v>26.29499999999905</c:v>
                </c:pt>
                <c:pt idx="5260">
                  <c:v>26.29999999999905</c:v>
                </c:pt>
                <c:pt idx="5261">
                  <c:v>26.30499999999905</c:v>
                </c:pt>
                <c:pt idx="5262">
                  <c:v>26.30999999999905</c:v>
                </c:pt>
                <c:pt idx="5263">
                  <c:v>26.31499999999905</c:v>
                </c:pt>
                <c:pt idx="5264">
                  <c:v>26.31999999999905</c:v>
                </c:pt>
                <c:pt idx="5265">
                  <c:v>26.32499999999905</c:v>
                </c:pt>
                <c:pt idx="5266">
                  <c:v>26.32999999999905</c:v>
                </c:pt>
                <c:pt idx="5267">
                  <c:v>26.33499999999905</c:v>
                </c:pt>
                <c:pt idx="5268">
                  <c:v>26.33999999999904</c:v>
                </c:pt>
                <c:pt idx="5269">
                  <c:v>26.34499999999904</c:v>
                </c:pt>
                <c:pt idx="5270">
                  <c:v>26.34999999999904</c:v>
                </c:pt>
                <c:pt idx="5271">
                  <c:v>26.35499999999904</c:v>
                </c:pt>
                <c:pt idx="5272">
                  <c:v>26.35999999999904</c:v>
                </c:pt>
                <c:pt idx="5273">
                  <c:v>26.36499999999904</c:v>
                </c:pt>
                <c:pt idx="5274">
                  <c:v>26.36999999999903</c:v>
                </c:pt>
                <c:pt idx="5275">
                  <c:v>26.37499999999904</c:v>
                </c:pt>
                <c:pt idx="5276">
                  <c:v>26.37999999999904</c:v>
                </c:pt>
                <c:pt idx="5277">
                  <c:v>26.38499999999903</c:v>
                </c:pt>
                <c:pt idx="5278">
                  <c:v>26.38999999999903</c:v>
                </c:pt>
                <c:pt idx="5279">
                  <c:v>26.39499999999903</c:v>
                </c:pt>
                <c:pt idx="5280">
                  <c:v>26.39999999999903</c:v>
                </c:pt>
                <c:pt idx="5281">
                  <c:v>26.40499999999903</c:v>
                </c:pt>
                <c:pt idx="5282">
                  <c:v>26.40999999999903</c:v>
                </c:pt>
                <c:pt idx="5283">
                  <c:v>26.41499999999903</c:v>
                </c:pt>
                <c:pt idx="5284">
                  <c:v>26.41999999999903</c:v>
                </c:pt>
                <c:pt idx="5285">
                  <c:v>26.42499999999903</c:v>
                </c:pt>
                <c:pt idx="5286">
                  <c:v>26.42999999999903</c:v>
                </c:pt>
                <c:pt idx="5287">
                  <c:v>26.43499999999903</c:v>
                </c:pt>
                <c:pt idx="5288">
                  <c:v>26.43999999999902</c:v>
                </c:pt>
                <c:pt idx="5289">
                  <c:v>26.44499999999902</c:v>
                </c:pt>
                <c:pt idx="5290">
                  <c:v>26.44999999999902</c:v>
                </c:pt>
                <c:pt idx="5291">
                  <c:v>26.45499999999902</c:v>
                </c:pt>
                <c:pt idx="5292">
                  <c:v>26.45999999999902</c:v>
                </c:pt>
                <c:pt idx="5293">
                  <c:v>26.46499999999902</c:v>
                </c:pt>
                <c:pt idx="5294">
                  <c:v>26.46999999999901</c:v>
                </c:pt>
                <c:pt idx="5295">
                  <c:v>26.47499999999902</c:v>
                </c:pt>
                <c:pt idx="5296">
                  <c:v>26.47999999999902</c:v>
                </c:pt>
                <c:pt idx="5297">
                  <c:v>26.48499999999901</c:v>
                </c:pt>
                <c:pt idx="5298">
                  <c:v>26.48999999999901</c:v>
                </c:pt>
                <c:pt idx="5299">
                  <c:v>26.49499999999901</c:v>
                </c:pt>
                <c:pt idx="5300">
                  <c:v>26.49999999999901</c:v>
                </c:pt>
                <c:pt idx="5301">
                  <c:v>26.50499999999901</c:v>
                </c:pt>
                <c:pt idx="5302">
                  <c:v>26.50999999999901</c:v>
                </c:pt>
                <c:pt idx="5303">
                  <c:v>26.51499999999901</c:v>
                </c:pt>
                <c:pt idx="5304">
                  <c:v>26.51999999999901</c:v>
                </c:pt>
                <c:pt idx="5305">
                  <c:v>26.52499999999901</c:v>
                </c:pt>
                <c:pt idx="5306">
                  <c:v>26.52999999999901</c:v>
                </c:pt>
                <c:pt idx="5307">
                  <c:v>26.53499999999901</c:v>
                </c:pt>
                <c:pt idx="5308">
                  <c:v>26.539999999999</c:v>
                </c:pt>
                <c:pt idx="5309">
                  <c:v>26.544999999999</c:v>
                </c:pt>
                <c:pt idx="5310">
                  <c:v>26.549999999999</c:v>
                </c:pt>
                <c:pt idx="5311">
                  <c:v>26.554999999999</c:v>
                </c:pt>
                <c:pt idx="5312">
                  <c:v>26.559999999999</c:v>
                </c:pt>
                <c:pt idx="5313">
                  <c:v>26.564999999999</c:v>
                </c:pt>
                <c:pt idx="5314">
                  <c:v>26.56999999999899</c:v>
                </c:pt>
                <c:pt idx="5315">
                  <c:v>26.574999999999</c:v>
                </c:pt>
                <c:pt idx="5316">
                  <c:v>26.579999999999</c:v>
                </c:pt>
                <c:pt idx="5317">
                  <c:v>26.58499999999899</c:v>
                </c:pt>
                <c:pt idx="5318">
                  <c:v>26.58999999999899</c:v>
                </c:pt>
                <c:pt idx="5319">
                  <c:v>26.59499999999899</c:v>
                </c:pt>
                <c:pt idx="5320">
                  <c:v>26.59999999999899</c:v>
                </c:pt>
                <c:pt idx="5321">
                  <c:v>26.604999999999</c:v>
                </c:pt>
                <c:pt idx="5322">
                  <c:v>26.609999999999</c:v>
                </c:pt>
                <c:pt idx="5323">
                  <c:v>26.614999999999</c:v>
                </c:pt>
                <c:pt idx="5324">
                  <c:v>26.619999999999</c:v>
                </c:pt>
                <c:pt idx="5325">
                  <c:v>26.624999999999</c:v>
                </c:pt>
                <c:pt idx="5326">
                  <c:v>26.62999999999899</c:v>
                </c:pt>
                <c:pt idx="5327">
                  <c:v>26.634999999999</c:v>
                </c:pt>
                <c:pt idx="5328">
                  <c:v>26.639999999999</c:v>
                </c:pt>
                <c:pt idx="5329">
                  <c:v>26.644999999999</c:v>
                </c:pt>
                <c:pt idx="5330">
                  <c:v>26.64999999999899</c:v>
                </c:pt>
                <c:pt idx="5331">
                  <c:v>26.654999999999</c:v>
                </c:pt>
                <c:pt idx="5332">
                  <c:v>26.65999999999898</c:v>
                </c:pt>
                <c:pt idx="5333">
                  <c:v>26.66499999999898</c:v>
                </c:pt>
                <c:pt idx="5334">
                  <c:v>26.66999999999898</c:v>
                </c:pt>
                <c:pt idx="5335">
                  <c:v>26.67499999999898</c:v>
                </c:pt>
                <c:pt idx="5336">
                  <c:v>26.67999999999898</c:v>
                </c:pt>
                <c:pt idx="5337">
                  <c:v>26.68499999999898</c:v>
                </c:pt>
                <c:pt idx="5338">
                  <c:v>26.68999999999897</c:v>
                </c:pt>
                <c:pt idx="5339">
                  <c:v>26.69499999999898</c:v>
                </c:pt>
                <c:pt idx="5340">
                  <c:v>26.69999999999898</c:v>
                </c:pt>
                <c:pt idx="5341">
                  <c:v>26.70499999999898</c:v>
                </c:pt>
                <c:pt idx="5342">
                  <c:v>26.70999999999897</c:v>
                </c:pt>
                <c:pt idx="5343">
                  <c:v>26.71499999999897</c:v>
                </c:pt>
                <c:pt idx="5344">
                  <c:v>26.71999999999897</c:v>
                </c:pt>
                <c:pt idx="5345">
                  <c:v>26.72499999999897</c:v>
                </c:pt>
                <c:pt idx="5346">
                  <c:v>26.72999999999897</c:v>
                </c:pt>
                <c:pt idx="5347">
                  <c:v>26.73499999999897</c:v>
                </c:pt>
                <c:pt idx="5348">
                  <c:v>26.73999999999896</c:v>
                </c:pt>
                <c:pt idx="5349">
                  <c:v>26.74499999999896</c:v>
                </c:pt>
                <c:pt idx="5350">
                  <c:v>26.74999999999896</c:v>
                </c:pt>
                <c:pt idx="5351">
                  <c:v>26.75499999999897</c:v>
                </c:pt>
                <c:pt idx="5352">
                  <c:v>26.75999999999896</c:v>
                </c:pt>
                <c:pt idx="5353">
                  <c:v>26.76499999999896</c:v>
                </c:pt>
                <c:pt idx="5354">
                  <c:v>26.76999999999896</c:v>
                </c:pt>
                <c:pt idx="5355">
                  <c:v>26.77499999999896</c:v>
                </c:pt>
                <c:pt idx="5356">
                  <c:v>26.77999999999896</c:v>
                </c:pt>
                <c:pt idx="5357">
                  <c:v>26.78499999999896</c:v>
                </c:pt>
                <c:pt idx="5358">
                  <c:v>26.78999999999895</c:v>
                </c:pt>
                <c:pt idx="5359">
                  <c:v>26.79499999999895</c:v>
                </c:pt>
                <c:pt idx="5360">
                  <c:v>26.79999999999895</c:v>
                </c:pt>
                <c:pt idx="5361">
                  <c:v>26.80499999999896</c:v>
                </c:pt>
                <c:pt idx="5362">
                  <c:v>26.80999999999895</c:v>
                </c:pt>
                <c:pt idx="5363">
                  <c:v>26.81499999999895</c:v>
                </c:pt>
                <c:pt idx="5364">
                  <c:v>26.81999999999895</c:v>
                </c:pt>
                <c:pt idx="5365">
                  <c:v>26.82499999999895</c:v>
                </c:pt>
                <c:pt idx="5366">
                  <c:v>26.82999999999895</c:v>
                </c:pt>
                <c:pt idx="5367">
                  <c:v>26.83499999999895</c:v>
                </c:pt>
                <c:pt idx="5368">
                  <c:v>26.83999999999894</c:v>
                </c:pt>
                <c:pt idx="5369">
                  <c:v>26.84499999999894</c:v>
                </c:pt>
                <c:pt idx="5370">
                  <c:v>26.84999999999894</c:v>
                </c:pt>
                <c:pt idx="5371">
                  <c:v>26.85499999999895</c:v>
                </c:pt>
                <c:pt idx="5372">
                  <c:v>26.85999999999894</c:v>
                </c:pt>
                <c:pt idx="5373">
                  <c:v>26.86499999999894</c:v>
                </c:pt>
                <c:pt idx="5374">
                  <c:v>26.86999999999894</c:v>
                </c:pt>
                <c:pt idx="5375">
                  <c:v>26.87499999999894</c:v>
                </c:pt>
                <c:pt idx="5376">
                  <c:v>26.87999999999894</c:v>
                </c:pt>
                <c:pt idx="5377">
                  <c:v>26.88499999999894</c:v>
                </c:pt>
                <c:pt idx="5378">
                  <c:v>26.88999999999893</c:v>
                </c:pt>
                <c:pt idx="5379">
                  <c:v>26.89499999999893</c:v>
                </c:pt>
                <c:pt idx="5380">
                  <c:v>26.89999999999893</c:v>
                </c:pt>
                <c:pt idx="5381">
                  <c:v>26.90499999999893</c:v>
                </c:pt>
                <c:pt idx="5382">
                  <c:v>26.90999999999893</c:v>
                </c:pt>
                <c:pt idx="5383">
                  <c:v>26.91499999999893</c:v>
                </c:pt>
                <c:pt idx="5384">
                  <c:v>26.91999999999893</c:v>
                </c:pt>
                <c:pt idx="5385">
                  <c:v>26.92499999999893</c:v>
                </c:pt>
                <c:pt idx="5386">
                  <c:v>26.92999999999893</c:v>
                </c:pt>
                <c:pt idx="5387">
                  <c:v>26.93499999999893</c:v>
                </c:pt>
                <c:pt idx="5388">
                  <c:v>26.93999999999892</c:v>
                </c:pt>
                <c:pt idx="5389">
                  <c:v>26.94499999999892</c:v>
                </c:pt>
                <c:pt idx="5390">
                  <c:v>26.94999999999892</c:v>
                </c:pt>
                <c:pt idx="5391">
                  <c:v>26.95499999999893</c:v>
                </c:pt>
                <c:pt idx="5392">
                  <c:v>26.95999999999892</c:v>
                </c:pt>
                <c:pt idx="5393">
                  <c:v>26.96499999999892</c:v>
                </c:pt>
                <c:pt idx="5394">
                  <c:v>26.96999999999892</c:v>
                </c:pt>
                <c:pt idx="5395">
                  <c:v>26.97499999999892</c:v>
                </c:pt>
                <c:pt idx="5396">
                  <c:v>26.97999999999892</c:v>
                </c:pt>
                <c:pt idx="5397">
                  <c:v>26.98499999999892</c:v>
                </c:pt>
                <c:pt idx="5398">
                  <c:v>26.98999999999891</c:v>
                </c:pt>
                <c:pt idx="5399">
                  <c:v>26.99499999999891</c:v>
                </c:pt>
                <c:pt idx="5400">
                  <c:v>26.99999999999891</c:v>
                </c:pt>
                <c:pt idx="5401">
                  <c:v>27.00499999999892</c:v>
                </c:pt>
                <c:pt idx="5402">
                  <c:v>27.00999999999891</c:v>
                </c:pt>
                <c:pt idx="5403">
                  <c:v>27.01499999999891</c:v>
                </c:pt>
                <c:pt idx="5404">
                  <c:v>27.01999999999891</c:v>
                </c:pt>
                <c:pt idx="5405">
                  <c:v>27.02499999999891</c:v>
                </c:pt>
                <c:pt idx="5406">
                  <c:v>27.02999999999891</c:v>
                </c:pt>
                <c:pt idx="5407">
                  <c:v>27.03499999999891</c:v>
                </c:pt>
                <c:pt idx="5408">
                  <c:v>27.0399999999989</c:v>
                </c:pt>
                <c:pt idx="5409">
                  <c:v>27.0449999999989</c:v>
                </c:pt>
                <c:pt idx="5410">
                  <c:v>27.0499999999989</c:v>
                </c:pt>
                <c:pt idx="5411">
                  <c:v>27.05499999999891</c:v>
                </c:pt>
                <c:pt idx="5412">
                  <c:v>27.0599999999989</c:v>
                </c:pt>
                <c:pt idx="5413">
                  <c:v>27.0649999999989</c:v>
                </c:pt>
                <c:pt idx="5414">
                  <c:v>27.0699999999989</c:v>
                </c:pt>
                <c:pt idx="5415">
                  <c:v>27.0749999999989</c:v>
                </c:pt>
                <c:pt idx="5416">
                  <c:v>27.0799999999989</c:v>
                </c:pt>
                <c:pt idx="5417">
                  <c:v>27.0849999999989</c:v>
                </c:pt>
                <c:pt idx="5418">
                  <c:v>27.08999999999889</c:v>
                </c:pt>
                <c:pt idx="5419">
                  <c:v>27.0949999999989</c:v>
                </c:pt>
                <c:pt idx="5420">
                  <c:v>27.09999999999889</c:v>
                </c:pt>
                <c:pt idx="5421">
                  <c:v>27.1049999999989</c:v>
                </c:pt>
                <c:pt idx="5422">
                  <c:v>27.1099999999989</c:v>
                </c:pt>
                <c:pt idx="5423">
                  <c:v>27.1149999999989</c:v>
                </c:pt>
                <c:pt idx="5424">
                  <c:v>27.1199999999989</c:v>
                </c:pt>
                <c:pt idx="5425">
                  <c:v>27.1249999999989</c:v>
                </c:pt>
                <c:pt idx="5426">
                  <c:v>27.1299999999989</c:v>
                </c:pt>
                <c:pt idx="5427">
                  <c:v>27.1349999999989</c:v>
                </c:pt>
                <c:pt idx="5428">
                  <c:v>27.1399999999989</c:v>
                </c:pt>
                <c:pt idx="5429">
                  <c:v>27.1449999999989</c:v>
                </c:pt>
                <c:pt idx="5430">
                  <c:v>27.1499999999989</c:v>
                </c:pt>
                <c:pt idx="5431">
                  <c:v>27.1549999999989</c:v>
                </c:pt>
                <c:pt idx="5432">
                  <c:v>27.15999999999888</c:v>
                </c:pt>
                <c:pt idx="5433">
                  <c:v>27.16499999999888</c:v>
                </c:pt>
                <c:pt idx="5434">
                  <c:v>27.16999999999888</c:v>
                </c:pt>
                <c:pt idx="5435">
                  <c:v>27.17499999999888</c:v>
                </c:pt>
                <c:pt idx="5436">
                  <c:v>27.17999999999888</c:v>
                </c:pt>
                <c:pt idx="5437">
                  <c:v>27.18499999999888</c:v>
                </c:pt>
                <c:pt idx="5438">
                  <c:v>27.18999999999888</c:v>
                </c:pt>
                <c:pt idx="5439">
                  <c:v>27.19499999999888</c:v>
                </c:pt>
                <c:pt idx="5440">
                  <c:v>27.19999999999888</c:v>
                </c:pt>
                <c:pt idx="5441">
                  <c:v>27.20499999999888</c:v>
                </c:pt>
                <c:pt idx="5442">
                  <c:v>27.20999999999887</c:v>
                </c:pt>
                <c:pt idx="5443">
                  <c:v>27.21499999999887</c:v>
                </c:pt>
                <c:pt idx="5444">
                  <c:v>27.21999999999887</c:v>
                </c:pt>
                <c:pt idx="5445">
                  <c:v>27.22499999999887</c:v>
                </c:pt>
                <c:pt idx="5446">
                  <c:v>27.22999999999887</c:v>
                </c:pt>
                <c:pt idx="5447">
                  <c:v>27.23499999999887</c:v>
                </c:pt>
                <c:pt idx="5448">
                  <c:v>27.23999999999887</c:v>
                </c:pt>
                <c:pt idx="5449">
                  <c:v>27.24499999999886</c:v>
                </c:pt>
                <c:pt idx="5450">
                  <c:v>27.24999999999886</c:v>
                </c:pt>
                <c:pt idx="5451">
                  <c:v>27.25499999999887</c:v>
                </c:pt>
                <c:pt idx="5452">
                  <c:v>27.25999999999886</c:v>
                </c:pt>
                <c:pt idx="5453">
                  <c:v>27.26499999999886</c:v>
                </c:pt>
                <c:pt idx="5454">
                  <c:v>27.26999999999886</c:v>
                </c:pt>
                <c:pt idx="5455">
                  <c:v>27.27499999999886</c:v>
                </c:pt>
                <c:pt idx="5456">
                  <c:v>27.27999999999886</c:v>
                </c:pt>
                <c:pt idx="5457">
                  <c:v>27.28499999999886</c:v>
                </c:pt>
                <c:pt idx="5458">
                  <c:v>27.28999999999885</c:v>
                </c:pt>
                <c:pt idx="5459">
                  <c:v>27.29499999999885</c:v>
                </c:pt>
                <c:pt idx="5460">
                  <c:v>27.29999999999885</c:v>
                </c:pt>
                <c:pt idx="5461">
                  <c:v>27.30499999999886</c:v>
                </c:pt>
                <c:pt idx="5462">
                  <c:v>27.30999999999885</c:v>
                </c:pt>
                <c:pt idx="5463">
                  <c:v>27.31499999999885</c:v>
                </c:pt>
                <c:pt idx="5464">
                  <c:v>27.31999999999885</c:v>
                </c:pt>
                <c:pt idx="5465">
                  <c:v>27.32499999999885</c:v>
                </c:pt>
                <c:pt idx="5466">
                  <c:v>27.32999999999885</c:v>
                </c:pt>
                <c:pt idx="5467">
                  <c:v>27.33499999999885</c:v>
                </c:pt>
                <c:pt idx="5468">
                  <c:v>27.33999999999885</c:v>
                </c:pt>
                <c:pt idx="5469">
                  <c:v>27.34499999999884</c:v>
                </c:pt>
                <c:pt idx="5470">
                  <c:v>27.34999999999884</c:v>
                </c:pt>
                <c:pt idx="5471">
                  <c:v>27.35499999999885</c:v>
                </c:pt>
                <c:pt idx="5472">
                  <c:v>27.35999999999884</c:v>
                </c:pt>
                <c:pt idx="5473">
                  <c:v>27.36499999999884</c:v>
                </c:pt>
                <c:pt idx="5474">
                  <c:v>27.36999999999884</c:v>
                </c:pt>
                <c:pt idx="5475">
                  <c:v>27.37499999999884</c:v>
                </c:pt>
                <c:pt idx="5476">
                  <c:v>27.37999999999884</c:v>
                </c:pt>
                <c:pt idx="5477">
                  <c:v>27.38499999999884</c:v>
                </c:pt>
                <c:pt idx="5478">
                  <c:v>27.38999999999883</c:v>
                </c:pt>
                <c:pt idx="5479">
                  <c:v>27.39499999999883</c:v>
                </c:pt>
                <c:pt idx="5480">
                  <c:v>27.39999999999883</c:v>
                </c:pt>
                <c:pt idx="5481">
                  <c:v>27.40499999999883</c:v>
                </c:pt>
                <c:pt idx="5482">
                  <c:v>27.40999999999883</c:v>
                </c:pt>
                <c:pt idx="5483">
                  <c:v>27.41499999999883</c:v>
                </c:pt>
                <c:pt idx="5484">
                  <c:v>27.41999999999883</c:v>
                </c:pt>
                <c:pt idx="5485">
                  <c:v>27.42499999999883</c:v>
                </c:pt>
                <c:pt idx="5486">
                  <c:v>27.42999999999883</c:v>
                </c:pt>
                <c:pt idx="5487">
                  <c:v>27.43499999999883</c:v>
                </c:pt>
                <c:pt idx="5488">
                  <c:v>27.43999999999883</c:v>
                </c:pt>
                <c:pt idx="5489">
                  <c:v>27.44499999999882</c:v>
                </c:pt>
                <c:pt idx="5490">
                  <c:v>27.44999999999882</c:v>
                </c:pt>
                <c:pt idx="5491">
                  <c:v>27.45499999999883</c:v>
                </c:pt>
                <c:pt idx="5492">
                  <c:v>27.45999999999882</c:v>
                </c:pt>
                <c:pt idx="5493">
                  <c:v>27.46499999999882</c:v>
                </c:pt>
                <c:pt idx="5494">
                  <c:v>27.46999999999882</c:v>
                </c:pt>
                <c:pt idx="5495">
                  <c:v>27.47499999999882</c:v>
                </c:pt>
                <c:pt idx="5496">
                  <c:v>27.47999999999882</c:v>
                </c:pt>
                <c:pt idx="5497">
                  <c:v>27.48499999999882</c:v>
                </c:pt>
                <c:pt idx="5498">
                  <c:v>27.48999999999881</c:v>
                </c:pt>
                <c:pt idx="5499">
                  <c:v>27.49499999999881</c:v>
                </c:pt>
                <c:pt idx="5500">
                  <c:v>27.49999999999881</c:v>
                </c:pt>
                <c:pt idx="5501">
                  <c:v>27.50499999999882</c:v>
                </c:pt>
                <c:pt idx="5502">
                  <c:v>27.50999999999881</c:v>
                </c:pt>
                <c:pt idx="5503">
                  <c:v>27.51499999999881</c:v>
                </c:pt>
                <c:pt idx="5504">
                  <c:v>27.51999999999881</c:v>
                </c:pt>
                <c:pt idx="5505">
                  <c:v>27.52499999999881</c:v>
                </c:pt>
                <c:pt idx="5506">
                  <c:v>27.52999999999881</c:v>
                </c:pt>
                <c:pt idx="5507">
                  <c:v>27.53499999999881</c:v>
                </c:pt>
                <c:pt idx="5508">
                  <c:v>27.53999999999881</c:v>
                </c:pt>
                <c:pt idx="5509">
                  <c:v>27.5449999999988</c:v>
                </c:pt>
                <c:pt idx="5510">
                  <c:v>27.5499999999988</c:v>
                </c:pt>
                <c:pt idx="5511">
                  <c:v>27.55499999999881</c:v>
                </c:pt>
                <c:pt idx="5512">
                  <c:v>27.5599999999988</c:v>
                </c:pt>
                <c:pt idx="5513">
                  <c:v>27.5649999999988</c:v>
                </c:pt>
                <c:pt idx="5514">
                  <c:v>27.5699999999988</c:v>
                </c:pt>
                <c:pt idx="5515">
                  <c:v>27.5749999999988</c:v>
                </c:pt>
                <c:pt idx="5516">
                  <c:v>27.5799999999988</c:v>
                </c:pt>
                <c:pt idx="5517">
                  <c:v>27.5849999999988</c:v>
                </c:pt>
                <c:pt idx="5518">
                  <c:v>27.58999999999879</c:v>
                </c:pt>
                <c:pt idx="5519">
                  <c:v>27.5949999999988</c:v>
                </c:pt>
                <c:pt idx="5520">
                  <c:v>27.59999999999879</c:v>
                </c:pt>
                <c:pt idx="5521">
                  <c:v>27.6049999999988</c:v>
                </c:pt>
                <c:pt idx="5522">
                  <c:v>27.6099999999988</c:v>
                </c:pt>
                <c:pt idx="5523">
                  <c:v>27.6149999999988</c:v>
                </c:pt>
                <c:pt idx="5524">
                  <c:v>27.6199999999988</c:v>
                </c:pt>
                <c:pt idx="5525">
                  <c:v>27.6249999999988</c:v>
                </c:pt>
                <c:pt idx="5526">
                  <c:v>27.6299999999988</c:v>
                </c:pt>
                <c:pt idx="5527">
                  <c:v>27.6349999999988</c:v>
                </c:pt>
                <c:pt idx="5528">
                  <c:v>27.6399999999988</c:v>
                </c:pt>
                <c:pt idx="5529">
                  <c:v>27.6449999999988</c:v>
                </c:pt>
                <c:pt idx="5530">
                  <c:v>27.6499999999988</c:v>
                </c:pt>
                <c:pt idx="5531">
                  <c:v>27.6549999999988</c:v>
                </c:pt>
                <c:pt idx="5532">
                  <c:v>27.6599999999988</c:v>
                </c:pt>
                <c:pt idx="5533">
                  <c:v>27.66499999999878</c:v>
                </c:pt>
                <c:pt idx="5534">
                  <c:v>27.66999999999878</c:v>
                </c:pt>
                <c:pt idx="5535">
                  <c:v>27.67499999999878</c:v>
                </c:pt>
                <c:pt idx="5536">
                  <c:v>27.67999999999878</c:v>
                </c:pt>
                <c:pt idx="5537">
                  <c:v>27.68499999999878</c:v>
                </c:pt>
                <c:pt idx="5538">
                  <c:v>27.68999999999878</c:v>
                </c:pt>
                <c:pt idx="5539">
                  <c:v>27.69499999999878</c:v>
                </c:pt>
                <c:pt idx="5540">
                  <c:v>27.69999999999878</c:v>
                </c:pt>
                <c:pt idx="5541">
                  <c:v>27.70499999999878</c:v>
                </c:pt>
                <c:pt idx="5542">
                  <c:v>27.70999999999878</c:v>
                </c:pt>
                <c:pt idx="5543">
                  <c:v>27.71499999999877</c:v>
                </c:pt>
                <c:pt idx="5544">
                  <c:v>27.71999999999877</c:v>
                </c:pt>
                <c:pt idx="5545">
                  <c:v>27.72499999999877</c:v>
                </c:pt>
                <c:pt idx="5546">
                  <c:v>27.72999999999877</c:v>
                </c:pt>
                <c:pt idx="5547">
                  <c:v>27.73499999999877</c:v>
                </c:pt>
                <c:pt idx="5548">
                  <c:v>27.73999999999877</c:v>
                </c:pt>
                <c:pt idx="5549">
                  <c:v>27.74499999999876</c:v>
                </c:pt>
                <c:pt idx="5550">
                  <c:v>27.74999999999876</c:v>
                </c:pt>
                <c:pt idx="5551">
                  <c:v>27.75499999999877</c:v>
                </c:pt>
                <c:pt idx="5552">
                  <c:v>27.75999999999877</c:v>
                </c:pt>
                <c:pt idx="5553">
                  <c:v>27.76499999999876</c:v>
                </c:pt>
                <c:pt idx="5554">
                  <c:v>27.76999999999876</c:v>
                </c:pt>
                <c:pt idx="5555">
                  <c:v>27.77499999999876</c:v>
                </c:pt>
                <c:pt idx="5556">
                  <c:v>27.77999999999876</c:v>
                </c:pt>
                <c:pt idx="5557">
                  <c:v>27.78499999999876</c:v>
                </c:pt>
                <c:pt idx="5558">
                  <c:v>27.78999999999876</c:v>
                </c:pt>
                <c:pt idx="5559">
                  <c:v>27.79499999999875</c:v>
                </c:pt>
                <c:pt idx="5560">
                  <c:v>27.79999999999875</c:v>
                </c:pt>
                <c:pt idx="5561">
                  <c:v>27.80499999999876</c:v>
                </c:pt>
                <c:pt idx="5562">
                  <c:v>27.80999999999876</c:v>
                </c:pt>
                <c:pt idx="5563">
                  <c:v>27.81499999999875</c:v>
                </c:pt>
                <c:pt idx="5564">
                  <c:v>27.81999999999875</c:v>
                </c:pt>
                <c:pt idx="5565">
                  <c:v>27.82499999999875</c:v>
                </c:pt>
                <c:pt idx="5566">
                  <c:v>27.82999999999875</c:v>
                </c:pt>
                <c:pt idx="5567">
                  <c:v>27.83499999999875</c:v>
                </c:pt>
                <c:pt idx="5568">
                  <c:v>27.83999999999875</c:v>
                </c:pt>
                <c:pt idx="5569">
                  <c:v>27.84499999999874</c:v>
                </c:pt>
                <c:pt idx="5570">
                  <c:v>27.84999999999874</c:v>
                </c:pt>
                <c:pt idx="5571">
                  <c:v>27.85499999999875</c:v>
                </c:pt>
                <c:pt idx="5572">
                  <c:v>27.85999999999875</c:v>
                </c:pt>
                <c:pt idx="5573">
                  <c:v>27.86499999999874</c:v>
                </c:pt>
                <c:pt idx="5574">
                  <c:v>27.86999999999874</c:v>
                </c:pt>
                <c:pt idx="5575">
                  <c:v>27.87499999999874</c:v>
                </c:pt>
                <c:pt idx="5576">
                  <c:v>27.87999999999874</c:v>
                </c:pt>
                <c:pt idx="5577">
                  <c:v>27.88499999999874</c:v>
                </c:pt>
                <c:pt idx="5578">
                  <c:v>27.88999999999874</c:v>
                </c:pt>
                <c:pt idx="5579">
                  <c:v>27.89499999999873</c:v>
                </c:pt>
                <c:pt idx="5580">
                  <c:v>27.89999999999873</c:v>
                </c:pt>
                <c:pt idx="5581">
                  <c:v>27.90499999999873</c:v>
                </c:pt>
                <c:pt idx="5582">
                  <c:v>27.90999999999873</c:v>
                </c:pt>
                <c:pt idx="5583">
                  <c:v>27.91499999999873</c:v>
                </c:pt>
                <c:pt idx="5584">
                  <c:v>27.91999999999873</c:v>
                </c:pt>
                <c:pt idx="5585">
                  <c:v>27.92499999999873</c:v>
                </c:pt>
                <c:pt idx="5586">
                  <c:v>27.92999999999873</c:v>
                </c:pt>
                <c:pt idx="5587">
                  <c:v>27.93499999999873</c:v>
                </c:pt>
                <c:pt idx="5588">
                  <c:v>27.93999999999873</c:v>
                </c:pt>
                <c:pt idx="5589">
                  <c:v>27.94499999999872</c:v>
                </c:pt>
                <c:pt idx="5590">
                  <c:v>27.94999999999872</c:v>
                </c:pt>
                <c:pt idx="5591">
                  <c:v>27.95499999999873</c:v>
                </c:pt>
                <c:pt idx="5592">
                  <c:v>27.95999999999873</c:v>
                </c:pt>
                <c:pt idx="5593">
                  <c:v>27.96499999999872</c:v>
                </c:pt>
                <c:pt idx="5594">
                  <c:v>27.96999999999872</c:v>
                </c:pt>
                <c:pt idx="5595">
                  <c:v>27.97499999999872</c:v>
                </c:pt>
                <c:pt idx="5596">
                  <c:v>27.97999999999872</c:v>
                </c:pt>
                <c:pt idx="5597">
                  <c:v>27.98499999999872</c:v>
                </c:pt>
                <c:pt idx="5598">
                  <c:v>27.98999999999872</c:v>
                </c:pt>
                <c:pt idx="5599">
                  <c:v>27.99499999999871</c:v>
                </c:pt>
                <c:pt idx="5600">
                  <c:v>27.99999999999871</c:v>
                </c:pt>
                <c:pt idx="5601">
                  <c:v>28.00499999999872</c:v>
                </c:pt>
                <c:pt idx="5602">
                  <c:v>28.00999999999872</c:v>
                </c:pt>
                <c:pt idx="5603">
                  <c:v>28.01499999999871</c:v>
                </c:pt>
                <c:pt idx="5604">
                  <c:v>28.01999999999871</c:v>
                </c:pt>
                <c:pt idx="5605">
                  <c:v>28.02499999999871</c:v>
                </c:pt>
                <c:pt idx="5606">
                  <c:v>28.02999999999871</c:v>
                </c:pt>
                <c:pt idx="5607">
                  <c:v>28.03499999999871</c:v>
                </c:pt>
                <c:pt idx="5608">
                  <c:v>28.03999999999871</c:v>
                </c:pt>
                <c:pt idx="5609">
                  <c:v>28.0449999999987</c:v>
                </c:pt>
                <c:pt idx="5610">
                  <c:v>28.0499999999987</c:v>
                </c:pt>
                <c:pt idx="5611">
                  <c:v>28.05499999999871</c:v>
                </c:pt>
                <c:pt idx="5612">
                  <c:v>28.05999999999871</c:v>
                </c:pt>
                <c:pt idx="5613">
                  <c:v>28.0649999999987</c:v>
                </c:pt>
                <c:pt idx="5614">
                  <c:v>28.0699999999987</c:v>
                </c:pt>
                <c:pt idx="5615">
                  <c:v>28.0749999999987</c:v>
                </c:pt>
                <c:pt idx="5616">
                  <c:v>28.0799999999987</c:v>
                </c:pt>
                <c:pt idx="5617">
                  <c:v>28.0849999999987</c:v>
                </c:pt>
                <c:pt idx="5618">
                  <c:v>28.0899999999987</c:v>
                </c:pt>
                <c:pt idx="5619">
                  <c:v>28.0949999999987</c:v>
                </c:pt>
                <c:pt idx="5620">
                  <c:v>28.0999999999987</c:v>
                </c:pt>
                <c:pt idx="5621">
                  <c:v>28.1049999999987</c:v>
                </c:pt>
                <c:pt idx="5622">
                  <c:v>28.1099999999987</c:v>
                </c:pt>
                <c:pt idx="5623">
                  <c:v>28.1149999999987</c:v>
                </c:pt>
                <c:pt idx="5624">
                  <c:v>28.1199999999987</c:v>
                </c:pt>
                <c:pt idx="5625">
                  <c:v>28.1249999999987</c:v>
                </c:pt>
                <c:pt idx="5626">
                  <c:v>28.1299999999987</c:v>
                </c:pt>
                <c:pt idx="5627">
                  <c:v>28.1349999999987</c:v>
                </c:pt>
                <c:pt idx="5628">
                  <c:v>28.1399999999987</c:v>
                </c:pt>
                <c:pt idx="5629">
                  <c:v>28.1449999999987</c:v>
                </c:pt>
                <c:pt idx="5630">
                  <c:v>28.1499999999987</c:v>
                </c:pt>
                <c:pt idx="5631">
                  <c:v>28.1549999999987</c:v>
                </c:pt>
                <c:pt idx="5632">
                  <c:v>28.1599999999987</c:v>
                </c:pt>
                <c:pt idx="5633">
                  <c:v>28.16499999999868</c:v>
                </c:pt>
                <c:pt idx="5634">
                  <c:v>28.16999999999868</c:v>
                </c:pt>
                <c:pt idx="5635">
                  <c:v>28.17499999999868</c:v>
                </c:pt>
                <c:pt idx="5636">
                  <c:v>28.17999999999868</c:v>
                </c:pt>
                <c:pt idx="5637">
                  <c:v>28.18499999999868</c:v>
                </c:pt>
                <c:pt idx="5638">
                  <c:v>28.18999999999868</c:v>
                </c:pt>
                <c:pt idx="5639">
                  <c:v>28.19499999999868</c:v>
                </c:pt>
                <c:pt idx="5640">
                  <c:v>28.19999999999868</c:v>
                </c:pt>
                <c:pt idx="5641">
                  <c:v>28.20499999999868</c:v>
                </c:pt>
                <c:pt idx="5642">
                  <c:v>28.20999999999868</c:v>
                </c:pt>
                <c:pt idx="5643">
                  <c:v>28.21499999999867</c:v>
                </c:pt>
                <c:pt idx="5644">
                  <c:v>28.21999999999867</c:v>
                </c:pt>
                <c:pt idx="5645">
                  <c:v>28.22499999999867</c:v>
                </c:pt>
                <c:pt idx="5646">
                  <c:v>28.22999999999867</c:v>
                </c:pt>
                <c:pt idx="5647">
                  <c:v>28.23499999999867</c:v>
                </c:pt>
                <c:pt idx="5648">
                  <c:v>28.23999999999867</c:v>
                </c:pt>
                <c:pt idx="5649">
                  <c:v>28.24499999999867</c:v>
                </c:pt>
                <c:pt idx="5650">
                  <c:v>28.24999999999866</c:v>
                </c:pt>
                <c:pt idx="5651">
                  <c:v>28.25499999999867</c:v>
                </c:pt>
                <c:pt idx="5652">
                  <c:v>28.25999999999867</c:v>
                </c:pt>
                <c:pt idx="5653">
                  <c:v>28.26499999999866</c:v>
                </c:pt>
                <c:pt idx="5654">
                  <c:v>28.26999999999866</c:v>
                </c:pt>
                <c:pt idx="5655">
                  <c:v>28.27499999999866</c:v>
                </c:pt>
                <c:pt idx="5656">
                  <c:v>28.27999999999866</c:v>
                </c:pt>
                <c:pt idx="5657">
                  <c:v>28.28499999999866</c:v>
                </c:pt>
                <c:pt idx="5658">
                  <c:v>28.28999999999866</c:v>
                </c:pt>
                <c:pt idx="5659">
                  <c:v>28.29499999999866</c:v>
                </c:pt>
                <c:pt idx="5660">
                  <c:v>28.29999999999865</c:v>
                </c:pt>
                <c:pt idx="5661">
                  <c:v>28.30499999999866</c:v>
                </c:pt>
                <c:pt idx="5662">
                  <c:v>28.30999999999866</c:v>
                </c:pt>
                <c:pt idx="5663">
                  <c:v>28.31499999999865</c:v>
                </c:pt>
                <c:pt idx="5664">
                  <c:v>28.31999999999865</c:v>
                </c:pt>
                <c:pt idx="5665">
                  <c:v>28.32499999999865</c:v>
                </c:pt>
                <c:pt idx="5666">
                  <c:v>28.32999999999865</c:v>
                </c:pt>
                <c:pt idx="5667">
                  <c:v>28.33499999999865</c:v>
                </c:pt>
                <c:pt idx="5668">
                  <c:v>28.33999999999865</c:v>
                </c:pt>
                <c:pt idx="5669">
                  <c:v>28.34499999999865</c:v>
                </c:pt>
                <c:pt idx="5670">
                  <c:v>28.34999999999864</c:v>
                </c:pt>
                <c:pt idx="5671">
                  <c:v>28.35499999999865</c:v>
                </c:pt>
                <c:pt idx="5672">
                  <c:v>28.35999999999865</c:v>
                </c:pt>
                <c:pt idx="5673">
                  <c:v>28.36499999999864</c:v>
                </c:pt>
                <c:pt idx="5674">
                  <c:v>28.36999999999864</c:v>
                </c:pt>
                <c:pt idx="5675">
                  <c:v>28.37499999999864</c:v>
                </c:pt>
                <c:pt idx="5676">
                  <c:v>28.37999999999864</c:v>
                </c:pt>
                <c:pt idx="5677">
                  <c:v>28.38499999999864</c:v>
                </c:pt>
                <c:pt idx="5678">
                  <c:v>28.38999999999864</c:v>
                </c:pt>
                <c:pt idx="5679">
                  <c:v>28.39499999999864</c:v>
                </c:pt>
                <c:pt idx="5680">
                  <c:v>28.39999999999863</c:v>
                </c:pt>
                <c:pt idx="5681">
                  <c:v>28.40499999999863</c:v>
                </c:pt>
                <c:pt idx="5682">
                  <c:v>28.40999999999863</c:v>
                </c:pt>
                <c:pt idx="5683">
                  <c:v>28.41499999999863</c:v>
                </c:pt>
                <c:pt idx="5684">
                  <c:v>28.41999999999863</c:v>
                </c:pt>
                <c:pt idx="5685">
                  <c:v>28.42499999999863</c:v>
                </c:pt>
                <c:pt idx="5686">
                  <c:v>28.42999999999863</c:v>
                </c:pt>
                <c:pt idx="5687">
                  <c:v>28.43499999999863</c:v>
                </c:pt>
                <c:pt idx="5688">
                  <c:v>28.43999999999863</c:v>
                </c:pt>
                <c:pt idx="5689">
                  <c:v>28.44499999999863</c:v>
                </c:pt>
                <c:pt idx="5690">
                  <c:v>28.44999999999862</c:v>
                </c:pt>
                <c:pt idx="5691">
                  <c:v>28.45499999999863</c:v>
                </c:pt>
                <c:pt idx="5692">
                  <c:v>28.45999999999863</c:v>
                </c:pt>
                <c:pt idx="5693">
                  <c:v>28.46499999999862</c:v>
                </c:pt>
                <c:pt idx="5694">
                  <c:v>28.46999999999862</c:v>
                </c:pt>
                <c:pt idx="5695">
                  <c:v>28.47499999999862</c:v>
                </c:pt>
                <c:pt idx="5696">
                  <c:v>28.47999999999862</c:v>
                </c:pt>
                <c:pt idx="5697">
                  <c:v>28.48499999999862</c:v>
                </c:pt>
                <c:pt idx="5698">
                  <c:v>28.48999999999862</c:v>
                </c:pt>
                <c:pt idx="5699">
                  <c:v>28.49499999999862</c:v>
                </c:pt>
                <c:pt idx="5700">
                  <c:v>28.49999999999861</c:v>
                </c:pt>
                <c:pt idx="5701">
                  <c:v>28.50499999999862</c:v>
                </c:pt>
                <c:pt idx="5702">
                  <c:v>28.50999999999862</c:v>
                </c:pt>
                <c:pt idx="5703">
                  <c:v>28.51499999999861</c:v>
                </c:pt>
                <c:pt idx="5704">
                  <c:v>28.51999999999861</c:v>
                </c:pt>
                <c:pt idx="5705">
                  <c:v>28.52499999999861</c:v>
                </c:pt>
                <c:pt idx="5706">
                  <c:v>28.52999999999861</c:v>
                </c:pt>
                <c:pt idx="5707">
                  <c:v>28.53499999999861</c:v>
                </c:pt>
                <c:pt idx="5708">
                  <c:v>28.53999999999861</c:v>
                </c:pt>
                <c:pt idx="5709">
                  <c:v>28.54499999999861</c:v>
                </c:pt>
                <c:pt idx="5710">
                  <c:v>28.5499999999986</c:v>
                </c:pt>
                <c:pt idx="5711">
                  <c:v>28.55499999999861</c:v>
                </c:pt>
                <c:pt idx="5712">
                  <c:v>28.55999999999861</c:v>
                </c:pt>
                <c:pt idx="5713">
                  <c:v>28.56499999999861</c:v>
                </c:pt>
                <c:pt idx="5714">
                  <c:v>28.5699999999986</c:v>
                </c:pt>
                <c:pt idx="5715">
                  <c:v>28.5749999999986</c:v>
                </c:pt>
                <c:pt idx="5716">
                  <c:v>28.5799999999986</c:v>
                </c:pt>
                <c:pt idx="5717">
                  <c:v>28.5849999999986</c:v>
                </c:pt>
                <c:pt idx="5718">
                  <c:v>28.5899999999986</c:v>
                </c:pt>
                <c:pt idx="5719">
                  <c:v>28.5949999999986</c:v>
                </c:pt>
                <c:pt idx="5720">
                  <c:v>28.5999999999986</c:v>
                </c:pt>
                <c:pt idx="5721">
                  <c:v>28.6049999999986</c:v>
                </c:pt>
                <c:pt idx="5722">
                  <c:v>28.6099999999986</c:v>
                </c:pt>
                <c:pt idx="5723">
                  <c:v>28.6149999999986</c:v>
                </c:pt>
                <c:pt idx="5724">
                  <c:v>28.6199999999986</c:v>
                </c:pt>
                <c:pt idx="5725">
                  <c:v>28.6249999999986</c:v>
                </c:pt>
                <c:pt idx="5726">
                  <c:v>28.6299999999986</c:v>
                </c:pt>
                <c:pt idx="5727">
                  <c:v>28.6349999999986</c:v>
                </c:pt>
                <c:pt idx="5728">
                  <c:v>28.6399999999986</c:v>
                </c:pt>
                <c:pt idx="5729">
                  <c:v>28.6449999999986</c:v>
                </c:pt>
                <c:pt idx="5730">
                  <c:v>28.6499999999986</c:v>
                </c:pt>
                <c:pt idx="5731">
                  <c:v>28.6549999999986</c:v>
                </c:pt>
                <c:pt idx="5732">
                  <c:v>28.6599999999986</c:v>
                </c:pt>
                <c:pt idx="5733">
                  <c:v>28.6649999999986</c:v>
                </c:pt>
                <c:pt idx="5734">
                  <c:v>28.66999999999858</c:v>
                </c:pt>
                <c:pt idx="5735">
                  <c:v>28.67499999999858</c:v>
                </c:pt>
                <c:pt idx="5736">
                  <c:v>28.67999999999858</c:v>
                </c:pt>
                <c:pt idx="5737">
                  <c:v>28.68499999999858</c:v>
                </c:pt>
                <c:pt idx="5738">
                  <c:v>28.68999999999858</c:v>
                </c:pt>
                <c:pt idx="5739">
                  <c:v>28.69499999999858</c:v>
                </c:pt>
                <c:pt idx="5740">
                  <c:v>28.69999999999858</c:v>
                </c:pt>
                <c:pt idx="5741">
                  <c:v>28.70499999999858</c:v>
                </c:pt>
                <c:pt idx="5742">
                  <c:v>28.70999999999858</c:v>
                </c:pt>
                <c:pt idx="5743">
                  <c:v>28.71499999999858</c:v>
                </c:pt>
                <c:pt idx="5744">
                  <c:v>28.71999999999857</c:v>
                </c:pt>
                <c:pt idx="5745">
                  <c:v>28.72499999999857</c:v>
                </c:pt>
                <c:pt idx="5746">
                  <c:v>28.72999999999857</c:v>
                </c:pt>
                <c:pt idx="5747">
                  <c:v>28.73499999999857</c:v>
                </c:pt>
                <c:pt idx="5748">
                  <c:v>28.73999999999857</c:v>
                </c:pt>
                <c:pt idx="5749">
                  <c:v>28.74499999999857</c:v>
                </c:pt>
                <c:pt idx="5750">
                  <c:v>28.74999999999856</c:v>
                </c:pt>
                <c:pt idx="5751">
                  <c:v>28.75499999999857</c:v>
                </c:pt>
                <c:pt idx="5752">
                  <c:v>28.75999999999857</c:v>
                </c:pt>
                <c:pt idx="5753">
                  <c:v>28.76499999999857</c:v>
                </c:pt>
                <c:pt idx="5754">
                  <c:v>28.76999999999856</c:v>
                </c:pt>
                <c:pt idx="5755">
                  <c:v>28.77499999999856</c:v>
                </c:pt>
                <c:pt idx="5756">
                  <c:v>28.77999999999856</c:v>
                </c:pt>
                <c:pt idx="5757">
                  <c:v>28.78499999999856</c:v>
                </c:pt>
                <c:pt idx="5758">
                  <c:v>28.78999999999856</c:v>
                </c:pt>
                <c:pt idx="5759">
                  <c:v>28.79499999999856</c:v>
                </c:pt>
                <c:pt idx="5760">
                  <c:v>28.79999999999855</c:v>
                </c:pt>
                <c:pt idx="5761">
                  <c:v>28.80499999999856</c:v>
                </c:pt>
                <c:pt idx="5762">
                  <c:v>28.80999999999856</c:v>
                </c:pt>
                <c:pt idx="5763">
                  <c:v>28.81499999999856</c:v>
                </c:pt>
                <c:pt idx="5764">
                  <c:v>28.81999999999855</c:v>
                </c:pt>
                <c:pt idx="5765">
                  <c:v>28.82499999999855</c:v>
                </c:pt>
                <c:pt idx="5766">
                  <c:v>28.82999999999855</c:v>
                </c:pt>
                <c:pt idx="5767">
                  <c:v>28.83499999999855</c:v>
                </c:pt>
                <c:pt idx="5768">
                  <c:v>28.83999999999855</c:v>
                </c:pt>
                <c:pt idx="5769">
                  <c:v>28.84499999999855</c:v>
                </c:pt>
                <c:pt idx="5770">
                  <c:v>28.84999999999854</c:v>
                </c:pt>
                <c:pt idx="5771">
                  <c:v>28.85499999999855</c:v>
                </c:pt>
                <c:pt idx="5772">
                  <c:v>28.85999999999855</c:v>
                </c:pt>
                <c:pt idx="5773">
                  <c:v>28.86499999999855</c:v>
                </c:pt>
                <c:pt idx="5774">
                  <c:v>28.86999999999854</c:v>
                </c:pt>
                <c:pt idx="5775">
                  <c:v>28.87499999999854</c:v>
                </c:pt>
                <c:pt idx="5776">
                  <c:v>28.87999999999854</c:v>
                </c:pt>
                <c:pt idx="5777">
                  <c:v>28.88499999999854</c:v>
                </c:pt>
                <c:pt idx="5778">
                  <c:v>28.88999999999854</c:v>
                </c:pt>
                <c:pt idx="5779">
                  <c:v>28.89499999999854</c:v>
                </c:pt>
                <c:pt idx="5780">
                  <c:v>28.89999999999853</c:v>
                </c:pt>
                <c:pt idx="5781">
                  <c:v>28.90499999999853</c:v>
                </c:pt>
                <c:pt idx="5782">
                  <c:v>28.90999999999853</c:v>
                </c:pt>
                <c:pt idx="5783">
                  <c:v>28.91499999999854</c:v>
                </c:pt>
                <c:pt idx="5784">
                  <c:v>28.91999999999853</c:v>
                </c:pt>
                <c:pt idx="5785">
                  <c:v>28.92499999999853</c:v>
                </c:pt>
                <c:pt idx="5786">
                  <c:v>28.92999999999853</c:v>
                </c:pt>
                <c:pt idx="5787">
                  <c:v>28.93499999999853</c:v>
                </c:pt>
                <c:pt idx="5788">
                  <c:v>28.93999999999853</c:v>
                </c:pt>
                <c:pt idx="5789">
                  <c:v>28.94499999999853</c:v>
                </c:pt>
                <c:pt idx="5790">
                  <c:v>28.94999999999852</c:v>
                </c:pt>
                <c:pt idx="5791">
                  <c:v>28.95499999999853</c:v>
                </c:pt>
                <c:pt idx="5792">
                  <c:v>28.95999999999853</c:v>
                </c:pt>
                <c:pt idx="5793">
                  <c:v>28.96499999999853</c:v>
                </c:pt>
                <c:pt idx="5794">
                  <c:v>28.96999999999852</c:v>
                </c:pt>
                <c:pt idx="5795">
                  <c:v>28.97499999999852</c:v>
                </c:pt>
                <c:pt idx="5796">
                  <c:v>28.97999999999852</c:v>
                </c:pt>
                <c:pt idx="5797">
                  <c:v>28.98499999999852</c:v>
                </c:pt>
                <c:pt idx="5798">
                  <c:v>28.98999999999852</c:v>
                </c:pt>
                <c:pt idx="5799">
                  <c:v>28.99499999999852</c:v>
                </c:pt>
                <c:pt idx="5800">
                  <c:v>28.99999999999851</c:v>
                </c:pt>
                <c:pt idx="5801">
                  <c:v>29.00499999999852</c:v>
                </c:pt>
                <c:pt idx="5802">
                  <c:v>29.00999999999852</c:v>
                </c:pt>
                <c:pt idx="5803">
                  <c:v>29.01499999999852</c:v>
                </c:pt>
                <c:pt idx="5804">
                  <c:v>29.01999999999851</c:v>
                </c:pt>
                <c:pt idx="5805">
                  <c:v>29.02499999999851</c:v>
                </c:pt>
                <c:pt idx="5806">
                  <c:v>29.02999999999851</c:v>
                </c:pt>
                <c:pt idx="5807">
                  <c:v>29.03499999999851</c:v>
                </c:pt>
                <c:pt idx="5808">
                  <c:v>29.03999999999851</c:v>
                </c:pt>
                <c:pt idx="5809">
                  <c:v>29.04499999999851</c:v>
                </c:pt>
                <c:pt idx="5810">
                  <c:v>29.04999999999851</c:v>
                </c:pt>
                <c:pt idx="5811">
                  <c:v>29.05499999999851</c:v>
                </c:pt>
                <c:pt idx="5812">
                  <c:v>29.05999999999851</c:v>
                </c:pt>
                <c:pt idx="5813">
                  <c:v>29.06499999999851</c:v>
                </c:pt>
                <c:pt idx="5814">
                  <c:v>29.0699999999985</c:v>
                </c:pt>
                <c:pt idx="5815">
                  <c:v>29.0749999999985</c:v>
                </c:pt>
                <c:pt idx="5816">
                  <c:v>29.0799999999985</c:v>
                </c:pt>
                <c:pt idx="5817">
                  <c:v>29.0849999999985</c:v>
                </c:pt>
                <c:pt idx="5818">
                  <c:v>29.0899999999985</c:v>
                </c:pt>
                <c:pt idx="5819">
                  <c:v>29.0949999999985</c:v>
                </c:pt>
                <c:pt idx="5820">
                  <c:v>29.0999999999985</c:v>
                </c:pt>
                <c:pt idx="5821">
                  <c:v>29.1049999999985</c:v>
                </c:pt>
                <c:pt idx="5822">
                  <c:v>29.1099999999985</c:v>
                </c:pt>
                <c:pt idx="5823">
                  <c:v>29.1149999999985</c:v>
                </c:pt>
                <c:pt idx="5824">
                  <c:v>29.1199999999985</c:v>
                </c:pt>
                <c:pt idx="5825">
                  <c:v>29.1249999999985</c:v>
                </c:pt>
                <c:pt idx="5826">
                  <c:v>29.1299999999985</c:v>
                </c:pt>
                <c:pt idx="5827">
                  <c:v>29.1349999999985</c:v>
                </c:pt>
                <c:pt idx="5828">
                  <c:v>29.1399999999985</c:v>
                </c:pt>
                <c:pt idx="5829">
                  <c:v>29.1449999999985</c:v>
                </c:pt>
                <c:pt idx="5830">
                  <c:v>29.1499999999985</c:v>
                </c:pt>
                <c:pt idx="5831">
                  <c:v>29.1549999999985</c:v>
                </c:pt>
                <c:pt idx="5832">
                  <c:v>29.1599999999985</c:v>
                </c:pt>
                <c:pt idx="5833">
                  <c:v>29.1649999999985</c:v>
                </c:pt>
                <c:pt idx="5834">
                  <c:v>29.16999999999848</c:v>
                </c:pt>
                <c:pt idx="5835">
                  <c:v>29.17499999999848</c:v>
                </c:pt>
                <c:pt idx="5836">
                  <c:v>29.17999999999848</c:v>
                </c:pt>
                <c:pt idx="5837">
                  <c:v>29.18499999999848</c:v>
                </c:pt>
                <c:pt idx="5838">
                  <c:v>29.18999999999848</c:v>
                </c:pt>
                <c:pt idx="5839">
                  <c:v>29.19499999999848</c:v>
                </c:pt>
                <c:pt idx="5840">
                  <c:v>29.19999999999848</c:v>
                </c:pt>
                <c:pt idx="5841">
                  <c:v>29.20499999999848</c:v>
                </c:pt>
                <c:pt idx="5842">
                  <c:v>29.20999999999848</c:v>
                </c:pt>
                <c:pt idx="5843">
                  <c:v>29.21499999999848</c:v>
                </c:pt>
                <c:pt idx="5844">
                  <c:v>29.21999999999847</c:v>
                </c:pt>
                <c:pt idx="5845">
                  <c:v>29.22499999999847</c:v>
                </c:pt>
                <c:pt idx="5846">
                  <c:v>29.22999999999847</c:v>
                </c:pt>
                <c:pt idx="5847">
                  <c:v>29.23499999999847</c:v>
                </c:pt>
                <c:pt idx="5848">
                  <c:v>29.23999999999847</c:v>
                </c:pt>
                <c:pt idx="5849">
                  <c:v>29.24499999999847</c:v>
                </c:pt>
                <c:pt idx="5850">
                  <c:v>29.24999999999847</c:v>
                </c:pt>
                <c:pt idx="5851">
                  <c:v>29.25499999999847</c:v>
                </c:pt>
                <c:pt idx="5852">
                  <c:v>29.25999999999847</c:v>
                </c:pt>
                <c:pt idx="5853">
                  <c:v>29.26499999999847</c:v>
                </c:pt>
                <c:pt idx="5854">
                  <c:v>29.26999999999846</c:v>
                </c:pt>
                <c:pt idx="5855">
                  <c:v>29.27499999999846</c:v>
                </c:pt>
                <c:pt idx="5856">
                  <c:v>29.27999999999846</c:v>
                </c:pt>
                <c:pt idx="5857">
                  <c:v>29.28499999999846</c:v>
                </c:pt>
                <c:pt idx="5858">
                  <c:v>29.28999999999846</c:v>
                </c:pt>
                <c:pt idx="5859">
                  <c:v>29.29499999999846</c:v>
                </c:pt>
                <c:pt idx="5860">
                  <c:v>29.29999999999846</c:v>
                </c:pt>
                <c:pt idx="5861">
                  <c:v>29.30499999999846</c:v>
                </c:pt>
                <c:pt idx="5862">
                  <c:v>29.30999999999846</c:v>
                </c:pt>
                <c:pt idx="5863">
                  <c:v>29.31499999999846</c:v>
                </c:pt>
                <c:pt idx="5864">
                  <c:v>29.31999999999845</c:v>
                </c:pt>
                <c:pt idx="5865">
                  <c:v>29.32499999999845</c:v>
                </c:pt>
                <c:pt idx="5866">
                  <c:v>29.32999999999845</c:v>
                </c:pt>
                <c:pt idx="5867">
                  <c:v>29.33499999999845</c:v>
                </c:pt>
                <c:pt idx="5868">
                  <c:v>29.33999999999845</c:v>
                </c:pt>
                <c:pt idx="5869">
                  <c:v>29.34499999999845</c:v>
                </c:pt>
                <c:pt idx="5870">
                  <c:v>29.34999999999845</c:v>
                </c:pt>
                <c:pt idx="5871">
                  <c:v>29.35499999999845</c:v>
                </c:pt>
                <c:pt idx="5872">
                  <c:v>29.35999999999845</c:v>
                </c:pt>
                <c:pt idx="5873">
                  <c:v>29.36499999999845</c:v>
                </c:pt>
                <c:pt idx="5874">
                  <c:v>29.36999999999844</c:v>
                </c:pt>
                <c:pt idx="5875">
                  <c:v>29.37499999999844</c:v>
                </c:pt>
                <c:pt idx="5876">
                  <c:v>29.37999999999844</c:v>
                </c:pt>
                <c:pt idx="5877">
                  <c:v>29.38499999999844</c:v>
                </c:pt>
                <c:pt idx="5878">
                  <c:v>29.38999999999844</c:v>
                </c:pt>
                <c:pt idx="5879">
                  <c:v>29.39499999999844</c:v>
                </c:pt>
                <c:pt idx="5880">
                  <c:v>29.39999999999844</c:v>
                </c:pt>
                <c:pt idx="5881">
                  <c:v>29.40499999999843</c:v>
                </c:pt>
                <c:pt idx="5882">
                  <c:v>29.40999999999843</c:v>
                </c:pt>
                <c:pt idx="5883">
                  <c:v>29.41499999999844</c:v>
                </c:pt>
                <c:pt idx="5884">
                  <c:v>29.41999999999843</c:v>
                </c:pt>
                <c:pt idx="5885">
                  <c:v>29.42499999999843</c:v>
                </c:pt>
                <c:pt idx="5886">
                  <c:v>29.42999999999843</c:v>
                </c:pt>
                <c:pt idx="5887">
                  <c:v>29.43499999999843</c:v>
                </c:pt>
                <c:pt idx="5888">
                  <c:v>29.43999999999843</c:v>
                </c:pt>
                <c:pt idx="5889">
                  <c:v>29.44499999999843</c:v>
                </c:pt>
                <c:pt idx="5890">
                  <c:v>29.44999999999843</c:v>
                </c:pt>
                <c:pt idx="5891">
                  <c:v>29.45499999999843</c:v>
                </c:pt>
                <c:pt idx="5892">
                  <c:v>29.45999999999843</c:v>
                </c:pt>
                <c:pt idx="5893">
                  <c:v>29.46499999999843</c:v>
                </c:pt>
                <c:pt idx="5894">
                  <c:v>29.46999999999842</c:v>
                </c:pt>
                <c:pt idx="5895">
                  <c:v>29.47499999999842</c:v>
                </c:pt>
                <c:pt idx="5896">
                  <c:v>29.47999999999842</c:v>
                </c:pt>
                <c:pt idx="5897">
                  <c:v>29.48499999999842</c:v>
                </c:pt>
                <c:pt idx="5898">
                  <c:v>29.48999999999842</c:v>
                </c:pt>
                <c:pt idx="5899">
                  <c:v>29.49499999999842</c:v>
                </c:pt>
                <c:pt idx="5900">
                  <c:v>29.49999999999842</c:v>
                </c:pt>
                <c:pt idx="5901">
                  <c:v>29.50499999999842</c:v>
                </c:pt>
                <c:pt idx="5902">
                  <c:v>29.50999999999842</c:v>
                </c:pt>
                <c:pt idx="5903">
                  <c:v>29.51499999999842</c:v>
                </c:pt>
                <c:pt idx="5904">
                  <c:v>29.51999999999842</c:v>
                </c:pt>
                <c:pt idx="5905">
                  <c:v>29.52499999999841</c:v>
                </c:pt>
                <c:pt idx="5906">
                  <c:v>29.52999999999841</c:v>
                </c:pt>
                <c:pt idx="5907">
                  <c:v>29.53499999999841</c:v>
                </c:pt>
                <c:pt idx="5908">
                  <c:v>29.53999999999841</c:v>
                </c:pt>
                <c:pt idx="5909">
                  <c:v>29.54499999999841</c:v>
                </c:pt>
                <c:pt idx="5910">
                  <c:v>29.54999999999841</c:v>
                </c:pt>
                <c:pt idx="5911">
                  <c:v>29.55499999999841</c:v>
                </c:pt>
                <c:pt idx="5912">
                  <c:v>29.55999999999841</c:v>
                </c:pt>
                <c:pt idx="5913">
                  <c:v>29.56499999999841</c:v>
                </c:pt>
                <c:pt idx="5914">
                  <c:v>29.56999999999841</c:v>
                </c:pt>
                <c:pt idx="5915">
                  <c:v>29.5749999999984</c:v>
                </c:pt>
                <c:pt idx="5916">
                  <c:v>29.5799999999984</c:v>
                </c:pt>
                <c:pt idx="5917">
                  <c:v>29.5849999999984</c:v>
                </c:pt>
                <c:pt idx="5918">
                  <c:v>29.58999999999839</c:v>
                </c:pt>
                <c:pt idx="5919">
                  <c:v>29.5949999999984</c:v>
                </c:pt>
                <c:pt idx="5920">
                  <c:v>29.5999999999984</c:v>
                </c:pt>
                <c:pt idx="5921">
                  <c:v>29.6049999999984</c:v>
                </c:pt>
                <c:pt idx="5922">
                  <c:v>29.60999999999839</c:v>
                </c:pt>
                <c:pt idx="5923">
                  <c:v>29.6149999999984</c:v>
                </c:pt>
                <c:pt idx="5924">
                  <c:v>29.6199999999984</c:v>
                </c:pt>
                <c:pt idx="5925">
                  <c:v>29.6249999999984</c:v>
                </c:pt>
                <c:pt idx="5926">
                  <c:v>29.62999999999839</c:v>
                </c:pt>
                <c:pt idx="5927">
                  <c:v>29.6349999999984</c:v>
                </c:pt>
                <c:pt idx="5928">
                  <c:v>29.6399999999984</c:v>
                </c:pt>
                <c:pt idx="5929">
                  <c:v>29.6449999999984</c:v>
                </c:pt>
                <c:pt idx="5930">
                  <c:v>29.64999999999839</c:v>
                </c:pt>
                <c:pt idx="5931">
                  <c:v>29.6549999999984</c:v>
                </c:pt>
                <c:pt idx="5932">
                  <c:v>29.6599999999984</c:v>
                </c:pt>
                <c:pt idx="5933">
                  <c:v>29.66499999999839</c:v>
                </c:pt>
                <c:pt idx="5934">
                  <c:v>29.66999999999839</c:v>
                </c:pt>
                <c:pt idx="5935">
                  <c:v>29.67499999999838</c:v>
                </c:pt>
                <c:pt idx="5936">
                  <c:v>29.67999999999838</c:v>
                </c:pt>
                <c:pt idx="5937">
                  <c:v>29.68499999999838</c:v>
                </c:pt>
                <c:pt idx="5938">
                  <c:v>29.68999999999838</c:v>
                </c:pt>
                <c:pt idx="5939">
                  <c:v>29.69499999999838</c:v>
                </c:pt>
                <c:pt idx="5940">
                  <c:v>29.69999999999838</c:v>
                </c:pt>
                <c:pt idx="5941">
                  <c:v>29.70499999999837</c:v>
                </c:pt>
                <c:pt idx="5942">
                  <c:v>29.70999999999837</c:v>
                </c:pt>
                <c:pt idx="5943">
                  <c:v>29.71499999999838</c:v>
                </c:pt>
                <c:pt idx="5944">
                  <c:v>29.71999999999838</c:v>
                </c:pt>
                <c:pt idx="5945">
                  <c:v>29.72499999999837</c:v>
                </c:pt>
                <c:pt idx="5946">
                  <c:v>29.72999999999837</c:v>
                </c:pt>
                <c:pt idx="5947">
                  <c:v>29.73499999999837</c:v>
                </c:pt>
                <c:pt idx="5948">
                  <c:v>29.73999999999837</c:v>
                </c:pt>
                <c:pt idx="5949">
                  <c:v>29.74499999999837</c:v>
                </c:pt>
                <c:pt idx="5950">
                  <c:v>29.74999999999837</c:v>
                </c:pt>
                <c:pt idx="5951">
                  <c:v>29.75499999999836</c:v>
                </c:pt>
                <c:pt idx="5952">
                  <c:v>29.75999999999836</c:v>
                </c:pt>
                <c:pt idx="5953">
                  <c:v>29.76499999999836</c:v>
                </c:pt>
                <c:pt idx="5954">
                  <c:v>29.76999999999836</c:v>
                </c:pt>
                <c:pt idx="5955">
                  <c:v>29.77499999999836</c:v>
                </c:pt>
                <c:pt idx="5956">
                  <c:v>29.77999999999836</c:v>
                </c:pt>
                <c:pt idx="5957">
                  <c:v>29.78499999999836</c:v>
                </c:pt>
                <c:pt idx="5958">
                  <c:v>29.78999999999835</c:v>
                </c:pt>
                <c:pt idx="5959">
                  <c:v>29.79499999999836</c:v>
                </c:pt>
                <c:pt idx="5960">
                  <c:v>29.79999999999836</c:v>
                </c:pt>
                <c:pt idx="5961">
                  <c:v>29.80499999999835</c:v>
                </c:pt>
                <c:pt idx="5962">
                  <c:v>29.80999999999835</c:v>
                </c:pt>
                <c:pt idx="5963">
                  <c:v>29.81499999999836</c:v>
                </c:pt>
                <c:pt idx="5964">
                  <c:v>29.81999999999836</c:v>
                </c:pt>
                <c:pt idx="5965">
                  <c:v>29.82499999999835</c:v>
                </c:pt>
                <c:pt idx="5966">
                  <c:v>29.82999999999835</c:v>
                </c:pt>
                <c:pt idx="5967">
                  <c:v>29.83499999999835</c:v>
                </c:pt>
                <c:pt idx="5968">
                  <c:v>29.83999999999835</c:v>
                </c:pt>
                <c:pt idx="5969">
                  <c:v>29.84499999999835</c:v>
                </c:pt>
                <c:pt idx="5970">
                  <c:v>29.84999999999835</c:v>
                </c:pt>
                <c:pt idx="5971">
                  <c:v>29.85499999999834</c:v>
                </c:pt>
                <c:pt idx="5972">
                  <c:v>29.85999999999834</c:v>
                </c:pt>
                <c:pt idx="5973">
                  <c:v>29.86499999999834</c:v>
                </c:pt>
                <c:pt idx="5974">
                  <c:v>29.86999999999834</c:v>
                </c:pt>
                <c:pt idx="5975">
                  <c:v>29.87499999999834</c:v>
                </c:pt>
                <c:pt idx="5976">
                  <c:v>29.87999999999834</c:v>
                </c:pt>
                <c:pt idx="5977">
                  <c:v>29.88499999999834</c:v>
                </c:pt>
                <c:pt idx="5978">
                  <c:v>29.88999999999833</c:v>
                </c:pt>
                <c:pt idx="5979">
                  <c:v>29.89499999999834</c:v>
                </c:pt>
                <c:pt idx="5980">
                  <c:v>29.89999999999834</c:v>
                </c:pt>
                <c:pt idx="5981">
                  <c:v>29.90499999999833</c:v>
                </c:pt>
                <c:pt idx="5982">
                  <c:v>29.90999999999833</c:v>
                </c:pt>
                <c:pt idx="5983">
                  <c:v>29.91499999999833</c:v>
                </c:pt>
                <c:pt idx="5984">
                  <c:v>29.91999999999833</c:v>
                </c:pt>
                <c:pt idx="5985">
                  <c:v>29.92499999999833</c:v>
                </c:pt>
                <c:pt idx="5986">
                  <c:v>29.92999999999833</c:v>
                </c:pt>
                <c:pt idx="5987">
                  <c:v>29.93499999999833</c:v>
                </c:pt>
                <c:pt idx="5988">
                  <c:v>29.93999999999833</c:v>
                </c:pt>
                <c:pt idx="5989">
                  <c:v>29.94499999999833</c:v>
                </c:pt>
                <c:pt idx="5990">
                  <c:v>29.94999999999833</c:v>
                </c:pt>
                <c:pt idx="5991">
                  <c:v>29.95499999999832</c:v>
                </c:pt>
                <c:pt idx="5992">
                  <c:v>29.95999999999832</c:v>
                </c:pt>
                <c:pt idx="5993">
                  <c:v>29.96499999999832</c:v>
                </c:pt>
                <c:pt idx="5994">
                  <c:v>29.96999999999832</c:v>
                </c:pt>
                <c:pt idx="5995">
                  <c:v>29.97499999999832</c:v>
                </c:pt>
                <c:pt idx="5996">
                  <c:v>29.97999999999832</c:v>
                </c:pt>
                <c:pt idx="5997">
                  <c:v>29.98499999999832</c:v>
                </c:pt>
                <c:pt idx="5998">
                  <c:v>29.98999999999831</c:v>
                </c:pt>
                <c:pt idx="5999">
                  <c:v>29.99499999999832</c:v>
                </c:pt>
                <c:pt idx="6000">
                  <c:v>29.99999999999832</c:v>
                </c:pt>
                <c:pt idx="6001">
                  <c:v>30.00499999999832</c:v>
                </c:pt>
                <c:pt idx="6002">
                  <c:v>30.00999999999831</c:v>
                </c:pt>
                <c:pt idx="6003">
                  <c:v>30.01499999999832</c:v>
                </c:pt>
                <c:pt idx="6004">
                  <c:v>30.01999999999832</c:v>
                </c:pt>
                <c:pt idx="6005">
                  <c:v>30.02499999999831</c:v>
                </c:pt>
                <c:pt idx="6006">
                  <c:v>30.02999999999831</c:v>
                </c:pt>
                <c:pt idx="6007">
                  <c:v>30.03499999999831</c:v>
                </c:pt>
                <c:pt idx="6008">
                  <c:v>30.03999999999831</c:v>
                </c:pt>
                <c:pt idx="6009">
                  <c:v>30.04499999999831</c:v>
                </c:pt>
                <c:pt idx="6010">
                  <c:v>30.04999999999831</c:v>
                </c:pt>
                <c:pt idx="6011">
                  <c:v>30.05499999999831</c:v>
                </c:pt>
                <c:pt idx="6012">
                  <c:v>30.0599999999983</c:v>
                </c:pt>
                <c:pt idx="6013">
                  <c:v>30.0649999999983</c:v>
                </c:pt>
                <c:pt idx="6014">
                  <c:v>30.0699999999983</c:v>
                </c:pt>
                <c:pt idx="6015">
                  <c:v>30.0749999999983</c:v>
                </c:pt>
                <c:pt idx="6016">
                  <c:v>30.0799999999983</c:v>
                </c:pt>
                <c:pt idx="6017">
                  <c:v>30.0849999999983</c:v>
                </c:pt>
                <c:pt idx="6018">
                  <c:v>30.08999999999829</c:v>
                </c:pt>
                <c:pt idx="6019">
                  <c:v>30.0949999999983</c:v>
                </c:pt>
                <c:pt idx="6020">
                  <c:v>30.0999999999983</c:v>
                </c:pt>
                <c:pt idx="6021">
                  <c:v>30.1049999999983</c:v>
                </c:pt>
                <c:pt idx="6022">
                  <c:v>30.1099999999983</c:v>
                </c:pt>
                <c:pt idx="6023">
                  <c:v>30.1149999999983</c:v>
                </c:pt>
                <c:pt idx="6024">
                  <c:v>30.1199999999983</c:v>
                </c:pt>
                <c:pt idx="6025">
                  <c:v>30.1249999999983</c:v>
                </c:pt>
                <c:pt idx="6026">
                  <c:v>30.1299999999983</c:v>
                </c:pt>
                <c:pt idx="6027">
                  <c:v>30.1349999999983</c:v>
                </c:pt>
                <c:pt idx="6028">
                  <c:v>30.1399999999983</c:v>
                </c:pt>
                <c:pt idx="6029">
                  <c:v>30.1449999999983</c:v>
                </c:pt>
                <c:pt idx="6030">
                  <c:v>30.14999999999829</c:v>
                </c:pt>
                <c:pt idx="6031">
                  <c:v>30.1549999999983</c:v>
                </c:pt>
                <c:pt idx="6032">
                  <c:v>30.1599999999983</c:v>
                </c:pt>
                <c:pt idx="6033">
                  <c:v>30.1649999999983</c:v>
                </c:pt>
                <c:pt idx="6034">
                  <c:v>30.16999999999829</c:v>
                </c:pt>
                <c:pt idx="6035">
                  <c:v>30.17499999999828</c:v>
                </c:pt>
                <c:pt idx="6036">
                  <c:v>30.17999999999828</c:v>
                </c:pt>
                <c:pt idx="6037">
                  <c:v>30.18499999999828</c:v>
                </c:pt>
                <c:pt idx="6038">
                  <c:v>30.18999999999828</c:v>
                </c:pt>
                <c:pt idx="6039">
                  <c:v>30.19499999999828</c:v>
                </c:pt>
                <c:pt idx="6040">
                  <c:v>30.19999999999828</c:v>
                </c:pt>
                <c:pt idx="6041">
                  <c:v>30.20499999999828</c:v>
                </c:pt>
                <c:pt idx="6042">
                  <c:v>30.20999999999827</c:v>
                </c:pt>
                <c:pt idx="6043">
                  <c:v>30.21499999999828</c:v>
                </c:pt>
                <c:pt idx="6044">
                  <c:v>30.21999999999828</c:v>
                </c:pt>
                <c:pt idx="6045">
                  <c:v>30.22499999999827</c:v>
                </c:pt>
                <c:pt idx="6046">
                  <c:v>30.22999999999827</c:v>
                </c:pt>
                <c:pt idx="6047">
                  <c:v>30.23499999999827</c:v>
                </c:pt>
                <c:pt idx="6048">
                  <c:v>30.23999999999827</c:v>
                </c:pt>
                <c:pt idx="6049">
                  <c:v>30.24499999999827</c:v>
                </c:pt>
                <c:pt idx="6050">
                  <c:v>30.24999999999827</c:v>
                </c:pt>
                <c:pt idx="6051">
                  <c:v>30.25499999999827</c:v>
                </c:pt>
                <c:pt idx="6052">
                  <c:v>30.25999999999826</c:v>
                </c:pt>
                <c:pt idx="6053">
                  <c:v>30.26499999999826</c:v>
                </c:pt>
                <c:pt idx="6054">
                  <c:v>30.26999999999826</c:v>
                </c:pt>
                <c:pt idx="6055">
                  <c:v>30.27499999999826</c:v>
                </c:pt>
                <c:pt idx="6056">
                  <c:v>30.27999999999826</c:v>
                </c:pt>
                <c:pt idx="6057">
                  <c:v>30.28499999999826</c:v>
                </c:pt>
                <c:pt idx="6058">
                  <c:v>30.28999999999825</c:v>
                </c:pt>
                <c:pt idx="6059">
                  <c:v>30.29499999999826</c:v>
                </c:pt>
                <c:pt idx="6060">
                  <c:v>30.29999999999826</c:v>
                </c:pt>
                <c:pt idx="6061">
                  <c:v>30.30499999999826</c:v>
                </c:pt>
                <c:pt idx="6062">
                  <c:v>30.30999999999825</c:v>
                </c:pt>
                <c:pt idx="6063">
                  <c:v>30.31499999999826</c:v>
                </c:pt>
                <c:pt idx="6064">
                  <c:v>30.31999999999826</c:v>
                </c:pt>
                <c:pt idx="6065">
                  <c:v>30.32499999999825</c:v>
                </c:pt>
                <c:pt idx="6066">
                  <c:v>30.32999999999825</c:v>
                </c:pt>
                <c:pt idx="6067">
                  <c:v>30.33499999999825</c:v>
                </c:pt>
                <c:pt idx="6068">
                  <c:v>30.33999999999825</c:v>
                </c:pt>
                <c:pt idx="6069">
                  <c:v>30.34499999999825</c:v>
                </c:pt>
                <c:pt idx="6070">
                  <c:v>30.34999999999825</c:v>
                </c:pt>
                <c:pt idx="6071">
                  <c:v>30.35499999999825</c:v>
                </c:pt>
                <c:pt idx="6072">
                  <c:v>30.35999999999824</c:v>
                </c:pt>
                <c:pt idx="6073">
                  <c:v>30.36499999999824</c:v>
                </c:pt>
                <c:pt idx="6074">
                  <c:v>30.36999999999824</c:v>
                </c:pt>
                <c:pt idx="6075">
                  <c:v>30.37499999999824</c:v>
                </c:pt>
                <c:pt idx="6076">
                  <c:v>30.37999999999824</c:v>
                </c:pt>
                <c:pt idx="6077">
                  <c:v>30.38499999999824</c:v>
                </c:pt>
                <c:pt idx="6078">
                  <c:v>30.38999999999823</c:v>
                </c:pt>
                <c:pt idx="6079">
                  <c:v>30.39499999999824</c:v>
                </c:pt>
                <c:pt idx="6080">
                  <c:v>30.39999999999824</c:v>
                </c:pt>
                <c:pt idx="6081">
                  <c:v>30.40499999999823</c:v>
                </c:pt>
                <c:pt idx="6082">
                  <c:v>30.40999999999823</c:v>
                </c:pt>
                <c:pt idx="6083">
                  <c:v>30.41499999999823</c:v>
                </c:pt>
                <c:pt idx="6084">
                  <c:v>30.41999999999823</c:v>
                </c:pt>
                <c:pt idx="6085">
                  <c:v>30.42499999999823</c:v>
                </c:pt>
                <c:pt idx="6086">
                  <c:v>30.42999999999823</c:v>
                </c:pt>
                <c:pt idx="6087">
                  <c:v>30.43499999999823</c:v>
                </c:pt>
                <c:pt idx="6088">
                  <c:v>30.43999999999823</c:v>
                </c:pt>
                <c:pt idx="6089">
                  <c:v>30.44499999999823</c:v>
                </c:pt>
                <c:pt idx="6090">
                  <c:v>30.44999999999823</c:v>
                </c:pt>
                <c:pt idx="6091">
                  <c:v>30.45499999999823</c:v>
                </c:pt>
                <c:pt idx="6092">
                  <c:v>30.45999999999822</c:v>
                </c:pt>
                <c:pt idx="6093">
                  <c:v>30.46499999999822</c:v>
                </c:pt>
                <c:pt idx="6094">
                  <c:v>30.46999999999822</c:v>
                </c:pt>
                <c:pt idx="6095">
                  <c:v>30.47499999999823</c:v>
                </c:pt>
                <c:pt idx="6096">
                  <c:v>30.47999999999822</c:v>
                </c:pt>
                <c:pt idx="6097">
                  <c:v>30.48499999999822</c:v>
                </c:pt>
                <c:pt idx="6098">
                  <c:v>30.48999999999822</c:v>
                </c:pt>
                <c:pt idx="6099">
                  <c:v>30.49499999999822</c:v>
                </c:pt>
                <c:pt idx="6100">
                  <c:v>30.49999999999822</c:v>
                </c:pt>
                <c:pt idx="6101">
                  <c:v>30.50499999999822</c:v>
                </c:pt>
                <c:pt idx="6102">
                  <c:v>30.50999999999821</c:v>
                </c:pt>
                <c:pt idx="6103">
                  <c:v>30.51499999999822</c:v>
                </c:pt>
                <c:pt idx="6104">
                  <c:v>30.51999999999822</c:v>
                </c:pt>
                <c:pt idx="6105">
                  <c:v>30.52499999999822</c:v>
                </c:pt>
                <c:pt idx="6106">
                  <c:v>30.52999999999821</c:v>
                </c:pt>
                <c:pt idx="6107">
                  <c:v>30.53499999999821</c:v>
                </c:pt>
                <c:pt idx="6108">
                  <c:v>30.53999999999821</c:v>
                </c:pt>
                <c:pt idx="6109">
                  <c:v>30.54499999999821</c:v>
                </c:pt>
                <c:pt idx="6110">
                  <c:v>30.54999999999821</c:v>
                </c:pt>
                <c:pt idx="6111">
                  <c:v>30.55499999999821</c:v>
                </c:pt>
                <c:pt idx="6112">
                  <c:v>30.5599999999982</c:v>
                </c:pt>
                <c:pt idx="6113">
                  <c:v>30.5649999999982</c:v>
                </c:pt>
                <c:pt idx="6114">
                  <c:v>30.5699999999982</c:v>
                </c:pt>
                <c:pt idx="6115">
                  <c:v>30.57499999999821</c:v>
                </c:pt>
                <c:pt idx="6116">
                  <c:v>30.5799999999982</c:v>
                </c:pt>
                <c:pt idx="6117">
                  <c:v>30.5849999999982</c:v>
                </c:pt>
                <c:pt idx="6118">
                  <c:v>30.5899999999982</c:v>
                </c:pt>
                <c:pt idx="6119">
                  <c:v>30.5949999999982</c:v>
                </c:pt>
                <c:pt idx="6120">
                  <c:v>30.5999999999982</c:v>
                </c:pt>
                <c:pt idx="6121">
                  <c:v>30.6049999999982</c:v>
                </c:pt>
                <c:pt idx="6122">
                  <c:v>30.6099999999982</c:v>
                </c:pt>
                <c:pt idx="6123">
                  <c:v>30.6149999999982</c:v>
                </c:pt>
                <c:pt idx="6124">
                  <c:v>30.6199999999982</c:v>
                </c:pt>
                <c:pt idx="6125">
                  <c:v>30.6249999999982</c:v>
                </c:pt>
                <c:pt idx="6126">
                  <c:v>30.6299999999982</c:v>
                </c:pt>
                <c:pt idx="6127">
                  <c:v>30.6349999999982</c:v>
                </c:pt>
                <c:pt idx="6128">
                  <c:v>30.6399999999982</c:v>
                </c:pt>
                <c:pt idx="6129">
                  <c:v>30.6449999999982</c:v>
                </c:pt>
                <c:pt idx="6130">
                  <c:v>30.6499999999982</c:v>
                </c:pt>
                <c:pt idx="6131">
                  <c:v>30.6549999999982</c:v>
                </c:pt>
                <c:pt idx="6132">
                  <c:v>30.6599999999982</c:v>
                </c:pt>
                <c:pt idx="6133">
                  <c:v>30.6649999999982</c:v>
                </c:pt>
                <c:pt idx="6134">
                  <c:v>30.66999999999819</c:v>
                </c:pt>
                <c:pt idx="6135">
                  <c:v>30.6749999999982</c:v>
                </c:pt>
                <c:pt idx="6136">
                  <c:v>30.67999999999818</c:v>
                </c:pt>
                <c:pt idx="6137">
                  <c:v>30.68499999999818</c:v>
                </c:pt>
                <c:pt idx="6138">
                  <c:v>30.68999999999818</c:v>
                </c:pt>
                <c:pt idx="6139">
                  <c:v>30.69499999999818</c:v>
                </c:pt>
                <c:pt idx="6140">
                  <c:v>30.69999999999818</c:v>
                </c:pt>
                <c:pt idx="6141">
                  <c:v>30.70499999999818</c:v>
                </c:pt>
                <c:pt idx="6142">
                  <c:v>30.70999999999817</c:v>
                </c:pt>
                <c:pt idx="6143">
                  <c:v>30.71499999999818</c:v>
                </c:pt>
                <c:pt idx="6144">
                  <c:v>30.71999999999818</c:v>
                </c:pt>
                <c:pt idx="6145">
                  <c:v>30.72499999999818</c:v>
                </c:pt>
                <c:pt idx="6146">
                  <c:v>30.72999999999817</c:v>
                </c:pt>
                <c:pt idx="6147">
                  <c:v>30.73499999999817</c:v>
                </c:pt>
                <c:pt idx="6148">
                  <c:v>30.73999999999817</c:v>
                </c:pt>
                <c:pt idx="6149">
                  <c:v>30.74499999999817</c:v>
                </c:pt>
                <c:pt idx="6150">
                  <c:v>30.74999999999817</c:v>
                </c:pt>
                <c:pt idx="6151">
                  <c:v>30.75499999999817</c:v>
                </c:pt>
                <c:pt idx="6152">
                  <c:v>30.75999999999816</c:v>
                </c:pt>
                <c:pt idx="6153">
                  <c:v>30.76499999999816</c:v>
                </c:pt>
                <c:pt idx="6154">
                  <c:v>30.76999999999816</c:v>
                </c:pt>
                <c:pt idx="6155">
                  <c:v>30.77499999999817</c:v>
                </c:pt>
                <c:pt idx="6156">
                  <c:v>30.77999999999816</c:v>
                </c:pt>
                <c:pt idx="6157">
                  <c:v>30.78499999999816</c:v>
                </c:pt>
                <c:pt idx="6158">
                  <c:v>30.78999999999816</c:v>
                </c:pt>
                <c:pt idx="6159">
                  <c:v>30.79499999999816</c:v>
                </c:pt>
                <c:pt idx="6160">
                  <c:v>30.79999999999816</c:v>
                </c:pt>
                <c:pt idx="6161">
                  <c:v>30.80499999999816</c:v>
                </c:pt>
                <c:pt idx="6162">
                  <c:v>30.80999999999815</c:v>
                </c:pt>
                <c:pt idx="6163">
                  <c:v>30.81499999999816</c:v>
                </c:pt>
                <c:pt idx="6164">
                  <c:v>30.81999999999816</c:v>
                </c:pt>
                <c:pt idx="6165">
                  <c:v>30.82499999999816</c:v>
                </c:pt>
                <c:pt idx="6166">
                  <c:v>30.82999999999815</c:v>
                </c:pt>
                <c:pt idx="6167">
                  <c:v>30.83499999999815</c:v>
                </c:pt>
                <c:pt idx="6168">
                  <c:v>30.83999999999815</c:v>
                </c:pt>
                <c:pt idx="6169">
                  <c:v>30.84499999999815</c:v>
                </c:pt>
                <c:pt idx="6170">
                  <c:v>30.84999999999815</c:v>
                </c:pt>
                <c:pt idx="6171">
                  <c:v>30.85499999999815</c:v>
                </c:pt>
                <c:pt idx="6172">
                  <c:v>30.85999999999814</c:v>
                </c:pt>
                <c:pt idx="6173">
                  <c:v>30.86499999999814</c:v>
                </c:pt>
                <c:pt idx="6174">
                  <c:v>30.86999999999814</c:v>
                </c:pt>
                <c:pt idx="6175">
                  <c:v>30.87499999999815</c:v>
                </c:pt>
                <c:pt idx="6176">
                  <c:v>30.87999999999814</c:v>
                </c:pt>
                <c:pt idx="6177">
                  <c:v>30.88499999999814</c:v>
                </c:pt>
                <c:pt idx="6178">
                  <c:v>30.88999999999814</c:v>
                </c:pt>
                <c:pt idx="6179">
                  <c:v>30.89499999999814</c:v>
                </c:pt>
                <c:pt idx="6180">
                  <c:v>30.89999999999814</c:v>
                </c:pt>
                <c:pt idx="6181">
                  <c:v>30.90499999999814</c:v>
                </c:pt>
                <c:pt idx="6182">
                  <c:v>30.90999999999813</c:v>
                </c:pt>
                <c:pt idx="6183">
                  <c:v>30.91499999999813</c:v>
                </c:pt>
                <c:pt idx="6184">
                  <c:v>30.91999999999813</c:v>
                </c:pt>
                <c:pt idx="6185">
                  <c:v>30.92499999999813</c:v>
                </c:pt>
                <c:pt idx="6186">
                  <c:v>30.92999999999813</c:v>
                </c:pt>
                <c:pt idx="6187">
                  <c:v>30.93499999999813</c:v>
                </c:pt>
                <c:pt idx="6188">
                  <c:v>30.93999999999813</c:v>
                </c:pt>
                <c:pt idx="6189">
                  <c:v>30.94499999999813</c:v>
                </c:pt>
                <c:pt idx="6190">
                  <c:v>30.94999999999813</c:v>
                </c:pt>
                <c:pt idx="6191">
                  <c:v>30.95499999999813</c:v>
                </c:pt>
                <c:pt idx="6192">
                  <c:v>30.95999999999812</c:v>
                </c:pt>
                <c:pt idx="6193">
                  <c:v>30.96499999999812</c:v>
                </c:pt>
                <c:pt idx="6194">
                  <c:v>30.96999999999812</c:v>
                </c:pt>
                <c:pt idx="6195">
                  <c:v>30.97499999999813</c:v>
                </c:pt>
                <c:pt idx="6196">
                  <c:v>30.97999999999812</c:v>
                </c:pt>
                <c:pt idx="6197">
                  <c:v>30.98499999999812</c:v>
                </c:pt>
                <c:pt idx="6198">
                  <c:v>30.98999999999812</c:v>
                </c:pt>
                <c:pt idx="6199">
                  <c:v>30.99499999999812</c:v>
                </c:pt>
                <c:pt idx="6200">
                  <c:v>30.99999999999812</c:v>
                </c:pt>
                <c:pt idx="6201">
                  <c:v>31.00499999999812</c:v>
                </c:pt>
                <c:pt idx="6202">
                  <c:v>31.00999999999812</c:v>
                </c:pt>
                <c:pt idx="6203">
                  <c:v>31.01499999999812</c:v>
                </c:pt>
                <c:pt idx="6204">
                  <c:v>31.01999999999812</c:v>
                </c:pt>
                <c:pt idx="6205">
                  <c:v>31.02499999999812</c:v>
                </c:pt>
                <c:pt idx="6206">
                  <c:v>31.02999999999811</c:v>
                </c:pt>
                <c:pt idx="6207">
                  <c:v>31.03499999999811</c:v>
                </c:pt>
                <c:pt idx="6208">
                  <c:v>31.03999999999811</c:v>
                </c:pt>
                <c:pt idx="6209">
                  <c:v>31.04499999999811</c:v>
                </c:pt>
                <c:pt idx="6210">
                  <c:v>31.04999999999811</c:v>
                </c:pt>
                <c:pt idx="6211">
                  <c:v>31.05499999999811</c:v>
                </c:pt>
                <c:pt idx="6212">
                  <c:v>31.05999999999811</c:v>
                </c:pt>
                <c:pt idx="6213">
                  <c:v>31.0649999999981</c:v>
                </c:pt>
                <c:pt idx="6214">
                  <c:v>31.0699999999981</c:v>
                </c:pt>
                <c:pt idx="6215">
                  <c:v>31.07499999999811</c:v>
                </c:pt>
                <c:pt idx="6216">
                  <c:v>31.0799999999981</c:v>
                </c:pt>
                <c:pt idx="6217">
                  <c:v>31.0849999999981</c:v>
                </c:pt>
                <c:pt idx="6218">
                  <c:v>31.0899999999981</c:v>
                </c:pt>
                <c:pt idx="6219">
                  <c:v>31.0949999999981</c:v>
                </c:pt>
                <c:pt idx="6220">
                  <c:v>31.0999999999981</c:v>
                </c:pt>
                <c:pt idx="6221">
                  <c:v>31.1049999999981</c:v>
                </c:pt>
                <c:pt idx="6222">
                  <c:v>31.1099999999981</c:v>
                </c:pt>
                <c:pt idx="6223">
                  <c:v>31.1149999999981</c:v>
                </c:pt>
                <c:pt idx="6224">
                  <c:v>31.1199999999981</c:v>
                </c:pt>
                <c:pt idx="6225">
                  <c:v>31.1249999999981</c:v>
                </c:pt>
                <c:pt idx="6226">
                  <c:v>31.1299999999981</c:v>
                </c:pt>
                <c:pt idx="6227">
                  <c:v>31.1349999999981</c:v>
                </c:pt>
                <c:pt idx="6228">
                  <c:v>31.1399999999981</c:v>
                </c:pt>
                <c:pt idx="6229">
                  <c:v>31.1449999999981</c:v>
                </c:pt>
                <c:pt idx="6230">
                  <c:v>31.1499999999981</c:v>
                </c:pt>
                <c:pt idx="6231">
                  <c:v>31.1549999999981</c:v>
                </c:pt>
                <c:pt idx="6232">
                  <c:v>31.1599999999981</c:v>
                </c:pt>
                <c:pt idx="6233">
                  <c:v>31.1649999999981</c:v>
                </c:pt>
                <c:pt idx="6234">
                  <c:v>31.1699999999981</c:v>
                </c:pt>
                <c:pt idx="6235">
                  <c:v>31.1749999999981</c:v>
                </c:pt>
                <c:pt idx="6236">
                  <c:v>31.17999999999808</c:v>
                </c:pt>
                <c:pt idx="6237">
                  <c:v>31.18499999999808</c:v>
                </c:pt>
                <c:pt idx="6238">
                  <c:v>31.18999999999808</c:v>
                </c:pt>
                <c:pt idx="6239">
                  <c:v>31.19499999999808</c:v>
                </c:pt>
                <c:pt idx="6240">
                  <c:v>31.19999999999808</c:v>
                </c:pt>
                <c:pt idx="6241">
                  <c:v>31.20499999999808</c:v>
                </c:pt>
                <c:pt idx="6242">
                  <c:v>31.20999999999808</c:v>
                </c:pt>
                <c:pt idx="6243">
                  <c:v>31.21499999999808</c:v>
                </c:pt>
                <c:pt idx="6244">
                  <c:v>31.21999999999808</c:v>
                </c:pt>
                <c:pt idx="6245">
                  <c:v>31.22499999999808</c:v>
                </c:pt>
                <c:pt idx="6246">
                  <c:v>31.22999999999807</c:v>
                </c:pt>
                <c:pt idx="6247">
                  <c:v>31.23499999999807</c:v>
                </c:pt>
                <c:pt idx="6248">
                  <c:v>31.23999999999807</c:v>
                </c:pt>
                <c:pt idx="6249">
                  <c:v>31.24499999999807</c:v>
                </c:pt>
                <c:pt idx="6250">
                  <c:v>31.24999999999807</c:v>
                </c:pt>
                <c:pt idx="6251">
                  <c:v>31.25499999999807</c:v>
                </c:pt>
                <c:pt idx="6252">
                  <c:v>31.25999999999807</c:v>
                </c:pt>
                <c:pt idx="6253">
                  <c:v>31.26499999999806</c:v>
                </c:pt>
                <c:pt idx="6254">
                  <c:v>31.26999999999806</c:v>
                </c:pt>
                <c:pt idx="6255">
                  <c:v>31.27499999999807</c:v>
                </c:pt>
                <c:pt idx="6256">
                  <c:v>31.27999999999806</c:v>
                </c:pt>
                <c:pt idx="6257">
                  <c:v>31.28499999999806</c:v>
                </c:pt>
                <c:pt idx="6258">
                  <c:v>31.28999999999806</c:v>
                </c:pt>
                <c:pt idx="6259">
                  <c:v>31.29499999999806</c:v>
                </c:pt>
                <c:pt idx="6260">
                  <c:v>31.29999999999806</c:v>
                </c:pt>
                <c:pt idx="6261">
                  <c:v>31.30499999999806</c:v>
                </c:pt>
                <c:pt idx="6262">
                  <c:v>31.30999999999806</c:v>
                </c:pt>
                <c:pt idx="6263">
                  <c:v>31.31499999999806</c:v>
                </c:pt>
                <c:pt idx="6264">
                  <c:v>31.31999999999806</c:v>
                </c:pt>
                <c:pt idx="6265">
                  <c:v>31.32499999999806</c:v>
                </c:pt>
                <c:pt idx="6266">
                  <c:v>31.32999999999805</c:v>
                </c:pt>
                <c:pt idx="6267">
                  <c:v>31.33499999999805</c:v>
                </c:pt>
                <c:pt idx="6268">
                  <c:v>31.33999999999805</c:v>
                </c:pt>
                <c:pt idx="6269">
                  <c:v>31.34499999999805</c:v>
                </c:pt>
                <c:pt idx="6270">
                  <c:v>31.34999999999805</c:v>
                </c:pt>
                <c:pt idx="6271">
                  <c:v>31.35499999999805</c:v>
                </c:pt>
                <c:pt idx="6272">
                  <c:v>31.35999999999805</c:v>
                </c:pt>
                <c:pt idx="6273">
                  <c:v>31.36499999999804</c:v>
                </c:pt>
                <c:pt idx="6274">
                  <c:v>31.36999999999804</c:v>
                </c:pt>
                <c:pt idx="6275">
                  <c:v>31.37499999999805</c:v>
                </c:pt>
                <c:pt idx="6276">
                  <c:v>31.37999999999804</c:v>
                </c:pt>
                <c:pt idx="6277">
                  <c:v>31.38499999999804</c:v>
                </c:pt>
                <c:pt idx="6278">
                  <c:v>31.38999999999804</c:v>
                </c:pt>
                <c:pt idx="6279">
                  <c:v>31.39499999999804</c:v>
                </c:pt>
                <c:pt idx="6280">
                  <c:v>31.39999999999804</c:v>
                </c:pt>
                <c:pt idx="6281">
                  <c:v>31.40499999999804</c:v>
                </c:pt>
                <c:pt idx="6282">
                  <c:v>31.40999999999803</c:v>
                </c:pt>
                <c:pt idx="6283">
                  <c:v>31.41499999999803</c:v>
                </c:pt>
                <c:pt idx="6284">
                  <c:v>31.41999999999803</c:v>
                </c:pt>
                <c:pt idx="6285">
                  <c:v>31.42499999999803</c:v>
                </c:pt>
                <c:pt idx="6286">
                  <c:v>31.42999999999803</c:v>
                </c:pt>
                <c:pt idx="6287">
                  <c:v>31.43499999999803</c:v>
                </c:pt>
                <c:pt idx="6288">
                  <c:v>31.43999999999803</c:v>
                </c:pt>
                <c:pt idx="6289">
                  <c:v>31.44499999999803</c:v>
                </c:pt>
                <c:pt idx="6290">
                  <c:v>31.44999999999803</c:v>
                </c:pt>
                <c:pt idx="6291">
                  <c:v>31.45499999999803</c:v>
                </c:pt>
                <c:pt idx="6292">
                  <c:v>31.45999999999803</c:v>
                </c:pt>
                <c:pt idx="6293">
                  <c:v>31.46499999999802</c:v>
                </c:pt>
                <c:pt idx="6294">
                  <c:v>31.46999999999802</c:v>
                </c:pt>
                <c:pt idx="6295">
                  <c:v>31.47499999999803</c:v>
                </c:pt>
                <c:pt idx="6296">
                  <c:v>31.47999999999803</c:v>
                </c:pt>
                <c:pt idx="6297">
                  <c:v>31.48499999999802</c:v>
                </c:pt>
                <c:pt idx="6298">
                  <c:v>31.48999999999802</c:v>
                </c:pt>
                <c:pt idx="6299">
                  <c:v>31.49499999999802</c:v>
                </c:pt>
                <c:pt idx="6300">
                  <c:v>31.49999999999802</c:v>
                </c:pt>
                <c:pt idx="6301">
                  <c:v>31.50499999999802</c:v>
                </c:pt>
                <c:pt idx="6302">
                  <c:v>31.50999999999802</c:v>
                </c:pt>
                <c:pt idx="6303">
                  <c:v>31.51499999999802</c:v>
                </c:pt>
                <c:pt idx="6304">
                  <c:v>31.51999999999802</c:v>
                </c:pt>
                <c:pt idx="6305">
                  <c:v>31.52499999999802</c:v>
                </c:pt>
                <c:pt idx="6306">
                  <c:v>31.52999999999802</c:v>
                </c:pt>
                <c:pt idx="6307">
                  <c:v>31.53499999999801</c:v>
                </c:pt>
                <c:pt idx="6308">
                  <c:v>31.53999999999801</c:v>
                </c:pt>
                <c:pt idx="6309">
                  <c:v>31.54499999999801</c:v>
                </c:pt>
                <c:pt idx="6310">
                  <c:v>31.54999999999801</c:v>
                </c:pt>
                <c:pt idx="6311">
                  <c:v>31.55499999999801</c:v>
                </c:pt>
                <c:pt idx="6312">
                  <c:v>31.55999999999801</c:v>
                </c:pt>
                <c:pt idx="6313">
                  <c:v>31.564999999998</c:v>
                </c:pt>
                <c:pt idx="6314">
                  <c:v>31.569999999998</c:v>
                </c:pt>
                <c:pt idx="6315">
                  <c:v>31.57499999999801</c:v>
                </c:pt>
                <c:pt idx="6316">
                  <c:v>31.57999999999801</c:v>
                </c:pt>
                <c:pt idx="6317">
                  <c:v>31.584999999998</c:v>
                </c:pt>
                <c:pt idx="6318">
                  <c:v>31.589999999998</c:v>
                </c:pt>
                <c:pt idx="6319">
                  <c:v>31.594999999998</c:v>
                </c:pt>
                <c:pt idx="6320">
                  <c:v>31.59999999999799</c:v>
                </c:pt>
                <c:pt idx="6321">
                  <c:v>31.604999999998</c:v>
                </c:pt>
                <c:pt idx="6322">
                  <c:v>31.609999999998</c:v>
                </c:pt>
                <c:pt idx="6323">
                  <c:v>31.614999999998</c:v>
                </c:pt>
                <c:pt idx="6324">
                  <c:v>31.619999999998</c:v>
                </c:pt>
                <c:pt idx="6325">
                  <c:v>31.62499999999799</c:v>
                </c:pt>
                <c:pt idx="6326">
                  <c:v>31.62999999999799</c:v>
                </c:pt>
                <c:pt idx="6327">
                  <c:v>31.634999999998</c:v>
                </c:pt>
                <c:pt idx="6328">
                  <c:v>31.63999999999799</c:v>
                </c:pt>
                <c:pt idx="6329">
                  <c:v>31.64499999999799</c:v>
                </c:pt>
                <c:pt idx="6330">
                  <c:v>31.64999999999799</c:v>
                </c:pt>
                <c:pt idx="6331">
                  <c:v>31.654999999998</c:v>
                </c:pt>
                <c:pt idx="6332">
                  <c:v>31.65999999999799</c:v>
                </c:pt>
                <c:pt idx="6333">
                  <c:v>31.66499999999798</c:v>
                </c:pt>
                <c:pt idx="6334">
                  <c:v>31.66999999999798</c:v>
                </c:pt>
                <c:pt idx="6335">
                  <c:v>31.67499999999799</c:v>
                </c:pt>
                <c:pt idx="6336">
                  <c:v>31.67999999999799</c:v>
                </c:pt>
                <c:pt idx="6337">
                  <c:v>31.68499999999798</c:v>
                </c:pt>
                <c:pt idx="6338">
                  <c:v>31.68999999999798</c:v>
                </c:pt>
                <c:pt idx="6339">
                  <c:v>31.69499999999798</c:v>
                </c:pt>
                <c:pt idx="6340">
                  <c:v>31.69999999999798</c:v>
                </c:pt>
                <c:pt idx="6341">
                  <c:v>31.70499999999798</c:v>
                </c:pt>
                <c:pt idx="6342">
                  <c:v>31.70999999999798</c:v>
                </c:pt>
                <c:pt idx="6343">
                  <c:v>31.71499999999797</c:v>
                </c:pt>
                <c:pt idx="6344">
                  <c:v>31.71999999999797</c:v>
                </c:pt>
                <c:pt idx="6345">
                  <c:v>31.72499999999797</c:v>
                </c:pt>
                <c:pt idx="6346">
                  <c:v>31.72999999999797</c:v>
                </c:pt>
                <c:pt idx="6347">
                  <c:v>31.73499999999797</c:v>
                </c:pt>
                <c:pt idx="6348">
                  <c:v>31.73999999999797</c:v>
                </c:pt>
                <c:pt idx="6349">
                  <c:v>31.74499999999797</c:v>
                </c:pt>
                <c:pt idx="6350">
                  <c:v>31.74999999999796</c:v>
                </c:pt>
                <c:pt idx="6351">
                  <c:v>31.75499999999797</c:v>
                </c:pt>
                <c:pt idx="6352">
                  <c:v>31.75999999999797</c:v>
                </c:pt>
                <c:pt idx="6353">
                  <c:v>31.76499999999796</c:v>
                </c:pt>
                <c:pt idx="6354">
                  <c:v>31.76999999999796</c:v>
                </c:pt>
                <c:pt idx="6355">
                  <c:v>31.77499999999796</c:v>
                </c:pt>
                <c:pt idx="6356">
                  <c:v>31.77999999999796</c:v>
                </c:pt>
                <c:pt idx="6357">
                  <c:v>31.78499999999796</c:v>
                </c:pt>
                <c:pt idx="6358">
                  <c:v>31.78999999999796</c:v>
                </c:pt>
                <c:pt idx="6359">
                  <c:v>31.79499999999796</c:v>
                </c:pt>
                <c:pt idx="6360">
                  <c:v>31.79999999999795</c:v>
                </c:pt>
                <c:pt idx="6361">
                  <c:v>31.80499999999796</c:v>
                </c:pt>
                <c:pt idx="6362">
                  <c:v>31.80999999999796</c:v>
                </c:pt>
                <c:pt idx="6363">
                  <c:v>31.81499999999795</c:v>
                </c:pt>
                <c:pt idx="6364">
                  <c:v>31.81999999999795</c:v>
                </c:pt>
                <c:pt idx="6365">
                  <c:v>31.82499999999795</c:v>
                </c:pt>
                <c:pt idx="6366">
                  <c:v>31.82999999999795</c:v>
                </c:pt>
                <c:pt idx="6367">
                  <c:v>31.83499999999795</c:v>
                </c:pt>
                <c:pt idx="6368">
                  <c:v>31.83999999999795</c:v>
                </c:pt>
                <c:pt idx="6369">
                  <c:v>31.84499999999795</c:v>
                </c:pt>
                <c:pt idx="6370">
                  <c:v>31.84999999999794</c:v>
                </c:pt>
                <c:pt idx="6371">
                  <c:v>31.85499999999795</c:v>
                </c:pt>
                <c:pt idx="6372">
                  <c:v>31.85999999999795</c:v>
                </c:pt>
                <c:pt idx="6373">
                  <c:v>31.86499999999794</c:v>
                </c:pt>
                <c:pt idx="6374">
                  <c:v>31.86999999999794</c:v>
                </c:pt>
                <c:pt idx="6375">
                  <c:v>31.87499999999794</c:v>
                </c:pt>
                <c:pt idx="6376">
                  <c:v>31.87999999999794</c:v>
                </c:pt>
                <c:pt idx="6377">
                  <c:v>31.88499999999794</c:v>
                </c:pt>
                <c:pt idx="6378">
                  <c:v>31.88999999999794</c:v>
                </c:pt>
                <c:pt idx="6379">
                  <c:v>31.89499999999794</c:v>
                </c:pt>
                <c:pt idx="6380">
                  <c:v>31.89999999999793</c:v>
                </c:pt>
                <c:pt idx="6381">
                  <c:v>31.90499999999793</c:v>
                </c:pt>
                <c:pt idx="6382">
                  <c:v>31.90999999999793</c:v>
                </c:pt>
                <c:pt idx="6383">
                  <c:v>31.91499999999793</c:v>
                </c:pt>
                <c:pt idx="6384">
                  <c:v>31.91999999999793</c:v>
                </c:pt>
                <c:pt idx="6385">
                  <c:v>31.92499999999793</c:v>
                </c:pt>
                <c:pt idx="6386">
                  <c:v>31.92999999999792</c:v>
                </c:pt>
                <c:pt idx="6387">
                  <c:v>31.93499999999793</c:v>
                </c:pt>
                <c:pt idx="6388">
                  <c:v>31.93999999999793</c:v>
                </c:pt>
                <c:pt idx="6389">
                  <c:v>31.94499999999793</c:v>
                </c:pt>
                <c:pt idx="6390">
                  <c:v>31.94999999999792</c:v>
                </c:pt>
                <c:pt idx="6391">
                  <c:v>31.95499999999793</c:v>
                </c:pt>
                <c:pt idx="6392">
                  <c:v>31.95999999999793</c:v>
                </c:pt>
                <c:pt idx="6393">
                  <c:v>31.96499999999792</c:v>
                </c:pt>
                <c:pt idx="6394">
                  <c:v>31.96999999999792</c:v>
                </c:pt>
                <c:pt idx="6395">
                  <c:v>31.97499999999792</c:v>
                </c:pt>
                <c:pt idx="6396">
                  <c:v>31.97999999999792</c:v>
                </c:pt>
                <c:pt idx="6397">
                  <c:v>31.98499999999792</c:v>
                </c:pt>
                <c:pt idx="6398">
                  <c:v>31.98999999999792</c:v>
                </c:pt>
                <c:pt idx="6399">
                  <c:v>31.99499999999792</c:v>
                </c:pt>
                <c:pt idx="6400">
                  <c:v>31.99999999999791</c:v>
                </c:pt>
                <c:pt idx="6401">
                  <c:v>32.00499999999792</c:v>
                </c:pt>
                <c:pt idx="6402">
                  <c:v>32.00999999999792</c:v>
                </c:pt>
                <c:pt idx="6403">
                  <c:v>32.01499999999793</c:v>
                </c:pt>
                <c:pt idx="6404">
                  <c:v>32.01999999999793</c:v>
                </c:pt>
                <c:pt idx="6405">
                  <c:v>32.02499999999793</c:v>
                </c:pt>
                <c:pt idx="6406">
                  <c:v>32.02999999999793</c:v>
                </c:pt>
                <c:pt idx="6407">
                  <c:v>32.03499999999794</c:v>
                </c:pt>
                <c:pt idx="6408">
                  <c:v>32.03999999999794</c:v>
                </c:pt>
                <c:pt idx="6409">
                  <c:v>32.04499999999794</c:v>
                </c:pt>
                <c:pt idx="6410">
                  <c:v>32.04999999999795</c:v>
                </c:pt>
                <c:pt idx="6411">
                  <c:v>32.05499999999795</c:v>
                </c:pt>
                <c:pt idx="6412">
                  <c:v>32.05999999999795</c:v>
                </c:pt>
                <c:pt idx="6413">
                  <c:v>32.06499999999795</c:v>
                </c:pt>
                <c:pt idx="6414">
                  <c:v>32.06999999999796</c:v>
                </c:pt>
                <c:pt idx="6415">
                  <c:v>32.07499999999796</c:v>
                </c:pt>
                <c:pt idx="6416">
                  <c:v>32.07999999999796</c:v>
                </c:pt>
                <c:pt idx="6417">
                  <c:v>32.08499999999795</c:v>
                </c:pt>
                <c:pt idx="6418">
                  <c:v>32.08999999999796</c:v>
                </c:pt>
                <c:pt idx="6419">
                  <c:v>32.09499999999797</c:v>
                </c:pt>
                <c:pt idx="6420">
                  <c:v>32.09999999999797</c:v>
                </c:pt>
                <c:pt idx="6421">
                  <c:v>32.10499999999797</c:v>
                </c:pt>
                <c:pt idx="6422">
                  <c:v>32.10999999999798</c:v>
                </c:pt>
                <c:pt idx="6423">
                  <c:v>32.11499999999798</c:v>
                </c:pt>
                <c:pt idx="6424">
                  <c:v>32.11999999999798</c:v>
                </c:pt>
                <c:pt idx="6425">
                  <c:v>32.12499999999798</c:v>
                </c:pt>
                <c:pt idx="6426">
                  <c:v>32.129999999998</c:v>
                </c:pt>
                <c:pt idx="6427">
                  <c:v>32.134999999998</c:v>
                </c:pt>
                <c:pt idx="6428">
                  <c:v>32.139999999998</c:v>
                </c:pt>
                <c:pt idx="6429">
                  <c:v>32.144999999998</c:v>
                </c:pt>
                <c:pt idx="6430">
                  <c:v>32.149999999998</c:v>
                </c:pt>
                <c:pt idx="6431">
                  <c:v>32.154999999998</c:v>
                </c:pt>
                <c:pt idx="6432">
                  <c:v>32.159999999998</c:v>
                </c:pt>
                <c:pt idx="6433">
                  <c:v>32.164999999998</c:v>
                </c:pt>
                <c:pt idx="6434">
                  <c:v>32.16999999999801</c:v>
                </c:pt>
                <c:pt idx="6435">
                  <c:v>32.17499999999801</c:v>
                </c:pt>
                <c:pt idx="6436">
                  <c:v>32.17999999999801</c:v>
                </c:pt>
                <c:pt idx="6437">
                  <c:v>32.18499999999801</c:v>
                </c:pt>
                <c:pt idx="6438">
                  <c:v>32.18999999999802</c:v>
                </c:pt>
                <c:pt idx="6439">
                  <c:v>32.19499999999802</c:v>
                </c:pt>
                <c:pt idx="6440">
                  <c:v>32.19999999999802</c:v>
                </c:pt>
                <c:pt idx="6441">
                  <c:v>32.20499999999802</c:v>
                </c:pt>
                <c:pt idx="6442">
                  <c:v>32.20999999999803</c:v>
                </c:pt>
                <c:pt idx="6443">
                  <c:v>32.21499999999803</c:v>
                </c:pt>
                <c:pt idx="6444">
                  <c:v>32.21999999999803</c:v>
                </c:pt>
                <c:pt idx="6445">
                  <c:v>32.22499999999803</c:v>
                </c:pt>
                <c:pt idx="6446">
                  <c:v>32.22999999999804</c:v>
                </c:pt>
                <c:pt idx="6447">
                  <c:v>32.23499999999804</c:v>
                </c:pt>
                <c:pt idx="6448">
                  <c:v>32.23999999999804</c:v>
                </c:pt>
                <c:pt idx="6449">
                  <c:v>32.24499999999804</c:v>
                </c:pt>
                <c:pt idx="6450">
                  <c:v>32.24999999999805</c:v>
                </c:pt>
                <c:pt idx="6451">
                  <c:v>32.25499999999805</c:v>
                </c:pt>
                <c:pt idx="6452">
                  <c:v>32.25999999999805</c:v>
                </c:pt>
                <c:pt idx="6453">
                  <c:v>32.26499999999806</c:v>
                </c:pt>
                <c:pt idx="6454">
                  <c:v>32.26999999999806</c:v>
                </c:pt>
                <c:pt idx="6455">
                  <c:v>32.27499999999806</c:v>
                </c:pt>
                <c:pt idx="6456">
                  <c:v>32.27999999999806</c:v>
                </c:pt>
                <c:pt idx="6457">
                  <c:v>32.28499999999806</c:v>
                </c:pt>
                <c:pt idx="6458">
                  <c:v>32.28999999999807</c:v>
                </c:pt>
                <c:pt idx="6459">
                  <c:v>32.29499999999807</c:v>
                </c:pt>
                <c:pt idx="6460">
                  <c:v>32.29999999999807</c:v>
                </c:pt>
                <c:pt idx="6461">
                  <c:v>32.30499999999807</c:v>
                </c:pt>
                <c:pt idx="6462">
                  <c:v>32.30999999999808</c:v>
                </c:pt>
                <c:pt idx="6463">
                  <c:v>32.31499999999807</c:v>
                </c:pt>
                <c:pt idx="6464">
                  <c:v>32.31999999999807</c:v>
                </c:pt>
                <c:pt idx="6465">
                  <c:v>32.32499999999808</c:v>
                </c:pt>
                <c:pt idx="6466">
                  <c:v>32.3299999999981</c:v>
                </c:pt>
                <c:pt idx="6467">
                  <c:v>32.33499999999808</c:v>
                </c:pt>
                <c:pt idx="6468">
                  <c:v>32.3399999999981</c:v>
                </c:pt>
                <c:pt idx="6469">
                  <c:v>32.34499999999809</c:v>
                </c:pt>
                <c:pt idx="6470">
                  <c:v>32.3499999999981</c:v>
                </c:pt>
                <c:pt idx="6471">
                  <c:v>32.35499999999809</c:v>
                </c:pt>
                <c:pt idx="6472">
                  <c:v>32.3599999999981</c:v>
                </c:pt>
                <c:pt idx="6473">
                  <c:v>32.3649999999981</c:v>
                </c:pt>
                <c:pt idx="6474">
                  <c:v>32.36999999999811</c:v>
                </c:pt>
                <c:pt idx="6475">
                  <c:v>32.3749999999981</c:v>
                </c:pt>
                <c:pt idx="6476">
                  <c:v>32.37999999999811</c:v>
                </c:pt>
                <c:pt idx="6477">
                  <c:v>32.38499999999809</c:v>
                </c:pt>
                <c:pt idx="6478">
                  <c:v>32.3899999999981</c:v>
                </c:pt>
                <c:pt idx="6479">
                  <c:v>32.39499999999812</c:v>
                </c:pt>
                <c:pt idx="6480">
                  <c:v>32.39999999999812</c:v>
                </c:pt>
                <c:pt idx="6481">
                  <c:v>32.40499999999813</c:v>
                </c:pt>
                <c:pt idx="6482">
                  <c:v>32.40999999999813</c:v>
                </c:pt>
                <c:pt idx="6483">
                  <c:v>32.41499999999812</c:v>
                </c:pt>
                <c:pt idx="6484">
                  <c:v>32.41999999999813</c:v>
                </c:pt>
                <c:pt idx="6485">
                  <c:v>32.42499999999814</c:v>
                </c:pt>
                <c:pt idx="6486">
                  <c:v>32.42999999999814</c:v>
                </c:pt>
                <c:pt idx="6487">
                  <c:v>32.43499999999814</c:v>
                </c:pt>
                <c:pt idx="6488">
                  <c:v>32.43999999999814</c:v>
                </c:pt>
                <c:pt idx="6489">
                  <c:v>32.44499999999815</c:v>
                </c:pt>
                <c:pt idx="6490">
                  <c:v>32.44999999999815</c:v>
                </c:pt>
                <c:pt idx="6491">
                  <c:v>32.45499999999814</c:v>
                </c:pt>
                <c:pt idx="6492">
                  <c:v>32.45999999999815</c:v>
                </c:pt>
                <c:pt idx="6493">
                  <c:v>32.46499999999816</c:v>
                </c:pt>
                <c:pt idx="6494">
                  <c:v>32.46999999999816</c:v>
                </c:pt>
                <c:pt idx="6495">
                  <c:v>32.47499999999815</c:v>
                </c:pt>
                <c:pt idx="6496">
                  <c:v>32.47999999999816</c:v>
                </c:pt>
                <c:pt idx="6497">
                  <c:v>32.48499999999814</c:v>
                </c:pt>
                <c:pt idx="6498">
                  <c:v>32.48999999999815</c:v>
                </c:pt>
                <c:pt idx="6499">
                  <c:v>32.49499999999817</c:v>
                </c:pt>
                <c:pt idx="6500">
                  <c:v>32.49999999999818</c:v>
                </c:pt>
                <c:pt idx="6501">
                  <c:v>32.50499999999818</c:v>
                </c:pt>
                <c:pt idx="6502">
                  <c:v>32.50999999999818</c:v>
                </c:pt>
                <c:pt idx="6503">
                  <c:v>32.51499999999817</c:v>
                </c:pt>
                <c:pt idx="6504">
                  <c:v>32.51999999999818</c:v>
                </c:pt>
                <c:pt idx="6505">
                  <c:v>32.5249999999982</c:v>
                </c:pt>
                <c:pt idx="6506">
                  <c:v>32.5299999999982</c:v>
                </c:pt>
                <c:pt idx="6507">
                  <c:v>32.5349999999982</c:v>
                </c:pt>
                <c:pt idx="6508">
                  <c:v>32.5399999999982</c:v>
                </c:pt>
                <c:pt idx="6509">
                  <c:v>32.5449999999982</c:v>
                </c:pt>
                <c:pt idx="6510">
                  <c:v>32.5499999999982</c:v>
                </c:pt>
                <c:pt idx="6511">
                  <c:v>32.55499999999819</c:v>
                </c:pt>
                <c:pt idx="6512">
                  <c:v>32.5599999999982</c:v>
                </c:pt>
                <c:pt idx="6513">
                  <c:v>32.56499999999821</c:v>
                </c:pt>
                <c:pt idx="6514">
                  <c:v>32.56999999999821</c:v>
                </c:pt>
                <c:pt idx="6515">
                  <c:v>32.57499999999821</c:v>
                </c:pt>
                <c:pt idx="6516">
                  <c:v>32.57999999999821</c:v>
                </c:pt>
                <c:pt idx="6517">
                  <c:v>32.5849999999982</c:v>
                </c:pt>
                <c:pt idx="6518">
                  <c:v>32.58999999999822</c:v>
                </c:pt>
                <c:pt idx="6519">
                  <c:v>32.59499999999822</c:v>
                </c:pt>
                <c:pt idx="6520">
                  <c:v>32.59999999999823</c:v>
                </c:pt>
                <c:pt idx="6521">
                  <c:v>32.60499999999823</c:v>
                </c:pt>
                <c:pt idx="6522">
                  <c:v>32.60999999999823</c:v>
                </c:pt>
                <c:pt idx="6523">
                  <c:v>32.61499999999823</c:v>
                </c:pt>
                <c:pt idx="6524">
                  <c:v>32.61999999999824</c:v>
                </c:pt>
                <c:pt idx="6525">
                  <c:v>32.62499999999824</c:v>
                </c:pt>
                <c:pt idx="6526">
                  <c:v>32.62999999999824</c:v>
                </c:pt>
                <c:pt idx="6527">
                  <c:v>32.63499999999824</c:v>
                </c:pt>
                <c:pt idx="6528">
                  <c:v>32.63999999999825</c:v>
                </c:pt>
                <c:pt idx="6529">
                  <c:v>32.64499999999825</c:v>
                </c:pt>
                <c:pt idx="6530">
                  <c:v>32.64999999999825</c:v>
                </c:pt>
                <c:pt idx="6531">
                  <c:v>32.65499999999825</c:v>
                </c:pt>
                <c:pt idx="6532">
                  <c:v>32.65999999999826</c:v>
                </c:pt>
                <c:pt idx="6533">
                  <c:v>32.66499999999826</c:v>
                </c:pt>
                <c:pt idx="6534">
                  <c:v>32.66999999999826</c:v>
                </c:pt>
                <c:pt idx="6535">
                  <c:v>32.67499999999826</c:v>
                </c:pt>
                <c:pt idx="6536">
                  <c:v>32.67999999999827</c:v>
                </c:pt>
                <c:pt idx="6537">
                  <c:v>32.68499999999825</c:v>
                </c:pt>
                <c:pt idx="6538">
                  <c:v>32.68999999999827</c:v>
                </c:pt>
                <c:pt idx="6539">
                  <c:v>32.69499999999828</c:v>
                </c:pt>
                <c:pt idx="6540">
                  <c:v>32.69999999999828</c:v>
                </c:pt>
                <c:pt idx="6541">
                  <c:v>32.70499999999828</c:v>
                </c:pt>
                <c:pt idx="6542">
                  <c:v>32.70999999999828</c:v>
                </c:pt>
                <c:pt idx="6543">
                  <c:v>32.71499999999828</c:v>
                </c:pt>
                <c:pt idx="6544">
                  <c:v>32.7199999999983</c:v>
                </c:pt>
                <c:pt idx="6545">
                  <c:v>32.7249999999983</c:v>
                </c:pt>
                <c:pt idx="6546">
                  <c:v>32.7299999999983</c:v>
                </c:pt>
                <c:pt idx="6547">
                  <c:v>32.7349999999983</c:v>
                </c:pt>
                <c:pt idx="6548">
                  <c:v>32.7399999999983</c:v>
                </c:pt>
                <c:pt idx="6549">
                  <c:v>32.7449999999983</c:v>
                </c:pt>
                <c:pt idx="6550">
                  <c:v>32.7499999999983</c:v>
                </c:pt>
                <c:pt idx="6551">
                  <c:v>32.7549999999983</c:v>
                </c:pt>
                <c:pt idx="6552">
                  <c:v>32.75999999999831</c:v>
                </c:pt>
                <c:pt idx="6553">
                  <c:v>32.76499999999831</c:v>
                </c:pt>
                <c:pt idx="6554">
                  <c:v>32.76999999999831</c:v>
                </c:pt>
                <c:pt idx="6555">
                  <c:v>32.77499999999831</c:v>
                </c:pt>
                <c:pt idx="6556">
                  <c:v>32.77999999999832</c:v>
                </c:pt>
                <c:pt idx="6557">
                  <c:v>32.78499999999832</c:v>
                </c:pt>
                <c:pt idx="6558">
                  <c:v>32.78999999999832</c:v>
                </c:pt>
                <c:pt idx="6559">
                  <c:v>32.79499999999833</c:v>
                </c:pt>
                <c:pt idx="6560">
                  <c:v>32.79999999999833</c:v>
                </c:pt>
                <c:pt idx="6561">
                  <c:v>32.80499999999832</c:v>
                </c:pt>
                <c:pt idx="6562">
                  <c:v>32.80999999999833</c:v>
                </c:pt>
                <c:pt idx="6563">
                  <c:v>32.81499999999829</c:v>
                </c:pt>
                <c:pt idx="6564">
                  <c:v>32.81999999999832</c:v>
                </c:pt>
                <c:pt idx="6565">
                  <c:v>32.82499999999834</c:v>
                </c:pt>
                <c:pt idx="6566">
                  <c:v>32.82999999999834</c:v>
                </c:pt>
                <c:pt idx="6567">
                  <c:v>32.83499999999835</c:v>
                </c:pt>
                <c:pt idx="6568">
                  <c:v>32.83999999999835</c:v>
                </c:pt>
                <c:pt idx="6569">
                  <c:v>32.84499999999834</c:v>
                </c:pt>
                <c:pt idx="6570">
                  <c:v>32.84999999999835</c:v>
                </c:pt>
                <c:pt idx="6571">
                  <c:v>32.85499999999826</c:v>
                </c:pt>
                <c:pt idx="6572">
                  <c:v>32.85999999999834</c:v>
                </c:pt>
                <c:pt idx="6573">
                  <c:v>32.86499999999835</c:v>
                </c:pt>
                <c:pt idx="6574">
                  <c:v>32.86999999999836</c:v>
                </c:pt>
                <c:pt idx="6575">
                  <c:v>32.87499999999834</c:v>
                </c:pt>
                <c:pt idx="6576">
                  <c:v>32.87999999999835</c:v>
                </c:pt>
                <c:pt idx="6577">
                  <c:v>32.88499999999834</c:v>
                </c:pt>
                <c:pt idx="6578">
                  <c:v>32.88999999999837</c:v>
                </c:pt>
                <c:pt idx="6579">
                  <c:v>32.89499999999838</c:v>
                </c:pt>
                <c:pt idx="6580">
                  <c:v>32.89999999999838</c:v>
                </c:pt>
                <c:pt idx="6581">
                  <c:v>32.90499999999837</c:v>
                </c:pt>
                <c:pt idx="6582">
                  <c:v>32.90999999999838</c:v>
                </c:pt>
                <c:pt idx="6583">
                  <c:v>32.91499999999834</c:v>
                </c:pt>
                <c:pt idx="6584">
                  <c:v>32.91999999999837</c:v>
                </c:pt>
                <c:pt idx="6585">
                  <c:v>32.9249999999984</c:v>
                </c:pt>
                <c:pt idx="6586">
                  <c:v>32.9299999999984</c:v>
                </c:pt>
                <c:pt idx="6587">
                  <c:v>32.9349999999984</c:v>
                </c:pt>
                <c:pt idx="6588">
                  <c:v>32.9399999999984</c:v>
                </c:pt>
                <c:pt idx="6589">
                  <c:v>32.94499999999839</c:v>
                </c:pt>
                <c:pt idx="6590">
                  <c:v>32.9499999999984</c:v>
                </c:pt>
                <c:pt idx="6591">
                  <c:v>32.95499999999839</c:v>
                </c:pt>
                <c:pt idx="6592">
                  <c:v>32.95999999999839</c:v>
                </c:pt>
                <c:pt idx="6593">
                  <c:v>32.9649999999984</c:v>
                </c:pt>
                <c:pt idx="6594">
                  <c:v>32.96999999999841</c:v>
                </c:pt>
                <c:pt idx="6595">
                  <c:v>32.9749999999984</c:v>
                </c:pt>
                <c:pt idx="6596">
                  <c:v>32.97999999999841</c:v>
                </c:pt>
                <c:pt idx="6597">
                  <c:v>32.98499999999839</c:v>
                </c:pt>
                <c:pt idx="6598">
                  <c:v>32.98999999999842</c:v>
                </c:pt>
                <c:pt idx="6599">
                  <c:v>32.99499999999843</c:v>
                </c:pt>
                <c:pt idx="6600">
                  <c:v>32.99999999999843</c:v>
                </c:pt>
                <c:pt idx="6601">
                  <c:v>33.00499999999843</c:v>
                </c:pt>
                <c:pt idx="6602">
                  <c:v>33.00999999999843</c:v>
                </c:pt>
                <c:pt idx="6603">
                  <c:v>33.01499999999842</c:v>
                </c:pt>
                <c:pt idx="6604">
                  <c:v>33.01999999999844</c:v>
                </c:pt>
                <c:pt idx="6605">
                  <c:v>33.02499999999844</c:v>
                </c:pt>
                <c:pt idx="6606">
                  <c:v>33.02999999999845</c:v>
                </c:pt>
                <c:pt idx="6607">
                  <c:v>33.03499999999845</c:v>
                </c:pt>
                <c:pt idx="6608">
                  <c:v>33.03999999999845</c:v>
                </c:pt>
                <c:pt idx="6609">
                  <c:v>33.04499999999845</c:v>
                </c:pt>
                <c:pt idx="6610">
                  <c:v>33.04999999999846</c:v>
                </c:pt>
                <c:pt idx="6611">
                  <c:v>33.05499999999844</c:v>
                </c:pt>
                <c:pt idx="6612">
                  <c:v>33.05999999999845</c:v>
                </c:pt>
                <c:pt idx="6613">
                  <c:v>33.06499999999846</c:v>
                </c:pt>
                <c:pt idx="6614">
                  <c:v>33.06999999999847</c:v>
                </c:pt>
                <c:pt idx="6615">
                  <c:v>33.07499999999845</c:v>
                </c:pt>
                <c:pt idx="6616">
                  <c:v>33.07999999999847</c:v>
                </c:pt>
                <c:pt idx="6617">
                  <c:v>33.08499999999847</c:v>
                </c:pt>
                <c:pt idx="6618">
                  <c:v>33.08999999999848</c:v>
                </c:pt>
                <c:pt idx="6619">
                  <c:v>33.09499999999848</c:v>
                </c:pt>
                <c:pt idx="6620">
                  <c:v>33.09999999999848</c:v>
                </c:pt>
                <c:pt idx="6621">
                  <c:v>33.10499999999848</c:v>
                </c:pt>
                <c:pt idx="6622">
                  <c:v>33.1099999999985</c:v>
                </c:pt>
                <c:pt idx="6623">
                  <c:v>33.11499999999847</c:v>
                </c:pt>
                <c:pt idx="6624">
                  <c:v>33.1199999999985</c:v>
                </c:pt>
                <c:pt idx="6625">
                  <c:v>33.1249999999985</c:v>
                </c:pt>
                <c:pt idx="6626">
                  <c:v>33.1299999999985</c:v>
                </c:pt>
                <c:pt idx="6627">
                  <c:v>33.1349999999985</c:v>
                </c:pt>
                <c:pt idx="6628">
                  <c:v>33.1399999999985</c:v>
                </c:pt>
                <c:pt idx="6629">
                  <c:v>33.1449999999985</c:v>
                </c:pt>
                <c:pt idx="6630">
                  <c:v>33.14999999999851</c:v>
                </c:pt>
                <c:pt idx="6631">
                  <c:v>33.15499999999849</c:v>
                </c:pt>
                <c:pt idx="6632">
                  <c:v>33.1599999999985</c:v>
                </c:pt>
                <c:pt idx="6633">
                  <c:v>33.16499999999851</c:v>
                </c:pt>
                <c:pt idx="6634">
                  <c:v>33.16999999999852</c:v>
                </c:pt>
                <c:pt idx="6635">
                  <c:v>33.17499999999851</c:v>
                </c:pt>
                <c:pt idx="6636">
                  <c:v>33.17999999999852</c:v>
                </c:pt>
                <c:pt idx="6637">
                  <c:v>33.18499999999852</c:v>
                </c:pt>
                <c:pt idx="6638">
                  <c:v>33.18999999999853</c:v>
                </c:pt>
                <c:pt idx="6639">
                  <c:v>33.19499999999853</c:v>
                </c:pt>
                <c:pt idx="6640">
                  <c:v>33.19999999999853</c:v>
                </c:pt>
                <c:pt idx="6641">
                  <c:v>33.20499999999853</c:v>
                </c:pt>
                <c:pt idx="6642">
                  <c:v>33.20999999999854</c:v>
                </c:pt>
                <c:pt idx="6643">
                  <c:v>33.21499999999854</c:v>
                </c:pt>
                <c:pt idx="6644">
                  <c:v>33.21999999999854</c:v>
                </c:pt>
                <c:pt idx="6645">
                  <c:v>33.22499999999855</c:v>
                </c:pt>
                <c:pt idx="6646">
                  <c:v>33.22999999999855</c:v>
                </c:pt>
                <c:pt idx="6647">
                  <c:v>33.23499999999855</c:v>
                </c:pt>
                <c:pt idx="6648">
                  <c:v>33.23999999999855</c:v>
                </c:pt>
                <c:pt idx="6649">
                  <c:v>33.24499999999856</c:v>
                </c:pt>
                <c:pt idx="6650">
                  <c:v>33.24999999999856</c:v>
                </c:pt>
                <c:pt idx="6651">
                  <c:v>33.25499999999855</c:v>
                </c:pt>
                <c:pt idx="6652">
                  <c:v>33.25999999999856</c:v>
                </c:pt>
                <c:pt idx="6653">
                  <c:v>33.26499999999857</c:v>
                </c:pt>
                <c:pt idx="6654">
                  <c:v>33.26999999999857</c:v>
                </c:pt>
                <c:pt idx="6655">
                  <c:v>33.27499999999857</c:v>
                </c:pt>
                <c:pt idx="6656">
                  <c:v>33.27999999999857</c:v>
                </c:pt>
                <c:pt idx="6657">
                  <c:v>33.28499999999858</c:v>
                </c:pt>
                <c:pt idx="6658">
                  <c:v>33.28999999999858</c:v>
                </c:pt>
                <c:pt idx="6659">
                  <c:v>33.29499999999858</c:v>
                </c:pt>
                <c:pt idx="6660">
                  <c:v>33.29999999999858</c:v>
                </c:pt>
                <c:pt idx="6661">
                  <c:v>33.30499999999854</c:v>
                </c:pt>
                <c:pt idx="6662">
                  <c:v>33.30999999999857</c:v>
                </c:pt>
                <c:pt idx="6663">
                  <c:v>33.31499999999849</c:v>
                </c:pt>
                <c:pt idx="6664">
                  <c:v>33.31999999999859</c:v>
                </c:pt>
                <c:pt idx="6665">
                  <c:v>33.3249999999986</c:v>
                </c:pt>
                <c:pt idx="6666">
                  <c:v>33.3299999999986</c:v>
                </c:pt>
                <c:pt idx="6667">
                  <c:v>33.33499999999859</c:v>
                </c:pt>
                <c:pt idx="6668">
                  <c:v>33.3399999999986</c:v>
                </c:pt>
                <c:pt idx="6669">
                  <c:v>33.34499999999854</c:v>
                </c:pt>
                <c:pt idx="6670">
                  <c:v>33.34999999999859</c:v>
                </c:pt>
                <c:pt idx="6671">
                  <c:v>33.35499999999851</c:v>
                </c:pt>
                <c:pt idx="6672">
                  <c:v>33.35999999999859</c:v>
                </c:pt>
                <c:pt idx="6673">
                  <c:v>33.3649999999986</c:v>
                </c:pt>
                <c:pt idx="6674">
                  <c:v>33.3699999999986</c:v>
                </c:pt>
                <c:pt idx="6675">
                  <c:v>33.37499999999859</c:v>
                </c:pt>
                <c:pt idx="6676">
                  <c:v>33.37999999999862</c:v>
                </c:pt>
                <c:pt idx="6677">
                  <c:v>33.38499999999853</c:v>
                </c:pt>
                <c:pt idx="6678">
                  <c:v>33.38999999999859</c:v>
                </c:pt>
                <c:pt idx="6679">
                  <c:v>33.39499999999862</c:v>
                </c:pt>
                <c:pt idx="6680">
                  <c:v>33.39999999999863</c:v>
                </c:pt>
                <c:pt idx="6681">
                  <c:v>33.40499999999862</c:v>
                </c:pt>
                <c:pt idx="6682">
                  <c:v>33.40999999999863</c:v>
                </c:pt>
                <c:pt idx="6683">
                  <c:v>33.41499999999859</c:v>
                </c:pt>
                <c:pt idx="6684">
                  <c:v>33.41999999999864</c:v>
                </c:pt>
                <c:pt idx="6685">
                  <c:v>33.42499999999865</c:v>
                </c:pt>
                <c:pt idx="6686">
                  <c:v>33.42999999999865</c:v>
                </c:pt>
                <c:pt idx="6687">
                  <c:v>33.43499999999865</c:v>
                </c:pt>
                <c:pt idx="6688">
                  <c:v>33.43999999999865</c:v>
                </c:pt>
                <c:pt idx="6689">
                  <c:v>33.44499999999864</c:v>
                </c:pt>
                <c:pt idx="6690">
                  <c:v>33.44999999999865</c:v>
                </c:pt>
                <c:pt idx="6691">
                  <c:v>33.45499999999856</c:v>
                </c:pt>
                <c:pt idx="6692">
                  <c:v>33.45999999999864</c:v>
                </c:pt>
                <c:pt idx="6693">
                  <c:v>33.46499999999865</c:v>
                </c:pt>
                <c:pt idx="6694">
                  <c:v>33.46999999999867</c:v>
                </c:pt>
                <c:pt idx="6695">
                  <c:v>33.47499999999867</c:v>
                </c:pt>
                <c:pt idx="6696">
                  <c:v>33.47999999999868</c:v>
                </c:pt>
                <c:pt idx="6697">
                  <c:v>33.48499999999864</c:v>
                </c:pt>
                <c:pt idx="6698">
                  <c:v>33.48999999999867</c:v>
                </c:pt>
                <c:pt idx="6699">
                  <c:v>33.49499999999868</c:v>
                </c:pt>
                <c:pt idx="6700">
                  <c:v>33.4999999999987</c:v>
                </c:pt>
                <c:pt idx="6701">
                  <c:v>33.50499999999867</c:v>
                </c:pt>
                <c:pt idx="6702">
                  <c:v>33.5099999999987</c:v>
                </c:pt>
                <c:pt idx="6703">
                  <c:v>33.51499999999869</c:v>
                </c:pt>
                <c:pt idx="6704">
                  <c:v>33.5199999999987</c:v>
                </c:pt>
                <c:pt idx="6705">
                  <c:v>33.5249999999987</c:v>
                </c:pt>
                <c:pt idx="6706">
                  <c:v>33.5299999999987</c:v>
                </c:pt>
                <c:pt idx="6707">
                  <c:v>33.5349999999987</c:v>
                </c:pt>
                <c:pt idx="6708">
                  <c:v>33.53999999999871</c:v>
                </c:pt>
                <c:pt idx="6709">
                  <c:v>33.54499999999871</c:v>
                </c:pt>
                <c:pt idx="6710">
                  <c:v>33.54999999999871</c:v>
                </c:pt>
                <c:pt idx="6711">
                  <c:v>33.55499999999871</c:v>
                </c:pt>
                <c:pt idx="6712">
                  <c:v>33.55999999999872</c:v>
                </c:pt>
                <c:pt idx="6713">
                  <c:v>33.56499999999872</c:v>
                </c:pt>
                <c:pt idx="6714">
                  <c:v>33.56999999999872</c:v>
                </c:pt>
                <c:pt idx="6715">
                  <c:v>33.57499999999873</c:v>
                </c:pt>
                <c:pt idx="6716">
                  <c:v>33.57999999999873</c:v>
                </c:pt>
                <c:pt idx="6717">
                  <c:v>33.58499999999873</c:v>
                </c:pt>
                <c:pt idx="6718">
                  <c:v>33.58999999999873</c:v>
                </c:pt>
                <c:pt idx="6719">
                  <c:v>33.59499999999874</c:v>
                </c:pt>
                <c:pt idx="6720">
                  <c:v>33.59999999999875</c:v>
                </c:pt>
                <c:pt idx="6721">
                  <c:v>33.60499999999874</c:v>
                </c:pt>
                <c:pt idx="6722">
                  <c:v>33.60999999999874</c:v>
                </c:pt>
                <c:pt idx="6723">
                  <c:v>33.61499999999875</c:v>
                </c:pt>
                <c:pt idx="6724">
                  <c:v>33.61999999999875</c:v>
                </c:pt>
                <c:pt idx="6725">
                  <c:v>33.62499999999875</c:v>
                </c:pt>
                <c:pt idx="6726">
                  <c:v>33.62999999999875</c:v>
                </c:pt>
                <c:pt idx="6727">
                  <c:v>33.63499999999876</c:v>
                </c:pt>
                <c:pt idx="6728">
                  <c:v>33.63999999999876</c:v>
                </c:pt>
                <c:pt idx="6729">
                  <c:v>33.64499999999876</c:v>
                </c:pt>
                <c:pt idx="6730">
                  <c:v>33.64999999999876</c:v>
                </c:pt>
                <c:pt idx="6731">
                  <c:v>33.65499999999876</c:v>
                </c:pt>
                <c:pt idx="6732">
                  <c:v>33.65999999999877</c:v>
                </c:pt>
                <c:pt idx="6733">
                  <c:v>33.66499999999877</c:v>
                </c:pt>
                <c:pt idx="6734">
                  <c:v>33.66999999999877</c:v>
                </c:pt>
                <c:pt idx="6735">
                  <c:v>33.67499999999878</c:v>
                </c:pt>
                <c:pt idx="6736">
                  <c:v>33.67999999999878</c:v>
                </c:pt>
                <c:pt idx="6737">
                  <c:v>33.68499999999878</c:v>
                </c:pt>
                <c:pt idx="6738">
                  <c:v>33.68999999999878</c:v>
                </c:pt>
                <c:pt idx="6739">
                  <c:v>33.6949999999988</c:v>
                </c:pt>
                <c:pt idx="6740">
                  <c:v>33.6999999999988</c:v>
                </c:pt>
                <c:pt idx="6741">
                  <c:v>33.7049999999988</c:v>
                </c:pt>
                <c:pt idx="6742">
                  <c:v>33.7099999999988</c:v>
                </c:pt>
                <c:pt idx="6743">
                  <c:v>33.7149999999988</c:v>
                </c:pt>
                <c:pt idx="6744">
                  <c:v>33.7199999999988</c:v>
                </c:pt>
                <c:pt idx="6745">
                  <c:v>33.7249999999988</c:v>
                </c:pt>
                <c:pt idx="6746">
                  <c:v>33.7299999999988</c:v>
                </c:pt>
                <c:pt idx="6747">
                  <c:v>33.73499999999881</c:v>
                </c:pt>
                <c:pt idx="6748">
                  <c:v>33.73999999999881</c:v>
                </c:pt>
                <c:pt idx="6749">
                  <c:v>33.74499999999881</c:v>
                </c:pt>
                <c:pt idx="6750">
                  <c:v>33.74999999999881</c:v>
                </c:pt>
                <c:pt idx="6751">
                  <c:v>33.75499999999882</c:v>
                </c:pt>
                <c:pt idx="6752">
                  <c:v>33.75999999999882</c:v>
                </c:pt>
                <c:pt idx="6753">
                  <c:v>33.76499999999882</c:v>
                </c:pt>
                <c:pt idx="6754">
                  <c:v>33.76999999999883</c:v>
                </c:pt>
                <c:pt idx="6755">
                  <c:v>33.77499999999883</c:v>
                </c:pt>
                <c:pt idx="6756">
                  <c:v>33.77999999999883</c:v>
                </c:pt>
                <c:pt idx="6757">
                  <c:v>33.78499999999883</c:v>
                </c:pt>
                <c:pt idx="6758">
                  <c:v>33.78999999999884</c:v>
                </c:pt>
                <c:pt idx="6759">
                  <c:v>33.79499999999885</c:v>
                </c:pt>
                <c:pt idx="6760">
                  <c:v>33.79999999999886</c:v>
                </c:pt>
                <c:pt idx="6761">
                  <c:v>33.80499999999884</c:v>
                </c:pt>
                <c:pt idx="6762">
                  <c:v>33.80999999999885</c:v>
                </c:pt>
                <c:pt idx="6763">
                  <c:v>33.81499999999885</c:v>
                </c:pt>
                <c:pt idx="6764">
                  <c:v>33.81999999999885</c:v>
                </c:pt>
                <c:pt idx="6765">
                  <c:v>33.82499999999885</c:v>
                </c:pt>
                <c:pt idx="6766">
                  <c:v>33.82999999999886</c:v>
                </c:pt>
                <c:pt idx="6767">
                  <c:v>33.83499999999886</c:v>
                </c:pt>
                <c:pt idx="6768">
                  <c:v>33.83999999999886</c:v>
                </c:pt>
                <c:pt idx="6769">
                  <c:v>33.84499999999885</c:v>
                </c:pt>
                <c:pt idx="6770">
                  <c:v>33.84999999999886</c:v>
                </c:pt>
                <c:pt idx="6771">
                  <c:v>33.85499999999885</c:v>
                </c:pt>
                <c:pt idx="6772">
                  <c:v>33.85999999999887</c:v>
                </c:pt>
                <c:pt idx="6773">
                  <c:v>33.86499999999887</c:v>
                </c:pt>
                <c:pt idx="6774">
                  <c:v>33.86999999999888</c:v>
                </c:pt>
                <c:pt idx="6775">
                  <c:v>33.87499999999888</c:v>
                </c:pt>
                <c:pt idx="6776">
                  <c:v>33.87999999999888</c:v>
                </c:pt>
                <c:pt idx="6777">
                  <c:v>33.88499999999888</c:v>
                </c:pt>
                <c:pt idx="6778">
                  <c:v>33.88999999999888</c:v>
                </c:pt>
                <c:pt idx="6779">
                  <c:v>33.8949999999989</c:v>
                </c:pt>
                <c:pt idx="6780">
                  <c:v>33.8999999999989</c:v>
                </c:pt>
                <c:pt idx="6781">
                  <c:v>33.9049999999989</c:v>
                </c:pt>
                <c:pt idx="6782">
                  <c:v>33.9099999999989</c:v>
                </c:pt>
                <c:pt idx="6783">
                  <c:v>33.9149999999989</c:v>
                </c:pt>
                <c:pt idx="6784">
                  <c:v>33.9199999999989</c:v>
                </c:pt>
                <c:pt idx="6785">
                  <c:v>33.9249999999989</c:v>
                </c:pt>
                <c:pt idx="6786">
                  <c:v>33.92999999999891</c:v>
                </c:pt>
                <c:pt idx="6787">
                  <c:v>33.93499999999891</c:v>
                </c:pt>
                <c:pt idx="6788">
                  <c:v>33.93999999999891</c:v>
                </c:pt>
                <c:pt idx="6789">
                  <c:v>33.94499999999891</c:v>
                </c:pt>
                <c:pt idx="6790">
                  <c:v>33.94999999999892</c:v>
                </c:pt>
                <c:pt idx="6791">
                  <c:v>33.9549999999989</c:v>
                </c:pt>
                <c:pt idx="6792">
                  <c:v>33.95999999999892</c:v>
                </c:pt>
                <c:pt idx="6793">
                  <c:v>33.96499999999892</c:v>
                </c:pt>
                <c:pt idx="6794">
                  <c:v>33.96999999999893</c:v>
                </c:pt>
                <c:pt idx="6795">
                  <c:v>33.97499999999893</c:v>
                </c:pt>
                <c:pt idx="6796">
                  <c:v>33.97999999999893</c:v>
                </c:pt>
                <c:pt idx="6797">
                  <c:v>33.98499999999893</c:v>
                </c:pt>
                <c:pt idx="6798">
                  <c:v>33.98999999999894</c:v>
                </c:pt>
                <c:pt idx="6799">
                  <c:v>33.99499999999894</c:v>
                </c:pt>
                <c:pt idx="6800">
                  <c:v>33.99999999999894</c:v>
                </c:pt>
                <c:pt idx="6801">
                  <c:v>34.00499999999895</c:v>
                </c:pt>
                <c:pt idx="6802">
                  <c:v>34.00999999999895</c:v>
                </c:pt>
                <c:pt idx="6803">
                  <c:v>34.01499999999895</c:v>
                </c:pt>
                <c:pt idx="6804">
                  <c:v>34.01999999999895</c:v>
                </c:pt>
                <c:pt idx="6805">
                  <c:v>34.02499999999896</c:v>
                </c:pt>
                <c:pt idx="6806">
                  <c:v>34.02999999999896</c:v>
                </c:pt>
                <c:pt idx="6807">
                  <c:v>34.03499999999896</c:v>
                </c:pt>
                <c:pt idx="6808">
                  <c:v>34.03999999999896</c:v>
                </c:pt>
                <c:pt idx="6809">
                  <c:v>34.04499999999896</c:v>
                </c:pt>
                <c:pt idx="6810">
                  <c:v>34.04999999999897</c:v>
                </c:pt>
                <c:pt idx="6811">
                  <c:v>34.05499999999896</c:v>
                </c:pt>
                <c:pt idx="6812">
                  <c:v>34.05999999999897</c:v>
                </c:pt>
                <c:pt idx="6813">
                  <c:v>34.06499999999898</c:v>
                </c:pt>
                <c:pt idx="6814">
                  <c:v>34.06999999999898</c:v>
                </c:pt>
                <c:pt idx="6815">
                  <c:v>34.07499999999898</c:v>
                </c:pt>
                <c:pt idx="6816">
                  <c:v>34.07999999999898</c:v>
                </c:pt>
                <c:pt idx="6817">
                  <c:v>34.08499999999898</c:v>
                </c:pt>
                <c:pt idx="6818">
                  <c:v>34.089999999999</c:v>
                </c:pt>
                <c:pt idx="6819">
                  <c:v>34.094999999999</c:v>
                </c:pt>
                <c:pt idx="6820">
                  <c:v>34.099999999999</c:v>
                </c:pt>
                <c:pt idx="6821">
                  <c:v>34.104999999999</c:v>
                </c:pt>
                <c:pt idx="6822">
                  <c:v>34.109999999999</c:v>
                </c:pt>
                <c:pt idx="6823">
                  <c:v>34.114999999999</c:v>
                </c:pt>
                <c:pt idx="6824">
                  <c:v>34.119999999999</c:v>
                </c:pt>
                <c:pt idx="6825">
                  <c:v>34.12499999999901</c:v>
                </c:pt>
                <c:pt idx="6826">
                  <c:v>34.12999999999901</c:v>
                </c:pt>
                <c:pt idx="6827">
                  <c:v>34.13499999999901</c:v>
                </c:pt>
                <c:pt idx="6828">
                  <c:v>34.13999999999901</c:v>
                </c:pt>
                <c:pt idx="6829">
                  <c:v>34.14499999999902</c:v>
                </c:pt>
                <c:pt idx="6830">
                  <c:v>34.14999999999902</c:v>
                </c:pt>
                <c:pt idx="6831">
                  <c:v>34.15499999999902</c:v>
                </c:pt>
                <c:pt idx="6832">
                  <c:v>34.15999999999902</c:v>
                </c:pt>
                <c:pt idx="6833">
                  <c:v>34.16499999999903</c:v>
                </c:pt>
                <c:pt idx="6834">
                  <c:v>34.16999999999903</c:v>
                </c:pt>
                <c:pt idx="6835">
                  <c:v>34.17499999999903</c:v>
                </c:pt>
                <c:pt idx="6836">
                  <c:v>34.17999999999903</c:v>
                </c:pt>
                <c:pt idx="6837">
                  <c:v>34.18499999999904</c:v>
                </c:pt>
                <c:pt idx="6838">
                  <c:v>34.18999999999904</c:v>
                </c:pt>
                <c:pt idx="6839">
                  <c:v>34.19499999999904</c:v>
                </c:pt>
                <c:pt idx="6840">
                  <c:v>34.19999999999905</c:v>
                </c:pt>
                <c:pt idx="6841">
                  <c:v>34.20499999999905</c:v>
                </c:pt>
                <c:pt idx="6842">
                  <c:v>34.20999999999905</c:v>
                </c:pt>
                <c:pt idx="6843">
                  <c:v>34.21499999999905</c:v>
                </c:pt>
                <c:pt idx="6844">
                  <c:v>34.21999999999906</c:v>
                </c:pt>
                <c:pt idx="6845">
                  <c:v>34.22499999999906</c:v>
                </c:pt>
                <c:pt idx="6846">
                  <c:v>34.22999999999906</c:v>
                </c:pt>
                <c:pt idx="6847">
                  <c:v>34.23499999999906</c:v>
                </c:pt>
                <c:pt idx="6848">
                  <c:v>34.23999999999907</c:v>
                </c:pt>
                <c:pt idx="6849">
                  <c:v>34.24499999999907</c:v>
                </c:pt>
                <c:pt idx="6850">
                  <c:v>34.24999999999907</c:v>
                </c:pt>
                <c:pt idx="6851">
                  <c:v>34.25499999999907</c:v>
                </c:pt>
                <c:pt idx="6852">
                  <c:v>34.25999999999908</c:v>
                </c:pt>
                <c:pt idx="6853">
                  <c:v>34.26499999999908</c:v>
                </c:pt>
                <c:pt idx="6854">
                  <c:v>34.26999999999908</c:v>
                </c:pt>
                <c:pt idx="6855">
                  <c:v>34.27499999999908</c:v>
                </c:pt>
                <c:pt idx="6856">
                  <c:v>34.2799999999991</c:v>
                </c:pt>
                <c:pt idx="6857">
                  <c:v>34.2849999999991</c:v>
                </c:pt>
                <c:pt idx="6858">
                  <c:v>34.2899999999991</c:v>
                </c:pt>
                <c:pt idx="6859">
                  <c:v>34.2949999999991</c:v>
                </c:pt>
                <c:pt idx="6860">
                  <c:v>34.2999999999991</c:v>
                </c:pt>
                <c:pt idx="6861">
                  <c:v>34.3049999999991</c:v>
                </c:pt>
                <c:pt idx="6862">
                  <c:v>34.3099999999991</c:v>
                </c:pt>
                <c:pt idx="6863">
                  <c:v>34.3149999999991</c:v>
                </c:pt>
                <c:pt idx="6864">
                  <c:v>34.3199999999991</c:v>
                </c:pt>
                <c:pt idx="6865">
                  <c:v>34.32499999999911</c:v>
                </c:pt>
                <c:pt idx="6866">
                  <c:v>34.32999999999911</c:v>
                </c:pt>
                <c:pt idx="6867">
                  <c:v>34.33499999999911</c:v>
                </c:pt>
                <c:pt idx="6868">
                  <c:v>34.33999999999912</c:v>
                </c:pt>
                <c:pt idx="6869">
                  <c:v>34.3449999999991</c:v>
                </c:pt>
                <c:pt idx="6870">
                  <c:v>34.34999999999912</c:v>
                </c:pt>
                <c:pt idx="6871">
                  <c:v>34.35499999999912</c:v>
                </c:pt>
                <c:pt idx="6872">
                  <c:v>34.35999999999913</c:v>
                </c:pt>
                <c:pt idx="6873">
                  <c:v>34.36499999999913</c:v>
                </c:pt>
                <c:pt idx="6874">
                  <c:v>34.36999999999913</c:v>
                </c:pt>
                <c:pt idx="6875">
                  <c:v>34.37499999999913</c:v>
                </c:pt>
                <c:pt idx="6876">
                  <c:v>34.37999999999914</c:v>
                </c:pt>
                <c:pt idx="6877">
                  <c:v>34.38499999999912</c:v>
                </c:pt>
                <c:pt idx="6878">
                  <c:v>34.38999999999914</c:v>
                </c:pt>
                <c:pt idx="6879">
                  <c:v>34.39499999999914</c:v>
                </c:pt>
                <c:pt idx="6880">
                  <c:v>34.39999999999915</c:v>
                </c:pt>
                <c:pt idx="6881">
                  <c:v>34.40499999999915</c:v>
                </c:pt>
                <c:pt idx="6882">
                  <c:v>34.40999999999915</c:v>
                </c:pt>
                <c:pt idx="6883">
                  <c:v>34.41499999999915</c:v>
                </c:pt>
                <c:pt idx="6884">
                  <c:v>34.41999999999916</c:v>
                </c:pt>
                <c:pt idx="6885">
                  <c:v>34.42499999999916</c:v>
                </c:pt>
                <c:pt idx="6886">
                  <c:v>34.42999999999916</c:v>
                </c:pt>
                <c:pt idx="6887">
                  <c:v>34.43499999999916</c:v>
                </c:pt>
                <c:pt idx="6888">
                  <c:v>34.43999999999917</c:v>
                </c:pt>
                <c:pt idx="6889">
                  <c:v>34.44499999999915</c:v>
                </c:pt>
                <c:pt idx="6890">
                  <c:v>34.44999999999917</c:v>
                </c:pt>
                <c:pt idx="6891">
                  <c:v>34.45499999999917</c:v>
                </c:pt>
                <c:pt idx="6892">
                  <c:v>34.45999999999918</c:v>
                </c:pt>
                <c:pt idx="6893">
                  <c:v>34.46499999999918</c:v>
                </c:pt>
                <c:pt idx="6894">
                  <c:v>34.46999999999918</c:v>
                </c:pt>
                <c:pt idx="6895">
                  <c:v>34.47499999999918</c:v>
                </c:pt>
                <c:pt idx="6896">
                  <c:v>34.4799999999992</c:v>
                </c:pt>
                <c:pt idx="6897">
                  <c:v>34.48499999999918</c:v>
                </c:pt>
                <c:pt idx="6898">
                  <c:v>34.4899999999992</c:v>
                </c:pt>
                <c:pt idx="6899">
                  <c:v>34.4949999999992</c:v>
                </c:pt>
                <c:pt idx="6900">
                  <c:v>34.4999999999992</c:v>
                </c:pt>
                <c:pt idx="6901">
                  <c:v>34.5049999999992</c:v>
                </c:pt>
                <c:pt idx="6902">
                  <c:v>34.5099999999992</c:v>
                </c:pt>
                <c:pt idx="6903">
                  <c:v>34.5149999999992</c:v>
                </c:pt>
                <c:pt idx="6904">
                  <c:v>34.51999999999921</c:v>
                </c:pt>
                <c:pt idx="6905">
                  <c:v>34.52499999999921</c:v>
                </c:pt>
                <c:pt idx="6906">
                  <c:v>34.52999999999921</c:v>
                </c:pt>
                <c:pt idx="6907">
                  <c:v>34.53499999999921</c:v>
                </c:pt>
                <c:pt idx="6908">
                  <c:v>34.53999999999922</c:v>
                </c:pt>
                <c:pt idx="6909">
                  <c:v>34.54499999999922</c:v>
                </c:pt>
                <c:pt idx="6910">
                  <c:v>34.54999999999922</c:v>
                </c:pt>
                <c:pt idx="6911">
                  <c:v>34.55499999999923</c:v>
                </c:pt>
                <c:pt idx="6912">
                  <c:v>34.55999999999923</c:v>
                </c:pt>
                <c:pt idx="6913">
                  <c:v>34.56499999999923</c:v>
                </c:pt>
                <c:pt idx="6914">
                  <c:v>34.56999999999923</c:v>
                </c:pt>
                <c:pt idx="6915">
                  <c:v>34.57499999999924</c:v>
                </c:pt>
                <c:pt idx="6916">
                  <c:v>34.57999999999924</c:v>
                </c:pt>
                <c:pt idx="6917">
                  <c:v>34.58499999999924</c:v>
                </c:pt>
                <c:pt idx="6918">
                  <c:v>34.58999999999924</c:v>
                </c:pt>
                <c:pt idx="6919">
                  <c:v>34.59499999999925</c:v>
                </c:pt>
                <c:pt idx="6920">
                  <c:v>34.59999999999925</c:v>
                </c:pt>
                <c:pt idx="6921">
                  <c:v>34.60499999999925</c:v>
                </c:pt>
                <c:pt idx="6922">
                  <c:v>34.60999999999925</c:v>
                </c:pt>
                <c:pt idx="6923">
                  <c:v>34.61499999999926</c:v>
                </c:pt>
                <c:pt idx="6924">
                  <c:v>34.61999999999926</c:v>
                </c:pt>
                <c:pt idx="6925">
                  <c:v>34.62499999999926</c:v>
                </c:pt>
                <c:pt idx="6926">
                  <c:v>34.62999999999927</c:v>
                </c:pt>
                <c:pt idx="6927">
                  <c:v>34.63499999999927</c:v>
                </c:pt>
                <c:pt idx="6928">
                  <c:v>34.63999999999927</c:v>
                </c:pt>
                <c:pt idx="6929">
                  <c:v>34.64499999999927</c:v>
                </c:pt>
                <c:pt idx="6930">
                  <c:v>34.64999999999928</c:v>
                </c:pt>
                <c:pt idx="6931">
                  <c:v>34.65499999999928</c:v>
                </c:pt>
                <c:pt idx="6932">
                  <c:v>34.65999999999928</c:v>
                </c:pt>
                <c:pt idx="6933">
                  <c:v>34.66499999999928</c:v>
                </c:pt>
                <c:pt idx="6934">
                  <c:v>34.6699999999993</c:v>
                </c:pt>
                <c:pt idx="6935">
                  <c:v>34.6749999999993</c:v>
                </c:pt>
                <c:pt idx="6936">
                  <c:v>34.6799999999993</c:v>
                </c:pt>
                <c:pt idx="6937">
                  <c:v>34.6849999999993</c:v>
                </c:pt>
                <c:pt idx="6938">
                  <c:v>34.6899999999993</c:v>
                </c:pt>
                <c:pt idx="6939">
                  <c:v>34.6949999999993</c:v>
                </c:pt>
                <c:pt idx="6940">
                  <c:v>34.6999999999993</c:v>
                </c:pt>
                <c:pt idx="6941">
                  <c:v>34.7049999999993</c:v>
                </c:pt>
                <c:pt idx="6942">
                  <c:v>34.70999999999931</c:v>
                </c:pt>
                <c:pt idx="6943">
                  <c:v>34.71499999999931</c:v>
                </c:pt>
                <c:pt idx="6944">
                  <c:v>34.71999999999931</c:v>
                </c:pt>
                <c:pt idx="6945">
                  <c:v>34.72499999999931</c:v>
                </c:pt>
                <c:pt idx="6946">
                  <c:v>34.72999999999932</c:v>
                </c:pt>
                <c:pt idx="6947">
                  <c:v>34.73499999999932</c:v>
                </c:pt>
                <c:pt idx="6948">
                  <c:v>34.73999999999932</c:v>
                </c:pt>
                <c:pt idx="6949">
                  <c:v>34.74499999999932</c:v>
                </c:pt>
                <c:pt idx="6950">
                  <c:v>34.74999999999933</c:v>
                </c:pt>
                <c:pt idx="6951">
                  <c:v>34.75499999999933</c:v>
                </c:pt>
                <c:pt idx="6952">
                  <c:v>34.75999999999933</c:v>
                </c:pt>
                <c:pt idx="6953">
                  <c:v>34.76499999999933</c:v>
                </c:pt>
                <c:pt idx="6954">
                  <c:v>34.76999999999934</c:v>
                </c:pt>
                <c:pt idx="6955">
                  <c:v>34.77499999999934</c:v>
                </c:pt>
                <c:pt idx="6956">
                  <c:v>34.77999999999934</c:v>
                </c:pt>
                <c:pt idx="6957">
                  <c:v>34.78499999999934</c:v>
                </c:pt>
                <c:pt idx="6958">
                  <c:v>34.78999999999935</c:v>
                </c:pt>
                <c:pt idx="6959">
                  <c:v>34.79499999999935</c:v>
                </c:pt>
                <c:pt idx="6960">
                  <c:v>34.79999999999935</c:v>
                </c:pt>
                <c:pt idx="6961">
                  <c:v>34.80499999999935</c:v>
                </c:pt>
                <c:pt idx="6962">
                  <c:v>34.80999999999936</c:v>
                </c:pt>
                <c:pt idx="6963">
                  <c:v>34.81499999999934</c:v>
                </c:pt>
                <c:pt idx="6964">
                  <c:v>34.81999999999935</c:v>
                </c:pt>
                <c:pt idx="6965">
                  <c:v>34.82499999999936</c:v>
                </c:pt>
                <c:pt idx="6966">
                  <c:v>34.82999999999937</c:v>
                </c:pt>
                <c:pt idx="6967">
                  <c:v>34.83499999999935</c:v>
                </c:pt>
                <c:pt idx="6968">
                  <c:v>34.83999999999937</c:v>
                </c:pt>
                <c:pt idx="6969">
                  <c:v>34.84499999999937</c:v>
                </c:pt>
                <c:pt idx="6970">
                  <c:v>34.84999999999938</c:v>
                </c:pt>
                <c:pt idx="6971">
                  <c:v>34.85499999999934</c:v>
                </c:pt>
                <c:pt idx="6972">
                  <c:v>34.85999999999937</c:v>
                </c:pt>
                <c:pt idx="6973">
                  <c:v>34.86499999999938</c:v>
                </c:pt>
                <c:pt idx="6974">
                  <c:v>34.8699999999994</c:v>
                </c:pt>
                <c:pt idx="6975">
                  <c:v>34.87499999999937</c:v>
                </c:pt>
                <c:pt idx="6976">
                  <c:v>34.8799999999994</c:v>
                </c:pt>
                <c:pt idx="6977">
                  <c:v>34.88499999999939</c:v>
                </c:pt>
                <c:pt idx="6978">
                  <c:v>34.8899999999994</c:v>
                </c:pt>
                <c:pt idx="6979">
                  <c:v>34.8949999999994</c:v>
                </c:pt>
                <c:pt idx="6980">
                  <c:v>34.8999999999994</c:v>
                </c:pt>
                <c:pt idx="6981">
                  <c:v>34.9049999999994</c:v>
                </c:pt>
                <c:pt idx="6982">
                  <c:v>34.90999999999941</c:v>
                </c:pt>
                <c:pt idx="6983">
                  <c:v>34.9149999999994</c:v>
                </c:pt>
                <c:pt idx="6984">
                  <c:v>34.9199999999994</c:v>
                </c:pt>
                <c:pt idx="6985">
                  <c:v>34.92499999999941</c:v>
                </c:pt>
                <c:pt idx="6986">
                  <c:v>34.92999999999942</c:v>
                </c:pt>
                <c:pt idx="6987">
                  <c:v>34.93499999999942</c:v>
                </c:pt>
                <c:pt idx="6988">
                  <c:v>34.93999999999942</c:v>
                </c:pt>
                <c:pt idx="6989">
                  <c:v>34.94499999999942</c:v>
                </c:pt>
                <c:pt idx="6990">
                  <c:v>34.94999999999943</c:v>
                </c:pt>
                <c:pt idx="6991">
                  <c:v>34.95499999999942</c:v>
                </c:pt>
                <c:pt idx="6992">
                  <c:v>34.95999999999943</c:v>
                </c:pt>
                <c:pt idx="6993">
                  <c:v>34.96499999999943</c:v>
                </c:pt>
                <c:pt idx="6994">
                  <c:v>34.96999999999944</c:v>
                </c:pt>
                <c:pt idx="6995">
                  <c:v>34.97499999999944</c:v>
                </c:pt>
                <c:pt idx="6996">
                  <c:v>34.97999999999944</c:v>
                </c:pt>
                <c:pt idx="6997">
                  <c:v>34.98499999999945</c:v>
                </c:pt>
                <c:pt idx="6998">
                  <c:v>34.98999999999945</c:v>
                </c:pt>
                <c:pt idx="6999">
                  <c:v>34.99499999999945</c:v>
                </c:pt>
                <c:pt idx="7000">
                  <c:v>34.99999999999945</c:v>
                </c:pt>
                <c:pt idx="7001">
                  <c:v>35.00499999999946</c:v>
                </c:pt>
                <c:pt idx="7002">
                  <c:v>35.00999999999946</c:v>
                </c:pt>
                <c:pt idx="7003">
                  <c:v>35.01499999999945</c:v>
                </c:pt>
                <c:pt idx="7004">
                  <c:v>35.01999999999946</c:v>
                </c:pt>
                <c:pt idx="7005">
                  <c:v>35.02499999999947</c:v>
                </c:pt>
                <c:pt idx="7006">
                  <c:v>35.02999999999947</c:v>
                </c:pt>
                <c:pt idx="7007">
                  <c:v>35.03499999999947</c:v>
                </c:pt>
                <c:pt idx="7008">
                  <c:v>35.03999999999947</c:v>
                </c:pt>
                <c:pt idx="7009">
                  <c:v>35.04499999999948</c:v>
                </c:pt>
                <c:pt idx="7010">
                  <c:v>35.04999999999948</c:v>
                </c:pt>
                <c:pt idx="7011">
                  <c:v>35.05499999999947</c:v>
                </c:pt>
                <c:pt idx="7012">
                  <c:v>35.05999999999948</c:v>
                </c:pt>
                <c:pt idx="7013">
                  <c:v>35.0649999999995</c:v>
                </c:pt>
                <c:pt idx="7014">
                  <c:v>35.0699999999995</c:v>
                </c:pt>
                <c:pt idx="7015">
                  <c:v>35.0749999999995</c:v>
                </c:pt>
                <c:pt idx="7016">
                  <c:v>35.0799999999995</c:v>
                </c:pt>
                <c:pt idx="7017">
                  <c:v>35.0849999999995</c:v>
                </c:pt>
                <c:pt idx="7018">
                  <c:v>35.0899999999995</c:v>
                </c:pt>
                <c:pt idx="7019">
                  <c:v>35.0949999999995</c:v>
                </c:pt>
                <c:pt idx="7020">
                  <c:v>35.09999999999951</c:v>
                </c:pt>
                <c:pt idx="7021">
                  <c:v>35.10499999999951</c:v>
                </c:pt>
                <c:pt idx="7022">
                  <c:v>35.10999999999951</c:v>
                </c:pt>
                <c:pt idx="7023">
                  <c:v>35.1149999999995</c:v>
                </c:pt>
                <c:pt idx="7024">
                  <c:v>35.11999999999951</c:v>
                </c:pt>
                <c:pt idx="7025">
                  <c:v>35.12499999999952</c:v>
                </c:pt>
                <c:pt idx="7026">
                  <c:v>35.12999999999952</c:v>
                </c:pt>
                <c:pt idx="7027">
                  <c:v>35.13499999999952</c:v>
                </c:pt>
                <c:pt idx="7028">
                  <c:v>35.13999999999953</c:v>
                </c:pt>
                <c:pt idx="7029">
                  <c:v>35.14499999999953</c:v>
                </c:pt>
                <c:pt idx="7030">
                  <c:v>35.14999999999953</c:v>
                </c:pt>
                <c:pt idx="7031">
                  <c:v>35.15499999999953</c:v>
                </c:pt>
                <c:pt idx="7032">
                  <c:v>35.15999999999953</c:v>
                </c:pt>
                <c:pt idx="7033">
                  <c:v>35.16499999999954</c:v>
                </c:pt>
                <c:pt idx="7034">
                  <c:v>35.16999999999954</c:v>
                </c:pt>
                <c:pt idx="7035">
                  <c:v>35.17499999999954</c:v>
                </c:pt>
                <c:pt idx="7036">
                  <c:v>35.17999999999955</c:v>
                </c:pt>
                <c:pt idx="7037">
                  <c:v>35.18499999999955</c:v>
                </c:pt>
                <c:pt idx="7038">
                  <c:v>35.18999999999955</c:v>
                </c:pt>
                <c:pt idx="7039">
                  <c:v>35.19499999999955</c:v>
                </c:pt>
                <c:pt idx="7040">
                  <c:v>35.19999999999956</c:v>
                </c:pt>
                <c:pt idx="7041">
                  <c:v>35.20499999999956</c:v>
                </c:pt>
                <c:pt idx="7042">
                  <c:v>35.20999999999956</c:v>
                </c:pt>
                <c:pt idx="7043">
                  <c:v>35.21499999999956</c:v>
                </c:pt>
                <c:pt idx="7044">
                  <c:v>35.21999999999957</c:v>
                </c:pt>
                <c:pt idx="7045">
                  <c:v>35.22499999999957</c:v>
                </c:pt>
                <c:pt idx="7046">
                  <c:v>35.22999999999957</c:v>
                </c:pt>
                <c:pt idx="7047">
                  <c:v>35.23499999999957</c:v>
                </c:pt>
                <c:pt idx="7048">
                  <c:v>35.23999999999958</c:v>
                </c:pt>
                <c:pt idx="7049">
                  <c:v>35.24499999999958</c:v>
                </c:pt>
                <c:pt idx="7050">
                  <c:v>35.24999999999958</c:v>
                </c:pt>
                <c:pt idx="7051">
                  <c:v>35.25499999999958</c:v>
                </c:pt>
                <c:pt idx="7052">
                  <c:v>35.2599999999996</c:v>
                </c:pt>
                <c:pt idx="7053">
                  <c:v>35.2649999999996</c:v>
                </c:pt>
                <c:pt idx="7054">
                  <c:v>35.2699999999996</c:v>
                </c:pt>
                <c:pt idx="7055">
                  <c:v>35.2749999999996</c:v>
                </c:pt>
                <c:pt idx="7056">
                  <c:v>35.2799999999996</c:v>
                </c:pt>
                <c:pt idx="7057">
                  <c:v>35.2849999999996</c:v>
                </c:pt>
                <c:pt idx="7058">
                  <c:v>35.2899999999996</c:v>
                </c:pt>
                <c:pt idx="7059">
                  <c:v>35.29499999999961</c:v>
                </c:pt>
                <c:pt idx="7060">
                  <c:v>35.29999999999961</c:v>
                </c:pt>
                <c:pt idx="7061">
                  <c:v>35.30499999999959</c:v>
                </c:pt>
                <c:pt idx="7062">
                  <c:v>35.3099999999996</c:v>
                </c:pt>
                <c:pt idx="7063">
                  <c:v>35.31499999999959</c:v>
                </c:pt>
                <c:pt idx="7064">
                  <c:v>35.3199999999996</c:v>
                </c:pt>
                <c:pt idx="7065">
                  <c:v>35.3249999999996</c:v>
                </c:pt>
                <c:pt idx="7066">
                  <c:v>35.32999999999962</c:v>
                </c:pt>
                <c:pt idx="7067">
                  <c:v>35.33499999999962</c:v>
                </c:pt>
                <c:pt idx="7068">
                  <c:v>35.33999999999963</c:v>
                </c:pt>
                <c:pt idx="7069">
                  <c:v>35.34499999999962</c:v>
                </c:pt>
                <c:pt idx="7070">
                  <c:v>35.34999999999962</c:v>
                </c:pt>
                <c:pt idx="7071">
                  <c:v>35.35499999999954</c:v>
                </c:pt>
                <c:pt idx="7072">
                  <c:v>35.35999999999962</c:v>
                </c:pt>
                <c:pt idx="7073">
                  <c:v>35.36499999999964</c:v>
                </c:pt>
                <c:pt idx="7074">
                  <c:v>35.36999999999964</c:v>
                </c:pt>
                <c:pt idx="7075">
                  <c:v>35.37499999999964</c:v>
                </c:pt>
                <c:pt idx="7076">
                  <c:v>35.37999999999965</c:v>
                </c:pt>
                <c:pt idx="7077">
                  <c:v>35.38499999999964</c:v>
                </c:pt>
                <c:pt idx="7078">
                  <c:v>35.38999999999965</c:v>
                </c:pt>
                <c:pt idx="7079">
                  <c:v>35.39499999999965</c:v>
                </c:pt>
                <c:pt idx="7080">
                  <c:v>35.39999999999966</c:v>
                </c:pt>
                <c:pt idx="7081">
                  <c:v>35.40499999999965</c:v>
                </c:pt>
                <c:pt idx="7082">
                  <c:v>35.40999999999966</c:v>
                </c:pt>
                <c:pt idx="7083">
                  <c:v>35.41499999999964</c:v>
                </c:pt>
                <c:pt idx="7084">
                  <c:v>35.41999999999965</c:v>
                </c:pt>
                <c:pt idx="7085">
                  <c:v>35.42499999999967</c:v>
                </c:pt>
                <c:pt idx="7086">
                  <c:v>35.42999999999967</c:v>
                </c:pt>
                <c:pt idx="7087">
                  <c:v>35.43499999999968</c:v>
                </c:pt>
                <c:pt idx="7088">
                  <c:v>35.43999999999968</c:v>
                </c:pt>
                <c:pt idx="7089">
                  <c:v>35.44499999999967</c:v>
                </c:pt>
                <c:pt idx="7090">
                  <c:v>35.44999999999968</c:v>
                </c:pt>
                <c:pt idx="7091">
                  <c:v>35.45499999999964</c:v>
                </c:pt>
                <c:pt idx="7092">
                  <c:v>35.45999999999967</c:v>
                </c:pt>
                <c:pt idx="7093">
                  <c:v>35.4649999999997</c:v>
                </c:pt>
                <c:pt idx="7094">
                  <c:v>35.4699999999997</c:v>
                </c:pt>
                <c:pt idx="7095">
                  <c:v>35.4749999999997</c:v>
                </c:pt>
                <c:pt idx="7096">
                  <c:v>35.4799999999997</c:v>
                </c:pt>
                <c:pt idx="7097">
                  <c:v>35.4849999999997</c:v>
                </c:pt>
                <c:pt idx="7098">
                  <c:v>35.48999999999971</c:v>
                </c:pt>
                <c:pt idx="7099">
                  <c:v>35.49499999999971</c:v>
                </c:pt>
                <c:pt idx="7100">
                  <c:v>35.49999999999971</c:v>
                </c:pt>
                <c:pt idx="7101">
                  <c:v>35.50499999999971</c:v>
                </c:pt>
                <c:pt idx="7102">
                  <c:v>35.50999999999972</c:v>
                </c:pt>
                <c:pt idx="7103">
                  <c:v>35.51499999999972</c:v>
                </c:pt>
                <c:pt idx="7104">
                  <c:v>35.51999999999972</c:v>
                </c:pt>
                <c:pt idx="7105">
                  <c:v>35.52499999999972</c:v>
                </c:pt>
                <c:pt idx="7106">
                  <c:v>35.52999999999973</c:v>
                </c:pt>
                <c:pt idx="7107">
                  <c:v>35.53499999999973</c:v>
                </c:pt>
                <c:pt idx="7108">
                  <c:v>35.53999999999973</c:v>
                </c:pt>
                <c:pt idx="7109">
                  <c:v>35.54499999999973</c:v>
                </c:pt>
                <c:pt idx="7110">
                  <c:v>35.54999999999974</c:v>
                </c:pt>
                <c:pt idx="7111">
                  <c:v>35.55499999999974</c:v>
                </c:pt>
                <c:pt idx="7112">
                  <c:v>35.55999999999974</c:v>
                </c:pt>
                <c:pt idx="7113">
                  <c:v>35.56499999999974</c:v>
                </c:pt>
                <c:pt idx="7114">
                  <c:v>35.56999999999975</c:v>
                </c:pt>
                <c:pt idx="7115">
                  <c:v>35.57499999999975</c:v>
                </c:pt>
                <c:pt idx="7116">
                  <c:v>35.57999999999975</c:v>
                </c:pt>
                <c:pt idx="7117">
                  <c:v>35.58499999999975</c:v>
                </c:pt>
                <c:pt idx="7118">
                  <c:v>35.58999999999976</c:v>
                </c:pt>
                <c:pt idx="7119">
                  <c:v>35.59499999999976</c:v>
                </c:pt>
                <c:pt idx="7120">
                  <c:v>35.59999999999976</c:v>
                </c:pt>
                <c:pt idx="7121">
                  <c:v>35.60499999999976</c:v>
                </c:pt>
                <c:pt idx="7122">
                  <c:v>35.60999999999977</c:v>
                </c:pt>
                <c:pt idx="7123">
                  <c:v>35.61499999999977</c:v>
                </c:pt>
                <c:pt idx="7124">
                  <c:v>35.61999999999977</c:v>
                </c:pt>
                <c:pt idx="7125">
                  <c:v>35.62499999999977</c:v>
                </c:pt>
                <c:pt idx="7126">
                  <c:v>35.62999999999978</c:v>
                </c:pt>
                <c:pt idx="7127">
                  <c:v>35.63499999999978</c:v>
                </c:pt>
                <c:pt idx="7128">
                  <c:v>35.63999999999978</c:v>
                </c:pt>
                <c:pt idx="7129">
                  <c:v>35.64499999999978</c:v>
                </c:pt>
                <c:pt idx="7130">
                  <c:v>35.6499999999998</c:v>
                </c:pt>
                <c:pt idx="7131">
                  <c:v>35.6549999999998</c:v>
                </c:pt>
                <c:pt idx="7132">
                  <c:v>35.6599999999998</c:v>
                </c:pt>
                <c:pt idx="7133">
                  <c:v>35.6649999999998</c:v>
                </c:pt>
                <c:pt idx="7134">
                  <c:v>35.6699999999998</c:v>
                </c:pt>
                <c:pt idx="7135">
                  <c:v>35.6749999999998</c:v>
                </c:pt>
                <c:pt idx="7136">
                  <c:v>35.6799999999998</c:v>
                </c:pt>
                <c:pt idx="7137">
                  <c:v>35.6849999999998</c:v>
                </c:pt>
                <c:pt idx="7138">
                  <c:v>35.68999999999981</c:v>
                </c:pt>
                <c:pt idx="7139">
                  <c:v>35.69499999999981</c:v>
                </c:pt>
                <c:pt idx="7140">
                  <c:v>35.69999999999981</c:v>
                </c:pt>
                <c:pt idx="7141">
                  <c:v>35.70499999999982</c:v>
                </c:pt>
                <c:pt idx="7142">
                  <c:v>35.70999999999983</c:v>
                </c:pt>
                <c:pt idx="7143">
                  <c:v>35.71499999999982</c:v>
                </c:pt>
                <c:pt idx="7144">
                  <c:v>35.71999999999982</c:v>
                </c:pt>
                <c:pt idx="7145">
                  <c:v>35.72499999999983</c:v>
                </c:pt>
                <c:pt idx="7146">
                  <c:v>35.72999999999986</c:v>
                </c:pt>
                <c:pt idx="7147">
                  <c:v>35.73499999999983</c:v>
                </c:pt>
                <c:pt idx="7148">
                  <c:v>35.73999999999983</c:v>
                </c:pt>
                <c:pt idx="7149">
                  <c:v>35.74499999999984</c:v>
                </c:pt>
                <c:pt idx="7150">
                  <c:v>35.74999999999985</c:v>
                </c:pt>
                <c:pt idx="7151">
                  <c:v>35.75499999999984</c:v>
                </c:pt>
                <c:pt idx="7152">
                  <c:v>35.75999999999984</c:v>
                </c:pt>
                <c:pt idx="7153">
                  <c:v>35.76499999999985</c:v>
                </c:pt>
                <c:pt idx="7154">
                  <c:v>35.76999999999986</c:v>
                </c:pt>
                <c:pt idx="7155">
                  <c:v>35.77499999999985</c:v>
                </c:pt>
                <c:pt idx="7156">
                  <c:v>35.77999999999985</c:v>
                </c:pt>
                <c:pt idx="7157">
                  <c:v>35.78499999999986</c:v>
                </c:pt>
                <c:pt idx="7158">
                  <c:v>35.78999999999986</c:v>
                </c:pt>
                <c:pt idx="7159">
                  <c:v>35.79499999999986</c:v>
                </c:pt>
                <c:pt idx="7160">
                  <c:v>35.79999999999986</c:v>
                </c:pt>
                <c:pt idx="7161">
                  <c:v>35.80499999999986</c:v>
                </c:pt>
                <c:pt idx="7162">
                  <c:v>35.80999999999987</c:v>
                </c:pt>
                <c:pt idx="7163">
                  <c:v>35.81499999999987</c:v>
                </c:pt>
                <c:pt idx="7164">
                  <c:v>35.81999999999987</c:v>
                </c:pt>
                <c:pt idx="7165">
                  <c:v>35.82499999999988</c:v>
                </c:pt>
                <c:pt idx="7166">
                  <c:v>35.82999999999988</c:v>
                </c:pt>
                <c:pt idx="7167">
                  <c:v>35.83499999999988</c:v>
                </c:pt>
                <c:pt idx="7168">
                  <c:v>35.83999999999988</c:v>
                </c:pt>
                <c:pt idx="7169">
                  <c:v>35.8449999999999</c:v>
                </c:pt>
                <c:pt idx="7170">
                  <c:v>35.8499999999999</c:v>
                </c:pt>
                <c:pt idx="7171">
                  <c:v>35.8549999999999</c:v>
                </c:pt>
                <c:pt idx="7172">
                  <c:v>35.8599999999999</c:v>
                </c:pt>
                <c:pt idx="7173">
                  <c:v>35.8649999999999</c:v>
                </c:pt>
                <c:pt idx="7174">
                  <c:v>35.8699999999999</c:v>
                </c:pt>
                <c:pt idx="7175">
                  <c:v>35.8749999999999</c:v>
                </c:pt>
                <c:pt idx="7176">
                  <c:v>35.8799999999999</c:v>
                </c:pt>
                <c:pt idx="7177">
                  <c:v>35.88499999999991</c:v>
                </c:pt>
                <c:pt idx="7178">
                  <c:v>35.88999999999991</c:v>
                </c:pt>
                <c:pt idx="7179">
                  <c:v>35.89499999999991</c:v>
                </c:pt>
                <c:pt idx="7180">
                  <c:v>35.89999999999991</c:v>
                </c:pt>
                <c:pt idx="7181">
                  <c:v>35.90499999999992</c:v>
                </c:pt>
                <c:pt idx="7182">
                  <c:v>35.90999999999992</c:v>
                </c:pt>
                <c:pt idx="7183">
                  <c:v>35.91499999999992</c:v>
                </c:pt>
                <c:pt idx="7184">
                  <c:v>35.91999999999993</c:v>
                </c:pt>
                <c:pt idx="7185">
                  <c:v>35.92499999999993</c:v>
                </c:pt>
                <c:pt idx="7186">
                  <c:v>35.92999999999993</c:v>
                </c:pt>
                <c:pt idx="7187">
                  <c:v>35.93499999999993</c:v>
                </c:pt>
                <c:pt idx="7188">
                  <c:v>35.93999999999994</c:v>
                </c:pt>
                <c:pt idx="7189">
                  <c:v>35.94499999999994</c:v>
                </c:pt>
                <c:pt idx="7190">
                  <c:v>35.94999999999994</c:v>
                </c:pt>
                <c:pt idx="7191">
                  <c:v>35.95499999999994</c:v>
                </c:pt>
                <c:pt idx="7192">
                  <c:v>35.95999999999995</c:v>
                </c:pt>
                <c:pt idx="7193">
                  <c:v>35.96499999999995</c:v>
                </c:pt>
                <c:pt idx="7194">
                  <c:v>35.96999999999995</c:v>
                </c:pt>
                <c:pt idx="7195">
                  <c:v>35.97499999999995</c:v>
                </c:pt>
                <c:pt idx="7196">
                  <c:v>35.97999999999996</c:v>
                </c:pt>
                <c:pt idx="7197">
                  <c:v>35.98499999999996</c:v>
                </c:pt>
                <c:pt idx="7198">
                  <c:v>35.98999999999996</c:v>
                </c:pt>
                <c:pt idx="7199">
                  <c:v>35.99499999999996</c:v>
                </c:pt>
                <c:pt idx="7200">
                  <c:v>35.99999999999997</c:v>
                </c:pt>
                <c:pt idx="7201">
                  <c:v>36.00499999999997</c:v>
                </c:pt>
                <c:pt idx="7202">
                  <c:v>36.00999999999997</c:v>
                </c:pt>
                <c:pt idx="7203">
                  <c:v>36.01499999999997</c:v>
                </c:pt>
                <c:pt idx="7204">
                  <c:v>36.01999999999998</c:v>
                </c:pt>
                <c:pt idx="7205">
                  <c:v>36.02499999999998</c:v>
                </c:pt>
                <c:pt idx="7206">
                  <c:v>36.02999999999998</c:v>
                </c:pt>
                <c:pt idx="7207">
                  <c:v>36.03499999999998</c:v>
                </c:pt>
                <c:pt idx="7208">
                  <c:v>36.04</c:v>
                </c:pt>
                <c:pt idx="7209">
                  <c:v>36.045</c:v>
                </c:pt>
                <c:pt idx="7210">
                  <c:v>36.05</c:v>
                </c:pt>
                <c:pt idx="7211">
                  <c:v>36.055</c:v>
                </c:pt>
                <c:pt idx="7212">
                  <c:v>36.06</c:v>
                </c:pt>
                <c:pt idx="7213">
                  <c:v>36.065</c:v>
                </c:pt>
                <c:pt idx="7214">
                  <c:v>36.07</c:v>
                </c:pt>
                <c:pt idx="7215">
                  <c:v>36.075</c:v>
                </c:pt>
                <c:pt idx="7216">
                  <c:v>36.08000000000001</c:v>
                </c:pt>
                <c:pt idx="7217">
                  <c:v>36.08500000000001</c:v>
                </c:pt>
                <c:pt idx="7218">
                  <c:v>36.09000000000001</c:v>
                </c:pt>
                <c:pt idx="7219">
                  <c:v>36.09500000000001</c:v>
                </c:pt>
                <c:pt idx="7220">
                  <c:v>36.10000000000002</c:v>
                </c:pt>
                <c:pt idx="7221">
                  <c:v>36.10500000000002</c:v>
                </c:pt>
                <c:pt idx="7222">
                  <c:v>36.11000000000002</c:v>
                </c:pt>
                <c:pt idx="7223">
                  <c:v>36.11500000000002</c:v>
                </c:pt>
                <c:pt idx="7224">
                  <c:v>36.12000000000003</c:v>
                </c:pt>
                <c:pt idx="7225">
                  <c:v>36.12500000000003</c:v>
                </c:pt>
                <c:pt idx="7226">
                  <c:v>36.13000000000003</c:v>
                </c:pt>
                <c:pt idx="7227">
                  <c:v>36.13500000000004</c:v>
                </c:pt>
                <c:pt idx="7228">
                  <c:v>36.14000000000004</c:v>
                </c:pt>
                <c:pt idx="7229">
                  <c:v>36.14500000000004</c:v>
                </c:pt>
                <c:pt idx="7230">
                  <c:v>36.15000000000004</c:v>
                </c:pt>
                <c:pt idx="7231">
                  <c:v>36.15500000000005</c:v>
                </c:pt>
                <c:pt idx="7232">
                  <c:v>36.16000000000005</c:v>
                </c:pt>
                <c:pt idx="7233">
                  <c:v>36.16500000000005</c:v>
                </c:pt>
                <c:pt idx="7234">
                  <c:v>36.17000000000005</c:v>
                </c:pt>
                <c:pt idx="7235">
                  <c:v>36.17500000000006</c:v>
                </c:pt>
                <c:pt idx="7236">
                  <c:v>36.18000000000006</c:v>
                </c:pt>
                <c:pt idx="7237">
                  <c:v>36.18500000000006</c:v>
                </c:pt>
                <c:pt idx="7238">
                  <c:v>36.19000000000006</c:v>
                </c:pt>
                <c:pt idx="7239">
                  <c:v>36.19500000000007</c:v>
                </c:pt>
                <c:pt idx="7240">
                  <c:v>36.20000000000007</c:v>
                </c:pt>
                <c:pt idx="7241">
                  <c:v>36.20500000000007</c:v>
                </c:pt>
                <c:pt idx="7242">
                  <c:v>36.21000000000007</c:v>
                </c:pt>
                <c:pt idx="7243">
                  <c:v>36.21500000000008</c:v>
                </c:pt>
                <c:pt idx="7244">
                  <c:v>36.22000000000008</c:v>
                </c:pt>
                <c:pt idx="7245">
                  <c:v>36.22500000000008</c:v>
                </c:pt>
                <c:pt idx="7246">
                  <c:v>36.23000000000008</c:v>
                </c:pt>
                <c:pt idx="7247">
                  <c:v>36.2350000000001</c:v>
                </c:pt>
                <c:pt idx="7248">
                  <c:v>36.2400000000001</c:v>
                </c:pt>
                <c:pt idx="7249">
                  <c:v>36.2450000000001</c:v>
                </c:pt>
                <c:pt idx="7250">
                  <c:v>36.2500000000001</c:v>
                </c:pt>
                <c:pt idx="7251">
                  <c:v>36.2550000000001</c:v>
                </c:pt>
                <c:pt idx="7252">
                  <c:v>36.2600000000001</c:v>
                </c:pt>
                <c:pt idx="7253">
                  <c:v>36.2650000000001</c:v>
                </c:pt>
                <c:pt idx="7254">
                  <c:v>36.2700000000001</c:v>
                </c:pt>
                <c:pt idx="7255">
                  <c:v>36.27500000000011</c:v>
                </c:pt>
                <c:pt idx="7256">
                  <c:v>36.28000000000011</c:v>
                </c:pt>
                <c:pt idx="7257">
                  <c:v>36.28500000000011</c:v>
                </c:pt>
                <c:pt idx="7258">
                  <c:v>36.29000000000011</c:v>
                </c:pt>
                <c:pt idx="7259">
                  <c:v>36.29500000000012</c:v>
                </c:pt>
                <c:pt idx="7260">
                  <c:v>36.3000000000001</c:v>
                </c:pt>
                <c:pt idx="7261">
                  <c:v>36.30500000000012</c:v>
                </c:pt>
                <c:pt idx="7262">
                  <c:v>36.31000000000012</c:v>
                </c:pt>
                <c:pt idx="7263">
                  <c:v>36.31500000000013</c:v>
                </c:pt>
                <c:pt idx="7264">
                  <c:v>36.32000000000013</c:v>
                </c:pt>
                <c:pt idx="7265">
                  <c:v>36.32500000000013</c:v>
                </c:pt>
                <c:pt idx="7266">
                  <c:v>36.33000000000013</c:v>
                </c:pt>
                <c:pt idx="7267">
                  <c:v>36.33500000000014</c:v>
                </c:pt>
                <c:pt idx="7268">
                  <c:v>36.34000000000012</c:v>
                </c:pt>
                <c:pt idx="7269">
                  <c:v>36.34500000000014</c:v>
                </c:pt>
                <c:pt idx="7270">
                  <c:v>36.35000000000014</c:v>
                </c:pt>
                <c:pt idx="7271">
                  <c:v>36.35500000000015</c:v>
                </c:pt>
                <c:pt idx="7272">
                  <c:v>36.36000000000015</c:v>
                </c:pt>
                <c:pt idx="7273">
                  <c:v>36.36500000000015</c:v>
                </c:pt>
                <c:pt idx="7274">
                  <c:v>36.37000000000015</c:v>
                </c:pt>
                <c:pt idx="7275">
                  <c:v>36.37500000000016</c:v>
                </c:pt>
                <c:pt idx="7276">
                  <c:v>36.38000000000014</c:v>
                </c:pt>
                <c:pt idx="7277">
                  <c:v>36.38500000000015</c:v>
                </c:pt>
                <c:pt idx="7278">
                  <c:v>36.39000000000016</c:v>
                </c:pt>
                <c:pt idx="7279">
                  <c:v>36.39500000000017</c:v>
                </c:pt>
                <c:pt idx="7280">
                  <c:v>36.40000000000015</c:v>
                </c:pt>
                <c:pt idx="7281">
                  <c:v>36.40500000000017</c:v>
                </c:pt>
                <c:pt idx="7282">
                  <c:v>36.41000000000017</c:v>
                </c:pt>
                <c:pt idx="7283">
                  <c:v>36.41500000000018</c:v>
                </c:pt>
                <c:pt idx="7284">
                  <c:v>36.42000000000018</c:v>
                </c:pt>
                <c:pt idx="7285">
                  <c:v>36.42500000000018</c:v>
                </c:pt>
                <c:pt idx="7286">
                  <c:v>36.43000000000018</c:v>
                </c:pt>
                <c:pt idx="7287">
                  <c:v>36.4350000000002</c:v>
                </c:pt>
                <c:pt idx="7288">
                  <c:v>36.44000000000019</c:v>
                </c:pt>
                <c:pt idx="7289">
                  <c:v>36.4450000000002</c:v>
                </c:pt>
                <c:pt idx="7290">
                  <c:v>36.45000000000019</c:v>
                </c:pt>
                <c:pt idx="7291">
                  <c:v>36.4550000000002</c:v>
                </c:pt>
                <c:pt idx="7292">
                  <c:v>36.4600000000002</c:v>
                </c:pt>
                <c:pt idx="7293">
                  <c:v>36.4650000000002</c:v>
                </c:pt>
                <c:pt idx="7294">
                  <c:v>36.4700000000002</c:v>
                </c:pt>
                <c:pt idx="7295">
                  <c:v>36.47500000000021</c:v>
                </c:pt>
                <c:pt idx="7296">
                  <c:v>36.4800000000002</c:v>
                </c:pt>
                <c:pt idx="7297">
                  <c:v>36.48500000000021</c:v>
                </c:pt>
                <c:pt idx="7298">
                  <c:v>36.49000000000022</c:v>
                </c:pt>
                <c:pt idx="7299">
                  <c:v>36.49500000000022</c:v>
                </c:pt>
                <c:pt idx="7300">
                  <c:v>36.50000000000022</c:v>
                </c:pt>
                <c:pt idx="7301">
                  <c:v>36.50500000000022</c:v>
                </c:pt>
                <c:pt idx="7302">
                  <c:v>36.51000000000023</c:v>
                </c:pt>
                <c:pt idx="7303">
                  <c:v>36.51500000000023</c:v>
                </c:pt>
                <c:pt idx="7304">
                  <c:v>36.52000000000023</c:v>
                </c:pt>
                <c:pt idx="7305">
                  <c:v>36.52500000000023</c:v>
                </c:pt>
                <c:pt idx="7306">
                  <c:v>36.53000000000024</c:v>
                </c:pt>
                <c:pt idx="7307">
                  <c:v>36.53500000000024</c:v>
                </c:pt>
                <c:pt idx="7308">
                  <c:v>36.54000000000024</c:v>
                </c:pt>
                <c:pt idx="7309">
                  <c:v>36.54500000000024</c:v>
                </c:pt>
                <c:pt idx="7310">
                  <c:v>36.55000000000025</c:v>
                </c:pt>
                <c:pt idx="7311">
                  <c:v>36.55500000000025</c:v>
                </c:pt>
                <c:pt idx="7312">
                  <c:v>36.56000000000025</c:v>
                </c:pt>
                <c:pt idx="7313">
                  <c:v>36.56500000000026</c:v>
                </c:pt>
                <c:pt idx="7314">
                  <c:v>36.57000000000026</c:v>
                </c:pt>
                <c:pt idx="7315">
                  <c:v>36.57500000000026</c:v>
                </c:pt>
                <c:pt idx="7316">
                  <c:v>36.58000000000025</c:v>
                </c:pt>
                <c:pt idx="7317">
                  <c:v>36.58500000000026</c:v>
                </c:pt>
                <c:pt idx="7318">
                  <c:v>36.59000000000027</c:v>
                </c:pt>
                <c:pt idx="7319">
                  <c:v>36.59500000000027</c:v>
                </c:pt>
                <c:pt idx="7320">
                  <c:v>36.60000000000027</c:v>
                </c:pt>
                <c:pt idx="7321">
                  <c:v>36.60500000000028</c:v>
                </c:pt>
                <c:pt idx="7322">
                  <c:v>36.61000000000028</c:v>
                </c:pt>
                <c:pt idx="7323">
                  <c:v>36.61500000000028</c:v>
                </c:pt>
                <c:pt idx="7324">
                  <c:v>36.62000000000028</c:v>
                </c:pt>
                <c:pt idx="7325">
                  <c:v>36.6250000000003</c:v>
                </c:pt>
                <c:pt idx="7326">
                  <c:v>36.6300000000003</c:v>
                </c:pt>
                <c:pt idx="7327">
                  <c:v>36.6350000000003</c:v>
                </c:pt>
                <c:pt idx="7328">
                  <c:v>36.6400000000003</c:v>
                </c:pt>
                <c:pt idx="7329">
                  <c:v>36.6450000000003</c:v>
                </c:pt>
                <c:pt idx="7330">
                  <c:v>36.6500000000003</c:v>
                </c:pt>
                <c:pt idx="7331">
                  <c:v>36.6550000000003</c:v>
                </c:pt>
                <c:pt idx="7332">
                  <c:v>36.6600000000003</c:v>
                </c:pt>
                <c:pt idx="7333">
                  <c:v>36.66500000000031</c:v>
                </c:pt>
                <c:pt idx="7334">
                  <c:v>36.67000000000031</c:v>
                </c:pt>
                <c:pt idx="7335">
                  <c:v>36.67500000000031</c:v>
                </c:pt>
                <c:pt idx="7336">
                  <c:v>36.68000000000031</c:v>
                </c:pt>
                <c:pt idx="7337">
                  <c:v>36.68500000000031</c:v>
                </c:pt>
                <c:pt idx="7338">
                  <c:v>36.69000000000032</c:v>
                </c:pt>
                <c:pt idx="7339">
                  <c:v>36.69500000000032</c:v>
                </c:pt>
                <c:pt idx="7340">
                  <c:v>36.70000000000032</c:v>
                </c:pt>
                <c:pt idx="7341">
                  <c:v>36.70500000000033</c:v>
                </c:pt>
                <c:pt idx="7342">
                  <c:v>36.71000000000033</c:v>
                </c:pt>
                <c:pt idx="7343">
                  <c:v>36.71500000000033</c:v>
                </c:pt>
                <c:pt idx="7344">
                  <c:v>36.72000000000033</c:v>
                </c:pt>
                <c:pt idx="7345">
                  <c:v>36.72500000000034</c:v>
                </c:pt>
                <c:pt idx="7346">
                  <c:v>36.73000000000034</c:v>
                </c:pt>
                <c:pt idx="7347">
                  <c:v>36.73500000000034</c:v>
                </c:pt>
                <c:pt idx="7348">
                  <c:v>36.74000000000034</c:v>
                </c:pt>
                <c:pt idx="7349">
                  <c:v>36.74500000000035</c:v>
                </c:pt>
                <c:pt idx="7350">
                  <c:v>36.75000000000035</c:v>
                </c:pt>
                <c:pt idx="7351">
                  <c:v>36.75500000000035</c:v>
                </c:pt>
                <c:pt idx="7352">
                  <c:v>36.76000000000035</c:v>
                </c:pt>
                <c:pt idx="7353">
                  <c:v>36.76500000000036</c:v>
                </c:pt>
                <c:pt idx="7354">
                  <c:v>36.77000000000036</c:v>
                </c:pt>
                <c:pt idx="7355">
                  <c:v>36.77500000000036</c:v>
                </c:pt>
                <c:pt idx="7356">
                  <c:v>36.78000000000036</c:v>
                </c:pt>
                <c:pt idx="7357">
                  <c:v>36.78500000000037</c:v>
                </c:pt>
                <c:pt idx="7358">
                  <c:v>36.79000000000037</c:v>
                </c:pt>
                <c:pt idx="7359">
                  <c:v>36.79500000000037</c:v>
                </c:pt>
                <c:pt idx="7360">
                  <c:v>36.80000000000037</c:v>
                </c:pt>
                <c:pt idx="7361">
                  <c:v>36.80500000000038</c:v>
                </c:pt>
                <c:pt idx="7362">
                  <c:v>36.81000000000034</c:v>
                </c:pt>
                <c:pt idx="7363">
                  <c:v>36.81500000000037</c:v>
                </c:pt>
                <c:pt idx="7364">
                  <c:v>36.82000000000038</c:v>
                </c:pt>
                <c:pt idx="7365">
                  <c:v>36.8250000000004</c:v>
                </c:pt>
                <c:pt idx="7366">
                  <c:v>36.83000000000037</c:v>
                </c:pt>
                <c:pt idx="7367">
                  <c:v>36.8350000000004</c:v>
                </c:pt>
                <c:pt idx="7368">
                  <c:v>36.84000000000039</c:v>
                </c:pt>
                <c:pt idx="7369">
                  <c:v>36.8450000000004</c:v>
                </c:pt>
                <c:pt idx="7370">
                  <c:v>36.85000000000039</c:v>
                </c:pt>
                <c:pt idx="7371">
                  <c:v>36.85500000000039</c:v>
                </c:pt>
                <c:pt idx="7372">
                  <c:v>36.8600000000004</c:v>
                </c:pt>
                <c:pt idx="7373">
                  <c:v>36.86500000000041</c:v>
                </c:pt>
                <c:pt idx="7374">
                  <c:v>36.8700000000004</c:v>
                </c:pt>
                <c:pt idx="7375">
                  <c:v>36.8750000000004</c:v>
                </c:pt>
                <c:pt idx="7376">
                  <c:v>36.88000000000039</c:v>
                </c:pt>
                <c:pt idx="7377">
                  <c:v>36.8850000000004</c:v>
                </c:pt>
                <c:pt idx="7378">
                  <c:v>36.89000000000042</c:v>
                </c:pt>
                <c:pt idx="7379">
                  <c:v>36.89500000000042</c:v>
                </c:pt>
                <c:pt idx="7380">
                  <c:v>36.90000000000042</c:v>
                </c:pt>
                <c:pt idx="7381">
                  <c:v>36.90500000000043</c:v>
                </c:pt>
                <c:pt idx="7382">
                  <c:v>36.91000000000042</c:v>
                </c:pt>
                <c:pt idx="7383">
                  <c:v>36.91500000000043</c:v>
                </c:pt>
                <c:pt idx="7384">
                  <c:v>36.92000000000044</c:v>
                </c:pt>
                <c:pt idx="7385">
                  <c:v>36.92500000000044</c:v>
                </c:pt>
                <c:pt idx="7386">
                  <c:v>36.93000000000044</c:v>
                </c:pt>
                <c:pt idx="7387">
                  <c:v>36.93500000000044</c:v>
                </c:pt>
                <c:pt idx="7388">
                  <c:v>36.94000000000045</c:v>
                </c:pt>
                <c:pt idx="7389">
                  <c:v>36.94500000000045</c:v>
                </c:pt>
                <c:pt idx="7390">
                  <c:v>36.95000000000044</c:v>
                </c:pt>
                <c:pt idx="7391">
                  <c:v>36.95500000000045</c:v>
                </c:pt>
                <c:pt idx="7392">
                  <c:v>36.96000000000046</c:v>
                </c:pt>
                <c:pt idx="7393">
                  <c:v>36.96500000000046</c:v>
                </c:pt>
                <c:pt idx="7394">
                  <c:v>36.97000000000045</c:v>
                </c:pt>
                <c:pt idx="7395">
                  <c:v>36.97500000000046</c:v>
                </c:pt>
                <c:pt idx="7396">
                  <c:v>36.98000000000044</c:v>
                </c:pt>
                <c:pt idx="7397">
                  <c:v>36.98500000000045</c:v>
                </c:pt>
                <c:pt idx="7398">
                  <c:v>36.99000000000047</c:v>
                </c:pt>
                <c:pt idx="7399">
                  <c:v>36.99500000000048</c:v>
                </c:pt>
                <c:pt idx="7400">
                  <c:v>37.00000000000048</c:v>
                </c:pt>
                <c:pt idx="7401">
                  <c:v>37.00500000000048</c:v>
                </c:pt>
                <c:pt idx="7402">
                  <c:v>37.01000000000047</c:v>
                </c:pt>
                <c:pt idx="7403">
                  <c:v>37.01500000000048</c:v>
                </c:pt>
                <c:pt idx="7404">
                  <c:v>37.0200000000005</c:v>
                </c:pt>
                <c:pt idx="7405">
                  <c:v>37.0250000000005</c:v>
                </c:pt>
                <c:pt idx="7406">
                  <c:v>37.0300000000005</c:v>
                </c:pt>
                <c:pt idx="7407">
                  <c:v>37.0350000000005</c:v>
                </c:pt>
                <c:pt idx="7408">
                  <c:v>37.0400000000005</c:v>
                </c:pt>
                <c:pt idx="7409">
                  <c:v>37.0450000000005</c:v>
                </c:pt>
                <c:pt idx="7410">
                  <c:v>37.05000000000049</c:v>
                </c:pt>
                <c:pt idx="7411">
                  <c:v>37.0550000000005</c:v>
                </c:pt>
                <c:pt idx="7412">
                  <c:v>37.06000000000051</c:v>
                </c:pt>
                <c:pt idx="7413">
                  <c:v>37.06500000000051</c:v>
                </c:pt>
                <c:pt idx="7414">
                  <c:v>37.0700000000005</c:v>
                </c:pt>
                <c:pt idx="7415">
                  <c:v>37.07500000000051</c:v>
                </c:pt>
                <c:pt idx="7416">
                  <c:v>37.0800000000005</c:v>
                </c:pt>
                <c:pt idx="7417">
                  <c:v>37.08500000000052</c:v>
                </c:pt>
                <c:pt idx="7418">
                  <c:v>37.09000000000052</c:v>
                </c:pt>
                <c:pt idx="7419">
                  <c:v>37.09500000000053</c:v>
                </c:pt>
                <c:pt idx="7420">
                  <c:v>37.10000000000053</c:v>
                </c:pt>
                <c:pt idx="7421">
                  <c:v>37.10500000000053</c:v>
                </c:pt>
                <c:pt idx="7422">
                  <c:v>37.11000000000053</c:v>
                </c:pt>
                <c:pt idx="7423">
                  <c:v>37.11500000000053</c:v>
                </c:pt>
                <c:pt idx="7424">
                  <c:v>37.12000000000054</c:v>
                </c:pt>
                <c:pt idx="7425">
                  <c:v>37.12500000000054</c:v>
                </c:pt>
                <c:pt idx="7426">
                  <c:v>37.13000000000054</c:v>
                </c:pt>
                <c:pt idx="7427">
                  <c:v>37.13500000000055</c:v>
                </c:pt>
                <c:pt idx="7428">
                  <c:v>37.14000000000055</c:v>
                </c:pt>
                <c:pt idx="7429">
                  <c:v>37.14500000000055</c:v>
                </c:pt>
                <c:pt idx="7430">
                  <c:v>37.15000000000055</c:v>
                </c:pt>
                <c:pt idx="7431">
                  <c:v>37.15500000000056</c:v>
                </c:pt>
                <c:pt idx="7432">
                  <c:v>37.16000000000056</c:v>
                </c:pt>
                <c:pt idx="7433">
                  <c:v>37.16500000000056</c:v>
                </c:pt>
                <c:pt idx="7434">
                  <c:v>37.17000000000056</c:v>
                </c:pt>
                <c:pt idx="7435">
                  <c:v>37.17500000000057</c:v>
                </c:pt>
                <c:pt idx="7436">
                  <c:v>37.18000000000055</c:v>
                </c:pt>
                <c:pt idx="7437">
                  <c:v>37.18500000000057</c:v>
                </c:pt>
                <c:pt idx="7438">
                  <c:v>37.19000000000057</c:v>
                </c:pt>
                <c:pt idx="7439">
                  <c:v>37.19500000000058</c:v>
                </c:pt>
                <c:pt idx="7440">
                  <c:v>37.20000000000058</c:v>
                </c:pt>
                <c:pt idx="7441">
                  <c:v>37.20500000000058</c:v>
                </c:pt>
                <c:pt idx="7442">
                  <c:v>37.21000000000058</c:v>
                </c:pt>
                <c:pt idx="7443">
                  <c:v>37.2150000000006</c:v>
                </c:pt>
                <c:pt idx="7444">
                  <c:v>37.2200000000006</c:v>
                </c:pt>
                <c:pt idx="7445">
                  <c:v>37.2250000000006</c:v>
                </c:pt>
                <c:pt idx="7446">
                  <c:v>37.2300000000006</c:v>
                </c:pt>
                <c:pt idx="7447">
                  <c:v>37.2350000000006</c:v>
                </c:pt>
                <c:pt idx="7448">
                  <c:v>37.2400000000006</c:v>
                </c:pt>
                <c:pt idx="7449">
                  <c:v>37.2450000000006</c:v>
                </c:pt>
                <c:pt idx="7450">
                  <c:v>37.2500000000006</c:v>
                </c:pt>
                <c:pt idx="7451">
                  <c:v>37.25500000000061</c:v>
                </c:pt>
                <c:pt idx="7452">
                  <c:v>37.26000000000061</c:v>
                </c:pt>
                <c:pt idx="7453">
                  <c:v>37.26500000000061</c:v>
                </c:pt>
                <c:pt idx="7454">
                  <c:v>37.27000000000061</c:v>
                </c:pt>
                <c:pt idx="7455">
                  <c:v>37.27500000000062</c:v>
                </c:pt>
                <c:pt idx="7456">
                  <c:v>37.28000000000061</c:v>
                </c:pt>
                <c:pt idx="7457">
                  <c:v>37.28500000000062</c:v>
                </c:pt>
                <c:pt idx="7458">
                  <c:v>37.29000000000063</c:v>
                </c:pt>
                <c:pt idx="7459">
                  <c:v>37.29500000000063</c:v>
                </c:pt>
                <c:pt idx="7460">
                  <c:v>37.30000000000062</c:v>
                </c:pt>
                <c:pt idx="7461">
                  <c:v>37.30500000000062</c:v>
                </c:pt>
                <c:pt idx="7462">
                  <c:v>37.31000000000054</c:v>
                </c:pt>
                <c:pt idx="7463">
                  <c:v>37.31500000000062</c:v>
                </c:pt>
                <c:pt idx="7464">
                  <c:v>37.32000000000064</c:v>
                </c:pt>
                <c:pt idx="7465">
                  <c:v>37.32500000000064</c:v>
                </c:pt>
                <c:pt idx="7466">
                  <c:v>37.33000000000064</c:v>
                </c:pt>
                <c:pt idx="7467">
                  <c:v>37.33500000000065</c:v>
                </c:pt>
                <c:pt idx="7468">
                  <c:v>37.34000000000064</c:v>
                </c:pt>
                <c:pt idx="7469">
                  <c:v>37.34500000000065</c:v>
                </c:pt>
                <c:pt idx="7470">
                  <c:v>37.35000000000056</c:v>
                </c:pt>
                <c:pt idx="7471">
                  <c:v>37.35500000000064</c:v>
                </c:pt>
                <c:pt idx="7472">
                  <c:v>37.36000000000065</c:v>
                </c:pt>
                <c:pt idx="7473">
                  <c:v>37.36500000000066</c:v>
                </c:pt>
                <c:pt idx="7474">
                  <c:v>37.37000000000064</c:v>
                </c:pt>
                <c:pt idx="7475">
                  <c:v>37.37500000000065</c:v>
                </c:pt>
                <c:pt idx="7476">
                  <c:v>37.38000000000059</c:v>
                </c:pt>
                <c:pt idx="7477">
                  <c:v>37.38500000000067</c:v>
                </c:pt>
                <c:pt idx="7478">
                  <c:v>37.39000000000068</c:v>
                </c:pt>
                <c:pt idx="7479">
                  <c:v>37.39500000000068</c:v>
                </c:pt>
                <c:pt idx="7480">
                  <c:v>37.40000000000067</c:v>
                </c:pt>
                <c:pt idx="7481">
                  <c:v>37.40500000000068</c:v>
                </c:pt>
                <c:pt idx="7482">
                  <c:v>37.41000000000064</c:v>
                </c:pt>
                <c:pt idx="7483">
                  <c:v>37.41500000000067</c:v>
                </c:pt>
                <c:pt idx="7484">
                  <c:v>37.4200000000007</c:v>
                </c:pt>
                <c:pt idx="7485">
                  <c:v>37.4250000000007</c:v>
                </c:pt>
                <c:pt idx="7486">
                  <c:v>37.4300000000007</c:v>
                </c:pt>
                <c:pt idx="7487">
                  <c:v>37.4350000000007</c:v>
                </c:pt>
                <c:pt idx="7488">
                  <c:v>37.4400000000007</c:v>
                </c:pt>
                <c:pt idx="7489">
                  <c:v>37.44500000000071</c:v>
                </c:pt>
                <c:pt idx="7490">
                  <c:v>37.45000000000071</c:v>
                </c:pt>
                <c:pt idx="7491">
                  <c:v>37.45500000000071</c:v>
                </c:pt>
                <c:pt idx="7492">
                  <c:v>37.46000000000071</c:v>
                </c:pt>
                <c:pt idx="7493">
                  <c:v>37.46500000000072</c:v>
                </c:pt>
                <c:pt idx="7494">
                  <c:v>37.47000000000072</c:v>
                </c:pt>
                <c:pt idx="7495">
                  <c:v>37.47500000000072</c:v>
                </c:pt>
                <c:pt idx="7496">
                  <c:v>37.48000000000072</c:v>
                </c:pt>
                <c:pt idx="7497">
                  <c:v>37.48500000000073</c:v>
                </c:pt>
                <c:pt idx="7498">
                  <c:v>37.49000000000073</c:v>
                </c:pt>
                <c:pt idx="7499">
                  <c:v>37.49500000000073</c:v>
                </c:pt>
                <c:pt idx="7500">
                  <c:v>37.50000000000073</c:v>
                </c:pt>
                <c:pt idx="7501">
                  <c:v>37.50500000000074</c:v>
                </c:pt>
                <c:pt idx="7502">
                  <c:v>37.51000000000074</c:v>
                </c:pt>
                <c:pt idx="7503">
                  <c:v>37.51500000000074</c:v>
                </c:pt>
                <c:pt idx="7504">
                  <c:v>37.52000000000074</c:v>
                </c:pt>
                <c:pt idx="7505">
                  <c:v>37.52500000000075</c:v>
                </c:pt>
                <c:pt idx="7506">
                  <c:v>37.53000000000075</c:v>
                </c:pt>
                <c:pt idx="7507">
                  <c:v>37.53500000000075</c:v>
                </c:pt>
                <c:pt idx="7508">
                  <c:v>37.54000000000075</c:v>
                </c:pt>
                <c:pt idx="7509">
                  <c:v>37.54500000000076</c:v>
                </c:pt>
                <c:pt idx="7510">
                  <c:v>37.55000000000076</c:v>
                </c:pt>
                <c:pt idx="7511">
                  <c:v>37.55500000000076</c:v>
                </c:pt>
                <c:pt idx="7512">
                  <c:v>37.56000000000076</c:v>
                </c:pt>
                <c:pt idx="7513">
                  <c:v>37.56500000000077</c:v>
                </c:pt>
                <c:pt idx="7514">
                  <c:v>37.57000000000077</c:v>
                </c:pt>
                <c:pt idx="7515">
                  <c:v>37.57500000000077</c:v>
                </c:pt>
                <c:pt idx="7516">
                  <c:v>37.58000000000077</c:v>
                </c:pt>
                <c:pt idx="7517">
                  <c:v>37.58500000000078</c:v>
                </c:pt>
                <c:pt idx="7518">
                  <c:v>37.59000000000078</c:v>
                </c:pt>
                <c:pt idx="7519">
                  <c:v>37.59500000000078</c:v>
                </c:pt>
                <c:pt idx="7520">
                  <c:v>37.60000000000078</c:v>
                </c:pt>
                <c:pt idx="7521">
                  <c:v>37.6050000000008</c:v>
                </c:pt>
                <c:pt idx="7522">
                  <c:v>37.6100000000008</c:v>
                </c:pt>
                <c:pt idx="7523">
                  <c:v>37.6150000000008</c:v>
                </c:pt>
                <c:pt idx="7524">
                  <c:v>37.6200000000008</c:v>
                </c:pt>
                <c:pt idx="7525">
                  <c:v>37.6250000000008</c:v>
                </c:pt>
                <c:pt idx="7526">
                  <c:v>37.6300000000008</c:v>
                </c:pt>
                <c:pt idx="7527">
                  <c:v>37.6350000000008</c:v>
                </c:pt>
                <c:pt idx="7528">
                  <c:v>37.6400000000008</c:v>
                </c:pt>
                <c:pt idx="7529">
                  <c:v>37.64500000000081</c:v>
                </c:pt>
                <c:pt idx="7530">
                  <c:v>37.65000000000081</c:v>
                </c:pt>
                <c:pt idx="7531">
                  <c:v>37.65500000000081</c:v>
                </c:pt>
                <c:pt idx="7532">
                  <c:v>37.66000000000082</c:v>
                </c:pt>
                <c:pt idx="7533">
                  <c:v>37.66500000000083</c:v>
                </c:pt>
                <c:pt idx="7534">
                  <c:v>37.67000000000082</c:v>
                </c:pt>
                <c:pt idx="7535">
                  <c:v>37.67500000000082</c:v>
                </c:pt>
                <c:pt idx="7536">
                  <c:v>37.68000000000083</c:v>
                </c:pt>
                <c:pt idx="7537">
                  <c:v>37.68500000000083</c:v>
                </c:pt>
                <c:pt idx="7538">
                  <c:v>37.69000000000083</c:v>
                </c:pt>
                <c:pt idx="7539">
                  <c:v>37.69500000000083</c:v>
                </c:pt>
                <c:pt idx="7540">
                  <c:v>37.70000000000084</c:v>
                </c:pt>
                <c:pt idx="7541">
                  <c:v>37.70500000000085</c:v>
                </c:pt>
                <c:pt idx="7542">
                  <c:v>37.71000000000084</c:v>
                </c:pt>
                <c:pt idx="7543">
                  <c:v>37.71500000000084</c:v>
                </c:pt>
                <c:pt idx="7544">
                  <c:v>37.72000000000085</c:v>
                </c:pt>
                <c:pt idx="7545">
                  <c:v>37.72500000000086</c:v>
                </c:pt>
                <c:pt idx="7546">
                  <c:v>37.73000000000085</c:v>
                </c:pt>
                <c:pt idx="7547">
                  <c:v>37.73500000000085</c:v>
                </c:pt>
                <c:pt idx="7548">
                  <c:v>37.74000000000086</c:v>
                </c:pt>
                <c:pt idx="7549">
                  <c:v>37.74500000000086</c:v>
                </c:pt>
                <c:pt idx="7550">
                  <c:v>37.75000000000086</c:v>
                </c:pt>
                <c:pt idx="7551">
                  <c:v>37.75500000000086</c:v>
                </c:pt>
                <c:pt idx="7552">
                  <c:v>37.76000000000087</c:v>
                </c:pt>
                <c:pt idx="7553">
                  <c:v>37.76500000000088</c:v>
                </c:pt>
                <c:pt idx="7554">
                  <c:v>37.77000000000087</c:v>
                </c:pt>
                <c:pt idx="7555">
                  <c:v>37.77500000000087</c:v>
                </c:pt>
                <c:pt idx="7556">
                  <c:v>37.78000000000088</c:v>
                </c:pt>
                <c:pt idx="7557">
                  <c:v>37.78500000000088</c:v>
                </c:pt>
                <c:pt idx="7558">
                  <c:v>37.79000000000088</c:v>
                </c:pt>
                <c:pt idx="7559">
                  <c:v>37.79500000000088</c:v>
                </c:pt>
                <c:pt idx="7560">
                  <c:v>37.8000000000009</c:v>
                </c:pt>
                <c:pt idx="7561">
                  <c:v>37.8050000000009</c:v>
                </c:pt>
                <c:pt idx="7562">
                  <c:v>37.8100000000009</c:v>
                </c:pt>
                <c:pt idx="7563">
                  <c:v>37.8150000000009</c:v>
                </c:pt>
                <c:pt idx="7564">
                  <c:v>37.8200000000009</c:v>
                </c:pt>
                <c:pt idx="7565">
                  <c:v>37.8250000000009</c:v>
                </c:pt>
                <c:pt idx="7566">
                  <c:v>37.8300000000009</c:v>
                </c:pt>
                <c:pt idx="7567">
                  <c:v>37.8350000000009</c:v>
                </c:pt>
                <c:pt idx="7568">
                  <c:v>37.84000000000091</c:v>
                </c:pt>
                <c:pt idx="7569">
                  <c:v>37.84500000000091</c:v>
                </c:pt>
                <c:pt idx="7570">
                  <c:v>37.8500000000009</c:v>
                </c:pt>
                <c:pt idx="7571">
                  <c:v>37.85500000000091</c:v>
                </c:pt>
                <c:pt idx="7572">
                  <c:v>37.86000000000092</c:v>
                </c:pt>
                <c:pt idx="7573">
                  <c:v>37.86500000000092</c:v>
                </c:pt>
                <c:pt idx="7574">
                  <c:v>37.87000000000092</c:v>
                </c:pt>
                <c:pt idx="7575">
                  <c:v>37.87500000000093</c:v>
                </c:pt>
                <c:pt idx="7576">
                  <c:v>37.88000000000093</c:v>
                </c:pt>
                <c:pt idx="7577">
                  <c:v>37.88500000000093</c:v>
                </c:pt>
                <c:pt idx="7578">
                  <c:v>37.89000000000093</c:v>
                </c:pt>
                <c:pt idx="7579">
                  <c:v>37.89500000000094</c:v>
                </c:pt>
                <c:pt idx="7580">
                  <c:v>37.90000000000094</c:v>
                </c:pt>
                <c:pt idx="7581">
                  <c:v>37.90500000000094</c:v>
                </c:pt>
                <c:pt idx="7582">
                  <c:v>37.91000000000094</c:v>
                </c:pt>
                <c:pt idx="7583">
                  <c:v>37.91500000000095</c:v>
                </c:pt>
                <c:pt idx="7584">
                  <c:v>37.92000000000095</c:v>
                </c:pt>
                <c:pt idx="7585">
                  <c:v>37.92500000000095</c:v>
                </c:pt>
                <c:pt idx="7586">
                  <c:v>37.93000000000095</c:v>
                </c:pt>
                <c:pt idx="7587">
                  <c:v>37.93500000000096</c:v>
                </c:pt>
                <c:pt idx="7588">
                  <c:v>37.94000000000096</c:v>
                </c:pt>
                <c:pt idx="7589">
                  <c:v>37.94500000000096</c:v>
                </c:pt>
                <c:pt idx="7590">
                  <c:v>37.95000000000095</c:v>
                </c:pt>
                <c:pt idx="7591">
                  <c:v>37.95500000000096</c:v>
                </c:pt>
                <c:pt idx="7592">
                  <c:v>37.96000000000097</c:v>
                </c:pt>
                <c:pt idx="7593">
                  <c:v>37.96500000000097</c:v>
                </c:pt>
                <c:pt idx="7594">
                  <c:v>37.97000000000097</c:v>
                </c:pt>
                <c:pt idx="7595">
                  <c:v>37.97500000000098</c:v>
                </c:pt>
                <c:pt idx="7596">
                  <c:v>37.98000000000098</c:v>
                </c:pt>
                <c:pt idx="7597">
                  <c:v>37.98500000000098</c:v>
                </c:pt>
                <c:pt idx="7598">
                  <c:v>37.99000000000098</c:v>
                </c:pt>
                <c:pt idx="7599">
                  <c:v>37.995000000001</c:v>
                </c:pt>
                <c:pt idx="7600">
                  <c:v>38.000000000001</c:v>
                </c:pt>
                <c:pt idx="7601">
                  <c:v>38.005000000001</c:v>
                </c:pt>
                <c:pt idx="7602">
                  <c:v>38.010000000001</c:v>
                </c:pt>
                <c:pt idx="7603">
                  <c:v>38.015000000001</c:v>
                </c:pt>
                <c:pt idx="7604">
                  <c:v>38.020000000001</c:v>
                </c:pt>
                <c:pt idx="7605">
                  <c:v>38.025000000001</c:v>
                </c:pt>
                <c:pt idx="7606">
                  <c:v>38.030000000001</c:v>
                </c:pt>
                <c:pt idx="7607">
                  <c:v>38.03500000000101</c:v>
                </c:pt>
                <c:pt idx="7608">
                  <c:v>38.04000000000101</c:v>
                </c:pt>
                <c:pt idx="7609">
                  <c:v>38.04500000000101</c:v>
                </c:pt>
                <c:pt idx="7610">
                  <c:v>38.05000000000101</c:v>
                </c:pt>
                <c:pt idx="7611">
                  <c:v>38.05500000000102</c:v>
                </c:pt>
                <c:pt idx="7612">
                  <c:v>38.06000000000102</c:v>
                </c:pt>
                <c:pt idx="7613">
                  <c:v>38.06500000000102</c:v>
                </c:pt>
                <c:pt idx="7614">
                  <c:v>38.07000000000102</c:v>
                </c:pt>
                <c:pt idx="7615">
                  <c:v>38.07500000000103</c:v>
                </c:pt>
                <c:pt idx="7616">
                  <c:v>38.08000000000103</c:v>
                </c:pt>
                <c:pt idx="7617">
                  <c:v>38.08500000000103</c:v>
                </c:pt>
                <c:pt idx="7618">
                  <c:v>38.09000000000104</c:v>
                </c:pt>
                <c:pt idx="7619">
                  <c:v>38.09500000000105</c:v>
                </c:pt>
                <c:pt idx="7620">
                  <c:v>38.10000000000104</c:v>
                </c:pt>
                <c:pt idx="7621">
                  <c:v>38.10500000000104</c:v>
                </c:pt>
                <c:pt idx="7622">
                  <c:v>38.11000000000105</c:v>
                </c:pt>
                <c:pt idx="7623">
                  <c:v>38.11500000000105</c:v>
                </c:pt>
                <c:pt idx="7624">
                  <c:v>38.12000000000105</c:v>
                </c:pt>
                <c:pt idx="7625">
                  <c:v>38.12500000000105</c:v>
                </c:pt>
                <c:pt idx="7626">
                  <c:v>38.13000000000106</c:v>
                </c:pt>
                <c:pt idx="7627">
                  <c:v>38.13500000000106</c:v>
                </c:pt>
                <c:pt idx="7628">
                  <c:v>38.14000000000106</c:v>
                </c:pt>
                <c:pt idx="7629">
                  <c:v>38.14500000000106</c:v>
                </c:pt>
                <c:pt idx="7630">
                  <c:v>38.15000000000106</c:v>
                </c:pt>
                <c:pt idx="7631">
                  <c:v>38.15500000000107</c:v>
                </c:pt>
                <c:pt idx="7632">
                  <c:v>38.16000000000107</c:v>
                </c:pt>
                <c:pt idx="7633">
                  <c:v>38.16500000000107</c:v>
                </c:pt>
                <c:pt idx="7634">
                  <c:v>38.17000000000108</c:v>
                </c:pt>
                <c:pt idx="7635">
                  <c:v>38.17500000000108</c:v>
                </c:pt>
                <c:pt idx="7636">
                  <c:v>38.18000000000108</c:v>
                </c:pt>
                <c:pt idx="7637">
                  <c:v>38.18500000000108</c:v>
                </c:pt>
                <c:pt idx="7638">
                  <c:v>38.1900000000011</c:v>
                </c:pt>
                <c:pt idx="7639">
                  <c:v>38.1950000000011</c:v>
                </c:pt>
                <c:pt idx="7640">
                  <c:v>38.2000000000011</c:v>
                </c:pt>
                <c:pt idx="7641">
                  <c:v>38.2050000000011</c:v>
                </c:pt>
                <c:pt idx="7642">
                  <c:v>38.2100000000011</c:v>
                </c:pt>
                <c:pt idx="7643">
                  <c:v>38.2150000000011</c:v>
                </c:pt>
                <c:pt idx="7644">
                  <c:v>38.2200000000011</c:v>
                </c:pt>
                <c:pt idx="7645">
                  <c:v>38.2250000000011</c:v>
                </c:pt>
                <c:pt idx="7646">
                  <c:v>38.23000000000111</c:v>
                </c:pt>
                <c:pt idx="7647">
                  <c:v>38.23500000000111</c:v>
                </c:pt>
                <c:pt idx="7648">
                  <c:v>38.24000000000111</c:v>
                </c:pt>
                <c:pt idx="7649">
                  <c:v>38.24500000000111</c:v>
                </c:pt>
                <c:pt idx="7650">
                  <c:v>38.25000000000112</c:v>
                </c:pt>
                <c:pt idx="7651">
                  <c:v>38.25500000000112</c:v>
                </c:pt>
                <c:pt idx="7652">
                  <c:v>38.26000000000112</c:v>
                </c:pt>
                <c:pt idx="7653">
                  <c:v>38.26500000000113</c:v>
                </c:pt>
                <c:pt idx="7654">
                  <c:v>38.27000000000113</c:v>
                </c:pt>
                <c:pt idx="7655">
                  <c:v>38.27500000000113</c:v>
                </c:pt>
                <c:pt idx="7656">
                  <c:v>38.28000000000113</c:v>
                </c:pt>
                <c:pt idx="7657">
                  <c:v>38.28500000000113</c:v>
                </c:pt>
                <c:pt idx="7658">
                  <c:v>38.29000000000115</c:v>
                </c:pt>
                <c:pt idx="7659">
                  <c:v>38.29500000000115</c:v>
                </c:pt>
                <c:pt idx="7660">
                  <c:v>38.30000000000114</c:v>
                </c:pt>
                <c:pt idx="7661">
                  <c:v>38.30500000000115</c:v>
                </c:pt>
                <c:pt idx="7662">
                  <c:v>38.31000000000115</c:v>
                </c:pt>
                <c:pt idx="7663">
                  <c:v>38.31500000000115</c:v>
                </c:pt>
                <c:pt idx="7664">
                  <c:v>38.32000000000115</c:v>
                </c:pt>
                <c:pt idx="7665">
                  <c:v>38.32500000000116</c:v>
                </c:pt>
                <c:pt idx="7666">
                  <c:v>38.33000000000116</c:v>
                </c:pt>
                <c:pt idx="7667">
                  <c:v>38.33500000000116</c:v>
                </c:pt>
                <c:pt idx="7668">
                  <c:v>38.34000000000115</c:v>
                </c:pt>
                <c:pt idx="7669">
                  <c:v>38.34500000000116</c:v>
                </c:pt>
                <c:pt idx="7670">
                  <c:v>38.35000000000115</c:v>
                </c:pt>
                <c:pt idx="7671">
                  <c:v>38.35500000000116</c:v>
                </c:pt>
                <c:pt idx="7672">
                  <c:v>38.36000000000117</c:v>
                </c:pt>
                <c:pt idx="7673">
                  <c:v>38.36500000000118</c:v>
                </c:pt>
                <c:pt idx="7674">
                  <c:v>38.37000000000118</c:v>
                </c:pt>
                <c:pt idx="7675">
                  <c:v>38.37500000000118</c:v>
                </c:pt>
                <c:pt idx="7676">
                  <c:v>38.38000000000117</c:v>
                </c:pt>
                <c:pt idx="7677">
                  <c:v>38.38500000000118</c:v>
                </c:pt>
                <c:pt idx="7678">
                  <c:v>38.3900000000012</c:v>
                </c:pt>
                <c:pt idx="7679">
                  <c:v>38.3950000000012</c:v>
                </c:pt>
                <c:pt idx="7680">
                  <c:v>38.4000000000012</c:v>
                </c:pt>
                <c:pt idx="7681">
                  <c:v>38.4050000000012</c:v>
                </c:pt>
                <c:pt idx="7682">
                  <c:v>38.4100000000012</c:v>
                </c:pt>
                <c:pt idx="7683">
                  <c:v>38.4150000000012</c:v>
                </c:pt>
                <c:pt idx="7684">
                  <c:v>38.4200000000012</c:v>
                </c:pt>
                <c:pt idx="7685">
                  <c:v>38.42500000000121</c:v>
                </c:pt>
                <c:pt idx="7686">
                  <c:v>38.43000000000121</c:v>
                </c:pt>
                <c:pt idx="7687">
                  <c:v>38.43500000000121</c:v>
                </c:pt>
                <c:pt idx="7688">
                  <c:v>38.44000000000121</c:v>
                </c:pt>
                <c:pt idx="7689">
                  <c:v>38.44500000000122</c:v>
                </c:pt>
                <c:pt idx="7690">
                  <c:v>38.4500000000012</c:v>
                </c:pt>
                <c:pt idx="7691">
                  <c:v>38.45500000000122</c:v>
                </c:pt>
                <c:pt idx="7692">
                  <c:v>38.46000000000122</c:v>
                </c:pt>
                <c:pt idx="7693">
                  <c:v>38.46500000000123</c:v>
                </c:pt>
                <c:pt idx="7694">
                  <c:v>38.47000000000123</c:v>
                </c:pt>
                <c:pt idx="7695">
                  <c:v>38.47500000000123</c:v>
                </c:pt>
                <c:pt idx="7696">
                  <c:v>38.48000000000123</c:v>
                </c:pt>
                <c:pt idx="7697">
                  <c:v>38.48500000000124</c:v>
                </c:pt>
                <c:pt idx="7698">
                  <c:v>38.49000000000124</c:v>
                </c:pt>
                <c:pt idx="7699">
                  <c:v>38.49500000000124</c:v>
                </c:pt>
                <c:pt idx="7700">
                  <c:v>38.50000000000124</c:v>
                </c:pt>
                <c:pt idx="7701">
                  <c:v>38.50500000000125</c:v>
                </c:pt>
                <c:pt idx="7702">
                  <c:v>38.51000000000125</c:v>
                </c:pt>
                <c:pt idx="7703">
                  <c:v>38.51500000000125</c:v>
                </c:pt>
                <c:pt idx="7704">
                  <c:v>38.52000000000126</c:v>
                </c:pt>
                <c:pt idx="7705">
                  <c:v>38.52500000000126</c:v>
                </c:pt>
                <c:pt idx="7706">
                  <c:v>38.53000000000126</c:v>
                </c:pt>
                <c:pt idx="7707">
                  <c:v>38.53500000000126</c:v>
                </c:pt>
                <c:pt idx="7708">
                  <c:v>38.54000000000126</c:v>
                </c:pt>
                <c:pt idx="7709">
                  <c:v>38.54500000000127</c:v>
                </c:pt>
                <c:pt idx="7710">
                  <c:v>38.55000000000125</c:v>
                </c:pt>
                <c:pt idx="7711">
                  <c:v>38.55500000000127</c:v>
                </c:pt>
                <c:pt idx="7712">
                  <c:v>38.56000000000128</c:v>
                </c:pt>
                <c:pt idx="7713">
                  <c:v>38.56500000000128</c:v>
                </c:pt>
                <c:pt idx="7714">
                  <c:v>38.57000000000128</c:v>
                </c:pt>
                <c:pt idx="7715">
                  <c:v>38.57500000000128</c:v>
                </c:pt>
                <c:pt idx="7716">
                  <c:v>38.58000000000128</c:v>
                </c:pt>
                <c:pt idx="7717">
                  <c:v>38.5850000000013</c:v>
                </c:pt>
                <c:pt idx="7718">
                  <c:v>38.5900000000013</c:v>
                </c:pt>
                <c:pt idx="7719">
                  <c:v>38.5950000000013</c:v>
                </c:pt>
                <c:pt idx="7720">
                  <c:v>38.6000000000013</c:v>
                </c:pt>
                <c:pt idx="7721">
                  <c:v>38.6050000000013</c:v>
                </c:pt>
                <c:pt idx="7722">
                  <c:v>38.6100000000013</c:v>
                </c:pt>
                <c:pt idx="7723">
                  <c:v>38.6150000000013</c:v>
                </c:pt>
                <c:pt idx="7724">
                  <c:v>38.62000000000131</c:v>
                </c:pt>
                <c:pt idx="7725">
                  <c:v>38.62500000000131</c:v>
                </c:pt>
                <c:pt idx="7726">
                  <c:v>38.63000000000131</c:v>
                </c:pt>
                <c:pt idx="7727">
                  <c:v>38.63500000000131</c:v>
                </c:pt>
                <c:pt idx="7728">
                  <c:v>38.64000000000131</c:v>
                </c:pt>
                <c:pt idx="7729">
                  <c:v>38.64500000000132</c:v>
                </c:pt>
                <c:pt idx="7730">
                  <c:v>38.65000000000132</c:v>
                </c:pt>
                <c:pt idx="7731">
                  <c:v>38.65500000000132</c:v>
                </c:pt>
                <c:pt idx="7732">
                  <c:v>38.66000000000133</c:v>
                </c:pt>
                <c:pt idx="7733">
                  <c:v>38.66500000000133</c:v>
                </c:pt>
                <c:pt idx="7734">
                  <c:v>38.67000000000133</c:v>
                </c:pt>
                <c:pt idx="7735">
                  <c:v>38.67500000000133</c:v>
                </c:pt>
                <c:pt idx="7736">
                  <c:v>38.68000000000134</c:v>
                </c:pt>
                <c:pt idx="7737">
                  <c:v>38.68500000000134</c:v>
                </c:pt>
                <c:pt idx="7738">
                  <c:v>38.69000000000134</c:v>
                </c:pt>
                <c:pt idx="7739">
                  <c:v>38.69500000000135</c:v>
                </c:pt>
                <c:pt idx="7740">
                  <c:v>38.70000000000135</c:v>
                </c:pt>
                <c:pt idx="7741">
                  <c:v>38.70500000000135</c:v>
                </c:pt>
                <c:pt idx="7742">
                  <c:v>38.71000000000135</c:v>
                </c:pt>
                <c:pt idx="7743">
                  <c:v>38.71500000000135</c:v>
                </c:pt>
                <c:pt idx="7744">
                  <c:v>38.72000000000136</c:v>
                </c:pt>
                <c:pt idx="7745">
                  <c:v>38.72500000000136</c:v>
                </c:pt>
                <c:pt idx="7746">
                  <c:v>38.73000000000136</c:v>
                </c:pt>
                <c:pt idx="7747">
                  <c:v>38.73500000000137</c:v>
                </c:pt>
                <c:pt idx="7748">
                  <c:v>38.74000000000137</c:v>
                </c:pt>
                <c:pt idx="7749">
                  <c:v>38.74500000000137</c:v>
                </c:pt>
                <c:pt idx="7750">
                  <c:v>38.75000000000137</c:v>
                </c:pt>
                <c:pt idx="7751">
                  <c:v>38.75500000000138</c:v>
                </c:pt>
                <c:pt idx="7752">
                  <c:v>38.76000000000138</c:v>
                </c:pt>
                <c:pt idx="7753">
                  <c:v>38.76500000000138</c:v>
                </c:pt>
                <c:pt idx="7754">
                  <c:v>38.77000000000138</c:v>
                </c:pt>
                <c:pt idx="7755">
                  <c:v>38.7750000000014</c:v>
                </c:pt>
                <c:pt idx="7756">
                  <c:v>38.7800000000014</c:v>
                </c:pt>
                <c:pt idx="7757">
                  <c:v>38.7850000000014</c:v>
                </c:pt>
                <c:pt idx="7758">
                  <c:v>38.7900000000014</c:v>
                </c:pt>
                <c:pt idx="7759">
                  <c:v>38.7950000000014</c:v>
                </c:pt>
                <c:pt idx="7760">
                  <c:v>38.8000000000014</c:v>
                </c:pt>
                <c:pt idx="7761">
                  <c:v>38.8050000000014</c:v>
                </c:pt>
                <c:pt idx="7762">
                  <c:v>38.81000000000139</c:v>
                </c:pt>
                <c:pt idx="7763">
                  <c:v>38.8150000000014</c:v>
                </c:pt>
                <c:pt idx="7764">
                  <c:v>38.82000000000141</c:v>
                </c:pt>
                <c:pt idx="7765">
                  <c:v>38.82500000000141</c:v>
                </c:pt>
                <c:pt idx="7766">
                  <c:v>38.83000000000141</c:v>
                </c:pt>
                <c:pt idx="7767">
                  <c:v>38.83500000000141</c:v>
                </c:pt>
                <c:pt idx="7768">
                  <c:v>38.8400000000014</c:v>
                </c:pt>
                <c:pt idx="7769">
                  <c:v>38.84500000000142</c:v>
                </c:pt>
                <c:pt idx="7770">
                  <c:v>38.85000000000142</c:v>
                </c:pt>
                <c:pt idx="7771">
                  <c:v>38.85500000000143</c:v>
                </c:pt>
                <c:pt idx="7772">
                  <c:v>38.86000000000143</c:v>
                </c:pt>
                <c:pt idx="7773">
                  <c:v>38.86500000000143</c:v>
                </c:pt>
                <c:pt idx="7774">
                  <c:v>38.87000000000143</c:v>
                </c:pt>
                <c:pt idx="7775">
                  <c:v>38.87500000000144</c:v>
                </c:pt>
                <c:pt idx="7776">
                  <c:v>38.88000000000142</c:v>
                </c:pt>
                <c:pt idx="7777">
                  <c:v>38.88500000000144</c:v>
                </c:pt>
                <c:pt idx="7778">
                  <c:v>38.89000000000144</c:v>
                </c:pt>
                <c:pt idx="7779">
                  <c:v>38.89500000000145</c:v>
                </c:pt>
                <c:pt idx="7780">
                  <c:v>38.90000000000145</c:v>
                </c:pt>
                <c:pt idx="7781">
                  <c:v>38.90500000000145</c:v>
                </c:pt>
                <c:pt idx="7782">
                  <c:v>38.91000000000145</c:v>
                </c:pt>
                <c:pt idx="7783">
                  <c:v>38.91500000000146</c:v>
                </c:pt>
                <c:pt idx="7784">
                  <c:v>38.92000000000146</c:v>
                </c:pt>
                <c:pt idx="7785">
                  <c:v>38.92500000000146</c:v>
                </c:pt>
                <c:pt idx="7786">
                  <c:v>38.93000000000146</c:v>
                </c:pt>
                <c:pt idx="7787">
                  <c:v>38.93500000000147</c:v>
                </c:pt>
                <c:pt idx="7788">
                  <c:v>38.94000000000145</c:v>
                </c:pt>
                <c:pt idx="7789">
                  <c:v>38.94500000000147</c:v>
                </c:pt>
                <c:pt idx="7790">
                  <c:v>38.95000000000147</c:v>
                </c:pt>
                <c:pt idx="7791">
                  <c:v>38.95500000000148</c:v>
                </c:pt>
                <c:pt idx="7792">
                  <c:v>38.96000000000148</c:v>
                </c:pt>
                <c:pt idx="7793">
                  <c:v>38.96500000000148</c:v>
                </c:pt>
                <c:pt idx="7794">
                  <c:v>38.97000000000148</c:v>
                </c:pt>
                <c:pt idx="7795">
                  <c:v>38.9750000000015</c:v>
                </c:pt>
                <c:pt idx="7796">
                  <c:v>38.98000000000147</c:v>
                </c:pt>
                <c:pt idx="7797">
                  <c:v>38.9850000000015</c:v>
                </c:pt>
                <c:pt idx="7798">
                  <c:v>38.9900000000015</c:v>
                </c:pt>
                <c:pt idx="7799">
                  <c:v>38.9950000000015</c:v>
                </c:pt>
                <c:pt idx="7800">
                  <c:v>39.0000000000015</c:v>
                </c:pt>
                <c:pt idx="7801">
                  <c:v>39.0050000000015</c:v>
                </c:pt>
                <c:pt idx="7802">
                  <c:v>39.0100000000015</c:v>
                </c:pt>
                <c:pt idx="7803">
                  <c:v>39.01500000000151</c:v>
                </c:pt>
                <c:pt idx="7804">
                  <c:v>39.02000000000151</c:v>
                </c:pt>
                <c:pt idx="7805">
                  <c:v>39.02500000000151</c:v>
                </c:pt>
                <c:pt idx="7806">
                  <c:v>39.03000000000151</c:v>
                </c:pt>
                <c:pt idx="7807">
                  <c:v>39.03500000000152</c:v>
                </c:pt>
                <c:pt idx="7808">
                  <c:v>39.04000000000152</c:v>
                </c:pt>
                <c:pt idx="7809">
                  <c:v>39.04500000000152</c:v>
                </c:pt>
                <c:pt idx="7810">
                  <c:v>39.05000000000152</c:v>
                </c:pt>
                <c:pt idx="7811">
                  <c:v>39.05500000000153</c:v>
                </c:pt>
                <c:pt idx="7812">
                  <c:v>39.06000000000153</c:v>
                </c:pt>
                <c:pt idx="7813">
                  <c:v>39.06500000000153</c:v>
                </c:pt>
                <c:pt idx="7814">
                  <c:v>39.07000000000154</c:v>
                </c:pt>
                <c:pt idx="7815">
                  <c:v>39.07500000000154</c:v>
                </c:pt>
                <c:pt idx="7816">
                  <c:v>39.08000000000154</c:v>
                </c:pt>
                <c:pt idx="7817">
                  <c:v>39.08500000000154</c:v>
                </c:pt>
                <c:pt idx="7818">
                  <c:v>39.09000000000155</c:v>
                </c:pt>
                <c:pt idx="7819">
                  <c:v>39.09500000000155</c:v>
                </c:pt>
                <c:pt idx="7820">
                  <c:v>39.10000000000155</c:v>
                </c:pt>
                <c:pt idx="7821">
                  <c:v>39.10500000000155</c:v>
                </c:pt>
                <c:pt idx="7822">
                  <c:v>39.11000000000156</c:v>
                </c:pt>
                <c:pt idx="7823">
                  <c:v>39.11500000000156</c:v>
                </c:pt>
                <c:pt idx="7824">
                  <c:v>39.12000000000156</c:v>
                </c:pt>
                <c:pt idx="7825">
                  <c:v>39.12500000000156</c:v>
                </c:pt>
                <c:pt idx="7826">
                  <c:v>39.13000000000157</c:v>
                </c:pt>
                <c:pt idx="7827">
                  <c:v>39.13500000000157</c:v>
                </c:pt>
                <c:pt idx="7828">
                  <c:v>39.14000000000157</c:v>
                </c:pt>
                <c:pt idx="7829">
                  <c:v>39.14500000000157</c:v>
                </c:pt>
                <c:pt idx="7830">
                  <c:v>39.15000000000158</c:v>
                </c:pt>
                <c:pt idx="7831">
                  <c:v>39.15500000000158</c:v>
                </c:pt>
                <c:pt idx="7832">
                  <c:v>39.16000000000158</c:v>
                </c:pt>
                <c:pt idx="7833">
                  <c:v>39.1650000000016</c:v>
                </c:pt>
                <c:pt idx="7834">
                  <c:v>39.1700000000016</c:v>
                </c:pt>
                <c:pt idx="7835">
                  <c:v>39.1750000000016</c:v>
                </c:pt>
                <c:pt idx="7836">
                  <c:v>39.1800000000016</c:v>
                </c:pt>
                <c:pt idx="7837">
                  <c:v>39.1850000000016</c:v>
                </c:pt>
                <c:pt idx="7838">
                  <c:v>39.1900000000016</c:v>
                </c:pt>
                <c:pt idx="7839">
                  <c:v>39.1950000000016</c:v>
                </c:pt>
                <c:pt idx="7840">
                  <c:v>39.2000000000016</c:v>
                </c:pt>
                <c:pt idx="7841">
                  <c:v>39.20500000000161</c:v>
                </c:pt>
                <c:pt idx="7842">
                  <c:v>39.21000000000161</c:v>
                </c:pt>
                <c:pt idx="7843">
                  <c:v>39.21500000000161</c:v>
                </c:pt>
                <c:pt idx="7844">
                  <c:v>39.22000000000161</c:v>
                </c:pt>
                <c:pt idx="7845">
                  <c:v>39.22500000000162</c:v>
                </c:pt>
                <c:pt idx="7846">
                  <c:v>39.23000000000162</c:v>
                </c:pt>
                <c:pt idx="7847">
                  <c:v>39.23500000000162</c:v>
                </c:pt>
                <c:pt idx="7848">
                  <c:v>39.24000000000162</c:v>
                </c:pt>
                <c:pt idx="7849">
                  <c:v>39.24500000000163</c:v>
                </c:pt>
                <c:pt idx="7850">
                  <c:v>39.25000000000163</c:v>
                </c:pt>
                <c:pt idx="7851">
                  <c:v>39.25500000000163</c:v>
                </c:pt>
                <c:pt idx="7852">
                  <c:v>39.26000000000163</c:v>
                </c:pt>
                <c:pt idx="7853">
                  <c:v>39.26500000000164</c:v>
                </c:pt>
                <c:pt idx="7854">
                  <c:v>39.27000000000164</c:v>
                </c:pt>
                <c:pt idx="7855">
                  <c:v>39.27500000000164</c:v>
                </c:pt>
                <c:pt idx="7856">
                  <c:v>39.28000000000164</c:v>
                </c:pt>
                <c:pt idx="7857">
                  <c:v>39.28500000000165</c:v>
                </c:pt>
                <c:pt idx="7858">
                  <c:v>39.29000000000165</c:v>
                </c:pt>
                <c:pt idx="7859">
                  <c:v>39.29500000000165</c:v>
                </c:pt>
                <c:pt idx="7860">
                  <c:v>39.30000000000165</c:v>
                </c:pt>
                <c:pt idx="7861">
                  <c:v>39.30500000000166</c:v>
                </c:pt>
                <c:pt idx="7862">
                  <c:v>39.31000000000164</c:v>
                </c:pt>
                <c:pt idx="7863">
                  <c:v>39.31500000000165</c:v>
                </c:pt>
                <c:pt idx="7864">
                  <c:v>39.32000000000166</c:v>
                </c:pt>
                <c:pt idx="7865">
                  <c:v>39.32500000000167</c:v>
                </c:pt>
                <c:pt idx="7866">
                  <c:v>39.33000000000165</c:v>
                </c:pt>
                <c:pt idx="7867">
                  <c:v>39.33500000000167</c:v>
                </c:pt>
                <c:pt idx="7868">
                  <c:v>39.34000000000167</c:v>
                </c:pt>
                <c:pt idx="7869">
                  <c:v>39.34500000000168</c:v>
                </c:pt>
                <c:pt idx="7870">
                  <c:v>39.35000000000164</c:v>
                </c:pt>
                <c:pt idx="7871">
                  <c:v>39.35500000000167</c:v>
                </c:pt>
                <c:pt idx="7872">
                  <c:v>39.36000000000168</c:v>
                </c:pt>
                <c:pt idx="7873">
                  <c:v>39.3650000000017</c:v>
                </c:pt>
                <c:pt idx="7874">
                  <c:v>39.37000000000167</c:v>
                </c:pt>
                <c:pt idx="7875">
                  <c:v>39.3750000000017</c:v>
                </c:pt>
                <c:pt idx="7876">
                  <c:v>39.38000000000169</c:v>
                </c:pt>
                <c:pt idx="7877">
                  <c:v>39.3850000000017</c:v>
                </c:pt>
                <c:pt idx="7878">
                  <c:v>39.3900000000017</c:v>
                </c:pt>
                <c:pt idx="7879">
                  <c:v>39.3950000000017</c:v>
                </c:pt>
                <c:pt idx="7880">
                  <c:v>39.40000000000171</c:v>
                </c:pt>
                <c:pt idx="7881">
                  <c:v>39.40500000000171</c:v>
                </c:pt>
                <c:pt idx="7882">
                  <c:v>39.41000000000171</c:v>
                </c:pt>
                <c:pt idx="7883">
                  <c:v>39.41500000000171</c:v>
                </c:pt>
                <c:pt idx="7884">
                  <c:v>39.42000000000172</c:v>
                </c:pt>
                <c:pt idx="7885">
                  <c:v>39.42500000000173</c:v>
                </c:pt>
                <c:pt idx="7886">
                  <c:v>39.43000000000172</c:v>
                </c:pt>
                <c:pt idx="7887">
                  <c:v>39.43500000000172</c:v>
                </c:pt>
                <c:pt idx="7888">
                  <c:v>39.44000000000173</c:v>
                </c:pt>
                <c:pt idx="7889">
                  <c:v>39.44500000000173</c:v>
                </c:pt>
                <c:pt idx="7890">
                  <c:v>39.45000000000173</c:v>
                </c:pt>
                <c:pt idx="7891">
                  <c:v>39.45500000000173</c:v>
                </c:pt>
                <c:pt idx="7892">
                  <c:v>39.46000000000174</c:v>
                </c:pt>
                <c:pt idx="7893">
                  <c:v>39.46500000000175</c:v>
                </c:pt>
                <c:pt idx="7894">
                  <c:v>39.47000000000174</c:v>
                </c:pt>
                <c:pt idx="7895">
                  <c:v>39.47500000000174</c:v>
                </c:pt>
                <c:pt idx="7896">
                  <c:v>39.48000000000175</c:v>
                </c:pt>
                <c:pt idx="7897">
                  <c:v>39.48500000000175</c:v>
                </c:pt>
                <c:pt idx="7898">
                  <c:v>39.49000000000175</c:v>
                </c:pt>
                <c:pt idx="7899">
                  <c:v>39.49500000000175</c:v>
                </c:pt>
                <c:pt idx="7900">
                  <c:v>39.50000000000176</c:v>
                </c:pt>
                <c:pt idx="7901">
                  <c:v>39.50500000000176</c:v>
                </c:pt>
                <c:pt idx="7902">
                  <c:v>39.51000000000176</c:v>
                </c:pt>
                <c:pt idx="7903">
                  <c:v>39.51500000000176</c:v>
                </c:pt>
                <c:pt idx="7904">
                  <c:v>39.52000000000177</c:v>
                </c:pt>
                <c:pt idx="7905">
                  <c:v>39.52500000000178</c:v>
                </c:pt>
                <c:pt idx="7906">
                  <c:v>39.53000000000177</c:v>
                </c:pt>
                <c:pt idx="7907">
                  <c:v>39.53500000000178</c:v>
                </c:pt>
                <c:pt idx="7908">
                  <c:v>39.54000000000178</c:v>
                </c:pt>
                <c:pt idx="7909">
                  <c:v>39.54500000000178</c:v>
                </c:pt>
                <c:pt idx="7910">
                  <c:v>39.55000000000178</c:v>
                </c:pt>
                <c:pt idx="7911">
                  <c:v>39.55500000000178</c:v>
                </c:pt>
                <c:pt idx="7912">
                  <c:v>39.5600000000018</c:v>
                </c:pt>
                <c:pt idx="7913">
                  <c:v>39.5650000000018</c:v>
                </c:pt>
                <c:pt idx="7914">
                  <c:v>39.5700000000018</c:v>
                </c:pt>
                <c:pt idx="7915">
                  <c:v>39.5750000000018</c:v>
                </c:pt>
                <c:pt idx="7916">
                  <c:v>39.5800000000018</c:v>
                </c:pt>
                <c:pt idx="7917">
                  <c:v>39.5850000000018</c:v>
                </c:pt>
                <c:pt idx="7918">
                  <c:v>39.5900000000018</c:v>
                </c:pt>
                <c:pt idx="7919">
                  <c:v>39.59500000000181</c:v>
                </c:pt>
                <c:pt idx="7920">
                  <c:v>39.60000000000181</c:v>
                </c:pt>
                <c:pt idx="7921">
                  <c:v>39.60500000000181</c:v>
                </c:pt>
                <c:pt idx="7922">
                  <c:v>39.61000000000181</c:v>
                </c:pt>
                <c:pt idx="7923">
                  <c:v>39.61500000000182</c:v>
                </c:pt>
                <c:pt idx="7924">
                  <c:v>39.62000000000183</c:v>
                </c:pt>
                <c:pt idx="7925">
                  <c:v>39.62500000000186</c:v>
                </c:pt>
                <c:pt idx="7926">
                  <c:v>39.63000000000182</c:v>
                </c:pt>
                <c:pt idx="7927">
                  <c:v>39.63500000000183</c:v>
                </c:pt>
                <c:pt idx="7928">
                  <c:v>39.64000000000183</c:v>
                </c:pt>
                <c:pt idx="7929">
                  <c:v>39.64500000000183</c:v>
                </c:pt>
                <c:pt idx="7930">
                  <c:v>39.65000000000183</c:v>
                </c:pt>
                <c:pt idx="7931">
                  <c:v>39.65500000000184</c:v>
                </c:pt>
                <c:pt idx="7932">
                  <c:v>39.66000000000185</c:v>
                </c:pt>
                <c:pt idx="7933">
                  <c:v>39.66500000000186</c:v>
                </c:pt>
                <c:pt idx="7934">
                  <c:v>39.67000000000184</c:v>
                </c:pt>
                <c:pt idx="7935">
                  <c:v>39.67500000000185</c:v>
                </c:pt>
                <c:pt idx="7936">
                  <c:v>39.68000000000185</c:v>
                </c:pt>
                <c:pt idx="7937">
                  <c:v>39.68500000000185</c:v>
                </c:pt>
                <c:pt idx="7938">
                  <c:v>39.69000000000185</c:v>
                </c:pt>
                <c:pt idx="7939">
                  <c:v>39.69500000000186</c:v>
                </c:pt>
                <c:pt idx="7940">
                  <c:v>39.70000000000186</c:v>
                </c:pt>
                <c:pt idx="7941">
                  <c:v>39.70500000000186</c:v>
                </c:pt>
                <c:pt idx="7942">
                  <c:v>39.71000000000186</c:v>
                </c:pt>
                <c:pt idx="7943">
                  <c:v>39.71500000000187</c:v>
                </c:pt>
                <c:pt idx="7944">
                  <c:v>39.72000000000188</c:v>
                </c:pt>
                <c:pt idx="7945">
                  <c:v>39.7250000000019</c:v>
                </c:pt>
                <c:pt idx="7946">
                  <c:v>39.73000000000187</c:v>
                </c:pt>
                <c:pt idx="7947">
                  <c:v>39.73500000000188</c:v>
                </c:pt>
                <c:pt idx="7948">
                  <c:v>39.74000000000188</c:v>
                </c:pt>
                <c:pt idx="7949">
                  <c:v>39.74500000000188</c:v>
                </c:pt>
                <c:pt idx="7950">
                  <c:v>39.75000000000188</c:v>
                </c:pt>
                <c:pt idx="7951">
                  <c:v>39.7550000000019</c:v>
                </c:pt>
                <c:pt idx="7952">
                  <c:v>39.7600000000019</c:v>
                </c:pt>
                <c:pt idx="7953">
                  <c:v>39.7650000000019</c:v>
                </c:pt>
                <c:pt idx="7954">
                  <c:v>39.7700000000019</c:v>
                </c:pt>
                <c:pt idx="7955">
                  <c:v>39.7750000000019</c:v>
                </c:pt>
                <c:pt idx="7956">
                  <c:v>39.7800000000019</c:v>
                </c:pt>
                <c:pt idx="7957">
                  <c:v>39.7850000000019</c:v>
                </c:pt>
                <c:pt idx="7958">
                  <c:v>39.7900000000019</c:v>
                </c:pt>
                <c:pt idx="7959">
                  <c:v>39.79500000000196</c:v>
                </c:pt>
                <c:pt idx="7960">
                  <c:v>39.80000000000191</c:v>
                </c:pt>
                <c:pt idx="7961">
                  <c:v>39.80500000000191</c:v>
                </c:pt>
                <c:pt idx="7962">
                  <c:v>39.81000000000191</c:v>
                </c:pt>
                <c:pt idx="7963">
                  <c:v>39.81500000000192</c:v>
                </c:pt>
                <c:pt idx="7964">
                  <c:v>39.82000000000192</c:v>
                </c:pt>
                <c:pt idx="7965">
                  <c:v>39.82500000000192</c:v>
                </c:pt>
                <c:pt idx="7966">
                  <c:v>39.83000000000193</c:v>
                </c:pt>
                <c:pt idx="7967">
                  <c:v>39.83500000000193</c:v>
                </c:pt>
                <c:pt idx="7968">
                  <c:v>39.84000000000193</c:v>
                </c:pt>
                <c:pt idx="7969">
                  <c:v>39.84500000000193</c:v>
                </c:pt>
                <c:pt idx="7970">
                  <c:v>39.85000000000193</c:v>
                </c:pt>
                <c:pt idx="7971">
                  <c:v>39.85500000000194</c:v>
                </c:pt>
                <c:pt idx="7972">
                  <c:v>39.86000000000194</c:v>
                </c:pt>
                <c:pt idx="7973">
                  <c:v>39.86500000000194</c:v>
                </c:pt>
                <c:pt idx="7974">
                  <c:v>39.87000000000195</c:v>
                </c:pt>
                <c:pt idx="7975">
                  <c:v>39.87500000000195</c:v>
                </c:pt>
                <c:pt idx="7976">
                  <c:v>39.88000000000195</c:v>
                </c:pt>
                <c:pt idx="7977">
                  <c:v>39.88500000000195</c:v>
                </c:pt>
                <c:pt idx="7978">
                  <c:v>39.89000000000196</c:v>
                </c:pt>
                <c:pt idx="7979">
                  <c:v>39.89500000000196</c:v>
                </c:pt>
                <c:pt idx="7980">
                  <c:v>39.90000000000196</c:v>
                </c:pt>
                <c:pt idx="7981">
                  <c:v>39.90500000000196</c:v>
                </c:pt>
                <c:pt idx="7982">
                  <c:v>39.91000000000196</c:v>
                </c:pt>
                <c:pt idx="7983">
                  <c:v>39.91500000000197</c:v>
                </c:pt>
                <c:pt idx="7984">
                  <c:v>39.92000000000197</c:v>
                </c:pt>
                <c:pt idx="7985">
                  <c:v>39.92500000000197</c:v>
                </c:pt>
                <c:pt idx="7986">
                  <c:v>39.93000000000198</c:v>
                </c:pt>
                <c:pt idx="7987">
                  <c:v>39.93500000000198</c:v>
                </c:pt>
                <c:pt idx="7988">
                  <c:v>39.94000000000198</c:v>
                </c:pt>
                <c:pt idx="7989">
                  <c:v>39.94500000000198</c:v>
                </c:pt>
                <c:pt idx="7990">
                  <c:v>39.950000000002</c:v>
                </c:pt>
                <c:pt idx="7991">
                  <c:v>39.955000000002</c:v>
                </c:pt>
                <c:pt idx="7992">
                  <c:v>39.960000000002</c:v>
                </c:pt>
                <c:pt idx="7993">
                  <c:v>39.965000000002</c:v>
                </c:pt>
                <c:pt idx="7994">
                  <c:v>39.970000000002</c:v>
                </c:pt>
                <c:pt idx="7995">
                  <c:v>39.97500000000201</c:v>
                </c:pt>
                <c:pt idx="7996">
                  <c:v>39.980000000002</c:v>
                </c:pt>
                <c:pt idx="7997">
                  <c:v>39.985000000002</c:v>
                </c:pt>
                <c:pt idx="7998">
                  <c:v>39.99000000000201</c:v>
                </c:pt>
                <c:pt idx="7999">
                  <c:v>39.99500000000201</c:v>
                </c:pt>
                <c:pt idx="8000">
                  <c:v>40.000000000002</c:v>
                </c:pt>
                <c:pt idx="8001">
                  <c:v>40.00500000000201</c:v>
                </c:pt>
                <c:pt idx="8002">
                  <c:v>40.010000000002</c:v>
                </c:pt>
                <c:pt idx="8003">
                  <c:v>40.015000000002</c:v>
                </c:pt>
                <c:pt idx="8004">
                  <c:v>40.02000000000202</c:v>
                </c:pt>
                <c:pt idx="8005">
                  <c:v>40.02500000000203</c:v>
                </c:pt>
                <c:pt idx="8006">
                  <c:v>40.03000000000203</c:v>
                </c:pt>
                <c:pt idx="8007">
                  <c:v>40.03500000000203</c:v>
                </c:pt>
                <c:pt idx="8008">
                  <c:v>40.04000000000202</c:v>
                </c:pt>
                <c:pt idx="8009">
                  <c:v>40.04500000000203</c:v>
                </c:pt>
                <c:pt idx="8010">
                  <c:v>40.05000000000202</c:v>
                </c:pt>
                <c:pt idx="8011">
                  <c:v>40.05500000000202</c:v>
                </c:pt>
                <c:pt idx="8012">
                  <c:v>40.06000000000204</c:v>
                </c:pt>
                <c:pt idx="8013">
                  <c:v>40.06500000000205</c:v>
                </c:pt>
                <c:pt idx="8014">
                  <c:v>40.07000000000205</c:v>
                </c:pt>
                <c:pt idx="8015">
                  <c:v>40.07500000000205</c:v>
                </c:pt>
                <c:pt idx="8016">
                  <c:v>40.08000000000204</c:v>
                </c:pt>
                <c:pt idx="8017">
                  <c:v>40.08500000000205</c:v>
                </c:pt>
                <c:pt idx="8018">
                  <c:v>40.09000000000206</c:v>
                </c:pt>
                <c:pt idx="8019">
                  <c:v>40.09500000000206</c:v>
                </c:pt>
                <c:pt idx="8020">
                  <c:v>40.10000000000205</c:v>
                </c:pt>
                <c:pt idx="8021">
                  <c:v>40.10500000000206</c:v>
                </c:pt>
                <c:pt idx="8022">
                  <c:v>40.11000000000205</c:v>
                </c:pt>
                <c:pt idx="8023">
                  <c:v>40.11500000000207</c:v>
                </c:pt>
                <c:pt idx="8024">
                  <c:v>40.12000000000207</c:v>
                </c:pt>
                <c:pt idx="8025">
                  <c:v>40.12500000000208</c:v>
                </c:pt>
                <c:pt idx="8026">
                  <c:v>40.13000000000208</c:v>
                </c:pt>
                <c:pt idx="8027">
                  <c:v>40.13500000000208</c:v>
                </c:pt>
                <c:pt idx="8028">
                  <c:v>40.14000000000208</c:v>
                </c:pt>
                <c:pt idx="8029">
                  <c:v>40.1450000000021</c:v>
                </c:pt>
                <c:pt idx="8030">
                  <c:v>40.15000000000207</c:v>
                </c:pt>
                <c:pt idx="8031">
                  <c:v>40.1550000000021</c:v>
                </c:pt>
                <c:pt idx="8032">
                  <c:v>40.1600000000021</c:v>
                </c:pt>
                <c:pt idx="8033">
                  <c:v>40.1650000000021</c:v>
                </c:pt>
                <c:pt idx="8034">
                  <c:v>40.1700000000021</c:v>
                </c:pt>
                <c:pt idx="8035">
                  <c:v>40.1750000000021</c:v>
                </c:pt>
                <c:pt idx="8036">
                  <c:v>40.1800000000021</c:v>
                </c:pt>
                <c:pt idx="8037">
                  <c:v>40.18500000000211</c:v>
                </c:pt>
                <c:pt idx="8038">
                  <c:v>40.19000000000211</c:v>
                </c:pt>
                <c:pt idx="8039">
                  <c:v>40.19500000000211</c:v>
                </c:pt>
                <c:pt idx="8040">
                  <c:v>40.20000000000211</c:v>
                </c:pt>
                <c:pt idx="8041">
                  <c:v>40.20500000000212</c:v>
                </c:pt>
                <c:pt idx="8042">
                  <c:v>40.2100000000021</c:v>
                </c:pt>
                <c:pt idx="8043">
                  <c:v>40.21500000000212</c:v>
                </c:pt>
                <c:pt idx="8044">
                  <c:v>40.22000000000212</c:v>
                </c:pt>
                <c:pt idx="8045">
                  <c:v>40.22500000000213</c:v>
                </c:pt>
                <c:pt idx="8046">
                  <c:v>40.23000000000213</c:v>
                </c:pt>
                <c:pt idx="8047">
                  <c:v>40.23500000000213</c:v>
                </c:pt>
                <c:pt idx="8048">
                  <c:v>40.24000000000213</c:v>
                </c:pt>
                <c:pt idx="8049">
                  <c:v>40.24500000000214</c:v>
                </c:pt>
                <c:pt idx="8050">
                  <c:v>40.25000000000212</c:v>
                </c:pt>
                <c:pt idx="8051">
                  <c:v>40.25500000000214</c:v>
                </c:pt>
                <c:pt idx="8052">
                  <c:v>40.26000000000215</c:v>
                </c:pt>
                <c:pt idx="8053">
                  <c:v>40.26500000000215</c:v>
                </c:pt>
                <c:pt idx="8054">
                  <c:v>40.27000000000215</c:v>
                </c:pt>
                <c:pt idx="8055">
                  <c:v>40.27500000000215</c:v>
                </c:pt>
                <c:pt idx="8056">
                  <c:v>40.28000000000215</c:v>
                </c:pt>
                <c:pt idx="8057">
                  <c:v>40.28500000000216</c:v>
                </c:pt>
                <c:pt idx="8058">
                  <c:v>40.29000000000216</c:v>
                </c:pt>
                <c:pt idx="8059">
                  <c:v>40.29500000000216</c:v>
                </c:pt>
                <c:pt idx="8060">
                  <c:v>40.30000000000214</c:v>
                </c:pt>
                <c:pt idx="8061">
                  <c:v>40.30500000000215</c:v>
                </c:pt>
                <c:pt idx="8062">
                  <c:v>40.31000000000207</c:v>
                </c:pt>
                <c:pt idx="8063">
                  <c:v>40.31500000000214</c:v>
                </c:pt>
                <c:pt idx="8064">
                  <c:v>40.32000000000217</c:v>
                </c:pt>
                <c:pt idx="8065">
                  <c:v>40.32500000000218</c:v>
                </c:pt>
                <c:pt idx="8066">
                  <c:v>40.33000000000217</c:v>
                </c:pt>
                <c:pt idx="8067">
                  <c:v>40.33500000000218</c:v>
                </c:pt>
                <c:pt idx="8068">
                  <c:v>40.34000000000209</c:v>
                </c:pt>
                <c:pt idx="8069">
                  <c:v>40.34500000000217</c:v>
                </c:pt>
                <c:pt idx="8070">
                  <c:v>40.35000000000209</c:v>
                </c:pt>
                <c:pt idx="8071">
                  <c:v>40.35500000000219</c:v>
                </c:pt>
                <c:pt idx="8072">
                  <c:v>40.36000000000219</c:v>
                </c:pt>
                <c:pt idx="8073">
                  <c:v>40.3650000000022</c:v>
                </c:pt>
                <c:pt idx="8074">
                  <c:v>40.37000000000219</c:v>
                </c:pt>
                <c:pt idx="8075">
                  <c:v>40.3750000000022</c:v>
                </c:pt>
                <c:pt idx="8076">
                  <c:v>40.38000000000211</c:v>
                </c:pt>
                <c:pt idx="8077">
                  <c:v>40.38500000000219</c:v>
                </c:pt>
                <c:pt idx="8078">
                  <c:v>40.3900000000022</c:v>
                </c:pt>
                <c:pt idx="8079">
                  <c:v>40.39500000000221</c:v>
                </c:pt>
                <c:pt idx="8080">
                  <c:v>40.40000000000219</c:v>
                </c:pt>
                <c:pt idx="8081">
                  <c:v>40.4050000000022</c:v>
                </c:pt>
                <c:pt idx="8082">
                  <c:v>40.41000000000219</c:v>
                </c:pt>
                <c:pt idx="8083">
                  <c:v>40.41500000000222</c:v>
                </c:pt>
                <c:pt idx="8084">
                  <c:v>40.42000000000223</c:v>
                </c:pt>
                <c:pt idx="8085">
                  <c:v>40.42500000000223</c:v>
                </c:pt>
                <c:pt idx="8086">
                  <c:v>40.43000000000222</c:v>
                </c:pt>
                <c:pt idx="8087">
                  <c:v>40.43500000000223</c:v>
                </c:pt>
                <c:pt idx="8088">
                  <c:v>40.44000000000219</c:v>
                </c:pt>
                <c:pt idx="8089">
                  <c:v>40.44500000000222</c:v>
                </c:pt>
                <c:pt idx="8090">
                  <c:v>40.45000000000214</c:v>
                </c:pt>
                <c:pt idx="8091">
                  <c:v>40.45500000000224</c:v>
                </c:pt>
                <c:pt idx="8092">
                  <c:v>40.46000000000225</c:v>
                </c:pt>
                <c:pt idx="8093">
                  <c:v>40.46500000000225</c:v>
                </c:pt>
                <c:pt idx="8094">
                  <c:v>40.47000000000224</c:v>
                </c:pt>
                <c:pt idx="8095">
                  <c:v>40.47500000000225</c:v>
                </c:pt>
                <c:pt idx="8096">
                  <c:v>40.48000000000224</c:v>
                </c:pt>
                <c:pt idx="8097">
                  <c:v>40.48500000000224</c:v>
                </c:pt>
                <c:pt idx="8098">
                  <c:v>40.49000000000225</c:v>
                </c:pt>
                <c:pt idx="8099">
                  <c:v>40.49500000000226</c:v>
                </c:pt>
                <c:pt idx="8100">
                  <c:v>40.50000000000225</c:v>
                </c:pt>
                <c:pt idx="8101">
                  <c:v>40.50500000000225</c:v>
                </c:pt>
                <c:pt idx="8102">
                  <c:v>40.51000000000224</c:v>
                </c:pt>
                <c:pt idx="8103">
                  <c:v>40.51500000000227</c:v>
                </c:pt>
                <c:pt idx="8104">
                  <c:v>40.52000000000228</c:v>
                </c:pt>
                <c:pt idx="8105">
                  <c:v>40.52500000000228</c:v>
                </c:pt>
                <c:pt idx="8106">
                  <c:v>40.53000000000227</c:v>
                </c:pt>
                <c:pt idx="8107">
                  <c:v>40.53500000000228</c:v>
                </c:pt>
                <c:pt idx="8108">
                  <c:v>40.54000000000227</c:v>
                </c:pt>
                <c:pt idx="8109">
                  <c:v>40.54500000000229</c:v>
                </c:pt>
                <c:pt idx="8110">
                  <c:v>40.55000000000229</c:v>
                </c:pt>
                <c:pt idx="8111">
                  <c:v>40.55500000000229</c:v>
                </c:pt>
                <c:pt idx="8112">
                  <c:v>40.5600000000023</c:v>
                </c:pt>
                <c:pt idx="8113">
                  <c:v>40.5650000000023</c:v>
                </c:pt>
                <c:pt idx="8114">
                  <c:v>40.5700000000023</c:v>
                </c:pt>
                <c:pt idx="8115">
                  <c:v>40.5750000000023</c:v>
                </c:pt>
                <c:pt idx="8116">
                  <c:v>40.58000000000229</c:v>
                </c:pt>
                <c:pt idx="8117">
                  <c:v>40.5850000000023</c:v>
                </c:pt>
                <c:pt idx="8118">
                  <c:v>40.59000000000231</c:v>
                </c:pt>
                <c:pt idx="8119">
                  <c:v>40.59500000000232</c:v>
                </c:pt>
                <c:pt idx="8120">
                  <c:v>40.6000000000023</c:v>
                </c:pt>
                <c:pt idx="8121">
                  <c:v>40.60500000000232</c:v>
                </c:pt>
                <c:pt idx="8122">
                  <c:v>40.61000000000232</c:v>
                </c:pt>
                <c:pt idx="8123">
                  <c:v>40.61500000000233</c:v>
                </c:pt>
                <c:pt idx="8124">
                  <c:v>40.62000000000233</c:v>
                </c:pt>
                <c:pt idx="8125">
                  <c:v>40.62500000000233</c:v>
                </c:pt>
                <c:pt idx="8126">
                  <c:v>40.63000000000233</c:v>
                </c:pt>
                <c:pt idx="8127">
                  <c:v>40.63500000000234</c:v>
                </c:pt>
                <c:pt idx="8128">
                  <c:v>40.64000000000232</c:v>
                </c:pt>
                <c:pt idx="8129">
                  <c:v>40.64500000000234</c:v>
                </c:pt>
                <c:pt idx="8130">
                  <c:v>40.65000000000234</c:v>
                </c:pt>
                <c:pt idx="8131">
                  <c:v>40.65500000000235</c:v>
                </c:pt>
                <c:pt idx="8132">
                  <c:v>40.66000000000235</c:v>
                </c:pt>
                <c:pt idx="8133">
                  <c:v>40.66500000000235</c:v>
                </c:pt>
                <c:pt idx="8134">
                  <c:v>40.67000000000235</c:v>
                </c:pt>
                <c:pt idx="8135">
                  <c:v>40.67500000000236</c:v>
                </c:pt>
                <c:pt idx="8136">
                  <c:v>40.68000000000234</c:v>
                </c:pt>
                <c:pt idx="8137">
                  <c:v>40.68500000000235</c:v>
                </c:pt>
                <c:pt idx="8138">
                  <c:v>40.69000000000236</c:v>
                </c:pt>
                <c:pt idx="8139">
                  <c:v>40.69500000000237</c:v>
                </c:pt>
                <c:pt idx="8140">
                  <c:v>40.70000000000235</c:v>
                </c:pt>
                <c:pt idx="8141">
                  <c:v>40.70500000000237</c:v>
                </c:pt>
                <c:pt idx="8142">
                  <c:v>40.71000000000237</c:v>
                </c:pt>
                <c:pt idx="8143">
                  <c:v>40.71500000000238</c:v>
                </c:pt>
                <c:pt idx="8144">
                  <c:v>40.72000000000238</c:v>
                </c:pt>
                <c:pt idx="8145">
                  <c:v>40.72500000000238</c:v>
                </c:pt>
                <c:pt idx="8146">
                  <c:v>40.73000000000238</c:v>
                </c:pt>
                <c:pt idx="8147">
                  <c:v>40.7350000000024</c:v>
                </c:pt>
                <c:pt idx="8148">
                  <c:v>40.74000000000238</c:v>
                </c:pt>
                <c:pt idx="8149">
                  <c:v>40.7450000000024</c:v>
                </c:pt>
                <c:pt idx="8150">
                  <c:v>40.75000000000239</c:v>
                </c:pt>
                <c:pt idx="8151">
                  <c:v>40.7550000000024</c:v>
                </c:pt>
                <c:pt idx="8152">
                  <c:v>40.7600000000024</c:v>
                </c:pt>
                <c:pt idx="8153">
                  <c:v>40.7650000000024</c:v>
                </c:pt>
                <c:pt idx="8154">
                  <c:v>40.7700000000024</c:v>
                </c:pt>
                <c:pt idx="8155">
                  <c:v>40.77500000000241</c:v>
                </c:pt>
                <c:pt idx="8156">
                  <c:v>40.7800000000024</c:v>
                </c:pt>
                <c:pt idx="8157">
                  <c:v>40.78500000000241</c:v>
                </c:pt>
                <c:pt idx="8158">
                  <c:v>40.79000000000241</c:v>
                </c:pt>
                <c:pt idx="8159">
                  <c:v>40.79500000000242</c:v>
                </c:pt>
                <c:pt idx="8160">
                  <c:v>40.80000000000232</c:v>
                </c:pt>
                <c:pt idx="8161">
                  <c:v>40.80500000000242</c:v>
                </c:pt>
                <c:pt idx="8162">
                  <c:v>40.81000000000233</c:v>
                </c:pt>
                <c:pt idx="8163">
                  <c:v>40.81500000000239</c:v>
                </c:pt>
                <c:pt idx="8164">
                  <c:v>40.82000000000242</c:v>
                </c:pt>
                <c:pt idx="8165">
                  <c:v>40.82500000000243</c:v>
                </c:pt>
                <c:pt idx="8166">
                  <c:v>40.83000000000239</c:v>
                </c:pt>
                <c:pt idx="8167">
                  <c:v>40.83500000000242</c:v>
                </c:pt>
                <c:pt idx="8168">
                  <c:v>40.84000000000234</c:v>
                </c:pt>
                <c:pt idx="8169">
                  <c:v>40.84500000000244</c:v>
                </c:pt>
                <c:pt idx="8170">
                  <c:v>40.85000000000235</c:v>
                </c:pt>
                <c:pt idx="8171">
                  <c:v>40.85500000000235</c:v>
                </c:pt>
                <c:pt idx="8172">
                  <c:v>40.86000000000244</c:v>
                </c:pt>
                <c:pt idx="8173">
                  <c:v>40.86500000000245</c:v>
                </c:pt>
                <c:pt idx="8174">
                  <c:v>40.87000000000236</c:v>
                </c:pt>
                <c:pt idx="8175">
                  <c:v>40.87500000000244</c:v>
                </c:pt>
                <c:pt idx="8176">
                  <c:v>40.88000000000236</c:v>
                </c:pt>
                <c:pt idx="8177">
                  <c:v>40.88500000000244</c:v>
                </c:pt>
                <c:pt idx="8178">
                  <c:v>40.89000000000244</c:v>
                </c:pt>
                <c:pt idx="8179">
                  <c:v>40.89500000000245</c:v>
                </c:pt>
                <c:pt idx="8180">
                  <c:v>40.90000000000244</c:v>
                </c:pt>
                <c:pt idx="8181">
                  <c:v>40.90500000000247</c:v>
                </c:pt>
                <c:pt idx="8182">
                  <c:v>40.91000000000238</c:v>
                </c:pt>
                <c:pt idx="8183">
                  <c:v>40.91500000000244</c:v>
                </c:pt>
                <c:pt idx="8184">
                  <c:v>40.92000000000247</c:v>
                </c:pt>
                <c:pt idx="8185">
                  <c:v>40.92500000000248</c:v>
                </c:pt>
                <c:pt idx="8186">
                  <c:v>40.93000000000247</c:v>
                </c:pt>
                <c:pt idx="8187">
                  <c:v>40.93500000000247</c:v>
                </c:pt>
                <c:pt idx="8188">
                  <c:v>40.94000000000239</c:v>
                </c:pt>
                <c:pt idx="8189">
                  <c:v>40.94500000000249</c:v>
                </c:pt>
                <c:pt idx="8190">
                  <c:v>40.9500000000024</c:v>
                </c:pt>
                <c:pt idx="8191">
                  <c:v>40.95500000000249</c:v>
                </c:pt>
                <c:pt idx="8192">
                  <c:v>40.96000000000249</c:v>
                </c:pt>
                <c:pt idx="8193">
                  <c:v>40.9650000000025</c:v>
                </c:pt>
                <c:pt idx="8194">
                  <c:v>40.97000000000249</c:v>
                </c:pt>
                <c:pt idx="8195">
                  <c:v>40.9750000000025</c:v>
                </c:pt>
                <c:pt idx="8196">
                  <c:v>40.98000000000241</c:v>
                </c:pt>
                <c:pt idx="8197">
                  <c:v>40.98500000000249</c:v>
                </c:pt>
                <c:pt idx="8198">
                  <c:v>40.9900000000025</c:v>
                </c:pt>
                <c:pt idx="8199">
                  <c:v>40.99500000000252</c:v>
                </c:pt>
                <c:pt idx="8200">
                  <c:v>41.00000000000252</c:v>
                </c:pt>
                <c:pt idx="8201">
                  <c:v>41.00500000000252</c:v>
                </c:pt>
                <c:pt idx="8202">
                  <c:v>41.01000000000244</c:v>
                </c:pt>
                <c:pt idx="8203">
                  <c:v>41.01500000000252</c:v>
                </c:pt>
                <c:pt idx="8204">
                  <c:v>41.02000000000253</c:v>
                </c:pt>
                <c:pt idx="8205">
                  <c:v>41.02500000000254</c:v>
                </c:pt>
                <c:pt idx="8206">
                  <c:v>41.03000000000252</c:v>
                </c:pt>
                <c:pt idx="8207">
                  <c:v>41.03500000000254</c:v>
                </c:pt>
                <c:pt idx="8208">
                  <c:v>41.04000000000254</c:v>
                </c:pt>
                <c:pt idx="8209">
                  <c:v>41.04500000000255</c:v>
                </c:pt>
                <c:pt idx="8210">
                  <c:v>41.05000000000245</c:v>
                </c:pt>
                <c:pt idx="8211">
                  <c:v>41.05500000000254</c:v>
                </c:pt>
                <c:pt idx="8212">
                  <c:v>41.06000000000255</c:v>
                </c:pt>
                <c:pt idx="8213">
                  <c:v>41.06500000000256</c:v>
                </c:pt>
                <c:pt idx="8214">
                  <c:v>41.07000000000254</c:v>
                </c:pt>
                <c:pt idx="8215">
                  <c:v>41.07500000000255</c:v>
                </c:pt>
                <c:pt idx="8216">
                  <c:v>41.08000000000249</c:v>
                </c:pt>
                <c:pt idx="8217">
                  <c:v>41.08500000000254</c:v>
                </c:pt>
                <c:pt idx="8218">
                  <c:v>41.09000000000255</c:v>
                </c:pt>
                <c:pt idx="8219">
                  <c:v>41.09500000000257</c:v>
                </c:pt>
                <c:pt idx="8220">
                  <c:v>41.10000000000257</c:v>
                </c:pt>
                <c:pt idx="8221">
                  <c:v>41.10500000000258</c:v>
                </c:pt>
                <c:pt idx="8222">
                  <c:v>41.11000000000254</c:v>
                </c:pt>
                <c:pt idx="8223">
                  <c:v>41.11500000000257</c:v>
                </c:pt>
                <c:pt idx="8224">
                  <c:v>41.12000000000258</c:v>
                </c:pt>
                <c:pt idx="8225">
                  <c:v>41.1250000000026</c:v>
                </c:pt>
                <c:pt idx="8226">
                  <c:v>41.13000000000257</c:v>
                </c:pt>
                <c:pt idx="8227">
                  <c:v>41.1350000000026</c:v>
                </c:pt>
                <c:pt idx="8228">
                  <c:v>41.14000000000259</c:v>
                </c:pt>
                <c:pt idx="8229">
                  <c:v>41.1450000000026</c:v>
                </c:pt>
                <c:pt idx="8230">
                  <c:v>41.15000000000254</c:v>
                </c:pt>
                <c:pt idx="8231">
                  <c:v>41.15500000000259</c:v>
                </c:pt>
                <c:pt idx="8232">
                  <c:v>41.1600000000026</c:v>
                </c:pt>
                <c:pt idx="8233">
                  <c:v>41.16500000000261</c:v>
                </c:pt>
                <c:pt idx="8234">
                  <c:v>41.1700000000026</c:v>
                </c:pt>
                <c:pt idx="8235">
                  <c:v>41.1750000000026</c:v>
                </c:pt>
                <c:pt idx="8236">
                  <c:v>41.18000000000259</c:v>
                </c:pt>
                <c:pt idx="8237">
                  <c:v>41.1850000000026</c:v>
                </c:pt>
                <c:pt idx="8238">
                  <c:v>41.19000000000262</c:v>
                </c:pt>
                <c:pt idx="8239">
                  <c:v>41.19500000000262</c:v>
                </c:pt>
                <c:pt idx="8240">
                  <c:v>41.20000000000262</c:v>
                </c:pt>
                <c:pt idx="8241">
                  <c:v>41.20500000000263</c:v>
                </c:pt>
                <c:pt idx="8242">
                  <c:v>41.21000000000262</c:v>
                </c:pt>
                <c:pt idx="8243">
                  <c:v>41.21500000000263</c:v>
                </c:pt>
                <c:pt idx="8244">
                  <c:v>41.22000000000263</c:v>
                </c:pt>
                <c:pt idx="8245">
                  <c:v>41.22500000000264</c:v>
                </c:pt>
                <c:pt idx="8246">
                  <c:v>41.23000000000264</c:v>
                </c:pt>
                <c:pt idx="8247">
                  <c:v>41.23500000000264</c:v>
                </c:pt>
                <c:pt idx="8248">
                  <c:v>41.24000000000265</c:v>
                </c:pt>
                <c:pt idx="8249">
                  <c:v>41.24500000000265</c:v>
                </c:pt>
                <c:pt idx="8250">
                  <c:v>41.25000000000264</c:v>
                </c:pt>
                <c:pt idx="8251">
                  <c:v>41.25500000000265</c:v>
                </c:pt>
                <c:pt idx="8252">
                  <c:v>41.26000000000266</c:v>
                </c:pt>
                <c:pt idx="8253">
                  <c:v>41.26500000000266</c:v>
                </c:pt>
                <c:pt idx="8254">
                  <c:v>41.27000000000265</c:v>
                </c:pt>
                <c:pt idx="8255">
                  <c:v>41.27500000000266</c:v>
                </c:pt>
                <c:pt idx="8256">
                  <c:v>41.28000000000264</c:v>
                </c:pt>
                <c:pt idx="8257">
                  <c:v>41.28500000000265</c:v>
                </c:pt>
                <c:pt idx="8258">
                  <c:v>41.29000000000267</c:v>
                </c:pt>
                <c:pt idx="8259">
                  <c:v>41.29500000000267</c:v>
                </c:pt>
                <c:pt idx="8260">
                  <c:v>41.30000000000258</c:v>
                </c:pt>
                <c:pt idx="8261">
                  <c:v>41.30500000000264</c:v>
                </c:pt>
                <c:pt idx="8262">
                  <c:v>41.31000000000258</c:v>
                </c:pt>
                <c:pt idx="8263">
                  <c:v>41.31500000000259</c:v>
                </c:pt>
                <c:pt idx="8264">
                  <c:v>41.32000000000264</c:v>
                </c:pt>
                <c:pt idx="8265">
                  <c:v>41.32500000000267</c:v>
                </c:pt>
                <c:pt idx="8266">
                  <c:v>41.33000000000259</c:v>
                </c:pt>
                <c:pt idx="8267">
                  <c:v>41.33500000000269</c:v>
                </c:pt>
                <c:pt idx="8268">
                  <c:v>41.3400000000026</c:v>
                </c:pt>
                <c:pt idx="8269">
                  <c:v>41.3450000000026</c:v>
                </c:pt>
                <c:pt idx="8270">
                  <c:v>41.35000000000258</c:v>
                </c:pt>
                <c:pt idx="8271">
                  <c:v>41.3550000000027</c:v>
                </c:pt>
                <c:pt idx="8272">
                  <c:v>41.36000000000271</c:v>
                </c:pt>
                <c:pt idx="8273">
                  <c:v>41.36500000000271</c:v>
                </c:pt>
                <c:pt idx="8274">
                  <c:v>41.3700000000027</c:v>
                </c:pt>
                <c:pt idx="8275">
                  <c:v>41.37500000000271</c:v>
                </c:pt>
                <c:pt idx="8276">
                  <c:v>41.3800000000027</c:v>
                </c:pt>
                <c:pt idx="8277">
                  <c:v>41.38500000000271</c:v>
                </c:pt>
                <c:pt idx="8278">
                  <c:v>41.39000000000272</c:v>
                </c:pt>
                <c:pt idx="8279">
                  <c:v>41.39500000000273</c:v>
                </c:pt>
                <c:pt idx="8280">
                  <c:v>41.40000000000273</c:v>
                </c:pt>
                <c:pt idx="8281">
                  <c:v>41.40500000000273</c:v>
                </c:pt>
                <c:pt idx="8282">
                  <c:v>41.41000000000273</c:v>
                </c:pt>
                <c:pt idx="8283">
                  <c:v>41.41500000000273</c:v>
                </c:pt>
                <c:pt idx="8284">
                  <c:v>41.42000000000274</c:v>
                </c:pt>
                <c:pt idx="8285">
                  <c:v>41.42500000000274</c:v>
                </c:pt>
                <c:pt idx="8286">
                  <c:v>41.43000000000274</c:v>
                </c:pt>
                <c:pt idx="8287">
                  <c:v>41.43500000000275</c:v>
                </c:pt>
                <c:pt idx="8288">
                  <c:v>41.44000000000275</c:v>
                </c:pt>
                <c:pt idx="8289">
                  <c:v>41.44500000000275</c:v>
                </c:pt>
                <c:pt idx="8290">
                  <c:v>41.45000000000275</c:v>
                </c:pt>
                <c:pt idx="8291">
                  <c:v>41.45500000000276</c:v>
                </c:pt>
                <c:pt idx="8292">
                  <c:v>41.46000000000276</c:v>
                </c:pt>
                <c:pt idx="8293">
                  <c:v>41.46500000000276</c:v>
                </c:pt>
                <c:pt idx="8294">
                  <c:v>41.47000000000276</c:v>
                </c:pt>
                <c:pt idx="8295">
                  <c:v>41.47500000000277</c:v>
                </c:pt>
                <c:pt idx="8296">
                  <c:v>41.48000000000275</c:v>
                </c:pt>
                <c:pt idx="8297">
                  <c:v>41.48500000000277</c:v>
                </c:pt>
                <c:pt idx="8298">
                  <c:v>41.49000000000277</c:v>
                </c:pt>
                <c:pt idx="8299">
                  <c:v>41.49500000000278</c:v>
                </c:pt>
                <c:pt idx="8300">
                  <c:v>41.50000000000278</c:v>
                </c:pt>
                <c:pt idx="8301">
                  <c:v>41.50500000000278</c:v>
                </c:pt>
                <c:pt idx="8302">
                  <c:v>41.51000000000278</c:v>
                </c:pt>
                <c:pt idx="8303">
                  <c:v>41.5150000000028</c:v>
                </c:pt>
                <c:pt idx="8304">
                  <c:v>41.5200000000028</c:v>
                </c:pt>
                <c:pt idx="8305">
                  <c:v>41.5250000000028</c:v>
                </c:pt>
                <c:pt idx="8306">
                  <c:v>41.5300000000028</c:v>
                </c:pt>
                <c:pt idx="8307">
                  <c:v>41.5350000000028</c:v>
                </c:pt>
                <c:pt idx="8308">
                  <c:v>41.5400000000028</c:v>
                </c:pt>
                <c:pt idx="8309">
                  <c:v>41.5450000000028</c:v>
                </c:pt>
                <c:pt idx="8310">
                  <c:v>41.5500000000028</c:v>
                </c:pt>
                <c:pt idx="8311">
                  <c:v>41.55500000000281</c:v>
                </c:pt>
                <c:pt idx="8312">
                  <c:v>41.56000000000281</c:v>
                </c:pt>
                <c:pt idx="8313">
                  <c:v>41.56500000000281</c:v>
                </c:pt>
                <c:pt idx="8314">
                  <c:v>41.57000000000281</c:v>
                </c:pt>
                <c:pt idx="8315">
                  <c:v>41.57500000000282</c:v>
                </c:pt>
                <c:pt idx="8316">
                  <c:v>41.5800000000028</c:v>
                </c:pt>
                <c:pt idx="8317">
                  <c:v>41.58500000000282</c:v>
                </c:pt>
                <c:pt idx="8318">
                  <c:v>41.59000000000283</c:v>
                </c:pt>
                <c:pt idx="8319">
                  <c:v>41.59500000000283</c:v>
                </c:pt>
                <c:pt idx="8320">
                  <c:v>41.60000000000283</c:v>
                </c:pt>
                <c:pt idx="8321">
                  <c:v>41.60500000000283</c:v>
                </c:pt>
                <c:pt idx="8322">
                  <c:v>41.61000000000283</c:v>
                </c:pt>
                <c:pt idx="8323">
                  <c:v>41.61500000000284</c:v>
                </c:pt>
                <c:pt idx="8324">
                  <c:v>41.62000000000284</c:v>
                </c:pt>
                <c:pt idx="8325">
                  <c:v>41.62500000000284</c:v>
                </c:pt>
                <c:pt idx="8326">
                  <c:v>41.63000000000285</c:v>
                </c:pt>
                <c:pt idx="8327">
                  <c:v>41.63500000000285</c:v>
                </c:pt>
                <c:pt idx="8328">
                  <c:v>41.64000000000285</c:v>
                </c:pt>
                <c:pt idx="8329">
                  <c:v>41.64500000000285</c:v>
                </c:pt>
                <c:pt idx="8330">
                  <c:v>41.65000000000285</c:v>
                </c:pt>
                <c:pt idx="8331">
                  <c:v>41.65500000000286</c:v>
                </c:pt>
                <c:pt idx="8332">
                  <c:v>41.66000000000286</c:v>
                </c:pt>
                <c:pt idx="8333">
                  <c:v>41.66500000000286</c:v>
                </c:pt>
                <c:pt idx="8334">
                  <c:v>41.67000000000287</c:v>
                </c:pt>
                <c:pt idx="8335">
                  <c:v>41.67500000000287</c:v>
                </c:pt>
                <c:pt idx="8336">
                  <c:v>41.68000000000287</c:v>
                </c:pt>
                <c:pt idx="8337">
                  <c:v>41.68500000000287</c:v>
                </c:pt>
                <c:pt idx="8338">
                  <c:v>41.69000000000288</c:v>
                </c:pt>
                <c:pt idx="8339">
                  <c:v>41.69500000000288</c:v>
                </c:pt>
                <c:pt idx="8340">
                  <c:v>41.70000000000288</c:v>
                </c:pt>
                <c:pt idx="8341">
                  <c:v>41.70500000000288</c:v>
                </c:pt>
                <c:pt idx="8342">
                  <c:v>41.7100000000029</c:v>
                </c:pt>
                <c:pt idx="8343">
                  <c:v>41.7150000000029</c:v>
                </c:pt>
                <c:pt idx="8344">
                  <c:v>41.7200000000029</c:v>
                </c:pt>
                <c:pt idx="8345">
                  <c:v>41.7250000000029</c:v>
                </c:pt>
                <c:pt idx="8346">
                  <c:v>41.7300000000029</c:v>
                </c:pt>
                <c:pt idx="8347">
                  <c:v>41.7350000000029</c:v>
                </c:pt>
                <c:pt idx="8348">
                  <c:v>41.7400000000029</c:v>
                </c:pt>
                <c:pt idx="8349">
                  <c:v>41.74500000000291</c:v>
                </c:pt>
                <c:pt idx="8350">
                  <c:v>41.75000000000291</c:v>
                </c:pt>
                <c:pt idx="8351">
                  <c:v>41.75500000000291</c:v>
                </c:pt>
                <c:pt idx="8352">
                  <c:v>41.76000000000291</c:v>
                </c:pt>
                <c:pt idx="8353">
                  <c:v>41.76500000000292</c:v>
                </c:pt>
                <c:pt idx="8354">
                  <c:v>41.77000000000292</c:v>
                </c:pt>
                <c:pt idx="8355">
                  <c:v>41.77500000000292</c:v>
                </c:pt>
                <c:pt idx="8356">
                  <c:v>41.78000000000292</c:v>
                </c:pt>
                <c:pt idx="8357">
                  <c:v>41.78500000000293</c:v>
                </c:pt>
                <c:pt idx="8358">
                  <c:v>41.79000000000293</c:v>
                </c:pt>
                <c:pt idx="8359">
                  <c:v>41.79500000000293</c:v>
                </c:pt>
                <c:pt idx="8360">
                  <c:v>41.80000000000292</c:v>
                </c:pt>
                <c:pt idx="8361">
                  <c:v>41.80500000000293</c:v>
                </c:pt>
                <c:pt idx="8362">
                  <c:v>41.81000000000292</c:v>
                </c:pt>
                <c:pt idx="8363">
                  <c:v>41.81500000000293</c:v>
                </c:pt>
                <c:pt idx="8364">
                  <c:v>41.82000000000294</c:v>
                </c:pt>
                <c:pt idx="8365">
                  <c:v>41.82500000000295</c:v>
                </c:pt>
                <c:pt idx="8366">
                  <c:v>41.83000000000295</c:v>
                </c:pt>
                <c:pt idx="8367">
                  <c:v>41.83500000000295</c:v>
                </c:pt>
                <c:pt idx="8368">
                  <c:v>41.84000000000295</c:v>
                </c:pt>
                <c:pt idx="8369">
                  <c:v>41.84500000000295</c:v>
                </c:pt>
                <c:pt idx="8370">
                  <c:v>41.85000000000294</c:v>
                </c:pt>
                <c:pt idx="8371">
                  <c:v>41.85500000000295</c:v>
                </c:pt>
                <c:pt idx="8372">
                  <c:v>41.86000000000296</c:v>
                </c:pt>
                <c:pt idx="8373">
                  <c:v>41.86500000000296</c:v>
                </c:pt>
                <c:pt idx="8374">
                  <c:v>41.87000000000295</c:v>
                </c:pt>
                <c:pt idx="8375">
                  <c:v>41.87500000000297</c:v>
                </c:pt>
                <c:pt idx="8376">
                  <c:v>41.88000000000297</c:v>
                </c:pt>
                <c:pt idx="8377">
                  <c:v>41.88500000000298</c:v>
                </c:pt>
                <c:pt idx="8378">
                  <c:v>41.89000000000298</c:v>
                </c:pt>
                <c:pt idx="8379">
                  <c:v>41.89500000000298</c:v>
                </c:pt>
                <c:pt idx="8380">
                  <c:v>41.90000000000298</c:v>
                </c:pt>
                <c:pt idx="8381">
                  <c:v>41.905000000003</c:v>
                </c:pt>
                <c:pt idx="8382">
                  <c:v>41.91000000000297</c:v>
                </c:pt>
                <c:pt idx="8383">
                  <c:v>41.915000000003</c:v>
                </c:pt>
                <c:pt idx="8384">
                  <c:v>41.920000000003</c:v>
                </c:pt>
                <c:pt idx="8385">
                  <c:v>41.925000000003</c:v>
                </c:pt>
                <c:pt idx="8386">
                  <c:v>41.930000000003</c:v>
                </c:pt>
                <c:pt idx="8387">
                  <c:v>41.935000000003</c:v>
                </c:pt>
                <c:pt idx="8388">
                  <c:v>41.940000000003</c:v>
                </c:pt>
                <c:pt idx="8389">
                  <c:v>41.94500000000301</c:v>
                </c:pt>
                <c:pt idx="8390">
                  <c:v>41.95000000000299</c:v>
                </c:pt>
                <c:pt idx="8391">
                  <c:v>41.955000000003</c:v>
                </c:pt>
                <c:pt idx="8392">
                  <c:v>41.96000000000301</c:v>
                </c:pt>
                <c:pt idx="8393">
                  <c:v>41.96500000000302</c:v>
                </c:pt>
                <c:pt idx="8394">
                  <c:v>41.970000000003</c:v>
                </c:pt>
                <c:pt idx="8395">
                  <c:v>41.97500000000302</c:v>
                </c:pt>
                <c:pt idx="8396">
                  <c:v>41.98000000000302</c:v>
                </c:pt>
                <c:pt idx="8397">
                  <c:v>41.98500000000303</c:v>
                </c:pt>
                <c:pt idx="8398">
                  <c:v>41.99000000000303</c:v>
                </c:pt>
                <c:pt idx="8399">
                  <c:v>41.99500000000303</c:v>
                </c:pt>
                <c:pt idx="8400">
                  <c:v>42.00000000000303</c:v>
                </c:pt>
                <c:pt idx="8401">
                  <c:v>42.00500000000304</c:v>
                </c:pt>
                <c:pt idx="8402">
                  <c:v>42.01000000000302</c:v>
                </c:pt>
                <c:pt idx="8403">
                  <c:v>42.01500000000304</c:v>
                </c:pt>
                <c:pt idx="8404">
                  <c:v>42.02000000000305</c:v>
                </c:pt>
                <c:pt idx="8405">
                  <c:v>42.02500000000305</c:v>
                </c:pt>
                <c:pt idx="8406">
                  <c:v>42.03000000000305</c:v>
                </c:pt>
                <c:pt idx="8407">
                  <c:v>42.03500000000305</c:v>
                </c:pt>
                <c:pt idx="8408">
                  <c:v>42.04000000000305</c:v>
                </c:pt>
                <c:pt idx="8409">
                  <c:v>42.04500000000306</c:v>
                </c:pt>
                <c:pt idx="8410">
                  <c:v>42.05000000000305</c:v>
                </c:pt>
                <c:pt idx="8411">
                  <c:v>42.05500000000306</c:v>
                </c:pt>
                <c:pt idx="8412">
                  <c:v>42.06000000000306</c:v>
                </c:pt>
                <c:pt idx="8413">
                  <c:v>42.06500000000307</c:v>
                </c:pt>
                <c:pt idx="8414">
                  <c:v>42.07000000000307</c:v>
                </c:pt>
                <c:pt idx="8415">
                  <c:v>42.07500000000307</c:v>
                </c:pt>
                <c:pt idx="8416">
                  <c:v>42.08000000000307</c:v>
                </c:pt>
                <c:pt idx="8417">
                  <c:v>42.08500000000308</c:v>
                </c:pt>
                <c:pt idx="8418">
                  <c:v>42.09000000000308</c:v>
                </c:pt>
                <c:pt idx="8419">
                  <c:v>42.09500000000308</c:v>
                </c:pt>
                <c:pt idx="8420">
                  <c:v>42.1000000000031</c:v>
                </c:pt>
                <c:pt idx="8421">
                  <c:v>42.1050000000031</c:v>
                </c:pt>
                <c:pt idx="8422">
                  <c:v>42.1100000000031</c:v>
                </c:pt>
                <c:pt idx="8423">
                  <c:v>42.1150000000031</c:v>
                </c:pt>
                <c:pt idx="8424">
                  <c:v>42.1200000000031</c:v>
                </c:pt>
                <c:pt idx="8425">
                  <c:v>42.1250000000031</c:v>
                </c:pt>
                <c:pt idx="8426">
                  <c:v>42.1300000000031</c:v>
                </c:pt>
                <c:pt idx="8427">
                  <c:v>42.1350000000031</c:v>
                </c:pt>
                <c:pt idx="8428">
                  <c:v>42.14000000000311</c:v>
                </c:pt>
                <c:pt idx="8429">
                  <c:v>42.14500000000311</c:v>
                </c:pt>
                <c:pt idx="8430">
                  <c:v>42.1500000000031</c:v>
                </c:pt>
                <c:pt idx="8431">
                  <c:v>42.15500000000311</c:v>
                </c:pt>
                <c:pt idx="8432">
                  <c:v>42.16000000000312</c:v>
                </c:pt>
                <c:pt idx="8433">
                  <c:v>42.16500000000312</c:v>
                </c:pt>
                <c:pt idx="8434">
                  <c:v>42.17000000000312</c:v>
                </c:pt>
                <c:pt idx="8435">
                  <c:v>42.17500000000313</c:v>
                </c:pt>
                <c:pt idx="8436">
                  <c:v>42.18000000000313</c:v>
                </c:pt>
                <c:pt idx="8437">
                  <c:v>42.18500000000313</c:v>
                </c:pt>
                <c:pt idx="8438">
                  <c:v>42.19000000000313</c:v>
                </c:pt>
                <c:pt idx="8439">
                  <c:v>42.19500000000314</c:v>
                </c:pt>
                <c:pt idx="8440">
                  <c:v>42.20000000000314</c:v>
                </c:pt>
                <c:pt idx="8441">
                  <c:v>42.20500000000314</c:v>
                </c:pt>
                <c:pt idx="8442">
                  <c:v>42.21000000000314</c:v>
                </c:pt>
                <c:pt idx="8443">
                  <c:v>42.21500000000315</c:v>
                </c:pt>
                <c:pt idx="8444">
                  <c:v>42.22000000000315</c:v>
                </c:pt>
                <c:pt idx="8445">
                  <c:v>42.22500000000315</c:v>
                </c:pt>
                <c:pt idx="8446">
                  <c:v>42.23000000000315</c:v>
                </c:pt>
                <c:pt idx="8447">
                  <c:v>42.23500000000316</c:v>
                </c:pt>
                <c:pt idx="8448">
                  <c:v>42.24000000000316</c:v>
                </c:pt>
                <c:pt idx="8449">
                  <c:v>42.24500000000316</c:v>
                </c:pt>
                <c:pt idx="8450">
                  <c:v>42.25000000000315</c:v>
                </c:pt>
                <c:pt idx="8451">
                  <c:v>42.25500000000316</c:v>
                </c:pt>
                <c:pt idx="8452">
                  <c:v>42.26000000000317</c:v>
                </c:pt>
                <c:pt idx="8453">
                  <c:v>42.26500000000317</c:v>
                </c:pt>
                <c:pt idx="8454">
                  <c:v>42.27000000000317</c:v>
                </c:pt>
                <c:pt idx="8455">
                  <c:v>42.27500000000318</c:v>
                </c:pt>
                <c:pt idx="8456">
                  <c:v>42.28000000000318</c:v>
                </c:pt>
                <c:pt idx="8457">
                  <c:v>42.28500000000318</c:v>
                </c:pt>
                <c:pt idx="8458">
                  <c:v>42.29000000000318</c:v>
                </c:pt>
                <c:pt idx="8459">
                  <c:v>42.2950000000032</c:v>
                </c:pt>
                <c:pt idx="8460">
                  <c:v>42.30000000000317</c:v>
                </c:pt>
                <c:pt idx="8461">
                  <c:v>42.3050000000032</c:v>
                </c:pt>
                <c:pt idx="8462">
                  <c:v>42.31000000000319</c:v>
                </c:pt>
                <c:pt idx="8463">
                  <c:v>42.3150000000032</c:v>
                </c:pt>
                <c:pt idx="8464">
                  <c:v>42.3200000000032</c:v>
                </c:pt>
                <c:pt idx="8465">
                  <c:v>42.3250000000032</c:v>
                </c:pt>
                <c:pt idx="8466">
                  <c:v>42.3300000000032</c:v>
                </c:pt>
                <c:pt idx="8467">
                  <c:v>42.33500000000321</c:v>
                </c:pt>
                <c:pt idx="8468">
                  <c:v>42.34000000000319</c:v>
                </c:pt>
                <c:pt idx="8469">
                  <c:v>42.3450000000032</c:v>
                </c:pt>
                <c:pt idx="8470">
                  <c:v>42.35000000000311</c:v>
                </c:pt>
                <c:pt idx="8471">
                  <c:v>42.35500000000319</c:v>
                </c:pt>
                <c:pt idx="8472">
                  <c:v>42.3600000000032</c:v>
                </c:pt>
                <c:pt idx="8473">
                  <c:v>42.36500000000322</c:v>
                </c:pt>
                <c:pt idx="8474">
                  <c:v>42.37000000000322</c:v>
                </c:pt>
                <c:pt idx="8475">
                  <c:v>42.37500000000323</c:v>
                </c:pt>
                <c:pt idx="8476">
                  <c:v>42.38000000000319</c:v>
                </c:pt>
                <c:pt idx="8477">
                  <c:v>42.38500000000322</c:v>
                </c:pt>
                <c:pt idx="8478">
                  <c:v>42.39000000000323</c:v>
                </c:pt>
                <c:pt idx="8479">
                  <c:v>42.39500000000324</c:v>
                </c:pt>
                <c:pt idx="8480">
                  <c:v>42.40000000000322</c:v>
                </c:pt>
                <c:pt idx="8481">
                  <c:v>42.40500000000324</c:v>
                </c:pt>
                <c:pt idx="8482">
                  <c:v>42.41000000000324</c:v>
                </c:pt>
                <c:pt idx="8483">
                  <c:v>42.41500000000325</c:v>
                </c:pt>
                <c:pt idx="8484">
                  <c:v>42.42000000000325</c:v>
                </c:pt>
                <c:pt idx="8485">
                  <c:v>42.42500000000325</c:v>
                </c:pt>
                <c:pt idx="8486">
                  <c:v>42.43000000000325</c:v>
                </c:pt>
                <c:pt idx="8487">
                  <c:v>42.43500000000326</c:v>
                </c:pt>
                <c:pt idx="8488">
                  <c:v>42.44000000000324</c:v>
                </c:pt>
                <c:pt idx="8489">
                  <c:v>42.44500000000325</c:v>
                </c:pt>
                <c:pt idx="8490">
                  <c:v>42.45000000000324</c:v>
                </c:pt>
                <c:pt idx="8491">
                  <c:v>42.45500000000325</c:v>
                </c:pt>
                <c:pt idx="8492">
                  <c:v>42.46000000000326</c:v>
                </c:pt>
                <c:pt idx="8493">
                  <c:v>42.46500000000327</c:v>
                </c:pt>
                <c:pt idx="8494">
                  <c:v>42.47000000000327</c:v>
                </c:pt>
                <c:pt idx="8495">
                  <c:v>42.47500000000328</c:v>
                </c:pt>
                <c:pt idx="8496">
                  <c:v>42.48000000000327</c:v>
                </c:pt>
                <c:pt idx="8497">
                  <c:v>42.48500000000327</c:v>
                </c:pt>
                <c:pt idx="8498">
                  <c:v>42.49000000000328</c:v>
                </c:pt>
                <c:pt idx="8499">
                  <c:v>42.4950000000033</c:v>
                </c:pt>
                <c:pt idx="8500">
                  <c:v>42.50000000000329</c:v>
                </c:pt>
                <c:pt idx="8501">
                  <c:v>42.5050000000033</c:v>
                </c:pt>
                <c:pt idx="8502">
                  <c:v>42.51000000000329</c:v>
                </c:pt>
                <c:pt idx="8503">
                  <c:v>42.5150000000033</c:v>
                </c:pt>
                <c:pt idx="8504">
                  <c:v>42.5200000000033</c:v>
                </c:pt>
                <c:pt idx="8505">
                  <c:v>42.5250000000033</c:v>
                </c:pt>
                <c:pt idx="8506">
                  <c:v>42.53000000000331</c:v>
                </c:pt>
                <c:pt idx="8507">
                  <c:v>42.53500000000331</c:v>
                </c:pt>
                <c:pt idx="8508">
                  <c:v>42.5400000000033</c:v>
                </c:pt>
                <c:pt idx="8509">
                  <c:v>42.54500000000331</c:v>
                </c:pt>
                <c:pt idx="8510">
                  <c:v>42.55000000000329</c:v>
                </c:pt>
                <c:pt idx="8511">
                  <c:v>42.5550000000033</c:v>
                </c:pt>
                <c:pt idx="8512">
                  <c:v>42.56000000000332</c:v>
                </c:pt>
                <c:pt idx="8513">
                  <c:v>42.56500000000332</c:v>
                </c:pt>
                <c:pt idx="8514">
                  <c:v>42.57000000000333</c:v>
                </c:pt>
                <c:pt idx="8515">
                  <c:v>42.57500000000333</c:v>
                </c:pt>
                <c:pt idx="8516">
                  <c:v>42.58000000000332</c:v>
                </c:pt>
                <c:pt idx="8517">
                  <c:v>42.58500000000333</c:v>
                </c:pt>
                <c:pt idx="8518">
                  <c:v>42.59000000000334</c:v>
                </c:pt>
                <c:pt idx="8519">
                  <c:v>42.59500000000334</c:v>
                </c:pt>
                <c:pt idx="8520">
                  <c:v>42.60000000000334</c:v>
                </c:pt>
                <c:pt idx="8521">
                  <c:v>42.60500000000335</c:v>
                </c:pt>
                <c:pt idx="8522">
                  <c:v>42.61000000000335</c:v>
                </c:pt>
                <c:pt idx="8523">
                  <c:v>42.61500000000335</c:v>
                </c:pt>
                <c:pt idx="8524">
                  <c:v>42.62000000000335</c:v>
                </c:pt>
                <c:pt idx="8525">
                  <c:v>42.62500000000336</c:v>
                </c:pt>
                <c:pt idx="8526">
                  <c:v>42.63000000000336</c:v>
                </c:pt>
                <c:pt idx="8527">
                  <c:v>42.63500000000336</c:v>
                </c:pt>
                <c:pt idx="8528">
                  <c:v>42.64000000000335</c:v>
                </c:pt>
                <c:pt idx="8529">
                  <c:v>42.64500000000336</c:v>
                </c:pt>
                <c:pt idx="8530">
                  <c:v>42.65000000000335</c:v>
                </c:pt>
                <c:pt idx="8531">
                  <c:v>42.65500000000335</c:v>
                </c:pt>
                <c:pt idx="8532">
                  <c:v>42.66000000000337</c:v>
                </c:pt>
                <c:pt idx="8533">
                  <c:v>42.66500000000338</c:v>
                </c:pt>
                <c:pt idx="8534">
                  <c:v>42.67000000000338</c:v>
                </c:pt>
                <c:pt idx="8535">
                  <c:v>42.67500000000338</c:v>
                </c:pt>
                <c:pt idx="8536">
                  <c:v>42.68000000000337</c:v>
                </c:pt>
                <c:pt idx="8537">
                  <c:v>42.68500000000338</c:v>
                </c:pt>
                <c:pt idx="8538">
                  <c:v>42.6900000000034</c:v>
                </c:pt>
                <c:pt idx="8539">
                  <c:v>42.6950000000034</c:v>
                </c:pt>
                <c:pt idx="8540">
                  <c:v>42.7000000000034</c:v>
                </c:pt>
                <c:pt idx="8541">
                  <c:v>42.7050000000034</c:v>
                </c:pt>
                <c:pt idx="8542">
                  <c:v>42.7100000000034</c:v>
                </c:pt>
                <c:pt idx="8543">
                  <c:v>42.7150000000034</c:v>
                </c:pt>
                <c:pt idx="8544">
                  <c:v>42.7200000000034</c:v>
                </c:pt>
                <c:pt idx="8545">
                  <c:v>42.72500000000341</c:v>
                </c:pt>
                <c:pt idx="8546">
                  <c:v>42.73000000000341</c:v>
                </c:pt>
                <c:pt idx="8547">
                  <c:v>42.73500000000341</c:v>
                </c:pt>
                <c:pt idx="8548">
                  <c:v>42.74000000000341</c:v>
                </c:pt>
                <c:pt idx="8549">
                  <c:v>42.74500000000342</c:v>
                </c:pt>
                <c:pt idx="8550">
                  <c:v>42.7500000000034</c:v>
                </c:pt>
                <c:pt idx="8551">
                  <c:v>42.75500000000342</c:v>
                </c:pt>
                <c:pt idx="8552">
                  <c:v>42.76000000000342</c:v>
                </c:pt>
                <c:pt idx="8553">
                  <c:v>42.76500000000343</c:v>
                </c:pt>
                <c:pt idx="8554">
                  <c:v>42.77000000000343</c:v>
                </c:pt>
                <c:pt idx="8555">
                  <c:v>42.77500000000343</c:v>
                </c:pt>
                <c:pt idx="8556">
                  <c:v>42.78000000000343</c:v>
                </c:pt>
                <c:pt idx="8557">
                  <c:v>42.78500000000344</c:v>
                </c:pt>
                <c:pt idx="8558">
                  <c:v>42.79000000000344</c:v>
                </c:pt>
                <c:pt idx="8559">
                  <c:v>42.79500000000344</c:v>
                </c:pt>
                <c:pt idx="8560">
                  <c:v>42.80000000000344</c:v>
                </c:pt>
                <c:pt idx="8561">
                  <c:v>42.80500000000345</c:v>
                </c:pt>
                <c:pt idx="8562">
                  <c:v>42.81000000000335</c:v>
                </c:pt>
                <c:pt idx="8563">
                  <c:v>42.81500000000344</c:v>
                </c:pt>
                <c:pt idx="8564">
                  <c:v>42.82000000000345</c:v>
                </c:pt>
                <c:pt idx="8565">
                  <c:v>42.82500000000346</c:v>
                </c:pt>
                <c:pt idx="8566">
                  <c:v>42.83000000000344</c:v>
                </c:pt>
                <c:pt idx="8567">
                  <c:v>42.83500000000345</c:v>
                </c:pt>
                <c:pt idx="8568">
                  <c:v>42.84000000000344</c:v>
                </c:pt>
                <c:pt idx="8569">
                  <c:v>42.84500000000344</c:v>
                </c:pt>
                <c:pt idx="8570">
                  <c:v>42.85000000000336</c:v>
                </c:pt>
                <c:pt idx="8571">
                  <c:v>42.85500000000344</c:v>
                </c:pt>
                <c:pt idx="8572">
                  <c:v>42.86000000000347</c:v>
                </c:pt>
                <c:pt idx="8573">
                  <c:v>42.86500000000348</c:v>
                </c:pt>
                <c:pt idx="8574">
                  <c:v>42.87000000000344</c:v>
                </c:pt>
                <c:pt idx="8575">
                  <c:v>42.87500000000347</c:v>
                </c:pt>
                <c:pt idx="8576">
                  <c:v>42.88000000000339</c:v>
                </c:pt>
                <c:pt idx="8577">
                  <c:v>42.88500000000347</c:v>
                </c:pt>
                <c:pt idx="8578">
                  <c:v>42.89000000000348</c:v>
                </c:pt>
                <c:pt idx="8579">
                  <c:v>42.8950000000035</c:v>
                </c:pt>
                <c:pt idx="8580">
                  <c:v>42.90000000000349</c:v>
                </c:pt>
                <c:pt idx="8581">
                  <c:v>42.9050000000035</c:v>
                </c:pt>
                <c:pt idx="8582">
                  <c:v>42.91000000000349</c:v>
                </c:pt>
                <c:pt idx="8583">
                  <c:v>42.91500000000349</c:v>
                </c:pt>
                <c:pt idx="8584">
                  <c:v>42.9200000000035</c:v>
                </c:pt>
                <c:pt idx="8585">
                  <c:v>42.92500000000351</c:v>
                </c:pt>
                <c:pt idx="8586">
                  <c:v>42.9300000000035</c:v>
                </c:pt>
                <c:pt idx="8587">
                  <c:v>42.93500000000351</c:v>
                </c:pt>
                <c:pt idx="8588">
                  <c:v>42.94000000000349</c:v>
                </c:pt>
                <c:pt idx="8589">
                  <c:v>42.9450000000035</c:v>
                </c:pt>
                <c:pt idx="8590">
                  <c:v>42.95000000000342</c:v>
                </c:pt>
                <c:pt idx="8591">
                  <c:v>42.95500000000352</c:v>
                </c:pt>
                <c:pt idx="8592">
                  <c:v>42.96000000000353</c:v>
                </c:pt>
                <c:pt idx="8593">
                  <c:v>42.96500000000353</c:v>
                </c:pt>
                <c:pt idx="8594">
                  <c:v>42.97000000000352</c:v>
                </c:pt>
                <c:pt idx="8595">
                  <c:v>42.97500000000353</c:v>
                </c:pt>
                <c:pt idx="8596">
                  <c:v>42.98000000000349</c:v>
                </c:pt>
                <c:pt idx="8597">
                  <c:v>42.98500000000352</c:v>
                </c:pt>
                <c:pt idx="8598">
                  <c:v>42.99000000000354</c:v>
                </c:pt>
                <c:pt idx="8599">
                  <c:v>42.99500000000354</c:v>
                </c:pt>
                <c:pt idx="8600">
                  <c:v>43.00000000000355</c:v>
                </c:pt>
                <c:pt idx="8601">
                  <c:v>43.00500000000355</c:v>
                </c:pt>
                <c:pt idx="8602">
                  <c:v>43.01000000000354</c:v>
                </c:pt>
                <c:pt idx="8603">
                  <c:v>43.01500000000355</c:v>
                </c:pt>
                <c:pt idx="8604">
                  <c:v>43.02000000000356</c:v>
                </c:pt>
                <c:pt idx="8605">
                  <c:v>43.02500000000356</c:v>
                </c:pt>
                <c:pt idx="8606">
                  <c:v>43.03000000000355</c:v>
                </c:pt>
                <c:pt idx="8607">
                  <c:v>43.03500000000356</c:v>
                </c:pt>
                <c:pt idx="8608">
                  <c:v>43.04000000000354</c:v>
                </c:pt>
                <c:pt idx="8609">
                  <c:v>43.04500000000355</c:v>
                </c:pt>
                <c:pt idx="8610">
                  <c:v>43.05000000000354</c:v>
                </c:pt>
                <c:pt idx="8611">
                  <c:v>43.05500000000357</c:v>
                </c:pt>
                <c:pt idx="8612">
                  <c:v>43.06000000000358</c:v>
                </c:pt>
                <c:pt idx="8613">
                  <c:v>43.06500000000358</c:v>
                </c:pt>
                <c:pt idx="8614">
                  <c:v>43.07000000000357</c:v>
                </c:pt>
                <c:pt idx="8615">
                  <c:v>43.07500000000358</c:v>
                </c:pt>
                <c:pt idx="8616">
                  <c:v>43.08000000000357</c:v>
                </c:pt>
                <c:pt idx="8617">
                  <c:v>43.08500000000357</c:v>
                </c:pt>
                <c:pt idx="8618">
                  <c:v>43.0900000000036</c:v>
                </c:pt>
                <c:pt idx="8619">
                  <c:v>43.0950000000036</c:v>
                </c:pt>
                <c:pt idx="8620">
                  <c:v>43.1000000000036</c:v>
                </c:pt>
                <c:pt idx="8621">
                  <c:v>43.1050000000036</c:v>
                </c:pt>
                <c:pt idx="8622">
                  <c:v>43.11000000000359</c:v>
                </c:pt>
                <c:pt idx="8623">
                  <c:v>43.1150000000036</c:v>
                </c:pt>
                <c:pt idx="8624">
                  <c:v>43.12000000000361</c:v>
                </c:pt>
                <c:pt idx="8625">
                  <c:v>43.12500000000361</c:v>
                </c:pt>
                <c:pt idx="8626">
                  <c:v>43.1300000000036</c:v>
                </c:pt>
                <c:pt idx="8627">
                  <c:v>43.13500000000361</c:v>
                </c:pt>
                <c:pt idx="8628">
                  <c:v>43.1400000000036</c:v>
                </c:pt>
                <c:pt idx="8629">
                  <c:v>43.14500000000362</c:v>
                </c:pt>
                <c:pt idx="8630">
                  <c:v>43.15000000000362</c:v>
                </c:pt>
                <c:pt idx="8631">
                  <c:v>43.15500000000362</c:v>
                </c:pt>
                <c:pt idx="8632">
                  <c:v>43.16000000000363</c:v>
                </c:pt>
                <c:pt idx="8633">
                  <c:v>43.16500000000363</c:v>
                </c:pt>
                <c:pt idx="8634">
                  <c:v>43.17000000000363</c:v>
                </c:pt>
                <c:pt idx="8635">
                  <c:v>43.17500000000364</c:v>
                </c:pt>
                <c:pt idx="8636">
                  <c:v>43.18000000000362</c:v>
                </c:pt>
                <c:pt idx="8637">
                  <c:v>43.18500000000364</c:v>
                </c:pt>
                <c:pt idx="8638">
                  <c:v>43.19000000000364</c:v>
                </c:pt>
                <c:pt idx="8639">
                  <c:v>43.19500000000365</c:v>
                </c:pt>
                <c:pt idx="8640">
                  <c:v>43.20000000000365</c:v>
                </c:pt>
                <c:pt idx="8641">
                  <c:v>43.20500000000365</c:v>
                </c:pt>
                <c:pt idx="8642">
                  <c:v>43.21000000000365</c:v>
                </c:pt>
                <c:pt idx="8643">
                  <c:v>43.21500000000366</c:v>
                </c:pt>
                <c:pt idx="8644">
                  <c:v>43.22000000000366</c:v>
                </c:pt>
                <c:pt idx="8645">
                  <c:v>43.22500000000366</c:v>
                </c:pt>
                <c:pt idx="8646">
                  <c:v>43.23000000000366</c:v>
                </c:pt>
                <c:pt idx="8647">
                  <c:v>43.23500000000367</c:v>
                </c:pt>
                <c:pt idx="8648">
                  <c:v>43.24000000000365</c:v>
                </c:pt>
                <c:pt idx="8649">
                  <c:v>43.24500000000367</c:v>
                </c:pt>
                <c:pt idx="8650">
                  <c:v>43.25000000000367</c:v>
                </c:pt>
                <c:pt idx="8651">
                  <c:v>43.25500000000368</c:v>
                </c:pt>
                <c:pt idx="8652">
                  <c:v>43.26000000000368</c:v>
                </c:pt>
                <c:pt idx="8653">
                  <c:v>43.26500000000368</c:v>
                </c:pt>
                <c:pt idx="8654">
                  <c:v>43.27000000000368</c:v>
                </c:pt>
                <c:pt idx="8655">
                  <c:v>43.2750000000037</c:v>
                </c:pt>
                <c:pt idx="8656">
                  <c:v>43.28000000000367</c:v>
                </c:pt>
                <c:pt idx="8657">
                  <c:v>43.2850000000037</c:v>
                </c:pt>
                <c:pt idx="8658">
                  <c:v>43.2900000000037</c:v>
                </c:pt>
                <c:pt idx="8659">
                  <c:v>43.2950000000037</c:v>
                </c:pt>
                <c:pt idx="8660">
                  <c:v>43.30000000000364</c:v>
                </c:pt>
                <c:pt idx="8661">
                  <c:v>43.3050000000037</c:v>
                </c:pt>
                <c:pt idx="8662">
                  <c:v>43.3100000000037</c:v>
                </c:pt>
                <c:pt idx="8663">
                  <c:v>43.31500000000371</c:v>
                </c:pt>
                <c:pt idx="8664">
                  <c:v>43.32000000000371</c:v>
                </c:pt>
                <c:pt idx="8665">
                  <c:v>43.32500000000371</c:v>
                </c:pt>
                <c:pt idx="8666">
                  <c:v>43.33000000000371</c:v>
                </c:pt>
                <c:pt idx="8667">
                  <c:v>43.33500000000372</c:v>
                </c:pt>
                <c:pt idx="8668">
                  <c:v>43.34000000000372</c:v>
                </c:pt>
                <c:pt idx="8669">
                  <c:v>43.34500000000372</c:v>
                </c:pt>
                <c:pt idx="8670">
                  <c:v>43.35000000000372</c:v>
                </c:pt>
                <c:pt idx="8671">
                  <c:v>43.35500000000373</c:v>
                </c:pt>
                <c:pt idx="8672">
                  <c:v>43.36000000000373</c:v>
                </c:pt>
                <c:pt idx="8673">
                  <c:v>43.36500000000373</c:v>
                </c:pt>
                <c:pt idx="8674">
                  <c:v>43.37000000000373</c:v>
                </c:pt>
                <c:pt idx="8675">
                  <c:v>43.37500000000374</c:v>
                </c:pt>
                <c:pt idx="8676">
                  <c:v>43.38000000000374</c:v>
                </c:pt>
                <c:pt idx="8677">
                  <c:v>43.38500000000374</c:v>
                </c:pt>
                <c:pt idx="8678">
                  <c:v>43.39000000000375</c:v>
                </c:pt>
                <c:pt idx="8679">
                  <c:v>43.39500000000375</c:v>
                </c:pt>
                <c:pt idx="8680">
                  <c:v>43.40000000000375</c:v>
                </c:pt>
                <c:pt idx="8681">
                  <c:v>43.40500000000375</c:v>
                </c:pt>
                <c:pt idx="8682">
                  <c:v>43.41000000000376</c:v>
                </c:pt>
                <c:pt idx="8683">
                  <c:v>43.41500000000376</c:v>
                </c:pt>
                <c:pt idx="8684">
                  <c:v>43.42000000000376</c:v>
                </c:pt>
                <c:pt idx="8685">
                  <c:v>43.42500000000376</c:v>
                </c:pt>
                <c:pt idx="8686">
                  <c:v>43.43000000000377</c:v>
                </c:pt>
                <c:pt idx="8687">
                  <c:v>43.43500000000377</c:v>
                </c:pt>
                <c:pt idx="8688">
                  <c:v>43.44000000000377</c:v>
                </c:pt>
                <c:pt idx="8689">
                  <c:v>43.44500000000377</c:v>
                </c:pt>
                <c:pt idx="8690">
                  <c:v>43.45000000000378</c:v>
                </c:pt>
                <c:pt idx="8691">
                  <c:v>43.45500000000378</c:v>
                </c:pt>
                <c:pt idx="8692">
                  <c:v>43.46000000000378</c:v>
                </c:pt>
                <c:pt idx="8693">
                  <c:v>43.46500000000378</c:v>
                </c:pt>
                <c:pt idx="8694">
                  <c:v>43.4700000000038</c:v>
                </c:pt>
                <c:pt idx="8695">
                  <c:v>43.4750000000038</c:v>
                </c:pt>
                <c:pt idx="8696">
                  <c:v>43.4800000000038</c:v>
                </c:pt>
                <c:pt idx="8697">
                  <c:v>43.4850000000038</c:v>
                </c:pt>
                <c:pt idx="8698">
                  <c:v>43.4900000000038</c:v>
                </c:pt>
                <c:pt idx="8699">
                  <c:v>43.4950000000038</c:v>
                </c:pt>
                <c:pt idx="8700">
                  <c:v>43.5000000000038</c:v>
                </c:pt>
                <c:pt idx="8701">
                  <c:v>43.50500000000381</c:v>
                </c:pt>
                <c:pt idx="8702">
                  <c:v>43.51000000000381</c:v>
                </c:pt>
                <c:pt idx="8703">
                  <c:v>43.51500000000381</c:v>
                </c:pt>
                <c:pt idx="8704">
                  <c:v>43.52000000000381</c:v>
                </c:pt>
                <c:pt idx="8705">
                  <c:v>43.52500000000382</c:v>
                </c:pt>
                <c:pt idx="8706">
                  <c:v>43.53000000000382</c:v>
                </c:pt>
                <c:pt idx="8707">
                  <c:v>43.53500000000382</c:v>
                </c:pt>
                <c:pt idx="8708">
                  <c:v>43.54000000000382</c:v>
                </c:pt>
                <c:pt idx="8709">
                  <c:v>43.54500000000383</c:v>
                </c:pt>
                <c:pt idx="8710">
                  <c:v>43.55000000000383</c:v>
                </c:pt>
                <c:pt idx="8711">
                  <c:v>43.55500000000383</c:v>
                </c:pt>
                <c:pt idx="8712">
                  <c:v>43.56000000000383</c:v>
                </c:pt>
                <c:pt idx="8713">
                  <c:v>43.56500000000384</c:v>
                </c:pt>
                <c:pt idx="8714">
                  <c:v>43.57000000000384</c:v>
                </c:pt>
                <c:pt idx="8715">
                  <c:v>43.57500000000384</c:v>
                </c:pt>
                <c:pt idx="8716">
                  <c:v>43.58000000000384</c:v>
                </c:pt>
                <c:pt idx="8717">
                  <c:v>43.58500000000385</c:v>
                </c:pt>
                <c:pt idx="8718">
                  <c:v>43.59000000000385</c:v>
                </c:pt>
                <c:pt idx="8719">
                  <c:v>43.59500000000385</c:v>
                </c:pt>
                <c:pt idx="8720">
                  <c:v>43.60000000000385</c:v>
                </c:pt>
                <c:pt idx="8721">
                  <c:v>43.60500000000386</c:v>
                </c:pt>
                <c:pt idx="8722">
                  <c:v>43.61000000000386</c:v>
                </c:pt>
                <c:pt idx="8723">
                  <c:v>43.61500000000386</c:v>
                </c:pt>
                <c:pt idx="8724">
                  <c:v>43.62000000000386</c:v>
                </c:pt>
                <c:pt idx="8725">
                  <c:v>43.62500000000387</c:v>
                </c:pt>
                <c:pt idx="8726">
                  <c:v>43.63000000000387</c:v>
                </c:pt>
                <c:pt idx="8727">
                  <c:v>43.63500000000387</c:v>
                </c:pt>
                <c:pt idx="8728">
                  <c:v>43.64000000000387</c:v>
                </c:pt>
                <c:pt idx="8729">
                  <c:v>43.64500000000388</c:v>
                </c:pt>
                <c:pt idx="8730">
                  <c:v>43.65000000000388</c:v>
                </c:pt>
                <c:pt idx="8731">
                  <c:v>43.65500000000388</c:v>
                </c:pt>
                <c:pt idx="8732">
                  <c:v>43.66000000000388</c:v>
                </c:pt>
                <c:pt idx="8733">
                  <c:v>43.6650000000039</c:v>
                </c:pt>
                <c:pt idx="8734">
                  <c:v>43.6700000000039</c:v>
                </c:pt>
                <c:pt idx="8735">
                  <c:v>43.6750000000039</c:v>
                </c:pt>
                <c:pt idx="8736">
                  <c:v>43.6800000000039</c:v>
                </c:pt>
                <c:pt idx="8737">
                  <c:v>43.6850000000039</c:v>
                </c:pt>
                <c:pt idx="8738">
                  <c:v>43.6900000000039</c:v>
                </c:pt>
                <c:pt idx="8739">
                  <c:v>43.6950000000039</c:v>
                </c:pt>
                <c:pt idx="8740">
                  <c:v>43.70000000000391</c:v>
                </c:pt>
                <c:pt idx="8741">
                  <c:v>43.70500000000391</c:v>
                </c:pt>
                <c:pt idx="8742">
                  <c:v>43.71000000000391</c:v>
                </c:pt>
                <c:pt idx="8743">
                  <c:v>43.71500000000391</c:v>
                </c:pt>
                <c:pt idx="8744">
                  <c:v>43.72000000000392</c:v>
                </c:pt>
                <c:pt idx="8745">
                  <c:v>43.72500000000393</c:v>
                </c:pt>
                <c:pt idx="8746">
                  <c:v>43.73000000000392</c:v>
                </c:pt>
                <c:pt idx="8747">
                  <c:v>43.73500000000392</c:v>
                </c:pt>
                <c:pt idx="8748">
                  <c:v>43.74000000000393</c:v>
                </c:pt>
                <c:pt idx="8749">
                  <c:v>43.74500000000393</c:v>
                </c:pt>
                <c:pt idx="8750">
                  <c:v>43.75000000000393</c:v>
                </c:pt>
                <c:pt idx="8751">
                  <c:v>43.75500000000393</c:v>
                </c:pt>
                <c:pt idx="8752">
                  <c:v>43.76000000000394</c:v>
                </c:pt>
                <c:pt idx="8753">
                  <c:v>43.76500000000395</c:v>
                </c:pt>
                <c:pt idx="8754">
                  <c:v>43.77000000000394</c:v>
                </c:pt>
                <c:pt idx="8755">
                  <c:v>43.77500000000394</c:v>
                </c:pt>
                <c:pt idx="8756">
                  <c:v>43.78000000000395</c:v>
                </c:pt>
                <c:pt idx="8757">
                  <c:v>43.78500000000395</c:v>
                </c:pt>
                <c:pt idx="8758">
                  <c:v>43.79000000000395</c:v>
                </c:pt>
                <c:pt idx="8759">
                  <c:v>43.79500000000395</c:v>
                </c:pt>
                <c:pt idx="8760">
                  <c:v>43.80000000000395</c:v>
                </c:pt>
                <c:pt idx="8761">
                  <c:v>43.80500000000396</c:v>
                </c:pt>
                <c:pt idx="8762">
                  <c:v>43.81000000000395</c:v>
                </c:pt>
                <c:pt idx="8763">
                  <c:v>43.81500000000396</c:v>
                </c:pt>
                <c:pt idx="8764">
                  <c:v>43.82000000000397</c:v>
                </c:pt>
                <c:pt idx="8765">
                  <c:v>43.82500000000397</c:v>
                </c:pt>
                <c:pt idx="8766">
                  <c:v>43.83000000000397</c:v>
                </c:pt>
                <c:pt idx="8767">
                  <c:v>43.83500000000397</c:v>
                </c:pt>
                <c:pt idx="8768">
                  <c:v>43.84000000000398</c:v>
                </c:pt>
                <c:pt idx="8769">
                  <c:v>43.84500000000398</c:v>
                </c:pt>
                <c:pt idx="8770">
                  <c:v>43.85000000000397</c:v>
                </c:pt>
                <c:pt idx="8771">
                  <c:v>43.85500000000398</c:v>
                </c:pt>
                <c:pt idx="8772">
                  <c:v>43.860000000004</c:v>
                </c:pt>
                <c:pt idx="8773">
                  <c:v>43.865000000004</c:v>
                </c:pt>
                <c:pt idx="8774">
                  <c:v>43.870000000004</c:v>
                </c:pt>
                <c:pt idx="8775">
                  <c:v>43.875000000004</c:v>
                </c:pt>
                <c:pt idx="8776">
                  <c:v>43.880000000004</c:v>
                </c:pt>
                <c:pt idx="8777">
                  <c:v>43.885000000004</c:v>
                </c:pt>
                <c:pt idx="8778">
                  <c:v>43.890000000004</c:v>
                </c:pt>
                <c:pt idx="8779">
                  <c:v>43.895000000004</c:v>
                </c:pt>
                <c:pt idx="8780">
                  <c:v>43.90000000000401</c:v>
                </c:pt>
                <c:pt idx="8781">
                  <c:v>43.90500000000401</c:v>
                </c:pt>
                <c:pt idx="8782">
                  <c:v>43.910000000004</c:v>
                </c:pt>
                <c:pt idx="8783">
                  <c:v>43.91500000000401</c:v>
                </c:pt>
                <c:pt idx="8784">
                  <c:v>43.92000000000402</c:v>
                </c:pt>
                <c:pt idx="8785">
                  <c:v>43.92500000000402</c:v>
                </c:pt>
                <c:pt idx="8786">
                  <c:v>43.93000000000402</c:v>
                </c:pt>
                <c:pt idx="8787">
                  <c:v>43.93500000000403</c:v>
                </c:pt>
                <c:pt idx="8788">
                  <c:v>43.94000000000403</c:v>
                </c:pt>
                <c:pt idx="8789">
                  <c:v>43.94500000000403</c:v>
                </c:pt>
                <c:pt idx="8790">
                  <c:v>43.95000000000402</c:v>
                </c:pt>
                <c:pt idx="8791">
                  <c:v>43.95500000000403</c:v>
                </c:pt>
                <c:pt idx="8792">
                  <c:v>43.96000000000404</c:v>
                </c:pt>
                <c:pt idx="8793">
                  <c:v>43.96500000000404</c:v>
                </c:pt>
                <c:pt idx="8794">
                  <c:v>43.97000000000404</c:v>
                </c:pt>
                <c:pt idx="8795">
                  <c:v>43.97500000000405</c:v>
                </c:pt>
                <c:pt idx="8796">
                  <c:v>43.98000000000405</c:v>
                </c:pt>
                <c:pt idx="8797">
                  <c:v>43.98500000000405</c:v>
                </c:pt>
                <c:pt idx="8798">
                  <c:v>43.99000000000405</c:v>
                </c:pt>
                <c:pt idx="8799">
                  <c:v>43.99500000000406</c:v>
                </c:pt>
                <c:pt idx="8800">
                  <c:v>44.00000000000406</c:v>
                </c:pt>
                <c:pt idx="8801">
                  <c:v>44.00500000000406</c:v>
                </c:pt>
                <c:pt idx="8802">
                  <c:v>44.01000000000406</c:v>
                </c:pt>
                <c:pt idx="8803">
                  <c:v>44.01500000000406</c:v>
                </c:pt>
                <c:pt idx="8804">
                  <c:v>44.02000000000407</c:v>
                </c:pt>
                <c:pt idx="8805">
                  <c:v>44.02500000000407</c:v>
                </c:pt>
                <c:pt idx="8806">
                  <c:v>44.03000000000407</c:v>
                </c:pt>
                <c:pt idx="8807">
                  <c:v>44.03500000000408</c:v>
                </c:pt>
                <c:pt idx="8808">
                  <c:v>44.04000000000408</c:v>
                </c:pt>
                <c:pt idx="8809">
                  <c:v>44.04500000000408</c:v>
                </c:pt>
                <c:pt idx="8810">
                  <c:v>44.05000000000408</c:v>
                </c:pt>
                <c:pt idx="8811">
                  <c:v>44.0550000000041</c:v>
                </c:pt>
                <c:pt idx="8812">
                  <c:v>44.0600000000041</c:v>
                </c:pt>
                <c:pt idx="8813">
                  <c:v>44.0650000000041</c:v>
                </c:pt>
                <c:pt idx="8814">
                  <c:v>44.0700000000041</c:v>
                </c:pt>
                <c:pt idx="8815">
                  <c:v>44.0750000000041</c:v>
                </c:pt>
                <c:pt idx="8816">
                  <c:v>44.0800000000041</c:v>
                </c:pt>
                <c:pt idx="8817">
                  <c:v>44.0850000000041</c:v>
                </c:pt>
                <c:pt idx="8818">
                  <c:v>44.0900000000041</c:v>
                </c:pt>
                <c:pt idx="8819">
                  <c:v>44.09500000000411</c:v>
                </c:pt>
                <c:pt idx="8820">
                  <c:v>44.10000000000411</c:v>
                </c:pt>
                <c:pt idx="8821">
                  <c:v>44.10500000000411</c:v>
                </c:pt>
                <c:pt idx="8822">
                  <c:v>44.11000000000411</c:v>
                </c:pt>
                <c:pt idx="8823">
                  <c:v>44.11500000000412</c:v>
                </c:pt>
                <c:pt idx="8824">
                  <c:v>44.12000000000412</c:v>
                </c:pt>
                <c:pt idx="8825">
                  <c:v>44.12500000000412</c:v>
                </c:pt>
                <c:pt idx="8826">
                  <c:v>44.13000000000413</c:v>
                </c:pt>
                <c:pt idx="8827">
                  <c:v>44.13500000000413</c:v>
                </c:pt>
                <c:pt idx="8828">
                  <c:v>44.14000000000413</c:v>
                </c:pt>
                <c:pt idx="8829">
                  <c:v>44.14500000000413</c:v>
                </c:pt>
                <c:pt idx="8830">
                  <c:v>44.15000000000413</c:v>
                </c:pt>
                <c:pt idx="8831">
                  <c:v>44.15500000000414</c:v>
                </c:pt>
                <c:pt idx="8832">
                  <c:v>44.16000000000414</c:v>
                </c:pt>
                <c:pt idx="8833">
                  <c:v>44.16500000000414</c:v>
                </c:pt>
                <c:pt idx="8834">
                  <c:v>44.17000000000415</c:v>
                </c:pt>
                <c:pt idx="8835">
                  <c:v>44.17500000000415</c:v>
                </c:pt>
                <c:pt idx="8836">
                  <c:v>44.18000000000415</c:v>
                </c:pt>
                <c:pt idx="8837">
                  <c:v>44.18500000000415</c:v>
                </c:pt>
                <c:pt idx="8838">
                  <c:v>44.19000000000416</c:v>
                </c:pt>
                <c:pt idx="8839">
                  <c:v>44.19500000000416</c:v>
                </c:pt>
                <c:pt idx="8840">
                  <c:v>44.20000000000416</c:v>
                </c:pt>
                <c:pt idx="8841">
                  <c:v>44.20500000000416</c:v>
                </c:pt>
                <c:pt idx="8842">
                  <c:v>44.21000000000416</c:v>
                </c:pt>
                <c:pt idx="8843">
                  <c:v>44.21500000000417</c:v>
                </c:pt>
                <c:pt idx="8844">
                  <c:v>44.22000000000417</c:v>
                </c:pt>
                <c:pt idx="8845">
                  <c:v>44.22500000000417</c:v>
                </c:pt>
                <c:pt idx="8846">
                  <c:v>44.23000000000418</c:v>
                </c:pt>
                <c:pt idx="8847">
                  <c:v>44.23500000000418</c:v>
                </c:pt>
                <c:pt idx="8848">
                  <c:v>44.24000000000418</c:v>
                </c:pt>
                <c:pt idx="8849">
                  <c:v>44.24500000000418</c:v>
                </c:pt>
                <c:pt idx="8850">
                  <c:v>44.2500000000042</c:v>
                </c:pt>
                <c:pt idx="8851">
                  <c:v>44.2550000000042</c:v>
                </c:pt>
                <c:pt idx="8852">
                  <c:v>44.2600000000042</c:v>
                </c:pt>
                <c:pt idx="8853">
                  <c:v>44.2650000000042</c:v>
                </c:pt>
                <c:pt idx="8854">
                  <c:v>44.2700000000042</c:v>
                </c:pt>
                <c:pt idx="8855">
                  <c:v>44.2750000000042</c:v>
                </c:pt>
                <c:pt idx="8856">
                  <c:v>44.2800000000042</c:v>
                </c:pt>
                <c:pt idx="8857">
                  <c:v>44.2850000000042</c:v>
                </c:pt>
                <c:pt idx="8858">
                  <c:v>44.29000000000421</c:v>
                </c:pt>
                <c:pt idx="8859">
                  <c:v>44.29500000000421</c:v>
                </c:pt>
                <c:pt idx="8860">
                  <c:v>44.3000000000042</c:v>
                </c:pt>
                <c:pt idx="8861">
                  <c:v>44.30500000000421</c:v>
                </c:pt>
                <c:pt idx="8862">
                  <c:v>44.31000000000419</c:v>
                </c:pt>
                <c:pt idx="8863">
                  <c:v>44.3150000000042</c:v>
                </c:pt>
                <c:pt idx="8864">
                  <c:v>44.32000000000422</c:v>
                </c:pt>
                <c:pt idx="8865">
                  <c:v>44.32500000000422</c:v>
                </c:pt>
                <c:pt idx="8866">
                  <c:v>44.33000000000423</c:v>
                </c:pt>
                <c:pt idx="8867">
                  <c:v>44.33500000000423</c:v>
                </c:pt>
                <c:pt idx="8868">
                  <c:v>44.34000000000422</c:v>
                </c:pt>
                <c:pt idx="8869">
                  <c:v>44.34500000000423</c:v>
                </c:pt>
                <c:pt idx="8870">
                  <c:v>44.35000000000419</c:v>
                </c:pt>
                <c:pt idx="8871">
                  <c:v>44.35500000000422</c:v>
                </c:pt>
                <c:pt idx="8872">
                  <c:v>44.36000000000424</c:v>
                </c:pt>
                <c:pt idx="8873">
                  <c:v>44.36500000000425</c:v>
                </c:pt>
                <c:pt idx="8874">
                  <c:v>44.37000000000425</c:v>
                </c:pt>
                <c:pt idx="8875">
                  <c:v>44.37500000000425</c:v>
                </c:pt>
                <c:pt idx="8876">
                  <c:v>44.38000000000424</c:v>
                </c:pt>
                <c:pt idx="8877">
                  <c:v>44.38500000000425</c:v>
                </c:pt>
                <c:pt idx="8878">
                  <c:v>44.39000000000426</c:v>
                </c:pt>
                <c:pt idx="8879">
                  <c:v>44.39500000000426</c:v>
                </c:pt>
                <c:pt idx="8880">
                  <c:v>44.40000000000425</c:v>
                </c:pt>
                <c:pt idx="8881">
                  <c:v>44.40500000000426</c:v>
                </c:pt>
                <c:pt idx="8882">
                  <c:v>44.41000000000425</c:v>
                </c:pt>
                <c:pt idx="8883">
                  <c:v>44.41500000000427</c:v>
                </c:pt>
                <c:pt idx="8884">
                  <c:v>44.42000000000427</c:v>
                </c:pt>
                <c:pt idx="8885">
                  <c:v>44.42500000000428</c:v>
                </c:pt>
                <c:pt idx="8886">
                  <c:v>44.43000000000428</c:v>
                </c:pt>
                <c:pt idx="8887">
                  <c:v>44.43500000000428</c:v>
                </c:pt>
                <c:pt idx="8888">
                  <c:v>44.44000000000428</c:v>
                </c:pt>
                <c:pt idx="8889">
                  <c:v>44.44500000000428</c:v>
                </c:pt>
                <c:pt idx="8890">
                  <c:v>44.45000000000427</c:v>
                </c:pt>
                <c:pt idx="8891">
                  <c:v>44.45500000000429</c:v>
                </c:pt>
                <c:pt idx="8892">
                  <c:v>44.4600000000043</c:v>
                </c:pt>
                <c:pt idx="8893">
                  <c:v>44.4650000000043</c:v>
                </c:pt>
                <c:pt idx="8894">
                  <c:v>44.4700000000043</c:v>
                </c:pt>
                <c:pt idx="8895">
                  <c:v>44.4750000000043</c:v>
                </c:pt>
                <c:pt idx="8896">
                  <c:v>44.4800000000043</c:v>
                </c:pt>
                <c:pt idx="8897">
                  <c:v>44.48500000000431</c:v>
                </c:pt>
                <c:pt idx="8898">
                  <c:v>44.49000000000431</c:v>
                </c:pt>
                <c:pt idx="8899">
                  <c:v>44.49500000000431</c:v>
                </c:pt>
                <c:pt idx="8900">
                  <c:v>44.50000000000431</c:v>
                </c:pt>
                <c:pt idx="8901">
                  <c:v>44.50500000000432</c:v>
                </c:pt>
                <c:pt idx="8902">
                  <c:v>44.5100000000043</c:v>
                </c:pt>
                <c:pt idx="8903">
                  <c:v>44.51500000000432</c:v>
                </c:pt>
                <c:pt idx="8904">
                  <c:v>44.52000000000432</c:v>
                </c:pt>
                <c:pt idx="8905">
                  <c:v>44.52500000000433</c:v>
                </c:pt>
                <c:pt idx="8906">
                  <c:v>44.53000000000433</c:v>
                </c:pt>
                <c:pt idx="8907">
                  <c:v>44.53500000000433</c:v>
                </c:pt>
                <c:pt idx="8908">
                  <c:v>44.54000000000433</c:v>
                </c:pt>
                <c:pt idx="8909">
                  <c:v>44.54500000000434</c:v>
                </c:pt>
                <c:pt idx="8910">
                  <c:v>44.55000000000432</c:v>
                </c:pt>
                <c:pt idx="8911">
                  <c:v>44.55500000000434</c:v>
                </c:pt>
                <c:pt idx="8912">
                  <c:v>44.56000000000435</c:v>
                </c:pt>
                <c:pt idx="8913">
                  <c:v>44.56500000000435</c:v>
                </c:pt>
                <c:pt idx="8914">
                  <c:v>44.57000000000435</c:v>
                </c:pt>
                <c:pt idx="8915">
                  <c:v>44.57500000000435</c:v>
                </c:pt>
                <c:pt idx="8916">
                  <c:v>44.58000000000435</c:v>
                </c:pt>
                <c:pt idx="8917">
                  <c:v>44.58500000000436</c:v>
                </c:pt>
                <c:pt idx="8918">
                  <c:v>44.59000000000436</c:v>
                </c:pt>
                <c:pt idx="8919">
                  <c:v>44.59500000000436</c:v>
                </c:pt>
                <c:pt idx="8920">
                  <c:v>44.60000000000436</c:v>
                </c:pt>
                <c:pt idx="8921">
                  <c:v>44.60500000000437</c:v>
                </c:pt>
                <c:pt idx="8922">
                  <c:v>44.61000000000435</c:v>
                </c:pt>
                <c:pt idx="8923">
                  <c:v>44.61500000000437</c:v>
                </c:pt>
                <c:pt idx="8924">
                  <c:v>44.62000000000438</c:v>
                </c:pt>
                <c:pt idx="8925">
                  <c:v>44.62500000000438</c:v>
                </c:pt>
                <c:pt idx="8926">
                  <c:v>44.63000000000438</c:v>
                </c:pt>
                <c:pt idx="8927">
                  <c:v>44.63500000000438</c:v>
                </c:pt>
                <c:pt idx="8928">
                  <c:v>44.64000000000438</c:v>
                </c:pt>
                <c:pt idx="8929">
                  <c:v>44.6450000000044</c:v>
                </c:pt>
                <c:pt idx="8930">
                  <c:v>44.65000000000439</c:v>
                </c:pt>
                <c:pt idx="8931">
                  <c:v>44.6550000000044</c:v>
                </c:pt>
                <c:pt idx="8932">
                  <c:v>44.6600000000044</c:v>
                </c:pt>
                <c:pt idx="8933">
                  <c:v>44.6650000000044</c:v>
                </c:pt>
                <c:pt idx="8934">
                  <c:v>44.6700000000044</c:v>
                </c:pt>
                <c:pt idx="8935">
                  <c:v>44.6750000000044</c:v>
                </c:pt>
                <c:pt idx="8936">
                  <c:v>44.6800000000044</c:v>
                </c:pt>
                <c:pt idx="8937">
                  <c:v>44.68500000000441</c:v>
                </c:pt>
                <c:pt idx="8938">
                  <c:v>44.69000000000441</c:v>
                </c:pt>
                <c:pt idx="8939">
                  <c:v>44.69500000000441</c:v>
                </c:pt>
                <c:pt idx="8940">
                  <c:v>44.70000000000442</c:v>
                </c:pt>
                <c:pt idx="8941">
                  <c:v>44.70500000000442</c:v>
                </c:pt>
                <c:pt idx="8942">
                  <c:v>44.71000000000442</c:v>
                </c:pt>
                <c:pt idx="8943">
                  <c:v>44.71500000000442</c:v>
                </c:pt>
                <c:pt idx="8944">
                  <c:v>44.72000000000443</c:v>
                </c:pt>
                <c:pt idx="8945">
                  <c:v>44.72500000000443</c:v>
                </c:pt>
                <c:pt idx="8946">
                  <c:v>44.73000000000443</c:v>
                </c:pt>
                <c:pt idx="8947">
                  <c:v>44.73500000000443</c:v>
                </c:pt>
                <c:pt idx="8948">
                  <c:v>44.74000000000444</c:v>
                </c:pt>
                <c:pt idx="8949">
                  <c:v>44.74500000000444</c:v>
                </c:pt>
                <c:pt idx="8950">
                  <c:v>44.75000000000444</c:v>
                </c:pt>
                <c:pt idx="8951">
                  <c:v>44.75500000000444</c:v>
                </c:pt>
                <c:pt idx="8952">
                  <c:v>44.76000000000445</c:v>
                </c:pt>
                <c:pt idx="8953">
                  <c:v>44.76500000000445</c:v>
                </c:pt>
                <c:pt idx="8954">
                  <c:v>44.77000000000445</c:v>
                </c:pt>
                <c:pt idx="8955">
                  <c:v>44.77500000000446</c:v>
                </c:pt>
                <c:pt idx="8956">
                  <c:v>44.78000000000446</c:v>
                </c:pt>
                <c:pt idx="8957">
                  <c:v>44.78500000000446</c:v>
                </c:pt>
                <c:pt idx="8958">
                  <c:v>44.79000000000446</c:v>
                </c:pt>
                <c:pt idx="8959">
                  <c:v>44.79500000000447</c:v>
                </c:pt>
                <c:pt idx="8960">
                  <c:v>44.80000000000445</c:v>
                </c:pt>
                <c:pt idx="8961">
                  <c:v>44.80500000000445</c:v>
                </c:pt>
                <c:pt idx="8962">
                  <c:v>44.81000000000444</c:v>
                </c:pt>
                <c:pt idx="8963">
                  <c:v>44.81500000000447</c:v>
                </c:pt>
                <c:pt idx="8964">
                  <c:v>44.82000000000448</c:v>
                </c:pt>
                <c:pt idx="8965">
                  <c:v>44.82500000000448</c:v>
                </c:pt>
                <c:pt idx="8966">
                  <c:v>44.83000000000447</c:v>
                </c:pt>
                <c:pt idx="8967">
                  <c:v>44.83500000000448</c:v>
                </c:pt>
                <c:pt idx="8968">
                  <c:v>44.84000000000447</c:v>
                </c:pt>
                <c:pt idx="8969">
                  <c:v>44.84500000000448</c:v>
                </c:pt>
                <c:pt idx="8970">
                  <c:v>44.85000000000444</c:v>
                </c:pt>
                <c:pt idx="8971">
                  <c:v>44.85500000000449</c:v>
                </c:pt>
                <c:pt idx="8972">
                  <c:v>44.8600000000045</c:v>
                </c:pt>
                <c:pt idx="8973">
                  <c:v>44.8650000000045</c:v>
                </c:pt>
                <c:pt idx="8974">
                  <c:v>44.8700000000045</c:v>
                </c:pt>
                <c:pt idx="8975">
                  <c:v>44.8750000000045</c:v>
                </c:pt>
                <c:pt idx="8976">
                  <c:v>44.88000000000449</c:v>
                </c:pt>
                <c:pt idx="8977">
                  <c:v>44.8850000000045</c:v>
                </c:pt>
                <c:pt idx="8978">
                  <c:v>44.89000000000451</c:v>
                </c:pt>
                <c:pt idx="8979">
                  <c:v>44.89500000000452</c:v>
                </c:pt>
                <c:pt idx="8980">
                  <c:v>44.9000000000045</c:v>
                </c:pt>
                <c:pt idx="8981">
                  <c:v>44.90500000000452</c:v>
                </c:pt>
                <c:pt idx="8982">
                  <c:v>44.91000000000452</c:v>
                </c:pt>
                <c:pt idx="8983">
                  <c:v>44.91500000000453</c:v>
                </c:pt>
                <c:pt idx="8984">
                  <c:v>44.92000000000453</c:v>
                </c:pt>
                <c:pt idx="8985">
                  <c:v>44.92500000000453</c:v>
                </c:pt>
                <c:pt idx="8986">
                  <c:v>44.93000000000453</c:v>
                </c:pt>
                <c:pt idx="8987">
                  <c:v>44.93500000000454</c:v>
                </c:pt>
                <c:pt idx="8988">
                  <c:v>44.94000000000452</c:v>
                </c:pt>
                <c:pt idx="8989">
                  <c:v>44.94500000000454</c:v>
                </c:pt>
                <c:pt idx="8990">
                  <c:v>44.95000000000454</c:v>
                </c:pt>
                <c:pt idx="8991">
                  <c:v>44.95500000000455</c:v>
                </c:pt>
                <c:pt idx="8992">
                  <c:v>44.96000000000455</c:v>
                </c:pt>
                <c:pt idx="8993">
                  <c:v>44.96500000000455</c:v>
                </c:pt>
                <c:pt idx="8994">
                  <c:v>44.97000000000455</c:v>
                </c:pt>
                <c:pt idx="8995">
                  <c:v>44.97500000000456</c:v>
                </c:pt>
                <c:pt idx="8996">
                  <c:v>44.98000000000454</c:v>
                </c:pt>
                <c:pt idx="8997">
                  <c:v>44.98500000000455</c:v>
                </c:pt>
                <c:pt idx="8998">
                  <c:v>44.99000000000456</c:v>
                </c:pt>
                <c:pt idx="8999">
                  <c:v>44.99500000000457</c:v>
                </c:pt>
                <c:pt idx="9000">
                  <c:v>45.00000000000455</c:v>
                </c:pt>
                <c:pt idx="9001">
                  <c:v>45.00500000000457</c:v>
                </c:pt>
                <c:pt idx="9002">
                  <c:v>45.01000000000457</c:v>
                </c:pt>
                <c:pt idx="9003">
                  <c:v>45.01500000000458</c:v>
                </c:pt>
                <c:pt idx="9004">
                  <c:v>45.02000000000458</c:v>
                </c:pt>
                <c:pt idx="9005">
                  <c:v>45.02500000000458</c:v>
                </c:pt>
                <c:pt idx="9006">
                  <c:v>45.03000000000458</c:v>
                </c:pt>
                <c:pt idx="9007">
                  <c:v>45.0350000000046</c:v>
                </c:pt>
                <c:pt idx="9008">
                  <c:v>45.04000000000458</c:v>
                </c:pt>
                <c:pt idx="9009">
                  <c:v>45.0450000000046</c:v>
                </c:pt>
                <c:pt idx="9010">
                  <c:v>45.05000000000459</c:v>
                </c:pt>
                <c:pt idx="9011">
                  <c:v>45.0550000000046</c:v>
                </c:pt>
                <c:pt idx="9012">
                  <c:v>45.0600000000046</c:v>
                </c:pt>
                <c:pt idx="9013">
                  <c:v>45.0650000000046</c:v>
                </c:pt>
                <c:pt idx="9014">
                  <c:v>45.0700000000046</c:v>
                </c:pt>
                <c:pt idx="9015">
                  <c:v>45.07500000000461</c:v>
                </c:pt>
                <c:pt idx="9016">
                  <c:v>45.0800000000046</c:v>
                </c:pt>
                <c:pt idx="9017">
                  <c:v>45.08500000000461</c:v>
                </c:pt>
                <c:pt idx="9018">
                  <c:v>45.09000000000461</c:v>
                </c:pt>
                <c:pt idx="9019">
                  <c:v>45.09500000000462</c:v>
                </c:pt>
                <c:pt idx="9020">
                  <c:v>45.10000000000462</c:v>
                </c:pt>
                <c:pt idx="9021">
                  <c:v>45.10500000000462</c:v>
                </c:pt>
                <c:pt idx="9022">
                  <c:v>45.11000000000463</c:v>
                </c:pt>
                <c:pt idx="9023">
                  <c:v>45.11500000000463</c:v>
                </c:pt>
                <c:pt idx="9024">
                  <c:v>45.12000000000463</c:v>
                </c:pt>
                <c:pt idx="9025">
                  <c:v>45.12500000000463</c:v>
                </c:pt>
                <c:pt idx="9026">
                  <c:v>45.13000000000464</c:v>
                </c:pt>
                <c:pt idx="9027">
                  <c:v>45.13500000000464</c:v>
                </c:pt>
                <c:pt idx="9028">
                  <c:v>45.14000000000464</c:v>
                </c:pt>
                <c:pt idx="9029">
                  <c:v>45.14500000000464</c:v>
                </c:pt>
                <c:pt idx="9030">
                  <c:v>45.15000000000465</c:v>
                </c:pt>
                <c:pt idx="9031">
                  <c:v>45.15500000000465</c:v>
                </c:pt>
                <c:pt idx="9032">
                  <c:v>45.16000000000465</c:v>
                </c:pt>
                <c:pt idx="9033">
                  <c:v>45.16500000000465</c:v>
                </c:pt>
                <c:pt idx="9034">
                  <c:v>45.17000000000466</c:v>
                </c:pt>
                <c:pt idx="9035">
                  <c:v>45.17500000000466</c:v>
                </c:pt>
                <c:pt idx="9036">
                  <c:v>45.18000000000465</c:v>
                </c:pt>
                <c:pt idx="9037">
                  <c:v>45.18500000000466</c:v>
                </c:pt>
                <c:pt idx="9038">
                  <c:v>45.19000000000467</c:v>
                </c:pt>
                <c:pt idx="9039">
                  <c:v>45.19500000000467</c:v>
                </c:pt>
                <c:pt idx="9040">
                  <c:v>45.20000000000467</c:v>
                </c:pt>
                <c:pt idx="9041">
                  <c:v>45.20500000000468</c:v>
                </c:pt>
                <c:pt idx="9042">
                  <c:v>45.21000000000468</c:v>
                </c:pt>
                <c:pt idx="9043">
                  <c:v>45.21500000000468</c:v>
                </c:pt>
                <c:pt idx="9044">
                  <c:v>45.22000000000468</c:v>
                </c:pt>
                <c:pt idx="9045">
                  <c:v>45.2250000000047</c:v>
                </c:pt>
                <c:pt idx="9046">
                  <c:v>45.2300000000047</c:v>
                </c:pt>
                <c:pt idx="9047">
                  <c:v>45.2350000000047</c:v>
                </c:pt>
                <c:pt idx="9048">
                  <c:v>45.2400000000047</c:v>
                </c:pt>
                <c:pt idx="9049">
                  <c:v>45.2450000000047</c:v>
                </c:pt>
                <c:pt idx="9050">
                  <c:v>45.2500000000047</c:v>
                </c:pt>
                <c:pt idx="9051">
                  <c:v>45.2550000000047</c:v>
                </c:pt>
                <c:pt idx="9052">
                  <c:v>45.2600000000047</c:v>
                </c:pt>
                <c:pt idx="9053">
                  <c:v>45.26500000000471</c:v>
                </c:pt>
                <c:pt idx="9054">
                  <c:v>45.27000000000471</c:v>
                </c:pt>
                <c:pt idx="9055">
                  <c:v>45.27500000000471</c:v>
                </c:pt>
                <c:pt idx="9056">
                  <c:v>45.28000000000471</c:v>
                </c:pt>
                <c:pt idx="9057">
                  <c:v>45.28500000000472</c:v>
                </c:pt>
                <c:pt idx="9058">
                  <c:v>45.29000000000473</c:v>
                </c:pt>
                <c:pt idx="9059">
                  <c:v>45.29500000000476</c:v>
                </c:pt>
                <c:pt idx="9060">
                  <c:v>45.30000000000472</c:v>
                </c:pt>
                <c:pt idx="9061">
                  <c:v>45.30500000000473</c:v>
                </c:pt>
                <c:pt idx="9062">
                  <c:v>45.31000000000473</c:v>
                </c:pt>
                <c:pt idx="9063">
                  <c:v>45.31500000000473</c:v>
                </c:pt>
                <c:pt idx="9064">
                  <c:v>45.32000000000473</c:v>
                </c:pt>
                <c:pt idx="9065">
                  <c:v>45.32500000000474</c:v>
                </c:pt>
                <c:pt idx="9066">
                  <c:v>45.33000000000474</c:v>
                </c:pt>
                <c:pt idx="9067">
                  <c:v>45.33500000000474</c:v>
                </c:pt>
                <c:pt idx="9068">
                  <c:v>45.34000000000474</c:v>
                </c:pt>
                <c:pt idx="9069">
                  <c:v>45.34500000000475</c:v>
                </c:pt>
                <c:pt idx="9070">
                  <c:v>45.35000000000475</c:v>
                </c:pt>
                <c:pt idx="9071">
                  <c:v>45.35500000000475</c:v>
                </c:pt>
                <c:pt idx="9072">
                  <c:v>45.36000000000475</c:v>
                </c:pt>
                <c:pt idx="9073">
                  <c:v>45.36500000000476</c:v>
                </c:pt>
                <c:pt idx="9074">
                  <c:v>45.37000000000476</c:v>
                </c:pt>
                <c:pt idx="9075">
                  <c:v>45.37500000000476</c:v>
                </c:pt>
                <c:pt idx="9076">
                  <c:v>45.38000000000476</c:v>
                </c:pt>
                <c:pt idx="9077">
                  <c:v>45.38500000000477</c:v>
                </c:pt>
                <c:pt idx="9078">
                  <c:v>45.39000000000477</c:v>
                </c:pt>
                <c:pt idx="9079">
                  <c:v>45.39500000000477</c:v>
                </c:pt>
                <c:pt idx="9080">
                  <c:v>45.40000000000477</c:v>
                </c:pt>
                <c:pt idx="9081">
                  <c:v>45.40500000000478</c:v>
                </c:pt>
                <c:pt idx="9082">
                  <c:v>45.41000000000478</c:v>
                </c:pt>
                <c:pt idx="9083">
                  <c:v>45.41500000000478</c:v>
                </c:pt>
                <c:pt idx="9084">
                  <c:v>45.4200000000048</c:v>
                </c:pt>
                <c:pt idx="9085">
                  <c:v>45.4250000000048</c:v>
                </c:pt>
                <c:pt idx="9086">
                  <c:v>45.4300000000048</c:v>
                </c:pt>
                <c:pt idx="9087">
                  <c:v>45.4350000000048</c:v>
                </c:pt>
                <c:pt idx="9088">
                  <c:v>45.4400000000048</c:v>
                </c:pt>
                <c:pt idx="9089">
                  <c:v>45.4450000000048</c:v>
                </c:pt>
                <c:pt idx="9090">
                  <c:v>45.4500000000048</c:v>
                </c:pt>
                <c:pt idx="9091">
                  <c:v>45.4550000000048</c:v>
                </c:pt>
                <c:pt idx="9092">
                  <c:v>45.46000000000481</c:v>
                </c:pt>
                <c:pt idx="9093">
                  <c:v>45.46500000000481</c:v>
                </c:pt>
                <c:pt idx="9094">
                  <c:v>45.47000000000481</c:v>
                </c:pt>
                <c:pt idx="9095">
                  <c:v>45.47500000000481</c:v>
                </c:pt>
                <c:pt idx="9096">
                  <c:v>45.48000000000481</c:v>
                </c:pt>
                <c:pt idx="9097">
                  <c:v>45.48500000000482</c:v>
                </c:pt>
                <c:pt idx="9098">
                  <c:v>45.49000000000482</c:v>
                </c:pt>
                <c:pt idx="9099">
                  <c:v>45.49500000000482</c:v>
                </c:pt>
                <c:pt idx="9100">
                  <c:v>45.50000000000483</c:v>
                </c:pt>
                <c:pt idx="9101">
                  <c:v>45.50500000000483</c:v>
                </c:pt>
                <c:pt idx="9102">
                  <c:v>45.51000000000483</c:v>
                </c:pt>
                <c:pt idx="9103">
                  <c:v>45.51500000000483</c:v>
                </c:pt>
                <c:pt idx="9104">
                  <c:v>45.52000000000484</c:v>
                </c:pt>
                <c:pt idx="9105">
                  <c:v>45.52500000000485</c:v>
                </c:pt>
                <c:pt idx="9106">
                  <c:v>45.53000000000484</c:v>
                </c:pt>
                <c:pt idx="9107">
                  <c:v>45.53500000000484</c:v>
                </c:pt>
                <c:pt idx="9108">
                  <c:v>45.54000000000485</c:v>
                </c:pt>
                <c:pt idx="9109">
                  <c:v>45.54500000000485</c:v>
                </c:pt>
                <c:pt idx="9110">
                  <c:v>45.55000000000485</c:v>
                </c:pt>
                <c:pt idx="9111">
                  <c:v>45.55500000000485</c:v>
                </c:pt>
                <c:pt idx="9112">
                  <c:v>45.56000000000486</c:v>
                </c:pt>
                <c:pt idx="9113">
                  <c:v>45.56500000000486</c:v>
                </c:pt>
                <c:pt idx="9114">
                  <c:v>45.57000000000486</c:v>
                </c:pt>
                <c:pt idx="9115">
                  <c:v>45.57500000000486</c:v>
                </c:pt>
                <c:pt idx="9116">
                  <c:v>45.58000000000487</c:v>
                </c:pt>
                <c:pt idx="9117">
                  <c:v>45.58500000000487</c:v>
                </c:pt>
                <c:pt idx="9118">
                  <c:v>45.59000000000487</c:v>
                </c:pt>
                <c:pt idx="9119">
                  <c:v>45.59500000000488</c:v>
                </c:pt>
                <c:pt idx="9120">
                  <c:v>45.60000000000488</c:v>
                </c:pt>
                <c:pt idx="9121">
                  <c:v>45.60500000000488</c:v>
                </c:pt>
                <c:pt idx="9122">
                  <c:v>45.61000000000488</c:v>
                </c:pt>
                <c:pt idx="9123">
                  <c:v>45.61500000000488</c:v>
                </c:pt>
                <c:pt idx="9124">
                  <c:v>45.6200000000049</c:v>
                </c:pt>
                <c:pt idx="9125">
                  <c:v>45.6250000000049</c:v>
                </c:pt>
                <c:pt idx="9126">
                  <c:v>45.6300000000049</c:v>
                </c:pt>
                <c:pt idx="9127">
                  <c:v>45.6350000000049</c:v>
                </c:pt>
                <c:pt idx="9128">
                  <c:v>45.6400000000049</c:v>
                </c:pt>
                <c:pt idx="9129">
                  <c:v>45.6450000000049</c:v>
                </c:pt>
                <c:pt idx="9130">
                  <c:v>45.6500000000049</c:v>
                </c:pt>
                <c:pt idx="9131">
                  <c:v>45.65500000000491</c:v>
                </c:pt>
                <c:pt idx="9132">
                  <c:v>45.66000000000491</c:v>
                </c:pt>
                <c:pt idx="9133">
                  <c:v>45.66500000000491</c:v>
                </c:pt>
                <c:pt idx="9134">
                  <c:v>45.67000000000491</c:v>
                </c:pt>
                <c:pt idx="9135">
                  <c:v>45.67500000000492</c:v>
                </c:pt>
                <c:pt idx="9136">
                  <c:v>45.68000000000492</c:v>
                </c:pt>
                <c:pt idx="9137">
                  <c:v>45.68500000000492</c:v>
                </c:pt>
                <c:pt idx="9138">
                  <c:v>45.69000000000492</c:v>
                </c:pt>
                <c:pt idx="9139">
                  <c:v>45.69500000000493</c:v>
                </c:pt>
                <c:pt idx="9140">
                  <c:v>45.70000000000493</c:v>
                </c:pt>
                <c:pt idx="9141">
                  <c:v>45.70500000000493</c:v>
                </c:pt>
                <c:pt idx="9142">
                  <c:v>45.71000000000493</c:v>
                </c:pt>
                <c:pt idx="9143">
                  <c:v>45.71500000000494</c:v>
                </c:pt>
                <c:pt idx="9144">
                  <c:v>45.72000000000495</c:v>
                </c:pt>
                <c:pt idx="9145">
                  <c:v>45.72500000000496</c:v>
                </c:pt>
                <c:pt idx="9146">
                  <c:v>45.73000000000494</c:v>
                </c:pt>
                <c:pt idx="9147">
                  <c:v>45.73500000000495</c:v>
                </c:pt>
                <c:pt idx="9148">
                  <c:v>45.74000000000495</c:v>
                </c:pt>
                <c:pt idx="9149">
                  <c:v>45.74500000000495</c:v>
                </c:pt>
                <c:pt idx="9150">
                  <c:v>45.75000000000495</c:v>
                </c:pt>
                <c:pt idx="9151">
                  <c:v>45.75500000000496</c:v>
                </c:pt>
                <c:pt idx="9152">
                  <c:v>45.76000000000496</c:v>
                </c:pt>
                <c:pt idx="9153">
                  <c:v>45.76500000000496</c:v>
                </c:pt>
                <c:pt idx="9154">
                  <c:v>45.77000000000496</c:v>
                </c:pt>
                <c:pt idx="9155">
                  <c:v>45.77500000000497</c:v>
                </c:pt>
                <c:pt idx="9156">
                  <c:v>45.78000000000497</c:v>
                </c:pt>
                <c:pt idx="9157">
                  <c:v>45.78500000000497</c:v>
                </c:pt>
                <c:pt idx="9158">
                  <c:v>45.79000000000497</c:v>
                </c:pt>
                <c:pt idx="9159">
                  <c:v>45.79500000000498</c:v>
                </c:pt>
                <c:pt idx="9160">
                  <c:v>45.80000000000498</c:v>
                </c:pt>
                <c:pt idx="9161">
                  <c:v>45.80500000000498</c:v>
                </c:pt>
                <c:pt idx="9162">
                  <c:v>45.81000000000498</c:v>
                </c:pt>
                <c:pt idx="9163">
                  <c:v>45.815000000005</c:v>
                </c:pt>
                <c:pt idx="9164">
                  <c:v>45.820000000005</c:v>
                </c:pt>
                <c:pt idx="9165">
                  <c:v>45.825000000005</c:v>
                </c:pt>
                <c:pt idx="9166">
                  <c:v>45.830000000005</c:v>
                </c:pt>
                <c:pt idx="9167">
                  <c:v>45.835000000005</c:v>
                </c:pt>
                <c:pt idx="9168">
                  <c:v>45.840000000005</c:v>
                </c:pt>
                <c:pt idx="9169">
                  <c:v>45.845000000005</c:v>
                </c:pt>
                <c:pt idx="9170">
                  <c:v>45.850000000005</c:v>
                </c:pt>
                <c:pt idx="9171">
                  <c:v>45.85500000000501</c:v>
                </c:pt>
                <c:pt idx="9172">
                  <c:v>45.86000000000501</c:v>
                </c:pt>
                <c:pt idx="9173">
                  <c:v>45.86500000000501</c:v>
                </c:pt>
                <c:pt idx="9174">
                  <c:v>45.87000000000501</c:v>
                </c:pt>
                <c:pt idx="9175">
                  <c:v>45.87500000000502</c:v>
                </c:pt>
                <c:pt idx="9176">
                  <c:v>45.880000000005</c:v>
                </c:pt>
                <c:pt idx="9177">
                  <c:v>45.88500000000502</c:v>
                </c:pt>
                <c:pt idx="9178">
                  <c:v>45.89000000000503</c:v>
                </c:pt>
                <c:pt idx="9179">
                  <c:v>45.89500000000503</c:v>
                </c:pt>
                <c:pt idx="9180">
                  <c:v>45.90000000000503</c:v>
                </c:pt>
                <c:pt idx="9181">
                  <c:v>45.90500000000503</c:v>
                </c:pt>
                <c:pt idx="9182">
                  <c:v>45.91000000000503</c:v>
                </c:pt>
                <c:pt idx="9183">
                  <c:v>45.91500000000504</c:v>
                </c:pt>
                <c:pt idx="9184">
                  <c:v>45.92000000000504</c:v>
                </c:pt>
                <c:pt idx="9185">
                  <c:v>45.92500000000504</c:v>
                </c:pt>
                <c:pt idx="9186">
                  <c:v>45.93000000000505</c:v>
                </c:pt>
                <c:pt idx="9187">
                  <c:v>45.93500000000505</c:v>
                </c:pt>
                <c:pt idx="9188">
                  <c:v>45.94000000000505</c:v>
                </c:pt>
                <c:pt idx="9189">
                  <c:v>45.94500000000505</c:v>
                </c:pt>
                <c:pt idx="9190">
                  <c:v>45.95000000000505</c:v>
                </c:pt>
                <c:pt idx="9191">
                  <c:v>45.95500000000506</c:v>
                </c:pt>
                <c:pt idx="9192">
                  <c:v>45.96000000000506</c:v>
                </c:pt>
                <c:pt idx="9193">
                  <c:v>45.96500000000506</c:v>
                </c:pt>
                <c:pt idx="9194">
                  <c:v>45.97000000000507</c:v>
                </c:pt>
                <c:pt idx="9195">
                  <c:v>45.97500000000507</c:v>
                </c:pt>
                <c:pt idx="9196">
                  <c:v>45.98000000000507</c:v>
                </c:pt>
                <c:pt idx="9197">
                  <c:v>45.98500000000507</c:v>
                </c:pt>
                <c:pt idx="9198">
                  <c:v>45.99000000000508</c:v>
                </c:pt>
                <c:pt idx="9199">
                  <c:v>45.99500000000508</c:v>
                </c:pt>
                <c:pt idx="9200">
                  <c:v>46.00000000000508</c:v>
                </c:pt>
                <c:pt idx="9201">
                  <c:v>46.00500000000508</c:v>
                </c:pt>
                <c:pt idx="9202">
                  <c:v>46.0100000000051</c:v>
                </c:pt>
                <c:pt idx="9203">
                  <c:v>46.0150000000051</c:v>
                </c:pt>
                <c:pt idx="9204">
                  <c:v>46.0200000000051</c:v>
                </c:pt>
                <c:pt idx="9205">
                  <c:v>46.0250000000051</c:v>
                </c:pt>
                <c:pt idx="9206">
                  <c:v>46.0300000000051</c:v>
                </c:pt>
                <c:pt idx="9207">
                  <c:v>46.0350000000051</c:v>
                </c:pt>
                <c:pt idx="9208">
                  <c:v>46.0400000000051</c:v>
                </c:pt>
                <c:pt idx="9209">
                  <c:v>46.0450000000051</c:v>
                </c:pt>
                <c:pt idx="9210">
                  <c:v>46.05000000000511</c:v>
                </c:pt>
                <c:pt idx="9211">
                  <c:v>46.05500000000511</c:v>
                </c:pt>
                <c:pt idx="9212">
                  <c:v>46.06000000000511</c:v>
                </c:pt>
                <c:pt idx="9213">
                  <c:v>46.06500000000512</c:v>
                </c:pt>
                <c:pt idx="9214">
                  <c:v>46.07000000000512</c:v>
                </c:pt>
                <c:pt idx="9215">
                  <c:v>46.07500000000512</c:v>
                </c:pt>
                <c:pt idx="9216">
                  <c:v>46.08000000000512</c:v>
                </c:pt>
                <c:pt idx="9217">
                  <c:v>46.08500000000513</c:v>
                </c:pt>
                <c:pt idx="9218">
                  <c:v>46.09000000000513</c:v>
                </c:pt>
                <c:pt idx="9219">
                  <c:v>46.09500000000513</c:v>
                </c:pt>
                <c:pt idx="9220">
                  <c:v>46.10000000000513</c:v>
                </c:pt>
                <c:pt idx="9221">
                  <c:v>46.10500000000514</c:v>
                </c:pt>
                <c:pt idx="9222">
                  <c:v>46.11000000000514</c:v>
                </c:pt>
                <c:pt idx="9223">
                  <c:v>46.11500000000514</c:v>
                </c:pt>
                <c:pt idx="9224">
                  <c:v>46.12000000000514</c:v>
                </c:pt>
                <c:pt idx="9225">
                  <c:v>46.12500000000515</c:v>
                </c:pt>
                <c:pt idx="9226">
                  <c:v>46.13000000000515</c:v>
                </c:pt>
                <c:pt idx="9227">
                  <c:v>46.13500000000515</c:v>
                </c:pt>
                <c:pt idx="9228">
                  <c:v>46.14000000000515</c:v>
                </c:pt>
                <c:pt idx="9229">
                  <c:v>46.14500000000516</c:v>
                </c:pt>
                <c:pt idx="9230">
                  <c:v>46.15000000000516</c:v>
                </c:pt>
                <c:pt idx="9231">
                  <c:v>46.15500000000516</c:v>
                </c:pt>
                <c:pt idx="9232">
                  <c:v>46.16000000000516</c:v>
                </c:pt>
                <c:pt idx="9233">
                  <c:v>46.16500000000517</c:v>
                </c:pt>
                <c:pt idx="9234">
                  <c:v>46.17000000000517</c:v>
                </c:pt>
                <c:pt idx="9235">
                  <c:v>46.17500000000517</c:v>
                </c:pt>
                <c:pt idx="9236">
                  <c:v>46.18000000000517</c:v>
                </c:pt>
                <c:pt idx="9237">
                  <c:v>46.18500000000518</c:v>
                </c:pt>
                <c:pt idx="9238">
                  <c:v>46.19000000000518</c:v>
                </c:pt>
                <c:pt idx="9239">
                  <c:v>46.19500000000518</c:v>
                </c:pt>
                <c:pt idx="9240">
                  <c:v>46.20000000000518</c:v>
                </c:pt>
                <c:pt idx="9241">
                  <c:v>46.2050000000052</c:v>
                </c:pt>
                <c:pt idx="9242">
                  <c:v>46.2100000000052</c:v>
                </c:pt>
                <c:pt idx="9243">
                  <c:v>46.2150000000052</c:v>
                </c:pt>
                <c:pt idx="9244">
                  <c:v>46.2200000000052</c:v>
                </c:pt>
                <c:pt idx="9245">
                  <c:v>46.2250000000052</c:v>
                </c:pt>
                <c:pt idx="9246">
                  <c:v>46.2300000000052</c:v>
                </c:pt>
                <c:pt idx="9247">
                  <c:v>46.2350000000052</c:v>
                </c:pt>
                <c:pt idx="9248">
                  <c:v>46.2400000000052</c:v>
                </c:pt>
                <c:pt idx="9249">
                  <c:v>46.24500000000521</c:v>
                </c:pt>
                <c:pt idx="9250">
                  <c:v>46.25000000000521</c:v>
                </c:pt>
                <c:pt idx="9251">
                  <c:v>46.25500000000521</c:v>
                </c:pt>
                <c:pt idx="9252">
                  <c:v>46.26000000000521</c:v>
                </c:pt>
                <c:pt idx="9253">
                  <c:v>46.26500000000523</c:v>
                </c:pt>
                <c:pt idx="9254">
                  <c:v>46.27000000000522</c:v>
                </c:pt>
                <c:pt idx="9255">
                  <c:v>46.27500000000522</c:v>
                </c:pt>
                <c:pt idx="9256">
                  <c:v>46.28000000000523</c:v>
                </c:pt>
                <c:pt idx="9257">
                  <c:v>46.28500000000523</c:v>
                </c:pt>
                <c:pt idx="9258">
                  <c:v>46.29000000000523</c:v>
                </c:pt>
                <c:pt idx="9259">
                  <c:v>46.29500000000523</c:v>
                </c:pt>
                <c:pt idx="9260">
                  <c:v>46.30000000000523</c:v>
                </c:pt>
                <c:pt idx="9261">
                  <c:v>46.30500000000524</c:v>
                </c:pt>
                <c:pt idx="9262">
                  <c:v>46.31000000000522</c:v>
                </c:pt>
                <c:pt idx="9263">
                  <c:v>46.31500000000524</c:v>
                </c:pt>
                <c:pt idx="9264">
                  <c:v>46.32000000000525</c:v>
                </c:pt>
                <c:pt idx="9265">
                  <c:v>46.32500000000525</c:v>
                </c:pt>
                <c:pt idx="9266">
                  <c:v>46.33000000000525</c:v>
                </c:pt>
                <c:pt idx="9267">
                  <c:v>46.33500000000525</c:v>
                </c:pt>
                <c:pt idx="9268">
                  <c:v>46.34000000000525</c:v>
                </c:pt>
                <c:pt idx="9269">
                  <c:v>46.34500000000526</c:v>
                </c:pt>
                <c:pt idx="9270">
                  <c:v>46.35000000000525</c:v>
                </c:pt>
                <c:pt idx="9271">
                  <c:v>46.35500000000525</c:v>
                </c:pt>
                <c:pt idx="9272">
                  <c:v>46.36000000000526</c:v>
                </c:pt>
                <c:pt idx="9273">
                  <c:v>46.36500000000527</c:v>
                </c:pt>
                <c:pt idx="9274">
                  <c:v>46.37000000000527</c:v>
                </c:pt>
                <c:pt idx="9275">
                  <c:v>46.37500000000527</c:v>
                </c:pt>
                <c:pt idx="9276">
                  <c:v>46.38000000000527</c:v>
                </c:pt>
                <c:pt idx="9277">
                  <c:v>46.38500000000528</c:v>
                </c:pt>
                <c:pt idx="9278">
                  <c:v>46.39000000000528</c:v>
                </c:pt>
                <c:pt idx="9279">
                  <c:v>46.39500000000528</c:v>
                </c:pt>
                <c:pt idx="9280">
                  <c:v>46.40000000000528</c:v>
                </c:pt>
                <c:pt idx="9281">
                  <c:v>46.4050000000053</c:v>
                </c:pt>
                <c:pt idx="9282">
                  <c:v>46.4100000000053</c:v>
                </c:pt>
                <c:pt idx="9283">
                  <c:v>46.4150000000053</c:v>
                </c:pt>
                <c:pt idx="9284">
                  <c:v>46.4200000000053</c:v>
                </c:pt>
                <c:pt idx="9285">
                  <c:v>46.4250000000053</c:v>
                </c:pt>
                <c:pt idx="9286">
                  <c:v>46.4300000000053</c:v>
                </c:pt>
                <c:pt idx="9287">
                  <c:v>46.4350000000053</c:v>
                </c:pt>
                <c:pt idx="9288">
                  <c:v>46.44000000000531</c:v>
                </c:pt>
                <c:pt idx="9289">
                  <c:v>46.44500000000531</c:v>
                </c:pt>
                <c:pt idx="9290">
                  <c:v>46.4500000000053</c:v>
                </c:pt>
                <c:pt idx="9291">
                  <c:v>46.45500000000531</c:v>
                </c:pt>
                <c:pt idx="9292">
                  <c:v>46.46000000000532</c:v>
                </c:pt>
                <c:pt idx="9293">
                  <c:v>46.46500000000532</c:v>
                </c:pt>
                <c:pt idx="9294">
                  <c:v>46.47000000000532</c:v>
                </c:pt>
                <c:pt idx="9295">
                  <c:v>46.47500000000532</c:v>
                </c:pt>
                <c:pt idx="9296">
                  <c:v>46.48000000000533</c:v>
                </c:pt>
                <c:pt idx="9297">
                  <c:v>46.48500000000533</c:v>
                </c:pt>
                <c:pt idx="9298">
                  <c:v>46.49000000000533</c:v>
                </c:pt>
                <c:pt idx="9299">
                  <c:v>46.49500000000534</c:v>
                </c:pt>
                <c:pt idx="9300">
                  <c:v>46.50000000000534</c:v>
                </c:pt>
                <c:pt idx="9301">
                  <c:v>46.50500000000534</c:v>
                </c:pt>
                <c:pt idx="9302">
                  <c:v>46.51000000000534</c:v>
                </c:pt>
                <c:pt idx="9303">
                  <c:v>46.51500000000535</c:v>
                </c:pt>
                <c:pt idx="9304">
                  <c:v>46.52000000000535</c:v>
                </c:pt>
                <c:pt idx="9305">
                  <c:v>46.52500000000535</c:v>
                </c:pt>
                <c:pt idx="9306">
                  <c:v>46.53000000000535</c:v>
                </c:pt>
                <c:pt idx="9307">
                  <c:v>46.53500000000536</c:v>
                </c:pt>
                <c:pt idx="9308">
                  <c:v>46.54000000000536</c:v>
                </c:pt>
                <c:pt idx="9309">
                  <c:v>46.54500000000536</c:v>
                </c:pt>
                <c:pt idx="9310">
                  <c:v>46.55000000000535</c:v>
                </c:pt>
                <c:pt idx="9311">
                  <c:v>46.55500000000536</c:v>
                </c:pt>
                <c:pt idx="9312">
                  <c:v>46.56000000000537</c:v>
                </c:pt>
                <c:pt idx="9313">
                  <c:v>46.56500000000537</c:v>
                </c:pt>
                <c:pt idx="9314">
                  <c:v>46.57000000000537</c:v>
                </c:pt>
                <c:pt idx="9315">
                  <c:v>46.57500000000538</c:v>
                </c:pt>
                <c:pt idx="9316">
                  <c:v>46.58000000000538</c:v>
                </c:pt>
                <c:pt idx="9317">
                  <c:v>46.58500000000538</c:v>
                </c:pt>
                <c:pt idx="9318">
                  <c:v>46.59000000000538</c:v>
                </c:pt>
                <c:pt idx="9319">
                  <c:v>46.5950000000054</c:v>
                </c:pt>
                <c:pt idx="9320">
                  <c:v>46.6000000000054</c:v>
                </c:pt>
                <c:pt idx="9321">
                  <c:v>46.6050000000054</c:v>
                </c:pt>
                <c:pt idx="9322">
                  <c:v>46.6100000000054</c:v>
                </c:pt>
                <c:pt idx="9323">
                  <c:v>46.6150000000054</c:v>
                </c:pt>
                <c:pt idx="9324">
                  <c:v>46.6200000000054</c:v>
                </c:pt>
                <c:pt idx="9325">
                  <c:v>46.6250000000054</c:v>
                </c:pt>
                <c:pt idx="9326">
                  <c:v>46.6300000000054</c:v>
                </c:pt>
                <c:pt idx="9327">
                  <c:v>46.63500000000541</c:v>
                </c:pt>
                <c:pt idx="9328">
                  <c:v>46.64000000000541</c:v>
                </c:pt>
                <c:pt idx="9329">
                  <c:v>46.64500000000541</c:v>
                </c:pt>
                <c:pt idx="9330">
                  <c:v>46.65000000000541</c:v>
                </c:pt>
                <c:pt idx="9331">
                  <c:v>46.65500000000542</c:v>
                </c:pt>
                <c:pt idx="9332">
                  <c:v>46.66000000000542</c:v>
                </c:pt>
                <c:pt idx="9333">
                  <c:v>46.66500000000542</c:v>
                </c:pt>
                <c:pt idx="9334">
                  <c:v>46.67000000000542</c:v>
                </c:pt>
                <c:pt idx="9335">
                  <c:v>46.67500000000543</c:v>
                </c:pt>
                <c:pt idx="9336">
                  <c:v>46.68000000000543</c:v>
                </c:pt>
                <c:pt idx="9337">
                  <c:v>46.68500000000543</c:v>
                </c:pt>
                <c:pt idx="9338">
                  <c:v>46.69000000000543</c:v>
                </c:pt>
                <c:pt idx="9339">
                  <c:v>46.69500000000545</c:v>
                </c:pt>
                <c:pt idx="9340">
                  <c:v>46.70000000000544</c:v>
                </c:pt>
                <c:pt idx="9341">
                  <c:v>46.70500000000544</c:v>
                </c:pt>
                <c:pt idx="9342">
                  <c:v>46.71000000000545</c:v>
                </c:pt>
                <c:pt idx="9343">
                  <c:v>46.71500000000545</c:v>
                </c:pt>
                <c:pt idx="9344">
                  <c:v>46.72000000000545</c:v>
                </c:pt>
                <c:pt idx="9345">
                  <c:v>46.72500000000545</c:v>
                </c:pt>
                <c:pt idx="9346">
                  <c:v>46.73000000000546</c:v>
                </c:pt>
                <c:pt idx="9347">
                  <c:v>46.73500000000546</c:v>
                </c:pt>
                <c:pt idx="9348">
                  <c:v>46.74000000000546</c:v>
                </c:pt>
                <c:pt idx="9349">
                  <c:v>46.74500000000546</c:v>
                </c:pt>
                <c:pt idx="9350">
                  <c:v>46.75000000000546</c:v>
                </c:pt>
                <c:pt idx="9351">
                  <c:v>46.75500000000547</c:v>
                </c:pt>
                <c:pt idx="9352">
                  <c:v>46.76000000000547</c:v>
                </c:pt>
                <c:pt idx="9353">
                  <c:v>46.76500000000547</c:v>
                </c:pt>
                <c:pt idx="9354">
                  <c:v>46.77000000000548</c:v>
                </c:pt>
                <c:pt idx="9355">
                  <c:v>46.77500000000548</c:v>
                </c:pt>
                <c:pt idx="9356">
                  <c:v>46.78000000000548</c:v>
                </c:pt>
                <c:pt idx="9357">
                  <c:v>46.78500000000548</c:v>
                </c:pt>
                <c:pt idx="9358">
                  <c:v>46.7900000000055</c:v>
                </c:pt>
                <c:pt idx="9359">
                  <c:v>46.7950000000055</c:v>
                </c:pt>
                <c:pt idx="9360">
                  <c:v>46.80000000000549</c:v>
                </c:pt>
                <c:pt idx="9361">
                  <c:v>46.8050000000055</c:v>
                </c:pt>
                <c:pt idx="9362">
                  <c:v>46.81000000000549</c:v>
                </c:pt>
                <c:pt idx="9363">
                  <c:v>46.8150000000055</c:v>
                </c:pt>
                <c:pt idx="9364">
                  <c:v>46.8200000000055</c:v>
                </c:pt>
                <c:pt idx="9365">
                  <c:v>46.8250000000055</c:v>
                </c:pt>
                <c:pt idx="9366">
                  <c:v>46.8300000000055</c:v>
                </c:pt>
                <c:pt idx="9367">
                  <c:v>46.83500000000551</c:v>
                </c:pt>
                <c:pt idx="9368">
                  <c:v>46.8400000000055</c:v>
                </c:pt>
                <c:pt idx="9369">
                  <c:v>46.84500000000551</c:v>
                </c:pt>
                <c:pt idx="9370">
                  <c:v>46.85000000000549</c:v>
                </c:pt>
                <c:pt idx="9371">
                  <c:v>46.8550000000055</c:v>
                </c:pt>
                <c:pt idx="9372">
                  <c:v>46.86000000000552</c:v>
                </c:pt>
                <c:pt idx="9373">
                  <c:v>46.86500000000552</c:v>
                </c:pt>
                <c:pt idx="9374">
                  <c:v>46.87000000000553</c:v>
                </c:pt>
                <c:pt idx="9375">
                  <c:v>46.87500000000553</c:v>
                </c:pt>
                <c:pt idx="9376">
                  <c:v>46.88000000000552</c:v>
                </c:pt>
                <c:pt idx="9377">
                  <c:v>46.88500000000553</c:v>
                </c:pt>
                <c:pt idx="9378">
                  <c:v>46.89000000000554</c:v>
                </c:pt>
                <c:pt idx="9379">
                  <c:v>46.89500000000554</c:v>
                </c:pt>
                <c:pt idx="9380">
                  <c:v>46.90000000000554</c:v>
                </c:pt>
                <c:pt idx="9381">
                  <c:v>46.90500000000554</c:v>
                </c:pt>
                <c:pt idx="9382">
                  <c:v>46.91000000000555</c:v>
                </c:pt>
                <c:pt idx="9383">
                  <c:v>46.91500000000555</c:v>
                </c:pt>
                <c:pt idx="9384">
                  <c:v>46.92000000000555</c:v>
                </c:pt>
                <c:pt idx="9385">
                  <c:v>46.92500000000556</c:v>
                </c:pt>
                <c:pt idx="9386">
                  <c:v>46.93000000000556</c:v>
                </c:pt>
                <c:pt idx="9387">
                  <c:v>46.93500000000556</c:v>
                </c:pt>
                <c:pt idx="9388">
                  <c:v>46.94000000000555</c:v>
                </c:pt>
                <c:pt idx="9389">
                  <c:v>46.94500000000556</c:v>
                </c:pt>
                <c:pt idx="9390">
                  <c:v>46.95000000000555</c:v>
                </c:pt>
                <c:pt idx="9391">
                  <c:v>46.95500000000555</c:v>
                </c:pt>
                <c:pt idx="9392">
                  <c:v>46.96000000000557</c:v>
                </c:pt>
                <c:pt idx="9393">
                  <c:v>46.96500000000558</c:v>
                </c:pt>
                <c:pt idx="9394">
                  <c:v>46.97000000000558</c:v>
                </c:pt>
                <c:pt idx="9395">
                  <c:v>46.97500000000558</c:v>
                </c:pt>
                <c:pt idx="9396">
                  <c:v>46.98000000000557</c:v>
                </c:pt>
                <c:pt idx="9397">
                  <c:v>46.98500000000558</c:v>
                </c:pt>
                <c:pt idx="9398">
                  <c:v>46.9900000000056</c:v>
                </c:pt>
                <c:pt idx="9399">
                  <c:v>46.9950000000056</c:v>
                </c:pt>
                <c:pt idx="9400">
                  <c:v>47.0000000000056</c:v>
                </c:pt>
                <c:pt idx="9401">
                  <c:v>47.0050000000056</c:v>
                </c:pt>
                <c:pt idx="9402">
                  <c:v>47.0100000000056</c:v>
                </c:pt>
                <c:pt idx="9403">
                  <c:v>47.0150000000056</c:v>
                </c:pt>
                <c:pt idx="9404">
                  <c:v>47.0200000000056</c:v>
                </c:pt>
                <c:pt idx="9405">
                  <c:v>47.02500000000561</c:v>
                </c:pt>
                <c:pt idx="9406">
                  <c:v>47.03000000000561</c:v>
                </c:pt>
                <c:pt idx="9407">
                  <c:v>47.03500000000561</c:v>
                </c:pt>
                <c:pt idx="9408">
                  <c:v>47.04000000000561</c:v>
                </c:pt>
                <c:pt idx="9409">
                  <c:v>47.04500000000561</c:v>
                </c:pt>
                <c:pt idx="9410">
                  <c:v>47.0500000000056</c:v>
                </c:pt>
                <c:pt idx="9411">
                  <c:v>47.05500000000562</c:v>
                </c:pt>
                <c:pt idx="9412">
                  <c:v>47.06000000000562</c:v>
                </c:pt>
                <c:pt idx="9413">
                  <c:v>47.06500000000563</c:v>
                </c:pt>
                <c:pt idx="9414">
                  <c:v>47.07000000000563</c:v>
                </c:pt>
                <c:pt idx="9415">
                  <c:v>47.07500000000563</c:v>
                </c:pt>
                <c:pt idx="9416">
                  <c:v>47.08000000000563</c:v>
                </c:pt>
                <c:pt idx="9417">
                  <c:v>47.08500000000564</c:v>
                </c:pt>
                <c:pt idx="9418">
                  <c:v>47.09000000000564</c:v>
                </c:pt>
                <c:pt idx="9419">
                  <c:v>47.09500000000564</c:v>
                </c:pt>
                <c:pt idx="9420">
                  <c:v>47.10000000000564</c:v>
                </c:pt>
                <c:pt idx="9421">
                  <c:v>47.10500000000565</c:v>
                </c:pt>
                <c:pt idx="9422">
                  <c:v>47.11000000000565</c:v>
                </c:pt>
                <c:pt idx="9423">
                  <c:v>47.11500000000565</c:v>
                </c:pt>
                <c:pt idx="9424">
                  <c:v>47.12000000000565</c:v>
                </c:pt>
                <c:pt idx="9425">
                  <c:v>47.12500000000566</c:v>
                </c:pt>
                <c:pt idx="9426">
                  <c:v>47.13000000000566</c:v>
                </c:pt>
                <c:pt idx="9427">
                  <c:v>47.13500000000566</c:v>
                </c:pt>
                <c:pt idx="9428">
                  <c:v>47.14000000000566</c:v>
                </c:pt>
                <c:pt idx="9429">
                  <c:v>47.14500000000567</c:v>
                </c:pt>
                <c:pt idx="9430">
                  <c:v>47.15000000000565</c:v>
                </c:pt>
                <c:pt idx="9431">
                  <c:v>47.15500000000567</c:v>
                </c:pt>
                <c:pt idx="9432">
                  <c:v>47.16000000000568</c:v>
                </c:pt>
                <c:pt idx="9433">
                  <c:v>47.16500000000568</c:v>
                </c:pt>
                <c:pt idx="9434">
                  <c:v>47.17000000000568</c:v>
                </c:pt>
                <c:pt idx="9435">
                  <c:v>47.17500000000568</c:v>
                </c:pt>
                <c:pt idx="9436">
                  <c:v>47.18000000000568</c:v>
                </c:pt>
                <c:pt idx="9437">
                  <c:v>47.1850000000057</c:v>
                </c:pt>
                <c:pt idx="9438">
                  <c:v>47.1900000000057</c:v>
                </c:pt>
                <c:pt idx="9439">
                  <c:v>47.1950000000057</c:v>
                </c:pt>
                <c:pt idx="9440">
                  <c:v>47.2000000000057</c:v>
                </c:pt>
                <c:pt idx="9441">
                  <c:v>47.2050000000057</c:v>
                </c:pt>
                <c:pt idx="9442">
                  <c:v>47.2100000000057</c:v>
                </c:pt>
                <c:pt idx="9443">
                  <c:v>47.2150000000057</c:v>
                </c:pt>
                <c:pt idx="9444">
                  <c:v>47.22000000000571</c:v>
                </c:pt>
                <c:pt idx="9445">
                  <c:v>47.2250000000058</c:v>
                </c:pt>
                <c:pt idx="9446">
                  <c:v>47.23000000000571</c:v>
                </c:pt>
                <c:pt idx="9447">
                  <c:v>47.23500000000571</c:v>
                </c:pt>
                <c:pt idx="9448">
                  <c:v>47.24000000000572</c:v>
                </c:pt>
                <c:pt idx="9449">
                  <c:v>47.24500000000573</c:v>
                </c:pt>
                <c:pt idx="9450">
                  <c:v>47.25000000000572</c:v>
                </c:pt>
                <c:pt idx="9451">
                  <c:v>47.25500000000572</c:v>
                </c:pt>
                <c:pt idx="9452">
                  <c:v>47.26000000000573</c:v>
                </c:pt>
                <c:pt idx="9453">
                  <c:v>47.2650000000058</c:v>
                </c:pt>
                <c:pt idx="9454">
                  <c:v>47.27000000000573</c:v>
                </c:pt>
                <c:pt idx="9455">
                  <c:v>47.27500000000573</c:v>
                </c:pt>
                <c:pt idx="9456">
                  <c:v>47.28000000000574</c:v>
                </c:pt>
                <c:pt idx="9457">
                  <c:v>47.28500000000575</c:v>
                </c:pt>
                <c:pt idx="9458">
                  <c:v>47.29000000000576</c:v>
                </c:pt>
                <c:pt idx="9459">
                  <c:v>47.2950000000058</c:v>
                </c:pt>
                <c:pt idx="9460">
                  <c:v>47.30000000000575</c:v>
                </c:pt>
                <c:pt idx="9461">
                  <c:v>47.30500000000575</c:v>
                </c:pt>
                <c:pt idx="9462">
                  <c:v>47.31000000000575</c:v>
                </c:pt>
                <c:pt idx="9463">
                  <c:v>47.31500000000575</c:v>
                </c:pt>
                <c:pt idx="9464">
                  <c:v>47.32000000000576</c:v>
                </c:pt>
                <c:pt idx="9465">
                  <c:v>47.32500000000576</c:v>
                </c:pt>
                <c:pt idx="9466">
                  <c:v>47.33000000000576</c:v>
                </c:pt>
                <c:pt idx="9467">
                  <c:v>47.33500000000576</c:v>
                </c:pt>
                <c:pt idx="9468">
                  <c:v>47.34000000000577</c:v>
                </c:pt>
                <c:pt idx="9469">
                  <c:v>47.34500000000577</c:v>
                </c:pt>
                <c:pt idx="9470">
                  <c:v>47.35000000000577</c:v>
                </c:pt>
                <c:pt idx="9471">
                  <c:v>47.35500000000578</c:v>
                </c:pt>
                <c:pt idx="9472">
                  <c:v>47.36000000000578</c:v>
                </c:pt>
                <c:pt idx="9473">
                  <c:v>47.36500000000578</c:v>
                </c:pt>
                <c:pt idx="9474">
                  <c:v>47.37000000000578</c:v>
                </c:pt>
                <c:pt idx="9475">
                  <c:v>47.3750000000058</c:v>
                </c:pt>
                <c:pt idx="9476">
                  <c:v>47.3800000000058</c:v>
                </c:pt>
                <c:pt idx="9477">
                  <c:v>47.3850000000058</c:v>
                </c:pt>
                <c:pt idx="9478">
                  <c:v>47.3900000000058</c:v>
                </c:pt>
                <c:pt idx="9479">
                  <c:v>47.3950000000058</c:v>
                </c:pt>
                <c:pt idx="9480">
                  <c:v>47.4000000000058</c:v>
                </c:pt>
                <c:pt idx="9481">
                  <c:v>47.4050000000058</c:v>
                </c:pt>
                <c:pt idx="9482">
                  <c:v>47.4100000000058</c:v>
                </c:pt>
                <c:pt idx="9483">
                  <c:v>47.41500000000581</c:v>
                </c:pt>
                <c:pt idx="9484">
                  <c:v>47.42000000000581</c:v>
                </c:pt>
                <c:pt idx="9485">
                  <c:v>47.42500000000581</c:v>
                </c:pt>
                <c:pt idx="9486">
                  <c:v>47.43000000000581</c:v>
                </c:pt>
                <c:pt idx="9487">
                  <c:v>47.43500000000582</c:v>
                </c:pt>
                <c:pt idx="9488">
                  <c:v>47.44000000000582</c:v>
                </c:pt>
                <c:pt idx="9489">
                  <c:v>47.44500000000582</c:v>
                </c:pt>
                <c:pt idx="9490">
                  <c:v>47.45000000000582</c:v>
                </c:pt>
                <c:pt idx="9491">
                  <c:v>47.45500000000583</c:v>
                </c:pt>
                <c:pt idx="9492">
                  <c:v>47.46000000000583</c:v>
                </c:pt>
                <c:pt idx="9493">
                  <c:v>47.46500000000583</c:v>
                </c:pt>
                <c:pt idx="9494">
                  <c:v>47.47000000000583</c:v>
                </c:pt>
                <c:pt idx="9495">
                  <c:v>47.47500000000584</c:v>
                </c:pt>
                <c:pt idx="9496">
                  <c:v>47.48000000000584</c:v>
                </c:pt>
                <c:pt idx="9497">
                  <c:v>47.48500000000584</c:v>
                </c:pt>
                <c:pt idx="9498">
                  <c:v>47.49000000000584</c:v>
                </c:pt>
                <c:pt idx="9499">
                  <c:v>47.49500000000585</c:v>
                </c:pt>
                <c:pt idx="9500">
                  <c:v>47.50000000000585</c:v>
                </c:pt>
                <c:pt idx="9501">
                  <c:v>47.50500000000585</c:v>
                </c:pt>
                <c:pt idx="9502">
                  <c:v>47.51000000000585</c:v>
                </c:pt>
                <c:pt idx="9503">
                  <c:v>47.51500000000586</c:v>
                </c:pt>
                <c:pt idx="9504">
                  <c:v>47.52000000000586</c:v>
                </c:pt>
                <c:pt idx="9505">
                  <c:v>47.52500000000586</c:v>
                </c:pt>
                <c:pt idx="9506">
                  <c:v>47.53000000000586</c:v>
                </c:pt>
                <c:pt idx="9507">
                  <c:v>47.53500000000587</c:v>
                </c:pt>
                <c:pt idx="9508">
                  <c:v>47.54000000000587</c:v>
                </c:pt>
                <c:pt idx="9509">
                  <c:v>47.54500000000587</c:v>
                </c:pt>
                <c:pt idx="9510">
                  <c:v>47.55000000000587</c:v>
                </c:pt>
                <c:pt idx="9511">
                  <c:v>47.55500000000588</c:v>
                </c:pt>
                <c:pt idx="9512">
                  <c:v>47.56000000000588</c:v>
                </c:pt>
                <c:pt idx="9513">
                  <c:v>47.56500000000588</c:v>
                </c:pt>
                <c:pt idx="9514">
                  <c:v>47.5700000000059</c:v>
                </c:pt>
                <c:pt idx="9515">
                  <c:v>47.5750000000059</c:v>
                </c:pt>
                <c:pt idx="9516">
                  <c:v>47.5800000000059</c:v>
                </c:pt>
                <c:pt idx="9517">
                  <c:v>47.5850000000059</c:v>
                </c:pt>
                <c:pt idx="9518">
                  <c:v>47.5900000000059</c:v>
                </c:pt>
                <c:pt idx="9519">
                  <c:v>47.5950000000059</c:v>
                </c:pt>
                <c:pt idx="9520">
                  <c:v>47.6000000000059</c:v>
                </c:pt>
                <c:pt idx="9521">
                  <c:v>47.6050000000059</c:v>
                </c:pt>
                <c:pt idx="9522">
                  <c:v>47.61000000000591</c:v>
                </c:pt>
                <c:pt idx="9523">
                  <c:v>47.61500000000591</c:v>
                </c:pt>
                <c:pt idx="9524">
                  <c:v>47.62000000000591</c:v>
                </c:pt>
                <c:pt idx="9525">
                  <c:v>47.62500000000591</c:v>
                </c:pt>
                <c:pt idx="9526">
                  <c:v>47.63000000000592</c:v>
                </c:pt>
                <c:pt idx="9527">
                  <c:v>47.63500000000593</c:v>
                </c:pt>
                <c:pt idx="9528">
                  <c:v>47.64000000000592</c:v>
                </c:pt>
                <c:pt idx="9529">
                  <c:v>47.64500000000592</c:v>
                </c:pt>
                <c:pt idx="9530">
                  <c:v>47.65000000000593</c:v>
                </c:pt>
                <c:pt idx="9531">
                  <c:v>47.65500000000593</c:v>
                </c:pt>
                <c:pt idx="9532">
                  <c:v>47.66000000000593</c:v>
                </c:pt>
                <c:pt idx="9533">
                  <c:v>47.66500000000593</c:v>
                </c:pt>
                <c:pt idx="9534">
                  <c:v>47.67000000000594</c:v>
                </c:pt>
                <c:pt idx="9535">
                  <c:v>47.67500000000595</c:v>
                </c:pt>
                <c:pt idx="9536">
                  <c:v>47.68000000000594</c:v>
                </c:pt>
                <c:pt idx="9537">
                  <c:v>47.68500000000594</c:v>
                </c:pt>
                <c:pt idx="9538">
                  <c:v>47.69000000000595</c:v>
                </c:pt>
                <c:pt idx="9539">
                  <c:v>47.69500000000596</c:v>
                </c:pt>
                <c:pt idx="9540">
                  <c:v>47.70000000000595</c:v>
                </c:pt>
                <c:pt idx="9541">
                  <c:v>47.70500000000595</c:v>
                </c:pt>
                <c:pt idx="9542">
                  <c:v>47.71000000000596</c:v>
                </c:pt>
                <c:pt idx="9543">
                  <c:v>47.71500000000596</c:v>
                </c:pt>
                <c:pt idx="9544">
                  <c:v>47.72000000000596</c:v>
                </c:pt>
                <c:pt idx="9545">
                  <c:v>47.72500000000596</c:v>
                </c:pt>
                <c:pt idx="9546">
                  <c:v>47.73000000000597</c:v>
                </c:pt>
                <c:pt idx="9547">
                  <c:v>47.73500000000598</c:v>
                </c:pt>
                <c:pt idx="9548">
                  <c:v>47.74000000000597</c:v>
                </c:pt>
                <c:pt idx="9549">
                  <c:v>47.74500000000598</c:v>
                </c:pt>
                <c:pt idx="9550">
                  <c:v>47.75000000000598</c:v>
                </c:pt>
                <c:pt idx="9551">
                  <c:v>47.75500000000598</c:v>
                </c:pt>
                <c:pt idx="9552">
                  <c:v>47.76000000000598</c:v>
                </c:pt>
                <c:pt idx="9553">
                  <c:v>47.765000000006</c:v>
                </c:pt>
                <c:pt idx="9554">
                  <c:v>47.770000000006</c:v>
                </c:pt>
                <c:pt idx="9555">
                  <c:v>47.775000000006</c:v>
                </c:pt>
                <c:pt idx="9556">
                  <c:v>47.780000000006</c:v>
                </c:pt>
                <c:pt idx="9557">
                  <c:v>47.78500000000601</c:v>
                </c:pt>
                <c:pt idx="9558">
                  <c:v>47.79000000000601</c:v>
                </c:pt>
                <c:pt idx="9559">
                  <c:v>47.79500000000601</c:v>
                </c:pt>
                <c:pt idx="9560">
                  <c:v>47.800000000006</c:v>
                </c:pt>
                <c:pt idx="9561">
                  <c:v>47.805000000006</c:v>
                </c:pt>
                <c:pt idx="9562">
                  <c:v>47.810000000006</c:v>
                </c:pt>
                <c:pt idx="9563">
                  <c:v>47.815000000006</c:v>
                </c:pt>
                <c:pt idx="9564">
                  <c:v>47.820000000006</c:v>
                </c:pt>
                <c:pt idx="9565">
                  <c:v>47.82500000000601</c:v>
                </c:pt>
                <c:pt idx="9566">
                  <c:v>47.830000000006</c:v>
                </c:pt>
                <c:pt idx="9567">
                  <c:v>47.835000000006</c:v>
                </c:pt>
                <c:pt idx="9568">
                  <c:v>47.840000000006</c:v>
                </c:pt>
                <c:pt idx="9569">
                  <c:v>47.84500000000602</c:v>
                </c:pt>
                <c:pt idx="9570">
                  <c:v>47.850000000006</c:v>
                </c:pt>
                <c:pt idx="9571">
                  <c:v>47.85500000000602</c:v>
                </c:pt>
                <c:pt idx="9572">
                  <c:v>47.86000000000602</c:v>
                </c:pt>
                <c:pt idx="9573">
                  <c:v>47.86500000000603</c:v>
                </c:pt>
                <c:pt idx="9574">
                  <c:v>47.87000000000602</c:v>
                </c:pt>
                <c:pt idx="9575">
                  <c:v>47.87500000000604</c:v>
                </c:pt>
                <c:pt idx="9576">
                  <c:v>47.88000000000604</c:v>
                </c:pt>
                <c:pt idx="9577">
                  <c:v>47.88500000000604</c:v>
                </c:pt>
                <c:pt idx="9578">
                  <c:v>47.89000000000605</c:v>
                </c:pt>
                <c:pt idx="9579">
                  <c:v>47.89500000000605</c:v>
                </c:pt>
                <c:pt idx="9580">
                  <c:v>47.90000000000605</c:v>
                </c:pt>
                <c:pt idx="9581">
                  <c:v>47.90500000000605</c:v>
                </c:pt>
                <c:pt idx="9582">
                  <c:v>47.91000000000604</c:v>
                </c:pt>
                <c:pt idx="9583">
                  <c:v>47.91500000000605</c:v>
                </c:pt>
                <c:pt idx="9584">
                  <c:v>47.92000000000606</c:v>
                </c:pt>
                <c:pt idx="9585">
                  <c:v>47.92500000000607</c:v>
                </c:pt>
                <c:pt idx="9586">
                  <c:v>47.93000000000605</c:v>
                </c:pt>
                <c:pt idx="9587">
                  <c:v>47.93500000000607</c:v>
                </c:pt>
                <c:pt idx="9588">
                  <c:v>47.94000000000607</c:v>
                </c:pt>
                <c:pt idx="9589">
                  <c:v>47.94500000000608</c:v>
                </c:pt>
                <c:pt idx="9590">
                  <c:v>47.95000000000604</c:v>
                </c:pt>
                <c:pt idx="9591">
                  <c:v>47.95500000000607</c:v>
                </c:pt>
                <c:pt idx="9592">
                  <c:v>47.96000000000608</c:v>
                </c:pt>
                <c:pt idx="9593">
                  <c:v>47.9650000000061</c:v>
                </c:pt>
                <c:pt idx="9594">
                  <c:v>47.97000000000607</c:v>
                </c:pt>
                <c:pt idx="9595">
                  <c:v>47.9750000000061</c:v>
                </c:pt>
                <c:pt idx="9596">
                  <c:v>47.98000000000609</c:v>
                </c:pt>
                <c:pt idx="9597">
                  <c:v>47.9850000000061</c:v>
                </c:pt>
                <c:pt idx="9598">
                  <c:v>47.9900000000061</c:v>
                </c:pt>
                <c:pt idx="9599">
                  <c:v>47.9950000000061</c:v>
                </c:pt>
                <c:pt idx="9600">
                  <c:v>48.0000000000061</c:v>
                </c:pt>
                <c:pt idx="9601">
                  <c:v>48.00500000000611</c:v>
                </c:pt>
                <c:pt idx="9602">
                  <c:v>48.01000000000609</c:v>
                </c:pt>
                <c:pt idx="9603">
                  <c:v>48.0150000000061</c:v>
                </c:pt>
                <c:pt idx="9604">
                  <c:v>48.02000000000611</c:v>
                </c:pt>
                <c:pt idx="9605">
                  <c:v>48.02500000000612</c:v>
                </c:pt>
                <c:pt idx="9606">
                  <c:v>48.0300000000061</c:v>
                </c:pt>
                <c:pt idx="9607">
                  <c:v>48.03500000000612</c:v>
                </c:pt>
                <c:pt idx="9608">
                  <c:v>48.04000000000612</c:v>
                </c:pt>
                <c:pt idx="9609">
                  <c:v>48.04500000000613</c:v>
                </c:pt>
                <c:pt idx="9610">
                  <c:v>48.05000000000609</c:v>
                </c:pt>
                <c:pt idx="9611">
                  <c:v>48.05500000000612</c:v>
                </c:pt>
                <c:pt idx="9612">
                  <c:v>48.06000000000613</c:v>
                </c:pt>
                <c:pt idx="9613">
                  <c:v>48.06500000000614</c:v>
                </c:pt>
                <c:pt idx="9614">
                  <c:v>48.07000000000613</c:v>
                </c:pt>
                <c:pt idx="9615">
                  <c:v>48.07500000000614</c:v>
                </c:pt>
                <c:pt idx="9616">
                  <c:v>48.08000000000614</c:v>
                </c:pt>
                <c:pt idx="9617">
                  <c:v>48.08500000000615</c:v>
                </c:pt>
                <c:pt idx="9618">
                  <c:v>48.09000000000615</c:v>
                </c:pt>
                <c:pt idx="9619">
                  <c:v>48.09500000000615</c:v>
                </c:pt>
                <c:pt idx="9620">
                  <c:v>48.10000000000615</c:v>
                </c:pt>
                <c:pt idx="9621">
                  <c:v>48.10500000000616</c:v>
                </c:pt>
                <c:pt idx="9622">
                  <c:v>48.11000000000615</c:v>
                </c:pt>
                <c:pt idx="9623">
                  <c:v>48.11500000000616</c:v>
                </c:pt>
                <c:pt idx="9624">
                  <c:v>48.12000000000616</c:v>
                </c:pt>
                <c:pt idx="9625">
                  <c:v>48.12500000000617</c:v>
                </c:pt>
                <c:pt idx="9626">
                  <c:v>48.13000000000617</c:v>
                </c:pt>
                <c:pt idx="9627">
                  <c:v>48.13500000000617</c:v>
                </c:pt>
                <c:pt idx="9628">
                  <c:v>48.14000000000618</c:v>
                </c:pt>
                <c:pt idx="9629">
                  <c:v>48.14500000000618</c:v>
                </c:pt>
                <c:pt idx="9630">
                  <c:v>48.15000000000617</c:v>
                </c:pt>
                <c:pt idx="9631">
                  <c:v>48.15500000000618</c:v>
                </c:pt>
                <c:pt idx="9632">
                  <c:v>48.1600000000062</c:v>
                </c:pt>
                <c:pt idx="9633">
                  <c:v>48.1650000000062</c:v>
                </c:pt>
                <c:pt idx="9634">
                  <c:v>48.1700000000062</c:v>
                </c:pt>
                <c:pt idx="9635">
                  <c:v>48.1750000000062</c:v>
                </c:pt>
                <c:pt idx="9636">
                  <c:v>48.1800000000062</c:v>
                </c:pt>
                <c:pt idx="9637">
                  <c:v>48.1850000000062</c:v>
                </c:pt>
                <c:pt idx="9638">
                  <c:v>48.1900000000062</c:v>
                </c:pt>
                <c:pt idx="9639">
                  <c:v>48.1950000000062</c:v>
                </c:pt>
                <c:pt idx="9640">
                  <c:v>48.20000000000621</c:v>
                </c:pt>
                <c:pt idx="9641">
                  <c:v>48.20500000000621</c:v>
                </c:pt>
                <c:pt idx="9642">
                  <c:v>48.2100000000062</c:v>
                </c:pt>
                <c:pt idx="9643">
                  <c:v>48.21500000000621</c:v>
                </c:pt>
                <c:pt idx="9644">
                  <c:v>48.22000000000622</c:v>
                </c:pt>
                <c:pt idx="9645">
                  <c:v>48.22500000000622</c:v>
                </c:pt>
                <c:pt idx="9646">
                  <c:v>48.23000000000622</c:v>
                </c:pt>
                <c:pt idx="9647">
                  <c:v>48.23500000000623</c:v>
                </c:pt>
                <c:pt idx="9648">
                  <c:v>48.24000000000623</c:v>
                </c:pt>
                <c:pt idx="9649">
                  <c:v>48.24500000000623</c:v>
                </c:pt>
                <c:pt idx="9650">
                  <c:v>48.25000000000622</c:v>
                </c:pt>
                <c:pt idx="9651">
                  <c:v>48.25500000000623</c:v>
                </c:pt>
                <c:pt idx="9652">
                  <c:v>48.26000000000624</c:v>
                </c:pt>
                <c:pt idx="9653">
                  <c:v>48.26500000000624</c:v>
                </c:pt>
                <c:pt idx="9654">
                  <c:v>48.27000000000624</c:v>
                </c:pt>
                <c:pt idx="9655">
                  <c:v>48.27500000000625</c:v>
                </c:pt>
                <c:pt idx="9656">
                  <c:v>48.28000000000625</c:v>
                </c:pt>
                <c:pt idx="9657">
                  <c:v>48.28500000000625</c:v>
                </c:pt>
                <c:pt idx="9658">
                  <c:v>48.29000000000625</c:v>
                </c:pt>
                <c:pt idx="9659">
                  <c:v>48.29500000000626</c:v>
                </c:pt>
                <c:pt idx="9660">
                  <c:v>48.30000000000624</c:v>
                </c:pt>
                <c:pt idx="9661">
                  <c:v>48.30500000000625</c:v>
                </c:pt>
                <c:pt idx="9662">
                  <c:v>48.31000000000616</c:v>
                </c:pt>
                <c:pt idx="9663">
                  <c:v>48.31500000000624</c:v>
                </c:pt>
                <c:pt idx="9664">
                  <c:v>48.32000000000625</c:v>
                </c:pt>
                <c:pt idx="9665">
                  <c:v>48.32500000000627</c:v>
                </c:pt>
                <c:pt idx="9666">
                  <c:v>48.33000000000627</c:v>
                </c:pt>
                <c:pt idx="9667">
                  <c:v>48.33500000000627</c:v>
                </c:pt>
                <c:pt idx="9668">
                  <c:v>48.34000000000619</c:v>
                </c:pt>
                <c:pt idx="9669">
                  <c:v>48.34500000000627</c:v>
                </c:pt>
                <c:pt idx="9670">
                  <c:v>48.35000000000618</c:v>
                </c:pt>
                <c:pt idx="9671">
                  <c:v>48.35500000000624</c:v>
                </c:pt>
                <c:pt idx="9672">
                  <c:v>48.36000000000627</c:v>
                </c:pt>
                <c:pt idx="9673">
                  <c:v>48.3650000000063</c:v>
                </c:pt>
                <c:pt idx="9674">
                  <c:v>48.37000000000629</c:v>
                </c:pt>
                <c:pt idx="9675">
                  <c:v>48.3750000000063</c:v>
                </c:pt>
                <c:pt idx="9676">
                  <c:v>48.3800000000062</c:v>
                </c:pt>
                <c:pt idx="9677">
                  <c:v>48.38500000000629</c:v>
                </c:pt>
                <c:pt idx="9678">
                  <c:v>48.3900000000063</c:v>
                </c:pt>
                <c:pt idx="9679">
                  <c:v>48.39500000000631</c:v>
                </c:pt>
                <c:pt idx="9680">
                  <c:v>48.40000000000629</c:v>
                </c:pt>
                <c:pt idx="9681">
                  <c:v>48.4050000000063</c:v>
                </c:pt>
                <c:pt idx="9682">
                  <c:v>48.41000000000624</c:v>
                </c:pt>
                <c:pt idx="9683">
                  <c:v>48.41500000000629</c:v>
                </c:pt>
                <c:pt idx="9684">
                  <c:v>48.4200000000063</c:v>
                </c:pt>
                <c:pt idx="9685">
                  <c:v>48.42500000000632</c:v>
                </c:pt>
                <c:pt idx="9686">
                  <c:v>48.43000000000632</c:v>
                </c:pt>
                <c:pt idx="9687">
                  <c:v>48.43500000000633</c:v>
                </c:pt>
                <c:pt idx="9688">
                  <c:v>48.44000000000629</c:v>
                </c:pt>
                <c:pt idx="9689">
                  <c:v>48.44500000000632</c:v>
                </c:pt>
                <c:pt idx="9690">
                  <c:v>48.45000000000624</c:v>
                </c:pt>
                <c:pt idx="9691">
                  <c:v>48.45500000000629</c:v>
                </c:pt>
                <c:pt idx="9692">
                  <c:v>48.46000000000632</c:v>
                </c:pt>
                <c:pt idx="9693">
                  <c:v>48.46500000000634</c:v>
                </c:pt>
                <c:pt idx="9694">
                  <c:v>48.47000000000634</c:v>
                </c:pt>
                <c:pt idx="9695">
                  <c:v>48.47500000000635</c:v>
                </c:pt>
                <c:pt idx="9696">
                  <c:v>48.48000000000629</c:v>
                </c:pt>
                <c:pt idx="9697">
                  <c:v>48.48500000000634</c:v>
                </c:pt>
                <c:pt idx="9698">
                  <c:v>48.49000000000635</c:v>
                </c:pt>
                <c:pt idx="9699">
                  <c:v>48.49500000000636</c:v>
                </c:pt>
                <c:pt idx="9700">
                  <c:v>48.50000000000635</c:v>
                </c:pt>
                <c:pt idx="9701">
                  <c:v>48.50500000000635</c:v>
                </c:pt>
                <c:pt idx="9702">
                  <c:v>48.51000000000634</c:v>
                </c:pt>
                <c:pt idx="9703">
                  <c:v>48.51500000000635</c:v>
                </c:pt>
                <c:pt idx="9704">
                  <c:v>48.52000000000637</c:v>
                </c:pt>
                <c:pt idx="9705">
                  <c:v>48.52500000000637</c:v>
                </c:pt>
                <c:pt idx="9706">
                  <c:v>48.53000000000637</c:v>
                </c:pt>
                <c:pt idx="9707">
                  <c:v>48.53500000000638</c:v>
                </c:pt>
                <c:pt idx="9708">
                  <c:v>48.54000000000637</c:v>
                </c:pt>
                <c:pt idx="9709">
                  <c:v>48.54500000000638</c:v>
                </c:pt>
                <c:pt idx="9710">
                  <c:v>48.55000000000634</c:v>
                </c:pt>
                <c:pt idx="9711">
                  <c:v>48.55500000000637</c:v>
                </c:pt>
                <c:pt idx="9712">
                  <c:v>48.5600000000064</c:v>
                </c:pt>
                <c:pt idx="9713">
                  <c:v>48.5650000000064</c:v>
                </c:pt>
                <c:pt idx="9714">
                  <c:v>48.5700000000064</c:v>
                </c:pt>
                <c:pt idx="9715">
                  <c:v>48.5750000000064</c:v>
                </c:pt>
                <c:pt idx="9716">
                  <c:v>48.58000000000639</c:v>
                </c:pt>
                <c:pt idx="9717">
                  <c:v>48.5850000000064</c:v>
                </c:pt>
                <c:pt idx="9718">
                  <c:v>48.59000000000641</c:v>
                </c:pt>
                <c:pt idx="9719">
                  <c:v>48.59500000000641</c:v>
                </c:pt>
                <c:pt idx="9720">
                  <c:v>48.6000000000064</c:v>
                </c:pt>
                <c:pt idx="9721">
                  <c:v>48.60500000000641</c:v>
                </c:pt>
                <c:pt idx="9722">
                  <c:v>48.61000000000639</c:v>
                </c:pt>
                <c:pt idx="9723">
                  <c:v>48.6150000000064</c:v>
                </c:pt>
                <c:pt idx="9724">
                  <c:v>48.62000000000642</c:v>
                </c:pt>
                <c:pt idx="9725">
                  <c:v>48.62500000000642</c:v>
                </c:pt>
                <c:pt idx="9726">
                  <c:v>48.63000000000643</c:v>
                </c:pt>
                <c:pt idx="9727">
                  <c:v>48.63500000000643</c:v>
                </c:pt>
                <c:pt idx="9728">
                  <c:v>48.64000000000642</c:v>
                </c:pt>
                <c:pt idx="9729">
                  <c:v>48.64500000000643</c:v>
                </c:pt>
                <c:pt idx="9730">
                  <c:v>48.65000000000639</c:v>
                </c:pt>
                <c:pt idx="9731">
                  <c:v>48.65500000000642</c:v>
                </c:pt>
                <c:pt idx="9732">
                  <c:v>48.66000000000644</c:v>
                </c:pt>
                <c:pt idx="9733">
                  <c:v>48.66500000000645</c:v>
                </c:pt>
                <c:pt idx="9734">
                  <c:v>48.67000000000645</c:v>
                </c:pt>
                <c:pt idx="9735">
                  <c:v>48.67500000000645</c:v>
                </c:pt>
                <c:pt idx="9736">
                  <c:v>48.68000000000644</c:v>
                </c:pt>
                <c:pt idx="9737">
                  <c:v>48.68500000000645</c:v>
                </c:pt>
                <c:pt idx="9738">
                  <c:v>48.69000000000646</c:v>
                </c:pt>
                <c:pt idx="9739">
                  <c:v>48.69500000000646</c:v>
                </c:pt>
                <c:pt idx="9740">
                  <c:v>48.70000000000645</c:v>
                </c:pt>
                <c:pt idx="9741">
                  <c:v>48.70500000000646</c:v>
                </c:pt>
                <c:pt idx="9742">
                  <c:v>48.71000000000645</c:v>
                </c:pt>
                <c:pt idx="9743">
                  <c:v>48.71500000000646</c:v>
                </c:pt>
                <c:pt idx="9744">
                  <c:v>48.72000000000647</c:v>
                </c:pt>
                <c:pt idx="9745">
                  <c:v>48.72500000000648</c:v>
                </c:pt>
                <c:pt idx="9746">
                  <c:v>48.73000000000648</c:v>
                </c:pt>
                <c:pt idx="9747">
                  <c:v>48.73500000000648</c:v>
                </c:pt>
                <c:pt idx="9748">
                  <c:v>48.74000000000647</c:v>
                </c:pt>
                <c:pt idx="9749">
                  <c:v>48.74500000000648</c:v>
                </c:pt>
                <c:pt idx="9750">
                  <c:v>48.75000000000647</c:v>
                </c:pt>
                <c:pt idx="9751">
                  <c:v>48.75500000000649</c:v>
                </c:pt>
                <c:pt idx="9752">
                  <c:v>48.7600000000065</c:v>
                </c:pt>
                <c:pt idx="9753">
                  <c:v>48.7650000000065</c:v>
                </c:pt>
                <c:pt idx="9754">
                  <c:v>48.7700000000065</c:v>
                </c:pt>
                <c:pt idx="9755">
                  <c:v>48.7750000000065</c:v>
                </c:pt>
                <c:pt idx="9756">
                  <c:v>48.7800000000065</c:v>
                </c:pt>
                <c:pt idx="9757">
                  <c:v>48.78500000000651</c:v>
                </c:pt>
                <c:pt idx="9758">
                  <c:v>48.79000000000651</c:v>
                </c:pt>
                <c:pt idx="9759">
                  <c:v>48.79500000000651</c:v>
                </c:pt>
                <c:pt idx="9760">
                  <c:v>48.80000000000641</c:v>
                </c:pt>
                <c:pt idx="9761">
                  <c:v>48.80500000000649</c:v>
                </c:pt>
                <c:pt idx="9762">
                  <c:v>48.81000000000641</c:v>
                </c:pt>
                <c:pt idx="9763">
                  <c:v>48.81500000000644</c:v>
                </c:pt>
                <c:pt idx="9764">
                  <c:v>48.82000000000652</c:v>
                </c:pt>
                <c:pt idx="9765">
                  <c:v>48.82500000000653</c:v>
                </c:pt>
                <c:pt idx="9766">
                  <c:v>48.83000000000649</c:v>
                </c:pt>
                <c:pt idx="9767">
                  <c:v>48.83500000000652</c:v>
                </c:pt>
                <c:pt idx="9768">
                  <c:v>48.84000000000643</c:v>
                </c:pt>
                <c:pt idx="9769">
                  <c:v>48.84500000000649</c:v>
                </c:pt>
                <c:pt idx="9770">
                  <c:v>48.85000000000643</c:v>
                </c:pt>
                <c:pt idx="9771">
                  <c:v>48.85500000000644</c:v>
                </c:pt>
                <c:pt idx="9772">
                  <c:v>48.86000000000654</c:v>
                </c:pt>
                <c:pt idx="9773">
                  <c:v>48.86500000000655</c:v>
                </c:pt>
                <c:pt idx="9774">
                  <c:v>48.87000000000645</c:v>
                </c:pt>
                <c:pt idx="9775">
                  <c:v>48.87500000000654</c:v>
                </c:pt>
                <c:pt idx="9776">
                  <c:v>48.88000000000646</c:v>
                </c:pt>
                <c:pt idx="9777">
                  <c:v>48.88500000000649</c:v>
                </c:pt>
                <c:pt idx="9778">
                  <c:v>48.89000000000654</c:v>
                </c:pt>
                <c:pt idx="9779">
                  <c:v>48.89500000000655</c:v>
                </c:pt>
                <c:pt idx="9780">
                  <c:v>48.90000000000654</c:v>
                </c:pt>
                <c:pt idx="9781">
                  <c:v>48.90500000000655</c:v>
                </c:pt>
                <c:pt idx="9782">
                  <c:v>48.91000000000646</c:v>
                </c:pt>
                <c:pt idx="9783">
                  <c:v>48.91500000000654</c:v>
                </c:pt>
                <c:pt idx="9784">
                  <c:v>48.92000000000657</c:v>
                </c:pt>
                <c:pt idx="9785">
                  <c:v>48.92500000000658</c:v>
                </c:pt>
                <c:pt idx="9786">
                  <c:v>48.93000000000657</c:v>
                </c:pt>
                <c:pt idx="9787">
                  <c:v>48.93500000000657</c:v>
                </c:pt>
                <c:pt idx="9788">
                  <c:v>48.94000000000649</c:v>
                </c:pt>
                <c:pt idx="9789">
                  <c:v>48.94500000000657</c:v>
                </c:pt>
                <c:pt idx="9790">
                  <c:v>48.95000000000649</c:v>
                </c:pt>
                <c:pt idx="9791">
                  <c:v>48.95500000000654</c:v>
                </c:pt>
                <c:pt idx="9792">
                  <c:v>48.96000000000659</c:v>
                </c:pt>
                <c:pt idx="9793">
                  <c:v>48.9650000000066</c:v>
                </c:pt>
                <c:pt idx="9794">
                  <c:v>48.97000000000659</c:v>
                </c:pt>
                <c:pt idx="9795">
                  <c:v>48.9750000000066</c:v>
                </c:pt>
                <c:pt idx="9796">
                  <c:v>48.98000000000651</c:v>
                </c:pt>
                <c:pt idx="9797">
                  <c:v>48.98500000000659</c:v>
                </c:pt>
                <c:pt idx="9798">
                  <c:v>48.9900000000066</c:v>
                </c:pt>
                <c:pt idx="9799">
                  <c:v>48.99500000000661</c:v>
                </c:pt>
                <c:pt idx="9800">
                  <c:v>49.00000000000659</c:v>
                </c:pt>
                <c:pt idx="9801">
                  <c:v>49.0050000000066</c:v>
                </c:pt>
                <c:pt idx="9802">
                  <c:v>49.01000000000654</c:v>
                </c:pt>
                <c:pt idx="9803">
                  <c:v>49.01500000000662</c:v>
                </c:pt>
                <c:pt idx="9804">
                  <c:v>49.02000000000663</c:v>
                </c:pt>
                <c:pt idx="9805">
                  <c:v>49.02500000000663</c:v>
                </c:pt>
                <c:pt idx="9806">
                  <c:v>49.03000000000662</c:v>
                </c:pt>
                <c:pt idx="9807">
                  <c:v>49.03500000000663</c:v>
                </c:pt>
                <c:pt idx="9808">
                  <c:v>49.04000000000659</c:v>
                </c:pt>
                <c:pt idx="9809">
                  <c:v>49.04500000000662</c:v>
                </c:pt>
                <c:pt idx="9810">
                  <c:v>49.05000000000654</c:v>
                </c:pt>
                <c:pt idx="9811">
                  <c:v>49.05500000000664</c:v>
                </c:pt>
                <c:pt idx="9812">
                  <c:v>49.06000000000665</c:v>
                </c:pt>
                <c:pt idx="9813">
                  <c:v>49.06500000000665</c:v>
                </c:pt>
                <c:pt idx="9814">
                  <c:v>49.07000000000664</c:v>
                </c:pt>
                <c:pt idx="9815">
                  <c:v>49.07500000000665</c:v>
                </c:pt>
                <c:pt idx="9816">
                  <c:v>49.08000000000659</c:v>
                </c:pt>
                <c:pt idx="9817">
                  <c:v>49.08500000000664</c:v>
                </c:pt>
                <c:pt idx="9818">
                  <c:v>49.09000000000665</c:v>
                </c:pt>
                <c:pt idx="9819">
                  <c:v>49.09500000000666</c:v>
                </c:pt>
                <c:pt idx="9820">
                  <c:v>49.10000000000664</c:v>
                </c:pt>
                <c:pt idx="9821">
                  <c:v>49.10500000000665</c:v>
                </c:pt>
                <c:pt idx="9822">
                  <c:v>49.11000000000664</c:v>
                </c:pt>
                <c:pt idx="9823">
                  <c:v>49.11500000000667</c:v>
                </c:pt>
                <c:pt idx="9824">
                  <c:v>49.12000000000668</c:v>
                </c:pt>
                <c:pt idx="9825">
                  <c:v>49.12500000000668</c:v>
                </c:pt>
                <c:pt idx="9826">
                  <c:v>49.13000000000667</c:v>
                </c:pt>
                <c:pt idx="9827">
                  <c:v>49.13500000000668</c:v>
                </c:pt>
                <c:pt idx="9828">
                  <c:v>49.14000000000667</c:v>
                </c:pt>
                <c:pt idx="9829">
                  <c:v>49.14500000000668</c:v>
                </c:pt>
                <c:pt idx="9830">
                  <c:v>49.15000000000664</c:v>
                </c:pt>
                <c:pt idx="9831">
                  <c:v>49.15500000000669</c:v>
                </c:pt>
                <c:pt idx="9832">
                  <c:v>49.1600000000067</c:v>
                </c:pt>
                <c:pt idx="9833">
                  <c:v>49.1650000000067</c:v>
                </c:pt>
                <c:pt idx="9834">
                  <c:v>49.1700000000067</c:v>
                </c:pt>
                <c:pt idx="9835">
                  <c:v>49.17500000000671</c:v>
                </c:pt>
                <c:pt idx="9836">
                  <c:v>49.18000000000671</c:v>
                </c:pt>
                <c:pt idx="9837">
                  <c:v>49.18500000000671</c:v>
                </c:pt>
                <c:pt idx="9838">
                  <c:v>49.19000000000671</c:v>
                </c:pt>
                <c:pt idx="9839">
                  <c:v>49.19500000000672</c:v>
                </c:pt>
                <c:pt idx="9840">
                  <c:v>49.20000000000672</c:v>
                </c:pt>
                <c:pt idx="9841">
                  <c:v>49.20500000000672</c:v>
                </c:pt>
                <c:pt idx="9842">
                  <c:v>49.21000000000672</c:v>
                </c:pt>
                <c:pt idx="9843">
                  <c:v>49.21500000000673</c:v>
                </c:pt>
                <c:pt idx="9844">
                  <c:v>49.22000000000673</c:v>
                </c:pt>
                <c:pt idx="9845">
                  <c:v>49.22500000000673</c:v>
                </c:pt>
                <c:pt idx="9846">
                  <c:v>49.23000000000673</c:v>
                </c:pt>
                <c:pt idx="9847">
                  <c:v>49.23500000000674</c:v>
                </c:pt>
                <c:pt idx="9848">
                  <c:v>49.24000000000674</c:v>
                </c:pt>
                <c:pt idx="9849">
                  <c:v>49.24500000000674</c:v>
                </c:pt>
                <c:pt idx="9850">
                  <c:v>49.25000000000674</c:v>
                </c:pt>
                <c:pt idx="9851">
                  <c:v>49.25500000000675</c:v>
                </c:pt>
                <c:pt idx="9852">
                  <c:v>49.26000000000675</c:v>
                </c:pt>
                <c:pt idx="9853">
                  <c:v>49.26500000000675</c:v>
                </c:pt>
                <c:pt idx="9854">
                  <c:v>49.27000000000675</c:v>
                </c:pt>
                <c:pt idx="9855">
                  <c:v>49.27500000000676</c:v>
                </c:pt>
                <c:pt idx="9856">
                  <c:v>49.28000000000676</c:v>
                </c:pt>
                <c:pt idx="9857">
                  <c:v>49.28500000000676</c:v>
                </c:pt>
                <c:pt idx="9858">
                  <c:v>49.29000000000677</c:v>
                </c:pt>
                <c:pt idx="9859">
                  <c:v>49.29500000000678</c:v>
                </c:pt>
                <c:pt idx="9860">
                  <c:v>49.30000000000675</c:v>
                </c:pt>
                <c:pt idx="9861">
                  <c:v>49.30500000000677</c:v>
                </c:pt>
                <c:pt idx="9862">
                  <c:v>49.31000000000677</c:v>
                </c:pt>
                <c:pt idx="9863">
                  <c:v>49.31500000000678</c:v>
                </c:pt>
                <c:pt idx="9864">
                  <c:v>49.32000000000678</c:v>
                </c:pt>
                <c:pt idx="9865">
                  <c:v>49.32500000000678</c:v>
                </c:pt>
                <c:pt idx="9866">
                  <c:v>49.33000000000678</c:v>
                </c:pt>
                <c:pt idx="9867">
                  <c:v>49.3350000000068</c:v>
                </c:pt>
                <c:pt idx="9868">
                  <c:v>49.34000000000677</c:v>
                </c:pt>
                <c:pt idx="9869">
                  <c:v>49.3450000000068</c:v>
                </c:pt>
                <c:pt idx="9870">
                  <c:v>49.35000000000679</c:v>
                </c:pt>
                <c:pt idx="9871">
                  <c:v>49.3550000000068</c:v>
                </c:pt>
                <c:pt idx="9872">
                  <c:v>49.3600000000068</c:v>
                </c:pt>
                <c:pt idx="9873">
                  <c:v>49.3650000000068</c:v>
                </c:pt>
                <c:pt idx="9874">
                  <c:v>49.3700000000068</c:v>
                </c:pt>
                <c:pt idx="9875">
                  <c:v>49.37500000000681</c:v>
                </c:pt>
                <c:pt idx="9876">
                  <c:v>49.3800000000068</c:v>
                </c:pt>
                <c:pt idx="9877">
                  <c:v>49.3850000000068</c:v>
                </c:pt>
                <c:pt idx="9878">
                  <c:v>49.39000000000681</c:v>
                </c:pt>
                <c:pt idx="9879">
                  <c:v>49.39500000000682</c:v>
                </c:pt>
                <c:pt idx="9880">
                  <c:v>49.40000000000682</c:v>
                </c:pt>
                <c:pt idx="9881">
                  <c:v>49.40500000000682</c:v>
                </c:pt>
                <c:pt idx="9882">
                  <c:v>49.41000000000682</c:v>
                </c:pt>
                <c:pt idx="9883">
                  <c:v>49.41500000000683</c:v>
                </c:pt>
                <c:pt idx="9884">
                  <c:v>49.42000000000683</c:v>
                </c:pt>
                <c:pt idx="9885">
                  <c:v>49.42500000000683</c:v>
                </c:pt>
                <c:pt idx="9886">
                  <c:v>49.43000000000684</c:v>
                </c:pt>
                <c:pt idx="9887">
                  <c:v>49.43500000000684</c:v>
                </c:pt>
                <c:pt idx="9888">
                  <c:v>49.44000000000684</c:v>
                </c:pt>
                <c:pt idx="9889">
                  <c:v>49.44500000000684</c:v>
                </c:pt>
                <c:pt idx="9890">
                  <c:v>49.45000000000685</c:v>
                </c:pt>
                <c:pt idx="9891">
                  <c:v>49.45500000000685</c:v>
                </c:pt>
                <c:pt idx="9892">
                  <c:v>49.46000000000685</c:v>
                </c:pt>
                <c:pt idx="9893">
                  <c:v>49.46500000000685</c:v>
                </c:pt>
                <c:pt idx="9894">
                  <c:v>49.47000000000686</c:v>
                </c:pt>
                <c:pt idx="9895">
                  <c:v>49.47500000000686</c:v>
                </c:pt>
                <c:pt idx="9896">
                  <c:v>49.48000000000685</c:v>
                </c:pt>
                <c:pt idx="9897">
                  <c:v>49.48500000000686</c:v>
                </c:pt>
                <c:pt idx="9898">
                  <c:v>49.49000000000687</c:v>
                </c:pt>
                <c:pt idx="9899">
                  <c:v>49.49500000000687</c:v>
                </c:pt>
                <c:pt idx="9900">
                  <c:v>49.50000000000687</c:v>
                </c:pt>
                <c:pt idx="9901">
                  <c:v>49.50500000000688</c:v>
                </c:pt>
                <c:pt idx="9902">
                  <c:v>49.51000000000688</c:v>
                </c:pt>
                <c:pt idx="9903">
                  <c:v>49.51500000000688</c:v>
                </c:pt>
                <c:pt idx="9904">
                  <c:v>49.52000000000688</c:v>
                </c:pt>
                <c:pt idx="9905">
                  <c:v>49.5250000000069</c:v>
                </c:pt>
                <c:pt idx="9906">
                  <c:v>49.5300000000069</c:v>
                </c:pt>
                <c:pt idx="9907">
                  <c:v>49.5350000000069</c:v>
                </c:pt>
                <c:pt idx="9908">
                  <c:v>49.5400000000069</c:v>
                </c:pt>
                <c:pt idx="9909">
                  <c:v>49.5450000000069</c:v>
                </c:pt>
                <c:pt idx="9910">
                  <c:v>49.5500000000069</c:v>
                </c:pt>
                <c:pt idx="9911">
                  <c:v>49.5550000000069</c:v>
                </c:pt>
                <c:pt idx="9912">
                  <c:v>49.5600000000069</c:v>
                </c:pt>
                <c:pt idx="9913">
                  <c:v>49.56500000000691</c:v>
                </c:pt>
                <c:pt idx="9914">
                  <c:v>49.57000000000691</c:v>
                </c:pt>
                <c:pt idx="9915">
                  <c:v>49.57500000000691</c:v>
                </c:pt>
                <c:pt idx="9916">
                  <c:v>49.5800000000069</c:v>
                </c:pt>
                <c:pt idx="9917">
                  <c:v>49.58500000000691</c:v>
                </c:pt>
                <c:pt idx="9918">
                  <c:v>49.59000000000692</c:v>
                </c:pt>
                <c:pt idx="9919">
                  <c:v>49.59500000000692</c:v>
                </c:pt>
                <c:pt idx="9920">
                  <c:v>49.60000000000692</c:v>
                </c:pt>
                <c:pt idx="9921">
                  <c:v>49.60500000000693</c:v>
                </c:pt>
                <c:pt idx="9922">
                  <c:v>49.61000000000693</c:v>
                </c:pt>
                <c:pt idx="9923">
                  <c:v>49.61500000000693</c:v>
                </c:pt>
                <c:pt idx="9924">
                  <c:v>49.62000000000693</c:v>
                </c:pt>
                <c:pt idx="9925">
                  <c:v>49.62500000000694</c:v>
                </c:pt>
                <c:pt idx="9926">
                  <c:v>49.63000000000694</c:v>
                </c:pt>
                <c:pt idx="9927">
                  <c:v>49.63500000000694</c:v>
                </c:pt>
                <c:pt idx="9928">
                  <c:v>49.64000000000694</c:v>
                </c:pt>
                <c:pt idx="9929">
                  <c:v>49.64500000000695</c:v>
                </c:pt>
                <c:pt idx="9930">
                  <c:v>49.65000000000695</c:v>
                </c:pt>
                <c:pt idx="9931">
                  <c:v>49.65500000000695</c:v>
                </c:pt>
                <c:pt idx="9932">
                  <c:v>49.66000000000695</c:v>
                </c:pt>
                <c:pt idx="9933">
                  <c:v>49.66500000000696</c:v>
                </c:pt>
                <c:pt idx="9934">
                  <c:v>49.67000000000696</c:v>
                </c:pt>
                <c:pt idx="9935">
                  <c:v>49.67500000000696</c:v>
                </c:pt>
                <c:pt idx="9936">
                  <c:v>49.68000000000696</c:v>
                </c:pt>
                <c:pt idx="9937">
                  <c:v>49.68500000000697</c:v>
                </c:pt>
                <c:pt idx="9938">
                  <c:v>49.69000000000697</c:v>
                </c:pt>
                <c:pt idx="9939">
                  <c:v>49.69500000000697</c:v>
                </c:pt>
                <c:pt idx="9940">
                  <c:v>49.70000000000697</c:v>
                </c:pt>
                <c:pt idx="9941">
                  <c:v>49.70500000000698</c:v>
                </c:pt>
                <c:pt idx="9942">
                  <c:v>49.71000000000698</c:v>
                </c:pt>
                <c:pt idx="9943">
                  <c:v>49.71500000000698</c:v>
                </c:pt>
                <c:pt idx="9944">
                  <c:v>49.72000000000698</c:v>
                </c:pt>
                <c:pt idx="9945">
                  <c:v>49.725000000007</c:v>
                </c:pt>
                <c:pt idx="9946">
                  <c:v>49.730000000007</c:v>
                </c:pt>
                <c:pt idx="9947">
                  <c:v>49.735000000007</c:v>
                </c:pt>
                <c:pt idx="9948">
                  <c:v>49.740000000007</c:v>
                </c:pt>
                <c:pt idx="9949">
                  <c:v>49.745000000007</c:v>
                </c:pt>
                <c:pt idx="9950">
                  <c:v>49.750000000007</c:v>
                </c:pt>
                <c:pt idx="9951">
                  <c:v>49.755000000007</c:v>
                </c:pt>
                <c:pt idx="9952">
                  <c:v>49.76000000000701</c:v>
                </c:pt>
                <c:pt idx="9953">
                  <c:v>49.76500000000701</c:v>
                </c:pt>
                <c:pt idx="9954">
                  <c:v>49.77000000000701</c:v>
                </c:pt>
                <c:pt idx="9955">
                  <c:v>49.77500000000701</c:v>
                </c:pt>
                <c:pt idx="9956">
                  <c:v>49.78000000000701</c:v>
                </c:pt>
                <c:pt idx="9957">
                  <c:v>49.78500000000702</c:v>
                </c:pt>
                <c:pt idx="9958">
                  <c:v>49.79000000000702</c:v>
                </c:pt>
                <c:pt idx="9959">
                  <c:v>49.79500000000702</c:v>
                </c:pt>
                <c:pt idx="9960">
                  <c:v>49.80000000000702</c:v>
                </c:pt>
                <c:pt idx="9961">
                  <c:v>49.80500000000703</c:v>
                </c:pt>
                <c:pt idx="9962">
                  <c:v>49.81000000000702</c:v>
                </c:pt>
                <c:pt idx="9963">
                  <c:v>49.81500000000702</c:v>
                </c:pt>
                <c:pt idx="9964">
                  <c:v>49.82000000000703</c:v>
                </c:pt>
                <c:pt idx="9965">
                  <c:v>49.82500000000704</c:v>
                </c:pt>
                <c:pt idx="9966">
                  <c:v>49.83000000000704</c:v>
                </c:pt>
                <c:pt idx="9967">
                  <c:v>49.83500000000704</c:v>
                </c:pt>
                <c:pt idx="9968">
                  <c:v>49.84000000000704</c:v>
                </c:pt>
                <c:pt idx="9969">
                  <c:v>49.84500000000705</c:v>
                </c:pt>
                <c:pt idx="9970">
                  <c:v>49.85000000000704</c:v>
                </c:pt>
                <c:pt idx="9971">
                  <c:v>49.85500000000705</c:v>
                </c:pt>
                <c:pt idx="9972">
                  <c:v>49.86000000000706</c:v>
                </c:pt>
                <c:pt idx="9973">
                  <c:v>49.86500000000706</c:v>
                </c:pt>
                <c:pt idx="9974">
                  <c:v>49.87000000000705</c:v>
                </c:pt>
                <c:pt idx="9975">
                  <c:v>49.87500000000706</c:v>
                </c:pt>
                <c:pt idx="9976">
                  <c:v>49.88000000000704</c:v>
                </c:pt>
                <c:pt idx="9977">
                  <c:v>49.88500000000705</c:v>
                </c:pt>
                <c:pt idx="9978">
                  <c:v>49.89000000000707</c:v>
                </c:pt>
                <c:pt idx="9979">
                  <c:v>49.89500000000707</c:v>
                </c:pt>
                <c:pt idx="9980">
                  <c:v>49.90000000000708</c:v>
                </c:pt>
                <c:pt idx="9981">
                  <c:v>49.90500000000708</c:v>
                </c:pt>
                <c:pt idx="9982">
                  <c:v>49.91000000000707</c:v>
                </c:pt>
                <c:pt idx="9983">
                  <c:v>49.91500000000708</c:v>
                </c:pt>
                <c:pt idx="9984">
                  <c:v>49.9200000000071</c:v>
                </c:pt>
                <c:pt idx="9985">
                  <c:v>49.9250000000071</c:v>
                </c:pt>
                <c:pt idx="9986">
                  <c:v>49.9300000000071</c:v>
                </c:pt>
                <c:pt idx="9987">
                  <c:v>49.9350000000071</c:v>
                </c:pt>
                <c:pt idx="9988">
                  <c:v>49.9400000000071</c:v>
                </c:pt>
                <c:pt idx="9989">
                  <c:v>49.9450000000071</c:v>
                </c:pt>
                <c:pt idx="9990">
                  <c:v>49.95000000000709</c:v>
                </c:pt>
                <c:pt idx="9991">
                  <c:v>49.9550000000071</c:v>
                </c:pt>
                <c:pt idx="9992">
                  <c:v>49.96000000000711</c:v>
                </c:pt>
                <c:pt idx="9993">
                  <c:v>49.96500000000711</c:v>
                </c:pt>
                <c:pt idx="9994">
                  <c:v>49.9700000000071</c:v>
                </c:pt>
                <c:pt idx="9995">
                  <c:v>49.97500000000711</c:v>
                </c:pt>
                <c:pt idx="9996">
                  <c:v>49.9800000000071</c:v>
                </c:pt>
                <c:pt idx="9997">
                  <c:v>49.9850000000071</c:v>
                </c:pt>
                <c:pt idx="9998">
                  <c:v>49.99000000000712</c:v>
                </c:pt>
                <c:pt idx="9999">
                  <c:v>49.99500000000713</c:v>
                </c:pt>
                <c:pt idx="10000">
                  <c:v>50.00000000000713</c:v>
                </c:pt>
                <c:pt idx="10001">
                  <c:v>50.00500000000713</c:v>
                </c:pt>
                <c:pt idx="10002">
                  <c:v>50.01000000000712</c:v>
                </c:pt>
                <c:pt idx="10003">
                  <c:v>50.01500000000713</c:v>
                </c:pt>
                <c:pt idx="10004">
                  <c:v>50.02000000000714</c:v>
                </c:pt>
                <c:pt idx="10005">
                  <c:v>50.02500000000714</c:v>
                </c:pt>
                <c:pt idx="10006">
                  <c:v>50.03000000000714</c:v>
                </c:pt>
                <c:pt idx="10007">
                  <c:v>50.03500000000715</c:v>
                </c:pt>
                <c:pt idx="10008">
                  <c:v>50.04000000000715</c:v>
                </c:pt>
                <c:pt idx="10009">
                  <c:v>50.04500000000715</c:v>
                </c:pt>
                <c:pt idx="10010">
                  <c:v>50.05000000000715</c:v>
                </c:pt>
                <c:pt idx="10011">
                  <c:v>50.05500000000715</c:v>
                </c:pt>
                <c:pt idx="10012">
                  <c:v>50.06000000000716</c:v>
                </c:pt>
                <c:pt idx="10013">
                  <c:v>50.06500000000716</c:v>
                </c:pt>
                <c:pt idx="10014">
                  <c:v>50.07000000000716</c:v>
                </c:pt>
                <c:pt idx="10015">
                  <c:v>50.07500000000717</c:v>
                </c:pt>
                <c:pt idx="10016">
                  <c:v>50.08000000000715</c:v>
                </c:pt>
                <c:pt idx="10017">
                  <c:v>50.08500000000717</c:v>
                </c:pt>
                <c:pt idx="10018">
                  <c:v>50.09000000000717</c:v>
                </c:pt>
                <c:pt idx="10019">
                  <c:v>50.09500000000718</c:v>
                </c:pt>
                <c:pt idx="10020">
                  <c:v>50.10000000000718</c:v>
                </c:pt>
                <c:pt idx="10021">
                  <c:v>50.10500000000718</c:v>
                </c:pt>
                <c:pt idx="10022">
                  <c:v>50.11000000000718</c:v>
                </c:pt>
                <c:pt idx="10023">
                  <c:v>50.1150000000072</c:v>
                </c:pt>
                <c:pt idx="10024">
                  <c:v>50.1200000000072</c:v>
                </c:pt>
                <c:pt idx="10025">
                  <c:v>50.1250000000072</c:v>
                </c:pt>
                <c:pt idx="10026">
                  <c:v>50.1300000000072</c:v>
                </c:pt>
                <c:pt idx="10027">
                  <c:v>50.1350000000072</c:v>
                </c:pt>
                <c:pt idx="10028">
                  <c:v>50.1400000000072</c:v>
                </c:pt>
                <c:pt idx="10029">
                  <c:v>50.1450000000072</c:v>
                </c:pt>
                <c:pt idx="10030">
                  <c:v>50.1500000000072</c:v>
                </c:pt>
                <c:pt idx="10031">
                  <c:v>50.15500000000721</c:v>
                </c:pt>
                <c:pt idx="10032">
                  <c:v>50.16000000000721</c:v>
                </c:pt>
                <c:pt idx="10033">
                  <c:v>50.16500000000721</c:v>
                </c:pt>
                <c:pt idx="10034">
                  <c:v>50.17000000000721</c:v>
                </c:pt>
                <c:pt idx="10035">
                  <c:v>50.17500000000722</c:v>
                </c:pt>
                <c:pt idx="10036">
                  <c:v>50.1800000000072</c:v>
                </c:pt>
                <c:pt idx="10037">
                  <c:v>50.18500000000722</c:v>
                </c:pt>
                <c:pt idx="10038">
                  <c:v>50.19000000000723</c:v>
                </c:pt>
                <c:pt idx="10039">
                  <c:v>50.19500000000723</c:v>
                </c:pt>
                <c:pt idx="10040">
                  <c:v>50.20000000000723</c:v>
                </c:pt>
                <c:pt idx="10041">
                  <c:v>50.20500000000723</c:v>
                </c:pt>
                <c:pt idx="10042">
                  <c:v>50.21000000000723</c:v>
                </c:pt>
                <c:pt idx="10043">
                  <c:v>50.21500000000724</c:v>
                </c:pt>
                <c:pt idx="10044">
                  <c:v>50.22000000000724</c:v>
                </c:pt>
                <c:pt idx="10045">
                  <c:v>50.22500000000724</c:v>
                </c:pt>
                <c:pt idx="10046">
                  <c:v>50.23000000000725</c:v>
                </c:pt>
                <c:pt idx="10047">
                  <c:v>50.23500000000725</c:v>
                </c:pt>
                <c:pt idx="10048">
                  <c:v>50.24000000000725</c:v>
                </c:pt>
                <c:pt idx="10049">
                  <c:v>50.24500000000725</c:v>
                </c:pt>
                <c:pt idx="10050">
                  <c:v>50.25000000000725</c:v>
                </c:pt>
                <c:pt idx="10051">
                  <c:v>50.25500000000726</c:v>
                </c:pt>
                <c:pt idx="10052">
                  <c:v>50.26000000000726</c:v>
                </c:pt>
                <c:pt idx="10053">
                  <c:v>50.26500000000726</c:v>
                </c:pt>
                <c:pt idx="10054">
                  <c:v>50.27000000000726</c:v>
                </c:pt>
                <c:pt idx="10055">
                  <c:v>50.27500000000727</c:v>
                </c:pt>
                <c:pt idx="10056">
                  <c:v>50.28000000000727</c:v>
                </c:pt>
                <c:pt idx="10057">
                  <c:v>50.28500000000727</c:v>
                </c:pt>
                <c:pt idx="10058">
                  <c:v>50.29000000000728</c:v>
                </c:pt>
                <c:pt idx="10059">
                  <c:v>50.29500000000728</c:v>
                </c:pt>
                <c:pt idx="10060">
                  <c:v>50.30000000000727</c:v>
                </c:pt>
                <c:pt idx="10061">
                  <c:v>50.30500000000728</c:v>
                </c:pt>
                <c:pt idx="10062">
                  <c:v>50.31000000000724</c:v>
                </c:pt>
                <c:pt idx="10063">
                  <c:v>50.31500000000727</c:v>
                </c:pt>
                <c:pt idx="10064">
                  <c:v>50.3200000000073</c:v>
                </c:pt>
                <c:pt idx="10065">
                  <c:v>50.3250000000073</c:v>
                </c:pt>
                <c:pt idx="10066">
                  <c:v>50.3300000000073</c:v>
                </c:pt>
                <c:pt idx="10067">
                  <c:v>50.3350000000073</c:v>
                </c:pt>
                <c:pt idx="10068">
                  <c:v>50.34000000000729</c:v>
                </c:pt>
                <c:pt idx="10069">
                  <c:v>50.3450000000073</c:v>
                </c:pt>
                <c:pt idx="10070">
                  <c:v>50.35000000000721</c:v>
                </c:pt>
                <c:pt idx="10071">
                  <c:v>50.35500000000729</c:v>
                </c:pt>
                <c:pt idx="10072">
                  <c:v>50.3600000000073</c:v>
                </c:pt>
                <c:pt idx="10073">
                  <c:v>50.36500000000731</c:v>
                </c:pt>
                <c:pt idx="10074">
                  <c:v>50.37000000000729</c:v>
                </c:pt>
                <c:pt idx="10075">
                  <c:v>50.3750000000073</c:v>
                </c:pt>
                <c:pt idx="10076">
                  <c:v>50.38000000000729</c:v>
                </c:pt>
                <c:pt idx="10077">
                  <c:v>50.38500000000732</c:v>
                </c:pt>
                <c:pt idx="10078">
                  <c:v>50.39000000000733</c:v>
                </c:pt>
                <c:pt idx="10079">
                  <c:v>50.39500000000733</c:v>
                </c:pt>
                <c:pt idx="10080">
                  <c:v>50.40000000000732</c:v>
                </c:pt>
                <c:pt idx="10081">
                  <c:v>50.40500000000733</c:v>
                </c:pt>
                <c:pt idx="10082">
                  <c:v>50.41000000000732</c:v>
                </c:pt>
                <c:pt idx="10083">
                  <c:v>50.41500000000732</c:v>
                </c:pt>
                <c:pt idx="10084">
                  <c:v>50.42000000000734</c:v>
                </c:pt>
                <c:pt idx="10085">
                  <c:v>50.42500000000735</c:v>
                </c:pt>
                <c:pt idx="10086">
                  <c:v>50.43000000000735</c:v>
                </c:pt>
                <c:pt idx="10087">
                  <c:v>50.43500000000735</c:v>
                </c:pt>
                <c:pt idx="10088">
                  <c:v>50.44000000000734</c:v>
                </c:pt>
                <c:pt idx="10089">
                  <c:v>50.44500000000735</c:v>
                </c:pt>
                <c:pt idx="10090">
                  <c:v>50.45000000000734</c:v>
                </c:pt>
                <c:pt idx="10091">
                  <c:v>50.45500000000735</c:v>
                </c:pt>
                <c:pt idx="10092">
                  <c:v>50.46000000000735</c:v>
                </c:pt>
                <c:pt idx="10093">
                  <c:v>50.46500000000736</c:v>
                </c:pt>
                <c:pt idx="10094">
                  <c:v>50.47000000000735</c:v>
                </c:pt>
                <c:pt idx="10095">
                  <c:v>50.47500000000737</c:v>
                </c:pt>
                <c:pt idx="10096">
                  <c:v>50.48000000000737</c:v>
                </c:pt>
                <c:pt idx="10097">
                  <c:v>50.48500000000737</c:v>
                </c:pt>
                <c:pt idx="10098">
                  <c:v>50.49000000000738</c:v>
                </c:pt>
                <c:pt idx="10099">
                  <c:v>50.49500000000738</c:v>
                </c:pt>
                <c:pt idx="10100">
                  <c:v>50.50000000000738</c:v>
                </c:pt>
                <c:pt idx="10101">
                  <c:v>50.5050000000074</c:v>
                </c:pt>
                <c:pt idx="10102">
                  <c:v>50.51000000000737</c:v>
                </c:pt>
                <c:pt idx="10103">
                  <c:v>50.5150000000074</c:v>
                </c:pt>
                <c:pt idx="10104">
                  <c:v>50.5200000000074</c:v>
                </c:pt>
                <c:pt idx="10105">
                  <c:v>50.5250000000074</c:v>
                </c:pt>
                <c:pt idx="10106">
                  <c:v>50.5300000000074</c:v>
                </c:pt>
                <c:pt idx="10107">
                  <c:v>50.5350000000074</c:v>
                </c:pt>
                <c:pt idx="10108">
                  <c:v>50.5400000000074</c:v>
                </c:pt>
                <c:pt idx="10109">
                  <c:v>50.54500000000741</c:v>
                </c:pt>
                <c:pt idx="10110">
                  <c:v>50.55000000000739</c:v>
                </c:pt>
                <c:pt idx="10111">
                  <c:v>50.5550000000074</c:v>
                </c:pt>
                <c:pt idx="10112">
                  <c:v>50.56000000000741</c:v>
                </c:pt>
                <c:pt idx="10113">
                  <c:v>50.56500000000742</c:v>
                </c:pt>
                <c:pt idx="10114">
                  <c:v>50.5700000000074</c:v>
                </c:pt>
                <c:pt idx="10115">
                  <c:v>50.57500000000742</c:v>
                </c:pt>
                <c:pt idx="10116">
                  <c:v>50.58000000000742</c:v>
                </c:pt>
                <c:pt idx="10117">
                  <c:v>50.58500000000743</c:v>
                </c:pt>
                <c:pt idx="10118">
                  <c:v>50.59000000000743</c:v>
                </c:pt>
                <c:pt idx="10119">
                  <c:v>50.59500000000743</c:v>
                </c:pt>
                <c:pt idx="10120">
                  <c:v>50.60000000000743</c:v>
                </c:pt>
                <c:pt idx="10121">
                  <c:v>50.60500000000744</c:v>
                </c:pt>
                <c:pt idx="10122">
                  <c:v>50.61000000000742</c:v>
                </c:pt>
                <c:pt idx="10123">
                  <c:v>50.61500000000744</c:v>
                </c:pt>
                <c:pt idx="10124">
                  <c:v>50.62000000000745</c:v>
                </c:pt>
                <c:pt idx="10125">
                  <c:v>50.62500000000745</c:v>
                </c:pt>
                <c:pt idx="10126">
                  <c:v>50.63000000000745</c:v>
                </c:pt>
                <c:pt idx="10127">
                  <c:v>50.63500000000745</c:v>
                </c:pt>
                <c:pt idx="10128">
                  <c:v>50.64000000000745</c:v>
                </c:pt>
                <c:pt idx="10129">
                  <c:v>50.64500000000746</c:v>
                </c:pt>
                <c:pt idx="10130">
                  <c:v>50.65000000000744</c:v>
                </c:pt>
                <c:pt idx="10131">
                  <c:v>50.65500000000745</c:v>
                </c:pt>
                <c:pt idx="10132">
                  <c:v>50.66000000000746</c:v>
                </c:pt>
                <c:pt idx="10133">
                  <c:v>50.66500000000747</c:v>
                </c:pt>
                <c:pt idx="10134">
                  <c:v>50.67000000000747</c:v>
                </c:pt>
                <c:pt idx="10135">
                  <c:v>50.67500000000747</c:v>
                </c:pt>
                <c:pt idx="10136">
                  <c:v>50.68000000000747</c:v>
                </c:pt>
                <c:pt idx="10137">
                  <c:v>50.68500000000748</c:v>
                </c:pt>
                <c:pt idx="10138">
                  <c:v>50.69000000000748</c:v>
                </c:pt>
                <c:pt idx="10139">
                  <c:v>50.69500000000748</c:v>
                </c:pt>
                <c:pt idx="10140">
                  <c:v>50.70000000000748</c:v>
                </c:pt>
                <c:pt idx="10141">
                  <c:v>50.7050000000075</c:v>
                </c:pt>
                <c:pt idx="10142">
                  <c:v>50.71000000000749</c:v>
                </c:pt>
                <c:pt idx="10143">
                  <c:v>50.7150000000075</c:v>
                </c:pt>
                <c:pt idx="10144">
                  <c:v>50.7200000000075</c:v>
                </c:pt>
                <c:pt idx="10145">
                  <c:v>50.7250000000075</c:v>
                </c:pt>
                <c:pt idx="10146">
                  <c:v>50.7300000000075</c:v>
                </c:pt>
                <c:pt idx="10147">
                  <c:v>50.7350000000075</c:v>
                </c:pt>
                <c:pt idx="10148">
                  <c:v>50.74000000000751</c:v>
                </c:pt>
                <c:pt idx="10149">
                  <c:v>50.74500000000751</c:v>
                </c:pt>
                <c:pt idx="10150">
                  <c:v>50.7500000000075</c:v>
                </c:pt>
                <c:pt idx="10151">
                  <c:v>50.75500000000751</c:v>
                </c:pt>
                <c:pt idx="10152">
                  <c:v>50.76000000000752</c:v>
                </c:pt>
                <c:pt idx="10153">
                  <c:v>50.76500000000752</c:v>
                </c:pt>
                <c:pt idx="10154">
                  <c:v>50.77000000000752</c:v>
                </c:pt>
                <c:pt idx="10155">
                  <c:v>50.77500000000752</c:v>
                </c:pt>
                <c:pt idx="10156">
                  <c:v>50.78000000000753</c:v>
                </c:pt>
                <c:pt idx="10157">
                  <c:v>50.78500000000753</c:v>
                </c:pt>
                <c:pt idx="10158">
                  <c:v>50.79000000000753</c:v>
                </c:pt>
                <c:pt idx="10159">
                  <c:v>50.79500000000753</c:v>
                </c:pt>
                <c:pt idx="10160">
                  <c:v>50.80000000000749</c:v>
                </c:pt>
                <c:pt idx="10161">
                  <c:v>50.80500000000752</c:v>
                </c:pt>
                <c:pt idx="10162">
                  <c:v>50.81000000000744</c:v>
                </c:pt>
                <c:pt idx="10163">
                  <c:v>50.81500000000754</c:v>
                </c:pt>
                <c:pt idx="10164">
                  <c:v>50.82000000000755</c:v>
                </c:pt>
                <c:pt idx="10165">
                  <c:v>50.82500000000755</c:v>
                </c:pt>
                <c:pt idx="10166">
                  <c:v>50.83000000000754</c:v>
                </c:pt>
                <c:pt idx="10167">
                  <c:v>50.83500000000755</c:v>
                </c:pt>
                <c:pt idx="10168">
                  <c:v>50.84000000000754</c:v>
                </c:pt>
                <c:pt idx="10169">
                  <c:v>50.84500000000754</c:v>
                </c:pt>
                <c:pt idx="10170">
                  <c:v>50.85000000000746</c:v>
                </c:pt>
                <c:pt idx="10171">
                  <c:v>50.85500000000754</c:v>
                </c:pt>
                <c:pt idx="10172">
                  <c:v>50.86000000000755</c:v>
                </c:pt>
                <c:pt idx="10173">
                  <c:v>50.86500000000756</c:v>
                </c:pt>
                <c:pt idx="10174">
                  <c:v>50.87000000000754</c:v>
                </c:pt>
                <c:pt idx="10175">
                  <c:v>50.87500000000757</c:v>
                </c:pt>
                <c:pt idx="10176">
                  <c:v>50.88000000000748</c:v>
                </c:pt>
                <c:pt idx="10177">
                  <c:v>50.88500000000757</c:v>
                </c:pt>
                <c:pt idx="10178">
                  <c:v>50.89000000000757</c:v>
                </c:pt>
                <c:pt idx="10179">
                  <c:v>50.89500000000758</c:v>
                </c:pt>
                <c:pt idx="10180">
                  <c:v>50.90000000000757</c:v>
                </c:pt>
                <c:pt idx="10181">
                  <c:v>50.90500000000759</c:v>
                </c:pt>
                <c:pt idx="10182">
                  <c:v>50.91000000000759</c:v>
                </c:pt>
                <c:pt idx="10183">
                  <c:v>50.91500000000759</c:v>
                </c:pt>
                <c:pt idx="10184">
                  <c:v>50.9200000000076</c:v>
                </c:pt>
                <c:pt idx="10185">
                  <c:v>50.9250000000076</c:v>
                </c:pt>
                <c:pt idx="10186">
                  <c:v>50.9300000000076</c:v>
                </c:pt>
                <c:pt idx="10187">
                  <c:v>50.93500000000761</c:v>
                </c:pt>
                <c:pt idx="10188">
                  <c:v>50.94000000000759</c:v>
                </c:pt>
                <c:pt idx="10189">
                  <c:v>50.9450000000076</c:v>
                </c:pt>
                <c:pt idx="10190">
                  <c:v>50.95000000000751</c:v>
                </c:pt>
                <c:pt idx="10191">
                  <c:v>50.95500000000759</c:v>
                </c:pt>
                <c:pt idx="10192">
                  <c:v>50.9600000000076</c:v>
                </c:pt>
                <c:pt idx="10193">
                  <c:v>50.96500000000762</c:v>
                </c:pt>
                <c:pt idx="10194">
                  <c:v>50.97000000000762</c:v>
                </c:pt>
                <c:pt idx="10195">
                  <c:v>50.97500000000763</c:v>
                </c:pt>
                <c:pt idx="10196">
                  <c:v>50.98000000000759</c:v>
                </c:pt>
                <c:pt idx="10197">
                  <c:v>50.98500000000762</c:v>
                </c:pt>
                <c:pt idx="10198">
                  <c:v>50.99000000000763</c:v>
                </c:pt>
                <c:pt idx="10199">
                  <c:v>50.99500000000764</c:v>
                </c:pt>
                <c:pt idx="10200">
                  <c:v>51.00000000000762</c:v>
                </c:pt>
                <c:pt idx="10201">
                  <c:v>51.00500000000764</c:v>
                </c:pt>
                <c:pt idx="10202">
                  <c:v>51.01000000000764</c:v>
                </c:pt>
                <c:pt idx="10203">
                  <c:v>51.01500000000765</c:v>
                </c:pt>
                <c:pt idx="10204">
                  <c:v>51.02000000000765</c:v>
                </c:pt>
                <c:pt idx="10205">
                  <c:v>51.02500000000765</c:v>
                </c:pt>
                <c:pt idx="10206">
                  <c:v>51.03000000000765</c:v>
                </c:pt>
                <c:pt idx="10207">
                  <c:v>51.03500000000766</c:v>
                </c:pt>
                <c:pt idx="10208">
                  <c:v>51.04000000000764</c:v>
                </c:pt>
                <c:pt idx="10209">
                  <c:v>51.04500000000765</c:v>
                </c:pt>
                <c:pt idx="10210">
                  <c:v>51.05000000000764</c:v>
                </c:pt>
                <c:pt idx="10211">
                  <c:v>51.05500000000765</c:v>
                </c:pt>
                <c:pt idx="10212">
                  <c:v>51.06000000000765</c:v>
                </c:pt>
                <c:pt idx="10213">
                  <c:v>51.06500000000767</c:v>
                </c:pt>
                <c:pt idx="10214">
                  <c:v>51.07000000000767</c:v>
                </c:pt>
                <c:pt idx="10215">
                  <c:v>51.07500000000768</c:v>
                </c:pt>
                <c:pt idx="10216">
                  <c:v>51.08000000000767</c:v>
                </c:pt>
                <c:pt idx="10217">
                  <c:v>51.08500000000767</c:v>
                </c:pt>
                <c:pt idx="10218">
                  <c:v>51.09000000000768</c:v>
                </c:pt>
                <c:pt idx="10219">
                  <c:v>51.0950000000077</c:v>
                </c:pt>
                <c:pt idx="10220">
                  <c:v>51.10000000000768</c:v>
                </c:pt>
                <c:pt idx="10221">
                  <c:v>51.1050000000077</c:v>
                </c:pt>
                <c:pt idx="10222">
                  <c:v>51.11000000000769</c:v>
                </c:pt>
                <c:pt idx="10223">
                  <c:v>51.1150000000077</c:v>
                </c:pt>
                <c:pt idx="10224">
                  <c:v>51.1200000000077</c:v>
                </c:pt>
                <c:pt idx="10225">
                  <c:v>51.1250000000077</c:v>
                </c:pt>
                <c:pt idx="10226">
                  <c:v>51.13000000000771</c:v>
                </c:pt>
                <c:pt idx="10227">
                  <c:v>51.13500000000771</c:v>
                </c:pt>
                <c:pt idx="10228">
                  <c:v>51.14000000000771</c:v>
                </c:pt>
                <c:pt idx="10229">
                  <c:v>51.14500000000771</c:v>
                </c:pt>
                <c:pt idx="10230">
                  <c:v>51.15000000000772</c:v>
                </c:pt>
                <c:pt idx="10231">
                  <c:v>51.15500000000772</c:v>
                </c:pt>
                <c:pt idx="10232">
                  <c:v>51.16000000000772</c:v>
                </c:pt>
                <c:pt idx="10233">
                  <c:v>51.16500000000772</c:v>
                </c:pt>
                <c:pt idx="10234">
                  <c:v>51.17000000000773</c:v>
                </c:pt>
                <c:pt idx="10235">
                  <c:v>51.17500000000773</c:v>
                </c:pt>
                <c:pt idx="10236">
                  <c:v>51.18000000000773</c:v>
                </c:pt>
                <c:pt idx="10237">
                  <c:v>51.18500000000773</c:v>
                </c:pt>
                <c:pt idx="10238">
                  <c:v>51.19000000000774</c:v>
                </c:pt>
                <c:pt idx="10239">
                  <c:v>51.19500000000775</c:v>
                </c:pt>
                <c:pt idx="10240">
                  <c:v>51.20000000000774</c:v>
                </c:pt>
                <c:pt idx="10241">
                  <c:v>51.20500000000775</c:v>
                </c:pt>
                <c:pt idx="10242">
                  <c:v>51.21000000000775</c:v>
                </c:pt>
                <c:pt idx="10243">
                  <c:v>51.21500000000775</c:v>
                </c:pt>
                <c:pt idx="10244">
                  <c:v>51.22000000000775</c:v>
                </c:pt>
                <c:pt idx="10245">
                  <c:v>51.22500000000776</c:v>
                </c:pt>
                <c:pt idx="10246">
                  <c:v>51.23000000000776</c:v>
                </c:pt>
                <c:pt idx="10247">
                  <c:v>51.23500000000776</c:v>
                </c:pt>
                <c:pt idx="10248">
                  <c:v>51.24000000000776</c:v>
                </c:pt>
                <c:pt idx="10249">
                  <c:v>51.24500000000777</c:v>
                </c:pt>
                <c:pt idx="10250">
                  <c:v>51.25000000000777</c:v>
                </c:pt>
                <c:pt idx="10251">
                  <c:v>51.25500000000777</c:v>
                </c:pt>
                <c:pt idx="10252">
                  <c:v>51.26000000000777</c:v>
                </c:pt>
                <c:pt idx="10253">
                  <c:v>51.26500000000778</c:v>
                </c:pt>
                <c:pt idx="10254">
                  <c:v>51.27000000000778</c:v>
                </c:pt>
                <c:pt idx="10255">
                  <c:v>51.27500000000778</c:v>
                </c:pt>
                <c:pt idx="10256">
                  <c:v>51.28000000000778</c:v>
                </c:pt>
                <c:pt idx="10257">
                  <c:v>51.2850000000078</c:v>
                </c:pt>
                <c:pt idx="10258">
                  <c:v>51.2900000000078</c:v>
                </c:pt>
                <c:pt idx="10259">
                  <c:v>51.2950000000078</c:v>
                </c:pt>
                <c:pt idx="10260">
                  <c:v>51.3000000000078</c:v>
                </c:pt>
                <c:pt idx="10261">
                  <c:v>51.3050000000078</c:v>
                </c:pt>
                <c:pt idx="10262">
                  <c:v>51.3100000000078</c:v>
                </c:pt>
                <c:pt idx="10263">
                  <c:v>51.3150000000078</c:v>
                </c:pt>
                <c:pt idx="10264">
                  <c:v>51.3200000000078</c:v>
                </c:pt>
                <c:pt idx="10265">
                  <c:v>51.32500000000781</c:v>
                </c:pt>
                <c:pt idx="10266">
                  <c:v>51.33000000000781</c:v>
                </c:pt>
                <c:pt idx="10267">
                  <c:v>51.33500000000781</c:v>
                </c:pt>
                <c:pt idx="10268">
                  <c:v>51.34000000000781</c:v>
                </c:pt>
                <c:pt idx="10269">
                  <c:v>51.34500000000781</c:v>
                </c:pt>
                <c:pt idx="10270">
                  <c:v>51.3500000000078</c:v>
                </c:pt>
                <c:pt idx="10271">
                  <c:v>51.35500000000782</c:v>
                </c:pt>
                <c:pt idx="10272">
                  <c:v>51.36000000000782</c:v>
                </c:pt>
                <c:pt idx="10273">
                  <c:v>51.36500000000783</c:v>
                </c:pt>
                <c:pt idx="10274">
                  <c:v>51.37000000000783</c:v>
                </c:pt>
                <c:pt idx="10275">
                  <c:v>51.37500000000783</c:v>
                </c:pt>
                <c:pt idx="10276">
                  <c:v>51.38000000000783</c:v>
                </c:pt>
                <c:pt idx="10277">
                  <c:v>51.38500000000784</c:v>
                </c:pt>
                <c:pt idx="10278">
                  <c:v>51.39000000000784</c:v>
                </c:pt>
                <c:pt idx="10279">
                  <c:v>51.39500000000784</c:v>
                </c:pt>
                <c:pt idx="10280">
                  <c:v>51.40000000000784</c:v>
                </c:pt>
                <c:pt idx="10281">
                  <c:v>51.40500000000785</c:v>
                </c:pt>
                <c:pt idx="10282">
                  <c:v>51.41000000000785</c:v>
                </c:pt>
                <c:pt idx="10283">
                  <c:v>51.41500000000785</c:v>
                </c:pt>
                <c:pt idx="10284">
                  <c:v>51.42000000000785</c:v>
                </c:pt>
                <c:pt idx="10285">
                  <c:v>51.42500000000786</c:v>
                </c:pt>
                <c:pt idx="10286">
                  <c:v>51.43000000000786</c:v>
                </c:pt>
                <c:pt idx="10287">
                  <c:v>51.43500000000786</c:v>
                </c:pt>
                <c:pt idx="10288">
                  <c:v>51.44000000000786</c:v>
                </c:pt>
                <c:pt idx="10289">
                  <c:v>51.44500000000787</c:v>
                </c:pt>
                <c:pt idx="10290">
                  <c:v>51.45000000000785</c:v>
                </c:pt>
                <c:pt idx="10291">
                  <c:v>51.45500000000787</c:v>
                </c:pt>
                <c:pt idx="10292">
                  <c:v>51.46000000000788</c:v>
                </c:pt>
                <c:pt idx="10293">
                  <c:v>51.46500000000788</c:v>
                </c:pt>
                <c:pt idx="10294">
                  <c:v>51.47000000000788</c:v>
                </c:pt>
                <c:pt idx="10295">
                  <c:v>51.47500000000788</c:v>
                </c:pt>
                <c:pt idx="10296">
                  <c:v>51.48000000000788</c:v>
                </c:pt>
                <c:pt idx="10297">
                  <c:v>51.4850000000079</c:v>
                </c:pt>
                <c:pt idx="10298">
                  <c:v>51.4900000000079</c:v>
                </c:pt>
                <c:pt idx="10299">
                  <c:v>51.4950000000079</c:v>
                </c:pt>
                <c:pt idx="10300">
                  <c:v>51.5000000000079</c:v>
                </c:pt>
                <c:pt idx="10301">
                  <c:v>51.5050000000079</c:v>
                </c:pt>
                <c:pt idx="10302">
                  <c:v>51.5100000000079</c:v>
                </c:pt>
                <c:pt idx="10303">
                  <c:v>51.5150000000079</c:v>
                </c:pt>
                <c:pt idx="10304">
                  <c:v>51.52000000000791</c:v>
                </c:pt>
                <c:pt idx="10305">
                  <c:v>51.52500000000791</c:v>
                </c:pt>
                <c:pt idx="10306">
                  <c:v>51.53000000000791</c:v>
                </c:pt>
                <c:pt idx="10307">
                  <c:v>51.53500000000791</c:v>
                </c:pt>
                <c:pt idx="10308">
                  <c:v>51.54000000000791</c:v>
                </c:pt>
                <c:pt idx="10309">
                  <c:v>51.54500000000792</c:v>
                </c:pt>
                <c:pt idx="10310">
                  <c:v>51.55000000000792</c:v>
                </c:pt>
                <c:pt idx="10311">
                  <c:v>51.55500000000792</c:v>
                </c:pt>
                <c:pt idx="10312">
                  <c:v>51.56000000000793</c:v>
                </c:pt>
                <c:pt idx="10313">
                  <c:v>51.56500000000793</c:v>
                </c:pt>
                <c:pt idx="10314">
                  <c:v>51.57000000000793</c:v>
                </c:pt>
                <c:pt idx="10315">
                  <c:v>51.57500000000793</c:v>
                </c:pt>
                <c:pt idx="10316">
                  <c:v>51.58000000000794</c:v>
                </c:pt>
                <c:pt idx="10317">
                  <c:v>51.58500000000794</c:v>
                </c:pt>
                <c:pt idx="10318">
                  <c:v>51.59000000000794</c:v>
                </c:pt>
                <c:pt idx="10319">
                  <c:v>51.59500000000794</c:v>
                </c:pt>
                <c:pt idx="10320">
                  <c:v>51.60000000000795</c:v>
                </c:pt>
                <c:pt idx="10321">
                  <c:v>51.60500000000795</c:v>
                </c:pt>
                <c:pt idx="10322">
                  <c:v>51.61000000000795</c:v>
                </c:pt>
                <c:pt idx="10323">
                  <c:v>51.61500000000795</c:v>
                </c:pt>
                <c:pt idx="10324">
                  <c:v>51.62000000000796</c:v>
                </c:pt>
                <c:pt idx="10325">
                  <c:v>51.62500000000796</c:v>
                </c:pt>
                <c:pt idx="10326">
                  <c:v>51.63000000000796</c:v>
                </c:pt>
                <c:pt idx="10327">
                  <c:v>51.63500000000796</c:v>
                </c:pt>
                <c:pt idx="10328">
                  <c:v>51.64000000000797</c:v>
                </c:pt>
                <c:pt idx="10329">
                  <c:v>51.64500000000797</c:v>
                </c:pt>
                <c:pt idx="10330">
                  <c:v>51.65000000000797</c:v>
                </c:pt>
                <c:pt idx="10331">
                  <c:v>51.65500000000797</c:v>
                </c:pt>
                <c:pt idx="10332">
                  <c:v>51.66000000000798</c:v>
                </c:pt>
                <c:pt idx="10333">
                  <c:v>51.66500000000798</c:v>
                </c:pt>
                <c:pt idx="10334">
                  <c:v>51.67000000000798</c:v>
                </c:pt>
                <c:pt idx="10335">
                  <c:v>51.675000000008</c:v>
                </c:pt>
                <c:pt idx="10336">
                  <c:v>51.680000000008</c:v>
                </c:pt>
                <c:pt idx="10337">
                  <c:v>51.685000000008</c:v>
                </c:pt>
                <c:pt idx="10338">
                  <c:v>51.690000000008</c:v>
                </c:pt>
                <c:pt idx="10339">
                  <c:v>51.695000000008</c:v>
                </c:pt>
                <c:pt idx="10340">
                  <c:v>51.700000000008</c:v>
                </c:pt>
                <c:pt idx="10341">
                  <c:v>51.705000000008</c:v>
                </c:pt>
                <c:pt idx="10342">
                  <c:v>51.710000000008</c:v>
                </c:pt>
                <c:pt idx="10343">
                  <c:v>51.71500000000801</c:v>
                </c:pt>
                <c:pt idx="10344">
                  <c:v>51.72000000000801</c:v>
                </c:pt>
                <c:pt idx="10345">
                  <c:v>51.72500000000801</c:v>
                </c:pt>
                <c:pt idx="10346">
                  <c:v>51.73000000000801</c:v>
                </c:pt>
                <c:pt idx="10347">
                  <c:v>51.73500000000802</c:v>
                </c:pt>
                <c:pt idx="10348">
                  <c:v>51.74000000000802</c:v>
                </c:pt>
                <c:pt idx="10349">
                  <c:v>51.74500000000802</c:v>
                </c:pt>
                <c:pt idx="10350">
                  <c:v>51.75000000000802</c:v>
                </c:pt>
                <c:pt idx="10351">
                  <c:v>51.75500000000803</c:v>
                </c:pt>
                <c:pt idx="10352">
                  <c:v>51.76000000000803</c:v>
                </c:pt>
                <c:pt idx="10353">
                  <c:v>51.76500000000803</c:v>
                </c:pt>
                <c:pt idx="10354">
                  <c:v>51.77000000000803</c:v>
                </c:pt>
                <c:pt idx="10355">
                  <c:v>51.77500000000804</c:v>
                </c:pt>
                <c:pt idx="10356">
                  <c:v>51.78000000000804</c:v>
                </c:pt>
                <c:pt idx="10357">
                  <c:v>51.78500000000804</c:v>
                </c:pt>
                <c:pt idx="10358">
                  <c:v>51.79000000000804</c:v>
                </c:pt>
                <c:pt idx="10359">
                  <c:v>51.79500000000805</c:v>
                </c:pt>
                <c:pt idx="10360">
                  <c:v>51.80000000000805</c:v>
                </c:pt>
                <c:pt idx="10361">
                  <c:v>51.80500000000805</c:v>
                </c:pt>
                <c:pt idx="10362">
                  <c:v>51.81000000000805</c:v>
                </c:pt>
                <c:pt idx="10363">
                  <c:v>51.81500000000806</c:v>
                </c:pt>
                <c:pt idx="10364">
                  <c:v>51.82000000000806</c:v>
                </c:pt>
                <c:pt idx="10365">
                  <c:v>51.82500000000806</c:v>
                </c:pt>
                <c:pt idx="10366">
                  <c:v>51.83000000000806</c:v>
                </c:pt>
                <c:pt idx="10367">
                  <c:v>51.83500000000807</c:v>
                </c:pt>
                <c:pt idx="10368">
                  <c:v>51.84000000000805</c:v>
                </c:pt>
                <c:pt idx="10369">
                  <c:v>51.84500000000807</c:v>
                </c:pt>
                <c:pt idx="10370">
                  <c:v>51.85000000000807</c:v>
                </c:pt>
                <c:pt idx="10371">
                  <c:v>51.85500000000808</c:v>
                </c:pt>
                <c:pt idx="10372">
                  <c:v>51.86000000000808</c:v>
                </c:pt>
                <c:pt idx="10373">
                  <c:v>51.86500000000808</c:v>
                </c:pt>
                <c:pt idx="10374">
                  <c:v>51.87000000000808</c:v>
                </c:pt>
                <c:pt idx="10375">
                  <c:v>51.8750000000081</c:v>
                </c:pt>
                <c:pt idx="10376">
                  <c:v>51.88000000000807</c:v>
                </c:pt>
                <c:pt idx="10377">
                  <c:v>51.8850000000081</c:v>
                </c:pt>
                <c:pt idx="10378">
                  <c:v>51.8900000000081</c:v>
                </c:pt>
                <c:pt idx="10379">
                  <c:v>51.8950000000081</c:v>
                </c:pt>
                <c:pt idx="10380">
                  <c:v>51.9000000000081</c:v>
                </c:pt>
                <c:pt idx="10381">
                  <c:v>51.9050000000081</c:v>
                </c:pt>
                <c:pt idx="10382">
                  <c:v>51.9100000000081</c:v>
                </c:pt>
                <c:pt idx="10383">
                  <c:v>51.91500000000811</c:v>
                </c:pt>
                <c:pt idx="10384">
                  <c:v>51.92000000000811</c:v>
                </c:pt>
                <c:pt idx="10385">
                  <c:v>51.92500000000811</c:v>
                </c:pt>
                <c:pt idx="10386">
                  <c:v>51.93000000000811</c:v>
                </c:pt>
                <c:pt idx="10387">
                  <c:v>51.93500000000812</c:v>
                </c:pt>
                <c:pt idx="10388">
                  <c:v>51.9400000000081</c:v>
                </c:pt>
                <c:pt idx="10389">
                  <c:v>51.94500000000812</c:v>
                </c:pt>
                <c:pt idx="10390">
                  <c:v>51.95000000000812</c:v>
                </c:pt>
                <c:pt idx="10391">
                  <c:v>51.95500000000813</c:v>
                </c:pt>
                <c:pt idx="10392">
                  <c:v>51.96000000000813</c:v>
                </c:pt>
                <c:pt idx="10393">
                  <c:v>51.96500000000813</c:v>
                </c:pt>
                <c:pt idx="10394">
                  <c:v>51.97000000000813</c:v>
                </c:pt>
                <c:pt idx="10395">
                  <c:v>51.97500000000814</c:v>
                </c:pt>
                <c:pt idx="10396">
                  <c:v>51.98000000000814</c:v>
                </c:pt>
                <c:pt idx="10397">
                  <c:v>51.98500000000814</c:v>
                </c:pt>
                <c:pt idx="10398">
                  <c:v>51.99000000000815</c:v>
                </c:pt>
                <c:pt idx="10399">
                  <c:v>51.99500000000815</c:v>
                </c:pt>
                <c:pt idx="10400">
                  <c:v>52.00000000000815</c:v>
                </c:pt>
                <c:pt idx="10401">
                  <c:v>52.00500000000815</c:v>
                </c:pt>
                <c:pt idx="10402">
                  <c:v>52.01000000000816</c:v>
                </c:pt>
                <c:pt idx="10403">
                  <c:v>52.01500000000816</c:v>
                </c:pt>
                <c:pt idx="10404">
                  <c:v>52.02000000000816</c:v>
                </c:pt>
                <c:pt idx="10405">
                  <c:v>52.02500000000816</c:v>
                </c:pt>
                <c:pt idx="10406">
                  <c:v>52.03000000000817</c:v>
                </c:pt>
                <c:pt idx="10407">
                  <c:v>52.03500000000817</c:v>
                </c:pt>
                <c:pt idx="10408">
                  <c:v>52.04000000000817</c:v>
                </c:pt>
                <c:pt idx="10409">
                  <c:v>52.04500000000817</c:v>
                </c:pt>
                <c:pt idx="10410">
                  <c:v>52.05000000000818</c:v>
                </c:pt>
                <c:pt idx="10411">
                  <c:v>52.05500000000818</c:v>
                </c:pt>
                <c:pt idx="10412">
                  <c:v>52.06000000000818</c:v>
                </c:pt>
                <c:pt idx="10413">
                  <c:v>52.06500000000818</c:v>
                </c:pt>
                <c:pt idx="10414">
                  <c:v>52.0700000000082</c:v>
                </c:pt>
                <c:pt idx="10415">
                  <c:v>52.0750000000082</c:v>
                </c:pt>
                <c:pt idx="10416">
                  <c:v>52.0800000000082</c:v>
                </c:pt>
                <c:pt idx="10417">
                  <c:v>52.0850000000082</c:v>
                </c:pt>
                <c:pt idx="10418">
                  <c:v>52.0900000000082</c:v>
                </c:pt>
                <c:pt idx="10419">
                  <c:v>52.0950000000082</c:v>
                </c:pt>
                <c:pt idx="10420">
                  <c:v>52.1000000000082</c:v>
                </c:pt>
                <c:pt idx="10421">
                  <c:v>52.10500000000821</c:v>
                </c:pt>
                <c:pt idx="10422">
                  <c:v>52.11000000000821</c:v>
                </c:pt>
                <c:pt idx="10423">
                  <c:v>52.11500000000821</c:v>
                </c:pt>
                <c:pt idx="10424">
                  <c:v>52.12000000000821</c:v>
                </c:pt>
                <c:pt idx="10425">
                  <c:v>52.12500000000822</c:v>
                </c:pt>
                <c:pt idx="10426">
                  <c:v>52.13000000000822</c:v>
                </c:pt>
                <c:pt idx="10427">
                  <c:v>52.13500000000822</c:v>
                </c:pt>
                <c:pt idx="10428">
                  <c:v>52.14000000000822</c:v>
                </c:pt>
                <c:pt idx="10429">
                  <c:v>52.14500000000823</c:v>
                </c:pt>
                <c:pt idx="10430">
                  <c:v>52.15000000000823</c:v>
                </c:pt>
                <c:pt idx="10431">
                  <c:v>52.15500000000823</c:v>
                </c:pt>
                <c:pt idx="10432">
                  <c:v>52.16000000000823</c:v>
                </c:pt>
                <c:pt idx="10433">
                  <c:v>52.16500000000824</c:v>
                </c:pt>
                <c:pt idx="10434">
                  <c:v>52.17000000000824</c:v>
                </c:pt>
                <c:pt idx="10435">
                  <c:v>52.17500000000824</c:v>
                </c:pt>
                <c:pt idx="10436">
                  <c:v>52.18000000000824</c:v>
                </c:pt>
                <c:pt idx="10437">
                  <c:v>52.18500000000825</c:v>
                </c:pt>
                <c:pt idx="10438">
                  <c:v>52.19000000000825</c:v>
                </c:pt>
                <c:pt idx="10439">
                  <c:v>52.19500000000825</c:v>
                </c:pt>
                <c:pt idx="10440">
                  <c:v>52.20000000000825</c:v>
                </c:pt>
                <c:pt idx="10441">
                  <c:v>52.20500000000826</c:v>
                </c:pt>
                <c:pt idx="10442">
                  <c:v>52.21000000000826</c:v>
                </c:pt>
                <c:pt idx="10443">
                  <c:v>52.21500000000826</c:v>
                </c:pt>
                <c:pt idx="10444">
                  <c:v>52.22000000000826</c:v>
                </c:pt>
                <c:pt idx="10445">
                  <c:v>52.22500000000827</c:v>
                </c:pt>
                <c:pt idx="10446">
                  <c:v>52.23000000000827</c:v>
                </c:pt>
                <c:pt idx="10447">
                  <c:v>52.23500000000827</c:v>
                </c:pt>
                <c:pt idx="10448">
                  <c:v>52.24000000000827</c:v>
                </c:pt>
                <c:pt idx="10449">
                  <c:v>52.24500000000828</c:v>
                </c:pt>
                <c:pt idx="10450">
                  <c:v>52.25000000000828</c:v>
                </c:pt>
                <c:pt idx="10451">
                  <c:v>52.25500000000828</c:v>
                </c:pt>
                <c:pt idx="10452">
                  <c:v>52.26000000000828</c:v>
                </c:pt>
                <c:pt idx="10453">
                  <c:v>52.2650000000083</c:v>
                </c:pt>
                <c:pt idx="10454">
                  <c:v>52.2700000000083</c:v>
                </c:pt>
                <c:pt idx="10455">
                  <c:v>52.2750000000083</c:v>
                </c:pt>
                <c:pt idx="10456">
                  <c:v>52.2800000000083</c:v>
                </c:pt>
                <c:pt idx="10457">
                  <c:v>52.2850000000083</c:v>
                </c:pt>
                <c:pt idx="10458">
                  <c:v>52.2900000000083</c:v>
                </c:pt>
                <c:pt idx="10459">
                  <c:v>52.2950000000083</c:v>
                </c:pt>
                <c:pt idx="10460">
                  <c:v>52.3000000000083</c:v>
                </c:pt>
                <c:pt idx="10461">
                  <c:v>52.30500000000831</c:v>
                </c:pt>
                <c:pt idx="10462">
                  <c:v>52.31000000000829</c:v>
                </c:pt>
                <c:pt idx="10463">
                  <c:v>52.3150000000083</c:v>
                </c:pt>
                <c:pt idx="10464">
                  <c:v>52.32000000000831</c:v>
                </c:pt>
                <c:pt idx="10465">
                  <c:v>52.32500000000832</c:v>
                </c:pt>
                <c:pt idx="10466">
                  <c:v>52.3300000000083</c:v>
                </c:pt>
                <c:pt idx="10467">
                  <c:v>52.33500000000832</c:v>
                </c:pt>
                <c:pt idx="10468">
                  <c:v>52.34000000000832</c:v>
                </c:pt>
                <c:pt idx="10469">
                  <c:v>52.34500000000833</c:v>
                </c:pt>
                <c:pt idx="10470">
                  <c:v>52.35000000000829</c:v>
                </c:pt>
                <c:pt idx="10471">
                  <c:v>52.35500000000832</c:v>
                </c:pt>
                <c:pt idx="10472">
                  <c:v>52.36000000000833</c:v>
                </c:pt>
                <c:pt idx="10473">
                  <c:v>52.36500000000834</c:v>
                </c:pt>
                <c:pt idx="10474">
                  <c:v>52.37000000000832</c:v>
                </c:pt>
                <c:pt idx="10475">
                  <c:v>52.37500000000834</c:v>
                </c:pt>
                <c:pt idx="10476">
                  <c:v>52.38000000000834</c:v>
                </c:pt>
                <c:pt idx="10477">
                  <c:v>52.38500000000835</c:v>
                </c:pt>
                <c:pt idx="10478">
                  <c:v>52.39000000000835</c:v>
                </c:pt>
                <c:pt idx="10479">
                  <c:v>52.39500000000835</c:v>
                </c:pt>
                <c:pt idx="10480">
                  <c:v>52.40000000000835</c:v>
                </c:pt>
                <c:pt idx="10481">
                  <c:v>52.40500000000836</c:v>
                </c:pt>
                <c:pt idx="10482">
                  <c:v>52.41000000000835</c:v>
                </c:pt>
                <c:pt idx="10483">
                  <c:v>52.41500000000836</c:v>
                </c:pt>
                <c:pt idx="10484">
                  <c:v>52.42000000000836</c:v>
                </c:pt>
                <c:pt idx="10485">
                  <c:v>52.42500000000837</c:v>
                </c:pt>
                <c:pt idx="10486">
                  <c:v>52.43000000000837</c:v>
                </c:pt>
                <c:pt idx="10487">
                  <c:v>52.43500000000837</c:v>
                </c:pt>
                <c:pt idx="10488">
                  <c:v>52.44000000000837</c:v>
                </c:pt>
                <c:pt idx="10489">
                  <c:v>52.44500000000838</c:v>
                </c:pt>
                <c:pt idx="10490">
                  <c:v>52.45000000000837</c:v>
                </c:pt>
                <c:pt idx="10491">
                  <c:v>52.45500000000838</c:v>
                </c:pt>
                <c:pt idx="10492">
                  <c:v>52.4600000000084</c:v>
                </c:pt>
                <c:pt idx="10493">
                  <c:v>52.4650000000084</c:v>
                </c:pt>
                <c:pt idx="10494">
                  <c:v>52.4700000000084</c:v>
                </c:pt>
                <c:pt idx="10495">
                  <c:v>52.4750000000084</c:v>
                </c:pt>
                <c:pt idx="10496">
                  <c:v>52.4800000000084</c:v>
                </c:pt>
                <c:pt idx="10497">
                  <c:v>52.4850000000084</c:v>
                </c:pt>
                <c:pt idx="10498">
                  <c:v>52.4900000000084</c:v>
                </c:pt>
                <c:pt idx="10499">
                  <c:v>52.4950000000084</c:v>
                </c:pt>
                <c:pt idx="10500">
                  <c:v>52.50000000000841</c:v>
                </c:pt>
                <c:pt idx="10501">
                  <c:v>52.50500000000841</c:v>
                </c:pt>
                <c:pt idx="10502">
                  <c:v>52.5100000000084</c:v>
                </c:pt>
                <c:pt idx="10503">
                  <c:v>52.51500000000841</c:v>
                </c:pt>
                <c:pt idx="10504">
                  <c:v>52.52000000000842</c:v>
                </c:pt>
                <c:pt idx="10505">
                  <c:v>52.52500000000842</c:v>
                </c:pt>
                <c:pt idx="10506">
                  <c:v>52.53000000000842</c:v>
                </c:pt>
                <c:pt idx="10507">
                  <c:v>52.53500000000843</c:v>
                </c:pt>
                <c:pt idx="10508">
                  <c:v>52.54000000000843</c:v>
                </c:pt>
                <c:pt idx="10509">
                  <c:v>52.54500000000843</c:v>
                </c:pt>
                <c:pt idx="10510">
                  <c:v>52.55000000000842</c:v>
                </c:pt>
                <c:pt idx="10511">
                  <c:v>52.55500000000843</c:v>
                </c:pt>
                <c:pt idx="10512">
                  <c:v>52.56000000000844</c:v>
                </c:pt>
                <c:pt idx="10513">
                  <c:v>52.56500000000844</c:v>
                </c:pt>
                <c:pt idx="10514">
                  <c:v>52.57000000000844</c:v>
                </c:pt>
                <c:pt idx="10515">
                  <c:v>52.57500000000845</c:v>
                </c:pt>
                <c:pt idx="10516">
                  <c:v>52.58000000000845</c:v>
                </c:pt>
                <c:pt idx="10517">
                  <c:v>52.58500000000845</c:v>
                </c:pt>
                <c:pt idx="10518">
                  <c:v>52.59000000000845</c:v>
                </c:pt>
                <c:pt idx="10519">
                  <c:v>52.59500000000846</c:v>
                </c:pt>
                <c:pt idx="10520">
                  <c:v>52.60000000000846</c:v>
                </c:pt>
                <c:pt idx="10521">
                  <c:v>52.60500000000846</c:v>
                </c:pt>
                <c:pt idx="10522">
                  <c:v>52.61000000000845</c:v>
                </c:pt>
                <c:pt idx="10523">
                  <c:v>52.61500000000846</c:v>
                </c:pt>
                <c:pt idx="10524">
                  <c:v>52.62000000000847</c:v>
                </c:pt>
                <c:pt idx="10525">
                  <c:v>52.62500000000847</c:v>
                </c:pt>
                <c:pt idx="10526">
                  <c:v>52.63000000000847</c:v>
                </c:pt>
                <c:pt idx="10527">
                  <c:v>52.63500000000848</c:v>
                </c:pt>
                <c:pt idx="10528">
                  <c:v>52.64000000000848</c:v>
                </c:pt>
                <c:pt idx="10529">
                  <c:v>52.64500000000848</c:v>
                </c:pt>
                <c:pt idx="10530">
                  <c:v>52.65000000000848</c:v>
                </c:pt>
                <c:pt idx="10531">
                  <c:v>52.65500000000848</c:v>
                </c:pt>
                <c:pt idx="10532">
                  <c:v>52.6600000000085</c:v>
                </c:pt>
                <c:pt idx="10533">
                  <c:v>52.6650000000085</c:v>
                </c:pt>
                <c:pt idx="10534">
                  <c:v>52.6700000000085</c:v>
                </c:pt>
                <c:pt idx="10535">
                  <c:v>52.6750000000085</c:v>
                </c:pt>
                <c:pt idx="10536">
                  <c:v>52.6800000000085</c:v>
                </c:pt>
                <c:pt idx="10537">
                  <c:v>52.6850000000085</c:v>
                </c:pt>
                <c:pt idx="10538">
                  <c:v>52.6900000000085</c:v>
                </c:pt>
                <c:pt idx="10539">
                  <c:v>52.69500000000851</c:v>
                </c:pt>
                <c:pt idx="10540">
                  <c:v>52.70000000000851</c:v>
                </c:pt>
                <c:pt idx="10541">
                  <c:v>52.70500000000851</c:v>
                </c:pt>
                <c:pt idx="10542">
                  <c:v>52.71000000000851</c:v>
                </c:pt>
                <c:pt idx="10543">
                  <c:v>52.71500000000852</c:v>
                </c:pt>
                <c:pt idx="10544">
                  <c:v>52.72000000000852</c:v>
                </c:pt>
                <c:pt idx="10545">
                  <c:v>52.72500000000852</c:v>
                </c:pt>
                <c:pt idx="10546">
                  <c:v>52.73000000000852</c:v>
                </c:pt>
                <c:pt idx="10547">
                  <c:v>52.73500000000853</c:v>
                </c:pt>
                <c:pt idx="10548">
                  <c:v>52.74000000000853</c:v>
                </c:pt>
                <c:pt idx="10549">
                  <c:v>52.74500000000853</c:v>
                </c:pt>
                <c:pt idx="10550">
                  <c:v>52.75000000000853</c:v>
                </c:pt>
                <c:pt idx="10551">
                  <c:v>52.75500000000854</c:v>
                </c:pt>
                <c:pt idx="10552">
                  <c:v>52.76000000000854</c:v>
                </c:pt>
                <c:pt idx="10553">
                  <c:v>52.76500000000854</c:v>
                </c:pt>
                <c:pt idx="10554">
                  <c:v>52.77000000000855</c:v>
                </c:pt>
                <c:pt idx="10555">
                  <c:v>52.77500000000855</c:v>
                </c:pt>
                <c:pt idx="10556">
                  <c:v>52.78000000000855</c:v>
                </c:pt>
                <c:pt idx="10557">
                  <c:v>52.78500000000855</c:v>
                </c:pt>
                <c:pt idx="10558">
                  <c:v>52.79000000000856</c:v>
                </c:pt>
                <c:pt idx="10559">
                  <c:v>52.79500000000856</c:v>
                </c:pt>
                <c:pt idx="10560">
                  <c:v>52.80000000000854</c:v>
                </c:pt>
                <c:pt idx="10561">
                  <c:v>52.80500000000855</c:v>
                </c:pt>
                <c:pt idx="10562">
                  <c:v>52.81000000000854</c:v>
                </c:pt>
                <c:pt idx="10563">
                  <c:v>52.81500000000855</c:v>
                </c:pt>
                <c:pt idx="10564">
                  <c:v>52.82000000000856</c:v>
                </c:pt>
                <c:pt idx="10565">
                  <c:v>52.82500000000857</c:v>
                </c:pt>
                <c:pt idx="10566">
                  <c:v>52.83000000000857</c:v>
                </c:pt>
                <c:pt idx="10567">
                  <c:v>52.83500000000858</c:v>
                </c:pt>
                <c:pt idx="10568">
                  <c:v>52.84000000000857</c:v>
                </c:pt>
                <c:pt idx="10569">
                  <c:v>52.84500000000858</c:v>
                </c:pt>
                <c:pt idx="10570">
                  <c:v>52.85000000000849</c:v>
                </c:pt>
                <c:pt idx="10571">
                  <c:v>52.85500000000857</c:v>
                </c:pt>
                <c:pt idx="10572">
                  <c:v>52.86000000000859</c:v>
                </c:pt>
                <c:pt idx="10573">
                  <c:v>52.8650000000086</c:v>
                </c:pt>
                <c:pt idx="10574">
                  <c:v>52.87000000000859</c:v>
                </c:pt>
                <c:pt idx="10575">
                  <c:v>52.8750000000086</c:v>
                </c:pt>
                <c:pt idx="10576">
                  <c:v>52.88000000000859</c:v>
                </c:pt>
                <c:pt idx="10577">
                  <c:v>52.8850000000086</c:v>
                </c:pt>
                <c:pt idx="10578">
                  <c:v>52.89000000000861</c:v>
                </c:pt>
                <c:pt idx="10579">
                  <c:v>52.89500000000861</c:v>
                </c:pt>
                <c:pt idx="10580">
                  <c:v>52.9000000000086</c:v>
                </c:pt>
                <c:pt idx="10581">
                  <c:v>52.90500000000861</c:v>
                </c:pt>
                <c:pt idx="10582">
                  <c:v>52.91000000000859</c:v>
                </c:pt>
                <c:pt idx="10583">
                  <c:v>52.9150000000086</c:v>
                </c:pt>
                <c:pt idx="10584">
                  <c:v>52.92000000000862</c:v>
                </c:pt>
                <c:pt idx="10585">
                  <c:v>52.92500000000862</c:v>
                </c:pt>
                <c:pt idx="10586">
                  <c:v>52.93000000000863</c:v>
                </c:pt>
                <c:pt idx="10587">
                  <c:v>52.93500000000863</c:v>
                </c:pt>
                <c:pt idx="10588">
                  <c:v>52.94000000000862</c:v>
                </c:pt>
                <c:pt idx="10589">
                  <c:v>52.94500000000863</c:v>
                </c:pt>
                <c:pt idx="10590">
                  <c:v>52.95000000000859</c:v>
                </c:pt>
                <c:pt idx="10591">
                  <c:v>52.95500000000862</c:v>
                </c:pt>
                <c:pt idx="10592">
                  <c:v>52.96000000000864</c:v>
                </c:pt>
                <c:pt idx="10593">
                  <c:v>52.96500000000865</c:v>
                </c:pt>
                <c:pt idx="10594">
                  <c:v>52.97000000000865</c:v>
                </c:pt>
                <c:pt idx="10595">
                  <c:v>52.97500000000865</c:v>
                </c:pt>
                <c:pt idx="10596">
                  <c:v>52.98000000000864</c:v>
                </c:pt>
                <c:pt idx="10597">
                  <c:v>52.98500000000865</c:v>
                </c:pt>
                <c:pt idx="10598">
                  <c:v>52.99000000000866</c:v>
                </c:pt>
                <c:pt idx="10599">
                  <c:v>52.99500000000866</c:v>
                </c:pt>
                <c:pt idx="10600">
                  <c:v>53.00000000000865</c:v>
                </c:pt>
                <c:pt idx="10601">
                  <c:v>53.00500000000866</c:v>
                </c:pt>
                <c:pt idx="10602">
                  <c:v>53.01000000000865</c:v>
                </c:pt>
                <c:pt idx="10603">
                  <c:v>53.01500000000865</c:v>
                </c:pt>
                <c:pt idx="10604">
                  <c:v>53.02000000000867</c:v>
                </c:pt>
                <c:pt idx="10605">
                  <c:v>53.02500000000868</c:v>
                </c:pt>
                <c:pt idx="10606">
                  <c:v>53.03000000000868</c:v>
                </c:pt>
                <c:pt idx="10607">
                  <c:v>53.03500000000868</c:v>
                </c:pt>
                <c:pt idx="10608">
                  <c:v>53.04000000000867</c:v>
                </c:pt>
                <c:pt idx="10609">
                  <c:v>53.04500000000868</c:v>
                </c:pt>
                <c:pt idx="10610">
                  <c:v>53.05000000000867</c:v>
                </c:pt>
                <c:pt idx="10611">
                  <c:v>53.05500000000869</c:v>
                </c:pt>
                <c:pt idx="10612">
                  <c:v>53.0600000000087</c:v>
                </c:pt>
                <c:pt idx="10613">
                  <c:v>53.0650000000087</c:v>
                </c:pt>
                <c:pt idx="10614">
                  <c:v>53.0700000000087</c:v>
                </c:pt>
                <c:pt idx="10615">
                  <c:v>53.0750000000087</c:v>
                </c:pt>
                <c:pt idx="10616">
                  <c:v>53.0800000000087</c:v>
                </c:pt>
                <c:pt idx="10617">
                  <c:v>53.08500000000871</c:v>
                </c:pt>
                <c:pt idx="10618">
                  <c:v>53.09000000000871</c:v>
                </c:pt>
                <c:pt idx="10619">
                  <c:v>53.09500000000871</c:v>
                </c:pt>
                <c:pt idx="10620">
                  <c:v>53.10000000000871</c:v>
                </c:pt>
                <c:pt idx="10621">
                  <c:v>53.10500000000872</c:v>
                </c:pt>
                <c:pt idx="10622">
                  <c:v>53.11000000000872</c:v>
                </c:pt>
                <c:pt idx="10623">
                  <c:v>53.11500000000872</c:v>
                </c:pt>
                <c:pt idx="10624">
                  <c:v>53.12000000000873</c:v>
                </c:pt>
                <c:pt idx="10625">
                  <c:v>53.12500000000873</c:v>
                </c:pt>
                <c:pt idx="10626">
                  <c:v>53.13000000000873</c:v>
                </c:pt>
                <c:pt idx="10627">
                  <c:v>53.13500000000873</c:v>
                </c:pt>
                <c:pt idx="10628">
                  <c:v>53.14000000000873</c:v>
                </c:pt>
                <c:pt idx="10629">
                  <c:v>53.14500000000874</c:v>
                </c:pt>
                <c:pt idx="10630">
                  <c:v>53.15000000000874</c:v>
                </c:pt>
                <c:pt idx="10631">
                  <c:v>53.15500000000874</c:v>
                </c:pt>
                <c:pt idx="10632">
                  <c:v>53.16000000000875</c:v>
                </c:pt>
                <c:pt idx="10633">
                  <c:v>53.16500000000876</c:v>
                </c:pt>
                <c:pt idx="10634">
                  <c:v>53.17000000000875</c:v>
                </c:pt>
                <c:pt idx="10635">
                  <c:v>53.17500000000875</c:v>
                </c:pt>
                <c:pt idx="10636">
                  <c:v>53.18000000000876</c:v>
                </c:pt>
                <c:pt idx="10637">
                  <c:v>53.18500000000876</c:v>
                </c:pt>
                <c:pt idx="10638">
                  <c:v>53.19000000000876</c:v>
                </c:pt>
                <c:pt idx="10639">
                  <c:v>53.19500000000876</c:v>
                </c:pt>
                <c:pt idx="10640">
                  <c:v>53.20000000000877</c:v>
                </c:pt>
                <c:pt idx="10641">
                  <c:v>53.20500000000878</c:v>
                </c:pt>
                <c:pt idx="10642">
                  <c:v>53.21000000000877</c:v>
                </c:pt>
                <c:pt idx="10643">
                  <c:v>53.21500000000877</c:v>
                </c:pt>
                <c:pt idx="10644">
                  <c:v>53.22000000000878</c:v>
                </c:pt>
                <c:pt idx="10645">
                  <c:v>53.2250000000088</c:v>
                </c:pt>
                <c:pt idx="10646">
                  <c:v>53.23000000000878</c:v>
                </c:pt>
                <c:pt idx="10647">
                  <c:v>53.23500000000878</c:v>
                </c:pt>
                <c:pt idx="10648">
                  <c:v>53.2400000000088</c:v>
                </c:pt>
                <c:pt idx="10649">
                  <c:v>53.2450000000088</c:v>
                </c:pt>
                <c:pt idx="10650">
                  <c:v>53.2500000000088</c:v>
                </c:pt>
                <c:pt idx="10651">
                  <c:v>53.2550000000088</c:v>
                </c:pt>
                <c:pt idx="10652">
                  <c:v>53.2600000000088</c:v>
                </c:pt>
                <c:pt idx="10653">
                  <c:v>53.2650000000088</c:v>
                </c:pt>
                <c:pt idx="10654">
                  <c:v>53.2700000000088</c:v>
                </c:pt>
                <c:pt idx="10655">
                  <c:v>53.2750000000088</c:v>
                </c:pt>
                <c:pt idx="10656">
                  <c:v>53.28000000000881</c:v>
                </c:pt>
                <c:pt idx="10657">
                  <c:v>53.28500000000881</c:v>
                </c:pt>
                <c:pt idx="10658">
                  <c:v>53.29000000000881</c:v>
                </c:pt>
                <c:pt idx="10659">
                  <c:v>53.29500000000881</c:v>
                </c:pt>
                <c:pt idx="10660">
                  <c:v>53.30000000000881</c:v>
                </c:pt>
                <c:pt idx="10661">
                  <c:v>53.30500000000882</c:v>
                </c:pt>
                <c:pt idx="10662">
                  <c:v>53.31000000000882</c:v>
                </c:pt>
                <c:pt idx="10663">
                  <c:v>53.31500000000882</c:v>
                </c:pt>
                <c:pt idx="10664">
                  <c:v>53.32000000000883</c:v>
                </c:pt>
                <c:pt idx="10665">
                  <c:v>53.32500000000883</c:v>
                </c:pt>
                <c:pt idx="10666">
                  <c:v>53.33000000000883</c:v>
                </c:pt>
                <c:pt idx="10667">
                  <c:v>53.33500000000883</c:v>
                </c:pt>
                <c:pt idx="10668">
                  <c:v>53.34000000000884</c:v>
                </c:pt>
                <c:pt idx="10669">
                  <c:v>53.34500000000884</c:v>
                </c:pt>
                <c:pt idx="10670">
                  <c:v>53.35000000000884</c:v>
                </c:pt>
                <c:pt idx="10671">
                  <c:v>53.35500000000884</c:v>
                </c:pt>
                <c:pt idx="10672">
                  <c:v>53.36000000000885</c:v>
                </c:pt>
                <c:pt idx="10673">
                  <c:v>53.36500000000885</c:v>
                </c:pt>
                <c:pt idx="10674">
                  <c:v>53.37000000000885</c:v>
                </c:pt>
                <c:pt idx="10675">
                  <c:v>53.37500000000885</c:v>
                </c:pt>
                <c:pt idx="10676">
                  <c:v>53.38000000000886</c:v>
                </c:pt>
                <c:pt idx="10677">
                  <c:v>53.38500000000886</c:v>
                </c:pt>
                <c:pt idx="10678">
                  <c:v>53.39000000000886</c:v>
                </c:pt>
                <c:pt idx="10679">
                  <c:v>53.39500000000887</c:v>
                </c:pt>
                <c:pt idx="10680">
                  <c:v>53.40000000000887</c:v>
                </c:pt>
                <c:pt idx="10681">
                  <c:v>53.40500000000887</c:v>
                </c:pt>
                <c:pt idx="10682">
                  <c:v>53.41000000000887</c:v>
                </c:pt>
                <c:pt idx="10683">
                  <c:v>53.41500000000888</c:v>
                </c:pt>
                <c:pt idx="10684">
                  <c:v>53.42000000000888</c:v>
                </c:pt>
                <c:pt idx="10685">
                  <c:v>53.42500000000888</c:v>
                </c:pt>
                <c:pt idx="10686">
                  <c:v>53.43000000000888</c:v>
                </c:pt>
                <c:pt idx="10687">
                  <c:v>53.4350000000089</c:v>
                </c:pt>
                <c:pt idx="10688">
                  <c:v>53.4400000000089</c:v>
                </c:pt>
                <c:pt idx="10689">
                  <c:v>53.4450000000089</c:v>
                </c:pt>
                <c:pt idx="10690">
                  <c:v>53.4500000000089</c:v>
                </c:pt>
                <c:pt idx="10691">
                  <c:v>53.4550000000089</c:v>
                </c:pt>
                <c:pt idx="10692">
                  <c:v>53.4600000000089</c:v>
                </c:pt>
                <c:pt idx="10693">
                  <c:v>53.4650000000089</c:v>
                </c:pt>
                <c:pt idx="10694">
                  <c:v>53.4700000000089</c:v>
                </c:pt>
                <c:pt idx="10695">
                  <c:v>53.47500000000891</c:v>
                </c:pt>
                <c:pt idx="10696">
                  <c:v>53.48000000000891</c:v>
                </c:pt>
                <c:pt idx="10697">
                  <c:v>53.48500000000891</c:v>
                </c:pt>
                <c:pt idx="10698">
                  <c:v>53.49000000000891</c:v>
                </c:pt>
                <c:pt idx="10699">
                  <c:v>53.49500000000892</c:v>
                </c:pt>
                <c:pt idx="10700">
                  <c:v>53.50000000000892</c:v>
                </c:pt>
                <c:pt idx="10701">
                  <c:v>53.50500000000892</c:v>
                </c:pt>
                <c:pt idx="10702">
                  <c:v>53.51000000000892</c:v>
                </c:pt>
                <c:pt idx="10703">
                  <c:v>53.51500000000893</c:v>
                </c:pt>
                <c:pt idx="10704">
                  <c:v>53.52000000000893</c:v>
                </c:pt>
                <c:pt idx="10705">
                  <c:v>53.52500000000893</c:v>
                </c:pt>
                <c:pt idx="10706">
                  <c:v>53.53000000000893</c:v>
                </c:pt>
                <c:pt idx="10707">
                  <c:v>53.53500000000894</c:v>
                </c:pt>
                <c:pt idx="10708">
                  <c:v>53.54000000000894</c:v>
                </c:pt>
                <c:pt idx="10709">
                  <c:v>53.54500000000894</c:v>
                </c:pt>
                <c:pt idx="10710">
                  <c:v>53.55000000000894</c:v>
                </c:pt>
                <c:pt idx="10711">
                  <c:v>53.55500000000895</c:v>
                </c:pt>
                <c:pt idx="10712">
                  <c:v>53.56000000000895</c:v>
                </c:pt>
                <c:pt idx="10713">
                  <c:v>53.56500000000895</c:v>
                </c:pt>
                <c:pt idx="10714">
                  <c:v>53.57000000000895</c:v>
                </c:pt>
                <c:pt idx="10715">
                  <c:v>53.57500000000896</c:v>
                </c:pt>
                <c:pt idx="10716">
                  <c:v>53.58000000000896</c:v>
                </c:pt>
                <c:pt idx="10717">
                  <c:v>53.58500000000896</c:v>
                </c:pt>
                <c:pt idx="10718">
                  <c:v>53.59000000000896</c:v>
                </c:pt>
                <c:pt idx="10719">
                  <c:v>53.59500000000898</c:v>
                </c:pt>
                <c:pt idx="10720">
                  <c:v>53.60000000000897</c:v>
                </c:pt>
                <c:pt idx="10721">
                  <c:v>53.60500000000897</c:v>
                </c:pt>
                <c:pt idx="10722">
                  <c:v>53.61000000000898</c:v>
                </c:pt>
                <c:pt idx="10723">
                  <c:v>53.61500000000898</c:v>
                </c:pt>
                <c:pt idx="10724">
                  <c:v>53.62000000000898</c:v>
                </c:pt>
                <c:pt idx="10725">
                  <c:v>53.62500000000898</c:v>
                </c:pt>
                <c:pt idx="10726">
                  <c:v>53.630000000009</c:v>
                </c:pt>
                <c:pt idx="10727">
                  <c:v>53.635000000009</c:v>
                </c:pt>
                <c:pt idx="10728">
                  <c:v>53.640000000009</c:v>
                </c:pt>
                <c:pt idx="10729">
                  <c:v>53.645000000009</c:v>
                </c:pt>
                <c:pt idx="10730">
                  <c:v>53.650000000009</c:v>
                </c:pt>
                <c:pt idx="10731">
                  <c:v>53.655000000009</c:v>
                </c:pt>
                <c:pt idx="10732">
                  <c:v>53.660000000009</c:v>
                </c:pt>
                <c:pt idx="10733">
                  <c:v>53.665000000009</c:v>
                </c:pt>
                <c:pt idx="10734">
                  <c:v>53.67000000000901</c:v>
                </c:pt>
                <c:pt idx="10735">
                  <c:v>53.67500000000901</c:v>
                </c:pt>
                <c:pt idx="10736">
                  <c:v>53.68000000000901</c:v>
                </c:pt>
                <c:pt idx="10737">
                  <c:v>53.68500000000901</c:v>
                </c:pt>
                <c:pt idx="10738">
                  <c:v>53.69000000000902</c:v>
                </c:pt>
                <c:pt idx="10739">
                  <c:v>53.69500000000903</c:v>
                </c:pt>
                <c:pt idx="10740">
                  <c:v>53.70000000000902</c:v>
                </c:pt>
                <c:pt idx="10741">
                  <c:v>53.70500000000902</c:v>
                </c:pt>
                <c:pt idx="10742">
                  <c:v>53.71000000000903</c:v>
                </c:pt>
                <c:pt idx="10743">
                  <c:v>53.71500000000903</c:v>
                </c:pt>
                <c:pt idx="10744">
                  <c:v>53.72000000000903</c:v>
                </c:pt>
                <c:pt idx="10745">
                  <c:v>53.72500000000903</c:v>
                </c:pt>
                <c:pt idx="10746">
                  <c:v>53.73000000000904</c:v>
                </c:pt>
                <c:pt idx="10747">
                  <c:v>53.73500000000905</c:v>
                </c:pt>
                <c:pt idx="10748">
                  <c:v>53.74000000000904</c:v>
                </c:pt>
                <c:pt idx="10749">
                  <c:v>53.74500000000904</c:v>
                </c:pt>
                <c:pt idx="10750">
                  <c:v>53.75000000000905</c:v>
                </c:pt>
                <c:pt idx="10751">
                  <c:v>53.75500000000905</c:v>
                </c:pt>
                <c:pt idx="10752">
                  <c:v>53.76000000000905</c:v>
                </c:pt>
                <c:pt idx="10753">
                  <c:v>53.76500000000905</c:v>
                </c:pt>
                <c:pt idx="10754">
                  <c:v>53.77000000000906</c:v>
                </c:pt>
                <c:pt idx="10755">
                  <c:v>53.77500000000906</c:v>
                </c:pt>
                <c:pt idx="10756">
                  <c:v>53.78000000000906</c:v>
                </c:pt>
                <c:pt idx="10757">
                  <c:v>53.78500000000906</c:v>
                </c:pt>
                <c:pt idx="10758">
                  <c:v>53.79000000000907</c:v>
                </c:pt>
                <c:pt idx="10759">
                  <c:v>53.79500000000908</c:v>
                </c:pt>
                <c:pt idx="10760">
                  <c:v>53.80000000000907</c:v>
                </c:pt>
                <c:pt idx="10761">
                  <c:v>53.80500000000907</c:v>
                </c:pt>
                <c:pt idx="10762">
                  <c:v>53.81000000000908</c:v>
                </c:pt>
                <c:pt idx="10763">
                  <c:v>53.81500000000908</c:v>
                </c:pt>
                <c:pt idx="10764">
                  <c:v>53.82000000000908</c:v>
                </c:pt>
                <c:pt idx="10765">
                  <c:v>53.8250000000091</c:v>
                </c:pt>
                <c:pt idx="10766">
                  <c:v>53.8300000000091</c:v>
                </c:pt>
                <c:pt idx="10767">
                  <c:v>53.8350000000091</c:v>
                </c:pt>
                <c:pt idx="10768">
                  <c:v>53.8400000000091</c:v>
                </c:pt>
                <c:pt idx="10769">
                  <c:v>53.8450000000091</c:v>
                </c:pt>
                <c:pt idx="10770">
                  <c:v>53.8500000000091</c:v>
                </c:pt>
                <c:pt idx="10771">
                  <c:v>53.8550000000091</c:v>
                </c:pt>
                <c:pt idx="10772">
                  <c:v>53.8600000000091</c:v>
                </c:pt>
                <c:pt idx="10773">
                  <c:v>53.86500000000911</c:v>
                </c:pt>
                <c:pt idx="10774">
                  <c:v>53.87000000000911</c:v>
                </c:pt>
                <c:pt idx="10775">
                  <c:v>53.87500000000911</c:v>
                </c:pt>
                <c:pt idx="10776">
                  <c:v>53.8800000000091</c:v>
                </c:pt>
                <c:pt idx="10777">
                  <c:v>53.88500000000911</c:v>
                </c:pt>
                <c:pt idx="10778">
                  <c:v>53.89000000000912</c:v>
                </c:pt>
                <c:pt idx="10779">
                  <c:v>53.89500000000912</c:v>
                </c:pt>
                <c:pt idx="10780">
                  <c:v>53.90000000000912</c:v>
                </c:pt>
                <c:pt idx="10781">
                  <c:v>53.90500000000913</c:v>
                </c:pt>
                <c:pt idx="10782">
                  <c:v>53.91000000000913</c:v>
                </c:pt>
                <c:pt idx="10783">
                  <c:v>53.91500000000913</c:v>
                </c:pt>
                <c:pt idx="10784">
                  <c:v>53.92000000000913</c:v>
                </c:pt>
                <c:pt idx="10785">
                  <c:v>53.92500000000914</c:v>
                </c:pt>
                <c:pt idx="10786">
                  <c:v>53.93000000000914</c:v>
                </c:pt>
                <c:pt idx="10787">
                  <c:v>53.93500000000914</c:v>
                </c:pt>
                <c:pt idx="10788">
                  <c:v>53.94000000000914</c:v>
                </c:pt>
                <c:pt idx="10789">
                  <c:v>53.94500000000915</c:v>
                </c:pt>
                <c:pt idx="10790">
                  <c:v>53.95000000000915</c:v>
                </c:pt>
                <c:pt idx="10791">
                  <c:v>53.95500000000915</c:v>
                </c:pt>
                <c:pt idx="10792">
                  <c:v>53.96000000000915</c:v>
                </c:pt>
                <c:pt idx="10793">
                  <c:v>53.96500000000916</c:v>
                </c:pt>
                <c:pt idx="10794">
                  <c:v>53.97000000000916</c:v>
                </c:pt>
                <c:pt idx="10795">
                  <c:v>53.97500000000916</c:v>
                </c:pt>
                <c:pt idx="10796">
                  <c:v>53.98000000000916</c:v>
                </c:pt>
                <c:pt idx="10797">
                  <c:v>53.98500000000917</c:v>
                </c:pt>
                <c:pt idx="10798">
                  <c:v>53.99000000000917</c:v>
                </c:pt>
                <c:pt idx="10799">
                  <c:v>53.99500000000917</c:v>
                </c:pt>
                <c:pt idx="10800">
                  <c:v>54.00000000000917</c:v>
                </c:pt>
                <c:pt idx="10801">
                  <c:v>54.00500000000918</c:v>
                </c:pt>
                <c:pt idx="10802">
                  <c:v>54.01000000000918</c:v>
                </c:pt>
                <c:pt idx="10803">
                  <c:v>54.01500000000918</c:v>
                </c:pt>
                <c:pt idx="10804">
                  <c:v>54.02000000000918</c:v>
                </c:pt>
                <c:pt idx="10805">
                  <c:v>54.0250000000092</c:v>
                </c:pt>
                <c:pt idx="10806">
                  <c:v>54.0300000000092</c:v>
                </c:pt>
                <c:pt idx="10807">
                  <c:v>54.0350000000092</c:v>
                </c:pt>
                <c:pt idx="10808">
                  <c:v>54.0400000000092</c:v>
                </c:pt>
                <c:pt idx="10809">
                  <c:v>54.0450000000092</c:v>
                </c:pt>
                <c:pt idx="10810">
                  <c:v>54.0500000000092</c:v>
                </c:pt>
                <c:pt idx="10811">
                  <c:v>54.0550000000092</c:v>
                </c:pt>
                <c:pt idx="10812">
                  <c:v>54.06000000000921</c:v>
                </c:pt>
                <c:pt idx="10813">
                  <c:v>54.06500000000921</c:v>
                </c:pt>
                <c:pt idx="10814">
                  <c:v>54.07000000000921</c:v>
                </c:pt>
                <c:pt idx="10815">
                  <c:v>54.07500000000921</c:v>
                </c:pt>
                <c:pt idx="10816">
                  <c:v>54.08000000000921</c:v>
                </c:pt>
                <c:pt idx="10817">
                  <c:v>54.08500000000922</c:v>
                </c:pt>
                <c:pt idx="10818">
                  <c:v>54.09000000000922</c:v>
                </c:pt>
                <c:pt idx="10819">
                  <c:v>54.09500000000922</c:v>
                </c:pt>
                <c:pt idx="10820">
                  <c:v>54.10000000000923</c:v>
                </c:pt>
                <c:pt idx="10821">
                  <c:v>54.10500000000923</c:v>
                </c:pt>
                <c:pt idx="10822">
                  <c:v>54.11000000000923</c:v>
                </c:pt>
                <c:pt idx="10823">
                  <c:v>54.11500000000923</c:v>
                </c:pt>
                <c:pt idx="10824">
                  <c:v>54.12000000000924</c:v>
                </c:pt>
                <c:pt idx="10825">
                  <c:v>54.12500000000925</c:v>
                </c:pt>
                <c:pt idx="10826">
                  <c:v>54.13000000000924</c:v>
                </c:pt>
                <c:pt idx="10827">
                  <c:v>54.13500000000924</c:v>
                </c:pt>
                <c:pt idx="10828">
                  <c:v>54.14000000000925</c:v>
                </c:pt>
                <c:pt idx="10829">
                  <c:v>54.14500000000925</c:v>
                </c:pt>
                <c:pt idx="10830">
                  <c:v>54.15000000000925</c:v>
                </c:pt>
                <c:pt idx="10831">
                  <c:v>54.15500000000925</c:v>
                </c:pt>
                <c:pt idx="10832">
                  <c:v>54.16000000000926</c:v>
                </c:pt>
                <c:pt idx="10833">
                  <c:v>54.16500000000926</c:v>
                </c:pt>
                <c:pt idx="10834">
                  <c:v>54.17000000000926</c:v>
                </c:pt>
                <c:pt idx="10835">
                  <c:v>54.17500000000926</c:v>
                </c:pt>
                <c:pt idx="10836">
                  <c:v>54.18000000000927</c:v>
                </c:pt>
                <c:pt idx="10837">
                  <c:v>54.18500000000927</c:v>
                </c:pt>
                <c:pt idx="10838">
                  <c:v>54.19000000000927</c:v>
                </c:pt>
                <c:pt idx="10839">
                  <c:v>54.19500000000927</c:v>
                </c:pt>
                <c:pt idx="10840">
                  <c:v>54.20000000000928</c:v>
                </c:pt>
                <c:pt idx="10841">
                  <c:v>54.20500000000928</c:v>
                </c:pt>
                <c:pt idx="10842">
                  <c:v>54.21000000000928</c:v>
                </c:pt>
                <c:pt idx="10843">
                  <c:v>54.21500000000928</c:v>
                </c:pt>
                <c:pt idx="10844">
                  <c:v>54.2200000000093</c:v>
                </c:pt>
                <c:pt idx="10845">
                  <c:v>54.2250000000093</c:v>
                </c:pt>
                <c:pt idx="10846">
                  <c:v>54.2300000000093</c:v>
                </c:pt>
                <c:pt idx="10847">
                  <c:v>54.2350000000093</c:v>
                </c:pt>
                <c:pt idx="10848">
                  <c:v>54.2400000000093</c:v>
                </c:pt>
                <c:pt idx="10849">
                  <c:v>54.2450000000093</c:v>
                </c:pt>
                <c:pt idx="10850">
                  <c:v>54.2500000000093</c:v>
                </c:pt>
                <c:pt idx="10851">
                  <c:v>54.25500000000931</c:v>
                </c:pt>
                <c:pt idx="10852">
                  <c:v>54.26000000000931</c:v>
                </c:pt>
                <c:pt idx="10853">
                  <c:v>54.26500000000931</c:v>
                </c:pt>
                <c:pt idx="10854">
                  <c:v>54.27000000000931</c:v>
                </c:pt>
                <c:pt idx="10855">
                  <c:v>54.27500000000932</c:v>
                </c:pt>
                <c:pt idx="10856">
                  <c:v>54.28000000000932</c:v>
                </c:pt>
                <c:pt idx="10857">
                  <c:v>54.28500000000932</c:v>
                </c:pt>
                <c:pt idx="10858">
                  <c:v>54.29000000000932</c:v>
                </c:pt>
                <c:pt idx="10859">
                  <c:v>54.29500000000933</c:v>
                </c:pt>
                <c:pt idx="10860">
                  <c:v>54.30000000000933</c:v>
                </c:pt>
                <c:pt idx="10861">
                  <c:v>54.30500000000933</c:v>
                </c:pt>
                <c:pt idx="10862">
                  <c:v>54.31000000000932</c:v>
                </c:pt>
                <c:pt idx="10863">
                  <c:v>54.31500000000933</c:v>
                </c:pt>
                <c:pt idx="10864">
                  <c:v>54.32000000000934</c:v>
                </c:pt>
                <c:pt idx="10865">
                  <c:v>54.32500000000934</c:v>
                </c:pt>
                <c:pt idx="10866">
                  <c:v>54.33000000000934</c:v>
                </c:pt>
                <c:pt idx="10867">
                  <c:v>54.33500000000935</c:v>
                </c:pt>
                <c:pt idx="10868">
                  <c:v>54.34000000000935</c:v>
                </c:pt>
                <c:pt idx="10869">
                  <c:v>54.34500000000935</c:v>
                </c:pt>
                <c:pt idx="10870">
                  <c:v>54.35000000000935</c:v>
                </c:pt>
                <c:pt idx="10871">
                  <c:v>54.35500000000935</c:v>
                </c:pt>
                <c:pt idx="10872">
                  <c:v>54.36000000000936</c:v>
                </c:pt>
                <c:pt idx="10873">
                  <c:v>54.36500000000936</c:v>
                </c:pt>
                <c:pt idx="10874">
                  <c:v>54.37000000000936</c:v>
                </c:pt>
                <c:pt idx="10875">
                  <c:v>54.37500000000936</c:v>
                </c:pt>
                <c:pt idx="10876">
                  <c:v>54.38000000000935</c:v>
                </c:pt>
                <c:pt idx="10877">
                  <c:v>54.38500000000937</c:v>
                </c:pt>
                <c:pt idx="10878">
                  <c:v>54.39000000000937</c:v>
                </c:pt>
                <c:pt idx="10879">
                  <c:v>54.39500000000938</c:v>
                </c:pt>
                <c:pt idx="10880">
                  <c:v>54.40000000000938</c:v>
                </c:pt>
                <c:pt idx="10881">
                  <c:v>54.40500000000938</c:v>
                </c:pt>
                <c:pt idx="10882">
                  <c:v>54.41000000000938</c:v>
                </c:pt>
                <c:pt idx="10883">
                  <c:v>54.4150000000094</c:v>
                </c:pt>
                <c:pt idx="10884">
                  <c:v>54.4200000000094</c:v>
                </c:pt>
                <c:pt idx="10885">
                  <c:v>54.4250000000094</c:v>
                </c:pt>
                <c:pt idx="10886">
                  <c:v>54.4300000000094</c:v>
                </c:pt>
                <c:pt idx="10887">
                  <c:v>54.4350000000094</c:v>
                </c:pt>
                <c:pt idx="10888">
                  <c:v>54.4400000000094</c:v>
                </c:pt>
                <c:pt idx="10889">
                  <c:v>54.4450000000094</c:v>
                </c:pt>
                <c:pt idx="10890">
                  <c:v>54.4500000000094</c:v>
                </c:pt>
                <c:pt idx="10891">
                  <c:v>54.45500000000941</c:v>
                </c:pt>
                <c:pt idx="10892">
                  <c:v>54.46000000000941</c:v>
                </c:pt>
                <c:pt idx="10893">
                  <c:v>54.46500000000941</c:v>
                </c:pt>
                <c:pt idx="10894">
                  <c:v>54.47000000000941</c:v>
                </c:pt>
                <c:pt idx="10895">
                  <c:v>54.47500000000942</c:v>
                </c:pt>
                <c:pt idx="10896">
                  <c:v>54.4800000000094</c:v>
                </c:pt>
                <c:pt idx="10897">
                  <c:v>54.48500000000942</c:v>
                </c:pt>
                <c:pt idx="10898">
                  <c:v>54.49000000000943</c:v>
                </c:pt>
                <c:pt idx="10899">
                  <c:v>54.49500000000943</c:v>
                </c:pt>
                <c:pt idx="10900">
                  <c:v>54.50000000000943</c:v>
                </c:pt>
                <c:pt idx="10901">
                  <c:v>54.50500000000943</c:v>
                </c:pt>
                <c:pt idx="10902">
                  <c:v>54.51000000000943</c:v>
                </c:pt>
                <c:pt idx="10903">
                  <c:v>54.51500000000944</c:v>
                </c:pt>
                <c:pt idx="10904">
                  <c:v>54.52000000000944</c:v>
                </c:pt>
                <c:pt idx="10905">
                  <c:v>54.52500000000944</c:v>
                </c:pt>
                <c:pt idx="10906">
                  <c:v>54.53000000000945</c:v>
                </c:pt>
                <c:pt idx="10907">
                  <c:v>54.53500000000945</c:v>
                </c:pt>
                <c:pt idx="10908">
                  <c:v>54.54000000000945</c:v>
                </c:pt>
                <c:pt idx="10909">
                  <c:v>54.54500000000945</c:v>
                </c:pt>
                <c:pt idx="10910">
                  <c:v>54.55000000000945</c:v>
                </c:pt>
                <c:pt idx="10911">
                  <c:v>54.55500000000946</c:v>
                </c:pt>
                <c:pt idx="10912">
                  <c:v>54.56000000000946</c:v>
                </c:pt>
                <c:pt idx="10913">
                  <c:v>54.56500000000946</c:v>
                </c:pt>
                <c:pt idx="10914">
                  <c:v>54.57000000000946</c:v>
                </c:pt>
                <c:pt idx="10915">
                  <c:v>54.57500000000947</c:v>
                </c:pt>
                <c:pt idx="10916">
                  <c:v>54.58000000000947</c:v>
                </c:pt>
                <c:pt idx="10917">
                  <c:v>54.58500000000947</c:v>
                </c:pt>
                <c:pt idx="10918">
                  <c:v>54.59000000000948</c:v>
                </c:pt>
                <c:pt idx="10919">
                  <c:v>54.59500000000948</c:v>
                </c:pt>
                <c:pt idx="10920">
                  <c:v>54.60000000000948</c:v>
                </c:pt>
                <c:pt idx="10921">
                  <c:v>54.60500000000948</c:v>
                </c:pt>
                <c:pt idx="10922">
                  <c:v>54.6100000000095</c:v>
                </c:pt>
                <c:pt idx="10923">
                  <c:v>54.6150000000095</c:v>
                </c:pt>
                <c:pt idx="10924">
                  <c:v>54.6200000000095</c:v>
                </c:pt>
                <c:pt idx="10925">
                  <c:v>54.6250000000095</c:v>
                </c:pt>
                <c:pt idx="10926">
                  <c:v>54.6300000000095</c:v>
                </c:pt>
                <c:pt idx="10927">
                  <c:v>54.6350000000095</c:v>
                </c:pt>
                <c:pt idx="10928">
                  <c:v>54.6400000000095</c:v>
                </c:pt>
                <c:pt idx="10929">
                  <c:v>54.6450000000095</c:v>
                </c:pt>
                <c:pt idx="10930">
                  <c:v>54.65000000000951</c:v>
                </c:pt>
                <c:pt idx="10931">
                  <c:v>54.65500000000951</c:v>
                </c:pt>
                <c:pt idx="10932">
                  <c:v>54.66000000000951</c:v>
                </c:pt>
                <c:pt idx="10933">
                  <c:v>54.66500000000951</c:v>
                </c:pt>
                <c:pt idx="10934">
                  <c:v>54.67000000000952</c:v>
                </c:pt>
                <c:pt idx="10935">
                  <c:v>54.67500000000952</c:v>
                </c:pt>
                <c:pt idx="10936">
                  <c:v>54.68000000000952</c:v>
                </c:pt>
                <c:pt idx="10937">
                  <c:v>54.68500000000953</c:v>
                </c:pt>
                <c:pt idx="10938">
                  <c:v>54.69000000000953</c:v>
                </c:pt>
                <c:pt idx="10939">
                  <c:v>54.69500000000953</c:v>
                </c:pt>
                <c:pt idx="10940">
                  <c:v>54.70000000000953</c:v>
                </c:pt>
                <c:pt idx="10941">
                  <c:v>54.70500000000954</c:v>
                </c:pt>
                <c:pt idx="10942">
                  <c:v>54.71000000000954</c:v>
                </c:pt>
                <c:pt idx="10943">
                  <c:v>54.71500000000954</c:v>
                </c:pt>
                <c:pt idx="10944">
                  <c:v>54.72000000000954</c:v>
                </c:pt>
                <c:pt idx="10945">
                  <c:v>54.72500000000955</c:v>
                </c:pt>
                <c:pt idx="10946">
                  <c:v>54.73000000000955</c:v>
                </c:pt>
                <c:pt idx="10947">
                  <c:v>54.73500000000955</c:v>
                </c:pt>
                <c:pt idx="10948">
                  <c:v>54.74000000000955</c:v>
                </c:pt>
                <c:pt idx="10949">
                  <c:v>54.74500000000956</c:v>
                </c:pt>
                <c:pt idx="10950">
                  <c:v>54.75000000000956</c:v>
                </c:pt>
                <c:pt idx="10951">
                  <c:v>54.75500000000956</c:v>
                </c:pt>
                <c:pt idx="10952">
                  <c:v>54.76000000000956</c:v>
                </c:pt>
                <c:pt idx="10953">
                  <c:v>54.76500000000957</c:v>
                </c:pt>
                <c:pt idx="10954">
                  <c:v>54.77000000000957</c:v>
                </c:pt>
                <c:pt idx="10955">
                  <c:v>54.77500000000957</c:v>
                </c:pt>
                <c:pt idx="10956">
                  <c:v>54.78000000000957</c:v>
                </c:pt>
                <c:pt idx="10957">
                  <c:v>54.78500000000958</c:v>
                </c:pt>
                <c:pt idx="10958">
                  <c:v>54.79000000000958</c:v>
                </c:pt>
                <c:pt idx="10959">
                  <c:v>54.79500000000958</c:v>
                </c:pt>
                <c:pt idx="10960">
                  <c:v>54.80000000000958</c:v>
                </c:pt>
                <c:pt idx="10961">
                  <c:v>54.80500000000958</c:v>
                </c:pt>
                <c:pt idx="10962">
                  <c:v>54.81000000000957</c:v>
                </c:pt>
                <c:pt idx="10963">
                  <c:v>54.8150000000096</c:v>
                </c:pt>
                <c:pt idx="10964">
                  <c:v>54.8200000000096</c:v>
                </c:pt>
                <c:pt idx="10965">
                  <c:v>54.8250000000096</c:v>
                </c:pt>
                <c:pt idx="10966">
                  <c:v>54.8300000000096</c:v>
                </c:pt>
                <c:pt idx="10967">
                  <c:v>54.8350000000096</c:v>
                </c:pt>
                <c:pt idx="10968">
                  <c:v>54.8400000000096</c:v>
                </c:pt>
                <c:pt idx="10969">
                  <c:v>54.84500000000961</c:v>
                </c:pt>
                <c:pt idx="10970">
                  <c:v>54.85000000000959</c:v>
                </c:pt>
                <c:pt idx="10971">
                  <c:v>54.8550000000096</c:v>
                </c:pt>
                <c:pt idx="10972">
                  <c:v>54.86000000000961</c:v>
                </c:pt>
                <c:pt idx="10973">
                  <c:v>54.86500000000962</c:v>
                </c:pt>
                <c:pt idx="10974">
                  <c:v>54.8700000000096</c:v>
                </c:pt>
                <c:pt idx="10975">
                  <c:v>54.87500000000962</c:v>
                </c:pt>
                <c:pt idx="10976">
                  <c:v>54.88000000000962</c:v>
                </c:pt>
                <c:pt idx="10977">
                  <c:v>54.88500000000963</c:v>
                </c:pt>
                <c:pt idx="10978">
                  <c:v>54.89000000000963</c:v>
                </c:pt>
                <c:pt idx="10979">
                  <c:v>54.89500000000963</c:v>
                </c:pt>
                <c:pt idx="10980">
                  <c:v>54.90000000000963</c:v>
                </c:pt>
                <c:pt idx="10981">
                  <c:v>54.90500000000964</c:v>
                </c:pt>
                <c:pt idx="10982">
                  <c:v>54.91000000000962</c:v>
                </c:pt>
                <c:pt idx="10983">
                  <c:v>54.91500000000964</c:v>
                </c:pt>
                <c:pt idx="10984">
                  <c:v>54.92000000000965</c:v>
                </c:pt>
                <c:pt idx="10985">
                  <c:v>54.92500000000965</c:v>
                </c:pt>
                <c:pt idx="10986">
                  <c:v>54.93000000000965</c:v>
                </c:pt>
                <c:pt idx="10987">
                  <c:v>54.93500000000965</c:v>
                </c:pt>
                <c:pt idx="10988">
                  <c:v>54.94000000000965</c:v>
                </c:pt>
                <c:pt idx="10989">
                  <c:v>54.94500000000966</c:v>
                </c:pt>
                <c:pt idx="10990">
                  <c:v>54.95000000000964</c:v>
                </c:pt>
                <c:pt idx="10991">
                  <c:v>54.95500000000965</c:v>
                </c:pt>
                <c:pt idx="10992">
                  <c:v>54.96000000000966</c:v>
                </c:pt>
                <c:pt idx="10993">
                  <c:v>54.96500000000967</c:v>
                </c:pt>
                <c:pt idx="10994">
                  <c:v>54.97000000000966</c:v>
                </c:pt>
                <c:pt idx="10995">
                  <c:v>54.97500000000967</c:v>
                </c:pt>
                <c:pt idx="10996">
                  <c:v>54.98000000000967</c:v>
                </c:pt>
                <c:pt idx="10997">
                  <c:v>54.98500000000968</c:v>
                </c:pt>
                <c:pt idx="10998">
                  <c:v>54.99000000000968</c:v>
                </c:pt>
                <c:pt idx="10999">
                  <c:v>54.99500000000968</c:v>
                </c:pt>
                <c:pt idx="11000">
                  <c:v>55.00000000000968</c:v>
                </c:pt>
                <c:pt idx="11001">
                  <c:v>55.0050000000097</c:v>
                </c:pt>
                <c:pt idx="11002">
                  <c:v>55.01000000000969</c:v>
                </c:pt>
                <c:pt idx="11003">
                  <c:v>55.0150000000097</c:v>
                </c:pt>
                <c:pt idx="11004">
                  <c:v>55.0200000000097</c:v>
                </c:pt>
                <c:pt idx="11005">
                  <c:v>55.0250000000097</c:v>
                </c:pt>
                <c:pt idx="11006">
                  <c:v>55.0300000000097</c:v>
                </c:pt>
                <c:pt idx="11007">
                  <c:v>55.0350000000097</c:v>
                </c:pt>
                <c:pt idx="11008">
                  <c:v>55.04000000000971</c:v>
                </c:pt>
                <c:pt idx="11009">
                  <c:v>55.04500000000971</c:v>
                </c:pt>
                <c:pt idx="11010">
                  <c:v>55.05000000000971</c:v>
                </c:pt>
                <c:pt idx="11011">
                  <c:v>55.05500000000971</c:v>
                </c:pt>
                <c:pt idx="11012">
                  <c:v>55.06000000000972</c:v>
                </c:pt>
                <c:pt idx="11013">
                  <c:v>55.06500000000973</c:v>
                </c:pt>
                <c:pt idx="11014">
                  <c:v>55.07000000000972</c:v>
                </c:pt>
                <c:pt idx="11015">
                  <c:v>55.07500000000973</c:v>
                </c:pt>
                <c:pt idx="11016">
                  <c:v>55.08000000000973</c:v>
                </c:pt>
                <c:pt idx="11017">
                  <c:v>55.08500000000973</c:v>
                </c:pt>
                <c:pt idx="11018">
                  <c:v>55.09000000000973</c:v>
                </c:pt>
                <c:pt idx="11019">
                  <c:v>55.09500000000976</c:v>
                </c:pt>
                <c:pt idx="11020">
                  <c:v>55.10000000000975</c:v>
                </c:pt>
                <c:pt idx="11021">
                  <c:v>55.10500000000975</c:v>
                </c:pt>
                <c:pt idx="11022">
                  <c:v>55.11000000000974</c:v>
                </c:pt>
                <c:pt idx="11023">
                  <c:v>55.11500000000975</c:v>
                </c:pt>
                <c:pt idx="11024">
                  <c:v>55.12000000000976</c:v>
                </c:pt>
                <c:pt idx="11025">
                  <c:v>55.12500000000976</c:v>
                </c:pt>
                <c:pt idx="11026">
                  <c:v>55.13000000000975</c:v>
                </c:pt>
                <c:pt idx="11027">
                  <c:v>55.13500000000976</c:v>
                </c:pt>
                <c:pt idx="11028">
                  <c:v>55.14000000000976</c:v>
                </c:pt>
                <c:pt idx="11029">
                  <c:v>55.14500000000976</c:v>
                </c:pt>
                <c:pt idx="11030">
                  <c:v>55.15000000000976</c:v>
                </c:pt>
                <c:pt idx="11031">
                  <c:v>55.15500000000977</c:v>
                </c:pt>
                <c:pt idx="11032">
                  <c:v>55.16000000000978</c:v>
                </c:pt>
                <c:pt idx="11033">
                  <c:v>55.1650000000098</c:v>
                </c:pt>
                <c:pt idx="11034">
                  <c:v>55.17000000000977</c:v>
                </c:pt>
                <c:pt idx="11035">
                  <c:v>55.17500000000978</c:v>
                </c:pt>
                <c:pt idx="11036">
                  <c:v>55.18000000000978</c:v>
                </c:pt>
                <c:pt idx="11037">
                  <c:v>55.18500000000978</c:v>
                </c:pt>
                <c:pt idx="11038">
                  <c:v>55.19000000000978</c:v>
                </c:pt>
                <c:pt idx="11039">
                  <c:v>55.1950000000098</c:v>
                </c:pt>
                <c:pt idx="11040">
                  <c:v>55.2000000000098</c:v>
                </c:pt>
                <c:pt idx="11041">
                  <c:v>55.2050000000098</c:v>
                </c:pt>
                <c:pt idx="11042">
                  <c:v>55.2100000000098</c:v>
                </c:pt>
                <c:pt idx="11043">
                  <c:v>55.2150000000098</c:v>
                </c:pt>
                <c:pt idx="11044">
                  <c:v>55.2200000000098</c:v>
                </c:pt>
                <c:pt idx="11045">
                  <c:v>55.2250000000098</c:v>
                </c:pt>
                <c:pt idx="11046">
                  <c:v>55.2300000000098</c:v>
                </c:pt>
                <c:pt idx="11047">
                  <c:v>55.23500000000981</c:v>
                </c:pt>
                <c:pt idx="11048">
                  <c:v>55.24000000000981</c:v>
                </c:pt>
                <c:pt idx="11049">
                  <c:v>55.24500000000981</c:v>
                </c:pt>
                <c:pt idx="11050">
                  <c:v>55.25000000000981</c:v>
                </c:pt>
                <c:pt idx="11051">
                  <c:v>55.25500000000982</c:v>
                </c:pt>
                <c:pt idx="11052">
                  <c:v>55.26000000000983</c:v>
                </c:pt>
                <c:pt idx="11053">
                  <c:v>55.26500000000986</c:v>
                </c:pt>
                <c:pt idx="11054">
                  <c:v>55.27000000000982</c:v>
                </c:pt>
                <c:pt idx="11055">
                  <c:v>55.27500000000983</c:v>
                </c:pt>
                <c:pt idx="11056">
                  <c:v>55.28000000000983</c:v>
                </c:pt>
                <c:pt idx="11057">
                  <c:v>55.28500000000983</c:v>
                </c:pt>
                <c:pt idx="11058">
                  <c:v>55.29000000000986</c:v>
                </c:pt>
                <c:pt idx="11059">
                  <c:v>55.2950000000099</c:v>
                </c:pt>
                <c:pt idx="11060">
                  <c:v>55.30000000000984</c:v>
                </c:pt>
                <c:pt idx="11061">
                  <c:v>55.30500000000984</c:v>
                </c:pt>
                <c:pt idx="11062">
                  <c:v>55.31000000000984</c:v>
                </c:pt>
                <c:pt idx="11063">
                  <c:v>55.31500000000985</c:v>
                </c:pt>
                <c:pt idx="11064">
                  <c:v>55.32000000000985</c:v>
                </c:pt>
                <c:pt idx="11065">
                  <c:v>55.32500000000985</c:v>
                </c:pt>
                <c:pt idx="11066">
                  <c:v>55.33000000000986</c:v>
                </c:pt>
                <c:pt idx="11067">
                  <c:v>55.33500000000986</c:v>
                </c:pt>
                <c:pt idx="11068">
                  <c:v>55.34000000000986</c:v>
                </c:pt>
                <c:pt idx="11069">
                  <c:v>55.34500000000986</c:v>
                </c:pt>
                <c:pt idx="11070">
                  <c:v>55.35000000000986</c:v>
                </c:pt>
                <c:pt idx="11071">
                  <c:v>55.35500000000987</c:v>
                </c:pt>
                <c:pt idx="11072">
                  <c:v>55.36000000000987</c:v>
                </c:pt>
                <c:pt idx="11073">
                  <c:v>55.36500000000987</c:v>
                </c:pt>
                <c:pt idx="11074">
                  <c:v>55.37000000000988</c:v>
                </c:pt>
                <c:pt idx="11075">
                  <c:v>55.37500000000988</c:v>
                </c:pt>
                <c:pt idx="11076">
                  <c:v>55.38000000000988</c:v>
                </c:pt>
                <c:pt idx="11077">
                  <c:v>55.38500000000988</c:v>
                </c:pt>
                <c:pt idx="11078">
                  <c:v>55.3900000000099</c:v>
                </c:pt>
                <c:pt idx="11079">
                  <c:v>55.3950000000099</c:v>
                </c:pt>
                <c:pt idx="11080">
                  <c:v>55.4000000000099</c:v>
                </c:pt>
                <c:pt idx="11081">
                  <c:v>55.4050000000099</c:v>
                </c:pt>
                <c:pt idx="11082">
                  <c:v>55.4100000000099</c:v>
                </c:pt>
                <c:pt idx="11083">
                  <c:v>55.4150000000099</c:v>
                </c:pt>
                <c:pt idx="11084">
                  <c:v>55.4200000000099</c:v>
                </c:pt>
                <c:pt idx="11085">
                  <c:v>55.4250000000099</c:v>
                </c:pt>
                <c:pt idx="11086">
                  <c:v>55.43000000000991</c:v>
                </c:pt>
                <c:pt idx="11087">
                  <c:v>55.43500000000991</c:v>
                </c:pt>
                <c:pt idx="11088">
                  <c:v>55.44000000000991</c:v>
                </c:pt>
                <c:pt idx="11089">
                  <c:v>55.44500000000991</c:v>
                </c:pt>
                <c:pt idx="11090">
                  <c:v>55.45000000000991</c:v>
                </c:pt>
                <c:pt idx="11091">
                  <c:v>55.45500000000992</c:v>
                </c:pt>
                <c:pt idx="11092">
                  <c:v>55.46000000000992</c:v>
                </c:pt>
                <c:pt idx="11093">
                  <c:v>55.46500000000992</c:v>
                </c:pt>
                <c:pt idx="11094">
                  <c:v>55.47000000000993</c:v>
                </c:pt>
                <c:pt idx="11095">
                  <c:v>55.47500000000993</c:v>
                </c:pt>
                <c:pt idx="11096">
                  <c:v>55.48000000000993</c:v>
                </c:pt>
                <c:pt idx="11097">
                  <c:v>55.48500000000993</c:v>
                </c:pt>
                <c:pt idx="11098">
                  <c:v>55.49000000000994</c:v>
                </c:pt>
                <c:pt idx="11099">
                  <c:v>55.49500000000995</c:v>
                </c:pt>
                <c:pt idx="11100">
                  <c:v>55.50000000000994</c:v>
                </c:pt>
                <c:pt idx="11101">
                  <c:v>55.50500000000995</c:v>
                </c:pt>
                <c:pt idx="11102">
                  <c:v>55.51000000000995</c:v>
                </c:pt>
                <c:pt idx="11103">
                  <c:v>55.51500000000995</c:v>
                </c:pt>
                <c:pt idx="11104">
                  <c:v>55.52000000000995</c:v>
                </c:pt>
                <c:pt idx="11105">
                  <c:v>55.52500000000996</c:v>
                </c:pt>
                <c:pt idx="11106">
                  <c:v>55.53000000000996</c:v>
                </c:pt>
                <c:pt idx="11107">
                  <c:v>55.53500000000996</c:v>
                </c:pt>
                <c:pt idx="11108">
                  <c:v>55.54000000000996</c:v>
                </c:pt>
                <c:pt idx="11109">
                  <c:v>55.54500000000997</c:v>
                </c:pt>
                <c:pt idx="11110">
                  <c:v>55.55000000000997</c:v>
                </c:pt>
                <c:pt idx="11111">
                  <c:v>55.55500000000997</c:v>
                </c:pt>
                <c:pt idx="11112">
                  <c:v>55.56000000000997</c:v>
                </c:pt>
                <c:pt idx="11113">
                  <c:v>55.56500000000998</c:v>
                </c:pt>
                <c:pt idx="11114">
                  <c:v>55.57000000000998</c:v>
                </c:pt>
                <c:pt idx="11115">
                  <c:v>55.57500000000998</c:v>
                </c:pt>
                <c:pt idx="11116">
                  <c:v>55.58000000000998</c:v>
                </c:pt>
                <c:pt idx="11117">
                  <c:v>55.58500000001</c:v>
                </c:pt>
                <c:pt idx="11118">
                  <c:v>55.59000000001</c:v>
                </c:pt>
                <c:pt idx="11119">
                  <c:v>55.59500000001</c:v>
                </c:pt>
                <c:pt idx="11120">
                  <c:v>55.60000000001</c:v>
                </c:pt>
                <c:pt idx="11121">
                  <c:v>55.60500000001001</c:v>
                </c:pt>
                <c:pt idx="11122">
                  <c:v>55.61000000001</c:v>
                </c:pt>
                <c:pt idx="11123">
                  <c:v>55.61500000001001</c:v>
                </c:pt>
                <c:pt idx="11124">
                  <c:v>55.62000000001</c:v>
                </c:pt>
                <c:pt idx="11125">
                  <c:v>55.62500000001001</c:v>
                </c:pt>
                <c:pt idx="11126">
                  <c:v>55.63000000001001</c:v>
                </c:pt>
                <c:pt idx="11127">
                  <c:v>55.63500000001001</c:v>
                </c:pt>
                <c:pt idx="11128">
                  <c:v>55.64000000001</c:v>
                </c:pt>
                <c:pt idx="11129">
                  <c:v>55.64500000001001</c:v>
                </c:pt>
                <c:pt idx="11130">
                  <c:v>55.65000000001</c:v>
                </c:pt>
                <c:pt idx="11131">
                  <c:v>55.65500000001002</c:v>
                </c:pt>
                <c:pt idx="11132">
                  <c:v>55.66000000001002</c:v>
                </c:pt>
                <c:pt idx="11133">
                  <c:v>55.66500000001003</c:v>
                </c:pt>
                <c:pt idx="11134">
                  <c:v>55.67000000001003</c:v>
                </c:pt>
                <c:pt idx="11135">
                  <c:v>55.67500000001003</c:v>
                </c:pt>
                <c:pt idx="11136">
                  <c:v>55.68000000001003</c:v>
                </c:pt>
                <c:pt idx="11137">
                  <c:v>55.68500000001004</c:v>
                </c:pt>
                <c:pt idx="11138">
                  <c:v>55.69000000001004</c:v>
                </c:pt>
                <c:pt idx="11139">
                  <c:v>55.69500000001004</c:v>
                </c:pt>
                <c:pt idx="11140">
                  <c:v>55.70000000001004</c:v>
                </c:pt>
                <c:pt idx="11141">
                  <c:v>55.70500000001005</c:v>
                </c:pt>
                <c:pt idx="11142">
                  <c:v>55.71000000001005</c:v>
                </c:pt>
                <c:pt idx="11143">
                  <c:v>55.71500000001005</c:v>
                </c:pt>
                <c:pt idx="11144">
                  <c:v>55.72000000001005</c:v>
                </c:pt>
                <c:pt idx="11145">
                  <c:v>55.72500000001006</c:v>
                </c:pt>
                <c:pt idx="11146">
                  <c:v>55.73000000001006</c:v>
                </c:pt>
                <c:pt idx="11147">
                  <c:v>55.73500000001006</c:v>
                </c:pt>
                <c:pt idx="11148">
                  <c:v>55.74000000001006</c:v>
                </c:pt>
                <c:pt idx="11149">
                  <c:v>55.74500000001007</c:v>
                </c:pt>
                <c:pt idx="11150">
                  <c:v>55.75000000001005</c:v>
                </c:pt>
                <c:pt idx="11151">
                  <c:v>55.75500000001007</c:v>
                </c:pt>
                <c:pt idx="11152">
                  <c:v>55.76000000001008</c:v>
                </c:pt>
                <c:pt idx="11153">
                  <c:v>55.76500000001008</c:v>
                </c:pt>
                <c:pt idx="11154">
                  <c:v>55.77000000001008</c:v>
                </c:pt>
                <c:pt idx="11155">
                  <c:v>55.77500000001008</c:v>
                </c:pt>
                <c:pt idx="11156">
                  <c:v>55.78000000001008</c:v>
                </c:pt>
                <c:pt idx="11157">
                  <c:v>55.7850000000101</c:v>
                </c:pt>
                <c:pt idx="11158">
                  <c:v>55.7900000000101</c:v>
                </c:pt>
                <c:pt idx="11159">
                  <c:v>55.7950000000101</c:v>
                </c:pt>
                <c:pt idx="11160">
                  <c:v>55.80000000001009</c:v>
                </c:pt>
                <c:pt idx="11161">
                  <c:v>55.8050000000101</c:v>
                </c:pt>
                <c:pt idx="11162">
                  <c:v>55.81000000001004</c:v>
                </c:pt>
                <c:pt idx="11163">
                  <c:v>55.81500000001009</c:v>
                </c:pt>
                <c:pt idx="11164">
                  <c:v>55.8200000000101</c:v>
                </c:pt>
                <c:pt idx="11165">
                  <c:v>55.82500000001011</c:v>
                </c:pt>
                <c:pt idx="11166">
                  <c:v>55.8300000000101</c:v>
                </c:pt>
                <c:pt idx="11167">
                  <c:v>55.8350000000101</c:v>
                </c:pt>
                <c:pt idx="11168">
                  <c:v>55.84000000001009</c:v>
                </c:pt>
                <c:pt idx="11169">
                  <c:v>55.8450000000101</c:v>
                </c:pt>
                <c:pt idx="11170">
                  <c:v>55.85000000001002</c:v>
                </c:pt>
                <c:pt idx="11171">
                  <c:v>55.85500000001009</c:v>
                </c:pt>
                <c:pt idx="11172">
                  <c:v>55.86000000001012</c:v>
                </c:pt>
                <c:pt idx="11173">
                  <c:v>55.86500000001013</c:v>
                </c:pt>
                <c:pt idx="11174">
                  <c:v>55.87000000001012</c:v>
                </c:pt>
                <c:pt idx="11175">
                  <c:v>55.87500000001013</c:v>
                </c:pt>
                <c:pt idx="11176">
                  <c:v>55.88000000001009</c:v>
                </c:pt>
                <c:pt idx="11177">
                  <c:v>55.88500000001012</c:v>
                </c:pt>
                <c:pt idx="11178">
                  <c:v>55.89000000001014</c:v>
                </c:pt>
                <c:pt idx="11179">
                  <c:v>55.89500000001014</c:v>
                </c:pt>
                <c:pt idx="11180">
                  <c:v>55.90000000001015</c:v>
                </c:pt>
                <c:pt idx="11181">
                  <c:v>55.90500000001015</c:v>
                </c:pt>
                <c:pt idx="11182">
                  <c:v>55.91000000001014</c:v>
                </c:pt>
                <c:pt idx="11183">
                  <c:v>55.91500000001015</c:v>
                </c:pt>
                <c:pt idx="11184">
                  <c:v>55.92000000001016</c:v>
                </c:pt>
                <c:pt idx="11185">
                  <c:v>55.92500000001016</c:v>
                </c:pt>
                <c:pt idx="11186">
                  <c:v>55.93000000001015</c:v>
                </c:pt>
                <c:pt idx="11187">
                  <c:v>55.93500000001016</c:v>
                </c:pt>
                <c:pt idx="11188">
                  <c:v>55.94000000001014</c:v>
                </c:pt>
                <c:pt idx="11189">
                  <c:v>55.94500000001015</c:v>
                </c:pt>
                <c:pt idx="11190">
                  <c:v>55.95000000001014</c:v>
                </c:pt>
                <c:pt idx="11191">
                  <c:v>55.95500000001017</c:v>
                </c:pt>
                <c:pt idx="11192">
                  <c:v>55.96000000001018</c:v>
                </c:pt>
                <c:pt idx="11193">
                  <c:v>55.96500000001018</c:v>
                </c:pt>
                <c:pt idx="11194">
                  <c:v>55.97000000001017</c:v>
                </c:pt>
                <c:pt idx="11195">
                  <c:v>55.97500000001018</c:v>
                </c:pt>
                <c:pt idx="11196">
                  <c:v>55.98000000001014</c:v>
                </c:pt>
                <c:pt idx="11197">
                  <c:v>55.98500000001017</c:v>
                </c:pt>
                <c:pt idx="11198">
                  <c:v>55.9900000000102</c:v>
                </c:pt>
                <c:pt idx="11199">
                  <c:v>55.9950000000102</c:v>
                </c:pt>
                <c:pt idx="11200">
                  <c:v>56.0000000000102</c:v>
                </c:pt>
                <c:pt idx="11201">
                  <c:v>56.0050000000102</c:v>
                </c:pt>
                <c:pt idx="11202">
                  <c:v>56.01000000001019</c:v>
                </c:pt>
                <c:pt idx="11203">
                  <c:v>56.0150000000102</c:v>
                </c:pt>
                <c:pt idx="11204">
                  <c:v>56.02000000001021</c:v>
                </c:pt>
                <c:pt idx="11205">
                  <c:v>56.02500000001021</c:v>
                </c:pt>
                <c:pt idx="11206">
                  <c:v>56.0300000000102</c:v>
                </c:pt>
                <c:pt idx="11207">
                  <c:v>56.03500000001021</c:v>
                </c:pt>
                <c:pt idx="11208">
                  <c:v>56.0400000000102</c:v>
                </c:pt>
                <c:pt idx="11209">
                  <c:v>56.04500000001021</c:v>
                </c:pt>
                <c:pt idx="11210">
                  <c:v>56.05000000001019</c:v>
                </c:pt>
                <c:pt idx="11211">
                  <c:v>56.05500000001022</c:v>
                </c:pt>
                <c:pt idx="11212">
                  <c:v>56.06000000001023</c:v>
                </c:pt>
                <c:pt idx="11213">
                  <c:v>56.06500000001023</c:v>
                </c:pt>
                <c:pt idx="11214">
                  <c:v>56.07000000001022</c:v>
                </c:pt>
                <c:pt idx="11215">
                  <c:v>56.07500000001023</c:v>
                </c:pt>
                <c:pt idx="11216">
                  <c:v>56.08000000001022</c:v>
                </c:pt>
                <c:pt idx="11217">
                  <c:v>56.08500000001024</c:v>
                </c:pt>
                <c:pt idx="11218">
                  <c:v>56.09000000001024</c:v>
                </c:pt>
                <c:pt idx="11219">
                  <c:v>56.09500000001025</c:v>
                </c:pt>
                <c:pt idx="11220">
                  <c:v>56.10000000001025</c:v>
                </c:pt>
                <c:pt idx="11221">
                  <c:v>56.10500000001025</c:v>
                </c:pt>
                <c:pt idx="11222">
                  <c:v>56.11000000001025</c:v>
                </c:pt>
                <c:pt idx="11223">
                  <c:v>56.11500000001026</c:v>
                </c:pt>
                <c:pt idx="11224">
                  <c:v>56.12000000001026</c:v>
                </c:pt>
                <c:pt idx="11225">
                  <c:v>56.12500000001026</c:v>
                </c:pt>
                <c:pt idx="11226">
                  <c:v>56.13000000001026</c:v>
                </c:pt>
                <c:pt idx="11227">
                  <c:v>56.13500000001027</c:v>
                </c:pt>
                <c:pt idx="11228">
                  <c:v>56.14000000001025</c:v>
                </c:pt>
                <c:pt idx="11229">
                  <c:v>56.14500000001027</c:v>
                </c:pt>
                <c:pt idx="11230">
                  <c:v>56.15000000001027</c:v>
                </c:pt>
                <c:pt idx="11231">
                  <c:v>56.15500000001028</c:v>
                </c:pt>
                <c:pt idx="11232">
                  <c:v>56.16000000001028</c:v>
                </c:pt>
                <c:pt idx="11233">
                  <c:v>56.16500000001028</c:v>
                </c:pt>
                <c:pt idx="11234">
                  <c:v>56.17000000001028</c:v>
                </c:pt>
                <c:pt idx="11235">
                  <c:v>56.1750000000103</c:v>
                </c:pt>
                <c:pt idx="11236">
                  <c:v>56.18000000001027</c:v>
                </c:pt>
                <c:pt idx="11237">
                  <c:v>56.1850000000103</c:v>
                </c:pt>
                <c:pt idx="11238">
                  <c:v>56.1900000000103</c:v>
                </c:pt>
                <c:pt idx="11239">
                  <c:v>56.1950000000103</c:v>
                </c:pt>
                <c:pt idx="11240">
                  <c:v>56.2000000000103</c:v>
                </c:pt>
                <c:pt idx="11241">
                  <c:v>56.2050000000103</c:v>
                </c:pt>
                <c:pt idx="11242">
                  <c:v>56.2100000000103</c:v>
                </c:pt>
                <c:pt idx="11243">
                  <c:v>56.21500000001031</c:v>
                </c:pt>
                <c:pt idx="11244">
                  <c:v>56.22000000001031</c:v>
                </c:pt>
                <c:pt idx="11245">
                  <c:v>56.22500000001031</c:v>
                </c:pt>
                <c:pt idx="11246">
                  <c:v>56.23000000001031</c:v>
                </c:pt>
                <c:pt idx="11247">
                  <c:v>56.23500000001032</c:v>
                </c:pt>
                <c:pt idx="11248">
                  <c:v>56.2400000000103</c:v>
                </c:pt>
                <c:pt idx="11249">
                  <c:v>56.24500000001032</c:v>
                </c:pt>
                <c:pt idx="11250">
                  <c:v>56.25000000001032</c:v>
                </c:pt>
                <c:pt idx="11251">
                  <c:v>56.25500000001033</c:v>
                </c:pt>
                <c:pt idx="11252">
                  <c:v>56.26000000001033</c:v>
                </c:pt>
                <c:pt idx="11253">
                  <c:v>56.26500000001033</c:v>
                </c:pt>
                <c:pt idx="11254">
                  <c:v>56.27000000001033</c:v>
                </c:pt>
                <c:pt idx="11255">
                  <c:v>56.27500000001034</c:v>
                </c:pt>
                <c:pt idx="11256">
                  <c:v>56.28000000001034</c:v>
                </c:pt>
                <c:pt idx="11257">
                  <c:v>56.28500000001034</c:v>
                </c:pt>
                <c:pt idx="11258">
                  <c:v>56.29000000001035</c:v>
                </c:pt>
                <c:pt idx="11259">
                  <c:v>56.29500000001035</c:v>
                </c:pt>
                <c:pt idx="11260">
                  <c:v>56.30000000001034</c:v>
                </c:pt>
                <c:pt idx="11261">
                  <c:v>56.30500000001035</c:v>
                </c:pt>
                <c:pt idx="11262">
                  <c:v>56.31000000001026</c:v>
                </c:pt>
                <c:pt idx="11263">
                  <c:v>56.31500000001034</c:v>
                </c:pt>
                <c:pt idx="11264">
                  <c:v>56.32000000001035</c:v>
                </c:pt>
                <c:pt idx="11265">
                  <c:v>56.32500000001036</c:v>
                </c:pt>
                <c:pt idx="11266">
                  <c:v>56.33000000001034</c:v>
                </c:pt>
                <c:pt idx="11267">
                  <c:v>56.33500000001035</c:v>
                </c:pt>
                <c:pt idx="11268">
                  <c:v>56.34000000001027</c:v>
                </c:pt>
                <c:pt idx="11269">
                  <c:v>56.34500000001037</c:v>
                </c:pt>
                <c:pt idx="11270">
                  <c:v>56.35000000001028</c:v>
                </c:pt>
                <c:pt idx="11271">
                  <c:v>56.35500000001034</c:v>
                </c:pt>
                <c:pt idx="11272">
                  <c:v>56.36000000001037</c:v>
                </c:pt>
                <c:pt idx="11273">
                  <c:v>56.36500000001038</c:v>
                </c:pt>
                <c:pt idx="11274">
                  <c:v>56.37000000001034</c:v>
                </c:pt>
                <c:pt idx="11275">
                  <c:v>56.37500000001037</c:v>
                </c:pt>
                <c:pt idx="11276">
                  <c:v>56.38000000001029</c:v>
                </c:pt>
                <c:pt idx="11277">
                  <c:v>56.38500000001039</c:v>
                </c:pt>
                <c:pt idx="11278">
                  <c:v>56.3900000000104</c:v>
                </c:pt>
                <c:pt idx="11279">
                  <c:v>56.3950000000104</c:v>
                </c:pt>
                <c:pt idx="11280">
                  <c:v>56.40000000001039</c:v>
                </c:pt>
                <c:pt idx="11281">
                  <c:v>56.4050000000104</c:v>
                </c:pt>
                <c:pt idx="11282">
                  <c:v>56.41000000001031</c:v>
                </c:pt>
                <c:pt idx="11283">
                  <c:v>56.41500000001039</c:v>
                </c:pt>
                <c:pt idx="11284">
                  <c:v>56.4200000000104</c:v>
                </c:pt>
                <c:pt idx="11285">
                  <c:v>56.42500000001041</c:v>
                </c:pt>
                <c:pt idx="11286">
                  <c:v>56.43000000001039</c:v>
                </c:pt>
                <c:pt idx="11287">
                  <c:v>56.4350000000104</c:v>
                </c:pt>
                <c:pt idx="11288">
                  <c:v>56.44000000001039</c:v>
                </c:pt>
                <c:pt idx="11289">
                  <c:v>56.44500000001042</c:v>
                </c:pt>
                <c:pt idx="11290">
                  <c:v>56.45000000001033</c:v>
                </c:pt>
                <c:pt idx="11291">
                  <c:v>56.45500000001039</c:v>
                </c:pt>
                <c:pt idx="11292">
                  <c:v>56.46000000001042</c:v>
                </c:pt>
                <c:pt idx="11293">
                  <c:v>56.46500000001043</c:v>
                </c:pt>
                <c:pt idx="11294">
                  <c:v>56.47000000001042</c:v>
                </c:pt>
                <c:pt idx="11295">
                  <c:v>56.47500000001043</c:v>
                </c:pt>
                <c:pt idx="11296">
                  <c:v>56.48000000001034</c:v>
                </c:pt>
                <c:pt idx="11297">
                  <c:v>56.48500000001044</c:v>
                </c:pt>
                <c:pt idx="11298">
                  <c:v>56.49000000001045</c:v>
                </c:pt>
                <c:pt idx="11299">
                  <c:v>56.49500000001045</c:v>
                </c:pt>
                <c:pt idx="11300">
                  <c:v>56.50000000001044</c:v>
                </c:pt>
                <c:pt idx="11301">
                  <c:v>56.50500000001045</c:v>
                </c:pt>
                <c:pt idx="11302">
                  <c:v>56.51000000001044</c:v>
                </c:pt>
                <c:pt idx="11303">
                  <c:v>56.51500000001045</c:v>
                </c:pt>
                <c:pt idx="11304">
                  <c:v>56.52000000001046</c:v>
                </c:pt>
                <c:pt idx="11305">
                  <c:v>56.52500000001046</c:v>
                </c:pt>
                <c:pt idx="11306">
                  <c:v>56.53000000001045</c:v>
                </c:pt>
                <c:pt idx="11307">
                  <c:v>56.53500000001047</c:v>
                </c:pt>
                <c:pt idx="11308">
                  <c:v>56.54000000001047</c:v>
                </c:pt>
                <c:pt idx="11309">
                  <c:v>56.54500000001048</c:v>
                </c:pt>
                <c:pt idx="11310">
                  <c:v>56.55000000001044</c:v>
                </c:pt>
                <c:pt idx="11311">
                  <c:v>56.55500000001047</c:v>
                </c:pt>
                <c:pt idx="11312">
                  <c:v>56.56000000001048</c:v>
                </c:pt>
                <c:pt idx="11313">
                  <c:v>56.5650000000105</c:v>
                </c:pt>
                <c:pt idx="11314">
                  <c:v>56.57000000001047</c:v>
                </c:pt>
                <c:pt idx="11315">
                  <c:v>56.5750000000105</c:v>
                </c:pt>
                <c:pt idx="11316">
                  <c:v>56.58000000001049</c:v>
                </c:pt>
                <c:pt idx="11317">
                  <c:v>56.5850000000105</c:v>
                </c:pt>
                <c:pt idx="11318">
                  <c:v>56.5900000000105</c:v>
                </c:pt>
                <c:pt idx="11319">
                  <c:v>56.5950000000105</c:v>
                </c:pt>
                <c:pt idx="11320">
                  <c:v>56.6000000000105</c:v>
                </c:pt>
                <c:pt idx="11321">
                  <c:v>56.60500000001051</c:v>
                </c:pt>
                <c:pt idx="11322">
                  <c:v>56.61000000001049</c:v>
                </c:pt>
                <c:pt idx="11323">
                  <c:v>56.6150000000105</c:v>
                </c:pt>
                <c:pt idx="11324">
                  <c:v>56.62000000001051</c:v>
                </c:pt>
                <c:pt idx="11325">
                  <c:v>56.62500000001052</c:v>
                </c:pt>
                <c:pt idx="11326">
                  <c:v>56.6300000000105</c:v>
                </c:pt>
                <c:pt idx="11327">
                  <c:v>56.63500000001052</c:v>
                </c:pt>
                <c:pt idx="11328">
                  <c:v>56.64000000001052</c:v>
                </c:pt>
                <c:pt idx="11329">
                  <c:v>56.64500000001053</c:v>
                </c:pt>
                <c:pt idx="11330">
                  <c:v>56.65000000001049</c:v>
                </c:pt>
                <c:pt idx="11331">
                  <c:v>56.65500000001052</c:v>
                </c:pt>
                <c:pt idx="11332">
                  <c:v>56.66000000001053</c:v>
                </c:pt>
                <c:pt idx="11333">
                  <c:v>56.66500000001054</c:v>
                </c:pt>
                <c:pt idx="11334">
                  <c:v>56.67000000001052</c:v>
                </c:pt>
                <c:pt idx="11335">
                  <c:v>56.67500000001054</c:v>
                </c:pt>
                <c:pt idx="11336">
                  <c:v>56.68000000001054</c:v>
                </c:pt>
                <c:pt idx="11337">
                  <c:v>56.68500000001055</c:v>
                </c:pt>
                <c:pt idx="11338">
                  <c:v>56.69000000001055</c:v>
                </c:pt>
                <c:pt idx="11339">
                  <c:v>56.69500000001055</c:v>
                </c:pt>
                <c:pt idx="11340">
                  <c:v>56.70000000001055</c:v>
                </c:pt>
                <c:pt idx="11341">
                  <c:v>56.70500000001056</c:v>
                </c:pt>
                <c:pt idx="11342">
                  <c:v>56.71000000001055</c:v>
                </c:pt>
                <c:pt idx="11343">
                  <c:v>56.71500000001055</c:v>
                </c:pt>
                <c:pt idx="11344">
                  <c:v>56.72000000001056</c:v>
                </c:pt>
                <c:pt idx="11345">
                  <c:v>56.72500000001057</c:v>
                </c:pt>
                <c:pt idx="11346">
                  <c:v>56.73000000001057</c:v>
                </c:pt>
                <c:pt idx="11347">
                  <c:v>56.73500000001057</c:v>
                </c:pt>
                <c:pt idx="11348">
                  <c:v>56.74000000001057</c:v>
                </c:pt>
                <c:pt idx="11349">
                  <c:v>56.74500000001058</c:v>
                </c:pt>
                <c:pt idx="11350">
                  <c:v>56.75000000001057</c:v>
                </c:pt>
                <c:pt idx="11351">
                  <c:v>56.75500000001058</c:v>
                </c:pt>
                <c:pt idx="11352">
                  <c:v>56.7600000000106</c:v>
                </c:pt>
                <c:pt idx="11353">
                  <c:v>56.7650000000106</c:v>
                </c:pt>
                <c:pt idx="11354">
                  <c:v>56.7700000000106</c:v>
                </c:pt>
                <c:pt idx="11355">
                  <c:v>56.7750000000106</c:v>
                </c:pt>
                <c:pt idx="11356">
                  <c:v>56.7800000000106</c:v>
                </c:pt>
                <c:pt idx="11357">
                  <c:v>56.7850000000106</c:v>
                </c:pt>
                <c:pt idx="11358">
                  <c:v>56.7900000000106</c:v>
                </c:pt>
                <c:pt idx="11359">
                  <c:v>56.7950000000106</c:v>
                </c:pt>
                <c:pt idx="11360">
                  <c:v>56.80000000001051</c:v>
                </c:pt>
                <c:pt idx="11361">
                  <c:v>56.80500000001059</c:v>
                </c:pt>
                <c:pt idx="11362">
                  <c:v>56.81000000001051</c:v>
                </c:pt>
                <c:pt idx="11363">
                  <c:v>56.81500000001054</c:v>
                </c:pt>
                <c:pt idx="11364">
                  <c:v>56.82000000001059</c:v>
                </c:pt>
                <c:pt idx="11365">
                  <c:v>56.8250000000106</c:v>
                </c:pt>
                <c:pt idx="11366">
                  <c:v>56.83000000001059</c:v>
                </c:pt>
                <c:pt idx="11367">
                  <c:v>56.83500000001062</c:v>
                </c:pt>
                <c:pt idx="11368">
                  <c:v>56.84000000001053</c:v>
                </c:pt>
                <c:pt idx="11369">
                  <c:v>56.84500000001059</c:v>
                </c:pt>
                <c:pt idx="11370">
                  <c:v>56.85000000001053</c:v>
                </c:pt>
                <c:pt idx="11371">
                  <c:v>56.85500000001054</c:v>
                </c:pt>
                <c:pt idx="11372">
                  <c:v>56.86000000001059</c:v>
                </c:pt>
                <c:pt idx="11373">
                  <c:v>56.86500000001062</c:v>
                </c:pt>
                <c:pt idx="11374">
                  <c:v>56.87000000001054</c:v>
                </c:pt>
                <c:pt idx="11375">
                  <c:v>56.87500000001064</c:v>
                </c:pt>
                <c:pt idx="11376">
                  <c:v>56.88000000001055</c:v>
                </c:pt>
                <c:pt idx="11377">
                  <c:v>56.88500000001059</c:v>
                </c:pt>
                <c:pt idx="11378">
                  <c:v>56.89000000001064</c:v>
                </c:pt>
                <c:pt idx="11379">
                  <c:v>56.89500000001065</c:v>
                </c:pt>
                <c:pt idx="11380">
                  <c:v>56.90000000001064</c:v>
                </c:pt>
                <c:pt idx="11381">
                  <c:v>56.90500000001065</c:v>
                </c:pt>
                <c:pt idx="11382">
                  <c:v>56.91000000001056</c:v>
                </c:pt>
                <c:pt idx="11383">
                  <c:v>56.91500000001064</c:v>
                </c:pt>
                <c:pt idx="11384">
                  <c:v>56.92000000001065</c:v>
                </c:pt>
                <c:pt idx="11385">
                  <c:v>56.92500000001067</c:v>
                </c:pt>
                <c:pt idx="11386">
                  <c:v>56.93000000001064</c:v>
                </c:pt>
                <c:pt idx="11387">
                  <c:v>56.93500000001067</c:v>
                </c:pt>
                <c:pt idx="11388">
                  <c:v>56.94000000001058</c:v>
                </c:pt>
                <c:pt idx="11389">
                  <c:v>56.94500000001067</c:v>
                </c:pt>
                <c:pt idx="11390">
                  <c:v>56.95000000001058</c:v>
                </c:pt>
                <c:pt idx="11391">
                  <c:v>56.95500000001064</c:v>
                </c:pt>
                <c:pt idx="11392">
                  <c:v>56.96000000001067</c:v>
                </c:pt>
                <c:pt idx="11393">
                  <c:v>56.96500000001069</c:v>
                </c:pt>
                <c:pt idx="11394">
                  <c:v>56.97000000001069</c:v>
                </c:pt>
                <c:pt idx="11395">
                  <c:v>56.9750000000107</c:v>
                </c:pt>
                <c:pt idx="11396">
                  <c:v>56.9800000000106</c:v>
                </c:pt>
                <c:pt idx="11397">
                  <c:v>56.9850000000107</c:v>
                </c:pt>
                <c:pt idx="11398">
                  <c:v>56.9900000000107</c:v>
                </c:pt>
                <c:pt idx="11399">
                  <c:v>56.99500000001071</c:v>
                </c:pt>
                <c:pt idx="11400">
                  <c:v>57.00000000001071</c:v>
                </c:pt>
                <c:pt idx="11401">
                  <c:v>57.00500000001071</c:v>
                </c:pt>
                <c:pt idx="11402">
                  <c:v>57.01000000001071</c:v>
                </c:pt>
                <c:pt idx="11403">
                  <c:v>57.01500000001072</c:v>
                </c:pt>
                <c:pt idx="11404">
                  <c:v>57.02000000001072</c:v>
                </c:pt>
                <c:pt idx="11405">
                  <c:v>57.02500000001072</c:v>
                </c:pt>
                <c:pt idx="11406">
                  <c:v>57.03000000001072</c:v>
                </c:pt>
                <c:pt idx="11407">
                  <c:v>57.03500000001073</c:v>
                </c:pt>
                <c:pt idx="11408">
                  <c:v>57.04000000001073</c:v>
                </c:pt>
                <c:pt idx="11409">
                  <c:v>57.04500000001073</c:v>
                </c:pt>
                <c:pt idx="11410">
                  <c:v>57.05000000001073</c:v>
                </c:pt>
                <c:pt idx="11411">
                  <c:v>57.05500000001074</c:v>
                </c:pt>
                <c:pt idx="11412">
                  <c:v>57.06000000001074</c:v>
                </c:pt>
                <c:pt idx="11413">
                  <c:v>57.06500000001074</c:v>
                </c:pt>
                <c:pt idx="11414">
                  <c:v>57.07000000001075</c:v>
                </c:pt>
                <c:pt idx="11415">
                  <c:v>57.07500000001075</c:v>
                </c:pt>
                <c:pt idx="11416">
                  <c:v>57.08000000001075</c:v>
                </c:pt>
                <c:pt idx="11417">
                  <c:v>57.08500000001075</c:v>
                </c:pt>
                <c:pt idx="11418">
                  <c:v>57.09000000001076</c:v>
                </c:pt>
                <c:pt idx="11419">
                  <c:v>57.09500000001076</c:v>
                </c:pt>
                <c:pt idx="11420">
                  <c:v>57.10000000001076</c:v>
                </c:pt>
                <c:pt idx="11421">
                  <c:v>57.10500000001076</c:v>
                </c:pt>
                <c:pt idx="11422">
                  <c:v>57.11000000001076</c:v>
                </c:pt>
                <c:pt idx="11423">
                  <c:v>57.11500000001077</c:v>
                </c:pt>
                <c:pt idx="11424">
                  <c:v>57.12000000001077</c:v>
                </c:pt>
                <c:pt idx="11425">
                  <c:v>57.12500000001077</c:v>
                </c:pt>
                <c:pt idx="11426">
                  <c:v>57.13000000001078</c:v>
                </c:pt>
                <c:pt idx="11427">
                  <c:v>57.13500000001078</c:v>
                </c:pt>
                <c:pt idx="11428">
                  <c:v>57.14000000001078</c:v>
                </c:pt>
                <c:pt idx="11429">
                  <c:v>57.14500000001078</c:v>
                </c:pt>
                <c:pt idx="11430">
                  <c:v>57.15000000001078</c:v>
                </c:pt>
                <c:pt idx="11431">
                  <c:v>57.1550000000108</c:v>
                </c:pt>
                <c:pt idx="11432">
                  <c:v>57.1600000000108</c:v>
                </c:pt>
                <c:pt idx="11433">
                  <c:v>57.1650000000108</c:v>
                </c:pt>
                <c:pt idx="11434">
                  <c:v>57.1700000000108</c:v>
                </c:pt>
                <c:pt idx="11435">
                  <c:v>57.1750000000108</c:v>
                </c:pt>
                <c:pt idx="11436">
                  <c:v>57.1800000000108</c:v>
                </c:pt>
                <c:pt idx="11437">
                  <c:v>57.1850000000108</c:v>
                </c:pt>
                <c:pt idx="11438">
                  <c:v>57.19000000001081</c:v>
                </c:pt>
                <c:pt idx="11439">
                  <c:v>57.19500000001081</c:v>
                </c:pt>
                <c:pt idx="11440">
                  <c:v>57.20000000001081</c:v>
                </c:pt>
                <c:pt idx="11441">
                  <c:v>57.20500000001081</c:v>
                </c:pt>
                <c:pt idx="11442">
                  <c:v>57.21000000001082</c:v>
                </c:pt>
                <c:pt idx="11443">
                  <c:v>57.21500000001082</c:v>
                </c:pt>
                <c:pt idx="11444">
                  <c:v>57.22000000001082</c:v>
                </c:pt>
                <c:pt idx="11445">
                  <c:v>57.22500000001083</c:v>
                </c:pt>
                <c:pt idx="11446">
                  <c:v>57.23000000001083</c:v>
                </c:pt>
                <c:pt idx="11447">
                  <c:v>57.23500000001083</c:v>
                </c:pt>
                <c:pt idx="11448">
                  <c:v>57.24000000001083</c:v>
                </c:pt>
                <c:pt idx="11449">
                  <c:v>57.24500000001083</c:v>
                </c:pt>
                <c:pt idx="11450">
                  <c:v>57.25000000001084</c:v>
                </c:pt>
                <c:pt idx="11451">
                  <c:v>57.25500000001084</c:v>
                </c:pt>
                <c:pt idx="11452">
                  <c:v>57.26000000001084</c:v>
                </c:pt>
                <c:pt idx="11453">
                  <c:v>57.26500000001085</c:v>
                </c:pt>
                <c:pt idx="11454">
                  <c:v>57.27000000001085</c:v>
                </c:pt>
                <c:pt idx="11455">
                  <c:v>57.27500000001085</c:v>
                </c:pt>
                <c:pt idx="11456">
                  <c:v>57.28000000001085</c:v>
                </c:pt>
                <c:pt idx="11457">
                  <c:v>57.28500000001086</c:v>
                </c:pt>
                <c:pt idx="11458">
                  <c:v>57.29000000001086</c:v>
                </c:pt>
                <c:pt idx="11459">
                  <c:v>57.29500000001086</c:v>
                </c:pt>
                <c:pt idx="11460">
                  <c:v>57.30000000001085</c:v>
                </c:pt>
                <c:pt idx="11461">
                  <c:v>57.30500000001086</c:v>
                </c:pt>
                <c:pt idx="11462">
                  <c:v>57.31000000001085</c:v>
                </c:pt>
                <c:pt idx="11463">
                  <c:v>57.31500000001085</c:v>
                </c:pt>
                <c:pt idx="11464">
                  <c:v>57.32000000001087</c:v>
                </c:pt>
                <c:pt idx="11465">
                  <c:v>57.32500000001088</c:v>
                </c:pt>
                <c:pt idx="11466">
                  <c:v>57.33000000001088</c:v>
                </c:pt>
                <c:pt idx="11467">
                  <c:v>57.33500000001088</c:v>
                </c:pt>
                <c:pt idx="11468">
                  <c:v>57.34000000001087</c:v>
                </c:pt>
                <c:pt idx="11469">
                  <c:v>57.34500000001088</c:v>
                </c:pt>
                <c:pt idx="11470">
                  <c:v>57.35000000001087</c:v>
                </c:pt>
                <c:pt idx="11471">
                  <c:v>57.35500000001088</c:v>
                </c:pt>
                <c:pt idx="11472">
                  <c:v>57.3600000000109</c:v>
                </c:pt>
                <c:pt idx="11473">
                  <c:v>57.3650000000109</c:v>
                </c:pt>
                <c:pt idx="11474">
                  <c:v>57.3700000000109</c:v>
                </c:pt>
                <c:pt idx="11475">
                  <c:v>57.3750000000109</c:v>
                </c:pt>
                <c:pt idx="11476">
                  <c:v>57.3800000000109</c:v>
                </c:pt>
                <c:pt idx="11477">
                  <c:v>57.3850000000109</c:v>
                </c:pt>
                <c:pt idx="11478">
                  <c:v>57.39000000001091</c:v>
                </c:pt>
                <c:pt idx="11479">
                  <c:v>57.39500000001091</c:v>
                </c:pt>
                <c:pt idx="11480">
                  <c:v>57.40000000001091</c:v>
                </c:pt>
                <c:pt idx="11481">
                  <c:v>57.40500000001092</c:v>
                </c:pt>
                <c:pt idx="11482">
                  <c:v>57.4100000000109</c:v>
                </c:pt>
                <c:pt idx="11483">
                  <c:v>57.41500000001092</c:v>
                </c:pt>
                <c:pt idx="11484">
                  <c:v>57.42000000001092</c:v>
                </c:pt>
                <c:pt idx="11485">
                  <c:v>57.42500000001093</c:v>
                </c:pt>
                <c:pt idx="11486">
                  <c:v>57.43000000001093</c:v>
                </c:pt>
                <c:pt idx="11487">
                  <c:v>57.43500000001093</c:v>
                </c:pt>
                <c:pt idx="11488">
                  <c:v>57.44000000001093</c:v>
                </c:pt>
                <c:pt idx="11489">
                  <c:v>57.44500000001094</c:v>
                </c:pt>
                <c:pt idx="11490">
                  <c:v>57.45000000001092</c:v>
                </c:pt>
                <c:pt idx="11491">
                  <c:v>57.45500000001094</c:v>
                </c:pt>
                <c:pt idx="11492">
                  <c:v>57.46000000001094</c:v>
                </c:pt>
                <c:pt idx="11493">
                  <c:v>57.46500000001095</c:v>
                </c:pt>
                <c:pt idx="11494">
                  <c:v>57.47000000001095</c:v>
                </c:pt>
                <c:pt idx="11495">
                  <c:v>57.47500000001095</c:v>
                </c:pt>
                <c:pt idx="11496">
                  <c:v>57.48000000001095</c:v>
                </c:pt>
                <c:pt idx="11497">
                  <c:v>57.48500000001096</c:v>
                </c:pt>
                <c:pt idx="11498">
                  <c:v>57.49000000001096</c:v>
                </c:pt>
                <c:pt idx="11499">
                  <c:v>57.49500000001096</c:v>
                </c:pt>
                <c:pt idx="11500">
                  <c:v>57.50000000001096</c:v>
                </c:pt>
                <c:pt idx="11501">
                  <c:v>57.50500000001097</c:v>
                </c:pt>
                <c:pt idx="11502">
                  <c:v>57.51000000001095</c:v>
                </c:pt>
                <c:pt idx="11503">
                  <c:v>57.51500000001097</c:v>
                </c:pt>
                <c:pt idx="11504">
                  <c:v>57.52000000001098</c:v>
                </c:pt>
                <c:pt idx="11505">
                  <c:v>57.52500000001098</c:v>
                </c:pt>
                <c:pt idx="11506">
                  <c:v>57.53000000001098</c:v>
                </c:pt>
                <c:pt idx="11507">
                  <c:v>57.53500000001098</c:v>
                </c:pt>
                <c:pt idx="11508">
                  <c:v>57.54000000001098</c:v>
                </c:pt>
                <c:pt idx="11509">
                  <c:v>57.545000000011</c:v>
                </c:pt>
                <c:pt idx="11510">
                  <c:v>57.55000000001098</c:v>
                </c:pt>
                <c:pt idx="11511">
                  <c:v>57.555000000011</c:v>
                </c:pt>
                <c:pt idx="11512">
                  <c:v>57.560000000011</c:v>
                </c:pt>
                <c:pt idx="11513">
                  <c:v>57.565000000011</c:v>
                </c:pt>
                <c:pt idx="11514">
                  <c:v>57.570000000011</c:v>
                </c:pt>
                <c:pt idx="11515">
                  <c:v>57.575000000011</c:v>
                </c:pt>
                <c:pt idx="11516">
                  <c:v>57.580000000011</c:v>
                </c:pt>
                <c:pt idx="11517">
                  <c:v>57.58500000001101</c:v>
                </c:pt>
                <c:pt idx="11518">
                  <c:v>57.59000000001101</c:v>
                </c:pt>
                <c:pt idx="11519">
                  <c:v>57.59500000001101</c:v>
                </c:pt>
                <c:pt idx="11520">
                  <c:v>57.60000000001101</c:v>
                </c:pt>
                <c:pt idx="11521">
                  <c:v>57.60500000001102</c:v>
                </c:pt>
                <c:pt idx="11522">
                  <c:v>57.61000000001102</c:v>
                </c:pt>
                <c:pt idx="11523">
                  <c:v>57.61500000001102</c:v>
                </c:pt>
                <c:pt idx="11524">
                  <c:v>57.62000000001103</c:v>
                </c:pt>
                <c:pt idx="11525">
                  <c:v>57.62500000001103</c:v>
                </c:pt>
                <c:pt idx="11526">
                  <c:v>57.63000000001103</c:v>
                </c:pt>
                <c:pt idx="11527">
                  <c:v>57.63500000001103</c:v>
                </c:pt>
                <c:pt idx="11528">
                  <c:v>57.64000000001104</c:v>
                </c:pt>
                <c:pt idx="11529">
                  <c:v>57.64500000001104</c:v>
                </c:pt>
                <c:pt idx="11530">
                  <c:v>57.65000000001104</c:v>
                </c:pt>
                <c:pt idx="11531">
                  <c:v>57.65500000001104</c:v>
                </c:pt>
                <c:pt idx="11532">
                  <c:v>57.66000000001105</c:v>
                </c:pt>
                <c:pt idx="11533">
                  <c:v>57.66500000001105</c:v>
                </c:pt>
                <c:pt idx="11534">
                  <c:v>57.67000000001105</c:v>
                </c:pt>
                <c:pt idx="11535">
                  <c:v>57.67500000001105</c:v>
                </c:pt>
                <c:pt idx="11536">
                  <c:v>57.68000000001106</c:v>
                </c:pt>
                <c:pt idx="11537">
                  <c:v>57.68500000001106</c:v>
                </c:pt>
                <c:pt idx="11538">
                  <c:v>57.69000000001106</c:v>
                </c:pt>
                <c:pt idx="11539">
                  <c:v>57.69500000001106</c:v>
                </c:pt>
                <c:pt idx="11540">
                  <c:v>57.70000000001107</c:v>
                </c:pt>
                <c:pt idx="11541">
                  <c:v>57.70500000001107</c:v>
                </c:pt>
                <c:pt idx="11542">
                  <c:v>57.71000000001107</c:v>
                </c:pt>
                <c:pt idx="11543">
                  <c:v>57.71500000001108</c:v>
                </c:pt>
                <c:pt idx="11544">
                  <c:v>57.72000000001108</c:v>
                </c:pt>
                <c:pt idx="11545">
                  <c:v>57.72500000001108</c:v>
                </c:pt>
                <c:pt idx="11546">
                  <c:v>57.73000000001108</c:v>
                </c:pt>
                <c:pt idx="11547">
                  <c:v>57.7350000000111</c:v>
                </c:pt>
                <c:pt idx="11548">
                  <c:v>57.7400000000111</c:v>
                </c:pt>
                <c:pt idx="11549">
                  <c:v>57.7450000000111</c:v>
                </c:pt>
                <c:pt idx="11550">
                  <c:v>57.7500000000111</c:v>
                </c:pt>
                <c:pt idx="11551">
                  <c:v>57.7550000000111</c:v>
                </c:pt>
                <c:pt idx="11552">
                  <c:v>57.7600000000111</c:v>
                </c:pt>
                <c:pt idx="11553">
                  <c:v>57.7650000000111</c:v>
                </c:pt>
                <c:pt idx="11554">
                  <c:v>57.7700000000111</c:v>
                </c:pt>
                <c:pt idx="11555">
                  <c:v>57.77500000001111</c:v>
                </c:pt>
                <c:pt idx="11556">
                  <c:v>57.78000000001111</c:v>
                </c:pt>
                <c:pt idx="11557">
                  <c:v>57.78500000001111</c:v>
                </c:pt>
                <c:pt idx="11558">
                  <c:v>57.79000000001111</c:v>
                </c:pt>
                <c:pt idx="11559">
                  <c:v>57.79500000001112</c:v>
                </c:pt>
                <c:pt idx="11560">
                  <c:v>57.8000000000111</c:v>
                </c:pt>
                <c:pt idx="11561">
                  <c:v>57.80500000001112</c:v>
                </c:pt>
                <c:pt idx="11562">
                  <c:v>57.81000000001112</c:v>
                </c:pt>
                <c:pt idx="11563">
                  <c:v>57.81500000001112</c:v>
                </c:pt>
                <c:pt idx="11564">
                  <c:v>57.82000000001113</c:v>
                </c:pt>
                <c:pt idx="11565">
                  <c:v>57.82500000001113</c:v>
                </c:pt>
                <c:pt idx="11566">
                  <c:v>57.83000000001113</c:v>
                </c:pt>
                <c:pt idx="11567">
                  <c:v>57.83500000001114</c:v>
                </c:pt>
                <c:pt idx="11568">
                  <c:v>57.84000000001112</c:v>
                </c:pt>
                <c:pt idx="11569">
                  <c:v>57.84500000001114</c:v>
                </c:pt>
                <c:pt idx="11570">
                  <c:v>57.85000000001114</c:v>
                </c:pt>
                <c:pt idx="11571">
                  <c:v>57.85500000001115</c:v>
                </c:pt>
                <c:pt idx="11572">
                  <c:v>57.86000000001115</c:v>
                </c:pt>
                <c:pt idx="11573">
                  <c:v>57.86500000001115</c:v>
                </c:pt>
                <c:pt idx="11574">
                  <c:v>57.87000000001115</c:v>
                </c:pt>
                <c:pt idx="11575">
                  <c:v>57.87500000001116</c:v>
                </c:pt>
                <c:pt idx="11576">
                  <c:v>57.88000000001114</c:v>
                </c:pt>
                <c:pt idx="11577">
                  <c:v>57.88500000001115</c:v>
                </c:pt>
                <c:pt idx="11578">
                  <c:v>57.89000000001116</c:v>
                </c:pt>
                <c:pt idx="11579">
                  <c:v>57.89500000001117</c:v>
                </c:pt>
                <c:pt idx="11580">
                  <c:v>57.90000000001115</c:v>
                </c:pt>
                <c:pt idx="11581">
                  <c:v>57.90500000001117</c:v>
                </c:pt>
                <c:pt idx="11582">
                  <c:v>57.91000000001117</c:v>
                </c:pt>
                <c:pt idx="11583">
                  <c:v>57.91500000001118</c:v>
                </c:pt>
                <c:pt idx="11584">
                  <c:v>57.92000000001118</c:v>
                </c:pt>
                <c:pt idx="11585">
                  <c:v>57.92500000001118</c:v>
                </c:pt>
                <c:pt idx="11586">
                  <c:v>57.93000000001118</c:v>
                </c:pt>
                <c:pt idx="11587">
                  <c:v>57.9350000000112</c:v>
                </c:pt>
                <c:pt idx="11588">
                  <c:v>57.94000000001117</c:v>
                </c:pt>
                <c:pt idx="11589">
                  <c:v>57.9450000000112</c:v>
                </c:pt>
                <c:pt idx="11590">
                  <c:v>57.95000000001119</c:v>
                </c:pt>
                <c:pt idx="11591">
                  <c:v>57.9550000000112</c:v>
                </c:pt>
                <c:pt idx="11592">
                  <c:v>57.9600000000112</c:v>
                </c:pt>
                <c:pt idx="11593">
                  <c:v>57.9650000000112</c:v>
                </c:pt>
                <c:pt idx="11594">
                  <c:v>57.9700000000112</c:v>
                </c:pt>
                <c:pt idx="11595">
                  <c:v>57.97500000001121</c:v>
                </c:pt>
                <c:pt idx="11596">
                  <c:v>57.98000000001119</c:v>
                </c:pt>
                <c:pt idx="11597">
                  <c:v>57.9850000000112</c:v>
                </c:pt>
                <c:pt idx="11598">
                  <c:v>57.99000000001121</c:v>
                </c:pt>
                <c:pt idx="11599">
                  <c:v>57.99500000001122</c:v>
                </c:pt>
                <c:pt idx="11600">
                  <c:v>58.00000000001121</c:v>
                </c:pt>
                <c:pt idx="11601">
                  <c:v>58.00500000001122</c:v>
                </c:pt>
                <c:pt idx="11602">
                  <c:v>58.01000000001122</c:v>
                </c:pt>
                <c:pt idx="11603">
                  <c:v>58.01500000001123</c:v>
                </c:pt>
                <c:pt idx="11604">
                  <c:v>58.02000000001123</c:v>
                </c:pt>
                <c:pt idx="11605">
                  <c:v>58.02500000001123</c:v>
                </c:pt>
                <c:pt idx="11606">
                  <c:v>58.03000000001123</c:v>
                </c:pt>
                <c:pt idx="11607">
                  <c:v>58.03500000001124</c:v>
                </c:pt>
                <c:pt idx="11608">
                  <c:v>58.04000000001124</c:v>
                </c:pt>
                <c:pt idx="11609">
                  <c:v>58.04500000001124</c:v>
                </c:pt>
                <c:pt idx="11610">
                  <c:v>58.05000000001125</c:v>
                </c:pt>
                <c:pt idx="11611">
                  <c:v>58.05500000001125</c:v>
                </c:pt>
                <c:pt idx="11612">
                  <c:v>58.06000000001125</c:v>
                </c:pt>
                <c:pt idx="11613">
                  <c:v>58.06500000001125</c:v>
                </c:pt>
                <c:pt idx="11614">
                  <c:v>58.07000000001126</c:v>
                </c:pt>
                <c:pt idx="11615">
                  <c:v>58.07500000001126</c:v>
                </c:pt>
                <c:pt idx="11616">
                  <c:v>58.08000000001125</c:v>
                </c:pt>
                <c:pt idx="11617">
                  <c:v>58.08500000001126</c:v>
                </c:pt>
                <c:pt idx="11618">
                  <c:v>58.09000000001127</c:v>
                </c:pt>
                <c:pt idx="11619">
                  <c:v>58.09500000001127</c:v>
                </c:pt>
                <c:pt idx="11620">
                  <c:v>58.10000000001127</c:v>
                </c:pt>
                <c:pt idx="11621">
                  <c:v>58.10500000001127</c:v>
                </c:pt>
                <c:pt idx="11622">
                  <c:v>58.11000000001128</c:v>
                </c:pt>
                <c:pt idx="11623">
                  <c:v>58.11500000001128</c:v>
                </c:pt>
                <c:pt idx="11624">
                  <c:v>58.12000000001128</c:v>
                </c:pt>
                <c:pt idx="11625">
                  <c:v>58.12500000001128</c:v>
                </c:pt>
                <c:pt idx="11626">
                  <c:v>58.1300000000113</c:v>
                </c:pt>
                <c:pt idx="11627">
                  <c:v>58.1350000000113</c:v>
                </c:pt>
                <c:pt idx="11628">
                  <c:v>58.1400000000113</c:v>
                </c:pt>
                <c:pt idx="11629">
                  <c:v>58.1450000000113</c:v>
                </c:pt>
                <c:pt idx="11630">
                  <c:v>58.1500000000113</c:v>
                </c:pt>
                <c:pt idx="11631">
                  <c:v>58.1550000000113</c:v>
                </c:pt>
                <c:pt idx="11632">
                  <c:v>58.1600000000113</c:v>
                </c:pt>
                <c:pt idx="11633">
                  <c:v>58.16500000001131</c:v>
                </c:pt>
                <c:pt idx="11634">
                  <c:v>58.17000000001131</c:v>
                </c:pt>
                <c:pt idx="11635">
                  <c:v>58.17500000001131</c:v>
                </c:pt>
                <c:pt idx="11636">
                  <c:v>58.1800000000113</c:v>
                </c:pt>
                <c:pt idx="11637">
                  <c:v>58.18500000001131</c:v>
                </c:pt>
                <c:pt idx="11638">
                  <c:v>58.19000000001132</c:v>
                </c:pt>
                <c:pt idx="11639">
                  <c:v>58.19500000001132</c:v>
                </c:pt>
                <c:pt idx="11640">
                  <c:v>58.20000000001132</c:v>
                </c:pt>
                <c:pt idx="11641">
                  <c:v>58.20500000001133</c:v>
                </c:pt>
                <c:pt idx="11642">
                  <c:v>58.21000000001133</c:v>
                </c:pt>
                <c:pt idx="11643">
                  <c:v>58.21500000001133</c:v>
                </c:pt>
                <c:pt idx="11644">
                  <c:v>58.22000000001133</c:v>
                </c:pt>
                <c:pt idx="11645">
                  <c:v>58.22500000001134</c:v>
                </c:pt>
                <c:pt idx="11646">
                  <c:v>58.23000000001134</c:v>
                </c:pt>
                <c:pt idx="11647">
                  <c:v>58.23500000001134</c:v>
                </c:pt>
                <c:pt idx="11648">
                  <c:v>58.24000000001134</c:v>
                </c:pt>
                <c:pt idx="11649">
                  <c:v>58.24500000001135</c:v>
                </c:pt>
                <c:pt idx="11650">
                  <c:v>58.25000000001135</c:v>
                </c:pt>
                <c:pt idx="11651">
                  <c:v>58.25500000001135</c:v>
                </c:pt>
                <c:pt idx="11652">
                  <c:v>58.26000000001135</c:v>
                </c:pt>
                <c:pt idx="11653">
                  <c:v>58.26500000001136</c:v>
                </c:pt>
                <c:pt idx="11654">
                  <c:v>58.27000000001136</c:v>
                </c:pt>
                <c:pt idx="11655">
                  <c:v>58.27500000001136</c:v>
                </c:pt>
                <c:pt idx="11656">
                  <c:v>58.28000000001136</c:v>
                </c:pt>
                <c:pt idx="11657">
                  <c:v>58.28500000001137</c:v>
                </c:pt>
                <c:pt idx="11658">
                  <c:v>58.29000000001137</c:v>
                </c:pt>
                <c:pt idx="11659">
                  <c:v>58.29500000001137</c:v>
                </c:pt>
                <c:pt idx="11660">
                  <c:v>58.30000000001137</c:v>
                </c:pt>
                <c:pt idx="11661">
                  <c:v>58.30500000001138</c:v>
                </c:pt>
                <c:pt idx="11662">
                  <c:v>58.31000000001134</c:v>
                </c:pt>
                <c:pt idx="11663">
                  <c:v>58.31500000001137</c:v>
                </c:pt>
                <c:pt idx="11664">
                  <c:v>58.32000000001138</c:v>
                </c:pt>
                <c:pt idx="11665">
                  <c:v>58.3250000000114</c:v>
                </c:pt>
                <c:pt idx="11666">
                  <c:v>58.33000000001137</c:v>
                </c:pt>
                <c:pt idx="11667">
                  <c:v>58.3350000000114</c:v>
                </c:pt>
                <c:pt idx="11668">
                  <c:v>58.34000000001139</c:v>
                </c:pt>
                <c:pt idx="11669">
                  <c:v>58.3450000000114</c:v>
                </c:pt>
                <c:pt idx="11670">
                  <c:v>58.3500000000113</c:v>
                </c:pt>
                <c:pt idx="11671">
                  <c:v>58.35500000001139</c:v>
                </c:pt>
                <c:pt idx="11672">
                  <c:v>58.3600000000114</c:v>
                </c:pt>
                <c:pt idx="11673">
                  <c:v>58.36500000001141</c:v>
                </c:pt>
                <c:pt idx="11674">
                  <c:v>58.37000000001139</c:v>
                </c:pt>
                <c:pt idx="11675">
                  <c:v>58.3750000000114</c:v>
                </c:pt>
                <c:pt idx="11676">
                  <c:v>58.38000000001139</c:v>
                </c:pt>
                <c:pt idx="11677">
                  <c:v>58.3850000000114</c:v>
                </c:pt>
                <c:pt idx="11678">
                  <c:v>58.3900000000114</c:v>
                </c:pt>
                <c:pt idx="11679">
                  <c:v>58.39500000001142</c:v>
                </c:pt>
                <c:pt idx="11680">
                  <c:v>58.40000000001142</c:v>
                </c:pt>
                <c:pt idx="11681">
                  <c:v>58.40500000001143</c:v>
                </c:pt>
                <c:pt idx="11682">
                  <c:v>58.41000000001139</c:v>
                </c:pt>
                <c:pt idx="11683">
                  <c:v>58.41500000001142</c:v>
                </c:pt>
                <c:pt idx="11684">
                  <c:v>58.42000000001143</c:v>
                </c:pt>
                <c:pt idx="11685">
                  <c:v>58.42500000001144</c:v>
                </c:pt>
                <c:pt idx="11686">
                  <c:v>58.43000000001143</c:v>
                </c:pt>
                <c:pt idx="11687">
                  <c:v>58.43500000001144</c:v>
                </c:pt>
                <c:pt idx="11688">
                  <c:v>58.44000000001144</c:v>
                </c:pt>
                <c:pt idx="11689">
                  <c:v>58.44500000001145</c:v>
                </c:pt>
                <c:pt idx="11690">
                  <c:v>58.45000000001144</c:v>
                </c:pt>
                <c:pt idx="11691">
                  <c:v>58.45500000001145</c:v>
                </c:pt>
                <c:pt idx="11692">
                  <c:v>58.46000000001145</c:v>
                </c:pt>
                <c:pt idx="11693">
                  <c:v>58.46500000001146</c:v>
                </c:pt>
                <c:pt idx="11694">
                  <c:v>58.47000000001145</c:v>
                </c:pt>
                <c:pt idx="11695">
                  <c:v>58.47500000001146</c:v>
                </c:pt>
                <c:pt idx="11696">
                  <c:v>58.48000000001144</c:v>
                </c:pt>
                <c:pt idx="11697">
                  <c:v>58.48500000001145</c:v>
                </c:pt>
                <c:pt idx="11698">
                  <c:v>58.49000000001147</c:v>
                </c:pt>
                <c:pt idx="11699">
                  <c:v>58.49500000001147</c:v>
                </c:pt>
                <c:pt idx="11700">
                  <c:v>58.50000000001148</c:v>
                </c:pt>
                <c:pt idx="11701">
                  <c:v>58.50500000001148</c:v>
                </c:pt>
                <c:pt idx="11702">
                  <c:v>58.51000000001147</c:v>
                </c:pt>
                <c:pt idx="11703">
                  <c:v>58.51500000001148</c:v>
                </c:pt>
                <c:pt idx="11704">
                  <c:v>58.5200000000115</c:v>
                </c:pt>
                <c:pt idx="11705">
                  <c:v>58.5250000000115</c:v>
                </c:pt>
                <c:pt idx="11706">
                  <c:v>58.5300000000115</c:v>
                </c:pt>
                <c:pt idx="11707">
                  <c:v>58.5350000000115</c:v>
                </c:pt>
                <c:pt idx="11708">
                  <c:v>58.5400000000115</c:v>
                </c:pt>
                <c:pt idx="11709">
                  <c:v>58.5450000000115</c:v>
                </c:pt>
                <c:pt idx="11710">
                  <c:v>58.55000000001149</c:v>
                </c:pt>
                <c:pt idx="11711">
                  <c:v>58.5550000000115</c:v>
                </c:pt>
                <c:pt idx="11712">
                  <c:v>58.56000000001151</c:v>
                </c:pt>
                <c:pt idx="11713">
                  <c:v>58.56500000001151</c:v>
                </c:pt>
                <c:pt idx="11714">
                  <c:v>58.5700000000115</c:v>
                </c:pt>
                <c:pt idx="11715">
                  <c:v>58.57500000001151</c:v>
                </c:pt>
                <c:pt idx="11716">
                  <c:v>58.58000000001149</c:v>
                </c:pt>
                <c:pt idx="11717">
                  <c:v>58.5850000000115</c:v>
                </c:pt>
                <c:pt idx="11718">
                  <c:v>58.59000000001152</c:v>
                </c:pt>
                <c:pt idx="11719">
                  <c:v>58.59500000001153</c:v>
                </c:pt>
                <c:pt idx="11720">
                  <c:v>58.60000000001153</c:v>
                </c:pt>
                <c:pt idx="11721">
                  <c:v>58.60500000001153</c:v>
                </c:pt>
                <c:pt idx="11722">
                  <c:v>58.61000000001152</c:v>
                </c:pt>
                <c:pt idx="11723">
                  <c:v>58.61500000001153</c:v>
                </c:pt>
                <c:pt idx="11724">
                  <c:v>58.62000000001154</c:v>
                </c:pt>
                <c:pt idx="11725">
                  <c:v>58.62500000001154</c:v>
                </c:pt>
                <c:pt idx="11726">
                  <c:v>58.63000000001154</c:v>
                </c:pt>
                <c:pt idx="11727">
                  <c:v>58.63500000001155</c:v>
                </c:pt>
                <c:pt idx="11728">
                  <c:v>58.64000000001155</c:v>
                </c:pt>
                <c:pt idx="11729">
                  <c:v>58.64500000001155</c:v>
                </c:pt>
                <c:pt idx="11730">
                  <c:v>58.65000000001154</c:v>
                </c:pt>
                <c:pt idx="11731">
                  <c:v>58.65500000001155</c:v>
                </c:pt>
                <c:pt idx="11732">
                  <c:v>58.66000000001156</c:v>
                </c:pt>
                <c:pt idx="11733">
                  <c:v>58.66500000001156</c:v>
                </c:pt>
                <c:pt idx="11734">
                  <c:v>58.67000000001156</c:v>
                </c:pt>
                <c:pt idx="11735">
                  <c:v>58.67500000001156</c:v>
                </c:pt>
                <c:pt idx="11736">
                  <c:v>58.68000000001155</c:v>
                </c:pt>
                <c:pt idx="11737">
                  <c:v>58.68500000001157</c:v>
                </c:pt>
                <c:pt idx="11738">
                  <c:v>58.69000000001157</c:v>
                </c:pt>
                <c:pt idx="11739">
                  <c:v>58.69500000001158</c:v>
                </c:pt>
                <c:pt idx="11740">
                  <c:v>58.70000000001158</c:v>
                </c:pt>
                <c:pt idx="11741">
                  <c:v>58.70500000001158</c:v>
                </c:pt>
                <c:pt idx="11742">
                  <c:v>58.71000000001158</c:v>
                </c:pt>
                <c:pt idx="11743">
                  <c:v>58.7150000000116</c:v>
                </c:pt>
                <c:pt idx="11744">
                  <c:v>58.7200000000116</c:v>
                </c:pt>
                <c:pt idx="11745">
                  <c:v>58.7250000000116</c:v>
                </c:pt>
                <c:pt idx="11746">
                  <c:v>58.7300000000116</c:v>
                </c:pt>
                <c:pt idx="11747">
                  <c:v>58.7350000000116</c:v>
                </c:pt>
                <c:pt idx="11748">
                  <c:v>58.7400000000116</c:v>
                </c:pt>
                <c:pt idx="11749">
                  <c:v>58.7450000000116</c:v>
                </c:pt>
                <c:pt idx="11750">
                  <c:v>58.7500000000116</c:v>
                </c:pt>
                <c:pt idx="11751">
                  <c:v>58.75500000001161</c:v>
                </c:pt>
                <c:pt idx="11752">
                  <c:v>58.76000000001161</c:v>
                </c:pt>
                <c:pt idx="11753">
                  <c:v>58.76500000001161</c:v>
                </c:pt>
                <c:pt idx="11754">
                  <c:v>58.77000000001161</c:v>
                </c:pt>
                <c:pt idx="11755">
                  <c:v>58.77500000001162</c:v>
                </c:pt>
                <c:pt idx="11756">
                  <c:v>58.7800000000116</c:v>
                </c:pt>
                <c:pt idx="11757">
                  <c:v>58.78500000001162</c:v>
                </c:pt>
                <c:pt idx="11758">
                  <c:v>58.79000000001163</c:v>
                </c:pt>
                <c:pt idx="11759">
                  <c:v>58.79500000001163</c:v>
                </c:pt>
                <c:pt idx="11760">
                  <c:v>58.80000000001159</c:v>
                </c:pt>
                <c:pt idx="11761">
                  <c:v>58.80500000001162</c:v>
                </c:pt>
                <c:pt idx="11762">
                  <c:v>58.81000000001154</c:v>
                </c:pt>
                <c:pt idx="11763">
                  <c:v>58.81500000001162</c:v>
                </c:pt>
                <c:pt idx="11764">
                  <c:v>58.82000000001162</c:v>
                </c:pt>
                <c:pt idx="11765">
                  <c:v>58.82500000001164</c:v>
                </c:pt>
                <c:pt idx="11766">
                  <c:v>58.83000000001164</c:v>
                </c:pt>
                <c:pt idx="11767">
                  <c:v>58.83500000001165</c:v>
                </c:pt>
                <c:pt idx="11768">
                  <c:v>58.84000000001159</c:v>
                </c:pt>
                <c:pt idx="11769">
                  <c:v>58.84500000001164</c:v>
                </c:pt>
                <c:pt idx="11770">
                  <c:v>58.85000000001156</c:v>
                </c:pt>
                <c:pt idx="11771">
                  <c:v>58.85500000001164</c:v>
                </c:pt>
                <c:pt idx="11772">
                  <c:v>58.86000000001165</c:v>
                </c:pt>
                <c:pt idx="11773">
                  <c:v>58.86500000001165</c:v>
                </c:pt>
                <c:pt idx="11774">
                  <c:v>58.87000000001164</c:v>
                </c:pt>
                <c:pt idx="11775">
                  <c:v>58.87500000001165</c:v>
                </c:pt>
                <c:pt idx="11776">
                  <c:v>58.88000000001157</c:v>
                </c:pt>
                <c:pt idx="11777">
                  <c:v>58.88500000001167</c:v>
                </c:pt>
                <c:pt idx="11778">
                  <c:v>58.89000000001167</c:v>
                </c:pt>
                <c:pt idx="11779">
                  <c:v>58.89500000001168</c:v>
                </c:pt>
                <c:pt idx="11780">
                  <c:v>58.90000000001167</c:v>
                </c:pt>
                <c:pt idx="11781">
                  <c:v>58.90500000001168</c:v>
                </c:pt>
                <c:pt idx="11782">
                  <c:v>58.91000000001164</c:v>
                </c:pt>
                <c:pt idx="11783">
                  <c:v>58.91500000001167</c:v>
                </c:pt>
                <c:pt idx="11784">
                  <c:v>58.9200000000117</c:v>
                </c:pt>
                <c:pt idx="11785">
                  <c:v>58.9250000000117</c:v>
                </c:pt>
                <c:pt idx="11786">
                  <c:v>58.9300000000117</c:v>
                </c:pt>
                <c:pt idx="11787">
                  <c:v>58.9350000000117</c:v>
                </c:pt>
                <c:pt idx="11788">
                  <c:v>58.9400000000117</c:v>
                </c:pt>
                <c:pt idx="11789">
                  <c:v>58.9450000000117</c:v>
                </c:pt>
                <c:pt idx="11790">
                  <c:v>58.95000000001171</c:v>
                </c:pt>
                <c:pt idx="11791">
                  <c:v>58.95500000001171</c:v>
                </c:pt>
                <c:pt idx="11792">
                  <c:v>58.96000000001171</c:v>
                </c:pt>
                <c:pt idx="11793">
                  <c:v>58.96500000001171</c:v>
                </c:pt>
                <c:pt idx="11794">
                  <c:v>58.97000000001172</c:v>
                </c:pt>
                <c:pt idx="11795">
                  <c:v>58.97500000001172</c:v>
                </c:pt>
                <c:pt idx="11796">
                  <c:v>58.98000000001172</c:v>
                </c:pt>
                <c:pt idx="11797">
                  <c:v>58.98500000001172</c:v>
                </c:pt>
                <c:pt idx="11798">
                  <c:v>58.99000000001173</c:v>
                </c:pt>
                <c:pt idx="11799">
                  <c:v>58.99500000001173</c:v>
                </c:pt>
                <c:pt idx="11800">
                  <c:v>59.00000000001173</c:v>
                </c:pt>
                <c:pt idx="11801">
                  <c:v>59.00500000001174</c:v>
                </c:pt>
                <c:pt idx="11802">
                  <c:v>59.01000000001174</c:v>
                </c:pt>
                <c:pt idx="11803">
                  <c:v>59.01500000001174</c:v>
                </c:pt>
                <c:pt idx="11804">
                  <c:v>59.02000000001174</c:v>
                </c:pt>
                <c:pt idx="11805">
                  <c:v>59.02500000001175</c:v>
                </c:pt>
                <c:pt idx="11806">
                  <c:v>59.03000000001175</c:v>
                </c:pt>
                <c:pt idx="11807">
                  <c:v>59.03500000001175</c:v>
                </c:pt>
                <c:pt idx="11808">
                  <c:v>59.04000000001175</c:v>
                </c:pt>
                <c:pt idx="11809">
                  <c:v>59.04500000001176</c:v>
                </c:pt>
                <c:pt idx="11810">
                  <c:v>59.05000000001176</c:v>
                </c:pt>
                <c:pt idx="11811">
                  <c:v>59.05500000001176</c:v>
                </c:pt>
                <c:pt idx="11812">
                  <c:v>59.06000000001176</c:v>
                </c:pt>
                <c:pt idx="11813">
                  <c:v>59.06500000001177</c:v>
                </c:pt>
                <c:pt idx="11814">
                  <c:v>59.07000000001177</c:v>
                </c:pt>
                <c:pt idx="11815">
                  <c:v>59.07500000001177</c:v>
                </c:pt>
                <c:pt idx="11816">
                  <c:v>59.08000000001177</c:v>
                </c:pt>
                <c:pt idx="11817">
                  <c:v>59.08500000001178</c:v>
                </c:pt>
                <c:pt idx="11818">
                  <c:v>59.09000000001178</c:v>
                </c:pt>
                <c:pt idx="11819">
                  <c:v>59.09500000001178</c:v>
                </c:pt>
                <c:pt idx="11820">
                  <c:v>59.10000000001178</c:v>
                </c:pt>
                <c:pt idx="11821">
                  <c:v>59.1050000000118</c:v>
                </c:pt>
                <c:pt idx="11822">
                  <c:v>59.1100000000118</c:v>
                </c:pt>
                <c:pt idx="11823">
                  <c:v>59.1150000000118</c:v>
                </c:pt>
                <c:pt idx="11824">
                  <c:v>59.1200000000118</c:v>
                </c:pt>
                <c:pt idx="11825">
                  <c:v>59.1250000000118</c:v>
                </c:pt>
                <c:pt idx="11826">
                  <c:v>59.1300000000118</c:v>
                </c:pt>
                <c:pt idx="11827">
                  <c:v>59.1350000000118</c:v>
                </c:pt>
                <c:pt idx="11828">
                  <c:v>59.1400000000118</c:v>
                </c:pt>
                <c:pt idx="11829">
                  <c:v>59.14500000001181</c:v>
                </c:pt>
                <c:pt idx="11830">
                  <c:v>59.15000000001181</c:v>
                </c:pt>
                <c:pt idx="11831">
                  <c:v>59.15500000001181</c:v>
                </c:pt>
                <c:pt idx="11832">
                  <c:v>59.16000000001181</c:v>
                </c:pt>
                <c:pt idx="11833">
                  <c:v>59.16500000001182</c:v>
                </c:pt>
                <c:pt idx="11834">
                  <c:v>59.17000000001182</c:v>
                </c:pt>
                <c:pt idx="11835">
                  <c:v>59.17500000001182</c:v>
                </c:pt>
                <c:pt idx="11836">
                  <c:v>59.18000000001182</c:v>
                </c:pt>
                <c:pt idx="11837">
                  <c:v>59.18500000001183</c:v>
                </c:pt>
                <c:pt idx="11838">
                  <c:v>59.19000000001183</c:v>
                </c:pt>
                <c:pt idx="11839">
                  <c:v>59.19500000001183</c:v>
                </c:pt>
                <c:pt idx="11840">
                  <c:v>59.20000000001183</c:v>
                </c:pt>
                <c:pt idx="11841">
                  <c:v>59.20500000001185</c:v>
                </c:pt>
                <c:pt idx="11842">
                  <c:v>59.21000000001184</c:v>
                </c:pt>
                <c:pt idx="11843">
                  <c:v>59.21500000001184</c:v>
                </c:pt>
                <c:pt idx="11844">
                  <c:v>59.22000000001185</c:v>
                </c:pt>
                <c:pt idx="11845">
                  <c:v>59.22500000001186</c:v>
                </c:pt>
                <c:pt idx="11846">
                  <c:v>59.23000000001185</c:v>
                </c:pt>
                <c:pt idx="11847">
                  <c:v>59.23500000001185</c:v>
                </c:pt>
                <c:pt idx="11848">
                  <c:v>59.24000000001186</c:v>
                </c:pt>
                <c:pt idx="11849">
                  <c:v>59.24500000001186</c:v>
                </c:pt>
                <c:pt idx="11850">
                  <c:v>59.25000000001186</c:v>
                </c:pt>
                <c:pt idx="11851">
                  <c:v>59.25500000001186</c:v>
                </c:pt>
                <c:pt idx="11852">
                  <c:v>59.26000000001187</c:v>
                </c:pt>
                <c:pt idx="11853">
                  <c:v>59.26500000001188</c:v>
                </c:pt>
                <c:pt idx="11854">
                  <c:v>59.27000000001187</c:v>
                </c:pt>
                <c:pt idx="11855">
                  <c:v>59.27500000001187</c:v>
                </c:pt>
                <c:pt idx="11856">
                  <c:v>59.28000000001188</c:v>
                </c:pt>
                <c:pt idx="11857">
                  <c:v>59.28500000001188</c:v>
                </c:pt>
                <c:pt idx="11858">
                  <c:v>59.29000000001188</c:v>
                </c:pt>
                <c:pt idx="11859">
                  <c:v>59.29500000001188</c:v>
                </c:pt>
                <c:pt idx="11860">
                  <c:v>59.30000000001188</c:v>
                </c:pt>
                <c:pt idx="11861">
                  <c:v>59.3050000000119</c:v>
                </c:pt>
                <c:pt idx="11862">
                  <c:v>59.31000000001189</c:v>
                </c:pt>
                <c:pt idx="11863">
                  <c:v>59.3150000000119</c:v>
                </c:pt>
                <c:pt idx="11864">
                  <c:v>59.3200000000119</c:v>
                </c:pt>
                <c:pt idx="11865">
                  <c:v>59.3250000000119</c:v>
                </c:pt>
                <c:pt idx="11866">
                  <c:v>59.3300000000119</c:v>
                </c:pt>
                <c:pt idx="11867">
                  <c:v>59.3350000000119</c:v>
                </c:pt>
                <c:pt idx="11868">
                  <c:v>59.3400000000119</c:v>
                </c:pt>
                <c:pt idx="11869">
                  <c:v>59.34500000001191</c:v>
                </c:pt>
                <c:pt idx="11870">
                  <c:v>59.3500000000119</c:v>
                </c:pt>
                <c:pt idx="11871">
                  <c:v>59.35500000001191</c:v>
                </c:pt>
                <c:pt idx="11872">
                  <c:v>59.36000000001192</c:v>
                </c:pt>
                <c:pt idx="11873">
                  <c:v>59.36500000001192</c:v>
                </c:pt>
                <c:pt idx="11874">
                  <c:v>59.37000000001192</c:v>
                </c:pt>
                <c:pt idx="11875">
                  <c:v>59.37500000001192</c:v>
                </c:pt>
                <c:pt idx="11876">
                  <c:v>59.38000000001193</c:v>
                </c:pt>
                <c:pt idx="11877">
                  <c:v>59.38500000001193</c:v>
                </c:pt>
                <c:pt idx="11878">
                  <c:v>59.39000000001193</c:v>
                </c:pt>
                <c:pt idx="11879">
                  <c:v>59.39500000001193</c:v>
                </c:pt>
                <c:pt idx="11880">
                  <c:v>59.40000000001194</c:v>
                </c:pt>
                <c:pt idx="11881">
                  <c:v>59.40500000001194</c:v>
                </c:pt>
                <c:pt idx="11882">
                  <c:v>59.41000000001194</c:v>
                </c:pt>
                <c:pt idx="11883">
                  <c:v>59.41500000001194</c:v>
                </c:pt>
                <c:pt idx="11884">
                  <c:v>59.42000000001195</c:v>
                </c:pt>
                <c:pt idx="11885">
                  <c:v>59.42500000001195</c:v>
                </c:pt>
                <c:pt idx="11886">
                  <c:v>59.43000000001195</c:v>
                </c:pt>
                <c:pt idx="11887">
                  <c:v>59.43500000001196</c:v>
                </c:pt>
                <c:pt idx="11888">
                  <c:v>59.44000000001196</c:v>
                </c:pt>
                <c:pt idx="11889">
                  <c:v>59.44500000001196</c:v>
                </c:pt>
                <c:pt idx="11890">
                  <c:v>59.45000000001195</c:v>
                </c:pt>
                <c:pt idx="11891">
                  <c:v>59.45500000001196</c:v>
                </c:pt>
                <c:pt idx="11892">
                  <c:v>59.46000000001197</c:v>
                </c:pt>
                <c:pt idx="11893">
                  <c:v>59.46500000001197</c:v>
                </c:pt>
                <c:pt idx="11894">
                  <c:v>59.47000000001197</c:v>
                </c:pt>
                <c:pt idx="11895">
                  <c:v>59.47500000001198</c:v>
                </c:pt>
                <c:pt idx="11896">
                  <c:v>59.48000000001198</c:v>
                </c:pt>
                <c:pt idx="11897">
                  <c:v>59.48500000001198</c:v>
                </c:pt>
                <c:pt idx="11898">
                  <c:v>59.49000000001198</c:v>
                </c:pt>
                <c:pt idx="11899">
                  <c:v>59.495000000012</c:v>
                </c:pt>
                <c:pt idx="11900">
                  <c:v>59.500000000012</c:v>
                </c:pt>
                <c:pt idx="11901">
                  <c:v>59.505000000012</c:v>
                </c:pt>
                <c:pt idx="11902">
                  <c:v>59.510000000012</c:v>
                </c:pt>
                <c:pt idx="11903">
                  <c:v>59.515000000012</c:v>
                </c:pt>
                <c:pt idx="11904">
                  <c:v>59.520000000012</c:v>
                </c:pt>
                <c:pt idx="11905">
                  <c:v>59.525000000012</c:v>
                </c:pt>
                <c:pt idx="11906">
                  <c:v>59.530000000012</c:v>
                </c:pt>
                <c:pt idx="11907">
                  <c:v>59.535000000012</c:v>
                </c:pt>
                <c:pt idx="11908">
                  <c:v>59.540000000012</c:v>
                </c:pt>
                <c:pt idx="11909">
                  <c:v>59.545000000012</c:v>
                </c:pt>
                <c:pt idx="11910">
                  <c:v>59.550000000012</c:v>
                </c:pt>
                <c:pt idx="11911">
                  <c:v>59.555000000012</c:v>
                </c:pt>
                <c:pt idx="11912">
                  <c:v>59.560000000012</c:v>
                </c:pt>
                <c:pt idx="11913">
                  <c:v>59.56500000001202</c:v>
                </c:pt>
                <c:pt idx="11914">
                  <c:v>59.57000000001202</c:v>
                </c:pt>
                <c:pt idx="11915">
                  <c:v>59.57500000001203</c:v>
                </c:pt>
                <c:pt idx="11916">
                  <c:v>59.580000000012</c:v>
                </c:pt>
                <c:pt idx="11917">
                  <c:v>59.58500000001202</c:v>
                </c:pt>
                <c:pt idx="11918">
                  <c:v>59.59000000001203</c:v>
                </c:pt>
                <c:pt idx="11919">
                  <c:v>59.59500000001204</c:v>
                </c:pt>
                <c:pt idx="11920">
                  <c:v>59.60000000001202</c:v>
                </c:pt>
                <c:pt idx="11921">
                  <c:v>59.60500000001204</c:v>
                </c:pt>
                <c:pt idx="11922">
                  <c:v>59.61000000001204</c:v>
                </c:pt>
                <c:pt idx="11923">
                  <c:v>59.61500000001205</c:v>
                </c:pt>
                <c:pt idx="11924">
                  <c:v>59.62000000001205</c:v>
                </c:pt>
                <c:pt idx="11925">
                  <c:v>59.62500000001205</c:v>
                </c:pt>
                <c:pt idx="11926">
                  <c:v>59.63000000001205</c:v>
                </c:pt>
                <c:pt idx="11927">
                  <c:v>59.63500000001206</c:v>
                </c:pt>
                <c:pt idx="11928">
                  <c:v>59.64000000001204</c:v>
                </c:pt>
                <c:pt idx="11929">
                  <c:v>59.64500000001205</c:v>
                </c:pt>
                <c:pt idx="11930">
                  <c:v>59.65000000001204</c:v>
                </c:pt>
                <c:pt idx="11931">
                  <c:v>59.65500000001204</c:v>
                </c:pt>
                <c:pt idx="11932">
                  <c:v>59.66000000001205</c:v>
                </c:pt>
                <c:pt idx="11933">
                  <c:v>59.66500000001207</c:v>
                </c:pt>
                <c:pt idx="11934">
                  <c:v>59.67000000001207</c:v>
                </c:pt>
                <c:pt idx="11935">
                  <c:v>59.67500000001208</c:v>
                </c:pt>
                <c:pt idx="11936">
                  <c:v>59.68000000001204</c:v>
                </c:pt>
                <c:pt idx="11937">
                  <c:v>59.68500000001207</c:v>
                </c:pt>
                <c:pt idx="11938">
                  <c:v>59.69000000001208</c:v>
                </c:pt>
                <c:pt idx="11939">
                  <c:v>59.6950000000121</c:v>
                </c:pt>
                <c:pt idx="11940">
                  <c:v>59.70000000001207</c:v>
                </c:pt>
                <c:pt idx="11941">
                  <c:v>59.7050000000121</c:v>
                </c:pt>
                <c:pt idx="11942">
                  <c:v>59.71000000001209</c:v>
                </c:pt>
                <c:pt idx="11943">
                  <c:v>59.7150000000121</c:v>
                </c:pt>
                <c:pt idx="11944">
                  <c:v>59.7200000000121</c:v>
                </c:pt>
                <c:pt idx="11945">
                  <c:v>59.7250000000121</c:v>
                </c:pt>
                <c:pt idx="11946">
                  <c:v>59.7300000000121</c:v>
                </c:pt>
                <c:pt idx="11947">
                  <c:v>59.73500000001211</c:v>
                </c:pt>
                <c:pt idx="11948">
                  <c:v>59.7400000000121</c:v>
                </c:pt>
                <c:pt idx="11949">
                  <c:v>59.74500000001211</c:v>
                </c:pt>
                <c:pt idx="11950">
                  <c:v>59.75000000001209</c:v>
                </c:pt>
                <c:pt idx="11951">
                  <c:v>59.7550000000121</c:v>
                </c:pt>
                <c:pt idx="11952">
                  <c:v>59.76000000001212</c:v>
                </c:pt>
                <c:pt idx="11953">
                  <c:v>59.76500000001212</c:v>
                </c:pt>
                <c:pt idx="11954">
                  <c:v>59.77000000001212</c:v>
                </c:pt>
                <c:pt idx="11955">
                  <c:v>59.77500000001213</c:v>
                </c:pt>
                <c:pt idx="11956">
                  <c:v>59.78000000001212</c:v>
                </c:pt>
                <c:pt idx="11957">
                  <c:v>59.78500000001213</c:v>
                </c:pt>
                <c:pt idx="11958">
                  <c:v>59.79000000001214</c:v>
                </c:pt>
                <c:pt idx="11959">
                  <c:v>59.79500000001214</c:v>
                </c:pt>
                <c:pt idx="11960">
                  <c:v>59.80000000001204</c:v>
                </c:pt>
                <c:pt idx="11961">
                  <c:v>59.80500000001214</c:v>
                </c:pt>
                <c:pt idx="11962">
                  <c:v>59.81000000001205</c:v>
                </c:pt>
                <c:pt idx="11963">
                  <c:v>59.81500000001205</c:v>
                </c:pt>
                <c:pt idx="11964">
                  <c:v>59.82000000001214</c:v>
                </c:pt>
                <c:pt idx="11965">
                  <c:v>59.82500000001215</c:v>
                </c:pt>
                <c:pt idx="11966">
                  <c:v>59.83000000001206</c:v>
                </c:pt>
                <c:pt idx="11967">
                  <c:v>59.83500000001214</c:v>
                </c:pt>
                <c:pt idx="11968">
                  <c:v>59.84000000001206</c:v>
                </c:pt>
                <c:pt idx="11969">
                  <c:v>59.84500000001209</c:v>
                </c:pt>
                <c:pt idx="11970">
                  <c:v>59.85000000001205</c:v>
                </c:pt>
                <c:pt idx="11971">
                  <c:v>59.85500000001206</c:v>
                </c:pt>
                <c:pt idx="11972">
                  <c:v>59.86000000001214</c:v>
                </c:pt>
                <c:pt idx="11973">
                  <c:v>59.86500000001217</c:v>
                </c:pt>
                <c:pt idx="11974">
                  <c:v>59.87000000001208</c:v>
                </c:pt>
                <c:pt idx="11975">
                  <c:v>59.87500000001214</c:v>
                </c:pt>
                <c:pt idx="11976">
                  <c:v>59.88000000001208</c:v>
                </c:pt>
                <c:pt idx="11977">
                  <c:v>59.88500000001209</c:v>
                </c:pt>
                <c:pt idx="11978">
                  <c:v>59.89000000001214</c:v>
                </c:pt>
                <c:pt idx="11979">
                  <c:v>59.89500000001217</c:v>
                </c:pt>
                <c:pt idx="11980">
                  <c:v>59.90000000001209</c:v>
                </c:pt>
                <c:pt idx="11981">
                  <c:v>59.90500000001219</c:v>
                </c:pt>
                <c:pt idx="11982">
                  <c:v>59.9100000000121</c:v>
                </c:pt>
                <c:pt idx="11983">
                  <c:v>59.91500000001214</c:v>
                </c:pt>
                <c:pt idx="11984">
                  <c:v>59.92000000001219</c:v>
                </c:pt>
                <c:pt idx="11985">
                  <c:v>59.9250000000122</c:v>
                </c:pt>
                <c:pt idx="11986">
                  <c:v>59.93000000001219</c:v>
                </c:pt>
                <c:pt idx="11987">
                  <c:v>59.9350000000122</c:v>
                </c:pt>
                <c:pt idx="11988">
                  <c:v>59.94000000001211</c:v>
                </c:pt>
                <c:pt idx="11989">
                  <c:v>59.94500000001219</c:v>
                </c:pt>
                <c:pt idx="11990">
                  <c:v>59.95000000001211</c:v>
                </c:pt>
                <c:pt idx="11991">
                  <c:v>59.95500000001212</c:v>
                </c:pt>
                <c:pt idx="11992">
                  <c:v>59.96000000001222</c:v>
                </c:pt>
                <c:pt idx="11993">
                  <c:v>59.96500000001222</c:v>
                </c:pt>
                <c:pt idx="11994">
                  <c:v>59.97000000001213</c:v>
                </c:pt>
                <c:pt idx="11995">
                  <c:v>59.97500000001222</c:v>
                </c:pt>
                <c:pt idx="11996">
                  <c:v>59.98000000001213</c:v>
                </c:pt>
                <c:pt idx="11997">
                  <c:v>59.98500000001219</c:v>
                </c:pt>
                <c:pt idx="11998">
                  <c:v>59.99000000001222</c:v>
                </c:pt>
                <c:pt idx="11999">
                  <c:v>59.99500000001224</c:v>
                </c:pt>
                <c:pt idx="12000">
                  <c:v>60.00000000001224</c:v>
                </c:pt>
                <c:pt idx="12001">
                  <c:v>60.00500000001225</c:v>
                </c:pt>
                <c:pt idx="12002">
                  <c:v>60.01000000001215</c:v>
                </c:pt>
                <c:pt idx="12003">
                  <c:v>60.01500000001224</c:v>
                </c:pt>
                <c:pt idx="12004">
                  <c:v>60.02000000001225</c:v>
                </c:pt>
                <c:pt idx="12005">
                  <c:v>60.02500000001226</c:v>
                </c:pt>
                <c:pt idx="12006">
                  <c:v>60.03000000001224</c:v>
                </c:pt>
                <c:pt idx="12007">
                  <c:v>60.03500000001225</c:v>
                </c:pt>
                <c:pt idx="12008">
                  <c:v>60.04000000001216</c:v>
                </c:pt>
                <c:pt idx="12009">
                  <c:v>60.04500000001224</c:v>
                </c:pt>
                <c:pt idx="12010">
                  <c:v>60.05000000001216</c:v>
                </c:pt>
                <c:pt idx="12011">
                  <c:v>60.05500000001224</c:v>
                </c:pt>
                <c:pt idx="12012">
                  <c:v>60.06000000001227</c:v>
                </c:pt>
                <c:pt idx="12013">
                  <c:v>60.06500000001228</c:v>
                </c:pt>
                <c:pt idx="12014">
                  <c:v>60.07000000001224</c:v>
                </c:pt>
                <c:pt idx="12015">
                  <c:v>60.07500000001227</c:v>
                </c:pt>
                <c:pt idx="12016">
                  <c:v>60.08000000001219</c:v>
                </c:pt>
                <c:pt idx="12017">
                  <c:v>60.08500000001224</c:v>
                </c:pt>
                <c:pt idx="12018">
                  <c:v>60.09000000001227</c:v>
                </c:pt>
                <c:pt idx="12019">
                  <c:v>60.0950000000123</c:v>
                </c:pt>
                <c:pt idx="12020">
                  <c:v>60.10000000001229</c:v>
                </c:pt>
                <c:pt idx="12021">
                  <c:v>60.1050000000123</c:v>
                </c:pt>
                <c:pt idx="12022">
                  <c:v>60.1100000000122</c:v>
                </c:pt>
                <c:pt idx="12023">
                  <c:v>60.11500000001229</c:v>
                </c:pt>
                <c:pt idx="12024">
                  <c:v>60.1200000000123</c:v>
                </c:pt>
                <c:pt idx="12025">
                  <c:v>60.12500000001231</c:v>
                </c:pt>
                <c:pt idx="12026">
                  <c:v>60.13000000001229</c:v>
                </c:pt>
                <c:pt idx="12027">
                  <c:v>60.1350000000123</c:v>
                </c:pt>
                <c:pt idx="12028">
                  <c:v>60.14000000001229</c:v>
                </c:pt>
                <c:pt idx="12029">
                  <c:v>60.1450000000123</c:v>
                </c:pt>
                <c:pt idx="12030">
                  <c:v>60.15000000001222</c:v>
                </c:pt>
                <c:pt idx="12031">
                  <c:v>60.15500000001229</c:v>
                </c:pt>
                <c:pt idx="12032">
                  <c:v>60.16000000001232</c:v>
                </c:pt>
                <c:pt idx="12033">
                  <c:v>60.16500000001233</c:v>
                </c:pt>
                <c:pt idx="12034">
                  <c:v>60.17000000001232</c:v>
                </c:pt>
                <c:pt idx="12035">
                  <c:v>60.17500000001233</c:v>
                </c:pt>
                <c:pt idx="12036">
                  <c:v>60.18000000001224</c:v>
                </c:pt>
                <c:pt idx="12037">
                  <c:v>60.18500000001232</c:v>
                </c:pt>
                <c:pt idx="12038">
                  <c:v>60.19000000001234</c:v>
                </c:pt>
                <c:pt idx="12039">
                  <c:v>60.19500000001234</c:v>
                </c:pt>
                <c:pt idx="12040">
                  <c:v>60.20000000001234</c:v>
                </c:pt>
                <c:pt idx="12041">
                  <c:v>60.20500000001235</c:v>
                </c:pt>
                <c:pt idx="12042">
                  <c:v>60.21000000001234</c:v>
                </c:pt>
                <c:pt idx="12043">
                  <c:v>60.21500000001235</c:v>
                </c:pt>
                <c:pt idx="12044">
                  <c:v>60.22000000001236</c:v>
                </c:pt>
                <c:pt idx="12045">
                  <c:v>60.22500000001236</c:v>
                </c:pt>
                <c:pt idx="12046">
                  <c:v>60.23000000001235</c:v>
                </c:pt>
                <c:pt idx="12047">
                  <c:v>60.23500000001236</c:v>
                </c:pt>
                <c:pt idx="12048">
                  <c:v>60.24000000001234</c:v>
                </c:pt>
                <c:pt idx="12049">
                  <c:v>60.24500000001235</c:v>
                </c:pt>
                <c:pt idx="12050">
                  <c:v>60.25000000001234</c:v>
                </c:pt>
                <c:pt idx="12051">
                  <c:v>60.25500000001237</c:v>
                </c:pt>
                <c:pt idx="12052">
                  <c:v>60.26000000001238</c:v>
                </c:pt>
                <c:pt idx="12053">
                  <c:v>60.26500000001238</c:v>
                </c:pt>
                <c:pt idx="12054">
                  <c:v>60.27000000001237</c:v>
                </c:pt>
                <c:pt idx="12055">
                  <c:v>60.27500000001238</c:v>
                </c:pt>
                <c:pt idx="12056">
                  <c:v>60.28000000001234</c:v>
                </c:pt>
                <c:pt idx="12057">
                  <c:v>60.28500000001237</c:v>
                </c:pt>
                <c:pt idx="12058">
                  <c:v>60.2900000000124</c:v>
                </c:pt>
                <c:pt idx="12059">
                  <c:v>60.2950000000124</c:v>
                </c:pt>
                <c:pt idx="12060">
                  <c:v>60.3000000000123</c:v>
                </c:pt>
                <c:pt idx="12061">
                  <c:v>60.3050000000123</c:v>
                </c:pt>
                <c:pt idx="12062">
                  <c:v>60.31000000001228</c:v>
                </c:pt>
                <c:pt idx="12063">
                  <c:v>60.31500000001231</c:v>
                </c:pt>
                <c:pt idx="12064">
                  <c:v>60.32000000001234</c:v>
                </c:pt>
                <c:pt idx="12065">
                  <c:v>60.32500000001239</c:v>
                </c:pt>
                <c:pt idx="12066">
                  <c:v>60.33000000001231</c:v>
                </c:pt>
                <c:pt idx="12067">
                  <c:v>60.33500000001239</c:v>
                </c:pt>
                <c:pt idx="12068">
                  <c:v>60.34000000001231</c:v>
                </c:pt>
                <c:pt idx="12069">
                  <c:v>60.34500000001231</c:v>
                </c:pt>
                <c:pt idx="12070">
                  <c:v>60.35000000001228</c:v>
                </c:pt>
                <c:pt idx="12071">
                  <c:v>60.35500000001233</c:v>
                </c:pt>
                <c:pt idx="12072">
                  <c:v>60.36000000001233</c:v>
                </c:pt>
                <c:pt idx="12073">
                  <c:v>60.36500000001242</c:v>
                </c:pt>
                <c:pt idx="12074">
                  <c:v>60.37000000001233</c:v>
                </c:pt>
                <c:pt idx="12075">
                  <c:v>60.37500000001234</c:v>
                </c:pt>
                <c:pt idx="12076">
                  <c:v>60.38000000001231</c:v>
                </c:pt>
                <c:pt idx="12077">
                  <c:v>60.38500000001234</c:v>
                </c:pt>
                <c:pt idx="12078">
                  <c:v>60.39000000001239</c:v>
                </c:pt>
                <c:pt idx="12079">
                  <c:v>60.39500000001244</c:v>
                </c:pt>
                <c:pt idx="12080">
                  <c:v>60.40000000001235</c:v>
                </c:pt>
                <c:pt idx="12081">
                  <c:v>60.40500000001244</c:v>
                </c:pt>
                <c:pt idx="12082">
                  <c:v>60.41000000001235</c:v>
                </c:pt>
                <c:pt idx="12083">
                  <c:v>60.41500000001236</c:v>
                </c:pt>
                <c:pt idx="12084">
                  <c:v>60.42000000001244</c:v>
                </c:pt>
                <c:pt idx="12085">
                  <c:v>60.42500000001245</c:v>
                </c:pt>
                <c:pt idx="12086">
                  <c:v>60.43000000001236</c:v>
                </c:pt>
                <c:pt idx="12087">
                  <c:v>60.43500000001244</c:v>
                </c:pt>
                <c:pt idx="12088">
                  <c:v>60.44000000001236</c:v>
                </c:pt>
                <c:pt idx="12089">
                  <c:v>60.44500000001239</c:v>
                </c:pt>
                <c:pt idx="12090">
                  <c:v>60.45000000001234</c:v>
                </c:pt>
                <c:pt idx="12091">
                  <c:v>60.45500000001238</c:v>
                </c:pt>
                <c:pt idx="12092">
                  <c:v>60.46000000001244</c:v>
                </c:pt>
                <c:pt idx="12093">
                  <c:v>60.46500000001247</c:v>
                </c:pt>
                <c:pt idx="12094">
                  <c:v>60.47000000001238</c:v>
                </c:pt>
                <c:pt idx="12095">
                  <c:v>60.47500000001244</c:v>
                </c:pt>
                <c:pt idx="12096">
                  <c:v>60.48000000001238</c:v>
                </c:pt>
                <c:pt idx="12097">
                  <c:v>60.48500000001239</c:v>
                </c:pt>
                <c:pt idx="12098">
                  <c:v>60.49000000001249</c:v>
                </c:pt>
                <c:pt idx="12099">
                  <c:v>60.4950000000125</c:v>
                </c:pt>
                <c:pt idx="12100">
                  <c:v>60.5000000000124</c:v>
                </c:pt>
                <c:pt idx="12101">
                  <c:v>60.50500000001249</c:v>
                </c:pt>
                <c:pt idx="12102">
                  <c:v>60.51000000001241</c:v>
                </c:pt>
                <c:pt idx="12103">
                  <c:v>60.51500000001244</c:v>
                </c:pt>
                <c:pt idx="12104">
                  <c:v>60.52000000001249</c:v>
                </c:pt>
                <c:pt idx="12105">
                  <c:v>60.5250000000125</c:v>
                </c:pt>
                <c:pt idx="12106">
                  <c:v>60.53000000001249</c:v>
                </c:pt>
                <c:pt idx="12107">
                  <c:v>60.5350000000125</c:v>
                </c:pt>
                <c:pt idx="12108">
                  <c:v>60.54000000001241</c:v>
                </c:pt>
                <c:pt idx="12109">
                  <c:v>60.54500000001249</c:v>
                </c:pt>
                <c:pt idx="12110">
                  <c:v>60.55000000001243</c:v>
                </c:pt>
                <c:pt idx="12111">
                  <c:v>60.55500000001243</c:v>
                </c:pt>
                <c:pt idx="12112">
                  <c:v>60.56000000001249</c:v>
                </c:pt>
                <c:pt idx="12113">
                  <c:v>60.56500000001252</c:v>
                </c:pt>
                <c:pt idx="12114">
                  <c:v>60.57000000001244</c:v>
                </c:pt>
                <c:pt idx="12115">
                  <c:v>60.57500000001252</c:v>
                </c:pt>
                <c:pt idx="12116">
                  <c:v>60.58000000001244</c:v>
                </c:pt>
                <c:pt idx="12117">
                  <c:v>60.58500000001249</c:v>
                </c:pt>
                <c:pt idx="12118">
                  <c:v>60.59000000001254</c:v>
                </c:pt>
                <c:pt idx="12119">
                  <c:v>60.59500000001255</c:v>
                </c:pt>
                <c:pt idx="12120">
                  <c:v>60.60000000001254</c:v>
                </c:pt>
                <c:pt idx="12121">
                  <c:v>60.60500000001254</c:v>
                </c:pt>
                <c:pt idx="12122">
                  <c:v>60.61000000001246</c:v>
                </c:pt>
                <c:pt idx="12123">
                  <c:v>60.61500000001254</c:v>
                </c:pt>
                <c:pt idx="12124">
                  <c:v>60.62000000001255</c:v>
                </c:pt>
                <c:pt idx="12125">
                  <c:v>60.62500000001256</c:v>
                </c:pt>
                <c:pt idx="12126">
                  <c:v>60.63000000001254</c:v>
                </c:pt>
                <c:pt idx="12127">
                  <c:v>60.63500000001255</c:v>
                </c:pt>
                <c:pt idx="12128">
                  <c:v>60.64000000001247</c:v>
                </c:pt>
                <c:pt idx="12129">
                  <c:v>60.64500000001257</c:v>
                </c:pt>
                <c:pt idx="12130">
                  <c:v>60.65000000001248</c:v>
                </c:pt>
                <c:pt idx="12131">
                  <c:v>60.65500000001254</c:v>
                </c:pt>
                <c:pt idx="12132">
                  <c:v>60.66000000001257</c:v>
                </c:pt>
                <c:pt idx="12133">
                  <c:v>60.66500000001258</c:v>
                </c:pt>
                <c:pt idx="12134">
                  <c:v>60.67000000001254</c:v>
                </c:pt>
                <c:pt idx="12135">
                  <c:v>60.67500000001257</c:v>
                </c:pt>
                <c:pt idx="12136">
                  <c:v>60.68000000001249</c:v>
                </c:pt>
                <c:pt idx="12137">
                  <c:v>60.68500000001259</c:v>
                </c:pt>
                <c:pt idx="12138">
                  <c:v>60.6900000000126</c:v>
                </c:pt>
                <c:pt idx="12139">
                  <c:v>60.6950000000126</c:v>
                </c:pt>
                <c:pt idx="12140">
                  <c:v>60.70000000001259</c:v>
                </c:pt>
                <c:pt idx="12141">
                  <c:v>60.7050000000126</c:v>
                </c:pt>
                <c:pt idx="12142">
                  <c:v>60.71000000001251</c:v>
                </c:pt>
                <c:pt idx="12143">
                  <c:v>60.71500000001259</c:v>
                </c:pt>
                <c:pt idx="12144">
                  <c:v>60.7200000000126</c:v>
                </c:pt>
                <c:pt idx="12145">
                  <c:v>60.72500000001261</c:v>
                </c:pt>
                <c:pt idx="12146">
                  <c:v>60.73000000001259</c:v>
                </c:pt>
                <c:pt idx="12147">
                  <c:v>60.7350000000126</c:v>
                </c:pt>
                <c:pt idx="12148">
                  <c:v>60.74000000001259</c:v>
                </c:pt>
                <c:pt idx="12149">
                  <c:v>60.74500000001262</c:v>
                </c:pt>
                <c:pt idx="12150">
                  <c:v>60.75000000001253</c:v>
                </c:pt>
                <c:pt idx="12151">
                  <c:v>60.75500000001259</c:v>
                </c:pt>
                <c:pt idx="12152">
                  <c:v>60.76000000001262</c:v>
                </c:pt>
                <c:pt idx="12153">
                  <c:v>60.76500000001263</c:v>
                </c:pt>
                <c:pt idx="12154">
                  <c:v>60.77000000001262</c:v>
                </c:pt>
                <c:pt idx="12155">
                  <c:v>60.77500000001262</c:v>
                </c:pt>
                <c:pt idx="12156">
                  <c:v>60.78000000001254</c:v>
                </c:pt>
                <c:pt idx="12157">
                  <c:v>60.78500000001264</c:v>
                </c:pt>
                <c:pt idx="12158">
                  <c:v>60.79000000001265</c:v>
                </c:pt>
                <c:pt idx="12159">
                  <c:v>60.79500000001265</c:v>
                </c:pt>
                <c:pt idx="12160">
                  <c:v>60.80000000001255</c:v>
                </c:pt>
                <c:pt idx="12161">
                  <c:v>60.80500000001256</c:v>
                </c:pt>
                <c:pt idx="12162">
                  <c:v>60.81000000001249</c:v>
                </c:pt>
                <c:pt idx="12163">
                  <c:v>60.81500000001256</c:v>
                </c:pt>
                <c:pt idx="12164">
                  <c:v>60.82000000001256</c:v>
                </c:pt>
                <c:pt idx="12165">
                  <c:v>60.82500000001264</c:v>
                </c:pt>
                <c:pt idx="12166">
                  <c:v>60.83000000001256</c:v>
                </c:pt>
                <c:pt idx="12167">
                  <c:v>60.83500000001257</c:v>
                </c:pt>
                <c:pt idx="12168">
                  <c:v>60.84000000001254</c:v>
                </c:pt>
                <c:pt idx="12169">
                  <c:v>60.84500000001258</c:v>
                </c:pt>
                <c:pt idx="12170">
                  <c:v>60.85000000001251</c:v>
                </c:pt>
                <c:pt idx="12171">
                  <c:v>60.85500000001256</c:v>
                </c:pt>
                <c:pt idx="12172">
                  <c:v>60.86000000001258</c:v>
                </c:pt>
                <c:pt idx="12173">
                  <c:v>60.86500000001264</c:v>
                </c:pt>
                <c:pt idx="12174">
                  <c:v>60.87000000001258</c:v>
                </c:pt>
                <c:pt idx="12175">
                  <c:v>60.87500000001259</c:v>
                </c:pt>
                <c:pt idx="12176">
                  <c:v>60.88000000001253</c:v>
                </c:pt>
                <c:pt idx="12177">
                  <c:v>60.8850000000126</c:v>
                </c:pt>
                <c:pt idx="12178">
                  <c:v>60.8900000000126</c:v>
                </c:pt>
                <c:pt idx="12179">
                  <c:v>60.8950000000127</c:v>
                </c:pt>
                <c:pt idx="12180">
                  <c:v>60.9000000000127</c:v>
                </c:pt>
                <c:pt idx="12181">
                  <c:v>60.90500000001271</c:v>
                </c:pt>
                <c:pt idx="12182">
                  <c:v>60.91000000001259</c:v>
                </c:pt>
                <c:pt idx="12183">
                  <c:v>60.9150000000127</c:v>
                </c:pt>
                <c:pt idx="12184">
                  <c:v>60.92000000001271</c:v>
                </c:pt>
                <c:pt idx="12185">
                  <c:v>60.92500000001272</c:v>
                </c:pt>
                <c:pt idx="12186">
                  <c:v>60.9300000000127</c:v>
                </c:pt>
                <c:pt idx="12187">
                  <c:v>60.93500000001272</c:v>
                </c:pt>
                <c:pt idx="12188">
                  <c:v>60.94000000001272</c:v>
                </c:pt>
                <c:pt idx="12189">
                  <c:v>60.94500000001273</c:v>
                </c:pt>
                <c:pt idx="12190">
                  <c:v>60.95000000001259</c:v>
                </c:pt>
                <c:pt idx="12191">
                  <c:v>60.95500000001272</c:v>
                </c:pt>
                <c:pt idx="12192">
                  <c:v>60.96000000001273</c:v>
                </c:pt>
                <c:pt idx="12193">
                  <c:v>60.96500000001274</c:v>
                </c:pt>
                <c:pt idx="12194">
                  <c:v>60.97000000001272</c:v>
                </c:pt>
                <c:pt idx="12195">
                  <c:v>60.97500000001274</c:v>
                </c:pt>
                <c:pt idx="12196">
                  <c:v>60.98000000001274</c:v>
                </c:pt>
                <c:pt idx="12197">
                  <c:v>60.98500000001275</c:v>
                </c:pt>
                <c:pt idx="12198">
                  <c:v>60.99000000001275</c:v>
                </c:pt>
                <c:pt idx="12199">
                  <c:v>60.99500000001275</c:v>
                </c:pt>
                <c:pt idx="12200">
                  <c:v>61.00000000001275</c:v>
                </c:pt>
                <c:pt idx="12201">
                  <c:v>61.00500000001276</c:v>
                </c:pt>
                <c:pt idx="12202">
                  <c:v>61.01000000001275</c:v>
                </c:pt>
                <c:pt idx="12203">
                  <c:v>61.01500000001275</c:v>
                </c:pt>
                <c:pt idx="12204">
                  <c:v>61.02000000001276</c:v>
                </c:pt>
                <c:pt idx="12205">
                  <c:v>61.02500000001277</c:v>
                </c:pt>
                <c:pt idx="12206">
                  <c:v>61.03000000001277</c:v>
                </c:pt>
                <c:pt idx="12207">
                  <c:v>61.03500000001277</c:v>
                </c:pt>
                <c:pt idx="12208">
                  <c:v>61.04000000001277</c:v>
                </c:pt>
                <c:pt idx="12209">
                  <c:v>61.04500000001278</c:v>
                </c:pt>
                <c:pt idx="12210">
                  <c:v>61.05000000001277</c:v>
                </c:pt>
                <c:pt idx="12211">
                  <c:v>61.05500000001278</c:v>
                </c:pt>
                <c:pt idx="12212">
                  <c:v>61.06000000001278</c:v>
                </c:pt>
                <c:pt idx="12213">
                  <c:v>61.0650000000128</c:v>
                </c:pt>
                <c:pt idx="12214">
                  <c:v>61.0700000000128</c:v>
                </c:pt>
                <c:pt idx="12215">
                  <c:v>61.0750000000128</c:v>
                </c:pt>
                <c:pt idx="12216">
                  <c:v>61.0800000000128</c:v>
                </c:pt>
                <c:pt idx="12217">
                  <c:v>61.0850000000128</c:v>
                </c:pt>
                <c:pt idx="12218">
                  <c:v>61.0900000000128</c:v>
                </c:pt>
                <c:pt idx="12219">
                  <c:v>61.0950000000128</c:v>
                </c:pt>
                <c:pt idx="12220">
                  <c:v>61.10000000001281</c:v>
                </c:pt>
                <c:pt idx="12221">
                  <c:v>61.10500000001281</c:v>
                </c:pt>
                <c:pt idx="12222">
                  <c:v>61.1100000000128</c:v>
                </c:pt>
                <c:pt idx="12223">
                  <c:v>61.11500000001281</c:v>
                </c:pt>
                <c:pt idx="12224">
                  <c:v>61.12000000001282</c:v>
                </c:pt>
                <c:pt idx="12225">
                  <c:v>61.12500000001282</c:v>
                </c:pt>
                <c:pt idx="12226">
                  <c:v>61.13000000001282</c:v>
                </c:pt>
                <c:pt idx="12227">
                  <c:v>61.13500000001282</c:v>
                </c:pt>
                <c:pt idx="12228">
                  <c:v>61.14000000001283</c:v>
                </c:pt>
                <c:pt idx="12229">
                  <c:v>61.14500000001283</c:v>
                </c:pt>
                <c:pt idx="12230">
                  <c:v>61.15000000001282</c:v>
                </c:pt>
                <c:pt idx="12231">
                  <c:v>61.15500000001283</c:v>
                </c:pt>
                <c:pt idx="12232">
                  <c:v>61.16000000001284</c:v>
                </c:pt>
                <c:pt idx="12233">
                  <c:v>61.16500000001284</c:v>
                </c:pt>
                <c:pt idx="12234">
                  <c:v>61.17000000001284</c:v>
                </c:pt>
                <c:pt idx="12235">
                  <c:v>61.17500000001285</c:v>
                </c:pt>
                <c:pt idx="12236">
                  <c:v>61.18000000001285</c:v>
                </c:pt>
                <c:pt idx="12237">
                  <c:v>61.18500000001285</c:v>
                </c:pt>
                <c:pt idx="12238">
                  <c:v>61.19000000001285</c:v>
                </c:pt>
                <c:pt idx="12239">
                  <c:v>61.19500000001286</c:v>
                </c:pt>
                <c:pt idx="12240">
                  <c:v>61.20000000001286</c:v>
                </c:pt>
                <c:pt idx="12241">
                  <c:v>61.20500000001286</c:v>
                </c:pt>
                <c:pt idx="12242">
                  <c:v>61.21000000001285</c:v>
                </c:pt>
                <c:pt idx="12243">
                  <c:v>61.21500000001286</c:v>
                </c:pt>
                <c:pt idx="12244">
                  <c:v>61.22000000001287</c:v>
                </c:pt>
                <c:pt idx="12245">
                  <c:v>61.22500000001287</c:v>
                </c:pt>
                <c:pt idx="12246">
                  <c:v>61.23000000001287</c:v>
                </c:pt>
                <c:pt idx="12247">
                  <c:v>61.23500000001288</c:v>
                </c:pt>
                <c:pt idx="12248">
                  <c:v>61.24000000001288</c:v>
                </c:pt>
                <c:pt idx="12249">
                  <c:v>61.24500000001288</c:v>
                </c:pt>
                <c:pt idx="12250">
                  <c:v>61.25000000001288</c:v>
                </c:pt>
                <c:pt idx="12251">
                  <c:v>61.25500000001288</c:v>
                </c:pt>
                <c:pt idx="12252">
                  <c:v>61.2600000000129</c:v>
                </c:pt>
                <c:pt idx="12253">
                  <c:v>61.2650000000129</c:v>
                </c:pt>
                <c:pt idx="12254">
                  <c:v>61.2700000000129</c:v>
                </c:pt>
                <c:pt idx="12255">
                  <c:v>61.2750000000129</c:v>
                </c:pt>
                <c:pt idx="12256">
                  <c:v>61.2800000000129</c:v>
                </c:pt>
                <c:pt idx="12257">
                  <c:v>61.2850000000129</c:v>
                </c:pt>
                <c:pt idx="12258">
                  <c:v>61.2900000000129</c:v>
                </c:pt>
                <c:pt idx="12259">
                  <c:v>61.29500000001291</c:v>
                </c:pt>
                <c:pt idx="12260">
                  <c:v>61.30000000001289</c:v>
                </c:pt>
                <c:pt idx="12261">
                  <c:v>61.3050000000129</c:v>
                </c:pt>
                <c:pt idx="12262">
                  <c:v>61.31000000001281</c:v>
                </c:pt>
                <c:pt idx="12263">
                  <c:v>61.31500000001289</c:v>
                </c:pt>
                <c:pt idx="12264">
                  <c:v>61.3200000000129</c:v>
                </c:pt>
                <c:pt idx="12265">
                  <c:v>61.32500000001292</c:v>
                </c:pt>
                <c:pt idx="12266">
                  <c:v>61.33000000001292</c:v>
                </c:pt>
                <c:pt idx="12267">
                  <c:v>61.33500000001293</c:v>
                </c:pt>
                <c:pt idx="12268">
                  <c:v>61.34000000001289</c:v>
                </c:pt>
                <c:pt idx="12269">
                  <c:v>61.34500000001292</c:v>
                </c:pt>
                <c:pt idx="12270">
                  <c:v>61.35000000001283</c:v>
                </c:pt>
                <c:pt idx="12271">
                  <c:v>61.35500000001289</c:v>
                </c:pt>
                <c:pt idx="12272">
                  <c:v>61.36000000001292</c:v>
                </c:pt>
                <c:pt idx="12273">
                  <c:v>61.36500000001294</c:v>
                </c:pt>
                <c:pt idx="12274">
                  <c:v>61.37000000001294</c:v>
                </c:pt>
                <c:pt idx="12275">
                  <c:v>61.37500000001295</c:v>
                </c:pt>
                <c:pt idx="12276">
                  <c:v>61.38000000001285</c:v>
                </c:pt>
                <c:pt idx="12277">
                  <c:v>61.38500000001294</c:v>
                </c:pt>
                <c:pt idx="12278">
                  <c:v>61.39000000001295</c:v>
                </c:pt>
                <c:pt idx="12279">
                  <c:v>61.39500000001296</c:v>
                </c:pt>
                <c:pt idx="12280">
                  <c:v>61.40000000001294</c:v>
                </c:pt>
                <c:pt idx="12281">
                  <c:v>61.40500000001295</c:v>
                </c:pt>
                <c:pt idx="12282">
                  <c:v>61.41000000001294</c:v>
                </c:pt>
                <c:pt idx="12283">
                  <c:v>61.41500000001295</c:v>
                </c:pt>
                <c:pt idx="12284">
                  <c:v>61.42000000001295</c:v>
                </c:pt>
                <c:pt idx="12285">
                  <c:v>61.42500000001297</c:v>
                </c:pt>
                <c:pt idx="12286">
                  <c:v>61.43000000001297</c:v>
                </c:pt>
                <c:pt idx="12287">
                  <c:v>61.43500000001298</c:v>
                </c:pt>
                <c:pt idx="12288">
                  <c:v>61.44000000001297</c:v>
                </c:pt>
                <c:pt idx="12289">
                  <c:v>61.44500000001297</c:v>
                </c:pt>
                <c:pt idx="12290">
                  <c:v>61.45000000001289</c:v>
                </c:pt>
                <c:pt idx="12291">
                  <c:v>61.45500000001297</c:v>
                </c:pt>
                <c:pt idx="12292">
                  <c:v>61.46000000001299</c:v>
                </c:pt>
                <c:pt idx="12293">
                  <c:v>61.465000000013</c:v>
                </c:pt>
                <c:pt idx="12294">
                  <c:v>61.47000000001299</c:v>
                </c:pt>
                <c:pt idx="12295">
                  <c:v>61.475000000013</c:v>
                </c:pt>
                <c:pt idx="12296">
                  <c:v>61.48000000001299</c:v>
                </c:pt>
                <c:pt idx="12297">
                  <c:v>61.485000000013</c:v>
                </c:pt>
                <c:pt idx="12298">
                  <c:v>61.490000000013</c:v>
                </c:pt>
                <c:pt idx="12299">
                  <c:v>61.49500000001301</c:v>
                </c:pt>
                <c:pt idx="12300">
                  <c:v>61.500000000013</c:v>
                </c:pt>
                <c:pt idx="12301">
                  <c:v>61.50500000001301</c:v>
                </c:pt>
                <c:pt idx="12302">
                  <c:v>61.51000000001299</c:v>
                </c:pt>
                <c:pt idx="12303">
                  <c:v>61.515000000013</c:v>
                </c:pt>
                <c:pt idx="12304">
                  <c:v>61.52000000001302</c:v>
                </c:pt>
                <c:pt idx="12305">
                  <c:v>61.52500000001302</c:v>
                </c:pt>
                <c:pt idx="12306">
                  <c:v>61.53000000001303</c:v>
                </c:pt>
                <c:pt idx="12307">
                  <c:v>61.53500000001303</c:v>
                </c:pt>
                <c:pt idx="12308">
                  <c:v>61.54000000001302</c:v>
                </c:pt>
                <c:pt idx="12309">
                  <c:v>61.54500000001303</c:v>
                </c:pt>
                <c:pt idx="12310">
                  <c:v>61.55000000001299</c:v>
                </c:pt>
                <c:pt idx="12311">
                  <c:v>61.55500000001302</c:v>
                </c:pt>
                <c:pt idx="12312">
                  <c:v>61.56000000001304</c:v>
                </c:pt>
                <c:pt idx="12313">
                  <c:v>61.56500000001304</c:v>
                </c:pt>
                <c:pt idx="12314">
                  <c:v>61.57000000001305</c:v>
                </c:pt>
                <c:pt idx="12315">
                  <c:v>61.57500000001305</c:v>
                </c:pt>
                <c:pt idx="12316">
                  <c:v>61.58000000001304</c:v>
                </c:pt>
                <c:pt idx="12317">
                  <c:v>61.58500000001305</c:v>
                </c:pt>
                <c:pt idx="12318">
                  <c:v>61.59000000001306</c:v>
                </c:pt>
                <c:pt idx="12319">
                  <c:v>61.59500000001306</c:v>
                </c:pt>
                <c:pt idx="12320">
                  <c:v>61.60000000001305</c:v>
                </c:pt>
                <c:pt idx="12321">
                  <c:v>61.60500000001306</c:v>
                </c:pt>
                <c:pt idx="12322">
                  <c:v>61.61000000001304</c:v>
                </c:pt>
                <c:pt idx="12323">
                  <c:v>61.61500000001305</c:v>
                </c:pt>
                <c:pt idx="12324">
                  <c:v>61.62000000001307</c:v>
                </c:pt>
                <c:pt idx="12325">
                  <c:v>61.62500000001308</c:v>
                </c:pt>
                <c:pt idx="12326">
                  <c:v>61.63000000001308</c:v>
                </c:pt>
                <c:pt idx="12327">
                  <c:v>61.63500000001308</c:v>
                </c:pt>
                <c:pt idx="12328">
                  <c:v>61.64000000001307</c:v>
                </c:pt>
                <c:pt idx="12329">
                  <c:v>61.64500000001308</c:v>
                </c:pt>
                <c:pt idx="12330">
                  <c:v>61.65000000001307</c:v>
                </c:pt>
                <c:pt idx="12331">
                  <c:v>61.65500000001308</c:v>
                </c:pt>
                <c:pt idx="12332">
                  <c:v>61.6600000000131</c:v>
                </c:pt>
                <c:pt idx="12333">
                  <c:v>61.6650000000131</c:v>
                </c:pt>
                <c:pt idx="12334">
                  <c:v>61.6700000000131</c:v>
                </c:pt>
                <c:pt idx="12335">
                  <c:v>61.6750000000131</c:v>
                </c:pt>
                <c:pt idx="12336">
                  <c:v>61.68000000001309</c:v>
                </c:pt>
                <c:pt idx="12337">
                  <c:v>61.6850000000131</c:v>
                </c:pt>
                <c:pt idx="12338">
                  <c:v>61.69000000001311</c:v>
                </c:pt>
                <c:pt idx="12339">
                  <c:v>61.69500000001311</c:v>
                </c:pt>
                <c:pt idx="12340">
                  <c:v>61.70000000001311</c:v>
                </c:pt>
                <c:pt idx="12341">
                  <c:v>61.70500000001311</c:v>
                </c:pt>
                <c:pt idx="12342">
                  <c:v>61.7100000000131</c:v>
                </c:pt>
                <c:pt idx="12343">
                  <c:v>61.71500000001312</c:v>
                </c:pt>
                <c:pt idx="12344">
                  <c:v>61.72000000001312</c:v>
                </c:pt>
                <c:pt idx="12345">
                  <c:v>61.72500000001313</c:v>
                </c:pt>
                <c:pt idx="12346">
                  <c:v>61.73000000001313</c:v>
                </c:pt>
                <c:pt idx="12347">
                  <c:v>61.73500000001313</c:v>
                </c:pt>
                <c:pt idx="12348">
                  <c:v>61.74000000001313</c:v>
                </c:pt>
                <c:pt idx="12349">
                  <c:v>61.74500000001314</c:v>
                </c:pt>
                <c:pt idx="12350">
                  <c:v>61.75000000001312</c:v>
                </c:pt>
                <c:pt idx="12351">
                  <c:v>61.75500000001314</c:v>
                </c:pt>
                <c:pt idx="12352">
                  <c:v>61.76000000001314</c:v>
                </c:pt>
                <c:pt idx="12353">
                  <c:v>61.76500000001315</c:v>
                </c:pt>
                <c:pt idx="12354">
                  <c:v>61.77000000001315</c:v>
                </c:pt>
                <c:pt idx="12355">
                  <c:v>61.77500000001315</c:v>
                </c:pt>
                <c:pt idx="12356">
                  <c:v>61.78000000001315</c:v>
                </c:pt>
                <c:pt idx="12357">
                  <c:v>61.78500000001316</c:v>
                </c:pt>
                <c:pt idx="12358">
                  <c:v>61.79000000001316</c:v>
                </c:pt>
                <c:pt idx="12359">
                  <c:v>61.79500000001316</c:v>
                </c:pt>
                <c:pt idx="12360">
                  <c:v>61.80000000001314</c:v>
                </c:pt>
                <c:pt idx="12361">
                  <c:v>61.80500000001314</c:v>
                </c:pt>
                <c:pt idx="12362">
                  <c:v>61.81000000001306</c:v>
                </c:pt>
                <c:pt idx="12363">
                  <c:v>61.81500000001314</c:v>
                </c:pt>
                <c:pt idx="12364">
                  <c:v>61.82000000001317</c:v>
                </c:pt>
                <c:pt idx="12365">
                  <c:v>61.82500000001318</c:v>
                </c:pt>
                <c:pt idx="12366">
                  <c:v>61.83000000001314</c:v>
                </c:pt>
                <c:pt idx="12367">
                  <c:v>61.83500000001317</c:v>
                </c:pt>
                <c:pt idx="12368">
                  <c:v>61.84000000001309</c:v>
                </c:pt>
                <c:pt idx="12369">
                  <c:v>61.84500000001317</c:v>
                </c:pt>
                <c:pt idx="12370">
                  <c:v>61.85000000001308</c:v>
                </c:pt>
                <c:pt idx="12371">
                  <c:v>61.85500000001309</c:v>
                </c:pt>
                <c:pt idx="12372">
                  <c:v>61.86000000001319</c:v>
                </c:pt>
                <c:pt idx="12373">
                  <c:v>61.8650000000132</c:v>
                </c:pt>
                <c:pt idx="12374">
                  <c:v>61.87000000001319</c:v>
                </c:pt>
                <c:pt idx="12375">
                  <c:v>61.87500000001319</c:v>
                </c:pt>
                <c:pt idx="12376">
                  <c:v>61.88000000001311</c:v>
                </c:pt>
                <c:pt idx="12377">
                  <c:v>61.88500000001319</c:v>
                </c:pt>
                <c:pt idx="12378">
                  <c:v>61.8900000000132</c:v>
                </c:pt>
                <c:pt idx="12379">
                  <c:v>61.8950000000132</c:v>
                </c:pt>
                <c:pt idx="12380">
                  <c:v>61.90000000001319</c:v>
                </c:pt>
                <c:pt idx="12381">
                  <c:v>61.9050000000132</c:v>
                </c:pt>
                <c:pt idx="12382">
                  <c:v>61.91000000001312</c:v>
                </c:pt>
                <c:pt idx="12383">
                  <c:v>61.91500000001322</c:v>
                </c:pt>
                <c:pt idx="12384">
                  <c:v>61.92000000001322</c:v>
                </c:pt>
                <c:pt idx="12385">
                  <c:v>61.92500000001323</c:v>
                </c:pt>
                <c:pt idx="12386">
                  <c:v>61.93000000001322</c:v>
                </c:pt>
                <c:pt idx="12387">
                  <c:v>61.93500000001323</c:v>
                </c:pt>
                <c:pt idx="12388">
                  <c:v>61.94000000001319</c:v>
                </c:pt>
                <c:pt idx="12389">
                  <c:v>61.94500000001322</c:v>
                </c:pt>
                <c:pt idx="12390">
                  <c:v>61.95000000001314</c:v>
                </c:pt>
                <c:pt idx="12391">
                  <c:v>61.95500000001324</c:v>
                </c:pt>
                <c:pt idx="12392">
                  <c:v>61.96000000001325</c:v>
                </c:pt>
                <c:pt idx="12393">
                  <c:v>61.96500000001325</c:v>
                </c:pt>
                <c:pt idx="12394">
                  <c:v>61.97000000001324</c:v>
                </c:pt>
                <c:pt idx="12395">
                  <c:v>61.97500000001325</c:v>
                </c:pt>
                <c:pt idx="12396">
                  <c:v>61.98000000001316</c:v>
                </c:pt>
                <c:pt idx="12397">
                  <c:v>61.98500000001324</c:v>
                </c:pt>
                <c:pt idx="12398">
                  <c:v>61.99000000001325</c:v>
                </c:pt>
                <c:pt idx="12399">
                  <c:v>61.99500000001326</c:v>
                </c:pt>
                <c:pt idx="12400">
                  <c:v>62.00000000001324</c:v>
                </c:pt>
                <c:pt idx="12401">
                  <c:v>62.00500000001325</c:v>
                </c:pt>
                <c:pt idx="12402">
                  <c:v>62.01000000001324</c:v>
                </c:pt>
                <c:pt idx="12403">
                  <c:v>62.01500000001327</c:v>
                </c:pt>
                <c:pt idx="12404">
                  <c:v>62.02000000001328</c:v>
                </c:pt>
                <c:pt idx="12405">
                  <c:v>62.02500000001328</c:v>
                </c:pt>
                <c:pt idx="12406">
                  <c:v>62.03000000001327</c:v>
                </c:pt>
                <c:pt idx="12407">
                  <c:v>62.03500000001328</c:v>
                </c:pt>
                <c:pt idx="12408">
                  <c:v>62.04000000001324</c:v>
                </c:pt>
                <c:pt idx="12409">
                  <c:v>62.04500000001327</c:v>
                </c:pt>
                <c:pt idx="12410">
                  <c:v>62.05000000001319</c:v>
                </c:pt>
                <c:pt idx="12411">
                  <c:v>62.05500000001329</c:v>
                </c:pt>
                <c:pt idx="12412">
                  <c:v>62.0600000000133</c:v>
                </c:pt>
                <c:pt idx="12413">
                  <c:v>62.0650000000133</c:v>
                </c:pt>
                <c:pt idx="12414">
                  <c:v>62.07000000001329</c:v>
                </c:pt>
                <c:pt idx="12415">
                  <c:v>62.0750000000133</c:v>
                </c:pt>
                <c:pt idx="12416">
                  <c:v>62.08000000001329</c:v>
                </c:pt>
                <c:pt idx="12417">
                  <c:v>62.0850000000133</c:v>
                </c:pt>
                <c:pt idx="12418">
                  <c:v>62.0900000000133</c:v>
                </c:pt>
                <c:pt idx="12419">
                  <c:v>62.09500000001331</c:v>
                </c:pt>
                <c:pt idx="12420">
                  <c:v>62.1000000000133</c:v>
                </c:pt>
                <c:pt idx="12421">
                  <c:v>62.10500000001332</c:v>
                </c:pt>
                <c:pt idx="12422">
                  <c:v>62.11000000001329</c:v>
                </c:pt>
                <c:pt idx="12423">
                  <c:v>62.11500000001332</c:v>
                </c:pt>
                <c:pt idx="12424">
                  <c:v>62.12000000001333</c:v>
                </c:pt>
                <c:pt idx="12425">
                  <c:v>62.12500000001333</c:v>
                </c:pt>
                <c:pt idx="12426">
                  <c:v>62.13000000001333</c:v>
                </c:pt>
                <c:pt idx="12427">
                  <c:v>62.13500000001333</c:v>
                </c:pt>
                <c:pt idx="12428">
                  <c:v>62.14000000001332</c:v>
                </c:pt>
                <c:pt idx="12429">
                  <c:v>62.14500000001334</c:v>
                </c:pt>
                <c:pt idx="12430">
                  <c:v>62.15000000001334</c:v>
                </c:pt>
                <c:pt idx="12431">
                  <c:v>62.15500000001335</c:v>
                </c:pt>
                <c:pt idx="12432">
                  <c:v>62.16000000001335</c:v>
                </c:pt>
                <c:pt idx="12433">
                  <c:v>62.16500000001335</c:v>
                </c:pt>
                <c:pt idx="12434">
                  <c:v>62.17000000001335</c:v>
                </c:pt>
                <c:pt idx="12435">
                  <c:v>62.17500000001336</c:v>
                </c:pt>
                <c:pt idx="12436">
                  <c:v>62.18000000001334</c:v>
                </c:pt>
                <c:pt idx="12437">
                  <c:v>62.18500000001335</c:v>
                </c:pt>
                <c:pt idx="12438">
                  <c:v>62.19000000001336</c:v>
                </c:pt>
                <c:pt idx="12439">
                  <c:v>62.19500000001337</c:v>
                </c:pt>
                <c:pt idx="12440">
                  <c:v>62.20000000001335</c:v>
                </c:pt>
                <c:pt idx="12441">
                  <c:v>62.20500000001337</c:v>
                </c:pt>
                <c:pt idx="12442">
                  <c:v>62.21000000001337</c:v>
                </c:pt>
                <c:pt idx="12443">
                  <c:v>62.21500000001338</c:v>
                </c:pt>
                <c:pt idx="12444">
                  <c:v>62.22000000001338</c:v>
                </c:pt>
                <c:pt idx="12445">
                  <c:v>62.22500000001338</c:v>
                </c:pt>
                <c:pt idx="12446">
                  <c:v>62.23000000001338</c:v>
                </c:pt>
                <c:pt idx="12447">
                  <c:v>62.2350000000134</c:v>
                </c:pt>
                <c:pt idx="12448">
                  <c:v>62.24000000001337</c:v>
                </c:pt>
                <c:pt idx="12449">
                  <c:v>62.2450000000134</c:v>
                </c:pt>
                <c:pt idx="12450">
                  <c:v>62.25000000001339</c:v>
                </c:pt>
                <c:pt idx="12451">
                  <c:v>62.2550000000134</c:v>
                </c:pt>
                <c:pt idx="12452">
                  <c:v>62.2600000000134</c:v>
                </c:pt>
                <c:pt idx="12453">
                  <c:v>62.2650000000134</c:v>
                </c:pt>
                <c:pt idx="12454">
                  <c:v>62.2700000000134</c:v>
                </c:pt>
                <c:pt idx="12455">
                  <c:v>62.27500000001341</c:v>
                </c:pt>
                <c:pt idx="12456">
                  <c:v>62.28000000001339</c:v>
                </c:pt>
                <c:pt idx="12457">
                  <c:v>62.2850000000134</c:v>
                </c:pt>
                <c:pt idx="12458">
                  <c:v>62.29000000001341</c:v>
                </c:pt>
                <c:pt idx="12459">
                  <c:v>62.29500000001342</c:v>
                </c:pt>
                <c:pt idx="12460">
                  <c:v>62.30000000001332</c:v>
                </c:pt>
                <c:pt idx="12461">
                  <c:v>62.30500000001339</c:v>
                </c:pt>
                <c:pt idx="12462">
                  <c:v>62.31000000001333</c:v>
                </c:pt>
                <c:pt idx="12463">
                  <c:v>62.31500000001333</c:v>
                </c:pt>
                <c:pt idx="12464">
                  <c:v>62.32000000001342</c:v>
                </c:pt>
                <c:pt idx="12465">
                  <c:v>62.32500000001342</c:v>
                </c:pt>
                <c:pt idx="12466">
                  <c:v>62.33000000001334</c:v>
                </c:pt>
                <c:pt idx="12467">
                  <c:v>62.33500000001342</c:v>
                </c:pt>
                <c:pt idx="12468">
                  <c:v>62.34000000001334</c:v>
                </c:pt>
                <c:pt idx="12469">
                  <c:v>62.34500000001344</c:v>
                </c:pt>
                <c:pt idx="12470">
                  <c:v>62.35000000001335</c:v>
                </c:pt>
                <c:pt idx="12471">
                  <c:v>62.35500000001335</c:v>
                </c:pt>
                <c:pt idx="12472">
                  <c:v>62.36000000001344</c:v>
                </c:pt>
                <c:pt idx="12473">
                  <c:v>62.36500000001345</c:v>
                </c:pt>
                <c:pt idx="12474">
                  <c:v>62.37000000001336</c:v>
                </c:pt>
                <c:pt idx="12475">
                  <c:v>62.37500000001344</c:v>
                </c:pt>
                <c:pt idx="12476">
                  <c:v>62.38000000001336</c:v>
                </c:pt>
                <c:pt idx="12477">
                  <c:v>62.38500000001336</c:v>
                </c:pt>
                <c:pt idx="12478">
                  <c:v>62.39000000001344</c:v>
                </c:pt>
                <c:pt idx="12479">
                  <c:v>62.39500000001345</c:v>
                </c:pt>
                <c:pt idx="12480">
                  <c:v>62.40000000001339</c:v>
                </c:pt>
                <c:pt idx="12481">
                  <c:v>62.40500000001347</c:v>
                </c:pt>
                <c:pt idx="12482">
                  <c:v>62.41000000001338</c:v>
                </c:pt>
                <c:pt idx="12483">
                  <c:v>62.41500000001344</c:v>
                </c:pt>
                <c:pt idx="12484">
                  <c:v>62.42000000001347</c:v>
                </c:pt>
                <c:pt idx="12485">
                  <c:v>62.42500000001348</c:v>
                </c:pt>
                <c:pt idx="12486">
                  <c:v>62.43000000001344</c:v>
                </c:pt>
                <c:pt idx="12487">
                  <c:v>62.43500000001347</c:v>
                </c:pt>
                <c:pt idx="12488">
                  <c:v>62.44000000001339</c:v>
                </c:pt>
                <c:pt idx="12489">
                  <c:v>62.44500000001349</c:v>
                </c:pt>
                <c:pt idx="12490">
                  <c:v>62.4500000000134</c:v>
                </c:pt>
                <c:pt idx="12491">
                  <c:v>62.4550000000134</c:v>
                </c:pt>
                <c:pt idx="12492">
                  <c:v>62.46000000001349</c:v>
                </c:pt>
                <c:pt idx="12493">
                  <c:v>62.4650000000135</c:v>
                </c:pt>
                <c:pt idx="12494">
                  <c:v>62.47000000001344</c:v>
                </c:pt>
                <c:pt idx="12495">
                  <c:v>62.47500000001349</c:v>
                </c:pt>
                <c:pt idx="12496">
                  <c:v>62.48000000001341</c:v>
                </c:pt>
                <c:pt idx="12497">
                  <c:v>62.48500000001349</c:v>
                </c:pt>
                <c:pt idx="12498">
                  <c:v>62.4900000000135</c:v>
                </c:pt>
                <c:pt idx="12499">
                  <c:v>62.4950000000135</c:v>
                </c:pt>
                <c:pt idx="12500">
                  <c:v>62.50000000001349</c:v>
                </c:pt>
                <c:pt idx="12501">
                  <c:v>62.50500000001352</c:v>
                </c:pt>
                <c:pt idx="12502">
                  <c:v>62.51000000001343</c:v>
                </c:pt>
                <c:pt idx="12503">
                  <c:v>62.51500000001352</c:v>
                </c:pt>
                <c:pt idx="12504">
                  <c:v>62.52000000001352</c:v>
                </c:pt>
                <c:pt idx="12505">
                  <c:v>62.52500000001353</c:v>
                </c:pt>
                <c:pt idx="12506">
                  <c:v>62.53000000001352</c:v>
                </c:pt>
                <c:pt idx="12507">
                  <c:v>62.53500000001354</c:v>
                </c:pt>
                <c:pt idx="12508">
                  <c:v>62.54000000001349</c:v>
                </c:pt>
                <c:pt idx="12509">
                  <c:v>62.54500000001354</c:v>
                </c:pt>
                <c:pt idx="12510">
                  <c:v>62.55000000001345</c:v>
                </c:pt>
                <c:pt idx="12511">
                  <c:v>62.55500000001354</c:v>
                </c:pt>
                <c:pt idx="12512">
                  <c:v>62.56000000001355</c:v>
                </c:pt>
                <c:pt idx="12513">
                  <c:v>62.56500000001355</c:v>
                </c:pt>
                <c:pt idx="12514">
                  <c:v>62.57000000001354</c:v>
                </c:pt>
                <c:pt idx="12515">
                  <c:v>62.57500000001355</c:v>
                </c:pt>
                <c:pt idx="12516">
                  <c:v>62.58000000001346</c:v>
                </c:pt>
                <c:pt idx="12517">
                  <c:v>62.58500000001354</c:v>
                </c:pt>
                <c:pt idx="12518">
                  <c:v>62.59000000001355</c:v>
                </c:pt>
                <c:pt idx="12519">
                  <c:v>62.59500000001357</c:v>
                </c:pt>
                <c:pt idx="12520">
                  <c:v>62.60000000001357</c:v>
                </c:pt>
                <c:pt idx="12521">
                  <c:v>62.60500000001358</c:v>
                </c:pt>
                <c:pt idx="12522">
                  <c:v>62.61000000001354</c:v>
                </c:pt>
                <c:pt idx="12523">
                  <c:v>62.61500000001357</c:v>
                </c:pt>
                <c:pt idx="12524">
                  <c:v>62.62000000001358</c:v>
                </c:pt>
                <c:pt idx="12525">
                  <c:v>62.6250000000136</c:v>
                </c:pt>
                <c:pt idx="12526">
                  <c:v>62.63000000001357</c:v>
                </c:pt>
                <c:pt idx="12527">
                  <c:v>62.6350000000136</c:v>
                </c:pt>
                <c:pt idx="12528">
                  <c:v>62.64000000001359</c:v>
                </c:pt>
                <c:pt idx="12529">
                  <c:v>62.6450000000136</c:v>
                </c:pt>
                <c:pt idx="12530">
                  <c:v>62.6500000000135</c:v>
                </c:pt>
                <c:pt idx="12531">
                  <c:v>62.65500000001359</c:v>
                </c:pt>
                <c:pt idx="12532">
                  <c:v>62.6600000000136</c:v>
                </c:pt>
                <c:pt idx="12533">
                  <c:v>62.66500000001361</c:v>
                </c:pt>
                <c:pt idx="12534">
                  <c:v>62.67000000001359</c:v>
                </c:pt>
                <c:pt idx="12535">
                  <c:v>62.6750000000136</c:v>
                </c:pt>
                <c:pt idx="12536">
                  <c:v>62.68000000001359</c:v>
                </c:pt>
                <c:pt idx="12537">
                  <c:v>62.68500000001359</c:v>
                </c:pt>
                <c:pt idx="12538">
                  <c:v>62.6900000000136</c:v>
                </c:pt>
                <c:pt idx="12539">
                  <c:v>62.69500000001362</c:v>
                </c:pt>
                <c:pt idx="12540">
                  <c:v>62.70000000001362</c:v>
                </c:pt>
                <c:pt idx="12541">
                  <c:v>62.70500000001363</c:v>
                </c:pt>
                <c:pt idx="12542">
                  <c:v>62.71000000001359</c:v>
                </c:pt>
                <c:pt idx="12543">
                  <c:v>62.71500000001362</c:v>
                </c:pt>
                <c:pt idx="12544">
                  <c:v>62.72000000001363</c:v>
                </c:pt>
                <c:pt idx="12545">
                  <c:v>62.72500000001364</c:v>
                </c:pt>
                <c:pt idx="12546">
                  <c:v>62.73000000001363</c:v>
                </c:pt>
                <c:pt idx="12547">
                  <c:v>62.73500000001364</c:v>
                </c:pt>
                <c:pt idx="12548">
                  <c:v>62.74000000001364</c:v>
                </c:pt>
                <c:pt idx="12549">
                  <c:v>62.74500000001365</c:v>
                </c:pt>
                <c:pt idx="12550">
                  <c:v>62.75000000001364</c:v>
                </c:pt>
                <c:pt idx="12551">
                  <c:v>62.75500000001364</c:v>
                </c:pt>
                <c:pt idx="12552">
                  <c:v>62.76000000001365</c:v>
                </c:pt>
                <c:pt idx="12553">
                  <c:v>62.76500000001366</c:v>
                </c:pt>
                <c:pt idx="12554">
                  <c:v>62.77000000001365</c:v>
                </c:pt>
                <c:pt idx="12555">
                  <c:v>62.77500000001366</c:v>
                </c:pt>
                <c:pt idx="12556">
                  <c:v>62.78000000001364</c:v>
                </c:pt>
                <c:pt idx="12557">
                  <c:v>62.78500000001365</c:v>
                </c:pt>
                <c:pt idx="12558">
                  <c:v>62.79000000001367</c:v>
                </c:pt>
                <c:pt idx="12559">
                  <c:v>62.79500000001367</c:v>
                </c:pt>
                <c:pt idx="12560">
                  <c:v>62.80000000001358</c:v>
                </c:pt>
                <c:pt idx="12561">
                  <c:v>62.80500000001359</c:v>
                </c:pt>
                <c:pt idx="12562">
                  <c:v>62.81000000001356</c:v>
                </c:pt>
                <c:pt idx="12563">
                  <c:v>62.81500000001358</c:v>
                </c:pt>
                <c:pt idx="12564">
                  <c:v>62.82000000001364</c:v>
                </c:pt>
                <c:pt idx="12565">
                  <c:v>62.82500000001367</c:v>
                </c:pt>
                <c:pt idx="12566">
                  <c:v>62.83000000001359</c:v>
                </c:pt>
                <c:pt idx="12567">
                  <c:v>62.83500000001369</c:v>
                </c:pt>
                <c:pt idx="12568">
                  <c:v>62.8400000000136</c:v>
                </c:pt>
                <c:pt idx="12569">
                  <c:v>62.8450000000136</c:v>
                </c:pt>
                <c:pt idx="12570">
                  <c:v>62.85000000001358</c:v>
                </c:pt>
                <c:pt idx="12571">
                  <c:v>62.8550000000137</c:v>
                </c:pt>
                <c:pt idx="12572">
                  <c:v>62.86000000001371</c:v>
                </c:pt>
                <c:pt idx="12573">
                  <c:v>62.86500000001371</c:v>
                </c:pt>
                <c:pt idx="12574">
                  <c:v>62.8700000000137</c:v>
                </c:pt>
                <c:pt idx="12575">
                  <c:v>62.87500000001371</c:v>
                </c:pt>
                <c:pt idx="12576">
                  <c:v>62.88000000001361</c:v>
                </c:pt>
                <c:pt idx="12577">
                  <c:v>62.8850000000137</c:v>
                </c:pt>
                <c:pt idx="12578">
                  <c:v>62.89000000001372</c:v>
                </c:pt>
                <c:pt idx="12579">
                  <c:v>62.89500000001373</c:v>
                </c:pt>
                <c:pt idx="12580">
                  <c:v>62.90000000001373</c:v>
                </c:pt>
                <c:pt idx="12581">
                  <c:v>62.90500000001373</c:v>
                </c:pt>
                <c:pt idx="12582">
                  <c:v>62.91000000001372</c:v>
                </c:pt>
                <c:pt idx="12583">
                  <c:v>62.91500000001373</c:v>
                </c:pt>
                <c:pt idx="12584">
                  <c:v>62.92000000001374</c:v>
                </c:pt>
                <c:pt idx="12585">
                  <c:v>62.92500000001374</c:v>
                </c:pt>
                <c:pt idx="12586">
                  <c:v>62.93000000001374</c:v>
                </c:pt>
                <c:pt idx="12587">
                  <c:v>62.93500000001375</c:v>
                </c:pt>
                <c:pt idx="12588">
                  <c:v>62.94000000001375</c:v>
                </c:pt>
                <c:pt idx="12589">
                  <c:v>62.94500000001375</c:v>
                </c:pt>
                <c:pt idx="12590">
                  <c:v>62.95000000001374</c:v>
                </c:pt>
                <c:pt idx="12591">
                  <c:v>62.95500000001375</c:v>
                </c:pt>
                <c:pt idx="12592">
                  <c:v>62.96000000001376</c:v>
                </c:pt>
                <c:pt idx="12593">
                  <c:v>62.96500000001376</c:v>
                </c:pt>
                <c:pt idx="12594">
                  <c:v>62.97000000001375</c:v>
                </c:pt>
                <c:pt idx="12595">
                  <c:v>62.97500000001376</c:v>
                </c:pt>
                <c:pt idx="12596">
                  <c:v>62.98000000001375</c:v>
                </c:pt>
                <c:pt idx="12597">
                  <c:v>62.98500000001377</c:v>
                </c:pt>
                <c:pt idx="12598">
                  <c:v>62.99000000001377</c:v>
                </c:pt>
                <c:pt idx="12599">
                  <c:v>62.99500000001378</c:v>
                </c:pt>
                <c:pt idx="12600">
                  <c:v>63.00000000001378</c:v>
                </c:pt>
                <c:pt idx="12601">
                  <c:v>63.00500000001378</c:v>
                </c:pt>
                <c:pt idx="12602">
                  <c:v>63.01000000001378</c:v>
                </c:pt>
                <c:pt idx="12603">
                  <c:v>63.0150000000138</c:v>
                </c:pt>
                <c:pt idx="12604">
                  <c:v>63.0200000000138</c:v>
                </c:pt>
                <c:pt idx="12605">
                  <c:v>63.0250000000138</c:v>
                </c:pt>
                <c:pt idx="12606">
                  <c:v>63.0300000000138</c:v>
                </c:pt>
                <c:pt idx="12607">
                  <c:v>63.0350000000138</c:v>
                </c:pt>
                <c:pt idx="12608">
                  <c:v>63.0400000000138</c:v>
                </c:pt>
                <c:pt idx="12609">
                  <c:v>63.0450000000138</c:v>
                </c:pt>
                <c:pt idx="12610">
                  <c:v>63.0500000000138</c:v>
                </c:pt>
                <c:pt idx="12611">
                  <c:v>63.05500000001381</c:v>
                </c:pt>
                <c:pt idx="12612">
                  <c:v>63.06000000001381</c:v>
                </c:pt>
                <c:pt idx="12613">
                  <c:v>63.06500000001381</c:v>
                </c:pt>
                <c:pt idx="12614">
                  <c:v>63.07000000001381</c:v>
                </c:pt>
                <c:pt idx="12615">
                  <c:v>63.07500000001382</c:v>
                </c:pt>
                <c:pt idx="12616">
                  <c:v>63.0800000000138</c:v>
                </c:pt>
                <c:pt idx="12617">
                  <c:v>63.08500000001382</c:v>
                </c:pt>
                <c:pt idx="12618">
                  <c:v>63.09000000001382</c:v>
                </c:pt>
                <c:pt idx="12619">
                  <c:v>63.09500000001383</c:v>
                </c:pt>
                <c:pt idx="12620">
                  <c:v>63.10000000001383</c:v>
                </c:pt>
                <c:pt idx="12621">
                  <c:v>63.10500000001383</c:v>
                </c:pt>
                <c:pt idx="12622">
                  <c:v>63.11000000001383</c:v>
                </c:pt>
                <c:pt idx="12623">
                  <c:v>63.11500000001384</c:v>
                </c:pt>
                <c:pt idx="12624">
                  <c:v>63.12000000001384</c:v>
                </c:pt>
                <c:pt idx="12625">
                  <c:v>63.12500000001384</c:v>
                </c:pt>
                <c:pt idx="12626">
                  <c:v>63.13000000001385</c:v>
                </c:pt>
                <c:pt idx="12627">
                  <c:v>63.13500000001385</c:v>
                </c:pt>
                <c:pt idx="12628">
                  <c:v>63.14000000001385</c:v>
                </c:pt>
                <c:pt idx="12629">
                  <c:v>63.14500000001385</c:v>
                </c:pt>
                <c:pt idx="12630">
                  <c:v>63.15000000001385</c:v>
                </c:pt>
                <c:pt idx="12631">
                  <c:v>63.15500000001386</c:v>
                </c:pt>
                <c:pt idx="12632">
                  <c:v>63.16000000001386</c:v>
                </c:pt>
                <c:pt idx="12633">
                  <c:v>63.16500000001386</c:v>
                </c:pt>
                <c:pt idx="12634">
                  <c:v>63.17000000001386</c:v>
                </c:pt>
                <c:pt idx="12635">
                  <c:v>63.17500000001387</c:v>
                </c:pt>
                <c:pt idx="12636">
                  <c:v>63.18000000001387</c:v>
                </c:pt>
                <c:pt idx="12637">
                  <c:v>63.18500000001387</c:v>
                </c:pt>
                <c:pt idx="12638">
                  <c:v>63.19000000001388</c:v>
                </c:pt>
                <c:pt idx="12639">
                  <c:v>63.19500000001388</c:v>
                </c:pt>
                <c:pt idx="12640">
                  <c:v>63.20000000001388</c:v>
                </c:pt>
                <c:pt idx="12641">
                  <c:v>63.20500000001388</c:v>
                </c:pt>
                <c:pt idx="12642">
                  <c:v>63.21000000001388</c:v>
                </c:pt>
                <c:pt idx="12643">
                  <c:v>63.2150000000139</c:v>
                </c:pt>
                <c:pt idx="12644">
                  <c:v>63.2200000000139</c:v>
                </c:pt>
                <c:pt idx="12645">
                  <c:v>63.2250000000139</c:v>
                </c:pt>
                <c:pt idx="12646">
                  <c:v>63.2300000000139</c:v>
                </c:pt>
                <c:pt idx="12647">
                  <c:v>63.2350000000139</c:v>
                </c:pt>
                <c:pt idx="12648">
                  <c:v>63.2400000000139</c:v>
                </c:pt>
                <c:pt idx="12649">
                  <c:v>63.2450000000139</c:v>
                </c:pt>
                <c:pt idx="12650">
                  <c:v>63.25000000001391</c:v>
                </c:pt>
                <c:pt idx="12651">
                  <c:v>63.25500000001391</c:v>
                </c:pt>
                <c:pt idx="12652">
                  <c:v>63.26000000001391</c:v>
                </c:pt>
                <c:pt idx="12653">
                  <c:v>63.26500000001391</c:v>
                </c:pt>
                <c:pt idx="12654">
                  <c:v>63.27000000001392</c:v>
                </c:pt>
                <c:pt idx="12655">
                  <c:v>63.27500000001392</c:v>
                </c:pt>
                <c:pt idx="12656">
                  <c:v>63.28000000001392</c:v>
                </c:pt>
                <c:pt idx="12657">
                  <c:v>63.28500000001392</c:v>
                </c:pt>
                <c:pt idx="12658">
                  <c:v>63.29000000001393</c:v>
                </c:pt>
                <c:pt idx="12659">
                  <c:v>63.29500000001393</c:v>
                </c:pt>
                <c:pt idx="12660">
                  <c:v>63.30000000001392</c:v>
                </c:pt>
                <c:pt idx="12661">
                  <c:v>63.30500000001393</c:v>
                </c:pt>
                <c:pt idx="12662">
                  <c:v>63.31000000001389</c:v>
                </c:pt>
                <c:pt idx="12663">
                  <c:v>63.31500000001392</c:v>
                </c:pt>
                <c:pt idx="12664">
                  <c:v>63.32000000001394</c:v>
                </c:pt>
                <c:pt idx="12665">
                  <c:v>63.32500000001395</c:v>
                </c:pt>
                <c:pt idx="12666">
                  <c:v>63.33000000001395</c:v>
                </c:pt>
                <c:pt idx="12667">
                  <c:v>63.33500000001395</c:v>
                </c:pt>
                <c:pt idx="12668">
                  <c:v>63.34000000001394</c:v>
                </c:pt>
                <c:pt idx="12669">
                  <c:v>63.34500000001395</c:v>
                </c:pt>
                <c:pt idx="12670">
                  <c:v>63.35000000001394</c:v>
                </c:pt>
                <c:pt idx="12671">
                  <c:v>63.35500000001394</c:v>
                </c:pt>
                <c:pt idx="12672">
                  <c:v>63.36000000001395</c:v>
                </c:pt>
                <c:pt idx="12673">
                  <c:v>63.36500000001396</c:v>
                </c:pt>
                <c:pt idx="12674">
                  <c:v>63.37000000001395</c:v>
                </c:pt>
                <c:pt idx="12675">
                  <c:v>63.37500000001396</c:v>
                </c:pt>
                <c:pt idx="12676">
                  <c:v>63.38000000001394</c:v>
                </c:pt>
                <c:pt idx="12677">
                  <c:v>63.38500000001397</c:v>
                </c:pt>
                <c:pt idx="12678">
                  <c:v>63.39000000001398</c:v>
                </c:pt>
                <c:pt idx="12679">
                  <c:v>63.39500000001398</c:v>
                </c:pt>
                <c:pt idx="12680">
                  <c:v>63.40000000001397</c:v>
                </c:pt>
                <c:pt idx="12681">
                  <c:v>63.40500000001398</c:v>
                </c:pt>
                <c:pt idx="12682">
                  <c:v>63.41000000001397</c:v>
                </c:pt>
                <c:pt idx="12683">
                  <c:v>63.41500000001399</c:v>
                </c:pt>
                <c:pt idx="12684">
                  <c:v>63.420000000014</c:v>
                </c:pt>
                <c:pt idx="12685">
                  <c:v>63.425000000014</c:v>
                </c:pt>
                <c:pt idx="12686">
                  <c:v>63.430000000014</c:v>
                </c:pt>
                <c:pt idx="12687">
                  <c:v>63.435000000014</c:v>
                </c:pt>
                <c:pt idx="12688">
                  <c:v>63.440000000014</c:v>
                </c:pt>
                <c:pt idx="12689">
                  <c:v>63.44500000001401</c:v>
                </c:pt>
                <c:pt idx="12690">
                  <c:v>63.45000000001399</c:v>
                </c:pt>
                <c:pt idx="12691">
                  <c:v>63.455000000014</c:v>
                </c:pt>
                <c:pt idx="12692">
                  <c:v>63.46000000001401</c:v>
                </c:pt>
                <c:pt idx="12693">
                  <c:v>63.46500000001402</c:v>
                </c:pt>
                <c:pt idx="12694">
                  <c:v>63.470000000014</c:v>
                </c:pt>
                <c:pt idx="12695">
                  <c:v>63.47500000001402</c:v>
                </c:pt>
                <c:pt idx="12696">
                  <c:v>63.48000000001402</c:v>
                </c:pt>
                <c:pt idx="12697">
                  <c:v>63.48500000001403</c:v>
                </c:pt>
                <c:pt idx="12698">
                  <c:v>63.49000000001403</c:v>
                </c:pt>
                <c:pt idx="12699">
                  <c:v>63.49500000001403</c:v>
                </c:pt>
                <c:pt idx="12700">
                  <c:v>63.50000000001403</c:v>
                </c:pt>
                <c:pt idx="12701">
                  <c:v>63.50500000001404</c:v>
                </c:pt>
                <c:pt idx="12702">
                  <c:v>63.51000000001402</c:v>
                </c:pt>
                <c:pt idx="12703">
                  <c:v>63.51500000001404</c:v>
                </c:pt>
                <c:pt idx="12704">
                  <c:v>63.52000000001404</c:v>
                </c:pt>
                <c:pt idx="12705">
                  <c:v>63.52500000001405</c:v>
                </c:pt>
                <c:pt idx="12706">
                  <c:v>63.53000000001405</c:v>
                </c:pt>
                <c:pt idx="12707">
                  <c:v>63.53500000001405</c:v>
                </c:pt>
                <c:pt idx="12708">
                  <c:v>63.54000000001405</c:v>
                </c:pt>
                <c:pt idx="12709">
                  <c:v>63.54500000001406</c:v>
                </c:pt>
                <c:pt idx="12710">
                  <c:v>63.55000000001404</c:v>
                </c:pt>
                <c:pt idx="12711">
                  <c:v>63.55500000001405</c:v>
                </c:pt>
                <c:pt idx="12712">
                  <c:v>63.56000000001406</c:v>
                </c:pt>
                <c:pt idx="12713">
                  <c:v>63.56500000001407</c:v>
                </c:pt>
                <c:pt idx="12714">
                  <c:v>63.57000000001405</c:v>
                </c:pt>
                <c:pt idx="12715">
                  <c:v>63.57500000001407</c:v>
                </c:pt>
                <c:pt idx="12716">
                  <c:v>63.58000000001407</c:v>
                </c:pt>
                <c:pt idx="12717">
                  <c:v>63.58500000001408</c:v>
                </c:pt>
                <c:pt idx="12718">
                  <c:v>63.59000000001408</c:v>
                </c:pt>
                <c:pt idx="12719">
                  <c:v>63.59500000001408</c:v>
                </c:pt>
                <c:pt idx="12720">
                  <c:v>63.60000000001408</c:v>
                </c:pt>
                <c:pt idx="12721">
                  <c:v>63.6050000000141</c:v>
                </c:pt>
                <c:pt idx="12722">
                  <c:v>63.61000000001408</c:v>
                </c:pt>
                <c:pt idx="12723">
                  <c:v>63.6150000000141</c:v>
                </c:pt>
                <c:pt idx="12724">
                  <c:v>63.6200000000141</c:v>
                </c:pt>
                <c:pt idx="12725">
                  <c:v>63.6250000000141</c:v>
                </c:pt>
                <c:pt idx="12726">
                  <c:v>63.6300000000141</c:v>
                </c:pt>
                <c:pt idx="12727">
                  <c:v>63.6350000000141</c:v>
                </c:pt>
                <c:pt idx="12728">
                  <c:v>63.6400000000141</c:v>
                </c:pt>
                <c:pt idx="12729">
                  <c:v>63.64500000001411</c:v>
                </c:pt>
                <c:pt idx="12730">
                  <c:v>63.6500000000141</c:v>
                </c:pt>
                <c:pt idx="12731">
                  <c:v>63.65500000001411</c:v>
                </c:pt>
                <c:pt idx="12732">
                  <c:v>63.66000000001411</c:v>
                </c:pt>
                <c:pt idx="12733">
                  <c:v>63.66500000001412</c:v>
                </c:pt>
                <c:pt idx="12734">
                  <c:v>63.67000000001412</c:v>
                </c:pt>
                <c:pt idx="12735">
                  <c:v>63.67500000001412</c:v>
                </c:pt>
                <c:pt idx="12736">
                  <c:v>63.68000000001413</c:v>
                </c:pt>
                <c:pt idx="12737">
                  <c:v>63.68500000001413</c:v>
                </c:pt>
                <c:pt idx="12738">
                  <c:v>63.69000000001413</c:v>
                </c:pt>
                <c:pt idx="12739">
                  <c:v>63.69500000001413</c:v>
                </c:pt>
                <c:pt idx="12740">
                  <c:v>63.70000000001414</c:v>
                </c:pt>
                <c:pt idx="12741">
                  <c:v>63.70500000001414</c:v>
                </c:pt>
                <c:pt idx="12742">
                  <c:v>63.71000000001414</c:v>
                </c:pt>
                <c:pt idx="12743">
                  <c:v>63.71500000001414</c:v>
                </c:pt>
                <c:pt idx="12744">
                  <c:v>63.72000000001415</c:v>
                </c:pt>
                <c:pt idx="12745">
                  <c:v>63.72500000001415</c:v>
                </c:pt>
                <c:pt idx="12746">
                  <c:v>63.73000000001415</c:v>
                </c:pt>
                <c:pt idx="12747">
                  <c:v>63.73500000001415</c:v>
                </c:pt>
                <c:pt idx="12748">
                  <c:v>63.74000000001416</c:v>
                </c:pt>
                <c:pt idx="12749">
                  <c:v>63.74500000001416</c:v>
                </c:pt>
                <c:pt idx="12750">
                  <c:v>63.75000000001415</c:v>
                </c:pt>
                <c:pt idx="12751">
                  <c:v>63.75500000001416</c:v>
                </c:pt>
                <c:pt idx="12752">
                  <c:v>63.76000000001417</c:v>
                </c:pt>
                <c:pt idx="12753">
                  <c:v>63.76500000001417</c:v>
                </c:pt>
                <c:pt idx="12754">
                  <c:v>63.77000000001417</c:v>
                </c:pt>
                <c:pt idx="12755">
                  <c:v>63.77500000001418</c:v>
                </c:pt>
                <c:pt idx="12756">
                  <c:v>63.78000000001418</c:v>
                </c:pt>
                <c:pt idx="12757">
                  <c:v>63.78500000001418</c:v>
                </c:pt>
                <c:pt idx="12758">
                  <c:v>63.79000000001418</c:v>
                </c:pt>
                <c:pt idx="12759">
                  <c:v>63.7950000000142</c:v>
                </c:pt>
                <c:pt idx="12760">
                  <c:v>63.80000000001417</c:v>
                </c:pt>
                <c:pt idx="12761">
                  <c:v>63.80500000001417</c:v>
                </c:pt>
                <c:pt idx="12762">
                  <c:v>63.81000000001409</c:v>
                </c:pt>
                <c:pt idx="12763">
                  <c:v>63.81500000001419</c:v>
                </c:pt>
                <c:pt idx="12764">
                  <c:v>63.8200000000142</c:v>
                </c:pt>
                <c:pt idx="12765">
                  <c:v>63.8250000000142</c:v>
                </c:pt>
                <c:pt idx="12766">
                  <c:v>63.83000000001419</c:v>
                </c:pt>
                <c:pt idx="12767">
                  <c:v>63.8350000000142</c:v>
                </c:pt>
                <c:pt idx="12768">
                  <c:v>63.84000000001419</c:v>
                </c:pt>
                <c:pt idx="12769">
                  <c:v>63.8450000000142</c:v>
                </c:pt>
                <c:pt idx="12770">
                  <c:v>63.85000000001411</c:v>
                </c:pt>
                <c:pt idx="12771">
                  <c:v>63.85500000001419</c:v>
                </c:pt>
                <c:pt idx="12772">
                  <c:v>63.8600000000142</c:v>
                </c:pt>
                <c:pt idx="12773">
                  <c:v>63.86500000001422</c:v>
                </c:pt>
                <c:pt idx="12774">
                  <c:v>63.87000000001422</c:v>
                </c:pt>
                <c:pt idx="12775">
                  <c:v>63.87500000001423</c:v>
                </c:pt>
                <c:pt idx="12776">
                  <c:v>63.88000000001414</c:v>
                </c:pt>
                <c:pt idx="12777">
                  <c:v>63.88500000001422</c:v>
                </c:pt>
                <c:pt idx="12778">
                  <c:v>63.89000000001423</c:v>
                </c:pt>
                <c:pt idx="12779">
                  <c:v>63.89500000001424</c:v>
                </c:pt>
                <c:pt idx="12780">
                  <c:v>63.90000000001422</c:v>
                </c:pt>
                <c:pt idx="12781">
                  <c:v>63.90500000001424</c:v>
                </c:pt>
                <c:pt idx="12782">
                  <c:v>63.91000000001424</c:v>
                </c:pt>
                <c:pt idx="12783">
                  <c:v>63.91500000001425</c:v>
                </c:pt>
                <c:pt idx="12784">
                  <c:v>63.92000000001425</c:v>
                </c:pt>
                <c:pt idx="12785">
                  <c:v>63.92500000001425</c:v>
                </c:pt>
                <c:pt idx="12786">
                  <c:v>63.93000000001425</c:v>
                </c:pt>
                <c:pt idx="12787">
                  <c:v>63.93500000001426</c:v>
                </c:pt>
                <c:pt idx="12788">
                  <c:v>63.94000000001424</c:v>
                </c:pt>
                <c:pt idx="12789">
                  <c:v>63.94500000001425</c:v>
                </c:pt>
                <c:pt idx="12790">
                  <c:v>63.95000000001419</c:v>
                </c:pt>
                <c:pt idx="12791">
                  <c:v>63.95500000001424</c:v>
                </c:pt>
                <c:pt idx="12792">
                  <c:v>63.96000000001425</c:v>
                </c:pt>
                <c:pt idx="12793">
                  <c:v>63.96500000001427</c:v>
                </c:pt>
                <c:pt idx="12794">
                  <c:v>63.97000000001427</c:v>
                </c:pt>
                <c:pt idx="12795">
                  <c:v>63.97500000001428</c:v>
                </c:pt>
                <c:pt idx="12796">
                  <c:v>63.98000000001424</c:v>
                </c:pt>
                <c:pt idx="12797">
                  <c:v>63.98500000001427</c:v>
                </c:pt>
                <c:pt idx="12798">
                  <c:v>63.99000000001428</c:v>
                </c:pt>
                <c:pt idx="12799">
                  <c:v>63.9950000000143</c:v>
                </c:pt>
                <c:pt idx="12800">
                  <c:v>64.00000000001428</c:v>
                </c:pt>
                <c:pt idx="12801">
                  <c:v>64.00500000001425</c:v>
                </c:pt>
                <c:pt idx="12802">
                  <c:v>64.01000000001427</c:v>
                </c:pt>
                <c:pt idx="12803">
                  <c:v>64.01500000001427</c:v>
                </c:pt>
                <c:pt idx="12804">
                  <c:v>64.02000000001425</c:v>
                </c:pt>
                <c:pt idx="12805">
                  <c:v>64.02500000001415</c:v>
                </c:pt>
                <c:pt idx="12806">
                  <c:v>64.03000000001425</c:v>
                </c:pt>
                <c:pt idx="12807">
                  <c:v>64.03500000001425</c:v>
                </c:pt>
                <c:pt idx="12808">
                  <c:v>64.04000000001424</c:v>
                </c:pt>
                <c:pt idx="12809">
                  <c:v>64.04500000001424</c:v>
                </c:pt>
                <c:pt idx="12810">
                  <c:v>64.05000000001421</c:v>
                </c:pt>
                <c:pt idx="12811">
                  <c:v>64.05500000001418</c:v>
                </c:pt>
                <c:pt idx="12812">
                  <c:v>64.06000000001421</c:v>
                </c:pt>
                <c:pt idx="12813">
                  <c:v>64.06500000001421</c:v>
                </c:pt>
                <c:pt idx="12814">
                  <c:v>64.07000000001418</c:v>
                </c:pt>
                <c:pt idx="12815">
                  <c:v>64.07500000001407</c:v>
                </c:pt>
                <c:pt idx="12816">
                  <c:v>64.08000000001421</c:v>
                </c:pt>
                <c:pt idx="12817">
                  <c:v>64.08500000001418</c:v>
                </c:pt>
                <c:pt idx="12818">
                  <c:v>64.0900000000142</c:v>
                </c:pt>
                <c:pt idx="12819">
                  <c:v>64.09500000001418</c:v>
                </c:pt>
                <c:pt idx="12820">
                  <c:v>64.10000000001418</c:v>
                </c:pt>
                <c:pt idx="12821">
                  <c:v>64.10500000001404</c:v>
                </c:pt>
                <c:pt idx="12822">
                  <c:v>64.11000000001418</c:v>
                </c:pt>
                <c:pt idx="12823">
                  <c:v>64.11500000001415</c:v>
                </c:pt>
                <c:pt idx="12824">
                  <c:v>64.12000000001403</c:v>
                </c:pt>
                <c:pt idx="12825">
                  <c:v>64.12500000001403</c:v>
                </c:pt>
                <c:pt idx="12826">
                  <c:v>64.13000000001415</c:v>
                </c:pt>
                <c:pt idx="12827">
                  <c:v>64.13500000001405</c:v>
                </c:pt>
                <c:pt idx="12828">
                  <c:v>64.14000000001415</c:v>
                </c:pt>
                <c:pt idx="12829">
                  <c:v>64.14500000001415</c:v>
                </c:pt>
                <c:pt idx="12830">
                  <c:v>64.15000000001405</c:v>
                </c:pt>
                <c:pt idx="12831">
                  <c:v>64.155000000014</c:v>
                </c:pt>
                <c:pt idx="12832">
                  <c:v>64.16000000001411</c:v>
                </c:pt>
                <c:pt idx="12833">
                  <c:v>64.16500000001405</c:v>
                </c:pt>
                <c:pt idx="12834">
                  <c:v>64.17000000001397</c:v>
                </c:pt>
                <c:pt idx="12835">
                  <c:v>64.17500000001392</c:v>
                </c:pt>
                <c:pt idx="12836">
                  <c:v>64.18000000001408</c:v>
                </c:pt>
                <c:pt idx="12837">
                  <c:v>64.18500000001397</c:v>
                </c:pt>
                <c:pt idx="12838">
                  <c:v>64.19000000001411</c:v>
                </c:pt>
                <c:pt idx="12839">
                  <c:v>64.19500000001408</c:v>
                </c:pt>
                <c:pt idx="12840">
                  <c:v>64.2000000000141</c:v>
                </c:pt>
                <c:pt idx="12841">
                  <c:v>64.20500000001408</c:v>
                </c:pt>
                <c:pt idx="12842">
                  <c:v>64.2100000000141</c:v>
                </c:pt>
                <c:pt idx="12843">
                  <c:v>64.21500000001408</c:v>
                </c:pt>
                <c:pt idx="12844">
                  <c:v>64.22000000001408</c:v>
                </c:pt>
                <c:pt idx="12845">
                  <c:v>64.22500000001405</c:v>
                </c:pt>
                <c:pt idx="12846">
                  <c:v>64.23000000001407</c:v>
                </c:pt>
                <c:pt idx="12847">
                  <c:v>64.23500000001407</c:v>
                </c:pt>
                <c:pt idx="12848">
                  <c:v>64.24000000001406</c:v>
                </c:pt>
                <c:pt idx="12849">
                  <c:v>64.24500000001407</c:v>
                </c:pt>
                <c:pt idx="12850">
                  <c:v>64.25000000001405</c:v>
                </c:pt>
                <c:pt idx="12851">
                  <c:v>64.25500000001405</c:v>
                </c:pt>
                <c:pt idx="12852">
                  <c:v>64.26000000001404</c:v>
                </c:pt>
                <c:pt idx="12853">
                  <c:v>64.26500000001404</c:v>
                </c:pt>
                <c:pt idx="12854">
                  <c:v>64.27000000001401</c:v>
                </c:pt>
                <c:pt idx="12855">
                  <c:v>64.27500000001395</c:v>
                </c:pt>
                <c:pt idx="12856">
                  <c:v>64.28000000001401</c:v>
                </c:pt>
                <c:pt idx="12857">
                  <c:v>64.28500000001401</c:v>
                </c:pt>
                <c:pt idx="12858">
                  <c:v>64.29000000001403</c:v>
                </c:pt>
                <c:pt idx="12859">
                  <c:v>64.29500000001401</c:v>
                </c:pt>
                <c:pt idx="12860">
                  <c:v>64.30000000001401</c:v>
                </c:pt>
                <c:pt idx="12861">
                  <c:v>64.30500000001398</c:v>
                </c:pt>
                <c:pt idx="12862">
                  <c:v>64.310000000014</c:v>
                </c:pt>
                <c:pt idx="12863">
                  <c:v>64.31500000001398</c:v>
                </c:pt>
                <c:pt idx="12864">
                  <c:v>64.32000000001398</c:v>
                </c:pt>
                <c:pt idx="12865">
                  <c:v>64.32500000001384</c:v>
                </c:pt>
                <c:pt idx="12866">
                  <c:v>64.33000000001398</c:v>
                </c:pt>
                <c:pt idx="12867">
                  <c:v>64.33500000001395</c:v>
                </c:pt>
                <c:pt idx="12868">
                  <c:v>64.34000000001397</c:v>
                </c:pt>
                <c:pt idx="12869">
                  <c:v>64.34500000001397</c:v>
                </c:pt>
                <c:pt idx="12870">
                  <c:v>64.35000000001395</c:v>
                </c:pt>
                <c:pt idx="12871">
                  <c:v>64.35500000001385</c:v>
                </c:pt>
                <c:pt idx="12872">
                  <c:v>64.36000000001395</c:v>
                </c:pt>
                <c:pt idx="12873">
                  <c:v>64.36500000001395</c:v>
                </c:pt>
                <c:pt idx="12874">
                  <c:v>64.37000000001385</c:v>
                </c:pt>
                <c:pt idx="12875">
                  <c:v>64.3750000000138</c:v>
                </c:pt>
                <c:pt idx="12876">
                  <c:v>64.38000000001391</c:v>
                </c:pt>
                <c:pt idx="12877">
                  <c:v>64.38500000001385</c:v>
                </c:pt>
                <c:pt idx="12878">
                  <c:v>64.39000000001391</c:v>
                </c:pt>
                <c:pt idx="12879">
                  <c:v>64.39500000001391</c:v>
                </c:pt>
                <c:pt idx="12880">
                  <c:v>64.40000000001393</c:v>
                </c:pt>
                <c:pt idx="12881">
                  <c:v>64.40500000001391</c:v>
                </c:pt>
                <c:pt idx="12882">
                  <c:v>64.41000000001392</c:v>
                </c:pt>
                <c:pt idx="12883">
                  <c:v>64.4150000000139</c:v>
                </c:pt>
                <c:pt idx="12884">
                  <c:v>64.4200000000139</c:v>
                </c:pt>
                <c:pt idx="12885">
                  <c:v>64.42500000001388</c:v>
                </c:pt>
                <c:pt idx="12886">
                  <c:v>64.4300000000139</c:v>
                </c:pt>
                <c:pt idx="12887">
                  <c:v>64.43500000001388</c:v>
                </c:pt>
                <c:pt idx="12888">
                  <c:v>64.4400000000139</c:v>
                </c:pt>
                <c:pt idx="12889">
                  <c:v>64.44500000001387</c:v>
                </c:pt>
                <c:pt idx="12890">
                  <c:v>64.45000000001387</c:v>
                </c:pt>
                <c:pt idx="12891">
                  <c:v>64.45500000001387</c:v>
                </c:pt>
                <c:pt idx="12892">
                  <c:v>64.46000000001386</c:v>
                </c:pt>
                <c:pt idx="12893">
                  <c:v>64.46500000001387</c:v>
                </c:pt>
                <c:pt idx="12894">
                  <c:v>64.47000000001385</c:v>
                </c:pt>
                <c:pt idx="12895">
                  <c:v>64.47500000001385</c:v>
                </c:pt>
                <c:pt idx="12896">
                  <c:v>64.48000000001384</c:v>
                </c:pt>
                <c:pt idx="12897">
                  <c:v>64.48500000001384</c:v>
                </c:pt>
                <c:pt idx="12898">
                  <c:v>64.49000000001383</c:v>
                </c:pt>
                <c:pt idx="12899">
                  <c:v>64.49500000001383</c:v>
                </c:pt>
                <c:pt idx="12900">
                  <c:v>64.50000000001381</c:v>
                </c:pt>
                <c:pt idx="12901">
                  <c:v>64.50500000001381</c:v>
                </c:pt>
                <c:pt idx="12902">
                  <c:v>64.51000000001383</c:v>
                </c:pt>
                <c:pt idx="12903">
                  <c:v>64.51500000001381</c:v>
                </c:pt>
                <c:pt idx="12904">
                  <c:v>64.52000000001381</c:v>
                </c:pt>
                <c:pt idx="12905">
                  <c:v>64.52500000001378</c:v>
                </c:pt>
                <c:pt idx="12906">
                  <c:v>64.5300000000138</c:v>
                </c:pt>
                <c:pt idx="12907">
                  <c:v>64.53500000001378</c:v>
                </c:pt>
                <c:pt idx="12908">
                  <c:v>64.5400000000138</c:v>
                </c:pt>
                <c:pt idx="12909">
                  <c:v>64.54500000001378</c:v>
                </c:pt>
                <c:pt idx="12910">
                  <c:v>64.55000000001378</c:v>
                </c:pt>
                <c:pt idx="12911">
                  <c:v>64.55500000001375</c:v>
                </c:pt>
                <c:pt idx="12912">
                  <c:v>64.56000000001377</c:v>
                </c:pt>
                <c:pt idx="12913">
                  <c:v>64.56500000001377</c:v>
                </c:pt>
                <c:pt idx="12914">
                  <c:v>64.57000000001375</c:v>
                </c:pt>
                <c:pt idx="12915">
                  <c:v>64.57500000001365</c:v>
                </c:pt>
                <c:pt idx="12916">
                  <c:v>64.58000000001375</c:v>
                </c:pt>
                <c:pt idx="12917">
                  <c:v>64.58500000001375</c:v>
                </c:pt>
                <c:pt idx="12918">
                  <c:v>64.59000000001374</c:v>
                </c:pt>
                <c:pt idx="12919">
                  <c:v>64.59500000001374</c:v>
                </c:pt>
                <c:pt idx="12920">
                  <c:v>64.60000000001371</c:v>
                </c:pt>
                <c:pt idx="12921">
                  <c:v>64.60500000001365</c:v>
                </c:pt>
                <c:pt idx="12922">
                  <c:v>64.61000000001371</c:v>
                </c:pt>
                <c:pt idx="12923">
                  <c:v>64.61500000001371</c:v>
                </c:pt>
                <c:pt idx="12924">
                  <c:v>64.62000000001368</c:v>
                </c:pt>
                <c:pt idx="12925">
                  <c:v>64.62500000001357</c:v>
                </c:pt>
                <c:pt idx="12926">
                  <c:v>64.63000000001371</c:v>
                </c:pt>
                <c:pt idx="12927">
                  <c:v>64.63500000001368</c:v>
                </c:pt>
                <c:pt idx="12928">
                  <c:v>64.6400000000137</c:v>
                </c:pt>
                <c:pt idx="12929">
                  <c:v>64.64500000001368</c:v>
                </c:pt>
                <c:pt idx="12930">
                  <c:v>64.65000000001368</c:v>
                </c:pt>
                <c:pt idx="12931">
                  <c:v>64.65500000001354</c:v>
                </c:pt>
                <c:pt idx="12932">
                  <c:v>64.66000000001368</c:v>
                </c:pt>
                <c:pt idx="12933">
                  <c:v>64.66500000001365</c:v>
                </c:pt>
                <c:pt idx="12934">
                  <c:v>64.67000000001353</c:v>
                </c:pt>
                <c:pt idx="12935">
                  <c:v>64.67500000001353</c:v>
                </c:pt>
                <c:pt idx="12936">
                  <c:v>64.68000000001365</c:v>
                </c:pt>
                <c:pt idx="12937">
                  <c:v>64.68500000001355</c:v>
                </c:pt>
                <c:pt idx="12938">
                  <c:v>64.69000000001365</c:v>
                </c:pt>
                <c:pt idx="12939">
                  <c:v>64.69500000001365</c:v>
                </c:pt>
                <c:pt idx="12940">
                  <c:v>64.70000000001364</c:v>
                </c:pt>
                <c:pt idx="12941">
                  <c:v>64.70500000001364</c:v>
                </c:pt>
                <c:pt idx="12942">
                  <c:v>64.71000000001363</c:v>
                </c:pt>
                <c:pt idx="12943">
                  <c:v>64.71500000001363</c:v>
                </c:pt>
                <c:pt idx="12944">
                  <c:v>64.72000000001361</c:v>
                </c:pt>
                <c:pt idx="12945">
                  <c:v>64.72500000001361</c:v>
                </c:pt>
                <c:pt idx="12946">
                  <c:v>64.73000000001363</c:v>
                </c:pt>
                <c:pt idx="12947">
                  <c:v>64.73500000001361</c:v>
                </c:pt>
                <c:pt idx="12948">
                  <c:v>64.74000000001362</c:v>
                </c:pt>
                <c:pt idx="12949">
                  <c:v>64.7450000000136</c:v>
                </c:pt>
                <c:pt idx="12950">
                  <c:v>64.7500000000136</c:v>
                </c:pt>
                <c:pt idx="12951">
                  <c:v>64.75500000001358</c:v>
                </c:pt>
                <c:pt idx="12952">
                  <c:v>64.7600000000136</c:v>
                </c:pt>
                <c:pt idx="12953">
                  <c:v>64.76500000001358</c:v>
                </c:pt>
                <c:pt idx="12954">
                  <c:v>64.77000000001358</c:v>
                </c:pt>
                <c:pt idx="12955">
                  <c:v>64.77500000001355</c:v>
                </c:pt>
                <c:pt idx="12956">
                  <c:v>64.78000000001357</c:v>
                </c:pt>
                <c:pt idx="12957">
                  <c:v>64.78500000001357</c:v>
                </c:pt>
                <c:pt idx="12958">
                  <c:v>64.79000000001356</c:v>
                </c:pt>
                <c:pt idx="12959">
                  <c:v>64.79500000001357</c:v>
                </c:pt>
                <c:pt idx="12960">
                  <c:v>64.80000000001355</c:v>
                </c:pt>
                <c:pt idx="12961">
                  <c:v>64.80500000001355</c:v>
                </c:pt>
                <c:pt idx="12962">
                  <c:v>64.81000000001354</c:v>
                </c:pt>
                <c:pt idx="12963">
                  <c:v>64.81500000001354</c:v>
                </c:pt>
                <c:pt idx="12964">
                  <c:v>64.82000000001351</c:v>
                </c:pt>
                <c:pt idx="12965">
                  <c:v>64.82500000001345</c:v>
                </c:pt>
                <c:pt idx="12966">
                  <c:v>64.83000000001351</c:v>
                </c:pt>
                <c:pt idx="12967">
                  <c:v>64.83500000001351</c:v>
                </c:pt>
                <c:pt idx="12968">
                  <c:v>64.84000000001353</c:v>
                </c:pt>
                <c:pt idx="12969">
                  <c:v>64.84500000001351</c:v>
                </c:pt>
                <c:pt idx="12970">
                  <c:v>64.85000000001351</c:v>
                </c:pt>
                <c:pt idx="12971">
                  <c:v>64.85500000001348</c:v>
                </c:pt>
                <c:pt idx="12972">
                  <c:v>64.8600000000135</c:v>
                </c:pt>
                <c:pt idx="12973">
                  <c:v>64.86500000001348</c:v>
                </c:pt>
                <c:pt idx="12974">
                  <c:v>64.87000000001348</c:v>
                </c:pt>
                <c:pt idx="12975">
                  <c:v>64.87500000001334</c:v>
                </c:pt>
                <c:pt idx="12976">
                  <c:v>64.88000000001348</c:v>
                </c:pt>
                <c:pt idx="12977">
                  <c:v>64.88500000001345</c:v>
                </c:pt>
                <c:pt idx="12978">
                  <c:v>64.89000000001347</c:v>
                </c:pt>
                <c:pt idx="12979">
                  <c:v>64.89500000001347</c:v>
                </c:pt>
                <c:pt idx="12980">
                  <c:v>64.90000000001346</c:v>
                </c:pt>
                <c:pt idx="12981">
                  <c:v>64.90500000001347</c:v>
                </c:pt>
                <c:pt idx="12982">
                  <c:v>64.91000000001346</c:v>
                </c:pt>
                <c:pt idx="12983">
                  <c:v>64.91500000001346</c:v>
                </c:pt>
                <c:pt idx="12984">
                  <c:v>64.92000000001344</c:v>
                </c:pt>
                <c:pt idx="12985">
                  <c:v>64.92500000001344</c:v>
                </c:pt>
                <c:pt idx="12986">
                  <c:v>64.93000000001343</c:v>
                </c:pt>
                <c:pt idx="12987">
                  <c:v>64.93500000001343</c:v>
                </c:pt>
                <c:pt idx="12988">
                  <c:v>64.94000000001342</c:v>
                </c:pt>
                <c:pt idx="12989">
                  <c:v>64.94500000001342</c:v>
                </c:pt>
                <c:pt idx="12990">
                  <c:v>64.95000000001343</c:v>
                </c:pt>
                <c:pt idx="12991">
                  <c:v>64.95500000001341</c:v>
                </c:pt>
                <c:pt idx="12992">
                  <c:v>64.96000000001342</c:v>
                </c:pt>
                <c:pt idx="12993">
                  <c:v>64.9650000000134</c:v>
                </c:pt>
                <c:pt idx="12994">
                  <c:v>64.9700000000134</c:v>
                </c:pt>
                <c:pt idx="12995">
                  <c:v>64.97500000001338</c:v>
                </c:pt>
                <c:pt idx="12996">
                  <c:v>64.9800000000134</c:v>
                </c:pt>
                <c:pt idx="12997">
                  <c:v>64.98500000001338</c:v>
                </c:pt>
                <c:pt idx="12998">
                  <c:v>64.9900000000134</c:v>
                </c:pt>
                <c:pt idx="12999">
                  <c:v>64.99500000001337</c:v>
                </c:pt>
                <c:pt idx="13000">
                  <c:v>65.00000000001337</c:v>
                </c:pt>
                <c:pt idx="13001">
                  <c:v>65.00500000001337</c:v>
                </c:pt>
                <c:pt idx="13002">
                  <c:v>65.01000000001336</c:v>
                </c:pt>
                <c:pt idx="13003">
                  <c:v>65.01500000001337</c:v>
                </c:pt>
                <c:pt idx="13004">
                  <c:v>65.02000000001335</c:v>
                </c:pt>
                <c:pt idx="13005">
                  <c:v>65.02500000001335</c:v>
                </c:pt>
                <c:pt idx="13006">
                  <c:v>65.03000000001334</c:v>
                </c:pt>
                <c:pt idx="13007">
                  <c:v>65.03500000001334</c:v>
                </c:pt>
                <c:pt idx="13008">
                  <c:v>65.04000000001333</c:v>
                </c:pt>
                <c:pt idx="13009">
                  <c:v>65.04500000001333</c:v>
                </c:pt>
                <c:pt idx="13010">
                  <c:v>65.05000000001331</c:v>
                </c:pt>
                <c:pt idx="13011">
                  <c:v>65.05500000001331</c:v>
                </c:pt>
                <c:pt idx="13012">
                  <c:v>65.06000000001333</c:v>
                </c:pt>
                <c:pt idx="13013">
                  <c:v>65.06500000001331</c:v>
                </c:pt>
                <c:pt idx="13014">
                  <c:v>65.07000000001331</c:v>
                </c:pt>
                <c:pt idx="13015">
                  <c:v>65.07500000001328</c:v>
                </c:pt>
                <c:pt idx="13016">
                  <c:v>65.0800000000133</c:v>
                </c:pt>
                <c:pt idx="13017">
                  <c:v>65.08500000001328</c:v>
                </c:pt>
                <c:pt idx="13018">
                  <c:v>65.0900000000133</c:v>
                </c:pt>
                <c:pt idx="13019">
                  <c:v>65.09500000001328</c:v>
                </c:pt>
                <c:pt idx="13020">
                  <c:v>65.10000000001328</c:v>
                </c:pt>
                <c:pt idx="13021">
                  <c:v>65.10500000001325</c:v>
                </c:pt>
                <c:pt idx="13022">
                  <c:v>65.11000000001327</c:v>
                </c:pt>
                <c:pt idx="13023">
                  <c:v>65.11500000001327</c:v>
                </c:pt>
                <c:pt idx="13024">
                  <c:v>65.12000000001325</c:v>
                </c:pt>
                <c:pt idx="13025">
                  <c:v>65.12500000001315</c:v>
                </c:pt>
                <c:pt idx="13026">
                  <c:v>65.13000000001325</c:v>
                </c:pt>
                <c:pt idx="13027">
                  <c:v>65.13500000001325</c:v>
                </c:pt>
                <c:pt idx="13028">
                  <c:v>65.14000000001324</c:v>
                </c:pt>
                <c:pt idx="13029">
                  <c:v>65.14500000001324</c:v>
                </c:pt>
                <c:pt idx="13030">
                  <c:v>65.15000000001321</c:v>
                </c:pt>
                <c:pt idx="13031">
                  <c:v>65.15500000001315</c:v>
                </c:pt>
                <c:pt idx="13032">
                  <c:v>65.16000000001321</c:v>
                </c:pt>
                <c:pt idx="13033">
                  <c:v>65.16500000001321</c:v>
                </c:pt>
                <c:pt idx="13034">
                  <c:v>65.17000000001318</c:v>
                </c:pt>
                <c:pt idx="13035">
                  <c:v>65.17500000001307</c:v>
                </c:pt>
                <c:pt idx="13036">
                  <c:v>65.18000000001321</c:v>
                </c:pt>
                <c:pt idx="13037">
                  <c:v>65.18500000001318</c:v>
                </c:pt>
                <c:pt idx="13038">
                  <c:v>65.1900000000132</c:v>
                </c:pt>
                <c:pt idx="13039">
                  <c:v>65.19500000001318</c:v>
                </c:pt>
                <c:pt idx="13040">
                  <c:v>65.2000000000132</c:v>
                </c:pt>
                <c:pt idx="13041">
                  <c:v>65.20500000001318</c:v>
                </c:pt>
                <c:pt idx="13042">
                  <c:v>65.2100000000132</c:v>
                </c:pt>
                <c:pt idx="13043">
                  <c:v>65.21500000001317</c:v>
                </c:pt>
                <c:pt idx="13044">
                  <c:v>65.22000000001317</c:v>
                </c:pt>
                <c:pt idx="13045">
                  <c:v>65.22500000001317</c:v>
                </c:pt>
                <c:pt idx="13046">
                  <c:v>65.23000000001316</c:v>
                </c:pt>
                <c:pt idx="13047">
                  <c:v>65.23500000001317</c:v>
                </c:pt>
                <c:pt idx="13048">
                  <c:v>65.24000000001316</c:v>
                </c:pt>
                <c:pt idx="13049">
                  <c:v>65.24500000001316</c:v>
                </c:pt>
                <c:pt idx="13050">
                  <c:v>65.25000000001314</c:v>
                </c:pt>
                <c:pt idx="13051">
                  <c:v>65.25500000001314</c:v>
                </c:pt>
                <c:pt idx="13052">
                  <c:v>65.26000000001313</c:v>
                </c:pt>
                <c:pt idx="13053">
                  <c:v>65.26500000001313</c:v>
                </c:pt>
                <c:pt idx="13054">
                  <c:v>65.27000000001311</c:v>
                </c:pt>
                <c:pt idx="13055">
                  <c:v>65.27500000001311</c:v>
                </c:pt>
                <c:pt idx="13056">
                  <c:v>65.28000000001313</c:v>
                </c:pt>
                <c:pt idx="13057">
                  <c:v>65.28500000001311</c:v>
                </c:pt>
                <c:pt idx="13058">
                  <c:v>65.29000000001312</c:v>
                </c:pt>
                <c:pt idx="13059">
                  <c:v>65.2950000000131</c:v>
                </c:pt>
                <c:pt idx="13060">
                  <c:v>65.3000000000131</c:v>
                </c:pt>
                <c:pt idx="13061">
                  <c:v>65.30500000001308</c:v>
                </c:pt>
                <c:pt idx="13062">
                  <c:v>65.3100000000131</c:v>
                </c:pt>
                <c:pt idx="13063">
                  <c:v>65.31500000001308</c:v>
                </c:pt>
                <c:pt idx="13064">
                  <c:v>65.32000000001308</c:v>
                </c:pt>
                <c:pt idx="13065">
                  <c:v>65.32500000001305</c:v>
                </c:pt>
                <c:pt idx="13066">
                  <c:v>65.33000000001307</c:v>
                </c:pt>
                <c:pt idx="13067">
                  <c:v>65.33500000001307</c:v>
                </c:pt>
                <c:pt idx="13068">
                  <c:v>65.34000000001306</c:v>
                </c:pt>
                <c:pt idx="13069">
                  <c:v>65.34500000001307</c:v>
                </c:pt>
                <c:pt idx="13070">
                  <c:v>65.35000000001305</c:v>
                </c:pt>
                <c:pt idx="13071">
                  <c:v>65.35500000001305</c:v>
                </c:pt>
                <c:pt idx="13072">
                  <c:v>65.36000000001304</c:v>
                </c:pt>
                <c:pt idx="13073">
                  <c:v>65.36500000001304</c:v>
                </c:pt>
                <c:pt idx="13074">
                  <c:v>65.37000000001301</c:v>
                </c:pt>
                <c:pt idx="13075">
                  <c:v>65.37500000001295</c:v>
                </c:pt>
                <c:pt idx="13076">
                  <c:v>65.38000000001301</c:v>
                </c:pt>
                <c:pt idx="13077">
                  <c:v>65.38500000001301</c:v>
                </c:pt>
                <c:pt idx="13078">
                  <c:v>65.39000000001303</c:v>
                </c:pt>
                <c:pt idx="13079">
                  <c:v>65.39500000001301</c:v>
                </c:pt>
                <c:pt idx="13080">
                  <c:v>65.40000000001302</c:v>
                </c:pt>
                <c:pt idx="13081">
                  <c:v>65.405000000013</c:v>
                </c:pt>
                <c:pt idx="13082">
                  <c:v>65.410000000013</c:v>
                </c:pt>
                <c:pt idx="13083">
                  <c:v>65.415000000013</c:v>
                </c:pt>
                <c:pt idx="13084">
                  <c:v>65.420000000013</c:v>
                </c:pt>
                <c:pt idx="13085">
                  <c:v>65.42500000001298</c:v>
                </c:pt>
                <c:pt idx="13086">
                  <c:v>65.430000000013</c:v>
                </c:pt>
                <c:pt idx="13087">
                  <c:v>65.43500000001297</c:v>
                </c:pt>
                <c:pt idx="13088">
                  <c:v>65.440000000013</c:v>
                </c:pt>
                <c:pt idx="13089">
                  <c:v>65.445000000013</c:v>
                </c:pt>
                <c:pt idx="13090">
                  <c:v>65.45000000001296</c:v>
                </c:pt>
                <c:pt idx="13091">
                  <c:v>65.45500000001297</c:v>
                </c:pt>
                <c:pt idx="13092">
                  <c:v>65.46000000001296</c:v>
                </c:pt>
                <c:pt idx="13093">
                  <c:v>65.46500000001296</c:v>
                </c:pt>
                <c:pt idx="13094">
                  <c:v>65.47000000001294</c:v>
                </c:pt>
                <c:pt idx="13095">
                  <c:v>65.47500000001294</c:v>
                </c:pt>
                <c:pt idx="13096">
                  <c:v>65.48000000001293</c:v>
                </c:pt>
                <c:pt idx="13097">
                  <c:v>65.48500000001293</c:v>
                </c:pt>
                <c:pt idx="13098">
                  <c:v>65.49000000001292</c:v>
                </c:pt>
                <c:pt idx="13099">
                  <c:v>65.49500000001292</c:v>
                </c:pt>
                <c:pt idx="13100">
                  <c:v>65.50000000001293</c:v>
                </c:pt>
                <c:pt idx="13101">
                  <c:v>65.50500000001291</c:v>
                </c:pt>
                <c:pt idx="13102">
                  <c:v>65.51000000001292</c:v>
                </c:pt>
                <c:pt idx="13103">
                  <c:v>65.5150000000129</c:v>
                </c:pt>
                <c:pt idx="13104">
                  <c:v>65.5200000000129</c:v>
                </c:pt>
                <c:pt idx="13105">
                  <c:v>65.52500000001288</c:v>
                </c:pt>
                <c:pt idx="13106">
                  <c:v>65.5300000000129</c:v>
                </c:pt>
                <c:pt idx="13107">
                  <c:v>65.53500000001288</c:v>
                </c:pt>
                <c:pt idx="13108">
                  <c:v>65.5400000000129</c:v>
                </c:pt>
                <c:pt idx="13109">
                  <c:v>65.54500000001287</c:v>
                </c:pt>
                <c:pt idx="13110">
                  <c:v>65.55000000001287</c:v>
                </c:pt>
                <c:pt idx="13111">
                  <c:v>65.55500000001287</c:v>
                </c:pt>
                <c:pt idx="13112">
                  <c:v>65.56000000001286</c:v>
                </c:pt>
                <c:pt idx="13113">
                  <c:v>65.56500000001287</c:v>
                </c:pt>
                <c:pt idx="13114">
                  <c:v>65.57000000001285</c:v>
                </c:pt>
                <c:pt idx="13115">
                  <c:v>65.57500000001285</c:v>
                </c:pt>
                <c:pt idx="13116">
                  <c:v>65.58000000001284</c:v>
                </c:pt>
                <c:pt idx="13117">
                  <c:v>65.58500000001284</c:v>
                </c:pt>
                <c:pt idx="13118">
                  <c:v>65.59000000001283</c:v>
                </c:pt>
                <c:pt idx="13119">
                  <c:v>65.59500000001283</c:v>
                </c:pt>
                <c:pt idx="13120">
                  <c:v>65.60000000001281</c:v>
                </c:pt>
                <c:pt idx="13121">
                  <c:v>65.60500000001281</c:v>
                </c:pt>
                <c:pt idx="13122">
                  <c:v>65.61000000001283</c:v>
                </c:pt>
                <c:pt idx="13123">
                  <c:v>65.61500000001281</c:v>
                </c:pt>
                <c:pt idx="13124">
                  <c:v>65.62000000001281</c:v>
                </c:pt>
                <c:pt idx="13125">
                  <c:v>65.62500000001278</c:v>
                </c:pt>
                <c:pt idx="13126">
                  <c:v>65.6300000000128</c:v>
                </c:pt>
                <c:pt idx="13127">
                  <c:v>65.63500000001278</c:v>
                </c:pt>
                <c:pt idx="13128">
                  <c:v>65.6400000000128</c:v>
                </c:pt>
                <c:pt idx="13129">
                  <c:v>65.64500000001278</c:v>
                </c:pt>
                <c:pt idx="13130">
                  <c:v>65.65000000001278</c:v>
                </c:pt>
                <c:pt idx="13131">
                  <c:v>65.65500000001275</c:v>
                </c:pt>
                <c:pt idx="13132">
                  <c:v>65.66000000001277</c:v>
                </c:pt>
                <c:pt idx="13133">
                  <c:v>65.66500000001277</c:v>
                </c:pt>
                <c:pt idx="13134">
                  <c:v>65.67000000001275</c:v>
                </c:pt>
                <c:pt idx="13135">
                  <c:v>65.67500000001263</c:v>
                </c:pt>
                <c:pt idx="13136">
                  <c:v>65.68000000001275</c:v>
                </c:pt>
                <c:pt idx="13137">
                  <c:v>65.68500000001275</c:v>
                </c:pt>
                <c:pt idx="13138">
                  <c:v>65.69000000001274</c:v>
                </c:pt>
                <c:pt idx="13139">
                  <c:v>65.69500000001274</c:v>
                </c:pt>
                <c:pt idx="13140">
                  <c:v>65.70000000001273</c:v>
                </c:pt>
                <c:pt idx="13141">
                  <c:v>65.70500000001273</c:v>
                </c:pt>
                <c:pt idx="13142">
                  <c:v>65.71000000001272</c:v>
                </c:pt>
                <c:pt idx="13143">
                  <c:v>65.71500000001272</c:v>
                </c:pt>
                <c:pt idx="13144">
                  <c:v>65.72000000001273</c:v>
                </c:pt>
                <c:pt idx="13145">
                  <c:v>65.72500000001271</c:v>
                </c:pt>
                <c:pt idx="13146">
                  <c:v>65.73000000001272</c:v>
                </c:pt>
                <c:pt idx="13147">
                  <c:v>65.7350000000127</c:v>
                </c:pt>
                <c:pt idx="13148">
                  <c:v>65.7400000000127</c:v>
                </c:pt>
                <c:pt idx="13149">
                  <c:v>65.7450000000127</c:v>
                </c:pt>
                <c:pt idx="13150">
                  <c:v>65.7500000000127</c:v>
                </c:pt>
                <c:pt idx="13151">
                  <c:v>65.75500000001268</c:v>
                </c:pt>
                <c:pt idx="13152">
                  <c:v>65.7600000000127</c:v>
                </c:pt>
                <c:pt idx="13153">
                  <c:v>65.76500000001267</c:v>
                </c:pt>
                <c:pt idx="13154">
                  <c:v>65.77000000001267</c:v>
                </c:pt>
                <c:pt idx="13155">
                  <c:v>65.77500000001267</c:v>
                </c:pt>
                <c:pt idx="13156">
                  <c:v>65.78000000001266</c:v>
                </c:pt>
                <c:pt idx="13157">
                  <c:v>65.78500000001267</c:v>
                </c:pt>
                <c:pt idx="13158">
                  <c:v>65.79000000001266</c:v>
                </c:pt>
                <c:pt idx="13159">
                  <c:v>65.79500000001266</c:v>
                </c:pt>
                <c:pt idx="13160">
                  <c:v>65.80000000001264</c:v>
                </c:pt>
                <c:pt idx="13161">
                  <c:v>65.80500000001264</c:v>
                </c:pt>
                <c:pt idx="13162">
                  <c:v>65.81000000001263</c:v>
                </c:pt>
                <c:pt idx="13163">
                  <c:v>65.81500000001263</c:v>
                </c:pt>
                <c:pt idx="13164">
                  <c:v>65.82000000001261</c:v>
                </c:pt>
                <c:pt idx="13165">
                  <c:v>65.82500000001261</c:v>
                </c:pt>
                <c:pt idx="13166">
                  <c:v>65.83000000001263</c:v>
                </c:pt>
                <c:pt idx="13167">
                  <c:v>65.83500000001261</c:v>
                </c:pt>
                <c:pt idx="13168">
                  <c:v>65.84000000001262</c:v>
                </c:pt>
                <c:pt idx="13169">
                  <c:v>65.8450000000126</c:v>
                </c:pt>
                <c:pt idx="13170">
                  <c:v>65.8500000000126</c:v>
                </c:pt>
                <c:pt idx="13171">
                  <c:v>65.85500000001258</c:v>
                </c:pt>
                <c:pt idx="13172">
                  <c:v>65.8600000000126</c:v>
                </c:pt>
                <c:pt idx="13173">
                  <c:v>65.86500000001258</c:v>
                </c:pt>
                <c:pt idx="13174">
                  <c:v>65.87000000001258</c:v>
                </c:pt>
                <c:pt idx="13175">
                  <c:v>65.87500000001255</c:v>
                </c:pt>
                <c:pt idx="13176">
                  <c:v>65.88000000001257</c:v>
                </c:pt>
                <c:pt idx="13177">
                  <c:v>65.88500000001257</c:v>
                </c:pt>
                <c:pt idx="13178">
                  <c:v>65.89000000001256</c:v>
                </c:pt>
                <c:pt idx="13179">
                  <c:v>65.89500000001257</c:v>
                </c:pt>
                <c:pt idx="13180">
                  <c:v>65.90000000001256</c:v>
                </c:pt>
                <c:pt idx="13181">
                  <c:v>65.90500000001256</c:v>
                </c:pt>
                <c:pt idx="13182">
                  <c:v>65.9100000000126</c:v>
                </c:pt>
                <c:pt idx="13183">
                  <c:v>65.91500000001256</c:v>
                </c:pt>
                <c:pt idx="13184">
                  <c:v>65.92000000001253</c:v>
                </c:pt>
                <c:pt idx="13185">
                  <c:v>65.92500000001253</c:v>
                </c:pt>
                <c:pt idx="13186">
                  <c:v>65.93000000001252</c:v>
                </c:pt>
                <c:pt idx="13187">
                  <c:v>65.93500000001252</c:v>
                </c:pt>
                <c:pt idx="13188">
                  <c:v>65.9400000000126</c:v>
                </c:pt>
                <c:pt idx="13189">
                  <c:v>65.94500000001252</c:v>
                </c:pt>
                <c:pt idx="13190">
                  <c:v>65.95000000001252</c:v>
                </c:pt>
                <c:pt idx="13191">
                  <c:v>65.9550000000125</c:v>
                </c:pt>
                <c:pt idx="13192">
                  <c:v>65.9600000000125</c:v>
                </c:pt>
                <c:pt idx="13193">
                  <c:v>65.9650000000125</c:v>
                </c:pt>
                <c:pt idx="13194">
                  <c:v>65.9700000000125</c:v>
                </c:pt>
                <c:pt idx="13195">
                  <c:v>65.97500000001248</c:v>
                </c:pt>
                <c:pt idx="13196">
                  <c:v>65.9800000000125</c:v>
                </c:pt>
                <c:pt idx="13197">
                  <c:v>65.98500000001247</c:v>
                </c:pt>
                <c:pt idx="13198">
                  <c:v>65.9900000000125</c:v>
                </c:pt>
                <c:pt idx="13199">
                  <c:v>65.99500000001246</c:v>
                </c:pt>
                <c:pt idx="13200">
                  <c:v>66.00000000001246</c:v>
                </c:pt>
                <c:pt idx="13201">
                  <c:v>66.00500000001247</c:v>
                </c:pt>
                <c:pt idx="13202">
                  <c:v>66.01000000001246</c:v>
                </c:pt>
                <c:pt idx="13203">
                  <c:v>66.01500000001246</c:v>
                </c:pt>
                <c:pt idx="13204">
                  <c:v>66.02000000001244</c:v>
                </c:pt>
                <c:pt idx="13205">
                  <c:v>66.02500000001244</c:v>
                </c:pt>
                <c:pt idx="13206">
                  <c:v>66.03000000001243</c:v>
                </c:pt>
                <c:pt idx="13207">
                  <c:v>66.03500000001243</c:v>
                </c:pt>
                <c:pt idx="13208">
                  <c:v>66.04000000001242</c:v>
                </c:pt>
                <c:pt idx="13209">
                  <c:v>66.04500000001242</c:v>
                </c:pt>
                <c:pt idx="13210">
                  <c:v>66.05000000001241</c:v>
                </c:pt>
                <c:pt idx="13211">
                  <c:v>66.05500000001241</c:v>
                </c:pt>
                <c:pt idx="13212">
                  <c:v>66.06000000001242</c:v>
                </c:pt>
                <c:pt idx="13213">
                  <c:v>66.0650000000124</c:v>
                </c:pt>
                <c:pt idx="13214">
                  <c:v>66.0700000000124</c:v>
                </c:pt>
                <c:pt idx="13215">
                  <c:v>66.07500000001238</c:v>
                </c:pt>
                <c:pt idx="13216">
                  <c:v>66.0800000000124</c:v>
                </c:pt>
                <c:pt idx="13217">
                  <c:v>66.08500000001238</c:v>
                </c:pt>
                <c:pt idx="13218">
                  <c:v>66.0900000000124</c:v>
                </c:pt>
                <c:pt idx="13219">
                  <c:v>66.09500000001237</c:v>
                </c:pt>
                <c:pt idx="13220">
                  <c:v>66.10000000001237</c:v>
                </c:pt>
                <c:pt idx="13221">
                  <c:v>66.10500000001235</c:v>
                </c:pt>
                <c:pt idx="13222">
                  <c:v>66.11000000001236</c:v>
                </c:pt>
                <c:pt idx="13223">
                  <c:v>66.11500000001237</c:v>
                </c:pt>
                <c:pt idx="13224">
                  <c:v>66.12000000001235</c:v>
                </c:pt>
                <c:pt idx="13225">
                  <c:v>66.12500000001235</c:v>
                </c:pt>
                <c:pt idx="13226">
                  <c:v>66.13000000001234</c:v>
                </c:pt>
                <c:pt idx="13227">
                  <c:v>66.13500000001234</c:v>
                </c:pt>
                <c:pt idx="13228">
                  <c:v>66.14000000001233</c:v>
                </c:pt>
                <c:pt idx="13229">
                  <c:v>66.14500000001233</c:v>
                </c:pt>
                <c:pt idx="13230">
                  <c:v>66.15000000001231</c:v>
                </c:pt>
                <c:pt idx="13231">
                  <c:v>66.15500000001231</c:v>
                </c:pt>
                <c:pt idx="13232">
                  <c:v>66.16000000001231</c:v>
                </c:pt>
                <c:pt idx="13233">
                  <c:v>66.16500000001231</c:v>
                </c:pt>
                <c:pt idx="13234">
                  <c:v>66.17000000001231</c:v>
                </c:pt>
                <c:pt idx="13235">
                  <c:v>66.17500000001228</c:v>
                </c:pt>
                <c:pt idx="13236">
                  <c:v>66.1800000000123</c:v>
                </c:pt>
                <c:pt idx="13237">
                  <c:v>66.18500000001228</c:v>
                </c:pt>
                <c:pt idx="13238">
                  <c:v>66.1900000000123</c:v>
                </c:pt>
                <c:pt idx="13239">
                  <c:v>66.19500000001228</c:v>
                </c:pt>
                <c:pt idx="13240">
                  <c:v>66.2000000000123</c:v>
                </c:pt>
                <c:pt idx="13241">
                  <c:v>66.20500000001227</c:v>
                </c:pt>
                <c:pt idx="13242">
                  <c:v>66.2100000000123</c:v>
                </c:pt>
                <c:pt idx="13243">
                  <c:v>66.21500000001226</c:v>
                </c:pt>
                <c:pt idx="13244">
                  <c:v>66.22000000001226</c:v>
                </c:pt>
                <c:pt idx="13245">
                  <c:v>66.22500000001227</c:v>
                </c:pt>
                <c:pt idx="13246">
                  <c:v>66.23000000001226</c:v>
                </c:pt>
                <c:pt idx="13247">
                  <c:v>66.23500000001226</c:v>
                </c:pt>
                <c:pt idx="13248">
                  <c:v>66.2400000000123</c:v>
                </c:pt>
                <c:pt idx="13249">
                  <c:v>66.24500000001226</c:v>
                </c:pt>
                <c:pt idx="13250">
                  <c:v>66.25000000001223</c:v>
                </c:pt>
                <c:pt idx="13251">
                  <c:v>66.25500000001223</c:v>
                </c:pt>
                <c:pt idx="13252">
                  <c:v>66.26000000001222</c:v>
                </c:pt>
                <c:pt idx="13253">
                  <c:v>66.26500000001222</c:v>
                </c:pt>
                <c:pt idx="13254">
                  <c:v>66.27000000001221</c:v>
                </c:pt>
                <c:pt idx="13255">
                  <c:v>66.27500000001221</c:v>
                </c:pt>
                <c:pt idx="13256">
                  <c:v>66.28000000001222</c:v>
                </c:pt>
                <c:pt idx="13257">
                  <c:v>66.2850000000122</c:v>
                </c:pt>
                <c:pt idx="13258">
                  <c:v>66.2900000000122</c:v>
                </c:pt>
                <c:pt idx="13259">
                  <c:v>66.2950000000122</c:v>
                </c:pt>
                <c:pt idx="13260">
                  <c:v>66.3000000000122</c:v>
                </c:pt>
                <c:pt idx="13261">
                  <c:v>66.30500000001218</c:v>
                </c:pt>
                <c:pt idx="13262">
                  <c:v>66.3100000000122</c:v>
                </c:pt>
                <c:pt idx="13263">
                  <c:v>66.31500000001217</c:v>
                </c:pt>
                <c:pt idx="13264">
                  <c:v>66.32000000001217</c:v>
                </c:pt>
                <c:pt idx="13265">
                  <c:v>66.32500000001215</c:v>
                </c:pt>
                <c:pt idx="13266">
                  <c:v>66.33000000001216</c:v>
                </c:pt>
                <c:pt idx="13267">
                  <c:v>66.33500000001217</c:v>
                </c:pt>
                <c:pt idx="13268">
                  <c:v>66.34000000001216</c:v>
                </c:pt>
                <c:pt idx="13269">
                  <c:v>66.34500000001216</c:v>
                </c:pt>
                <c:pt idx="13270">
                  <c:v>66.35000000001214</c:v>
                </c:pt>
                <c:pt idx="13271">
                  <c:v>66.35500000001214</c:v>
                </c:pt>
                <c:pt idx="13272">
                  <c:v>66.36000000001213</c:v>
                </c:pt>
                <c:pt idx="13273">
                  <c:v>66.36500000001213</c:v>
                </c:pt>
                <c:pt idx="13274">
                  <c:v>66.37000000001211</c:v>
                </c:pt>
                <c:pt idx="13275">
                  <c:v>66.37500000001211</c:v>
                </c:pt>
                <c:pt idx="13276">
                  <c:v>66.38000000001211</c:v>
                </c:pt>
                <c:pt idx="13277">
                  <c:v>66.38500000001211</c:v>
                </c:pt>
                <c:pt idx="13278">
                  <c:v>66.39000000001212</c:v>
                </c:pt>
                <c:pt idx="13279">
                  <c:v>66.3950000000121</c:v>
                </c:pt>
                <c:pt idx="13280">
                  <c:v>66.4000000000121</c:v>
                </c:pt>
                <c:pt idx="13281">
                  <c:v>66.4050000000121</c:v>
                </c:pt>
                <c:pt idx="13282">
                  <c:v>66.4100000000121</c:v>
                </c:pt>
                <c:pt idx="13283">
                  <c:v>66.4150000000121</c:v>
                </c:pt>
                <c:pt idx="13284">
                  <c:v>66.4200000000121</c:v>
                </c:pt>
                <c:pt idx="13285">
                  <c:v>66.42500000001207</c:v>
                </c:pt>
                <c:pt idx="13286">
                  <c:v>66.4300000000121</c:v>
                </c:pt>
                <c:pt idx="13287">
                  <c:v>66.43500000001206</c:v>
                </c:pt>
                <c:pt idx="13288">
                  <c:v>66.4400000000121</c:v>
                </c:pt>
                <c:pt idx="13289">
                  <c:v>66.4450000000121</c:v>
                </c:pt>
                <c:pt idx="13290">
                  <c:v>66.45000000001206</c:v>
                </c:pt>
                <c:pt idx="13291">
                  <c:v>66.45500000001206</c:v>
                </c:pt>
                <c:pt idx="13292">
                  <c:v>66.4600000000121</c:v>
                </c:pt>
                <c:pt idx="13293">
                  <c:v>66.46500000001206</c:v>
                </c:pt>
                <c:pt idx="13294">
                  <c:v>66.47000000001203</c:v>
                </c:pt>
                <c:pt idx="13295">
                  <c:v>66.47500000001203</c:v>
                </c:pt>
                <c:pt idx="13296">
                  <c:v>66.48000000001202</c:v>
                </c:pt>
                <c:pt idx="13297">
                  <c:v>66.48500000001202</c:v>
                </c:pt>
                <c:pt idx="13298">
                  <c:v>66.4900000000121</c:v>
                </c:pt>
                <c:pt idx="13299">
                  <c:v>66.49500000001202</c:v>
                </c:pt>
                <c:pt idx="13300">
                  <c:v>66.50000000001202</c:v>
                </c:pt>
                <c:pt idx="13301">
                  <c:v>66.505000000012</c:v>
                </c:pt>
                <c:pt idx="13302">
                  <c:v>66.510000000012</c:v>
                </c:pt>
                <c:pt idx="13303">
                  <c:v>66.51500000001198</c:v>
                </c:pt>
                <c:pt idx="13304">
                  <c:v>66.52000000001198</c:v>
                </c:pt>
                <c:pt idx="13305">
                  <c:v>66.52500000001184</c:v>
                </c:pt>
                <c:pt idx="13306">
                  <c:v>66.53000000001198</c:v>
                </c:pt>
                <c:pt idx="13307">
                  <c:v>66.53500000001195</c:v>
                </c:pt>
                <c:pt idx="13308">
                  <c:v>66.54000000001197</c:v>
                </c:pt>
                <c:pt idx="13309">
                  <c:v>66.54500000001195</c:v>
                </c:pt>
                <c:pt idx="13310">
                  <c:v>66.55000000001195</c:v>
                </c:pt>
                <c:pt idx="13311">
                  <c:v>66.55500000001183</c:v>
                </c:pt>
                <c:pt idx="13312">
                  <c:v>66.56000000001195</c:v>
                </c:pt>
                <c:pt idx="13313">
                  <c:v>66.56500000001195</c:v>
                </c:pt>
                <c:pt idx="13314">
                  <c:v>66.57000000001185</c:v>
                </c:pt>
                <c:pt idx="13315">
                  <c:v>66.5750000000118</c:v>
                </c:pt>
                <c:pt idx="13316">
                  <c:v>66.58000000001191</c:v>
                </c:pt>
                <c:pt idx="13317">
                  <c:v>66.58500000001185</c:v>
                </c:pt>
                <c:pt idx="13318">
                  <c:v>66.59000000001191</c:v>
                </c:pt>
                <c:pt idx="13319">
                  <c:v>66.59500000001191</c:v>
                </c:pt>
                <c:pt idx="13320">
                  <c:v>66.60000000001185</c:v>
                </c:pt>
                <c:pt idx="13321">
                  <c:v>66.60500000001177</c:v>
                </c:pt>
                <c:pt idx="13322">
                  <c:v>66.61000000001191</c:v>
                </c:pt>
                <c:pt idx="13323">
                  <c:v>66.61500000001188</c:v>
                </c:pt>
                <c:pt idx="13324">
                  <c:v>66.62000000001176</c:v>
                </c:pt>
                <c:pt idx="13325">
                  <c:v>66.6250000000117</c:v>
                </c:pt>
                <c:pt idx="13326">
                  <c:v>66.63000000001188</c:v>
                </c:pt>
                <c:pt idx="13327">
                  <c:v>66.63500000001174</c:v>
                </c:pt>
                <c:pt idx="13328">
                  <c:v>66.64000000001188</c:v>
                </c:pt>
                <c:pt idx="13329">
                  <c:v>66.64500000001185</c:v>
                </c:pt>
                <c:pt idx="13330">
                  <c:v>66.65000000001173</c:v>
                </c:pt>
                <c:pt idx="13331">
                  <c:v>66.65500000001168</c:v>
                </c:pt>
                <c:pt idx="13332">
                  <c:v>66.66000000001185</c:v>
                </c:pt>
                <c:pt idx="13333">
                  <c:v>66.66500000001173</c:v>
                </c:pt>
                <c:pt idx="13334">
                  <c:v>66.67000000001171</c:v>
                </c:pt>
                <c:pt idx="13335">
                  <c:v>66.67500000001162</c:v>
                </c:pt>
                <c:pt idx="13336">
                  <c:v>66.6800000000117</c:v>
                </c:pt>
                <c:pt idx="13337">
                  <c:v>66.6850000000117</c:v>
                </c:pt>
                <c:pt idx="13338">
                  <c:v>66.69000000001181</c:v>
                </c:pt>
                <c:pt idx="13339">
                  <c:v>66.69500000001175</c:v>
                </c:pt>
                <c:pt idx="13340">
                  <c:v>66.70000000001181</c:v>
                </c:pt>
                <c:pt idx="13341">
                  <c:v>66.70500000001181</c:v>
                </c:pt>
                <c:pt idx="13342">
                  <c:v>66.71000000001181</c:v>
                </c:pt>
                <c:pt idx="13343">
                  <c:v>66.71500000001181</c:v>
                </c:pt>
                <c:pt idx="13344">
                  <c:v>66.72000000001181</c:v>
                </c:pt>
                <c:pt idx="13345">
                  <c:v>66.72500000001178</c:v>
                </c:pt>
                <c:pt idx="13346">
                  <c:v>66.7300000000118</c:v>
                </c:pt>
                <c:pt idx="13347">
                  <c:v>66.73500000001178</c:v>
                </c:pt>
                <c:pt idx="13348">
                  <c:v>66.74000000001178</c:v>
                </c:pt>
                <c:pt idx="13349">
                  <c:v>66.74500000001178</c:v>
                </c:pt>
                <c:pt idx="13350">
                  <c:v>66.75000000001178</c:v>
                </c:pt>
                <c:pt idx="13351">
                  <c:v>66.75500000001175</c:v>
                </c:pt>
                <c:pt idx="13352">
                  <c:v>66.76000000001177</c:v>
                </c:pt>
                <c:pt idx="13353">
                  <c:v>66.76500000001175</c:v>
                </c:pt>
                <c:pt idx="13354">
                  <c:v>66.77000000001175</c:v>
                </c:pt>
                <c:pt idx="13355">
                  <c:v>66.77500000001163</c:v>
                </c:pt>
                <c:pt idx="13356">
                  <c:v>66.78000000001175</c:v>
                </c:pt>
                <c:pt idx="13357">
                  <c:v>66.78500000001175</c:v>
                </c:pt>
                <c:pt idx="13358">
                  <c:v>66.79000000001174</c:v>
                </c:pt>
                <c:pt idx="13359">
                  <c:v>66.79500000001174</c:v>
                </c:pt>
                <c:pt idx="13360">
                  <c:v>66.80000000001171</c:v>
                </c:pt>
                <c:pt idx="13361">
                  <c:v>66.80500000001165</c:v>
                </c:pt>
                <c:pt idx="13362">
                  <c:v>66.81000000001171</c:v>
                </c:pt>
                <c:pt idx="13363">
                  <c:v>66.81500000001171</c:v>
                </c:pt>
                <c:pt idx="13364">
                  <c:v>66.82000000001165</c:v>
                </c:pt>
                <c:pt idx="13365">
                  <c:v>66.82500000001157</c:v>
                </c:pt>
                <c:pt idx="13366">
                  <c:v>66.83000000001171</c:v>
                </c:pt>
                <c:pt idx="13367">
                  <c:v>66.83500000001168</c:v>
                </c:pt>
                <c:pt idx="13368">
                  <c:v>66.8400000000117</c:v>
                </c:pt>
                <c:pt idx="13369">
                  <c:v>66.84500000001168</c:v>
                </c:pt>
                <c:pt idx="13370">
                  <c:v>66.85000000001168</c:v>
                </c:pt>
                <c:pt idx="13371">
                  <c:v>66.85500000001154</c:v>
                </c:pt>
                <c:pt idx="13372">
                  <c:v>66.86000000001168</c:v>
                </c:pt>
                <c:pt idx="13373">
                  <c:v>66.86500000001165</c:v>
                </c:pt>
                <c:pt idx="13374">
                  <c:v>66.87000000001153</c:v>
                </c:pt>
                <c:pt idx="13375">
                  <c:v>66.87500000001148</c:v>
                </c:pt>
                <c:pt idx="13376">
                  <c:v>66.88000000001165</c:v>
                </c:pt>
                <c:pt idx="13377">
                  <c:v>66.88500000001153</c:v>
                </c:pt>
                <c:pt idx="13378">
                  <c:v>66.89000000001165</c:v>
                </c:pt>
                <c:pt idx="13379">
                  <c:v>66.89500000001165</c:v>
                </c:pt>
                <c:pt idx="13380">
                  <c:v>66.90000000001164</c:v>
                </c:pt>
                <c:pt idx="13381">
                  <c:v>66.90500000001164</c:v>
                </c:pt>
                <c:pt idx="13382">
                  <c:v>66.91000000001163</c:v>
                </c:pt>
                <c:pt idx="13383">
                  <c:v>66.91500000001163</c:v>
                </c:pt>
                <c:pt idx="13384">
                  <c:v>66.92000000001161</c:v>
                </c:pt>
                <c:pt idx="13385">
                  <c:v>66.92500000001161</c:v>
                </c:pt>
                <c:pt idx="13386">
                  <c:v>66.93000000001161</c:v>
                </c:pt>
                <c:pt idx="13387">
                  <c:v>66.93500000001161</c:v>
                </c:pt>
                <c:pt idx="13388">
                  <c:v>66.94000000001162</c:v>
                </c:pt>
                <c:pt idx="13389">
                  <c:v>66.9450000000116</c:v>
                </c:pt>
                <c:pt idx="13390">
                  <c:v>66.9500000000116</c:v>
                </c:pt>
                <c:pt idx="13391">
                  <c:v>66.95500000001158</c:v>
                </c:pt>
                <c:pt idx="13392">
                  <c:v>66.96000000001158</c:v>
                </c:pt>
                <c:pt idx="13393">
                  <c:v>66.96500000001158</c:v>
                </c:pt>
                <c:pt idx="13394">
                  <c:v>66.97000000001158</c:v>
                </c:pt>
                <c:pt idx="13395">
                  <c:v>66.97500000001155</c:v>
                </c:pt>
                <c:pt idx="13396">
                  <c:v>66.98000000001157</c:v>
                </c:pt>
                <c:pt idx="13397">
                  <c:v>66.98500000001155</c:v>
                </c:pt>
                <c:pt idx="13398">
                  <c:v>66.99000000001156</c:v>
                </c:pt>
                <c:pt idx="13399">
                  <c:v>66.99500000001157</c:v>
                </c:pt>
                <c:pt idx="13400">
                  <c:v>67.00000000001155</c:v>
                </c:pt>
                <c:pt idx="13401">
                  <c:v>67.00500000001155</c:v>
                </c:pt>
                <c:pt idx="13402">
                  <c:v>67.01000000001154</c:v>
                </c:pt>
                <c:pt idx="13403">
                  <c:v>67.01500000001154</c:v>
                </c:pt>
                <c:pt idx="13404">
                  <c:v>67.02000000001151</c:v>
                </c:pt>
                <c:pt idx="13405">
                  <c:v>67.02500000001145</c:v>
                </c:pt>
                <c:pt idx="13406">
                  <c:v>67.03000000001151</c:v>
                </c:pt>
                <c:pt idx="13407">
                  <c:v>67.03500000001151</c:v>
                </c:pt>
                <c:pt idx="13408">
                  <c:v>67.04000000001151</c:v>
                </c:pt>
                <c:pt idx="13409">
                  <c:v>67.04500000001151</c:v>
                </c:pt>
                <c:pt idx="13410">
                  <c:v>67.05000000001151</c:v>
                </c:pt>
                <c:pt idx="13411">
                  <c:v>67.05500000001145</c:v>
                </c:pt>
                <c:pt idx="13412">
                  <c:v>67.0600000000115</c:v>
                </c:pt>
                <c:pt idx="13413">
                  <c:v>67.06500000001148</c:v>
                </c:pt>
                <c:pt idx="13414">
                  <c:v>67.07000000001148</c:v>
                </c:pt>
                <c:pt idx="13415">
                  <c:v>67.07500000001134</c:v>
                </c:pt>
                <c:pt idx="13416">
                  <c:v>67.08000000001148</c:v>
                </c:pt>
                <c:pt idx="13417">
                  <c:v>67.08500000001145</c:v>
                </c:pt>
                <c:pt idx="13418">
                  <c:v>67.09000000001147</c:v>
                </c:pt>
                <c:pt idx="13419">
                  <c:v>67.09500000001145</c:v>
                </c:pt>
                <c:pt idx="13420">
                  <c:v>67.10000000001145</c:v>
                </c:pt>
                <c:pt idx="13421">
                  <c:v>67.10500000001133</c:v>
                </c:pt>
                <c:pt idx="13422">
                  <c:v>67.11000000001145</c:v>
                </c:pt>
                <c:pt idx="13423">
                  <c:v>67.11500000001145</c:v>
                </c:pt>
                <c:pt idx="13424">
                  <c:v>67.1200000000113</c:v>
                </c:pt>
                <c:pt idx="13425">
                  <c:v>67.1250000000113</c:v>
                </c:pt>
                <c:pt idx="13426">
                  <c:v>67.13000000001141</c:v>
                </c:pt>
                <c:pt idx="13427">
                  <c:v>67.13500000001135</c:v>
                </c:pt>
                <c:pt idx="13428">
                  <c:v>67.14000000001141</c:v>
                </c:pt>
                <c:pt idx="13429">
                  <c:v>67.14500000001141</c:v>
                </c:pt>
                <c:pt idx="13430">
                  <c:v>67.15000000001135</c:v>
                </c:pt>
                <c:pt idx="13431">
                  <c:v>67.15500000001127</c:v>
                </c:pt>
                <c:pt idx="13432">
                  <c:v>67.16000000001141</c:v>
                </c:pt>
                <c:pt idx="13433">
                  <c:v>67.16500000001135</c:v>
                </c:pt>
                <c:pt idx="13434">
                  <c:v>67.17000000001126</c:v>
                </c:pt>
                <c:pt idx="13435">
                  <c:v>67.1750000000112</c:v>
                </c:pt>
                <c:pt idx="13436">
                  <c:v>67.18000000001138</c:v>
                </c:pt>
                <c:pt idx="13437">
                  <c:v>67.18500000001124</c:v>
                </c:pt>
                <c:pt idx="13438">
                  <c:v>67.19000000001138</c:v>
                </c:pt>
                <c:pt idx="13439">
                  <c:v>67.19500000001135</c:v>
                </c:pt>
                <c:pt idx="13440">
                  <c:v>67.20000000001137</c:v>
                </c:pt>
                <c:pt idx="13441">
                  <c:v>67.20500000001135</c:v>
                </c:pt>
                <c:pt idx="13442">
                  <c:v>67.21000000001136</c:v>
                </c:pt>
                <c:pt idx="13443">
                  <c:v>67.21500000001137</c:v>
                </c:pt>
                <c:pt idx="13444">
                  <c:v>67.22000000001135</c:v>
                </c:pt>
                <c:pt idx="13445">
                  <c:v>67.22500000001135</c:v>
                </c:pt>
                <c:pt idx="13446">
                  <c:v>67.23000000001134</c:v>
                </c:pt>
                <c:pt idx="13447">
                  <c:v>67.23500000001134</c:v>
                </c:pt>
                <c:pt idx="13448">
                  <c:v>67.24000000001133</c:v>
                </c:pt>
                <c:pt idx="13449">
                  <c:v>67.24500000001133</c:v>
                </c:pt>
                <c:pt idx="13450">
                  <c:v>67.25000000001131</c:v>
                </c:pt>
                <c:pt idx="13451">
                  <c:v>67.25500000001131</c:v>
                </c:pt>
                <c:pt idx="13452">
                  <c:v>67.26000000001131</c:v>
                </c:pt>
                <c:pt idx="13453">
                  <c:v>67.26500000001131</c:v>
                </c:pt>
                <c:pt idx="13454">
                  <c:v>67.27000000001131</c:v>
                </c:pt>
                <c:pt idx="13455">
                  <c:v>67.27500000001125</c:v>
                </c:pt>
                <c:pt idx="13456">
                  <c:v>67.2800000000113</c:v>
                </c:pt>
                <c:pt idx="13457">
                  <c:v>67.28500000001128</c:v>
                </c:pt>
                <c:pt idx="13458">
                  <c:v>67.29000000001128</c:v>
                </c:pt>
                <c:pt idx="13459">
                  <c:v>67.29500000001128</c:v>
                </c:pt>
                <c:pt idx="13460">
                  <c:v>67.30000000001128</c:v>
                </c:pt>
                <c:pt idx="13461">
                  <c:v>67.30500000001125</c:v>
                </c:pt>
                <c:pt idx="13462">
                  <c:v>67.31000000001127</c:v>
                </c:pt>
                <c:pt idx="13463">
                  <c:v>67.31500000001125</c:v>
                </c:pt>
                <c:pt idx="13464">
                  <c:v>67.32000000001125</c:v>
                </c:pt>
                <c:pt idx="13465">
                  <c:v>67.32500000001113</c:v>
                </c:pt>
                <c:pt idx="13466">
                  <c:v>67.33000000001125</c:v>
                </c:pt>
                <c:pt idx="13467">
                  <c:v>67.33500000001125</c:v>
                </c:pt>
                <c:pt idx="13468">
                  <c:v>67.34000000001124</c:v>
                </c:pt>
                <c:pt idx="13469">
                  <c:v>67.34500000001124</c:v>
                </c:pt>
                <c:pt idx="13470">
                  <c:v>67.35000000001121</c:v>
                </c:pt>
                <c:pt idx="13471">
                  <c:v>67.35500000001115</c:v>
                </c:pt>
                <c:pt idx="13472">
                  <c:v>67.36000000001121</c:v>
                </c:pt>
                <c:pt idx="13473">
                  <c:v>67.36500000001121</c:v>
                </c:pt>
                <c:pt idx="13474">
                  <c:v>67.37000000001115</c:v>
                </c:pt>
                <c:pt idx="13475">
                  <c:v>67.37500000001107</c:v>
                </c:pt>
                <c:pt idx="13476">
                  <c:v>67.38000000001121</c:v>
                </c:pt>
                <c:pt idx="13477">
                  <c:v>67.38500000001115</c:v>
                </c:pt>
                <c:pt idx="13478">
                  <c:v>67.3900000000112</c:v>
                </c:pt>
                <c:pt idx="13479">
                  <c:v>67.39500000001118</c:v>
                </c:pt>
                <c:pt idx="13480">
                  <c:v>67.40000000001118</c:v>
                </c:pt>
                <c:pt idx="13481">
                  <c:v>67.40500000001118</c:v>
                </c:pt>
                <c:pt idx="13482">
                  <c:v>67.4100000000112</c:v>
                </c:pt>
                <c:pt idx="13483">
                  <c:v>67.41500000001117</c:v>
                </c:pt>
                <c:pt idx="13484">
                  <c:v>67.42000000001117</c:v>
                </c:pt>
                <c:pt idx="13485">
                  <c:v>67.42500000001115</c:v>
                </c:pt>
                <c:pt idx="13486">
                  <c:v>67.43000000001116</c:v>
                </c:pt>
                <c:pt idx="13487">
                  <c:v>67.43500000001117</c:v>
                </c:pt>
                <c:pt idx="13488">
                  <c:v>67.44000000001116</c:v>
                </c:pt>
                <c:pt idx="13489">
                  <c:v>67.44500000001116</c:v>
                </c:pt>
                <c:pt idx="13490">
                  <c:v>67.45000000001114</c:v>
                </c:pt>
                <c:pt idx="13491">
                  <c:v>67.45500000001114</c:v>
                </c:pt>
                <c:pt idx="13492">
                  <c:v>67.46000000001113</c:v>
                </c:pt>
                <c:pt idx="13493">
                  <c:v>67.46500000001113</c:v>
                </c:pt>
                <c:pt idx="13494">
                  <c:v>67.47000000001111</c:v>
                </c:pt>
                <c:pt idx="13495">
                  <c:v>67.47500000001111</c:v>
                </c:pt>
                <c:pt idx="13496">
                  <c:v>67.48000000001111</c:v>
                </c:pt>
                <c:pt idx="13497">
                  <c:v>67.48500000001111</c:v>
                </c:pt>
                <c:pt idx="13498">
                  <c:v>67.49000000001112</c:v>
                </c:pt>
                <c:pt idx="13499">
                  <c:v>67.4950000000111</c:v>
                </c:pt>
                <c:pt idx="13500">
                  <c:v>67.5000000000111</c:v>
                </c:pt>
                <c:pt idx="13501">
                  <c:v>67.50500000001108</c:v>
                </c:pt>
                <c:pt idx="13502">
                  <c:v>67.51000000001108</c:v>
                </c:pt>
                <c:pt idx="13503">
                  <c:v>67.51500000001108</c:v>
                </c:pt>
                <c:pt idx="13504">
                  <c:v>67.52000000001108</c:v>
                </c:pt>
                <c:pt idx="13505">
                  <c:v>67.52500000001105</c:v>
                </c:pt>
                <c:pt idx="13506">
                  <c:v>67.53000000001107</c:v>
                </c:pt>
                <c:pt idx="13507">
                  <c:v>67.53500000001105</c:v>
                </c:pt>
                <c:pt idx="13508">
                  <c:v>67.54000000001106</c:v>
                </c:pt>
                <c:pt idx="13509">
                  <c:v>67.54500000001107</c:v>
                </c:pt>
                <c:pt idx="13510">
                  <c:v>67.55000000001105</c:v>
                </c:pt>
                <c:pt idx="13511">
                  <c:v>67.55500000001105</c:v>
                </c:pt>
                <c:pt idx="13512">
                  <c:v>67.56000000001104</c:v>
                </c:pt>
                <c:pt idx="13513">
                  <c:v>67.56500000001104</c:v>
                </c:pt>
                <c:pt idx="13514">
                  <c:v>67.57000000001101</c:v>
                </c:pt>
                <c:pt idx="13515">
                  <c:v>67.57500000001095</c:v>
                </c:pt>
                <c:pt idx="13516">
                  <c:v>67.58000000001101</c:v>
                </c:pt>
                <c:pt idx="13517">
                  <c:v>67.58500000001101</c:v>
                </c:pt>
                <c:pt idx="13518">
                  <c:v>67.59000000001101</c:v>
                </c:pt>
                <c:pt idx="13519">
                  <c:v>67.59500000001101</c:v>
                </c:pt>
                <c:pt idx="13520">
                  <c:v>67.60000000001101</c:v>
                </c:pt>
                <c:pt idx="13521">
                  <c:v>67.60500000001095</c:v>
                </c:pt>
                <c:pt idx="13522">
                  <c:v>67.610000000011</c:v>
                </c:pt>
                <c:pt idx="13523">
                  <c:v>67.61500000001098</c:v>
                </c:pt>
                <c:pt idx="13524">
                  <c:v>67.62000000001098</c:v>
                </c:pt>
                <c:pt idx="13525">
                  <c:v>67.62500000001084</c:v>
                </c:pt>
                <c:pt idx="13526">
                  <c:v>67.63000000001098</c:v>
                </c:pt>
                <c:pt idx="13527">
                  <c:v>67.63500000001095</c:v>
                </c:pt>
                <c:pt idx="13528">
                  <c:v>67.64000000001097</c:v>
                </c:pt>
                <c:pt idx="13529">
                  <c:v>67.64500000001095</c:v>
                </c:pt>
                <c:pt idx="13530">
                  <c:v>67.65000000001095</c:v>
                </c:pt>
                <c:pt idx="13531">
                  <c:v>67.65500000001083</c:v>
                </c:pt>
                <c:pt idx="13532">
                  <c:v>67.66000000001095</c:v>
                </c:pt>
                <c:pt idx="13533">
                  <c:v>67.66500000001095</c:v>
                </c:pt>
                <c:pt idx="13534">
                  <c:v>67.6700000000108</c:v>
                </c:pt>
                <c:pt idx="13535">
                  <c:v>67.6750000000108</c:v>
                </c:pt>
                <c:pt idx="13536">
                  <c:v>67.68000000001091</c:v>
                </c:pt>
                <c:pt idx="13537">
                  <c:v>67.68500000001085</c:v>
                </c:pt>
                <c:pt idx="13538">
                  <c:v>67.69000000001091</c:v>
                </c:pt>
                <c:pt idx="13539">
                  <c:v>67.69500000001091</c:v>
                </c:pt>
                <c:pt idx="13540">
                  <c:v>67.70000000001091</c:v>
                </c:pt>
                <c:pt idx="13541">
                  <c:v>67.70500000001091</c:v>
                </c:pt>
                <c:pt idx="13542">
                  <c:v>67.71000000001092</c:v>
                </c:pt>
                <c:pt idx="13543">
                  <c:v>67.7150000000109</c:v>
                </c:pt>
                <c:pt idx="13544">
                  <c:v>67.7200000000109</c:v>
                </c:pt>
                <c:pt idx="13545">
                  <c:v>67.72500000001088</c:v>
                </c:pt>
                <c:pt idx="13546">
                  <c:v>67.7300000000109</c:v>
                </c:pt>
                <c:pt idx="13547">
                  <c:v>67.73500000001088</c:v>
                </c:pt>
                <c:pt idx="13548">
                  <c:v>67.7400000000109</c:v>
                </c:pt>
                <c:pt idx="13549">
                  <c:v>67.74500000001087</c:v>
                </c:pt>
                <c:pt idx="13550">
                  <c:v>67.75000000001087</c:v>
                </c:pt>
                <c:pt idx="13551">
                  <c:v>67.75500000001085</c:v>
                </c:pt>
                <c:pt idx="13552">
                  <c:v>67.76000000001086</c:v>
                </c:pt>
                <c:pt idx="13553">
                  <c:v>67.76500000001087</c:v>
                </c:pt>
                <c:pt idx="13554">
                  <c:v>67.77000000001085</c:v>
                </c:pt>
                <c:pt idx="13555">
                  <c:v>67.77500000001085</c:v>
                </c:pt>
                <c:pt idx="13556">
                  <c:v>67.78000000001084</c:v>
                </c:pt>
                <c:pt idx="13557">
                  <c:v>67.78500000001084</c:v>
                </c:pt>
                <c:pt idx="13558">
                  <c:v>67.79000000001083</c:v>
                </c:pt>
                <c:pt idx="13559">
                  <c:v>67.79500000001083</c:v>
                </c:pt>
                <c:pt idx="13560">
                  <c:v>67.80000000001081</c:v>
                </c:pt>
                <c:pt idx="13561">
                  <c:v>67.80500000001081</c:v>
                </c:pt>
                <c:pt idx="13562">
                  <c:v>67.81000000001081</c:v>
                </c:pt>
                <c:pt idx="13563">
                  <c:v>67.81500000001081</c:v>
                </c:pt>
                <c:pt idx="13564">
                  <c:v>67.82000000001081</c:v>
                </c:pt>
                <c:pt idx="13565">
                  <c:v>67.82500000001075</c:v>
                </c:pt>
                <c:pt idx="13566">
                  <c:v>67.8300000000108</c:v>
                </c:pt>
                <c:pt idx="13567">
                  <c:v>67.83500000001078</c:v>
                </c:pt>
                <c:pt idx="13568">
                  <c:v>67.8400000000108</c:v>
                </c:pt>
                <c:pt idx="13569">
                  <c:v>67.84500000001078</c:v>
                </c:pt>
                <c:pt idx="13570">
                  <c:v>67.85000000001078</c:v>
                </c:pt>
                <c:pt idx="13571">
                  <c:v>67.85500000001075</c:v>
                </c:pt>
                <c:pt idx="13572">
                  <c:v>67.86000000001077</c:v>
                </c:pt>
                <c:pt idx="13573">
                  <c:v>67.86500000001075</c:v>
                </c:pt>
                <c:pt idx="13574">
                  <c:v>67.87000000001075</c:v>
                </c:pt>
                <c:pt idx="13575">
                  <c:v>67.87500000001063</c:v>
                </c:pt>
                <c:pt idx="13576">
                  <c:v>67.88000000001075</c:v>
                </c:pt>
                <c:pt idx="13577">
                  <c:v>67.88500000001075</c:v>
                </c:pt>
                <c:pt idx="13578">
                  <c:v>67.89000000001074</c:v>
                </c:pt>
                <c:pt idx="13579">
                  <c:v>67.89500000001074</c:v>
                </c:pt>
                <c:pt idx="13580">
                  <c:v>67.90000000001073</c:v>
                </c:pt>
                <c:pt idx="13581">
                  <c:v>67.90500000001073</c:v>
                </c:pt>
                <c:pt idx="13582">
                  <c:v>67.91000000001072</c:v>
                </c:pt>
                <c:pt idx="13583">
                  <c:v>67.91500000001072</c:v>
                </c:pt>
                <c:pt idx="13584">
                  <c:v>67.92000000001071</c:v>
                </c:pt>
                <c:pt idx="13585">
                  <c:v>67.92500000001071</c:v>
                </c:pt>
                <c:pt idx="13586">
                  <c:v>67.93000000001072</c:v>
                </c:pt>
                <c:pt idx="13587">
                  <c:v>67.9350000000107</c:v>
                </c:pt>
                <c:pt idx="13588">
                  <c:v>67.9400000000107</c:v>
                </c:pt>
                <c:pt idx="13589">
                  <c:v>67.9450000000107</c:v>
                </c:pt>
                <c:pt idx="13590">
                  <c:v>67.9500000000107</c:v>
                </c:pt>
                <c:pt idx="13591">
                  <c:v>67.95500000001068</c:v>
                </c:pt>
                <c:pt idx="13592">
                  <c:v>67.9600000000107</c:v>
                </c:pt>
                <c:pt idx="13593">
                  <c:v>67.96500000001067</c:v>
                </c:pt>
                <c:pt idx="13594">
                  <c:v>67.97000000001067</c:v>
                </c:pt>
                <c:pt idx="13595">
                  <c:v>67.97500000001065</c:v>
                </c:pt>
                <c:pt idx="13596">
                  <c:v>67.98000000001066</c:v>
                </c:pt>
                <c:pt idx="13597">
                  <c:v>67.98500000001067</c:v>
                </c:pt>
                <c:pt idx="13598">
                  <c:v>67.99000000001066</c:v>
                </c:pt>
                <c:pt idx="13599">
                  <c:v>67.99500000001066</c:v>
                </c:pt>
                <c:pt idx="13600">
                  <c:v>68.00000000001064</c:v>
                </c:pt>
                <c:pt idx="13601">
                  <c:v>68.00500000001064</c:v>
                </c:pt>
                <c:pt idx="13602">
                  <c:v>68.01000000001063</c:v>
                </c:pt>
                <c:pt idx="13603">
                  <c:v>68.01500000001063</c:v>
                </c:pt>
                <c:pt idx="13604">
                  <c:v>68.02000000001061</c:v>
                </c:pt>
                <c:pt idx="13605">
                  <c:v>68.02500000001061</c:v>
                </c:pt>
                <c:pt idx="13606">
                  <c:v>68.03000000001061</c:v>
                </c:pt>
                <c:pt idx="13607">
                  <c:v>68.03500000001061</c:v>
                </c:pt>
                <c:pt idx="13608">
                  <c:v>68.04000000001062</c:v>
                </c:pt>
                <c:pt idx="13609">
                  <c:v>68.0450000000106</c:v>
                </c:pt>
                <c:pt idx="13610">
                  <c:v>68.0500000000106</c:v>
                </c:pt>
                <c:pt idx="13611">
                  <c:v>68.05500000001058</c:v>
                </c:pt>
                <c:pt idx="13612">
                  <c:v>68.0600000000106</c:v>
                </c:pt>
                <c:pt idx="13613">
                  <c:v>68.06500000001058</c:v>
                </c:pt>
                <c:pt idx="13614">
                  <c:v>68.07000000001058</c:v>
                </c:pt>
                <c:pt idx="13615">
                  <c:v>68.07500000001055</c:v>
                </c:pt>
                <c:pt idx="13616">
                  <c:v>68.08000000001057</c:v>
                </c:pt>
                <c:pt idx="13617">
                  <c:v>68.08500000001055</c:v>
                </c:pt>
                <c:pt idx="13618">
                  <c:v>68.09000000001056</c:v>
                </c:pt>
                <c:pt idx="13619">
                  <c:v>68.09500000001057</c:v>
                </c:pt>
                <c:pt idx="13620">
                  <c:v>68.10000000001055</c:v>
                </c:pt>
                <c:pt idx="13621">
                  <c:v>68.10500000001055</c:v>
                </c:pt>
                <c:pt idx="13622">
                  <c:v>68.11000000001054</c:v>
                </c:pt>
                <c:pt idx="13623">
                  <c:v>68.11500000001054</c:v>
                </c:pt>
                <c:pt idx="13624">
                  <c:v>68.12000000001051</c:v>
                </c:pt>
                <c:pt idx="13625">
                  <c:v>68.12500000001039</c:v>
                </c:pt>
                <c:pt idx="13626">
                  <c:v>68.13000000001051</c:v>
                </c:pt>
                <c:pt idx="13627">
                  <c:v>68.13500000001051</c:v>
                </c:pt>
                <c:pt idx="13628">
                  <c:v>68.14000000001051</c:v>
                </c:pt>
                <c:pt idx="13629">
                  <c:v>68.14500000001051</c:v>
                </c:pt>
                <c:pt idx="13630">
                  <c:v>68.15000000001051</c:v>
                </c:pt>
                <c:pt idx="13631">
                  <c:v>68.15500000001045</c:v>
                </c:pt>
                <c:pt idx="13632">
                  <c:v>68.1600000000105</c:v>
                </c:pt>
                <c:pt idx="13633">
                  <c:v>68.16500000001048</c:v>
                </c:pt>
                <c:pt idx="13634">
                  <c:v>68.17000000001048</c:v>
                </c:pt>
                <c:pt idx="13635">
                  <c:v>68.17500000001034</c:v>
                </c:pt>
                <c:pt idx="13636">
                  <c:v>68.18000000001048</c:v>
                </c:pt>
                <c:pt idx="13637">
                  <c:v>68.18500000001045</c:v>
                </c:pt>
                <c:pt idx="13638">
                  <c:v>68.19000000001047</c:v>
                </c:pt>
                <c:pt idx="13639">
                  <c:v>68.19500000001045</c:v>
                </c:pt>
                <c:pt idx="13640">
                  <c:v>68.20000000001046</c:v>
                </c:pt>
                <c:pt idx="13641">
                  <c:v>68.20500000001045</c:v>
                </c:pt>
                <c:pt idx="13642">
                  <c:v>68.21000000001046</c:v>
                </c:pt>
                <c:pt idx="13643">
                  <c:v>68.21500000001046</c:v>
                </c:pt>
                <c:pt idx="13644">
                  <c:v>68.22000000001044</c:v>
                </c:pt>
                <c:pt idx="13645">
                  <c:v>68.22500000001044</c:v>
                </c:pt>
                <c:pt idx="13646">
                  <c:v>68.23000000001043</c:v>
                </c:pt>
                <c:pt idx="13647">
                  <c:v>68.23500000001043</c:v>
                </c:pt>
                <c:pt idx="13648">
                  <c:v>68.24000000001042</c:v>
                </c:pt>
                <c:pt idx="13649">
                  <c:v>68.24500000001042</c:v>
                </c:pt>
                <c:pt idx="13650">
                  <c:v>68.25000000001041</c:v>
                </c:pt>
                <c:pt idx="13651">
                  <c:v>68.25500000001041</c:v>
                </c:pt>
                <c:pt idx="13652">
                  <c:v>68.2600000000104</c:v>
                </c:pt>
                <c:pt idx="13653">
                  <c:v>68.2650000000104</c:v>
                </c:pt>
                <c:pt idx="13654">
                  <c:v>68.2700000000104</c:v>
                </c:pt>
                <c:pt idx="13655">
                  <c:v>68.27500000001038</c:v>
                </c:pt>
                <c:pt idx="13656">
                  <c:v>68.2800000000104</c:v>
                </c:pt>
                <c:pt idx="13657">
                  <c:v>68.28500000001038</c:v>
                </c:pt>
                <c:pt idx="13658">
                  <c:v>68.2900000000104</c:v>
                </c:pt>
                <c:pt idx="13659">
                  <c:v>68.29500000001037</c:v>
                </c:pt>
                <c:pt idx="13660">
                  <c:v>68.30000000001037</c:v>
                </c:pt>
                <c:pt idx="13661">
                  <c:v>68.30500000001035</c:v>
                </c:pt>
                <c:pt idx="13662">
                  <c:v>68.31000000001036</c:v>
                </c:pt>
                <c:pt idx="13663">
                  <c:v>68.31500000001035</c:v>
                </c:pt>
                <c:pt idx="13664">
                  <c:v>68.32000000001035</c:v>
                </c:pt>
                <c:pt idx="13665">
                  <c:v>68.32500000001035</c:v>
                </c:pt>
                <c:pt idx="13666">
                  <c:v>68.33000000001034</c:v>
                </c:pt>
                <c:pt idx="13667">
                  <c:v>68.33500000001034</c:v>
                </c:pt>
                <c:pt idx="13668">
                  <c:v>68.34000000001033</c:v>
                </c:pt>
                <c:pt idx="13669">
                  <c:v>68.34500000001033</c:v>
                </c:pt>
                <c:pt idx="13670">
                  <c:v>68.35000000001031</c:v>
                </c:pt>
                <c:pt idx="13671">
                  <c:v>68.35500000001031</c:v>
                </c:pt>
                <c:pt idx="13672">
                  <c:v>68.36000000001031</c:v>
                </c:pt>
                <c:pt idx="13673">
                  <c:v>68.36500000001031</c:v>
                </c:pt>
                <c:pt idx="13674">
                  <c:v>68.37000000001028</c:v>
                </c:pt>
                <c:pt idx="13675">
                  <c:v>68.37500000001025</c:v>
                </c:pt>
                <c:pt idx="13676">
                  <c:v>68.3800000000103</c:v>
                </c:pt>
                <c:pt idx="13677">
                  <c:v>68.38500000001028</c:v>
                </c:pt>
                <c:pt idx="13678">
                  <c:v>68.3900000000103</c:v>
                </c:pt>
                <c:pt idx="13679">
                  <c:v>68.39500000001028</c:v>
                </c:pt>
                <c:pt idx="13680">
                  <c:v>68.4000000000103</c:v>
                </c:pt>
                <c:pt idx="13681">
                  <c:v>68.40500000001027</c:v>
                </c:pt>
                <c:pt idx="13682">
                  <c:v>68.4100000000103</c:v>
                </c:pt>
                <c:pt idx="13683">
                  <c:v>68.41500000001026</c:v>
                </c:pt>
                <c:pt idx="13684">
                  <c:v>68.42000000001026</c:v>
                </c:pt>
                <c:pt idx="13685">
                  <c:v>68.42500000001025</c:v>
                </c:pt>
                <c:pt idx="13686">
                  <c:v>68.43000000001026</c:v>
                </c:pt>
                <c:pt idx="13687">
                  <c:v>68.43500000001026</c:v>
                </c:pt>
                <c:pt idx="13688">
                  <c:v>68.4400000000103</c:v>
                </c:pt>
                <c:pt idx="13689">
                  <c:v>68.44500000001026</c:v>
                </c:pt>
                <c:pt idx="13690">
                  <c:v>68.45000000001023</c:v>
                </c:pt>
                <c:pt idx="13691">
                  <c:v>68.45500000001023</c:v>
                </c:pt>
                <c:pt idx="13692">
                  <c:v>68.46000000001022</c:v>
                </c:pt>
                <c:pt idx="13693">
                  <c:v>68.46500000001022</c:v>
                </c:pt>
                <c:pt idx="13694">
                  <c:v>68.47000000001021</c:v>
                </c:pt>
                <c:pt idx="13695">
                  <c:v>68.47500000001021</c:v>
                </c:pt>
                <c:pt idx="13696">
                  <c:v>68.4800000000102</c:v>
                </c:pt>
                <c:pt idx="13697">
                  <c:v>68.4850000000102</c:v>
                </c:pt>
                <c:pt idx="13698">
                  <c:v>68.4900000000102</c:v>
                </c:pt>
                <c:pt idx="13699">
                  <c:v>68.4950000000102</c:v>
                </c:pt>
                <c:pt idx="13700">
                  <c:v>68.5000000000102</c:v>
                </c:pt>
                <c:pt idx="13701">
                  <c:v>68.50500000001018</c:v>
                </c:pt>
                <c:pt idx="13702">
                  <c:v>68.5100000000102</c:v>
                </c:pt>
                <c:pt idx="13703">
                  <c:v>68.51500000001017</c:v>
                </c:pt>
                <c:pt idx="13704">
                  <c:v>68.52000000001017</c:v>
                </c:pt>
                <c:pt idx="13705">
                  <c:v>68.52500000001015</c:v>
                </c:pt>
                <c:pt idx="13706">
                  <c:v>68.53000000001016</c:v>
                </c:pt>
                <c:pt idx="13707">
                  <c:v>68.53500000001015</c:v>
                </c:pt>
                <c:pt idx="13708">
                  <c:v>68.54000000001016</c:v>
                </c:pt>
                <c:pt idx="13709">
                  <c:v>68.54500000001016</c:v>
                </c:pt>
                <c:pt idx="13710">
                  <c:v>68.55000000001014</c:v>
                </c:pt>
                <c:pt idx="13711">
                  <c:v>68.55500000001014</c:v>
                </c:pt>
                <c:pt idx="13712">
                  <c:v>68.56000000001013</c:v>
                </c:pt>
                <c:pt idx="13713">
                  <c:v>68.56500000001013</c:v>
                </c:pt>
                <c:pt idx="13714">
                  <c:v>68.57000000001011</c:v>
                </c:pt>
                <c:pt idx="13715">
                  <c:v>68.57500000001011</c:v>
                </c:pt>
                <c:pt idx="13716">
                  <c:v>68.58000000001011</c:v>
                </c:pt>
                <c:pt idx="13717">
                  <c:v>68.58500000001011</c:v>
                </c:pt>
                <c:pt idx="13718">
                  <c:v>68.5900000000101</c:v>
                </c:pt>
                <c:pt idx="13719">
                  <c:v>68.5950000000101</c:v>
                </c:pt>
                <c:pt idx="13720">
                  <c:v>68.6000000000101</c:v>
                </c:pt>
                <c:pt idx="13721">
                  <c:v>68.60500000001008</c:v>
                </c:pt>
                <c:pt idx="13722">
                  <c:v>68.6100000000101</c:v>
                </c:pt>
                <c:pt idx="13723">
                  <c:v>68.61500000001008</c:v>
                </c:pt>
                <c:pt idx="13724">
                  <c:v>68.62000000001008</c:v>
                </c:pt>
                <c:pt idx="13725">
                  <c:v>68.62500000001005</c:v>
                </c:pt>
                <c:pt idx="13726">
                  <c:v>68.63000000001007</c:v>
                </c:pt>
                <c:pt idx="13727">
                  <c:v>68.63500000001005</c:v>
                </c:pt>
                <c:pt idx="13728">
                  <c:v>68.64000000001006</c:v>
                </c:pt>
                <c:pt idx="13729">
                  <c:v>68.64500000001005</c:v>
                </c:pt>
                <c:pt idx="13730">
                  <c:v>68.65000000001005</c:v>
                </c:pt>
                <c:pt idx="13731">
                  <c:v>68.65500000001005</c:v>
                </c:pt>
                <c:pt idx="13732">
                  <c:v>68.66000000001004</c:v>
                </c:pt>
                <c:pt idx="13733">
                  <c:v>68.66500000001004</c:v>
                </c:pt>
                <c:pt idx="13734">
                  <c:v>68.67000000001001</c:v>
                </c:pt>
                <c:pt idx="13735">
                  <c:v>68.6750000000098</c:v>
                </c:pt>
                <c:pt idx="13736">
                  <c:v>68.68000000001001</c:v>
                </c:pt>
                <c:pt idx="13737">
                  <c:v>68.68500000001001</c:v>
                </c:pt>
                <c:pt idx="13738">
                  <c:v>68.69000000001001</c:v>
                </c:pt>
                <c:pt idx="13739">
                  <c:v>68.69500000001001</c:v>
                </c:pt>
                <c:pt idx="13740">
                  <c:v>68.70000000001</c:v>
                </c:pt>
                <c:pt idx="13741">
                  <c:v>68.70500000001</c:v>
                </c:pt>
                <c:pt idx="13742">
                  <c:v>68.71000000001</c:v>
                </c:pt>
                <c:pt idx="13743">
                  <c:v>68.71500000000998</c:v>
                </c:pt>
                <c:pt idx="13744">
                  <c:v>68.72000000000995</c:v>
                </c:pt>
                <c:pt idx="13745">
                  <c:v>68.72500000000984</c:v>
                </c:pt>
                <c:pt idx="13746">
                  <c:v>68.73000000000998</c:v>
                </c:pt>
                <c:pt idx="13747">
                  <c:v>68.73500000000995</c:v>
                </c:pt>
                <c:pt idx="13748">
                  <c:v>68.74000000000997</c:v>
                </c:pt>
                <c:pt idx="13749">
                  <c:v>68.74500000000995</c:v>
                </c:pt>
                <c:pt idx="13750">
                  <c:v>68.75000000000995</c:v>
                </c:pt>
                <c:pt idx="13751">
                  <c:v>68.75500000000982</c:v>
                </c:pt>
                <c:pt idx="13752">
                  <c:v>68.76000000000995</c:v>
                </c:pt>
                <c:pt idx="13753">
                  <c:v>68.76500000000995</c:v>
                </c:pt>
                <c:pt idx="13754">
                  <c:v>68.7700000000098</c:v>
                </c:pt>
                <c:pt idx="13755">
                  <c:v>68.77500000000978</c:v>
                </c:pt>
                <c:pt idx="13756">
                  <c:v>68.78000000000991</c:v>
                </c:pt>
                <c:pt idx="13757">
                  <c:v>68.78500000000979</c:v>
                </c:pt>
                <c:pt idx="13758">
                  <c:v>68.79000000000991</c:v>
                </c:pt>
                <c:pt idx="13759">
                  <c:v>68.79500000000991</c:v>
                </c:pt>
                <c:pt idx="13760">
                  <c:v>68.80000000000985</c:v>
                </c:pt>
                <c:pt idx="13761">
                  <c:v>68.80500000000977</c:v>
                </c:pt>
                <c:pt idx="13762">
                  <c:v>68.81000000000988</c:v>
                </c:pt>
                <c:pt idx="13763">
                  <c:v>68.81500000000985</c:v>
                </c:pt>
                <c:pt idx="13764">
                  <c:v>68.82000000000976</c:v>
                </c:pt>
                <c:pt idx="13765">
                  <c:v>68.82500000000969</c:v>
                </c:pt>
                <c:pt idx="13766">
                  <c:v>68.83000000000985</c:v>
                </c:pt>
                <c:pt idx="13767">
                  <c:v>68.83500000000974</c:v>
                </c:pt>
                <c:pt idx="13768">
                  <c:v>68.84000000000988</c:v>
                </c:pt>
                <c:pt idx="13769">
                  <c:v>68.84500000000985</c:v>
                </c:pt>
                <c:pt idx="13770">
                  <c:v>68.85000000000973</c:v>
                </c:pt>
                <c:pt idx="13771">
                  <c:v>68.85500000000968</c:v>
                </c:pt>
                <c:pt idx="13772">
                  <c:v>68.86000000000985</c:v>
                </c:pt>
                <c:pt idx="13773">
                  <c:v>68.86500000000972</c:v>
                </c:pt>
                <c:pt idx="13774">
                  <c:v>68.87000000000968</c:v>
                </c:pt>
                <c:pt idx="13775">
                  <c:v>68.87500000000961</c:v>
                </c:pt>
                <c:pt idx="13776">
                  <c:v>68.8800000000097</c:v>
                </c:pt>
                <c:pt idx="13777">
                  <c:v>68.88500000000968</c:v>
                </c:pt>
                <c:pt idx="13778">
                  <c:v>68.89000000000981</c:v>
                </c:pt>
                <c:pt idx="13779">
                  <c:v>68.89500000000969</c:v>
                </c:pt>
                <c:pt idx="13780">
                  <c:v>68.90000000000981</c:v>
                </c:pt>
                <c:pt idx="13781">
                  <c:v>68.90500000000981</c:v>
                </c:pt>
                <c:pt idx="13782">
                  <c:v>68.91000000000981</c:v>
                </c:pt>
                <c:pt idx="13783">
                  <c:v>68.91500000000981</c:v>
                </c:pt>
                <c:pt idx="13784">
                  <c:v>68.92000000000978</c:v>
                </c:pt>
                <c:pt idx="13785">
                  <c:v>68.92500000000975</c:v>
                </c:pt>
                <c:pt idx="13786">
                  <c:v>68.9300000000098</c:v>
                </c:pt>
                <c:pt idx="13787">
                  <c:v>68.93500000000978</c:v>
                </c:pt>
                <c:pt idx="13788">
                  <c:v>68.9400000000098</c:v>
                </c:pt>
                <c:pt idx="13789">
                  <c:v>68.94500000000978</c:v>
                </c:pt>
                <c:pt idx="13790">
                  <c:v>68.95000000000978</c:v>
                </c:pt>
                <c:pt idx="13791">
                  <c:v>68.95500000000975</c:v>
                </c:pt>
                <c:pt idx="13792">
                  <c:v>68.96000000000977</c:v>
                </c:pt>
                <c:pt idx="13793">
                  <c:v>68.96500000000975</c:v>
                </c:pt>
                <c:pt idx="13794">
                  <c:v>68.97000000000975</c:v>
                </c:pt>
                <c:pt idx="13795">
                  <c:v>68.97500000000962</c:v>
                </c:pt>
                <c:pt idx="13796">
                  <c:v>68.98000000000975</c:v>
                </c:pt>
                <c:pt idx="13797">
                  <c:v>68.98500000000975</c:v>
                </c:pt>
                <c:pt idx="13798">
                  <c:v>68.99000000000974</c:v>
                </c:pt>
                <c:pt idx="13799">
                  <c:v>68.99500000000974</c:v>
                </c:pt>
                <c:pt idx="13800">
                  <c:v>69.00000000000971</c:v>
                </c:pt>
                <c:pt idx="13801">
                  <c:v>69.00500000000959</c:v>
                </c:pt>
                <c:pt idx="13802">
                  <c:v>69.01000000000971</c:v>
                </c:pt>
                <c:pt idx="13803">
                  <c:v>69.01500000000971</c:v>
                </c:pt>
                <c:pt idx="13804">
                  <c:v>69.02000000000965</c:v>
                </c:pt>
                <c:pt idx="13805">
                  <c:v>69.02500000000957</c:v>
                </c:pt>
                <c:pt idx="13806">
                  <c:v>69.03000000000968</c:v>
                </c:pt>
                <c:pt idx="13807">
                  <c:v>69.03500000000965</c:v>
                </c:pt>
                <c:pt idx="13808">
                  <c:v>69.0400000000097</c:v>
                </c:pt>
                <c:pt idx="13809">
                  <c:v>69.04500000000968</c:v>
                </c:pt>
                <c:pt idx="13810">
                  <c:v>69.05000000000965</c:v>
                </c:pt>
                <c:pt idx="13811">
                  <c:v>69.05500000000954</c:v>
                </c:pt>
                <c:pt idx="13812">
                  <c:v>69.06000000000968</c:v>
                </c:pt>
                <c:pt idx="13813">
                  <c:v>69.06500000000965</c:v>
                </c:pt>
                <c:pt idx="13814">
                  <c:v>69.07000000000953</c:v>
                </c:pt>
                <c:pt idx="13815">
                  <c:v>69.07500000000948</c:v>
                </c:pt>
                <c:pt idx="13816">
                  <c:v>69.08000000000965</c:v>
                </c:pt>
                <c:pt idx="13817">
                  <c:v>69.08500000000952</c:v>
                </c:pt>
                <c:pt idx="13818">
                  <c:v>69.09000000000965</c:v>
                </c:pt>
                <c:pt idx="13819">
                  <c:v>69.09500000000965</c:v>
                </c:pt>
                <c:pt idx="13820">
                  <c:v>69.1000000000095</c:v>
                </c:pt>
                <c:pt idx="13821">
                  <c:v>69.10500000000948</c:v>
                </c:pt>
                <c:pt idx="13822">
                  <c:v>69.11000000000961</c:v>
                </c:pt>
                <c:pt idx="13823">
                  <c:v>69.11500000000949</c:v>
                </c:pt>
                <c:pt idx="13824">
                  <c:v>69.12000000000947</c:v>
                </c:pt>
                <c:pt idx="13825">
                  <c:v>69.12500000000936</c:v>
                </c:pt>
                <c:pt idx="13826">
                  <c:v>69.13000000000955</c:v>
                </c:pt>
                <c:pt idx="13827">
                  <c:v>69.13500000000947</c:v>
                </c:pt>
                <c:pt idx="13828">
                  <c:v>69.14000000000958</c:v>
                </c:pt>
                <c:pt idx="13829">
                  <c:v>69.14500000000955</c:v>
                </c:pt>
                <c:pt idx="13830">
                  <c:v>69.15000000000946</c:v>
                </c:pt>
                <c:pt idx="13831">
                  <c:v>69.15500000000939</c:v>
                </c:pt>
                <c:pt idx="13832">
                  <c:v>69.16000000000955</c:v>
                </c:pt>
                <c:pt idx="13833">
                  <c:v>69.16500000000944</c:v>
                </c:pt>
                <c:pt idx="13834">
                  <c:v>69.1700000000094</c:v>
                </c:pt>
                <c:pt idx="13835">
                  <c:v>69.17500000000933</c:v>
                </c:pt>
                <c:pt idx="13836">
                  <c:v>69.18000000000943</c:v>
                </c:pt>
                <c:pt idx="13837">
                  <c:v>69.18500000000938</c:v>
                </c:pt>
                <c:pt idx="13838">
                  <c:v>69.19000000000955</c:v>
                </c:pt>
                <c:pt idx="13839">
                  <c:v>69.19500000000941</c:v>
                </c:pt>
                <c:pt idx="13840">
                  <c:v>69.20000000000955</c:v>
                </c:pt>
                <c:pt idx="13841">
                  <c:v>69.20500000000955</c:v>
                </c:pt>
                <c:pt idx="13842">
                  <c:v>69.21000000000954</c:v>
                </c:pt>
                <c:pt idx="13843">
                  <c:v>69.21500000000954</c:v>
                </c:pt>
                <c:pt idx="13844">
                  <c:v>69.22000000000951</c:v>
                </c:pt>
                <c:pt idx="13845">
                  <c:v>69.22500000000939</c:v>
                </c:pt>
                <c:pt idx="13846">
                  <c:v>69.23000000000951</c:v>
                </c:pt>
                <c:pt idx="13847">
                  <c:v>69.23500000000951</c:v>
                </c:pt>
                <c:pt idx="13848">
                  <c:v>69.24000000000951</c:v>
                </c:pt>
                <c:pt idx="13849">
                  <c:v>69.24500000000951</c:v>
                </c:pt>
                <c:pt idx="13850">
                  <c:v>69.25000000000948</c:v>
                </c:pt>
                <c:pt idx="13851">
                  <c:v>69.25500000000945</c:v>
                </c:pt>
                <c:pt idx="13852">
                  <c:v>69.2600000000095</c:v>
                </c:pt>
                <c:pt idx="13853">
                  <c:v>69.26500000000948</c:v>
                </c:pt>
                <c:pt idx="13854">
                  <c:v>69.27000000000945</c:v>
                </c:pt>
                <c:pt idx="13855">
                  <c:v>69.27500000000934</c:v>
                </c:pt>
                <c:pt idx="13856">
                  <c:v>69.28000000000948</c:v>
                </c:pt>
                <c:pt idx="13857">
                  <c:v>69.28500000000945</c:v>
                </c:pt>
                <c:pt idx="13858">
                  <c:v>69.29000000000947</c:v>
                </c:pt>
                <c:pt idx="13859">
                  <c:v>69.29500000000945</c:v>
                </c:pt>
                <c:pt idx="13860">
                  <c:v>69.30000000000945</c:v>
                </c:pt>
                <c:pt idx="13861">
                  <c:v>69.30500000000931</c:v>
                </c:pt>
                <c:pt idx="13862">
                  <c:v>69.31000000000945</c:v>
                </c:pt>
                <c:pt idx="13863">
                  <c:v>69.31500000000945</c:v>
                </c:pt>
                <c:pt idx="13864">
                  <c:v>69.3200000000093</c:v>
                </c:pt>
                <c:pt idx="13865">
                  <c:v>69.32500000000928</c:v>
                </c:pt>
                <c:pt idx="13866">
                  <c:v>69.33000000000941</c:v>
                </c:pt>
                <c:pt idx="13867">
                  <c:v>69.33500000000929</c:v>
                </c:pt>
                <c:pt idx="13868">
                  <c:v>69.34000000000941</c:v>
                </c:pt>
                <c:pt idx="13869">
                  <c:v>69.34500000000941</c:v>
                </c:pt>
                <c:pt idx="13870">
                  <c:v>69.35000000000935</c:v>
                </c:pt>
                <c:pt idx="13871">
                  <c:v>69.35500000000927</c:v>
                </c:pt>
                <c:pt idx="13872">
                  <c:v>69.36000000000938</c:v>
                </c:pt>
                <c:pt idx="13873">
                  <c:v>69.36500000000935</c:v>
                </c:pt>
                <c:pt idx="13874">
                  <c:v>69.37000000000926</c:v>
                </c:pt>
                <c:pt idx="13875">
                  <c:v>69.37500000000917</c:v>
                </c:pt>
                <c:pt idx="13876">
                  <c:v>69.38000000000935</c:v>
                </c:pt>
                <c:pt idx="13877">
                  <c:v>69.38500000000924</c:v>
                </c:pt>
                <c:pt idx="13878">
                  <c:v>69.39000000000938</c:v>
                </c:pt>
                <c:pt idx="13879">
                  <c:v>69.39500000000935</c:v>
                </c:pt>
                <c:pt idx="13880">
                  <c:v>69.40000000000937</c:v>
                </c:pt>
                <c:pt idx="13881">
                  <c:v>69.40500000000935</c:v>
                </c:pt>
                <c:pt idx="13882">
                  <c:v>69.41000000000936</c:v>
                </c:pt>
                <c:pt idx="13883">
                  <c:v>69.41500000000935</c:v>
                </c:pt>
                <c:pt idx="13884">
                  <c:v>69.42000000000935</c:v>
                </c:pt>
                <c:pt idx="13885">
                  <c:v>69.42500000000935</c:v>
                </c:pt>
                <c:pt idx="13886">
                  <c:v>69.43000000000934</c:v>
                </c:pt>
                <c:pt idx="13887">
                  <c:v>69.43500000000934</c:v>
                </c:pt>
                <c:pt idx="13888">
                  <c:v>69.44000000000933</c:v>
                </c:pt>
                <c:pt idx="13889">
                  <c:v>69.44500000000933</c:v>
                </c:pt>
                <c:pt idx="13890">
                  <c:v>69.45000000000931</c:v>
                </c:pt>
                <c:pt idx="13891">
                  <c:v>69.45500000000931</c:v>
                </c:pt>
                <c:pt idx="13892">
                  <c:v>69.46000000000931</c:v>
                </c:pt>
                <c:pt idx="13893">
                  <c:v>69.46500000000931</c:v>
                </c:pt>
                <c:pt idx="13894">
                  <c:v>69.47000000000928</c:v>
                </c:pt>
                <c:pt idx="13895">
                  <c:v>69.47500000000925</c:v>
                </c:pt>
                <c:pt idx="13896">
                  <c:v>69.4800000000093</c:v>
                </c:pt>
                <c:pt idx="13897">
                  <c:v>69.48500000000928</c:v>
                </c:pt>
                <c:pt idx="13898">
                  <c:v>69.4900000000093</c:v>
                </c:pt>
                <c:pt idx="13899">
                  <c:v>69.49500000000928</c:v>
                </c:pt>
                <c:pt idx="13900">
                  <c:v>69.50000000000928</c:v>
                </c:pt>
                <c:pt idx="13901">
                  <c:v>69.50500000000925</c:v>
                </c:pt>
                <c:pt idx="13902">
                  <c:v>69.51000000000927</c:v>
                </c:pt>
                <c:pt idx="13903">
                  <c:v>69.51500000000925</c:v>
                </c:pt>
                <c:pt idx="13904">
                  <c:v>69.52000000000925</c:v>
                </c:pt>
                <c:pt idx="13905">
                  <c:v>69.52500000000911</c:v>
                </c:pt>
                <c:pt idx="13906">
                  <c:v>69.53000000000925</c:v>
                </c:pt>
                <c:pt idx="13907">
                  <c:v>69.53500000000925</c:v>
                </c:pt>
                <c:pt idx="13908">
                  <c:v>69.54000000000924</c:v>
                </c:pt>
                <c:pt idx="13909">
                  <c:v>69.54500000000924</c:v>
                </c:pt>
                <c:pt idx="13910">
                  <c:v>69.55000000000921</c:v>
                </c:pt>
                <c:pt idx="13911">
                  <c:v>69.55500000000909</c:v>
                </c:pt>
                <c:pt idx="13912">
                  <c:v>69.56000000000921</c:v>
                </c:pt>
                <c:pt idx="13913">
                  <c:v>69.56500000000921</c:v>
                </c:pt>
                <c:pt idx="13914">
                  <c:v>69.57000000000907</c:v>
                </c:pt>
                <c:pt idx="13915">
                  <c:v>69.57500000000907</c:v>
                </c:pt>
                <c:pt idx="13916">
                  <c:v>69.58000000000918</c:v>
                </c:pt>
                <c:pt idx="13917">
                  <c:v>69.58500000000915</c:v>
                </c:pt>
                <c:pt idx="13918">
                  <c:v>69.5900000000092</c:v>
                </c:pt>
                <c:pt idx="13919">
                  <c:v>69.59500000000918</c:v>
                </c:pt>
                <c:pt idx="13920">
                  <c:v>69.60000000000915</c:v>
                </c:pt>
                <c:pt idx="13921">
                  <c:v>69.60500000000904</c:v>
                </c:pt>
                <c:pt idx="13922">
                  <c:v>69.61000000000918</c:v>
                </c:pt>
                <c:pt idx="13923">
                  <c:v>69.61500000000915</c:v>
                </c:pt>
                <c:pt idx="13924">
                  <c:v>69.62000000000903</c:v>
                </c:pt>
                <c:pt idx="13925">
                  <c:v>69.62500000000897</c:v>
                </c:pt>
                <c:pt idx="13926">
                  <c:v>69.63000000000915</c:v>
                </c:pt>
                <c:pt idx="13927">
                  <c:v>69.63500000000901</c:v>
                </c:pt>
                <c:pt idx="13928">
                  <c:v>69.64000000000915</c:v>
                </c:pt>
                <c:pt idx="13929">
                  <c:v>69.64500000000915</c:v>
                </c:pt>
                <c:pt idx="13930">
                  <c:v>69.650000000009</c:v>
                </c:pt>
                <c:pt idx="13931">
                  <c:v>69.65500000000897</c:v>
                </c:pt>
                <c:pt idx="13932">
                  <c:v>69.66000000000911</c:v>
                </c:pt>
                <c:pt idx="13933">
                  <c:v>69.66500000000899</c:v>
                </c:pt>
                <c:pt idx="13934">
                  <c:v>69.67000000000897</c:v>
                </c:pt>
                <c:pt idx="13935">
                  <c:v>69.67500000000886</c:v>
                </c:pt>
                <c:pt idx="13936">
                  <c:v>69.68000000000897</c:v>
                </c:pt>
                <c:pt idx="13937">
                  <c:v>69.68500000000897</c:v>
                </c:pt>
                <c:pt idx="13938">
                  <c:v>69.69000000000908</c:v>
                </c:pt>
                <c:pt idx="13939">
                  <c:v>69.69500000000905</c:v>
                </c:pt>
                <c:pt idx="13940">
                  <c:v>69.7000000000091</c:v>
                </c:pt>
                <c:pt idx="13941">
                  <c:v>69.70500000000908</c:v>
                </c:pt>
                <c:pt idx="13942">
                  <c:v>69.7100000000091</c:v>
                </c:pt>
                <c:pt idx="13943">
                  <c:v>69.71500000000908</c:v>
                </c:pt>
                <c:pt idx="13944">
                  <c:v>69.72000000000908</c:v>
                </c:pt>
                <c:pt idx="13945">
                  <c:v>69.72500000000905</c:v>
                </c:pt>
                <c:pt idx="13946">
                  <c:v>69.73000000000907</c:v>
                </c:pt>
                <c:pt idx="13947">
                  <c:v>69.73500000000905</c:v>
                </c:pt>
                <c:pt idx="13948">
                  <c:v>69.74000000000906</c:v>
                </c:pt>
                <c:pt idx="13949">
                  <c:v>69.74500000000905</c:v>
                </c:pt>
                <c:pt idx="13950">
                  <c:v>69.75000000000905</c:v>
                </c:pt>
                <c:pt idx="13951">
                  <c:v>69.75500000000905</c:v>
                </c:pt>
                <c:pt idx="13952">
                  <c:v>69.76000000000904</c:v>
                </c:pt>
                <c:pt idx="13953">
                  <c:v>69.76500000000904</c:v>
                </c:pt>
                <c:pt idx="13954">
                  <c:v>69.77000000000901</c:v>
                </c:pt>
                <c:pt idx="13955">
                  <c:v>69.77500000000889</c:v>
                </c:pt>
                <c:pt idx="13956">
                  <c:v>69.78000000000901</c:v>
                </c:pt>
                <c:pt idx="13957">
                  <c:v>69.78500000000901</c:v>
                </c:pt>
                <c:pt idx="13958">
                  <c:v>69.79000000000901</c:v>
                </c:pt>
                <c:pt idx="13959">
                  <c:v>69.79500000000901</c:v>
                </c:pt>
                <c:pt idx="13960">
                  <c:v>69.80000000000898</c:v>
                </c:pt>
                <c:pt idx="13961">
                  <c:v>69.80500000000895</c:v>
                </c:pt>
                <c:pt idx="13962">
                  <c:v>69.810000000009</c:v>
                </c:pt>
                <c:pt idx="13963">
                  <c:v>69.81500000000898</c:v>
                </c:pt>
                <c:pt idx="13964">
                  <c:v>69.82000000000895</c:v>
                </c:pt>
                <c:pt idx="13965">
                  <c:v>69.82500000000884</c:v>
                </c:pt>
                <c:pt idx="13966">
                  <c:v>69.83000000000898</c:v>
                </c:pt>
                <c:pt idx="13967">
                  <c:v>69.83500000000895</c:v>
                </c:pt>
                <c:pt idx="13968">
                  <c:v>69.84000000000897</c:v>
                </c:pt>
                <c:pt idx="13969">
                  <c:v>69.84500000000895</c:v>
                </c:pt>
                <c:pt idx="13970">
                  <c:v>69.85000000000895</c:v>
                </c:pt>
                <c:pt idx="13971">
                  <c:v>69.85500000000881</c:v>
                </c:pt>
                <c:pt idx="13972">
                  <c:v>69.86000000000895</c:v>
                </c:pt>
                <c:pt idx="13973">
                  <c:v>69.86500000000895</c:v>
                </c:pt>
                <c:pt idx="13974">
                  <c:v>69.8700000000088</c:v>
                </c:pt>
                <c:pt idx="13975">
                  <c:v>69.87500000000877</c:v>
                </c:pt>
                <c:pt idx="13976">
                  <c:v>69.88000000000891</c:v>
                </c:pt>
                <c:pt idx="13977">
                  <c:v>69.88500000000879</c:v>
                </c:pt>
                <c:pt idx="13978">
                  <c:v>69.89000000000891</c:v>
                </c:pt>
                <c:pt idx="13979">
                  <c:v>69.89500000000891</c:v>
                </c:pt>
                <c:pt idx="13980">
                  <c:v>69.90000000000891</c:v>
                </c:pt>
                <c:pt idx="13981">
                  <c:v>69.90500000000891</c:v>
                </c:pt>
                <c:pt idx="13982">
                  <c:v>69.9100000000089</c:v>
                </c:pt>
                <c:pt idx="13983">
                  <c:v>69.9150000000089</c:v>
                </c:pt>
                <c:pt idx="13984">
                  <c:v>69.9200000000089</c:v>
                </c:pt>
                <c:pt idx="13985">
                  <c:v>69.92500000000888</c:v>
                </c:pt>
                <c:pt idx="13986">
                  <c:v>69.9300000000089</c:v>
                </c:pt>
                <c:pt idx="13987">
                  <c:v>69.93500000000888</c:v>
                </c:pt>
                <c:pt idx="13988">
                  <c:v>69.9400000000089</c:v>
                </c:pt>
                <c:pt idx="13989">
                  <c:v>69.94500000000887</c:v>
                </c:pt>
                <c:pt idx="13990">
                  <c:v>69.95000000000887</c:v>
                </c:pt>
                <c:pt idx="13991">
                  <c:v>69.95500000000885</c:v>
                </c:pt>
                <c:pt idx="13992">
                  <c:v>69.96000000000886</c:v>
                </c:pt>
                <c:pt idx="13993">
                  <c:v>69.96500000000885</c:v>
                </c:pt>
                <c:pt idx="13994">
                  <c:v>69.97000000000885</c:v>
                </c:pt>
                <c:pt idx="13995">
                  <c:v>69.97500000000885</c:v>
                </c:pt>
                <c:pt idx="13996">
                  <c:v>69.98000000000884</c:v>
                </c:pt>
                <c:pt idx="13997">
                  <c:v>69.98500000000884</c:v>
                </c:pt>
                <c:pt idx="13998">
                  <c:v>69.99000000000883</c:v>
                </c:pt>
                <c:pt idx="13999">
                  <c:v>69.99500000000883</c:v>
                </c:pt>
                <c:pt idx="14000">
                  <c:v>70.00000000000881</c:v>
                </c:pt>
                <c:pt idx="14001">
                  <c:v>70.00500000000881</c:v>
                </c:pt>
                <c:pt idx="14002">
                  <c:v>70.01000000000881</c:v>
                </c:pt>
                <c:pt idx="14003">
                  <c:v>70.01500000000881</c:v>
                </c:pt>
                <c:pt idx="14004">
                  <c:v>70.02000000000878</c:v>
                </c:pt>
                <c:pt idx="14005">
                  <c:v>70.02500000000875</c:v>
                </c:pt>
                <c:pt idx="14006">
                  <c:v>70.0300000000088</c:v>
                </c:pt>
                <c:pt idx="14007">
                  <c:v>70.03500000000878</c:v>
                </c:pt>
                <c:pt idx="14008">
                  <c:v>70.0400000000088</c:v>
                </c:pt>
                <c:pt idx="14009">
                  <c:v>70.04500000000878</c:v>
                </c:pt>
                <c:pt idx="14010">
                  <c:v>70.05000000000878</c:v>
                </c:pt>
                <c:pt idx="14011">
                  <c:v>70.05500000000875</c:v>
                </c:pt>
                <c:pt idx="14012">
                  <c:v>70.06000000000877</c:v>
                </c:pt>
                <c:pt idx="14013">
                  <c:v>70.06500000000875</c:v>
                </c:pt>
                <c:pt idx="14014">
                  <c:v>70.07000000000875</c:v>
                </c:pt>
                <c:pt idx="14015">
                  <c:v>70.07500000000861</c:v>
                </c:pt>
                <c:pt idx="14016">
                  <c:v>70.08000000000875</c:v>
                </c:pt>
                <c:pt idx="14017">
                  <c:v>70.08500000000875</c:v>
                </c:pt>
                <c:pt idx="14018">
                  <c:v>70.09000000000874</c:v>
                </c:pt>
                <c:pt idx="14019">
                  <c:v>70.09500000000874</c:v>
                </c:pt>
                <c:pt idx="14020">
                  <c:v>70.10000000000871</c:v>
                </c:pt>
                <c:pt idx="14021">
                  <c:v>70.10500000000859</c:v>
                </c:pt>
                <c:pt idx="14022">
                  <c:v>70.11000000000871</c:v>
                </c:pt>
                <c:pt idx="14023">
                  <c:v>70.11500000000871</c:v>
                </c:pt>
                <c:pt idx="14024">
                  <c:v>70.12000000000857</c:v>
                </c:pt>
                <c:pt idx="14025">
                  <c:v>70.12500000000857</c:v>
                </c:pt>
                <c:pt idx="14026">
                  <c:v>70.13000000000868</c:v>
                </c:pt>
                <c:pt idx="14027">
                  <c:v>70.13500000000865</c:v>
                </c:pt>
                <c:pt idx="14028">
                  <c:v>70.1400000000087</c:v>
                </c:pt>
                <c:pt idx="14029">
                  <c:v>70.14500000000868</c:v>
                </c:pt>
                <c:pt idx="14030">
                  <c:v>70.15000000000865</c:v>
                </c:pt>
                <c:pt idx="14031">
                  <c:v>70.15500000000854</c:v>
                </c:pt>
                <c:pt idx="14032">
                  <c:v>70.16000000000868</c:v>
                </c:pt>
                <c:pt idx="14033">
                  <c:v>70.16500000000865</c:v>
                </c:pt>
                <c:pt idx="14034">
                  <c:v>70.17000000000853</c:v>
                </c:pt>
                <c:pt idx="14035">
                  <c:v>70.17500000000847</c:v>
                </c:pt>
                <c:pt idx="14036">
                  <c:v>70.18000000000865</c:v>
                </c:pt>
                <c:pt idx="14037">
                  <c:v>70.18500000000851</c:v>
                </c:pt>
                <c:pt idx="14038">
                  <c:v>70.19000000000865</c:v>
                </c:pt>
                <c:pt idx="14039">
                  <c:v>70.19500000000865</c:v>
                </c:pt>
                <c:pt idx="14040">
                  <c:v>70.20000000000864</c:v>
                </c:pt>
                <c:pt idx="14041">
                  <c:v>70.20500000000864</c:v>
                </c:pt>
                <c:pt idx="14042">
                  <c:v>70.21000000000863</c:v>
                </c:pt>
                <c:pt idx="14043">
                  <c:v>70.21500000000863</c:v>
                </c:pt>
                <c:pt idx="14044">
                  <c:v>70.22000000000861</c:v>
                </c:pt>
                <c:pt idx="14045">
                  <c:v>70.22500000000861</c:v>
                </c:pt>
                <c:pt idx="14046">
                  <c:v>70.23000000000861</c:v>
                </c:pt>
                <c:pt idx="14047">
                  <c:v>70.23500000000861</c:v>
                </c:pt>
                <c:pt idx="14048">
                  <c:v>70.2400000000086</c:v>
                </c:pt>
                <c:pt idx="14049">
                  <c:v>70.2450000000086</c:v>
                </c:pt>
                <c:pt idx="14050">
                  <c:v>70.2500000000086</c:v>
                </c:pt>
                <c:pt idx="14051">
                  <c:v>70.25500000000858</c:v>
                </c:pt>
                <c:pt idx="14052">
                  <c:v>70.2600000000086</c:v>
                </c:pt>
                <c:pt idx="14053">
                  <c:v>70.26500000000858</c:v>
                </c:pt>
                <c:pt idx="14054">
                  <c:v>70.27000000000858</c:v>
                </c:pt>
                <c:pt idx="14055">
                  <c:v>70.27500000000855</c:v>
                </c:pt>
                <c:pt idx="14056">
                  <c:v>70.28000000000857</c:v>
                </c:pt>
                <c:pt idx="14057">
                  <c:v>70.28500000000855</c:v>
                </c:pt>
                <c:pt idx="14058">
                  <c:v>70.29000000000856</c:v>
                </c:pt>
                <c:pt idx="14059">
                  <c:v>70.29500000000855</c:v>
                </c:pt>
                <c:pt idx="14060">
                  <c:v>70.30000000000855</c:v>
                </c:pt>
                <c:pt idx="14061">
                  <c:v>70.30500000000855</c:v>
                </c:pt>
                <c:pt idx="14062">
                  <c:v>70.31000000000854</c:v>
                </c:pt>
                <c:pt idx="14063">
                  <c:v>70.31500000000854</c:v>
                </c:pt>
                <c:pt idx="14064">
                  <c:v>70.32000000000851</c:v>
                </c:pt>
                <c:pt idx="14065">
                  <c:v>70.32500000000839</c:v>
                </c:pt>
                <c:pt idx="14066">
                  <c:v>70.33000000000851</c:v>
                </c:pt>
                <c:pt idx="14067">
                  <c:v>70.33500000000851</c:v>
                </c:pt>
                <c:pt idx="14068">
                  <c:v>70.34000000000851</c:v>
                </c:pt>
                <c:pt idx="14069">
                  <c:v>70.34500000000851</c:v>
                </c:pt>
                <c:pt idx="14070">
                  <c:v>70.35000000000848</c:v>
                </c:pt>
                <c:pt idx="14071">
                  <c:v>70.35500000000845</c:v>
                </c:pt>
                <c:pt idx="14072">
                  <c:v>70.3600000000085</c:v>
                </c:pt>
                <c:pt idx="14073">
                  <c:v>70.36500000000848</c:v>
                </c:pt>
                <c:pt idx="14074">
                  <c:v>70.37000000000845</c:v>
                </c:pt>
                <c:pt idx="14075">
                  <c:v>70.37500000000834</c:v>
                </c:pt>
                <c:pt idx="14076">
                  <c:v>70.38000000000848</c:v>
                </c:pt>
                <c:pt idx="14077">
                  <c:v>70.38500000000845</c:v>
                </c:pt>
                <c:pt idx="14078">
                  <c:v>70.39000000000847</c:v>
                </c:pt>
                <c:pt idx="14079">
                  <c:v>70.39500000000845</c:v>
                </c:pt>
                <c:pt idx="14080">
                  <c:v>70.40000000000846</c:v>
                </c:pt>
                <c:pt idx="14081">
                  <c:v>70.40500000000845</c:v>
                </c:pt>
                <c:pt idx="14082">
                  <c:v>70.41000000000846</c:v>
                </c:pt>
                <c:pt idx="14083">
                  <c:v>70.41500000000846</c:v>
                </c:pt>
                <c:pt idx="14084">
                  <c:v>70.42000000000844</c:v>
                </c:pt>
                <c:pt idx="14085">
                  <c:v>70.42500000000844</c:v>
                </c:pt>
                <c:pt idx="14086">
                  <c:v>70.43000000000843</c:v>
                </c:pt>
                <c:pt idx="14087">
                  <c:v>70.43500000000843</c:v>
                </c:pt>
                <c:pt idx="14088">
                  <c:v>70.44000000000842</c:v>
                </c:pt>
                <c:pt idx="14089">
                  <c:v>70.44500000000842</c:v>
                </c:pt>
                <c:pt idx="14090">
                  <c:v>70.45000000000841</c:v>
                </c:pt>
                <c:pt idx="14091">
                  <c:v>70.45500000000841</c:v>
                </c:pt>
                <c:pt idx="14092">
                  <c:v>70.4600000000084</c:v>
                </c:pt>
                <c:pt idx="14093">
                  <c:v>70.4650000000084</c:v>
                </c:pt>
                <c:pt idx="14094">
                  <c:v>70.47000000000838</c:v>
                </c:pt>
                <c:pt idx="14095">
                  <c:v>70.47500000000838</c:v>
                </c:pt>
                <c:pt idx="14096">
                  <c:v>70.4800000000084</c:v>
                </c:pt>
                <c:pt idx="14097">
                  <c:v>70.48500000000838</c:v>
                </c:pt>
                <c:pt idx="14098">
                  <c:v>70.4900000000084</c:v>
                </c:pt>
                <c:pt idx="14099">
                  <c:v>70.49500000000837</c:v>
                </c:pt>
                <c:pt idx="14100">
                  <c:v>70.50000000000837</c:v>
                </c:pt>
                <c:pt idx="14101">
                  <c:v>70.50500000000835</c:v>
                </c:pt>
                <c:pt idx="14102">
                  <c:v>70.51000000000836</c:v>
                </c:pt>
                <c:pt idx="14103">
                  <c:v>70.51500000000835</c:v>
                </c:pt>
                <c:pt idx="14104">
                  <c:v>70.52000000000835</c:v>
                </c:pt>
                <c:pt idx="14105">
                  <c:v>70.52500000000828</c:v>
                </c:pt>
                <c:pt idx="14106">
                  <c:v>70.53000000000834</c:v>
                </c:pt>
                <c:pt idx="14107">
                  <c:v>70.53500000000834</c:v>
                </c:pt>
                <c:pt idx="14108">
                  <c:v>70.54000000000833</c:v>
                </c:pt>
                <c:pt idx="14109">
                  <c:v>70.54500000000833</c:v>
                </c:pt>
                <c:pt idx="14110">
                  <c:v>70.55000000000831</c:v>
                </c:pt>
                <c:pt idx="14111">
                  <c:v>70.55500000000831</c:v>
                </c:pt>
                <c:pt idx="14112">
                  <c:v>70.56000000000831</c:v>
                </c:pt>
                <c:pt idx="14113">
                  <c:v>70.56500000000831</c:v>
                </c:pt>
                <c:pt idx="14114">
                  <c:v>70.57000000000828</c:v>
                </c:pt>
                <c:pt idx="14115">
                  <c:v>70.57500000000825</c:v>
                </c:pt>
                <c:pt idx="14116">
                  <c:v>70.58000000000828</c:v>
                </c:pt>
                <c:pt idx="14117">
                  <c:v>70.58500000000828</c:v>
                </c:pt>
                <c:pt idx="14118">
                  <c:v>70.5900000000083</c:v>
                </c:pt>
                <c:pt idx="14119">
                  <c:v>70.59500000000828</c:v>
                </c:pt>
                <c:pt idx="14120">
                  <c:v>70.60000000000828</c:v>
                </c:pt>
                <c:pt idx="14121">
                  <c:v>70.60500000000825</c:v>
                </c:pt>
                <c:pt idx="14122">
                  <c:v>70.61000000000827</c:v>
                </c:pt>
                <c:pt idx="14123">
                  <c:v>70.61500000000825</c:v>
                </c:pt>
                <c:pt idx="14124">
                  <c:v>70.62000000000825</c:v>
                </c:pt>
                <c:pt idx="14125">
                  <c:v>70.62500000000811</c:v>
                </c:pt>
                <c:pt idx="14126">
                  <c:v>70.63000000000825</c:v>
                </c:pt>
                <c:pt idx="14127">
                  <c:v>70.63500000000818</c:v>
                </c:pt>
                <c:pt idx="14128">
                  <c:v>70.64000000000824</c:v>
                </c:pt>
                <c:pt idx="14129">
                  <c:v>70.64500000000824</c:v>
                </c:pt>
                <c:pt idx="14130">
                  <c:v>70.65000000000821</c:v>
                </c:pt>
                <c:pt idx="14131">
                  <c:v>70.65500000000809</c:v>
                </c:pt>
                <c:pt idx="14132">
                  <c:v>70.66000000000821</c:v>
                </c:pt>
                <c:pt idx="14133">
                  <c:v>70.66500000000821</c:v>
                </c:pt>
                <c:pt idx="14134">
                  <c:v>70.67000000000807</c:v>
                </c:pt>
                <c:pt idx="14135">
                  <c:v>70.67500000000807</c:v>
                </c:pt>
                <c:pt idx="14136">
                  <c:v>70.68000000000818</c:v>
                </c:pt>
                <c:pt idx="14137">
                  <c:v>70.68500000000806</c:v>
                </c:pt>
                <c:pt idx="14138">
                  <c:v>70.69000000000818</c:v>
                </c:pt>
                <c:pt idx="14139">
                  <c:v>70.69500000000818</c:v>
                </c:pt>
                <c:pt idx="14140">
                  <c:v>70.7000000000082</c:v>
                </c:pt>
                <c:pt idx="14141">
                  <c:v>70.70500000000818</c:v>
                </c:pt>
                <c:pt idx="14142">
                  <c:v>70.7100000000082</c:v>
                </c:pt>
                <c:pt idx="14143">
                  <c:v>70.71500000000817</c:v>
                </c:pt>
                <c:pt idx="14144">
                  <c:v>70.72000000000817</c:v>
                </c:pt>
                <c:pt idx="14145">
                  <c:v>70.72500000000815</c:v>
                </c:pt>
                <c:pt idx="14146">
                  <c:v>70.73000000000816</c:v>
                </c:pt>
                <c:pt idx="14147">
                  <c:v>70.73500000000815</c:v>
                </c:pt>
                <c:pt idx="14148">
                  <c:v>70.74000000000816</c:v>
                </c:pt>
                <c:pt idx="14149">
                  <c:v>70.74500000000814</c:v>
                </c:pt>
                <c:pt idx="14150">
                  <c:v>70.75000000000814</c:v>
                </c:pt>
                <c:pt idx="14151">
                  <c:v>70.75500000000814</c:v>
                </c:pt>
                <c:pt idx="14152">
                  <c:v>70.76000000000813</c:v>
                </c:pt>
                <c:pt idx="14153">
                  <c:v>70.76500000000813</c:v>
                </c:pt>
                <c:pt idx="14154">
                  <c:v>70.77000000000811</c:v>
                </c:pt>
                <c:pt idx="14155">
                  <c:v>70.77500000000811</c:v>
                </c:pt>
                <c:pt idx="14156">
                  <c:v>70.78000000000811</c:v>
                </c:pt>
                <c:pt idx="14157">
                  <c:v>70.78500000000811</c:v>
                </c:pt>
                <c:pt idx="14158">
                  <c:v>70.7900000000081</c:v>
                </c:pt>
                <c:pt idx="14159">
                  <c:v>70.7950000000081</c:v>
                </c:pt>
                <c:pt idx="14160">
                  <c:v>70.80000000000808</c:v>
                </c:pt>
                <c:pt idx="14161">
                  <c:v>70.80500000000808</c:v>
                </c:pt>
                <c:pt idx="14162">
                  <c:v>70.8100000000081</c:v>
                </c:pt>
                <c:pt idx="14163">
                  <c:v>70.81500000000808</c:v>
                </c:pt>
                <c:pt idx="14164">
                  <c:v>70.82000000000808</c:v>
                </c:pt>
                <c:pt idx="14165">
                  <c:v>70.82500000000805</c:v>
                </c:pt>
                <c:pt idx="14166">
                  <c:v>70.83000000000807</c:v>
                </c:pt>
                <c:pt idx="14167">
                  <c:v>70.83500000000805</c:v>
                </c:pt>
                <c:pt idx="14168">
                  <c:v>70.84000000000806</c:v>
                </c:pt>
                <c:pt idx="14169">
                  <c:v>70.84500000000805</c:v>
                </c:pt>
                <c:pt idx="14170">
                  <c:v>70.85000000000805</c:v>
                </c:pt>
                <c:pt idx="14171">
                  <c:v>70.85500000000798</c:v>
                </c:pt>
                <c:pt idx="14172">
                  <c:v>70.86000000000804</c:v>
                </c:pt>
                <c:pt idx="14173">
                  <c:v>70.86500000000804</c:v>
                </c:pt>
                <c:pt idx="14174">
                  <c:v>70.87000000000801</c:v>
                </c:pt>
                <c:pt idx="14175">
                  <c:v>70.87500000000789</c:v>
                </c:pt>
                <c:pt idx="14176">
                  <c:v>70.88000000000801</c:v>
                </c:pt>
                <c:pt idx="14177">
                  <c:v>70.88500000000801</c:v>
                </c:pt>
                <c:pt idx="14178">
                  <c:v>70.89000000000801</c:v>
                </c:pt>
                <c:pt idx="14179">
                  <c:v>70.89500000000801</c:v>
                </c:pt>
                <c:pt idx="14180">
                  <c:v>70.900000000008</c:v>
                </c:pt>
                <c:pt idx="14181">
                  <c:v>70.905000000008</c:v>
                </c:pt>
                <c:pt idx="14182">
                  <c:v>70.910000000008</c:v>
                </c:pt>
                <c:pt idx="14183">
                  <c:v>70.915000000008</c:v>
                </c:pt>
                <c:pt idx="14184">
                  <c:v>70.920000000008</c:v>
                </c:pt>
                <c:pt idx="14185">
                  <c:v>70.92500000000798</c:v>
                </c:pt>
                <c:pt idx="14186">
                  <c:v>70.930000000008</c:v>
                </c:pt>
                <c:pt idx="14187">
                  <c:v>70.93500000000797</c:v>
                </c:pt>
                <c:pt idx="14188">
                  <c:v>70.940000000008</c:v>
                </c:pt>
                <c:pt idx="14189">
                  <c:v>70.94500000000796</c:v>
                </c:pt>
                <c:pt idx="14190">
                  <c:v>70.95000000000796</c:v>
                </c:pt>
                <c:pt idx="14191">
                  <c:v>70.95500000000795</c:v>
                </c:pt>
                <c:pt idx="14192">
                  <c:v>70.96000000000796</c:v>
                </c:pt>
                <c:pt idx="14193">
                  <c:v>70.96500000000794</c:v>
                </c:pt>
                <c:pt idx="14194">
                  <c:v>70.97000000000794</c:v>
                </c:pt>
                <c:pt idx="14195">
                  <c:v>70.97500000000794</c:v>
                </c:pt>
                <c:pt idx="14196">
                  <c:v>70.98000000000793</c:v>
                </c:pt>
                <c:pt idx="14197">
                  <c:v>70.98500000000793</c:v>
                </c:pt>
                <c:pt idx="14198">
                  <c:v>70.99000000000792</c:v>
                </c:pt>
                <c:pt idx="14199">
                  <c:v>70.99500000000791</c:v>
                </c:pt>
                <c:pt idx="14200">
                  <c:v>71.00000000000791</c:v>
                </c:pt>
                <c:pt idx="14201">
                  <c:v>71.00500000000791</c:v>
                </c:pt>
                <c:pt idx="14202">
                  <c:v>71.0100000000079</c:v>
                </c:pt>
                <c:pt idx="14203">
                  <c:v>71.0150000000079</c:v>
                </c:pt>
                <c:pt idx="14204">
                  <c:v>71.02000000000788</c:v>
                </c:pt>
                <c:pt idx="14205">
                  <c:v>71.02500000000788</c:v>
                </c:pt>
                <c:pt idx="14206">
                  <c:v>71.0300000000079</c:v>
                </c:pt>
                <c:pt idx="14207">
                  <c:v>71.03500000000788</c:v>
                </c:pt>
                <c:pt idx="14208">
                  <c:v>71.0400000000079</c:v>
                </c:pt>
                <c:pt idx="14209">
                  <c:v>71.04500000000787</c:v>
                </c:pt>
                <c:pt idx="14210">
                  <c:v>71.05000000000787</c:v>
                </c:pt>
                <c:pt idx="14211">
                  <c:v>71.05500000000785</c:v>
                </c:pt>
                <c:pt idx="14212">
                  <c:v>71.06000000000786</c:v>
                </c:pt>
                <c:pt idx="14213">
                  <c:v>71.06500000000785</c:v>
                </c:pt>
                <c:pt idx="14214">
                  <c:v>71.07000000000785</c:v>
                </c:pt>
                <c:pt idx="14215">
                  <c:v>71.07500000000778</c:v>
                </c:pt>
                <c:pt idx="14216">
                  <c:v>71.08000000000784</c:v>
                </c:pt>
                <c:pt idx="14217">
                  <c:v>71.08500000000784</c:v>
                </c:pt>
                <c:pt idx="14218">
                  <c:v>71.09000000000783</c:v>
                </c:pt>
                <c:pt idx="14219">
                  <c:v>71.09500000000783</c:v>
                </c:pt>
                <c:pt idx="14220">
                  <c:v>71.10000000000781</c:v>
                </c:pt>
                <c:pt idx="14221">
                  <c:v>71.10500000000781</c:v>
                </c:pt>
                <c:pt idx="14222">
                  <c:v>71.11000000000781</c:v>
                </c:pt>
                <c:pt idx="14223">
                  <c:v>71.11500000000781</c:v>
                </c:pt>
                <c:pt idx="14224">
                  <c:v>71.12000000000778</c:v>
                </c:pt>
                <c:pt idx="14225">
                  <c:v>71.12500000000766</c:v>
                </c:pt>
                <c:pt idx="14226">
                  <c:v>71.13000000000778</c:v>
                </c:pt>
                <c:pt idx="14227">
                  <c:v>71.13500000000778</c:v>
                </c:pt>
                <c:pt idx="14228">
                  <c:v>71.1400000000078</c:v>
                </c:pt>
                <c:pt idx="14229">
                  <c:v>71.14500000000778</c:v>
                </c:pt>
                <c:pt idx="14230">
                  <c:v>71.15000000000778</c:v>
                </c:pt>
                <c:pt idx="14231">
                  <c:v>71.15500000000775</c:v>
                </c:pt>
                <c:pt idx="14232">
                  <c:v>71.16000000000777</c:v>
                </c:pt>
                <c:pt idx="14233">
                  <c:v>71.16500000000775</c:v>
                </c:pt>
                <c:pt idx="14234">
                  <c:v>71.17000000000775</c:v>
                </c:pt>
                <c:pt idx="14235">
                  <c:v>71.17500000000761</c:v>
                </c:pt>
                <c:pt idx="14236">
                  <c:v>71.18000000000775</c:v>
                </c:pt>
                <c:pt idx="14237">
                  <c:v>71.18500000000768</c:v>
                </c:pt>
                <c:pt idx="14238">
                  <c:v>71.19000000000774</c:v>
                </c:pt>
                <c:pt idx="14239">
                  <c:v>71.19500000000774</c:v>
                </c:pt>
                <c:pt idx="14240">
                  <c:v>71.20000000000773</c:v>
                </c:pt>
                <c:pt idx="14241">
                  <c:v>71.20500000000773</c:v>
                </c:pt>
                <c:pt idx="14242">
                  <c:v>71.21000000000772</c:v>
                </c:pt>
                <c:pt idx="14243">
                  <c:v>71.21500000000771</c:v>
                </c:pt>
                <c:pt idx="14244">
                  <c:v>71.22000000000771</c:v>
                </c:pt>
                <c:pt idx="14245">
                  <c:v>71.22500000000771</c:v>
                </c:pt>
                <c:pt idx="14246">
                  <c:v>71.2300000000077</c:v>
                </c:pt>
                <c:pt idx="14247">
                  <c:v>71.2350000000077</c:v>
                </c:pt>
                <c:pt idx="14248">
                  <c:v>71.2400000000077</c:v>
                </c:pt>
                <c:pt idx="14249">
                  <c:v>71.2450000000077</c:v>
                </c:pt>
                <c:pt idx="14250">
                  <c:v>71.2500000000077</c:v>
                </c:pt>
                <c:pt idx="14251">
                  <c:v>71.25500000000768</c:v>
                </c:pt>
                <c:pt idx="14252">
                  <c:v>71.2600000000077</c:v>
                </c:pt>
                <c:pt idx="14253">
                  <c:v>71.26500000000767</c:v>
                </c:pt>
                <c:pt idx="14254">
                  <c:v>71.27000000000767</c:v>
                </c:pt>
                <c:pt idx="14255">
                  <c:v>71.27500000000765</c:v>
                </c:pt>
                <c:pt idx="14256">
                  <c:v>71.28000000000766</c:v>
                </c:pt>
                <c:pt idx="14257">
                  <c:v>71.28500000000765</c:v>
                </c:pt>
                <c:pt idx="14258">
                  <c:v>71.29000000000766</c:v>
                </c:pt>
                <c:pt idx="14259">
                  <c:v>71.29500000000764</c:v>
                </c:pt>
                <c:pt idx="14260">
                  <c:v>71.30000000000764</c:v>
                </c:pt>
                <c:pt idx="14261">
                  <c:v>71.30500000000764</c:v>
                </c:pt>
                <c:pt idx="14262">
                  <c:v>71.31000000000763</c:v>
                </c:pt>
                <c:pt idx="14263">
                  <c:v>71.31500000000763</c:v>
                </c:pt>
                <c:pt idx="14264">
                  <c:v>71.32000000000761</c:v>
                </c:pt>
                <c:pt idx="14265">
                  <c:v>71.32500000000761</c:v>
                </c:pt>
                <c:pt idx="14266">
                  <c:v>71.33000000000761</c:v>
                </c:pt>
                <c:pt idx="14267">
                  <c:v>71.33500000000761</c:v>
                </c:pt>
                <c:pt idx="14268">
                  <c:v>71.3400000000076</c:v>
                </c:pt>
                <c:pt idx="14269">
                  <c:v>71.3450000000076</c:v>
                </c:pt>
                <c:pt idx="14270">
                  <c:v>71.35000000000758</c:v>
                </c:pt>
                <c:pt idx="14271">
                  <c:v>71.35500000000758</c:v>
                </c:pt>
                <c:pt idx="14272">
                  <c:v>71.3600000000076</c:v>
                </c:pt>
                <c:pt idx="14273">
                  <c:v>71.36500000000758</c:v>
                </c:pt>
                <c:pt idx="14274">
                  <c:v>71.37000000000758</c:v>
                </c:pt>
                <c:pt idx="14275">
                  <c:v>71.37500000000755</c:v>
                </c:pt>
                <c:pt idx="14276">
                  <c:v>71.38000000000757</c:v>
                </c:pt>
                <c:pt idx="14277">
                  <c:v>71.38500000000755</c:v>
                </c:pt>
                <c:pt idx="14278">
                  <c:v>71.39000000000756</c:v>
                </c:pt>
                <c:pt idx="14279">
                  <c:v>71.39500000000755</c:v>
                </c:pt>
                <c:pt idx="14280">
                  <c:v>71.40000000000756</c:v>
                </c:pt>
                <c:pt idx="14281">
                  <c:v>71.40500000000754</c:v>
                </c:pt>
                <c:pt idx="14282">
                  <c:v>71.4100000000076</c:v>
                </c:pt>
                <c:pt idx="14283">
                  <c:v>71.41500000000756</c:v>
                </c:pt>
                <c:pt idx="14284">
                  <c:v>71.42000000000753</c:v>
                </c:pt>
                <c:pt idx="14285">
                  <c:v>71.42500000000753</c:v>
                </c:pt>
                <c:pt idx="14286">
                  <c:v>71.43000000000752</c:v>
                </c:pt>
                <c:pt idx="14287">
                  <c:v>71.43500000000751</c:v>
                </c:pt>
                <c:pt idx="14288">
                  <c:v>71.44000000000752</c:v>
                </c:pt>
                <c:pt idx="14289">
                  <c:v>71.44500000000752</c:v>
                </c:pt>
                <c:pt idx="14290">
                  <c:v>71.4500000000075</c:v>
                </c:pt>
                <c:pt idx="14291">
                  <c:v>71.4550000000075</c:v>
                </c:pt>
                <c:pt idx="14292">
                  <c:v>71.4600000000075</c:v>
                </c:pt>
                <c:pt idx="14293">
                  <c:v>71.4650000000075</c:v>
                </c:pt>
                <c:pt idx="14294">
                  <c:v>71.4700000000075</c:v>
                </c:pt>
                <c:pt idx="14295">
                  <c:v>71.47500000000748</c:v>
                </c:pt>
                <c:pt idx="14296">
                  <c:v>71.4800000000075</c:v>
                </c:pt>
                <c:pt idx="14297">
                  <c:v>71.48500000000747</c:v>
                </c:pt>
                <c:pt idx="14298">
                  <c:v>71.4900000000075</c:v>
                </c:pt>
                <c:pt idx="14299">
                  <c:v>71.49500000000746</c:v>
                </c:pt>
                <c:pt idx="14300">
                  <c:v>71.50000000000746</c:v>
                </c:pt>
                <c:pt idx="14301">
                  <c:v>71.50500000000745</c:v>
                </c:pt>
                <c:pt idx="14302">
                  <c:v>71.51000000000746</c:v>
                </c:pt>
                <c:pt idx="14303">
                  <c:v>71.51500000000744</c:v>
                </c:pt>
                <c:pt idx="14304">
                  <c:v>71.52000000000744</c:v>
                </c:pt>
                <c:pt idx="14305">
                  <c:v>71.52500000000744</c:v>
                </c:pt>
                <c:pt idx="14306">
                  <c:v>71.53000000000743</c:v>
                </c:pt>
                <c:pt idx="14307">
                  <c:v>71.53500000000743</c:v>
                </c:pt>
                <c:pt idx="14308">
                  <c:v>71.54000000000742</c:v>
                </c:pt>
                <c:pt idx="14309">
                  <c:v>71.54500000000741</c:v>
                </c:pt>
                <c:pt idx="14310">
                  <c:v>71.55000000000741</c:v>
                </c:pt>
                <c:pt idx="14311">
                  <c:v>71.55500000000741</c:v>
                </c:pt>
                <c:pt idx="14312">
                  <c:v>71.5600000000074</c:v>
                </c:pt>
                <c:pt idx="14313">
                  <c:v>71.5650000000074</c:v>
                </c:pt>
                <c:pt idx="14314">
                  <c:v>71.57000000000738</c:v>
                </c:pt>
                <c:pt idx="14315">
                  <c:v>71.57500000000738</c:v>
                </c:pt>
                <c:pt idx="14316">
                  <c:v>71.5800000000074</c:v>
                </c:pt>
                <c:pt idx="14317">
                  <c:v>71.58500000000738</c:v>
                </c:pt>
                <c:pt idx="14318">
                  <c:v>71.5900000000074</c:v>
                </c:pt>
                <c:pt idx="14319">
                  <c:v>71.59500000000737</c:v>
                </c:pt>
                <c:pt idx="14320">
                  <c:v>71.60000000000737</c:v>
                </c:pt>
                <c:pt idx="14321">
                  <c:v>71.60500000000735</c:v>
                </c:pt>
                <c:pt idx="14322">
                  <c:v>71.61000000000736</c:v>
                </c:pt>
                <c:pt idx="14323">
                  <c:v>71.61500000000735</c:v>
                </c:pt>
                <c:pt idx="14324">
                  <c:v>71.62000000000735</c:v>
                </c:pt>
                <c:pt idx="14325">
                  <c:v>71.62500000000728</c:v>
                </c:pt>
                <c:pt idx="14326">
                  <c:v>71.63000000000734</c:v>
                </c:pt>
                <c:pt idx="14327">
                  <c:v>71.63500000000734</c:v>
                </c:pt>
                <c:pt idx="14328">
                  <c:v>71.64000000000733</c:v>
                </c:pt>
                <c:pt idx="14329">
                  <c:v>71.64500000000733</c:v>
                </c:pt>
                <c:pt idx="14330">
                  <c:v>71.65000000000731</c:v>
                </c:pt>
                <c:pt idx="14331">
                  <c:v>71.65500000000731</c:v>
                </c:pt>
                <c:pt idx="14332">
                  <c:v>71.66000000000731</c:v>
                </c:pt>
                <c:pt idx="14333">
                  <c:v>71.66500000000731</c:v>
                </c:pt>
                <c:pt idx="14334">
                  <c:v>71.67000000000728</c:v>
                </c:pt>
                <c:pt idx="14335">
                  <c:v>71.67500000000716</c:v>
                </c:pt>
                <c:pt idx="14336">
                  <c:v>71.68000000000728</c:v>
                </c:pt>
                <c:pt idx="14337">
                  <c:v>71.68500000000728</c:v>
                </c:pt>
                <c:pt idx="14338">
                  <c:v>71.6900000000073</c:v>
                </c:pt>
                <c:pt idx="14339">
                  <c:v>71.69500000000728</c:v>
                </c:pt>
                <c:pt idx="14340">
                  <c:v>71.7000000000073</c:v>
                </c:pt>
                <c:pt idx="14341">
                  <c:v>71.70500000000727</c:v>
                </c:pt>
                <c:pt idx="14342">
                  <c:v>71.7100000000073</c:v>
                </c:pt>
                <c:pt idx="14343">
                  <c:v>71.71500000000726</c:v>
                </c:pt>
                <c:pt idx="14344">
                  <c:v>71.72000000000726</c:v>
                </c:pt>
                <c:pt idx="14345">
                  <c:v>71.72500000000725</c:v>
                </c:pt>
                <c:pt idx="14346">
                  <c:v>71.73000000000726</c:v>
                </c:pt>
                <c:pt idx="14347">
                  <c:v>71.73500000000724</c:v>
                </c:pt>
                <c:pt idx="14348">
                  <c:v>71.7400000000073</c:v>
                </c:pt>
                <c:pt idx="14349">
                  <c:v>71.74500000000726</c:v>
                </c:pt>
                <c:pt idx="14350">
                  <c:v>71.75000000000723</c:v>
                </c:pt>
                <c:pt idx="14351">
                  <c:v>71.75500000000723</c:v>
                </c:pt>
                <c:pt idx="14352">
                  <c:v>71.76000000000722</c:v>
                </c:pt>
                <c:pt idx="14353">
                  <c:v>71.76500000000721</c:v>
                </c:pt>
                <c:pt idx="14354">
                  <c:v>71.77000000000721</c:v>
                </c:pt>
                <c:pt idx="14355">
                  <c:v>71.77500000000721</c:v>
                </c:pt>
                <c:pt idx="14356">
                  <c:v>71.7800000000072</c:v>
                </c:pt>
                <c:pt idx="14357">
                  <c:v>71.7850000000072</c:v>
                </c:pt>
                <c:pt idx="14358">
                  <c:v>71.7900000000072</c:v>
                </c:pt>
                <c:pt idx="14359">
                  <c:v>71.7950000000072</c:v>
                </c:pt>
                <c:pt idx="14360">
                  <c:v>71.8000000000072</c:v>
                </c:pt>
                <c:pt idx="14361">
                  <c:v>71.80500000000718</c:v>
                </c:pt>
                <c:pt idx="14362">
                  <c:v>71.8100000000072</c:v>
                </c:pt>
                <c:pt idx="14363">
                  <c:v>71.81500000000717</c:v>
                </c:pt>
                <c:pt idx="14364">
                  <c:v>71.82000000000717</c:v>
                </c:pt>
                <c:pt idx="14365">
                  <c:v>71.82500000000715</c:v>
                </c:pt>
                <c:pt idx="14366">
                  <c:v>71.83000000000716</c:v>
                </c:pt>
                <c:pt idx="14367">
                  <c:v>71.83500000000715</c:v>
                </c:pt>
                <c:pt idx="14368">
                  <c:v>71.84000000000716</c:v>
                </c:pt>
                <c:pt idx="14369">
                  <c:v>71.84500000000714</c:v>
                </c:pt>
                <c:pt idx="14370">
                  <c:v>71.85000000000714</c:v>
                </c:pt>
                <c:pt idx="14371">
                  <c:v>71.85500000000714</c:v>
                </c:pt>
                <c:pt idx="14372">
                  <c:v>71.86000000000713</c:v>
                </c:pt>
                <c:pt idx="14373">
                  <c:v>71.86500000000713</c:v>
                </c:pt>
                <c:pt idx="14374">
                  <c:v>71.87000000000711</c:v>
                </c:pt>
                <c:pt idx="14375">
                  <c:v>71.87500000000711</c:v>
                </c:pt>
                <c:pt idx="14376">
                  <c:v>71.88000000000711</c:v>
                </c:pt>
                <c:pt idx="14377">
                  <c:v>71.88500000000711</c:v>
                </c:pt>
                <c:pt idx="14378">
                  <c:v>71.8900000000071</c:v>
                </c:pt>
                <c:pt idx="14379">
                  <c:v>71.8950000000071</c:v>
                </c:pt>
                <c:pt idx="14380">
                  <c:v>71.9000000000071</c:v>
                </c:pt>
                <c:pt idx="14381">
                  <c:v>71.9050000000071</c:v>
                </c:pt>
                <c:pt idx="14382">
                  <c:v>71.9100000000071</c:v>
                </c:pt>
                <c:pt idx="14383">
                  <c:v>71.9150000000071</c:v>
                </c:pt>
                <c:pt idx="14384">
                  <c:v>71.9200000000071</c:v>
                </c:pt>
                <c:pt idx="14385">
                  <c:v>71.92500000000707</c:v>
                </c:pt>
                <c:pt idx="14386">
                  <c:v>71.9300000000071</c:v>
                </c:pt>
                <c:pt idx="14387">
                  <c:v>71.93500000000706</c:v>
                </c:pt>
                <c:pt idx="14388">
                  <c:v>71.9400000000071</c:v>
                </c:pt>
                <c:pt idx="14389">
                  <c:v>71.9450000000071</c:v>
                </c:pt>
                <c:pt idx="14390">
                  <c:v>71.95000000000706</c:v>
                </c:pt>
                <c:pt idx="14391">
                  <c:v>71.95500000000704</c:v>
                </c:pt>
                <c:pt idx="14392">
                  <c:v>71.9600000000071</c:v>
                </c:pt>
                <c:pt idx="14393">
                  <c:v>71.96500000000706</c:v>
                </c:pt>
                <c:pt idx="14394">
                  <c:v>71.97000000000703</c:v>
                </c:pt>
                <c:pt idx="14395">
                  <c:v>71.97500000000703</c:v>
                </c:pt>
                <c:pt idx="14396">
                  <c:v>71.98000000000702</c:v>
                </c:pt>
                <c:pt idx="14397">
                  <c:v>71.98500000000701</c:v>
                </c:pt>
                <c:pt idx="14398">
                  <c:v>71.99000000000702</c:v>
                </c:pt>
                <c:pt idx="14399">
                  <c:v>71.99500000000702</c:v>
                </c:pt>
                <c:pt idx="14400">
                  <c:v>72.000000000007</c:v>
                </c:pt>
                <c:pt idx="14401">
                  <c:v>72.005000000007</c:v>
                </c:pt>
                <c:pt idx="14402">
                  <c:v>72.01000000000698</c:v>
                </c:pt>
                <c:pt idx="14403">
                  <c:v>72.01500000000698</c:v>
                </c:pt>
                <c:pt idx="14404">
                  <c:v>72.02000000000695</c:v>
                </c:pt>
                <c:pt idx="14405">
                  <c:v>72.02500000000684</c:v>
                </c:pt>
                <c:pt idx="14406">
                  <c:v>72.03000000000698</c:v>
                </c:pt>
                <c:pt idx="14407">
                  <c:v>72.03500000000695</c:v>
                </c:pt>
                <c:pt idx="14408">
                  <c:v>72.04000000000697</c:v>
                </c:pt>
                <c:pt idx="14409">
                  <c:v>72.04500000000695</c:v>
                </c:pt>
                <c:pt idx="14410">
                  <c:v>72.05000000000695</c:v>
                </c:pt>
                <c:pt idx="14411">
                  <c:v>72.05500000000681</c:v>
                </c:pt>
                <c:pt idx="14412">
                  <c:v>72.06000000000695</c:v>
                </c:pt>
                <c:pt idx="14413">
                  <c:v>72.06500000000688</c:v>
                </c:pt>
                <c:pt idx="14414">
                  <c:v>72.0700000000068</c:v>
                </c:pt>
                <c:pt idx="14415">
                  <c:v>72.07500000000677</c:v>
                </c:pt>
                <c:pt idx="14416">
                  <c:v>72.08000000000688</c:v>
                </c:pt>
                <c:pt idx="14417">
                  <c:v>72.08500000000679</c:v>
                </c:pt>
                <c:pt idx="14418">
                  <c:v>72.09000000000691</c:v>
                </c:pt>
                <c:pt idx="14419">
                  <c:v>72.09500000000691</c:v>
                </c:pt>
                <c:pt idx="14420">
                  <c:v>72.10000000000677</c:v>
                </c:pt>
                <c:pt idx="14421">
                  <c:v>72.10500000000677</c:v>
                </c:pt>
                <c:pt idx="14422">
                  <c:v>72.11000000000688</c:v>
                </c:pt>
                <c:pt idx="14423">
                  <c:v>72.11500000000676</c:v>
                </c:pt>
                <c:pt idx="14424">
                  <c:v>72.12000000000674</c:v>
                </c:pt>
                <c:pt idx="14425">
                  <c:v>72.12500000000664</c:v>
                </c:pt>
                <c:pt idx="14426">
                  <c:v>72.13000000000685</c:v>
                </c:pt>
                <c:pt idx="14427">
                  <c:v>72.13500000000674</c:v>
                </c:pt>
                <c:pt idx="14428">
                  <c:v>72.14000000000688</c:v>
                </c:pt>
                <c:pt idx="14429">
                  <c:v>72.14500000000685</c:v>
                </c:pt>
                <c:pt idx="14430">
                  <c:v>72.15000000000673</c:v>
                </c:pt>
                <c:pt idx="14431">
                  <c:v>72.15500000000665</c:v>
                </c:pt>
                <c:pt idx="14432">
                  <c:v>72.16000000000685</c:v>
                </c:pt>
                <c:pt idx="14433">
                  <c:v>72.16500000000671</c:v>
                </c:pt>
                <c:pt idx="14434">
                  <c:v>72.17000000000667</c:v>
                </c:pt>
                <c:pt idx="14435">
                  <c:v>72.17500000000659</c:v>
                </c:pt>
                <c:pt idx="14436">
                  <c:v>72.1800000000067</c:v>
                </c:pt>
                <c:pt idx="14437">
                  <c:v>72.18500000000667</c:v>
                </c:pt>
                <c:pt idx="14438">
                  <c:v>72.19000000000678</c:v>
                </c:pt>
                <c:pt idx="14439">
                  <c:v>72.19500000000669</c:v>
                </c:pt>
                <c:pt idx="14440">
                  <c:v>72.20000000000681</c:v>
                </c:pt>
                <c:pt idx="14441">
                  <c:v>72.20500000000681</c:v>
                </c:pt>
                <c:pt idx="14442">
                  <c:v>72.21000000000681</c:v>
                </c:pt>
                <c:pt idx="14443">
                  <c:v>72.21500000000681</c:v>
                </c:pt>
                <c:pt idx="14444">
                  <c:v>72.22000000000678</c:v>
                </c:pt>
                <c:pt idx="14445">
                  <c:v>72.22500000000666</c:v>
                </c:pt>
                <c:pt idx="14446">
                  <c:v>72.23000000000678</c:v>
                </c:pt>
                <c:pt idx="14447">
                  <c:v>72.23500000000678</c:v>
                </c:pt>
                <c:pt idx="14448">
                  <c:v>72.2400000000068</c:v>
                </c:pt>
                <c:pt idx="14449">
                  <c:v>72.24500000000678</c:v>
                </c:pt>
                <c:pt idx="14450">
                  <c:v>72.25000000000678</c:v>
                </c:pt>
                <c:pt idx="14451">
                  <c:v>72.25500000000675</c:v>
                </c:pt>
                <c:pt idx="14452">
                  <c:v>72.26000000000677</c:v>
                </c:pt>
                <c:pt idx="14453">
                  <c:v>72.26500000000675</c:v>
                </c:pt>
                <c:pt idx="14454">
                  <c:v>72.27000000000675</c:v>
                </c:pt>
                <c:pt idx="14455">
                  <c:v>72.27500000000661</c:v>
                </c:pt>
                <c:pt idx="14456">
                  <c:v>72.28000000000675</c:v>
                </c:pt>
                <c:pt idx="14457">
                  <c:v>72.28500000000668</c:v>
                </c:pt>
                <c:pt idx="14458">
                  <c:v>72.29000000000674</c:v>
                </c:pt>
                <c:pt idx="14459">
                  <c:v>72.29500000000674</c:v>
                </c:pt>
                <c:pt idx="14460">
                  <c:v>72.30000000000668</c:v>
                </c:pt>
                <c:pt idx="14461">
                  <c:v>72.30500000000659</c:v>
                </c:pt>
                <c:pt idx="14462">
                  <c:v>72.31000000000671</c:v>
                </c:pt>
                <c:pt idx="14463">
                  <c:v>72.31500000000671</c:v>
                </c:pt>
                <c:pt idx="14464">
                  <c:v>72.32000000000657</c:v>
                </c:pt>
                <c:pt idx="14465">
                  <c:v>72.32500000000657</c:v>
                </c:pt>
                <c:pt idx="14466">
                  <c:v>72.33000000000668</c:v>
                </c:pt>
                <c:pt idx="14467">
                  <c:v>72.33500000000656</c:v>
                </c:pt>
                <c:pt idx="14468">
                  <c:v>72.34000000000668</c:v>
                </c:pt>
                <c:pt idx="14469">
                  <c:v>72.34500000000668</c:v>
                </c:pt>
                <c:pt idx="14470">
                  <c:v>72.35000000000656</c:v>
                </c:pt>
                <c:pt idx="14471">
                  <c:v>72.35500000000654</c:v>
                </c:pt>
                <c:pt idx="14472">
                  <c:v>72.36000000000668</c:v>
                </c:pt>
                <c:pt idx="14473">
                  <c:v>72.36500000000665</c:v>
                </c:pt>
                <c:pt idx="14474">
                  <c:v>72.37000000000653</c:v>
                </c:pt>
                <c:pt idx="14475">
                  <c:v>72.37500000000645</c:v>
                </c:pt>
                <c:pt idx="14476">
                  <c:v>72.38000000000665</c:v>
                </c:pt>
                <c:pt idx="14477">
                  <c:v>72.38500000000651</c:v>
                </c:pt>
                <c:pt idx="14478">
                  <c:v>72.39000000000665</c:v>
                </c:pt>
                <c:pt idx="14479">
                  <c:v>72.39500000000658</c:v>
                </c:pt>
                <c:pt idx="14480">
                  <c:v>72.40000000000664</c:v>
                </c:pt>
                <c:pt idx="14481">
                  <c:v>72.40500000000664</c:v>
                </c:pt>
                <c:pt idx="14482">
                  <c:v>72.41000000000663</c:v>
                </c:pt>
                <c:pt idx="14483">
                  <c:v>72.41500000000663</c:v>
                </c:pt>
                <c:pt idx="14484">
                  <c:v>72.42000000000661</c:v>
                </c:pt>
                <c:pt idx="14485">
                  <c:v>72.42500000000661</c:v>
                </c:pt>
                <c:pt idx="14486">
                  <c:v>72.43000000000661</c:v>
                </c:pt>
                <c:pt idx="14487">
                  <c:v>72.43500000000661</c:v>
                </c:pt>
                <c:pt idx="14488">
                  <c:v>72.4400000000066</c:v>
                </c:pt>
                <c:pt idx="14489">
                  <c:v>72.4450000000066</c:v>
                </c:pt>
                <c:pt idx="14490">
                  <c:v>72.45000000000658</c:v>
                </c:pt>
                <c:pt idx="14491">
                  <c:v>72.45500000000658</c:v>
                </c:pt>
                <c:pt idx="14492">
                  <c:v>72.4600000000066</c:v>
                </c:pt>
                <c:pt idx="14493">
                  <c:v>72.46500000000658</c:v>
                </c:pt>
                <c:pt idx="14494">
                  <c:v>72.47000000000658</c:v>
                </c:pt>
                <c:pt idx="14495">
                  <c:v>72.47500000000655</c:v>
                </c:pt>
                <c:pt idx="14496">
                  <c:v>72.48000000000657</c:v>
                </c:pt>
                <c:pt idx="14497">
                  <c:v>72.48500000000655</c:v>
                </c:pt>
                <c:pt idx="14498">
                  <c:v>72.49000000000656</c:v>
                </c:pt>
                <c:pt idx="14499">
                  <c:v>72.49500000000655</c:v>
                </c:pt>
                <c:pt idx="14500">
                  <c:v>72.50000000000655</c:v>
                </c:pt>
                <c:pt idx="14501">
                  <c:v>72.50500000000648</c:v>
                </c:pt>
                <c:pt idx="14502">
                  <c:v>72.51000000000654</c:v>
                </c:pt>
                <c:pt idx="14503">
                  <c:v>72.51500000000654</c:v>
                </c:pt>
                <c:pt idx="14504">
                  <c:v>72.52000000000648</c:v>
                </c:pt>
                <c:pt idx="14505">
                  <c:v>72.52500000000639</c:v>
                </c:pt>
                <c:pt idx="14506">
                  <c:v>72.53000000000651</c:v>
                </c:pt>
                <c:pt idx="14507">
                  <c:v>72.53500000000651</c:v>
                </c:pt>
                <c:pt idx="14508">
                  <c:v>72.54000000000651</c:v>
                </c:pt>
                <c:pt idx="14509">
                  <c:v>72.54500000000651</c:v>
                </c:pt>
                <c:pt idx="14510">
                  <c:v>72.55000000000648</c:v>
                </c:pt>
                <c:pt idx="14511">
                  <c:v>72.55500000000636</c:v>
                </c:pt>
                <c:pt idx="14512">
                  <c:v>72.56000000000648</c:v>
                </c:pt>
                <c:pt idx="14513">
                  <c:v>72.56500000000648</c:v>
                </c:pt>
                <c:pt idx="14514">
                  <c:v>72.57000000000636</c:v>
                </c:pt>
                <c:pt idx="14515">
                  <c:v>72.57500000000634</c:v>
                </c:pt>
                <c:pt idx="14516">
                  <c:v>72.58000000000648</c:v>
                </c:pt>
                <c:pt idx="14517">
                  <c:v>72.58500000000645</c:v>
                </c:pt>
                <c:pt idx="14518">
                  <c:v>72.59000000000647</c:v>
                </c:pt>
                <c:pt idx="14519">
                  <c:v>72.59500000000645</c:v>
                </c:pt>
                <c:pt idx="14520">
                  <c:v>72.60000000000645</c:v>
                </c:pt>
                <c:pt idx="14521">
                  <c:v>72.60500000000631</c:v>
                </c:pt>
                <c:pt idx="14522">
                  <c:v>72.61000000000645</c:v>
                </c:pt>
                <c:pt idx="14523">
                  <c:v>72.61500000000638</c:v>
                </c:pt>
                <c:pt idx="14524">
                  <c:v>72.6200000000063</c:v>
                </c:pt>
                <c:pt idx="14525">
                  <c:v>72.62500000000625</c:v>
                </c:pt>
                <c:pt idx="14526">
                  <c:v>72.63000000000638</c:v>
                </c:pt>
                <c:pt idx="14527">
                  <c:v>72.63500000000629</c:v>
                </c:pt>
                <c:pt idx="14528">
                  <c:v>72.64000000000641</c:v>
                </c:pt>
                <c:pt idx="14529">
                  <c:v>72.64500000000641</c:v>
                </c:pt>
                <c:pt idx="14530">
                  <c:v>72.65000000000627</c:v>
                </c:pt>
                <c:pt idx="14531">
                  <c:v>72.65500000000625</c:v>
                </c:pt>
                <c:pt idx="14532">
                  <c:v>72.66000000000638</c:v>
                </c:pt>
                <c:pt idx="14533">
                  <c:v>72.66500000000626</c:v>
                </c:pt>
                <c:pt idx="14534">
                  <c:v>72.67000000000624</c:v>
                </c:pt>
                <c:pt idx="14535">
                  <c:v>72.67500000000614</c:v>
                </c:pt>
                <c:pt idx="14536">
                  <c:v>72.68000000000625</c:v>
                </c:pt>
                <c:pt idx="14537">
                  <c:v>72.68500000000624</c:v>
                </c:pt>
                <c:pt idx="14538">
                  <c:v>72.69000000000638</c:v>
                </c:pt>
                <c:pt idx="14539">
                  <c:v>72.69500000000635</c:v>
                </c:pt>
                <c:pt idx="14540">
                  <c:v>72.70000000000637</c:v>
                </c:pt>
                <c:pt idx="14541">
                  <c:v>72.70500000000635</c:v>
                </c:pt>
                <c:pt idx="14542">
                  <c:v>72.71000000000636</c:v>
                </c:pt>
                <c:pt idx="14543">
                  <c:v>72.71500000000635</c:v>
                </c:pt>
                <c:pt idx="14544">
                  <c:v>72.72000000000635</c:v>
                </c:pt>
                <c:pt idx="14545">
                  <c:v>72.72500000000628</c:v>
                </c:pt>
                <c:pt idx="14546">
                  <c:v>72.73000000000634</c:v>
                </c:pt>
                <c:pt idx="14547">
                  <c:v>72.73500000000631</c:v>
                </c:pt>
                <c:pt idx="14548">
                  <c:v>72.74000000000633</c:v>
                </c:pt>
                <c:pt idx="14549">
                  <c:v>72.74500000000633</c:v>
                </c:pt>
                <c:pt idx="14550">
                  <c:v>72.75000000000631</c:v>
                </c:pt>
                <c:pt idx="14551">
                  <c:v>72.75500000000628</c:v>
                </c:pt>
                <c:pt idx="14552">
                  <c:v>72.76000000000631</c:v>
                </c:pt>
                <c:pt idx="14553">
                  <c:v>72.76500000000631</c:v>
                </c:pt>
                <c:pt idx="14554">
                  <c:v>72.77000000000628</c:v>
                </c:pt>
                <c:pt idx="14555">
                  <c:v>72.77500000000616</c:v>
                </c:pt>
                <c:pt idx="14556">
                  <c:v>72.78000000000628</c:v>
                </c:pt>
                <c:pt idx="14557">
                  <c:v>72.78500000000628</c:v>
                </c:pt>
                <c:pt idx="14558">
                  <c:v>72.79000000000628</c:v>
                </c:pt>
                <c:pt idx="14559">
                  <c:v>72.79500000000628</c:v>
                </c:pt>
                <c:pt idx="14560">
                  <c:v>72.80000000000628</c:v>
                </c:pt>
                <c:pt idx="14561">
                  <c:v>72.80500000000625</c:v>
                </c:pt>
                <c:pt idx="14562">
                  <c:v>72.81000000000627</c:v>
                </c:pt>
                <c:pt idx="14563">
                  <c:v>72.81500000000625</c:v>
                </c:pt>
                <c:pt idx="14564">
                  <c:v>72.82000000000625</c:v>
                </c:pt>
                <c:pt idx="14565">
                  <c:v>72.82500000000611</c:v>
                </c:pt>
                <c:pt idx="14566">
                  <c:v>72.83000000000625</c:v>
                </c:pt>
                <c:pt idx="14567">
                  <c:v>72.83500000000618</c:v>
                </c:pt>
                <c:pt idx="14568">
                  <c:v>72.84000000000624</c:v>
                </c:pt>
                <c:pt idx="14569">
                  <c:v>72.84500000000621</c:v>
                </c:pt>
                <c:pt idx="14570">
                  <c:v>72.85000000000618</c:v>
                </c:pt>
                <c:pt idx="14571">
                  <c:v>72.85500000000609</c:v>
                </c:pt>
                <c:pt idx="14572">
                  <c:v>72.86000000000621</c:v>
                </c:pt>
                <c:pt idx="14573">
                  <c:v>72.86500000000618</c:v>
                </c:pt>
                <c:pt idx="14574">
                  <c:v>72.87000000000607</c:v>
                </c:pt>
                <c:pt idx="14575">
                  <c:v>72.87500000000605</c:v>
                </c:pt>
                <c:pt idx="14576">
                  <c:v>72.88000000000618</c:v>
                </c:pt>
                <c:pt idx="14577">
                  <c:v>72.88500000000606</c:v>
                </c:pt>
                <c:pt idx="14578">
                  <c:v>72.89000000000618</c:v>
                </c:pt>
                <c:pt idx="14579">
                  <c:v>72.89500000000618</c:v>
                </c:pt>
                <c:pt idx="14580">
                  <c:v>72.90000000000618</c:v>
                </c:pt>
                <c:pt idx="14581">
                  <c:v>72.90500000000618</c:v>
                </c:pt>
                <c:pt idx="14582">
                  <c:v>72.9100000000062</c:v>
                </c:pt>
                <c:pt idx="14583">
                  <c:v>72.91500000000617</c:v>
                </c:pt>
                <c:pt idx="14584">
                  <c:v>72.92000000000617</c:v>
                </c:pt>
                <c:pt idx="14585">
                  <c:v>72.92500000000615</c:v>
                </c:pt>
                <c:pt idx="14586">
                  <c:v>72.93000000000616</c:v>
                </c:pt>
                <c:pt idx="14587">
                  <c:v>72.93500000000615</c:v>
                </c:pt>
                <c:pt idx="14588">
                  <c:v>72.94000000000616</c:v>
                </c:pt>
                <c:pt idx="14589">
                  <c:v>72.94500000000614</c:v>
                </c:pt>
                <c:pt idx="14590">
                  <c:v>72.95000000000614</c:v>
                </c:pt>
                <c:pt idx="14591">
                  <c:v>72.95500000000611</c:v>
                </c:pt>
                <c:pt idx="14592">
                  <c:v>72.96000000000613</c:v>
                </c:pt>
                <c:pt idx="14593">
                  <c:v>72.96500000000613</c:v>
                </c:pt>
                <c:pt idx="14594">
                  <c:v>72.97000000000611</c:v>
                </c:pt>
                <c:pt idx="14595">
                  <c:v>72.97500000000608</c:v>
                </c:pt>
                <c:pt idx="14596">
                  <c:v>72.98000000000611</c:v>
                </c:pt>
                <c:pt idx="14597">
                  <c:v>72.98500000000611</c:v>
                </c:pt>
                <c:pt idx="14598">
                  <c:v>72.9900000000061</c:v>
                </c:pt>
                <c:pt idx="14599">
                  <c:v>72.9950000000061</c:v>
                </c:pt>
                <c:pt idx="14600">
                  <c:v>73.00000000000608</c:v>
                </c:pt>
                <c:pt idx="14601">
                  <c:v>73.00500000000608</c:v>
                </c:pt>
                <c:pt idx="14602">
                  <c:v>73.01000000000608</c:v>
                </c:pt>
                <c:pt idx="14603">
                  <c:v>73.01500000000608</c:v>
                </c:pt>
                <c:pt idx="14604">
                  <c:v>73.02000000000608</c:v>
                </c:pt>
                <c:pt idx="14605">
                  <c:v>73.02500000000605</c:v>
                </c:pt>
                <c:pt idx="14606">
                  <c:v>73.03000000000607</c:v>
                </c:pt>
                <c:pt idx="14607">
                  <c:v>73.03500000000605</c:v>
                </c:pt>
                <c:pt idx="14608">
                  <c:v>73.04000000000606</c:v>
                </c:pt>
                <c:pt idx="14609">
                  <c:v>73.04500000000605</c:v>
                </c:pt>
                <c:pt idx="14610">
                  <c:v>73.05000000000605</c:v>
                </c:pt>
                <c:pt idx="14611">
                  <c:v>73.05500000000598</c:v>
                </c:pt>
                <c:pt idx="14612">
                  <c:v>73.06000000000604</c:v>
                </c:pt>
                <c:pt idx="14613">
                  <c:v>73.06500000000601</c:v>
                </c:pt>
                <c:pt idx="14614">
                  <c:v>73.07000000000598</c:v>
                </c:pt>
                <c:pt idx="14615">
                  <c:v>73.07500000000589</c:v>
                </c:pt>
                <c:pt idx="14616">
                  <c:v>73.08000000000601</c:v>
                </c:pt>
                <c:pt idx="14617">
                  <c:v>73.08500000000598</c:v>
                </c:pt>
                <c:pt idx="14618">
                  <c:v>73.09000000000601</c:v>
                </c:pt>
                <c:pt idx="14619">
                  <c:v>73.09500000000601</c:v>
                </c:pt>
                <c:pt idx="14620">
                  <c:v>73.10000000000598</c:v>
                </c:pt>
                <c:pt idx="14621">
                  <c:v>73.10500000000586</c:v>
                </c:pt>
                <c:pt idx="14622">
                  <c:v>73.11000000000598</c:v>
                </c:pt>
                <c:pt idx="14623">
                  <c:v>73.11500000000598</c:v>
                </c:pt>
                <c:pt idx="14624">
                  <c:v>73.12000000000585</c:v>
                </c:pt>
                <c:pt idx="14625">
                  <c:v>73.12500000000584</c:v>
                </c:pt>
                <c:pt idx="14626">
                  <c:v>73.13000000000598</c:v>
                </c:pt>
                <c:pt idx="14627">
                  <c:v>73.13500000000595</c:v>
                </c:pt>
                <c:pt idx="14628">
                  <c:v>73.14000000000597</c:v>
                </c:pt>
                <c:pt idx="14629">
                  <c:v>73.14500000000595</c:v>
                </c:pt>
                <c:pt idx="14630">
                  <c:v>73.15000000000595</c:v>
                </c:pt>
                <c:pt idx="14631">
                  <c:v>73.15500000000581</c:v>
                </c:pt>
                <c:pt idx="14632">
                  <c:v>73.16000000000595</c:v>
                </c:pt>
                <c:pt idx="14633">
                  <c:v>73.16500000000588</c:v>
                </c:pt>
                <c:pt idx="14634">
                  <c:v>73.1700000000058</c:v>
                </c:pt>
                <c:pt idx="14635">
                  <c:v>73.17500000000575</c:v>
                </c:pt>
                <c:pt idx="14636">
                  <c:v>73.18000000000588</c:v>
                </c:pt>
                <c:pt idx="14637">
                  <c:v>73.18500000000579</c:v>
                </c:pt>
                <c:pt idx="14638">
                  <c:v>73.19000000000591</c:v>
                </c:pt>
                <c:pt idx="14639">
                  <c:v>73.19500000000588</c:v>
                </c:pt>
                <c:pt idx="14640">
                  <c:v>73.20000000000591</c:v>
                </c:pt>
                <c:pt idx="14641">
                  <c:v>73.20500000000591</c:v>
                </c:pt>
                <c:pt idx="14642">
                  <c:v>73.2100000000059</c:v>
                </c:pt>
                <c:pt idx="14643">
                  <c:v>73.2150000000059</c:v>
                </c:pt>
                <c:pt idx="14644">
                  <c:v>73.22000000000588</c:v>
                </c:pt>
                <c:pt idx="14645">
                  <c:v>73.22500000000588</c:v>
                </c:pt>
                <c:pt idx="14646">
                  <c:v>73.23000000000588</c:v>
                </c:pt>
                <c:pt idx="14647">
                  <c:v>73.23500000000588</c:v>
                </c:pt>
                <c:pt idx="14648">
                  <c:v>73.2400000000059</c:v>
                </c:pt>
                <c:pt idx="14649">
                  <c:v>73.24500000000587</c:v>
                </c:pt>
                <c:pt idx="14650">
                  <c:v>73.25000000000587</c:v>
                </c:pt>
                <c:pt idx="14651">
                  <c:v>73.25500000000585</c:v>
                </c:pt>
                <c:pt idx="14652">
                  <c:v>73.26000000000585</c:v>
                </c:pt>
                <c:pt idx="14653">
                  <c:v>73.26500000000585</c:v>
                </c:pt>
                <c:pt idx="14654">
                  <c:v>73.27000000000585</c:v>
                </c:pt>
                <c:pt idx="14655">
                  <c:v>73.27500000000578</c:v>
                </c:pt>
                <c:pt idx="14656">
                  <c:v>73.28000000000584</c:v>
                </c:pt>
                <c:pt idx="14657">
                  <c:v>73.28500000000581</c:v>
                </c:pt>
                <c:pt idx="14658">
                  <c:v>73.29000000000583</c:v>
                </c:pt>
                <c:pt idx="14659">
                  <c:v>73.29500000000583</c:v>
                </c:pt>
                <c:pt idx="14660">
                  <c:v>73.30000000000581</c:v>
                </c:pt>
                <c:pt idx="14661">
                  <c:v>73.30500000000578</c:v>
                </c:pt>
                <c:pt idx="14662">
                  <c:v>73.31000000000581</c:v>
                </c:pt>
                <c:pt idx="14663">
                  <c:v>73.31500000000581</c:v>
                </c:pt>
                <c:pt idx="14664">
                  <c:v>73.32000000000578</c:v>
                </c:pt>
                <c:pt idx="14665">
                  <c:v>73.32500000000566</c:v>
                </c:pt>
                <c:pt idx="14666">
                  <c:v>73.33000000000578</c:v>
                </c:pt>
                <c:pt idx="14667">
                  <c:v>73.33500000000578</c:v>
                </c:pt>
                <c:pt idx="14668">
                  <c:v>73.34000000000578</c:v>
                </c:pt>
                <c:pt idx="14669">
                  <c:v>73.34500000000578</c:v>
                </c:pt>
                <c:pt idx="14670">
                  <c:v>73.35000000000578</c:v>
                </c:pt>
                <c:pt idx="14671">
                  <c:v>73.35500000000575</c:v>
                </c:pt>
                <c:pt idx="14672">
                  <c:v>73.36000000000577</c:v>
                </c:pt>
                <c:pt idx="14673">
                  <c:v>73.36500000000575</c:v>
                </c:pt>
                <c:pt idx="14674">
                  <c:v>73.37000000000575</c:v>
                </c:pt>
                <c:pt idx="14675">
                  <c:v>73.37500000000561</c:v>
                </c:pt>
                <c:pt idx="14676">
                  <c:v>73.38000000000575</c:v>
                </c:pt>
                <c:pt idx="14677">
                  <c:v>73.38500000000568</c:v>
                </c:pt>
                <c:pt idx="14678">
                  <c:v>73.39000000000574</c:v>
                </c:pt>
                <c:pt idx="14679">
                  <c:v>73.39500000000571</c:v>
                </c:pt>
                <c:pt idx="14680">
                  <c:v>73.40000000000573</c:v>
                </c:pt>
                <c:pt idx="14681">
                  <c:v>73.40500000000573</c:v>
                </c:pt>
                <c:pt idx="14682">
                  <c:v>73.41000000000572</c:v>
                </c:pt>
                <c:pt idx="14683">
                  <c:v>73.41500000000573</c:v>
                </c:pt>
                <c:pt idx="14684">
                  <c:v>73.42000000000571</c:v>
                </c:pt>
                <c:pt idx="14685">
                  <c:v>73.42500000000571</c:v>
                </c:pt>
                <c:pt idx="14686">
                  <c:v>73.4300000000057</c:v>
                </c:pt>
                <c:pt idx="14687">
                  <c:v>73.4350000000057</c:v>
                </c:pt>
                <c:pt idx="14688">
                  <c:v>73.4400000000057</c:v>
                </c:pt>
                <c:pt idx="14689">
                  <c:v>73.4450000000057</c:v>
                </c:pt>
                <c:pt idx="14690">
                  <c:v>73.45000000000568</c:v>
                </c:pt>
                <c:pt idx="14691">
                  <c:v>73.45500000000568</c:v>
                </c:pt>
                <c:pt idx="14692">
                  <c:v>73.4600000000057</c:v>
                </c:pt>
                <c:pt idx="14693">
                  <c:v>73.46500000000567</c:v>
                </c:pt>
                <c:pt idx="14694">
                  <c:v>73.47000000000567</c:v>
                </c:pt>
                <c:pt idx="14695">
                  <c:v>73.47500000000565</c:v>
                </c:pt>
                <c:pt idx="14696">
                  <c:v>73.48000000000565</c:v>
                </c:pt>
                <c:pt idx="14697">
                  <c:v>73.48500000000565</c:v>
                </c:pt>
                <c:pt idx="14698">
                  <c:v>73.49000000000566</c:v>
                </c:pt>
                <c:pt idx="14699">
                  <c:v>73.49500000000564</c:v>
                </c:pt>
                <c:pt idx="14700">
                  <c:v>73.50000000000564</c:v>
                </c:pt>
                <c:pt idx="14701">
                  <c:v>73.50500000000561</c:v>
                </c:pt>
                <c:pt idx="14702">
                  <c:v>73.51000000000563</c:v>
                </c:pt>
                <c:pt idx="14703">
                  <c:v>73.51500000000563</c:v>
                </c:pt>
                <c:pt idx="14704">
                  <c:v>73.52000000000561</c:v>
                </c:pt>
                <c:pt idx="14705">
                  <c:v>73.52500000000558</c:v>
                </c:pt>
                <c:pt idx="14706">
                  <c:v>73.53000000000561</c:v>
                </c:pt>
                <c:pt idx="14707">
                  <c:v>73.53500000000561</c:v>
                </c:pt>
                <c:pt idx="14708">
                  <c:v>73.5400000000056</c:v>
                </c:pt>
                <c:pt idx="14709">
                  <c:v>73.5450000000056</c:v>
                </c:pt>
                <c:pt idx="14710">
                  <c:v>73.55000000000558</c:v>
                </c:pt>
                <c:pt idx="14711">
                  <c:v>73.55500000000558</c:v>
                </c:pt>
                <c:pt idx="14712">
                  <c:v>73.56000000000558</c:v>
                </c:pt>
                <c:pt idx="14713">
                  <c:v>73.56500000000558</c:v>
                </c:pt>
                <c:pt idx="14714">
                  <c:v>73.57000000000558</c:v>
                </c:pt>
                <c:pt idx="14715">
                  <c:v>73.57500000000555</c:v>
                </c:pt>
                <c:pt idx="14716">
                  <c:v>73.58000000000557</c:v>
                </c:pt>
                <c:pt idx="14717">
                  <c:v>73.58500000000555</c:v>
                </c:pt>
                <c:pt idx="14718">
                  <c:v>73.59000000000555</c:v>
                </c:pt>
                <c:pt idx="14719">
                  <c:v>73.59500000000555</c:v>
                </c:pt>
                <c:pt idx="14720">
                  <c:v>73.60000000000555</c:v>
                </c:pt>
                <c:pt idx="14721">
                  <c:v>73.60500000000548</c:v>
                </c:pt>
                <c:pt idx="14722">
                  <c:v>73.61000000000554</c:v>
                </c:pt>
                <c:pt idx="14723">
                  <c:v>73.61500000000551</c:v>
                </c:pt>
                <c:pt idx="14724">
                  <c:v>73.62000000000548</c:v>
                </c:pt>
                <c:pt idx="14725">
                  <c:v>73.62500000000539</c:v>
                </c:pt>
                <c:pt idx="14726">
                  <c:v>73.63000000000551</c:v>
                </c:pt>
                <c:pt idx="14727">
                  <c:v>73.63500000000548</c:v>
                </c:pt>
                <c:pt idx="14728">
                  <c:v>73.64000000000551</c:v>
                </c:pt>
                <c:pt idx="14729">
                  <c:v>73.64500000000551</c:v>
                </c:pt>
                <c:pt idx="14730">
                  <c:v>73.65000000000548</c:v>
                </c:pt>
                <c:pt idx="14731">
                  <c:v>73.65500000000536</c:v>
                </c:pt>
                <c:pt idx="14732">
                  <c:v>73.66000000000548</c:v>
                </c:pt>
                <c:pt idx="14733">
                  <c:v>73.66500000000548</c:v>
                </c:pt>
                <c:pt idx="14734">
                  <c:v>73.67000000000534</c:v>
                </c:pt>
                <c:pt idx="14735">
                  <c:v>73.67500000000534</c:v>
                </c:pt>
                <c:pt idx="14736">
                  <c:v>73.68000000000548</c:v>
                </c:pt>
                <c:pt idx="14737">
                  <c:v>73.68500000000535</c:v>
                </c:pt>
                <c:pt idx="14738">
                  <c:v>73.69000000000547</c:v>
                </c:pt>
                <c:pt idx="14739">
                  <c:v>73.69500000000545</c:v>
                </c:pt>
                <c:pt idx="14740">
                  <c:v>73.70000000000545</c:v>
                </c:pt>
                <c:pt idx="14741">
                  <c:v>73.70500000000545</c:v>
                </c:pt>
                <c:pt idx="14742">
                  <c:v>73.71000000000546</c:v>
                </c:pt>
                <c:pt idx="14743">
                  <c:v>73.71500000000544</c:v>
                </c:pt>
                <c:pt idx="14744">
                  <c:v>73.72000000000544</c:v>
                </c:pt>
                <c:pt idx="14745">
                  <c:v>73.72500000000541</c:v>
                </c:pt>
                <c:pt idx="14746">
                  <c:v>73.73000000000543</c:v>
                </c:pt>
                <c:pt idx="14747">
                  <c:v>73.73500000000543</c:v>
                </c:pt>
                <c:pt idx="14748">
                  <c:v>73.74000000000542</c:v>
                </c:pt>
                <c:pt idx="14749">
                  <c:v>73.74500000000543</c:v>
                </c:pt>
                <c:pt idx="14750">
                  <c:v>73.75000000000541</c:v>
                </c:pt>
                <c:pt idx="14751">
                  <c:v>73.75500000000541</c:v>
                </c:pt>
                <c:pt idx="14752">
                  <c:v>73.7600000000054</c:v>
                </c:pt>
                <c:pt idx="14753">
                  <c:v>73.7650000000054</c:v>
                </c:pt>
                <c:pt idx="14754">
                  <c:v>73.77000000000538</c:v>
                </c:pt>
                <c:pt idx="14755">
                  <c:v>73.77500000000538</c:v>
                </c:pt>
                <c:pt idx="14756">
                  <c:v>73.78000000000538</c:v>
                </c:pt>
                <c:pt idx="14757">
                  <c:v>73.78500000000538</c:v>
                </c:pt>
                <c:pt idx="14758">
                  <c:v>73.7900000000054</c:v>
                </c:pt>
                <c:pt idx="14759">
                  <c:v>73.79500000000537</c:v>
                </c:pt>
                <c:pt idx="14760">
                  <c:v>73.80000000000537</c:v>
                </c:pt>
                <c:pt idx="14761">
                  <c:v>73.80500000000535</c:v>
                </c:pt>
                <c:pt idx="14762">
                  <c:v>73.81000000000535</c:v>
                </c:pt>
                <c:pt idx="14763">
                  <c:v>73.81500000000535</c:v>
                </c:pt>
                <c:pt idx="14764">
                  <c:v>73.82000000000535</c:v>
                </c:pt>
                <c:pt idx="14765">
                  <c:v>73.82500000000528</c:v>
                </c:pt>
                <c:pt idx="14766">
                  <c:v>73.83000000000534</c:v>
                </c:pt>
                <c:pt idx="14767">
                  <c:v>73.83500000000531</c:v>
                </c:pt>
                <c:pt idx="14768">
                  <c:v>73.84000000000533</c:v>
                </c:pt>
                <c:pt idx="14769">
                  <c:v>73.84500000000533</c:v>
                </c:pt>
                <c:pt idx="14770">
                  <c:v>73.85000000000531</c:v>
                </c:pt>
                <c:pt idx="14771">
                  <c:v>73.85500000000528</c:v>
                </c:pt>
                <c:pt idx="14772">
                  <c:v>73.86000000000531</c:v>
                </c:pt>
                <c:pt idx="14773">
                  <c:v>73.86500000000531</c:v>
                </c:pt>
                <c:pt idx="14774">
                  <c:v>73.87000000000528</c:v>
                </c:pt>
                <c:pt idx="14775">
                  <c:v>73.87500000000516</c:v>
                </c:pt>
                <c:pt idx="14776">
                  <c:v>73.88000000000528</c:v>
                </c:pt>
                <c:pt idx="14777">
                  <c:v>73.88500000000528</c:v>
                </c:pt>
                <c:pt idx="14778">
                  <c:v>73.89000000000528</c:v>
                </c:pt>
                <c:pt idx="14779">
                  <c:v>73.89500000000528</c:v>
                </c:pt>
                <c:pt idx="14780">
                  <c:v>73.9000000000053</c:v>
                </c:pt>
                <c:pt idx="14781">
                  <c:v>73.90500000000527</c:v>
                </c:pt>
                <c:pt idx="14782">
                  <c:v>73.9100000000053</c:v>
                </c:pt>
                <c:pt idx="14783">
                  <c:v>73.91500000000526</c:v>
                </c:pt>
                <c:pt idx="14784">
                  <c:v>73.92000000000525</c:v>
                </c:pt>
                <c:pt idx="14785">
                  <c:v>73.92500000000525</c:v>
                </c:pt>
                <c:pt idx="14786">
                  <c:v>73.93000000000526</c:v>
                </c:pt>
                <c:pt idx="14787">
                  <c:v>73.93500000000524</c:v>
                </c:pt>
                <c:pt idx="14788">
                  <c:v>73.94000000000526</c:v>
                </c:pt>
                <c:pt idx="14789">
                  <c:v>73.94500000000523</c:v>
                </c:pt>
                <c:pt idx="14790">
                  <c:v>73.95000000000523</c:v>
                </c:pt>
                <c:pt idx="14791">
                  <c:v>73.95500000000523</c:v>
                </c:pt>
                <c:pt idx="14792">
                  <c:v>73.96000000000522</c:v>
                </c:pt>
                <c:pt idx="14793">
                  <c:v>73.96500000000523</c:v>
                </c:pt>
                <c:pt idx="14794">
                  <c:v>73.97000000000521</c:v>
                </c:pt>
                <c:pt idx="14795">
                  <c:v>73.97500000000521</c:v>
                </c:pt>
                <c:pt idx="14796">
                  <c:v>73.9800000000052</c:v>
                </c:pt>
                <c:pt idx="14797">
                  <c:v>73.9850000000052</c:v>
                </c:pt>
                <c:pt idx="14798">
                  <c:v>73.9900000000052</c:v>
                </c:pt>
                <c:pt idx="14799">
                  <c:v>73.9950000000052</c:v>
                </c:pt>
                <c:pt idx="14800">
                  <c:v>74.00000000000518</c:v>
                </c:pt>
                <c:pt idx="14801">
                  <c:v>74.00500000000518</c:v>
                </c:pt>
                <c:pt idx="14802">
                  <c:v>74.0100000000052</c:v>
                </c:pt>
                <c:pt idx="14803">
                  <c:v>74.01500000000517</c:v>
                </c:pt>
                <c:pt idx="14804">
                  <c:v>74.02000000000517</c:v>
                </c:pt>
                <c:pt idx="14805">
                  <c:v>74.02500000000515</c:v>
                </c:pt>
                <c:pt idx="14806">
                  <c:v>74.03000000000515</c:v>
                </c:pt>
                <c:pt idx="14807">
                  <c:v>74.03500000000515</c:v>
                </c:pt>
                <c:pt idx="14808">
                  <c:v>74.04000000000516</c:v>
                </c:pt>
                <c:pt idx="14809">
                  <c:v>74.04500000000514</c:v>
                </c:pt>
                <c:pt idx="14810">
                  <c:v>74.05000000000514</c:v>
                </c:pt>
                <c:pt idx="14811">
                  <c:v>74.05500000000511</c:v>
                </c:pt>
                <c:pt idx="14812">
                  <c:v>74.06000000000513</c:v>
                </c:pt>
                <c:pt idx="14813">
                  <c:v>74.06500000000513</c:v>
                </c:pt>
                <c:pt idx="14814">
                  <c:v>74.07000000000511</c:v>
                </c:pt>
                <c:pt idx="14815">
                  <c:v>74.07500000000508</c:v>
                </c:pt>
                <c:pt idx="14816">
                  <c:v>74.08000000000511</c:v>
                </c:pt>
                <c:pt idx="14817">
                  <c:v>74.08500000000511</c:v>
                </c:pt>
                <c:pt idx="14818">
                  <c:v>74.0900000000051</c:v>
                </c:pt>
                <c:pt idx="14819">
                  <c:v>74.0950000000051</c:v>
                </c:pt>
                <c:pt idx="14820">
                  <c:v>74.10000000000508</c:v>
                </c:pt>
                <c:pt idx="14821">
                  <c:v>74.10500000000508</c:v>
                </c:pt>
                <c:pt idx="14822">
                  <c:v>74.11000000000508</c:v>
                </c:pt>
                <c:pt idx="14823">
                  <c:v>74.11500000000508</c:v>
                </c:pt>
                <c:pt idx="14824">
                  <c:v>74.12000000000508</c:v>
                </c:pt>
                <c:pt idx="14825">
                  <c:v>74.12500000000487</c:v>
                </c:pt>
                <c:pt idx="14826">
                  <c:v>74.13000000000507</c:v>
                </c:pt>
                <c:pt idx="14827">
                  <c:v>74.13500000000505</c:v>
                </c:pt>
                <c:pt idx="14828">
                  <c:v>74.14000000000505</c:v>
                </c:pt>
                <c:pt idx="14829">
                  <c:v>74.14500000000505</c:v>
                </c:pt>
                <c:pt idx="14830">
                  <c:v>74.15000000000505</c:v>
                </c:pt>
                <c:pt idx="14831">
                  <c:v>74.15500000000483</c:v>
                </c:pt>
                <c:pt idx="14832">
                  <c:v>74.16000000000504</c:v>
                </c:pt>
                <c:pt idx="14833">
                  <c:v>74.16500000000501</c:v>
                </c:pt>
                <c:pt idx="14834">
                  <c:v>74.1700000000048</c:v>
                </c:pt>
                <c:pt idx="14835">
                  <c:v>74.17500000000479</c:v>
                </c:pt>
                <c:pt idx="14836">
                  <c:v>74.18000000000501</c:v>
                </c:pt>
                <c:pt idx="14837">
                  <c:v>74.18500000000481</c:v>
                </c:pt>
                <c:pt idx="14838">
                  <c:v>74.19000000000501</c:v>
                </c:pt>
                <c:pt idx="14839">
                  <c:v>74.19500000000501</c:v>
                </c:pt>
                <c:pt idx="14840">
                  <c:v>74.200000000005</c:v>
                </c:pt>
                <c:pt idx="14841">
                  <c:v>74.205000000005</c:v>
                </c:pt>
                <c:pt idx="14842">
                  <c:v>74.21000000000498</c:v>
                </c:pt>
                <c:pt idx="14843">
                  <c:v>74.21500000000498</c:v>
                </c:pt>
                <c:pt idx="14844">
                  <c:v>74.22000000000484</c:v>
                </c:pt>
                <c:pt idx="14845">
                  <c:v>74.22500000000484</c:v>
                </c:pt>
                <c:pt idx="14846">
                  <c:v>74.23000000000498</c:v>
                </c:pt>
                <c:pt idx="14847">
                  <c:v>74.23500000000485</c:v>
                </c:pt>
                <c:pt idx="14848">
                  <c:v>74.24000000000497</c:v>
                </c:pt>
                <c:pt idx="14849">
                  <c:v>74.24500000000495</c:v>
                </c:pt>
                <c:pt idx="14850">
                  <c:v>74.25000000000495</c:v>
                </c:pt>
                <c:pt idx="14851">
                  <c:v>74.25500000000481</c:v>
                </c:pt>
                <c:pt idx="14852">
                  <c:v>74.26000000000495</c:v>
                </c:pt>
                <c:pt idx="14853">
                  <c:v>74.26500000000485</c:v>
                </c:pt>
                <c:pt idx="14854">
                  <c:v>74.2700000000048</c:v>
                </c:pt>
                <c:pt idx="14855">
                  <c:v>74.27500000000474</c:v>
                </c:pt>
                <c:pt idx="14856">
                  <c:v>74.28000000000488</c:v>
                </c:pt>
                <c:pt idx="14857">
                  <c:v>74.28500000000479</c:v>
                </c:pt>
                <c:pt idx="14858">
                  <c:v>74.29000000000491</c:v>
                </c:pt>
                <c:pt idx="14859">
                  <c:v>74.29500000000488</c:v>
                </c:pt>
                <c:pt idx="14860">
                  <c:v>74.30000000000477</c:v>
                </c:pt>
                <c:pt idx="14861">
                  <c:v>74.30500000000475</c:v>
                </c:pt>
                <c:pt idx="14862">
                  <c:v>74.31000000000488</c:v>
                </c:pt>
                <c:pt idx="14863">
                  <c:v>74.31500000000476</c:v>
                </c:pt>
                <c:pt idx="14864">
                  <c:v>74.32000000000473</c:v>
                </c:pt>
                <c:pt idx="14865">
                  <c:v>74.32500000000464</c:v>
                </c:pt>
                <c:pt idx="14866">
                  <c:v>74.33000000000474</c:v>
                </c:pt>
                <c:pt idx="14867">
                  <c:v>74.33500000000474</c:v>
                </c:pt>
                <c:pt idx="14868">
                  <c:v>74.34000000000488</c:v>
                </c:pt>
                <c:pt idx="14869">
                  <c:v>74.34500000000475</c:v>
                </c:pt>
                <c:pt idx="14870">
                  <c:v>74.35000000000473</c:v>
                </c:pt>
                <c:pt idx="14871">
                  <c:v>74.35500000000464</c:v>
                </c:pt>
                <c:pt idx="14872">
                  <c:v>74.36000000000485</c:v>
                </c:pt>
                <c:pt idx="14873">
                  <c:v>74.36500000000471</c:v>
                </c:pt>
                <c:pt idx="14874">
                  <c:v>74.37000000000465</c:v>
                </c:pt>
                <c:pt idx="14875">
                  <c:v>74.37500000000458</c:v>
                </c:pt>
                <c:pt idx="14876">
                  <c:v>74.3800000000047</c:v>
                </c:pt>
                <c:pt idx="14877">
                  <c:v>74.38500000000464</c:v>
                </c:pt>
                <c:pt idx="14878">
                  <c:v>74.39000000000478</c:v>
                </c:pt>
                <c:pt idx="14879">
                  <c:v>74.39500000000469</c:v>
                </c:pt>
                <c:pt idx="14880">
                  <c:v>74.40000000000481</c:v>
                </c:pt>
                <c:pt idx="14881">
                  <c:v>74.40500000000478</c:v>
                </c:pt>
                <c:pt idx="14882">
                  <c:v>74.41000000000481</c:v>
                </c:pt>
                <c:pt idx="14883">
                  <c:v>74.41500000000481</c:v>
                </c:pt>
                <c:pt idx="14884">
                  <c:v>74.42000000000478</c:v>
                </c:pt>
                <c:pt idx="14885">
                  <c:v>74.42500000000466</c:v>
                </c:pt>
                <c:pt idx="14886">
                  <c:v>74.43000000000478</c:v>
                </c:pt>
                <c:pt idx="14887">
                  <c:v>74.43500000000478</c:v>
                </c:pt>
                <c:pt idx="14888">
                  <c:v>74.44000000000478</c:v>
                </c:pt>
                <c:pt idx="14889">
                  <c:v>74.44500000000478</c:v>
                </c:pt>
                <c:pt idx="14890">
                  <c:v>74.45000000000478</c:v>
                </c:pt>
                <c:pt idx="14891">
                  <c:v>74.45500000000465</c:v>
                </c:pt>
                <c:pt idx="14892">
                  <c:v>74.46000000000477</c:v>
                </c:pt>
                <c:pt idx="14893">
                  <c:v>74.46500000000475</c:v>
                </c:pt>
                <c:pt idx="14894">
                  <c:v>74.47000000000475</c:v>
                </c:pt>
                <c:pt idx="14895">
                  <c:v>74.47500000000461</c:v>
                </c:pt>
                <c:pt idx="14896">
                  <c:v>74.48000000000475</c:v>
                </c:pt>
                <c:pt idx="14897">
                  <c:v>74.48500000000465</c:v>
                </c:pt>
                <c:pt idx="14898">
                  <c:v>74.49000000000474</c:v>
                </c:pt>
                <c:pt idx="14899">
                  <c:v>74.49500000000471</c:v>
                </c:pt>
                <c:pt idx="14900">
                  <c:v>74.50000000000468</c:v>
                </c:pt>
                <c:pt idx="14901">
                  <c:v>74.50500000000459</c:v>
                </c:pt>
                <c:pt idx="14902">
                  <c:v>74.51000000000471</c:v>
                </c:pt>
                <c:pt idx="14903">
                  <c:v>74.51500000000468</c:v>
                </c:pt>
                <c:pt idx="14904">
                  <c:v>74.52000000000457</c:v>
                </c:pt>
                <c:pt idx="14905">
                  <c:v>74.52500000000455</c:v>
                </c:pt>
                <c:pt idx="14906">
                  <c:v>74.53000000000468</c:v>
                </c:pt>
                <c:pt idx="14907">
                  <c:v>74.53500000000456</c:v>
                </c:pt>
                <c:pt idx="14908">
                  <c:v>74.54000000000468</c:v>
                </c:pt>
                <c:pt idx="14909">
                  <c:v>74.54500000000468</c:v>
                </c:pt>
                <c:pt idx="14910">
                  <c:v>74.55000000000454</c:v>
                </c:pt>
                <c:pt idx="14911">
                  <c:v>74.55500000000454</c:v>
                </c:pt>
                <c:pt idx="14912">
                  <c:v>74.56000000000468</c:v>
                </c:pt>
                <c:pt idx="14913">
                  <c:v>74.56500000000455</c:v>
                </c:pt>
                <c:pt idx="14914">
                  <c:v>74.57000000000453</c:v>
                </c:pt>
                <c:pt idx="14915">
                  <c:v>74.57500000000444</c:v>
                </c:pt>
                <c:pt idx="14916">
                  <c:v>74.58000000000465</c:v>
                </c:pt>
                <c:pt idx="14917">
                  <c:v>74.58500000000451</c:v>
                </c:pt>
                <c:pt idx="14918">
                  <c:v>74.59000000000465</c:v>
                </c:pt>
                <c:pt idx="14919">
                  <c:v>74.59500000000455</c:v>
                </c:pt>
                <c:pt idx="14920">
                  <c:v>74.6000000000045</c:v>
                </c:pt>
                <c:pt idx="14921">
                  <c:v>74.60500000000444</c:v>
                </c:pt>
                <c:pt idx="14922">
                  <c:v>74.61000000000458</c:v>
                </c:pt>
                <c:pt idx="14923">
                  <c:v>74.61500000000449</c:v>
                </c:pt>
                <c:pt idx="14924">
                  <c:v>74.62000000000444</c:v>
                </c:pt>
                <c:pt idx="14925">
                  <c:v>74.62500000000439</c:v>
                </c:pt>
                <c:pt idx="14926">
                  <c:v>74.63000000000447</c:v>
                </c:pt>
                <c:pt idx="14927">
                  <c:v>74.63500000000445</c:v>
                </c:pt>
                <c:pt idx="14928">
                  <c:v>74.64000000000458</c:v>
                </c:pt>
                <c:pt idx="14929">
                  <c:v>74.64500000000446</c:v>
                </c:pt>
                <c:pt idx="14930">
                  <c:v>74.65000000000443</c:v>
                </c:pt>
                <c:pt idx="14931">
                  <c:v>74.65500000000434</c:v>
                </c:pt>
                <c:pt idx="14932">
                  <c:v>74.66000000000444</c:v>
                </c:pt>
                <c:pt idx="14933">
                  <c:v>74.66500000000444</c:v>
                </c:pt>
                <c:pt idx="14934">
                  <c:v>74.67000000000434</c:v>
                </c:pt>
                <c:pt idx="14935">
                  <c:v>74.6750000000043</c:v>
                </c:pt>
                <c:pt idx="14936">
                  <c:v>74.68000000000443</c:v>
                </c:pt>
                <c:pt idx="14937">
                  <c:v>74.68500000000432</c:v>
                </c:pt>
                <c:pt idx="14938">
                  <c:v>74.69000000000455</c:v>
                </c:pt>
                <c:pt idx="14939">
                  <c:v>74.69500000000441</c:v>
                </c:pt>
                <c:pt idx="14940">
                  <c:v>74.70000000000455</c:v>
                </c:pt>
                <c:pt idx="14941">
                  <c:v>74.70500000000445</c:v>
                </c:pt>
                <c:pt idx="14942">
                  <c:v>74.71000000000454</c:v>
                </c:pt>
                <c:pt idx="14943">
                  <c:v>74.71500000000451</c:v>
                </c:pt>
                <c:pt idx="14944">
                  <c:v>74.72000000000448</c:v>
                </c:pt>
                <c:pt idx="14945">
                  <c:v>74.72500000000439</c:v>
                </c:pt>
                <c:pt idx="14946">
                  <c:v>74.73000000000451</c:v>
                </c:pt>
                <c:pt idx="14947">
                  <c:v>74.73500000000448</c:v>
                </c:pt>
                <c:pt idx="14948">
                  <c:v>74.74000000000451</c:v>
                </c:pt>
                <c:pt idx="14949">
                  <c:v>74.74500000000451</c:v>
                </c:pt>
                <c:pt idx="14950">
                  <c:v>74.75000000000448</c:v>
                </c:pt>
                <c:pt idx="14951">
                  <c:v>74.75500000000436</c:v>
                </c:pt>
                <c:pt idx="14952">
                  <c:v>74.76000000000448</c:v>
                </c:pt>
                <c:pt idx="14953">
                  <c:v>74.76500000000448</c:v>
                </c:pt>
                <c:pt idx="14954">
                  <c:v>74.77000000000434</c:v>
                </c:pt>
                <c:pt idx="14955">
                  <c:v>74.77500000000434</c:v>
                </c:pt>
                <c:pt idx="14956">
                  <c:v>74.78000000000448</c:v>
                </c:pt>
                <c:pt idx="14957">
                  <c:v>74.78500000000435</c:v>
                </c:pt>
                <c:pt idx="14958">
                  <c:v>74.79000000000447</c:v>
                </c:pt>
                <c:pt idx="14959">
                  <c:v>74.79500000000445</c:v>
                </c:pt>
                <c:pt idx="14960">
                  <c:v>74.80000000000445</c:v>
                </c:pt>
                <c:pt idx="14961">
                  <c:v>74.80500000000431</c:v>
                </c:pt>
                <c:pt idx="14962">
                  <c:v>74.81000000000445</c:v>
                </c:pt>
                <c:pt idx="14963">
                  <c:v>74.81500000000435</c:v>
                </c:pt>
                <c:pt idx="14964">
                  <c:v>74.8200000000043</c:v>
                </c:pt>
                <c:pt idx="14965">
                  <c:v>74.82500000000424</c:v>
                </c:pt>
                <c:pt idx="14966">
                  <c:v>74.83000000000438</c:v>
                </c:pt>
                <c:pt idx="14967">
                  <c:v>74.83500000000429</c:v>
                </c:pt>
                <c:pt idx="14968">
                  <c:v>74.84000000000441</c:v>
                </c:pt>
                <c:pt idx="14969">
                  <c:v>74.84500000000438</c:v>
                </c:pt>
                <c:pt idx="14970">
                  <c:v>74.85000000000427</c:v>
                </c:pt>
                <c:pt idx="14971">
                  <c:v>74.85500000000425</c:v>
                </c:pt>
                <c:pt idx="14972">
                  <c:v>74.86000000000438</c:v>
                </c:pt>
                <c:pt idx="14973">
                  <c:v>74.86500000000426</c:v>
                </c:pt>
                <c:pt idx="14974">
                  <c:v>74.87000000000423</c:v>
                </c:pt>
                <c:pt idx="14975">
                  <c:v>74.87500000000414</c:v>
                </c:pt>
                <c:pt idx="14976">
                  <c:v>74.88000000000424</c:v>
                </c:pt>
                <c:pt idx="14977">
                  <c:v>74.88500000000424</c:v>
                </c:pt>
                <c:pt idx="14978">
                  <c:v>74.89000000000438</c:v>
                </c:pt>
                <c:pt idx="14979">
                  <c:v>74.89500000000423</c:v>
                </c:pt>
                <c:pt idx="14980">
                  <c:v>74.90000000000437</c:v>
                </c:pt>
                <c:pt idx="14981">
                  <c:v>74.90500000000435</c:v>
                </c:pt>
                <c:pt idx="14982">
                  <c:v>74.91000000000437</c:v>
                </c:pt>
                <c:pt idx="14983">
                  <c:v>74.91500000000435</c:v>
                </c:pt>
                <c:pt idx="14984">
                  <c:v>74.92000000000435</c:v>
                </c:pt>
                <c:pt idx="14985">
                  <c:v>74.92500000000425</c:v>
                </c:pt>
                <c:pt idx="14986">
                  <c:v>74.93000000000434</c:v>
                </c:pt>
                <c:pt idx="14987">
                  <c:v>74.93500000000431</c:v>
                </c:pt>
                <c:pt idx="14988">
                  <c:v>74.94000000000433</c:v>
                </c:pt>
                <c:pt idx="14989">
                  <c:v>74.94500000000431</c:v>
                </c:pt>
                <c:pt idx="14990">
                  <c:v>74.95000000000431</c:v>
                </c:pt>
                <c:pt idx="14991">
                  <c:v>74.95500000000428</c:v>
                </c:pt>
                <c:pt idx="14992">
                  <c:v>74.96000000000431</c:v>
                </c:pt>
                <c:pt idx="14993">
                  <c:v>74.96500000000431</c:v>
                </c:pt>
                <c:pt idx="14994">
                  <c:v>74.97000000000428</c:v>
                </c:pt>
                <c:pt idx="14995">
                  <c:v>74.97500000000416</c:v>
                </c:pt>
                <c:pt idx="14996">
                  <c:v>74.98000000000428</c:v>
                </c:pt>
                <c:pt idx="14997">
                  <c:v>74.98500000000428</c:v>
                </c:pt>
                <c:pt idx="14998">
                  <c:v>74.99000000000428</c:v>
                </c:pt>
                <c:pt idx="14999">
                  <c:v>74.99500000000428</c:v>
                </c:pt>
                <c:pt idx="15000">
                  <c:v>75.00000000000425</c:v>
                </c:pt>
                <c:pt idx="15001">
                  <c:v>75.00500000000415</c:v>
                </c:pt>
                <c:pt idx="15002">
                  <c:v>75.01000000000427</c:v>
                </c:pt>
                <c:pt idx="15003">
                  <c:v>75.01500000000425</c:v>
                </c:pt>
                <c:pt idx="15004">
                  <c:v>75.02000000000425</c:v>
                </c:pt>
                <c:pt idx="15005">
                  <c:v>75.02500000000411</c:v>
                </c:pt>
                <c:pt idx="15006">
                  <c:v>75.03000000000425</c:v>
                </c:pt>
                <c:pt idx="15007">
                  <c:v>75.03500000000415</c:v>
                </c:pt>
                <c:pt idx="15008">
                  <c:v>75.04000000000424</c:v>
                </c:pt>
                <c:pt idx="15009">
                  <c:v>75.04500000000421</c:v>
                </c:pt>
                <c:pt idx="15010">
                  <c:v>75.05000000000418</c:v>
                </c:pt>
                <c:pt idx="15011">
                  <c:v>75.05500000000407</c:v>
                </c:pt>
                <c:pt idx="15012">
                  <c:v>75.06000000000421</c:v>
                </c:pt>
                <c:pt idx="15013">
                  <c:v>75.06500000000418</c:v>
                </c:pt>
                <c:pt idx="15014">
                  <c:v>75.07000000000407</c:v>
                </c:pt>
                <c:pt idx="15015">
                  <c:v>75.07500000000405</c:v>
                </c:pt>
                <c:pt idx="15016">
                  <c:v>75.08000000000418</c:v>
                </c:pt>
                <c:pt idx="15017">
                  <c:v>75.08500000000406</c:v>
                </c:pt>
                <c:pt idx="15018">
                  <c:v>75.09000000000418</c:v>
                </c:pt>
                <c:pt idx="15019">
                  <c:v>75.09500000000418</c:v>
                </c:pt>
                <c:pt idx="15020">
                  <c:v>75.10000000000404</c:v>
                </c:pt>
                <c:pt idx="15021">
                  <c:v>75.10500000000404</c:v>
                </c:pt>
                <c:pt idx="15022">
                  <c:v>75.11000000000415</c:v>
                </c:pt>
                <c:pt idx="15023">
                  <c:v>75.11500000000403</c:v>
                </c:pt>
                <c:pt idx="15024">
                  <c:v>75.12000000000403</c:v>
                </c:pt>
                <c:pt idx="15025">
                  <c:v>75.12500000000392</c:v>
                </c:pt>
                <c:pt idx="15026">
                  <c:v>75.13000000000415</c:v>
                </c:pt>
                <c:pt idx="15027">
                  <c:v>75.13500000000401</c:v>
                </c:pt>
                <c:pt idx="15028">
                  <c:v>75.14000000000415</c:v>
                </c:pt>
                <c:pt idx="15029">
                  <c:v>75.14500000000405</c:v>
                </c:pt>
                <c:pt idx="15030">
                  <c:v>75.150000000004</c:v>
                </c:pt>
                <c:pt idx="15031">
                  <c:v>75.15500000000394</c:v>
                </c:pt>
                <c:pt idx="15032">
                  <c:v>75.16000000000408</c:v>
                </c:pt>
                <c:pt idx="15033">
                  <c:v>75.16500000000397</c:v>
                </c:pt>
                <c:pt idx="15034">
                  <c:v>75.17000000000392</c:v>
                </c:pt>
                <c:pt idx="15035">
                  <c:v>75.17500000000389</c:v>
                </c:pt>
                <c:pt idx="15036">
                  <c:v>75.18000000000397</c:v>
                </c:pt>
                <c:pt idx="15037">
                  <c:v>75.18500000000394</c:v>
                </c:pt>
                <c:pt idx="15038">
                  <c:v>75.19000000000408</c:v>
                </c:pt>
                <c:pt idx="15039">
                  <c:v>75.19500000000396</c:v>
                </c:pt>
                <c:pt idx="15040">
                  <c:v>75.20000000000408</c:v>
                </c:pt>
                <c:pt idx="15041">
                  <c:v>75.20500000000408</c:v>
                </c:pt>
                <c:pt idx="15042">
                  <c:v>75.21000000000408</c:v>
                </c:pt>
                <c:pt idx="15043">
                  <c:v>75.21500000000408</c:v>
                </c:pt>
                <c:pt idx="15044">
                  <c:v>75.22000000000405</c:v>
                </c:pt>
                <c:pt idx="15045">
                  <c:v>75.22500000000393</c:v>
                </c:pt>
                <c:pt idx="15046">
                  <c:v>75.23000000000407</c:v>
                </c:pt>
                <c:pt idx="15047">
                  <c:v>75.23500000000405</c:v>
                </c:pt>
                <c:pt idx="15048">
                  <c:v>75.24000000000407</c:v>
                </c:pt>
                <c:pt idx="15049">
                  <c:v>75.24500000000405</c:v>
                </c:pt>
                <c:pt idx="15050">
                  <c:v>75.25000000000405</c:v>
                </c:pt>
                <c:pt idx="15051">
                  <c:v>75.25500000000395</c:v>
                </c:pt>
                <c:pt idx="15052">
                  <c:v>75.26000000000404</c:v>
                </c:pt>
                <c:pt idx="15053">
                  <c:v>75.26500000000401</c:v>
                </c:pt>
                <c:pt idx="15054">
                  <c:v>75.27000000000398</c:v>
                </c:pt>
                <c:pt idx="15055">
                  <c:v>75.27500000000387</c:v>
                </c:pt>
                <c:pt idx="15056">
                  <c:v>75.28000000000401</c:v>
                </c:pt>
                <c:pt idx="15057">
                  <c:v>75.28500000000398</c:v>
                </c:pt>
                <c:pt idx="15058">
                  <c:v>75.29000000000401</c:v>
                </c:pt>
                <c:pt idx="15059">
                  <c:v>75.29500000000401</c:v>
                </c:pt>
                <c:pt idx="15060">
                  <c:v>75.30000000000398</c:v>
                </c:pt>
                <c:pt idx="15061">
                  <c:v>75.30500000000386</c:v>
                </c:pt>
                <c:pt idx="15062">
                  <c:v>75.31000000000398</c:v>
                </c:pt>
                <c:pt idx="15063">
                  <c:v>75.31500000000398</c:v>
                </c:pt>
                <c:pt idx="15064">
                  <c:v>75.32000000000384</c:v>
                </c:pt>
                <c:pt idx="15065">
                  <c:v>75.32500000000383</c:v>
                </c:pt>
                <c:pt idx="15066">
                  <c:v>75.33000000000395</c:v>
                </c:pt>
                <c:pt idx="15067">
                  <c:v>75.33500000000383</c:v>
                </c:pt>
                <c:pt idx="15068">
                  <c:v>75.34000000000397</c:v>
                </c:pt>
                <c:pt idx="15069">
                  <c:v>75.34500000000395</c:v>
                </c:pt>
                <c:pt idx="15070">
                  <c:v>75.35000000000385</c:v>
                </c:pt>
                <c:pt idx="15071">
                  <c:v>75.35500000000381</c:v>
                </c:pt>
                <c:pt idx="15072">
                  <c:v>75.36000000000395</c:v>
                </c:pt>
                <c:pt idx="15073">
                  <c:v>75.36500000000385</c:v>
                </c:pt>
                <c:pt idx="15074">
                  <c:v>75.3700000000038</c:v>
                </c:pt>
                <c:pt idx="15075">
                  <c:v>75.37500000000374</c:v>
                </c:pt>
                <c:pt idx="15076">
                  <c:v>75.38000000000385</c:v>
                </c:pt>
                <c:pt idx="15077">
                  <c:v>75.38500000000377</c:v>
                </c:pt>
                <c:pt idx="15078">
                  <c:v>75.39000000000391</c:v>
                </c:pt>
                <c:pt idx="15079">
                  <c:v>75.39500000000388</c:v>
                </c:pt>
                <c:pt idx="15080">
                  <c:v>75.40000000000391</c:v>
                </c:pt>
                <c:pt idx="15081">
                  <c:v>75.40500000000391</c:v>
                </c:pt>
                <c:pt idx="15082">
                  <c:v>75.4100000000039</c:v>
                </c:pt>
                <c:pt idx="15083">
                  <c:v>75.4150000000039</c:v>
                </c:pt>
                <c:pt idx="15084">
                  <c:v>75.42000000000388</c:v>
                </c:pt>
                <c:pt idx="15085">
                  <c:v>75.42500000000388</c:v>
                </c:pt>
                <c:pt idx="15086">
                  <c:v>75.43000000000388</c:v>
                </c:pt>
                <c:pt idx="15087">
                  <c:v>75.43500000000388</c:v>
                </c:pt>
                <c:pt idx="15088">
                  <c:v>75.44000000000387</c:v>
                </c:pt>
                <c:pt idx="15089">
                  <c:v>75.44500000000387</c:v>
                </c:pt>
                <c:pt idx="15090">
                  <c:v>75.45000000000387</c:v>
                </c:pt>
                <c:pt idx="15091">
                  <c:v>75.45500000000385</c:v>
                </c:pt>
                <c:pt idx="15092">
                  <c:v>75.46000000000387</c:v>
                </c:pt>
                <c:pt idx="15093">
                  <c:v>75.46500000000385</c:v>
                </c:pt>
                <c:pt idx="15094">
                  <c:v>75.47000000000385</c:v>
                </c:pt>
                <c:pt idx="15095">
                  <c:v>75.47500000000375</c:v>
                </c:pt>
                <c:pt idx="15096">
                  <c:v>75.48000000000384</c:v>
                </c:pt>
                <c:pt idx="15097">
                  <c:v>75.48500000000381</c:v>
                </c:pt>
                <c:pt idx="15098">
                  <c:v>75.49000000000383</c:v>
                </c:pt>
                <c:pt idx="15099">
                  <c:v>75.49500000000381</c:v>
                </c:pt>
                <c:pt idx="15100">
                  <c:v>75.50000000000381</c:v>
                </c:pt>
                <c:pt idx="15101">
                  <c:v>75.50500000000378</c:v>
                </c:pt>
                <c:pt idx="15102">
                  <c:v>75.51000000000381</c:v>
                </c:pt>
                <c:pt idx="15103">
                  <c:v>75.51500000000381</c:v>
                </c:pt>
                <c:pt idx="15104">
                  <c:v>75.52000000000378</c:v>
                </c:pt>
                <c:pt idx="15105">
                  <c:v>75.52500000000366</c:v>
                </c:pt>
                <c:pt idx="15106">
                  <c:v>75.53000000000378</c:v>
                </c:pt>
                <c:pt idx="15107">
                  <c:v>75.53500000000378</c:v>
                </c:pt>
                <c:pt idx="15108">
                  <c:v>75.54000000000378</c:v>
                </c:pt>
                <c:pt idx="15109">
                  <c:v>75.54500000000378</c:v>
                </c:pt>
                <c:pt idx="15110">
                  <c:v>75.55000000000375</c:v>
                </c:pt>
                <c:pt idx="15111">
                  <c:v>75.55500000000363</c:v>
                </c:pt>
                <c:pt idx="15112">
                  <c:v>75.56000000000377</c:v>
                </c:pt>
                <c:pt idx="15113">
                  <c:v>75.56500000000375</c:v>
                </c:pt>
                <c:pt idx="15114">
                  <c:v>75.57000000000365</c:v>
                </c:pt>
                <c:pt idx="15115">
                  <c:v>75.57500000000361</c:v>
                </c:pt>
                <c:pt idx="15116">
                  <c:v>75.58000000000375</c:v>
                </c:pt>
                <c:pt idx="15117">
                  <c:v>75.58500000000365</c:v>
                </c:pt>
                <c:pt idx="15118">
                  <c:v>75.59000000000374</c:v>
                </c:pt>
                <c:pt idx="15119">
                  <c:v>75.59500000000371</c:v>
                </c:pt>
                <c:pt idx="15120">
                  <c:v>75.60000000000365</c:v>
                </c:pt>
                <c:pt idx="15121">
                  <c:v>75.60500000000357</c:v>
                </c:pt>
                <c:pt idx="15122">
                  <c:v>75.61000000000371</c:v>
                </c:pt>
                <c:pt idx="15123">
                  <c:v>75.61500000000368</c:v>
                </c:pt>
                <c:pt idx="15124">
                  <c:v>75.62000000000357</c:v>
                </c:pt>
                <c:pt idx="15125">
                  <c:v>75.62500000000354</c:v>
                </c:pt>
                <c:pt idx="15126">
                  <c:v>75.63000000000368</c:v>
                </c:pt>
                <c:pt idx="15127">
                  <c:v>75.63500000000356</c:v>
                </c:pt>
                <c:pt idx="15128">
                  <c:v>75.64000000000368</c:v>
                </c:pt>
                <c:pt idx="15129">
                  <c:v>75.64500000000368</c:v>
                </c:pt>
                <c:pt idx="15130">
                  <c:v>75.65000000000354</c:v>
                </c:pt>
                <c:pt idx="15131">
                  <c:v>75.65500000000353</c:v>
                </c:pt>
                <c:pt idx="15132">
                  <c:v>75.66000000000365</c:v>
                </c:pt>
                <c:pt idx="15133">
                  <c:v>75.66500000000353</c:v>
                </c:pt>
                <c:pt idx="15134">
                  <c:v>75.67000000000353</c:v>
                </c:pt>
                <c:pt idx="15135">
                  <c:v>75.67500000000342</c:v>
                </c:pt>
                <c:pt idx="15136">
                  <c:v>75.68000000000355</c:v>
                </c:pt>
                <c:pt idx="15137">
                  <c:v>75.68500000000351</c:v>
                </c:pt>
                <c:pt idx="15138">
                  <c:v>75.69000000000365</c:v>
                </c:pt>
                <c:pt idx="15139">
                  <c:v>75.69500000000355</c:v>
                </c:pt>
                <c:pt idx="15140">
                  <c:v>75.70000000000364</c:v>
                </c:pt>
                <c:pt idx="15141">
                  <c:v>75.70500000000361</c:v>
                </c:pt>
                <c:pt idx="15142">
                  <c:v>75.71000000000363</c:v>
                </c:pt>
                <c:pt idx="15143">
                  <c:v>75.71500000000361</c:v>
                </c:pt>
                <c:pt idx="15144">
                  <c:v>75.72000000000361</c:v>
                </c:pt>
                <c:pt idx="15145">
                  <c:v>75.72500000000358</c:v>
                </c:pt>
                <c:pt idx="15146">
                  <c:v>75.73000000000361</c:v>
                </c:pt>
                <c:pt idx="15147">
                  <c:v>75.73500000000361</c:v>
                </c:pt>
                <c:pt idx="15148">
                  <c:v>75.7400000000036</c:v>
                </c:pt>
                <c:pt idx="15149">
                  <c:v>75.7450000000036</c:v>
                </c:pt>
                <c:pt idx="15150">
                  <c:v>75.75000000000358</c:v>
                </c:pt>
                <c:pt idx="15151">
                  <c:v>75.75500000000358</c:v>
                </c:pt>
                <c:pt idx="15152">
                  <c:v>75.76000000000358</c:v>
                </c:pt>
                <c:pt idx="15153">
                  <c:v>75.76500000000358</c:v>
                </c:pt>
                <c:pt idx="15154">
                  <c:v>75.77000000000355</c:v>
                </c:pt>
                <c:pt idx="15155">
                  <c:v>75.77500000000343</c:v>
                </c:pt>
                <c:pt idx="15156">
                  <c:v>75.78000000000357</c:v>
                </c:pt>
                <c:pt idx="15157">
                  <c:v>75.78500000000355</c:v>
                </c:pt>
                <c:pt idx="15158">
                  <c:v>75.79000000000357</c:v>
                </c:pt>
                <c:pt idx="15159">
                  <c:v>75.79500000000355</c:v>
                </c:pt>
                <c:pt idx="15160">
                  <c:v>75.80000000000355</c:v>
                </c:pt>
                <c:pt idx="15161">
                  <c:v>75.80500000000345</c:v>
                </c:pt>
                <c:pt idx="15162">
                  <c:v>75.81000000000354</c:v>
                </c:pt>
                <c:pt idx="15163">
                  <c:v>75.81500000000351</c:v>
                </c:pt>
                <c:pt idx="15164">
                  <c:v>75.82000000000345</c:v>
                </c:pt>
                <c:pt idx="15165">
                  <c:v>75.82500000000337</c:v>
                </c:pt>
                <c:pt idx="15166">
                  <c:v>75.83000000000351</c:v>
                </c:pt>
                <c:pt idx="15167">
                  <c:v>75.83500000000348</c:v>
                </c:pt>
                <c:pt idx="15168">
                  <c:v>75.84000000000351</c:v>
                </c:pt>
                <c:pt idx="15169">
                  <c:v>75.84500000000351</c:v>
                </c:pt>
                <c:pt idx="15170">
                  <c:v>75.85000000000348</c:v>
                </c:pt>
                <c:pt idx="15171">
                  <c:v>75.85500000000336</c:v>
                </c:pt>
                <c:pt idx="15172">
                  <c:v>75.86000000000348</c:v>
                </c:pt>
                <c:pt idx="15173">
                  <c:v>75.86500000000348</c:v>
                </c:pt>
                <c:pt idx="15174">
                  <c:v>75.87000000000334</c:v>
                </c:pt>
                <c:pt idx="15175">
                  <c:v>75.87500000000333</c:v>
                </c:pt>
                <c:pt idx="15176">
                  <c:v>75.88000000000345</c:v>
                </c:pt>
                <c:pt idx="15177">
                  <c:v>75.88500000000333</c:v>
                </c:pt>
                <c:pt idx="15178">
                  <c:v>75.89000000000347</c:v>
                </c:pt>
                <c:pt idx="15179">
                  <c:v>75.89500000000345</c:v>
                </c:pt>
                <c:pt idx="15180">
                  <c:v>75.90000000000347</c:v>
                </c:pt>
                <c:pt idx="15181">
                  <c:v>75.90500000000345</c:v>
                </c:pt>
                <c:pt idx="15182">
                  <c:v>75.91000000000346</c:v>
                </c:pt>
                <c:pt idx="15183">
                  <c:v>75.91500000000344</c:v>
                </c:pt>
                <c:pt idx="15184">
                  <c:v>75.92000000000344</c:v>
                </c:pt>
                <c:pt idx="15185">
                  <c:v>75.92500000000341</c:v>
                </c:pt>
                <c:pt idx="15186">
                  <c:v>75.93000000000343</c:v>
                </c:pt>
                <c:pt idx="15187">
                  <c:v>75.93500000000341</c:v>
                </c:pt>
                <c:pt idx="15188">
                  <c:v>75.94000000000342</c:v>
                </c:pt>
                <c:pt idx="15189">
                  <c:v>75.94500000000343</c:v>
                </c:pt>
                <c:pt idx="15190">
                  <c:v>75.95000000000341</c:v>
                </c:pt>
                <c:pt idx="15191">
                  <c:v>75.95500000000341</c:v>
                </c:pt>
                <c:pt idx="15192">
                  <c:v>75.9600000000034</c:v>
                </c:pt>
                <c:pt idx="15193">
                  <c:v>75.9650000000034</c:v>
                </c:pt>
                <c:pt idx="15194">
                  <c:v>75.97000000000338</c:v>
                </c:pt>
                <c:pt idx="15195">
                  <c:v>75.97500000000338</c:v>
                </c:pt>
                <c:pt idx="15196">
                  <c:v>75.98000000000338</c:v>
                </c:pt>
                <c:pt idx="15197">
                  <c:v>75.98500000000338</c:v>
                </c:pt>
                <c:pt idx="15198">
                  <c:v>75.99000000000337</c:v>
                </c:pt>
                <c:pt idx="15199">
                  <c:v>75.99500000000337</c:v>
                </c:pt>
                <c:pt idx="15200">
                  <c:v>76.00000000000337</c:v>
                </c:pt>
                <c:pt idx="15201">
                  <c:v>76.00500000000335</c:v>
                </c:pt>
                <c:pt idx="15202">
                  <c:v>76.01000000000337</c:v>
                </c:pt>
                <c:pt idx="15203">
                  <c:v>76.01500000000335</c:v>
                </c:pt>
                <c:pt idx="15204">
                  <c:v>76.02000000000335</c:v>
                </c:pt>
                <c:pt idx="15205">
                  <c:v>76.02500000000325</c:v>
                </c:pt>
                <c:pt idx="15206">
                  <c:v>76.03000000000334</c:v>
                </c:pt>
                <c:pt idx="15207">
                  <c:v>76.03500000000331</c:v>
                </c:pt>
                <c:pt idx="15208">
                  <c:v>76.04000000000333</c:v>
                </c:pt>
                <c:pt idx="15209">
                  <c:v>76.04500000000331</c:v>
                </c:pt>
                <c:pt idx="15210">
                  <c:v>76.05000000000331</c:v>
                </c:pt>
                <c:pt idx="15211">
                  <c:v>76.05500000000328</c:v>
                </c:pt>
                <c:pt idx="15212">
                  <c:v>76.06000000000331</c:v>
                </c:pt>
                <c:pt idx="15213">
                  <c:v>76.06500000000331</c:v>
                </c:pt>
                <c:pt idx="15214">
                  <c:v>76.07000000000328</c:v>
                </c:pt>
                <c:pt idx="15215">
                  <c:v>76.07500000000316</c:v>
                </c:pt>
                <c:pt idx="15216">
                  <c:v>76.08000000000328</c:v>
                </c:pt>
                <c:pt idx="15217">
                  <c:v>76.08500000000328</c:v>
                </c:pt>
                <c:pt idx="15218">
                  <c:v>76.09000000000328</c:v>
                </c:pt>
                <c:pt idx="15219">
                  <c:v>76.09500000000328</c:v>
                </c:pt>
                <c:pt idx="15220">
                  <c:v>76.10000000000325</c:v>
                </c:pt>
                <c:pt idx="15221">
                  <c:v>76.10500000000313</c:v>
                </c:pt>
                <c:pt idx="15222">
                  <c:v>76.11000000000327</c:v>
                </c:pt>
                <c:pt idx="15223">
                  <c:v>76.11500000000325</c:v>
                </c:pt>
                <c:pt idx="15224">
                  <c:v>76.12000000000315</c:v>
                </c:pt>
                <c:pt idx="15225">
                  <c:v>76.12500000000311</c:v>
                </c:pt>
                <c:pt idx="15226">
                  <c:v>76.13000000000325</c:v>
                </c:pt>
                <c:pt idx="15227">
                  <c:v>76.13500000000315</c:v>
                </c:pt>
                <c:pt idx="15228">
                  <c:v>76.14000000000324</c:v>
                </c:pt>
                <c:pt idx="15229">
                  <c:v>76.14500000000321</c:v>
                </c:pt>
                <c:pt idx="15230">
                  <c:v>76.15000000000315</c:v>
                </c:pt>
                <c:pt idx="15231">
                  <c:v>76.15500000000307</c:v>
                </c:pt>
                <c:pt idx="15232">
                  <c:v>76.16000000000321</c:v>
                </c:pt>
                <c:pt idx="15233">
                  <c:v>76.16500000000318</c:v>
                </c:pt>
                <c:pt idx="15234">
                  <c:v>76.17000000000307</c:v>
                </c:pt>
                <c:pt idx="15235">
                  <c:v>76.17500000000304</c:v>
                </c:pt>
                <c:pt idx="15236">
                  <c:v>76.18000000000318</c:v>
                </c:pt>
                <c:pt idx="15237">
                  <c:v>76.18500000000306</c:v>
                </c:pt>
                <c:pt idx="15238">
                  <c:v>76.19000000000318</c:v>
                </c:pt>
                <c:pt idx="15239">
                  <c:v>76.19500000000318</c:v>
                </c:pt>
                <c:pt idx="15240">
                  <c:v>76.20000000000318</c:v>
                </c:pt>
                <c:pt idx="15241">
                  <c:v>76.20500000000318</c:v>
                </c:pt>
                <c:pt idx="15242">
                  <c:v>76.21000000000317</c:v>
                </c:pt>
                <c:pt idx="15243">
                  <c:v>76.21500000000317</c:v>
                </c:pt>
                <c:pt idx="15244">
                  <c:v>76.22000000000317</c:v>
                </c:pt>
                <c:pt idx="15245">
                  <c:v>76.22500000000315</c:v>
                </c:pt>
                <c:pt idx="15246">
                  <c:v>76.23000000000317</c:v>
                </c:pt>
                <c:pt idx="15247">
                  <c:v>76.23500000000315</c:v>
                </c:pt>
                <c:pt idx="15248">
                  <c:v>76.24000000000316</c:v>
                </c:pt>
                <c:pt idx="15249">
                  <c:v>76.24500000000314</c:v>
                </c:pt>
                <c:pt idx="15250">
                  <c:v>76.25000000000314</c:v>
                </c:pt>
                <c:pt idx="15251">
                  <c:v>76.25500000000311</c:v>
                </c:pt>
                <c:pt idx="15252">
                  <c:v>76.26000000000313</c:v>
                </c:pt>
                <c:pt idx="15253">
                  <c:v>76.26500000000311</c:v>
                </c:pt>
                <c:pt idx="15254">
                  <c:v>76.27000000000311</c:v>
                </c:pt>
                <c:pt idx="15255">
                  <c:v>76.27500000000308</c:v>
                </c:pt>
                <c:pt idx="15256">
                  <c:v>76.28000000000311</c:v>
                </c:pt>
                <c:pt idx="15257">
                  <c:v>76.28500000000311</c:v>
                </c:pt>
                <c:pt idx="15258">
                  <c:v>76.2900000000031</c:v>
                </c:pt>
                <c:pt idx="15259">
                  <c:v>76.2950000000031</c:v>
                </c:pt>
                <c:pt idx="15260">
                  <c:v>76.30000000000308</c:v>
                </c:pt>
                <c:pt idx="15261">
                  <c:v>76.30500000000308</c:v>
                </c:pt>
                <c:pt idx="15262">
                  <c:v>76.31000000000308</c:v>
                </c:pt>
                <c:pt idx="15263">
                  <c:v>76.31500000000308</c:v>
                </c:pt>
                <c:pt idx="15264">
                  <c:v>76.32000000000305</c:v>
                </c:pt>
                <c:pt idx="15265">
                  <c:v>76.32500000000293</c:v>
                </c:pt>
                <c:pt idx="15266">
                  <c:v>76.33000000000307</c:v>
                </c:pt>
                <c:pt idx="15267">
                  <c:v>76.33500000000305</c:v>
                </c:pt>
                <c:pt idx="15268">
                  <c:v>76.34000000000307</c:v>
                </c:pt>
                <c:pt idx="15269">
                  <c:v>76.34500000000305</c:v>
                </c:pt>
                <c:pt idx="15270">
                  <c:v>76.35000000000305</c:v>
                </c:pt>
                <c:pt idx="15271">
                  <c:v>76.35500000000295</c:v>
                </c:pt>
                <c:pt idx="15272">
                  <c:v>76.36000000000304</c:v>
                </c:pt>
                <c:pt idx="15273">
                  <c:v>76.36500000000301</c:v>
                </c:pt>
                <c:pt idx="15274">
                  <c:v>76.37000000000295</c:v>
                </c:pt>
                <c:pt idx="15275">
                  <c:v>76.37500000000287</c:v>
                </c:pt>
                <c:pt idx="15276">
                  <c:v>76.38000000000301</c:v>
                </c:pt>
                <c:pt idx="15277">
                  <c:v>76.38500000000298</c:v>
                </c:pt>
                <c:pt idx="15278">
                  <c:v>76.39000000000301</c:v>
                </c:pt>
                <c:pt idx="15279">
                  <c:v>76.39500000000301</c:v>
                </c:pt>
                <c:pt idx="15280">
                  <c:v>76.400000000003</c:v>
                </c:pt>
                <c:pt idx="15281">
                  <c:v>76.405000000003</c:v>
                </c:pt>
                <c:pt idx="15282">
                  <c:v>76.410000000003</c:v>
                </c:pt>
                <c:pt idx="15283">
                  <c:v>76.415000000003</c:v>
                </c:pt>
                <c:pt idx="15284">
                  <c:v>76.42000000000298</c:v>
                </c:pt>
                <c:pt idx="15285">
                  <c:v>76.42500000000298</c:v>
                </c:pt>
                <c:pt idx="15286">
                  <c:v>76.43000000000297</c:v>
                </c:pt>
                <c:pt idx="15287">
                  <c:v>76.43500000000297</c:v>
                </c:pt>
                <c:pt idx="15288">
                  <c:v>76.440000000003</c:v>
                </c:pt>
                <c:pt idx="15289">
                  <c:v>76.44500000000296</c:v>
                </c:pt>
                <c:pt idx="15290">
                  <c:v>76.45000000000297</c:v>
                </c:pt>
                <c:pt idx="15291">
                  <c:v>76.45500000000295</c:v>
                </c:pt>
                <c:pt idx="15292">
                  <c:v>76.46000000000296</c:v>
                </c:pt>
                <c:pt idx="15293">
                  <c:v>76.46500000000294</c:v>
                </c:pt>
                <c:pt idx="15294">
                  <c:v>76.47000000000294</c:v>
                </c:pt>
                <c:pt idx="15295">
                  <c:v>76.47500000000291</c:v>
                </c:pt>
                <c:pt idx="15296">
                  <c:v>76.48000000000293</c:v>
                </c:pt>
                <c:pt idx="15297">
                  <c:v>76.48500000000291</c:v>
                </c:pt>
                <c:pt idx="15298">
                  <c:v>76.49000000000292</c:v>
                </c:pt>
                <c:pt idx="15299">
                  <c:v>76.49500000000293</c:v>
                </c:pt>
                <c:pt idx="15300">
                  <c:v>76.50000000000291</c:v>
                </c:pt>
                <c:pt idx="15301">
                  <c:v>76.50500000000291</c:v>
                </c:pt>
                <c:pt idx="15302">
                  <c:v>76.5100000000029</c:v>
                </c:pt>
                <c:pt idx="15303">
                  <c:v>76.5150000000029</c:v>
                </c:pt>
                <c:pt idx="15304">
                  <c:v>76.52000000000288</c:v>
                </c:pt>
                <c:pt idx="15305">
                  <c:v>76.52500000000288</c:v>
                </c:pt>
                <c:pt idx="15306">
                  <c:v>76.53000000000288</c:v>
                </c:pt>
                <c:pt idx="15307">
                  <c:v>76.53500000000288</c:v>
                </c:pt>
                <c:pt idx="15308">
                  <c:v>76.54000000000287</c:v>
                </c:pt>
                <c:pt idx="15309">
                  <c:v>76.54500000000287</c:v>
                </c:pt>
                <c:pt idx="15310">
                  <c:v>76.55000000000287</c:v>
                </c:pt>
                <c:pt idx="15311">
                  <c:v>76.55500000000285</c:v>
                </c:pt>
                <c:pt idx="15312">
                  <c:v>76.56000000000287</c:v>
                </c:pt>
                <c:pt idx="15313">
                  <c:v>76.56500000000285</c:v>
                </c:pt>
                <c:pt idx="15314">
                  <c:v>76.57000000000285</c:v>
                </c:pt>
                <c:pt idx="15315">
                  <c:v>76.57500000000275</c:v>
                </c:pt>
                <c:pt idx="15316">
                  <c:v>76.58000000000284</c:v>
                </c:pt>
                <c:pt idx="15317">
                  <c:v>76.58500000000281</c:v>
                </c:pt>
                <c:pt idx="15318">
                  <c:v>76.59000000000283</c:v>
                </c:pt>
                <c:pt idx="15319">
                  <c:v>76.59500000000281</c:v>
                </c:pt>
                <c:pt idx="15320">
                  <c:v>76.60000000000281</c:v>
                </c:pt>
                <c:pt idx="15321">
                  <c:v>76.60500000000278</c:v>
                </c:pt>
                <c:pt idx="15322">
                  <c:v>76.61000000000281</c:v>
                </c:pt>
                <c:pt idx="15323">
                  <c:v>76.61500000000281</c:v>
                </c:pt>
                <c:pt idx="15324">
                  <c:v>76.62000000000278</c:v>
                </c:pt>
                <c:pt idx="15325">
                  <c:v>76.62500000000266</c:v>
                </c:pt>
                <c:pt idx="15326">
                  <c:v>76.63000000000278</c:v>
                </c:pt>
                <c:pt idx="15327">
                  <c:v>76.63500000000278</c:v>
                </c:pt>
                <c:pt idx="15328">
                  <c:v>76.64000000000278</c:v>
                </c:pt>
                <c:pt idx="15329">
                  <c:v>76.64500000000278</c:v>
                </c:pt>
                <c:pt idx="15330">
                  <c:v>76.65000000000275</c:v>
                </c:pt>
                <c:pt idx="15331">
                  <c:v>76.65500000000263</c:v>
                </c:pt>
                <c:pt idx="15332">
                  <c:v>76.66000000000277</c:v>
                </c:pt>
                <c:pt idx="15333">
                  <c:v>76.66500000000275</c:v>
                </c:pt>
                <c:pt idx="15334">
                  <c:v>76.67000000000263</c:v>
                </c:pt>
                <c:pt idx="15335">
                  <c:v>76.67500000000261</c:v>
                </c:pt>
                <c:pt idx="15336">
                  <c:v>76.68000000000275</c:v>
                </c:pt>
                <c:pt idx="15337">
                  <c:v>76.68500000000265</c:v>
                </c:pt>
                <c:pt idx="15338">
                  <c:v>76.69000000000274</c:v>
                </c:pt>
                <c:pt idx="15339">
                  <c:v>76.69500000000271</c:v>
                </c:pt>
                <c:pt idx="15340">
                  <c:v>76.70000000000273</c:v>
                </c:pt>
                <c:pt idx="15341">
                  <c:v>76.70500000000271</c:v>
                </c:pt>
                <c:pt idx="15342">
                  <c:v>76.71000000000272</c:v>
                </c:pt>
                <c:pt idx="15343">
                  <c:v>76.71500000000273</c:v>
                </c:pt>
                <c:pt idx="15344">
                  <c:v>76.72000000000271</c:v>
                </c:pt>
                <c:pt idx="15345">
                  <c:v>76.72500000000271</c:v>
                </c:pt>
                <c:pt idx="15346">
                  <c:v>76.7300000000027</c:v>
                </c:pt>
                <c:pt idx="15347">
                  <c:v>76.7350000000027</c:v>
                </c:pt>
                <c:pt idx="15348">
                  <c:v>76.7400000000027</c:v>
                </c:pt>
                <c:pt idx="15349">
                  <c:v>76.7450000000027</c:v>
                </c:pt>
                <c:pt idx="15350">
                  <c:v>76.75000000000268</c:v>
                </c:pt>
                <c:pt idx="15351">
                  <c:v>76.75500000000268</c:v>
                </c:pt>
                <c:pt idx="15352">
                  <c:v>76.76000000000267</c:v>
                </c:pt>
                <c:pt idx="15353">
                  <c:v>76.76500000000267</c:v>
                </c:pt>
                <c:pt idx="15354">
                  <c:v>76.77000000000267</c:v>
                </c:pt>
                <c:pt idx="15355">
                  <c:v>76.77500000000265</c:v>
                </c:pt>
                <c:pt idx="15356">
                  <c:v>76.78000000000267</c:v>
                </c:pt>
                <c:pt idx="15357">
                  <c:v>76.78500000000265</c:v>
                </c:pt>
                <c:pt idx="15358">
                  <c:v>76.79000000000266</c:v>
                </c:pt>
                <c:pt idx="15359">
                  <c:v>76.79500000000264</c:v>
                </c:pt>
                <c:pt idx="15360">
                  <c:v>76.80000000000264</c:v>
                </c:pt>
                <c:pt idx="15361">
                  <c:v>76.80500000000261</c:v>
                </c:pt>
                <c:pt idx="15362">
                  <c:v>76.81000000000263</c:v>
                </c:pt>
                <c:pt idx="15363">
                  <c:v>76.81500000000261</c:v>
                </c:pt>
                <c:pt idx="15364">
                  <c:v>76.82000000000261</c:v>
                </c:pt>
                <c:pt idx="15365">
                  <c:v>76.82500000000255</c:v>
                </c:pt>
                <c:pt idx="15366">
                  <c:v>76.83000000000261</c:v>
                </c:pt>
                <c:pt idx="15367">
                  <c:v>76.83500000000261</c:v>
                </c:pt>
                <c:pt idx="15368">
                  <c:v>76.8400000000026</c:v>
                </c:pt>
                <c:pt idx="15369">
                  <c:v>76.8450000000026</c:v>
                </c:pt>
                <c:pt idx="15370">
                  <c:v>76.85000000000258</c:v>
                </c:pt>
                <c:pt idx="15371">
                  <c:v>76.85500000000258</c:v>
                </c:pt>
                <c:pt idx="15372">
                  <c:v>76.86000000000258</c:v>
                </c:pt>
                <c:pt idx="15373">
                  <c:v>76.86500000000258</c:v>
                </c:pt>
                <c:pt idx="15374">
                  <c:v>76.87000000000255</c:v>
                </c:pt>
                <c:pt idx="15375">
                  <c:v>76.87500000000243</c:v>
                </c:pt>
                <c:pt idx="15376">
                  <c:v>76.88000000000257</c:v>
                </c:pt>
                <c:pt idx="15377">
                  <c:v>76.88500000000255</c:v>
                </c:pt>
                <c:pt idx="15378">
                  <c:v>76.89000000000257</c:v>
                </c:pt>
                <c:pt idx="15379">
                  <c:v>76.89500000000255</c:v>
                </c:pt>
                <c:pt idx="15380">
                  <c:v>76.90000000000256</c:v>
                </c:pt>
                <c:pt idx="15381">
                  <c:v>76.90500000000254</c:v>
                </c:pt>
                <c:pt idx="15382">
                  <c:v>76.91000000000256</c:v>
                </c:pt>
                <c:pt idx="15383">
                  <c:v>76.91500000000253</c:v>
                </c:pt>
                <c:pt idx="15384">
                  <c:v>76.92000000000253</c:v>
                </c:pt>
                <c:pt idx="15385">
                  <c:v>76.92500000000251</c:v>
                </c:pt>
                <c:pt idx="15386">
                  <c:v>76.93000000000252</c:v>
                </c:pt>
                <c:pt idx="15387">
                  <c:v>76.93500000000253</c:v>
                </c:pt>
                <c:pt idx="15388">
                  <c:v>76.94000000000252</c:v>
                </c:pt>
                <c:pt idx="15389">
                  <c:v>76.94500000000252</c:v>
                </c:pt>
                <c:pt idx="15390">
                  <c:v>76.9500000000025</c:v>
                </c:pt>
                <c:pt idx="15391">
                  <c:v>76.9550000000025</c:v>
                </c:pt>
                <c:pt idx="15392">
                  <c:v>76.9600000000025</c:v>
                </c:pt>
                <c:pt idx="15393">
                  <c:v>76.9650000000025</c:v>
                </c:pt>
                <c:pt idx="15394">
                  <c:v>76.97000000000248</c:v>
                </c:pt>
                <c:pt idx="15395">
                  <c:v>76.97500000000248</c:v>
                </c:pt>
                <c:pt idx="15396">
                  <c:v>76.98000000000247</c:v>
                </c:pt>
                <c:pt idx="15397">
                  <c:v>76.98500000000247</c:v>
                </c:pt>
                <c:pt idx="15398">
                  <c:v>76.9900000000025</c:v>
                </c:pt>
                <c:pt idx="15399">
                  <c:v>76.99500000000246</c:v>
                </c:pt>
                <c:pt idx="15400">
                  <c:v>77.00000000000247</c:v>
                </c:pt>
                <c:pt idx="15401">
                  <c:v>77.00500000000245</c:v>
                </c:pt>
                <c:pt idx="15402">
                  <c:v>77.01000000000246</c:v>
                </c:pt>
                <c:pt idx="15403">
                  <c:v>77.01500000000244</c:v>
                </c:pt>
                <c:pt idx="15404">
                  <c:v>77.02000000000244</c:v>
                </c:pt>
                <c:pt idx="15405">
                  <c:v>77.02500000000241</c:v>
                </c:pt>
                <c:pt idx="15406">
                  <c:v>77.03000000000243</c:v>
                </c:pt>
                <c:pt idx="15407">
                  <c:v>77.03500000000241</c:v>
                </c:pt>
                <c:pt idx="15408">
                  <c:v>77.04000000000242</c:v>
                </c:pt>
                <c:pt idx="15409">
                  <c:v>77.04500000000243</c:v>
                </c:pt>
                <c:pt idx="15410">
                  <c:v>77.05000000000241</c:v>
                </c:pt>
                <c:pt idx="15411">
                  <c:v>77.05500000000241</c:v>
                </c:pt>
                <c:pt idx="15412">
                  <c:v>77.0600000000024</c:v>
                </c:pt>
                <c:pt idx="15413">
                  <c:v>77.0650000000024</c:v>
                </c:pt>
                <c:pt idx="15414">
                  <c:v>77.07000000000238</c:v>
                </c:pt>
                <c:pt idx="15415">
                  <c:v>77.07500000000238</c:v>
                </c:pt>
                <c:pt idx="15416">
                  <c:v>77.08000000000238</c:v>
                </c:pt>
                <c:pt idx="15417">
                  <c:v>77.08500000000238</c:v>
                </c:pt>
                <c:pt idx="15418">
                  <c:v>77.09000000000237</c:v>
                </c:pt>
                <c:pt idx="15419">
                  <c:v>77.09500000000237</c:v>
                </c:pt>
                <c:pt idx="15420">
                  <c:v>77.10000000000237</c:v>
                </c:pt>
                <c:pt idx="15421">
                  <c:v>77.10500000000235</c:v>
                </c:pt>
                <c:pt idx="15422">
                  <c:v>77.11000000000237</c:v>
                </c:pt>
                <c:pt idx="15423">
                  <c:v>77.11500000000235</c:v>
                </c:pt>
                <c:pt idx="15424">
                  <c:v>77.12000000000235</c:v>
                </c:pt>
                <c:pt idx="15425">
                  <c:v>77.12500000000225</c:v>
                </c:pt>
                <c:pt idx="15426">
                  <c:v>77.13000000000234</c:v>
                </c:pt>
                <c:pt idx="15427">
                  <c:v>77.13500000000231</c:v>
                </c:pt>
                <c:pt idx="15428">
                  <c:v>77.14000000000233</c:v>
                </c:pt>
                <c:pt idx="15429">
                  <c:v>77.14500000000231</c:v>
                </c:pt>
                <c:pt idx="15430">
                  <c:v>77.15000000000231</c:v>
                </c:pt>
                <c:pt idx="15431">
                  <c:v>77.15500000000225</c:v>
                </c:pt>
                <c:pt idx="15432">
                  <c:v>77.16000000000231</c:v>
                </c:pt>
                <c:pt idx="15433">
                  <c:v>77.16500000000231</c:v>
                </c:pt>
                <c:pt idx="15434">
                  <c:v>77.17000000000228</c:v>
                </c:pt>
                <c:pt idx="15435">
                  <c:v>77.17500000000216</c:v>
                </c:pt>
                <c:pt idx="15436">
                  <c:v>77.18000000000228</c:v>
                </c:pt>
                <c:pt idx="15437">
                  <c:v>77.18500000000228</c:v>
                </c:pt>
                <c:pt idx="15438">
                  <c:v>77.19000000000228</c:v>
                </c:pt>
                <c:pt idx="15439">
                  <c:v>77.19500000000228</c:v>
                </c:pt>
                <c:pt idx="15440">
                  <c:v>77.20000000000227</c:v>
                </c:pt>
                <c:pt idx="15441">
                  <c:v>77.20500000000227</c:v>
                </c:pt>
                <c:pt idx="15442">
                  <c:v>77.21000000000226</c:v>
                </c:pt>
                <c:pt idx="15443">
                  <c:v>77.21500000000226</c:v>
                </c:pt>
                <c:pt idx="15444">
                  <c:v>77.22000000000227</c:v>
                </c:pt>
                <c:pt idx="15445">
                  <c:v>77.22500000000225</c:v>
                </c:pt>
                <c:pt idx="15446">
                  <c:v>77.23000000000226</c:v>
                </c:pt>
                <c:pt idx="15447">
                  <c:v>77.23500000000224</c:v>
                </c:pt>
                <c:pt idx="15448">
                  <c:v>77.24000000000226</c:v>
                </c:pt>
                <c:pt idx="15449">
                  <c:v>77.24500000000223</c:v>
                </c:pt>
                <c:pt idx="15450">
                  <c:v>77.25000000000223</c:v>
                </c:pt>
                <c:pt idx="15451">
                  <c:v>77.25500000000221</c:v>
                </c:pt>
                <c:pt idx="15452">
                  <c:v>77.26000000000222</c:v>
                </c:pt>
                <c:pt idx="15453">
                  <c:v>77.26500000000221</c:v>
                </c:pt>
                <c:pt idx="15454">
                  <c:v>77.27000000000221</c:v>
                </c:pt>
                <c:pt idx="15455">
                  <c:v>77.27500000000221</c:v>
                </c:pt>
                <c:pt idx="15456">
                  <c:v>77.2800000000022</c:v>
                </c:pt>
                <c:pt idx="15457">
                  <c:v>77.2850000000022</c:v>
                </c:pt>
                <c:pt idx="15458">
                  <c:v>77.2900000000022</c:v>
                </c:pt>
                <c:pt idx="15459">
                  <c:v>77.2950000000022</c:v>
                </c:pt>
                <c:pt idx="15460">
                  <c:v>77.30000000000218</c:v>
                </c:pt>
                <c:pt idx="15461">
                  <c:v>77.30500000000218</c:v>
                </c:pt>
                <c:pt idx="15462">
                  <c:v>77.31000000000217</c:v>
                </c:pt>
                <c:pt idx="15463">
                  <c:v>77.31500000000217</c:v>
                </c:pt>
                <c:pt idx="15464">
                  <c:v>77.32000000000215</c:v>
                </c:pt>
                <c:pt idx="15465">
                  <c:v>77.32500000000215</c:v>
                </c:pt>
                <c:pt idx="15466">
                  <c:v>77.33000000000217</c:v>
                </c:pt>
                <c:pt idx="15467">
                  <c:v>77.33500000000215</c:v>
                </c:pt>
                <c:pt idx="15468">
                  <c:v>77.34000000000216</c:v>
                </c:pt>
                <c:pt idx="15469">
                  <c:v>77.34500000000214</c:v>
                </c:pt>
                <c:pt idx="15470">
                  <c:v>77.35000000000214</c:v>
                </c:pt>
                <c:pt idx="15471">
                  <c:v>77.35500000000211</c:v>
                </c:pt>
                <c:pt idx="15472">
                  <c:v>77.36000000000213</c:v>
                </c:pt>
                <c:pt idx="15473">
                  <c:v>77.36500000000211</c:v>
                </c:pt>
                <c:pt idx="15474">
                  <c:v>77.37000000000211</c:v>
                </c:pt>
                <c:pt idx="15475">
                  <c:v>77.37500000000205</c:v>
                </c:pt>
                <c:pt idx="15476">
                  <c:v>77.38000000000211</c:v>
                </c:pt>
                <c:pt idx="15477">
                  <c:v>77.38500000000211</c:v>
                </c:pt>
                <c:pt idx="15478">
                  <c:v>77.3900000000021</c:v>
                </c:pt>
                <c:pt idx="15479">
                  <c:v>77.3950000000021</c:v>
                </c:pt>
                <c:pt idx="15480">
                  <c:v>77.4000000000021</c:v>
                </c:pt>
                <c:pt idx="15481">
                  <c:v>77.4050000000021</c:v>
                </c:pt>
                <c:pt idx="15482">
                  <c:v>77.4100000000021</c:v>
                </c:pt>
                <c:pt idx="15483">
                  <c:v>77.4150000000021</c:v>
                </c:pt>
                <c:pt idx="15484">
                  <c:v>77.42000000000207</c:v>
                </c:pt>
                <c:pt idx="15485">
                  <c:v>77.42500000000207</c:v>
                </c:pt>
                <c:pt idx="15486">
                  <c:v>77.43000000000206</c:v>
                </c:pt>
                <c:pt idx="15487">
                  <c:v>77.43500000000206</c:v>
                </c:pt>
                <c:pt idx="15488">
                  <c:v>77.4400000000021</c:v>
                </c:pt>
                <c:pt idx="15489">
                  <c:v>77.44500000000206</c:v>
                </c:pt>
                <c:pt idx="15490">
                  <c:v>77.45000000000206</c:v>
                </c:pt>
                <c:pt idx="15491">
                  <c:v>77.45500000000204</c:v>
                </c:pt>
                <c:pt idx="15492">
                  <c:v>77.46000000000206</c:v>
                </c:pt>
                <c:pt idx="15493">
                  <c:v>77.46500000000203</c:v>
                </c:pt>
                <c:pt idx="15494">
                  <c:v>77.47000000000203</c:v>
                </c:pt>
                <c:pt idx="15495">
                  <c:v>77.47500000000201</c:v>
                </c:pt>
                <c:pt idx="15496">
                  <c:v>77.48000000000202</c:v>
                </c:pt>
                <c:pt idx="15497">
                  <c:v>77.48500000000201</c:v>
                </c:pt>
                <c:pt idx="15498">
                  <c:v>77.49000000000202</c:v>
                </c:pt>
                <c:pt idx="15499">
                  <c:v>77.49500000000202</c:v>
                </c:pt>
                <c:pt idx="15500">
                  <c:v>77.500000000002</c:v>
                </c:pt>
                <c:pt idx="15501">
                  <c:v>77.50500000000186</c:v>
                </c:pt>
                <c:pt idx="15502">
                  <c:v>77.51000000000198</c:v>
                </c:pt>
                <c:pt idx="15503">
                  <c:v>77.51500000000198</c:v>
                </c:pt>
                <c:pt idx="15504">
                  <c:v>77.52000000000184</c:v>
                </c:pt>
                <c:pt idx="15505">
                  <c:v>77.52500000000182</c:v>
                </c:pt>
                <c:pt idx="15506">
                  <c:v>77.53000000000195</c:v>
                </c:pt>
                <c:pt idx="15507">
                  <c:v>77.53500000000183</c:v>
                </c:pt>
                <c:pt idx="15508">
                  <c:v>77.54000000000195</c:v>
                </c:pt>
                <c:pt idx="15509">
                  <c:v>77.54500000000195</c:v>
                </c:pt>
                <c:pt idx="15510">
                  <c:v>77.55000000000183</c:v>
                </c:pt>
                <c:pt idx="15511">
                  <c:v>77.55500000000181</c:v>
                </c:pt>
                <c:pt idx="15512">
                  <c:v>77.56000000000195</c:v>
                </c:pt>
                <c:pt idx="15513">
                  <c:v>77.56500000000185</c:v>
                </c:pt>
                <c:pt idx="15514">
                  <c:v>77.5700000000018</c:v>
                </c:pt>
                <c:pt idx="15515">
                  <c:v>77.57500000000169</c:v>
                </c:pt>
                <c:pt idx="15516">
                  <c:v>77.58000000000185</c:v>
                </c:pt>
                <c:pt idx="15517">
                  <c:v>77.58500000000177</c:v>
                </c:pt>
                <c:pt idx="15518">
                  <c:v>77.59000000000191</c:v>
                </c:pt>
                <c:pt idx="15519">
                  <c:v>77.59500000000185</c:v>
                </c:pt>
                <c:pt idx="15520">
                  <c:v>77.60000000000177</c:v>
                </c:pt>
                <c:pt idx="15521">
                  <c:v>77.60500000000172</c:v>
                </c:pt>
                <c:pt idx="15522">
                  <c:v>77.61000000000188</c:v>
                </c:pt>
                <c:pt idx="15523">
                  <c:v>77.61500000000176</c:v>
                </c:pt>
                <c:pt idx="15524">
                  <c:v>77.62000000000172</c:v>
                </c:pt>
                <c:pt idx="15525">
                  <c:v>77.62500000000163</c:v>
                </c:pt>
                <c:pt idx="15526">
                  <c:v>77.63000000000174</c:v>
                </c:pt>
                <c:pt idx="15527">
                  <c:v>77.63500000000172</c:v>
                </c:pt>
                <c:pt idx="15528">
                  <c:v>77.64000000000185</c:v>
                </c:pt>
                <c:pt idx="15529">
                  <c:v>77.64500000000173</c:v>
                </c:pt>
                <c:pt idx="15530">
                  <c:v>77.6500000000017</c:v>
                </c:pt>
                <c:pt idx="15531">
                  <c:v>77.65500000000162</c:v>
                </c:pt>
                <c:pt idx="15532">
                  <c:v>77.66000000000173</c:v>
                </c:pt>
                <c:pt idx="15533">
                  <c:v>77.66500000000171</c:v>
                </c:pt>
                <c:pt idx="15534">
                  <c:v>77.67000000000162</c:v>
                </c:pt>
                <c:pt idx="15535">
                  <c:v>77.67500000000157</c:v>
                </c:pt>
                <c:pt idx="15536">
                  <c:v>77.6800000000017</c:v>
                </c:pt>
                <c:pt idx="15537">
                  <c:v>77.68500000000159</c:v>
                </c:pt>
                <c:pt idx="15538">
                  <c:v>77.69000000000175</c:v>
                </c:pt>
                <c:pt idx="15539">
                  <c:v>77.69500000000167</c:v>
                </c:pt>
                <c:pt idx="15540">
                  <c:v>77.70000000000181</c:v>
                </c:pt>
                <c:pt idx="15541">
                  <c:v>77.70500000000175</c:v>
                </c:pt>
                <c:pt idx="15542">
                  <c:v>77.71000000000181</c:v>
                </c:pt>
                <c:pt idx="15543">
                  <c:v>77.71500000000181</c:v>
                </c:pt>
                <c:pt idx="15544">
                  <c:v>77.72000000000178</c:v>
                </c:pt>
                <c:pt idx="15545">
                  <c:v>77.72500000000166</c:v>
                </c:pt>
                <c:pt idx="15546">
                  <c:v>77.73000000000178</c:v>
                </c:pt>
                <c:pt idx="15547">
                  <c:v>77.73500000000178</c:v>
                </c:pt>
                <c:pt idx="15548">
                  <c:v>77.74000000000178</c:v>
                </c:pt>
                <c:pt idx="15549">
                  <c:v>77.74500000000178</c:v>
                </c:pt>
                <c:pt idx="15550">
                  <c:v>77.75000000000175</c:v>
                </c:pt>
                <c:pt idx="15551">
                  <c:v>77.75500000000163</c:v>
                </c:pt>
                <c:pt idx="15552">
                  <c:v>77.76000000000175</c:v>
                </c:pt>
                <c:pt idx="15553">
                  <c:v>77.76500000000175</c:v>
                </c:pt>
                <c:pt idx="15554">
                  <c:v>77.77000000000163</c:v>
                </c:pt>
                <c:pt idx="15555">
                  <c:v>77.77500000000161</c:v>
                </c:pt>
                <c:pt idx="15556">
                  <c:v>77.78000000000175</c:v>
                </c:pt>
                <c:pt idx="15557">
                  <c:v>77.7850000000016</c:v>
                </c:pt>
                <c:pt idx="15558">
                  <c:v>77.79000000000174</c:v>
                </c:pt>
                <c:pt idx="15559">
                  <c:v>77.79500000000171</c:v>
                </c:pt>
                <c:pt idx="15560">
                  <c:v>77.80000000000165</c:v>
                </c:pt>
                <c:pt idx="15561">
                  <c:v>77.80500000000157</c:v>
                </c:pt>
                <c:pt idx="15562">
                  <c:v>77.81000000000171</c:v>
                </c:pt>
                <c:pt idx="15563">
                  <c:v>77.81500000000165</c:v>
                </c:pt>
                <c:pt idx="15564">
                  <c:v>77.82000000000157</c:v>
                </c:pt>
                <c:pt idx="15565">
                  <c:v>77.82500000000152</c:v>
                </c:pt>
                <c:pt idx="15566">
                  <c:v>77.83000000000168</c:v>
                </c:pt>
                <c:pt idx="15567">
                  <c:v>77.83500000000156</c:v>
                </c:pt>
                <c:pt idx="15568">
                  <c:v>77.84000000000168</c:v>
                </c:pt>
                <c:pt idx="15569">
                  <c:v>77.84500000000168</c:v>
                </c:pt>
                <c:pt idx="15570">
                  <c:v>77.85000000000154</c:v>
                </c:pt>
                <c:pt idx="15571">
                  <c:v>77.85500000000152</c:v>
                </c:pt>
                <c:pt idx="15572">
                  <c:v>77.86000000000165</c:v>
                </c:pt>
                <c:pt idx="15573">
                  <c:v>77.86500000000153</c:v>
                </c:pt>
                <c:pt idx="15574">
                  <c:v>77.8700000000015</c:v>
                </c:pt>
                <c:pt idx="15575">
                  <c:v>77.87500000000142</c:v>
                </c:pt>
                <c:pt idx="15576">
                  <c:v>77.88000000000153</c:v>
                </c:pt>
                <c:pt idx="15577">
                  <c:v>77.88500000000151</c:v>
                </c:pt>
                <c:pt idx="15578">
                  <c:v>77.89000000000165</c:v>
                </c:pt>
                <c:pt idx="15579">
                  <c:v>77.8950000000015</c:v>
                </c:pt>
                <c:pt idx="15580">
                  <c:v>77.90000000000164</c:v>
                </c:pt>
                <c:pt idx="15581">
                  <c:v>77.90500000000161</c:v>
                </c:pt>
                <c:pt idx="15582">
                  <c:v>77.91000000000163</c:v>
                </c:pt>
                <c:pt idx="15583">
                  <c:v>77.91500000000161</c:v>
                </c:pt>
                <c:pt idx="15584">
                  <c:v>77.92000000000161</c:v>
                </c:pt>
                <c:pt idx="15585">
                  <c:v>77.92500000000155</c:v>
                </c:pt>
                <c:pt idx="15586">
                  <c:v>77.93000000000161</c:v>
                </c:pt>
                <c:pt idx="15587">
                  <c:v>77.93500000000161</c:v>
                </c:pt>
                <c:pt idx="15588">
                  <c:v>77.9400000000016</c:v>
                </c:pt>
                <c:pt idx="15589">
                  <c:v>77.9450000000016</c:v>
                </c:pt>
                <c:pt idx="15590">
                  <c:v>77.95000000000158</c:v>
                </c:pt>
                <c:pt idx="15591">
                  <c:v>77.95500000000158</c:v>
                </c:pt>
                <c:pt idx="15592">
                  <c:v>77.96000000000158</c:v>
                </c:pt>
                <c:pt idx="15593">
                  <c:v>77.96500000000158</c:v>
                </c:pt>
                <c:pt idx="15594">
                  <c:v>77.97000000000155</c:v>
                </c:pt>
                <c:pt idx="15595">
                  <c:v>77.97500000000143</c:v>
                </c:pt>
                <c:pt idx="15596">
                  <c:v>77.98000000000155</c:v>
                </c:pt>
                <c:pt idx="15597">
                  <c:v>77.98500000000155</c:v>
                </c:pt>
                <c:pt idx="15598">
                  <c:v>77.99000000000157</c:v>
                </c:pt>
                <c:pt idx="15599">
                  <c:v>77.99500000000155</c:v>
                </c:pt>
                <c:pt idx="15600">
                  <c:v>78.00000000000155</c:v>
                </c:pt>
                <c:pt idx="15601">
                  <c:v>78.0050000000014</c:v>
                </c:pt>
                <c:pt idx="15602">
                  <c:v>78.01000000000154</c:v>
                </c:pt>
                <c:pt idx="15603">
                  <c:v>78.01500000000151</c:v>
                </c:pt>
                <c:pt idx="15604">
                  <c:v>78.02000000000145</c:v>
                </c:pt>
                <c:pt idx="15605">
                  <c:v>78.02500000000137</c:v>
                </c:pt>
                <c:pt idx="15606">
                  <c:v>78.03000000000151</c:v>
                </c:pt>
                <c:pt idx="15607">
                  <c:v>78.03500000000145</c:v>
                </c:pt>
                <c:pt idx="15608">
                  <c:v>78.04000000000151</c:v>
                </c:pt>
                <c:pt idx="15609">
                  <c:v>78.04500000000151</c:v>
                </c:pt>
                <c:pt idx="15610">
                  <c:v>78.05000000000148</c:v>
                </c:pt>
                <c:pt idx="15611">
                  <c:v>78.05500000000136</c:v>
                </c:pt>
                <c:pt idx="15612">
                  <c:v>78.06000000000148</c:v>
                </c:pt>
                <c:pt idx="15613">
                  <c:v>78.06500000000148</c:v>
                </c:pt>
                <c:pt idx="15614">
                  <c:v>78.07000000000134</c:v>
                </c:pt>
                <c:pt idx="15615">
                  <c:v>78.07500000000132</c:v>
                </c:pt>
                <c:pt idx="15616">
                  <c:v>78.08000000000145</c:v>
                </c:pt>
                <c:pt idx="15617">
                  <c:v>78.08500000000133</c:v>
                </c:pt>
                <c:pt idx="15618">
                  <c:v>78.09000000000145</c:v>
                </c:pt>
                <c:pt idx="15619">
                  <c:v>78.09500000000145</c:v>
                </c:pt>
                <c:pt idx="15620">
                  <c:v>78.10000000000133</c:v>
                </c:pt>
                <c:pt idx="15621">
                  <c:v>78.10500000000131</c:v>
                </c:pt>
                <c:pt idx="15622">
                  <c:v>78.11000000000145</c:v>
                </c:pt>
                <c:pt idx="15623">
                  <c:v>78.1150000000013</c:v>
                </c:pt>
                <c:pt idx="15624">
                  <c:v>78.1200000000013</c:v>
                </c:pt>
                <c:pt idx="15625">
                  <c:v>78.12500000000119</c:v>
                </c:pt>
                <c:pt idx="15626">
                  <c:v>78.13000000000135</c:v>
                </c:pt>
                <c:pt idx="15627">
                  <c:v>78.13500000000127</c:v>
                </c:pt>
                <c:pt idx="15628">
                  <c:v>78.14000000000141</c:v>
                </c:pt>
                <c:pt idx="15629">
                  <c:v>78.14500000000135</c:v>
                </c:pt>
                <c:pt idx="15630">
                  <c:v>78.15000000000127</c:v>
                </c:pt>
                <c:pt idx="15631">
                  <c:v>78.15500000000122</c:v>
                </c:pt>
                <c:pt idx="15632">
                  <c:v>78.16000000000138</c:v>
                </c:pt>
                <c:pt idx="15633">
                  <c:v>78.16500000000126</c:v>
                </c:pt>
                <c:pt idx="15634">
                  <c:v>78.1700000000012</c:v>
                </c:pt>
                <c:pt idx="15635">
                  <c:v>78.17500000000113</c:v>
                </c:pt>
                <c:pt idx="15636">
                  <c:v>78.18000000000124</c:v>
                </c:pt>
                <c:pt idx="15637">
                  <c:v>78.18500000000122</c:v>
                </c:pt>
                <c:pt idx="15638">
                  <c:v>78.19000000000135</c:v>
                </c:pt>
                <c:pt idx="15639">
                  <c:v>78.19500000000123</c:v>
                </c:pt>
                <c:pt idx="15640">
                  <c:v>78.20000000000135</c:v>
                </c:pt>
                <c:pt idx="15641">
                  <c:v>78.20500000000135</c:v>
                </c:pt>
                <c:pt idx="15642">
                  <c:v>78.21000000000137</c:v>
                </c:pt>
                <c:pt idx="15643">
                  <c:v>78.21500000000135</c:v>
                </c:pt>
                <c:pt idx="15644">
                  <c:v>78.22000000000135</c:v>
                </c:pt>
                <c:pt idx="15645">
                  <c:v>78.2250000000012</c:v>
                </c:pt>
                <c:pt idx="15646">
                  <c:v>78.23000000000134</c:v>
                </c:pt>
                <c:pt idx="15647">
                  <c:v>78.23500000000131</c:v>
                </c:pt>
                <c:pt idx="15648">
                  <c:v>78.24000000000133</c:v>
                </c:pt>
                <c:pt idx="15649">
                  <c:v>78.24500000000131</c:v>
                </c:pt>
                <c:pt idx="15650">
                  <c:v>78.25000000000131</c:v>
                </c:pt>
                <c:pt idx="15651">
                  <c:v>78.25500000000125</c:v>
                </c:pt>
                <c:pt idx="15652">
                  <c:v>78.26000000000131</c:v>
                </c:pt>
                <c:pt idx="15653">
                  <c:v>78.26500000000131</c:v>
                </c:pt>
                <c:pt idx="15654">
                  <c:v>78.27000000000125</c:v>
                </c:pt>
                <c:pt idx="15655">
                  <c:v>78.27500000000116</c:v>
                </c:pt>
                <c:pt idx="15656">
                  <c:v>78.28000000000128</c:v>
                </c:pt>
                <c:pt idx="15657">
                  <c:v>78.28500000000128</c:v>
                </c:pt>
                <c:pt idx="15658">
                  <c:v>78.29000000000128</c:v>
                </c:pt>
                <c:pt idx="15659">
                  <c:v>78.29500000000128</c:v>
                </c:pt>
                <c:pt idx="15660">
                  <c:v>78.30000000000125</c:v>
                </c:pt>
                <c:pt idx="15661">
                  <c:v>78.30500000000113</c:v>
                </c:pt>
                <c:pt idx="15662">
                  <c:v>78.31000000000125</c:v>
                </c:pt>
                <c:pt idx="15663">
                  <c:v>78.31500000000125</c:v>
                </c:pt>
                <c:pt idx="15664">
                  <c:v>78.32000000000113</c:v>
                </c:pt>
                <c:pt idx="15665">
                  <c:v>78.3250000000011</c:v>
                </c:pt>
                <c:pt idx="15666">
                  <c:v>78.33000000000125</c:v>
                </c:pt>
                <c:pt idx="15667">
                  <c:v>78.3350000000011</c:v>
                </c:pt>
                <c:pt idx="15668">
                  <c:v>78.34000000000124</c:v>
                </c:pt>
                <c:pt idx="15669">
                  <c:v>78.34500000000121</c:v>
                </c:pt>
                <c:pt idx="15670">
                  <c:v>78.35000000000115</c:v>
                </c:pt>
                <c:pt idx="15671">
                  <c:v>78.35500000000107</c:v>
                </c:pt>
                <c:pt idx="15672">
                  <c:v>78.36000000000121</c:v>
                </c:pt>
                <c:pt idx="15673">
                  <c:v>78.36500000000115</c:v>
                </c:pt>
                <c:pt idx="15674">
                  <c:v>78.37000000000107</c:v>
                </c:pt>
                <c:pt idx="15675">
                  <c:v>78.37500000000102</c:v>
                </c:pt>
                <c:pt idx="15676">
                  <c:v>78.38000000000115</c:v>
                </c:pt>
                <c:pt idx="15677">
                  <c:v>78.38500000000106</c:v>
                </c:pt>
                <c:pt idx="15678">
                  <c:v>78.39000000000118</c:v>
                </c:pt>
                <c:pt idx="15679">
                  <c:v>78.39500000000118</c:v>
                </c:pt>
                <c:pt idx="15680">
                  <c:v>78.40000000000118</c:v>
                </c:pt>
                <c:pt idx="15681">
                  <c:v>78.40500000000118</c:v>
                </c:pt>
                <c:pt idx="15682">
                  <c:v>78.41000000000117</c:v>
                </c:pt>
                <c:pt idx="15683">
                  <c:v>78.41500000000117</c:v>
                </c:pt>
                <c:pt idx="15684">
                  <c:v>78.42000000000115</c:v>
                </c:pt>
                <c:pt idx="15685">
                  <c:v>78.42500000000115</c:v>
                </c:pt>
                <c:pt idx="15686">
                  <c:v>78.43000000000117</c:v>
                </c:pt>
                <c:pt idx="15687">
                  <c:v>78.43500000000115</c:v>
                </c:pt>
                <c:pt idx="15688">
                  <c:v>78.44000000000116</c:v>
                </c:pt>
                <c:pt idx="15689">
                  <c:v>78.44500000000114</c:v>
                </c:pt>
                <c:pt idx="15690">
                  <c:v>78.45000000000114</c:v>
                </c:pt>
                <c:pt idx="15691">
                  <c:v>78.45500000000111</c:v>
                </c:pt>
                <c:pt idx="15692">
                  <c:v>78.46000000000113</c:v>
                </c:pt>
                <c:pt idx="15693">
                  <c:v>78.46500000000111</c:v>
                </c:pt>
                <c:pt idx="15694">
                  <c:v>78.47000000000111</c:v>
                </c:pt>
                <c:pt idx="15695">
                  <c:v>78.47500000000105</c:v>
                </c:pt>
                <c:pt idx="15696">
                  <c:v>78.48000000000111</c:v>
                </c:pt>
                <c:pt idx="15697">
                  <c:v>78.48500000000111</c:v>
                </c:pt>
                <c:pt idx="15698">
                  <c:v>78.4900000000011</c:v>
                </c:pt>
                <c:pt idx="15699">
                  <c:v>78.4950000000011</c:v>
                </c:pt>
                <c:pt idx="15700">
                  <c:v>78.50000000000108</c:v>
                </c:pt>
                <c:pt idx="15701">
                  <c:v>78.50500000000108</c:v>
                </c:pt>
                <c:pt idx="15702">
                  <c:v>78.51000000000108</c:v>
                </c:pt>
                <c:pt idx="15703">
                  <c:v>78.51500000000108</c:v>
                </c:pt>
                <c:pt idx="15704">
                  <c:v>78.52000000000105</c:v>
                </c:pt>
                <c:pt idx="15705">
                  <c:v>78.52500000000093</c:v>
                </c:pt>
                <c:pt idx="15706">
                  <c:v>78.53000000000105</c:v>
                </c:pt>
                <c:pt idx="15707">
                  <c:v>78.53500000000105</c:v>
                </c:pt>
                <c:pt idx="15708">
                  <c:v>78.54000000000107</c:v>
                </c:pt>
                <c:pt idx="15709">
                  <c:v>78.54500000000105</c:v>
                </c:pt>
                <c:pt idx="15710">
                  <c:v>78.55000000000105</c:v>
                </c:pt>
                <c:pt idx="15711">
                  <c:v>78.5550000000009</c:v>
                </c:pt>
                <c:pt idx="15712">
                  <c:v>78.56000000000104</c:v>
                </c:pt>
                <c:pt idx="15713">
                  <c:v>78.56500000000101</c:v>
                </c:pt>
                <c:pt idx="15714">
                  <c:v>78.57000000000095</c:v>
                </c:pt>
                <c:pt idx="15715">
                  <c:v>78.57500000000087</c:v>
                </c:pt>
                <c:pt idx="15716">
                  <c:v>78.58000000000101</c:v>
                </c:pt>
                <c:pt idx="15717">
                  <c:v>78.58500000000095</c:v>
                </c:pt>
                <c:pt idx="15718">
                  <c:v>78.59000000000101</c:v>
                </c:pt>
                <c:pt idx="15719">
                  <c:v>78.59500000000101</c:v>
                </c:pt>
                <c:pt idx="15720">
                  <c:v>78.60000000000095</c:v>
                </c:pt>
                <c:pt idx="15721">
                  <c:v>78.60500000000086</c:v>
                </c:pt>
                <c:pt idx="15722">
                  <c:v>78.61000000000098</c:v>
                </c:pt>
                <c:pt idx="15723">
                  <c:v>78.61500000000098</c:v>
                </c:pt>
                <c:pt idx="15724">
                  <c:v>78.62000000000084</c:v>
                </c:pt>
                <c:pt idx="15725">
                  <c:v>78.62500000000082</c:v>
                </c:pt>
                <c:pt idx="15726">
                  <c:v>78.63000000000095</c:v>
                </c:pt>
                <c:pt idx="15727">
                  <c:v>78.63500000000083</c:v>
                </c:pt>
                <c:pt idx="15728">
                  <c:v>78.64000000000095</c:v>
                </c:pt>
                <c:pt idx="15729">
                  <c:v>78.64500000000095</c:v>
                </c:pt>
                <c:pt idx="15730">
                  <c:v>78.65000000000083</c:v>
                </c:pt>
                <c:pt idx="15731">
                  <c:v>78.6550000000008</c:v>
                </c:pt>
                <c:pt idx="15732">
                  <c:v>78.66000000000095</c:v>
                </c:pt>
                <c:pt idx="15733">
                  <c:v>78.6650000000008</c:v>
                </c:pt>
                <c:pt idx="15734">
                  <c:v>78.6700000000008</c:v>
                </c:pt>
                <c:pt idx="15735">
                  <c:v>78.67500000000069</c:v>
                </c:pt>
                <c:pt idx="15736">
                  <c:v>78.68000000000085</c:v>
                </c:pt>
                <c:pt idx="15737">
                  <c:v>78.68500000000077</c:v>
                </c:pt>
                <c:pt idx="15738">
                  <c:v>78.69000000000091</c:v>
                </c:pt>
                <c:pt idx="15739">
                  <c:v>78.69500000000085</c:v>
                </c:pt>
                <c:pt idx="15740">
                  <c:v>78.70000000000091</c:v>
                </c:pt>
                <c:pt idx="15741">
                  <c:v>78.70500000000091</c:v>
                </c:pt>
                <c:pt idx="15742">
                  <c:v>78.7100000000009</c:v>
                </c:pt>
                <c:pt idx="15743">
                  <c:v>78.7150000000009</c:v>
                </c:pt>
                <c:pt idx="15744">
                  <c:v>78.72000000000088</c:v>
                </c:pt>
                <c:pt idx="15745">
                  <c:v>78.72500000000088</c:v>
                </c:pt>
                <c:pt idx="15746">
                  <c:v>78.73000000000088</c:v>
                </c:pt>
                <c:pt idx="15747">
                  <c:v>78.73500000000088</c:v>
                </c:pt>
                <c:pt idx="15748">
                  <c:v>78.74000000000087</c:v>
                </c:pt>
                <c:pt idx="15749">
                  <c:v>78.74500000000087</c:v>
                </c:pt>
                <c:pt idx="15750">
                  <c:v>78.75000000000085</c:v>
                </c:pt>
                <c:pt idx="15751">
                  <c:v>78.75500000000085</c:v>
                </c:pt>
                <c:pt idx="15752">
                  <c:v>78.76000000000087</c:v>
                </c:pt>
                <c:pt idx="15753">
                  <c:v>78.76500000000085</c:v>
                </c:pt>
                <c:pt idx="15754">
                  <c:v>78.77000000000085</c:v>
                </c:pt>
                <c:pt idx="15755">
                  <c:v>78.7750000000007</c:v>
                </c:pt>
                <c:pt idx="15756">
                  <c:v>78.78000000000084</c:v>
                </c:pt>
                <c:pt idx="15757">
                  <c:v>78.78500000000081</c:v>
                </c:pt>
                <c:pt idx="15758">
                  <c:v>78.79000000000083</c:v>
                </c:pt>
                <c:pt idx="15759">
                  <c:v>78.79500000000081</c:v>
                </c:pt>
                <c:pt idx="15760">
                  <c:v>78.80000000000081</c:v>
                </c:pt>
                <c:pt idx="15761">
                  <c:v>78.80500000000075</c:v>
                </c:pt>
                <c:pt idx="15762">
                  <c:v>78.81000000000081</c:v>
                </c:pt>
                <c:pt idx="15763">
                  <c:v>78.81500000000081</c:v>
                </c:pt>
                <c:pt idx="15764">
                  <c:v>78.82000000000075</c:v>
                </c:pt>
                <c:pt idx="15765">
                  <c:v>78.82500000000066</c:v>
                </c:pt>
                <c:pt idx="15766">
                  <c:v>78.83000000000078</c:v>
                </c:pt>
                <c:pt idx="15767">
                  <c:v>78.83500000000078</c:v>
                </c:pt>
                <c:pt idx="15768">
                  <c:v>78.84000000000078</c:v>
                </c:pt>
                <c:pt idx="15769">
                  <c:v>78.84500000000078</c:v>
                </c:pt>
                <c:pt idx="15770">
                  <c:v>78.85000000000075</c:v>
                </c:pt>
                <c:pt idx="15771">
                  <c:v>78.85500000000063</c:v>
                </c:pt>
                <c:pt idx="15772">
                  <c:v>78.86000000000075</c:v>
                </c:pt>
                <c:pt idx="15773">
                  <c:v>78.86500000000075</c:v>
                </c:pt>
                <c:pt idx="15774">
                  <c:v>78.87000000000063</c:v>
                </c:pt>
                <c:pt idx="15775">
                  <c:v>78.8750000000006</c:v>
                </c:pt>
                <c:pt idx="15776">
                  <c:v>78.88000000000075</c:v>
                </c:pt>
                <c:pt idx="15777">
                  <c:v>78.8850000000006</c:v>
                </c:pt>
                <c:pt idx="15778">
                  <c:v>78.89000000000074</c:v>
                </c:pt>
                <c:pt idx="15779">
                  <c:v>78.89500000000071</c:v>
                </c:pt>
                <c:pt idx="15780">
                  <c:v>78.90000000000073</c:v>
                </c:pt>
                <c:pt idx="15781">
                  <c:v>78.90500000000071</c:v>
                </c:pt>
                <c:pt idx="15782">
                  <c:v>78.91000000000072</c:v>
                </c:pt>
                <c:pt idx="15783">
                  <c:v>78.91500000000071</c:v>
                </c:pt>
                <c:pt idx="15784">
                  <c:v>78.92000000000071</c:v>
                </c:pt>
                <c:pt idx="15785">
                  <c:v>78.92500000000071</c:v>
                </c:pt>
                <c:pt idx="15786">
                  <c:v>78.9300000000007</c:v>
                </c:pt>
                <c:pt idx="15787">
                  <c:v>78.9350000000007</c:v>
                </c:pt>
                <c:pt idx="15788">
                  <c:v>78.9400000000007</c:v>
                </c:pt>
                <c:pt idx="15789">
                  <c:v>78.94500000000068</c:v>
                </c:pt>
                <c:pt idx="15790">
                  <c:v>78.95000000000068</c:v>
                </c:pt>
                <c:pt idx="15791">
                  <c:v>78.95500000000068</c:v>
                </c:pt>
                <c:pt idx="15792">
                  <c:v>78.96000000000067</c:v>
                </c:pt>
                <c:pt idx="15793">
                  <c:v>78.96500000000067</c:v>
                </c:pt>
                <c:pt idx="15794">
                  <c:v>78.97000000000065</c:v>
                </c:pt>
                <c:pt idx="15795">
                  <c:v>78.97500000000065</c:v>
                </c:pt>
                <c:pt idx="15796">
                  <c:v>78.98000000000067</c:v>
                </c:pt>
                <c:pt idx="15797">
                  <c:v>78.98500000000065</c:v>
                </c:pt>
                <c:pt idx="15798">
                  <c:v>78.99000000000066</c:v>
                </c:pt>
                <c:pt idx="15799">
                  <c:v>78.99500000000064</c:v>
                </c:pt>
                <c:pt idx="15800">
                  <c:v>79.00000000000064</c:v>
                </c:pt>
                <c:pt idx="15801">
                  <c:v>79.00500000000061</c:v>
                </c:pt>
                <c:pt idx="15802">
                  <c:v>79.01000000000063</c:v>
                </c:pt>
                <c:pt idx="15803">
                  <c:v>79.01500000000061</c:v>
                </c:pt>
                <c:pt idx="15804">
                  <c:v>79.02000000000061</c:v>
                </c:pt>
                <c:pt idx="15805">
                  <c:v>79.02500000000055</c:v>
                </c:pt>
                <c:pt idx="15806">
                  <c:v>79.03000000000061</c:v>
                </c:pt>
                <c:pt idx="15807">
                  <c:v>79.03500000000061</c:v>
                </c:pt>
                <c:pt idx="15808">
                  <c:v>79.0400000000006</c:v>
                </c:pt>
                <c:pt idx="15809">
                  <c:v>79.0450000000006</c:v>
                </c:pt>
                <c:pt idx="15810">
                  <c:v>79.05000000000058</c:v>
                </c:pt>
                <c:pt idx="15811">
                  <c:v>79.05500000000058</c:v>
                </c:pt>
                <c:pt idx="15812">
                  <c:v>79.06000000000058</c:v>
                </c:pt>
                <c:pt idx="15813">
                  <c:v>79.06500000000058</c:v>
                </c:pt>
                <c:pt idx="15814">
                  <c:v>79.07000000000055</c:v>
                </c:pt>
                <c:pt idx="15815">
                  <c:v>79.07500000000043</c:v>
                </c:pt>
                <c:pt idx="15816">
                  <c:v>79.08000000000055</c:v>
                </c:pt>
                <c:pt idx="15817">
                  <c:v>79.08500000000055</c:v>
                </c:pt>
                <c:pt idx="15818">
                  <c:v>79.09000000000057</c:v>
                </c:pt>
                <c:pt idx="15819">
                  <c:v>79.09500000000055</c:v>
                </c:pt>
                <c:pt idx="15820">
                  <c:v>79.10000000000055</c:v>
                </c:pt>
                <c:pt idx="15821">
                  <c:v>79.1050000000004</c:v>
                </c:pt>
                <c:pt idx="15822">
                  <c:v>79.11000000000054</c:v>
                </c:pt>
                <c:pt idx="15823">
                  <c:v>79.11500000000051</c:v>
                </c:pt>
                <c:pt idx="15824">
                  <c:v>79.12000000000045</c:v>
                </c:pt>
                <c:pt idx="15825">
                  <c:v>79.12500000000037</c:v>
                </c:pt>
                <c:pt idx="15826">
                  <c:v>79.13000000000051</c:v>
                </c:pt>
                <c:pt idx="15827">
                  <c:v>79.13500000000045</c:v>
                </c:pt>
                <c:pt idx="15828">
                  <c:v>79.14000000000051</c:v>
                </c:pt>
                <c:pt idx="15829">
                  <c:v>79.14500000000051</c:v>
                </c:pt>
                <c:pt idx="15830">
                  <c:v>79.15000000000045</c:v>
                </c:pt>
                <c:pt idx="15831">
                  <c:v>79.15500000000036</c:v>
                </c:pt>
                <c:pt idx="15832">
                  <c:v>79.16000000000048</c:v>
                </c:pt>
                <c:pt idx="15833">
                  <c:v>79.16500000000048</c:v>
                </c:pt>
                <c:pt idx="15834">
                  <c:v>79.17000000000034</c:v>
                </c:pt>
                <c:pt idx="15835">
                  <c:v>79.17500000000032</c:v>
                </c:pt>
                <c:pt idx="15836">
                  <c:v>79.18000000000045</c:v>
                </c:pt>
                <c:pt idx="15837">
                  <c:v>79.18500000000033</c:v>
                </c:pt>
                <c:pt idx="15838">
                  <c:v>79.19000000000045</c:v>
                </c:pt>
                <c:pt idx="15839">
                  <c:v>79.19500000000045</c:v>
                </c:pt>
                <c:pt idx="15840">
                  <c:v>79.20000000000047</c:v>
                </c:pt>
                <c:pt idx="15841">
                  <c:v>79.20500000000045</c:v>
                </c:pt>
                <c:pt idx="15842">
                  <c:v>79.21000000000046</c:v>
                </c:pt>
                <c:pt idx="15843">
                  <c:v>79.21500000000044</c:v>
                </c:pt>
                <c:pt idx="15844">
                  <c:v>79.22000000000044</c:v>
                </c:pt>
                <c:pt idx="15845">
                  <c:v>79.22500000000041</c:v>
                </c:pt>
                <c:pt idx="15846">
                  <c:v>79.23000000000043</c:v>
                </c:pt>
                <c:pt idx="15847">
                  <c:v>79.23500000000041</c:v>
                </c:pt>
                <c:pt idx="15848">
                  <c:v>79.24000000000042</c:v>
                </c:pt>
                <c:pt idx="15849">
                  <c:v>79.24500000000041</c:v>
                </c:pt>
                <c:pt idx="15850">
                  <c:v>79.25000000000041</c:v>
                </c:pt>
                <c:pt idx="15851">
                  <c:v>79.25500000000041</c:v>
                </c:pt>
                <c:pt idx="15852">
                  <c:v>79.2600000000004</c:v>
                </c:pt>
                <c:pt idx="15853">
                  <c:v>79.2650000000004</c:v>
                </c:pt>
                <c:pt idx="15854">
                  <c:v>79.27000000000038</c:v>
                </c:pt>
                <c:pt idx="15855">
                  <c:v>79.27500000000038</c:v>
                </c:pt>
                <c:pt idx="15856">
                  <c:v>79.28000000000038</c:v>
                </c:pt>
                <c:pt idx="15857">
                  <c:v>79.28500000000038</c:v>
                </c:pt>
                <c:pt idx="15858">
                  <c:v>79.29000000000037</c:v>
                </c:pt>
                <c:pt idx="15859">
                  <c:v>79.29500000000037</c:v>
                </c:pt>
                <c:pt idx="15860">
                  <c:v>79.30000000000035</c:v>
                </c:pt>
                <c:pt idx="15861">
                  <c:v>79.30500000000035</c:v>
                </c:pt>
                <c:pt idx="15862">
                  <c:v>79.31000000000037</c:v>
                </c:pt>
                <c:pt idx="15863">
                  <c:v>79.31500000000035</c:v>
                </c:pt>
                <c:pt idx="15864">
                  <c:v>79.32000000000035</c:v>
                </c:pt>
                <c:pt idx="15865">
                  <c:v>79.3250000000002</c:v>
                </c:pt>
                <c:pt idx="15866">
                  <c:v>79.33000000000034</c:v>
                </c:pt>
                <c:pt idx="15867">
                  <c:v>79.33500000000031</c:v>
                </c:pt>
                <c:pt idx="15868">
                  <c:v>79.34000000000033</c:v>
                </c:pt>
                <c:pt idx="15869">
                  <c:v>79.34500000000031</c:v>
                </c:pt>
                <c:pt idx="15870">
                  <c:v>79.35000000000031</c:v>
                </c:pt>
                <c:pt idx="15871">
                  <c:v>79.35500000000025</c:v>
                </c:pt>
                <c:pt idx="15872">
                  <c:v>79.36000000000031</c:v>
                </c:pt>
                <c:pt idx="15873">
                  <c:v>79.36500000000031</c:v>
                </c:pt>
                <c:pt idx="15874">
                  <c:v>79.37000000000025</c:v>
                </c:pt>
                <c:pt idx="15875">
                  <c:v>79.37500000000016</c:v>
                </c:pt>
                <c:pt idx="15876">
                  <c:v>79.38000000000028</c:v>
                </c:pt>
                <c:pt idx="15877">
                  <c:v>79.38500000000028</c:v>
                </c:pt>
                <c:pt idx="15878">
                  <c:v>79.39000000000028</c:v>
                </c:pt>
                <c:pt idx="15879">
                  <c:v>79.39500000000028</c:v>
                </c:pt>
                <c:pt idx="15880">
                  <c:v>79.40000000000027</c:v>
                </c:pt>
                <c:pt idx="15881">
                  <c:v>79.40500000000027</c:v>
                </c:pt>
                <c:pt idx="15882">
                  <c:v>79.41000000000026</c:v>
                </c:pt>
                <c:pt idx="15883">
                  <c:v>79.41500000000026</c:v>
                </c:pt>
                <c:pt idx="15884">
                  <c:v>79.42000000000027</c:v>
                </c:pt>
                <c:pt idx="15885">
                  <c:v>79.42500000000025</c:v>
                </c:pt>
                <c:pt idx="15886">
                  <c:v>79.43000000000026</c:v>
                </c:pt>
                <c:pt idx="15887">
                  <c:v>79.43500000000024</c:v>
                </c:pt>
                <c:pt idx="15888">
                  <c:v>79.44000000000026</c:v>
                </c:pt>
                <c:pt idx="15889">
                  <c:v>79.44500000000023</c:v>
                </c:pt>
                <c:pt idx="15890">
                  <c:v>79.45000000000023</c:v>
                </c:pt>
                <c:pt idx="15891">
                  <c:v>79.45500000000021</c:v>
                </c:pt>
                <c:pt idx="15892">
                  <c:v>79.46000000000022</c:v>
                </c:pt>
                <c:pt idx="15893">
                  <c:v>79.46500000000021</c:v>
                </c:pt>
                <c:pt idx="15894">
                  <c:v>79.47000000000021</c:v>
                </c:pt>
                <c:pt idx="15895">
                  <c:v>79.47500000000018</c:v>
                </c:pt>
                <c:pt idx="15896">
                  <c:v>79.4800000000002</c:v>
                </c:pt>
                <c:pt idx="15897">
                  <c:v>79.4850000000002</c:v>
                </c:pt>
                <c:pt idx="15898">
                  <c:v>79.4900000000002</c:v>
                </c:pt>
                <c:pt idx="15899">
                  <c:v>79.4950000000002</c:v>
                </c:pt>
                <c:pt idx="15900">
                  <c:v>79.50000000000018</c:v>
                </c:pt>
                <c:pt idx="15901">
                  <c:v>79.50500000000018</c:v>
                </c:pt>
                <c:pt idx="15902">
                  <c:v>79.51000000000017</c:v>
                </c:pt>
                <c:pt idx="15903">
                  <c:v>79.51500000000017</c:v>
                </c:pt>
                <c:pt idx="15904">
                  <c:v>79.52000000000015</c:v>
                </c:pt>
                <c:pt idx="15905">
                  <c:v>79.52500000000015</c:v>
                </c:pt>
                <c:pt idx="15906">
                  <c:v>79.53000000000015</c:v>
                </c:pt>
                <c:pt idx="15907">
                  <c:v>79.53500000000015</c:v>
                </c:pt>
                <c:pt idx="15908">
                  <c:v>79.54000000000016</c:v>
                </c:pt>
                <c:pt idx="15909">
                  <c:v>79.54500000000014</c:v>
                </c:pt>
                <c:pt idx="15910">
                  <c:v>79.55000000000014</c:v>
                </c:pt>
                <c:pt idx="15911">
                  <c:v>79.55500000000011</c:v>
                </c:pt>
                <c:pt idx="15912">
                  <c:v>79.56000000000013</c:v>
                </c:pt>
                <c:pt idx="15913">
                  <c:v>79.56500000000011</c:v>
                </c:pt>
                <c:pt idx="15914">
                  <c:v>79.57000000000011</c:v>
                </c:pt>
                <c:pt idx="15915">
                  <c:v>79.57500000000005</c:v>
                </c:pt>
                <c:pt idx="15916">
                  <c:v>79.58000000000011</c:v>
                </c:pt>
                <c:pt idx="15917">
                  <c:v>79.58500000000008</c:v>
                </c:pt>
                <c:pt idx="15918">
                  <c:v>79.5900000000001</c:v>
                </c:pt>
                <c:pt idx="15919">
                  <c:v>79.5950000000001</c:v>
                </c:pt>
                <c:pt idx="15920">
                  <c:v>79.60000000000008</c:v>
                </c:pt>
                <c:pt idx="15921">
                  <c:v>79.60500000000005</c:v>
                </c:pt>
                <c:pt idx="15922">
                  <c:v>79.61000000000008</c:v>
                </c:pt>
                <c:pt idx="15923">
                  <c:v>79.61500000000008</c:v>
                </c:pt>
                <c:pt idx="15924">
                  <c:v>79.62000000000005</c:v>
                </c:pt>
                <c:pt idx="15925">
                  <c:v>79.62499999999998</c:v>
                </c:pt>
                <c:pt idx="15926">
                  <c:v>79.63000000000005</c:v>
                </c:pt>
                <c:pt idx="15927">
                  <c:v>79.63500000000005</c:v>
                </c:pt>
                <c:pt idx="15928">
                  <c:v>79.64000000000005</c:v>
                </c:pt>
                <c:pt idx="15929">
                  <c:v>79.64500000000005</c:v>
                </c:pt>
                <c:pt idx="15930">
                  <c:v>79.65000000000005</c:v>
                </c:pt>
                <c:pt idx="15931">
                  <c:v>79.65499999999998</c:v>
                </c:pt>
                <c:pt idx="15932">
                  <c:v>79.66000000000004</c:v>
                </c:pt>
                <c:pt idx="15933">
                  <c:v>79.66500000000001</c:v>
                </c:pt>
                <c:pt idx="15934">
                  <c:v>79.66999999999998</c:v>
                </c:pt>
                <c:pt idx="15935">
                  <c:v>79.67499999999998</c:v>
                </c:pt>
                <c:pt idx="15936">
                  <c:v>79.68000000000001</c:v>
                </c:pt>
                <c:pt idx="15937">
                  <c:v>79.68499999999998</c:v>
                </c:pt>
                <c:pt idx="15938">
                  <c:v>79.69000000000001</c:v>
                </c:pt>
                <c:pt idx="15939">
                  <c:v>79.695</c:v>
                </c:pt>
                <c:pt idx="15940">
                  <c:v>79.7</c:v>
                </c:pt>
                <c:pt idx="15941">
                  <c:v>79.70500000000001</c:v>
                </c:pt>
                <c:pt idx="15942">
                  <c:v>79.71</c:v>
                </c:pt>
                <c:pt idx="15943">
                  <c:v>79.71500000000001</c:v>
                </c:pt>
                <c:pt idx="15944">
                  <c:v>79.72</c:v>
                </c:pt>
                <c:pt idx="15945">
                  <c:v>79.725</c:v>
                </c:pt>
                <c:pt idx="15946">
                  <c:v>79.72999999999997</c:v>
                </c:pt>
                <c:pt idx="15947">
                  <c:v>79.735</c:v>
                </c:pt>
                <c:pt idx="15948">
                  <c:v>79.73999999999996</c:v>
                </c:pt>
                <c:pt idx="15949">
                  <c:v>79.745</c:v>
                </c:pt>
                <c:pt idx="15950">
                  <c:v>79.75</c:v>
                </c:pt>
                <c:pt idx="15951">
                  <c:v>79.75499999999996</c:v>
                </c:pt>
                <c:pt idx="15952">
                  <c:v>79.75999999999996</c:v>
                </c:pt>
                <c:pt idx="15953">
                  <c:v>79.765</c:v>
                </c:pt>
                <c:pt idx="15954">
                  <c:v>79.76999999999996</c:v>
                </c:pt>
                <c:pt idx="15955">
                  <c:v>79.77499999999993</c:v>
                </c:pt>
                <c:pt idx="15956">
                  <c:v>79.77999999999993</c:v>
                </c:pt>
                <c:pt idx="15957">
                  <c:v>79.78499999999992</c:v>
                </c:pt>
                <c:pt idx="15958">
                  <c:v>79.78999999999992</c:v>
                </c:pt>
                <c:pt idx="15959">
                  <c:v>79.795</c:v>
                </c:pt>
                <c:pt idx="15960">
                  <c:v>79.79999999999992</c:v>
                </c:pt>
                <c:pt idx="15961">
                  <c:v>79.8049999999999</c:v>
                </c:pt>
                <c:pt idx="15962">
                  <c:v>79.8099999999999</c:v>
                </c:pt>
                <c:pt idx="15963">
                  <c:v>79.8149999999999</c:v>
                </c:pt>
                <c:pt idx="15964">
                  <c:v>79.8199999999999</c:v>
                </c:pt>
                <c:pt idx="15965">
                  <c:v>79.8249999999999</c:v>
                </c:pt>
                <c:pt idx="15966">
                  <c:v>79.82999999999988</c:v>
                </c:pt>
                <c:pt idx="15967">
                  <c:v>79.8349999999999</c:v>
                </c:pt>
                <c:pt idx="15968">
                  <c:v>79.83999999999987</c:v>
                </c:pt>
                <c:pt idx="15969">
                  <c:v>79.8449999999999</c:v>
                </c:pt>
                <c:pt idx="15970">
                  <c:v>79.84999999999986</c:v>
                </c:pt>
                <c:pt idx="15971">
                  <c:v>79.85499999999986</c:v>
                </c:pt>
                <c:pt idx="15972">
                  <c:v>79.85999999999985</c:v>
                </c:pt>
                <c:pt idx="15973">
                  <c:v>79.86499999999986</c:v>
                </c:pt>
                <c:pt idx="15974">
                  <c:v>79.86999999999986</c:v>
                </c:pt>
                <c:pt idx="15975">
                  <c:v>79.87499999999984</c:v>
                </c:pt>
                <c:pt idx="15976">
                  <c:v>79.87999999999984</c:v>
                </c:pt>
                <c:pt idx="15977">
                  <c:v>79.88499999999983</c:v>
                </c:pt>
                <c:pt idx="15978">
                  <c:v>79.88999999999983</c:v>
                </c:pt>
                <c:pt idx="15979">
                  <c:v>79.89499999999982</c:v>
                </c:pt>
                <c:pt idx="15980">
                  <c:v>79.89999999999982</c:v>
                </c:pt>
                <c:pt idx="15981">
                  <c:v>79.9049999999999</c:v>
                </c:pt>
                <c:pt idx="15982">
                  <c:v>79.90999999999982</c:v>
                </c:pt>
                <c:pt idx="15983">
                  <c:v>79.9149999999998</c:v>
                </c:pt>
                <c:pt idx="15984">
                  <c:v>79.9199999999998</c:v>
                </c:pt>
                <c:pt idx="15985">
                  <c:v>79.9249999999998</c:v>
                </c:pt>
                <c:pt idx="15986">
                  <c:v>79.9299999999998</c:v>
                </c:pt>
                <c:pt idx="15987">
                  <c:v>79.9349999999998</c:v>
                </c:pt>
                <c:pt idx="15988">
                  <c:v>79.9399999999998</c:v>
                </c:pt>
                <c:pt idx="15989">
                  <c:v>79.9449999999998</c:v>
                </c:pt>
                <c:pt idx="15990">
                  <c:v>79.9499999999998</c:v>
                </c:pt>
                <c:pt idx="15991">
                  <c:v>79.9549999999998</c:v>
                </c:pt>
                <c:pt idx="15992">
                  <c:v>79.95999999999976</c:v>
                </c:pt>
                <c:pt idx="15993">
                  <c:v>79.9649999999998</c:v>
                </c:pt>
                <c:pt idx="15994">
                  <c:v>79.9699999999998</c:v>
                </c:pt>
                <c:pt idx="15995">
                  <c:v>79.97499999999976</c:v>
                </c:pt>
                <c:pt idx="15996">
                  <c:v>79.97999999999976</c:v>
                </c:pt>
                <c:pt idx="15997">
                  <c:v>79.9849999999998</c:v>
                </c:pt>
                <c:pt idx="15998">
                  <c:v>79.98999999999976</c:v>
                </c:pt>
                <c:pt idx="15999">
                  <c:v>79.9949999999998</c:v>
                </c:pt>
                <c:pt idx="16000">
                  <c:v>79.9999999999998</c:v>
                </c:pt>
                <c:pt idx="16001">
                  <c:v>80.00499999999972</c:v>
                </c:pt>
                <c:pt idx="16002">
                  <c:v>80.00999999999972</c:v>
                </c:pt>
                <c:pt idx="16003">
                  <c:v>80.0149999999998</c:v>
                </c:pt>
                <c:pt idx="16004">
                  <c:v>80.01999999999972</c:v>
                </c:pt>
                <c:pt idx="16005">
                  <c:v>80.0249999999997</c:v>
                </c:pt>
                <c:pt idx="16006">
                  <c:v>80.0299999999997</c:v>
                </c:pt>
                <c:pt idx="16007">
                  <c:v>80.0349999999997</c:v>
                </c:pt>
                <c:pt idx="16008">
                  <c:v>80.0399999999997</c:v>
                </c:pt>
                <c:pt idx="16009">
                  <c:v>80.0449999999997</c:v>
                </c:pt>
                <c:pt idx="16010">
                  <c:v>80.0499999999997</c:v>
                </c:pt>
                <c:pt idx="16011">
                  <c:v>80.0549999999997</c:v>
                </c:pt>
                <c:pt idx="16012">
                  <c:v>80.05999999999967</c:v>
                </c:pt>
                <c:pt idx="16013">
                  <c:v>80.0649999999997</c:v>
                </c:pt>
                <c:pt idx="16014">
                  <c:v>80.06999999999966</c:v>
                </c:pt>
                <c:pt idx="16015">
                  <c:v>80.07499999999966</c:v>
                </c:pt>
                <c:pt idx="16016">
                  <c:v>80.07999999999965</c:v>
                </c:pt>
                <c:pt idx="16017">
                  <c:v>80.08499999999966</c:v>
                </c:pt>
                <c:pt idx="16018">
                  <c:v>80.08999999999966</c:v>
                </c:pt>
                <c:pt idx="16019">
                  <c:v>80.0949999999997</c:v>
                </c:pt>
                <c:pt idx="16020">
                  <c:v>80.09999999999966</c:v>
                </c:pt>
                <c:pt idx="16021">
                  <c:v>80.10499999999963</c:v>
                </c:pt>
                <c:pt idx="16022">
                  <c:v>80.10999999999963</c:v>
                </c:pt>
                <c:pt idx="16023">
                  <c:v>80.11499999999962</c:v>
                </c:pt>
                <c:pt idx="16024">
                  <c:v>80.11999999999962</c:v>
                </c:pt>
                <c:pt idx="16025">
                  <c:v>80.12499999999961</c:v>
                </c:pt>
                <c:pt idx="16026">
                  <c:v>80.12999999999961</c:v>
                </c:pt>
                <c:pt idx="16027">
                  <c:v>80.1349999999996</c:v>
                </c:pt>
                <c:pt idx="16028">
                  <c:v>80.1399999999996</c:v>
                </c:pt>
                <c:pt idx="16029">
                  <c:v>80.1449999999996</c:v>
                </c:pt>
                <c:pt idx="16030">
                  <c:v>80.1499999999996</c:v>
                </c:pt>
                <c:pt idx="16031">
                  <c:v>80.1549999999996</c:v>
                </c:pt>
                <c:pt idx="16032">
                  <c:v>80.15999999999958</c:v>
                </c:pt>
                <c:pt idx="16033">
                  <c:v>80.1649999999996</c:v>
                </c:pt>
                <c:pt idx="16034">
                  <c:v>80.16999999999957</c:v>
                </c:pt>
                <c:pt idx="16035">
                  <c:v>80.17499999999957</c:v>
                </c:pt>
                <c:pt idx="16036">
                  <c:v>80.17999999999955</c:v>
                </c:pt>
                <c:pt idx="16037">
                  <c:v>80.18499999999956</c:v>
                </c:pt>
                <c:pt idx="16038">
                  <c:v>80.18999999999955</c:v>
                </c:pt>
                <c:pt idx="16039">
                  <c:v>80.19499999999956</c:v>
                </c:pt>
                <c:pt idx="16040">
                  <c:v>80.19999999999956</c:v>
                </c:pt>
                <c:pt idx="16041">
                  <c:v>80.2049999999996</c:v>
                </c:pt>
                <c:pt idx="16042">
                  <c:v>80.20999999999956</c:v>
                </c:pt>
                <c:pt idx="16043">
                  <c:v>80.2149999999996</c:v>
                </c:pt>
                <c:pt idx="16044">
                  <c:v>80.2199999999996</c:v>
                </c:pt>
                <c:pt idx="16045">
                  <c:v>80.22499999999952</c:v>
                </c:pt>
                <c:pt idx="16046">
                  <c:v>80.22999999999952</c:v>
                </c:pt>
                <c:pt idx="16047">
                  <c:v>80.2349999999996</c:v>
                </c:pt>
                <c:pt idx="16048">
                  <c:v>80.23999999999952</c:v>
                </c:pt>
                <c:pt idx="16049">
                  <c:v>80.2449999999995</c:v>
                </c:pt>
                <c:pt idx="16050">
                  <c:v>80.2499999999995</c:v>
                </c:pt>
                <c:pt idx="16051">
                  <c:v>80.2549999999995</c:v>
                </c:pt>
                <c:pt idx="16052">
                  <c:v>80.2599999999995</c:v>
                </c:pt>
                <c:pt idx="16053">
                  <c:v>80.2649999999995</c:v>
                </c:pt>
                <c:pt idx="16054">
                  <c:v>80.2699999999995</c:v>
                </c:pt>
                <c:pt idx="16055">
                  <c:v>80.2749999999995</c:v>
                </c:pt>
                <c:pt idx="16056">
                  <c:v>80.27999999999947</c:v>
                </c:pt>
                <c:pt idx="16057">
                  <c:v>80.2849999999995</c:v>
                </c:pt>
                <c:pt idx="16058">
                  <c:v>80.28999999999946</c:v>
                </c:pt>
                <c:pt idx="16059">
                  <c:v>80.2949999999995</c:v>
                </c:pt>
                <c:pt idx="16060">
                  <c:v>80.2999999999995</c:v>
                </c:pt>
                <c:pt idx="16061">
                  <c:v>80.30499999999946</c:v>
                </c:pt>
                <c:pt idx="16062">
                  <c:v>80.30999999999946</c:v>
                </c:pt>
                <c:pt idx="16063">
                  <c:v>80.3149999999995</c:v>
                </c:pt>
                <c:pt idx="16064">
                  <c:v>80.31999999999946</c:v>
                </c:pt>
                <c:pt idx="16065">
                  <c:v>80.32499999999943</c:v>
                </c:pt>
                <c:pt idx="16066">
                  <c:v>80.32999999999943</c:v>
                </c:pt>
                <c:pt idx="16067">
                  <c:v>80.33499999999942</c:v>
                </c:pt>
                <c:pt idx="16068">
                  <c:v>80.33999999999942</c:v>
                </c:pt>
                <c:pt idx="16069">
                  <c:v>80.3449999999995</c:v>
                </c:pt>
                <c:pt idx="16070">
                  <c:v>80.34999999999942</c:v>
                </c:pt>
                <c:pt idx="16071">
                  <c:v>80.3549999999994</c:v>
                </c:pt>
                <c:pt idx="16072">
                  <c:v>80.3599999999994</c:v>
                </c:pt>
                <c:pt idx="16073">
                  <c:v>80.3649999999994</c:v>
                </c:pt>
                <c:pt idx="16074">
                  <c:v>80.3699999999994</c:v>
                </c:pt>
                <c:pt idx="16075">
                  <c:v>80.3749999999994</c:v>
                </c:pt>
                <c:pt idx="16076">
                  <c:v>80.37999999999938</c:v>
                </c:pt>
                <c:pt idx="16077">
                  <c:v>80.3849999999994</c:v>
                </c:pt>
                <c:pt idx="16078">
                  <c:v>80.38999999999937</c:v>
                </c:pt>
                <c:pt idx="16079">
                  <c:v>80.3949999999994</c:v>
                </c:pt>
                <c:pt idx="16080">
                  <c:v>80.39999999999936</c:v>
                </c:pt>
                <c:pt idx="16081">
                  <c:v>80.4049999999994</c:v>
                </c:pt>
                <c:pt idx="16082">
                  <c:v>80.4099999999994</c:v>
                </c:pt>
                <c:pt idx="16083">
                  <c:v>80.4149999999994</c:v>
                </c:pt>
                <c:pt idx="16084">
                  <c:v>80.4199999999994</c:v>
                </c:pt>
                <c:pt idx="16085">
                  <c:v>80.4249999999994</c:v>
                </c:pt>
                <c:pt idx="16086">
                  <c:v>80.42999999999936</c:v>
                </c:pt>
                <c:pt idx="16087">
                  <c:v>80.4349999999994</c:v>
                </c:pt>
                <c:pt idx="16088">
                  <c:v>80.4399999999994</c:v>
                </c:pt>
                <c:pt idx="16089">
                  <c:v>80.4449999999994</c:v>
                </c:pt>
                <c:pt idx="16090">
                  <c:v>80.4499999999994</c:v>
                </c:pt>
                <c:pt idx="16091">
                  <c:v>80.4549999999994</c:v>
                </c:pt>
                <c:pt idx="16092">
                  <c:v>80.45999999999932</c:v>
                </c:pt>
                <c:pt idx="16093">
                  <c:v>80.4649999999993</c:v>
                </c:pt>
                <c:pt idx="16094">
                  <c:v>80.4699999999993</c:v>
                </c:pt>
                <c:pt idx="16095">
                  <c:v>80.4749999999993</c:v>
                </c:pt>
                <c:pt idx="16096">
                  <c:v>80.4799999999993</c:v>
                </c:pt>
                <c:pt idx="16097">
                  <c:v>80.4849999999993</c:v>
                </c:pt>
                <c:pt idx="16098">
                  <c:v>80.4899999999993</c:v>
                </c:pt>
                <c:pt idx="16099">
                  <c:v>80.4949999999993</c:v>
                </c:pt>
                <c:pt idx="16100">
                  <c:v>80.4999999999993</c:v>
                </c:pt>
                <c:pt idx="16101">
                  <c:v>80.5049999999993</c:v>
                </c:pt>
                <c:pt idx="16102">
                  <c:v>80.50999999999926</c:v>
                </c:pt>
                <c:pt idx="16103">
                  <c:v>80.5149999999993</c:v>
                </c:pt>
                <c:pt idx="16104">
                  <c:v>80.5199999999993</c:v>
                </c:pt>
                <c:pt idx="16105">
                  <c:v>80.52499999999926</c:v>
                </c:pt>
                <c:pt idx="16106">
                  <c:v>80.52999999999926</c:v>
                </c:pt>
                <c:pt idx="16107">
                  <c:v>80.5349999999993</c:v>
                </c:pt>
                <c:pt idx="16108">
                  <c:v>80.53999999999926</c:v>
                </c:pt>
                <c:pt idx="16109">
                  <c:v>80.5449999999993</c:v>
                </c:pt>
                <c:pt idx="16110">
                  <c:v>80.5499999999993</c:v>
                </c:pt>
                <c:pt idx="16111">
                  <c:v>80.55499999999922</c:v>
                </c:pt>
                <c:pt idx="16112">
                  <c:v>80.55999999999922</c:v>
                </c:pt>
                <c:pt idx="16113">
                  <c:v>80.5649999999993</c:v>
                </c:pt>
                <c:pt idx="16114">
                  <c:v>80.56999999999922</c:v>
                </c:pt>
                <c:pt idx="16115">
                  <c:v>80.5749999999992</c:v>
                </c:pt>
                <c:pt idx="16116">
                  <c:v>80.5799999999992</c:v>
                </c:pt>
                <c:pt idx="16117">
                  <c:v>80.5849999999992</c:v>
                </c:pt>
                <c:pt idx="16118">
                  <c:v>80.5899999999992</c:v>
                </c:pt>
                <c:pt idx="16119">
                  <c:v>80.5949999999992</c:v>
                </c:pt>
                <c:pt idx="16120">
                  <c:v>80.5999999999992</c:v>
                </c:pt>
                <c:pt idx="16121">
                  <c:v>80.6049999999992</c:v>
                </c:pt>
                <c:pt idx="16122">
                  <c:v>80.60999999999917</c:v>
                </c:pt>
                <c:pt idx="16123">
                  <c:v>80.6149999999992</c:v>
                </c:pt>
                <c:pt idx="16124">
                  <c:v>80.61999999999916</c:v>
                </c:pt>
                <c:pt idx="16125">
                  <c:v>80.62499999999916</c:v>
                </c:pt>
                <c:pt idx="16126">
                  <c:v>80.62999999999915</c:v>
                </c:pt>
                <c:pt idx="16127">
                  <c:v>80.63499999999916</c:v>
                </c:pt>
                <c:pt idx="16128">
                  <c:v>80.63999999999916</c:v>
                </c:pt>
                <c:pt idx="16129">
                  <c:v>80.6449999999992</c:v>
                </c:pt>
                <c:pt idx="16130">
                  <c:v>80.64999999999916</c:v>
                </c:pt>
                <c:pt idx="16131">
                  <c:v>80.65499999999913</c:v>
                </c:pt>
                <c:pt idx="16132">
                  <c:v>80.65999999999913</c:v>
                </c:pt>
                <c:pt idx="16133">
                  <c:v>80.66499999999912</c:v>
                </c:pt>
                <c:pt idx="16134">
                  <c:v>80.66999999999912</c:v>
                </c:pt>
                <c:pt idx="16135">
                  <c:v>80.67499999999911</c:v>
                </c:pt>
                <c:pt idx="16136">
                  <c:v>80.67999999999911</c:v>
                </c:pt>
                <c:pt idx="16137">
                  <c:v>80.6849999999991</c:v>
                </c:pt>
                <c:pt idx="16138">
                  <c:v>80.6899999999991</c:v>
                </c:pt>
                <c:pt idx="16139">
                  <c:v>80.6949999999991</c:v>
                </c:pt>
                <c:pt idx="16140">
                  <c:v>80.6999999999991</c:v>
                </c:pt>
                <c:pt idx="16141">
                  <c:v>80.7049999999991</c:v>
                </c:pt>
                <c:pt idx="16142">
                  <c:v>80.7099999999991</c:v>
                </c:pt>
                <c:pt idx="16143">
                  <c:v>80.7149999999991</c:v>
                </c:pt>
                <c:pt idx="16144">
                  <c:v>80.7199999999991</c:v>
                </c:pt>
                <c:pt idx="16145">
                  <c:v>80.7249999999991</c:v>
                </c:pt>
                <c:pt idx="16146">
                  <c:v>80.72999999999906</c:v>
                </c:pt>
                <c:pt idx="16147">
                  <c:v>80.7349999999991</c:v>
                </c:pt>
                <c:pt idx="16148">
                  <c:v>80.7399999999991</c:v>
                </c:pt>
                <c:pt idx="16149">
                  <c:v>80.7449999999991</c:v>
                </c:pt>
                <c:pt idx="16150">
                  <c:v>80.7499999999991</c:v>
                </c:pt>
                <c:pt idx="16151">
                  <c:v>80.7549999999991</c:v>
                </c:pt>
                <c:pt idx="16152">
                  <c:v>80.75999999999906</c:v>
                </c:pt>
                <c:pt idx="16153">
                  <c:v>80.7649999999991</c:v>
                </c:pt>
                <c:pt idx="16154">
                  <c:v>80.7699999999991</c:v>
                </c:pt>
                <c:pt idx="16155">
                  <c:v>80.77499999999902</c:v>
                </c:pt>
                <c:pt idx="16156">
                  <c:v>80.77999999999902</c:v>
                </c:pt>
                <c:pt idx="16157">
                  <c:v>80.7849999999991</c:v>
                </c:pt>
                <c:pt idx="16158">
                  <c:v>80.78999999999902</c:v>
                </c:pt>
                <c:pt idx="16159">
                  <c:v>80.794999999999</c:v>
                </c:pt>
                <c:pt idx="16160">
                  <c:v>80.799999999999</c:v>
                </c:pt>
                <c:pt idx="16161">
                  <c:v>80.804999999999</c:v>
                </c:pt>
                <c:pt idx="16162">
                  <c:v>80.809999999999</c:v>
                </c:pt>
                <c:pt idx="16163">
                  <c:v>80.814999999999</c:v>
                </c:pt>
                <c:pt idx="16164">
                  <c:v>80.819999999999</c:v>
                </c:pt>
                <c:pt idx="16165">
                  <c:v>80.824999999999</c:v>
                </c:pt>
                <c:pt idx="16166">
                  <c:v>80.82999999999897</c:v>
                </c:pt>
                <c:pt idx="16167">
                  <c:v>80.834999999999</c:v>
                </c:pt>
                <c:pt idx="16168">
                  <c:v>80.83999999999896</c:v>
                </c:pt>
                <c:pt idx="16169">
                  <c:v>80.844999999999</c:v>
                </c:pt>
                <c:pt idx="16170">
                  <c:v>80.849999999999</c:v>
                </c:pt>
                <c:pt idx="16171">
                  <c:v>80.85499999999896</c:v>
                </c:pt>
                <c:pt idx="16172">
                  <c:v>80.85999999999896</c:v>
                </c:pt>
                <c:pt idx="16173">
                  <c:v>80.864999999999</c:v>
                </c:pt>
                <c:pt idx="16174">
                  <c:v>80.86999999999896</c:v>
                </c:pt>
                <c:pt idx="16175">
                  <c:v>80.87499999999893</c:v>
                </c:pt>
                <c:pt idx="16176">
                  <c:v>80.87999999999893</c:v>
                </c:pt>
                <c:pt idx="16177">
                  <c:v>80.88499999999892</c:v>
                </c:pt>
                <c:pt idx="16178">
                  <c:v>80.88999999999892</c:v>
                </c:pt>
                <c:pt idx="16179">
                  <c:v>80.894999999999</c:v>
                </c:pt>
                <c:pt idx="16180">
                  <c:v>80.89999999999892</c:v>
                </c:pt>
                <c:pt idx="16181">
                  <c:v>80.9049999999989</c:v>
                </c:pt>
                <c:pt idx="16182">
                  <c:v>80.9099999999989</c:v>
                </c:pt>
                <c:pt idx="16183">
                  <c:v>80.9149999999989</c:v>
                </c:pt>
                <c:pt idx="16184">
                  <c:v>80.9199999999989</c:v>
                </c:pt>
                <c:pt idx="16185">
                  <c:v>80.9249999999989</c:v>
                </c:pt>
                <c:pt idx="16186">
                  <c:v>80.9299999999989</c:v>
                </c:pt>
                <c:pt idx="16187">
                  <c:v>80.9349999999989</c:v>
                </c:pt>
                <c:pt idx="16188">
                  <c:v>80.9399999999989</c:v>
                </c:pt>
                <c:pt idx="16189">
                  <c:v>80.9449999999989</c:v>
                </c:pt>
                <c:pt idx="16190">
                  <c:v>80.9499999999989</c:v>
                </c:pt>
                <c:pt idx="16191">
                  <c:v>80.9549999999989</c:v>
                </c:pt>
                <c:pt idx="16192">
                  <c:v>80.9599999999989</c:v>
                </c:pt>
                <c:pt idx="16193">
                  <c:v>80.9649999999989</c:v>
                </c:pt>
                <c:pt idx="16194">
                  <c:v>80.9699999999989</c:v>
                </c:pt>
                <c:pt idx="16195">
                  <c:v>80.9749999999989</c:v>
                </c:pt>
                <c:pt idx="16196">
                  <c:v>80.97999999999886</c:v>
                </c:pt>
                <c:pt idx="16197">
                  <c:v>80.9849999999989</c:v>
                </c:pt>
                <c:pt idx="16198">
                  <c:v>80.9899999999989</c:v>
                </c:pt>
                <c:pt idx="16199">
                  <c:v>80.9949999999989</c:v>
                </c:pt>
                <c:pt idx="16200">
                  <c:v>80.9999999999989</c:v>
                </c:pt>
                <c:pt idx="16201">
                  <c:v>81.0049999999989</c:v>
                </c:pt>
                <c:pt idx="16202">
                  <c:v>81.00999999999882</c:v>
                </c:pt>
                <c:pt idx="16203">
                  <c:v>81.0149999999988</c:v>
                </c:pt>
                <c:pt idx="16204">
                  <c:v>81.0199999999988</c:v>
                </c:pt>
                <c:pt idx="16205">
                  <c:v>81.0249999999988</c:v>
                </c:pt>
                <c:pt idx="16206">
                  <c:v>81.0299999999988</c:v>
                </c:pt>
                <c:pt idx="16207">
                  <c:v>81.0349999999988</c:v>
                </c:pt>
                <c:pt idx="16208">
                  <c:v>81.0399999999988</c:v>
                </c:pt>
                <c:pt idx="16209">
                  <c:v>81.0449999999988</c:v>
                </c:pt>
                <c:pt idx="16210">
                  <c:v>81.0499999999988</c:v>
                </c:pt>
                <c:pt idx="16211">
                  <c:v>81.0549999999988</c:v>
                </c:pt>
                <c:pt idx="16212">
                  <c:v>81.05999999999876</c:v>
                </c:pt>
                <c:pt idx="16213">
                  <c:v>81.0649999999988</c:v>
                </c:pt>
                <c:pt idx="16214">
                  <c:v>81.0699999999988</c:v>
                </c:pt>
                <c:pt idx="16215">
                  <c:v>81.07499999999876</c:v>
                </c:pt>
                <c:pt idx="16216">
                  <c:v>81.07999999999876</c:v>
                </c:pt>
                <c:pt idx="16217">
                  <c:v>81.0849999999988</c:v>
                </c:pt>
                <c:pt idx="16218">
                  <c:v>81.08999999999876</c:v>
                </c:pt>
                <c:pt idx="16219">
                  <c:v>81.0949999999988</c:v>
                </c:pt>
                <c:pt idx="16220">
                  <c:v>81.0999999999988</c:v>
                </c:pt>
                <c:pt idx="16221">
                  <c:v>81.10499999999872</c:v>
                </c:pt>
                <c:pt idx="16222">
                  <c:v>81.10999999999872</c:v>
                </c:pt>
                <c:pt idx="16223">
                  <c:v>81.1149999999988</c:v>
                </c:pt>
                <c:pt idx="16224">
                  <c:v>81.11999999999872</c:v>
                </c:pt>
                <c:pt idx="16225">
                  <c:v>81.1249999999987</c:v>
                </c:pt>
                <c:pt idx="16226">
                  <c:v>81.1299999999987</c:v>
                </c:pt>
                <c:pt idx="16227">
                  <c:v>81.1349999999987</c:v>
                </c:pt>
                <c:pt idx="16228">
                  <c:v>81.1399999999987</c:v>
                </c:pt>
                <c:pt idx="16229">
                  <c:v>81.1449999999987</c:v>
                </c:pt>
                <c:pt idx="16230">
                  <c:v>81.1499999999987</c:v>
                </c:pt>
                <c:pt idx="16231">
                  <c:v>81.1549999999987</c:v>
                </c:pt>
                <c:pt idx="16232">
                  <c:v>81.15999999999867</c:v>
                </c:pt>
                <c:pt idx="16233">
                  <c:v>81.1649999999987</c:v>
                </c:pt>
                <c:pt idx="16234">
                  <c:v>81.16999999999866</c:v>
                </c:pt>
                <c:pt idx="16235">
                  <c:v>81.17499999999866</c:v>
                </c:pt>
                <c:pt idx="16236">
                  <c:v>81.17999999999865</c:v>
                </c:pt>
                <c:pt idx="16237">
                  <c:v>81.18499999999866</c:v>
                </c:pt>
                <c:pt idx="16238">
                  <c:v>81.18999999999866</c:v>
                </c:pt>
                <c:pt idx="16239">
                  <c:v>81.1949999999987</c:v>
                </c:pt>
                <c:pt idx="16240">
                  <c:v>81.19999999999866</c:v>
                </c:pt>
                <c:pt idx="16241">
                  <c:v>81.2049999999987</c:v>
                </c:pt>
                <c:pt idx="16242">
                  <c:v>81.2099999999987</c:v>
                </c:pt>
                <c:pt idx="16243">
                  <c:v>81.2149999999987</c:v>
                </c:pt>
                <c:pt idx="16244">
                  <c:v>81.2199999999987</c:v>
                </c:pt>
                <c:pt idx="16245">
                  <c:v>81.2249999999987</c:v>
                </c:pt>
                <c:pt idx="16246">
                  <c:v>81.22999999999862</c:v>
                </c:pt>
                <c:pt idx="16247">
                  <c:v>81.2349999999986</c:v>
                </c:pt>
                <c:pt idx="16248">
                  <c:v>81.2399999999986</c:v>
                </c:pt>
                <c:pt idx="16249">
                  <c:v>81.2449999999986</c:v>
                </c:pt>
                <c:pt idx="16250">
                  <c:v>81.2499999999986</c:v>
                </c:pt>
                <c:pt idx="16251">
                  <c:v>81.2549999999986</c:v>
                </c:pt>
                <c:pt idx="16252">
                  <c:v>81.2599999999986</c:v>
                </c:pt>
                <c:pt idx="16253">
                  <c:v>81.2649999999986</c:v>
                </c:pt>
                <c:pt idx="16254">
                  <c:v>81.2699999999986</c:v>
                </c:pt>
                <c:pt idx="16255">
                  <c:v>81.2749999999986</c:v>
                </c:pt>
                <c:pt idx="16256">
                  <c:v>81.27999999999856</c:v>
                </c:pt>
                <c:pt idx="16257">
                  <c:v>81.2849999999986</c:v>
                </c:pt>
                <c:pt idx="16258">
                  <c:v>81.2899999999986</c:v>
                </c:pt>
                <c:pt idx="16259">
                  <c:v>81.2949999999986</c:v>
                </c:pt>
                <c:pt idx="16260">
                  <c:v>81.2999999999986</c:v>
                </c:pt>
                <c:pt idx="16261">
                  <c:v>81.3049999999986</c:v>
                </c:pt>
                <c:pt idx="16262">
                  <c:v>81.30999999999856</c:v>
                </c:pt>
                <c:pt idx="16263">
                  <c:v>81.3149999999986</c:v>
                </c:pt>
                <c:pt idx="16264">
                  <c:v>81.3199999999986</c:v>
                </c:pt>
                <c:pt idx="16265">
                  <c:v>81.32499999999852</c:v>
                </c:pt>
                <c:pt idx="16266">
                  <c:v>81.32999999999852</c:v>
                </c:pt>
                <c:pt idx="16267">
                  <c:v>81.33499999999852</c:v>
                </c:pt>
                <c:pt idx="16268">
                  <c:v>81.33999999999852</c:v>
                </c:pt>
                <c:pt idx="16269">
                  <c:v>81.3449999999985</c:v>
                </c:pt>
                <c:pt idx="16270">
                  <c:v>81.3499999999985</c:v>
                </c:pt>
                <c:pt idx="16271">
                  <c:v>81.3549999999985</c:v>
                </c:pt>
                <c:pt idx="16272">
                  <c:v>81.3599999999985</c:v>
                </c:pt>
                <c:pt idx="16273">
                  <c:v>81.3649999999985</c:v>
                </c:pt>
                <c:pt idx="16274">
                  <c:v>81.3699999999985</c:v>
                </c:pt>
                <c:pt idx="16275">
                  <c:v>81.3749999999985</c:v>
                </c:pt>
                <c:pt idx="16276">
                  <c:v>81.37999999999847</c:v>
                </c:pt>
                <c:pt idx="16277">
                  <c:v>81.3849999999985</c:v>
                </c:pt>
                <c:pt idx="16278">
                  <c:v>81.38999999999846</c:v>
                </c:pt>
                <c:pt idx="16279">
                  <c:v>81.3949999999985</c:v>
                </c:pt>
                <c:pt idx="16280">
                  <c:v>81.3999999999985</c:v>
                </c:pt>
                <c:pt idx="16281">
                  <c:v>81.4049999999985</c:v>
                </c:pt>
                <c:pt idx="16282">
                  <c:v>81.4099999999985</c:v>
                </c:pt>
                <c:pt idx="16283">
                  <c:v>81.4149999999985</c:v>
                </c:pt>
                <c:pt idx="16284">
                  <c:v>81.4199999999985</c:v>
                </c:pt>
                <c:pt idx="16285">
                  <c:v>81.4249999999985</c:v>
                </c:pt>
                <c:pt idx="16286">
                  <c:v>81.4299999999985</c:v>
                </c:pt>
                <c:pt idx="16287">
                  <c:v>81.4349999999985</c:v>
                </c:pt>
                <c:pt idx="16288">
                  <c:v>81.4399999999985</c:v>
                </c:pt>
                <c:pt idx="16289">
                  <c:v>81.4449999999985</c:v>
                </c:pt>
                <c:pt idx="16290">
                  <c:v>81.4499999999985</c:v>
                </c:pt>
                <c:pt idx="16291">
                  <c:v>81.4549999999984</c:v>
                </c:pt>
                <c:pt idx="16292">
                  <c:v>81.4599999999984</c:v>
                </c:pt>
                <c:pt idx="16293">
                  <c:v>81.4649999999984</c:v>
                </c:pt>
                <c:pt idx="16294">
                  <c:v>81.4699999999984</c:v>
                </c:pt>
                <c:pt idx="16295">
                  <c:v>81.4749999999984</c:v>
                </c:pt>
                <c:pt idx="16296">
                  <c:v>81.4799999999984</c:v>
                </c:pt>
                <c:pt idx="16297">
                  <c:v>81.4849999999984</c:v>
                </c:pt>
                <c:pt idx="16298">
                  <c:v>81.4899999999984</c:v>
                </c:pt>
                <c:pt idx="16299">
                  <c:v>81.4949999999984</c:v>
                </c:pt>
                <c:pt idx="16300">
                  <c:v>81.4999999999984</c:v>
                </c:pt>
                <c:pt idx="16301">
                  <c:v>81.5049999999984</c:v>
                </c:pt>
                <c:pt idx="16302">
                  <c:v>81.5099999999984</c:v>
                </c:pt>
                <c:pt idx="16303">
                  <c:v>81.5149999999984</c:v>
                </c:pt>
                <c:pt idx="16304">
                  <c:v>81.5199999999984</c:v>
                </c:pt>
                <c:pt idx="16305">
                  <c:v>81.5249999999984</c:v>
                </c:pt>
                <c:pt idx="16306">
                  <c:v>81.52999999999836</c:v>
                </c:pt>
                <c:pt idx="16307">
                  <c:v>81.5349999999984</c:v>
                </c:pt>
                <c:pt idx="16308">
                  <c:v>81.5399999999984</c:v>
                </c:pt>
                <c:pt idx="16309">
                  <c:v>81.5449999999984</c:v>
                </c:pt>
                <c:pt idx="16310">
                  <c:v>81.5499999999984</c:v>
                </c:pt>
                <c:pt idx="16311">
                  <c:v>81.55499999999832</c:v>
                </c:pt>
                <c:pt idx="16312">
                  <c:v>81.55999999999832</c:v>
                </c:pt>
                <c:pt idx="16313">
                  <c:v>81.5649999999983</c:v>
                </c:pt>
                <c:pt idx="16314">
                  <c:v>81.5699999999983</c:v>
                </c:pt>
                <c:pt idx="16315">
                  <c:v>81.5749999999983</c:v>
                </c:pt>
                <c:pt idx="16316">
                  <c:v>81.5799999999983</c:v>
                </c:pt>
                <c:pt idx="16317">
                  <c:v>81.5849999999983</c:v>
                </c:pt>
                <c:pt idx="16318">
                  <c:v>81.5899999999983</c:v>
                </c:pt>
                <c:pt idx="16319">
                  <c:v>81.5949999999983</c:v>
                </c:pt>
                <c:pt idx="16320">
                  <c:v>81.5999999999983</c:v>
                </c:pt>
                <c:pt idx="16321">
                  <c:v>81.6049999999983</c:v>
                </c:pt>
                <c:pt idx="16322">
                  <c:v>81.60999999999826</c:v>
                </c:pt>
                <c:pt idx="16323">
                  <c:v>81.6149999999983</c:v>
                </c:pt>
                <c:pt idx="16324">
                  <c:v>81.6199999999983</c:v>
                </c:pt>
                <c:pt idx="16325">
                  <c:v>81.62499999999826</c:v>
                </c:pt>
                <c:pt idx="16326">
                  <c:v>81.62999999999826</c:v>
                </c:pt>
                <c:pt idx="16327">
                  <c:v>81.6349999999983</c:v>
                </c:pt>
                <c:pt idx="16328">
                  <c:v>81.63999999999826</c:v>
                </c:pt>
                <c:pt idx="16329">
                  <c:v>81.6449999999983</c:v>
                </c:pt>
                <c:pt idx="16330">
                  <c:v>81.6499999999983</c:v>
                </c:pt>
                <c:pt idx="16331">
                  <c:v>81.65499999999822</c:v>
                </c:pt>
                <c:pt idx="16332">
                  <c:v>81.65999999999822</c:v>
                </c:pt>
                <c:pt idx="16333">
                  <c:v>81.66499999999822</c:v>
                </c:pt>
                <c:pt idx="16334">
                  <c:v>81.66999999999822</c:v>
                </c:pt>
                <c:pt idx="16335">
                  <c:v>81.6749999999982</c:v>
                </c:pt>
                <c:pt idx="16336">
                  <c:v>81.6799999999982</c:v>
                </c:pt>
                <c:pt idx="16337">
                  <c:v>81.6849999999982</c:v>
                </c:pt>
                <c:pt idx="16338">
                  <c:v>81.6899999999982</c:v>
                </c:pt>
                <c:pt idx="16339">
                  <c:v>81.6949999999982</c:v>
                </c:pt>
                <c:pt idx="16340">
                  <c:v>81.6999999999982</c:v>
                </c:pt>
                <c:pt idx="16341">
                  <c:v>81.7049999999982</c:v>
                </c:pt>
                <c:pt idx="16342">
                  <c:v>81.7099999999982</c:v>
                </c:pt>
                <c:pt idx="16343">
                  <c:v>81.7149999999982</c:v>
                </c:pt>
                <c:pt idx="16344">
                  <c:v>81.7199999999982</c:v>
                </c:pt>
                <c:pt idx="16345">
                  <c:v>81.7249999999982</c:v>
                </c:pt>
                <c:pt idx="16346">
                  <c:v>81.7299999999982</c:v>
                </c:pt>
                <c:pt idx="16347">
                  <c:v>81.7349999999982</c:v>
                </c:pt>
                <c:pt idx="16348">
                  <c:v>81.7399999999982</c:v>
                </c:pt>
                <c:pt idx="16349">
                  <c:v>81.7449999999982</c:v>
                </c:pt>
                <c:pt idx="16350">
                  <c:v>81.7499999999982</c:v>
                </c:pt>
                <c:pt idx="16351">
                  <c:v>81.7549999999982</c:v>
                </c:pt>
                <c:pt idx="16352">
                  <c:v>81.7599999999982</c:v>
                </c:pt>
                <c:pt idx="16353">
                  <c:v>81.7649999999982</c:v>
                </c:pt>
                <c:pt idx="16354">
                  <c:v>81.7699999999982</c:v>
                </c:pt>
                <c:pt idx="16355">
                  <c:v>81.77499999999812</c:v>
                </c:pt>
                <c:pt idx="16356">
                  <c:v>81.77999999999812</c:v>
                </c:pt>
                <c:pt idx="16357">
                  <c:v>81.7849999999981</c:v>
                </c:pt>
                <c:pt idx="16358">
                  <c:v>81.7899999999981</c:v>
                </c:pt>
                <c:pt idx="16359">
                  <c:v>81.7949999999981</c:v>
                </c:pt>
                <c:pt idx="16360">
                  <c:v>81.7999999999981</c:v>
                </c:pt>
                <c:pt idx="16361">
                  <c:v>81.8049999999981</c:v>
                </c:pt>
                <c:pt idx="16362">
                  <c:v>81.8099999999981</c:v>
                </c:pt>
                <c:pt idx="16363">
                  <c:v>81.8149999999981</c:v>
                </c:pt>
                <c:pt idx="16364">
                  <c:v>81.8199999999981</c:v>
                </c:pt>
                <c:pt idx="16365">
                  <c:v>81.8249999999981</c:v>
                </c:pt>
                <c:pt idx="16366">
                  <c:v>81.82999999999806</c:v>
                </c:pt>
                <c:pt idx="16367">
                  <c:v>81.8349999999981</c:v>
                </c:pt>
                <c:pt idx="16368">
                  <c:v>81.8399999999981</c:v>
                </c:pt>
                <c:pt idx="16369">
                  <c:v>81.8449999999981</c:v>
                </c:pt>
                <c:pt idx="16370">
                  <c:v>81.8499999999981</c:v>
                </c:pt>
                <c:pt idx="16371">
                  <c:v>81.8549999999981</c:v>
                </c:pt>
                <c:pt idx="16372">
                  <c:v>81.85999999999806</c:v>
                </c:pt>
                <c:pt idx="16373">
                  <c:v>81.8649999999981</c:v>
                </c:pt>
                <c:pt idx="16374">
                  <c:v>81.8699999999981</c:v>
                </c:pt>
                <c:pt idx="16375">
                  <c:v>81.87499999999802</c:v>
                </c:pt>
                <c:pt idx="16376">
                  <c:v>81.87999999999802</c:v>
                </c:pt>
                <c:pt idx="16377">
                  <c:v>81.88499999999802</c:v>
                </c:pt>
                <c:pt idx="16378">
                  <c:v>81.88999999999802</c:v>
                </c:pt>
                <c:pt idx="16379">
                  <c:v>81.894999999998</c:v>
                </c:pt>
                <c:pt idx="16380">
                  <c:v>81.899999999998</c:v>
                </c:pt>
                <c:pt idx="16381">
                  <c:v>81.904999999998</c:v>
                </c:pt>
                <c:pt idx="16382">
                  <c:v>81.909999999998</c:v>
                </c:pt>
                <c:pt idx="16383">
                  <c:v>81.914999999998</c:v>
                </c:pt>
                <c:pt idx="16384">
                  <c:v>81.919999999998</c:v>
                </c:pt>
                <c:pt idx="16385">
                  <c:v>81.924999999998</c:v>
                </c:pt>
                <c:pt idx="16386">
                  <c:v>81.929999999998</c:v>
                </c:pt>
                <c:pt idx="16387">
                  <c:v>81.934999999998</c:v>
                </c:pt>
                <c:pt idx="16388">
                  <c:v>81.939999999998</c:v>
                </c:pt>
                <c:pt idx="16389">
                  <c:v>81.944999999998</c:v>
                </c:pt>
                <c:pt idx="16390">
                  <c:v>81.949999999998</c:v>
                </c:pt>
                <c:pt idx="16391">
                  <c:v>81.954999999998</c:v>
                </c:pt>
                <c:pt idx="16392">
                  <c:v>81.959999999998</c:v>
                </c:pt>
                <c:pt idx="16393">
                  <c:v>81.964999999998</c:v>
                </c:pt>
                <c:pt idx="16394">
                  <c:v>81.969999999998</c:v>
                </c:pt>
                <c:pt idx="16395">
                  <c:v>81.974999999998</c:v>
                </c:pt>
                <c:pt idx="16396">
                  <c:v>81.979999999998</c:v>
                </c:pt>
                <c:pt idx="16397">
                  <c:v>81.984999999998</c:v>
                </c:pt>
                <c:pt idx="16398">
                  <c:v>81.989999999998</c:v>
                </c:pt>
                <c:pt idx="16399">
                  <c:v>81.994999999998</c:v>
                </c:pt>
                <c:pt idx="16400">
                  <c:v>81.999999999998</c:v>
                </c:pt>
                <c:pt idx="16401">
                  <c:v>82.0049999999979</c:v>
                </c:pt>
                <c:pt idx="16402">
                  <c:v>82.0099999999979</c:v>
                </c:pt>
                <c:pt idx="16403">
                  <c:v>82.0149999999979</c:v>
                </c:pt>
                <c:pt idx="16404">
                  <c:v>82.0199999999979</c:v>
                </c:pt>
                <c:pt idx="16405">
                  <c:v>82.0249999999979</c:v>
                </c:pt>
                <c:pt idx="16406">
                  <c:v>82.0299999999979</c:v>
                </c:pt>
                <c:pt idx="16407">
                  <c:v>82.0349999999979</c:v>
                </c:pt>
                <c:pt idx="16408">
                  <c:v>82.0399999999979</c:v>
                </c:pt>
                <c:pt idx="16409">
                  <c:v>82.0449999999979</c:v>
                </c:pt>
                <c:pt idx="16410">
                  <c:v>82.0499999999979</c:v>
                </c:pt>
                <c:pt idx="16411">
                  <c:v>82.0549999999979</c:v>
                </c:pt>
                <c:pt idx="16412">
                  <c:v>82.0599999999979</c:v>
                </c:pt>
                <c:pt idx="16413">
                  <c:v>82.0649999999979</c:v>
                </c:pt>
                <c:pt idx="16414">
                  <c:v>82.0699999999979</c:v>
                </c:pt>
                <c:pt idx="16415">
                  <c:v>82.0749999999979</c:v>
                </c:pt>
                <c:pt idx="16416">
                  <c:v>82.07999999999786</c:v>
                </c:pt>
                <c:pt idx="16417">
                  <c:v>82.0849999999979</c:v>
                </c:pt>
                <c:pt idx="16418">
                  <c:v>82.0899999999979</c:v>
                </c:pt>
                <c:pt idx="16419">
                  <c:v>82.0949999999979</c:v>
                </c:pt>
                <c:pt idx="16420">
                  <c:v>82.0999999999979</c:v>
                </c:pt>
                <c:pt idx="16421">
                  <c:v>82.10499999999782</c:v>
                </c:pt>
                <c:pt idx="16422">
                  <c:v>82.10999999999782</c:v>
                </c:pt>
                <c:pt idx="16423">
                  <c:v>82.1149999999978</c:v>
                </c:pt>
                <c:pt idx="16424">
                  <c:v>82.1199999999978</c:v>
                </c:pt>
                <c:pt idx="16425">
                  <c:v>82.1249999999978</c:v>
                </c:pt>
                <c:pt idx="16426">
                  <c:v>82.1299999999978</c:v>
                </c:pt>
                <c:pt idx="16427">
                  <c:v>82.1349999999978</c:v>
                </c:pt>
                <c:pt idx="16428">
                  <c:v>82.1399999999978</c:v>
                </c:pt>
                <c:pt idx="16429">
                  <c:v>82.1449999999978</c:v>
                </c:pt>
                <c:pt idx="16430">
                  <c:v>82.1499999999978</c:v>
                </c:pt>
                <c:pt idx="16431">
                  <c:v>82.1549999999978</c:v>
                </c:pt>
                <c:pt idx="16432">
                  <c:v>82.15999999999776</c:v>
                </c:pt>
                <c:pt idx="16433">
                  <c:v>82.1649999999978</c:v>
                </c:pt>
                <c:pt idx="16434">
                  <c:v>82.1699999999978</c:v>
                </c:pt>
                <c:pt idx="16435">
                  <c:v>82.17499999999776</c:v>
                </c:pt>
                <c:pt idx="16436">
                  <c:v>82.17999999999774</c:v>
                </c:pt>
                <c:pt idx="16437">
                  <c:v>82.1849999999978</c:v>
                </c:pt>
                <c:pt idx="16438">
                  <c:v>82.18999999999776</c:v>
                </c:pt>
                <c:pt idx="16439">
                  <c:v>82.1949999999978</c:v>
                </c:pt>
                <c:pt idx="16440">
                  <c:v>82.1999999999978</c:v>
                </c:pt>
                <c:pt idx="16441">
                  <c:v>82.2049999999978</c:v>
                </c:pt>
                <c:pt idx="16442">
                  <c:v>82.2099999999978</c:v>
                </c:pt>
                <c:pt idx="16443">
                  <c:v>82.2149999999978</c:v>
                </c:pt>
                <c:pt idx="16444">
                  <c:v>82.2199999999978</c:v>
                </c:pt>
                <c:pt idx="16445">
                  <c:v>82.2249999999977</c:v>
                </c:pt>
                <c:pt idx="16446">
                  <c:v>82.2299999999977</c:v>
                </c:pt>
                <c:pt idx="16447">
                  <c:v>82.2349999999977</c:v>
                </c:pt>
                <c:pt idx="16448">
                  <c:v>82.2399999999977</c:v>
                </c:pt>
                <c:pt idx="16449">
                  <c:v>82.2449999999977</c:v>
                </c:pt>
                <c:pt idx="16450">
                  <c:v>82.2499999999977</c:v>
                </c:pt>
                <c:pt idx="16451">
                  <c:v>82.2549999999977</c:v>
                </c:pt>
                <c:pt idx="16452">
                  <c:v>82.2599999999977</c:v>
                </c:pt>
                <c:pt idx="16453">
                  <c:v>82.2649999999977</c:v>
                </c:pt>
                <c:pt idx="16454">
                  <c:v>82.2699999999977</c:v>
                </c:pt>
                <c:pt idx="16455">
                  <c:v>82.2749999999977</c:v>
                </c:pt>
                <c:pt idx="16456">
                  <c:v>82.2799999999977</c:v>
                </c:pt>
                <c:pt idx="16457">
                  <c:v>82.2849999999977</c:v>
                </c:pt>
                <c:pt idx="16458">
                  <c:v>82.2899999999977</c:v>
                </c:pt>
                <c:pt idx="16459">
                  <c:v>82.2949999999977</c:v>
                </c:pt>
                <c:pt idx="16460">
                  <c:v>82.2999999999977</c:v>
                </c:pt>
                <c:pt idx="16461">
                  <c:v>82.3049999999977</c:v>
                </c:pt>
                <c:pt idx="16462">
                  <c:v>82.3099999999977</c:v>
                </c:pt>
                <c:pt idx="16463">
                  <c:v>82.3149999999977</c:v>
                </c:pt>
                <c:pt idx="16464">
                  <c:v>82.3199999999977</c:v>
                </c:pt>
                <c:pt idx="16465">
                  <c:v>82.32499999999762</c:v>
                </c:pt>
                <c:pt idx="16466">
                  <c:v>82.32999999999762</c:v>
                </c:pt>
                <c:pt idx="16467">
                  <c:v>82.3349999999976</c:v>
                </c:pt>
                <c:pt idx="16468">
                  <c:v>82.3399999999976</c:v>
                </c:pt>
                <c:pt idx="16469">
                  <c:v>82.3449999999976</c:v>
                </c:pt>
                <c:pt idx="16470">
                  <c:v>82.3499999999976</c:v>
                </c:pt>
                <c:pt idx="16471">
                  <c:v>82.3549999999976</c:v>
                </c:pt>
                <c:pt idx="16472">
                  <c:v>82.3599999999976</c:v>
                </c:pt>
                <c:pt idx="16473">
                  <c:v>82.3649999999976</c:v>
                </c:pt>
                <c:pt idx="16474">
                  <c:v>82.3699999999976</c:v>
                </c:pt>
                <c:pt idx="16475">
                  <c:v>82.3749999999976</c:v>
                </c:pt>
                <c:pt idx="16476">
                  <c:v>82.37999999999756</c:v>
                </c:pt>
                <c:pt idx="16477">
                  <c:v>82.3849999999976</c:v>
                </c:pt>
                <c:pt idx="16478">
                  <c:v>82.3899999999976</c:v>
                </c:pt>
                <c:pt idx="16479">
                  <c:v>82.3949999999976</c:v>
                </c:pt>
                <c:pt idx="16480">
                  <c:v>82.3999999999976</c:v>
                </c:pt>
                <c:pt idx="16481">
                  <c:v>82.4049999999976</c:v>
                </c:pt>
                <c:pt idx="16482">
                  <c:v>82.4099999999976</c:v>
                </c:pt>
                <c:pt idx="16483">
                  <c:v>82.4149999999976</c:v>
                </c:pt>
                <c:pt idx="16484">
                  <c:v>82.4199999999976</c:v>
                </c:pt>
                <c:pt idx="16485">
                  <c:v>82.4249999999976</c:v>
                </c:pt>
                <c:pt idx="16486">
                  <c:v>82.4299999999976</c:v>
                </c:pt>
                <c:pt idx="16487">
                  <c:v>82.4349999999976</c:v>
                </c:pt>
                <c:pt idx="16488">
                  <c:v>82.4399999999976</c:v>
                </c:pt>
                <c:pt idx="16489">
                  <c:v>82.4449999999975</c:v>
                </c:pt>
                <c:pt idx="16490">
                  <c:v>82.4499999999975</c:v>
                </c:pt>
                <c:pt idx="16491">
                  <c:v>82.4549999999975</c:v>
                </c:pt>
                <c:pt idx="16492">
                  <c:v>82.4599999999975</c:v>
                </c:pt>
                <c:pt idx="16493">
                  <c:v>82.4649999999975</c:v>
                </c:pt>
                <c:pt idx="16494">
                  <c:v>82.4699999999975</c:v>
                </c:pt>
                <c:pt idx="16495">
                  <c:v>82.4749999999975</c:v>
                </c:pt>
                <c:pt idx="16496">
                  <c:v>82.4799999999975</c:v>
                </c:pt>
                <c:pt idx="16497">
                  <c:v>82.4849999999975</c:v>
                </c:pt>
                <c:pt idx="16498">
                  <c:v>82.4899999999975</c:v>
                </c:pt>
                <c:pt idx="16499">
                  <c:v>82.4949999999975</c:v>
                </c:pt>
                <c:pt idx="16500">
                  <c:v>82.4999999999975</c:v>
                </c:pt>
                <c:pt idx="16501">
                  <c:v>82.5049999999975</c:v>
                </c:pt>
                <c:pt idx="16502">
                  <c:v>82.5099999999975</c:v>
                </c:pt>
                <c:pt idx="16503">
                  <c:v>82.5149999999975</c:v>
                </c:pt>
                <c:pt idx="16504">
                  <c:v>82.5199999999975</c:v>
                </c:pt>
                <c:pt idx="16505">
                  <c:v>82.5249999999975</c:v>
                </c:pt>
                <c:pt idx="16506">
                  <c:v>82.5299999999975</c:v>
                </c:pt>
                <c:pt idx="16507">
                  <c:v>82.5349999999975</c:v>
                </c:pt>
                <c:pt idx="16508">
                  <c:v>82.5399999999975</c:v>
                </c:pt>
                <c:pt idx="16509">
                  <c:v>82.5449999999975</c:v>
                </c:pt>
                <c:pt idx="16510">
                  <c:v>82.5499999999975</c:v>
                </c:pt>
                <c:pt idx="16511">
                  <c:v>82.5549999999974</c:v>
                </c:pt>
                <c:pt idx="16512">
                  <c:v>82.5599999999974</c:v>
                </c:pt>
                <c:pt idx="16513">
                  <c:v>82.5649999999974</c:v>
                </c:pt>
                <c:pt idx="16514">
                  <c:v>82.5699999999974</c:v>
                </c:pt>
                <c:pt idx="16515">
                  <c:v>82.5749999999974</c:v>
                </c:pt>
                <c:pt idx="16516">
                  <c:v>82.5799999999974</c:v>
                </c:pt>
                <c:pt idx="16517">
                  <c:v>82.5849999999974</c:v>
                </c:pt>
                <c:pt idx="16518">
                  <c:v>82.5899999999974</c:v>
                </c:pt>
                <c:pt idx="16519">
                  <c:v>82.5949999999974</c:v>
                </c:pt>
                <c:pt idx="16520">
                  <c:v>82.5999999999974</c:v>
                </c:pt>
                <c:pt idx="16521">
                  <c:v>82.6049999999974</c:v>
                </c:pt>
                <c:pt idx="16522">
                  <c:v>82.6099999999974</c:v>
                </c:pt>
                <c:pt idx="16523">
                  <c:v>82.6149999999974</c:v>
                </c:pt>
                <c:pt idx="16524">
                  <c:v>82.6199999999974</c:v>
                </c:pt>
                <c:pt idx="16525">
                  <c:v>82.6249999999974</c:v>
                </c:pt>
                <c:pt idx="16526">
                  <c:v>82.62999999999736</c:v>
                </c:pt>
                <c:pt idx="16527">
                  <c:v>82.6349999999974</c:v>
                </c:pt>
                <c:pt idx="16528">
                  <c:v>82.6399999999974</c:v>
                </c:pt>
                <c:pt idx="16529">
                  <c:v>82.6449999999974</c:v>
                </c:pt>
                <c:pt idx="16530">
                  <c:v>82.6499999999974</c:v>
                </c:pt>
                <c:pt idx="16531">
                  <c:v>82.65499999999732</c:v>
                </c:pt>
                <c:pt idx="16532">
                  <c:v>82.65999999999732</c:v>
                </c:pt>
                <c:pt idx="16533">
                  <c:v>82.6649999999973</c:v>
                </c:pt>
                <c:pt idx="16534">
                  <c:v>82.6699999999973</c:v>
                </c:pt>
                <c:pt idx="16535">
                  <c:v>82.6749999999973</c:v>
                </c:pt>
                <c:pt idx="16536">
                  <c:v>82.6799999999973</c:v>
                </c:pt>
                <c:pt idx="16537">
                  <c:v>82.6849999999973</c:v>
                </c:pt>
                <c:pt idx="16538">
                  <c:v>82.6899999999973</c:v>
                </c:pt>
                <c:pt idx="16539">
                  <c:v>82.6949999999973</c:v>
                </c:pt>
                <c:pt idx="16540">
                  <c:v>82.6999999999973</c:v>
                </c:pt>
                <c:pt idx="16541">
                  <c:v>82.7049999999973</c:v>
                </c:pt>
                <c:pt idx="16542">
                  <c:v>82.7099999999973</c:v>
                </c:pt>
                <c:pt idx="16543">
                  <c:v>82.7149999999973</c:v>
                </c:pt>
                <c:pt idx="16544">
                  <c:v>82.7199999999973</c:v>
                </c:pt>
                <c:pt idx="16545">
                  <c:v>82.7249999999973</c:v>
                </c:pt>
                <c:pt idx="16546">
                  <c:v>82.7299999999973</c:v>
                </c:pt>
                <c:pt idx="16547">
                  <c:v>82.7349999999973</c:v>
                </c:pt>
                <c:pt idx="16548">
                  <c:v>82.7399999999973</c:v>
                </c:pt>
                <c:pt idx="16549">
                  <c:v>82.7449999999973</c:v>
                </c:pt>
                <c:pt idx="16550">
                  <c:v>82.7499999999973</c:v>
                </c:pt>
                <c:pt idx="16551">
                  <c:v>82.7549999999973</c:v>
                </c:pt>
                <c:pt idx="16552">
                  <c:v>82.7599999999973</c:v>
                </c:pt>
                <c:pt idx="16553">
                  <c:v>82.7649999999973</c:v>
                </c:pt>
                <c:pt idx="16554">
                  <c:v>82.7699999999973</c:v>
                </c:pt>
                <c:pt idx="16555">
                  <c:v>82.7749999999972</c:v>
                </c:pt>
                <c:pt idx="16556">
                  <c:v>82.7799999999972</c:v>
                </c:pt>
                <c:pt idx="16557">
                  <c:v>82.7849999999972</c:v>
                </c:pt>
                <c:pt idx="16558">
                  <c:v>82.7899999999972</c:v>
                </c:pt>
                <c:pt idx="16559">
                  <c:v>82.7949999999972</c:v>
                </c:pt>
                <c:pt idx="16560">
                  <c:v>82.7999999999972</c:v>
                </c:pt>
                <c:pt idx="16561">
                  <c:v>82.8049999999972</c:v>
                </c:pt>
                <c:pt idx="16562">
                  <c:v>82.8099999999972</c:v>
                </c:pt>
                <c:pt idx="16563">
                  <c:v>82.8149999999972</c:v>
                </c:pt>
                <c:pt idx="16564">
                  <c:v>82.8199999999972</c:v>
                </c:pt>
                <c:pt idx="16565">
                  <c:v>82.8249999999972</c:v>
                </c:pt>
                <c:pt idx="16566">
                  <c:v>82.8299999999972</c:v>
                </c:pt>
                <c:pt idx="16567">
                  <c:v>82.8349999999972</c:v>
                </c:pt>
                <c:pt idx="16568">
                  <c:v>82.8399999999972</c:v>
                </c:pt>
                <c:pt idx="16569">
                  <c:v>82.8449999999972</c:v>
                </c:pt>
                <c:pt idx="16570">
                  <c:v>82.8499999999972</c:v>
                </c:pt>
                <c:pt idx="16571">
                  <c:v>82.8549999999972</c:v>
                </c:pt>
                <c:pt idx="16572">
                  <c:v>82.8599999999972</c:v>
                </c:pt>
                <c:pt idx="16573">
                  <c:v>82.8649999999972</c:v>
                </c:pt>
                <c:pt idx="16574">
                  <c:v>82.8699999999972</c:v>
                </c:pt>
                <c:pt idx="16575">
                  <c:v>82.87499999999712</c:v>
                </c:pt>
                <c:pt idx="16576">
                  <c:v>82.87999999999712</c:v>
                </c:pt>
                <c:pt idx="16577">
                  <c:v>82.8849999999971</c:v>
                </c:pt>
                <c:pt idx="16578">
                  <c:v>82.8899999999971</c:v>
                </c:pt>
                <c:pt idx="16579">
                  <c:v>82.8949999999971</c:v>
                </c:pt>
                <c:pt idx="16580">
                  <c:v>82.8999999999971</c:v>
                </c:pt>
                <c:pt idx="16581">
                  <c:v>82.9049999999971</c:v>
                </c:pt>
                <c:pt idx="16582">
                  <c:v>82.9099999999971</c:v>
                </c:pt>
                <c:pt idx="16583">
                  <c:v>82.9149999999971</c:v>
                </c:pt>
                <c:pt idx="16584">
                  <c:v>82.9199999999971</c:v>
                </c:pt>
                <c:pt idx="16585">
                  <c:v>82.9249999999971</c:v>
                </c:pt>
                <c:pt idx="16586">
                  <c:v>82.9299999999971</c:v>
                </c:pt>
                <c:pt idx="16587">
                  <c:v>82.9349999999971</c:v>
                </c:pt>
                <c:pt idx="16588">
                  <c:v>82.9399999999971</c:v>
                </c:pt>
                <c:pt idx="16589">
                  <c:v>82.9449999999971</c:v>
                </c:pt>
                <c:pt idx="16590">
                  <c:v>82.9499999999971</c:v>
                </c:pt>
                <c:pt idx="16591">
                  <c:v>82.9549999999971</c:v>
                </c:pt>
                <c:pt idx="16592">
                  <c:v>82.9599999999971</c:v>
                </c:pt>
                <c:pt idx="16593">
                  <c:v>82.9649999999971</c:v>
                </c:pt>
                <c:pt idx="16594">
                  <c:v>82.9699999999971</c:v>
                </c:pt>
                <c:pt idx="16595">
                  <c:v>82.9749999999971</c:v>
                </c:pt>
                <c:pt idx="16596">
                  <c:v>82.9799999999971</c:v>
                </c:pt>
                <c:pt idx="16597">
                  <c:v>82.9849999999971</c:v>
                </c:pt>
                <c:pt idx="16598">
                  <c:v>82.9899999999971</c:v>
                </c:pt>
                <c:pt idx="16599">
                  <c:v>82.994999999997</c:v>
                </c:pt>
                <c:pt idx="16600">
                  <c:v>82.999999999997</c:v>
                </c:pt>
                <c:pt idx="16601">
                  <c:v>83.004999999997</c:v>
                </c:pt>
                <c:pt idx="16602">
                  <c:v>83.009999999997</c:v>
                </c:pt>
                <c:pt idx="16603">
                  <c:v>83.014999999997</c:v>
                </c:pt>
                <c:pt idx="16604">
                  <c:v>83.019999999997</c:v>
                </c:pt>
                <c:pt idx="16605">
                  <c:v>83.024999999997</c:v>
                </c:pt>
                <c:pt idx="16606">
                  <c:v>83.02999999999697</c:v>
                </c:pt>
                <c:pt idx="16607">
                  <c:v>83.034999999997</c:v>
                </c:pt>
                <c:pt idx="16608">
                  <c:v>83.03999999999696</c:v>
                </c:pt>
                <c:pt idx="16609">
                  <c:v>83.044999999997</c:v>
                </c:pt>
                <c:pt idx="16610">
                  <c:v>83.049999999997</c:v>
                </c:pt>
                <c:pt idx="16611">
                  <c:v>83.05499999999696</c:v>
                </c:pt>
                <c:pt idx="16612">
                  <c:v>83.05999999999694</c:v>
                </c:pt>
                <c:pt idx="16613">
                  <c:v>83.064999999997</c:v>
                </c:pt>
                <c:pt idx="16614">
                  <c:v>83.06999999999696</c:v>
                </c:pt>
                <c:pt idx="16615">
                  <c:v>83.07499999999693</c:v>
                </c:pt>
                <c:pt idx="16616">
                  <c:v>83.07999999999693</c:v>
                </c:pt>
                <c:pt idx="16617">
                  <c:v>83.08499999999692</c:v>
                </c:pt>
                <c:pt idx="16618">
                  <c:v>83.08999999999691</c:v>
                </c:pt>
                <c:pt idx="16619">
                  <c:v>83.09499999999692</c:v>
                </c:pt>
                <c:pt idx="16620">
                  <c:v>83.09999999999692</c:v>
                </c:pt>
                <c:pt idx="16621">
                  <c:v>83.1049999999969</c:v>
                </c:pt>
                <c:pt idx="16622">
                  <c:v>83.1099999999969</c:v>
                </c:pt>
                <c:pt idx="16623">
                  <c:v>83.1149999999969</c:v>
                </c:pt>
                <c:pt idx="16624">
                  <c:v>83.1199999999969</c:v>
                </c:pt>
                <c:pt idx="16625">
                  <c:v>83.1249999999969</c:v>
                </c:pt>
                <c:pt idx="16626">
                  <c:v>83.12999999999688</c:v>
                </c:pt>
                <c:pt idx="16627">
                  <c:v>83.1349999999969</c:v>
                </c:pt>
                <c:pt idx="16628">
                  <c:v>83.13999999999687</c:v>
                </c:pt>
                <c:pt idx="16629">
                  <c:v>83.1449999999969</c:v>
                </c:pt>
                <c:pt idx="16630">
                  <c:v>83.14999999999686</c:v>
                </c:pt>
                <c:pt idx="16631">
                  <c:v>83.15499999999686</c:v>
                </c:pt>
                <c:pt idx="16632">
                  <c:v>83.15999999999685</c:v>
                </c:pt>
                <c:pt idx="16633">
                  <c:v>83.16499999999686</c:v>
                </c:pt>
                <c:pt idx="16634">
                  <c:v>83.16999999999684</c:v>
                </c:pt>
                <c:pt idx="16635">
                  <c:v>83.17499999999684</c:v>
                </c:pt>
                <c:pt idx="16636">
                  <c:v>83.17999999999684</c:v>
                </c:pt>
                <c:pt idx="16637">
                  <c:v>83.18499999999683</c:v>
                </c:pt>
                <c:pt idx="16638">
                  <c:v>83.18999999999683</c:v>
                </c:pt>
                <c:pt idx="16639">
                  <c:v>83.19499999999682</c:v>
                </c:pt>
                <c:pt idx="16640">
                  <c:v>83.19999999999681</c:v>
                </c:pt>
                <c:pt idx="16641">
                  <c:v>83.20499999999682</c:v>
                </c:pt>
                <c:pt idx="16642">
                  <c:v>83.20999999999682</c:v>
                </c:pt>
                <c:pt idx="16643">
                  <c:v>83.2149999999968</c:v>
                </c:pt>
                <c:pt idx="16644">
                  <c:v>83.2199999999968</c:v>
                </c:pt>
                <c:pt idx="16645">
                  <c:v>83.2249999999968</c:v>
                </c:pt>
                <c:pt idx="16646">
                  <c:v>83.2299999999968</c:v>
                </c:pt>
                <c:pt idx="16647">
                  <c:v>83.2349999999968</c:v>
                </c:pt>
                <c:pt idx="16648">
                  <c:v>83.2399999999968</c:v>
                </c:pt>
                <c:pt idx="16649">
                  <c:v>83.2449999999968</c:v>
                </c:pt>
                <c:pt idx="16650">
                  <c:v>83.2499999999968</c:v>
                </c:pt>
                <c:pt idx="16651">
                  <c:v>83.2549999999968</c:v>
                </c:pt>
                <c:pt idx="16652">
                  <c:v>83.25999999999676</c:v>
                </c:pt>
                <c:pt idx="16653">
                  <c:v>83.2649999999968</c:v>
                </c:pt>
                <c:pt idx="16654">
                  <c:v>83.2699999999968</c:v>
                </c:pt>
                <c:pt idx="16655">
                  <c:v>83.27499999999676</c:v>
                </c:pt>
                <c:pt idx="16656">
                  <c:v>83.27999999999674</c:v>
                </c:pt>
                <c:pt idx="16657">
                  <c:v>83.2849999999968</c:v>
                </c:pt>
                <c:pt idx="16658">
                  <c:v>83.28999999999676</c:v>
                </c:pt>
                <c:pt idx="16659">
                  <c:v>83.2949999999968</c:v>
                </c:pt>
                <c:pt idx="16660">
                  <c:v>83.2999999999968</c:v>
                </c:pt>
                <c:pt idx="16661">
                  <c:v>83.30499999999672</c:v>
                </c:pt>
                <c:pt idx="16662">
                  <c:v>83.30999999999671</c:v>
                </c:pt>
                <c:pt idx="16663">
                  <c:v>83.31499999999672</c:v>
                </c:pt>
                <c:pt idx="16664">
                  <c:v>83.31999999999672</c:v>
                </c:pt>
                <c:pt idx="16665">
                  <c:v>83.3249999999967</c:v>
                </c:pt>
                <c:pt idx="16666">
                  <c:v>83.3299999999967</c:v>
                </c:pt>
                <c:pt idx="16667">
                  <c:v>83.3349999999967</c:v>
                </c:pt>
                <c:pt idx="16668">
                  <c:v>83.3399999999967</c:v>
                </c:pt>
                <c:pt idx="16669">
                  <c:v>83.3449999999967</c:v>
                </c:pt>
                <c:pt idx="16670">
                  <c:v>83.3499999999967</c:v>
                </c:pt>
                <c:pt idx="16671">
                  <c:v>83.3549999999967</c:v>
                </c:pt>
                <c:pt idx="16672">
                  <c:v>83.35999999999667</c:v>
                </c:pt>
                <c:pt idx="16673">
                  <c:v>83.3649999999967</c:v>
                </c:pt>
                <c:pt idx="16674">
                  <c:v>83.36999999999666</c:v>
                </c:pt>
                <c:pt idx="16675">
                  <c:v>83.37499999999666</c:v>
                </c:pt>
                <c:pt idx="16676">
                  <c:v>83.37999999999665</c:v>
                </c:pt>
                <c:pt idx="16677">
                  <c:v>83.38499999999666</c:v>
                </c:pt>
                <c:pt idx="16678">
                  <c:v>83.38999999999664</c:v>
                </c:pt>
                <c:pt idx="16679">
                  <c:v>83.3949999999967</c:v>
                </c:pt>
                <c:pt idx="16680">
                  <c:v>83.39999999999666</c:v>
                </c:pt>
                <c:pt idx="16681">
                  <c:v>83.4049999999967</c:v>
                </c:pt>
                <c:pt idx="16682">
                  <c:v>83.4099999999967</c:v>
                </c:pt>
                <c:pt idx="16683">
                  <c:v>83.4149999999967</c:v>
                </c:pt>
                <c:pt idx="16684">
                  <c:v>83.4199999999967</c:v>
                </c:pt>
                <c:pt idx="16685">
                  <c:v>83.42499999999662</c:v>
                </c:pt>
                <c:pt idx="16686">
                  <c:v>83.42999999999662</c:v>
                </c:pt>
                <c:pt idx="16687">
                  <c:v>83.4349999999966</c:v>
                </c:pt>
                <c:pt idx="16688">
                  <c:v>83.4399999999966</c:v>
                </c:pt>
                <c:pt idx="16689">
                  <c:v>83.4449999999966</c:v>
                </c:pt>
                <c:pt idx="16690">
                  <c:v>83.4499999999966</c:v>
                </c:pt>
                <c:pt idx="16691">
                  <c:v>83.4549999999966</c:v>
                </c:pt>
                <c:pt idx="16692">
                  <c:v>83.4599999999966</c:v>
                </c:pt>
                <c:pt idx="16693">
                  <c:v>83.4649999999966</c:v>
                </c:pt>
                <c:pt idx="16694">
                  <c:v>83.4699999999966</c:v>
                </c:pt>
                <c:pt idx="16695">
                  <c:v>83.4749999999966</c:v>
                </c:pt>
                <c:pt idx="16696">
                  <c:v>83.47999999999656</c:v>
                </c:pt>
                <c:pt idx="16697">
                  <c:v>83.4849999999966</c:v>
                </c:pt>
                <c:pt idx="16698">
                  <c:v>83.4899999999966</c:v>
                </c:pt>
                <c:pt idx="16699">
                  <c:v>83.4949999999966</c:v>
                </c:pt>
                <c:pt idx="16700">
                  <c:v>83.4999999999966</c:v>
                </c:pt>
                <c:pt idx="16701">
                  <c:v>83.5049999999966</c:v>
                </c:pt>
                <c:pt idx="16702">
                  <c:v>83.50999999999656</c:v>
                </c:pt>
                <c:pt idx="16703">
                  <c:v>83.5149999999966</c:v>
                </c:pt>
                <c:pt idx="16704">
                  <c:v>83.5199999999966</c:v>
                </c:pt>
                <c:pt idx="16705">
                  <c:v>83.52499999999652</c:v>
                </c:pt>
                <c:pt idx="16706">
                  <c:v>83.52999999999653</c:v>
                </c:pt>
                <c:pt idx="16707">
                  <c:v>83.53499999999652</c:v>
                </c:pt>
                <c:pt idx="16708">
                  <c:v>83.53999999999652</c:v>
                </c:pt>
                <c:pt idx="16709">
                  <c:v>83.5449999999965</c:v>
                </c:pt>
                <c:pt idx="16710">
                  <c:v>83.5499999999965</c:v>
                </c:pt>
                <c:pt idx="16711">
                  <c:v>83.5549999999965</c:v>
                </c:pt>
                <c:pt idx="16712">
                  <c:v>83.5599999999965</c:v>
                </c:pt>
                <c:pt idx="16713">
                  <c:v>83.5649999999965</c:v>
                </c:pt>
                <c:pt idx="16714">
                  <c:v>83.5699999999965</c:v>
                </c:pt>
                <c:pt idx="16715">
                  <c:v>83.5749999999965</c:v>
                </c:pt>
                <c:pt idx="16716">
                  <c:v>83.57999999999647</c:v>
                </c:pt>
                <c:pt idx="16717">
                  <c:v>83.5849999999965</c:v>
                </c:pt>
                <c:pt idx="16718">
                  <c:v>83.58999999999646</c:v>
                </c:pt>
                <c:pt idx="16719">
                  <c:v>83.5949999999965</c:v>
                </c:pt>
                <c:pt idx="16720">
                  <c:v>83.59999999999646</c:v>
                </c:pt>
                <c:pt idx="16721">
                  <c:v>83.60499999999646</c:v>
                </c:pt>
                <c:pt idx="16722">
                  <c:v>83.60999999999644</c:v>
                </c:pt>
                <c:pt idx="16723">
                  <c:v>83.6149999999965</c:v>
                </c:pt>
                <c:pt idx="16724">
                  <c:v>83.61999999999646</c:v>
                </c:pt>
                <c:pt idx="16725">
                  <c:v>83.62499999999643</c:v>
                </c:pt>
                <c:pt idx="16726">
                  <c:v>83.62999999999643</c:v>
                </c:pt>
                <c:pt idx="16727">
                  <c:v>83.63499999999642</c:v>
                </c:pt>
                <c:pt idx="16728">
                  <c:v>83.63999999999643</c:v>
                </c:pt>
                <c:pt idx="16729">
                  <c:v>83.64499999999642</c:v>
                </c:pt>
                <c:pt idx="16730">
                  <c:v>83.64999999999642</c:v>
                </c:pt>
                <c:pt idx="16731">
                  <c:v>83.6549999999964</c:v>
                </c:pt>
                <c:pt idx="16732">
                  <c:v>83.6599999999964</c:v>
                </c:pt>
                <c:pt idx="16733">
                  <c:v>83.6649999999964</c:v>
                </c:pt>
                <c:pt idx="16734">
                  <c:v>83.6699999999964</c:v>
                </c:pt>
                <c:pt idx="16735">
                  <c:v>83.6749999999964</c:v>
                </c:pt>
                <c:pt idx="16736">
                  <c:v>83.67999999999638</c:v>
                </c:pt>
                <c:pt idx="16737">
                  <c:v>83.6849999999964</c:v>
                </c:pt>
                <c:pt idx="16738">
                  <c:v>83.68999999999637</c:v>
                </c:pt>
                <c:pt idx="16739">
                  <c:v>83.6949999999964</c:v>
                </c:pt>
                <c:pt idx="16740">
                  <c:v>83.69999999999636</c:v>
                </c:pt>
                <c:pt idx="16741">
                  <c:v>83.7049999999964</c:v>
                </c:pt>
                <c:pt idx="16742">
                  <c:v>83.70999999999636</c:v>
                </c:pt>
                <c:pt idx="16743">
                  <c:v>83.7149999999964</c:v>
                </c:pt>
                <c:pt idx="16744">
                  <c:v>83.7199999999964</c:v>
                </c:pt>
                <c:pt idx="16745">
                  <c:v>83.7249999999964</c:v>
                </c:pt>
                <c:pt idx="16746">
                  <c:v>83.72999999999636</c:v>
                </c:pt>
                <c:pt idx="16747">
                  <c:v>83.7349999999964</c:v>
                </c:pt>
                <c:pt idx="16748">
                  <c:v>83.7399999999964</c:v>
                </c:pt>
                <c:pt idx="16749">
                  <c:v>83.7449999999964</c:v>
                </c:pt>
                <c:pt idx="16750">
                  <c:v>83.7499999999964</c:v>
                </c:pt>
                <c:pt idx="16751">
                  <c:v>83.75499999999632</c:v>
                </c:pt>
                <c:pt idx="16752">
                  <c:v>83.75999999999632</c:v>
                </c:pt>
                <c:pt idx="16753">
                  <c:v>83.7649999999963</c:v>
                </c:pt>
                <c:pt idx="16754">
                  <c:v>83.7699999999963</c:v>
                </c:pt>
                <c:pt idx="16755">
                  <c:v>83.7749999999963</c:v>
                </c:pt>
                <c:pt idx="16756">
                  <c:v>83.7799999999963</c:v>
                </c:pt>
                <c:pt idx="16757">
                  <c:v>83.7849999999963</c:v>
                </c:pt>
                <c:pt idx="16758">
                  <c:v>83.7899999999963</c:v>
                </c:pt>
                <c:pt idx="16759">
                  <c:v>83.7949999999963</c:v>
                </c:pt>
                <c:pt idx="16760">
                  <c:v>83.7999999999963</c:v>
                </c:pt>
                <c:pt idx="16761">
                  <c:v>83.8049999999963</c:v>
                </c:pt>
                <c:pt idx="16762">
                  <c:v>83.80999999999626</c:v>
                </c:pt>
                <c:pt idx="16763">
                  <c:v>83.8149999999963</c:v>
                </c:pt>
                <c:pt idx="16764">
                  <c:v>83.81999999999626</c:v>
                </c:pt>
                <c:pt idx="16765">
                  <c:v>83.82499999999626</c:v>
                </c:pt>
                <c:pt idx="16766">
                  <c:v>83.82999999999624</c:v>
                </c:pt>
                <c:pt idx="16767">
                  <c:v>83.8349999999963</c:v>
                </c:pt>
                <c:pt idx="16768">
                  <c:v>83.83999999999626</c:v>
                </c:pt>
                <c:pt idx="16769">
                  <c:v>83.8449999999963</c:v>
                </c:pt>
                <c:pt idx="16770">
                  <c:v>83.8499999999963</c:v>
                </c:pt>
                <c:pt idx="16771">
                  <c:v>83.85499999999622</c:v>
                </c:pt>
                <c:pt idx="16772">
                  <c:v>83.85999999999623</c:v>
                </c:pt>
                <c:pt idx="16773">
                  <c:v>83.86499999999622</c:v>
                </c:pt>
                <c:pt idx="16774">
                  <c:v>83.86999999999622</c:v>
                </c:pt>
                <c:pt idx="16775">
                  <c:v>83.8749999999962</c:v>
                </c:pt>
                <c:pt idx="16776">
                  <c:v>83.8799999999962</c:v>
                </c:pt>
                <c:pt idx="16777">
                  <c:v>83.8849999999962</c:v>
                </c:pt>
                <c:pt idx="16778">
                  <c:v>83.8899999999962</c:v>
                </c:pt>
                <c:pt idx="16779">
                  <c:v>83.8949999999962</c:v>
                </c:pt>
                <c:pt idx="16780">
                  <c:v>83.8999999999962</c:v>
                </c:pt>
                <c:pt idx="16781">
                  <c:v>83.9049999999962</c:v>
                </c:pt>
                <c:pt idx="16782">
                  <c:v>83.9099999999962</c:v>
                </c:pt>
                <c:pt idx="16783">
                  <c:v>83.9149999999962</c:v>
                </c:pt>
                <c:pt idx="16784">
                  <c:v>83.9199999999962</c:v>
                </c:pt>
                <c:pt idx="16785">
                  <c:v>83.9249999999962</c:v>
                </c:pt>
                <c:pt idx="16786">
                  <c:v>83.92999999999616</c:v>
                </c:pt>
                <c:pt idx="16787">
                  <c:v>83.9349999999962</c:v>
                </c:pt>
                <c:pt idx="16788">
                  <c:v>83.9399999999962</c:v>
                </c:pt>
                <c:pt idx="16789">
                  <c:v>83.9449999999962</c:v>
                </c:pt>
                <c:pt idx="16790">
                  <c:v>83.9499999999962</c:v>
                </c:pt>
                <c:pt idx="16791">
                  <c:v>83.9549999999962</c:v>
                </c:pt>
                <c:pt idx="16792">
                  <c:v>83.9599999999962</c:v>
                </c:pt>
                <c:pt idx="16793">
                  <c:v>83.9649999999962</c:v>
                </c:pt>
                <c:pt idx="16794">
                  <c:v>83.9699999999962</c:v>
                </c:pt>
                <c:pt idx="16795">
                  <c:v>83.97499999999612</c:v>
                </c:pt>
                <c:pt idx="16796">
                  <c:v>83.97999999999612</c:v>
                </c:pt>
                <c:pt idx="16797">
                  <c:v>83.9849999999961</c:v>
                </c:pt>
                <c:pt idx="16798">
                  <c:v>83.9899999999961</c:v>
                </c:pt>
                <c:pt idx="16799">
                  <c:v>83.9949999999961</c:v>
                </c:pt>
                <c:pt idx="16800">
                  <c:v>83.9999999999961</c:v>
                </c:pt>
                <c:pt idx="16801">
                  <c:v>84.0049999999961</c:v>
                </c:pt>
                <c:pt idx="16802">
                  <c:v>84.0099999999961</c:v>
                </c:pt>
                <c:pt idx="16803">
                  <c:v>84.0149999999961</c:v>
                </c:pt>
                <c:pt idx="16804">
                  <c:v>84.0199999999961</c:v>
                </c:pt>
                <c:pt idx="16805">
                  <c:v>84.0249999999961</c:v>
                </c:pt>
                <c:pt idx="16806">
                  <c:v>84.02999999999606</c:v>
                </c:pt>
                <c:pt idx="16807">
                  <c:v>84.0349999999961</c:v>
                </c:pt>
                <c:pt idx="16808">
                  <c:v>84.03999999999606</c:v>
                </c:pt>
                <c:pt idx="16809">
                  <c:v>84.0449999999961</c:v>
                </c:pt>
                <c:pt idx="16810">
                  <c:v>84.0499999999961</c:v>
                </c:pt>
                <c:pt idx="16811">
                  <c:v>84.0549999999961</c:v>
                </c:pt>
                <c:pt idx="16812">
                  <c:v>84.05999999999603</c:v>
                </c:pt>
                <c:pt idx="16813">
                  <c:v>84.0649999999961</c:v>
                </c:pt>
                <c:pt idx="16814">
                  <c:v>84.0699999999961</c:v>
                </c:pt>
                <c:pt idx="16815">
                  <c:v>84.07499999999602</c:v>
                </c:pt>
                <c:pt idx="16816">
                  <c:v>84.07999999999603</c:v>
                </c:pt>
                <c:pt idx="16817">
                  <c:v>84.08499999999602</c:v>
                </c:pt>
                <c:pt idx="16818">
                  <c:v>84.08999999999602</c:v>
                </c:pt>
                <c:pt idx="16819">
                  <c:v>84.094999999996</c:v>
                </c:pt>
                <c:pt idx="16820">
                  <c:v>84.099999999996</c:v>
                </c:pt>
                <c:pt idx="16821">
                  <c:v>84.104999999996</c:v>
                </c:pt>
                <c:pt idx="16822">
                  <c:v>84.109999999996</c:v>
                </c:pt>
                <c:pt idx="16823">
                  <c:v>84.114999999996</c:v>
                </c:pt>
                <c:pt idx="16824">
                  <c:v>84.119999999996</c:v>
                </c:pt>
                <c:pt idx="16825">
                  <c:v>84.124999999996</c:v>
                </c:pt>
                <c:pt idx="16826">
                  <c:v>84.12999999999597</c:v>
                </c:pt>
                <c:pt idx="16827">
                  <c:v>84.134999999996</c:v>
                </c:pt>
                <c:pt idx="16828">
                  <c:v>84.13999999999596</c:v>
                </c:pt>
                <c:pt idx="16829">
                  <c:v>84.144999999996</c:v>
                </c:pt>
                <c:pt idx="16830">
                  <c:v>84.14999999999596</c:v>
                </c:pt>
                <c:pt idx="16831">
                  <c:v>84.15499999999596</c:v>
                </c:pt>
                <c:pt idx="16832">
                  <c:v>84.15999999999594</c:v>
                </c:pt>
                <c:pt idx="16833">
                  <c:v>84.164999999996</c:v>
                </c:pt>
                <c:pt idx="16834">
                  <c:v>84.16999999999593</c:v>
                </c:pt>
                <c:pt idx="16835">
                  <c:v>84.17499999999593</c:v>
                </c:pt>
                <c:pt idx="16836">
                  <c:v>84.17999999999593</c:v>
                </c:pt>
                <c:pt idx="16837">
                  <c:v>84.18499999999592</c:v>
                </c:pt>
                <c:pt idx="16838">
                  <c:v>84.18999999999593</c:v>
                </c:pt>
                <c:pt idx="16839">
                  <c:v>84.19499999999592</c:v>
                </c:pt>
                <c:pt idx="16840">
                  <c:v>84.19999999999592</c:v>
                </c:pt>
                <c:pt idx="16841">
                  <c:v>84.2049999999959</c:v>
                </c:pt>
                <c:pt idx="16842">
                  <c:v>84.2099999999959</c:v>
                </c:pt>
                <c:pt idx="16843">
                  <c:v>84.2149999999959</c:v>
                </c:pt>
                <c:pt idx="16844">
                  <c:v>84.2199999999959</c:v>
                </c:pt>
                <c:pt idx="16845">
                  <c:v>84.2249999999959</c:v>
                </c:pt>
                <c:pt idx="16846">
                  <c:v>84.2299999999959</c:v>
                </c:pt>
                <c:pt idx="16847">
                  <c:v>84.2349999999959</c:v>
                </c:pt>
                <c:pt idx="16848">
                  <c:v>84.2399999999959</c:v>
                </c:pt>
                <c:pt idx="16849">
                  <c:v>84.2449999999959</c:v>
                </c:pt>
                <c:pt idx="16850">
                  <c:v>84.2499999999959</c:v>
                </c:pt>
                <c:pt idx="16851">
                  <c:v>84.2549999999959</c:v>
                </c:pt>
                <c:pt idx="16852">
                  <c:v>84.25999999999586</c:v>
                </c:pt>
                <c:pt idx="16853">
                  <c:v>84.2649999999959</c:v>
                </c:pt>
                <c:pt idx="16854">
                  <c:v>84.2699999999959</c:v>
                </c:pt>
                <c:pt idx="16855">
                  <c:v>84.2749999999959</c:v>
                </c:pt>
                <c:pt idx="16856">
                  <c:v>84.27999999999583</c:v>
                </c:pt>
                <c:pt idx="16857">
                  <c:v>84.2849999999959</c:v>
                </c:pt>
                <c:pt idx="16858">
                  <c:v>84.2899999999959</c:v>
                </c:pt>
                <c:pt idx="16859">
                  <c:v>84.2949999999959</c:v>
                </c:pt>
                <c:pt idx="16860">
                  <c:v>84.2999999999959</c:v>
                </c:pt>
                <c:pt idx="16861">
                  <c:v>84.30499999999582</c:v>
                </c:pt>
                <c:pt idx="16862">
                  <c:v>84.30999999999582</c:v>
                </c:pt>
                <c:pt idx="16863">
                  <c:v>84.3149999999958</c:v>
                </c:pt>
                <c:pt idx="16864">
                  <c:v>84.3199999999958</c:v>
                </c:pt>
                <c:pt idx="16865">
                  <c:v>84.3249999999958</c:v>
                </c:pt>
                <c:pt idx="16866">
                  <c:v>84.3299999999958</c:v>
                </c:pt>
                <c:pt idx="16867">
                  <c:v>84.3349999999958</c:v>
                </c:pt>
                <c:pt idx="16868">
                  <c:v>84.3399999999958</c:v>
                </c:pt>
                <c:pt idx="16869">
                  <c:v>84.3449999999958</c:v>
                </c:pt>
                <c:pt idx="16870">
                  <c:v>84.3499999999958</c:v>
                </c:pt>
                <c:pt idx="16871">
                  <c:v>84.3549999999958</c:v>
                </c:pt>
                <c:pt idx="16872">
                  <c:v>84.35999999999576</c:v>
                </c:pt>
                <c:pt idx="16873">
                  <c:v>84.3649999999958</c:v>
                </c:pt>
                <c:pt idx="16874">
                  <c:v>84.36999999999576</c:v>
                </c:pt>
                <c:pt idx="16875">
                  <c:v>84.37499999999576</c:v>
                </c:pt>
                <c:pt idx="16876">
                  <c:v>84.37999999999574</c:v>
                </c:pt>
                <c:pt idx="16877">
                  <c:v>84.3849999999958</c:v>
                </c:pt>
                <c:pt idx="16878">
                  <c:v>84.38999999999573</c:v>
                </c:pt>
                <c:pt idx="16879">
                  <c:v>84.3949999999958</c:v>
                </c:pt>
                <c:pt idx="16880">
                  <c:v>84.3999999999958</c:v>
                </c:pt>
                <c:pt idx="16881">
                  <c:v>84.4049999999958</c:v>
                </c:pt>
                <c:pt idx="16882">
                  <c:v>84.4099999999958</c:v>
                </c:pt>
                <c:pt idx="16883">
                  <c:v>84.4149999999958</c:v>
                </c:pt>
                <c:pt idx="16884">
                  <c:v>84.4199999999958</c:v>
                </c:pt>
                <c:pt idx="16885">
                  <c:v>84.4249999999957</c:v>
                </c:pt>
                <c:pt idx="16886">
                  <c:v>84.4299999999957</c:v>
                </c:pt>
                <c:pt idx="16887">
                  <c:v>84.4349999999957</c:v>
                </c:pt>
                <c:pt idx="16888">
                  <c:v>84.4399999999957</c:v>
                </c:pt>
                <c:pt idx="16889">
                  <c:v>84.4449999999957</c:v>
                </c:pt>
                <c:pt idx="16890">
                  <c:v>84.4499999999957</c:v>
                </c:pt>
                <c:pt idx="16891">
                  <c:v>84.4549999999957</c:v>
                </c:pt>
                <c:pt idx="16892">
                  <c:v>84.4599999999957</c:v>
                </c:pt>
                <c:pt idx="16893">
                  <c:v>84.4649999999957</c:v>
                </c:pt>
                <c:pt idx="16894">
                  <c:v>84.4699999999957</c:v>
                </c:pt>
                <c:pt idx="16895">
                  <c:v>84.4749999999957</c:v>
                </c:pt>
                <c:pt idx="16896">
                  <c:v>84.47999999999566</c:v>
                </c:pt>
                <c:pt idx="16897">
                  <c:v>84.4849999999957</c:v>
                </c:pt>
                <c:pt idx="16898">
                  <c:v>84.4899999999957</c:v>
                </c:pt>
                <c:pt idx="16899">
                  <c:v>84.4949999999957</c:v>
                </c:pt>
                <c:pt idx="16900">
                  <c:v>84.4999999999957</c:v>
                </c:pt>
                <c:pt idx="16901">
                  <c:v>84.5049999999957</c:v>
                </c:pt>
                <c:pt idx="16902">
                  <c:v>84.5099999999957</c:v>
                </c:pt>
                <c:pt idx="16903">
                  <c:v>84.5149999999957</c:v>
                </c:pt>
                <c:pt idx="16904">
                  <c:v>84.5199999999957</c:v>
                </c:pt>
                <c:pt idx="16905">
                  <c:v>84.52499999999562</c:v>
                </c:pt>
                <c:pt idx="16906">
                  <c:v>84.52999999999562</c:v>
                </c:pt>
                <c:pt idx="16907">
                  <c:v>84.5349999999956</c:v>
                </c:pt>
                <c:pt idx="16908">
                  <c:v>84.5399999999956</c:v>
                </c:pt>
                <c:pt idx="16909">
                  <c:v>84.5449999999956</c:v>
                </c:pt>
                <c:pt idx="16910">
                  <c:v>84.5499999999956</c:v>
                </c:pt>
                <c:pt idx="16911">
                  <c:v>84.5549999999956</c:v>
                </c:pt>
                <c:pt idx="16912">
                  <c:v>84.5599999999956</c:v>
                </c:pt>
                <c:pt idx="16913">
                  <c:v>84.5649999999956</c:v>
                </c:pt>
                <c:pt idx="16914">
                  <c:v>84.5699999999956</c:v>
                </c:pt>
                <c:pt idx="16915">
                  <c:v>84.5749999999956</c:v>
                </c:pt>
                <c:pt idx="16916">
                  <c:v>84.57999999999556</c:v>
                </c:pt>
                <c:pt idx="16917">
                  <c:v>84.5849999999956</c:v>
                </c:pt>
                <c:pt idx="16918">
                  <c:v>84.58999999999556</c:v>
                </c:pt>
                <c:pt idx="16919">
                  <c:v>84.5949999999956</c:v>
                </c:pt>
                <c:pt idx="16920">
                  <c:v>84.5999999999956</c:v>
                </c:pt>
                <c:pt idx="16921">
                  <c:v>84.6049999999956</c:v>
                </c:pt>
                <c:pt idx="16922">
                  <c:v>84.60999999999553</c:v>
                </c:pt>
                <c:pt idx="16923">
                  <c:v>84.6149999999956</c:v>
                </c:pt>
                <c:pt idx="16924">
                  <c:v>84.6199999999956</c:v>
                </c:pt>
                <c:pt idx="16925">
                  <c:v>84.62499999999552</c:v>
                </c:pt>
                <c:pt idx="16926">
                  <c:v>84.62999999999553</c:v>
                </c:pt>
                <c:pt idx="16927">
                  <c:v>84.63499999999552</c:v>
                </c:pt>
                <c:pt idx="16928">
                  <c:v>84.63999999999552</c:v>
                </c:pt>
                <c:pt idx="16929">
                  <c:v>84.6449999999955</c:v>
                </c:pt>
                <c:pt idx="16930">
                  <c:v>84.6499999999955</c:v>
                </c:pt>
                <c:pt idx="16931">
                  <c:v>84.6549999999955</c:v>
                </c:pt>
                <c:pt idx="16932">
                  <c:v>84.6599999999955</c:v>
                </c:pt>
                <c:pt idx="16933">
                  <c:v>84.6649999999955</c:v>
                </c:pt>
                <c:pt idx="16934">
                  <c:v>84.6699999999955</c:v>
                </c:pt>
                <c:pt idx="16935">
                  <c:v>84.6749999999955</c:v>
                </c:pt>
                <c:pt idx="16936">
                  <c:v>84.67999999999547</c:v>
                </c:pt>
                <c:pt idx="16937">
                  <c:v>84.6849999999955</c:v>
                </c:pt>
                <c:pt idx="16938">
                  <c:v>84.68999999999546</c:v>
                </c:pt>
                <c:pt idx="16939">
                  <c:v>84.6949999999955</c:v>
                </c:pt>
                <c:pt idx="16940">
                  <c:v>84.69999999999546</c:v>
                </c:pt>
                <c:pt idx="16941">
                  <c:v>84.7049999999955</c:v>
                </c:pt>
                <c:pt idx="16942">
                  <c:v>84.7099999999955</c:v>
                </c:pt>
                <c:pt idx="16943">
                  <c:v>84.7149999999955</c:v>
                </c:pt>
                <c:pt idx="16944">
                  <c:v>84.7199999999955</c:v>
                </c:pt>
                <c:pt idx="16945">
                  <c:v>84.7249999999955</c:v>
                </c:pt>
                <c:pt idx="16946">
                  <c:v>84.7299999999955</c:v>
                </c:pt>
                <c:pt idx="16947">
                  <c:v>84.7349999999955</c:v>
                </c:pt>
                <c:pt idx="16948">
                  <c:v>84.7399999999955</c:v>
                </c:pt>
                <c:pt idx="16949">
                  <c:v>84.7449999999955</c:v>
                </c:pt>
                <c:pt idx="16950">
                  <c:v>84.7499999999955</c:v>
                </c:pt>
                <c:pt idx="16951">
                  <c:v>84.7549999999954</c:v>
                </c:pt>
                <c:pt idx="16952">
                  <c:v>84.7599999999954</c:v>
                </c:pt>
                <c:pt idx="16953">
                  <c:v>84.7649999999954</c:v>
                </c:pt>
                <c:pt idx="16954">
                  <c:v>84.7699999999954</c:v>
                </c:pt>
                <c:pt idx="16955">
                  <c:v>84.7749999999954</c:v>
                </c:pt>
                <c:pt idx="16956">
                  <c:v>84.7799999999954</c:v>
                </c:pt>
                <c:pt idx="16957">
                  <c:v>84.7849999999954</c:v>
                </c:pt>
                <c:pt idx="16958">
                  <c:v>84.7899999999954</c:v>
                </c:pt>
                <c:pt idx="16959">
                  <c:v>84.7949999999954</c:v>
                </c:pt>
                <c:pt idx="16960">
                  <c:v>84.7999999999954</c:v>
                </c:pt>
                <c:pt idx="16961">
                  <c:v>84.8049999999954</c:v>
                </c:pt>
                <c:pt idx="16962">
                  <c:v>84.80999999999536</c:v>
                </c:pt>
                <c:pt idx="16963">
                  <c:v>84.8149999999954</c:v>
                </c:pt>
                <c:pt idx="16964">
                  <c:v>84.8199999999954</c:v>
                </c:pt>
                <c:pt idx="16965">
                  <c:v>84.8249999999954</c:v>
                </c:pt>
                <c:pt idx="16966">
                  <c:v>84.82999999999533</c:v>
                </c:pt>
                <c:pt idx="16967">
                  <c:v>84.8349999999954</c:v>
                </c:pt>
                <c:pt idx="16968">
                  <c:v>84.8399999999954</c:v>
                </c:pt>
                <c:pt idx="16969">
                  <c:v>84.8449999999954</c:v>
                </c:pt>
                <c:pt idx="16970">
                  <c:v>84.8499999999954</c:v>
                </c:pt>
                <c:pt idx="16971">
                  <c:v>84.85499999999532</c:v>
                </c:pt>
                <c:pt idx="16972">
                  <c:v>84.85999999999532</c:v>
                </c:pt>
                <c:pt idx="16973">
                  <c:v>84.8649999999953</c:v>
                </c:pt>
                <c:pt idx="16974">
                  <c:v>84.8699999999953</c:v>
                </c:pt>
                <c:pt idx="16975">
                  <c:v>84.8749999999953</c:v>
                </c:pt>
                <c:pt idx="16976">
                  <c:v>84.8799999999953</c:v>
                </c:pt>
                <c:pt idx="16977">
                  <c:v>84.8849999999953</c:v>
                </c:pt>
                <c:pt idx="16978">
                  <c:v>84.8899999999953</c:v>
                </c:pt>
                <c:pt idx="16979">
                  <c:v>84.8949999999953</c:v>
                </c:pt>
                <c:pt idx="16980">
                  <c:v>84.8999999999953</c:v>
                </c:pt>
                <c:pt idx="16981">
                  <c:v>84.9049999999953</c:v>
                </c:pt>
                <c:pt idx="16982">
                  <c:v>84.9099999999953</c:v>
                </c:pt>
                <c:pt idx="16983">
                  <c:v>84.9149999999953</c:v>
                </c:pt>
                <c:pt idx="16984">
                  <c:v>84.9199999999953</c:v>
                </c:pt>
                <c:pt idx="16985">
                  <c:v>84.9249999999953</c:v>
                </c:pt>
                <c:pt idx="16986">
                  <c:v>84.9299999999953</c:v>
                </c:pt>
                <c:pt idx="16987">
                  <c:v>84.9349999999953</c:v>
                </c:pt>
                <c:pt idx="16988">
                  <c:v>84.9399999999953</c:v>
                </c:pt>
                <c:pt idx="16989">
                  <c:v>84.9449999999953</c:v>
                </c:pt>
                <c:pt idx="16990">
                  <c:v>84.9499999999953</c:v>
                </c:pt>
                <c:pt idx="16991">
                  <c:v>84.9549999999953</c:v>
                </c:pt>
                <c:pt idx="16992">
                  <c:v>84.9599999999953</c:v>
                </c:pt>
                <c:pt idx="16993">
                  <c:v>84.9649999999953</c:v>
                </c:pt>
                <c:pt idx="16994">
                  <c:v>84.9699999999953</c:v>
                </c:pt>
                <c:pt idx="16995">
                  <c:v>84.9749999999952</c:v>
                </c:pt>
                <c:pt idx="16996">
                  <c:v>84.9799999999952</c:v>
                </c:pt>
                <c:pt idx="16997">
                  <c:v>84.9849999999952</c:v>
                </c:pt>
                <c:pt idx="16998">
                  <c:v>84.9899999999952</c:v>
                </c:pt>
                <c:pt idx="16999">
                  <c:v>84.9949999999952</c:v>
                </c:pt>
                <c:pt idx="17000">
                  <c:v>84.9999999999952</c:v>
                </c:pt>
                <c:pt idx="17001">
                  <c:v>85.0049999999952</c:v>
                </c:pt>
                <c:pt idx="17002">
                  <c:v>85.0099999999952</c:v>
                </c:pt>
                <c:pt idx="17003">
                  <c:v>85.0149999999952</c:v>
                </c:pt>
                <c:pt idx="17004">
                  <c:v>85.0199999999952</c:v>
                </c:pt>
                <c:pt idx="17005">
                  <c:v>85.0249999999952</c:v>
                </c:pt>
                <c:pt idx="17006">
                  <c:v>85.02999999999516</c:v>
                </c:pt>
                <c:pt idx="17007">
                  <c:v>85.0349999999952</c:v>
                </c:pt>
                <c:pt idx="17008">
                  <c:v>85.0399999999952</c:v>
                </c:pt>
                <c:pt idx="17009">
                  <c:v>85.0449999999952</c:v>
                </c:pt>
                <c:pt idx="17010">
                  <c:v>85.0499999999952</c:v>
                </c:pt>
                <c:pt idx="17011">
                  <c:v>85.0549999999952</c:v>
                </c:pt>
                <c:pt idx="17012">
                  <c:v>85.0599999999952</c:v>
                </c:pt>
                <c:pt idx="17013">
                  <c:v>85.0649999999952</c:v>
                </c:pt>
                <c:pt idx="17014">
                  <c:v>85.0699999999952</c:v>
                </c:pt>
                <c:pt idx="17015">
                  <c:v>85.07499999999512</c:v>
                </c:pt>
                <c:pt idx="17016">
                  <c:v>85.07999999999512</c:v>
                </c:pt>
                <c:pt idx="17017">
                  <c:v>85.0849999999951</c:v>
                </c:pt>
                <c:pt idx="17018">
                  <c:v>85.0899999999951</c:v>
                </c:pt>
                <c:pt idx="17019">
                  <c:v>85.0949999999951</c:v>
                </c:pt>
                <c:pt idx="17020">
                  <c:v>85.0999999999951</c:v>
                </c:pt>
                <c:pt idx="17021">
                  <c:v>85.1049999999951</c:v>
                </c:pt>
                <c:pt idx="17022">
                  <c:v>85.1099999999951</c:v>
                </c:pt>
                <c:pt idx="17023">
                  <c:v>85.1149999999951</c:v>
                </c:pt>
                <c:pt idx="17024">
                  <c:v>85.1199999999951</c:v>
                </c:pt>
                <c:pt idx="17025">
                  <c:v>85.1249999999951</c:v>
                </c:pt>
                <c:pt idx="17026">
                  <c:v>85.12999999999506</c:v>
                </c:pt>
                <c:pt idx="17027">
                  <c:v>85.1349999999951</c:v>
                </c:pt>
                <c:pt idx="17028">
                  <c:v>85.13999999999506</c:v>
                </c:pt>
                <c:pt idx="17029">
                  <c:v>85.1449999999951</c:v>
                </c:pt>
                <c:pt idx="17030">
                  <c:v>85.1499999999951</c:v>
                </c:pt>
                <c:pt idx="17031">
                  <c:v>85.15499999999506</c:v>
                </c:pt>
                <c:pt idx="17032">
                  <c:v>85.15999999999503</c:v>
                </c:pt>
                <c:pt idx="17033">
                  <c:v>85.1649999999951</c:v>
                </c:pt>
                <c:pt idx="17034">
                  <c:v>85.1699999999951</c:v>
                </c:pt>
                <c:pt idx="17035">
                  <c:v>85.17499999999502</c:v>
                </c:pt>
                <c:pt idx="17036">
                  <c:v>85.17999999999503</c:v>
                </c:pt>
                <c:pt idx="17037">
                  <c:v>85.18499999999502</c:v>
                </c:pt>
                <c:pt idx="17038">
                  <c:v>85.18999999999502</c:v>
                </c:pt>
                <c:pt idx="17039">
                  <c:v>85.194999999995</c:v>
                </c:pt>
                <c:pt idx="17040">
                  <c:v>85.199999999995</c:v>
                </c:pt>
                <c:pt idx="17041">
                  <c:v>85.204999999995</c:v>
                </c:pt>
                <c:pt idx="17042">
                  <c:v>85.209999999995</c:v>
                </c:pt>
                <c:pt idx="17043">
                  <c:v>85.214999999995</c:v>
                </c:pt>
                <c:pt idx="17044">
                  <c:v>85.219999999995</c:v>
                </c:pt>
                <c:pt idx="17045">
                  <c:v>85.224999999995</c:v>
                </c:pt>
                <c:pt idx="17046">
                  <c:v>85.22999999999497</c:v>
                </c:pt>
                <c:pt idx="17047">
                  <c:v>85.234999999995</c:v>
                </c:pt>
                <c:pt idx="17048">
                  <c:v>85.23999999999496</c:v>
                </c:pt>
                <c:pt idx="17049">
                  <c:v>85.244999999995</c:v>
                </c:pt>
                <c:pt idx="17050">
                  <c:v>85.24999999999496</c:v>
                </c:pt>
                <c:pt idx="17051">
                  <c:v>85.25499999999496</c:v>
                </c:pt>
                <c:pt idx="17052">
                  <c:v>85.25999999999494</c:v>
                </c:pt>
                <c:pt idx="17053">
                  <c:v>85.26499999999496</c:v>
                </c:pt>
                <c:pt idx="17054">
                  <c:v>85.26999999999493</c:v>
                </c:pt>
                <c:pt idx="17055">
                  <c:v>85.27499999999493</c:v>
                </c:pt>
                <c:pt idx="17056">
                  <c:v>85.27999999999493</c:v>
                </c:pt>
                <c:pt idx="17057">
                  <c:v>85.28499999999492</c:v>
                </c:pt>
                <c:pt idx="17058">
                  <c:v>85.28999999999493</c:v>
                </c:pt>
                <c:pt idx="17059">
                  <c:v>85.29499999999492</c:v>
                </c:pt>
                <c:pt idx="17060">
                  <c:v>85.29999999999492</c:v>
                </c:pt>
                <c:pt idx="17061">
                  <c:v>85.3049999999949</c:v>
                </c:pt>
                <c:pt idx="17062">
                  <c:v>85.3099999999949</c:v>
                </c:pt>
                <c:pt idx="17063">
                  <c:v>85.3149999999949</c:v>
                </c:pt>
                <c:pt idx="17064">
                  <c:v>85.3199999999949</c:v>
                </c:pt>
                <c:pt idx="17065">
                  <c:v>85.32499999999488</c:v>
                </c:pt>
                <c:pt idx="17066">
                  <c:v>85.32999999999488</c:v>
                </c:pt>
                <c:pt idx="17067">
                  <c:v>85.3349999999949</c:v>
                </c:pt>
                <c:pt idx="17068">
                  <c:v>85.33999999999487</c:v>
                </c:pt>
                <c:pt idx="17069">
                  <c:v>85.3449999999949</c:v>
                </c:pt>
                <c:pt idx="17070">
                  <c:v>85.34999999999486</c:v>
                </c:pt>
                <c:pt idx="17071">
                  <c:v>85.35499999999485</c:v>
                </c:pt>
                <c:pt idx="17072">
                  <c:v>85.35999999999485</c:v>
                </c:pt>
                <c:pt idx="17073">
                  <c:v>85.36499999999486</c:v>
                </c:pt>
                <c:pt idx="17074">
                  <c:v>85.36999999999484</c:v>
                </c:pt>
                <c:pt idx="17075">
                  <c:v>85.37499999999484</c:v>
                </c:pt>
                <c:pt idx="17076">
                  <c:v>85.37999999999481</c:v>
                </c:pt>
                <c:pt idx="17077">
                  <c:v>85.38499999999483</c:v>
                </c:pt>
                <c:pt idx="17078">
                  <c:v>85.38999999999483</c:v>
                </c:pt>
                <c:pt idx="17079">
                  <c:v>85.39499999999482</c:v>
                </c:pt>
                <c:pt idx="17080">
                  <c:v>85.39999999999483</c:v>
                </c:pt>
                <c:pt idx="17081">
                  <c:v>85.40499999999482</c:v>
                </c:pt>
                <c:pt idx="17082">
                  <c:v>85.40999999999482</c:v>
                </c:pt>
                <c:pt idx="17083">
                  <c:v>85.4149999999948</c:v>
                </c:pt>
                <c:pt idx="17084">
                  <c:v>85.4199999999948</c:v>
                </c:pt>
                <c:pt idx="17085">
                  <c:v>85.4249999999948</c:v>
                </c:pt>
                <c:pt idx="17086">
                  <c:v>85.4299999999948</c:v>
                </c:pt>
                <c:pt idx="17087">
                  <c:v>85.4349999999948</c:v>
                </c:pt>
                <c:pt idx="17088">
                  <c:v>85.4399999999948</c:v>
                </c:pt>
                <c:pt idx="17089">
                  <c:v>85.4449999999948</c:v>
                </c:pt>
                <c:pt idx="17090">
                  <c:v>85.4499999999948</c:v>
                </c:pt>
                <c:pt idx="17091">
                  <c:v>85.4549999999948</c:v>
                </c:pt>
                <c:pt idx="17092">
                  <c:v>85.45999999999476</c:v>
                </c:pt>
                <c:pt idx="17093">
                  <c:v>85.4649999999948</c:v>
                </c:pt>
                <c:pt idx="17094">
                  <c:v>85.46999999999476</c:v>
                </c:pt>
                <c:pt idx="17095">
                  <c:v>85.47499999999476</c:v>
                </c:pt>
                <c:pt idx="17096">
                  <c:v>85.47999999999474</c:v>
                </c:pt>
                <c:pt idx="17097">
                  <c:v>85.48499999999476</c:v>
                </c:pt>
                <c:pt idx="17098">
                  <c:v>85.48999999999473</c:v>
                </c:pt>
                <c:pt idx="17099">
                  <c:v>85.4949999999948</c:v>
                </c:pt>
                <c:pt idx="17100">
                  <c:v>85.4999999999948</c:v>
                </c:pt>
                <c:pt idx="17101">
                  <c:v>85.50499999999472</c:v>
                </c:pt>
                <c:pt idx="17102">
                  <c:v>85.50999999999473</c:v>
                </c:pt>
                <c:pt idx="17103">
                  <c:v>85.51499999999472</c:v>
                </c:pt>
                <c:pt idx="17104">
                  <c:v>85.51999999999472</c:v>
                </c:pt>
                <c:pt idx="17105">
                  <c:v>85.5249999999947</c:v>
                </c:pt>
                <c:pt idx="17106">
                  <c:v>85.5299999999947</c:v>
                </c:pt>
                <c:pt idx="17107">
                  <c:v>85.5349999999947</c:v>
                </c:pt>
                <c:pt idx="17108">
                  <c:v>85.5399999999947</c:v>
                </c:pt>
                <c:pt idx="17109">
                  <c:v>85.5449999999947</c:v>
                </c:pt>
                <c:pt idx="17110">
                  <c:v>85.5499999999947</c:v>
                </c:pt>
                <c:pt idx="17111">
                  <c:v>85.5549999999947</c:v>
                </c:pt>
                <c:pt idx="17112">
                  <c:v>85.55999999999467</c:v>
                </c:pt>
                <c:pt idx="17113">
                  <c:v>85.5649999999947</c:v>
                </c:pt>
                <c:pt idx="17114">
                  <c:v>85.56999999999466</c:v>
                </c:pt>
                <c:pt idx="17115">
                  <c:v>85.57499999999465</c:v>
                </c:pt>
                <c:pt idx="17116">
                  <c:v>85.57999999999465</c:v>
                </c:pt>
                <c:pt idx="17117">
                  <c:v>85.58499999999466</c:v>
                </c:pt>
                <c:pt idx="17118">
                  <c:v>85.58999999999464</c:v>
                </c:pt>
                <c:pt idx="17119">
                  <c:v>85.59499999999466</c:v>
                </c:pt>
                <c:pt idx="17120">
                  <c:v>85.59999999999463</c:v>
                </c:pt>
                <c:pt idx="17121">
                  <c:v>85.60499999999463</c:v>
                </c:pt>
                <c:pt idx="17122">
                  <c:v>85.60999999999463</c:v>
                </c:pt>
                <c:pt idx="17123">
                  <c:v>85.61499999999462</c:v>
                </c:pt>
                <c:pt idx="17124">
                  <c:v>85.61999999999463</c:v>
                </c:pt>
                <c:pt idx="17125">
                  <c:v>85.62499999999461</c:v>
                </c:pt>
                <c:pt idx="17126">
                  <c:v>85.62999999999461</c:v>
                </c:pt>
                <c:pt idx="17127">
                  <c:v>85.6349999999946</c:v>
                </c:pt>
                <c:pt idx="17128">
                  <c:v>85.6399999999946</c:v>
                </c:pt>
                <c:pt idx="17129">
                  <c:v>85.6449999999946</c:v>
                </c:pt>
                <c:pt idx="17130">
                  <c:v>85.6499999999946</c:v>
                </c:pt>
                <c:pt idx="17131">
                  <c:v>85.65499999999458</c:v>
                </c:pt>
                <c:pt idx="17132">
                  <c:v>85.65999999999458</c:v>
                </c:pt>
                <c:pt idx="17133">
                  <c:v>85.6649999999946</c:v>
                </c:pt>
                <c:pt idx="17134">
                  <c:v>85.66999999999457</c:v>
                </c:pt>
                <c:pt idx="17135">
                  <c:v>85.67499999999457</c:v>
                </c:pt>
                <c:pt idx="17136">
                  <c:v>85.67999999999455</c:v>
                </c:pt>
                <c:pt idx="17137">
                  <c:v>85.68499999999455</c:v>
                </c:pt>
                <c:pt idx="17138">
                  <c:v>85.68999999999455</c:v>
                </c:pt>
                <c:pt idx="17139">
                  <c:v>85.69499999999456</c:v>
                </c:pt>
                <c:pt idx="17140">
                  <c:v>85.69999999999454</c:v>
                </c:pt>
                <c:pt idx="17141">
                  <c:v>85.70499999999456</c:v>
                </c:pt>
                <c:pt idx="17142">
                  <c:v>85.70999999999453</c:v>
                </c:pt>
                <c:pt idx="17143">
                  <c:v>85.7149999999946</c:v>
                </c:pt>
                <c:pt idx="17144">
                  <c:v>85.7199999999946</c:v>
                </c:pt>
                <c:pt idx="17145">
                  <c:v>85.72499999999452</c:v>
                </c:pt>
                <c:pt idx="17146">
                  <c:v>85.72999999999453</c:v>
                </c:pt>
                <c:pt idx="17147">
                  <c:v>85.73499999999452</c:v>
                </c:pt>
                <c:pt idx="17148">
                  <c:v>85.73999999999452</c:v>
                </c:pt>
                <c:pt idx="17149">
                  <c:v>85.7449999999945</c:v>
                </c:pt>
                <c:pt idx="17150">
                  <c:v>85.7499999999945</c:v>
                </c:pt>
                <c:pt idx="17151">
                  <c:v>85.7549999999945</c:v>
                </c:pt>
                <c:pt idx="17152">
                  <c:v>85.7599999999945</c:v>
                </c:pt>
                <c:pt idx="17153">
                  <c:v>85.7649999999945</c:v>
                </c:pt>
                <c:pt idx="17154">
                  <c:v>85.7699999999945</c:v>
                </c:pt>
                <c:pt idx="17155">
                  <c:v>85.7749999999945</c:v>
                </c:pt>
                <c:pt idx="17156">
                  <c:v>85.77999999999447</c:v>
                </c:pt>
                <c:pt idx="17157">
                  <c:v>85.7849999999945</c:v>
                </c:pt>
                <c:pt idx="17158">
                  <c:v>85.78999999999446</c:v>
                </c:pt>
                <c:pt idx="17159">
                  <c:v>85.7949999999945</c:v>
                </c:pt>
                <c:pt idx="17160">
                  <c:v>85.79999999999446</c:v>
                </c:pt>
                <c:pt idx="17161">
                  <c:v>85.80499999999446</c:v>
                </c:pt>
                <c:pt idx="17162">
                  <c:v>85.80999999999444</c:v>
                </c:pt>
                <c:pt idx="17163">
                  <c:v>85.81499999999446</c:v>
                </c:pt>
                <c:pt idx="17164">
                  <c:v>85.81999999999443</c:v>
                </c:pt>
                <c:pt idx="17165">
                  <c:v>85.82499999999443</c:v>
                </c:pt>
                <c:pt idx="17166">
                  <c:v>85.82999999999443</c:v>
                </c:pt>
                <c:pt idx="17167">
                  <c:v>85.83499999999442</c:v>
                </c:pt>
                <c:pt idx="17168">
                  <c:v>85.83999999999443</c:v>
                </c:pt>
                <c:pt idx="17169">
                  <c:v>85.84499999999442</c:v>
                </c:pt>
                <c:pt idx="17170">
                  <c:v>85.84999999999442</c:v>
                </c:pt>
                <c:pt idx="17171">
                  <c:v>85.8549999999944</c:v>
                </c:pt>
                <c:pt idx="17172">
                  <c:v>85.8599999999944</c:v>
                </c:pt>
                <c:pt idx="17173">
                  <c:v>85.8649999999944</c:v>
                </c:pt>
                <c:pt idx="17174">
                  <c:v>85.8699999999944</c:v>
                </c:pt>
                <c:pt idx="17175">
                  <c:v>85.87499999999438</c:v>
                </c:pt>
                <c:pt idx="17176">
                  <c:v>85.87999999999438</c:v>
                </c:pt>
                <c:pt idx="17177">
                  <c:v>85.8849999999944</c:v>
                </c:pt>
                <c:pt idx="17178">
                  <c:v>85.88999999999437</c:v>
                </c:pt>
                <c:pt idx="17179">
                  <c:v>85.8949999999944</c:v>
                </c:pt>
                <c:pt idx="17180">
                  <c:v>85.89999999999436</c:v>
                </c:pt>
                <c:pt idx="17181">
                  <c:v>85.9049999999944</c:v>
                </c:pt>
                <c:pt idx="17182">
                  <c:v>85.90999999999436</c:v>
                </c:pt>
                <c:pt idx="17183">
                  <c:v>85.9149999999944</c:v>
                </c:pt>
                <c:pt idx="17184">
                  <c:v>85.9199999999944</c:v>
                </c:pt>
                <c:pt idx="17185">
                  <c:v>85.92499999999436</c:v>
                </c:pt>
                <c:pt idx="17186">
                  <c:v>85.92999999999433</c:v>
                </c:pt>
                <c:pt idx="17187">
                  <c:v>85.9349999999944</c:v>
                </c:pt>
                <c:pt idx="17188">
                  <c:v>85.9399999999944</c:v>
                </c:pt>
                <c:pt idx="17189">
                  <c:v>85.9449999999944</c:v>
                </c:pt>
                <c:pt idx="17190">
                  <c:v>85.9499999999944</c:v>
                </c:pt>
                <c:pt idx="17191">
                  <c:v>85.95499999999432</c:v>
                </c:pt>
                <c:pt idx="17192">
                  <c:v>85.95999999999432</c:v>
                </c:pt>
                <c:pt idx="17193">
                  <c:v>85.9649999999943</c:v>
                </c:pt>
                <c:pt idx="17194">
                  <c:v>85.9699999999943</c:v>
                </c:pt>
                <c:pt idx="17195">
                  <c:v>85.9749999999943</c:v>
                </c:pt>
                <c:pt idx="17196">
                  <c:v>85.9799999999943</c:v>
                </c:pt>
                <c:pt idx="17197">
                  <c:v>85.9849999999943</c:v>
                </c:pt>
                <c:pt idx="17198">
                  <c:v>85.9899999999943</c:v>
                </c:pt>
                <c:pt idx="17199">
                  <c:v>85.9949999999943</c:v>
                </c:pt>
                <c:pt idx="17200">
                  <c:v>85.9999999999943</c:v>
                </c:pt>
                <c:pt idx="17201">
                  <c:v>86.0049999999943</c:v>
                </c:pt>
                <c:pt idx="17202">
                  <c:v>86.00999999999426</c:v>
                </c:pt>
                <c:pt idx="17203">
                  <c:v>86.0149999999943</c:v>
                </c:pt>
                <c:pt idx="17204">
                  <c:v>86.01999999999426</c:v>
                </c:pt>
                <c:pt idx="17205">
                  <c:v>86.02499999999426</c:v>
                </c:pt>
                <c:pt idx="17206">
                  <c:v>86.02999999999424</c:v>
                </c:pt>
                <c:pt idx="17207">
                  <c:v>86.03499999999426</c:v>
                </c:pt>
                <c:pt idx="17208">
                  <c:v>86.03999999999423</c:v>
                </c:pt>
                <c:pt idx="17209">
                  <c:v>86.0449999999943</c:v>
                </c:pt>
                <c:pt idx="17210">
                  <c:v>86.0499999999943</c:v>
                </c:pt>
                <c:pt idx="17211">
                  <c:v>86.05499999999422</c:v>
                </c:pt>
                <c:pt idx="17212">
                  <c:v>86.05999999999423</c:v>
                </c:pt>
                <c:pt idx="17213">
                  <c:v>86.06499999999422</c:v>
                </c:pt>
                <c:pt idx="17214">
                  <c:v>86.06999999999422</c:v>
                </c:pt>
                <c:pt idx="17215">
                  <c:v>86.0749999999942</c:v>
                </c:pt>
                <c:pt idx="17216">
                  <c:v>86.0799999999942</c:v>
                </c:pt>
                <c:pt idx="17217">
                  <c:v>86.0849999999942</c:v>
                </c:pt>
                <c:pt idx="17218">
                  <c:v>86.0899999999942</c:v>
                </c:pt>
                <c:pt idx="17219">
                  <c:v>86.0949999999942</c:v>
                </c:pt>
                <c:pt idx="17220">
                  <c:v>86.0999999999942</c:v>
                </c:pt>
                <c:pt idx="17221">
                  <c:v>86.1049999999942</c:v>
                </c:pt>
                <c:pt idx="17222">
                  <c:v>86.10999999999417</c:v>
                </c:pt>
                <c:pt idx="17223">
                  <c:v>86.1149999999942</c:v>
                </c:pt>
                <c:pt idx="17224">
                  <c:v>86.11999999999416</c:v>
                </c:pt>
                <c:pt idx="17225">
                  <c:v>86.12499999999417</c:v>
                </c:pt>
                <c:pt idx="17226">
                  <c:v>86.12999999999415</c:v>
                </c:pt>
                <c:pt idx="17227">
                  <c:v>86.13499999999416</c:v>
                </c:pt>
                <c:pt idx="17228">
                  <c:v>86.13999999999414</c:v>
                </c:pt>
                <c:pt idx="17229">
                  <c:v>86.14499999999416</c:v>
                </c:pt>
                <c:pt idx="17230">
                  <c:v>86.14999999999413</c:v>
                </c:pt>
                <c:pt idx="17231">
                  <c:v>86.15499999999413</c:v>
                </c:pt>
                <c:pt idx="17232">
                  <c:v>86.15999999999413</c:v>
                </c:pt>
                <c:pt idx="17233">
                  <c:v>86.16499999999412</c:v>
                </c:pt>
                <c:pt idx="17234">
                  <c:v>86.16999999999413</c:v>
                </c:pt>
                <c:pt idx="17235">
                  <c:v>86.17499999999411</c:v>
                </c:pt>
                <c:pt idx="17236">
                  <c:v>86.17999999999411</c:v>
                </c:pt>
                <c:pt idx="17237">
                  <c:v>86.1849999999941</c:v>
                </c:pt>
                <c:pt idx="17238">
                  <c:v>86.1899999999941</c:v>
                </c:pt>
                <c:pt idx="17239">
                  <c:v>86.1949999999941</c:v>
                </c:pt>
                <c:pt idx="17240">
                  <c:v>86.1999999999941</c:v>
                </c:pt>
                <c:pt idx="17241">
                  <c:v>86.2049999999941</c:v>
                </c:pt>
                <c:pt idx="17242">
                  <c:v>86.2099999999941</c:v>
                </c:pt>
                <c:pt idx="17243">
                  <c:v>86.2149999999941</c:v>
                </c:pt>
                <c:pt idx="17244">
                  <c:v>86.2199999999941</c:v>
                </c:pt>
                <c:pt idx="17245">
                  <c:v>86.2249999999941</c:v>
                </c:pt>
                <c:pt idx="17246">
                  <c:v>86.22999999999406</c:v>
                </c:pt>
                <c:pt idx="17247">
                  <c:v>86.2349999999941</c:v>
                </c:pt>
                <c:pt idx="17248">
                  <c:v>86.23999999999406</c:v>
                </c:pt>
                <c:pt idx="17249">
                  <c:v>86.2449999999941</c:v>
                </c:pt>
                <c:pt idx="17250">
                  <c:v>86.2499999999941</c:v>
                </c:pt>
                <c:pt idx="17251">
                  <c:v>86.25499999999406</c:v>
                </c:pt>
                <c:pt idx="17252">
                  <c:v>86.25999999999403</c:v>
                </c:pt>
                <c:pt idx="17253">
                  <c:v>86.2649999999941</c:v>
                </c:pt>
                <c:pt idx="17254">
                  <c:v>86.26999999999402</c:v>
                </c:pt>
                <c:pt idx="17255">
                  <c:v>86.27499999999402</c:v>
                </c:pt>
                <c:pt idx="17256">
                  <c:v>86.27999999999403</c:v>
                </c:pt>
                <c:pt idx="17257">
                  <c:v>86.28499999999402</c:v>
                </c:pt>
                <c:pt idx="17258">
                  <c:v>86.28999999999402</c:v>
                </c:pt>
                <c:pt idx="17259">
                  <c:v>86.294999999994</c:v>
                </c:pt>
                <c:pt idx="17260">
                  <c:v>86.299999999994</c:v>
                </c:pt>
                <c:pt idx="17261">
                  <c:v>86.304999999994</c:v>
                </c:pt>
                <c:pt idx="17262">
                  <c:v>86.309999999994</c:v>
                </c:pt>
                <c:pt idx="17263">
                  <c:v>86.314999999994</c:v>
                </c:pt>
                <c:pt idx="17264">
                  <c:v>86.319999999994</c:v>
                </c:pt>
                <c:pt idx="17265">
                  <c:v>86.32499999999397</c:v>
                </c:pt>
                <c:pt idx="17266">
                  <c:v>86.32999999999397</c:v>
                </c:pt>
                <c:pt idx="17267">
                  <c:v>86.334999999994</c:v>
                </c:pt>
                <c:pt idx="17268">
                  <c:v>86.33999999999396</c:v>
                </c:pt>
                <c:pt idx="17269">
                  <c:v>86.344999999994</c:v>
                </c:pt>
                <c:pt idx="17270">
                  <c:v>86.34999999999396</c:v>
                </c:pt>
                <c:pt idx="17271">
                  <c:v>86.35499999999396</c:v>
                </c:pt>
                <c:pt idx="17272">
                  <c:v>86.35999999999394</c:v>
                </c:pt>
                <c:pt idx="17273">
                  <c:v>86.36499999999396</c:v>
                </c:pt>
                <c:pt idx="17274">
                  <c:v>86.36999999999393</c:v>
                </c:pt>
                <c:pt idx="17275">
                  <c:v>86.37499999999393</c:v>
                </c:pt>
                <c:pt idx="17276">
                  <c:v>86.37999999999391</c:v>
                </c:pt>
                <c:pt idx="17277">
                  <c:v>86.38499999999392</c:v>
                </c:pt>
                <c:pt idx="17278">
                  <c:v>86.38999999999393</c:v>
                </c:pt>
                <c:pt idx="17279">
                  <c:v>86.39499999999392</c:v>
                </c:pt>
                <c:pt idx="17280">
                  <c:v>86.39999999999392</c:v>
                </c:pt>
                <c:pt idx="17281">
                  <c:v>86.4049999999939</c:v>
                </c:pt>
                <c:pt idx="17282">
                  <c:v>86.4099999999939</c:v>
                </c:pt>
                <c:pt idx="17283">
                  <c:v>86.4149999999939</c:v>
                </c:pt>
                <c:pt idx="17284">
                  <c:v>86.4199999999939</c:v>
                </c:pt>
                <c:pt idx="17285">
                  <c:v>86.4249999999939</c:v>
                </c:pt>
                <c:pt idx="17286">
                  <c:v>86.4299999999939</c:v>
                </c:pt>
                <c:pt idx="17287">
                  <c:v>86.4349999999939</c:v>
                </c:pt>
                <c:pt idx="17288">
                  <c:v>86.4399999999939</c:v>
                </c:pt>
                <c:pt idx="17289">
                  <c:v>86.4449999999939</c:v>
                </c:pt>
                <c:pt idx="17290">
                  <c:v>86.4499999999939</c:v>
                </c:pt>
                <c:pt idx="17291">
                  <c:v>86.4549999999939</c:v>
                </c:pt>
                <c:pt idx="17292">
                  <c:v>86.45999999999386</c:v>
                </c:pt>
                <c:pt idx="17293">
                  <c:v>86.4649999999939</c:v>
                </c:pt>
                <c:pt idx="17294">
                  <c:v>86.4699999999939</c:v>
                </c:pt>
                <c:pt idx="17295">
                  <c:v>86.47499999999386</c:v>
                </c:pt>
                <c:pt idx="17296">
                  <c:v>86.47999999999383</c:v>
                </c:pt>
                <c:pt idx="17297">
                  <c:v>86.4849999999939</c:v>
                </c:pt>
                <c:pt idx="17298">
                  <c:v>86.48999999999382</c:v>
                </c:pt>
                <c:pt idx="17299">
                  <c:v>86.4949999999939</c:v>
                </c:pt>
                <c:pt idx="17300">
                  <c:v>86.4999999999939</c:v>
                </c:pt>
                <c:pt idx="17301">
                  <c:v>86.50499999999382</c:v>
                </c:pt>
                <c:pt idx="17302">
                  <c:v>86.50999999999382</c:v>
                </c:pt>
                <c:pt idx="17303">
                  <c:v>86.5149999999938</c:v>
                </c:pt>
                <c:pt idx="17304">
                  <c:v>86.5199999999938</c:v>
                </c:pt>
                <c:pt idx="17305">
                  <c:v>86.5249999999938</c:v>
                </c:pt>
                <c:pt idx="17306">
                  <c:v>86.5299999999938</c:v>
                </c:pt>
                <c:pt idx="17307">
                  <c:v>86.5349999999938</c:v>
                </c:pt>
                <c:pt idx="17308">
                  <c:v>86.5399999999938</c:v>
                </c:pt>
                <c:pt idx="17309">
                  <c:v>86.5449999999938</c:v>
                </c:pt>
                <c:pt idx="17310">
                  <c:v>86.5499999999938</c:v>
                </c:pt>
                <c:pt idx="17311">
                  <c:v>86.5549999999938</c:v>
                </c:pt>
                <c:pt idx="17312">
                  <c:v>86.55999999999376</c:v>
                </c:pt>
                <c:pt idx="17313">
                  <c:v>86.5649999999938</c:v>
                </c:pt>
                <c:pt idx="17314">
                  <c:v>86.56999999999376</c:v>
                </c:pt>
                <c:pt idx="17315">
                  <c:v>86.57499999999376</c:v>
                </c:pt>
                <c:pt idx="17316">
                  <c:v>86.57999999999374</c:v>
                </c:pt>
                <c:pt idx="17317">
                  <c:v>86.58499999999376</c:v>
                </c:pt>
                <c:pt idx="17318">
                  <c:v>86.58999999999373</c:v>
                </c:pt>
                <c:pt idx="17319">
                  <c:v>86.5949999999938</c:v>
                </c:pt>
                <c:pt idx="17320">
                  <c:v>86.59999999999372</c:v>
                </c:pt>
                <c:pt idx="17321">
                  <c:v>86.60499999999372</c:v>
                </c:pt>
                <c:pt idx="17322">
                  <c:v>86.60999999999373</c:v>
                </c:pt>
                <c:pt idx="17323">
                  <c:v>86.61499999999372</c:v>
                </c:pt>
                <c:pt idx="17324">
                  <c:v>86.61999999999372</c:v>
                </c:pt>
                <c:pt idx="17325">
                  <c:v>86.6249999999937</c:v>
                </c:pt>
                <c:pt idx="17326">
                  <c:v>86.6299999999937</c:v>
                </c:pt>
                <c:pt idx="17327">
                  <c:v>86.6349999999937</c:v>
                </c:pt>
                <c:pt idx="17328">
                  <c:v>86.6399999999937</c:v>
                </c:pt>
                <c:pt idx="17329">
                  <c:v>86.6449999999937</c:v>
                </c:pt>
                <c:pt idx="17330">
                  <c:v>86.6499999999937</c:v>
                </c:pt>
                <c:pt idx="17331">
                  <c:v>86.65499999999367</c:v>
                </c:pt>
                <c:pt idx="17332">
                  <c:v>86.65999999999367</c:v>
                </c:pt>
                <c:pt idx="17333">
                  <c:v>86.6649999999937</c:v>
                </c:pt>
                <c:pt idx="17334">
                  <c:v>86.66999999999366</c:v>
                </c:pt>
                <c:pt idx="17335">
                  <c:v>86.67499999999367</c:v>
                </c:pt>
                <c:pt idx="17336">
                  <c:v>86.67999999999365</c:v>
                </c:pt>
                <c:pt idx="17337">
                  <c:v>86.68499999999366</c:v>
                </c:pt>
                <c:pt idx="17338">
                  <c:v>86.68999999999364</c:v>
                </c:pt>
                <c:pt idx="17339">
                  <c:v>86.69499999999366</c:v>
                </c:pt>
                <c:pt idx="17340">
                  <c:v>86.69999999999363</c:v>
                </c:pt>
                <c:pt idx="17341">
                  <c:v>86.7049999999937</c:v>
                </c:pt>
                <c:pt idx="17342">
                  <c:v>86.70999999999362</c:v>
                </c:pt>
                <c:pt idx="17343">
                  <c:v>86.7149999999937</c:v>
                </c:pt>
                <c:pt idx="17344">
                  <c:v>86.7199999999937</c:v>
                </c:pt>
                <c:pt idx="17345">
                  <c:v>86.72499999999362</c:v>
                </c:pt>
                <c:pt idx="17346">
                  <c:v>86.72999999999362</c:v>
                </c:pt>
                <c:pt idx="17347">
                  <c:v>86.7349999999936</c:v>
                </c:pt>
                <c:pt idx="17348">
                  <c:v>86.7399999999936</c:v>
                </c:pt>
                <c:pt idx="17349">
                  <c:v>86.7449999999936</c:v>
                </c:pt>
                <c:pt idx="17350">
                  <c:v>86.7499999999936</c:v>
                </c:pt>
                <c:pt idx="17351">
                  <c:v>86.7549999999936</c:v>
                </c:pt>
                <c:pt idx="17352">
                  <c:v>86.7599999999936</c:v>
                </c:pt>
                <c:pt idx="17353">
                  <c:v>86.7649999999936</c:v>
                </c:pt>
                <c:pt idx="17354">
                  <c:v>86.7699999999936</c:v>
                </c:pt>
                <c:pt idx="17355">
                  <c:v>86.7749999999936</c:v>
                </c:pt>
                <c:pt idx="17356">
                  <c:v>86.77999999999356</c:v>
                </c:pt>
                <c:pt idx="17357">
                  <c:v>86.7849999999936</c:v>
                </c:pt>
                <c:pt idx="17358">
                  <c:v>86.78999999999356</c:v>
                </c:pt>
                <c:pt idx="17359">
                  <c:v>86.7949999999936</c:v>
                </c:pt>
                <c:pt idx="17360">
                  <c:v>86.7999999999936</c:v>
                </c:pt>
                <c:pt idx="17361">
                  <c:v>86.80499999999356</c:v>
                </c:pt>
                <c:pt idx="17362">
                  <c:v>86.80999999999353</c:v>
                </c:pt>
                <c:pt idx="17363">
                  <c:v>86.8149999999936</c:v>
                </c:pt>
                <c:pt idx="17364">
                  <c:v>86.81999999999352</c:v>
                </c:pt>
                <c:pt idx="17365">
                  <c:v>86.82499999999352</c:v>
                </c:pt>
                <c:pt idx="17366">
                  <c:v>86.82999999999353</c:v>
                </c:pt>
                <c:pt idx="17367">
                  <c:v>86.83499999999352</c:v>
                </c:pt>
                <c:pt idx="17368">
                  <c:v>86.83999999999352</c:v>
                </c:pt>
                <c:pt idx="17369">
                  <c:v>86.8449999999935</c:v>
                </c:pt>
                <c:pt idx="17370">
                  <c:v>86.8499999999935</c:v>
                </c:pt>
                <c:pt idx="17371">
                  <c:v>86.8549999999935</c:v>
                </c:pt>
                <c:pt idx="17372">
                  <c:v>86.8599999999935</c:v>
                </c:pt>
                <c:pt idx="17373">
                  <c:v>86.8649999999935</c:v>
                </c:pt>
                <c:pt idx="17374">
                  <c:v>86.8699999999935</c:v>
                </c:pt>
                <c:pt idx="17375">
                  <c:v>86.87499999999347</c:v>
                </c:pt>
                <c:pt idx="17376">
                  <c:v>86.87999999999347</c:v>
                </c:pt>
                <c:pt idx="17377">
                  <c:v>86.8849999999935</c:v>
                </c:pt>
                <c:pt idx="17378">
                  <c:v>86.88999999999346</c:v>
                </c:pt>
                <c:pt idx="17379">
                  <c:v>86.8949999999935</c:v>
                </c:pt>
                <c:pt idx="17380">
                  <c:v>86.89999999999346</c:v>
                </c:pt>
                <c:pt idx="17381">
                  <c:v>86.9049999999935</c:v>
                </c:pt>
                <c:pt idx="17382">
                  <c:v>86.9099999999935</c:v>
                </c:pt>
                <c:pt idx="17383">
                  <c:v>86.9149999999935</c:v>
                </c:pt>
                <c:pt idx="17384">
                  <c:v>86.9199999999935</c:v>
                </c:pt>
                <c:pt idx="17385">
                  <c:v>86.9249999999935</c:v>
                </c:pt>
                <c:pt idx="17386">
                  <c:v>86.92999999999342</c:v>
                </c:pt>
                <c:pt idx="17387">
                  <c:v>86.9349999999935</c:v>
                </c:pt>
                <c:pt idx="17388">
                  <c:v>86.9399999999935</c:v>
                </c:pt>
                <c:pt idx="17389">
                  <c:v>86.9449999999935</c:v>
                </c:pt>
                <c:pt idx="17390">
                  <c:v>86.9499999999935</c:v>
                </c:pt>
                <c:pt idx="17391">
                  <c:v>86.9549999999934</c:v>
                </c:pt>
                <c:pt idx="17392">
                  <c:v>86.9599999999934</c:v>
                </c:pt>
                <c:pt idx="17393">
                  <c:v>86.9649999999934</c:v>
                </c:pt>
                <c:pt idx="17394">
                  <c:v>86.9699999999934</c:v>
                </c:pt>
                <c:pt idx="17395">
                  <c:v>86.9749999999934</c:v>
                </c:pt>
                <c:pt idx="17396">
                  <c:v>86.9799999999934</c:v>
                </c:pt>
                <c:pt idx="17397">
                  <c:v>86.9849999999934</c:v>
                </c:pt>
                <c:pt idx="17398">
                  <c:v>86.9899999999934</c:v>
                </c:pt>
                <c:pt idx="17399">
                  <c:v>86.9949999999934</c:v>
                </c:pt>
                <c:pt idx="17400">
                  <c:v>86.9999999999934</c:v>
                </c:pt>
                <c:pt idx="17401">
                  <c:v>87.0049999999934</c:v>
                </c:pt>
                <c:pt idx="17402">
                  <c:v>87.00999999999336</c:v>
                </c:pt>
                <c:pt idx="17403">
                  <c:v>87.0149999999934</c:v>
                </c:pt>
                <c:pt idx="17404">
                  <c:v>87.0199999999934</c:v>
                </c:pt>
                <c:pt idx="17405">
                  <c:v>87.02499999999336</c:v>
                </c:pt>
                <c:pt idx="17406">
                  <c:v>87.02999999999333</c:v>
                </c:pt>
                <c:pt idx="17407">
                  <c:v>87.0349999999934</c:v>
                </c:pt>
                <c:pt idx="17408">
                  <c:v>87.03999999999332</c:v>
                </c:pt>
                <c:pt idx="17409">
                  <c:v>87.0449999999934</c:v>
                </c:pt>
                <c:pt idx="17410">
                  <c:v>87.0499999999934</c:v>
                </c:pt>
                <c:pt idx="17411">
                  <c:v>87.05499999999332</c:v>
                </c:pt>
                <c:pt idx="17412">
                  <c:v>87.05999999999332</c:v>
                </c:pt>
                <c:pt idx="17413">
                  <c:v>87.0649999999933</c:v>
                </c:pt>
                <c:pt idx="17414">
                  <c:v>87.0699999999933</c:v>
                </c:pt>
                <c:pt idx="17415">
                  <c:v>87.0749999999933</c:v>
                </c:pt>
                <c:pt idx="17416">
                  <c:v>87.0799999999933</c:v>
                </c:pt>
                <c:pt idx="17417">
                  <c:v>87.0849999999933</c:v>
                </c:pt>
                <c:pt idx="17418">
                  <c:v>87.0899999999933</c:v>
                </c:pt>
                <c:pt idx="17419">
                  <c:v>87.0949999999933</c:v>
                </c:pt>
                <c:pt idx="17420">
                  <c:v>87.0999999999933</c:v>
                </c:pt>
                <c:pt idx="17421">
                  <c:v>87.1049999999933</c:v>
                </c:pt>
                <c:pt idx="17422">
                  <c:v>87.10999999999326</c:v>
                </c:pt>
                <c:pt idx="17423">
                  <c:v>87.1149999999933</c:v>
                </c:pt>
                <c:pt idx="17424">
                  <c:v>87.11999999999326</c:v>
                </c:pt>
                <c:pt idx="17425">
                  <c:v>87.12499999999326</c:v>
                </c:pt>
                <c:pt idx="17426">
                  <c:v>87.12999999999324</c:v>
                </c:pt>
                <c:pt idx="17427">
                  <c:v>87.13499999999326</c:v>
                </c:pt>
                <c:pt idx="17428">
                  <c:v>87.13999999999323</c:v>
                </c:pt>
                <c:pt idx="17429">
                  <c:v>87.1449999999933</c:v>
                </c:pt>
                <c:pt idx="17430">
                  <c:v>87.14999999999322</c:v>
                </c:pt>
                <c:pt idx="17431">
                  <c:v>87.15499999999322</c:v>
                </c:pt>
                <c:pt idx="17432">
                  <c:v>87.15999999999323</c:v>
                </c:pt>
                <c:pt idx="17433">
                  <c:v>87.16499999999322</c:v>
                </c:pt>
                <c:pt idx="17434">
                  <c:v>87.16999999999322</c:v>
                </c:pt>
                <c:pt idx="17435">
                  <c:v>87.1749999999932</c:v>
                </c:pt>
                <c:pt idx="17436">
                  <c:v>87.1799999999932</c:v>
                </c:pt>
                <c:pt idx="17437">
                  <c:v>87.1849999999932</c:v>
                </c:pt>
                <c:pt idx="17438">
                  <c:v>87.1899999999932</c:v>
                </c:pt>
                <c:pt idx="17439">
                  <c:v>87.1949999999932</c:v>
                </c:pt>
                <c:pt idx="17440">
                  <c:v>87.1999999999932</c:v>
                </c:pt>
                <c:pt idx="17441">
                  <c:v>87.2049999999932</c:v>
                </c:pt>
                <c:pt idx="17442">
                  <c:v>87.2099999999932</c:v>
                </c:pt>
                <c:pt idx="17443">
                  <c:v>87.2149999999932</c:v>
                </c:pt>
                <c:pt idx="17444">
                  <c:v>87.2199999999932</c:v>
                </c:pt>
                <c:pt idx="17445">
                  <c:v>87.2249999999932</c:v>
                </c:pt>
                <c:pt idx="17446">
                  <c:v>87.22999999999316</c:v>
                </c:pt>
                <c:pt idx="17447">
                  <c:v>87.2349999999932</c:v>
                </c:pt>
                <c:pt idx="17448">
                  <c:v>87.2399999999932</c:v>
                </c:pt>
                <c:pt idx="17449">
                  <c:v>87.2449999999932</c:v>
                </c:pt>
                <c:pt idx="17450">
                  <c:v>87.2499999999932</c:v>
                </c:pt>
                <c:pt idx="17451">
                  <c:v>87.2549999999932</c:v>
                </c:pt>
                <c:pt idx="17452">
                  <c:v>87.25999999999312</c:v>
                </c:pt>
                <c:pt idx="17453">
                  <c:v>87.2649999999932</c:v>
                </c:pt>
                <c:pt idx="17454">
                  <c:v>87.2699999999932</c:v>
                </c:pt>
                <c:pt idx="17455">
                  <c:v>87.27499999999312</c:v>
                </c:pt>
                <c:pt idx="17456">
                  <c:v>87.27999999999312</c:v>
                </c:pt>
                <c:pt idx="17457">
                  <c:v>87.2849999999931</c:v>
                </c:pt>
                <c:pt idx="17458">
                  <c:v>87.2899999999931</c:v>
                </c:pt>
                <c:pt idx="17459">
                  <c:v>87.2949999999931</c:v>
                </c:pt>
                <c:pt idx="17460">
                  <c:v>87.2999999999931</c:v>
                </c:pt>
                <c:pt idx="17461">
                  <c:v>87.3049999999931</c:v>
                </c:pt>
                <c:pt idx="17462">
                  <c:v>87.3099999999931</c:v>
                </c:pt>
                <c:pt idx="17463">
                  <c:v>87.3149999999931</c:v>
                </c:pt>
                <c:pt idx="17464">
                  <c:v>87.3199999999931</c:v>
                </c:pt>
                <c:pt idx="17465">
                  <c:v>87.3249999999931</c:v>
                </c:pt>
                <c:pt idx="17466">
                  <c:v>87.32999999999306</c:v>
                </c:pt>
                <c:pt idx="17467">
                  <c:v>87.3349999999931</c:v>
                </c:pt>
                <c:pt idx="17468">
                  <c:v>87.33999999999306</c:v>
                </c:pt>
                <c:pt idx="17469">
                  <c:v>87.3449999999931</c:v>
                </c:pt>
                <c:pt idx="17470">
                  <c:v>87.3499999999931</c:v>
                </c:pt>
                <c:pt idx="17471">
                  <c:v>87.35499999999306</c:v>
                </c:pt>
                <c:pt idx="17472">
                  <c:v>87.35999999999303</c:v>
                </c:pt>
                <c:pt idx="17473">
                  <c:v>87.3649999999931</c:v>
                </c:pt>
                <c:pt idx="17474">
                  <c:v>87.36999999999302</c:v>
                </c:pt>
                <c:pt idx="17475">
                  <c:v>87.37499999999302</c:v>
                </c:pt>
                <c:pt idx="17476">
                  <c:v>87.37999999999303</c:v>
                </c:pt>
                <c:pt idx="17477">
                  <c:v>87.38499999999302</c:v>
                </c:pt>
                <c:pt idx="17478">
                  <c:v>87.38999999999302</c:v>
                </c:pt>
                <c:pt idx="17479">
                  <c:v>87.394999999993</c:v>
                </c:pt>
                <c:pt idx="17480">
                  <c:v>87.399999999993</c:v>
                </c:pt>
                <c:pt idx="17481">
                  <c:v>87.404999999993</c:v>
                </c:pt>
                <c:pt idx="17482">
                  <c:v>87.409999999993</c:v>
                </c:pt>
                <c:pt idx="17483">
                  <c:v>87.414999999993</c:v>
                </c:pt>
                <c:pt idx="17484">
                  <c:v>87.419999999993</c:v>
                </c:pt>
                <c:pt idx="17485">
                  <c:v>87.424999999993</c:v>
                </c:pt>
                <c:pt idx="17486">
                  <c:v>87.429999999993</c:v>
                </c:pt>
                <c:pt idx="17487">
                  <c:v>87.434999999993</c:v>
                </c:pt>
                <c:pt idx="17488">
                  <c:v>87.439999999993</c:v>
                </c:pt>
                <c:pt idx="17489">
                  <c:v>87.444999999993</c:v>
                </c:pt>
                <c:pt idx="17490">
                  <c:v>87.449999999993</c:v>
                </c:pt>
                <c:pt idx="17491">
                  <c:v>87.454999999993</c:v>
                </c:pt>
                <c:pt idx="17492">
                  <c:v>87.459999999993</c:v>
                </c:pt>
                <c:pt idx="17493">
                  <c:v>87.464999999993</c:v>
                </c:pt>
                <c:pt idx="17494">
                  <c:v>87.469999999993</c:v>
                </c:pt>
                <c:pt idx="17495">
                  <c:v>87.474999999993</c:v>
                </c:pt>
                <c:pt idx="17496">
                  <c:v>87.47999999999292</c:v>
                </c:pt>
                <c:pt idx="17497">
                  <c:v>87.484999999993</c:v>
                </c:pt>
                <c:pt idx="17498">
                  <c:v>87.489999999993</c:v>
                </c:pt>
                <c:pt idx="17499">
                  <c:v>87.494999999993</c:v>
                </c:pt>
                <c:pt idx="17500">
                  <c:v>87.499999999993</c:v>
                </c:pt>
                <c:pt idx="17501">
                  <c:v>87.5049999999929</c:v>
                </c:pt>
                <c:pt idx="17502">
                  <c:v>87.5099999999929</c:v>
                </c:pt>
                <c:pt idx="17503">
                  <c:v>87.5149999999929</c:v>
                </c:pt>
                <c:pt idx="17504">
                  <c:v>87.5199999999929</c:v>
                </c:pt>
                <c:pt idx="17505">
                  <c:v>87.5249999999929</c:v>
                </c:pt>
                <c:pt idx="17506">
                  <c:v>87.5299999999929</c:v>
                </c:pt>
                <c:pt idx="17507">
                  <c:v>87.5349999999929</c:v>
                </c:pt>
                <c:pt idx="17508">
                  <c:v>87.5399999999929</c:v>
                </c:pt>
                <c:pt idx="17509">
                  <c:v>87.5449999999929</c:v>
                </c:pt>
                <c:pt idx="17510">
                  <c:v>87.5499999999929</c:v>
                </c:pt>
                <c:pt idx="17511">
                  <c:v>87.5549999999929</c:v>
                </c:pt>
                <c:pt idx="17512">
                  <c:v>87.55999999999286</c:v>
                </c:pt>
                <c:pt idx="17513">
                  <c:v>87.5649999999929</c:v>
                </c:pt>
                <c:pt idx="17514">
                  <c:v>87.5699999999929</c:v>
                </c:pt>
                <c:pt idx="17515">
                  <c:v>87.57499999999286</c:v>
                </c:pt>
                <c:pt idx="17516">
                  <c:v>87.57999999999283</c:v>
                </c:pt>
                <c:pt idx="17517">
                  <c:v>87.5849999999929</c:v>
                </c:pt>
                <c:pt idx="17518">
                  <c:v>87.58999999999282</c:v>
                </c:pt>
                <c:pt idx="17519">
                  <c:v>87.5949999999929</c:v>
                </c:pt>
                <c:pt idx="17520">
                  <c:v>87.5999999999929</c:v>
                </c:pt>
                <c:pt idx="17521">
                  <c:v>87.60499999999282</c:v>
                </c:pt>
                <c:pt idx="17522">
                  <c:v>87.60999999999282</c:v>
                </c:pt>
                <c:pt idx="17523">
                  <c:v>87.6149999999928</c:v>
                </c:pt>
                <c:pt idx="17524">
                  <c:v>87.6199999999928</c:v>
                </c:pt>
                <c:pt idx="17525">
                  <c:v>87.6249999999928</c:v>
                </c:pt>
                <c:pt idx="17526">
                  <c:v>87.6299999999928</c:v>
                </c:pt>
                <c:pt idx="17527">
                  <c:v>87.6349999999928</c:v>
                </c:pt>
                <c:pt idx="17528">
                  <c:v>87.6399999999928</c:v>
                </c:pt>
                <c:pt idx="17529">
                  <c:v>87.6449999999928</c:v>
                </c:pt>
                <c:pt idx="17530">
                  <c:v>87.6499999999928</c:v>
                </c:pt>
                <c:pt idx="17531">
                  <c:v>87.6549999999928</c:v>
                </c:pt>
                <c:pt idx="17532">
                  <c:v>87.65999999999276</c:v>
                </c:pt>
                <c:pt idx="17533">
                  <c:v>87.6649999999928</c:v>
                </c:pt>
                <c:pt idx="17534">
                  <c:v>87.66999999999276</c:v>
                </c:pt>
                <c:pt idx="17535">
                  <c:v>87.67499999999276</c:v>
                </c:pt>
                <c:pt idx="17536">
                  <c:v>87.67999999999274</c:v>
                </c:pt>
                <c:pt idx="17537">
                  <c:v>87.68499999999276</c:v>
                </c:pt>
                <c:pt idx="17538">
                  <c:v>87.68999999999273</c:v>
                </c:pt>
                <c:pt idx="17539">
                  <c:v>87.6949999999928</c:v>
                </c:pt>
                <c:pt idx="17540">
                  <c:v>87.69999999999272</c:v>
                </c:pt>
                <c:pt idx="17541">
                  <c:v>87.7049999999928</c:v>
                </c:pt>
                <c:pt idx="17542">
                  <c:v>87.7099999999928</c:v>
                </c:pt>
                <c:pt idx="17543">
                  <c:v>87.7149999999928</c:v>
                </c:pt>
                <c:pt idx="17544">
                  <c:v>87.7199999999928</c:v>
                </c:pt>
                <c:pt idx="17545">
                  <c:v>87.7249999999927</c:v>
                </c:pt>
                <c:pt idx="17546">
                  <c:v>87.7299999999927</c:v>
                </c:pt>
                <c:pt idx="17547">
                  <c:v>87.7349999999927</c:v>
                </c:pt>
                <c:pt idx="17548">
                  <c:v>87.7399999999927</c:v>
                </c:pt>
                <c:pt idx="17549">
                  <c:v>87.7449999999927</c:v>
                </c:pt>
                <c:pt idx="17550">
                  <c:v>87.7499999999927</c:v>
                </c:pt>
                <c:pt idx="17551">
                  <c:v>87.7549999999927</c:v>
                </c:pt>
                <c:pt idx="17552">
                  <c:v>87.7599999999927</c:v>
                </c:pt>
                <c:pt idx="17553">
                  <c:v>87.7649999999927</c:v>
                </c:pt>
                <c:pt idx="17554">
                  <c:v>87.7699999999927</c:v>
                </c:pt>
                <c:pt idx="17555">
                  <c:v>87.7749999999927</c:v>
                </c:pt>
                <c:pt idx="17556">
                  <c:v>87.77999999999266</c:v>
                </c:pt>
                <c:pt idx="17557">
                  <c:v>87.7849999999927</c:v>
                </c:pt>
                <c:pt idx="17558">
                  <c:v>87.7899999999927</c:v>
                </c:pt>
                <c:pt idx="17559">
                  <c:v>87.7949999999927</c:v>
                </c:pt>
                <c:pt idx="17560">
                  <c:v>87.7999999999927</c:v>
                </c:pt>
                <c:pt idx="17561">
                  <c:v>87.8049999999927</c:v>
                </c:pt>
                <c:pt idx="17562">
                  <c:v>87.80999999999262</c:v>
                </c:pt>
                <c:pt idx="17563">
                  <c:v>87.8149999999927</c:v>
                </c:pt>
                <c:pt idx="17564">
                  <c:v>87.8199999999927</c:v>
                </c:pt>
                <c:pt idx="17565">
                  <c:v>87.82499999999262</c:v>
                </c:pt>
                <c:pt idx="17566">
                  <c:v>87.82999999999262</c:v>
                </c:pt>
                <c:pt idx="17567">
                  <c:v>87.8349999999926</c:v>
                </c:pt>
                <c:pt idx="17568">
                  <c:v>87.8399999999926</c:v>
                </c:pt>
                <c:pt idx="17569">
                  <c:v>87.8449999999926</c:v>
                </c:pt>
                <c:pt idx="17570">
                  <c:v>87.8499999999926</c:v>
                </c:pt>
                <c:pt idx="17571">
                  <c:v>87.8549999999926</c:v>
                </c:pt>
                <c:pt idx="17572">
                  <c:v>87.8599999999926</c:v>
                </c:pt>
                <c:pt idx="17573">
                  <c:v>87.8649999999926</c:v>
                </c:pt>
                <c:pt idx="17574">
                  <c:v>87.8699999999926</c:v>
                </c:pt>
                <c:pt idx="17575">
                  <c:v>87.8749999999926</c:v>
                </c:pt>
                <c:pt idx="17576">
                  <c:v>87.87999999999256</c:v>
                </c:pt>
                <c:pt idx="17577">
                  <c:v>87.8849999999926</c:v>
                </c:pt>
                <c:pt idx="17578">
                  <c:v>87.88999999999256</c:v>
                </c:pt>
                <c:pt idx="17579">
                  <c:v>87.8949999999926</c:v>
                </c:pt>
                <c:pt idx="17580">
                  <c:v>87.8999999999926</c:v>
                </c:pt>
                <c:pt idx="17581">
                  <c:v>87.9049999999926</c:v>
                </c:pt>
                <c:pt idx="17582">
                  <c:v>87.9099999999926</c:v>
                </c:pt>
                <c:pt idx="17583">
                  <c:v>87.9149999999926</c:v>
                </c:pt>
                <c:pt idx="17584">
                  <c:v>87.9199999999926</c:v>
                </c:pt>
                <c:pt idx="17585">
                  <c:v>87.9249999999926</c:v>
                </c:pt>
                <c:pt idx="17586">
                  <c:v>87.9299999999926</c:v>
                </c:pt>
                <c:pt idx="17587">
                  <c:v>87.9349999999926</c:v>
                </c:pt>
                <c:pt idx="17588">
                  <c:v>87.9399999999926</c:v>
                </c:pt>
                <c:pt idx="17589">
                  <c:v>87.9449999999925</c:v>
                </c:pt>
                <c:pt idx="17590">
                  <c:v>87.9499999999925</c:v>
                </c:pt>
                <c:pt idx="17591">
                  <c:v>87.9549999999925</c:v>
                </c:pt>
                <c:pt idx="17592">
                  <c:v>87.9599999999925</c:v>
                </c:pt>
                <c:pt idx="17593">
                  <c:v>87.9649999999925</c:v>
                </c:pt>
                <c:pt idx="17594">
                  <c:v>87.9699999999925</c:v>
                </c:pt>
                <c:pt idx="17595">
                  <c:v>87.9749999999925</c:v>
                </c:pt>
                <c:pt idx="17596">
                  <c:v>87.9799999999925</c:v>
                </c:pt>
                <c:pt idx="17597">
                  <c:v>87.9849999999925</c:v>
                </c:pt>
                <c:pt idx="17598">
                  <c:v>87.9899999999925</c:v>
                </c:pt>
                <c:pt idx="17599">
                  <c:v>87.9949999999925</c:v>
                </c:pt>
                <c:pt idx="17600">
                  <c:v>87.9999999999925</c:v>
                </c:pt>
                <c:pt idx="17601">
                  <c:v>88.0049999999925</c:v>
                </c:pt>
                <c:pt idx="17602">
                  <c:v>88.0099999999925</c:v>
                </c:pt>
                <c:pt idx="17603">
                  <c:v>88.0149999999925</c:v>
                </c:pt>
                <c:pt idx="17604">
                  <c:v>88.0199999999925</c:v>
                </c:pt>
                <c:pt idx="17605">
                  <c:v>88.0249999999925</c:v>
                </c:pt>
                <c:pt idx="17606">
                  <c:v>88.02999999999242</c:v>
                </c:pt>
                <c:pt idx="17607">
                  <c:v>88.0349999999925</c:v>
                </c:pt>
                <c:pt idx="17608">
                  <c:v>88.0399999999925</c:v>
                </c:pt>
                <c:pt idx="17609">
                  <c:v>88.0449999999925</c:v>
                </c:pt>
                <c:pt idx="17610">
                  <c:v>88.0499999999925</c:v>
                </c:pt>
                <c:pt idx="17611">
                  <c:v>88.0549999999924</c:v>
                </c:pt>
                <c:pt idx="17612">
                  <c:v>88.0599999999924</c:v>
                </c:pt>
                <c:pt idx="17613">
                  <c:v>88.0649999999924</c:v>
                </c:pt>
                <c:pt idx="17614">
                  <c:v>88.0699999999924</c:v>
                </c:pt>
                <c:pt idx="17615">
                  <c:v>88.0749999999924</c:v>
                </c:pt>
                <c:pt idx="17616">
                  <c:v>88.0799999999924</c:v>
                </c:pt>
                <c:pt idx="17617">
                  <c:v>88.0849999999924</c:v>
                </c:pt>
                <c:pt idx="17618">
                  <c:v>88.0899999999924</c:v>
                </c:pt>
                <c:pt idx="17619">
                  <c:v>88.0949999999924</c:v>
                </c:pt>
                <c:pt idx="17620">
                  <c:v>88.0999999999924</c:v>
                </c:pt>
                <c:pt idx="17621">
                  <c:v>88.1049999999924</c:v>
                </c:pt>
                <c:pt idx="17622">
                  <c:v>88.10999999999236</c:v>
                </c:pt>
                <c:pt idx="17623">
                  <c:v>88.1149999999924</c:v>
                </c:pt>
                <c:pt idx="17624">
                  <c:v>88.1199999999924</c:v>
                </c:pt>
                <c:pt idx="17625">
                  <c:v>88.12499999999236</c:v>
                </c:pt>
                <c:pt idx="17626">
                  <c:v>88.12999999999233</c:v>
                </c:pt>
                <c:pt idx="17627">
                  <c:v>88.1349999999924</c:v>
                </c:pt>
                <c:pt idx="17628">
                  <c:v>88.13999999999232</c:v>
                </c:pt>
                <c:pt idx="17629">
                  <c:v>88.1449999999924</c:v>
                </c:pt>
                <c:pt idx="17630">
                  <c:v>88.1499999999924</c:v>
                </c:pt>
                <c:pt idx="17631">
                  <c:v>88.15499999999232</c:v>
                </c:pt>
                <c:pt idx="17632">
                  <c:v>88.15999999999232</c:v>
                </c:pt>
                <c:pt idx="17633">
                  <c:v>88.1649999999923</c:v>
                </c:pt>
                <c:pt idx="17634">
                  <c:v>88.1699999999923</c:v>
                </c:pt>
                <c:pt idx="17635">
                  <c:v>88.1749999999923</c:v>
                </c:pt>
                <c:pt idx="17636">
                  <c:v>88.1799999999923</c:v>
                </c:pt>
                <c:pt idx="17637">
                  <c:v>88.1849999999923</c:v>
                </c:pt>
                <c:pt idx="17638">
                  <c:v>88.1899999999923</c:v>
                </c:pt>
                <c:pt idx="17639">
                  <c:v>88.1949999999923</c:v>
                </c:pt>
                <c:pt idx="17640">
                  <c:v>88.1999999999923</c:v>
                </c:pt>
                <c:pt idx="17641">
                  <c:v>88.2049999999923</c:v>
                </c:pt>
                <c:pt idx="17642">
                  <c:v>88.2099999999923</c:v>
                </c:pt>
                <c:pt idx="17643">
                  <c:v>88.2149999999923</c:v>
                </c:pt>
                <c:pt idx="17644">
                  <c:v>88.2199999999923</c:v>
                </c:pt>
                <c:pt idx="17645">
                  <c:v>88.2249999999923</c:v>
                </c:pt>
                <c:pt idx="17646">
                  <c:v>88.2299999999923</c:v>
                </c:pt>
                <c:pt idx="17647">
                  <c:v>88.2349999999923</c:v>
                </c:pt>
                <c:pt idx="17648">
                  <c:v>88.2399999999923</c:v>
                </c:pt>
                <c:pt idx="17649">
                  <c:v>88.2449999999923</c:v>
                </c:pt>
                <c:pt idx="17650">
                  <c:v>88.2499999999923</c:v>
                </c:pt>
                <c:pt idx="17651">
                  <c:v>88.2549999999923</c:v>
                </c:pt>
                <c:pt idx="17652">
                  <c:v>88.2599999999923</c:v>
                </c:pt>
                <c:pt idx="17653">
                  <c:v>88.2649999999923</c:v>
                </c:pt>
                <c:pt idx="17654">
                  <c:v>88.2699999999923</c:v>
                </c:pt>
                <c:pt idx="17655">
                  <c:v>88.2749999999922</c:v>
                </c:pt>
                <c:pt idx="17656">
                  <c:v>88.2799999999922</c:v>
                </c:pt>
                <c:pt idx="17657">
                  <c:v>88.2849999999922</c:v>
                </c:pt>
                <c:pt idx="17658">
                  <c:v>88.2899999999922</c:v>
                </c:pt>
                <c:pt idx="17659">
                  <c:v>88.2949999999922</c:v>
                </c:pt>
                <c:pt idx="17660">
                  <c:v>88.2999999999922</c:v>
                </c:pt>
                <c:pt idx="17661">
                  <c:v>88.3049999999922</c:v>
                </c:pt>
                <c:pt idx="17662">
                  <c:v>88.3099999999922</c:v>
                </c:pt>
                <c:pt idx="17663">
                  <c:v>88.3149999999922</c:v>
                </c:pt>
                <c:pt idx="17664">
                  <c:v>88.3199999999922</c:v>
                </c:pt>
                <c:pt idx="17665">
                  <c:v>88.3249999999922</c:v>
                </c:pt>
                <c:pt idx="17666">
                  <c:v>88.32999999999216</c:v>
                </c:pt>
                <c:pt idx="17667">
                  <c:v>88.3349999999922</c:v>
                </c:pt>
                <c:pt idx="17668">
                  <c:v>88.3399999999922</c:v>
                </c:pt>
                <c:pt idx="17669">
                  <c:v>88.3449999999922</c:v>
                </c:pt>
                <c:pt idx="17670">
                  <c:v>88.3499999999922</c:v>
                </c:pt>
                <c:pt idx="17671">
                  <c:v>88.3549999999922</c:v>
                </c:pt>
                <c:pt idx="17672">
                  <c:v>88.35999999999212</c:v>
                </c:pt>
                <c:pt idx="17673">
                  <c:v>88.3649999999922</c:v>
                </c:pt>
                <c:pt idx="17674">
                  <c:v>88.3699999999922</c:v>
                </c:pt>
                <c:pt idx="17675">
                  <c:v>88.37499999999212</c:v>
                </c:pt>
                <c:pt idx="17676">
                  <c:v>88.37999999999212</c:v>
                </c:pt>
                <c:pt idx="17677">
                  <c:v>88.3849999999921</c:v>
                </c:pt>
                <c:pt idx="17678">
                  <c:v>88.3899999999921</c:v>
                </c:pt>
                <c:pt idx="17679">
                  <c:v>88.3949999999921</c:v>
                </c:pt>
                <c:pt idx="17680">
                  <c:v>88.3999999999921</c:v>
                </c:pt>
                <c:pt idx="17681">
                  <c:v>88.4049999999921</c:v>
                </c:pt>
                <c:pt idx="17682">
                  <c:v>88.4099999999921</c:v>
                </c:pt>
                <c:pt idx="17683">
                  <c:v>88.4149999999921</c:v>
                </c:pt>
                <c:pt idx="17684">
                  <c:v>88.4199999999921</c:v>
                </c:pt>
                <c:pt idx="17685">
                  <c:v>88.4249999999921</c:v>
                </c:pt>
                <c:pt idx="17686">
                  <c:v>88.4299999999921</c:v>
                </c:pt>
                <c:pt idx="17687">
                  <c:v>88.4349999999921</c:v>
                </c:pt>
                <c:pt idx="17688">
                  <c:v>88.4399999999921</c:v>
                </c:pt>
                <c:pt idx="17689">
                  <c:v>88.4449999999921</c:v>
                </c:pt>
                <c:pt idx="17690">
                  <c:v>88.4499999999921</c:v>
                </c:pt>
                <c:pt idx="17691">
                  <c:v>88.4549999999921</c:v>
                </c:pt>
                <c:pt idx="17692">
                  <c:v>88.4599999999921</c:v>
                </c:pt>
                <c:pt idx="17693">
                  <c:v>88.4649999999921</c:v>
                </c:pt>
                <c:pt idx="17694">
                  <c:v>88.4699999999921</c:v>
                </c:pt>
                <c:pt idx="17695">
                  <c:v>88.4749999999921</c:v>
                </c:pt>
                <c:pt idx="17696">
                  <c:v>88.4799999999921</c:v>
                </c:pt>
                <c:pt idx="17697">
                  <c:v>88.4849999999921</c:v>
                </c:pt>
                <c:pt idx="17698">
                  <c:v>88.4899999999921</c:v>
                </c:pt>
                <c:pt idx="17699">
                  <c:v>88.494999999992</c:v>
                </c:pt>
                <c:pt idx="17700">
                  <c:v>88.499999999992</c:v>
                </c:pt>
                <c:pt idx="17701">
                  <c:v>88.504999999992</c:v>
                </c:pt>
                <c:pt idx="17702">
                  <c:v>88.509999999992</c:v>
                </c:pt>
                <c:pt idx="17703">
                  <c:v>88.514999999992</c:v>
                </c:pt>
                <c:pt idx="17704">
                  <c:v>88.519999999992</c:v>
                </c:pt>
                <c:pt idx="17705">
                  <c:v>88.52499999999197</c:v>
                </c:pt>
                <c:pt idx="17706">
                  <c:v>88.52999999999197</c:v>
                </c:pt>
                <c:pt idx="17707">
                  <c:v>88.53499999999196</c:v>
                </c:pt>
                <c:pt idx="17708">
                  <c:v>88.53999999999196</c:v>
                </c:pt>
                <c:pt idx="17709">
                  <c:v>88.544999999992</c:v>
                </c:pt>
                <c:pt idx="17710">
                  <c:v>88.54999999999196</c:v>
                </c:pt>
                <c:pt idx="17711">
                  <c:v>88.55499999999196</c:v>
                </c:pt>
                <c:pt idx="17712">
                  <c:v>88.55999999999194</c:v>
                </c:pt>
                <c:pt idx="17713">
                  <c:v>88.56499999999196</c:v>
                </c:pt>
                <c:pt idx="17714">
                  <c:v>88.56999999999193</c:v>
                </c:pt>
                <c:pt idx="17715">
                  <c:v>88.57499999999193</c:v>
                </c:pt>
                <c:pt idx="17716">
                  <c:v>88.57999999999191</c:v>
                </c:pt>
                <c:pt idx="17717">
                  <c:v>88.58499999999192</c:v>
                </c:pt>
                <c:pt idx="17718">
                  <c:v>88.58999999999191</c:v>
                </c:pt>
                <c:pt idx="17719">
                  <c:v>88.59499999999192</c:v>
                </c:pt>
                <c:pt idx="17720">
                  <c:v>88.59999999999192</c:v>
                </c:pt>
                <c:pt idx="17721">
                  <c:v>88.6049999999919</c:v>
                </c:pt>
                <c:pt idx="17722">
                  <c:v>88.6099999999919</c:v>
                </c:pt>
                <c:pt idx="17723">
                  <c:v>88.6149999999919</c:v>
                </c:pt>
                <c:pt idx="17724">
                  <c:v>88.6199999999919</c:v>
                </c:pt>
                <c:pt idx="17725">
                  <c:v>88.62499999999188</c:v>
                </c:pt>
                <c:pt idx="17726">
                  <c:v>88.62999999999188</c:v>
                </c:pt>
                <c:pt idx="17727">
                  <c:v>88.63499999999187</c:v>
                </c:pt>
                <c:pt idx="17728">
                  <c:v>88.63999999999187</c:v>
                </c:pt>
                <c:pt idx="17729">
                  <c:v>88.64499999999186</c:v>
                </c:pt>
                <c:pt idx="17730">
                  <c:v>88.64999999999186</c:v>
                </c:pt>
                <c:pt idx="17731">
                  <c:v>88.65499999999187</c:v>
                </c:pt>
                <c:pt idx="17732">
                  <c:v>88.65999999999185</c:v>
                </c:pt>
                <c:pt idx="17733">
                  <c:v>88.66499999999186</c:v>
                </c:pt>
                <c:pt idx="17734">
                  <c:v>88.66999999999184</c:v>
                </c:pt>
                <c:pt idx="17735">
                  <c:v>88.67499999999184</c:v>
                </c:pt>
                <c:pt idx="17736">
                  <c:v>88.67999999999181</c:v>
                </c:pt>
                <c:pt idx="17737">
                  <c:v>88.68499999999183</c:v>
                </c:pt>
                <c:pt idx="17738">
                  <c:v>88.68999999999181</c:v>
                </c:pt>
                <c:pt idx="17739">
                  <c:v>88.69499999999182</c:v>
                </c:pt>
                <c:pt idx="17740">
                  <c:v>88.69999999999181</c:v>
                </c:pt>
                <c:pt idx="17741">
                  <c:v>88.70499999999182</c:v>
                </c:pt>
                <c:pt idx="17742">
                  <c:v>88.70999999999182</c:v>
                </c:pt>
                <c:pt idx="17743">
                  <c:v>88.7149999999918</c:v>
                </c:pt>
                <c:pt idx="17744">
                  <c:v>88.7199999999918</c:v>
                </c:pt>
                <c:pt idx="17745">
                  <c:v>88.7249999999918</c:v>
                </c:pt>
                <c:pt idx="17746">
                  <c:v>88.7299999999918</c:v>
                </c:pt>
                <c:pt idx="17747">
                  <c:v>88.7349999999918</c:v>
                </c:pt>
                <c:pt idx="17748">
                  <c:v>88.7399999999918</c:v>
                </c:pt>
                <c:pt idx="17749">
                  <c:v>88.7449999999918</c:v>
                </c:pt>
                <c:pt idx="17750">
                  <c:v>88.7499999999918</c:v>
                </c:pt>
                <c:pt idx="17751">
                  <c:v>88.75499999999176</c:v>
                </c:pt>
                <c:pt idx="17752">
                  <c:v>88.75999999999176</c:v>
                </c:pt>
                <c:pt idx="17753">
                  <c:v>88.7649999999918</c:v>
                </c:pt>
                <c:pt idx="17754">
                  <c:v>88.76999999999176</c:v>
                </c:pt>
                <c:pt idx="17755">
                  <c:v>88.77499999999176</c:v>
                </c:pt>
                <c:pt idx="17756">
                  <c:v>88.77999999999174</c:v>
                </c:pt>
                <c:pt idx="17757">
                  <c:v>88.78499999999176</c:v>
                </c:pt>
                <c:pt idx="17758">
                  <c:v>88.78999999999173</c:v>
                </c:pt>
                <c:pt idx="17759">
                  <c:v>88.7949999999918</c:v>
                </c:pt>
                <c:pt idx="17760">
                  <c:v>88.79999999999172</c:v>
                </c:pt>
                <c:pt idx="17761">
                  <c:v>88.80499999999172</c:v>
                </c:pt>
                <c:pt idx="17762">
                  <c:v>88.80999999999171</c:v>
                </c:pt>
                <c:pt idx="17763">
                  <c:v>88.81499999999172</c:v>
                </c:pt>
                <c:pt idx="17764">
                  <c:v>88.81999999999172</c:v>
                </c:pt>
                <c:pt idx="17765">
                  <c:v>88.8249999999917</c:v>
                </c:pt>
                <c:pt idx="17766">
                  <c:v>88.8299999999917</c:v>
                </c:pt>
                <c:pt idx="17767">
                  <c:v>88.8349999999917</c:v>
                </c:pt>
                <c:pt idx="17768">
                  <c:v>88.8399999999917</c:v>
                </c:pt>
                <c:pt idx="17769">
                  <c:v>88.8449999999917</c:v>
                </c:pt>
                <c:pt idx="17770">
                  <c:v>88.8499999999917</c:v>
                </c:pt>
                <c:pt idx="17771">
                  <c:v>88.85499999999167</c:v>
                </c:pt>
                <c:pt idx="17772">
                  <c:v>88.85999999999167</c:v>
                </c:pt>
                <c:pt idx="17773">
                  <c:v>88.86499999999166</c:v>
                </c:pt>
                <c:pt idx="17774">
                  <c:v>88.86999999999166</c:v>
                </c:pt>
                <c:pt idx="17775">
                  <c:v>88.87499999999167</c:v>
                </c:pt>
                <c:pt idx="17776">
                  <c:v>88.87999999999165</c:v>
                </c:pt>
                <c:pt idx="17777">
                  <c:v>88.88499999999166</c:v>
                </c:pt>
                <c:pt idx="17778">
                  <c:v>88.88999999999164</c:v>
                </c:pt>
                <c:pt idx="17779">
                  <c:v>88.89499999999166</c:v>
                </c:pt>
                <c:pt idx="17780">
                  <c:v>88.89999999999163</c:v>
                </c:pt>
                <c:pt idx="17781">
                  <c:v>88.9049999999917</c:v>
                </c:pt>
                <c:pt idx="17782">
                  <c:v>88.90999999999162</c:v>
                </c:pt>
                <c:pt idx="17783">
                  <c:v>88.9149999999917</c:v>
                </c:pt>
                <c:pt idx="17784">
                  <c:v>88.9199999999917</c:v>
                </c:pt>
                <c:pt idx="17785">
                  <c:v>88.92499999999162</c:v>
                </c:pt>
                <c:pt idx="17786">
                  <c:v>88.92999999999162</c:v>
                </c:pt>
                <c:pt idx="17787">
                  <c:v>88.9349999999916</c:v>
                </c:pt>
                <c:pt idx="17788">
                  <c:v>88.9399999999916</c:v>
                </c:pt>
                <c:pt idx="17789">
                  <c:v>88.9449999999916</c:v>
                </c:pt>
                <c:pt idx="17790">
                  <c:v>88.9499999999916</c:v>
                </c:pt>
                <c:pt idx="17791">
                  <c:v>88.9549999999916</c:v>
                </c:pt>
                <c:pt idx="17792">
                  <c:v>88.9599999999916</c:v>
                </c:pt>
                <c:pt idx="17793">
                  <c:v>88.9649999999916</c:v>
                </c:pt>
                <c:pt idx="17794">
                  <c:v>88.9699999999916</c:v>
                </c:pt>
                <c:pt idx="17795">
                  <c:v>88.97499999999156</c:v>
                </c:pt>
                <c:pt idx="17796">
                  <c:v>88.97999999999156</c:v>
                </c:pt>
                <c:pt idx="17797">
                  <c:v>88.9849999999916</c:v>
                </c:pt>
                <c:pt idx="17798">
                  <c:v>88.98999999999156</c:v>
                </c:pt>
                <c:pt idx="17799">
                  <c:v>88.9949999999916</c:v>
                </c:pt>
                <c:pt idx="17800">
                  <c:v>88.9999999999916</c:v>
                </c:pt>
                <c:pt idx="17801">
                  <c:v>89.00499999999156</c:v>
                </c:pt>
                <c:pt idx="17802">
                  <c:v>89.00999999999153</c:v>
                </c:pt>
                <c:pt idx="17803">
                  <c:v>89.0149999999916</c:v>
                </c:pt>
                <c:pt idx="17804">
                  <c:v>89.01999999999152</c:v>
                </c:pt>
                <c:pt idx="17805">
                  <c:v>89.02499999999152</c:v>
                </c:pt>
                <c:pt idx="17806">
                  <c:v>89.02999999999151</c:v>
                </c:pt>
                <c:pt idx="17807">
                  <c:v>89.03499999999152</c:v>
                </c:pt>
                <c:pt idx="17808">
                  <c:v>89.03999999999152</c:v>
                </c:pt>
                <c:pt idx="17809">
                  <c:v>89.0449999999915</c:v>
                </c:pt>
                <c:pt idx="17810">
                  <c:v>89.0499999999915</c:v>
                </c:pt>
                <c:pt idx="17811">
                  <c:v>89.0549999999915</c:v>
                </c:pt>
                <c:pt idx="17812">
                  <c:v>89.05999999999148</c:v>
                </c:pt>
                <c:pt idx="17813">
                  <c:v>89.0649999999915</c:v>
                </c:pt>
                <c:pt idx="17814">
                  <c:v>89.0699999999915</c:v>
                </c:pt>
                <c:pt idx="17815">
                  <c:v>89.07499999999147</c:v>
                </c:pt>
                <c:pt idx="17816">
                  <c:v>89.07999999999147</c:v>
                </c:pt>
                <c:pt idx="17817">
                  <c:v>89.08499999999146</c:v>
                </c:pt>
                <c:pt idx="17818">
                  <c:v>89.08999999999146</c:v>
                </c:pt>
                <c:pt idx="17819">
                  <c:v>89.0949999999915</c:v>
                </c:pt>
                <c:pt idx="17820">
                  <c:v>89.09999999999146</c:v>
                </c:pt>
                <c:pt idx="17821">
                  <c:v>89.10499999999146</c:v>
                </c:pt>
                <c:pt idx="17822">
                  <c:v>89.10999999999144</c:v>
                </c:pt>
                <c:pt idx="17823">
                  <c:v>89.11499999999146</c:v>
                </c:pt>
                <c:pt idx="17824">
                  <c:v>89.11999999999143</c:v>
                </c:pt>
                <c:pt idx="17825">
                  <c:v>89.12499999999143</c:v>
                </c:pt>
                <c:pt idx="17826">
                  <c:v>89.12999999999141</c:v>
                </c:pt>
                <c:pt idx="17827">
                  <c:v>89.13499999999142</c:v>
                </c:pt>
                <c:pt idx="17828">
                  <c:v>89.13999999999141</c:v>
                </c:pt>
                <c:pt idx="17829">
                  <c:v>89.14499999999142</c:v>
                </c:pt>
                <c:pt idx="17830">
                  <c:v>89.14999999999142</c:v>
                </c:pt>
                <c:pt idx="17831">
                  <c:v>89.1549999999914</c:v>
                </c:pt>
                <c:pt idx="17832">
                  <c:v>89.1599999999914</c:v>
                </c:pt>
                <c:pt idx="17833">
                  <c:v>89.1649999999914</c:v>
                </c:pt>
                <c:pt idx="17834">
                  <c:v>89.16999999999138</c:v>
                </c:pt>
                <c:pt idx="17835">
                  <c:v>89.17499999999138</c:v>
                </c:pt>
                <c:pt idx="17836">
                  <c:v>89.17999999999138</c:v>
                </c:pt>
                <c:pt idx="17837">
                  <c:v>89.18499999999137</c:v>
                </c:pt>
                <c:pt idx="17838">
                  <c:v>89.18999999999137</c:v>
                </c:pt>
                <c:pt idx="17839">
                  <c:v>89.19499999999136</c:v>
                </c:pt>
                <c:pt idx="17840">
                  <c:v>89.19999999999136</c:v>
                </c:pt>
                <c:pt idx="17841">
                  <c:v>89.2049999999914</c:v>
                </c:pt>
                <c:pt idx="17842">
                  <c:v>89.20999999999136</c:v>
                </c:pt>
                <c:pt idx="17843">
                  <c:v>89.2149999999914</c:v>
                </c:pt>
                <c:pt idx="17844">
                  <c:v>89.2199999999914</c:v>
                </c:pt>
                <c:pt idx="17845">
                  <c:v>89.22499999999136</c:v>
                </c:pt>
                <c:pt idx="17846">
                  <c:v>89.22999999999133</c:v>
                </c:pt>
                <c:pt idx="17847">
                  <c:v>89.2349999999914</c:v>
                </c:pt>
                <c:pt idx="17848">
                  <c:v>89.23999999999132</c:v>
                </c:pt>
                <c:pt idx="17849">
                  <c:v>89.2449999999914</c:v>
                </c:pt>
                <c:pt idx="17850">
                  <c:v>89.2499999999914</c:v>
                </c:pt>
                <c:pt idx="17851">
                  <c:v>89.25499999999132</c:v>
                </c:pt>
                <c:pt idx="17852">
                  <c:v>89.25999999999132</c:v>
                </c:pt>
                <c:pt idx="17853">
                  <c:v>89.2649999999913</c:v>
                </c:pt>
                <c:pt idx="17854">
                  <c:v>89.2699999999913</c:v>
                </c:pt>
                <c:pt idx="17855">
                  <c:v>89.2749999999913</c:v>
                </c:pt>
                <c:pt idx="17856">
                  <c:v>89.27999999999128</c:v>
                </c:pt>
                <c:pt idx="17857">
                  <c:v>89.2849999999913</c:v>
                </c:pt>
                <c:pt idx="17858">
                  <c:v>89.2899999999913</c:v>
                </c:pt>
                <c:pt idx="17859">
                  <c:v>89.2949999999913</c:v>
                </c:pt>
                <c:pt idx="17860">
                  <c:v>89.2999999999913</c:v>
                </c:pt>
                <c:pt idx="17861">
                  <c:v>89.30499999999126</c:v>
                </c:pt>
                <c:pt idx="17862">
                  <c:v>89.30999999999126</c:v>
                </c:pt>
                <c:pt idx="17863">
                  <c:v>89.3149999999913</c:v>
                </c:pt>
                <c:pt idx="17864">
                  <c:v>89.31999999999126</c:v>
                </c:pt>
                <c:pt idx="17865">
                  <c:v>89.32499999999126</c:v>
                </c:pt>
                <c:pt idx="17866">
                  <c:v>89.32999999999124</c:v>
                </c:pt>
                <c:pt idx="17867">
                  <c:v>89.33499999999126</c:v>
                </c:pt>
                <c:pt idx="17868">
                  <c:v>89.33999999999123</c:v>
                </c:pt>
                <c:pt idx="17869">
                  <c:v>89.3449999999913</c:v>
                </c:pt>
                <c:pt idx="17870">
                  <c:v>89.34999999999122</c:v>
                </c:pt>
                <c:pt idx="17871">
                  <c:v>89.35499999999122</c:v>
                </c:pt>
                <c:pt idx="17872">
                  <c:v>89.35999999999121</c:v>
                </c:pt>
                <c:pt idx="17873">
                  <c:v>89.36499999999122</c:v>
                </c:pt>
                <c:pt idx="17874">
                  <c:v>89.36999999999122</c:v>
                </c:pt>
                <c:pt idx="17875">
                  <c:v>89.3749999999912</c:v>
                </c:pt>
                <c:pt idx="17876">
                  <c:v>89.3799999999912</c:v>
                </c:pt>
                <c:pt idx="17877">
                  <c:v>89.3849999999912</c:v>
                </c:pt>
                <c:pt idx="17878">
                  <c:v>89.38999999999118</c:v>
                </c:pt>
                <c:pt idx="17879">
                  <c:v>89.3949999999912</c:v>
                </c:pt>
                <c:pt idx="17880">
                  <c:v>89.3999999999912</c:v>
                </c:pt>
                <c:pt idx="17881">
                  <c:v>89.4049999999912</c:v>
                </c:pt>
                <c:pt idx="17882">
                  <c:v>89.4099999999912</c:v>
                </c:pt>
                <c:pt idx="17883">
                  <c:v>89.4149999999912</c:v>
                </c:pt>
                <c:pt idx="17884">
                  <c:v>89.4199999999912</c:v>
                </c:pt>
                <c:pt idx="17885">
                  <c:v>89.4249999999912</c:v>
                </c:pt>
                <c:pt idx="17886">
                  <c:v>89.42999999999116</c:v>
                </c:pt>
                <c:pt idx="17887">
                  <c:v>89.4349999999912</c:v>
                </c:pt>
                <c:pt idx="17888">
                  <c:v>89.4399999999912</c:v>
                </c:pt>
                <c:pt idx="17889">
                  <c:v>89.4449999999912</c:v>
                </c:pt>
                <c:pt idx="17890">
                  <c:v>89.4499999999912</c:v>
                </c:pt>
                <c:pt idx="17891">
                  <c:v>89.4549999999912</c:v>
                </c:pt>
                <c:pt idx="17892">
                  <c:v>89.45999999999112</c:v>
                </c:pt>
                <c:pt idx="17893">
                  <c:v>89.4649999999912</c:v>
                </c:pt>
                <c:pt idx="17894">
                  <c:v>89.4699999999912</c:v>
                </c:pt>
                <c:pt idx="17895">
                  <c:v>89.47499999999112</c:v>
                </c:pt>
                <c:pt idx="17896">
                  <c:v>89.47999999999112</c:v>
                </c:pt>
                <c:pt idx="17897">
                  <c:v>89.4849999999911</c:v>
                </c:pt>
                <c:pt idx="17898">
                  <c:v>89.4899999999911</c:v>
                </c:pt>
                <c:pt idx="17899">
                  <c:v>89.4949999999911</c:v>
                </c:pt>
                <c:pt idx="17900">
                  <c:v>89.4999999999911</c:v>
                </c:pt>
                <c:pt idx="17901">
                  <c:v>89.5049999999911</c:v>
                </c:pt>
                <c:pt idx="17902">
                  <c:v>89.5099999999911</c:v>
                </c:pt>
                <c:pt idx="17903">
                  <c:v>89.5149999999911</c:v>
                </c:pt>
                <c:pt idx="17904">
                  <c:v>89.5199999999911</c:v>
                </c:pt>
                <c:pt idx="17905">
                  <c:v>89.52499999999106</c:v>
                </c:pt>
                <c:pt idx="17906">
                  <c:v>89.52999999999106</c:v>
                </c:pt>
                <c:pt idx="17907">
                  <c:v>89.5349999999911</c:v>
                </c:pt>
                <c:pt idx="17908">
                  <c:v>89.53999999999106</c:v>
                </c:pt>
                <c:pt idx="17909">
                  <c:v>89.5449999999911</c:v>
                </c:pt>
                <c:pt idx="17910">
                  <c:v>89.5499999999911</c:v>
                </c:pt>
                <c:pt idx="17911">
                  <c:v>89.55499999999106</c:v>
                </c:pt>
                <c:pt idx="17912">
                  <c:v>89.55999999999103</c:v>
                </c:pt>
                <c:pt idx="17913">
                  <c:v>89.5649999999911</c:v>
                </c:pt>
                <c:pt idx="17914">
                  <c:v>89.56999999999102</c:v>
                </c:pt>
                <c:pt idx="17915">
                  <c:v>89.57499999999102</c:v>
                </c:pt>
                <c:pt idx="17916">
                  <c:v>89.57999999999101</c:v>
                </c:pt>
                <c:pt idx="17917">
                  <c:v>89.58499999999102</c:v>
                </c:pt>
                <c:pt idx="17918">
                  <c:v>89.58999999999102</c:v>
                </c:pt>
                <c:pt idx="17919">
                  <c:v>89.594999999991</c:v>
                </c:pt>
                <c:pt idx="17920">
                  <c:v>89.599999999991</c:v>
                </c:pt>
                <c:pt idx="17921">
                  <c:v>89.604999999991</c:v>
                </c:pt>
                <c:pt idx="17922">
                  <c:v>89.60999999999098</c:v>
                </c:pt>
                <c:pt idx="17923">
                  <c:v>89.614999999991</c:v>
                </c:pt>
                <c:pt idx="17924">
                  <c:v>89.619999999991</c:v>
                </c:pt>
                <c:pt idx="17925">
                  <c:v>89.62499999999097</c:v>
                </c:pt>
                <c:pt idx="17926">
                  <c:v>89.62999999999097</c:v>
                </c:pt>
                <c:pt idx="17927">
                  <c:v>89.63499999999096</c:v>
                </c:pt>
                <c:pt idx="17928">
                  <c:v>89.63999999999096</c:v>
                </c:pt>
                <c:pt idx="17929">
                  <c:v>89.644999999991</c:v>
                </c:pt>
                <c:pt idx="17930">
                  <c:v>89.64999999999096</c:v>
                </c:pt>
                <c:pt idx="17931">
                  <c:v>89.65499999999096</c:v>
                </c:pt>
                <c:pt idx="17932">
                  <c:v>89.65999999999094</c:v>
                </c:pt>
                <c:pt idx="17933">
                  <c:v>89.66499999999096</c:v>
                </c:pt>
                <c:pt idx="17934">
                  <c:v>89.66999999999093</c:v>
                </c:pt>
                <c:pt idx="17935">
                  <c:v>89.67499999999093</c:v>
                </c:pt>
                <c:pt idx="17936">
                  <c:v>89.67999999999091</c:v>
                </c:pt>
                <c:pt idx="17937">
                  <c:v>89.68499999999092</c:v>
                </c:pt>
                <c:pt idx="17938">
                  <c:v>89.68999999999091</c:v>
                </c:pt>
                <c:pt idx="17939">
                  <c:v>89.69499999999092</c:v>
                </c:pt>
                <c:pt idx="17940">
                  <c:v>89.69999999999092</c:v>
                </c:pt>
                <c:pt idx="17941">
                  <c:v>89.7049999999909</c:v>
                </c:pt>
                <c:pt idx="17942">
                  <c:v>89.7099999999909</c:v>
                </c:pt>
                <c:pt idx="17943">
                  <c:v>89.7149999999909</c:v>
                </c:pt>
                <c:pt idx="17944">
                  <c:v>89.7199999999909</c:v>
                </c:pt>
                <c:pt idx="17945">
                  <c:v>89.7249999999909</c:v>
                </c:pt>
                <c:pt idx="17946">
                  <c:v>89.7299999999909</c:v>
                </c:pt>
                <c:pt idx="17947">
                  <c:v>89.7349999999909</c:v>
                </c:pt>
                <c:pt idx="17948">
                  <c:v>89.7399999999909</c:v>
                </c:pt>
                <c:pt idx="17949">
                  <c:v>89.7449999999909</c:v>
                </c:pt>
                <c:pt idx="17950">
                  <c:v>89.7499999999909</c:v>
                </c:pt>
                <c:pt idx="17951">
                  <c:v>89.7549999999909</c:v>
                </c:pt>
                <c:pt idx="17952">
                  <c:v>89.75999999999086</c:v>
                </c:pt>
                <c:pt idx="17953">
                  <c:v>89.7649999999909</c:v>
                </c:pt>
                <c:pt idx="17954">
                  <c:v>89.7699999999909</c:v>
                </c:pt>
                <c:pt idx="17955">
                  <c:v>89.77499999999086</c:v>
                </c:pt>
                <c:pt idx="17956">
                  <c:v>89.77999999999083</c:v>
                </c:pt>
                <c:pt idx="17957">
                  <c:v>89.7849999999909</c:v>
                </c:pt>
                <c:pt idx="17958">
                  <c:v>89.78999999999082</c:v>
                </c:pt>
                <c:pt idx="17959">
                  <c:v>89.7949999999909</c:v>
                </c:pt>
                <c:pt idx="17960">
                  <c:v>89.7999999999909</c:v>
                </c:pt>
                <c:pt idx="17961">
                  <c:v>89.80499999999082</c:v>
                </c:pt>
                <c:pt idx="17962">
                  <c:v>89.80999999999082</c:v>
                </c:pt>
                <c:pt idx="17963">
                  <c:v>89.8149999999908</c:v>
                </c:pt>
                <c:pt idx="17964">
                  <c:v>89.8199999999908</c:v>
                </c:pt>
                <c:pt idx="17965">
                  <c:v>89.8249999999908</c:v>
                </c:pt>
                <c:pt idx="17966">
                  <c:v>89.82999999999078</c:v>
                </c:pt>
                <c:pt idx="17967">
                  <c:v>89.8349999999908</c:v>
                </c:pt>
                <c:pt idx="17968">
                  <c:v>89.8399999999908</c:v>
                </c:pt>
                <c:pt idx="17969">
                  <c:v>89.8449999999908</c:v>
                </c:pt>
                <c:pt idx="17970">
                  <c:v>89.8499999999908</c:v>
                </c:pt>
                <c:pt idx="17971">
                  <c:v>89.85499999999076</c:v>
                </c:pt>
                <c:pt idx="17972">
                  <c:v>89.85999999999076</c:v>
                </c:pt>
                <c:pt idx="17973">
                  <c:v>89.8649999999908</c:v>
                </c:pt>
                <c:pt idx="17974">
                  <c:v>89.86999999999076</c:v>
                </c:pt>
                <c:pt idx="17975">
                  <c:v>89.87499999999076</c:v>
                </c:pt>
                <c:pt idx="17976">
                  <c:v>89.87999999999074</c:v>
                </c:pt>
                <c:pt idx="17977">
                  <c:v>89.88499999999076</c:v>
                </c:pt>
                <c:pt idx="17978">
                  <c:v>89.88999999999073</c:v>
                </c:pt>
                <c:pt idx="17979">
                  <c:v>89.8949999999908</c:v>
                </c:pt>
                <c:pt idx="17980">
                  <c:v>89.89999999999072</c:v>
                </c:pt>
                <c:pt idx="17981">
                  <c:v>89.9049999999908</c:v>
                </c:pt>
                <c:pt idx="17982">
                  <c:v>89.9099999999908</c:v>
                </c:pt>
                <c:pt idx="17983">
                  <c:v>89.9149999999908</c:v>
                </c:pt>
                <c:pt idx="17984">
                  <c:v>89.9199999999908</c:v>
                </c:pt>
                <c:pt idx="17985">
                  <c:v>89.9249999999907</c:v>
                </c:pt>
                <c:pt idx="17986">
                  <c:v>89.9299999999907</c:v>
                </c:pt>
                <c:pt idx="17987">
                  <c:v>89.9349999999907</c:v>
                </c:pt>
                <c:pt idx="17988">
                  <c:v>89.9399999999907</c:v>
                </c:pt>
                <c:pt idx="17989">
                  <c:v>89.9449999999907</c:v>
                </c:pt>
                <c:pt idx="17990">
                  <c:v>89.9499999999907</c:v>
                </c:pt>
                <c:pt idx="17991">
                  <c:v>89.9549999999907</c:v>
                </c:pt>
                <c:pt idx="17992">
                  <c:v>89.9599999999907</c:v>
                </c:pt>
                <c:pt idx="17993">
                  <c:v>89.9649999999907</c:v>
                </c:pt>
                <c:pt idx="17994">
                  <c:v>89.9699999999907</c:v>
                </c:pt>
                <c:pt idx="17995">
                  <c:v>89.9749999999907</c:v>
                </c:pt>
                <c:pt idx="17996">
                  <c:v>89.97999999999066</c:v>
                </c:pt>
                <c:pt idx="17997">
                  <c:v>89.9849999999907</c:v>
                </c:pt>
                <c:pt idx="17998">
                  <c:v>89.9899999999907</c:v>
                </c:pt>
                <c:pt idx="17999">
                  <c:v>89.9949999999907</c:v>
                </c:pt>
                <c:pt idx="18000">
                  <c:v>89.9999999999907</c:v>
                </c:pt>
                <c:pt idx="18001">
                  <c:v>90.0049999999907</c:v>
                </c:pt>
                <c:pt idx="18002">
                  <c:v>90.00999999999062</c:v>
                </c:pt>
                <c:pt idx="18003">
                  <c:v>90.0149999999907</c:v>
                </c:pt>
                <c:pt idx="18004">
                  <c:v>90.0199999999907</c:v>
                </c:pt>
                <c:pt idx="18005">
                  <c:v>90.02499999999062</c:v>
                </c:pt>
                <c:pt idx="18006">
                  <c:v>90.02999999999062</c:v>
                </c:pt>
                <c:pt idx="18007">
                  <c:v>90.0349999999906</c:v>
                </c:pt>
                <c:pt idx="18008">
                  <c:v>90.0399999999906</c:v>
                </c:pt>
                <c:pt idx="18009">
                  <c:v>90.0449999999906</c:v>
                </c:pt>
                <c:pt idx="18010">
                  <c:v>90.0499999999906</c:v>
                </c:pt>
                <c:pt idx="18011">
                  <c:v>90.0549999999906</c:v>
                </c:pt>
                <c:pt idx="18012">
                  <c:v>90.0599999999906</c:v>
                </c:pt>
                <c:pt idx="18013">
                  <c:v>90.0649999999906</c:v>
                </c:pt>
                <c:pt idx="18014">
                  <c:v>90.0699999999906</c:v>
                </c:pt>
                <c:pt idx="18015">
                  <c:v>90.07499999999056</c:v>
                </c:pt>
                <c:pt idx="18016">
                  <c:v>90.07999999999056</c:v>
                </c:pt>
                <c:pt idx="18017">
                  <c:v>90.0849999999906</c:v>
                </c:pt>
                <c:pt idx="18018">
                  <c:v>90.08999999999056</c:v>
                </c:pt>
                <c:pt idx="18019">
                  <c:v>90.0949999999906</c:v>
                </c:pt>
                <c:pt idx="18020">
                  <c:v>90.0999999999906</c:v>
                </c:pt>
                <c:pt idx="18021">
                  <c:v>90.10499999999056</c:v>
                </c:pt>
                <c:pt idx="18022">
                  <c:v>90.10999999999053</c:v>
                </c:pt>
                <c:pt idx="18023">
                  <c:v>90.1149999999906</c:v>
                </c:pt>
                <c:pt idx="18024">
                  <c:v>90.11999999999052</c:v>
                </c:pt>
                <c:pt idx="18025">
                  <c:v>90.12499999999052</c:v>
                </c:pt>
                <c:pt idx="18026">
                  <c:v>90.12999999999051</c:v>
                </c:pt>
                <c:pt idx="18027">
                  <c:v>90.13499999999052</c:v>
                </c:pt>
                <c:pt idx="18028">
                  <c:v>90.13999999999052</c:v>
                </c:pt>
                <c:pt idx="18029">
                  <c:v>90.1449999999905</c:v>
                </c:pt>
                <c:pt idx="18030">
                  <c:v>90.1499999999905</c:v>
                </c:pt>
                <c:pt idx="18031">
                  <c:v>90.1549999999905</c:v>
                </c:pt>
                <c:pt idx="18032">
                  <c:v>90.15999999999048</c:v>
                </c:pt>
                <c:pt idx="18033">
                  <c:v>90.1649999999905</c:v>
                </c:pt>
                <c:pt idx="18034">
                  <c:v>90.1699999999905</c:v>
                </c:pt>
                <c:pt idx="18035">
                  <c:v>90.17499999999047</c:v>
                </c:pt>
                <c:pt idx="18036">
                  <c:v>90.17999999999047</c:v>
                </c:pt>
                <c:pt idx="18037">
                  <c:v>90.18499999999046</c:v>
                </c:pt>
                <c:pt idx="18038">
                  <c:v>90.18999999999046</c:v>
                </c:pt>
                <c:pt idx="18039">
                  <c:v>90.1949999999905</c:v>
                </c:pt>
                <c:pt idx="18040">
                  <c:v>90.19999999999046</c:v>
                </c:pt>
                <c:pt idx="18041">
                  <c:v>90.2049999999905</c:v>
                </c:pt>
                <c:pt idx="18042">
                  <c:v>90.2099999999905</c:v>
                </c:pt>
                <c:pt idx="18043">
                  <c:v>90.2149999999905</c:v>
                </c:pt>
                <c:pt idx="18044">
                  <c:v>90.2199999999905</c:v>
                </c:pt>
                <c:pt idx="18045">
                  <c:v>90.2249999999905</c:v>
                </c:pt>
                <c:pt idx="18046">
                  <c:v>90.22999999999042</c:v>
                </c:pt>
                <c:pt idx="18047">
                  <c:v>90.2349999999905</c:v>
                </c:pt>
                <c:pt idx="18048">
                  <c:v>90.2399999999905</c:v>
                </c:pt>
                <c:pt idx="18049">
                  <c:v>90.2449999999905</c:v>
                </c:pt>
                <c:pt idx="18050">
                  <c:v>90.2499999999905</c:v>
                </c:pt>
                <c:pt idx="18051">
                  <c:v>90.2549999999904</c:v>
                </c:pt>
                <c:pt idx="18052">
                  <c:v>90.2599999999904</c:v>
                </c:pt>
                <c:pt idx="18053">
                  <c:v>90.2649999999904</c:v>
                </c:pt>
                <c:pt idx="18054">
                  <c:v>90.2699999999904</c:v>
                </c:pt>
                <c:pt idx="18055">
                  <c:v>90.2749999999904</c:v>
                </c:pt>
                <c:pt idx="18056">
                  <c:v>90.2799999999904</c:v>
                </c:pt>
                <c:pt idx="18057">
                  <c:v>90.2849999999904</c:v>
                </c:pt>
                <c:pt idx="18058">
                  <c:v>90.2899999999904</c:v>
                </c:pt>
                <c:pt idx="18059">
                  <c:v>90.2949999999904</c:v>
                </c:pt>
                <c:pt idx="18060">
                  <c:v>90.2999999999904</c:v>
                </c:pt>
                <c:pt idx="18061">
                  <c:v>90.3049999999904</c:v>
                </c:pt>
                <c:pt idx="18062">
                  <c:v>90.30999999999036</c:v>
                </c:pt>
                <c:pt idx="18063">
                  <c:v>90.3149999999904</c:v>
                </c:pt>
                <c:pt idx="18064">
                  <c:v>90.3199999999904</c:v>
                </c:pt>
                <c:pt idx="18065">
                  <c:v>90.32499999999036</c:v>
                </c:pt>
                <c:pt idx="18066">
                  <c:v>90.32999999999033</c:v>
                </c:pt>
                <c:pt idx="18067">
                  <c:v>90.3349999999904</c:v>
                </c:pt>
                <c:pt idx="18068">
                  <c:v>90.33999999999032</c:v>
                </c:pt>
                <c:pt idx="18069">
                  <c:v>90.3449999999904</c:v>
                </c:pt>
                <c:pt idx="18070">
                  <c:v>90.3499999999904</c:v>
                </c:pt>
                <c:pt idx="18071">
                  <c:v>90.35499999999032</c:v>
                </c:pt>
                <c:pt idx="18072">
                  <c:v>90.35999999999032</c:v>
                </c:pt>
                <c:pt idx="18073">
                  <c:v>90.3649999999903</c:v>
                </c:pt>
                <c:pt idx="18074">
                  <c:v>90.3699999999903</c:v>
                </c:pt>
                <c:pt idx="18075">
                  <c:v>90.3749999999903</c:v>
                </c:pt>
                <c:pt idx="18076">
                  <c:v>90.3799999999903</c:v>
                </c:pt>
                <c:pt idx="18077">
                  <c:v>90.3849999999903</c:v>
                </c:pt>
                <c:pt idx="18078">
                  <c:v>90.3899999999903</c:v>
                </c:pt>
                <c:pt idx="18079">
                  <c:v>90.3949999999903</c:v>
                </c:pt>
                <c:pt idx="18080">
                  <c:v>90.3999999999903</c:v>
                </c:pt>
                <c:pt idx="18081">
                  <c:v>90.4049999999903</c:v>
                </c:pt>
                <c:pt idx="18082">
                  <c:v>90.4099999999903</c:v>
                </c:pt>
                <c:pt idx="18083">
                  <c:v>90.4149999999903</c:v>
                </c:pt>
                <c:pt idx="18084">
                  <c:v>90.4199999999903</c:v>
                </c:pt>
                <c:pt idx="18085">
                  <c:v>90.4249999999903</c:v>
                </c:pt>
                <c:pt idx="18086">
                  <c:v>90.4299999999903</c:v>
                </c:pt>
                <c:pt idx="18087">
                  <c:v>90.4349999999903</c:v>
                </c:pt>
                <c:pt idx="18088">
                  <c:v>90.4399999999903</c:v>
                </c:pt>
                <c:pt idx="18089">
                  <c:v>90.4449999999903</c:v>
                </c:pt>
                <c:pt idx="18090">
                  <c:v>90.4499999999903</c:v>
                </c:pt>
                <c:pt idx="18091">
                  <c:v>90.4549999999903</c:v>
                </c:pt>
                <c:pt idx="18092">
                  <c:v>90.4599999999903</c:v>
                </c:pt>
                <c:pt idx="18093">
                  <c:v>90.4649999999903</c:v>
                </c:pt>
                <c:pt idx="18094">
                  <c:v>90.4699999999903</c:v>
                </c:pt>
                <c:pt idx="18095">
                  <c:v>90.4749999999902</c:v>
                </c:pt>
                <c:pt idx="18096">
                  <c:v>90.4799999999902</c:v>
                </c:pt>
                <c:pt idx="18097">
                  <c:v>90.4849999999902</c:v>
                </c:pt>
                <c:pt idx="18098">
                  <c:v>90.4899999999902</c:v>
                </c:pt>
                <c:pt idx="18099">
                  <c:v>90.4949999999902</c:v>
                </c:pt>
                <c:pt idx="18100">
                  <c:v>90.4999999999902</c:v>
                </c:pt>
                <c:pt idx="18101">
                  <c:v>90.5049999999902</c:v>
                </c:pt>
                <c:pt idx="18102">
                  <c:v>90.5099999999902</c:v>
                </c:pt>
                <c:pt idx="18103">
                  <c:v>90.5149999999902</c:v>
                </c:pt>
                <c:pt idx="18104">
                  <c:v>90.5199999999902</c:v>
                </c:pt>
                <c:pt idx="18105">
                  <c:v>90.5249999999902</c:v>
                </c:pt>
                <c:pt idx="18106">
                  <c:v>90.52999999999016</c:v>
                </c:pt>
                <c:pt idx="18107">
                  <c:v>90.5349999999902</c:v>
                </c:pt>
                <c:pt idx="18108">
                  <c:v>90.5399999999902</c:v>
                </c:pt>
                <c:pt idx="18109">
                  <c:v>90.5449999999902</c:v>
                </c:pt>
                <c:pt idx="18110">
                  <c:v>90.5499999999902</c:v>
                </c:pt>
                <c:pt idx="18111">
                  <c:v>90.5549999999902</c:v>
                </c:pt>
                <c:pt idx="18112">
                  <c:v>90.55999999999012</c:v>
                </c:pt>
                <c:pt idx="18113">
                  <c:v>90.5649999999902</c:v>
                </c:pt>
                <c:pt idx="18114">
                  <c:v>90.5699999999902</c:v>
                </c:pt>
                <c:pt idx="18115">
                  <c:v>90.57499999999012</c:v>
                </c:pt>
                <c:pt idx="18116">
                  <c:v>90.57999999999012</c:v>
                </c:pt>
                <c:pt idx="18117">
                  <c:v>90.5849999999901</c:v>
                </c:pt>
                <c:pt idx="18118">
                  <c:v>90.5899999999901</c:v>
                </c:pt>
                <c:pt idx="18119">
                  <c:v>90.5949999999901</c:v>
                </c:pt>
                <c:pt idx="18120">
                  <c:v>90.5999999999901</c:v>
                </c:pt>
                <c:pt idx="18121">
                  <c:v>90.6049999999901</c:v>
                </c:pt>
                <c:pt idx="18122">
                  <c:v>90.6099999999901</c:v>
                </c:pt>
                <c:pt idx="18123">
                  <c:v>90.6149999999901</c:v>
                </c:pt>
                <c:pt idx="18124">
                  <c:v>90.6199999999901</c:v>
                </c:pt>
                <c:pt idx="18125">
                  <c:v>90.62499999999006</c:v>
                </c:pt>
                <c:pt idx="18126">
                  <c:v>90.62999999999006</c:v>
                </c:pt>
                <c:pt idx="18127">
                  <c:v>90.6349999999901</c:v>
                </c:pt>
                <c:pt idx="18128">
                  <c:v>90.63999999999006</c:v>
                </c:pt>
                <c:pt idx="18129">
                  <c:v>90.6449999999901</c:v>
                </c:pt>
                <c:pt idx="18130">
                  <c:v>90.6499999999901</c:v>
                </c:pt>
                <c:pt idx="18131">
                  <c:v>90.65499999999006</c:v>
                </c:pt>
                <c:pt idx="18132">
                  <c:v>90.65999999999003</c:v>
                </c:pt>
                <c:pt idx="18133">
                  <c:v>90.6649999999901</c:v>
                </c:pt>
                <c:pt idx="18134">
                  <c:v>90.66999999999002</c:v>
                </c:pt>
                <c:pt idx="18135">
                  <c:v>90.67499999999002</c:v>
                </c:pt>
                <c:pt idx="18136">
                  <c:v>90.67999999999001</c:v>
                </c:pt>
                <c:pt idx="18137">
                  <c:v>90.68499999999002</c:v>
                </c:pt>
                <c:pt idx="18138">
                  <c:v>90.68999999999</c:v>
                </c:pt>
                <c:pt idx="18139">
                  <c:v>90.69499999999</c:v>
                </c:pt>
                <c:pt idx="18140">
                  <c:v>90.69999999999</c:v>
                </c:pt>
                <c:pt idx="18141">
                  <c:v>90.70499999999</c:v>
                </c:pt>
                <c:pt idx="18142">
                  <c:v>90.70999999999</c:v>
                </c:pt>
                <c:pt idx="18143">
                  <c:v>90.71499999999</c:v>
                </c:pt>
                <c:pt idx="18144">
                  <c:v>90.71999999999</c:v>
                </c:pt>
                <c:pt idx="18145">
                  <c:v>90.72499999998997</c:v>
                </c:pt>
                <c:pt idx="18146">
                  <c:v>90.72999999998997</c:v>
                </c:pt>
                <c:pt idx="18147">
                  <c:v>90.73499999998996</c:v>
                </c:pt>
                <c:pt idx="18148">
                  <c:v>90.73999999998996</c:v>
                </c:pt>
                <c:pt idx="18149">
                  <c:v>90.74499999999</c:v>
                </c:pt>
                <c:pt idx="18150">
                  <c:v>90.74999999998996</c:v>
                </c:pt>
                <c:pt idx="18151">
                  <c:v>90.75499999998996</c:v>
                </c:pt>
                <c:pt idx="18152">
                  <c:v>90.75999999998994</c:v>
                </c:pt>
                <c:pt idx="18153">
                  <c:v>90.76499999998996</c:v>
                </c:pt>
                <c:pt idx="18154">
                  <c:v>90.76999999998993</c:v>
                </c:pt>
                <c:pt idx="18155">
                  <c:v>90.77499999998993</c:v>
                </c:pt>
                <c:pt idx="18156">
                  <c:v>90.77999999998991</c:v>
                </c:pt>
                <c:pt idx="18157">
                  <c:v>90.78499999998992</c:v>
                </c:pt>
                <c:pt idx="18158">
                  <c:v>90.78999999998991</c:v>
                </c:pt>
                <c:pt idx="18159">
                  <c:v>90.79499999998992</c:v>
                </c:pt>
                <c:pt idx="18160">
                  <c:v>90.7999999999899</c:v>
                </c:pt>
                <c:pt idx="18161">
                  <c:v>90.8049999999899</c:v>
                </c:pt>
                <c:pt idx="18162">
                  <c:v>90.8099999999899</c:v>
                </c:pt>
                <c:pt idx="18163">
                  <c:v>90.8149999999899</c:v>
                </c:pt>
                <c:pt idx="18164">
                  <c:v>90.8199999999899</c:v>
                </c:pt>
                <c:pt idx="18165">
                  <c:v>90.82499999998988</c:v>
                </c:pt>
                <c:pt idx="18166">
                  <c:v>90.82999999998988</c:v>
                </c:pt>
                <c:pt idx="18167">
                  <c:v>90.83499999998987</c:v>
                </c:pt>
                <c:pt idx="18168">
                  <c:v>90.83999999998987</c:v>
                </c:pt>
                <c:pt idx="18169">
                  <c:v>90.84499999998986</c:v>
                </c:pt>
                <c:pt idx="18170">
                  <c:v>90.84999999998986</c:v>
                </c:pt>
                <c:pt idx="18171">
                  <c:v>90.85499999998985</c:v>
                </c:pt>
                <c:pt idx="18172">
                  <c:v>90.85999999998985</c:v>
                </c:pt>
                <c:pt idx="18173">
                  <c:v>90.86499999998986</c:v>
                </c:pt>
                <c:pt idx="18174">
                  <c:v>90.86999999998984</c:v>
                </c:pt>
                <c:pt idx="18175">
                  <c:v>90.87499999998984</c:v>
                </c:pt>
                <c:pt idx="18176">
                  <c:v>90.87999999998981</c:v>
                </c:pt>
                <c:pt idx="18177">
                  <c:v>90.88499999998983</c:v>
                </c:pt>
                <c:pt idx="18178">
                  <c:v>90.88999999998981</c:v>
                </c:pt>
                <c:pt idx="18179">
                  <c:v>90.89499999998982</c:v>
                </c:pt>
                <c:pt idx="18180">
                  <c:v>90.89999999998981</c:v>
                </c:pt>
                <c:pt idx="18181">
                  <c:v>90.90499999998982</c:v>
                </c:pt>
                <c:pt idx="18182">
                  <c:v>90.9099999999898</c:v>
                </c:pt>
                <c:pt idx="18183">
                  <c:v>90.9149999999898</c:v>
                </c:pt>
                <c:pt idx="18184">
                  <c:v>90.9199999999898</c:v>
                </c:pt>
                <c:pt idx="18185">
                  <c:v>90.9249999999898</c:v>
                </c:pt>
                <c:pt idx="18186">
                  <c:v>90.9299999999898</c:v>
                </c:pt>
                <c:pt idx="18187">
                  <c:v>90.9349999999898</c:v>
                </c:pt>
                <c:pt idx="18188">
                  <c:v>90.9399999999898</c:v>
                </c:pt>
                <c:pt idx="18189">
                  <c:v>90.9449999999898</c:v>
                </c:pt>
                <c:pt idx="18190">
                  <c:v>90.9499999999898</c:v>
                </c:pt>
                <c:pt idx="18191">
                  <c:v>90.95499999998976</c:v>
                </c:pt>
                <c:pt idx="18192">
                  <c:v>90.95999999998976</c:v>
                </c:pt>
                <c:pt idx="18193">
                  <c:v>90.9649999999898</c:v>
                </c:pt>
                <c:pt idx="18194">
                  <c:v>90.96999999998976</c:v>
                </c:pt>
                <c:pt idx="18195">
                  <c:v>90.97499999998976</c:v>
                </c:pt>
                <c:pt idx="18196">
                  <c:v>90.97999999998974</c:v>
                </c:pt>
                <c:pt idx="18197">
                  <c:v>90.98499999998976</c:v>
                </c:pt>
                <c:pt idx="18198">
                  <c:v>90.98999999998973</c:v>
                </c:pt>
                <c:pt idx="18199">
                  <c:v>90.9949999999898</c:v>
                </c:pt>
                <c:pt idx="18200">
                  <c:v>90.99999999998972</c:v>
                </c:pt>
                <c:pt idx="18201">
                  <c:v>91.00499999998972</c:v>
                </c:pt>
                <c:pt idx="18202">
                  <c:v>91.00999999998971</c:v>
                </c:pt>
                <c:pt idx="18203">
                  <c:v>91.01499999998972</c:v>
                </c:pt>
                <c:pt idx="18204">
                  <c:v>91.0199999999897</c:v>
                </c:pt>
                <c:pt idx="18205">
                  <c:v>91.0249999999897</c:v>
                </c:pt>
                <c:pt idx="18206">
                  <c:v>91.0299999999897</c:v>
                </c:pt>
                <c:pt idx="18207">
                  <c:v>91.0349999999897</c:v>
                </c:pt>
                <c:pt idx="18208">
                  <c:v>91.0399999999897</c:v>
                </c:pt>
                <c:pt idx="18209">
                  <c:v>91.0449999999897</c:v>
                </c:pt>
                <c:pt idx="18210">
                  <c:v>91.0499999999897</c:v>
                </c:pt>
                <c:pt idx="18211">
                  <c:v>91.05499999998967</c:v>
                </c:pt>
                <c:pt idx="18212">
                  <c:v>91.05999999998967</c:v>
                </c:pt>
                <c:pt idx="18213">
                  <c:v>91.06499999998966</c:v>
                </c:pt>
                <c:pt idx="18214">
                  <c:v>91.06999999998966</c:v>
                </c:pt>
                <c:pt idx="18215">
                  <c:v>91.07499999998965</c:v>
                </c:pt>
                <c:pt idx="18216">
                  <c:v>91.07999999998965</c:v>
                </c:pt>
                <c:pt idx="18217">
                  <c:v>91.08499999998966</c:v>
                </c:pt>
                <c:pt idx="18218">
                  <c:v>91.08999999998964</c:v>
                </c:pt>
                <c:pt idx="18219">
                  <c:v>91.09499999998966</c:v>
                </c:pt>
                <c:pt idx="18220">
                  <c:v>91.09999999998963</c:v>
                </c:pt>
                <c:pt idx="18221">
                  <c:v>91.10499999998963</c:v>
                </c:pt>
                <c:pt idx="18222">
                  <c:v>91.10999999998961</c:v>
                </c:pt>
                <c:pt idx="18223">
                  <c:v>91.11499999998962</c:v>
                </c:pt>
                <c:pt idx="18224">
                  <c:v>91.11999999998961</c:v>
                </c:pt>
                <c:pt idx="18225">
                  <c:v>91.12499999998961</c:v>
                </c:pt>
                <c:pt idx="18226">
                  <c:v>91.12999999998958</c:v>
                </c:pt>
                <c:pt idx="18227">
                  <c:v>91.1349999999896</c:v>
                </c:pt>
                <c:pt idx="18228">
                  <c:v>91.1399999999896</c:v>
                </c:pt>
                <c:pt idx="18229">
                  <c:v>91.1449999999896</c:v>
                </c:pt>
                <c:pt idx="18230">
                  <c:v>91.1499999999896</c:v>
                </c:pt>
                <c:pt idx="18231">
                  <c:v>91.15499999998958</c:v>
                </c:pt>
                <c:pt idx="18232">
                  <c:v>91.15999999998958</c:v>
                </c:pt>
                <c:pt idx="18233">
                  <c:v>91.16499999998957</c:v>
                </c:pt>
                <c:pt idx="18234">
                  <c:v>91.16999999998957</c:v>
                </c:pt>
                <c:pt idx="18235">
                  <c:v>91.17499999998955</c:v>
                </c:pt>
                <c:pt idx="18236">
                  <c:v>91.17999999998955</c:v>
                </c:pt>
                <c:pt idx="18237">
                  <c:v>91.18499999998955</c:v>
                </c:pt>
                <c:pt idx="18238">
                  <c:v>91.18999999998955</c:v>
                </c:pt>
                <c:pt idx="18239">
                  <c:v>91.19499999998956</c:v>
                </c:pt>
                <c:pt idx="18240">
                  <c:v>91.19999999998954</c:v>
                </c:pt>
                <c:pt idx="18241">
                  <c:v>91.20499999998956</c:v>
                </c:pt>
                <c:pt idx="18242">
                  <c:v>91.20999999998953</c:v>
                </c:pt>
                <c:pt idx="18243">
                  <c:v>91.2149999999896</c:v>
                </c:pt>
                <c:pt idx="18244">
                  <c:v>91.21999999998952</c:v>
                </c:pt>
                <c:pt idx="18245">
                  <c:v>91.22499999998952</c:v>
                </c:pt>
                <c:pt idx="18246">
                  <c:v>91.22999999998951</c:v>
                </c:pt>
                <c:pt idx="18247">
                  <c:v>91.23499999998952</c:v>
                </c:pt>
                <c:pt idx="18248">
                  <c:v>91.2399999999895</c:v>
                </c:pt>
                <c:pt idx="18249">
                  <c:v>91.2449999999895</c:v>
                </c:pt>
                <c:pt idx="18250">
                  <c:v>91.2499999999895</c:v>
                </c:pt>
                <c:pt idx="18251">
                  <c:v>91.2549999999895</c:v>
                </c:pt>
                <c:pt idx="18252">
                  <c:v>91.2599999999895</c:v>
                </c:pt>
                <c:pt idx="18253">
                  <c:v>91.2649999999895</c:v>
                </c:pt>
                <c:pt idx="18254">
                  <c:v>91.2699999999895</c:v>
                </c:pt>
                <c:pt idx="18255">
                  <c:v>91.27499999998947</c:v>
                </c:pt>
                <c:pt idx="18256">
                  <c:v>91.27999999998947</c:v>
                </c:pt>
                <c:pt idx="18257">
                  <c:v>91.28499999998946</c:v>
                </c:pt>
                <c:pt idx="18258">
                  <c:v>91.28999999998946</c:v>
                </c:pt>
                <c:pt idx="18259">
                  <c:v>91.2949999999895</c:v>
                </c:pt>
                <c:pt idx="18260">
                  <c:v>91.29999999998946</c:v>
                </c:pt>
                <c:pt idx="18261">
                  <c:v>91.30499999998946</c:v>
                </c:pt>
                <c:pt idx="18262">
                  <c:v>91.30999999998944</c:v>
                </c:pt>
                <c:pt idx="18263">
                  <c:v>91.31499999998946</c:v>
                </c:pt>
                <c:pt idx="18264">
                  <c:v>91.31999999998943</c:v>
                </c:pt>
                <c:pt idx="18265">
                  <c:v>91.32499999998943</c:v>
                </c:pt>
                <c:pt idx="18266">
                  <c:v>91.32999999998941</c:v>
                </c:pt>
                <c:pt idx="18267">
                  <c:v>91.33499999998942</c:v>
                </c:pt>
                <c:pt idx="18268">
                  <c:v>91.33999999998941</c:v>
                </c:pt>
                <c:pt idx="18269">
                  <c:v>91.34499999998942</c:v>
                </c:pt>
                <c:pt idx="18270">
                  <c:v>91.3499999999894</c:v>
                </c:pt>
                <c:pt idx="18271">
                  <c:v>91.3549999999894</c:v>
                </c:pt>
                <c:pt idx="18272">
                  <c:v>91.3599999999894</c:v>
                </c:pt>
                <c:pt idx="18273">
                  <c:v>91.3649999999894</c:v>
                </c:pt>
                <c:pt idx="18274">
                  <c:v>91.3699999999894</c:v>
                </c:pt>
                <c:pt idx="18275">
                  <c:v>91.37499999998938</c:v>
                </c:pt>
                <c:pt idx="18276">
                  <c:v>91.37999999998938</c:v>
                </c:pt>
                <c:pt idx="18277">
                  <c:v>91.38499999998937</c:v>
                </c:pt>
                <c:pt idx="18278">
                  <c:v>91.38999999998937</c:v>
                </c:pt>
                <c:pt idx="18279">
                  <c:v>91.39499999998936</c:v>
                </c:pt>
                <c:pt idx="18280">
                  <c:v>91.39999999998936</c:v>
                </c:pt>
                <c:pt idx="18281">
                  <c:v>91.4049999999894</c:v>
                </c:pt>
                <c:pt idx="18282">
                  <c:v>91.40999999998936</c:v>
                </c:pt>
                <c:pt idx="18283">
                  <c:v>91.4149999999894</c:v>
                </c:pt>
                <c:pt idx="18284">
                  <c:v>91.4199999999894</c:v>
                </c:pt>
                <c:pt idx="18285">
                  <c:v>91.42499999998936</c:v>
                </c:pt>
                <c:pt idx="18286">
                  <c:v>91.42999999998933</c:v>
                </c:pt>
                <c:pt idx="18287">
                  <c:v>91.4349999999894</c:v>
                </c:pt>
                <c:pt idx="18288">
                  <c:v>91.43999999998932</c:v>
                </c:pt>
                <c:pt idx="18289">
                  <c:v>91.4449999999894</c:v>
                </c:pt>
                <c:pt idx="18290">
                  <c:v>91.4499999999894</c:v>
                </c:pt>
                <c:pt idx="18291">
                  <c:v>91.45499999998932</c:v>
                </c:pt>
                <c:pt idx="18292">
                  <c:v>91.4599999999893</c:v>
                </c:pt>
                <c:pt idx="18293">
                  <c:v>91.4649999999893</c:v>
                </c:pt>
                <c:pt idx="18294">
                  <c:v>91.4699999999893</c:v>
                </c:pt>
                <c:pt idx="18295">
                  <c:v>91.4749999999893</c:v>
                </c:pt>
                <c:pt idx="18296">
                  <c:v>91.4799999999893</c:v>
                </c:pt>
                <c:pt idx="18297">
                  <c:v>91.4849999999893</c:v>
                </c:pt>
                <c:pt idx="18298">
                  <c:v>91.4899999999893</c:v>
                </c:pt>
                <c:pt idx="18299">
                  <c:v>91.4949999999893</c:v>
                </c:pt>
                <c:pt idx="18300">
                  <c:v>91.4999999999893</c:v>
                </c:pt>
                <c:pt idx="18301">
                  <c:v>91.50499999998926</c:v>
                </c:pt>
                <c:pt idx="18302">
                  <c:v>91.50999999998926</c:v>
                </c:pt>
                <c:pt idx="18303">
                  <c:v>91.5149999999893</c:v>
                </c:pt>
                <c:pt idx="18304">
                  <c:v>91.51999999998926</c:v>
                </c:pt>
                <c:pt idx="18305">
                  <c:v>91.52499999998926</c:v>
                </c:pt>
                <c:pt idx="18306">
                  <c:v>91.52999999998924</c:v>
                </c:pt>
                <c:pt idx="18307">
                  <c:v>91.53499999998926</c:v>
                </c:pt>
                <c:pt idx="18308">
                  <c:v>91.53999999998923</c:v>
                </c:pt>
                <c:pt idx="18309">
                  <c:v>91.5449999999893</c:v>
                </c:pt>
                <c:pt idx="18310">
                  <c:v>91.54999999998922</c:v>
                </c:pt>
                <c:pt idx="18311">
                  <c:v>91.55499999998922</c:v>
                </c:pt>
                <c:pt idx="18312">
                  <c:v>91.55999999998921</c:v>
                </c:pt>
                <c:pt idx="18313">
                  <c:v>91.56499999998922</c:v>
                </c:pt>
                <c:pt idx="18314">
                  <c:v>91.5699999999892</c:v>
                </c:pt>
                <c:pt idx="18315">
                  <c:v>91.5749999999892</c:v>
                </c:pt>
                <c:pt idx="18316">
                  <c:v>91.5799999999892</c:v>
                </c:pt>
                <c:pt idx="18317">
                  <c:v>91.5849999999892</c:v>
                </c:pt>
                <c:pt idx="18318">
                  <c:v>91.5899999999892</c:v>
                </c:pt>
                <c:pt idx="18319">
                  <c:v>91.5949999999892</c:v>
                </c:pt>
                <c:pt idx="18320">
                  <c:v>91.5999999999892</c:v>
                </c:pt>
                <c:pt idx="18321">
                  <c:v>91.60499999998917</c:v>
                </c:pt>
                <c:pt idx="18322">
                  <c:v>91.60999999998917</c:v>
                </c:pt>
                <c:pt idx="18323">
                  <c:v>91.61499999998916</c:v>
                </c:pt>
                <c:pt idx="18324">
                  <c:v>91.61999999998916</c:v>
                </c:pt>
                <c:pt idx="18325">
                  <c:v>91.62499999998915</c:v>
                </c:pt>
                <c:pt idx="18326">
                  <c:v>91.62999999998915</c:v>
                </c:pt>
                <c:pt idx="18327">
                  <c:v>91.63499999998916</c:v>
                </c:pt>
                <c:pt idx="18328">
                  <c:v>91.63999999998914</c:v>
                </c:pt>
                <c:pt idx="18329">
                  <c:v>91.64499999998916</c:v>
                </c:pt>
                <c:pt idx="18330">
                  <c:v>91.64999999998913</c:v>
                </c:pt>
                <c:pt idx="18331">
                  <c:v>91.65499999998913</c:v>
                </c:pt>
                <c:pt idx="18332">
                  <c:v>91.65999999998911</c:v>
                </c:pt>
                <c:pt idx="18333">
                  <c:v>91.66499999998912</c:v>
                </c:pt>
                <c:pt idx="18334">
                  <c:v>91.66999999998911</c:v>
                </c:pt>
                <c:pt idx="18335">
                  <c:v>91.67499999998911</c:v>
                </c:pt>
                <c:pt idx="18336">
                  <c:v>91.67999999998908</c:v>
                </c:pt>
                <c:pt idx="18337">
                  <c:v>91.6849999999891</c:v>
                </c:pt>
                <c:pt idx="18338">
                  <c:v>91.6899999999891</c:v>
                </c:pt>
                <c:pt idx="18339">
                  <c:v>91.6949999999891</c:v>
                </c:pt>
                <c:pt idx="18340">
                  <c:v>91.6999999999891</c:v>
                </c:pt>
                <c:pt idx="18341">
                  <c:v>91.7049999999891</c:v>
                </c:pt>
                <c:pt idx="18342">
                  <c:v>91.7099999999891</c:v>
                </c:pt>
                <c:pt idx="18343">
                  <c:v>91.7149999999891</c:v>
                </c:pt>
                <c:pt idx="18344">
                  <c:v>91.7199999999891</c:v>
                </c:pt>
                <c:pt idx="18345">
                  <c:v>91.72499999998906</c:v>
                </c:pt>
                <c:pt idx="18346">
                  <c:v>91.72999999998906</c:v>
                </c:pt>
                <c:pt idx="18347">
                  <c:v>91.7349999999891</c:v>
                </c:pt>
                <c:pt idx="18348">
                  <c:v>91.73999999998906</c:v>
                </c:pt>
                <c:pt idx="18349">
                  <c:v>91.7449999999891</c:v>
                </c:pt>
                <c:pt idx="18350">
                  <c:v>91.7499999999891</c:v>
                </c:pt>
                <c:pt idx="18351">
                  <c:v>91.75499999998906</c:v>
                </c:pt>
                <c:pt idx="18352">
                  <c:v>91.75999999998903</c:v>
                </c:pt>
                <c:pt idx="18353">
                  <c:v>91.7649999999891</c:v>
                </c:pt>
                <c:pt idx="18354">
                  <c:v>91.76999999998902</c:v>
                </c:pt>
                <c:pt idx="18355">
                  <c:v>91.77499999998902</c:v>
                </c:pt>
                <c:pt idx="18356">
                  <c:v>91.77999999998901</c:v>
                </c:pt>
                <c:pt idx="18357">
                  <c:v>91.78499999998902</c:v>
                </c:pt>
                <c:pt idx="18358">
                  <c:v>91.789999999989</c:v>
                </c:pt>
                <c:pt idx="18359">
                  <c:v>91.794999999989</c:v>
                </c:pt>
                <c:pt idx="18360">
                  <c:v>91.799999999989</c:v>
                </c:pt>
                <c:pt idx="18361">
                  <c:v>91.804999999989</c:v>
                </c:pt>
                <c:pt idx="18362">
                  <c:v>91.809999999989</c:v>
                </c:pt>
                <c:pt idx="18363">
                  <c:v>91.814999999989</c:v>
                </c:pt>
                <c:pt idx="18364">
                  <c:v>91.819999999989</c:v>
                </c:pt>
                <c:pt idx="18365">
                  <c:v>91.82499999998897</c:v>
                </c:pt>
                <c:pt idx="18366">
                  <c:v>91.82999999998897</c:v>
                </c:pt>
                <c:pt idx="18367">
                  <c:v>91.83499999998896</c:v>
                </c:pt>
                <c:pt idx="18368">
                  <c:v>91.83999999998896</c:v>
                </c:pt>
                <c:pt idx="18369">
                  <c:v>91.844999999989</c:v>
                </c:pt>
                <c:pt idx="18370">
                  <c:v>91.84999999998896</c:v>
                </c:pt>
                <c:pt idx="18371">
                  <c:v>91.85499999998896</c:v>
                </c:pt>
                <c:pt idx="18372">
                  <c:v>91.85999999998894</c:v>
                </c:pt>
                <c:pt idx="18373">
                  <c:v>91.86499999998896</c:v>
                </c:pt>
                <c:pt idx="18374">
                  <c:v>91.86999999998893</c:v>
                </c:pt>
                <c:pt idx="18375">
                  <c:v>91.87499999998893</c:v>
                </c:pt>
                <c:pt idx="18376">
                  <c:v>91.87999999998891</c:v>
                </c:pt>
                <c:pt idx="18377">
                  <c:v>91.88499999998892</c:v>
                </c:pt>
                <c:pt idx="18378">
                  <c:v>91.88999999998891</c:v>
                </c:pt>
                <c:pt idx="18379">
                  <c:v>91.89499999998892</c:v>
                </c:pt>
                <c:pt idx="18380">
                  <c:v>91.8999999999889</c:v>
                </c:pt>
                <c:pt idx="18381">
                  <c:v>91.9049999999889</c:v>
                </c:pt>
                <c:pt idx="18382">
                  <c:v>91.9099999999889</c:v>
                </c:pt>
                <c:pt idx="18383">
                  <c:v>91.9149999999889</c:v>
                </c:pt>
                <c:pt idx="18384">
                  <c:v>91.9199999999889</c:v>
                </c:pt>
                <c:pt idx="18385">
                  <c:v>91.9249999999889</c:v>
                </c:pt>
                <c:pt idx="18386">
                  <c:v>91.9299999999889</c:v>
                </c:pt>
                <c:pt idx="18387">
                  <c:v>91.9349999999889</c:v>
                </c:pt>
                <c:pt idx="18388">
                  <c:v>91.9399999999889</c:v>
                </c:pt>
                <c:pt idx="18389">
                  <c:v>91.9449999999889</c:v>
                </c:pt>
                <c:pt idx="18390">
                  <c:v>91.9499999999889</c:v>
                </c:pt>
                <c:pt idx="18391">
                  <c:v>91.9549999999889</c:v>
                </c:pt>
                <c:pt idx="18392">
                  <c:v>91.95999999998886</c:v>
                </c:pt>
                <c:pt idx="18393">
                  <c:v>91.9649999999889</c:v>
                </c:pt>
                <c:pt idx="18394">
                  <c:v>91.9699999999889</c:v>
                </c:pt>
                <c:pt idx="18395">
                  <c:v>91.97499999998886</c:v>
                </c:pt>
                <c:pt idx="18396">
                  <c:v>91.97999999998883</c:v>
                </c:pt>
                <c:pt idx="18397">
                  <c:v>91.9849999999889</c:v>
                </c:pt>
                <c:pt idx="18398">
                  <c:v>91.98999999998882</c:v>
                </c:pt>
                <c:pt idx="18399">
                  <c:v>91.9949999999889</c:v>
                </c:pt>
                <c:pt idx="18400">
                  <c:v>91.9999999999889</c:v>
                </c:pt>
                <c:pt idx="18401">
                  <c:v>92.00499999998882</c:v>
                </c:pt>
                <c:pt idx="18402">
                  <c:v>92.0099999999888</c:v>
                </c:pt>
                <c:pt idx="18403">
                  <c:v>92.0149999999888</c:v>
                </c:pt>
                <c:pt idx="18404">
                  <c:v>92.0199999999888</c:v>
                </c:pt>
                <c:pt idx="18405">
                  <c:v>92.0249999999888</c:v>
                </c:pt>
                <c:pt idx="18406">
                  <c:v>92.0299999999888</c:v>
                </c:pt>
                <c:pt idx="18407">
                  <c:v>92.0349999999888</c:v>
                </c:pt>
                <c:pt idx="18408">
                  <c:v>92.0399999999888</c:v>
                </c:pt>
                <c:pt idx="18409">
                  <c:v>92.0449999999888</c:v>
                </c:pt>
                <c:pt idx="18410">
                  <c:v>92.0499999999888</c:v>
                </c:pt>
                <c:pt idx="18411">
                  <c:v>92.05499999998876</c:v>
                </c:pt>
                <c:pt idx="18412">
                  <c:v>92.05999999998876</c:v>
                </c:pt>
                <c:pt idx="18413">
                  <c:v>92.0649999999888</c:v>
                </c:pt>
                <c:pt idx="18414">
                  <c:v>92.06999999998876</c:v>
                </c:pt>
                <c:pt idx="18415">
                  <c:v>92.07499999998876</c:v>
                </c:pt>
                <c:pt idx="18416">
                  <c:v>92.07999999998874</c:v>
                </c:pt>
                <c:pt idx="18417">
                  <c:v>92.08499999998876</c:v>
                </c:pt>
                <c:pt idx="18418">
                  <c:v>92.08999999998873</c:v>
                </c:pt>
                <c:pt idx="18419">
                  <c:v>92.0949999999888</c:v>
                </c:pt>
                <c:pt idx="18420">
                  <c:v>92.09999999998872</c:v>
                </c:pt>
                <c:pt idx="18421">
                  <c:v>92.10499999998872</c:v>
                </c:pt>
                <c:pt idx="18422">
                  <c:v>92.10999999998871</c:v>
                </c:pt>
                <c:pt idx="18423">
                  <c:v>92.11499999998872</c:v>
                </c:pt>
                <c:pt idx="18424">
                  <c:v>92.1199999999887</c:v>
                </c:pt>
                <c:pt idx="18425">
                  <c:v>92.1249999999887</c:v>
                </c:pt>
                <c:pt idx="18426">
                  <c:v>92.1299999999887</c:v>
                </c:pt>
                <c:pt idx="18427">
                  <c:v>92.1349999999887</c:v>
                </c:pt>
                <c:pt idx="18428">
                  <c:v>92.1399999999887</c:v>
                </c:pt>
                <c:pt idx="18429">
                  <c:v>92.1449999999887</c:v>
                </c:pt>
                <c:pt idx="18430">
                  <c:v>92.1499999999887</c:v>
                </c:pt>
                <c:pt idx="18431">
                  <c:v>92.15499999998867</c:v>
                </c:pt>
                <c:pt idx="18432">
                  <c:v>92.15999999998867</c:v>
                </c:pt>
                <c:pt idx="18433">
                  <c:v>92.16499999998866</c:v>
                </c:pt>
                <c:pt idx="18434">
                  <c:v>92.16999999998866</c:v>
                </c:pt>
                <c:pt idx="18435">
                  <c:v>92.17499999998865</c:v>
                </c:pt>
                <c:pt idx="18436">
                  <c:v>92.17999999998865</c:v>
                </c:pt>
                <c:pt idx="18437">
                  <c:v>92.18499999998866</c:v>
                </c:pt>
                <c:pt idx="18438">
                  <c:v>92.18999999998864</c:v>
                </c:pt>
                <c:pt idx="18439">
                  <c:v>92.19499999998866</c:v>
                </c:pt>
                <c:pt idx="18440">
                  <c:v>92.19999999998863</c:v>
                </c:pt>
                <c:pt idx="18441">
                  <c:v>92.2049999999887</c:v>
                </c:pt>
                <c:pt idx="18442">
                  <c:v>92.20999999998862</c:v>
                </c:pt>
                <c:pt idx="18443">
                  <c:v>92.2149999999887</c:v>
                </c:pt>
                <c:pt idx="18444">
                  <c:v>92.2199999999887</c:v>
                </c:pt>
                <c:pt idx="18445">
                  <c:v>92.22499999998862</c:v>
                </c:pt>
                <c:pt idx="18446">
                  <c:v>92.2299999999886</c:v>
                </c:pt>
                <c:pt idx="18447">
                  <c:v>92.2349999999886</c:v>
                </c:pt>
                <c:pt idx="18448">
                  <c:v>92.2399999999886</c:v>
                </c:pt>
                <c:pt idx="18449">
                  <c:v>92.2449999999886</c:v>
                </c:pt>
                <c:pt idx="18450">
                  <c:v>92.2499999999886</c:v>
                </c:pt>
                <c:pt idx="18451">
                  <c:v>92.2549999999886</c:v>
                </c:pt>
                <c:pt idx="18452">
                  <c:v>92.2599999999886</c:v>
                </c:pt>
                <c:pt idx="18453">
                  <c:v>92.2649999999886</c:v>
                </c:pt>
                <c:pt idx="18454">
                  <c:v>92.2699999999886</c:v>
                </c:pt>
                <c:pt idx="18455">
                  <c:v>92.27499999998856</c:v>
                </c:pt>
                <c:pt idx="18456">
                  <c:v>92.27999999998856</c:v>
                </c:pt>
                <c:pt idx="18457">
                  <c:v>92.2849999999886</c:v>
                </c:pt>
                <c:pt idx="18458">
                  <c:v>92.28999999998856</c:v>
                </c:pt>
                <c:pt idx="18459">
                  <c:v>92.2949999999886</c:v>
                </c:pt>
                <c:pt idx="18460">
                  <c:v>92.2999999999886</c:v>
                </c:pt>
                <c:pt idx="18461">
                  <c:v>92.30499999998856</c:v>
                </c:pt>
                <c:pt idx="18462">
                  <c:v>92.30999999998853</c:v>
                </c:pt>
                <c:pt idx="18463">
                  <c:v>92.3149999999886</c:v>
                </c:pt>
                <c:pt idx="18464">
                  <c:v>92.31999999998852</c:v>
                </c:pt>
                <c:pt idx="18465">
                  <c:v>92.32499999998852</c:v>
                </c:pt>
                <c:pt idx="18466">
                  <c:v>92.32999999998851</c:v>
                </c:pt>
                <c:pt idx="18467">
                  <c:v>92.33499999998852</c:v>
                </c:pt>
                <c:pt idx="18468">
                  <c:v>92.3399999999885</c:v>
                </c:pt>
                <c:pt idx="18469">
                  <c:v>92.3449999999885</c:v>
                </c:pt>
                <c:pt idx="18470">
                  <c:v>92.3499999999885</c:v>
                </c:pt>
                <c:pt idx="18471">
                  <c:v>92.3549999999885</c:v>
                </c:pt>
                <c:pt idx="18472">
                  <c:v>92.3599999999885</c:v>
                </c:pt>
                <c:pt idx="18473">
                  <c:v>92.3649999999885</c:v>
                </c:pt>
                <c:pt idx="18474">
                  <c:v>92.3699999999885</c:v>
                </c:pt>
                <c:pt idx="18475">
                  <c:v>92.37499999998847</c:v>
                </c:pt>
                <c:pt idx="18476">
                  <c:v>92.37999999998847</c:v>
                </c:pt>
                <c:pt idx="18477">
                  <c:v>92.38499999998846</c:v>
                </c:pt>
                <c:pt idx="18478">
                  <c:v>92.38999999998846</c:v>
                </c:pt>
                <c:pt idx="18479">
                  <c:v>92.3949999999885</c:v>
                </c:pt>
                <c:pt idx="18480">
                  <c:v>92.39999999998846</c:v>
                </c:pt>
                <c:pt idx="18481">
                  <c:v>92.4049999999885</c:v>
                </c:pt>
                <c:pt idx="18482">
                  <c:v>92.4099999999885</c:v>
                </c:pt>
                <c:pt idx="18483">
                  <c:v>92.4149999999885</c:v>
                </c:pt>
                <c:pt idx="18484">
                  <c:v>92.4199999999885</c:v>
                </c:pt>
                <c:pt idx="18485">
                  <c:v>92.4249999999885</c:v>
                </c:pt>
                <c:pt idx="18486">
                  <c:v>92.42999999998842</c:v>
                </c:pt>
                <c:pt idx="18487">
                  <c:v>92.4349999999885</c:v>
                </c:pt>
                <c:pt idx="18488">
                  <c:v>92.4399999999885</c:v>
                </c:pt>
                <c:pt idx="18489">
                  <c:v>92.4449999999885</c:v>
                </c:pt>
                <c:pt idx="18490">
                  <c:v>92.4499999999884</c:v>
                </c:pt>
                <c:pt idx="18491">
                  <c:v>92.4549999999884</c:v>
                </c:pt>
                <c:pt idx="18492">
                  <c:v>92.4599999999884</c:v>
                </c:pt>
                <c:pt idx="18493">
                  <c:v>92.4649999999884</c:v>
                </c:pt>
                <c:pt idx="18494">
                  <c:v>92.4699999999884</c:v>
                </c:pt>
                <c:pt idx="18495">
                  <c:v>92.4749999999884</c:v>
                </c:pt>
                <c:pt idx="18496">
                  <c:v>92.4799999999884</c:v>
                </c:pt>
                <c:pt idx="18497">
                  <c:v>92.4849999999884</c:v>
                </c:pt>
                <c:pt idx="18498">
                  <c:v>92.4899999999884</c:v>
                </c:pt>
                <c:pt idx="18499">
                  <c:v>92.4949999999884</c:v>
                </c:pt>
                <c:pt idx="18500">
                  <c:v>92.4999999999884</c:v>
                </c:pt>
                <c:pt idx="18501">
                  <c:v>92.5049999999884</c:v>
                </c:pt>
                <c:pt idx="18502">
                  <c:v>92.50999999998836</c:v>
                </c:pt>
                <c:pt idx="18503">
                  <c:v>92.5149999999884</c:v>
                </c:pt>
                <c:pt idx="18504">
                  <c:v>92.5199999999884</c:v>
                </c:pt>
                <c:pt idx="18505">
                  <c:v>92.52499999998836</c:v>
                </c:pt>
                <c:pt idx="18506">
                  <c:v>92.52999999998833</c:v>
                </c:pt>
                <c:pt idx="18507">
                  <c:v>92.5349999999884</c:v>
                </c:pt>
                <c:pt idx="18508">
                  <c:v>92.53999999998832</c:v>
                </c:pt>
                <c:pt idx="18509">
                  <c:v>92.5449999999884</c:v>
                </c:pt>
                <c:pt idx="18510">
                  <c:v>92.5499999999884</c:v>
                </c:pt>
                <c:pt idx="18511">
                  <c:v>92.55499999998832</c:v>
                </c:pt>
                <c:pt idx="18512">
                  <c:v>92.5599999999883</c:v>
                </c:pt>
                <c:pt idx="18513">
                  <c:v>92.5649999999883</c:v>
                </c:pt>
                <c:pt idx="18514">
                  <c:v>92.5699999999883</c:v>
                </c:pt>
                <c:pt idx="18515">
                  <c:v>92.5749999999883</c:v>
                </c:pt>
                <c:pt idx="18516">
                  <c:v>92.5799999999883</c:v>
                </c:pt>
                <c:pt idx="18517">
                  <c:v>92.5849999999883</c:v>
                </c:pt>
                <c:pt idx="18518">
                  <c:v>92.5899999999883</c:v>
                </c:pt>
                <c:pt idx="18519">
                  <c:v>92.5949999999883</c:v>
                </c:pt>
                <c:pt idx="18520">
                  <c:v>92.5999999999883</c:v>
                </c:pt>
                <c:pt idx="18521">
                  <c:v>92.60499999998826</c:v>
                </c:pt>
                <c:pt idx="18522">
                  <c:v>92.60999999998826</c:v>
                </c:pt>
                <c:pt idx="18523">
                  <c:v>92.6149999999883</c:v>
                </c:pt>
                <c:pt idx="18524">
                  <c:v>92.61999999998826</c:v>
                </c:pt>
                <c:pt idx="18525">
                  <c:v>92.62499999998826</c:v>
                </c:pt>
                <c:pt idx="18526">
                  <c:v>92.62999999998824</c:v>
                </c:pt>
                <c:pt idx="18527">
                  <c:v>92.63499999998826</c:v>
                </c:pt>
                <c:pt idx="18528">
                  <c:v>92.63999999998823</c:v>
                </c:pt>
                <c:pt idx="18529">
                  <c:v>92.6449999999883</c:v>
                </c:pt>
                <c:pt idx="18530">
                  <c:v>92.64999999998822</c:v>
                </c:pt>
                <c:pt idx="18531">
                  <c:v>92.65499999998822</c:v>
                </c:pt>
                <c:pt idx="18532">
                  <c:v>92.65999999998821</c:v>
                </c:pt>
                <c:pt idx="18533">
                  <c:v>92.66499999998822</c:v>
                </c:pt>
                <c:pt idx="18534">
                  <c:v>92.6699999999882</c:v>
                </c:pt>
                <c:pt idx="18535">
                  <c:v>92.6749999999882</c:v>
                </c:pt>
                <c:pt idx="18536">
                  <c:v>92.6799999999882</c:v>
                </c:pt>
                <c:pt idx="18537">
                  <c:v>92.6849999999882</c:v>
                </c:pt>
                <c:pt idx="18538">
                  <c:v>92.6899999999882</c:v>
                </c:pt>
                <c:pt idx="18539">
                  <c:v>92.6949999999882</c:v>
                </c:pt>
                <c:pt idx="18540">
                  <c:v>92.6999999999882</c:v>
                </c:pt>
                <c:pt idx="18541">
                  <c:v>92.7049999999882</c:v>
                </c:pt>
                <c:pt idx="18542">
                  <c:v>92.7099999999882</c:v>
                </c:pt>
                <c:pt idx="18543">
                  <c:v>92.7149999999882</c:v>
                </c:pt>
                <c:pt idx="18544">
                  <c:v>92.7199999999882</c:v>
                </c:pt>
                <c:pt idx="18545">
                  <c:v>92.7249999999882</c:v>
                </c:pt>
                <c:pt idx="18546">
                  <c:v>92.72999999998816</c:v>
                </c:pt>
                <c:pt idx="18547">
                  <c:v>92.7349999999882</c:v>
                </c:pt>
                <c:pt idx="18548">
                  <c:v>92.7399999999882</c:v>
                </c:pt>
                <c:pt idx="18549">
                  <c:v>92.7449999999882</c:v>
                </c:pt>
                <c:pt idx="18550">
                  <c:v>92.7499999999882</c:v>
                </c:pt>
                <c:pt idx="18551">
                  <c:v>92.7549999999882</c:v>
                </c:pt>
                <c:pt idx="18552">
                  <c:v>92.75999999998812</c:v>
                </c:pt>
                <c:pt idx="18553">
                  <c:v>92.7649999999882</c:v>
                </c:pt>
                <c:pt idx="18554">
                  <c:v>92.76999999998812</c:v>
                </c:pt>
                <c:pt idx="18555">
                  <c:v>92.77499999998812</c:v>
                </c:pt>
                <c:pt idx="18556">
                  <c:v>92.7799999999881</c:v>
                </c:pt>
                <c:pt idx="18557">
                  <c:v>92.7849999999881</c:v>
                </c:pt>
                <c:pt idx="18558">
                  <c:v>92.7899999999881</c:v>
                </c:pt>
                <c:pt idx="18559">
                  <c:v>92.7949999999881</c:v>
                </c:pt>
                <c:pt idx="18560">
                  <c:v>92.7999999999881</c:v>
                </c:pt>
                <c:pt idx="18561">
                  <c:v>92.8049999999881</c:v>
                </c:pt>
                <c:pt idx="18562">
                  <c:v>92.8099999999881</c:v>
                </c:pt>
                <c:pt idx="18563">
                  <c:v>92.8149999999881</c:v>
                </c:pt>
                <c:pt idx="18564">
                  <c:v>92.8199999999881</c:v>
                </c:pt>
                <c:pt idx="18565">
                  <c:v>92.82499999998806</c:v>
                </c:pt>
                <c:pt idx="18566">
                  <c:v>92.82999999998806</c:v>
                </c:pt>
                <c:pt idx="18567">
                  <c:v>92.8349999999881</c:v>
                </c:pt>
                <c:pt idx="18568">
                  <c:v>92.83999999998806</c:v>
                </c:pt>
                <c:pt idx="18569">
                  <c:v>92.8449999999881</c:v>
                </c:pt>
                <c:pt idx="18570">
                  <c:v>92.8499999999881</c:v>
                </c:pt>
                <c:pt idx="18571">
                  <c:v>92.85499999998806</c:v>
                </c:pt>
                <c:pt idx="18572">
                  <c:v>92.85999999998803</c:v>
                </c:pt>
                <c:pt idx="18573">
                  <c:v>92.8649999999881</c:v>
                </c:pt>
                <c:pt idx="18574">
                  <c:v>92.86999999998802</c:v>
                </c:pt>
                <c:pt idx="18575">
                  <c:v>92.87499999998802</c:v>
                </c:pt>
                <c:pt idx="18576">
                  <c:v>92.87999999998801</c:v>
                </c:pt>
                <c:pt idx="18577">
                  <c:v>92.88499999998802</c:v>
                </c:pt>
                <c:pt idx="18578">
                  <c:v>92.889999999988</c:v>
                </c:pt>
                <c:pt idx="18579">
                  <c:v>92.894999999988</c:v>
                </c:pt>
                <c:pt idx="18580">
                  <c:v>92.899999999988</c:v>
                </c:pt>
                <c:pt idx="18581">
                  <c:v>92.904999999988</c:v>
                </c:pt>
                <c:pt idx="18582">
                  <c:v>92.909999999988</c:v>
                </c:pt>
                <c:pt idx="18583">
                  <c:v>92.914999999988</c:v>
                </c:pt>
                <c:pt idx="18584">
                  <c:v>92.919999999988</c:v>
                </c:pt>
                <c:pt idx="18585">
                  <c:v>92.924999999988</c:v>
                </c:pt>
                <c:pt idx="18586">
                  <c:v>92.929999999988</c:v>
                </c:pt>
                <c:pt idx="18587">
                  <c:v>92.934999999988</c:v>
                </c:pt>
                <c:pt idx="18588">
                  <c:v>92.939999999988</c:v>
                </c:pt>
                <c:pt idx="18589">
                  <c:v>92.944999999988</c:v>
                </c:pt>
                <c:pt idx="18590">
                  <c:v>92.949999999988</c:v>
                </c:pt>
                <c:pt idx="18591">
                  <c:v>92.954999999988</c:v>
                </c:pt>
                <c:pt idx="18592">
                  <c:v>92.959999999988</c:v>
                </c:pt>
                <c:pt idx="18593">
                  <c:v>92.964999999988</c:v>
                </c:pt>
                <c:pt idx="18594">
                  <c:v>92.969999999988</c:v>
                </c:pt>
                <c:pt idx="18595">
                  <c:v>92.974999999988</c:v>
                </c:pt>
                <c:pt idx="18596">
                  <c:v>92.97999999998792</c:v>
                </c:pt>
                <c:pt idx="18597">
                  <c:v>92.984999999988</c:v>
                </c:pt>
                <c:pt idx="18598">
                  <c:v>92.98999999998792</c:v>
                </c:pt>
                <c:pt idx="18599">
                  <c:v>92.994999999988</c:v>
                </c:pt>
                <c:pt idx="18600">
                  <c:v>92.9999999999879</c:v>
                </c:pt>
                <c:pt idx="18601">
                  <c:v>93.0049999999879</c:v>
                </c:pt>
                <c:pt idx="18602">
                  <c:v>93.0099999999879</c:v>
                </c:pt>
                <c:pt idx="18603">
                  <c:v>93.0149999999879</c:v>
                </c:pt>
                <c:pt idx="18604">
                  <c:v>93.0199999999879</c:v>
                </c:pt>
                <c:pt idx="18605">
                  <c:v>93.0249999999879</c:v>
                </c:pt>
                <c:pt idx="18606">
                  <c:v>93.0299999999879</c:v>
                </c:pt>
                <c:pt idx="18607">
                  <c:v>93.0349999999879</c:v>
                </c:pt>
                <c:pt idx="18608">
                  <c:v>93.0399999999879</c:v>
                </c:pt>
                <c:pt idx="18609">
                  <c:v>93.0449999999879</c:v>
                </c:pt>
                <c:pt idx="18610">
                  <c:v>93.0499999999879</c:v>
                </c:pt>
                <c:pt idx="18611">
                  <c:v>93.0549999999879</c:v>
                </c:pt>
                <c:pt idx="18612">
                  <c:v>93.05999999998786</c:v>
                </c:pt>
                <c:pt idx="18613">
                  <c:v>93.0649999999879</c:v>
                </c:pt>
                <c:pt idx="18614">
                  <c:v>93.0699999999879</c:v>
                </c:pt>
                <c:pt idx="18615">
                  <c:v>93.07499999998786</c:v>
                </c:pt>
                <c:pt idx="18616">
                  <c:v>93.07999999998783</c:v>
                </c:pt>
                <c:pt idx="18617">
                  <c:v>93.0849999999879</c:v>
                </c:pt>
                <c:pt idx="18618">
                  <c:v>93.08999999998782</c:v>
                </c:pt>
                <c:pt idx="18619">
                  <c:v>93.0949999999879</c:v>
                </c:pt>
                <c:pt idx="18620">
                  <c:v>93.09999999998782</c:v>
                </c:pt>
                <c:pt idx="18621">
                  <c:v>93.10499999998782</c:v>
                </c:pt>
                <c:pt idx="18622">
                  <c:v>93.1099999999878</c:v>
                </c:pt>
                <c:pt idx="18623">
                  <c:v>93.1149999999878</c:v>
                </c:pt>
                <c:pt idx="18624">
                  <c:v>93.1199999999878</c:v>
                </c:pt>
                <c:pt idx="18625">
                  <c:v>93.1249999999878</c:v>
                </c:pt>
                <c:pt idx="18626">
                  <c:v>93.1299999999878</c:v>
                </c:pt>
                <c:pt idx="18627">
                  <c:v>93.1349999999878</c:v>
                </c:pt>
                <c:pt idx="18628">
                  <c:v>93.1399999999878</c:v>
                </c:pt>
                <c:pt idx="18629">
                  <c:v>93.1449999999878</c:v>
                </c:pt>
                <c:pt idx="18630">
                  <c:v>93.1499999999878</c:v>
                </c:pt>
                <c:pt idx="18631">
                  <c:v>93.15499999998776</c:v>
                </c:pt>
                <c:pt idx="18632">
                  <c:v>93.15999999998776</c:v>
                </c:pt>
                <c:pt idx="18633">
                  <c:v>93.1649999999878</c:v>
                </c:pt>
                <c:pt idx="18634">
                  <c:v>93.16999999998776</c:v>
                </c:pt>
                <c:pt idx="18635">
                  <c:v>93.17499999998774</c:v>
                </c:pt>
                <c:pt idx="18636">
                  <c:v>93.17999999998774</c:v>
                </c:pt>
                <c:pt idx="18637">
                  <c:v>93.18499999998776</c:v>
                </c:pt>
                <c:pt idx="18638">
                  <c:v>93.18999999998773</c:v>
                </c:pt>
                <c:pt idx="18639">
                  <c:v>93.1949999999878</c:v>
                </c:pt>
                <c:pt idx="18640">
                  <c:v>93.19999999998772</c:v>
                </c:pt>
                <c:pt idx="18641">
                  <c:v>93.2049999999878</c:v>
                </c:pt>
                <c:pt idx="18642">
                  <c:v>93.20999999998772</c:v>
                </c:pt>
                <c:pt idx="18643">
                  <c:v>93.2149999999878</c:v>
                </c:pt>
                <c:pt idx="18644">
                  <c:v>93.2199999999877</c:v>
                </c:pt>
                <c:pt idx="18645">
                  <c:v>93.2249999999877</c:v>
                </c:pt>
                <c:pt idx="18646">
                  <c:v>93.2299999999877</c:v>
                </c:pt>
                <c:pt idx="18647">
                  <c:v>93.2349999999877</c:v>
                </c:pt>
                <c:pt idx="18648">
                  <c:v>93.2399999999877</c:v>
                </c:pt>
                <c:pt idx="18649">
                  <c:v>93.2449999999877</c:v>
                </c:pt>
                <c:pt idx="18650">
                  <c:v>93.2499999999877</c:v>
                </c:pt>
                <c:pt idx="18651">
                  <c:v>93.2549999999877</c:v>
                </c:pt>
                <c:pt idx="18652">
                  <c:v>93.2599999999877</c:v>
                </c:pt>
                <c:pt idx="18653">
                  <c:v>93.2649999999877</c:v>
                </c:pt>
                <c:pt idx="18654">
                  <c:v>93.2699999999877</c:v>
                </c:pt>
                <c:pt idx="18655">
                  <c:v>93.2749999999877</c:v>
                </c:pt>
                <c:pt idx="18656">
                  <c:v>93.27999999998766</c:v>
                </c:pt>
                <c:pt idx="18657">
                  <c:v>93.2849999999877</c:v>
                </c:pt>
                <c:pt idx="18658">
                  <c:v>93.2899999999877</c:v>
                </c:pt>
                <c:pt idx="18659">
                  <c:v>93.2949999999877</c:v>
                </c:pt>
                <c:pt idx="18660">
                  <c:v>93.2999999999877</c:v>
                </c:pt>
                <c:pt idx="18661">
                  <c:v>93.3049999999877</c:v>
                </c:pt>
                <c:pt idx="18662">
                  <c:v>93.30999999998762</c:v>
                </c:pt>
                <c:pt idx="18663">
                  <c:v>93.3149999999877</c:v>
                </c:pt>
                <c:pt idx="18664">
                  <c:v>93.31999999998762</c:v>
                </c:pt>
                <c:pt idx="18665">
                  <c:v>93.32499999998762</c:v>
                </c:pt>
                <c:pt idx="18666">
                  <c:v>93.3299999999876</c:v>
                </c:pt>
                <c:pt idx="18667">
                  <c:v>93.3349999999876</c:v>
                </c:pt>
                <c:pt idx="18668">
                  <c:v>93.3399999999876</c:v>
                </c:pt>
                <c:pt idx="18669">
                  <c:v>93.3449999999876</c:v>
                </c:pt>
                <c:pt idx="18670">
                  <c:v>93.3499999999876</c:v>
                </c:pt>
                <c:pt idx="18671">
                  <c:v>93.3549999999876</c:v>
                </c:pt>
                <c:pt idx="18672">
                  <c:v>93.3599999999876</c:v>
                </c:pt>
                <c:pt idx="18673">
                  <c:v>93.3649999999876</c:v>
                </c:pt>
                <c:pt idx="18674">
                  <c:v>93.3699999999876</c:v>
                </c:pt>
                <c:pt idx="18675">
                  <c:v>93.37499999998756</c:v>
                </c:pt>
                <c:pt idx="18676">
                  <c:v>93.37999999998756</c:v>
                </c:pt>
                <c:pt idx="18677">
                  <c:v>93.3849999999876</c:v>
                </c:pt>
                <c:pt idx="18678">
                  <c:v>93.38999999998756</c:v>
                </c:pt>
                <c:pt idx="18679">
                  <c:v>93.3949999999876</c:v>
                </c:pt>
                <c:pt idx="18680">
                  <c:v>93.3999999999876</c:v>
                </c:pt>
                <c:pt idx="18681">
                  <c:v>93.4049999999876</c:v>
                </c:pt>
                <c:pt idx="18682">
                  <c:v>93.4099999999876</c:v>
                </c:pt>
                <c:pt idx="18683">
                  <c:v>93.4149999999876</c:v>
                </c:pt>
                <c:pt idx="18684">
                  <c:v>93.4199999999876</c:v>
                </c:pt>
                <c:pt idx="18685">
                  <c:v>93.4249999999876</c:v>
                </c:pt>
                <c:pt idx="18686">
                  <c:v>93.42999999998752</c:v>
                </c:pt>
                <c:pt idx="18687">
                  <c:v>93.4349999999876</c:v>
                </c:pt>
                <c:pt idx="18688">
                  <c:v>93.4399999999875</c:v>
                </c:pt>
                <c:pt idx="18689">
                  <c:v>93.4449999999875</c:v>
                </c:pt>
                <c:pt idx="18690">
                  <c:v>93.4499999999875</c:v>
                </c:pt>
                <c:pt idx="18691">
                  <c:v>93.4549999999875</c:v>
                </c:pt>
                <c:pt idx="18692">
                  <c:v>93.4599999999875</c:v>
                </c:pt>
                <c:pt idx="18693">
                  <c:v>93.4649999999875</c:v>
                </c:pt>
                <c:pt idx="18694">
                  <c:v>93.4699999999875</c:v>
                </c:pt>
                <c:pt idx="18695">
                  <c:v>93.4749999999875</c:v>
                </c:pt>
                <c:pt idx="18696">
                  <c:v>93.4799999999875</c:v>
                </c:pt>
                <c:pt idx="18697">
                  <c:v>93.4849999999875</c:v>
                </c:pt>
                <c:pt idx="18698">
                  <c:v>93.4899999999875</c:v>
                </c:pt>
                <c:pt idx="18699">
                  <c:v>93.4949999999875</c:v>
                </c:pt>
                <c:pt idx="18700">
                  <c:v>93.4999999999875</c:v>
                </c:pt>
                <c:pt idx="18701">
                  <c:v>93.5049999999875</c:v>
                </c:pt>
                <c:pt idx="18702">
                  <c:v>93.5099999999875</c:v>
                </c:pt>
                <c:pt idx="18703">
                  <c:v>93.5149999999875</c:v>
                </c:pt>
                <c:pt idx="18704">
                  <c:v>93.5199999999875</c:v>
                </c:pt>
                <c:pt idx="18705">
                  <c:v>93.5249999999875</c:v>
                </c:pt>
                <c:pt idx="18706">
                  <c:v>93.52999999998742</c:v>
                </c:pt>
                <c:pt idx="18707">
                  <c:v>93.5349999999875</c:v>
                </c:pt>
                <c:pt idx="18708">
                  <c:v>93.53999999998742</c:v>
                </c:pt>
                <c:pt idx="18709">
                  <c:v>93.5449999999875</c:v>
                </c:pt>
                <c:pt idx="18710">
                  <c:v>93.5499999999874</c:v>
                </c:pt>
                <c:pt idx="18711">
                  <c:v>93.5549999999874</c:v>
                </c:pt>
                <c:pt idx="18712">
                  <c:v>93.5599999999874</c:v>
                </c:pt>
                <c:pt idx="18713">
                  <c:v>93.5649999999874</c:v>
                </c:pt>
                <c:pt idx="18714">
                  <c:v>93.5699999999874</c:v>
                </c:pt>
                <c:pt idx="18715">
                  <c:v>93.5749999999874</c:v>
                </c:pt>
                <c:pt idx="18716">
                  <c:v>93.5799999999874</c:v>
                </c:pt>
                <c:pt idx="18717">
                  <c:v>93.5849999999874</c:v>
                </c:pt>
                <c:pt idx="18718">
                  <c:v>93.5899999999874</c:v>
                </c:pt>
                <c:pt idx="18719">
                  <c:v>93.5949999999874</c:v>
                </c:pt>
                <c:pt idx="18720">
                  <c:v>93.5999999999874</c:v>
                </c:pt>
                <c:pt idx="18721">
                  <c:v>93.6049999999874</c:v>
                </c:pt>
                <c:pt idx="18722">
                  <c:v>93.60999999998736</c:v>
                </c:pt>
                <c:pt idx="18723">
                  <c:v>93.6149999999874</c:v>
                </c:pt>
                <c:pt idx="18724">
                  <c:v>93.6199999999874</c:v>
                </c:pt>
                <c:pt idx="18725">
                  <c:v>93.62499999998736</c:v>
                </c:pt>
                <c:pt idx="18726">
                  <c:v>93.62999999998733</c:v>
                </c:pt>
                <c:pt idx="18727">
                  <c:v>93.6349999999874</c:v>
                </c:pt>
                <c:pt idx="18728">
                  <c:v>93.63999999998732</c:v>
                </c:pt>
                <c:pt idx="18729">
                  <c:v>93.6449999999874</c:v>
                </c:pt>
                <c:pt idx="18730">
                  <c:v>93.64999999998732</c:v>
                </c:pt>
                <c:pt idx="18731">
                  <c:v>93.65499999998732</c:v>
                </c:pt>
                <c:pt idx="18732">
                  <c:v>93.6599999999873</c:v>
                </c:pt>
                <c:pt idx="18733">
                  <c:v>93.6649999999873</c:v>
                </c:pt>
                <c:pt idx="18734">
                  <c:v>93.6699999999873</c:v>
                </c:pt>
                <c:pt idx="18735">
                  <c:v>93.6749999999873</c:v>
                </c:pt>
                <c:pt idx="18736">
                  <c:v>93.6799999999873</c:v>
                </c:pt>
                <c:pt idx="18737">
                  <c:v>93.6849999999873</c:v>
                </c:pt>
                <c:pt idx="18738">
                  <c:v>93.6899999999873</c:v>
                </c:pt>
                <c:pt idx="18739">
                  <c:v>93.6949999999873</c:v>
                </c:pt>
                <c:pt idx="18740">
                  <c:v>93.6999999999873</c:v>
                </c:pt>
                <c:pt idx="18741">
                  <c:v>93.7049999999873</c:v>
                </c:pt>
                <c:pt idx="18742">
                  <c:v>93.7099999999873</c:v>
                </c:pt>
                <c:pt idx="18743">
                  <c:v>93.7149999999873</c:v>
                </c:pt>
                <c:pt idx="18744">
                  <c:v>93.7199999999873</c:v>
                </c:pt>
                <c:pt idx="18745">
                  <c:v>93.7249999999873</c:v>
                </c:pt>
                <c:pt idx="18746">
                  <c:v>93.7299999999873</c:v>
                </c:pt>
                <c:pt idx="18747">
                  <c:v>93.7349999999873</c:v>
                </c:pt>
                <c:pt idx="18748">
                  <c:v>93.7399999999873</c:v>
                </c:pt>
                <c:pt idx="18749">
                  <c:v>93.7449999999873</c:v>
                </c:pt>
                <c:pt idx="18750">
                  <c:v>93.7499999999873</c:v>
                </c:pt>
                <c:pt idx="18751">
                  <c:v>93.7549999999873</c:v>
                </c:pt>
                <c:pt idx="18752">
                  <c:v>93.75999999998722</c:v>
                </c:pt>
                <c:pt idx="18753">
                  <c:v>93.7649999999873</c:v>
                </c:pt>
                <c:pt idx="18754">
                  <c:v>93.7699999999872</c:v>
                </c:pt>
                <c:pt idx="18755">
                  <c:v>93.7749999999872</c:v>
                </c:pt>
                <c:pt idx="18756">
                  <c:v>93.7799999999872</c:v>
                </c:pt>
                <c:pt idx="18757">
                  <c:v>93.7849999999872</c:v>
                </c:pt>
                <c:pt idx="18758">
                  <c:v>93.7899999999872</c:v>
                </c:pt>
                <c:pt idx="18759">
                  <c:v>93.7949999999872</c:v>
                </c:pt>
                <c:pt idx="18760">
                  <c:v>93.7999999999872</c:v>
                </c:pt>
                <c:pt idx="18761">
                  <c:v>93.8049999999872</c:v>
                </c:pt>
                <c:pt idx="18762">
                  <c:v>93.8099999999872</c:v>
                </c:pt>
                <c:pt idx="18763">
                  <c:v>93.8149999999872</c:v>
                </c:pt>
                <c:pt idx="18764">
                  <c:v>93.8199999999872</c:v>
                </c:pt>
                <c:pt idx="18765">
                  <c:v>93.8249999999872</c:v>
                </c:pt>
                <c:pt idx="18766">
                  <c:v>93.82999999998716</c:v>
                </c:pt>
                <c:pt idx="18767">
                  <c:v>93.8349999999872</c:v>
                </c:pt>
                <c:pt idx="18768">
                  <c:v>93.8399999999872</c:v>
                </c:pt>
                <c:pt idx="18769">
                  <c:v>93.8449999999872</c:v>
                </c:pt>
                <c:pt idx="18770">
                  <c:v>93.8499999999872</c:v>
                </c:pt>
                <c:pt idx="18771">
                  <c:v>93.8549999999872</c:v>
                </c:pt>
                <c:pt idx="18772">
                  <c:v>93.85999999998712</c:v>
                </c:pt>
                <c:pt idx="18773">
                  <c:v>93.8649999999872</c:v>
                </c:pt>
                <c:pt idx="18774">
                  <c:v>93.86999999998712</c:v>
                </c:pt>
                <c:pt idx="18775">
                  <c:v>93.87499999998712</c:v>
                </c:pt>
                <c:pt idx="18776">
                  <c:v>93.8799999999871</c:v>
                </c:pt>
                <c:pt idx="18777">
                  <c:v>93.8849999999871</c:v>
                </c:pt>
                <c:pt idx="18778">
                  <c:v>93.8899999999871</c:v>
                </c:pt>
                <c:pt idx="18779">
                  <c:v>93.8949999999871</c:v>
                </c:pt>
                <c:pt idx="18780">
                  <c:v>93.8999999999871</c:v>
                </c:pt>
                <c:pt idx="18781">
                  <c:v>93.9049999999871</c:v>
                </c:pt>
                <c:pt idx="18782">
                  <c:v>93.9099999999871</c:v>
                </c:pt>
                <c:pt idx="18783">
                  <c:v>93.9149999999871</c:v>
                </c:pt>
                <c:pt idx="18784">
                  <c:v>93.9199999999871</c:v>
                </c:pt>
                <c:pt idx="18785">
                  <c:v>93.9249999999871</c:v>
                </c:pt>
                <c:pt idx="18786">
                  <c:v>93.9299999999871</c:v>
                </c:pt>
                <c:pt idx="18787">
                  <c:v>93.9349999999871</c:v>
                </c:pt>
                <c:pt idx="18788">
                  <c:v>93.9399999999871</c:v>
                </c:pt>
                <c:pt idx="18789">
                  <c:v>93.9449999999871</c:v>
                </c:pt>
                <c:pt idx="18790">
                  <c:v>93.9499999999871</c:v>
                </c:pt>
                <c:pt idx="18791">
                  <c:v>93.9549999999871</c:v>
                </c:pt>
                <c:pt idx="18792">
                  <c:v>93.9599999999871</c:v>
                </c:pt>
                <c:pt idx="18793">
                  <c:v>93.9649999999871</c:v>
                </c:pt>
                <c:pt idx="18794">
                  <c:v>93.9699999999871</c:v>
                </c:pt>
                <c:pt idx="18795">
                  <c:v>93.9749999999871</c:v>
                </c:pt>
                <c:pt idx="18796">
                  <c:v>93.97999999998702</c:v>
                </c:pt>
                <c:pt idx="18797">
                  <c:v>93.9849999999871</c:v>
                </c:pt>
                <c:pt idx="18798">
                  <c:v>93.989999999987</c:v>
                </c:pt>
                <c:pt idx="18799">
                  <c:v>93.994999999987</c:v>
                </c:pt>
                <c:pt idx="18800">
                  <c:v>93.999999999987</c:v>
                </c:pt>
                <c:pt idx="18801">
                  <c:v>94.004999999987</c:v>
                </c:pt>
                <c:pt idx="18802">
                  <c:v>94.009999999987</c:v>
                </c:pt>
                <c:pt idx="18803">
                  <c:v>94.014999999987</c:v>
                </c:pt>
                <c:pt idx="18804">
                  <c:v>94.019999999987</c:v>
                </c:pt>
                <c:pt idx="18805">
                  <c:v>94.02499999998697</c:v>
                </c:pt>
                <c:pt idx="18806">
                  <c:v>94.02999999998697</c:v>
                </c:pt>
                <c:pt idx="18807">
                  <c:v>94.03499999998696</c:v>
                </c:pt>
                <c:pt idx="18808">
                  <c:v>94.03999999998696</c:v>
                </c:pt>
                <c:pt idx="18809">
                  <c:v>94.044999999987</c:v>
                </c:pt>
                <c:pt idx="18810">
                  <c:v>94.04999999998696</c:v>
                </c:pt>
                <c:pt idx="18811">
                  <c:v>94.05499999998694</c:v>
                </c:pt>
                <c:pt idx="18812">
                  <c:v>94.05999999998694</c:v>
                </c:pt>
                <c:pt idx="18813">
                  <c:v>94.06499999998696</c:v>
                </c:pt>
                <c:pt idx="18814">
                  <c:v>94.06999999998693</c:v>
                </c:pt>
                <c:pt idx="18815">
                  <c:v>94.07499999998693</c:v>
                </c:pt>
                <c:pt idx="18816">
                  <c:v>94.07999999998691</c:v>
                </c:pt>
                <c:pt idx="18817">
                  <c:v>94.08499999998691</c:v>
                </c:pt>
                <c:pt idx="18818">
                  <c:v>94.08999999998691</c:v>
                </c:pt>
                <c:pt idx="18819">
                  <c:v>94.09499999998692</c:v>
                </c:pt>
                <c:pt idx="18820">
                  <c:v>94.0999999999869</c:v>
                </c:pt>
                <c:pt idx="18821">
                  <c:v>94.1049999999869</c:v>
                </c:pt>
                <c:pt idx="18822">
                  <c:v>94.10999999998688</c:v>
                </c:pt>
                <c:pt idx="18823">
                  <c:v>94.1149999999869</c:v>
                </c:pt>
                <c:pt idx="18824">
                  <c:v>94.1199999999869</c:v>
                </c:pt>
                <c:pt idx="18825">
                  <c:v>94.12499999998688</c:v>
                </c:pt>
                <c:pt idx="18826">
                  <c:v>94.12999999998688</c:v>
                </c:pt>
                <c:pt idx="18827">
                  <c:v>94.13499999998687</c:v>
                </c:pt>
                <c:pt idx="18828">
                  <c:v>94.13999999998687</c:v>
                </c:pt>
                <c:pt idx="18829">
                  <c:v>94.14499999998686</c:v>
                </c:pt>
                <c:pt idx="18830">
                  <c:v>94.14999999998686</c:v>
                </c:pt>
                <c:pt idx="18831">
                  <c:v>94.15499999998685</c:v>
                </c:pt>
                <c:pt idx="18832">
                  <c:v>94.15999999998685</c:v>
                </c:pt>
                <c:pt idx="18833">
                  <c:v>94.16499999998684</c:v>
                </c:pt>
                <c:pt idx="18834">
                  <c:v>94.16999999998684</c:v>
                </c:pt>
                <c:pt idx="18835">
                  <c:v>94.17499999998684</c:v>
                </c:pt>
                <c:pt idx="18836">
                  <c:v>94.17999999998678</c:v>
                </c:pt>
                <c:pt idx="18837">
                  <c:v>94.18499999998683</c:v>
                </c:pt>
                <c:pt idx="18838">
                  <c:v>94.18999999998681</c:v>
                </c:pt>
                <c:pt idx="18839">
                  <c:v>94.19499999998681</c:v>
                </c:pt>
                <c:pt idx="18840">
                  <c:v>94.19999999998681</c:v>
                </c:pt>
                <c:pt idx="18841">
                  <c:v>94.20499999998682</c:v>
                </c:pt>
                <c:pt idx="18842">
                  <c:v>94.2099999999868</c:v>
                </c:pt>
                <c:pt idx="18843">
                  <c:v>94.2149999999868</c:v>
                </c:pt>
                <c:pt idx="18844">
                  <c:v>94.2199999999868</c:v>
                </c:pt>
                <c:pt idx="18845">
                  <c:v>94.2249999999868</c:v>
                </c:pt>
                <c:pt idx="18846">
                  <c:v>94.2299999999868</c:v>
                </c:pt>
                <c:pt idx="18847">
                  <c:v>94.2349999999868</c:v>
                </c:pt>
                <c:pt idx="18848">
                  <c:v>94.2399999999868</c:v>
                </c:pt>
                <c:pt idx="18849">
                  <c:v>94.2449999999868</c:v>
                </c:pt>
                <c:pt idx="18850">
                  <c:v>94.2499999999868</c:v>
                </c:pt>
                <c:pt idx="18851">
                  <c:v>94.25499999998676</c:v>
                </c:pt>
                <c:pt idx="18852">
                  <c:v>94.25999999998676</c:v>
                </c:pt>
                <c:pt idx="18853">
                  <c:v>94.2649999999868</c:v>
                </c:pt>
                <c:pt idx="18854">
                  <c:v>94.26999999998676</c:v>
                </c:pt>
                <c:pt idx="18855">
                  <c:v>94.27499999998674</c:v>
                </c:pt>
                <c:pt idx="18856">
                  <c:v>94.27999999998674</c:v>
                </c:pt>
                <c:pt idx="18857">
                  <c:v>94.28499999998676</c:v>
                </c:pt>
                <c:pt idx="18858">
                  <c:v>94.28999999998673</c:v>
                </c:pt>
                <c:pt idx="18859">
                  <c:v>94.2949999999868</c:v>
                </c:pt>
                <c:pt idx="18860">
                  <c:v>94.29999999998672</c:v>
                </c:pt>
                <c:pt idx="18861">
                  <c:v>94.30499999998671</c:v>
                </c:pt>
                <c:pt idx="18862">
                  <c:v>94.30999999998671</c:v>
                </c:pt>
                <c:pt idx="18863">
                  <c:v>94.31499999998672</c:v>
                </c:pt>
                <c:pt idx="18864">
                  <c:v>94.3199999999867</c:v>
                </c:pt>
                <c:pt idx="18865">
                  <c:v>94.3249999999867</c:v>
                </c:pt>
                <c:pt idx="18866">
                  <c:v>94.32999999998668</c:v>
                </c:pt>
                <c:pt idx="18867">
                  <c:v>94.3349999999867</c:v>
                </c:pt>
                <c:pt idx="18868">
                  <c:v>94.3399999999867</c:v>
                </c:pt>
                <c:pt idx="18869">
                  <c:v>94.3449999999867</c:v>
                </c:pt>
                <c:pt idx="18870">
                  <c:v>94.3499999999867</c:v>
                </c:pt>
                <c:pt idx="18871">
                  <c:v>94.35499999998667</c:v>
                </c:pt>
                <c:pt idx="18872">
                  <c:v>94.35999999998667</c:v>
                </c:pt>
                <c:pt idx="18873">
                  <c:v>94.36499999998666</c:v>
                </c:pt>
                <c:pt idx="18874">
                  <c:v>94.36999999998666</c:v>
                </c:pt>
                <c:pt idx="18875">
                  <c:v>94.37499999998665</c:v>
                </c:pt>
                <c:pt idx="18876">
                  <c:v>94.37999999998665</c:v>
                </c:pt>
                <c:pt idx="18877">
                  <c:v>94.38499999998664</c:v>
                </c:pt>
                <c:pt idx="18878">
                  <c:v>94.38999999998664</c:v>
                </c:pt>
                <c:pt idx="18879">
                  <c:v>94.39499999998666</c:v>
                </c:pt>
                <c:pt idx="18880">
                  <c:v>94.39999999998663</c:v>
                </c:pt>
                <c:pt idx="18881">
                  <c:v>94.4049999999867</c:v>
                </c:pt>
                <c:pt idx="18882">
                  <c:v>94.40999999998662</c:v>
                </c:pt>
                <c:pt idx="18883">
                  <c:v>94.4149999999867</c:v>
                </c:pt>
                <c:pt idx="18884">
                  <c:v>94.41999999998662</c:v>
                </c:pt>
                <c:pt idx="18885">
                  <c:v>94.42499999998662</c:v>
                </c:pt>
                <c:pt idx="18886">
                  <c:v>94.4299999999866</c:v>
                </c:pt>
                <c:pt idx="18887">
                  <c:v>94.4349999999866</c:v>
                </c:pt>
                <c:pt idx="18888">
                  <c:v>94.4399999999866</c:v>
                </c:pt>
                <c:pt idx="18889">
                  <c:v>94.4449999999866</c:v>
                </c:pt>
                <c:pt idx="18890">
                  <c:v>94.4499999999866</c:v>
                </c:pt>
                <c:pt idx="18891">
                  <c:v>94.4549999999866</c:v>
                </c:pt>
                <c:pt idx="18892">
                  <c:v>94.4599999999866</c:v>
                </c:pt>
                <c:pt idx="18893">
                  <c:v>94.4649999999866</c:v>
                </c:pt>
                <c:pt idx="18894">
                  <c:v>94.4699999999866</c:v>
                </c:pt>
                <c:pt idx="18895">
                  <c:v>94.47499999998656</c:v>
                </c:pt>
                <c:pt idx="18896">
                  <c:v>94.47999999998656</c:v>
                </c:pt>
                <c:pt idx="18897">
                  <c:v>94.4849999999866</c:v>
                </c:pt>
                <c:pt idx="18898">
                  <c:v>94.48999999998656</c:v>
                </c:pt>
                <c:pt idx="18899">
                  <c:v>94.4949999999866</c:v>
                </c:pt>
                <c:pt idx="18900">
                  <c:v>94.4999999999866</c:v>
                </c:pt>
                <c:pt idx="18901">
                  <c:v>94.50499999998656</c:v>
                </c:pt>
                <c:pt idx="18902">
                  <c:v>94.50999999998653</c:v>
                </c:pt>
                <c:pt idx="18903">
                  <c:v>94.5149999999866</c:v>
                </c:pt>
                <c:pt idx="18904">
                  <c:v>94.51999999998652</c:v>
                </c:pt>
                <c:pt idx="18905">
                  <c:v>94.52499999998651</c:v>
                </c:pt>
                <c:pt idx="18906">
                  <c:v>94.52999999998651</c:v>
                </c:pt>
                <c:pt idx="18907">
                  <c:v>94.53499999998652</c:v>
                </c:pt>
                <c:pt idx="18908">
                  <c:v>94.5399999999865</c:v>
                </c:pt>
                <c:pt idx="18909">
                  <c:v>94.5449999999865</c:v>
                </c:pt>
                <c:pt idx="18910">
                  <c:v>94.5499999999865</c:v>
                </c:pt>
                <c:pt idx="18911">
                  <c:v>94.5549999999865</c:v>
                </c:pt>
                <c:pt idx="18912">
                  <c:v>94.5599999999865</c:v>
                </c:pt>
                <c:pt idx="18913">
                  <c:v>94.5649999999865</c:v>
                </c:pt>
                <c:pt idx="18914">
                  <c:v>94.5699999999865</c:v>
                </c:pt>
                <c:pt idx="18915">
                  <c:v>94.57499999998647</c:v>
                </c:pt>
                <c:pt idx="18916">
                  <c:v>94.57999999998647</c:v>
                </c:pt>
                <c:pt idx="18917">
                  <c:v>94.58499999998646</c:v>
                </c:pt>
                <c:pt idx="18918">
                  <c:v>94.58999999998646</c:v>
                </c:pt>
                <c:pt idx="18919">
                  <c:v>94.5949999999865</c:v>
                </c:pt>
                <c:pt idx="18920">
                  <c:v>94.59999999998646</c:v>
                </c:pt>
                <c:pt idx="18921">
                  <c:v>94.60499999998644</c:v>
                </c:pt>
                <c:pt idx="18922">
                  <c:v>94.60999999998644</c:v>
                </c:pt>
                <c:pt idx="18923">
                  <c:v>94.61499999998646</c:v>
                </c:pt>
                <c:pt idx="18924">
                  <c:v>94.61999999998643</c:v>
                </c:pt>
                <c:pt idx="18925">
                  <c:v>94.62499999998643</c:v>
                </c:pt>
                <c:pt idx="18926">
                  <c:v>94.62999999998641</c:v>
                </c:pt>
                <c:pt idx="18927">
                  <c:v>94.63499999998641</c:v>
                </c:pt>
                <c:pt idx="18928">
                  <c:v>94.63999999998641</c:v>
                </c:pt>
                <c:pt idx="18929">
                  <c:v>94.64499999998642</c:v>
                </c:pt>
                <c:pt idx="18930">
                  <c:v>94.6499999999864</c:v>
                </c:pt>
                <c:pt idx="18931">
                  <c:v>94.6549999999864</c:v>
                </c:pt>
                <c:pt idx="18932">
                  <c:v>94.65999999998638</c:v>
                </c:pt>
                <c:pt idx="18933">
                  <c:v>94.6649999999864</c:v>
                </c:pt>
                <c:pt idx="18934">
                  <c:v>94.6699999999864</c:v>
                </c:pt>
                <c:pt idx="18935">
                  <c:v>94.67499999998638</c:v>
                </c:pt>
                <c:pt idx="18936">
                  <c:v>94.67999999998638</c:v>
                </c:pt>
                <c:pt idx="18937">
                  <c:v>94.68499999998637</c:v>
                </c:pt>
                <c:pt idx="18938">
                  <c:v>94.68999999998637</c:v>
                </c:pt>
                <c:pt idx="18939">
                  <c:v>94.69499999998636</c:v>
                </c:pt>
                <c:pt idx="18940">
                  <c:v>94.69999999998636</c:v>
                </c:pt>
                <c:pt idx="18941">
                  <c:v>94.7049999999864</c:v>
                </c:pt>
                <c:pt idx="18942">
                  <c:v>94.70999999998636</c:v>
                </c:pt>
                <c:pt idx="18943">
                  <c:v>94.7149999999864</c:v>
                </c:pt>
                <c:pt idx="18944">
                  <c:v>94.7199999999864</c:v>
                </c:pt>
                <c:pt idx="18945">
                  <c:v>94.72499999998636</c:v>
                </c:pt>
                <c:pt idx="18946">
                  <c:v>94.72999999998633</c:v>
                </c:pt>
                <c:pt idx="18947">
                  <c:v>94.7349999999864</c:v>
                </c:pt>
                <c:pt idx="18948">
                  <c:v>94.73999999998632</c:v>
                </c:pt>
                <c:pt idx="18949">
                  <c:v>94.7449999999864</c:v>
                </c:pt>
                <c:pt idx="18950">
                  <c:v>94.74999999998632</c:v>
                </c:pt>
                <c:pt idx="18951">
                  <c:v>94.75499999998632</c:v>
                </c:pt>
                <c:pt idx="18952">
                  <c:v>94.7599999999863</c:v>
                </c:pt>
                <c:pt idx="18953">
                  <c:v>94.7649999999863</c:v>
                </c:pt>
                <c:pt idx="18954">
                  <c:v>94.7699999999863</c:v>
                </c:pt>
                <c:pt idx="18955">
                  <c:v>94.7749999999863</c:v>
                </c:pt>
                <c:pt idx="18956">
                  <c:v>94.7799999999863</c:v>
                </c:pt>
                <c:pt idx="18957">
                  <c:v>94.7849999999863</c:v>
                </c:pt>
                <c:pt idx="18958">
                  <c:v>94.7899999999863</c:v>
                </c:pt>
                <c:pt idx="18959">
                  <c:v>94.7949999999863</c:v>
                </c:pt>
                <c:pt idx="18960">
                  <c:v>94.7999999999863</c:v>
                </c:pt>
                <c:pt idx="18961">
                  <c:v>94.80499999998626</c:v>
                </c:pt>
                <c:pt idx="18962">
                  <c:v>94.80999999998626</c:v>
                </c:pt>
                <c:pt idx="18963">
                  <c:v>94.81499999998626</c:v>
                </c:pt>
                <c:pt idx="18964">
                  <c:v>94.81999999998626</c:v>
                </c:pt>
                <c:pt idx="18965">
                  <c:v>94.82499999998624</c:v>
                </c:pt>
                <c:pt idx="18966">
                  <c:v>94.82999999998624</c:v>
                </c:pt>
                <c:pt idx="18967">
                  <c:v>94.83499999998626</c:v>
                </c:pt>
                <c:pt idx="18968">
                  <c:v>94.83999999998623</c:v>
                </c:pt>
                <c:pt idx="18969">
                  <c:v>94.8449999999863</c:v>
                </c:pt>
                <c:pt idx="18970">
                  <c:v>94.84999999998622</c:v>
                </c:pt>
                <c:pt idx="18971">
                  <c:v>94.85499999998623</c:v>
                </c:pt>
                <c:pt idx="18972">
                  <c:v>94.85999999998621</c:v>
                </c:pt>
                <c:pt idx="18973">
                  <c:v>94.86499999998622</c:v>
                </c:pt>
                <c:pt idx="18974">
                  <c:v>94.8699999999862</c:v>
                </c:pt>
                <c:pt idx="18975">
                  <c:v>94.8749999999862</c:v>
                </c:pt>
                <c:pt idx="18976">
                  <c:v>94.87999999998618</c:v>
                </c:pt>
                <c:pt idx="18977">
                  <c:v>94.8849999999862</c:v>
                </c:pt>
                <c:pt idx="18978">
                  <c:v>94.8899999999862</c:v>
                </c:pt>
                <c:pt idx="18979">
                  <c:v>94.8949999999862</c:v>
                </c:pt>
                <c:pt idx="18980">
                  <c:v>94.8999999999862</c:v>
                </c:pt>
                <c:pt idx="18981">
                  <c:v>94.9049999999862</c:v>
                </c:pt>
                <c:pt idx="18982">
                  <c:v>94.9099999999862</c:v>
                </c:pt>
                <c:pt idx="18983">
                  <c:v>94.9149999999862</c:v>
                </c:pt>
                <c:pt idx="18984">
                  <c:v>94.9199999999862</c:v>
                </c:pt>
                <c:pt idx="18985">
                  <c:v>94.92499999998616</c:v>
                </c:pt>
                <c:pt idx="18986">
                  <c:v>94.92999999998616</c:v>
                </c:pt>
                <c:pt idx="18987">
                  <c:v>94.9349999999862</c:v>
                </c:pt>
                <c:pt idx="18988">
                  <c:v>94.9399999999862</c:v>
                </c:pt>
                <c:pt idx="18989">
                  <c:v>94.9449999999862</c:v>
                </c:pt>
                <c:pt idx="18990">
                  <c:v>94.9499999999862</c:v>
                </c:pt>
                <c:pt idx="18991">
                  <c:v>94.9549999999862</c:v>
                </c:pt>
                <c:pt idx="18992">
                  <c:v>94.95999999998612</c:v>
                </c:pt>
                <c:pt idx="18993">
                  <c:v>94.9649999999862</c:v>
                </c:pt>
                <c:pt idx="18994">
                  <c:v>94.96999999998612</c:v>
                </c:pt>
                <c:pt idx="18995">
                  <c:v>94.97499999998612</c:v>
                </c:pt>
                <c:pt idx="18996">
                  <c:v>94.9799999999861</c:v>
                </c:pt>
                <c:pt idx="18997">
                  <c:v>94.9849999999861</c:v>
                </c:pt>
                <c:pt idx="18998">
                  <c:v>94.9899999999861</c:v>
                </c:pt>
                <c:pt idx="18999">
                  <c:v>94.9949999999861</c:v>
                </c:pt>
                <c:pt idx="19000">
                  <c:v>94.9999999999861</c:v>
                </c:pt>
                <c:pt idx="19001">
                  <c:v>95.0049999999861</c:v>
                </c:pt>
                <c:pt idx="19002">
                  <c:v>95.0099999999861</c:v>
                </c:pt>
                <c:pt idx="19003">
                  <c:v>95.0149999999861</c:v>
                </c:pt>
                <c:pt idx="19004">
                  <c:v>95.0199999999861</c:v>
                </c:pt>
                <c:pt idx="19005">
                  <c:v>95.02499999998606</c:v>
                </c:pt>
                <c:pt idx="19006">
                  <c:v>95.02999999998606</c:v>
                </c:pt>
                <c:pt idx="19007">
                  <c:v>95.03499999998606</c:v>
                </c:pt>
                <c:pt idx="19008">
                  <c:v>95.03999999998606</c:v>
                </c:pt>
                <c:pt idx="19009">
                  <c:v>95.0449999999861</c:v>
                </c:pt>
                <c:pt idx="19010">
                  <c:v>95.0499999999861</c:v>
                </c:pt>
                <c:pt idx="19011">
                  <c:v>95.05499999998606</c:v>
                </c:pt>
                <c:pt idx="19012">
                  <c:v>95.05999999998603</c:v>
                </c:pt>
                <c:pt idx="19013">
                  <c:v>95.0649999999861</c:v>
                </c:pt>
                <c:pt idx="19014">
                  <c:v>95.06999999998602</c:v>
                </c:pt>
                <c:pt idx="19015">
                  <c:v>95.07499999998603</c:v>
                </c:pt>
                <c:pt idx="19016">
                  <c:v>95.07999999998601</c:v>
                </c:pt>
                <c:pt idx="19017">
                  <c:v>95.08499999998602</c:v>
                </c:pt>
                <c:pt idx="19018">
                  <c:v>95.089999999986</c:v>
                </c:pt>
                <c:pt idx="19019">
                  <c:v>95.094999999986</c:v>
                </c:pt>
                <c:pt idx="19020">
                  <c:v>95.099999999986</c:v>
                </c:pt>
                <c:pt idx="19021">
                  <c:v>95.104999999986</c:v>
                </c:pt>
                <c:pt idx="19022">
                  <c:v>95.109999999986</c:v>
                </c:pt>
                <c:pt idx="19023">
                  <c:v>95.114999999986</c:v>
                </c:pt>
                <c:pt idx="19024">
                  <c:v>95.119999999986</c:v>
                </c:pt>
                <c:pt idx="19025">
                  <c:v>95.12499999998597</c:v>
                </c:pt>
                <c:pt idx="19026">
                  <c:v>95.12999999998597</c:v>
                </c:pt>
                <c:pt idx="19027">
                  <c:v>95.13499999998596</c:v>
                </c:pt>
                <c:pt idx="19028">
                  <c:v>95.13999999998596</c:v>
                </c:pt>
                <c:pt idx="19029">
                  <c:v>95.14499999998596</c:v>
                </c:pt>
                <c:pt idx="19030">
                  <c:v>95.14999999998596</c:v>
                </c:pt>
                <c:pt idx="19031">
                  <c:v>95.15499999998594</c:v>
                </c:pt>
                <c:pt idx="19032">
                  <c:v>95.15999999998594</c:v>
                </c:pt>
                <c:pt idx="19033">
                  <c:v>95.16499999998596</c:v>
                </c:pt>
                <c:pt idx="19034">
                  <c:v>95.16999999998593</c:v>
                </c:pt>
                <c:pt idx="19035">
                  <c:v>95.17499999998593</c:v>
                </c:pt>
                <c:pt idx="19036">
                  <c:v>95.17999999998591</c:v>
                </c:pt>
                <c:pt idx="19037">
                  <c:v>95.18499999998593</c:v>
                </c:pt>
                <c:pt idx="19038">
                  <c:v>95.18999999998591</c:v>
                </c:pt>
                <c:pt idx="19039">
                  <c:v>95.19499999998592</c:v>
                </c:pt>
                <c:pt idx="19040">
                  <c:v>95.1999999999859</c:v>
                </c:pt>
                <c:pt idx="19041">
                  <c:v>95.2049999999859</c:v>
                </c:pt>
                <c:pt idx="19042">
                  <c:v>95.2099999999859</c:v>
                </c:pt>
                <c:pt idx="19043">
                  <c:v>95.2149999999859</c:v>
                </c:pt>
                <c:pt idx="19044">
                  <c:v>95.2199999999859</c:v>
                </c:pt>
                <c:pt idx="19045">
                  <c:v>95.2249999999859</c:v>
                </c:pt>
                <c:pt idx="19046">
                  <c:v>95.2299999999859</c:v>
                </c:pt>
                <c:pt idx="19047">
                  <c:v>95.2349999999859</c:v>
                </c:pt>
                <c:pt idx="19048">
                  <c:v>95.2399999999859</c:v>
                </c:pt>
                <c:pt idx="19049">
                  <c:v>95.2449999999859</c:v>
                </c:pt>
                <c:pt idx="19050">
                  <c:v>95.2499999999859</c:v>
                </c:pt>
                <c:pt idx="19051">
                  <c:v>95.25499999998586</c:v>
                </c:pt>
                <c:pt idx="19052">
                  <c:v>95.25999999998586</c:v>
                </c:pt>
                <c:pt idx="19053">
                  <c:v>95.2649999999859</c:v>
                </c:pt>
                <c:pt idx="19054">
                  <c:v>95.2699999999859</c:v>
                </c:pt>
                <c:pt idx="19055">
                  <c:v>95.27499999998583</c:v>
                </c:pt>
                <c:pt idx="19056">
                  <c:v>95.27999999998583</c:v>
                </c:pt>
                <c:pt idx="19057">
                  <c:v>95.2849999999859</c:v>
                </c:pt>
                <c:pt idx="19058">
                  <c:v>95.28999999998582</c:v>
                </c:pt>
                <c:pt idx="19059">
                  <c:v>95.2949999999859</c:v>
                </c:pt>
                <c:pt idx="19060">
                  <c:v>95.29999999998582</c:v>
                </c:pt>
                <c:pt idx="19061">
                  <c:v>95.30499999998582</c:v>
                </c:pt>
                <c:pt idx="19062">
                  <c:v>95.3099999999858</c:v>
                </c:pt>
                <c:pt idx="19063">
                  <c:v>95.3149999999858</c:v>
                </c:pt>
                <c:pt idx="19064">
                  <c:v>95.3199999999858</c:v>
                </c:pt>
                <c:pt idx="19065">
                  <c:v>95.3249999999858</c:v>
                </c:pt>
                <c:pt idx="19066">
                  <c:v>95.32999999998578</c:v>
                </c:pt>
                <c:pt idx="19067">
                  <c:v>95.3349999999858</c:v>
                </c:pt>
                <c:pt idx="19068">
                  <c:v>95.3399999999858</c:v>
                </c:pt>
                <c:pt idx="19069">
                  <c:v>95.3449999999858</c:v>
                </c:pt>
                <c:pt idx="19070">
                  <c:v>95.3499999999858</c:v>
                </c:pt>
                <c:pt idx="19071">
                  <c:v>95.35499999998576</c:v>
                </c:pt>
                <c:pt idx="19072">
                  <c:v>95.35999999998576</c:v>
                </c:pt>
                <c:pt idx="19073">
                  <c:v>95.36499999998576</c:v>
                </c:pt>
                <c:pt idx="19074">
                  <c:v>95.36999999998576</c:v>
                </c:pt>
                <c:pt idx="19075">
                  <c:v>95.37499999998574</c:v>
                </c:pt>
                <c:pt idx="19076">
                  <c:v>95.37999999998574</c:v>
                </c:pt>
                <c:pt idx="19077">
                  <c:v>95.38499999998573</c:v>
                </c:pt>
                <c:pt idx="19078">
                  <c:v>95.38999999998573</c:v>
                </c:pt>
                <c:pt idx="19079">
                  <c:v>95.3949999999858</c:v>
                </c:pt>
                <c:pt idx="19080">
                  <c:v>95.39999999998572</c:v>
                </c:pt>
                <c:pt idx="19081">
                  <c:v>95.4049999999858</c:v>
                </c:pt>
                <c:pt idx="19082">
                  <c:v>95.40999999998572</c:v>
                </c:pt>
                <c:pt idx="19083">
                  <c:v>95.4149999999858</c:v>
                </c:pt>
                <c:pt idx="19084">
                  <c:v>95.4199999999857</c:v>
                </c:pt>
                <c:pt idx="19085">
                  <c:v>95.4249999999857</c:v>
                </c:pt>
                <c:pt idx="19086">
                  <c:v>95.4299999999857</c:v>
                </c:pt>
                <c:pt idx="19087">
                  <c:v>95.4349999999857</c:v>
                </c:pt>
                <c:pt idx="19088">
                  <c:v>95.4399999999857</c:v>
                </c:pt>
                <c:pt idx="19089">
                  <c:v>95.4449999999857</c:v>
                </c:pt>
                <c:pt idx="19090">
                  <c:v>95.4499999999857</c:v>
                </c:pt>
                <c:pt idx="19091">
                  <c:v>95.4549999999857</c:v>
                </c:pt>
                <c:pt idx="19092">
                  <c:v>95.4599999999857</c:v>
                </c:pt>
                <c:pt idx="19093">
                  <c:v>95.4649999999857</c:v>
                </c:pt>
                <c:pt idx="19094">
                  <c:v>95.4699999999857</c:v>
                </c:pt>
                <c:pt idx="19095">
                  <c:v>95.47499999998566</c:v>
                </c:pt>
                <c:pt idx="19096">
                  <c:v>95.47999999998566</c:v>
                </c:pt>
                <c:pt idx="19097">
                  <c:v>95.4849999999857</c:v>
                </c:pt>
                <c:pt idx="19098">
                  <c:v>95.4899999999857</c:v>
                </c:pt>
                <c:pt idx="19099">
                  <c:v>95.4949999999857</c:v>
                </c:pt>
                <c:pt idx="19100">
                  <c:v>95.4999999999857</c:v>
                </c:pt>
                <c:pt idx="19101">
                  <c:v>95.5049999999857</c:v>
                </c:pt>
                <c:pt idx="19102">
                  <c:v>95.50999999998562</c:v>
                </c:pt>
                <c:pt idx="19103">
                  <c:v>95.5149999999857</c:v>
                </c:pt>
                <c:pt idx="19104">
                  <c:v>95.51999999998562</c:v>
                </c:pt>
                <c:pt idx="19105">
                  <c:v>95.52499999998562</c:v>
                </c:pt>
                <c:pt idx="19106">
                  <c:v>95.5299999999856</c:v>
                </c:pt>
                <c:pt idx="19107">
                  <c:v>95.5349999999856</c:v>
                </c:pt>
                <c:pt idx="19108">
                  <c:v>95.5399999999856</c:v>
                </c:pt>
                <c:pt idx="19109">
                  <c:v>95.5449999999856</c:v>
                </c:pt>
                <c:pt idx="19110">
                  <c:v>95.5499999999856</c:v>
                </c:pt>
                <c:pt idx="19111">
                  <c:v>95.5549999999856</c:v>
                </c:pt>
                <c:pt idx="19112">
                  <c:v>95.5599999999856</c:v>
                </c:pt>
                <c:pt idx="19113">
                  <c:v>95.5649999999856</c:v>
                </c:pt>
                <c:pt idx="19114">
                  <c:v>95.5699999999856</c:v>
                </c:pt>
                <c:pt idx="19115">
                  <c:v>95.57499999998556</c:v>
                </c:pt>
                <c:pt idx="19116">
                  <c:v>95.57999999998556</c:v>
                </c:pt>
                <c:pt idx="19117">
                  <c:v>95.58499999998556</c:v>
                </c:pt>
                <c:pt idx="19118">
                  <c:v>95.58999999998556</c:v>
                </c:pt>
                <c:pt idx="19119">
                  <c:v>95.5949999999856</c:v>
                </c:pt>
                <c:pt idx="19120">
                  <c:v>95.5999999999856</c:v>
                </c:pt>
                <c:pt idx="19121">
                  <c:v>95.60499999998553</c:v>
                </c:pt>
                <c:pt idx="19122">
                  <c:v>95.60999999998553</c:v>
                </c:pt>
                <c:pt idx="19123">
                  <c:v>95.6149999999856</c:v>
                </c:pt>
                <c:pt idx="19124">
                  <c:v>95.61999999998552</c:v>
                </c:pt>
                <c:pt idx="19125">
                  <c:v>95.62499999998553</c:v>
                </c:pt>
                <c:pt idx="19126">
                  <c:v>95.62999999998551</c:v>
                </c:pt>
                <c:pt idx="19127">
                  <c:v>95.63499999998552</c:v>
                </c:pt>
                <c:pt idx="19128">
                  <c:v>95.6399999999855</c:v>
                </c:pt>
                <c:pt idx="19129">
                  <c:v>95.6449999999855</c:v>
                </c:pt>
                <c:pt idx="19130">
                  <c:v>95.6499999999855</c:v>
                </c:pt>
                <c:pt idx="19131">
                  <c:v>95.6549999999855</c:v>
                </c:pt>
                <c:pt idx="19132">
                  <c:v>95.65999999998548</c:v>
                </c:pt>
                <c:pt idx="19133">
                  <c:v>95.6649999999855</c:v>
                </c:pt>
                <c:pt idx="19134">
                  <c:v>95.6699999999855</c:v>
                </c:pt>
                <c:pt idx="19135">
                  <c:v>95.67499999998547</c:v>
                </c:pt>
                <c:pt idx="19136">
                  <c:v>95.67999999998547</c:v>
                </c:pt>
                <c:pt idx="19137">
                  <c:v>95.68499999998546</c:v>
                </c:pt>
                <c:pt idx="19138">
                  <c:v>95.68999999998545</c:v>
                </c:pt>
                <c:pt idx="19139">
                  <c:v>95.69499999998546</c:v>
                </c:pt>
                <c:pt idx="19140">
                  <c:v>95.69999999998546</c:v>
                </c:pt>
                <c:pt idx="19141">
                  <c:v>95.7049999999855</c:v>
                </c:pt>
                <c:pt idx="19142">
                  <c:v>95.7099999999855</c:v>
                </c:pt>
                <c:pt idx="19143">
                  <c:v>95.7149999999855</c:v>
                </c:pt>
                <c:pt idx="19144">
                  <c:v>95.7199999999855</c:v>
                </c:pt>
                <c:pt idx="19145">
                  <c:v>95.7249999999855</c:v>
                </c:pt>
                <c:pt idx="19146">
                  <c:v>95.72999999998542</c:v>
                </c:pt>
                <c:pt idx="19147">
                  <c:v>95.7349999999855</c:v>
                </c:pt>
                <c:pt idx="19148">
                  <c:v>95.73999999998542</c:v>
                </c:pt>
                <c:pt idx="19149">
                  <c:v>95.7449999999855</c:v>
                </c:pt>
                <c:pt idx="19150">
                  <c:v>95.7499999999854</c:v>
                </c:pt>
                <c:pt idx="19151">
                  <c:v>95.7549999999854</c:v>
                </c:pt>
                <c:pt idx="19152">
                  <c:v>95.7599999999854</c:v>
                </c:pt>
                <c:pt idx="19153">
                  <c:v>95.7649999999854</c:v>
                </c:pt>
                <c:pt idx="19154">
                  <c:v>95.7699999999854</c:v>
                </c:pt>
                <c:pt idx="19155">
                  <c:v>95.7749999999854</c:v>
                </c:pt>
                <c:pt idx="19156">
                  <c:v>95.7799999999854</c:v>
                </c:pt>
                <c:pt idx="19157">
                  <c:v>95.7849999999854</c:v>
                </c:pt>
                <c:pt idx="19158">
                  <c:v>95.7899999999854</c:v>
                </c:pt>
                <c:pt idx="19159">
                  <c:v>95.7949999999854</c:v>
                </c:pt>
                <c:pt idx="19160">
                  <c:v>95.7999999999854</c:v>
                </c:pt>
                <c:pt idx="19161">
                  <c:v>95.80499999998536</c:v>
                </c:pt>
                <c:pt idx="19162">
                  <c:v>95.80999999998536</c:v>
                </c:pt>
                <c:pt idx="19163">
                  <c:v>95.8149999999854</c:v>
                </c:pt>
                <c:pt idx="19164">
                  <c:v>95.8199999999854</c:v>
                </c:pt>
                <c:pt idx="19165">
                  <c:v>95.82499999998533</c:v>
                </c:pt>
                <c:pt idx="19166">
                  <c:v>95.82999999998533</c:v>
                </c:pt>
                <c:pt idx="19167">
                  <c:v>95.8349999999854</c:v>
                </c:pt>
                <c:pt idx="19168">
                  <c:v>95.83999999998532</c:v>
                </c:pt>
                <c:pt idx="19169">
                  <c:v>95.8449999999854</c:v>
                </c:pt>
                <c:pt idx="19170">
                  <c:v>95.84999999998532</c:v>
                </c:pt>
                <c:pt idx="19171">
                  <c:v>95.85499999998532</c:v>
                </c:pt>
                <c:pt idx="19172">
                  <c:v>95.8599999999853</c:v>
                </c:pt>
                <c:pt idx="19173">
                  <c:v>95.8649999999853</c:v>
                </c:pt>
                <c:pt idx="19174">
                  <c:v>95.8699999999853</c:v>
                </c:pt>
                <c:pt idx="19175">
                  <c:v>95.8749999999853</c:v>
                </c:pt>
                <c:pt idx="19176">
                  <c:v>95.87999999998528</c:v>
                </c:pt>
                <c:pt idx="19177">
                  <c:v>95.8849999999853</c:v>
                </c:pt>
                <c:pt idx="19178">
                  <c:v>95.8899999999853</c:v>
                </c:pt>
                <c:pt idx="19179">
                  <c:v>95.8949999999853</c:v>
                </c:pt>
                <c:pt idx="19180">
                  <c:v>95.8999999999853</c:v>
                </c:pt>
                <c:pt idx="19181">
                  <c:v>95.9049999999853</c:v>
                </c:pt>
                <c:pt idx="19182">
                  <c:v>95.9099999999853</c:v>
                </c:pt>
                <c:pt idx="19183">
                  <c:v>95.9149999999853</c:v>
                </c:pt>
                <c:pt idx="19184">
                  <c:v>95.9199999999853</c:v>
                </c:pt>
                <c:pt idx="19185">
                  <c:v>95.9249999999853</c:v>
                </c:pt>
                <c:pt idx="19186">
                  <c:v>95.9299999999853</c:v>
                </c:pt>
                <c:pt idx="19187">
                  <c:v>95.9349999999853</c:v>
                </c:pt>
                <c:pt idx="19188">
                  <c:v>95.9399999999853</c:v>
                </c:pt>
                <c:pt idx="19189">
                  <c:v>95.9449999999853</c:v>
                </c:pt>
                <c:pt idx="19190">
                  <c:v>95.9499999999853</c:v>
                </c:pt>
                <c:pt idx="19191">
                  <c:v>95.9549999999853</c:v>
                </c:pt>
                <c:pt idx="19192">
                  <c:v>95.95999999998522</c:v>
                </c:pt>
                <c:pt idx="19193">
                  <c:v>95.9649999999853</c:v>
                </c:pt>
                <c:pt idx="19194">
                  <c:v>95.9699999999852</c:v>
                </c:pt>
                <c:pt idx="19195">
                  <c:v>95.9749999999852</c:v>
                </c:pt>
                <c:pt idx="19196">
                  <c:v>95.9799999999852</c:v>
                </c:pt>
                <c:pt idx="19197">
                  <c:v>95.9849999999852</c:v>
                </c:pt>
                <c:pt idx="19198">
                  <c:v>95.9899999999852</c:v>
                </c:pt>
                <c:pt idx="19199">
                  <c:v>95.9949999999852</c:v>
                </c:pt>
                <c:pt idx="19200">
                  <c:v>95.9999999999852</c:v>
                </c:pt>
                <c:pt idx="19201">
                  <c:v>96.0049999999852</c:v>
                </c:pt>
                <c:pt idx="19202">
                  <c:v>96.0099999999852</c:v>
                </c:pt>
                <c:pt idx="19203">
                  <c:v>96.0149999999852</c:v>
                </c:pt>
                <c:pt idx="19204">
                  <c:v>96.0199999999852</c:v>
                </c:pt>
                <c:pt idx="19205">
                  <c:v>96.02499999998516</c:v>
                </c:pt>
                <c:pt idx="19206">
                  <c:v>96.02999999998516</c:v>
                </c:pt>
                <c:pt idx="19207">
                  <c:v>96.0349999999852</c:v>
                </c:pt>
                <c:pt idx="19208">
                  <c:v>96.0399999999852</c:v>
                </c:pt>
                <c:pt idx="19209">
                  <c:v>96.0449999999852</c:v>
                </c:pt>
                <c:pt idx="19210">
                  <c:v>96.0499999999852</c:v>
                </c:pt>
                <c:pt idx="19211">
                  <c:v>96.0549999999852</c:v>
                </c:pt>
                <c:pt idx="19212">
                  <c:v>96.05999999998512</c:v>
                </c:pt>
                <c:pt idx="19213">
                  <c:v>96.0649999999852</c:v>
                </c:pt>
                <c:pt idx="19214">
                  <c:v>96.06999999998512</c:v>
                </c:pt>
                <c:pt idx="19215">
                  <c:v>96.07499999998512</c:v>
                </c:pt>
                <c:pt idx="19216">
                  <c:v>96.0799999999851</c:v>
                </c:pt>
                <c:pt idx="19217">
                  <c:v>96.0849999999851</c:v>
                </c:pt>
                <c:pt idx="19218">
                  <c:v>96.0899999999851</c:v>
                </c:pt>
                <c:pt idx="19219">
                  <c:v>96.0949999999851</c:v>
                </c:pt>
                <c:pt idx="19220">
                  <c:v>96.0999999999851</c:v>
                </c:pt>
                <c:pt idx="19221">
                  <c:v>96.1049999999851</c:v>
                </c:pt>
                <c:pt idx="19222">
                  <c:v>96.1099999999851</c:v>
                </c:pt>
                <c:pt idx="19223">
                  <c:v>96.1149999999851</c:v>
                </c:pt>
                <c:pt idx="19224">
                  <c:v>96.1199999999851</c:v>
                </c:pt>
                <c:pt idx="19225">
                  <c:v>96.12499999998506</c:v>
                </c:pt>
                <c:pt idx="19226">
                  <c:v>96.12999999998505</c:v>
                </c:pt>
                <c:pt idx="19227">
                  <c:v>96.13499999998506</c:v>
                </c:pt>
                <c:pt idx="19228">
                  <c:v>96.13999999998506</c:v>
                </c:pt>
                <c:pt idx="19229">
                  <c:v>96.1449999999851</c:v>
                </c:pt>
                <c:pt idx="19230">
                  <c:v>96.1499999999851</c:v>
                </c:pt>
                <c:pt idx="19231">
                  <c:v>96.15499999998503</c:v>
                </c:pt>
                <c:pt idx="19232">
                  <c:v>96.15999999998503</c:v>
                </c:pt>
                <c:pt idx="19233">
                  <c:v>96.1649999999851</c:v>
                </c:pt>
                <c:pt idx="19234">
                  <c:v>96.16999999998502</c:v>
                </c:pt>
                <c:pt idx="19235">
                  <c:v>96.17499999998503</c:v>
                </c:pt>
                <c:pt idx="19236">
                  <c:v>96.17999999998501</c:v>
                </c:pt>
                <c:pt idx="19237">
                  <c:v>96.18499999998502</c:v>
                </c:pt>
                <c:pt idx="19238">
                  <c:v>96.189999999985</c:v>
                </c:pt>
                <c:pt idx="19239">
                  <c:v>96.194999999985</c:v>
                </c:pt>
                <c:pt idx="19240">
                  <c:v>96.19999999998498</c:v>
                </c:pt>
                <c:pt idx="19241">
                  <c:v>96.204999999985</c:v>
                </c:pt>
                <c:pt idx="19242">
                  <c:v>96.20999999998498</c:v>
                </c:pt>
                <c:pt idx="19243">
                  <c:v>96.214999999985</c:v>
                </c:pt>
                <c:pt idx="19244">
                  <c:v>96.219999999985</c:v>
                </c:pt>
                <c:pt idx="19245">
                  <c:v>96.22499999998497</c:v>
                </c:pt>
                <c:pt idx="19246">
                  <c:v>96.22999999998497</c:v>
                </c:pt>
                <c:pt idx="19247">
                  <c:v>96.23499999998496</c:v>
                </c:pt>
                <c:pt idx="19248">
                  <c:v>96.23999999998495</c:v>
                </c:pt>
                <c:pt idx="19249">
                  <c:v>96.24499999998496</c:v>
                </c:pt>
                <c:pt idx="19250">
                  <c:v>96.24999999998496</c:v>
                </c:pt>
                <c:pt idx="19251">
                  <c:v>96.25499999998494</c:v>
                </c:pt>
                <c:pt idx="19252">
                  <c:v>96.25999999998494</c:v>
                </c:pt>
                <c:pt idx="19253">
                  <c:v>96.26499999998493</c:v>
                </c:pt>
                <c:pt idx="19254">
                  <c:v>96.26999999998493</c:v>
                </c:pt>
                <c:pt idx="19255">
                  <c:v>96.27499999998493</c:v>
                </c:pt>
                <c:pt idx="19256">
                  <c:v>96.27999999998491</c:v>
                </c:pt>
                <c:pt idx="19257">
                  <c:v>96.28499999998493</c:v>
                </c:pt>
                <c:pt idx="19258">
                  <c:v>96.28999999998491</c:v>
                </c:pt>
                <c:pt idx="19259">
                  <c:v>96.29499999998492</c:v>
                </c:pt>
                <c:pt idx="19260">
                  <c:v>96.2999999999849</c:v>
                </c:pt>
                <c:pt idx="19261">
                  <c:v>96.3049999999849</c:v>
                </c:pt>
                <c:pt idx="19262">
                  <c:v>96.30999999998488</c:v>
                </c:pt>
                <c:pt idx="19263">
                  <c:v>96.3149999999849</c:v>
                </c:pt>
                <c:pt idx="19264">
                  <c:v>96.31999999998488</c:v>
                </c:pt>
                <c:pt idx="19265">
                  <c:v>96.32499999998488</c:v>
                </c:pt>
                <c:pt idx="19266">
                  <c:v>96.32999999998488</c:v>
                </c:pt>
                <c:pt idx="19267">
                  <c:v>96.33499999998487</c:v>
                </c:pt>
                <c:pt idx="19268">
                  <c:v>96.33999999998487</c:v>
                </c:pt>
                <c:pt idx="19269">
                  <c:v>96.34499999998486</c:v>
                </c:pt>
                <c:pt idx="19270">
                  <c:v>96.34999999998485</c:v>
                </c:pt>
                <c:pt idx="19271">
                  <c:v>96.35499999998485</c:v>
                </c:pt>
                <c:pt idx="19272">
                  <c:v>96.35999999998485</c:v>
                </c:pt>
                <c:pt idx="19273">
                  <c:v>96.36499999998484</c:v>
                </c:pt>
                <c:pt idx="19274">
                  <c:v>96.36999999998484</c:v>
                </c:pt>
                <c:pt idx="19275">
                  <c:v>96.37499999998481</c:v>
                </c:pt>
                <c:pt idx="19276">
                  <c:v>96.37999999998478</c:v>
                </c:pt>
                <c:pt idx="19277">
                  <c:v>96.38499999998483</c:v>
                </c:pt>
                <c:pt idx="19278">
                  <c:v>96.38999999998481</c:v>
                </c:pt>
                <c:pt idx="19279">
                  <c:v>96.39499999998483</c:v>
                </c:pt>
                <c:pt idx="19280">
                  <c:v>96.39999999998481</c:v>
                </c:pt>
                <c:pt idx="19281">
                  <c:v>96.40499999998482</c:v>
                </c:pt>
                <c:pt idx="19282">
                  <c:v>96.4099999999848</c:v>
                </c:pt>
                <c:pt idx="19283">
                  <c:v>96.4149999999848</c:v>
                </c:pt>
                <c:pt idx="19284">
                  <c:v>96.4199999999848</c:v>
                </c:pt>
                <c:pt idx="19285">
                  <c:v>96.4249999999848</c:v>
                </c:pt>
                <c:pt idx="19286">
                  <c:v>96.42999999998478</c:v>
                </c:pt>
                <c:pt idx="19287">
                  <c:v>96.4349999999848</c:v>
                </c:pt>
                <c:pt idx="19288">
                  <c:v>96.4399999999848</c:v>
                </c:pt>
                <c:pt idx="19289">
                  <c:v>96.4449999999848</c:v>
                </c:pt>
                <c:pt idx="19290">
                  <c:v>96.4499999999848</c:v>
                </c:pt>
                <c:pt idx="19291">
                  <c:v>96.45499999998476</c:v>
                </c:pt>
                <c:pt idx="19292">
                  <c:v>96.45999999998475</c:v>
                </c:pt>
                <c:pt idx="19293">
                  <c:v>96.46499999998476</c:v>
                </c:pt>
                <c:pt idx="19294">
                  <c:v>96.46999999998476</c:v>
                </c:pt>
                <c:pt idx="19295">
                  <c:v>96.47499999998474</c:v>
                </c:pt>
                <c:pt idx="19296">
                  <c:v>96.47999999998474</c:v>
                </c:pt>
                <c:pt idx="19297">
                  <c:v>96.48499999998473</c:v>
                </c:pt>
                <c:pt idx="19298">
                  <c:v>96.48999999998473</c:v>
                </c:pt>
                <c:pt idx="19299">
                  <c:v>96.4949999999848</c:v>
                </c:pt>
                <c:pt idx="19300">
                  <c:v>96.49999999998472</c:v>
                </c:pt>
                <c:pt idx="19301">
                  <c:v>96.50499999998473</c:v>
                </c:pt>
                <c:pt idx="19302">
                  <c:v>96.50999999998471</c:v>
                </c:pt>
                <c:pt idx="19303">
                  <c:v>96.51499999998472</c:v>
                </c:pt>
                <c:pt idx="19304">
                  <c:v>96.5199999999847</c:v>
                </c:pt>
                <c:pt idx="19305">
                  <c:v>96.5249999999847</c:v>
                </c:pt>
                <c:pt idx="19306">
                  <c:v>96.52999999998468</c:v>
                </c:pt>
                <c:pt idx="19307">
                  <c:v>96.5349999999847</c:v>
                </c:pt>
                <c:pt idx="19308">
                  <c:v>96.53999999998468</c:v>
                </c:pt>
                <c:pt idx="19309">
                  <c:v>96.5449999999847</c:v>
                </c:pt>
                <c:pt idx="19310">
                  <c:v>96.5499999999847</c:v>
                </c:pt>
                <c:pt idx="19311">
                  <c:v>96.55499999998467</c:v>
                </c:pt>
                <c:pt idx="19312">
                  <c:v>96.55999999998467</c:v>
                </c:pt>
                <c:pt idx="19313">
                  <c:v>96.56499999998466</c:v>
                </c:pt>
                <c:pt idx="19314">
                  <c:v>96.56999999998465</c:v>
                </c:pt>
                <c:pt idx="19315">
                  <c:v>96.57499999998465</c:v>
                </c:pt>
                <c:pt idx="19316">
                  <c:v>96.57999999998465</c:v>
                </c:pt>
                <c:pt idx="19317">
                  <c:v>96.58499999998464</c:v>
                </c:pt>
                <c:pt idx="19318">
                  <c:v>96.58999999998464</c:v>
                </c:pt>
                <c:pt idx="19319">
                  <c:v>96.59499999998463</c:v>
                </c:pt>
                <c:pt idx="19320">
                  <c:v>96.59999999998463</c:v>
                </c:pt>
                <c:pt idx="19321">
                  <c:v>96.60499999998463</c:v>
                </c:pt>
                <c:pt idx="19322">
                  <c:v>96.60999999998461</c:v>
                </c:pt>
                <c:pt idx="19323">
                  <c:v>96.61499999998463</c:v>
                </c:pt>
                <c:pt idx="19324">
                  <c:v>96.61999999998461</c:v>
                </c:pt>
                <c:pt idx="19325">
                  <c:v>96.62499999998461</c:v>
                </c:pt>
                <c:pt idx="19326">
                  <c:v>96.62999999998458</c:v>
                </c:pt>
                <c:pt idx="19327">
                  <c:v>96.6349999999846</c:v>
                </c:pt>
                <c:pt idx="19328">
                  <c:v>96.63999999998458</c:v>
                </c:pt>
                <c:pt idx="19329">
                  <c:v>96.6449999999846</c:v>
                </c:pt>
                <c:pt idx="19330">
                  <c:v>96.64999999998458</c:v>
                </c:pt>
                <c:pt idx="19331">
                  <c:v>96.65499999998458</c:v>
                </c:pt>
                <c:pt idx="19332">
                  <c:v>96.65999999998458</c:v>
                </c:pt>
                <c:pt idx="19333">
                  <c:v>96.66499999998457</c:v>
                </c:pt>
                <c:pt idx="19334">
                  <c:v>96.66999999998457</c:v>
                </c:pt>
                <c:pt idx="19335">
                  <c:v>96.67499999998455</c:v>
                </c:pt>
                <c:pt idx="19336">
                  <c:v>96.67999999998455</c:v>
                </c:pt>
                <c:pt idx="19337">
                  <c:v>96.68499999998455</c:v>
                </c:pt>
                <c:pt idx="19338">
                  <c:v>96.68999999998455</c:v>
                </c:pt>
                <c:pt idx="19339">
                  <c:v>96.69499999998454</c:v>
                </c:pt>
                <c:pt idx="19340">
                  <c:v>96.69999999998454</c:v>
                </c:pt>
                <c:pt idx="19341">
                  <c:v>96.70499999998453</c:v>
                </c:pt>
                <c:pt idx="19342">
                  <c:v>96.70999999998453</c:v>
                </c:pt>
                <c:pt idx="19343">
                  <c:v>96.7149999999846</c:v>
                </c:pt>
                <c:pt idx="19344">
                  <c:v>96.71999999998452</c:v>
                </c:pt>
                <c:pt idx="19345">
                  <c:v>96.72499999998453</c:v>
                </c:pt>
                <c:pt idx="19346">
                  <c:v>96.72999999998451</c:v>
                </c:pt>
                <c:pt idx="19347">
                  <c:v>96.73499999998452</c:v>
                </c:pt>
                <c:pt idx="19348">
                  <c:v>96.7399999999845</c:v>
                </c:pt>
                <c:pt idx="19349">
                  <c:v>96.7449999999845</c:v>
                </c:pt>
                <c:pt idx="19350">
                  <c:v>96.7499999999845</c:v>
                </c:pt>
                <c:pt idx="19351">
                  <c:v>96.7549999999845</c:v>
                </c:pt>
                <c:pt idx="19352">
                  <c:v>96.75999999998448</c:v>
                </c:pt>
                <c:pt idx="19353">
                  <c:v>96.7649999999845</c:v>
                </c:pt>
                <c:pt idx="19354">
                  <c:v>96.7699999999845</c:v>
                </c:pt>
                <c:pt idx="19355">
                  <c:v>96.77499999998447</c:v>
                </c:pt>
                <c:pt idx="19356">
                  <c:v>96.77999999998447</c:v>
                </c:pt>
                <c:pt idx="19357">
                  <c:v>96.78499999998446</c:v>
                </c:pt>
                <c:pt idx="19358">
                  <c:v>96.78999999998445</c:v>
                </c:pt>
                <c:pt idx="19359">
                  <c:v>96.79499999998446</c:v>
                </c:pt>
                <c:pt idx="19360">
                  <c:v>96.79999999998446</c:v>
                </c:pt>
                <c:pt idx="19361">
                  <c:v>96.80499999998444</c:v>
                </c:pt>
                <c:pt idx="19362">
                  <c:v>96.80999999998444</c:v>
                </c:pt>
                <c:pt idx="19363">
                  <c:v>96.81499999998443</c:v>
                </c:pt>
                <c:pt idx="19364">
                  <c:v>96.81999999998443</c:v>
                </c:pt>
                <c:pt idx="19365">
                  <c:v>96.82499999998443</c:v>
                </c:pt>
                <c:pt idx="19366">
                  <c:v>96.82999999998441</c:v>
                </c:pt>
                <c:pt idx="19367">
                  <c:v>96.83499999998443</c:v>
                </c:pt>
                <c:pt idx="19368">
                  <c:v>96.83999999998441</c:v>
                </c:pt>
                <c:pt idx="19369">
                  <c:v>96.84499999998442</c:v>
                </c:pt>
                <c:pt idx="19370">
                  <c:v>96.8499999999844</c:v>
                </c:pt>
                <c:pt idx="19371">
                  <c:v>96.8549999999844</c:v>
                </c:pt>
                <c:pt idx="19372">
                  <c:v>96.85999999998438</c:v>
                </c:pt>
                <c:pt idx="19373">
                  <c:v>96.8649999999844</c:v>
                </c:pt>
                <c:pt idx="19374">
                  <c:v>96.86999999998438</c:v>
                </c:pt>
                <c:pt idx="19375">
                  <c:v>96.87499999998438</c:v>
                </c:pt>
                <c:pt idx="19376">
                  <c:v>96.87999999998438</c:v>
                </c:pt>
                <c:pt idx="19377">
                  <c:v>96.88499999998437</c:v>
                </c:pt>
                <c:pt idx="19378">
                  <c:v>96.88999999998437</c:v>
                </c:pt>
                <c:pt idx="19379">
                  <c:v>96.89499999998436</c:v>
                </c:pt>
                <c:pt idx="19380">
                  <c:v>96.89999999998435</c:v>
                </c:pt>
                <c:pt idx="19381">
                  <c:v>96.90499999998436</c:v>
                </c:pt>
                <c:pt idx="19382">
                  <c:v>96.90999999998436</c:v>
                </c:pt>
                <c:pt idx="19383">
                  <c:v>96.9149999999844</c:v>
                </c:pt>
                <c:pt idx="19384">
                  <c:v>96.91999999998436</c:v>
                </c:pt>
                <c:pt idx="19385">
                  <c:v>96.92499999998433</c:v>
                </c:pt>
                <c:pt idx="19386">
                  <c:v>96.92999999998433</c:v>
                </c:pt>
                <c:pt idx="19387">
                  <c:v>96.9349999999844</c:v>
                </c:pt>
                <c:pt idx="19388">
                  <c:v>96.93999999998432</c:v>
                </c:pt>
                <c:pt idx="19389">
                  <c:v>96.9449999999844</c:v>
                </c:pt>
                <c:pt idx="19390">
                  <c:v>96.94999999998432</c:v>
                </c:pt>
                <c:pt idx="19391">
                  <c:v>96.95499999998432</c:v>
                </c:pt>
                <c:pt idx="19392">
                  <c:v>96.9599999999843</c:v>
                </c:pt>
                <c:pt idx="19393">
                  <c:v>96.9649999999843</c:v>
                </c:pt>
                <c:pt idx="19394">
                  <c:v>96.9699999999843</c:v>
                </c:pt>
                <c:pt idx="19395">
                  <c:v>96.9749999999843</c:v>
                </c:pt>
                <c:pt idx="19396">
                  <c:v>96.97999999998428</c:v>
                </c:pt>
                <c:pt idx="19397">
                  <c:v>96.9849999999843</c:v>
                </c:pt>
                <c:pt idx="19398">
                  <c:v>96.9899999999843</c:v>
                </c:pt>
                <c:pt idx="19399">
                  <c:v>96.9949999999843</c:v>
                </c:pt>
                <c:pt idx="19400">
                  <c:v>96.9999999999843</c:v>
                </c:pt>
                <c:pt idx="19401">
                  <c:v>97.00499999998426</c:v>
                </c:pt>
                <c:pt idx="19402">
                  <c:v>97.00999999998427</c:v>
                </c:pt>
                <c:pt idx="19403">
                  <c:v>97.01499999998426</c:v>
                </c:pt>
                <c:pt idx="19404">
                  <c:v>97.01999999998426</c:v>
                </c:pt>
                <c:pt idx="19405">
                  <c:v>97.02499999998424</c:v>
                </c:pt>
                <c:pt idx="19406">
                  <c:v>97.02999999998424</c:v>
                </c:pt>
                <c:pt idx="19407">
                  <c:v>97.03499999998423</c:v>
                </c:pt>
                <c:pt idx="19408">
                  <c:v>97.03999999998423</c:v>
                </c:pt>
                <c:pt idx="19409">
                  <c:v>97.0449999999843</c:v>
                </c:pt>
                <c:pt idx="19410">
                  <c:v>97.04999999998422</c:v>
                </c:pt>
                <c:pt idx="19411">
                  <c:v>97.05499999998423</c:v>
                </c:pt>
                <c:pt idx="19412">
                  <c:v>97.05999999998421</c:v>
                </c:pt>
                <c:pt idx="19413">
                  <c:v>97.06499999998422</c:v>
                </c:pt>
                <c:pt idx="19414">
                  <c:v>97.0699999999842</c:v>
                </c:pt>
                <c:pt idx="19415">
                  <c:v>97.0749999999842</c:v>
                </c:pt>
                <c:pt idx="19416">
                  <c:v>97.07999999998418</c:v>
                </c:pt>
                <c:pt idx="19417">
                  <c:v>97.0849999999842</c:v>
                </c:pt>
                <c:pt idx="19418">
                  <c:v>97.08999999998418</c:v>
                </c:pt>
                <c:pt idx="19419">
                  <c:v>97.0949999999842</c:v>
                </c:pt>
                <c:pt idx="19420">
                  <c:v>97.0999999999842</c:v>
                </c:pt>
                <c:pt idx="19421">
                  <c:v>97.10499999998417</c:v>
                </c:pt>
                <c:pt idx="19422">
                  <c:v>97.10999999998417</c:v>
                </c:pt>
                <c:pt idx="19423">
                  <c:v>97.11499999998416</c:v>
                </c:pt>
                <c:pt idx="19424">
                  <c:v>97.11999999998417</c:v>
                </c:pt>
                <c:pt idx="19425">
                  <c:v>97.12499999998415</c:v>
                </c:pt>
                <c:pt idx="19426">
                  <c:v>97.12999999998415</c:v>
                </c:pt>
                <c:pt idx="19427">
                  <c:v>97.13499999998414</c:v>
                </c:pt>
                <c:pt idx="19428">
                  <c:v>97.13999999998414</c:v>
                </c:pt>
                <c:pt idx="19429">
                  <c:v>97.14499999998413</c:v>
                </c:pt>
                <c:pt idx="19430">
                  <c:v>97.14999999998413</c:v>
                </c:pt>
                <c:pt idx="19431">
                  <c:v>97.15499999998413</c:v>
                </c:pt>
                <c:pt idx="19432">
                  <c:v>97.15999999998411</c:v>
                </c:pt>
                <c:pt idx="19433">
                  <c:v>97.16499999998413</c:v>
                </c:pt>
                <c:pt idx="19434">
                  <c:v>97.16999999998411</c:v>
                </c:pt>
                <c:pt idx="19435">
                  <c:v>97.17499999998411</c:v>
                </c:pt>
                <c:pt idx="19436">
                  <c:v>97.17999999998408</c:v>
                </c:pt>
                <c:pt idx="19437">
                  <c:v>97.1849999999841</c:v>
                </c:pt>
                <c:pt idx="19438">
                  <c:v>97.18999999998408</c:v>
                </c:pt>
                <c:pt idx="19439">
                  <c:v>97.1949999999841</c:v>
                </c:pt>
                <c:pt idx="19440">
                  <c:v>97.19999999998408</c:v>
                </c:pt>
                <c:pt idx="19441">
                  <c:v>97.2049999999841</c:v>
                </c:pt>
                <c:pt idx="19442">
                  <c:v>97.2099999999841</c:v>
                </c:pt>
                <c:pt idx="19443">
                  <c:v>97.2149999999841</c:v>
                </c:pt>
                <c:pt idx="19444">
                  <c:v>97.2199999999841</c:v>
                </c:pt>
                <c:pt idx="19445">
                  <c:v>97.22499999998406</c:v>
                </c:pt>
                <c:pt idx="19446">
                  <c:v>97.22999999998407</c:v>
                </c:pt>
                <c:pt idx="19447">
                  <c:v>97.23499999998406</c:v>
                </c:pt>
                <c:pt idx="19448">
                  <c:v>97.23999999998406</c:v>
                </c:pt>
                <c:pt idx="19449">
                  <c:v>97.2449999999841</c:v>
                </c:pt>
                <c:pt idx="19450">
                  <c:v>97.24999999998406</c:v>
                </c:pt>
                <c:pt idx="19451">
                  <c:v>97.25499999998403</c:v>
                </c:pt>
                <c:pt idx="19452">
                  <c:v>97.25999999998403</c:v>
                </c:pt>
                <c:pt idx="19453">
                  <c:v>97.2649999999841</c:v>
                </c:pt>
                <c:pt idx="19454">
                  <c:v>97.26999999998402</c:v>
                </c:pt>
                <c:pt idx="19455">
                  <c:v>97.27499999998403</c:v>
                </c:pt>
                <c:pt idx="19456">
                  <c:v>97.27999999998401</c:v>
                </c:pt>
                <c:pt idx="19457">
                  <c:v>97.28499999998402</c:v>
                </c:pt>
                <c:pt idx="19458">
                  <c:v>97.289999999984</c:v>
                </c:pt>
                <c:pt idx="19459">
                  <c:v>97.294999999984</c:v>
                </c:pt>
                <c:pt idx="19460">
                  <c:v>97.299999999984</c:v>
                </c:pt>
                <c:pt idx="19461">
                  <c:v>97.304999999984</c:v>
                </c:pt>
                <c:pt idx="19462">
                  <c:v>97.30999999998398</c:v>
                </c:pt>
                <c:pt idx="19463">
                  <c:v>97.314999999984</c:v>
                </c:pt>
                <c:pt idx="19464">
                  <c:v>97.319999999984</c:v>
                </c:pt>
                <c:pt idx="19465">
                  <c:v>97.32499999998397</c:v>
                </c:pt>
                <c:pt idx="19466">
                  <c:v>97.32999999998397</c:v>
                </c:pt>
                <c:pt idx="19467">
                  <c:v>97.33499999998396</c:v>
                </c:pt>
                <c:pt idx="19468">
                  <c:v>97.33999999998397</c:v>
                </c:pt>
                <c:pt idx="19469">
                  <c:v>97.34499999998396</c:v>
                </c:pt>
                <c:pt idx="19470">
                  <c:v>97.34999999998396</c:v>
                </c:pt>
                <c:pt idx="19471">
                  <c:v>97.35499999998394</c:v>
                </c:pt>
                <c:pt idx="19472">
                  <c:v>97.35999999998394</c:v>
                </c:pt>
                <c:pt idx="19473">
                  <c:v>97.36499999998393</c:v>
                </c:pt>
                <c:pt idx="19474">
                  <c:v>97.36999999998393</c:v>
                </c:pt>
                <c:pt idx="19475">
                  <c:v>97.37499999998393</c:v>
                </c:pt>
                <c:pt idx="19476">
                  <c:v>97.37999999998391</c:v>
                </c:pt>
                <c:pt idx="19477">
                  <c:v>97.38499999998393</c:v>
                </c:pt>
                <c:pt idx="19478">
                  <c:v>97.38999999998391</c:v>
                </c:pt>
                <c:pt idx="19479">
                  <c:v>97.39499999998392</c:v>
                </c:pt>
                <c:pt idx="19480">
                  <c:v>97.3999999999839</c:v>
                </c:pt>
                <c:pt idx="19481">
                  <c:v>97.4049999999839</c:v>
                </c:pt>
                <c:pt idx="19482">
                  <c:v>97.4099999999839</c:v>
                </c:pt>
                <c:pt idx="19483">
                  <c:v>97.4149999999839</c:v>
                </c:pt>
                <c:pt idx="19484">
                  <c:v>97.4199999999839</c:v>
                </c:pt>
                <c:pt idx="19485">
                  <c:v>97.4249999999839</c:v>
                </c:pt>
                <c:pt idx="19486">
                  <c:v>97.4299999999839</c:v>
                </c:pt>
                <c:pt idx="19487">
                  <c:v>97.4349999999839</c:v>
                </c:pt>
                <c:pt idx="19488">
                  <c:v>97.4399999999839</c:v>
                </c:pt>
                <c:pt idx="19489">
                  <c:v>97.4449999999839</c:v>
                </c:pt>
                <c:pt idx="19490">
                  <c:v>97.4499999999839</c:v>
                </c:pt>
                <c:pt idx="19491">
                  <c:v>97.45499999998386</c:v>
                </c:pt>
                <c:pt idx="19492">
                  <c:v>97.45999999998386</c:v>
                </c:pt>
                <c:pt idx="19493">
                  <c:v>97.4649999999839</c:v>
                </c:pt>
                <c:pt idx="19494">
                  <c:v>97.46999999998386</c:v>
                </c:pt>
                <c:pt idx="19495">
                  <c:v>97.47499999998383</c:v>
                </c:pt>
                <c:pt idx="19496">
                  <c:v>97.47999999998383</c:v>
                </c:pt>
                <c:pt idx="19497">
                  <c:v>97.48499999998382</c:v>
                </c:pt>
                <c:pt idx="19498">
                  <c:v>97.48999999998382</c:v>
                </c:pt>
                <c:pt idx="19499">
                  <c:v>97.4949999999839</c:v>
                </c:pt>
                <c:pt idx="19500">
                  <c:v>97.49999999998382</c:v>
                </c:pt>
                <c:pt idx="19501">
                  <c:v>97.50499999998382</c:v>
                </c:pt>
                <c:pt idx="19502">
                  <c:v>97.5099999999838</c:v>
                </c:pt>
                <c:pt idx="19503">
                  <c:v>97.5149999999838</c:v>
                </c:pt>
                <c:pt idx="19504">
                  <c:v>97.5199999999838</c:v>
                </c:pt>
                <c:pt idx="19505">
                  <c:v>97.5249999999838</c:v>
                </c:pt>
                <c:pt idx="19506">
                  <c:v>97.52999999998378</c:v>
                </c:pt>
                <c:pt idx="19507">
                  <c:v>97.5349999999838</c:v>
                </c:pt>
                <c:pt idx="19508">
                  <c:v>97.53999999998377</c:v>
                </c:pt>
                <c:pt idx="19509">
                  <c:v>97.5449999999838</c:v>
                </c:pt>
                <c:pt idx="19510">
                  <c:v>97.5499999999838</c:v>
                </c:pt>
                <c:pt idx="19511">
                  <c:v>97.55499999998376</c:v>
                </c:pt>
                <c:pt idx="19512">
                  <c:v>97.55999999998377</c:v>
                </c:pt>
                <c:pt idx="19513">
                  <c:v>97.56499999998376</c:v>
                </c:pt>
                <c:pt idx="19514">
                  <c:v>97.56999999998376</c:v>
                </c:pt>
                <c:pt idx="19515">
                  <c:v>97.57499999998374</c:v>
                </c:pt>
                <c:pt idx="19516">
                  <c:v>97.57999999998374</c:v>
                </c:pt>
                <c:pt idx="19517">
                  <c:v>97.58499999998373</c:v>
                </c:pt>
                <c:pt idx="19518">
                  <c:v>97.58999999998373</c:v>
                </c:pt>
                <c:pt idx="19519">
                  <c:v>97.59499999998372</c:v>
                </c:pt>
                <c:pt idx="19520">
                  <c:v>97.59999999998372</c:v>
                </c:pt>
                <c:pt idx="19521">
                  <c:v>97.60499999998373</c:v>
                </c:pt>
                <c:pt idx="19522">
                  <c:v>97.60999999998371</c:v>
                </c:pt>
                <c:pt idx="19523">
                  <c:v>97.61499999998372</c:v>
                </c:pt>
                <c:pt idx="19524">
                  <c:v>97.6199999999837</c:v>
                </c:pt>
                <c:pt idx="19525">
                  <c:v>97.6249999999837</c:v>
                </c:pt>
                <c:pt idx="19526">
                  <c:v>97.62999999998368</c:v>
                </c:pt>
                <c:pt idx="19527">
                  <c:v>97.6349999999837</c:v>
                </c:pt>
                <c:pt idx="19528">
                  <c:v>97.63999999998368</c:v>
                </c:pt>
                <c:pt idx="19529">
                  <c:v>97.6449999999837</c:v>
                </c:pt>
                <c:pt idx="19530">
                  <c:v>97.64999999998367</c:v>
                </c:pt>
                <c:pt idx="19531">
                  <c:v>97.65499999998367</c:v>
                </c:pt>
                <c:pt idx="19532">
                  <c:v>97.65999999998367</c:v>
                </c:pt>
                <c:pt idx="19533">
                  <c:v>97.66499999998366</c:v>
                </c:pt>
                <c:pt idx="19534">
                  <c:v>97.66999999998367</c:v>
                </c:pt>
                <c:pt idx="19535">
                  <c:v>97.67499999998365</c:v>
                </c:pt>
                <c:pt idx="19536">
                  <c:v>97.67999999998365</c:v>
                </c:pt>
                <c:pt idx="19537">
                  <c:v>97.68499999998364</c:v>
                </c:pt>
                <c:pt idx="19538">
                  <c:v>97.68999999998364</c:v>
                </c:pt>
                <c:pt idx="19539">
                  <c:v>97.69499999998363</c:v>
                </c:pt>
                <c:pt idx="19540">
                  <c:v>97.69999999998363</c:v>
                </c:pt>
                <c:pt idx="19541">
                  <c:v>97.70499999998362</c:v>
                </c:pt>
                <c:pt idx="19542">
                  <c:v>97.70999999998362</c:v>
                </c:pt>
                <c:pt idx="19543">
                  <c:v>97.7149999999837</c:v>
                </c:pt>
                <c:pt idx="19544">
                  <c:v>97.71999999998362</c:v>
                </c:pt>
                <c:pt idx="19545">
                  <c:v>97.72499999998362</c:v>
                </c:pt>
                <c:pt idx="19546">
                  <c:v>97.7299999999836</c:v>
                </c:pt>
                <c:pt idx="19547">
                  <c:v>97.7349999999836</c:v>
                </c:pt>
                <c:pt idx="19548">
                  <c:v>97.7399999999836</c:v>
                </c:pt>
                <c:pt idx="19549">
                  <c:v>97.7449999999836</c:v>
                </c:pt>
                <c:pt idx="19550">
                  <c:v>97.7499999999836</c:v>
                </c:pt>
                <c:pt idx="19551">
                  <c:v>97.7549999999836</c:v>
                </c:pt>
                <c:pt idx="19552">
                  <c:v>97.75999999998357</c:v>
                </c:pt>
                <c:pt idx="19553">
                  <c:v>97.7649999999836</c:v>
                </c:pt>
                <c:pt idx="19554">
                  <c:v>97.7699999999836</c:v>
                </c:pt>
                <c:pt idx="19555">
                  <c:v>97.77499999998356</c:v>
                </c:pt>
                <c:pt idx="19556">
                  <c:v>97.77999999998357</c:v>
                </c:pt>
                <c:pt idx="19557">
                  <c:v>97.78499999998356</c:v>
                </c:pt>
                <c:pt idx="19558">
                  <c:v>97.78999999998356</c:v>
                </c:pt>
                <c:pt idx="19559">
                  <c:v>97.7949999999836</c:v>
                </c:pt>
                <c:pt idx="19560">
                  <c:v>97.79999999998356</c:v>
                </c:pt>
                <c:pt idx="19561">
                  <c:v>97.80499999998353</c:v>
                </c:pt>
                <c:pt idx="19562">
                  <c:v>97.80999999998353</c:v>
                </c:pt>
                <c:pt idx="19563">
                  <c:v>97.81499999998352</c:v>
                </c:pt>
                <c:pt idx="19564">
                  <c:v>97.81999999998352</c:v>
                </c:pt>
                <c:pt idx="19565">
                  <c:v>97.82499999998353</c:v>
                </c:pt>
                <c:pt idx="19566">
                  <c:v>97.82999999998351</c:v>
                </c:pt>
                <c:pt idx="19567">
                  <c:v>97.83499999998352</c:v>
                </c:pt>
                <c:pt idx="19568">
                  <c:v>97.8399999999835</c:v>
                </c:pt>
                <c:pt idx="19569">
                  <c:v>97.8449999999835</c:v>
                </c:pt>
                <c:pt idx="19570">
                  <c:v>97.8499999999835</c:v>
                </c:pt>
                <c:pt idx="19571">
                  <c:v>97.8549999999835</c:v>
                </c:pt>
                <c:pt idx="19572">
                  <c:v>97.85999999998348</c:v>
                </c:pt>
                <c:pt idx="19573">
                  <c:v>97.8649999999835</c:v>
                </c:pt>
                <c:pt idx="19574">
                  <c:v>97.86999999998347</c:v>
                </c:pt>
                <c:pt idx="19575">
                  <c:v>97.87499999998347</c:v>
                </c:pt>
                <c:pt idx="19576">
                  <c:v>97.87999999998347</c:v>
                </c:pt>
                <c:pt idx="19577">
                  <c:v>97.88499999998346</c:v>
                </c:pt>
                <c:pt idx="19578">
                  <c:v>97.88999999998347</c:v>
                </c:pt>
                <c:pt idx="19579">
                  <c:v>97.89499999998346</c:v>
                </c:pt>
                <c:pt idx="19580">
                  <c:v>97.89999999998346</c:v>
                </c:pt>
                <c:pt idx="19581">
                  <c:v>97.9049999999835</c:v>
                </c:pt>
                <c:pt idx="19582">
                  <c:v>97.90999999998346</c:v>
                </c:pt>
                <c:pt idx="19583">
                  <c:v>97.9149999999835</c:v>
                </c:pt>
                <c:pt idx="19584">
                  <c:v>97.9199999999835</c:v>
                </c:pt>
                <c:pt idx="19585">
                  <c:v>97.92499999998342</c:v>
                </c:pt>
                <c:pt idx="19586">
                  <c:v>97.92999999998342</c:v>
                </c:pt>
                <c:pt idx="19587">
                  <c:v>97.9349999999835</c:v>
                </c:pt>
                <c:pt idx="19588">
                  <c:v>97.93999999998342</c:v>
                </c:pt>
                <c:pt idx="19589">
                  <c:v>97.9449999999835</c:v>
                </c:pt>
                <c:pt idx="19590">
                  <c:v>97.9499999999834</c:v>
                </c:pt>
                <c:pt idx="19591">
                  <c:v>97.9549999999834</c:v>
                </c:pt>
                <c:pt idx="19592">
                  <c:v>97.9599999999834</c:v>
                </c:pt>
                <c:pt idx="19593">
                  <c:v>97.9649999999834</c:v>
                </c:pt>
                <c:pt idx="19594">
                  <c:v>97.9699999999834</c:v>
                </c:pt>
                <c:pt idx="19595">
                  <c:v>97.9749999999834</c:v>
                </c:pt>
                <c:pt idx="19596">
                  <c:v>97.97999999998337</c:v>
                </c:pt>
                <c:pt idx="19597">
                  <c:v>97.9849999999834</c:v>
                </c:pt>
                <c:pt idx="19598">
                  <c:v>97.9899999999834</c:v>
                </c:pt>
                <c:pt idx="19599">
                  <c:v>97.9949999999834</c:v>
                </c:pt>
                <c:pt idx="19600">
                  <c:v>97.9999999999834</c:v>
                </c:pt>
                <c:pt idx="19601">
                  <c:v>98.00499999998336</c:v>
                </c:pt>
                <c:pt idx="19602">
                  <c:v>98.00999999998336</c:v>
                </c:pt>
                <c:pt idx="19603">
                  <c:v>98.0149999999834</c:v>
                </c:pt>
                <c:pt idx="19604">
                  <c:v>98.01999999998336</c:v>
                </c:pt>
                <c:pt idx="19605">
                  <c:v>98.02499999998333</c:v>
                </c:pt>
                <c:pt idx="19606">
                  <c:v>98.02999999998333</c:v>
                </c:pt>
                <c:pt idx="19607">
                  <c:v>98.03499999998332</c:v>
                </c:pt>
                <c:pt idx="19608">
                  <c:v>98.03999999998332</c:v>
                </c:pt>
                <c:pt idx="19609">
                  <c:v>98.0449999999834</c:v>
                </c:pt>
                <c:pt idx="19610">
                  <c:v>98.04999999998332</c:v>
                </c:pt>
                <c:pt idx="19611">
                  <c:v>98.05499999998332</c:v>
                </c:pt>
                <c:pt idx="19612">
                  <c:v>98.0599999999833</c:v>
                </c:pt>
                <c:pt idx="19613">
                  <c:v>98.0649999999833</c:v>
                </c:pt>
                <c:pt idx="19614">
                  <c:v>98.0699999999833</c:v>
                </c:pt>
                <c:pt idx="19615">
                  <c:v>98.0749999999833</c:v>
                </c:pt>
                <c:pt idx="19616">
                  <c:v>98.07999999998328</c:v>
                </c:pt>
                <c:pt idx="19617">
                  <c:v>98.0849999999833</c:v>
                </c:pt>
                <c:pt idx="19618">
                  <c:v>98.08999999998327</c:v>
                </c:pt>
                <c:pt idx="19619">
                  <c:v>98.0949999999833</c:v>
                </c:pt>
                <c:pt idx="19620">
                  <c:v>98.0999999999833</c:v>
                </c:pt>
                <c:pt idx="19621">
                  <c:v>98.10499999998326</c:v>
                </c:pt>
                <c:pt idx="19622">
                  <c:v>98.10999999998327</c:v>
                </c:pt>
                <c:pt idx="19623">
                  <c:v>98.11499999998326</c:v>
                </c:pt>
                <c:pt idx="19624">
                  <c:v>98.11999999998326</c:v>
                </c:pt>
                <c:pt idx="19625">
                  <c:v>98.12499999998324</c:v>
                </c:pt>
                <c:pt idx="19626">
                  <c:v>98.12999999998324</c:v>
                </c:pt>
                <c:pt idx="19627">
                  <c:v>98.13499999998323</c:v>
                </c:pt>
                <c:pt idx="19628">
                  <c:v>98.13999999998323</c:v>
                </c:pt>
                <c:pt idx="19629">
                  <c:v>98.14499999998322</c:v>
                </c:pt>
                <c:pt idx="19630">
                  <c:v>98.14999999998322</c:v>
                </c:pt>
                <c:pt idx="19631">
                  <c:v>98.15499999998323</c:v>
                </c:pt>
                <c:pt idx="19632">
                  <c:v>98.15999999998321</c:v>
                </c:pt>
                <c:pt idx="19633">
                  <c:v>98.16499999998322</c:v>
                </c:pt>
                <c:pt idx="19634">
                  <c:v>98.1699999999832</c:v>
                </c:pt>
                <c:pt idx="19635">
                  <c:v>98.1749999999832</c:v>
                </c:pt>
                <c:pt idx="19636">
                  <c:v>98.17999999998318</c:v>
                </c:pt>
                <c:pt idx="19637">
                  <c:v>98.1849999999832</c:v>
                </c:pt>
                <c:pt idx="19638">
                  <c:v>98.18999999998318</c:v>
                </c:pt>
                <c:pt idx="19639">
                  <c:v>98.1949999999832</c:v>
                </c:pt>
                <c:pt idx="19640">
                  <c:v>98.19999999998317</c:v>
                </c:pt>
                <c:pt idx="19641">
                  <c:v>98.2049999999832</c:v>
                </c:pt>
                <c:pt idx="19642">
                  <c:v>98.2099999999832</c:v>
                </c:pt>
                <c:pt idx="19643">
                  <c:v>98.2149999999832</c:v>
                </c:pt>
                <c:pt idx="19644">
                  <c:v>98.2199999999832</c:v>
                </c:pt>
                <c:pt idx="19645">
                  <c:v>98.22499999998316</c:v>
                </c:pt>
                <c:pt idx="19646">
                  <c:v>98.22999999998316</c:v>
                </c:pt>
                <c:pt idx="19647">
                  <c:v>98.2349999999832</c:v>
                </c:pt>
                <c:pt idx="19648">
                  <c:v>98.23999999998316</c:v>
                </c:pt>
                <c:pt idx="19649">
                  <c:v>98.2449999999832</c:v>
                </c:pt>
                <c:pt idx="19650">
                  <c:v>98.2499999999832</c:v>
                </c:pt>
                <c:pt idx="19651">
                  <c:v>98.25499999998312</c:v>
                </c:pt>
                <c:pt idx="19652">
                  <c:v>98.25999999998312</c:v>
                </c:pt>
                <c:pt idx="19653">
                  <c:v>98.2649999999832</c:v>
                </c:pt>
                <c:pt idx="19654">
                  <c:v>98.26999999998312</c:v>
                </c:pt>
                <c:pt idx="19655">
                  <c:v>98.27499999998312</c:v>
                </c:pt>
                <c:pt idx="19656">
                  <c:v>98.2799999999831</c:v>
                </c:pt>
                <c:pt idx="19657">
                  <c:v>98.2849999999831</c:v>
                </c:pt>
                <c:pt idx="19658">
                  <c:v>98.2899999999831</c:v>
                </c:pt>
                <c:pt idx="19659">
                  <c:v>98.2949999999831</c:v>
                </c:pt>
                <c:pt idx="19660">
                  <c:v>98.2999999999831</c:v>
                </c:pt>
                <c:pt idx="19661">
                  <c:v>98.3049999999831</c:v>
                </c:pt>
                <c:pt idx="19662">
                  <c:v>98.30999999998307</c:v>
                </c:pt>
                <c:pt idx="19663">
                  <c:v>98.3149999999831</c:v>
                </c:pt>
                <c:pt idx="19664">
                  <c:v>98.3199999999831</c:v>
                </c:pt>
                <c:pt idx="19665">
                  <c:v>98.32499999998306</c:v>
                </c:pt>
                <c:pt idx="19666">
                  <c:v>98.32999999998307</c:v>
                </c:pt>
                <c:pt idx="19667">
                  <c:v>98.33499999998306</c:v>
                </c:pt>
                <c:pt idx="19668">
                  <c:v>98.33999999998306</c:v>
                </c:pt>
                <c:pt idx="19669">
                  <c:v>98.3449999999831</c:v>
                </c:pt>
                <c:pt idx="19670">
                  <c:v>98.34999999998306</c:v>
                </c:pt>
                <c:pt idx="19671">
                  <c:v>98.35499999998303</c:v>
                </c:pt>
                <c:pt idx="19672">
                  <c:v>98.35999999998303</c:v>
                </c:pt>
                <c:pt idx="19673">
                  <c:v>98.36499999998302</c:v>
                </c:pt>
                <c:pt idx="19674">
                  <c:v>98.36999999998302</c:v>
                </c:pt>
                <c:pt idx="19675">
                  <c:v>98.37499999998303</c:v>
                </c:pt>
                <c:pt idx="19676">
                  <c:v>98.37999999998301</c:v>
                </c:pt>
                <c:pt idx="19677">
                  <c:v>98.38499999998302</c:v>
                </c:pt>
                <c:pt idx="19678">
                  <c:v>98.389999999983</c:v>
                </c:pt>
                <c:pt idx="19679">
                  <c:v>98.394999999983</c:v>
                </c:pt>
                <c:pt idx="19680">
                  <c:v>98.399999999983</c:v>
                </c:pt>
                <c:pt idx="19681">
                  <c:v>98.404999999983</c:v>
                </c:pt>
                <c:pt idx="19682">
                  <c:v>98.409999999983</c:v>
                </c:pt>
                <c:pt idx="19683">
                  <c:v>98.414999999983</c:v>
                </c:pt>
                <c:pt idx="19684">
                  <c:v>98.419999999983</c:v>
                </c:pt>
                <c:pt idx="19685">
                  <c:v>98.424999999983</c:v>
                </c:pt>
                <c:pt idx="19686">
                  <c:v>98.429999999983</c:v>
                </c:pt>
                <c:pt idx="19687">
                  <c:v>98.434999999983</c:v>
                </c:pt>
                <c:pt idx="19688">
                  <c:v>98.439999999983</c:v>
                </c:pt>
                <c:pt idx="19689">
                  <c:v>98.444999999983</c:v>
                </c:pt>
                <c:pt idx="19690">
                  <c:v>98.449999999983</c:v>
                </c:pt>
                <c:pt idx="19691">
                  <c:v>98.454999999983</c:v>
                </c:pt>
                <c:pt idx="19692">
                  <c:v>98.45999999998296</c:v>
                </c:pt>
                <c:pt idx="19693">
                  <c:v>98.464999999983</c:v>
                </c:pt>
                <c:pt idx="19694">
                  <c:v>98.469999999983</c:v>
                </c:pt>
                <c:pt idx="19695">
                  <c:v>98.47499999998292</c:v>
                </c:pt>
                <c:pt idx="19696">
                  <c:v>98.47999999998292</c:v>
                </c:pt>
                <c:pt idx="19697">
                  <c:v>98.484999999983</c:v>
                </c:pt>
                <c:pt idx="19698">
                  <c:v>98.48999999998292</c:v>
                </c:pt>
                <c:pt idx="19699">
                  <c:v>98.494999999983</c:v>
                </c:pt>
                <c:pt idx="19700">
                  <c:v>98.4999999999829</c:v>
                </c:pt>
                <c:pt idx="19701">
                  <c:v>98.5049999999829</c:v>
                </c:pt>
                <c:pt idx="19702">
                  <c:v>98.5099999999829</c:v>
                </c:pt>
                <c:pt idx="19703">
                  <c:v>98.5149999999829</c:v>
                </c:pt>
                <c:pt idx="19704">
                  <c:v>98.5199999999829</c:v>
                </c:pt>
                <c:pt idx="19705">
                  <c:v>98.5249999999829</c:v>
                </c:pt>
                <c:pt idx="19706">
                  <c:v>98.52999999998287</c:v>
                </c:pt>
                <c:pt idx="19707">
                  <c:v>98.5349999999829</c:v>
                </c:pt>
                <c:pt idx="19708">
                  <c:v>98.5399999999829</c:v>
                </c:pt>
                <c:pt idx="19709">
                  <c:v>98.5449999999829</c:v>
                </c:pt>
                <c:pt idx="19710">
                  <c:v>98.5499999999829</c:v>
                </c:pt>
                <c:pt idx="19711">
                  <c:v>98.55499999998286</c:v>
                </c:pt>
                <c:pt idx="19712">
                  <c:v>98.55999999998286</c:v>
                </c:pt>
                <c:pt idx="19713">
                  <c:v>98.5649999999829</c:v>
                </c:pt>
                <c:pt idx="19714">
                  <c:v>98.56999999998286</c:v>
                </c:pt>
                <c:pt idx="19715">
                  <c:v>98.57499999998283</c:v>
                </c:pt>
                <c:pt idx="19716">
                  <c:v>98.57999999998283</c:v>
                </c:pt>
                <c:pt idx="19717">
                  <c:v>98.58499999998282</c:v>
                </c:pt>
                <c:pt idx="19718">
                  <c:v>98.58999999998282</c:v>
                </c:pt>
                <c:pt idx="19719">
                  <c:v>98.5949999999829</c:v>
                </c:pt>
                <c:pt idx="19720">
                  <c:v>98.59999999998282</c:v>
                </c:pt>
                <c:pt idx="19721">
                  <c:v>98.60499999998282</c:v>
                </c:pt>
                <c:pt idx="19722">
                  <c:v>98.6099999999828</c:v>
                </c:pt>
                <c:pt idx="19723">
                  <c:v>98.6149999999828</c:v>
                </c:pt>
                <c:pt idx="19724">
                  <c:v>98.6199999999828</c:v>
                </c:pt>
                <c:pt idx="19725">
                  <c:v>98.6249999999828</c:v>
                </c:pt>
                <c:pt idx="19726">
                  <c:v>98.62999999998278</c:v>
                </c:pt>
                <c:pt idx="19727">
                  <c:v>98.6349999999828</c:v>
                </c:pt>
                <c:pt idx="19728">
                  <c:v>98.63999999998277</c:v>
                </c:pt>
                <c:pt idx="19729">
                  <c:v>98.6449999999828</c:v>
                </c:pt>
                <c:pt idx="19730">
                  <c:v>98.6499999999828</c:v>
                </c:pt>
                <c:pt idx="19731">
                  <c:v>98.65499999998276</c:v>
                </c:pt>
                <c:pt idx="19732">
                  <c:v>98.65999999998277</c:v>
                </c:pt>
                <c:pt idx="19733">
                  <c:v>98.66499999998276</c:v>
                </c:pt>
                <c:pt idx="19734">
                  <c:v>98.66999999998276</c:v>
                </c:pt>
                <c:pt idx="19735">
                  <c:v>98.67499999998274</c:v>
                </c:pt>
                <c:pt idx="19736">
                  <c:v>98.67999999998274</c:v>
                </c:pt>
                <c:pt idx="19737">
                  <c:v>98.68499999998273</c:v>
                </c:pt>
                <c:pt idx="19738">
                  <c:v>98.68999999998273</c:v>
                </c:pt>
                <c:pt idx="19739">
                  <c:v>98.69499999998272</c:v>
                </c:pt>
                <c:pt idx="19740">
                  <c:v>98.69999999998272</c:v>
                </c:pt>
                <c:pt idx="19741">
                  <c:v>98.7049999999828</c:v>
                </c:pt>
                <c:pt idx="19742">
                  <c:v>98.70999999998272</c:v>
                </c:pt>
                <c:pt idx="19743">
                  <c:v>98.7149999999828</c:v>
                </c:pt>
                <c:pt idx="19744">
                  <c:v>98.7199999999827</c:v>
                </c:pt>
                <c:pt idx="19745">
                  <c:v>98.7249999999827</c:v>
                </c:pt>
                <c:pt idx="19746">
                  <c:v>98.7299999999827</c:v>
                </c:pt>
                <c:pt idx="19747">
                  <c:v>98.7349999999827</c:v>
                </c:pt>
                <c:pt idx="19748">
                  <c:v>98.7399999999827</c:v>
                </c:pt>
                <c:pt idx="19749">
                  <c:v>98.7449999999827</c:v>
                </c:pt>
                <c:pt idx="19750">
                  <c:v>98.7499999999827</c:v>
                </c:pt>
                <c:pt idx="19751">
                  <c:v>98.7549999999827</c:v>
                </c:pt>
                <c:pt idx="19752">
                  <c:v>98.7599999999827</c:v>
                </c:pt>
                <c:pt idx="19753">
                  <c:v>98.7649999999827</c:v>
                </c:pt>
                <c:pt idx="19754">
                  <c:v>98.7699999999827</c:v>
                </c:pt>
                <c:pt idx="19755">
                  <c:v>98.77499999998266</c:v>
                </c:pt>
                <c:pt idx="19756">
                  <c:v>98.77999999998266</c:v>
                </c:pt>
                <c:pt idx="19757">
                  <c:v>98.7849999999827</c:v>
                </c:pt>
                <c:pt idx="19758">
                  <c:v>98.78999999998266</c:v>
                </c:pt>
                <c:pt idx="19759">
                  <c:v>98.7949999999827</c:v>
                </c:pt>
                <c:pt idx="19760">
                  <c:v>98.7999999999827</c:v>
                </c:pt>
                <c:pt idx="19761">
                  <c:v>98.80499999998262</c:v>
                </c:pt>
                <c:pt idx="19762">
                  <c:v>98.80999999998262</c:v>
                </c:pt>
                <c:pt idx="19763">
                  <c:v>98.8149999999827</c:v>
                </c:pt>
                <c:pt idx="19764">
                  <c:v>98.81999999998262</c:v>
                </c:pt>
                <c:pt idx="19765">
                  <c:v>98.82499999998262</c:v>
                </c:pt>
                <c:pt idx="19766">
                  <c:v>98.8299999999826</c:v>
                </c:pt>
                <c:pt idx="19767">
                  <c:v>98.8349999999826</c:v>
                </c:pt>
                <c:pt idx="19768">
                  <c:v>98.8399999999826</c:v>
                </c:pt>
                <c:pt idx="19769">
                  <c:v>98.8449999999826</c:v>
                </c:pt>
                <c:pt idx="19770">
                  <c:v>98.8499999999826</c:v>
                </c:pt>
                <c:pt idx="19771">
                  <c:v>98.8549999999826</c:v>
                </c:pt>
                <c:pt idx="19772">
                  <c:v>98.85999999998257</c:v>
                </c:pt>
                <c:pt idx="19773">
                  <c:v>98.8649999999826</c:v>
                </c:pt>
                <c:pt idx="19774">
                  <c:v>98.8699999999826</c:v>
                </c:pt>
                <c:pt idx="19775">
                  <c:v>98.87499999998256</c:v>
                </c:pt>
                <c:pt idx="19776">
                  <c:v>98.87999999998257</c:v>
                </c:pt>
                <c:pt idx="19777">
                  <c:v>98.88499999998256</c:v>
                </c:pt>
                <c:pt idx="19778">
                  <c:v>98.88999999998256</c:v>
                </c:pt>
                <c:pt idx="19779">
                  <c:v>98.8949999999826</c:v>
                </c:pt>
                <c:pt idx="19780">
                  <c:v>98.89999999998256</c:v>
                </c:pt>
                <c:pt idx="19781">
                  <c:v>98.9049999999826</c:v>
                </c:pt>
                <c:pt idx="19782">
                  <c:v>98.9099999999826</c:v>
                </c:pt>
                <c:pt idx="19783">
                  <c:v>98.9149999999826</c:v>
                </c:pt>
                <c:pt idx="19784">
                  <c:v>98.9199999999826</c:v>
                </c:pt>
                <c:pt idx="19785">
                  <c:v>98.9249999999826</c:v>
                </c:pt>
                <c:pt idx="19786">
                  <c:v>98.92999999998252</c:v>
                </c:pt>
                <c:pt idx="19787">
                  <c:v>98.9349999999826</c:v>
                </c:pt>
                <c:pt idx="19788">
                  <c:v>98.9399999999825</c:v>
                </c:pt>
                <c:pt idx="19789">
                  <c:v>98.9449999999825</c:v>
                </c:pt>
                <c:pt idx="19790">
                  <c:v>98.9499999999825</c:v>
                </c:pt>
                <c:pt idx="19791">
                  <c:v>98.9549999999825</c:v>
                </c:pt>
                <c:pt idx="19792">
                  <c:v>98.9599999999825</c:v>
                </c:pt>
                <c:pt idx="19793">
                  <c:v>98.9649999999825</c:v>
                </c:pt>
                <c:pt idx="19794">
                  <c:v>98.9699999999825</c:v>
                </c:pt>
                <c:pt idx="19795">
                  <c:v>98.9749999999825</c:v>
                </c:pt>
                <c:pt idx="19796">
                  <c:v>98.9799999999825</c:v>
                </c:pt>
                <c:pt idx="19797">
                  <c:v>98.9849999999825</c:v>
                </c:pt>
                <c:pt idx="19798">
                  <c:v>98.9899999999825</c:v>
                </c:pt>
                <c:pt idx="19799">
                  <c:v>98.9949999999825</c:v>
                </c:pt>
                <c:pt idx="19800">
                  <c:v>98.9999999999825</c:v>
                </c:pt>
                <c:pt idx="19801">
                  <c:v>99.0049999999825</c:v>
                </c:pt>
                <c:pt idx="19802">
                  <c:v>99.00999999998246</c:v>
                </c:pt>
                <c:pt idx="19803">
                  <c:v>99.0149999999825</c:v>
                </c:pt>
                <c:pt idx="19804">
                  <c:v>99.0199999999825</c:v>
                </c:pt>
                <c:pt idx="19805">
                  <c:v>99.02499999998242</c:v>
                </c:pt>
                <c:pt idx="19806">
                  <c:v>99.02999999998242</c:v>
                </c:pt>
                <c:pt idx="19807">
                  <c:v>99.0349999999825</c:v>
                </c:pt>
                <c:pt idx="19808">
                  <c:v>99.03999999998242</c:v>
                </c:pt>
                <c:pt idx="19809">
                  <c:v>99.0449999999825</c:v>
                </c:pt>
                <c:pt idx="19810">
                  <c:v>99.0499999999824</c:v>
                </c:pt>
                <c:pt idx="19811">
                  <c:v>99.0549999999824</c:v>
                </c:pt>
                <c:pt idx="19812">
                  <c:v>99.0599999999824</c:v>
                </c:pt>
                <c:pt idx="19813">
                  <c:v>99.0649999999824</c:v>
                </c:pt>
                <c:pt idx="19814">
                  <c:v>99.0699999999824</c:v>
                </c:pt>
                <c:pt idx="19815">
                  <c:v>99.0749999999824</c:v>
                </c:pt>
                <c:pt idx="19816">
                  <c:v>99.07999999998237</c:v>
                </c:pt>
                <c:pt idx="19817">
                  <c:v>99.0849999999824</c:v>
                </c:pt>
                <c:pt idx="19818">
                  <c:v>99.0899999999824</c:v>
                </c:pt>
                <c:pt idx="19819">
                  <c:v>99.0949999999824</c:v>
                </c:pt>
                <c:pt idx="19820">
                  <c:v>99.0999999999824</c:v>
                </c:pt>
                <c:pt idx="19821">
                  <c:v>99.10499999998236</c:v>
                </c:pt>
                <c:pt idx="19822">
                  <c:v>99.10999999998236</c:v>
                </c:pt>
                <c:pt idx="19823">
                  <c:v>99.1149999999824</c:v>
                </c:pt>
                <c:pt idx="19824">
                  <c:v>99.11999999998236</c:v>
                </c:pt>
                <c:pt idx="19825">
                  <c:v>99.12499999998233</c:v>
                </c:pt>
                <c:pt idx="19826">
                  <c:v>99.12999999998233</c:v>
                </c:pt>
                <c:pt idx="19827">
                  <c:v>99.13499999998232</c:v>
                </c:pt>
                <c:pt idx="19828">
                  <c:v>99.13999999998232</c:v>
                </c:pt>
                <c:pt idx="19829">
                  <c:v>99.1449999999824</c:v>
                </c:pt>
                <c:pt idx="19830">
                  <c:v>99.14999999998232</c:v>
                </c:pt>
                <c:pt idx="19831">
                  <c:v>99.15499999998232</c:v>
                </c:pt>
                <c:pt idx="19832">
                  <c:v>99.1599999999823</c:v>
                </c:pt>
                <c:pt idx="19833">
                  <c:v>99.1649999999823</c:v>
                </c:pt>
                <c:pt idx="19834">
                  <c:v>99.1699999999823</c:v>
                </c:pt>
                <c:pt idx="19835">
                  <c:v>99.1749999999823</c:v>
                </c:pt>
                <c:pt idx="19836">
                  <c:v>99.17999999998228</c:v>
                </c:pt>
                <c:pt idx="19837">
                  <c:v>99.1849999999823</c:v>
                </c:pt>
                <c:pt idx="19838">
                  <c:v>99.18999999998227</c:v>
                </c:pt>
                <c:pt idx="19839">
                  <c:v>99.1949999999823</c:v>
                </c:pt>
                <c:pt idx="19840">
                  <c:v>99.1999999999823</c:v>
                </c:pt>
                <c:pt idx="19841">
                  <c:v>99.2049999999823</c:v>
                </c:pt>
                <c:pt idx="19842">
                  <c:v>99.2099999999823</c:v>
                </c:pt>
                <c:pt idx="19843">
                  <c:v>99.2149999999823</c:v>
                </c:pt>
                <c:pt idx="19844">
                  <c:v>99.2199999999823</c:v>
                </c:pt>
                <c:pt idx="19845">
                  <c:v>99.2249999999823</c:v>
                </c:pt>
                <c:pt idx="19846">
                  <c:v>99.22999999998226</c:v>
                </c:pt>
                <c:pt idx="19847">
                  <c:v>99.2349999999823</c:v>
                </c:pt>
                <c:pt idx="19848">
                  <c:v>99.2399999999823</c:v>
                </c:pt>
                <c:pt idx="19849">
                  <c:v>99.2449999999823</c:v>
                </c:pt>
                <c:pt idx="19850">
                  <c:v>99.2499999999823</c:v>
                </c:pt>
                <c:pt idx="19851">
                  <c:v>99.2549999999823</c:v>
                </c:pt>
                <c:pt idx="19852">
                  <c:v>99.25999999998222</c:v>
                </c:pt>
                <c:pt idx="19853">
                  <c:v>99.2649999999823</c:v>
                </c:pt>
                <c:pt idx="19854">
                  <c:v>99.2699999999822</c:v>
                </c:pt>
                <c:pt idx="19855">
                  <c:v>99.2749999999822</c:v>
                </c:pt>
                <c:pt idx="19856">
                  <c:v>99.2799999999822</c:v>
                </c:pt>
                <c:pt idx="19857">
                  <c:v>99.2849999999822</c:v>
                </c:pt>
                <c:pt idx="19858">
                  <c:v>99.2899999999822</c:v>
                </c:pt>
                <c:pt idx="19859">
                  <c:v>99.2949999999822</c:v>
                </c:pt>
                <c:pt idx="19860">
                  <c:v>99.2999999999822</c:v>
                </c:pt>
                <c:pt idx="19861">
                  <c:v>99.3049999999822</c:v>
                </c:pt>
                <c:pt idx="19862">
                  <c:v>99.3099999999822</c:v>
                </c:pt>
                <c:pt idx="19863">
                  <c:v>99.3149999999822</c:v>
                </c:pt>
                <c:pt idx="19864">
                  <c:v>99.3199999999822</c:v>
                </c:pt>
                <c:pt idx="19865">
                  <c:v>99.32499999998216</c:v>
                </c:pt>
                <c:pt idx="19866">
                  <c:v>99.32999999998216</c:v>
                </c:pt>
                <c:pt idx="19867">
                  <c:v>99.3349999999822</c:v>
                </c:pt>
                <c:pt idx="19868">
                  <c:v>99.33999999998216</c:v>
                </c:pt>
                <c:pt idx="19869">
                  <c:v>99.3449999999822</c:v>
                </c:pt>
                <c:pt idx="19870">
                  <c:v>99.3499999999822</c:v>
                </c:pt>
                <c:pt idx="19871">
                  <c:v>99.35499999998212</c:v>
                </c:pt>
                <c:pt idx="19872">
                  <c:v>99.35999999998212</c:v>
                </c:pt>
                <c:pt idx="19873">
                  <c:v>99.3649999999822</c:v>
                </c:pt>
                <c:pt idx="19874">
                  <c:v>99.36999999998212</c:v>
                </c:pt>
                <c:pt idx="19875">
                  <c:v>99.37499999998212</c:v>
                </c:pt>
                <c:pt idx="19876">
                  <c:v>99.3799999999821</c:v>
                </c:pt>
                <c:pt idx="19877">
                  <c:v>99.3849999999821</c:v>
                </c:pt>
                <c:pt idx="19878">
                  <c:v>99.3899999999821</c:v>
                </c:pt>
                <c:pt idx="19879">
                  <c:v>99.3949999999821</c:v>
                </c:pt>
                <c:pt idx="19880">
                  <c:v>99.3999999999821</c:v>
                </c:pt>
                <c:pt idx="19881">
                  <c:v>99.4049999999821</c:v>
                </c:pt>
                <c:pt idx="19882">
                  <c:v>99.4099999999821</c:v>
                </c:pt>
                <c:pt idx="19883">
                  <c:v>99.4149999999821</c:v>
                </c:pt>
                <c:pt idx="19884">
                  <c:v>99.4199999999821</c:v>
                </c:pt>
                <c:pt idx="19885">
                  <c:v>99.4249999999821</c:v>
                </c:pt>
                <c:pt idx="19886">
                  <c:v>99.4299999999821</c:v>
                </c:pt>
                <c:pt idx="19887">
                  <c:v>99.4349999999821</c:v>
                </c:pt>
                <c:pt idx="19888">
                  <c:v>99.4399999999821</c:v>
                </c:pt>
                <c:pt idx="19889">
                  <c:v>99.4449999999821</c:v>
                </c:pt>
                <c:pt idx="19890">
                  <c:v>99.4499999999821</c:v>
                </c:pt>
                <c:pt idx="19891">
                  <c:v>99.4549999999821</c:v>
                </c:pt>
                <c:pt idx="19892">
                  <c:v>99.4599999999821</c:v>
                </c:pt>
                <c:pt idx="19893">
                  <c:v>99.4649999999821</c:v>
                </c:pt>
                <c:pt idx="19894">
                  <c:v>99.4699999999821</c:v>
                </c:pt>
                <c:pt idx="19895">
                  <c:v>99.4749999999821</c:v>
                </c:pt>
                <c:pt idx="19896">
                  <c:v>99.47999999998202</c:v>
                </c:pt>
                <c:pt idx="19897">
                  <c:v>99.4849999999821</c:v>
                </c:pt>
                <c:pt idx="19898">
                  <c:v>99.489999999982</c:v>
                </c:pt>
                <c:pt idx="19899">
                  <c:v>99.494999999982</c:v>
                </c:pt>
                <c:pt idx="19900">
                  <c:v>99.499999999982</c:v>
                </c:pt>
                <c:pt idx="19901">
                  <c:v>99.504999999982</c:v>
                </c:pt>
                <c:pt idx="19902">
                  <c:v>99.50999999998198</c:v>
                </c:pt>
                <c:pt idx="19903">
                  <c:v>99.514999999982</c:v>
                </c:pt>
                <c:pt idx="19904">
                  <c:v>99.51999999998197</c:v>
                </c:pt>
                <c:pt idx="19905">
                  <c:v>99.52499999998197</c:v>
                </c:pt>
                <c:pt idx="19906">
                  <c:v>99.52999999998197</c:v>
                </c:pt>
                <c:pt idx="19907">
                  <c:v>99.53499999998196</c:v>
                </c:pt>
                <c:pt idx="19908">
                  <c:v>99.53999999998197</c:v>
                </c:pt>
                <c:pt idx="19909">
                  <c:v>99.54499999998196</c:v>
                </c:pt>
                <c:pt idx="19910">
                  <c:v>99.54999999998196</c:v>
                </c:pt>
                <c:pt idx="19911">
                  <c:v>99.55499999998194</c:v>
                </c:pt>
                <c:pt idx="19912">
                  <c:v>99.55999999998194</c:v>
                </c:pt>
                <c:pt idx="19913">
                  <c:v>99.56499999998193</c:v>
                </c:pt>
                <c:pt idx="19914">
                  <c:v>99.56999999998193</c:v>
                </c:pt>
                <c:pt idx="19915">
                  <c:v>99.57499999998191</c:v>
                </c:pt>
                <c:pt idx="19916">
                  <c:v>99.57999999998191</c:v>
                </c:pt>
                <c:pt idx="19917">
                  <c:v>99.58499999998193</c:v>
                </c:pt>
                <c:pt idx="19918">
                  <c:v>99.58999999998191</c:v>
                </c:pt>
                <c:pt idx="19919">
                  <c:v>99.59499999998192</c:v>
                </c:pt>
                <c:pt idx="19920">
                  <c:v>99.5999999999819</c:v>
                </c:pt>
                <c:pt idx="19921">
                  <c:v>99.6049999999819</c:v>
                </c:pt>
                <c:pt idx="19922">
                  <c:v>99.60999999998188</c:v>
                </c:pt>
                <c:pt idx="19923">
                  <c:v>99.6149999999819</c:v>
                </c:pt>
                <c:pt idx="19924">
                  <c:v>99.61999999998188</c:v>
                </c:pt>
                <c:pt idx="19925">
                  <c:v>99.62499999998188</c:v>
                </c:pt>
                <c:pt idx="19926">
                  <c:v>99.62999999998185</c:v>
                </c:pt>
                <c:pt idx="19927">
                  <c:v>99.63499999998187</c:v>
                </c:pt>
                <c:pt idx="19928">
                  <c:v>99.63999999998187</c:v>
                </c:pt>
                <c:pt idx="19929">
                  <c:v>99.64499999998186</c:v>
                </c:pt>
                <c:pt idx="19930">
                  <c:v>99.64999999998187</c:v>
                </c:pt>
                <c:pt idx="19931">
                  <c:v>99.65499999998185</c:v>
                </c:pt>
                <c:pt idx="19932">
                  <c:v>99.65999999998185</c:v>
                </c:pt>
                <c:pt idx="19933">
                  <c:v>99.66499999998184</c:v>
                </c:pt>
                <c:pt idx="19934">
                  <c:v>99.66999999998184</c:v>
                </c:pt>
                <c:pt idx="19935">
                  <c:v>99.67499999998181</c:v>
                </c:pt>
                <c:pt idx="19936">
                  <c:v>99.67999999998175</c:v>
                </c:pt>
                <c:pt idx="19937">
                  <c:v>99.68499999998181</c:v>
                </c:pt>
                <c:pt idx="19938">
                  <c:v>99.68999999998181</c:v>
                </c:pt>
                <c:pt idx="19939">
                  <c:v>99.69499999998181</c:v>
                </c:pt>
                <c:pt idx="19940">
                  <c:v>99.69999999998181</c:v>
                </c:pt>
                <c:pt idx="19941">
                  <c:v>99.70499999998182</c:v>
                </c:pt>
                <c:pt idx="19942">
                  <c:v>99.7099999999818</c:v>
                </c:pt>
                <c:pt idx="19943">
                  <c:v>99.7149999999818</c:v>
                </c:pt>
                <c:pt idx="19944">
                  <c:v>99.7199999999818</c:v>
                </c:pt>
                <c:pt idx="19945">
                  <c:v>99.7249999999818</c:v>
                </c:pt>
                <c:pt idx="19946">
                  <c:v>99.72999999998178</c:v>
                </c:pt>
                <c:pt idx="19947">
                  <c:v>99.7349999999818</c:v>
                </c:pt>
                <c:pt idx="19948">
                  <c:v>99.73999999998177</c:v>
                </c:pt>
                <c:pt idx="19949">
                  <c:v>99.7449999999818</c:v>
                </c:pt>
                <c:pt idx="19950">
                  <c:v>99.74999999998176</c:v>
                </c:pt>
                <c:pt idx="19951">
                  <c:v>99.75499999998176</c:v>
                </c:pt>
                <c:pt idx="19952">
                  <c:v>99.75999999998177</c:v>
                </c:pt>
                <c:pt idx="19953">
                  <c:v>99.76499999998176</c:v>
                </c:pt>
                <c:pt idx="19954">
                  <c:v>99.76999999998176</c:v>
                </c:pt>
                <c:pt idx="19955">
                  <c:v>99.77499999998174</c:v>
                </c:pt>
                <c:pt idx="19956">
                  <c:v>99.77999999998174</c:v>
                </c:pt>
                <c:pt idx="19957">
                  <c:v>99.78499999998173</c:v>
                </c:pt>
                <c:pt idx="19958">
                  <c:v>99.78999999998173</c:v>
                </c:pt>
                <c:pt idx="19959">
                  <c:v>99.79499999998172</c:v>
                </c:pt>
                <c:pt idx="19960">
                  <c:v>99.79999999998172</c:v>
                </c:pt>
                <c:pt idx="19961">
                  <c:v>99.80499999998171</c:v>
                </c:pt>
                <c:pt idx="19962">
                  <c:v>99.80999999998171</c:v>
                </c:pt>
                <c:pt idx="19963">
                  <c:v>99.81499999998172</c:v>
                </c:pt>
                <c:pt idx="19964">
                  <c:v>99.8199999999817</c:v>
                </c:pt>
                <c:pt idx="19965">
                  <c:v>99.8249999999817</c:v>
                </c:pt>
                <c:pt idx="19966">
                  <c:v>99.82999999998168</c:v>
                </c:pt>
                <c:pt idx="19967">
                  <c:v>99.8349999999817</c:v>
                </c:pt>
                <c:pt idx="19968">
                  <c:v>99.83999999998168</c:v>
                </c:pt>
                <c:pt idx="19969">
                  <c:v>99.8449999999817</c:v>
                </c:pt>
                <c:pt idx="19970">
                  <c:v>99.84999999998167</c:v>
                </c:pt>
                <c:pt idx="19971">
                  <c:v>99.85499999998167</c:v>
                </c:pt>
                <c:pt idx="19972">
                  <c:v>99.85999999998165</c:v>
                </c:pt>
                <c:pt idx="19973">
                  <c:v>99.86499999998166</c:v>
                </c:pt>
                <c:pt idx="19974">
                  <c:v>99.86999999998167</c:v>
                </c:pt>
                <c:pt idx="19975">
                  <c:v>99.87499999998165</c:v>
                </c:pt>
                <c:pt idx="19976">
                  <c:v>99.87999999998165</c:v>
                </c:pt>
                <c:pt idx="19977">
                  <c:v>99.88499999998164</c:v>
                </c:pt>
                <c:pt idx="19978">
                  <c:v>99.88999999998164</c:v>
                </c:pt>
                <c:pt idx="19979">
                  <c:v>99.89499999998163</c:v>
                </c:pt>
                <c:pt idx="19980">
                  <c:v>99.89999999998163</c:v>
                </c:pt>
                <c:pt idx="19981">
                  <c:v>99.90499999998162</c:v>
                </c:pt>
                <c:pt idx="19982">
                  <c:v>99.90999999998162</c:v>
                </c:pt>
                <c:pt idx="19983">
                  <c:v>99.9149999999817</c:v>
                </c:pt>
                <c:pt idx="19984">
                  <c:v>99.91999999998162</c:v>
                </c:pt>
                <c:pt idx="19985">
                  <c:v>99.92499999998162</c:v>
                </c:pt>
                <c:pt idx="19986">
                  <c:v>99.9299999999816</c:v>
                </c:pt>
                <c:pt idx="19987">
                  <c:v>99.9349999999816</c:v>
                </c:pt>
                <c:pt idx="19988">
                  <c:v>99.9399999999816</c:v>
                </c:pt>
                <c:pt idx="19989">
                  <c:v>99.9449999999816</c:v>
                </c:pt>
                <c:pt idx="19990">
                  <c:v>99.9499999999816</c:v>
                </c:pt>
                <c:pt idx="19991">
                  <c:v>99.9549999999816</c:v>
                </c:pt>
                <c:pt idx="19992">
                  <c:v>99.95999999998157</c:v>
                </c:pt>
                <c:pt idx="19993">
                  <c:v>99.9649999999816</c:v>
                </c:pt>
                <c:pt idx="19994">
                  <c:v>99.96999999998156</c:v>
                </c:pt>
                <c:pt idx="19995">
                  <c:v>99.97499999998156</c:v>
                </c:pt>
                <c:pt idx="19996">
                  <c:v>99.97999999998157</c:v>
                </c:pt>
                <c:pt idx="19997">
                  <c:v>99.98499999998156</c:v>
                </c:pt>
                <c:pt idx="19998">
                  <c:v>99.98999999998156</c:v>
                </c:pt>
                <c:pt idx="19999">
                  <c:v>99.9949999999816</c:v>
                </c:pt>
                <c:pt idx="20000">
                  <c:v>99.99999999998156</c:v>
                </c:pt>
                <c:pt idx="20001">
                  <c:v>100.0049999999815</c:v>
                </c:pt>
                <c:pt idx="20002">
                  <c:v>100.0099999999815</c:v>
                </c:pt>
                <c:pt idx="20003">
                  <c:v>100.0149999999815</c:v>
                </c:pt>
                <c:pt idx="20004">
                  <c:v>100.0199999999815</c:v>
                </c:pt>
                <c:pt idx="20005">
                  <c:v>100.0249999999815</c:v>
                </c:pt>
                <c:pt idx="20006">
                  <c:v>100.0299999999815</c:v>
                </c:pt>
                <c:pt idx="20007">
                  <c:v>100.0349999999815</c:v>
                </c:pt>
                <c:pt idx="20008">
                  <c:v>100.0399999999815</c:v>
                </c:pt>
                <c:pt idx="20009">
                  <c:v>100.0449999999815</c:v>
                </c:pt>
                <c:pt idx="20010">
                  <c:v>100.0499999999815</c:v>
                </c:pt>
                <c:pt idx="20011">
                  <c:v>100.0549999999815</c:v>
                </c:pt>
                <c:pt idx="20012">
                  <c:v>100.0599999999815</c:v>
                </c:pt>
                <c:pt idx="20013">
                  <c:v>100.0649999999815</c:v>
                </c:pt>
                <c:pt idx="20014">
                  <c:v>100.0699999999815</c:v>
                </c:pt>
                <c:pt idx="20015">
                  <c:v>100.0749999999815</c:v>
                </c:pt>
                <c:pt idx="20016">
                  <c:v>100.0799999999815</c:v>
                </c:pt>
                <c:pt idx="20017">
                  <c:v>100.0849999999815</c:v>
                </c:pt>
                <c:pt idx="20018">
                  <c:v>100.0899999999815</c:v>
                </c:pt>
                <c:pt idx="20019">
                  <c:v>100.0949999999815</c:v>
                </c:pt>
                <c:pt idx="20020">
                  <c:v>100.0999999999815</c:v>
                </c:pt>
                <c:pt idx="20021">
                  <c:v>100.1049999999814</c:v>
                </c:pt>
                <c:pt idx="20022">
                  <c:v>100.1099999999814</c:v>
                </c:pt>
                <c:pt idx="20023">
                  <c:v>100.1149999999814</c:v>
                </c:pt>
                <c:pt idx="20024">
                  <c:v>100.1199999999814</c:v>
                </c:pt>
                <c:pt idx="20025">
                  <c:v>100.1249999999814</c:v>
                </c:pt>
                <c:pt idx="20026">
                  <c:v>100.1299999999814</c:v>
                </c:pt>
                <c:pt idx="20027">
                  <c:v>100.1349999999814</c:v>
                </c:pt>
                <c:pt idx="20028">
                  <c:v>100.1399999999814</c:v>
                </c:pt>
                <c:pt idx="20029">
                  <c:v>100.1449999999814</c:v>
                </c:pt>
                <c:pt idx="20030">
                  <c:v>100.1499999999814</c:v>
                </c:pt>
                <c:pt idx="20031">
                  <c:v>100.1549999999814</c:v>
                </c:pt>
                <c:pt idx="20032">
                  <c:v>100.1599999999814</c:v>
                </c:pt>
                <c:pt idx="20033">
                  <c:v>100.1649999999814</c:v>
                </c:pt>
                <c:pt idx="20034">
                  <c:v>100.1699999999814</c:v>
                </c:pt>
                <c:pt idx="20035">
                  <c:v>100.1749999999814</c:v>
                </c:pt>
                <c:pt idx="20036">
                  <c:v>100.1799999999814</c:v>
                </c:pt>
                <c:pt idx="20037">
                  <c:v>100.1849999999814</c:v>
                </c:pt>
                <c:pt idx="20038">
                  <c:v>100.1899999999814</c:v>
                </c:pt>
                <c:pt idx="20039">
                  <c:v>100.1949999999814</c:v>
                </c:pt>
                <c:pt idx="20040">
                  <c:v>100.1999999999814</c:v>
                </c:pt>
                <c:pt idx="20041">
                  <c:v>100.2049999999814</c:v>
                </c:pt>
                <c:pt idx="20042">
                  <c:v>100.2099999999814</c:v>
                </c:pt>
                <c:pt idx="20043">
                  <c:v>100.2149999999814</c:v>
                </c:pt>
                <c:pt idx="20044">
                  <c:v>100.2199999999814</c:v>
                </c:pt>
                <c:pt idx="20045">
                  <c:v>100.2249999999813</c:v>
                </c:pt>
                <c:pt idx="20046">
                  <c:v>100.2299999999813</c:v>
                </c:pt>
                <c:pt idx="20047">
                  <c:v>100.2349999999813</c:v>
                </c:pt>
                <c:pt idx="20048">
                  <c:v>100.2399999999813</c:v>
                </c:pt>
                <c:pt idx="20049">
                  <c:v>100.2449999999813</c:v>
                </c:pt>
                <c:pt idx="20050">
                  <c:v>100.2499999999813</c:v>
                </c:pt>
                <c:pt idx="20051">
                  <c:v>100.2549999999813</c:v>
                </c:pt>
                <c:pt idx="20052">
                  <c:v>100.2599999999813</c:v>
                </c:pt>
                <c:pt idx="20053">
                  <c:v>100.2649999999813</c:v>
                </c:pt>
                <c:pt idx="20054">
                  <c:v>100.2699999999813</c:v>
                </c:pt>
                <c:pt idx="20055">
                  <c:v>100.2749999999813</c:v>
                </c:pt>
                <c:pt idx="20056">
                  <c:v>100.2799999999813</c:v>
                </c:pt>
                <c:pt idx="20057">
                  <c:v>100.2849999999813</c:v>
                </c:pt>
                <c:pt idx="20058">
                  <c:v>100.2899999999813</c:v>
                </c:pt>
                <c:pt idx="20059">
                  <c:v>100.2949999999813</c:v>
                </c:pt>
                <c:pt idx="20060">
                  <c:v>100.2999999999813</c:v>
                </c:pt>
                <c:pt idx="20061">
                  <c:v>100.3049999999813</c:v>
                </c:pt>
                <c:pt idx="20062">
                  <c:v>100.3099999999813</c:v>
                </c:pt>
                <c:pt idx="20063">
                  <c:v>100.3149999999813</c:v>
                </c:pt>
                <c:pt idx="20064">
                  <c:v>100.3199999999813</c:v>
                </c:pt>
                <c:pt idx="20065">
                  <c:v>100.3249999999812</c:v>
                </c:pt>
                <c:pt idx="20066">
                  <c:v>100.3299999999812</c:v>
                </c:pt>
                <c:pt idx="20067">
                  <c:v>100.3349999999812</c:v>
                </c:pt>
                <c:pt idx="20068">
                  <c:v>100.3399999999812</c:v>
                </c:pt>
                <c:pt idx="20069">
                  <c:v>100.3449999999812</c:v>
                </c:pt>
                <c:pt idx="20070">
                  <c:v>100.3499999999812</c:v>
                </c:pt>
                <c:pt idx="20071">
                  <c:v>100.3549999999812</c:v>
                </c:pt>
                <c:pt idx="20072">
                  <c:v>100.3599999999812</c:v>
                </c:pt>
                <c:pt idx="20073">
                  <c:v>100.3649999999812</c:v>
                </c:pt>
                <c:pt idx="20074">
                  <c:v>100.3699999999812</c:v>
                </c:pt>
                <c:pt idx="20075">
                  <c:v>100.3749999999812</c:v>
                </c:pt>
                <c:pt idx="20076">
                  <c:v>100.3799999999812</c:v>
                </c:pt>
                <c:pt idx="20077">
                  <c:v>100.3849999999812</c:v>
                </c:pt>
                <c:pt idx="20078">
                  <c:v>100.3899999999812</c:v>
                </c:pt>
                <c:pt idx="20079">
                  <c:v>100.3949999999812</c:v>
                </c:pt>
                <c:pt idx="20080">
                  <c:v>100.3999999999812</c:v>
                </c:pt>
                <c:pt idx="20081">
                  <c:v>100.4049999999812</c:v>
                </c:pt>
                <c:pt idx="20082">
                  <c:v>100.4099999999812</c:v>
                </c:pt>
                <c:pt idx="20083">
                  <c:v>100.4149999999812</c:v>
                </c:pt>
                <c:pt idx="20084">
                  <c:v>100.4199999999812</c:v>
                </c:pt>
                <c:pt idx="20085">
                  <c:v>100.4249999999812</c:v>
                </c:pt>
                <c:pt idx="20086">
                  <c:v>100.4299999999812</c:v>
                </c:pt>
                <c:pt idx="20087">
                  <c:v>100.4349999999812</c:v>
                </c:pt>
                <c:pt idx="20088">
                  <c:v>100.4399999999812</c:v>
                </c:pt>
                <c:pt idx="20089">
                  <c:v>100.4449999999812</c:v>
                </c:pt>
                <c:pt idx="20090">
                  <c:v>100.4499999999811</c:v>
                </c:pt>
                <c:pt idx="20091">
                  <c:v>100.4549999999811</c:v>
                </c:pt>
                <c:pt idx="20092">
                  <c:v>100.4599999999811</c:v>
                </c:pt>
                <c:pt idx="20093">
                  <c:v>100.4649999999811</c:v>
                </c:pt>
                <c:pt idx="20094">
                  <c:v>100.4699999999811</c:v>
                </c:pt>
                <c:pt idx="20095">
                  <c:v>100.4749999999811</c:v>
                </c:pt>
                <c:pt idx="20096">
                  <c:v>100.4799999999811</c:v>
                </c:pt>
                <c:pt idx="20097">
                  <c:v>100.4849999999811</c:v>
                </c:pt>
                <c:pt idx="20098">
                  <c:v>100.4899999999811</c:v>
                </c:pt>
                <c:pt idx="20099">
                  <c:v>100.4949999999811</c:v>
                </c:pt>
                <c:pt idx="20100">
                  <c:v>100.4999999999811</c:v>
                </c:pt>
                <c:pt idx="20101">
                  <c:v>100.5049999999811</c:v>
                </c:pt>
                <c:pt idx="20102">
                  <c:v>100.5099999999811</c:v>
                </c:pt>
                <c:pt idx="20103">
                  <c:v>100.5149999999811</c:v>
                </c:pt>
                <c:pt idx="20104">
                  <c:v>100.5199999999811</c:v>
                </c:pt>
                <c:pt idx="20105">
                  <c:v>100.5249999999811</c:v>
                </c:pt>
                <c:pt idx="20106">
                  <c:v>100.5299999999811</c:v>
                </c:pt>
                <c:pt idx="20107">
                  <c:v>100.5349999999811</c:v>
                </c:pt>
                <c:pt idx="20108">
                  <c:v>100.5399999999811</c:v>
                </c:pt>
                <c:pt idx="20109">
                  <c:v>100.5449999999811</c:v>
                </c:pt>
                <c:pt idx="20110">
                  <c:v>100.5499999999811</c:v>
                </c:pt>
                <c:pt idx="20111">
                  <c:v>100.554999999981</c:v>
                </c:pt>
                <c:pt idx="20112">
                  <c:v>100.559999999981</c:v>
                </c:pt>
                <c:pt idx="20113">
                  <c:v>100.564999999981</c:v>
                </c:pt>
                <c:pt idx="20114">
                  <c:v>100.569999999981</c:v>
                </c:pt>
                <c:pt idx="20115">
                  <c:v>100.574999999981</c:v>
                </c:pt>
                <c:pt idx="20116">
                  <c:v>100.579999999981</c:v>
                </c:pt>
                <c:pt idx="20117">
                  <c:v>100.584999999981</c:v>
                </c:pt>
                <c:pt idx="20118">
                  <c:v>100.589999999981</c:v>
                </c:pt>
                <c:pt idx="20119">
                  <c:v>100.594999999981</c:v>
                </c:pt>
                <c:pt idx="20120">
                  <c:v>100.599999999981</c:v>
                </c:pt>
                <c:pt idx="20121">
                  <c:v>100.604999999981</c:v>
                </c:pt>
                <c:pt idx="20122">
                  <c:v>100.609999999981</c:v>
                </c:pt>
                <c:pt idx="20123">
                  <c:v>100.614999999981</c:v>
                </c:pt>
                <c:pt idx="20124">
                  <c:v>100.619999999981</c:v>
                </c:pt>
                <c:pt idx="20125">
                  <c:v>100.624999999981</c:v>
                </c:pt>
                <c:pt idx="20126">
                  <c:v>100.629999999981</c:v>
                </c:pt>
                <c:pt idx="20127">
                  <c:v>100.634999999981</c:v>
                </c:pt>
                <c:pt idx="20128">
                  <c:v>100.639999999981</c:v>
                </c:pt>
                <c:pt idx="20129">
                  <c:v>100.644999999981</c:v>
                </c:pt>
                <c:pt idx="20130">
                  <c:v>100.649999999981</c:v>
                </c:pt>
                <c:pt idx="20131">
                  <c:v>100.654999999981</c:v>
                </c:pt>
                <c:pt idx="20132">
                  <c:v>100.6599999999809</c:v>
                </c:pt>
                <c:pt idx="20133">
                  <c:v>100.664999999981</c:v>
                </c:pt>
                <c:pt idx="20134">
                  <c:v>100.669999999981</c:v>
                </c:pt>
                <c:pt idx="20135">
                  <c:v>100.6749999999809</c:v>
                </c:pt>
                <c:pt idx="20136">
                  <c:v>100.6799999999809</c:v>
                </c:pt>
                <c:pt idx="20137">
                  <c:v>100.684999999981</c:v>
                </c:pt>
                <c:pt idx="20138">
                  <c:v>100.6899999999809</c:v>
                </c:pt>
                <c:pt idx="20139">
                  <c:v>100.694999999981</c:v>
                </c:pt>
                <c:pt idx="20140">
                  <c:v>100.699999999981</c:v>
                </c:pt>
                <c:pt idx="20141">
                  <c:v>100.704999999981</c:v>
                </c:pt>
                <c:pt idx="20142">
                  <c:v>100.709999999981</c:v>
                </c:pt>
                <c:pt idx="20143">
                  <c:v>100.714999999981</c:v>
                </c:pt>
                <c:pt idx="20144">
                  <c:v>100.719999999981</c:v>
                </c:pt>
                <c:pt idx="20145">
                  <c:v>100.724999999981</c:v>
                </c:pt>
                <c:pt idx="20146">
                  <c:v>100.729999999981</c:v>
                </c:pt>
                <c:pt idx="20147">
                  <c:v>100.734999999981</c:v>
                </c:pt>
                <c:pt idx="20148">
                  <c:v>100.739999999981</c:v>
                </c:pt>
                <c:pt idx="20149">
                  <c:v>100.744999999981</c:v>
                </c:pt>
                <c:pt idx="20150">
                  <c:v>100.749999999981</c:v>
                </c:pt>
                <c:pt idx="20151">
                  <c:v>100.754999999981</c:v>
                </c:pt>
                <c:pt idx="20152">
                  <c:v>100.759999999981</c:v>
                </c:pt>
                <c:pt idx="20153">
                  <c:v>100.764999999981</c:v>
                </c:pt>
                <c:pt idx="20154">
                  <c:v>100.769999999981</c:v>
                </c:pt>
                <c:pt idx="20155">
                  <c:v>100.7749999999808</c:v>
                </c:pt>
                <c:pt idx="20156">
                  <c:v>100.7799999999808</c:v>
                </c:pt>
                <c:pt idx="20157">
                  <c:v>100.7849999999808</c:v>
                </c:pt>
                <c:pt idx="20158">
                  <c:v>100.7899999999808</c:v>
                </c:pt>
                <c:pt idx="20159">
                  <c:v>100.7949999999808</c:v>
                </c:pt>
                <c:pt idx="20160">
                  <c:v>100.7999999999808</c:v>
                </c:pt>
                <c:pt idx="20161">
                  <c:v>100.8049999999808</c:v>
                </c:pt>
                <c:pt idx="20162">
                  <c:v>100.8099999999808</c:v>
                </c:pt>
                <c:pt idx="20163">
                  <c:v>100.8149999999808</c:v>
                </c:pt>
                <c:pt idx="20164">
                  <c:v>100.8199999999808</c:v>
                </c:pt>
                <c:pt idx="20165">
                  <c:v>100.8249999999808</c:v>
                </c:pt>
                <c:pt idx="20166">
                  <c:v>100.8299999999808</c:v>
                </c:pt>
                <c:pt idx="20167">
                  <c:v>100.8349999999808</c:v>
                </c:pt>
                <c:pt idx="20168">
                  <c:v>100.8399999999808</c:v>
                </c:pt>
                <c:pt idx="20169">
                  <c:v>100.8449999999808</c:v>
                </c:pt>
                <c:pt idx="20170">
                  <c:v>100.8499999999808</c:v>
                </c:pt>
                <c:pt idx="20171">
                  <c:v>100.8549999999808</c:v>
                </c:pt>
                <c:pt idx="20172">
                  <c:v>100.8599999999808</c:v>
                </c:pt>
                <c:pt idx="20173">
                  <c:v>100.8649999999808</c:v>
                </c:pt>
                <c:pt idx="20174">
                  <c:v>100.8699999999808</c:v>
                </c:pt>
                <c:pt idx="20175">
                  <c:v>100.8749999999807</c:v>
                </c:pt>
                <c:pt idx="20176">
                  <c:v>100.8799999999807</c:v>
                </c:pt>
                <c:pt idx="20177">
                  <c:v>100.8849999999807</c:v>
                </c:pt>
                <c:pt idx="20178">
                  <c:v>100.8899999999807</c:v>
                </c:pt>
                <c:pt idx="20179">
                  <c:v>100.8949999999807</c:v>
                </c:pt>
                <c:pt idx="20180">
                  <c:v>100.8999999999807</c:v>
                </c:pt>
                <c:pt idx="20181">
                  <c:v>100.9049999999807</c:v>
                </c:pt>
                <c:pt idx="20182">
                  <c:v>100.9099999999807</c:v>
                </c:pt>
                <c:pt idx="20183">
                  <c:v>100.9149999999807</c:v>
                </c:pt>
                <c:pt idx="20184">
                  <c:v>100.9199999999807</c:v>
                </c:pt>
                <c:pt idx="20185">
                  <c:v>100.9249999999807</c:v>
                </c:pt>
                <c:pt idx="20186">
                  <c:v>100.9299999999807</c:v>
                </c:pt>
                <c:pt idx="20187">
                  <c:v>100.9349999999807</c:v>
                </c:pt>
                <c:pt idx="20188">
                  <c:v>100.9399999999807</c:v>
                </c:pt>
                <c:pt idx="20189">
                  <c:v>100.9449999999807</c:v>
                </c:pt>
                <c:pt idx="20190">
                  <c:v>100.9499999999807</c:v>
                </c:pt>
                <c:pt idx="20191">
                  <c:v>100.9549999999807</c:v>
                </c:pt>
                <c:pt idx="20192">
                  <c:v>100.9599999999807</c:v>
                </c:pt>
                <c:pt idx="20193">
                  <c:v>100.9649999999807</c:v>
                </c:pt>
                <c:pt idx="20194">
                  <c:v>100.9699999999807</c:v>
                </c:pt>
                <c:pt idx="20195">
                  <c:v>100.9749999999807</c:v>
                </c:pt>
                <c:pt idx="20196">
                  <c:v>100.9799999999807</c:v>
                </c:pt>
                <c:pt idx="20197">
                  <c:v>100.9849999999807</c:v>
                </c:pt>
                <c:pt idx="20198">
                  <c:v>100.9899999999807</c:v>
                </c:pt>
                <c:pt idx="20199">
                  <c:v>100.9949999999807</c:v>
                </c:pt>
                <c:pt idx="20200">
                  <c:v>100.9999999999806</c:v>
                </c:pt>
                <c:pt idx="20201">
                  <c:v>101.0049999999806</c:v>
                </c:pt>
                <c:pt idx="20202">
                  <c:v>101.0099999999806</c:v>
                </c:pt>
                <c:pt idx="20203">
                  <c:v>101.0149999999806</c:v>
                </c:pt>
                <c:pt idx="20204">
                  <c:v>101.0199999999806</c:v>
                </c:pt>
                <c:pt idx="20205">
                  <c:v>101.0249999999806</c:v>
                </c:pt>
                <c:pt idx="20206">
                  <c:v>101.0299999999806</c:v>
                </c:pt>
                <c:pt idx="20207">
                  <c:v>101.0349999999806</c:v>
                </c:pt>
                <c:pt idx="20208">
                  <c:v>101.0399999999806</c:v>
                </c:pt>
                <c:pt idx="20209">
                  <c:v>101.0449999999806</c:v>
                </c:pt>
                <c:pt idx="20210">
                  <c:v>101.0499999999806</c:v>
                </c:pt>
                <c:pt idx="20211">
                  <c:v>101.0549999999806</c:v>
                </c:pt>
                <c:pt idx="20212">
                  <c:v>101.0599999999806</c:v>
                </c:pt>
                <c:pt idx="20213">
                  <c:v>101.0649999999806</c:v>
                </c:pt>
                <c:pt idx="20214">
                  <c:v>101.0699999999806</c:v>
                </c:pt>
                <c:pt idx="20215">
                  <c:v>101.0749999999806</c:v>
                </c:pt>
                <c:pt idx="20216">
                  <c:v>101.0799999999806</c:v>
                </c:pt>
                <c:pt idx="20217">
                  <c:v>101.0849999999806</c:v>
                </c:pt>
                <c:pt idx="20218">
                  <c:v>101.0899999999806</c:v>
                </c:pt>
                <c:pt idx="20219">
                  <c:v>101.0949999999806</c:v>
                </c:pt>
                <c:pt idx="20220">
                  <c:v>101.0999999999806</c:v>
                </c:pt>
                <c:pt idx="20221">
                  <c:v>101.1049999999805</c:v>
                </c:pt>
                <c:pt idx="20222">
                  <c:v>101.1099999999805</c:v>
                </c:pt>
                <c:pt idx="20223">
                  <c:v>101.1149999999805</c:v>
                </c:pt>
                <c:pt idx="20224">
                  <c:v>101.1199999999805</c:v>
                </c:pt>
                <c:pt idx="20225">
                  <c:v>101.1249999999805</c:v>
                </c:pt>
                <c:pt idx="20226">
                  <c:v>101.1299999999805</c:v>
                </c:pt>
                <c:pt idx="20227">
                  <c:v>101.1349999999805</c:v>
                </c:pt>
                <c:pt idx="20228">
                  <c:v>101.1399999999805</c:v>
                </c:pt>
                <c:pt idx="20229">
                  <c:v>101.1449999999805</c:v>
                </c:pt>
                <c:pt idx="20230">
                  <c:v>101.1499999999805</c:v>
                </c:pt>
                <c:pt idx="20231">
                  <c:v>101.1549999999805</c:v>
                </c:pt>
                <c:pt idx="20232">
                  <c:v>101.1599999999805</c:v>
                </c:pt>
                <c:pt idx="20233">
                  <c:v>101.1649999999805</c:v>
                </c:pt>
                <c:pt idx="20234">
                  <c:v>101.1699999999805</c:v>
                </c:pt>
                <c:pt idx="20235">
                  <c:v>101.1749999999805</c:v>
                </c:pt>
                <c:pt idx="20236">
                  <c:v>101.1799999999805</c:v>
                </c:pt>
                <c:pt idx="20237">
                  <c:v>101.1849999999805</c:v>
                </c:pt>
                <c:pt idx="20238">
                  <c:v>101.1899999999805</c:v>
                </c:pt>
                <c:pt idx="20239">
                  <c:v>101.1949999999805</c:v>
                </c:pt>
                <c:pt idx="20240">
                  <c:v>101.1999999999805</c:v>
                </c:pt>
                <c:pt idx="20241">
                  <c:v>101.2049999999805</c:v>
                </c:pt>
                <c:pt idx="20242">
                  <c:v>101.2099999999805</c:v>
                </c:pt>
                <c:pt idx="20243">
                  <c:v>101.2149999999805</c:v>
                </c:pt>
                <c:pt idx="20244">
                  <c:v>101.2199999999804</c:v>
                </c:pt>
                <c:pt idx="20245">
                  <c:v>101.2249999999804</c:v>
                </c:pt>
                <c:pt idx="20246">
                  <c:v>101.2299999999804</c:v>
                </c:pt>
                <c:pt idx="20247">
                  <c:v>101.2349999999804</c:v>
                </c:pt>
                <c:pt idx="20248">
                  <c:v>101.2399999999804</c:v>
                </c:pt>
                <c:pt idx="20249">
                  <c:v>101.2449999999804</c:v>
                </c:pt>
                <c:pt idx="20250">
                  <c:v>101.2499999999804</c:v>
                </c:pt>
                <c:pt idx="20251">
                  <c:v>101.2549999999804</c:v>
                </c:pt>
                <c:pt idx="20252">
                  <c:v>101.2599999999804</c:v>
                </c:pt>
                <c:pt idx="20253">
                  <c:v>101.2649999999804</c:v>
                </c:pt>
                <c:pt idx="20254">
                  <c:v>101.2699999999804</c:v>
                </c:pt>
                <c:pt idx="20255">
                  <c:v>101.2749999999804</c:v>
                </c:pt>
                <c:pt idx="20256">
                  <c:v>101.2799999999804</c:v>
                </c:pt>
                <c:pt idx="20257">
                  <c:v>101.2849999999804</c:v>
                </c:pt>
                <c:pt idx="20258">
                  <c:v>101.2899999999804</c:v>
                </c:pt>
                <c:pt idx="20259">
                  <c:v>101.2949999999804</c:v>
                </c:pt>
                <c:pt idx="20260">
                  <c:v>101.2999999999804</c:v>
                </c:pt>
                <c:pt idx="20261">
                  <c:v>101.3049999999804</c:v>
                </c:pt>
                <c:pt idx="20262">
                  <c:v>101.3099999999804</c:v>
                </c:pt>
                <c:pt idx="20263">
                  <c:v>101.3149999999804</c:v>
                </c:pt>
                <c:pt idx="20264">
                  <c:v>101.3199999999804</c:v>
                </c:pt>
                <c:pt idx="20265">
                  <c:v>101.3249999999803</c:v>
                </c:pt>
                <c:pt idx="20266">
                  <c:v>101.3299999999803</c:v>
                </c:pt>
                <c:pt idx="20267">
                  <c:v>101.3349999999803</c:v>
                </c:pt>
                <c:pt idx="20268">
                  <c:v>101.3399999999803</c:v>
                </c:pt>
                <c:pt idx="20269">
                  <c:v>101.3449999999803</c:v>
                </c:pt>
                <c:pt idx="20270">
                  <c:v>101.3499999999803</c:v>
                </c:pt>
                <c:pt idx="20271">
                  <c:v>101.3549999999803</c:v>
                </c:pt>
                <c:pt idx="20272">
                  <c:v>101.3599999999803</c:v>
                </c:pt>
                <c:pt idx="20273">
                  <c:v>101.3649999999803</c:v>
                </c:pt>
                <c:pt idx="20274">
                  <c:v>101.3699999999803</c:v>
                </c:pt>
                <c:pt idx="20275">
                  <c:v>101.3749999999803</c:v>
                </c:pt>
                <c:pt idx="20276">
                  <c:v>101.3799999999803</c:v>
                </c:pt>
                <c:pt idx="20277">
                  <c:v>101.3849999999803</c:v>
                </c:pt>
                <c:pt idx="20278">
                  <c:v>101.3899999999803</c:v>
                </c:pt>
                <c:pt idx="20279">
                  <c:v>101.3949999999803</c:v>
                </c:pt>
                <c:pt idx="20280">
                  <c:v>101.3999999999803</c:v>
                </c:pt>
                <c:pt idx="20281">
                  <c:v>101.4049999999803</c:v>
                </c:pt>
                <c:pt idx="20282">
                  <c:v>101.4099999999803</c:v>
                </c:pt>
                <c:pt idx="20283">
                  <c:v>101.4149999999803</c:v>
                </c:pt>
                <c:pt idx="20284">
                  <c:v>101.4199999999803</c:v>
                </c:pt>
                <c:pt idx="20285">
                  <c:v>101.4249999999803</c:v>
                </c:pt>
                <c:pt idx="20286">
                  <c:v>101.4299999999803</c:v>
                </c:pt>
                <c:pt idx="20287">
                  <c:v>101.4349999999802</c:v>
                </c:pt>
                <c:pt idx="20288">
                  <c:v>101.4399999999802</c:v>
                </c:pt>
                <c:pt idx="20289">
                  <c:v>101.4449999999803</c:v>
                </c:pt>
                <c:pt idx="20290">
                  <c:v>101.4499999999802</c:v>
                </c:pt>
                <c:pt idx="20291">
                  <c:v>101.4549999999802</c:v>
                </c:pt>
                <c:pt idx="20292">
                  <c:v>101.4599999999802</c:v>
                </c:pt>
                <c:pt idx="20293">
                  <c:v>101.4649999999802</c:v>
                </c:pt>
                <c:pt idx="20294">
                  <c:v>101.4699999999802</c:v>
                </c:pt>
                <c:pt idx="20295">
                  <c:v>101.4749999999802</c:v>
                </c:pt>
                <c:pt idx="20296">
                  <c:v>101.4799999999802</c:v>
                </c:pt>
                <c:pt idx="20297">
                  <c:v>101.4849999999802</c:v>
                </c:pt>
                <c:pt idx="20298">
                  <c:v>101.4899999999802</c:v>
                </c:pt>
                <c:pt idx="20299">
                  <c:v>101.4949999999802</c:v>
                </c:pt>
                <c:pt idx="20300">
                  <c:v>101.4999999999802</c:v>
                </c:pt>
                <c:pt idx="20301">
                  <c:v>101.5049999999802</c:v>
                </c:pt>
                <c:pt idx="20302">
                  <c:v>101.5099999999802</c:v>
                </c:pt>
                <c:pt idx="20303">
                  <c:v>101.5149999999802</c:v>
                </c:pt>
                <c:pt idx="20304">
                  <c:v>101.5199999999802</c:v>
                </c:pt>
                <c:pt idx="20305">
                  <c:v>101.5249999999802</c:v>
                </c:pt>
                <c:pt idx="20306">
                  <c:v>101.5299999999802</c:v>
                </c:pt>
                <c:pt idx="20307">
                  <c:v>101.5349999999802</c:v>
                </c:pt>
                <c:pt idx="20308">
                  <c:v>101.5399999999802</c:v>
                </c:pt>
                <c:pt idx="20309">
                  <c:v>101.5449999999801</c:v>
                </c:pt>
                <c:pt idx="20310">
                  <c:v>101.5499999999801</c:v>
                </c:pt>
                <c:pt idx="20311">
                  <c:v>101.5549999999801</c:v>
                </c:pt>
                <c:pt idx="20312">
                  <c:v>101.5599999999801</c:v>
                </c:pt>
                <c:pt idx="20313">
                  <c:v>101.5649999999801</c:v>
                </c:pt>
                <c:pt idx="20314">
                  <c:v>101.5699999999801</c:v>
                </c:pt>
                <c:pt idx="20315">
                  <c:v>101.5749999999801</c:v>
                </c:pt>
                <c:pt idx="20316">
                  <c:v>101.5799999999801</c:v>
                </c:pt>
                <c:pt idx="20317">
                  <c:v>101.5849999999801</c:v>
                </c:pt>
                <c:pt idx="20318">
                  <c:v>101.5899999999801</c:v>
                </c:pt>
                <c:pt idx="20319">
                  <c:v>101.5949999999801</c:v>
                </c:pt>
                <c:pt idx="20320">
                  <c:v>101.5999999999801</c:v>
                </c:pt>
                <c:pt idx="20321">
                  <c:v>101.6049999999801</c:v>
                </c:pt>
                <c:pt idx="20322">
                  <c:v>101.6099999999801</c:v>
                </c:pt>
                <c:pt idx="20323">
                  <c:v>101.6149999999801</c:v>
                </c:pt>
                <c:pt idx="20324">
                  <c:v>101.6199999999801</c:v>
                </c:pt>
                <c:pt idx="20325">
                  <c:v>101.6249999999801</c:v>
                </c:pt>
                <c:pt idx="20326">
                  <c:v>101.6299999999801</c:v>
                </c:pt>
                <c:pt idx="20327">
                  <c:v>101.6349999999801</c:v>
                </c:pt>
                <c:pt idx="20328">
                  <c:v>101.6399999999801</c:v>
                </c:pt>
                <c:pt idx="20329">
                  <c:v>101.6449999999801</c:v>
                </c:pt>
                <c:pt idx="20330">
                  <c:v>101.6499999999801</c:v>
                </c:pt>
                <c:pt idx="20331">
                  <c:v>101.65499999998</c:v>
                </c:pt>
                <c:pt idx="20332">
                  <c:v>101.65999999998</c:v>
                </c:pt>
                <c:pt idx="20333">
                  <c:v>101.66499999998</c:v>
                </c:pt>
                <c:pt idx="20334">
                  <c:v>101.66999999998</c:v>
                </c:pt>
                <c:pt idx="20335">
                  <c:v>101.67499999998</c:v>
                </c:pt>
                <c:pt idx="20336">
                  <c:v>101.67999999998</c:v>
                </c:pt>
                <c:pt idx="20337">
                  <c:v>101.68499999998</c:v>
                </c:pt>
                <c:pt idx="20338">
                  <c:v>101.68999999998</c:v>
                </c:pt>
                <c:pt idx="20339">
                  <c:v>101.69499999998</c:v>
                </c:pt>
                <c:pt idx="20340">
                  <c:v>101.69999999998</c:v>
                </c:pt>
                <c:pt idx="20341">
                  <c:v>101.70499999998</c:v>
                </c:pt>
                <c:pt idx="20342">
                  <c:v>101.70999999998</c:v>
                </c:pt>
                <c:pt idx="20343">
                  <c:v>101.71499999998</c:v>
                </c:pt>
                <c:pt idx="20344">
                  <c:v>101.71999999998</c:v>
                </c:pt>
                <c:pt idx="20345">
                  <c:v>101.72499999998</c:v>
                </c:pt>
                <c:pt idx="20346">
                  <c:v>101.72999999998</c:v>
                </c:pt>
                <c:pt idx="20347">
                  <c:v>101.73499999998</c:v>
                </c:pt>
                <c:pt idx="20348">
                  <c:v>101.73999999998</c:v>
                </c:pt>
                <c:pt idx="20349">
                  <c:v>101.74499999998</c:v>
                </c:pt>
                <c:pt idx="20350">
                  <c:v>101.74999999998</c:v>
                </c:pt>
                <c:pt idx="20351">
                  <c:v>101.75499999998</c:v>
                </c:pt>
                <c:pt idx="20352">
                  <c:v>101.75999999998</c:v>
                </c:pt>
                <c:pt idx="20353">
                  <c:v>101.76499999998</c:v>
                </c:pt>
                <c:pt idx="20354">
                  <c:v>101.76999999998</c:v>
                </c:pt>
                <c:pt idx="20355">
                  <c:v>101.77499999998</c:v>
                </c:pt>
                <c:pt idx="20356">
                  <c:v>101.77999999998</c:v>
                </c:pt>
                <c:pt idx="20357">
                  <c:v>101.78499999998</c:v>
                </c:pt>
                <c:pt idx="20358">
                  <c:v>101.78999999998</c:v>
                </c:pt>
                <c:pt idx="20359">
                  <c:v>101.79499999998</c:v>
                </c:pt>
                <c:pt idx="20360">
                  <c:v>101.79999999998</c:v>
                </c:pt>
                <c:pt idx="20361">
                  <c:v>101.80499999998</c:v>
                </c:pt>
                <c:pt idx="20362">
                  <c:v>101.80999999998</c:v>
                </c:pt>
                <c:pt idx="20363">
                  <c:v>101.81499999998</c:v>
                </c:pt>
                <c:pt idx="20364">
                  <c:v>101.81999999998</c:v>
                </c:pt>
                <c:pt idx="20365">
                  <c:v>101.82499999998</c:v>
                </c:pt>
                <c:pt idx="20366">
                  <c:v>101.82999999998</c:v>
                </c:pt>
                <c:pt idx="20367">
                  <c:v>101.83499999998</c:v>
                </c:pt>
                <c:pt idx="20368">
                  <c:v>101.83999999998</c:v>
                </c:pt>
                <c:pt idx="20369">
                  <c:v>101.84499999998</c:v>
                </c:pt>
                <c:pt idx="20370">
                  <c:v>101.84999999998</c:v>
                </c:pt>
                <c:pt idx="20371">
                  <c:v>101.85499999998</c:v>
                </c:pt>
                <c:pt idx="20372">
                  <c:v>101.85999999998</c:v>
                </c:pt>
                <c:pt idx="20373">
                  <c:v>101.86499999998</c:v>
                </c:pt>
                <c:pt idx="20374">
                  <c:v>101.86999999998</c:v>
                </c:pt>
                <c:pt idx="20375">
                  <c:v>101.8749999999798</c:v>
                </c:pt>
                <c:pt idx="20376">
                  <c:v>101.8799999999798</c:v>
                </c:pt>
                <c:pt idx="20377">
                  <c:v>101.8849999999798</c:v>
                </c:pt>
                <c:pt idx="20378">
                  <c:v>101.8899999999798</c:v>
                </c:pt>
                <c:pt idx="20379">
                  <c:v>101.8949999999798</c:v>
                </c:pt>
                <c:pt idx="20380">
                  <c:v>101.8999999999798</c:v>
                </c:pt>
                <c:pt idx="20381">
                  <c:v>101.9049999999798</c:v>
                </c:pt>
                <c:pt idx="20382">
                  <c:v>101.9099999999798</c:v>
                </c:pt>
                <c:pt idx="20383">
                  <c:v>101.9149999999798</c:v>
                </c:pt>
                <c:pt idx="20384">
                  <c:v>101.9199999999798</c:v>
                </c:pt>
                <c:pt idx="20385">
                  <c:v>101.9249999999798</c:v>
                </c:pt>
                <c:pt idx="20386">
                  <c:v>101.9299999999798</c:v>
                </c:pt>
                <c:pt idx="20387">
                  <c:v>101.9349999999798</c:v>
                </c:pt>
                <c:pt idx="20388">
                  <c:v>101.9399999999798</c:v>
                </c:pt>
                <c:pt idx="20389">
                  <c:v>101.9449999999798</c:v>
                </c:pt>
                <c:pt idx="20390">
                  <c:v>101.9499999999798</c:v>
                </c:pt>
                <c:pt idx="20391">
                  <c:v>101.9549999999798</c:v>
                </c:pt>
                <c:pt idx="20392">
                  <c:v>101.9599999999798</c:v>
                </c:pt>
                <c:pt idx="20393">
                  <c:v>101.9649999999798</c:v>
                </c:pt>
                <c:pt idx="20394">
                  <c:v>101.9699999999798</c:v>
                </c:pt>
                <c:pt idx="20395">
                  <c:v>101.9749999999798</c:v>
                </c:pt>
                <c:pt idx="20396">
                  <c:v>101.9799999999798</c:v>
                </c:pt>
                <c:pt idx="20397">
                  <c:v>101.9849999999797</c:v>
                </c:pt>
                <c:pt idx="20398">
                  <c:v>101.9899999999797</c:v>
                </c:pt>
                <c:pt idx="20399">
                  <c:v>101.9949999999798</c:v>
                </c:pt>
                <c:pt idx="20400">
                  <c:v>101.9999999999797</c:v>
                </c:pt>
                <c:pt idx="20401">
                  <c:v>102.0049999999797</c:v>
                </c:pt>
                <c:pt idx="20402">
                  <c:v>102.0099999999797</c:v>
                </c:pt>
                <c:pt idx="20403">
                  <c:v>102.0149999999797</c:v>
                </c:pt>
                <c:pt idx="20404">
                  <c:v>102.0199999999797</c:v>
                </c:pt>
                <c:pt idx="20405">
                  <c:v>102.0249999999797</c:v>
                </c:pt>
                <c:pt idx="20406">
                  <c:v>102.0299999999797</c:v>
                </c:pt>
                <c:pt idx="20407">
                  <c:v>102.0349999999797</c:v>
                </c:pt>
                <c:pt idx="20408">
                  <c:v>102.0399999999797</c:v>
                </c:pt>
                <c:pt idx="20409">
                  <c:v>102.0449999999797</c:v>
                </c:pt>
                <c:pt idx="20410">
                  <c:v>102.0499999999797</c:v>
                </c:pt>
                <c:pt idx="20411">
                  <c:v>102.0549999999797</c:v>
                </c:pt>
                <c:pt idx="20412">
                  <c:v>102.0599999999797</c:v>
                </c:pt>
                <c:pt idx="20413">
                  <c:v>102.0649999999797</c:v>
                </c:pt>
                <c:pt idx="20414">
                  <c:v>102.0699999999797</c:v>
                </c:pt>
                <c:pt idx="20415">
                  <c:v>102.0749999999797</c:v>
                </c:pt>
                <c:pt idx="20416">
                  <c:v>102.0799999999797</c:v>
                </c:pt>
                <c:pt idx="20417">
                  <c:v>102.0849999999797</c:v>
                </c:pt>
                <c:pt idx="20418">
                  <c:v>102.0899999999797</c:v>
                </c:pt>
                <c:pt idx="20419">
                  <c:v>102.0949999999796</c:v>
                </c:pt>
                <c:pt idx="20420">
                  <c:v>102.0999999999796</c:v>
                </c:pt>
                <c:pt idx="20421">
                  <c:v>102.1049999999796</c:v>
                </c:pt>
                <c:pt idx="20422">
                  <c:v>102.1099999999796</c:v>
                </c:pt>
                <c:pt idx="20423">
                  <c:v>102.1149999999796</c:v>
                </c:pt>
                <c:pt idx="20424">
                  <c:v>102.1199999999796</c:v>
                </c:pt>
                <c:pt idx="20425">
                  <c:v>102.1249999999796</c:v>
                </c:pt>
                <c:pt idx="20426">
                  <c:v>102.1299999999796</c:v>
                </c:pt>
                <c:pt idx="20427">
                  <c:v>102.1349999999796</c:v>
                </c:pt>
                <c:pt idx="20428">
                  <c:v>102.1399999999796</c:v>
                </c:pt>
                <c:pt idx="20429">
                  <c:v>102.1449999999796</c:v>
                </c:pt>
                <c:pt idx="20430">
                  <c:v>102.1499999999796</c:v>
                </c:pt>
                <c:pt idx="20431">
                  <c:v>102.1549999999796</c:v>
                </c:pt>
                <c:pt idx="20432">
                  <c:v>102.1599999999796</c:v>
                </c:pt>
                <c:pt idx="20433">
                  <c:v>102.1649999999796</c:v>
                </c:pt>
                <c:pt idx="20434">
                  <c:v>102.1699999999796</c:v>
                </c:pt>
                <c:pt idx="20435">
                  <c:v>102.1749999999796</c:v>
                </c:pt>
                <c:pt idx="20436">
                  <c:v>102.1799999999796</c:v>
                </c:pt>
                <c:pt idx="20437">
                  <c:v>102.1849999999796</c:v>
                </c:pt>
                <c:pt idx="20438">
                  <c:v>102.1899999999796</c:v>
                </c:pt>
                <c:pt idx="20439">
                  <c:v>102.1949999999796</c:v>
                </c:pt>
                <c:pt idx="20440">
                  <c:v>102.1999999999796</c:v>
                </c:pt>
                <c:pt idx="20441">
                  <c:v>102.2049999999795</c:v>
                </c:pt>
                <c:pt idx="20442">
                  <c:v>102.2099999999795</c:v>
                </c:pt>
                <c:pt idx="20443">
                  <c:v>102.2149999999796</c:v>
                </c:pt>
                <c:pt idx="20444">
                  <c:v>102.2199999999795</c:v>
                </c:pt>
                <c:pt idx="20445">
                  <c:v>102.2249999999795</c:v>
                </c:pt>
                <c:pt idx="20446">
                  <c:v>102.2299999999795</c:v>
                </c:pt>
                <c:pt idx="20447">
                  <c:v>102.2349999999795</c:v>
                </c:pt>
                <c:pt idx="20448">
                  <c:v>102.2399999999795</c:v>
                </c:pt>
                <c:pt idx="20449">
                  <c:v>102.2449999999795</c:v>
                </c:pt>
                <c:pt idx="20450">
                  <c:v>102.2499999999795</c:v>
                </c:pt>
                <c:pt idx="20451">
                  <c:v>102.2549999999795</c:v>
                </c:pt>
                <c:pt idx="20452">
                  <c:v>102.2599999999795</c:v>
                </c:pt>
                <c:pt idx="20453">
                  <c:v>102.2649999999795</c:v>
                </c:pt>
                <c:pt idx="20454">
                  <c:v>102.2699999999795</c:v>
                </c:pt>
                <c:pt idx="20455">
                  <c:v>102.2749999999795</c:v>
                </c:pt>
                <c:pt idx="20456">
                  <c:v>102.2799999999795</c:v>
                </c:pt>
                <c:pt idx="20457">
                  <c:v>102.2849999999795</c:v>
                </c:pt>
                <c:pt idx="20458">
                  <c:v>102.2899999999795</c:v>
                </c:pt>
                <c:pt idx="20459">
                  <c:v>102.2949999999795</c:v>
                </c:pt>
                <c:pt idx="20460">
                  <c:v>102.2999999999795</c:v>
                </c:pt>
                <c:pt idx="20461">
                  <c:v>102.3049999999795</c:v>
                </c:pt>
                <c:pt idx="20462">
                  <c:v>102.3099999999795</c:v>
                </c:pt>
                <c:pt idx="20463">
                  <c:v>102.3149999999794</c:v>
                </c:pt>
                <c:pt idx="20464">
                  <c:v>102.3199999999794</c:v>
                </c:pt>
                <c:pt idx="20465">
                  <c:v>102.3249999999794</c:v>
                </c:pt>
                <c:pt idx="20466">
                  <c:v>102.3299999999794</c:v>
                </c:pt>
                <c:pt idx="20467">
                  <c:v>102.3349999999794</c:v>
                </c:pt>
                <c:pt idx="20468">
                  <c:v>102.3399999999794</c:v>
                </c:pt>
                <c:pt idx="20469">
                  <c:v>102.3449999999794</c:v>
                </c:pt>
                <c:pt idx="20470">
                  <c:v>102.3499999999794</c:v>
                </c:pt>
                <c:pt idx="20471">
                  <c:v>102.3549999999794</c:v>
                </c:pt>
                <c:pt idx="20472">
                  <c:v>102.3599999999794</c:v>
                </c:pt>
                <c:pt idx="20473">
                  <c:v>102.3649999999794</c:v>
                </c:pt>
                <c:pt idx="20474">
                  <c:v>102.3699999999794</c:v>
                </c:pt>
                <c:pt idx="20475">
                  <c:v>102.3749999999794</c:v>
                </c:pt>
                <c:pt idx="20476">
                  <c:v>102.3799999999794</c:v>
                </c:pt>
                <c:pt idx="20477">
                  <c:v>102.3849999999794</c:v>
                </c:pt>
                <c:pt idx="20478">
                  <c:v>102.3899999999794</c:v>
                </c:pt>
                <c:pt idx="20479">
                  <c:v>102.3949999999794</c:v>
                </c:pt>
                <c:pt idx="20480">
                  <c:v>102.3999999999794</c:v>
                </c:pt>
                <c:pt idx="20481">
                  <c:v>102.4049999999794</c:v>
                </c:pt>
                <c:pt idx="20482">
                  <c:v>102.4099999999794</c:v>
                </c:pt>
                <c:pt idx="20483">
                  <c:v>102.4149999999794</c:v>
                </c:pt>
                <c:pt idx="20484">
                  <c:v>102.4199999999794</c:v>
                </c:pt>
                <c:pt idx="20485">
                  <c:v>102.4249999999793</c:v>
                </c:pt>
                <c:pt idx="20486">
                  <c:v>102.4299999999793</c:v>
                </c:pt>
                <c:pt idx="20487">
                  <c:v>102.4349999999794</c:v>
                </c:pt>
                <c:pt idx="20488">
                  <c:v>102.4399999999793</c:v>
                </c:pt>
                <c:pt idx="20489">
                  <c:v>102.4449999999793</c:v>
                </c:pt>
                <c:pt idx="20490">
                  <c:v>102.4499999999793</c:v>
                </c:pt>
                <c:pt idx="20491">
                  <c:v>102.4549999999793</c:v>
                </c:pt>
                <c:pt idx="20492">
                  <c:v>102.4599999999793</c:v>
                </c:pt>
                <c:pt idx="20493">
                  <c:v>102.4649999999793</c:v>
                </c:pt>
                <c:pt idx="20494">
                  <c:v>102.4699999999793</c:v>
                </c:pt>
                <c:pt idx="20495">
                  <c:v>102.4749999999793</c:v>
                </c:pt>
                <c:pt idx="20496">
                  <c:v>102.4799999999793</c:v>
                </c:pt>
                <c:pt idx="20497">
                  <c:v>102.4849999999793</c:v>
                </c:pt>
                <c:pt idx="20498">
                  <c:v>102.4899999999793</c:v>
                </c:pt>
                <c:pt idx="20499">
                  <c:v>102.4949999999793</c:v>
                </c:pt>
                <c:pt idx="20500">
                  <c:v>102.4999999999793</c:v>
                </c:pt>
                <c:pt idx="20501">
                  <c:v>102.5049999999793</c:v>
                </c:pt>
                <c:pt idx="20502">
                  <c:v>102.5099999999793</c:v>
                </c:pt>
                <c:pt idx="20503">
                  <c:v>102.5149999999793</c:v>
                </c:pt>
                <c:pt idx="20504">
                  <c:v>102.5199999999793</c:v>
                </c:pt>
                <c:pt idx="20505">
                  <c:v>102.5249999999793</c:v>
                </c:pt>
                <c:pt idx="20506">
                  <c:v>102.5299999999793</c:v>
                </c:pt>
                <c:pt idx="20507">
                  <c:v>102.5349999999792</c:v>
                </c:pt>
                <c:pt idx="20508">
                  <c:v>102.5399999999792</c:v>
                </c:pt>
                <c:pt idx="20509">
                  <c:v>102.5449999999793</c:v>
                </c:pt>
                <c:pt idx="20510">
                  <c:v>102.5499999999792</c:v>
                </c:pt>
                <c:pt idx="20511">
                  <c:v>102.5549999999792</c:v>
                </c:pt>
                <c:pt idx="20512">
                  <c:v>102.5599999999792</c:v>
                </c:pt>
                <c:pt idx="20513">
                  <c:v>102.5649999999792</c:v>
                </c:pt>
                <c:pt idx="20514">
                  <c:v>102.5699999999792</c:v>
                </c:pt>
                <c:pt idx="20515">
                  <c:v>102.5749999999792</c:v>
                </c:pt>
                <c:pt idx="20516">
                  <c:v>102.5799999999792</c:v>
                </c:pt>
                <c:pt idx="20517">
                  <c:v>102.5849999999792</c:v>
                </c:pt>
                <c:pt idx="20518">
                  <c:v>102.5899999999792</c:v>
                </c:pt>
                <c:pt idx="20519">
                  <c:v>102.5949999999792</c:v>
                </c:pt>
                <c:pt idx="20520">
                  <c:v>102.5999999999792</c:v>
                </c:pt>
                <c:pt idx="20521">
                  <c:v>102.6049999999792</c:v>
                </c:pt>
                <c:pt idx="20522">
                  <c:v>102.6099999999792</c:v>
                </c:pt>
                <c:pt idx="20523">
                  <c:v>102.6149999999792</c:v>
                </c:pt>
                <c:pt idx="20524">
                  <c:v>102.6199999999792</c:v>
                </c:pt>
                <c:pt idx="20525">
                  <c:v>102.6249999999792</c:v>
                </c:pt>
                <c:pt idx="20526">
                  <c:v>102.6299999999792</c:v>
                </c:pt>
                <c:pt idx="20527">
                  <c:v>102.6349999999792</c:v>
                </c:pt>
                <c:pt idx="20528">
                  <c:v>102.6399999999792</c:v>
                </c:pt>
                <c:pt idx="20529">
                  <c:v>102.6449999999791</c:v>
                </c:pt>
                <c:pt idx="20530">
                  <c:v>102.6499999999791</c:v>
                </c:pt>
                <c:pt idx="20531">
                  <c:v>102.6549999999791</c:v>
                </c:pt>
                <c:pt idx="20532">
                  <c:v>102.6599999999791</c:v>
                </c:pt>
                <c:pt idx="20533">
                  <c:v>102.6649999999791</c:v>
                </c:pt>
                <c:pt idx="20534">
                  <c:v>102.6699999999791</c:v>
                </c:pt>
                <c:pt idx="20535">
                  <c:v>102.6749999999791</c:v>
                </c:pt>
                <c:pt idx="20536">
                  <c:v>102.6799999999791</c:v>
                </c:pt>
                <c:pt idx="20537">
                  <c:v>102.6849999999791</c:v>
                </c:pt>
                <c:pt idx="20538">
                  <c:v>102.6899999999791</c:v>
                </c:pt>
                <c:pt idx="20539">
                  <c:v>102.6949999999791</c:v>
                </c:pt>
                <c:pt idx="20540">
                  <c:v>102.6999999999791</c:v>
                </c:pt>
                <c:pt idx="20541">
                  <c:v>102.7049999999791</c:v>
                </c:pt>
                <c:pt idx="20542">
                  <c:v>102.7099999999791</c:v>
                </c:pt>
                <c:pt idx="20543">
                  <c:v>102.7149999999791</c:v>
                </c:pt>
                <c:pt idx="20544">
                  <c:v>102.7199999999791</c:v>
                </c:pt>
                <c:pt idx="20545">
                  <c:v>102.7249999999791</c:v>
                </c:pt>
                <c:pt idx="20546">
                  <c:v>102.7299999999791</c:v>
                </c:pt>
                <c:pt idx="20547">
                  <c:v>102.7349999999791</c:v>
                </c:pt>
                <c:pt idx="20548">
                  <c:v>102.7399999999791</c:v>
                </c:pt>
                <c:pt idx="20549">
                  <c:v>102.7449999999791</c:v>
                </c:pt>
                <c:pt idx="20550">
                  <c:v>102.7499999999791</c:v>
                </c:pt>
                <c:pt idx="20551">
                  <c:v>102.754999999979</c:v>
                </c:pt>
                <c:pt idx="20552">
                  <c:v>102.759999999979</c:v>
                </c:pt>
                <c:pt idx="20553">
                  <c:v>102.7649999999791</c:v>
                </c:pt>
                <c:pt idx="20554">
                  <c:v>102.769999999979</c:v>
                </c:pt>
                <c:pt idx="20555">
                  <c:v>102.774999999979</c:v>
                </c:pt>
                <c:pt idx="20556">
                  <c:v>102.779999999979</c:v>
                </c:pt>
                <c:pt idx="20557">
                  <c:v>102.784999999979</c:v>
                </c:pt>
                <c:pt idx="20558">
                  <c:v>102.789999999979</c:v>
                </c:pt>
                <c:pt idx="20559">
                  <c:v>102.794999999979</c:v>
                </c:pt>
                <c:pt idx="20560">
                  <c:v>102.799999999979</c:v>
                </c:pt>
                <c:pt idx="20561">
                  <c:v>102.804999999979</c:v>
                </c:pt>
                <c:pt idx="20562">
                  <c:v>102.809999999979</c:v>
                </c:pt>
                <c:pt idx="20563">
                  <c:v>102.814999999979</c:v>
                </c:pt>
                <c:pt idx="20564">
                  <c:v>102.819999999979</c:v>
                </c:pt>
                <c:pt idx="20565">
                  <c:v>102.824999999979</c:v>
                </c:pt>
                <c:pt idx="20566">
                  <c:v>102.829999999979</c:v>
                </c:pt>
                <c:pt idx="20567">
                  <c:v>102.834999999979</c:v>
                </c:pt>
                <c:pt idx="20568">
                  <c:v>102.839999999979</c:v>
                </c:pt>
                <c:pt idx="20569">
                  <c:v>102.844999999979</c:v>
                </c:pt>
                <c:pt idx="20570">
                  <c:v>102.849999999979</c:v>
                </c:pt>
                <c:pt idx="20571">
                  <c:v>102.854999999979</c:v>
                </c:pt>
                <c:pt idx="20572">
                  <c:v>102.859999999979</c:v>
                </c:pt>
                <c:pt idx="20573">
                  <c:v>102.864999999979</c:v>
                </c:pt>
                <c:pt idx="20574">
                  <c:v>102.869999999979</c:v>
                </c:pt>
                <c:pt idx="20575">
                  <c:v>102.874999999979</c:v>
                </c:pt>
                <c:pt idx="20576">
                  <c:v>102.879999999979</c:v>
                </c:pt>
                <c:pt idx="20577">
                  <c:v>102.884999999979</c:v>
                </c:pt>
                <c:pt idx="20578">
                  <c:v>102.889999999979</c:v>
                </c:pt>
                <c:pt idx="20579">
                  <c:v>102.894999999979</c:v>
                </c:pt>
                <c:pt idx="20580">
                  <c:v>102.899999999979</c:v>
                </c:pt>
                <c:pt idx="20581">
                  <c:v>102.904999999979</c:v>
                </c:pt>
                <c:pt idx="20582">
                  <c:v>102.909999999979</c:v>
                </c:pt>
                <c:pt idx="20583">
                  <c:v>102.914999999979</c:v>
                </c:pt>
                <c:pt idx="20584">
                  <c:v>102.919999999979</c:v>
                </c:pt>
                <c:pt idx="20585">
                  <c:v>102.924999999979</c:v>
                </c:pt>
                <c:pt idx="20586">
                  <c:v>102.929999999979</c:v>
                </c:pt>
                <c:pt idx="20587">
                  <c:v>102.934999999979</c:v>
                </c:pt>
                <c:pt idx="20588">
                  <c:v>102.939999999979</c:v>
                </c:pt>
                <c:pt idx="20589">
                  <c:v>102.944999999979</c:v>
                </c:pt>
                <c:pt idx="20590">
                  <c:v>102.949999999979</c:v>
                </c:pt>
                <c:pt idx="20591">
                  <c:v>102.954999999979</c:v>
                </c:pt>
                <c:pt idx="20592">
                  <c:v>102.959999999979</c:v>
                </c:pt>
                <c:pt idx="20593">
                  <c:v>102.964999999979</c:v>
                </c:pt>
                <c:pt idx="20594">
                  <c:v>102.969999999979</c:v>
                </c:pt>
                <c:pt idx="20595">
                  <c:v>102.9749999999788</c:v>
                </c:pt>
                <c:pt idx="20596">
                  <c:v>102.9799999999788</c:v>
                </c:pt>
                <c:pt idx="20597">
                  <c:v>102.984999999979</c:v>
                </c:pt>
                <c:pt idx="20598">
                  <c:v>102.9899999999788</c:v>
                </c:pt>
                <c:pt idx="20599">
                  <c:v>102.9949999999788</c:v>
                </c:pt>
                <c:pt idx="20600">
                  <c:v>102.9999999999788</c:v>
                </c:pt>
                <c:pt idx="20601">
                  <c:v>103.0049999999788</c:v>
                </c:pt>
                <c:pt idx="20602">
                  <c:v>103.0099999999788</c:v>
                </c:pt>
                <c:pt idx="20603">
                  <c:v>103.0149999999788</c:v>
                </c:pt>
                <c:pt idx="20604">
                  <c:v>103.0199999999788</c:v>
                </c:pt>
                <c:pt idx="20605">
                  <c:v>103.0249999999788</c:v>
                </c:pt>
                <c:pt idx="20606">
                  <c:v>103.0299999999788</c:v>
                </c:pt>
                <c:pt idx="20607">
                  <c:v>103.0349999999788</c:v>
                </c:pt>
                <c:pt idx="20608">
                  <c:v>103.0399999999788</c:v>
                </c:pt>
                <c:pt idx="20609">
                  <c:v>103.0449999999788</c:v>
                </c:pt>
                <c:pt idx="20610">
                  <c:v>103.0499999999788</c:v>
                </c:pt>
                <c:pt idx="20611">
                  <c:v>103.0549999999788</c:v>
                </c:pt>
                <c:pt idx="20612">
                  <c:v>103.0599999999788</c:v>
                </c:pt>
                <c:pt idx="20613">
                  <c:v>103.0649999999788</c:v>
                </c:pt>
                <c:pt idx="20614">
                  <c:v>103.0699999999788</c:v>
                </c:pt>
                <c:pt idx="20615">
                  <c:v>103.0749999999788</c:v>
                </c:pt>
                <c:pt idx="20616">
                  <c:v>103.0799999999788</c:v>
                </c:pt>
                <c:pt idx="20617">
                  <c:v>103.0849999999787</c:v>
                </c:pt>
                <c:pt idx="20618">
                  <c:v>103.0899999999787</c:v>
                </c:pt>
                <c:pt idx="20619">
                  <c:v>103.0949999999788</c:v>
                </c:pt>
                <c:pt idx="20620">
                  <c:v>103.0999999999787</c:v>
                </c:pt>
                <c:pt idx="20621">
                  <c:v>103.1049999999787</c:v>
                </c:pt>
                <c:pt idx="20622">
                  <c:v>103.1099999999787</c:v>
                </c:pt>
                <c:pt idx="20623">
                  <c:v>103.1149999999787</c:v>
                </c:pt>
                <c:pt idx="20624">
                  <c:v>103.1199999999787</c:v>
                </c:pt>
                <c:pt idx="20625">
                  <c:v>103.1249999999787</c:v>
                </c:pt>
                <c:pt idx="20626">
                  <c:v>103.1299999999787</c:v>
                </c:pt>
                <c:pt idx="20627">
                  <c:v>103.1349999999787</c:v>
                </c:pt>
                <c:pt idx="20628">
                  <c:v>103.1399999999787</c:v>
                </c:pt>
                <c:pt idx="20629">
                  <c:v>103.1449999999787</c:v>
                </c:pt>
                <c:pt idx="20630">
                  <c:v>103.1499999999787</c:v>
                </c:pt>
                <c:pt idx="20631">
                  <c:v>103.1549999999787</c:v>
                </c:pt>
                <c:pt idx="20632">
                  <c:v>103.1599999999787</c:v>
                </c:pt>
                <c:pt idx="20633">
                  <c:v>103.1649999999787</c:v>
                </c:pt>
                <c:pt idx="20634">
                  <c:v>103.1699999999787</c:v>
                </c:pt>
                <c:pt idx="20635">
                  <c:v>103.1749999999787</c:v>
                </c:pt>
                <c:pt idx="20636">
                  <c:v>103.1799999999787</c:v>
                </c:pt>
                <c:pt idx="20637">
                  <c:v>103.1849999999787</c:v>
                </c:pt>
                <c:pt idx="20638">
                  <c:v>103.1899999999787</c:v>
                </c:pt>
                <c:pt idx="20639">
                  <c:v>103.1949999999786</c:v>
                </c:pt>
                <c:pt idx="20640">
                  <c:v>103.1999999999786</c:v>
                </c:pt>
                <c:pt idx="20641">
                  <c:v>103.2049999999787</c:v>
                </c:pt>
                <c:pt idx="20642">
                  <c:v>103.2099999999786</c:v>
                </c:pt>
                <c:pt idx="20643">
                  <c:v>103.2149999999786</c:v>
                </c:pt>
                <c:pt idx="20644">
                  <c:v>103.2199999999786</c:v>
                </c:pt>
                <c:pt idx="20645">
                  <c:v>103.2249999999786</c:v>
                </c:pt>
                <c:pt idx="20646">
                  <c:v>103.2299999999786</c:v>
                </c:pt>
                <c:pt idx="20647">
                  <c:v>103.2349999999786</c:v>
                </c:pt>
                <c:pt idx="20648">
                  <c:v>103.2399999999786</c:v>
                </c:pt>
                <c:pt idx="20649">
                  <c:v>103.2449999999786</c:v>
                </c:pt>
                <c:pt idx="20650">
                  <c:v>103.2499999999786</c:v>
                </c:pt>
                <c:pt idx="20651">
                  <c:v>103.2549999999786</c:v>
                </c:pt>
                <c:pt idx="20652">
                  <c:v>103.2599999999786</c:v>
                </c:pt>
                <c:pt idx="20653">
                  <c:v>103.2649999999786</c:v>
                </c:pt>
                <c:pt idx="20654">
                  <c:v>103.2699999999786</c:v>
                </c:pt>
                <c:pt idx="20655">
                  <c:v>103.2749999999786</c:v>
                </c:pt>
                <c:pt idx="20656">
                  <c:v>103.2799999999786</c:v>
                </c:pt>
                <c:pt idx="20657">
                  <c:v>103.2849999999786</c:v>
                </c:pt>
                <c:pt idx="20658">
                  <c:v>103.2899999999786</c:v>
                </c:pt>
                <c:pt idx="20659">
                  <c:v>103.2949999999786</c:v>
                </c:pt>
                <c:pt idx="20660">
                  <c:v>103.2999999999786</c:v>
                </c:pt>
                <c:pt idx="20661">
                  <c:v>103.3049999999785</c:v>
                </c:pt>
                <c:pt idx="20662">
                  <c:v>103.3099999999785</c:v>
                </c:pt>
                <c:pt idx="20663">
                  <c:v>103.3149999999786</c:v>
                </c:pt>
                <c:pt idx="20664">
                  <c:v>103.3199999999785</c:v>
                </c:pt>
                <c:pt idx="20665">
                  <c:v>103.3249999999785</c:v>
                </c:pt>
                <c:pt idx="20666">
                  <c:v>103.3299999999785</c:v>
                </c:pt>
                <c:pt idx="20667">
                  <c:v>103.3349999999785</c:v>
                </c:pt>
                <c:pt idx="20668">
                  <c:v>103.3399999999785</c:v>
                </c:pt>
                <c:pt idx="20669">
                  <c:v>103.3449999999785</c:v>
                </c:pt>
                <c:pt idx="20670">
                  <c:v>103.3499999999785</c:v>
                </c:pt>
                <c:pt idx="20671">
                  <c:v>103.3549999999785</c:v>
                </c:pt>
                <c:pt idx="20672">
                  <c:v>103.3599999999785</c:v>
                </c:pt>
                <c:pt idx="20673">
                  <c:v>103.3649999999785</c:v>
                </c:pt>
                <c:pt idx="20674">
                  <c:v>103.3699999999785</c:v>
                </c:pt>
                <c:pt idx="20675">
                  <c:v>103.3749999999785</c:v>
                </c:pt>
                <c:pt idx="20676">
                  <c:v>103.3799999999785</c:v>
                </c:pt>
                <c:pt idx="20677">
                  <c:v>103.3849999999785</c:v>
                </c:pt>
                <c:pt idx="20678">
                  <c:v>103.3899999999785</c:v>
                </c:pt>
                <c:pt idx="20679">
                  <c:v>103.3949999999785</c:v>
                </c:pt>
                <c:pt idx="20680">
                  <c:v>103.3999999999785</c:v>
                </c:pt>
                <c:pt idx="20681">
                  <c:v>103.4049999999785</c:v>
                </c:pt>
                <c:pt idx="20682">
                  <c:v>103.4099999999785</c:v>
                </c:pt>
                <c:pt idx="20683">
                  <c:v>103.4149999999785</c:v>
                </c:pt>
                <c:pt idx="20684">
                  <c:v>103.4199999999785</c:v>
                </c:pt>
                <c:pt idx="20685">
                  <c:v>103.4249999999785</c:v>
                </c:pt>
                <c:pt idx="20686">
                  <c:v>103.4299999999784</c:v>
                </c:pt>
                <c:pt idx="20687">
                  <c:v>103.4349999999784</c:v>
                </c:pt>
                <c:pt idx="20688">
                  <c:v>103.4399999999784</c:v>
                </c:pt>
                <c:pt idx="20689">
                  <c:v>103.4449999999784</c:v>
                </c:pt>
                <c:pt idx="20690">
                  <c:v>103.4499999999784</c:v>
                </c:pt>
                <c:pt idx="20691">
                  <c:v>103.4549999999784</c:v>
                </c:pt>
                <c:pt idx="20692">
                  <c:v>103.4599999999784</c:v>
                </c:pt>
                <c:pt idx="20693">
                  <c:v>103.4649999999784</c:v>
                </c:pt>
                <c:pt idx="20694">
                  <c:v>103.4699999999784</c:v>
                </c:pt>
                <c:pt idx="20695">
                  <c:v>103.4749999999784</c:v>
                </c:pt>
                <c:pt idx="20696">
                  <c:v>103.4799999999784</c:v>
                </c:pt>
                <c:pt idx="20697">
                  <c:v>103.4849999999784</c:v>
                </c:pt>
                <c:pt idx="20698">
                  <c:v>103.4899999999784</c:v>
                </c:pt>
                <c:pt idx="20699">
                  <c:v>103.4949999999784</c:v>
                </c:pt>
                <c:pt idx="20700">
                  <c:v>103.4999999999784</c:v>
                </c:pt>
                <c:pt idx="20701">
                  <c:v>103.5049999999784</c:v>
                </c:pt>
                <c:pt idx="20702">
                  <c:v>103.5099999999784</c:v>
                </c:pt>
                <c:pt idx="20703">
                  <c:v>103.5149999999784</c:v>
                </c:pt>
                <c:pt idx="20704">
                  <c:v>103.5199999999784</c:v>
                </c:pt>
                <c:pt idx="20705">
                  <c:v>103.5249999999783</c:v>
                </c:pt>
                <c:pt idx="20706">
                  <c:v>103.5299999999783</c:v>
                </c:pt>
                <c:pt idx="20707">
                  <c:v>103.5349999999784</c:v>
                </c:pt>
                <c:pt idx="20708">
                  <c:v>103.5399999999783</c:v>
                </c:pt>
                <c:pt idx="20709">
                  <c:v>103.5449999999783</c:v>
                </c:pt>
                <c:pt idx="20710">
                  <c:v>103.5499999999783</c:v>
                </c:pt>
                <c:pt idx="20711">
                  <c:v>103.5549999999783</c:v>
                </c:pt>
                <c:pt idx="20712">
                  <c:v>103.5599999999783</c:v>
                </c:pt>
                <c:pt idx="20713">
                  <c:v>103.5649999999783</c:v>
                </c:pt>
                <c:pt idx="20714">
                  <c:v>103.5699999999783</c:v>
                </c:pt>
                <c:pt idx="20715">
                  <c:v>103.5749999999783</c:v>
                </c:pt>
                <c:pt idx="20716">
                  <c:v>103.5799999999783</c:v>
                </c:pt>
                <c:pt idx="20717">
                  <c:v>103.5849999999783</c:v>
                </c:pt>
                <c:pt idx="20718">
                  <c:v>103.5899999999783</c:v>
                </c:pt>
                <c:pt idx="20719">
                  <c:v>103.5949999999783</c:v>
                </c:pt>
                <c:pt idx="20720">
                  <c:v>103.5999999999783</c:v>
                </c:pt>
                <c:pt idx="20721">
                  <c:v>103.6049999999783</c:v>
                </c:pt>
                <c:pt idx="20722">
                  <c:v>103.6099999999783</c:v>
                </c:pt>
                <c:pt idx="20723">
                  <c:v>103.6149999999783</c:v>
                </c:pt>
                <c:pt idx="20724">
                  <c:v>103.6199999999783</c:v>
                </c:pt>
                <c:pt idx="20725">
                  <c:v>103.6249999999783</c:v>
                </c:pt>
                <c:pt idx="20726">
                  <c:v>103.6299999999783</c:v>
                </c:pt>
                <c:pt idx="20727">
                  <c:v>103.6349999999782</c:v>
                </c:pt>
                <c:pt idx="20728">
                  <c:v>103.6399999999782</c:v>
                </c:pt>
                <c:pt idx="20729">
                  <c:v>103.6449999999782</c:v>
                </c:pt>
                <c:pt idx="20730">
                  <c:v>103.6499999999782</c:v>
                </c:pt>
                <c:pt idx="20731">
                  <c:v>103.6549999999782</c:v>
                </c:pt>
                <c:pt idx="20732">
                  <c:v>103.6599999999782</c:v>
                </c:pt>
                <c:pt idx="20733">
                  <c:v>103.6649999999782</c:v>
                </c:pt>
                <c:pt idx="20734">
                  <c:v>103.6699999999782</c:v>
                </c:pt>
                <c:pt idx="20735">
                  <c:v>103.6749999999782</c:v>
                </c:pt>
                <c:pt idx="20736">
                  <c:v>103.6799999999782</c:v>
                </c:pt>
                <c:pt idx="20737">
                  <c:v>103.6849999999782</c:v>
                </c:pt>
                <c:pt idx="20738">
                  <c:v>103.6899999999782</c:v>
                </c:pt>
                <c:pt idx="20739">
                  <c:v>103.6949999999782</c:v>
                </c:pt>
                <c:pt idx="20740">
                  <c:v>103.6999999999782</c:v>
                </c:pt>
                <c:pt idx="20741">
                  <c:v>103.7049999999782</c:v>
                </c:pt>
                <c:pt idx="20742">
                  <c:v>103.7099999999782</c:v>
                </c:pt>
                <c:pt idx="20743">
                  <c:v>103.7149999999782</c:v>
                </c:pt>
                <c:pt idx="20744">
                  <c:v>103.7199999999782</c:v>
                </c:pt>
                <c:pt idx="20745">
                  <c:v>103.7249999999782</c:v>
                </c:pt>
                <c:pt idx="20746">
                  <c:v>103.7299999999782</c:v>
                </c:pt>
                <c:pt idx="20747">
                  <c:v>103.7349999999782</c:v>
                </c:pt>
                <c:pt idx="20748">
                  <c:v>103.7399999999782</c:v>
                </c:pt>
                <c:pt idx="20749">
                  <c:v>103.7449999999782</c:v>
                </c:pt>
                <c:pt idx="20750">
                  <c:v>103.7499999999782</c:v>
                </c:pt>
                <c:pt idx="20751">
                  <c:v>103.7549999999781</c:v>
                </c:pt>
                <c:pt idx="20752">
                  <c:v>103.7599999999781</c:v>
                </c:pt>
                <c:pt idx="20753">
                  <c:v>103.7649999999781</c:v>
                </c:pt>
                <c:pt idx="20754">
                  <c:v>103.7699999999781</c:v>
                </c:pt>
                <c:pt idx="20755">
                  <c:v>103.7749999999781</c:v>
                </c:pt>
                <c:pt idx="20756">
                  <c:v>103.7799999999781</c:v>
                </c:pt>
                <c:pt idx="20757">
                  <c:v>103.7849999999781</c:v>
                </c:pt>
                <c:pt idx="20758">
                  <c:v>103.7899999999781</c:v>
                </c:pt>
                <c:pt idx="20759">
                  <c:v>103.7949999999781</c:v>
                </c:pt>
                <c:pt idx="20760">
                  <c:v>103.7999999999781</c:v>
                </c:pt>
                <c:pt idx="20761">
                  <c:v>103.8049999999781</c:v>
                </c:pt>
                <c:pt idx="20762">
                  <c:v>103.8099999999781</c:v>
                </c:pt>
                <c:pt idx="20763">
                  <c:v>103.8149999999781</c:v>
                </c:pt>
                <c:pt idx="20764">
                  <c:v>103.8199999999781</c:v>
                </c:pt>
                <c:pt idx="20765">
                  <c:v>103.8249999999781</c:v>
                </c:pt>
                <c:pt idx="20766">
                  <c:v>103.8299999999781</c:v>
                </c:pt>
                <c:pt idx="20767">
                  <c:v>103.8349999999781</c:v>
                </c:pt>
                <c:pt idx="20768">
                  <c:v>103.8399999999781</c:v>
                </c:pt>
                <c:pt idx="20769">
                  <c:v>103.8449999999781</c:v>
                </c:pt>
                <c:pt idx="20770">
                  <c:v>103.8499999999781</c:v>
                </c:pt>
                <c:pt idx="20771">
                  <c:v>103.854999999978</c:v>
                </c:pt>
                <c:pt idx="20772">
                  <c:v>103.859999999978</c:v>
                </c:pt>
                <c:pt idx="20773">
                  <c:v>103.864999999978</c:v>
                </c:pt>
                <c:pt idx="20774">
                  <c:v>103.869999999978</c:v>
                </c:pt>
                <c:pt idx="20775">
                  <c:v>103.874999999978</c:v>
                </c:pt>
                <c:pt idx="20776">
                  <c:v>103.879999999978</c:v>
                </c:pt>
                <c:pt idx="20777">
                  <c:v>103.884999999978</c:v>
                </c:pt>
                <c:pt idx="20778">
                  <c:v>103.889999999978</c:v>
                </c:pt>
                <c:pt idx="20779">
                  <c:v>103.894999999978</c:v>
                </c:pt>
                <c:pt idx="20780">
                  <c:v>103.899999999978</c:v>
                </c:pt>
                <c:pt idx="20781">
                  <c:v>103.904999999978</c:v>
                </c:pt>
                <c:pt idx="20782">
                  <c:v>103.909999999978</c:v>
                </c:pt>
                <c:pt idx="20783">
                  <c:v>103.914999999978</c:v>
                </c:pt>
                <c:pt idx="20784">
                  <c:v>103.919999999978</c:v>
                </c:pt>
                <c:pt idx="20785">
                  <c:v>103.924999999978</c:v>
                </c:pt>
                <c:pt idx="20786">
                  <c:v>103.929999999978</c:v>
                </c:pt>
                <c:pt idx="20787">
                  <c:v>103.934999999978</c:v>
                </c:pt>
                <c:pt idx="20788">
                  <c:v>103.939999999978</c:v>
                </c:pt>
                <c:pt idx="20789">
                  <c:v>103.944999999978</c:v>
                </c:pt>
                <c:pt idx="20790">
                  <c:v>103.949999999978</c:v>
                </c:pt>
                <c:pt idx="20791">
                  <c:v>103.954999999978</c:v>
                </c:pt>
                <c:pt idx="20792">
                  <c:v>103.959999999978</c:v>
                </c:pt>
                <c:pt idx="20793">
                  <c:v>103.964999999978</c:v>
                </c:pt>
                <c:pt idx="20794">
                  <c:v>103.969999999978</c:v>
                </c:pt>
                <c:pt idx="20795">
                  <c:v>103.974999999978</c:v>
                </c:pt>
                <c:pt idx="20796">
                  <c:v>103.979999999978</c:v>
                </c:pt>
                <c:pt idx="20797">
                  <c:v>103.984999999978</c:v>
                </c:pt>
                <c:pt idx="20798">
                  <c:v>103.989999999978</c:v>
                </c:pt>
                <c:pt idx="20799">
                  <c:v>103.994999999978</c:v>
                </c:pt>
                <c:pt idx="20800">
                  <c:v>103.999999999978</c:v>
                </c:pt>
                <c:pt idx="20801">
                  <c:v>104.004999999978</c:v>
                </c:pt>
                <c:pt idx="20802">
                  <c:v>104.009999999978</c:v>
                </c:pt>
                <c:pt idx="20803">
                  <c:v>104.014999999978</c:v>
                </c:pt>
                <c:pt idx="20804">
                  <c:v>104.019999999978</c:v>
                </c:pt>
                <c:pt idx="20805">
                  <c:v>104.024999999978</c:v>
                </c:pt>
                <c:pt idx="20806">
                  <c:v>104.029999999978</c:v>
                </c:pt>
                <c:pt idx="20807">
                  <c:v>104.034999999978</c:v>
                </c:pt>
                <c:pt idx="20808">
                  <c:v>104.039999999978</c:v>
                </c:pt>
                <c:pt idx="20809">
                  <c:v>104.044999999978</c:v>
                </c:pt>
                <c:pt idx="20810">
                  <c:v>104.049999999978</c:v>
                </c:pt>
                <c:pt idx="20811">
                  <c:v>104.054999999978</c:v>
                </c:pt>
                <c:pt idx="20812">
                  <c:v>104.059999999978</c:v>
                </c:pt>
                <c:pt idx="20813">
                  <c:v>104.064999999978</c:v>
                </c:pt>
                <c:pt idx="20814">
                  <c:v>104.069999999978</c:v>
                </c:pt>
                <c:pt idx="20815">
                  <c:v>104.0749999999778</c:v>
                </c:pt>
                <c:pt idx="20816">
                  <c:v>104.0799999999778</c:v>
                </c:pt>
                <c:pt idx="20817">
                  <c:v>104.0849999999778</c:v>
                </c:pt>
                <c:pt idx="20818">
                  <c:v>104.0899999999778</c:v>
                </c:pt>
                <c:pt idx="20819">
                  <c:v>104.0949999999778</c:v>
                </c:pt>
                <c:pt idx="20820">
                  <c:v>104.0999999999778</c:v>
                </c:pt>
                <c:pt idx="20821">
                  <c:v>104.1049999999778</c:v>
                </c:pt>
                <c:pt idx="20822">
                  <c:v>104.1099999999778</c:v>
                </c:pt>
                <c:pt idx="20823">
                  <c:v>104.1149999999778</c:v>
                </c:pt>
                <c:pt idx="20824">
                  <c:v>104.1199999999778</c:v>
                </c:pt>
                <c:pt idx="20825">
                  <c:v>104.1249999999778</c:v>
                </c:pt>
                <c:pt idx="20826">
                  <c:v>104.1299999999778</c:v>
                </c:pt>
                <c:pt idx="20827">
                  <c:v>104.1349999999778</c:v>
                </c:pt>
                <c:pt idx="20828">
                  <c:v>104.1399999999778</c:v>
                </c:pt>
                <c:pt idx="20829">
                  <c:v>104.1449999999778</c:v>
                </c:pt>
                <c:pt idx="20830">
                  <c:v>104.1499999999778</c:v>
                </c:pt>
                <c:pt idx="20831">
                  <c:v>104.1549999999778</c:v>
                </c:pt>
                <c:pt idx="20832">
                  <c:v>104.1599999999778</c:v>
                </c:pt>
                <c:pt idx="20833">
                  <c:v>104.1649999999778</c:v>
                </c:pt>
                <c:pt idx="20834">
                  <c:v>104.1699999999778</c:v>
                </c:pt>
                <c:pt idx="20835">
                  <c:v>104.1749999999778</c:v>
                </c:pt>
                <c:pt idx="20836">
                  <c:v>104.1799999999778</c:v>
                </c:pt>
                <c:pt idx="20837">
                  <c:v>104.1849999999777</c:v>
                </c:pt>
                <c:pt idx="20838">
                  <c:v>104.1899999999777</c:v>
                </c:pt>
                <c:pt idx="20839">
                  <c:v>104.1949999999777</c:v>
                </c:pt>
                <c:pt idx="20840">
                  <c:v>104.1999999999777</c:v>
                </c:pt>
                <c:pt idx="20841">
                  <c:v>104.2049999999777</c:v>
                </c:pt>
                <c:pt idx="20842">
                  <c:v>104.2099999999777</c:v>
                </c:pt>
                <c:pt idx="20843">
                  <c:v>104.2149999999777</c:v>
                </c:pt>
                <c:pt idx="20844">
                  <c:v>104.2199999999777</c:v>
                </c:pt>
                <c:pt idx="20845">
                  <c:v>104.2249999999777</c:v>
                </c:pt>
                <c:pt idx="20846">
                  <c:v>104.2299999999777</c:v>
                </c:pt>
                <c:pt idx="20847">
                  <c:v>104.2349999999777</c:v>
                </c:pt>
                <c:pt idx="20848">
                  <c:v>104.2399999999777</c:v>
                </c:pt>
                <c:pt idx="20849">
                  <c:v>104.2449999999777</c:v>
                </c:pt>
                <c:pt idx="20850">
                  <c:v>104.2499999999777</c:v>
                </c:pt>
                <c:pt idx="20851">
                  <c:v>104.2549999999777</c:v>
                </c:pt>
                <c:pt idx="20852">
                  <c:v>104.2599999999777</c:v>
                </c:pt>
                <c:pt idx="20853">
                  <c:v>104.2649999999777</c:v>
                </c:pt>
                <c:pt idx="20854">
                  <c:v>104.2699999999777</c:v>
                </c:pt>
                <c:pt idx="20855">
                  <c:v>104.2749999999777</c:v>
                </c:pt>
                <c:pt idx="20856">
                  <c:v>104.2799999999777</c:v>
                </c:pt>
                <c:pt idx="20857">
                  <c:v>104.2849999999777</c:v>
                </c:pt>
                <c:pt idx="20858">
                  <c:v>104.2899999999777</c:v>
                </c:pt>
                <c:pt idx="20859">
                  <c:v>104.2949999999777</c:v>
                </c:pt>
                <c:pt idx="20860">
                  <c:v>104.2999999999777</c:v>
                </c:pt>
                <c:pt idx="20861">
                  <c:v>104.3049999999776</c:v>
                </c:pt>
                <c:pt idx="20862">
                  <c:v>104.3099999999776</c:v>
                </c:pt>
                <c:pt idx="20863">
                  <c:v>104.3149999999776</c:v>
                </c:pt>
                <c:pt idx="20864">
                  <c:v>104.3199999999776</c:v>
                </c:pt>
                <c:pt idx="20865">
                  <c:v>104.3249999999776</c:v>
                </c:pt>
                <c:pt idx="20866">
                  <c:v>104.3299999999776</c:v>
                </c:pt>
                <c:pt idx="20867">
                  <c:v>104.3349999999776</c:v>
                </c:pt>
                <c:pt idx="20868">
                  <c:v>104.3399999999776</c:v>
                </c:pt>
                <c:pt idx="20869">
                  <c:v>104.3449999999776</c:v>
                </c:pt>
                <c:pt idx="20870">
                  <c:v>104.3499999999776</c:v>
                </c:pt>
                <c:pt idx="20871">
                  <c:v>104.3549999999776</c:v>
                </c:pt>
                <c:pt idx="20872">
                  <c:v>104.3599999999776</c:v>
                </c:pt>
                <c:pt idx="20873">
                  <c:v>104.3649999999776</c:v>
                </c:pt>
                <c:pt idx="20874">
                  <c:v>104.3699999999776</c:v>
                </c:pt>
                <c:pt idx="20875">
                  <c:v>104.3749999999776</c:v>
                </c:pt>
                <c:pt idx="20876">
                  <c:v>104.3799999999776</c:v>
                </c:pt>
                <c:pt idx="20877">
                  <c:v>104.3849999999776</c:v>
                </c:pt>
                <c:pt idx="20878">
                  <c:v>104.3899999999776</c:v>
                </c:pt>
                <c:pt idx="20879">
                  <c:v>104.3949999999776</c:v>
                </c:pt>
                <c:pt idx="20880">
                  <c:v>104.3999999999776</c:v>
                </c:pt>
                <c:pt idx="20881">
                  <c:v>104.4049999999776</c:v>
                </c:pt>
                <c:pt idx="20882">
                  <c:v>104.4099999999776</c:v>
                </c:pt>
                <c:pt idx="20883">
                  <c:v>104.4149999999776</c:v>
                </c:pt>
                <c:pt idx="20884">
                  <c:v>104.4199999999775</c:v>
                </c:pt>
                <c:pt idx="20885">
                  <c:v>104.4249999999775</c:v>
                </c:pt>
                <c:pt idx="20886">
                  <c:v>104.4299999999775</c:v>
                </c:pt>
                <c:pt idx="20887">
                  <c:v>104.4349999999775</c:v>
                </c:pt>
                <c:pt idx="20888">
                  <c:v>104.4399999999775</c:v>
                </c:pt>
                <c:pt idx="20889">
                  <c:v>104.4449999999775</c:v>
                </c:pt>
                <c:pt idx="20890">
                  <c:v>104.4499999999775</c:v>
                </c:pt>
                <c:pt idx="20891">
                  <c:v>104.4549999999775</c:v>
                </c:pt>
                <c:pt idx="20892">
                  <c:v>104.4599999999775</c:v>
                </c:pt>
                <c:pt idx="20893">
                  <c:v>104.4649999999775</c:v>
                </c:pt>
                <c:pt idx="20894">
                  <c:v>104.4699999999775</c:v>
                </c:pt>
                <c:pt idx="20895">
                  <c:v>104.4749999999775</c:v>
                </c:pt>
                <c:pt idx="20896">
                  <c:v>104.4799999999775</c:v>
                </c:pt>
                <c:pt idx="20897">
                  <c:v>104.4849999999775</c:v>
                </c:pt>
                <c:pt idx="20898">
                  <c:v>104.4899999999775</c:v>
                </c:pt>
                <c:pt idx="20899">
                  <c:v>104.4949999999775</c:v>
                </c:pt>
                <c:pt idx="20900">
                  <c:v>104.4999999999775</c:v>
                </c:pt>
                <c:pt idx="20901">
                  <c:v>104.5049999999775</c:v>
                </c:pt>
                <c:pt idx="20902">
                  <c:v>104.5099999999775</c:v>
                </c:pt>
                <c:pt idx="20903">
                  <c:v>104.5149999999775</c:v>
                </c:pt>
                <c:pt idx="20904">
                  <c:v>104.5199999999775</c:v>
                </c:pt>
                <c:pt idx="20905">
                  <c:v>104.5249999999774</c:v>
                </c:pt>
                <c:pt idx="20906">
                  <c:v>104.5299999999774</c:v>
                </c:pt>
                <c:pt idx="20907">
                  <c:v>104.5349999999774</c:v>
                </c:pt>
                <c:pt idx="20908">
                  <c:v>104.5399999999774</c:v>
                </c:pt>
                <c:pt idx="20909">
                  <c:v>104.5449999999774</c:v>
                </c:pt>
                <c:pt idx="20910">
                  <c:v>104.5499999999774</c:v>
                </c:pt>
                <c:pt idx="20911">
                  <c:v>104.5549999999774</c:v>
                </c:pt>
                <c:pt idx="20912">
                  <c:v>104.5599999999774</c:v>
                </c:pt>
                <c:pt idx="20913">
                  <c:v>104.5649999999774</c:v>
                </c:pt>
                <c:pt idx="20914">
                  <c:v>104.5699999999774</c:v>
                </c:pt>
                <c:pt idx="20915">
                  <c:v>104.5749999999774</c:v>
                </c:pt>
                <c:pt idx="20916">
                  <c:v>104.5799999999774</c:v>
                </c:pt>
                <c:pt idx="20917">
                  <c:v>104.5849999999774</c:v>
                </c:pt>
                <c:pt idx="20918">
                  <c:v>104.5899999999774</c:v>
                </c:pt>
                <c:pt idx="20919">
                  <c:v>104.5949999999774</c:v>
                </c:pt>
                <c:pt idx="20920">
                  <c:v>104.5999999999774</c:v>
                </c:pt>
                <c:pt idx="20921">
                  <c:v>104.6049999999774</c:v>
                </c:pt>
                <c:pt idx="20922">
                  <c:v>104.6099999999774</c:v>
                </c:pt>
                <c:pt idx="20923">
                  <c:v>104.6149999999774</c:v>
                </c:pt>
                <c:pt idx="20924">
                  <c:v>104.6199999999774</c:v>
                </c:pt>
                <c:pt idx="20925">
                  <c:v>104.6249999999773</c:v>
                </c:pt>
                <c:pt idx="20926">
                  <c:v>104.6299999999773</c:v>
                </c:pt>
                <c:pt idx="20927">
                  <c:v>104.6349999999773</c:v>
                </c:pt>
                <c:pt idx="20928">
                  <c:v>104.6399999999773</c:v>
                </c:pt>
                <c:pt idx="20929">
                  <c:v>104.6449999999773</c:v>
                </c:pt>
                <c:pt idx="20930">
                  <c:v>104.6499999999773</c:v>
                </c:pt>
                <c:pt idx="20931">
                  <c:v>104.6549999999773</c:v>
                </c:pt>
                <c:pt idx="20932">
                  <c:v>104.6599999999773</c:v>
                </c:pt>
                <c:pt idx="20933">
                  <c:v>104.6649999999773</c:v>
                </c:pt>
                <c:pt idx="20934">
                  <c:v>104.6699999999773</c:v>
                </c:pt>
                <c:pt idx="20935">
                  <c:v>104.6749999999773</c:v>
                </c:pt>
                <c:pt idx="20936">
                  <c:v>104.6799999999773</c:v>
                </c:pt>
                <c:pt idx="20937">
                  <c:v>104.6849999999773</c:v>
                </c:pt>
                <c:pt idx="20938">
                  <c:v>104.6899999999773</c:v>
                </c:pt>
                <c:pt idx="20939">
                  <c:v>104.6949999999773</c:v>
                </c:pt>
                <c:pt idx="20940">
                  <c:v>104.6999999999773</c:v>
                </c:pt>
                <c:pt idx="20941">
                  <c:v>104.7049999999773</c:v>
                </c:pt>
                <c:pt idx="20942">
                  <c:v>104.7099999999773</c:v>
                </c:pt>
                <c:pt idx="20943">
                  <c:v>104.7149999999773</c:v>
                </c:pt>
                <c:pt idx="20944">
                  <c:v>104.7199999999773</c:v>
                </c:pt>
                <c:pt idx="20945">
                  <c:v>104.7249999999773</c:v>
                </c:pt>
                <c:pt idx="20946">
                  <c:v>104.7299999999773</c:v>
                </c:pt>
                <c:pt idx="20947">
                  <c:v>104.7349999999773</c:v>
                </c:pt>
                <c:pt idx="20948">
                  <c:v>104.7399999999773</c:v>
                </c:pt>
                <c:pt idx="20949">
                  <c:v>104.7449999999773</c:v>
                </c:pt>
                <c:pt idx="20950">
                  <c:v>104.7499999999772</c:v>
                </c:pt>
                <c:pt idx="20951">
                  <c:v>104.7549999999772</c:v>
                </c:pt>
                <c:pt idx="20952">
                  <c:v>104.7599999999772</c:v>
                </c:pt>
                <c:pt idx="20953">
                  <c:v>104.7649999999772</c:v>
                </c:pt>
                <c:pt idx="20954">
                  <c:v>104.7699999999772</c:v>
                </c:pt>
                <c:pt idx="20955">
                  <c:v>104.7749999999772</c:v>
                </c:pt>
                <c:pt idx="20956">
                  <c:v>104.7799999999772</c:v>
                </c:pt>
                <c:pt idx="20957">
                  <c:v>104.7849999999772</c:v>
                </c:pt>
                <c:pt idx="20958">
                  <c:v>104.7899999999772</c:v>
                </c:pt>
                <c:pt idx="20959">
                  <c:v>104.7949999999772</c:v>
                </c:pt>
                <c:pt idx="20960">
                  <c:v>104.7999999999772</c:v>
                </c:pt>
                <c:pt idx="20961">
                  <c:v>104.8049999999772</c:v>
                </c:pt>
                <c:pt idx="20962">
                  <c:v>104.8099999999772</c:v>
                </c:pt>
                <c:pt idx="20963">
                  <c:v>104.8149999999772</c:v>
                </c:pt>
                <c:pt idx="20964">
                  <c:v>104.8199999999772</c:v>
                </c:pt>
                <c:pt idx="20965">
                  <c:v>104.8249999999772</c:v>
                </c:pt>
                <c:pt idx="20966">
                  <c:v>104.8299999999772</c:v>
                </c:pt>
                <c:pt idx="20967">
                  <c:v>104.8349999999772</c:v>
                </c:pt>
                <c:pt idx="20968">
                  <c:v>104.8399999999772</c:v>
                </c:pt>
                <c:pt idx="20969">
                  <c:v>104.8449999999772</c:v>
                </c:pt>
                <c:pt idx="20970">
                  <c:v>104.8499999999772</c:v>
                </c:pt>
                <c:pt idx="20971">
                  <c:v>104.8549999999771</c:v>
                </c:pt>
                <c:pt idx="20972">
                  <c:v>104.8599999999771</c:v>
                </c:pt>
                <c:pt idx="20973">
                  <c:v>104.8649999999771</c:v>
                </c:pt>
                <c:pt idx="20974">
                  <c:v>104.8699999999771</c:v>
                </c:pt>
                <c:pt idx="20975">
                  <c:v>104.8749999999771</c:v>
                </c:pt>
                <c:pt idx="20976">
                  <c:v>104.8799999999771</c:v>
                </c:pt>
                <c:pt idx="20977">
                  <c:v>104.8849999999771</c:v>
                </c:pt>
                <c:pt idx="20978">
                  <c:v>104.8899999999771</c:v>
                </c:pt>
                <c:pt idx="20979">
                  <c:v>104.8949999999771</c:v>
                </c:pt>
                <c:pt idx="20980">
                  <c:v>104.8999999999771</c:v>
                </c:pt>
                <c:pt idx="20981">
                  <c:v>104.9049999999771</c:v>
                </c:pt>
                <c:pt idx="20982">
                  <c:v>104.9099999999771</c:v>
                </c:pt>
                <c:pt idx="20983">
                  <c:v>104.9149999999771</c:v>
                </c:pt>
                <c:pt idx="20984">
                  <c:v>104.9199999999771</c:v>
                </c:pt>
                <c:pt idx="20985">
                  <c:v>104.9249999999771</c:v>
                </c:pt>
                <c:pt idx="20986">
                  <c:v>104.9299999999771</c:v>
                </c:pt>
                <c:pt idx="20987">
                  <c:v>104.9349999999771</c:v>
                </c:pt>
                <c:pt idx="20988">
                  <c:v>104.9399999999771</c:v>
                </c:pt>
                <c:pt idx="20989">
                  <c:v>104.9449999999771</c:v>
                </c:pt>
                <c:pt idx="20990">
                  <c:v>104.9499999999771</c:v>
                </c:pt>
                <c:pt idx="20991">
                  <c:v>104.9549999999771</c:v>
                </c:pt>
                <c:pt idx="20992">
                  <c:v>104.9599999999771</c:v>
                </c:pt>
                <c:pt idx="20993">
                  <c:v>104.9649999999771</c:v>
                </c:pt>
                <c:pt idx="20994">
                  <c:v>104.969999999977</c:v>
                </c:pt>
                <c:pt idx="20995">
                  <c:v>104.974999999977</c:v>
                </c:pt>
                <c:pt idx="20996">
                  <c:v>104.979999999977</c:v>
                </c:pt>
                <c:pt idx="20997">
                  <c:v>104.984999999977</c:v>
                </c:pt>
                <c:pt idx="20998">
                  <c:v>104.989999999977</c:v>
                </c:pt>
                <c:pt idx="20999">
                  <c:v>104.994999999977</c:v>
                </c:pt>
                <c:pt idx="21000">
                  <c:v>104.999999999977</c:v>
                </c:pt>
                <c:pt idx="21001">
                  <c:v>105.004999999977</c:v>
                </c:pt>
                <c:pt idx="21002">
                  <c:v>105.009999999977</c:v>
                </c:pt>
                <c:pt idx="21003">
                  <c:v>105.014999999977</c:v>
                </c:pt>
                <c:pt idx="21004">
                  <c:v>105.019999999977</c:v>
                </c:pt>
                <c:pt idx="21005">
                  <c:v>105.024999999977</c:v>
                </c:pt>
                <c:pt idx="21006">
                  <c:v>105.029999999977</c:v>
                </c:pt>
                <c:pt idx="21007">
                  <c:v>105.034999999977</c:v>
                </c:pt>
                <c:pt idx="21008">
                  <c:v>105.039999999977</c:v>
                </c:pt>
                <c:pt idx="21009">
                  <c:v>105.044999999977</c:v>
                </c:pt>
                <c:pt idx="21010">
                  <c:v>105.049999999977</c:v>
                </c:pt>
                <c:pt idx="21011">
                  <c:v>105.054999999977</c:v>
                </c:pt>
                <c:pt idx="21012">
                  <c:v>105.059999999977</c:v>
                </c:pt>
                <c:pt idx="21013">
                  <c:v>105.064999999977</c:v>
                </c:pt>
                <c:pt idx="21014">
                  <c:v>105.069999999977</c:v>
                </c:pt>
                <c:pt idx="21015">
                  <c:v>105.074999999977</c:v>
                </c:pt>
                <c:pt idx="21016">
                  <c:v>105.079999999977</c:v>
                </c:pt>
                <c:pt idx="21017">
                  <c:v>105.084999999977</c:v>
                </c:pt>
                <c:pt idx="21018">
                  <c:v>105.089999999977</c:v>
                </c:pt>
                <c:pt idx="21019">
                  <c:v>105.094999999977</c:v>
                </c:pt>
                <c:pt idx="21020">
                  <c:v>105.099999999977</c:v>
                </c:pt>
                <c:pt idx="21021">
                  <c:v>105.104999999977</c:v>
                </c:pt>
                <c:pt idx="21022">
                  <c:v>105.109999999977</c:v>
                </c:pt>
                <c:pt idx="21023">
                  <c:v>105.114999999977</c:v>
                </c:pt>
                <c:pt idx="21024">
                  <c:v>105.119999999977</c:v>
                </c:pt>
                <c:pt idx="21025">
                  <c:v>105.124999999977</c:v>
                </c:pt>
                <c:pt idx="21026">
                  <c:v>105.129999999977</c:v>
                </c:pt>
                <c:pt idx="21027">
                  <c:v>105.134999999977</c:v>
                </c:pt>
                <c:pt idx="21028">
                  <c:v>105.139999999977</c:v>
                </c:pt>
                <c:pt idx="21029">
                  <c:v>105.144999999977</c:v>
                </c:pt>
                <c:pt idx="21030">
                  <c:v>105.149999999977</c:v>
                </c:pt>
                <c:pt idx="21031">
                  <c:v>105.154999999977</c:v>
                </c:pt>
                <c:pt idx="21032">
                  <c:v>105.159999999977</c:v>
                </c:pt>
                <c:pt idx="21033">
                  <c:v>105.164999999977</c:v>
                </c:pt>
                <c:pt idx="21034">
                  <c:v>105.169999999977</c:v>
                </c:pt>
                <c:pt idx="21035">
                  <c:v>105.1749999999768</c:v>
                </c:pt>
                <c:pt idx="21036">
                  <c:v>105.1799999999768</c:v>
                </c:pt>
                <c:pt idx="21037">
                  <c:v>105.1849999999768</c:v>
                </c:pt>
                <c:pt idx="21038">
                  <c:v>105.1899999999768</c:v>
                </c:pt>
                <c:pt idx="21039">
                  <c:v>105.1949999999768</c:v>
                </c:pt>
                <c:pt idx="21040">
                  <c:v>105.1999999999768</c:v>
                </c:pt>
                <c:pt idx="21041">
                  <c:v>105.2049999999768</c:v>
                </c:pt>
                <c:pt idx="21042">
                  <c:v>105.2099999999768</c:v>
                </c:pt>
                <c:pt idx="21043">
                  <c:v>105.2149999999768</c:v>
                </c:pt>
                <c:pt idx="21044">
                  <c:v>105.2199999999768</c:v>
                </c:pt>
                <c:pt idx="21045">
                  <c:v>105.2249999999768</c:v>
                </c:pt>
                <c:pt idx="21046">
                  <c:v>105.2299999999768</c:v>
                </c:pt>
                <c:pt idx="21047">
                  <c:v>105.2349999999768</c:v>
                </c:pt>
                <c:pt idx="21048">
                  <c:v>105.2399999999768</c:v>
                </c:pt>
                <c:pt idx="21049">
                  <c:v>105.2449999999768</c:v>
                </c:pt>
                <c:pt idx="21050">
                  <c:v>105.2499999999768</c:v>
                </c:pt>
                <c:pt idx="21051">
                  <c:v>105.2549999999768</c:v>
                </c:pt>
                <c:pt idx="21052">
                  <c:v>105.2599999999768</c:v>
                </c:pt>
                <c:pt idx="21053">
                  <c:v>105.2649999999768</c:v>
                </c:pt>
                <c:pt idx="21054">
                  <c:v>105.2699999999768</c:v>
                </c:pt>
                <c:pt idx="21055">
                  <c:v>105.2749999999768</c:v>
                </c:pt>
                <c:pt idx="21056">
                  <c:v>105.2799999999768</c:v>
                </c:pt>
                <c:pt idx="21057">
                  <c:v>105.2849999999767</c:v>
                </c:pt>
                <c:pt idx="21058">
                  <c:v>105.2899999999767</c:v>
                </c:pt>
                <c:pt idx="21059">
                  <c:v>105.2949999999767</c:v>
                </c:pt>
                <c:pt idx="21060">
                  <c:v>105.2999999999767</c:v>
                </c:pt>
                <c:pt idx="21061">
                  <c:v>105.3049999999767</c:v>
                </c:pt>
                <c:pt idx="21062">
                  <c:v>105.3099999999767</c:v>
                </c:pt>
                <c:pt idx="21063">
                  <c:v>105.3149999999767</c:v>
                </c:pt>
                <c:pt idx="21064">
                  <c:v>105.3199999999767</c:v>
                </c:pt>
                <c:pt idx="21065">
                  <c:v>105.3249999999767</c:v>
                </c:pt>
                <c:pt idx="21066">
                  <c:v>105.3299999999767</c:v>
                </c:pt>
                <c:pt idx="21067">
                  <c:v>105.3349999999767</c:v>
                </c:pt>
                <c:pt idx="21068">
                  <c:v>105.3399999999767</c:v>
                </c:pt>
                <c:pt idx="21069">
                  <c:v>105.3449999999767</c:v>
                </c:pt>
                <c:pt idx="21070">
                  <c:v>105.3499999999767</c:v>
                </c:pt>
                <c:pt idx="21071">
                  <c:v>105.3549999999767</c:v>
                </c:pt>
                <c:pt idx="21072">
                  <c:v>105.3599999999767</c:v>
                </c:pt>
                <c:pt idx="21073">
                  <c:v>105.3649999999767</c:v>
                </c:pt>
                <c:pt idx="21074">
                  <c:v>105.3699999999767</c:v>
                </c:pt>
                <c:pt idx="21075">
                  <c:v>105.3749999999767</c:v>
                </c:pt>
                <c:pt idx="21076">
                  <c:v>105.3799999999767</c:v>
                </c:pt>
                <c:pt idx="21077">
                  <c:v>105.3849999999767</c:v>
                </c:pt>
                <c:pt idx="21078">
                  <c:v>105.3899999999767</c:v>
                </c:pt>
                <c:pt idx="21079">
                  <c:v>105.3949999999766</c:v>
                </c:pt>
                <c:pt idx="21080">
                  <c:v>105.3999999999766</c:v>
                </c:pt>
                <c:pt idx="21081">
                  <c:v>105.4049999999766</c:v>
                </c:pt>
                <c:pt idx="21082">
                  <c:v>105.4099999999766</c:v>
                </c:pt>
                <c:pt idx="21083">
                  <c:v>105.4149999999766</c:v>
                </c:pt>
                <c:pt idx="21084">
                  <c:v>105.4199999999766</c:v>
                </c:pt>
                <c:pt idx="21085">
                  <c:v>105.4249999999766</c:v>
                </c:pt>
                <c:pt idx="21086">
                  <c:v>105.4299999999766</c:v>
                </c:pt>
                <c:pt idx="21087">
                  <c:v>105.4349999999766</c:v>
                </c:pt>
                <c:pt idx="21088">
                  <c:v>105.4399999999766</c:v>
                </c:pt>
                <c:pt idx="21089">
                  <c:v>105.4449999999766</c:v>
                </c:pt>
                <c:pt idx="21090">
                  <c:v>105.4499999999766</c:v>
                </c:pt>
                <c:pt idx="21091">
                  <c:v>105.4549999999766</c:v>
                </c:pt>
                <c:pt idx="21092">
                  <c:v>105.4599999999766</c:v>
                </c:pt>
                <c:pt idx="21093">
                  <c:v>105.4649999999766</c:v>
                </c:pt>
                <c:pt idx="21094">
                  <c:v>105.4699999999766</c:v>
                </c:pt>
                <c:pt idx="21095">
                  <c:v>105.4749999999766</c:v>
                </c:pt>
                <c:pt idx="21096">
                  <c:v>105.4799999999766</c:v>
                </c:pt>
                <c:pt idx="21097">
                  <c:v>105.4849999999766</c:v>
                </c:pt>
                <c:pt idx="21098">
                  <c:v>105.4899999999766</c:v>
                </c:pt>
                <c:pt idx="21099">
                  <c:v>105.4949999999766</c:v>
                </c:pt>
                <c:pt idx="21100">
                  <c:v>105.4999999999766</c:v>
                </c:pt>
                <c:pt idx="21101">
                  <c:v>105.5049999999765</c:v>
                </c:pt>
                <c:pt idx="21102">
                  <c:v>105.5099999999765</c:v>
                </c:pt>
                <c:pt idx="21103">
                  <c:v>105.5149999999765</c:v>
                </c:pt>
                <c:pt idx="21104">
                  <c:v>105.5199999999765</c:v>
                </c:pt>
                <c:pt idx="21105">
                  <c:v>105.5249999999765</c:v>
                </c:pt>
                <c:pt idx="21106">
                  <c:v>105.5299999999765</c:v>
                </c:pt>
                <c:pt idx="21107">
                  <c:v>105.5349999999765</c:v>
                </c:pt>
                <c:pt idx="21108">
                  <c:v>105.5399999999765</c:v>
                </c:pt>
                <c:pt idx="21109">
                  <c:v>105.5449999999765</c:v>
                </c:pt>
                <c:pt idx="21110">
                  <c:v>105.5499999999765</c:v>
                </c:pt>
                <c:pt idx="21111">
                  <c:v>105.5549999999765</c:v>
                </c:pt>
                <c:pt idx="21112">
                  <c:v>105.5599999999765</c:v>
                </c:pt>
                <c:pt idx="21113">
                  <c:v>105.5649999999765</c:v>
                </c:pt>
                <c:pt idx="21114">
                  <c:v>105.5699999999765</c:v>
                </c:pt>
                <c:pt idx="21115">
                  <c:v>105.5749999999765</c:v>
                </c:pt>
                <c:pt idx="21116">
                  <c:v>105.5799999999765</c:v>
                </c:pt>
                <c:pt idx="21117">
                  <c:v>105.5849999999765</c:v>
                </c:pt>
                <c:pt idx="21118">
                  <c:v>105.5899999999765</c:v>
                </c:pt>
                <c:pt idx="21119">
                  <c:v>105.5949999999765</c:v>
                </c:pt>
                <c:pt idx="21120">
                  <c:v>105.5999999999765</c:v>
                </c:pt>
                <c:pt idx="21121">
                  <c:v>105.6049999999765</c:v>
                </c:pt>
                <c:pt idx="21122">
                  <c:v>105.6099999999765</c:v>
                </c:pt>
                <c:pt idx="21123">
                  <c:v>105.6149999999764</c:v>
                </c:pt>
                <c:pt idx="21124">
                  <c:v>105.6199999999764</c:v>
                </c:pt>
                <c:pt idx="21125">
                  <c:v>105.6249999999764</c:v>
                </c:pt>
                <c:pt idx="21126">
                  <c:v>105.6299999999764</c:v>
                </c:pt>
                <c:pt idx="21127">
                  <c:v>105.6349999999764</c:v>
                </c:pt>
                <c:pt idx="21128">
                  <c:v>105.6399999999764</c:v>
                </c:pt>
                <c:pt idx="21129">
                  <c:v>105.6449999999764</c:v>
                </c:pt>
                <c:pt idx="21130">
                  <c:v>105.6499999999764</c:v>
                </c:pt>
                <c:pt idx="21131">
                  <c:v>105.6549999999764</c:v>
                </c:pt>
                <c:pt idx="21132">
                  <c:v>105.6599999999764</c:v>
                </c:pt>
                <c:pt idx="21133">
                  <c:v>105.6649999999764</c:v>
                </c:pt>
                <c:pt idx="21134">
                  <c:v>105.6699999999764</c:v>
                </c:pt>
                <c:pt idx="21135">
                  <c:v>105.6749999999764</c:v>
                </c:pt>
                <c:pt idx="21136">
                  <c:v>105.6799999999764</c:v>
                </c:pt>
                <c:pt idx="21137">
                  <c:v>105.6849999999764</c:v>
                </c:pt>
                <c:pt idx="21138">
                  <c:v>105.6899999999764</c:v>
                </c:pt>
                <c:pt idx="21139">
                  <c:v>105.6949999999764</c:v>
                </c:pt>
                <c:pt idx="21140">
                  <c:v>105.6999999999764</c:v>
                </c:pt>
                <c:pt idx="21141">
                  <c:v>105.7049999999764</c:v>
                </c:pt>
                <c:pt idx="21142">
                  <c:v>105.7099999999764</c:v>
                </c:pt>
                <c:pt idx="21143">
                  <c:v>105.7149999999764</c:v>
                </c:pt>
                <c:pt idx="21144">
                  <c:v>105.7199999999764</c:v>
                </c:pt>
                <c:pt idx="21145">
                  <c:v>105.7249999999763</c:v>
                </c:pt>
                <c:pt idx="21146">
                  <c:v>105.7299999999763</c:v>
                </c:pt>
                <c:pt idx="21147">
                  <c:v>105.7349999999763</c:v>
                </c:pt>
                <c:pt idx="21148">
                  <c:v>105.7399999999763</c:v>
                </c:pt>
                <c:pt idx="21149">
                  <c:v>105.7449999999763</c:v>
                </c:pt>
                <c:pt idx="21150">
                  <c:v>105.7499999999763</c:v>
                </c:pt>
                <c:pt idx="21151">
                  <c:v>105.7549999999763</c:v>
                </c:pt>
                <c:pt idx="21152">
                  <c:v>105.7599999999763</c:v>
                </c:pt>
                <c:pt idx="21153">
                  <c:v>105.7649999999763</c:v>
                </c:pt>
                <c:pt idx="21154">
                  <c:v>105.7699999999763</c:v>
                </c:pt>
                <c:pt idx="21155">
                  <c:v>105.7749999999763</c:v>
                </c:pt>
                <c:pt idx="21156">
                  <c:v>105.7799999999763</c:v>
                </c:pt>
                <c:pt idx="21157">
                  <c:v>105.7849999999763</c:v>
                </c:pt>
                <c:pt idx="21158">
                  <c:v>105.7899999999763</c:v>
                </c:pt>
                <c:pt idx="21159">
                  <c:v>105.7949999999763</c:v>
                </c:pt>
                <c:pt idx="21160">
                  <c:v>105.7999999999763</c:v>
                </c:pt>
                <c:pt idx="21161">
                  <c:v>105.8049999999763</c:v>
                </c:pt>
                <c:pt idx="21162">
                  <c:v>105.8099999999763</c:v>
                </c:pt>
                <c:pt idx="21163">
                  <c:v>105.8149999999763</c:v>
                </c:pt>
                <c:pt idx="21164">
                  <c:v>105.8199999999763</c:v>
                </c:pt>
                <c:pt idx="21165">
                  <c:v>105.8249999999763</c:v>
                </c:pt>
                <c:pt idx="21166">
                  <c:v>105.8299999999763</c:v>
                </c:pt>
                <c:pt idx="21167">
                  <c:v>105.8349999999762</c:v>
                </c:pt>
                <c:pt idx="21168">
                  <c:v>105.8399999999762</c:v>
                </c:pt>
                <c:pt idx="21169">
                  <c:v>105.8449999999762</c:v>
                </c:pt>
                <c:pt idx="21170">
                  <c:v>105.8499999999762</c:v>
                </c:pt>
                <c:pt idx="21171">
                  <c:v>105.8549999999762</c:v>
                </c:pt>
                <c:pt idx="21172">
                  <c:v>105.8599999999762</c:v>
                </c:pt>
                <c:pt idx="21173">
                  <c:v>105.8649999999762</c:v>
                </c:pt>
                <c:pt idx="21174">
                  <c:v>105.8699999999762</c:v>
                </c:pt>
                <c:pt idx="21175">
                  <c:v>105.8749999999762</c:v>
                </c:pt>
                <c:pt idx="21176">
                  <c:v>105.8799999999762</c:v>
                </c:pt>
                <c:pt idx="21177">
                  <c:v>105.8849999999762</c:v>
                </c:pt>
                <c:pt idx="21178">
                  <c:v>105.8899999999762</c:v>
                </c:pt>
                <c:pt idx="21179">
                  <c:v>105.8949999999762</c:v>
                </c:pt>
                <c:pt idx="21180">
                  <c:v>105.8999999999762</c:v>
                </c:pt>
                <c:pt idx="21181">
                  <c:v>105.9049999999762</c:v>
                </c:pt>
                <c:pt idx="21182">
                  <c:v>105.9099999999762</c:v>
                </c:pt>
                <c:pt idx="21183">
                  <c:v>105.9149999999762</c:v>
                </c:pt>
                <c:pt idx="21184">
                  <c:v>105.9199999999762</c:v>
                </c:pt>
                <c:pt idx="21185">
                  <c:v>105.9249999999762</c:v>
                </c:pt>
                <c:pt idx="21186">
                  <c:v>105.9299999999762</c:v>
                </c:pt>
                <c:pt idx="21187">
                  <c:v>105.9349999999762</c:v>
                </c:pt>
                <c:pt idx="21188">
                  <c:v>105.9399999999762</c:v>
                </c:pt>
                <c:pt idx="21189">
                  <c:v>105.9449999999762</c:v>
                </c:pt>
                <c:pt idx="21190">
                  <c:v>105.9499999999762</c:v>
                </c:pt>
                <c:pt idx="21191">
                  <c:v>105.9549999999761</c:v>
                </c:pt>
                <c:pt idx="21192">
                  <c:v>105.9599999999761</c:v>
                </c:pt>
                <c:pt idx="21193">
                  <c:v>105.9649999999761</c:v>
                </c:pt>
                <c:pt idx="21194">
                  <c:v>105.9699999999761</c:v>
                </c:pt>
                <c:pt idx="21195">
                  <c:v>105.9749999999761</c:v>
                </c:pt>
                <c:pt idx="21196">
                  <c:v>105.9799999999761</c:v>
                </c:pt>
                <c:pt idx="21197">
                  <c:v>105.9849999999761</c:v>
                </c:pt>
                <c:pt idx="21198">
                  <c:v>105.9899999999761</c:v>
                </c:pt>
                <c:pt idx="21199">
                  <c:v>105.9949999999761</c:v>
                </c:pt>
                <c:pt idx="21200">
                  <c:v>105.9999999999761</c:v>
                </c:pt>
                <c:pt idx="21201">
                  <c:v>106.0049999999761</c:v>
                </c:pt>
                <c:pt idx="21202">
                  <c:v>106.0099999999761</c:v>
                </c:pt>
                <c:pt idx="21203">
                  <c:v>106.0149999999761</c:v>
                </c:pt>
                <c:pt idx="21204">
                  <c:v>106.0199999999761</c:v>
                </c:pt>
                <c:pt idx="21205">
                  <c:v>106.0249999999761</c:v>
                </c:pt>
                <c:pt idx="21206">
                  <c:v>106.0299999999761</c:v>
                </c:pt>
                <c:pt idx="21207">
                  <c:v>106.0349999999761</c:v>
                </c:pt>
                <c:pt idx="21208">
                  <c:v>106.0399999999761</c:v>
                </c:pt>
                <c:pt idx="21209">
                  <c:v>106.0449999999761</c:v>
                </c:pt>
                <c:pt idx="21210">
                  <c:v>106.0499999999761</c:v>
                </c:pt>
                <c:pt idx="21211">
                  <c:v>106.054999999976</c:v>
                </c:pt>
                <c:pt idx="21212">
                  <c:v>106.059999999976</c:v>
                </c:pt>
                <c:pt idx="21213">
                  <c:v>106.064999999976</c:v>
                </c:pt>
                <c:pt idx="21214">
                  <c:v>106.069999999976</c:v>
                </c:pt>
                <c:pt idx="21215">
                  <c:v>106.074999999976</c:v>
                </c:pt>
                <c:pt idx="21216">
                  <c:v>106.079999999976</c:v>
                </c:pt>
                <c:pt idx="21217">
                  <c:v>106.084999999976</c:v>
                </c:pt>
                <c:pt idx="21218">
                  <c:v>106.089999999976</c:v>
                </c:pt>
                <c:pt idx="21219">
                  <c:v>106.094999999976</c:v>
                </c:pt>
                <c:pt idx="21220">
                  <c:v>106.099999999976</c:v>
                </c:pt>
                <c:pt idx="21221">
                  <c:v>106.104999999976</c:v>
                </c:pt>
                <c:pt idx="21222">
                  <c:v>106.109999999976</c:v>
                </c:pt>
                <c:pt idx="21223">
                  <c:v>106.114999999976</c:v>
                </c:pt>
                <c:pt idx="21224">
                  <c:v>106.119999999976</c:v>
                </c:pt>
                <c:pt idx="21225">
                  <c:v>106.124999999976</c:v>
                </c:pt>
                <c:pt idx="21226">
                  <c:v>106.129999999976</c:v>
                </c:pt>
                <c:pt idx="21227">
                  <c:v>106.134999999976</c:v>
                </c:pt>
                <c:pt idx="21228">
                  <c:v>106.139999999976</c:v>
                </c:pt>
                <c:pt idx="21229">
                  <c:v>106.144999999976</c:v>
                </c:pt>
                <c:pt idx="21230">
                  <c:v>106.149999999976</c:v>
                </c:pt>
                <c:pt idx="21231">
                  <c:v>106.154999999976</c:v>
                </c:pt>
                <c:pt idx="21232">
                  <c:v>106.159999999976</c:v>
                </c:pt>
                <c:pt idx="21233">
                  <c:v>106.164999999976</c:v>
                </c:pt>
                <c:pt idx="21234">
                  <c:v>106.169999999976</c:v>
                </c:pt>
                <c:pt idx="21235">
                  <c:v>106.174999999976</c:v>
                </c:pt>
                <c:pt idx="21236">
                  <c:v>106.179999999976</c:v>
                </c:pt>
                <c:pt idx="21237">
                  <c:v>106.184999999976</c:v>
                </c:pt>
                <c:pt idx="21238">
                  <c:v>106.189999999976</c:v>
                </c:pt>
                <c:pt idx="21239">
                  <c:v>106.194999999976</c:v>
                </c:pt>
                <c:pt idx="21240">
                  <c:v>106.199999999976</c:v>
                </c:pt>
                <c:pt idx="21241">
                  <c:v>106.204999999976</c:v>
                </c:pt>
                <c:pt idx="21242">
                  <c:v>106.209999999976</c:v>
                </c:pt>
                <c:pt idx="21243">
                  <c:v>106.214999999976</c:v>
                </c:pt>
                <c:pt idx="21244">
                  <c:v>106.219999999976</c:v>
                </c:pt>
                <c:pt idx="21245">
                  <c:v>106.224999999976</c:v>
                </c:pt>
                <c:pt idx="21246">
                  <c:v>106.229999999976</c:v>
                </c:pt>
                <c:pt idx="21247">
                  <c:v>106.234999999976</c:v>
                </c:pt>
                <c:pt idx="21248">
                  <c:v>106.239999999976</c:v>
                </c:pt>
                <c:pt idx="21249">
                  <c:v>106.244999999976</c:v>
                </c:pt>
                <c:pt idx="21250">
                  <c:v>106.249999999976</c:v>
                </c:pt>
                <c:pt idx="21251">
                  <c:v>106.254999999976</c:v>
                </c:pt>
                <c:pt idx="21252">
                  <c:v>106.259999999976</c:v>
                </c:pt>
                <c:pt idx="21253">
                  <c:v>106.264999999976</c:v>
                </c:pt>
                <c:pt idx="21254">
                  <c:v>106.269999999976</c:v>
                </c:pt>
                <c:pt idx="21255">
                  <c:v>106.2749999999758</c:v>
                </c:pt>
                <c:pt idx="21256">
                  <c:v>106.2799999999758</c:v>
                </c:pt>
                <c:pt idx="21257">
                  <c:v>106.2849999999758</c:v>
                </c:pt>
                <c:pt idx="21258">
                  <c:v>106.2899999999758</c:v>
                </c:pt>
                <c:pt idx="21259">
                  <c:v>106.2949999999758</c:v>
                </c:pt>
                <c:pt idx="21260">
                  <c:v>106.2999999999758</c:v>
                </c:pt>
                <c:pt idx="21261">
                  <c:v>106.3049999999758</c:v>
                </c:pt>
                <c:pt idx="21262">
                  <c:v>106.3099999999758</c:v>
                </c:pt>
                <c:pt idx="21263">
                  <c:v>106.3149999999758</c:v>
                </c:pt>
                <c:pt idx="21264">
                  <c:v>106.3199999999758</c:v>
                </c:pt>
                <c:pt idx="21265">
                  <c:v>106.3249999999758</c:v>
                </c:pt>
                <c:pt idx="21266">
                  <c:v>106.3299999999758</c:v>
                </c:pt>
                <c:pt idx="21267">
                  <c:v>106.3349999999758</c:v>
                </c:pt>
                <c:pt idx="21268">
                  <c:v>106.3399999999758</c:v>
                </c:pt>
                <c:pt idx="21269">
                  <c:v>106.3449999999758</c:v>
                </c:pt>
                <c:pt idx="21270">
                  <c:v>106.3499999999758</c:v>
                </c:pt>
                <c:pt idx="21271">
                  <c:v>106.3549999999758</c:v>
                </c:pt>
                <c:pt idx="21272">
                  <c:v>106.3599999999758</c:v>
                </c:pt>
                <c:pt idx="21273">
                  <c:v>106.3649999999758</c:v>
                </c:pt>
                <c:pt idx="21274">
                  <c:v>106.3699999999758</c:v>
                </c:pt>
                <c:pt idx="21275">
                  <c:v>106.3749999999758</c:v>
                </c:pt>
                <c:pt idx="21276">
                  <c:v>106.3799999999758</c:v>
                </c:pt>
                <c:pt idx="21277">
                  <c:v>106.3849999999757</c:v>
                </c:pt>
                <c:pt idx="21278">
                  <c:v>106.3899999999757</c:v>
                </c:pt>
                <c:pt idx="21279">
                  <c:v>106.3949999999757</c:v>
                </c:pt>
                <c:pt idx="21280">
                  <c:v>106.3999999999757</c:v>
                </c:pt>
                <c:pt idx="21281">
                  <c:v>106.4049999999757</c:v>
                </c:pt>
                <c:pt idx="21282">
                  <c:v>106.4099999999757</c:v>
                </c:pt>
                <c:pt idx="21283">
                  <c:v>106.4149999999757</c:v>
                </c:pt>
                <c:pt idx="21284">
                  <c:v>106.4199999999757</c:v>
                </c:pt>
                <c:pt idx="21285">
                  <c:v>106.4249999999757</c:v>
                </c:pt>
                <c:pt idx="21286">
                  <c:v>106.4299999999757</c:v>
                </c:pt>
                <c:pt idx="21287">
                  <c:v>106.4349999999757</c:v>
                </c:pt>
                <c:pt idx="21288">
                  <c:v>106.4399999999757</c:v>
                </c:pt>
                <c:pt idx="21289">
                  <c:v>106.4449999999757</c:v>
                </c:pt>
                <c:pt idx="21290">
                  <c:v>106.4499999999757</c:v>
                </c:pt>
                <c:pt idx="21291">
                  <c:v>106.4549999999757</c:v>
                </c:pt>
                <c:pt idx="21292">
                  <c:v>106.4599999999757</c:v>
                </c:pt>
                <c:pt idx="21293">
                  <c:v>106.4649999999757</c:v>
                </c:pt>
                <c:pt idx="21294">
                  <c:v>106.4699999999757</c:v>
                </c:pt>
                <c:pt idx="21295">
                  <c:v>106.4749999999757</c:v>
                </c:pt>
                <c:pt idx="21296">
                  <c:v>106.4799999999757</c:v>
                </c:pt>
                <c:pt idx="21297">
                  <c:v>106.4849999999757</c:v>
                </c:pt>
                <c:pt idx="21298">
                  <c:v>106.4899999999757</c:v>
                </c:pt>
                <c:pt idx="21299">
                  <c:v>106.4949999999757</c:v>
                </c:pt>
                <c:pt idx="21300">
                  <c:v>106.4999999999757</c:v>
                </c:pt>
                <c:pt idx="21301">
                  <c:v>106.5049999999756</c:v>
                </c:pt>
                <c:pt idx="21302">
                  <c:v>106.5099999999756</c:v>
                </c:pt>
                <c:pt idx="21303">
                  <c:v>106.5149999999756</c:v>
                </c:pt>
                <c:pt idx="21304">
                  <c:v>106.5199999999756</c:v>
                </c:pt>
                <c:pt idx="21305">
                  <c:v>106.5249999999756</c:v>
                </c:pt>
                <c:pt idx="21306">
                  <c:v>106.5299999999756</c:v>
                </c:pt>
                <c:pt idx="21307">
                  <c:v>106.5349999999756</c:v>
                </c:pt>
                <c:pt idx="21308">
                  <c:v>106.5399999999756</c:v>
                </c:pt>
                <c:pt idx="21309">
                  <c:v>106.5449999999756</c:v>
                </c:pt>
                <c:pt idx="21310">
                  <c:v>106.5499999999756</c:v>
                </c:pt>
                <c:pt idx="21311">
                  <c:v>106.5549999999756</c:v>
                </c:pt>
                <c:pt idx="21312">
                  <c:v>106.5599999999756</c:v>
                </c:pt>
                <c:pt idx="21313">
                  <c:v>106.5649999999756</c:v>
                </c:pt>
                <c:pt idx="21314">
                  <c:v>106.5699999999756</c:v>
                </c:pt>
                <c:pt idx="21315">
                  <c:v>106.5749999999756</c:v>
                </c:pt>
                <c:pt idx="21316">
                  <c:v>106.5799999999756</c:v>
                </c:pt>
                <c:pt idx="21317">
                  <c:v>106.5849999999756</c:v>
                </c:pt>
                <c:pt idx="21318">
                  <c:v>106.5899999999756</c:v>
                </c:pt>
                <c:pt idx="21319">
                  <c:v>106.5949999999756</c:v>
                </c:pt>
                <c:pt idx="21320">
                  <c:v>106.5999999999756</c:v>
                </c:pt>
                <c:pt idx="21321">
                  <c:v>106.6049999999755</c:v>
                </c:pt>
                <c:pt idx="21322">
                  <c:v>106.6099999999755</c:v>
                </c:pt>
                <c:pt idx="21323">
                  <c:v>106.6149999999755</c:v>
                </c:pt>
                <c:pt idx="21324">
                  <c:v>106.6199999999755</c:v>
                </c:pt>
                <c:pt idx="21325">
                  <c:v>106.6249999999755</c:v>
                </c:pt>
                <c:pt idx="21326">
                  <c:v>106.6299999999755</c:v>
                </c:pt>
                <c:pt idx="21327">
                  <c:v>106.6349999999755</c:v>
                </c:pt>
                <c:pt idx="21328">
                  <c:v>106.6399999999755</c:v>
                </c:pt>
                <c:pt idx="21329">
                  <c:v>106.6449999999755</c:v>
                </c:pt>
                <c:pt idx="21330">
                  <c:v>106.6499999999755</c:v>
                </c:pt>
                <c:pt idx="21331">
                  <c:v>106.6549999999755</c:v>
                </c:pt>
                <c:pt idx="21332">
                  <c:v>106.6599999999755</c:v>
                </c:pt>
                <c:pt idx="21333">
                  <c:v>106.6649999999755</c:v>
                </c:pt>
                <c:pt idx="21334">
                  <c:v>106.6699999999755</c:v>
                </c:pt>
                <c:pt idx="21335">
                  <c:v>106.6749999999755</c:v>
                </c:pt>
                <c:pt idx="21336">
                  <c:v>106.6799999999755</c:v>
                </c:pt>
                <c:pt idx="21337">
                  <c:v>106.6849999999755</c:v>
                </c:pt>
                <c:pt idx="21338">
                  <c:v>106.6899999999755</c:v>
                </c:pt>
                <c:pt idx="21339">
                  <c:v>106.6949999999755</c:v>
                </c:pt>
                <c:pt idx="21340">
                  <c:v>106.6999999999755</c:v>
                </c:pt>
                <c:pt idx="21341">
                  <c:v>106.7049999999755</c:v>
                </c:pt>
                <c:pt idx="21342">
                  <c:v>106.7099999999755</c:v>
                </c:pt>
                <c:pt idx="21343">
                  <c:v>106.7149999999755</c:v>
                </c:pt>
                <c:pt idx="21344">
                  <c:v>106.7199999999755</c:v>
                </c:pt>
                <c:pt idx="21345">
                  <c:v>106.7249999999754</c:v>
                </c:pt>
                <c:pt idx="21346">
                  <c:v>106.7299999999754</c:v>
                </c:pt>
                <c:pt idx="21347">
                  <c:v>106.7349999999754</c:v>
                </c:pt>
                <c:pt idx="21348">
                  <c:v>106.7399999999754</c:v>
                </c:pt>
                <c:pt idx="21349">
                  <c:v>106.7449999999754</c:v>
                </c:pt>
                <c:pt idx="21350">
                  <c:v>106.7499999999754</c:v>
                </c:pt>
                <c:pt idx="21351">
                  <c:v>106.7549999999754</c:v>
                </c:pt>
                <c:pt idx="21352">
                  <c:v>106.7599999999754</c:v>
                </c:pt>
                <c:pt idx="21353">
                  <c:v>106.7649999999754</c:v>
                </c:pt>
                <c:pt idx="21354">
                  <c:v>106.7699999999754</c:v>
                </c:pt>
                <c:pt idx="21355">
                  <c:v>106.7749999999754</c:v>
                </c:pt>
                <c:pt idx="21356">
                  <c:v>106.7799999999754</c:v>
                </c:pt>
                <c:pt idx="21357">
                  <c:v>106.7849999999754</c:v>
                </c:pt>
                <c:pt idx="21358">
                  <c:v>106.7899999999754</c:v>
                </c:pt>
                <c:pt idx="21359">
                  <c:v>106.7949999999754</c:v>
                </c:pt>
                <c:pt idx="21360">
                  <c:v>106.7999999999754</c:v>
                </c:pt>
                <c:pt idx="21361">
                  <c:v>106.8049999999754</c:v>
                </c:pt>
                <c:pt idx="21362">
                  <c:v>106.8099999999754</c:v>
                </c:pt>
                <c:pt idx="21363">
                  <c:v>106.8149999999754</c:v>
                </c:pt>
                <c:pt idx="21364">
                  <c:v>106.8199999999754</c:v>
                </c:pt>
                <c:pt idx="21365">
                  <c:v>106.8249999999753</c:v>
                </c:pt>
                <c:pt idx="21366">
                  <c:v>106.8299999999753</c:v>
                </c:pt>
                <c:pt idx="21367">
                  <c:v>106.8349999999753</c:v>
                </c:pt>
                <c:pt idx="21368">
                  <c:v>106.8399999999753</c:v>
                </c:pt>
                <c:pt idx="21369">
                  <c:v>106.8449999999753</c:v>
                </c:pt>
                <c:pt idx="21370">
                  <c:v>106.8499999999753</c:v>
                </c:pt>
                <c:pt idx="21371">
                  <c:v>106.8549999999753</c:v>
                </c:pt>
                <c:pt idx="21372">
                  <c:v>106.8599999999753</c:v>
                </c:pt>
                <c:pt idx="21373">
                  <c:v>106.8649999999753</c:v>
                </c:pt>
                <c:pt idx="21374">
                  <c:v>106.8699999999753</c:v>
                </c:pt>
                <c:pt idx="21375">
                  <c:v>106.8749999999753</c:v>
                </c:pt>
                <c:pt idx="21376">
                  <c:v>106.8799999999753</c:v>
                </c:pt>
                <c:pt idx="21377">
                  <c:v>106.8849999999753</c:v>
                </c:pt>
                <c:pt idx="21378">
                  <c:v>106.8899999999753</c:v>
                </c:pt>
                <c:pt idx="21379">
                  <c:v>106.8949999999753</c:v>
                </c:pt>
                <c:pt idx="21380">
                  <c:v>106.8999999999753</c:v>
                </c:pt>
                <c:pt idx="21381">
                  <c:v>106.9049999999753</c:v>
                </c:pt>
                <c:pt idx="21382">
                  <c:v>106.9099999999753</c:v>
                </c:pt>
                <c:pt idx="21383">
                  <c:v>106.9149999999753</c:v>
                </c:pt>
                <c:pt idx="21384">
                  <c:v>106.9199999999753</c:v>
                </c:pt>
                <c:pt idx="21385">
                  <c:v>106.9249999999753</c:v>
                </c:pt>
                <c:pt idx="21386">
                  <c:v>106.9299999999753</c:v>
                </c:pt>
                <c:pt idx="21387">
                  <c:v>106.9349999999753</c:v>
                </c:pt>
                <c:pt idx="21388">
                  <c:v>106.9399999999753</c:v>
                </c:pt>
                <c:pt idx="21389">
                  <c:v>106.9449999999753</c:v>
                </c:pt>
                <c:pt idx="21390">
                  <c:v>106.9499999999752</c:v>
                </c:pt>
                <c:pt idx="21391">
                  <c:v>106.9549999999752</c:v>
                </c:pt>
                <c:pt idx="21392">
                  <c:v>106.9599999999752</c:v>
                </c:pt>
                <c:pt idx="21393">
                  <c:v>106.9649999999752</c:v>
                </c:pt>
                <c:pt idx="21394">
                  <c:v>106.9699999999752</c:v>
                </c:pt>
                <c:pt idx="21395">
                  <c:v>106.9749999999752</c:v>
                </c:pt>
                <c:pt idx="21396">
                  <c:v>106.9799999999752</c:v>
                </c:pt>
                <c:pt idx="21397">
                  <c:v>106.9849999999752</c:v>
                </c:pt>
                <c:pt idx="21398">
                  <c:v>106.9899999999752</c:v>
                </c:pt>
                <c:pt idx="21399">
                  <c:v>106.9949999999752</c:v>
                </c:pt>
                <c:pt idx="21400">
                  <c:v>106.9999999999752</c:v>
                </c:pt>
                <c:pt idx="21401">
                  <c:v>107.0049999999752</c:v>
                </c:pt>
                <c:pt idx="21402">
                  <c:v>107.0099999999752</c:v>
                </c:pt>
                <c:pt idx="21403">
                  <c:v>107.0149999999752</c:v>
                </c:pt>
                <c:pt idx="21404">
                  <c:v>107.0199999999752</c:v>
                </c:pt>
                <c:pt idx="21405">
                  <c:v>107.0249999999752</c:v>
                </c:pt>
                <c:pt idx="21406">
                  <c:v>107.0299999999752</c:v>
                </c:pt>
                <c:pt idx="21407">
                  <c:v>107.0349999999752</c:v>
                </c:pt>
                <c:pt idx="21408">
                  <c:v>107.0399999999752</c:v>
                </c:pt>
                <c:pt idx="21409">
                  <c:v>107.0449999999752</c:v>
                </c:pt>
                <c:pt idx="21410">
                  <c:v>107.0499999999752</c:v>
                </c:pt>
                <c:pt idx="21411">
                  <c:v>107.0549999999751</c:v>
                </c:pt>
                <c:pt idx="21412">
                  <c:v>107.0599999999751</c:v>
                </c:pt>
                <c:pt idx="21413">
                  <c:v>107.0649999999751</c:v>
                </c:pt>
                <c:pt idx="21414">
                  <c:v>107.0699999999751</c:v>
                </c:pt>
                <c:pt idx="21415">
                  <c:v>107.0749999999751</c:v>
                </c:pt>
                <c:pt idx="21416">
                  <c:v>107.0799999999751</c:v>
                </c:pt>
                <c:pt idx="21417">
                  <c:v>107.0849999999751</c:v>
                </c:pt>
                <c:pt idx="21418">
                  <c:v>107.0899999999751</c:v>
                </c:pt>
                <c:pt idx="21419">
                  <c:v>107.0949999999751</c:v>
                </c:pt>
                <c:pt idx="21420">
                  <c:v>107.0999999999751</c:v>
                </c:pt>
                <c:pt idx="21421">
                  <c:v>107.1049999999751</c:v>
                </c:pt>
                <c:pt idx="21422">
                  <c:v>107.1099999999751</c:v>
                </c:pt>
                <c:pt idx="21423">
                  <c:v>107.1149999999751</c:v>
                </c:pt>
                <c:pt idx="21424">
                  <c:v>107.1199999999751</c:v>
                </c:pt>
                <c:pt idx="21425">
                  <c:v>107.1249999999751</c:v>
                </c:pt>
                <c:pt idx="21426">
                  <c:v>107.1299999999751</c:v>
                </c:pt>
                <c:pt idx="21427">
                  <c:v>107.1349999999751</c:v>
                </c:pt>
                <c:pt idx="21428">
                  <c:v>107.1399999999751</c:v>
                </c:pt>
                <c:pt idx="21429">
                  <c:v>107.1449999999751</c:v>
                </c:pt>
                <c:pt idx="21430">
                  <c:v>107.1499999999751</c:v>
                </c:pt>
                <c:pt idx="21431">
                  <c:v>107.154999999975</c:v>
                </c:pt>
                <c:pt idx="21432">
                  <c:v>107.159999999975</c:v>
                </c:pt>
                <c:pt idx="21433">
                  <c:v>107.164999999975</c:v>
                </c:pt>
                <c:pt idx="21434">
                  <c:v>107.169999999975</c:v>
                </c:pt>
                <c:pt idx="21435">
                  <c:v>107.174999999975</c:v>
                </c:pt>
                <c:pt idx="21436">
                  <c:v>107.179999999975</c:v>
                </c:pt>
                <c:pt idx="21437">
                  <c:v>107.184999999975</c:v>
                </c:pt>
                <c:pt idx="21438">
                  <c:v>107.189999999975</c:v>
                </c:pt>
                <c:pt idx="21439">
                  <c:v>107.194999999975</c:v>
                </c:pt>
                <c:pt idx="21440">
                  <c:v>107.199999999975</c:v>
                </c:pt>
                <c:pt idx="21441">
                  <c:v>107.204999999975</c:v>
                </c:pt>
                <c:pt idx="21442">
                  <c:v>107.209999999975</c:v>
                </c:pt>
                <c:pt idx="21443">
                  <c:v>107.214999999975</c:v>
                </c:pt>
                <c:pt idx="21444">
                  <c:v>107.219999999975</c:v>
                </c:pt>
                <c:pt idx="21445">
                  <c:v>107.224999999975</c:v>
                </c:pt>
                <c:pt idx="21446">
                  <c:v>107.229999999975</c:v>
                </c:pt>
                <c:pt idx="21447">
                  <c:v>107.234999999975</c:v>
                </c:pt>
                <c:pt idx="21448">
                  <c:v>107.239999999975</c:v>
                </c:pt>
                <c:pt idx="21449">
                  <c:v>107.244999999975</c:v>
                </c:pt>
                <c:pt idx="21450">
                  <c:v>107.249999999975</c:v>
                </c:pt>
                <c:pt idx="21451">
                  <c:v>107.254999999975</c:v>
                </c:pt>
                <c:pt idx="21452">
                  <c:v>107.259999999975</c:v>
                </c:pt>
                <c:pt idx="21453">
                  <c:v>107.264999999975</c:v>
                </c:pt>
                <c:pt idx="21454">
                  <c:v>107.269999999975</c:v>
                </c:pt>
                <c:pt idx="21455">
                  <c:v>107.274999999975</c:v>
                </c:pt>
                <c:pt idx="21456">
                  <c:v>107.279999999975</c:v>
                </c:pt>
                <c:pt idx="21457">
                  <c:v>107.284999999975</c:v>
                </c:pt>
                <c:pt idx="21458">
                  <c:v>107.289999999975</c:v>
                </c:pt>
                <c:pt idx="21459">
                  <c:v>107.294999999975</c:v>
                </c:pt>
                <c:pt idx="21460">
                  <c:v>107.299999999975</c:v>
                </c:pt>
                <c:pt idx="21461">
                  <c:v>107.304999999975</c:v>
                </c:pt>
                <c:pt idx="21462">
                  <c:v>107.309999999975</c:v>
                </c:pt>
                <c:pt idx="21463">
                  <c:v>107.314999999975</c:v>
                </c:pt>
                <c:pt idx="21464">
                  <c:v>107.319999999975</c:v>
                </c:pt>
                <c:pt idx="21465">
                  <c:v>107.324999999975</c:v>
                </c:pt>
                <c:pt idx="21466">
                  <c:v>107.329999999975</c:v>
                </c:pt>
                <c:pt idx="21467">
                  <c:v>107.334999999975</c:v>
                </c:pt>
                <c:pt idx="21468">
                  <c:v>107.339999999975</c:v>
                </c:pt>
                <c:pt idx="21469">
                  <c:v>107.344999999975</c:v>
                </c:pt>
                <c:pt idx="21470">
                  <c:v>107.349999999975</c:v>
                </c:pt>
                <c:pt idx="21471">
                  <c:v>107.354999999975</c:v>
                </c:pt>
                <c:pt idx="21472">
                  <c:v>107.359999999975</c:v>
                </c:pt>
                <c:pt idx="21473">
                  <c:v>107.364999999975</c:v>
                </c:pt>
                <c:pt idx="21474">
                  <c:v>107.369999999975</c:v>
                </c:pt>
                <c:pt idx="21475">
                  <c:v>107.3749999999748</c:v>
                </c:pt>
                <c:pt idx="21476">
                  <c:v>107.3799999999748</c:v>
                </c:pt>
                <c:pt idx="21477">
                  <c:v>107.3849999999748</c:v>
                </c:pt>
                <c:pt idx="21478">
                  <c:v>107.3899999999748</c:v>
                </c:pt>
                <c:pt idx="21479">
                  <c:v>107.3949999999748</c:v>
                </c:pt>
                <c:pt idx="21480">
                  <c:v>107.3999999999748</c:v>
                </c:pt>
                <c:pt idx="21481">
                  <c:v>107.4049999999748</c:v>
                </c:pt>
                <c:pt idx="21482">
                  <c:v>107.4099999999748</c:v>
                </c:pt>
                <c:pt idx="21483">
                  <c:v>107.4149999999748</c:v>
                </c:pt>
                <c:pt idx="21484">
                  <c:v>107.4199999999748</c:v>
                </c:pt>
                <c:pt idx="21485">
                  <c:v>107.4249999999748</c:v>
                </c:pt>
                <c:pt idx="21486">
                  <c:v>107.4299999999748</c:v>
                </c:pt>
                <c:pt idx="21487">
                  <c:v>107.4349999999748</c:v>
                </c:pt>
                <c:pt idx="21488">
                  <c:v>107.4399999999748</c:v>
                </c:pt>
                <c:pt idx="21489">
                  <c:v>107.4449999999748</c:v>
                </c:pt>
                <c:pt idx="21490">
                  <c:v>107.4499999999748</c:v>
                </c:pt>
                <c:pt idx="21491">
                  <c:v>107.4549999999748</c:v>
                </c:pt>
                <c:pt idx="21492">
                  <c:v>107.4599999999748</c:v>
                </c:pt>
                <c:pt idx="21493">
                  <c:v>107.4649999999748</c:v>
                </c:pt>
                <c:pt idx="21494">
                  <c:v>107.4699999999748</c:v>
                </c:pt>
                <c:pt idx="21495">
                  <c:v>107.4749999999748</c:v>
                </c:pt>
                <c:pt idx="21496">
                  <c:v>107.4799999999748</c:v>
                </c:pt>
                <c:pt idx="21497">
                  <c:v>107.4849999999747</c:v>
                </c:pt>
                <c:pt idx="21498">
                  <c:v>107.4899999999747</c:v>
                </c:pt>
                <c:pt idx="21499">
                  <c:v>107.4949999999747</c:v>
                </c:pt>
                <c:pt idx="21500">
                  <c:v>107.4999999999747</c:v>
                </c:pt>
                <c:pt idx="21501">
                  <c:v>107.5049999999747</c:v>
                </c:pt>
                <c:pt idx="21502">
                  <c:v>107.5099999999747</c:v>
                </c:pt>
                <c:pt idx="21503">
                  <c:v>107.5149999999747</c:v>
                </c:pt>
                <c:pt idx="21504">
                  <c:v>107.5199999999747</c:v>
                </c:pt>
                <c:pt idx="21505">
                  <c:v>107.5249999999747</c:v>
                </c:pt>
                <c:pt idx="21506">
                  <c:v>107.5299999999747</c:v>
                </c:pt>
                <c:pt idx="21507">
                  <c:v>107.5349999999747</c:v>
                </c:pt>
                <c:pt idx="21508">
                  <c:v>107.5399999999747</c:v>
                </c:pt>
                <c:pt idx="21509">
                  <c:v>107.5449999999747</c:v>
                </c:pt>
                <c:pt idx="21510">
                  <c:v>107.5499999999747</c:v>
                </c:pt>
                <c:pt idx="21511">
                  <c:v>107.5549999999747</c:v>
                </c:pt>
                <c:pt idx="21512">
                  <c:v>107.5599999999747</c:v>
                </c:pt>
                <c:pt idx="21513">
                  <c:v>107.5649999999747</c:v>
                </c:pt>
                <c:pt idx="21514">
                  <c:v>107.5699999999747</c:v>
                </c:pt>
                <c:pt idx="21515">
                  <c:v>107.5749999999747</c:v>
                </c:pt>
                <c:pt idx="21516">
                  <c:v>107.5799999999747</c:v>
                </c:pt>
                <c:pt idx="21517">
                  <c:v>107.5849999999747</c:v>
                </c:pt>
                <c:pt idx="21518">
                  <c:v>107.5899999999747</c:v>
                </c:pt>
                <c:pt idx="21519">
                  <c:v>107.5949999999746</c:v>
                </c:pt>
                <c:pt idx="21520">
                  <c:v>107.5999999999746</c:v>
                </c:pt>
                <c:pt idx="21521">
                  <c:v>107.6049999999746</c:v>
                </c:pt>
                <c:pt idx="21522">
                  <c:v>107.6099999999746</c:v>
                </c:pt>
                <c:pt idx="21523">
                  <c:v>107.6149999999746</c:v>
                </c:pt>
                <c:pt idx="21524">
                  <c:v>107.6199999999746</c:v>
                </c:pt>
                <c:pt idx="21525">
                  <c:v>107.6249999999746</c:v>
                </c:pt>
                <c:pt idx="21526">
                  <c:v>107.6299999999746</c:v>
                </c:pt>
                <c:pt idx="21527">
                  <c:v>107.6349999999746</c:v>
                </c:pt>
                <c:pt idx="21528">
                  <c:v>107.6399999999746</c:v>
                </c:pt>
                <c:pt idx="21529">
                  <c:v>107.6449999999746</c:v>
                </c:pt>
                <c:pt idx="21530">
                  <c:v>107.6499999999746</c:v>
                </c:pt>
                <c:pt idx="21531">
                  <c:v>107.6549999999746</c:v>
                </c:pt>
                <c:pt idx="21532">
                  <c:v>107.6599999999746</c:v>
                </c:pt>
                <c:pt idx="21533">
                  <c:v>107.6649999999746</c:v>
                </c:pt>
                <c:pt idx="21534">
                  <c:v>107.6699999999746</c:v>
                </c:pt>
                <c:pt idx="21535">
                  <c:v>107.6749999999746</c:v>
                </c:pt>
                <c:pt idx="21536">
                  <c:v>107.6799999999746</c:v>
                </c:pt>
                <c:pt idx="21537">
                  <c:v>107.6849999999746</c:v>
                </c:pt>
                <c:pt idx="21538">
                  <c:v>107.6899999999746</c:v>
                </c:pt>
                <c:pt idx="21539">
                  <c:v>107.6949999999746</c:v>
                </c:pt>
                <c:pt idx="21540">
                  <c:v>107.6999999999746</c:v>
                </c:pt>
                <c:pt idx="21541">
                  <c:v>107.7049999999745</c:v>
                </c:pt>
                <c:pt idx="21542">
                  <c:v>107.7099999999745</c:v>
                </c:pt>
                <c:pt idx="21543">
                  <c:v>107.7149999999745</c:v>
                </c:pt>
                <c:pt idx="21544">
                  <c:v>107.7199999999745</c:v>
                </c:pt>
                <c:pt idx="21545">
                  <c:v>107.7249999999745</c:v>
                </c:pt>
                <c:pt idx="21546">
                  <c:v>107.7299999999745</c:v>
                </c:pt>
                <c:pt idx="21547">
                  <c:v>107.7349999999745</c:v>
                </c:pt>
                <c:pt idx="21548">
                  <c:v>107.7399999999745</c:v>
                </c:pt>
                <c:pt idx="21549">
                  <c:v>107.7449999999745</c:v>
                </c:pt>
                <c:pt idx="21550">
                  <c:v>107.7499999999745</c:v>
                </c:pt>
                <c:pt idx="21551">
                  <c:v>107.7549999999745</c:v>
                </c:pt>
                <c:pt idx="21552">
                  <c:v>107.7599999999745</c:v>
                </c:pt>
                <c:pt idx="21553">
                  <c:v>107.7649999999745</c:v>
                </c:pt>
                <c:pt idx="21554">
                  <c:v>107.7699999999745</c:v>
                </c:pt>
                <c:pt idx="21555">
                  <c:v>107.7749999999745</c:v>
                </c:pt>
                <c:pt idx="21556">
                  <c:v>107.7799999999745</c:v>
                </c:pt>
                <c:pt idx="21557">
                  <c:v>107.7849999999745</c:v>
                </c:pt>
                <c:pt idx="21558">
                  <c:v>107.7899999999745</c:v>
                </c:pt>
                <c:pt idx="21559">
                  <c:v>107.7949999999745</c:v>
                </c:pt>
                <c:pt idx="21560">
                  <c:v>107.7999999999745</c:v>
                </c:pt>
                <c:pt idx="21561">
                  <c:v>107.8049999999745</c:v>
                </c:pt>
                <c:pt idx="21562">
                  <c:v>107.8099999999745</c:v>
                </c:pt>
                <c:pt idx="21563">
                  <c:v>107.8149999999744</c:v>
                </c:pt>
                <c:pt idx="21564">
                  <c:v>107.8199999999744</c:v>
                </c:pt>
                <c:pt idx="21565">
                  <c:v>107.8249999999744</c:v>
                </c:pt>
                <c:pt idx="21566">
                  <c:v>107.8299999999744</c:v>
                </c:pt>
                <c:pt idx="21567">
                  <c:v>107.8349999999744</c:v>
                </c:pt>
                <c:pt idx="21568">
                  <c:v>107.8399999999744</c:v>
                </c:pt>
                <c:pt idx="21569">
                  <c:v>107.8449999999744</c:v>
                </c:pt>
                <c:pt idx="21570">
                  <c:v>107.8499999999744</c:v>
                </c:pt>
                <c:pt idx="21571">
                  <c:v>107.8549999999744</c:v>
                </c:pt>
                <c:pt idx="21572">
                  <c:v>107.8599999999744</c:v>
                </c:pt>
                <c:pt idx="21573">
                  <c:v>107.8649999999744</c:v>
                </c:pt>
                <c:pt idx="21574">
                  <c:v>107.8699999999744</c:v>
                </c:pt>
                <c:pt idx="21575">
                  <c:v>107.8749999999744</c:v>
                </c:pt>
                <c:pt idx="21576">
                  <c:v>107.8799999999744</c:v>
                </c:pt>
                <c:pt idx="21577">
                  <c:v>107.8849999999744</c:v>
                </c:pt>
                <c:pt idx="21578">
                  <c:v>107.8899999999744</c:v>
                </c:pt>
                <c:pt idx="21579">
                  <c:v>107.8949999999744</c:v>
                </c:pt>
                <c:pt idx="21580">
                  <c:v>107.8999999999744</c:v>
                </c:pt>
                <c:pt idx="21581">
                  <c:v>107.9049999999744</c:v>
                </c:pt>
                <c:pt idx="21582">
                  <c:v>107.9099999999744</c:v>
                </c:pt>
                <c:pt idx="21583">
                  <c:v>107.9149999999744</c:v>
                </c:pt>
                <c:pt idx="21584">
                  <c:v>107.9199999999744</c:v>
                </c:pt>
                <c:pt idx="21585">
                  <c:v>107.9249999999743</c:v>
                </c:pt>
                <c:pt idx="21586">
                  <c:v>107.9299999999743</c:v>
                </c:pt>
                <c:pt idx="21587">
                  <c:v>107.9349999999743</c:v>
                </c:pt>
                <c:pt idx="21588">
                  <c:v>107.9399999999743</c:v>
                </c:pt>
                <c:pt idx="21589">
                  <c:v>107.9449999999743</c:v>
                </c:pt>
                <c:pt idx="21590">
                  <c:v>107.9499999999743</c:v>
                </c:pt>
                <c:pt idx="21591">
                  <c:v>107.9549999999743</c:v>
                </c:pt>
                <c:pt idx="21592">
                  <c:v>107.9599999999743</c:v>
                </c:pt>
                <c:pt idx="21593">
                  <c:v>107.9649999999743</c:v>
                </c:pt>
                <c:pt idx="21594">
                  <c:v>107.9699999999743</c:v>
                </c:pt>
                <c:pt idx="21595">
                  <c:v>107.9749999999743</c:v>
                </c:pt>
                <c:pt idx="21596">
                  <c:v>107.9799999999743</c:v>
                </c:pt>
                <c:pt idx="21597">
                  <c:v>107.9849999999743</c:v>
                </c:pt>
                <c:pt idx="21598">
                  <c:v>107.9899999999743</c:v>
                </c:pt>
                <c:pt idx="21599">
                  <c:v>107.9949999999743</c:v>
                </c:pt>
                <c:pt idx="21600">
                  <c:v>107.9999999999743</c:v>
                </c:pt>
                <c:pt idx="21601">
                  <c:v>108.0049999999743</c:v>
                </c:pt>
                <c:pt idx="21602">
                  <c:v>108.0099999999743</c:v>
                </c:pt>
                <c:pt idx="21603">
                  <c:v>108.0149999999743</c:v>
                </c:pt>
                <c:pt idx="21604">
                  <c:v>108.0199999999743</c:v>
                </c:pt>
                <c:pt idx="21605">
                  <c:v>108.0249999999743</c:v>
                </c:pt>
                <c:pt idx="21606">
                  <c:v>108.0299999999743</c:v>
                </c:pt>
                <c:pt idx="21607">
                  <c:v>108.0349999999742</c:v>
                </c:pt>
                <c:pt idx="21608">
                  <c:v>108.0399999999742</c:v>
                </c:pt>
                <c:pt idx="21609">
                  <c:v>108.0449999999742</c:v>
                </c:pt>
                <c:pt idx="21610">
                  <c:v>108.0499999999742</c:v>
                </c:pt>
                <c:pt idx="21611">
                  <c:v>108.0549999999742</c:v>
                </c:pt>
                <c:pt idx="21612">
                  <c:v>108.0599999999742</c:v>
                </c:pt>
                <c:pt idx="21613">
                  <c:v>108.0649999999742</c:v>
                </c:pt>
                <c:pt idx="21614">
                  <c:v>108.0699999999742</c:v>
                </c:pt>
                <c:pt idx="21615">
                  <c:v>108.0749999999742</c:v>
                </c:pt>
                <c:pt idx="21616">
                  <c:v>108.0799999999742</c:v>
                </c:pt>
                <c:pt idx="21617">
                  <c:v>108.0849999999742</c:v>
                </c:pt>
                <c:pt idx="21618">
                  <c:v>108.0899999999742</c:v>
                </c:pt>
                <c:pt idx="21619">
                  <c:v>108.0949999999742</c:v>
                </c:pt>
                <c:pt idx="21620">
                  <c:v>108.0999999999742</c:v>
                </c:pt>
                <c:pt idx="21621">
                  <c:v>108.1049999999742</c:v>
                </c:pt>
                <c:pt idx="21622">
                  <c:v>108.1099999999742</c:v>
                </c:pt>
                <c:pt idx="21623">
                  <c:v>108.1149999999742</c:v>
                </c:pt>
                <c:pt idx="21624">
                  <c:v>108.1199999999742</c:v>
                </c:pt>
                <c:pt idx="21625">
                  <c:v>108.1249999999742</c:v>
                </c:pt>
                <c:pt idx="21626">
                  <c:v>108.1299999999742</c:v>
                </c:pt>
                <c:pt idx="21627">
                  <c:v>108.1349999999742</c:v>
                </c:pt>
                <c:pt idx="21628">
                  <c:v>108.1399999999742</c:v>
                </c:pt>
                <c:pt idx="21629">
                  <c:v>108.1449999999741</c:v>
                </c:pt>
                <c:pt idx="21630">
                  <c:v>108.1499999999741</c:v>
                </c:pt>
                <c:pt idx="21631">
                  <c:v>108.1549999999741</c:v>
                </c:pt>
                <c:pt idx="21632">
                  <c:v>108.1599999999741</c:v>
                </c:pt>
                <c:pt idx="21633">
                  <c:v>108.1649999999741</c:v>
                </c:pt>
                <c:pt idx="21634">
                  <c:v>108.1699999999741</c:v>
                </c:pt>
                <c:pt idx="21635">
                  <c:v>108.1749999999741</c:v>
                </c:pt>
                <c:pt idx="21636">
                  <c:v>108.1799999999741</c:v>
                </c:pt>
                <c:pt idx="21637">
                  <c:v>108.1849999999741</c:v>
                </c:pt>
                <c:pt idx="21638">
                  <c:v>108.1899999999741</c:v>
                </c:pt>
                <c:pt idx="21639">
                  <c:v>108.1949999999741</c:v>
                </c:pt>
                <c:pt idx="21640">
                  <c:v>108.1999999999741</c:v>
                </c:pt>
                <c:pt idx="21641">
                  <c:v>108.2049999999741</c:v>
                </c:pt>
                <c:pt idx="21642">
                  <c:v>108.2099999999741</c:v>
                </c:pt>
                <c:pt idx="21643">
                  <c:v>108.2149999999741</c:v>
                </c:pt>
                <c:pt idx="21644">
                  <c:v>108.2199999999741</c:v>
                </c:pt>
                <c:pt idx="21645">
                  <c:v>108.2249999999741</c:v>
                </c:pt>
                <c:pt idx="21646">
                  <c:v>108.2299999999741</c:v>
                </c:pt>
                <c:pt idx="21647">
                  <c:v>108.2349999999741</c:v>
                </c:pt>
                <c:pt idx="21648">
                  <c:v>108.2399999999741</c:v>
                </c:pt>
                <c:pt idx="21649">
                  <c:v>108.2449999999741</c:v>
                </c:pt>
                <c:pt idx="21650">
                  <c:v>108.2499999999741</c:v>
                </c:pt>
                <c:pt idx="21651">
                  <c:v>108.254999999974</c:v>
                </c:pt>
                <c:pt idx="21652">
                  <c:v>108.259999999974</c:v>
                </c:pt>
                <c:pt idx="21653">
                  <c:v>108.264999999974</c:v>
                </c:pt>
                <c:pt idx="21654">
                  <c:v>108.269999999974</c:v>
                </c:pt>
                <c:pt idx="21655">
                  <c:v>108.274999999974</c:v>
                </c:pt>
                <c:pt idx="21656">
                  <c:v>108.279999999974</c:v>
                </c:pt>
                <c:pt idx="21657">
                  <c:v>108.284999999974</c:v>
                </c:pt>
                <c:pt idx="21658">
                  <c:v>108.289999999974</c:v>
                </c:pt>
                <c:pt idx="21659">
                  <c:v>108.294999999974</c:v>
                </c:pt>
                <c:pt idx="21660">
                  <c:v>108.299999999974</c:v>
                </c:pt>
                <c:pt idx="21661">
                  <c:v>108.304999999974</c:v>
                </c:pt>
                <c:pt idx="21662">
                  <c:v>108.309999999974</c:v>
                </c:pt>
                <c:pt idx="21663">
                  <c:v>108.314999999974</c:v>
                </c:pt>
                <c:pt idx="21664">
                  <c:v>108.319999999974</c:v>
                </c:pt>
                <c:pt idx="21665">
                  <c:v>108.324999999974</c:v>
                </c:pt>
                <c:pt idx="21666">
                  <c:v>108.329999999974</c:v>
                </c:pt>
                <c:pt idx="21667">
                  <c:v>108.334999999974</c:v>
                </c:pt>
                <c:pt idx="21668">
                  <c:v>108.339999999974</c:v>
                </c:pt>
                <c:pt idx="21669">
                  <c:v>108.344999999974</c:v>
                </c:pt>
                <c:pt idx="21670">
                  <c:v>108.349999999974</c:v>
                </c:pt>
                <c:pt idx="21671">
                  <c:v>108.354999999974</c:v>
                </c:pt>
                <c:pt idx="21672">
                  <c:v>108.359999999974</c:v>
                </c:pt>
                <c:pt idx="21673">
                  <c:v>108.364999999974</c:v>
                </c:pt>
                <c:pt idx="21674">
                  <c:v>108.369999999974</c:v>
                </c:pt>
                <c:pt idx="21675">
                  <c:v>108.374999999974</c:v>
                </c:pt>
                <c:pt idx="21676">
                  <c:v>108.379999999974</c:v>
                </c:pt>
                <c:pt idx="21677">
                  <c:v>108.384999999974</c:v>
                </c:pt>
                <c:pt idx="21678">
                  <c:v>108.389999999974</c:v>
                </c:pt>
                <c:pt idx="21679">
                  <c:v>108.394999999974</c:v>
                </c:pt>
                <c:pt idx="21680">
                  <c:v>108.399999999974</c:v>
                </c:pt>
                <c:pt idx="21681">
                  <c:v>108.404999999974</c:v>
                </c:pt>
                <c:pt idx="21682">
                  <c:v>108.409999999974</c:v>
                </c:pt>
                <c:pt idx="21683">
                  <c:v>108.414999999974</c:v>
                </c:pt>
                <c:pt idx="21684">
                  <c:v>108.419999999974</c:v>
                </c:pt>
                <c:pt idx="21685">
                  <c:v>108.424999999974</c:v>
                </c:pt>
                <c:pt idx="21686">
                  <c:v>108.429999999974</c:v>
                </c:pt>
                <c:pt idx="21687">
                  <c:v>108.434999999974</c:v>
                </c:pt>
                <c:pt idx="21688">
                  <c:v>108.439999999974</c:v>
                </c:pt>
                <c:pt idx="21689">
                  <c:v>108.444999999974</c:v>
                </c:pt>
                <c:pt idx="21690">
                  <c:v>108.449999999974</c:v>
                </c:pt>
                <c:pt idx="21691">
                  <c:v>108.454999999974</c:v>
                </c:pt>
                <c:pt idx="21692">
                  <c:v>108.459999999974</c:v>
                </c:pt>
                <c:pt idx="21693">
                  <c:v>108.464999999974</c:v>
                </c:pt>
                <c:pt idx="21694">
                  <c:v>108.469999999974</c:v>
                </c:pt>
                <c:pt idx="21695">
                  <c:v>108.4749999999738</c:v>
                </c:pt>
                <c:pt idx="21696">
                  <c:v>108.4799999999738</c:v>
                </c:pt>
                <c:pt idx="21697">
                  <c:v>108.4849999999738</c:v>
                </c:pt>
                <c:pt idx="21698">
                  <c:v>108.4899999999738</c:v>
                </c:pt>
                <c:pt idx="21699">
                  <c:v>108.4949999999738</c:v>
                </c:pt>
                <c:pt idx="21700">
                  <c:v>108.4999999999738</c:v>
                </c:pt>
                <c:pt idx="21701">
                  <c:v>108.5049999999738</c:v>
                </c:pt>
                <c:pt idx="21702">
                  <c:v>108.5099999999738</c:v>
                </c:pt>
                <c:pt idx="21703">
                  <c:v>108.5149999999738</c:v>
                </c:pt>
                <c:pt idx="21704">
                  <c:v>108.5199999999738</c:v>
                </c:pt>
                <c:pt idx="21705">
                  <c:v>108.5249999999738</c:v>
                </c:pt>
                <c:pt idx="21706">
                  <c:v>108.5299999999738</c:v>
                </c:pt>
                <c:pt idx="21707">
                  <c:v>108.5349999999738</c:v>
                </c:pt>
                <c:pt idx="21708">
                  <c:v>108.5399999999738</c:v>
                </c:pt>
                <c:pt idx="21709">
                  <c:v>108.5449999999738</c:v>
                </c:pt>
                <c:pt idx="21710">
                  <c:v>108.5499999999738</c:v>
                </c:pt>
                <c:pt idx="21711">
                  <c:v>108.5549999999738</c:v>
                </c:pt>
                <c:pt idx="21712">
                  <c:v>108.5599999999738</c:v>
                </c:pt>
                <c:pt idx="21713">
                  <c:v>108.5649999999738</c:v>
                </c:pt>
                <c:pt idx="21714">
                  <c:v>108.5699999999738</c:v>
                </c:pt>
                <c:pt idx="21715">
                  <c:v>108.5749999999738</c:v>
                </c:pt>
                <c:pt idx="21716">
                  <c:v>108.5799999999738</c:v>
                </c:pt>
                <c:pt idx="21717">
                  <c:v>108.5849999999737</c:v>
                </c:pt>
                <c:pt idx="21718">
                  <c:v>108.5899999999737</c:v>
                </c:pt>
                <c:pt idx="21719">
                  <c:v>108.5949999999737</c:v>
                </c:pt>
                <c:pt idx="21720">
                  <c:v>108.5999999999737</c:v>
                </c:pt>
                <c:pt idx="21721">
                  <c:v>108.6049999999737</c:v>
                </c:pt>
                <c:pt idx="21722">
                  <c:v>108.6099999999737</c:v>
                </c:pt>
                <c:pt idx="21723">
                  <c:v>108.6149999999737</c:v>
                </c:pt>
                <c:pt idx="21724">
                  <c:v>108.6199999999737</c:v>
                </c:pt>
                <c:pt idx="21725">
                  <c:v>108.6249999999737</c:v>
                </c:pt>
                <c:pt idx="21726">
                  <c:v>108.6299999999737</c:v>
                </c:pt>
                <c:pt idx="21727">
                  <c:v>108.6349999999737</c:v>
                </c:pt>
                <c:pt idx="21728">
                  <c:v>108.6399999999737</c:v>
                </c:pt>
                <c:pt idx="21729">
                  <c:v>108.6449999999737</c:v>
                </c:pt>
                <c:pt idx="21730">
                  <c:v>108.6499999999737</c:v>
                </c:pt>
                <c:pt idx="21731">
                  <c:v>108.6549999999737</c:v>
                </c:pt>
                <c:pt idx="21732">
                  <c:v>108.6599999999737</c:v>
                </c:pt>
                <c:pt idx="21733">
                  <c:v>108.6649999999737</c:v>
                </c:pt>
                <c:pt idx="21734">
                  <c:v>108.6699999999737</c:v>
                </c:pt>
                <c:pt idx="21735">
                  <c:v>108.6749999999737</c:v>
                </c:pt>
                <c:pt idx="21736">
                  <c:v>108.6799999999737</c:v>
                </c:pt>
                <c:pt idx="21737">
                  <c:v>108.6849999999737</c:v>
                </c:pt>
                <c:pt idx="21738">
                  <c:v>108.6899999999737</c:v>
                </c:pt>
                <c:pt idx="21739">
                  <c:v>108.6949999999736</c:v>
                </c:pt>
                <c:pt idx="21740">
                  <c:v>108.6999999999736</c:v>
                </c:pt>
                <c:pt idx="21741">
                  <c:v>108.7049999999736</c:v>
                </c:pt>
                <c:pt idx="21742">
                  <c:v>108.7099999999736</c:v>
                </c:pt>
                <c:pt idx="21743">
                  <c:v>108.7149999999736</c:v>
                </c:pt>
                <c:pt idx="21744">
                  <c:v>108.7199999999736</c:v>
                </c:pt>
                <c:pt idx="21745">
                  <c:v>108.7249999999736</c:v>
                </c:pt>
                <c:pt idx="21746">
                  <c:v>108.7299999999736</c:v>
                </c:pt>
                <c:pt idx="21747">
                  <c:v>108.7349999999736</c:v>
                </c:pt>
                <c:pt idx="21748">
                  <c:v>108.7399999999736</c:v>
                </c:pt>
                <c:pt idx="21749">
                  <c:v>108.7449999999736</c:v>
                </c:pt>
                <c:pt idx="21750">
                  <c:v>108.7499999999736</c:v>
                </c:pt>
                <c:pt idx="21751">
                  <c:v>108.7549999999736</c:v>
                </c:pt>
                <c:pt idx="21752">
                  <c:v>108.7599999999736</c:v>
                </c:pt>
                <c:pt idx="21753">
                  <c:v>108.7649999999736</c:v>
                </c:pt>
                <c:pt idx="21754">
                  <c:v>108.7699999999736</c:v>
                </c:pt>
                <c:pt idx="21755">
                  <c:v>108.7749999999736</c:v>
                </c:pt>
                <c:pt idx="21756">
                  <c:v>108.7799999999736</c:v>
                </c:pt>
                <c:pt idx="21757">
                  <c:v>108.7849999999736</c:v>
                </c:pt>
                <c:pt idx="21758">
                  <c:v>108.7899999999736</c:v>
                </c:pt>
                <c:pt idx="21759">
                  <c:v>108.7949999999736</c:v>
                </c:pt>
                <c:pt idx="21760">
                  <c:v>108.7999999999736</c:v>
                </c:pt>
                <c:pt idx="21761">
                  <c:v>108.8049999999735</c:v>
                </c:pt>
                <c:pt idx="21762">
                  <c:v>108.8099999999735</c:v>
                </c:pt>
                <c:pt idx="21763">
                  <c:v>108.8149999999735</c:v>
                </c:pt>
                <c:pt idx="21764">
                  <c:v>108.8199999999735</c:v>
                </c:pt>
                <c:pt idx="21765">
                  <c:v>108.8249999999735</c:v>
                </c:pt>
                <c:pt idx="21766">
                  <c:v>108.8299999999735</c:v>
                </c:pt>
                <c:pt idx="21767">
                  <c:v>108.8349999999735</c:v>
                </c:pt>
                <c:pt idx="21768">
                  <c:v>108.8399999999735</c:v>
                </c:pt>
                <c:pt idx="21769">
                  <c:v>108.8449999999735</c:v>
                </c:pt>
                <c:pt idx="21770">
                  <c:v>108.8499999999735</c:v>
                </c:pt>
                <c:pt idx="21771">
                  <c:v>108.8549999999735</c:v>
                </c:pt>
                <c:pt idx="21772">
                  <c:v>108.8599999999735</c:v>
                </c:pt>
                <c:pt idx="21773">
                  <c:v>108.8649999999735</c:v>
                </c:pt>
                <c:pt idx="21774">
                  <c:v>108.8699999999735</c:v>
                </c:pt>
                <c:pt idx="21775">
                  <c:v>108.8749999999735</c:v>
                </c:pt>
                <c:pt idx="21776">
                  <c:v>108.8799999999735</c:v>
                </c:pt>
                <c:pt idx="21777">
                  <c:v>108.8849999999735</c:v>
                </c:pt>
                <c:pt idx="21778">
                  <c:v>108.8899999999735</c:v>
                </c:pt>
                <c:pt idx="21779">
                  <c:v>108.8949999999735</c:v>
                </c:pt>
                <c:pt idx="21780">
                  <c:v>108.8999999999735</c:v>
                </c:pt>
                <c:pt idx="21781">
                  <c:v>108.9049999999735</c:v>
                </c:pt>
                <c:pt idx="21782">
                  <c:v>108.9099999999735</c:v>
                </c:pt>
                <c:pt idx="21783">
                  <c:v>108.9149999999735</c:v>
                </c:pt>
                <c:pt idx="21784">
                  <c:v>108.9199999999735</c:v>
                </c:pt>
                <c:pt idx="21785">
                  <c:v>108.9249999999734</c:v>
                </c:pt>
                <c:pt idx="21786">
                  <c:v>108.9299999999734</c:v>
                </c:pt>
                <c:pt idx="21787">
                  <c:v>108.9349999999734</c:v>
                </c:pt>
                <c:pt idx="21788">
                  <c:v>108.9399999999734</c:v>
                </c:pt>
                <c:pt idx="21789">
                  <c:v>108.9449999999734</c:v>
                </c:pt>
                <c:pt idx="21790">
                  <c:v>108.9499999999734</c:v>
                </c:pt>
                <c:pt idx="21791">
                  <c:v>108.9549999999734</c:v>
                </c:pt>
                <c:pt idx="21792">
                  <c:v>108.9599999999734</c:v>
                </c:pt>
                <c:pt idx="21793">
                  <c:v>108.9649999999734</c:v>
                </c:pt>
                <c:pt idx="21794">
                  <c:v>108.9699999999734</c:v>
                </c:pt>
                <c:pt idx="21795">
                  <c:v>108.9749999999734</c:v>
                </c:pt>
                <c:pt idx="21796">
                  <c:v>108.9799999999734</c:v>
                </c:pt>
                <c:pt idx="21797">
                  <c:v>108.9849999999734</c:v>
                </c:pt>
                <c:pt idx="21798">
                  <c:v>108.9899999999734</c:v>
                </c:pt>
                <c:pt idx="21799">
                  <c:v>108.9949999999734</c:v>
                </c:pt>
                <c:pt idx="21800">
                  <c:v>108.9999999999734</c:v>
                </c:pt>
                <c:pt idx="21801">
                  <c:v>109.0049999999734</c:v>
                </c:pt>
                <c:pt idx="21802">
                  <c:v>109.0099999999734</c:v>
                </c:pt>
                <c:pt idx="21803">
                  <c:v>109.0149999999734</c:v>
                </c:pt>
                <c:pt idx="21804">
                  <c:v>109.0199999999734</c:v>
                </c:pt>
                <c:pt idx="21805">
                  <c:v>109.0249999999733</c:v>
                </c:pt>
                <c:pt idx="21806">
                  <c:v>109.0299999999733</c:v>
                </c:pt>
                <c:pt idx="21807">
                  <c:v>109.0349999999733</c:v>
                </c:pt>
                <c:pt idx="21808">
                  <c:v>109.0399999999733</c:v>
                </c:pt>
                <c:pt idx="21809">
                  <c:v>109.0449999999733</c:v>
                </c:pt>
                <c:pt idx="21810">
                  <c:v>109.0499999999733</c:v>
                </c:pt>
                <c:pt idx="21811">
                  <c:v>109.0549999999733</c:v>
                </c:pt>
                <c:pt idx="21812">
                  <c:v>109.0599999999733</c:v>
                </c:pt>
                <c:pt idx="21813">
                  <c:v>109.0649999999733</c:v>
                </c:pt>
                <c:pt idx="21814">
                  <c:v>109.0699999999733</c:v>
                </c:pt>
                <c:pt idx="21815">
                  <c:v>109.0749999999733</c:v>
                </c:pt>
                <c:pt idx="21816">
                  <c:v>109.0799999999733</c:v>
                </c:pt>
                <c:pt idx="21817">
                  <c:v>109.0849999999733</c:v>
                </c:pt>
                <c:pt idx="21818">
                  <c:v>109.0899999999733</c:v>
                </c:pt>
                <c:pt idx="21819">
                  <c:v>109.0949999999733</c:v>
                </c:pt>
                <c:pt idx="21820">
                  <c:v>109.0999999999733</c:v>
                </c:pt>
                <c:pt idx="21821">
                  <c:v>109.1049999999733</c:v>
                </c:pt>
                <c:pt idx="21822">
                  <c:v>109.1099999999733</c:v>
                </c:pt>
                <c:pt idx="21823">
                  <c:v>109.1149999999733</c:v>
                </c:pt>
                <c:pt idx="21824">
                  <c:v>109.1199999999733</c:v>
                </c:pt>
                <c:pt idx="21825">
                  <c:v>109.1249999999733</c:v>
                </c:pt>
                <c:pt idx="21826">
                  <c:v>109.1299999999733</c:v>
                </c:pt>
                <c:pt idx="21827">
                  <c:v>109.1349999999732</c:v>
                </c:pt>
                <c:pt idx="21828">
                  <c:v>109.1399999999732</c:v>
                </c:pt>
                <c:pt idx="21829">
                  <c:v>109.1449999999732</c:v>
                </c:pt>
                <c:pt idx="21830">
                  <c:v>109.1499999999732</c:v>
                </c:pt>
                <c:pt idx="21831">
                  <c:v>109.1549999999732</c:v>
                </c:pt>
                <c:pt idx="21832">
                  <c:v>109.1599999999732</c:v>
                </c:pt>
                <c:pt idx="21833">
                  <c:v>109.1649999999732</c:v>
                </c:pt>
                <c:pt idx="21834">
                  <c:v>109.1699999999732</c:v>
                </c:pt>
                <c:pt idx="21835">
                  <c:v>109.1749999999732</c:v>
                </c:pt>
                <c:pt idx="21836">
                  <c:v>109.1799999999732</c:v>
                </c:pt>
                <c:pt idx="21837">
                  <c:v>109.1849999999732</c:v>
                </c:pt>
                <c:pt idx="21838">
                  <c:v>109.1899999999732</c:v>
                </c:pt>
                <c:pt idx="21839">
                  <c:v>109.1949999999732</c:v>
                </c:pt>
                <c:pt idx="21840">
                  <c:v>109.1999999999732</c:v>
                </c:pt>
                <c:pt idx="21841">
                  <c:v>109.2049999999732</c:v>
                </c:pt>
                <c:pt idx="21842">
                  <c:v>109.2099999999732</c:v>
                </c:pt>
                <c:pt idx="21843">
                  <c:v>109.2149999999732</c:v>
                </c:pt>
                <c:pt idx="21844">
                  <c:v>109.2199999999732</c:v>
                </c:pt>
                <c:pt idx="21845">
                  <c:v>109.2249999999732</c:v>
                </c:pt>
                <c:pt idx="21846">
                  <c:v>109.2299999999732</c:v>
                </c:pt>
                <c:pt idx="21847">
                  <c:v>109.2349999999732</c:v>
                </c:pt>
                <c:pt idx="21848">
                  <c:v>109.2399999999732</c:v>
                </c:pt>
                <c:pt idx="21849">
                  <c:v>109.2449999999732</c:v>
                </c:pt>
                <c:pt idx="21850">
                  <c:v>109.2499999999732</c:v>
                </c:pt>
                <c:pt idx="21851">
                  <c:v>109.2549999999731</c:v>
                </c:pt>
                <c:pt idx="21852">
                  <c:v>109.2599999999731</c:v>
                </c:pt>
                <c:pt idx="21853">
                  <c:v>109.2649999999731</c:v>
                </c:pt>
                <c:pt idx="21854">
                  <c:v>109.2699999999731</c:v>
                </c:pt>
                <c:pt idx="21855">
                  <c:v>109.2749999999731</c:v>
                </c:pt>
                <c:pt idx="21856">
                  <c:v>109.2799999999731</c:v>
                </c:pt>
                <c:pt idx="21857">
                  <c:v>109.2849999999731</c:v>
                </c:pt>
                <c:pt idx="21858">
                  <c:v>109.2899999999731</c:v>
                </c:pt>
                <c:pt idx="21859">
                  <c:v>109.2949999999731</c:v>
                </c:pt>
                <c:pt idx="21860">
                  <c:v>109.2999999999731</c:v>
                </c:pt>
                <c:pt idx="21861">
                  <c:v>109.3049999999731</c:v>
                </c:pt>
                <c:pt idx="21862">
                  <c:v>109.3099999999731</c:v>
                </c:pt>
                <c:pt idx="21863">
                  <c:v>109.3149999999731</c:v>
                </c:pt>
                <c:pt idx="21864">
                  <c:v>109.3199999999731</c:v>
                </c:pt>
                <c:pt idx="21865">
                  <c:v>109.3249999999731</c:v>
                </c:pt>
                <c:pt idx="21866">
                  <c:v>109.3299999999731</c:v>
                </c:pt>
                <c:pt idx="21867">
                  <c:v>109.3349999999731</c:v>
                </c:pt>
                <c:pt idx="21868">
                  <c:v>109.3399999999731</c:v>
                </c:pt>
                <c:pt idx="21869">
                  <c:v>109.3449999999731</c:v>
                </c:pt>
                <c:pt idx="21870">
                  <c:v>109.3499999999731</c:v>
                </c:pt>
                <c:pt idx="21871">
                  <c:v>109.354999999973</c:v>
                </c:pt>
                <c:pt idx="21872">
                  <c:v>109.359999999973</c:v>
                </c:pt>
                <c:pt idx="21873">
                  <c:v>109.364999999973</c:v>
                </c:pt>
                <c:pt idx="21874">
                  <c:v>109.369999999973</c:v>
                </c:pt>
                <c:pt idx="21875">
                  <c:v>109.374999999973</c:v>
                </c:pt>
                <c:pt idx="21876">
                  <c:v>109.379999999973</c:v>
                </c:pt>
                <c:pt idx="21877">
                  <c:v>109.384999999973</c:v>
                </c:pt>
                <c:pt idx="21878">
                  <c:v>109.389999999973</c:v>
                </c:pt>
                <c:pt idx="21879">
                  <c:v>109.394999999973</c:v>
                </c:pt>
                <c:pt idx="21880">
                  <c:v>109.399999999973</c:v>
                </c:pt>
                <c:pt idx="21881">
                  <c:v>109.404999999973</c:v>
                </c:pt>
                <c:pt idx="21882">
                  <c:v>109.409999999973</c:v>
                </c:pt>
                <c:pt idx="21883">
                  <c:v>109.414999999973</c:v>
                </c:pt>
                <c:pt idx="21884">
                  <c:v>109.419999999973</c:v>
                </c:pt>
                <c:pt idx="21885">
                  <c:v>109.424999999973</c:v>
                </c:pt>
                <c:pt idx="21886">
                  <c:v>109.429999999973</c:v>
                </c:pt>
                <c:pt idx="21887">
                  <c:v>109.434999999973</c:v>
                </c:pt>
                <c:pt idx="21888">
                  <c:v>109.439999999973</c:v>
                </c:pt>
                <c:pt idx="21889">
                  <c:v>109.444999999973</c:v>
                </c:pt>
                <c:pt idx="21890">
                  <c:v>109.449999999973</c:v>
                </c:pt>
                <c:pt idx="21891">
                  <c:v>109.454999999973</c:v>
                </c:pt>
                <c:pt idx="21892">
                  <c:v>109.459999999973</c:v>
                </c:pt>
                <c:pt idx="21893">
                  <c:v>109.464999999973</c:v>
                </c:pt>
                <c:pt idx="21894">
                  <c:v>109.469999999973</c:v>
                </c:pt>
                <c:pt idx="21895">
                  <c:v>109.474999999973</c:v>
                </c:pt>
                <c:pt idx="21896">
                  <c:v>109.479999999973</c:v>
                </c:pt>
                <c:pt idx="21897">
                  <c:v>109.484999999973</c:v>
                </c:pt>
                <c:pt idx="21898">
                  <c:v>109.489999999973</c:v>
                </c:pt>
                <c:pt idx="21899">
                  <c:v>109.494999999973</c:v>
                </c:pt>
                <c:pt idx="21900">
                  <c:v>109.499999999973</c:v>
                </c:pt>
                <c:pt idx="21901">
                  <c:v>109.504999999973</c:v>
                </c:pt>
                <c:pt idx="21902">
                  <c:v>109.509999999973</c:v>
                </c:pt>
                <c:pt idx="21903">
                  <c:v>109.514999999973</c:v>
                </c:pt>
                <c:pt idx="21904">
                  <c:v>109.519999999973</c:v>
                </c:pt>
                <c:pt idx="21905">
                  <c:v>109.524999999973</c:v>
                </c:pt>
                <c:pt idx="21906">
                  <c:v>109.529999999973</c:v>
                </c:pt>
                <c:pt idx="21907">
                  <c:v>109.534999999973</c:v>
                </c:pt>
                <c:pt idx="21908">
                  <c:v>109.539999999973</c:v>
                </c:pt>
                <c:pt idx="21909">
                  <c:v>109.544999999973</c:v>
                </c:pt>
                <c:pt idx="21910">
                  <c:v>109.549999999973</c:v>
                </c:pt>
                <c:pt idx="21911">
                  <c:v>109.554999999973</c:v>
                </c:pt>
                <c:pt idx="21912">
                  <c:v>109.559999999973</c:v>
                </c:pt>
                <c:pt idx="21913">
                  <c:v>109.564999999973</c:v>
                </c:pt>
                <c:pt idx="21914">
                  <c:v>109.569999999973</c:v>
                </c:pt>
                <c:pt idx="21915">
                  <c:v>109.5749999999728</c:v>
                </c:pt>
                <c:pt idx="21916">
                  <c:v>109.5799999999728</c:v>
                </c:pt>
                <c:pt idx="21917">
                  <c:v>109.5849999999728</c:v>
                </c:pt>
                <c:pt idx="21918">
                  <c:v>109.5899999999728</c:v>
                </c:pt>
                <c:pt idx="21919">
                  <c:v>109.5949999999728</c:v>
                </c:pt>
                <c:pt idx="21920">
                  <c:v>109.5999999999728</c:v>
                </c:pt>
                <c:pt idx="21921">
                  <c:v>109.6049999999728</c:v>
                </c:pt>
                <c:pt idx="21922">
                  <c:v>109.6099999999728</c:v>
                </c:pt>
                <c:pt idx="21923">
                  <c:v>109.6149999999728</c:v>
                </c:pt>
                <c:pt idx="21924">
                  <c:v>109.6199999999728</c:v>
                </c:pt>
                <c:pt idx="21925">
                  <c:v>109.6249999999728</c:v>
                </c:pt>
                <c:pt idx="21926">
                  <c:v>109.6299999999728</c:v>
                </c:pt>
                <c:pt idx="21927">
                  <c:v>109.6349999999728</c:v>
                </c:pt>
                <c:pt idx="21928">
                  <c:v>109.6399999999728</c:v>
                </c:pt>
                <c:pt idx="21929">
                  <c:v>109.6449999999728</c:v>
                </c:pt>
                <c:pt idx="21930">
                  <c:v>109.6499999999728</c:v>
                </c:pt>
                <c:pt idx="21931">
                  <c:v>109.6549999999728</c:v>
                </c:pt>
                <c:pt idx="21932">
                  <c:v>109.6599999999728</c:v>
                </c:pt>
                <c:pt idx="21933">
                  <c:v>109.6649999999728</c:v>
                </c:pt>
                <c:pt idx="21934">
                  <c:v>109.6699999999728</c:v>
                </c:pt>
                <c:pt idx="21935">
                  <c:v>109.6749999999728</c:v>
                </c:pt>
                <c:pt idx="21936">
                  <c:v>109.6799999999728</c:v>
                </c:pt>
                <c:pt idx="21937">
                  <c:v>109.6849999999727</c:v>
                </c:pt>
                <c:pt idx="21938">
                  <c:v>109.6899999999727</c:v>
                </c:pt>
                <c:pt idx="21939">
                  <c:v>109.6949999999727</c:v>
                </c:pt>
                <c:pt idx="21940">
                  <c:v>109.6999999999727</c:v>
                </c:pt>
                <c:pt idx="21941">
                  <c:v>109.7049999999727</c:v>
                </c:pt>
                <c:pt idx="21942">
                  <c:v>109.7099999999727</c:v>
                </c:pt>
                <c:pt idx="21943">
                  <c:v>109.7149999999727</c:v>
                </c:pt>
                <c:pt idx="21944">
                  <c:v>109.7199999999727</c:v>
                </c:pt>
                <c:pt idx="21945">
                  <c:v>109.7249999999727</c:v>
                </c:pt>
                <c:pt idx="21946">
                  <c:v>109.7299999999727</c:v>
                </c:pt>
                <c:pt idx="21947">
                  <c:v>109.7349999999727</c:v>
                </c:pt>
                <c:pt idx="21948">
                  <c:v>109.7399999999727</c:v>
                </c:pt>
                <c:pt idx="21949">
                  <c:v>109.7449999999727</c:v>
                </c:pt>
                <c:pt idx="21950">
                  <c:v>109.7499999999727</c:v>
                </c:pt>
                <c:pt idx="21951">
                  <c:v>109.7549999999727</c:v>
                </c:pt>
                <c:pt idx="21952">
                  <c:v>109.7599999999727</c:v>
                </c:pt>
                <c:pt idx="21953">
                  <c:v>109.7649999999727</c:v>
                </c:pt>
                <c:pt idx="21954">
                  <c:v>109.7699999999727</c:v>
                </c:pt>
                <c:pt idx="21955">
                  <c:v>109.7749999999727</c:v>
                </c:pt>
                <c:pt idx="21956">
                  <c:v>109.7799999999727</c:v>
                </c:pt>
                <c:pt idx="21957">
                  <c:v>109.7849999999727</c:v>
                </c:pt>
                <c:pt idx="21958">
                  <c:v>109.7899999999727</c:v>
                </c:pt>
                <c:pt idx="21959">
                  <c:v>109.7949999999727</c:v>
                </c:pt>
                <c:pt idx="21960">
                  <c:v>109.7999999999727</c:v>
                </c:pt>
                <c:pt idx="21961">
                  <c:v>109.8049999999726</c:v>
                </c:pt>
                <c:pt idx="21962">
                  <c:v>109.8099999999726</c:v>
                </c:pt>
                <c:pt idx="21963">
                  <c:v>109.8149999999726</c:v>
                </c:pt>
                <c:pt idx="21964">
                  <c:v>109.8199999999726</c:v>
                </c:pt>
                <c:pt idx="21965">
                  <c:v>109.8249999999726</c:v>
                </c:pt>
                <c:pt idx="21966">
                  <c:v>109.8299999999726</c:v>
                </c:pt>
                <c:pt idx="21967">
                  <c:v>109.8349999999726</c:v>
                </c:pt>
                <c:pt idx="21968">
                  <c:v>109.8399999999726</c:v>
                </c:pt>
                <c:pt idx="21969">
                  <c:v>109.8449999999726</c:v>
                </c:pt>
                <c:pt idx="21970">
                  <c:v>109.8499999999726</c:v>
                </c:pt>
                <c:pt idx="21971">
                  <c:v>109.8549999999726</c:v>
                </c:pt>
                <c:pt idx="21972">
                  <c:v>109.8599999999726</c:v>
                </c:pt>
                <c:pt idx="21973">
                  <c:v>109.8649999999726</c:v>
                </c:pt>
                <c:pt idx="21974">
                  <c:v>109.8699999999726</c:v>
                </c:pt>
                <c:pt idx="21975">
                  <c:v>109.8749999999726</c:v>
                </c:pt>
                <c:pt idx="21976">
                  <c:v>109.8799999999726</c:v>
                </c:pt>
                <c:pt idx="21977">
                  <c:v>109.8849999999726</c:v>
                </c:pt>
                <c:pt idx="21978">
                  <c:v>109.8899999999726</c:v>
                </c:pt>
                <c:pt idx="21979">
                  <c:v>109.8949999999726</c:v>
                </c:pt>
                <c:pt idx="21980">
                  <c:v>109.8999999999726</c:v>
                </c:pt>
                <c:pt idx="21981">
                  <c:v>109.9049999999726</c:v>
                </c:pt>
                <c:pt idx="21982">
                  <c:v>109.9099999999726</c:v>
                </c:pt>
                <c:pt idx="21983">
                  <c:v>109.9149999999726</c:v>
                </c:pt>
                <c:pt idx="21984">
                  <c:v>109.9199999999725</c:v>
                </c:pt>
                <c:pt idx="21985">
                  <c:v>109.9249999999725</c:v>
                </c:pt>
                <c:pt idx="21986">
                  <c:v>109.9299999999725</c:v>
                </c:pt>
                <c:pt idx="21987">
                  <c:v>109.9349999999725</c:v>
                </c:pt>
                <c:pt idx="21988">
                  <c:v>109.9399999999725</c:v>
                </c:pt>
                <c:pt idx="21989">
                  <c:v>109.9449999999725</c:v>
                </c:pt>
                <c:pt idx="21990">
                  <c:v>109.9499999999725</c:v>
                </c:pt>
                <c:pt idx="21991">
                  <c:v>109.9549999999725</c:v>
                </c:pt>
                <c:pt idx="21992">
                  <c:v>109.9599999999725</c:v>
                </c:pt>
                <c:pt idx="21993">
                  <c:v>109.9649999999725</c:v>
                </c:pt>
                <c:pt idx="21994">
                  <c:v>109.9699999999725</c:v>
                </c:pt>
                <c:pt idx="21995">
                  <c:v>109.9749999999725</c:v>
                </c:pt>
                <c:pt idx="21996">
                  <c:v>109.9799999999725</c:v>
                </c:pt>
                <c:pt idx="21997">
                  <c:v>109.9849999999725</c:v>
                </c:pt>
                <c:pt idx="21998">
                  <c:v>109.9899999999725</c:v>
                </c:pt>
                <c:pt idx="21999">
                  <c:v>109.9949999999725</c:v>
                </c:pt>
                <c:pt idx="22000">
                  <c:v>109.9999999999725</c:v>
                </c:pt>
                <c:pt idx="22001">
                  <c:v>110.0049999999725</c:v>
                </c:pt>
                <c:pt idx="22002">
                  <c:v>110.0099999999725</c:v>
                </c:pt>
                <c:pt idx="22003">
                  <c:v>110.0149999999725</c:v>
                </c:pt>
                <c:pt idx="22004">
                  <c:v>110.0199999999725</c:v>
                </c:pt>
                <c:pt idx="22005">
                  <c:v>110.0249999999724</c:v>
                </c:pt>
                <c:pt idx="22006">
                  <c:v>110.0299999999724</c:v>
                </c:pt>
                <c:pt idx="22007">
                  <c:v>110.0349999999724</c:v>
                </c:pt>
                <c:pt idx="22008">
                  <c:v>110.0399999999724</c:v>
                </c:pt>
                <c:pt idx="22009">
                  <c:v>110.0449999999724</c:v>
                </c:pt>
                <c:pt idx="22010">
                  <c:v>110.0499999999724</c:v>
                </c:pt>
                <c:pt idx="22011">
                  <c:v>110.0549999999724</c:v>
                </c:pt>
                <c:pt idx="22012">
                  <c:v>110.0599999999724</c:v>
                </c:pt>
                <c:pt idx="22013">
                  <c:v>110.0649999999724</c:v>
                </c:pt>
                <c:pt idx="22014">
                  <c:v>110.0699999999724</c:v>
                </c:pt>
                <c:pt idx="22015">
                  <c:v>110.0749999999724</c:v>
                </c:pt>
                <c:pt idx="22016">
                  <c:v>110.0799999999724</c:v>
                </c:pt>
                <c:pt idx="22017">
                  <c:v>110.0849999999724</c:v>
                </c:pt>
                <c:pt idx="22018">
                  <c:v>110.0899999999724</c:v>
                </c:pt>
                <c:pt idx="22019">
                  <c:v>110.0949999999724</c:v>
                </c:pt>
                <c:pt idx="22020">
                  <c:v>110.0999999999724</c:v>
                </c:pt>
                <c:pt idx="22021">
                  <c:v>110.1049999999724</c:v>
                </c:pt>
                <c:pt idx="22022">
                  <c:v>110.1099999999724</c:v>
                </c:pt>
                <c:pt idx="22023">
                  <c:v>110.1149999999724</c:v>
                </c:pt>
                <c:pt idx="22024">
                  <c:v>110.1199999999724</c:v>
                </c:pt>
                <c:pt idx="22025">
                  <c:v>110.1249999999723</c:v>
                </c:pt>
                <c:pt idx="22026">
                  <c:v>110.1299999999723</c:v>
                </c:pt>
                <c:pt idx="22027">
                  <c:v>110.1349999999723</c:v>
                </c:pt>
                <c:pt idx="22028">
                  <c:v>110.1399999999723</c:v>
                </c:pt>
                <c:pt idx="22029">
                  <c:v>110.1449999999723</c:v>
                </c:pt>
                <c:pt idx="22030">
                  <c:v>110.1499999999723</c:v>
                </c:pt>
                <c:pt idx="22031">
                  <c:v>110.1549999999723</c:v>
                </c:pt>
                <c:pt idx="22032">
                  <c:v>110.1599999999723</c:v>
                </c:pt>
                <c:pt idx="22033">
                  <c:v>110.1649999999723</c:v>
                </c:pt>
                <c:pt idx="22034">
                  <c:v>110.1699999999723</c:v>
                </c:pt>
                <c:pt idx="22035">
                  <c:v>110.1749999999723</c:v>
                </c:pt>
                <c:pt idx="22036">
                  <c:v>110.1799999999723</c:v>
                </c:pt>
                <c:pt idx="22037">
                  <c:v>110.1849999999723</c:v>
                </c:pt>
                <c:pt idx="22038">
                  <c:v>110.1899999999723</c:v>
                </c:pt>
                <c:pt idx="22039">
                  <c:v>110.1949999999723</c:v>
                </c:pt>
                <c:pt idx="22040">
                  <c:v>110.1999999999723</c:v>
                </c:pt>
                <c:pt idx="22041">
                  <c:v>110.2049999999723</c:v>
                </c:pt>
                <c:pt idx="22042">
                  <c:v>110.2099999999723</c:v>
                </c:pt>
                <c:pt idx="22043">
                  <c:v>110.2149999999723</c:v>
                </c:pt>
                <c:pt idx="22044">
                  <c:v>110.2199999999723</c:v>
                </c:pt>
                <c:pt idx="22045">
                  <c:v>110.2249999999723</c:v>
                </c:pt>
                <c:pt idx="22046">
                  <c:v>110.2299999999723</c:v>
                </c:pt>
                <c:pt idx="22047">
                  <c:v>110.2349999999723</c:v>
                </c:pt>
                <c:pt idx="22048">
                  <c:v>110.2399999999723</c:v>
                </c:pt>
                <c:pt idx="22049">
                  <c:v>110.2449999999723</c:v>
                </c:pt>
                <c:pt idx="22050">
                  <c:v>110.2499999999722</c:v>
                </c:pt>
                <c:pt idx="22051">
                  <c:v>110.2549999999722</c:v>
                </c:pt>
                <c:pt idx="22052">
                  <c:v>110.2599999999722</c:v>
                </c:pt>
                <c:pt idx="22053">
                  <c:v>110.2649999999722</c:v>
                </c:pt>
                <c:pt idx="22054">
                  <c:v>110.2699999999722</c:v>
                </c:pt>
                <c:pt idx="22055">
                  <c:v>110.2749999999722</c:v>
                </c:pt>
                <c:pt idx="22056">
                  <c:v>110.2799999999722</c:v>
                </c:pt>
                <c:pt idx="22057">
                  <c:v>110.2849999999722</c:v>
                </c:pt>
                <c:pt idx="22058">
                  <c:v>110.2899999999722</c:v>
                </c:pt>
                <c:pt idx="22059">
                  <c:v>110.2949999999722</c:v>
                </c:pt>
                <c:pt idx="22060">
                  <c:v>110.2999999999722</c:v>
                </c:pt>
                <c:pt idx="22061">
                  <c:v>110.3049999999722</c:v>
                </c:pt>
                <c:pt idx="22062">
                  <c:v>110.3099999999722</c:v>
                </c:pt>
                <c:pt idx="22063">
                  <c:v>110.3149999999722</c:v>
                </c:pt>
                <c:pt idx="22064">
                  <c:v>110.3199999999722</c:v>
                </c:pt>
                <c:pt idx="22065">
                  <c:v>110.3249999999722</c:v>
                </c:pt>
                <c:pt idx="22066">
                  <c:v>110.3299999999722</c:v>
                </c:pt>
                <c:pt idx="22067">
                  <c:v>110.3349999999722</c:v>
                </c:pt>
                <c:pt idx="22068">
                  <c:v>110.3399999999722</c:v>
                </c:pt>
                <c:pt idx="22069">
                  <c:v>110.3449999999722</c:v>
                </c:pt>
                <c:pt idx="22070">
                  <c:v>110.3499999999722</c:v>
                </c:pt>
                <c:pt idx="22071">
                  <c:v>110.3549999999721</c:v>
                </c:pt>
                <c:pt idx="22072">
                  <c:v>110.3599999999721</c:v>
                </c:pt>
                <c:pt idx="22073">
                  <c:v>110.3649999999721</c:v>
                </c:pt>
                <c:pt idx="22074">
                  <c:v>110.3699999999721</c:v>
                </c:pt>
                <c:pt idx="22075">
                  <c:v>110.3749999999721</c:v>
                </c:pt>
                <c:pt idx="22076">
                  <c:v>110.3799999999721</c:v>
                </c:pt>
                <c:pt idx="22077">
                  <c:v>110.3849999999721</c:v>
                </c:pt>
                <c:pt idx="22078">
                  <c:v>110.3899999999721</c:v>
                </c:pt>
                <c:pt idx="22079">
                  <c:v>110.3949999999721</c:v>
                </c:pt>
                <c:pt idx="22080">
                  <c:v>110.3999999999721</c:v>
                </c:pt>
                <c:pt idx="22081">
                  <c:v>110.4049999999721</c:v>
                </c:pt>
                <c:pt idx="22082">
                  <c:v>110.4099999999721</c:v>
                </c:pt>
                <c:pt idx="22083">
                  <c:v>110.4149999999721</c:v>
                </c:pt>
                <c:pt idx="22084">
                  <c:v>110.4199999999721</c:v>
                </c:pt>
                <c:pt idx="22085">
                  <c:v>110.4249999999721</c:v>
                </c:pt>
                <c:pt idx="22086">
                  <c:v>110.4299999999721</c:v>
                </c:pt>
                <c:pt idx="22087">
                  <c:v>110.4349999999721</c:v>
                </c:pt>
                <c:pt idx="22088">
                  <c:v>110.4399999999721</c:v>
                </c:pt>
                <c:pt idx="22089">
                  <c:v>110.4449999999721</c:v>
                </c:pt>
                <c:pt idx="22090">
                  <c:v>110.4499999999721</c:v>
                </c:pt>
                <c:pt idx="22091">
                  <c:v>110.4549999999721</c:v>
                </c:pt>
                <c:pt idx="22092">
                  <c:v>110.4599999999721</c:v>
                </c:pt>
                <c:pt idx="22093">
                  <c:v>110.4649999999721</c:v>
                </c:pt>
                <c:pt idx="22094">
                  <c:v>110.469999999972</c:v>
                </c:pt>
                <c:pt idx="22095">
                  <c:v>110.474999999972</c:v>
                </c:pt>
                <c:pt idx="22096">
                  <c:v>110.479999999972</c:v>
                </c:pt>
                <c:pt idx="22097">
                  <c:v>110.484999999972</c:v>
                </c:pt>
                <c:pt idx="22098">
                  <c:v>110.489999999972</c:v>
                </c:pt>
                <c:pt idx="22099">
                  <c:v>110.494999999972</c:v>
                </c:pt>
                <c:pt idx="22100">
                  <c:v>110.499999999972</c:v>
                </c:pt>
                <c:pt idx="22101">
                  <c:v>110.504999999972</c:v>
                </c:pt>
                <c:pt idx="22102">
                  <c:v>110.509999999972</c:v>
                </c:pt>
                <c:pt idx="22103">
                  <c:v>110.514999999972</c:v>
                </c:pt>
                <c:pt idx="22104">
                  <c:v>110.519999999972</c:v>
                </c:pt>
                <c:pt idx="22105">
                  <c:v>110.524999999972</c:v>
                </c:pt>
                <c:pt idx="22106">
                  <c:v>110.529999999972</c:v>
                </c:pt>
                <c:pt idx="22107">
                  <c:v>110.534999999972</c:v>
                </c:pt>
                <c:pt idx="22108">
                  <c:v>110.539999999972</c:v>
                </c:pt>
                <c:pt idx="22109">
                  <c:v>110.544999999972</c:v>
                </c:pt>
                <c:pt idx="22110">
                  <c:v>110.549999999972</c:v>
                </c:pt>
                <c:pt idx="22111">
                  <c:v>110.554999999972</c:v>
                </c:pt>
                <c:pt idx="22112">
                  <c:v>110.559999999972</c:v>
                </c:pt>
                <c:pt idx="22113">
                  <c:v>110.564999999972</c:v>
                </c:pt>
                <c:pt idx="22114">
                  <c:v>110.569999999972</c:v>
                </c:pt>
                <c:pt idx="22115">
                  <c:v>110.574999999972</c:v>
                </c:pt>
                <c:pt idx="22116">
                  <c:v>110.579999999972</c:v>
                </c:pt>
                <c:pt idx="22117">
                  <c:v>110.584999999972</c:v>
                </c:pt>
                <c:pt idx="22118">
                  <c:v>110.589999999972</c:v>
                </c:pt>
                <c:pt idx="22119">
                  <c:v>110.594999999972</c:v>
                </c:pt>
                <c:pt idx="22120">
                  <c:v>110.599999999972</c:v>
                </c:pt>
                <c:pt idx="22121">
                  <c:v>110.604999999972</c:v>
                </c:pt>
                <c:pt idx="22122">
                  <c:v>110.609999999972</c:v>
                </c:pt>
                <c:pt idx="22123">
                  <c:v>110.614999999972</c:v>
                </c:pt>
                <c:pt idx="22124">
                  <c:v>110.619999999972</c:v>
                </c:pt>
                <c:pt idx="22125">
                  <c:v>110.624999999972</c:v>
                </c:pt>
                <c:pt idx="22126">
                  <c:v>110.629999999972</c:v>
                </c:pt>
                <c:pt idx="22127">
                  <c:v>110.634999999972</c:v>
                </c:pt>
                <c:pt idx="22128">
                  <c:v>110.639999999972</c:v>
                </c:pt>
                <c:pt idx="22129">
                  <c:v>110.644999999972</c:v>
                </c:pt>
                <c:pt idx="22130">
                  <c:v>110.649999999972</c:v>
                </c:pt>
                <c:pt idx="22131">
                  <c:v>110.654999999972</c:v>
                </c:pt>
                <c:pt idx="22132">
                  <c:v>110.6599999999718</c:v>
                </c:pt>
                <c:pt idx="22133">
                  <c:v>110.664999999972</c:v>
                </c:pt>
                <c:pt idx="22134">
                  <c:v>110.6699999999718</c:v>
                </c:pt>
                <c:pt idx="22135">
                  <c:v>110.6749999999718</c:v>
                </c:pt>
                <c:pt idx="22136">
                  <c:v>110.6799999999718</c:v>
                </c:pt>
                <c:pt idx="22137">
                  <c:v>110.6849999999718</c:v>
                </c:pt>
                <c:pt idx="22138">
                  <c:v>110.6899999999718</c:v>
                </c:pt>
                <c:pt idx="22139">
                  <c:v>110.6949999999718</c:v>
                </c:pt>
                <c:pt idx="22140">
                  <c:v>110.6999999999718</c:v>
                </c:pt>
                <c:pt idx="22141">
                  <c:v>110.7049999999718</c:v>
                </c:pt>
                <c:pt idx="22142">
                  <c:v>110.7099999999718</c:v>
                </c:pt>
                <c:pt idx="22143">
                  <c:v>110.7149999999718</c:v>
                </c:pt>
                <c:pt idx="22144">
                  <c:v>110.7199999999718</c:v>
                </c:pt>
                <c:pt idx="22145">
                  <c:v>110.7249999999718</c:v>
                </c:pt>
                <c:pt idx="22146">
                  <c:v>110.7299999999718</c:v>
                </c:pt>
                <c:pt idx="22147">
                  <c:v>110.7349999999718</c:v>
                </c:pt>
                <c:pt idx="22148">
                  <c:v>110.7399999999718</c:v>
                </c:pt>
                <c:pt idx="22149">
                  <c:v>110.7449999999718</c:v>
                </c:pt>
                <c:pt idx="22150">
                  <c:v>110.7499999999718</c:v>
                </c:pt>
                <c:pt idx="22151">
                  <c:v>110.7549999999718</c:v>
                </c:pt>
                <c:pt idx="22152">
                  <c:v>110.7599999999718</c:v>
                </c:pt>
                <c:pt idx="22153">
                  <c:v>110.7649999999718</c:v>
                </c:pt>
                <c:pt idx="22154">
                  <c:v>110.7699999999718</c:v>
                </c:pt>
                <c:pt idx="22155">
                  <c:v>110.7749999999718</c:v>
                </c:pt>
                <c:pt idx="22156">
                  <c:v>110.7799999999717</c:v>
                </c:pt>
                <c:pt idx="22157">
                  <c:v>110.7849999999717</c:v>
                </c:pt>
                <c:pt idx="22158">
                  <c:v>110.7899999999717</c:v>
                </c:pt>
                <c:pt idx="22159">
                  <c:v>110.7949999999717</c:v>
                </c:pt>
                <c:pt idx="22160">
                  <c:v>110.7999999999717</c:v>
                </c:pt>
                <c:pt idx="22161">
                  <c:v>110.8049999999717</c:v>
                </c:pt>
                <c:pt idx="22162">
                  <c:v>110.8099999999717</c:v>
                </c:pt>
                <c:pt idx="22163">
                  <c:v>110.8149999999717</c:v>
                </c:pt>
                <c:pt idx="22164">
                  <c:v>110.8199999999717</c:v>
                </c:pt>
                <c:pt idx="22165">
                  <c:v>110.8249999999717</c:v>
                </c:pt>
                <c:pt idx="22166">
                  <c:v>110.8299999999717</c:v>
                </c:pt>
                <c:pt idx="22167">
                  <c:v>110.8349999999717</c:v>
                </c:pt>
                <c:pt idx="22168">
                  <c:v>110.8399999999717</c:v>
                </c:pt>
                <c:pt idx="22169">
                  <c:v>110.8449999999717</c:v>
                </c:pt>
                <c:pt idx="22170">
                  <c:v>110.8499999999717</c:v>
                </c:pt>
                <c:pt idx="22171">
                  <c:v>110.8549999999717</c:v>
                </c:pt>
                <c:pt idx="22172">
                  <c:v>110.8599999999717</c:v>
                </c:pt>
                <c:pt idx="22173">
                  <c:v>110.8649999999717</c:v>
                </c:pt>
                <c:pt idx="22174">
                  <c:v>110.8699999999717</c:v>
                </c:pt>
                <c:pt idx="22175">
                  <c:v>110.8749999999717</c:v>
                </c:pt>
                <c:pt idx="22176">
                  <c:v>110.8799999999716</c:v>
                </c:pt>
                <c:pt idx="22177">
                  <c:v>110.8849999999717</c:v>
                </c:pt>
                <c:pt idx="22178">
                  <c:v>110.8899999999716</c:v>
                </c:pt>
                <c:pt idx="22179">
                  <c:v>110.8949999999716</c:v>
                </c:pt>
                <c:pt idx="22180">
                  <c:v>110.8999999999716</c:v>
                </c:pt>
                <c:pt idx="22181">
                  <c:v>110.9049999999716</c:v>
                </c:pt>
                <c:pt idx="22182">
                  <c:v>110.9099999999716</c:v>
                </c:pt>
                <c:pt idx="22183">
                  <c:v>110.9149999999716</c:v>
                </c:pt>
                <c:pt idx="22184">
                  <c:v>110.9199999999716</c:v>
                </c:pt>
                <c:pt idx="22185">
                  <c:v>110.9249999999716</c:v>
                </c:pt>
                <c:pt idx="22186">
                  <c:v>110.9299999999716</c:v>
                </c:pt>
                <c:pt idx="22187">
                  <c:v>110.9349999999716</c:v>
                </c:pt>
                <c:pt idx="22188">
                  <c:v>110.9399999999716</c:v>
                </c:pt>
                <c:pt idx="22189">
                  <c:v>110.9449999999716</c:v>
                </c:pt>
                <c:pt idx="22190">
                  <c:v>110.9499999999716</c:v>
                </c:pt>
                <c:pt idx="22191">
                  <c:v>110.9549999999716</c:v>
                </c:pt>
                <c:pt idx="22192">
                  <c:v>110.9599999999716</c:v>
                </c:pt>
                <c:pt idx="22193">
                  <c:v>110.9649999999716</c:v>
                </c:pt>
                <c:pt idx="22194">
                  <c:v>110.9699999999716</c:v>
                </c:pt>
                <c:pt idx="22195">
                  <c:v>110.9749999999716</c:v>
                </c:pt>
                <c:pt idx="22196">
                  <c:v>110.9799999999716</c:v>
                </c:pt>
                <c:pt idx="22197">
                  <c:v>110.9849999999716</c:v>
                </c:pt>
                <c:pt idx="22198">
                  <c:v>110.9899999999716</c:v>
                </c:pt>
                <c:pt idx="22199">
                  <c:v>110.9949999999716</c:v>
                </c:pt>
                <c:pt idx="22200">
                  <c:v>110.9999999999716</c:v>
                </c:pt>
                <c:pt idx="22201">
                  <c:v>111.0049999999715</c:v>
                </c:pt>
                <c:pt idx="22202">
                  <c:v>111.0099999999715</c:v>
                </c:pt>
                <c:pt idx="22203">
                  <c:v>111.0149999999715</c:v>
                </c:pt>
                <c:pt idx="22204">
                  <c:v>111.0199999999715</c:v>
                </c:pt>
                <c:pt idx="22205">
                  <c:v>111.0249999999715</c:v>
                </c:pt>
                <c:pt idx="22206">
                  <c:v>111.0299999999715</c:v>
                </c:pt>
                <c:pt idx="22207">
                  <c:v>111.0349999999715</c:v>
                </c:pt>
                <c:pt idx="22208">
                  <c:v>111.0399999999715</c:v>
                </c:pt>
                <c:pt idx="22209">
                  <c:v>111.0449999999715</c:v>
                </c:pt>
                <c:pt idx="22210">
                  <c:v>111.0499999999715</c:v>
                </c:pt>
                <c:pt idx="22211">
                  <c:v>111.0549999999715</c:v>
                </c:pt>
                <c:pt idx="22212">
                  <c:v>111.0599999999715</c:v>
                </c:pt>
                <c:pt idx="22213">
                  <c:v>111.0649999999715</c:v>
                </c:pt>
                <c:pt idx="22214">
                  <c:v>111.0699999999715</c:v>
                </c:pt>
                <c:pt idx="22215">
                  <c:v>111.0749999999715</c:v>
                </c:pt>
                <c:pt idx="22216">
                  <c:v>111.0799999999715</c:v>
                </c:pt>
                <c:pt idx="22217">
                  <c:v>111.0849999999715</c:v>
                </c:pt>
                <c:pt idx="22218">
                  <c:v>111.0899999999715</c:v>
                </c:pt>
                <c:pt idx="22219">
                  <c:v>111.0949999999715</c:v>
                </c:pt>
                <c:pt idx="22220">
                  <c:v>111.0999999999715</c:v>
                </c:pt>
                <c:pt idx="22221">
                  <c:v>111.1049999999715</c:v>
                </c:pt>
                <c:pt idx="22222">
                  <c:v>111.1099999999714</c:v>
                </c:pt>
                <c:pt idx="22223">
                  <c:v>111.1149999999714</c:v>
                </c:pt>
                <c:pt idx="22224">
                  <c:v>111.1199999999714</c:v>
                </c:pt>
                <c:pt idx="22225">
                  <c:v>111.1249999999714</c:v>
                </c:pt>
                <c:pt idx="22226">
                  <c:v>111.1299999999714</c:v>
                </c:pt>
                <c:pt idx="22227">
                  <c:v>111.1349999999714</c:v>
                </c:pt>
                <c:pt idx="22228">
                  <c:v>111.1399999999714</c:v>
                </c:pt>
                <c:pt idx="22229">
                  <c:v>111.1449999999714</c:v>
                </c:pt>
                <c:pt idx="22230">
                  <c:v>111.1499999999714</c:v>
                </c:pt>
                <c:pt idx="22231">
                  <c:v>111.1549999999714</c:v>
                </c:pt>
                <c:pt idx="22232">
                  <c:v>111.1599999999714</c:v>
                </c:pt>
                <c:pt idx="22233">
                  <c:v>111.1649999999714</c:v>
                </c:pt>
                <c:pt idx="22234">
                  <c:v>111.1699999999714</c:v>
                </c:pt>
                <c:pt idx="22235">
                  <c:v>111.1749999999714</c:v>
                </c:pt>
                <c:pt idx="22236">
                  <c:v>111.1799999999714</c:v>
                </c:pt>
                <c:pt idx="22237">
                  <c:v>111.1849999999714</c:v>
                </c:pt>
                <c:pt idx="22238">
                  <c:v>111.1899999999714</c:v>
                </c:pt>
                <c:pt idx="22239">
                  <c:v>111.1949999999714</c:v>
                </c:pt>
                <c:pt idx="22240">
                  <c:v>111.1999999999714</c:v>
                </c:pt>
                <c:pt idx="22241">
                  <c:v>111.2049999999714</c:v>
                </c:pt>
                <c:pt idx="22242">
                  <c:v>111.2099999999714</c:v>
                </c:pt>
                <c:pt idx="22243">
                  <c:v>111.2149999999714</c:v>
                </c:pt>
                <c:pt idx="22244">
                  <c:v>111.2199999999714</c:v>
                </c:pt>
                <c:pt idx="22245">
                  <c:v>111.2249999999713</c:v>
                </c:pt>
                <c:pt idx="22246">
                  <c:v>111.2299999999713</c:v>
                </c:pt>
                <c:pt idx="22247">
                  <c:v>111.2349999999713</c:v>
                </c:pt>
                <c:pt idx="22248">
                  <c:v>111.2399999999713</c:v>
                </c:pt>
                <c:pt idx="22249">
                  <c:v>111.2449999999713</c:v>
                </c:pt>
                <c:pt idx="22250">
                  <c:v>111.2499999999713</c:v>
                </c:pt>
                <c:pt idx="22251">
                  <c:v>111.2549999999713</c:v>
                </c:pt>
                <c:pt idx="22252">
                  <c:v>111.2599999999713</c:v>
                </c:pt>
                <c:pt idx="22253">
                  <c:v>111.2649999999713</c:v>
                </c:pt>
                <c:pt idx="22254">
                  <c:v>111.2699999999713</c:v>
                </c:pt>
                <c:pt idx="22255">
                  <c:v>111.2749999999713</c:v>
                </c:pt>
                <c:pt idx="22256">
                  <c:v>111.2799999999713</c:v>
                </c:pt>
                <c:pt idx="22257">
                  <c:v>111.2849999999713</c:v>
                </c:pt>
                <c:pt idx="22258">
                  <c:v>111.2899999999713</c:v>
                </c:pt>
                <c:pt idx="22259">
                  <c:v>111.2949999999713</c:v>
                </c:pt>
                <c:pt idx="22260">
                  <c:v>111.2999999999713</c:v>
                </c:pt>
                <c:pt idx="22261">
                  <c:v>111.3049999999713</c:v>
                </c:pt>
                <c:pt idx="22262">
                  <c:v>111.3099999999713</c:v>
                </c:pt>
                <c:pt idx="22263">
                  <c:v>111.3149999999713</c:v>
                </c:pt>
                <c:pt idx="22264">
                  <c:v>111.3199999999713</c:v>
                </c:pt>
                <c:pt idx="22265">
                  <c:v>111.3249999999713</c:v>
                </c:pt>
                <c:pt idx="22266">
                  <c:v>111.3299999999712</c:v>
                </c:pt>
                <c:pt idx="22267">
                  <c:v>111.3349999999712</c:v>
                </c:pt>
                <c:pt idx="22268">
                  <c:v>111.3399999999712</c:v>
                </c:pt>
                <c:pt idx="22269">
                  <c:v>111.3449999999712</c:v>
                </c:pt>
                <c:pt idx="22270">
                  <c:v>111.3499999999712</c:v>
                </c:pt>
                <c:pt idx="22271">
                  <c:v>111.3549999999712</c:v>
                </c:pt>
                <c:pt idx="22272">
                  <c:v>111.3599999999712</c:v>
                </c:pt>
                <c:pt idx="22273">
                  <c:v>111.3649999999712</c:v>
                </c:pt>
                <c:pt idx="22274">
                  <c:v>111.3699999999712</c:v>
                </c:pt>
                <c:pt idx="22275">
                  <c:v>111.3749999999712</c:v>
                </c:pt>
                <c:pt idx="22276">
                  <c:v>111.3799999999712</c:v>
                </c:pt>
                <c:pt idx="22277">
                  <c:v>111.3849999999712</c:v>
                </c:pt>
                <c:pt idx="22278">
                  <c:v>111.3899999999712</c:v>
                </c:pt>
                <c:pt idx="22279">
                  <c:v>111.3949999999712</c:v>
                </c:pt>
                <c:pt idx="22280">
                  <c:v>111.3999999999712</c:v>
                </c:pt>
                <c:pt idx="22281">
                  <c:v>111.4049999999712</c:v>
                </c:pt>
                <c:pt idx="22282">
                  <c:v>111.4099999999712</c:v>
                </c:pt>
                <c:pt idx="22283">
                  <c:v>111.4149999999712</c:v>
                </c:pt>
                <c:pt idx="22284">
                  <c:v>111.4199999999712</c:v>
                </c:pt>
                <c:pt idx="22285">
                  <c:v>111.4249999999712</c:v>
                </c:pt>
                <c:pt idx="22286">
                  <c:v>111.4299999999712</c:v>
                </c:pt>
                <c:pt idx="22287">
                  <c:v>111.4349999999712</c:v>
                </c:pt>
                <c:pt idx="22288">
                  <c:v>111.4399999999712</c:v>
                </c:pt>
                <c:pt idx="22289">
                  <c:v>111.4449999999712</c:v>
                </c:pt>
                <c:pt idx="22290">
                  <c:v>111.4499999999712</c:v>
                </c:pt>
                <c:pt idx="22291">
                  <c:v>111.4549999999711</c:v>
                </c:pt>
                <c:pt idx="22292">
                  <c:v>111.4599999999711</c:v>
                </c:pt>
                <c:pt idx="22293">
                  <c:v>111.4649999999711</c:v>
                </c:pt>
                <c:pt idx="22294">
                  <c:v>111.4699999999711</c:v>
                </c:pt>
                <c:pt idx="22295">
                  <c:v>111.4749999999711</c:v>
                </c:pt>
                <c:pt idx="22296">
                  <c:v>111.4799999999711</c:v>
                </c:pt>
                <c:pt idx="22297">
                  <c:v>111.4849999999711</c:v>
                </c:pt>
                <c:pt idx="22298">
                  <c:v>111.4899999999711</c:v>
                </c:pt>
                <c:pt idx="22299">
                  <c:v>111.4949999999711</c:v>
                </c:pt>
                <c:pt idx="22300">
                  <c:v>111.4999999999711</c:v>
                </c:pt>
                <c:pt idx="22301">
                  <c:v>111.5049999999711</c:v>
                </c:pt>
                <c:pt idx="22302">
                  <c:v>111.5099999999711</c:v>
                </c:pt>
                <c:pt idx="22303">
                  <c:v>111.5149999999711</c:v>
                </c:pt>
                <c:pt idx="22304">
                  <c:v>111.5199999999711</c:v>
                </c:pt>
                <c:pt idx="22305">
                  <c:v>111.5249999999711</c:v>
                </c:pt>
                <c:pt idx="22306">
                  <c:v>111.5299999999711</c:v>
                </c:pt>
                <c:pt idx="22307">
                  <c:v>111.5349999999711</c:v>
                </c:pt>
                <c:pt idx="22308">
                  <c:v>111.5399999999711</c:v>
                </c:pt>
                <c:pt idx="22309">
                  <c:v>111.5449999999711</c:v>
                </c:pt>
                <c:pt idx="22310">
                  <c:v>111.5499999999711</c:v>
                </c:pt>
                <c:pt idx="22311">
                  <c:v>111.554999999971</c:v>
                </c:pt>
                <c:pt idx="22312">
                  <c:v>111.559999999971</c:v>
                </c:pt>
                <c:pt idx="22313">
                  <c:v>111.564999999971</c:v>
                </c:pt>
                <c:pt idx="22314">
                  <c:v>111.569999999971</c:v>
                </c:pt>
                <c:pt idx="22315">
                  <c:v>111.574999999971</c:v>
                </c:pt>
                <c:pt idx="22316">
                  <c:v>111.579999999971</c:v>
                </c:pt>
                <c:pt idx="22317">
                  <c:v>111.584999999971</c:v>
                </c:pt>
                <c:pt idx="22318">
                  <c:v>111.589999999971</c:v>
                </c:pt>
                <c:pt idx="22319">
                  <c:v>111.594999999971</c:v>
                </c:pt>
                <c:pt idx="22320">
                  <c:v>111.599999999971</c:v>
                </c:pt>
                <c:pt idx="22321">
                  <c:v>111.604999999971</c:v>
                </c:pt>
                <c:pt idx="22322">
                  <c:v>111.609999999971</c:v>
                </c:pt>
                <c:pt idx="22323">
                  <c:v>111.614999999971</c:v>
                </c:pt>
                <c:pt idx="22324">
                  <c:v>111.619999999971</c:v>
                </c:pt>
                <c:pt idx="22325">
                  <c:v>111.624999999971</c:v>
                </c:pt>
                <c:pt idx="22326">
                  <c:v>111.629999999971</c:v>
                </c:pt>
                <c:pt idx="22327">
                  <c:v>111.634999999971</c:v>
                </c:pt>
                <c:pt idx="22328">
                  <c:v>111.639999999971</c:v>
                </c:pt>
                <c:pt idx="22329">
                  <c:v>111.644999999971</c:v>
                </c:pt>
                <c:pt idx="22330">
                  <c:v>111.649999999971</c:v>
                </c:pt>
                <c:pt idx="22331">
                  <c:v>111.654999999971</c:v>
                </c:pt>
                <c:pt idx="22332">
                  <c:v>111.659999999971</c:v>
                </c:pt>
                <c:pt idx="22333">
                  <c:v>111.664999999971</c:v>
                </c:pt>
                <c:pt idx="22334">
                  <c:v>111.669999999971</c:v>
                </c:pt>
                <c:pt idx="22335">
                  <c:v>111.674999999971</c:v>
                </c:pt>
                <c:pt idx="22336">
                  <c:v>111.679999999971</c:v>
                </c:pt>
                <c:pt idx="22337">
                  <c:v>111.684999999971</c:v>
                </c:pt>
                <c:pt idx="22338">
                  <c:v>111.689999999971</c:v>
                </c:pt>
                <c:pt idx="22339">
                  <c:v>111.694999999971</c:v>
                </c:pt>
                <c:pt idx="22340">
                  <c:v>111.699999999971</c:v>
                </c:pt>
                <c:pt idx="22341">
                  <c:v>111.704999999971</c:v>
                </c:pt>
                <c:pt idx="22342">
                  <c:v>111.709999999971</c:v>
                </c:pt>
                <c:pt idx="22343">
                  <c:v>111.714999999971</c:v>
                </c:pt>
                <c:pt idx="22344">
                  <c:v>111.719999999971</c:v>
                </c:pt>
                <c:pt idx="22345">
                  <c:v>111.724999999971</c:v>
                </c:pt>
                <c:pt idx="22346">
                  <c:v>111.729999999971</c:v>
                </c:pt>
                <c:pt idx="22347">
                  <c:v>111.734999999971</c:v>
                </c:pt>
                <c:pt idx="22348">
                  <c:v>111.739999999971</c:v>
                </c:pt>
                <c:pt idx="22349">
                  <c:v>111.744999999971</c:v>
                </c:pt>
                <c:pt idx="22350">
                  <c:v>111.749999999971</c:v>
                </c:pt>
                <c:pt idx="22351">
                  <c:v>111.754999999971</c:v>
                </c:pt>
                <c:pt idx="22352">
                  <c:v>111.759999999971</c:v>
                </c:pt>
                <c:pt idx="22353">
                  <c:v>111.764999999971</c:v>
                </c:pt>
                <c:pt idx="22354">
                  <c:v>111.769999999971</c:v>
                </c:pt>
                <c:pt idx="22355">
                  <c:v>111.7749999999708</c:v>
                </c:pt>
                <c:pt idx="22356">
                  <c:v>111.7799999999708</c:v>
                </c:pt>
                <c:pt idx="22357">
                  <c:v>111.7849999999708</c:v>
                </c:pt>
                <c:pt idx="22358">
                  <c:v>111.7899999999708</c:v>
                </c:pt>
                <c:pt idx="22359">
                  <c:v>111.7949999999708</c:v>
                </c:pt>
                <c:pt idx="22360">
                  <c:v>111.7999999999708</c:v>
                </c:pt>
                <c:pt idx="22361">
                  <c:v>111.8049999999708</c:v>
                </c:pt>
                <c:pt idx="22362">
                  <c:v>111.8099999999708</c:v>
                </c:pt>
                <c:pt idx="22363">
                  <c:v>111.8149999999708</c:v>
                </c:pt>
                <c:pt idx="22364">
                  <c:v>111.8199999999708</c:v>
                </c:pt>
                <c:pt idx="22365">
                  <c:v>111.8249999999708</c:v>
                </c:pt>
                <c:pt idx="22366">
                  <c:v>111.8299999999708</c:v>
                </c:pt>
                <c:pt idx="22367">
                  <c:v>111.8349999999708</c:v>
                </c:pt>
                <c:pt idx="22368">
                  <c:v>111.8399999999708</c:v>
                </c:pt>
                <c:pt idx="22369">
                  <c:v>111.8449999999708</c:v>
                </c:pt>
                <c:pt idx="22370">
                  <c:v>111.8499999999708</c:v>
                </c:pt>
                <c:pt idx="22371">
                  <c:v>111.8549999999708</c:v>
                </c:pt>
                <c:pt idx="22372">
                  <c:v>111.8599999999708</c:v>
                </c:pt>
                <c:pt idx="22373">
                  <c:v>111.8649999999708</c:v>
                </c:pt>
                <c:pt idx="22374">
                  <c:v>111.8699999999708</c:v>
                </c:pt>
                <c:pt idx="22375">
                  <c:v>111.8749999999708</c:v>
                </c:pt>
                <c:pt idx="22376">
                  <c:v>111.8799999999707</c:v>
                </c:pt>
                <c:pt idx="22377">
                  <c:v>111.8849999999707</c:v>
                </c:pt>
                <c:pt idx="22378">
                  <c:v>111.8899999999707</c:v>
                </c:pt>
                <c:pt idx="22379">
                  <c:v>111.8949999999707</c:v>
                </c:pt>
                <c:pt idx="22380">
                  <c:v>111.8999999999707</c:v>
                </c:pt>
                <c:pt idx="22381">
                  <c:v>111.9049999999707</c:v>
                </c:pt>
                <c:pt idx="22382">
                  <c:v>111.9099999999707</c:v>
                </c:pt>
                <c:pt idx="22383">
                  <c:v>111.9149999999707</c:v>
                </c:pt>
                <c:pt idx="22384">
                  <c:v>111.9199999999707</c:v>
                </c:pt>
                <c:pt idx="22385">
                  <c:v>111.9249999999707</c:v>
                </c:pt>
                <c:pt idx="22386">
                  <c:v>111.9299999999707</c:v>
                </c:pt>
                <c:pt idx="22387">
                  <c:v>111.9349999999707</c:v>
                </c:pt>
                <c:pt idx="22388">
                  <c:v>111.9399999999707</c:v>
                </c:pt>
                <c:pt idx="22389">
                  <c:v>111.9449999999707</c:v>
                </c:pt>
                <c:pt idx="22390">
                  <c:v>111.9499999999707</c:v>
                </c:pt>
                <c:pt idx="22391">
                  <c:v>111.9549999999707</c:v>
                </c:pt>
                <c:pt idx="22392">
                  <c:v>111.9599999999707</c:v>
                </c:pt>
                <c:pt idx="22393">
                  <c:v>111.9649999999707</c:v>
                </c:pt>
                <c:pt idx="22394">
                  <c:v>111.9699999999707</c:v>
                </c:pt>
                <c:pt idx="22395">
                  <c:v>111.9749999999707</c:v>
                </c:pt>
                <c:pt idx="22396">
                  <c:v>111.9799999999707</c:v>
                </c:pt>
                <c:pt idx="22397">
                  <c:v>111.9849999999707</c:v>
                </c:pt>
                <c:pt idx="22398">
                  <c:v>111.9899999999707</c:v>
                </c:pt>
                <c:pt idx="22399">
                  <c:v>111.9949999999707</c:v>
                </c:pt>
                <c:pt idx="22400">
                  <c:v>111.9999999999707</c:v>
                </c:pt>
                <c:pt idx="22401">
                  <c:v>112.0049999999706</c:v>
                </c:pt>
                <c:pt idx="22402">
                  <c:v>112.0099999999706</c:v>
                </c:pt>
                <c:pt idx="22403">
                  <c:v>112.0149999999706</c:v>
                </c:pt>
                <c:pt idx="22404">
                  <c:v>112.0199999999706</c:v>
                </c:pt>
                <c:pt idx="22405">
                  <c:v>112.0249999999706</c:v>
                </c:pt>
                <c:pt idx="22406">
                  <c:v>112.0299999999706</c:v>
                </c:pt>
                <c:pt idx="22407">
                  <c:v>112.0349999999706</c:v>
                </c:pt>
                <c:pt idx="22408">
                  <c:v>112.0399999999706</c:v>
                </c:pt>
                <c:pt idx="22409">
                  <c:v>112.0449999999706</c:v>
                </c:pt>
                <c:pt idx="22410">
                  <c:v>112.0499999999706</c:v>
                </c:pt>
                <c:pt idx="22411">
                  <c:v>112.0549999999706</c:v>
                </c:pt>
                <c:pt idx="22412">
                  <c:v>112.0599999999706</c:v>
                </c:pt>
                <c:pt idx="22413">
                  <c:v>112.0649999999706</c:v>
                </c:pt>
                <c:pt idx="22414">
                  <c:v>112.0699999999706</c:v>
                </c:pt>
                <c:pt idx="22415">
                  <c:v>112.0749999999706</c:v>
                </c:pt>
                <c:pt idx="22416">
                  <c:v>112.0799999999706</c:v>
                </c:pt>
                <c:pt idx="22417">
                  <c:v>112.0849999999706</c:v>
                </c:pt>
                <c:pt idx="22418">
                  <c:v>112.0899999999706</c:v>
                </c:pt>
                <c:pt idx="22419">
                  <c:v>112.0949999999706</c:v>
                </c:pt>
                <c:pt idx="22420">
                  <c:v>112.0999999999706</c:v>
                </c:pt>
                <c:pt idx="22421">
                  <c:v>112.1049999999705</c:v>
                </c:pt>
                <c:pt idx="22422">
                  <c:v>112.1099999999705</c:v>
                </c:pt>
                <c:pt idx="22423">
                  <c:v>112.1149999999705</c:v>
                </c:pt>
                <c:pt idx="22424">
                  <c:v>112.1199999999705</c:v>
                </c:pt>
                <c:pt idx="22425">
                  <c:v>112.1249999999705</c:v>
                </c:pt>
                <c:pt idx="22426">
                  <c:v>112.1299999999705</c:v>
                </c:pt>
                <c:pt idx="22427">
                  <c:v>112.1349999999705</c:v>
                </c:pt>
                <c:pt idx="22428">
                  <c:v>112.1399999999705</c:v>
                </c:pt>
                <c:pt idx="22429">
                  <c:v>112.1449999999705</c:v>
                </c:pt>
                <c:pt idx="22430">
                  <c:v>112.1499999999705</c:v>
                </c:pt>
                <c:pt idx="22431">
                  <c:v>112.1549999999705</c:v>
                </c:pt>
                <c:pt idx="22432">
                  <c:v>112.1599999999705</c:v>
                </c:pt>
                <c:pt idx="22433">
                  <c:v>112.1649999999705</c:v>
                </c:pt>
                <c:pt idx="22434">
                  <c:v>112.1699999999705</c:v>
                </c:pt>
                <c:pt idx="22435">
                  <c:v>112.1749999999705</c:v>
                </c:pt>
                <c:pt idx="22436">
                  <c:v>112.1799999999705</c:v>
                </c:pt>
                <c:pt idx="22437">
                  <c:v>112.1849999999705</c:v>
                </c:pt>
                <c:pt idx="22438">
                  <c:v>112.1899999999705</c:v>
                </c:pt>
                <c:pt idx="22439">
                  <c:v>112.1949999999705</c:v>
                </c:pt>
                <c:pt idx="22440">
                  <c:v>112.1999999999705</c:v>
                </c:pt>
                <c:pt idx="22441">
                  <c:v>112.2049999999705</c:v>
                </c:pt>
                <c:pt idx="22442">
                  <c:v>112.2099999999705</c:v>
                </c:pt>
                <c:pt idx="22443">
                  <c:v>112.2149999999705</c:v>
                </c:pt>
                <c:pt idx="22444">
                  <c:v>112.2199999999705</c:v>
                </c:pt>
                <c:pt idx="22445">
                  <c:v>112.2249999999704</c:v>
                </c:pt>
                <c:pt idx="22446">
                  <c:v>112.2299999999704</c:v>
                </c:pt>
                <c:pt idx="22447">
                  <c:v>112.2349999999704</c:v>
                </c:pt>
                <c:pt idx="22448">
                  <c:v>112.2399999999704</c:v>
                </c:pt>
                <c:pt idx="22449">
                  <c:v>112.2449999999704</c:v>
                </c:pt>
                <c:pt idx="22450">
                  <c:v>112.2499999999704</c:v>
                </c:pt>
                <c:pt idx="22451">
                  <c:v>112.2549999999704</c:v>
                </c:pt>
                <c:pt idx="22452">
                  <c:v>112.2599999999704</c:v>
                </c:pt>
                <c:pt idx="22453">
                  <c:v>112.2649999999704</c:v>
                </c:pt>
                <c:pt idx="22454">
                  <c:v>112.2699999999704</c:v>
                </c:pt>
                <c:pt idx="22455">
                  <c:v>112.2749999999704</c:v>
                </c:pt>
                <c:pt idx="22456">
                  <c:v>112.2799999999704</c:v>
                </c:pt>
                <c:pt idx="22457">
                  <c:v>112.2849999999704</c:v>
                </c:pt>
                <c:pt idx="22458">
                  <c:v>112.2899999999704</c:v>
                </c:pt>
                <c:pt idx="22459">
                  <c:v>112.2949999999704</c:v>
                </c:pt>
                <c:pt idx="22460">
                  <c:v>112.2999999999704</c:v>
                </c:pt>
                <c:pt idx="22461">
                  <c:v>112.3049999999704</c:v>
                </c:pt>
                <c:pt idx="22462">
                  <c:v>112.3099999999704</c:v>
                </c:pt>
                <c:pt idx="22463">
                  <c:v>112.3149999999704</c:v>
                </c:pt>
                <c:pt idx="22464">
                  <c:v>112.3199999999704</c:v>
                </c:pt>
                <c:pt idx="22465">
                  <c:v>112.3249999999703</c:v>
                </c:pt>
                <c:pt idx="22466">
                  <c:v>112.3299999999703</c:v>
                </c:pt>
                <c:pt idx="22467">
                  <c:v>112.3349999999703</c:v>
                </c:pt>
                <c:pt idx="22468">
                  <c:v>112.3399999999703</c:v>
                </c:pt>
                <c:pt idx="22469">
                  <c:v>112.3449999999703</c:v>
                </c:pt>
                <c:pt idx="22470">
                  <c:v>112.3499999999703</c:v>
                </c:pt>
                <c:pt idx="22471">
                  <c:v>112.3549999999703</c:v>
                </c:pt>
                <c:pt idx="22472">
                  <c:v>112.3599999999703</c:v>
                </c:pt>
                <c:pt idx="22473">
                  <c:v>112.3649999999703</c:v>
                </c:pt>
                <c:pt idx="22474">
                  <c:v>112.3699999999703</c:v>
                </c:pt>
                <c:pt idx="22475">
                  <c:v>112.3749999999703</c:v>
                </c:pt>
                <c:pt idx="22476">
                  <c:v>112.3799999999703</c:v>
                </c:pt>
                <c:pt idx="22477">
                  <c:v>112.3849999999703</c:v>
                </c:pt>
                <c:pt idx="22478">
                  <c:v>112.3899999999703</c:v>
                </c:pt>
                <c:pt idx="22479">
                  <c:v>112.3949999999703</c:v>
                </c:pt>
                <c:pt idx="22480">
                  <c:v>112.3999999999703</c:v>
                </c:pt>
                <c:pt idx="22481">
                  <c:v>112.4049999999703</c:v>
                </c:pt>
                <c:pt idx="22482">
                  <c:v>112.4099999999703</c:v>
                </c:pt>
                <c:pt idx="22483">
                  <c:v>112.4149999999703</c:v>
                </c:pt>
                <c:pt idx="22484">
                  <c:v>112.4199999999703</c:v>
                </c:pt>
                <c:pt idx="22485">
                  <c:v>112.4249999999703</c:v>
                </c:pt>
                <c:pt idx="22486">
                  <c:v>112.4299999999703</c:v>
                </c:pt>
                <c:pt idx="22487">
                  <c:v>112.4349999999703</c:v>
                </c:pt>
                <c:pt idx="22488">
                  <c:v>112.4399999999703</c:v>
                </c:pt>
                <c:pt idx="22489">
                  <c:v>112.4449999999702</c:v>
                </c:pt>
                <c:pt idx="22490">
                  <c:v>112.4499999999702</c:v>
                </c:pt>
                <c:pt idx="22491">
                  <c:v>112.4549999999702</c:v>
                </c:pt>
                <c:pt idx="22492">
                  <c:v>112.4599999999702</c:v>
                </c:pt>
                <c:pt idx="22493">
                  <c:v>112.4649999999702</c:v>
                </c:pt>
                <c:pt idx="22494">
                  <c:v>112.4699999999702</c:v>
                </c:pt>
                <c:pt idx="22495">
                  <c:v>112.4749999999702</c:v>
                </c:pt>
                <c:pt idx="22496">
                  <c:v>112.4799999999702</c:v>
                </c:pt>
                <c:pt idx="22497">
                  <c:v>112.4849999999702</c:v>
                </c:pt>
                <c:pt idx="22498">
                  <c:v>112.4899999999702</c:v>
                </c:pt>
                <c:pt idx="22499">
                  <c:v>112.4949999999702</c:v>
                </c:pt>
                <c:pt idx="22500">
                  <c:v>112.4999999999702</c:v>
                </c:pt>
                <c:pt idx="22501">
                  <c:v>112.5049999999702</c:v>
                </c:pt>
                <c:pt idx="22502">
                  <c:v>112.5099999999702</c:v>
                </c:pt>
                <c:pt idx="22503">
                  <c:v>112.5149999999702</c:v>
                </c:pt>
                <c:pt idx="22504">
                  <c:v>112.5199999999702</c:v>
                </c:pt>
                <c:pt idx="22505">
                  <c:v>112.5249999999702</c:v>
                </c:pt>
                <c:pt idx="22506">
                  <c:v>112.5299999999702</c:v>
                </c:pt>
                <c:pt idx="22507">
                  <c:v>112.5349999999702</c:v>
                </c:pt>
                <c:pt idx="22508">
                  <c:v>112.5399999999702</c:v>
                </c:pt>
                <c:pt idx="22509">
                  <c:v>112.5449999999702</c:v>
                </c:pt>
                <c:pt idx="22510">
                  <c:v>112.5499999999702</c:v>
                </c:pt>
                <c:pt idx="22511">
                  <c:v>112.5549999999701</c:v>
                </c:pt>
                <c:pt idx="22512">
                  <c:v>112.5599999999701</c:v>
                </c:pt>
                <c:pt idx="22513">
                  <c:v>112.5649999999701</c:v>
                </c:pt>
                <c:pt idx="22514">
                  <c:v>112.5699999999701</c:v>
                </c:pt>
                <c:pt idx="22515">
                  <c:v>112.5749999999701</c:v>
                </c:pt>
                <c:pt idx="22516">
                  <c:v>112.5799999999701</c:v>
                </c:pt>
                <c:pt idx="22517">
                  <c:v>112.5849999999701</c:v>
                </c:pt>
                <c:pt idx="22518">
                  <c:v>112.5899999999701</c:v>
                </c:pt>
                <c:pt idx="22519">
                  <c:v>112.5949999999701</c:v>
                </c:pt>
                <c:pt idx="22520">
                  <c:v>112.5999999999701</c:v>
                </c:pt>
                <c:pt idx="22521">
                  <c:v>112.6049999999701</c:v>
                </c:pt>
                <c:pt idx="22522">
                  <c:v>112.6099999999701</c:v>
                </c:pt>
                <c:pt idx="22523">
                  <c:v>112.6149999999701</c:v>
                </c:pt>
                <c:pt idx="22524">
                  <c:v>112.6199999999701</c:v>
                </c:pt>
                <c:pt idx="22525">
                  <c:v>112.6249999999701</c:v>
                </c:pt>
                <c:pt idx="22526">
                  <c:v>112.6299999999701</c:v>
                </c:pt>
                <c:pt idx="22527">
                  <c:v>112.6349999999701</c:v>
                </c:pt>
                <c:pt idx="22528">
                  <c:v>112.6399999999701</c:v>
                </c:pt>
                <c:pt idx="22529">
                  <c:v>112.6449999999701</c:v>
                </c:pt>
                <c:pt idx="22530">
                  <c:v>112.64999999997</c:v>
                </c:pt>
                <c:pt idx="22531">
                  <c:v>112.65499999997</c:v>
                </c:pt>
                <c:pt idx="22532">
                  <c:v>112.65999999997</c:v>
                </c:pt>
                <c:pt idx="22533">
                  <c:v>112.66499999997</c:v>
                </c:pt>
                <c:pt idx="22534">
                  <c:v>112.66999999997</c:v>
                </c:pt>
                <c:pt idx="22535">
                  <c:v>112.67499999997</c:v>
                </c:pt>
                <c:pt idx="22536">
                  <c:v>112.67999999997</c:v>
                </c:pt>
                <c:pt idx="22537">
                  <c:v>112.68499999997</c:v>
                </c:pt>
                <c:pt idx="22538">
                  <c:v>112.68999999997</c:v>
                </c:pt>
                <c:pt idx="22539">
                  <c:v>112.69499999997</c:v>
                </c:pt>
                <c:pt idx="22540">
                  <c:v>112.69999999997</c:v>
                </c:pt>
                <c:pt idx="22541">
                  <c:v>112.70499999997</c:v>
                </c:pt>
                <c:pt idx="22542">
                  <c:v>112.70999999997</c:v>
                </c:pt>
                <c:pt idx="22543">
                  <c:v>112.71499999997</c:v>
                </c:pt>
                <c:pt idx="22544">
                  <c:v>112.71999999997</c:v>
                </c:pt>
                <c:pt idx="22545">
                  <c:v>112.72499999997</c:v>
                </c:pt>
                <c:pt idx="22546">
                  <c:v>112.72999999997</c:v>
                </c:pt>
                <c:pt idx="22547">
                  <c:v>112.73499999997</c:v>
                </c:pt>
                <c:pt idx="22548">
                  <c:v>112.73999999997</c:v>
                </c:pt>
                <c:pt idx="22549">
                  <c:v>112.74499999997</c:v>
                </c:pt>
                <c:pt idx="22550">
                  <c:v>112.74999999997</c:v>
                </c:pt>
                <c:pt idx="22551">
                  <c:v>112.75499999997</c:v>
                </c:pt>
                <c:pt idx="22552">
                  <c:v>112.75999999997</c:v>
                </c:pt>
                <c:pt idx="22553">
                  <c:v>112.76499999997</c:v>
                </c:pt>
                <c:pt idx="22554">
                  <c:v>112.76999999997</c:v>
                </c:pt>
                <c:pt idx="22555">
                  <c:v>112.77499999997</c:v>
                </c:pt>
                <c:pt idx="22556">
                  <c:v>112.77999999997</c:v>
                </c:pt>
                <c:pt idx="22557">
                  <c:v>112.78499999997</c:v>
                </c:pt>
                <c:pt idx="22558">
                  <c:v>112.78999999997</c:v>
                </c:pt>
                <c:pt idx="22559">
                  <c:v>112.79499999997</c:v>
                </c:pt>
                <c:pt idx="22560">
                  <c:v>112.79999999997</c:v>
                </c:pt>
                <c:pt idx="22561">
                  <c:v>112.80499999997</c:v>
                </c:pt>
                <c:pt idx="22562">
                  <c:v>112.80999999997</c:v>
                </c:pt>
                <c:pt idx="22563">
                  <c:v>112.81499999997</c:v>
                </c:pt>
                <c:pt idx="22564">
                  <c:v>112.81999999997</c:v>
                </c:pt>
                <c:pt idx="22565">
                  <c:v>112.82499999997</c:v>
                </c:pt>
                <c:pt idx="22566">
                  <c:v>112.8299999999699</c:v>
                </c:pt>
                <c:pt idx="22567">
                  <c:v>112.83499999997</c:v>
                </c:pt>
                <c:pt idx="22568">
                  <c:v>112.83999999997</c:v>
                </c:pt>
                <c:pt idx="22569">
                  <c:v>112.84499999997</c:v>
                </c:pt>
                <c:pt idx="22570">
                  <c:v>112.84999999997</c:v>
                </c:pt>
                <c:pt idx="22571">
                  <c:v>112.85499999997</c:v>
                </c:pt>
                <c:pt idx="22572">
                  <c:v>112.8599999999698</c:v>
                </c:pt>
                <c:pt idx="22573">
                  <c:v>112.86499999997</c:v>
                </c:pt>
                <c:pt idx="22574">
                  <c:v>112.8699999999698</c:v>
                </c:pt>
                <c:pt idx="22575">
                  <c:v>112.8749999999698</c:v>
                </c:pt>
                <c:pt idx="22576">
                  <c:v>112.8799999999698</c:v>
                </c:pt>
                <c:pt idx="22577">
                  <c:v>112.8849999999698</c:v>
                </c:pt>
                <c:pt idx="22578">
                  <c:v>112.8899999999698</c:v>
                </c:pt>
                <c:pt idx="22579">
                  <c:v>112.8949999999698</c:v>
                </c:pt>
                <c:pt idx="22580">
                  <c:v>112.8999999999698</c:v>
                </c:pt>
                <c:pt idx="22581">
                  <c:v>112.9049999999698</c:v>
                </c:pt>
                <c:pt idx="22582">
                  <c:v>112.9099999999698</c:v>
                </c:pt>
                <c:pt idx="22583">
                  <c:v>112.9149999999698</c:v>
                </c:pt>
                <c:pt idx="22584">
                  <c:v>112.9199999999698</c:v>
                </c:pt>
                <c:pt idx="22585">
                  <c:v>112.9249999999698</c:v>
                </c:pt>
                <c:pt idx="22586">
                  <c:v>112.9299999999698</c:v>
                </c:pt>
                <c:pt idx="22587">
                  <c:v>112.9349999999698</c:v>
                </c:pt>
                <c:pt idx="22588">
                  <c:v>112.9399999999698</c:v>
                </c:pt>
                <c:pt idx="22589">
                  <c:v>112.9449999999698</c:v>
                </c:pt>
                <c:pt idx="22590">
                  <c:v>112.9499999999698</c:v>
                </c:pt>
                <c:pt idx="22591">
                  <c:v>112.9549999999698</c:v>
                </c:pt>
                <c:pt idx="22592">
                  <c:v>112.9599999999698</c:v>
                </c:pt>
                <c:pt idx="22593">
                  <c:v>112.9649999999698</c:v>
                </c:pt>
                <c:pt idx="22594">
                  <c:v>112.9699999999698</c:v>
                </c:pt>
                <c:pt idx="22595">
                  <c:v>112.9749999999698</c:v>
                </c:pt>
                <c:pt idx="22596">
                  <c:v>112.9799999999697</c:v>
                </c:pt>
                <c:pt idx="22597">
                  <c:v>112.9849999999697</c:v>
                </c:pt>
                <c:pt idx="22598">
                  <c:v>112.9899999999697</c:v>
                </c:pt>
                <c:pt idx="22599">
                  <c:v>112.9949999999697</c:v>
                </c:pt>
                <c:pt idx="22600">
                  <c:v>112.9999999999697</c:v>
                </c:pt>
                <c:pt idx="22601">
                  <c:v>113.0049999999697</c:v>
                </c:pt>
                <c:pt idx="22602">
                  <c:v>113.0099999999697</c:v>
                </c:pt>
                <c:pt idx="22603">
                  <c:v>113.0149999999697</c:v>
                </c:pt>
                <c:pt idx="22604">
                  <c:v>113.0199999999697</c:v>
                </c:pt>
                <c:pt idx="22605">
                  <c:v>113.0249999999697</c:v>
                </c:pt>
                <c:pt idx="22606">
                  <c:v>113.0299999999697</c:v>
                </c:pt>
                <c:pt idx="22607">
                  <c:v>113.0349999999697</c:v>
                </c:pt>
                <c:pt idx="22608">
                  <c:v>113.0399999999697</c:v>
                </c:pt>
                <c:pt idx="22609">
                  <c:v>113.0449999999697</c:v>
                </c:pt>
                <c:pt idx="22610">
                  <c:v>113.0499999999697</c:v>
                </c:pt>
                <c:pt idx="22611">
                  <c:v>113.0549999999697</c:v>
                </c:pt>
                <c:pt idx="22612">
                  <c:v>113.0599999999697</c:v>
                </c:pt>
                <c:pt idx="22613">
                  <c:v>113.0649999999697</c:v>
                </c:pt>
                <c:pt idx="22614">
                  <c:v>113.0699999999697</c:v>
                </c:pt>
                <c:pt idx="22615">
                  <c:v>113.0749999999697</c:v>
                </c:pt>
                <c:pt idx="22616">
                  <c:v>113.0799999999696</c:v>
                </c:pt>
                <c:pt idx="22617">
                  <c:v>113.0849999999697</c:v>
                </c:pt>
                <c:pt idx="22618">
                  <c:v>113.0899999999696</c:v>
                </c:pt>
                <c:pt idx="22619">
                  <c:v>113.0949999999696</c:v>
                </c:pt>
                <c:pt idx="22620">
                  <c:v>113.0999999999696</c:v>
                </c:pt>
                <c:pt idx="22621">
                  <c:v>113.1049999999696</c:v>
                </c:pt>
                <c:pt idx="22622">
                  <c:v>113.1099999999696</c:v>
                </c:pt>
                <c:pt idx="22623">
                  <c:v>113.1149999999696</c:v>
                </c:pt>
                <c:pt idx="22624">
                  <c:v>113.1199999999696</c:v>
                </c:pt>
                <c:pt idx="22625">
                  <c:v>113.1249999999696</c:v>
                </c:pt>
                <c:pt idx="22626">
                  <c:v>113.1299999999696</c:v>
                </c:pt>
                <c:pt idx="22627">
                  <c:v>113.1349999999696</c:v>
                </c:pt>
                <c:pt idx="22628">
                  <c:v>113.1399999999696</c:v>
                </c:pt>
                <c:pt idx="22629">
                  <c:v>113.1449999999696</c:v>
                </c:pt>
                <c:pt idx="22630">
                  <c:v>113.1499999999696</c:v>
                </c:pt>
                <c:pt idx="22631">
                  <c:v>113.1549999999696</c:v>
                </c:pt>
                <c:pt idx="22632">
                  <c:v>113.1599999999696</c:v>
                </c:pt>
                <c:pt idx="22633">
                  <c:v>113.1649999999696</c:v>
                </c:pt>
                <c:pt idx="22634">
                  <c:v>113.1699999999696</c:v>
                </c:pt>
                <c:pt idx="22635">
                  <c:v>113.1749999999696</c:v>
                </c:pt>
                <c:pt idx="22636">
                  <c:v>113.1799999999696</c:v>
                </c:pt>
                <c:pt idx="22637">
                  <c:v>113.1849999999696</c:v>
                </c:pt>
                <c:pt idx="22638">
                  <c:v>113.1899999999695</c:v>
                </c:pt>
                <c:pt idx="22639">
                  <c:v>113.1949999999696</c:v>
                </c:pt>
                <c:pt idx="22640">
                  <c:v>113.1999999999695</c:v>
                </c:pt>
                <c:pt idx="22641">
                  <c:v>113.2049999999695</c:v>
                </c:pt>
                <c:pt idx="22642">
                  <c:v>113.2099999999695</c:v>
                </c:pt>
                <c:pt idx="22643">
                  <c:v>113.2149999999695</c:v>
                </c:pt>
                <c:pt idx="22644">
                  <c:v>113.2199999999695</c:v>
                </c:pt>
                <c:pt idx="22645">
                  <c:v>113.2249999999695</c:v>
                </c:pt>
                <c:pt idx="22646">
                  <c:v>113.2299999999695</c:v>
                </c:pt>
                <c:pt idx="22647">
                  <c:v>113.2349999999695</c:v>
                </c:pt>
                <c:pt idx="22648">
                  <c:v>113.2399999999695</c:v>
                </c:pt>
                <c:pt idx="22649">
                  <c:v>113.2449999999695</c:v>
                </c:pt>
                <c:pt idx="22650">
                  <c:v>113.2499999999695</c:v>
                </c:pt>
                <c:pt idx="22651">
                  <c:v>113.2549999999695</c:v>
                </c:pt>
                <c:pt idx="22652">
                  <c:v>113.2599999999695</c:v>
                </c:pt>
                <c:pt idx="22653">
                  <c:v>113.2649999999695</c:v>
                </c:pt>
                <c:pt idx="22654">
                  <c:v>113.2699999999695</c:v>
                </c:pt>
                <c:pt idx="22655">
                  <c:v>113.2749999999695</c:v>
                </c:pt>
                <c:pt idx="22656">
                  <c:v>113.2799999999695</c:v>
                </c:pt>
                <c:pt idx="22657">
                  <c:v>113.2849999999695</c:v>
                </c:pt>
                <c:pt idx="22658">
                  <c:v>113.2899999999695</c:v>
                </c:pt>
                <c:pt idx="22659">
                  <c:v>113.2949999999695</c:v>
                </c:pt>
                <c:pt idx="22660">
                  <c:v>113.2999999999695</c:v>
                </c:pt>
                <c:pt idx="22661">
                  <c:v>113.3049999999695</c:v>
                </c:pt>
                <c:pt idx="22662">
                  <c:v>113.3099999999694</c:v>
                </c:pt>
                <c:pt idx="22663">
                  <c:v>113.3149999999694</c:v>
                </c:pt>
                <c:pt idx="22664">
                  <c:v>113.3199999999694</c:v>
                </c:pt>
                <c:pt idx="22665">
                  <c:v>113.3249999999694</c:v>
                </c:pt>
                <c:pt idx="22666">
                  <c:v>113.3299999999694</c:v>
                </c:pt>
                <c:pt idx="22667">
                  <c:v>113.3349999999694</c:v>
                </c:pt>
                <c:pt idx="22668">
                  <c:v>113.3399999999694</c:v>
                </c:pt>
                <c:pt idx="22669">
                  <c:v>113.3449999999694</c:v>
                </c:pt>
                <c:pt idx="22670">
                  <c:v>113.3499999999694</c:v>
                </c:pt>
                <c:pt idx="22671">
                  <c:v>113.3549999999694</c:v>
                </c:pt>
                <c:pt idx="22672">
                  <c:v>113.3599999999694</c:v>
                </c:pt>
                <c:pt idx="22673">
                  <c:v>113.3649999999694</c:v>
                </c:pt>
                <c:pt idx="22674">
                  <c:v>113.3699999999694</c:v>
                </c:pt>
                <c:pt idx="22675">
                  <c:v>113.3749999999694</c:v>
                </c:pt>
                <c:pt idx="22676">
                  <c:v>113.3799999999694</c:v>
                </c:pt>
                <c:pt idx="22677">
                  <c:v>113.3849999999694</c:v>
                </c:pt>
                <c:pt idx="22678">
                  <c:v>113.3899999999694</c:v>
                </c:pt>
                <c:pt idx="22679">
                  <c:v>113.3949999999694</c:v>
                </c:pt>
                <c:pt idx="22680">
                  <c:v>113.3999999999694</c:v>
                </c:pt>
                <c:pt idx="22681">
                  <c:v>113.4049999999694</c:v>
                </c:pt>
                <c:pt idx="22682">
                  <c:v>113.4099999999694</c:v>
                </c:pt>
                <c:pt idx="22683">
                  <c:v>113.4149999999694</c:v>
                </c:pt>
                <c:pt idx="22684">
                  <c:v>113.4199999999693</c:v>
                </c:pt>
                <c:pt idx="22685">
                  <c:v>113.4249999999693</c:v>
                </c:pt>
                <c:pt idx="22686">
                  <c:v>113.4299999999693</c:v>
                </c:pt>
                <c:pt idx="22687">
                  <c:v>113.4349999999693</c:v>
                </c:pt>
                <c:pt idx="22688">
                  <c:v>113.4399999999693</c:v>
                </c:pt>
                <c:pt idx="22689">
                  <c:v>113.4449999999693</c:v>
                </c:pt>
                <c:pt idx="22690">
                  <c:v>113.4499999999693</c:v>
                </c:pt>
                <c:pt idx="22691">
                  <c:v>113.4549999999693</c:v>
                </c:pt>
                <c:pt idx="22692">
                  <c:v>113.4599999999693</c:v>
                </c:pt>
                <c:pt idx="22693">
                  <c:v>113.4649999999693</c:v>
                </c:pt>
                <c:pt idx="22694">
                  <c:v>113.4699999999693</c:v>
                </c:pt>
                <c:pt idx="22695">
                  <c:v>113.4749999999693</c:v>
                </c:pt>
                <c:pt idx="22696">
                  <c:v>113.4799999999693</c:v>
                </c:pt>
                <c:pt idx="22697">
                  <c:v>113.4849999999693</c:v>
                </c:pt>
                <c:pt idx="22698">
                  <c:v>113.4899999999693</c:v>
                </c:pt>
                <c:pt idx="22699">
                  <c:v>113.4949999999693</c:v>
                </c:pt>
                <c:pt idx="22700">
                  <c:v>113.4999999999693</c:v>
                </c:pt>
                <c:pt idx="22701">
                  <c:v>113.5049999999693</c:v>
                </c:pt>
                <c:pt idx="22702">
                  <c:v>113.5099999999693</c:v>
                </c:pt>
                <c:pt idx="22703">
                  <c:v>113.5149999999693</c:v>
                </c:pt>
                <c:pt idx="22704">
                  <c:v>113.5199999999693</c:v>
                </c:pt>
                <c:pt idx="22705">
                  <c:v>113.5249999999693</c:v>
                </c:pt>
                <c:pt idx="22706">
                  <c:v>113.5299999999692</c:v>
                </c:pt>
                <c:pt idx="22707">
                  <c:v>113.5349999999692</c:v>
                </c:pt>
                <c:pt idx="22708">
                  <c:v>113.5399999999692</c:v>
                </c:pt>
                <c:pt idx="22709">
                  <c:v>113.5449999999692</c:v>
                </c:pt>
                <c:pt idx="22710">
                  <c:v>113.5499999999692</c:v>
                </c:pt>
                <c:pt idx="22711">
                  <c:v>113.5549999999692</c:v>
                </c:pt>
                <c:pt idx="22712">
                  <c:v>113.5599999999692</c:v>
                </c:pt>
                <c:pt idx="22713">
                  <c:v>113.5649999999692</c:v>
                </c:pt>
                <c:pt idx="22714">
                  <c:v>113.5699999999692</c:v>
                </c:pt>
                <c:pt idx="22715">
                  <c:v>113.5749999999692</c:v>
                </c:pt>
                <c:pt idx="22716">
                  <c:v>113.5799999999692</c:v>
                </c:pt>
                <c:pt idx="22717">
                  <c:v>113.5849999999692</c:v>
                </c:pt>
                <c:pt idx="22718">
                  <c:v>113.5899999999692</c:v>
                </c:pt>
                <c:pt idx="22719">
                  <c:v>113.5949999999692</c:v>
                </c:pt>
                <c:pt idx="22720">
                  <c:v>113.5999999999692</c:v>
                </c:pt>
                <c:pt idx="22721">
                  <c:v>113.6049999999692</c:v>
                </c:pt>
                <c:pt idx="22722">
                  <c:v>113.6099999999692</c:v>
                </c:pt>
                <c:pt idx="22723">
                  <c:v>113.6149999999692</c:v>
                </c:pt>
                <c:pt idx="22724">
                  <c:v>113.6199999999692</c:v>
                </c:pt>
                <c:pt idx="22725">
                  <c:v>113.6249999999692</c:v>
                </c:pt>
                <c:pt idx="22726">
                  <c:v>113.6299999999691</c:v>
                </c:pt>
                <c:pt idx="22727">
                  <c:v>113.6349999999692</c:v>
                </c:pt>
                <c:pt idx="22728">
                  <c:v>113.6399999999691</c:v>
                </c:pt>
                <c:pt idx="22729">
                  <c:v>113.6449999999691</c:v>
                </c:pt>
                <c:pt idx="22730">
                  <c:v>113.6499999999691</c:v>
                </c:pt>
                <c:pt idx="22731">
                  <c:v>113.6549999999691</c:v>
                </c:pt>
                <c:pt idx="22732">
                  <c:v>113.6599999999691</c:v>
                </c:pt>
                <c:pt idx="22733">
                  <c:v>113.6649999999691</c:v>
                </c:pt>
                <c:pt idx="22734">
                  <c:v>113.6699999999691</c:v>
                </c:pt>
                <c:pt idx="22735">
                  <c:v>113.6749999999691</c:v>
                </c:pt>
                <c:pt idx="22736">
                  <c:v>113.6799999999691</c:v>
                </c:pt>
                <c:pt idx="22737">
                  <c:v>113.6849999999691</c:v>
                </c:pt>
                <c:pt idx="22738">
                  <c:v>113.6899999999691</c:v>
                </c:pt>
                <c:pt idx="22739">
                  <c:v>113.6949999999691</c:v>
                </c:pt>
                <c:pt idx="22740">
                  <c:v>113.6999999999691</c:v>
                </c:pt>
                <c:pt idx="22741">
                  <c:v>113.7049999999691</c:v>
                </c:pt>
                <c:pt idx="22742">
                  <c:v>113.7099999999691</c:v>
                </c:pt>
                <c:pt idx="22743">
                  <c:v>113.7149999999691</c:v>
                </c:pt>
                <c:pt idx="22744">
                  <c:v>113.7199999999691</c:v>
                </c:pt>
                <c:pt idx="22745">
                  <c:v>113.7249999999691</c:v>
                </c:pt>
                <c:pt idx="22746">
                  <c:v>113.7299999999691</c:v>
                </c:pt>
                <c:pt idx="22747">
                  <c:v>113.7349999999691</c:v>
                </c:pt>
                <c:pt idx="22748">
                  <c:v>113.7399999999691</c:v>
                </c:pt>
                <c:pt idx="22749">
                  <c:v>113.7449999999691</c:v>
                </c:pt>
                <c:pt idx="22750">
                  <c:v>113.749999999969</c:v>
                </c:pt>
                <c:pt idx="22751">
                  <c:v>113.754999999969</c:v>
                </c:pt>
                <c:pt idx="22752">
                  <c:v>113.759999999969</c:v>
                </c:pt>
                <c:pt idx="22753">
                  <c:v>113.764999999969</c:v>
                </c:pt>
                <c:pt idx="22754">
                  <c:v>113.769999999969</c:v>
                </c:pt>
                <c:pt idx="22755">
                  <c:v>113.774999999969</c:v>
                </c:pt>
                <c:pt idx="22756">
                  <c:v>113.779999999969</c:v>
                </c:pt>
                <c:pt idx="22757">
                  <c:v>113.784999999969</c:v>
                </c:pt>
                <c:pt idx="22758">
                  <c:v>113.789999999969</c:v>
                </c:pt>
                <c:pt idx="22759">
                  <c:v>113.794999999969</c:v>
                </c:pt>
                <c:pt idx="22760">
                  <c:v>113.799999999969</c:v>
                </c:pt>
                <c:pt idx="22761">
                  <c:v>113.804999999969</c:v>
                </c:pt>
                <c:pt idx="22762">
                  <c:v>113.809999999969</c:v>
                </c:pt>
                <c:pt idx="22763">
                  <c:v>113.814999999969</c:v>
                </c:pt>
                <c:pt idx="22764">
                  <c:v>113.819999999969</c:v>
                </c:pt>
                <c:pt idx="22765">
                  <c:v>113.824999999969</c:v>
                </c:pt>
                <c:pt idx="22766">
                  <c:v>113.829999999969</c:v>
                </c:pt>
                <c:pt idx="22767">
                  <c:v>113.834999999969</c:v>
                </c:pt>
                <c:pt idx="22768">
                  <c:v>113.839999999969</c:v>
                </c:pt>
                <c:pt idx="22769">
                  <c:v>113.844999999969</c:v>
                </c:pt>
                <c:pt idx="22770">
                  <c:v>113.849999999969</c:v>
                </c:pt>
                <c:pt idx="22771">
                  <c:v>113.854999999969</c:v>
                </c:pt>
                <c:pt idx="22772">
                  <c:v>113.859999999969</c:v>
                </c:pt>
                <c:pt idx="22773">
                  <c:v>113.864999999969</c:v>
                </c:pt>
                <c:pt idx="22774">
                  <c:v>113.869999999969</c:v>
                </c:pt>
                <c:pt idx="22775">
                  <c:v>113.874999999969</c:v>
                </c:pt>
                <c:pt idx="22776">
                  <c:v>113.879999999969</c:v>
                </c:pt>
                <c:pt idx="22777">
                  <c:v>113.884999999969</c:v>
                </c:pt>
                <c:pt idx="22778">
                  <c:v>113.889999999969</c:v>
                </c:pt>
                <c:pt idx="22779">
                  <c:v>113.894999999969</c:v>
                </c:pt>
                <c:pt idx="22780">
                  <c:v>113.899999999969</c:v>
                </c:pt>
                <c:pt idx="22781">
                  <c:v>113.904999999969</c:v>
                </c:pt>
                <c:pt idx="22782">
                  <c:v>113.909999999969</c:v>
                </c:pt>
                <c:pt idx="22783">
                  <c:v>113.914999999969</c:v>
                </c:pt>
                <c:pt idx="22784">
                  <c:v>113.919999999969</c:v>
                </c:pt>
                <c:pt idx="22785">
                  <c:v>113.924999999969</c:v>
                </c:pt>
                <c:pt idx="22786">
                  <c:v>113.929999999969</c:v>
                </c:pt>
                <c:pt idx="22787">
                  <c:v>113.934999999969</c:v>
                </c:pt>
                <c:pt idx="22788">
                  <c:v>113.939999999969</c:v>
                </c:pt>
                <c:pt idx="22789">
                  <c:v>113.944999999969</c:v>
                </c:pt>
                <c:pt idx="22790">
                  <c:v>113.949999999969</c:v>
                </c:pt>
                <c:pt idx="22791">
                  <c:v>113.954999999969</c:v>
                </c:pt>
                <c:pt idx="22792">
                  <c:v>113.959999999969</c:v>
                </c:pt>
                <c:pt idx="22793">
                  <c:v>113.964999999969</c:v>
                </c:pt>
                <c:pt idx="22794">
                  <c:v>113.9699999999688</c:v>
                </c:pt>
                <c:pt idx="22795">
                  <c:v>113.9749999999688</c:v>
                </c:pt>
                <c:pt idx="22796">
                  <c:v>113.9799999999688</c:v>
                </c:pt>
                <c:pt idx="22797">
                  <c:v>113.9849999999688</c:v>
                </c:pt>
                <c:pt idx="22798">
                  <c:v>113.9899999999688</c:v>
                </c:pt>
                <c:pt idx="22799">
                  <c:v>113.9949999999688</c:v>
                </c:pt>
                <c:pt idx="22800">
                  <c:v>113.9999999999688</c:v>
                </c:pt>
                <c:pt idx="22801">
                  <c:v>114.0049999999688</c:v>
                </c:pt>
                <c:pt idx="22802">
                  <c:v>114.0099999999688</c:v>
                </c:pt>
                <c:pt idx="22803">
                  <c:v>114.0149999999688</c:v>
                </c:pt>
                <c:pt idx="22804">
                  <c:v>114.0199999999688</c:v>
                </c:pt>
                <c:pt idx="22805">
                  <c:v>114.0249999999688</c:v>
                </c:pt>
                <c:pt idx="22806">
                  <c:v>114.0299999999688</c:v>
                </c:pt>
                <c:pt idx="22807">
                  <c:v>114.0349999999688</c:v>
                </c:pt>
                <c:pt idx="22808">
                  <c:v>114.0399999999688</c:v>
                </c:pt>
                <c:pt idx="22809">
                  <c:v>114.0449999999688</c:v>
                </c:pt>
                <c:pt idx="22810">
                  <c:v>114.0499999999688</c:v>
                </c:pt>
                <c:pt idx="22811">
                  <c:v>114.0549999999688</c:v>
                </c:pt>
                <c:pt idx="22812">
                  <c:v>114.0599999999688</c:v>
                </c:pt>
                <c:pt idx="22813">
                  <c:v>114.0649999999688</c:v>
                </c:pt>
                <c:pt idx="22814">
                  <c:v>114.0699999999688</c:v>
                </c:pt>
                <c:pt idx="22815">
                  <c:v>114.0749999999688</c:v>
                </c:pt>
                <c:pt idx="22816">
                  <c:v>114.0799999999687</c:v>
                </c:pt>
                <c:pt idx="22817">
                  <c:v>114.0849999999687</c:v>
                </c:pt>
                <c:pt idx="22818">
                  <c:v>114.0899999999687</c:v>
                </c:pt>
                <c:pt idx="22819">
                  <c:v>114.0949999999687</c:v>
                </c:pt>
                <c:pt idx="22820">
                  <c:v>114.0999999999687</c:v>
                </c:pt>
                <c:pt idx="22821">
                  <c:v>114.1049999999687</c:v>
                </c:pt>
                <c:pt idx="22822">
                  <c:v>114.1099999999687</c:v>
                </c:pt>
                <c:pt idx="22823">
                  <c:v>114.1149999999687</c:v>
                </c:pt>
                <c:pt idx="22824">
                  <c:v>114.1199999999687</c:v>
                </c:pt>
                <c:pt idx="22825">
                  <c:v>114.1249999999687</c:v>
                </c:pt>
                <c:pt idx="22826">
                  <c:v>114.1299999999687</c:v>
                </c:pt>
                <c:pt idx="22827">
                  <c:v>114.1349999999687</c:v>
                </c:pt>
                <c:pt idx="22828">
                  <c:v>114.1399999999687</c:v>
                </c:pt>
                <c:pt idx="22829">
                  <c:v>114.1449999999687</c:v>
                </c:pt>
                <c:pt idx="22830">
                  <c:v>114.1499999999687</c:v>
                </c:pt>
                <c:pt idx="22831">
                  <c:v>114.1549999999687</c:v>
                </c:pt>
                <c:pt idx="22832">
                  <c:v>114.1599999999687</c:v>
                </c:pt>
                <c:pt idx="22833">
                  <c:v>114.1649999999687</c:v>
                </c:pt>
                <c:pt idx="22834">
                  <c:v>114.1699999999687</c:v>
                </c:pt>
                <c:pt idx="22835">
                  <c:v>114.1749999999687</c:v>
                </c:pt>
                <c:pt idx="22836">
                  <c:v>114.1799999999686</c:v>
                </c:pt>
                <c:pt idx="22837">
                  <c:v>114.1849999999687</c:v>
                </c:pt>
                <c:pt idx="22838">
                  <c:v>114.1899999999686</c:v>
                </c:pt>
                <c:pt idx="22839">
                  <c:v>114.1949999999686</c:v>
                </c:pt>
                <c:pt idx="22840">
                  <c:v>114.1999999999686</c:v>
                </c:pt>
                <c:pt idx="22841">
                  <c:v>114.2049999999686</c:v>
                </c:pt>
                <c:pt idx="22842">
                  <c:v>114.2099999999686</c:v>
                </c:pt>
                <c:pt idx="22843">
                  <c:v>114.2149999999686</c:v>
                </c:pt>
                <c:pt idx="22844">
                  <c:v>114.2199999999686</c:v>
                </c:pt>
                <c:pt idx="22845">
                  <c:v>114.2249999999686</c:v>
                </c:pt>
                <c:pt idx="22846">
                  <c:v>114.2299999999686</c:v>
                </c:pt>
                <c:pt idx="22847">
                  <c:v>114.2349999999686</c:v>
                </c:pt>
                <c:pt idx="22848">
                  <c:v>114.2399999999686</c:v>
                </c:pt>
                <c:pt idx="22849">
                  <c:v>114.2449999999686</c:v>
                </c:pt>
                <c:pt idx="22850">
                  <c:v>114.2499999999686</c:v>
                </c:pt>
                <c:pt idx="22851">
                  <c:v>114.2549999999686</c:v>
                </c:pt>
                <c:pt idx="22852">
                  <c:v>114.2599999999686</c:v>
                </c:pt>
                <c:pt idx="22853">
                  <c:v>114.2649999999686</c:v>
                </c:pt>
                <c:pt idx="22854">
                  <c:v>114.2699999999686</c:v>
                </c:pt>
                <c:pt idx="22855">
                  <c:v>114.2749999999686</c:v>
                </c:pt>
                <c:pt idx="22856">
                  <c:v>114.2799999999686</c:v>
                </c:pt>
                <c:pt idx="22857">
                  <c:v>114.2849999999686</c:v>
                </c:pt>
                <c:pt idx="22858">
                  <c:v>114.2899999999686</c:v>
                </c:pt>
                <c:pt idx="22859">
                  <c:v>114.2949999999686</c:v>
                </c:pt>
                <c:pt idx="22860">
                  <c:v>114.2999999999685</c:v>
                </c:pt>
                <c:pt idx="22861">
                  <c:v>114.3049999999685</c:v>
                </c:pt>
                <c:pt idx="22862">
                  <c:v>114.3099999999685</c:v>
                </c:pt>
                <c:pt idx="22863">
                  <c:v>114.3149999999685</c:v>
                </c:pt>
                <c:pt idx="22864">
                  <c:v>114.3199999999685</c:v>
                </c:pt>
                <c:pt idx="22865">
                  <c:v>114.3249999999685</c:v>
                </c:pt>
                <c:pt idx="22866">
                  <c:v>114.3299999999685</c:v>
                </c:pt>
                <c:pt idx="22867">
                  <c:v>114.3349999999685</c:v>
                </c:pt>
                <c:pt idx="22868">
                  <c:v>114.3399999999685</c:v>
                </c:pt>
                <c:pt idx="22869">
                  <c:v>114.3449999999685</c:v>
                </c:pt>
                <c:pt idx="22870">
                  <c:v>114.3499999999685</c:v>
                </c:pt>
                <c:pt idx="22871">
                  <c:v>114.3549999999685</c:v>
                </c:pt>
                <c:pt idx="22872">
                  <c:v>114.3599999999685</c:v>
                </c:pt>
                <c:pt idx="22873">
                  <c:v>114.3649999999685</c:v>
                </c:pt>
                <c:pt idx="22874">
                  <c:v>114.3699999999685</c:v>
                </c:pt>
                <c:pt idx="22875">
                  <c:v>114.3749999999685</c:v>
                </c:pt>
                <c:pt idx="22876">
                  <c:v>114.3799999999685</c:v>
                </c:pt>
                <c:pt idx="22877">
                  <c:v>114.3849999999685</c:v>
                </c:pt>
                <c:pt idx="22878">
                  <c:v>114.3899999999685</c:v>
                </c:pt>
                <c:pt idx="22879">
                  <c:v>114.3949999999685</c:v>
                </c:pt>
                <c:pt idx="22880">
                  <c:v>114.3999999999685</c:v>
                </c:pt>
                <c:pt idx="22881">
                  <c:v>114.4049999999685</c:v>
                </c:pt>
                <c:pt idx="22882">
                  <c:v>114.4099999999684</c:v>
                </c:pt>
                <c:pt idx="22883">
                  <c:v>114.4149999999685</c:v>
                </c:pt>
                <c:pt idx="22884">
                  <c:v>114.4199999999685</c:v>
                </c:pt>
                <c:pt idx="22885">
                  <c:v>114.4249999999684</c:v>
                </c:pt>
                <c:pt idx="22886">
                  <c:v>114.4299999999684</c:v>
                </c:pt>
                <c:pt idx="22887">
                  <c:v>114.4349999999684</c:v>
                </c:pt>
                <c:pt idx="22888">
                  <c:v>114.4399999999684</c:v>
                </c:pt>
                <c:pt idx="22889">
                  <c:v>114.4449999999684</c:v>
                </c:pt>
                <c:pt idx="22890">
                  <c:v>114.4499999999684</c:v>
                </c:pt>
                <c:pt idx="22891">
                  <c:v>114.4549999999684</c:v>
                </c:pt>
                <c:pt idx="22892">
                  <c:v>114.4599999999684</c:v>
                </c:pt>
                <c:pt idx="22893">
                  <c:v>114.4649999999684</c:v>
                </c:pt>
                <c:pt idx="22894">
                  <c:v>114.4699999999684</c:v>
                </c:pt>
                <c:pt idx="22895">
                  <c:v>114.4749999999684</c:v>
                </c:pt>
                <c:pt idx="22896">
                  <c:v>114.4799999999684</c:v>
                </c:pt>
                <c:pt idx="22897">
                  <c:v>114.4849999999684</c:v>
                </c:pt>
                <c:pt idx="22898">
                  <c:v>114.4899999999684</c:v>
                </c:pt>
                <c:pt idx="22899">
                  <c:v>114.4949999999684</c:v>
                </c:pt>
                <c:pt idx="22900">
                  <c:v>114.4999999999684</c:v>
                </c:pt>
                <c:pt idx="22901">
                  <c:v>114.5049999999684</c:v>
                </c:pt>
                <c:pt idx="22902">
                  <c:v>114.5099999999684</c:v>
                </c:pt>
                <c:pt idx="22903">
                  <c:v>114.5149999999684</c:v>
                </c:pt>
                <c:pt idx="22904">
                  <c:v>114.5199999999683</c:v>
                </c:pt>
                <c:pt idx="22905">
                  <c:v>114.5249999999683</c:v>
                </c:pt>
                <c:pt idx="22906">
                  <c:v>114.5299999999683</c:v>
                </c:pt>
                <c:pt idx="22907">
                  <c:v>114.5349999999683</c:v>
                </c:pt>
                <c:pt idx="22908">
                  <c:v>114.5399999999683</c:v>
                </c:pt>
                <c:pt idx="22909">
                  <c:v>114.5449999999683</c:v>
                </c:pt>
                <c:pt idx="22910">
                  <c:v>114.5499999999683</c:v>
                </c:pt>
                <c:pt idx="22911">
                  <c:v>114.5549999999683</c:v>
                </c:pt>
                <c:pt idx="22912">
                  <c:v>114.5599999999683</c:v>
                </c:pt>
                <c:pt idx="22913">
                  <c:v>114.5649999999683</c:v>
                </c:pt>
                <c:pt idx="22914">
                  <c:v>114.5699999999683</c:v>
                </c:pt>
                <c:pt idx="22915">
                  <c:v>114.5749999999683</c:v>
                </c:pt>
                <c:pt idx="22916">
                  <c:v>114.5799999999683</c:v>
                </c:pt>
                <c:pt idx="22917">
                  <c:v>114.5849999999683</c:v>
                </c:pt>
                <c:pt idx="22918">
                  <c:v>114.5899999999683</c:v>
                </c:pt>
                <c:pt idx="22919">
                  <c:v>114.5949999999683</c:v>
                </c:pt>
                <c:pt idx="22920">
                  <c:v>114.5999999999683</c:v>
                </c:pt>
                <c:pt idx="22921">
                  <c:v>114.6049999999683</c:v>
                </c:pt>
                <c:pt idx="22922">
                  <c:v>114.6099999999683</c:v>
                </c:pt>
                <c:pt idx="22923">
                  <c:v>114.6149999999683</c:v>
                </c:pt>
                <c:pt idx="22924">
                  <c:v>114.6199999999683</c:v>
                </c:pt>
                <c:pt idx="22925">
                  <c:v>114.6249999999683</c:v>
                </c:pt>
                <c:pt idx="22926">
                  <c:v>114.6299999999682</c:v>
                </c:pt>
                <c:pt idx="22927">
                  <c:v>114.6349999999682</c:v>
                </c:pt>
                <c:pt idx="22928">
                  <c:v>114.6399999999682</c:v>
                </c:pt>
                <c:pt idx="22929">
                  <c:v>114.6449999999682</c:v>
                </c:pt>
                <c:pt idx="22930">
                  <c:v>114.6499999999682</c:v>
                </c:pt>
                <c:pt idx="22931">
                  <c:v>114.6549999999682</c:v>
                </c:pt>
                <c:pt idx="22932">
                  <c:v>114.6599999999682</c:v>
                </c:pt>
                <c:pt idx="22933">
                  <c:v>114.6649999999682</c:v>
                </c:pt>
                <c:pt idx="22934">
                  <c:v>114.6699999999682</c:v>
                </c:pt>
                <c:pt idx="22935">
                  <c:v>114.6749999999682</c:v>
                </c:pt>
                <c:pt idx="22936">
                  <c:v>114.6799999999682</c:v>
                </c:pt>
                <c:pt idx="22937">
                  <c:v>114.6849999999682</c:v>
                </c:pt>
                <c:pt idx="22938">
                  <c:v>114.6899999999682</c:v>
                </c:pt>
                <c:pt idx="22939">
                  <c:v>114.6949999999682</c:v>
                </c:pt>
                <c:pt idx="22940">
                  <c:v>114.6999999999682</c:v>
                </c:pt>
                <c:pt idx="22941">
                  <c:v>114.7049999999682</c:v>
                </c:pt>
                <c:pt idx="22942">
                  <c:v>114.7099999999682</c:v>
                </c:pt>
                <c:pt idx="22943">
                  <c:v>114.7149999999682</c:v>
                </c:pt>
                <c:pt idx="22944">
                  <c:v>114.7199999999682</c:v>
                </c:pt>
                <c:pt idx="22945">
                  <c:v>114.7249999999682</c:v>
                </c:pt>
                <c:pt idx="22946">
                  <c:v>114.7299999999682</c:v>
                </c:pt>
                <c:pt idx="22947">
                  <c:v>114.7349999999682</c:v>
                </c:pt>
                <c:pt idx="22948">
                  <c:v>114.7399999999681</c:v>
                </c:pt>
                <c:pt idx="22949">
                  <c:v>114.7449999999682</c:v>
                </c:pt>
                <c:pt idx="22950">
                  <c:v>114.7499999999682</c:v>
                </c:pt>
                <c:pt idx="22951">
                  <c:v>114.7549999999681</c:v>
                </c:pt>
                <c:pt idx="22952">
                  <c:v>114.7599999999681</c:v>
                </c:pt>
                <c:pt idx="22953">
                  <c:v>114.7649999999681</c:v>
                </c:pt>
                <c:pt idx="22954">
                  <c:v>114.7699999999681</c:v>
                </c:pt>
                <c:pt idx="22955">
                  <c:v>114.7749999999681</c:v>
                </c:pt>
                <c:pt idx="22956">
                  <c:v>114.7799999999681</c:v>
                </c:pt>
                <c:pt idx="22957">
                  <c:v>114.7849999999681</c:v>
                </c:pt>
                <c:pt idx="22958">
                  <c:v>114.7899999999681</c:v>
                </c:pt>
                <c:pt idx="22959">
                  <c:v>114.7949999999681</c:v>
                </c:pt>
                <c:pt idx="22960">
                  <c:v>114.7999999999681</c:v>
                </c:pt>
                <c:pt idx="22961">
                  <c:v>114.8049999999681</c:v>
                </c:pt>
                <c:pt idx="22962">
                  <c:v>114.8099999999681</c:v>
                </c:pt>
                <c:pt idx="22963">
                  <c:v>114.8149999999681</c:v>
                </c:pt>
                <c:pt idx="22964">
                  <c:v>114.8199999999681</c:v>
                </c:pt>
                <c:pt idx="22965">
                  <c:v>114.8249999999681</c:v>
                </c:pt>
                <c:pt idx="22966">
                  <c:v>114.8299999999681</c:v>
                </c:pt>
                <c:pt idx="22967">
                  <c:v>114.8349999999681</c:v>
                </c:pt>
                <c:pt idx="22968">
                  <c:v>114.8399999999681</c:v>
                </c:pt>
                <c:pt idx="22969">
                  <c:v>114.8449999999681</c:v>
                </c:pt>
                <c:pt idx="22970">
                  <c:v>114.849999999968</c:v>
                </c:pt>
                <c:pt idx="22971">
                  <c:v>114.854999999968</c:v>
                </c:pt>
                <c:pt idx="22972">
                  <c:v>114.859999999968</c:v>
                </c:pt>
                <c:pt idx="22973">
                  <c:v>114.864999999968</c:v>
                </c:pt>
                <c:pt idx="22974">
                  <c:v>114.869999999968</c:v>
                </c:pt>
                <c:pt idx="22975">
                  <c:v>114.874999999968</c:v>
                </c:pt>
                <c:pt idx="22976">
                  <c:v>114.879999999968</c:v>
                </c:pt>
                <c:pt idx="22977">
                  <c:v>114.884999999968</c:v>
                </c:pt>
                <c:pt idx="22978">
                  <c:v>114.889999999968</c:v>
                </c:pt>
                <c:pt idx="22979">
                  <c:v>114.894999999968</c:v>
                </c:pt>
                <c:pt idx="22980">
                  <c:v>114.899999999968</c:v>
                </c:pt>
                <c:pt idx="22981">
                  <c:v>114.904999999968</c:v>
                </c:pt>
                <c:pt idx="22982">
                  <c:v>114.909999999968</c:v>
                </c:pt>
                <c:pt idx="22983">
                  <c:v>114.914999999968</c:v>
                </c:pt>
                <c:pt idx="22984">
                  <c:v>114.919999999968</c:v>
                </c:pt>
                <c:pt idx="22985">
                  <c:v>114.924999999968</c:v>
                </c:pt>
                <c:pt idx="22986">
                  <c:v>114.929999999968</c:v>
                </c:pt>
                <c:pt idx="22987">
                  <c:v>114.934999999968</c:v>
                </c:pt>
                <c:pt idx="22988">
                  <c:v>114.939999999968</c:v>
                </c:pt>
                <c:pt idx="22989">
                  <c:v>114.944999999968</c:v>
                </c:pt>
                <c:pt idx="22990">
                  <c:v>114.949999999968</c:v>
                </c:pt>
                <c:pt idx="22991">
                  <c:v>114.954999999968</c:v>
                </c:pt>
                <c:pt idx="22992">
                  <c:v>114.959999999968</c:v>
                </c:pt>
                <c:pt idx="22993">
                  <c:v>114.964999999968</c:v>
                </c:pt>
                <c:pt idx="22994">
                  <c:v>114.969999999968</c:v>
                </c:pt>
                <c:pt idx="22995">
                  <c:v>114.974999999968</c:v>
                </c:pt>
                <c:pt idx="22996">
                  <c:v>114.979999999968</c:v>
                </c:pt>
                <c:pt idx="22997">
                  <c:v>114.984999999968</c:v>
                </c:pt>
                <c:pt idx="22998">
                  <c:v>114.989999999968</c:v>
                </c:pt>
                <c:pt idx="22999">
                  <c:v>114.994999999968</c:v>
                </c:pt>
                <c:pt idx="23000">
                  <c:v>114.999999999968</c:v>
                </c:pt>
                <c:pt idx="23001">
                  <c:v>115.004999999968</c:v>
                </c:pt>
                <c:pt idx="23002">
                  <c:v>115.009999999968</c:v>
                </c:pt>
                <c:pt idx="23003">
                  <c:v>115.014999999968</c:v>
                </c:pt>
                <c:pt idx="23004">
                  <c:v>115.019999999968</c:v>
                </c:pt>
                <c:pt idx="23005">
                  <c:v>115.024999999968</c:v>
                </c:pt>
                <c:pt idx="23006">
                  <c:v>115.029999999968</c:v>
                </c:pt>
                <c:pt idx="23007">
                  <c:v>115.034999999968</c:v>
                </c:pt>
                <c:pt idx="23008">
                  <c:v>115.039999999968</c:v>
                </c:pt>
                <c:pt idx="23009">
                  <c:v>115.044999999968</c:v>
                </c:pt>
                <c:pt idx="23010">
                  <c:v>115.049999999968</c:v>
                </c:pt>
                <c:pt idx="23011">
                  <c:v>115.054999999968</c:v>
                </c:pt>
                <c:pt idx="23012">
                  <c:v>115.059999999968</c:v>
                </c:pt>
                <c:pt idx="23013">
                  <c:v>115.064999999968</c:v>
                </c:pt>
                <c:pt idx="23014">
                  <c:v>115.0699999999678</c:v>
                </c:pt>
                <c:pt idx="23015">
                  <c:v>115.0749999999678</c:v>
                </c:pt>
                <c:pt idx="23016">
                  <c:v>115.0799999999678</c:v>
                </c:pt>
                <c:pt idx="23017">
                  <c:v>115.0849999999678</c:v>
                </c:pt>
                <c:pt idx="23018">
                  <c:v>115.0899999999678</c:v>
                </c:pt>
                <c:pt idx="23019">
                  <c:v>115.0949999999678</c:v>
                </c:pt>
                <c:pt idx="23020">
                  <c:v>115.0999999999678</c:v>
                </c:pt>
                <c:pt idx="23021">
                  <c:v>115.1049999999678</c:v>
                </c:pt>
                <c:pt idx="23022">
                  <c:v>115.1099999999678</c:v>
                </c:pt>
                <c:pt idx="23023">
                  <c:v>115.1149999999678</c:v>
                </c:pt>
                <c:pt idx="23024">
                  <c:v>115.1199999999678</c:v>
                </c:pt>
                <c:pt idx="23025">
                  <c:v>115.1249999999678</c:v>
                </c:pt>
                <c:pt idx="23026">
                  <c:v>115.1299999999678</c:v>
                </c:pt>
                <c:pt idx="23027">
                  <c:v>115.1349999999678</c:v>
                </c:pt>
                <c:pt idx="23028">
                  <c:v>115.1399999999678</c:v>
                </c:pt>
                <c:pt idx="23029">
                  <c:v>115.1449999999678</c:v>
                </c:pt>
                <c:pt idx="23030">
                  <c:v>115.1499999999678</c:v>
                </c:pt>
                <c:pt idx="23031">
                  <c:v>115.1549999999678</c:v>
                </c:pt>
                <c:pt idx="23032">
                  <c:v>115.1599999999678</c:v>
                </c:pt>
                <c:pt idx="23033">
                  <c:v>115.1649999999678</c:v>
                </c:pt>
                <c:pt idx="23034">
                  <c:v>115.1699999999678</c:v>
                </c:pt>
                <c:pt idx="23035">
                  <c:v>115.1749999999678</c:v>
                </c:pt>
                <c:pt idx="23036">
                  <c:v>115.1799999999677</c:v>
                </c:pt>
                <c:pt idx="23037">
                  <c:v>115.1849999999677</c:v>
                </c:pt>
                <c:pt idx="23038">
                  <c:v>115.1899999999677</c:v>
                </c:pt>
                <c:pt idx="23039">
                  <c:v>115.1949999999677</c:v>
                </c:pt>
                <c:pt idx="23040">
                  <c:v>115.1999999999677</c:v>
                </c:pt>
                <c:pt idx="23041">
                  <c:v>115.2049999999677</c:v>
                </c:pt>
                <c:pt idx="23042">
                  <c:v>115.2099999999677</c:v>
                </c:pt>
                <c:pt idx="23043">
                  <c:v>115.2149999999677</c:v>
                </c:pt>
                <c:pt idx="23044">
                  <c:v>115.2199999999677</c:v>
                </c:pt>
                <c:pt idx="23045">
                  <c:v>115.2249999999677</c:v>
                </c:pt>
                <c:pt idx="23046">
                  <c:v>115.2299999999677</c:v>
                </c:pt>
                <c:pt idx="23047">
                  <c:v>115.2349999999677</c:v>
                </c:pt>
                <c:pt idx="23048">
                  <c:v>115.2399999999677</c:v>
                </c:pt>
                <c:pt idx="23049">
                  <c:v>115.2449999999677</c:v>
                </c:pt>
                <c:pt idx="23050">
                  <c:v>115.2499999999677</c:v>
                </c:pt>
                <c:pt idx="23051">
                  <c:v>115.2549999999677</c:v>
                </c:pt>
                <c:pt idx="23052">
                  <c:v>115.2599999999677</c:v>
                </c:pt>
                <c:pt idx="23053">
                  <c:v>115.2649999999677</c:v>
                </c:pt>
                <c:pt idx="23054">
                  <c:v>115.2699999999677</c:v>
                </c:pt>
                <c:pt idx="23055">
                  <c:v>115.2749999999677</c:v>
                </c:pt>
                <c:pt idx="23056">
                  <c:v>115.2799999999677</c:v>
                </c:pt>
                <c:pt idx="23057">
                  <c:v>115.2849999999677</c:v>
                </c:pt>
                <c:pt idx="23058">
                  <c:v>115.2899999999676</c:v>
                </c:pt>
                <c:pt idx="23059">
                  <c:v>115.2949999999677</c:v>
                </c:pt>
                <c:pt idx="23060">
                  <c:v>115.2999999999676</c:v>
                </c:pt>
                <c:pt idx="23061">
                  <c:v>115.3049999999676</c:v>
                </c:pt>
                <c:pt idx="23062">
                  <c:v>115.3099999999676</c:v>
                </c:pt>
                <c:pt idx="23063">
                  <c:v>115.3149999999676</c:v>
                </c:pt>
                <c:pt idx="23064">
                  <c:v>115.3199999999676</c:v>
                </c:pt>
                <c:pt idx="23065">
                  <c:v>115.3249999999676</c:v>
                </c:pt>
                <c:pt idx="23066">
                  <c:v>115.3299999999676</c:v>
                </c:pt>
                <c:pt idx="23067">
                  <c:v>115.3349999999676</c:v>
                </c:pt>
                <c:pt idx="23068">
                  <c:v>115.3399999999676</c:v>
                </c:pt>
                <c:pt idx="23069">
                  <c:v>115.3449999999676</c:v>
                </c:pt>
                <c:pt idx="23070">
                  <c:v>115.3499999999676</c:v>
                </c:pt>
                <c:pt idx="23071">
                  <c:v>115.3549999999676</c:v>
                </c:pt>
                <c:pt idx="23072">
                  <c:v>115.3599999999676</c:v>
                </c:pt>
                <c:pt idx="23073">
                  <c:v>115.3649999999676</c:v>
                </c:pt>
                <c:pt idx="23074">
                  <c:v>115.3699999999676</c:v>
                </c:pt>
                <c:pt idx="23075">
                  <c:v>115.3749999999676</c:v>
                </c:pt>
                <c:pt idx="23076">
                  <c:v>115.3799999999676</c:v>
                </c:pt>
                <c:pt idx="23077">
                  <c:v>115.3849999999676</c:v>
                </c:pt>
                <c:pt idx="23078">
                  <c:v>115.3899999999676</c:v>
                </c:pt>
                <c:pt idx="23079">
                  <c:v>115.3949999999676</c:v>
                </c:pt>
                <c:pt idx="23080">
                  <c:v>115.3999999999675</c:v>
                </c:pt>
                <c:pt idx="23081">
                  <c:v>115.4049999999676</c:v>
                </c:pt>
                <c:pt idx="23082">
                  <c:v>115.4099999999675</c:v>
                </c:pt>
                <c:pt idx="23083">
                  <c:v>115.4149999999675</c:v>
                </c:pt>
                <c:pt idx="23084">
                  <c:v>115.4199999999675</c:v>
                </c:pt>
                <c:pt idx="23085">
                  <c:v>115.4249999999675</c:v>
                </c:pt>
                <c:pt idx="23086">
                  <c:v>115.4299999999675</c:v>
                </c:pt>
                <c:pt idx="23087">
                  <c:v>115.4349999999675</c:v>
                </c:pt>
                <c:pt idx="23088">
                  <c:v>115.4399999999675</c:v>
                </c:pt>
                <c:pt idx="23089">
                  <c:v>115.4449999999675</c:v>
                </c:pt>
                <c:pt idx="23090">
                  <c:v>115.4499999999675</c:v>
                </c:pt>
                <c:pt idx="23091">
                  <c:v>115.4549999999675</c:v>
                </c:pt>
                <c:pt idx="23092">
                  <c:v>115.4599999999675</c:v>
                </c:pt>
                <c:pt idx="23093">
                  <c:v>115.4649999999675</c:v>
                </c:pt>
                <c:pt idx="23094">
                  <c:v>115.4699999999675</c:v>
                </c:pt>
                <c:pt idx="23095">
                  <c:v>115.4749999999675</c:v>
                </c:pt>
                <c:pt idx="23096">
                  <c:v>115.4799999999675</c:v>
                </c:pt>
                <c:pt idx="23097">
                  <c:v>115.4849999999675</c:v>
                </c:pt>
                <c:pt idx="23098">
                  <c:v>115.4899999999675</c:v>
                </c:pt>
                <c:pt idx="23099">
                  <c:v>115.4949999999675</c:v>
                </c:pt>
                <c:pt idx="23100">
                  <c:v>115.4999999999675</c:v>
                </c:pt>
                <c:pt idx="23101">
                  <c:v>115.5049999999675</c:v>
                </c:pt>
                <c:pt idx="23102">
                  <c:v>115.5099999999674</c:v>
                </c:pt>
                <c:pt idx="23103">
                  <c:v>115.5149999999675</c:v>
                </c:pt>
                <c:pt idx="23104">
                  <c:v>115.5199999999674</c:v>
                </c:pt>
                <c:pt idx="23105">
                  <c:v>115.5249999999674</c:v>
                </c:pt>
                <c:pt idx="23106">
                  <c:v>115.5299999999674</c:v>
                </c:pt>
                <c:pt idx="23107">
                  <c:v>115.5349999999674</c:v>
                </c:pt>
                <c:pt idx="23108">
                  <c:v>115.5399999999674</c:v>
                </c:pt>
                <c:pt idx="23109">
                  <c:v>115.5449999999674</c:v>
                </c:pt>
                <c:pt idx="23110">
                  <c:v>115.5499999999674</c:v>
                </c:pt>
                <c:pt idx="23111">
                  <c:v>115.5549999999674</c:v>
                </c:pt>
                <c:pt idx="23112">
                  <c:v>115.5599999999674</c:v>
                </c:pt>
                <c:pt idx="23113">
                  <c:v>115.5649999999674</c:v>
                </c:pt>
                <c:pt idx="23114">
                  <c:v>115.5699999999674</c:v>
                </c:pt>
                <c:pt idx="23115">
                  <c:v>115.5749999999674</c:v>
                </c:pt>
                <c:pt idx="23116">
                  <c:v>115.5799999999674</c:v>
                </c:pt>
                <c:pt idx="23117">
                  <c:v>115.5849999999674</c:v>
                </c:pt>
                <c:pt idx="23118">
                  <c:v>115.5899999999674</c:v>
                </c:pt>
                <c:pt idx="23119">
                  <c:v>115.5949999999674</c:v>
                </c:pt>
                <c:pt idx="23120">
                  <c:v>115.5999999999674</c:v>
                </c:pt>
                <c:pt idx="23121">
                  <c:v>115.6049999999674</c:v>
                </c:pt>
                <c:pt idx="23122">
                  <c:v>115.6099999999674</c:v>
                </c:pt>
                <c:pt idx="23123">
                  <c:v>115.6149999999674</c:v>
                </c:pt>
                <c:pt idx="23124">
                  <c:v>115.6199999999673</c:v>
                </c:pt>
                <c:pt idx="23125">
                  <c:v>115.6249999999673</c:v>
                </c:pt>
                <c:pt idx="23126">
                  <c:v>115.6299999999673</c:v>
                </c:pt>
                <c:pt idx="23127">
                  <c:v>115.6349999999673</c:v>
                </c:pt>
                <c:pt idx="23128">
                  <c:v>115.6399999999673</c:v>
                </c:pt>
                <c:pt idx="23129">
                  <c:v>115.6449999999673</c:v>
                </c:pt>
                <c:pt idx="23130">
                  <c:v>115.6499999999673</c:v>
                </c:pt>
                <c:pt idx="23131">
                  <c:v>115.6549999999673</c:v>
                </c:pt>
                <c:pt idx="23132">
                  <c:v>115.6599999999673</c:v>
                </c:pt>
                <c:pt idx="23133">
                  <c:v>115.6649999999673</c:v>
                </c:pt>
                <c:pt idx="23134">
                  <c:v>115.6699999999673</c:v>
                </c:pt>
                <c:pt idx="23135">
                  <c:v>115.6749999999673</c:v>
                </c:pt>
                <c:pt idx="23136">
                  <c:v>115.6799999999673</c:v>
                </c:pt>
                <c:pt idx="23137">
                  <c:v>115.6849999999673</c:v>
                </c:pt>
                <c:pt idx="23138">
                  <c:v>115.6899999999673</c:v>
                </c:pt>
                <c:pt idx="23139">
                  <c:v>115.6949999999673</c:v>
                </c:pt>
                <c:pt idx="23140">
                  <c:v>115.6999999999673</c:v>
                </c:pt>
                <c:pt idx="23141">
                  <c:v>115.7049999999673</c:v>
                </c:pt>
                <c:pt idx="23142">
                  <c:v>115.7099999999673</c:v>
                </c:pt>
                <c:pt idx="23143">
                  <c:v>115.7149999999673</c:v>
                </c:pt>
                <c:pt idx="23144">
                  <c:v>115.7199999999673</c:v>
                </c:pt>
                <c:pt idx="23145">
                  <c:v>115.7249999999673</c:v>
                </c:pt>
                <c:pt idx="23146">
                  <c:v>115.7299999999672</c:v>
                </c:pt>
                <c:pt idx="23147">
                  <c:v>115.7349999999673</c:v>
                </c:pt>
                <c:pt idx="23148">
                  <c:v>115.7399999999672</c:v>
                </c:pt>
                <c:pt idx="23149">
                  <c:v>115.7449999999672</c:v>
                </c:pt>
                <c:pt idx="23150">
                  <c:v>115.7499999999672</c:v>
                </c:pt>
                <c:pt idx="23151">
                  <c:v>115.7549999999672</c:v>
                </c:pt>
                <c:pt idx="23152">
                  <c:v>115.7599999999672</c:v>
                </c:pt>
                <c:pt idx="23153">
                  <c:v>115.7649999999672</c:v>
                </c:pt>
                <c:pt idx="23154">
                  <c:v>115.7699999999672</c:v>
                </c:pt>
                <c:pt idx="23155">
                  <c:v>115.7749999999672</c:v>
                </c:pt>
                <c:pt idx="23156">
                  <c:v>115.7799999999672</c:v>
                </c:pt>
                <c:pt idx="23157">
                  <c:v>115.7849999999672</c:v>
                </c:pt>
                <c:pt idx="23158">
                  <c:v>115.7899999999672</c:v>
                </c:pt>
                <c:pt idx="23159">
                  <c:v>115.7949999999672</c:v>
                </c:pt>
                <c:pt idx="23160">
                  <c:v>115.7999999999672</c:v>
                </c:pt>
                <c:pt idx="23161">
                  <c:v>115.8049999999672</c:v>
                </c:pt>
                <c:pt idx="23162">
                  <c:v>115.8099999999672</c:v>
                </c:pt>
                <c:pt idx="23163">
                  <c:v>115.8149999999672</c:v>
                </c:pt>
                <c:pt idx="23164">
                  <c:v>115.8199999999672</c:v>
                </c:pt>
                <c:pt idx="23165">
                  <c:v>115.8249999999672</c:v>
                </c:pt>
                <c:pt idx="23166">
                  <c:v>115.8299999999672</c:v>
                </c:pt>
                <c:pt idx="23167">
                  <c:v>115.8349999999672</c:v>
                </c:pt>
                <c:pt idx="23168">
                  <c:v>115.8399999999671</c:v>
                </c:pt>
                <c:pt idx="23169">
                  <c:v>115.8449999999672</c:v>
                </c:pt>
                <c:pt idx="23170">
                  <c:v>115.8499999999671</c:v>
                </c:pt>
                <c:pt idx="23171">
                  <c:v>115.8549999999671</c:v>
                </c:pt>
                <c:pt idx="23172">
                  <c:v>115.8599999999671</c:v>
                </c:pt>
                <c:pt idx="23173">
                  <c:v>115.8649999999671</c:v>
                </c:pt>
                <c:pt idx="23174">
                  <c:v>115.8699999999671</c:v>
                </c:pt>
                <c:pt idx="23175">
                  <c:v>115.8749999999671</c:v>
                </c:pt>
                <c:pt idx="23176">
                  <c:v>115.8799999999671</c:v>
                </c:pt>
                <c:pt idx="23177">
                  <c:v>115.8849999999671</c:v>
                </c:pt>
                <c:pt idx="23178">
                  <c:v>115.8899999999671</c:v>
                </c:pt>
                <c:pt idx="23179">
                  <c:v>115.8949999999671</c:v>
                </c:pt>
                <c:pt idx="23180">
                  <c:v>115.8999999999671</c:v>
                </c:pt>
                <c:pt idx="23181">
                  <c:v>115.9049999999671</c:v>
                </c:pt>
                <c:pt idx="23182">
                  <c:v>115.9099999999671</c:v>
                </c:pt>
                <c:pt idx="23183">
                  <c:v>115.9149999999671</c:v>
                </c:pt>
                <c:pt idx="23184">
                  <c:v>115.9199999999671</c:v>
                </c:pt>
                <c:pt idx="23185">
                  <c:v>115.9249999999671</c:v>
                </c:pt>
                <c:pt idx="23186">
                  <c:v>115.9299999999671</c:v>
                </c:pt>
                <c:pt idx="23187">
                  <c:v>115.9349999999671</c:v>
                </c:pt>
                <c:pt idx="23188">
                  <c:v>115.9399999999671</c:v>
                </c:pt>
                <c:pt idx="23189">
                  <c:v>115.9449999999671</c:v>
                </c:pt>
                <c:pt idx="23190">
                  <c:v>115.9499999999671</c:v>
                </c:pt>
                <c:pt idx="23191">
                  <c:v>115.9549999999671</c:v>
                </c:pt>
                <c:pt idx="23192">
                  <c:v>115.959999999967</c:v>
                </c:pt>
                <c:pt idx="23193">
                  <c:v>115.964999999967</c:v>
                </c:pt>
                <c:pt idx="23194">
                  <c:v>115.969999999967</c:v>
                </c:pt>
                <c:pt idx="23195">
                  <c:v>115.974999999967</c:v>
                </c:pt>
                <c:pt idx="23196">
                  <c:v>115.979999999967</c:v>
                </c:pt>
                <c:pt idx="23197">
                  <c:v>115.984999999967</c:v>
                </c:pt>
                <c:pt idx="23198">
                  <c:v>115.989999999967</c:v>
                </c:pt>
                <c:pt idx="23199">
                  <c:v>115.994999999967</c:v>
                </c:pt>
                <c:pt idx="23200">
                  <c:v>115.999999999967</c:v>
                </c:pt>
                <c:pt idx="23201">
                  <c:v>116.004999999967</c:v>
                </c:pt>
                <c:pt idx="23202">
                  <c:v>116.009999999967</c:v>
                </c:pt>
                <c:pt idx="23203">
                  <c:v>116.014999999967</c:v>
                </c:pt>
                <c:pt idx="23204">
                  <c:v>116.019999999967</c:v>
                </c:pt>
                <c:pt idx="23205">
                  <c:v>116.024999999967</c:v>
                </c:pt>
                <c:pt idx="23206">
                  <c:v>116.029999999967</c:v>
                </c:pt>
                <c:pt idx="23207">
                  <c:v>116.034999999967</c:v>
                </c:pt>
                <c:pt idx="23208">
                  <c:v>116.039999999967</c:v>
                </c:pt>
                <c:pt idx="23209">
                  <c:v>116.044999999967</c:v>
                </c:pt>
                <c:pt idx="23210">
                  <c:v>116.049999999967</c:v>
                </c:pt>
                <c:pt idx="23211">
                  <c:v>116.054999999967</c:v>
                </c:pt>
                <c:pt idx="23212">
                  <c:v>116.059999999967</c:v>
                </c:pt>
                <c:pt idx="23213">
                  <c:v>116.064999999967</c:v>
                </c:pt>
                <c:pt idx="23214">
                  <c:v>116.069999999967</c:v>
                </c:pt>
                <c:pt idx="23215">
                  <c:v>116.074999999967</c:v>
                </c:pt>
                <c:pt idx="23216">
                  <c:v>116.079999999967</c:v>
                </c:pt>
                <c:pt idx="23217">
                  <c:v>116.084999999967</c:v>
                </c:pt>
                <c:pt idx="23218">
                  <c:v>116.089999999967</c:v>
                </c:pt>
                <c:pt idx="23219">
                  <c:v>116.094999999967</c:v>
                </c:pt>
                <c:pt idx="23220">
                  <c:v>116.099999999967</c:v>
                </c:pt>
                <c:pt idx="23221">
                  <c:v>116.104999999967</c:v>
                </c:pt>
                <c:pt idx="23222">
                  <c:v>116.109999999967</c:v>
                </c:pt>
                <c:pt idx="23223">
                  <c:v>116.114999999967</c:v>
                </c:pt>
                <c:pt idx="23224">
                  <c:v>116.119999999967</c:v>
                </c:pt>
                <c:pt idx="23225">
                  <c:v>116.124999999967</c:v>
                </c:pt>
                <c:pt idx="23226">
                  <c:v>116.1299999999669</c:v>
                </c:pt>
                <c:pt idx="23227">
                  <c:v>116.134999999967</c:v>
                </c:pt>
                <c:pt idx="23228">
                  <c:v>116.139999999967</c:v>
                </c:pt>
                <c:pt idx="23229">
                  <c:v>116.144999999967</c:v>
                </c:pt>
                <c:pt idx="23230">
                  <c:v>116.149999999967</c:v>
                </c:pt>
                <c:pt idx="23231">
                  <c:v>116.154999999967</c:v>
                </c:pt>
                <c:pt idx="23232">
                  <c:v>116.1599999999668</c:v>
                </c:pt>
                <c:pt idx="23233">
                  <c:v>116.164999999967</c:v>
                </c:pt>
                <c:pt idx="23234">
                  <c:v>116.1699999999668</c:v>
                </c:pt>
                <c:pt idx="23235">
                  <c:v>116.1749999999668</c:v>
                </c:pt>
                <c:pt idx="23236">
                  <c:v>116.1799999999668</c:v>
                </c:pt>
                <c:pt idx="23237">
                  <c:v>116.1849999999668</c:v>
                </c:pt>
                <c:pt idx="23238">
                  <c:v>116.1899999999668</c:v>
                </c:pt>
                <c:pt idx="23239">
                  <c:v>116.1949999999668</c:v>
                </c:pt>
                <c:pt idx="23240">
                  <c:v>116.1999999999668</c:v>
                </c:pt>
                <c:pt idx="23241">
                  <c:v>116.2049999999668</c:v>
                </c:pt>
                <c:pt idx="23242">
                  <c:v>116.2099999999668</c:v>
                </c:pt>
                <c:pt idx="23243">
                  <c:v>116.2149999999668</c:v>
                </c:pt>
                <c:pt idx="23244">
                  <c:v>116.2199999999668</c:v>
                </c:pt>
                <c:pt idx="23245">
                  <c:v>116.2249999999668</c:v>
                </c:pt>
                <c:pt idx="23246">
                  <c:v>116.2299999999668</c:v>
                </c:pt>
                <c:pt idx="23247">
                  <c:v>116.2349999999668</c:v>
                </c:pt>
                <c:pt idx="23248">
                  <c:v>116.2399999999668</c:v>
                </c:pt>
                <c:pt idx="23249">
                  <c:v>116.2449999999668</c:v>
                </c:pt>
                <c:pt idx="23250">
                  <c:v>116.2499999999668</c:v>
                </c:pt>
                <c:pt idx="23251">
                  <c:v>116.2549999999668</c:v>
                </c:pt>
                <c:pt idx="23252">
                  <c:v>116.2599999999668</c:v>
                </c:pt>
                <c:pt idx="23253">
                  <c:v>116.2649999999668</c:v>
                </c:pt>
                <c:pt idx="23254">
                  <c:v>116.2699999999668</c:v>
                </c:pt>
                <c:pt idx="23255">
                  <c:v>116.2749999999668</c:v>
                </c:pt>
                <c:pt idx="23256">
                  <c:v>116.2799999999667</c:v>
                </c:pt>
                <c:pt idx="23257">
                  <c:v>116.2849999999667</c:v>
                </c:pt>
                <c:pt idx="23258">
                  <c:v>116.2899999999667</c:v>
                </c:pt>
                <c:pt idx="23259">
                  <c:v>116.2949999999667</c:v>
                </c:pt>
                <c:pt idx="23260">
                  <c:v>116.2999999999667</c:v>
                </c:pt>
                <c:pt idx="23261">
                  <c:v>116.3049999999667</c:v>
                </c:pt>
                <c:pt idx="23262">
                  <c:v>116.3099999999667</c:v>
                </c:pt>
                <c:pt idx="23263">
                  <c:v>116.3149999999667</c:v>
                </c:pt>
                <c:pt idx="23264">
                  <c:v>116.3199999999667</c:v>
                </c:pt>
                <c:pt idx="23265">
                  <c:v>116.3249999999667</c:v>
                </c:pt>
                <c:pt idx="23266">
                  <c:v>116.3299999999667</c:v>
                </c:pt>
                <c:pt idx="23267">
                  <c:v>116.3349999999667</c:v>
                </c:pt>
                <c:pt idx="23268">
                  <c:v>116.3399999999667</c:v>
                </c:pt>
                <c:pt idx="23269">
                  <c:v>116.3449999999667</c:v>
                </c:pt>
                <c:pt idx="23270">
                  <c:v>116.3499999999667</c:v>
                </c:pt>
                <c:pt idx="23271">
                  <c:v>116.3549999999667</c:v>
                </c:pt>
                <c:pt idx="23272">
                  <c:v>116.3599999999667</c:v>
                </c:pt>
                <c:pt idx="23273">
                  <c:v>116.3649999999667</c:v>
                </c:pt>
                <c:pt idx="23274">
                  <c:v>116.3699999999667</c:v>
                </c:pt>
                <c:pt idx="23275">
                  <c:v>116.3749999999667</c:v>
                </c:pt>
                <c:pt idx="23276">
                  <c:v>116.3799999999666</c:v>
                </c:pt>
                <c:pt idx="23277">
                  <c:v>116.3849999999667</c:v>
                </c:pt>
                <c:pt idx="23278">
                  <c:v>116.3899999999666</c:v>
                </c:pt>
                <c:pt idx="23279">
                  <c:v>116.3949999999666</c:v>
                </c:pt>
                <c:pt idx="23280">
                  <c:v>116.3999999999666</c:v>
                </c:pt>
                <c:pt idx="23281">
                  <c:v>116.4049999999666</c:v>
                </c:pt>
                <c:pt idx="23282">
                  <c:v>116.4099999999666</c:v>
                </c:pt>
                <c:pt idx="23283">
                  <c:v>116.4149999999666</c:v>
                </c:pt>
                <c:pt idx="23284">
                  <c:v>116.4199999999666</c:v>
                </c:pt>
                <c:pt idx="23285">
                  <c:v>116.4249999999666</c:v>
                </c:pt>
                <c:pt idx="23286">
                  <c:v>116.4299999999666</c:v>
                </c:pt>
                <c:pt idx="23287">
                  <c:v>116.4349999999666</c:v>
                </c:pt>
                <c:pt idx="23288">
                  <c:v>116.4399999999666</c:v>
                </c:pt>
                <c:pt idx="23289">
                  <c:v>116.4449999999666</c:v>
                </c:pt>
                <c:pt idx="23290">
                  <c:v>116.4499999999666</c:v>
                </c:pt>
                <c:pt idx="23291">
                  <c:v>116.4549999999666</c:v>
                </c:pt>
                <c:pt idx="23292">
                  <c:v>116.4599999999666</c:v>
                </c:pt>
                <c:pt idx="23293">
                  <c:v>116.4649999999666</c:v>
                </c:pt>
                <c:pt idx="23294">
                  <c:v>116.4699999999666</c:v>
                </c:pt>
                <c:pt idx="23295">
                  <c:v>116.4749999999666</c:v>
                </c:pt>
                <c:pt idx="23296">
                  <c:v>116.4799999999666</c:v>
                </c:pt>
                <c:pt idx="23297">
                  <c:v>116.4849999999666</c:v>
                </c:pt>
                <c:pt idx="23298">
                  <c:v>116.4899999999666</c:v>
                </c:pt>
                <c:pt idx="23299">
                  <c:v>116.4949999999666</c:v>
                </c:pt>
                <c:pt idx="23300">
                  <c:v>116.4999999999665</c:v>
                </c:pt>
                <c:pt idx="23301">
                  <c:v>116.5049999999665</c:v>
                </c:pt>
                <c:pt idx="23302">
                  <c:v>116.5099999999665</c:v>
                </c:pt>
                <c:pt idx="23303">
                  <c:v>116.5149999999665</c:v>
                </c:pt>
                <c:pt idx="23304">
                  <c:v>116.5199999999665</c:v>
                </c:pt>
                <c:pt idx="23305">
                  <c:v>116.5249999999665</c:v>
                </c:pt>
                <c:pt idx="23306">
                  <c:v>116.5299999999665</c:v>
                </c:pt>
                <c:pt idx="23307">
                  <c:v>116.5349999999665</c:v>
                </c:pt>
                <c:pt idx="23308">
                  <c:v>116.5399999999665</c:v>
                </c:pt>
                <c:pt idx="23309">
                  <c:v>116.5449999999665</c:v>
                </c:pt>
                <c:pt idx="23310">
                  <c:v>116.5499999999665</c:v>
                </c:pt>
                <c:pt idx="23311">
                  <c:v>116.5549999999665</c:v>
                </c:pt>
                <c:pt idx="23312">
                  <c:v>116.5599999999665</c:v>
                </c:pt>
                <c:pt idx="23313">
                  <c:v>116.5649999999665</c:v>
                </c:pt>
                <c:pt idx="23314">
                  <c:v>116.5699999999665</c:v>
                </c:pt>
                <c:pt idx="23315">
                  <c:v>116.5749999999665</c:v>
                </c:pt>
                <c:pt idx="23316">
                  <c:v>116.5799999999665</c:v>
                </c:pt>
                <c:pt idx="23317">
                  <c:v>116.5849999999665</c:v>
                </c:pt>
                <c:pt idx="23318">
                  <c:v>116.5899999999665</c:v>
                </c:pt>
                <c:pt idx="23319">
                  <c:v>116.5949999999665</c:v>
                </c:pt>
                <c:pt idx="23320">
                  <c:v>116.5999999999665</c:v>
                </c:pt>
                <c:pt idx="23321">
                  <c:v>116.6049999999665</c:v>
                </c:pt>
                <c:pt idx="23322">
                  <c:v>116.6099999999664</c:v>
                </c:pt>
                <c:pt idx="23323">
                  <c:v>116.6149999999664</c:v>
                </c:pt>
                <c:pt idx="23324">
                  <c:v>116.6199999999664</c:v>
                </c:pt>
                <c:pt idx="23325">
                  <c:v>116.6249999999664</c:v>
                </c:pt>
                <c:pt idx="23326">
                  <c:v>116.6299999999664</c:v>
                </c:pt>
                <c:pt idx="23327">
                  <c:v>116.6349999999664</c:v>
                </c:pt>
                <c:pt idx="23328">
                  <c:v>116.6399999999664</c:v>
                </c:pt>
                <c:pt idx="23329">
                  <c:v>116.6449999999664</c:v>
                </c:pt>
                <c:pt idx="23330">
                  <c:v>116.6499999999664</c:v>
                </c:pt>
                <c:pt idx="23331">
                  <c:v>116.6549999999664</c:v>
                </c:pt>
                <c:pt idx="23332">
                  <c:v>116.6599999999664</c:v>
                </c:pt>
                <c:pt idx="23333">
                  <c:v>116.6649999999664</c:v>
                </c:pt>
                <c:pt idx="23334">
                  <c:v>116.6699999999664</c:v>
                </c:pt>
                <c:pt idx="23335">
                  <c:v>116.6749999999664</c:v>
                </c:pt>
                <c:pt idx="23336">
                  <c:v>116.6799999999664</c:v>
                </c:pt>
                <c:pt idx="23337">
                  <c:v>116.6849999999664</c:v>
                </c:pt>
                <c:pt idx="23338">
                  <c:v>116.6899999999664</c:v>
                </c:pt>
                <c:pt idx="23339">
                  <c:v>116.6949999999664</c:v>
                </c:pt>
                <c:pt idx="23340">
                  <c:v>116.6999999999664</c:v>
                </c:pt>
                <c:pt idx="23341">
                  <c:v>116.7049999999664</c:v>
                </c:pt>
                <c:pt idx="23342">
                  <c:v>116.7099999999664</c:v>
                </c:pt>
                <c:pt idx="23343">
                  <c:v>116.7149999999664</c:v>
                </c:pt>
                <c:pt idx="23344">
                  <c:v>116.7199999999663</c:v>
                </c:pt>
                <c:pt idx="23345">
                  <c:v>116.7249999999663</c:v>
                </c:pt>
                <c:pt idx="23346">
                  <c:v>116.7299999999663</c:v>
                </c:pt>
                <c:pt idx="23347">
                  <c:v>116.7349999999663</c:v>
                </c:pt>
                <c:pt idx="23348">
                  <c:v>116.7399999999663</c:v>
                </c:pt>
                <c:pt idx="23349">
                  <c:v>116.7449999999663</c:v>
                </c:pt>
                <c:pt idx="23350">
                  <c:v>116.7499999999663</c:v>
                </c:pt>
                <c:pt idx="23351">
                  <c:v>116.7549999999663</c:v>
                </c:pt>
                <c:pt idx="23352">
                  <c:v>116.7599999999663</c:v>
                </c:pt>
                <c:pt idx="23353">
                  <c:v>116.7649999999663</c:v>
                </c:pt>
                <c:pt idx="23354">
                  <c:v>116.7699999999663</c:v>
                </c:pt>
                <c:pt idx="23355">
                  <c:v>116.7749999999663</c:v>
                </c:pt>
                <c:pt idx="23356">
                  <c:v>116.7799999999663</c:v>
                </c:pt>
                <c:pt idx="23357">
                  <c:v>116.7849999999663</c:v>
                </c:pt>
                <c:pt idx="23358">
                  <c:v>116.7899999999663</c:v>
                </c:pt>
                <c:pt idx="23359">
                  <c:v>116.7949999999663</c:v>
                </c:pt>
                <c:pt idx="23360">
                  <c:v>116.7999999999663</c:v>
                </c:pt>
                <c:pt idx="23361">
                  <c:v>116.8049999999663</c:v>
                </c:pt>
                <c:pt idx="23362">
                  <c:v>116.8099999999663</c:v>
                </c:pt>
                <c:pt idx="23363">
                  <c:v>116.8149999999663</c:v>
                </c:pt>
                <c:pt idx="23364">
                  <c:v>116.8199999999663</c:v>
                </c:pt>
                <c:pt idx="23365">
                  <c:v>116.8249999999663</c:v>
                </c:pt>
                <c:pt idx="23366">
                  <c:v>116.8299999999662</c:v>
                </c:pt>
                <c:pt idx="23367">
                  <c:v>116.8349999999662</c:v>
                </c:pt>
                <c:pt idx="23368">
                  <c:v>116.8399999999662</c:v>
                </c:pt>
                <c:pt idx="23369">
                  <c:v>116.8449999999662</c:v>
                </c:pt>
                <c:pt idx="23370">
                  <c:v>116.8499999999662</c:v>
                </c:pt>
                <c:pt idx="23371">
                  <c:v>116.8549999999662</c:v>
                </c:pt>
                <c:pt idx="23372">
                  <c:v>116.8599999999662</c:v>
                </c:pt>
                <c:pt idx="23373">
                  <c:v>116.8649999999662</c:v>
                </c:pt>
                <c:pt idx="23374">
                  <c:v>116.8699999999662</c:v>
                </c:pt>
                <c:pt idx="23375">
                  <c:v>116.8749999999662</c:v>
                </c:pt>
                <c:pt idx="23376">
                  <c:v>116.8799999999662</c:v>
                </c:pt>
                <c:pt idx="23377">
                  <c:v>116.8849999999662</c:v>
                </c:pt>
                <c:pt idx="23378">
                  <c:v>116.8899999999662</c:v>
                </c:pt>
                <c:pt idx="23379">
                  <c:v>116.8949999999662</c:v>
                </c:pt>
                <c:pt idx="23380">
                  <c:v>116.8999999999662</c:v>
                </c:pt>
                <c:pt idx="23381">
                  <c:v>116.9049999999662</c:v>
                </c:pt>
                <c:pt idx="23382">
                  <c:v>116.9099999999662</c:v>
                </c:pt>
                <c:pt idx="23383">
                  <c:v>116.9149999999662</c:v>
                </c:pt>
                <c:pt idx="23384">
                  <c:v>116.9199999999662</c:v>
                </c:pt>
                <c:pt idx="23385">
                  <c:v>116.9249999999662</c:v>
                </c:pt>
                <c:pt idx="23386">
                  <c:v>116.9299999999662</c:v>
                </c:pt>
                <c:pt idx="23387">
                  <c:v>116.9349999999662</c:v>
                </c:pt>
                <c:pt idx="23388">
                  <c:v>116.9399999999661</c:v>
                </c:pt>
                <c:pt idx="23389">
                  <c:v>116.9449999999662</c:v>
                </c:pt>
                <c:pt idx="23390">
                  <c:v>116.9499999999661</c:v>
                </c:pt>
                <c:pt idx="23391">
                  <c:v>116.9549999999661</c:v>
                </c:pt>
                <c:pt idx="23392">
                  <c:v>116.9599999999661</c:v>
                </c:pt>
                <c:pt idx="23393">
                  <c:v>116.9649999999661</c:v>
                </c:pt>
                <c:pt idx="23394">
                  <c:v>116.9699999999661</c:v>
                </c:pt>
                <c:pt idx="23395">
                  <c:v>116.9749999999661</c:v>
                </c:pt>
                <c:pt idx="23396">
                  <c:v>116.9799999999661</c:v>
                </c:pt>
                <c:pt idx="23397">
                  <c:v>116.9849999999661</c:v>
                </c:pt>
                <c:pt idx="23398">
                  <c:v>116.9899999999661</c:v>
                </c:pt>
                <c:pt idx="23399">
                  <c:v>116.9949999999661</c:v>
                </c:pt>
                <c:pt idx="23400">
                  <c:v>116.9999999999661</c:v>
                </c:pt>
                <c:pt idx="23401">
                  <c:v>117.0049999999661</c:v>
                </c:pt>
                <c:pt idx="23402">
                  <c:v>117.0099999999661</c:v>
                </c:pt>
                <c:pt idx="23403">
                  <c:v>117.0149999999661</c:v>
                </c:pt>
                <c:pt idx="23404">
                  <c:v>117.0199999999661</c:v>
                </c:pt>
                <c:pt idx="23405">
                  <c:v>117.0249999999661</c:v>
                </c:pt>
                <c:pt idx="23406">
                  <c:v>117.0299999999661</c:v>
                </c:pt>
                <c:pt idx="23407">
                  <c:v>117.0349999999661</c:v>
                </c:pt>
                <c:pt idx="23408">
                  <c:v>117.0399999999661</c:v>
                </c:pt>
                <c:pt idx="23409">
                  <c:v>117.0449999999661</c:v>
                </c:pt>
                <c:pt idx="23410">
                  <c:v>117.049999999966</c:v>
                </c:pt>
                <c:pt idx="23411">
                  <c:v>117.054999999966</c:v>
                </c:pt>
                <c:pt idx="23412">
                  <c:v>117.059999999966</c:v>
                </c:pt>
                <c:pt idx="23413">
                  <c:v>117.064999999966</c:v>
                </c:pt>
                <c:pt idx="23414">
                  <c:v>117.069999999966</c:v>
                </c:pt>
                <c:pt idx="23415">
                  <c:v>117.074999999966</c:v>
                </c:pt>
                <c:pt idx="23416">
                  <c:v>117.079999999966</c:v>
                </c:pt>
                <c:pt idx="23417">
                  <c:v>117.084999999966</c:v>
                </c:pt>
                <c:pt idx="23418">
                  <c:v>117.089999999966</c:v>
                </c:pt>
                <c:pt idx="23419">
                  <c:v>117.094999999966</c:v>
                </c:pt>
                <c:pt idx="23420">
                  <c:v>117.099999999966</c:v>
                </c:pt>
                <c:pt idx="23421">
                  <c:v>117.104999999966</c:v>
                </c:pt>
                <c:pt idx="23422">
                  <c:v>117.109999999966</c:v>
                </c:pt>
                <c:pt idx="23423">
                  <c:v>117.114999999966</c:v>
                </c:pt>
                <c:pt idx="23424">
                  <c:v>117.119999999966</c:v>
                </c:pt>
                <c:pt idx="23425">
                  <c:v>117.124999999966</c:v>
                </c:pt>
                <c:pt idx="23426">
                  <c:v>117.129999999966</c:v>
                </c:pt>
                <c:pt idx="23427">
                  <c:v>117.134999999966</c:v>
                </c:pt>
                <c:pt idx="23428">
                  <c:v>117.139999999966</c:v>
                </c:pt>
                <c:pt idx="23429">
                  <c:v>117.144999999966</c:v>
                </c:pt>
                <c:pt idx="23430">
                  <c:v>117.149999999966</c:v>
                </c:pt>
                <c:pt idx="23431">
                  <c:v>117.154999999966</c:v>
                </c:pt>
                <c:pt idx="23432">
                  <c:v>117.159999999966</c:v>
                </c:pt>
                <c:pt idx="23433">
                  <c:v>117.164999999966</c:v>
                </c:pt>
                <c:pt idx="23434">
                  <c:v>117.169999999966</c:v>
                </c:pt>
                <c:pt idx="23435">
                  <c:v>117.174999999966</c:v>
                </c:pt>
                <c:pt idx="23436">
                  <c:v>117.179999999966</c:v>
                </c:pt>
                <c:pt idx="23437">
                  <c:v>117.184999999966</c:v>
                </c:pt>
                <c:pt idx="23438">
                  <c:v>117.189999999966</c:v>
                </c:pt>
                <c:pt idx="23439">
                  <c:v>117.194999999966</c:v>
                </c:pt>
                <c:pt idx="23440">
                  <c:v>117.199999999966</c:v>
                </c:pt>
                <c:pt idx="23441">
                  <c:v>117.204999999966</c:v>
                </c:pt>
                <c:pt idx="23442">
                  <c:v>117.209999999966</c:v>
                </c:pt>
                <c:pt idx="23443">
                  <c:v>117.214999999966</c:v>
                </c:pt>
                <c:pt idx="23444">
                  <c:v>117.219999999966</c:v>
                </c:pt>
                <c:pt idx="23445">
                  <c:v>117.224999999966</c:v>
                </c:pt>
                <c:pt idx="23446">
                  <c:v>117.229999999966</c:v>
                </c:pt>
                <c:pt idx="23447">
                  <c:v>117.234999999966</c:v>
                </c:pt>
                <c:pt idx="23448">
                  <c:v>117.239999999966</c:v>
                </c:pt>
                <c:pt idx="23449">
                  <c:v>117.244999999966</c:v>
                </c:pt>
                <c:pt idx="23450">
                  <c:v>117.249999999966</c:v>
                </c:pt>
                <c:pt idx="23451">
                  <c:v>117.254999999966</c:v>
                </c:pt>
                <c:pt idx="23452">
                  <c:v>117.259999999966</c:v>
                </c:pt>
                <c:pt idx="23453">
                  <c:v>117.264999999966</c:v>
                </c:pt>
                <c:pt idx="23454">
                  <c:v>117.2699999999658</c:v>
                </c:pt>
                <c:pt idx="23455">
                  <c:v>117.2749999999658</c:v>
                </c:pt>
                <c:pt idx="23456">
                  <c:v>117.2799999999658</c:v>
                </c:pt>
                <c:pt idx="23457">
                  <c:v>117.2849999999658</c:v>
                </c:pt>
                <c:pt idx="23458">
                  <c:v>117.2899999999658</c:v>
                </c:pt>
                <c:pt idx="23459">
                  <c:v>117.2949999999658</c:v>
                </c:pt>
                <c:pt idx="23460">
                  <c:v>117.2999999999658</c:v>
                </c:pt>
                <c:pt idx="23461">
                  <c:v>117.3049999999658</c:v>
                </c:pt>
                <c:pt idx="23462">
                  <c:v>117.3099999999658</c:v>
                </c:pt>
                <c:pt idx="23463">
                  <c:v>117.3149999999658</c:v>
                </c:pt>
                <c:pt idx="23464">
                  <c:v>117.3199999999658</c:v>
                </c:pt>
                <c:pt idx="23465">
                  <c:v>117.3249999999658</c:v>
                </c:pt>
                <c:pt idx="23466">
                  <c:v>117.3299999999658</c:v>
                </c:pt>
                <c:pt idx="23467">
                  <c:v>117.3349999999658</c:v>
                </c:pt>
                <c:pt idx="23468">
                  <c:v>117.3399999999658</c:v>
                </c:pt>
                <c:pt idx="23469">
                  <c:v>117.3449999999658</c:v>
                </c:pt>
                <c:pt idx="23470">
                  <c:v>117.3499999999658</c:v>
                </c:pt>
                <c:pt idx="23471">
                  <c:v>117.3549999999658</c:v>
                </c:pt>
                <c:pt idx="23472">
                  <c:v>117.3599999999658</c:v>
                </c:pt>
                <c:pt idx="23473">
                  <c:v>117.3649999999658</c:v>
                </c:pt>
                <c:pt idx="23474">
                  <c:v>117.3699999999658</c:v>
                </c:pt>
                <c:pt idx="23475">
                  <c:v>117.3749999999658</c:v>
                </c:pt>
                <c:pt idx="23476">
                  <c:v>117.3799999999657</c:v>
                </c:pt>
                <c:pt idx="23477">
                  <c:v>117.3849999999657</c:v>
                </c:pt>
                <c:pt idx="23478">
                  <c:v>117.3899999999657</c:v>
                </c:pt>
                <c:pt idx="23479">
                  <c:v>117.3949999999657</c:v>
                </c:pt>
                <c:pt idx="23480">
                  <c:v>117.3999999999657</c:v>
                </c:pt>
                <c:pt idx="23481">
                  <c:v>117.4049999999657</c:v>
                </c:pt>
                <c:pt idx="23482">
                  <c:v>117.4099999999657</c:v>
                </c:pt>
                <c:pt idx="23483">
                  <c:v>117.4149999999657</c:v>
                </c:pt>
                <c:pt idx="23484">
                  <c:v>117.4199999999657</c:v>
                </c:pt>
                <c:pt idx="23485">
                  <c:v>117.4249999999657</c:v>
                </c:pt>
                <c:pt idx="23486">
                  <c:v>117.4299999999657</c:v>
                </c:pt>
                <c:pt idx="23487">
                  <c:v>117.4349999999657</c:v>
                </c:pt>
                <c:pt idx="23488">
                  <c:v>117.4399999999657</c:v>
                </c:pt>
                <c:pt idx="23489">
                  <c:v>117.4449999999657</c:v>
                </c:pt>
                <c:pt idx="23490">
                  <c:v>117.4499999999657</c:v>
                </c:pt>
                <c:pt idx="23491">
                  <c:v>117.4549999999657</c:v>
                </c:pt>
                <c:pt idx="23492">
                  <c:v>117.4599999999657</c:v>
                </c:pt>
                <c:pt idx="23493">
                  <c:v>117.4649999999657</c:v>
                </c:pt>
                <c:pt idx="23494">
                  <c:v>117.4699999999657</c:v>
                </c:pt>
                <c:pt idx="23495">
                  <c:v>117.4749999999657</c:v>
                </c:pt>
                <c:pt idx="23496">
                  <c:v>117.4799999999657</c:v>
                </c:pt>
                <c:pt idx="23497">
                  <c:v>117.4849999999657</c:v>
                </c:pt>
                <c:pt idx="23498">
                  <c:v>117.4899999999656</c:v>
                </c:pt>
                <c:pt idx="23499">
                  <c:v>117.4949999999657</c:v>
                </c:pt>
                <c:pt idx="23500">
                  <c:v>117.4999999999656</c:v>
                </c:pt>
                <c:pt idx="23501">
                  <c:v>117.5049999999656</c:v>
                </c:pt>
                <c:pt idx="23502">
                  <c:v>117.5099999999656</c:v>
                </c:pt>
                <c:pt idx="23503">
                  <c:v>117.5149999999656</c:v>
                </c:pt>
                <c:pt idx="23504">
                  <c:v>117.5199999999656</c:v>
                </c:pt>
                <c:pt idx="23505">
                  <c:v>117.5249999999656</c:v>
                </c:pt>
                <c:pt idx="23506">
                  <c:v>117.5299999999656</c:v>
                </c:pt>
                <c:pt idx="23507">
                  <c:v>117.5349999999656</c:v>
                </c:pt>
                <c:pt idx="23508">
                  <c:v>117.5399999999656</c:v>
                </c:pt>
                <c:pt idx="23509">
                  <c:v>117.5449999999656</c:v>
                </c:pt>
                <c:pt idx="23510">
                  <c:v>117.5499999999656</c:v>
                </c:pt>
                <c:pt idx="23511">
                  <c:v>117.5549999999656</c:v>
                </c:pt>
                <c:pt idx="23512">
                  <c:v>117.5599999999656</c:v>
                </c:pt>
                <c:pt idx="23513">
                  <c:v>117.5649999999656</c:v>
                </c:pt>
                <c:pt idx="23514">
                  <c:v>117.5699999999656</c:v>
                </c:pt>
                <c:pt idx="23515">
                  <c:v>117.5749999999656</c:v>
                </c:pt>
                <c:pt idx="23516">
                  <c:v>117.5799999999656</c:v>
                </c:pt>
                <c:pt idx="23517">
                  <c:v>117.5849999999656</c:v>
                </c:pt>
                <c:pt idx="23518">
                  <c:v>117.5899999999656</c:v>
                </c:pt>
                <c:pt idx="23519">
                  <c:v>117.5949999999656</c:v>
                </c:pt>
                <c:pt idx="23520">
                  <c:v>117.5999999999655</c:v>
                </c:pt>
                <c:pt idx="23521">
                  <c:v>117.6049999999655</c:v>
                </c:pt>
                <c:pt idx="23522">
                  <c:v>117.6099999999655</c:v>
                </c:pt>
                <c:pt idx="23523">
                  <c:v>117.6149999999655</c:v>
                </c:pt>
                <c:pt idx="23524">
                  <c:v>117.6199999999655</c:v>
                </c:pt>
                <c:pt idx="23525">
                  <c:v>117.6249999999655</c:v>
                </c:pt>
                <c:pt idx="23526">
                  <c:v>117.6299999999655</c:v>
                </c:pt>
                <c:pt idx="23527">
                  <c:v>117.6349999999655</c:v>
                </c:pt>
                <c:pt idx="23528">
                  <c:v>117.6399999999655</c:v>
                </c:pt>
                <c:pt idx="23529">
                  <c:v>117.6449999999655</c:v>
                </c:pt>
                <c:pt idx="23530">
                  <c:v>117.6499999999655</c:v>
                </c:pt>
                <c:pt idx="23531">
                  <c:v>117.6549999999655</c:v>
                </c:pt>
                <c:pt idx="23532">
                  <c:v>117.6599999999655</c:v>
                </c:pt>
                <c:pt idx="23533">
                  <c:v>117.6649999999655</c:v>
                </c:pt>
                <c:pt idx="23534">
                  <c:v>117.6699999999655</c:v>
                </c:pt>
                <c:pt idx="23535">
                  <c:v>117.6749999999655</c:v>
                </c:pt>
                <c:pt idx="23536">
                  <c:v>117.6799999999655</c:v>
                </c:pt>
                <c:pt idx="23537">
                  <c:v>117.6849999999655</c:v>
                </c:pt>
                <c:pt idx="23538">
                  <c:v>117.6899999999655</c:v>
                </c:pt>
                <c:pt idx="23539">
                  <c:v>117.6949999999655</c:v>
                </c:pt>
                <c:pt idx="23540">
                  <c:v>117.6999999999655</c:v>
                </c:pt>
                <c:pt idx="23541">
                  <c:v>117.7049999999655</c:v>
                </c:pt>
                <c:pt idx="23542">
                  <c:v>117.7099999999654</c:v>
                </c:pt>
                <c:pt idx="23543">
                  <c:v>117.7149999999655</c:v>
                </c:pt>
                <c:pt idx="23544">
                  <c:v>117.7199999999654</c:v>
                </c:pt>
                <c:pt idx="23545">
                  <c:v>117.7249999999654</c:v>
                </c:pt>
                <c:pt idx="23546">
                  <c:v>117.7299999999654</c:v>
                </c:pt>
                <c:pt idx="23547">
                  <c:v>117.7349999999654</c:v>
                </c:pt>
                <c:pt idx="23548">
                  <c:v>117.7399999999654</c:v>
                </c:pt>
                <c:pt idx="23549">
                  <c:v>117.7449999999654</c:v>
                </c:pt>
                <c:pt idx="23550">
                  <c:v>117.7499999999654</c:v>
                </c:pt>
                <c:pt idx="23551">
                  <c:v>117.7549999999654</c:v>
                </c:pt>
                <c:pt idx="23552">
                  <c:v>117.7599999999654</c:v>
                </c:pt>
                <c:pt idx="23553">
                  <c:v>117.7649999999654</c:v>
                </c:pt>
                <c:pt idx="23554">
                  <c:v>117.7699999999654</c:v>
                </c:pt>
                <c:pt idx="23555">
                  <c:v>117.7749999999654</c:v>
                </c:pt>
                <c:pt idx="23556">
                  <c:v>117.7799999999654</c:v>
                </c:pt>
                <c:pt idx="23557">
                  <c:v>117.7849999999654</c:v>
                </c:pt>
                <c:pt idx="23558">
                  <c:v>117.7899999999654</c:v>
                </c:pt>
                <c:pt idx="23559">
                  <c:v>117.7949999999654</c:v>
                </c:pt>
                <c:pt idx="23560">
                  <c:v>117.7999999999654</c:v>
                </c:pt>
                <c:pt idx="23561">
                  <c:v>117.8049999999654</c:v>
                </c:pt>
                <c:pt idx="23562">
                  <c:v>117.8099999999654</c:v>
                </c:pt>
                <c:pt idx="23563">
                  <c:v>117.8149999999654</c:v>
                </c:pt>
                <c:pt idx="23564">
                  <c:v>117.8199999999653</c:v>
                </c:pt>
                <c:pt idx="23565">
                  <c:v>117.8249999999653</c:v>
                </c:pt>
                <c:pt idx="23566">
                  <c:v>117.8299999999653</c:v>
                </c:pt>
                <c:pt idx="23567">
                  <c:v>117.8349999999653</c:v>
                </c:pt>
                <c:pt idx="23568">
                  <c:v>117.8399999999653</c:v>
                </c:pt>
                <c:pt idx="23569">
                  <c:v>117.8449999999653</c:v>
                </c:pt>
                <c:pt idx="23570">
                  <c:v>117.8499999999653</c:v>
                </c:pt>
                <c:pt idx="23571">
                  <c:v>117.8549999999653</c:v>
                </c:pt>
                <c:pt idx="23572">
                  <c:v>117.8599999999653</c:v>
                </c:pt>
                <c:pt idx="23573">
                  <c:v>117.8649999999653</c:v>
                </c:pt>
                <c:pt idx="23574">
                  <c:v>117.8699999999653</c:v>
                </c:pt>
                <c:pt idx="23575">
                  <c:v>117.8749999999653</c:v>
                </c:pt>
                <c:pt idx="23576">
                  <c:v>117.8799999999653</c:v>
                </c:pt>
                <c:pt idx="23577">
                  <c:v>117.8849999999653</c:v>
                </c:pt>
                <c:pt idx="23578">
                  <c:v>117.8899999999653</c:v>
                </c:pt>
                <c:pt idx="23579">
                  <c:v>117.8949999999653</c:v>
                </c:pt>
                <c:pt idx="23580">
                  <c:v>117.8999999999653</c:v>
                </c:pt>
                <c:pt idx="23581">
                  <c:v>117.9049999999653</c:v>
                </c:pt>
                <c:pt idx="23582">
                  <c:v>117.9099999999653</c:v>
                </c:pt>
                <c:pt idx="23583">
                  <c:v>117.9149999999653</c:v>
                </c:pt>
                <c:pt idx="23584">
                  <c:v>117.9199999999653</c:v>
                </c:pt>
                <c:pt idx="23585">
                  <c:v>117.9249999999653</c:v>
                </c:pt>
                <c:pt idx="23586">
                  <c:v>117.9299999999652</c:v>
                </c:pt>
                <c:pt idx="23587">
                  <c:v>117.9349999999653</c:v>
                </c:pt>
                <c:pt idx="23588">
                  <c:v>117.9399999999652</c:v>
                </c:pt>
                <c:pt idx="23589">
                  <c:v>117.9449999999652</c:v>
                </c:pt>
                <c:pt idx="23590">
                  <c:v>117.9499999999652</c:v>
                </c:pt>
                <c:pt idx="23591">
                  <c:v>117.9549999999652</c:v>
                </c:pt>
                <c:pt idx="23592">
                  <c:v>117.9599999999652</c:v>
                </c:pt>
                <c:pt idx="23593">
                  <c:v>117.9649999999652</c:v>
                </c:pt>
                <c:pt idx="23594">
                  <c:v>117.9699999999652</c:v>
                </c:pt>
                <c:pt idx="23595">
                  <c:v>117.9749999999652</c:v>
                </c:pt>
                <c:pt idx="23596">
                  <c:v>117.9799999999652</c:v>
                </c:pt>
                <c:pt idx="23597">
                  <c:v>117.9849999999652</c:v>
                </c:pt>
                <c:pt idx="23598">
                  <c:v>117.9899999999652</c:v>
                </c:pt>
                <c:pt idx="23599">
                  <c:v>117.9949999999652</c:v>
                </c:pt>
                <c:pt idx="23600">
                  <c:v>117.9999999999652</c:v>
                </c:pt>
                <c:pt idx="23601">
                  <c:v>118.0049999999652</c:v>
                </c:pt>
                <c:pt idx="23602">
                  <c:v>118.0099999999652</c:v>
                </c:pt>
                <c:pt idx="23603">
                  <c:v>118.0149999999652</c:v>
                </c:pt>
                <c:pt idx="23604">
                  <c:v>118.0199999999652</c:v>
                </c:pt>
                <c:pt idx="23605">
                  <c:v>118.0249999999652</c:v>
                </c:pt>
                <c:pt idx="23606">
                  <c:v>118.0299999999652</c:v>
                </c:pt>
                <c:pt idx="23607">
                  <c:v>118.0349999999652</c:v>
                </c:pt>
                <c:pt idx="23608">
                  <c:v>118.0399999999651</c:v>
                </c:pt>
                <c:pt idx="23609">
                  <c:v>118.0449999999652</c:v>
                </c:pt>
                <c:pt idx="23610">
                  <c:v>118.0499999999651</c:v>
                </c:pt>
                <c:pt idx="23611">
                  <c:v>118.0549999999651</c:v>
                </c:pt>
                <c:pt idx="23612">
                  <c:v>118.0599999999651</c:v>
                </c:pt>
                <c:pt idx="23613">
                  <c:v>118.0649999999651</c:v>
                </c:pt>
                <c:pt idx="23614">
                  <c:v>118.0699999999651</c:v>
                </c:pt>
                <c:pt idx="23615">
                  <c:v>118.0749999999651</c:v>
                </c:pt>
                <c:pt idx="23616">
                  <c:v>118.0799999999651</c:v>
                </c:pt>
                <c:pt idx="23617">
                  <c:v>118.0849999999651</c:v>
                </c:pt>
                <c:pt idx="23618">
                  <c:v>118.0899999999651</c:v>
                </c:pt>
                <c:pt idx="23619">
                  <c:v>118.0949999999651</c:v>
                </c:pt>
                <c:pt idx="23620">
                  <c:v>118.0999999999651</c:v>
                </c:pt>
                <c:pt idx="23621">
                  <c:v>118.1049999999651</c:v>
                </c:pt>
                <c:pt idx="23622">
                  <c:v>118.1099999999651</c:v>
                </c:pt>
                <c:pt idx="23623">
                  <c:v>118.1149999999651</c:v>
                </c:pt>
                <c:pt idx="23624">
                  <c:v>118.1199999999651</c:v>
                </c:pt>
                <c:pt idx="23625">
                  <c:v>118.1249999999651</c:v>
                </c:pt>
                <c:pt idx="23626">
                  <c:v>118.1299999999651</c:v>
                </c:pt>
                <c:pt idx="23627">
                  <c:v>118.1349999999651</c:v>
                </c:pt>
                <c:pt idx="23628">
                  <c:v>118.1399999999651</c:v>
                </c:pt>
                <c:pt idx="23629">
                  <c:v>118.1449999999651</c:v>
                </c:pt>
                <c:pt idx="23630">
                  <c:v>118.149999999965</c:v>
                </c:pt>
                <c:pt idx="23631">
                  <c:v>118.154999999965</c:v>
                </c:pt>
                <c:pt idx="23632">
                  <c:v>118.159999999965</c:v>
                </c:pt>
                <c:pt idx="23633">
                  <c:v>118.164999999965</c:v>
                </c:pt>
                <c:pt idx="23634">
                  <c:v>118.169999999965</c:v>
                </c:pt>
                <c:pt idx="23635">
                  <c:v>118.174999999965</c:v>
                </c:pt>
                <c:pt idx="23636">
                  <c:v>118.179999999965</c:v>
                </c:pt>
                <c:pt idx="23637">
                  <c:v>118.184999999965</c:v>
                </c:pt>
                <c:pt idx="23638">
                  <c:v>118.189999999965</c:v>
                </c:pt>
                <c:pt idx="23639">
                  <c:v>118.194999999965</c:v>
                </c:pt>
                <c:pt idx="23640">
                  <c:v>118.199999999965</c:v>
                </c:pt>
                <c:pt idx="23641">
                  <c:v>118.204999999965</c:v>
                </c:pt>
                <c:pt idx="23642">
                  <c:v>118.209999999965</c:v>
                </c:pt>
                <c:pt idx="23643">
                  <c:v>118.214999999965</c:v>
                </c:pt>
                <c:pt idx="23644">
                  <c:v>118.219999999965</c:v>
                </c:pt>
                <c:pt idx="23645">
                  <c:v>118.224999999965</c:v>
                </c:pt>
                <c:pt idx="23646">
                  <c:v>118.229999999965</c:v>
                </c:pt>
                <c:pt idx="23647">
                  <c:v>118.234999999965</c:v>
                </c:pt>
                <c:pt idx="23648">
                  <c:v>118.239999999965</c:v>
                </c:pt>
                <c:pt idx="23649">
                  <c:v>118.244999999965</c:v>
                </c:pt>
                <c:pt idx="23650">
                  <c:v>118.249999999965</c:v>
                </c:pt>
                <c:pt idx="23651">
                  <c:v>118.254999999965</c:v>
                </c:pt>
                <c:pt idx="23652">
                  <c:v>118.259999999965</c:v>
                </c:pt>
                <c:pt idx="23653">
                  <c:v>118.264999999965</c:v>
                </c:pt>
                <c:pt idx="23654">
                  <c:v>118.269999999965</c:v>
                </c:pt>
                <c:pt idx="23655">
                  <c:v>118.274999999965</c:v>
                </c:pt>
                <c:pt idx="23656">
                  <c:v>118.279999999965</c:v>
                </c:pt>
                <c:pt idx="23657">
                  <c:v>118.284999999965</c:v>
                </c:pt>
                <c:pt idx="23658">
                  <c:v>118.289999999965</c:v>
                </c:pt>
                <c:pt idx="23659">
                  <c:v>118.294999999965</c:v>
                </c:pt>
                <c:pt idx="23660">
                  <c:v>118.299999999965</c:v>
                </c:pt>
                <c:pt idx="23661">
                  <c:v>118.304999999965</c:v>
                </c:pt>
                <c:pt idx="23662">
                  <c:v>118.309999999965</c:v>
                </c:pt>
                <c:pt idx="23663">
                  <c:v>118.314999999965</c:v>
                </c:pt>
                <c:pt idx="23664">
                  <c:v>118.319999999965</c:v>
                </c:pt>
                <c:pt idx="23665">
                  <c:v>118.324999999965</c:v>
                </c:pt>
                <c:pt idx="23666">
                  <c:v>118.3299999999649</c:v>
                </c:pt>
                <c:pt idx="23667">
                  <c:v>118.334999999965</c:v>
                </c:pt>
                <c:pt idx="23668">
                  <c:v>118.339999999965</c:v>
                </c:pt>
                <c:pt idx="23669">
                  <c:v>118.344999999965</c:v>
                </c:pt>
                <c:pt idx="23670">
                  <c:v>118.349999999965</c:v>
                </c:pt>
                <c:pt idx="23671">
                  <c:v>118.354999999965</c:v>
                </c:pt>
                <c:pt idx="23672">
                  <c:v>118.3599999999648</c:v>
                </c:pt>
                <c:pt idx="23673">
                  <c:v>118.364999999965</c:v>
                </c:pt>
                <c:pt idx="23674">
                  <c:v>118.3699999999648</c:v>
                </c:pt>
                <c:pt idx="23675">
                  <c:v>118.3749999999648</c:v>
                </c:pt>
                <c:pt idx="23676">
                  <c:v>118.3799999999648</c:v>
                </c:pt>
                <c:pt idx="23677">
                  <c:v>118.3849999999648</c:v>
                </c:pt>
                <c:pt idx="23678">
                  <c:v>118.3899999999648</c:v>
                </c:pt>
                <c:pt idx="23679">
                  <c:v>118.3949999999648</c:v>
                </c:pt>
                <c:pt idx="23680">
                  <c:v>118.3999999999648</c:v>
                </c:pt>
                <c:pt idx="23681">
                  <c:v>118.4049999999648</c:v>
                </c:pt>
                <c:pt idx="23682">
                  <c:v>118.4099999999648</c:v>
                </c:pt>
                <c:pt idx="23683">
                  <c:v>118.4149999999648</c:v>
                </c:pt>
                <c:pt idx="23684">
                  <c:v>118.4199999999648</c:v>
                </c:pt>
                <c:pt idx="23685">
                  <c:v>118.4249999999648</c:v>
                </c:pt>
                <c:pt idx="23686">
                  <c:v>118.4299999999648</c:v>
                </c:pt>
                <c:pt idx="23687">
                  <c:v>118.4349999999648</c:v>
                </c:pt>
                <c:pt idx="23688">
                  <c:v>118.4399999999648</c:v>
                </c:pt>
                <c:pt idx="23689">
                  <c:v>118.4449999999648</c:v>
                </c:pt>
                <c:pt idx="23690">
                  <c:v>118.4499999999648</c:v>
                </c:pt>
                <c:pt idx="23691">
                  <c:v>118.4549999999648</c:v>
                </c:pt>
                <c:pt idx="23692">
                  <c:v>118.4599999999648</c:v>
                </c:pt>
                <c:pt idx="23693">
                  <c:v>118.4649999999648</c:v>
                </c:pt>
                <c:pt idx="23694">
                  <c:v>118.4699999999648</c:v>
                </c:pt>
                <c:pt idx="23695">
                  <c:v>118.4749999999648</c:v>
                </c:pt>
                <c:pt idx="23696">
                  <c:v>118.4799999999647</c:v>
                </c:pt>
                <c:pt idx="23697">
                  <c:v>118.4849999999647</c:v>
                </c:pt>
                <c:pt idx="23698">
                  <c:v>118.4899999999647</c:v>
                </c:pt>
                <c:pt idx="23699">
                  <c:v>118.4949999999647</c:v>
                </c:pt>
                <c:pt idx="23700">
                  <c:v>118.4999999999647</c:v>
                </c:pt>
                <c:pt idx="23701">
                  <c:v>118.5049999999647</c:v>
                </c:pt>
                <c:pt idx="23702">
                  <c:v>118.5099999999647</c:v>
                </c:pt>
                <c:pt idx="23703">
                  <c:v>118.5149999999647</c:v>
                </c:pt>
                <c:pt idx="23704">
                  <c:v>118.5199999999647</c:v>
                </c:pt>
                <c:pt idx="23705">
                  <c:v>118.5249999999647</c:v>
                </c:pt>
                <c:pt idx="23706">
                  <c:v>118.5299999999647</c:v>
                </c:pt>
                <c:pt idx="23707">
                  <c:v>118.5349999999647</c:v>
                </c:pt>
                <c:pt idx="23708">
                  <c:v>118.5399999999647</c:v>
                </c:pt>
                <c:pt idx="23709">
                  <c:v>118.5449999999647</c:v>
                </c:pt>
                <c:pt idx="23710">
                  <c:v>118.5499999999647</c:v>
                </c:pt>
                <c:pt idx="23711">
                  <c:v>118.5549999999647</c:v>
                </c:pt>
                <c:pt idx="23712">
                  <c:v>118.5599999999647</c:v>
                </c:pt>
                <c:pt idx="23713">
                  <c:v>118.5649999999647</c:v>
                </c:pt>
                <c:pt idx="23714">
                  <c:v>118.5699999999647</c:v>
                </c:pt>
                <c:pt idx="23715">
                  <c:v>118.5749999999647</c:v>
                </c:pt>
                <c:pt idx="23716">
                  <c:v>118.5799999999646</c:v>
                </c:pt>
                <c:pt idx="23717">
                  <c:v>118.5849999999647</c:v>
                </c:pt>
                <c:pt idx="23718">
                  <c:v>118.5899999999646</c:v>
                </c:pt>
                <c:pt idx="23719">
                  <c:v>118.5949999999646</c:v>
                </c:pt>
                <c:pt idx="23720">
                  <c:v>118.5999999999646</c:v>
                </c:pt>
                <c:pt idx="23721">
                  <c:v>118.6049999999646</c:v>
                </c:pt>
                <c:pt idx="23722">
                  <c:v>118.6099999999646</c:v>
                </c:pt>
                <c:pt idx="23723">
                  <c:v>118.6149999999646</c:v>
                </c:pt>
                <c:pt idx="23724">
                  <c:v>118.6199999999646</c:v>
                </c:pt>
                <c:pt idx="23725">
                  <c:v>118.6249999999646</c:v>
                </c:pt>
                <c:pt idx="23726">
                  <c:v>118.6299999999646</c:v>
                </c:pt>
                <c:pt idx="23727">
                  <c:v>118.6349999999646</c:v>
                </c:pt>
                <c:pt idx="23728">
                  <c:v>118.6399999999646</c:v>
                </c:pt>
                <c:pt idx="23729">
                  <c:v>118.6449999999646</c:v>
                </c:pt>
                <c:pt idx="23730">
                  <c:v>118.6499999999646</c:v>
                </c:pt>
                <c:pt idx="23731">
                  <c:v>118.6549999999646</c:v>
                </c:pt>
                <c:pt idx="23732">
                  <c:v>118.6599999999646</c:v>
                </c:pt>
                <c:pt idx="23733">
                  <c:v>118.6649999999646</c:v>
                </c:pt>
                <c:pt idx="23734">
                  <c:v>118.6699999999646</c:v>
                </c:pt>
                <c:pt idx="23735">
                  <c:v>118.6749999999646</c:v>
                </c:pt>
                <c:pt idx="23736">
                  <c:v>118.6799999999646</c:v>
                </c:pt>
                <c:pt idx="23737">
                  <c:v>118.6849999999646</c:v>
                </c:pt>
                <c:pt idx="23738">
                  <c:v>118.6899999999645</c:v>
                </c:pt>
                <c:pt idx="23739">
                  <c:v>118.6949999999646</c:v>
                </c:pt>
                <c:pt idx="23740">
                  <c:v>118.6999999999645</c:v>
                </c:pt>
                <c:pt idx="23741">
                  <c:v>118.7049999999645</c:v>
                </c:pt>
                <c:pt idx="23742">
                  <c:v>118.7099999999645</c:v>
                </c:pt>
                <c:pt idx="23743">
                  <c:v>118.7149999999645</c:v>
                </c:pt>
                <c:pt idx="23744">
                  <c:v>118.7199999999645</c:v>
                </c:pt>
                <c:pt idx="23745">
                  <c:v>118.7249999999645</c:v>
                </c:pt>
                <c:pt idx="23746">
                  <c:v>118.7299999999645</c:v>
                </c:pt>
                <c:pt idx="23747">
                  <c:v>118.7349999999645</c:v>
                </c:pt>
                <c:pt idx="23748">
                  <c:v>118.7399999999645</c:v>
                </c:pt>
                <c:pt idx="23749">
                  <c:v>118.7449999999645</c:v>
                </c:pt>
                <c:pt idx="23750">
                  <c:v>118.7499999999645</c:v>
                </c:pt>
                <c:pt idx="23751">
                  <c:v>118.7549999999645</c:v>
                </c:pt>
                <c:pt idx="23752">
                  <c:v>118.7599999999645</c:v>
                </c:pt>
                <c:pt idx="23753">
                  <c:v>118.7649999999645</c:v>
                </c:pt>
                <c:pt idx="23754">
                  <c:v>118.7699999999645</c:v>
                </c:pt>
                <c:pt idx="23755">
                  <c:v>118.7749999999645</c:v>
                </c:pt>
                <c:pt idx="23756">
                  <c:v>118.7799999999645</c:v>
                </c:pt>
                <c:pt idx="23757">
                  <c:v>118.7849999999645</c:v>
                </c:pt>
                <c:pt idx="23758">
                  <c:v>118.7899999999645</c:v>
                </c:pt>
                <c:pt idx="23759">
                  <c:v>118.7949999999645</c:v>
                </c:pt>
                <c:pt idx="23760">
                  <c:v>118.7999999999645</c:v>
                </c:pt>
                <c:pt idx="23761">
                  <c:v>118.8049999999645</c:v>
                </c:pt>
                <c:pt idx="23762">
                  <c:v>118.8099999999644</c:v>
                </c:pt>
                <c:pt idx="23763">
                  <c:v>118.8149999999644</c:v>
                </c:pt>
                <c:pt idx="23764">
                  <c:v>118.8199999999644</c:v>
                </c:pt>
                <c:pt idx="23765">
                  <c:v>118.8249999999644</c:v>
                </c:pt>
                <c:pt idx="23766">
                  <c:v>118.8299999999644</c:v>
                </c:pt>
                <c:pt idx="23767">
                  <c:v>118.8349999999644</c:v>
                </c:pt>
                <c:pt idx="23768">
                  <c:v>118.8399999999644</c:v>
                </c:pt>
                <c:pt idx="23769">
                  <c:v>118.8449999999644</c:v>
                </c:pt>
                <c:pt idx="23770">
                  <c:v>118.8499999999644</c:v>
                </c:pt>
                <c:pt idx="23771">
                  <c:v>118.8549999999644</c:v>
                </c:pt>
                <c:pt idx="23772">
                  <c:v>118.8599999999644</c:v>
                </c:pt>
                <c:pt idx="23773">
                  <c:v>118.8649999999644</c:v>
                </c:pt>
                <c:pt idx="23774">
                  <c:v>118.8699999999644</c:v>
                </c:pt>
                <c:pt idx="23775">
                  <c:v>118.8749999999644</c:v>
                </c:pt>
                <c:pt idx="23776">
                  <c:v>118.8799999999644</c:v>
                </c:pt>
                <c:pt idx="23777">
                  <c:v>118.8849999999644</c:v>
                </c:pt>
                <c:pt idx="23778">
                  <c:v>118.8899999999644</c:v>
                </c:pt>
                <c:pt idx="23779">
                  <c:v>118.8949999999644</c:v>
                </c:pt>
                <c:pt idx="23780">
                  <c:v>118.8999999999644</c:v>
                </c:pt>
                <c:pt idx="23781">
                  <c:v>118.9049999999644</c:v>
                </c:pt>
                <c:pt idx="23782">
                  <c:v>118.9099999999644</c:v>
                </c:pt>
                <c:pt idx="23783">
                  <c:v>118.9149999999644</c:v>
                </c:pt>
                <c:pt idx="23784">
                  <c:v>118.9199999999643</c:v>
                </c:pt>
                <c:pt idx="23785">
                  <c:v>118.9249999999643</c:v>
                </c:pt>
                <c:pt idx="23786">
                  <c:v>118.9299999999643</c:v>
                </c:pt>
                <c:pt idx="23787">
                  <c:v>118.9349999999643</c:v>
                </c:pt>
                <c:pt idx="23788">
                  <c:v>118.9399999999643</c:v>
                </c:pt>
                <c:pt idx="23789">
                  <c:v>118.9449999999643</c:v>
                </c:pt>
                <c:pt idx="23790">
                  <c:v>118.9499999999643</c:v>
                </c:pt>
                <c:pt idx="23791">
                  <c:v>118.9549999999643</c:v>
                </c:pt>
                <c:pt idx="23792">
                  <c:v>118.9599999999643</c:v>
                </c:pt>
                <c:pt idx="23793">
                  <c:v>118.9649999999643</c:v>
                </c:pt>
                <c:pt idx="23794">
                  <c:v>118.9699999999643</c:v>
                </c:pt>
                <c:pt idx="23795">
                  <c:v>118.9749999999643</c:v>
                </c:pt>
                <c:pt idx="23796">
                  <c:v>118.9799999999643</c:v>
                </c:pt>
                <c:pt idx="23797">
                  <c:v>118.9849999999643</c:v>
                </c:pt>
                <c:pt idx="23798">
                  <c:v>118.9899999999643</c:v>
                </c:pt>
                <c:pt idx="23799">
                  <c:v>118.9949999999643</c:v>
                </c:pt>
                <c:pt idx="23800">
                  <c:v>118.9999999999643</c:v>
                </c:pt>
                <c:pt idx="23801">
                  <c:v>119.0049999999643</c:v>
                </c:pt>
                <c:pt idx="23802">
                  <c:v>119.0099999999643</c:v>
                </c:pt>
                <c:pt idx="23803">
                  <c:v>119.0149999999643</c:v>
                </c:pt>
                <c:pt idx="23804">
                  <c:v>119.0199999999643</c:v>
                </c:pt>
                <c:pt idx="23805">
                  <c:v>119.0249999999643</c:v>
                </c:pt>
                <c:pt idx="23806">
                  <c:v>119.0299999999642</c:v>
                </c:pt>
                <c:pt idx="23807">
                  <c:v>119.0349999999642</c:v>
                </c:pt>
                <c:pt idx="23808">
                  <c:v>119.0399999999642</c:v>
                </c:pt>
                <c:pt idx="23809">
                  <c:v>119.0449999999642</c:v>
                </c:pt>
                <c:pt idx="23810">
                  <c:v>119.0499999999642</c:v>
                </c:pt>
                <c:pt idx="23811">
                  <c:v>119.0549999999642</c:v>
                </c:pt>
                <c:pt idx="23812">
                  <c:v>119.0599999999642</c:v>
                </c:pt>
                <c:pt idx="23813">
                  <c:v>119.0649999999642</c:v>
                </c:pt>
                <c:pt idx="23814">
                  <c:v>119.0699999999642</c:v>
                </c:pt>
                <c:pt idx="23815">
                  <c:v>119.0749999999642</c:v>
                </c:pt>
                <c:pt idx="23816">
                  <c:v>119.0799999999642</c:v>
                </c:pt>
                <c:pt idx="23817">
                  <c:v>119.0849999999642</c:v>
                </c:pt>
                <c:pt idx="23818">
                  <c:v>119.0899999999642</c:v>
                </c:pt>
                <c:pt idx="23819">
                  <c:v>119.0949999999642</c:v>
                </c:pt>
                <c:pt idx="23820">
                  <c:v>119.0999999999642</c:v>
                </c:pt>
                <c:pt idx="23821">
                  <c:v>119.1049999999642</c:v>
                </c:pt>
                <c:pt idx="23822">
                  <c:v>119.1099999999642</c:v>
                </c:pt>
                <c:pt idx="23823">
                  <c:v>119.1149999999642</c:v>
                </c:pt>
                <c:pt idx="23824">
                  <c:v>119.1199999999642</c:v>
                </c:pt>
                <c:pt idx="23825">
                  <c:v>119.1249999999642</c:v>
                </c:pt>
                <c:pt idx="23826">
                  <c:v>119.1299999999641</c:v>
                </c:pt>
                <c:pt idx="23827">
                  <c:v>119.1349999999642</c:v>
                </c:pt>
                <c:pt idx="23828">
                  <c:v>119.1399999999641</c:v>
                </c:pt>
                <c:pt idx="23829">
                  <c:v>119.1449999999641</c:v>
                </c:pt>
                <c:pt idx="23830">
                  <c:v>119.1499999999641</c:v>
                </c:pt>
                <c:pt idx="23831">
                  <c:v>119.1549999999641</c:v>
                </c:pt>
                <c:pt idx="23832">
                  <c:v>119.1599999999641</c:v>
                </c:pt>
                <c:pt idx="23833">
                  <c:v>119.1649999999641</c:v>
                </c:pt>
                <c:pt idx="23834">
                  <c:v>119.1699999999641</c:v>
                </c:pt>
                <c:pt idx="23835">
                  <c:v>119.1749999999641</c:v>
                </c:pt>
                <c:pt idx="23836">
                  <c:v>119.1799999999641</c:v>
                </c:pt>
                <c:pt idx="23837">
                  <c:v>119.1849999999641</c:v>
                </c:pt>
                <c:pt idx="23838">
                  <c:v>119.1899999999641</c:v>
                </c:pt>
                <c:pt idx="23839">
                  <c:v>119.1949999999641</c:v>
                </c:pt>
                <c:pt idx="23840">
                  <c:v>119.1999999999641</c:v>
                </c:pt>
                <c:pt idx="23841">
                  <c:v>119.2049999999641</c:v>
                </c:pt>
                <c:pt idx="23842">
                  <c:v>119.2099999999641</c:v>
                </c:pt>
                <c:pt idx="23843">
                  <c:v>119.2149999999641</c:v>
                </c:pt>
                <c:pt idx="23844">
                  <c:v>119.2199999999641</c:v>
                </c:pt>
                <c:pt idx="23845">
                  <c:v>119.2249999999641</c:v>
                </c:pt>
                <c:pt idx="23846">
                  <c:v>119.2299999999641</c:v>
                </c:pt>
                <c:pt idx="23847">
                  <c:v>119.2349999999641</c:v>
                </c:pt>
                <c:pt idx="23848">
                  <c:v>119.2399999999641</c:v>
                </c:pt>
                <c:pt idx="23849">
                  <c:v>119.2449999999641</c:v>
                </c:pt>
                <c:pt idx="23850">
                  <c:v>119.249999999964</c:v>
                </c:pt>
                <c:pt idx="23851">
                  <c:v>119.254999999964</c:v>
                </c:pt>
                <c:pt idx="23852">
                  <c:v>119.259999999964</c:v>
                </c:pt>
                <c:pt idx="23853">
                  <c:v>119.264999999964</c:v>
                </c:pt>
                <c:pt idx="23854">
                  <c:v>119.269999999964</c:v>
                </c:pt>
                <c:pt idx="23855">
                  <c:v>119.274999999964</c:v>
                </c:pt>
                <c:pt idx="23856">
                  <c:v>119.279999999964</c:v>
                </c:pt>
                <c:pt idx="23857">
                  <c:v>119.284999999964</c:v>
                </c:pt>
                <c:pt idx="23858">
                  <c:v>119.289999999964</c:v>
                </c:pt>
                <c:pt idx="23859">
                  <c:v>119.294999999964</c:v>
                </c:pt>
                <c:pt idx="23860">
                  <c:v>119.299999999964</c:v>
                </c:pt>
                <c:pt idx="23861">
                  <c:v>119.304999999964</c:v>
                </c:pt>
                <c:pt idx="23862">
                  <c:v>119.309999999964</c:v>
                </c:pt>
                <c:pt idx="23863">
                  <c:v>119.314999999964</c:v>
                </c:pt>
                <c:pt idx="23864">
                  <c:v>119.319999999964</c:v>
                </c:pt>
                <c:pt idx="23865">
                  <c:v>119.324999999964</c:v>
                </c:pt>
                <c:pt idx="23866">
                  <c:v>119.329999999964</c:v>
                </c:pt>
                <c:pt idx="23867">
                  <c:v>119.334999999964</c:v>
                </c:pt>
                <c:pt idx="23868">
                  <c:v>119.339999999964</c:v>
                </c:pt>
                <c:pt idx="23869">
                  <c:v>119.344999999964</c:v>
                </c:pt>
                <c:pt idx="23870">
                  <c:v>119.349999999964</c:v>
                </c:pt>
                <c:pt idx="23871">
                  <c:v>119.354999999964</c:v>
                </c:pt>
                <c:pt idx="23872">
                  <c:v>119.359999999964</c:v>
                </c:pt>
                <c:pt idx="23873">
                  <c:v>119.364999999964</c:v>
                </c:pt>
                <c:pt idx="23874">
                  <c:v>119.369999999964</c:v>
                </c:pt>
                <c:pt idx="23875">
                  <c:v>119.374999999964</c:v>
                </c:pt>
                <c:pt idx="23876">
                  <c:v>119.3799999999639</c:v>
                </c:pt>
                <c:pt idx="23877">
                  <c:v>119.384999999964</c:v>
                </c:pt>
                <c:pt idx="23878">
                  <c:v>119.389999999964</c:v>
                </c:pt>
                <c:pt idx="23879">
                  <c:v>119.394999999964</c:v>
                </c:pt>
                <c:pt idx="23880">
                  <c:v>119.399999999964</c:v>
                </c:pt>
                <c:pt idx="23881">
                  <c:v>119.404999999964</c:v>
                </c:pt>
                <c:pt idx="23882">
                  <c:v>119.409999999964</c:v>
                </c:pt>
                <c:pt idx="23883">
                  <c:v>119.414999999964</c:v>
                </c:pt>
                <c:pt idx="23884">
                  <c:v>119.419999999964</c:v>
                </c:pt>
                <c:pt idx="23885">
                  <c:v>119.424999999964</c:v>
                </c:pt>
                <c:pt idx="23886">
                  <c:v>119.429999999964</c:v>
                </c:pt>
                <c:pt idx="23887">
                  <c:v>119.434999999964</c:v>
                </c:pt>
                <c:pt idx="23888">
                  <c:v>119.439999999964</c:v>
                </c:pt>
                <c:pt idx="23889">
                  <c:v>119.444999999964</c:v>
                </c:pt>
                <c:pt idx="23890">
                  <c:v>119.449999999964</c:v>
                </c:pt>
                <c:pt idx="23891">
                  <c:v>119.454999999964</c:v>
                </c:pt>
                <c:pt idx="23892">
                  <c:v>119.459999999964</c:v>
                </c:pt>
                <c:pt idx="23893">
                  <c:v>119.464999999964</c:v>
                </c:pt>
                <c:pt idx="23894">
                  <c:v>119.4699999999638</c:v>
                </c:pt>
                <c:pt idx="23895">
                  <c:v>119.4749999999638</c:v>
                </c:pt>
                <c:pt idx="23896">
                  <c:v>119.4799999999638</c:v>
                </c:pt>
                <c:pt idx="23897">
                  <c:v>119.4849999999638</c:v>
                </c:pt>
                <c:pt idx="23898">
                  <c:v>119.4899999999638</c:v>
                </c:pt>
                <c:pt idx="23899">
                  <c:v>119.4949999999638</c:v>
                </c:pt>
                <c:pt idx="23900">
                  <c:v>119.4999999999638</c:v>
                </c:pt>
                <c:pt idx="23901">
                  <c:v>119.5049999999638</c:v>
                </c:pt>
                <c:pt idx="23902">
                  <c:v>119.5099999999638</c:v>
                </c:pt>
                <c:pt idx="23903">
                  <c:v>119.5149999999638</c:v>
                </c:pt>
                <c:pt idx="23904">
                  <c:v>119.5199999999638</c:v>
                </c:pt>
                <c:pt idx="23905">
                  <c:v>119.5249999999638</c:v>
                </c:pt>
                <c:pt idx="23906">
                  <c:v>119.5299999999638</c:v>
                </c:pt>
                <c:pt idx="23907">
                  <c:v>119.5349999999638</c:v>
                </c:pt>
                <c:pt idx="23908">
                  <c:v>119.5399999999638</c:v>
                </c:pt>
                <c:pt idx="23909">
                  <c:v>119.5449999999638</c:v>
                </c:pt>
                <c:pt idx="23910">
                  <c:v>119.5499999999638</c:v>
                </c:pt>
                <c:pt idx="23911">
                  <c:v>119.5549999999638</c:v>
                </c:pt>
                <c:pt idx="23912">
                  <c:v>119.5599999999638</c:v>
                </c:pt>
                <c:pt idx="23913">
                  <c:v>119.5649999999638</c:v>
                </c:pt>
                <c:pt idx="23914">
                  <c:v>119.5699999999638</c:v>
                </c:pt>
                <c:pt idx="23915">
                  <c:v>119.5749999999638</c:v>
                </c:pt>
                <c:pt idx="23916">
                  <c:v>119.5799999999637</c:v>
                </c:pt>
                <c:pt idx="23917">
                  <c:v>119.5849999999637</c:v>
                </c:pt>
                <c:pt idx="23918">
                  <c:v>119.5899999999637</c:v>
                </c:pt>
                <c:pt idx="23919">
                  <c:v>119.5949999999637</c:v>
                </c:pt>
                <c:pt idx="23920">
                  <c:v>119.5999999999637</c:v>
                </c:pt>
                <c:pt idx="23921">
                  <c:v>119.6049999999637</c:v>
                </c:pt>
                <c:pt idx="23922">
                  <c:v>119.6099999999637</c:v>
                </c:pt>
                <c:pt idx="23923">
                  <c:v>119.6149999999637</c:v>
                </c:pt>
                <c:pt idx="23924">
                  <c:v>119.6199999999637</c:v>
                </c:pt>
                <c:pt idx="23925">
                  <c:v>119.6249999999637</c:v>
                </c:pt>
                <c:pt idx="23926">
                  <c:v>119.6299999999637</c:v>
                </c:pt>
                <c:pt idx="23927">
                  <c:v>119.6349999999637</c:v>
                </c:pt>
                <c:pt idx="23928">
                  <c:v>119.6399999999637</c:v>
                </c:pt>
                <c:pt idx="23929">
                  <c:v>119.6449999999637</c:v>
                </c:pt>
                <c:pt idx="23930">
                  <c:v>119.6499999999637</c:v>
                </c:pt>
                <c:pt idx="23931">
                  <c:v>119.6549999999637</c:v>
                </c:pt>
                <c:pt idx="23932">
                  <c:v>119.6599999999637</c:v>
                </c:pt>
                <c:pt idx="23933">
                  <c:v>119.6649999999637</c:v>
                </c:pt>
                <c:pt idx="23934">
                  <c:v>119.6699999999637</c:v>
                </c:pt>
                <c:pt idx="23935">
                  <c:v>119.6749999999637</c:v>
                </c:pt>
                <c:pt idx="23936">
                  <c:v>119.6799999999636</c:v>
                </c:pt>
                <c:pt idx="23937">
                  <c:v>119.6849999999637</c:v>
                </c:pt>
                <c:pt idx="23938">
                  <c:v>119.6899999999636</c:v>
                </c:pt>
                <c:pt idx="23939">
                  <c:v>119.6949999999636</c:v>
                </c:pt>
                <c:pt idx="23940">
                  <c:v>119.6999999999636</c:v>
                </c:pt>
                <c:pt idx="23941">
                  <c:v>119.7049999999636</c:v>
                </c:pt>
                <c:pt idx="23942">
                  <c:v>119.7099999999636</c:v>
                </c:pt>
                <c:pt idx="23943">
                  <c:v>119.7149999999636</c:v>
                </c:pt>
                <c:pt idx="23944">
                  <c:v>119.7199999999636</c:v>
                </c:pt>
                <c:pt idx="23945">
                  <c:v>119.7249999999636</c:v>
                </c:pt>
                <c:pt idx="23946">
                  <c:v>119.7299999999636</c:v>
                </c:pt>
                <c:pt idx="23947">
                  <c:v>119.7349999999636</c:v>
                </c:pt>
                <c:pt idx="23948">
                  <c:v>119.7399999999636</c:v>
                </c:pt>
                <c:pt idx="23949">
                  <c:v>119.7449999999636</c:v>
                </c:pt>
                <c:pt idx="23950">
                  <c:v>119.7499999999636</c:v>
                </c:pt>
                <c:pt idx="23951">
                  <c:v>119.7549999999636</c:v>
                </c:pt>
                <c:pt idx="23952">
                  <c:v>119.7599999999636</c:v>
                </c:pt>
                <c:pt idx="23953">
                  <c:v>119.7649999999636</c:v>
                </c:pt>
                <c:pt idx="23954">
                  <c:v>119.7699999999636</c:v>
                </c:pt>
                <c:pt idx="23955">
                  <c:v>119.7749999999636</c:v>
                </c:pt>
                <c:pt idx="23956">
                  <c:v>119.7799999999636</c:v>
                </c:pt>
                <c:pt idx="23957">
                  <c:v>119.7849999999636</c:v>
                </c:pt>
                <c:pt idx="23958">
                  <c:v>119.7899999999636</c:v>
                </c:pt>
                <c:pt idx="23959">
                  <c:v>119.7949999999636</c:v>
                </c:pt>
                <c:pt idx="23960">
                  <c:v>119.7999999999635</c:v>
                </c:pt>
                <c:pt idx="23961">
                  <c:v>119.8049999999635</c:v>
                </c:pt>
                <c:pt idx="23962">
                  <c:v>119.8099999999635</c:v>
                </c:pt>
                <c:pt idx="23963">
                  <c:v>119.8149999999635</c:v>
                </c:pt>
                <c:pt idx="23964">
                  <c:v>119.8199999999635</c:v>
                </c:pt>
                <c:pt idx="23965">
                  <c:v>119.8249999999635</c:v>
                </c:pt>
                <c:pt idx="23966">
                  <c:v>119.8299999999635</c:v>
                </c:pt>
                <c:pt idx="23967">
                  <c:v>119.8349999999635</c:v>
                </c:pt>
                <c:pt idx="23968">
                  <c:v>119.8399999999635</c:v>
                </c:pt>
                <c:pt idx="23969">
                  <c:v>119.8449999999635</c:v>
                </c:pt>
                <c:pt idx="23970">
                  <c:v>119.8499999999635</c:v>
                </c:pt>
                <c:pt idx="23971">
                  <c:v>119.8549999999635</c:v>
                </c:pt>
                <c:pt idx="23972">
                  <c:v>119.8599999999635</c:v>
                </c:pt>
                <c:pt idx="23973">
                  <c:v>119.8649999999635</c:v>
                </c:pt>
                <c:pt idx="23974">
                  <c:v>119.8699999999635</c:v>
                </c:pt>
                <c:pt idx="23975">
                  <c:v>119.8749999999635</c:v>
                </c:pt>
                <c:pt idx="23976">
                  <c:v>119.8799999999635</c:v>
                </c:pt>
                <c:pt idx="23977">
                  <c:v>119.8849999999635</c:v>
                </c:pt>
                <c:pt idx="23978">
                  <c:v>119.8899999999635</c:v>
                </c:pt>
                <c:pt idx="23979">
                  <c:v>119.8949999999635</c:v>
                </c:pt>
                <c:pt idx="23980">
                  <c:v>119.8999999999635</c:v>
                </c:pt>
                <c:pt idx="23981">
                  <c:v>119.9049999999635</c:v>
                </c:pt>
                <c:pt idx="23982">
                  <c:v>119.9099999999634</c:v>
                </c:pt>
                <c:pt idx="23983">
                  <c:v>119.9149999999635</c:v>
                </c:pt>
                <c:pt idx="23984">
                  <c:v>119.9199999999634</c:v>
                </c:pt>
                <c:pt idx="23985">
                  <c:v>119.9249999999634</c:v>
                </c:pt>
                <c:pt idx="23986">
                  <c:v>119.9299999999634</c:v>
                </c:pt>
                <c:pt idx="23987">
                  <c:v>119.9349999999634</c:v>
                </c:pt>
                <c:pt idx="23988">
                  <c:v>119.9399999999634</c:v>
                </c:pt>
                <c:pt idx="23989">
                  <c:v>119.9449999999634</c:v>
                </c:pt>
                <c:pt idx="23990">
                  <c:v>119.9499999999634</c:v>
                </c:pt>
                <c:pt idx="23991">
                  <c:v>119.9549999999634</c:v>
                </c:pt>
                <c:pt idx="23992">
                  <c:v>119.9599999999634</c:v>
                </c:pt>
                <c:pt idx="23993">
                  <c:v>119.9649999999634</c:v>
                </c:pt>
                <c:pt idx="23994">
                  <c:v>119.9699999999634</c:v>
                </c:pt>
                <c:pt idx="23995">
                  <c:v>119.9749999999634</c:v>
                </c:pt>
                <c:pt idx="23996">
                  <c:v>119.9799999999634</c:v>
                </c:pt>
                <c:pt idx="23997">
                  <c:v>119.9849999999634</c:v>
                </c:pt>
                <c:pt idx="23998">
                  <c:v>119.9899999999634</c:v>
                </c:pt>
                <c:pt idx="23999">
                  <c:v>119.9949999999634</c:v>
                </c:pt>
                <c:pt idx="24000">
                  <c:v>119.9999999999634</c:v>
                </c:pt>
                <c:pt idx="24001">
                  <c:v>120.0049999999634</c:v>
                </c:pt>
                <c:pt idx="24002">
                  <c:v>120.0099999999634</c:v>
                </c:pt>
                <c:pt idx="24003">
                  <c:v>120.0149999999634</c:v>
                </c:pt>
                <c:pt idx="24004">
                  <c:v>120.0199999999633</c:v>
                </c:pt>
                <c:pt idx="24005">
                  <c:v>120.0249999999633</c:v>
                </c:pt>
                <c:pt idx="24006">
                  <c:v>120.0299999999633</c:v>
                </c:pt>
                <c:pt idx="24007">
                  <c:v>120.0349999999633</c:v>
                </c:pt>
                <c:pt idx="24008">
                  <c:v>120.0399999999633</c:v>
                </c:pt>
                <c:pt idx="24009">
                  <c:v>120.0449999999633</c:v>
                </c:pt>
                <c:pt idx="24010">
                  <c:v>120.0499999999633</c:v>
                </c:pt>
                <c:pt idx="24011">
                  <c:v>120.0549999999633</c:v>
                </c:pt>
                <c:pt idx="24012">
                  <c:v>120.0599999999633</c:v>
                </c:pt>
                <c:pt idx="24013">
                  <c:v>120.0649999999633</c:v>
                </c:pt>
                <c:pt idx="24014">
                  <c:v>120.0699999999633</c:v>
                </c:pt>
                <c:pt idx="24015">
                  <c:v>120.0749999999633</c:v>
                </c:pt>
                <c:pt idx="24016">
                  <c:v>120.0799999999633</c:v>
                </c:pt>
                <c:pt idx="24017">
                  <c:v>120.0849999999633</c:v>
                </c:pt>
                <c:pt idx="24018">
                  <c:v>120.0899999999633</c:v>
                </c:pt>
                <c:pt idx="24019">
                  <c:v>120.0949999999633</c:v>
                </c:pt>
                <c:pt idx="24020">
                  <c:v>120.0999999999633</c:v>
                </c:pt>
                <c:pt idx="24021">
                  <c:v>120.1049999999633</c:v>
                </c:pt>
                <c:pt idx="24022">
                  <c:v>120.1099999999633</c:v>
                </c:pt>
                <c:pt idx="24023">
                  <c:v>120.1149999999633</c:v>
                </c:pt>
                <c:pt idx="24024">
                  <c:v>120.1199999999633</c:v>
                </c:pt>
                <c:pt idx="24025">
                  <c:v>120.1249999999633</c:v>
                </c:pt>
                <c:pt idx="24026">
                  <c:v>120.1299999999632</c:v>
                </c:pt>
                <c:pt idx="24027">
                  <c:v>120.1349999999632</c:v>
                </c:pt>
                <c:pt idx="24028">
                  <c:v>120.1399999999632</c:v>
                </c:pt>
                <c:pt idx="24029">
                  <c:v>120.1449999999632</c:v>
                </c:pt>
                <c:pt idx="24030">
                  <c:v>120.1499999999632</c:v>
                </c:pt>
                <c:pt idx="24031">
                  <c:v>120.1549999999632</c:v>
                </c:pt>
                <c:pt idx="24032">
                  <c:v>120.1599999999632</c:v>
                </c:pt>
                <c:pt idx="24033">
                  <c:v>120.1649999999632</c:v>
                </c:pt>
                <c:pt idx="24034">
                  <c:v>120.1699999999632</c:v>
                </c:pt>
                <c:pt idx="24035">
                  <c:v>120.1749999999632</c:v>
                </c:pt>
                <c:pt idx="24036">
                  <c:v>120.1799999999632</c:v>
                </c:pt>
                <c:pt idx="24037">
                  <c:v>120.1849999999632</c:v>
                </c:pt>
                <c:pt idx="24038">
                  <c:v>120.1899999999632</c:v>
                </c:pt>
                <c:pt idx="24039">
                  <c:v>120.1949999999632</c:v>
                </c:pt>
                <c:pt idx="24040">
                  <c:v>120.1999999999632</c:v>
                </c:pt>
                <c:pt idx="24041">
                  <c:v>120.2049999999632</c:v>
                </c:pt>
                <c:pt idx="24042">
                  <c:v>120.2099999999632</c:v>
                </c:pt>
                <c:pt idx="24043">
                  <c:v>120.2149999999632</c:v>
                </c:pt>
                <c:pt idx="24044">
                  <c:v>120.2199999999632</c:v>
                </c:pt>
                <c:pt idx="24045">
                  <c:v>120.2249999999632</c:v>
                </c:pt>
                <c:pt idx="24046">
                  <c:v>120.2299999999632</c:v>
                </c:pt>
                <c:pt idx="24047">
                  <c:v>120.2349999999632</c:v>
                </c:pt>
                <c:pt idx="24048">
                  <c:v>120.2399999999631</c:v>
                </c:pt>
                <c:pt idx="24049">
                  <c:v>120.2449999999632</c:v>
                </c:pt>
                <c:pt idx="24050">
                  <c:v>120.2499999999631</c:v>
                </c:pt>
                <c:pt idx="24051">
                  <c:v>120.2549999999631</c:v>
                </c:pt>
                <c:pt idx="24052">
                  <c:v>120.2599999999631</c:v>
                </c:pt>
                <c:pt idx="24053">
                  <c:v>120.2649999999631</c:v>
                </c:pt>
                <c:pt idx="24054">
                  <c:v>120.2699999999631</c:v>
                </c:pt>
                <c:pt idx="24055">
                  <c:v>120.2749999999631</c:v>
                </c:pt>
                <c:pt idx="24056">
                  <c:v>120.2799999999631</c:v>
                </c:pt>
                <c:pt idx="24057">
                  <c:v>120.2849999999631</c:v>
                </c:pt>
                <c:pt idx="24058">
                  <c:v>120.2899999999631</c:v>
                </c:pt>
                <c:pt idx="24059">
                  <c:v>120.2949999999631</c:v>
                </c:pt>
                <c:pt idx="24060">
                  <c:v>120.2999999999631</c:v>
                </c:pt>
                <c:pt idx="24061">
                  <c:v>120.3049999999631</c:v>
                </c:pt>
                <c:pt idx="24062">
                  <c:v>120.3099999999631</c:v>
                </c:pt>
                <c:pt idx="24063">
                  <c:v>120.3149999999631</c:v>
                </c:pt>
                <c:pt idx="24064">
                  <c:v>120.3199999999631</c:v>
                </c:pt>
                <c:pt idx="24065">
                  <c:v>120.3249999999631</c:v>
                </c:pt>
                <c:pt idx="24066">
                  <c:v>120.3299999999631</c:v>
                </c:pt>
                <c:pt idx="24067">
                  <c:v>120.3349999999631</c:v>
                </c:pt>
                <c:pt idx="24068">
                  <c:v>120.3399999999631</c:v>
                </c:pt>
                <c:pt idx="24069">
                  <c:v>120.3449999999631</c:v>
                </c:pt>
                <c:pt idx="24070">
                  <c:v>120.349999999963</c:v>
                </c:pt>
                <c:pt idx="24071">
                  <c:v>120.354999999963</c:v>
                </c:pt>
                <c:pt idx="24072">
                  <c:v>120.359999999963</c:v>
                </c:pt>
                <c:pt idx="24073">
                  <c:v>120.364999999963</c:v>
                </c:pt>
                <c:pt idx="24074">
                  <c:v>120.369999999963</c:v>
                </c:pt>
                <c:pt idx="24075">
                  <c:v>120.374999999963</c:v>
                </c:pt>
                <c:pt idx="24076">
                  <c:v>120.379999999963</c:v>
                </c:pt>
                <c:pt idx="24077">
                  <c:v>120.384999999963</c:v>
                </c:pt>
                <c:pt idx="24078">
                  <c:v>120.389999999963</c:v>
                </c:pt>
                <c:pt idx="24079">
                  <c:v>120.394999999963</c:v>
                </c:pt>
                <c:pt idx="24080">
                  <c:v>120.399999999963</c:v>
                </c:pt>
                <c:pt idx="24081">
                  <c:v>120.404999999963</c:v>
                </c:pt>
                <c:pt idx="24082">
                  <c:v>120.409999999963</c:v>
                </c:pt>
                <c:pt idx="24083">
                  <c:v>120.414999999963</c:v>
                </c:pt>
                <c:pt idx="24084">
                  <c:v>120.419999999963</c:v>
                </c:pt>
                <c:pt idx="24085">
                  <c:v>120.424999999963</c:v>
                </c:pt>
                <c:pt idx="24086">
                  <c:v>120.429999999963</c:v>
                </c:pt>
                <c:pt idx="24087">
                  <c:v>120.434999999963</c:v>
                </c:pt>
                <c:pt idx="24088">
                  <c:v>120.439999999963</c:v>
                </c:pt>
                <c:pt idx="24089">
                  <c:v>120.444999999963</c:v>
                </c:pt>
                <c:pt idx="24090">
                  <c:v>120.449999999963</c:v>
                </c:pt>
                <c:pt idx="24091">
                  <c:v>120.454999999963</c:v>
                </c:pt>
                <c:pt idx="24092">
                  <c:v>120.459999999963</c:v>
                </c:pt>
                <c:pt idx="24093">
                  <c:v>120.464999999963</c:v>
                </c:pt>
                <c:pt idx="24094">
                  <c:v>120.469999999963</c:v>
                </c:pt>
                <c:pt idx="24095">
                  <c:v>120.474999999963</c:v>
                </c:pt>
                <c:pt idx="24096">
                  <c:v>120.479999999963</c:v>
                </c:pt>
                <c:pt idx="24097">
                  <c:v>120.484999999963</c:v>
                </c:pt>
                <c:pt idx="24098">
                  <c:v>120.489999999963</c:v>
                </c:pt>
                <c:pt idx="24099">
                  <c:v>120.494999999963</c:v>
                </c:pt>
                <c:pt idx="24100">
                  <c:v>120.499999999963</c:v>
                </c:pt>
                <c:pt idx="24101">
                  <c:v>120.504999999963</c:v>
                </c:pt>
                <c:pt idx="24102">
                  <c:v>120.509999999963</c:v>
                </c:pt>
                <c:pt idx="24103">
                  <c:v>120.514999999963</c:v>
                </c:pt>
                <c:pt idx="24104">
                  <c:v>120.519999999963</c:v>
                </c:pt>
                <c:pt idx="24105">
                  <c:v>120.524999999963</c:v>
                </c:pt>
                <c:pt idx="24106">
                  <c:v>120.529999999963</c:v>
                </c:pt>
                <c:pt idx="24107">
                  <c:v>120.534999999963</c:v>
                </c:pt>
                <c:pt idx="24108">
                  <c:v>120.539999999963</c:v>
                </c:pt>
                <c:pt idx="24109">
                  <c:v>120.544999999963</c:v>
                </c:pt>
                <c:pt idx="24110">
                  <c:v>120.549999999963</c:v>
                </c:pt>
                <c:pt idx="24111">
                  <c:v>120.554999999963</c:v>
                </c:pt>
                <c:pt idx="24112">
                  <c:v>120.559999999963</c:v>
                </c:pt>
                <c:pt idx="24113">
                  <c:v>120.564999999963</c:v>
                </c:pt>
                <c:pt idx="24114">
                  <c:v>120.5699999999628</c:v>
                </c:pt>
                <c:pt idx="24115">
                  <c:v>120.5749999999628</c:v>
                </c:pt>
                <c:pt idx="24116">
                  <c:v>120.5799999999628</c:v>
                </c:pt>
                <c:pt idx="24117">
                  <c:v>120.5849999999628</c:v>
                </c:pt>
                <c:pt idx="24118">
                  <c:v>120.5899999999628</c:v>
                </c:pt>
                <c:pt idx="24119">
                  <c:v>120.5949999999628</c:v>
                </c:pt>
                <c:pt idx="24120">
                  <c:v>120.5999999999628</c:v>
                </c:pt>
                <c:pt idx="24121">
                  <c:v>120.6049999999628</c:v>
                </c:pt>
                <c:pt idx="24122">
                  <c:v>120.6099999999628</c:v>
                </c:pt>
                <c:pt idx="24123">
                  <c:v>120.6149999999628</c:v>
                </c:pt>
                <c:pt idx="24124">
                  <c:v>120.6199999999628</c:v>
                </c:pt>
                <c:pt idx="24125">
                  <c:v>120.6249999999628</c:v>
                </c:pt>
                <c:pt idx="24126">
                  <c:v>120.6299999999628</c:v>
                </c:pt>
                <c:pt idx="24127">
                  <c:v>120.6349999999628</c:v>
                </c:pt>
                <c:pt idx="24128">
                  <c:v>120.6399999999628</c:v>
                </c:pt>
                <c:pt idx="24129">
                  <c:v>120.6449999999628</c:v>
                </c:pt>
                <c:pt idx="24130">
                  <c:v>120.6499999999628</c:v>
                </c:pt>
                <c:pt idx="24131">
                  <c:v>120.6549999999628</c:v>
                </c:pt>
                <c:pt idx="24132">
                  <c:v>120.6599999999628</c:v>
                </c:pt>
                <c:pt idx="24133">
                  <c:v>120.6649999999628</c:v>
                </c:pt>
                <c:pt idx="24134">
                  <c:v>120.6699999999628</c:v>
                </c:pt>
                <c:pt idx="24135">
                  <c:v>120.6749999999628</c:v>
                </c:pt>
                <c:pt idx="24136">
                  <c:v>120.6799999999627</c:v>
                </c:pt>
                <c:pt idx="24137">
                  <c:v>120.6849999999627</c:v>
                </c:pt>
                <c:pt idx="24138">
                  <c:v>120.6899999999627</c:v>
                </c:pt>
                <c:pt idx="24139">
                  <c:v>120.6949999999627</c:v>
                </c:pt>
                <c:pt idx="24140">
                  <c:v>120.6999999999627</c:v>
                </c:pt>
                <c:pt idx="24141">
                  <c:v>120.7049999999627</c:v>
                </c:pt>
                <c:pt idx="24142">
                  <c:v>120.7099999999627</c:v>
                </c:pt>
                <c:pt idx="24143">
                  <c:v>120.7149999999627</c:v>
                </c:pt>
                <c:pt idx="24144">
                  <c:v>120.7199999999627</c:v>
                </c:pt>
                <c:pt idx="24145">
                  <c:v>120.7249999999627</c:v>
                </c:pt>
                <c:pt idx="24146">
                  <c:v>120.7299999999627</c:v>
                </c:pt>
                <c:pt idx="24147">
                  <c:v>120.7349999999627</c:v>
                </c:pt>
                <c:pt idx="24148">
                  <c:v>120.7399999999627</c:v>
                </c:pt>
                <c:pt idx="24149">
                  <c:v>120.7449999999627</c:v>
                </c:pt>
                <c:pt idx="24150">
                  <c:v>120.7499999999627</c:v>
                </c:pt>
                <c:pt idx="24151">
                  <c:v>120.7549999999627</c:v>
                </c:pt>
                <c:pt idx="24152">
                  <c:v>120.7599999999627</c:v>
                </c:pt>
                <c:pt idx="24153">
                  <c:v>120.7649999999627</c:v>
                </c:pt>
                <c:pt idx="24154">
                  <c:v>120.7699999999627</c:v>
                </c:pt>
                <c:pt idx="24155">
                  <c:v>120.7749999999627</c:v>
                </c:pt>
                <c:pt idx="24156">
                  <c:v>120.7799999999627</c:v>
                </c:pt>
                <c:pt idx="24157">
                  <c:v>120.7849999999627</c:v>
                </c:pt>
                <c:pt idx="24158">
                  <c:v>120.7899999999626</c:v>
                </c:pt>
                <c:pt idx="24159">
                  <c:v>120.7949999999627</c:v>
                </c:pt>
                <c:pt idx="24160">
                  <c:v>120.7999999999626</c:v>
                </c:pt>
                <c:pt idx="24161">
                  <c:v>120.8049999999626</c:v>
                </c:pt>
                <c:pt idx="24162">
                  <c:v>120.8099999999626</c:v>
                </c:pt>
                <c:pt idx="24163">
                  <c:v>120.8149999999626</c:v>
                </c:pt>
                <c:pt idx="24164">
                  <c:v>120.8199999999626</c:v>
                </c:pt>
                <c:pt idx="24165">
                  <c:v>120.8249999999626</c:v>
                </c:pt>
                <c:pt idx="24166">
                  <c:v>120.8299999999626</c:v>
                </c:pt>
                <c:pt idx="24167">
                  <c:v>120.8349999999626</c:v>
                </c:pt>
                <c:pt idx="24168">
                  <c:v>120.8399999999626</c:v>
                </c:pt>
                <c:pt idx="24169">
                  <c:v>120.8449999999626</c:v>
                </c:pt>
                <c:pt idx="24170">
                  <c:v>120.8499999999626</c:v>
                </c:pt>
                <c:pt idx="24171">
                  <c:v>120.8549999999626</c:v>
                </c:pt>
                <c:pt idx="24172">
                  <c:v>120.8599999999626</c:v>
                </c:pt>
                <c:pt idx="24173">
                  <c:v>120.8649999999626</c:v>
                </c:pt>
                <c:pt idx="24174">
                  <c:v>120.8699999999626</c:v>
                </c:pt>
                <c:pt idx="24175">
                  <c:v>120.8749999999626</c:v>
                </c:pt>
                <c:pt idx="24176">
                  <c:v>120.8799999999626</c:v>
                </c:pt>
                <c:pt idx="24177">
                  <c:v>120.8849999999626</c:v>
                </c:pt>
                <c:pt idx="24178">
                  <c:v>120.8899999999626</c:v>
                </c:pt>
                <c:pt idx="24179">
                  <c:v>120.8949999999626</c:v>
                </c:pt>
                <c:pt idx="24180">
                  <c:v>120.8999999999625</c:v>
                </c:pt>
                <c:pt idx="24181">
                  <c:v>120.9049999999626</c:v>
                </c:pt>
                <c:pt idx="24182">
                  <c:v>120.9099999999625</c:v>
                </c:pt>
                <c:pt idx="24183">
                  <c:v>120.9149999999625</c:v>
                </c:pt>
                <c:pt idx="24184">
                  <c:v>120.9199999999625</c:v>
                </c:pt>
                <c:pt idx="24185">
                  <c:v>120.9249999999625</c:v>
                </c:pt>
                <c:pt idx="24186">
                  <c:v>120.9299999999625</c:v>
                </c:pt>
                <c:pt idx="24187">
                  <c:v>120.9349999999625</c:v>
                </c:pt>
                <c:pt idx="24188">
                  <c:v>120.9399999999625</c:v>
                </c:pt>
                <c:pt idx="24189">
                  <c:v>120.9449999999625</c:v>
                </c:pt>
                <c:pt idx="24190">
                  <c:v>120.9499999999625</c:v>
                </c:pt>
                <c:pt idx="24191">
                  <c:v>120.9549999999625</c:v>
                </c:pt>
                <c:pt idx="24192">
                  <c:v>120.9599999999625</c:v>
                </c:pt>
                <c:pt idx="24193">
                  <c:v>120.9649999999625</c:v>
                </c:pt>
                <c:pt idx="24194">
                  <c:v>120.9699999999625</c:v>
                </c:pt>
                <c:pt idx="24195">
                  <c:v>120.9749999999625</c:v>
                </c:pt>
                <c:pt idx="24196">
                  <c:v>120.9799999999625</c:v>
                </c:pt>
                <c:pt idx="24197">
                  <c:v>120.9849999999625</c:v>
                </c:pt>
                <c:pt idx="24198">
                  <c:v>120.9899999999625</c:v>
                </c:pt>
                <c:pt idx="24199">
                  <c:v>120.9949999999625</c:v>
                </c:pt>
                <c:pt idx="24200">
                  <c:v>120.9999999999625</c:v>
                </c:pt>
                <c:pt idx="24201">
                  <c:v>121.0049999999625</c:v>
                </c:pt>
                <c:pt idx="24202">
                  <c:v>121.0099999999624</c:v>
                </c:pt>
                <c:pt idx="24203">
                  <c:v>121.0149999999625</c:v>
                </c:pt>
                <c:pt idx="24204">
                  <c:v>121.0199999999624</c:v>
                </c:pt>
                <c:pt idx="24205">
                  <c:v>121.0249999999624</c:v>
                </c:pt>
                <c:pt idx="24206">
                  <c:v>121.0299999999624</c:v>
                </c:pt>
                <c:pt idx="24207">
                  <c:v>121.0349999999624</c:v>
                </c:pt>
                <c:pt idx="24208">
                  <c:v>121.0399999999624</c:v>
                </c:pt>
                <c:pt idx="24209">
                  <c:v>121.0449999999624</c:v>
                </c:pt>
                <c:pt idx="24210">
                  <c:v>121.0499999999624</c:v>
                </c:pt>
                <c:pt idx="24211">
                  <c:v>121.0549999999624</c:v>
                </c:pt>
                <c:pt idx="24212">
                  <c:v>121.0599999999624</c:v>
                </c:pt>
                <c:pt idx="24213">
                  <c:v>121.0649999999624</c:v>
                </c:pt>
                <c:pt idx="24214">
                  <c:v>121.0699999999624</c:v>
                </c:pt>
                <c:pt idx="24215">
                  <c:v>121.0749999999624</c:v>
                </c:pt>
                <c:pt idx="24216">
                  <c:v>121.0799999999624</c:v>
                </c:pt>
                <c:pt idx="24217">
                  <c:v>121.0849999999624</c:v>
                </c:pt>
                <c:pt idx="24218">
                  <c:v>121.0899999999624</c:v>
                </c:pt>
                <c:pt idx="24219">
                  <c:v>121.0949999999624</c:v>
                </c:pt>
                <c:pt idx="24220">
                  <c:v>121.0999999999624</c:v>
                </c:pt>
                <c:pt idx="24221">
                  <c:v>121.1049999999624</c:v>
                </c:pt>
                <c:pt idx="24222">
                  <c:v>121.1099999999624</c:v>
                </c:pt>
                <c:pt idx="24223">
                  <c:v>121.1149999999624</c:v>
                </c:pt>
                <c:pt idx="24224">
                  <c:v>121.1199999999623</c:v>
                </c:pt>
                <c:pt idx="24225">
                  <c:v>121.1249999999623</c:v>
                </c:pt>
                <c:pt idx="24226">
                  <c:v>121.1299999999623</c:v>
                </c:pt>
                <c:pt idx="24227">
                  <c:v>121.1349999999623</c:v>
                </c:pt>
                <c:pt idx="24228">
                  <c:v>121.1399999999623</c:v>
                </c:pt>
                <c:pt idx="24229">
                  <c:v>121.1449999999623</c:v>
                </c:pt>
                <c:pt idx="24230">
                  <c:v>121.1499999999623</c:v>
                </c:pt>
                <c:pt idx="24231">
                  <c:v>121.1549999999623</c:v>
                </c:pt>
                <c:pt idx="24232">
                  <c:v>121.1599999999623</c:v>
                </c:pt>
                <c:pt idx="24233">
                  <c:v>121.1649999999623</c:v>
                </c:pt>
                <c:pt idx="24234">
                  <c:v>121.1699999999623</c:v>
                </c:pt>
                <c:pt idx="24235">
                  <c:v>121.1749999999623</c:v>
                </c:pt>
                <c:pt idx="24236">
                  <c:v>121.1799999999623</c:v>
                </c:pt>
                <c:pt idx="24237">
                  <c:v>121.1849999999623</c:v>
                </c:pt>
                <c:pt idx="24238">
                  <c:v>121.1899999999623</c:v>
                </c:pt>
                <c:pt idx="24239">
                  <c:v>121.1949999999623</c:v>
                </c:pt>
                <c:pt idx="24240">
                  <c:v>121.1999999999623</c:v>
                </c:pt>
                <c:pt idx="24241">
                  <c:v>121.2049999999623</c:v>
                </c:pt>
                <c:pt idx="24242">
                  <c:v>121.2099999999623</c:v>
                </c:pt>
                <c:pt idx="24243">
                  <c:v>121.2149999999623</c:v>
                </c:pt>
                <c:pt idx="24244">
                  <c:v>121.2199999999623</c:v>
                </c:pt>
                <c:pt idx="24245">
                  <c:v>121.2249999999623</c:v>
                </c:pt>
                <c:pt idx="24246">
                  <c:v>121.2299999999622</c:v>
                </c:pt>
                <c:pt idx="24247">
                  <c:v>121.2349999999623</c:v>
                </c:pt>
                <c:pt idx="24248">
                  <c:v>121.2399999999622</c:v>
                </c:pt>
                <c:pt idx="24249">
                  <c:v>121.2449999999622</c:v>
                </c:pt>
                <c:pt idx="24250">
                  <c:v>121.2499999999622</c:v>
                </c:pt>
                <c:pt idx="24251">
                  <c:v>121.2549999999622</c:v>
                </c:pt>
                <c:pt idx="24252">
                  <c:v>121.2599999999622</c:v>
                </c:pt>
                <c:pt idx="24253">
                  <c:v>121.2649999999622</c:v>
                </c:pt>
                <c:pt idx="24254">
                  <c:v>121.2699999999622</c:v>
                </c:pt>
                <c:pt idx="24255">
                  <c:v>121.2749999999622</c:v>
                </c:pt>
                <c:pt idx="24256">
                  <c:v>121.2799999999622</c:v>
                </c:pt>
                <c:pt idx="24257">
                  <c:v>121.2849999999622</c:v>
                </c:pt>
                <c:pt idx="24258">
                  <c:v>121.2899999999622</c:v>
                </c:pt>
                <c:pt idx="24259">
                  <c:v>121.2949999999622</c:v>
                </c:pt>
                <c:pt idx="24260">
                  <c:v>121.2999999999622</c:v>
                </c:pt>
                <c:pt idx="24261">
                  <c:v>121.3049999999622</c:v>
                </c:pt>
                <c:pt idx="24262">
                  <c:v>121.3099999999622</c:v>
                </c:pt>
                <c:pt idx="24263">
                  <c:v>121.3149999999622</c:v>
                </c:pt>
                <c:pt idx="24264">
                  <c:v>121.3199999999622</c:v>
                </c:pt>
                <c:pt idx="24265">
                  <c:v>121.3249999999622</c:v>
                </c:pt>
                <c:pt idx="24266">
                  <c:v>121.3299999999622</c:v>
                </c:pt>
                <c:pt idx="24267">
                  <c:v>121.3349999999622</c:v>
                </c:pt>
                <c:pt idx="24268">
                  <c:v>121.3399999999621</c:v>
                </c:pt>
                <c:pt idx="24269">
                  <c:v>121.3449999999622</c:v>
                </c:pt>
                <c:pt idx="24270">
                  <c:v>121.3499999999621</c:v>
                </c:pt>
                <c:pt idx="24271">
                  <c:v>121.3549999999621</c:v>
                </c:pt>
                <c:pt idx="24272">
                  <c:v>121.3599999999621</c:v>
                </c:pt>
                <c:pt idx="24273">
                  <c:v>121.3649999999621</c:v>
                </c:pt>
                <c:pt idx="24274">
                  <c:v>121.3699999999621</c:v>
                </c:pt>
                <c:pt idx="24275">
                  <c:v>121.3749999999621</c:v>
                </c:pt>
                <c:pt idx="24276">
                  <c:v>121.3799999999621</c:v>
                </c:pt>
                <c:pt idx="24277">
                  <c:v>121.3849999999621</c:v>
                </c:pt>
                <c:pt idx="24278">
                  <c:v>121.3899999999621</c:v>
                </c:pt>
                <c:pt idx="24279">
                  <c:v>121.3949999999621</c:v>
                </c:pt>
                <c:pt idx="24280">
                  <c:v>121.3999999999621</c:v>
                </c:pt>
                <c:pt idx="24281">
                  <c:v>121.4049999999621</c:v>
                </c:pt>
                <c:pt idx="24282">
                  <c:v>121.4099999999621</c:v>
                </c:pt>
                <c:pt idx="24283">
                  <c:v>121.4149999999621</c:v>
                </c:pt>
                <c:pt idx="24284">
                  <c:v>121.4199999999621</c:v>
                </c:pt>
                <c:pt idx="24285">
                  <c:v>121.4249999999621</c:v>
                </c:pt>
                <c:pt idx="24286">
                  <c:v>121.4299999999621</c:v>
                </c:pt>
                <c:pt idx="24287">
                  <c:v>121.4349999999621</c:v>
                </c:pt>
                <c:pt idx="24288">
                  <c:v>121.4399999999621</c:v>
                </c:pt>
                <c:pt idx="24289">
                  <c:v>121.4449999999621</c:v>
                </c:pt>
                <c:pt idx="24290">
                  <c:v>121.4499999999621</c:v>
                </c:pt>
                <c:pt idx="24291">
                  <c:v>121.4549999999621</c:v>
                </c:pt>
                <c:pt idx="24292">
                  <c:v>121.459999999962</c:v>
                </c:pt>
                <c:pt idx="24293">
                  <c:v>121.464999999962</c:v>
                </c:pt>
                <c:pt idx="24294">
                  <c:v>121.469999999962</c:v>
                </c:pt>
                <c:pt idx="24295">
                  <c:v>121.474999999962</c:v>
                </c:pt>
                <c:pt idx="24296">
                  <c:v>121.479999999962</c:v>
                </c:pt>
                <c:pt idx="24297">
                  <c:v>121.484999999962</c:v>
                </c:pt>
                <c:pt idx="24298">
                  <c:v>121.489999999962</c:v>
                </c:pt>
                <c:pt idx="24299">
                  <c:v>121.494999999962</c:v>
                </c:pt>
                <c:pt idx="24300">
                  <c:v>121.499999999962</c:v>
                </c:pt>
                <c:pt idx="24301">
                  <c:v>121.504999999962</c:v>
                </c:pt>
                <c:pt idx="24302">
                  <c:v>121.509999999962</c:v>
                </c:pt>
                <c:pt idx="24303">
                  <c:v>121.514999999962</c:v>
                </c:pt>
                <c:pt idx="24304">
                  <c:v>121.519999999962</c:v>
                </c:pt>
                <c:pt idx="24305">
                  <c:v>121.524999999962</c:v>
                </c:pt>
                <c:pt idx="24306">
                  <c:v>121.529999999962</c:v>
                </c:pt>
                <c:pt idx="24307">
                  <c:v>121.534999999962</c:v>
                </c:pt>
                <c:pt idx="24308">
                  <c:v>121.539999999962</c:v>
                </c:pt>
                <c:pt idx="24309">
                  <c:v>121.544999999962</c:v>
                </c:pt>
                <c:pt idx="24310">
                  <c:v>121.549999999962</c:v>
                </c:pt>
                <c:pt idx="24311">
                  <c:v>121.554999999962</c:v>
                </c:pt>
                <c:pt idx="24312">
                  <c:v>121.559999999962</c:v>
                </c:pt>
                <c:pt idx="24313">
                  <c:v>121.564999999962</c:v>
                </c:pt>
                <c:pt idx="24314">
                  <c:v>121.569999999962</c:v>
                </c:pt>
                <c:pt idx="24315">
                  <c:v>121.574999999962</c:v>
                </c:pt>
                <c:pt idx="24316">
                  <c:v>121.5799999999619</c:v>
                </c:pt>
                <c:pt idx="24317">
                  <c:v>121.584999999962</c:v>
                </c:pt>
                <c:pt idx="24318">
                  <c:v>121.589999999962</c:v>
                </c:pt>
                <c:pt idx="24319">
                  <c:v>121.594999999962</c:v>
                </c:pt>
                <c:pt idx="24320">
                  <c:v>121.599999999962</c:v>
                </c:pt>
                <c:pt idx="24321">
                  <c:v>121.604999999962</c:v>
                </c:pt>
                <c:pt idx="24322">
                  <c:v>121.609999999962</c:v>
                </c:pt>
                <c:pt idx="24323">
                  <c:v>121.614999999962</c:v>
                </c:pt>
                <c:pt idx="24324">
                  <c:v>121.619999999962</c:v>
                </c:pt>
                <c:pt idx="24325">
                  <c:v>121.624999999962</c:v>
                </c:pt>
                <c:pt idx="24326">
                  <c:v>121.6299999999619</c:v>
                </c:pt>
                <c:pt idx="24327">
                  <c:v>121.634999999962</c:v>
                </c:pt>
                <c:pt idx="24328">
                  <c:v>121.639999999962</c:v>
                </c:pt>
                <c:pt idx="24329">
                  <c:v>121.644999999962</c:v>
                </c:pt>
                <c:pt idx="24330">
                  <c:v>121.649999999962</c:v>
                </c:pt>
                <c:pt idx="24331">
                  <c:v>121.6549999999618</c:v>
                </c:pt>
                <c:pt idx="24332">
                  <c:v>121.6599999999618</c:v>
                </c:pt>
                <c:pt idx="24333">
                  <c:v>121.664999999962</c:v>
                </c:pt>
                <c:pt idx="24334">
                  <c:v>121.6699999999618</c:v>
                </c:pt>
                <c:pt idx="24335">
                  <c:v>121.6749999999618</c:v>
                </c:pt>
                <c:pt idx="24336">
                  <c:v>121.6799999999618</c:v>
                </c:pt>
                <c:pt idx="24337">
                  <c:v>121.6849999999618</c:v>
                </c:pt>
                <c:pt idx="24338">
                  <c:v>121.6899999999618</c:v>
                </c:pt>
                <c:pt idx="24339">
                  <c:v>121.6949999999618</c:v>
                </c:pt>
                <c:pt idx="24340">
                  <c:v>121.6999999999618</c:v>
                </c:pt>
                <c:pt idx="24341">
                  <c:v>121.7049999999618</c:v>
                </c:pt>
                <c:pt idx="24342">
                  <c:v>121.7099999999618</c:v>
                </c:pt>
                <c:pt idx="24343">
                  <c:v>121.7149999999618</c:v>
                </c:pt>
                <c:pt idx="24344">
                  <c:v>121.7199999999618</c:v>
                </c:pt>
                <c:pt idx="24345">
                  <c:v>121.7249999999618</c:v>
                </c:pt>
                <c:pt idx="24346">
                  <c:v>121.7299999999618</c:v>
                </c:pt>
                <c:pt idx="24347">
                  <c:v>121.7349999999618</c:v>
                </c:pt>
                <c:pt idx="24348">
                  <c:v>121.7399999999618</c:v>
                </c:pt>
                <c:pt idx="24349">
                  <c:v>121.7449999999618</c:v>
                </c:pt>
                <c:pt idx="24350">
                  <c:v>121.7499999999618</c:v>
                </c:pt>
                <c:pt idx="24351">
                  <c:v>121.7549999999618</c:v>
                </c:pt>
                <c:pt idx="24352">
                  <c:v>121.7599999999618</c:v>
                </c:pt>
                <c:pt idx="24353">
                  <c:v>121.7649999999618</c:v>
                </c:pt>
                <c:pt idx="24354">
                  <c:v>121.7699999999618</c:v>
                </c:pt>
                <c:pt idx="24355">
                  <c:v>121.7749999999617</c:v>
                </c:pt>
                <c:pt idx="24356">
                  <c:v>121.7799999999617</c:v>
                </c:pt>
                <c:pt idx="24357">
                  <c:v>121.7849999999617</c:v>
                </c:pt>
                <c:pt idx="24358">
                  <c:v>121.7899999999617</c:v>
                </c:pt>
                <c:pt idx="24359">
                  <c:v>121.7949999999617</c:v>
                </c:pt>
                <c:pt idx="24360">
                  <c:v>121.7999999999617</c:v>
                </c:pt>
                <c:pt idx="24361">
                  <c:v>121.8049999999617</c:v>
                </c:pt>
                <c:pt idx="24362">
                  <c:v>121.8099999999617</c:v>
                </c:pt>
                <c:pt idx="24363">
                  <c:v>121.8149999999617</c:v>
                </c:pt>
                <c:pt idx="24364">
                  <c:v>121.8199999999617</c:v>
                </c:pt>
                <c:pt idx="24365">
                  <c:v>121.8249999999617</c:v>
                </c:pt>
                <c:pt idx="24366">
                  <c:v>121.8299999999617</c:v>
                </c:pt>
                <c:pt idx="24367">
                  <c:v>121.8349999999617</c:v>
                </c:pt>
                <c:pt idx="24368">
                  <c:v>121.8399999999617</c:v>
                </c:pt>
                <c:pt idx="24369">
                  <c:v>121.8449999999617</c:v>
                </c:pt>
                <c:pt idx="24370">
                  <c:v>121.8499999999617</c:v>
                </c:pt>
                <c:pt idx="24371">
                  <c:v>121.8549999999617</c:v>
                </c:pt>
                <c:pt idx="24372">
                  <c:v>121.8599999999617</c:v>
                </c:pt>
                <c:pt idx="24373">
                  <c:v>121.8649999999617</c:v>
                </c:pt>
                <c:pt idx="24374">
                  <c:v>121.8699999999617</c:v>
                </c:pt>
                <c:pt idx="24375">
                  <c:v>121.8749999999616</c:v>
                </c:pt>
                <c:pt idx="24376">
                  <c:v>121.8799999999616</c:v>
                </c:pt>
                <c:pt idx="24377">
                  <c:v>121.8849999999616</c:v>
                </c:pt>
                <c:pt idx="24378">
                  <c:v>121.8899999999616</c:v>
                </c:pt>
                <c:pt idx="24379">
                  <c:v>121.8949999999616</c:v>
                </c:pt>
                <c:pt idx="24380">
                  <c:v>121.8999999999616</c:v>
                </c:pt>
                <c:pt idx="24381">
                  <c:v>121.9049999999616</c:v>
                </c:pt>
                <c:pt idx="24382">
                  <c:v>121.9099999999616</c:v>
                </c:pt>
                <c:pt idx="24383">
                  <c:v>121.9149999999616</c:v>
                </c:pt>
                <c:pt idx="24384">
                  <c:v>121.9199999999616</c:v>
                </c:pt>
                <c:pt idx="24385">
                  <c:v>121.9249999999616</c:v>
                </c:pt>
                <c:pt idx="24386">
                  <c:v>121.9299999999616</c:v>
                </c:pt>
                <c:pt idx="24387">
                  <c:v>121.9349999999616</c:v>
                </c:pt>
                <c:pt idx="24388">
                  <c:v>121.9399999999616</c:v>
                </c:pt>
                <c:pt idx="24389">
                  <c:v>121.9449999999616</c:v>
                </c:pt>
                <c:pt idx="24390">
                  <c:v>121.9499999999616</c:v>
                </c:pt>
                <c:pt idx="24391">
                  <c:v>121.9549999999616</c:v>
                </c:pt>
                <c:pt idx="24392">
                  <c:v>121.9599999999616</c:v>
                </c:pt>
                <c:pt idx="24393">
                  <c:v>121.9649999999616</c:v>
                </c:pt>
                <c:pt idx="24394">
                  <c:v>121.9699999999616</c:v>
                </c:pt>
                <c:pt idx="24395">
                  <c:v>121.9749999999616</c:v>
                </c:pt>
                <c:pt idx="24396">
                  <c:v>121.9799999999616</c:v>
                </c:pt>
                <c:pt idx="24397">
                  <c:v>121.9849999999616</c:v>
                </c:pt>
                <c:pt idx="24398">
                  <c:v>121.9899999999616</c:v>
                </c:pt>
                <c:pt idx="24399">
                  <c:v>121.9949999999616</c:v>
                </c:pt>
                <c:pt idx="24400">
                  <c:v>121.9999999999615</c:v>
                </c:pt>
                <c:pt idx="24401">
                  <c:v>122.0049999999615</c:v>
                </c:pt>
                <c:pt idx="24402">
                  <c:v>122.0099999999615</c:v>
                </c:pt>
                <c:pt idx="24403">
                  <c:v>122.0149999999615</c:v>
                </c:pt>
                <c:pt idx="24404">
                  <c:v>122.0199999999615</c:v>
                </c:pt>
                <c:pt idx="24405">
                  <c:v>122.0249999999615</c:v>
                </c:pt>
                <c:pt idx="24406">
                  <c:v>122.0299999999615</c:v>
                </c:pt>
                <c:pt idx="24407">
                  <c:v>122.0349999999615</c:v>
                </c:pt>
                <c:pt idx="24408">
                  <c:v>122.0399999999615</c:v>
                </c:pt>
                <c:pt idx="24409">
                  <c:v>122.0449999999615</c:v>
                </c:pt>
                <c:pt idx="24410">
                  <c:v>122.0499999999615</c:v>
                </c:pt>
                <c:pt idx="24411">
                  <c:v>122.0549999999615</c:v>
                </c:pt>
                <c:pt idx="24412">
                  <c:v>122.0599999999615</c:v>
                </c:pt>
                <c:pt idx="24413">
                  <c:v>122.0649999999615</c:v>
                </c:pt>
                <c:pt idx="24414">
                  <c:v>122.0699999999615</c:v>
                </c:pt>
                <c:pt idx="24415">
                  <c:v>122.0749999999615</c:v>
                </c:pt>
                <c:pt idx="24416">
                  <c:v>122.0799999999615</c:v>
                </c:pt>
                <c:pt idx="24417">
                  <c:v>122.0849999999615</c:v>
                </c:pt>
                <c:pt idx="24418">
                  <c:v>122.0899999999615</c:v>
                </c:pt>
                <c:pt idx="24419">
                  <c:v>122.0949999999615</c:v>
                </c:pt>
                <c:pt idx="24420">
                  <c:v>122.0999999999615</c:v>
                </c:pt>
                <c:pt idx="24421">
                  <c:v>122.1049999999614</c:v>
                </c:pt>
                <c:pt idx="24422">
                  <c:v>122.1099999999614</c:v>
                </c:pt>
                <c:pt idx="24423">
                  <c:v>122.1149999999614</c:v>
                </c:pt>
                <c:pt idx="24424">
                  <c:v>122.1199999999614</c:v>
                </c:pt>
                <c:pt idx="24425">
                  <c:v>122.1249999999614</c:v>
                </c:pt>
                <c:pt idx="24426">
                  <c:v>122.1299999999614</c:v>
                </c:pt>
                <c:pt idx="24427">
                  <c:v>122.1349999999614</c:v>
                </c:pt>
                <c:pt idx="24428">
                  <c:v>122.1399999999614</c:v>
                </c:pt>
                <c:pt idx="24429">
                  <c:v>122.1449999999614</c:v>
                </c:pt>
                <c:pt idx="24430">
                  <c:v>122.1499999999614</c:v>
                </c:pt>
                <c:pt idx="24431">
                  <c:v>122.1549999999614</c:v>
                </c:pt>
                <c:pt idx="24432">
                  <c:v>122.1599999999614</c:v>
                </c:pt>
                <c:pt idx="24433">
                  <c:v>122.1649999999614</c:v>
                </c:pt>
                <c:pt idx="24434">
                  <c:v>122.1699999999614</c:v>
                </c:pt>
                <c:pt idx="24435">
                  <c:v>122.1749999999614</c:v>
                </c:pt>
                <c:pt idx="24436">
                  <c:v>122.1799999999614</c:v>
                </c:pt>
                <c:pt idx="24437">
                  <c:v>122.1849999999614</c:v>
                </c:pt>
                <c:pt idx="24438">
                  <c:v>122.1899999999614</c:v>
                </c:pt>
                <c:pt idx="24439">
                  <c:v>122.1949999999614</c:v>
                </c:pt>
                <c:pt idx="24440">
                  <c:v>122.1999999999614</c:v>
                </c:pt>
                <c:pt idx="24441">
                  <c:v>122.2049999999614</c:v>
                </c:pt>
                <c:pt idx="24442">
                  <c:v>122.2099999999614</c:v>
                </c:pt>
                <c:pt idx="24443">
                  <c:v>122.2149999999614</c:v>
                </c:pt>
                <c:pt idx="24444">
                  <c:v>122.2199999999613</c:v>
                </c:pt>
                <c:pt idx="24445">
                  <c:v>122.2249999999613</c:v>
                </c:pt>
                <c:pt idx="24446">
                  <c:v>122.2299999999613</c:v>
                </c:pt>
                <c:pt idx="24447">
                  <c:v>122.2349999999613</c:v>
                </c:pt>
                <c:pt idx="24448">
                  <c:v>122.2399999999613</c:v>
                </c:pt>
                <c:pt idx="24449">
                  <c:v>122.2449999999613</c:v>
                </c:pt>
                <c:pt idx="24450">
                  <c:v>122.2499999999613</c:v>
                </c:pt>
                <c:pt idx="24451">
                  <c:v>122.2549999999613</c:v>
                </c:pt>
                <c:pt idx="24452">
                  <c:v>122.2599999999613</c:v>
                </c:pt>
                <c:pt idx="24453">
                  <c:v>122.2649999999613</c:v>
                </c:pt>
                <c:pt idx="24454">
                  <c:v>122.2699999999613</c:v>
                </c:pt>
                <c:pt idx="24455">
                  <c:v>122.2749999999613</c:v>
                </c:pt>
                <c:pt idx="24456">
                  <c:v>122.2799999999613</c:v>
                </c:pt>
                <c:pt idx="24457">
                  <c:v>122.2849999999613</c:v>
                </c:pt>
                <c:pt idx="24458">
                  <c:v>122.2899999999613</c:v>
                </c:pt>
                <c:pt idx="24459">
                  <c:v>122.2949999999613</c:v>
                </c:pt>
                <c:pt idx="24460">
                  <c:v>122.2999999999613</c:v>
                </c:pt>
                <c:pt idx="24461">
                  <c:v>122.3049999999613</c:v>
                </c:pt>
                <c:pt idx="24462">
                  <c:v>122.3099999999613</c:v>
                </c:pt>
                <c:pt idx="24463">
                  <c:v>122.3149999999613</c:v>
                </c:pt>
                <c:pt idx="24464">
                  <c:v>122.3199999999613</c:v>
                </c:pt>
                <c:pt idx="24465">
                  <c:v>122.3249999999612</c:v>
                </c:pt>
                <c:pt idx="24466">
                  <c:v>122.3299999999612</c:v>
                </c:pt>
                <c:pt idx="24467">
                  <c:v>122.3349999999612</c:v>
                </c:pt>
                <c:pt idx="24468">
                  <c:v>122.3399999999612</c:v>
                </c:pt>
                <c:pt idx="24469">
                  <c:v>122.3449999999612</c:v>
                </c:pt>
                <c:pt idx="24470">
                  <c:v>122.3499999999612</c:v>
                </c:pt>
                <c:pt idx="24471">
                  <c:v>122.3549999999612</c:v>
                </c:pt>
                <c:pt idx="24472">
                  <c:v>122.3599999999612</c:v>
                </c:pt>
                <c:pt idx="24473">
                  <c:v>122.3649999999612</c:v>
                </c:pt>
                <c:pt idx="24474">
                  <c:v>122.3699999999612</c:v>
                </c:pt>
                <c:pt idx="24475">
                  <c:v>122.3749999999612</c:v>
                </c:pt>
                <c:pt idx="24476">
                  <c:v>122.3799999999612</c:v>
                </c:pt>
                <c:pt idx="24477">
                  <c:v>122.3849999999612</c:v>
                </c:pt>
                <c:pt idx="24478">
                  <c:v>122.3899999999612</c:v>
                </c:pt>
                <c:pt idx="24479">
                  <c:v>122.3949999999612</c:v>
                </c:pt>
                <c:pt idx="24480">
                  <c:v>122.3999999999612</c:v>
                </c:pt>
                <c:pt idx="24481">
                  <c:v>122.4049999999612</c:v>
                </c:pt>
                <c:pt idx="24482">
                  <c:v>122.4099999999612</c:v>
                </c:pt>
                <c:pt idx="24483">
                  <c:v>122.4149999999612</c:v>
                </c:pt>
                <c:pt idx="24484">
                  <c:v>122.4199999999612</c:v>
                </c:pt>
                <c:pt idx="24485">
                  <c:v>122.4249999999612</c:v>
                </c:pt>
                <c:pt idx="24486">
                  <c:v>122.4299999999612</c:v>
                </c:pt>
                <c:pt idx="24487">
                  <c:v>122.4349999999612</c:v>
                </c:pt>
                <c:pt idx="24488">
                  <c:v>122.4399999999611</c:v>
                </c:pt>
                <c:pt idx="24489">
                  <c:v>122.4449999999612</c:v>
                </c:pt>
                <c:pt idx="24490">
                  <c:v>122.4499999999611</c:v>
                </c:pt>
                <c:pt idx="24491">
                  <c:v>122.4549999999611</c:v>
                </c:pt>
                <c:pt idx="24492">
                  <c:v>122.4599999999611</c:v>
                </c:pt>
                <c:pt idx="24493">
                  <c:v>122.4649999999611</c:v>
                </c:pt>
                <c:pt idx="24494">
                  <c:v>122.4699999999611</c:v>
                </c:pt>
                <c:pt idx="24495">
                  <c:v>122.4749999999611</c:v>
                </c:pt>
                <c:pt idx="24496">
                  <c:v>122.4799999999611</c:v>
                </c:pt>
                <c:pt idx="24497">
                  <c:v>122.4849999999611</c:v>
                </c:pt>
                <c:pt idx="24498">
                  <c:v>122.4899999999611</c:v>
                </c:pt>
                <c:pt idx="24499">
                  <c:v>122.4949999999611</c:v>
                </c:pt>
                <c:pt idx="24500">
                  <c:v>122.4999999999611</c:v>
                </c:pt>
                <c:pt idx="24501">
                  <c:v>122.5049999999611</c:v>
                </c:pt>
                <c:pt idx="24502">
                  <c:v>122.5099999999611</c:v>
                </c:pt>
                <c:pt idx="24503">
                  <c:v>122.5149999999611</c:v>
                </c:pt>
                <c:pt idx="24504">
                  <c:v>122.5199999999611</c:v>
                </c:pt>
                <c:pt idx="24505">
                  <c:v>122.5249999999611</c:v>
                </c:pt>
                <c:pt idx="24506">
                  <c:v>122.5299999999611</c:v>
                </c:pt>
                <c:pt idx="24507">
                  <c:v>122.5349999999611</c:v>
                </c:pt>
                <c:pt idx="24508">
                  <c:v>122.5399999999611</c:v>
                </c:pt>
                <c:pt idx="24509">
                  <c:v>122.5449999999611</c:v>
                </c:pt>
                <c:pt idx="24510">
                  <c:v>122.549999999961</c:v>
                </c:pt>
                <c:pt idx="24511">
                  <c:v>122.554999999961</c:v>
                </c:pt>
                <c:pt idx="24512">
                  <c:v>122.559999999961</c:v>
                </c:pt>
                <c:pt idx="24513">
                  <c:v>122.564999999961</c:v>
                </c:pt>
                <c:pt idx="24514">
                  <c:v>122.569999999961</c:v>
                </c:pt>
                <c:pt idx="24515">
                  <c:v>122.574999999961</c:v>
                </c:pt>
                <c:pt idx="24516">
                  <c:v>122.579999999961</c:v>
                </c:pt>
                <c:pt idx="24517">
                  <c:v>122.584999999961</c:v>
                </c:pt>
                <c:pt idx="24518">
                  <c:v>122.589999999961</c:v>
                </c:pt>
                <c:pt idx="24519">
                  <c:v>122.594999999961</c:v>
                </c:pt>
                <c:pt idx="24520">
                  <c:v>122.599999999961</c:v>
                </c:pt>
                <c:pt idx="24521">
                  <c:v>122.604999999961</c:v>
                </c:pt>
                <c:pt idx="24522">
                  <c:v>122.609999999961</c:v>
                </c:pt>
                <c:pt idx="24523">
                  <c:v>122.614999999961</c:v>
                </c:pt>
                <c:pt idx="24524">
                  <c:v>122.619999999961</c:v>
                </c:pt>
                <c:pt idx="24525">
                  <c:v>122.624999999961</c:v>
                </c:pt>
                <c:pt idx="24526">
                  <c:v>122.629999999961</c:v>
                </c:pt>
                <c:pt idx="24527">
                  <c:v>122.634999999961</c:v>
                </c:pt>
                <c:pt idx="24528">
                  <c:v>122.639999999961</c:v>
                </c:pt>
                <c:pt idx="24529">
                  <c:v>122.644999999961</c:v>
                </c:pt>
                <c:pt idx="24530">
                  <c:v>122.649999999961</c:v>
                </c:pt>
                <c:pt idx="24531">
                  <c:v>122.654999999961</c:v>
                </c:pt>
                <c:pt idx="24532">
                  <c:v>122.659999999961</c:v>
                </c:pt>
                <c:pt idx="24533">
                  <c:v>122.664999999961</c:v>
                </c:pt>
                <c:pt idx="24534">
                  <c:v>122.669999999961</c:v>
                </c:pt>
                <c:pt idx="24535">
                  <c:v>122.674999999961</c:v>
                </c:pt>
                <c:pt idx="24536">
                  <c:v>122.6799999999609</c:v>
                </c:pt>
                <c:pt idx="24537">
                  <c:v>122.684999999961</c:v>
                </c:pt>
                <c:pt idx="24538">
                  <c:v>122.689999999961</c:v>
                </c:pt>
                <c:pt idx="24539">
                  <c:v>122.694999999961</c:v>
                </c:pt>
                <c:pt idx="24540">
                  <c:v>122.699999999961</c:v>
                </c:pt>
                <c:pt idx="24541">
                  <c:v>122.704999999961</c:v>
                </c:pt>
                <c:pt idx="24542">
                  <c:v>122.709999999961</c:v>
                </c:pt>
                <c:pt idx="24543">
                  <c:v>122.714999999961</c:v>
                </c:pt>
                <c:pt idx="24544">
                  <c:v>122.719999999961</c:v>
                </c:pt>
                <c:pt idx="24545">
                  <c:v>122.724999999961</c:v>
                </c:pt>
                <c:pt idx="24546">
                  <c:v>122.729999999961</c:v>
                </c:pt>
                <c:pt idx="24547">
                  <c:v>122.734999999961</c:v>
                </c:pt>
                <c:pt idx="24548">
                  <c:v>122.739999999961</c:v>
                </c:pt>
                <c:pt idx="24549">
                  <c:v>122.744999999961</c:v>
                </c:pt>
                <c:pt idx="24550">
                  <c:v>122.749999999961</c:v>
                </c:pt>
                <c:pt idx="24551">
                  <c:v>122.754999999961</c:v>
                </c:pt>
                <c:pt idx="24552">
                  <c:v>122.759999999961</c:v>
                </c:pt>
                <c:pt idx="24553">
                  <c:v>122.764999999961</c:v>
                </c:pt>
                <c:pt idx="24554">
                  <c:v>122.7699999999608</c:v>
                </c:pt>
                <c:pt idx="24555">
                  <c:v>122.7749999999608</c:v>
                </c:pt>
                <c:pt idx="24556">
                  <c:v>122.7799999999608</c:v>
                </c:pt>
                <c:pt idx="24557">
                  <c:v>122.7849999999608</c:v>
                </c:pt>
                <c:pt idx="24558">
                  <c:v>122.7899999999608</c:v>
                </c:pt>
                <c:pt idx="24559">
                  <c:v>122.7949999999608</c:v>
                </c:pt>
                <c:pt idx="24560">
                  <c:v>122.7999999999608</c:v>
                </c:pt>
                <c:pt idx="24561">
                  <c:v>122.8049999999608</c:v>
                </c:pt>
                <c:pt idx="24562">
                  <c:v>122.8099999999608</c:v>
                </c:pt>
                <c:pt idx="24563">
                  <c:v>122.8149999999608</c:v>
                </c:pt>
                <c:pt idx="24564">
                  <c:v>122.8199999999608</c:v>
                </c:pt>
                <c:pt idx="24565">
                  <c:v>122.8249999999608</c:v>
                </c:pt>
                <c:pt idx="24566">
                  <c:v>122.8299999999608</c:v>
                </c:pt>
                <c:pt idx="24567">
                  <c:v>122.8349999999608</c:v>
                </c:pt>
                <c:pt idx="24568">
                  <c:v>122.8399999999608</c:v>
                </c:pt>
                <c:pt idx="24569">
                  <c:v>122.8449999999608</c:v>
                </c:pt>
                <c:pt idx="24570">
                  <c:v>122.8499999999608</c:v>
                </c:pt>
                <c:pt idx="24571">
                  <c:v>122.8549999999608</c:v>
                </c:pt>
                <c:pt idx="24572">
                  <c:v>122.8599999999608</c:v>
                </c:pt>
                <c:pt idx="24573">
                  <c:v>122.8649999999608</c:v>
                </c:pt>
                <c:pt idx="24574">
                  <c:v>122.8699999999608</c:v>
                </c:pt>
                <c:pt idx="24575">
                  <c:v>122.8749999999607</c:v>
                </c:pt>
                <c:pt idx="24576">
                  <c:v>122.8799999999607</c:v>
                </c:pt>
                <c:pt idx="24577">
                  <c:v>122.8849999999607</c:v>
                </c:pt>
                <c:pt idx="24578">
                  <c:v>122.8899999999607</c:v>
                </c:pt>
                <c:pt idx="24579">
                  <c:v>122.8949999999607</c:v>
                </c:pt>
                <c:pt idx="24580">
                  <c:v>122.8999999999607</c:v>
                </c:pt>
                <c:pt idx="24581">
                  <c:v>122.9049999999607</c:v>
                </c:pt>
                <c:pt idx="24582">
                  <c:v>122.9099999999607</c:v>
                </c:pt>
                <c:pt idx="24583">
                  <c:v>122.9149999999607</c:v>
                </c:pt>
                <c:pt idx="24584">
                  <c:v>122.9199999999607</c:v>
                </c:pt>
                <c:pt idx="24585">
                  <c:v>122.9249999999607</c:v>
                </c:pt>
                <c:pt idx="24586">
                  <c:v>122.9299999999607</c:v>
                </c:pt>
                <c:pt idx="24587">
                  <c:v>122.9349999999607</c:v>
                </c:pt>
                <c:pt idx="24588">
                  <c:v>122.9399999999607</c:v>
                </c:pt>
                <c:pt idx="24589">
                  <c:v>122.9449999999607</c:v>
                </c:pt>
                <c:pt idx="24590">
                  <c:v>122.9499999999607</c:v>
                </c:pt>
                <c:pt idx="24591">
                  <c:v>122.9549999999607</c:v>
                </c:pt>
                <c:pt idx="24592">
                  <c:v>122.9599999999607</c:v>
                </c:pt>
                <c:pt idx="24593">
                  <c:v>122.9649999999607</c:v>
                </c:pt>
                <c:pt idx="24594">
                  <c:v>122.9699999999607</c:v>
                </c:pt>
                <c:pt idx="24595">
                  <c:v>122.9749999999607</c:v>
                </c:pt>
                <c:pt idx="24596">
                  <c:v>122.9799999999607</c:v>
                </c:pt>
                <c:pt idx="24597">
                  <c:v>122.9849999999607</c:v>
                </c:pt>
                <c:pt idx="24598">
                  <c:v>122.9899999999606</c:v>
                </c:pt>
                <c:pt idx="24599">
                  <c:v>122.9949999999607</c:v>
                </c:pt>
                <c:pt idx="24600">
                  <c:v>122.9999999999606</c:v>
                </c:pt>
                <c:pt idx="24601">
                  <c:v>123.0049999999606</c:v>
                </c:pt>
                <c:pt idx="24602">
                  <c:v>123.0099999999606</c:v>
                </c:pt>
                <c:pt idx="24603">
                  <c:v>123.0149999999606</c:v>
                </c:pt>
                <c:pt idx="24604">
                  <c:v>123.0199999999606</c:v>
                </c:pt>
                <c:pt idx="24605">
                  <c:v>123.0249999999606</c:v>
                </c:pt>
                <c:pt idx="24606">
                  <c:v>123.0299999999606</c:v>
                </c:pt>
                <c:pt idx="24607">
                  <c:v>123.0349999999606</c:v>
                </c:pt>
                <c:pt idx="24608">
                  <c:v>123.0399999999606</c:v>
                </c:pt>
                <c:pt idx="24609">
                  <c:v>123.0449999999606</c:v>
                </c:pt>
                <c:pt idx="24610">
                  <c:v>123.0499999999606</c:v>
                </c:pt>
                <c:pt idx="24611">
                  <c:v>123.0549999999606</c:v>
                </c:pt>
                <c:pt idx="24612">
                  <c:v>123.0599999999606</c:v>
                </c:pt>
                <c:pt idx="24613">
                  <c:v>123.0649999999606</c:v>
                </c:pt>
                <c:pt idx="24614">
                  <c:v>123.0699999999606</c:v>
                </c:pt>
                <c:pt idx="24615">
                  <c:v>123.0749999999606</c:v>
                </c:pt>
                <c:pt idx="24616">
                  <c:v>123.0799999999606</c:v>
                </c:pt>
                <c:pt idx="24617">
                  <c:v>123.0849999999606</c:v>
                </c:pt>
                <c:pt idx="24618">
                  <c:v>123.0899999999606</c:v>
                </c:pt>
                <c:pt idx="24619">
                  <c:v>123.0949999999606</c:v>
                </c:pt>
                <c:pt idx="24620">
                  <c:v>123.0999999999605</c:v>
                </c:pt>
                <c:pt idx="24621">
                  <c:v>123.1049999999605</c:v>
                </c:pt>
                <c:pt idx="24622">
                  <c:v>123.1099999999605</c:v>
                </c:pt>
                <c:pt idx="24623">
                  <c:v>123.1149999999605</c:v>
                </c:pt>
                <c:pt idx="24624">
                  <c:v>123.1199999999605</c:v>
                </c:pt>
                <c:pt idx="24625">
                  <c:v>123.1249999999605</c:v>
                </c:pt>
                <c:pt idx="24626">
                  <c:v>123.1299999999605</c:v>
                </c:pt>
                <c:pt idx="24627">
                  <c:v>123.1349999999605</c:v>
                </c:pt>
                <c:pt idx="24628">
                  <c:v>123.1399999999605</c:v>
                </c:pt>
                <c:pt idx="24629">
                  <c:v>123.1449999999605</c:v>
                </c:pt>
                <c:pt idx="24630">
                  <c:v>123.1499999999605</c:v>
                </c:pt>
                <c:pt idx="24631">
                  <c:v>123.1549999999605</c:v>
                </c:pt>
                <c:pt idx="24632">
                  <c:v>123.1599999999605</c:v>
                </c:pt>
                <c:pt idx="24633">
                  <c:v>123.1649999999605</c:v>
                </c:pt>
                <c:pt idx="24634">
                  <c:v>123.1699999999605</c:v>
                </c:pt>
                <c:pt idx="24635">
                  <c:v>123.1749999999605</c:v>
                </c:pt>
                <c:pt idx="24636">
                  <c:v>123.1799999999605</c:v>
                </c:pt>
                <c:pt idx="24637">
                  <c:v>123.1849999999605</c:v>
                </c:pt>
                <c:pt idx="24638">
                  <c:v>123.1899999999605</c:v>
                </c:pt>
                <c:pt idx="24639">
                  <c:v>123.1949999999605</c:v>
                </c:pt>
                <c:pt idx="24640">
                  <c:v>123.1999999999605</c:v>
                </c:pt>
                <c:pt idx="24641">
                  <c:v>123.2049999999605</c:v>
                </c:pt>
                <c:pt idx="24642">
                  <c:v>123.2099999999604</c:v>
                </c:pt>
                <c:pt idx="24643">
                  <c:v>123.2149999999605</c:v>
                </c:pt>
                <c:pt idx="24644">
                  <c:v>123.2199999999604</c:v>
                </c:pt>
                <c:pt idx="24645">
                  <c:v>123.2249999999604</c:v>
                </c:pt>
                <c:pt idx="24646">
                  <c:v>123.2299999999604</c:v>
                </c:pt>
                <c:pt idx="24647">
                  <c:v>123.2349999999604</c:v>
                </c:pt>
                <c:pt idx="24648">
                  <c:v>123.2399999999604</c:v>
                </c:pt>
                <c:pt idx="24649">
                  <c:v>123.2449999999604</c:v>
                </c:pt>
                <c:pt idx="24650">
                  <c:v>123.2499999999604</c:v>
                </c:pt>
                <c:pt idx="24651">
                  <c:v>123.2549999999604</c:v>
                </c:pt>
                <c:pt idx="24652">
                  <c:v>123.2599999999604</c:v>
                </c:pt>
                <c:pt idx="24653">
                  <c:v>123.2649999999604</c:v>
                </c:pt>
                <c:pt idx="24654">
                  <c:v>123.2699999999604</c:v>
                </c:pt>
                <c:pt idx="24655">
                  <c:v>123.2749999999604</c:v>
                </c:pt>
                <c:pt idx="24656">
                  <c:v>123.2799999999604</c:v>
                </c:pt>
                <c:pt idx="24657">
                  <c:v>123.2849999999604</c:v>
                </c:pt>
                <c:pt idx="24658">
                  <c:v>123.2899999999604</c:v>
                </c:pt>
                <c:pt idx="24659">
                  <c:v>123.2949999999604</c:v>
                </c:pt>
                <c:pt idx="24660">
                  <c:v>123.2999999999604</c:v>
                </c:pt>
                <c:pt idx="24661">
                  <c:v>123.3049999999604</c:v>
                </c:pt>
                <c:pt idx="24662">
                  <c:v>123.3099999999604</c:v>
                </c:pt>
                <c:pt idx="24663">
                  <c:v>123.3149999999604</c:v>
                </c:pt>
                <c:pt idx="24664">
                  <c:v>123.3199999999603</c:v>
                </c:pt>
                <c:pt idx="24665">
                  <c:v>123.3249999999603</c:v>
                </c:pt>
                <c:pt idx="24666">
                  <c:v>123.3299999999603</c:v>
                </c:pt>
                <c:pt idx="24667">
                  <c:v>123.3349999999603</c:v>
                </c:pt>
                <c:pt idx="24668">
                  <c:v>123.3399999999603</c:v>
                </c:pt>
                <c:pt idx="24669">
                  <c:v>123.3449999999603</c:v>
                </c:pt>
                <c:pt idx="24670">
                  <c:v>123.3499999999603</c:v>
                </c:pt>
                <c:pt idx="24671">
                  <c:v>123.3549999999603</c:v>
                </c:pt>
                <c:pt idx="24672">
                  <c:v>123.3599999999603</c:v>
                </c:pt>
                <c:pt idx="24673">
                  <c:v>123.3649999999603</c:v>
                </c:pt>
                <c:pt idx="24674">
                  <c:v>123.3699999999603</c:v>
                </c:pt>
                <c:pt idx="24675">
                  <c:v>123.3749999999603</c:v>
                </c:pt>
                <c:pt idx="24676">
                  <c:v>123.3799999999603</c:v>
                </c:pt>
                <c:pt idx="24677">
                  <c:v>123.3849999999603</c:v>
                </c:pt>
                <c:pt idx="24678">
                  <c:v>123.3899999999603</c:v>
                </c:pt>
                <c:pt idx="24679">
                  <c:v>123.3949999999603</c:v>
                </c:pt>
                <c:pt idx="24680">
                  <c:v>123.3999999999603</c:v>
                </c:pt>
                <c:pt idx="24681">
                  <c:v>123.4049999999603</c:v>
                </c:pt>
                <c:pt idx="24682">
                  <c:v>123.4099999999603</c:v>
                </c:pt>
                <c:pt idx="24683">
                  <c:v>123.4149999999603</c:v>
                </c:pt>
                <c:pt idx="24684">
                  <c:v>123.4199999999603</c:v>
                </c:pt>
                <c:pt idx="24685">
                  <c:v>123.4249999999603</c:v>
                </c:pt>
                <c:pt idx="24686">
                  <c:v>123.4299999999602</c:v>
                </c:pt>
                <c:pt idx="24687">
                  <c:v>123.4349999999603</c:v>
                </c:pt>
                <c:pt idx="24688">
                  <c:v>123.4399999999602</c:v>
                </c:pt>
                <c:pt idx="24689">
                  <c:v>123.4449999999602</c:v>
                </c:pt>
                <c:pt idx="24690">
                  <c:v>123.4499999999602</c:v>
                </c:pt>
                <c:pt idx="24691">
                  <c:v>123.4549999999602</c:v>
                </c:pt>
                <c:pt idx="24692">
                  <c:v>123.4599999999602</c:v>
                </c:pt>
                <c:pt idx="24693">
                  <c:v>123.4649999999602</c:v>
                </c:pt>
                <c:pt idx="24694">
                  <c:v>123.4699999999602</c:v>
                </c:pt>
                <c:pt idx="24695">
                  <c:v>123.4749999999602</c:v>
                </c:pt>
                <c:pt idx="24696">
                  <c:v>123.4799999999602</c:v>
                </c:pt>
                <c:pt idx="24697">
                  <c:v>123.4849999999602</c:v>
                </c:pt>
                <c:pt idx="24698">
                  <c:v>123.4899999999602</c:v>
                </c:pt>
                <c:pt idx="24699">
                  <c:v>123.4949999999602</c:v>
                </c:pt>
                <c:pt idx="24700">
                  <c:v>123.4999999999602</c:v>
                </c:pt>
                <c:pt idx="24701">
                  <c:v>123.5049999999602</c:v>
                </c:pt>
                <c:pt idx="24702">
                  <c:v>123.5099999999602</c:v>
                </c:pt>
                <c:pt idx="24703">
                  <c:v>123.5149999999602</c:v>
                </c:pt>
                <c:pt idx="24704">
                  <c:v>123.5199999999602</c:v>
                </c:pt>
                <c:pt idx="24705">
                  <c:v>123.5249999999602</c:v>
                </c:pt>
                <c:pt idx="24706">
                  <c:v>123.5299999999602</c:v>
                </c:pt>
                <c:pt idx="24707">
                  <c:v>123.5349999999602</c:v>
                </c:pt>
                <c:pt idx="24708">
                  <c:v>123.5399999999601</c:v>
                </c:pt>
                <c:pt idx="24709">
                  <c:v>123.5449999999602</c:v>
                </c:pt>
                <c:pt idx="24710">
                  <c:v>123.5499999999601</c:v>
                </c:pt>
                <c:pt idx="24711">
                  <c:v>123.5549999999601</c:v>
                </c:pt>
                <c:pt idx="24712">
                  <c:v>123.5599999999601</c:v>
                </c:pt>
                <c:pt idx="24713">
                  <c:v>123.5649999999601</c:v>
                </c:pt>
                <c:pt idx="24714">
                  <c:v>123.5699999999601</c:v>
                </c:pt>
                <c:pt idx="24715">
                  <c:v>123.5749999999601</c:v>
                </c:pt>
                <c:pt idx="24716">
                  <c:v>123.5799999999601</c:v>
                </c:pt>
                <c:pt idx="24717">
                  <c:v>123.5849999999601</c:v>
                </c:pt>
                <c:pt idx="24718">
                  <c:v>123.5899999999601</c:v>
                </c:pt>
                <c:pt idx="24719">
                  <c:v>123.5949999999601</c:v>
                </c:pt>
                <c:pt idx="24720">
                  <c:v>123.5999999999601</c:v>
                </c:pt>
                <c:pt idx="24721">
                  <c:v>123.6049999999601</c:v>
                </c:pt>
                <c:pt idx="24722">
                  <c:v>123.6099999999601</c:v>
                </c:pt>
                <c:pt idx="24723">
                  <c:v>123.6149999999601</c:v>
                </c:pt>
                <c:pt idx="24724">
                  <c:v>123.6199999999601</c:v>
                </c:pt>
                <c:pt idx="24725">
                  <c:v>123.6249999999601</c:v>
                </c:pt>
                <c:pt idx="24726">
                  <c:v>123.6299999999601</c:v>
                </c:pt>
                <c:pt idx="24727">
                  <c:v>123.6349999999601</c:v>
                </c:pt>
                <c:pt idx="24728">
                  <c:v>123.6399999999601</c:v>
                </c:pt>
                <c:pt idx="24729">
                  <c:v>123.6449999999601</c:v>
                </c:pt>
                <c:pt idx="24730">
                  <c:v>123.64999999996</c:v>
                </c:pt>
                <c:pt idx="24731">
                  <c:v>123.65499999996</c:v>
                </c:pt>
                <c:pt idx="24732">
                  <c:v>123.65999999996</c:v>
                </c:pt>
                <c:pt idx="24733">
                  <c:v>123.66499999996</c:v>
                </c:pt>
                <c:pt idx="24734">
                  <c:v>123.66999999996</c:v>
                </c:pt>
                <c:pt idx="24735">
                  <c:v>123.67499999996</c:v>
                </c:pt>
                <c:pt idx="24736">
                  <c:v>123.67999999996</c:v>
                </c:pt>
                <c:pt idx="24737">
                  <c:v>123.68499999996</c:v>
                </c:pt>
                <c:pt idx="24738">
                  <c:v>123.68999999996</c:v>
                </c:pt>
                <c:pt idx="24739">
                  <c:v>123.69499999996</c:v>
                </c:pt>
                <c:pt idx="24740">
                  <c:v>123.69999999996</c:v>
                </c:pt>
                <c:pt idx="24741">
                  <c:v>123.70499999996</c:v>
                </c:pt>
                <c:pt idx="24742">
                  <c:v>123.70999999996</c:v>
                </c:pt>
                <c:pt idx="24743">
                  <c:v>123.71499999996</c:v>
                </c:pt>
                <c:pt idx="24744">
                  <c:v>123.71999999996</c:v>
                </c:pt>
                <c:pt idx="24745">
                  <c:v>123.72499999996</c:v>
                </c:pt>
                <c:pt idx="24746">
                  <c:v>123.72999999996</c:v>
                </c:pt>
                <c:pt idx="24747">
                  <c:v>123.73499999996</c:v>
                </c:pt>
                <c:pt idx="24748">
                  <c:v>123.73999999996</c:v>
                </c:pt>
                <c:pt idx="24749">
                  <c:v>123.74499999996</c:v>
                </c:pt>
                <c:pt idx="24750">
                  <c:v>123.74999999996</c:v>
                </c:pt>
                <c:pt idx="24751">
                  <c:v>123.75499999996</c:v>
                </c:pt>
                <c:pt idx="24752">
                  <c:v>123.75999999996</c:v>
                </c:pt>
                <c:pt idx="24753">
                  <c:v>123.76499999996</c:v>
                </c:pt>
                <c:pt idx="24754">
                  <c:v>123.76999999996</c:v>
                </c:pt>
                <c:pt idx="24755">
                  <c:v>123.77499999996</c:v>
                </c:pt>
                <c:pt idx="24756">
                  <c:v>123.7799999999599</c:v>
                </c:pt>
                <c:pt idx="24757">
                  <c:v>123.78499999996</c:v>
                </c:pt>
                <c:pt idx="24758">
                  <c:v>123.78999999996</c:v>
                </c:pt>
                <c:pt idx="24759">
                  <c:v>123.79499999996</c:v>
                </c:pt>
                <c:pt idx="24760">
                  <c:v>123.79999999996</c:v>
                </c:pt>
                <c:pt idx="24761">
                  <c:v>123.80499999996</c:v>
                </c:pt>
                <c:pt idx="24762">
                  <c:v>123.8099999999599</c:v>
                </c:pt>
                <c:pt idx="24763">
                  <c:v>123.81499999996</c:v>
                </c:pt>
                <c:pt idx="24764">
                  <c:v>123.81999999996</c:v>
                </c:pt>
                <c:pt idx="24765">
                  <c:v>123.8249999999599</c:v>
                </c:pt>
                <c:pt idx="24766">
                  <c:v>123.8299999999599</c:v>
                </c:pt>
                <c:pt idx="24767">
                  <c:v>123.83499999996</c:v>
                </c:pt>
                <c:pt idx="24768">
                  <c:v>123.83999999996</c:v>
                </c:pt>
                <c:pt idx="24769">
                  <c:v>123.84499999996</c:v>
                </c:pt>
                <c:pt idx="24770">
                  <c:v>123.84999999996</c:v>
                </c:pt>
                <c:pt idx="24771">
                  <c:v>123.8549999999598</c:v>
                </c:pt>
                <c:pt idx="24772">
                  <c:v>123.8599999999598</c:v>
                </c:pt>
                <c:pt idx="24773">
                  <c:v>123.8649999999598</c:v>
                </c:pt>
                <c:pt idx="24774">
                  <c:v>123.8699999999598</c:v>
                </c:pt>
                <c:pt idx="24775">
                  <c:v>123.8749999999598</c:v>
                </c:pt>
                <c:pt idx="24776">
                  <c:v>123.8799999999598</c:v>
                </c:pt>
                <c:pt idx="24777">
                  <c:v>123.8849999999598</c:v>
                </c:pt>
                <c:pt idx="24778">
                  <c:v>123.8899999999598</c:v>
                </c:pt>
                <c:pt idx="24779">
                  <c:v>123.8949999999598</c:v>
                </c:pt>
                <c:pt idx="24780">
                  <c:v>123.8999999999598</c:v>
                </c:pt>
                <c:pt idx="24781">
                  <c:v>123.9049999999598</c:v>
                </c:pt>
                <c:pt idx="24782">
                  <c:v>123.9099999999598</c:v>
                </c:pt>
                <c:pt idx="24783">
                  <c:v>123.9149999999598</c:v>
                </c:pt>
                <c:pt idx="24784">
                  <c:v>123.9199999999598</c:v>
                </c:pt>
                <c:pt idx="24785">
                  <c:v>123.9249999999598</c:v>
                </c:pt>
                <c:pt idx="24786">
                  <c:v>123.9299999999598</c:v>
                </c:pt>
                <c:pt idx="24787">
                  <c:v>123.9349999999598</c:v>
                </c:pt>
                <c:pt idx="24788">
                  <c:v>123.9399999999598</c:v>
                </c:pt>
                <c:pt idx="24789">
                  <c:v>123.9449999999598</c:v>
                </c:pt>
                <c:pt idx="24790">
                  <c:v>123.9499999999598</c:v>
                </c:pt>
                <c:pt idx="24791">
                  <c:v>123.9549999999598</c:v>
                </c:pt>
                <c:pt idx="24792">
                  <c:v>123.9599999999598</c:v>
                </c:pt>
                <c:pt idx="24793">
                  <c:v>123.9649999999598</c:v>
                </c:pt>
                <c:pt idx="24794">
                  <c:v>123.9699999999598</c:v>
                </c:pt>
                <c:pt idx="24795">
                  <c:v>123.9749999999597</c:v>
                </c:pt>
                <c:pt idx="24796">
                  <c:v>123.9799999999597</c:v>
                </c:pt>
                <c:pt idx="24797">
                  <c:v>123.9849999999597</c:v>
                </c:pt>
                <c:pt idx="24798">
                  <c:v>123.9899999999597</c:v>
                </c:pt>
                <c:pt idx="24799">
                  <c:v>123.9949999999597</c:v>
                </c:pt>
                <c:pt idx="24800">
                  <c:v>123.9999999999597</c:v>
                </c:pt>
                <c:pt idx="24801">
                  <c:v>124.0049999999597</c:v>
                </c:pt>
                <c:pt idx="24802">
                  <c:v>124.0099999999597</c:v>
                </c:pt>
                <c:pt idx="24803">
                  <c:v>124.0149999999597</c:v>
                </c:pt>
                <c:pt idx="24804">
                  <c:v>124.0199999999597</c:v>
                </c:pt>
                <c:pt idx="24805">
                  <c:v>124.0249999999597</c:v>
                </c:pt>
                <c:pt idx="24806">
                  <c:v>124.0299999999597</c:v>
                </c:pt>
                <c:pt idx="24807">
                  <c:v>124.0349999999597</c:v>
                </c:pt>
                <c:pt idx="24808">
                  <c:v>124.0399999999597</c:v>
                </c:pt>
                <c:pt idx="24809">
                  <c:v>124.0449999999597</c:v>
                </c:pt>
                <c:pt idx="24810">
                  <c:v>124.0499999999597</c:v>
                </c:pt>
                <c:pt idx="24811">
                  <c:v>124.0549999999597</c:v>
                </c:pt>
                <c:pt idx="24812">
                  <c:v>124.0599999999597</c:v>
                </c:pt>
                <c:pt idx="24813">
                  <c:v>124.0649999999597</c:v>
                </c:pt>
                <c:pt idx="24814">
                  <c:v>124.0699999999597</c:v>
                </c:pt>
                <c:pt idx="24815">
                  <c:v>124.0749999999596</c:v>
                </c:pt>
                <c:pt idx="24816">
                  <c:v>124.0799999999596</c:v>
                </c:pt>
                <c:pt idx="24817">
                  <c:v>124.0849999999596</c:v>
                </c:pt>
                <c:pt idx="24818">
                  <c:v>124.0899999999596</c:v>
                </c:pt>
                <c:pt idx="24819">
                  <c:v>124.0949999999596</c:v>
                </c:pt>
                <c:pt idx="24820">
                  <c:v>124.0999999999596</c:v>
                </c:pt>
                <c:pt idx="24821">
                  <c:v>124.1049999999596</c:v>
                </c:pt>
                <c:pt idx="24822">
                  <c:v>124.1099999999596</c:v>
                </c:pt>
                <c:pt idx="24823">
                  <c:v>124.1149999999596</c:v>
                </c:pt>
                <c:pt idx="24824">
                  <c:v>124.1199999999596</c:v>
                </c:pt>
                <c:pt idx="24825">
                  <c:v>124.1249999999596</c:v>
                </c:pt>
                <c:pt idx="24826">
                  <c:v>124.1299999999596</c:v>
                </c:pt>
                <c:pt idx="24827">
                  <c:v>124.1349999999596</c:v>
                </c:pt>
                <c:pt idx="24828">
                  <c:v>124.1399999999596</c:v>
                </c:pt>
                <c:pt idx="24829">
                  <c:v>124.1449999999596</c:v>
                </c:pt>
                <c:pt idx="24830">
                  <c:v>124.1499999999596</c:v>
                </c:pt>
                <c:pt idx="24831">
                  <c:v>124.1549999999596</c:v>
                </c:pt>
                <c:pt idx="24832">
                  <c:v>124.1599999999596</c:v>
                </c:pt>
                <c:pt idx="24833">
                  <c:v>124.1649999999596</c:v>
                </c:pt>
                <c:pt idx="24834">
                  <c:v>124.1699999999596</c:v>
                </c:pt>
                <c:pt idx="24835">
                  <c:v>124.1749999999596</c:v>
                </c:pt>
                <c:pt idx="24836">
                  <c:v>124.1799999999595</c:v>
                </c:pt>
                <c:pt idx="24837">
                  <c:v>124.1849999999595</c:v>
                </c:pt>
                <c:pt idx="24838">
                  <c:v>124.1899999999595</c:v>
                </c:pt>
                <c:pt idx="24839">
                  <c:v>124.1949999999595</c:v>
                </c:pt>
                <c:pt idx="24840">
                  <c:v>124.1999999999595</c:v>
                </c:pt>
                <c:pt idx="24841">
                  <c:v>124.2049999999595</c:v>
                </c:pt>
                <c:pt idx="24842">
                  <c:v>124.2099999999595</c:v>
                </c:pt>
                <c:pt idx="24843">
                  <c:v>124.2149999999595</c:v>
                </c:pt>
                <c:pt idx="24844">
                  <c:v>124.2199999999595</c:v>
                </c:pt>
                <c:pt idx="24845">
                  <c:v>124.2249999999595</c:v>
                </c:pt>
                <c:pt idx="24846">
                  <c:v>124.2299999999595</c:v>
                </c:pt>
                <c:pt idx="24847">
                  <c:v>124.2349999999595</c:v>
                </c:pt>
                <c:pt idx="24848">
                  <c:v>124.2399999999595</c:v>
                </c:pt>
                <c:pt idx="24849">
                  <c:v>124.2449999999595</c:v>
                </c:pt>
                <c:pt idx="24850">
                  <c:v>124.2499999999595</c:v>
                </c:pt>
                <c:pt idx="24851">
                  <c:v>124.2549999999595</c:v>
                </c:pt>
                <c:pt idx="24852">
                  <c:v>124.2599999999595</c:v>
                </c:pt>
                <c:pt idx="24853">
                  <c:v>124.2649999999595</c:v>
                </c:pt>
                <c:pt idx="24854">
                  <c:v>124.2699999999595</c:v>
                </c:pt>
                <c:pt idx="24855">
                  <c:v>124.2749999999595</c:v>
                </c:pt>
                <c:pt idx="24856">
                  <c:v>124.2799999999595</c:v>
                </c:pt>
                <c:pt idx="24857">
                  <c:v>124.2849999999595</c:v>
                </c:pt>
                <c:pt idx="24858">
                  <c:v>124.2899999999595</c:v>
                </c:pt>
                <c:pt idx="24859">
                  <c:v>124.2949999999595</c:v>
                </c:pt>
                <c:pt idx="24860">
                  <c:v>124.2999999999595</c:v>
                </c:pt>
                <c:pt idx="24861">
                  <c:v>124.3049999999594</c:v>
                </c:pt>
                <c:pt idx="24862">
                  <c:v>124.3099999999594</c:v>
                </c:pt>
                <c:pt idx="24863">
                  <c:v>124.3149999999594</c:v>
                </c:pt>
                <c:pt idx="24864">
                  <c:v>124.3199999999594</c:v>
                </c:pt>
                <c:pt idx="24865">
                  <c:v>124.3249999999594</c:v>
                </c:pt>
                <c:pt idx="24866">
                  <c:v>124.3299999999594</c:v>
                </c:pt>
                <c:pt idx="24867">
                  <c:v>124.3349999999594</c:v>
                </c:pt>
                <c:pt idx="24868">
                  <c:v>124.3399999999594</c:v>
                </c:pt>
                <c:pt idx="24869">
                  <c:v>124.3449999999594</c:v>
                </c:pt>
                <c:pt idx="24870">
                  <c:v>124.3499999999594</c:v>
                </c:pt>
                <c:pt idx="24871">
                  <c:v>124.3549999999594</c:v>
                </c:pt>
                <c:pt idx="24872">
                  <c:v>124.3599999999594</c:v>
                </c:pt>
                <c:pt idx="24873">
                  <c:v>124.3649999999594</c:v>
                </c:pt>
                <c:pt idx="24874">
                  <c:v>124.3699999999594</c:v>
                </c:pt>
                <c:pt idx="24875">
                  <c:v>124.3749999999594</c:v>
                </c:pt>
                <c:pt idx="24876">
                  <c:v>124.3799999999594</c:v>
                </c:pt>
                <c:pt idx="24877">
                  <c:v>124.3849999999594</c:v>
                </c:pt>
                <c:pt idx="24878">
                  <c:v>124.3899999999594</c:v>
                </c:pt>
                <c:pt idx="24879">
                  <c:v>124.3949999999594</c:v>
                </c:pt>
                <c:pt idx="24880">
                  <c:v>124.3999999999594</c:v>
                </c:pt>
                <c:pt idx="24881">
                  <c:v>124.4049999999594</c:v>
                </c:pt>
                <c:pt idx="24882">
                  <c:v>124.4099999999594</c:v>
                </c:pt>
                <c:pt idx="24883">
                  <c:v>124.4149999999593</c:v>
                </c:pt>
                <c:pt idx="24884">
                  <c:v>124.4199999999593</c:v>
                </c:pt>
                <c:pt idx="24885">
                  <c:v>124.4249999999593</c:v>
                </c:pt>
                <c:pt idx="24886">
                  <c:v>124.4299999999593</c:v>
                </c:pt>
                <c:pt idx="24887">
                  <c:v>124.4349999999593</c:v>
                </c:pt>
                <c:pt idx="24888">
                  <c:v>124.4399999999593</c:v>
                </c:pt>
                <c:pt idx="24889">
                  <c:v>124.4449999999593</c:v>
                </c:pt>
                <c:pt idx="24890">
                  <c:v>124.4499999999593</c:v>
                </c:pt>
                <c:pt idx="24891">
                  <c:v>124.4549999999593</c:v>
                </c:pt>
                <c:pt idx="24892">
                  <c:v>124.4599999999593</c:v>
                </c:pt>
                <c:pt idx="24893">
                  <c:v>124.4649999999593</c:v>
                </c:pt>
                <c:pt idx="24894">
                  <c:v>124.4699999999593</c:v>
                </c:pt>
                <c:pt idx="24895">
                  <c:v>124.4749999999593</c:v>
                </c:pt>
                <c:pt idx="24896">
                  <c:v>124.4799999999593</c:v>
                </c:pt>
                <c:pt idx="24897">
                  <c:v>124.4849999999593</c:v>
                </c:pt>
                <c:pt idx="24898">
                  <c:v>124.4899999999593</c:v>
                </c:pt>
                <c:pt idx="24899">
                  <c:v>124.4949999999593</c:v>
                </c:pt>
                <c:pt idx="24900">
                  <c:v>124.4999999999593</c:v>
                </c:pt>
                <c:pt idx="24901">
                  <c:v>124.5049999999593</c:v>
                </c:pt>
                <c:pt idx="24902">
                  <c:v>124.5099999999593</c:v>
                </c:pt>
                <c:pt idx="24903">
                  <c:v>124.5149999999593</c:v>
                </c:pt>
                <c:pt idx="24904">
                  <c:v>124.5199999999593</c:v>
                </c:pt>
                <c:pt idx="24905">
                  <c:v>124.5249999999592</c:v>
                </c:pt>
                <c:pt idx="24906">
                  <c:v>124.5299999999592</c:v>
                </c:pt>
                <c:pt idx="24907">
                  <c:v>124.5349999999592</c:v>
                </c:pt>
                <c:pt idx="24908">
                  <c:v>124.5399999999592</c:v>
                </c:pt>
                <c:pt idx="24909">
                  <c:v>124.5449999999592</c:v>
                </c:pt>
                <c:pt idx="24910">
                  <c:v>124.5499999999592</c:v>
                </c:pt>
                <c:pt idx="24911">
                  <c:v>124.5549999999592</c:v>
                </c:pt>
                <c:pt idx="24912">
                  <c:v>124.5599999999592</c:v>
                </c:pt>
                <c:pt idx="24913">
                  <c:v>124.5649999999592</c:v>
                </c:pt>
                <c:pt idx="24914">
                  <c:v>124.5699999999592</c:v>
                </c:pt>
                <c:pt idx="24915">
                  <c:v>124.5749999999592</c:v>
                </c:pt>
                <c:pt idx="24916">
                  <c:v>124.5799999999592</c:v>
                </c:pt>
                <c:pt idx="24917">
                  <c:v>124.5849999999592</c:v>
                </c:pt>
                <c:pt idx="24918">
                  <c:v>124.5899999999592</c:v>
                </c:pt>
                <c:pt idx="24919">
                  <c:v>124.5949999999592</c:v>
                </c:pt>
                <c:pt idx="24920">
                  <c:v>124.5999999999592</c:v>
                </c:pt>
                <c:pt idx="24921">
                  <c:v>124.6049999999592</c:v>
                </c:pt>
                <c:pt idx="24922">
                  <c:v>124.6099999999592</c:v>
                </c:pt>
                <c:pt idx="24923">
                  <c:v>124.6149999999592</c:v>
                </c:pt>
                <c:pt idx="24924">
                  <c:v>124.6199999999592</c:v>
                </c:pt>
                <c:pt idx="24925">
                  <c:v>124.6249999999591</c:v>
                </c:pt>
                <c:pt idx="24926">
                  <c:v>124.6299999999591</c:v>
                </c:pt>
                <c:pt idx="24927">
                  <c:v>124.6349999999591</c:v>
                </c:pt>
                <c:pt idx="24928">
                  <c:v>124.6399999999591</c:v>
                </c:pt>
                <c:pt idx="24929">
                  <c:v>124.6449999999591</c:v>
                </c:pt>
                <c:pt idx="24930">
                  <c:v>124.6499999999591</c:v>
                </c:pt>
                <c:pt idx="24931">
                  <c:v>124.6549999999591</c:v>
                </c:pt>
                <c:pt idx="24932">
                  <c:v>124.6599999999591</c:v>
                </c:pt>
                <c:pt idx="24933">
                  <c:v>124.6649999999591</c:v>
                </c:pt>
                <c:pt idx="24934">
                  <c:v>124.6699999999591</c:v>
                </c:pt>
                <c:pt idx="24935">
                  <c:v>124.6749999999591</c:v>
                </c:pt>
                <c:pt idx="24936">
                  <c:v>124.6799999999591</c:v>
                </c:pt>
                <c:pt idx="24937">
                  <c:v>124.6849999999591</c:v>
                </c:pt>
                <c:pt idx="24938">
                  <c:v>124.6899999999591</c:v>
                </c:pt>
                <c:pt idx="24939">
                  <c:v>124.6949999999591</c:v>
                </c:pt>
                <c:pt idx="24940">
                  <c:v>124.6999999999591</c:v>
                </c:pt>
                <c:pt idx="24941">
                  <c:v>124.7049999999591</c:v>
                </c:pt>
                <c:pt idx="24942">
                  <c:v>124.7099999999591</c:v>
                </c:pt>
                <c:pt idx="24943">
                  <c:v>124.7149999999591</c:v>
                </c:pt>
                <c:pt idx="24944">
                  <c:v>124.7199999999591</c:v>
                </c:pt>
                <c:pt idx="24945">
                  <c:v>124.7249999999591</c:v>
                </c:pt>
                <c:pt idx="24946">
                  <c:v>124.7299999999591</c:v>
                </c:pt>
                <c:pt idx="24947">
                  <c:v>124.7349999999591</c:v>
                </c:pt>
                <c:pt idx="24948">
                  <c:v>124.7399999999591</c:v>
                </c:pt>
                <c:pt idx="24949">
                  <c:v>124.744999999959</c:v>
                </c:pt>
                <c:pt idx="24950">
                  <c:v>124.749999999959</c:v>
                </c:pt>
                <c:pt idx="24951">
                  <c:v>124.754999999959</c:v>
                </c:pt>
                <c:pt idx="24952">
                  <c:v>124.759999999959</c:v>
                </c:pt>
                <c:pt idx="24953">
                  <c:v>124.764999999959</c:v>
                </c:pt>
                <c:pt idx="24954">
                  <c:v>124.769999999959</c:v>
                </c:pt>
                <c:pt idx="24955">
                  <c:v>124.774999999959</c:v>
                </c:pt>
                <c:pt idx="24956">
                  <c:v>124.779999999959</c:v>
                </c:pt>
                <c:pt idx="24957">
                  <c:v>124.784999999959</c:v>
                </c:pt>
                <c:pt idx="24958">
                  <c:v>124.789999999959</c:v>
                </c:pt>
                <c:pt idx="24959">
                  <c:v>124.794999999959</c:v>
                </c:pt>
                <c:pt idx="24960">
                  <c:v>124.799999999959</c:v>
                </c:pt>
                <c:pt idx="24961">
                  <c:v>124.804999999959</c:v>
                </c:pt>
                <c:pt idx="24962">
                  <c:v>124.809999999959</c:v>
                </c:pt>
                <c:pt idx="24963">
                  <c:v>124.814999999959</c:v>
                </c:pt>
                <c:pt idx="24964">
                  <c:v>124.819999999959</c:v>
                </c:pt>
                <c:pt idx="24965">
                  <c:v>124.824999999959</c:v>
                </c:pt>
                <c:pt idx="24966">
                  <c:v>124.829999999959</c:v>
                </c:pt>
                <c:pt idx="24967">
                  <c:v>124.834999999959</c:v>
                </c:pt>
                <c:pt idx="24968">
                  <c:v>124.839999999959</c:v>
                </c:pt>
                <c:pt idx="24969">
                  <c:v>124.844999999959</c:v>
                </c:pt>
                <c:pt idx="24970">
                  <c:v>124.849999999959</c:v>
                </c:pt>
                <c:pt idx="24971">
                  <c:v>124.854999999959</c:v>
                </c:pt>
                <c:pt idx="24972">
                  <c:v>124.859999999959</c:v>
                </c:pt>
                <c:pt idx="24973">
                  <c:v>124.864999999959</c:v>
                </c:pt>
                <c:pt idx="24974">
                  <c:v>124.869999999959</c:v>
                </c:pt>
                <c:pt idx="24975">
                  <c:v>124.874999999959</c:v>
                </c:pt>
                <c:pt idx="24976">
                  <c:v>124.8799999999589</c:v>
                </c:pt>
                <c:pt idx="24977">
                  <c:v>124.884999999959</c:v>
                </c:pt>
                <c:pt idx="24978">
                  <c:v>124.889999999959</c:v>
                </c:pt>
                <c:pt idx="24979">
                  <c:v>124.894999999959</c:v>
                </c:pt>
                <c:pt idx="24980">
                  <c:v>124.899999999959</c:v>
                </c:pt>
                <c:pt idx="24981">
                  <c:v>124.904999999959</c:v>
                </c:pt>
                <c:pt idx="24982">
                  <c:v>124.909999999959</c:v>
                </c:pt>
                <c:pt idx="24983">
                  <c:v>124.914999999959</c:v>
                </c:pt>
                <c:pt idx="24984">
                  <c:v>124.919999999959</c:v>
                </c:pt>
                <c:pt idx="24985">
                  <c:v>124.924999999959</c:v>
                </c:pt>
                <c:pt idx="24986">
                  <c:v>124.929999999959</c:v>
                </c:pt>
                <c:pt idx="24987">
                  <c:v>124.934999999959</c:v>
                </c:pt>
                <c:pt idx="24988">
                  <c:v>124.939999999959</c:v>
                </c:pt>
                <c:pt idx="24989">
                  <c:v>124.944999999959</c:v>
                </c:pt>
                <c:pt idx="24990">
                  <c:v>124.949999999959</c:v>
                </c:pt>
                <c:pt idx="24991">
                  <c:v>124.954999999959</c:v>
                </c:pt>
                <c:pt idx="24992">
                  <c:v>124.959999999959</c:v>
                </c:pt>
                <c:pt idx="24993">
                  <c:v>124.9649999999588</c:v>
                </c:pt>
                <c:pt idx="24994">
                  <c:v>124.9699999999588</c:v>
                </c:pt>
                <c:pt idx="24995">
                  <c:v>124.9749999999588</c:v>
                </c:pt>
                <c:pt idx="24996">
                  <c:v>124.9799999999588</c:v>
                </c:pt>
                <c:pt idx="24997">
                  <c:v>124.9849999999588</c:v>
                </c:pt>
                <c:pt idx="24998">
                  <c:v>124.9899999999588</c:v>
                </c:pt>
                <c:pt idx="24999">
                  <c:v>124.9949999999588</c:v>
                </c:pt>
                <c:pt idx="25000">
                  <c:v>124.9999999999588</c:v>
                </c:pt>
                <c:pt idx="25001">
                  <c:v>125.0049999999588</c:v>
                </c:pt>
                <c:pt idx="25002">
                  <c:v>125.0099999999588</c:v>
                </c:pt>
                <c:pt idx="25003">
                  <c:v>125.0149999999588</c:v>
                </c:pt>
                <c:pt idx="25004">
                  <c:v>125.0199999999588</c:v>
                </c:pt>
                <c:pt idx="25005">
                  <c:v>125.0249999999588</c:v>
                </c:pt>
                <c:pt idx="25006">
                  <c:v>125.0299999999588</c:v>
                </c:pt>
                <c:pt idx="25007">
                  <c:v>125.0349999999588</c:v>
                </c:pt>
                <c:pt idx="25008">
                  <c:v>125.0399999999588</c:v>
                </c:pt>
                <c:pt idx="25009">
                  <c:v>125.0449999999588</c:v>
                </c:pt>
                <c:pt idx="25010">
                  <c:v>125.0499999999588</c:v>
                </c:pt>
                <c:pt idx="25011">
                  <c:v>125.0549999999588</c:v>
                </c:pt>
                <c:pt idx="25012">
                  <c:v>125.0599999999588</c:v>
                </c:pt>
                <c:pt idx="25013">
                  <c:v>125.0649999999588</c:v>
                </c:pt>
                <c:pt idx="25014">
                  <c:v>125.0699999999588</c:v>
                </c:pt>
                <c:pt idx="25015">
                  <c:v>125.0749999999587</c:v>
                </c:pt>
                <c:pt idx="25016">
                  <c:v>125.0799999999587</c:v>
                </c:pt>
                <c:pt idx="25017">
                  <c:v>125.0849999999587</c:v>
                </c:pt>
                <c:pt idx="25018">
                  <c:v>125.0899999999587</c:v>
                </c:pt>
                <c:pt idx="25019">
                  <c:v>125.0949999999587</c:v>
                </c:pt>
                <c:pt idx="25020">
                  <c:v>125.0999999999587</c:v>
                </c:pt>
                <c:pt idx="25021">
                  <c:v>125.1049999999587</c:v>
                </c:pt>
                <c:pt idx="25022">
                  <c:v>125.1099999999587</c:v>
                </c:pt>
                <c:pt idx="25023">
                  <c:v>125.1149999999587</c:v>
                </c:pt>
                <c:pt idx="25024">
                  <c:v>125.1199999999587</c:v>
                </c:pt>
                <c:pt idx="25025">
                  <c:v>125.1249999999587</c:v>
                </c:pt>
                <c:pt idx="25026">
                  <c:v>125.1299999999587</c:v>
                </c:pt>
                <c:pt idx="25027">
                  <c:v>125.1349999999587</c:v>
                </c:pt>
                <c:pt idx="25028">
                  <c:v>125.1399999999587</c:v>
                </c:pt>
                <c:pt idx="25029">
                  <c:v>125.1449999999587</c:v>
                </c:pt>
                <c:pt idx="25030">
                  <c:v>125.1499999999587</c:v>
                </c:pt>
                <c:pt idx="25031">
                  <c:v>125.1549999999587</c:v>
                </c:pt>
                <c:pt idx="25032">
                  <c:v>125.1599999999587</c:v>
                </c:pt>
                <c:pt idx="25033">
                  <c:v>125.1649999999587</c:v>
                </c:pt>
                <c:pt idx="25034">
                  <c:v>125.1699999999587</c:v>
                </c:pt>
                <c:pt idx="25035">
                  <c:v>125.1749999999586</c:v>
                </c:pt>
                <c:pt idx="25036">
                  <c:v>125.1799999999586</c:v>
                </c:pt>
                <c:pt idx="25037">
                  <c:v>125.1849999999586</c:v>
                </c:pt>
                <c:pt idx="25038">
                  <c:v>125.1899999999586</c:v>
                </c:pt>
                <c:pt idx="25039">
                  <c:v>125.1949999999586</c:v>
                </c:pt>
                <c:pt idx="25040">
                  <c:v>125.1999999999586</c:v>
                </c:pt>
                <c:pt idx="25041">
                  <c:v>125.2049999999586</c:v>
                </c:pt>
                <c:pt idx="25042">
                  <c:v>125.2099999999586</c:v>
                </c:pt>
                <c:pt idx="25043">
                  <c:v>125.2149999999586</c:v>
                </c:pt>
                <c:pt idx="25044">
                  <c:v>125.2199999999586</c:v>
                </c:pt>
                <c:pt idx="25045">
                  <c:v>125.2249999999586</c:v>
                </c:pt>
                <c:pt idx="25046">
                  <c:v>125.2299999999586</c:v>
                </c:pt>
                <c:pt idx="25047">
                  <c:v>125.2349999999586</c:v>
                </c:pt>
                <c:pt idx="25048">
                  <c:v>125.2399999999586</c:v>
                </c:pt>
                <c:pt idx="25049">
                  <c:v>125.2449999999586</c:v>
                </c:pt>
                <c:pt idx="25050">
                  <c:v>125.2499999999586</c:v>
                </c:pt>
                <c:pt idx="25051">
                  <c:v>125.2549999999586</c:v>
                </c:pt>
                <c:pt idx="25052">
                  <c:v>125.2599999999586</c:v>
                </c:pt>
                <c:pt idx="25053">
                  <c:v>125.2649999999586</c:v>
                </c:pt>
                <c:pt idx="25054">
                  <c:v>125.2699999999586</c:v>
                </c:pt>
                <c:pt idx="25055">
                  <c:v>125.2749999999586</c:v>
                </c:pt>
                <c:pt idx="25056">
                  <c:v>125.2799999999586</c:v>
                </c:pt>
                <c:pt idx="25057">
                  <c:v>125.2849999999586</c:v>
                </c:pt>
                <c:pt idx="25058">
                  <c:v>125.2899999999586</c:v>
                </c:pt>
                <c:pt idx="25059">
                  <c:v>125.2949999999585</c:v>
                </c:pt>
                <c:pt idx="25060">
                  <c:v>125.2999999999585</c:v>
                </c:pt>
                <c:pt idx="25061">
                  <c:v>125.3049999999585</c:v>
                </c:pt>
                <c:pt idx="25062">
                  <c:v>125.3099999999585</c:v>
                </c:pt>
                <c:pt idx="25063">
                  <c:v>125.3149999999585</c:v>
                </c:pt>
                <c:pt idx="25064">
                  <c:v>125.3199999999585</c:v>
                </c:pt>
                <c:pt idx="25065">
                  <c:v>125.3249999999585</c:v>
                </c:pt>
                <c:pt idx="25066">
                  <c:v>125.3299999999585</c:v>
                </c:pt>
                <c:pt idx="25067">
                  <c:v>125.3349999999585</c:v>
                </c:pt>
                <c:pt idx="25068">
                  <c:v>125.3399999999585</c:v>
                </c:pt>
                <c:pt idx="25069">
                  <c:v>125.3449999999585</c:v>
                </c:pt>
                <c:pt idx="25070">
                  <c:v>125.3499999999585</c:v>
                </c:pt>
                <c:pt idx="25071">
                  <c:v>125.3549999999585</c:v>
                </c:pt>
                <c:pt idx="25072">
                  <c:v>125.3599999999585</c:v>
                </c:pt>
                <c:pt idx="25073">
                  <c:v>125.3649999999585</c:v>
                </c:pt>
                <c:pt idx="25074">
                  <c:v>125.3699999999585</c:v>
                </c:pt>
                <c:pt idx="25075">
                  <c:v>125.3749999999585</c:v>
                </c:pt>
                <c:pt idx="25076">
                  <c:v>125.3799999999585</c:v>
                </c:pt>
                <c:pt idx="25077">
                  <c:v>125.3849999999585</c:v>
                </c:pt>
                <c:pt idx="25078">
                  <c:v>125.3899999999585</c:v>
                </c:pt>
                <c:pt idx="25079">
                  <c:v>125.3949999999585</c:v>
                </c:pt>
                <c:pt idx="25080">
                  <c:v>125.3999999999585</c:v>
                </c:pt>
                <c:pt idx="25081">
                  <c:v>125.4049999999584</c:v>
                </c:pt>
                <c:pt idx="25082">
                  <c:v>125.4099999999584</c:v>
                </c:pt>
                <c:pt idx="25083">
                  <c:v>125.4149999999585</c:v>
                </c:pt>
                <c:pt idx="25084">
                  <c:v>125.4199999999584</c:v>
                </c:pt>
                <c:pt idx="25085">
                  <c:v>125.4249999999584</c:v>
                </c:pt>
                <c:pt idx="25086">
                  <c:v>125.4299999999584</c:v>
                </c:pt>
                <c:pt idx="25087">
                  <c:v>125.4349999999584</c:v>
                </c:pt>
                <c:pt idx="25088">
                  <c:v>125.4399999999584</c:v>
                </c:pt>
                <c:pt idx="25089">
                  <c:v>125.4449999999584</c:v>
                </c:pt>
                <c:pt idx="25090">
                  <c:v>125.4499999999584</c:v>
                </c:pt>
                <c:pt idx="25091">
                  <c:v>125.4549999999584</c:v>
                </c:pt>
                <c:pt idx="25092">
                  <c:v>125.4599999999584</c:v>
                </c:pt>
                <c:pt idx="25093">
                  <c:v>125.4649999999584</c:v>
                </c:pt>
                <c:pt idx="25094">
                  <c:v>125.4699999999584</c:v>
                </c:pt>
                <c:pt idx="25095">
                  <c:v>125.4749999999584</c:v>
                </c:pt>
                <c:pt idx="25096">
                  <c:v>125.4799999999584</c:v>
                </c:pt>
                <c:pt idx="25097">
                  <c:v>125.4849999999584</c:v>
                </c:pt>
                <c:pt idx="25098">
                  <c:v>125.4899999999584</c:v>
                </c:pt>
                <c:pt idx="25099">
                  <c:v>125.4949999999584</c:v>
                </c:pt>
                <c:pt idx="25100">
                  <c:v>125.4999999999584</c:v>
                </c:pt>
                <c:pt idx="25101">
                  <c:v>125.5049999999584</c:v>
                </c:pt>
                <c:pt idx="25102">
                  <c:v>125.5099999999584</c:v>
                </c:pt>
                <c:pt idx="25103">
                  <c:v>125.5149999999583</c:v>
                </c:pt>
                <c:pt idx="25104">
                  <c:v>125.5199999999583</c:v>
                </c:pt>
                <c:pt idx="25105">
                  <c:v>125.5249999999583</c:v>
                </c:pt>
                <c:pt idx="25106">
                  <c:v>125.5299999999583</c:v>
                </c:pt>
                <c:pt idx="25107">
                  <c:v>125.5349999999583</c:v>
                </c:pt>
                <c:pt idx="25108">
                  <c:v>125.5399999999583</c:v>
                </c:pt>
                <c:pt idx="25109">
                  <c:v>125.5449999999583</c:v>
                </c:pt>
                <c:pt idx="25110">
                  <c:v>125.5499999999583</c:v>
                </c:pt>
                <c:pt idx="25111">
                  <c:v>125.5549999999583</c:v>
                </c:pt>
                <c:pt idx="25112">
                  <c:v>125.5599999999583</c:v>
                </c:pt>
                <c:pt idx="25113">
                  <c:v>125.5649999999583</c:v>
                </c:pt>
                <c:pt idx="25114">
                  <c:v>125.5699999999583</c:v>
                </c:pt>
                <c:pt idx="25115">
                  <c:v>125.5749999999583</c:v>
                </c:pt>
                <c:pt idx="25116">
                  <c:v>125.5799999999583</c:v>
                </c:pt>
                <c:pt idx="25117">
                  <c:v>125.5849999999583</c:v>
                </c:pt>
                <c:pt idx="25118">
                  <c:v>125.5899999999583</c:v>
                </c:pt>
                <c:pt idx="25119">
                  <c:v>125.5949999999583</c:v>
                </c:pt>
                <c:pt idx="25120">
                  <c:v>125.5999999999583</c:v>
                </c:pt>
                <c:pt idx="25121">
                  <c:v>125.6049999999583</c:v>
                </c:pt>
                <c:pt idx="25122">
                  <c:v>125.6099999999583</c:v>
                </c:pt>
                <c:pt idx="25123">
                  <c:v>125.6149999999583</c:v>
                </c:pt>
                <c:pt idx="25124">
                  <c:v>125.6199999999583</c:v>
                </c:pt>
                <c:pt idx="25125">
                  <c:v>125.6249999999582</c:v>
                </c:pt>
                <c:pt idx="25126">
                  <c:v>125.6299999999582</c:v>
                </c:pt>
                <c:pt idx="25127">
                  <c:v>125.6349999999582</c:v>
                </c:pt>
                <c:pt idx="25128">
                  <c:v>125.6399999999582</c:v>
                </c:pt>
                <c:pt idx="25129">
                  <c:v>125.6449999999582</c:v>
                </c:pt>
                <c:pt idx="25130">
                  <c:v>125.6499999999582</c:v>
                </c:pt>
                <c:pt idx="25131">
                  <c:v>125.6549999999582</c:v>
                </c:pt>
                <c:pt idx="25132">
                  <c:v>125.6599999999582</c:v>
                </c:pt>
                <c:pt idx="25133">
                  <c:v>125.6649999999582</c:v>
                </c:pt>
                <c:pt idx="25134">
                  <c:v>125.6699999999582</c:v>
                </c:pt>
                <c:pt idx="25135">
                  <c:v>125.6749999999582</c:v>
                </c:pt>
                <c:pt idx="25136">
                  <c:v>125.6799999999582</c:v>
                </c:pt>
                <c:pt idx="25137">
                  <c:v>125.6849999999582</c:v>
                </c:pt>
                <c:pt idx="25138">
                  <c:v>125.6899999999582</c:v>
                </c:pt>
                <c:pt idx="25139">
                  <c:v>125.6949999999582</c:v>
                </c:pt>
                <c:pt idx="25140">
                  <c:v>125.6999999999582</c:v>
                </c:pt>
                <c:pt idx="25141">
                  <c:v>125.7049999999582</c:v>
                </c:pt>
                <c:pt idx="25142">
                  <c:v>125.7099999999582</c:v>
                </c:pt>
                <c:pt idx="25143">
                  <c:v>125.7149999999582</c:v>
                </c:pt>
                <c:pt idx="25144">
                  <c:v>125.7199999999582</c:v>
                </c:pt>
                <c:pt idx="25145">
                  <c:v>125.7249999999582</c:v>
                </c:pt>
                <c:pt idx="25146">
                  <c:v>125.7299999999582</c:v>
                </c:pt>
                <c:pt idx="25147">
                  <c:v>125.7349999999581</c:v>
                </c:pt>
                <c:pt idx="25148">
                  <c:v>125.7399999999581</c:v>
                </c:pt>
                <c:pt idx="25149">
                  <c:v>125.7449999999582</c:v>
                </c:pt>
                <c:pt idx="25150">
                  <c:v>125.7499999999581</c:v>
                </c:pt>
                <c:pt idx="25151">
                  <c:v>125.7549999999581</c:v>
                </c:pt>
                <c:pt idx="25152">
                  <c:v>125.7599999999581</c:v>
                </c:pt>
                <c:pt idx="25153">
                  <c:v>125.7649999999581</c:v>
                </c:pt>
                <c:pt idx="25154">
                  <c:v>125.7699999999581</c:v>
                </c:pt>
                <c:pt idx="25155">
                  <c:v>125.7749999999581</c:v>
                </c:pt>
                <c:pt idx="25156">
                  <c:v>125.7799999999581</c:v>
                </c:pt>
                <c:pt idx="25157">
                  <c:v>125.7849999999581</c:v>
                </c:pt>
                <c:pt idx="25158">
                  <c:v>125.7899999999581</c:v>
                </c:pt>
                <c:pt idx="25159">
                  <c:v>125.7949999999581</c:v>
                </c:pt>
                <c:pt idx="25160">
                  <c:v>125.7999999999581</c:v>
                </c:pt>
                <c:pt idx="25161">
                  <c:v>125.8049999999581</c:v>
                </c:pt>
                <c:pt idx="25162">
                  <c:v>125.8099999999581</c:v>
                </c:pt>
                <c:pt idx="25163">
                  <c:v>125.8149999999581</c:v>
                </c:pt>
                <c:pt idx="25164">
                  <c:v>125.8199999999581</c:v>
                </c:pt>
                <c:pt idx="25165">
                  <c:v>125.8249999999581</c:v>
                </c:pt>
                <c:pt idx="25166">
                  <c:v>125.8299999999581</c:v>
                </c:pt>
                <c:pt idx="25167">
                  <c:v>125.8349999999581</c:v>
                </c:pt>
                <c:pt idx="25168">
                  <c:v>125.8399999999581</c:v>
                </c:pt>
                <c:pt idx="25169">
                  <c:v>125.844999999958</c:v>
                </c:pt>
                <c:pt idx="25170">
                  <c:v>125.849999999958</c:v>
                </c:pt>
                <c:pt idx="25171">
                  <c:v>125.854999999958</c:v>
                </c:pt>
                <c:pt idx="25172">
                  <c:v>125.859999999958</c:v>
                </c:pt>
                <c:pt idx="25173">
                  <c:v>125.864999999958</c:v>
                </c:pt>
                <c:pt idx="25174">
                  <c:v>125.869999999958</c:v>
                </c:pt>
                <c:pt idx="25175">
                  <c:v>125.874999999958</c:v>
                </c:pt>
                <c:pt idx="25176">
                  <c:v>125.879999999958</c:v>
                </c:pt>
                <c:pt idx="25177">
                  <c:v>125.884999999958</c:v>
                </c:pt>
                <c:pt idx="25178">
                  <c:v>125.889999999958</c:v>
                </c:pt>
                <c:pt idx="25179">
                  <c:v>125.894999999958</c:v>
                </c:pt>
                <c:pt idx="25180">
                  <c:v>125.899999999958</c:v>
                </c:pt>
                <c:pt idx="25181">
                  <c:v>125.904999999958</c:v>
                </c:pt>
                <c:pt idx="25182">
                  <c:v>125.909999999958</c:v>
                </c:pt>
                <c:pt idx="25183">
                  <c:v>125.914999999958</c:v>
                </c:pt>
                <c:pt idx="25184">
                  <c:v>125.919999999958</c:v>
                </c:pt>
                <c:pt idx="25185">
                  <c:v>125.924999999958</c:v>
                </c:pt>
                <c:pt idx="25186">
                  <c:v>125.929999999958</c:v>
                </c:pt>
                <c:pt idx="25187">
                  <c:v>125.934999999958</c:v>
                </c:pt>
                <c:pt idx="25188">
                  <c:v>125.939999999958</c:v>
                </c:pt>
                <c:pt idx="25189">
                  <c:v>125.944999999958</c:v>
                </c:pt>
                <c:pt idx="25190">
                  <c:v>125.949999999958</c:v>
                </c:pt>
                <c:pt idx="25191">
                  <c:v>125.954999999958</c:v>
                </c:pt>
                <c:pt idx="25192">
                  <c:v>125.959999999958</c:v>
                </c:pt>
                <c:pt idx="25193">
                  <c:v>125.964999999958</c:v>
                </c:pt>
                <c:pt idx="25194">
                  <c:v>125.969999999958</c:v>
                </c:pt>
                <c:pt idx="25195">
                  <c:v>125.974999999958</c:v>
                </c:pt>
                <c:pt idx="25196">
                  <c:v>125.979999999958</c:v>
                </c:pt>
                <c:pt idx="25197">
                  <c:v>125.984999999958</c:v>
                </c:pt>
                <c:pt idx="25198">
                  <c:v>125.989999999958</c:v>
                </c:pt>
                <c:pt idx="25199">
                  <c:v>125.994999999958</c:v>
                </c:pt>
                <c:pt idx="25200">
                  <c:v>125.999999999958</c:v>
                </c:pt>
                <c:pt idx="25201">
                  <c:v>126.004999999958</c:v>
                </c:pt>
                <c:pt idx="25202">
                  <c:v>126.009999999958</c:v>
                </c:pt>
                <c:pt idx="25203">
                  <c:v>126.014999999958</c:v>
                </c:pt>
                <c:pt idx="25204">
                  <c:v>126.019999999958</c:v>
                </c:pt>
                <c:pt idx="25205">
                  <c:v>126.024999999958</c:v>
                </c:pt>
                <c:pt idx="25206">
                  <c:v>126.029999999958</c:v>
                </c:pt>
                <c:pt idx="25207">
                  <c:v>126.034999999958</c:v>
                </c:pt>
                <c:pt idx="25208">
                  <c:v>126.039999999958</c:v>
                </c:pt>
                <c:pt idx="25209">
                  <c:v>126.044999999958</c:v>
                </c:pt>
                <c:pt idx="25210">
                  <c:v>126.049999999958</c:v>
                </c:pt>
                <c:pt idx="25211">
                  <c:v>126.054999999958</c:v>
                </c:pt>
                <c:pt idx="25212">
                  <c:v>126.059999999958</c:v>
                </c:pt>
                <c:pt idx="25213">
                  <c:v>126.0649999999578</c:v>
                </c:pt>
                <c:pt idx="25214">
                  <c:v>126.0699999999578</c:v>
                </c:pt>
                <c:pt idx="25215">
                  <c:v>126.0749999999578</c:v>
                </c:pt>
                <c:pt idx="25216">
                  <c:v>126.0799999999578</c:v>
                </c:pt>
                <c:pt idx="25217">
                  <c:v>126.0849999999578</c:v>
                </c:pt>
                <c:pt idx="25218">
                  <c:v>126.0899999999578</c:v>
                </c:pt>
                <c:pt idx="25219">
                  <c:v>126.0949999999578</c:v>
                </c:pt>
                <c:pt idx="25220">
                  <c:v>126.0999999999578</c:v>
                </c:pt>
                <c:pt idx="25221">
                  <c:v>126.1049999999578</c:v>
                </c:pt>
                <c:pt idx="25222">
                  <c:v>126.1099999999578</c:v>
                </c:pt>
                <c:pt idx="25223">
                  <c:v>126.1149999999578</c:v>
                </c:pt>
                <c:pt idx="25224">
                  <c:v>126.1199999999578</c:v>
                </c:pt>
                <c:pt idx="25225">
                  <c:v>126.1249999999578</c:v>
                </c:pt>
                <c:pt idx="25226">
                  <c:v>126.1299999999578</c:v>
                </c:pt>
                <c:pt idx="25227">
                  <c:v>126.1349999999578</c:v>
                </c:pt>
                <c:pt idx="25228">
                  <c:v>126.1399999999578</c:v>
                </c:pt>
                <c:pt idx="25229">
                  <c:v>126.1449999999578</c:v>
                </c:pt>
                <c:pt idx="25230">
                  <c:v>126.1499999999578</c:v>
                </c:pt>
                <c:pt idx="25231">
                  <c:v>126.1549999999578</c:v>
                </c:pt>
                <c:pt idx="25232">
                  <c:v>126.1599999999578</c:v>
                </c:pt>
                <c:pt idx="25233">
                  <c:v>126.1649999999578</c:v>
                </c:pt>
                <c:pt idx="25234">
                  <c:v>126.1699999999578</c:v>
                </c:pt>
                <c:pt idx="25235">
                  <c:v>126.1749999999577</c:v>
                </c:pt>
                <c:pt idx="25236">
                  <c:v>126.1799999999577</c:v>
                </c:pt>
                <c:pt idx="25237">
                  <c:v>126.1849999999577</c:v>
                </c:pt>
                <c:pt idx="25238">
                  <c:v>126.1899999999577</c:v>
                </c:pt>
                <c:pt idx="25239">
                  <c:v>126.1949999999577</c:v>
                </c:pt>
                <c:pt idx="25240">
                  <c:v>126.1999999999577</c:v>
                </c:pt>
                <c:pt idx="25241">
                  <c:v>126.2049999999577</c:v>
                </c:pt>
                <c:pt idx="25242">
                  <c:v>126.2099999999577</c:v>
                </c:pt>
                <c:pt idx="25243">
                  <c:v>126.2149999999577</c:v>
                </c:pt>
                <c:pt idx="25244">
                  <c:v>126.2199999999577</c:v>
                </c:pt>
                <c:pt idx="25245">
                  <c:v>126.2249999999577</c:v>
                </c:pt>
                <c:pt idx="25246">
                  <c:v>126.2299999999577</c:v>
                </c:pt>
                <c:pt idx="25247">
                  <c:v>126.2349999999577</c:v>
                </c:pt>
                <c:pt idx="25248">
                  <c:v>126.2399999999577</c:v>
                </c:pt>
                <c:pt idx="25249">
                  <c:v>126.2449999999577</c:v>
                </c:pt>
                <c:pt idx="25250">
                  <c:v>126.2499999999577</c:v>
                </c:pt>
                <c:pt idx="25251">
                  <c:v>126.2549999999577</c:v>
                </c:pt>
                <c:pt idx="25252">
                  <c:v>126.2599999999577</c:v>
                </c:pt>
                <c:pt idx="25253">
                  <c:v>126.2649999999577</c:v>
                </c:pt>
                <c:pt idx="25254">
                  <c:v>126.2699999999577</c:v>
                </c:pt>
                <c:pt idx="25255">
                  <c:v>126.2749999999577</c:v>
                </c:pt>
                <c:pt idx="25256">
                  <c:v>126.2799999999577</c:v>
                </c:pt>
                <c:pt idx="25257">
                  <c:v>126.2849999999576</c:v>
                </c:pt>
                <c:pt idx="25258">
                  <c:v>126.2899999999576</c:v>
                </c:pt>
                <c:pt idx="25259">
                  <c:v>126.2949999999576</c:v>
                </c:pt>
                <c:pt idx="25260">
                  <c:v>126.2999999999576</c:v>
                </c:pt>
                <c:pt idx="25261">
                  <c:v>126.3049999999576</c:v>
                </c:pt>
                <c:pt idx="25262">
                  <c:v>126.3099999999576</c:v>
                </c:pt>
                <c:pt idx="25263">
                  <c:v>126.3149999999576</c:v>
                </c:pt>
                <c:pt idx="25264">
                  <c:v>126.3199999999576</c:v>
                </c:pt>
                <c:pt idx="25265">
                  <c:v>126.3249999999576</c:v>
                </c:pt>
                <c:pt idx="25266">
                  <c:v>126.3299999999576</c:v>
                </c:pt>
                <c:pt idx="25267">
                  <c:v>126.3349999999576</c:v>
                </c:pt>
                <c:pt idx="25268">
                  <c:v>126.3399999999576</c:v>
                </c:pt>
                <c:pt idx="25269">
                  <c:v>126.3449999999576</c:v>
                </c:pt>
                <c:pt idx="25270">
                  <c:v>126.3499999999576</c:v>
                </c:pt>
                <c:pt idx="25271">
                  <c:v>126.3549999999576</c:v>
                </c:pt>
                <c:pt idx="25272">
                  <c:v>126.3599999999576</c:v>
                </c:pt>
                <c:pt idx="25273">
                  <c:v>126.3649999999576</c:v>
                </c:pt>
                <c:pt idx="25274">
                  <c:v>126.3699999999576</c:v>
                </c:pt>
                <c:pt idx="25275">
                  <c:v>126.3749999999576</c:v>
                </c:pt>
                <c:pt idx="25276">
                  <c:v>126.3799999999576</c:v>
                </c:pt>
                <c:pt idx="25277">
                  <c:v>126.3849999999576</c:v>
                </c:pt>
                <c:pt idx="25278">
                  <c:v>126.3899999999576</c:v>
                </c:pt>
                <c:pt idx="25279">
                  <c:v>126.3949999999575</c:v>
                </c:pt>
                <c:pt idx="25280">
                  <c:v>126.3999999999575</c:v>
                </c:pt>
                <c:pt idx="25281">
                  <c:v>126.4049999999575</c:v>
                </c:pt>
                <c:pt idx="25282">
                  <c:v>126.4099999999575</c:v>
                </c:pt>
                <c:pt idx="25283">
                  <c:v>126.4149999999575</c:v>
                </c:pt>
                <c:pt idx="25284">
                  <c:v>126.4199999999575</c:v>
                </c:pt>
                <c:pt idx="25285">
                  <c:v>126.4249999999575</c:v>
                </c:pt>
                <c:pt idx="25286">
                  <c:v>126.4299999999575</c:v>
                </c:pt>
                <c:pt idx="25287">
                  <c:v>126.4349999999575</c:v>
                </c:pt>
                <c:pt idx="25288">
                  <c:v>126.4399999999575</c:v>
                </c:pt>
                <c:pt idx="25289">
                  <c:v>126.4449999999575</c:v>
                </c:pt>
                <c:pt idx="25290">
                  <c:v>126.4499999999575</c:v>
                </c:pt>
                <c:pt idx="25291">
                  <c:v>126.4549999999575</c:v>
                </c:pt>
                <c:pt idx="25292">
                  <c:v>126.4599999999575</c:v>
                </c:pt>
                <c:pt idx="25293">
                  <c:v>126.4649999999575</c:v>
                </c:pt>
                <c:pt idx="25294">
                  <c:v>126.4699999999575</c:v>
                </c:pt>
                <c:pt idx="25295">
                  <c:v>126.4749999999575</c:v>
                </c:pt>
                <c:pt idx="25296">
                  <c:v>126.4799999999575</c:v>
                </c:pt>
                <c:pt idx="25297">
                  <c:v>126.4849999999575</c:v>
                </c:pt>
                <c:pt idx="25298">
                  <c:v>126.4899999999575</c:v>
                </c:pt>
                <c:pt idx="25299">
                  <c:v>126.4949999999575</c:v>
                </c:pt>
                <c:pt idx="25300">
                  <c:v>126.4999999999575</c:v>
                </c:pt>
                <c:pt idx="25301">
                  <c:v>126.5049999999574</c:v>
                </c:pt>
                <c:pt idx="25302">
                  <c:v>126.5099999999574</c:v>
                </c:pt>
                <c:pt idx="25303">
                  <c:v>126.5149999999574</c:v>
                </c:pt>
                <c:pt idx="25304">
                  <c:v>126.5199999999574</c:v>
                </c:pt>
                <c:pt idx="25305">
                  <c:v>126.5249999999574</c:v>
                </c:pt>
                <c:pt idx="25306">
                  <c:v>126.5299999999574</c:v>
                </c:pt>
                <c:pt idx="25307">
                  <c:v>126.5349999999574</c:v>
                </c:pt>
                <c:pt idx="25308">
                  <c:v>126.5399999999574</c:v>
                </c:pt>
                <c:pt idx="25309">
                  <c:v>126.5449999999574</c:v>
                </c:pt>
                <c:pt idx="25310">
                  <c:v>126.5499999999574</c:v>
                </c:pt>
                <c:pt idx="25311">
                  <c:v>126.5549999999574</c:v>
                </c:pt>
                <c:pt idx="25312">
                  <c:v>126.5599999999574</c:v>
                </c:pt>
                <c:pt idx="25313">
                  <c:v>126.5649999999574</c:v>
                </c:pt>
                <c:pt idx="25314">
                  <c:v>126.5699999999574</c:v>
                </c:pt>
                <c:pt idx="25315">
                  <c:v>126.5749999999574</c:v>
                </c:pt>
                <c:pt idx="25316">
                  <c:v>126.5799999999574</c:v>
                </c:pt>
                <c:pt idx="25317">
                  <c:v>126.5849999999574</c:v>
                </c:pt>
                <c:pt idx="25318">
                  <c:v>126.5899999999574</c:v>
                </c:pt>
                <c:pt idx="25319">
                  <c:v>126.5949999999574</c:v>
                </c:pt>
                <c:pt idx="25320">
                  <c:v>126.5999999999574</c:v>
                </c:pt>
                <c:pt idx="25321">
                  <c:v>126.6049999999574</c:v>
                </c:pt>
                <c:pt idx="25322">
                  <c:v>126.6099999999574</c:v>
                </c:pt>
                <c:pt idx="25323">
                  <c:v>126.6149999999573</c:v>
                </c:pt>
                <c:pt idx="25324">
                  <c:v>126.6199999999573</c:v>
                </c:pt>
                <c:pt idx="25325">
                  <c:v>126.6249999999573</c:v>
                </c:pt>
                <c:pt idx="25326">
                  <c:v>126.6299999999573</c:v>
                </c:pt>
                <c:pt idx="25327">
                  <c:v>126.6349999999573</c:v>
                </c:pt>
                <c:pt idx="25328">
                  <c:v>126.6399999999573</c:v>
                </c:pt>
                <c:pt idx="25329">
                  <c:v>126.6449999999573</c:v>
                </c:pt>
                <c:pt idx="25330">
                  <c:v>126.6499999999573</c:v>
                </c:pt>
                <c:pt idx="25331">
                  <c:v>126.6549999999573</c:v>
                </c:pt>
                <c:pt idx="25332">
                  <c:v>126.6599999999573</c:v>
                </c:pt>
                <c:pt idx="25333">
                  <c:v>126.6649999999573</c:v>
                </c:pt>
                <c:pt idx="25334">
                  <c:v>126.6699999999573</c:v>
                </c:pt>
                <c:pt idx="25335">
                  <c:v>126.6749999999573</c:v>
                </c:pt>
                <c:pt idx="25336">
                  <c:v>126.6799999999573</c:v>
                </c:pt>
                <c:pt idx="25337">
                  <c:v>126.6849999999573</c:v>
                </c:pt>
                <c:pt idx="25338">
                  <c:v>126.6899999999573</c:v>
                </c:pt>
                <c:pt idx="25339">
                  <c:v>126.6949999999573</c:v>
                </c:pt>
                <c:pt idx="25340">
                  <c:v>126.6999999999573</c:v>
                </c:pt>
                <c:pt idx="25341">
                  <c:v>126.7049999999573</c:v>
                </c:pt>
                <c:pt idx="25342">
                  <c:v>126.7099999999573</c:v>
                </c:pt>
                <c:pt idx="25343">
                  <c:v>126.7149999999573</c:v>
                </c:pt>
                <c:pt idx="25344">
                  <c:v>126.7199999999573</c:v>
                </c:pt>
                <c:pt idx="25345">
                  <c:v>126.7249999999572</c:v>
                </c:pt>
                <c:pt idx="25346">
                  <c:v>126.7299999999572</c:v>
                </c:pt>
                <c:pt idx="25347">
                  <c:v>126.7349999999572</c:v>
                </c:pt>
                <c:pt idx="25348">
                  <c:v>126.7399999999572</c:v>
                </c:pt>
                <c:pt idx="25349">
                  <c:v>126.7449999999572</c:v>
                </c:pt>
                <c:pt idx="25350">
                  <c:v>126.7499999999572</c:v>
                </c:pt>
                <c:pt idx="25351">
                  <c:v>126.7549999999572</c:v>
                </c:pt>
                <c:pt idx="25352">
                  <c:v>126.7599999999572</c:v>
                </c:pt>
                <c:pt idx="25353">
                  <c:v>126.7649999999572</c:v>
                </c:pt>
                <c:pt idx="25354">
                  <c:v>126.7699999999572</c:v>
                </c:pt>
                <c:pt idx="25355">
                  <c:v>126.7749999999572</c:v>
                </c:pt>
                <c:pt idx="25356">
                  <c:v>126.7799999999572</c:v>
                </c:pt>
                <c:pt idx="25357">
                  <c:v>126.7849999999572</c:v>
                </c:pt>
                <c:pt idx="25358">
                  <c:v>126.7899999999572</c:v>
                </c:pt>
                <c:pt idx="25359">
                  <c:v>126.7949999999572</c:v>
                </c:pt>
                <c:pt idx="25360">
                  <c:v>126.7999999999572</c:v>
                </c:pt>
                <c:pt idx="25361">
                  <c:v>126.8049999999572</c:v>
                </c:pt>
                <c:pt idx="25362">
                  <c:v>126.8099999999572</c:v>
                </c:pt>
                <c:pt idx="25363">
                  <c:v>126.8149999999572</c:v>
                </c:pt>
                <c:pt idx="25364">
                  <c:v>126.8199999999572</c:v>
                </c:pt>
                <c:pt idx="25365">
                  <c:v>126.8249999999572</c:v>
                </c:pt>
                <c:pt idx="25366">
                  <c:v>126.8299999999572</c:v>
                </c:pt>
                <c:pt idx="25367">
                  <c:v>126.8349999999571</c:v>
                </c:pt>
                <c:pt idx="25368">
                  <c:v>126.8399999999571</c:v>
                </c:pt>
                <c:pt idx="25369">
                  <c:v>126.8449999999571</c:v>
                </c:pt>
                <c:pt idx="25370">
                  <c:v>126.8499999999571</c:v>
                </c:pt>
                <c:pt idx="25371">
                  <c:v>126.8549999999571</c:v>
                </c:pt>
                <c:pt idx="25372">
                  <c:v>126.8599999999571</c:v>
                </c:pt>
                <c:pt idx="25373">
                  <c:v>126.8649999999571</c:v>
                </c:pt>
                <c:pt idx="25374">
                  <c:v>126.8699999999571</c:v>
                </c:pt>
                <c:pt idx="25375">
                  <c:v>126.8749999999571</c:v>
                </c:pt>
                <c:pt idx="25376">
                  <c:v>126.8799999999571</c:v>
                </c:pt>
                <c:pt idx="25377">
                  <c:v>126.8849999999571</c:v>
                </c:pt>
                <c:pt idx="25378">
                  <c:v>126.8899999999571</c:v>
                </c:pt>
                <c:pt idx="25379">
                  <c:v>126.8949999999571</c:v>
                </c:pt>
                <c:pt idx="25380">
                  <c:v>126.8999999999571</c:v>
                </c:pt>
                <c:pt idx="25381">
                  <c:v>126.9049999999571</c:v>
                </c:pt>
                <c:pt idx="25382">
                  <c:v>126.9099999999571</c:v>
                </c:pt>
                <c:pt idx="25383">
                  <c:v>126.9149999999571</c:v>
                </c:pt>
                <c:pt idx="25384">
                  <c:v>126.9199999999571</c:v>
                </c:pt>
                <c:pt idx="25385">
                  <c:v>126.9249999999571</c:v>
                </c:pt>
                <c:pt idx="25386">
                  <c:v>126.9299999999571</c:v>
                </c:pt>
                <c:pt idx="25387">
                  <c:v>126.9349999999571</c:v>
                </c:pt>
                <c:pt idx="25388">
                  <c:v>126.9399999999571</c:v>
                </c:pt>
                <c:pt idx="25389">
                  <c:v>126.9449999999571</c:v>
                </c:pt>
                <c:pt idx="25390">
                  <c:v>126.9499999999571</c:v>
                </c:pt>
                <c:pt idx="25391">
                  <c:v>126.954999999957</c:v>
                </c:pt>
                <c:pt idx="25392">
                  <c:v>126.959999999957</c:v>
                </c:pt>
                <c:pt idx="25393">
                  <c:v>126.964999999957</c:v>
                </c:pt>
                <c:pt idx="25394">
                  <c:v>126.969999999957</c:v>
                </c:pt>
                <c:pt idx="25395">
                  <c:v>126.974999999957</c:v>
                </c:pt>
                <c:pt idx="25396">
                  <c:v>126.979999999957</c:v>
                </c:pt>
                <c:pt idx="25397">
                  <c:v>126.984999999957</c:v>
                </c:pt>
                <c:pt idx="25398">
                  <c:v>126.989999999957</c:v>
                </c:pt>
                <c:pt idx="25399">
                  <c:v>126.994999999957</c:v>
                </c:pt>
                <c:pt idx="25400">
                  <c:v>126.999999999957</c:v>
                </c:pt>
                <c:pt idx="25401">
                  <c:v>127.004999999957</c:v>
                </c:pt>
                <c:pt idx="25402">
                  <c:v>127.009999999957</c:v>
                </c:pt>
                <c:pt idx="25403">
                  <c:v>127.014999999957</c:v>
                </c:pt>
                <c:pt idx="25404">
                  <c:v>127.019999999957</c:v>
                </c:pt>
                <c:pt idx="25405">
                  <c:v>127.024999999957</c:v>
                </c:pt>
                <c:pt idx="25406">
                  <c:v>127.029999999957</c:v>
                </c:pt>
                <c:pt idx="25407">
                  <c:v>127.034999999957</c:v>
                </c:pt>
                <c:pt idx="25408">
                  <c:v>127.039999999957</c:v>
                </c:pt>
                <c:pt idx="25409">
                  <c:v>127.044999999957</c:v>
                </c:pt>
                <c:pt idx="25410">
                  <c:v>127.049999999957</c:v>
                </c:pt>
                <c:pt idx="25411">
                  <c:v>127.054999999957</c:v>
                </c:pt>
                <c:pt idx="25412">
                  <c:v>127.059999999957</c:v>
                </c:pt>
                <c:pt idx="25413">
                  <c:v>127.064999999957</c:v>
                </c:pt>
                <c:pt idx="25414">
                  <c:v>127.069999999957</c:v>
                </c:pt>
                <c:pt idx="25415">
                  <c:v>127.074999999957</c:v>
                </c:pt>
                <c:pt idx="25416">
                  <c:v>127.0799999999569</c:v>
                </c:pt>
                <c:pt idx="25417">
                  <c:v>127.084999999957</c:v>
                </c:pt>
                <c:pt idx="25418">
                  <c:v>127.089999999957</c:v>
                </c:pt>
                <c:pt idx="25419">
                  <c:v>127.094999999957</c:v>
                </c:pt>
                <c:pt idx="25420">
                  <c:v>127.099999999957</c:v>
                </c:pt>
                <c:pt idx="25421">
                  <c:v>127.104999999957</c:v>
                </c:pt>
                <c:pt idx="25422">
                  <c:v>127.1099999999569</c:v>
                </c:pt>
                <c:pt idx="25423">
                  <c:v>127.114999999957</c:v>
                </c:pt>
                <c:pt idx="25424">
                  <c:v>127.119999999957</c:v>
                </c:pt>
                <c:pt idx="25425">
                  <c:v>127.1249999999569</c:v>
                </c:pt>
                <c:pt idx="25426">
                  <c:v>127.1299999999569</c:v>
                </c:pt>
                <c:pt idx="25427">
                  <c:v>127.134999999957</c:v>
                </c:pt>
                <c:pt idx="25428">
                  <c:v>127.1399999999569</c:v>
                </c:pt>
                <c:pt idx="25429">
                  <c:v>127.144999999957</c:v>
                </c:pt>
                <c:pt idx="25430">
                  <c:v>127.149999999957</c:v>
                </c:pt>
                <c:pt idx="25431">
                  <c:v>127.1549999999568</c:v>
                </c:pt>
                <c:pt idx="25432">
                  <c:v>127.1599999999568</c:v>
                </c:pt>
                <c:pt idx="25433">
                  <c:v>127.1649999999568</c:v>
                </c:pt>
                <c:pt idx="25434">
                  <c:v>127.1699999999568</c:v>
                </c:pt>
                <c:pt idx="25435">
                  <c:v>127.1749999999568</c:v>
                </c:pt>
                <c:pt idx="25436">
                  <c:v>127.1799999999568</c:v>
                </c:pt>
                <c:pt idx="25437">
                  <c:v>127.1849999999568</c:v>
                </c:pt>
                <c:pt idx="25438">
                  <c:v>127.1899999999568</c:v>
                </c:pt>
                <c:pt idx="25439">
                  <c:v>127.1949999999568</c:v>
                </c:pt>
                <c:pt idx="25440">
                  <c:v>127.1999999999568</c:v>
                </c:pt>
                <c:pt idx="25441">
                  <c:v>127.2049999999568</c:v>
                </c:pt>
                <c:pt idx="25442">
                  <c:v>127.2099999999568</c:v>
                </c:pt>
                <c:pt idx="25443">
                  <c:v>127.2149999999568</c:v>
                </c:pt>
                <c:pt idx="25444">
                  <c:v>127.2199999999568</c:v>
                </c:pt>
                <c:pt idx="25445">
                  <c:v>127.2249999999568</c:v>
                </c:pt>
                <c:pt idx="25446">
                  <c:v>127.2299999999568</c:v>
                </c:pt>
                <c:pt idx="25447">
                  <c:v>127.2349999999568</c:v>
                </c:pt>
                <c:pt idx="25448">
                  <c:v>127.2399999999568</c:v>
                </c:pt>
                <c:pt idx="25449">
                  <c:v>127.2449999999568</c:v>
                </c:pt>
                <c:pt idx="25450">
                  <c:v>127.2499999999568</c:v>
                </c:pt>
                <c:pt idx="25451">
                  <c:v>127.2549999999568</c:v>
                </c:pt>
                <c:pt idx="25452">
                  <c:v>127.2599999999568</c:v>
                </c:pt>
                <c:pt idx="25453">
                  <c:v>127.2649999999568</c:v>
                </c:pt>
                <c:pt idx="25454">
                  <c:v>127.2699999999568</c:v>
                </c:pt>
                <c:pt idx="25455">
                  <c:v>127.2749999999567</c:v>
                </c:pt>
                <c:pt idx="25456">
                  <c:v>127.2799999999567</c:v>
                </c:pt>
                <c:pt idx="25457">
                  <c:v>127.2849999999567</c:v>
                </c:pt>
                <c:pt idx="25458">
                  <c:v>127.2899999999567</c:v>
                </c:pt>
                <c:pt idx="25459">
                  <c:v>127.2949999999567</c:v>
                </c:pt>
                <c:pt idx="25460">
                  <c:v>127.2999999999567</c:v>
                </c:pt>
                <c:pt idx="25461">
                  <c:v>127.3049999999567</c:v>
                </c:pt>
                <c:pt idx="25462">
                  <c:v>127.3099999999567</c:v>
                </c:pt>
                <c:pt idx="25463">
                  <c:v>127.3149999999567</c:v>
                </c:pt>
                <c:pt idx="25464">
                  <c:v>127.3199999999567</c:v>
                </c:pt>
                <c:pt idx="25465">
                  <c:v>127.3249999999567</c:v>
                </c:pt>
                <c:pt idx="25466">
                  <c:v>127.3299999999567</c:v>
                </c:pt>
                <c:pt idx="25467">
                  <c:v>127.3349999999567</c:v>
                </c:pt>
                <c:pt idx="25468">
                  <c:v>127.3399999999567</c:v>
                </c:pt>
                <c:pt idx="25469">
                  <c:v>127.3449999999567</c:v>
                </c:pt>
                <c:pt idx="25470">
                  <c:v>127.3499999999567</c:v>
                </c:pt>
                <c:pt idx="25471">
                  <c:v>127.3549999999567</c:v>
                </c:pt>
                <c:pt idx="25472">
                  <c:v>127.3599999999567</c:v>
                </c:pt>
                <c:pt idx="25473">
                  <c:v>127.3649999999567</c:v>
                </c:pt>
                <c:pt idx="25474">
                  <c:v>127.3699999999567</c:v>
                </c:pt>
                <c:pt idx="25475">
                  <c:v>127.3749999999566</c:v>
                </c:pt>
                <c:pt idx="25476">
                  <c:v>127.3799999999566</c:v>
                </c:pt>
                <c:pt idx="25477">
                  <c:v>127.3849999999566</c:v>
                </c:pt>
                <c:pt idx="25478">
                  <c:v>127.3899999999566</c:v>
                </c:pt>
                <c:pt idx="25479">
                  <c:v>127.3949999999566</c:v>
                </c:pt>
                <c:pt idx="25480">
                  <c:v>127.3999999999566</c:v>
                </c:pt>
                <c:pt idx="25481">
                  <c:v>127.4049999999566</c:v>
                </c:pt>
                <c:pt idx="25482">
                  <c:v>127.4099999999566</c:v>
                </c:pt>
                <c:pt idx="25483">
                  <c:v>127.4149999999566</c:v>
                </c:pt>
                <c:pt idx="25484">
                  <c:v>127.4199999999566</c:v>
                </c:pt>
                <c:pt idx="25485">
                  <c:v>127.4249999999566</c:v>
                </c:pt>
                <c:pt idx="25486">
                  <c:v>127.4299999999566</c:v>
                </c:pt>
                <c:pt idx="25487">
                  <c:v>127.4349999999566</c:v>
                </c:pt>
                <c:pt idx="25488">
                  <c:v>127.4399999999566</c:v>
                </c:pt>
                <c:pt idx="25489">
                  <c:v>127.4449999999566</c:v>
                </c:pt>
                <c:pt idx="25490">
                  <c:v>127.4499999999566</c:v>
                </c:pt>
                <c:pt idx="25491">
                  <c:v>127.4549999999566</c:v>
                </c:pt>
                <c:pt idx="25492">
                  <c:v>127.4599999999566</c:v>
                </c:pt>
                <c:pt idx="25493">
                  <c:v>127.4649999999566</c:v>
                </c:pt>
                <c:pt idx="25494">
                  <c:v>127.4699999999566</c:v>
                </c:pt>
                <c:pt idx="25495">
                  <c:v>127.4749999999566</c:v>
                </c:pt>
                <c:pt idx="25496">
                  <c:v>127.4799999999566</c:v>
                </c:pt>
                <c:pt idx="25497">
                  <c:v>127.4849999999566</c:v>
                </c:pt>
                <c:pt idx="25498">
                  <c:v>127.4899999999566</c:v>
                </c:pt>
                <c:pt idx="25499">
                  <c:v>127.4949999999565</c:v>
                </c:pt>
                <c:pt idx="25500">
                  <c:v>127.4999999999565</c:v>
                </c:pt>
                <c:pt idx="25501">
                  <c:v>127.5049999999565</c:v>
                </c:pt>
                <c:pt idx="25502">
                  <c:v>127.5099999999565</c:v>
                </c:pt>
                <c:pt idx="25503">
                  <c:v>127.5149999999565</c:v>
                </c:pt>
                <c:pt idx="25504">
                  <c:v>127.5199999999565</c:v>
                </c:pt>
                <c:pt idx="25505">
                  <c:v>127.5249999999565</c:v>
                </c:pt>
                <c:pt idx="25506">
                  <c:v>127.5299999999565</c:v>
                </c:pt>
                <c:pt idx="25507">
                  <c:v>127.5349999999565</c:v>
                </c:pt>
                <c:pt idx="25508">
                  <c:v>127.5399999999565</c:v>
                </c:pt>
                <c:pt idx="25509">
                  <c:v>127.5449999999565</c:v>
                </c:pt>
                <c:pt idx="25510">
                  <c:v>127.5499999999565</c:v>
                </c:pt>
                <c:pt idx="25511">
                  <c:v>127.5549999999565</c:v>
                </c:pt>
                <c:pt idx="25512">
                  <c:v>127.5599999999565</c:v>
                </c:pt>
                <c:pt idx="25513">
                  <c:v>127.5649999999565</c:v>
                </c:pt>
                <c:pt idx="25514">
                  <c:v>127.5699999999565</c:v>
                </c:pt>
                <c:pt idx="25515">
                  <c:v>127.5749999999565</c:v>
                </c:pt>
                <c:pt idx="25516">
                  <c:v>127.5799999999565</c:v>
                </c:pt>
                <c:pt idx="25517">
                  <c:v>127.5849999999565</c:v>
                </c:pt>
                <c:pt idx="25518">
                  <c:v>127.5899999999565</c:v>
                </c:pt>
                <c:pt idx="25519">
                  <c:v>127.5949999999565</c:v>
                </c:pt>
                <c:pt idx="25520">
                  <c:v>127.5999999999565</c:v>
                </c:pt>
                <c:pt idx="25521">
                  <c:v>127.6049999999564</c:v>
                </c:pt>
                <c:pt idx="25522">
                  <c:v>127.6099999999564</c:v>
                </c:pt>
                <c:pt idx="25523">
                  <c:v>127.6149999999564</c:v>
                </c:pt>
                <c:pt idx="25524">
                  <c:v>127.6199999999564</c:v>
                </c:pt>
                <c:pt idx="25525">
                  <c:v>127.6249999999564</c:v>
                </c:pt>
                <c:pt idx="25526">
                  <c:v>127.6299999999564</c:v>
                </c:pt>
                <c:pt idx="25527">
                  <c:v>127.6349999999564</c:v>
                </c:pt>
                <c:pt idx="25528">
                  <c:v>127.6399999999564</c:v>
                </c:pt>
                <c:pt idx="25529">
                  <c:v>127.6449999999564</c:v>
                </c:pt>
                <c:pt idx="25530">
                  <c:v>127.6499999999564</c:v>
                </c:pt>
                <c:pt idx="25531">
                  <c:v>127.6549999999564</c:v>
                </c:pt>
                <c:pt idx="25532">
                  <c:v>127.6599999999564</c:v>
                </c:pt>
                <c:pt idx="25533">
                  <c:v>127.6649999999564</c:v>
                </c:pt>
                <c:pt idx="25534">
                  <c:v>127.6699999999564</c:v>
                </c:pt>
                <c:pt idx="25535">
                  <c:v>127.6749999999564</c:v>
                </c:pt>
                <c:pt idx="25536">
                  <c:v>127.6799999999564</c:v>
                </c:pt>
                <c:pt idx="25537">
                  <c:v>127.6849999999564</c:v>
                </c:pt>
                <c:pt idx="25538">
                  <c:v>127.6899999999564</c:v>
                </c:pt>
                <c:pt idx="25539">
                  <c:v>127.6949999999564</c:v>
                </c:pt>
                <c:pt idx="25540">
                  <c:v>127.6999999999564</c:v>
                </c:pt>
                <c:pt idx="25541">
                  <c:v>127.7049999999564</c:v>
                </c:pt>
                <c:pt idx="25542">
                  <c:v>127.7099999999564</c:v>
                </c:pt>
                <c:pt idx="25543">
                  <c:v>127.7149999999563</c:v>
                </c:pt>
                <c:pt idx="25544">
                  <c:v>127.7199999999563</c:v>
                </c:pt>
                <c:pt idx="25545">
                  <c:v>127.7249999999563</c:v>
                </c:pt>
                <c:pt idx="25546">
                  <c:v>127.7299999999563</c:v>
                </c:pt>
                <c:pt idx="25547">
                  <c:v>127.7349999999563</c:v>
                </c:pt>
                <c:pt idx="25548">
                  <c:v>127.7399999999563</c:v>
                </c:pt>
                <c:pt idx="25549">
                  <c:v>127.7449999999563</c:v>
                </c:pt>
                <c:pt idx="25550">
                  <c:v>127.7499999999563</c:v>
                </c:pt>
                <c:pt idx="25551">
                  <c:v>127.7549999999563</c:v>
                </c:pt>
                <c:pt idx="25552">
                  <c:v>127.7599999999563</c:v>
                </c:pt>
                <c:pt idx="25553">
                  <c:v>127.7649999999563</c:v>
                </c:pt>
                <c:pt idx="25554">
                  <c:v>127.7699999999563</c:v>
                </c:pt>
                <c:pt idx="25555">
                  <c:v>127.7749999999563</c:v>
                </c:pt>
                <c:pt idx="25556">
                  <c:v>127.7799999999563</c:v>
                </c:pt>
                <c:pt idx="25557">
                  <c:v>127.7849999999563</c:v>
                </c:pt>
                <c:pt idx="25558">
                  <c:v>127.7899999999563</c:v>
                </c:pt>
                <c:pt idx="25559">
                  <c:v>127.7949999999563</c:v>
                </c:pt>
                <c:pt idx="25560">
                  <c:v>127.7999999999563</c:v>
                </c:pt>
                <c:pt idx="25561">
                  <c:v>127.8049999999563</c:v>
                </c:pt>
                <c:pt idx="25562">
                  <c:v>127.8099999999563</c:v>
                </c:pt>
                <c:pt idx="25563">
                  <c:v>127.8149999999563</c:v>
                </c:pt>
                <c:pt idx="25564">
                  <c:v>127.8199999999563</c:v>
                </c:pt>
                <c:pt idx="25565">
                  <c:v>127.8249999999562</c:v>
                </c:pt>
                <c:pt idx="25566">
                  <c:v>127.8299999999562</c:v>
                </c:pt>
                <c:pt idx="25567">
                  <c:v>127.8349999999562</c:v>
                </c:pt>
                <c:pt idx="25568">
                  <c:v>127.8399999999562</c:v>
                </c:pt>
                <c:pt idx="25569">
                  <c:v>127.8449999999562</c:v>
                </c:pt>
                <c:pt idx="25570">
                  <c:v>127.8499999999562</c:v>
                </c:pt>
                <c:pt idx="25571">
                  <c:v>127.8549999999562</c:v>
                </c:pt>
                <c:pt idx="25572">
                  <c:v>127.8599999999562</c:v>
                </c:pt>
                <c:pt idx="25573">
                  <c:v>127.8649999999562</c:v>
                </c:pt>
                <c:pt idx="25574">
                  <c:v>127.8699999999562</c:v>
                </c:pt>
                <c:pt idx="25575">
                  <c:v>127.8749999999562</c:v>
                </c:pt>
                <c:pt idx="25576">
                  <c:v>127.8799999999562</c:v>
                </c:pt>
                <c:pt idx="25577">
                  <c:v>127.8849999999562</c:v>
                </c:pt>
                <c:pt idx="25578">
                  <c:v>127.8899999999562</c:v>
                </c:pt>
                <c:pt idx="25579">
                  <c:v>127.8949999999562</c:v>
                </c:pt>
                <c:pt idx="25580">
                  <c:v>127.8999999999562</c:v>
                </c:pt>
                <c:pt idx="25581">
                  <c:v>127.9049999999562</c:v>
                </c:pt>
                <c:pt idx="25582">
                  <c:v>127.9099999999562</c:v>
                </c:pt>
                <c:pt idx="25583">
                  <c:v>127.9149999999562</c:v>
                </c:pt>
                <c:pt idx="25584">
                  <c:v>127.9199999999562</c:v>
                </c:pt>
                <c:pt idx="25585">
                  <c:v>127.9249999999562</c:v>
                </c:pt>
                <c:pt idx="25586">
                  <c:v>127.9299999999562</c:v>
                </c:pt>
                <c:pt idx="25587">
                  <c:v>127.9349999999561</c:v>
                </c:pt>
                <c:pt idx="25588">
                  <c:v>127.9399999999561</c:v>
                </c:pt>
                <c:pt idx="25589">
                  <c:v>127.9449999999561</c:v>
                </c:pt>
                <c:pt idx="25590">
                  <c:v>127.9499999999561</c:v>
                </c:pt>
                <c:pt idx="25591">
                  <c:v>127.9549999999561</c:v>
                </c:pt>
                <c:pt idx="25592">
                  <c:v>127.9599999999561</c:v>
                </c:pt>
                <c:pt idx="25593">
                  <c:v>127.9649999999561</c:v>
                </c:pt>
                <c:pt idx="25594">
                  <c:v>127.9699999999561</c:v>
                </c:pt>
                <c:pt idx="25595">
                  <c:v>127.9749999999561</c:v>
                </c:pt>
                <c:pt idx="25596">
                  <c:v>127.9799999999561</c:v>
                </c:pt>
                <c:pt idx="25597">
                  <c:v>127.9849999999561</c:v>
                </c:pt>
                <c:pt idx="25598">
                  <c:v>127.9899999999561</c:v>
                </c:pt>
                <c:pt idx="25599">
                  <c:v>127.9949999999561</c:v>
                </c:pt>
                <c:pt idx="25600">
                  <c:v>127.9999999999561</c:v>
                </c:pt>
                <c:pt idx="25601">
                  <c:v>128.0049999999561</c:v>
                </c:pt>
                <c:pt idx="25602">
                  <c:v>128.0099999999561</c:v>
                </c:pt>
                <c:pt idx="25603">
                  <c:v>128.014999999956</c:v>
                </c:pt>
                <c:pt idx="25604">
                  <c:v>128.019999999956</c:v>
                </c:pt>
                <c:pt idx="25605">
                  <c:v>128.024999999956</c:v>
                </c:pt>
                <c:pt idx="25606">
                  <c:v>128.029999999956</c:v>
                </c:pt>
                <c:pt idx="25607">
                  <c:v>128.034999999956</c:v>
                </c:pt>
                <c:pt idx="25608">
                  <c:v>128.039999999956</c:v>
                </c:pt>
                <c:pt idx="25609">
                  <c:v>128.044999999956</c:v>
                </c:pt>
                <c:pt idx="25610">
                  <c:v>128.049999999956</c:v>
                </c:pt>
                <c:pt idx="25611">
                  <c:v>128.054999999956</c:v>
                </c:pt>
                <c:pt idx="25612">
                  <c:v>128.059999999956</c:v>
                </c:pt>
                <c:pt idx="25613">
                  <c:v>128.064999999956</c:v>
                </c:pt>
                <c:pt idx="25614">
                  <c:v>128.069999999956</c:v>
                </c:pt>
                <c:pt idx="25615">
                  <c:v>128.074999999956</c:v>
                </c:pt>
                <c:pt idx="25616">
                  <c:v>128.079999999956</c:v>
                </c:pt>
                <c:pt idx="25617">
                  <c:v>128.084999999956</c:v>
                </c:pt>
                <c:pt idx="25618">
                  <c:v>128.089999999956</c:v>
                </c:pt>
                <c:pt idx="25619">
                  <c:v>128.094999999956</c:v>
                </c:pt>
                <c:pt idx="25620">
                  <c:v>128.099999999956</c:v>
                </c:pt>
                <c:pt idx="25621">
                  <c:v>128.104999999956</c:v>
                </c:pt>
                <c:pt idx="25622">
                  <c:v>128.109999999956</c:v>
                </c:pt>
                <c:pt idx="25623">
                  <c:v>128.114999999956</c:v>
                </c:pt>
                <c:pt idx="25624">
                  <c:v>128.119999999956</c:v>
                </c:pt>
                <c:pt idx="25625">
                  <c:v>128.1249999999559</c:v>
                </c:pt>
                <c:pt idx="25626">
                  <c:v>128.1299999999559</c:v>
                </c:pt>
                <c:pt idx="25627">
                  <c:v>128.1349999999559</c:v>
                </c:pt>
                <c:pt idx="25628">
                  <c:v>128.1399999999559</c:v>
                </c:pt>
                <c:pt idx="25629">
                  <c:v>128.1449999999559</c:v>
                </c:pt>
                <c:pt idx="25630">
                  <c:v>128.1499999999559</c:v>
                </c:pt>
                <c:pt idx="25631">
                  <c:v>128.1549999999559</c:v>
                </c:pt>
                <c:pt idx="25632">
                  <c:v>128.1599999999559</c:v>
                </c:pt>
                <c:pt idx="25633">
                  <c:v>128.1649999999559</c:v>
                </c:pt>
                <c:pt idx="25634">
                  <c:v>128.1699999999559</c:v>
                </c:pt>
                <c:pt idx="25635">
                  <c:v>128.1749999999559</c:v>
                </c:pt>
                <c:pt idx="25636">
                  <c:v>128.1799999999559</c:v>
                </c:pt>
                <c:pt idx="25637">
                  <c:v>128.1849999999559</c:v>
                </c:pt>
                <c:pt idx="25638">
                  <c:v>128.1899999999559</c:v>
                </c:pt>
                <c:pt idx="25639">
                  <c:v>128.1949999999559</c:v>
                </c:pt>
                <c:pt idx="25640">
                  <c:v>128.1999999999559</c:v>
                </c:pt>
                <c:pt idx="25641">
                  <c:v>128.2049999999559</c:v>
                </c:pt>
                <c:pt idx="25642">
                  <c:v>128.2099999999559</c:v>
                </c:pt>
                <c:pt idx="25643">
                  <c:v>128.2149999999558</c:v>
                </c:pt>
                <c:pt idx="25644">
                  <c:v>128.2199999999557</c:v>
                </c:pt>
                <c:pt idx="25645">
                  <c:v>128.2249999999559</c:v>
                </c:pt>
                <c:pt idx="25646">
                  <c:v>128.2299999999559</c:v>
                </c:pt>
                <c:pt idx="25647">
                  <c:v>128.2349999999558</c:v>
                </c:pt>
                <c:pt idx="25648">
                  <c:v>128.2399999999558</c:v>
                </c:pt>
                <c:pt idx="25649">
                  <c:v>128.2449999999558</c:v>
                </c:pt>
                <c:pt idx="25650">
                  <c:v>128.2499999999557</c:v>
                </c:pt>
                <c:pt idx="25651">
                  <c:v>128.2549999999558</c:v>
                </c:pt>
                <c:pt idx="25652">
                  <c:v>128.2599999999558</c:v>
                </c:pt>
                <c:pt idx="25653">
                  <c:v>128.2649999999558</c:v>
                </c:pt>
                <c:pt idx="25654">
                  <c:v>128.2699999999558</c:v>
                </c:pt>
                <c:pt idx="25655">
                  <c:v>128.2749999999558</c:v>
                </c:pt>
                <c:pt idx="25656">
                  <c:v>128.2799999999557</c:v>
                </c:pt>
                <c:pt idx="25657">
                  <c:v>128.2849999999558</c:v>
                </c:pt>
                <c:pt idx="25658">
                  <c:v>128.2899999999558</c:v>
                </c:pt>
                <c:pt idx="25659">
                  <c:v>128.2949999999558</c:v>
                </c:pt>
                <c:pt idx="25660">
                  <c:v>128.2999999999558</c:v>
                </c:pt>
                <c:pt idx="25661">
                  <c:v>128.3049999999558</c:v>
                </c:pt>
                <c:pt idx="25662">
                  <c:v>128.3099999999558</c:v>
                </c:pt>
                <c:pt idx="25663">
                  <c:v>128.3149999999558</c:v>
                </c:pt>
                <c:pt idx="25664">
                  <c:v>128.3199999999558</c:v>
                </c:pt>
                <c:pt idx="25665">
                  <c:v>128.3249999999558</c:v>
                </c:pt>
                <c:pt idx="25666">
                  <c:v>128.3299999999558</c:v>
                </c:pt>
                <c:pt idx="25667">
                  <c:v>128.3349999999558</c:v>
                </c:pt>
                <c:pt idx="25668">
                  <c:v>128.3399999999558</c:v>
                </c:pt>
                <c:pt idx="25669">
                  <c:v>128.3449999999557</c:v>
                </c:pt>
                <c:pt idx="25670">
                  <c:v>128.3499999999557</c:v>
                </c:pt>
                <c:pt idx="25671">
                  <c:v>128.3549999999558</c:v>
                </c:pt>
                <c:pt idx="25672">
                  <c:v>128.3599999999558</c:v>
                </c:pt>
                <c:pt idx="25673">
                  <c:v>128.3649999999558</c:v>
                </c:pt>
                <c:pt idx="25674">
                  <c:v>128.3699999999558</c:v>
                </c:pt>
                <c:pt idx="25675">
                  <c:v>128.3749999999557</c:v>
                </c:pt>
                <c:pt idx="25676">
                  <c:v>128.3799999999557</c:v>
                </c:pt>
                <c:pt idx="25677">
                  <c:v>128.3849999999557</c:v>
                </c:pt>
                <c:pt idx="25678">
                  <c:v>128.3899999999557</c:v>
                </c:pt>
                <c:pt idx="25679">
                  <c:v>128.3949999999557</c:v>
                </c:pt>
                <c:pt idx="25680">
                  <c:v>128.3999999999557</c:v>
                </c:pt>
                <c:pt idx="25681">
                  <c:v>128.4049999999557</c:v>
                </c:pt>
                <c:pt idx="25682">
                  <c:v>128.4099999999557</c:v>
                </c:pt>
                <c:pt idx="25683">
                  <c:v>128.4149999999557</c:v>
                </c:pt>
                <c:pt idx="25684">
                  <c:v>128.4199999999557</c:v>
                </c:pt>
                <c:pt idx="25685">
                  <c:v>128.4249999999557</c:v>
                </c:pt>
                <c:pt idx="25686">
                  <c:v>128.4299999999557</c:v>
                </c:pt>
                <c:pt idx="25687">
                  <c:v>128.4349999999557</c:v>
                </c:pt>
                <c:pt idx="25688">
                  <c:v>128.4399999999557</c:v>
                </c:pt>
                <c:pt idx="25689">
                  <c:v>128.4449999999557</c:v>
                </c:pt>
                <c:pt idx="25690">
                  <c:v>128.4499999999557</c:v>
                </c:pt>
                <c:pt idx="25691">
                  <c:v>128.4549999999556</c:v>
                </c:pt>
                <c:pt idx="25692">
                  <c:v>128.4599999999556</c:v>
                </c:pt>
                <c:pt idx="25693">
                  <c:v>128.4649999999556</c:v>
                </c:pt>
                <c:pt idx="25694">
                  <c:v>128.4699999999556</c:v>
                </c:pt>
                <c:pt idx="25695">
                  <c:v>128.4749999999556</c:v>
                </c:pt>
                <c:pt idx="25696">
                  <c:v>128.4799999999556</c:v>
                </c:pt>
                <c:pt idx="25697">
                  <c:v>128.4849999999556</c:v>
                </c:pt>
                <c:pt idx="25698">
                  <c:v>128.4899999999556</c:v>
                </c:pt>
                <c:pt idx="25699">
                  <c:v>128.4949999999556</c:v>
                </c:pt>
                <c:pt idx="25700">
                  <c:v>128.4999999999556</c:v>
                </c:pt>
                <c:pt idx="25701">
                  <c:v>128.5049999999556</c:v>
                </c:pt>
                <c:pt idx="25702">
                  <c:v>128.5099999999556</c:v>
                </c:pt>
                <c:pt idx="25703">
                  <c:v>128.5149999999556</c:v>
                </c:pt>
                <c:pt idx="25704">
                  <c:v>128.5199999999556</c:v>
                </c:pt>
                <c:pt idx="25705">
                  <c:v>128.5249999999556</c:v>
                </c:pt>
                <c:pt idx="25706">
                  <c:v>128.5299999999556</c:v>
                </c:pt>
                <c:pt idx="25707">
                  <c:v>128.5349999999556</c:v>
                </c:pt>
                <c:pt idx="25708">
                  <c:v>128.5399999999556</c:v>
                </c:pt>
                <c:pt idx="25709">
                  <c:v>128.5449999999556</c:v>
                </c:pt>
                <c:pt idx="25710">
                  <c:v>128.5499999999556</c:v>
                </c:pt>
                <c:pt idx="25711">
                  <c:v>128.5549999999556</c:v>
                </c:pt>
                <c:pt idx="25712">
                  <c:v>128.5599999999556</c:v>
                </c:pt>
                <c:pt idx="25713">
                  <c:v>128.5649999999555</c:v>
                </c:pt>
                <c:pt idx="25714">
                  <c:v>128.5699999999555</c:v>
                </c:pt>
                <c:pt idx="25715">
                  <c:v>128.5749999999555</c:v>
                </c:pt>
                <c:pt idx="25716">
                  <c:v>128.5799999999555</c:v>
                </c:pt>
                <c:pt idx="25717">
                  <c:v>128.5849999999556</c:v>
                </c:pt>
                <c:pt idx="25718">
                  <c:v>128.5899999999556</c:v>
                </c:pt>
                <c:pt idx="25719">
                  <c:v>128.5949999999555</c:v>
                </c:pt>
                <c:pt idx="25720">
                  <c:v>128.5999999999555</c:v>
                </c:pt>
                <c:pt idx="25721">
                  <c:v>128.6049999999555</c:v>
                </c:pt>
                <c:pt idx="25722">
                  <c:v>128.6099999999555</c:v>
                </c:pt>
                <c:pt idx="25723">
                  <c:v>128.6149999999555</c:v>
                </c:pt>
                <c:pt idx="25724">
                  <c:v>128.6199999999555</c:v>
                </c:pt>
                <c:pt idx="25725">
                  <c:v>128.6249999999555</c:v>
                </c:pt>
                <c:pt idx="25726">
                  <c:v>128.6299999999555</c:v>
                </c:pt>
                <c:pt idx="25727">
                  <c:v>128.6349999999555</c:v>
                </c:pt>
                <c:pt idx="25728">
                  <c:v>128.6399999999555</c:v>
                </c:pt>
                <c:pt idx="25729">
                  <c:v>128.6449999999555</c:v>
                </c:pt>
                <c:pt idx="25730">
                  <c:v>128.6499999999555</c:v>
                </c:pt>
                <c:pt idx="25731">
                  <c:v>128.6549999999555</c:v>
                </c:pt>
                <c:pt idx="25732">
                  <c:v>128.6599999999555</c:v>
                </c:pt>
                <c:pt idx="25733">
                  <c:v>128.6649999999555</c:v>
                </c:pt>
                <c:pt idx="25734">
                  <c:v>128.6699999999555</c:v>
                </c:pt>
                <c:pt idx="25735">
                  <c:v>128.6749999999554</c:v>
                </c:pt>
                <c:pt idx="25736">
                  <c:v>128.6799999999554</c:v>
                </c:pt>
                <c:pt idx="25737">
                  <c:v>128.6849999999554</c:v>
                </c:pt>
                <c:pt idx="25738">
                  <c:v>128.6899999999554</c:v>
                </c:pt>
                <c:pt idx="25739">
                  <c:v>128.6949999999554</c:v>
                </c:pt>
                <c:pt idx="25740">
                  <c:v>128.6999999999554</c:v>
                </c:pt>
                <c:pt idx="25741">
                  <c:v>128.7049999999554</c:v>
                </c:pt>
                <c:pt idx="25742">
                  <c:v>128.7099999999554</c:v>
                </c:pt>
                <c:pt idx="25743">
                  <c:v>128.7149999999554</c:v>
                </c:pt>
                <c:pt idx="25744">
                  <c:v>128.7199999999553</c:v>
                </c:pt>
                <c:pt idx="25745">
                  <c:v>128.7249999999554</c:v>
                </c:pt>
                <c:pt idx="25746">
                  <c:v>128.7299999999554</c:v>
                </c:pt>
                <c:pt idx="25747">
                  <c:v>128.7349999999554</c:v>
                </c:pt>
                <c:pt idx="25748">
                  <c:v>128.7399999999554</c:v>
                </c:pt>
                <c:pt idx="25749">
                  <c:v>128.7449999999554</c:v>
                </c:pt>
                <c:pt idx="25750">
                  <c:v>128.7499999999553</c:v>
                </c:pt>
                <c:pt idx="25751">
                  <c:v>128.7549999999554</c:v>
                </c:pt>
                <c:pt idx="25752">
                  <c:v>128.7599999999554</c:v>
                </c:pt>
                <c:pt idx="25753">
                  <c:v>128.7649999999554</c:v>
                </c:pt>
                <c:pt idx="25754">
                  <c:v>128.7699999999554</c:v>
                </c:pt>
                <c:pt idx="25755">
                  <c:v>128.7749999999554</c:v>
                </c:pt>
                <c:pt idx="25756">
                  <c:v>128.7799999999554</c:v>
                </c:pt>
                <c:pt idx="25757">
                  <c:v>128.7849999999553</c:v>
                </c:pt>
                <c:pt idx="25758">
                  <c:v>128.7899999999553</c:v>
                </c:pt>
                <c:pt idx="25759">
                  <c:v>128.7949999999553</c:v>
                </c:pt>
                <c:pt idx="25760">
                  <c:v>128.7999999999553</c:v>
                </c:pt>
                <c:pt idx="25761">
                  <c:v>128.8049999999554</c:v>
                </c:pt>
                <c:pt idx="25762">
                  <c:v>128.8099999999554</c:v>
                </c:pt>
                <c:pt idx="25763">
                  <c:v>128.8149999999553</c:v>
                </c:pt>
                <c:pt idx="25764">
                  <c:v>128.8199999999553</c:v>
                </c:pt>
                <c:pt idx="25765">
                  <c:v>128.8249999999553</c:v>
                </c:pt>
                <c:pt idx="25766">
                  <c:v>128.8299999999553</c:v>
                </c:pt>
                <c:pt idx="25767">
                  <c:v>128.8349999999553</c:v>
                </c:pt>
                <c:pt idx="25768">
                  <c:v>128.8399999999553</c:v>
                </c:pt>
                <c:pt idx="25769">
                  <c:v>128.8449999999553</c:v>
                </c:pt>
                <c:pt idx="25770">
                  <c:v>128.8499999999553</c:v>
                </c:pt>
                <c:pt idx="25771">
                  <c:v>128.8549999999553</c:v>
                </c:pt>
                <c:pt idx="25772">
                  <c:v>128.8599999999553</c:v>
                </c:pt>
                <c:pt idx="25773">
                  <c:v>128.8649999999553</c:v>
                </c:pt>
                <c:pt idx="25774">
                  <c:v>128.8699999999553</c:v>
                </c:pt>
                <c:pt idx="25775">
                  <c:v>128.8749999999553</c:v>
                </c:pt>
                <c:pt idx="25776">
                  <c:v>128.8799999999553</c:v>
                </c:pt>
                <c:pt idx="25777">
                  <c:v>128.8849999999553</c:v>
                </c:pt>
                <c:pt idx="25778">
                  <c:v>128.8899999999553</c:v>
                </c:pt>
                <c:pt idx="25779">
                  <c:v>128.8949999999552</c:v>
                </c:pt>
                <c:pt idx="25780">
                  <c:v>128.8999999999552</c:v>
                </c:pt>
                <c:pt idx="25781">
                  <c:v>128.9049999999552</c:v>
                </c:pt>
                <c:pt idx="25782">
                  <c:v>128.9099999999552</c:v>
                </c:pt>
                <c:pt idx="25783">
                  <c:v>128.9149999999552</c:v>
                </c:pt>
                <c:pt idx="25784">
                  <c:v>128.9199999999552</c:v>
                </c:pt>
                <c:pt idx="25785">
                  <c:v>128.9249999999552</c:v>
                </c:pt>
                <c:pt idx="25786">
                  <c:v>128.9299999999552</c:v>
                </c:pt>
                <c:pt idx="25787">
                  <c:v>128.9349999999552</c:v>
                </c:pt>
                <c:pt idx="25788">
                  <c:v>128.9399999999552</c:v>
                </c:pt>
                <c:pt idx="25789">
                  <c:v>128.9449999999552</c:v>
                </c:pt>
                <c:pt idx="25790">
                  <c:v>128.9499999999552</c:v>
                </c:pt>
                <c:pt idx="25791">
                  <c:v>128.9549999999552</c:v>
                </c:pt>
                <c:pt idx="25792">
                  <c:v>128.9599999999552</c:v>
                </c:pt>
                <c:pt idx="25793">
                  <c:v>128.9649999999552</c:v>
                </c:pt>
                <c:pt idx="25794">
                  <c:v>128.9699999999552</c:v>
                </c:pt>
                <c:pt idx="25795">
                  <c:v>128.9749999999552</c:v>
                </c:pt>
                <c:pt idx="25796">
                  <c:v>128.9799999999552</c:v>
                </c:pt>
                <c:pt idx="25797">
                  <c:v>128.9849999999552</c:v>
                </c:pt>
                <c:pt idx="25798">
                  <c:v>128.9899999999552</c:v>
                </c:pt>
                <c:pt idx="25799">
                  <c:v>128.9949999999552</c:v>
                </c:pt>
                <c:pt idx="25800">
                  <c:v>128.9999999999552</c:v>
                </c:pt>
                <c:pt idx="25801">
                  <c:v>129.0049999999551</c:v>
                </c:pt>
                <c:pt idx="25802">
                  <c:v>129.0099999999551</c:v>
                </c:pt>
                <c:pt idx="25803">
                  <c:v>129.0149999999551</c:v>
                </c:pt>
                <c:pt idx="25804">
                  <c:v>129.0199999999551</c:v>
                </c:pt>
                <c:pt idx="25805">
                  <c:v>129.0249999999552</c:v>
                </c:pt>
                <c:pt idx="25806">
                  <c:v>129.0299999999552</c:v>
                </c:pt>
                <c:pt idx="25807">
                  <c:v>129.0349999999551</c:v>
                </c:pt>
                <c:pt idx="25808">
                  <c:v>129.0399999999551</c:v>
                </c:pt>
                <c:pt idx="25809">
                  <c:v>129.0449999999551</c:v>
                </c:pt>
                <c:pt idx="25810">
                  <c:v>129.0499999999551</c:v>
                </c:pt>
                <c:pt idx="25811">
                  <c:v>129.0549999999551</c:v>
                </c:pt>
                <c:pt idx="25812">
                  <c:v>129.0599999999551</c:v>
                </c:pt>
                <c:pt idx="25813">
                  <c:v>129.0649999999551</c:v>
                </c:pt>
                <c:pt idx="25814">
                  <c:v>129.0699999999551</c:v>
                </c:pt>
                <c:pt idx="25815">
                  <c:v>129.0749999999551</c:v>
                </c:pt>
                <c:pt idx="25816">
                  <c:v>129.0799999999551</c:v>
                </c:pt>
                <c:pt idx="25817">
                  <c:v>129.0849999999551</c:v>
                </c:pt>
                <c:pt idx="25818">
                  <c:v>129.0899999999551</c:v>
                </c:pt>
                <c:pt idx="25819">
                  <c:v>129.0949999999551</c:v>
                </c:pt>
                <c:pt idx="25820">
                  <c:v>129.0999999999551</c:v>
                </c:pt>
                <c:pt idx="25821">
                  <c:v>129.1049999999551</c:v>
                </c:pt>
                <c:pt idx="25822">
                  <c:v>129.1099999999551</c:v>
                </c:pt>
                <c:pt idx="25823">
                  <c:v>129.114999999955</c:v>
                </c:pt>
                <c:pt idx="25824">
                  <c:v>129.119999999955</c:v>
                </c:pt>
                <c:pt idx="25825">
                  <c:v>129.124999999955</c:v>
                </c:pt>
                <c:pt idx="25826">
                  <c:v>129.129999999955</c:v>
                </c:pt>
                <c:pt idx="25827">
                  <c:v>129.134999999955</c:v>
                </c:pt>
                <c:pt idx="25828">
                  <c:v>129.139999999955</c:v>
                </c:pt>
                <c:pt idx="25829">
                  <c:v>129.144999999955</c:v>
                </c:pt>
                <c:pt idx="25830">
                  <c:v>129.149999999955</c:v>
                </c:pt>
                <c:pt idx="25831">
                  <c:v>129.154999999955</c:v>
                </c:pt>
                <c:pt idx="25832">
                  <c:v>129.159999999955</c:v>
                </c:pt>
                <c:pt idx="25833">
                  <c:v>129.164999999955</c:v>
                </c:pt>
                <c:pt idx="25834">
                  <c:v>129.169999999955</c:v>
                </c:pt>
                <c:pt idx="25835">
                  <c:v>129.174999999955</c:v>
                </c:pt>
                <c:pt idx="25836">
                  <c:v>129.179999999955</c:v>
                </c:pt>
                <c:pt idx="25837">
                  <c:v>129.184999999955</c:v>
                </c:pt>
                <c:pt idx="25838">
                  <c:v>129.189999999955</c:v>
                </c:pt>
                <c:pt idx="25839">
                  <c:v>129.194999999955</c:v>
                </c:pt>
                <c:pt idx="25840">
                  <c:v>129.199999999955</c:v>
                </c:pt>
                <c:pt idx="25841">
                  <c:v>129.204999999955</c:v>
                </c:pt>
                <c:pt idx="25842">
                  <c:v>129.209999999955</c:v>
                </c:pt>
                <c:pt idx="25843">
                  <c:v>129.214999999955</c:v>
                </c:pt>
                <c:pt idx="25844">
                  <c:v>129.219999999955</c:v>
                </c:pt>
                <c:pt idx="25845">
                  <c:v>129.2249999999549</c:v>
                </c:pt>
                <c:pt idx="25846">
                  <c:v>129.2299999999549</c:v>
                </c:pt>
                <c:pt idx="25847">
                  <c:v>129.2349999999549</c:v>
                </c:pt>
                <c:pt idx="25848">
                  <c:v>129.2399999999549</c:v>
                </c:pt>
                <c:pt idx="25849">
                  <c:v>129.2449999999549</c:v>
                </c:pt>
                <c:pt idx="25850">
                  <c:v>129.2499999999549</c:v>
                </c:pt>
                <c:pt idx="25851">
                  <c:v>129.2549999999549</c:v>
                </c:pt>
                <c:pt idx="25852">
                  <c:v>129.2599999999549</c:v>
                </c:pt>
                <c:pt idx="25853">
                  <c:v>129.2649999999549</c:v>
                </c:pt>
                <c:pt idx="25854">
                  <c:v>129.2699999999549</c:v>
                </c:pt>
                <c:pt idx="25855">
                  <c:v>129.2749999999549</c:v>
                </c:pt>
                <c:pt idx="25856">
                  <c:v>129.2799999999549</c:v>
                </c:pt>
                <c:pt idx="25857">
                  <c:v>129.2849999999549</c:v>
                </c:pt>
                <c:pt idx="25858">
                  <c:v>129.2899999999549</c:v>
                </c:pt>
                <c:pt idx="25859">
                  <c:v>129.2949999999549</c:v>
                </c:pt>
                <c:pt idx="25860">
                  <c:v>129.2999999999549</c:v>
                </c:pt>
                <c:pt idx="25861">
                  <c:v>129.304999999955</c:v>
                </c:pt>
                <c:pt idx="25862">
                  <c:v>129.3099999999549</c:v>
                </c:pt>
                <c:pt idx="25863">
                  <c:v>129.3149999999549</c:v>
                </c:pt>
                <c:pt idx="25864">
                  <c:v>129.3199999999549</c:v>
                </c:pt>
                <c:pt idx="25865">
                  <c:v>129.324999999955</c:v>
                </c:pt>
                <c:pt idx="25866">
                  <c:v>129.329999999955</c:v>
                </c:pt>
                <c:pt idx="25867">
                  <c:v>129.3349999999548</c:v>
                </c:pt>
                <c:pt idx="25868">
                  <c:v>129.3399999999548</c:v>
                </c:pt>
                <c:pt idx="25869">
                  <c:v>129.3449999999548</c:v>
                </c:pt>
                <c:pt idx="25870">
                  <c:v>129.3499999999548</c:v>
                </c:pt>
                <c:pt idx="25871">
                  <c:v>129.354999999955</c:v>
                </c:pt>
                <c:pt idx="25872">
                  <c:v>129.359999999955</c:v>
                </c:pt>
                <c:pt idx="25873">
                  <c:v>129.3649999999548</c:v>
                </c:pt>
                <c:pt idx="25874">
                  <c:v>129.3699999999548</c:v>
                </c:pt>
                <c:pt idx="25875">
                  <c:v>129.3749999999548</c:v>
                </c:pt>
                <c:pt idx="25876">
                  <c:v>129.3799999999548</c:v>
                </c:pt>
                <c:pt idx="25877">
                  <c:v>129.3849999999548</c:v>
                </c:pt>
                <c:pt idx="25878">
                  <c:v>129.3899999999548</c:v>
                </c:pt>
                <c:pt idx="25879">
                  <c:v>129.3949999999548</c:v>
                </c:pt>
                <c:pt idx="25880">
                  <c:v>129.3999999999548</c:v>
                </c:pt>
                <c:pt idx="25881">
                  <c:v>129.4049999999548</c:v>
                </c:pt>
                <c:pt idx="25882">
                  <c:v>129.4099999999548</c:v>
                </c:pt>
                <c:pt idx="25883">
                  <c:v>129.4149999999548</c:v>
                </c:pt>
                <c:pt idx="25884">
                  <c:v>129.4199999999548</c:v>
                </c:pt>
                <c:pt idx="25885">
                  <c:v>129.4249999999548</c:v>
                </c:pt>
                <c:pt idx="25886">
                  <c:v>129.4299999999548</c:v>
                </c:pt>
                <c:pt idx="25887">
                  <c:v>129.4349999999548</c:v>
                </c:pt>
                <c:pt idx="25888">
                  <c:v>129.4399999999548</c:v>
                </c:pt>
                <c:pt idx="25889">
                  <c:v>129.4449999999547</c:v>
                </c:pt>
                <c:pt idx="25890">
                  <c:v>129.4499999999547</c:v>
                </c:pt>
                <c:pt idx="25891">
                  <c:v>129.4549999999548</c:v>
                </c:pt>
                <c:pt idx="25892">
                  <c:v>129.4599999999548</c:v>
                </c:pt>
                <c:pt idx="25893">
                  <c:v>129.4649999999548</c:v>
                </c:pt>
                <c:pt idx="25894">
                  <c:v>129.4699999999548</c:v>
                </c:pt>
                <c:pt idx="25895">
                  <c:v>129.4749999999547</c:v>
                </c:pt>
                <c:pt idx="25896">
                  <c:v>129.4799999999547</c:v>
                </c:pt>
                <c:pt idx="25897">
                  <c:v>129.4849999999547</c:v>
                </c:pt>
                <c:pt idx="25898">
                  <c:v>129.4899999999547</c:v>
                </c:pt>
                <c:pt idx="25899">
                  <c:v>129.4949999999547</c:v>
                </c:pt>
                <c:pt idx="25900">
                  <c:v>129.4999999999547</c:v>
                </c:pt>
                <c:pt idx="25901">
                  <c:v>129.5049999999547</c:v>
                </c:pt>
                <c:pt idx="25902">
                  <c:v>129.5099999999547</c:v>
                </c:pt>
                <c:pt idx="25903">
                  <c:v>129.5149999999547</c:v>
                </c:pt>
                <c:pt idx="25904">
                  <c:v>129.5199999999547</c:v>
                </c:pt>
                <c:pt idx="25905">
                  <c:v>129.5249999999547</c:v>
                </c:pt>
                <c:pt idx="25906">
                  <c:v>129.5299999999547</c:v>
                </c:pt>
                <c:pt idx="25907">
                  <c:v>129.5349999999547</c:v>
                </c:pt>
                <c:pt idx="25908">
                  <c:v>129.5399999999547</c:v>
                </c:pt>
                <c:pt idx="25909">
                  <c:v>129.5449999999547</c:v>
                </c:pt>
                <c:pt idx="25910">
                  <c:v>129.5499999999547</c:v>
                </c:pt>
                <c:pt idx="25911">
                  <c:v>129.5549999999546</c:v>
                </c:pt>
                <c:pt idx="25912">
                  <c:v>129.5599999999546</c:v>
                </c:pt>
                <c:pt idx="25913">
                  <c:v>129.5649999999546</c:v>
                </c:pt>
                <c:pt idx="25914">
                  <c:v>129.5699999999546</c:v>
                </c:pt>
                <c:pt idx="25915">
                  <c:v>129.5749999999546</c:v>
                </c:pt>
                <c:pt idx="25916">
                  <c:v>129.5799999999546</c:v>
                </c:pt>
                <c:pt idx="25917">
                  <c:v>129.5849999999546</c:v>
                </c:pt>
                <c:pt idx="25918">
                  <c:v>129.5899999999546</c:v>
                </c:pt>
                <c:pt idx="25919">
                  <c:v>129.5949999999546</c:v>
                </c:pt>
                <c:pt idx="25920">
                  <c:v>129.5999999999546</c:v>
                </c:pt>
                <c:pt idx="25921">
                  <c:v>129.6049999999546</c:v>
                </c:pt>
                <c:pt idx="25922">
                  <c:v>129.6099999999546</c:v>
                </c:pt>
                <c:pt idx="25923">
                  <c:v>129.6149999999546</c:v>
                </c:pt>
                <c:pt idx="25924">
                  <c:v>129.6199999999546</c:v>
                </c:pt>
                <c:pt idx="25925">
                  <c:v>129.6249999999546</c:v>
                </c:pt>
                <c:pt idx="25926">
                  <c:v>129.6299999999546</c:v>
                </c:pt>
                <c:pt idx="25927">
                  <c:v>129.6349999999546</c:v>
                </c:pt>
                <c:pt idx="25928">
                  <c:v>129.6399999999546</c:v>
                </c:pt>
                <c:pt idx="25929">
                  <c:v>129.6449999999546</c:v>
                </c:pt>
                <c:pt idx="25930">
                  <c:v>129.6499999999546</c:v>
                </c:pt>
                <c:pt idx="25931">
                  <c:v>129.6549999999546</c:v>
                </c:pt>
                <c:pt idx="25932">
                  <c:v>129.6599999999546</c:v>
                </c:pt>
                <c:pt idx="25933">
                  <c:v>129.6649999999545</c:v>
                </c:pt>
                <c:pt idx="25934">
                  <c:v>129.6699999999545</c:v>
                </c:pt>
                <c:pt idx="25935">
                  <c:v>129.6749999999545</c:v>
                </c:pt>
                <c:pt idx="25936">
                  <c:v>129.6799999999545</c:v>
                </c:pt>
                <c:pt idx="25937">
                  <c:v>129.6849999999546</c:v>
                </c:pt>
                <c:pt idx="25938">
                  <c:v>129.6899999999546</c:v>
                </c:pt>
                <c:pt idx="25939">
                  <c:v>129.6949999999545</c:v>
                </c:pt>
                <c:pt idx="25940">
                  <c:v>129.6999999999545</c:v>
                </c:pt>
                <c:pt idx="25941">
                  <c:v>129.7049999999545</c:v>
                </c:pt>
                <c:pt idx="25942">
                  <c:v>129.7099999999545</c:v>
                </c:pt>
                <c:pt idx="25943">
                  <c:v>129.7149999999545</c:v>
                </c:pt>
                <c:pt idx="25944">
                  <c:v>129.7199999999545</c:v>
                </c:pt>
                <c:pt idx="25945">
                  <c:v>129.7249999999545</c:v>
                </c:pt>
                <c:pt idx="25946">
                  <c:v>129.7299999999545</c:v>
                </c:pt>
                <c:pt idx="25947">
                  <c:v>129.7349999999545</c:v>
                </c:pt>
                <c:pt idx="25948">
                  <c:v>129.7399999999545</c:v>
                </c:pt>
                <c:pt idx="25949">
                  <c:v>129.7449999999545</c:v>
                </c:pt>
                <c:pt idx="25950">
                  <c:v>129.7499999999545</c:v>
                </c:pt>
                <c:pt idx="25951">
                  <c:v>129.7549999999545</c:v>
                </c:pt>
                <c:pt idx="25952">
                  <c:v>129.7599999999545</c:v>
                </c:pt>
                <c:pt idx="25953">
                  <c:v>129.7649999999545</c:v>
                </c:pt>
                <c:pt idx="25954">
                  <c:v>129.7699999999545</c:v>
                </c:pt>
                <c:pt idx="25955">
                  <c:v>129.7749999999544</c:v>
                </c:pt>
                <c:pt idx="25956">
                  <c:v>129.7799999999544</c:v>
                </c:pt>
                <c:pt idx="25957">
                  <c:v>129.7849999999544</c:v>
                </c:pt>
                <c:pt idx="25958">
                  <c:v>129.7899999999544</c:v>
                </c:pt>
                <c:pt idx="25959">
                  <c:v>129.7949999999544</c:v>
                </c:pt>
                <c:pt idx="25960">
                  <c:v>129.7999999999544</c:v>
                </c:pt>
                <c:pt idx="25961">
                  <c:v>129.8049999999544</c:v>
                </c:pt>
                <c:pt idx="25962">
                  <c:v>129.8099999999544</c:v>
                </c:pt>
                <c:pt idx="25963">
                  <c:v>129.8149999999544</c:v>
                </c:pt>
                <c:pt idx="25964">
                  <c:v>129.8199999999544</c:v>
                </c:pt>
                <c:pt idx="25965">
                  <c:v>129.8249999999544</c:v>
                </c:pt>
                <c:pt idx="25966">
                  <c:v>129.8299999999544</c:v>
                </c:pt>
                <c:pt idx="25967">
                  <c:v>129.8349999999544</c:v>
                </c:pt>
                <c:pt idx="25968">
                  <c:v>129.8399999999544</c:v>
                </c:pt>
                <c:pt idx="25969">
                  <c:v>129.8449999999544</c:v>
                </c:pt>
                <c:pt idx="25970">
                  <c:v>129.8499999999544</c:v>
                </c:pt>
                <c:pt idx="25971">
                  <c:v>129.8549999999544</c:v>
                </c:pt>
                <c:pt idx="25972">
                  <c:v>129.8599999999544</c:v>
                </c:pt>
                <c:pt idx="25973">
                  <c:v>129.8649999999544</c:v>
                </c:pt>
                <c:pt idx="25974">
                  <c:v>129.8699999999544</c:v>
                </c:pt>
                <c:pt idx="25975">
                  <c:v>129.8749999999544</c:v>
                </c:pt>
                <c:pt idx="25976">
                  <c:v>129.8799999999544</c:v>
                </c:pt>
                <c:pt idx="25977">
                  <c:v>129.8849999999544</c:v>
                </c:pt>
                <c:pt idx="25978">
                  <c:v>129.8899999999544</c:v>
                </c:pt>
                <c:pt idx="25979">
                  <c:v>129.8949999999544</c:v>
                </c:pt>
                <c:pt idx="25980">
                  <c:v>129.8999999999544</c:v>
                </c:pt>
                <c:pt idx="25981">
                  <c:v>129.9049999999544</c:v>
                </c:pt>
                <c:pt idx="25982">
                  <c:v>129.9099999999544</c:v>
                </c:pt>
                <c:pt idx="25983">
                  <c:v>129.9149999999543</c:v>
                </c:pt>
                <c:pt idx="25984">
                  <c:v>129.9199999999543</c:v>
                </c:pt>
                <c:pt idx="25985">
                  <c:v>129.9249999999543</c:v>
                </c:pt>
                <c:pt idx="25986">
                  <c:v>129.9299999999543</c:v>
                </c:pt>
                <c:pt idx="25987">
                  <c:v>129.9349999999543</c:v>
                </c:pt>
                <c:pt idx="25988">
                  <c:v>129.9399999999543</c:v>
                </c:pt>
                <c:pt idx="25989">
                  <c:v>129.9449999999543</c:v>
                </c:pt>
                <c:pt idx="25990">
                  <c:v>129.9499999999543</c:v>
                </c:pt>
                <c:pt idx="25991">
                  <c:v>129.9549999999543</c:v>
                </c:pt>
                <c:pt idx="25992">
                  <c:v>129.9599999999543</c:v>
                </c:pt>
                <c:pt idx="25993">
                  <c:v>129.9649999999543</c:v>
                </c:pt>
                <c:pt idx="25994">
                  <c:v>129.9699999999543</c:v>
                </c:pt>
                <c:pt idx="25995">
                  <c:v>129.9749999999543</c:v>
                </c:pt>
                <c:pt idx="25996">
                  <c:v>129.9799999999543</c:v>
                </c:pt>
                <c:pt idx="25997">
                  <c:v>129.9849999999543</c:v>
                </c:pt>
                <c:pt idx="25998">
                  <c:v>129.9899999999543</c:v>
                </c:pt>
                <c:pt idx="25999">
                  <c:v>129.9949999999542</c:v>
                </c:pt>
                <c:pt idx="26000">
                  <c:v>129.9999999999542</c:v>
                </c:pt>
                <c:pt idx="26001">
                  <c:v>130.0049999999542</c:v>
                </c:pt>
                <c:pt idx="26002">
                  <c:v>130.0099999999542</c:v>
                </c:pt>
                <c:pt idx="26003">
                  <c:v>130.0149999999542</c:v>
                </c:pt>
                <c:pt idx="26004">
                  <c:v>130.0199999999542</c:v>
                </c:pt>
                <c:pt idx="26005">
                  <c:v>130.0249999999542</c:v>
                </c:pt>
                <c:pt idx="26006">
                  <c:v>130.0299999999542</c:v>
                </c:pt>
                <c:pt idx="26007">
                  <c:v>130.0349999999542</c:v>
                </c:pt>
                <c:pt idx="26008">
                  <c:v>130.0399999999542</c:v>
                </c:pt>
                <c:pt idx="26009">
                  <c:v>130.0449999999542</c:v>
                </c:pt>
                <c:pt idx="26010">
                  <c:v>130.0499999999542</c:v>
                </c:pt>
                <c:pt idx="26011">
                  <c:v>130.0549999999542</c:v>
                </c:pt>
                <c:pt idx="26012">
                  <c:v>130.0599999999542</c:v>
                </c:pt>
                <c:pt idx="26013">
                  <c:v>130.0649999999542</c:v>
                </c:pt>
                <c:pt idx="26014">
                  <c:v>130.0699999999542</c:v>
                </c:pt>
                <c:pt idx="26015">
                  <c:v>130.0749999999542</c:v>
                </c:pt>
                <c:pt idx="26016">
                  <c:v>130.0799999999542</c:v>
                </c:pt>
                <c:pt idx="26017">
                  <c:v>130.0849999999542</c:v>
                </c:pt>
                <c:pt idx="26018">
                  <c:v>130.0899999999542</c:v>
                </c:pt>
                <c:pt idx="26019">
                  <c:v>130.0949999999542</c:v>
                </c:pt>
                <c:pt idx="26020">
                  <c:v>130.0999999999542</c:v>
                </c:pt>
                <c:pt idx="26021">
                  <c:v>130.1049999999541</c:v>
                </c:pt>
                <c:pt idx="26022">
                  <c:v>130.1099999999541</c:v>
                </c:pt>
                <c:pt idx="26023">
                  <c:v>130.1149999999541</c:v>
                </c:pt>
                <c:pt idx="26024">
                  <c:v>130.1199999999541</c:v>
                </c:pt>
                <c:pt idx="26025">
                  <c:v>130.1249999999542</c:v>
                </c:pt>
                <c:pt idx="26026">
                  <c:v>130.1299999999542</c:v>
                </c:pt>
                <c:pt idx="26027">
                  <c:v>130.1349999999541</c:v>
                </c:pt>
                <c:pt idx="26028">
                  <c:v>130.1399999999541</c:v>
                </c:pt>
                <c:pt idx="26029">
                  <c:v>130.1449999999541</c:v>
                </c:pt>
                <c:pt idx="26030">
                  <c:v>130.1499999999541</c:v>
                </c:pt>
                <c:pt idx="26031">
                  <c:v>130.1549999999541</c:v>
                </c:pt>
                <c:pt idx="26032">
                  <c:v>130.1599999999541</c:v>
                </c:pt>
                <c:pt idx="26033">
                  <c:v>130.1649999999541</c:v>
                </c:pt>
                <c:pt idx="26034">
                  <c:v>130.1699999999541</c:v>
                </c:pt>
                <c:pt idx="26035">
                  <c:v>130.1749999999541</c:v>
                </c:pt>
                <c:pt idx="26036">
                  <c:v>130.1799999999541</c:v>
                </c:pt>
                <c:pt idx="26037">
                  <c:v>130.1849999999541</c:v>
                </c:pt>
                <c:pt idx="26038">
                  <c:v>130.1899999999541</c:v>
                </c:pt>
                <c:pt idx="26039">
                  <c:v>130.1949999999541</c:v>
                </c:pt>
                <c:pt idx="26040">
                  <c:v>130.1999999999541</c:v>
                </c:pt>
                <c:pt idx="26041">
                  <c:v>130.2049999999541</c:v>
                </c:pt>
                <c:pt idx="26042">
                  <c:v>130.2099999999541</c:v>
                </c:pt>
                <c:pt idx="26043">
                  <c:v>130.214999999954</c:v>
                </c:pt>
                <c:pt idx="26044">
                  <c:v>130.219999999954</c:v>
                </c:pt>
                <c:pt idx="26045">
                  <c:v>130.224999999954</c:v>
                </c:pt>
                <c:pt idx="26046">
                  <c:v>130.229999999954</c:v>
                </c:pt>
                <c:pt idx="26047">
                  <c:v>130.234999999954</c:v>
                </c:pt>
                <c:pt idx="26048">
                  <c:v>130.239999999954</c:v>
                </c:pt>
                <c:pt idx="26049">
                  <c:v>130.244999999954</c:v>
                </c:pt>
                <c:pt idx="26050">
                  <c:v>130.249999999954</c:v>
                </c:pt>
                <c:pt idx="26051">
                  <c:v>130.254999999954</c:v>
                </c:pt>
                <c:pt idx="26052">
                  <c:v>130.259999999954</c:v>
                </c:pt>
                <c:pt idx="26053">
                  <c:v>130.264999999954</c:v>
                </c:pt>
                <c:pt idx="26054">
                  <c:v>130.269999999954</c:v>
                </c:pt>
                <c:pt idx="26055">
                  <c:v>130.274999999954</c:v>
                </c:pt>
                <c:pt idx="26056">
                  <c:v>130.279999999954</c:v>
                </c:pt>
                <c:pt idx="26057">
                  <c:v>130.284999999954</c:v>
                </c:pt>
                <c:pt idx="26058">
                  <c:v>130.289999999954</c:v>
                </c:pt>
                <c:pt idx="26059">
                  <c:v>130.294999999954</c:v>
                </c:pt>
                <c:pt idx="26060">
                  <c:v>130.299999999954</c:v>
                </c:pt>
                <c:pt idx="26061">
                  <c:v>130.304999999954</c:v>
                </c:pt>
                <c:pt idx="26062">
                  <c:v>130.309999999954</c:v>
                </c:pt>
                <c:pt idx="26063">
                  <c:v>130.314999999954</c:v>
                </c:pt>
                <c:pt idx="26064">
                  <c:v>130.319999999954</c:v>
                </c:pt>
                <c:pt idx="26065">
                  <c:v>130.324999999954</c:v>
                </c:pt>
                <c:pt idx="26066">
                  <c:v>130.329999999954</c:v>
                </c:pt>
                <c:pt idx="26067">
                  <c:v>130.334999999954</c:v>
                </c:pt>
                <c:pt idx="26068">
                  <c:v>130.339999999954</c:v>
                </c:pt>
                <c:pt idx="26069">
                  <c:v>130.344999999954</c:v>
                </c:pt>
                <c:pt idx="26070">
                  <c:v>130.349999999954</c:v>
                </c:pt>
                <c:pt idx="26071">
                  <c:v>130.354999999954</c:v>
                </c:pt>
                <c:pt idx="26072">
                  <c:v>130.359999999954</c:v>
                </c:pt>
                <c:pt idx="26073">
                  <c:v>130.364999999954</c:v>
                </c:pt>
                <c:pt idx="26074">
                  <c:v>130.369999999954</c:v>
                </c:pt>
                <c:pt idx="26075">
                  <c:v>130.3749999999539</c:v>
                </c:pt>
                <c:pt idx="26076">
                  <c:v>130.3799999999539</c:v>
                </c:pt>
                <c:pt idx="26077">
                  <c:v>130.384999999954</c:v>
                </c:pt>
                <c:pt idx="26078">
                  <c:v>130.389999999954</c:v>
                </c:pt>
                <c:pt idx="26079">
                  <c:v>130.394999999954</c:v>
                </c:pt>
                <c:pt idx="26080">
                  <c:v>130.399999999954</c:v>
                </c:pt>
                <c:pt idx="26081">
                  <c:v>130.404999999954</c:v>
                </c:pt>
                <c:pt idx="26082">
                  <c:v>130.4099999999539</c:v>
                </c:pt>
                <c:pt idx="26083">
                  <c:v>130.4149999999539</c:v>
                </c:pt>
                <c:pt idx="26084">
                  <c:v>130.4199999999539</c:v>
                </c:pt>
                <c:pt idx="26085">
                  <c:v>130.424999999954</c:v>
                </c:pt>
                <c:pt idx="26086">
                  <c:v>130.429999999954</c:v>
                </c:pt>
                <c:pt idx="26087">
                  <c:v>130.4349999999538</c:v>
                </c:pt>
                <c:pt idx="26088">
                  <c:v>130.4399999999538</c:v>
                </c:pt>
                <c:pt idx="26089">
                  <c:v>130.4449999999538</c:v>
                </c:pt>
                <c:pt idx="26090">
                  <c:v>130.4499999999538</c:v>
                </c:pt>
                <c:pt idx="26091">
                  <c:v>130.454999999954</c:v>
                </c:pt>
                <c:pt idx="26092">
                  <c:v>130.459999999954</c:v>
                </c:pt>
                <c:pt idx="26093">
                  <c:v>130.4649999999538</c:v>
                </c:pt>
                <c:pt idx="26094">
                  <c:v>130.4699999999538</c:v>
                </c:pt>
                <c:pt idx="26095">
                  <c:v>130.4749999999538</c:v>
                </c:pt>
                <c:pt idx="26096">
                  <c:v>130.4799999999538</c:v>
                </c:pt>
                <c:pt idx="26097">
                  <c:v>130.4849999999538</c:v>
                </c:pt>
                <c:pt idx="26098">
                  <c:v>130.4899999999538</c:v>
                </c:pt>
                <c:pt idx="26099">
                  <c:v>130.4949999999538</c:v>
                </c:pt>
                <c:pt idx="26100">
                  <c:v>130.4999999999538</c:v>
                </c:pt>
                <c:pt idx="26101">
                  <c:v>130.5049999999538</c:v>
                </c:pt>
                <c:pt idx="26102">
                  <c:v>130.5099999999538</c:v>
                </c:pt>
                <c:pt idx="26103">
                  <c:v>130.5149999999538</c:v>
                </c:pt>
                <c:pt idx="26104">
                  <c:v>130.5199999999538</c:v>
                </c:pt>
                <c:pt idx="26105">
                  <c:v>130.5249999999538</c:v>
                </c:pt>
                <c:pt idx="26106">
                  <c:v>130.5299999999538</c:v>
                </c:pt>
                <c:pt idx="26107">
                  <c:v>130.5349999999538</c:v>
                </c:pt>
                <c:pt idx="26108">
                  <c:v>130.5399999999538</c:v>
                </c:pt>
                <c:pt idx="26109">
                  <c:v>130.5449999999537</c:v>
                </c:pt>
                <c:pt idx="26110">
                  <c:v>130.5499999999537</c:v>
                </c:pt>
                <c:pt idx="26111">
                  <c:v>130.5549999999538</c:v>
                </c:pt>
                <c:pt idx="26112">
                  <c:v>130.5599999999538</c:v>
                </c:pt>
                <c:pt idx="26113">
                  <c:v>130.5649999999538</c:v>
                </c:pt>
                <c:pt idx="26114">
                  <c:v>130.5699999999538</c:v>
                </c:pt>
                <c:pt idx="26115">
                  <c:v>130.5749999999537</c:v>
                </c:pt>
                <c:pt idx="26116">
                  <c:v>130.5799999999537</c:v>
                </c:pt>
                <c:pt idx="26117">
                  <c:v>130.5849999999537</c:v>
                </c:pt>
                <c:pt idx="26118">
                  <c:v>130.5899999999537</c:v>
                </c:pt>
                <c:pt idx="26119">
                  <c:v>130.5949999999537</c:v>
                </c:pt>
                <c:pt idx="26120">
                  <c:v>130.5999999999537</c:v>
                </c:pt>
                <c:pt idx="26121">
                  <c:v>130.6049999999537</c:v>
                </c:pt>
                <c:pt idx="26122">
                  <c:v>130.6099999999537</c:v>
                </c:pt>
                <c:pt idx="26123">
                  <c:v>130.6149999999537</c:v>
                </c:pt>
                <c:pt idx="26124">
                  <c:v>130.6199999999537</c:v>
                </c:pt>
                <c:pt idx="26125">
                  <c:v>130.6249999999537</c:v>
                </c:pt>
                <c:pt idx="26126">
                  <c:v>130.6299999999537</c:v>
                </c:pt>
                <c:pt idx="26127">
                  <c:v>130.6349999999537</c:v>
                </c:pt>
                <c:pt idx="26128">
                  <c:v>130.6399999999537</c:v>
                </c:pt>
                <c:pt idx="26129">
                  <c:v>130.6449999999537</c:v>
                </c:pt>
                <c:pt idx="26130">
                  <c:v>130.6499999999536</c:v>
                </c:pt>
                <c:pt idx="26131">
                  <c:v>130.6549999999536</c:v>
                </c:pt>
                <c:pt idx="26132">
                  <c:v>130.6599999999536</c:v>
                </c:pt>
                <c:pt idx="26133">
                  <c:v>130.6649999999536</c:v>
                </c:pt>
                <c:pt idx="26134">
                  <c:v>130.6699999999536</c:v>
                </c:pt>
                <c:pt idx="26135">
                  <c:v>130.6749999999536</c:v>
                </c:pt>
                <c:pt idx="26136">
                  <c:v>130.6799999999536</c:v>
                </c:pt>
                <c:pt idx="26137">
                  <c:v>130.6849999999536</c:v>
                </c:pt>
                <c:pt idx="26138">
                  <c:v>130.6899999999536</c:v>
                </c:pt>
                <c:pt idx="26139">
                  <c:v>130.6949999999536</c:v>
                </c:pt>
                <c:pt idx="26140">
                  <c:v>130.6999999999536</c:v>
                </c:pt>
                <c:pt idx="26141">
                  <c:v>130.7049999999536</c:v>
                </c:pt>
                <c:pt idx="26142">
                  <c:v>130.7099999999536</c:v>
                </c:pt>
                <c:pt idx="26143">
                  <c:v>130.7149999999536</c:v>
                </c:pt>
                <c:pt idx="26144">
                  <c:v>130.7199999999536</c:v>
                </c:pt>
                <c:pt idx="26145">
                  <c:v>130.7249999999536</c:v>
                </c:pt>
                <c:pt idx="26146">
                  <c:v>130.7299999999536</c:v>
                </c:pt>
                <c:pt idx="26147">
                  <c:v>130.7349999999536</c:v>
                </c:pt>
                <c:pt idx="26148">
                  <c:v>130.7399999999536</c:v>
                </c:pt>
                <c:pt idx="26149">
                  <c:v>130.7449999999536</c:v>
                </c:pt>
                <c:pt idx="26150">
                  <c:v>130.7499999999536</c:v>
                </c:pt>
                <c:pt idx="26151">
                  <c:v>130.7549999999536</c:v>
                </c:pt>
                <c:pt idx="26152">
                  <c:v>130.7599999999536</c:v>
                </c:pt>
                <c:pt idx="26153">
                  <c:v>130.7649999999535</c:v>
                </c:pt>
                <c:pt idx="26154">
                  <c:v>130.7699999999535</c:v>
                </c:pt>
                <c:pt idx="26155">
                  <c:v>130.7749999999535</c:v>
                </c:pt>
                <c:pt idx="26156">
                  <c:v>130.7799999999535</c:v>
                </c:pt>
                <c:pt idx="26157">
                  <c:v>130.7849999999536</c:v>
                </c:pt>
                <c:pt idx="26158">
                  <c:v>130.7899999999536</c:v>
                </c:pt>
                <c:pt idx="26159">
                  <c:v>130.7949999999535</c:v>
                </c:pt>
                <c:pt idx="26160">
                  <c:v>130.7999999999535</c:v>
                </c:pt>
                <c:pt idx="26161">
                  <c:v>130.8049999999535</c:v>
                </c:pt>
                <c:pt idx="26162">
                  <c:v>130.8099999999535</c:v>
                </c:pt>
                <c:pt idx="26163">
                  <c:v>130.8149999999535</c:v>
                </c:pt>
                <c:pt idx="26164">
                  <c:v>130.8199999999535</c:v>
                </c:pt>
                <c:pt idx="26165">
                  <c:v>130.8249999999535</c:v>
                </c:pt>
                <c:pt idx="26166">
                  <c:v>130.8299999999535</c:v>
                </c:pt>
                <c:pt idx="26167">
                  <c:v>130.8349999999535</c:v>
                </c:pt>
                <c:pt idx="26168">
                  <c:v>130.8399999999535</c:v>
                </c:pt>
                <c:pt idx="26169">
                  <c:v>130.8449999999535</c:v>
                </c:pt>
                <c:pt idx="26170">
                  <c:v>130.8499999999535</c:v>
                </c:pt>
                <c:pt idx="26171">
                  <c:v>130.8549999999535</c:v>
                </c:pt>
                <c:pt idx="26172">
                  <c:v>130.8599999999535</c:v>
                </c:pt>
                <c:pt idx="26173">
                  <c:v>130.8649999999535</c:v>
                </c:pt>
                <c:pt idx="26174">
                  <c:v>130.8699999999535</c:v>
                </c:pt>
                <c:pt idx="26175">
                  <c:v>130.8749999999534</c:v>
                </c:pt>
                <c:pt idx="26176">
                  <c:v>130.8799999999534</c:v>
                </c:pt>
                <c:pt idx="26177">
                  <c:v>130.8849999999535</c:v>
                </c:pt>
                <c:pt idx="26178">
                  <c:v>130.8899999999535</c:v>
                </c:pt>
                <c:pt idx="26179">
                  <c:v>130.8949999999535</c:v>
                </c:pt>
                <c:pt idx="26180">
                  <c:v>130.8999999999535</c:v>
                </c:pt>
                <c:pt idx="26181">
                  <c:v>130.9049999999534</c:v>
                </c:pt>
                <c:pt idx="26182">
                  <c:v>130.9099999999534</c:v>
                </c:pt>
                <c:pt idx="26183">
                  <c:v>130.9149999999534</c:v>
                </c:pt>
                <c:pt idx="26184">
                  <c:v>130.9199999999534</c:v>
                </c:pt>
                <c:pt idx="26185">
                  <c:v>130.9249999999534</c:v>
                </c:pt>
                <c:pt idx="26186">
                  <c:v>130.9299999999534</c:v>
                </c:pt>
                <c:pt idx="26187">
                  <c:v>130.9349999999534</c:v>
                </c:pt>
                <c:pt idx="26188">
                  <c:v>130.9399999999534</c:v>
                </c:pt>
                <c:pt idx="26189">
                  <c:v>130.9449999999534</c:v>
                </c:pt>
                <c:pt idx="26190">
                  <c:v>130.9499999999534</c:v>
                </c:pt>
                <c:pt idx="26191">
                  <c:v>130.9549999999534</c:v>
                </c:pt>
                <c:pt idx="26192">
                  <c:v>130.9599999999534</c:v>
                </c:pt>
                <c:pt idx="26193">
                  <c:v>130.9649999999534</c:v>
                </c:pt>
                <c:pt idx="26194">
                  <c:v>130.9699999999534</c:v>
                </c:pt>
                <c:pt idx="26195">
                  <c:v>130.9749999999534</c:v>
                </c:pt>
                <c:pt idx="26196">
                  <c:v>130.9799999999534</c:v>
                </c:pt>
                <c:pt idx="26197">
                  <c:v>130.9849999999534</c:v>
                </c:pt>
                <c:pt idx="26198">
                  <c:v>130.9899999999534</c:v>
                </c:pt>
                <c:pt idx="26199">
                  <c:v>130.9949999999534</c:v>
                </c:pt>
                <c:pt idx="26200">
                  <c:v>130.9999999999534</c:v>
                </c:pt>
                <c:pt idx="26201">
                  <c:v>131.0049999999534</c:v>
                </c:pt>
                <c:pt idx="26202">
                  <c:v>131.0099999999534</c:v>
                </c:pt>
                <c:pt idx="26203">
                  <c:v>131.0149999999533</c:v>
                </c:pt>
                <c:pt idx="26204">
                  <c:v>131.0199999999533</c:v>
                </c:pt>
                <c:pt idx="26205">
                  <c:v>131.0249999999533</c:v>
                </c:pt>
                <c:pt idx="26206">
                  <c:v>131.0299999999533</c:v>
                </c:pt>
                <c:pt idx="26207">
                  <c:v>131.0349999999533</c:v>
                </c:pt>
                <c:pt idx="26208">
                  <c:v>131.0399999999533</c:v>
                </c:pt>
                <c:pt idx="26209">
                  <c:v>131.0449999999533</c:v>
                </c:pt>
                <c:pt idx="26210">
                  <c:v>131.0499999999533</c:v>
                </c:pt>
                <c:pt idx="26211">
                  <c:v>131.0549999999533</c:v>
                </c:pt>
                <c:pt idx="26212">
                  <c:v>131.0599999999533</c:v>
                </c:pt>
                <c:pt idx="26213">
                  <c:v>131.0649999999533</c:v>
                </c:pt>
                <c:pt idx="26214">
                  <c:v>131.0699999999533</c:v>
                </c:pt>
                <c:pt idx="26215">
                  <c:v>131.0749999999533</c:v>
                </c:pt>
                <c:pt idx="26216">
                  <c:v>131.0799999999533</c:v>
                </c:pt>
                <c:pt idx="26217">
                  <c:v>131.0849999999533</c:v>
                </c:pt>
                <c:pt idx="26218">
                  <c:v>131.0899999999533</c:v>
                </c:pt>
                <c:pt idx="26219">
                  <c:v>131.0949999999532</c:v>
                </c:pt>
                <c:pt idx="26220">
                  <c:v>131.0999999999532</c:v>
                </c:pt>
                <c:pt idx="26221">
                  <c:v>131.1049999999532</c:v>
                </c:pt>
                <c:pt idx="26222">
                  <c:v>131.1099999999532</c:v>
                </c:pt>
                <c:pt idx="26223">
                  <c:v>131.1149999999532</c:v>
                </c:pt>
                <c:pt idx="26224">
                  <c:v>131.1199999999532</c:v>
                </c:pt>
                <c:pt idx="26225">
                  <c:v>131.1249999999532</c:v>
                </c:pt>
                <c:pt idx="26226">
                  <c:v>131.1299999999532</c:v>
                </c:pt>
                <c:pt idx="26227">
                  <c:v>131.1349999999532</c:v>
                </c:pt>
                <c:pt idx="26228">
                  <c:v>131.1399999999532</c:v>
                </c:pt>
                <c:pt idx="26229">
                  <c:v>131.1449999999532</c:v>
                </c:pt>
                <c:pt idx="26230">
                  <c:v>131.1499999999532</c:v>
                </c:pt>
                <c:pt idx="26231">
                  <c:v>131.1549999999532</c:v>
                </c:pt>
                <c:pt idx="26232">
                  <c:v>131.1599999999532</c:v>
                </c:pt>
                <c:pt idx="26233">
                  <c:v>131.1649999999532</c:v>
                </c:pt>
                <c:pt idx="26234">
                  <c:v>131.1699999999532</c:v>
                </c:pt>
                <c:pt idx="26235">
                  <c:v>131.1749999999532</c:v>
                </c:pt>
                <c:pt idx="26236">
                  <c:v>131.1799999999532</c:v>
                </c:pt>
                <c:pt idx="26237">
                  <c:v>131.1849999999532</c:v>
                </c:pt>
                <c:pt idx="26238">
                  <c:v>131.1899999999532</c:v>
                </c:pt>
                <c:pt idx="26239">
                  <c:v>131.1949999999532</c:v>
                </c:pt>
                <c:pt idx="26240">
                  <c:v>131.1999999999532</c:v>
                </c:pt>
                <c:pt idx="26241">
                  <c:v>131.2049999999531</c:v>
                </c:pt>
                <c:pt idx="26242">
                  <c:v>131.2099999999531</c:v>
                </c:pt>
                <c:pt idx="26243">
                  <c:v>131.2149999999531</c:v>
                </c:pt>
                <c:pt idx="26244">
                  <c:v>131.2199999999531</c:v>
                </c:pt>
                <c:pt idx="26245">
                  <c:v>131.2249999999532</c:v>
                </c:pt>
                <c:pt idx="26246">
                  <c:v>131.2299999999532</c:v>
                </c:pt>
                <c:pt idx="26247">
                  <c:v>131.2349999999531</c:v>
                </c:pt>
                <c:pt idx="26248">
                  <c:v>131.2399999999531</c:v>
                </c:pt>
                <c:pt idx="26249">
                  <c:v>131.2449999999531</c:v>
                </c:pt>
                <c:pt idx="26250">
                  <c:v>131.2499999999531</c:v>
                </c:pt>
                <c:pt idx="26251">
                  <c:v>131.2549999999531</c:v>
                </c:pt>
                <c:pt idx="26252">
                  <c:v>131.2599999999531</c:v>
                </c:pt>
                <c:pt idx="26253">
                  <c:v>131.2649999999531</c:v>
                </c:pt>
                <c:pt idx="26254">
                  <c:v>131.2699999999531</c:v>
                </c:pt>
                <c:pt idx="26255">
                  <c:v>131.2749999999531</c:v>
                </c:pt>
                <c:pt idx="26256">
                  <c:v>131.2799999999531</c:v>
                </c:pt>
                <c:pt idx="26257">
                  <c:v>131.2849999999531</c:v>
                </c:pt>
                <c:pt idx="26258">
                  <c:v>131.2899999999531</c:v>
                </c:pt>
                <c:pt idx="26259">
                  <c:v>131.2949999999531</c:v>
                </c:pt>
                <c:pt idx="26260">
                  <c:v>131.2999999999531</c:v>
                </c:pt>
                <c:pt idx="26261">
                  <c:v>131.3049999999531</c:v>
                </c:pt>
                <c:pt idx="26262">
                  <c:v>131.3099999999531</c:v>
                </c:pt>
                <c:pt idx="26263">
                  <c:v>131.314999999953</c:v>
                </c:pt>
                <c:pt idx="26264">
                  <c:v>131.319999999953</c:v>
                </c:pt>
                <c:pt idx="26265">
                  <c:v>131.3249999999531</c:v>
                </c:pt>
                <c:pt idx="26266">
                  <c:v>131.3299999999531</c:v>
                </c:pt>
                <c:pt idx="26267">
                  <c:v>131.3349999999531</c:v>
                </c:pt>
                <c:pt idx="26268">
                  <c:v>131.3399999999531</c:v>
                </c:pt>
                <c:pt idx="26269">
                  <c:v>131.344999999953</c:v>
                </c:pt>
                <c:pt idx="26270">
                  <c:v>131.349999999953</c:v>
                </c:pt>
                <c:pt idx="26271">
                  <c:v>131.354999999953</c:v>
                </c:pt>
                <c:pt idx="26272">
                  <c:v>131.359999999953</c:v>
                </c:pt>
                <c:pt idx="26273">
                  <c:v>131.364999999953</c:v>
                </c:pt>
                <c:pt idx="26274">
                  <c:v>131.369999999953</c:v>
                </c:pt>
                <c:pt idx="26275">
                  <c:v>131.374999999953</c:v>
                </c:pt>
                <c:pt idx="26276">
                  <c:v>131.379999999953</c:v>
                </c:pt>
                <c:pt idx="26277">
                  <c:v>131.384999999953</c:v>
                </c:pt>
                <c:pt idx="26278">
                  <c:v>131.389999999953</c:v>
                </c:pt>
                <c:pt idx="26279">
                  <c:v>131.394999999953</c:v>
                </c:pt>
                <c:pt idx="26280">
                  <c:v>131.399999999953</c:v>
                </c:pt>
                <c:pt idx="26281">
                  <c:v>131.404999999953</c:v>
                </c:pt>
                <c:pt idx="26282">
                  <c:v>131.409999999953</c:v>
                </c:pt>
                <c:pt idx="26283">
                  <c:v>131.414999999953</c:v>
                </c:pt>
                <c:pt idx="26284">
                  <c:v>131.4199999999529</c:v>
                </c:pt>
                <c:pt idx="26285">
                  <c:v>131.4249999999529</c:v>
                </c:pt>
                <c:pt idx="26286">
                  <c:v>131.4299999999529</c:v>
                </c:pt>
                <c:pt idx="26287">
                  <c:v>131.4349999999529</c:v>
                </c:pt>
                <c:pt idx="26288">
                  <c:v>131.4399999999529</c:v>
                </c:pt>
                <c:pt idx="26289">
                  <c:v>131.4449999999529</c:v>
                </c:pt>
                <c:pt idx="26290">
                  <c:v>131.4499999999529</c:v>
                </c:pt>
                <c:pt idx="26291">
                  <c:v>131.4549999999529</c:v>
                </c:pt>
                <c:pt idx="26292">
                  <c:v>131.4599999999529</c:v>
                </c:pt>
                <c:pt idx="26293">
                  <c:v>131.4649999999529</c:v>
                </c:pt>
                <c:pt idx="26294">
                  <c:v>131.4699999999529</c:v>
                </c:pt>
                <c:pt idx="26295">
                  <c:v>131.4749999999529</c:v>
                </c:pt>
                <c:pt idx="26296">
                  <c:v>131.4799999999529</c:v>
                </c:pt>
                <c:pt idx="26297">
                  <c:v>131.4849999999529</c:v>
                </c:pt>
                <c:pt idx="26298">
                  <c:v>131.4899999999529</c:v>
                </c:pt>
                <c:pt idx="26299">
                  <c:v>131.4949999999529</c:v>
                </c:pt>
                <c:pt idx="26300">
                  <c:v>131.4999999999529</c:v>
                </c:pt>
                <c:pt idx="26301">
                  <c:v>131.5049999999529</c:v>
                </c:pt>
                <c:pt idx="26302">
                  <c:v>131.5099999999529</c:v>
                </c:pt>
                <c:pt idx="26303">
                  <c:v>131.5149999999527</c:v>
                </c:pt>
                <c:pt idx="26304">
                  <c:v>131.5199999999527</c:v>
                </c:pt>
                <c:pt idx="26305">
                  <c:v>131.5249999999529</c:v>
                </c:pt>
                <c:pt idx="26306">
                  <c:v>131.5299999999528</c:v>
                </c:pt>
                <c:pt idx="26307">
                  <c:v>131.5349999999528</c:v>
                </c:pt>
                <c:pt idx="26308">
                  <c:v>131.5399999999528</c:v>
                </c:pt>
                <c:pt idx="26309">
                  <c:v>131.5449999999528</c:v>
                </c:pt>
                <c:pt idx="26310">
                  <c:v>131.5499999999527</c:v>
                </c:pt>
                <c:pt idx="26311">
                  <c:v>131.5549999999528</c:v>
                </c:pt>
                <c:pt idx="26312">
                  <c:v>131.5599999999528</c:v>
                </c:pt>
                <c:pt idx="26313">
                  <c:v>131.5649999999528</c:v>
                </c:pt>
                <c:pt idx="26314">
                  <c:v>131.5699999999528</c:v>
                </c:pt>
                <c:pt idx="26315">
                  <c:v>131.5749999999528</c:v>
                </c:pt>
                <c:pt idx="26316">
                  <c:v>131.5799999999527</c:v>
                </c:pt>
                <c:pt idx="26317">
                  <c:v>131.5849999999528</c:v>
                </c:pt>
                <c:pt idx="26318">
                  <c:v>131.5899999999528</c:v>
                </c:pt>
                <c:pt idx="26319">
                  <c:v>131.5949999999528</c:v>
                </c:pt>
                <c:pt idx="26320">
                  <c:v>131.5999999999528</c:v>
                </c:pt>
                <c:pt idx="26321">
                  <c:v>131.6049999999528</c:v>
                </c:pt>
                <c:pt idx="26322">
                  <c:v>131.6099999999527</c:v>
                </c:pt>
                <c:pt idx="26323">
                  <c:v>131.6149999999527</c:v>
                </c:pt>
                <c:pt idx="26324">
                  <c:v>131.6199999999527</c:v>
                </c:pt>
                <c:pt idx="26325">
                  <c:v>131.6249999999528</c:v>
                </c:pt>
                <c:pt idx="26326">
                  <c:v>131.6299999999528</c:v>
                </c:pt>
                <c:pt idx="26327">
                  <c:v>131.6349999999528</c:v>
                </c:pt>
                <c:pt idx="26328">
                  <c:v>131.6399999999527</c:v>
                </c:pt>
                <c:pt idx="26329">
                  <c:v>131.6449999999527</c:v>
                </c:pt>
                <c:pt idx="26330">
                  <c:v>131.6499999999527</c:v>
                </c:pt>
                <c:pt idx="26331">
                  <c:v>131.6549999999527</c:v>
                </c:pt>
                <c:pt idx="26332">
                  <c:v>131.6599999999527</c:v>
                </c:pt>
                <c:pt idx="26333">
                  <c:v>131.6649999999527</c:v>
                </c:pt>
                <c:pt idx="26334">
                  <c:v>131.6699999999527</c:v>
                </c:pt>
                <c:pt idx="26335">
                  <c:v>131.6749999999527</c:v>
                </c:pt>
                <c:pt idx="26336">
                  <c:v>131.6799999999527</c:v>
                </c:pt>
                <c:pt idx="26337">
                  <c:v>131.6849999999527</c:v>
                </c:pt>
                <c:pt idx="26338">
                  <c:v>131.6899999999527</c:v>
                </c:pt>
                <c:pt idx="26339">
                  <c:v>131.6949999999527</c:v>
                </c:pt>
                <c:pt idx="26340">
                  <c:v>131.6999999999527</c:v>
                </c:pt>
                <c:pt idx="26341">
                  <c:v>131.7049999999527</c:v>
                </c:pt>
                <c:pt idx="26342">
                  <c:v>131.7099999999527</c:v>
                </c:pt>
                <c:pt idx="26343">
                  <c:v>131.7149999999527</c:v>
                </c:pt>
                <c:pt idx="26344">
                  <c:v>131.7199999999523</c:v>
                </c:pt>
                <c:pt idx="26345">
                  <c:v>131.7249999999527</c:v>
                </c:pt>
                <c:pt idx="26346">
                  <c:v>131.7299999999527</c:v>
                </c:pt>
                <c:pt idx="26347">
                  <c:v>131.7349999999525</c:v>
                </c:pt>
                <c:pt idx="26348">
                  <c:v>131.7399999999525</c:v>
                </c:pt>
                <c:pt idx="26349">
                  <c:v>131.7449999999525</c:v>
                </c:pt>
                <c:pt idx="26350">
                  <c:v>131.7499999999525</c:v>
                </c:pt>
                <c:pt idx="26351">
                  <c:v>131.7549999999526</c:v>
                </c:pt>
                <c:pt idx="26352">
                  <c:v>131.7599999999526</c:v>
                </c:pt>
                <c:pt idx="26353">
                  <c:v>131.7649999999526</c:v>
                </c:pt>
                <c:pt idx="26354">
                  <c:v>131.7699999999525</c:v>
                </c:pt>
                <c:pt idx="26355">
                  <c:v>131.7749999999525</c:v>
                </c:pt>
                <c:pt idx="26356">
                  <c:v>131.7799999999525</c:v>
                </c:pt>
                <c:pt idx="26357">
                  <c:v>131.7849999999526</c:v>
                </c:pt>
                <c:pt idx="26358">
                  <c:v>131.7899999999526</c:v>
                </c:pt>
                <c:pt idx="26359">
                  <c:v>131.7949999999526</c:v>
                </c:pt>
                <c:pt idx="26360">
                  <c:v>131.7999999999525</c:v>
                </c:pt>
                <c:pt idx="26361">
                  <c:v>131.8049999999526</c:v>
                </c:pt>
                <c:pt idx="26362">
                  <c:v>131.8099999999526</c:v>
                </c:pt>
                <c:pt idx="26363">
                  <c:v>131.8149999999526</c:v>
                </c:pt>
                <c:pt idx="26364">
                  <c:v>131.8199999999526</c:v>
                </c:pt>
                <c:pt idx="26365">
                  <c:v>131.8249999999526</c:v>
                </c:pt>
                <c:pt idx="26366">
                  <c:v>131.8299999999526</c:v>
                </c:pt>
                <c:pt idx="26367">
                  <c:v>131.8349999999526</c:v>
                </c:pt>
                <c:pt idx="26368">
                  <c:v>131.8399999999526</c:v>
                </c:pt>
                <c:pt idx="26369">
                  <c:v>131.8449999999526</c:v>
                </c:pt>
                <c:pt idx="26370">
                  <c:v>131.8499999999526</c:v>
                </c:pt>
                <c:pt idx="26371">
                  <c:v>131.8549999999526</c:v>
                </c:pt>
                <c:pt idx="26372">
                  <c:v>131.8599999999526</c:v>
                </c:pt>
                <c:pt idx="26373">
                  <c:v>131.8649999999525</c:v>
                </c:pt>
                <c:pt idx="26374">
                  <c:v>131.8699999999525</c:v>
                </c:pt>
                <c:pt idx="26375">
                  <c:v>131.8749999999525</c:v>
                </c:pt>
                <c:pt idx="26376">
                  <c:v>131.8799999999525</c:v>
                </c:pt>
                <c:pt idx="26377">
                  <c:v>131.8849999999526</c:v>
                </c:pt>
                <c:pt idx="26378">
                  <c:v>131.8899999999526</c:v>
                </c:pt>
                <c:pt idx="26379">
                  <c:v>131.8949999999525</c:v>
                </c:pt>
                <c:pt idx="26380">
                  <c:v>131.8999999999525</c:v>
                </c:pt>
                <c:pt idx="26381">
                  <c:v>131.9049999999525</c:v>
                </c:pt>
                <c:pt idx="26382">
                  <c:v>131.9099999999525</c:v>
                </c:pt>
                <c:pt idx="26383">
                  <c:v>131.9149999999525</c:v>
                </c:pt>
                <c:pt idx="26384">
                  <c:v>131.9199999999525</c:v>
                </c:pt>
                <c:pt idx="26385">
                  <c:v>131.9249999999525</c:v>
                </c:pt>
                <c:pt idx="26386">
                  <c:v>131.9299999999525</c:v>
                </c:pt>
                <c:pt idx="26387">
                  <c:v>131.9349999999525</c:v>
                </c:pt>
                <c:pt idx="26388">
                  <c:v>131.9399999999525</c:v>
                </c:pt>
                <c:pt idx="26389">
                  <c:v>131.9449999999525</c:v>
                </c:pt>
                <c:pt idx="26390">
                  <c:v>131.9499999999525</c:v>
                </c:pt>
                <c:pt idx="26391">
                  <c:v>131.9549999999525</c:v>
                </c:pt>
                <c:pt idx="26392">
                  <c:v>131.9599999999525</c:v>
                </c:pt>
                <c:pt idx="26393">
                  <c:v>131.9649999999525</c:v>
                </c:pt>
                <c:pt idx="26394">
                  <c:v>131.9699999999524</c:v>
                </c:pt>
                <c:pt idx="26395">
                  <c:v>131.9749999999524</c:v>
                </c:pt>
                <c:pt idx="26396">
                  <c:v>131.9799999999524</c:v>
                </c:pt>
                <c:pt idx="26397">
                  <c:v>131.9849999999524</c:v>
                </c:pt>
                <c:pt idx="26398">
                  <c:v>131.9899999999524</c:v>
                </c:pt>
                <c:pt idx="26399">
                  <c:v>131.9949999999524</c:v>
                </c:pt>
                <c:pt idx="26400">
                  <c:v>131.9999999999524</c:v>
                </c:pt>
                <c:pt idx="26401">
                  <c:v>132.0049999999524</c:v>
                </c:pt>
                <c:pt idx="26402">
                  <c:v>132.0099999999524</c:v>
                </c:pt>
                <c:pt idx="26403">
                  <c:v>132.0149999999524</c:v>
                </c:pt>
                <c:pt idx="26404">
                  <c:v>132.0199999999523</c:v>
                </c:pt>
                <c:pt idx="26405">
                  <c:v>132.0249999999524</c:v>
                </c:pt>
                <c:pt idx="26406">
                  <c:v>132.0299999999524</c:v>
                </c:pt>
                <c:pt idx="26407">
                  <c:v>132.0349999999524</c:v>
                </c:pt>
                <c:pt idx="26408">
                  <c:v>132.0399999999524</c:v>
                </c:pt>
                <c:pt idx="26409">
                  <c:v>132.0449999999524</c:v>
                </c:pt>
                <c:pt idx="26410">
                  <c:v>132.0499999999523</c:v>
                </c:pt>
                <c:pt idx="26411">
                  <c:v>132.0549999999524</c:v>
                </c:pt>
                <c:pt idx="26412">
                  <c:v>132.0599999999524</c:v>
                </c:pt>
                <c:pt idx="26413">
                  <c:v>132.0649999999524</c:v>
                </c:pt>
                <c:pt idx="26414">
                  <c:v>132.0699999999524</c:v>
                </c:pt>
                <c:pt idx="26415">
                  <c:v>132.0749999999524</c:v>
                </c:pt>
                <c:pt idx="26416">
                  <c:v>132.0799999999523</c:v>
                </c:pt>
                <c:pt idx="26417">
                  <c:v>132.0849999999523</c:v>
                </c:pt>
                <c:pt idx="26418">
                  <c:v>132.0899999999523</c:v>
                </c:pt>
                <c:pt idx="26419">
                  <c:v>132.0949999999523</c:v>
                </c:pt>
                <c:pt idx="26420">
                  <c:v>132.0999999999523</c:v>
                </c:pt>
                <c:pt idx="26421">
                  <c:v>132.1049999999523</c:v>
                </c:pt>
                <c:pt idx="26422">
                  <c:v>132.1099999999523</c:v>
                </c:pt>
                <c:pt idx="26423">
                  <c:v>132.1149999999523</c:v>
                </c:pt>
                <c:pt idx="26424">
                  <c:v>132.1199999999523</c:v>
                </c:pt>
                <c:pt idx="26425">
                  <c:v>132.1249999999523</c:v>
                </c:pt>
                <c:pt idx="26426">
                  <c:v>132.1299999999523</c:v>
                </c:pt>
                <c:pt idx="26427">
                  <c:v>132.1349999999523</c:v>
                </c:pt>
                <c:pt idx="26428">
                  <c:v>132.1399999999523</c:v>
                </c:pt>
                <c:pt idx="26429">
                  <c:v>132.1449999999523</c:v>
                </c:pt>
                <c:pt idx="26430">
                  <c:v>132.1499999999523</c:v>
                </c:pt>
                <c:pt idx="26431">
                  <c:v>132.1549999999523</c:v>
                </c:pt>
                <c:pt idx="26432">
                  <c:v>132.1599999999523</c:v>
                </c:pt>
                <c:pt idx="26433">
                  <c:v>132.1649999999523</c:v>
                </c:pt>
                <c:pt idx="26434">
                  <c:v>132.1699999999523</c:v>
                </c:pt>
                <c:pt idx="26435">
                  <c:v>132.1749999999521</c:v>
                </c:pt>
                <c:pt idx="26436">
                  <c:v>132.1799999999521</c:v>
                </c:pt>
                <c:pt idx="26437">
                  <c:v>132.1849999999523</c:v>
                </c:pt>
                <c:pt idx="26438">
                  <c:v>132.1899999999522</c:v>
                </c:pt>
                <c:pt idx="26439">
                  <c:v>132.1949999999522</c:v>
                </c:pt>
                <c:pt idx="26440">
                  <c:v>132.1999999999522</c:v>
                </c:pt>
                <c:pt idx="26441">
                  <c:v>132.2049999999522</c:v>
                </c:pt>
                <c:pt idx="26442">
                  <c:v>132.2099999999521</c:v>
                </c:pt>
                <c:pt idx="26443">
                  <c:v>132.2149999999521</c:v>
                </c:pt>
                <c:pt idx="26444">
                  <c:v>132.2199999999521</c:v>
                </c:pt>
                <c:pt idx="26445">
                  <c:v>132.2249999999522</c:v>
                </c:pt>
                <c:pt idx="26446">
                  <c:v>132.2299999999522</c:v>
                </c:pt>
                <c:pt idx="26447">
                  <c:v>132.2349999999522</c:v>
                </c:pt>
                <c:pt idx="26448">
                  <c:v>132.2399999999521</c:v>
                </c:pt>
                <c:pt idx="26449">
                  <c:v>132.2449999999521</c:v>
                </c:pt>
                <c:pt idx="26450">
                  <c:v>132.2499999999521</c:v>
                </c:pt>
                <c:pt idx="26451">
                  <c:v>132.2549999999522</c:v>
                </c:pt>
                <c:pt idx="26452">
                  <c:v>132.2599999999522</c:v>
                </c:pt>
                <c:pt idx="26453">
                  <c:v>132.2649999999522</c:v>
                </c:pt>
                <c:pt idx="26454">
                  <c:v>132.2699999999521</c:v>
                </c:pt>
                <c:pt idx="26455">
                  <c:v>132.2749999999521</c:v>
                </c:pt>
                <c:pt idx="26456">
                  <c:v>132.2799999999521</c:v>
                </c:pt>
                <c:pt idx="26457">
                  <c:v>132.2849999999522</c:v>
                </c:pt>
                <c:pt idx="26458">
                  <c:v>132.2899999999522</c:v>
                </c:pt>
                <c:pt idx="26459">
                  <c:v>132.2949999999522</c:v>
                </c:pt>
                <c:pt idx="26460">
                  <c:v>132.2999999999521</c:v>
                </c:pt>
                <c:pt idx="26461">
                  <c:v>132.3049999999521</c:v>
                </c:pt>
                <c:pt idx="26462">
                  <c:v>132.3099999999521</c:v>
                </c:pt>
                <c:pt idx="26463">
                  <c:v>132.3149999999521</c:v>
                </c:pt>
                <c:pt idx="26464">
                  <c:v>132.3199999999521</c:v>
                </c:pt>
                <c:pt idx="26465">
                  <c:v>132.3249999999522</c:v>
                </c:pt>
                <c:pt idx="26466">
                  <c:v>132.3299999999522</c:v>
                </c:pt>
                <c:pt idx="26467">
                  <c:v>132.3349999999521</c:v>
                </c:pt>
                <c:pt idx="26468">
                  <c:v>132.3399999999521</c:v>
                </c:pt>
                <c:pt idx="26469">
                  <c:v>132.3449999999521</c:v>
                </c:pt>
                <c:pt idx="26470">
                  <c:v>132.3499999999521</c:v>
                </c:pt>
                <c:pt idx="26471">
                  <c:v>132.3549999999521</c:v>
                </c:pt>
                <c:pt idx="26472">
                  <c:v>132.3599999999521</c:v>
                </c:pt>
                <c:pt idx="26473">
                  <c:v>132.3649999999521</c:v>
                </c:pt>
                <c:pt idx="26474">
                  <c:v>132.3699999999521</c:v>
                </c:pt>
                <c:pt idx="26475">
                  <c:v>132.3749999999521</c:v>
                </c:pt>
                <c:pt idx="26476">
                  <c:v>132.3799999999521</c:v>
                </c:pt>
                <c:pt idx="26477">
                  <c:v>132.3849999999521</c:v>
                </c:pt>
                <c:pt idx="26478">
                  <c:v>132.3899999999521</c:v>
                </c:pt>
                <c:pt idx="26479">
                  <c:v>132.3949999999521</c:v>
                </c:pt>
                <c:pt idx="26480">
                  <c:v>132.3999999999521</c:v>
                </c:pt>
                <c:pt idx="26481">
                  <c:v>132.4049999999521</c:v>
                </c:pt>
                <c:pt idx="26482">
                  <c:v>132.409999999952</c:v>
                </c:pt>
                <c:pt idx="26483">
                  <c:v>132.414999999952</c:v>
                </c:pt>
                <c:pt idx="26484">
                  <c:v>132.419999999952</c:v>
                </c:pt>
                <c:pt idx="26485">
                  <c:v>132.424999999952</c:v>
                </c:pt>
                <c:pt idx="26486">
                  <c:v>132.429999999952</c:v>
                </c:pt>
                <c:pt idx="26487">
                  <c:v>132.434999999952</c:v>
                </c:pt>
                <c:pt idx="26488">
                  <c:v>132.439999999952</c:v>
                </c:pt>
                <c:pt idx="26489">
                  <c:v>132.444999999952</c:v>
                </c:pt>
                <c:pt idx="26490">
                  <c:v>132.449999999952</c:v>
                </c:pt>
                <c:pt idx="26491">
                  <c:v>132.454999999952</c:v>
                </c:pt>
                <c:pt idx="26492">
                  <c:v>132.459999999952</c:v>
                </c:pt>
                <c:pt idx="26493">
                  <c:v>132.464999999952</c:v>
                </c:pt>
                <c:pt idx="26494">
                  <c:v>132.469999999952</c:v>
                </c:pt>
                <c:pt idx="26495">
                  <c:v>132.474999999952</c:v>
                </c:pt>
                <c:pt idx="26496">
                  <c:v>132.479999999952</c:v>
                </c:pt>
                <c:pt idx="26497">
                  <c:v>132.484999999952</c:v>
                </c:pt>
                <c:pt idx="26498">
                  <c:v>132.489999999952</c:v>
                </c:pt>
                <c:pt idx="26499">
                  <c:v>132.494999999952</c:v>
                </c:pt>
                <c:pt idx="26500">
                  <c:v>132.499999999952</c:v>
                </c:pt>
                <c:pt idx="26501">
                  <c:v>132.504999999952</c:v>
                </c:pt>
                <c:pt idx="26502">
                  <c:v>132.509999999952</c:v>
                </c:pt>
                <c:pt idx="26503">
                  <c:v>132.514999999952</c:v>
                </c:pt>
                <c:pt idx="26504">
                  <c:v>132.5199999999519</c:v>
                </c:pt>
                <c:pt idx="26505">
                  <c:v>132.5249999999519</c:v>
                </c:pt>
                <c:pt idx="26506">
                  <c:v>132.5299999999519</c:v>
                </c:pt>
                <c:pt idx="26507">
                  <c:v>132.5349999999519</c:v>
                </c:pt>
                <c:pt idx="26508">
                  <c:v>132.5399999999519</c:v>
                </c:pt>
                <c:pt idx="26509">
                  <c:v>132.5449999999519</c:v>
                </c:pt>
                <c:pt idx="26510">
                  <c:v>132.5499999999519</c:v>
                </c:pt>
                <c:pt idx="26511">
                  <c:v>132.5549999999519</c:v>
                </c:pt>
                <c:pt idx="26512">
                  <c:v>132.5599999999519</c:v>
                </c:pt>
                <c:pt idx="26513">
                  <c:v>132.5649999999519</c:v>
                </c:pt>
                <c:pt idx="26514">
                  <c:v>132.5699999999519</c:v>
                </c:pt>
                <c:pt idx="26515">
                  <c:v>132.5749999999519</c:v>
                </c:pt>
                <c:pt idx="26516">
                  <c:v>132.5799999999519</c:v>
                </c:pt>
                <c:pt idx="26517">
                  <c:v>132.5849999999519</c:v>
                </c:pt>
                <c:pt idx="26518">
                  <c:v>132.5899999999519</c:v>
                </c:pt>
                <c:pt idx="26519">
                  <c:v>132.5949999999519</c:v>
                </c:pt>
                <c:pt idx="26520">
                  <c:v>132.5999999999519</c:v>
                </c:pt>
                <c:pt idx="26521">
                  <c:v>132.6049999999519</c:v>
                </c:pt>
                <c:pt idx="26522">
                  <c:v>132.6099999999519</c:v>
                </c:pt>
                <c:pt idx="26523">
                  <c:v>132.6149999999517</c:v>
                </c:pt>
                <c:pt idx="26524">
                  <c:v>132.6199999999517</c:v>
                </c:pt>
                <c:pt idx="26525">
                  <c:v>132.6249999999519</c:v>
                </c:pt>
                <c:pt idx="26526">
                  <c:v>132.6299999999518</c:v>
                </c:pt>
                <c:pt idx="26527">
                  <c:v>132.6349999999518</c:v>
                </c:pt>
                <c:pt idx="26528">
                  <c:v>132.6399999999518</c:v>
                </c:pt>
                <c:pt idx="26529">
                  <c:v>132.6449999999518</c:v>
                </c:pt>
                <c:pt idx="26530">
                  <c:v>132.6499999999517</c:v>
                </c:pt>
                <c:pt idx="26531">
                  <c:v>132.6549999999518</c:v>
                </c:pt>
                <c:pt idx="26532">
                  <c:v>132.6599999999518</c:v>
                </c:pt>
                <c:pt idx="26533">
                  <c:v>132.6649999999518</c:v>
                </c:pt>
                <c:pt idx="26534">
                  <c:v>132.6699999999518</c:v>
                </c:pt>
                <c:pt idx="26535">
                  <c:v>132.6749999999518</c:v>
                </c:pt>
                <c:pt idx="26536">
                  <c:v>132.6799999999517</c:v>
                </c:pt>
                <c:pt idx="26537">
                  <c:v>132.6849999999518</c:v>
                </c:pt>
                <c:pt idx="26538">
                  <c:v>132.6899999999518</c:v>
                </c:pt>
                <c:pt idx="26539">
                  <c:v>132.6949999999518</c:v>
                </c:pt>
                <c:pt idx="26540">
                  <c:v>132.6999999999518</c:v>
                </c:pt>
                <c:pt idx="26541">
                  <c:v>132.7049999999518</c:v>
                </c:pt>
                <c:pt idx="26542">
                  <c:v>132.7099999999517</c:v>
                </c:pt>
                <c:pt idx="26543">
                  <c:v>132.7149999999517</c:v>
                </c:pt>
                <c:pt idx="26544">
                  <c:v>132.7199999999517</c:v>
                </c:pt>
                <c:pt idx="26545">
                  <c:v>132.7249999999518</c:v>
                </c:pt>
                <c:pt idx="26546">
                  <c:v>132.7299999999518</c:v>
                </c:pt>
                <c:pt idx="26547">
                  <c:v>132.7349999999518</c:v>
                </c:pt>
                <c:pt idx="26548">
                  <c:v>132.7399999999517</c:v>
                </c:pt>
                <c:pt idx="26549">
                  <c:v>132.7449999999517</c:v>
                </c:pt>
                <c:pt idx="26550">
                  <c:v>132.7499999999517</c:v>
                </c:pt>
                <c:pt idx="26551">
                  <c:v>132.7549999999517</c:v>
                </c:pt>
                <c:pt idx="26552">
                  <c:v>132.7599999999517</c:v>
                </c:pt>
                <c:pt idx="26553">
                  <c:v>132.7649999999517</c:v>
                </c:pt>
                <c:pt idx="26554">
                  <c:v>132.7699999999517</c:v>
                </c:pt>
                <c:pt idx="26555">
                  <c:v>132.7749999999517</c:v>
                </c:pt>
                <c:pt idx="26556">
                  <c:v>132.7799999999517</c:v>
                </c:pt>
                <c:pt idx="26557">
                  <c:v>132.7849999999517</c:v>
                </c:pt>
                <c:pt idx="26558">
                  <c:v>132.7899999999517</c:v>
                </c:pt>
                <c:pt idx="26559">
                  <c:v>132.7949999999517</c:v>
                </c:pt>
                <c:pt idx="26560">
                  <c:v>132.7999999999517</c:v>
                </c:pt>
                <c:pt idx="26561">
                  <c:v>132.8049999999517</c:v>
                </c:pt>
                <c:pt idx="26562">
                  <c:v>132.8099999999517</c:v>
                </c:pt>
                <c:pt idx="26563">
                  <c:v>132.8149999999517</c:v>
                </c:pt>
                <c:pt idx="26564">
                  <c:v>132.8199999999517</c:v>
                </c:pt>
                <c:pt idx="26565">
                  <c:v>132.8249999999517</c:v>
                </c:pt>
                <c:pt idx="26566">
                  <c:v>132.8299999999517</c:v>
                </c:pt>
                <c:pt idx="26567">
                  <c:v>132.8349999999517</c:v>
                </c:pt>
                <c:pt idx="26568">
                  <c:v>132.8399999999517</c:v>
                </c:pt>
                <c:pt idx="26569">
                  <c:v>132.8449999999517</c:v>
                </c:pt>
                <c:pt idx="26570">
                  <c:v>132.8499999999516</c:v>
                </c:pt>
                <c:pt idx="26571">
                  <c:v>132.8549999999516</c:v>
                </c:pt>
                <c:pt idx="26572">
                  <c:v>132.8599999999516</c:v>
                </c:pt>
                <c:pt idx="26573">
                  <c:v>132.8649999999516</c:v>
                </c:pt>
                <c:pt idx="26574">
                  <c:v>132.8699999999516</c:v>
                </c:pt>
                <c:pt idx="26575">
                  <c:v>132.8749999999516</c:v>
                </c:pt>
                <c:pt idx="26576">
                  <c:v>132.8799999999516</c:v>
                </c:pt>
                <c:pt idx="26577">
                  <c:v>132.8849999999516</c:v>
                </c:pt>
                <c:pt idx="26578">
                  <c:v>132.8899999999516</c:v>
                </c:pt>
                <c:pt idx="26579">
                  <c:v>132.8949999999516</c:v>
                </c:pt>
                <c:pt idx="26580">
                  <c:v>132.8999999999516</c:v>
                </c:pt>
                <c:pt idx="26581">
                  <c:v>132.9049999999516</c:v>
                </c:pt>
                <c:pt idx="26582">
                  <c:v>132.9099999999516</c:v>
                </c:pt>
                <c:pt idx="26583">
                  <c:v>132.9149999999516</c:v>
                </c:pt>
                <c:pt idx="26584">
                  <c:v>132.9199999999516</c:v>
                </c:pt>
                <c:pt idx="26585">
                  <c:v>132.9249999999516</c:v>
                </c:pt>
                <c:pt idx="26586">
                  <c:v>132.9299999999516</c:v>
                </c:pt>
                <c:pt idx="26587">
                  <c:v>132.9349999999516</c:v>
                </c:pt>
                <c:pt idx="26588">
                  <c:v>132.9399999999516</c:v>
                </c:pt>
                <c:pt idx="26589">
                  <c:v>132.9449999999516</c:v>
                </c:pt>
                <c:pt idx="26590">
                  <c:v>132.9499999999516</c:v>
                </c:pt>
                <c:pt idx="26591">
                  <c:v>132.9549999999516</c:v>
                </c:pt>
                <c:pt idx="26592">
                  <c:v>132.9599999999516</c:v>
                </c:pt>
                <c:pt idx="26593">
                  <c:v>132.9649999999515</c:v>
                </c:pt>
                <c:pt idx="26594">
                  <c:v>132.9699999999515</c:v>
                </c:pt>
                <c:pt idx="26595">
                  <c:v>132.9749999999515</c:v>
                </c:pt>
                <c:pt idx="26596">
                  <c:v>132.9799999999515</c:v>
                </c:pt>
                <c:pt idx="26597">
                  <c:v>132.9849999999516</c:v>
                </c:pt>
                <c:pt idx="26598">
                  <c:v>132.9899999999516</c:v>
                </c:pt>
                <c:pt idx="26599">
                  <c:v>132.9949999999515</c:v>
                </c:pt>
                <c:pt idx="26600">
                  <c:v>132.9999999999515</c:v>
                </c:pt>
                <c:pt idx="26601">
                  <c:v>133.0049999999515</c:v>
                </c:pt>
                <c:pt idx="26602">
                  <c:v>133.0099999999515</c:v>
                </c:pt>
                <c:pt idx="26603">
                  <c:v>133.0149999999515</c:v>
                </c:pt>
                <c:pt idx="26604">
                  <c:v>133.0199999999515</c:v>
                </c:pt>
                <c:pt idx="26605">
                  <c:v>133.0249999999515</c:v>
                </c:pt>
                <c:pt idx="26606">
                  <c:v>133.0299999999515</c:v>
                </c:pt>
                <c:pt idx="26607">
                  <c:v>133.0349999999515</c:v>
                </c:pt>
                <c:pt idx="26608">
                  <c:v>133.0399999999515</c:v>
                </c:pt>
                <c:pt idx="26609">
                  <c:v>133.0449999999515</c:v>
                </c:pt>
                <c:pt idx="26610">
                  <c:v>133.0499999999515</c:v>
                </c:pt>
                <c:pt idx="26611">
                  <c:v>133.0549999999515</c:v>
                </c:pt>
                <c:pt idx="26612">
                  <c:v>133.0599999999515</c:v>
                </c:pt>
                <c:pt idx="26613">
                  <c:v>133.0649999999515</c:v>
                </c:pt>
                <c:pt idx="26614">
                  <c:v>133.0699999999514</c:v>
                </c:pt>
                <c:pt idx="26615">
                  <c:v>133.0749999999514</c:v>
                </c:pt>
                <c:pt idx="26616">
                  <c:v>133.0799999999514</c:v>
                </c:pt>
                <c:pt idx="26617">
                  <c:v>133.0849999999514</c:v>
                </c:pt>
                <c:pt idx="26618">
                  <c:v>133.0899999999514</c:v>
                </c:pt>
                <c:pt idx="26619">
                  <c:v>133.0949999999514</c:v>
                </c:pt>
                <c:pt idx="26620">
                  <c:v>133.0999999999514</c:v>
                </c:pt>
                <c:pt idx="26621">
                  <c:v>133.1049999999514</c:v>
                </c:pt>
                <c:pt idx="26622">
                  <c:v>133.1099999999514</c:v>
                </c:pt>
                <c:pt idx="26623">
                  <c:v>133.1149999999514</c:v>
                </c:pt>
                <c:pt idx="26624">
                  <c:v>133.1199999999513</c:v>
                </c:pt>
                <c:pt idx="26625">
                  <c:v>133.1249999999514</c:v>
                </c:pt>
                <c:pt idx="26626">
                  <c:v>133.1299999999514</c:v>
                </c:pt>
                <c:pt idx="26627">
                  <c:v>133.1349999999514</c:v>
                </c:pt>
                <c:pt idx="26628">
                  <c:v>133.1399999999514</c:v>
                </c:pt>
                <c:pt idx="26629">
                  <c:v>133.1449999999514</c:v>
                </c:pt>
                <c:pt idx="26630">
                  <c:v>133.1499999999513</c:v>
                </c:pt>
                <c:pt idx="26631">
                  <c:v>133.1549999999514</c:v>
                </c:pt>
                <c:pt idx="26632">
                  <c:v>133.1599999999514</c:v>
                </c:pt>
                <c:pt idx="26633">
                  <c:v>133.1649999999514</c:v>
                </c:pt>
                <c:pt idx="26634">
                  <c:v>133.1699999999514</c:v>
                </c:pt>
                <c:pt idx="26635">
                  <c:v>133.1749999999514</c:v>
                </c:pt>
                <c:pt idx="26636">
                  <c:v>133.1799999999513</c:v>
                </c:pt>
                <c:pt idx="26637">
                  <c:v>133.1849999999513</c:v>
                </c:pt>
                <c:pt idx="26638">
                  <c:v>133.1899999999513</c:v>
                </c:pt>
                <c:pt idx="26639">
                  <c:v>133.1949999999513</c:v>
                </c:pt>
                <c:pt idx="26640">
                  <c:v>133.1999999999513</c:v>
                </c:pt>
                <c:pt idx="26641">
                  <c:v>133.2049999999513</c:v>
                </c:pt>
                <c:pt idx="26642">
                  <c:v>133.2099999999513</c:v>
                </c:pt>
                <c:pt idx="26643">
                  <c:v>133.2149999999513</c:v>
                </c:pt>
                <c:pt idx="26644">
                  <c:v>133.2199999999513</c:v>
                </c:pt>
                <c:pt idx="26645">
                  <c:v>133.2249999999513</c:v>
                </c:pt>
                <c:pt idx="26646">
                  <c:v>133.2299999999513</c:v>
                </c:pt>
                <c:pt idx="26647">
                  <c:v>133.2349999999513</c:v>
                </c:pt>
                <c:pt idx="26648">
                  <c:v>133.2399999999513</c:v>
                </c:pt>
                <c:pt idx="26649">
                  <c:v>133.2449999999513</c:v>
                </c:pt>
                <c:pt idx="26650">
                  <c:v>133.2499999999513</c:v>
                </c:pt>
                <c:pt idx="26651">
                  <c:v>133.2549999999513</c:v>
                </c:pt>
                <c:pt idx="26652">
                  <c:v>133.2599999999513</c:v>
                </c:pt>
                <c:pt idx="26653">
                  <c:v>133.2649999999513</c:v>
                </c:pt>
                <c:pt idx="26654">
                  <c:v>133.2699999999513</c:v>
                </c:pt>
                <c:pt idx="26655">
                  <c:v>133.2749999999511</c:v>
                </c:pt>
                <c:pt idx="26656">
                  <c:v>133.2799999999511</c:v>
                </c:pt>
                <c:pt idx="26657">
                  <c:v>133.2849999999513</c:v>
                </c:pt>
                <c:pt idx="26658">
                  <c:v>133.2899999999512</c:v>
                </c:pt>
                <c:pt idx="26659">
                  <c:v>133.2949999999512</c:v>
                </c:pt>
                <c:pt idx="26660">
                  <c:v>133.2999999999512</c:v>
                </c:pt>
                <c:pt idx="26661">
                  <c:v>133.3049999999512</c:v>
                </c:pt>
                <c:pt idx="26662">
                  <c:v>133.3099999999512</c:v>
                </c:pt>
                <c:pt idx="26663">
                  <c:v>133.3149999999512</c:v>
                </c:pt>
                <c:pt idx="26664">
                  <c:v>133.3199999999512</c:v>
                </c:pt>
                <c:pt idx="26665">
                  <c:v>133.3249999999512</c:v>
                </c:pt>
                <c:pt idx="26666">
                  <c:v>133.3299999999512</c:v>
                </c:pt>
                <c:pt idx="26667">
                  <c:v>133.3349999999512</c:v>
                </c:pt>
                <c:pt idx="26668">
                  <c:v>133.3399999999512</c:v>
                </c:pt>
                <c:pt idx="26669">
                  <c:v>133.3449999999512</c:v>
                </c:pt>
                <c:pt idx="26670">
                  <c:v>133.3499999999512</c:v>
                </c:pt>
                <c:pt idx="26671">
                  <c:v>133.3549999999512</c:v>
                </c:pt>
                <c:pt idx="26672">
                  <c:v>133.3599999999512</c:v>
                </c:pt>
                <c:pt idx="26673">
                  <c:v>133.3649999999512</c:v>
                </c:pt>
                <c:pt idx="26674">
                  <c:v>133.3699999999512</c:v>
                </c:pt>
                <c:pt idx="26675">
                  <c:v>133.3749999999512</c:v>
                </c:pt>
                <c:pt idx="26676">
                  <c:v>133.3799999999512</c:v>
                </c:pt>
                <c:pt idx="26677">
                  <c:v>133.3849999999512</c:v>
                </c:pt>
                <c:pt idx="26678">
                  <c:v>133.3899999999512</c:v>
                </c:pt>
                <c:pt idx="26679">
                  <c:v>133.3949999999512</c:v>
                </c:pt>
                <c:pt idx="26680">
                  <c:v>133.3999999999512</c:v>
                </c:pt>
                <c:pt idx="26681">
                  <c:v>133.4049999999511</c:v>
                </c:pt>
                <c:pt idx="26682">
                  <c:v>133.4099999999511</c:v>
                </c:pt>
                <c:pt idx="26683">
                  <c:v>133.4149999999511</c:v>
                </c:pt>
                <c:pt idx="26684">
                  <c:v>133.4199999999511</c:v>
                </c:pt>
                <c:pt idx="26685">
                  <c:v>133.4249999999512</c:v>
                </c:pt>
                <c:pt idx="26686">
                  <c:v>133.4299999999511</c:v>
                </c:pt>
                <c:pt idx="26687">
                  <c:v>133.4349999999511</c:v>
                </c:pt>
                <c:pt idx="26688">
                  <c:v>133.4399999999511</c:v>
                </c:pt>
                <c:pt idx="26689">
                  <c:v>133.4449999999511</c:v>
                </c:pt>
                <c:pt idx="26690">
                  <c:v>133.4499999999511</c:v>
                </c:pt>
                <c:pt idx="26691">
                  <c:v>133.4549999999511</c:v>
                </c:pt>
                <c:pt idx="26692">
                  <c:v>133.4599999999511</c:v>
                </c:pt>
                <c:pt idx="26693">
                  <c:v>133.4649999999511</c:v>
                </c:pt>
                <c:pt idx="26694">
                  <c:v>133.4699999999511</c:v>
                </c:pt>
                <c:pt idx="26695">
                  <c:v>133.4749999999511</c:v>
                </c:pt>
                <c:pt idx="26696">
                  <c:v>133.4799999999511</c:v>
                </c:pt>
                <c:pt idx="26697">
                  <c:v>133.4849999999511</c:v>
                </c:pt>
                <c:pt idx="26698">
                  <c:v>133.4899999999511</c:v>
                </c:pt>
                <c:pt idx="26699">
                  <c:v>133.4949999999511</c:v>
                </c:pt>
                <c:pt idx="26700">
                  <c:v>133.4999999999511</c:v>
                </c:pt>
                <c:pt idx="26701">
                  <c:v>133.5049999999511</c:v>
                </c:pt>
                <c:pt idx="26702">
                  <c:v>133.509999999951</c:v>
                </c:pt>
                <c:pt idx="26703">
                  <c:v>133.514999999951</c:v>
                </c:pt>
                <c:pt idx="26704">
                  <c:v>133.519999999951</c:v>
                </c:pt>
                <c:pt idx="26705">
                  <c:v>133.524999999951</c:v>
                </c:pt>
                <c:pt idx="26706">
                  <c:v>133.529999999951</c:v>
                </c:pt>
                <c:pt idx="26707">
                  <c:v>133.534999999951</c:v>
                </c:pt>
                <c:pt idx="26708">
                  <c:v>133.539999999951</c:v>
                </c:pt>
                <c:pt idx="26709">
                  <c:v>133.544999999951</c:v>
                </c:pt>
                <c:pt idx="26710">
                  <c:v>133.549999999951</c:v>
                </c:pt>
                <c:pt idx="26711">
                  <c:v>133.554999999951</c:v>
                </c:pt>
                <c:pt idx="26712">
                  <c:v>133.559999999951</c:v>
                </c:pt>
                <c:pt idx="26713">
                  <c:v>133.564999999951</c:v>
                </c:pt>
                <c:pt idx="26714">
                  <c:v>133.569999999951</c:v>
                </c:pt>
                <c:pt idx="26715">
                  <c:v>133.574999999951</c:v>
                </c:pt>
                <c:pt idx="26716">
                  <c:v>133.579999999951</c:v>
                </c:pt>
                <c:pt idx="26717">
                  <c:v>133.584999999951</c:v>
                </c:pt>
                <c:pt idx="26718">
                  <c:v>133.589999999951</c:v>
                </c:pt>
                <c:pt idx="26719">
                  <c:v>133.594999999951</c:v>
                </c:pt>
                <c:pt idx="26720">
                  <c:v>133.599999999951</c:v>
                </c:pt>
                <c:pt idx="26721">
                  <c:v>133.604999999951</c:v>
                </c:pt>
                <c:pt idx="26722">
                  <c:v>133.609999999951</c:v>
                </c:pt>
                <c:pt idx="26723">
                  <c:v>133.614999999951</c:v>
                </c:pt>
                <c:pt idx="26724">
                  <c:v>133.6199999999509</c:v>
                </c:pt>
                <c:pt idx="26725">
                  <c:v>133.6249999999509</c:v>
                </c:pt>
                <c:pt idx="26726">
                  <c:v>133.6299999999509</c:v>
                </c:pt>
                <c:pt idx="26727">
                  <c:v>133.6349999999509</c:v>
                </c:pt>
                <c:pt idx="26728">
                  <c:v>133.6399999999509</c:v>
                </c:pt>
                <c:pt idx="26729">
                  <c:v>133.6449999999509</c:v>
                </c:pt>
                <c:pt idx="26730">
                  <c:v>133.6499999999509</c:v>
                </c:pt>
                <c:pt idx="26731">
                  <c:v>133.6549999999509</c:v>
                </c:pt>
                <c:pt idx="26732">
                  <c:v>133.6599999999509</c:v>
                </c:pt>
                <c:pt idx="26733">
                  <c:v>133.6649999999509</c:v>
                </c:pt>
                <c:pt idx="26734">
                  <c:v>133.6699999999509</c:v>
                </c:pt>
                <c:pt idx="26735">
                  <c:v>133.6749999999509</c:v>
                </c:pt>
                <c:pt idx="26736">
                  <c:v>133.6799999999509</c:v>
                </c:pt>
                <c:pt idx="26737">
                  <c:v>133.6849999999509</c:v>
                </c:pt>
                <c:pt idx="26738">
                  <c:v>133.6899999999509</c:v>
                </c:pt>
                <c:pt idx="26739">
                  <c:v>133.6949999999509</c:v>
                </c:pt>
                <c:pt idx="26740">
                  <c:v>133.6999999999509</c:v>
                </c:pt>
                <c:pt idx="26741">
                  <c:v>133.7049999999509</c:v>
                </c:pt>
                <c:pt idx="26742">
                  <c:v>133.7099999999509</c:v>
                </c:pt>
                <c:pt idx="26743">
                  <c:v>133.7149999999507</c:v>
                </c:pt>
                <c:pt idx="26744">
                  <c:v>133.7199999999507</c:v>
                </c:pt>
                <c:pt idx="26745">
                  <c:v>133.7249999999509</c:v>
                </c:pt>
                <c:pt idx="26746">
                  <c:v>133.7299999999508</c:v>
                </c:pt>
                <c:pt idx="26747">
                  <c:v>133.7349999999508</c:v>
                </c:pt>
                <c:pt idx="26748">
                  <c:v>133.7399999999508</c:v>
                </c:pt>
                <c:pt idx="26749">
                  <c:v>133.7449999999507</c:v>
                </c:pt>
                <c:pt idx="26750">
                  <c:v>133.7499999999507</c:v>
                </c:pt>
                <c:pt idx="26751">
                  <c:v>133.7549999999508</c:v>
                </c:pt>
                <c:pt idx="26752">
                  <c:v>133.7599999999508</c:v>
                </c:pt>
                <c:pt idx="26753">
                  <c:v>133.7649999999508</c:v>
                </c:pt>
                <c:pt idx="26754">
                  <c:v>133.7699999999508</c:v>
                </c:pt>
                <c:pt idx="26755">
                  <c:v>133.7749999999508</c:v>
                </c:pt>
                <c:pt idx="26756">
                  <c:v>133.7799999999507</c:v>
                </c:pt>
                <c:pt idx="26757">
                  <c:v>133.7849999999508</c:v>
                </c:pt>
                <c:pt idx="26758">
                  <c:v>133.7899999999508</c:v>
                </c:pt>
                <c:pt idx="26759">
                  <c:v>133.7949999999508</c:v>
                </c:pt>
                <c:pt idx="26760">
                  <c:v>133.7999999999508</c:v>
                </c:pt>
                <c:pt idx="26761">
                  <c:v>133.8049999999508</c:v>
                </c:pt>
                <c:pt idx="26762">
                  <c:v>133.8099999999508</c:v>
                </c:pt>
                <c:pt idx="26763">
                  <c:v>133.8149999999508</c:v>
                </c:pt>
                <c:pt idx="26764">
                  <c:v>133.8199999999508</c:v>
                </c:pt>
                <c:pt idx="26765">
                  <c:v>133.8249999999508</c:v>
                </c:pt>
                <c:pt idx="26766">
                  <c:v>133.8299999999508</c:v>
                </c:pt>
                <c:pt idx="26767">
                  <c:v>133.8349999999508</c:v>
                </c:pt>
                <c:pt idx="26768">
                  <c:v>133.8399999999508</c:v>
                </c:pt>
                <c:pt idx="26769">
                  <c:v>133.8449999999507</c:v>
                </c:pt>
                <c:pt idx="26770">
                  <c:v>133.8499999999507</c:v>
                </c:pt>
                <c:pt idx="26771">
                  <c:v>133.8549999999508</c:v>
                </c:pt>
                <c:pt idx="26772">
                  <c:v>133.8599999999508</c:v>
                </c:pt>
                <c:pt idx="26773">
                  <c:v>133.8649999999508</c:v>
                </c:pt>
                <c:pt idx="26774">
                  <c:v>133.8699999999507</c:v>
                </c:pt>
                <c:pt idx="26775">
                  <c:v>133.8749999999507</c:v>
                </c:pt>
                <c:pt idx="26776">
                  <c:v>133.8799999999507</c:v>
                </c:pt>
                <c:pt idx="26777">
                  <c:v>133.8849999999507</c:v>
                </c:pt>
                <c:pt idx="26778">
                  <c:v>133.8899999999507</c:v>
                </c:pt>
                <c:pt idx="26779">
                  <c:v>133.8949999999507</c:v>
                </c:pt>
                <c:pt idx="26780">
                  <c:v>133.8999999999507</c:v>
                </c:pt>
                <c:pt idx="26781">
                  <c:v>133.9049999999507</c:v>
                </c:pt>
                <c:pt idx="26782">
                  <c:v>133.9099999999507</c:v>
                </c:pt>
                <c:pt idx="26783">
                  <c:v>133.9149999999507</c:v>
                </c:pt>
                <c:pt idx="26784">
                  <c:v>133.9199999999507</c:v>
                </c:pt>
                <c:pt idx="26785">
                  <c:v>133.9249999999507</c:v>
                </c:pt>
                <c:pt idx="26786">
                  <c:v>133.9299999999507</c:v>
                </c:pt>
                <c:pt idx="26787">
                  <c:v>133.9349999999507</c:v>
                </c:pt>
                <c:pt idx="26788">
                  <c:v>133.9399999999507</c:v>
                </c:pt>
                <c:pt idx="26789">
                  <c:v>133.9449999999507</c:v>
                </c:pt>
                <c:pt idx="26790">
                  <c:v>133.9499999999506</c:v>
                </c:pt>
                <c:pt idx="26791">
                  <c:v>133.9549999999506</c:v>
                </c:pt>
                <c:pt idx="26792">
                  <c:v>133.9599999999506</c:v>
                </c:pt>
                <c:pt idx="26793">
                  <c:v>133.9649999999506</c:v>
                </c:pt>
                <c:pt idx="26794">
                  <c:v>133.9699999999506</c:v>
                </c:pt>
                <c:pt idx="26795">
                  <c:v>133.9749999999506</c:v>
                </c:pt>
                <c:pt idx="26796">
                  <c:v>133.9799999999506</c:v>
                </c:pt>
                <c:pt idx="26797">
                  <c:v>133.9849999999506</c:v>
                </c:pt>
                <c:pt idx="26798">
                  <c:v>133.9899999999506</c:v>
                </c:pt>
                <c:pt idx="26799">
                  <c:v>133.9949999999506</c:v>
                </c:pt>
                <c:pt idx="26800">
                  <c:v>133.9999999999506</c:v>
                </c:pt>
                <c:pt idx="26801">
                  <c:v>134.0049999999506</c:v>
                </c:pt>
                <c:pt idx="26802">
                  <c:v>134.0099999999506</c:v>
                </c:pt>
                <c:pt idx="26803">
                  <c:v>134.0149999999506</c:v>
                </c:pt>
                <c:pt idx="26804">
                  <c:v>134.0199999999506</c:v>
                </c:pt>
                <c:pt idx="26805">
                  <c:v>134.0249999999506</c:v>
                </c:pt>
                <c:pt idx="26806">
                  <c:v>134.0299999999506</c:v>
                </c:pt>
                <c:pt idx="26807">
                  <c:v>134.0349999999506</c:v>
                </c:pt>
                <c:pt idx="26808">
                  <c:v>134.0399999999506</c:v>
                </c:pt>
                <c:pt idx="26809">
                  <c:v>134.0449999999506</c:v>
                </c:pt>
                <c:pt idx="26810">
                  <c:v>134.0499999999506</c:v>
                </c:pt>
                <c:pt idx="26811">
                  <c:v>134.0549999999506</c:v>
                </c:pt>
                <c:pt idx="26812">
                  <c:v>134.0599999999506</c:v>
                </c:pt>
                <c:pt idx="26813">
                  <c:v>134.0649999999505</c:v>
                </c:pt>
                <c:pt idx="26814">
                  <c:v>134.0699999999505</c:v>
                </c:pt>
                <c:pt idx="26815">
                  <c:v>134.0749999999505</c:v>
                </c:pt>
                <c:pt idx="26816">
                  <c:v>134.0799999999505</c:v>
                </c:pt>
                <c:pt idx="26817">
                  <c:v>134.0849999999506</c:v>
                </c:pt>
                <c:pt idx="26818">
                  <c:v>134.0899999999505</c:v>
                </c:pt>
                <c:pt idx="26819">
                  <c:v>134.0949999999505</c:v>
                </c:pt>
                <c:pt idx="26820">
                  <c:v>134.0999999999505</c:v>
                </c:pt>
                <c:pt idx="26821">
                  <c:v>134.1049999999505</c:v>
                </c:pt>
                <c:pt idx="26822">
                  <c:v>134.1099999999505</c:v>
                </c:pt>
                <c:pt idx="26823">
                  <c:v>134.1149999999505</c:v>
                </c:pt>
                <c:pt idx="26824">
                  <c:v>134.1199999999505</c:v>
                </c:pt>
                <c:pt idx="26825">
                  <c:v>134.1249999999505</c:v>
                </c:pt>
                <c:pt idx="26826">
                  <c:v>134.1299999999505</c:v>
                </c:pt>
                <c:pt idx="26827">
                  <c:v>134.1349999999505</c:v>
                </c:pt>
                <c:pt idx="26828">
                  <c:v>134.1399999999505</c:v>
                </c:pt>
                <c:pt idx="26829">
                  <c:v>134.1449999999505</c:v>
                </c:pt>
                <c:pt idx="26830">
                  <c:v>134.1499999999505</c:v>
                </c:pt>
                <c:pt idx="26831">
                  <c:v>134.1549999999505</c:v>
                </c:pt>
                <c:pt idx="26832">
                  <c:v>134.1599999999505</c:v>
                </c:pt>
                <c:pt idx="26833">
                  <c:v>134.1649999999505</c:v>
                </c:pt>
                <c:pt idx="26834">
                  <c:v>134.1699999999504</c:v>
                </c:pt>
                <c:pt idx="26835">
                  <c:v>134.1749999999504</c:v>
                </c:pt>
                <c:pt idx="26836">
                  <c:v>134.1799999999504</c:v>
                </c:pt>
                <c:pt idx="26837">
                  <c:v>134.1849999999504</c:v>
                </c:pt>
                <c:pt idx="26838">
                  <c:v>134.1899999999504</c:v>
                </c:pt>
                <c:pt idx="26839">
                  <c:v>134.1949999999504</c:v>
                </c:pt>
                <c:pt idx="26840">
                  <c:v>134.1999999999504</c:v>
                </c:pt>
                <c:pt idx="26841">
                  <c:v>134.2049999999504</c:v>
                </c:pt>
                <c:pt idx="26842">
                  <c:v>134.2099999999504</c:v>
                </c:pt>
                <c:pt idx="26843">
                  <c:v>134.2149999999504</c:v>
                </c:pt>
                <c:pt idx="26844">
                  <c:v>134.2199999999503</c:v>
                </c:pt>
                <c:pt idx="26845">
                  <c:v>134.2249999999504</c:v>
                </c:pt>
                <c:pt idx="26846">
                  <c:v>134.2299999999504</c:v>
                </c:pt>
                <c:pt idx="26847">
                  <c:v>134.2349999999504</c:v>
                </c:pt>
                <c:pt idx="26848">
                  <c:v>134.2399999999504</c:v>
                </c:pt>
                <c:pt idx="26849">
                  <c:v>134.2449999999504</c:v>
                </c:pt>
                <c:pt idx="26850">
                  <c:v>134.2499999999503</c:v>
                </c:pt>
                <c:pt idx="26851">
                  <c:v>134.2549999999504</c:v>
                </c:pt>
                <c:pt idx="26852">
                  <c:v>134.2599999999504</c:v>
                </c:pt>
                <c:pt idx="26853">
                  <c:v>134.2649999999504</c:v>
                </c:pt>
                <c:pt idx="26854">
                  <c:v>134.2699999999504</c:v>
                </c:pt>
                <c:pt idx="26855">
                  <c:v>134.2749999999504</c:v>
                </c:pt>
                <c:pt idx="26856">
                  <c:v>134.2799999999503</c:v>
                </c:pt>
                <c:pt idx="26857">
                  <c:v>134.2849999999503</c:v>
                </c:pt>
                <c:pt idx="26858">
                  <c:v>134.2899999999503</c:v>
                </c:pt>
                <c:pt idx="26859">
                  <c:v>134.2949999999503</c:v>
                </c:pt>
                <c:pt idx="26860">
                  <c:v>134.2999999999503</c:v>
                </c:pt>
                <c:pt idx="26861">
                  <c:v>134.3049999999504</c:v>
                </c:pt>
                <c:pt idx="26862">
                  <c:v>134.3099999999503</c:v>
                </c:pt>
                <c:pt idx="26863">
                  <c:v>134.3149999999503</c:v>
                </c:pt>
                <c:pt idx="26864">
                  <c:v>134.3199999999503</c:v>
                </c:pt>
                <c:pt idx="26865">
                  <c:v>134.3249999999503</c:v>
                </c:pt>
                <c:pt idx="26866">
                  <c:v>134.3299999999503</c:v>
                </c:pt>
                <c:pt idx="26867">
                  <c:v>134.3349999999503</c:v>
                </c:pt>
                <c:pt idx="26868">
                  <c:v>134.3399999999503</c:v>
                </c:pt>
                <c:pt idx="26869">
                  <c:v>134.3449999999503</c:v>
                </c:pt>
                <c:pt idx="26870">
                  <c:v>134.3499999999503</c:v>
                </c:pt>
                <c:pt idx="26871">
                  <c:v>134.3549999999503</c:v>
                </c:pt>
                <c:pt idx="26872">
                  <c:v>134.3599999999503</c:v>
                </c:pt>
                <c:pt idx="26873">
                  <c:v>134.3649999999503</c:v>
                </c:pt>
                <c:pt idx="26874">
                  <c:v>134.3699999999503</c:v>
                </c:pt>
                <c:pt idx="26875">
                  <c:v>134.3749999999503</c:v>
                </c:pt>
                <c:pt idx="26876">
                  <c:v>134.3799999999503</c:v>
                </c:pt>
                <c:pt idx="26877">
                  <c:v>134.3849999999503</c:v>
                </c:pt>
                <c:pt idx="26878">
                  <c:v>134.3899999999503</c:v>
                </c:pt>
                <c:pt idx="26879">
                  <c:v>134.3949999999502</c:v>
                </c:pt>
                <c:pt idx="26880">
                  <c:v>134.3999999999502</c:v>
                </c:pt>
                <c:pt idx="26881">
                  <c:v>134.4049999999502</c:v>
                </c:pt>
                <c:pt idx="26882">
                  <c:v>134.4099999999502</c:v>
                </c:pt>
                <c:pt idx="26883">
                  <c:v>134.4149999999502</c:v>
                </c:pt>
                <c:pt idx="26884">
                  <c:v>134.4199999999502</c:v>
                </c:pt>
                <c:pt idx="26885">
                  <c:v>134.4249999999502</c:v>
                </c:pt>
                <c:pt idx="26886">
                  <c:v>134.4299999999502</c:v>
                </c:pt>
                <c:pt idx="26887">
                  <c:v>134.4349999999502</c:v>
                </c:pt>
                <c:pt idx="26888">
                  <c:v>134.4399999999502</c:v>
                </c:pt>
                <c:pt idx="26889">
                  <c:v>134.4449999999502</c:v>
                </c:pt>
                <c:pt idx="26890">
                  <c:v>134.4499999999502</c:v>
                </c:pt>
                <c:pt idx="26891">
                  <c:v>134.4549999999502</c:v>
                </c:pt>
                <c:pt idx="26892">
                  <c:v>134.4599999999502</c:v>
                </c:pt>
                <c:pt idx="26893">
                  <c:v>134.4649999999502</c:v>
                </c:pt>
                <c:pt idx="26894">
                  <c:v>134.4699999999502</c:v>
                </c:pt>
                <c:pt idx="26895">
                  <c:v>134.4749999999502</c:v>
                </c:pt>
                <c:pt idx="26896">
                  <c:v>134.4799999999502</c:v>
                </c:pt>
                <c:pt idx="26897">
                  <c:v>134.4849999999502</c:v>
                </c:pt>
                <c:pt idx="26898">
                  <c:v>134.4899999999502</c:v>
                </c:pt>
                <c:pt idx="26899">
                  <c:v>134.4949999999502</c:v>
                </c:pt>
                <c:pt idx="26900">
                  <c:v>134.4999999999502</c:v>
                </c:pt>
                <c:pt idx="26901">
                  <c:v>134.5049999999501</c:v>
                </c:pt>
                <c:pt idx="26902">
                  <c:v>134.5099999999501</c:v>
                </c:pt>
                <c:pt idx="26903">
                  <c:v>134.5149999999501</c:v>
                </c:pt>
                <c:pt idx="26904">
                  <c:v>134.5199999999501</c:v>
                </c:pt>
                <c:pt idx="26905">
                  <c:v>134.5249999999502</c:v>
                </c:pt>
                <c:pt idx="26906">
                  <c:v>134.5299999999501</c:v>
                </c:pt>
                <c:pt idx="26907">
                  <c:v>134.5349999999501</c:v>
                </c:pt>
                <c:pt idx="26908">
                  <c:v>134.5399999999501</c:v>
                </c:pt>
                <c:pt idx="26909">
                  <c:v>134.5449999999501</c:v>
                </c:pt>
                <c:pt idx="26910">
                  <c:v>134.5499999999501</c:v>
                </c:pt>
                <c:pt idx="26911">
                  <c:v>134.5549999999501</c:v>
                </c:pt>
                <c:pt idx="26912">
                  <c:v>134.5599999999501</c:v>
                </c:pt>
                <c:pt idx="26913">
                  <c:v>134.5649999999501</c:v>
                </c:pt>
                <c:pt idx="26914">
                  <c:v>134.5699999999501</c:v>
                </c:pt>
                <c:pt idx="26915">
                  <c:v>134.5749999999501</c:v>
                </c:pt>
                <c:pt idx="26916">
                  <c:v>134.5799999999501</c:v>
                </c:pt>
                <c:pt idx="26917">
                  <c:v>134.5849999999501</c:v>
                </c:pt>
                <c:pt idx="26918">
                  <c:v>134.5899999999501</c:v>
                </c:pt>
                <c:pt idx="26919">
                  <c:v>134.5949999999501</c:v>
                </c:pt>
                <c:pt idx="26920">
                  <c:v>134.5999999999501</c:v>
                </c:pt>
                <c:pt idx="26921">
                  <c:v>134.6049999999501</c:v>
                </c:pt>
                <c:pt idx="26922">
                  <c:v>134.60999999995</c:v>
                </c:pt>
                <c:pt idx="26923">
                  <c:v>134.61499999995</c:v>
                </c:pt>
                <c:pt idx="26924">
                  <c:v>134.61999999995</c:v>
                </c:pt>
                <c:pt idx="26925">
                  <c:v>134.62499999995</c:v>
                </c:pt>
                <c:pt idx="26926">
                  <c:v>134.62999999995</c:v>
                </c:pt>
                <c:pt idx="26927">
                  <c:v>134.63499999995</c:v>
                </c:pt>
                <c:pt idx="26928">
                  <c:v>134.63999999995</c:v>
                </c:pt>
                <c:pt idx="26929">
                  <c:v>134.64499999995</c:v>
                </c:pt>
                <c:pt idx="26930">
                  <c:v>134.64999999995</c:v>
                </c:pt>
                <c:pt idx="26931">
                  <c:v>134.65499999995</c:v>
                </c:pt>
                <c:pt idx="26932">
                  <c:v>134.65999999995</c:v>
                </c:pt>
                <c:pt idx="26933">
                  <c:v>134.66499999995</c:v>
                </c:pt>
                <c:pt idx="26934">
                  <c:v>134.66999999995</c:v>
                </c:pt>
                <c:pt idx="26935">
                  <c:v>134.67499999995</c:v>
                </c:pt>
                <c:pt idx="26936">
                  <c:v>134.67999999995</c:v>
                </c:pt>
                <c:pt idx="26937">
                  <c:v>134.68499999995</c:v>
                </c:pt>
                <c:pt idx="26938">
                  <c:v>134.68999999995</c:v>
                </c:pt>
                <c:pt idx="26939">
                  <c:v>134.69499999995</c:v>
                </c:pt>
                <c:pt idx="26940">
                  <c:v>134.69999999995</c:v>
                </c:pt>
                <c:pt idx="26941">
                  <c:v>134.70499999995</c:v>
                </c:pt>
                <c:pt idx="26942">
                  <c:v>134.70999999995</c:v>
                </c:pt>
                <c:pt idx="26943">
                  <c:v>134.71499999995</c:v>
                </c:pt>
                <c:pt idx="26944">
                  <c:v>134.7199999999499</c:v>
                </c:pt>
                <c:pt idx="26945">
                  <c:v>134.7249999999499</c:v>
                </c:pt>
                <c:pt idx="26946">
                  <c:v>134.7299999999499</c:v>
                </c:pt>
                <c:pt idx="26947">
                  <c:v>134.7349999999499</c:v>
                </c:pt>
                <c:pt idx="26948">
                  <c:v>134.7399999999499</c:v>
                </c:pt>
                <c:pt idx="26949">
                  <c:v>134.7449999999499</c:v>
                </c:pt>
                <c:pt idx="26950">
                  <c:v>134.7499999999499</c:v>
                </c:pt>
                <c:pt idx="26951">
                  <c:v>134.7549999999499</c:v>
                </c:pt>
                <c:pt idx="26952">
                  <c:v>134.7599999999499</c:v>
                </c:pt>
                <c:pt idx="26953">
                  <c:v>134.7649999999499</c:v>
                </c:pt>
                <c:pt idx="26954">
                  <c:v>134.7699999999499</c:v>
                </c:pt>
                <c:pt idx="26955">
                  <c:v>134.7749999999499</c:v>
                </c:pt>
                <c:pt idx="26956">
                  <c:v>134.7799999999499</c:v>
                </c:pt>
                <c:pt idx="26957">
                  <c:v>134.7849999999499</c:v>
                </c:pt>
                <c:pt idx="26958">
                  <c:v>134.7899999999499</c:v>
                </c:pt>
                <c:pt idx="26959">
                  <c:v>134.7949999999499</c:v>
                </c:pt>
                <c:pt idx="26960">
                  <c:v>134.7999999999499</c:v>
                </c:pt>
                <c:pt idx="26961">
                  <c:v>134.8049999999499</c:v>
                </c:pt>
                <c:pt idx="26962">
                  <c:v>134.8099999999499</c:v>
                </c:pt>
                <c:pt idx="26963">
                  <c:v>134.8149999999499</c:v>
                </c:pt>
                <c:pt idx="26964">
                  <c:v>134.8199999999499</c:v>
                </c:pt>
                <c:pt idx="26965">
                  <c:v>134.82499999995</c:v>
                </c:pt>
                <c:pt idx="26966">
                  <c:v>134.82999999995</c:v>
                </c:pt>
                <c:pt idx="26967">
                  <c:v>134.8349999999498</c:v>
                </c:pt>
                <c:pt idx="26968">
                  <c:v>134.8399999999498</c:v>
                </c:pt>
                <c:pt idx="26969">
                  <c:v>134.8449999999498</c:v>
                </c:pt>
                <c:pt idx="26970">
                  <c:v>134.8499999999498</c:v>
                </c:pt>
                <c:pt idx="26971">
                  <c:v>134.85499999995</c:v>
                </c:pt>
                <c:pt idx="26972">
                  <c:v>134.8599999999498</c:v>
                </c:pt>
                <c:pt idx="26973">
                  <c:v>134.8649999999498</c:v>
                </c:pt>
                <c:pt idx="26974">
                  <c:v>134.8699999999498</c:v>
                </c:pt>
                <c:pt idx="26975">
                  <c:v>134.8749999999498</c:v>
                </c:pt>
                <c:pt idx="26976">
                  <c:v>134.8799999999498</c:v>
                </c:pt>
                <c:pt idx="26977">
                  <c:v>134.8849999999498</c:v>
                </c:pt>
                <c:pt idx="26978">
                  <c:v>134.8899999999498</c:v>
                </c:pt>
                <c:pt idx="26979">
                  <c:v>134.8949999999498</c:v>
                </c:pt>
                <c:pt idx="26980">
                  <c:v>134.8999999999498</c:v>
                </c:pt>
                <c:pt idx="26981">
                  <c:v>134.9049999999498</c:v>
                </c:pt>
                <c:pt idx="26982">
                  <c:v>134.9099999999498</c:v>
                </c:pt>
                <c:pt idx="26983">
                  <c:v>134.9149999999498</c:v>
                </c:pt>
                <c:pt idx="26984">
                  <c:v>134.9199999999498</c:v>
                </c:pt>
                <c:pt idx="26985">
                  <c:v>134.9249999999498</c:v>
                </c:pt>
                <c:pt idx="26986">
                  <c:v>134.9299999999498</c:v>
                </c:pt>
                <c:pt idx="26987">
                  <c:v>134.9349999999498</c:v>
                </c:pt>
                <c:pt idx="26988">
                  <c:v>134.9399999999498</c:v>
                </c:pt>
                <c:pt idx="26989">
                  <c:v>134.9449999999497</c:v>
                </c:pt>
                <c:pt idx="26990">
                  <c:v>134.9499999999497</c:v>
                </c:pt>
                <c:pt idx="26991">
                  <c:v>134.9549999999498</c:v>
                </c:pt>
                <c:pt idx="26992">
                  <c:v>134.9599999999498</c:v>
                </c:pt>
                <c:pt idx="26993">
                  <c:v>134.9649999999498</c:v>
                </c:pt>
                <c:pt idx="26994">
                  <c:v>134.9699999999497</c:v>
                </c:pt>
                <c:pt idx="26995">
                  <c:v>134.9749999999497</c:v>
                </c:pt>
                <c:pt idx="26996">
                  <c:v>134.9799999999497</c:v>
                </c:pt>
                <c:pt idx="26997">
                  <c:v>134.9849999999497</c:v>
                </c:pt>
                <c:pt idx="26998">
                  <c:v>134.9899999999497</c:v>
                </c:pt>
                <c:pt idx="26999">
                  <c:v>134.9949999999497</c:v>
                </c:pt>
                <c:pt idx="27000">
                  <c:v>134.9999999999497</c:v>
                </c:pt>
                <c:pt idx="27001">
                  <c:v>135.0049999999497</c:v>
                </c:pt>
                <c:pt idx="27002">
                  <c:v>135.0099999999497</c:v>
                </c:pt>
                <c:pt idx="27003">
                  <c:v>135.0149999999497</c:v>
                </c:pt>
                <c:pt idx="27004">
                  <c:v>135.0199999999497</c:v>
                </c:pt>
                <c:pt idx="27005">
                  <c:v>135.0249999999497</c:v>
                </c:pt>
                <c:pt idx="27006">
                  <c:v>135.0299999999497</c:v>
                </c:pt>
                <c:pt idx="27007">
                  <c:v>135.0349999999497</c:v>
                </c:pt>
                <c:pt idx="27008">
                  <c:v>135.0399999999497</c:v>
                </c:pt>
                <c:pt idx="27009">
                  <c:v>135.0449999999497</c:v>
                </c:pt>
                <c:pt idx="27010">
                  <c:v>135.0499999999496</c:v>
                </c:pt>
                <c:pt idx="27011">
                  <c:v>135.0549999999496</c:v>
                </c:pt>
                <c:pt idx="27012">
                  <c:v>135.0599999999496</c:v>
                </c:pt>
                <c:pt idx="27013">
                  <c:v>135.0649999999496</c:v>
                </c:pt>
                <c:pt idx="27014">
                  <c:v>135.0699999999496</c:v>
                </c:pt>
                <c:pt idx="27015">
                  <c:v>135.0749999999496</c:v>
                </c:pt>
                <c:pt idx="27016">
                  <c:v>135.0799999999496</c:v>
                </c:pt>
                <c:pt idx="27017">
                  <c:v>135.0849999999496</c:v>
                </c:pt>
                <c:pt idx="27018">
                  <c:v>135.0899999999496</c:v>
                </c:pt>
                <c:pt idx="27019">
                  <c:v>135.0949999999496</c:v>
                </c:pt>
                <c:pt idx="27020">
                  <c:v>135.0999999999496</c:v>
                </c:pt>
                <c:pt idx="27021">
                  <c:v>135.1049999999496</c:v>
                </c:pt>
                <c:pt idx="27022">
                  <c:v>135.1099999999496</c:v>
                </c:pt>
                <c:pt idx="27023">
                  <c:v>135.1149999999496</c:v>
                </c:pt>
                <c:pt idx="27024">
                  <c:v>135.1199999999496</c:v>
                </c:pt>
                <c:pt idx="27025">
                  <c:v>135.1249999999496</c:v>
                </c:pt>
                <c:pt idx="27026">
                  <c:v>135.1299999999496</c:v>
                </c:pt>
                <c:pt idx="27027">
                  <c:v>135.1349999999496</c:v>
                </c:pt>
                <c:pt idx="27028">
                  <c:v>135.1399999999496</c:v>
                </c:pt>
                <c:pt idx="27029">
                  <c:v>135.1449999999496</c:v>
                </c:pt>
                <c:pt idx="27030">
                  <c:v>135.1499999999496</c:v>
                </c:pt>
                <c:pt idx="27031">
                  <c:v>135.1549999999496</c:v>
                </c:pt>
                <c:pt idx="27032">
                  <c:v>135.1599999999496</c:v>
                </c:pt>
                <c:pt idx="27033">
                  <c:v>135.1649999999495</c:v>
                </c:pt>
                <c:pt idx="27034">
                  <c:v>135.1699999999495</c:v>
                </c:pt>
                <c:pt idx="27035">
                  <c:v>135.1749999999495</c:v>
                </c:pt>
                <c:pt idx="27036">
                  <c:v>135.1799999999495</c:v>
                </c:pt>
                <c:pt idx="27037">
                  <c:v>135.1849999999496</c:v>
                </c:pt>
                <c:pt idx="27038">
                  <c:v>135.1899999999495</c:v>
                </c:pt>
                <c:pt idx="27039">
                  <c:v>135.1949999999495</c:v>
                </c:pt>
                <c:pt idx="27040">
                  <c:v>135.1999999999495</c:v>
                </c:pt>
                <c:pt idx="27041">
                  <c:v>135.2049999999495</c:v>
                </c:pt>
                <c:pt idx="27042">
                  <c:v>135.2099999999495</c:v>
                </c:pt>
                <c:pt idx="27043">
                  <c:v>135.2149999999495</c:v>
                </c:pt>
                <c:pt idx="27044">
                  <c:v>135.2199999999495</c:v>
                </c:pt>
                <c:pt idx="27045">
                  <c:v>135.2249999999495</c:v>
                </c:pt>
                <c:pt idx="27046">
                  <c:v>135.2299999999495</c:v>
                </c:pt>
                <c:pt idx="27047">
                  <c:v>135.2349999999495</c:v>
                </c:pt>
                <c:pt idx="27048">
                  <c:v>135.2399999999495</c:v>
                </c:pt>
                <c:pt idx="27049">
                  <c:v>135.2449999999495</c:v>
                </c:pt>
                <c:pt idx="27050">
                  <c:v>135.2499999999494</c:v>
                </c:pt>
                <c:pt idx="27051">
                  <c:v>135.2549999999495</c:v>
                </c:pt>
                <c:pt idx="27052">
                  <c:v>135.2599999999495</c:v>
                </c:pt>
                <c:pt idx="27053">
                  <c:v>135.2649999999495</c:v>
                </c:pt>
                <c:pt idx="27054">
                  <c:v>135.2699999999494</c:v>
                </c:pt>
                <c:pt idx="27055">
                  <c:v>135.2749999999494</c:v>
                </c:pt>
                <c:pt idx="27056">
                  <c:v>135.2799999999494</c:v>
                </c:pt>
                <c:pt idx="27057">
                  <c:v>135.2849999999494</c:v>
                </c:pt>
                <c:pt idx="27058">
                  <c:v>135.2899999999494</c:v>
                </c:pt>
                <c:pt idx="27059">
                  <c:v>135.2949999999494</c:v>
                </c:pt>
                <c:pt idx="27060">
                  <c:v>135.2999999999494</c:v>
                </c:pt>
                <c:pt idx="27061">
                  <c:v>135.3049999999494</c:v>
                </c:pt>
                <c:pt idx="27062">
                  <c:v>135.3099999999494</c:v>
                </c:pt>
                <c:pt idx="27063">
                  <c:v>135.3149999999494</c:v>
                </c:pt>
                <c:pt idx="27064">
                  <c:v>135.3199999999494</c:v>
                </c:pt>
                <c:pt idx="27065">
                  <c:v>135.3249999999494</c:v>
                </c:pt>
                <c:pt idx="27066">
                  <c:v>135.3299999999494</c:v>
                </c:pt>
                <c:pt idx="27067">
                  <c:v>135.3349999999494</c:v>
                </c:pt>
                <c:pt idx="27068">
                  <c:v>135.3399999999494</c:v>
                </c:pt>
                <c:pt idx="27069">
                  <c:v>135.3449999999494</c:v>
                </c:pt>
                <c:pt idx="27070">
                  <c:v>135.3499999999494</c:v>
                </c:pt>
                <c:pt idx="27071">
                  <c:v>135.3549999999494</c:v>
                </c:pt>
                <c:pt idx="27072">
                  <c:v>135.3599999999494</c:v>
                </c:pt>
                <c:pt idx="27073">
                  <c:v>135.3649999999494</c:v>
                </c:pt>
                <c:pt idx="27074">
                  <c:v>135.3699999999494</c:v>
                </c:pt>
                <c:pt idx="27075">
                  <c:v>135.3749999999494</c:v>
                </c:pt>
                <c:pt idx="27076">
                  <c:v>135.3799999999494</c:v>
                </c:pt>
                <c:pt idx="27077">
                  <c:v>135.3849999999494</c:v>
                </c:pt>
                <c:pt idx="27078">
                  <c:v>135.3899999999494</c:v>
                </c:pt>
                <c:pt idx="27079">
                  <c:v>135.3949999999494</c:v>
                </c:pt>
                <c:pt idx="27080">
                  <c:v>135.3999999999494</c:v>
                </c:pt>
                <c:pt idx="27081">
                  <c:v>135.4049999999494</c:v>
                </c:pt>
                <c:pt idx="27082">
                  <c:v>135.4099999999493</c:v>
                </c:pt>
                <c:pt idx="27083">
                  <c:v>135.4149999999493</c:v>
                </c:pt>
                <c:pt idx="27084">
                  <c:v>135.4199999999493</c:v>
                </c:pt>
                <c:pt idx="27085">
                  <c:v>135.4249999999493</c:v>
                </c:pt>
                <c:pt idx="27086">
                  <c:v>135.4299999999493</c:v>
                </c:pt>
                <c:pt idx="27087">
                  <c:v>135.4349999999493</c:v>
                </c:pt>
                <c:pt idx="27088">
                  <c:v>135.4399999999493</c:v>
                </c:pt>
                <c:pt idx="27089">
                  <c:v>135.4449999999493</c:v>
                </c:pt>
                <c:pt idx="27090">
                  <c:v>135.4499999999493</c:v>
                </c:pt>
                <c:pt idx="27091">
                  <c:v>135.4549999999493</c:v>
                </c:pt>
                <c:pt idx="27092">
                  <c:v>135.4599999999493</c:v>
                </c:pt>
                <c:pt idx="27093">
                  <c:v>135.4649999999493</c:v>
                </c:pt>
                <c:pt idx="27094">
                  <c:v>135.4699999999493</c:v>
                </c:pt>
                <c:pt idx="27095">
                  <c:v>135.4749999999493</c:v>
                </c:pt>
                <c:pt idx="27096">
                  <c:v>135.4799999999493</c:v>
                </c:pt>
                <c:pt idx="27097">
                  <c:v>135.4849999999493</c:v>
                </c:pt>
                <c:pt idx="27098">
                  <c:v>135.4899999999493</c:v>
                </c:pt>
                <c:pt idx="27099">
                  <c:v>135.4949999999492</c:v>
                </c:pt>
                <c:pt idx="27100">
                  <c:v>135.4999999999492</c:v>
                </c:pt>
                <c:pt idx="27101">
                  <c:v>135.5049999999492</c:v>
                </c:pt>
                <c:pt idx="27102">
                  <c:v>135.5099999999492</c:v>
                </c:pt>
                <c:pt idx="27103">
                  <c:v>135.5149999999492</c:v>
                </c:pt>
                <c:pt idx="27104">
                  <c:v>135.5199999999492</c:v>
                </c:pt>
                <c:pt idx="27105">
                  <c:v>135.5249999999492</c:v>
                </c:pt>
                <c:pt idx="27106">
                  <c:v>135.5299999999492</c:v>
                </c:pt>
                <c:pt idx="27107">
                  <c:v>135.5349999999492</c:v>
                </c:pt>
                <c:pt idx="27108">
                  <c:v>135.5399999999492</c:v>
                </c:pt>
                <c:pt idx="27109">
                  <c:v>135.5449999999492</c:v>
                </c:pt>
                <c:pt idx="27110">
                  <c:v>135.5499999999492</c:v>
                </c:pt>
                <c:pt idx="27111">
                  <c:v>135.5549999999492</c:v>
                </c:pt>
                <c:pt idx="27112">
                  <c:v>135.5599999999492</c:v>
                </c:pt>
                <c:pt idx="27113">
                  <c:v>135.5649999999492</c:v>
                </c:pt>
                <c:pt idx="27114">
                  <c:v>135.5699999999492</c:v>
                </c:pt>
                <c:pt idx="27115">
                  <c:v>135.5749999999492</c:v>
                </c:pt>
                <c:pt idx="27116">
                  <c:v>135.5799999999492</c:v>
                </c:pt>
                <c:pt idx="27117">
                  <c:v>135.5849999999492</c:v>
                </c:pt>
                <c:pt idx="27118">
                  <c:v>135.5899999999492</c:v>
                </c:pt>
                <c:pt idx="27119">
                  <c:v>135.5949999999492</c:v>
                </c:pt>
                <c:pt idx="27120">
                  <c:v>135.5999999999492</c:v>
                </c:pt>
                <c:pt idx="27121">
                  <c:v>135.6049999999491</c:v>
                </c:pt>
                <c:pt idx="27122">
                  <c:v>135.6099999999491</c:v>
                </c:pt>
                <c:pt idx="27123">
                  <c:v>135.6149999999491</c:v>
                </c:pt>
                <c:pt idx="27124">
                  <c:v>135.6199999999491</c:v>
                </c:pt>
                <c:pt idx="27125">
                  <c:v>135.6249999999492</c:v>
                </c:pt>
                <c:pt idx="27126">
                  <c:v>135.6299999999491</c:v>
                </c:pt>
                <c:pt idx="27127">
                  <c:v>135.6349999999491</c:v>
                </c:pt>
                <c:pt idx="27128">
                  <c:v>135.6399999999491</c:v>
                </c:pt>
                <c:pt idx="27129">
                  <c:v>135.6449999999491</c:v>
                </c:pt>
                <c:pt idx="27130">
                  <c:v>135.6499999999491</c:v>
                </c:pt>
                <c:pt idx="27131">
                  <c:v>135.6549999999491</c:v>
                </c:pt>
                <c:pt idx="27132">
                  <c:v>135.6599999999491</c:v>
                </c:pt>
                <c:pt idx="27133">
                  <c:v>135.6649999999491</c:v>
                </c:pt>
                <c:pt idx="27134">
                  <c:v>135.6699999999491</c:v>
                </c:pt>
                <c:pt idx="27135">
                  <c:v>135.6749999999491</c:v>
                </c:pt>
                <c:pt idx="27136">
                  <c:v>135.6799999999491</c:v>
                </c:pt>
                <c:pt idx="27137">
                  <c:v>135.6849999999491</c:v>
                </c:pt>
                <c:pt idx="27138">
                  <c:v>135.6899999999491</c:v>
                </c:pt>
                <c:pt idx="27139">
                  <c:v>135.6949999999491</c:v>
                </c:pt>
                <c:pt idx="27140">
                  <c:v>135.6999999999491</c:v>
                </c:pt>
                <c:pt idx="27141">
                  <c:v>135.7049999999491</c:v>
                </c:pt>
                <c:pt idx="27142">
                  <c:v>135.709999999949</c:v>
                </c:pt>
                <c:pt idx="27143">
                  <c:v>135.714999999949</c:v>
                </c:pt>
                <c:pt idx="27144">
                  <c:v>135.719999999949</c:v>
                </c:pt>
                <c:pt idx="27145">
                  <c:v>135.724999999949</c:v>
                </c:pt>
                <c:pt idx="27146">
                  <c:v>135.729999999949</c:v>
                </c:pt>
                <c:pt idx="27147">
                  <c:v>135.734999999949</c:v>
                </c:pt>
                <c:pt idx="27148">
                  <c:v>135.739999999949</c:v>
                </c:pt>
                <c:pt idx="27149">
                  <c:v>135.744999999949</c:v>
                </c:pt>
                <c:pt idx="27150">
                  <c:v>135.749999999949</c:v>
                </c:pt>
                <c:pt idx="27151">
                  <c:v>135.754999999949</c:v>
                </c:pt>
                <c:pt idx="27152">
                  <c:v>135.759999999949</c:v>
                </c:pt>
                <c:pt idx="27153">
                  <c:v>135.764999999949</c:v>
                </c:pt>
                <c:pt idx="27154">
                  <c:v>135.769999999949</c:v>
                </c:pt>
                <c:pt idx="27155">
                  <c:v>135.774999999949</c:v>
                </c:pt>
                <c:pt idx="27156">
                  <c:v>135.779999999949</c:v>
                </c:pt>
                <c:pt idx="27157">
                  <c:v>135.784999999949</c:v>
                </c:pt>
                <c:pt idx="27158">
                  <c:v>135.789999999949</c:v>
                </c:pt>
                <c:pt idx="27159">
                  <c:v>135.794999999949</c:v>
                </c:pt>
                <c:pt idx="27160">
                  <c:v>135.7999999999489</c:v>
                </c:pt>
                <c:pt idx="27161">
                  <c:v>135.804999999949</c:v>
                </c:pt>
                <c:pt idx="27162">
                  <c:v>135.809999999949</c:v>
                </c:pt>
                <c:pt idx="27163">
                  <c:v>135.814999999949</c:v>
                </c:pt>
                <c:pt idx="27164">
                  <c:v>135.8199999999489</c:v>
                </c:pt>
                <c:pt idx="27165">
                  <c:v>135.8249999999489</c:v>
                </c:pt>
                <c:pt idx="27166">
                  <c:v>135.8299999999489</c:v>
                </c:pt>
                <c:pt idx="27167">
                  <c:v>135.8349999999489</c:v>
                </c:pt>
                <c:pt idx="27168">
                  <c:v>135.8399999999489</c:v>
                </c:pt>
                <c:pt idx="27169">
                  <c:v>135.8449999999489</c:v>
                </c:pt>
                <c:pt idx="27170">
                  <c:v>135.8499999999489</c:v>
                </c:pt>
                <c:pt idx="27171">
                  <c:v>135.8549999999489</c:v>
                </c:pt>
                <c:pt idx="27172">
                  <c:v>135.8599999999489</c:v>
                </c:pt>
                <c:pt idx="27173">
                  <c:v>135.8649999999489</c:v>
                </c:pt>
                <c:pt idx="27174">
                  <c:v>135.8699999999489</c:v>
                </c:pt>
                <c:pt idx="27175">
                  <c:v>135.8749999999489</c:v>
                </c:pt>
                <c:pt idx="27176">
                  <c:v>135.8799999999489</c:v>
                </c:pt>
                <c:pt idx="27177">
                  <c:v>135.8849999999489</c:v>
                </c:pt>
                <c:pt idx="27178">
                  <c:v>135.8899999999489</c:v>
                </c:pt>
                <c:pt idx="27179">
                  <c:v>135.8949999999489</c:v>
                </c:pt>
                <c:pt idx="27180">
                  <c:v>135.8999999999489</c:v>
                </c:pt>
                <c:pt idx="27181">
                  <c:v>135.9049999999489</c:v>
                </c:pt>
                <c:pt idx="27182">
                  <c:v>135.9099999999488</c:v>
                </c:pt>
                <c:pt idx="27183">
                  <c:v>135.9149999999487</c:v>
                </c:pt>
                <c:pt idx="27184">
                  <c:v>135.9199999999487</c:v>
                </c:pt>
                <c:pt idx="27185">
                  <c:v>135.9249999999489</c:v>
                </c:pt>
                <c:pt idx="27186">
                  <c:v>135.9299999999488</c:v>
                </c:pt>
                <c:pt idx="27187">
                  <c:v>135.9349999999488</c:v>
                </c:pt>
                <c:pt idx="27188">
                  <c:v>135.9399999999488</c:v>
                </c:pt>
                <c:pt idx="27189">
                  <c:v>135.9449999999487</c:v>
                </c:pt>
                <c:pt idx="27190">
                  <c:v>135.9499999999487</c:v>
                </c:pt>
                <c:pt idx="27191">
                  <c:v>135.9549999999488</c:v>
                </c:pt>
                <c:pt idx="27192">
                  <c:v>135.9599999999488</c:v>
                </c:pt>
                <c:pt idx="27193">
                  <c:v>135.9649999999488</c:v>
                </c:pt>
                <c:pt idx="27194">
                  <c:v>135.9699999999488</c:v>
                </c:pt>
                <c:pt idx="27195">
                  <c:v>135.9749999999487</c:v>
                </c:pt>
                <c:pt idx="27196">
                  <c:v>135.9799999999487</c:v>
                </c:pt>
                <c:pt idx="27197">
                  <c:v>135.9849999999488</c:v>
                </c:pt>
                <c:pt idx="27198">
                  <c:v>135.9899999999488</c:v>
                </c:pt>
                <c:pt idx="27199">
                  <c:v>135.9949999999488</c:v>
                </c:pt>
                <c:pt idx="27200">
                  <c:v>135.9999999999488</c:v>
                </c:pt>
                <c:pt idx="27201">
                  <c:v>136.0049999999488</c:v>
                </c:pt>
                <c:pt idx="27202">
                  <c:v>136.0099999999487</c:v>
                </c:pt>
                <c:pt idx="27203">
                  <c:v>136.0149999999487</c:v>
                </c:pt>
                <c:pt idx="27204">
                  <c:v>136.0199999999487</c:v>
                </c:pt>
                <c:pt idx="27205">
                  <c:v>136.0249999999488</c:v>
                </c:pt>
                <c:pt idx="27206">
                  <c:v>136.0299999999488</c:v>
                </c:pt>
                <c:pt idx="27207">
                  <c:v>136.0349999999488</c:v>
                </c:pt>
                <c:pt idx="27208">
                  <c:v>136.0399999999487</c:v>
                </c:pt>
                <c:pt idx="27209">
                  <c:v>136.0449999999487</c:v>
                </c:pt>
                <c:pt idx="27210">
                  <c:v>136.0499999999487</c:v>
                </c:pt>
                <c:pt idx="27211">
                  <c:v>136.0549999999487</c:v>
                </c:pt>
                <c:pt idx="27212">
                  <c:v>136.0599999999487</c:v>
                </c:pt>
                <c:pt idx="27213">
                  <c:v>136.0649999999487</c:v>
                </c:pt>
                <c:pt idx="27214">
                  <c:v>136.0699999999487</c:v>
                </c:pt>
                <c:pt idx="27215">
                  <c:v>136.0749999999487</c:v>
                </c:pt>
                <c:pt idx="27216">
                  <c:v>136.0799999999487</c:v>
                </c:pt>
                <c:pt idx="27217">
                  <c:v>136.0849999999487</c:v>
                </c:pt>
                <c:pt idx="27218">
                  <c:v>136.0899999999487</c:v>
                </c:pt>
                <c:pt idx="27219">
                  <c:v>136.0949999999487</c:v>
                </c:pt>
                <c:pt idx="27220">
                  <c:v>136.0999999999487</c:v>
                </c:pt>
                <c:pt idx="27221">
                  <c:v>136.1049999999487</c:v>
                </c:pt>
                <c:pt idx="27222">
                  <c:v>136.1099999999487</c:v>
                </c:pt>
                <c:pt idx="27223">
                  <c:v>136.1149999999487</c:v>
                </c:pt>
                <c:pt idx="27224">
                  <c:v>136.1199999999479</c:v>
                </c:pt>
                <c:pt idx="27225">
                  <c:v>136.1249999999487</c:v>
                </c:pt>
                <c:pt idx="27226">
                  <c:v>136.1299999999486</c:v>
                </c:pt>
                <c:pt idx="27227">
                  <c:v>136.1349999999485</c:v>
                </c:pt>
                <c:pt idx="27228">
                  <c:v>136.1399999999485</c:v>
                </c:pt>
                <c:pt idx="27229">
                  <c:v>136.1449999999485</c:v>
                </c:pt>
                <c:pt idx="27230">
                  <c:v>136.1499999999481</c:v>
                </c:pt>
                <c:pt idx="27231">
                  <c:v>136.1549999999486</c:v>
                </c:pt>
                <c:pt idx="27232">
                  <c:v>136.1599999999486</c:v>
                </c:pt>
                <c:pt idx="27233">
                  <c:v>136.1649999999485</c:v>
                </c:pt>
                <c:pt idx="27234">
                  <c:v>136.1699999999485</c:v>
                </c:pt>
                <c:pt idx="27235">
                  <c:v>136.1749999999485</c:v>
                </c:pt>
                <c:pt idx="27236">
                  <c:v>136.1799999999483</c:v>
                </c:pt>
                <c:pt idx="27237">
                  <c:v>136.1849999999486</c:v>
                </c:pt>
                <c:pt idx="27238">
                  <c:v>136.1899999999486</c:v>
                </c:pt>
                <c:pt idx="27239">
                  <c:v>136.1949999999485</c:v>
                </c:pt>
                <c:pt idx="27240">
                  <c:v>136.1999999999485</c:v>
                </c:pt>
                <c:pt idx="27241">
                  <c:v>136.2049999999485</c:v>
                </c:pt>
                <c:pt idx="27242">
                  <c:v>136.2099999999485</c:v>
                </c:pt>
                <c:pt idx="27243">
                  <c:v>136.2149999999477</c:v>
                </c:pt>
                <c:pt idx="27244">
                  <c:v>136.2199999999476</c:v>
                </c:pt>
                <c:pt idx="27245">
                  <c:v>136.2249999999486</c:v>
                </c:pt>
                <c:pt idx="27246">
                  <c:v>136.2299999999485</c:v>
                </c:pt>
                <c:pt idx="27247">
                  <c:v>136.2349999999485</c:v>
                </c:pt>
                <c:pt idx="27248">
                  <c:v>136.2399999999485</c:v>
                </c:pt>
                <c:pt idx="27249">
                  <c:v>136.2449999999479</c:v>
                </c:pt>
                <c:pt idx="27250">
                  <c:v>136.2499999999476</c:v>
                </c:pt>
                <c:pt idx="27251">
                  <c:v>136.2549999999486</c:v>
                </c:pt>
                <c:pt idx="27252">
                  <c:v>136.2599999999485</c:v>
                </c:pt>
                <c:pt idx="27253">
                  <c:v>136.2649999999485</c:v>
                </c:pt>
                <c:pt idx="27254">
                  <c:v>136.2699999999485</c:v>
                </c:pt>
                <c:pt idx="27255">
                  <c:v>136.2749999999481</c:v>
                </c:pt>
                <c:pt idx="27256">
                  <c:v>136.2799999999476</c:v>
                </c:pt>
                <c:pt idx="27257">
                  <c:v>136.2849999999485</c:v>
                </c:pt>
                <c:pt idx="27258">
                  <c:v>136.2899999999485</c:v>
                </c:pt>
                <c:pt idx="27259">
                  <c:v>136.2949999999485</c:v>
                </c:pt>
                <c:pt idx="27260">
                  <c:v>136.2999999999485</c:v>
                </c:pt>
                <c:pt idx="27261">
                  <c:v>136.3049999999485</c:v>
                </c:pt>
                <c:pt idx="27262">
                  <c:v>136.3099999999485</c:v>
                </c:pt>
                <c:pt idx="27263">
                  <c:v>136.3149999999485</c:v>
                </c:pt>
                <c:pt idx="27264">
                  <c:v>136.3199999999485</c:v>
                </c:pt>
                <c:pt idx="27265">
                  <c:v>136.3249999999485</c:v>
                </c:pt>
                <c:pt idx="27266">
                  <c:v>136.3299999999485</c:v>
                </c:pt>
                <c:pt idx="27267">
                  <c:v>136.3349999999485</c:v>
                </c:pt>
                <c:pt idx="27268">
                  <c:v>136.3399999999485</c:v>
                </c:pt>
                <c:pt idx="27269">
                  <c:v>136.3449999999485</c:v>
                </c:pt>
                <c:pt idx="27270">
                  <c:v>136.3499999999484</c:v>
                </c:pt>
                <c:pt idx="27271">
                  <c:v>136.3549999999485</c:v>
                </c:pt>
                <c:pt idx="27272">
                  <c:v>136.3599999999485</c:v>
                </c:pt>
                <c:pt idx="27273">
                  <c:v>136.3649999999485</c:v>
                </c:pt>
                <c:pt idx="27274">
                  <c:v>136.3699999999484</c:v>
                </c:pt>
                <c:pt idx="27275">
                  <c:v>136.3749999999484</c:v>
                </c:pt>
                <c:pt idx="27276">
                  <c:v>136.3799999999484</c:v>
                </c:pt>
                <c:pt idx="27277">
                  <c:v>136.3849999999484</c:v>
                </c:pt>
                <c:pt idx="27278">
                  <c:v>136.3899999999484</c:v>
                </c:pt>
                <c:pt idx="27279">
                  <c:v>136.3949999999484</c:v>
                </c:pt>
                <c:pt idx="27280">
                  <c:v>136.3999999999484</c:v>
                </c:pt>
                <c:pt idx="27281">
                  <c:v>136.4049999999484</c:v>
                </c:pt>
                <c:pt idx="27282">
                  <c:v>136.4099999999484</c:v>
                </c:pt>
                <c:pt idx="27283">
                  <c:v>136.4149999999483</c:v>
                </c:pt>
                <c:pt idx="27284">
                  <c:v>136.4199999999483</c:v>
                </c:pt>
                <c:pt idx="27285">
                  <c:v>136.4249999999484</c:v>
                </c:pt>
                <c:pt idx="27286">
                  <c:v>136.4299999999484</c:v>
                </c:pt>
                <c:pt idx="27287">
                  <c:v>136.4349999999484</c:v>
                </c:pt>
                <c:pt idx="27288">
                  <c:v>136.4399999999484</c:v>
                </c:pt>
                <c:pt idx="27289">
                  <c:v>136.4449999999484</c:v>
                </c:pt>
                <c:pt idx="27290">
                  <c:v>136.4499999999483</c:v>
                </c:pt>
                <c:pt idx="27291">
                  <c:v>136.4549999999484</c:v>
                </c:pt>
                <c:pt idx="27292">
                  <c:v>136.4599999999484</c:v>
                </c:pt>
                <c:pt idx="27293">
                  <c:v>136.4649999999484</c:v>
                </c:pt>
                <c:pt idx="27294">
                  <c:v>136.4699999999484</c:v>
                </c:pt>
                <c:pt idx="27295">
                  <c:v>136.4749999999484</c:v>
                </c:pt>
                <c:pt idx="27296">
                  <c:v>136.4799999999483</c:v>
                </c:pt>
                <c:pt idx="27297">
                  <c:v>136.4849999999483</c:v>
                </c:pt>
                <c:pt idx="27298">
                  <c:v>136.4899999999483</c:v>
                </c:pt>
                <c:pt idx="27299">
                  <c:v>136.4949999999483</c:v>
                </c:pt>
                <c:pt idx="27300">
                  <c:v>136.4999999999483</c:v>
                </c:pt>
                <c:pt idx="27301">
                  <c:v>136.5049999999483</c:v>
                </c:pt>
                <c:pt idx="27302">
                  <c:v>136.5099999999483</c:v>
                </c:pt>
                <c:pt idx="27303">
                  <c:v>136.5149999999483</c:v>
                </c:pt>
                <c:pt idx="27304">
                  <c:v>136.5199999999483</c:v>
                </c:pt>
                <c:pt idx="27305">
                  <c:v>136.5249999999483</c:v>
                </c:pt>
                <c:pt idx="27306">
                  <c:v>136.5299999999483</c:v>
                </c:pt>
                <c:pt idx="27307">
                  <c:v>136.5349999999483</c:v>
                </c:pt>
                <c:pt idx="27308">
                  <c:v>136.5399999999483</c:v>
                </c:pt>
                <c:pt idx="27309">
                  <c:v>136.5449999999483</c:v>
                </c:pt>
                <c:pt idx="27310">
                  <c:v>136.5499999999483</c:v>
                </c:pt>
                <c:pt idx="27311">
                  <c:v>136.5549999999483</c:v>
                </c:pt>
                <c:pt idx="27312">
                  <c:v>136.5599999999483</c:v>
                </c:pt>
                <c:pt idx="27313">
                  <c:v>136.5649999999483</c:v>
                </c:pt>
                <c:pt idx="27314">
                  <c:v>136.5699999999482</c:v>
                </c:pt>
                <c:pt idx="27315">
                  <c:v>136.5749999999481</c:v>
                </c:pt>
                <c:pt idx="27316">
                  <c:v>136.5799999999481</c:v>
                </c:pt>
                <c:pt idx="27317">
                  <c:v>136.5849999999483</c:v>
                </c:pt>
                <c:pt idx="27318">
                  <c:v>136.5899999999482</c:v>
                </c:pt>
                <c:pt idx="27319">
                  <c:v>136.5949999999482</c:v>
                </c:pt>
                <c:pt idx="27320">
                  <c:v>136.5999999999482</c:v>
                </c:pt>
                <c:pt idx="27321">
                  <c:v>136.6049999999481</c:v>
                </c:pt>
                <c:pt idx="27322">
                  <c:v>136.6099999999481</c:v>
                </c:pt>
                <c:pt idx="27323">
                  <c:v>136.6149999999481</c:v>
                </c:pt>
                <c:pt idx="27324">
                  <c:v>136.6199999999479</c:v>
                </c:pt>
                <c:pt idx="27325">
                  <c:v>136.6249999999482</c:v>
                </c:pt>
                <c:pt idx="27326">
                  <c:v>136.6299999999482</c:v>
                </c:pt>
                <c:pt idx="27327">
                  <c:v>136.6349999999481</c:v>
                </c:pt>
                <c:pt idx="27328">
                  <c:v>136.6399999999481</c:v>
                </c:pt>
                <c:pt idx="27329">
                  <c:v>136.6449999999481</c:v>
                </c:pt>
                <c:pt idx="27330">
                  <c:v>136.6499999999481</c:v>
                </c:pt>
                <c:pt idx="27331">
                  <c:v>136.6549999999482</c:v>
                </c:pt>
                <c:pt idx="27332">
                  <c:v>136.6599999999482</c:v>
                </c:pt>
                <c:pt idx="27333">
                  <c:v>136.6649999999482</c:v>
                </c:pt>
                <c:pt idx="27334">
                  <c:v>136.6699999999481</c:v>
                </c:pt>
                <c:pt idx="27335">
                  <c:v>136.6749999999481</c:v>
                </c:pt>
                <c:pt idx="27336">
                  <c:v>136.6799999999481</c:v>
                </c:pt>
                <c:pt idx="27337">
                  <c:v>136.6849999999482</c:v>
                </c:pt>
                <c:pt idx="27338">
                  <c:v>136.6899999999482</c:v>
                </c:pt>
                <c:pt idx="27339">
                  <c:v>136.6949999999482</c:v>
                </c:pt>
                <c:pt idx="27340">
                  <c:v>136.6999999999481</c:v>
                </c:pt>
                <c:pt idx="27341">
                  <c:v>136.7049999999481</c:v>
                </c:pt>
                <c:pt idx="27342">
                  <c:v>136.7099999999481</c:v>
                </c:pt>
                <c:pt idx="27343">
                  <c:v>136.7149999999477</c:v>
                </c:pt>
                <c:pt idx="27344">
                  <c:v>136.7199999999472</c:v>
                </c:pt>
                <c:pt idx="27345">
                  <c:v>136.7249999999481</c:v>
                </c:pt>
                <c:pt idx="27346">
                  <c:v>136.7299999999481</c:v>
                </c:pt>
                <c:pt idx="27347">
                  <c:v>136.7349999999481</c:v>
                </c:pt>
                <c:pt idx="27348">
                  <c:v>136.7399999999481</c:v>
                </c:pt>
                <c:pt idx="27349">
                  <c:v>136.7449999999479</c:v>
                </c:pt>
                <c:pt idx="27350">
                  <c:v>136.7499999999472</c:v>
                </c:pt>
                <c:pt idx="27351">
                  <c:v>136.7549999999481</c:v>
                </c:pt>
                <c:pt idx="27352">
                  <c:v>136.7599999999481</c:v>
                </c:pt>
                <c:pt idx="27353">
                  <c:v>136.7649999999481</c:v>
                </c:pt>
                <c:pt idx="27354">
                  <c:v>136.7699999999481</c:v>
                </c:pt>
                <c:pt idx="27355">
                  <c:v>136.7749999999481</c:v>
                </c:pt>
                <c:pt idx="27356">
                  <c:v>136.7799999999473</c:v>
                </c:pt>
                <c:pt idx="27357">
                  <c:v>136.7849999999481</c:v>
                </c:pt>
                <c:pt idx="27358">
                  <c:v>136.789999999948</c:v>
                </c:pt>
                <c:pt idx="27359">
                  <c:v>136.7949999999479</c:v>
                </c:pt>
                <c:pt idx="27360">
                  <c:v>136.7999999999479</c:v>
                </c:pt>
                <c:pt idx="27361">
                  <c:v>136.8049999999481</c:v>
                </c:pt>
                <c:pt idx="27362">
                  <c:v>136.809999999948</c:v>
                </c:pt>
                <c:pt idx="27363">
                  <c:v>136.814999999948</c:v>
                </c:pt>
                <c:pt idx="27364">
                  <c:v>136.819999999948</c:v>
                </c:pt>
                <c:pt idx="27365">
                  <c:v>136.824999999948</c:v>
                </c:pt>
                <c:pt idx="27366">
                  <c:v>136.829999999948</c:v>
                </c:pt>
                <c:pt idx="27367">
                  <c:v>136.834999999948</c:v>
                </c:pt>
                <c:pt idx="27368">
                  <c:v>136.839999999948</c:v>
                </c:pt>
                <c:pt idx="27369">
                  <c:v>136.844999999948</c:v>
                </c:pt>
                <c:pt idx="27370">
                  <c:v>136.849999999948</c:v>
                </c:pt>
                <c:pt idx="27371">
                  <c:v>136.854999999948</c:v>
                </c:pt>
                <c:pt idx="27372">
                  <c:v>136.859999999948</c:v>
                </c:pt>
                <c:pt idx="27373">
                  <c:v>136.864999999948</c:v>
                </c:pt>
                <c:pt idx="27374">
                  <c:v>136.869999999948</c:v>
                </c:pt>
                <c:pt idx="27375">
                  <c:v>136.874999999948</c:v>
                </c:pt>
                <c:pt idx="27376">
                  <c:v>136.879999999948</c:v>
                </c:pt>
                <c:pt idx="27377">
                  <c:v>136.884999999948</c:v>
                </c:pt>
                <c:pt idx="27378">
                  <c:v>136.889999999948</c:v>
                </c:pt>
                <c:pt idx="27379">
                  <c:v>136.894999999948</c:v>
                </c:pt>
                <c:pt idx="27380">
                  <c:v>136.899999999948</c:v>
                </c:pt>
                <c:pt idx="27381">
                  <c:v>136.904999999948</c:v>
                </c:pt>
                <c:pt idx="27382">
                  <c:v>136.909999999948</c:v>
                </c:pt>
                <c:pt idx="27383">
                  <c:v>136.914999999948</c:v>
                </c:pt>
                <c:pt idx="27384">
                  <c:v>136.9199999999479</c:v>
                </c:pt>
                <c:pt idx="27385">
                  <c:v>136.9249999999479</c:v>
                </c:pt>
                <c:pt idx="27386">
                  <c:v>136.9299999999479</c:v>
                </c:pt>
                <c:pt idx="27387">
                  <c:v>136.9349999999479</c:v>
                </c:pt>
                <c:pt idx="27388">
                  <c:v>136.9399999999479</c:v>
                </c:pt>
                <c:pt idx="27389">
                  <c:v>136.9449999999479</c:v>
                </c:pt>
                <c:pt idx="27390">
                  <c:v>136.9499999999479</c:v>
                </c:pt>
                <c:pt idx="27391">
                  <c:v>136.9549999999479</c:v>
                </c:pt>
                <c:pt idx="27392">
                  <c:v>136.9599999999479</c:v>
                </c:pt>
                <c:pt idx="27393">
                  <c:v>136.9649999999479</c:v>
                </c:pt>
                <c:pt idx="27394">
                  <c:v>136.9699999999479</c:v>
                </c:pt>
                <c:pt idx="27395">
                  <c:v>136.9749999999479</c:v>
                </c:pt>
                <c:pt idx="27396">
                  <c:v>136.9799999999479</c:v>
                </c:pt>
                <c:pt idx="27397">
                  <c:v>136.9849999999479</c:v>
                </c:pt>
                <c:pt idx="27398">
                  <c:v>136.9899999999479</c:v>
                </c:pt>
                <c:pt idx="27399">
                  <c:v>136.9949999999479</c:v>
                </c:pt>
                <c:pt idx="27400">
                  <c:v>136.9999999999479</c:v>
                </c:pt>
                <c:pt idx="27401">
                  <c:v>137.0049999999479</c:v>
                </c:pt>
                <c:pt idx="27402">
                  <c:v>137.0099999999478</c:v>
                </c:pt>
                <c:pt idx="27403">
                  <c:v>137.0149999999477</c:v>
                </c:pt>
                <c:pt idx="27404">
                  <c:v>137.0199999999477</c:v>
                </c:pt>
                <c:pt idx="27405">
                  <c:v>137.0249999999479</c:v>
                </c:pt>
                <c:pt idx="27406">
                  <c:v>137.0299999999478</c:v>
                </c:pt>
                <c:pt idx="27407">
                  <c:v>137.0349999999478</c:v>
                </c:pt>
                <c:pt idx="27408">
                  <c:v>137.0399999999478</c:v>
                </c:pt>
                <c:pt idx="27409">
                  <c:v>137.0449999999477</c:v>
                </c:pt>
                <c:pt idx="27410">
                  <c:v>137.0499999999477</c:v>
                </c:pt>
                <c:pt idx="27411">
                  <c:v>137.0549999999478</c:v>
                </c:pt>
                <c:pt idx="27412">
                  <c:v>137.0599999999478</c:v>
                </c:pt>
                <c:pt idx="27413">
                  <c:v>137.0649999999478</c:v>
                </c:pt>
                <c:pt idx="27414">
                  <c:v>137.0699999999478</c:v>
                </c:pt>
                <c:pt idx="27415">
                  <c:v>137.0749999999477</c:v>
                </c:pt>
                <c:pt idx="27416">
                  <c:v>137.0799999999477</c:v>
                </c:pt>
                <c:pt idx="27417">
                  <c:v>137.0849999999478</c:v>
                </c:pt>
                <c:pt idx="27418">
                  <c:v>137.0899999999478</c:v>
                </c:pt>
                <c:pt idx="27419">
                  <c:v>137.0949999999478</c:v>
                </c:pt>
                <c:pt idx="27420">
                  <c:v>137.0999999999478</c:v>
                </c:pt>
                <c:pt idx="27421">
                  <c:v>137.1049999999478</c:v>
                </c:pt>
                <c:pt idx="27422">
                  <c:v>137.1099999999477</c:v>
                </c:pt>
                <c:pt idx="27423">
                  <c:v>137.1149999999477</c:v>
                </c:pt>
                <c:pt idx="27424">
                  <c:v>137.1199999999477</c:v>
                </c:pt>
                <c:pt idx="27425">
                  <c:v>137.1249999999478</c:v>
                </c:pt>
                <c:pt idx="27426">
                  <c:v>137.1299999999478</c:v>
                </c:pt>
                <c:pt idx="27427">
                  <c:v>137.1349999999478</c:v>
                </c:pt>
                <c:pt idx="27428">
                  <c:v>137.1399999999477</c:v>
                </c:pt>
                <c:pt idx="27429">
                  <c:v>137.1449999999477</c:v>
                </c:pt>
                <c:pt idx="27430">
                  <c:v>137.1499999999477</c:v>
                </c:pt>
                <c:pt idx="27431">
                  <c:v>137.1549999999477</c:v>
                </c:pt>
                <c:pt idx="27432">
                  <c:v>137.1599999999477</c:v>
                </c:pt>
                <c:pt idx="27433">
                  <c:v>137.1649999999477</c:v>
                </c:pt>
                <c:pt idx="27434">
                  <c:v>137.1699999999477</c:v>
                </c:pt>
                <c:pt idx="27435">
                  <c:v>137.1749999999477</c:v>
                </c:pt>
                <c:pt idx="27436">
                  <c:v>137.1799999999477</c:v>
                </c:pt>
                <c:pt idx="27437">
                  <c:v>137.1849999999477</c:v>
                </c:pt>
                <c:pt idx="27438">
                  <c:v>137.1899999999477</c:v>
                </c:pt>
                <c:pt idx="27439">
                  <c:v>137.1949999999477</c:v>
                </c:pt>
                <c:pt idx="27440">
                  <c:v>137.1999999999477</c:v>
                </c:pt>
                <c:pt idx="27441">
                  <c:v>137.2049999999477</c:v>
                </c:pt>
                <c:pt idx="27442">
                  <c:v>137.2099999999477</c:v>
                </c:pt>
                <c:pt idx="27443">
                  <c:v>137.2149999999477</c:v>
                </c:pt>
                <c:pt idx="27444">
                  <c:v>137.2199999999469</c:v>
                </c:pt>
                <c:pt idx="27445">
                  <c:v>137.2249999999477</c:v>
                </c:pt>
                <c:pt idx="27446">
                  <c:v>137.2299999999476</c:v>
                </c:pt>
                <c:pt idx="27447">
                  <c:v>137.2349999999475</c:v>
                </c:pt>
                <c:pt idx="27448">
                  <c:v>137.2399999999475</c:v>
                </c:pt>
                <c:pt idx="27449">
                  <c:v>137.2449999999475</c:v>
                </c:pt>
                <c:pt idx="27450">
                  <c:v>137.2499999999471</c:v>
                </c:pt>
                <c:pt idx="27451">
                  <c:v>137.2549999999476</c:v>
                </c:pt>
                <c:pt idx="27452">
                  <c:v>137.2599999999476</c:v>
                </c:pt>
                <c:pt idx="27453">
                  <c:v>137.2649999999475</c:v>
                </c:pt>
                <c:pt idx="27454">
                  <c:v>137.2699999999475</c:v>
                </c:pt>
                <c:pt idx="27455">
                  <c:v>137.2749999999475</c:v>
                </c:pt>
                <c:pt idx="27456">
                  <c:v>137.2799999999473</c:v>
                </c:pt>
                <c:pt idx="27457">
                  <c:v>137.2849999999476</c:v>
                </c:pt>
                <c:pt idx="27458">
                  <c:v>137.2899999999476</c:v>
                </c:pt>
                <c:pt idx="27459">
                  <c:v>137.2949999999475</c:v>
                </c:pt>
                <c:pt idx="27460">
                  <c:v>137.2999999999475</c:v>
                </c:pt>
                <c:pt idx="27461">
                  <c:v>137.3049999999476</c:v>
                </c:pt>
                <c:pt idx="27462">
                  <c:v>137.3099999999476</c:v>
                </c:pt>
                <c:pt idx="27463">
                  <c:v>137.3149999999476</c:v>
                </c:pt>
                <c:pt idx="27464">
                  <c:v>137.3199999999476</c:v>
                </c:pt>
                <c:pt idx="27465">
                  <c:v>137.3249999999476</c:v>
                </c:pt>
                <c:pt idx="27466">
                  <c:v>137.3299999999476</c:v>
                </c:pt>
                <c:pt idx="27467">
                  <c:v>137.3349999999476</c:v>
                </c:pt>
                <c:pt idx="27468">
                  <c:v>137.3399999999476</c:v>
                </c:pt>
                <c:pt idx="27469">
                  <c:v>137.3449999999476</c:v>
                </c:pt>
                <c:pt idx="27470">
                  <c:v>137.3499999999476</c:v>
                </c:pt>
                <c:pt idx="27471">
                  <c:v>137.3549999999476</c:v>
                </c:pt>
                <c:pt idx="27472">
                  <c:v>137.3599999999476</c:v>
                </c:pt>
                <c:pt idx="27473">
                  <c:v>137.3649999999475</c:v>
                </c:pt>
                <c:pt idx="27474">
                  <c:v>137.3699999999475</c:v>
                </c:pt>
                <c:pt idx="27475">
                  <c:v>137.3749999999475</c:v>
                </c:pt>
                <c:pt idx="27476">
                  <c:v>137.3799999999475</c:v>
                </c:pt>
                <c:pt idx="27477">
                  <c:v>137.3849999999476</c:v>
                </c:pt>
                <c:pt idx="27478">
                  <c:v>137.3899999999475</c:v>
                </c:pt>
                <c:pt idx="27479">
                  <c:v>137.3949999999475</c:v>
                </c:pt>
                <c:pt idx="27480">
                  <c:v>137.3999999999475</c:v>
                </c:pt>
                <c:pt idx="27481">
                  <c:v>137.4049999999475</c:v>
                </c:pt>
                <c:pt idx="27482">
                  <c:v>137.4099999999475</c:v>
                </c:pt>
                <c:pt idx="27483">
                  <c:v>137.4149999999475</c:v>
                </c:pt>
                <c:pt idx="27484">
                  <c:v>137.4199999999475</c:v>
                </c:pt>
                <c:pt idx="27485">
                  <c:v>137.4249999999475</c:v>
                </c:pt>
                <c:pt idx="27486">
                  <c:v>137.4299999999475</c:v>
                </c:pt>
                <c:pt idx="27487">
                  <c:v>137.4349999999475</c:v>
                </c:pt>
                <c:pt idx="27488">
                  <c:v>137.4399999999475</c:v>
                </c:pt>
                <c:pt idx="27489">
                  <c:v>137.4449999999475</c:v>
                </c:pt>
                <c:pt idx="27490">
                  <c:v>137.4499999999474</c:v>
                </c:pt>
                <c:pt idx="27491">
                  <c:v>137.4549999999475</c:v>
                </c:pt>
                <c:pt idx="27492">
                  <c:v>137.4599999999475</c:v>
                </c:pt>
                <c:pt idx="27493">
                  <c:v>137.4649999999475</c:v>
                </c:pt>
                <c:pt idx="27494">
                  <c:v>137.4699999999474</c:v>
                </c:pt>
                <c:pt idx="27495">
                  <c:v>137.4749999999474</c:v>
                </c:pt>
                <c:pt idx="27496">
                  <c:v>137.4799999999474</c:v>
                </c:pt>
                <c:pt idx="27497">
                  <c:v>137.4849999999474</c:v>
                </c:pt>
                <c:pt idx="27498">
                  <c:v>137.4899999999474</c:v>
                </c:pt>
                <c:pt idx="27499">
                  <c:v>137.4949999999474</c:v>
                </c:pt>
                <c:pt idx="27500">
                  <c:v>137.4999999999474</c:v>
                </c:pt>
                <c:pt idx="27501">
                  <c:v>137.5049999999474</c:v>
                </c:pt>
                <c:pt idx="27502">
                  <c:v>137.5099999999474</c:v>
                </c:pt>
                <c:pt idx="27503">
                  <c:v>137.5149999999473</c:v>
                </c:pt>
                <c:pt idx="27504">
                  <c:v>137.5199999999473</c:v>
                </c:pt>
                <c:pt idx="27505">
                  <c:v>137.5249999999474</c:v>
                </c:pt>
                <c:pt idx="27506">
                  <c:v>137.5299999999474</c:v>
                </c:pt>
                <c:pt idx="27507">
                  <c:v>137.5349999999474</c:v>
                </c:pt>
                <c:pt idx="27508">
                  <c:v>137.5399999999474</c:v>
                </c:pt>
                <c:pt idx="27509">
                  <c:v>137.5449999999474</c:v>
                </c:pt>
                <c:pt idx="27510">
                  <c:v>137.5499999999473</c:v>
                </c:pt>
                <c:pt idx="27511">
                  <c:v>137.5549999999474</c:v>
                </c:pt>
                <c:pt idx="27512">
                  <c:v>137.5599999999474</c:v>
                </c:pt>
                <c:pt idx="27513">
                  <c:v>137.5649999999474</c:v>
                </c:pt>
                <c:pt idx="27514">
                  <c:v>137.5699999999474</c:v>
                </c:pt>
                <c:pt idx="27515">
                  <c:v>137.5749999999474</c:v>
                </c:pt>
                <c:pt idx="27516">
                  <c:v>137.5799999999473</c:v>
                </c:pt>
                <c:pt idx="27517">
                  <c:v>137.5849999999473</c:v>
                </c:pt>
                <c:pt idx="27518">
                  <c:v>137.5899999999473</c:v>
                </c:pt>
                <c:pt idx="27519">
                  <c:v>137.5949999999473</c:v>
                </c:pt>
                <c:pt idx="27520">
                  <c:v>137.5999999999473</c:v>
                </c:pt>
                <c:pt idx="27521">
                  <c:v>137.6049999999473</c:v>
                </c:pt>
                <c:pt idx="27522">
                  <c:v>137.6099999999473</c:v>
                </c:pt>
                <c:pt idx="27523">
                  <c:v>137.6149999999473</c:v>
                </c:pt>
                <c:pt idx="27524">
                  <c:v>137.6199999999473</c:v>
                </c:pt>
                <c:pt idx="27525">
                  <c:v>137.6249999999473</c:v>
                </c:pt>
                <c:pt idx="27526">
                  <c:v>137.6299999999473</c:v>
                </c:pt>
                <c:pt idx="27527">
                  <c:v>137.6349999999473</c:v>
                </c:pt>
                <c:pt idx="27528">
                  <c:v>137.6399999999473</c:v>
                </c:pt>
                <c:pt idx="27529">
                  <c:v>137.6449999999473</c:v>
                </c:pt>
                <c:pt idx="27530">
                  <c:v>137.6499999999473</c:v>
                </c:pt>
                <c:pt idx="27531">
                  <c:v>137.6549999999473</c:v>
                </c:pt>
                <c:pt idx="27532">
                  <c:v>137.6599999999473</c:v>
                </c:pt>
                <c:pt idx="27533">
                  <c:v>137.6649999999473</c:v>
                </c:pt>
                <c:pt idx="27534">
                  <c:v>137.6699999999472</c:v>
                </c:pt>
                <c:pt idx="27535">
                  <c:v>137.6749999999471</c:v>
                </c:pt>
                <c:pt idx="27536">
                  <c:v>137.6799999999471</c:v>
                </c:pt>
                <c:pt idx="27537">
                  <c:v>137.6849999999473</c:v>
                </c:pt>
                <c:pt idx="27538">
                  <c:v>137.6899999999472</c:v>
                </c:pt>
                <c:pt idx="27539">
                  <c:v>137.6949999999472</c:v>
                </c:pt>
                <c:pt idx="27540">
                  <c:v>137.6999999999472</c:v>
                </c:pt>
                <c:pt idx="27541">
                  <c:v>137.7049999999471</c:v>
                </c:pt>
                <c:pt idx="27542">
                  <c:v>137.7099999999471</c:v>
                </c:pt>
                <c:pt idx="27543">
                  <c:v>137.7149999999471</c:v>
                </c:pt>
                <c:pt idx="27544">
                  <c:v>137.7199999999469</c:v>
                </c:pt>
                <c:pt idx="27545">
                  <c:v>137.7249999999472</c:v>
                </c:pt>
                <c:pt idx="27546">
                  <c:v>137.7299999999472</c:v>
                </c:pt>
                <c:pt idx="27547">
                  <c:v>137.7349999999471</c:v>
                </c:pt>
                <c:pt idx="27548">
                  <c:v>137.7399999999471</c:v>
                </c:pt>
                <c:pt idx="27549">
                  <c:v>137.7449999999471</c:v>
                </c:pt>
                <c:pt idx="27550">
                  <c:v>137.7499999999471</c:v>
                </c:pt>
                <c:pt idx="27551">
                  <c:v>137.7549999999472</c:v>
                </c:pt>
                <c:pt idx="27552">
                  <c:v>137.7599999999472</c:v>
                </c:pt>
                <c:pt idx="27553">
                  <c:v>137.7649999999472</c:v>
                </c:pt>
                <c:pt idx="27554">
                  <c:v>137.7699999999471</c:v>
                </c:pt>
                <c:pt idx="27555">
                  <c:v>137.7749999999471</c:v>
                </c:pt>
                <c:pt idx="27556">
                  <c:v>137.7799999999471</c:v>
                </c:pt>
                <c:pt idx="27557">
                  <c:v>137.7849999999472</c:v>
                </c:pt>
                <c:pt idx="27558">
                  <c:v>137.7899999999472</c:v>
                </c:pt>
                <c:pt idx="27559">
                  <c:v>137.7949999999472</c:v>
                </c:pt>
                <c:pt idx="27560">
                  <c:v>137.7999999999471</c:v>
                </c:pt>
                <c:pt idx="27561">
                  <c:v>137.8049999999471</c:v>
                </c:pt>
                <c:pt idx="27562">
                  <c:v>137.8099999999471</c:v>
                </c:pt>
                <c:pt idx="27563">
                  <c:v>137.8149999999471</c:v>
                </c:pt>
                <c:pt idx="27564">
                  <c:v>137.8199999999471</c:v>
                </c:pt>
                <c:pt idx="27565">
                  <c:v>137.8249999999472</c:v>
                </c:pt>
                <c:pt idx="27566">
                  <c:v>137.8299999999471</c:v>
                </c:pt>
                <c:pt idx="27567">
                  <c:v>137.8349999999471</c:v>
                </c:pt>
                <c:pt idx="27568">
                  <c:v>137.8399999999471</c:v>
                </c:pt>
                <c:pt idx="27569">
                  <c:v>137.8449999999471</c:v>
                </c:pt>
                <c:pt idx="27570">
                  <c:v>137.8499999999471</c:v>
                </c:pt>
                <c:pt idx="27571">
                  <c:v>137.8549999999471</c:v>
                </c:pt>
                <c:pt idx="27572">
                  <c:v>137.8599999999471</c:v>
                </c:pt>
                <c:pt idx="27573">
                  <c:v>137.8649999999471</c:v>
                </c:pt>
                <c:pt idx="27574">
                  <c:v>137.8699999999471</c:v>
                </c:pt>
                <c:pt idx="27575">
                  <c:v>137.8749999999471</c:v>
                </c:pt>
                <c:pt idx="27576">
                  <c:v>137.8799999999471</c:v>
                </c:pt>
                <c:pt idx="27577">
                  <c:v>137.8849999999471</c:v>
                </c:pt>
                <c:pt idx="27578">
                  <c:v>137.8899999999471</c:v>
                </c:pt>
                <c:pt idx="27579">
                  <c:v>137.8949999999471</c:v>
                </c:pt>
                <c:pt idx="27580">
                  <c:v>137.8999999999471</c:v>
                </c:pt>
                <c:pt idx="27581">
                  <c:v>137.9049999999471</c:v>
                </c:pt>
                <c:pt idx="27582">
                  <c:v>137.909999999947</c:v>
                </c:pt>
                <c:pt idx="27583">
                  <c:v>137.914999999947</c:v>
                </c:pt>
                <c:pt idx="27584">
                  <c:v>137.919999999947</c:v>
                </c:pt>
                <c:pt idx="27585">
                  <c:v>137.924999999947</c:v>
                </c:pt>
                <c:pt idx="27586">
                  <c:v>137.929999999947</c:v>
                </c:pt>
                <c:pt idx="27587">
                  <c:v>137.934999999947</c:v>
                </c:pt>
                <c:pt idx="27588">
                  <c:v>137.939999999947</c:v>
                </c:pt>
                <c:pt idx="27589">
                  <c:v>137.944999999947</c:v>
                </c:pt>
                <c:pt idx="27590">
                  <c:v>137.949999999947</c:v>
                </c:pt>
                <c:pt idx="27591">
                  <c:v>137.954999999947</c:v>
                </c:pt>
                <c:pt idx="27592">
                  <c:v>137.959999999947</c:v>
                </c:pt>
                <c:pt idx="27593">
                  <c:v>137.964999999947</c:v>
                </c:pt>
                <c:pt idx="27594">
                  <c:v>137.969999999947</c:v>
                </c:pt>
                <c:pt idx="27595">
                  <c:v>137.974999999947</c:v>
                </c:pt>
                <c:pt idx="27596">
                  <c:v>137.979999999947</c:v>
                </c:pt>
                <c:pt idx="27597">
                  <c:v>137.984999999947</c:v>
                </c:pt>
                <c:pt idx="27598">
                  <c:v>137.989999999947</c:v>
                </c:pt>
                <c:pt idx="27599">
                  <c:v>137.994999999947</c:v>
                </c:pt>
                <c:pt idx="27600">
                  <c:v>137.999999999947</c:v>
                </c:pt>
                <c:pt idx="27601">
                  <c:v>138.004999999947</c:v>
                </c:pt>
                <c:pt idx="27602">
                  <c:v>138.009999999947</c:v>
                </c:pt>
                <c:pt idx="27603">
                  <c:v>138.014999999947</c:v>
                </c:pt>
                <c:pt idx="27604">
                  <c:v>138.0199999999469</c:v>
                </c:pt>
                <c:pt idx="27605">
                  <c:v>138.0249999999469</c:v>
                </c:pt>
                <c:pt idx="27606">
                  <c:v>138.0299999999469</c:v>
                </c:pt>
                <c:pt idx="27607">
                  <c:v>138.0349999999469</c:v>
                </c:pt>
                <c:pt idx="27608">
                  <c:v>138.0399999999469</c:v>
                </c:pt>
                <c:pt idx="27609">
                  <c:v>138.0449999999469</c:v>
                </c:pt>
                <c:pt idx="27610">
                  <c:v>138.0499999999469</c:v>
                </c:pt>
                <c:pt idx="27611">
                  <c:v>138.0549999999469</c:v>
                </c:pt>
                <c:pt idx="27612">
                  <c:v>138.0599999999469</c:v>
                </c:pt>
                <c:pt idx="27613">
                  <c:v>138.0649999999469</c:v>
                </c:pt>
                <c:pt idx="27614">
                  <c:v>138.0699999999469</c:v>
                </c:pt>
                <c:pt idx="27615">
                  <c:v>138.0749999999469</c:v>
                </c:pt>
                <c:pt idx="27616">
                  <c:v>138.0799999999469</c:v>
                </c:pt>
                <c:pt idx="27617">
                  <c:v>138.0849999999469</c:v>
                </c:pt>
                <c:pt idx="27618">
                  <c:v>138.0899999999469</c:v>
                </c:pt>
                <c:pt idx="27619">
                  <c:v>138.0949999999469</c:v>
                </c:pt>
                <c:pt idx="27620">
                  <c:v>138.0999999999469</c:v>
                </c:pt>
                <c:pt idx="27621">
                  <c:v>138.1049999999469</c:v>
                </c:pt>
                <c:pt idx="27622">
                  <c:v>138.1099999999468</c:v>
                </c:pt>
                <c:pt idx="27623">
                  <c:v>138.1149999999467</c:v>
                </c:pt>
                <c:pt idx="27624">
                  <c:v>138.1199999999467</c:v>
                </c:pt>
                <c:pt idx="27625">
                  <c:v>138.1249999999469</c:v>
                </c:pt>
                <c:pt idx="27626">
                  <c:v>138.1299999999468</c:v>
                </c:pt>
                <c:pt idx="27627">
                  <c:v>138.1349999999468</c:v>
                </c:pt>
                <c:pt idx="27628">
                  <c:v>138.1399999999468</c:v>
                </c:pt>
                <c:pt idx="27629">
                  <c:v>138.1449999999467</c:v>
                </c:pt>
                <c:pt idx="27630">
                  <c:v>138.1499999999467</c:v>
                </c:pt>
                <c:pt idx="27631">
                  <c:v>138.1549999999468</c:v>
                </c:pt>
                <c:pt idx="27632">
                  <c:v>138.1599999999468</c:v>
                </c:pt>
                <c:pt idx="27633">
                  <c:v>138.1649999999468</c:v>
                </c:pt>
                <c:pt idx="27634">
                  <c:v>138.1699999999468</c:v>
                </c:pt>
                <c:pt idx="27635">
                  <c:v>138.1749999999467</c:v>
                </c:pt>
                <c:pt idx="27636">
                  <c:v>138.1799999999467</c:v>
                </c:pt>
                <c:pt idx="27637">
                  <c:v>138.1849999999468</c:v>
                </c:pt>
                <c:pt idx="27638">
                  <c:v>138.1899999999468</c:v>
                </c:pt>
                <c:pt idx="27639">
                  <c:v>138.1949999999468</c:v>
                </c:pt>
                <c:pt idx="27640">
                  <c:v>138.1999999999468</c:v>
                </c:pt>
                <c:pt idx="27641">
                  <c:v>138.2049999999468</c:v>
                </c:pt>
                <c:pt idx="27642">
                  <c:v>138.2099999999467</c:v>
                </c:pt>
                <c:pt idx="27643">
                  <c:v>138.2149999999467</c:v>
                </c:pt>
                <c:pt idx="27644">
                  <c:v>138.2199999999467</c:v>
                </c:pt>
                <c:pt idx="27645">
                  <c:v>138.2249999999468</c:v>
                </c:pt>
                <c:pt idx="27646">
                  <c:v>138.2299999999468</c:v>
                </c:pt>
                <c:pt idx="27647">
                  <c:v>138.2349999999468</c:v>
                </c:pt>
                <c:pt idx="27648">
                  <c:v>138.2399999999467</c:v>
                </c:pt>
                <c:pt idx="27649">
                  <c:v>138.2449999999467</c:v>
                </c:pt>
                <c:pt idx="27650">
                  <c:v>138.2499999999467</c:v>
                </c:pt>
                <c:pt idx="27651">
                  <c:v>138.2549999999467</c:v>
                </c:pt>
                <c:pt idx="27652">
                  <c:v>138.2599999999467</c:v>
                </c:pt>
                <c:pt idx="27653">
                  <c:v>138.2649999999467</c:v>
                </c:pt>
                <c:pt idx="27654">
                  <c:v>138.2699999999467</c:v>
                </c:pt>
                <c:pt idx="27655">
                  <c:v>138.2749999999467</c:v>
                </c:pt>
                <c:pt idx="27656">
                  <c:v>138.2799999999467</c:v>
                </c:pt>
                <c:pt idx="27657">
                  <c:v>138.2849999999467</c:v>
                </c:pt>
                <c:pt idx="27658">
                  <c:v>138.2899999999467</c:v>
                </c:pt>
                <c:pt idx="27659">
                  <c:v>138.2949999999467</c:v>
                </c:pt>
                <c:pt idx="27660">
                  <c:v>138.2999999999467</c:v>
                </c:pt>
                <c:pt idx="27661">
                  <c:v>138.3049999999467</c:v>
                </c:pt>
                <c:pt idx="27662">
                  <c:v>138.3099999999467</c:v>
                </c:pt>
                <c:pt idx="27663">
                  <c:v>138.3149999999467</c:v>
                </c:pt>
                <c:pt idx="27664">
                  <c:v>138.3199999999467</c:v>
                </c:pt>
                <c:pt idx="27665">
                  <c:v>138.3249999999467</c:v>
                </c:pt>
                <c:pt idx="27666">
                  <c:v>138.3299999999467</c:v>
                </c:pt>
                <c:pt idx="27667">
                  <c:v>138.3349999999467</c:v>
                </c:pt>
                <c:pt idx="27668">
                  <c:v>138.3399999999467</c:v>
                </c:pt>
                <c:pt idx="27669">
                  <c:v>138.3449999999467</c:v>
                </c:pt>
                <c:pt idx="27670">
                  <c:v>138.3499999999466</c:v>
                </c:pt>
                <c:pt idx="27671">
                  <c:v>138.3549999999466</c:v>
                </c:pt>
                <c:pt idx="27672">
                  <c:v>138.3599999999466</c:v>
                </c:pt>
                <c:pt idx="27673">
                  <c:v>138.3649999999466</c:v>
                </c:pt>
                <c:pt idx="27674">
                  <c:v>138.3699999999466</c:v>
                </c:pt>
                <c:pt idx="27675">
                  <c:v>138.3749999999466</c:v>
                </c:pt>
                <c:pt idx="27676">
                  <c:v>138.3799999999466</c:v>
                </c:pt>
                <c:pt idx="27677">
                  <c:v>138.3849999999466</c:v>
                </c:pt>
                <c:pt idx="27678">
                  <c:v>138.3899999999466</c:v>
                </c:pt>
                <c:pt idx="27679">
                  <c:v>138.3949999999466</c:v>
                </c:pt>
                <c:pt idx="27680">
                  <c:v>138.3999999999466</c:v>
                </c:pt>
                <c:pt idx="27681">
                  <c:v>138.4049999999466</c:v>
                </c:pt>
                <c:pt idx="27682">
                  <c:v>138.4099999999466</c:v>
                </c:pt>
                <c:pt idx="27683">
                  <c:v>138.4149999999466</c:v>
                </c:pt>
                <c:pt idx="27684">
                  <c:v>138.4199999999466</c:v>
                </c:pt>
                <c:pt idx="27685">
                  <c:v>138.4249999999466</c:v>
                </c:pt>
                <c:pt idx="27686">
                  <c:v>138.4299999999466</c:v>
                </c:pt>
                <c:pt idx="27687">
                  <c:v>138.4349999999466</c:v>
                </c:pt>
                <c:pt idx="27688">
                  <c:v>138.4399999999466</c:v>
                </c:pt>
                <c:pt idx="27689">
                  <c:v>138.4449999999466</c:v>
                </c:pt>
                <c:pt idx="27690">
                  <c:v>138.4499999999466</c:v>
                </c:pt>
                <c:pt idx="27691">
                  <c:v>138.4549999999466</c:v>
                </c:pt>
                <c:pt idx="27692">
                  <c:v>138.4599999999466</c:v>
                </c:pt>
                <c:pt idx="27693">
                  <c:v>138.4649999999465</c:v>
                </c:pt>
                <c:pt idx="27694">
                  <c:v>138.4699999999465</c:v>
                </c:pt>
                <c:pt idx="27695">
                  <c:v>138.4749999999465</c:v>
                </c:pt>
                <c:pt idx="27696">
                  <c:v>138.4799999999465</c:v>
                </c:pt>
                <c:pt idx="27697">
                  <c:v>138.4849999999466</c:v>
                </c:pt>
                <c:pt idx="27698">
                  <c:v>138.4899999999465</c:v>
                </c:pt>
                <c:pt idx="27699">
                  <c:v>138.4949999999465</c:v>
                </c:pt>
                <c:pt idx="27700">
                  <c:v>138.4999999999465</c:v>
                </c:pt>
                <c:pt idx="27701">
                  <c:v>138.5049999999465</c:v>
                </c:pt>
                <c:pt idx="27702">
                  <c:v>138.5099999999465</c:v>
                </c:pt>
                <c:pt idx="27703">
                  <c:v>138.5149999999465</c:v>
                </c:pt>
                <c:pt idx="27704">
                  <c:v>138.5199999999465</c:v>
                </c:pt>
                <c:pt idx="27705">
                  <c:v>138.5249999999465</c:v>
                </c:pt>
                <c:pt idx="27706">
                  <c:v>138.5299999999465</c:v>
                </c:pt>
                <c:pt idx="27707">
                  <c:v>138.5349999999465</c:v>
                </c:pt>
                <c:pt idx="27708">
                  <c:v>138.5399999999465</c:v>
                </c:pt>
                <c:pt idx="27709">
                  <c:v>138.5449999999465</c:v>
                </c:pt>
                <c:pt idx="27710">
                  <c:v>138.5499999999464</c:v>
                </c:pt>
                <c:pt idx="27711">
                  <c:v>138.5549999999465</c:v>
                </c:pt>
                <c:pt idx="27712">
                  <c:v>138.5599999999465</c:v>
                </c:pt>
                <c:pt idx="27713">
                  <c:v>138.5649999999465</c:v>
                </c:pt>
                <c:pt idx="27714">
                  <c:v>138.5699999999464</c:v>
                </c:pt>
                <c:pt idx="27715">
                  <c:v>138.5749999999464</c:v>
                </c:pt>
                <c:pt idx="27716">
                  <c:v>138.5799999999464</c:v>
                </c:pt>
                <c:pt idx="27717">
                  <c:v>138.5849999999464</c:v>
                </c:pt>
                <c:pt idx="27718">
                  <c:v>138.5899999999464</c:v>
                </c:pt>
                <c:pt idx="27719">
                  <c:v>138.5949999999464</c:v>
                </c:pt>
                <c:pt idx="27720">
                  <c:v>138.5999999999464</c:v>
                </c:pt>
                <c:pt idx="27721">
                  <c:v>138.6049999999464</c:v>
                </c:pt>
                <c:pt idx="27722">
                  <c:v>138.6099999999464</c:v>
                </c:pt>
                <c:pt idx="27723">
                  <c:v>138.6149999999463</c:v>
                </c:pt>
                <c:pt idx="27724">
                  <c:v>138.6199999999463</c:v>
                </c:pt>
                <c:pt idx="27725">
                  <c:v>138.6249999999464</c:v>
                </c:pt>
                <c:pt idx="27726">
                  <c:v>138.6299999999464</c:v>
                </c:pt>
                <c:pt idx="27727">
                  <c:v>138.6349999999464</c:v>
                </c:pt>
                <c:pt idx="27728">
                  <c:v>138.6399999999464</c:v>
                </c:pt>
                <c:pt idx="27729">
                  <c:v>138.6449999999463</c:v>
                </c:pt>
                <c:pt idx="27730">
                  <c:v>138.6499999999463</c:v>
                </c:pt>
                <c:pt idx="27731">
                  <c:v>138.6549999999464</c:v>
                </c:pt>
                <c:pt idx="27732">
                  <c:v>138.6599999999464</c:v>
                </c:pt>
                <c:pt idx="27733">
                  <c:v>138.6649999999464</c:v>
                </c:pt>
                <c:pt idx="27734">
                  <c:v>138.6699999999464</c:v>
                </c:pt>
                <c:pt idx="27735">
                  <c:v>138.6749999999464</c:v>
                </c:pt>
                <c:pt idx="27736">
                  <c:v>138.6799999999463</c:v>
                </c:pt>
                <c:pt idx="27737">
                  <c:v>138.6849999999463</c:v>
                </c:pt>
                <c:pt idx="27738">
                  <c:v>138.6899999999463</c:v>
                </c:pt>
                <c:pt idx="27739">
                  <c:v>138.6949999999463</c:v>
                </c:pt>
                <c:pt idx="27740">
                  <c:v>138.6999999999463</c:v>
                </c:pt>
                <c:pt idx="27741">
                  <c:v>138.7049999999463</c:v>
                </c:pt>
                <c:pt idx="27742">
                  <c:v>138.7099999999463</c:v>
                </c:pt>
                <c:pt idx="27743">
                  <c:v>138.7149999999463</c:v>
                </c:pt>
                <c:pt idx="27744">
                  <c:v>138.7199999999463</c:v>
                </c:pt>
                <c:pt idx="27745">
                  <c:v>138.7249999999463</c:v>
                </c:pt>
                <c:pt idx="27746">
                  <c:v>138.7299999999463</c:v>
                </c:pt>
                <c:pt idx="27747">
                  <c:v>138.7349999999463</c:v>
                </c:pt>
                <c:pt idx="27748">
                  <c:v>138.7399999999463</c:v>
                </c:pt>
                <c:pt idx="27749">
                  <c:v>138.7449999999463</c:v>
                </c:pt>
                <c:pt idx="27750">
                  <c:v>138.7499999999463</c:v>
                </c:pt>
                <c:pt idx="27751">
                  <c:v>138.7549999999463</c:v>
                </c:pt>
                <c:pt idx="27752">
                  <c:v>138.7599999999463</c:v>
                </c:pt>
                <c:pt idx="27753">
                  <c:v>138.7649999999463</c:v>
                </c:pt>
                <c:pt idx="27754">
                  <c:v>138.7699999999462</c:v>
                </c:pt>
                <c:pt idx="27755">
                  <c:v>138.7749999999461</c:v>
                </c:pt>
                <c:pt idx="27756">
                  <c:v>138.7799999999461</c:v>
                </c:pt>
                <c:pt idx="27757">
                  <c:v>138.7849999999463</c:v>
                </c:pt>
                <c:pt idx="27758">
                  <c:v>138.7899999999462</c:v>
                </c:pt>
                <c:pt idx="27759">
                  <c:v>138.7949999999462</c:v>
                </c:pt>
                <c:pt idx="27760">
                  <c:v>138.7999999999462</c:v>
                </c:pt>
                <c:pt idx="27761">
                  <c:v>138.8049999999462</c:v>
                </c:pt>
                <c:pt idx="27762">
                  <c:v>138.8099999999462</c:v>
                </c:pt>
                <c:pt idx="27763">
                  <c:v>138.8149999999462</c:v>
                </c:pt>
                <c:pt idx="27764">
                  <c:v>138.8199999999462</c:v>
                </c:pt>
                <c:pt idx="27765">
                  <c:v>138.8249999999462</c:v>
                </c:pt>
                <c:pt idx="27766">
                  <c:v>138.8299999999462</c:v>
                </c:pt>
                <c:pt idx="27767">
                  <c:v>138.8349999999462</c:v>
                </c:pt>
                <c:pt idx="27768">
                  <c:v>138.8399999999462</c:v>
                </c:pt>
                <c:pt idx="27769">
                  <c:v>138.8449999999462</c:v>
                </c:pt>
                <c:pt idx="27770">
                  <c:v>138.8499999999462</c:v>
                </c:pt>
                <c:pt idx="27771">
                  <c:v>138.8549999999462</c:v>
                </c:pt>
                <c:pt idx="27772">
                  <c:v>138.8599999999462</c:v>
                </c:pt>
                <c:pt idx="27773">
                  <c:v>138.8649999999462</c:v>
                </c:pt>
                <c:pt idx="27774">
                  <c:v>138.8699999999462</c:v>
                </c:pt>
                <c:pt idx="27775">
                  <c:v>138.8749999999462</c:v>
                </c:pt>
                <c:pt idx="27776">
                  <c:v>138.8799999999462</c:v>
                </c:pt>
                <c:pt idx="27777">
                  <c:v>138.8849999999462</c:v>
                </c:pt>
                <c:pt idx="27778">
                  <c:v>138.8899999999462</c:v>
                </c:pt>
                <c:pt idx="27779">
                  <c:v>138.8949999999462</c:v>
                </c:pt>
                <c:pt idx="27780">
                  <c:v>138.8999999999461</c:v>
                </c:pt>
                <c:pt idx="27781">
                  <c:v>138.9049999999461</c:v>
                </c:pt>
                <c:pt idx="27782">
                  <c:v>138.9099999999461</c:v>
                </c:pt>
                <c:pt idx="27783">
                  <c:v>138.9149999999461</c:v>
                </c:pt>
                <c:pt idx="27784">
                  <c:v>138.9199999999461</c:v>
                </c:pt>
                <c:pt idx="27785">
                  <c:v>138.9249999999462</c:v>
                </c:pt>
                <c:pt idx="27786">
                  <c:v>138.9299999999461</c:v>
                </c:pt>
                <c:pt idx="27787">
                  <c:v>138.9349999999461</c:v>
                </c:pt>
                <c:pt idx="27788">
                  <c:v>138.9399999999461</c:v>
                </c:pt>
                <c:pt idx="27789">
                  <c:v>138.9449999999461</c:v>
                </c:pt>
                <c:pt idx="27790">
                  <c:v>138.9499999999461</c:v>
                </c:pt>
                <c:pt idx="27791">
                  <c:v>138.9549999999461</c:v>
                </c:pt>
                <c:pt idx="27792">
                  <c:v>138.9599999999461</c:v>
                </c:pt>
                <c:pt idx="27793">
                  <c:v>138.9649999999461</c:v>
                </c:pt>
                <c:pt idx="27794">
                  <c:v>138.9699999999461</c:v>
                </c:pt>
                <c:pt idx="27795">
                  <c:v>138.9749999999461</c:v>
                </c:pt>
                <c:pt idx="27796">
                  <c:v>138.9799999999461</c:v>
                </c:pt>
                <c:pt idx="27797">
                  <c:v>138.9849999999461</c:v>
                </c:pt>
                <c:pt idx="27798">
                  <c:v>138.9899999999461</c:v>
                </c:pt>
                <c:pt idx="27799">
                  <c:v>138.9949999999461</c:v>
                </c:pt>
                <c:pt idx="27800">
                  <c:v>138.9999999999461</c:v>
                </c:pt>
                <c:pt idx="27801">
                  <c:v>139.0049999999461</c:v>
                </c:pt>
                <c:pt idx="27802">
                  <c:v>139.009999999946</c:v>
                </c:pt>
                <c:pt idx="27803">
                  <c:v>139.014999999946</c:v>
                </c:pt>
                <c:pt idx="27804">
                  <c:v>139.019999999946</c:v>
                </c:pt>
                <c:pt idx="27805">
                  <c:v>139.024999999946</c:v>
                </c:pt>
                <c:pt idx="27806">
                  <c:v>139.029999999946</c:v>
                </c:pt>
                <c:pt idx="27807">
                  <c:v>139.034999999946</c:v>
                </c:pt>
                <c:pt idx="27808">
                  <c:v>139.039999999946</c:v>
                </c:pt>
                <c:pt idx="27809">
                  <c:v>139.044999999946</c:v>
                </c:pt>
                <c:pt idx="27810">
                  <c:v>139.049999999946</c:v>
                </c:pt>
                <c:pt idx="27811">
                  <c:v>139.054999999946</c:v>
                </c:pt>
                <c:pt idx="27812">
                  <c:v>139.059999999946</c:v>
                </c:pt>
                <c:pt idx="27813">
                  <c:v>139.064999999946</c:v>
                </c:pt>
                <c:pt idx="27814">
                  <c:v>139.069999999946</c:v>
                </c:pt>
                <c:pt idx="27815">
                  <c:v>139.074999999946</c:v>
                </c:pt>
                <c:pt idx="27816">
                  <c:v>139.079999999946</c:v>
                </c:pt>
                <c:pt idx="27817">
                  <c:v>139.084999999946</c:v>
                </c:pt>
                <c:pt idx="27818">
                  <c:v>139.089999999946</c:v>
                </c:pt>
                <c:pt idx="27819">
                  <c:v>139.094999999946</c:v>
                </c:pt>
                <c:pt idx="27820">
                  <c:v>139.099999999946</c:v>
                </c:pt>
                <c:pt idx="27821">
                  <c:v>139.104999999946</c:v>
                </c:pt>
                <c:pt idx="27822">
                  <c:v>139.109999999946</c:v>
                </c:pt>
                <c:pt idx="27823">
                  <c:v>139.114999999946</c:v>
                </c:pt>
                <c:pt idx="27824">
                  <c:v>139.1199999999459</c:v>
                </c:pt>
                <c:pt idx="27825">
                  <c:v>139.1249999999459</c:v>
                </c:pt>
                <c:pt idx="27826">
                  <c:v>139.1299999999459</c:v>
                </c:pt>
                <c:pt idx="27827">
                  <c:v>139.1349999999459</c:v>
                </c:pt>
                <c:pt idx="27828">
                  <c:v>139.1399999999459</c:v>
                </c:pt>
                <c:pt idx="27829">
                  <c:v>139.1449999999459</c:v>
                </c:pt>
                <c:pt idx="27830">
                  <c:v>139.1499999999459</c:v>
                </c:pt>
                <c:pt idx="27831">
                  <c:v>139.1549999999459</c:v>
                </c:pt>
                <c:pt idx="27832">
                  <c:v>139.1599999999459</c:v>
                </c:pt>
                <c:pt idx="27833">
                  <c:v>139.1649999999459</c:v>
                </c:pt>
                <c:pt idx="27834">
                  <c:v>139.1699999999459</c:v>
                </c:pt>
                <c:pt idx="27835">
                  <c:v>139.1749999999459</c:v>
                </c:pt>
                <c:pt idx="27836">
                  <c:v>139.1799999999459</c:v>
                </c:pt>
                <c:pt idx="27837">
                  <c:v>139.1849999999459</c:v>
                </c:pt>
                <c:pt idx="27838">
                  <c:v>139.1899999999459</c:v>
                </c:pt>
                <c:pt idx="27839">
                  <c:v>139.1949999999459</c:v>
                </c:pt>
                <c:pt idx="27840">
                  <c:v>139.1999999999459</c:v>
                </c:pt>
                <c:pt idx="27841">
                  <c:v>139.2049999999459</c:v>
                </c:pt>
                <c:pt idx="27842">
                  <c:v>139.2099999999458</c:v>
                </c:pt>
                <c:pt idx="27843">
                  <c:v>139.2149999999457</c:v>
                </c:pt>
                <c:pt idx="27844">
                  <c:v>139.2199999999457</c:v>
                </c:pt>
                <c:pt idx="27845">
                  <c:v>139.2249999999459</c:v>
                </c:pt>
                <c:pt idx="27846">
                  <c:v>139.2299999999458</c:v>
                </c:pt>
                <c:pt idx="27847">
                  <c:v>139.2349999999458</c:v>
                </c:pt>
                <c:pt idx="27848">
                  <c:v>139.2399999999458</c:v>
                </c:pt>
                <c:pt idx="27849">
                  <c:v>139.2449999999457</c:v>
                </c:pt>
                <c:pt idx="27850">
                  <c:v>139.2499999999457</c:v>
                </c:pt>
                <c:pt idx="27851">
                  <c:v>139.2549999999458</c:v>
                </c:pt>
                <c:pt idx="27852">
                  <c:v>139.2599999999458</c:v>
                </c:pt>
                <c:pt idx="27853">
                  <c:v>139.2649999999458</c:v>
                </c:pt>
                <c:pt idx="27854">
                  <c:v>139.2699999999458</c:v>
                </c:pt>
                <c:pt idx="27855">
                  <c:v>139.2749999999457</c:v>
                </c:pt>
                <c:pt idx="27856">
                  <c:v>139.2799999999457</c:v>
                </c:pt>
                <c:pt idx="27857">
                  <c:v>139.2849999999458</c:v>
                </c:pt>
                <c:pt idx="27858">
                  <c:v>139.2899999999458</c:v>
                </c:pt>
                <c:pt idx="27859">
                  <c:v>139.2949999999458</c:v>
                </c:pt>
                <c:pt idx="27860">
                  <c:v>139.2999999999458</c:v>
                </c:pt>
                <c:pt idx="27861">
                  <c:v>139.3049999999458</c:v>
                </c:pt>
                <c:pt idx="27862">
                  <c:v>139.3099999999458</c:v>
                </c:pt>
                <c:pt idx="27863">
                  <c:v>139.3149999999458</c:v>
                </c:pt>
                <c:pt idx="27864">
                  <c:v>139.3199999999458</c:v>
                </c:pt>
                <c:pt idx="27865">
                  <c:v>139.3249999999458</c:v>
                </c:pt>
                <c:pt idx="27866">
                  <c:v>139.3299999999458</c:v>
                </c:pt>
                <c:pt idx="27867">
                  <c:v>139.3349999999458</c:v>
                </c:pt>
                <c:pt idx="27868">
                  <c:v>139.3399999999457</c:v>
                </c:pt>
                <c:pt idx="27869">
                  <c:v>139.3449999999457</c:v>
                </c:pt>
                <c:pt idx="27870">
                  <c:v>139.3499999999457</c:v>
                </c:pt>
                <c:pt idx="27871">
                  <c:v>139.3549999999458</c:v>
                </c:pt>
                <c:pt idx="27872">
                  <c:v>139.3599999999458</c:v>
                </c:pt>
                <c:pt idx="27873">
                  <c:v>139.3649999999458</c:v>
                </c:pt>
                <c:pt idx="27874">
                  <c:v>139.3699999999457</c:v>
                </c:pt>
                <c:pt idx="27875">
                  <c:v>139.3749999999457</c:v>
                </c:pt>
                <c:pt idx="27876">
                  <c:v>139.3799999999457</c:v>
                </c:pt>
                <c:pt idx="27877">
                  <c:v>139.3849999999457</c:v>
                </c:pt>
                <c:pt idx="27878">
                  <c:v>139.3899999999457</c:v>
                </c:pt>
                <c:pt idx="27879">
                  <c:v>139.3949999999457</c:v>
                </c:pt>
                <c:pt idx="27880">
                  <c:v>139.3999999999457</c:v>
                </c:pt>
                <c:pt idx="27881">
                  <c:v>139.4049999999457</c:v>
                </c:pt>
                <c:pt idx="27882">
                  <c:v>139.4099999999457</c:v>
                </c:pt>
                <c:pt idx="27883">
                  <c:v>139.4149999999457</c:v>
                </c:pt>
                <c:pt idx="27884">
                  <c:v>139.4199999999457</c:v>
                </c:pt>
                <c:pt idx="27885">
                  <c:v>139.4249999999457</c:v>
                </c:pt>
                <c:pt idx="27886">
                  <c:v>139.4299999999457</c:v>
                </c:pt>
                <c:pt idx="27887">
                  <c:v>139.4349999999457</c:v>
                </c:pt>
                <c:pt idx="27888">
                  <c:v>139.4399999999457</c:v>
                </c:pt>
                <c:pt idx="27889">
                  <c:v>139.4449999999457</c:v>
                </c:pt>
                <c:pt idx="27890">
                  <c:v>139.4499999999456</c:v>
                </c:pt>
                <c:pt idx="27891">
                  <c:v>139.4549999999456</c:v>
                </c:pt>
                <c:pt idx="27892">
                  <c:v>139.4599999999456</c:v>
                </c:pt>
                <c:pt idx="27893">
                  <c:v>139.4649999999456</c:v>
                </c:pt>
                <c:pt idx="27894">
                  <c:v>139.4699999999456</c:v>
                </c:pt>
                <c:pt idx="27895">
                  <c:v>139.4749999999456</c:v>
                </c:pt>
                <c:pt idx="27896">
                  <c:v>139.4799999999456</c:v>
                </c:pt>
                <c:pt idx="27897">
                  <c:v>139.4849999999456</c:v>
                </c:pt>
                <c:pt idx="27898">
                  <c:v>139.4899999999456</c:v>
                </c:pt>
                <c:pt idx="27899">
                  <c:v>139.4949999999456</c:v>
                </c:pt>
                <c:pt idx="27900">
                  <c:v>139.4999999999456</c:v>
                </c:pt>
                <c:pt idx="27901">
                  <c:v>139.5049999999456</c:v>
                </c:pt>
                <c:pt idx="27902">
                  <c:v>139.5099999999456</c:v>
                </c:pt>
                <c:pt idx="27903">
                  <c:v>139.5149999999456</c:v>
                </c:pt>
                <c:pt idx="27904">
                  <c:v>139.5199999999456</c:v>
                </c:pt>
                <c:pt idx="27905">
                  <c:v>139.5249999999456</c:v>
                </c:pt>
                <c:pt idx="27906">
                  <c:v>139.5299999999456</c:v>
                </c:pt>
                <c:pt idx="27907">
                  <c:v>139.5349999999456</c:v>
                </c:pt>
                <c:pt idx="27908">
                  <c:v>139.5399999999456</c:v>
                </c:pt>
                <c:pt idx="27909">
                  <c:v>139.5449999999456</c:v>
                </c:pt>
                <c:pt idx="27910">
                  <c:v>139.5499999999456</c:v>
                </c:pt>
                <c:pt idx="27911">
                  <c:v>139.5549999999456</c:v>
                </c:pt>
                <c:pt idx="27912">
                  <c:v>139.5599999999455</c:v>
                </c:pt>
                <c:pt idx="27913">
                  <c:v>139.5649999999455</c:v>
                </c:pt>
                <c:pt idx="27914">
                  <c:v>139.5699999999455</c:v>
                </c:pt>
                <c:pt idx="27915">
                  <c:v>139.5749999999455</c:v>
                </c:pt>
                <c:pt idx="27916">
                  <c:v>139.5799999999455</c:v>
                </c:pt>
                <c:pt idx="27917">
                  <c:v>139.5849999999456</c:v>
                </c:pt>
                <c:pt idx="27918">
                  <c:v>139.5899999999455</c:v>
                </c:pt>
                <c:pt idx="27919">
                  <c:v>139.5949999999455</c:v>
                </c:pt>
                <c:pt idx="27920">
                  <c:v>139.5999999999455</c:v>
                </c:pt>
                <c:pt idx="27921">
                  <c:v>139.6049999999455</c:v>
                </c:pt>
                <c:pt idx="27922">
                  <c:v>139.6099999999455</c:v>
                </c:pt>
                <c:pt idx="27923">
                  <c:v>139.6149999999455</c:v>
                </c:pt>
                <c:pt idx="27924">
                  <c:v>139.6199999999455</c:v>
                </c:pt>
                <c:pt idx="27925">
                  <c:v>139.6249999999455</c:v>
                </c:pt>
                <c:pt idx="27926">
                  <c:v>139.6299999999455</c:v>
                </c:pt>
                <c:pt idx="27927">
                  <c:v>139.6349999999455</c:v>
                </c:pt>
                <c:pt idx="27928">
                  <c:v>139.6399999999455</c:v>
                </c:pt>
                <c:pt idx="27929">
                  <c:v>139.6449999999455</c:v>
                </c:pt>
                <c:pt idx="27930">
                  <c:v>139.6499999999454</c:v>
                </c:pt>
                <c:pt idx="27931">
                  <c:v>139.6549999999455</c:v>
                </c:pt>
                <c:pt idx="27932">
                  <c:v>139.6599999999455</c:v>
                </c:pt>
                <c:pt idx="27933">
                  <c:v>139.6649999999455</c:v>
                </c:pt>
                <c:pt idx="27934">
                  <c:v>139.6699999999454</c:v>
                </c:pt>
                <c:pt idx="27935">
                  <c:v>139.6749999999454</c:v>
                </c:pt>
                <c:pt idx="27936">
                  <c:v>139.6799999999454</c:v>
                </c:pt>
                <c:pt idx="27937">
                  <c:v>139.6849999999454</c:v>
                </c:pt>
                <c:pt idx="27938">
                  <c:v>139.6899999999454</c:v>
                </c:pt>
                <c:pt idx="27939">
                  <c:v>139.6949999999454</c:v>
                </c:pt>
                <c:pt idx="27940">
                  <c:v>139.6999999999454</c:v>
                </c:pt>
                <c:pt idx="27941">
                  <c:v>139.7049999999454</c:v>
                </c:pt>
                <c:pt idx="27942">
                  <c:v>139.7099999999454</c:v>
                </c:pt>
                <c:pt idx="27943">
                  <c:v>139.7149999999453</c:v>
                </c:pt>
                <c:pt idx="27944">
                  <c:v>139.7199999999453</c:v>
                </c:pt>
                <c:pt idx="27945">
                  <c:v>139.7249999999454</c:v>
                </c:pt>
                <c:pt idx="27946">
                  <c:v>139.7299999999454</c:v>
                </c:pt>
                <c:pt idx="27947">
                  <c:v>139.7349999999454</c:v>
                </c:pt>
                <c:pt idx="27948">
                  <c:v>139.7399999999454</c:v>
                </c:pt>
                <c:pt idx="27949">
                  <c:v>139.7449999999453</c:v>
                </c:pt>
                <c:pt idx="27950">
                  <c:v>139.7499999999453</c:v>
                </c:pt>
                <c:pt idx="27951">
                  <c:v>139.7549999999454</c:v>
                </c:pt>
                <c:pt idx="27952">
                  <c:v>139.7599999999454</c:v>
                </c:pt>
                <c:pt idx="27953">
                  <c:v>139.7649999999454</c:v>
                </c:pt>
                <c:pt idx="27954">
                  <c:v>139.7699999999454</c:v>
                </c:pt>
                <c:pt idx="27955">
                  <c:v>139.7749999999454</c:v>
                </c:pt>
                <c:pt idx="27956">
                  <c:v>139.7799999999453</c:v>
                </c:pt>
                <c:pt idx="27957">
                  <c:v>139.7849999999453</c:v>
                </c:pt>
                <c:pt idx="27958">
                  <c:v>139.7899999999453</c:v>
                </c:pt>
                <c:pt idx="27959">
                  <c:v>139.7949999999453</c:v>
                </c:pt>
                <c:pt idx="27960">
                  <c:v>139.7999999999453</c:v>
                </c:pt>
                <c:pt idx="27961">
                  <c:v>139.8049999999454</c:v>
                </c:pt>
                <c:pt idx="27962">
                  <c:v>139.8099999999453</c:v>
                </c:pt>
                <c:pt idx="27963">
                  <c:v>139.8149999999453</c:v>
                </c:pt>
                <c:pt idx="27964">
                  <c:v>139.8199999999453</c:v>
                </c:pt>
                <c:pt idx="27965">
                  <c:v>139.8249999999453</c:v>
                </c:pt>
                <c:pt idx="27966">
                  <c:v>139.8299999999453</c:v>
                </c:pt>
                <c:pt idx="27967">
                  <c:v>139.8349999999453</c:v>
                </c:pt>
                <c:pt idx="27968">
                  <c:v>139.8399999999453</c:v>
                </c:pt>
                <c:pt idx="27969">
                  <c:v>139.8449999999453</c:v>
                </c:pt>
                <c:pt idx="27970">
                  <c:v>139.8499999999453</c:v>
                </c:pt>
                <c:pt idx="27971">
                  <c:v>139.8549999999453</c:v>
                </c:pt>
                <c:pt idx="27972">
                  <c:v>139.8599999999453</c:v>
                </c:pt>
                <c:pt idx="27973">
                  <c:v>139.8649999999453</c:v>
                </c:pt>
                <c:pt idx="27974">
                  <c:v>139.8699999999453</c:v>
                </c:pt>
                <c:pt idx="27975">
                  <c:v>139.8749999999453</c:v>
                </c:pt>
                <c:pt idx="27976">
                  <c:v>139.8799999999453</c:v>
                </c:pt>
                <c:pt idx="27977">
                  <c:v>139.8849999999453</c:v>
                </c:pt>
                <c:pt idx="27978">
                  <c:v>139.8899999999452</c:v>
                </c:pt>
                <c:pt idx="27979">
                  <c:v>139.8949999999452</c:v>
                </c:pt>
                <c:pt idx="27980">
                  <c:v>139.8999999999452</c:v>
                </c:pt>
                <c:pt idx="27981">
                  <c:v>139.9049999999452</c:v>
                </c:pt>
                <c:pt idx="27982">
                  <c:v>139.9099999999452</c:v>
                </c:pt>
                <c:pt idx="27983">
                  <c:v>139.9149999999452</c:v>
                </c:pt>
                <c:pt idx="27984">
                  <c:v>139.9199999999452</c:v>
                </c:pt>
                <c:pt idx="27985">
                  <c:v>139.9249999999452</c:v>
                </c:pt>
                <c:pt idx="27986">
                  <c:v>139.9299999999452</c:v>
                </c:pt>
                <c:pt idx="27987">
                  <c:v>139.9349999999452</c:v>
                </c:pt>
                <c:pt idx="27988">
                  <c:v>139.9399999999452</c:v>
                </c:pt>
                <c:pt idx="27989">
                  <c:v>139.9449999999452</c:v>
                </c:pt>
                <c:pt idx="27990">
                  <c:v>139.9499999999452</c:v>
                </c:pt>
                <c:pt idx="27991">
                  <c:v>139.9549999999452</c:v>
                </c:pt>
                <c:pt idx="27992">
                  <c:v>139.9599999999452</c:v>
                </c:pt>
                <c:pt idx="27993">
                  <c:v>139.9649999999452</c:v>
                </c:pt>
                <c:pt idx="27994">
                  <c:v>139.9699999999452</c:v>
                </c:pt>
                <c:pt idx="27995">
                  <c:v>139.9749999999452</c:v>
                </c:pt>
                <c:pt idx="27996">
                  <c:v>139.9799999999452</c:v>
                </c:pt>
                <c:pt idx="27997">
                  <c:v>139.9849999999452</c:v>
                </c:pt>
                <c:pt idx="27998">
                  <c:v>139.9899999999452</c:v>
                </c:pt>
                <c:pt idx="27999">
                  <c:v>139.9949999999452</c:v>
                </c:pt>
                <c:pt idx="28000">
                  <c:v>139.9999999999451</c:v>
                </c:pt>
                <c:pt idx="28001">
                  <c:v>140.0049999999451</c:v>
                </c:pt>
                <c:pt idx="28002">
                  <c:v>140.0099999999451</c:v>
                </c:pt>
                <c:pt idx="28003">
                  <c:v>140.0149999999451</c:v>
                </c:pt>
                <c:pt idx="28004">
                  <c:v>140.0199999999451</c:v>
                </c:pt>
                <c:pt idx="28005">
                  <c:v>140.0249999999452</c:v>
                </c:pt>
                <c:pt idx="28006">
                  <c:v>140.0299999999451</c:v>
                </c:pt>
                <c:pt idx="28007">
                  <c:v>140.0349999999451</c:v>
                </c:pt>
                <c:pt idx="28008">
                  <c:v>140.0399999999451</c:v>
                </c:pt>
                <c:pt idx="28009">
                  <c:v>140.0449999999451</c:v>
                </c:pt>
                <c:pt idx="28010">
                  <c:v>140.0499999999451</c:v>
                </c:pt>
                <c:pt idx="28011">
                  <c:v>140.0549999999451</c:v>
                </c:pt>
                <c:pt idx="28012">
                  <c:v>140.0599999999451</c:v>
                </c:pt>
                <c:pt idx="28013">
                  <c:v>140.0649999999451</c:v>
                </c:pt>
                <c:pt idx="28014">
                  <c:v>140.0699999999451</c:v>
                </c:pt>
                <c:pt idx="28015">
                  <c:v>140.0749999999451</c:v>
                </c:pt>
                <c:pt idx="28016">
                  <c:v>140.0799999999451</c:v>
                </c:pt>
                <c:pt idx="28017">
                  <c:v>140.0849999999451</c:v>
                </c:pt>
                <c:pt idx="28018">
                  <c:v>140.0899999999451</c:v>
                </c:pt>
                <c:pt idx="28019">
                  <c:v>140.0949999999451</c:v>
                </c:pt>
                <c:pt idx="28020">
                  <c:v>140.0999999999451</c:v>
                </c:pt>
                <c:pt idx="28021">
                  <c:v>140.1049999999451</c:v>
                </c:pt>
                <c:pt idx="28022">
                  <c:v>140.109999999945</c:v>
                </c:pt>
                <c:pt idx="28023">
                  <c:v>140.114999999945</c:v>
                </c:pt>
                <c:pt idx="28024">
                  <c:v>140.119999999945</c:v>
                </c:pt>
                <c:pt idx="28025">
                  <c:v>140.124999999945</c:v>
                </c:pt>
                <c:pt idx="28026">
                  <c:v>140.129999999945</c:v>
                </c:pt>
                <c:pt idx="28027">
                  <c:v>140.134999999945</c:v>
                </c:pt>
                <c:pt idx="28028">
                  <c:v>140.139999999945</c:v>
                </c:pt>
                <c:pt idx="28029">
                  <c:v>140.144999999945</c:v>
                </c:pt>
                <c:pt idx="28030">
                  <c:v>140.149999999945</c:v>
                </c:pt>
                <c:pt idx="28031">
                  <c:v>140.154999999945</c:v>
                </c:pt>
                <c:pt idx="28032">
                  <c:v>140.159999999945</c:v>
                </c:pt>
                <c:pt idx="28033">
                  <c:v>140.164999999945</c:v>
                </c:pt>
                <c:pt idx="28034">
                  <c:v>140.169999999945</c:v>
                </c:pt>
                <c:pt idx="28035">
                  <c:v>140.174999999945</c:v>
                </c:pt>
                <c:pt idx="28036">
                  <c:v>140.179999999945</c:v>
                </c:pt>
                <c:pt idx="28037">
                  <c:v>140.184999999945</c:v>
                </c:pt>
                <c:pt idx="28038">
                  <c:v>140.189999999945</c:v>
                </c:pt>
                <c:pt idx="28039">
                  <c:v>140.194999999945</c:v>
                </c:pt>
                <c:pt idx="28040">
                  <c:v>140.199999999945</c:v>
                </c:pt>
                <c:pt idx="28041">
                  <c:v>140.204999999945</c:v>
                </c:pt>
                <c:pt idx="28042">
                  <c:v>140.209999999945</c:v>
                </c:pt>
                <c:pt idx="28043">
                  <c:v>140.214999999945</c:v>
                </c:pt>
                <c:pt idx="28044">
                  <c:v>140.2199999999449</c:v>
                </c:pt>
                <c:pt idx="28045">
                  <c:v>140.2249999999449</c:v>
                </c:pt>
                <c:pt idx="28046">
                  <c:v>140.2299999999449</c:v>
                </c:pt>
                <c:pt idx="28047">
                  <c:v>140.2349999999449</c:v>
                </c:pt>
                <c:pt idx="28048">
                  <c:v>140.2399999999449</c:v>
                </c:pt>
                <c:pt idx="28049">
                  <c:v>140.2449999999449</c:v>
                </c:pt>
                <c:pt idx="28050">
                  <c:v>140.2499999999449</c:v>
                </c:pt>
                <c:pt idx="28051">
                  <c:v>140.2549999999449</c:v>
                </c:pt>
                <c:pt idx="28052">
                  <c:v>140.2599999999449</c:v>
                </c:pt>
                <c:pt idx="28053">
                  <c:v>140.2649999999449</c:v>
                </c:pt>
                <c:pt idx="28054">
                  <c:v>140.2699999999449</c:v>
                </c:pt>
                <c:pt idx="28055">
                  <c:v>140.2749999999449</c:v>
                </c:pt>
                <c:pt idx="28056">
                  <c:v>140.2799999999449</c:v>
                </c:pt>
                <c:pt idx="28057">
                  <c:v>140.2849999999449</c:v>
                </c:pt>
                <c:pt idx="28058">
                  <c:v>140.2899999999449</c:v>
                </c:pt>
                <c:pt idx="28059">
                  <c:v>140.2949999999449</c:v>
                </c:pt>
                <c:pt idx="28060">
                  <c:v>140.2999999999449</c:v>
                </c:pt>
                <c:pt idx="28061">
                  <c:v>140.3049999999449</c:v>
                </c:pt>
                <c:pt idx="28062">
                  <c:v>140.3099999999449</c:v>
                </c:pt>
                <c:pt idx="28063">
                  <c:v>140.3149999999449</c:v>
                </c:pt>
                <c:pt idx="28064">
                  <c:v>140.3199999999449</c:v>
                </c:pt>
                <c:pt idx="28065">
                  <c:v>140.324999999945</c:v>
                </c:pt>
                <c:pt idx="28066">
                  <c:v>140.3299999999448</c:v>
                </c:pt>
                <c:pt idx="28067">
                  <c:v>140.3349999999448</c:v>
                </c:pt>
                <c:pt idx="28068">
                  <c:v>140.3399999999448</c:v>
                </c:pt>
                <c:pt idx="28069">
                  <c:v>140.3449999999448</c:v>
                </c:pt>
                <c:pt idx="28070">
                  <c:v>140.3499999999448</c:v>
                </c:pt>
                <c:pt idx="28071">
                  <c:v>140.354999999945</c:v>
                </c:pt>
                <c:pt idx="28072">
                  <c:v>140.3599999999448</c:v>
                </c:pt>
                <c:pt idx="28073">
                  <c:v>140.3649999999448</c:v>
                </c:pt>
                <c:pt idx="28074">
                  <c:v>140.3699999999448</c:v>
                </c:pt>
                <c:pt idx="28075">
                  <c:v>140.3749999999448</c:v>
                </c:pt>
                <c:pt idx="28076">
                  <c:v>140.3799999999448</c:v>
                </c:pt>
                <c:pt idx="28077">
                  <c:v>140.3849999999448</c:v>
                </c:pt>
                <c:pt idx="28078">
                  <c:v>140.3899999999448</c:v>
                </c:pt>
                <c:pt idx="28079">
                  <c:v>140.3949999999448</c:v>
                </c:pt>
                <c:pt idx="28080">
                  <c:v>140.3999999999448</c:v>
                </c:pt>
                <c:pt idx="28081">
                  <c:v>140.4049999999448</c:v>
                </c:pt>
                <c:pt idx="28082">
                  <c:v>140.4099999999448</c:v>
                </c:pt>
                <c:pt idx="28083">
                  <c:v>140.4149999999448</c:v>
                </c:pt>
                <c:pt idx="28084">
                  <c:v>140.4199999999448</c:v>
                </c:pt>
                <c:pt idx="28085">
                  <c:v>140.4249999999448</c:v>
                </c:pt>
                <c:pt idx="28086">
                  <c:v>140.4299999999448</c:v>
                </c:pt>
                <c:pt idx="28087">
                  <c:v>140.4349999999448</c:v>
                </c:pt>
                <c:pt idx="28088">
                  <c:v>140.4399999999447</c:v>
                </c:pt>
                <c:pt idx="28089">
                  <c:v>140.4449999999447</c:v>
                </c:pt>
                <c:pt idx="28090">
                  <c:v>140.4499999999447</c:v>
                </c:pt>
                <c:pt idx="28091">
                  <c:v>140.4549999999448</c:v>
                </c:pt>
                <c:pt idx="28092">
                  <c:v>140.4599999999448</c:v>
                </c:pt>
                <c:pt idx="28093">
                  <c:v>140.4649999999448</c:v>
                </c:pt>
                <c:pt idx="28094">
                  <c:v>140.4699999999447</c:v>
                </c:pt>
                <c:pt idx="28095">
                  <c:v>140.4749999999447</c:v>
                </c:pt>
                <c:pt idx="28096">
                  <c:v>140.4799999999447</c:v>
                </c:pt>
                <c:pt idx="28097">
                  <c:v>140.4849999999447</c:v>
                </c:pt>
                <c:pt idx="28098">
                  <c:v>140.4899999999447</c:v>
                </c:pt>
                <c:pt idx="28099">
                  <c:v>140.4949999999447</c:v>
                </c:pt>
                <c:pt idx="28100">
                  <c:v>140.4999999999447</c:v>
                </c:pt>
                <c:pt idx="28101">
                  <c:v>140.5049999999447</c:v>
                </c:pt>
                <c:pt idx="28102">
                  <c:v>140.5099999999447</c:v>
                </c:pt>
                <c:pt idx="28103">
                  <c:v>140.5149999999447</c:v>
                </c:pt>
                <c:pt idx="28104">
                  <c:v>140.5199999999447</c:v>
                </c:pt>
                <c:pt idx="28105">
                  <c:v>140.5249999999447</c:v>
                </c:pt>
                <c:pt idx="28106">
                  <c:v>140.5299999999447</c:v>
                </c:pt>
                <c:pt idx="28107">
                  <c:v>140.5349999999447</c:v>
                </c:pt>
                <c:pt idx="28108">
                  <c:v>140.5399999999447</c:v>
                </c:pt>
                <c:pt idx="28109">
                  <c:v>140.5449999999447</c:v>
                </c:pt>
                <c:pt idx="28110">
                  <c:v>140.5499999999446</c:v>
                </c:pt>
                <c:pt idx="28111">
                  <c:v>140.5549999999446</c:v>
                </c:pt>
                <c:pt idx="28112">
                  <c:v>140.5599999999446</c:v>
                </c:pt>
                <c:pt idx="28113">
                  <c:v>140.5649999999446</c:v>
                </c:pt>
                <c:pt idx="28114">
                  <c:v>140.5699999999446</c:v>
                </c:pt>
                <c:pt idx="28115">
                  <c:v>140.5749999999446</c:v>
                </c:pt>
                <c:pt idx="28116">
                  <c:v>140.5799999999446</c:v>
                </c:pt>
                <c:pt idx="28117">
                  <c:v>140.5849999999446</c:v>
                </c:pt>
                <c:pt idx="28118">
                  <c:v>140.5899999999446</c:v>
                </c:pt>
                <c:pt idx="28119">
                  <c:v>140.5949999999446</c:v>
                </c:pt>
                <c:pt idx="28120">
                  <c:v>140.5999999999446</c:v>
                </c:pt>
                <c:pt idx="28121">
                  <c:v>140.6049999999446</c:v>
                </c:pt>
                <c:pt idx="28122">
                  <c:v>140.6099999999446</c:v>
                </c:pt>
                <c:pt idx="28123">
                  <c:v>140.6149999999446</c:v>
                </c:pt>
                <c:pt idx="28124">
                  <c:v>140.6199999999446</c:v>
                </c:pt>
                <c:pt idx="28125">
                  <c:v>140.6249999999446</c:v>
                </c:pt>
                <c:pt idx="28126">
                  <c:v>140.6299999999446</c:v>
                </c:pt>
                <c:pt idx="28127">
                  <c:v>140.6349999999446</c:v>
                </c:pt>
                <c:pt idx="28128">
                  <c:v>140.6399999999446</c:v>
                </c:pt>
                <c:pt idx="28129">
                  <c:v>140.6449999999446</c:v>
                </c:pt>
                <c:pt idx="28130">
                  <c:v>140.6499999999446</c:v>
                </c:pt>
                <c:pt idx="28131">
                  <c:v>140.6549999999446</c:v>
                </c:pt>
                <c:pt idx="28132">
                  <c:v>140.6599999999445</c:v>
                </c:pt>
                <c:pt idx="28133">
                  <c:v>140.6649999999445</c:v>
                </c:pt>
                <c:pt idx="28134">
                  <c:v>140.6699999999445</c:v>
                </c:pt>
                <c:pt idx="28135">
                  <c:v>140.6749999999445</c:v>
                </c:pt>
                <c:pt idx="28136">
                  <c:v>140.6799999999445</c:v>
                </c:pt>
                <c:pt idx="28137">
                  <c:v>140.6849999999446</c:v>
                </c:pt>
                <c:pt idx="28138">
                  <c:v>140.6899999999445</c:v>
                </c:pt>
                <c:pt idx="28139">
                  <c:v>140.6949999999445</c:v>
                </c:pt>
                <c:pt idx="28140">
                  <c:v>140.6999999999445</c:v>
                </c:pt>
                <c:pt idx="28141">
                  <c:v>140.7049999999445</c:v>
                </c:pt>
                <c:pt idx="28142">
                  <c:v>140.7099999999445</c:v>
                </c:pt>
                <c:pt idx="28143">
                  <c:v>140.7149999999445</c:v>
                </c:pt>
                <c:pt idx="28144">
                  <c:v>140.7199999999445</c:v>
                </c:pt>
                <c:pt idx="28145">
                  <c:v>140.7249999999445</c:v>
                </c:pt>
                <c:pt idx="28146">
                  <c:v>140.7299999999445</c:v>
                </c:pt>
                <c:pt idx="28147">
                  <c:v>140.7349999999445</c:v>
                </c:pt>
                <c:pt idx="28148">
                  <c:v>140.7399999999445</c:v>
                </c:pt>
                <c:pt idx="28149">
                  <c:v>140.7449999999445</c:v>
                </c:pt>
                <c:pt idx="28150">
                  <c:v>140.7499999999444</c:v>
                </c:pt>
                <c:pt idx="28151">
                  <c:v>140.7549999999445</c:v>
                </c:pt>
                <c:pt idx="28152">
                  <c:v>140.7599999999445</c:v>
                </c:pt>
                <c:pt idx="28153">
                  <c:v>140.7649999999445</c:v>
                </c:pt>
                <c:pt idx="28154">
                  <c:v>140.7699999999444</c:v>
                </c:pt>
                <c:pt idx="28155">
                  <c:v>140.7749999999444</c:v>
                </c:pt>
                <c:pt idx="28156">
                  <c:v>140.7799999999444</c:v>
                </c:pt>
                <c:pt idx="28157">
                  <c:v>140.7849999999444</c:v>
                </c:pt>
                <c:pt idx="28158">
                  <c:v>140.7899999999444</c:v>
                </c:pt>
                <c:pt idx="28159">
                  <c:v>140.7949999999444</c:v>
                </c:pt>
                <c:pt idx="28160">
                  <c:v>140.7999999999444</c:v>
                </c:pt>
                <c:pt idx="28161">
                  <c:v>140.8049999999444</c:v>
                </c:pt>
                <c:pt idx="28162">
                  <c:v>140.8099999999444</c:v>
                </c:pt>
                <c:pt idx="28163">
                  <c:v>140.8149999999444</c:v>
                </c:pt>
                <c:pt idx="28164">
                  <c:v>140.8199999999444</c:v>
                </c:pt>
                <c:pt idx="28165">
                  <c:v>140.8249999999444</c:v>
                </c:pt>
                <c:pt idx="28166">
                  <c:v>140.8299999999444</c:v>
                </c:pt>
                <c:pt idx="28167">
                  <c:v>140.8349999999444</c:v>
                </c:pt>
                <c:pt idx="28168">
                  <c:v>140.8399999999444</c:v>
                </c:pt>
                <c:pt idx="28169">
                  <c:v>140.8449999999444</c:v>
                </c:pt>
                <c:pt idx="28170">
                  <c:v>140.8499999999444</c:v>
                </c:pt>
                <c:pt idx="28171">
                  <c:v>140.8549999999444</c:v>
                </c:pt>
                <c:pt idx="28172">
                  <c:v>140.8599999999444</c:v>
                </c:pt>
                <c:pt idx="28173">
                  <c:v>140.8649999999444</c:v>
                </c:pt>
                <c:pt idx="28174">
                  <c:v>140.8699999999444</c:v>
                </c:pt>
                <c:pt idx="28175">
                  <c:v>140.8749999999444</c:v>
                </c:pt>
                <c:pt idx="28176">
                  <c:v>140.8799999999443</c:v>
                </c:pt>
                <c:pt idx="28177">
                  <c:v>140.8849999999444</c:v>
                </c:pt>
                <c:pt idx="28178">
                  <c:v>140.8899999999444</c:v>
                </c:pt>
                <c:pt idx="28179">
                  <c:v>140.8949999999444</c:v>
                </c:pt>
                <c:pt idx="28180">
                  <c:v>140.8999999999444</c:v>
                </c:pt>
                <c:pt idx="28181">
                  <c:v>140.9049999999444</c:v>
                </c:pt>
                <c:pt idx="28182">
                  <c:v>140.9099999999443</c:v>
                </c:pt>
                <c:pt idx="28183">
                  <c:v>140.9149999999443</c:v>
                </c:pt>
                <c:pt idx="28184">
                  <c:v>140.9199999999443</c:v>
                </c:pt>
                <c:pt idx="28185">
                  <c:v>140.9249999999443</c:v>
                </c:pt>
                <c:pt idx="28186">
                  <c:v>140.9299999999443</c:v>
                </c:pt>
                <c:pt idx="28187">
                  <c:v>140.9349999999443</c:v>
                </c:pt>
                <c:pt idx="28188">
                  <c:v>140.9399999999443</c:v>
                </c:pt>
                <c:pt idx="28189">
                  <c:v>140.9449999999443</c:v>
                </c:pt>
                <c:pt idx="28190">
                  <c:v>140.9499999999443</c:v>
                </c:pt>
                <c:pt idx="28191">
                  <c:v>140.9549999999443</c:v>
                </c:pt>
                <c:pt idx="28192">
                  <c:v>140.9599999999443</c:v>
                </c:pt>
                <c:pt idx="28193">
                  <c:v>140.9649999999443</c:v>
                </c:pt>
                <c:pt idx="28194">
                  <c:v>140.9699999999443</c:v>
                </c:pt>
                <c:pt idx="28195">
                  <c:v>140.9749999999443</c:v>
                </c:pt>
                <c:pt idx="28196">
                  <c:v>140.9799999999443</c:v>
                </c:pt>
                <c:pt idx="28197">
                  <c:v>140.9849999999443</c:v>
                </c:pt>
                <c:pt idx="28198">
                  <c:v>140.9899999999442</c:v>
                </c:pt>
                <c:pt idx="28199">
                  <c:v>140.9949999999442</c:v>
                </c:pt>
                <c:pt idx="28200">
                  <c:v>140.9999999999442</c:v>
                </c:pt>
                <c:pt idx="28201">
                  <c:v>141.0049999999442</c:v>
                </c:pt>
                <c:pt idx="28202">
                  <c:v>141.0099999999442</c:v>
                </c:pt>
                <c:pt idx="28203">
                  <c:v>141.0149999999442</c:v>
                </c:pt>
                <c:pt idx="28204">
                  <c:v>141.0199999999442</c:v>
                </c:pt>
                <c:pt idx="28205">
                  <c:v>141.0249999999442</c:v>
                </c:pt>
                <c:pt idx="28206">
                  <c:v>141.0299999999442</c:v>
                </c:pt>
                <c:pt idx="28207">
                  <c:v>141.0349999999442</c:v>
                </c:pt>
                <c:pt idx="28208">
                  <c:v>141.0399999999442</c:v>
                </c:pt>
                <c:pt idx="28209">
                  <c:v>141.0449999999442</c:v>
                </c:pt>
                <c:pt idx="28210">
                  <c:v>141.0499999999442</c:v>
                </c:pt>
                <c:pt idx="28211">
                  <c:v>141.0549999999442</c:v>
                </c:pt>
                <c:pt idx="28212">
                  <c:v>141.0599999999442</c:v>
                </c:pt>
                <c:pt idx="28213">
                  <c:v>141.0649999999442</c:v>
                </c:pt>
                <c:pt idx="28214">
                  <c:v>141.0699999999442</c:v>
                </c:pt>
                <c:pt idx="28215">
                  <c:v>141.0749999999442</c:v>
                </c:pt>
                <c:pt idx="28216">
                  <c:v>141.0799999999442</c:v>
                </c:pt>
                <c:pt idx="28217">
                  <c:v>141.0849999999442</c:v>
                </c:pt>
                <c:pt idx="28218">
                  <c:v>141.0899999999442</c:v>
                </c:pt>
                <c:pt idx="28219">
                  <c:v>141.0949999999442</c:v>
                </c:pt>
                <c:pt idx="28220">
                  <c:v>141.0999999999441</c:v>
                </c:pt>
                <c:pt idx="28221">
                  <c:v>141.1049999999441</c:v>
                </c:pt>
                <c:pt idx="28222">
                  <c:v>141.1099999999441</c:v>
                </c:pt>
                <c:pt idx="28223">
                  <c:v>141.1149999999441</c:v>
                </c:pt>
                <c:pt idx="28224">
                  <c:v>141.1199999999441</c:v>
                </c:pt>
                <c:pt idx="28225">
                  <c:v>141.1249999999442</c:v>
                </c:pt>
                <c:pt idx="28226">
                  <c:v>141.1299999999441</c:v>
                </c:pt>
                <c:pt idx="28227">
                  <c:v>141.1349999999441</c:v>
                </c:pt>
                <c:pt idx="28228">
                  <c:v>141.1399999999441</c:v>
                </c:pt>
                <c:pt idx="28229">
                  <c:v>141.1449999999441</c:v>
                </c:pt>
                <c:pt idx="28230">
                  <c:v>141.1499999999441</c:v>
                </c:pt>
                <c:pt idx="28231">
                  <c:v>141.1549999999441</c:v>
                </c:pt>
                <c:pt idx="28232">
                  <c:v>141.1599999999441</c:v>
                </c:pt>
                <c:pt idx="28233">
                  <c:v>141.1649999999441</c:v>
                </c:pt>
                <c:pt idx="28234">
                  <c:v>141.1699999999441</c:v>
                </c:pt>
                <c:pt idx="28235">
                  <c:v>141.1749999999441</c:v>
                </c:pt>
                <c:pt idx="28236">
                  <c:v>141.1799999999441</c:v>
                </c:pt>
                <c:pt idx="28237">
                  <c:v>141.1849999999441</c:v>
                </c:pt>
                <c:pt idx="28238">
                  <c:v>141.1899999999441</c:v>
                </c:pt>
                <c:pt idx="28239">
                  <c:v>141.1949999999441</c:v>
                </c:pt>
                <c:pt idx="28240">
                  <c:v>141.1999999999441</c:v>
                </c:pt>
                <c:pt idx="28241">
                  <c:v>141.2049999999441</c:v>
                </c:pt>
                <c:pt idx="28242">
                  <c:v>141.209999999944</c:v>
                </c:pt>
                <c:pt idx="28243">
                  <c:v>141.214999999944</c:v>
                </c:pt>
                <c:pt idx="28244">
                  <c:v>141.219999999944</c:v>
                </c:pt>
                <c:pt idx="28245">
                  <c:v>141.224999999944</c:v>
                </c:pt>
                <c:pt idx="28246">
                  <c:v>141.229999999944</c:v>
                </c:pt>
                <c:pt idx="28247">
                  <c:v>141.234999999944</c:v>
                </c:pt>
                <c:pt idx="28248">
                  <c:v>141.239999999944</c:v>
                </c:pt>
                <c:pt idx="28249">
                  <c:v>141.244999999944</c:v>
                </c:pt>
                <c:pt idx="28250">
                  <c:v>141.249999999944</c:v>
                </c:pt>
                <c:pt idx="28251">
                  <c:v>141.254999999944</c:v>
                </c:pt>
                <c:pt idx="28252">
                  <c:v>141.259999999944</c:v>
                </c:pt>
                <c:pt idx="28253">
                  <c:v>141.264999999944</c:v>
                </c:pt>
                <c:pt idx="28254">
                  <c:v>141.269999999944</c:v>
                </c:pt>
                <c:pt idx="28255">
                  <c:v>141.274999999944</c:v>
                </c:pt>
                <c:pt idx="28256">
                  <c:v>141.279999999944</c:v>
                </c:pt>
                <c:pt idx="28257">
                  <c:v>141.284999999944</c:v>
                </c:pt>
                <c:pt idx="28258">
                  <c:v>141.289999999944</c:v>
                </c:pt>
                <c:pt idx="28259">
                  <c:v>141.294999999944</c:v>
                </c:pt>
                <c:pt idx="28260">
                  <c:v>141.299999999944</c:v>
                </c:pt>
                <c:pt idx="28261">
                  <c:v>141.304999999944</c:v>
                </c:pt>
                <c:pt idx="28262">
                  <c:v>141.309999999944</c:v>
                </c:pt>
                <c:pt idx="28263">
                  <c:v>141.314999999944</c:v>
                </c:pt>
                <c:pt idx="28264">
                  <c:v>141.3199999999439</c:v>
                </c:pt>
                <c:pt idx="28265">
                  <c:v>141.324999999944</c:v>
                </c:pt>
                <c:pt idx="28266">
                  <c:v>141.329999999944</c:v>
                </c:pt>
                <c:pt idx="28267">
                  <c:v>141.334999999944</c:v>
                </c:pt>
                <c:pt idx="28268">
                  <c:v>141.339999999944</c:v>
                </c:pt>
                <c:pt idx="28269">
                  <c:v>141.344999999944</c:v>
                </c:pt>
                <c:pt idx="28270">
                  <c:v>141.3499999999439</c:v>
                </c:pt>
                <c:pt idx="28271">
                  <c:v>141.354999999944</c:v>
                </c:pt>
                <c:pt idx="28272">
                  <c:v>141.359999999944</c:v>
                </c:pt>
                <c:pt idx="28273">
                  <c:v>141.364999999944</c:v>
                </c:pt>
                <c:pt idx="28274">
                  <c:v>141.369999999944</c:v>
                </c:pt>
                <c:pt idx="28275">
                  <c:v>141.3749999999439</c:v>
                </c:pt>
                <c:pt idx="28276">
                  <c:v>141.3799999999439</c:v>
                </c:pt>
                <c:pt idx="28277">
                  <c:v>141.384999999944</c:v>
                </c:pt>
                <c:pt idx="28278">
                  <c:v>141.389999999944</c:v>
                </c:pt>
                <c:pt idx="28279">
                  <c:v>141.394999999944</c:v>
                </c:pt>
                <c:pt idx="28280">
                  <c:v>141.399999999944</c:v>
                </c:pt>
                <c:pt idx="28281">
                  <c:v>141.4049999999439</c:v>
                </c:pt>
                <c:pt idx="28282">
                  <c:v>141.4099999999439</c:v>
                </c:pt>
                <c:pt idx="28283">
                  <c:v>141.4149999999439</c:v>
                </c:pt>
                <c:pt idx="28284">
                  <c:v>141.4199999999439</c:v>
                </c:pt>
                <c:pt idx="28285">
                  <c:v>141.424999999944</c:v>
                </c:pt>
                <c:pt idx="28286">
                  <c:v>141.4299999999438</c:v>
                </c:pt>
                <c:pt idx="28287">
                  <c:v>141.4349999999438</c:v>
                </c:pt>
                <c:pt idx="28288">
                  <c:v>141.4399999999438</c:v>
                </c:pt>
                <c:pt idx="28289">
                  <c:v>141.4449999999438</c:v>
                </c:pt>
                <c:pt idx="28290">
                  <c:v>141.4499999999438</c:v>
                </c:pt>
                <c:pt idx="28291">
                  <c:v>141.454999999944</c:v>
                </c:pt>
                <c:pt idx="28292">
                  <c:v>141.4599999999438</c:v>
                </c:pt>
                <c:pt idx="28293">
                  <c:v>141.4649999999438</c:v>
                </c:pt>
                <c:pt idx="28294">
                  <c:v>141.4699999999438</c:v>
                </c:pt>
                <c:pt idx="28295">
                  <c:v>141.4749999999438</c:v>
                </c:pt>
                <c:pt idx="28296">
                  <c:v>141.4799999999438</c:v>
                </c:pt>
                <c:pt idx="28297">
                  <c:v>141.4849999999438</c:v>
                </c:pt>
                <c:pt idx="28298">
                  <c:v>141.4899999999438</c:v>
                </c:pt>
                <c:pt idx="28299">
                  <c:v>141.4949999999438</c:v>
                </c:pt>
                <c:pt idx="28300">
                  <c:v>141.4999999999438</c:v>
                </c:pt>
                <c:pt idx="28301">
                  <c:v>141.5049999999438</c:v>
                </c:pt>
                <c:pt idx="28302">
                  <c:v>141.5099999999438</c:v>
                </c:pt>
                <c:pt idx="28303">
                  <c:v>141.5149999999438</c:v>
                </c:pt>
                <c:pt idx="28304">
                  <c:v>141.5199999999438</c:v>
                </c:pt>
                <c:pt idx="28305">
                  <c:v>141.5249999999438</c:v>
                </c:pt>
                <c:pt idx="28306">
                  <c:v>141.5299999999438</c:v>
                </c:pt>
                <c:pt idx="28307">
                  <c:v>141.5349999999438</c:v>
                </c:pt>
                <c:pt idx="28308">
                  <c:v>141.5399999999437</c:v>
                </c:pt>
                <c:pt idx="28309">
                  <c:v>141.5449999999437</c:v>
                </c:pt>
                <c:pt idx="28310">
                  <c:v>141.5499999999437</c:v>
                </c:pt>
                <c:pt idx="28311">
                  <c:v>141.5549999999438</c:v>
                </c:pt>
                <c:pt idx="28312">
                  <c:v>141.5599999999438</c:v>
                </c:pt>
                <c:pt idx="28313">
                  <c:v>141.5649999999438</c:v>
                </c:pt>
                <c:pt idx="28314">
                  <c:v>141.5699999999437</c:v>
                </c:pt>
                <c:pt idx="28315">
                  <c:v>141.5749999999437</c:v>
                </c:pt>
                <c:pt idx="28316">
                  <c:v>141.5799999999437</c:v>
                </c:pt>
                <c:pt idx="28317">
                  <c:v>141.5849999999437</c:v>
                </c:pt>
                <c:pt idx="28318">
                  <c:v>141.5899999999437</c:v>
                </c:pt>
                <c:pt idx="28319">
                  <c:v>141.5949999999437</c:v>
                </c:pt>
                <c:pt idx="28320">
                  <c:v>141.5999999999437</c:v>
                </c:pt>
                <c:pt idx="28321">
                  <c:v>141.6049999999437</c:v>
                </c:pt>
                <c:pt idx="28322">
                  <c:v>141.6099999999437</c:v>
                </c:pt>
                <c:pt idx="28323">
                  <c:v>141.6149999999437</c:v>
                </c:pt>
                <c:pt idx="28324">
                  <c:v>141.6199999999437</c:v>
                </c:pt>
                <c:pt idx="28325">
                  <c:v>141.6249999999437</c:v>
                </c:pt>
                <c:pt idx="28326">
                  <c:v>141.6299999999437</c:v>
                </c:pt>
                <c:pt idx="28327">
                  <c:v>141.6349999999437</c:v>
                </c:pt>
                <c:pt idx="28328">
                  <c:v>141.6399999999437</c:v>
                </c:pt>
                <c:pt idx="28329">
                  <c:v>141.6449999999436</c:v>
                </c:pt>
                <c:pt idx="28330">
                  <c:v>141.6499999999436</c:v>
                </c:pt>
                <c:pt idx="28331">
                  <c:v>141.6549999999436</c:v>
                </c:pt>
                <c:pt idx="28332">
                  <c:v>141.6599999999436</c:v>
                </c:pt>
                <c:pt idx="28333">
                  <c:v>141.6649999999436</c:v>
                </c:pt>
                <c:pt idx="28334">
                  <c:v>141.6699999999436</c:v>
                </c:pt>
                <c:pt idx="28335">
                  <c:v>141.6749999999436</c:v>
                </c:pt>
                <c:pt idx="28336">
                  <c:v>141.6799999999436</c:v>
                </c:pt>
                <c:pt idx="28337">
                  <c:v>141.6849999999436</c:v>
                </c:pt>
                <c:pt idx="28338">
                  <c:v>141.6899999999436</c:v>
                </c:pt>
                <c:pt idx="28339">
                  <c:v>141.6949999999436</c:v>
                </c:pt>
                <c:pt idx="28340">
                  <c:v>141.6999999999436</c:v>
                </c:pt>
                <c:pt idx="28341">
                  <c:v>141.7049999999436</c:v>
                </c:pt>
                <c:pt idx="28342">
                  <c:v>141.7099999999436</c:v>
                </c:pt>
                <c:pt idx="28343">
                  <c:v>141.7149999999436</c:v>
                </c:pt>
                <c:pt idx="28344">
                  <c:v>141.7199999999436</c:v>
                </c:pt>
                <c:pt idx="28345">
                  <c:v>141.7249999999436</c:v>
                </c:pt>
                <c:pt idx="28346">
                  <c:v>141.7299999999436</c:v>
                </c:pt>
                <c:pt idx="28347">
                  <c:v>141.7349999999436</c:v>
                </c:pt>
                <c:pt idx="28348">
                  <c:v>141.7399999999436</c:v>
                </c:pt>
                <c:pt idx="28349">
                  <c:v>141.7449999999436</c:v>
                </c:pt>
                <c:pt idx="28350">
                  <c:v>141.7499999999436</c:v>
                </c:pt>
                <c:pt idx="28351">
                  <c:v>141.7549999999436</c:v>
                </c:pt>
                <c:pt idx="28352">
                  <c:v>141.7599999999435</c:v>
                </c:pt>
                <c:pt idx="28353">
                  <c:v>141.7649999999435</c:v>
                </c:pt>
                <c:pt idx="28354">
                  <c:v>141.7699999999435</c:v>
                </c:pt>
                <c:pt idx="28355">
                  <c:v>141.7749999999435</c:v>
                </c:pt>
                <c:pt idx="28356">
                  <c:v>141.7799999999435</c:v>
                </c:pt>
                <c:pt idx="28357">
                  <c:v>141.7849999999436</c:v>
                </c:pt>
                <c:pt idx="28358">
                  <c:v>141.7899999999435</c:v>
                </c:pt>
                <c:pt idx="28359">
                  <c:v>141.7949999999435</c:v>
                </c:pt>
                <c:pt idx="28360">
                  <c:v>141.7999999999435</c:v>
                </c:pt>
                <c:pt idx="28361">
                  <c:v>141.8049999999435</c:v>
                </c:pt>
                <c:pt idx="28362">
                  <c:v>141.8099999999435</c:v>
                </c:pt>
                <c:pt idx="28363">
                  <c:v>141.8149999999435</c:v>
                </c:pt>
                <c:pt idx="28364">
                  <c:v>141.8199999999435</c:v>
                </c:pt>
                <c:pt idx="28365">
                  <c:v>141.8249999999435</c:v>
                </c:pt>
                <c:pt idx="28366">
                  <c:v>141.8299999999435</c:v>
                </c:pt>
                <c:pt idx="28367">
                  <c:v>141.8349999999435</c:v>
                </c:pt>
                <c:pt idx="28368">
                  <c:v>141.8399999999435</c:v>
                </c:pt>
                <c:pt idx="28369">
                  <c:v>141.8449999999435</c:v>
                </c:pt>
                <c:pt idx="28370">
                  <c:v>141.8499999999435</c:v>
                </c:pt>
                <c:pt idx="28371">
                  <c:v>141.8549999999435</c:v>
                </c:pt>
                <c:pt idx="28372">
                  <c:v>141.8599999999435</c:v>
                </c:pt>
                <c:pt idx="28373">
                  <c:v>141.8649999999435</c:v>
                </c:pt>
                <c:pt idx="28374">
                  <c:v>141.8699999999434</c:v>
                </c:pt>
                <c:pt idx="28375">
                  <c:v>141.8749999999434</c:v>
                </c:pt>
                <c:pt idx="28376">
                  <c:v>141.8799999999434</c:v>
                </c:pt>
                <c:pt idx="28377">
                  <c:v>141.8849999999435</c:v>
                </c:pt>
                <c:pt idx="28378">
                  <c:v>141.8899999999435</c:v>
                </c:pt>
                <c:pt idx="28379">
                  <c:v>141.8949999999435</c:v>
                </c:pt>
                <c:pt idx="28380">
                  <c:v>141.8999999999434</c:v>
                </c:pt>
                <c:pt idx="28381">
                  <c:v>141.9049999999434</c:v>
                </c:pt>
                <c:pt idx="28382">
                  <c:v>141.9099999999434</c:v>
                </c:pt>
                <c:pt idx="28383">
                  <c:v>141.9149999999434</c:v>
                </c:pt>
                <c:pt idx="28384">
                  <c:v>141.9199999999434</c:v>
                </c:pt>
                <c:pt idx="28385">
                  <c:v>141.9249999999434</c:v>
                </c:pt>
                <c:pt idx="28386">
                  <c:v>141.9299999999434</c:v>
                </c:pt>
                <c:pt idx="28387">
                  <c:v>141.9349999999434</c:v>
                </c:pt>
                <c:pt idx="28388">
                  <c:v>141.9399999999434</c:v>
                </c:pt>
                <c:pt idx="28389">
                  <c:v>141.9449999999434</c:v>
                </c:pt>
                <c:pt idx="28390">
                  <c:v>141.9499999999434</c:v>
                </c:pt>
                <c:pt idx="28391">
                  <c:v>141.9549999999434</c:v>
                </c:pt>
                <c:pt idx="28392">
                  <c:v>141.9599999999434</c:v>
                </c:pt>
                <c:pt idx="28393">
                  <c:v>141.9649999999434</c:v>
                </c:pt>
                <c:pt idx="28394">
                  <c:v>141.9699999999434</c:v>
                </c:pt>
                <c:pt idx="28395">
                  <c:v>141.9749999999434</c:v>
                </c:pt>
                <c:pt idx="28396">
                  <c:v>141.9799999999433</c:v>
                </c:pt>
                <c:pt idx="28397">
                  <c:v>141.9849999999434</c:v>
                </c:pt>
                <c:pt idx="28398">
                  <c:v>141.9899999999434</c:v>
                </c:pt>
                <c:pt idx="28399">
                  <c:v>141.9949999999434</c:v>
                </c:pt>
                <c:pt idx="28400">
                  <c:v>141.9999999999434</c:v>
                </c:pt>
                <c:pt idx="28401">
                  <c:v>142.0049999999434</c:v>
                </c:pt>
                <c:pt idx="28402">
                  <c:v>142.0099999999433</c:v>
                </c:pt>
                <c:pt idx="28403">
                  <c:v>142.0149999999433</c:v>
                </c:pt>
                <c:pt idx="28404">
                  <c:v>142.0199999999433</c:v>
                </c:pt>
                <c:pt idx="28405">
                  <c:v>142.0249999999433</c:v>
                </c:pt>
                <c:pt idx="28406">
                  <c:v>142.0299999999433</c:v>
                </c:pt>
                <c:pt idx="28407">
                  <c:v>142.0349999999433</c:v>
                </c:pt>
                <c:pt idx="28408">
                  <c:v>142.0399999999433</c:v>
                </c:pt>
                <c:pt idx="28409">
                  <c:v>142.0449999999433</c:v>
                </c:pt>
                <c:pt idx="28410">
                  <c:v>142.0499999999433</c:v>
                </c:pt>
                <c:pt idx="28411">
                  <c:v>142.0549999999433</c:v>
                </c:pt>
                <c:pt idx="28412">
                  <c:v>142.0599999999433</c:v>
                </c:pt>
                <c:pt idx="28413">
                  <c:v>142.0649999999433</c:v>
                </c:pt>
                <c:pt idx="28414">
                  <c:v>142.0699999999433</c:v>
                </c:pt>
                <c:pt idx="28415">
                  <c:v>142.0749999999433</c:v>
                </c:pt>
                <c:pt idx="28416">
                  <c:v>142.0799999999433</c:v>
                </c:pt>
                <c:pt idx="28417">
                  <c:v>142.0849999999433</c:v>
                </c:pt>
                <c:pt idx="28418">
                  <c:v>142.0899999999432</c:v>
                </c:pt>
                <c:pt idx="28419">
                  <c:v>142.0949999999432</c:v>
                </c:pt>
                <c:pt idx="28420">
                  <c:v>142.0999999999432</c:v>
                </c:pt>
                <c:pt idx="28421">
                  <c:v>142.1049999999432</c:v>
                </c:pt>
                <c:pt idx="28422">
                  <c:v>142.1099999999432</c:v>
                </c:pt>
                <c:pt idx="28423">
                  <c:v>142.1149999999432</c:v>
                </c:pt>
                <c:pt idx="28424">
                  <c:v>142.1199999999432</c:v>
                </c:pt>
                <c:pt idx="28425">
                  <c:v>142.1249999999432</c:v>
                </c:pt>
                <c:pt idx="28426">
                  <c:v>142.1299999999432</c:v>
                </c:pt>
                <c:pt idx="28427">
                  <c:v>142.1349999999432</c:v>
                </c:pt>
                <c:pt idx="28428">
                  <c:v>142.1399999999432</c:v>
                </c:pt>
                <c:pt idx="28429">
                  <c:v>142.1449999999432</c:v>
                </c:pt>
                <c:pt idx="28430">
                  <c:v>142.1499999999432</c:v>
                </c:pt>
                <c:pt idx="28431">
                  <c:v>142.1549999999432</c:v>
                </c:pt>
                <c:pt idx="28432">
                  <c:v>142.1599999999432</c:v>
                </c:pt>
                <c:pt idx="28433">
                  <c:v>142.1649999999432</c:v>
                </c:pt>
                <c:pt idx="28434">
                  <c:v>142.1699999999432</c:v>
                </c:pt>
                <c:pt idx="28435">
                  <c:v>142.1749999999432</c:v>
                </c:pt>
                <c:pt idx="28436">
                  <c:v>142.1799999999432</c:v>
                </c:pt>
                <c:pt idx="28437">
                  <c:v>142.1849999999432</c:v>
                </c:pt>
                <c:pt idx="28438">
                  <c:v>142.1899999999432</c:v>
                </c:pt>
                <c:pt idx="28439">
                  <c:v>142.1949999999432</c:v>
                </c:pt>
                <c:pt idx="28440">
                  <c:v>142.1999999999431</c:v>
                </c:pt>
                <c:pt idx="28441">
                  <c:v>142.2049999999431</c:v>
                </c:pt>
                <c:pt idx="28442">
                  <c:v>142.2099999999431</c:v>
                </c:pt>
                <c:pt idx="28443">
                  <c:v>142.2149999999431</c:v>
                </c:pt>
                <c:pt idx="28444">
                  <c:v>142.2199999999431</c:v>
                </c:pt>
                <c:pt idx="28445">
                  <c:v>142.2249999999432</c:v>
                </c:pt>
                <c:pt idx="28446">
                  <c:v>142.2299999999431</c:v>
                </c:pt>
                <c:pt idx="28447">
                  <c:v>142.2349999999431</c:v>
                </c:pt>
                <c:pt idx="28448">
                  <c:v>142.2399999999431</c:v>
                </c:pt>
                <c:pt idx="28449">
                  <c:v>142.2449999999431</c:v>
                </c:pt>
                <c:pt idx="28450">
                  <c:v>142.2499999999431</c:v>
                </c:pt>
                <c:pt idx="28451">
                  <c:v>142.2549999999431</c:v>
                </c:pt>
                <c:pt idx="28452">
                  <c:v>142.2599999999431</c:v>
                </c:pt>
                <c:pt idx="28453">
                  <c:v>142.2649999999431</c:v>
                </c:pt>
                <c:pt idx="28454">
                  <c:v>142.2699999999431</c:v>
                </c:pt>
                <c:pt idx="28455">
                  <c:v>142.2749999999431</c:v>
                </c:pt>
                <c:pt idx="28456">
                  <c:v>142.2799999999431</c:v>
                </c:pt>
                <c:pt idx="28457">
                  <c:v>142.2849999999431</c:v>
                </c:pt>
                <c:pt idx="28458">
                  <c:v>142.2899999999431</c:v>
                </c:pt>
                <c:pt idx="28459">
                  <c:v>142.2949999999431</c:v>
                </c:pt>
                <c:pt idx="28460">
                  <c:v>142.2999999999431</c:v>
                </c:pt>
                <c:pt idx="28461">
                  <c:v>142.3049999999431</c:v>
                </c:pt>
                <c:pt idx="28462">
                  <c:v>142.309999999943</c:v>
                </c:pt>
                <c:pt idx="28463">
                  <c:v>142.314999999943</c:v>
                </c:pt>
                <c:pt idx="28464">
                  <c:v>142.319999999943</c:v>
                </c:pt>
                <c:pt idx="28465">
                  <c:v>142.3249999999431</c:v>
                </c:pt>
                <c:pt idx="28466">
                  <c:v>142.3299999999431</c:v>
                </c:pt>
                <c:pt idx="28467">
                  <c:v>142.3349999999431</c:v>
                </c:pt>
                <c:pt idx="28468">
                  <c:v>142.339999999943</c:v>
                </c:pt>
                <c:pt idx="28469">
                  <c:v>142.344999999943</c:v>
                </c:pt>
                <c:pt idx="28470">
                  <c:v>142.349999999943</c:v>
                </c:pt>
                <c:pt idx="28471">
                  <c:v>142.354999999943</c:v>
                </c:pt>
                <c:pt idx="28472">
                  <c:v>142.359999999943</c:v>
                </c:pt>
                <c:pt idx="28473">
                  <c:v>142.364999999943</c:v>
                </c:pt>
                <c:pt idx="28474">
                  <c:v>142.369999999943</c:v>
                </c:pt>
                <c:pt idx="28475">
                  <c:v>142.374999999943</c:v>
                </c:pt>
                <c:pt idx="28476">
                  <c:v>142.379999999943</c:v>
                </c:pt>
                <c:pt idx="28477">
                  <c:v>142.384999999943</c:v>
                </c:pt>
                <c:pt idx="28478">
                  <c:v>142.389999999943</c:v>
                </c:pt>
                <c:pt idx="28479">
                  <c:v>142.394999999943</c:v>
                </c:pt>
                <c:pt idx="28480">
                  <c:v>142.399999999943</c:v>
                </c:pt>
                <c:pt idx="28481">
                  <c:v>142.404999999943</c:v>
                </c:pt>
                <c:pt idx="28482">
                  <c:v>142.409999999943</c:v>
                </c:pt>
                <c:pt idx="28483">
                  <c:v>142.4149999999429</c:v>
                </c:pt>
                <c:pt idx="28484">
                  <c:v>142.4199999999429</c:v>
                </c:pt>
                <c:pt idx="28485">
                  <c:v>142.4249999999429</c:v>
                </c:pt>
                <c:pt idx="28486">
                  <c:v>142.4299999999429</c:v>
                </c:pt>
                <c:pt idx="28487">
                  <c:v>142.4349999999429</c:v>
                </c:pt>
                <c:pt idx="28488">
                  <c:v>142.4399999999429</c:v>
                </c:pt>
                <c:pt idx="28489">
                  <c:v>142.4449999999429</c:v>
                </c:pt>
                <c:pt idx="28490">
                  <c:v>142.4499999999429</c:v>
                </c:pt>
                <c:pt idx="28491">
                  <c:v>142.4549999999429</c:v>
                </c:pt>
                <c:pt idx="28492">
                  <c:v>142.4599999999429</c:v>
                </c:pt>
                <c:pt idx="28493">
                  <c:v>142.4649999999429</c:v>
                </c:pt>
                <c:pt idx="28494">
                  <c:v>142.4699999999429</c:v>
                </c:pt>
                <c:pt idx="28495">
                  <c:v>142.4749999999429</c:v>
                </c:pt>
                <c:pt idx="28496">
                  <c:v>142.4799999999429</c:v>
                </c:pt>
                <c:pt idx="28497">
                  <c:v>142.4849999999429</c:v>
                </c:pt>
                <c:pt idx="28498">
                  <c:v>142.4899999999429</c:v>
                </c:pt>
                <c:pt idx="28499">
                  <c:v>142.4949999999429</c:v>
                </c:pt>
                <c:pt idx="28500">
                  <c:v>142.4999999999429</c:v>
                </c:pt>
                <c:pt idx="28501">
                  <c:v>142.5049999999429</c:v>
                </c:pt>
                <c:pt idx="28502">
                  <c:v>142.5099999999427</c:v>
                </c:pt>
                <c:pt idx="28503">
                  <c:v>142.5149999999427</c:v>
                </c:pt>
                <c:pt idx="28504">
                  <c:v>142.5199999999427</c:v>
                </c:pt>
                <c:pt idx="28505">
                  <c:v>142.5249999999428</c:v>
                </c:pt>
                <c:pt idx="28506">
                  <c:v>142.5299999999428</c:v>
                </c:pt>
                <c:pt idx="28507">
                  <c:v>142.5349999999428</c:v>
                </c:pt>
                <c:pt idx="28508">
                  <c:v>142.5399999999428</c:v>
                </c:pt>
                <c:pt idx="28509">
                  <c:v>142.5449999999427</c:v>
                </c:pt>
                <c:pt idx="28510">
                  <c:v>142.5499999999427</c:v>
                </c:pt>
                <c:pt idx="28511">
                  <c:v>142.5549999999428</c:v>
                </c:pt>
                <c:pt idx="28512">
                  <c:v>142.5599999999428</c:v>
                </c:pt>
                <c:pt idx="28513">
                  <c:v>142.5649999999428</c:v>
                </c:pt>
                <c:pt idx="28514">
                  <c:v>142.5699999999428</c:v>
                </c:pt>
                <c:pt idx="28515">
                  <c:v>142.5749999999427</c:v>
                </c:pt>
                <c:pt idx="28516">
                  <c:v>142.5799999999427</c:v>
                </c:pt>
                <c:pt idx="28517">
                  <c:v>142.5849999999428</c:v>
                </c:pt>
                <c:pt idx="28518">
                  <c:v>142.5899999999428</c:v>
                </c:pt>
                <c:pt idx="28519">
                  <c:v>142.5949999999428</c:v>
                </c:pt>
                <c:pt idx="28520">
                  <c:v>142.5999999999428</c:v>
                </c:pt>
                <c:pt idx="28521">
                  <c:v>142.6049999999427</c:v>
                </c:pt>
                <c:pt idx="28522">
                  <c:v>142.6099999999427</c:v>
                </c:pt>
                <c:pt idx="28523">
                  <c:v>142.6149999999427</c:v>
                </c:pt>
                <c:pt idx="28524">
                  <c:v>142.6199999999425</c:v>
                </c:pt>
                <c:pt idx="28525">
                  <c:v>142.6249999999428</c:v>
                </c:pt>
                <c:pt idx="28526">
                  <c:v>142.6299999999428</c:v>
                </c:pt>
                <c:pt idx="28527">
                  <c:v>142.6349999999427</c:v>
                </c:pt>
                <c:pt idx="28528">
                  <c:v>142.6399999999427</c:v>
                </c:pt>
                <c:pt idx="28529">
                  <c:v>142.6449999999427</c:v>
                </c:pt>
                <c:pt idx="28530">
                  <c:v>142.6499999999427</c:v>
                </c:pt>
                <c:pt idx="28531">
                  <c:v>142.6549999999427</c:v>
                </c:pt>
                <c:pt idx="28532">
                  <c:v>142.6599999999427</c:v>
                </c:pt>
                <c:pt idx="28533">
                  <c:v>142.6649999999427</c:v>
                </c:pt>
                <c:pt idx="28534">
                  <c:v>142.6699999999427</c:v>
                </c:pt>
                <c:pt idx="28535">
                  <c:v>142.6749999999427</c:v>
                </c:pt>
                <c:pt idx="28536">
                  <c:v>142.6799999999427</c:v>
                </c:pt>
                <c:pt idx="28537">
                  <c:v>142.6849999999427</c:v>
                </c:pt>
                <c:pt idx="28538">
                  <c:v>142.6899999999427</c:v>
                </c:pt>
                <c:pt idx="28539">
                  <c:v>142.6949999999427</c:v>
                </c:pt>
                <c:pt idx="28540">
                  <c:v>142.6999999999427</c:v>
                </c:pt>
                <c:pt idx="28541">
                  <c:v>142.7049999999427</c:v>
                </c:pt>
                <c:pt idx="28542">
                  <c:v>142.7099999999427</c:v>
                </c:pt>
                <c:pt idx="28543">
                  <c:v>142.7149999999423</c:v>
                </c:pt>
                <c:pt idx="28544">
                  <c:v>142.7199999999417</c:v>
                </c:pt>
                <c:pt idx="28545">
                  <c:v>142.7249999999427</c:v>
                </c:pt>
                <c:pt idx="28546">
                  <c:v>142.7299999999425</c:v>
                </c:pt>
                <c:pt idx="28547">
                  <c:v>142.7349999999425</c:v>
                </c:pt>
                <c:pt idx="28548">
                  <c:v>142.7399999999425</c:v>
                </c:pt>
                <c:pt idx="28549">
                  <c:v>142.7449999999425</c:v>
                </c:pt>
                <c:pt idx="28550">
                  <c:v>142.7499999999417</c:v>
                </c:pt>
                <c:pt idx="28551">
                  <c:v>142.7549999999426</c:v>
                </c:pt>
                <c:pt idx="28552">
                  <c:v>142.7599999999426</c:v>
                </c:pt>
                <c:pt idx="28553">
                  <c:v>142.7649999999425</c:v>
                </c:pt>
                <c:pt idx="28554">
                  <c:v>142.7699999999425</c:v>
                </c:pt>
                <c:pt idx="28555">
                  <c:v>142.7749999999425</c:v>
                </c:pt>
                <c:pt idx="28556">
                  <c:v>142.7799999999419</c:v>
                </c:pt>
                <c:pt idx="28557">
                  <c:v>142.7849999999426</c:v>
                </c:pt>
                <c:pt idx="28558">
                  <c:v>142.7899999999426</c:v>
                </c:pt>
                <c:pt idx="28559">
                  <c:v>142.7949999999425</c:v>
                </c:pt>
                <c:pt idx="28560">
                  <c:v>142.7999999999425</c:v>
                </c:pt>
                <c:pt idx="28561">
                  <c:v>142.8049999999426</c:v>
                </c:pt>
                <c:pt idx="28562">
                  <c:v>142.8099999999426</c:v>
                </c:pt>
                <c:pt idx="28563">
                  <c:v>142.8149999999426</c:v>
                </c:pt>
                <c:pt idx="28564">
                  <c:v>142.8199999999426</c:v>
                </c:pt>
                <c:pt idx="28565">
                  <c:v>142.8249999999426</c:v>
                </c:pt>
                <c:pt idx="28566">
                  <c:v>142.8299999999426</c:v>
                </c:pt>
                <c:pt idx="28567">
                  <c:v>142.8349999999426</c:v>
                </c:pt>
                <c:pt idx="28568">
                  <c:v>142.8399999999426</c:v>
                </c:pt>
                <c:pt idx="28569">
                  <c:v>142.8449999999426</c:v>
                </c:pt>
                <c:pt idx="28570">
                  <c:v>142.8499999999426</c:v>
                </c:pt>
                <c:pt idx="28571">
                  <c:v>142.8549999999426</c:v>
                </c:pt>
                <c:pt idx="28572">
                  <c:v>142.8599999999425</c:v>
                </c:pt>
                <c:pt idx="28573">
                  <c:v>142.8649999999425</c:v>
                </c:pt>
                <c:pt idx="28574">
                  <c:v>142.8699999999425</c:v>
                </c:pt>
                <c:pt idx="28575">
                  <c:v>142.8749999999425</c:v>
                </c:pt>
                <c:pt idx="28576">
                  <c:v>142.8799999999425</c:v>
                </c:pt>
                <c:pt idx="28577">
                  <c:v>142.8849999999426</c:v>
                </c:pt>
                <c:pt idx="28578">
                  <c:v>142.8899999999425</c:v>
                </c:pt>
                <c:pt idx="28579">
                  <c:v>142.8949999999425</c:v>
                </c:pt>
                <c:pt idx="28580">
                  <c:v>142.8999999999425</c:v>
                </c:pt>
                <c:pt idx="28581">
                  <c:v>142.9049999999425</c:v>
                </c:pt>
                <c:pt idx="28582">
                  <c:v>142.9099999999425</c:v>
                </c:pt>
                <c:pt idx="28583">
                  <c:v>142.9149999999425</c:v>
                </c:pt>
                <c:pt idx="28584">
                  <c:v>142.9199999999425</c:v>
                </c:pt>
                <c:pt idx="28585">
                  <c:v>142.9249999999425</c:v>
                </c:pt>
                <c:pt idx="28586">
                  <c:v>142.9299999999425</c:v>
                </c:pt>
                <c:pt idx="28587">
                  <c:v>142.9349999999425</c:v>
                </c:pt>
                <c:pt idx="28588">
                  <c:v>142.9399999999425</c:v>
                </c:pt>
                <c:pt idx="28589">
                  <c:v>142.9449999999425</c:v>
                </c:pt>
                <c:pt idx="28590">
                  <c:v>142.9499999999423</c:v>
                </c:pt>
                <c:pt idx="28591">
                  <c:v>142.9549999999425</c:v>
                </c:pt>
                <c:pt idx="28592">
                  <c:v>142.9599999999425</c:v>
                </c:pt>
                <c:pt idx="28593">
                  <c:v>142.9649999999424</c:v>
                </c:pt>
                <c:pt idx="28594">
                  <c:v>142.9699999999424</c:v>
                </c:pt>
                <c:pt idx="28595">
                  <c:v>142.9749999999424</c:v>
                </c:pt>
                <c:pt idx="28596">
                  <c:v>142.9799999999424</c:v>
                </c:pt>
                <c:pt idx="28597">
                  <c:v>142.9849999999424</c:v>
                </c:pt>
                <c:pt idx="28598">
                  <c:v>142.9899999999424</c:v>
                </c:pt>
                <c:pt idx="28599">
                  <c:v>142.9949999999424</c:v>
                </c:pt>
                <c:pt idx="28600">
                  <c:v>142.9999999999424</c:v>
                </c:pt>
                <c:pt idx="28601">
                  <c:v>143.0049999999424</c:v>
                </c:pt>
                <c:pt idx="28602">
                  <c:v>143.0099999999424</c:v>
                </c:pt>
                <c:pt idx="28603">
                  <c:v>143.0149999999423</c:v>
                </c:pt>
                <c:pt idx="28604">
                  <c:v>143.0199999999423</c:v>
                </c:pt>
                <c:pt idx="28605">
                  <c:v>143.0249999999424</c:v>
                </c:pt>
                <c:pt idx="28606">
                  <c:v>143.0299999999424</c:v>
                </c:pt>
                <c:pt idx="28607">
                  <c:v>143.0349999999424</c:v>
                </c:pt>
                <c:pt idx="28608">
                  <c:v>143.0399999999424</c:v>
                </c:pt>
                <c:pt idx="28609">
                  <c:v>143.0449999999423</c:v>
                </c:pt>
                <c:pt idx="28610">
                  <c:v>143.0499999999423</c:v>
                </c:pt>
                <c:pt idx="28611">
                  <c:v>143.0549999999424</c:v>
                </c:pt>
                <c:pt idx="28612">
                  <c:v>143.0599999999424</c:v>
                </c:pt>
                <c:pt idx="28613">
                  <c:v>143.0649999999424</c:v>
                </c:pt>
                <c:pt idx="28614">
                  <c:v>143.0699999999424</c:v>
                </c:pt>
                <c:pt idx="28615">
                  <c:v>143.0749999999423</c:v>
                </c:pt>
                <c:pt idx="28616">
                  <c:v>143.0799999999423</c:v>
                </c:pt>
                <c:pt idx="28617">
                  <c:v>143.0849999999423</c:v>
                </c:pt>
                <c:pt idx="28618">
                  <c:v>143.0899999999423</c:v>
                </c:pt>
                <c:pt idx="28619">
                  <c:v>143.0949999999423</c:v>
                </c:pt>
                <c:pt idx="28620">
                  <c:v>143.0999999999423</c:v>
                </c:pt>
                <c:pt idx="28621">
                  <c:v>143.1049999999423</c:v>
                </c:pt>
                <c:pt idx="28622">
                  <c:v>143.1099999999423</c:v>
                </c:pt>
                <c:pt idx="28623">
                  <c:v>143.1149999999423</c:v>
                </c:pt>
                <c:pt idx="28624">
                  <c:v>143.1199999999423</c:v>
                </c:pt>
                <c:pt idx="28625">
                  <c:v>143.1249999999423</c:v>
                </c:pt>
                <c:pt idx="28626">
                  <c:v>143.1299999999423</c:v>
                </c:pt>
                <c:pt idx="28627">
                  <c:v>143.1349999999423</c:v>
                </c:pt>
                <c:pt idx="28628">
                  <c:v>143.1399999999423</c:v>
                </c:pt>
                <c:pt idx="28629">
                  <c:v>143.1449999999423</c:v>
                </c:pt>
                <c:pt idx="28630">
                  <c:v>143.1499999999423</c:v>
                </c:pt>
                <c:pt idx="28631">
                  <c:v>143.1549999999423</c:v>
                </c:pt>
                <c:pt idx="28632">
                  <c:v>143.1599999999423</c:v>
                </c:pt>
                <c:pt idx="28633">
                  <c:v>143.1649999999423</c:v>
                </c:pt>
                <c:pt idx="28634">
                  <c:v>143.1699999999421</c:v>
                </c:pt>
                <c:pt idx="28635">
                  <c:v>143.1749999999421</c:v>
                </c:pt>
                <c:pt idx="28636">
                  <c:v>143.1799999999421</c:v>
                </c:pt>
                <c:pt idx="28637">
                  <c:v>143.1849999999422</c:v>
                </c:pt>
                <c:pt idx="28638">
                  <c:v>143.1899999999422</c:v>
                </c:pt>
                <c:pt idx="28639">
                  <c:v>143.1949999999422</c:v>
                </c:pt>
                <c:pt idx="28640">
                  <c:v>143.1999999999422</c:v>
                </c:pt>
                <c:pt idx="28641">
                  <c:v>143.2049999999421</c:v>
                </c:pt>
                <c:pt idx="28642">
                  <c:v>143.2099999999421</c:v>
                </c:pt>
                <c:pt idx="28643">
                  <c:v>143.2149999999421</c:v>
                </c:pt>
                <c:pt idx="28644">
                  <c:v>143.2199999999415</c:v>
                </c:pt>
                <c:pt idx="28645">
                  <c:v>143.2249999999422</c:v>
                </c:pt>
                <c:pt idx="28646">
                  <c:v>143.2299999999422</c:v>
                </c:pt>
                <c:pt idx="28647">
                  <c:v>143.2349999999421</c:v>
                </c:pt>
                <c:pt idx="28648">
                  <c:v>143.2399999999421</c:v>
                </c:pt>
                <c:pt idx="28649">
                  <c:v>143.2449999999421</c:v>
                </c:pt>
                <c:pt idx="28650">
                  <c:v>143.2499999999417</c:v>
                </c:pt>
                <c:pt idx="28651">
                  <c:v>143.2549999999422</c:v>
                </c:pt>
                <c:pt idx="28652">
                  <c:v>143.2599999999422</c:v>
                </c:pt>
                <c:pt idx="28653">
                  <c:v>143.2649999999421</c:v>
                </c:pt>
                <c:pt idx="28654">
                  <c:v>143.2699999999421</c:v>
                </c:pt>
                <c:pt idx="28655">
                  <c:v>143.2749999999421</c:v>
                </c:pt>
                <c:pt idx="28656">
                  <c:v>143.2799999999419</c:v>
                </c:pt>
                <c:pt idx="28657">
                  <c:v>143.2849999999422</c:v>
                </c:pt>
                <c:pt idx="28658">
                  <c:v>143.2899999999422</c:v>
                </c:pt>
                <c:pt idx="28659">
                  <c:v>143.2949999999421</c:v>
                </c:pt>
                <c:pt idx="28660">
                  <c:v>143.2999999999421</c:v>
                </c:pt>
                <c:pt idx="28661">
                  <c:v>143.3049999999421</c:v>
                </c:pt>
                <c:pt idx="28662">
                  <c:v>143.3099999999421</c:v>
                </c:pt>
                <c:pt idx="28663">
                  <c:v>143.3149999999421</c:v>
                </c:pt>
                <c:pt idx="28664">
                  <c:v>143.3199999999421</c:v>
                </c:pt>
                <c:pt idx="28665">
                  <c:v>143.3249999999422</c:v>
                </c:pt>
                <c:pt idx="28666">
                  <c:v>143.3299999999421</c:v>
                </c:pt>
                <c:pt idx="28667">
                  <c:v>143.3349999999421</c:v>
                </c:pt>
                <c:pt idx="28668">
                  <c:v>143.3399999999421</c:v>
                </c:pt>
                <c:pt idx="28669">
                  <c:v>143.3449999999421</c:v>
                </c:pt>
                <c:pt idx="28670">
                  <c:v>143.3499999999421</c:v>
                </c:pt>
                <c:pt idx="28671">
                  <c:v>143.3549999999421</c:v>
                </c:pt>
                <c:pt idx="28672">
                  <c:v>143.3599999999421</c:v>
                </c:pt>
                <c:pt idx="28673">
                  <c:v>143.3649999999421</c:v>
                </c:pt>
                <c:pt idx="28674">
                  <c:v>143.3699999999421</c:v>
                </c:pt>
                <c:pt idx="28675">
                  <c:v>143.3749999999421</c:v>
                </c:pt>
                <c:pt idx="28676">
                  <c:v>143.3799999999421</c:v>
                </c:pt>
                <c:pt idx="28677">
                  <c:v>143.3849999999421</c:v>
                </c:pt>
                <c:pt idx="28678">
                  <c:v>143.3899999999421</c:v>
                </c:pt>
                <c:pt idx="28679">
                  <c:v>143.3949999999421</c:v>
                </c:pt>
                <c:pt idx="28680">
                  <c:v>143.3999999999421</c:v>
                </c:pt>
                <c:pt idx="28681">
                  <c:v>143.404999999942</c:v>
                </c:pt>
                <c:pt idx="28682">
                  <c:v>143.409999999942</c:v>
                </c:pt>
                <c:pt idx="28683">
                  <c:v>143.414999999942</c:v>
                </c:pt>
                <c:pt idx="28684">
                  <c:v>143.419999999942</c:v>
                </c:pt>
                <c:pt idx="28685">
                  <c:v>143.424999999942</c:v>
                </c:pt>
                <c:pt idx="28686">
                  <c:v>143.429999999942</c:v>
                </c:pt>
                <c:pt idx="28687">
                  <c:v>143.434999999942</c:v>
                </c:pt>
                <c:pt idx="28688">
                  <c:v>143.439999999942</c:v>
                </c:pt>
                <c:pt idx="28689">
                  <c:v>143.444999999942</c:v>
                </c:pt>
                <c:pt idx="28690">
                  <c:v>143.449999999942</c:v>
                </c:pt>
                <c:pt idx="28691">
                  <c:v>143.454999999942</c:v>
                </c:pt>
                <c:pt idx="28692">
                  <c:v>143.459999999942</c:v>
                </c:pt>
                <c:pt idx="28693">
                  <c:v>143.464999999942</c:v>
                </c:pt>
                <c:pt idx="28694">
                  <c:v>143.469999999942</c:v>
                </c:pt>
                <c:pt idx="28695">
                  <c:v>143.474999999942</c:v>
                </c:pt>
                <c:pt idx="28696">
                  <c:v>143.479999999942</c:v>
                </c:pt>
                <c:pt idx="28697">
                  <c:v>143.484999999942</c:v>
                </c:pt>
                <c:pt idx="28698">
                  <c:v>143.489999999942</c:v>
                </c:pt>
                <c:pt idx="28699">
                  <c:v>143.494999999942</c:v>
                </c:pt>
                <c:pt idx="28700">
                  <c:v>143.499999999942</c:v>
                </c:pt>
                <c:pt idx="28701">
                  <c:v>143.504999999942</c:v>
                </c:pt>
                <c:pt idx="28702">
                  <c:v>143.509999999942</c:v>
                </c:pt>
                <c:pt idx="28703">
                  <c:v>143.5149999999419</c:v>
                </c:pt>
                <c:pt idx="28704">
                  <c:v>143.5199999999419</c:v>
                </c:pt>
                <c:pt idx="28705">
                  <c:v>143.5249999999419</c:v>
                </c:pt>
                <c:pt idx="28706">
                  <c:v>143.5299999999419</c:v>
                </c:pt>
                <c:pt idx="28707">
                  <c:v>143.5349999999419</c:v>
                </c:pt>
                <c:pt idx="28708">
                  <c:v>143.5399999999419</c:v>
                </c:pt>
                <c:pt idx="28709">
                  <c:v>143.5449999999419</c:v>
                </c:pt>
                <c:pt idx="28710">
                  <c:v>143.5499999999419</c:v>
                </c:pt>
                <c:pt idx="28711">
                  <c:v>143.5549999999419</c:v>
                </c:pt>
                <c:pt idx="28712">
                  <c:v>143.5599999999419</c:v>
                </c:pt>
                <c:pt idx="28713">
                  <c:v>143.5649999999419</c:v>
                </c:pt>
                <c:pt idx="28714">
                  <c:v>143.5699999999419</c:v>
                </c:pt>
                <c:pt idx="28715">
                  <c:v>143.5749999999419</c:v>
                </c:pt>
                <c:pt idx="28716">
                  <c:v>143.5799999999419</c:v>
                </c:pt>
                <c:pt idx="28717">
                  <c:v>143.5849999999419</c:v>
                </c:pt>
                <c:pt idx="28718">
                  <c:v>143.5899999999419</c:v>
                </c:pt>
                <c:pt idx="28719">
                  <c:v>143.5949999999419</c:v>
                </c:pt>
                <c:pt idx="28720">
                  <c:v>143.5999999999419</c:v>
                </c:pt>
                <c:pt idx="28721">
                  <c:v>143.6049999999419</c:v>
                </c:pt>
                <c:pt idx="28722">
                  <c:v>143.6099999999417</c:v>
                </c:pt>
                <c:pt idx="28723">
                  <c:v>143.6149999999417</c:v>
                </c:pt>
                <c:pt idx="28724">
                  <c:v>143.6199999999417</c:v>
                </c:pt>
                <c:pt idx="28725">
                  <c:v>143.6249999999418</c:v>
                </c:pt>
                <c:pt idx="28726">
                  <c:v>143.6299999999418</c:v>
                </c:pt>
                <c:pt idx="28727">
                  <c:v>143.6349999999418</c:v>
                </c:pt>
                <c:pt idx="28728">
                  <c:v>143.6399999999418</c:v>
                </c:pt>
                <c:pt idx="28729">
                  <c:v>143.6449999999417</c:v>
                </c:pt>
                <c:pt idx="28730">
                  <c:v>143.6499999999417</c:v>
                </c:pt>
                <c:pt idx="28731">
                  <c:v>143.6549999999418</c:v>
                </c:pt>
                <c:pt idx="28732">
                  <c:v>143.6599999999418</c:v>
                </c:pt>
                <c:pt idx="28733">
                  <c:v>143.6649999999418</c:v>
                </c:pt>
                <c:pt idx="28734">
                  <c:v>143.6699999999418</c:v>
                </c:pt>
                <c:pt idx="28735">
                  <c:v>143.6749999999417</c:v>
                </c:pt>
                <c:pt idx="28736">
                  <c:v>143.6799999999417</c:v>
                </c:pt>
                <c:pt idx="28737">
                  <c:v>143.6849999999418</c:v>
                </c:pt>
                <c:pt idx="28738">
                  <c:v>143.6899999999418</c:v>
                </c:pt>
                <c:pt idx="28739">
                  <c:v>143.6949999999418</c:v>
                </c:pt>
                <c:pt idx="28740">
                  <c:v>143.6999999999418</c:v>
                </c:pt>
                <c:pt idx="28741">
                  <c:v>143.7049999999417</c:v>
                </c:pt>
                <c:pt idx="28742">
                  <c:v>143.7099999999417</c:v>
                </c:pt>
                <c:pt idx="28743">
                  <c:v>143.7149999999417</c:v>
                </c:pt>
                <c:pt idx="28744">
                  <c:v>143.7199999999415</c:v>
                </c:pt>
                <c:pt idx="28745">
                  <c:v>143.7249999999418</c:v>
                </c:pt>
                <c:pt idx="28746">
                  <c:v>143.7299999999418</c:v>
                </c:pt>
                <c:pt idx="28747">
                  <c:v>143.7349999999417</c:v>
                </c:pt>
                <c:pt idx="28748">
                  <c:v>143.7399999999417</c:v>
                </c:pt>
                <c:pt idx="28749">
                  <c:v>143.7449999999417</c:v>
                </c:pt>
                <c:pt idx="28750">
                  <c:v>143.7499999999417</c:v>
                </c:pt>
                <c:pt idx="28751">
                  <c:v>143.7549999999417</c:v>
                </c:pt>
                <c:pt idx="28752">
                  <c:v>143.7599999999417</c:v>
                </c:pt>
                <c:pt idx="28753">
                  <c:v>143.7649999999417</c:v>
                </c:pt>
                <c:pt idx="28754">
                  <c:v>143.7699999999417</c:v>
                </c:pt>
                <c:pt idx="28755">
                  <c:v>143.7749999999417</c:v>
                </c:pt>
                <c:pt idx="28756">
                  <c:v>143.7799999999417</c:v>
                </c:pt>
                <c:pt idx="28757">
                  <c:v>143.7849999999417</c:v>
                </c:pt>
                <c:pt idx="28758">
                  <c:v>143.7899999999417</c:v>
                </c:pt>
                <c:pt idx="28759">
                  <c:v>143.7949999999417</c:v>
                </c:pt>
                <c:pt idx="28760">
                  <c:v>143.7999999999417</c:v>
                </c:pt>
                <c:pt idx="28761">
                  <c:v>143.8049999999417</c:v>
                </c:pt>
                <c:pt idx="28762">
                  <c:v>143.8099999999417</c:v>
                </c:pt>
                <c:pt idx="28763">
                  <c:v>143.8149999999417</c:v>
                </c:pt>
                <c:pt idx="28764">
                  <c:v>143.8199999999417</c:v>
                </c:pt>
                <c:pt idx="28765">
                  <c:v>143.8249999999417</c:v>
                </c:pt>
                <c:pt idx="28766">
                  <c:v>143.8299999999417</c:v>
                </c:pt>
                <c:pt idx="28767">
                  <c:v>143.8349999999417</c:v>
                </c:pt>
                <c:pt idx="28768">
                  <c:v>143.8399999999417</c:v>
                </c:pt>
                <c:pt idx="28769">
                  <c:v>143.8449999999416</c:v>
                </c:pt>
                <c:pt idx="28770">
                  <c:v>143.8499999999416</c:v>
                </c:pt>
                <c:pt idx="28771">
                  <c:v>143.8549999999416</c:v>
                </c:pt>
                <c:pt idx="28772">
                  <c:v>143.8599999999416</c:v>
                </c:pt>
                <c:pt idx="28773">
                  <c:v>143.8649999999416</c:v>
                </c:pt>
                <c:pt idx="28774">
                  <c:v>143.8699999999416</c:v>
                </c:pt>
                <c:pt idx="28775">
                  <c:v>143.8749999999416</c:v>
                </c:pt>
                <c:pt idx="28776">
                  <c:v>143.8799999999416</c:v>
                </c:pt>
                <c:pt idx="28777">
                  <c:v>143.8849999999416</c:v>
                </c:pt>
                <c:pt idx="28778">
                  <c:v>143.8899999999416</c:v>
                </c:pt>
                <c:pt idx="28779">
                  <c:v>143.8949999999416</c:v>
                </c:pt>
                <c:pt idx="28780">
                  <c:v>143.8999999999416</c:v>
                </c:pt>
                <c:pt idx="28781">
                  <c:v>143.9049999999416</c:v>
                </c:pt>
                <c:pt idx="28782">
                  <c:v>143.9099999999416</c:v>
                </c:pt>
                <c:pt idx="28783">
                  <c:v>143.9149999999416</c:v>
                </c:pt>
                <c:pt idx="28784">
                  <c:v>143.9199999999416</c:v>
                </c:pt>
                <c:pt idx="28785">
                  <c:v>143.9249999999416</c:v>
                </c:pt>
                <c:pt idx="28786">
                  <c:v>143.9299999999416</c:v>
                </c:pt>
                <c:pt idx="28787">
                  <c:v>143.9349999999416</c:v>
                </c:pt>
                <c:pt idx="28788">
                  <c:v>143.9399999999416</c:v>
                </c:pt>
                <c:pt idx="28789">
                  <c:v>143.9449999999416</c:v>
                </c:pt>
                <c:pt idx="28790">
                  <c:v>143.9499999999416</c:v>
                </c:pt>
                <c:pt idx="28791">
                  <c:v>143.9549999999416</c:v>
                </c:pt>
                <c:pt idx="28792">
                  <c:v>143.9599999999415</c:v>
                </c:pt>
                <c:pt idx="28793">
                  <c:v>143.9649999999415</c:v>
                </c:pt>
                <c:pt idx="28794">
                  <c:v>143.9699999999415</c:v>
                </c:pt>
                <c:pt idx="28795">
                  <c:v>143.9749999999415</c:v>
                </c:pt>
                <c:pt idx="28796">
                  <c:v>143.9799999999415</c:v>
                </c:pt>
                <c:pt idx="28797">
                  <c:v>143.9849999999416</c:v>
                </c:pt>
                <c:pt idx="28798">
                  <c:v>143.9899999999415</c:v>
                </c:pt>
                <c:pt idx="28799">
                  <c:v>143.9949999999415</c:v>
                </c:pt>
                <c:pt idx="28800">
                  <c:v>143.9999999999415</c:v>
                </c:pt>
                <c:pt idx="28801">
                  <c:v>144.0049999999415</c:v>
                </c:pt>
                <c:pt idx="28802">
                  <c:v>144.0099999999415</c:v>
                </c:pt>
                <c:pt idx="28803">
                  <c:v>144.0149999999415</c:v>
                </c:pt>
                <c:pt idx="28804">
                  <c:v>144.0199999999415</c:v>
                </c:pt>
                <c:pt idx="28805">
                  <c:v>144.0249999999415</c:v>
                </c:pt>
                <c:pt idx="28806">
                  <c:v>144.0299999999415</c:v>
                </c:pt>
                <c:pt idx="28807">
                  <c:v>144.0349999999415</c:v>
                </c:pt>
                <c:pt idx="28808">
                  <c:v>144.0399999999415</c:v>
                </c:pt>
                <c:pt idx="28809">
                  <c:v>144.0449999999415</c:v>
                </c:pt>
                <c:pt idx="28810">
                  <c:v>144.0499999999413</c:v>
                </c:pt>
                <c:pt idx="28811">
                  <c:v>144.0549999999415</c:v>
                </c:pt>
                <c:pt idx="28812">
                  <c:v>144.0599999999415</c:v>
                </c:pt>
                <c:pt idx="28813">
                  <c:v>144.0649999999414</c:v>
                </c:pt>
                <c:pt idx="28814">
                  <c:v>144.0699999999414</c:v>
                </c:pt>
                <c:pt idx="28815">
                  <c:v>144.0749999999414</c:v>
                </c:pt>
                <c:pt idx="28816">
                  <c:v>144.0799999999414</c:v>
                </c:pt>
                <c:pt idx="28817">
                  <c:v>144.0849999999414</c:v>
                </c:pt>
                <c:pt idx="28818">
                  <c:v>144.0899999999414</c:v>
                </c:pt>
                <c:pt idx="28819">
                  <c:v>144.0949999999414</c:v>
                </c:pt>
                <c:pt idx="28820">
                  <c:v>144.0999999999414</c:v>
                </c:pt>
                <c:pt idx="28821">
                  <c:v>144.1049999999414</c:v>
                </c:pt>
                <c:pt idx="28822">
                  <c:v>144.1099999999414</c:v>
                </c:pt>
                <c:pt idx="28823">
                  <c:v>144.1149999999413</c:v>
                </c:pt>
                <c:pt idx="28824">
                  <c:v>144.1199999999413</c:v>
                </c:pt>
                <c:pt idx="28825">
                  <c:v>144.1249999999414</c:v>
                </c:pt>
                <c:pt idx="28826">
                  <c:v>144.1299999999414</c:v>
                </c:pt>
                <c:pt idx="28827">
                  <c:v>144.1349999999414</c:v>
                </c:pt>
                <c:pt idx="28828">
                  <c:v>144.1399999999414</c:v>
                </c:pt>
                <c:pt idx="28829">
                  <c:v>144.1449999999413</c:v>
                </c:pt>
                <c:pt idx="28830">
                  <c:v>144.1499999999413</c:v>
                </c:pt>
                <c:pt idx="28831">
                  <c:v>144.1549999999414</c:v>
                </c:pt>
                <c:pt idx="28832">
                  <c:v>144.1599999999414</c:v>
                </c:pt>
                <c:pt idx="28833">
                  <c:v>144.1649999999414</c:v>
                </c:pt>
                <c:pt idx="28834">
                  <c:v>144.1699999999414</c:v>
                </c:pt>
                <c:pt idx="28835">
                  <c:v>144.1749999999413</c:v>
                </c:pt>
                <c:pt idx="28836">
                  <c:v>144.1799999999413</c:v>
                </c:pt>
                <c:pt idx="28837">
                  <c:v>144.1849999999413</c:v>
                </c:pt>
                <c:pt idx="28838">
                  <c:v>144.1899999999413</c:v>
                </c:pt>
                <c:pt idx="28839">
                  <c:v>144.1949999999413</c:v>
                </c:pt>
                <c:pt idx="28840">
                  <c:v>144.1999999999413</c:v>
                </c:pt>
                <c:pt idx="28841">
                  <c:v>144.2049999999413</c:v>
                </c:pt>
                <c:pt idx="28842">
                  <c:v>144.2099999999413</c:v>
                </c:pt>
                <c:pt idx="28843">
                  <c:v>144.2149999999413</c:v>
                </c:pt>
                <c:pt idx="28844">
                  <c:v>144.2199999999413</c:v>
                </c:pt>
                <c:pt idx="28845">
                  <c:v>144.2249999999413</c:v>
                </c:pt>
                <c:pt idx="28846">
                  <c:v>144.2299999999413</c:v>
                </c:pt>
                <c:pt idx="28847">
                  <c:v>144.2349999999413</c:v>
                </c:pt>
                <c:pt idx="28848">
                  <c:v>144.2399999999413</c:v>
                </c:pt>
                <c:pt idx="28849">
                  <c:v>144.2449999999413</c:v>
                </c:pt>
                <c:pt idx="28850">
                  <c:v>144.2499999999413</c:v>
                </c:pt>
                <c:pt idx="28851">
                  <c:v>144.2549999999413</c:v>
                </c:pt>
                <c:pt idx="28852">
                  <c:v>144.2599999999413</c:v>
                </c:pt>
                <c:pt idx="28853">
                  <c:v>144.2649999999413</c:v>
                </c:pt>
                <c:pt idx="28854">
                  <c:v>144.2699999999411</c:v>
                </c:pt>
                <c:pt idx="28855">
                  <c:v>144.2749999999411</c:v>
                </c:pt>
                <c:pt idx="28856">
                  <c:v>144.2799999999411</c:v>
                </c:pt>
                <c:pt idx="28857">
                  <c:v>144.2849999999412</c:v>
                </c:pt>
                <c:pt idx="28858">
                  <c:v>144.2899999999412</c:v>
                </c:pt>
                <c:pt idx="28859">
                  <c:v>144.2949999999412</c:v>
                </c:pt>
                <c:pt idx="28860">
                  <c:v>144.2999999999411</c:v>
                </c:pt>
                <c:pt idx="28861">
                  <c:v>144.3049999999412</c:v>
                </c:pt>
                <c:pt idx="28862">
                  <c:v>144.3099999999412</c:v>
                </c:pt>
                <c:pt idx="28863">
                  <c:v>144.3149999999412</c:v>
                </c:pt>
                <c:pt idx="28864">
                  <c:v>144.3199999999412</c:v>
                </c:pt>
                <c:pt idx="28865">
                  <c:v>144.3249999999412</c:v>
                </c:pt>
                <c:pt idx="28866">
                  <c:v>144.3299999999412</c:v>
                </c:pt>
                <c:pt idx="28867">
                  <c:v>144.3349999999412</c:v>
                </c:pt>
                <c:pt idx="28868">
                  <c:v>144.3399999999412</c:v>
                </c:pt>
                <c:pt idx="28869">
                  <c:v>144.3449999999412</c:v>
                </c:pt>
                <c:pt idx="28870">
                  <c:v>144.3499999999412</c:v>
                </c:pt>
                <c:pt idx="28871">
                  <c:v>144.3549999999412</c:v>
                </c:pt>
                <c:pt idx="28872">
                  <c:v>144.3599999999412</c:v>
                </c:pt>
                <c:pt idx="28873">
                  <c:v>144.3649999999412</c:v>
                </c:pt>
                <c:pt idx="28874">
                  <c:v>144.3699999999412</c:v>
                </c:pt>
                <c:pt idx="28875">
                  <c:v>144.3749999999412</c:v>
                </c:pt>
                <c:pt idx="28876">
                  <c:v>144.3799999999412</c:v>
                </c:pt>
                <c:pt idx="28877">
                  <c:v>144.3849999999412</c:v>
                </c:pt>
                <c:pt idx="28878">
                  <c:v>144.3899999999412</c:v>
                </c:pt>
                <c:pt idx="28879">
                  <c:v>144.3949999999412</c:v>
                </c:pt>
                <c:pt idx="28880">
                  <c:v>144.3999999999411</c:v>
                </c:pt>
                <c:pt idx="28881">
                  <c:v>144.4049999999411</c:v>
                </c:pt>
                <c:pt idx="28882">
                  <c:v>144.4099999999411</c:v>
                </c:pt>
                <c:pt idx="28883">
                  <c:v>144.4149999999411</c:v>
                </c:pt>
                <c:pt idx="28884">
                  <c:v>144.4199999999411</c:v>
                </c:pt>
                <c:pt idx="28885">
                  <c:v>144.4249999999411</c:v>
                </c:pt>
                <c:pt idx="28886">
                  <c:v>144.4299999999411</c:v>
                </c:pt>
                <c:pt idx="28887">
                  <c:v>144.4349999999411</c:v>
                </c:pt>
                <c:pt idx="28888">
                  <c:v>144.4399999999411</c:v>
                </c:pt>
                <c:pt idx="28889">
                  <c:v>144.4449999999411</c:v>
                </c:pt>
                <c:pt idx="28890">
                  <c:v>144.4499999999411</c:v>
                </c:pt>
                <c:pt idx="28891">
                  <c:v>144.4549999999411</c:v>
                </c:pt>
                <c:pt idx="28892">
                  <c:v>144.4599999999411</c:v>
                </c:pt>
                <c:pt idx="28893">
                  <c:v>144.4649999999411</c:v>
                </c:pt>
                <c:pt idx="28894">
                  <c:v>144.4699999999411</c:v>
                </c:pt>
                <c:pt idx="28895">
                  <c:v>144.4749999999411</c:v>
                </c:pt>
                <c:pt idx="28896">
                  <c:v>144.4799999999411</c:v>
                </c:pt>
                <c:pt idx="28897">
                  <c:v>144.4849999999411</c:v>
                </c:pt>
                <c:pt idx="28898">
                  <c:v>144.4899999999411</c:v>
                </c:pt>
                <c:pt idx="28899">
                  <c:v>144.4949999999411</c:v>
                </c:pt>
                <c:pt idx="28900">
                  <c:v>144.4999999999411</c:v>
                </c:pt>
                <c:pt idx="28901">
                  <c:v>144.504999999941</c:v>
                </c:pt>
                <c:pt idx="28902">
                  <c:v>144.509999999941</c:v>
                </c:pt>
                <c:pt idx="28903">
                  <c:v>144.514999999941</c:v>
                </c:pt>
                <c:pt idx="28904">
                  <c:v>144.5199999999409</c:v>
                </c:pt>
                <c:pt idx="28905">
                  <c:v>144.524999999941</c:v>
                </c:pt>
                <c:pt idx="28906">
                  <c:v>144.529999999941</c:v>
                </c:pt>
                <c:pt idx="28907">
                  <c:v>144.534999999941</c:v>
                </c:pt>
                <c:pt idx="28908">
                  <c:v>144.539999999941</c:v>
                </c:pt>
                <c:pt idx="28909">
                  <c:v>144.544999999941</c:v>
                </c:pt>
                <c:pt idx="28910">
                  <c:v>144.549999999941</c:v>
                </c:pt>
                <c:pt idx="28911">
                  <c:v>144.554999999941</c:v>
                </c:pt>
                <c:pt idx="28912">
                  <c:v>144.559999999941</c:v>
                </c:pt>
                <c:pt idx="28913">
                  <c:v>144.564999999941</c:v>
                </c:pt>
                <c:pt idx="28914">
                  <c:v>144.569999999941</c:v>
                </c:pt>
                <c:pt idx="28915">
                  <c:v>144.574999999941</c:v>
                </c:pt>
                <c:pt idx="28916">
                  <c:v>144.579999999941</c:v>
                </c:pt>
                <c:pt idx="28917">
                  <c:v>144.584999999941</c:v>
                </c:pt>
                <c:pt idx="28918">
                  <c:v>144.589999999941</c:v>
                </c:pt>
                <c:pt idx="28919">
                  <c:v>144.594999999941</c:v>
                </c:pt>
                <c:pt idx="28920">
                  <c:v>144.599999999941</c:v>
                </c:pt>
                <c:pt idx="28921">
                  <c:v>144.604999999941</c:v>
                </c:pt>
                <c:pt idx="28922">
                  <c:v>144.609999999941</c:v>
                </c:pt>
                <c:pt idx="28923">
                  <c:v>144.6149999999409</c:v>
                </c:pt>
                <c:pt idx="28924">
                  <c:v>144.6199999999409</c:v>
                </c:pt>
                <c:pt idx="28925">
                  <c:v>144.6249999999409</c:v>
                </c:pt>
                <c:pt idx="28926">
                  <c:v>144.6299999999409</c:v>
                </c:pt>
                <c:pt idx="28927">
                  <c:v>144.6349999999409</c:v>
                </c:pt>
                <c:pt idx="28928">
                  <c:v>144.6399999999409</c:v>
                </c:pt>
                <c:pt idx="28929">
                  <c:v>144.6449999999409</c:v>
                </c:pt>
                <c:pt idx="28930">
                  <c:v>144.6499999999409</c:v>
                </c:pt>
                <c:pt idx="28931">
                  <c:v>144.6549999999409</c:v>
                </c:pt>
                <c:pt idx="28932">
                  <c:v>144.6599999999409</c:v>
                </c:pt>
                <c:pt idx="28933">
                  <c:v>144.6649999999409</c:v>
                </c:pt>
                <c:pt idx="28934">
                  <c:v>144.6699999999409</c:v>
                </c:pt>
                <c:pt idx="28935">
                  <c:v>144.6749999999409</c:v>
                </c:pt>
                <c:pt idx="28936">
                  <c:v>144.6799999999409</c:v>
                </c:pt>
                <c:pt idx="28937">
                  <c:v>144.6849999999409</c:v>
                </c:pt>
                <c:pt idx="28938">
                  <c:v>144.6899999999409</c:v>
                </c:pt>
                <c:pt idx="28939">
                  <c:v>144.6949999999409</c:v>
                </c:pt>
                <c:pt idx="28940">
                  <c:v>144.6999999999409</c:v>
                </c:pt>
                <c:pt idx="28941">
                  <c:v>144.7049999999409</c:v>
                </c:pt>
                <c:pt idx="28942">
                  <c:v>144.7099999999407</c:v>
                </c:pt>
                <c:pt idx="28943">
                  <c:v>144.7149999999407</c:v>
                </c:pt>
                <c:pt idx="28944">
                  <c:v>144.7199999999407</c:v>
                </c:pt>
                <c:pt idx="28945">
                  <c:v>144.7249999999408</c:v>
                </c:pt>
                <c:pt idx="28946">
                  <c:v>144.7299999999408</c:v>
                </c:pt>
                <c:pt idx="28947">
                  <c:v>144.7349999999408</c:v>
                </c:pt>
                <c:pt idx="28948">
                  <c:v>144.7399999999407</c:v>
                </c:pt>
                <c:pt idx="28949">
                  <c:v>144.7449999999407</c:v>
                </c:pt>
                <c:pt idx="28950">
                  <c:v>144.7499999999407</c:v>
                </c:pt>
                <c:pt idx="28951">
                  <c:v>144.7549999999408</c:v>
                </c:pt>
                <c:pt idx="28952">
                  <c:v>144.7599999999408</c:v>
                </c:pt>
                <c:pt idx="28953">
                  <c:v>144.7649999999408</c:v>
                </c:pt>
                <c:pt idx="28954">
                  <c:v>144.7699999999408</c:v>
                </c:pt>
                <c:pt idx="28955">
                  <c:v>144.7749999999407</c:v>
                </c:pt>
                <c:pt idx="28956">
                  <c:v>144.7799999999407</c:v>
                </c:pt>
                <c:pt idx="28957">
                  <c:v>144.7849999999408</c:v>
                </c:pt>
                <c:pt idx="28958">
                  <c:v>144.7899999999408</c:v>
                </c:pt>
                <c:pt idx="28959">
                  <c:v>144.7949999999408</c:v>
                </c:pt>
                <c:pt idx="28960">
                  <c:v>144.7999999999408</c:v>
                </c:pt>
                <c:pt idx="28961">
                  <c:v>144.8049999999408</c:v>
                </c:pt>
                <c:pt idx="28962">
                  <c:v>144.8099999999408</c:v>
                </c:pt>
                <c:pt idx="28963">
                  <c:v>144.8149999999408</c:v>
                </c:pt>
                <c:pt idx="28964">
                  <c:v>144.8199999999408</c:v>
                </c:pt>
                <c:pt idx="28965">
                  <c:v>144.8249999999408</c:v>
                </c:pt>
                <c:pt idx="28966">
                  <c:v>144.8299999999408</c:v>
                </c:pt>
                <c:pt idx="28967">
                  <c:v>144.8349999999408</c:v>
                </c:pt>
                <c:pt idx="28968">
                  <c:v>144.8399999999407</c:v>
                </c:pt>
                <c:pt idx="28969">
                  <c:v>144.8449999999407</c:v>
                </c:pt>
                <c:pt idx="28970">
                  <c:v>144.8499999999407</c:v>
                </c:pt>
                <c:pt idx="28971">
                  <c:v>144.8549999999408</c:v>
                </c:pt>
                <c:pt idx="28972">
                  <c:v>144.8599999999408</c:v>
                </c:pt>
                <c:pt idx="28973">
                  <c:v>144.8649999999407</c:v>
                </c:pt>
                <c:pt idx="28974">
                  <c:v>144.8699999999407</c:v>
                </c:pt>
                <c:pt idx="28975">
                  <c:v>144.8749999999407</c:v>
                </c:pt>
                <c:pt idx="28976">
                  <c:v>144.8799999999407</c:v>
                </c:pt>
                <c:pt idx="28977">
                  <c:v>144.8849999999407</c:v>
                </c:pt>
                <c:pt idx="28978">
                  <c:v>144.8899999999407</c:v>
                </c:pt>
                <c:pt idx="28979">
                  <c:v>144.8949999999407</c:v>
                </c:pt>
                <c:pt idx="28980">
                  <c:v>144.8999999999407</c:v>
                </c:pt>
                <c:pt idx="28981">
                  <c:v>144.9049999999407</c:v>
                </c:pt>
                <c:pt idx="28982">
                  <c:v>144.9099999999407</c:v>
                </c:pt>
                <c:pt idx="28983">
                  <c:v>144.9149999999407</c:v>
                </c:pt>
                <c:pt idx="28984">
                  <c:v>144.9199999999407</c:v>
                </c:pt>
                <c:pt idx="28985">
                  <c:v>144.9249999999407</c:v>
                </c:pt>
                <c:pt idx="28986">
                  <c:v>144.9299999999407</c:v>
                </c:pt>
                <c:pt idx="28987">
                  <c:v>144.9349999999407</c:v>
                </c:pt>
                <c:pt idx="28988">
                  <c:v>144.9399999999407</c:v>
                </c:pt>
                <c:pt idx="28989">
                  <c:v>144.9449999999406</c:v>
                </c:pt>
                <c:pt idx="28990">
                  <c:v>144.9499999999406</c:v>
                </c:pt>
                <c:pt idx="28991">
                  <c:v>144.9549999999406</c:v>
                </c:pt>
                <c:pt idx="28992">
                  <c:v>144.9599999999406</c:v>
                </c:pt>
                <c:pt idx="28993">
                  <c:v>144.9649999999406</c:v>
                </c:pt>
                <c:pt idx="28994">
                  <c:v>144.9699999999406</c:v>
                </c:pt>
                <c:pt idx="28995">
                  <c:v>144.9749999999406</c:v>
                </c:pt>
                <c:pt idx="28996">
                  <c:v>144.9799999999406</c:v>
                </c:pt>
                <c:pt idx="28997">
                  <c:v>144.9849999999406</c:v>
                </c:pt>
                <c:pt idx="28998">
                  <c:v>144.9899999999406</c:v>
                </c:pt>
                <c:pt idx="28999">
                  <c:v>144.9949999999406</c:v>
                </c:pt>
                <c:pt idx="29000">
                  <c:v>144.9999999999406</c:v>
                </c:pt>
                <c:pt idx="29001">
                  <c:v>145.0049999999406</c:v>
                </c:pt>
                <c:pt idx="29002">
                  <c:v>145.0099999999406</c:v>
                </c:pt>
                <c:pt idx="29003">
                  <c:v>145.0149999999406</c:v>
                </c:pt>
                <c:pt idx="29004">
                  <c:v>145.0199999999406</c:v>
                </c:pt>
                <c:pt idx="29005">
                  <c:v>145.0249999999406</c:v>
                </c:pt>
                <c:pt idx="29006">
                  <c:v>145.0299999999406</c:v>
                </c:pt>
                <c:pt idx="29007">
                  <c:v>145.0349999999406</c:v>
                </c:pt>
                <c:pt idx="29008">
                  <c:v>145.0399999999406</c:v>
                </c:pt>
                <c:pt idx="29009">
                  <c:v>145.0449999999406</c:v>
                </c:pt>
                <c:pt idx="29010">
                  <c:v>145.0499999999406</c:v>
                </c:pt>
                <c:pt idx="29011">
                  <c:v>145.0549999999406</c:v>
                </c:pt>
                <c:pt idx="29012">
                  <c:v>145.0599999999405</c:v>
                </c:pt>
                <c:pt idx="29013">
                  <c:v>145.0649999999405</c:v>
                </c:pt>
                <c:pt idx="29014">
                  <c:v>145.0699999999405</c:v>
                </c:pt>
                <c:pt idx="29015">
                  <c:v>145.0749999999405</c:v>
                </c:pt>
                <c:pt idx="29016">
                  <c:v>145.0799999999405</c:v>
                </c:pt>
                <c:pt idx="29017">
                  <c:v>145.0849999999405</c:v>
                </c:pt>
                <c:pt idx="29018">
                  <c:v>145.0899999999405</c:v>
                </c:pt>
                <c:pt idx="29019">
                  <c:v>145.0949999999405</c:v>
                </c:pt>
                <c:pt idx="29020">
                  <c:v>145.0999999999405</c:v>
                </c:pt>
                <c:pt idx="29021">
                  <c:v>145.1049999999405</c:v>
                </c:pt>
                <c:pt idx="29022">
                  <c:v>145.1099999999405</c:v>
                </c:pt>
                <c:pt idx="29023">
                  <c:v>145.1149999999405</c:v>
                </c:pt>
                <c:pt idx="29024">
                  <c:v>145.1199999999405</c:v>
                </c:pt>
                <c:pt idx="29025">
                  <c:v>145.1249999999405</c:v>
                </c:pt>
                <c:pt idx="29026">
                  <c:v>145.1299999999405</c:v>
                </c:pt>
                <c:pt idx="29027">
                  <c:v>145.1349999999405</c:v>
                </c:pt>
                <c:pt idx="29028">
                  <c:v>145.1399999999405</c:v>
                </c:pt>
                <c:pt idx="29029">
                  <c:v>145.1449999999405</c:v>
                </c:pt>
                <c:pt idx="29030">
                  <c:v>145.1499999999403</c:v>
                </c:pt>
                <c:pt idx="29031">
                  <c:v>145.1549999999405</c:v>
                </c:pt>
                <c:pt idx="29032">
                  <c:v>145.1599999999405</c:v>
                </c:pt>
                <c:pt idx="29033">
                  <c:v>145.1649999999404</c:v>
                </c:pt>
                <c:pt idx="29034">
                  <c:v>145.1699999999404</c:v>
                </c:pt>
                <c:pt idx="29035">
                  <c:v>145.1749999999404</c:v>
                </c:pt>
                <c:pt idx="29036">
                  <c:v>145.1799999999403</c:v>
                </c:pt>
                <c:pt idx="29037">
                  <c:v>145.1849999999404</c:v>
                </c:pt>
                <c:pt idx="29038">
                  <c:v>145.1899999999404</c:v>
                </c:pt>
                <c:pt idx="29039">
                  <c:v>145.1949999999404</c:v>
                </c:pt>
                <c:pt idx="29040">
                  <c:v>145.1999999999404</c:v>
                </c:pt>
                <c:pt idx="29041">
                  <c:v>145.2049999999404</c:v>
                </c:pt>
                <c:pt idx="29042">
                  <c:v>145.2099999999404</c:v>
                </c:pt>
                <c:pt idx="29043">
                  <c:v>145.2149999999403</c:v>
                </c:pt>
                <c:pt idx="29044">
                  <c:v>145.2199999999403</c:v>
                </c:pt>
                <c:pt idx="29045">
                  <c:v>145.2249999999404</c:v>
                </c:pt>
                <c:pt idx="29046">
                  <c:v>145.2299999999404</c:v>
                </c:pt>
                <c:pt idx="29047">
                  <c:v>145.2349999999404</c:v>
                </c:pt>
                <c:pt idx="29048">
                  <c:v>145.2399999999404</c:v>
                </c:pt>
                <c:pt idx="29049">
                  <c:v>145.2449999999403</c:v>
                </c:pt>
                <c:pt idx="29050">
                  <c:v>145.2499999999403</c:v>
                </c:pt>
                <c:pt idx="29051">
                  <c:v>145.2549999999404</c:v>
                </c:pt>
                <c:pt idx="29052">
                  <c:v>145.2599999999404</c:v>
                </c:pt>
                <c:pt idx="29053">
                  <c:v>145.2649999999404</c:v>
                </c:pt>
                <c:pt idx="29054">
                  <c:v>145.2699999999404</c:v>
                </c:pt>
                <c:pt idx="29055">
                  <c:v>145.2749999999403</c:v>
                </c:pt>
                <c:pt idx="29056">
                  <c:v>145.2799999999403</c:v>
                </c:pt>
                <c:pt idx="29057">
                  <c:v>145.2849999999403</c:v>
                </c:pt>
                <c:pt idx="29058">
                  <c:v>145.2899999999403</c:v>
                </c:pt>
                <c:pt idx="29059">
                  <c:v>145.2949999999403</c:v>
                </c:pt>
                <c:pt idx="29060">
                  <c:v>145.2999999999403</c:v>
                </c:pt>
                <c:pt idx="29061">
                  <c:v>145.3049999999403</c:v>
                </c:pt>
                <c:pt idx="29062">
                  <c:v>145.3099999999403</c:v>
                </c:pt>
                <c:pt idx="29063">
                  <c:v>145.3149999999403</c:v>
                </c:pt>
                <c:pt idx="29064">
                  <c:v>145.3199999999403</c:v>
                </c:pt>
                <c:pt idx="29065">
                  <c:v>145.3249999999403</c:v>
                </c:pt>
                <c:pt idx="29066">
                  <c:v>145.3299999999403</c:v>
                </c:pt>
                <c:pt idx="29067">
                  <c:v>145.3349999999403</c:v>
                </c:pt>
                <c:pt idx="29068">
                  <c:v>145.3399999999403</c:v>
                </c:pt>
                <c:pt idx="29069">
                  <c:v>145.3449999999403</c:v>
                </c:pt>
                <c:pt idx="29070">
                  <c:v>145.3499999999403</c:v>
                </c:pt>
                <c:pt idx="29071">
                  <c:v>145.3549999999403</c:v>
                </c:pt>
                <c:pt idx="29072">
                  <c:v>145.3599999999403</c:v>
                </c:pt>
                <c:pt idx="29073">
                  <c:v>145.3649999999403</c:v>
                </c:pt>
                <c:pt idx="29074">
                  <c:v>145.3699999999403</c:v>
                </c:pt>
                <c:pt idx="29075">
                  <c:v>145.3749999999403</c:v>
                </c:pt>
                <c:pt idx="29076">
                  <c:v>145.3799999999403</c:v>
                </c:pt>
                <c:pt idx="29077">
                  <c:v>145.3849999999403</c:v>
                </c:pt>
                <c:pt idx="29078">
                  <c:v>145.3899999999402</c:v>
                </c:pt>
                <c:pt idx="29079">
                  <c:v>145.3949999999402</c:v>
                </c:pt>
                <c:pt idx="29080">
                  <c:v>145.3999999999402</c:v>
                </c:pt>
                <c:pt idx="29081">
                  <c:v>145.4049999999402</c:v>
                </c:pt>
                <c:pt idx="29082">
                  <c:v>145.4099999999402</c:v>
                </c:pt>
                <c:pt idx="29083">
                  <c:v>145.4149999999402</c:v>
                </c:pt>
                <c:pt idx="29084">
                  <c:v>145.4199999999402</c:v>
                </c:pt>
                <c:pt idx="29085">
                  <c:v>145.4249999999402</c:v>
                </c:pt>
                <c:pt idx="29086">
                  <c:v>145.4299999999402</c:v>
                </c:pt>
                <c:pt idx="29087">
                  <c:v>145.4349999999402</c:v>
                </c:pt>
                <c:pt idx="29088">
                  <c:v>145.4399999999402</c:v>
                </c:pt>
                <c:pt idx="29089">
                  <c:v>145.4449999999402</c:v>
                </c:pt>
                <c:pt idx="29090">
                  <c:v>145.4499999999402</c:v>
                </c:pt>
                <c:pt idx="29091">
                  <c:v>145.4549999999402</c:v>
                </c:pt>
                <c:pt idx="29092">
                  <c:v>145.4599999999402</c:v>
                </c:pt>
                <c:pt idx="29093">
                  <c:v>145.4649999999402</c:v>
                </c:pt>
                <c:pt idx="29094">
                  <c:v>145.4699999999402</c:v>
                </c:pt>
                <c:pt idx="29095">
                  <c:v>145.4749999999402</c:v>
                </c:pt>
                <c:pt idx="29096">
                  <c:v>145.4799999999402</c:v>
                </c:pt>
                <c:pt idx="29097">
                  <c:v>145.4849999999402</c:v>
                </c:pt>
                <c:pt idx="29098">
                  <c:v>145.4899999999402</c:v>
                </c:pt>
                <c:pt idx="29099">
                  <c:v>145.4949999999402</c:v>
                </c:pt>
                <c:pt idx="29100">
                  <c:v>145.4999999999401</c:v>
                </c:pt>
                <c:pt idx="29101">
                  <c:v>145.5049999999401</c:v>
                </c:pt>
                <c:pt idx="29102">
                  <c:v>145.5099999999401</c:v>
                </c:pt>
                <c:pt idx="29103">
                  <c:v>145.5149999999401</c:v>
                </c:pt>
                <c:pt idx="29104">
                  <c:v>145.5199999999401</c:v>
                </c:pt>
                <c:pt idx="29105">
                  <c:v>145.5249999999401</c:v>
                </c:pt>
                <c:pt idx="29106">
                  <c:v>145.5299999999401</c:v>
                </c:pt>
                <c:pt idx="29107">
                  <c:v>145.5349999999401</c:v>
                </c:pt>
                <c:pt idx="29108">
                  <c:v>145.5399999999401</c:v>
                </c:pt>
                <c:pt idx="29109">
                  <c:v>145.5449999999401</c:v>
                </c:pt>
                <c:pt idx="29110">
                  <c:v>145.5499999999401</c:v>
                </c:pt>
                <c:pt idx="29111">
                  <c:v>145.5549999999401</c:v>
                </c:pt>
                <c:pt idx="29112">
                  <c:v>145.5599999999401</c:v>
                </c:pt>
                <c:pt idx="29113">
                  <c:v>145.5649999999401</c:v>
                </c:pt>
                <c:pt idx="29114">
                  <c:v>145.5699999999401</c:v>
                </c:pt>
                <c:pt idx="29115">
                  <c:v>145.5749999999401</c:v>
                </c:pt>
                <c:pt idx="29116">
                  <c:v>145.5799999999401</c:v>
                </c:pt>
                <c:pt idx="29117">
                  <c:v>145.5849999999401</c:v>
                </c:pt>
                <c:pt idx="29118">
                  <c:v>145.5899999999401</c:v>
                </c:pt>
                <c:pt idx="29119">
                  <c:v>145.5949999999401</c:v>
                </c:pt>
                <c:pt idx="29120">
                  <c:v>145.5999999999401</c:v>
                </c:pt>
                <c:pt idx="29121">
                  <c:v>145.60499999994</c:v>
                </c:pt>
                <c:pt idx="29122">
                  <c:v>145.60999999994</c:v>
                </c:pt>
                <c:pt idx="29123">
                  <c:v>145.61499999994</c:v>
                </c:pt>
                <c:pt idx="29124">
                  <c:v>145.6199999999399</c:v>
                </c:pt>
                <c:pt idx="29125">
                  <c:v>145.62499999994</c:v>
                </c:pt>
                <c:pt idx="29126">
                  <c:v>145.62999999994</c:v>
                </c:pt>
                <c:pt idx="29127">
                  <c:v>145.63499999994</c:v>
                </c:pt>
                <c:pt idx="29128">
                  <c:v>145.63999999994</c:v>
                </c:pt>
                <c:pt idx="29129">
                  <c:v>145.64499999994</c:v>
                </c:pt>
                <c:pt idx="29130">
                  <c:v>145.64999999994</c:v>
                </c:pt>
                <c:pt idx="29131">
                  <c:v>145.65499999994</c:v>
                </c:pt>
                <c:pt idx="29132">
                  <c:v>145.65999999994</c:v>
                </c:pt>
                <c:pt idx="29133">
                  <c:v>145.66499999994</c:v>
                </c:pt>
                <c:pt idx="29134">
                  <c:v>145.66999999994</c:v>
                </c:pt>
                <c:pt idx="29135">
                  <c:v>145.67499999994</c:v>
                </c:pt>
                <c:pt idx="29136">
                  <c:v>145.67999999994</c:v>
                </c:pt>
                <c:pt idx="29137">
                  <c:v>145.68499999994</c:v>
                </c:pt>
                <c:pt idx="29138">
                  <c:v>145.68999999994</c:v>
                </c:pt>
                <c:pt idx="29139">
                  <c:v>145.69499999994</c:v>
                </c:pt>
                <c:pt idx="29140">
                  <c:v>145.69999999994</c:v>
                </c:pt>
                <c:pt idx="29141">
                  <c:v>145.70499999994</c:v>
                </c:pt>
                <c:pt idx="29142">
                  <c:v>145.70999999994</c:v>
                </c:pt>
                <c:pt idx="29143">
                  <c:v>145.7149999999399</c:v>
                </c:pt>
                <c:pt idx="29144">
                  <c:v>145.7199999999399</c:v>
                </c:pt>
                <c:pt idx="29145">
                  <c:v>145.72499999994</c:v>
                </c:pt>
                <c:pt idx="29146">
                  <c:v>145.72999999994</c:v>
                </c:pt>
                <c:pt idx="29147">
                  <c:v>145.73499999994</c:v>
                </c:pt>
                <c:pt idx="29148">
                  <c:v>145.73999999994</c:v>
                </c:pt>
                <c:pt idx="29149">
                  <c:v>145.7449999999399</c:v>
                </c:pt>
                <c:pt idx="29150">
                  <c:v>145.7499999999399</c:v>
                </c:pt>
                <c:pt idx="29151">
                  <c:v>145.75499999994</c:v>
                </c:pt>
                <c:pt idx="29152">
                  <c:v>145.75999999994</c:v>
                </c:pt>
                <c:pt idx="29153">
                  <c:v>145.76499999994</c:v>
                </c:pt>
                <c:pt idx="29154">
                  <c:v>145.7699999999399</c:v>
                </c:pt>
                <c:pt idx="29155">
                  <c:v>145.7749999999399</c:v>
                </c:pt>
                <c:pt idx="29156">
                  <c:v>145.7799999999399</c:v>
                </c:pt>
                <c:pt idx="29157">
                  <c:v>145.78499999994</c:v>
                </c:pt>
                <c:pt idx="29158">
                  <c:v>145.78999999994</c:v>
                </c:pt>
                <c:pt idx="29159">
                  <c:v>145.79499999994</c:v>
                </c:pt>
                <c:pt idx="29160">
                  <c:v>145.7999999999399</c:v>
                </c:pt>
                <c:pt idx="29161">
                  <c:v>145.80499999994</c:v>
                </c:pt>
                <c:pt idx="29162">
                  <c:v>145.80999999994</c:v>
                </c:pt>
                <c:pt idx="29163">
                  <c:v>145.81499999994</c:v>
                </c:pt>
                <c:pt idx="29164">
                  <c:v>145.81999999994</c:v>
                </c:pt>
                <c:pt idx="29165">
                  <c:v>145.82499999994</c:v>
                </c:pt>
                <c:pt idx="29166">
                  <c:v>145.82999999994</c:v>
                </c:pt>
                <c:pt idx="29167">
                  <c:v>145.83499999994</c:v>
                </c:pt>
                <c:pt idx="29168">
                  <c:v>145.83999999994</c:v>
                </c:pt>
                <c:pt idx="29169">
                  <c:v>145.84499999994</c:v>
                </c:pt>
                <c:pt idx="29170">
                  <c:v>145.84999999994</c:v>
                </c:pt>
                <c:pt idx="29171">
                  <c:v>145.85499999994</c:v>
                </c:pt>
                <c:pt idx="29172">
                  <c:v>145.8599999999398</c:v>
                </c:pt>
                <c:pt idx="29173">
                  <c:v>145.8649999999398</c:v>
                </c:pt>
                <c:pt idx="29174">
                  <c:v>145.8699999999398</c:v>
                </c:pt>
                <c:pt idx="29175">
                  <c:v>145.8749999999398</c:v>
                </c:pt>
                <c:pt idx="29176">
                  <c:v>145.8799999999398</c:v>
                </c:pt>
                <c:pt idx="29177">
                  <c:v>145.88499999994</c:v>
                </c:pt>
                <c:pt idx="29178">
                  <c:v>145.8899999999398</c:v>
                </c:pt>
                <c:pt idx="29179">
                  <c:v>145.8949999999398</c:v>
                </c:pt>
                <c:pt idx="29180">
                  <c:v>145.8999999999398</c:v>
                </c:pt>
                <c:pt idx="29181">
                  <c:v>145.9049999999398</c:v>
                </c:pt>
                <c:pt idx="29182">
                  <c:v>145.9099999999398</c:v>
                </c:pt>
                <c:pt idx="29183">
                  <c:v>145.9149999999398</c:v>
                </c:pt>
                <c:pt idx="29184">
                  <c:v>145.9199999999398</c:v>
                </c:pt>
                <c:pt idx="29185">
                  <c:v>145.9249999999398</c:v>
                </c:pt>
                <c:pt idx="29186">
                  <c:v>145.9299999999398</c:v>
                </c:pt>
                <c:pt idx="29187">
                  <c:v>145.9349999999398</c:v>
                </c:pt>
                <c:pt idx="29188">
                  <c:v>145.9399999999398</c:v>
                </c:pt>
                <c:pt idx="29189">
                  <c:v>145.9449999999398</c:v>
                </c:pt>
                <c:pt idx="29190">
                  <c:v>145.9499999999398</c:v>
                </c:pt>
                <c:pt idx="29191">
                  <c:v>145.9549999999398</c:v>
                </c:pt>
                <c:pt idx="29192">
                  <c:v>145.9599999999398</c:v>
                </c:pt>
                <c:pt idx="29193">
                  <c:v>145.9649999999398</c:v>
                </c:pt>
                <c:pt idx="29194">
                  <c:v>145.9699999999397</c:v>
                </c:pt>
                <c:pt idx="29195">
                  <c:v>145.9749999999397</c:v>
                </c:pt>
                <c:pt idx="29196">
                  <c:v>145.9799999999397</c:v>
                </c:pt>
                <c:pt idx="29197">
                  <c:v>145.9849999999398</c:v>
                </c:pt>
                <c:pt idx="29198">
                  <c:v>145.9899999999398</c:v>
                </c:pt>
                <c:pt idx="29199">
                  <c:v>145.9949999999398</c:v>
                </c:pt>
                <c:pt idx="29200">
                  <c:v>145.9999999999397</c:v>
                </c:pt>
                <c:pt idx="29201">
                  <c:v>146.0049999999397</c:v>
                </c:pt>
                <c:pt idx="29202">
                  <c:v>146.0099999999397</c:v>
                </c:pt>
                <c:pt idx="29203">
                  <c:v>146.0149999999397</c:v>
                </c:pt>
                <c:pt idx="29204">
                  <c:v>146.0199999999397</c:v>
                </c:pt>
                <c:pt idx="29205">
                  <c:v>146.0249999999397</c:v>
                </c:pt>
                <c:pt idx="29206">
                  <c:v>146.0299999999397</c:v>
                </c:pt>
                <c:pt idx="29207">
                  <c:v>146.0349999999397</c:v>
                </c:pt>
                <c:pt idx="29208">
                  <c:v>146.0399999999397</c:v>
                </c:pt>
                <c:pt idx="29209">
                  <c:v>146.0449999999397</c:v>
                </c:pt>
                <c:pt idx="29210">
                  <c:v>146.0499999999396</c:v>
                </c:pt>
                <c:pt idx="29211">
                  <c:v>146.0549999999397</c:v>
                </c:pt>
                <c:pt idx="29212">
                  <c:v>146.0599999999397</c:v>
                </c:pt>
                <c:pt idx="29213">
                  <c:v>146.0649999999397</c:v>
                </c:pt>
                <c:pt idx="29214">
                  <c:v>146.0699999999397</c:v>
                </c:pt>
                <c:pt idx="29215">
                  <c:v>146.0749999999396</c:v>
                </c:pt>
                <c:pt idx="29216">
                  <c:v>146.0799999999396</c:v>
                </c:pt>
                <c:pt idx="29217">
                  <c:v>146.0849999999396</c:v>
                </c:pt>
                <c:pt idx="29218">
                  <c:v>146.0899999999396</c:v>
                </c:pt>
                <c:pt idx="29219">
                  <c:v>146.0949999999396</c:v>
                </c:pt>
                <c:pt idx="29220">
                  <c:v>146.0999999999396</c:v>
                </c:pt>
                <c:pt idx="29221">
                  <c:v>146.1049999999396</c:v>
                </c:pt>
                <c:pt idx="29222">
                  <c:v>146.1099999999396</c:v>
                </c:pt>
                <c:pt idx="29223">
                  <c:v>146.1149999999396</c:v>
                </c:pt>
                <c:pt idx="29224">
                  <c:v>146.1199999999396</c:v>
                </c:pt>
                <c:pt idx="29225">
                  <c:v>146.1249999999396</c:v>
                </c:pt>
                <c:pt idx="29226">
                  <c:v>146.1299999999396</c:v>
                </c:pt>
                <c:pt idx="29227">
                  <c:v>146.1349999999396</c:v>
                </c:pt>
                <c:pt idx="29228">
                  <c:v>146.1399999999396</c:v>
                </c:pt>
                <c:pt idx="29229">
                  <c:v>146.1449999999396</c:v>
                </c:pt>
                <c:pt idx="29230">
                  <c:v>146.1499999999396</c:v>
                </c:pt>
                <c:pt idx="29231">
                  <c:v>146.1549999999396</c:v>
                </c:pt>
                <c:pt idx="29232">
                  <c:v>146.1599999999396</c:v>
                </c:pt>
                <c:pt idx="29233">
                  <c:v>146.1649999999396</c:v>
                </c:pt>
                <c:pt idx="29234">
                  <c:v>146.1699999999396</c:v>
                </c:pt>
                <c:pt idx="29235">
                  <c:v>146.1749999999396</c:v>
                </c:pt>
                <c:pt idx="29236">
                  <c:v>146.1799999999396</c:v>
                </c:pt>
                <c:pt idx="29237">
                  <c:v>146.1849999999396</c:v>
                </c:pt>
                <c:pt idx="29238">
                  <c:v>146.1899999999395</c:v>
                </c:pt>
                <c:pt idx="29239">
                  <c:v>146.1949999999395</c:v>
                </c:pt>
                <c:pt idx="29240">
                  <c:v>146.1999999999395</c:v>
                </c:pt>
                <c:pt idx="29241">
                  <c:v>146.2049999999395</c:v>
                </c:pt>
                <c:pt idx="29242">
                  <c:v>146.2099999999395</c:v>
                </c:pt>
                <c:pt idx="29243">
                  <c:v>146.2149999999395</c:v>
                </c:pt>
                <c:pt idx="29244">
                  <c:v>146.2199999999395</c:v>
                </c:pt>
                <c:pt idx="29245">
                  <c:v>146.2249999999395</c:v>
                </c:pt>
                <c:pt idx="29246">
                  <c:v>146.2299999999395</c:v>
                </c:pt>
                <c:pt idx="29247">
                  <c:v>146.2349999999395</c:v>
                </c:pt>
                <c:pt idx="29248">
                  <c:v>146.2399999999395</c:v>
                </c:pt>
                <c:pt idx="29249">
                  <c:v>146.2449999999395</c:v>
                </c:pt>
                <c:pt idx="29250">
                  <c:v>146.2499999999395</c:v>
                </c:pt>
                <c:pt idx="29251">
                  <c:v>146.2549999999395</c:v>
                </c:pt>
                <c:pt idx="29252">
                  <c:v>146.2599999999395</c:v>
                </c:pt>
                <c:pt idx="29253">
                  <c:v>146.2649999999395</c:v>
                </c:pt>
                <c:pt idx="29254">
                  <c:v>146.2699999999394</c:v>
                </c:pt>
                <c:pt idx="29255">
                  <c:v>146.2749999999394</c:v>
                </c:pt>
                <c:pt idx="29256">
                  <c:v>146.2799999999394</c:v>
                </c:pt>
                <c:pt idx="29257">
                  <c:v>146.2849999999395</c:v>
                </c:pt>
                <c:pt idx="29258">
                  <c:v>146.2899999999395</c:v>
                </c:pt>
                <c:pt idx="29259">
                  <c:v>146.2949999999394</c:v>
                </c:pt>
                <c:pt idx="29260">
                  <c:v>146.2999999999394</c:v>
                </c:pt>
                <c:pt idx="29261">
                  <c:v>146.3049999999394</c:v>
                </c:pt>
                <c:pt idx="29262">
                  <c:v>146.3099999999394</c:v>
                </c:pt>
                <c:pt idx="29263">
                  <c:v>146.3149999999394</c:v>
                </c:pt>
                <c:pt idx="29264">
                  <c:v>146.3199999999394</c:v>
                </c:pt>
                <c:pt idx="29265">
                  <c:v>146.3249999999395</c:v>
                </c:pt>
                <c:pt idx="29266">
                  <c:v>146.3299999999394</c:v>
                </c:pt>
                <c:pt idx="29267">
                  <c:v>146.3349999999394</c:v>
                </c:pt>
                <c:pt idx="29268">
                  <c:v>146.3399999999394</c:v>
                </c:pt>
                <c:pt idx="29269">
                  <c:v>146.3449999999394</c:v>
                </c:pt>
                <c:pt idx="29270">
                  <c:v>146.3499999999394</c:v>
                </c:pt>
                <c:pt idx="29271">
                  <c:v>146.3549999999394</c:v>
                </c:pt>
                <c:pt idx="29272">
                  <c:v>146.3599999999394</c:v>
                </c:pt>
                <c:pt idx="29273">
                  <c:v>146.3649999999394</c:v>
                </c:pt>
                <c:pt idx="29274">
                  <c:v>146.3699999999394</c:v>
                </c:pt>
                <c:pt idx="29275">
                  <c:v>146.3749999999394</c:v>
                </c:pt>
                <c:pt idx="29276">
                  <c:v>146.3799999999394</c:v>
                </c:pt>
                <c:pt idx="29277">
                  <c:v>146.3849999999394</c:v>
                </c:pt>
                <c:pt idx="29278">
                  <c:v>146.3899999999394</c:v>
                </c:pt>
                <c:pt idx="29279">
                  <c:v>146.3949999999394</c:v>
                </c:pt>
                <c:pt idx="29280">
                  <c:v>146.3999999999394</c:v>
                </c:pt>
                <c:pt idx="29281">
                  <c:v>146.4049999999394</c:v>
                </c:pt>
                <c:pt idx="29282">
                  <c:v>146.4099999999393</c:v>
                </c:pt>
                <c:pt idx="29283">
                  <c:v>146.4149999999393</c:v>
                </c:pt>
                <c:pt idx="29284">
                  <c:v>146.4199999999393</c:v>
                </c:pt>
                <c:pt idx="29285">
                  <c:v>146.4249999999394</c:v>
                </c:pt>
                <c:pt idx="29286">
                  <c:v>146.4299999999394</c:v>
                </c:pt>
                <c:pt idx="29287">
                  <c:v>146.4349999999394</c:v>
                </c:pt>
                <c:pt idx="29288">
                  <c:v>146.4399999999393</c:v>
                </c:pt>
                <c:pt idx="29289">
                  <c:v>146.4449999999393</c:v>
                </c:pt>
                <c:pt idx="29290">
                  <c:v>146.4499999999393</c:v>
                </c:pt>
                <c:pt idx="29291">
                  <c:v>146.4549999999393</c:v>
                </c:pt>
                <c:pt idx="29292">
                  <c:v>146.4599999999393</c:v>
                </c:pt>
                <c:pt idx="29293">
                  <c:v>146.4649999999393</c:v>
                </c:pt>
                <c:pt idx="29294">
                  <c:v>146.4699999999393</c:v>
                </c:pt>
                <c:pt idx="29295">
                  <c:v>146.4749999999393</c:v>
                </c:pt>
                <c:pt idx="29296">
                  <c:v>146.4799999999393</c:v>
                </c:pt>
                <c:pt idx="29297">
                  <c:v>146.4849999999393</c:v>
                </c:pt>
                <c:pt idx="29298">
                  <c:v>146.4899999999393</c:v>
                </c:pt>
                <c:pt idx="29299">
                  <c:v>146.4949999999393</c:v>
                </c:pt>
                <c:pt idx="29300">
                  <c:v>146.4999999999393</c:v>
                </c:pt>
                <c:pt idx="29301">
                  <c:v>146.5049999999393</c:v>
                </c:pt>
                <c:pt idx="29302">
                  <c:v>146.5099999999393</c:v>
                </c:pt>
                <c:pt idx="29303">
                  <c:v>146.5149999999392</c:v>
                </c:pt>
                <c:pt idx="29304">
                  <c:v>146.5199999999392</c:v>
                </c:pt>
                <c:pt idx="29305">
                  <c:v>146.5249999999392</c:v>
                </c:pt>
                <c:pt idx="29306">
                  <c:v>146.5299999999392</c:v>
                </c:pt>
                <c:pt idx="29307">
                  <c:v>146.5349999999392</c:v>
                </c:pt>
                <c:pt idx="29308">
                  <c:v>146.5399999999392</c:v>
                </c:pt>
                <c:pt idx="29309">
                  <c:v>146.5449999999392</c:v>
                </c:pt>
                <c:pt idx="29310">
                  <c:v>146.5499999999392</c:v>
                </c:pt>
                <c:pt idx="29311">
                  <c:v>146.5549999999392</c:v>
                </c:pt>
                <c:pt idx="29312">
                  <c:v>146.5599999999392</c:v>
                </c:pt>
                <c:pt idx="29313">
                  <c:v>146.5649999999392</c:v>
                </c:pt>
                <c:pt idx="29314">
                  <c:v>146.5699999999392</c:v>
                </c:pt>
                <c:pt idx="29315">
                  <c:v>146.5749999999392</c:v>
                </c:pt>
                <c:pt idx="29316">
                  <c:v>146.5799999999392</c:v>
                </c:pt>
                <c:pt idx="29317">
                  <c:v>146.5849999999392</c:v>
                </c:pt>
                <c:pt idx="29318">
                  <c:v>146.5899999999392</c:v>
                </c:pt>
                <c:pt idx="29319">
                  <c:v>146.5949999999392</c:v>
                </c:pt>
                <c:pt idx="29320">
                  <c:v>146.5999999999392</c:v>
                </c:pt>
                <c:pt idx="29321">
                  <c:v>146.6049999999392</c:v>
                </c:pt>
                <c:pt idx="29322">
                  <c:v>146.6099999999392</c:v>
                </c:pt>
                <c:pt idx="29323">
                  <c:v>146.6149999999392</c:v>
                </c:pt>
                <c:pt idx="29324">
                  <c:v>146.6199999999392</c:v>
                </c:pt>
                <c:pt idx="29325">
                  <c:v>146.6249999999392</c:v>
                </c:pt>
                <c:pt idx="29326">
                  <c:v>146.6299999999391</c:v>
                </c:pt>
                <c:pt idx="29327">
                  <c:v>146.6349999999391</c:v>
                </c:pt>
                <c:pt idx="29328">
                  <c:v>146.6399999999391</c:v>
                </c:pt>
                <c:pt idx="29329">
                  <c:v>146.6449999999391</c:v>
                </c:pt>
                <c:pt idx="29330">
                  <c:v>146.6499999999391</c:v>
                </c:pt>
                <c:pt idx="29331">
                  <c:v>146.6549999999392</c:v>
                </c:pt>
                <c:pt idx="29332">
                  <c:v>146.6599999999391</c:v>
                </c:pt>
                <c:pt idx="29333">
                  <c:v>146.6649999999391</c:v>
                </c:pt>
                <c:pt idx="29334">
                  <c:v>146.6699999999391</c:v>
                </c:pt>
                <c:pt idx="29335">
                  <c:v>146.6749999999391</c:v>
                </c:pt>
                <c:pt idx="29336">
                  <c:v>146.6799999999391</c:v>
                </c:pt>
                <c:pt idx="29337">
                  <c:v>146.6849999999391</c:v>
                </c:pt>
                <c:pt idx="29338">
                  <c:v>146.6899999999391</c:v>
                </c:pt>
                <c:pt idx="29339">
                  <c:v>146.6949999999391</c:v>
                </c:pt>
                <c:pt idx="29340">
                  <c:v>146.6999999999391</c:v>
                </c:pt>
                <c:pt idx="29341">
                  <c:v>146.7049999999391</c:v>
                </c:pt>
                <c:pt idx="29342">
                  <c:v>146.709999999939</c:v>
                </c:pt>
                <c:pt idx="29343">
                  <c:v>146.714999999939</c:v>
                </c:pt>
                <c:pt idx="29344">
                  <c:v>146.719999999939</c:v>
                </c:pt>
                <c:pt idx="29345">
                  <c:v>146.7249999999391</c:v>
                </c:pt>
                <c:pt idx="29346">
                  <c:v>146.7299999999391</c:v>
                </c:pt>
                <c:pt idx="29347">
                  <c:v>146.734999999939</c:v>
                </c:pt>
                <c:pt idx="29348">
                  <c:v>146.739999999939</c:v>
                </c:pt>
                <c:pt idx="29349">
                  <c:v>146.744999999939</c:v>
                </c:pt>
                <c:pt idx="29350">
                  <c:v>146.749999999939</c:v>
                </c:pt>
                <c:pt idx="29351">
                  <c:v>146.754999999939</c:v>
                </c:pt>
                <c:pt idx="29352">
                  <c:v>146.759999999939</c:v>
                </c:pt>
                <c:pt idx="29353">
                  <c:v>146.764999999939</c:v>
                </c:pt>
                <c:pt idx="29354">
                  <c:v>146.769999999939</c:v>
                </c:pt>
                <c:pt idx="29355">
                  <c:v>146.774999999939</c:v>
                </c:pt>
                <c:pt idx="29356">
                  <c:v>146.779999999939</c:v>
                </c:pt>
                <c:pt idx="29357">
                  <c:v>146.784999999939</c:v>
                </c:pt>
                <c:pt idx="29358">
                  <c:v>146.789999999939</c:v>
                </c:pt>
                <c:pt idx="29359">
                  <c:v>146.794999999939</c:v>
                </c:pt>
                <c:pt idx="29360">
                  <c:v>146.799999999939</c:v>
                </c:pt>
                <c:pt idx="29361">
                  <c:v>146.804999999939</c:v>
                </c:pt>
                <c:pt idx="29362">
                  <c:v>146.809999999939</c:v>
                </c:pt>
                <c:pt idx="29363">
                  <c:v>146.814999999939</c:v>
                </c:pt>
                <c:pt idx="29364">
                  <c:v>146.8199999999389</c:v>
                </c:pt>
                <c:pt idx="29365">
                  <c:v>146.824999999939</c:v>
                </c:pt>
                <c:pt idx="29366">
                  <c:v>146.829999999939</c:v>
                </c:pt>
                <c:pt idx="29367">
                  <c:v>146.834999999939</c:v>
                </c:pt>
                <c:pt idx="29368">
                  <c:v>146.839999999939</c:v>
                </c:pt>
                <c:pt idx="29369">
                  <c:v>146.8449999999389</c:v>
                </c:pt>
                <c:pt idx="29370">
                  <c:v>146.8499999999389</c:v>
                </c:pt>
                <c:pt idx="29371">
                  <c:v>146.854999999939</c:v>
                </c:pt>
                <c:pt idx="29372">
                  <c:v>146.859999999939</c:v>
                </c:pt>
                <c:pt idx="29373">
                  <c:v>146.864999999939</c:v>
                </c:pt>
                <c:pt idx="29374">
                  <c:v>146.8699999999389</c:v>
                </c:pt>
                <c:pt idx="29375">
                  <c:v>146.8749999999389</c:v>
                </c:pt>
                <c:pt idx="29376">
                  <c:v>146.8799999999389</c:v>
                </c:pt>
                <c:pt idx="29377">
                  <c:v>146.884999999939</c:v>
                </c:pt>
                <c:pt idx="29378">
                  <c:v>146.889999999939</c:v>
                </c:pt>
                <c:pt idx="29379">
                  <c:v>146.894999999939</c:v>
                </c:pt>
                <c:pt idx="29380">
                  <c:v>146.8999999999389</c:v>
                </c:pt>
                <c:pt idx="29381">
                  <c:v>146.9049999999389</c:v>
                </c:pt>
                <c:pt idx="29382">
                  <c:v>146.9099999999389</c:v>
                </c:pt>
                <c:pt idx="29383">
                  <c:v>146.9149999999389</c:v>
                </c:pt>
                <c:pt idx="29384">
                  <c:v>146.9199999999389</c:v>
                </c:pt>
                <c:pt idx="29385">
                  <c:v>146.924999999939</c:v>
                </c:pt>
                <c:pt idx="29386">
                  <c:v>146.9299999999388</c:v>
                </c:pt>
                <c:pt idx="29387">
                  <c:v>146.9349999999388</c:v>
                </c:pt>
                <c:pt idx="29388">
                  <c:v>146.9399999999388</c:v>
                </c:pt>
                <c:pt idx="29389">
                  <c:v>146.9449999999388</c:v>
                </c:pt>
                <c:pt idx="29390">
                  <c:v>146.9499999999388</c:v>
                </c:pt>
                <c:pt idx="29391">
                  <c:v>146.9549999999388</c:v>
                </c:pt>
                <c:pt idx="29392">
                  <c:v>146.9599999999388</c:v>
                </c:pt>
                <c:pt idx="29393">
                  <c:v>146.9649999999388</c:v>
                </c:pt>
                <c:pt idx="29394">
                  <c:v>146.9699999999388</c:v>
                </c:pt>
                <c:pt idx="29395">
                  <c:v>146.9749999999388</c:v>
                </c:pt>
                <c:pt idx="29396">
                  <c:v>146.9799999999388</c:v>
                </c:pt>
                <c:pt idx="29397">
                  <c:v>146.9849999999388</c:v>
                </c:pt>
                <c:pt idx="29398">
                  <c:v>146.9899999999388</c:v>
                </c:pt>
                <c:pt idx="29399">
                  <c:v>146.9949999999388</c:v>
                </c:pt>
                <c:pt idx="29400">
                  <c:v>146.9999999999388</c:v>
                </c:pt>
                <c:pt idx="29401">
                  <c:v>147.0049999999388</c:v>
                </c:pt>
                <c:pt idx="29402">
                  <c:v>147.0099999999388</c:v>
                </c:pt>
                <c:pt idx="29403">
                  <c:v>147.0149999999388</c:v>
                </c:pt>
                <c:pt idx="29404">
                  <c:v>147.0199999999388</c:v>
                </c:pt>
                <c:pt idx="29405">
                  <c:v>147.0249999999388</c:v>
                </c:pt>
                <c:pt idx="29406">
                  <c:v>147.0299999999388</c:v>
                </c:pt>
                <c:pt idx="29407">
                  <c:v>147.0349999999388</c:v>
                </c:pt>
                <c:pt idx="29408">
                  <c:v>147.0399999999387</c:v>
                </c:pt>
                <c:pt idx="29409">
                  <c:v>147.0449999999387</c:v>
                </c:pt>
                <c:pt idx="29410">
                  <c:v>147.0499999999387</c:v>
                </c:pt>
                <c:pt idx="29411">
                  <c:v>147.0549999999388</c:v>
                </c:pt>
                <c:pt idx="29412">
                  <c:v>147.0599999999388</c:v>
                </c:pt>
                <c:pt idx="29413">
                  <c:v>147.0649999999387</c:v>
                </c:pt>
                <c:pt idx="29414">
                  <c:v>147.0699999999387</c:v>
                </c:pt>
                <c:pt idx="29415">
                  <c:v>147.0749999999387</c:v>
                </c:pt>
                <c:pt idx="29416">
                  <c:v>147.0799999999387</c:v>
                </c:pt>
                <c:pt idx="29417">
                  <c:v>147.0849999999387</c:v>
                </c:pt>
                <c:pt idx="29418">
                  <c:v>147.0899999999387</c:v>
                </c:pt>
                <c:pt idx="29419">
                  <c:v>147.0949999999387</c:v>
                </c:pt>
                <c:pt idx="29420">
                  <c:v>147.0999999999387</c:v>
                </c:pt>
                <c:pt idx="29421">
                  <c:v>147.1049999999387</c:v>
                </c:pt>
                <c:pt idx="29422">
                  <c:v>147.1099999999387</c:v>
                </c:pt>
                <c:pt idx="29423">
                  <c:v>147.1149999999387</c:v>
                </c:pt>
                <c:pt idx="29424">
                  <c:v>147.1199999999387</c:v>
                </c:pt>
                <c:pt idx="29425">
                  <c:v>147.1249999999387</c:v>
                </c:pt>
                <c:pt idx="29426">
                  <c:v>147.1299999999387</c:v>
                </c:pt>
                <c:pt idx="29427">
                  <c:v>147.1349999999387</c:v>
                </c:pt>
                <c:pt idx="29428">
                  <c:v>147.1399999999387</c:v>
                </c:pt>
                <c:pt idx="29429">
                  <c:v>147.1449999999386</c:v>
                </c:pt>
                <c:pt idx="29430">
                  <c:v>147.1499999999386</c:v>
                </c:pt>
                <c:pt idx="29431">
                  <c:v>147.1549999999386</c:v>
                </c:pt>
                <c:pt idx="29432">
                  <c:v>147.1599999999386</c:v>
                </c:pt>
                <c:pt idx="29433">
                  <c:v>147.1649999999386</c:v>
                </c:pt>
                <c:pt idx="29434">
                  <c:v>147.1699999999386</c:v>
                </c:pt>
                <c:pt idx="29435">
                  <c:v>147.1749999999386</c:v>
                </c:pt>
                <c:pt idx="29436">
                  <c:v>147.1799999999386</c:v>
                </c:pt>
                <c:pt idx="29437">
                  <c:v>147.1849999999386</c:v>
                </c:pt>
                <c:pt idx="29438">
                  <c:v>147.1899999999386</c:v>
                </c:pt>
                <c:pt idx="29439">
                  <c:v>147.1949999999386</c:v>
                </c:pt>
                <c:pt idx="29440">
                  <c:v>147.1999999999386</c:v>
                </c:pt>
                <c:pt idx="29441">
                  <c:v>147.2049999999386</c:v>
                </c:pt>
                <c:pt idx="29442">
                  <c:v>147.2099999999386</c:v>
                </c:pt>
                <c:pt idx="29443">
                  <c:v>147.2149999999386</c:v>
                </c:pt>
                <c:pt idx="29444">
                  <c:v>147.2199999999386</c:v>
                </c:pt>
                <c:pt idx="29445">
                  <c:v>147.2249999999386</c:v>
                </c:pt>
                <c:pt idx="29446">
                  <c:v>147.2299999999386</c:v>
                </c:pt>
                <c:pt idx="29447">
                  <c:v>147.2349999999386</c:v>
                </c:pt>
                <c:pt idx="29448">
                  <c:v>147.2399999999386</c:v>
                </c:pt>
                <c:pt idx="29449">
                  <c:v>147.2449999999386</c:v>
                </c:pt>
                <c:pt idx="29450">
                  <c:v>147.2499999999386</c:v>
                </c:pt>
                <c:pt idx="29451">
                  <c:v>147.2549999999386</c:v>
                </c:pt>
                <c:pt idx="29452">
                  <c:v>147.2599999999385</c:v>
                </c:pt>
                <c:pt idx="29453">
                  <c:v>147.2649999999385</c:v>
                </c:pt>
                <c:pt idx="29454">
                  <c:v>147.2699999999385</c:v>
                </c:pt>
                <c:pt idx="29455">
                  <c:v>147.2749999999385</c:v>
                </c:pt>
                <c:pt idx="29456">
                  <c:v>147.2799999999385</c:v>
                </c:pt>
                <c:pt idx="29457">
                  <c:v>147.2849999999385</c:v>
                </c:pt>
                <c:pt idx="29458">
                  <c:v>147.2899999999385</c:v>
                </c:pt>
                <c:pt idx="29459">
                  <c:v>147.2949999999385</c:v>
                </c:pt>
                <c:pt idx="29460">
                  <c:v>147.2999999999385</c:v>
                </c:pt>
                <c:pt idx="29461">
                  <c:v>147.3049999999385</c:v>
                </c:pt>
                <c:pt idx="29462">
                  <c:v>147.3099999999385</c:v>
                </c:pt>
                <c:pt idx="29463">
                  <c:v>147.3149999999385</c:v>
                </c:pt>
                <c:pt idx="29464">
                  <c:v>147.3199999999385</c:v>
                </c:pt>
                <c:pt idx="29465">
                  <c:v>147.3249999999385</c:v>
                </c:pt>
                <c:pt idx="29466">
                  <c:v>147.3299999999385</c:v>
                </c:pt>
                <c:pt idx="29467">
                  <c:v>147.3349999999385</c:v>
                </c:pt>
                <c:pt idx="29468">
                  <c:v>147.3399999999385</c:v>
                </c:pt>
                <c:pt idx="29469">
                  <c:v>147.3449999999385</c:v>
                </c:pt>
                <c:pt idx="29470">
                  <c:v>147.3499999999385</c:v>
                </c:pt>
                <c:pt idx="29471">
                  <c:v>147.3549999999385</c:v>
                </c:pt>
                <c:pt idx="29472">
                  <c:v>147.3599999999385</c:v>
                </c:pt>
                <c:pt idx="29473">
                  <c:v>147.3649999999385</c:v>
                </c:pt>
                <c:pt idx="29474">
                  <c:v>147.3699999999384</c:v>
                </c:pt>
                <c:pt idx="29475">
                  <c:v>147.3749999999384</c:v>
                </c:pt>
                <c:pt idx="29476">
                  <c:v>147.3799999999384</c:v>
                </c:pt>
                <c:pt idx="29477">
                  <c:v>147.3849999999385</c:v>
                </c:pt>
                <c:pt idx="29478">
                  <c:v>147.3899999999385</c:v>
                </c:pt>
                <c:pt idx="29479">
                  <c:v>147.3949999999384</c:v>
                </c:pt>
                <c:pt idx="29480">
                  <c:v>147.3999999999384</c:v>
                </c:pt>
                <c:pt idx="29481">
                  <c:v>147.4049999999384</c:v>
                </c:pt>
                <c:pt idx="29482">
                  <c:v>147.4099999999384</c:v>
                </c:pt>
                <c:pt idx="29483">
                  <c:v>147.4149999999384</c:v>
                </c:pt>
                <c:pt idx="29484">
                  <c:v>147.4199999999384</c:v>
                </c:pt>
                <c:pt idx="29485">
                  <c:v>147.4249999999384</c:v>
                </c:pt>
                <c:pt idx="29486">
                  <c:v>147.4299999999384</c:v>
                </c:pt>
                <c:pt idx="29487">
                  <c:v>147.4349999999384</c:v>
                </c:pt>
                <c:pt idx="29488">
                  <c:v>147.4399999999384</c:v>
                </c:pt>
                <c:pt idx="29489">
                  <c:v>147.4449999999384</c:v>
                </c:pt>
                <c:pt idx="29490">
                  <c:v>147.4499999999384</c:v>
                </c:pt>
                <c:pt idx="29491">
                  <c:v>147.4549999999384</c:v>
                </c:pt>
                <c:pt idx="29492">
                  <c:v>147.4599999999384</c:v>
                </c:pt>
                <c:pt idx="29493">
                  <c:v>147.4649999999384</c:v>
                </c:pt>
                <c:pt idx="29494">
                  <c:v>147.4699999999384</c:v>
                </c:pt>
                <c:pt idx="29495">
                  <c:v>147.4749999999384</c:v>
                </c:pt>
                <c:pt idx="29496">
                  <c:v>147.4799999999383</c:v>
                </c:pt>
                <c:pt idx="29497">
                  <c:v>147.4849999999384</c:v>
                </c:pt>
                <c:pt idx="29498">
                  <c:v>147.4899999999384</c:v>
                </c:pt>
                <c:pt idx="29499">
                  <c:v>147.4949999999384</c:v>
                </c:pt>
                <c:pt idx="29500">
                  <c:v>147.4999999999384</c:v>
                </c:pt>
                <c:pt idx="29501">
                  <c:v>147.5049999999383</c:v>
                </c:pt>
                <c:pt idx="29502">
                  <c:v>147.5099999999383</c:v>
                </c:pt>
                <c:pt idx="29503">
                  <c:v>147.5149999999383</c:v>
                </c:pt>
                <c:pt idx="29504">
                  <c:v>147.5199999999383</c:v>
                </c:pt>
                <c:pt idx="29505">
                  <c:v>147.5249999999383</c:v>
                </c:pt>
                <c:pt idx="29506">
                  <c:v>147.5299999999383</c:v>
                </c:pt>
                <c:pt idx="29507">
                  <c:v>147.5349999999383</c:v>
                </c:pt>
                <c:pt idx="29508">
                  <c:v>147.5399999999383</c:v>
                </c:pt>
                <c:pt idx="29509">
                  <c:v>147.5449999999383</c:v>
                </c:pt>
                <c:pt idx="29510">
                  <c:v>147.5499999999383</c:v>
                </c:pt>
                <c:pt idx="29511">
                  <c:v>147.5549999999383</c:v>
                </c:pt>
                <c:pt idx="29512">
                  <c:v>147.5599999999383</c:v>
                </c:pt>
                <c:pt idx="29513">
                  <c:v>147.5649999999383</c:v>
                </c:pt>
                <c:pt idx="29514">
                  <c:v>147.5699999999383</c:v>
                </c:pt>
                <c:pt idx="29515">
                  <c:v>147.5749999999383</c:v>
                </c:pt>
                <c:pt idx="29516">
                  <c:v>147.5799999999383</c:v>
                </c:pt>
                <c:pt idx="29517">
                  <c:v>147.5849999999383</c:v>
                </c:pt>
                <c:pt idx="29518">
                  <c:v>147.5899999999382</c:v>
                </c:pt>
                <c:pt idx="29519">
                  <c:v>147.5949999999382</c:v>
                </c:pt>
                <c:pt idx="29520">
                  <c:v>147.5999999999382</c:v>
                </c:pt>
                <c:pt idx="29521">
                  <c:v>147.6049999999382</c:v>
                </c:pt>
                <c:pt idx="29522">
                  <c:v>147.6099999999382</c:v>
                </c:pt>
                <c:pt idx="29523">
                  <c:v>147.6149999999382</c:v>
                </c:pt>
                <c:pt idx="29524">
                  <c:v>147.6199999999382</c:v>
                </c:pt>
                <c:pt idx="29525">
                  <c:v>147.6249999999382</c:v>
                </c:pt>
                <c:pt idx="29526">
                  <c:v>147.6299999999382</c:v>
                </c:pt>
                <c:pt idx="29527">
                  <c:v>147.6349999999382</c:v>
                </c:pt>
                <c:pt idx="29528">
                  <c:v>147.6399999999382</c:v>
                </c:pt>
                <c:pt idx="29529">
                  <c:v>147.6449999999382</c:v>
                </c:pt>
                <c:pt idx="29530">
                  <c:v>147.6499999999382</c:v>
                </c:pt>
                <c:pt idx="29531">
                  <c:v>147.6549999999382</c:v>
                </c:pt>
                <c:pt idx="29532">
                  <c:v>147.6599999999382</c:v>
                </c:pt>
                <c:pt idx="29533">
                  <c:v>147.6649999999382</c:v>
                </c:pt>
                <c:pt idx="29534">
                  <c:v>147.6699999999382</c:v>
                </c:pt>
                <c:pt idx="29535">
                  <c:v>147.6749999999382</c:v>
                </c:pt>
                <c:pt idx="29536">
                  <c:v>147.6799999999382</c:v>
                </c:pt>
                <c:pt idx="29537">
                  <c:v>147.6849999999382</c:v>
                </c:pt>
                <c:pt idx="29538">
                  <c:v>147.6899999999382</c:v>
                </c:pt>
                <c:pt idx="29539">
                  <c:v>147.6949999999382</c:v>
                </c:pt>
                <c:pt idx="29540">
                  <c:v>147.6999999999381</c:v>
                </c:pt>
                <c:pt idx="29541">
                  <c:v>147.7049999999381</c:v>
                </c:pt>
                <c:pt idx="29542">
                  <c:v>147.7099999999381</c:v>
                </c:pt>
                <c:pt idx="29543">
                  <c:v>147.7149999999381</c:v>
                </c:pt>
                <c:pt idx="29544">
                  <c:v>147.7199999999381</c:v>
                </c:pt>
                <c:pt idx="29545">
                  <c:v>147.7249999999381</c:v>
                </c:pt>
                <c:pt idx="29546">
                  <c:v>147.7299999999381</c:v>
                </c:pt>
                <c:pt idx="29547">
                  <c:v>147.7349999999381</c:v>
                </c:pt>
                <c:pt idx="29548">
                  <c:v>147.7399999999381</c:v>
                </c:pt>
                <c:pt idx="29549">
                  <c:v>147.7449999999381</c:v>
                </c:pt>
                <c:pt idx="29550">
                  <c:v>147.7499999999381</c:v>
                </c:pt>
                <c:pt idx="29551">
                  <c:v>147.7549999999381</c:v>
                </c:pt>
                <c:pt idx="29552">
                  <c:v>147.7599999999381</c:v>
                </c:pt>
                <c:pt idx="29553">
                  <c:v>147.7649999999381</c:v>
                </c:pt>
                <c:pt idx="29554">
                  <c:v>147.7699999999381</c:v>
                </c:pt>
                <c:pt idx="29555">
                  <c:v>147.7749999999381</c:v>
                </c:pt>
                <c:pt idx="29556">
                  <c:v>147.7799999999381</c:v>
                </c:pt>
                <c:pt idx="29557">
                  <c:v>147.7849999999381</c:v>
                </c:pt>
                <c:pt idx="29558">
                  <c:v>147.7899999999381</c:v>
                </c:pt>
                <c:pt idx="29559">
                  <c:v>147.7949999999381</c:v>
                </c:pt>
                <c:pt idx="29560">
                  <c:v>147.7999999999381</c:v>
                </c:pt>
                <c:pt idx="29561">
                  <c:v>147.8049999999381</c:v>
                </c:pt>
                <c:pt idx="29562">
                  <c:v>147.809999999938</c:v>
                </c:pt>
                <c:pt idx="29563">
                  <c:v>147.814999999938</c:v>
                </c:pt>
                <c:pt idx="29564">
                  <c:v>147.819999999938</c:v>
                </c:pt>
                <c:pt idx="29565">
                  <c:v>147.8249999999381</c:v>
                </c:pt>
                <c:pt idx="29566">
                  <c:v>147.8299999999381</c:v>
                </c:pt>
                <c:pt idx="29567">
                  <c:v>147.834999999938</c:v>
                </c:pt>
                <c:pt idx="29568">
                  <c:v>147.839999999938</c:v>
                </c:pt>
                <c:pt idx="29569">
                  <c:v>147.844999999938</c:v>
                </c:pt>
                <c:pt idx="29570">
                  <c:v>147.849999999938</c:v>
                </c:pt>
                <c:pt idx="29571">
                  <c:v>147.854999999938</c:v>
                </c:pt>
                <c:pt idx="29572">
                  <c:v>147.859999999938</c:v>
                </c:pt>
                <c:pt idx="29573">
                  <c:v>147.864999999938</c:v>
                </c:pt>
                <c:pt idx="29574">
                  <c:v>147.869999999938</c:v>
                </c:pt>
                <c:pt idx="29575">
                  <c:v>147.874999999938</c:v>
                </c:pt>
                <c:pt idx="29576">
                  <c:v>147.879999999938</c:v>
                </c:pt>
                <c:pt idx="29577">
                  <c:v>147.884999999938</c:v>
                </c:pt>
                <c:pt idx="29578">
                  <c:v>147.889999999938</c:v>
                </c:pt>
                <c:pt idx="29579">
                  <c:v>147.894999999938</c:v>
                </c:pt>
                <c:pt idx="29580">
                  <c:v>147.899999999938</c:v>
                </c:pt>
                <c:pt idx="29581">
                  <c:v>147.904999999938</c:v>
                </c:pt>
                <c:pt idx="29582">
                  <c:v>147.909999999938</c:v>
                </c:pt>
                <c:pt idx="29583">
                  <c:v>147.914999999938</c:v>
                </c:pt>
                <c:pt idx="29584">
                  <c:v>147.9199999999379</c:v>
                </c:pt>
                <c:pt idx="29585">
                  <c:v>147.924999999938</c:v>
                </c:pt>
                <c:pt idx="29586">
                  <c:v>147.929999999938</c:v>
                </c:pt>
                <c:pt idx="29587">
                  <c:v>147.934999999938</c:v>
                </c:pt>
                <c:pt idx="29588">
                  <c:v>147.939999999938</c:v>
                </c:pt>
                <c:pt idx="29589">
                  <c:v>147.9449999999379</c:v>
                </c:pt>
                <c:pt idx="29590">
                  <c:v>147.9499999999379</c:v>
                </c:pt>
                <c:pt idx="29591">
                  <c:v>147.954999999938</c:v>
                </c:pt>
                <c:pt idx="29592">
                  <c:v>147.959999999938</c:v>
                </c:pt>
                <c:pt idx="29593">
                  <c:v>147.964999999938</c:v>
                </c:pt>
                <c:pt idx="29594">
                  <c:v>147.9699999999379</c:v>
                </c:pt>
                <c:pt idx="29595">
                  <c:v>147.9749999999379</c:v>
                </c:pt>
                <c:pt idx="29596">
                  <c:v>147.9799999999379</c:v>
                </c:pt>
                <c:pt idx="29597">
                  <c:v>147.984999999938</c:v>
                </c:pt>
                <c:pt idx="29598">
                  <c:v>147.989999999938</c:v>
                </c:pt>
                <c:pt idx="29599">
                  <c:v>147.994999999938</c:v>
                </c:pt>
                <c:pt idx="29600">
                  <c:v>147.9999999999379</c:v>
                </c:pt>
                <c:pt idx="29601">
                  <c:v>148.0049999999379</c:v>
                </c:pt>
                <c:pt idx="29602">
                  <c:v>148.0099999999379</c:v>
                </c:pt>
                <c:pt idx="29603">
                  <c:v>148.0149999999379</c:v>
                </c:pt>
                <c:pt idx="29604">
                  <c:v>148.0199999999379</c:v>
                </c:pt>
                <c:pt idx="29605">
                  <c:v>148.024999999938</c:v>
                </c:pt>
                <c:pt idx="29606">
                  <c:v>148.0299999999378</c:v>
                </c:pt>
                <c:pt idx="29607">
                  <c:v>148.0349999999378</c:v>
                </c:pt>
                <c:pt idx="29608">
                  <c:v>148.0399999999378</c:v>
                </c:pt>
                <c:pt idx="29609">
                  <c:v>148.0449999999378</c:v>
                </c:pt>
                <c:pt idx="29610">
                  <c:v>148.0499999999378</c:v>
                </c:pt>
                <c:pt idx="29611">
                  <c:v>148.0549999999378</c:v>
                </c:pt>
                <c:pt idx="29612">
                  <c:v>148.0599999999378</c:v>
                </c:pt>
                <c:pt idx="29613">
                  <c:v>148.0649999999378</c:v>
                </c:pt>
                <c:pt idx="29614">
                  <c:v>148.0699999999378</c:v>
                </c:pt>
                <c:pt idx="29615">
                  <c:v>148.0749999999378</c:v>
                </c:pt>
                <c:pt idx="29616">
                  <c:v>148.0799999999378</c:v>
                </c:pt>
                <c:pt idx="29617">
                  <c:v>148.0849999999378</c:v>
                </c:pt>
                <c:pt idx="29618">
                  <c:v>148.0899999999378</c:v>
                </c:pt>
                <c:pt idx="29619">
                  <c:v>148.0949999999378</c:v>
                </c:pt>
                <c:pt idx="29620">
                  <c:v>148.0999999999378</c:v>
                </c:pt>
                <c:pt idx="29621">
                  <c:v>148.1049999999378</c:v>
                </c:pt>
                <c:pt idx="29622">
                  <c:v>148.1099999999378</c:v>
                </c:pt>
                <c:pt idx="29623">
                  <c:v>148.1149999999378</c:v>
                </c:pt>
                <c:pt idx="29624">
                  <c:v>148.1199999999378</c:v>
                </c:pt>
                <c:pt idx="29625">
                  <c:v>148.1249999999378</c:v>
                </c:pt>
                <c:pt idx="29626">
                  <c:v>148.1299999999378</c:v>
                </c:pt>
                <c:pt idx="29627">
                  <c:v>148.1349999999378</c:v>
                </c:pt>
                <c:pt idx="29628">
                  <c:v>148.1399999999377</c:v>
                </c:pt>
                <c:pt idx="29629">
                  <c:v>148.1449999999377</c:v>
                </c:pt>
                <c:pt idx="29630">
                  <c:v>148.1499999999377</c:v>
                </c:pt>
                <c:pt idx="29631">
                  <c:v>148.1549999999378</c:v>
                </c:pt>
                <c:pt idx="29632">
                  <c:v>148.1599999999378</c:v>
                </c:pt>
                <c:pt idx="29633">
                  <c:v>148.1649999999377</c:v>
                </c:pt>
                <c:pt idx="29634">
                  <c:v>148.1699999999377</c:v>
                </c:pt>
                <c:pt idx="29635">
                  <c:v>148.1749999999377</c:v>
                </c:pt>
                <c:pt idx="29636">
                  <c:v>148.1799999999377</c:v>
                </c:pt>
                <c:pt idx="29637">
                  <c:v>148.1849999999377</c:v>
                </c:pt>
                <c:pt idx="29638">
                  <c:v>148.1899999999377</c:v>
                </c:pt>
                <c:pt idx="29639">
                  <c:v>148.1949999999377</c:v>
                </c:pt>
                <c:pt idx="29640">
                  <c:v>148.1999999999377</c:v>
                </c:pt>
                <c:pt idx="29641">
                  <c:v>148.2049999999377</c:v>
                </c:pt>
                <c:pt idx="29642">
                  <c:v>148.2099999999377</c:v>
                </c:pt>
                <c:pt idx="29643">
                  <c:v>148.2149999999377</c:v>
                </c:pt>
                <c:pt idx="29644">
                  <c:v>148.2199999999377</c:v>
                </c:pt>
                <c:pt idx="29645">
                  <c:v>148.2249999999377</c:v>
                </c:pt>
                <c:pt idx="29646">
                  <c:v>148.2299999999377</c:v>
                </c:pt>
                <c:pt idx="29647">
                  <c:v>148.2349999999377</c:v>
                </c:pt>
                <c:pt idx="29648">
                  <c:v>148.2399999999377</c:v>
                </c:pt>
                <c:pt idx="29649">
                  <c:v>148.2449999999376</c:v>
                </c:pt>
                <c:pt idx="29650">
                  <c:v>148.2499999999376</c:v>
                </c:pt>
                <c:pt idx="29651">
                  <c:v>148.2549999999376</c:v>
                </c:pt>
                <c:pt idx="29652">
                  <c:v>148.2599999999376</c:v>
                </c:pt>
                <c:pt idx="29653">
                  <c:v>148.2649999999376</c:v>
                </c:pt>
                <c:pt idx="29654">
                  <c:v>148.2699999999376</c:v>
                </c:pt>
                <c:pt idx="29655">
                  <c:v>148.2749999999376</c:v>
                </c:pt>
                <c:pt idx="29656">
                  <c:v>148.2799999999376</c:v>
                </c:pt>
                <c:pt idx="29657">
                  <c:v>148.2849999999376</c:v>
                </c:pt>
                <c:pt idx="29658">
                  <c:v>148.2899999999376</c:v>
                </c:pt>
                <c:pt idx="29659">
                  <c:v>148.2949999999376</c:v>
                </c:pt>
                <c:pt idx="29660">
                  <c:v>148.2999999999376</c:v>
                </c:pt>
                <c:pt idx="29661">
                  <c:v>148.3049999999376</c:v>
                </c:pt>
                <c:pt idx="29662">
                  <c:v>148.3099999999376</c:v>
                </c:pt>
                <c:pt idx="29663">
                  <c:v>148.3149999999376</c:v>
                </c:pt>
                <c:pt idx="29664">
                  <c:v>148.3199999999376</c:v>
                </c:pt>
                <c:pt idx="29665">
                  <c:v>148.3249999999376</c:v>
                </c:pt>
                <c:pt idx="29666">
                  <c:v>148.3299999999376</c:v>
                </c:pt>
                <c:pt idx="29667">
                  <c:v>148.3349999999376</c:v>
                </c:pt>
                <c:pt idx="29668">
                  <c:v>148.3399999999376</c:v>
                </c:pt>
                <c:pt idx="29669">
                  <c:v>148.3449999999376</c:v>
                </c:pt>
                <c:pt idx="29670">
                  <c:v>148.3499999999376</c:v>
                </c:pt>
                <c:pt idx="29671">
                  <c:v>148.3549999999376</c:v>
                </c:pt>
                <c:pt idx="29672">
                  <c:v>148.3599999999376</c:v>
                </c:pt>
                <c:pt idx="29673">
                  <c:v>148.3649999999376</c:v>
                </c:pt>
                <c:pt idx="29674">
                  <c:v>148.3699999999376</c:v>
                </c:pt>
                <c:pt idx="29675">
                  <c:v>148.3749999999376</c:v>
                </c:pt>
                <c:pt idx="29676">
                  <c:v>148.3799999999376</c:v>
                </c:pt>
                <c:pt idx="29677">
                  <c:v>148.3849999999376</c:v>
                </c:pt>
                <c:pt idx="29678">
                  <c:v>148.3899999999375</c:v>
                </c:pt>
                <c:pt idx="29679">
                  <c:v>148.3949999999375</c:v>
                </c:pt>
                <c:pt idx="29680">
                  <c:v>148.3999999999375</c:v>
                </c:pt>
                <c:pt idx="29681">
                  <c:v>148.4049999999375</c:v>
                </c:pt>
                <c:pt idx="29682">
                  <c:v>148.4099999999375</c:v>
                </c:pt>
                <c:pt idx="29683">
                  <c:v>148.4149999999375</c:v>
                </c:pt>
                <c:pt idx="29684">
                  <c:v>148.4199999999375</c:v>
                </c:pt>
                <c:pt idx="29685">
                  <c:v>148.4249999999375</c:v>
                </c:pt>
                <c:pt idx="29686">
                  <c:v>148.4299999999375</c:v>
                </c:pt>
                <c:pt idx="29687">
                  <c:v>148.4349999999375</c:v>
                </c:pt>
                <c:pt idx="29688">
                  <c:v>148.4399999999375</c:v>
                </c:pt>
                <c:pt idx="29689">
                  <c:v>148.4449999999375</c:v>
                </c:pt>
                <c:pt idx="29690">
                  <c:v>148.4499999999375</c:v>
                </c:pt>
                <c:pt idx="29691">
                  <c:v>148.4549999999375</c:v>
                </c:pt>
                <c:pt idx="29692">
                  <c:v>148.4599999999375</c:v>
                </c:pt>
                <c:pt idx="29693">
                  <c:v>148.4649999999375</c:v>
                </c:pt>
                <c:pt idx="29694">
                  <c:v>148.4699999999374</c:v>
                </c:pt>
                <c:pt idx="29695">
                  <c:v>148.4749999999374</c:v>
                </c:pt>
                <c:pt idx="29696">
                  <c:v>148.4799999999374</c:v>
                </c:pt>
                <c:pt idx="29697">
                  <c:v>148.4849999999375</c:v>
                </c:pt>
                <c:pt idx="29698">
                  <c:v>148.4899999999375</c:v>
                </c:pt>
                <c:pt idx="29699">
                  <c:v>148.4949999999374</c:v>
                </c:pt>
                <c:pt idx="29700">
                  <c:v>148.4999999999374</c:v>
                </c:pt>
                <c:pt idx="29701">
                  <c:v>148.5049999999374</c:v>
                </c:pt>
                <c:pt idx="29702">
                  <c:v>148.5099999999374</c:v>
                </c:pt>
                <c:pt idx="29703">
                  <c:v>148.5149999999374</c:v>
                </c:pt>
                <c:pt idx="29704">
                  <c:v>148.5199999999374</c:v>
                </c:pt>
                <c:pt idx="29705">
                  <c:v>148.5249999999374</c:v>
                </c:pt>
                <c:pt idx="29706">
                  <c:v>148.5299999999374</c:v>
                </c:pt>
                <c:pt idx="29707">
                  <c:v>148.5349999999374</c:v>
                </c:pt>
                <c:pt idx="29708">
                  <c:v>148.5399999999374</c:v>
                </c:pt>
                <c:pt idx="29709">
                  <c:v>148.5449999999374</c:v>
                </c:pt>
                <c:pt idx="29710">
                  <c:v>148.5499999999374</c:v>
                </c:pt>
                <c:pt idx="29711">
                  <c:v>148.5549999999374</c:v>
                </c:pt>
                <c:pt idx="29712">
                  <c:v>148.5599999999374</c:v>
                </c:pt>
                <c:pt idx="29713">
                  <c:v>148.5649999999374</c:v>
                </c:pt>
                <c:pt idx="29714">
                  <c:v>148.5699999999374</c:v>
                </c:pt>
                <c:pt idx="29715">
                  <c:v>148.5749999999374</c:v>
                </c:pt>
                <c:pt idx="29716">
                  <c:v>148.5799999999373</c:v>
                </c:pt>
                <c:pt idx="29717">
                  <c:v>148.5849999999374</c:v>
                </c:pt>
                <c:pt idx="29718">
                  <c:v>148.5899999999374</c:v>
                </c:pt>
                <c:pt idx="29719">
                  <c:v>148.5949999999374</c:v>
                </c:pt>
                <c:pt idx="29720">
                  <c:v>148.5999999999374</c:v>
                </c:pt>
                <c:pt idx="29721">
                  <c:v>148.6049999999373</c:v>
                </c:pt>
                <c:pt idx="29722">
                  <c:v>148.6099999999373</c:v>
                </c:pt>
                <c:pt idx="29723">
                  <c:v>148.6149999999373</c:v>
                </c:pt>
                <c:pt idx="29724">
                  <c:v>148.6199999999373</c:v>
                </c:pt>
                <c:pt idx="29725">
                  <c:v>148.6249999999373</c:v>
                </c:pt>
                <c:pt idx="29726">
                  <c:v>148.6299999999373</c:v>
                </c:pt>
                <c:pt idx="29727">
                  <c:v>148.6349999999373</c:v>
                </c:pt>
                <c:pt idx="29728">
                  <c:v>148.6399999999373</c:v>
                </c:pt>
                <c:pt idx="29729">
                  <c:v>148.6449999999373</c:v>
                </c:pt>
                <c:pt idx="29730">
                  <c:v>148.6499999999373</c:v>
                </c:pt>
                <c:pt idx="29731">
                  <c:v>148.6549999999373</c:v>
                </c:pt>
                <c:pt idx="29732">
                  <c:v>148.6599999999373</c:v>
                </c:pt>
                <c:pt idx="29733">
                  <c:v>148.6649999999373</c:v>
                </c:pt>
                <c:pt idx="29734">
                  <c:v>148.6699999999373</c:v>
                </c:pt>
                <c:pt idx="29735">
                  <c:v>148.6749999999373</c:v>
                </c:pt>
                <c:pt idx="29736">
                  <c:v>148.6799999999373</c:v>
                </c:pt>
                <c:pt idx="29737">
                  <c:v>148.6849999999373</c:v>
                </c:pt>
                <c:pt idx="29738">
                  <c:v>148.6899999999372</c:v>
                </c:pt>
                <c:pt idx="29739">
                  <c:v>148.6949999999372</c:v>
                </c:pt>
                <c:pt idx="29740">
                  <c:v>148.6999999999372</c:v>
                </c:pt>
                <c:pt idx="29741">
                  <c:v>148.7049999999372</c:v>
                </c:pt>
                <c:pt idx="29742">
                  <c:v>148.7099999999372</c:v>
                </c:pt>
                <c:pt idx="29743">
                  <c:v>148.7149999999372</c:v>
                </c:pt>
                <c:pt idx="29744">
                  <c:v>148.7199999999372</c:v>
                </c:pt>
                <c:pt idx="29745">
                  <c:v>148.7249999999372</c:v>
                </c:pt>
                <c:pt idx="29746">
                  <c:v>148.7299999999372</c:v>
                </c:pt>
                <c:pt idx="29747">
                  <c:v>148.7349999999372</c:v>
                </c:pt>
                <c:pt idx="29748">
                  <c:v>148.7399999999372</c:v>
                </c:pt>
                <c:pt idx="29749">
                  <c:v>148.7449999999372</c:v>
                </c:pt>
                <c:pt idx="29750">
                  <c:v>148.7499999999372</c:v>
                </c:pt>
                <c:pt idx="29751">
                  <c:v>148.7549999999372</c:v>
                </c:pt>
                <c:pt idx="29752">
                  <c:v>148.7599999999372</c:v>
                </c:pt>
                <c:pt idx="29753">
                  <c:v>148.7649999999372</c:v>
                </c:pt>
                <c:pt idx="29754">
                  <c:v>148.7699999999372</c:v>
                </c:pt>
                <c:pt idx="29755">
                  <c:v>148.7749999999372</c:v>
                </c:pt>
                <c:pt idx="29756">
                  <c:v>148.7799999999372</c:v>
                </c:pt>
                <c:pt idx="29757">
                  <c:v>148.7849999999372</c:v>
                </c:pt>
                <c:pt idx="29758">
                  <c:v>148.7899999999372</c:v>
                </c:pt>
                <c:pt idx="29759">
                  <c:v>148.7949999999372</c:v>
                </c:pt>
                <c:pt idx="29760">
                  <c:v>148.7999999999371</c:v>
                </c:pt>
                <c:pt idx="29761">
                  <c:v>148.8049999999372</c:v>
                </c:pt>
                <c:pt idx="29762">
                  <c:v>148.8099999999372</c:v>
                </c:pt>
                <c:pt idx="29763">
                  <c:v>148.8149999999372</c:v>
                </c:pt>
                <c:pt idx="29764">
                  <c:v>148.8199999999372</c:v>
                </c:pt>
                <c:pt idx="29765">
                  <c:v>148.8249999999372</c:v>
                </c:pt>
                <c:pt idx="29766">
                  <c:v>148.8299999999371</c:v>
                </c:pt>
                <c:pt idx="29767">
                  <c:v>148.8349999999371</c:v>
                </c:pt>
                <c:pt idx="29768">
                  <c:v>148.8399999999371</c:v>
                </c:pt>
                <c:pt idx="29769">
                  <c:v>148.8449999999371</c:v>
                </c:pt>
                <c:pt idx="29770">
                  <c:v>148.8499999999371</c:v>
                </c:pt>
                <c:pt idx="29771">
                  <c:v>148.8549999999371</c:v>
                </c:pt>
                <c:pt idx="29772">
                  <c:v>148.8599999999371</c:v>
                </c:pt>
                <c:pt idx="29773">
                  <c:v>148.8649999999371</c:v>
                </c:pt>
                <c:pt idx="29774">
                  <c:v>148.8699999999371</c:v>
                </c:pt>
                <c:pt idx="29775">
                  <c:v>148.8749999999371</c:v>
                </c:pt>
                <c:pt idx="29776">
                  <c:v>148.8799999999371</c:v>
                </c:pt>
                <c:pt idx="29777">
                  <c:v>148.8849999999371</c:v>
                </c:pt>
                <c:pt idx="29778">
                  <c:v>148.8899999999371</c:v>
                </c:pt>
                <c:pt idx="29779">
                  <c:v>148.8949999999371</c:v>
                </c:pt>
                <c:pt idx="29780">
                  <c:v>148.8999999999371</c:v>
                </c:pt>
                <c:pt idx="29781">
                  <c:v>148.9049999999371</c:v>
                </c:pt>
                <c:pt idx="29782">
                  <c:v>148.909999999937</c:v>
                </c:pt>
                <c:pt idx="29783">
                  <c:v>148.914999999937</c:v>
                </c:pt>
                <c:pt idx="29784">
                  <c:v>148.919999999937</c:v>
                </c:pt>
                <c:pt idx="29785">
                  <c:v>148.9249999999371</c:v>
                </c:pt>
                <c:pt idx="29786">
                  <c:v>148.9299999999371</c:v>
                </c:pt>
                <c:pt idx="29787">
                  <c:v>148.934999999937</c:v>
                </c:pt>
                <c:pt idx="29788">
                  <c:v>148.939999999937</c:v>
                </c:pt>
                <c:pt idx="29789">
                  <c:v>148.944999999937</c:v>
                </c:pt>
                <c:pt idx="29790">
                  <c:v>148.949999999937</c:v>
                </c:pt>
                <c:pt idx="29791">
                  <c:v>148.954999999937</c:v>
                </c:pt>
                <c:pt idx="29792">
                  <c:v>148.959999999937</c:v>
                </c:pt>
                <c:pt idx="29793">
                  <c:v>148.964999999937</c:v>
                </c:pt>
                <c:pt idx="29794">
                  <c:v>148.969999999937</c:v>
                </c:pt>
                <c:pt idx="29795">
                  <c:v>148.974999999937</c:v>
                </c:pt>
                <c:pt idx="29796">
                  <c:v>148.979999999937</c:v>
                </c:pt>
                <c:pt idx="29797">
                  <c:v>148.984999999937</c:v>
                </c:pt>
                <c:pt idx="29798">
                  <c:v>148.989999999937</c:v>
                </c:pt>
                <c:pt idx="29799">
                  <c:v>148.994999999937</c:v>
                </c:pt>
                <c:pt idx="29800">
                  <c:v>148.999999999937</c:v>
                </c:pt>
                <c:pt idx="29801">
                  <c:v>149.004999999937</c:v>
                </c:pt>
                <c:pt idx="29802">
                  <c:v>149.009999999937</c:v>
                </c:pt>
                <c:pt idx="29803">
                  <c:v>149.014999999937</c:v>
                </c:pt>
                <c:pt idx="29804">
                  <c:v>149.0199999999369</c:v>
                </c:pt>
                <c:pt idx="29805">
                  <c:v>149.024999999937</c:v>
                </c:pt>
                <c:pt idx="29806">
                  <c:v>149.029999999937</c:v>
                </c:pt>
                <c:pt idx="29807">
                  <c:v>149.034999999937</c:v>
                </c:pt>
                <c:pt idx="29808">
                  <c:v>149.039999999937</c:v>
                </c:pt>
                <c:pt idx="29809">
                  <c:v>149.0449999999369</c:v>
                </c:pt>
                <c:pt idx="29810">
                  <c:v>149.0499999999369</c:v>
                </c:pt>
                <c:pt idx="29811">
                  <c:v>149.054999999937</c:v>
                </c:pt>
                <c:pt idx="29812">
                  <c:v>149.059999999937</c:v>
                </c:pt>
                <c:pt idx="29813">
                  <c:v>149.064999999937</c:v>
                </c:pt>
                <c:pt idx="29814">
                  <c:v>149.0699999999369</c:v>
                </c:pt>
                <c:pt idx="29815">
                  <c:v>149.0749999999369</c:v>
                </c:pt>
                <c:pt idx="29816">
                  <c:v>149.0799999999369</c:v>
                </c:pt>
                <c:pt idx="29817">
                  <c:v>149.084999999937</c:v>
                </c:pt>
                <c:pt idx="29818">
                  <c:v>149.089999999937</c:v>
                </c:pt>
                <c:pt idx="29819">
                  <c:v>149.094999999937</c:v>
                </c:pt>
                <c:pt idx="29820">
                  <c:v>149.0999999999369</c:v>
                </c:pt>
                <c:pt idx="29821">
                  <c:v>149.1049999999369</c:v>
                </c:pt>
                <c:pt idx="29822">
                  <c:v>149.1099999999369</c:v>
                </c:pt>
                <c:pt idx="29823">
                  <c:v>149.1149999999369</c:v>
                </c:pt>
                <c:pt idx="29824">
                  <c:v>149.1199999999369</c:v>
                </c:pt>
                <c:pt idx="29825">
                  <c:v>149.124999999937</c:v>
                </c:pt>
                <c:pt idx="29826">
                  <c:v>149.1299999999368</c:v>
                </c:pt>
                <c:pt idx="29827">
                  <c:v>149.1349999999368</c:v>
                </c:pt>
                <c:pt idx="29828">
                  <c:v>149.1399999999368</c:v>
                </c:pt>
                <c:pt idx="29829">
                  <c:v>149.1449999999368</c:v>
                </c:pt>
                <c:pt idx="29830">
                  <c:v>149.1499999999368</c:v>
                </c:pt>
                <c:pt idx="29831">
                  <c:v>149.1549999999368</c:v>
                </c:pt>
                <c:pt idx="29832">
                  <c:v>149.1599999999368</c:v>
                </c:pt>
                <c:pt idx="29833">
                  <c:v>149.1649999999368</c:v>
                </c:pt>
                <c:pt idx="29834">
                  <c:v>149.1699999999368</c:v>
                </c:pt>
                <c:pt idx="29835">
                  <c:v>149.1749999999368</c:v>
                </c:pt>
                <c:pt idx="29836">
                  <c:v>149.1799999999368</c:v>
                </c:pt>
                <c:pt idx="29837">
                  <c:v>149.1849999999368</c:v>
                </c:pt>
                <c:pt idx="29838">
                  <c:v>149.1899999999368</c:v>
                </c:pt>
                <c:pt idx="29839">
                  <c:v>149.1949999999368</c:v>
                </c:pt>
                <c:pt idx="29840">
                  <c:v>149.1999999999368</c:v>
                </c:pt>
                <c:pt idx="29841">
                  <c:v>149.2049999999368</c:v>
                </c:pt>
                <c:pt idx="29842">
                  <c:v>149.2099999999368</c:v>
                </c:pt>
                <c:pt idx="29843">
                  <c:v>149.2149999999368</c:v>
                </c:pt>
                <c:pt idx="29844">
                  <c:v>149.2199999999368</c:v>
                </c:pt>
                <c:pt idx="29845">
                  <c:v>149.2249999999368</c:v>
                </c:pt>
                <c:pt idx="29846">
                  <c:v>149.2299999999368</c:v>
                </c:pt>
                <c:pt idx="29847">
                  <c:v>149.2349999999368</c:v>
                </c:pt>
                <c:pt idx="29848">
                  <c:v>149.2399999999367</c:v>
                </c:pt>
                <c:pt idx="29849">
                  <c:v>149.2449999999367</c:v>
                </c:pt>
                <c:pt idx="29850">
                  <c:v>149.2499999999367</c:v>
                </c:pt>
                <c:pt idx="29851">
                  <c:v>149.2549999999368</c:v>
                </c:pt>
                <c:pt idx="29852">
                  <c:v>149.2599999999368</c:v>
                </c:pt>
                <c:pt idx="29853">
                  <c:v>149.2649999999367</c:v>
                </c:pt>
                <c:pt idx="29854">
                  <c:v>149.2699999999367</c:v>
                </c:pt>
                <c:pt idx="29855">
                  <c:v>149.2749999999367</c:v>
                </c:pt>
                <c:pt idx="29856">
                  <c:v>149.2799999999367</c:v>
                </c:pt>
                <c:pt idx="29857">
                  <c:v>149.2849999999367</c:v>
                </c:pt>
                <c:pt idx="29858">
                  <c:v>149.2899999999367</c:v>
                </c:pt>
                <c:pt idx="29859">
                  <c:v>149.2949999999367</c:v>
                </c:pt>
                <c:pt idx="29860">
                  <c:v>149.2999999999367</c:v>
                </c:pt>
                <c:pt idx="29861">
                  <c:v>149.3049999999367</c:v>
                </c:pt>
                <c:pt idx="29862">
                  <c:v>149.3099999999367</c:v>
                </c:pt>
                <c:pt idx="29863">
                  <c:v>149.3149999999367</c:v>
                </c:pt>
                <c:pt idx="29864">
                  <c:v>149.3199999999367</c:v>
                </c:pt>
                <c:pt idx="29865">
                  <c:v>149.3249999999367</c:v>
                </c:pt>
                <c:pt idx="29866">
                  <c:v>149.3299999999367</c:v>
                </c:pt>
                <c:pt idx="29867">
                  <c:v>149.3349999999367</c:v>
                </c:pt>
                <c:pt idx="29868">
                  <c:v>149.3399999999367</c:v>
                </c:pt>
                <c:pt idx="29869">
                  <c:v>149.3449999999367</c:v>
                </c:pt>
                <c:pt idx="29870">
                  <c:v>149.3499999999366</c:v>
                </c:pt>
                <c:pt idx="29871">
                  <c:v>149.3549999999367</c:v>
                </c:pt>
                <c:pt idx="29872">
                  <c:v>149.3599999999367</c:v>
                </c:pt>
                <c:pt idx="29873">
                  <c:v>149.3649999999367</c:v>
                </c:pt>
                <c:pt idx="29874">
                  <c:v>149.3699999999367</c:v>
                </c:pt>
                <c:pt idx="29875">
                  <c:v>149.3749999999366</c:v>
                </c:pt>
                <c:pt idx="29876">
                  <c:v>149.3799999999366</c:v>
                </c:pt>
                <c:pt idx="29877">
                  <c:v>149.3849999999366</c:v>
                </c:pt>
                <c:pt idx="29878">
                  <c:v>149.3899999999366</c:v>
                </c:pt>
                <c:pt idx="29879">
                  <c:v>149.3949999999366</c:v>
                </c:pt>
                <c:pt idx="29880">
                  <c:v>149.3999999999366</c:v>
                </c:pt>
                <c:pt idx="29881">
                  <c:v>149.4049999999366</c:v>
                </c:pt>
                <c:pt idx="29882">
                  <c:v>149.4099999999366</c:v>
                </c:pt>
                <c:pt idx="29883">
                  <c:v>149.4149999999366</c:v>
                </c:pt>
                <c:pt idx="29884">
                  <c:v>149.4199999999366</c:v>
                </c:pt>
                <c:pt idx="29885">
                  <c:v>149.4249999999366</c:v>
                </c:pt>
                <c:pt idx="29886">
                  <c:v>149.4299999999366</c:v>
                </c:pt>
                <c:pt idx="29887">
                  <c:v>149.4349999999366</c:v>
                </c:pt>
                <c:pt idx="29888">
                  <c:v>149.4399999999366</c:v>
                </c:pt>
                <c:pt idx="29889">
                  <c:v>149.4449999999366</c:v>
                </c:pt>
                <c:pt idx="29890">
                  <c:v>149.4499999999366</c:v>
                </c:pt>
                <c:pt idx="29891">
                  <c:v>149.4549999999366</c:v>
                </c:pt>
                <c:pt idx="29892">
                  <c:v>149.4599999999366</c:v>
                </c:pt>
                <c:pt idx="29893">
                  <c:v>149.4649999999366</c:v>
                </c:pt>
                <c:pt idx="29894">
                  <c:v>149.4699999999366</c:v>
                </c:pt>
                <c:pt idx="29895">
                  <c:v>149.4749999999366</c:v>
                </c:pt>
                <c:pt idx="29896">
                  <c:v>149.4799999999366</c:v>
                </c:pt>
                <c:pt idx="29897">
                  <c:v>149.4849999999366</c:v>
                </c:pt>
                <c:pt idx="29898">
                  <c:v>149.4899999999365</c:v>
                </c:pt>
                <c:pt idx="29899">
                  <c:v>149.4949999999365</c:v>
                </c:pt>
                <c:pt idx="29900">
                  <c:v>149.4999999999365</c:v>
                </c:pt>
                <c:pt idx="29901">
                  <c:v>149.5049999999365</c:v>
                </c:pt>
                <c:pt idx="29902">
                  <c:v>149.5099999999365</c:v>
                </c:pt>
                <c:pt idx="29903">
                  <c:v>149.5149999999365</c:v>
                </c:pt>
                <c:pt idx="29904">
                  <c:v>149.5199999999365</c:v>
                </c:pt>
                <c:pt idx="29905">
                  <c:v>149.5249999999365</c:v>
                </c:pt>
                <c:pt idx="29906">
                  <c:v>149.5299999999365</c:v>
                </c:pt>
                <c:pt idx="29907">
                  <c:v>149.5349999999365</c:v>
                </c:pt>
                <c:pt idx="29908">
                  <c:v>149.5399999999365</c:v>
                </c:pt>
                <c:pt idx="29909">
                  <c:v>149.5449999999365</c:v>
                </c:pt>
                <c:pt idx="29910">
                  <c:v>149.5499999999365</c:v>
                </c:pt>
                <c:pt idx="29911">
                  <c:v>149.5549999999365</c:v>
                </c:pt>
                <c:pt idx="29912">
                  <c:v>149.5599999999365</c:v>
                </c:pt>
                <c:pt idx="29913">
                  <c:v>149.5649999999365</c:v>
                </c:pt>
                <c:pt idx="29914">
                  <c:v>149.5699999999364</c:v>
                </c:pt>
                <c:pt idx="29915">
                  <c:v>149.5749999999364</c:v>
                </c:pt>
                <c:pt idx="29916">
                  <c:v>149.5799999999364</c:v>
                </c:pt>
                <c:pt idx="29917">
                  <c:v>149.5849999999365</c:v>
                </c:pt>
                <c:pt idx="29918">
                  <c:v>149.5899999999365</c:v>
                </c:pt>
                <c:pt idx="29919">
                  <c:v>149.5949999999364</c:v>
                </c:pt>
                <c:pt idx="29920">
                  <c:v>149.5999999999364</c:v>
                </c:pt>
                <c:pt idx="29921">
                  <c:v>149.6049999999364</c:v>
                </c:pt>
                <c:pt idx="29922">
                  <c:v>149.6099999999364</c:v>
                </c:pt>
                <c:pt idx="29923">
                  <c:v>149.6149999999364</c:v>
                </c:pt>
                <c:pt idx="29924">
                  <c:v>149.6199999999364</c:v>
                </c:pt>
                <c:pt idx="29925">
                  <c:v>149.6249999999364</c:v>
                </c:pt>
                <c:pt idx="29926">
                  <c:v>149.6299999999364</c:v>
                </c:pt>
                <c:pt idx="29927">
                  <c:v>149.6349999999364</c:v>
                </c:pt>
                <c:pt idx="29928">
                  <c:v>149.6399999999364</c:v>
                </c:pt>
                <c:pt idx="29929">
                  <c:v>149.6449999999364</c:v>
                </c:pt>
                <c:pt idx="29930">
                  <c:v>149.6499999999364</c:v>
                </c:pt>
                <c:pt idx="29931">
                  <c:v>149.6549999999364</c:v>
                </c:pt>
                <c:pt idx="29932">
                  <c:v>149.6599999999364</c:v>
                </c:pt>
                <c:pt idx="29933">
                  <c:v>149.6649999999364</c:v>
                </c:pt>
                <c:pt idx="29934">
                  <c:v>149.6699999999364</c:v>
                </c:pt>
                <c:pt idx="29935">
                  <c:v>149.6749999999364</c:v>
                </c:pt>
                <c:pt idx="29936">
                  <c:v>149.6799999999363</c:v>
                </c:pt>
                <c:pt idx="29937">
                  <c:v>149.6849999999364</c:v>
                </c:pt>
                <c:pt idx="29938">
                  <c:v>149.6899999999364</c:v>
                </c:pt>
                <c:pt idx="29939">
                  <c:v>149.6949999999364</c:v>
                </c:pt>
                <c:pt idx="29940">
                  <c:v>149.6999999999364</c:v>
                </c:pt>
                <c:pt idx="29941">
                  <c:v>149.7049999999363</c:v>
                </c:pt>
                <c:pt idx="29942">
                  <c:v>149.7099999999363</c:v>
                </c:pt>
                <c:pt idx="29943">
                  <c:v>149.7149999999363</c:v>
                </c:pt>
                <c:pt idx="29944">
                  <c:v>149.7199999999363</c:v>
                </c:pt>
                <c:pt idx="29945">
                  <c:v>149.7249999999363</c:v>
                </c:pt>
                <c:pt idx="29946">
                  <c:v>149.7299999999363</c:v>
                </c:pt>
                <c:pt idx="29947">
                  <c:v>149.7349999999363</c:v>
                </c:pt>
                <c:pt idx="29948">
                  <c:v>149.7399999999363</c:v>
                </c:pt>
                <c:pt idx="29949">
                  <c:v>149.7449999999363</c:v>
                </c:pt>
                <c:pt idx="29950">
                  <c:v>149.7499999999363</c:v>
                </c:pt>
                <c:pt idx="29951">
                  <c:v>149.7549999999363</c:v>
                </c:pt>
                <c:pt idx="29952">
                  <c:v>149.7599999999363</c:v>
                </c:pt>
                <c:pt idx="29953">
                  <c:v>149.7649999999363</c:v>
                </c:pt>
                <c:pt idx="29954">
                  <c:v>149.7699999999363</c:v>
                </c:pt>
                <c:pt idx="29955">
                  <c:v>149.7749999999363</c:v>
                </c:pt>
                <c:pt idx="29956">
                  <c:v>149.7799999999363</c:v>
                </c:pt>
                <c:pt idx="29957">
                  <c:v>149.7849999999363</c:v>
                </c:pt>
                <c:pt idx="29958">
                  <c:v>149.7899999999362</c:v>
                </c:pt>
                <c:pt idx="29959">
                  <c:v>149.7949999999362</c:v>
                </c:pt>
                <c:pt idx="29960">
                  <c:v>149.7999999999362</c:v>
                </c:pt>
                <c:pt idx="29961">
                  <c:v>149.8049999999363</c:v>
                </c:pt>
                <c:pt idx="29962">
                  <c:v>149.8099999999363</c:v>
                </c:pt>
                <c:pt idx="29963">
                  <c:v>149.8149999999362</c:v>
                </c:pt>
                <c:pt idx="29964">
                  <c:v>149.8199999999362</c:v>
                </c:pt>
                <c:pt idx="29965">
                  <c:v>149.8249999999362</c:v>
                </c:pt>
                <c:pt idx="29966">
                  <c:v>149.8299999999362</c:v>
                </c:pt>
                <c:pt idx="29967">
                  <c:v>149.8349999999362</c:v>
                </c:pt>
                <c:pt idx="29968">
                  <c:v>149.8399999999362</c:v>
                </c:pt>
                <c:pt idx="29969">
                  <c:v>149.8449999999362</c:v>
                </c:pt>
                <c:pt idx="29970">
                  <c:v>149.8499999999362</c:v>
                </c:pt>
                <c:pt idx="29971">
                  <c:v>149.8549999999362</c:v>
                </c:pt>
                <c:pt idx="29972">
                  <c:v>149.8599999999362</c:v>
                </c:pt>
                <c:pt idx="29973">
                  <c:v>149.8649999999362</c:v>
                </c:pt>
                <c:pt idx="29974">
                  <c:v>149.8699999999362</c:v>
                </c:pt>
                <c:pt idx="29975">
                  <c:v>149.8749999999362</c:v>
                </c:pt>
                <c:pt idx="29976">
                  <c:v>149.8799999999362</c:v>
                </c:pt>
                <c:pt idx="29977">
                  <c:v>149.8849999999362</c:v>
                </c:pt>
                <c:pt idx="29978">
                  <c:v>149.8899999999362</c:v>
                </c:pt>
                <c:pt idx="29979">
                  <c:v>149.8949999999362</c:v>
                </c:pt>
                <c:pt idx="29980">
                  <c:v>149.8999999999362</c:v>
                </c:pt>
                <c:pt idx="29981">
                  <c:v>149.9049999999362</c:v>
                </c:pt>
                <c:pt idx="29982">
                  <c:v>149.9099999999362</c:v>
                </c:pt>
                <c:pt idx="29983">
                  <c:v>149.9149999999362</c:v>
                </c:pt>
                <c:pt idx="29984">
                  <c:v>149.9199999999362</c:v>
                </c:pt>
                <c:pt idx="29985">
                  <c:v>149.9249999999362</c:v>
                </c:pt>
                <c:pt idx="29986">
                  <c:v>149.9299999999361</c:v>
                </c:pt>
                <c:pt idx="29987">
                  <c:v>149.9349999999361</c:v>
                </c:pt>
                <c:pt idx="29988">
                  <c:v>149.9399999999361</c:v>
                </c:pt>
                <c:pt idx="29989">
                  <c:v>149.9449999999361</c:v>
                </c:pt>
                <c:pt idx="29990">
                  <c:v>149.9499999999361</c:v>
                </c:pt>
                <c:pt idx="29991">
                  <c:v>149.9549999999361</c:v>
                </c:pt>
                <c:pt idx="29992">
                  <c:v>149.9599999999361</c:v>
                </c:pt>
                <c:pt idx="29993">
                  <c:v>149.9649999999361</c:v>
                </c:pt>
                <c:pt idx="29994">
                  <c:v>149.9699999999361</c:v>
                </c:pt>
                <c:pt idx="29995">
                  <c:v>149.9749999999361</c:v>
                </c:pt>
                <c:pt idx="29996">
                  <c:v>149.9799999999361</c:v>
                </c:pt>
                <c:pt idx="29997">
                  <c:v>149.9849999999361</c:v>
                </c:pt>
                <c:pt idx="29998">
                  <c:v>149.9899999999361</c:v>
                </c:pt>
                <c:pt idx="29999">
                  <c:v>149.9949999999361</c:v>
                </c:pt>
                <c:pt idx="30000">
                  <c:v>149.9999999999361</c:v>
                </c:pt>
                <c:pt idx="30001">
                  <c:v>150.0049999999361</c:v>
                </c:pt>
                <c:pt idx="30002">
                  <c:v>150.009999999936</c:v>
                </c:pt>
                <c:pt idx="30003">
                  <c:v>150.014999999936</c:v>
                </c:pt>
                <c:pt idx="30004">
                  <c:v>150.019999999936</c:v>
                </c:pt>
                <c:pt idx="30005">
                  <c:v>150.0249999999361</c:v>
                </c:pt>
                <c:pt idx="30006">
                  <c:v>150.0299999999361</c:v>
                </c:pt>
                <c:pt idx="30007">
                  <c:v>150.034999999936</c:v>
                </c:pt>
                <c:pt idx="30008">
                  <c:v>150.039999999936</c:v>
                </c:pt>
                <c:pt idx="30009">
                  <c:v>150.044999999936</c:v>
                </c:pt>
                <c:pt idx="30010">
                  <c:v>150.049999999936</c:v>
                </c:pt>
                <c:pt idx="30011">
                  <c:v>150.054999999936</c:v>
                </c:pt>
                <c:pt idx="30012">
                  <c:v>150.059999999936</c:v>
                </c:pt>
                <c:pt idx="30013">
                  <c:v>150.064999999936</c:v>
                </c:pt>
                <c:pt idx="30014">
                  <c:v>150.069999999936</c:v>
                </c:pt>
                <c:pt idx="30015">
                  <c:v>150.074999999936</c:v>
                </c:pt>
                <c:pt idx="30016">
                  <c:v>150.079999999936</c:v>
                </c:pt>
                <c:pt idx="30017">
                  <c:v>150.084999999936</c:v>
                </c:pt>
                <c:pt idx="30018">
                  <c:v>150.089999999936</c:v>
                </c:pt>
                <c:pt idx="30019">
                  <c:v>150.094999999936</c:v>
                </c:pt>
                <c:pt idx="30020">
                  <c:v>150.099999999936</c:v>
                </c:pt>
                <c:pt idx="30021">
                  <c:v>150.104999999936</c:v>
                </c:pt>
                <c:pt idx="30022">
                  <c:v>150.109999999936</c:v>
                </c:pt>
                <c:pt idx="30023">
                  <c:v>150.1149999999359</c:v>
                </c:pt>
                <c:pt idx="30024">
                  <c:v>150.1199999999359</c:v>
                </c:pt>
                <c:pt idx="30025">
                  <c:v>150.124999999936</c:v>
                </c:pt>
                <c:pt idx="30026">
                  <c:v>150.129999999936</c:v>
                </c:pt>
                <c:pt idx="30027">
                  <c:v>150.134999999936</c:v>
                </c:pt>
                <c:pt idx="30028">
                  <c:v>150.139999999936</c:v>
                </c:pt>
                <c:pt idx="30029">
                  <c:v>150.1449999999359</c:v>
                </c:pt>
                <c:pt idx="30030">
                  <c:v>150.1499999999359</c:v>
                </c:pt>
                <c:pt idx="30031">
                  <c:v>150.154999999936</c:v>
                </c:pt>
                <c:pt idx="30032">
                  <c:v>150.159999999936</c:v>
                </c:pt>
                <c:pt idx="30033">
                  <c:v>150.164999999936</c:v>
                </c:pt>
                <c:pt idx="30034">
                  <c:v>150.1699999999359</c:v>
                </c:pt>
                <c:pt idx="30035">
                  <c:v>150.1749999999359</c:v>
                </c:pt>
                <c:pt idx="30036">
                  <c:v>150.1799999999359</c:v>
                </c:pt>
                <c:pt idx="30037">
                  <c:v>150.184999999936</c:v>
                </c:pt>
                <c:pt idx="30038">
                  <c:v>150.189999999936</c:v>
                </c:pt>
                <c:pt idx="30039">
                  <c:v>150.194999999936</c:v>
                </c:pt>
                <c:pt idx="30040">
                  <c:v>150.1999999999359</c:v>
                </c:pt>
                <c:pt idx="30041">
                  <c:v>150.2049999999359</c:v>
                </c:pt>
                <c:pt idx="30042">
                  <c:v>150.2099999999359</c:v>
                </c:pt>
                <c:pt idx="30043">
                  <c:v>150.2149999999359</c:v>
                </c:pt>
                <c:pt idx="30044">
                  <c:v>150.2199999999359</c:v>
                </c:pt>
                <c:pt idx="30045">
                  <c:v>150.2249999999358</c:v>
                </c:pt>
                <c:pt idx="30046">
                  <c:v>150.2299999999358</c:v>
                </c:pt>
                <c:pt idx="30047">
                  <c:v>150.2349999999358</c:v>
                </c:pt>
                <c:pt idx="30048">
                  <c:v>150.2399999999358</c:v>
                </c:pt>
                <c:pt idx="30049">
                  <c:v>150.2449999999358</c:v>
                </c:pt>
                <c:pt idx="30050">
                  <c:v>150.2499999999358</c:v>
                </c:pt>
                <c:pt idx="30051">
                  <c:v>150.2549999999358</c:v>
                </c:pt>
                <c:pt idx="30052">
                  <c:v>150.2599999999358</c:v>
                </c:pt>
                <c:pt idx="30053">
                  <c:v>150.2649999999358</c:v>
                </c:pt>
                <c:pt idx="30054">
                  <c:v>150.2699999999358</c:v>
                </c:pt>
                <c:pt idx="30055">
                  <c:v>150.2749999999358</c:v>
                </c:pt>
                <c:pt idx="30056">
                  <c:v>150.2799999999358</c:v>
                </c:pt>
                <c:pt idx="30057">
                  <c:v>150.2849999999358</c:v>
                </c:pt>
                <c:pt idx="30058">
                  <c:v>150.2899999999358</c:v>
                </c:pt>
                <c:pt idx="30059">
                  <c:v>150.2949999999358</c:v>
                </c:pt>
                <c:pt idx="30060">
                  <c:v>150.2999999999358</c:v>
                </c:pt>
                <c:pt idx="30061">
                  <c:v>150.3049999999358</c:v>
                </c:pt>
                <c:pt idx="30062">
                  <c:v>150.3099999999358</c:v>
                </c:pt>
                <c:pt idx="30063">
                  <c:v>150.3149999999358</c:v>
                </c:pt>
                <c:pt idx="30064">
                  <c:v>150.3199999999358</c:v>
                </c:pt>
                <c:pt idx="30065">
                  <c:v>150.3249999999358</c:v>
                </c:pt>
                <c:pt idx="30066">
                  <c:v>150.3299999999358</c:v>
                </c:pt>
                <c:pt idx="30067">
                  <c:v>150.3349999999358</c:v>
                </c:pt>
                <c:pt idx="30068">
                  <c:v>150.3399999999358</c:v>
                </c:pt>
                <c:pt idx="30069">
                  <c:v>150.3449999999358</c:v>
                </c:pt>
                <c:pt idx="30070">
                  <c:v>150.3499999999358</c:v>
                </c:pt>
                <c:pt idx="30071">
                  <c:v>150.3549999999358</c:v>
                </c:pt>
                <c:pt idx="30072">
                  <c:v>150.3599999999358</c:v>
                </c:pt>
                <c:pt idx="30073">
                  <c:v>150.3649999999358</c:v>
                </c:pt>
                <c:pt idx="30074">
                  <c:v>150.3699999999357</c:v>
                </c:pt>
                <c:pt idx="30075">
                  <c:v>150.3749999999357</c:v>
                </c:pt>
                <c:pt idx="30076">
                  <c:v>150.3799999999357</c:v>
                </c:pt>
                <c:pt idx="30077">
                  <c:v>150.3849999999358</c:v>
                </c:pt>
                <c:pt idx="30078">
                  <c:v>150.3899999999358</c:v>
                </c:pt>
                <c:pt idx="30079">
                  <c:v>150.3949999999357</c:v>
                </c:pt>
                <c:pt idx="30080">
                  <c:v>150.3999999999357</c:v>
                </c:pt>
                <c:pt idx="30081">
                  <c:v>150.4049999999357</c:v>
                </c:pt>
                <c:pt idx="30082">
                  <c:v>150.4099999999357</c:v>
                </c:pt>
                <c:pt idx="30083">
                  <c:v>150.4149999999357</c:v>
                </c:pt>
                <c:pt idx="30084">
                  <c:v>150.4199999999357</c:v>
                </c:pt>
                <c:pt idx="30085">
                  <c:v>150.4249999999357</c:v>
                </c:pt>
                <c:pt idx="30086">
                  <c:v>150.4299999999357</c:v>
                </c:pt>
                <c:pt idx="30087">
                  <c:v>150.4349999999357</c:v>
                </c:pt>
                <c:pt idx="30088">
                  <c:v>150.4399999999357</c:v>
                </c:pt>
                <c:pt idx="30089">
                  <c:v>150.4449999999356</c:v>
                </c:pt>
                <c:pt idx="30090">
                  <c:v>150.4499999999356</c:v>
                </c:pt>
                <c:pt idx="30091">
                  <c:v>150.4549999999357</c:v>
                </c:pt>
                <c:pt idx="30092">
                  <c:v>150.4599999999357</c:v>
                </c:pt>
                <c:pt idx="30093">
                  <c:v>150.4649999999357</c:v>
                </c:pt>
                <c:pt idx="30094">
                  <c:v>150.4699999999357</c:v>
                </c:pt>
                <c:pt idx="30095">
                  <c:v>150.4749999999356</c:v>
                </c:pt>
                <c:pt idx="30096">
                  <c:v>150.4799999999356</c:v>
                </c:pt>
                <c:pt idx="30097">
                  <c:v>150.4849999999356</c:v>
                </c:pt>
                <c:pt idx="30098">
                  <c:v>150.4899999999356</c:v>
                </c:pt>
                <c:pt idx="30099">
                  <c:v>150.4949999999356</c:v>
                </c:pt>
                <c:pt idx="30100">
                  <c:v>150.4999999999356</c:v>
                </c:pt>
                <c:pt idx="30101">
                  <c:v>150.5049999999356</c:v>
                </c:pt>
                <c:pt idx="30102">
                  <c:v>150.5099999999356</c:v>
                </c:pt>
                <c:pt idx="30103">
                  <c:v>150.5149999999356</c:v>
                </c:pt>
                <c:pt idx="30104">
                  <c:v>150.5199999999356</c:v>
                </c:pt>
                <c:pt idx="30105">
                  <c:v>150.5249999999356</c:v>
                </c:pt>
                <c:pt idx="30106">
                  <c:v>150.5299999999356</c:v>
                </c:pt>
                <c:pt idx="30107">
                  <c:v>150.5349999999356</c:v>
                </c:pt>
                <c:pt idx="30108">
                  <c:v>150.5399999999356</c:v>
                </c:pt>
                <c:pt idx="30109">
                  <c:v>150.5449999999356</c:v>
                </c:pt>
                <c:pt idx="30110">
                  <c:v>150.5499999999356</c:v>
                </c:pt>
                <c:pt idx="30111">
                  <c:v>150.5549999999356</c:v>
                </c:pt>
                <c:pt idx="30112">
                  <c:v>150.5599999999356</c:v>
                </c:pt>
                <c:pt idx="30113">
                  <c:v>150.5649999999356</c:v>
                </c:pt>
                <c:pt idx="30114">
                  <c:v>150.5699999999356</c:v>
                </c:pt>
                <c:pt idx="30115">
                  <c:v>150.5749999999356</c:v>
                </c:pt>
                <c:pt idx="30116">
                  <c:v>150.5799999999356</c:v>
                </c:pt>
                <c:pt idx="30117">
                  <c:v>150.5849999999356</c:v>
                </c:pt>
                <c:pt idx="30118">
                  <c:v>150.5899999999355</c:v>
                </c:pt>
                <c:pt idx="30119">
                  <c:v>150.5949999999355</c:v>
                </c:pt>
                <c:pt idx="30120">
                  <c:v>150.5999999999355</c:v>
                </c:pt>
                <c:pt idx="30121">
                  <c:v>150.6049999999355</c:v>
                </c:pt>
                <c:pt idx="30122">
                  <c:v>150.6099999999355</c:v>
                </c:pt>
                <c:pt idx="30123">
                  <c:v>150.6149999999355</c:v>
                </c:pt>
                <c:pt idx="30124">
                  <c:v>150.6199999999355</c:v>
                </c:pt>
                <c:pt idx="30125">
                  <c:v>150.6249999999355</c:v>
                </c:pt>
                <c:pt idx="30126">
                  <c:v>150.6299999999355</c:v>
                </c:pt>
                <c:pt idx="30127">
                  <c:v>150.6349999999355</c:v>
                </c:pt>
                <c:pt idx="30128">
                  <c:v>150.6399999999355</c:v>
                </c:pt>
                <c:pt idx="30129">
                  <c:v>150.6449999999355</c:v>
                </c:pt>
                <c:pt idx="30130">
                  <c:v>150.6499999999355</c:v>
                </c:pt>
                <c:pt idx="30131">
                  <c:v>150.6549999999355</c:v>
                </c:pt>
                <c:pt idx="30132">
                  <c:v>150.6599999999355</c:v>
                </c:pt>
                <c:pt idx="30133">
                  <c:v>150.6649999999354</c:v>
                </c:pt>
                <c:pt idx="30134">
                  <c:v>150.6699999999354</c:v>
                </c:pt>
                <c:pt idx="30135">
                  <c:v>150.6749999999354</c:v>
                </c:pt>
                <c:pt idx="30136">
                  <c:v>150.6799999999354</c:v>
                </c:pt>
                <c:pt idx="30137">
                  <c:v>150.6849999999355</c:v>
                </c:pt>
                <c:pt idx="30138">
                  <c:v>150.6899999999355</c:v>
                </c:pt>
                <c:pt idx="30139">
                  <c:v>150.6949999999354</c:v>
                </c:pt>
                <c:pt idx="30140">
                  <c:v>150.6999999999354</c:v>
                </c:pt>
                <c:pt idx="30141">
                  <c:v>150.7049999999354</c:v>
                </c:pt>
                <c:pt idx="30142">
                  <c:v>150.7099999999354</c:v>
                </c:pt>
                <c:pt idx="30143">
                  <c:v>150.7149999999354</c:v>
                </c:pt>
                <c:pt idx="30144">
                  <c:v>150.7199999999354</c:v>
                </c:pt>
                <c:pt idx="30145">
                  <c:v>150.7249999999354</c:v>
                </c:pt>
                <c:pt idx="30146">
                  <c:v>150.7299999999354</c:v>
                </c:pt>
                <c:pt idx="30147">
                  <c:v>150.7349999999354</c:v>
                </c:pt>
                <c:pt idx="30148">
                  <c:v>150.7399999999354</c:v>
                </c:pt>
                <c:pt idx="30149">
                  <c:v>150.7449999999354</c:v>
                </c:pt>
                <c:pt idx="30150">
                  <c:v>150.7499999999354</c:v>
                </c:pt>
                <c:pt idx="30151">
                  <c:v>150.7549999999354</c:v>
                </c:pt>
                <c:pt idx="30152">
                  <c:v>150.7599999999354</c:v>
                </c:pt>
                <c:pt idx="30153">
                  <c:v>150.7649999999354</c:v>
                </c:pt>
                <c:pt idx="30154">
                  <c:v>150.7699999999354</c:v>
                </c:pt>
                <c:pt idx="30155">
                  <c:v>150.7749999999353</c:v>
                </c:pt>
                <c:pt idx="30156">
                  <c:v>150.7799999999353</c:v>
                </c:pt>
                <c:pt idx="30157">
                  <c:v>150.7849999999354</c:v>
                </c:pt>
                <c:pt idx="30158">
                  <c:v>150.7899999999354</c:v>
                </c:pt>
                <c:pt idx="30159">
                  <c:v>150.7949999999354</c:v>
                </c:pt>
                <c:pt idx="30160">
                  <c:v>150.7999999999354</c:v>
                </c:pt>
                <c:pt idx="30161">
                  <c:v>150.8049999999354</c:v>
                </c:pt>
                <c:pt idx="30162">
                  <c:v>150.8099999999353</c:v>
                </c:pt>
                <c:pt idx="30163">
                  <c:v>150.8149999999353</c:v>
                </c:pt>
                <c:pt idx="30164">
                  <c:v>150.8199999999353</c:v>
                </c:pt>
                <c:pt idx="30165">
                  <c:v>150.8249999999354</c:v>
                </c:pt>
                <c:pt idx="30166">
                  <c:v>150.8299999999354</c:v>
                </c:pt>
                <c:pt idx="30167">
                  <c:v>150.8349999999353</c:v>
                </c:pt>
                <c:pt idx="30168">
                  <c:v>150.8399999999353</c:v>
                </c:pt>
                <c:pt idx="30169">
                  <c:v>150.8449999999353</c:v>
                </c:pt>
                <c:pt idx="30170">
                  <c:v>150.8499999999353</c:v>
                </c:pt>
                <c:pt idx="30171">
                  <c:v>150.8549999999353</c:v>
                </c:pt>
                <c:pt idx="30172">
                  <c:v>150.8599999999353</c:v>
                </c:pt>
                <c:pt idx="30173">
                  <c:v>150.8649999999353</c:v>
                </c:pt>
                <c:pt idx="30174">
                  <c:v>150.8699999999353</c:v>
                </c:pt>
                <c:pt idx="30175">
                  <c:v>150.8749999999353</c:v>
                </c:pt>
                <c:pt idx="30176">
                  <c:v>150.8799999999353</c:v>
                </c:pt>
                <c:pt idx="30177">
                  <c:v>150.8849999999353</c:v>
                </c:pt>
                <c:pt idx="30178">
                  <c:v>150.8899999999353</c:v>
                </c:pt>
                <c:pt idx="30179">
                  <c:v>150.8949999999353</c:v>
                </c:pt>
                <c:pt idx="30180">
                  <c:v>150.8999999999353</c:v>
                </c:pt>
                <c:pt idx="30181">
                  <c:v>150.9049999999353</c:v>
                </c:pt>
                <c:pt idx="30182">
                  <c:v>150.9099999999353</c:v>
                </c:pt>
                <c:pt idx="30183">
                  <c:v>150.9149999999352</c:v>
                </c:pt>
                <c:pt idx="30184">
                  <c:v>150.9199999999352</c:v>
                </c:pt>
                <c:pt idx="30185">
                  <c:v>150.9249999999352</c:v>
                </c:pt>
                <c:pt idx="30186">
                  <c:v>150.9299999999352</c:v>
                </c:pt>
                <c:pt idx="30187">
                  <c:v>150.9349999999352</c:v>
                </c:pt>
                <c:pt idx="30188">
                  <c:v>150.9399999999352</c:v>
                </c:pt>
                <c:pt idx="30189">
                  <c:v>150.9449999999352</c:v>
                </c:pt>
                <c:pt idx="30190">
                  <c:v>150.9499999999352</c:v>
                </c:pt>
                <c:pt idx="30191">
                  <c:v>150.9549999999352</c:v>
                </c:pt>
                <c:pt idx="30192">
                  <c:v>150.9599999999352</c:v>
                </c:pt>
                <c:pt idx="30193">
                  <c:v>150.9649999999352</c:v>
                </c:pt>
                <c:pt idx="30194">
                  <c:v>150.9699999999352</c:v>
                </c:pt>
                <c:pt idx="30195">
                  <c:v>150.9749999999352</c:v>
                </c:pt>
                <c:pt idx="30196">
                  <c:v>150.9799999999352</c:v>
                </c:pt>
                <c:pt idx="30197">
                  <c:v>150.9849999999352</c:v>
                </c:pt>
                <c:pt idx="30198">
                  <c:v>150.9899999999352</c:v>
                </c:pt>
                <c:pt idx="30199">
                  <c:v>150.9949999999352</c:v>
                </c:pt>
                <c:pt idx="30200">
                  <c:v>150.9999999999352</c:v>
                </c:pt>
                <c:pt idx="30201">
                  <c:v>151.0049999999352</c:v>
                </c:pt>
                <c:pt idx="30202">
                  <c:v>151.0099999999352</c:v>
                </c:pt>
                <c:pt idx="30203">
                  <c:v>151.0149999999352</c:v>
                </c:pt>
                <c:pt idx="30204">
                  <c:v>151.0199999999352</c:v>
                </c:pt>
                <c:pt idx="30205">
                  <c:v>151.0249999999352</c:v>
                </c:pt>
                <c:pt idx="30206">
                  <c:v>151.0299999999351</c:v>
                </c:pt>
                <c:pt idx="30207">
                  <c:v>151.0349999999351</c:v>
                </c:pt>
                <c:pt idx="30208">
                  <c:v>151.0399999999351</c:v>
                </c:pt>
                <c:pt idx="30209">
                  <c:v>151.0449999999351</c:v>
                </c:pt>
                <c:pt idx="30210">
                  <c:v>151.0499999999351</c:v>
                </c:pt>
                <c:pt idx="30211">
                  <c:v>151.0549999999351</c:v>
                </c:pt>
                <c:pt idx="30212">
                  <c:v>151.0599999999351</c:v>
                </c:pt>
                <c:pt idx="30213">
                  <c:v>151.0649999999351</c:v>
                </c:pt>
                <c:pt idx="30214">
                  <c:v>151.0699999999351</c:v>
                </c:pt>
                <c:pt idx="30215">
                  <c:v>151.0749999999351</c:v>
                </c:pt>
                <c:pt idx="30216">
                  <c:v>151.0799999999351</c:v>
                </c:pt>
                <c:pt idx="30217">
                  <c:v>151.0849999999351</c:v>
                </c:pt>
                <c:pt idx="30218">
                  <c:v>151.0899999999351</c:v>
                </c:pt>
                <c:pt idx="30219">
                  <c:v>151.0949999999351</c:v>
                </c:pt>
                <c:pt idx="30220">
                  <c:v>151.0999999999351</c:v>
                </c:pt>
                <c:pt idx="30221">
                  <c:v>151.104999999935</c:v>
                </c:pt>
                <c:pt idx="30222">
                  <c:v>151.109999999935</c:v>
                </c:pt>
                <c:pt idx="30223">
                  <c:v>151.114999999935</c:v>
                </c:pt>
                <c:pt idx="30224">
                  <c:v>151.119999999935</c:v>
                </c:pt>
                <c:pt idx="30225">
                  <c:v>151.1249999999351</c:v>
                </c:pt>
                <c:pt idx="30226">
                  <c:v>151.1299999999351</c:v>
                </c:pt>
                <c:pt idx="30227">
                  <c:v>151.134999999935</c:v>
                </c:pt>
                <c:pt idx="30228">
                  <c:v>151.139999999935</c:v>
                </c:pt>
                <c:pt idx="30229">
                  <c:v>151.144999999935</c:v>
                </c:pt>
                <c:pt idx="30230">
                  <c:v>151.149999999935</c:v>
                </c:pt>
                <c:pt idx="30231">
                  <c:v>151.154999999935</c:v>
                </c:pt>
                <c:pt idx="30232">
                  <c:v>151.159999999935</c:v>
                </c:pt>
                <c:pt idx="30233">
                  <c:v>151.164999999935</c:v>
                </c:pt>
                <c:pt idx="30234">
                  <c:v>151.169999999935</c:v>
                </c:pt>
                <c:pt idx="30235">
                  <c:v>151.174999999935</c:v>
                </c:pt>
                <c:pt idx="30236">
                  <c:v>151.179999999935</c:v>
                </c:pt>
                <c:pt idx="30237">
                  <c:v>151.184999999935</c:v>
                </c:pt>
                <c:pt idx="30238">
                  <c:v>151.189999999935</c:v>
                </c:pt>
                <c:pt idx="30239">
                  <c:v>151.194999999935</c:v>
                </c:pt>
                <c:pt idx="30240">
                  <c:v>151.199999999935</c:v>
                </c:pt>
                <c:pt idx="30241">
                  <c:v>151.204999999935</c:v>
                </c:pt>
                <c:pt idx="30242">
                  <c:v>151.209999999935</c:v>
                </c:pt>
                <c:pt idx="30243">
                  <c:v>151.2149999999349</c:v>
                </c:pt>
                <c:pt idx="30244">
                  <c:v>151.2199999999349</c:v>
                </c:pt>
                <c:pt idx="30245">
                  <c:v>151.224999999935</c:v>
                </c:pt>
                <c:pt idx="30246">
                  <c:v>151.229999999935</c:v>
                </c:pt>
                <c:pt idx="30247">
                  <c:v>151.234999999935</c:v>
                </c:pt>
                <c:pt idx="30248">
                  <c:v>151.239999999935</c:v>
                </c:pt>
                <c:pt idx="30249">
                  <c:v>151.2449999999349</c:v>
                </c:pt>
                <c:pt idx="30250">
                  <c:v>151.2499999999349</c:v>
                </c:pt>
                <c:pt idx="30251">
                  <c:v>151.254999999935</c:v>
                </c:pt>
                <c:pt idx="30252">
                  <c:v>151.259999999935</c:v>
                </c:pt>
                <c:pt idx="30253">
                  <c:v>151.264999999935</c:v>
                </c:pt>
                <c:pt idx="30254">
                  <c:v>151.2699999999349</c:v>
                </c:pt>
                <c:pt idx="30255">
                  <c:v>151.2749999999349</c:v>
                </c:pt>
                <c:pt idx="30256">
                  <c:v>151.2799999999349</c:v>
                </c:pt>
                <c:pt idx="30257">
                  <c:v>151.284999999935</c:v>
                </c:pt>
                <c:pt idx="30258">
                  <c:v>151.289999999935</c:v>
                </c:pt>
                <c:pt idx="30259">
                  <c:v>151.294999999935</c:v>
                </c:pt>
                <c:pt idx="30260">
                  <c:v>151.2999999999349</c:v>
                </c:pt>
                <c:pt idx="30261">
                  <c:v>151.304999999935</c:v>
                </c:pt>
                <c:pt idx="30262">
                  <c:v>151.309999999935</c:v>
                </c:pt>
                <c:pt idx="30263">
                  <c:v>151.314999999935</c:v>
                </c:pt>
                <c:pt idx="30264">
                  <c:v>151.319999999935</c:v>
                </c:pt>
                <c:pt idx="30265">
                  <c:v>151.324999999935</c:v>
                </c:pt>
                <c:pt idx="30266">
                  <c:v>151.329999999935</c:v>
                </c:pt>
                <c:pt idx="30267">
                  <c:v>151.334999999935</c:v>
                </c:pt>
                <c:pt idx="30268">
                  <c:v>151.339999999935</c:v>
                </c:pt>
                <c:pt idx="30269">
                  <c:v>151.344999999935</c:v>
                </c:pt>
                <c:pt idx="30270">
                  <c:v>151.349999999935</c:v>
                </c:pt>
                <c:pt idx="30271">
                  <c:v>151.354999999935</c:v>
                </c:pt>
                <c:pt idx="30272">
                  <c:v>151.3599999999348</c:v>
                </c:pt>
                <c:pt idx="30273">
                  <c:v>151.3649999999348</c:v>
                </c:pt>
                <c:pt idx="30274">
                  <c:v>151.3699999999348</c:v>
                </c:pt>
                <c:pt idx="30275">
                  <c:v>151.3749999999348</c:v>
                </c:pt>
                <c:pt idx="30276">
                  <c:v>151.3799999999348</c:v>
                </c:pt>
                <c:pt idx="30277">
                  <c:v>151.3849999999348</c:v>
                </c:pt>
                <c:pt idx="30278">
                  <c:v>151.3899999999348</c:v>
                </c:pt>
                <c:pt idx="30279">
                  <c:v>151.3949999999348</c:v>
                </c:pt>
                <c:pt idx="30280">
                  <c:v>151.3999999999348</c:v>
                </c:pt>
                <c:pt idx="30281">
                  <c:v>151.4049999999348</c:v>
                </c:pt>
                <c:pt idx="30282">
                  <c:v>151.4099999999348</c:v>
                </c:pt>
                <c:pt idx="30283">
                  <c:v>151.4149999999348</c:v>
                </c:pt>
                <c:pt idx="30284">
                  <c:v>151.4199999999348</c:v>
                </c:pt>
                <c:pt idx="30285">
                  <c:v>151.4249999999348</c:v>
                </c:pt>
                <c:pt idx="30286">
                  <c:v>151.4299999999348</c:v>
                </c:pt>
                <c:pt idx="30287">
                  <c:v>151.4349999999348</c:v>
                </c:pt>
                <c:pt idx="30288">
                  <c:v>151.4399999999348</c:v>
                </c:pt>
                <c:pt idx="30289">
                  <c:v>151.4449999999348</c:v>
                </c:pt>
                <c:pt idx="30290">
                  <c:v>151.4499999999348</c:v>
                </c:pt>
                <c:pt idx="30291">
                  <c:v>151.4549999999348</c:v>
                </c:pt>
                <c:pt idx="30292">
                  <c:v>151.4599999999348</c:v>
                </c:pt>
                <c:pt idx="30293">
                  <c:v>151.4649999999348</c:v>
                </c:pt>
                <c:pt idx="30294">
                  <c:v>151.4699999999347</c:v>
                </c:pt>
                <c:pt idx="30295">
                  <c:v>151.4749999999347</c:v>
                </c:pt>
                <c:pt idx="30296">
                  <c:v>151.4799999999347</c:v>
                </c:pt>
                <c:pt idx="30297">
                  <c:v>151.4849999999348</c:v>
                </c:pt>
                <c:pt idx="30298">
                  <c:v>151.4899999999348</c:v>
                </c:pt>
                <c:pt idx="30299">
                  <c:v>151.4949999999347</c:v>
                </c:pt>
                <c:pt idx="30300">
                  <c:v>151.4999999999347</c:v>
                </c:pt>
                <c:pt idx="30301">
                  <c:v>151.5049999999347</c:v>
                </c:pt>
                <c:pt idx="30302">
                  <c:v>151.5099999999347</c:v>
                </c:pt>
                <c:pt idx="30303">
                  <c:v>151.5149999999347</c:v>
                </c:pt>
                <c:pt idx="30304">
                  <c:v>151.5199999999347</c:v>
                </c:pt>
                <c:pt idx="30305">
                  <c:v>151.5249999999347</c:v>
                </c:pt>
                <c:pt idx="30306">
                  <c:v>151.5299999999347</c:v>
                </c:pt>
                <c:pt idx="30307">
                  <c:v>151.5349999999347</c:v>
                </c:pt>
                <c:pt idx="30308">
                  <c:v>151.5399999999347</c:v>
                </c:pt>
                <c:pt idx="30309">
                  <c:v>151.5449999999346</c:v>
                </c:pt>
                <c:pt idx="30310">
                  <c:v>151.5499999999346</c:v>
                </c:pt>
                <c:pt idx="30311">
                  <c:v>151.5549999999347</c:v>
                </c:pt>
                <c:pt idx="30312">
                  <c:v>151.5599999999347</c:v>
                </c:pt>
                <c:pt idx="30313">
                  <c:v>151.5649999999347</c:v>
                </c:pt>
                <c:pt idx="30314">
                  <c:v>151.5699999999347</c:v>
                </c:pt>
                <c:pt idx="30315">
                  <c:v>151.5749999999346</c:v>
                </c:pt>
                <c:pt idx="30316">
                  <c:v>151.5799999999346</c:v>
                </c:pt>
                <c:pt idx="30317">
                  <c:v>151.5849999999346</c:v>
                </c:pt>
                <c:pt idx="30318">
                  <c:v>151.5899999999346</c:v>
                </c:pt>
                <c:pt idx="30319">
                  <c:v>151.5949999999346</c:v>
                </c:pt>
                <c:pt idx="30320">
                  <c:v>151.5999999999346</c:v>
                </c:pt>
                <c:pt idx="30321">
                  <c:v>151.6049999999346</c:v>
                </c:pt>
                <c:pt idx="30322">
                  <c:v>151.6099999999346</c:v>
                </c:pt>
                <c:pt idx="30323">
                  <c:v>151.6149999999346</c:v>
                </c:pt>
                <c:pt idx="30324">
                  <c:v>151.6199999999346</c:v>
                </c:pt>
                <c:pt idx="30325">
                  <c:v>151.6249999999346</c:v>
                </c:pt>
                <c:pt idx="30326">
                  <c:v>151.6299999999346</c:v>
                </c:pt>
                <c:pt idx="30327">
                  <c:v>151.6349999999346</c:v>
                </c:pt>
                <c:pt idx="30328">
                  <c:v>151.6399999999346</c:v>
                </c:pt>
                <c:pt idx="30329">
                  <c:v>151.6449999999346</c:v>
                </c:pt>
                <c:pt idx="30330">
                  <c:v>151.6499999999346</c:v>
                </c:pt>
                <c:pt idx="30331">
                  <c:v>151.6549999999346</c:v>
                </c:pt>
                <c:pt idx="30332">
                  <c:v>151.6599999999346</c:v>
                </c:pt>
                <c:pt idx="30333">
                  <c:v>151.6649999999346</c:v>
                </c:pt>
                <c:pt idx="30334">
                  <c:v>151.6699999999346</c:v>
                </c:pt>
                <c:pt idx="30335">
                  <c:v>151.6749999999346</c:v>
                </c:pt>
                <c:pt idx="30336">
                  <c:v>151.6799999999346</c:v>
                </c:pt>
                <c:pt idx="30337">
                  <c:v>151.6849999999346</c:v>
                </c:pt>
                <c:pt idx="30338">
                  <c:v>151.6899999999345</c:v>
                </c:pt>
                <c:pt idx="30339">
                  <c:v>151.6949999999345</c:v>
                </c:pt>
                <c:pt idx="30340">
                  <c:v>151.6999999999345</c:v>
                </c:pt>
                <c:pt idx="30341">
                  <c:v>151.7049999999345</c:v>
                </c:pt>
                <c:pt idx="30342">
                  <c:v>151.7099999999345</c:v>
                </c:pt>
                <c:pt idx="30343">
                  <c:v>151.7149999999345</c:v>
                </c:pt>
                <c:pt idx="30344">
                  <c:v>151.7199999999345</c:v>
                </c:pt>
                <c:pt idx="30345">
                  <c:v>151.7249999999345</c:v>
                </c:pt>
                <c:pt idx="30346">
                  <c:v>151.7299999999345</c:v>
                </c:pt>
                <c:pt idx="30347">
                  <c:v>151.7349999999345</c:v>
                </c:pt>
                <c:pt idx="30348">
                  <c:v>151.7399999999345</c:v>
                </c:pt>
                <c:pt idx="30349">
                  <c:v>151.7449999999345</c:v>
                </c:pt>
                <c:pt idx="30350">
                  <c:v>151.7499999999345</c:v>
                </c:pt>
                <c:pt idx="30351">
                  <c:v>151.7549999999345</c:v>
                </c:pt>
                <c:pt idx="30352">
                  <c:v>151.7599999999345</c:v>
                </c:pt>
                <c:pt idx="30353">
                  <c:v>151.7649999999344</c:v>
                </c:pt>
                <c:pt idx="30354">
                  <c:v>151.7699999999344</c:v>
                </c:pt>
                <c:pt idx="30355">
                  <c:v>151.7749999999344</c:v>
                </c:pt>
                <c:pt idx="30356">
                  <c:v>151.7799999999344</c:v>
                </c:pt>
                <c:pt idx="30357">
                  <c:v>151.7849999999345</c:v>
                </c:pt>
                <c:pt idx="30358">
                  <c:v>151.7899999999345</c:v>
                </c:pt>
                <c:pt idx="30359">
                  <c:v>151.7949999999344</c:v>
                </c:pt>
                <c:pt idx="30360">
                  <c:v>151.7999999999344</c:v>
                </c:pt>
                <c:pt idx="30361">
                  <c:v>151.8049999999344</c:v>
                </c:pt>
                <c:pt idx="30362">
                  <c:v>151.8099999999344</c:v>
                </c:pt>
                <c:pt idx="30363">
                  <c:v>151.8149999999344</c:v>
                </c:pt>
                <c:pt idx="30364">
                  <c:v>151.8199999999344</c:v>
                </c:pt>
                <c:pt idx="30365">
                  <c:v>151.8249999999344</c:v>
                </c:pt>
                <c:pt idx="30366">
                  <c:v>151.8299999999344</c:v>
                </c:pt>
                <c:pt idx="30367">
                  <c:v>151.8349999999344</c:v>
                </c:pt>
                <c:pt idx="30368">
                  <c:v>151.8399999999344</c:v>
                </c:pt>
                <c:pt idx="30369">
                  <c:v>151.8449999999344</c:v>
                </c:pt>
                <c:pt idx="30370">
                  <c:v>151.8499999999344</c:v>
                </c:pt>
                <c:pt idx="30371">
                  <c:v>151.8549999999344</c:v>
                </c:pt>
                <c:pt idx="30372">
                  <c:v>151.8599999999344</c:v>
                </c:pt>
                <c:pt idx="30373">
                  <c:v>151.8649999999344</c:v>
                </c:pt>
                <c:pt idx="30374">
                  <c:v>151.8699999999344</c:v>
                </c:pt>
                <c:pt idx="30375">
                  <c:v>151.8749999999344</c:v>
                </c:pt>
                <c:pt idx="30376">
                  <c:v>151.8799999999344</c:v>
                </c:pt>
                <c:pt idx="30377">
                  <c:v>151.8849999999344</c:v>
                </c:pt>
                <c:pt idx="30378">
                  <c:v>151.8899999999344</c:v>
                </c:pt>
                <c:pt idx="30379">
                  <c:v>151.8949999999344</c:v>
                </c:pt>
                <c:pt idx="30380">
                  <c:v>151.8999999999344</c:v>
                </c:pt>
                <c:pt idx="30381">
                  <c:v>151.9049999999344</c:v>
                </c:pt>
                <c:pt idx="30382">
                  <c:v>151.9099999999343</c:v>
                </c:pt>
                <c:pt idx="30383">
                  <c:v>151.9149999999343</c:v>
                </c:pt>
                <c:pt idx="30384">
                  <c:v>151.9199999999343</c:v>
                </c:pt>
                <c:pt idx="30385">
                  <c:v>151.9249999999344</c:v>
                </c:pt>
                <c:pt idx="30386">
                  <c:v>151.9299999999344</c:v>
                </c:pt>
                <c:pt idx="30387">
                  <c:v>151.9349999999343</c:v>
                </c:pt>
                <c:pt idx="30388">
                  <c:v>151.9399999999343</c:v>
                </c:pt>
                <c:pt idx="30389">
                  <c:v>151.9449999999343</c:v>
                </c:pt>
                <c:pt idx="30390">
                  <c:v>151.9499999999343</c:v>
                </c:pt>
                <c:pt idx="30391">
                  <c:v>151.9549999999343</c:v>
                </c:pt>
                <c:pt idx="30392">
                  <c:v>151.9599999999343</c:v>
                </c:pt>
                <c:pt idx="30393">
                  <c:v>151.9649999999343</c:v>
                </c:pt>
                <c:pt idx="30394">
                  <c:v>151.9699999999343</c:v>
                </c:pt>
                <c:pt idx="30395">
                  <c:v>151.9749999999343</c:v>
                </c:pt>
                <c:pt idx="30396">
                  <c:v>151.9799999999343</c:v>
                </c:pt>
                <c:pt idx="30397">
                  <c:v>151.9849999999343</c:v>
                </c:pt>
                <c:pt idx="30398">
                  <c:v>151.9899999999343</c:v>
                </c:pt>
                <c:pt idx="30399">
                  <c:v>151.9949999999343</c:v>
                </c:pt>
                <c:pt idx="30400">
                  <c:v>151.9999999999343</c:v>
                </c:pt>
                <c:pt idx="30401">
                  <c:v>152.0049999999343</c:v>
                </c:pt>
                <c:pt idx="30402">
                  <c:v>152.0099999999343</c:v>
                </c:pt>
                <c:pt idx="30403">
                  <c:v>152.0149999999342</c:v>
                </c:pt>
                <c:pt idx="30404">
                  <c:v>152.0199999999342</c:v>
                </c:pt>
                <c:pt idx="30405">
                  <c:v>152.0249999999342</c:v>
                </c:pt>
                <c:pt idx="30406">
                  <c:v>152.0299999999342</c:v>
                </c:pt>
                <c:pt idx="30407">
                  <c:v>152.0349999999342</c:v>
                </c:pt>
                <c:pt idx="30408">
                  <c:v>152.0399999999342</c:v>
                </c:pt>
                <c:pt idx="30409">
                  <c:v>152.0449999999342</c:v>
                </c:pt>
                <c:pt idx="30410">
                  <c:v>152.0499999999342</c:v>
                </c:pt>
                <c:pt idx="30411">
                  <c:v>152.0549999999342</c:v>
                </c:pt>
                <c:pt idx="30412">
                  <c:v>152.0599999999342</c:v>
                </c:pt>
                <c:pt idx="30413">
                  <c:v>152.0649999999342</c:v>
                </c:pt>
                <c:pt idx="30414">
                  <c:v>152.0699999999342</c:v>
                </c:pt>
                <c:pt idx="30415">
                  <c:v>152.0749999999342</c:v>
                </c:pt>
                <c:pt idx="30416">
                  <c:v>152.0799999999342</c:v>
                </c:pt>
                <c:pt idx="30417">
                  <c:v>152.0849999999342</c:v>
                </c:pt>
                <c:pt idx="30418">
                  <c:v>152.0899999999342</c:v>
                </c:pt>
                <c:pt idx="30419">
                  <c:v>152.0949999999342</c:v>
                </c:pt>
                <c:pt idx="30420">
                  <c:v>152.0999999999342</c:v>
                </c:pt>
                <c:pt idx="30421">
                  <c:v>152.1049999999342</c:v>
                </c:pt>
                <c:pt idx="30422">
                  <c:v>152.1099999999342</c:v>
                </c:pt>
                <c:pt idx="30423">
                  <c:v>152.1149999999342</c:v>
                </c:pt>
                <c:pt idx="30424">
                  <c:v>152.1199999999342</c:v>
                </c:pt>
                <c:pt idx="30425">
                  <c:v>152.1249999999342</c:v>
                </c:pt>
                <c:pt idx="30426">
                  <c:v>152.1299999999341</c:v>
                </c:pt>
                <c:pt idx="30427">
                  <c:v>152.1349999999341</c:v>
                </c:pt>
                <c:pt idx="30428">
                  <c:v>152.1399999999341</c:v>
                </c:pt>
                <c:pt idx="30429">
                  <c:v>152.1449999999341</c:v>
                </c:pt>
                <c:pt idx="30430">
                  <c:v>152.1499999999341</c:v>
                </c:pt>
                <c:pt idx="30431">
                  <c:v>152.1549999999341</c:v>
                </c:pt>
                <c:pt idx="30432">
                  <c:v>152.1599999999341</c:v>
                </c:pt>
                <c:pt idx="30433">
                  <c:v>152.1649999999341</c:v>
                </c:pt>
                <c:pt idx="30434">
                  <c:v>152.1699999999341</c:v>
                </c:pt>
                <c:pt idx="30435">
                  <c:v>152.1749999999341</c:v>
                </c:pt>
                <c:pt idx="30436">
                  <c:v>152.1799999999341</c:v>
                </c:pt>
                <c:pt idx="30437">
                  <c:v>152.1849999999341</c:v>
                </c:pt>
                <c:pt idx="30438">
                  <c:v>152.1899999999341</c:v>
                </c:pt>
                <c:pt idx="30439">
                  <c:v>152.1949999999341</c:v>
                </c:pt>
                <c:pt idx="30440">
                  <c:v>152.1999999999341</c:v>
                </c:pt>
                <c:pt idx="30441">
                  <c:v>152.204999999934</c:v>
                </c:pt>
                <c:pt idx="30442">
                  <c:v>152.209999999934</c:v>
                </c:pt>
                <c:pt idx="30443">
                  <c:v>152.214999999934</c:v>
                </c:pt>
                <c:pt idx="30444">
                  <c:v>152.219999999934</c:v>
                </c:pt>
                <c:pt idx="30445">
                  <c:v>152.2249999999341</c:v>
                </c:pt>
                <c:pt idx="30446">
                  <c:v>152.2299999999341</c:v>
                </c:pt>
                <c:pt idx="30447">
                  <c:v>152.234999999934</c:v>
                </c:pt>
                <c:pt idx="30448">
                  <c:v>152.239999999934</c:v>
                </c:pt>
                <c:pt idx="30449">
                  <c:v>152.244999999934</c:v>
                </c:pt>
                <c:pt idx="30450">
                  <c:v>152.249999999934</c:v>
                </c:pt>
                <c:pt idx="30451">
                  <c:v>152.254999999934</c:v>
                </c:pt>
                <c:pt idx="30452">
                  <c:v>152.259999999934</c:v>
                </c:pt>
                <c:pt idx="30453">
                  <c:v>152.264999999934</c:v>
                </c:pt>
                <c:pt idx="30454">
                  <c:v>152.269999999934</c:v>
                </c:pt>
                <c:pt idx="30455">
                  <c:v>152.274999999934</c:v>
                </c:pt>
                <c:pt idx="30456">
                  <c:v>152.279999999934</c:v>
                </c:pt>
                <c:pt idx="30457">
                  <c:v>152.284999999934</c:v>
                </c:pt>
                <c:pt idx="30458">
                  <c:v>152.289999999934</c:v>
                </c:pt>
                <c:pt idx="30459">
                  <c:v>152.294999999934</c:v>
                </c:pt>
                <c:pt idx="30460">
                  <c:v>152.299999999934</c:v>
                </c:pt>
                <c:pt idx="30461">
                  <c:v>152.304999999934</c:v>
                </c:pt>
                <c:pt idx="30462">
                  <c:v>152.309999999934</c:v>
                </c:pt>
                <c:pt idx="30463">
                  <c:v>152.314999999934</c:v>
                </c:pt>
                <c:pt idx="30464">
                  <c:v>152.319999999934</c:v>
                </c:pt>
                <c:pt idx="30465">
                  <c:v>152.324999999934</c:v>
                </c:pt>
                <c:pt idx="30466">
                  <c:v>152.329999999934</c:v>
                </c:pt>
                <c:pt idx="30467">
                  <c:v>152.334999999934</c:v>
                </c:pt>
                <c:pt idx="30468">
                  <c:v>152.339999999934</c:v>
                </c:pt>
                <c:pt idx="30469">
                  <c:v>152.344999999934</c:v>
                </c:pt>
                <c:pt idx="30470">
                  <c:v>152.349999999934</c:v>
                </c:pt>
                <c:pt idx="30471">
                  <c:v>152.354999999934</c:v>
                </c:pt>
                <c:pt idx="30472">
                  <c:v>152.359999999934</c:v>
                </c:pt>
                <c:pt idx="30473">
                  <c:v>152.364999999934</c:v>
                </c:pt>
                <c:pt idx="30474">
                  <c:v>152.369999999934</c:v>
                </c:pt>
                <c:pt idx="30475">
                  <c:v>152.374999999934</c:v>
                </c:pt>
                <c:pt idx="30476">
                  <c:v>152.379999999934</c:v>
                </c:pt>
                <c:pt idx="30477">
                  <c:v>152.384999999934</c:v>
                </c:pt>
                <c:pt idx="30478">
                  <c:v>152.389999999934</c:v>
                </c:pt>
                <c:pt idx="30479">
                  <c:v>152.394999999934</c:v>
                </c:pt>
                <c:pt idx="30480">
                  <c:v>152.399999999934</c:v>
                </c:pt>
                <c:pt idx="30481">
                  <c:v>152.404999999934</c:v>
                </c:pt>
                <c:pt idx="30482">
                  <c:v>152.409999999934</c:v>
                </c:pt>
                <c:pt idx="30483">
                  <c:v>152.414999999934</c:v>
                </c:pt>
                <c:pt idx="30484">
                  <c:v>152.419999999934</c:v>
                </c:pt>
                <c:pt idx="30485">
                  <c:v>152.424999999934</c:v>
                </c:pt>
                <c:pt idx="30486">
                  <c:v>152.429999999934</c:v>
                </c:pt>
                <c:pt idx="30487">
                  <c:v>152.434999999934</c:v>
                </c:pt>
                <c:pt idx="30488">
                  <c:v>152.439999999934</c:v>
                </c:pt>
                <c:pt idx="30489">
                  <c:v>152.444999999934</c:v>
                </c:pt>
                <c:pt idx="30490">
                  <c:v>152.449999999934</c:v>
                </c:pt>
                <c:pt idx="30491">
                  <c:v>152.454999999934</c:v>
                </c:pt>
                <c:pt idx="30492">
                  <c:v>152.4599999999338</c:v>
                </c:pt>
                <c:pt idx="30493">
                  <c:v>152.4649999999338</c:v>
                </c:pt>
                <c:pt idx="30494">
                  <c:v>152.4699999999338</c:v>
                </c:pt>
                <c:pt idx="30495">
                  <c:v>152.4749999999338</c:v>
                </c:pt>
                <c:pt idx="30496">
                  <c:v>152.4799999999338</c:v>
                </c:pt>
                <c:pt idx="30497">
                  <c:v>152.4849999999338</c:v>
                </c:pt>
                <c:pt idx="30498">
                  <c:v>152.4899999999338</c:v>
                </c:pt>
                <c:pt idx="30499">
                  <c:v>152.4949999999338</c:v>
                </c:pt>
                <c:pt idx="30500">
                  <c:v>152.4999999999338</c:v>
                </c:pt>
                <c:pt idx="30501">
                  <c:v>152.5049999999338</c:v>
                </c:pt>
                <c:pt idx="30502">
                  <c:v>152.5099999999338</c:v>
                </c:pt>
                <c:pt idx="30503">
                  <c:v>152.5149999999338</c:v>
                </c:pt>
                <c:pt idx="30504">
                  <c:v>152.5199999999338</c:v>
                </c:pt>
                <c:pt idx="30505">
                  <c:v>152.5249999999338</c:v>
                </c:pt>
                <c:pt idx="30506">
                  <c:v>152.5299999999338</c:v>
                </c:pt>
                <c:pt idx="30507">
                  <c:v>152.5349999999338</c:v>
                </c:pt>
                <c:pt idx="30508">
                  <c:v>152.5399999999338</c:v>
                </c:pt>
                <c:pt idx="30509">
                  <c:v>152.5449999999338</c:v>
                </c:pt>
                <c:pt idx="30510">
                  <c:v>152.5499999999338</c:v>
                </c:pt>
                <c:pt idx="30511">
                  <c:v>152.5549999999338</c:v>
                </c:pt>
                <c:pt idx="30512">
                  <c:v>152.5599999999338</c:v>
                </c:pt>
                <c:pt idx="30513">
                  <c:v>152.5649999999338</c:v>
                </c:pt>
                <c:pt idx="30514">
                  <c:v>152.5699999999337</c:v>
                </c:pt>
                <c:pt idx="30515">
                  <c:v>152.5749999999337</c:v>
                </c:pt>
                <c:pt idx="30516">
                  <c:v>152.5799999999337</c:v>
                </c:pt>
                <c:pt idx="30517">
                  <c:v>152.5849999999338</c:v>
                </c:pt>
                <c:pt idx="30518">
                  <c:v>152.5899999999338</c:v>
                </c:pt>
                <c:pt idx="30519">
                  <c:v>152.5949999999337</c:v>
                </c:pt>
                <c:pt idx="30520">
                  <c:v>152.5999999999337</c:v>
                </c:pt>
                <c:pt idx="30521">
                  <c:v>152.6049999999337</c:v>
                </c:pt>
                <c:pt idx="30522">
                  <c:v>152.6099999999337</c:v>
                </c:pt>
                <c:pt idx="30523">
                  <c:v>152.6149999999337</c:v>
                </c:pt>
                <c:pt idx="30524">
                  <c:v>152.6199999999337</c:v>
                </c:pt>
                <c:pt idx="30525">
                  <c:v>152.6249999999337</c:v>
                </c:pt>
                <c:pt idx="30526">
                  <c:v>152.6299999999337</c:v>
                </c:pt>
                <c:pt idx="30527">
                  <c:v>152.6349999999337</c:v>
                </c:pt>
                <c:pt idx="30528">
                  <c:v>152.6399999999337</c:v>
                </c:pt>
                <c:pt idx="30529">
                  <c:v>152.6449999999336</c:v>
                </c:pt>
                <c:pt idx="30530">
                  <c:v>152.6499999999336</c:v>
                </c:pt>
                <c:pt idx="30531">
                  <c:v>152.6549999999337</c:v>
                </c:pt>
                <c:pt idx="30532">
                  <c:v>152.6599999999337</c:v>
                </c:pt>
                <c:pt idx="30533">
                  <c:v>152.6649999999337</c:v>
                </c:pt>
                <c:pt idx="30534">
                  <c:v>152.6699999999337</c:v>
                </c:pt>
                <c:pt idx="30535">
                  <c:v>152.6749999999336</c:v>
                </c:pt>
                <c:pt idx="30536">
                  <c:v>152.6799999999336</c:v>
                </c:pt>
                <c:pt idx="30537">
                  <c:v>152.6849999999336</c:v>
                </c:pt>
                <c:pt idx="30538">
                  <c:v>152.6899999999336</c:v>
                </c:pt>
                <c:pt idx="30539">
                  <c:v>152.6949999999336</c:v>
                </c:pt>
                <c:pt idx="30540">
                  <c:v>152.6999999999336</c:v>
                </c:pt>
                <c:pt idx="30541">
                  <c:v>152.7049999999336</c:v>
                </c:pt>
                <c:pt idx="30542">
                  <c:v>152.7099999999336</c:v>
                </c:pt>
                <c:pt idx="30543">
                  <c:v>152.7149999999336</c:v>
                </c:pt>
                <c:pt idx="30544">
                  <c:v>152.7199999999336</c:v>
                </c:pt>
                <c:pt idx="30545">
                  <c:v>152.7249999999336</c:v>
                </c:pt>
                <c:pt idx="30546">
                  <c:v>152.7299999999336</c:v>
                </c:pt>
                <c:pt idx="30547">
                  <c:v>152.7349999999336</c:v>
                </c:pt>
                <c:pt idx="30548">
                  <c:v>152.7399999999336</c:v>
                </c:pt>
                <c:pt idx="30549">
                  <c:v>152.7449999999336</c:v>
                </c:pt>
                <c:pt idx="30550">
                  <c:v>152.7499999999336</c:v>
                </c:pt>
                <c:pt idx="30551">
                  <c:v>152.7549999999336</c:v>
                </c:pt>
                <c:pt idx="30552">
                  <c:v>152.7599999999336</c:v>
                </c:pt>
                <c:pt idx="30553">
                  <c:v>152.7649999999336</c:v>
                </c:pt>
                <c:pt idx="30554">
                  <c:v>152.7699999999336</c:v>
                </c:pt>
                <c:pt idx="30555">
                  <c:v>152.7749999999336</c:v>
                </c:pt>
                <c:pt idx="30556">
                  <c:v>152.7799999999336</c:v>
                </c:pt>
                <c:pt idx="30557">
                  <c:v>152.7849999999336</c:v>
                </c:pt>
                <c:pt idx="30558">
                  <c:v>152.7899999999335</c:v>
                </c:pt>
                <c:pt idx="30559">
                  <c:v>152.7949999999335</c:v>
                </c:pt>
                <c:pt idx="30560">
                  <c:v>152.7999999999335</c:v>
                </c:pt>
                <c:pt idx="30561">
                  <c:v>152.8049999999336</c:v>
                </c:pt>
                <c:pt idx="30562">
                  <c:v>152.8099999999336</c:v>
                </c:pt>
                <c:pt idx="30563">
                  <c:v>152.8149999999335</c:v>
                </c:pt>
                <c:pt idx="30564">
                  <c:v>152.8199999999335</c:v>
                </c:pt>
                <c:pt idx="30565">
                  <c:v>152.8249999999335</c:v>
                </c:pt>
                <c:pt idx="30566">
                  <c:v>152.8299999999335</c:v>
                </c:pt>
                <c:pt idx="30567">
                  <c:v>152.8349999999335</c:v>
                </c:pt>
                <c:pt idx="30568">
                  <c:v>152.8399999999335</c:v>
                </c:pt>
                <c:pt idx="30569">
                  <c:v>152.8449999999335</c:v>
                </c:pt>
                <c:pt idx="30570">
                  <c:v>152.8499999999335</c:v>
                </c:pt>
                <c:pt idx="30571">
                  <c:v>152.8549999999335</c:v>
                </c:pt>
                <c:pt idx="30572">
                  <c:v>152.8599999999335</c:v>
                </c:pt>
                <c:pt idx="30573">
                  <c:v>152.8649999999335</c:v>
                </c:pt>
                <c:pt idx="30574">
                  <c:v>152.8699999999335</c:v>
                </c:pt>
                <c:pt idx="30575">
                  <c:v>152.8749999999335</c:v>
                </c:pt>
                <c:pt idx="30576">
                  <c:v>152.8799999999335</c:v>
                </c:pt>
                <c:pt idx="30577">
                  <c:v>152.8849999999335</c:v>
                </c:pt>
                <c:pt idx="30578">
                  <c:v>152.8899999999335</c:v>
                </c:pt>
                <c:pt idx="30579">
                  <c:v>152.8949999999335</c:v>
                </c:pt>
                <c:pt idx="30580">
                  <c:v>152.8999999999334</c:v>
                </c:pt>
                <c:pt idx="30581">
                  <c:v>152.9049999999334</c:v>
                </c:pt>
                <c:pt idx="30582">
                  <c:v>152.9099999999334</c:v>
                </c:pt>
                <c:pt idx="30583">
                  <c:v>152.9149999999334</c:v>
                </c:pt>
                <c:pt idx="30584">
                  <c:v>152.9199999999334</c:v>
                </c:pt>
                <c:pt idx="30585">
                  <c:v>152.9249999999334</c:v>
                </c:pt>
                <c:pt idx="30586">
                  <c:v>152.9299999999334</c:v>
                </c:pt>
                <c:pt idx="30587">
                  <c:v>152.9349999999334</c:v>
                </c:pt>
                <c:pt idx="30588">
                  <c:v>152.9399999999334</c:v>
                </c:pt>
                <c:pt idx="30589">
                  <c:v>152.9449999999334</c:v>
                </c:pt>
                <c:pt idx="30590">
                  <c:v>152.9499999999334</c:v>
                </c:pt>
                <c:pt idx="30591">
                  <c:v>152.9549999999334</c:v>
                </c:pt>
                <c:pt idx="30592">
                  <c:v>152.9599999999334</c:v>
                </c:pt>
                <c:pt idx="30593">
                  <c:v>152.9649999999334</c:v>
                </c:pt>
                <c:pt idx="30594">
                  <c:v>152.9699999999334</c:v>
                </c:pt>
                <c:pt idx="30595">
                  <c:v>152.9749999999334</c:v>
                </c:pt>
                <c:pt idx="30596">
                  <c:v>152.9799999999334</c:v>
                </c:pt>
                <c:pt idx="30597">
                  <c:v>152.9849999999334</c:v>
                </c:pt>
                <c:pt idx="30598">
                  <c:v>152.9899999999334</c:v>
                </c:pt>
                <c:pt idx="30599">
                  <c:v>152.9949999999334</c:v>
                </c:pt>
                <c:pt idx="30600">
                  <c:v>152.9999999999334</c:v>
                </c:pt>
                <c:pt idx="30601">
                  <c:v>153.0049999999334</c:v>
                </c:pt>
                <c:pt idx="30602">
                  <c:v>153.0099999999333</c:v>
                </c:pt>
                <c:pt idx="30603">
                  <c:v>153.0149999999333</c:v>
                </c:pt>
                <c:pt idx="30604">
                  <c:v>153.0199999999333</c:v>
                </c:pt>
                <c:pt idx="30605">
                  <c:v>153.0249999999334</c:v>
                </c:pt>
                <c:pt idx="30606">
                  <c:v>153.0299999999334</c:v>
                </c:pt>
                <c:pt idx="30607">
                  <c:v>153.0349999999333</c:v>
                </c:pt>
                <c:pt idx="30608">
                  <c:v>153.0399999999333</c:v>
                </c:pt>
                <c:pt idx="30609">
                  <c:v>153.0449999999333</c:v>
                </c:pt>
                <c:pt idx="30610">
                  <c:v>153.0499999999333</c:v>
                </c:pt>
                <c:pt idx="30611">
                  <c:v>153.0549999999333</c:v>
                </c:pt>
                <c:pt idx="30612">
                  <c:v>153.0599999999333</c:v>
                </c:pt>
                <c:pt idx="30613">
                  <c:v>153.0649999999333</c:v>
                </c:pt>
                <c:pt idx="30614">
                  <c:v>153.0699999999333</c:v>
                </c:pt>
                <c:pt idx="30615">
                  <c:v>153.0749999999333</c:v>
                </c:pt>
                <c:pt idx="30616">
                  <c:v>153.0799999999333</c:v>
                </c:pt>
                <c:pt idx="30617">
                  <c:v>153.0849999999333</c:v>
                </c:pt>
                <c:pt idx="30618">
                  <c:v>153.0899999999333</c:v>
                </c:pt>
                <c:pt idx="30619">
                  <c:v>153.0949999999333</c:v>
                </c:pt>
                <c:pt idx="30620">
                  <c:v>153.0999999999333</c:v>
                </c:pt>
                <c:pt idx="30621">
                  <c:v>153.1049999999333</c:v>
                </c:pt>
                <c:pt idx="30622">
                  <c:v>153.1099999999333</c:v>
                </c:pt>
                <c:pt idx="30623">
                  <c:v>153.1149999999332</c:v>
                </c:pt>
                <c:pt idx="30624">
                  <c:v>153.1199999999332</c:v>
                </c:pt>
                <c:pt idx="30625">
                  <c:v>153.1249999999332</c:v>
                </c:pt>
                <c:pt idx="30626">
                  <c:v>153.1299999999332</c:v>
                </c:pt>
                <c:pt idx="30627">
                  <c:v>153.1349999999332</c:v>
                </c:pt>
                <c:pt idx="30628">
                  <c:v>153.1399999999332</c:v>
                </c:pt>
                <c:pt idx="30629">
                  <c:v>153.1449999999332</c:v>
                </c:pt>
                <c:pt idx="30630">
                  <c:v>153.1499999999332</c:v>
                </c:pt>
                <c:pt idx="30631">
                  <c:v>153.1549999999332</c:v>
                </c:pt>
                <c:pt idx="30632">
                  <c:v>153.1599999999332</c:v>
                </c:pt>
                <c:pt idx="30633">
                  <c:v>153.1649999999332</c:v>
                </c:pt>
                <c:pt idx="30634">
                  <c:v>153.1699999999332</c:v>
                </c:pt>
                <c:pt idx="30635">
                  <c:v>153.1749999999332</c:v>
                </c:pt>
                <c:pt idx="30636">
                  <c:v>153.1799999999332</c:v>
                </c:pt>
                <c:pt idx="30637">
                  <c:v>153.1849999999332</c:v>
                </c:pt>
                <c:pt idx="30638">
                  <c:v>153.1899999999332</c:v>
                </c:pt>
                <c:pt idx="30639">
                  <c:v>153.1949999999332</c:v>
                </c:pt>
                <c:pt idx="30640">
                  <c:v>153.1999999999332</c:v>
                </c:pt>
                <c:pt idx="30641">
                  <c:v>153.2049999999332</c:v>
                </c:pt>
                <c:pt idx="30642">
                  <c:v>153.2099999999332</c:v>
                </c:pt>
                <c:pt idx="30643">
                  <c:v>153.2149999999332</c:v>
                </c:pt>
                <c:pt idx="30644">
                  <c:v>153.2199999999332</c:v>
                </c:pt>
                <c:pt idx="30645">
                  <c:v>153.2249999999332</c:v>
                </c:pt>
                <c:pt idx="30646">
                  <c:v>153.2299999999331</c:v>
                </c:pt>
                <c:pt idx="30647">
                  <c:v>153.2349999999331</c:v>
                </c:pt>
                <c:pt idx="30648">
                  <c:v>153.2399999999331</c:v>
                </c:pt>
                <c:pt idx="30649">
                  <c:v>153.2449999999331</c:v>
                </c:pt>
                <c:pt idx="30650">
                  <c:v>153.2499999999331</c:v>
                </c:pt>
                <c:pt idx="30651">
                  <c:v>153.2549999999331</c:v>
                </c:pt>
                <c:pt idx="30652">
                  <c:v>153.2599999999331</c:v>
                </c:pt>
                <c:pt idx="30653">
                  <c:v>153.2649999999331</c:v>
                </c:pt>
                <c:pt idx="30654">
                  <c:v>153.2699999999331</c:v>
                </c:pt>
                <c:pt idx="30655">
                  <c:v>153.2749999999331</c:v>
                </c:pt>
                <c:pt idx="30656">
                  <c:v>153.2799999999331</c:v>
                </c:pt>
                <c:pt idx="30657">
                  <c:v>153.2849999999331</c:v>
                </c:pt>
                <c:pt idx="30658">
                  <c:v>153.2899999999331</c:v>
                </c:pt>
                <c:pt idx="30659">
                  <c:v>153.2949999999331</c:v>
                </c:pt>
                <c:pt idx="30660">
                  <c:v>153.2999999999331</c:v>
                </c:pt>
                <c:pt idx="30661">
                  <c:v>153.3049999999331</c:v>
                </c:pt>
                <c:pt idx="30662">
                  <c:v>153.3099999999331</c:v>
                </c:pt>
                <c:pt idx="30663">
                  <c:v>153.3149999999331</c:v>
                </c:pt>
                <c:pt idx="30664">
                  <c:v>153.3199999999331</c:v>
                </c:pt>
                <c:pt idx="30665">
                  <c:v>153.3249999999331</c:v>
                </c:pt>
                <c:pt idx="30666">
                  <c:v>153.3299999999331</c:v>
                </c:pt>
                <c:pt idx="30667">
                  <c:v>153.3349999999331</c:v>
                </c:pt>
                <c:pt idx="30668">
                  <c:v>153.339999999933</c:v>
                </c:pt>
                <c:pt idx="30669">
                  <c:v>153.344999999933</c:v>
                </c:pt>
                <c:pt idx="30670">
                  <c:v>153.349999999933</c:v>
                </c:pt>
                <c:pt idx="30671">
                  <c:v>153.3549999999331</c:v>
                </c:pt>
                <c:pt idx="30672">
                  <c:v>153.3599999999331</c:v>
                </c:pt>
                <c:pt idx="30673">
                  <c:v>153.364999999933</c:v>
                </c:pt>
                <c:pt idx="30674">
                  <c:v>153.369999999933</c:v>
                </c:pt>
                <c:pt idx="30675">
                  <c:v>153.374999999933</c:v>
                </c:pt>
                <c:pt idx="30676">
                  <c:v>153.379999999933</c:v>
                </c:pt>
                <c:pt idx="30677">
                  <c:v>153.384999999933</c:v>
                </c:pt>
                <c:pt idx="30678">
                  <c:v>153.389999999933</c:v>
                </c:pt>
                <c:pt idx="30679">
                  <c:v>153.394999999933</c:v>
                </c:pt>
                <c:pt idx="30680">
                  <c:v>153.399999999933</c:v>
                </c:pt>
                <c:pt idx="30681">
                  <c:v>153.404999999933</c:v>
                </c:pt>
                <c:pt idx="30682">
                  <c:v>153.409999999933</c:v>
                </c:pt>
                <c:pt idx="30683">
                  <c:v>153.4149999999329</c:v>
                </c:pt>
                <c:pt idx="30684">
                  <c:v>153.4199999999329</c:v>
                </c:pt>
                <c:pt idx="30685">
                  <c:v>153.424999999933</c:v>
                </c:pt>
                <c:pt idx="30686">
                  <c:v>153.429999999933</c:v>
                </c:pt>
                <c:pt idx="30687">
                  <c:v>153.434999999933</c:v>
                </c:pt>
                <c:pt idx="30688">
                  <c:v>153.439999999933</c:v>
                </c:pt>
                <c:pt idx="30689">
                  <c:v>153.4449999999329</c:v>
                </c:pt>
                <c:pt idx="30690">
                  <c:v>153.4499999999329</c:v>
                </c:pt>
                <c:pt idx="30691">
                  <c:v>153.454999999933</c:v>
                </c:pt>
                <c:pt idx="30692">
                  <c:v>153.459999999933</c:v>
                </c:pt>
                <c:pt idx="30693">
                  <c:v>153.4649999999329</c:v>
                </c:pt>
                <c:pt idx="30694">
                  <c:v>153.4699999999329</c:v>
                </c:pt>
                <c:pt idx="30695">
                  <c:v>153.4749999999329</c:v>
                </c:pt>
                <c:pt idx="30696">
                  <c:v>153.4799999999329</c:v>
                </c:pt>
                <c:pt idx="30697">
                  <c:v>153.484999999933</c:v>
                </c:pt>
                <c:pt idx="30698">
                  <c:v>153.489999999933</c:v>
                </c:pt>
                <c:pt idx="30699">
                  <c:v>153.494999999933</c:v>
                </c:pt>
                <c:pt idx="30700">
                  <c:v>153.4999999999329</c:v>
                </c:pt>
                <c:pt idx="30701">
                  <c:v>153.5049999999329</c:v>
                </c:pt>
                <c:pt idx="30702">
                  <c:v>153.5099999999329</c:v>
                </c:pt>
                <c:pt idx="30703">
                  <c:v>153.5149999999329</c:v>
                </c:pt>
                <c:pt idx="30704">
                  <c:v>153.5199999999328</c:v>
                </c:pt>
                <c:pt idx="30705">
                  <c:v>153.5249999999328</c:v>
                </c:pt>
                <c:pt idx="30706">
                  <c:v>153.5299999999328</c:v>
                </c:pt>
                <c:pt idx="30707">
                  <c:v>153.5349999999328</c:v>
                </c:pt>
                <c:pt idx="30708">
                  <c:v>153.5399999999328</c:v>
                </c:pt>
                <c:pt idx="30709">
                  <c:v>153.5449999999328</c:v>
                </c:pt>
                <c:pt idx="30710">
                  <c:v>153.5499999999328</c:v>
                </c:pt>
                <c:pt idx="30711">
                  <c:v>153.5549999999328</c:v>
                </c:pt>
                <c:pt idx="30712">
                  <c:v>153.5599999999328</c:v>
                </c:pt>
                <c:pt idx="30713">
                  <c:v>153.5649999999328</c:v>
                </c:pt>
                <c:pt idx="30714">
                  <c:v>153.5699999999328</c:v>
                </c:pt>
                <c:pt idx="30715">
                  <c:v>153.5749999999328</c:v>
                </c:pt>
                <c:pt idx="30716">
                  <c:v>153.5799999999328</c:v>
                </c:pt>
                <c:pt idx="30717">
                  <c:v>153.5849999999328</c:v>
                </c:pt>
                <c:pt idx="30718">
                  <c:v>153.5899999999328</c:v>
                </c:pt>
                <c:pt idx="30719">
                  <c:v>153.5949999999328</c:v>
                </c:pt>
                <c:pt idx="30720">
                  <c:v>153.5999999999328</c:v>
                </c:pt>
                <c:pt idx="30721">
                  <c:v>153.6049999999328</c:v>
                </c:pt>
                <c:pt idx="30722">
                  <c:v>153.6099999999328</c:v>
                </c:pt>
                <c:pt idx="30723">
                  <c:v>153.6149999999328</c:v>
                </c:pt>
                <c:pt idx="30724">
                  <c:v>153.6199999999328</c:v>
                </c:pt>
                <c:pt idx="30725">
                  <c:v>153.6249999999328</c:v>
                </c:pt>
                <c:pt idx="30726">
                  <c:v>153.6299999999328</c:v>
                </c:pt>
                <c:pt idx="30727">
                  <c:v>153.6349999999327</c:v>
                </c:pt>
                <c:pt idx="30728">
                  <c:v>153.6399999999327</c:v>
                </c:pt>
                <c:pt idx="30729">
                  <c:v>153.6449999999327</c:v>
                </c:pt>
                <c:pt idx="30730">
                  <c:v>153.6499999999327</c:v>
                </c:pt>
                <c:pt idx="30731">
                  <c:v>153.6549999999328</c:v>
                </c:pt>
                <c:pt idx="30732">
                  <c:v>153.6599999999328</c:v>
                </c:pt>
                <c:pt idx="30733">
                  <c:v>153.6649999999327</c:v>
                </c:pt>
                <c:pt idx="30734">
                  <c:v>153.6699999999327</c:v>
                </c:pt>
                <c:pt idx="30735">
                  <c:v>153.6749999999327</c:v>
                </c:pt>
                <c:pt idx="30736">
                  <c:v>153.6799999999327</c:v>
                </c:pt>
                <c:pt idx="30737">
                  <c:v>153.6849999999327</c:v>
                </c:pt>
                <c:pt idx="30738">
                  <c:v>153.6899999999327</c:v>
                </c:pt>
                <c:pt idx="30739">
                  <c:v>153.6949999999327</c:v>
                </c:pt>
                <c:pt idx="30740">
                  <c:v>153.6999999999327</c:v>
                </c:pt>
                <c:pt idx="30741">
                  <c:v>153.7049999999327</c:v>
                </c:pt>
                <c:pt idx="30742">
                  <c:v>153.7099999999327</c:v>
                </c:pt>
                <c:pt idx="30743">
                  <c:v>153.7149999999327</c:v>
                </c:pt>
                <c:pt idx="30744">
                  <c:v>153.7199999999327</c:v>
                </c:pt>
                <c:pt idx="30745">
                  <c:v>153.7249999999327</c:v>
                </c:pt>
                <c:pt idx="30746">
                  <c:v>153.7299999999327</c:v>
                </c:pt>
                <c:pt idx="30747">
                  <c:v>153.7349999999327</c:v>
                </c:pt>
                <c:pt idx="30748">
                  <c:v>153.7399999999326</c:v>
                </c:pt>
                <c:pt idx="30749">
                  <c:v>153.7449999999326</c:v>
                </c:pt>
                <c:pt idx="30750">
                  <c:v>153.7499999999326</c:v>
                </c:pt>
                <c:pt idx="30751">
                  <c:v>153.7549999999326</c:v>
                </c:pt>
                <c:pt idx="30752">
                  <c:v>153.7599999999326</c:v>
                </c:pt>
                <c:pt idx="30753">
                  <c:v>153.7649999999326</c:v>
                </c:pt>
                <c:pt idx="30754">
                  <c:v>153.7699999999326</c:v>
                </c:pt>
                <c:pt idx="30755">
                  <c:v>153.7749999999326</c:v>
                </c:pt>
                <c:pt idx="30756">
                  <c:v>153.7799999999326</c:v>
                </c:pt>
                <c:pt idx="30757">
                  <c:v>153.7849999999326</c:v>
                </c:pt>
                <c:pt idx="30758">
                  <c:v>153.7899999999326</c:v>
                </c:pt>
                <c:pt idx="30759">
                  <c:v>153.7949999999326</c:v>
                </c:pt>
                <c:pt idx="30760">
                  <c:v>153.7999999999326</c:v>
                </c:pt>
                <c:pt idx="30761">
                  <c:v>153.8049999999326</c:v>
                </c:pt>
                <c:pt idx="30762">
                  <c:v>153.8099999999326</c:v>
                </c:pt>
                <c:pt idx="30763">
                  <c:v>153.8149999999326</c:v>
                </c:pt>
                <c:pt idx="30764">
                  <c:v>153.8199999999326</c:v>
                </c:pt>
                <c:pt idx="30765">
                  <c:v>153.8249999999326</c:v>
                </c:pt>
                <c:pt idx="30766">
                  <c:v>153.8299999999326</c:v>
                </c:pt>
                <c:pt idx="30767">
                  <c:v>153.8349999999326</c:v>
                </c:pt>
                <c:pt idx="30768">
                  <c:v>153.8399999999326</c:v>
                </c:pt>
                <c:pt idx="30769">
                  <c:v>153.8449999999326</c:v>
                </c:pt>
                <c:pt idx="30770">
                  <c:v>153.8499999999326</c:v>
                </c:pt>
                <c:pt idx="30771">
                  <c:v>153.8549999999326</c:v>
                </c:pt>
                <c:pt idx="30772">
                  <c:v>153.8599999999326</c:v>
                </c:pt>
                <c:pt idx="30773">
                  <c:v>153.8649999999326</c:v>
                </c:pt>
                <c:pt idx="30774">
                  <c:v>153.8699999999326</c:v>
                </c:pt>
                <c:pt idx="30775">
                  <c:v>153.8749999999326</c:v>
                </c:pt>
                <c:pt idx="30776">
                  <c:v>153.8799999999326</c:v>
                </c:pt>
                <c:pt idx="30777">
                  <c:v>153.8849999999326</c:v>
                </c:pt>
                <c:pt idx="30778">
                  <c:v>153.8899999999325</c:v>
                </c:pt>
                <c:pt idx="30779">
                  <c:v>153.8949999999325</c:v>
                </c:pt>
                <c:pt idx="30780">
                  <c:v>153.8999999999325</c:v>
                </c:pt>
                <c:pt idx="30781">
                  <c:v>153.9049999999325</c:v>
                </c:pt>
                <c:pt idx="30782">
                  <c:v>153.9099999999325</c:v>
                </c:pt>
                <c:pt idx="30783">
                  <c:v>153.9149999999325</c:v>
                </c:pt>
                <c:pt idx="30784">
                  <c:v>153.9199999999325</c:v>
                </c:pt>
                <c:pt idx="30785">
                  <c:v>153.9249999999325</c:v>
                </c:pt>
                <c:pt idx="30786">
                  <c:v>153.9299999999325</c:v>
                </c:pt>
                <c:pt idx="30787">
                  <c:v>153.9349999999325</c:v>
                </c:pt>
                <c:pt idx="30788">
                  <c:v>153.9399999999325</c:v>
                </c:pt>
                <c:pt idx="30789">
                  <c:v>153.9449999999325</c:v>
                </c:pt>
                <c:pt idx="30790">
                  <c:v>153.9499999999325</c:v>
                </c:pt>
                <c:pt idx="30791">
                  <c:v>153.9549999999325</c:v>
                </c:pt>
                <c:pt idx="30792">
                  <c:v>153.9599999999325</c:v>
                </c:pt>
                <c:pt idx="30793">
                  <c:v>153.9649999999324</c:v>
                </c:pt>
                <c:pt idx="30794">
                  <c:v>153.9699999999324</c:v>
                </c:pt>
                <c:pt idx="30795">
                  <c:v>153.9749999999324</c:v>
                </c:pt>
                <c:pt idx="30796">
                  <c:v>153.9799999999324</c:v>
                </c:pt>
                <c:pt idx="30797">
                  <c:v>153.9849999999325</c:v>
                </c:pt>
                <c:pt idx="30798">
                  <c:v>153.9899999999325</c:v>
                </c:pt>
                <c:pt idx="30799">
                  <c:v>153.9949999999324</c:v>
                </c:pt>
                <c:pt idx="30800">
                  <c:v>153.9999999999324</c:v>
                </c:pt>
                <c:pt idx="30801">
                  <c:v>154.0049999999324</c:v>
                </c:pt>
                <c:pt idx="30802">
                  <c:v>154.0099999999324</c:v>
                </c:pt>
                <c:pt idx="30803">
                  <c:v>154.0149999999324</c:v>
                </c:pt>
                <c:pt idx="30804">
                  <c:v>154.0199999999324</c:v>
                </c:pt>
                <c:pt idx="30805">
                  <c:v>154.0249999999324</c:v>
                </c:pt>
                <c:pt idx="30806">
                  <c:v>154.0299999999324</c:v>
                </c:pt>
                <c:pt idx="30807">
                  <c:v>154.0349999999324</c:v>
                </c:pt>
                <c:pt idx="30808">
                  <c:v>154.0399999999324</c:v>
                </c:pt>
                <c:pt idx="30809">
                  <c:v>154.0449999999324</c:v>
                </c:pt>
                <c:pt idx="30810">
                  <c:v>154.0499999999324</c:v>
                </c:pt>
                <c:pt idx="30811">
                  <c:v>154.0549999999324</c:v>
                </c:pt>
                <c:pt idx="30812">
                  <c:v>154.0599999999324</c:v>
                </c:pt>
                <c:pt idx="30813">
                  <c:v>154.0649999999324</c:v>
                </c:pt>
                <c:pt idx="30814">
                  <c:v>154.0699999999324</c:v>
                </c:pt>
                <c:pt idx="30815">
                  <c:v>154.0749999999323</c:v>
                </c:pt>
                <c:pt idx="30816">
                  <c:v>154.0799999999323</c:v>
                </c:pt>
                <c:pt idx="30817">
                  <c:v>154.0849999999324</c:v>
                </c:pt>
                <c:pt idx="30818">
                  <c:v>154.0899999999324</c:v>
                </c:pt>
                <c:pt idx="30819">
                  <c:v>154.0949999999324</c:v>
                </c:pt>
                <c:pt idx="30820">
                  <c:v>154.0999999999324</c:v>
                </c:pt>
                <c:pt idx="30821">
                  <c:v>154.1049999999323</c:v>
                </c:pt>
                <c:pt idx="30822">
                  <c:v>154.1099999999323</c:v>
                </c:pt>
                <c:pt idx="30823">
                  <c:v>154.1149999999323</c:v>
                </c:pt>
                <c:pt idx="30824">
                  <c:v>154.1199999999323</c:v>
                </c:pt>
                <c:pt idx="30825">
                  <c:v>154.1249999999323</c:v>
                </c:pt>
                <c:pt idx="30826">
                  <c:v>154.1299999999323</c:v>
                </c:pt>
                <c:pt idx="30827">
                  <c:v>154.1349999999323</c:v>
                </c:pt>
                <c:pt idx="30828">
                  <c:v>154.1399999999323</c:v>
                </c:pt>
                <c:pt idx="30829">
                  <c:v>154.1449999999323</c:v>
                </c:pt>
                <c:pt idx="30830">
                  <c:v>154.1499999999323</c:v>
                </c:pt>
                <c:pt idx="30831">
                  <c:v>154.1549999999323</c:v>
                </c:pt>
                <c:pt idx="30832">
                  <c:v>154.1599999999323</c:v>
                </c:pt>
                <c:pt idx="30833">
                  <c:v>154.1649999999323</c:v>
                </c:pt>
                <c:pt idx="30834">
                  <c:v>154.1699999999323</c:v>
                </c:pt>
                <c:pt idx="30835">
                  <c:v>154.1749999999323</c:v>
                </c:pt>
                <c:pt idx="30836">
                  <c:v>154.1799999999322</c:v>
                </c:pt>
                <c:pt idx="30837">
                  <c:v>154.1849999999322</c:v>
                </c:pt>
                <c:pt idx="30838">
                  <c:v>154.1899999999322</c:v>
                </c:pt>
                <c:pt idx="30839">
                  <c:v>154.1949999999322</c:v>
                </c:pt>
                <c:pt idx="30840">
                  <c:v>154.1999999999322</c:v>
                </c:pt>
                <c:pt idx="30841">
                  <c:v>154.2049999999322</c:v>
                </c:pt>
                <c:pt idx="30842">
                  <c:v>154.2099999999322</c:v>
                </c:pt>
                <c:pt idx="30843">
                  <c:v>154.2149999999322</c:v>
                </c:pt>
                <c:pt idx="30844">
                  <c:v>154.2199999999322</c:v>
                </c:pt>
                <c:pt idx="30845">
                  <c:v>154.2249999999322</c:v>
                </c:pt>
                <c:pt idx="30846">
                  <c:v>154.2299999999322</c:v>
                </c:pt>
                <c:pt idx="30847">
                  <c:v>154.2349999999322</c:v>
                </c:pt>
                <c:pt idx="30848">
                  <c:v>154.2399999999322</c:v>
                </c:pt>
                <c:pt idx="30849">
                  <c:v>154.2449999999322</c:v>
                </c:pt>
                <c:pt idx="30850">
                  <c:v>154.2499999999322</c:v>
                </c:pt>
                <c:pt idx="30851">
                  <c:v>154.2549999999322</c:v>
                </c:pt>
                <c:pt idx="30852">
                  <c:v>154.2599999999322</c:v>
                </c:pt>
                <c:pt idx="30853">
                  <c:v>154.2649999999322</c:v>
                </c:pt>
                <c:pt idx="30854">
                  <c:v>154.2699999999322</c:v>
                </c:pt>
                <c:pt idx="30855">
                  <c:v>154.2749999999322</c:v>
                </c:pt>
                <c:pt idx="30856">
                  <c:v>154.2799999999322</c:v>
                </c:pt>
                <c:pt idx="30857">
                  <c:v>154.2849999999322</c:v>
                </c:pt>
                <c:pt idx="30858">
                  <c:v>154.2899999999322</c:v>
                </c:pt>
                <c:pt idx="30859">
                  <c:v>154.2949999999321</c:v>
                </c:pt>
                <c:pt idx="30860">
                  <c:v>154.2999999999321</c:v>
                </c:pt>
                <c:pt idx="30861">
                  <c:v>154.3049999999322</c:v>
                </c:pt>
                <c:pt idx="30862">
                  <c:v>154.3099999999322</c:v>
                </c:pt>
                <c:pt idx="30863">
                  <c:v>154.3149999999322</c:v>
                </c:pt>
                <c:pt idx="30864">
                  <c:v>154.3199999999322</c:v>
                </c:pt>
                <c:pt idx="30865">
                  <c:v>154.3249999999322</c:v>
                </c:pt>
                <c:pt idx="30866">
                  <c:v>154.3299999999321</c:v>
                </c:pt>
                <c:pt idx="30867">
                  <c:v>154.3349999999321</c:v>
                </c:pt>
                <c:pt idx="30868">
                  <c:v>154.3399999999321</c:v>
                </c:pt>
                <c:pt idx="30869">
                  <c:v>154.3449999999321</c:v>
                </c:pt>
                <c:pt idx="30870">
                  <c:v>154.3499999999321</c:v>
                </c:pt>
                <c:pt idx="30871">
                  <c:v>154.3549999999321</c:v>
                </c:pt>
                <c:pt idx="30872">
                  <c:v>154.3599999999321</c:v>
                </c:pt>
                <c:pt idx="30873">
                  <c:v>154.3649999999321</c:v>
                </c:pt>
                <c:pt idx="30874">
                  <c:v>154.3699999999321</c:v>
                </c:pt>
                <c:pt idx="30875">
                  <c:v>154.3749999999321</c:v>
                </c:pt>
                <c:pt idx="30876">
                  <c:v>154.3799999999321</c:v>
                </c:pt>
                <c:pt idx="30877">
                  <c:v>154.3849999999321</c:v>
                </c:pt>
                <c:pt idx="30878">
                  <c:v>154.3899999999321</c:v>
                </c:pt>
                <c:pt idx="30879">
                  <c:v>154.3949999999321</c:v>
                </c:pt>
                <c:pt idx="30880">
                  <c:v>154.3999999999321</c:v>
                </c:pt>
                <c:pt idx="30881">
                  <c:v>154.404999999932</c:v>
                </c:pt>
                <c:pt idx="30882">
                  <c:v>154.409999999932</c:v>
                </c:pt>
                <c:pt idx="30883">
                  <c:v>154.414999999932</c:v>
                </c:pt>
                <c:pt idx="30884">
                  <c:v>154.419999999932</c:v>
                </c:pt>
                <c:pt idx="30885">
                  <c:v>154.4249999999321</c:v>
                </c:pt>
                <c:pt idx="30886">
                  <c:v>154.4299999999321</c:v>
                </c:pt>
                <c:pt idx="30887">
                  <c:v>154.434999999932</c:v>
                </c:pt>
                <c:pt idx="30888">
                  <c:v>154.439999999932</c:v>
                </c:pt>
                <c:pt idx="30889">
                  <c:v>154.444999999932</c:v>
                </c:pt>
                <c:pt idx="30890">
                  <c:v>154.449999999932</c:v>
                </c:pt>
                <c:pt idx="30891">
                  <c:v>154.454999999932</c:v>
                </c:pt>
                <c:pt idx="30892">
                  <c:v>154.459999999932</c:v>
                </c:pt>
                <c:pt idx="30893">
                  <c:v>154.464999999932</c:v>
                </c:pt>
                <c:pt idx="30894">
                  <c:v>154.469999999932</c:v>
                </c:pt>
                <c:pt idx="30895">
                  <c:v>154.474999999932</c:v>
                </c:pt>
                <c:pt idx="30896">
                  <c:v>154.479999999932</c:v>
                </c:pt>
                <c:pt idx="30897">
                  <c:v>154.484999999932</c:v>
                </c:pt>
                <c:pt idx="30898">
                  <c:v>154.489999999932</c:v>
                </c:pt>
                <c:pt idx="30899">
                  <c:v>154.494999999932</c:v>
                </c:pt>
                <c:pt idx="30900">
                  <c:v>154.499999999932</c:v>
                </c:pt>
                <c:pt idx="30901">
                  <c:v>154.504999999932</c:v>
                </c:pt>
                <c:pt idx="30902">
                  <c:v>154.509999999932</c:v>
                </c:pt>
                <c:pt idx="30903">
                  <c:v>154.5149999999319</c:v>
                </c:pt>
                <c:pt idx="30904">
                  <c:v>154.5199999999319</c:v>
                </c:pt>
                <c:pt idx="30905">
                  <c:v>154.524999999932</c:v>
                </c:pt>
                <c:pt idx="30906">
                  <c:v>154.529999999932</c:v>
                </c:pt>
                <c:pt idx="30907">
                  <c:v>154.534999999932</c:v>
                </c:pt>
                <c:pt idx="30908">
                  <c:v>154.539999999932</c:v>
                </c:pt>
                <c:pt idx="30909">
                  <c:v>154.5449999999319</c:v>
                </c:pt>
                <c:pt idx="30910">
                  <c:v>154.5499999999319</c:v>
                </c:pt>
                <c:pt idx="30911">
                  <c:v>154.554999999932</c:v>
                </c:pt>
                <c:pt idx="30912">
                  <c:v>154.559999999932</c:v>
                </c:pt>
                <c:pt idx="30913">
                  <c:v>154.5649999999319</c:v>
                </c:pt>
                <c:pt idx="30914">
                  <c:v>154.5699999999319</c:v>
                </c:pt>
                <c:pt idx="30915">
                  <c:v>154.5749999999319</c:v>
                </c:pt>
                <c:pt idx="30916">
                  <c:v>154.5799999999319</c:v>
                </c:pt>
                <c:pt idx="30917">
                  <c:v>154.584999999932</c:v>
                </c:pt>
                <c:pt idx="30918">
                  <c:v>154.589999999932</c:v>
                </c:pt>
                <c:pt idx="30919">
                  <c:v>154.594999999932</c:v>
                </c:pt>
                <c:pt idx="30920">
                  <c:v>154.5999999999319</c:v>
                </c:pt>
                <c:pt idx="30921">
                  <c:v>154.6049999999319</c:v>
                </c:pt>
                <c:pt idx="30922">
                  <c:v>154.6099999999319</c:v>
                </c:pt>
                <c:pt idx="30923">
                  <c:v>154.6149999999319</c:v>
                </c:pt>
                <c:pt idx="30924">
                  <c:v>154.6199999999318</c:v>
                </c:pt>
                <c:pt idx="30925">
                  <c:v>154.6249999999318</c:v>
                </c:pt>
                <c:pt idx="30926">
                  <c:v>154.6299999999318</c:v>
                </c:pt>
                <c:pt idx="30927">
                  <c:v>154.6349999999318</c:v>
                </c:pt>
                <c:pt idx="30928">
                  <c:v>154.6399999999318</c:v>
                </c:pt>
                <c:pt idx="30929">
                  <c:v>154.6449999999318</c:v>
                </c:pt>
                <c:pt idx="30930">
                  <c:v>154.6499999999318</c:v>
                </c:pt>
                <c:pt idx="30931">
                  <c:v>154.6549999999318</c:v>
                </c:pt>
                <c:pt idx="30932">
                  <c:v>154.6599999999318</c:v>
                </c:pt>
                <c:pt idx="30933">
                  <c:v>154.6649999999318</c:v>
                </c:pt>
                <c:pt idx="30934">
                  <c:v>154.6699999999318</c:v>
                </c:pt>
                <c:pt idx="30935">
                  <c:v>154.6749999999318</c:v>
                </c:pt>
                <c:pt idx="30936">
                  <c:v>154.6799999999318</c:v>
                </c:pt>
                <c:pt idx="30937">
                  <c:v>154.6849999999318</c:v>
                </c:pt>
                <c:pt idx="30938">
                  <c:v>154.6899999999318</c:v>
                </c:pt>
                <c:pt idx="30939">
                  <c:v>154.6949999999318</c:v>
                </c:pt>
                <c:pt idx="30940">
                  <c:v>154.6999999999318</c:v>
                </c:pt>
                <c:pt idx="30941">
                  <c:v>154.7049999999318</c:v>
                </c:pt>
                <c:pt idx="30942">
                  <c:v>154.7099999999318</c:v>
                </c:pt>
                <c:pt idx="30943">
                  <c:v>154.7149999999318</c:v>
                </c:pt>
                <c:pt idx="30944">
                  <c:v>154.7199999999318</c:v>
                </c:pt>
                <c:pt idx="30945">
                  <c:v>154.7249999999318</c:v>
                </c:pt>
                <c:pt idx="30946">
                  <c:v>154.7299999999318</c:v>
                </c:pt>
                <c:pt idx="30947">
                  <c:v>154.7349999999317</c:v>
                </c:pt>
                <c:pt idx="30948">
                  <c:v>154.7399999999317</c:v>
                </c:pt>
                <c:pt idx="30949">
                  <c:v>154.7449999999317</c:v>
                </c:pt>
                <c:pt idx="30950">
                  <c:v>154.7499999999317</c:v>
                </c:pt>
                <c:pt idx="30951">
                  <c:v>154.7549999999318</c:v>
                </c:pt>
                <c:pt idx="30952">
                  <c:v>154.7599999999318</c:v>
                </c:pt>
                <c:pt idx="30953">
                  <c:v>154.7649999999317</c:v>
                </c:pt>
                <c:pt idx="30954">
                  <c:v>154.7699999999317</c:v>
                </c:pt>
                <c:pt idx="30955">
                  <c:v>154.7749999999317</c:v>
                </c:pt>
                <c:pt idx="30956">
                  <c:v>154.7799999999317</c:v>
                </c:pt>
                <c:pt idx="30957">
                  <c:v>154.7849999999317</c:v>
                </c:pt>
                <c:pt idx="30958">
                  <c:v>154.7899999999317</c:v>
                </c:pt>
                <c:pt idx="30959">
                  <c:v>154.7949999999317</c:v>
                </c:pt>
                <c:pt idx="30960">
                  <c:v>154.7999999999317</c:v>
                </c:pt>
                <c:pt idx="30961">
                  <c:v>154.8049999999317</c:v>
                </c:pt>
                <c:pt idx="30962">
                  <c:v>154.8099999999317</c:v>
                </c:pt>
                <c:pt idx="30963">
                  <c:v>154.8149999999317</c:v>
                </c:pt>
                <c:pt idx="30964">
                  <c:v>154.8199999999317</c:v>
                </c:pt>
                <c:pt idx="30965">
                  <c:v>154.8249999999317</c:v>
                </c:pt>
                <c:pt idx="30966">
                  <c:v>154.8299999999317</c:v>
                </c:pt>
                <c:pt idx="30967">
                  <c:v>154.8349999999317</c:v>
                </c:pt>
                <c:pt idx="30968">
                  <c:v>154.8399999999317</c:v>
                </c:pt>
                <c:pt idx="30969">
                  <c:v>154.8449999999316</c:v>
                </c:pt>
                <c:pt idx="30970">
                  <c:v>154.8499999999316</c:v>
                </c:pt>
                <c:pt idx="30971">
                  <c:v>154.8549999999317</c:v>
                </c:pt>
                <c:pt idx="30972">
                  <c:v>154.8599999999317</c:v>
                </c:pt>
                <c:pt idx="30973">
                  <c:v>154.8649999999317</c:v>
                </c:pt>
                <c:pt idx="30974">
                  <c:v>154.8699999999317</c:v>
                </c:pt>
                <c:pt idx="30975">
                  <c:v>154.8749999999316</c:v>
                </c:pt>
                <c:pt idx="30976">
                  <c:v>154.8799999999316</c:v>
                </c:pt>
                <c:pt idx="30977">
                  <c:v>154.8849999999316</c:v>
                </c:pt>
                <c:pt idx="30978">
                  <c:v>154.8899999999316</c:v>
                </c:pt>
                <c:pt idx="30979">
                  <c:v>154.8949999999316</c:v>
                </c:pt>
                <c:pt idx="30980">
                  <c:v>154.8999999999316</c:v>
                </c:pt>
                <c:pt idx="30981">
                  <c:v>154.9049999999316</c:v>
                </c:pt>
                <c:pt idx="30982">
                  <c:v>154.9099999999316</c:v>
                </c:pt>
                <c:pt idx="30983">
                  <c:v>154.9149999999316</c:v>
                </c:pt>
                <c:pt idx="30984">
                  <c:v>154.9199999999316</c:v>
                </c:pt>
                <c:pt idx="30985">
                  <c:v>154.9249999999316</c:v>
                </c:pt>
                <c:pt idx="30986">
                  <c:v>154.9299999999316</c:v>
                </c:pt>
                <c:pt idx="30987">
                  <c:v>154.9349999999316</c:v>
                </c:pt>
                <c:pt idx="30988">
                  <c:v>154.9399999999316</c:v>
                </c:pt>
                <c:pt idx="30989">
                  <c:v>154.9449999999316</c:v>
                </c:pt>
                <c:pt idx="30990">
                  <c:v>154.9499999999316</c:v>
                </c:pt>
                <c:pt idx="30991">
                  <c:v>154.9549999999316</c:v>
                </c:pt>
                <c:pt idx="30992">
                  <c:v>154.9599999999316</c:v>
                </c:pt>
                <c:pt idx="30993">
                  <c:v>154.9649999999316</c:v>
                </c:pt>
                <c:pt idx="30994">
                  <c:v>154.9699999999316</c:v>
                </c:pt>
                <c:pt idx="30995">
                  <c:v>154.9749999999316</c:v>
                </c:pt>
                <c:pt idx="30996">
                  <c:v>154.9799999999316</c:v>
                </c:pt>
                <c:pt idx="30997">
                  <c:v>154.9849999999316</c:v>
                </c:pt>
                <c:pt idx="30998">
                  <c:v>154.9899999999315</c:v>
                </c:pt>
                <c:pt idx="30999">
                  <c:v>154.9949999999315</c:v>
                </c:pt>
                <c:pt idx="31000">
                  <c:v>154.9999999999315</c:v>
                </c:pt>
                <c:pt idx="31001">
                  <c:v>155.0049999999315</c:v>
                </c:pt>
                <c:pt idx="31002">
                  <c:v>155.0099999999315</c:v>
                </c:pt>
                <c:pt idx="31003">
                  <c:v>155.0149999999315</c:v>
                </c:pt>
                <c:pt idx="31004">
                  <c:v>155.0199999999315</c:v>
                </c:pt>
                <c:pt idx="31005">
                  <c:v>155.0249999999315</c:v>
                </c:pt>
                <c:pt idx="31006">
                  <c:v>155.0299999999315</c:v>
                </c:pt>
                <c:pt idx="31007">
                  <c:v>155.0349999999315</c:v>
                </c:pt>
                <c:pt idx="31008">
                  <c:v>155.0399999999315</c:v>
                </c:pt>
                <c:pt idx="31009">
                  <c:v>155.0449999999315</c:v>
                </c:pt>
                <c:pt idx="31010">
                  <c:v>155.0499999999315</c:v>
                </c:pt>
                <c:pt idx="31011">
                  <c:v>155.0549999999315</c:v>
                </c:pt>
                <c:pt idx="31012">
                  <c:v>155.0599999999315</c:v>
                </c:pt>
                <c:pt idx="31013">
                  <c:v>155.0649999999314</c:v>
                </c:pt>
                <c:pt idx="31014">
                  <c:v>155.0699999999314</c:v>
                </c:pt>
                <c:pt idx="31015">
                  <c:v>155.0749999999314</c:v>
                </c:pt>
                <c:pt idx="31016">
                  <c:v>155.0799999999314</c:v>
                </c:pt>
                <c:pt idx="31017">
                  <c:v>155.0849999999315</c:v>
                </c:pt>
                <c:pt idx="31018">
                  <c:v>155.0899999999315</c:v>
                </c:pt>
                <c:pt idx="31019">
                  <c:v>155.0949999999314</c:v>
                </c:pt>
                <c:pt idx="31020">
                  <c:v>155.0999999999314</c:v>
                </c:pt>
                <c:pt idx="31021">
                  <c:v>155.1049999999314</c:v>
                </c:pt>
                <c:pt idx="31022">
                  <c:v>155.1099999999314</c:v>
                </c:pt>
                <c:pt idx="31023">
                  <c:v>155.1149999999314</c:v>
                </c:pt>
                <c:pt idx="31024">
                  <c:v>155.1199999999314</c:v>
                </c:pt>
                <c:pt idx="31025">
                  <c:v>155.1249999999314</c:v>
                </c:pt>
                <c:pt idx="31026">
                  <c:v>155.1299999999314</c:v>
                </c:pt>
                <c:pt idx="31027">
                  <c:v>155.1349999999314</c:v>
                </c:pt>
                <c:pt idx="31028">
                  <c:v>155.1399999999314</c:v>
                </c:pt>
                <c:pt idx="31029">
                  <c:v>155.1449999999314</c:v>
                </c:pt>
                <c:pt idx="31030">
                  <c:v>155.1499999999314</c:v>
                </c:pt>
                <c:pt idx="31031">
                  <c:v>155.1549999999314</c:v>
                </c:pt>
                <c:pt idx="31032">
                  <c:v>155.1599999999314</c:v>
                </c:pt>
                <c:pt idx="31033">
                  <c:v>155.1649999999314</c:v>
                </c:pt>
                <c:pt idx="31034">
                  <c:v>155.1699999999314</c:v>
                </c:pt>
                <c:pt idx="31035">
                  <c:v>155.1749999999313</c:v>
                </c:pt>
                <c:pt idx="31036">
                  <c:v>155.1799999999313</c:v>
                </c:pt>
                <c:pt idx="31037">
                  <c:v>155.1849999999314</c:v>
                </c:pt>
                <c:pt idx="31038">
                  <c:v>155.1899999999314</c:v>
                </c:pt>
                <c:pt idx="31039">
                  <c:v>155.1949999999314</c:v>
                </c:pt>
                <c:pt idx="31040">
                  <c:v>155.1999999999314</c:v>
                </c:pt>
                <c:pt idx="31041">
                  <c:v>155.2049999999313</c:v>
                </c:pt>
                <c:pt idx="31042">
                  <c:v>155.2099999999313</c:v>
                </c:pt>
                <c:pt idx="31043">
                  <c:v>155.2149999999313</c:v>
                </c:pt>
                <c:pt idx="31044">
                  <c:v>155.2199999999313</c:v>
                </c:pt>
                <c:pt idx="31045">
                  <c:v>155.2249999999313</c:v>
                </c:pt>
                <c:pt idx="31046">
                  <c:v>155.2299999999313</c:v>
                </c:pt>
                <c:pt idx="31047">
                  <c:v>155.2349999999313</c:v>
                </c:pt>
                <c:pt idx="31048">
                  <c:v>155.2399999999313</c:v>
                </c:pt>
                <c:pt idx="31049">
                  <c:v>155.2449999999313</c:v>
                </c:pt>
                <c:pt idx="31050">
                  <c:v>155.2499999999313</c:v>
                </c:pt>
                <c:pt idx="31051">
                  <c:v>155.2549999999313</c:v>
                </c:pt>
                <c:pt idx="31052">
                  <c:v>155.2599999999313</c:v>
                </c:pt>
                <c:pt idx="31053">
                  <c:v>155.2649999999313</c:v>
                </c:pt>
                <c:pt idx="31054">
                  <c:v>155.2699999999313</c:v>
                </c:pt>
                <c:pt idx="31055">
                  <c:v>155.2749999999313</c:v>
                </c:pt>
                <c:pt idx="31056">
                  <c:v>155.2799999999312</c:v>
                </c:pt>
                <c:pt idx="31057">
                  <c:v>155.2849999999312</c:v>
                </c:pt>
                <c:pt idx="31058">
                  <c:v>155.2899999999312</c:v>
                </c:pt>
                <c:pt idx="31059">
                  <c:v>155.2949999999312</c:v>
                </c:pt>
                <c:pt idx="31060">
                  <c:v>155.2999999999312</c:v>
                </c:pt>
                <c:pt idx="31061">
                  <c:v>155.3049999999313</c:v>
                </c:pt>
                <c:pt idx="31062">
                  <c:v>155.3099999999313</c:v>
                </c:pt>
                <c:pt idx="31063">
                  <c:v>155.3149999999312</c:v>
                </c:pt>
                <c:pt idx="31064">
                  <c:v>155.3199999999312</c:v>
                </c:pt>
                <c:pt idx="31065">
                  <c:v>155.3249999999312</c:v>
                </c:pt>
                <c:pt idx="31066">
                  <c:v>155.3299999999312</c:v>
                </c:pt>
                <c:pt idx="31067">
                  <c:v>155.3349999999312</c:v>
                </c:pt>
                <c:pt idx="31068">
                  <c:v>155.3399999999312</c:v>
                </c:pt>
                <c:pt idx="31069">
                  <c:v>155.3449999999312</c:v>
                </c:pt>
                <c:pt idx="31070">
                  <c:v>155.3499999999312</c:v>
                </c:pt>
                <c:pt idx="31071">
                  <c:v>155.3549999999312</c:v>
                </c:pt>
                <c:pt idx="31072">
                  <c:v>155.3599999999312</c:v>
                </c:pt>
                <c:pt idx="31073">
                  <c:v>155.3649999999312</c:v>
                </c:pt>
                <c:pt idx="31074">
                  <c:v>155.3699999999312</c:v>
                </c:pt>
                <c:pt idx="31075">
                  <c:v>155.3749999999312</c:v>
                </c:pt>
                <c:pt idx="31076">
                  <c:v>155.3799999999312</c:v>
                </c:pt>
                <c:pt idx="31077">
                  <c:v>155.3849999999312</c:v>
                </c:pt>
                <c:pt idx="31078">
                  <c:v>155.3899999999312</c:v>
                </c:pt>
                <c:pt idx="31079">
                  <c:v>155.3949999999312</c:v>
                </c:pt>
                <c:pt idx="31080">
                  <c:v>155.3999999999312</c:v>
                </c:pt>
                <c:pt idx="31081">
                  <c:v>155.4049999999312</c:v>
                </c:pt>
                <c:pt idx="31082">
                  <c:v>155.4099999999312</c:v>
                </c:pt>
                <c:pt idx="31083">
                  <c:v>155.4149999999312</c:v>
                </c:pt>
                <c:pt idx="31084">
                  <c:v>155.4199999999312</c:v>
                </c:pt>
                <c:pt idx="31085">
                  <c:v>155.4249999999312</c:v>
                </c:pt>
                <c:pt idx="31086">
                  <c:v>155.4299999999311</c:v>
                </c:pt>
                <c:pt idx="31087">
                  <c:v>155.4349999999311</c:v>
                </c:pt>
                <c:pt idx="31088">
                  <c:v>155.4399999999311</c:v>
                </c:pt>
                <c:pt idx="31089">
                  <c:v>155.4449999999311</c:v>
                </c:pt>
                <c:pt idx="31090">
                  <c:v>155.4499999999311</c:v>
                </c:pt>
                <c:pt idx="31091">
                  <c:v>155.4549999999311</c:v>
                </c:pt>
                <c:pt idx="31092">
                  <c:v>155.4599999999311</c:v>
                </c:pt>
                <c:pt idx="31093">
                  <c:v>155.4649999999311</c:v>
                </c:pt>
                <c:pt idx="31094">
                  <c:v>155.4699999999311</c:v>
                </c:pt>
                <c:pt idx="31095">
                  <c:v>155.4749999999311</c:v>
                </c:pt>
                <c:pt idx="31096">
                  <c:v>155.4799999999311</c:v>
                </c:pt>
                <c:pt idx="31097">
                  <c:v>155.4849999999311</c:v>
                </c:pt>
                <c:pt idx="31098">
                  <c:v>155.4899999999311</c:v>
                </c:pt>
                <c:pt idx="31099">
                  <c:v>155.4949999999311</c:v>
                </c:pt>
                <c:pt idx="31100">
                  <c:v>155.4999999999311</c:v>
                </c:pt>
                <c:pt idx="31101">
                  <c:v>155.504999999931</c:v>
                </c:pt>
                <c:pt idx="31102">
                  <c:v>155.509999999931</c:v>
                </c:pt>
                <c:pt idx="31103">
                  <c:v>155.514999999931</c:v>
                </c:pt>
                <c:pt idx="31104">
                  <c:v>155.519999999931</c:v>
                </c:pt>
                <c:pt idx="31105">
                  <c:v>155.5249999999311</c:v>
                </c:pt>
                <c:pt idx="31106">
                  <c:v>155.5299999999311</c:v>
                </c:pt>
                <c:pt idx="31107">
                  <c:v>155.534999999931</c:v>
                </c:pt>
                <c:pt idx="31108">
                  <c:v>155.539999999931</c:v>
                </c:pt>
                <c:pt idx="31109">
                  <c:v>155.544999999931</c:v>
                </c:pt>
                <c:pt idx="31110">
                  <c:v>155.549999999931</c:v>
                </c:pt>
                <c:pt idx="31111">
                  <c:v>155.554999999931</c:v>
                </c:pt>
                <c:pt idx="31112">
                  <c:v>155.559999999931</c:v>
                </c:pt>
                <c:pt idx="31113">
                  <c:v>155.564999999931</c:v>
                </c:pt>
                <c:pt idx="31114">
                  <c:v>155.569999999931</c:v>
                </c:pt>
                <c:pt idx="31115">
                  <c:v>155.574999999931</c:v>
                </c:pt>
                <c:pt idx="31116">
                  <c:v>155.579999999931</c:v>
                </c:pt>
                <c:pt idx="31117">
                  <c:v>155.584999999931</c:v>
                </c:pt>
                <c:pt idx="31118">
                  <c:v>155.589999999931</c:v>
                </c:pt>
                <c:pt idx="31119">
                  <c:v>155.594999999931</c:v>
                </c:pt>
                <c:pt idx="31120">
                  <c:v>155.599999999931</c:v>
                </c:pt>
                <c:pt idx="31121">
                  <c:v>155.604999999931</c:v>
                </c:pt>
                <c:pt idx="31122">
                  <c:v>155.609999999931</c:v>
                </c:pt>
                <c:pt idx="31123">
                  <c:v>155.6149999999309</c:v>
                </c:pt>
                <c:pt idx="31124">
                  <c:v>155.6199999999309</c:v>
                </c:pt>
                <c:pt idx="31125">
                  <c:v>155.624999999931</c:v>
                </c:pt>
                <c:pt idx="31126">
                  <c:v>155.629999999931</c:v>
                </c:pt>
                <c:pt idx="31127">
                  <c:v>155.634999999931</c:v>
                </c:pt>
                <c:pt idx="31128">
                  <c:v>155.6399999999309</c:v>
                </c:pt>
                <c:pt idx="31129">
                  <c:v>155.6449999999309</c:v>
                </c:pt>
                <c:pt idx="31130">
                  <c:v>155.6499999999309</c:v>
                </c:pt>
                <c:pt idx="31131">
                  <c:v>155.654999999931</c:v>
                </c:pt>
                <c:pt idx="31132">
                  <c:v>155.659999999931</c:v>
                </c:pt>
                <c:pt idx="31133">
                  <c:v>155.6649999999309</c:v>
                </c:pt>
                <c:pt idx="31134">
                  <c:v>155.6699999999309</c:v>
                </c:pt>
                <c:pt idx="31135">
                  <c:v>155.6749999999309</c:v>
                </c:pt>
                <c:pt idx="31136">
                  <c:v>155.6799999999309</c:v>
                </c:pt>
                <c:pt idx="31137">
                  <c:v>155.684999999931</c:v>
                </c:pt>
                <c:pt idx="31138">
                  <c:v>155.689999999931</c:v>
                </c:pt>
                <c:pt idx="31139">
                  <c:v>155.6949999999309</c:v>
                </c:pt>
                <c:pt idx="31140">
                  <c:v>155.6999999999309</c:v>
                </c:pt>
                <c:pt idx="31141">
                  <c:v>155.7049999999309</c:v>
                </c:pt>
                <c:pt idx="31142">
                  <c:v>155.7099999999309</c:v>
                </c:pt>
                <c:pt idx="31143">
                  <c:v>155.7149999999309</c:v>
                </c:pt>
                <c:pt idx="31144">
                  <c:v>155.7199999999308</c:v>
                </c:pt>
                <c:pt idx="31145">
                  <c:v>155.7249999999308</c:v>
                </c:pt>
                <c:pt idx="31146">
                  <c:v>155.7299999999308</c:v>
                </c:pt>
                <c:pt idx="31147">
                  <c:v>155.7349999999308</c:v>
                </c:pt>
                <c:pt idx="31148">
                  <c:v>155.7399999999308</c:v>
                </c:pt>
                <c:pt idx="31149">
                  <c:v>155.7449999999308</c:v>
                </c:pt>
                <c:pt idx="31150">
                  <c:v>155.7499999999308</c:v>
                </c:pt>
                <c:pt idx="31151">
                  <c:v>155.7549999999308</c:v>
                </c:pt>
                <c:pt idx="31152">
                  <c:v>155.7599999999308</c:v>
                </c:pt>
                <c:pt idx="31153">
                  <c:v>155.7649999999308</c:v>
                </c:pt>
                <c:pt idx="31154">
                  <c:v>155.7699999999308</c:v>
                </c:pt>
                <c:pt idx="31155">
                  <c:v>155.7749999999308</c:v>
                </c:pt>
                <c:pt idx="31156">
                  <c:v>155.7799999999308</c:v>
                </c:pt>
                <c:pt idx="31157">
                  <c:v>155.7849999999308</c:v>
                </c:pt>
                <c:pt idx="31158">
                  <c:v>155.7899999999308</c:v>
                </c:pt>
                <c:pt idx="31159">
                  <c:v>155.7949999999308</c:v>
                </c:pt>
                <c:pt idx="31160">
                  <c:v>155.7999999999308</c:v>
                </c:pt>
                <c:pt idx="31161">
                  <c:v>155.8049999999308</c:v>
                </c:pt>
                <c:pt idx="31162">
                  <c:v>155.8099999999308</c:v>
                </c:pt>
                <c:pt idx="31163">
                  <c:v>155.8149999999308</c:v>
                </c:pt>
                <c:pt idx="31164">
                  <c:v>155.8199999999308</c:v>
                </c:pt>
                <c:pt idx="31165">
                  <c:v>155.8249999999308</c:v>
                </c:pt>
                <c:pt idx="31166">
                  <c:v>155.8299999999308</c:v>
                </c:pt>
                <c:pt idx="31167">
                  <c:v>155.8349999999308</c:v>
                </c:pt>
                <c:pt idx="31168">
                  <c:v>155.8399999999308</c:v>
                </c:pt>
                <c:pt idx="31169">
                  <c:v>155.8449999999308</c:v>
                </c:pt>
                <c:pt idx="31170">
                  <c:v>155.8499999999308</c:v>
                </c:pt>
                <c:pt idx="31171">
                  <c:v>155.8549999999308</c:v>
                </c:pt>
                <c:pt idx="31172">
                  <c:v>155.8599999999308</c:v>
                </c:pt>
                <c:pt idx="31173">
                  <c:v>155.8649999999308</c:v>
                </c:pt>
                <c:pt idx="31174">
                  <c:v>155.8699999999307</c:v>
                </c:pt>
                <c:pt idx="31175">
                  <c:v>155.8749999999307</c:v>
                </c:pt>
                <c:pt idx="31176">
                  <c:v>155.8799999999307</c:v>
                </c:pt>
                <c:pt idx="31177">
                  <c:v>155.8849999999308</c:v>
                </c:pt>
                <c:pt idx="31178">
                  <c:v>155.8899999999308</c:v>
                </c:pt>
                <c:pt idx="31179">
                  <c:v>155.8949999999307</c:v>
                </c:pt>
                <c:pt idx="31180">
                  <c:v>155.8999999999307</c:v>
                </c:pt>
                <c:pt idx="31181">
                  <c:v>155.9049999999307</c:v>
                </c:pt>
                <c:pt idx="31182">
                  <c:v>155.9099999999307</c:v>
                </c:pt>
                <c:pt idx="31183">
                  <c:v>155.9149999999307</c:v>
                </c:pt>
                <c:pt idx="31184">
                  <c:v>155.9199999999307</c:v>
                </c:pt>
                <c:pt idx="31185">
                  <c:v>155.9249999999307</c:v>
                </c:pt>
                <c:pt idx="31186">
                  <c:v>155.9299999999307</c:v>
                </c:pt>
                <c:pt idx="31187">
                  <c:v>155.9349999999307</c:v>
                </c:pt>
                <c:pt idx="31188">
                  <c:v>155.9399999999307</c:v>
                </c:pt>
                <c:pt idx="31189">
                  <c:v>155.9449999999306</c:v>
                </c:pt>
                <c:pt idx="31190">
                  <c:v>155.9499999999306</c:v>
                </c:pt>
                <c:pt idx="31191">
                  <c:v>155.9549999999307</c:v>
                </c:pt>
                <c:pt idx="31192">
                  <c:v>155.9599999999307</c:v>
                </c:pt>
                <c:pt idx="31193">
                  <c:v>155.9649999999307</c:v>
                </c:pt>
                <c:pt idx="31194">
                  <c:v>155.9699999999306</c:v>
                </c:pt>
                <c:pt idx="31195">
                  <c:v>155.9749999999306</c:v>
                </c:pt>
                <c:pt idx="31196">
                  <c:v>155.9799999999306</c:v>
                </c:pt>
                <c:pt idx="31197">
                  <c:v>155.9849999999306</c:v>
                </c:pt>
                <c:pt idx="31198">
                  <c:v>155.9899999999306</c:v>
                </c:pt>
                <c:pt idx="31199">
                  <c:v>155.9949999999306</c:v>
                </c:pt>
                <c:pt idx="31200">
                  <c:v>155.9999999999306</c:v>
                </c:pt>
                <c:pt idx="31201">
                  <c:v>156.0049999999306</c:v>
                </c:pt>
                <c:pt idx="31202">
                  <c:v>156.0099999999306</c:v>
                </c:pt>
                <c:pt idx="31203">
                  <c:v>156.0149999999306</c:v>
                </c:pt>
                <c:pt idx="31204">
                  <c:v>156.0199999999306</c:v>
                </c:pt>
                <c:pt idx="31205">
                  <c:v>156.0249999999306</c:v>
                </c:pt>
                <c:pt idx="31206">
                  <c:v>156.0299999999306</c:v>
                </c:pt>
                <c:pt idx="31207">
                  <c:v>156.0349999999306</c:v>
                </c:pt>
                <c:pt idx="31208">
                  <c:v>156.0399999999306</c:v>
                </c:pt>
                <c:pt idx="31209">
                  <c:v>156.0449999999306</c:v>
                </c:pt>
                <c:pt idx="31210">
                  <c:v>156.0499999999306</c:v>
                </c:pt>
                <c:pt idx="31211">
                  <c:v>156.0549999999306</c:v>
                </c:pt>
                <c:pt idx="31212">
                  <c:v>156.0599999999306</c:v>
                </c:pt>
                <c:pt idx="31213">
                  <c:v>156.0649999999306</c:v>
                </c:pt>
                <c:pt idx="31214">
                  <c:v>156.0699999999306</c:v>
                </c:pt>
                <c:pt idx="31215">
                  <c:v>156.0749999999306</c:v>
                </c:pt>
                <c:pt idx="31216">
                  <c:v>156.0799999999305</c:v>
                </c:pt>
                <c:pt idx="31217">
                  <c:v>156.0849999999306</c:v>
                </c:pt>
                <c:pt idx="31218">
                  <c:v>156.0899999999305</c:v>
                </c:pt>
                <c:pt idx="31219">
                  <c:v>156.0949999999305</c:v>
                </c:pt>
                <c:pt idx="31220">
                  <c:v>156.0999999999305</c:v>
                </c:pt>
                <c:pt idx="31221">
                  <c:v>156.1049999999305</c:v>
                </c:pt>
                <c:pt idx="31222">
                  <c:v>156.1099999999305</c:v>
                </c:pt>
                <c:pt idx="31223">
                  <c:v>156.1149999999305</c:v>
                </c:pt>
                <c:pt idx="31224">
                  <c:v>156.1199999999305</c:v>
                </c:pt>
                <c:pt idx="31225">
                  <c:v>156.1249999999305</c:v>
                </c:pt>
                <c:pt idx="31226">
                  <c:v>156.1299999999305</c:v>
                </c:pt>
                <c:pt idx="31227">
                  <c:v>156.1349999999305</c:v>
                </c:pt>
                <c:pt idx="31228">
                  <c:v>156.1399999999305</c:v>
                </c:pt>
                <c:pt idx="31229">
                  <c:v>156.1449999999305</c:v>
                </c:pt>
                <c:pt idx="31230">
                  <c:v>156.1499999999305</c:v>
                </c:pt>
                <c:pt idx="31231">
                  <c:v>156.1549999999305</c:v>
                </c:pt>
                <c:pt idx="31232">
                  <c:v>156.1599999999305</c:v>
                </c:pt>
                <c:pt idx="31233">
                  <c:v>156.1649999999304</c:v>
                </c:pt>
                <c:pt idx="31234">
                  <c:v>156.1699999999304</c:v>
                </c:pt>
                <c:pt idx="31235">
                  <c:v>156.1749999999304</c:v>
                </c:pt>
                <c:pt idx="31236">
                  <c:v>156.1799999999304</c:v>
                </c:pt>
                <c:pt idx="31237">
                  <c:v>156.1849999999305</c:v>
                </c:pt>
                <c:pt idx="31238">
                  <c:v>156.1899999999304</c:v>
                </c:pt>
                <c:pt idx="31239">
                  <c:v>156.1949999999304</c:v>
                </c:pt>
                <c:pt idx="31240">
                  <c:v>156.1999999999304</c:v>
                </c:pt>
                <c:pt idx="31241">
                  <c:v>156.2049999999304</c:v>
                </c:pt>
                <c:pt idx="31242">
                  <c:v>156.2099999999304</c:v>
                </c:pt>
                <c:pt idx="31243">
                  <c:v>156.2149999999304</c:v>
                </c:pt>
                <c:pt idx="31244">
                  <c:v>156.2199999999304</c:v>
                </c:pt>
                <c:pt idx="31245">
                  <c:v>156.2249999999304</c:v>
                </c:pt>
                <c:pt idx="31246">
                  <c:v>156.2299999999304</c:v>
                </c:pt>
                <c:pt idx="31247">
                  <c:v>156.2349999999304</c:v>
                </c:pt>
                <c:pt idx="31248">
                  <c:v>156.2399999999304</c:v>
                </c:pt>
                <c:pt idx="31249">
                  <c:v>156.2449999999304</c:v>
                </c:pt>
                <c:pt idx="31250">
                  <c:v>156.2499999999304</c:v>
                </c:pt>
                <c:pt idx="31251">
                  <c:v>156.2549999999304</c:v>
                </c:pt>
                <c:pt idx="31252">
                  <c:v>156.2599999999304</c:v>
                </c:pt>
                <c:pt idx="31253">
                  <c:v>156.2649999999304</c:v>
                </c:pt>
                <c:pt idx="31254">
                  <c:v>156.2699999999304</c:v>
                </c:pt>
                <c:pt idx="31255">
                  <c:v>156.2749999999303</c:v>
                </c:pt>
                <c:pt idx="31256">
                  <c:v>156.2799999999303</c:v>
                </c:pt>
                <c:pt idx="31257">
                  <c:v>156.2849999999304</c:v>
                </c:pt>
                <c:pt idx="31258">
                  <c:v>156.2899999999304</c:v>
                </c:pt>
                <c:pt idx="31259">
                  <c:v>156.2949999999304</c:v>
                </c:pt>
                <c:pt idx="31260">
                  <c:v>156.2999999999303</c:v>
                </c:pt>
                <c:pt idx="31261">
                  <c:v>156.3049999999304</c:v>
                </c:pt>
                <c:pt idx="31262">
                  <c:v>156.3099999999303</c:v>
                </c:pt>
                <c:pt idx="31263">
                  <c:v>156.3149999999303</c:v>
                </c:pt>
                <c:pt idx="31264">
                  <c:v>156.3199999999303</c:v>
                </c:pt>
                <c:pt idx="31265">
                  <c:v>156.3249999999304</c:v>
                </c:pt>
                <c:pt idx="31266">
                  <c:v>156.3299999999304</c:v>
                </c:pt>
                <c:pt idx="31267">
                  <c:v>156.3349999999303</c:v>
                </c:pt>
                <c:pt idx="31268">
                  <c:v>156.3399999999303</c:v>
                </c:pt>
                <c:pt idx="31269">
                  <c:v>156.3449999999303</c:v>
                </c:pt>
                <c:pt idx="31270">
                  <c:v>156.3499999999303</c:v>
                </c:pt>
                <c:pt idx="31271">
                  <c:v>156.3549999999303</c:v>
                </c:pt>
                <c:pt idx="31272">
                  <c:v>156.3599999999303</c:v>
                </c:pt>
                <c:pt idx="31273">
                  <c:v>156.3649999999303</c:v>
                </c:pt>
                <c:pt idx="31274">
                  <c:v>156.3699999999303</c:v>
                </c:pt>
                <c:pt idx="31275">
                  <c:v>156.3749999999303</c:v>
                </c:pt>
                <c:pt idx="31276">
                  <c:v>156.3799999999303</c:v>
                </c:pt>
                <c:pt idx="31277">
                  <c:v>156.3849999999303</c:v>
                </c:pt>
                <c:pt idx="31278">
                  <c:v>156.3899999999303</c:v>
                </c:pt>
                <c:pt idx="31279">
                  <c:v>156.3949999999303</c:v>
                </c:pt>
                <c:pt idx="31280">
                  <c:v>156.3999999999303</c:v>
                </c:pt>
                <c:pt idx="31281">
                  <c:v>156.4049999999303</c:v>
                </c:pt>
                <c:pt idx="31282">
                  <c:v>156.4099999999302</c:v>
                </c:pt>
                <c:pt idx="31283">
                  <c:v>156.4149999999302</c:v>
                </c:pt>
                <c:pt idx="31284">
                  <c:v>156.4199999999302</c:v>
                </c:pt>
                <c:pt idx="31285">
                  <c:v>156.4249999999302</c:v>
                </c:pt>
                <c:pt idx="31286">
                  <c:v>156.4299999999302</c:v>
                </c:pt>
                <c:pt idx="31287">
                  <c:v>156.4349999999302</c:v>
                </c:pt>
                <c:pt idx="31288">
                  <c:v>156.4399999999302</c:v>
                </c:pt>
                <c:pt idx="31289">
                  <c:v>156.4449999999302</c:v>
                </c:pt>
                <c:pt idx="31290">
                  <c:v>156.4499999999302</c:v>
                </c:pt>
                <c:pt idx="31291">
                  <c:v>156.4549999999302</c:v>
                </c:pt>
                <c:pt idx="31292">
                  <c:v>156.4599999999302</c:v>
                </c:pt>
                <c:pt idx="31293">
                  <c:v>156.4649999999302</c:v>
                </c:pt>
                <c:pt idx="31294">
                  <c:v>156.4699999999302</c:v>
                </c:pt>
                <c:pt idx="31295">
                  <c:v>156.4749999999302</c:v>
                </c:pt>
                <c:pt idx="31296">
                  <c:v>156.4799999999302</c:v>
                </c:pt>
                <c:pt idx="31297">
                  <c:v>156.4849999999302</c:v>
                </c:pt>
                <c:pt idx="31298">
                  <c:v>156.4899999999302</c:v>
                </c:pt>
                <c:pt idx="31299">
                  <c:v>156.4949999999302</c:v>
                </c:pt>
                <c:pt idx="31300">
                  <c:v>156.4999999999302</c:v>
                </c:pt>
                <c:pt idx="31301">
                  <c:v>156.5049999999302</c:v>
                </c:pt>
                <c:pt idx="31302">
                  <c:v>156.5099999999302</c:v>
                </c:pt>
                <c:pt idx="31303">
                  <c:v>156.5149999999302</c:v>
                </c:pt>
                <c:pt idx="31304">
                  <c:v>156.5199999999301</c:v>
                </c:pt>
                <c:pt idx="31305">
                  <c:v>156.5249999999302</c:v>
                </c:pt>
                <c:pt idx="31306">
                  <c:v>156.5299999999301</c:v>
                </c:pt>
                <c:pt idx="31307">
                  <c:v>156.5349999999301</c:v>
                </c:pt>
                <c:pt idx="31308">
                  <c:v>156.5399999999301</c:v>
                </c:pt>
                <c:pt idx="31309">
                  <c:v>156.5449999999301</c:v>
                </c:pt>
                <c:pt idx="31310">
                  <c:v>156.5499999999301</c:v>
                </c:pt>
                <c:pt idx="31311">
                  <c:v>156.5549999999301</c:v>
                </c:pt>
                <c:pt idx="31312">
                  <c:v>156.5599999999301</c:v>
                </c:pt>
                <c:pt idx="31313">
                  <c:v>156.5649999999301</c:v>
                </c:pt>
                <c:pt idx="31314">
                  <c:v>156.5699999999301</c:v>
                </c:pt>
                <c:pt idx="31315">
                  <c:v>156.5749999999301</c:v>
                </c:pt>
                <c:pt idx="31316">
                  <c:v>156.5799999999301</c:v>
                </c:pt>
                <c:pt idx="31317">
                  <c:v>156.5849999999301</c:v>
                </c:pt>
                <c:pt idx="31318">
                  <c:v>156.5899999999301</c:v>
                </c:pt>
                <c:pt idx="31319">
                  <c:v>156.5949999999301</c:v>
                </c:pt>
                <c:pt idx="31320">
                  <c:v>156.5999999999301</c:v>
                </c:pt>
                <c:pt idx="31321">
                  <c:v>156.60499999993</c:v>
                </c:pt>
                <c:pt idx="31322">
                  <c:v>156.60999999993</c:v>
                </c:pt>
                <c:pt idx="31323">
                  <c:v>156.61499999993</c:v>
                </c:pt>
                <c:pt idx="31324">
                  <c:v>156.61999999993</c:v>
                </c:pt>
                <c:pt idx="31325">
                  <c:v>156.6249999999301</c:v>
                </c:pt>
                <c:pt idx="31326">
                  <c:v>156.62999999993</c:v>
                </c:pt>
                <c:pt idx="31327">
                  <c:v>156.63499999993</c:v>
                </c:pt>
                <c:pt idx="31328">
                  <c:v>156.63999999993</c:v>
                </c:pt>
                <c:pt idx="31329">
                  <c:v>156.64499999993</c:v>
                </c:pt>
                <c:pt idx="31330">
                  <c:v>156.64999999993</c:v>
                </c:pt>
                <c:pt idx="31331">
                  <c:v>156.65499999993</c:v>
                </c:pt>
                <c:pt idx="31332">
                  <c:v>156.65999999993</c:v>
                </c:pt>
                <c:pt idx="31333">
                  <c:v>156.66499999993</c:v>
                </c:pt>
                <c:pt idx="31334">
                  <c:v>156.66999999993</c:v>
                </c:pt>
                <c:pt idx="31335">
                  <c:v>156.67499999993</c:v>
                </c:pt>
                <c:pt idx="31336">
                  <c:v>156.67999999993</c:v>
                </c:pt>
                <c:pt idx="31337">
                  <c:v>156.68499999993</c:v>
                </c:pt>
                <c:pt idx="31338">
                  <c:v>156.68999999993</c:v>
                </c:pt>
                <c:pt idx="31339">
                  <c:v>156.69499999993</c:v>
                </c:pt>
                <c:pt idx="31340">
                  <c:v>156.69999999993</c:v>
                </c:pt>
                <c:pt idx="31341">
                  <c:v>156.70499999993</c:v>
                </c:pt>
                <c:pt idx="31342">
                  <c:v>156.70999999993</c:v>
                </c:pt>
                <c:pt idx="31343">
                  <c:v>156.7149999999299</c:v>
                </c:pt>
                <c:pt idx="31344">
                  <c:v>156.7199999999299</c:v>
                </c:pt>
                <c:pt idx="31345">
                  <c:v>156.72499999993</c:v>
                </c:pt>
                <c:pt idx="31346">
                  <c:v>156.72999999993</c:v>
                </c:pt>
                <c:pt idx="31347">
                  <c:v>156.73499999993</c:v>
                </c:pt>
                <c:pt idx="31348">
                  <c:v>156.7399999999299</c:v>
                </c:pt>
                <c:pt idx="31349">
                  <c:v>156.7449999999299</c:v>
                </c:pt>
                <c:pt idx="31350">
                  <c:v>156.7499999999299</c:v>
                </c:pt>
                <c:pt idx="31351">
                  <c:v>156.75499999993</c:v>
                </c:pt>
                <c:pt idx="31352">
                  <c:v>156.75999999993</c:v>
                </c:pt>
                <c:pt idx="31353">
                  <c:v>156.7649999999299</c:v>
                </c:pt>
                <c:pt idx="31354">
                  <c:v>156.7699999999299</c:v>
                </c:pt>
                <c:pt idx="31355">
                  <c:v>156.7749999999299</c:v>
                </c:pt>
                <c:pt idx="31356">
                  <c:v>156.7799999999299</c:v>
                </c:pt>
                <c:pt idx="31357">
                  <c:v>156.78499999993</c:v>
                </c:pt>
                <c:pt idx="31358">
                  <c:v>156.78999999993</c:v>
                </c:pt>
                <c:pt idx="31359">
                  <c:v>156.7949999999299</c:v>
                </c:pt>
                <c:pt idx="31360">
                  <c:v>156.7999999999299</c:v>
                </c:pt>
                <c:pt idx="31361">
                  <c:v>156.80499999993</c:v>
                </c:pt>
                <c:pt idx="31362">
                  <c:v>156.80999999993</c:v>
                </c:pt>
                <c:pt idx="31363">
                  <c:v>156.81499999993</c:v>
                </c:pt>
                <c:pt idx="31364">
                  <c:v>156.81999999993</c:v>
                </c:pt>
                <c:pt idx="31365">
                  <c:v>156.82499999993</c:v>
                </c:pt>
                <c:pt idx="31366">
                  <c:v>156.82999999993</c:v>
                </c:pt>
                <c:pt idx="31367">
                  <c:v>156.83499999993</c:v>
                </c:pt>
                <c:pt idx="31368">
                  <c:v>156.83999999993</c:v>
                </c:pt>
                <c:pt idx="31369">
                  <c:v>156.84499999993</c:v>
                </c:pt>
                <c:pt idx="31370">
                  <c:v>156.8499999999298</c:v>
                </c:pt>
                <c:pt idx="31371">
                  <c:v>156.8549999999298</c:v>
                </c:pt>
                <c:pt idx="31372">
                  <c:v>156.8599999999298</c:v>
                </c:pt>
                <c:pt idx="31373">
                  <c:v>156.8649999999298</c:v>
                </c:pt>
                <c:pt idx="31374">
                  <c:v>156.8699999999298</c:v>
                </c:pt>
                <c:pt idx="31375">
                  <c:v>156.8749999999298</c:v>
                </c:pt>
                <c:pt idx="31376">
                  <c:v>156.8799999999298</c:v>
                </c:pt>
                <c:pt idx="31377">
                  <c:v>156.8849999999298</c:v>
                </c:pt>
                <c:pt idx="31378">
                  <c:v>156.8899999999298</c:v>
                </c:pt>
                <c:pt idx="31379">
                  <c:v>156.8949999999298</c:v>
                </c:pt>
                <c:pt idx="31380">
                  <c:v>156.8999999999298</c:v>
                </c:pt>
                <c:pt idx="31381">
                  <c:v>156.9049999999298</c:v>
                </c:pt>
                <c:pt idx="31382">
                  <c:v>156.9099999999298</c:v>
                </c:pt>
                <c:pt idx="31383">
                  <c:v>156.9149999999298</c:v>
                </c:pt>
                <c:pt idx="31384">
                  <c:v>156.9199999999298</c:v>
                </c:pt>
                <c:pt idx="31385">
                  <c:v>156.9249999999298</c:v>
                </c:pt>
                <c:pt idx="31386">
                  <c:v>156.9299999999298</c:v>
                </c:pt>
                <c:pt idx="31387">
                  <c:v>156.9349999999298</c:v>
                </c:pt>
                <c:pt idx="31388">
                  <c:v>156.9399999999298</c:v>
                </c:pt>
                <c:pt idx="31389">
                  <c:v>156.9449999999298</c:v>
                </c:pt>
                <c:pt idx="31390">
                  <c:v>156.9499999999298</c:v>
                </c:pt>
                <c:pt idx="31391">
                  <c:v>156.9549999999298</c:v>
                </c:pt>
                <c:pt idx="31392">
                  <c:v>156.9599999999298</c:v>
                </c:pt>
                <c:pt idx="31393">
                  <c:v>156.9649999999297</c:v>
                </c:pt>
                <c:pt idx="31394">
                  <c:v>156.9699999999297</c:v>
                </c:pt>
                <c:pt idx="31395">
                  <c:v>156.9749999999297</c:v>
                </c:pt>
                <c:pt idx="31396">
                  <c:v>156.9799999999297</c:v>
                </c:pt>
                <c:pt idx="31397">
                  <c:v>156.9849999999298</c:v>
                </c:pt>
                <c:pt idx="31398">
                  <c:v>156.9899999999298</c:v>
                </c:pt>
                <c:pt idx="31399">
                  <c:v>156.9949999999297</c:v>
                </c:pt>
                <c:pt idx="31400">
                  <c:v>156.9999999999297</c:v>
                </c:pt>
                <c:pt idx="31401">
                  <c:v>157.0049999999297</c:v>
                </c:pt>
                <c:pt idx="31402">
                  <c:v>157.0099999999297</c:v>
                </c:pt>
                <c:pt idx="31403">
                  <c:v>157.0149999999297</c:v>
                </c:pt>
                <c:pt idx="31404">
                  <c:v>157.0199999999297</c:v>
                </c:pt>
                <c:pt idx="31405">
                  <c:v>157.0249999999297</c:v>
                </c:pt>
                <c:pt idx="31406">
                  <c:v>157.0299999999297</c:v>
                </c:pt>
                <c:pt idx="31407">
                  <c:v>157.0349999999297</c:v>
                </c:pt>
                <c:pt idx="31408">
                  <c:v>157.0399999999297</c:v>
                </c:pt>
                <c:pt idx="31409">
                  <c:v>157.0449999999296</c:v>
                </c:pt>
                <c:pt idx="31410">
                  <c:v>157.0499999999296</c:v>
                </c:pt>
                <c:pt idx="31411">
                  <c:v>157.0549999999297</c:v>
                </c:pt>
                <c:pt idx="31412">
                  <c:v>157.0599999999297</c:v>
                </c:pt>
                <c:pt idx="31413">
                  <c:v>157.0649999999297</c:v>
                </c:pt>
                <c:pt idx="31414">
                  <c:v>157.0699999999296</c:v>
                </c:pt>
                <c:pt idx="31415">
                  <c:v>157.0749999999296</c:v>
                </c:pt>
                <c:pt idx="31416">
                  <c:v>157.0799999999296</c:v>
                </c:pt>
                <c:pt idx="31417">
                  <c:v>157.0849999999296</c:v>
                </c:pt>
                <c:pt idx="31418">
                  <c:v>157.0899999999296</c:v>
                </c:pt>
                <c:pt idx="31419">
                  <c:v>157.0949999999296</c:v>
                </c:pt>
                <c:pt idx="31420">
                  <c:v>157.0999999999296</c:v>
                </c:pt>
                <c:pt idx="31421">
                  <c:v>157.1049999999296</c:v>
                </c:pt>
                <c:pt idx="31422">
                  <c:v>157.1099999999296</c:v>
                </c:pt>
                <c:pt idx="31423">
                  <c:v>157.1149999999296</c:v>
                </c:pt>
                <c:pt idx="31424">
                  <c:v>157.1199999999296</c:v>
                </c:pt>
                <c:pt idx="31425">
                  <c:v>157.1249999999296</c:v>
                </c:pt>
                <c:pt idx="31426">
                  <c:v>157.1299999999296</c:v>
                </c:pt>
                <c:pt idx="31427">
                  <c:v>157.1349999999296</c:v>
                </c:pt>
                <c:pt idx="31428">
                  <c:v>157.1399999999296</c:v>
                </c:pt>
                <c:pt idx="31429">
                  <c:v>157.1449999999296</c:v>
                </c:pt>
                <c:pt idx="31430">
                  <c:v>157.1499999999296</c:v>
                </c:pt>
                <c:pt idx="31431">
                  <c:v>157.1549999999296</c:v>
                </c:pt>
                <c:pt idx="31432">
                  <c:v>157.1599999999296</c:v>
                </c:pt>
                <c:pt idx="31433">
                  <c:v>157.1649999999296</c:v>
                </c:pt>
                <c:pt idx="31434">
                  <c:v>157.1699999999296</c:v>
                </c:pt>
                <c:pt idx="31435">
                  <c:v>157.1749999999296</c:v>
                </c:pt>
                <c:pt idx="31436">
                  <c:v>157.1799999999295</c:v>
                </c:pt>
                <c:pt idx="31437">
                  <c:v>157.1849999999295</c:v>
                </c:pt>
                <c:pt idx="31438">
                  <c:v>157.1899999999295</c:v>
                </c:pt>
                <c:pt idx="31439">
                  <c:v>157.1949999999295</c:v>
                </c:pt>
                <c:pt idx="31440">
                  <c:v>157.1999999999295</c:v>
                </c:pt>
                <c:pt idx="31441">
                  <c:v>157.2049999999295</c:v>
                </c:pt>
                <c:pt idx="31442">
                  <c:v>157.2099999999295</c:v>
                </c:pt>
                <c:pt idx="31443">
                  <c:v>157.2149999999295</c:v>
                </c:pt>
                <c:pt idx="31444">
                  <c:v>157.2199999999295</c:v>
                </c:pt>
                <c:pt idx="31445">
                  <c:v>157.2249999999295</c:v>
                </c:pt>
                <c:pt idx="31446">
                  <c:v>157.2299999999295</c:v>
                </c:pt>
                <c:pt idx="31447">
                  <c:v>157.2349999999295</c:v>
                </c:pt>
                <c:pt idx="31448">
                  <c:v>157.2399999999295</c:v>
                </c:pt>
                <c:pt idx="31449">
                  <c:v>157.2449999999295</c:v>
                </c:pt>
                <c:pt idx="31450">
                  <c:v>157.2499999999295</c:v>
                </c:pt>
                <c:pt idx="31451">
                  <c:v>157.2549999999295</c:v>
                </c:pt>
                <c:pt idx="31452">
                  <c:v>157.2599999999295</c:v>
                </c:pt>
                <c:pt idx="31453">
                  <c:v>157.2649999999294</c:v>
                </c:pt>
                <c:pt idx="31454">
                  <c:v>157.2699999999294</c:v>
                </c:pt>
                <c:pt idx="31455">
                  <c:v>157.2749999999294</c:v>
                </c:pt>
                <c:pt idx="31456">
                  <c:v>157.2799999999294</c:v>
                </c:pt>
                <c:pt idx="31457">
                  <c:v>157.2849999999295</c:v>
                </c:pt>
                <c:pt idx="31458">
                  <c:v>157.2899999999294</c:v>
                </c:pt>
                <c:pt idx="31459">
                  <c:v>157.2949999999294</c:v>
                </c:pt>
                <c:pt idx="31460">
                  <c:v>157.2999999999294</c:v>
                </c:pt>
                <c:pt idx="31461">
                  <c:v>157.3049999999294</c:v>
                </c:pt>
                <c:pt idx="31462">
                  <c:v>157.3099999999294</c:v>
                </c:pt>
                <c:pt idx="31463">
                  <c:v>157.3149999999294</c:v>
                </c:pt>
                <c:pt idx="31464">
                  <c:v>157.3199999999294</c:v>
                </c:pt>
                <c:pt idx="31465">
                  <c:v>157.3249999999294</c:v>
                </c:pt>
                <c:pt idx="31466">
                  <c:v>157.3299999999294</c:v>
                </c:pt>
                <c:pt idx="31467">
                  <c:v>157.3349999999294</c:v>
                </c:pt>
                <c:pt idx="31468">
                  <c:v>157.3399999999294</c:v>
                </c:pt>
                <c:pt idx="31469">
                  <c:v>157.3449999999294</c:v>
                </c:pt>
                <c:pt idx="31470">
                  <c:v>157.3499999999294</c:v>
                </c:pt>
                <c:pt idx="31471">
                  <c:v>157.3549999999294</c:v>
                </c:pt>
                <c:pt idx="31472">
                  <c:v>157.3599999999294</c:v>
                </c:pt>
                <c:pt idx="31473">
                  <c:v>157.3649999999294</c:v>
                </c:pt>
                <c:pt idx="31474">
                  <c:v>157.3699999999294</c:v>
                </c:pt>
                <c:pt idx="31475">
                  <c:v>157.3749999999294</c:v>
                </c:pt>
                <c:pt idx="31476">
                  <c:v>157.3799999999294</c:v>
                </c:pt>
                <c:pt idx="31477">
                  <c:v>157.3849999999294</c:v>
                </c:pt>
                <c:pt idx="31478">
                  <c:v>157.3899999999294</c:v>
                </c:pt>
                <c:pt idx="31479">
                  <c:v>157.3949999999294</c:v>
                </c:pt>
                <c:pt idx="31480">
                  <c:v>157.3999999999294</c:v>
                </c:pt>
                <c:pt idx="31481">
                  <c:v>157.4049999999293</c:v>
                </c:pt>
                <c:pt idx="31482">
                  <c:v>157.4099999999293</c:v>
                </c:pt>
                <c:pt idx="31483">
                  <c:v>157.4149999999293</c:v>
                </c:pt>
                <c:pt idx="31484">
                  <c:v>157.4199999999293</c:v>
                </c:pt>
                <c:pt idx="31485">
                  <c:v>157.4249999999294</c:v>
                </c:pt>
                <c:pt idx="31486">
                  <c:v>157.4299999999294</c:v>
                </c:pt>
                <c:pt idx="31487">
                  <c:v>157.4349999999293</c:v>
                </c:pt>
                <c:pt idx="31488">
                  <c:v>157.4399999999293</c:v>
                </c:pt>
                <c:pt idx="31489">
                  <c:v>157.4449999999293</c:v>
                </c:pt>
                <c:pt idx="31490">
                  <c:v>157.4499999999293</c:v>
                </c:pt>
                <c:pt idx="31491">
                  <c:v>157.4549999999293</c:v>
                </c:pt>
                <c:pt idx="31492">
                  <c:v>157.4599999999293</c:v>
                </c:pt>
                <c:pt idx="31493">
                  <c:v>157.4649999999293</c:v>
                </c:pt>
                <c:pt idx="31494">
                  <c:v>157.4699999999293</c:v>
                </c:pt>
                <c:pt idx="31495">
                  <c:v>157.4749999999293</c:v>
                </c:pt>
                <c:pt idx="31496">
                  <c:v>157.4799999999293</c:v>
                </c:pt>
                <c:pt idx="31497">
                  <c:v>157.4849999999293</c:v>
                </c:pt>
                <c:pt idx="31498">
                  <c:v>157.4899999999293</c:v>
                </c:pt>
                <c:pt idx="31499">
                  <c:v>157.4949999999293</c:v>
                </c:pt>
                <c:pt idx="31500">
                  <c:v>157.4999999999293</c:v>
                </c:pt>
                <c:pt idx="31501">
                  <c:v>157.5049999999293</c:v>
                </c:pt>
                <c:pt idx="31502">
                  <c:v>157.5099999999292</c:v>
                </c:pt>
                <c:pt idx="31503">
                  <c:v>157.5149999999292</c:v>
                </c:pt>
                <c:pt idx="31504">
                  <c:v>157.5199999999292</c:v>
                </c:pt>
                <c:pt idx="31505">
                  <c:v>157.5249999999292</c:v>
                </c:pt>
                <c:pt idx="31506">
                  <c:v>157.5299999999292</c:v>
                </c:pt>
                <c:pt idx="31507">
                  <c:v>157.5349999999292</c:v>
                </c:pt>
                <c:pt idx="31508">
                  <c:v>157.5399999999292</c:v>
                </c:pt>
                <c:pt idx="31509">
                  <c:v>157.5449999999292</c:v>
                </c:pt>
                <c:pt idx="31510">
                  <c:v>157.5499999999292</c:v>
                </c:pt>
                <c:pt idx="31511">
                  <c:v>157.5549999999292</c:v>
                </c:pt>
                <c:pt idx="31512">
                  <c:v>157.5599999999292</c:v>
                </c:pt>
                <c:pt idx="31513">
                  <c:v>157.5649999999292</c:v>
                </c:pt>
                <c:pt idx="31514">
                  <c:v>157.5699999999292</c:v>
                </c:pt>
                <c:pt idx="31515">
                  <c:v>157.5749999999292</c:v>
                </c:pt>
                <c:pt idx="31516">
                  <c:v>157.5799999999292</c:v>
                </c:pt>
                <c:pt idx="31517">
                  <c:v>157.5849999999292</c:v>
                </c:pt>
                <c:pt idx="31518">
                  <c:v>157.5899999999292</c:v>
                </c:pt>
                <c:pt idx="31519">
                  <c:v>157.5949999999292</c:v>
                </c:pt>
                <c:pt idx="31520">
                  <c:v>157.5999999999292</c:v>
                </c:pt>
                <c:pt idx="31521">
                  <c:v>157.6049999999292</c:v>
                </c:pt>
                <c:pt idx="31522">
                  <c:v>157.6099999999292</c:v>
                </c:pt>
                <c:pt idx="31523">
                  <c:v>157.6149999999292</c:v>
                </c:pt>
                <c:pt idx="31524">
                  <c:v>157.6199999999291</c:v>
                </c:pt>
                <c:pt idx="31525">
                  <c:v>157.6249999999291</c:v>
                </c:pt>
                <c:pt idx="31526">
                  <c:v>157.6299999999291</c:v>
                </c:pt>
                <c:pt idx="31527">
                  <c:v>157.6349999999291</c:v>
                </c:pt>
                <c:pt idx="31528">
                  <c:v>157.6399999999291</c:v>
                </c:pt>
                <c:pt idx="31529">
                  <c:v>157.6449999999291</c:v>
                </c:pt>
                <c:pt idx="31530">
                  <c:v>157.6499999999291</c:v>
                </c:pt>
                <c:pt idx="31531">
                  <c:v>157.6549999999291</c:v>
                </c:pt>
                <c:pt idx="31532">
                  <c:v>157.6599999999291</c:v>
                </c:pt>
                <c:pt idx="31533">
                  <c:v>157.6649999999291</c:v>
                </c:pt>
                <c:pt idx="31534">
                  <c:v>157.6699999999291</c:v>
                </c:pt>
                <c:pt idx="31535">
                  <c:v>157.6749999999291</c:v>
                </c:pt>
                <c:pt idx="31536">
                  <c:v>157.6799999999291</c:v>
                </c:pt>
                <c:pt idx="31537">
                  <c:v>157.6849999999291</c:v>
                </c:pt>
                <c:pt idx="31538">
                  <c:v>157.6899999999291</c:v>
                </c:pt>
                <c:pt idx="31539">
                  <c:v>157.6949999999291</c:v>
                </c:pt>
                <c:pt idx="31540">
                  <c:v>157.6999999999291</c:v>
                </c:pt>
                <c:pt idx="31541">
                  <c:v>157.704999999929</c:v>
                </c:pt>
                <c:pt idx="31542">
                  <c:v>157.709999999929</c:v>
                </c:pt>
                <c:pt idx="31543">
                  <c:v>157.714999999929</c:v>
                </c:pt>
                <c:pt idx="31544">
                  <c:v>157.719999999929</c:v>
                </c:pt>
                <c:pt idx="31545">
                  <c:v>157.7249999999291</c:v>
                </c:pt>
                <c:pt idx="31546">
                  <c:v>157.729999999929</c:v>
                </c:pt>
                <c:pt idx="31547">
                  <c:v>157.734999999929</c:v>
                </c:pt>
                <c:pt idx="31548">
                  <c:v>157.739999999929</c:v>
                </c:pt>
                <c:pt idx="31549">
                  <c:v>157.744999999929</c:v>
                </c:pt>
                <c:pt idx="31550">
                  <c:v>157.749999999929</c:v>
                </c:pt>
                <c:pt idx="31551">
                  <c:v>157.754999999929</c:v>
                </c:pt>
                <c:pt idx="31552">
                  <c:v>157.759999999929</c:v>
                </c:pt>
                <c:pt idx="31553">
                  <c:v>157.764999999929</c:v>
                </c:pt>
                <c:pt idx="31554">
                  <c:v>157.769999999929</c:v>
                </c:pt>
                <c:pt idx="31555">
                  <c:v>157.774999999929</c:v>
                </c:pt>
                <c:pt idx="31556">
                  <c:v>157.779999999929</c:v>
                </c:pt>
                <c:pt idx="31557">
                  <c:v>157.784999999929</c:v>
                </c:pt>
                <c:pt idx="31558">
                  <c:v>157.789999999929</c:v>
                </c:pt>
                <c:pt idx="31559">
                  <c:v>157.794999999929</c:v>
                </c:pt>
                <c:pt idx="31560">
                  <c:v>157.799999999929</c:v>
                </c:pt>
                <c:pt idx="31561">
                  <c:v>157.804999999929</c:v>
                </c:pt>
                <c:pt idx="31562">
                  <c:v>157.809999999929</c:v>
                </c:pt>
                <c:pt idx="31563">
                  <c:v>157.8149999999289</c:v>
                </c:pt>
                <c:pt idx="31564">
                  <c:v>157.8199999999289</c:v>
                </c:pt>
                <c:pt idx="31565">
                  <c:v>157.824999999929</c:v>
                </c:pt>
                <c:pt idx="31566">
                  <c:v>157.829999999929</c:v>
                </c:pt>
                <c:pt idx="31567">
                  <c:v>157.834999999929</c:v>
                </c:pt>
                <c:pt idx="31568">
                  <c:v>157.8399999999289</c:v>
                </c:pt>
                <c:pt idx="31569">
                  <c:v>157.8449999999289</c:v>
                </c:pt>
                <c:pt idx="31570">
                  <c:v>157.8499999999289</c:v>
                </c:pt>
                <c:pt idx="31571">
                  <c:v>157.854999999929</c:v>
                </c:pt>
                <c:pt idx="31572">
                  <c:v>157.859999999929</c:v>
                </c:pt>
                <c:pt idx="31573">
                  <c:v>157.8649999999289</c:v>
                </c:pt>
                <c:pt idx="31574">
                  <c:v>157.8699999999289</c:v>
                </c:pt>
                <c:pt idx="31575">
                  <c:v>157.8749999999289</c:v>
                </c:pt>
                <c:pt idx="31576">
                  <c:v>157.8799999999289</c:v>
                </c:pt>
                <c:pt idx="31577">
                  <c:v>157.884999999929</c:v>
                </c:pt>
                <c:pt idx="31578">
                  <c:v>157.889999999929</c:v>
                </c:pt>
                <c:pt idx="31579">
                  <c:v>157.8949999999289</c:v>
                </c:pt>
                <c:pt idx="31580">
                  <c:v>157.8999999999289</c:v>
                </c:pt>
                <c:pt idx="31581">
                  <c:v>157.9049999999289</c:v>
                </c:pt>
                <c:pt idx="31582">
                  <c:v>157.9099999999289</c:v>
                </c:pt>
                <c:pt idx="31583">
                  <c:v>157.9149999999289</c:v>
                </c:pt>
                <c:pt idx="31584">
                  <c:v>157.9199999999288</c:v>
                </c:pt>
                <c:pt idx="31585">
                  <c:v>157.9249999999288</c:v>
                </c:pt>
                <c:pt idx="31586">
                  <c:v>157.9299999999288</c:v>
                </c:pt>
                <c:pt idx="31587">
                  <c:v>157.9349999999288</c:v>
                </c:pt>
                <c:pt idx="31588">
                  <c:v>157.9399999999288</c:v>
                </c:pt>
                <c:pt idx="31589">
                  <c:v>157.9449999999288</c:v>
                </c:pt>
                <c:pt idx="31590">
                  <c:v>157.9499999999288</c:v>
                </c:pt>
                <c:pt idx="31591">
                  <c:v>157.9549999999288</c:v>
                </c:pt>
                <c:pt idx="31592">
                  <c:v>157.9599999999288</c:v>
                </c:pt>
                <c:pt idx="31593">
                  <c:v>157.9649999999288</c:v>
                </c:pt>
                <c:pt idx="31594">
                  <c:v>157.9699999999288</c:v>
                </c:pt>
                <c:pt idx="31595">
                  <c:v>157.9749999999288</c:v>
                </c:pt>
                <c:pt idx="31596">
                  <c:v>157.9799999999288</c:v>
                </c:pt>
                <c:pt idx="31597">
                  <c:v>157.9849999999288</c:v>
                </c:pt>
                <c:pt idx="31598">
                  <c:v>157.9899999999288</c:v>
                </c:pt>
                <c:pt idx="31599">
                  <c:v>157.9949999999288</c:v>
                </c:pt>
                <c:pt idx="31600">
                  <c:v>157.9999999999288</c:v>
                </c:pt>
                <c:pt idx="31601">
                  <c:v>158.0049999999288</c:v>
                </c:pt>
                <c:pt idx="31602">
                  <c:v>158.0099999999288</c:v>
                </c:pt>
                <c:pt idx="31603">
                  <c:v>158.0149999999288</c:v>
                </c:pt>
                <c:pt idx="31604">
                  <c:v>158.0199999999288</c:v>
                </c:pt>
                <c:pt idx="31605">
                  <c:v>158.0249999999288</c:v>
                </c:pt>
                <c:pt idx="31606">
                  <c:v>158.0299999999288</c:v>
                </c:pt>
                <c:pt idx="31607">
                  <c:v>158.0349999999287</c:v>
                </c:pt>
                <c:pt idx="31608">
                  <c:v>158.0399999999287</c:v>
                </c:pt>
                <c:pt idx="31609">
                  <c:v>158.0449999999287</c:v>
                </c:pt>
                <c:pt idx="31610">
                  <c:v>158.0499999999287</c:v>
                </c:pt>
                <c:pt idx="31611">
                  <c:v>158.0549999999288</c:v>
                </c:pt>
                <c:pt idx="31612">
                  <c:v>158.0599999999287</c:v>
                </c:pt>
                <c:pt idx="31613">
                  <c:v>158.0649999999287</c:v>
                </c:pt>
                <c:pt idx="31614">
                  <c:v>158.0699999999287</c:v>
                </c:pt>
                <c:pt idx="31615">
                  <c:v>158.0749999999287</c:v>
                </c:pt>
                <c:pt idx="31616">
                  <c:v>158.0799999999287</c:v>
                </c:pt>
                <c:pt idx="31617">
                  <c:v>158.0849999999287</c:v>
                </c:pt>
                <c:pt idx="31618">
                  <c:v>158.0899999999287</c:v>
                </c:pt>
                <c:pt idx="31619">
                  <c:v>158.0949999999287</c:v>
                </c:pt>
                <c:pt idx="31620">
                  <c:v>158.0999999999287</c:v>
                </c:pt>
                <c:pt idx="31621">
                  <c:v>158.1049999999287</c:v>
                </c:pt>
                <c:pt idx="31622">
                  <c:v>158.1099999999287</c:v>
                </c:pt>
                <c:pt idx="31623">
                  <c:v>158.1149999999287</c:v>
                </c:pt>
                <c:pt idx="31624">
                  <c:v>158.1199999999286</c:v>
                </c:pt>
                <c:pt idx="31625">
                  <c:v>158.1249999999287</c:v>
                </c:pt>
                <c:pt idx="31626">
                  <c:v>158.1299999999287</c:v>
                </c:pt>
                <c:pt idx="31627">
                  <c:v>158.1349999999287</c:v>
                </c:pt>
                <c:pt idx="31628">
                  <c:v>158.1399999999286</c:v>
                </c:pt>
                <c:pt idx="31629">
                  <c:v>158.1449999999286</c:v>
                </c:pt>
                <c:pt idx="31630">
                  <c:v>158.1499999999286</c:v>
                </c:pt>
                <c:pt idx="31631">
                  <c:v>158.1549999999286</c:v>
                </c:pt>
                <c:pt idx="31632">
                  <c:v>158.1599999999286</c:v>
                </c:pt>
                <c:pt idx="31633">
                  <c:v>158.1649999999286</c:v>
                </c:pt>
                <c:pt idx="31634">
                  <c:v>158.1699999999286</c:v>
                </c:pt>
                <c:pt idx="31635">
                  <c:v>158.1749999999286</c:v>
                </c:pt>
                <c:pt idx="31636">
                  <c:v>158.1799999999286</c:v>
                </c:pt>
                <c:pt idx="31637">
                  <c:v>158.1849999999286</c:v>
                </c:pt>
                <c:pt idx="31638">
                  <c:v>158.1899999999286</c:v>
                </c:pt>
                <c:pt idx="31639">
                  <c:v>158.1949999999286</c:v>
                </c:pt>
                <c:pt idx="31640">
                  <c:v>158.1999999999286</c:v>
                </c:pt>
                <c:pt idx="31641">
                  <c:v>158.2049999999286</c:v>
                </c:pt>
                <c:pt idx="31642">
                  <c:v>158.2099999999286</c:v>
                </c:pt>
                <c:pt idx="31643">
                  <c:v>158.2149999999286</c:v>
                </c:pt>
                <c:pt idx="31644">
                  <c:v>158.2199999999285</c:v>
                </c:pt>
                <c:pt idx="31645">
                  <c:v>158.2249999999286</c:v>
                </c:pt>
                <c:pt idx="31646">
                  <c:v>158.2299999999286</c:v>
                </c:pt>
                <c:pt idx="31647">
                  <c:v>158.2349999999286</c:v>
                </c:pt>
                <c:pt idx="31648">
                  <c:v>158.2399999999286</c:v>
                </c:pt>
                <c:pt idx="31649">
                  <c:v>158.2449999999286</c:v>
                </c:pt>
                <c:pt idx="31650">
                  <c:v>158.2499999999285</c:v>
                </c:pt>
                <c:pt idx="31651">
                  <c:v>158.2549999999285</c:v>
                </c:pt>
                <c:pt idx="31652">
                  <c:v>158.2599999999285</c:v>
                </c:pt>
                <c:pt idx="31653">
                  <c:v>158.2649999999285</c:v>
                </c:pt>
                <c:pt idx="31654">
                  <c:v>158.2699999999285</c:v>
                </c:pt>
                <c:pt idx="31655">
                  <c:v>158.2749999999285</c:v>
                </c:pt>
                <c:pt idx="31656">
                  <c:v>158.2799999999285</c:v>
                </c:pt>
                <c:pt idx="31657">
                  <c:v>158.2849999999285</c:v>
                </c:pt>
                <c:pt idx="31658">
                  <c:v>158.2899999999285</c:v>
                </c:pt>
                <c:pt idx="31659">
                  <c:v>158.2949999999285</c:v>
                </c:pt>
                <c:pt idx="31660">
                  <c:v>158.2999999999285</c:v>
                </c:pt>
                <c:pt idx="31661">
                  <c:v>158.3049999999285</c:v>
                </c:pt>
                <c:pt idx="31662">
                  <c:v>158.3099999999285</c:v>
                </c:pt>
                <c:pt idx="31663">
                  <c:v>158.3149999999285</c:v>
                </c:pt>
                <c:pt idx="31664">
                  <c:v>158.3199999999285</c:v>
                </c:pt>
                <c:pt idx="31665">
                  <c:v>158.3249999999285</c:v>
                </c:pt>
                <c:pt idx="31666">
                  <c:v>158.3299999999285</c:v>
                </c:pt>
                <c:pt idx="31667">
                  <c:v>158.3349999999285</c:v>
                </c:pt>
                <c:pt idx="31668">
                  <c:v>158.3399999999285</c:v>
                </c:pt>
                <c:pt idx="31669">
                  <c:v>158.3449999999285</c:v>
                </c:pt>
                <c:pt idx="31670">
                  <c:v>158.3499999999285</c:v>
                </c:pt>
                <c:pt idx="31671">
                  <c:v>158.3549999999285</c:v>
                </c:pt>
                <c:pt idx="31672">
                  <c:v>158.3599999999285</c:v>
                </c:pt>
                <c:pt idx="31673">
                  <c:v>158.3649999999284</c:v>
                </c:pt>
                <c:pt idx="31674">
                  <c:v>158.3699999999284</c:v>
                </c:pt>
                <c:pt idx="31675">
                  <c:v>158.3749999999284</c:v>
                </c:pt>
                <c:pt idx="31676">
                  <c:v>158.3799999999284</c:v>
                </c:pt>
                <c:pt idx="31677">
                  <c:v>158.3849999999285</c:v>
                </c:pt>
                <c:pt idx="31678">
                  <c:v>158.3899999999284</c:v>
                </c:pt>
                <c:pt idx="31679">
                  <c:v>158.3949999999284</c:v>
                </c:pt>
                <c:pt idx="31680">
                  <c:v>158.3999999999284</c:v>
                </c:pt>
                <c:pt idx="31681">
                  <c:v>158.4049999999284</c:v>
                </c:pt>
                <c:pt idx="31682">
                  <c:v>158.4099999999284</c:v>
                </c:pt>
                <c:pt idx="31683">
                  <c:v>158.4149999999284</c:v>
                </c:pt>
                <c:pt idx="31684">
                  <c:v>158.4199999999284</c:v>
                </c:pt>
                <c:pt idx="31685">
                  <c:v>158.4249999999284</c:v>
                </c:pt>
                <c:pt idx="31686">
                  <c:v>158.4299999999284</c:v>
                </c:pt>
                <c:pt idx="31687">
                  <c:v>158.4349999999284</c:v>
                </c:pt>
                <c:pt idx="31688">
                  <c:v>158.4399999999284</c:v>
                </c:pt>
                <c:pt idx="31689">
                  <c:v>158.4449999999284</c:v>
                </c:pt>
                <c:pt idx="31690">
                  <c:v>158.4499999999284</c:v>
                </c:pt>
                <c:pt idx="31691">
                  <c:v>158.4549999999284</c:v>
                </c:pt>
                <c:pt idx="31692">
                  <c:v>158.4599999999284</c:v>
                </c:pt>
                <c:pt idx="31693">
                  <c:v>158.4649999999284</c:v>
                </c:pt>
                <c:pt idx="31694">
                  <c:v>158.4699999999284</c:v>
                </c:pt>
                <c:pt idx="31695">
                  <c:v>158.4749999999283</c:v>
                </c:pt>
                <c:pt idx="31696">
                  <c:v>158.4799999999283</c:v>
                </c:pt>
                <c:pt idx="31697">
                  <c:v>158.4849999999284</c:v>
                </c:pt>
                <c:pt idx="31698">
                  <c:v>158.4899999999284</c:v>
                </c:pt>
                <c:pt idx="31699">
                  <c:v>158.4949999999284</c:v>
                </c:pt>
                <c:pt idx="31700">
                  <c:v>158.4999999999283</c:v>
                </c:pt>
                <c:pt idx="31701">
                  <c:v>158.5049999999283</c:v>
                </c:pt>
                <c:pt idx="31702">
                  <c:v>158.5099999999283</c:v>
                </c:pt>
                <c:pt idx="31703">
                  <c:v>158.5149999999283</c:v>
                </c:pt>
                <c:pt idx="31704">
                  <c:v>158.5199999999283</c:v>
                </c:pt>
                <c:pt idx="31705">
                  <c:v>158.5249999999283</c:v>
                </c:pt>
                <c:pt idx="31706">
                  <c:v>158.5299999999283</c:v>
                </c:pt>
                <c:pt idx="31707">
                  <c:v>158.5349999999283</c:v>
                </c:pt>
                <c:pt idx="31708">
                  <c:v>158.5399999999283</c:v>
                </c:pt>
                <c:pt idx="31709">
                  <c:v>158.5449999999283</c:v>
                </c:pt>
                <c:pt idx="31710">
                  <c:v>158.5499999999283</c:v>
                </c:pt>
                <c:pt idx="31711">
                  <c:v>158.5549999999283</c:v>
                </c:pt>
                <c:pt idx="31712">
                  <c:v>158.5599999999283</c:v>
                </c:pt>
                <c:pt idx="31713">
                  <c:v>158.5649999999283</c:v>
                </c:pt>
                <c:pt idx="31714">
                  <c:v>158.5699999999283</c:v>
                </c:pt>
                <c:pt idx="31715">
                  <c:v>158.5749999999283</c:v>
                </c:pt>
                <c:pt idx="31716">
                  <c:v>158.5799999999282</c:v>
                </c:pt>
                <c:pt idx="31717">
                  <c:v>158.5849999999282</c:v>
                </c:pt>
                <c:pt idx="31718">
                  <c:v>158.5899999999282</c:v>
                </c:pt>
                <c:pt idx="31719">
                  <c:v>158.5949999999282</c:v>
                </c:pt>
                <c:pt idx="31720">
                  <c:v>158.5999999999282</c:v>
                </c:pt>
                <c:pt idx="31721">
                  <c:v>158.6049999999282</c:v>
                </c:pt>
                <c:pt idx="31722">
                  <c:v>158.6099999999282</c:v>
                </c:pt>
                <c:pt idx="31723">
                  <c:v>158.6149999999282</c:v>
                </c:pt>
                <c:pt idx="31724">
                  <c:v>158.6199999999282</c:v>
                </c:pt>
                <c:pt idx="31725">
                  <c:v>158.6249999999282</c:v>
                </c:pt>
                <c:pt idx="31726">
                  <c:v>158.6299999999282</c:v>
                </c:pt>
                <c:pt idx="31727">
                  <c:v>158.6349999999282</c:v>
                </c:pt>
                <c:pt idx="31728">
                  <c:v>158.6399999999282</c:v>
                </c:pt>
                <c:pt idx="31729">
                  <c:v>158.6449999999282</c:v>
                </c:pt>
                <c:pt idx="31730">
                  <c:v>158.6499999999282</c:v>
                </c:pt>
                <c:pt idx="31731">
                  <c:v>158.6549999999282</c:v>
                </c:pt>
                <c:pt idx="31732">
                  <c:v>158.6599999999282</c:v>
                </c:pt>
                <c:pt idx="31733">
                  <c:v>158.6649999999282</c:v>
                </c:pt>
                <c:pt idx="31734">
                  <c:v>158.6699999999282</c:v>
                </c:pt>
                <c:pt idx="31735">
                  <c:v>158.6749999999282</c:v>
                </c:pt>
                <c:pt idx="31736">
                  <c:v>158.6799999999282</c:v>
                </c:pt>
                <c:pt idx="31737">
                  <c:v>158.6849999999282</c:v>
                </c:pt>
                <c:pt idx="31738">
                  <c:v>158.6899999999282</c:v>
                </c:pt>
                <c:pt idx="31739">
                  <c:v>158.6949999999281</c:v>
                </c:pt>
                <c:pt idx="31740">
                  <c:v>158.6999999999281</c:v>
                </c:pt>
                <c:pt idx="31741">
                  <c:v>158.7049999999281</c:v>
                </c:pt>
                <c:pt idx="31742">
                  <c:v>158.7099999999281</c:v>
                </c:pt>
                <c:pt idx="31743">
                  <c:v>158.7149999999281</c:v>
                </c:pt>
                <c:pt idx="31744">
                  <c:v>158.7199999999281</c:v>
                </c:pt>
                <c:pt idx="31745">
                  <c:v>158.7249999999281</c:v>
                </c:pt>
                <c:pt idx="31746">
                  <c:v>158.7299999999281</c:v>
                </c:pt>
                <c:pt idx="31747">
                  <c:v>158.7349999999281</c:v>
                </c:pt>
                <c:pt idx="31748">
                  <c:v>158.7399999999281</c:v>
                </c:pt>
                <c:pt idx="31749">
                  <c:v>158.7449999999281</c:v>
                </c:pt>
                <c:pt idx="31750">
                  <c:v>158.7499999999281</c:v>
                </c:pt>
                <c:pt idx="31751">
                  <c:v>158.7549999999281</c:v>
                </c:pt>
                <c:pt idx="31752">
                  <c:v>158.7599999999281</c:v>
                </c:pt>
                <c:pt idx="31753">
                  <c:v>158.7649999999281</c:v>
                </c:pt>
                <c:pt idx="31754">
                  <c:v>158.7699999999281</c:v>
                </c:pt>
                <c:pt idx="31755">
                  <c:v>158.7749999999281</c:v>
                </c:pt>
                <c:pt idx="31756">
                  <c:v>158.779999999928</c:v>
                </c:pt>
                <c:pt idx="31757">
                  <c:v>158.7849999999281</c:v>
                </c:pt>
                <c:pt idx="31758">
                  <c:v>158.7899999999281</c:v>
                </c:pt>
                <c:pt idx="31759">
                  <c:v>158.7949999999281</c:v>
                </c:pt>
                <c:pt idx="31760">
                  <c:v>158.799999999928</c:v>
                </c:pt>
                <c:pt idx="31761">
                  <c:v>158.804999999928</c:v>
                </c:pt>
                <c:pt idx="31762">
                  <c:v>158.809999999928</c:v>
                </c:pt>
                <c:pt idx="31763">
                  <c:v>158.814999999928</c:v>
                </c:pt>
                <c:pt idx="31764">
                  <c:v>158.819999999928</c:v>
                </c:pt>
                <c:pt idx="31765">
                  <c:v>158.8249999999281</c:v>
                </c:pt>
                <c:pt idx="31766">
                  <c:v>158.829999999928</c:v>
                </c:pt>
                <c:pt idx="31767">
                  <c:v>158.834999999928</c:v>
                </c:pt>
                <c:pt idx="31768">
                  <c:v>158.839999999928</c:v>
                </c:pt>
                <c:pt idx="31769">
                  <c:v>158.844999999928</c:v>
                </c:pt>
                <c:pt idx="31770">
                  <c:v>158.849999999928</c:v>
                </c:pt>
                <c:pt idx="31771">
                  <c:v>158.854999999928</c:v>
                </c:pt>
                <c:pt idx="31772">
                  <c:v>158.859999999928</c:v>
                </c:pt>
                <c:pt idx="31773">
                  <c:v>158.864999999928</c:v>
                </c:pt>
                <c:pt idx="31774">
                  <c:v>158.869999999928</c:v>
                </c:pt>
                <c:pt idx="31775">
                  <c:v>158.874999999928</c:v>
                </c:pt>
                <c:pt idx="31776">
                  <c:v>158.879999999928</c:v>
                </c:pt>
                <c:pt idx="31777">
                  <c:v>158.884999999928</c:v>
                </c:pt>
                <c:pt idx="31778">
                  <c:v>158.889999999928</c:v>
                </c:pt>
                <c:pt idx="31779">
                  <c:v>158.894999999928</c:v>
                </c:pt>
                <c:pt idx="31780">
                  <c:v>158.899999999928</c:v>
                </c:pt>
                <c:pt idx="31781">
                  <c:v>158.904999999928</c:v>
                </c:pt>
                <c:pt idx="31782">
                  <c:v>158.909999999928</c:v>
                </c:pt>
                <c:pt idx="31783">
                  <c:v>158.9149999999279</c:v>
                </c:pt>
                <c:pt idx="31784">
                  <c:v>158.9199999999279</c:v>
                </c:pt>
                <c:pt idx="31785">
                  <c:v>158.924999999928</c:v>
                </c:pt>
                <c:pt idx="31786">
                  <c:v>158.929999999928</c:v>
                </c:pt>
                <c:pt idx="31787">
                  <c:v>158.934999999928</c:v>
                </c:pt>
                <c:pt idx="31788">
                  <c:v>158.9399999999279</c:v>
                </c:pt>
                <c:pt idx="31789">
                  <c:v>158.9449999999279</c:v>
                </c:pt>
                <c:pt idx="31790">
                  <c:v>158.9499999999279</c:v>
                </c:pt>
                <c:pt idx="31791">
                  <c:v>158.954999999928</c:v>
                </c:pt>
                <c:pt idx="31792">
                  <c:v>158.959999999928</c:v>
                </c:pt>
                <c:pt idx="31793">
                  <c:v>158.9649999999279</c:v>
                </c:pt>
                <c:pt idx="31794">
                  <c:v>158.9699999999279</c:v>
                </c:pt>
                <c:pt idx="31795">
                  <c:v>158.9749999999279</c:v>
                </c:pt>
                <c:pt idx="31796">
                  <c:v>158.9799999999279</c:v>
                </c:pt>
                <c:pt idx="31797">
                  <c:v>158.984999999928</c:v>
                </c:pt>
                <c:pt idx="31798">
                  <c:v>158.989999999928</c:v>
                </c:pt>
                <c:pt idx="31799">
                  <c:v>158.9949999999279</c:v>
                </c:pt>
                <c:pt idx="31800">
                  <c:v>158.9999999999279</c:v>
                </c:pt>
                <c:pt idx="31801">
                  <c:v>159.0049999999279</c:v>
                </c:pt>
                <c:pt idx="31802">
                  <c:v>159.0099999999279</c:v>
                </c:pt>
                <c:pt idx="31803">
                  <c:v>159.0149999999279</c:v>
                </c:pt>
                <c:pt idx="31804">
                  <c:v>159.0199999999278</c:v>
                </c:pt>
                <c:pt idx="31805">
                  <c:v>159.0249999999278</c:v>
                </c:pt>
                <c:pt idx="31806">
                  <c:v>159.0299999999278</c:v>
                </c:pt>
                <c:pt idx="31807">
                  <c:v>159.0349999999278</c:v>
                </c:pt>
                <c:pt idx="31808">
                  <c:v>159.0399999999278</c:v>
                </c:pt>
                <c:pt idx="31809">
                  <c:v>159.0449999999278</c:v>
                </c:pt>
                <c:pt idx="31810">
                  <c:v>159.0499999999278</c:v>
                </c:pt>
                <c:pt idx="31811">
                  <c:v>159.0549999999278</c:v>
                </c:pt>
                <c:pt idx="31812">
                  <c:v>159.0599999999278</c:v>
                </c:pt>
                <c:pt idx="31813">
                  <c:v>159.0649999999278</c:v>
                </c:pt>
                <c:pt idx="31814">
                  <c:v>159.0699999999278</c:v>
                </c:pt>
                <c:pt idx="31815">
                  <c:v>159.0749999999278</c:v>
                </c:pt>
                <c:pt idx="31816">
                  <c:v>159.0799999999278</c:v>
                </c:pt>
                <c:pt idx="31817">
                  <c:v>159.0849999999278</c:v>
                </c:pt>
                <c:pt idx="31818">
                  <c:v>159.0899999999278</c:v>
                </c:pt>
                <c:pt idx="31819">
                  <c:v>159.0949999999278</c:v>
                </c:pt>
                <c:pt idx="31820">
                  <c:v>159.0999999999278</c:v>
                </c:pt>
                <c:pt idx="31821">
                  <c:v>159.1049999999278</c:v>
                </c:pt>
                <c:pt idx="31822">
                  <c:v>159.1099999999278</c:v>
                </c:pt>
                <c:pt idx="31823">
                  <c:v>159.1149999999278</c:v>
                </c:pt>
                <c:pt idx="31824">
                  <c:v>159.1199999999278</c:v>
                </c:pt>
                <c:pt idx="31825">
                  <c:v>159.1249999999278</c:v>
                </c:pt>
                <c:pt idx="31826">
                  <c:v>159.1299999999278</c:v>
                </c:pt>
                <c:pt idx="31827">
                  <c:v>159.1349999999277</c:v>
                </c:pt>
                <c:pt idx="31828">
                  <c:v>159.1399999999277</c:v>
                </c:pt>
                <c:pt idx="31829">
                  <c:v>159.1449999999277</c:v>
                </c:pt>
                <c:pt idx="31830">
                  <c:v>159.1499999999277</c:v>
                </c:pt>
                <c:pt idx="31831">
                  <c:v>159.1549999999278</c:v>
                </c:pt>
                <c:pt idx="31832">
                  <c:v>159.1599999999277</c:v>
                </c:pt>
                <c:pt idx="31833">
                  <c:v>159.1649999999277</c:v>
                </c:pt>
                <c:pt idx="31834">
                  <c:v>159.1699999999277</c:v>
                </c:pt>
                <c:pt idx="31835">
                  <c:v>159.1749999999277</c:v>
                </c:pt>
                <c:pt idx="31836">
                  <c:v>159.1799999999277</c:v>
                </c:pt>
                <c:pt idx="31837">
                  <c:v>159.1849999999277</c:v>
                </c:pt>
                <c:pt idx="31838">
                  <c:v>159.1899999999277</c:v>
                </c:pt>
                <c:pt idx="31839">
                  <c:v>159.1949999999277</c:v>
                </c:pt>
                <c:pt idx="31840">
                  <c:v>159.1999999999277</c:v>
                </c:pt>
                <c:pt idx="31841">
                  <c:v>159.2049999999277</c:v>
                </c:pt>
                <c:pt idx="31842">
                  <c:v>159.2099999999277</c:v>
                </c:pt>
                <c:pt idx="31843">
                  <c:v>159.2149999999277</c:v>
                </c:pt>
                <c:pt idx="31844">
                  <c:v>159.2199999999276</c:v>
                </c:pt>
                <c:pt idx="31845">
                  <c:v>159.2249999999277</c:v>
                </c:pt>
                <c:pt idx="31846">
                  <c:v>159.2299999999277</c:v>
                </c:pt>
                <c:pt idx="31847">
                  <c:v>159.2349999999277</c:v>
                </c:pt>
                <c:pt idx="31848">
                  <c:v>159.2399999999276</c:v>
                </c:pt>
                <c:pt idx="31849">
                  <c:v>159.2449999999276</c:v>
                </c:pt>
                <c:pt idx="31850">
                  <c:v>159.2499999999276</c:v>
                </c:pt>
                <c:pt idx="31851">
                  <c:v>159.2549999999276</c:v>
                </c:pt>
                <c:pt idx="31852">
                  <c:v>159.2599999999276</c:v>
                </c:pt>
                <c:pt idx="31853">
                  <c:v>159.2649999999276</c:v>
                </c:pt>
                <c:pt idx="31854">
                  <c:v>159.2699999999276</c:v>
                </c:pt>
                <c:pt idx="31855">
                  <c:v>159.2749999999276</c:v>
                </c:pt>
                <c:pt idx="31856">
                  <c:v>159.2799999999276</c:v>
                </c:pt>
                <c:pt idx="31857">
                  <c:v>159.2849999999276</c:v>
                </c:pt>
                <c:pt idx="31858">
                  <c:v>159.2899999999276</c:v>
                </c:pt>
                <c:pt idx="31859">
                  <c:v>159.2949999999276</c:v>
                </c:pt>
                <c:pt idx="31860">
                  <c:v>159.2999999999276</c:v>
                </c:pt>
                <c:pt idx="31861">
                  <c:v>159.3049999999276</c:v>
                </c:pt>
                <c:pt idx="31862">
                  <c:v>159.3099999999276</c:v>
                </c:pt>
                <c:pt idx="31863">
                  <c:v>159.3149999999276</c:v>
                </c:pt>
                <c:pt idx="31864">
                  <c:v>159.3199999999276</c:v>
                </c:pt>
                <c:pt idx="31865">
                  <c:v>159.3249999999276</c:v>
                </c:pt>
                <c:pt idx="31866">
                  <c:v>159.3299999999276</c:v>
                </c:pt>
                <c:pt idx="31867">
                  <c:v>159.3349999999276</c:v>
                </c:pt>
                <c:pt idx="31868">
                  <c:v>159.3399999999276</c:v>
                </c:pt>
                <c:pt idx="31869">
                  <c:v>159.3449999999276</c:v>
                </c:pt>
                <c:pt idx="31870">
                  <c:v>159.3499999999276</c:v>
                </c:pt>
                <c:pt idx="31871">
                  <c:v>159.3549999999276</c:v>
                </c:pt>
                <c:pt idx="31872">
                  <c:v>159.3599999999276</c:v>
                </c:pt>
                <c:pt idx="31873">
                  <c:v>159.3649999999276</c:v>
                </c:pt>
                <c:pt idx="31874">
                  <c:v>159.3699999999276</c:v>
                </c:pt>
                <c:pt idx="31875">
                  <c:v>159.3749999999276</c:v>
                </c:pt>
                <c:pt idx="31876">
                  <c:v>159.3799999999275</c:v>
                </c:pt>
                <c:pt idx="31877">
                  <c:v>159.3849999999275</c:v>
                </c:pt>
                <c:pt idx="31878">
                  <c:v>159.3899999999275</c:v>
                </c:pt>
                <c:pt idx="31879">
                  <c:v>159.3949999999275</c:v>
                </c:pt>
                <c:pt idx="31880">
                  <c:v>159.3999999999275</c:v>
                </c:pt>
                <c:pt idx="31881">
                  <c:v>159.4049999999275</c:v>
                </c:pt>
                <c:pt idx="31882">
                  <c:v>159.4099999999275</c:v>
                </c:pt>
                <c:pt idx="31883">
                  <c:v>159.4149999999275</c:v>
                </c:pt>
                <c:pt idx="31884">
                  <c:v>159.4199999999275</c:v>
                </c:pt>
                <c:pt idx="31885">
                  <c:v>159.4249999999275</c:v>
                </c:pt>
                <c:pt idx="31886">
                  <c:v>159.4299999999275</c:v>
                </c:pt>
                <c:pt idx="31887">
                  <c:v>159.4349999999275</c:v>
                </c:pt>
                <c:pt idx="31888">
                  <c:v>159.4399999999275</c:v>
                </c:pt>
                <c:pt idx="31889">
                  <c:v>159.4449999999275</c:v>
                </c:pt>
                <c:pt idx="31890">
                  <c:v>159.4499999999275</c:v>
                </c:pt>
                <c:pt idx="31891">
                  <c:v>159.4549999999275</c:v>
                </c:pt>
                <c:pt idx="31892">
                  <c:v>159.4599999999275</c:v>
                </c:pt>
                <c:pt idx="31893">
                  <c:v>159.4649999999274</c:v>
                </c:pt>
                <c:pt idx="31894">
                  <c:v>159.4699999999274</c:v>
                </c:pt>
                <c:pt idx="31895">
                  <c:v>159.4749999999274</c:v>
                </c:pt>
                <c:pt idx="31896">
                  <c:v>159.4799999999274</c:v>
                </c:pt>
                <c:pt idx="31897">
                  <c:v>159.4849999999275</c:v>
                </c:pt>
                <c:pt idx="31898">
                  <c:v>159.4899999999274</c:v>
                </c:pt>
                <c:pt idx="31899">
                  <c:v>159.4949999999274</c:v>
                </c:pt>
                <c:pt idx="31900">
                  <c:v>159.4999999999274</c:v>
                </c:pt>
                <c:pt idx="31901">
                  <c:v>159.5049999999274</c:v>
                </c:pt>
                <c:pt idx="31902">
                  <c:v>159.5099999999274</c:v>
                </c:pt>
                <c:pt idx="31903">
                  <c:v>159.5149999999274</c:v>
                </c:pt>
                <c:pt idx="31904">
                  <c:v>159.5199999999274</c:v>
                </c:pt>
                <c:pt idx="31905">
                  <c:v>159.5249999999274</c:v>
                </c:pt>
                <c:pt idx="31906">
                  <c:v>159.5299999999274</c:v>
                </c:pt>
                <c:pt idx="31907">
                  <c:v>159.5349999999274</c:v>
                </c:pt>
                <c:pt idx="31908">
                  <c:v>159.5399999999274</c:v>
                </c:pt>
                <c:pt idx="31909">
                  <c:v>159.5449999999274</c:v>
                </c:pt>
                <c:pt idx="31910">
                  <c:v>159.5499999999274</c:v>
                </c:pt>
                <c:pt idx="31911">
                  <c:v>159.5549999999274</c:v>
                </c:pt>
                <c:pt idx="31912">
                  <c:v>159.5599999999274</c:v>
                </c:pt>
                <c:pt idx="31913">
                  <c:v>159.5649999999274</c:v>
                </c:pt>
                <c:pt idx="31914">
                  <c:v>159.5699999999274</c:v>
                </c:pt>
                <c:pt idx="31915">
                  <c:v>159.5749999999273</c:v>
                </c:pt>
                <c:pt idx="31916">
                  <c:v>159.5799999999273</c:v>
                </c:pt>
                <c:pt idx="31917">
                  <c:v>159.5849999999274</c:v>
                </c:pt>
                <c:pt idx="31918">
                  <c:v>159.5899999999274</c:v>
                </c:pt>
                <c:pt idx="31919">
                  <c:v>159.5949999999274</c:v>
                </c:pt>
                <c:pt idx="31920">
                  <c:v>159.5999999999273</c:v>
                </c:pt>
                <c:pt idx="31921">
                  <c:v>159.6049999999273</c:v>
                </c:pt>
                <c:pt idx="31922">
                  <c:v>159.6099999999273</c:v>
                </c:pt>
                <c:pt idx="31923">
                  <c:v>159.6149999999273</c:v>
                </c:pt>
                <c:pt idx="31924">
                  <c:v>159.6199999999273</c:v>
                </c:pt>
                <c:pt idx="31925">
                  <c:v>159.6249999999273</c:v>
                </c:pt>
                <c:pt idx="31926">
                  <c:v>159.6299999999273</c:v>
                </c:pt>
                <c:pt idx="31927">
                  <c:v>159.6349999999273</c:v>
                </c:pt>
                <c:pt idx="31928">
                  <c:v>159.6399999999273</c:v>
                </c:pt>
                <c:pt idx="31929">
                  <c:v>159.6449999999273</c:v>
                </c:pt>
                <c:pt idx="31930">
                  <c:v>159.6499999999273</c:v>
                </c:pt>
                <c:pt idx="31931">
                  <c:v>159.6549999999273</c:v>
                </c:pt>
                <c:pt idx="31932">
                  <c:v>159.6599999999273</c:v>
                </c:pt>
                <c:pt idx="31933">
                  <c:v>159.6649999999273</c:v>
                </c:pt>
                <c:pt idx="31934">
                  <c:v>159.6699999999273</c:v>
                </c:pt>
                <c:pt idx="31935">
                  <c:v>159.6749999999273</c:v>
                </c:pt>
                <c:pt idx="31936">
                  <c:v>159.6799999999272</c:v>
                </c:pt>
                <c:pt idx="31937">
                  <c:v>159.6849999999272</c:v>
                </c:pt>
                <c:pt idx="31938">
                  <c:v>159.6899999999272</c:v>
                </c:pt>
                <c:pt idx="31939">
                  <c:v>159.6949999999272</c:v>
                </c:pt>
                <c:pt idx="31940">
                  <c:v>159.6999999999272</c:v>
                </c:pt>
                <c:pt idx="31941">
                  <c:v>159.7049999999272</c:v>
                </c:pt>
                <c:pt idx="31942">
                  <c:v>159.7099999999272</c:v>
                </c:pt>
                <c:pt idx="31943">
                  <c:v>159.7149999999272</c:v>
                </c:pt>
                <c:pt idx="31944">
                  <c:v>159.7199999999272</c:v>
                </c:pt>
                <c:pt idx="31945">
                  <c:v>159.7249999999272</c:v>
                </c:pt>
                <c:pt idx="31946">
                  <c:v>159.7299999999272</c:v>
                </c:pt>
                <c:pt idx="31947">
                  <c:v>159.7349999999272</c:v>
                </c:pt>
                <c:pt idx="31948">
                  <c:v>159.7399999999272</c:v>
                </c:pt>
                <c:pt idx="31949">
                  <c:v>159.7449999999272</c:v>
                </c:pt>
                <c:pt idx="31950">
                  <c:v>159.7499999999272</c:v>
                </c:pt>
                <c:pt idx="31951">
                  <c:v>159.7549999999272</c:v>
                </c:pt>
                <c:pt idx="31952">
                  <c:v>159.7599999999272</c:v>
                </c:pt>
                <c:pt idx="31953">
                  <c:v>159.7649999999272</c:v>
                </c:pt>
                <c:pt idx="31954">
                  <c:v>159.7699999999272</c:v>
                </c:pt>
                <c:pt idx="31955">
                  <c:v>159.7749999999272</c:v>
                </c:pt>
                <c:pt idx="31956">
                  <c:v>159.7799999999272</c:v>
                </c:pt>
                <c:pt idx="31957">
                  <c:v>159.7849999999272</c:v>
                </c:pt>
                <c:pt idx="31958">
                  <c:v>159.7899999999272</c:v>
                </c:pt>
                <c:pt idx="31959">
                  <c:v>159.7949999999271</c:v>
                </c:pt>
                <c:pt idx="31960">
                  <c:v>159.7999999999271</c:v>
                </c:pt>
                <c:pt idx="31961">
                  <c:v>159.8049999999272</c:v>
                </c:pt>
                <c:pt idx="31962">
                  <c:v>159.8099999999272</c:v>
                </c:pt>
                <c:pt idx="31963">
                  <c:v>159.8149999999272</c:v>
                </c:pt>
                <c:pt idx="31964">
                  <c:v>159.8199999999271</c:v>
                </c:pt>
                <c:pt idx="31965">
                  <c:v>159.8249999999271</c:v>
                </c:pt>
                <c:pt idx="31966">
                  <c:v>159.8299999999271</c:v>
                </c:pt>
                <c:pt idx="31967">
                  <c:v>159.8349999999271</c:v>
                </c:pt>
                <c:pt idx="31968">
                  <c:v>159.8399999999271</c:v>
                </c:pt>
                <c:pt idx="31969">
                  <c:v>159.8449999999271</c:v>
                </c:pt>
                <c:pt idx="31970">
                  <c:v>159.8499999999271</c:v>
                </c:pt>
                <c:pt idx="31971">
                  <c:v>159.8549999999271</c:v>
                </c:pt>
                <c:pt idx="31972">
                  <c:v>159.8599999999271</c:v>
                </c:pt>
                <c:pt idx="31973">
                  <c:v>159.8649999999271</c:v>
                </c:pt>
                <c:pt idx="31974">
                  <c:v>159.8699999999271</c:v>
                </c:pt>
                <c:pt idx="31975">
                  <c:v>159.8749999999271</c:v>
                </c:pt>
                <c:pt idx="31976">
                  <c:v>159.8799999999271</c:v>
                </c:pt>
                <c:pt idx="31977">
                  <c:v>159.8849999999271</c:v>
                </c:pt>
                <c:pt idx="31978">
                  <c:v>159.8899999999271</c:v>
                </c:pt>
                <c:pt idx="31979">
                  <c:v>159.8949999999271</c:v>
                </c:pt>
                <c:pt idx="31980">
                  <c:v>159.8999999999271</c:v>
                </c:pt>
                <c:pt idx="31981">
                  <c:v>159.904999999927</c:v>
                </c:pt>
                <c:pt idx="31982">
                  <c:v>159.909999999927</c:v>
                </c:pt>
                <c:pt idx="31983">
                  <c:v>159.914999999927</c:v>
                </c:pt>
                <c:pt idx="31984">
                  <c:v>159.919999999927</c:v>
                </c:pt>
                <c:pt idx="31985">
                  <c:v>159.9249999999271</c:v>
                </c:pt>
                <c:pt idx="31986">
                  <c:v>159.929999999927</c:v>
                </c:pt>
                <c:pt idx="31987">
                  <c:v>159.934999999927</c:v>
                </c:pt>
                <c:pt idx="31988">
                  <c:v>159.939999999927</c:v>
                </c:pt>
                <c:pt idx="31989">
                  <c:v>159.944999999927</c:v>
                </c:pt>
                <c:pt idx="31990">
                  <c:v>159.949999999927</c:v>
                </c:pt>
                <c:pt idx="31991">
                  <c:v>159.954999999927</c:v>
                </c:pt>
                <c:pt idx="31992">
                  <c:v>159.959999999927</c:v>
                </c:pt>
                <c:pt idx="31993">
                  <c:v>159.964999999927</c:v>
                </c:pt>
                <c:pt idx="31994">
                  <c:v>159.969999999927</c:v>
                </c:pt>
                <c:pt idx="31995">
                  <c:v>159.974999999927</c:v>
                </c:pt>
                <c:pt idx="31996">
                  <c:v>159.979999999927</c:v>
                </c:pt>
                <c:pt idx="31997">
                  <c:v>159.984999999927</c:v>
                </c:pt>
                <c:pt idx="31998">
                  <c:v>159.989999999927</c:v>
                </c:pt>
                <c:pt idx="31999">
                  <c:v>159.994999999927</c:v>
                </c:pt>
                <c:pt idx="32000">
                  <c:v>159.999999999927</c:v>
                </c:pt>
                <c:pt idx="32001">
                  <c:v>160.004999999927</c:v>
                </c:pt>
                <c:pt idx="32002">
                  <c:v>160.009999999927</c:v>
                </c:pt>
                <c:pt idx="32003">
                  <c:v>160.0149999999269</c:v>
                </c:pt>
                <c:pt idx="32004">
                  <c:v>160.0199999999269</c:v>
                </c:pt>
                <c:pt idx="32005">
                  <c:v>160.024999999927</c:v>
                </c:pt>
                <c:pt idx="32006">
                  <c:v>160.029999999927</c:v>
                </c:pt>
                <c:pt idx="32007">
                  <c:v>160.034999999927</c:v>
                </c:pt>
                <c:pt idx="32008">
                  <c:v>160.0399999999269</c:v>
                </c:pt>
                <c:pt idx="32009">
                  <c:v>160.0449999999269</c:v>
                </c:pt>
                <c:pt idx="32010">
                  <c:v>160.0499999999269</c:v>
                </c:pt>
                <c:pt idx="32011">
                  <c:v>160.054999999927</c:v>
                </c:pt>
                <c:pt idx="32012">
                  <c:v>160.059999999927</c:v>
                </c:pt>
                <c:pt idx="32013">
                  <c:v>160.0649999999269</c:v>
                </c:pt>
                <c:pt idx="32014">
                  <c:v>160.0699999999269</c:v>
                </c:pt>
                <c:pt idx="32015">
                  <c:v>160.0749999999269</c:v>
                </c:pt>
                <c:pt idx="32016">
                  <c:v>160.0799999999269</c:v>
                </c:pt>
                <c:pt idx="32017">
                  <c:v>160.084999999927</c:v>
                </c:pt>
                <c:pt idx="32018">
                  <c:v>160.089999999927</c:v>
                </c:pt>
                <c:pt idx="32019">
                  <c:v>160.0949999999269</c:v>
                </c:pt>
                <c:pt idx="32020">
                  <c:v>160.0999999999269</c:v>
                </c:pt>
                <c:pt idx="32021">
                  <c:v>160.1049999999269</c:v>
                </c:pt>
                <c:pt idx="32022">
                  <c:v>160.1099999999269</c:v>
                </c:pt>
                <c:pt idx="32023">
                  <c:v>160.1149999999269</c:v>
                </c:pt>
                <c:pt idx="32024">
                  <c:v>160.1199999999268</c:v>
                </c:pt>
                <c:pt idx="32025">
                  <c:v>160.1249999999268</c:v>
                </c:pt>
                <c:pt idx="32026">
                  <c:v>160.1299999999268</c:v>
                </c:pt>
                <c:pt idx="32027">
                  <c:v>160.1349999999268</c:v>
                </c:pt>
                <c:pt idx="32028">
                  <c:v>160.1399999999268</c:v>
                </c:pt>
                <c:pt idx="32029">
                  <c:v>160.1449999999268</c:v>
                </c:pt>
                <c:pt idx="32030">
                  <c:v>160.1499999999268</c:v>
                </c:pt>
                <c:pt idx="32031">
                  <c:v>160.1549999999268</c:v>
                </c:pt>
                <c:pt idx="32032">
                  <c:v>160.1599999999268</c:v>
                </c:pt>
                <c:pt idx="32033">
                  <c:v>160.1649999999268</c:v>
                </c:pt>
                <c:pt idx="32034">
                  <c:v>160.1699999999268</c:v>
                </c:pt>
                <c:pt idx="32035">
                  <c:v>160.1749999999268</c:v>
                </c:pt>
                <c:pt idx="32036">
                  <c:v>160.1799999999268</c:v>
                </c:pt>
                <c:pt idx="32037">
                  <c:v>160.1849999999268</c:v>
                </c:pt>
                <c:pt idx="32038">
                  <c:v>160.1899999999268</c:v>
                </c:pt>
                <c:pt idx="32039">
                  <c:v>160.1949999999268</c:v>
                </c:pt>
                <c:pt idx="32040">
                  <c:v>160.1999999999268</c:v>
                </c:pt>
                <c:pt idx="32041">
                  <c:v>160.2049999999268</c:v>
                </c:pt>
                <c:pt idx="32042">
                  <c:v>160.2099999999268</c:v>
                </c:pt>
                <c:pt idx="32043">
                  <c:v>160.2149999999268</c:v>
                </c:pt>
                <c:pt idx="32044">
                  <c:v>160.2199999999268</c:v>
                </c:pt>
                <c:pt idx="32045">
                  <c:v>160.2249999999268</c:v>
                </c:pt>
                <c:pt idx="32046">
                  <c:v>160.2299999999268</c:v>
                </c:pt>
                <c:pt idx="32047">
                  <c:v>160.2349999999267</c:v>
                </c:pt>
                <c:pt idx="32048">
                  <c:v>160.2399999999267</c:v>
                </c:pt>
                <c:pt idx="32049">
                  <c:v>160.2449999999267</c:v>
                </c:pt>
                <c:pt idx="32050">
                  <c:v>160.2499999999267</c:v>
                </c:pt>
                <c:pt idx="32051">
                  <c:v>160.2549999999268</c:v>
                </c:pt>
                <c:pt idx="32052">
                  <c:v>160.2599999999267</c:v>
                </c:pt>
                <c:pt idx="32053">
                  <c:v>160.2649999999267</c:v>
                </c:pt>
                <c:pt idx="32054">
                  <c:v>160.2699999999267</c:v>
                </c:pt>
                <c:pt idx="32055">
                  <c:v>160.2749999999267</c:v>
                </c:pt>
                <c:pt idx="32056">
                  <c:v>160.2799999999267</c:v>
                </c:pt>
                <c:pt idx="32057">
                  <c:v>160.2849999999267</c:v>
                </c:pt>
                <c:pt idx="32058">
                  <c:v>160.2899999999267</c:v>
                </c:pt>
                <c:pt idx="32059">
                  <c:v>160.2949999999267</c:v>
                </c:pt>
                <c:pt idx="32060">
                  <c:v>160.2999999999267</c:v>
                </c:pt>
                <c:pt idx="32061">
                  <c:v>160.3049999999267</c:v>
                </c:pt>
                <c:pt idx="32062">
                  <c:v>160.3099999999267</c:v>
                </c:pt>
                <c:pt idx="32063">
                  <c:v>160.3149999999267</c:v>
                </c:pt>
                <c:pt idx="32064">
                  <c:v>160.3199999999267</c:v>
                </c:pt>
                <c:pt idx="32065">
                  <c:v>160.3249999999267</c:v>
                </c:pt>
                <c:pt idx="32066">
                  <c:v>160.3299999999267</c:v>
                </c:pt>
                <c:pt idx="32067">
                  <c:v>160.3349999999267</c:v>
                </c:pt>
                <c:pt idx="32068">
                  <c:v>160.3399999999267</c:v>
                </c:pt>
                <c:pt idx="32069">
                  <c:v>160.3449999999266</c:v>
                </c:pt>
                <c:pt idx="32070">
                  <c:v>160.3499999999266</c:v>
                </c:pt>
                <c:pt idx="32071">
                  <c:v>160.3549999999267</c:v>
                </c:pt>
                <c:pt idx="32072">
                  <c:v>160.3599999999267</c:v>
                </c:pt>
                <c:pt idx="32073">
                  <c:v>160.3649999999267</c:v>
                </c:pt>
                <c:pt idx="32074">
                  <c:v>160.3699999999266</c:v>
                </c:pt>
                <c:pt idx="32075">
                  <c:v>160.3749999999266</c:v>
                </c:pt>
                <c:pt idx="32076">
                  <c:v>160.3799999999266</c:v>
                </c:pt>
                <c:pt idx="32077">
                  <c:v>160.3849999999266</c:v>
                </c:pt>
                <c:pt idx="32078">
                  <c:v>160.3899999999266</c:v>
                </c:pt>
                <c:pt idx="32079">
                  <c:v>160.3949999999266</c:v>
                </c:pt>
                <c:pt idx="32080">
                  <c:v>160.3999999999266</c:v>
                </c:pt>
                <c:pt idx="32081">
                  <c:v>160.4049999999266</c:v>
                </c:pt>
                <c:pt idx="32082">
                  <c:v>160.4099999999266</c:v>
                </c:pt>
                <c:pt idx="32083">
                  <c:v>160.4149999999266</c:v>
                </c:pt>
                <c:pt idx="32084">
                  <c:v>160.4199999999266</c:v>
                </c:pt>
                <c:pt idx="32085">
                  <c:v>160.4249999999266</c:v>
                </c:pt>
                <c:pt idx="32086">
                  <c:v>160.4299999999266</c:v>
                </c:pt>
                <c:pt idx="32087">
                  <c:v>160.4349999999266</c:v>
                </c:pt>
                <c:pt idx="32088">
                  <c:v>160.4399999999266</c:v>
                </c:pt>
                <c:pt idx="32089">
                  <c:v>160.4449999999266</c:v>
                </c:pt>
                <c:pt idx="32090">
                  <c:v>160.4499999999266</c:v>
                </c:pt>
                <c:pt idx="32091">
                  <c:v>160.4549999999266</c:v>
                </c:pt>
                <c:pt idx="32092">
                  <c:v>160.4599999999266</c:v>
                </c:pt>
                <c:pt idx="32093">
                  <c:v>160.4649999999266</c:v>
                </c:pt>
                <c:pt idx="32094">
                  <c:v>160.4699999999266</c:v>
                </c:pt>
                <c:pt idx="32095">
                  <c:v>160.4749999999266</c:v>
                </c:pt>
                <c:pt idx="32096">
                  <c:v>160.4799999999265</c:v>
                </c:pt>
                <c:pt idx="32097">
                  <c:v>160.4849999999265</c:v>
                </c:pt>
                <c:pt idx="32098">
                  <c:v>160.4899999999265</c:v>
                </c:pt>
                <c:pt idx="32099">
                  <c:v>160.4949999999265</c:v>
                </c:pt>
                <c:pt idx="32100">
                  <c:v>160.4999999999265</c:v>
                </c:pt>
                <c:pt idx="32101">
                  <c:v>160.5049999999265</c:v>
                </c:pt>
                <c:pt idx="32102">
                  <c:v>160.5099999999265</c:v>
                </c:pt>
                <c:pt idx="32103">
                  <c:v>160.5149999999265</c:v>
                </c:pt>
                <c:pt idx="32104">
                  <c:v>160.5199999999265</c:v>
                </c:pt>
                <c:pt idx="32105">
                  <c:v>160.5249999999265</c:v>
                </c:pt>
                <c:pt idx="32106">
                  <c:v>160.5299999999265</c:v>
                </c:pt>
                <c:pt idx="32107">
                  <c:v>160.5349999999265</c:v>
                </c:pt>
                <c:pt idx="32108">
                  <c:v>160.5399999999265</c:v>
                </c:pt>
                <c:pt idx="32109">
                  <c:v>160.5449999999265</c:v>
                </c:pt>
                <c:pt idx="32110">
                  <c:v>160.5499999999265</c:v>
                </c:pt>
                <c:pt idx="32111">
                  <c:v>160.5549999999265</c:v>
                </c:pt>
                <c:pt idx="32112">
                  <c:v>160.5599999999265</c:v>
                </c:pt>
                <c:pt idx="32113">
                  <c:v>160.5649999999264</c:v>
                </c:pt>
                <c:pt idx="32114">
                  <c:v>160.5699999999264</c:v>
                </c:pt>
                <c:pt idx="32115">
                  <c:v>160.5749999999264</c:v>
                </c:pt>
                <c:pt idx="32116">
                  <c:v>160.5799999999264</c:v>
                </c:pt>
                <c:pt idx="32117">
                  <c:v>160.5849999999265</c:v>
                </c:pt>
                <c:pt idx="32118">
                  <c:v>160.5899999999264</c:v>
                </c:pt>
                <c:pt idx="32119">
                  <c:v>160.5949999999264</c:v>
                </c:pt>
                <c:pt idx="32120">
                  <c:v>160.5999999999264</c:v>
                </c:pt>
                <c:pt idx="32121">
                  <c:v>160.6049999999264</c:v>
                </c:pt>
                <c:pt idx="32122">
                  <c:v>160.6099999999264</c:v>
                </c:pt>
                <c:pt idx="32123">
                  <c:v>160.6149999999264</c:v>
                </c:pt>
                <c:pt idx="32124">
                  <c:v>160.6199999999264</c:v>
                </c:pt>
                <c:pt idx="32125">
                  <c:v>160.6249999999264</c:v>
                </c:pt>
                <c:pt idx="32126">
                  <c:v>160.6299999999264</c:v>
                </c:pt>
                <c:pt idx="32127">
                  <c:v>160.6349999999264</c:v>
                </c:pt>
                <c:pt idx="32128">
                  <c:v>160.6399999999264</c:v>
                </c:pt>
                <c:pt idx="32129">
                  <c:v>160.6449999999264</c:v>
                </c:pt>
                <c:pt idx="32130">
                  <c:v>160.6499999999264</c:v>
                </c:pt>
                <c:pt idx="32131">
                  <c:v>160.6549999999264</c:v>
                </c:pt>
                <c:pt idx="32132">
                  <c:v>160.6599999999264</c:v>
                </c:pt>
                <c:pt idx="32133">
                  <c:v>160.6649999999264</c:v>
                </c:pt>
                <c:pt idx="32134">
                  <c:v>160.6699999999264</c:v>
                </c:pt>
                <c:pt idx="32135">
                  <c:v>160.6749999999263</c:v>
                </c:pt>
                <c:pt idx="32136">
                  <c:v>160.6799999999263</c:v>
                </c:pt>
                <c:pt idx="32137">
                  <c:v>160.6849999999264</c:v>
                </c:pt>
                <c:pt idx="32138">
                  <c:v>160.6899999999264</c:v>
                </c:pt>
                <c:pt idx="32139">
                  <c:v>160.6949999999264</c:v>
                </c:pt>
                <c:pt idx="32140">
                  <c:v>160.6999999999263</c:v>
                </c:pt>
                <c:pt idx="32141">
                  <c:v>160.7049999999263</c:v>
                </c:pt>
                <c:pt idx="32142">
                  <c:v>160.7099999999263</c:v>
                </c:pt>
                <c:pt idx="32143">
                  <c:v>160.7149999999263</c:v>
                </c:pt>
                <c:pt idx="32144">
                  <c:v>160.7199999999263</c:v>
                </c:pt>
                <c:pt idx="32145">
                  <c:v>160.7249999999263</c:v>
                </c:pt>
                <c:pt idx="32146">
                  <c:v>160.7299999999263</c:v>
                </c:pt>
                <c:pt idx="32147">
                  <c:v>160.7349999999263</c:v>
                </c:pt>
                <c:pt idx="32148">
                  <c:v>160.7399999999263</c:v>
                </c:pt>
                <c:pt idx="32149">
                  <c:v>160.7449999999263</c:v>
                </c:pt>
                <c:pt idx="32150">
                  <c:v>160.7499999999263</c:v>
                </c:pt>
                <c:pt idx="32151">
                  <c:v>160.7549999999263</c:v>
                </c:pt>
                <c:pt idx="32152">
                  <c:v>160.7599999999263</c:v>
                </c:pt>
                <c:pt idx="32153">
                  <c:v>160.7649999999263</c:v>
                </c:pt>
                <c:pt idx="32154">
                  <c:v>160.7699999999263</c:v>
                </c:pt>
                <c:pt idx="32155">
                  <c:v>160.7749999999263</c:v>
                </c:pt>
                <c:pt idx="32156">
                  <c:v>160.7799999999262</c:v>
                </c:pt>
                <c:pt idx="32157">
                  <c:v>160.7849999999262</c:v>
                </c:pt>
                <c:pt idx="32158">
                  <c:v>160.7899999999262</c:v>
                </c:pt>
                <c:pt idx="32159">
                  <c:v>160.7949999999262</c:v>
                </c:pt>
                <c:pt idx="32160">
                  <c:v>160.7999999999262</c:v>
                </c:pt>
                <c:pt idx="32161">
                  <c:v>160.8049999999263</c:v>
                </c:pt>
                <c:pt idx="32162">
                  <c:v>160.8099999999262</c:v>
                </c:pt>
                <c:pt idx="32163">
                  <c:v>160.8149999999262</c:v>
                </c:pt>
                <c:pt idx="32164">
                  <c:v>160.8199999999262</c:v>
                </c:pt>
                <c:pt idx="32165">
                  <c:v>160.8249999999262</c:v>
                </c:pt>
                <c:pt idx="32166">
                  <c:v>160.8299999999262</c:v>
                </c:pt>
                <c:pt idx="32167">
                  <c:v>160.8349999999262</c:v>
                </c:pt>
                <c:pt idx="32168">
                  <c:v>160.8399999999262</c:v>
                </c:pt>
                <c:pt idx="32169">
                  <c:v>160.8449999999262</c:v>
                </c:pt>
                <c:pt idx="32170">
                  <c:v>160.8499999999262</c:v>
                </c:pt>
                <c:pt idx="32171">
                  <c:v>160.8549999999262</c:v>
                </c:pt>
                <c:pt idx="32172">
                  <c:v>160.8599999999262</c:v>
                </c:pt>
                <c:pt idx="32173">
                  <c:v>160.8649999999262</c:v>
                </c:pt>
                <c:pt idx="32174">
                  <c:v>160.8699999999262</c:v>
                </c:pt>
                <c:pt idx="32175">
                  <c:v>160.8749999999262</c:v>
                </c:pt>
                <c:pt idx="32176">
                  <c:v>160.8799999999262</c:v>
                </c:pt>
                <c:pt idx="32177">
                  <c:v>160.8849999999262</c:v>
                </c:pt>
                <c:pt idx="32178">
                  <c:v>160.8899999999262</c:v>
                </c:pt>
                <c:pt idx="32179">
                  <c:v>160.8949999999262</c:v>
                </c:pt>
                <c:pt idx="32180">
                  <c:v>160.8999999999262</c:v>
                </c:pt>
                <c:pt idx="32181">
                  <c:v>160.9049999999262</c:v>
                </c:pt>
                <c:pt idx="32182">
                  <c:v>160.9099999999262</c:v>
                </c:pt>
                <c:pt idx="32183">
                  <c:v>160.9149999999262</c:v>
                </c:pt>
                <c:pt idx="32184">
                  <c:v>160.9199999999261</c:v>
                </c:pt>
                <c:pt idx="32185">
                  <c:v>160.9249999999261</c:v>
                </c:pt>
                <c:pt idx="32186">
                  <c:v>160.9299999999261</c:v>
                </c:pt>
                <c:pt idx="32187">
                  <c:v>160.9349999999261</c:v>
                </c:pt>
                <c:pt idx="32188">
                  <c:v>160.9399999999261</c:v>
                </c:pt>
                <c:pt idx="32189">
                  <c:v>160.9449999999261</c:v>
                </c:pt>
                <c:pt idx="32190">
                  <c:v>160.9499999999261</c:v>
                </c:pt>
                <c:pt idx="32191">
                  <c:v>160.9549999999261</c:v>
                </c:pt>
                <c:pt idx="32192">
                  <c:v>160.9599999999261</c:v>
                </c:pt>
                <c:pt idx="32193">
                  <c:v>160.9649999999261</c:v>
                </c:pt>
                <c:pt idx="32194">
                  <c:v>160.9699999999261</c:v>
                </c:pt>
                <c:pt idx="32195">
                  <c:v>160.9749999999261</c:v>
                </c:pt>
                <c:pt idx="32196">
                  <c:v>160.9799999999261</c:v>
                </c:pt>
                <c:pt idx="32197">
                  <c:v>160.9849999999261</c:v>
                </c:pt>
                <c:pt idx="32198">
                  <c:v>160.9899999999261</c:v>
                </c:pt>
                <c:pt idx="32199">
                  <c:v>160.9949999999261</c:v>
                </c:pt>
                <c:pt idx="32200">
                  <c:v>160.9999999999261</c:v>
                </c:pt>
                <c:pt idx="32201">
                  <c:v>161.004999999926</c:v>
                </c:pt>
                <c:pt idx="32202">
                  <c:v>161.009999999926</c:v>
                </c:pt>
                <c:pt idx="32203">
                  <c:v>161.014999999926</c:v>
                </c:pt>
                <c:pt idx="32204">
                  <c:v>161.019999999926</c:v>
                </c:pt>
                <c:pt idx="32205">
                  <c:v>161.0249999999261</c:v>
                </c:pt>
                <c:pt idx="32206">
                  <c:v>161.029999999926</c:v>
                </c:pt>
                <c:pt idx="32207">
                  <c:v>161.034999999926</c:v>
                </c:pt>
                <c:pt idx="32208">
                  <c:v>161.039999999926</c:v>
                </c:pt>
                <c:pt idx="32209">
                  <c:v>161.044999999926</c:v>
                </c:pt>
                <c:pt idx="32210">
                  <c:v>161.049999999926</c:v>
                </c:pt>
                <c:pt idx="32211">
                  <c:v>161.054999999926</c:v>
                </c:pt>
                <c:pt idx="32212">
                  <c:v>161.059999999926</c:v>
                </c:pt>
                <c:pt idx="32213">
                  <c:v>161.064999999926</c:v>
                </c:pt>
                <c:pt idx="32214">
                  <c:v>161.069999999926</c:v>
                </c:pt>
                <c:pt idx="32215">
                  <c:v>161.074999999926</c:v>
                </c:pt>
                <c:pt idx="32216">
                  <c:v>161.079999999926</c:v>
                </c:pt>
                <c:pt idx="32217">
                  <c:v>161.084999999926</c:v>
                </c:pt>
                <c:pt idx="32218">
                  <c:v>161.089999999926</c:v>
                </c:pt>
                <c:pt idx="32219">
                  <c:v>161.094999999926</c:v>
                </c:pt>
                <c:pt idx="32220">
                  <c:v>161.099999999926</c:v>
                </c:pt>
                <c:pt idx="32221">
                  <c:v>161.104999999926</c:v>
                </c:pt>
                <c:pt idx="32222">
                  <c:v>161.109999999926</c:v>
                </c:pt>
                <c:pt idx="32223">
                  <c:v>161.1149999999259</c:v>
                </c:pt>
                <c:pt idx="32224">
                  <c:v>161.1199999999259</c:v>
                </c:pt>
                <c:pt idx="32225">
                  <c:v>161.124999999926</c:v>
                </c:pt>
                <c:pt idx="32226">
                  <c:v>161.129999999926</c:v>
                </c:pt>
                <c:pt idx="32227">
                  <c:v>161.134999999926</c:v>
                </c:pt>
                <c:pt idx="32228">
                  <c:v>161.1399999999259</c:v>
                </c:pt>
                <c:pt idx="32229">
                  <c:v>161.1449999999259</c:v>
                </c:pt>
                <c:pt idx="32230">
                  <c:v>161.1499999999259</c:v>
                </c:pt>
                <c:pt idx="32231">
                  <c:v>161.154999999926</c:v>
                </c:pt>
                <c:pt idx="32232">
                  <c:v>161.159999999926</c:v>
                </c:pt>
                <c:pt idx="32233">
                  <c:v>161.1649999999259</c:v>
                </c:pt>
                <c:pt idx="32234">
                  <c:v>161.1699999999259</c:v>
                </c:pt>
                <c:pt idx="32235">
                  <c:v>161.1749999999259</c:v>
                </c:pt>
                <c:pt idx="32236">
                  <c:v>161.1799999999259</c:v>
                </c:pt>
                <c:pt idx="32237">
                  <c:v>161.184999999926</c:v>
                </c:pt>
                <c:pt idx="32238">
                  <c:v>161.189999999926</c:v>
                </c:pt>
                <c:pt idx="32239">
                  <c:v>161.1949999999259</c:v>
                </c:pt>
                <c:pt idx="32240">
                  <c:v>161.1999999999259</c:v>
                </c:pt>
                <c:pt idx="32241">
                  <c:v>161.2049999999259</c:v>
                </c:pt>
                <c:pt idx="32242">
                  <c:v>161.2099999999259</c:v>
                </c:pt>
                <c:pt idx="32243">
                  <c:v>161.2149999999259</c:v>
                </c:pt>
                <c:pt idx="32244">
                  <c:v>161.2199999999258</c:v>
                </c:pt>
                <c:pt idx="32245">
                  <c:v>161.2249999999258</c:v>
                </c:pt>
                <c:pt idx="32246">
                  <c:v>161.2299999999258</c:v>
                </c:pt>
                <c:pt idx="32247">
                  <c:v>161.2349999999258</c:v>
                </c:pt>
                <c:pt idx="32248">
                  <c:v>161.2399999999258</c:v>
                </c:pt>
                <c:pt idx="32249">
                  <c:v>161.2449999999258</c:v>
                </c:pt>
                <c:pt idx="32250">
                  <c:v>161.2499999999258</c:v>
                </c:pt>
                <c:pt idx="32251">
                  <c:v>161.2549999999258</c:v>
                </c:pt>
                <c:pt idx="32252">
                  <c:v>161.2599999999258</c:v>
                </c:pt>
                <c:pt idx="32253">
                  <c:v>161.2649999999258</c:v>
                </c:pt>
                <c:pt idx="32254">
                  <c:v>161.2699999999258</c:v>
                </c:pt>
                <c:pt idx="32255">
                  <c:v>161.2749999999258</c:v>
                </c:pt>
                <c:pt idx="32256">
                  <c:v>161.2799999999258</c:v>
                </c:pt>
                <c:pt idx="32257">
                  <c:v>161.2849999999258</c:v>
                </c:pt>
                <c:pt idx="32258">
                  <c:v>161.2899999999258</c:v>
                </c:pt>
                <c:pt idx="32259">
                  <c:v>161.2949999999258</c:v>
                </c:pt>
                <c:pt idx="32260">
                  <c:v>161.2999999999258</c:v>
                </c:pt>
                <c:pt idx="32261">
                  <c:v>161.3049999999258</c:v>
                </c:pt>
                <c:pt idx="32262">
                  <c:v>161.3099999999258</c:v>
                </c:pt>
                <c:pt idx="32263">
                  <c:v>161.3149999999258</c:v>
                </c:pt>
                <c:pt idx="32264">
                  <c:v>161.3199999999258</c:v>
                </c:pt>
                <c:pt idx="32265">
                  <c:v>161.3249999999258</c:v>
                </c:pt>
                <c:pt idx="32266">
                  <c:v>161.3299999999258</c:v>
                </c:pt>
                <c:pt idx="32267">
                  <c:v>161.3349999999258</c:v>
                </c:pt>
                <c:pt idx="32268">
                  <c:v>161.3399999999258</c:v>
                </c:pt>
                <c:pt idx="32269">
                  <c:v>161.3449999999258</c:v>
                </c:pt>
                <c:pt idx="32270">
                  <c:v>161.3499999999258</c:v>
                </c:pt>
                <c:pt idx="32271">
                  <c:v>161.3549999999258</c:v>
                </c:pt>
                <c:pt idx="32272">
                  <c:v>161.3599999999258</c:v>
                </c:pt>
                <c:pt idx="32273">
                  <c:v>161.3649999999257</c:v>
                </c:pt>
                <c:pt idx="32274">
                  <c:v>161.3699999999257</c:v>
                </c:pt>
                <c:pt idx="32275">
                  <c:v>161.3749999999257</c:v>
                </c:pt>
                <c:pt idx="32276">
                  <c:v>161.3799999999257</c:v>
                </c:pt>
                <c:pt idx="32277">
                  <c:v>161.3849999999258</c:v>
                </c:pt>
                <c:pt idx="32278">
                  <c:v>161.3899999999257</c:v>
                </c:pt>
                <c:pt idx="32279">
                  <c:v>161.3949999999257</c:v>
                </c:pt>
                <c:pt idx="32280">
                  <c:v>161.3999999999257</c:v>
                </c:pt>
                <c:pt idx="32281">
                  <c:v>161.4049999999257</c:v>
                </c:pt>
                <c:pt idx="32282">
                  <c:v>161.4099999999257</c:v>
                </c:pt>
                <c:pt idx="32283">
                  <c:v>161.4149999999257</c:v>
                </c:pt>
                <c:pt idx="32284">
                  <c:v>161.4199999999257</c:v>
                </c:pt>
                <c:pt idx="32285">
                  <c:v>161.4249999999257</c:v>
                </c:pt>
                <c:pt idx="32286">
                  <c:v>161.4299999999257</c:v>
                </c:pt>
                <c:pt idx="32287">
                  <c:v>161.4349999999257</c:v>
                </c:pt>
                <c:pt idx="32288">
                  <c:v>161.4399999999256</c:v>
                </c:pt>
                <c:pt idx="32289">
                  <c:v>161.4449999999256</c:v>
                </c:pt>
                <c:pt idx="32290">
                  <c:v>161.4499999999256</c:v>
                </c:pt>
                <c:pt idx="32291">
                  <c:v>161.4549999999257</c:v>
                </c:pt>
                <c:pt idx="32292">
                  <c:v>161.4599999999257</c:v>
                </c:pt>
                <c:pt idx="32293">
                  <c:v>161.4649999999257</c:v>
                </c:pt>
                <c:pt idx="32294">
                  <c:v>161.4699999999256</c:v>
                </c:pt>
                <c:pt idx="32295">
                  <c:v>161.4749999999256</c:v>
                </c:pt>
                <c:pt idx="32296">
                  <c:v>161.4799999999256</c:v>
                </c:pt>
                <c:pt idx="32297">
                  <c:v>161.4849999999256</c:v>
                </c:pt>
                <c:pt idx="32298">
                  <c:v>161.4899999999256</c:v>
                </c:pt>
                <c:pt idx="32299">
                  <c:v>161.4949999999256</c:v>
                </c:pt>
                <c:pt idx="32300">
                  <c:v>161.4999999999256</c:v>
                </c:pt>
                <c:pt idx="32301">
                  <c:v>161.5049999999256</c:v>
                </c:pt>
                <c:pt idx="32302">
                  <c:v>161.5099999999256</c:v>
                </c:pt>
                <c:pt idx="32303">
                  <c:v>161.5149999999256</c:v>
                </c:pt>
                <c:pt idx="32304">
                  <c:v>161.5199999999256</c:v>
                </c:pt>
                <c:pt idx="32305">
                  <c:v>161.5249999999256</c:v>
                </c:pt>
                <c:pt idx="32306">
                  <c:v>161.5299999999256</c:v>
                </c:pt>
                <c:pt idx="32307">
                  <c:v>161.5349999999256</c:v>
                </c:pt>
                <c:pt idx="32308">
                  <c:v>161.5399999999256</c:v>
                </c:pt>
                <c:pt idx="32309">
                  <c:v>161.5449999999256</c:v>
                </c:pt>
                <c:pt idx="32310">
                  <c:v>161.5499999999255</c:v>
                </c:pt>
                <c:pt idx="32311">
                  <c:v>161.5549999999256</c:v>
                </c:pt>
                <c:pt idx="32312">
                  <c:v>161.5599999999256</c:v>
                </c:pt>
                <c:pt idx="32313">
                  <c:v>161.5649999999256</c:v>
                </c:pt>
                <c:pt idx="32314">
                  <c:v>161.5699999999256</c:v>
                </c:pt>
                <c:pt idx="32315">
                  <c:v>161.5749999999256</c:v>
                </c:pt>
                <c:pt idx="32316">
                  <c:v>161.5799999999255</c:v>
                </c:pt>
                <c:pt idx="32317">
                  <c:v>161.5849999999255</c:v>
                </c:pt>
                <c:pt idx="32318">
                  <c:v>161.5899999999255</c:v>
                </c:pt>
                <c:pt idx="32319">
                  <c:v>161.5949999999255</c:v>
                </c:pt>
                <c:pt idx="32320">
                  <c:v>161.5999999999255</c:v>
                </c:pt>
                <c:pt idx="32321">
                  <c:v>161.6049999999255</c:v>
                </c:pt>
                <c:pt idx="32322">
                  <c:v>161.6099999999255</c:v>
                </c:pt>
                <c:pt idx="32323">
                  <c:v>161.6149999999255</c:v>
                </c:pt>
                <c:pt idx="32324">
                  <c:v>161.6199999999255</c:v>
                </c:pt>
                <c:pt idx="32325">
                  <c:v>161.6249999999255</c:v>
                </c:pt>
                <c:pt idx="32326">
                  <c:v>161.6299999999255</c:v>
                </c:pt>
                <c:pt idx="32327">
                  <c:v>161.6349999999255</c:v>
                </c:pt>
                <c:pt idx="32328">
                  <c:v>161.6399999999255</c:v>
                </c:pt>
                <c:pt idx="32329">
                  <c:v>161.6449999999255</c:v>
                </c:pt>
                <c:pt idx="32330">
                  <c:v>161.6499999999255</c:v>
                </c:pt>
                <c:pt idx="32331">
                  <c:v>161.6549999999255</c:v>
                </c:pt>
                <c:pt idx="32332">
                  <c:v>161.6599999999254</c:v>
                </c:pt>
                <c:pt idx="32333">
                  <c:v>161.6649999999254</c:v>
                </c:pt>
                <c:pt idx="32334">
                  <c:v>161.6699999999254</c:v>
                </c:pt>
                <c:pt idx="32335">
                  <c:v>161.6749999999254</c:v>
                </c:pt>
                <c:pt idx="32336">
                  <c:v>161.6799999999254</c:v>
                </c:pt>
                <c:pt idx="32337">
                  <c:v>161.6849999999255</c:v>
                </c:pt>
                <c:pt idx="32338">
                  <c:v>161.6899999999254</c:v>
                </c:pt>
                <c:pt idx="32339">
                  <c:v>161.6949999999254</c:v>
                </c:pt>
                <c:pt idx="32340">
                  <c:v>161.6999999999254</c:v>
                </c:pt>
                <c:pt idx="32341">
                  <c:v>161.7049999999254</c:v>
                </c:pt>
                <c:pt idx="32342">
                  <c:v>161.7099999999254</c:v>
                </c:pt>
                <c:pt idx="32343">
                  <c:v>161.7149999999254</c:v>
                </c:pt>
                <c:pt idx="32344">
                  <c:v>161.7199999999254</c:v>
                </c:pt>
                <c:pt idx="32345">
                  <c:v>161.7249999999254</c:v>
                </c:pt>
                <c:pt idx="32346">
                  <c:v>161.7299999999254</c:v>
                </c:pt>
                <c:pt idx="32347">
                  <c:v>161.7349999999254</c:v>
                </c:pt>
                <c:pt idx="32348">
                  <c:v>161.7399999999254</c:v>
                </c:pt>
                <c:pt idx="32349">
                  <c:v>161.7449999999254</c:v>
                </c:pt>
                <c:pt idx="32350">
                  <c:v>161.7499999999254</c:v>
                </c:pt>
                <c:pt idx="32351">
                  <c:v>161.7549999999254</c:v>
                </c:pt>
                <c:pt idx="32352">
                  <c:v>161.7599999999254</c:v>
                </c:pt>
                <c:pt idx="32353">
                  <c:v>161.7649999999254</c:v>
                </c:pt>
                <c:pt idx="32354">
                  <c:v>161.7699999999253</c:v>
                </c:pt>
                <c:pt idx="32355">
                  <c:v>161.7749999999253</c:v>
                </c:pt>
                <c:pt idx="32356">
                  <c:v>161.7799999999253</c:v>
                </c:pt>
                <c:pt idx="32357">
                  <c:v>161.7849999999254</c:v>
                </c:pt>
                <c:pt idx="32358">
                  <c:v>161.7899999999254</c:v>
                </c:pt>
                <c:pt idx="32359">
                  <c:v>161.7949999999254</c:v>
                </c:pt>
                <c:pt idx="32360">
                  <c:v>161.7999999999253</c:v>
                </c:pt>
                <c:pt idx="32361">
                  <c:v>161.8049999999253</c:v>
                </c:pt>
                <c:pt idx="32362">
                  <c:v>161.8099999999253</c:v>
                </c:pt>
                <c:pt idx="32363">
                  <c:v>161.8149999999253</c:v>
                </c:pt>
                <c:pt idx="32364">
                  <c:v>161.8199999999253</c:v>
                </c:pt>
                <c:pt idx="32365">
                  <c:v>161.8249999999254</c:v>
                </c:pt>
                <c:pt idx="32366">
                  <c:v>161.8299999999253</c:v>
                </c:pt>
                <c:pt idx="32367">
                  <c:v>161.8349999999253</c:v>
                </c:pt>
                <c:pt idx="32368">
                  <c:v>161.8399999999253</c:v>
                </c:pt>
                <c:pt idx="32369">
                  <c:v>161.8449999999253</c:v>
                </c:pt>
                <c:pt idx="32370">
                  <c:v>161.8499999999253</c:v>
                </c:pt>
                <c:pt idx="32371">
                  <c:v>161.8549999999253</c:v>
                </c:pt>
                <c:pt idx="32372">
                  <c:v>161.8599999999253</c:v>
                </c:pt>
                <c:pt idx="32373">
                  <c:v>161.8649999999253</c:v>
                </c:pt>
                <c:pt idx="32374">
                  <c:v>161.8699999999253</c:v>
                </c:pt>
                <c:pt idx="32375">
                  <c:v>161.8749999999253</c:v>
                </c:pt>
                <c:pt idx="32376">
                  <c:v>161.8799999999252</c:v>
                </c:pt>
                <c:pt idx="32377">
                  <c:v>161.8849999999253</c:v>
                </c:pt>
                <c:pt idx="32378">
                  <c:v>161.8899999999253</c:v>
                </c:pt>
                <c:pt idx="32379">
                  <c:v>161.8949999999253</c:v>
                </c:pt>
                <c:pt idx="32380">
                  <c:v>161.8999999999253</c:v>
                </c:pt>
                <c:pt idx="32381">
                  <c:v>161.9049999999253</c:v>
                </c:pt>
                <c:pt idx="32382">
                  <c:v>161.9099999999252</c:v>
                </c:pt>
                <c:pt idx="32383">
                  <c:v>161.9149999999252</c:v>
                </c:pt>
                <c:pt idx="32384">
                  <c:v>161.9199999999252</c:v>
                </c:pt>
                <c:pt idx="32385">
                  <c:v>161.9249999999252</c:v>
                </c:pt>
                <c:pt idx="32386">
                  <c:v>161.9299999999252</c:v>
                </c:pt>
                <c:pt idx="32387">
                  <c:v>161.9349999999252</c:v>
                </c:pt>
                <c:pt idx="32388">
                  <c:v>161.9399999999252</c:v>
                </c:pt>
                <c:pt idx="32389">
                  <c:v>161.9449999999252</c:v>
                </c:pt>
                <c:pt idx="32390">
                  <c:v>161.9499999999252</c:v>
                </c:pt>
                <c:pt idx="32391">
                  <c:v>161.9549999999252</c:v>
                </c:pt>
                <c:pt idx="32392">
                  <c:v>161.9599999999252</c:v>
                </c:pt>
                <c:pt idx="32393">
                  <c:v>161.9649999999252</c:v>
                </c:pt>
                <c:pt idx="32394">
                  <c:v>161.9699999999252</c:v>
                </c:pt>
                <c:pt idx="32395">
                  <c:v>161.9749999999252</c:v>
                </c:pt>
                <c:pt idx="32396">
                  <c:v>161.9799999999252</c:v>
                </c:pt>
                <c:pt idx="32397">
                  <c:v>161.9849999999252</c:v>
                </c:pt>
                <c:pt idx="32398">
                  <c:v>161.9899999999252</c:v>
                </c:pt>
                <c:pt idx="32399">
                  <c:v>161.9949999999252</c:v>
                </c:pt>
                <c:pt idx="32400">
                  <c:v>161.9999999999252</c:v>
                </c:pt>
                <c:pt idx="32401">
                  <c:v>162.0049999999252</c:v>
                </c:pt>
                <c:pt idx="32402">
                  <c:v>162.0099999999252</c:v>
                </c:pt>
                <c:pt idx="32403">
                  <c:v>162.0149999999252</c:v>
                </c:pt>
                <c:pt idx="32404">
                  <c:v>162.0199999999251</c:v>
                </c:pt>
                <c:pt idx="32405">
                  <c:v>162.0249999999251</c:v>
                </c:pt>
                <c:pt idx="32406">
                  <c:v>162.0299999999251</c:v>
                </c:pt>
                <c:pt idx="32407">
                  <c:v>162.0349999999251</c:v>
                </c:pt>
                <c:pt idx="32408">
                  <c:v>162.0399999999251</c:v>
                </c:pt>
                <c:pt idx="32409">
                  <c:v>162.0449999999251</c:v>
                </c:pt>
                <c:pt idx="32410">
                  <c:v>162.0499999999251</c:v>
                </c:pt>
                <c:pt idx="32411">
                  <c:v>162.0549999999251</c:v>
                </c:pt>
                <c:pt idx="32412">
                  <c:v>162.0599999999251</c:v>
                </c:pt>
                <c:pt idx="32413">
                  <c:v>162.0649999999251</c:v>
                </c:pt>
                <c:pt idx="32414">
                  <c:v>162.0699999999251</c:v>
                </c:pt>
                <c:pt idx="32415">
                  <c:v>162.0749999999251</c:v>
                </c:pt>
                <c:pt idx="32416">
                  <c:v>162.0799999999251</c:v>
                </c:pt>
                <c:pt idx="32417">
                  <c:v>162.0849999999251</c:v>
                </c:pt>
                <c:pt idx="32418">
                  <c:v>162.0899999999251</c:v>
                </c:pt>
                <c:pt idx="32419">
                  <c:v>162.0949999999251</c:v>
                </c:pt>
                <c:pt idx="32420">
                  <c:v>162.099999999925</c:v>
                </c:pt>
                <c:pt idx="32421">
                  <c:v>162.104999999925</c:v>
                </c:pt>
                <c:pt idx="32422">
                  <c:v>162.109999999925</c:v>
                </c:pt>
                <c:pt idx="32423">
                  <c:v>162.114999999925</c:v>
                </c:pt>
                <c:pt idx="32424">
                  <c:v>162.119999999925</c:v>
                </c:pt>
                <c:pt idx="32425">
                  <c:v>162.1249999999251</c:v>
                </c:pt>
                <c:pt idx="32426">
                  <c:v>162.129999999925</c:v>
                </c:pt>
                <c:pt idx="32427">
                  <c:v>162.134999999925</c:v>
                </c:pt>
                <c:pt idx="32428">
                  <c:v>162.139999999925</c:v>
                </c:pt>
                <c:pt idx="32429">
                  <c:v>162.144999999925</c:v>
                </c:pt>
                <c:pt idx="32430">
                  <c:v>162.149999999925</c:v>
                </c:pt>
                <c:pt idx="32431">
                  <c:v>162.154999999925</c:v>
                </c:pt>
                <c:pt idx="32432">
                  <c:v>162.159999999925</c:v>
                </c:pt>
                <c:pt idx="32433">
                  <c:v>162.164999999925</c:v>
                </c:pt>
                <c:pt idx="32434">
                  <c:v>162.169999999925</c:v>
                </c:pt>
                <c:pt idx="32435">
                  <c:v>162.174999999925</c:v>
                </c:pt>
                <c:pt idx="32436">
                  <c:v>162.179999999925</c:v>
                </c:pt>
                <c:pt idx="32437">
                  <c:v>162.184999999925</c:v>
                </c:pt>
                <c:pt idx="32438">
                  <c:v>162.189999999925</c:v>
                </c:pt>
                <c:pt idx="32439">
                  <c:v>162.194999999925</c:v>
                </c:pt>
                <c:pt idx="32440">
                  <c:v>162.199999999925</c:v>
                </c:pt>
                <c:pt idx="32441">
                  <c:v>162.204999999925</c:v>
                </c:pt>
                <c:pt idx="32442">
                  <c:v>162.2099999999249</c:v>
                </c:pt>
                <c:pt idx="32443">
                  <c:v>162.2149999999249</c:v>
                </c:pt>
                <c:pt idx="32444">
                  <c:v>162.2199999999249</c:v>
                </c:pt>
                <c:pt idx="32445">
                  <c:v>162.224999999925</c:v>
                </c:pt>
                <c:pt idx="32446">
                  <c:v>162.229999999925</c:v>
                </c:pt>
                <c:pt idx="32447">
                  <c:v>162.234999999925</c:v>
                </c:pt>
                <c:pt idx="32448">
                  <c:v>162.2399999999249</c:v>
                </c:pt>
                <c:pt idx="32449">
                  <c:v>162.2449999999249</c:v>
                </c:pt>
                <c:pt idx="32450">
                  <c:v>162.2499999999249</c:v>
                </c:pt>
                <c:pt idx="32451">
                  <c:v>162.254999999925</c:v>
                </c:pt>
                <c:pt idx="32452">
                  <c:v>162.259999999925</c:v>
                </c:pt>
                <c:pt idx="32453">
                  <c:v>162.2649999999249</c:v>
                </c:pt>
                <c:pt idx="32454">
                  <c:v>162.2699999999249</c:v>
                </c:pt>
                <c:pt idx="32455">
                  <c:v>162.2749999999249</c:v>
                </c:pt>
                <c:pt idx="32456">
                  <c:v>162.2799999999249</c:v>
                </c:pt>
                <c:pt idx="32457">
                  <c:v>162.284999999925</c:v>
                </c:pt>
                <c:pt idx="32458">
                  <c:v>162.289999999925</c:v>
                </c:pt>
                <c:pt idx="32459">
                  <c:v>162.2949999999249</c:v>
                </c:pt>
                <c:pt idx="32460">
                  <c:v>162.2999999999249</c:v>
                </c:pt>
                <c:pt idx="32461">
                  <c:v>162.304999999925</c:v>
                </c:pt>
                <c:pt idx="32462">
                  <c:v>162.309999999925</c:v>
                </c:pt>
                <c:pt idx="32463">
                  <c:v>162.314999999925</c:v>
                </c:pt>
                <c:pt idx="32464">
                  <c:v>162.3199999999248</c:v>
                </c:pt>
                <c:pt idx="32465">
                  <c:v>162.324999999925</c:v>
                </c:pt>
                <c:pt idx="32466">
                  <c:v>162.329999999925</c:v>
                </c:pt>
                <c:pt idx="32467">
                  <c:v>162.334999999925</c:v>
                </c:pt>
                <c:pt idx="32468">
                  <c:v>162.339999999925</c:v>
                </c:pt>
                <c:pt idx="32469">
                  <c:v>162.344999999925</c:v>
                </c:pt>
                <c:pt idx="32470">
                  <c:v>162.3499999999248</c:v>
                </c:pt>
                <c:pt idx="32471">
                  <c:v>162.3549999999248</c:v>
                </c:pt>
                <c:pt idx="32472">
                  <c:v>162.3599999999248</c:v>
                </c:pt>
                <c:pt idx="32473">
                  <c:v>162.3649999999248</c:v>
                </c:pt>
                <c:pt idx="32474">
                  <c:v>162.3699999999248</c:v>
                </c:pt>
                <c:pt idx="32475">
                  <c:v>162.3749999999248</c:v>
                </c:pt>
                <c:pt idx="32476">
                  <c:v>162.3799999999248</c:v>
                </c:pt>
                <c:pt idx="32477">
                  <c:v>162.3849999999248</c:v>
                </c:pt>
                <c:pt idx="32478">
                  <c:v>162.3899999999248</c:v>
                </c:pt>
                <c:pt idx="32479">
                  <c:v>162.3949999999248</c:v>
                </c:pt>
                <c:pt idx="32480">
                  <c:v>162.3999999999248</c:v>
                </c:pt>
                <c:pt idx="32481">
                  <c:v>162.4049999999248</c:v>
                </c:pt>
                <c:pt idx="32482">
                  <c:v>162.4099999999248</c:v>
                </c:pt>
                <c:pt idx="32483">
                  <c:v>162.4149999999248</c:v>
                </c:pt>
                <c:pt idx="32484">
                  <c:v>162.4199999999248</c:v>
                </c:pt>
                <c:pt idx="32485">
                  <c:v>162.4249999999248</c:v>
                </c:pt>
                <c:pt idx="32486">
                  <c:v>162.4299999999248</c:v>
                </c:pt>
                <c:pt idx="32487">
                  <c:v>162.4349999999248</c:v>
                </c:pt>
                <c:pt idx="32488">
                  <c:v>162.4399999999248</c:v>
                </c:pt>
                <c:pt idx="32489">
                  <c:v>162.4449999999248</c:v>
                </c:pt>
                <c:pt idx="32490">
                  <c:v>162.4499999999248</c:v>
                </c:pt>
                <c:pt idx="32491">
                  <c:v>162.4549999999248</c:v>
                </c:pt>
                <c:pt idx="32492">
                  <c:v>162.4599999999248</c:v>
                </c:pt>
                <c:pt idx="32493">
                  <c:v>162.4649999999247</c:v>
                </c:pt>
                <c:pt idx="32494">
                  <c:v>162.4699999999247</c:v>
                </c:pt>
                <c:pt idx="32495">
                  <c:v>162.4749999999247</c:v>
                </c:pt>
                <c:pt idx="32496">
                  <c:v>162.4799999999247</c:v>
                </c:pt>
                <c:pt idx="32497">
                  <c:v>162.4849999999248</c:v>
                </c:pt>
                <c:pt idx="32498">
                  <c:v>162.4899999999247</c:v>
                </c:pt>
                <c:pt idx="32499">
                  <c:v>162.4949999999247</c:v>
                </c:pt>
                <c:pt idx="32500">
                  <c:v>162.4999999999247</c:v>
                </c:pt>
                <c:pt idx="32501">
                  <c:v>162.5049999999247</c:v>
                </c:pt>
                <c:pt idx="32502">
                  <c:v>162.5099999999247</c:v>
                </c:pt>
                <c:pt idx="32503">
                  <c:v>162.5149999999247</c:v>
                </c:pt>
                <c:pt idx="32504">
                  <c:v>162.5199999999247</c:v>
                </c:pt>
                <c:pt idx="32505">
                  <c:v>162.5249999999247</c:v>
                </c:pt>
                <c:pt idx="32506">
                  <c:v>162.5299999999247</c:v>
                </c:pt>
                <c:pt idx="32507">
                  <c:v>162.5349999999247</c:v>
                </c:pt>
                <c:pt idx="32508">
                  <c:v>162.5399999999246</c:v>
                </c:pt>
                <c:pt idx="32509">
                  <c:v>162.5449999999246</c:v>
                </c:pt>
                <c:pt idx="32510">
                  <c:v>162.5499999999246</c:v>
                </c:pt>
                <c:pt idx="32511">
                  <c:v>162.5549999999247</c:v>
                </c:pt>
                <c:pt idx="32512">
                  <c:v>162.5599999999247</c:v>
                </c:pt>
                <c:pt idx="32513">
                  <c:v>162.5649999999247</c:v>
                </c:pt>
                <c:pt idx="32514">
                  <c:v>162.5699999999246</c:v>
                </c:pt>
                <c:pt idx="32515">
                  <c:v>162.5749999999246</c:v>
                </c:pt>
                <c:pt idx="32516">
                  <c:v>162.5799999999246</c:v>
                </c:pt>
                <c:pt idx="32517">
                  <c:v>162.5849999999246</c:v>
                </c:pt>
                <c:pt idx="32518">
                  <c:v>162.5899999999246</c:v>
                </c:pt>
                <c:pt idx="32519">
                  <c:v>162.5949999999246</c:v>
                </c:pt>
                <c:pt idx="32520">
                  <c:v>162.5999999999246</c:v>
                </c:pt>
                <c:pt idx="32521">
                  <c:v>162.6049999999246</c:v>
                </c:pt>
                <c:pt idx="32522">
                  <c:v>162.6099999999246</c:v>
                </c:pt>
                <c:pt idx="32523">
                  <c:v>162.6149999999246</c:v>
                </c:pt>
                <c:pt idx="32524">
                  <c:v>162.6199999999246</c:v>
                </c:pt>
                <c:pt idx="32525">
                  <c:v>162.6249999999246</c:v>
                </c:pt>
                <c:pt idx="32526">
                  <c:v>162.6299999999246</c:v>
                </c:pt>
                <c:pt idx="32527">
                  <c:v>162.6349999999246</c:v>
                </c:pt>
                <c:pt idx="32528">
                  <c:v>162.6399999999246</c:v>
                </c:pt>
                <c:pt idx="32529">
                  <c:v>162.6449999999246</c:v>
                </c:pt>
                <c:pt idx="32530">
                  <c:v>162.6499999999245</c:v>
                </c:pt>
                <c:pt idx="32531">
                  <c:v>162.6549999999246</c:v>
                </c:pt>
                <c:pt idx="32532">
                  <c:v>162.6599999999246</c:v>
                </c:pt>
                <c:pt idx="32533">
                  <c:v>162.6649999999246</c:v>
                </c:pt>
                <c:pt idx="32534">
                  <c:v>162.6699999999246</c:v>
                </c:pt>
                <c:pt idx="32535">
                  <c:v>162.6749999999246</c:v>
                </c:pt>
                <c:pt idx="32536">
                  <c:v>162.6799999999245</c:v>
                </c:pt>
                <c:pt idx="32537">
                  <c:v>162.6849999999245</c:v>
                </c:pt>
                <c:pt idx="32538">
                  <c:v>162.6899999999245</c:v>
                </c:pt>
                <c:pt idx="32539">
                  <c:v>162.6949999999245</c:v>
                </c:pt>
                <c:pt idx="32540">
                  <c:v>162.6999999999245</c:v>
                </c:pt>
                <c:pt idx="32541">
                  <c:v>162.7049999999245</c:v>
                </c:pt>
                <c:pt idx="32542">
                  <c:v>162.7099999999245</c:v>
                </c:pt>
                <c:pt idx="32543">
                  <c:v>162.7149999999245</c:v>
                </c:pt>
                <c:pt idx="32544">
                  <c:v>162.7199999999245</c:v>
                </c:pt>
                <c:pt idx="32545">
                  <c:v>162.7249999999245</c:v>
                </c:pt>
                <c:pt idx="32546">
                  <c:v>162.7299999999245</c:v>
                </c:pt>
                <c:pt idx="32547">
                  <c:v>162.7349999999245</c:v>
                </c:pt>
                <c:pt idx="32548">
                  <c:v>162.7399999999245</c:v>
                </c:pt>
                <c:pt idx="32549">
                  <c:v>162.7449999999245</c:v>
                </c:pt>
                <c:pt idx="32550">
                  <c:v>162.7499999999245</c:v>
                </c:pt>
                <c:pt idx="32551">
                  <c:v>162.7549999999245</c:v>
                </c:pt>
                <c:pt idx="32552">
                  <c:v>162.7599999999244</c:v>
                </c:pt>
                <c:pt idx="32553">
                  <c:v>162.7649999999244</c:v>
                </c:pt>
                <c:pt idx="32554">
                  <c:v>162.7699999999244</c:v>
                </c:pt>
                <c:pt idx="32555">
                  <c:v>162.7749999999244</c:v>
                </c:pt>
                <c:pt idx="32556">
                  <c:v>162.7799999999244</c:v>
                </c:pt>
                <c:pt idx="32557">
                  <c:v>162.7849999999245</c:v>
                </c:pt>
                <c:pt idx="32558">
                  <c:v>162.7899999999244</c:v>
                </c:pt>
                <c:pt idx="32559">
                  <c:v>162.7949999999244</c:v>
                </c:pt>
                <c:pt idx="32560">
                  <c:v>162.7999999999244</c:v>
                </c:pt>
                <c:pt idx="32561">
                  <c:v>162.8049999999244</c:v>
                </c:pt>
                <c:pt idx="32562">
                  <c:v>162.8099999999244</c:v>
                </c:pt>
                <c:pt idx="32563">
                  <c:v>162.8149999999244</c:v>
                </c:pt>
                <c:pt idx="32564">
                  <c:v>162.8199999999244</c:v>
                </c:pt>
                <c:pt idx="32565">
                  <c:v>162.8249999999244</c:v>
                </c:pt>
                <c:pt idx="32566">
                  <c:v>162.8299999999244</c:v>
                </c:pt>
                <c:pt idx="32567">
                  <c:v>162.8349999999244</c:v>
                </c:pt>
                <c:pt idx="32568">
                  <c:v>162.8399999999244</c:v>
                </c:pt>
                <c:pt idx="32569">
                  <c:v>162.8449999999244</c:v>
                </c:pt>
                <c:pt idx="32570">
                  <c:v>162.8499999999244</c:v>
                </c:pt>
                <c:pt idx="32571">
                  <c:v>162.8549999999244</c:v>
                </c:pt>
                <c:pt idx="32572">
                  <c:v>162.8599999999244</c:v>
                </c:pt>
                <c:pt idx="32573">
                  <c:v>162.8649999999244</c:v>
                </c:pt>
                <c:pt idx="32574">
                  <c:v>162.8699999999244</c:v>
                </c:pt>
                <c:pt idx="32575">
                  <c:v>162.8749999999244</c:v>
                </c:pt>
                <c:pt idx="32576">
                  <c:v>162.8799999999244</c:v>
                </c:pt>
                <c:pt idx="32577">
                  <c:v>162.8849999999244</c:v>
                </c:pt>
                <c:pt idx="32578">
                  <c:v>162.8899999999244</c:v>
                </c:pt>
                <c:pt idx="32579">
                  <c:v>162.8949999999244</c:v>
                </c:pt>
                <c:pt idx="32580">
                  <c:v>162.8999999999244</c:v>
                </c:pt>
                <c:pt idx="32581">
                  <c:v>162.9049999999243</c:v>
                </c:pt>
                <c:pt idx="32582">
                  <c:v>162.9099999999243</c:v>
                </c:pt>
                <c:pt idx="32583">
                  <c:v>162.9149999999243</c:v>
                </c:pt>
                <c:pt idx="32584">
                  <c:v>162.9199999999243</c:v>
                </c:pt>
                <c:pt idx="32585">
                  <c:v>162.9249999999244</c:v>
                </c:pt>
                <c:pt idx="32586">
                  <c:v>162.9299999999243</c:v>
                </c:pt>
                <c:pt idx="32587">
                  <c:v>162.9349999999243</c:v>
                </c:pt>
                <c:pt idx="32588">
                  <c:v>162.9399999999243</c:v>
                </c:pt>
                <c:pt idx="32589">
                  <c:v>162.9449999999243</c:v>
                </c:pt>
                <c:pt idx="32590">
                  <c:v>162.9499999999243</c:v>
                </c:pt>
                <c:pt idx="32591">
                  <c:v>162.9549999999243</c:v>
                </c:pt>
                <c:pt idx="32592">
                  <c:v>162.9599999999243</c:v>
                </c:pt>
                <c:pt idx="32593">
                  <c:v>162.9649999999243</c:v>
                </c:pt>
                <c:pt idx="32594">
                  <c:v>162.9699999999243</c:v>
                </c:pt>
                <c:pt idx="32595">
                  <c:v>162.9749999999243</c:v>
                </c:pt>
                <c:pt idx="32596">
                  <c:v>162.9799999999242</c:v>
                </c:pt>
                <c:pt idx="32597">
                  <c:v>162.9849999999243</c:v>
                </c:pt>
                <c:pt idx="32598">
                  <c:v>162.9899999999243</c:v>
                </c:pt>
                <c:pt idx="32599">
                  <c:v>162.9949999999243</c:v>
                </c:pt>
                <c:pt idx="32600">
                  <c:v>162.9999999999243</c:v>
                </c:pt>
                <c:pt idx="32601">
                  <c:v>163.0049999999243</c:v>
                </c:pt>
                <c:pt idx="32602">
                  <c:v>163.0099999999242</c:v>
                </c:pt>
                <c:pt idx="32603">
                  <c:v>163.0149999999242</c:v>
                </c:pt>
                <c:pt idx="32604">
                  <c:v>163.0199999999242</c:v>
                </c:pt>
                <c:pt idx="32605">
                  <c:v>163.0249999999242</c:v>
                </c:pt>
                <c:pt idx="32606">
                  <c:v>163.0299999999242</c:v>
                </c:pt>
                <c:pt idx="32607">
                  <c:v>163.0349999999242</c:v>
                </c:pt>
                <c:pt idx="32608">
                  <c:v>163.0399999999242</c:v>
                </c:pt>
                <c:pt idx="32609">
                  <c:v>163.0449999999242</c:v>
                </c:pt>
                <c:pt idx="32610">
                  <c:v>163.0499999999242</c:v>
                </c:pt>
                <c:pt idx="32611">
                  <c:v>163.0549999999242</c:v>
                </c:pt>
                <c:pt idx="32612">
                  <c:v>163.0599999999242</c:v>
                </c:pt>
                <c:pt idx="32613">
                  <c:v>163.0649999999242</c:v>
                </c:pt>
                <c:pt idx="32614">
                  <c:v>163.0699999999242</c:v>
                </c:pt>
                <c:pt idx="32615">
                  <c:v>163.0749999999242</c:v>
                </c:pt>
                <c:pt idx="32616">
                  <c:v>163.0799999999242</c:v>
                </c:pt>
                <c:pt idx="32617">
                  <c:v>163.0849999999242</c:v>
                </c:pt>
                <c:pt idx="32618">
                  <c:v>163.0899999999242</c:v>
                </c:pt>
                <c:pt idx="32619">
                  <c:v>163.0949999999242</c:v>
                </c:pt>
                <c:pt idx="32620">
                  <c:v>163.0999999999242</c:v>
                </c:pt>
                <c:pt idx="32621">
                  <c:v>163.1049999999242</c:v>
                </c:pt>
                <c:pt idx="32622">
                  <c:v>163.1099999999242</c:v>
                </c:pt>
                <c:pt idx="32623">
                  <c:v>163.1149999999242</c:v>
                </c:pt>
                <c:pt idx="32624">
                  <c:v>163.1199999999241</c:v>
                </c:pt>
                <c:pt idx="32625">
                  <c:v>163.1249999999241</c:v>
                </c:pt>
                <c:pt idx="32626">
                  <c:v>163.1299999999241</c:v>
                </c:pt>
                <c:pt idx="32627">
                  <c:v>163.1349999999241</c:v>
                </c:pt>
                <c:pt idx="32628">
                  <c:v>163.1399999999241</c:v>
                </c:pt>
                <c:pt idx="32629">
                  <c:v>163.1449999999241</c:v>
                </c:pt>
                <c:pt idx="32630">
                  <c:v>163.1499999999241</c:v>
                </c:pt>
                <c:pt idx="32631">
                  <c:v>163.1549999999241</c:v>
                </c:pt>
                <c:pt idx="32632">
                  <c:v>163.1599999999241</c:v>
                </c:pt>
                <c:pt idx="32633">
                  <c:v>163.1649999999241</c:v>
                </c:pt>
                <c:pt idx="32634">
                  <c:v>163.1699999999241</c:v>
                </c:pt>
                <c:pt idx="32635">
                  <c:v>163.1749999999241</c:v>
                </c:pt>
                <c:pt idx="32636">
                  <c:v>163.1799999999241</c:v>
                </c:pt>
                <c:pt idx="32637">
                  <c:v>163.1849999999241</c:v>
                </c:pt>
                <c:pt idx="32638">
                  <c:v>163.1899999999241</c:v>
                </c:pt>
                <c:pt idx="32639">
                  <c:v>163.1949999999241</c:v>
                </c:pt>
                <c:pt idx="32640">
                  <c:v>163.199999999924</c:v>
                </c:pt>
                <c:pt idx="32641">
                  <c:v>163.204999999924</c:v>
                </c:pt>
                <c:pt idx="32642">
                  <c:v>163.209999999924</c:v>
                </c:pt>
                <c:pt idx="32643">
                  <c:v>163.214999999924</c:v>
                </c:pt>
                <c:pt idx="32644">
                  <c:v>163.219999999924</c:v>
                </c:pt>
                <c:pt idx="32645">
                  <c:v>163.2249999999241</c:v>
                </c:pt>
                <c:pt idx="32646">
                  <c:v>163.229999999924</c:v>
                </c:pt>
                <c:pt idx="32647">
                  <c:v>163.234999999924</c:v>
                </c:pt>
                <c:pt idx="32648">
                  <c:v>163.239999999924</c:v>
                </c:pt>
                <c:pt idx="32649">
                  <c:v>163.244999999924</c:v>
                </c:pt>
                <c:pt idx="32650">
                  <c:v>163.249999999924</c:v>
                </c:pt>
                <c:pt idx="32651">
                  <c:v>163.254999999924</c:v>
                </c:pt>
                <c:pt idx="32652">
                  <c:v>163.259999999924</c:v>
                </c:pt>
                <c:pt idx="32653">
                  <c:v>163.264999999924</c:v>
                </c:pt>
                <c:pt idx="32654">
                  <c:v>163.269999999924</c:v>
                </c:pt>
                <c:pt idx="32655">
                  <c:v>163.274999999924</c:v>
                </c:pt>
                <c:pt idx="32656">
                  <c:v>163.279999999924</c:v>
                </c:pt>
                <c:pt idx="32657">
                  <c:v>163.284999999924</c:v>
                </c:pt>
                <c:pt idx="32658">
                  <c:v>163.289999999924</c:v>
                </c:pt>
                <c:pt idx="32659">
                  <c:v>163.294999999924</c:v>
                </c:pt>
                <c:pt idx="32660">
                  <c:v>163.299999999924</c:v>
                </c:pt>
                <c:pt idx="32661">
                  <c:v>163.304999999924</c:v>
                </c:pt>
                <c:pt idx="32662">
                  <c:v>163.309999999924</c:v>
                </c:pt>
                <c:pt idx="32663">
                  <c:v>163.314999999924</c:v>
                </c:pt>
                <c:pt idx="32664">
                  <c:v>163.319999999924</c:v>
                </c:pt>
                <c:pt idx="32665">
                  <c:v>163.324999999924</c:v>
                </c:pt>
                <c:pt idx="32666">
                  <c:v>163.329999999924</c:v>
                </c:pt>
                <c:pt idx="32667">
                  <c:v>163.334999999924</c:v>
                </c:pt>
                <c:pt idx="32668">
                  <c:v>163.339999999924</c:v>
                </c:pt>
                <c:pt idx="32669">
                  <c:v>163.344999999924</c:v>
                </c:pt>
                <c:pt idx="32670">
                  <c:v>163.349999999924</c:v>
                </c:pt>
                <c:pt idx="32671">
                  <c:v>163.354999999924</c:v>
                </c:pt>
                <c:pt idx="32672">
                  <c:v>163.359999999924</c:v>
                </c:pt>
                <c:pt idx="32673">
                  <c:v>163.364999999924</c:v>
                </c:pt>
                <c:pt idx="32674">
                  <c:v>163.369999999924</c:v>
                </c:pt>
                <c:pt idx="32675">
                  <c:v>163.374999999924</c:v>
                </c:pt>
                <c:pt idx="32676">
                  <c:v>163.379999999924</c:v>
                </c:pt>
                <c:pt idx="32677">
                  <c:v>163.384999999924</c:v>
                </c:pt>
                <c:pt idx="32678">
                  <c:v>163.389999999924</c:v>
                </c:pt>
                <c:pt idx="32679">
                  <c:v>163.394999999924</c:v>
                </c:pt>
                <c:pt idx="32680">
                  <c:v>163.399999999924</c:v>
                </c:pt>
                <c:pt idx="32681">
                  <c:v>163.404999999924</c:v>
                </c:pt>
                <c:pt idx="32682">
                  <c:v>163.409999999924</c:v>
                </c:pt>
                <c:pt idx="32683">
                  <c:v>163.414999999924</c:v>
                </c:pt>
                <c:pt idx="32684">
                  <c:v>163.4199999999238</c:v>
                </c:pt>
                <c:pt idx="32685">
                  <c:v>163.424999999924</c:v>
                </c:pt>
                <c:pt idx="32686">
                  <c:v>163.429999999924</c:v>
                </c:pt>
                <c:pt idx="32687">
                  <c:v>163.434999999924</c:v>
                </c:pt>
                <c:pt idx="32688">
                  <c:v>163.439999999924</c:v>
                </c:pt>
                <c:pt idx="32689">
                  <c:v>163.444999999924</c:v>
                </c:pt>
                <c:pt idx="32690">
                  <c:v>163.4499999999238</c:v>
                </c:pt>
                <c:pt idx="32691">
                  <c:v>163.4549999999238</c:v>
                </c:pt>
                <c:pt idx="32692">
                  <c:v>163.4599999999238</c:v>
                </c:pt>
                <c:pt idx="32693">
                  <c:v>163.4649999999238</c:v>
                </c:pt>
                <c:pt idx="32694">
                  <c:v>163.4699999999238</c:v>
                </c:pt>
                <c:pt idx="32695">
                  <c:v>163.4749999999238</c:v>
                </c:pt>
                <c:pt idx="32696">
                  <c:v>163.4799999999238</c:v>
                </c:pt>
                <c:pt idx="32697">
                  <c:v>163.4849999999238</c:v>
                </c:pt>
                <c:pt idx="32698">
                  <c:v>163.4899999999238</c:v>
                </c:pt>
                <c:pt idx="32699">
                  <c:v>163.4949999999238</c:v>
                </c:pt>
                <c:pt idx="32700">
                  <c:v>163.4999999999238</c:v>
                </c:pt>
                <c:pt idx="32701">
                  <c:v>163.5049999999238</c:v>
                </c:pt>
                <c:pt idx="32702">
                  <c:v>163.5099999999238</c:v>
                </c:pt>
                <c:pt idx="32703">
                  <c:v>163.5149999999238</c:v>
                </c:pt>
                <c:pt idx="32704">
                  <c:v>163.5199999999238</c:v>
                </c:pt>
                <c:pt idx="32705">
                  <c:v>163.5249999999238</c:v>
                </c:pt>
                <c:pt idx="32706">
                  <c:v>163.5299999999238</c:v>
                </c:pt>
                <c:pt idx="32707">
                  <c:v>163.5349999999238</c:v>
                </c:pt>
                <c:pt idx="32708">
                  <c:v>163.5399999999238</c:v>
                </c:pt>
                <c:pt idx="32709">
                  <c:v>163.5449999999238</c:v>
                </c:pt>
                <c:pt idx="32710">
                  <c:v>163.5499999999238</c:v>
                </c:pt>
                <c:pt idx="32711">
                  <c:v>163.5549999999238</c:v>
                </c:pt>
                <c:pt idx="32712">
                  <c:v>163.5599999999238</c:v>
                </c:pt>
                <c:pt idx="32713">
                  <c:v>163.5649999999237</c:v>
                </c:pt>
                <c:pt idx="32714">
                  <c:v>163.5699999999237</c:v>
                </c:pt>
                <c:pt idx="32715">
                  <c:v>163.5749999999237</c:v>
                </c:pt>
                <c:pt idx="32716">
                  <c:v>163.5799999999237</c:v>
                </c:pt>
                <c:pt idx="32717">
                  <c:v>163.5849999999238</c:v>
                </c:pt>
                <c:pt idx="32718">
                  <c:v>163.5899999999237</c:v>
                </c:pt>
                <c:pt idx="32719">
                  <c:v>163.5949999999237</c:v>
                </c:pt>
                <c:pt idx="32720">
                  <c:v>163.5999999999237</c:v>
                </c:pt>
                <c:pt idx="32721">
                  <c:v>163.6049999999237</c:v>
                </c:pt>
                <c:pt idx="32722">
                  <c:v>163.6099999999237</c:v>
                </c:pt>
                <c:pt idx="32723">
                  <c:v>163.6149999999237</c:v>
                </c:pt>
                <c:pt idx="32724">
                  <c:v>163.6199999999237</c:v>
                </c:pt>
                <c:pt idx="32725">
                  <c:v>163.6249999999237</c:v>
                </c:pt>
                <c:pt idx="32726">
                  <c:v>163.6299999999237</c:v>
                </c:pt>
                <c:pt idx="32727">
                  <c:v>163.6349999999237</c:v>
                </c:pt>
                <c:pt idx="32728">
                  <c:v>163.6399999999236</c:v>
                </c:pt>
                <c:pt idx="32729">
                  <c:v>163.6449999999236</c:v>
                </c:pt>
                <c:pt idx="32730">
                  <c:v>163.6499999999236</c:v>
                </c:pt>
                <c:pt idx="32731">
                  <c:v>163.6549999999237</c:v>
                </c:pt>
                <c:pt idx="32732">
                  <c:v>163.6599999999237</c:v>
                </c:pt>
                <c:pt idx="32733">
                  <c:v>163.6649999999237</c:v>
                </c:pt>
                <c:pt idx="32734">
                  <c:v>163.6699999999236</c:v>
                </c:pt>
                <c:pt idx="32735">
                  <c:v>163.6749999999236</c:v>
                </c:pt>
                <c:pt idx="32736">
                  <c:v>163.6799999999236</c:v>
                </c:pt>
                <c:pt idx="32737">
                  <c:v>163.6849999999236</c:v>
                </c:pt>
                <c:pt idx="32738">
                  <c:v>163.6899999999236</c:v>
                </c:pt>
                <c:pt idx="32739">
                  <c:v>163.6949999999236</c:v>
                </c:pt>
                <c:pt idx="32740">
                  <c:v>163.6999999999236</c:v>
                </c:pt>
                <c:pt idx="32741">
                  <c:v>163.7049999999236</c:v>
                </c:pt>
                <c:pt idx="32742">
                  <c:v>163.7099999999236</c:v>
                </c:pt>
                <c:pt idx="32743">
                  <c:v>163.7149999999236</c:v>
                </c:pt>
                <c:pt idx="32744">
                  <c:v>163.7199999999236</c:v>
                </c:pt>
                <c:pt idx="32745">
                  <c:v>163.7249999999236</c:v>
                </c:pt>
                <c:pt idx="32746">
                  <c:v>163.7299999999236</c:v>
                </c:pt>
                <c:pt idx="32747">
                  <c:v>163.7349999999236</c:v>
                </c:pt>
                <c:pt idx="32748">
                  <c:v>163.7399999999236</c:v>
                </c:pt>
                <c:pt idx="32749">
                  <c:v>163.7449999999236</c:v>
                </c:pt>
                <c:pt idx="32750">
                  <c:v>163.7499999999235</c:v>
                </c:pt>
                <c:pt idx="32751">
                  <c:v>163.7549999999236</c:v>
                </c:pt>
                <c:pt idx="32752">
                  <c:v>163.7599999999236</c:v>
                </c:pt>
                <c:pt idx="32753">
                  <c:v>163.7649999999236</c:v>
                </c:pt>
                <c:pt idx="32754">
                  <c:v>163.7699999999236</c:v>
                </c:pt>
                <c:pt idx="32755">
                  <c:v>163.7749999999236</c:v>
                </c:pt>
                <c:pt idx="32756">
                  <c:v>163.7799999999235</c:v>
                </c:pt>
                <c:pt idx="32757">
                  <c:v>163.7849999999235</c:v>
                </c:pt>
                <c:pt idx="32758">
                  <c:v>163.7899999999235</c:v>
                </c:pt>
                <c:pt idx="32759">
                  <c:v>163.7949999999235</c:v>
                </c:pt>
                <c:pt idx="32760">
                  <c:v>163.7999999999235</c:v>
                </c:pt>
                <c:pt idx="32761">
                  <c:v>163.8049999999236</c:v>
                </c:pt>
                <c:pt idx="32762">
                  <c:v>163.8099999999235</c:v>
                </c:pt>
                <c:pt idx="32763">
                  <c:v>163.8149999999235</c:v>
                </c:pt>
                <c:pt idx="32764">
                  <c:v>163.8199999999235</c:v>
                </c:pt>
                <c:pt idx="32765">
                  <c:v>163.8249999999235</c:v>
                </c:pt>
                <c:pt idx="32766">
                  <c:v>163.8299999999235</c:v>
                </c:pt>
                <c:pt idx="32767">
                  <c:v>163.8349999999235</c:v>
                </c:pt>
                <c:pt idx="32768">
                  <c:v>163.8399999999235</c:v>
                </c:pt>
                <c:pt idx="32769">
                  <c:v>163.8449999999235</c:v>
                </c:pt>
                <c:pt idx="32770">
                  <c:v>163.8499999999235</c:v>
                </c:pt>
                <c:pt idx="32771">
                  <c:v>163.8549999999235</c:v>
                </c:pt>
                <c:pt idx="32772">
                  <c:v>163.8599999999235</c:v>
                </c:pt>
                <c:pt idx="32773">
                  <c:v>163.8649999999235</c:v>
                </c:pt>
                <c:pt idx="32774">
                  <c:v>163.8699999999235</c:v>
                </c:pt>
                <c:pt idx="32775">
                  <c:v>163.8749999999235</c:v>
                </c:pt>
                <c:pt idx="32776">
                  <c:v>163.8799999999235</c:v>
                </c:pt>
                <c:pt idx="32777">
                  <c:v>163.8849999999235</c:v>
                </c:pt>
                <c:pt idx="32778">
                  <c:v>163.8899999999235</c:v>
                </c:pt>
                <c:pt idx="32779">
                  <c:v>163.8949999999234</c:v>
                </c:pt>
                <c:pt idx="32780">
                  <c:v>163.8999999999234</c:v>
                </c:pt>
                <c:pt idx="32781">
                  <c:v>163.9049999999234</c:v>
                </c:pt>
                <c:pt idx="32782">
                  <c:v>163.9099999999234</c:v>
                </c:pt>
                <c:pt idx="32783">
                  <c:v>163.9149999999234</c:v>
                </c:pt>
                <c:pt idx="32784">
                  <c:v>163.9199999999234</c:v>
                </c:pt>
                <c:pt idx="32785">
                  <c:v>163.9249999999234</c:v>
                </c:pt>
                <c:pt idx="32786">
                  <c:v>163.9299999999234</c:v>
                </c:pt>
                <c:pt idx="32787">
                  <c:v>163.9349999999234</c:v>
                </c:pt>
                <c:pt idx="32788">
                  <c:v>163.9399999999234</c:v>
                </c:pt>
                <c:pt idx="32789">
                  <c:v>163.9449999999234</c:v>
                </c:pt>
                <c:pt idx="32790">
                  <c:v>163.9499999999234</c:v>
                </c:pt>
                <c:pt idx="32791">
                  <c:v>163.9549999999234</c:v>
                </c:pt>
                <c:pt idx="32792">
                  <c:v>163.9599999999234</c:v>
                </c:pt>
                <c:pt idx="32793">
                  <c:v>163.9649999999234</c:v>
                </c:pt>
                <c:pt idx="32794">
                  <c:v>163.9699999999234</c:v>
                </c:pt>
                <c:pt idx="32795">
                  <c:v>163.9749999999234</c:v>
                </c:pt>
                <c:pt idx="32796">
                  <c:v>163.9799999999234</c:v>
                </c:pt>
                <c:pt idx="32797">
                  <c:v>163.9849999999234</c:v>
                </c:pt>
                <c:pt idx="32798">
                  <c:v>163.9899999999234</c:v>
                </c:pt>
                <c:pt idx="32799">
                  <c:v>163.9949999999234</c:v>
                </c:pt>
                <c:pt idx="32800">
                  <c:v>163.9999999999234</c:v>
                </c:pt>
                <c:pt idx="32801">
                  <c:v>164.0049999999233</c:v>
                </c:pt>
                <c:pt idx="32802">
                  <c:v>164.0099999999233</c:v>
                </c:pt>
                <c:pt idx="32803">
                  <c:v>164.0149999999233</c:v>
                </c:pt>
                <c:pt idx="32804">
                  <c:v>164.0199999999233</c:v>
                </c:pt>
                <c:pt idx="32805">
                  <c:v>164.0249999999234</c:v>
                </c:pt>
                <c:pt idx="32806">
                  <c:v>164.0299999999233</c:v>
                </c:pt>
                <c:pt idx="32807">
                  <c:v>164.0349999999233</c:v>
                </c:pt>
                <c:pt idx="32808">
                  <c:v>164.0399999999233</c:v>
                </c:pt>
                <c:pt idx="32809">
                  <c:v>164.0449999999233</c:v>
                </c:pt>
                <c:pt idx="32810">
                  <c:v>164.0499999999233</c:v>
                </c:pt>
                <c:pt idx="32811">
                  <c:v>164.0549999999233</c:v>
                </c:pt>
                <c:pt idx="32812">
                  <c:v>164.0599999999233</c:v>
                </c:pt>
                <c:pt idx="32813">
                  <c:v>164.0649999999233</c:v>
                </c:pt>
                <c:pt idx="32814">
                  <c:v>164.0699999999233</c:v>
                </c:pt>
                <c:pt idx="32815">
                  <c:v>164.0749999999233</c:v>
                </c:pt>
                <c:pt idx="32816">
                  <c:v>164.0799999999232</c:v>
                </c:pt>
                <c:pt idx="32817">
                  <c:v>164.0849999999233</c:v>
                </c:pt>
                <c:pt idx="32818">
                  <c:v>164.0899999999233</c:v>
                </c:pt>
                <c:pt idx="32819">
                  <c:v>164.0949999999233</c:v>
                </c:pt>
                <c:pt idx="32820">
                  <c:v>164.0999999999233</c:v>
                </c:pt>
                <c:pt idx="32821">
                  <c:v>164.1049999999233</c:v>
                </c:pt>
                <c:pt idx="32822">
                  <c:v>164.1099999999232</c:v>
                </c:pt>
                <c:pt idx="32823">
                  <c:v>164.1149999999232</c:v>
                </c:pt>
                <c:pt idx="32824">
                  <c:v>164.1199999999232</c:v>
                </c:pt>
                <c:pt idx="32825">
                  <c:v>164.1249999999232</c:v>
                </c:pt>
                <c:pt idx="32826">
                  <c:v>164.1299999999232</c:v>
                </c:pt>
                <c:pt idx="32827">
                  <c:v>164.1349999999232</c:v>
                </c:pt>
                <c:pt idx="32828">
                  <c:v>164.1399999999232</c:v>
                </c:pt>
                <c:pt idx="32829">
                  <c:v>164.1449999999232</c:v>
                </c:pt>
                <c:pt idx="32830">
                  <c:v>164.1499999999232</c:v>
                </c:pt>
                <c:pt idx="32831">
                  <c:v>164.1549999999232</c:v>
                </c:pt>
                <c:pt idx="32832">
                  <c:v>164.1599999999232</c:v>
                </c:pt>
                <c:pt idx="32833">
                  <c:v>164.1649999999232</c:v>
                </c:pt>
                <c:pt idx="32834">
                  <c:v>164.1699999999232</c:v>
                </c:pt>
                <c:pt idx="32835">
                  <c:v>164.1749999999232</c:v>
                </c:pt>
                <c:pt idx="32836">
                  <c:v>164.1799999999232</c:v>
                </c:pt>
                <c:pt idx="32837">
                  <c:v>164.1849999999232</c:v>
                </c:pt>
                <c:pt idx="32838">
                  <c:v>164.1899999999232</c:v>
                </c:pt>
                <c:pt idx="32839">
                  <c:v>164.1949999999232</c:v>
                </c:pt>
                <c:pt idx="32840">
                  <c:v>164.1999999999232</c:v>
                </c:pt>
                <c:pt idx="32841">
                  <c:v>164.2049999999232</c:v>
                </c:pt>
                <c:pt idx="32842">
                  <c:v>164.2099999999232</c:v>
                </c:pt>
                <c:pt idx="32843">
                  <c:v>164.2149999999232</c:v>
                </c:pt>
                <c:pt idx="32844">
                  <c:v>164.2199999999231</c:v>
                </c:pt>
                <c:pt idx="32845">
                  <c:v>164.2249999999231</c:v>
                </c:pt>
                <c:pt idx="32846">
                  <c:v>164.2299999999231</c:v>
                </c:pt>
                <c:pt idx="32847">
                  <c:v>164.2349999999231</c:v>
                </c:pt>
                <c:pt idx="32848">
                  <c:v>164.2399999999231</c:v>
                </c:pt>
                <c:pt idx="32849">
                  <c:v>164.2449999999231</c:v>
                </c:pt>
                <c:pt idx="32850">
                  <c:v>164.2499999999231</c:v>
                </c:pt>
                <c:pt idx="32851">
                  <c:v>164.2549999999231</c:v>
                </c:pt>
                <c:pt idx="32852">
                  <c:v>164.2599999999231</c:v>
                </c:pt>
                <c:pt idx="32853">
                  <c:v>164.2649999999231</c:v>
                </c:pt>
                <c:pt idx="32854">
                  <c:v>164.2699999999231</c:v>
                </c:pt>
                <c:pt idx="32855">
                  <c:v>164.2749999999231</c:v>
                </c:pt>
                <c:pt idx="32856">
                  <c:v>164.2799999999231</c:v>
                </c:pt>
                <c:pt idx="32857">
                  <c:v>164.2849999999231</c:v>
                </c:pt>
                <c:pt idx="32858">
                  <c:v>164.2899999999231</c:v>
                </c:pt>
                <c:pt idx="32859">
                  <c:v>164.2949999999231</c:v>
                </c:pt>
                <c:pt idx="32860">
                  <c:v>164.299999999923</c:v>
                </c:pt>
                <c:pt idx="32861">
                  <c:v>164.3049999999231</c:v>
                </c:pt>
                <c:pt idx="32862">
                  <c:v>164.3099999999231</c:v>
                </c:pt>
                <c:pt idx="32863">
                  <c:v>164.3149999999231</c:v>
                </c:pt>
                <c:pt idx="32864">
                  <c:v>164.3199999999231</c:v>
                </c:pt>
                <c:pt idx="32865">
                  <c:v>164.3249999999231</c:v>
                </c:pt>
                <c:pt idx="32866">
                  <c:v>164.3299999999231</c:v>
                </c:pt>
                <c:pt idx="32867">
                  <c:v>164.334999999923</c:v>
                </c:pt>
                <c:pt idx="32868">
                  <c:v>164.339999999923</c:v>
                </c:pt>
                <c:pt idx="32869">
                  <c:v>164.344999999923</c:v>
                </c:pt>
                <c:pt idx="32870">
                  <c:v>164.349999999923</c:v>
                </c:pt>
                <c:pt idx="32871">
                  <c:v>164.3549999999231</c:v>
                </c:pt>
                <c:pt idx="32872">
                  <c:v>164.359999999923</c:v>
                </c:pt>
                <c:pt idx="32873">
                  <c:v>164.364999999923</c:v>
                </c:pt>
                <c:pt idx="32874">
                  <c:v>164.369999999923</c:v>
                </c:pt>
                <c:pt idx="32875">
                  <c:v>164.374999999923</c:v>
                </c:pt>
                <c:pt idx="32876">
                  <c:v>164.379999999923</c:v>
                </c:pt>
                <c:pt idx="32877">
                  <c:v>164.384999999923</c:v>
                </c:pt>
                <c:pt idx="32878">
                  <c:v>164.389999999923</c:v>
                </c:pt>
                <c:pt idx="32879">
                  <c:v>164.394999999923</c:v>
                </c:pt>
                <c:pt idx="32880">
                  <c:v>164.399999999923</c:v>
                </c:pt>
                <c:pt idx="32881">
                  <c:v>164.404999999923</c:v>
                </c:pt>
                <c:pt idx="32882">
                  <c:v>164.4099999999229</c:v>
                </c:pt>
                <c:pt idx="32883">
                  <c:v>164.4149999999229</c:v>
                </c:pt>
                <c:pt idx="32884">
                  <c:v>164.4199999999229</c:v>
                </c:pt>
                <c:pt idx="32885">
                  <c:v>164.424999999923</c:v>
                </c:pt>
                <c:pt idx="32886">
                  <c:v>164.429999999923</c:v>
                </c:pt>
                <c:pt idx="32887">
                  <c:v>164.434999999923</c:v>
                </c:pt>
                <c:pt idx="32888">
                  <c:v>164.4399999999229</c:v>
                </c:pt>
                <c:pt idx="32889">
                  <c:v>164.4449999999229</c:v>
                </c:pt>
                <c:pt idx="32890">
                  <c:v>164.4499999999229</c:v>
                </c:pt>
                <c:pt idx="32891">
                  <c:v>164.454999999923</c:v>
                </c:pt>
                <c:pt idx="32892">
                  <c:v>164.4599999999229</c:v>
                </c:pt>
                <c:pt idx="32893">
                  <c:v>164.4649999999229</c:v>
                </c:pt>
                <c:pt idx="32894">
                  <c:v>164.4699999999229</c:v>
                </c:pt>
                <c:pt idx="32895">
                  <c:v>164.4749999999229</c:v>
                </c:pt>
                <c:pt idx="32896">
                  <c:v>164.4799999999229</c:v>
                </c:pt>
                <c:pt idx="32897">
                  <c:v>164.484999999923</c:v>
                </c:pt>
                <c:pt idx="32898">
                  <c:v>164.489999999923</c:v>
                </c:pt>
                <c:pt idx="32899">
                  <c:v>164.4949999999229</c:v>
                </c:pt>
                <c:pt idx="32900">
                  <c:v>164.4999999999229</c:v>
                </c:pt>
                <c:pt idx="32901">
                  <c:v>164.5049999999229</c:v>
                </c:pt>
                <c:pt idx="32902">
                  <c:v>164.5099999999229</c:v>
                </c:pt>
                <c:pt idx="32903">
                  <c:v>164.5149999999228</c:v>
                </c:pt>
                <c:pt idx="32904">
                  <c:v>164.5199999999228</c:v>
                </c:pt>
                <c:pt idx="32905">
                  <c:v>164.5249999999228</c:v>
                </c:pt>
                <c:pt idx="32906">
                  <c:v>164.5299999999228</c:v>
                </c:pt>
                <c:pt idx="32907">
                  <c:v>164.5349999999228</c:v>
                </c:pt>
                <c:pt idx="32908">
                  <c:v>164.5399999999228</c:v>
                </c:pt>
                <c:pt idx="32909">
                  <c:v>164.5449999999228</c:v>
                </c:pt>
                <c:pt idx="32910">
                  <c:v>164.5499999999228</c:v>
                </c:pt>
                <c:pt idx="32911">
                  <c:v>164.5549999999228</c:v>
                </c:pt>
                <c:pt idx="32912">
                  <c:v>164.5599999999228</c:v>
                </c:pt>
                <c:pt idx="32913">
                  <c:v>164.5649999999228</c:v>
                </c:pt>
                <c:pt idx="32914">
                  <c:v>164.5699999999228</c:v>
                </c:pt>
                <c:pt idx="32915">
                  <c:v>164.5749999999228</c:v>
                </c:pt>
                <c:pt idx="32916">
                  <c:v>164.5799999999228</c:v>
                </c:pt>
                <c:pt idx="32917">
                  <c:v>164.5849999999228</c:v>
                </c:pt>
                <c:pt idx="32918">
                  <c:v>164.5899999999228</c:v>
                </c:pt>
                <c:pt idx="32919">
                  <c:v>164.5949999999228</c:v>
                </c:pt>
                <c:pt idx="32920">
                  <c:v>164.5999999999228</c:v>
                </c:pt>
                <c:pt idx="32921">
                  <c:v>164.6049999999228</c:v>
                </c:pt>
                <c:pt idx="32922">
                  <c:v>164.6099999999228</c:v>
                </c:pt>
                <c:pt idx="32923">
                  <c:v>164.6149999999228</c:v>
                </c:pt>
                <c:pt idx="32924">
                  <c:v>164.6199999999228</c:v>
                </c:pt>
                <c:pt idx="32925">
                  <c:v>164.6249999999228</c:v>
                </c:pt>
                <c:pt idx="32926">
                  <c:v>164.6299999999227</c:v>
                </c:pt>
                <c:pt idx="32927">
                  <c:v>164.6349999999227</c:v>
                </c:pt>
                <c:pt idx="32928">
                  <c:v>164.6399999999227</c:v>
                </c:pt>
                <c:pt idx="32929">
                  <c:v>164.6449999999227</c:v>
                </c:pt>
                <c:pt idx="32930">
                  <c:v>164.6499999999227</c:v>
                </c:pt>
                <c:pt idx="32931">
                  <c:v>164.6549999999228</c:v>
                </c:pt>
                <c:pt idx="32932">
                  <c:v>164.6599999999227</c:v>
                </c:pt>
                <c:pt idx="32933">
                  <c:v>164.6649999999227</c:v>
                </c:pt>
                <c:pt idx="32934">
                  <c:v>164.6699999999227</c:v>
                </c:pt>
                <c:pt idx="32935">
                  <c:v>164.6749999999227</c:v>
                </c:pt>
                <c:pt idx="32936">
                  <c:v>164.6799999999227</c:v>
                </c:pt>
                <c:pt idx="32937">
                  <c:v>164.6849999999227</c:v>
                </c:pt>
                <c:pt idx="32938">
                  <c:v>164.6899999999227</c:v>
                </c:pt>
                <c:pt idx="32939">
                  <c:v>164.6949999999227</c:v>
                </c:pt>
                <c:pt idx="32940">
                  <c:v>164.6999999999227</c:v>
                </c:pt>
                <c:pt idx="32941">
                  <c:v>164.7049999999227</c:v>
                </c:pt>
                <c:pt idx="32942">
                  <c:v>164.7099999999227</c:v>
                </c:pt>
                <c:pt idx="32943">
                  <c:v>164.7149999999227</c:v>
                </c:pt>
                <c:pt idx="32944">
                  <c:v>164.7199999999225</c:v>
                </c:pt>
                <c:pt idx="32945">
                  <c:v>164.7249999999227</c:v>
                </c:pt>
                <c:pt idx="32946">
                  <c:v>164.7299999999227</c:v>
                </c:pt>
                <c:pt idx="32947">
                  <c:v>164.7349999999226</c:v>
                </c:pt>
                <c:pt idx="32948">
                  <c:v>164.7399999999226</c:v>
                </c:pt>
                <c:pt idx="32949">
                  <c:v>164.7449999999226</c:v>
                </c:pt>
                <c:pt idx="32950">
                  <c:v>164.7499999999226</c:v>
                </c:pt>
                <c:pt idx="32951">
                  <c:v>164.7549999999226</c:v>
                </c:pt>
                <c:pt idx="32952">
                  <c:v>164.7599999999226</c:v>
                </c:pt>
                <c:pt idx="32953">
                  <c:v>164.7649999999226</c:v>
                </c:pt>
                <c:pt idx="32954">
                  <c:v>164.7699999999226</c:v>
                </c:pt>
                <c:pt idx="32955">
                  <c:v>164.7749999999226</c:v>
                </c:pt>
                <c:pt idx="32956">
                  <c:v>164.7799999999226</c:v>
                </c:pt>
                <c:pt idx="32957">
                  <c:v>164.7849999999226</c:v>
                </c:pt>
                <c:pt idx="32958">
                  <c:v>164.7899999999226</c:v>
                </c:pt>
                <c:pt idx="32959">
                  <c:v>164.7949999999226</c:v>
                </c:pt>
                <c:pt idx="32960">
                  <c:v>164.7999999999226</c:v>
                </c:pt>
                <c:pt idx="32961">
                  <c:v>164.8049999999226</c:v>
                </c:pt>
                <c:pt idx="32962">
                  <c:v>164.8099999999226</c:v>
                </c:pt>
                <c:pt idx="32963">
                  <c:v>164.8149999999226</c:v>
                </c:pt>
                <c:pt idx="32964">
                  <c:v>164.8199999999226</c:v>
                </c:pt>
                <c:pt idx="32965">
                  <c:v>164.8249999999226</c:v>
                </c:pt>
                <c:pt idx="32966">
                  <c:v>164.8299999999226</c:v>
                </c:pt>
                <c:pt idx="32967">
                  <c:v>164.8349999999226</c:v>
                </c:pt>
                <c:pt idx="32968">
                  <c:v>164.8399999999226</c:v>
                </c:pt>
                <c:pt idx="32969">
                  <c:v>164.8449999999226</c:v>
                </c:pt>
                <c:pt idx="32970">
                  <c:v>164.8499999999225</c:v>
                </c:pt>
                <c:pt idx="32971">
                  <c:v>164.8549999999226</c:v>
                </c:pt>
                <c:pt idx="32972">
                  <c:v>164.8599999999226</c:v>
                </c:pt>
                <c:pt idx="32973">
                  <c:v>164.8649999999226</c:v>
                </c:pt>
                <c:pt idx="32974">
                  <c:v>164.8699999999226</c:v>
                </c:pt>
                <c:pt idx="32975">
                  <c:v>164.8749999999226</c:v>
                </c:pt>
                <c:pt idx="32976">
                  <c:v>164.8799999999225</c:v>
                </c:pt>
                <c:pt idx="32977">
                  <c:v>164.8849999999225</c:v>
                </c:pt>
                <c:pt idx="32978">
                  <c:v>164.8899999999225</c:v>
                </c:pt>
                <c:pt idx="32979">
                  <c:v>164.8949999999225</c:v>
                </c:pt>
                <c:pt idx="32980">
                  <c:v>164.8999999999225</c:v>
                </c:pt>
                <c:pt idx="32981">
                  <c:v>164.9049999999225</c:v>
                </c:pt>
                <c:pt idx="32982">
                  <c:v>164.9099999999225</c:v>
                </c:pt>
                <c:pt idx="32983">
                  <c:v>164.9149999999225</c:v>
                </c:pt>
                <c:pt idx="32984">
                  <c:v>164.9199999999225</c:v>
                </c:pt>
                <c:pt idx="32985">
                  <c:v>164.9249999999225</c:v>
                </c:pt>
                <c:pt idx="32986">
                  <c:v>164.9299999999225</c:v>
                </c:pt>
                <c:pt idx="32987">
                  <c:v>164.9349999999225</c:v>
                </c:pt>
                <c:pt idx="32988">
                  <c:v>164.9399999999225</c:v>
                </c:pt>
                <c:pt idx="32989">
                  <c:v>164.9449999999225</c:v>
                </c:pt>
                <c:pt idx="32990">
                  <c:v>164.9499999999225</c:v>
                </c:pt>
                <c:pt idx="32991">
                  <c:v>164.9549999999225</c:v>
                </c:pt>
                <c:pt idx="32992">
                  <c:v>164.9599999999224</c:v>
                </c:pt>
                <c:pt idx="32993">
                  <c:v>164.9649999999224</c:v>
                </c:pt>
                <c:pt idx="32994">
                  <c:v>164.9699999999224</c:v>
                </c:pt>
                <c:pt idx="32995">
                  <c:v>164.9749999999224</c:v>
                </c:pt>
                <c:pt idx="32996">
                  <c:v>164.9799999999224</c:v>
                </c:pt>
                <c:pt idx="32997">
                  <c:v>164.9849999999225</c:v>
                </c:pt>
                <c:pt idx="32998">
                  <c:v>164.9899999999224</c:v>
                </c:pt>
                <c:pt idx="32999">
                  <c:v>164.9949999999224</c:v>
                </c:pt>
                <c:pt idx="33000">
                  <c:v>164.9999999999224</c:v>
                </c:pt>
                <c:pt idx="33001">
                  <c:v>165.0049999999224</c:v>
                </c:pt>
                <c:pt idx="33002">
                  <c:v>165.0099999999224</c:v>
                </c:pt>
                <c:pt idx="33003">
                  <c:v>165.0149999999224</c:v>
                </c:pt>
                <c:pt idx="33004">
                  <c:v>165.0199999999224</c:v>
                </c:pt>
                <c:pt idx="33005">
                  <c:v>165.0249999999224</c:v>
                </c:pt>
                <c:pt idx="33006">
                  <c:v>165.0299999999224</c:v>
                </c:pt>
                <c:pt idx="33007">
                  <c:v>165.0349999999224</c:v>
                </c:pt>
                <c:pt idx="33008">
                  <c:v>165.0399999999224</c:v>
                </c:pt>
                <c:pt idx="33009">
                  <c:v>165.0449999999224</c:v>
                </c:pt>
                <c:pt idx="33010">
                  <c:v>165.0499999999224</c:v>
                </c:pt>
                <c:pt idx="33011">
                  <c:v>165.0549999999224</c:v>
                </c:pt>
                <c:pt idx="33012">
                  <c:v>165.0599999999224</c:v>
                </c:pt>
                <c:pt idx="33013">
                  <c:v>165.0649999999224</c:v>
                </c:pt>
                <c:pt idx="33014">
                  <c:v>165.0699999999223</c:v>
                </c:pt>
                <c:pt idx="33015">
                  <c:v>165.0749999999223</c:v>
                </c:pt>
                <c:pt idx="33016">
                  <c:v>165.0799999999223</c:v>
                </c:pt>
                <c:pt idx="33017">
                  <c:v>165.0849999999224</c:v>
                </c:pt>
                <c:pt idx="33018">
                  <c:v>165.0899999999224</c:v>
                </c:pt>
                <c:pt idx="33019">
                  <c:v>165.0949999999224</c:v>
                </c:pt>
                <c:pt idx="33020">
                  <c:v>165.0999999999223</c:v>
                </c:pt>
                <c:pt idx="33021">
                  <c:v>165.1049999999223</c:v>
                </c:pt>
                <c:pt idx="33022">
                  <c:v>165.1099999999223</c:v>
                </c:pt>
                <c:pt idx="33023">
                  <c:v>165.1149999999223</c:v>
                </c:pt>
                <c:pt idx="33024">
                  <c:v>165.1199999999223</c:v>
                </c:pt>
                <c:pt idx="33025">
                  <c:v>165.1249999999223</c:v>
                </c:pt>
                <c:pt idx="33026">
                  <c:v>165.1299999999223</c:v>
                </c:pt>
                <c:pt idx="33027">
                  <c:v>165.1349999999223</c:v>
                </c:pt>
                <c:pt idx="33028">
                  <c:v>165.1399999999223</c:v>
                </c:pt>
                <c:pt idx="33029">
                  <c:v>165.1449999999223</c:v>
                </c:pt>
                <c:pt idx="33030">
                  <c:v>165.1499999999223</c:v>
                </c:pt>
                <c:pt idx="33031">
                  <c:v>165.1549999999223</c:v>
                </c:pt>
                <c:pt idx="33032">
                  <c:v>165.1599999999223</c:v>
                </c:pt>
                <c:pt idx="33033">
                  <c:v>165.1649999999223</c:v>
                </c:pt>
                <c:pt idx="33034">
                  <c:v>165.1699999999223</c:v>
                </c:pt>
                <c:pt idx="33035">
                  <c:v>165.1749999999222</c:v>
                </c:pt>
                <c:pt idx="33036">
                  <c:v>165.1799999999222</c:v>
                </c:pt>
                <c:pt idx="33037">
                  <c:v>165.1849999999222</c:v>
                </c:pt>
                <c:pt idx="33038">
                  <c:v>165.1899999999222</c:v>
                </c:pt>
                <c:pt idx="33039">
                  <c:v>165.1949999999222</c:v>
                </c:pt>
                <c:pt idx="33040">
                  <c:v>165.1999999999222</c:v>
                </c:pt>
                <c:pt idx="33041">
                  <c:v>165.2049999999222</c:v>
                </c:pt>
                <c:pt idx="33042">
                  <c:v>165.2099999999222</c:v>
                </c:pt>
                <c:pt idx="33043">
                  <c:v>165.2149999999222</c:v>
                </c:pt>
                <c:pt idx="33044">
                  <c:v>165.2199999999222</c:v>
                </c:pt>
                <c:pt idx="33045">
                  <c:v>165.2249999999222</c:v>
                </c:pt>
                <c:pt idx="33046">
                  <c:v>165.2299999999222</c:v>
                </c:pt>
                <c:pt idx="33047">
                  <c:v>165.2349999999222</c:v>
                </c:pt>
                <c:pt idx="33048">
                  <c:v>165.2399999999222</c:v>
                </c:pt>
                <c:pt idx="33049">
                  <c:v>165.2449999999222</c:v>
                </c:pt>
                <c:pt idx="33050">
                  <c:v>165.2499999999222</c:v>
                </c:pt>
                <c:pt idx="33051">
                  <c:v>165.2549999999222</c:v>
                </c:pt>
                <c:pt idx="33052">
                  <c:v>165.2599999999222</c:v>
                </c:pt>
                <c:pt idx="33053">
                  <c:v>165.2649999999222</c:v>
                </c:pt>
                <c:pt idx="33054">
                  <c:v>165.2699999999222</c:v>
                </c:pt>
                <c:pt idx="33055">
                  <c:v>165.2749999999222</c:v>
                </c:pt>
                <c:pt idx="33056">
                  <c:v>165.2799999999222</c:v>
                </c:pt>
                <c:pt idx="33057">
                  <c:v>165.2849999999222</c:v>
                </c:pt>
                <c:pt idx="33058">
                  <c:v>165.2899999999221</c:v>
                </c:pt>
                <c:pt idx="33059">
                  <c:v>165.2949999999221</c:v>
                </c:pt>
                <c:pt idx="33060">
                  <c:v>165.2999999999221</c:v>
                </c:pt>
                <c:pt idx="33061">
                  <c:v>165.3049999999222</c:v>
                </c:pt>
                <c:pt idx="33062">
                  <c:v>165.3099999999222</c:v>
                </c:pt>
                <c:pt idx="33063">
                  <c:v>165.3149999999222</c:v>
                </c:pt>
                <c:pt idx="33064">
                  <c:v>165.3199999999221</c:v>
                </c:pt>
                <c:pt idx="33065">
                  <c:v>165.3249999999221</c:v>
                </c:pt>
                <c:pt idx="33066">
                  <c:v>165.3299999999221</c:v>
                </c:pt>
                <c:pt idx="33067">
                  <c:v>165.3349999999221</c:v>
                </c:pt>
                <c:pt idx="33068">
                  <c:v>165.3399999999221</c:v>
                </c:pt>
                <c:pt idx="33069">
                  <c:v>165.3449999999221</c:v>
                </c:pt>
                <c:pt idx="33070">
                  <c:v>165.3499999999221</c:v>
                </c:pt>
                <c:pt idx="33071">
                  <c:v>165.3549999999221</c:v>
                </c:pt>
                <c:pt idx="33072">
                  <c:v>165.3599999999221</c:v>
                </c:pt>
                <c:pt idx="33073">
                  <c:v>165.3649999999221</c:v>
                </c:pt>
                <c:pt idx="33074">
                  <c:v>165.3699999999221</c:v>
                </c:pt>
                <c:pt idx="33075">
                  <c:v>165.3749999999221</c:v>
                </c:pt>
                <c:pt idx="33076">
                  <c:v>165.3799999999221</c:v>
                </c:pt>
                <c:pt idx="33077">
                  <c:v>165.3849999999221</c:v>
                </c:pt>
                <c:pt idx="33078">
                  <c:v>165.3899999999221</c:v>
                </c:pt>
                <c:pt idx="33079">
                  <c:v>165.3949999999221</c:v>
                </c:pt>
                <c:pt idx="33080">
                  <c:v>165.399999999922</c:v>
                </c:pt>
                <c:pt idx="33081">
                  <c:v>165.404999999922</c:v>
                </c:pt>
                <c:pt idx="33082">
                  <c:v>165.409999999922</c:v>
                </c:pt>
                <c:pt idx="33083">
                  <c:v>165.414999999922</c:v>
                </c:pt>
                <c:pt idx="33084">
                  <c:v>165.419999999922</c:v>
                </c:pt>
                <c:pt idx="33085">
                  <c:v>165.4249999999221</c:v>
                </c:pt>
                <c:pt idx="33086">
                  <c:v>165.429999999922</c:v>
                </c:pt>
                <c:pt idx="33087">
                  <c:v>165.434999999922</c:v>
                </c:pt>
                <c:pt idx="33088">
                  <c:v>165.439999999922</c:v>
                </c:pt>
                <c:pt idx="33089">
                  <c:v>165.444999999922</c:v>
                </c:pt>
                <c:pt idx="33090">
                  <c:v>165.449999999922</c:v>
                </c:pt>
                <c:pt idx="33091">
                  <c:v>165.454999999922</c:v>
                </c:pt>
                <c:pt idx="33092">
                  <c:v>165.459999999922</c:v>
                </c:pt>
                <c:pt idx="33093">
                  <c:v>165.464999999922</c:v>
                </c:pt>
                <c:pt idx="33094">
                  <c:v>165.469999999922</c:v>
                </c:pt>
                <c:pt idx="33095">
                  <c:v>165.474999999922</c:v>
                </c:pt>
                <c:pt idx="33096">
                  <c:v>165.479999999922</c:v>
                </c:pt>
                <c:pt idx="33097">
                  <c:v>165.484999999922</c:v>
                </c:pt>
                <c:pt idx="33098">
                  <c:v>165.489999999922</c:v>
                </c:pt>
                <c:pt idx="33099">
                  <c:v>165.494999999922</c:v>
                </c:pt>
                <c:pt idx="33100">
                  <c:v>165.499999999922</c:v>
                </c:pt>
                <c:pt idx="33101">
                  <c:v>165.504999999922</c:v>
                </c:pt>
                <c:pt idx="33102">
                  <c:v>165.5099999999219</c:v>
                </c:pt>
                <c:pt idx="33103">
                  <c:v>165.5149999999219</c:v>
                </c:pt>
                <c:pt idx="33104">
                  <c:v>165.5199999999219</c:v>
                </c:pt>
                <c:pt idx="33105">
                  <c:v>165.524999999922</c:v>
                </c:pt>
                <c:pt idx="33106">
                  <c:v>165.529999999922</c:v>
                </c:pt>
                <c:pt idx="33107">
                  <c:v>165.534999999922</c:v>
                </c:pt>
                <c:pt idx="33108">
                  <c:v>165.5399999999219</c:v>
                </c:pt>
                <c:pt idx="33109">
                  <c:v>165.5449999999219</c:v>
                </c:pt>
                <c:pt idx="33110">
                  <c:v>165.5499999999219</c:v>
                </c:pt>
                <c:pt idx="33111">
                  <c:v>165.554999999922</c:v>
                </c:pt>
                <c:pt idx="33112">
                  <c:v>165.5599999999219</c:v>
                </c:pt>
                <c:pt idx="33113">
                  <c:v>165.5649999999219</c:v>
                </c:pt>
                <c:pt idx="33114">
                  <c:v>165.5699999999219</c:v>
                </c:pt>
                <c:pt idx="33115">
                  <c:v>165.5749999999219</c:v>
                </c:pt>
                <c:pt idx="33116">
                  <c:v>165.5799999999219</c:v>
                </c:pt>
                <c:pt idx="33117">
                  <c:v>165.584999999922</c:v>
                </c:pt>
                <c:pt idx="33118">
                  <c:v>165.589999999922</c:v>
                </c:pt>
                <c:pt idx="33119">
                  <c:v>165.5949999999219</c:v>
                </c:pt>
                <c:pt idx="33120">
                  <c:v>165.5999999999219</c:v>
                </c:pt>
                <c:pt idx="33121">
                  <c:v>165.6049999999219</c:v>
                </c:pt>
                <c:pt idx="33122">
                  <c:v>165.6099999999219</c:v>
                </c:pt>
                <c:pt idx="33123">
                  <c:v>165.6149999999218</c:v>
                </c:pt>
                <c:pt idx="33124">
                  <c:v>165.6199999999218</c:v>
                </c:pt>
                <c:pt idx="33125">
                  <c:v>165.6249999999218</c:v>
                </c:pt>
                <c:pt idx="33126">
                  <c:v>165.6299999999218</c:v>
                </c:pt>
                <c:pt idx="33127">
                  <c:v>165.6349999999218</c:v>
                </c:pt>
                <c:pt idx="33128">
                  <c:v>165.6399999999218</c:v>
                </c:pt>
                <c:pt idx="33129">
                  <c:v>165.6449999999218</c:v>
                </c:pt>
                <c:pt idx="33130">
                  <c:v>165.6499999999218</c:v>
                </c:pt>
                <c:pt idx="33131">
                  <c:v>165.6549999999218</c:v>
                </c:pt>
                <c:pt idx="33132">
                  <c:v>165.6599999999218</c:v>
                </c:pt>
                <c:pt idx="33133">
                  <c:v>165.6649999999218</c:v>
                </c:pt>
                <c:pt idx="33134">
                  <c:v>165.6699999999218</c:v>
                </c:pt>
                <c:pt idx="33135">
                  <c:v>165.6749999999218</c:v>
                </c:pt>
                <c:pt idx="33136">
                  <c:v>165.6799999999218</c:v>
                </c:pt>
                <c:pt idx="33137">
                  <c:v>165.6849999999218</c:v>
                </c:pt>
                <c:pt idx="33138">
                  <c:v>165.6899999999218</c:v>
                </c:pt>
                <c:pt idx="33139">
                  <c:v>165.6949999999218</c:v>
                </c:pt>
                <c:pt idx="33140">
                  <c:v>165.6999999999218</c:v>
                </c:pt>
                <c:pt idx="33141">
                  <c:v>165.7049999999218</c:v>
                </c:pt>
                <c:pt idx="33142">
                  <c:v>165.7099999999218</c:v>
                </c:pt>
                <c:pt idx="33143">
                  <c:v>165.7149999999218</c:v>
                </c:pt>
                <c:pt idx="33144">
                  <c:v>165.7199999999218</c:v>
                </c:pt>
                <c:pt idx="33145">
                  <c:v>165.7249999999218</c:v>
                </c:pt>
                <c:pt idx="33146">
                  <c:v>165.7299999999217</c:v>
                </c:pt>
                <c:pt idx="33147">
                  <c:v>165.7349999999217</c:v>
                </c:pt>
                <c:pt idx="33148">
                  <c:v>165.7399999999217</c:v>
                </c:pt>
                <c:pt idx="33149">
                  <c:v>165.7449999999217</c:v>
                </c:pt>
                <c:pt idx="33150">
                  <c:v>165.7499999999217</c:v>
                </c:pt>
                <c:pt idx="33151">
                  <c:v>165.7549999999218</c:v>
                </c:pt>
                <c:pt idx="33152">
                  <c:v>165.7599999999217</c:v>
                </c:pt>
                <c:pt idx="33153">
                  <c:v>165.7649999999217</c:v>
                </c:pt>
                <c:pt idx="33154">
                  <c:v>165.7699999999217</c:v>
                </c:pt>
                <c:pt idx="33155">
                  <c:v>165.7749999999217</c:v>
                </c:pt>
                <c:pt idx="33156">
                  <c:v>165.7799999999217</c:v>
                </c:pt>
                <c:pt idx="33157">
                  <c:v>165.7849999999217</c:v>
                </c:pt>
                <c:pt idx="33158">
                  <c:v>165.7899999999217</c:v>
                </c:pt>
                <c:pt idx="33159">
                  <c:v>165.7949999999217</c:v>
                </c:pt>
                <c:pt idx="33160">
                  <c:v>165.7999999999217</c:v>
                </c:pt>
                <c:pt idx="33161">
                  <c:v>165.8049999999217</c:v>
                </c:pt>
                <c:pt idx="33162">
                  <c:v>165.8099999999217</c:v>
                </c:pt>
                <c:pt idx="33163">
                  <c:v>165.8149999999217</c:v>
                </c:pt>
                <c:pt idx="33164">
                  <c:v>165.8199999999217</c:v>
                </c:pt>
                <c:pt idx="33165">
                  <c:v>165.8249999999217</c:v>
                </c:pt>
                <c:pt idx="33166">
                  <c:v>165.8299999999217</c:v>
                </c:pt>
                <c:pt idx="33167">
                  <c:v>165.8349999999217</c:v>
                </c:pt>
                <c:pt idx="33168">
                  <c:v>165.8399999999216</c:v>
                </c:pt>
                <c:pt idx="33169">
                  <c:v>165.8449999999216</c:v>
                </c:pt>
                <c:pt idx="33170">
                  <c:v>165.8499999999216</c:v>
                </c:pt>
                <c:pt idx="33171">
                  <c:v>165.8549999999217</c:v>
                </c:pt>
                <c:pt idx="33172">
                  <c:v>165.8599999999217</c:v>
                </c:pt>
                <c:pt idx="33173">
                  <c:v>165.8649999999217</c:v>
                </c:pt>
                <c:pt idx="33174">
                  <c:v>165.8699999999216</c:v>
                </c:pt>
                <c:pt idx="33175">
                  <c:v>165.8749999999216</c:v>
                </c:pt>
                <c:pt idx="33176">
                  <c:v>165.8799999999216</c:v>
                </c:pt>
                <c:pt idx="33177">
                  <c:v>165.8849999999216</c:v>
                </c:pt>
                <c:pt idx="33178">
                  <c:v>165.8899999999216</c:v>
                </c:pt>
                <c:pt idx="33179">
                  <c:v>165.8949999999216</c:v>
                </c:pt>
                <c:pt idx="33180">
                  <c:v>165.8999999999216</c:v>
                </c:pt>
                <c:pt idx="33181">
                  <c:v>165.9049999999216</c:v>
                </c:pt>
                <c:pt idx="33182">
                  <c:v>165.9099999999216</c:v>
                </c:pt>
                <c:pt idx="33183">
                  <c:v>165.9149999999216</c:v>
                </c:pt>
                <c:pt idx="33184">
                  <c:v>165.9199999999216</c:v>
                </c:pt>
                <c:pt idx="33185">
                  <c:v>165.9249999999216</c:v>
                </c:pt>
                <c:pt idx="33186">
                  <c:v>165.9299999999216</c:v>
                </c:pt>
                <c:pt idx="33187">
                  <c:v>165.9349999999216</c:v>
                </c:pt>
                <c:pt idx="33188">
                  <c:v>165.9399999999216</c:v>
                </c:pt>
                <c:pt idx="33189">
                  <c:v>165.9449999999216</c:v>
                </c:pt>
                <c:pt idx="33190">
                  <c:v>165.9499999999215</c:v>
                </c:pt>
                <c:pt idx="33191">
                  <c:v>165.9549999999216</c:v>
                </c:pt>
                <c:pt idx="33192">
                  <c:v>165.9599999999216</c:v>
                </c:pt>
                <c:pt idx="33193">
                  <c:v>165.9649999999216</c:v>
                </c:pt>
                <c:pt idx="33194">
                  <c:v>165.9699999999216</c:v>
                </c:pt>
                <c:pt idx="33195">
                  <c:v>165.9749999999216</c:v>
                </c:pt>
                <c:pt idx="33196">
                  <c:v>165.9799999999215</c:v>
                </c:pt>
                <c:pt idx="33197">
                  <c:v>165.9849999999215</c:v>
                </c:pt>
                <c:pt idx="33198">
                  <c:v>165.9899999999215</c:v>
                </c:pt>
                <c:pt idx="33199">
                  <c:v>165.9949999999215</c:v>
                </c:pt>
                <c:pt idx="33200">
                  <c:v>165.9999999999215</c:v>
                </c:pt>
                <c:pt idx="33201">
                  <c:v>166.0049999999215</c:v>
                </c:pt>
                <c:pt idx="33202">
                  <c:v>166.0099999999215</c:v>
                </c:pt>
                <c:pt idx="33203">
                  <c:v>166.0149999999215</c:v>
                </c:pt>
                <c:pt idx="33204">
                  <c:v>166.0199999999215</c:v>
                </c:pt>
                <c:pt idx="33205">
                  <c:v>166.0249999999215</c:v>
                </c:pt>
                <c:pt idx="33206">
                  <c:v>166.0299999999215</c:v>
                </c:pt>
                <c:pt idx="33207">
                  <c:v>166.0349999999215</c:v>
                </c:pt>
                <c:pt idx="33208">
                  <c:v>166.0399999999215</c:v>
                </c:pt>
                <c:pt idx="33209">
                  <c:v>166.0449999999215</c:v>
                </c:pt>
                <c:pt idx="33210">
                  <c:v>166.0499999999215</c:v>
                </c:pt>
                <c:pt idx="33211">
                  <c:v>166.0549999999215</c:v>
                </c:pt>
                <c:pt idx="33212">
                  <c:v>166.0599999999214</c:v>
                </c:pt>
                <c:pt idx="33213">
                  <c:v>166.0649999999214</c:v>
                </c:pt>
                <c:pt idx="33214">
                  <c:v>166.0699999999214</c:v>
                </c:pt>
                <c:pt idx="33215">
                  <c:v>166.0749999999214</c:v>
                </c:pt>
                <c:pt idx="33216">
                  <c:v>166.0799999999214</c:v>
                </c:pt>
                <c:pt idx="33217">
                  <c:v>166.0849999999215</c:v>
                </c:pt>
                <c:pt idx="33218">
                  <c:v>166.0899999999214</c:v>
                </c:pt>
                <c:pt idx="33219">
                  <c:v>166.0949999999214</c:v>
                </c:pt>
                <c:pt idx="33220">
                  <c:v>166.0999999999214</c:v>
                </c:pt>
                <c:pt idx="33221">
                  <c:v>166.1049999999214</c:v>
                </c:pt>
                <c:pt idx="33222">
                  <c:v>166.1099999999214</c:v>
                </c:pt>
                <c:pt idx="33223">
                  <c:v>166.1149999999214</c:v>
                </c:pt>
                <c:pt idx="33224">
                  <c:v>166.1199999999214</c:v>
                </c:pt>
                <c:pt idx="33225">
                  <c:v>166.1249999999214</c:v>
                </c:pt>
                <c:pt idx="33226">
                  <c:v>166.1299999999214</c:v>
                </c:pt>
                <c:pt idx="33227">
                  <c:v>166.1349999999214</c:v>
                </c:pt>
                <c:pt idx="33228">
                  <c:v>166.1399999999214</c:v>
                </c:pt>
                <c:pt idx="33229">
                  <c:v>166.1449999999214</c:v>
                </c:pt>
                <c:pt idx="33230">
                  <c:v>166.1499999999214</c:v>
                </c:pt>
                <c:pt idx="33231">
                  <c:v>166.1549999999214</c:v>
                </c:pt>
                <c:pt idx="33232">
                  <c:v>166.1599999999214</c:v>
                </c:pt>
                <c:pt idx="33233">
                  <c:v>166.1649999999214</c:v>
                </c:pt>
                <c:pt idx="33234">
                  <c:v>166.1699999999213</c:v>
                </c:pt>
                <c:pt idx="33235">
                  <c:v>166.1749999999213</c:v>
                </c:pt>
                <c:pt idx="33236">
                  <c:v>166.1799999999213</c:v>
                </c:pt>
                <c:pt idx="33237">
                  <c:v>166.1849999999214</c:v>
                </c:pt>
                <c:pt idx="33238">
                  <c:v>166.1899999999214</c:v>
                </c:pt>
                <c:pt idx="33239">
                  <c:v>166.1949999999214</c:v>
                </c:pt>
                <c:pt idx="33240">
                  <c:v>166.1999999999213</c:v>
                </c:pt>
                <c:pt idx="33241">
                  <c:v>166.2049999999213</c:v>
                </c:pt>
                <c:pt idx="33242">
                  <c:v>166.2099999999213</c:v>
                </c:pt>
                <c:pt idx="33243">
                  <c:v>166.2149999999213</c:v>
                </c:pt>
                <c:pt idx="33244">
                  <c:v>166.2199999999213</c:v>
                </c:pt>
                <c:pt idx="33245">
                  <c:v>166.2249999999213</c:v>
                </c:pt>
                <c:pt idx="33246">
                  <c:v>166.2299999999213</c:v>
                </c:pt>
                <c:pt idx="33247">
                  <c:v>166.2349999999213</c:v>
                </c:pt>
                <c:pt idx="33248">
                  <c:v>166.2399999999213</c:v>
                </c:pt>
                <c:pt idx="33249">
                  <c:v>166.2449999999213</c:v>
                </c:pt>
                <c:pt idx="33250">
                  <c:v>166.2499999999213</c:v>
                </c:pt>
                <c:pt idx="33251">
                  <c:v>166.2549999999213</c:v>
                </c:pt>
                <c:pt idx="33252">
                  <c:v>166.2599999999213</c:v>
                </c:pt>
                <c:pt idx="33253">
                  <c:v>166.2649999999213</c:v>
                </c:pt>
                <c:pt idx="33254">
                  <c:v>166.2699999999213</c:v>
                </c:pt>
                <c:pt idx="33255">
                  <c:v>166.2749999999212</c:v>
                </c:pt>
                <c:pt idx="33256">
                  <c:v>166.2799999999212</c:v>
                </c:pt>
                <c:pt idx="33257">
                  <c:v>166.2849999999212</c:v>
                </c:pt>
                <c:pt idx="33258">
                  <c:v>166.2899999999212</c:v>
                </c:pt>
                <c:pt idx="33259">
                  <c:v>166.2949999999212</c:v>
                </c:pt>
                <c:pt idx="33260">
                  <c:v>166.2999999999212</c:v>
                </c:pt>
                <c:pt idx="33261">
                  <c:v>166.3049999999213</c:v>
                </c:pt>
                <c:pt idx="33262">
                  <c:v>166.3099999999212</c:v>
                </c:pt>
                <c:pt idx="33263">
                  <c:v>166.3149999999212</c:v>
                </c:pt>
                <c:pt idx="33264">
                  <c:v>166.3199999999212</c:v>
                </c:pt>
                <c:pt idx="33265">
                  <c:v>166.3249999999212</c:v>
                </c:pt>
                <c:pt idx="33266">
                  <c:v>166.3299999999212</c:v>
                </c:pt>
                <c:pt idx="33267">
                  <c:v>166.3349999999212</c:v>
                </c:pt>
                <c:pt idx="33268">
                  <c:v>166.3399999999212</c:v>
                </c:pt>
                <c:pt idx="33269">
                  <c:v>166.3449999999212</c:v>
                </c:pt>
                <c:pt idx="33270">
                  <c:v>166.3499999999212</c:v>
                </c:pt>
                <c:pt idx="33271">
                  <c:v>166.3549999999212</c:v>
                </c:pt>
                <c:pt idx="33272">
                  <c:v>166.3599999999212</c:v>
                </c:pt>
                <c:pt idx="33273">
                  <c:v>166.3649999999212</c:v>
                </c:pt>
                <c:pt idx="33274">
                  <c:v>166.3699999999212</c:v>
                </c:pt>
                <c:pt idx="33275">
                  <c:v>166.3749999999212</c:v>
                </c:pt>
                <c:pt idx="33276">
                  <c:v>166.3799999999212</c:v>
                </c:pt>
                <c:pt idx="33277">
                  <c:v>166.3849999999212</c:v>
                </c:pt>
                <c:pt idx="33278">
                  <c:v>166.3899999999212</c:v>
                </c:pt>
                <c:pt idx="33279">
                  <c:v>166.3949999999212</c:v>
                </c:pt>
                <c:pt idx="33280">
                  <c:v>166.3999999999212</c:v>
                </c:pt>
                <c:pt idx="33281">
                  <c:v>166.4049999999212</c:v>
                </c:pt>
                <c:pt idx="33282">
                  <c:v>166.4099999999212</c:v>
                </c:pt>
                <c:pt idx="33283">
                  <c:v>166.4149999999212</c:v>
                </c:pt>
                <c:pt idx="33284">
                  <c:v>166.4199999999211</c:v>
                </c:pt>
                <c:pt idx="33285">
                  <c:v>166.4249999999211</c:v>
                </c:pt>
                <c:pt idx="33286">
                  <c:v>166.4299999999211</c:v>
                </c:pt>
                <c:pt idx="33287">
                  <c:v>166.4349999999211</c:v>
                </c:pt>
                <c:pt idx="33288">
                  <c:v>166.4399999999211</c:v>
                </c:pt>
                <c:pt idx="33289">
                  <c:v>166.4449999999211</c:v>
                </c:pt>
                <c:pt idx="33290">
                  <c:v>166.4499999999211</c:v>
                </c:pt>
                <c:pt idx="33291">
                  <c:v>166.4549999999211</c:v>
                </c:pt>
                <c:pt idx="33292">
                  <c:v>166.4599999999211</c:v>
                </c:pt>
                <c:pt idx="33293">
                  <c:v>166.4649999999211</c:v>
                </c:pt>
                <c:pt idx="33294">
                  <c:v>166.4699999999211</c:v>
                </c:pt>
                <c:pt idx="33295">
                  <c:v>166.4749999999211</c:v>
                </c:pt>
                <c:pt idx="33296">
                  <c:v>166.4799999999211</c:v>
                </c:pt>
                <c:pt idx="33297">
                  <c:v>166.4849999999211</c:v>
                </c:pt>
                <c:pt idx="33298">
                  <c:v>166.4899999999211</c:v>
                </c:pt>
                <c:pt idx="33299">
                  <c:v>166.4949999999211</c:v>
                </c:pt>
                <c:pt idx="33300">
                  <c:v>166.499999999921</c:v>
                </c:pt>
                <c:pt idx="33301">
                  <c:v>166.504999999921</c:v>
                </c:pt>
                <c:pt idx="33302">
                  <c:v>166.509999999921</c:v>
                </c:pt>
                <c:pt idx="33303">
                  <c:v>166.514999999921</c:v>
                </c:pt>
                <c:pt idx="33304">
                  <c:v>166.519999999921</c:v>
                </c:pt>
                <c:pt idx="33305">
                  <c:v>166.5249999999211</c:v>
                </c:pt>
                <c:pt idx="33306">
                  <c:v>166.529999999921</c:v>
                </c:pt>
                <c:pt idx="33307">
                  <c:v>166.534999999921</c:v>
                </c:pt>
                <c:pt idx="33308">
                  <c:v>166.539999999921</c:v>
                </c:pt>
                <c:pt idx="33309">
                  <c:v>166.544999999921</c:v>
                </c:pt>
                <c:pt idx="33310">
                  <c:v>166.549999999921</c:v>
                </c:pt>
                <c:pt idx="33311">
                  <c:v>166.554999999921</c:v>
                </c:pt>
                <c:pt idx="33312">
                  <c:v>166.559999999921</c:v>
                </c:pt>
                <c:pt idx="33313">
                  <c:v>166.564999999921</c:v>
                </c:pt>
                <c:pt idx="33314">
                  <c:v>166.569999999921</c:v>
                </c:pt>
                <c:pt idx="33315">
                  <c:v>166.574999999921</c:v>
                </c:pt>
                <c:pt idx="33316">
                  <c:v>166.579999999921</c:v>
                </c:pt>
                <c:pt idx="33317">
                  <c:v>166.584999999921</c:v>
                </c:pt>
                <c:pt idx="33318">
                  <c:v>166.589999999921</c:v>
                </c:pt>
                <c:pt idx="33319">
                  <c:v>166.594999999921</c:v>
                </c:pt>
                <c:pt idx="33320">
                  <c:v>166.599999999921</c:v>
                </c:pt>
                <c:pt idx="33321">
                  <c:v>166.604999999921</c:v>
                </c:pt>
                <c:pt idx="33322">
                  <c:v>166.6099999999209</c:v>
                </c:pt>
                <c:pt idx="33323">
                  <c:v>166.6149999999209</c:v>
                </c:pt>
                <c:pt idx="33324">
                  <c:v>166.6199999999209</c:v>
                </c:pt>
                <c:pt idx="33325">
                  <c:v>166.624999999921</c:v>
                </c:pt>
                <c:pt idx="33326">
                  <c:v>166.629999999921</c:v>
                </c:pt>
                <c:pt idx="33327">
                  <c:v>166.634999999921</c:v>
                </c:pt>
                <c:pt idx="33328">
                  <c:v>166.6399999999209</c:v>
                </c:pt>
                <c:pt idx="33329">
                  <c:v>166.6449999999209</c:v>
                </c:pt>
                <c:pt idx="33330">
                  <c:v>166.6499999999209</c:v>
                </c:pt>
                <c:pt idx="33331">
                  <c:v>166.654999999921</c:v>
                </c:pt>
                <c:pt idx="33332">
                  <c:v>166.6599999999209</c:v>
                </c:pt>
                <c:pt idx="33333">
                  <c:v>166.6649999999209</c:v>
                </c:pt>
                <c:pt idx="33334">
                  <c:v>166.6699999999209</c:v>
                </c:pt>
                <c:pt idx="33335">
                  <c:v>166.6749999999209</c:v>
                </c:pt>
                <c:pt idx="33336">
                  <c:v>166.6799999999209</c:v>
                </c:pt>
                <c:pt idx="33337">
                  <c:v>166.684999999921</c:v>
                </c:pt>
                <c:pt idx="33338">
                  <c:v>166.689999999921</c:v>
                </c:pt>
                <c:pt idx="33339">
                  <c:v>166.6949999999209</c:v>
                </c:pt>
                <c:pt idx="33340">
                  <c:v>166.6999999999209</c:v>
                </c:pt>
                <c:pt idx="33341">
                  <c:v>166.7049999999209</c:v>
                </c:pt>
                <c:pt idx="33342">
                  <c:v>166.7099999999209</c:v>
                </c:pt>
                <c:pt idx="33343">
                  <c:v>166.7149999999208</c:v>
                </c:pt>
                <c:pt idx="33344">
                  <c:v>166.7199999999208</c:v>
                </c:pt>
                <c:pt idx="33345">
                  <c:v>166.7249999999208</c:v>
                </c:pt>
                <c:pt idx="33346">
                  <c:v>166.7299999999208</c:v>
                </c:pt>
                <c:pt idx="33347">
                  <c:v>166.7349999999208</c:v>
                </c:pt>
                <c:pt idx="33348">
                  <c:v>166.7399999999208</c:v>
                </c:pt>
                <c:pt idx="33349">
                  <c:v>166.7449999999208</c:v>
                </c:pt>
                <c:pt idx="33350">
                  <c:v>166.7499999999208</c:v>
                </c:pt>
                <c:pt idx="33351">
                  <c:v>166.7549999999208</c:v>
                </c:pt>
                <c:pt idx="33352">
                  <c:v>166.7599999999208</c:v>
                </c:pt>
                <c:pt idx="33353">
                  <c:v>166.7649999999208</c:v>
                </c:pt>
                <c:pt idx="33354">
                  <c:v>166.7699999999208</c:v>
                </c:pt>
                <c:pt idx="33355">
                  <c:v>166.7749999999208</c:v>
                </c:pt>
                <c:pt idx="33356">
                  <c:v>166.7799999999208</c:v>
                </c:pt>
                <c:pt idx="33357">
                  <c:v>166.7849999999208</c:v>
                </c:pt>
                <c:pt idx="33358">
                  <c:v>166.7899999999208</c:v>
                </c:pt>
                <c:pt idx="33359">
                  <c:v>166.7949999999208</c:v>
                </c:pt>
                <c:pt idx="33360">
                  <c:v>166.7999999999208</c:v>
                </c:pt>
                <c:pt idx="33361">
                  <c:v>166.8049999999208</c:v>
                </c:pt>
                <c:pt idx="33362">
                  <c:v>166.8099999999208</c:v>
                </c:pt>
                <c:pt idx="33363">
                  <c:v>166.8149999999208</c:v>
                </c:pt>
                <c:pt idx="33364">
                  <c:v>166.8199999999208</c:v>
                </c:pt>
                <c:pt idx="33365">
                  <c:v>166.8249999999208</c:v>
                </c:pt>
                <c:pt idx="33366">
                  <c:v>166.8299999999208</c:v>
                </c:pt>
                <c:pt idx="33367">
                  <c:v>166.8349999999208</c:v>
                </c:pt>
                <c:pt idx="33368">
                  <c:v>166.8399999999208</c:v>
                </c:pt>
                <c:pt idx="33369">
                  <c:v>166.8449999999208</c:v>
                </c:pt>
                <c:pt idx="33370">
                  <c:v>166.8499999999208</c:v>
                </c:pt>
                <c:pt idx="33371">
                  <c:v>166.8549999999208</c:v>
                </c:pt>
                <c:pt idx="33372">
                  <c:v>166.8599999999208</c:v>
                </c:pt>
                <c:pt idx="33373">
                  <c:v>166.8649999999207</c:v>
                </c:pt>
                <c:pt idx="33374">
                  <c:v>166.8699999999207</c:v>
                </c:pt>
                <c:pt idx="33375">
                  <c:v>166.8749999999207</c:v>
                </c:pt>
                <c:pt idx="33376">
                  <c:v>166.8799999999207</c:v>
                </c:pt>
                <c:pt idx="33377">
                  <c:v>166.8849999999208</c:v>
                </c:pt>
                <c:pt idx="33378">
                  <c:v>166.8899999999207</c:v>
                </c:pt>
                <c:pt idx="33379">
                  <c:v>166.8949999999207</c:v>
                </c:pt>
                <c:pt idx="33380">
                  <c:v>166.8999999999207</c:v>
                </c:pt>
                <c:pt idx="33381">
                  <c:v>166.9049999999207</c:v>
                </c:pt>
                <c:pt idx="33382">
                  <c:v>166.9099999999207</c:v>
                </c:pt>
                <c:pt idx="33383">
                  <c:v>166.9149999999207</c:v>
                </c:pt>
                <c:pt idx="33384">
                  <c:v>166.9199999999207</c:v>
                </c:pt>
                <c:pt idx="33385">
                  <c:v>166.9249999999207</c:v>
                </c:pt>
                <c:pt idx="33386">
                  <c:v>166.9299999999207</c:v>
                </c:pt>
                <c:pt idx="33387">
                  <c:v>166.9349999999207</c:v>
                </c:pt>
                <c:pt idx="33388">
                  <c:v>166.9399999999206</c:v>
                </c:pt>
                <c:pt idx="33389">
                  <c:v>166.9449999999206</c:v>
                </c:pt>
                <c:pt idx="33390">
                  <c:v>166.9499999999206</c:v>
                </c:pt>
                <c:pt idx="33391">
                  <c:v>166.9549999999207</c:v>
                </c:pt>
                <c:pt idx="33392">
                  <c:v>166.9599999999207</c:v>
                </c:pt>
                <c:pt idx="33393">
                  <c:v>166.9649999999206</c:v>
                </c:pt>
                <c:pt idx="33394">
                  <c:v>166.9699999999206</c:v>
                </c:pt>
                <c:pt idx="33395">
                  <c:v>166.9749999999206</c:v>
                </c:pt>
                <c:pt idx="33396">
                  <c:v>166.9799999999206</c:v>
                </c:pt>
                <c:pt idx="33397">
                  <c:v>166.9849999999206</c:v>
                </c:pt>
                <c:pt idx="33398">
                  <c:v>166.9899999999206</c:v>
                </c:pt>
                <c:pt idx="33399">
                  <c:v>166.9949999999206</c:v>
                </c:pt>
                <c:pt idx="33400">
                  <c:v>166.9999999999206</c:v>
                </c:pt>
                <c:pt idx="33401">
                  <c:v>167.0049999999206</c:v>
                </c:pt>
                <c:pt idx="33402">
                  <c:v>167.0099999999206</c:v>
                </c:pt>
                <c:pt idx="33403">
                  <c:v>167.0149999999206</c:v>
                </c:pt>
                <c:pt idx="33404">
                  <c:v>167.0199999999206</c:v>
                </c:pt>
                <c:pt idx="33405">
                  <c:v>167.0249999999206</c:v>
                </c:pt>
                <c:pt idx="33406">
                  <c:v>167.0299999999206</c:v>
                </c:pt>
                <c:pt idx="33407">
                  <c:v>167.0349999999206</c:v>
                </c:pt>
                <c:pt idx="33408">
                  <c:v>167.0399999999206</c:v>
                </c:pt>
                <c:pt idx="33409">
                  <c:v>167.0449999999206</c:v>
                </c:pt>
                <c:pt idx="33410">
                  <c:v>167.0499999999205</c:v>
                </c:pt>
                <c:pt idx="33411">
                  <c:v>167.0549999999206</c:v>
                </c:pt>
                <c:pt idx="33412">
                  <c:v>167.0599999999206</c:v>
                </c:pt>
                <c:pt idx="33413">
                  <c:v>167.0649999999206</c:v>
                </c:pt>
                <c:pt idx="33414">
                  <c:v>167.0699999999206</c:v>
                </c:pt>
                <c:pt idx="33415">
                  <c:v>167.0749999999205</c:v>
                </c:pt>
                <c:pt idx="33416">
                  <c:v>167.0799999999205</c:v>
                </c:pt>
                <c:pt idx="33417">
                  <c:v>167.0849999999205</c:v>
                </c:pt>
                <c:pt idx="33418">
                  <c:v>167.0899999999205</c:v>
                </c:pt>
                <c:pt idx="33419">
                  <c:v>167.0949999999205</c:v>
                </c:pt>
                <c:pt idx="33420">
                  <c:v>167.0999999999205</c:v>
                </c:pt>
                <c:pt idx="33421">
                  <c:v>167.1049999999205</c:v>
                </c:pt>
                <c:pt idx="33422">
                  <c:v>167.1099999999205</c:v>
                </c:pt>
                <c:pt idx="33423">
                  <c:v>167.1149999999205</c:v>
                </c:pt>
                <c:pt idx="33424">
                  <c:v>167.1199999999205</c:v>
                </c:pt>
                <c:pt idx="33425">
                  <c:v>167.1249999999205</c:v>
                </c:pt>
                <c:pt idx="33426">
                  <c:v>167.1299999999205</c:v>
                </c:pt>
                <c:pt idx="33427">
                  <c:v>167.1349999999205</c:v>
                </c:pt>
                <c:pt idx="33428">
                  <c:v>167.1399999999205</c:v>
                </c:pt>
                <c:pt idx="33429">
                  <c:v>167.1449999999205</c:v>
                </c:pt>
                <c:pt idx="33430">
                  <c:v>167.1499999999205</c:v>
                </c:pt>
                <c:pt idx="33431">
                  <c:v>167.1549999999205</c:v>
                </c:pt>
                <c:pt idx="33432">
                  <c:v>167.1599999999204</c:v>
                </c:pt>
                <c:pt idx="33433">
                  <c:v>167.1649999999204</c:v>
                </c:pt>
                <c:pt idx="33434">
                  <c:v>167.1699999999204</c:v>
                </c:pt>
                <c:pt idx="33435">
                  <c:v>167.1749999999204</c:v>
                </c:pt>
                <c:pt idx="33436">
                  <c:v>167.1799999999204</c:v>
                </c:pt>
                <c:pt idx="33437">
                  <c:v>167.1849999999204</c:v>
                </c:pt>
                <c:pt idx="33438">
                  <c:v>167.1899999999204</c:v>
                </c:pt>
                <c:pt idx="33439">
                  <c:v>167.1949999999204</c:v>
                </c:pt>
                <c:pt idx="33440">
                  <c:v>167.1999999999204</c:v>
                </c:pt>
                <c:pt idx="33441">
                  <c:v>167.2049999999204</c:v>
                </c:pt>
                <c:pt idx="33442">
                  <c:v>167.2099999999204</c:v>
                </c:pt>
                <c:pt idx="33443">
                  <c:v>167.2149999999204</c:v>
                </c:pt>
                <c:pt idx="33444">
                  <c:v>167.2199999999204</c:v>
                </c:pt>
                <c:pt idx="33445">
                  <c:v>167.2249999999204</c:v>
                </c:pt>
                <c:pt idx="33446">
                  <c:v>167.2299999999204</c:v>
                </c:pt>
                <c:pt idx="33447">
                  <c:v>167.2349999999204</c:v>
                </c:pt>
                <c:pt idx="33448">
                  <c:v>167.2399999999204</c:v>
                </c:pt>
                <c:pt idx="33449">
                  <c:v>167.2449999999204</c:v>
                </c:pt>
                <c:pt idx="33450">
                  <c:v>167.2499999999204</c:v>
                </c:pt>
                <c:pt idx="33451">
                  <c:v>167.2549999999204</c:v>
                </c:pt>
                <c:pt idx="33452">
                  <c:v>167.2599999999204</c:v>
                </c:pt>
                <c:pt idx="33453">
                  <c:v>167.2649999999204</c:v>
                </c:pt>
                <c:pt idx="33454">
                  <c:v>167.2699999999203</c:v>
                </c:pt>
                <c:pt idx="33455">
                  <c:v>167.2749999999203</c:v>
                </c:pt>
                <c:pt idx="33456">
                  <c:v>167.2799999999203</c:v>
                </c:pt>
                <c:pt idx="33457">
                  <c:v>167.2849999999204</c:v>
                </c:pt>
                <c:pt idx="33458">
                  <c:v>167.2899999999204</c:v>
                </c:pt>
                <c:pt idx="33459">
                  <c:v>167.2949999999203</c:v>
                </c:pt>
                <c:pt idx="33460">
                  <c:v>167.2999999999203</c:v>
                </c:pt>
                <c:pt idx="33461">
                  <c:v>167.3049999999203</c:v>
                </c:pt>
                <c:pt idx="33462">
                  <c:v>167.3099999999203</c:v>
                </c:pt>
                <c:pt idx="33463">
                  <c:v>167.3149999999203</c:v>
                </c:pt>
                <c:pt idx="33464">
                  <c:v>167.3199999999203</c:v>
                </c:pt>
                <c:pt idx="33465">
                  <c:v>167.3249999999204</c:v>
                </c:pt>
                <c:pt idx="33466">
                  <c:v>167.3299999999203</c:v>
                </c:pt>
                <c:pt idx="33467">
                  <c:v>167.3349999999203</c:v>
                </c:pt>
                <c:pt idx="33468">
                  <c:v>167.3399999999203</c:v>
                </c:pt>
                <c:pt idx="33469">
                  <c:v>167.3449999999203</c:v>
                </c:pt>
                <c:pt idx="33470">
                  <c:v>167.3499999999203</c:v>
                </c:pt>
                <c:pt idx="33471">
                  <c:v>167.3549999999203</c:v>
                </c:pt>
                <c:pt idx="33472">
                  <c:v>167.3599999999203</c:v>
                </c:pt>
                <c:pt idx="33473">
                  <c:v>167.3649999999203</c:v>
                </c:pt>
                <c:pt idx="33474">
                  <c:v>167.3699999999203</c:v>
                </c:pt>
                <c:pt idx="33475">
                  <c:v>167.3749999999203</c:v>
                </c:pt>
                <c:pt idx="33476">
                  <c:v>167.3799999999202</c:v>
                </c:pt>
                <c:pt idx="33477">
                  <c:v>167.3849999999203</c:v>
                </c:pt>
                <c:pt idx="33478">
                  <c:v>167.3899999999203</c:v>
                </c:pt>
                <c:pt idx="33479">
                  <c:v>167.3949999999203</c:v>
                </c:pt>
                <c:pt idx="33480">
                  <c:v>167.3999999999203</c:v>
                </c:pt>
                <c:pt idx="33481">
                  <c:v>167.4049999999202</c:v>
                </c:pt>
                <c:pt idx="33482">
                  <c:v>167.4099999999202</c:v>
                </c:pt>
                <c:pt idx="33483">
                  <c:v>167.4149999999202</c:v>
                </c:pt>
                <c:pt idx="33484">
                  <c:v>167.4199999999202</c:v>
                </c:pt>
                <c:pt idx="33485">
                  <c:v>167.4249999999202</c:v>
                </c:pt>
                <c:pt idx="33486">
                  <c:v>167.4299999999202</c:v>
                </c:pt>
                <c:pt idx="33487">
                  <c:v>167.4349999999202</c:v>
                </c:pt>
                <c:pt idx="33488">
                  <c:v>167.4399999999202</c:v>
                </c:pt>
                <c:pt idx="33489">
                  <c:v>167.4449999999202</c:v>
                </c:pt>
                <c:pt idx="33490">
                  <c:v>167.4499999999202</c:v>
                </c:pt>
                <c:pt idx="33491">
                  <c:v>167.4549999999202</c:v>
                </c:pt>
                <c:pt idx="33492">
                  <c:v>167.4599999999202</c:v>
                </c:pt>
                <c:pt idx="33493">
                  <c:v>167.4649999999202</c:v>
                </c:pt>
                <c:pt idx="33494">
                  <c:v>167.4699999999202</c:v>
                </c:pt>
                <c:pt idx="33495">
                  <c:v>167.4749999999202</c:v>
                </c:pt>
                <c:pt idx="33496">
                  <c:v>167.4799999999202</c:v>
                </c:pt>
                <c:pt idx="33497">
                  <c:v>167.4849999999202</c:v>
                </c:pt>
                <c:pt idx="33498">
                  <c:v>167.4899999999202</c:v>
                </c:pt>
                <c:pt idx="33499">
                  <c:v>167.4949999999202</c:v>
                </c:pt>
                <c:pt idx="33500">
                  <c:v>167.4999999999202</c:v>
                </c:pt>
                <c:pt idx="33501">
                  <c:v>167.5049999999202</c:v>
                </c:pt>
                <c:pt idx="33502">
                  <c:v>167.5099999999202</c:v>
                </c:pt>
                <c:pt idx="33503">
                  <c:v>167.5149999999201</c:v>
                </c:pt>
                <c:pt idx="33504">
                  <c:v>167.5199999999201</c:v>
                </c:pt>
                <c:pt idx="33505">
                  <c:v>167.5249999999201</c:v>
                </c:pt>
                <c:pt idx="33506">
                  <c:v>167.5299999999201</c:v>
                </c:pt>
                <c:pt idx="33507">
                  <c:v>167.5349999999201</c:v>
                </c:pt>
                <c:pt idx="33508">
                  <c:v>167.5399999999201</c:v>
                </c:pt>
                <c:pt idx="33509">
                  <c:v>167.5449999999201</c:v>
                </c:pt>
                <c:pt idx="33510">
                  <c:v>167.5499999999201</c:v>
                </c:pt>
                <c:pt idx="33511">
                  <c:v>167.5549999999201</c:v>
                </c:pt>
                <c:pt idx="33512">
                  <c:v>167.5599999999201</c:v>
                </c:pt>
                <c:pt idx="33513">
                  <c:v>167.5649999999201</c:v>
                </c:pt>
                <c:pt idx="33514">
                  <c:v>167.5699999999201</c:v>
                </c:pt>
                <c:pt idx="33515">
                  <c:v>167.5749999999201</c:v>
                </c:pt>
                <c:pt idx="33516">
                  <c:v>167.5799999999201</c:v>
                </c:pt>
                <c:pt idx="33517">
                  <c:v>167.5849999999201</c:v>
                </c:pt>
                <c:pt idx="33518">
                  <c:v>167.5899999999201</c:v>
                </c:pt>
                <c:pt idx="33519">
                  <c:v>167.5949999999201</c:v>
                </c:pt>
                <c:pt idx="33520">
                  <c:v>167.59999999992</c:v>
                </c:pt>
                <c:pt idx="33521">
                  <c:v>167.60499999992</c:v>
                </c:pt>
                <c:pt idx="33522">
                  <c:v>167.60999999992</c:v>
                </c:pt>
                <c:pt idx="33523">
                  <c:v>167.61499999992</c:v>
                </c:pt>
                <c:pt idx="33524">
                  <c:v>167.61999999992</c:v>
                </c:pt>
                <c:pt idx="33525">
                  <c:v>167.62499999992</c:v>
                </c:pt>
                <c:pt idx="33526">
                  <c:v>167.62999999992</c:v>
                </c:pt>
                <c:pt idx="33527">
                  <c:v>167.63499999992</c:v>
                </c:pt>
                <c:pt idx="33528">
                  <c:v>167.63999999992</c:v>
                </c:pt>
                <c:pt idx="33529">
                  <c:v>167.64499999992</c:v>
                </c:pt>
                <c:pt idx="33530">
                  <c:v>167.64999999992</c:v>
                </c:pt>
                <c:pt idx="33531">
                  <c:v>167.65499999992</c:v>
                </c:pt>
                <c:pt idx="33532">
                  <c:v>167.65999999992</c:v>
                </c:pt>
                <c:pt idx="33533">
                  <c:v>167.66499999992</c:v>
                </c:pt>
                <c:pt idx="33534">
                  <c:v>167.66999999992</c:v>
                </c:pt>
                <c:pt idx="33535">
                  <c:v>167.67499999992</c:v>
                </c:pt>
                <c:pt idx="33536">
                  <c:v>167.67999999992</c:v>
                </c:pt>
                <c:pt idx="33537">
                  <c:v>167.68499999992</c:v>
                </c:pt>
                <c:pt idx="33538">
                  <c:v>167.68999999992</c:v>
                </c:pt>
                <c:pt idx="33539">
                  <c:v>167.69499999992</c:v>
                </c:pt>
                <c:pt idx="33540">
                  <c:v>167.69999999992</c:v>
                </c:pt>
                <c:pt idx="33541">
                  <c:v>167.70499999992</c:v>
                </c:pt>
                <c:pt idx="33542">
                  <c:v>167.7099999999199</c:v>
                </c:pt>
                <c:pt idx="33543">
                  <c:v>167.7149999999199</c:v>
                </c:pt>
                <c:pt idx="33544">
                  <c:v>167.7199999999199</c:v>
                </c:pt>
                <c:pt idx="33545">
                  <c:v>167.72499999992</c:v>
                </c:pt>
                <c:pt idx="33546">
                  <c:v>167.72999999992</c:v>
                </c:pt>
                <c:pt idx="33547">
                  <c:v>167.7349999999199</c:v>
                </c:pt>
                <c:pt idx="33548">
                  <c:v>167.7399999999199</c:v>
                </c:pt>
                <c:pt idx="33549">
                  <c:v>167.7449999999199</c:v>
                </c:pt>
                <c:pt idx="33550">
                  <c:v>167.7499999999199</c:v>
                </c:pt>
                <c:pt idx="33551">
                  <c:v>167.75499999992</c:v>
                </c:pt>
                <c:pt idx="33552">
                  <c:v>167.7599999999199</c:v>
                </c:pt>
                <c:pt idx="33553">
                  <c:v>167.7649999999199</c:v>
                </c:pt>
                <c:pt idx="33554">
                  <c:v>167.7699999999199</c:v>
                </c:pt>
                <c:pt idx="33555">
                  <c:v>167.7749999999199</c:v>
                </c:pt>
                <c:pt idx="33556">
                  <c:v>167.7799999999199</c:v>
                </c:pt>
                <c:pt idx="33557">
                  <c:v>167.78499999992</c:v>
                </c:pt>
                <c:pt idx="33558">
                  <c:v>167.7899999999199</c:v>
                </c:pt>
                <c:pt idx="33559">
                  <c:v>167.7949999999199</c:v>
                </c:pt>
                <c:pt idx="33560">
                  <c:v>167.7999999999199</c:v>
                </c:pt>
                <c:pt idx="33561">
                  <c:v>167.80499999992</c:v>
                </c:pt>
                <c:pt idx="33562">
                  <c:v>167.80999999992</c:v>
                </c:pt>
                <c:pt idx="33563">
                  <c:v>167.81499999992</c:v>
                </c:pt>
                <c:pt idx="33564">
                  <c:v>167.8199999999198</c:v>
                </c:pt>
                <c:pt idx="33565">
                  <c:v>167.82499999992</c:v>
                </c:pt>
                <c:pt idx="33566">
                  <c:v>167.82999999992</c:v>
                </c:pt>
                <c:pt idx="33567">
                  <c:v>167.83499999992</c:v>
                </c:pt>
                <c:pt idx="33568">
                  <c:v>167.83999999992</c:v>
                </c:pt>
                <c:pt idx="33569">
                  <c:v>167.8449999999198</c:v>
                </c:pt>
                <c:pt idx="33570">
                  <c:v>167.8499999999198</c:v>
                </c:pt>
                <c:pt idx="33571">
                  <c:v>167.8549999999198</c:v>
                </c:pt>
                <c:pt idx="33572">
                  <c:v>167.8599999999198</c:v>
                </c:pt>
                <c:pt idx="33573">
                  <c:v>167.8649999999198</c:v>
                </c:pt>
                <c:pt idx="33574">
                  <c:v>167.8699999999198</c:v>
                </c:pt>
                <c:pt idx="33575">
                  <c:v>167.8749999999198</c:v>
                </c:pt>
                <c:pt idx="33576">
                  <c:v>167.8799999999198</c:v>
                </c:pt>
                <c:pt idx="33577">
                  <c:v>167.8849999999198</c:v>
                </c:pt>
                <c:pt idx="33578">
                  <c:v>167.8899999999198</c:v>
                </c:pt>
                <c:pt idx="33579">
                  <c:v>167.8949999999198</c:v>
                </c:pt>
                <c:pt idx="33580">
                  <c:v>167.8999999999198</c:v>
                </c:pt>
                <c:pt idx="33581">
                  <c:v>167.9049999999198</c:v>
                </c:pt>
                <c:pt idx="33582">
                  <c:v>167.9099999999198</c:v>
                </c:pt>
                <c:pt idx="33583">
                  <c:v>167.9149999999198</c:v>
                </c:pt>
                <c:pt idx="33584">
                  <c:v>167.9199999999198</c:v>
                </c:pt>
                <c:pt idx="33585">
                  <c:v>167.9249999999198</c:v>
                </c:pt>
                <c:pt idx="33586">
                  <c:v>167.9299999999198</c:v>
                </c:pt>
                <c:pt idx="33587">
                  <c:v>167.9349999999198</c:v>
                </c:pt>
                <c:pt idx="33588">
                  <c:v>167.9399999999198</c:v>
                </c:pt>
                <c:pt idx="33589">
                  <c:v>167.9449999999198</c:v>
                </c:pt>
                <c:pt idx="33590">
                  <c:v>167.9499999999198</c:v>
                </c:pt>
                <c:pt idx="33591">
                  <c:v>167.9549999999198</c:v>
                </c:pt>
                <c:pt idx="33592">
                  <c:v>167.9599999999198</c:v>
                </c:pt>
                <c:pt idx="33593">
                  <c:v>167.9649999999197</c:v>
                </c:pt>
                <c:pt idx="33594">
                  <c:v>167.9699999999197</c:v>
                </c:pt>
                <c:pt idx="33595">
                  <c:v>167.9749999999197</c:v>
                </c:pt>
                <c:pt idx="33596">
                  <c:v>167.9799999999197</c:v>
                </c:pt>
                <c:pt idx="33597">
                  <c:v>167.9849999999198</c:v>
                </c:pt>
                <c:pt idx="33598">
                  <c:v>167.9899999999197</c:v>
                </c:pt>
                <c:pt idx="33599">
                  <c:v>167.9949999999197</c:v>
                </c:pt>
                <c:pt idx="33600">
                  <c:v>167.9999999999197</c:v>
                </c:pt>
                <c:pt idx="33601">
                  <c:v>168.0049999999197</c:v>
                </c:pt>
                <c:pt idx="33602">
                  <c:v>168.0099999999197</c:v>
                </c:pt>
                <c:pt idx="33603">
                  <c:v>168.0149999999197</c:v>
                </c:pt>
                <c:pt idx="33604">
                  <c:v>168.0199999999197</c:v>
                </c:pt>
                <c:pt idx="33605">
                  <c:v>168.0249999999197</c:v>
                </c:pt>
                <c:pt idx="33606">
                  <c:v>168.0299999999197</c:v>
                </c:pt>
                <c:pt idx="33607">
                  <c:v>168.0349999999197</c:v>
                </c:pt>
                <c:pt idx="33608">
                  <c:v>168.0399999999196</c:v>
                </c:pt>
                <c:pt idx="33609">
                  <c:v>168.0449999999196</c:v>
                </c:pt>
                <c:pt idx="33610">
                  <c:v>168.0499999999196</c:v>
                </c:pt>
                <c:pt idx="33611">
                  <c:v>168.0549999999197</c:v>
                </c:pt>
                <c:pt idx="33612">
                  <c:v>168.0599999999197</c:v>
                </c:pt>
                <c:pt idx="33613">
                  <c:v>168.0649999999196</c:v>
                </c:pt>
                <c:pt idx="33614">
                  <c:v>168.0699999999196</c:v>
                </c:pt>
                <c:pt idx="33615">
                  <c:v>168.0749999999196</c:v>
                </c:pt>
                <c:pt idx="33616">
                  <c:v>168.0799999999196</c:v>
                </c:pt>
                <c:pt idx="33617">
                  <c:v>168.0849999999196</c:v>
                </c:pt>
                <c:pt idx="33618">
                  <c:v>168.0899999999196</c:v>
                </c:pt>
                <c:pt idx="33619">
                  <c:v>168.0949999999196</c:v>
                </c:pt>
                <c:pt idx="33620">
                  <c:v>168.0999999999196</c:v>
                </c:pt>
                <c:pt idx="33621">
                  <c:v>168.1049999999196</c:v>
                </c:pt>
                <c:pt idx="33622">
                  <c:v>168.1099999999196</c:v>
                </c:pt>
                <c:pt idx="33623">
                  <c:v>168.1149999999196</c:v>
                </c:pt>
                <c:pt idx="33624">
                  <c:v>168.1199999999196</c:v>
                </c:pt>
                <c:pt idx="33625">
                  <c:v>168.1249999999196</c:v>
                </c:pt>
                <c:pt idx="33626">
                  <c:v>168.1299999999196</c:v>
                </c:pt>
                <c:pt idx="33627">
                  <c:v>168.1349999999196</c:v>
                </c:pt>
                <c:pt idx="33628">
                  <c:v>168.1399999999196</c:v>
                </c:pt>
                <c:pt idx="33629">
                  <c:v>168.1449999999196</c:v>
                </c:pt>
                <c:pt idx="33630">
                  <c:v>168.1499999999195</c:v>
                </c:pt>
                <c:pt idx="33631">
                  <c:v>168.1549999999196</c:v>
                </c:pt>
                <c:pt idx="33632">
                  <c:v>168.1599999999196</c:v>
                </c:pt>
                <c:pt idx="33633">
                  <c:v>168.1649999999196</c:v>
                </c:pt>
                <c:pt idx="33634">
                  <c:v>168.1699999999196</c:v>
                </c:pt>
                <c:pt idx="33635">
                  <c:v>168.1749999999195</c:v>
                </c:pt>
                <c:pt idx="33636">
                  <c:v>168.1799999999195</c:v>
                </c:pt>
                <c:pt idx="33637">
                  <c:v>168.1849999999195</c:v>
                </c:pt>
                <c:pt idx="33638">
                  <c:v>168.1899999999195</c:v>
                </c:pt>
                <c:pt idx="33639">
                  <c:v>168.1949999999195</c:v>
                </c:pt>
                <c:pt idx="33640">
                  <c:v>168.1999999999195</c:v>
                </c:pt>
                <c:pt idx="33641">
                  <c:v>168.2049999999195</c:v>
                </c:pt>
                <c:pt idx="33642">
                  <c:v>168.2099999999195</c:v>
                </c:pt>
                <c:pt idx="33643">
                  <c:v>168.2149999999195</c:v>
                </c:pt>
                <c:pt idx="33644">
                  <c:v>168.2199999999195</c:v>
                </c:pt>
                <c:pt idx="33645">
                  <c:v>168.2249999999195</c:v>
                </c:pt>
                <c:pt idx="33646">
                  <c:v>168.2299999999195</c:v>
                </c:pt>
                <c:pt idx="33647">
                  <c:v>168.2349999999195</c:v>
                </c:pt>
                <c:pt idx="33648">
                  <c:v>168.2399999999195</c:v>
                </c:pt>
                <c:pt idx="33649">
                  <c:v>168.2449999999195</c:v>
                </c:pt>
                <c:pt idx="33650">
                  <c:v>168.2499999999195</c:v>
                </c:pt>
                <c:pt idx="33651">
                  <c:v>168.2549999999195</c:v>
                </c:pt>
                <c:pt idx="33652">
                  <c:v>168.2599999999194</c:v>
                </c:pt>
                <c:pt idx="33653">
                  <c:v>168.2649999999194</c:v>
                </c:pt>
                <c:pt idx="33654">
                  <c:v>168.2699999999194</c:v>
                </c:pt>
                <c:pt idx="33655">
                  <c:v>168.2749999999194</c:v>
                </c:pt>
                <c:pt idx="33656">
                  <c:v>168.2799999999194</c:v>
                </c:pt>
                <c:pt idx="33657">
                  <c:v>168.2849999999194</c:v>
                </c:pt>
                <c:pt idx="33658">
                  <c:v>168.2899999999194</c:v>
                </c:pt>
                <c:pt idx="33659">
                  <c:v>168.2949999999194</c:v>
                </c:pt>
                <c:pt idx="33660">
                  <c:v>168.2999999999194</c:v>
                </c:pt>
                <c:pt idx="33661">
                  <c:v>168.3049999999194</c:v>
                </c:pt>
                <c:pt idx="33662">
                  <c:v>168.3099999999194</c:v>
                </c:pt>
                <c:pt idx="33663">
                  <c:v>168.3149999999194</c:v>
                </c:pt>
                <c:pt idx="33664">
                  <c:v>168.3199999999194</c:v>
                </c:pt>
                <c:pt idx="33665">
                  <c:v>168.3249999999194</c:v>
                </c:pt>
                <c:pt idx="33666">
                  <c:v>168.3299999999194</c:v>
                </c:pt>
                <c:pt idx="33667">
                  <c:v>168.3349999999194</c:v>
                </c:pt>
                <c:pt idx="33668">
                  <c:v>168.3399999999194</c:v>
                </c:pt>
                <c:pt idx="33669">
                  <c:v>168.3449999999194</c:v>
                </c:pt>
                <c:pt idx="33670">
                  <c:v>168.3499999999194</c:v>
                </c:pt>
                <c:pt idx="33671">
                  <c:v>168.3549999999194</c:v>
                </c:pt>
                <c:pt idx="33672">
                  <c:v>168.3599999999194</c:v>
                </c:pt>
                <c:pt idx="33673">
                  <c:v>168.3649999999194</c:v>
                </c:pt>
                <c:pt idx="33674">
                  <c:v>168.3699999999194</c:v>
                </c:pt>
                <c:pt idx="33675">
                  <c:v>168.3749999999194</c:v>
                </c:pt>
                <c:pt idx="33676">
                  <c:v>168.3799999999194</c:v>
                </c:pt>
                <c:pt idx="33677">
                  <c:v>168.3849999999194</c:v>
                </c:pt>
                <c:pt idx="33678">
                  <c:v>168.3899999999194</c:v>
                </c:pt>
                <c:pt idx="33679">
                  <c:v>168.3949999999194</c:v>
                </c:pt>
                <c:pt idx="33680">
                  <c:v>168.3999999999193</c:v>
                </c:pt>
                <c:pt idx="33681">
                  <c:v>168.4049999999193</c:v>
                </c:pt>
                <c:pt idx="33682">
                  <c:v>168.4099999999193</c:v>
                </c:pt>
                <c:pt idx="33683">
                  <c:v>168.4149999999193</c:v>
                </c:pt>
                <c:pt idx="33684">
                  <c:v>168.4199999999193</c:v>
                </c:pt>
                <c:pt idx="33685">
                  <c:v>168.4249999999194</c:v>
                </c:pt>
                <c:pt idx="33686">
                  <c:v>168.4299999999193</c:v>
                </c:pt>
                <c:pt idx="33687">
                  <c:v>168.4349999999193</c:v>
                </c:pt>
                <c:pt idx="33688">
                  <c:v>168.4399999999193</c:v>
                </c:pt>
                <c:pt idx="33689">
                  <c:v>168.4449999999193</c:v>
                </c:pt>
                <c:pt idx="33690">
                  <c:v>168.4499999999193</c:v>
                </c:pt>
                <c:pt idx="33691">
                  <c:v>168.4549999999193</c:v>
                </c:pt>
                <c:pt idx="33692">
                  <c:v>168.4599999999193</c:v>
                </c:pt>
                <c:pt idx="33693">
                  <c:v>168.4649999999193</c:v>
                </c:pt>
                <c:pt idx="33694">
                  <c:v>168.4699999999193</c:v>
                </c:pt>
                <c:pt idx="33695">
                  <c:v>168.4749999999193</c:v>
                </c:pt>
                <c:pt idx="33696">
                  <c:v>168.4799999999192</c:v>
                </c:pt>
                <c:pt idx="33697">
                  <c:v>168.4849999999193</c:v>
                </c:pt>
                <c:pt idx="33698">
                  <c:v>168.4899999999193</c:v>
                </c:pt>
                <c:pt idx="33699">
                  <c:v>168.4949999999193</c:v>
                </c:pt>
                <c:pt idx="33700">
                  <c:v>168.4999999999193</c:v>
                </c:pt>
                <c:pt idx="33701">
                  <c:v>168.5049999999192</c:v>
                </c:pt>
                <c:pt idx="33702">
                  <c:v>168.5099999999192</c:v>
                </c:pt>
                <c:pt idx="33703">
                  <c:v>168.5149999999192</c:v>
                </c:pt>
                <c:pt idx="33704">
                  <c:v>168.5199999999192</c:v>
                </c:pt>
                <c:pt idx="33705">
                  <c:v>168.5249999999192</c:v>
                </c:pt>
                <c:pt idx="33706">
                  <c:v>168.5299999999192</c:v>
                </c:pt>
                <c:pt idx="33707">
                  <c:v>168.5349999999192</c:v>
                </c:pt>
                <c:pt idx="33708">
                  <c:v>168.5399999999192</c:v>
                </c:pt>
                <c:pt idx="33709">
                  <c:v>168.5449999999192</c:v>
                </c:pt>
                <c:pt idx="33710">
                  <c:v>168.5499999999192</c:v>
                </c:pt>
                <c:pt idx="33711">
                  <c:v>168.5549999999192</c:v>
                </c:pt>
                <c:pt idx="33712">
                  <c:v>168.5599999999192</c:v>
                </c:pt>
                <c:pt idx="33713">
                  <c:v>168.5649999999192</c:v>
                </c:pt>
                <c:pt idx="33714">
                  <c:v>168.5699999999192</c:v>
                </c:pt>
                <c:pt idx="33715">
                  <c:v>168.5749999999192</c:v>
                </c:pt>
                <c:pt idx="33716">
                  <c:v>168.5799999999192</c:v>
                </c:pt>
                <c:pt idx="33717">
                  <c:v>168.5849999999192</c:v>
                </c:pt>
                <c:pt idx="33718">
                  <c:v>168.5899999999192</c:v>
                </c:pt>
                <c:pt idx="33719">
                  <c:v>168.5949999999192</c:v>
                </c:pt>
                <c:pt idx="33720">
                  <c:v>168.5999999999192</c:v>
                </c:pt>
                <c:pt idx="33721">
                  <c:v>168.6049999999192</c:v>
                </c:pt>
                <c:pt idx="33722">
                  <c:v>168.6099999999192</c:v>
                </c:pt>
                <c:pt idx="33723">
                  <c:v>168.6149999999191</c:v>
                </c:pt>
                <c:pt idx="33724">
                  <c:v>168.6199999999191</c:v>
                </c:pt>
                <c:pt idx="33725">
                  <c:v>168.6249999999191</c:v>
                </c:pt>
                <c:pt idx="33726">
                  <c:v>168.6299999999191</c:v>
                </c:pt>
                <c:pt idx="33727">
                  <c:v>168.6349999999191</c:v>
                </c:pt>
                <c:pt idx="33728">
                  <c:v>168.6399999999191</c:v>
                </c:pt>
                <c:pt idx="33729">
                  <c:v>168.6449999999191</c:v>
                </c:pt>
                <c:pt idx="33730">
                  <c:v>168.6499999999191</c:v>
                </c:pt>
                <c:pt idx="33731">
                  <c:v>168.6549999999191</c:v>
                </c:pt>
                <c:pt idx="33732">
                  <c:v>168.6599999999191</c:v>
                </c:pt>
                <c:pt idx="33733">
                  <c:v>168.6649999999191</c:v>
                </c:pt>
                <c:pt idx="33734">
                  <c:v>168.6699999999191</c:v>
                </c:pt>
                <c:pt idx="33735">
                  <c:v>168.6749999999191</c:v>
                </c:pt>
                <c:pt idx="33736">
                  <c:v>168.6799999999191</c:v>
                </c:pt>
                <c:pt idx="33737">
                  <c:v>168.6849999999191</c:v>
                </c:pt>
                <c:pt idx="33738">
                  <c:v>168.6899999999191</c:v>
                </c:pt>
                <c:pt idx="33739">
                  <c:v>168.6949999999191</c:v>
                </c:pt>
                <c:pt idx="33740">
                  <c:v>168.699999999919</c:v>
                </c:pt>
                <c:pt idx="33741">
                  <c:v>168.704999999919</c:v>
                </c:pt>
                <c:pt idx="33742">
                  <c:v>168.709999999919</c:v>
                </c:pt>
                <c:pt idx="33743">
                  <c:v>168.714999999919</c:v>
                </c:pt>
                <c:pt idx="33744">
                  <c:v>168.719999999919</c:v>
                </c:pt>
                <c:pt idx="33745">
                  <c:v>168.724999999919</c:v>
                </c:pt>
                <c:pt idx="33746">
                  <c:v>168.729999999919</c:v>
                </c:pt>
                <c:pt idx="33747">
                  <c:v>168.734999999919</c:v>
                </c:pt>
                <c:pt idx="33748">
                  <c:v>168.739999999919</c:v>
                </c:pt>
                <c:pt idx="33749">
                  <c:v>168.744999999919</c:v>
                </c:pt>
                <c:pt idx="33750">
                  <c:v>168.749999999919</c:v>
                </c:pt>
                <c:pt idx="33751">
                  <c:v>168.754999999919</c:v>
                </c:pt>
                <c:pt idx="33752">
                  <c:v>168.759999999919</c:v>
                </c:pt>
                <c:pt idx="33753">
                  <c:v>168.764999999919</c:v>
                </c:pt>
                <c:pt idx="33754">
                  <c:v>168.769999999919</c:v>
                </c:pt>
                <c:pt idx="33755">
                  <c:v>168.774999999919</c:v>
                </c:pt>
                <c:pt idx="33756">
                  <c:v>168.779999999919</c:v>
                </c:pt>
                <c:pt idx="33757">
                  <c:v>168.784999999919</c:v>
                </c:pt>
                <c:pt idx="33758">
                  <c:v>168.789999999919</c:v>
                </c:pt>
                <c:pt idx="33759">
                  <c:v>168.794999999919</c:v>
                </c:pt>
                <c:pt idx="33760">
                  <c:v>168.799999999919</c:v>
                </c:pt>
                <c:pt idx="33761">
                  <c:v>168.804999999919</c:v>
                </c:pt>
                <c:pt idx="33762">
                  <c:v>168.8099999999189</c:v>
                </c:pt>
                <c:pt idx="33763">
                  <c:v>168.8149999999189</c:v>
                </c:pt>
                <c:pt idx="33764">
                  <c:v>168.8199999999189</c:v>
                </c:pt>
                <c:pt idx="33765">
                  <c:v>168.824999999919</c:v>
                </c:pt>
                <c:pt idx="33766">
                  <c:v>168.829999999919</c:v>
                </c:pt>
                <c:pt idx="33767">
                  <c:v>168.8349999999189</c:v>
                </c:pt>
                <c:pt idx="33768">
                  <c:v>168.8399999999189</c:v>
                </c:pt>
                <c:pt idx="33769">
                  <c:v>168.8449999999189</c:v>
                </c:pt>
                <c:pt idx="33770">
                  <c:v>168.8499999999189</c:v>
                </c:pt>
                <c:pt idx="33771">
                  <c:v>168.854999999919</c:v>
                </c:pt>
                <c:pt idx="33772">
                  <c:v>168.8599999999189</c:v>
                </c:pt>
                <c:pt idx="33773">
                  <c:v>168.8649999999189</c:v>
                </c:pt>
                <c:pt idx="33774">
                  <c:v>168.8699999999189</c:v>
                </c:pt>
                <c:pt idx="33775">
                  <c:v>168.8749999999189</c:v>
                </c:pt>
                <c:pt idx="33776">
                  <c:v>168.8799999999189</c:v>
                </c:pt>
                <c:pt idx="33777">
                  <c:v>168.884999999919</c:v>
                </c:pt>
                <c:pt idx="33778">
                  <c:v>168.8899999999189</c:v>
                </c:pt>
                <c:pt idx="33779">
                  <c:v>168.8949999999189</c:v>
                </c:pt>
                <c:pt idx="33780">
                  <c:v>168.8999999999189</c:v>
                </c:pt>
                <c:pt idx="33781">
                  <c:v>168.9049999999189</c:v>
                </c:pt>
                <c:pt idx="33782">
                  <c:v>168.9099999999189</c:v>
                </c:pt>
                <c:pt idx="33783">
                  <c:v>168.9149999999188</c:v>
                </c:pt>
                <c:pt idx="33784">
                  <c:v>168.9199999999188</c:v>
                </c:pt>
                <c:pt idx="33785">
                  <c:v>168.9249999999188</c:v>
                </c:pt>
                <c:pt idx="33786">
                  <c:v>168.9299999999188</c:v>
                </c:pt>
                <c:pt idx="33787">
                  <c:v>168.9349999999188</c:v>
                </c:pt>
                <c:pt idx="33788">
                  <c:v>168.9399999999188</c:v>
                </c:pt>
                <c:pt idx="33789">
                  <c:v>168.9449999999188</c:v>
                </c:pt>
                <c:pt idx="33790">
                  <c:v>168.9499999999188</c:v>
                </c:pt>
                <c:pt idx="33791">
                  <c:v>168.9549999999188</c:v>
                </c:pt>
                <c:pt idx="33792">
                  <c:v>168.9599999999188</c:v>
                </c:pt>
                <c:pt idx="33793">
                  <c:v>168.9649999999188</c:v>
                </c:pt>
                <c:pt idx="33794">
                  <c:v>168.9699999999188</c:v>
                </c:pt>
                <c:pt idx="33795">
                  <c:v>168.9749999999188</c:v>
                </c:pt>
                <c:pt idx="33796">
                  <c:v>168.9799999999188</c:v>
                </c:pt>
                <c:pt idx="33797">
                  <c:v>168.9849999999188</c:v>
                </c:pt>
                <c:pt idx="33798">
                  <c:v>168.9899999999188</c:v>
                </c:pt>
                <c:pt idx="33799">
                  <c:v>168.9949999999188</c:v>
                </c:pt>
                <c:pt idx="33800">
                  <c:v>168.9999999999188</c:v>
                </c:pt>
                <c:pt idx="33801">
                  <c:v>169.0049999999188</c:v>
                </c:pt>
                <c:pt idx="33802">
                  <c:v>169.0099999999188</c:v>
                </c:pt>
                <c:pt idx="33803">
                  <c:v>169.0149999999188</c:v>
                </c:pt>
                <c:pt idx="33804">
                  <c:v>169.0199999999188</c:v>
                </c:pt>
                <c:pt idx="33805">
                  <c:v>169.0249999999188</c:v>
                </c:pt>
                <c:pt idx="33806">
                  <c:v>169.0299999999187</c:v>
                </c:pt>
                <c:pt idx="33807">
                  <c:v>169.0349999999187</c:v>
                </c:pt>
                <c:pt idx="33808">
                  <c:v>169.0399999999187</c:v>
                </c:pt>
                <c:pt idx="33809">
                  <c:v>169.0449999999187</c:v>
                </c:pt>
                <c:pt idx="33810">
                  <c:v>169.0499999999187</c:v>
                </c:pt>
                <c:pt idx="33811">
                  <c:v>169.0549999999187</c:v>
                </c:pt>
                <c:pt idx="33812">
                  <c:v>169.0599999999187</c:v>
                </c:pt>
                <c:pt idx="33813">
                  <c:v>169.0649999999187</c:v>
                </c:pt>
                <c:pt idx="33814">
                  <c:v>169.0699999999187</c:v>
                </c:pt>
                <c:pt idx="33815">
                  <c:v>169.0749999999187</c:v>
                </c:pt>
                <c:pt idx="33816">
                  <c:v>169.0799999999187</c:v>
                </c:pt>
                <c:pt idx="33817">
                  <c:v>169.0849999999187</c:v>
                </c:pt>
                <c:pt idx="33818">
                  <c:v>169.0899999999187</c:v>
                </c:pt>
                <c:pt idx="33819">
                  <c:v>169.0949999999187</c:v>
                </c:pt>
                <c:pt idx="33820">
                  <c:v>169.0999999999187</c:v>
                </c:pt>
                <c:pt idx="33821">
                  <c:v>169.1049999999187</c:v>
                </c:pt>
                <c:pt idx="33822">
                  <c:v>169.1099999999187</c:v>
                </c:pt>
                <c:pt idx="33823">
                  <c:v>169.1149999999186</c:v>
                </c:pt>
                <c:pt idx="33824">
                  <c:v>169.1199999999185</c:v>
                </c:pt>
                <c:pt idx="33825">
                  <c:v>169.1249999999187</c:v>
                </c:pt>
                <c:pt idx="33826">
                  <c:v>169.1299999999187</c:v>
                </c:pt>
                <c:pt idx="33827">
                  <c:v>169.1349999999186</c:v>
                </c:pt>
                <c:pt idx="33828">
                  <c:v>169.1399999999186</c:v>
                </c:pt>
                <c:pt idx="33829">
                  <c:v>169.1449999999186</c:v>
                </c:pt>
                <c:pt idx="33830">
                  <c:v>169.1499999999185</c:v>
                </c:pt>
                <c:pt idx="33831">
                  <c:v>169.1549999999186</c:v>
                </c:pt>
                <c:pt idx="33832">
                  <c:v>169.1599999999186</c:v>
                </c:pt>
                <c:pt idx="33833">
                  <c:v>169.1649999999186</c:v>
                </c:pt>
                <c:pt idx="33834">
                  <c:v>169.1699999999186</c:v>
                </c:pt>
                <c:pt idx="33835">
                  <c:v>169.1749999999186</c:v>
                </c:pt>
                <c:pt idx="33836">
                  <c:v>169.1799999999186</c:v>
                </c:pt>
                <c:pt idx="33837">
                  <c:v>169.1849999999186</c:v>
                </c:pt>
                <c:pt idx="33838">
                  <c:v>169.1899999999186</c:v>
                </c:pt>
                <c:pt idx="33839">
                  <c:v>169.1949999999186</c:v>
                </c:pt>
                <c:pt idx="33840">
                  <c:v>169.1999999999186</c:v>
                </c:pt>
                <c:pt idx="33841">
                  <c:v>169.2049999999186</c:v>
                </c:pt>
                <c:pt idx="33842">
                  <c:v>169.2099999999186</c:v>
                </c:pt>
                <c:pt idx="33843">
                  <c:v>169.2149999999185</c:v>
                </c:pt>
                <c:pt idx="33844">
                  <c:v>169.2199999999185</c:v>
                </c:pt>
                <c:pt idx="33845">
                  <c:v>169.2249999999186</c:v>
                </c:pt>
                <c:pt idx="33846">
                  <c:v>169.2299999999186</c:v>
                </c:pt>
                <c:pt idx="33847">
                  <c:v>169.2349999999186</c:v>
                </c:pt>
                <c:pt idx="33848">
                  <c:v>169.2399999999186</c:v>
                </c:pt>
                <c:pt idx="33849">
                  <c:v>169.2449999999185</c:v>
                </c:pt>
                <c:pt idx="33850">
                  <c:v>169.2499999999185</c:v>
                </c:pt>
                <c:pt idx="33851">
                  <c:v>169.2549999999185</c:v>
                </c:pt>
                <c:pt idx="33852">
                  <c:v>169.2599999999185</c:v>
                </c:pt>
                <c:pt idx="33853">
                  <c:v>169.2649999999185</c:v>
                </c:pt>
                <c:pt idx="33854">
                  <c:v>169.2699999999185</c:v>
                </c:pt>
                <c:pt idx="33855">
                  <c:v>169.2749999999185</c:v>
                </c:pt>
                <c:pt idx="33856">
                  <c:v>169.2799999999185</c:v>
                </c:pt>
                <c:pt idx="33857">
                  <c:v>169.2849999999185</c:v>
                </c:pt>
                <c:pt idx="33858">
                  <c:v>169.2899999999185</c:v>
                </c:pt>
                <c:pt idx="33859">
                  <c:v>169.2949999999185</c:v>
                </c:pt>
                <c:pt idx="33860">
                  <c:v>169.2999999999185</c:v>
                </c:pt>
                <c:pt idx="33861">
                  <c:v>169.3049999999185</c:v>
                </c:pt>
                <c:pt idx="33862">
                  <c:v>169.3099999999185</c:v>
                </c:pt>
                <c:pt idx="33863">
                  <c:v>169.3149999999185</c:v>
                </c:pt>
                <c:pt idx="33864">
                  <c:v>169.3199999999185</c:v>
                </c:pt>
                <c:pt idx="33865">
                  <c:v>169.3249999999185</c:v>
                </c:pt>
                <c:pt idx="33866">
                  <c:v>169.3299999999185</c:v>
                </c:pt>
                <c:pt idx="33867">
                  <c:v>169.3349999999185</c:v>
                </c:pt>
                <c:pt idx="33868">
                  <c:v>169.3399999999185</c:v>
                </c:pt>
                <c:pt idx="33869">
                  <c:v>169.3449999999185</c:v>
                </c:pt>
                <c:pt idx="33870">
                  <c:v>169.3499999999185</c:v>
                </c:pt>
                <c:pt idx="33871">
                  <c:v>169.3549999999185</c:v>
                </c:pt>
                <c:pt idx="33872">
                  <c:v>169.3599999999184</c:v>
                </c:pt>
                <c:pt idx="33873">
                  <c:v>169.3649999999184</c:v>
                </c:pt>
                <c:pt idx="33874">
                  <c:v>169.3699999999184</c:v>
                </c:pt>
                <c:pt idx="33875">
                  <c:v>169.3749999999184</c:v>
                </c:pt>
                <c:pt idx="33876">
                  <c:v>169.3799999999184</c:v>
                </c:pt>
                <c:pt idx="33877">
                  <c:v>169.3849999999184</c:v>
                </c:pt>
                <c:pt idx="33878">
                  <c:v>169.3899999999184</c:v>
                </c:pt>
                <c:pt idx="33879">
                  <c:v>169.3949999999184</c:v>
                </c:pt>
                <c:pt idx="33880">
                  <c:v>169.3999999999184</c:v>
                </c:pt>
                <c:pt idx="33881">
                  <c:v>169.4049999999184</c:v>
                </c:pt>
                <c:pt idx="33882">
                  <c:v>169.4099999999184</c:v>
                </c:pt>
                <c:pt idx="33883">
                  <c:v>169.4149999999184</c:v>
                </c:pt>
                <c:pt idx="33884">
                  <c:v>169.4199999999184</c:v>
                </c:pt>
                <c:pt idx="33885">
                  <c:v>169.4249999999184</c:v>
                </c:pt>
                <c:pt idx="33886">
                  <c:v>169.4299999999184</c:v>
                </c:pt>
                <c:pt idx="33887">
                  <c:v>169.4349999999184</c:v>
                </c:pt>
                <c:pt idx="33888">
                  <c:v>169.4399999999184</c:v>
                </c:pt>
                <c:pt idx="33889">
                  <c:v>169.4449999999184</c:v>
                </c:pt>
                <c:pt idx="33890">
                  <c:v>169.4499999999184</c:v>
                </c:pt>
                <c:pt idx="33891">
                  <c:v>169.4549999999184</c:v>
                </c:pt>
                <c:pt idx="33892">
                  <c:v>169.4599999999184</c:v>
                </c:pt>
                <c:pt idx="33893">
                  <c:v>169.4649999999184</c:v>
                </c:pt>
                <c:pt idx="33894">
                  <c:v>169.4699999999183</c:v>
                </c:pt>
                <c:pt idx="33895">
                  <c:v>169.4749999999183</c:v>
                </c:pt>
                <c:pt idx="33896">
                  <c:v>169.4799999999183</c:v>
                </c:pt>
                <c:pt idx="33897">
                  <c:v>169.4849999999184</c:v>
                </c:pt>
                <c:pt idx="33898">
                  <c:v>169.4899999999184</c:v>
                </c:pt>
                <c:pt idx="33899">
                  <c:v>169.4949999999183</c:v>
                </c:pt>
                <c:pt idx="33900">
                  <c:v>169.4999999999183</c:v>
                </c:pt>
                <c:pt idx="33901">
                  <c:v>169.5049999999183</c:v>
                </c:pt>
                <c:pt idx="33902">
                  <c:v>169.5099999999183</c:v>
                </c:pt>
                <c:pt idx="33903">
                  <c:v>169.5149999999183</c:v>
                </c:pt>
                <c:pt idx="33904">
                  <c:v>169.5199999999183</c:v>
                </c:pt>
                <c:pt idx="33905">
                  <c:v>169.5249999999183</c:v>
                </c:pt>
                <c:pt idx="33906">
                  <c:v>169.5299999999183</c:v>
                </c:pt>
                <c:pt idx="33907">
                  <c:v>169.5349999999183</c:v>
                </c:pt>
                <c:pt idx="33908">
                  <c:v>169.5399999999183</c:v>
                </c:pt>
                <c:pt idx="33909">
                  <c:v>169.5449999999183</c:v>
                </c:pt>
                <c:pt idx="33910">
                  <c:v>169.5499999999183</c:v>
                </c:pt>
                <c:pt idx="33911">
                  <c:v>169.5549999999183</c:v>
                </c:pt>
                <c:pt idx="33912">
                  <c:v>169.5599999999183</c:v>
                </c:pt>
                <c:pt idx="33913">
                  <c:v>169.5649999999183</c:v>
                </c:pt>
                <c:pt idx="33914">
                  <c:v>169.5699999999183</c:v>
                </c:pt>
                <c:pt idx="33915">
                  <c:v>169.5749999999182</c:v>
                </c:pt>
                <c:pt idx="33916">
                  <c:v>169.5799999999182</c:v>
                </c:pt>
                <c:pt idx="33917">
                  <c:v>169.5849999999182</c:v>
                </c:pt>
                <c:pt idx="33918">
                  <c:v>169.5899999999182</c:v>
                </c:pt>
                <c:pt idx="33919">
                  <c:v>169.5949999999182</c:v>
                </c:pt>
                <c:pt idx="33920">
                  <c:v>169.5999999999182</c:v>
                </c:pt>
                <c:pt idx="33921">
                  <c:v>169.6049999999182</c:v>
                </c:pt>
                <c:pt idx="33922">
                  <c:v>169.6099999999182</c:v>
                </c:pt>
                <c:pt idx="33923">
                  <c:v>169.6149999999182</c:v>
                </c:pt>
                <c:pt idx="33924">
                  <c:v>169.6199999999181</c:v>
                </c:pt>
                <c:pt idx="33925">
                  <c:v>169.6249999999182</c:v>
                </c:pt>
                <c:pt idx="33926">
                  <c:v>169.6299999999182</c:v>
                </c:pt>
                <c:pt idx="33927">
                  <c:v>169.6349999999182</c:v>
                </c:pt>
                <c:pt idx="33928">
                  <c:v>169.6399999999182</c:v>
                </c:pt>
                <c:pt idx="33929">
                  <c:v>169.6449999999182</c:v>
                </c:pt>
                <c:pt idx="33930">
                  <c:v>169.6499999999182</c:v>
                </c:pt>
                <c:pt idx="33931">
                  <c:v>169.6549999999182</c:v>
                </c:pt>
                <c:pt idx="33932">
                  <c:v>169.6599999999182</c:v>
                </c:pt>
                <c:pt idx="33933">
                  <c:v>169.6649999999182</c:v>
                </c:pt>
                <c:pt idx="33934">
                  <c:v>169.6699999999182</c:v>
                </c:pt>
                <c:pt idx="33935">
                  <c:v>169.6749999999182</c:v>
                </c:pt>
                <c:pt idx="33936">
                  <c:v>169.6799999999182</c:v>
                </c:pt>
                <c:pt idx="33937">
                  <c:v>169.6849999999182</c:v>
                </c:pt>
                <c:pt idx="33938">
                  <c:v>169.6899999999181</c:v>
                </c:pt>
                <c:pt idx="33939">
                  <c:v>169.6949999999181</c:v>
                </c:pt>
                <c:pt idx="33940">
                  <c:v>169.6999999999181</c:v>
                </c:pt>
                <c:pt idx="33941">
                  <c:v>169.7049999999181</c:v>
                </c:pt>
                <c:pt idx="33942">
                  <c:v>169.7099999999181</c:v>
                </c:pt>
                <c:pt idx="33943">
                  <c:v>169.7149999999181</c:v>
                </c:pt>
                <c:pt idx="33944">
                  <c:v>169.7199999999181</c:v>
                </c:pt>
                <c:pt idx="33945">
                  <c:v>169.7249999999181</c:v>
                </c:pt>
                <c:pt idx="33946">
                  <c:v>169.7299999999181</c:v>
                </c:pt>
                <c:pt idx="33947">
                  <c:v>169.7349999999181</c:v>
                </c:pt>
                <c:pt idx="33948">
                  <c:v>169.7399999999181</c:v>
                </c:pt>
                <c:pt idx="33949">
                  <c:v>169.7449999999181</c:v>
                </c:pt>
                <c:pt idx="33950">
                  <c:v>169.7499999999181</c:v>
                </c:pt>
                <c:pt idx="33951">
                  <c:v>169.7549999999181</c:v>
                </c:pt>
                <c:pt idx="33952">
                  <c:v>169.7599999999181</c:v>
                </c:pt>
                <c:pt idx="33953">
                  <c:v>169.7649999999181</c:v>
                </c:pt>
                <c:pt idx="33954">
                  <c:v>169.7699999999181</c:v>
                </c:pt>
                <c:pt idx="33955">
                  <c:v>169.774999999918</c:v>
                </c:pt>
                <c:pt idx="33956">
                  <c:v>169.7799999999179</c:v>
                </c:pt>
                <c:pt idx="33957">
                  <c:v>169.7849999999181</c:v>
                </c:pt>
                <c:pt idx="33958">
                  <c:v>169.7899999999181</c:v>
                </c:pt>
                <c:pt idx="33959">
                  <c:v>169.794999999918</c:v>
                </c:pt>
                <c:pt idx="33960">
                  <c:v>169.799999999918</c:v>
                </c:pt>
                <c:pt idx="33961">
                  <c:v>169.804999999918</c:v>
                </c:pt>
                <c:pt idx="33962">
                  <c:v>169.809999999918</c:v>
                </c:pt>
                <c:pt idx="33963">
                  <c:v>169.814999999918</c:v>
                </c:pt>
                <c:pt idx="33964">
                  <c:v>169.819999999918</c:v>
                </c:pt>
                <c:pt idx="33965">
                  <c:v>169.824999999918</c:v>
                </c:pt>
                <c:pt idx="33966">
                  <c:v>169.829999999918</c:v>
                </c:pt>
                <c:pt idx="33967">
                  <c:v>169.834999999918</c:v>
                </c:pt>
                <c:pt idx="33968">
                  <c:v>169.839999999918</c:v>
                </c:pt>
                <c:pt idx="33969">
                  <c:v>169.844999999918</c:v>
                </c:pt>
                <c:pt idx="33970">
                  <c:v>169.849999999918</c:v>
                </c:pt>
                <c:pt idx="33971">
                  <c:v>169.854999999918</c:v>
                </c:pt>
                <c:pt idx="33972">
                  <c:v>169.859999999918</c:v>
                </c:pt>
                <c:pt idx="33973">
                  <c:v>169.864999999918</c:v>
                </c:pt>
                <c:pt idx="33974">
                  <c:v>169.869999999918</c:v>
                </c:pt>
                <c:pt idx="33975">
                  <c:v>169.874999999918</c:v>
                </c:pt>
                <c:pt idx="33976">
                  <c:v>169.879999999918</c:v>
                </c:pt>
                <c:pt idx="33977">
                  <c:v>169.884999999918</c:v>
                </c:pt>
                <c:pt idx="33978">
                  <c:v>169.889999999918</c:v>
                </c:pt>
                <c:pt idx="33979">
                  <c:v>169.894999999918</c:v>
                </c:pt>
                <c:pt idx="33980">
                  <c:v>169.899999999918</c:v>
                </c:pt>
                <c:pt idx="33981">
                  <c:v>169.904999999918</c:v>
                </c:pt>
                <c:pt idx="33982">
                  <c:v>169.9099999999179</c:v>
                </c:pt>
                <c:pt idx="33983">
                  <c:v>169.9149999999179</c:v>
                </c:pt>
                <c:pt idx="33984">
                  <c:v>169.9199999999179</c:v>
                </c:pt>
                <c:pt idx="33985">
                  <c:v>169.924999999918</c:v>
                </c:pt>
                <c:pt idx="33986">
                  <c:v>169.929999999918</c:v>
                </c:pt>
                <c:pt idx="33987">
                  <c:v>169.9349999999179</c:v>
                </c:pt>
                <c:pt idx="33988">
                  <c:v>169.9399999999179</c:v>
                </c:pt>
                <c:pt idx="33989">
                  <c:v>169.9449999999179</c:v>
                </c:pt>
                <c:pt idx="33990">
                  <c:v>169.9499999999179</c:v>
                </c:pt>
                <c:pt idx="33991">
                  <c:v>169.954999999918</c:v>
                </c:pt>
                <c:pt idx="33992">
                  <c:v>169.9599999999179</c:v>
                </c:pt>
                <c:pt idx="33993">
                  <c:v>169.9649999999179</c:v>
                </c:pt>
                <c:pt idx="33994">
                  <c:v>169.9699999999179</c:v>
                </c:pt>
                <c:pt idx="33995">
                  <c:v>169.9749999999179</c:v>
                </c:pt>
                <c:pt idx="33996">
                  <c:v>169.9799999999179</c:v>
                </c:pt>
                <c:pt idx="33997">
                  <c:v>169.984999999918</c:v>
                </c:pt>
                <c:pt idx="33998">
                  <c:v>169.9899999999179</c:v>
                </c:pt>
                <c:pt idx="33999">
                  <c:v>169.9949999999179</c:v>
                </c:pt>
                <c:pt idx="34000">
                  <c:v>169.9999999999179</c:v>
                </c:pt>
                <c:pt idx="34001">
                  <c:v>170.0049999999179</c:v>
                </c:pt>
                <c:pt idx="34002">
                  <c:v>170.0099999999179</c:v>
                </c:pt>
                <c:pt idx="34003">
                  <c:v>170.0149999999178</c:v>
                </c:pt>
                <c:pt idx="34004">
                  <c:v>170.0199999999178</c:v>
                </c:pt>
                <c:pt idx="34005">
                  <c:v>170.0249999999178</c:v>
                </c:pt>
                <c:pt idx="34006">
                  <c:v>170.0299999999178</c:v>
                </c:pt>
                <c:pt idx="34007">
                  <c:v>170.0349999999178</c:v>
                </c:pt>
                <c:pt idx="34008">
                  <c:v>170.0399999999178</c:v>
                </c:pt>
                <c:pt idx="34009">
                  <c:v>170.0449999999178</c:v>
                </c:pt>
                <c:pt idx="34010">
                  <c:v>170.0499999999178</c:v>
                </c:pt>
                <c:pt idx="34011">
                  <c:v>170.0549999999178</c:v>
                </c:pt>
                <c:pt idx="34012">
                  <c:v>170.0599999999178</c:v>
                </c:pt>
                <c:pt idx="34013">
                  <c:v>170.0649999999178</c:v>
                </c:pt>
                <c:pt idx="34014">
                  <c:v>170.0699999999178</c:v>
                </c:pt>
                <c:pt idx="34015">
                  <c:v>170.0749999999178</c:v>
                </c:pt>
                <c:pt idx="34016">
                  <c:v>170.0799999999178</c:v>
                </c:pt>
                <c:pt idx="34017">
                  <c:v>170.0849999999178</c:v>
                </c:pt>
                <c:pt idx="34018">
                  <c:v>170.0899999999178</c:v>
                </c:pt>
                <c:pt idx="34019">
                  <c:v>170.0949999999178</c:v>
                </c:pt>
                <c:pt idx="34020">
                  <c:v>170.0999999999178</c:v>
                </c:pt>
                <c:pt idx="34021">
                  <c:v>170.1049999999178</c:v>
                </c:pt>
                <c:pt idx="34022">
                  <c:v>170.1099999999178</c:v>
                </c:pt>
                <c:pt idx="34023">
                  <c:v>170.1149999999178</c:v>
                </c:pt>
                <c:pt idx="34024">
                  <c:v>170.1199999999178</c:v>
                </c:pt>
                <c:pt idx="34025">
                  <c:v>170.1249999999178</c:v>
                </c:pt>
                <c:pt idx="34026">
                  <c:v>170.1299999999177</c:v>
                </c:pt>
                <c:pt idx="34027">
                  <c:v>170.1349999999177</c:v>
                </c:pt>
                <c:pt idx="34028">
                  <c:v>170.1399999999177</c:v>
                </c:pt>
                <c:pt idx="34029">
                  <c:v>170.1449999999177</c:v>
                </c:pt>
                <c:pt idx="34030">
                  <c:v>170.1499999999177</c:v>
                </c:pt>
                <c:pt idx="34031">
                  <c:v>170.1549999999177</c:v>
                </c:pt>
                <c:pt idx="34032">
                  <c:v>170.1599999999177</c:v>
                </c:pt>
                <c:pt idx="34033">
                  <c:v>170.1649999999177</c:v>
                </c:pt>
                <c:pt idx="34034">
                  <c:v>170.1699999999177</c:v>
                </c:pt>
                <c:pt idx="34035">
                  <c:v>170.1749999999177</c:v>
                </c:pt>
                <c:pt idx="34036">
                  <c:v>170.1799999999177</c:v>
                </c:pt>
                <c:pt idx="34037">
                  <c:v>170.1849999999177</c:v>
                </c:pt>
                <c:pt idx="34038">
                  <c:v>170.1899999999177</c:v>
                </c:pt>
                <c:pt idx="34039">
                  <c:v>170.1949999999177</c:v>
                </c:pt>
                <c:pt idx="34040">
                  <c:v>170.1999999999177</c:v>
                </c:pt>
                <c:pt idx="34041">
                  <c:v>170.2049999999177</c:v>
                </c:pt>
                <c:pt idx="34042">
                  <c:v>170.2099999999177</c:v>
                </c:pt>
                <c:pt idx="34043">
                  <c:v>170.2149999999176</c:v>
                </c:pt>
                <c:pt idx="34044">
                  <c:v>170.2199999999175</c:v>
                </c:pt>
                <c:pt idx="34045">
                  <c:v>170.2249999999177</c:v>
                </c:pt>
                <c:pt idx="34046">
                  <c:v>170.2299999999177</c:v>
                </c:pt>
                <c:pt idx="34047">
                  <c:v>170.2349999999176</c:v>
                </c:pt>
                <c:pt idx="34048">
                  <c:v>170.2399999999176</c:v>
                </c:pt>
                <c:pt idx="34049">
                  <c:v>170.2449999999176</c:v>
                </c:pt>
                <c:pt idx="34050">
                  <c:v>170.2499999999175</c:v>
                </c:pt>
                <c:pt idx="34051">
                  <c:v>170.2549999999176</c:v>
                </c:pt>
                <c:pt idx="34052">
                  <c:v>170.2599999999176</c:v>
                </c:pt>
                <c:pt idx="34053">
                  <c:v>170.2649999999176</c:v>
                </c:pt>
                <c:pt idx="34054">
                  <c:v>170.2699999999176</c:v>
                </c:pt>
                <c:pt idx="34055">
                  <c:v>170.2749999999176</c:v>
                </c:pt>
                <c:pt idx="34056">
                  <c:v>170.2799999999175</c:v>
                </c:pt>
                <c:pt idx="34057">
                  <c:v>170.2849999999176</c:v>
                </c:pt>
                <c:pt idx="34058">
                  <c:v>170.2899999999176</c:v>
                </c:pt>
                <c:pt idx="34059">
                  <c:v>170.2949999999176</c:v>
                </c:pt>
                <c:pt idx="34060">
                  <c:v>170.2999999999176</c:v>
                </c:pt>
                <c:pt idx="34061">
                  <c:v>170.3049999999176</c:v>
                </c:pt>
                <c:pt idx="34062">
                  <c:v>170.3099999999176</c:v>
                </c:pt>
                <c:pt idx="34063">
                  <c:v>170.3149999999176</c:v>
                </c:pt>
                <c:pt idx="34064">
                  <c:v>170.3199999999176</c:v>
                </c:pt>
                <c:pt idx="34065">
                  <c:v>170.3249999999176</c:v>
                </c:pt>
                <c:pt idx="34066">
                  <c:v>170.3299999999176</c:v>
                </c:pt>
                <c:pt idx="34067">
                  <c:v>170.3349999999176</c:v>
                </c:pt>
                <c:pt idx="34068">
                  <c:v>170.3399999999176</c:v>
                </c:pt>
                <c:pt idx="34069">
                  <c:v>170.3449999999176</c:v>
                </c:pt>
                <c:pt idx="34070">
                  <c:v>170.3499999999175</c:v>
                </c:pt>
                <c:pt idx="34071">
                  <c:v>170.3549999999176</c:v>
                </c:pt>
                <c:pt idx="34072">
                  <c:v>170.3599999999176</c:v>
                </c:pt>
                <c:pt idx="34073">
                  <c:v>170.3649999999176</c:v>
                </c:pt>
                <c:pt idx="34074">
                  <c:v>170.3699999999176</c:v>
                </c:pt>
                <c:pt idx="34075">
                  <c:v>170.3749999999175</c:v>
                </c:pt>
                <c:pt idx="34076">
                  <c:v>170.3799999999175</c:v>
                </c:pt>
                <c:pt idx="34077">
                  <c:v>170.3849999999175</c:v>
                </c:pt>
                <c:pt idx="34078">
                  <c:v>170.3899999999175</c:v>
                </c:pt>
                <c:pt idx="34079">
                  <c:v>170.3949999999175</c:v>
                </c:pt>
                <c:pt idx="34080">
                  <c:v>170.3999999999175</c:v>
                </c:pt>
                <c:pt idx="34081">
                  <c:v>170.4049999999175</c:v>
                </c:pt>
                <c:pt idx="34082">
                  <c:v>170.4099999999175</c:v>
                </c:pt>
                <c:pt idx="34083">
                  <c:v>170.4149999999175</c:v>
                </c:pt>
                <c:pt idx="34084">
                  <c:v>170.4199999999175</c:v>
                </c:pt>
                <c:pt idx="34085">
                  <c:v>170.4249999999175</c:v>
                </c:pt>
                <c:pt idx="34086">
                  <c:v>170.4299999999175</c:v>
                </c:pt>
                <c:pt idx="34087">
                  <c:v>170.4349999999175</c:v>
                </c:pt>
                <c:pt idx="34088">
                  <c:v>170.4399999999175</c:v>
                </c:pt>
                <c:pt idx="34089">
                  <c:v>170.4449999999175</c:v>
                </c:pt>
                <c:pt idx="34090">
                  <c:v>170.4499999999175</c:v>
                </c:pt>
                <c:pt idx="34091">
                  <c:v>170.4549999999175</c:v>
                </c:pt>
                <c:pt idx="34092">
                  <c:v>170.4599999999174</c:v>
                </c:pt>
                <c:pt idx="34093">
                  <c:v>170.4649999999174</c:v>
                </c:pt>
                <c:pt idx="34094">
                  <c:v>170.4699999999174</c:v>
                </c:pt>
                <c:pt idx="34095">
                  <c:v>170.4749999999174</c:v>
                </c:pt>
                <c:pt idx="34096">
                  <c:v>170.4799999999174</c:v>
                </c:pt>
                <c:pt idx="34097">
                  <c:v>170.4849999999174</c:v>
                </c:pt>
                <c:pt idx="34098">
                  <c:v>170.4899999999174</c:v>
                </c:pt>
                <c:pt idx="34099">
                  <c:v>170.4949999999174</c:v>
                </c:pt>
                <c:pt idx="34100">
                  <c:v>170.4999999999174</c:v>
                </c:pt>
                <c:pt idx="34101">
                  <c:v>170.5049999999174</c:v>
                </c:pt>
                <c:pt idx="34102">
                  <c:v>170.5099999999174</c:v>
                </c:pt>
                <c:pt idx="34103">
                  <c:v>170.5149999999174</c:v>
                </c:pt>
                <c:pt idx="34104">
                  <c:v>170.5199999999174</c:v>
                </c:pt>
                <c:pt idx="34105">
                  <c:v>170.5249999999174</c:v>
                </c:pt>
                <c:pt idx="34106">
                  <c:v>170.5299999999174</c:v>
                </c:pt>
                <c:pt idx="34107">
                  <c:v>170.5349999999174</c:v>
                </c:pt>
                <c:pt idx="34108">
                  <c:v>170.5399999999174</c:v>
                </c:pt>
                <c:pt idx="34109">
                  <c:v>170.5449999999174</c:v>
                </c:pt>
                <c:pt idx="34110">
                  <c:v>170.5499999999174</c:v>
                </c:pt>
                <c:pt idx="34111">
                  <c:v>170.5549999999174</c:v>
                </c:pt>
                <c:pt idx="34112">
                  <c:v>170.5599999999174</c:v>
                </c:pt>
                <c:pt idx="34113">
                  <c:v>170.5649999999174</c:v>
                </c:pt>
                <c:pt idx="34114">
                  <c:v>170.5699999999173</c:v>
                </c:pt>
                <c:pt idx="34115">
                  <c:v>170.5749999999173</c:v>
                </c:pt>
                <c:pt idx="34116">
                  <c:v>170.5799999999173</c:v>
                </c:pt>
                <c:pt idx="34117">
                  <c:v>170.5849999999174</c:v>
                </c:pt>
                <c:pt idx="34118">
                  <c:v>170.5899999999174</c:v>
                </c:pt>
                <c:pt idx="34119">
                  <c:v>170.5949999999173</c:v>
                </c:pt>
                <c:pt idx="34120">
                  <c:v>170.5999999999173</c:v>
                </c:pt>
                <c:pt idx="34121">
                  <c:v>170.6049999999173</c:v>
                </c:pt>
                <c:pt idx="34122">
                  <c:v>170.6099999999173</c:v>
                </c:pt>
                <c:pt idx="34123">
                  <c:v>170.6149999999173</c:v>
                </c:pt>
                <c:pt idx="34124">
                  <c:v>170.6199999999173</c:v>
                </c:pt>
                <c:pt idx="34125">
                  <c:v>170.6249999999173</c:v>
                </c:pt>
                <c:pt idx="34126">
                  <c:v>170.6299999999173</c:v>
                </c:pt>
                <c:pt idx="34127">
                  <c:v>170.6349999999173</c:v>
                </c:pt>
                <c:pt idx="34128">
                  <c:v>170.6399999999173</c:v>
                </c:pt>
                <c:pt idx="34129">
                  <c:v>170.6449999999173</c:v>
                </c:pt>
                <c:pt idx="34130">
                  <c:v>170.6499999999173</c:v>
                </c:pt>
                <c:pt idx="34131">
                  <c:v>170.6549999999173</c:v>
                </c:pt>
                <c:pt idx="34132">
                  <c:v>170.6599999999173</c:v>
                </c:pt>
                <c:pt idx="34133">
                  <c:v>170.6649999999173</c:v>
                </c:pt>
                <c:pt idx="34134">
                  <c:v>170.6699999999173</c:v>
                </c:pt>
                <c:pt idx="34135">
                  <c:v>170.6749999999172</c:v>
                </c:pt>
                <c:pt idx="34136">
                  <c:v>170.6799999999172</c:v>
                </c:pt>
                <c:pt idx="34137">
                  <c:v>170.6849999999172</c:v>
                </c:pt>
                <c:pt idx="34138">
                  <c:v>170.6899999999172</c:v>
                </c:pt>
                <c:pt idx="34139">
                  <c:v>170.6949999999172</c:v>
                </c:pt>
                <c:pt idx="34140">
                  <c:v>170.6999999999172</c:v>
                </c:pt>
                <c:pt idx="34141">
                  <c:v>170.7049999999172</c:v>
                </c:pt>
                <c:pt idx="34142">
                  <c:v>170.7099999999172</c:v>
                </c:pt>
                <c:pt idx="34143">
                  <c:v>170.7149999999172</c:v>
                </c:pt>
                <c:pt idx="34144">
                  <c:v>170.7199999999171</c:v>
                </c:pt>
                <c:pt idx="34145">
                  <c:v>170.7249999999172</c:v>
                </c:pt>
                <c:pt idx="34146">
                  <c:v>170.7299999999172</c:v>
                </c:pt>
                <c:pt idx="34147">
                  <c:v>170.7349999999172</c:v>
                </c:pt>
                <c:pt idx="34148">
                  <c:v>170.7399999999172</c:v>
                </c:pt>
                <c:pt idx="34149">
                  <c:v>170.7449999999172</c:v>
                </c:pt>
                <c:pt idx="34150">
                  <c:v>170.7499999999172</c:v>
                </c:pt>
                <c:pt idx="34151">
                  <c:v>170.7549999999172</c:v>
                </c:pt>
                <c:pt idx="34152">
                  <c:v>170.7599999999172</c:v>
                </c:pt>
                <c:pt idx="34153">
                  <c:v>170.7649999999172</c:v>
                </c:pt>
                <c:pt idx="34154">
                  <c:v>170.7699999999172</c:v>
                </c:pt>
                <c:pt idx="34155">
                  <c:v>170.7749999999172</c:v>
                </c:pt>
                <c:pt idx="34156">
                  <c:v>170.7799999999172</c:v>
                </c:pt>
                <c:pt idx="34157">
                  <c:v>170.7849999999172</c:v>
                </c:pt>
                <c:pt idx="34158">
                  <c:v>170.7899999999171</c:v>
                </c:pt>
                <c:pt idx="34159">
                  <c:v>170.7949999999171</c:v>
                </c:pt>
                <c:pt idx="34160">
                  <c:v>170.7999999999171</c:v>
                </c:pt>
                <c:pt idx="34161">
                  <c:v>170.8049999999172</c:v>
                </c:pt>
                <c:pt idx="34162">
                  <c:v>170.8099999999172</c:v>
                </c:pt>
                <c:pt idx="34163">
                  <c:v>170.8149999999171</c:v>
                </c:pt>
                <c:pt idx="34164">
                  <c:v>170.8199999999171</c:v>
                </c:pt>
                <c:pt idx="34165">
                  <c:v>170.8249999999171</c:v>
                </c:pt>
                <c:pt idx="34166">
                  <c:v>170.8299999999171</c:v>
                </c:pt>
                <c:pt idx="34167">
                  <c:v>170.8349999999171</c:v>
                </c:pt>
                <c:pt idx="34168">
                  <c:v>170.8399999999171</c:v>
                </c:pt>
                <c:pt idx="34169">
                  <c:v>170.8449999999171</c:v>
                </c:pt>
                <c:pt idx="34170">
                  <c:v>170.8499999999171</c:v>
                </c:pt>
                <c:pt idx="34171">
                  <c:v>170.8549999999171</c:v>
                </c:pt>
                <c:pt idx="34172">
                  <c:v>170.8599999999171</c:v>
                </c:pt>
                <c:pt idx="34173">
                  <c:v>170.8649999999171</c:v>
                </c:pt>
                <c:pt idx="34174">
                  <c:v>170.8699999999171</c:v>
                </c:pt>
                <c:pt idx="34175">
                  <c:v>170.8749999999171</c:v>
                </c:pt>
                <c:pt idx="34176">
                  <c:v>170.8799999999171</c:v>
                </c:pt>
                <c:pt idx="34177">
                  <c:v>170.8849999999171</c:v>
                </c:pt>
                <c:pt idx="34178">
                  <c:v>170.8899999999171</c:v>
                </c:pt>
                <c:pt idx="34179">
                  <c:v>170.8949999999171</c:v>
                </c:pt>
                <c:pt idx="34180">
                  <c:v>170.899999999917</c:v>
                </c:pt>
                <c:pt idx="34181">
                  <c:v>170.904999999917</c:v>
                </c:pt>
                <c:pt idx="34182">
                  <c:v>170.909999999917</c:v>
                </c:pt>
                <c:pt idx="34183">
                  <c:v>170.914999999917</c:v>
                </c:pt>
                <c:pt idx="34184">
                  <c:v>170.919999999917</c:v>
                </c:pt>
                <c:pt idx="34185">
                  <c:v>170.924999999917</c:v>
                </c:pt>
                <c:pt idx="34186">
                  <c:v>170.929999999917</c:v>
                </c:pt>
                <c:pt idx="34187">
                  <c:v>170.934999999917</c:v>
                </c:pt>
                <c:pt idx="34188">
                  <c:v>170.939999999917</c:v>
                </c:pt>
                <c:pt idx="34189">
                  <c:v>170.944999999917</c:v>
                </c:pt>
                <c:pt idx="34190">
                  <c:v>170.949999999917</c:v>
                </c:pt>
                <c:pt idx="34191">
                  <c:v>170.954999999917</c:v>
                </c:pt>
                <c:pt idx="34192">
                  <c:v>170.959999999917</c:v>
                </c:pt>
                <c:pt idx="34193">
                  <c:v>170.964999999917</c:v>
                </c:pt>
                <c:pt idx="34194">
                  <c:v>170.969999999917</c:v>
                </c:pt>
                <c:pt idx="34195">
                  <c:v>170.974999999917</c:v>
                </c:pt>
                <c:pt idx="34196">
                  <c:v>170.979999999917</c:v>
                </c:pt>
                <c:pt idx="34197">
                  <c:v>170.984999999917</c:v>
                </c:pt>
                <c:pt idx="34198">
                  <c:v>170.989999999917</c:v>
                </c:pt>
                <c:pt idx="34199">
                  <c:v>170.994999999917</c:v>
                </c:pt>
                <c:pt idx="34200">
                  <c:v>170.999999999917</c:v>
                </c:pt>
                <c:pt idx="34201">
                  <c:v>171.004999999917</c:v>
                </c:pt>
                <c:pt idx="34202">
                  <c:v>171.0099999999169</c:v>
                </c:pt>
                <c:pt idx="34203">
                  <c:v>171.0149999999169</c:v>
                </c:pt>
                <c:pt idx="34204">
                  <c:v>171.0199999999169</c:v>
                </c:pt>
                <c:pt idx="34205">
                  <c:v>171.024999999917</c:v>
                </c:pt>
                <c:pt idx="34206">
                  <c:v>171.029999999917</c:v>
                </c:pt>
                <c:pt idx="34207">
                  <c:v>171.0349999999169</c:v>
                </c:pt>
                <c:pt idx="34208">
                  <c:v>171.0399999999169</c:v>
                </c:pt>
                <c:pt idx="34209">
                  <c:v>171.0449999999169</c:v>
                </c:pt>
                <c:pt idx="34210">
                  <c:v>171.0499999999169</c:v>
                </c:pt>
                <c:pt idx="34211">
                  <c:v>171.054999999917</c:v>
                </c:pt>
                <c:pt idx="34212">
                  <c:v>171.0599999999169</c:v>
                </c:pt>
                <c:pt idx="34213">
                  <c:v>171.0649999999169</c:v>
                </c:pt>
                <c:pt idx="34214">
                  <c:v>171.0699999999169</c:v>
                </c:pt>
                <c:pt idx="34215">
                  <c:v>171.0749999999169</c:v>
                </c:pt>
                <c:pt idx="34216">
                  <c:v>171.0799999999169</c:v>
                </c:pt>
                <c:pt idx="34217">
                  <c:v>171.084999999917</c:v>
                </c:pt>
                <c:pt idx="34218">
                  <c:v>171.0899999999169</c:v>
                </c:pt>
                <c:pt idx="34219">
                  <c:v>171.0949999999169</c:v>
                </c:pt>
                <c:pt idx="34220">
                  <c:v>171.0999999999169</c:v>
                </c:pt>
                <c:pt idx="34221">
                  <c:v>171.1049999999169</c:v>
                </c:pt>
                <c:pt idx="34222">
                  <c:v>171.1099999999169</c:v>
                </c:pt>
                <c:pt idx="34223">
                  <c:v>171.1149999999168</c:v>
                </c:pt>
                <c:pt idx="34224">
                  <c:v>171.1199999999168</c:v>
                </c:pt>
                <c:pt idx="34225">
                  <c:v>171.1249999999168</c:v>
                </c:pt>
                <c:pt idx="34226">
                  <c:v>171.1299999999168</c:v>
                </c:pt>
                <c:pt idx="34227">
                  <c:v>171.1349999999168</c:v>
                </c:pt>
                <c:pt idx="34228">
                  <c:v>171.1399999999168</c:v>
                </c:pt>
                <c:pt idx="34229">
                  <c:v>171.1449999999168</c:v>
                </c:pt>
                <c:pt idx="34230">
                  <c:v>171.1499999999168</c:v>
                </c:pt>
                <c:pt idx="34231">
                  <c:v>171.1549999999168</c:v>
                </c:pt>
                <c:pt idx="34232">
                  <c:v>171.1599999999168</c:v>
                </c:pt>
                <c:pt idx="34233">
                  <c:v>171.1649999999168</c:v>
                </c:pt>
                <c:pt idx="34234">
                  <c:v>171.1699999999168</c:v>
                </c:pt>
                <c:pt idx="34235">
                  <c:v>171.1749999999168</c:v>
                </c:pt>
                <c:pt idx="34236">
                  <c:v>171.1799999999168</c:v>
                </c:pt>
                <c:pt idx="34237">
                  <c:v>171.1849999999168</c:v>
                </c:pt>
                <c:pt idx="34238">
                  <c:v>171.1899999999168</c:v>
                </c:pt>
                <c:pt idx="34239">
                  <c:v>171.1949999999168</c:v>
                </c:pt>
                <c:pt idx="34240">
                  <c:v>171.1999999999168</c:v>
                </c:pt>
                <c:pt idx="34241">
                  <c:v>171.2049999999168</c:v>
                </c:pt>
                <c:pt idx="34242">
                  <c:v>171.2099999999168</c:v>
                </c:pt>
                <c:pt idx="34243">
                  <c:v>171.2149999999168</c:v>
                </c:pt>
                <c:pt idx="34244">
                  <c:v>171.2199999999168</c:v>
                </c:pt>
                <c:pt idx="34245">
                  <c:v>171.2249999999168</c:v>
                </c:pt>
                <c:pt idx="34246">
                  <c:v>171.2299999999167</c:v>
                </c:pt>
                <c:pt idx="34247">
                  <c:v>171.2349999999167</c:v>
                </c:pt>
                <c:pt idx="34248">
                  <c:v>171.2399999999167</c:v>
                </c:pt>
                <c:pt idx="34249">
                  <c:v>171.2449999999167</c:v>
                </c:pt>
                <c:pt idx="34250">
                  <c:v>171.2499999999167</c:v>
                </c:pt>
                <c:pt idx="34251">
                  <c:v>171.2549999999167</c:v>
                </c:pt>
                <c:pt idx="34252">
                  <c:v>171.2599999999167</c:v>
                </c:pt>
                <c:pt idx="34253">
                  <c:v>171.2649999999167</c:v>
                </c:pt>
                <c:pt idx="34254">
                  <c:v>171.2699999999167</c:v>
                </c:pt>
                <c:pt idx="34255">
                  <c:v>171.2749999999167</c:v>
                </c:pt>
                <c:pt idx="34256">
                  <c:v>171.2799999999167</c:v>
                </c:pt>
                <c:pt idx="34257">
                  <c:v>171.2849999999167</c:v>
                </c:pt>
                <c:pt idx="34258">
                  <c:v>171.2899999999167</c:v>
                </c:pt>
                <c:pt idx="34259">
                  <c:v>171.2949999999167</c:v>
                </c:pt>
                <c:pt idx="34260">
                  <c:v>171.2999999999167</c:v>
                </c:pt>
                <c:pt idx="34261">
                  <c:v>171.3049999999167</c:v>
                </c:pt>
                <c:pt idx="34262">
                  <c:v>171.3099999999167</c:v>
                </c:pt>
                <c:pt idx="34263">
                  <c:v>171.3149999999167</c:v>
                </c:pt>
                <c:pt idx="34264">
                  <c:v>171.3199999999167</c:v>
                </c:pt>
                <c:pt idx="34265">
                  <c:v>171.3249999999167</c:v>
                </c:pt>
                <c:pt idx="34266">
                  <c:v>171.3299999999167</c:v>
                </c:pt>
                <c:pt idx="34267">
                  <c:v>171.3349999999167</c:v>
                </c:pt>
                <c:pt idx="34268">
                  <c:v>171.3399999999166</c:v>
                </c:pt>
                <c:pt idx="34269">
                  <c:v>171.3449999999166</c:v>
                </c:pt>
                <c:pt idx="34270">
                  <c:v>171.3499999999166</c:v>
                </c:pt>
                <c:pt idx="34271">
                  <c:v>171.3549999999167</c:v>
                </c:pt>
                <c:pt idx="34272">
                  <c:v>171.3599999999167</c:v>
                </c:pt>
                <c:pt idx="34273">
                  <c:v>171.3649999999166</c:v>
                </c:pt>
                <c:pt idx="34274">
                  <c:v>171.3699999999166</c:v>
                </c:pt>
                <c:pt idx="34275">
                  <c:v>171.3749999999166</c:v>
                </c:pt>
                <c:pt idx="34276">
                  <c:v>171.3799999999166</c:v>
                </c:pt>
                <c:pt idx="34277">
                  <c:v>171.3849999999166</c:v>
                </c:pt>
                <c:pt idx="34278">
                  <c:v>171.3899999999166</c:v>
                </c:pt>
                <c:pt idx="34279">
                  <c:v>171.3949999999166</c:v>
                </c:pt>
                <c:pt idx="34280">
                  <c:v>171.3999999999166</c:v>
                </c:pt>
                <c:pt idx="34281">
                  <c:v>171.4049999999166</c:v>
                </c:pt>
                <c:pt idx="34282">
                  <c:v>171.4099999999166</c:v>
                </c:pt>
                <c:pt idx="34283">
                  <c:v>171.4149999999166</c:v>
                </c:pt>
                <c:pt idx="34284">
                  <c:v>171.4199999999166</c:v>
                </c:pt>
                <c:pt idx="34285">
                  <c:v>171.4249999999166</c:v>
                </c:pt>
                <c:pt idx="34286">
                  <c:v>171.4299999999166</c:v>
                </c:pt>
                <c:pt idx="34287">
                  <c:v>171.4349999999166</c:v>
                </c:pt>
                <c:pt idx="34288">
                  <c:v>171.4399999999166</c:v>
                </c:pt>
                <c:pt idx="34289">
                  <c:v>171.4449999999166</c:v>
                </c:pt>
                <c:pt idx="34290">
                  <c:v>171.4499999999165</c:v>
                </c:pt>
                <c:pt idx="34291">
                  <c:v>171.4549999999166</c:v>
                </c:pt>
                <c:pt idx="34292">
                  <c:v>171.4599999999166</c:v>
                </c:pt>
                <c:pt idx="34293">
                  <c:v>171.4649999999166</c:v>
                </c:pt>
                <c:pt idx="34294">
                  <c:v>171.4699999999166</c:v>
                </c:pt>
                <c:pt idx="34295">
                  <c:v>171.4749999999165</c:v>
                </c:pt>
                <c:pt idx="34296">
                  <c:v>171.4799999999165</c:v>
                </c:pt>
                <c:pt idx="34297">
                  <c:v>171.4849999999165</c:v>
                </c:pt>
                <c:pt idx="34298">
                  <c:v>171.4899999999165</c:v>
                </c:pt>
                <c:pt idx="34299">
                  <c:v>171.4949999999165</c:v>
                </c:pt>
                <c:pt idx="34300">
                  <c:v>171.4999999999165</c:v>
                </c:pt>
                <c:pt idx="34301">
                  <c:v>171.5049999999165</c:v>
                </c:pt>
                <c:pt idx="34302">
                  <c:v>171.5099999999165</c:v>
                </c:pt>
                <c:pt idx="34303">
                  <c:v>171.5149999999165</c:v>
                </c:pt>
                <c:pt idx="34304">
                  <c:v>171.5199999999165</c:v>
                </c:pt>
                <c:pt idx="34305">
                  <c:v>171.5249999999165</c:v>
                </c:pt>
                <c:pt idx="34306">
                  <c:v>171.5299999999165</c:v>
                </c:pt>
                <c:pt idx="34307">
                  <c:v>171.5349999999165</c:v>
                </c:pt>
                <c:pt idx="34308">
                  <c:v>171.5399999999165</c:v>
                </c:pt>
                <c:pt idx="34309">
                  <c:v>171.5449999999165</c:v>
                </c:pt>
                <c:pt idx="34310">
                  <c:v>171.5499999999165</c:v>
                </c:pt>
                <c:pt idx="34311">
                  <c:v>171.5549999999165</c:v>
                </c:pt>
                <c:pt idx="34312">
                  <c:v>171.5599999999164</c:v>
                </c:pt>
                <c:pt idx="34313">
                  <c:v>171.5649999999164</c:v>
                </c:pt>
                <c:pt idx="34314">
                  <c:v>171.5699999999164</c:v>
                </c:pt>
                <c:pt idx="34315">
                  <c:v>171.5749999999164</c:v>
                </c:pt>
                <c:pt idx="34316">
                  <c:v>171.5799999999164</c:v>
                </c:pt>
                <c:pt idx="34317">
                  <c:v>171.5849999999164</c:v>
                </c:pt>
                <c:pt idx="34318">
                  <c:v>171.5899999999164</c:v>
                </c:pt>
                <c:pt idx="34319">
                  <c:v>171.5949999999164</c:v>
                </c:pt>
                <c:pt idx="34320">
                  <c:v>171.5999999999164</c:v>
                </c:pt>
                <c:pt idx="34321">
                  <c:v>171.6049999999164</c:v>
                </c:pt>
                <c:pt idx="34322">
                  <c:v>171.6099999999164</c:v>
                </c:pt>
                <c:pt idx="34323">
                  <c:v>171.6149999999164</c:v>
                </c:pt>
                <c:pt idx="34324">
                  <c:v>171.6199999999164</c:v>
                </c:pt>
                <c:pt idx="34325">
                  <c:v>171.6249999999164</c:v>
                </c:pt>
                <c:pt idx="34326">
                  <c:v>171.6299999999164</c:v>
                </c:pt>
                <c:pt idx="34327">
                  <c:v>171.6349999999164</c:v>
                </c:pt>
                <c:pt idx="34328">
                  <c:v>171.6399999999164</c:v>
                </c:pt>
                <c:pt idx="34329">
                  <c:v>171.6449999999164</c:v>
                </c:pt>
                <c:pt idx="34330">
                  <c:v>171.6499999999164</c:v>
                </c:pt>
                <c:pt idx="34331">
                  <c:v>171.6549999999164</c:v>
                </c:pt>
                <c:pt idx="34332">
                  <c:v>171.6599999999164</c:v>
                </c:pt>
                <c:pt idx="34333">
                  <c:v>171.6649999999164</c:v>
                </c:pt>
                <c:pt idx="34334">
                  <c:v>171.6699999999163</c:v>
                </c:pt>
                <c:pt idx="34335">
                  <c:v>171.6749999999163</c:v>
                </c:pt>
                <c:pt idx="34336">
                  <c:v>171.6799999999163</c:v>
                </c:pt>
                <c:pt idx="34337">
                  <c:v>171.6849999999164</c:v>
                </c:pt>
                <c:pt idx="34338">
                  <c:v>171.6899999999164</c:v>
                </c:pt>
                <c:pt idx="34339">
                  <c:v>171.6949999999163</c:v>
                </c:pt>
                <c:pt idx="34340">
                  <c:v>171.6999999999163</c:v>
                </c:pt>
                <c:pt idx="34341">
                  <c:v>171.7049999999163</c:v>
                </c:pt>
                <c:pt idx="34342">
                  <c:v>171.7099999999163</c:v>
                </c:pt>
                <c:pt idx="34343">
                  <c:v>171.7149999999163</c:v>
                </c:pt>
                <c:pt idx="34344">
                  <c:v>171.7199999999163</c:v>
                </c:pt>
                <c:pt idx="34345">
                  <c:v>171.7249999999163</c:v>
                </c:pt>
                <c:pt idx="34346">
                  <c:v>171.7299999999163</c:v>
                </c:pt>
                <c:pt idx="34347">
                  <c:v>171.7349999999163</c:v>
                </c:pt>
                <c:pt idx="34348">
                  <c:v>171.7399999999163</c:v>
                </c:pt>
                <c:pt idx="34349">
                  <c:v>171.7449999999163</c:v>
                </c:pt>
                <c:pt idx="34350">
                  <c:v>171.7499999999163</c:v>
                </c:pt>
                <c:pt idx="34351">
                  <c:v>171.7549999999163</c:v>
                </c:pt>
                <c:pt idx="34352">
                  <c:v>171.7599999999163</c:v>
                </c:pt>
                <c:pt idx="34353">
                  <c:v>171.7649999999163</c:v>
                </c:pt>
                <c:pt idx="34354">
                  <c:v>171.7699999999163</c:v>
                </c:pt>
                <c:pt idx="34355">
                  <c:v>171.7749999999162</c:v>
                </c:pt>
                <c:pt idx="34356">
                  <c:v>171.7799999999162</c:v>
                </c:pt>
                <c:pt idx="34357">
                  <c:v>171.7849999999162</c:v>
                </c:pt>
                <c:pt idx="34358">
                  <c:v>171.7899999999162</c:v>
                </c:pt>
                <c:pt idx="34359">
                  <c:v>171.7949999999162</c:v>
                </c:pt>
                <c:pt idx="34360">
                  <c:v>171.7999999999162</c:v>
                </c:pt>
                <c:pt idx="34361">
                  <c:v>171.8049999999162</c:v>
                </c:pt>
                <c:pt idx="34362">
                  <c:v>171.8099999999162</c:v>
                </c:pt>
                <c:pt idx="34363">
                  <c:v>171.8149999999162</c:v>
                </c:pt>
                <c:pt idx="34364">
                  <c:v>171.8199999999162</c:v>
                </c:pt>
                <c:pt idx="34365">
                  <c:v>171.8249999999162</c:v>
                </c:pt>
                <c:pt idx="34366">
                  <c:v>171.8299999999162</c:v>
                </c:pt>
                <c:pt idx="34367">
                  <c:v>171.8349999999162</c:v>
                </c:pt>
                <c:pt idx="34368">
                  <c:v>171.8399999999162</c:v>
                </c:pt>
                <c:pt idx="34369">
                  <c:v>171.8449999999162</c:v>
                </c:pt>
                <c:pt idx="34370">
                  <c:v>171.8499999999162</c:v>
                </c:pt>
                <c:pt idx="34371">
                  <c:v>171.8549999999162</c:v>
                </c:pt>
                <c:pt idx="34372">
                  <c:v>171.8599999999162</c:v>
                </c:pt>
                <c:pt idx="34373">
                  <c:v>171.8649999999162</c:v>
                </c:pt>
                <c:pt idx="34374">
                  <c:v>171.8699999999162</c:v>
                </c:pt>
                <c:pt idx="34375">
                  <c:v>171.8749999999162</c:v>
                </c:pt>
                <c:pt idx="34376">
                  <c:v>171.8799999999162</c:v>
                </c:pt>
                <c:pt idx="34377">
                  <c:v>171.8849999999162</c:v>
                </c:pt>
                <c:pt idx="34378">
                  <c:v>171.8899999999162</c:v>
                </c:pt>
                <c:pt idx="34379">
                  <c:v>171.8949999999162</c:v>
                </c:pt>
                <c:pt idx="34380">
                  <c:v>171.8999999999162</c:v>
                </c:pt>
                <c:pt idx="34381">
                  <c:v>171.9049999999162</c:v>
                </c:pt>
                <c:pt idx="34382">
                  <c:v>171.9099999999162</c:v>
                </c:pt>
                <c:pt idx="34383">
                  <c:v>171.9149999999161</c:v>
                </c:pt>
                <c:pt idx="34384">
                  <c:v>171.9199999999161</c:v>
                </c:pt>
                <c:pt idx="34385">
                  <c:v>171.9249999999161</c:v>
                </c:pt>
                <c:pt idx="34386">
                  <c:v>171.9299999999161</c:v>
                </c:pt>
                <c:pt idx="34387">
                  <c:v>171.9349999999161</c:v>
                </c:pt>
                <c:pt idx="34388">
                  <c:v>171.9399999999161</c:v>
                </c:pt>
                <c:pt idx="34389">
                  <c:v>171.9449999999161</c:v>
                </c:pt>
                <c:pt idx="34390">
                  <c:v>171.9499999999161</c:v>
                </c:pt>
                <c:pt idx="34391">
                  <c:v>171.9549999999161</c:v>
                </c:pt>
                <c:pt idx="34392">
                  <c:v>171.9599999999161</c:v>
                </c:pt>
                <c:pt idx="34393">
                  <c:v>171.9649999999161</c:v>
                </c:pt>
                <c:pt idx="34394">
                  <c:v>171.9699999999161</c:v>
                </c:pt>
                <c:pt idx="34395">
                  <c:v>171.9749999999161</c:v>
                </c:pt>
                <c:pt idx="34396">
                  <c:v>171.9799999999161</c:v>
                </c:pt>
                <c:pt idx="34397">
                  <c:v>171.9849999999161</c:v>
                </c:pt>
                <c:pt idx="34398">
                  <c:v>171.9899999999161</c:v>
                </c:pt>
                <c:pt idx="34399">
                  <c:v>171.9949999999161</c:v>
                </c:pt>
                <c:pt idx="34400">
                  <c:v>171.999999999916</c:v>
                </c:pt>
                <c:pt idx="34401">
                  <c:v>172.004999999916</c:v>
                </c:pt>
                <c:pt idx="34402">
                  <c:v>172.009999999916</c:v>
                </c:pt>
                <c:pt idx="34403">
                  <c:v>172.014999999916</c:v>
                </c:pt>
                <c:pt idx="34404">
                  <c:v>172.019999999916</c:v>
                </c:pt>
                <c:pt idx="34405">
                  <c:v>172.024999999916</c:v>
                </c:pt>
                <c:pt idx="34406">
                  <c:v>172.029999999916</c:v>
                </c:pt>
                <c:pt idx="34407">
                  <c:v>172.034999999916</c:v>
                </c:pt>
                <c:pt idx="34408">
                  <c:v>172.039999999916</c:v>
                </c:pt>
                <c:pt idx="34409">
                  <c:v>172.044999999916</c:v>
                </c:pt>
                <c:pt idx="34410">
                  <c:v>172.049999999916</c:v>
                </c:pt>
                <c:pt idx="34411">
                  <c:v>172.054999999916</c:v>
                </c:pt>
                <c:pt idx="34412">
                  <c:v>172.059999999916</c:v>
                </c:pt>
                <c:pt idx="34413">
                  <c:v>172.064999999916</c:v>
                </c:pt>
                <c:pt idx="34414">
                  <c:v>172.069999999916</c:v>
                </c:pt>
                <c:pt idx="34415">
                  <c:v>172.074999999916</c:v>
                </c:pt>
                <c:pt idx="34416">
                  <c:v>172.079999999916</c:v>
                </c:pt>
                <c:pt idx="34417">
                  <c:v>172.084999999916</c:v>
                </c:pt>
                <c:pt idx="34418">
                  <c:v>172.089999999916</c:v>
                </c:pt>
                <c:pt idx="34419">
                  <c:v>172.094999999916</c:v>
                </c:pt>
                <c:pt idx="34420">
                  <c:v>172.099999999916</c:v>
                </c:pt>
                <c:pt idx="34421">
                  <c:v>172.104999999916</c:v>
                </c:pt>
                <c:pt idx="34422">
                  <c:v>172.1099999999159</c:v>
                </c:pt>
                <c:pt idx="34423">
                  <c:v>172.1149999999159</c:v>
                </c:pt>
                <c:pt idx="34424">
                  <c:v>172.1199999999159</c:v>
                </c:pt>
                <c:pt idx="34425">
                  <c:v>172.124999999916</c:v>
                </c:pt>
                <c:pt idx="34426">
                  <c:v>172.129999999916</c:v>
                </c:pt>
                <c:pt idx="34427">
                  <c:v>172.1349999999159</c:v>
                </c:pt>
                <c:pt idx="34428">
                  <c:v>172.1399999999159</c:v>
                </c:pt>
                <c:pt idx="34429">
                  <c:v>172.1449999999159</c:v>
                </c:pt>
                <c:pt idx="34430">
                  <c:v>172.1499999999159</c:v>
                </c:pt>
                <c:pt idx="34431">
                  <c:v>172.154999999916</c:v>
                </c:pt>
                <c:pt idx="34432">
                  <c:v>172.1599999999159</c:v>
                </c:pt>
                <c:pt idx="34433">
                  <c:v>172.1649999999159</c:v>
                </c:pt>
                <c:pt idx="34434">
                  <c:v>172.1699999999159</c:v>
                </c:pt>
                <c:pt idx="34435">
                  <c:v>172.1749999999159</c:v>
                </c:pt>
                <c:pt idx="34436">
                  <c:v>172.1799999999159</c:v>
                </c:pt>
                <c:pt idx="34437">
                  <c:v>172.184999999916</c:v>
                </c:pt>
                <c:pt idx="34438">
                  <c:v>172.1899999999159</c:v>
                </c:pt>
                <c:pt idx="34439">
                  <c:v>172.1949999999159</c:v>
                </c:pt>
                <c:pt idx="34440">
                  <c:v>172.1999999999159</c:v>
                </c:pt>
                <c:pt idx="34441">
                  <c:v>172.2049999999159</c:v>
                </c:pt>
                <c:pt idx="34442">
                  <c:v>172.2099999999159</c:v>
                </c:pt>
                <c:pt idx="34443">
                  <c:v>172.2149999999158</c:v>
                </c:pt>
                <c:pt idx="34444">
                  <c:v>172.2199999999158</c:v>
                </c:pt>
                <c:pt idx="34445">
                  <c:v>172.2249999999158</c:v>
                </c:pt>
                <c:pt idx="34446">
                  <c:v>172.2299999999158</c:v>
                </c:pt>
                <c:pt idx="34447">
                  <c:v>172.2349999999158</c:v>
                </c:pt>
                <c:pt idx="34448">
                  <c:v>172.2399999999158</c:v>
                </c:pt>
                <c:pt idx="34449">
                  <c:v>172.2449999999158</c:v>
                </c:pt>
                <c:pt idx="34450">
                  <c:v>172.2499999999158</c:v>
                </c:pt>
                <c:pt idx="34451">
                  <c:v>172.2549999999158</c:v>
                </c:pt>
                <c:pt idx="34452">
                  <c:v>172.2599999999158</c:v>
                </c:pt>
                <c:pt idx="34453">
                  <c:v>172.2649999999158</c:v>
                </c:pt>
                <c:pt idx="34454">
                  <c:v>172.2699999999158</c:v>
                </c:pt>
                <c:pt idx="34455">
                  <c:v>172.2749999999158</c:v>
                </c:pt>
                <c:pt idx="34456">
                  <c:v>172.2799999999158</c:v>
                </c:pt>
                <c:pt idx="34457">
                  <c:v>172.2849999999158</c:v>
                </c:pt>
                <c:pt idx="34458">
                  <c:v>172.2899999999158</c:v>
                </c:pt>
                <c:pt idx="34459">
                  <c:v>172.2949999999158</c:v>
                </c:pt>
                <c:pt idx="34460">
                  <c:v>172.2999999999158</c:v>
                </c:pt>
                <c:pt idx="34461">
                  <c:v>172.3049999999158</c:v>
                </c:pt>
                <c:pt idx="34462">
                  <c:v>172.3099999999158</c:v>
                </c:pt>
                <c:pt idx="34463">
                  <c:v>172.3149999999158</c:v>
                </c:pt>
                <c:pt idx="34464">
                  <c:v>172.3199999999158</c:v>
                </c:pt>
                <c:pt idx="34465">
                  <c:v>172.3249999999158</c:v>
                </c:pt>
                <c:pt idx="34466">
                  <c:v>172.3299999999158</c:v>
                </c:pt>
                <c:pt idx="34467">
                  <c:v>172.3349999999158</c:v>
                </c:pt>
                <c:pt idx="34468">
                  <c:v>172.3399999999158</c:v>
                </c:pt>
                <c:pt idx="34469">
                  <c:v>172.3449999999158</c:v>
                </c:pt>
                <c:pt idx="34470">
                  <c:v>172.3499999999158</c:v>
                </c:pt>
                <c:pt idx="34471">
                  <c:v>172.3549999999158</c:v>
                </c:pt>
                <c:pt idx="34472">
                  <c:v>172.3599999999157</c:v>
                </c:pt>
                <c:pt idx="34473">
                  <c:v>172.3649999999157</c:v>
                </c:pt>
                <c:pt idx="34474">
                  <c:v>172.3699999999157</c:v>
                </c:pt>
                <c:pt idx="34475">
                  <c:v>172.3749999999157</c:v>
                </c:pt>
                <c:pt idx="34476">
                  <c:v>172.3799999999157</c:v>
                </c:pt>
                <c:pt idx="34477">
                  <c:v>172.3849999999157</c:v>
                </c:pt>
                <c:pt idx="34478">
                  <c:v>172.3899999999157</c:v>
                </c:pt>
                <c:pt idx="34479">
                  <c:v>172.3949999999157</c:v>
                </c:pt>
                <c:pt idx="34480">
                  <c:v>172.3999999999157</c:v>
                </c:pt>
                <c:pt idx="34481">
                  <c:v>172.4049999999157</c:v>
                </c:pt>
                <c:pt idx="34482">
                  <c:v>172.4099999999157</c:v>
                </c:pt>
                <c:pt idx="34483">
                  <c:v>172.4149999999157</c:v>
                </c:pt>
                <c:pt idx="34484">
                  <c:v>172.4199999999157</c:v>
                </c:pt>
                <c:pt idx="34485">
                  <c:v>172.4249999999157</c:v>
                </c:pt>
                <c:pt idx="34486">
                  <c:v>172.4299999999157</c:v>
                </c:pt>
                <c:pt idx="34487">
                  <c:v>172.4349999999157</c:v>
                </c:pt>
                <c:pt idx="34488">
                  <c:v>172.4399999999156</c:v>
                </c:pt>
                <c:pt idx="34489">
                  <c:v>172.4449999999156</c:v>
                </c:pt>
                <c:pt idx="34490">
                  <c:v>172.4499999999156</c:v>
                </c:pt>
                <c:pt idx="34491">
                  <c:v>172.4549999999157</c:v>
                </c:pt>
                <c:pt idx="34492">
                  <c:v>172.4599999999157</c:v>
                </c:pt>
                <c:pt idx="34493">
                  <c:v>172.4649999999156</c:v>
                </c:pt>
                <c:pt idx="34494">
                  <c:v>172.4699999999156</c:v>
                </c:pt>
                <c:pt idx="34495">
                  <c:v>172.4749999999156</c:v>
                </c:pt>
                <c:pt idx="34496">
                  <c:v>172.4799999999156</c:v>
                </c:pt>
                <c:pt idx="34497">
                  <c:v>172.4849999999156</c:v>
                </c:pt>
                <c:pt idx="34498">
                  <c:v>172.4899999999156</c:v>
                </c:pt>
                <c:pt idx="34499">
                  <c:v>172.4949999999156</c:v>
                </c:pt>
                <c:pt idx="34500">
                  <c:v>172.4999999999156</c:v>
                </c:pt>
                <c:pt idx="34501">
                  <c:v>172.5049999999156</c:v>
                </c:pt>
                <c:pt idx="34502">
                  <c:v>172.5099999999156</c:v>
                </c:pt>
                <c:pt idx="34503">
                  <c:v>172.5149999999156</c:v>
                </c:pt>
                <c:pt idx="34504">
                  <c:v>172.5199999999156</c:v>
                </c:pt>
                <c:pt idx="34505">
                  <c:v>172.5249999999156</c:v>
                </c:pt>
                <c:pt idx="34506">
                  <c:v>172.5299999999156</c:v>
                </c:pt>
                <c:pt idx="34507">
                  <c:v>172.5349999999156</c:v>
                </c:pt>
                <c:pt idx="34508">
                  <c:v>172.5399999999156</c:v>
                </c:pt>
                <c:pt idx="34509">
                  <c:v>172.5449999999156</c:v>
                </c:pt>
                <c:pt idx="34510">
                  <c:v>172.5499999999155</c:v>
                </c:pt>
                <c:pt idx="34511">
                  <c:v>172.5549999999156</c:v>
                </c:pt>
                <c:pt idx="34512">
                  <c:v>172.5599999999156</c:v>
                </c:pt>
                <c:pt idx="34513">
                  <c:v>172.5649999999156</c:v>
                </c:pt>
                <c:pt idx="34514">
                  <c:v>172.5699999999156</c:v>
                </c:pt>
                <c:pt idx="34515">
                  <c:v>172.5749999999155</c:v>
                </c:pt>
                <c:pt idx="34516">
                  <c:v>172.5799999999155</c:v>
                </c:pt>
                <c:pt idx="34517">
                  <c:v>172.5849999999155</c:v>
                </c:pt>
                <c:pt idx="34518">
                  <c:v>172.5899999999155</c:v>
                </c:pt>
                <c:pt idx="34519">
                  <c:v>172.5949999999155</c:v>
                </c:pt>
                <c:pt idx="34520">
                  <c:v>172.5999999999155</c:v>
                </c:pt>
                <c:pt idx="34521">
                  <c:v>172.6049999999155</c:v>
                </c:pt>
                <c:pt idx="34522">
                  <c:v>172.6099999999155</c:v>
                </c:pt>
                <c:pt idx="34523">
                  <c:v>172.6149999999155</c:v>
                </c:pt>
                <c:pt idx="34524">
                  <c:v>172.6199999999155</c:v>
                </c:pt>
                <c:pt idx="34525">
                  <c:v>172.6249999999155</c:v>
                </c:pt>
                <c:pt idx="34526">
                  <c:v>172.6299999999155</c:v>
                </c:pt>
                <c:pt idx="34527">
                  <c:v>172.6349999999155</c:v>
                </c:pt>
                <c:pt idx="34528">
                  <c:v>172.6399999999155</c:v>
                </c:pt>
                <c:pt idx="34529">
                  <c:v>172.6449999999155</c:v>
                </c:pt>
                <c:pt idx="34530">
                  <c:v>172.6499999999155</c:v>
                </c:pt>
                <c:pt idx="34531">
                  <c:v>172.6549999999154</c:v>
                </c:pt>
                <c:pt idx="34532">
                  <c:v>172.6599999999154</c:v>
                </c:pt>
                <c:pt idx="34533">
                  <c:v>172.6649999999154</c:v>
                </c:pt>
                <c:pt idx="34534">
                  <c:v>172.6699999999154</c:v>
                </c:pt>
                <c:pt idx="34535">
                  <c:v>172.6749999999154</c:v>
                </c:pt>
                <c:pt idx="34536">
                  <c:v>172.6799999999154</c:v>
                </c:pt>
                <c:pt idx="34537">
                  <c:v>172.6849999999154</c:v>
                </c:pt>
                <c:pt idx="34538">
                  <c:v>172.6899999999154</c:v>
                </c:pt>
                <c:pt idx="34539">
                  <c:v>172.6949999999154</c:v>
                </c:pt>
                <c:pt idx="34540">
                  <c:v>172.6999999999154</c:v>
                </c:pt>
                <c:pt idx="34541">
                  <c:v>172.7049999999154</c:v>
                </c:pt>
                <c:pt idx="34542">
                  <c:v>172.7099999999154</c:v>
                </c:pt>
                <c:pt idx="34543">
                  <c:v>172.7149999999154</c:v>
                </c:pt>
                <c:pt idx="34544">
                  <c:v>172.7199999999154</c:v>
                </c:pt>
                <c:pt idx="34545">
                  <c:v>172.7249999999154</c:v>
                </c:pt>
                <c:pt idx="34546">
                  <c:v>172.7299999999154</c:v>
                </c:pt>
                <c:pt idx="34547">
                  <c:v>172.7349999999154</c:v>
                </c:pt>
                <c:pt idx="34548">
                  <c:v>172.7399999999154</c:v>
                </c:pt>
                <c:pt idx="34549">
                  <c:v>172.7449999999154</c:v>
                </c:pt>
                <c:pt idx="34550">
                  <c:v>172.7499999999154</c:v>
                </c:pt>
                <c:pt idx="34551">
                  <c:v>172.7549999999154</c:v>
                </c:pt>
                <c:pt idx="34552">
                  <c:v>172.7599999999154</c:v>
                </c:pt>
                <c:pt idx="34553">
                  <c:v>172.7649999999153</c:v>
                </c:pt>
                <c:pt idx="34554">
                  <c:v>172.7699999999153</c:v>
                </c:pt>
                <c:pt idx="34555">
                  <c:v>172.7749999999153</c:v>
                </c:pt>
                <c:pt idx="34556">
                  <c:v>172.7799999999153</c:v>
                </c:pt>
                <c:pt idx="34557">
                  <c:v>172.7849999999154</c:v>
                </c:pt>
                <c:pt idx="34558">
                  <c:v>172.7899999999154</c:v>
                </c:pt>
                <c:pt idx="34559">
                  <c:v>172.7949999999153</c:v>
                </c:pt>
                <c:pt idx="34560">
                  <c:v>172.7999999999153</c:v>
                </c:pt>
                <c:pt idx="34561">
                  <c:v>172.8049999999153</c:v>
                </c:pt>
                <c:pt idx="34562">
                  <c:v>172.8099999999153</c:v>
                </c:pt>
                <c:pt idx="34563">
                  <c:v>172.8149999999153</c:v>
                </c:pt>
                <c:pt idx="34564">
                  <c:v>172.8199999999153</c:v>
                </c:pt>
                <c:pt idx="34565">
                  <c:v>172.8249999999153</c:v>
                </c:pt>
                <c:pt idx="34566">
                  <c:v>172.8299999999153</c:v>
                </c:pt>
                <c:pt idx="34567">
                  <c:v>172.8349999999153</c:v>
                </c:pt>
                <c:pt idx="34568">
                  <c:v>172.8399999999153</c:v>
                </c:pt>
                <c:pt idx="34569">
                  <c:v>172.8449999999153</c:v>
                </c:pt>
                <c:pt idx="34570">
                  <c:v>172.8499999999153</c:v>
                </c:pt>
                <c:pt idx="34571">
                  <c:v>172.8549999999153</c:v>
                </c:pt>
                <c:pt idx="34572">
                  <c:v>172.8599999999153</c:v>
                </c:pt>
                <c:pt idx="34573">
                  <c:v>172.8649999999153</c:v>
                </c:pt>
                <c:pt idx="34574">
                  <c:v>172.8699999999153</c:v>
                </c:pt>
                <c:pt idx="34575">
                  <c:v>172.8749999999152</c:v>
                </c:pt>
                <c:pt idx="34576">
                  <c:v>172.8799999999152</c:v>
                </c:pt>
                <c:pt idx="34577">
                  <c:v>172.8849999999153</c:v>
                </c:pt>
                <c:pt idx="34578">
                  <c:v>172.8899999999153</c:v>
                </c:pt>
                <c:pt idx="34579">
                  <c:v>172.8949999999153</c:v>
                </c:pt>
                <c:pt idx="34580">
                  <c:v>172.8999999999153</c:v>
                </c:pt>
                <c:pt idx="34581">
                  <c:v>172.9049999999152</c:v>
                </c:pt>
                <c:pt idx="34582">
                  <c:v>172.9099999999152</c:v>
                </c:pt>
                <c:pt idx="34583">
                  <c:v>172.9149999999152</c:v>
                </c:pt>
                <c:pt idx="34584">
                  <c:v>172.9199999999152</c:v>
                </c:pt>
                <c:pt idx="34585">
                  <c:v>172.9249999999152</c:v>
                </c:pt>
                <c:pt idx="34586">
                  <c:v>172.9299999999152</c:v>
                </c:pt>
                <c:pt idx="34587">
                  <c:v>172.9349999999152</c:v>
                </c:pt>
                <c:pt idx="34588">
                  <c:v>172.9399999999152</c:v>
                </c:pt>
                <c:pt idx="34589">
                  <c:v>172.9449999999152</c:v>
                </c:pt>
                <c:pt idx="34590">
                  <c:v>172.9499999999152</c:v>
                </c:pt>
                <c:pt idx="34591">
                  <c:v>172.9549999999152</c:v>
                </c:pt>
                <c:pt idx="34592">
                  <c:v>172.9599999999152</c:v>
                </c:pt>
                <c:pt idx="34593">
                  <c:v>172.9649999999152</c:v>
                </c:pt>
                <c:pt idx="34594">
                  <c:v>172.9699999999152</c:v>
                </c:pt>
                <c:pt idx="34595">
                  <c:v>172.9749999999152</c:v>
                </c:pt>
                <c:pt idx="34596">
                  <c:v>172.9799999999152</c:v>
                </c:pt>
                <c:pt idx="34597">
                  <c:v>172.9849999999152</c:v>
                </c:pt>
                <c:pt idx="34598">
                  <c:v>172.9899999999152</c:v>
                </c:pt>
                <c:pt idx="34599">
                  <c:v>172.9949999999152</c:v>
                </c:pt>
                <c:pt idx="34600">
                  <c:v>172.9999999999152</c:v>
                </c:pt>
                <c:pt idx="34601">
                  <c:v>173.0049999999152</c:v>
                </c:pt>
                <c:pt idx="34602">
                  <c:v>173.0099999999152</c:v>
                </c:pt>
                <c:pt idx="34603">
                  <c:v>173.0149999999151</c:v>
                </c:pt>
                <c:pt idx="34604">
                  <c:v>173.0199999999151</c:v>
                </c:pt>
                <c:pt idx="34605">
                  <c:v>173.0249999999151</c:v>
                </c:pt>
                <c:pt idx="34606">
                  <c:v>173.0299999999151</c:v>
                </c:pt>
                <c:pt idx="34607">
                  <c:v>173.0349999999151</c:v>
                </c:pt>
                <c:pt idx="34608">
                  <c:v>173.0399999999151</c:v>
                </c:pt>
                <c:pt idx="34609">
                  <c:v>173.0449999999151</c:v>
                </c:pt>
                <c:pt idx="34610">
                  <c:v>173.0499999999151</c:v>
                </c:pt>
                <c:pt idx="34611">
                  <c:v>173.0549999999151</c:v>
                </c:pt>
                <c:pt idx="34612">
                  <c:v>173.0599999999151</c:v>
                </c:pt>
                <c:pt idx="34613">
                  <c:v>173.0649999999151</c:v>
                </c:pt>
                <c:pt idx="34614">
                  <c:v>173.0699999999151</c:v>
                </c:pt>
                <c:pt idx="34615">
                  <c:v>173.0749999999151</c:v>
                </c:pt>
                <c:pt idx="34616">
                  <c:v>173.0799999999151</c:v>
                </c:pt>
                <c:pt idx="34617">
                  <c:v>173.0849999999151</c:v>
                </c:pt>
                <c:pt idx="34618">
                  <c:v>173.0899999999151</c:v>
                </c:pt>
                <c:pt idx="34619">
                  <c:v>173.094999999915</c:v>
                </c:pt>
                <c:pt idx="34620">
                  <c:v>173.099999999915</c:v>
                </c:pt>
                <c:pt idx="34621">
                  <c:v>173.104999999915</c:v>
                </c:pt>
                <c:pt idx="34622">
                  <c:v>173.109999999915</c:v>
                </c:pt>
                <c:pt idx="34623">
                  <c:v>173.114999999915</c:v>
                </c:pt>
                <c:pt idx="34624">
                  <c:v>173.119999999915</c:v>
                </c:pt>
                <c:pt idx="34625">
                  <c:v>173.124999999915</c:v>
                </c:pt>
                <c:pt idx="34626">
                  <c:v>173.129999999915</c:v>
                </c:pt>
                <c:pt idx="34627">
                  <c:v>173.134999999915</c:v>
                </c:pt>
                <c:pt idx="34628">
                  <c:v>173.139999999915</c:v>
                </c:pt>
                <c:pt idx="34629">
                  <c:v>173.144999999915</c:v>
                </c:pt>
                <c:pt idx="34630">
                  <c:v>173.149999999915</c:v>
                </c:pt>
                <c:pt idx="34631">
                  <c:v>173.154999999915</c:v>
                </c:pt>
                <c:pt idx="34632">
                  <c:v>173.159999999915</c:v>
                </c:pt>
                <c:pt idx="34633">
                  <c:v>173.164999999915</c:v>
                </c:pt>
                <c:pt idx="34634">
                  <c:v>173.169999999915</c:v>
                </c:pt>
                <c:pt idx="34635">
                  <c:v>173.174999999915</c:v>
                </c:pt>
                <c:pt idx="34636">
                  <c:v>173.179999999915</c:v>
                </c:pt>
                <c:pt idx="34637">
                  <c:v>173.184999999915</c:v>
                </c:pt>
                <c:pt idx="34638">
                  <c:v>173.189999999915</c:v>
                </c:pt>
                <c:pt idx="34639">
                  <c:v>173.194999999915</c:v>
                </c:pt>
                <c:pt idx="34640">
                  <c:v>173.199999999915</c:v>
                </c:pt>
                <c:pt idx="34641">
                  <c:v>173.2049999999149</c:v>
                </c:pt>
                <c:pt idx="34642">
                  <c:v>173.2099999999149</c:v>
                </c:pt>
                <c:pt idx="34643">
                  <c:v>173.2149999999149</c:v>
                </c:pt>
                <c:pt idx="34644">
                  <c:v>173.2199999999149</c:v>
                </c:pt>
                <c:pt idx="34645">
                  <c:v>173.224999999915</c:v>
                </c:pt>
                <c:pt idx="34646">
                  <c:v>173.229999999915</c:v>
                </c:pt>
                <c:pt idx="34647">
                  <c:v>173.2349999999149</c:v>
                </c:pt>
                <c:pt idx="34648">
                  <c:v>173.2399999999149</c:v>
                </c:pt>
                <c:pt idx="34649">
                  <c:v>173.2449999999149</c:v>
                </c:pt>
                <c:pt idx="34650">
                  <c:v>173.2499999999149</c:v>
                </c:pt>
                <c:pt idx="34651">
                  <c:v>173.254999999915</c:v>
                </c:pt>
                <c:pt idx="34652">
                  <c:v>173.2599999999149</c:v>
                </c:pt>
                <c:pt idx="34653">
                  <c:v>173.2649999999149</c:v>
                </c:pt>
                <c:pt idx="34654">
                  <c:v>173.2699999999149</c:v>
                </c:pt>
                <c:pt idx="34655">
                  <c:v>173.2749999999149</c:v>
                </c:pt>
                <c:pt idx="34656">
                  <c:v>173.2799999999149</c:v>
                </c:pt>
                <c:pt idx="34657">
                  <c:v>173.284999999915</c:v>
                </c:pt>
                <c:pt idx="34658">
                  <c:v>173.2899999999149</c:v>
                </c:pt>
                <c:pt idx="34659">
                  <c:v>173.2949999999149</c:v>
                </c:pt>
                <c:pt idx="34660">
                  <c:v>173.2999999999149</c:v>
                </c:pt>
                <c:pt idx="34661">
                  <c:v>173.304999999915</c:v>
                </c:pt>
                <c:pt idx="34662">
                  <c:v>173.309999999915</c:v>
                </c:pt>
                <c:pt idx="34663">
                  <c:v>173.3149999999148</c:v>
                </c:pt>
                <c:pt idx="34664">
                  <c:v>173.3199999999148</c:v>
                </c:pt>
                <c:pt idx="34665">
                  <c:v>173.324999999915</c:v>
                </c:pt>
                <c:pt idx="34666">
                  <c:v>173.329999999915</c:v>
                </c:pt>
                <c:pt idx="34667">
                  <c:v>173.334999999915</c:v>
                </c:pt>
                <c:pt idx="34668">
                  <c:v>173.339999999915</c:v>
                </c:pt>
                <c:pt idx="34669">
                  <c:v>173.3449999999148</c:v>
                </c:pt>
                <c:pt idx="34670">
                  <c:v>173.3499999999148</c:v>
                </c:pt>
                <c:pt idx="34671">
                  <c:v>173.3549999999148</c:v>
                </c:pt>
                <c:pt idx="34672">
                  <c:v>173.3599999999148</c:v>
                </c:pt>
                <c:pt idx="34673">
                  <c:v>173.3649999999148</c:v>
                </c:pt>
                <c:pt idx="34674">
                  <c:v>173.3699999999148</c:v>
                </c:pt>
                <c:pt idx="34675">
                  <c:v>173.3749999999148</c:v>
                </c:pt>
                <c:pt idx="34676">
                  <c:v>173.3799999999148</c:v>
                </c:pt>
                <c:pt idx="34677">
                  <c:v>173.3849999999148</c:v>
                </c:pt>
                <c:pt idx="34678">
                  <c:v>173.3899999999148</c:v>
                </c:pt>
                <c:pt idx="34679">
                  <c:v>173.3949999999148</c:v>
                </c:pt>
                <c:pt idx="34680">
                  <c:v>173.3999999999148</c:v>
                </c:pt>
                <c:pt idx="34681">
                  <c:v>173.4049999999148</c:v>
                </c:pt>
                <c:pt idx="34682">
                  <c:v>173.4099999999148</c:v>
                </c:pt>
                <c:pt idx="34683">
                  <c:v>173.4149999999148</c:v>
                </c:pt>
                <c:pt idx="34684">
                  <c:v>173.4199999999148</c:v>
                </c:pt>
                <c:pt idx="34685">
                  <c:v>173.4249999999148</c:v>
                </c:pt>
                <c:pt idx="34686">
                  <c:v>173.4299999999148</c:v>
                </c:pt>
                <c:pt idx="34687">
                  <c:v>173.4349999999148</c:v>
                </c:pt>
                <c:pt idx="34688">
                  <c:v>173.4399999999148</c:v>
                </c:pt>
                <c:pt idx="34689">
                  <c:v>173.4449999999148</c:v>
                </c:pt>
                <c:pt idx="34690">
                  <c:v>173.4499999999148</c:v>
                </c:pt>
                <c:pt idx="34691">
                  <c:v>173.4549999999148</c:v>
                </c:pt>
                <c:pt idx="34692">
                  <c:v>173.4599999999147</c:v>
                </c:pt>
                <c:pt idx="34693">
                  <c:v>173.4649999999147</c:v>
                </c:pt>
                <c:pt idx="34694">
                  <c:v>173.4699999999147</c:v>
                </c:pt>
                <c:pt idx="34695">
                  <c:v>173.4749999999147</c:v>
                </c:pt>
                <c:pt idx="34696">
                  <c:v>173.4799999999147</c:v>
                </c:pt>
                <c:pt idx="34697">
                  <c:v>173.4849999999147</c:v>
                </c:pt>
                <c:pt idx="34698">
                  <c:v>173.4899999999147</c:v>
                </c:pt>
                <c:pt idx="34699">
                  <c:v>173.4949999999147</c:v>
                </c:pt>
                <c:pt idx="34700">
                  <c:v>173.4999999999147</c:v>
                </c:pt>
                <c:pt idx="34701">
                  <c:v>173.5049999999147</c:v>
                </c:pt>
                <c:pt idx="34702">
                  <c:v>173.5099999999147</c:v>
                </c:pt>
                <c:pt idx="34703">
                  <c:v>173.5149999999147</c:v>
                </c:pt>
                <c:pt idx="34704">
                  <c:v>173.5199999999147</c:v>
                </c:pt>
                <c:pt idx="34705">
                  <c:v>173.5249999999147</c:v>
                </c:pt>
                <c:pt idx="34706">
                  <c:v>173.5299999999147</c:v>
                </c:pt>
                <c:pt idx="34707">
                  <c:v>173.5349999999146</c:v>
                </c:pt>
                <c:pt idx="34708">
                  <c:v>173.5399999999146</c:v>
                </c:pt>
                <c:pt idx="34709">
                  <c:v>173.5449999999146</c:v>
                </c:pt>
                <c:pt idx="34710">
                  <c:v>173.5499999999146</c:v>
                </c:pt>
                <c:pt idx="34711">
                  <c:v>173.5549999999147</c:v>
                </c:pt>
                <c:pt idx="34712">
                  <c:v>173.5599999999147</c:v>
                </c:pt>
                <c:pt idx="34713">
                  <c:v>173.5649999999146</c:v>
                </c:pt>
                <c:pt idx="34714">
                  <c:v>173.5699999999146</c:v>
                </c:pt>
                <c:pt idx="34715">
                  <c:v>173.5749999999146</c:v>
                </c:pt>
                <c:pt idx="34716">
                  <c:v>173.5799999999146</c:v>
                </c:pt>
                <c:pt idx="34717">
                  <c:v>173.5849999999146</c:v>
                </c:pt>
                <c:pt idx="34718">
                  <c:v>173.5899999999146</c:v>
                </c:pt>
                <c:pt idx="34719">
                  <c:v>173.5949999999146</c:v>
                </c:pt>
                <c:pt idx="34720">
                  <c:v>173.5999999999146</c:v>
                </c:pt>
                <c:pt idx="34721">
                  <c:v>173.6049999999146</c:v>
                </c:pt>
                <c:pt idx="34722">
                  <c:v>173.6099999999146</c:v>
                </c:pt>
                <c:pt idx="34723">
                  <c:v>173.6149999999146</c:v>
                </c:pt>
                <c:pt idx="34724">
                  <c:v>173.6199999999146</c:v>
                </c:pt>
                <c:pt idx="34725">
                  <c:v>173.6249999999146</c:v>
                </c:pt>
                <c:pt idx="34726">
                  <c:v>173.6299999999146</c:v>
                </c:pt>
                <c:pt idx="34727">
                  <c:v>173.6349999999146</c:v>
                </c:pt>
                <c:pt idx="34728">
                  <c:v>173.6399999999146</c:v>
                </c:pt>
                <c:pt idx="34729">
                  <c:v>173.6449999999145</c:v>
                </c:pt>
                <c:pt idx="34730">
                  <c:v>173.6499999999145</c:v>
                </c:pt>
                <c:pt idx="34731">
                  <c:v>173.6549999999146</c:v>
                </c:pt>
                <c:pt idx="34732">
                  <c:v>173.6599999999146</c:v>
                </c:pt>
                <c:pt idx="34733">
                  <c:v>173.6649999999146</c:v>
                </c:pt>
                <c:pt idx="34734">
                  <c:v>173.6699999999146</c:v>
                </c:pt>
                <c:pt idx="34735">
                  <c:v>173.6749999999145</c:v>
                </c:pt>
                <c:pt idx="34736">
                  <c:v>173.6799999999145</c:v>
                </c:pt>
                <c:pt idx="34737">
                  <c:v>173.6849999999145</c:v>
                </c:pt>
                <c:pt idx="34738">
                  <c:v>173.6899999999145</c:v>
                </c:pt>
                <c:pt idx="34739">
                  <c:v>173.6949999999145</c:v>
                </c:pt>
                <c:pt idx="34740">
                  <c:v>173.6999999999145</c:v>
                </c:pt>
                <c:pt idx="34741">
                  <c:v>173.7049999999145</c:v>
                </c:pt>
                <c:pt idx="34742">
                  <c:v>173.7099999999145</c:v>
                </c:pt>
                <c:pt idx="34743">
                  <c:v>173.7149999999145</c:v>
                </c:pt>
                <c:pt idx="34744">
                  <c:v>173.7199999999145</c:v>
                </c:pt>
                <c:pt idx="34745">
                  <c:v>173.7249999999145</c:v>
                </c:pt>
                <c:pt idx="34746">
                  <c:v>173.7299999999145</c:v>
                </c:pt>
                <c:pt idx="34747">
                  <c:v>173.7349999999145</c:v>
                </c:pt>
                <c:pt idx="34748">
                  <c:v>173.7399999999145</c:v>
                </c:pt>
                <c:pt idx="34749">
                  <c:v>173.7449999999145</c:v>
                </c:pt>
                <c:pt idx="34750">
                  <c:v>173.7499999999145</c:v>
                </c:pt>
                <c:pt idx="34751">
                  <c:v>173.7549999999144</c:v>
                </c:pt>
                <c:pt idx="34752">
                  <c:v>173.7599999999144</c:v>
                </c:pt>
                <c:pt idx="34753">
                  <c:v>173.7649999999144</c:v>
                </c:pt>
                <c:pt idx="34754">
                  <c:v>173.7699999999144</c:v>
                </c:pt>
                <c:pt idx="34755">
                  <c:v>173.7749999999144</c:v>
                </c:pt>
                <c:pt idx="34756">
                  <c:v>173.7799999999144</c:v>
                </c:pt>
                <c:pt idx="34757">
                  <c:v>173.7849999999144</c:v>
                </c:pt>
                <c:pt idx="34758">
                  <c:v>173.7899999999144</c:v>
                </c:pt>
                <c:pt idx="34759">
                  <c:v>173.7949999999144</c:v>
                </c:pt>
                <c:pt idx="34760">
                  <c:v>173.7999999999144</c:v>
                </c:pt>
                <c:pt idx="34761">
                  <c:v>173.8049999999144</c:v>
                </c:pt>
                <c:pt idx="34762">
                  <c:v>173.8099999999144</c:v>
                </c:pt>
                <c:pt idx="34763">
                  <c:v>173.8149999999144</c:v>
                </c:pt>
                <c:pt idx="34764">
                  <c:v>173.8199999999144</c:v>
                </c:pt>
                <c:pt idx="34765">
                  <c:v>173.8249999999144</c:v>
                </c:pt>
                <c:pt idx="34766">
                  <c:v>173.8299999999144</c:v>
                </c:pt>
                <c:pt idx="34767">
                  <c:v>173.8349999999144</c:v>
                </c:pt>
                <c:pt idx="34768">
                  <c:v>173.8399999999144</c:v>
                </c:pt>
                <c:pt idx="34769">
                  <c:v>173.8449999999144</c:v>
                </c:pt>
                <c:pt idx="34770">
                  <c:v>173.8499999999144</c:v>
                </c:pt>
                <c:pt idx="34771">
                  <c:v>173.8549999999144</c:v>
                </c:pt>
                <c:pt idx="34772">
                  <c:v>173.8599999999144</c:v>
                </c:pt>
                <c:pt idx="34773">
                  <c:v>173.8649999999144</c:v>
                </c:pt>
                <c:pt idx="34774">
                  <c:v>173.8699999999144</c:v>
                </c:pt>
                <c:pt idx="34775">
                  <c:v>173.8749999999144</c:v>
                </c:pt>
                <c:pt idx="34776">
                  <c:v>173.8799999999144</c:v>
                </c:pt>
                <c:pt idx="34777">
                  <c:v>173.8849999999144</c:v>
                </c:pt>
                <c:pt idx="34778">
                  <c:v>173.8899999999144</c:v>
                </c:pt>
                <c:pt idx="34779">
                  <c:v>173.8949999999144</c:v>
                </c:pt>
                <c:pt idx="34780">
                  <c:v>173.8999999999143</c:v>
                </c:pt>
                <c:pt idx="34781">
                  <c:v>173.9049999999143</c:v>
                </c:pt>
                <c:pt idx="34782">
                  <c:v>173.9099999999143</c:v>
                </c:pt>
                <c:pt idx="34783">
                  <c:v>173.9149999999143</c:v>
                </c:pt>
                <c:pt idx="34784">
                  <c:v>173.9199999999143</c:v>
                </c:pt>
                <c:pt idx="34785">
                  <c:v>173.9249999999143</c:v>
                </c:pt>
                <c:pt idx="34786">
                  <c:v>173.9299999999143</c:v>
                </c:pt>
                <c:pt idx="34787">
                  <c:v>173.9349999999143</c:v>
                </c:pt>
                <c:pt idx="34788">
                  <c:v>173.9399999999143</c:v>
                </c:pt>
                <c:pt idx="34789">
                  <c:v>173.9449999999143</c:v>
                </c:pt>
                <c:pt idx="34790">
                  <c:v>173.9499999999143</c:v>
                </c:pt>
                <c:pt idx="34791">
                  <c:v>173.9549999999143</c:v>
                </c:pt>
                <c:pt idx="34792">
                  <c:v>173.9599999999143</c:v>
                </c:pt>
                <c:pt idx="34793">
                  <c:v>173.9649999999143</c:v>
                </c:pt>
                <c:pt idx="34794">
                  <c:v>173.9699999999143</c:v>
                </c:pt>
                <c:pt idx="34795">
                  <c:v>173.9749999999142</c:v>
                </c:pt>
                <c:pt idx="34796">
                  <c:v>173.9799999999142</c:v>
                </c:pt>
                <c:pt idx="34797">
                  <c:v>173.9849999999143</c:v>
                </c:pt>
                <c:pt idx="34798">
                  <c:v>173.9899999999143</c:v>
                </c:pt>
                <c:pt idx="34799">
                  <c:v>173.9949999999143</c:v>
                </c:pt>
                <c:pt idx="34800">
                  <c:v>173.9999999999143</c:v>
                </c:pt>
                <c:pt idx="34801">
                  <c:v>174.0049999999142</c:v>
                </c:pt>
                <c:pt idx="34802">
                  <c:v>174.0099999999142</c:v>
                </c:pt>
                <c:pt idx="34803">
                  <c:v>174.0149999999142</c:v>
                </c:pt>
                <c:pt idx="34804">
                  <c:v>174.0199999999142</c:v>
                </c:pt>
                <c:pt idx="34805">
                  <c:v>174.0249999999142</c:v>
                </c:pt>
                <c:pt idx="34806">
                  <c:v>174.0299999999142</c:v>
                </c:pt>
                <c:pt idx="34807">
                  <c:v>174.0349999999142</c:v>
                </c:pt>
                <c:pt idx="34808">
                  <c:v>174.0399999999142</c:v>
                </c:pt>
                <c:pt idx="34809">
                  <c:v>174.0449999999142</c:v>
                </c:pt>
                <c:pt idx="34810">
                  <c:v>174.0499999999142</c:v>
                </c:pt>
                <c:pt idx="34811">
                  <c:v>174.0549999999142</c:v>
                </c:pt>
                <c:pt idx="34812">
                  <c:v>174.0599999999142</c:v>
                </c:pt>
                <c:pt idx="34813">
                  <c:v>174.0649999999142</c:v>
                </c:pt>
                <c:pt idx="34814">
                  <c:v>174.0699999999142</c:v>
                </c:pt>
                <c:pt idx="34815">
                  <c:v>174.0749999999142</c:v>
                </c:pt>
                <c:pt idx="34816">
                  <c:v>174.0799999999142</c:v>
                </c:pt>
                <c:pt idx="34817">
                  <c:v>174.0849999999142</c:v>
                </c:pt>
                <c:pt idx="34818">
                  <c:v>174.0899999999142</c:v>
                </c:pt>
                <c:pt idx="34819">
                  <c:v>174.0949999999142</c:v>
                </c:pt>
                <c:pt idx="34820">
                  <c:v>174.0999999999142</c:v>
                </c:pt>
                <c:pt idx="34821">
                  <c:v>174.1049999999142</c:v>
                </c:pt>
                <c:pt idx="34822">
                  <c:v>174.1099999999142</c:v>
                </c:pt>
                <c:pt idx="34823">
                  <c:v>174.1149999999141</c:v>
                </c:pt>
                <c:pt idx="34824">
                  <c:v>174.1199999999141</c:v>
                </c:pt>
                <c:pt idx="34825">
                  <c:v>174.1249999999141</c:v>
                </c:pt>
                <c:pt idx="34826">
                  <c:v>174.1299999999141</c:v>
                </c:pt>
                <c:pt idx="34827">
                  <c:v>174.1349999999141</c:v>
                </c:pt>
                <c:pt idx="34828">
                  <c:v>174.1399999999141</c:v>
                </c:pt>
                <c:pt idx="34829">
                  <c:v>174.1449999999141</c:v>
                </c:pt>
                <c:pt idx="34830">
                  <c:v>174.1499999999141</c:v>
                </c:pt>
                <c:pt idx="34831">
                  <c:v>174.1549999999141</c:v>
                </c:pt>
                <c:pt idx="34832">
                  <c:v>174.1599999999141</c:v>
                </c:pt>
                <c:pt idx="34833">
                  <c:v>174.1649999999141</c:v>
                </c:pt>
                <c:pt idx="34834">
                  <c:v>174.1699999999141</c:v>
                </c:pt>
                <c:pt idx="34835">
                  <c:v>174.1749999999141</c:v>
                </c:pt>
                <c:pt idx="34836">
                  <c:v>174.1799999999141</c:v>
                </c:pt>
                <c:pt idx="34837">
                  <c:v>174.1849999999141</c:v>
                </c:pt>
                <c:pt idx="34838">
                  <c:v>174.1899999999141</c:v>
                </c:pt>
                <c:pt idx="34839">
                  <c:v>174.194999999914</c:v>
                </c:pt>
                <c:pt idx="34840">
                  <c:v>174.199999999914</c:v>
                </c:pt>
                <c:pt idx="34841">
                  <c:v>174.204999999914</c:v>
                </c:pt>
                <c:pt idx="34842">
                  <c:v>174.209999999914</c:v>
                </c:pt>
                <c:pt idx="34843">
                  <c:v>174.214999999914</c:v>
                </c:pt>
                <c:pt idx="34844">
                  <c:v>174.219999999914</c:v>
                </c:pt>
                <c:pt idx="34845">
                  <c:v>174.224999999914</c:v>
                </c:pt>
                <c:pt idx="34846">
                  <c:v>174.229999999914</c:v>
                </c:pt>
                <c:pt idx="34847">
                  <c:v>174.234999999914</c:v>
                </c:pt>
                <c:pt idx="34848">
                  <c:v>174.239999999914</c:v>
                </c:pt>
                <c:pt idx="34849">
                  <c:v>174.244999999914</c:v>
                </c:pt>
                <c:pt idx="34850">
                  <c:v>174.249999999914</c:v>
                </c:pt>
                <c:pt idx="34851">
                  <c:v>174.254999999914</c:v>
                </c:pt>
                <c:pt idx="34852">
                  <c:v>174.259999999914</c:v>
                </c:pt>
                <c:pt idx="34853">
                  <c:v>174.264999999914</c:v>
                </c:pt>
                <c:pt idx="34854">
                  <c:v>174.269999999914</c:v>
                </c:pt>
                <c:pt idx="34855">
                  <c:v>174.274999999914</c:v>
                </c:pt>
                <c:pt idx="34856">
                  <c:v>174.279999999914</c:v>
                </c:pt>
                <c:pt idx="34857">
                  <c:v>174.284999999914</c:v>
                </c:pt>
                <c:pt idx="34858">
                  <c:v>174.289999999914</c:v>
                </c:pt>
                <c:pt idx="34859">
                  <c:v>174.294999999914</c:v>
                </c:pt>
                <c:pt idx="34860">
                  <c:v>174.299999999914</c:v>
                </c:pt>
                <c:pt idx="34861">
                  <c:v>174.304999999914</c:v>
                </c:pt>
                <c:pt idx="34862">
                  <c:v>174.309999999914</c:v>
                </c:pt>
                <c:pt idx="34863">
                  <c:v>174.314999999914</c:v>
                </c:pt>
                <c:pt idx="34864">
                  <c:v>174.319999999914</c:v>
                </c:pt>
                <c:pt idx="34865">
                  <c:v>174.324999999914</c:v>
                </c:pt>
                <c:pt idx="34866">
                  <c:v>174.329999999914</c:v>
                </c:pt>
                <c:pt idx="34867">
                  <c:v>174.334999999914</c:v>
                </c:pt>
                <c:pt idx="34868">
                  <c:v>174.339999999914</c:v>
                </c:pt>
                <c:pt idx="34869">
                  <c:v>174.344999999914</c:v>
                </c:pt>
                <c:pt idx="34870">
                  <c:v>174.349999999914</c:v>
                </c:pt>
                <c:pt idx="34871">
                  <c:v>174.354999999914</c:v>
                </c:pt>
                <c:pt idx="34872">
                  <c:v>174.359999999914</c:v>
                </c:pt>
                <c:pt idx="34873">
                  <c:v>174.364999999914</c:v>
                </c:pt>
                <c:pt idx="34874">
                  <c:v>174.369999999914</c:v>
                </c:pt>
                <c:pt idx="34875">
                  <c:v>174.374999999914</c:v>
                </c:pt>
                <c:pt idx="34876">
                  <c:v>174.379999999914</c:v>
                </c:pt>
                <c:pt idx="34877">
                  <c:v>174.384999999914</c:v>
                </c:pt>
                <c:pt idx="34878">
                  <c:v>174.389999999914</c:v>
                </c:pt>
                <c:pt idx="34879">
                  <c:v>174.394999999914</c:v>
                </c:pt>
                <c:pt idx="34880">
                  <c:v>174.399999999914</c:v>
                </c:pt>
                <c:pt idx="34881">
                  <c:v>174.404999999914</c:v>
                </c:pt>
                <c:pt idx="34882">
                  <c:v>174.409999999914</c:v>
                </c:pt>
                <c:pt idx="34883">
                  <c:v>174.4149999999138</c:v>
                </c:pt>
                <c:pt idx="34884">
                  <c:v>174.4199999999138</c:v>
                </c:pt>
                <c:pt idx="34885">
                  <c:v>174.424999999914</c:v>
                </c:pt>
                <c:pt idx="34886">
                  <c:v>174.429999999914</c:v>
                </c:pt>
                <c:pt idx="34887">
                  <c:v>174.434999999914</c:v>
                </c:pt>
                <c:pt idx="34888">
                  <c:v>174.439999999914</c:v>
                </c:pt>
                <c:pt idx="34889">
                  <c:v>174.4449999999138</c:v>
                </c:pt>
                <c:pt idx="34890">
                  <c:v>174.4499999999138</c:v>
                </c:pt>
                <c:pt idx="34891">
                  <c:v>174.4549999999138</c:v>
                </c:pt>
                <c:pt idx="34892">
                  <c:v>174.4599999999138</c:v>
                </c:pt>
                <c:pt idx="34893">
                  <c:v>174.4649999999138</c:v>
                </c:pt>
                <c:pt idx="34894">
                  <c:v>174.4699999999138</c:v>
                </c:pt>
                <c:pt idx="34895">
                  <c:v>174.4749999999138</c:v>
                </c:pt>
                <c:pt idx="34896">
                  <c:v>174.4799999999138</c:v>
                </c:pt>
                <c:pt idx="34897">
                  <c:v>174.4849999999138</c:v>
                </c:pt>
                <c:pt idx="34898">
                  <c:v>174.4899999999138</c:v>
                </c:pt>
                <c:pt idx="34899">
                  <c:v>174.4949999999138</c:v>
                </c:pt>
                <c:pt idx="34900">
                  <c:v>174.4999999999138</c:v>
                </c:pt>
                <c:pt idx="34901">
                  <c:v>174.5049999999138</c:v>
                </c:pt>
                <c:pt idx="34902">
                  <c:v>174.5099999999138</c:v>
                </c:pt>
                <c:pt idx="34903">
                  <c:v>174.5149999999138</c:v>
                </c:pt>
                <c:pt idx="34904">
                  <c:v>174.5199999999138</c:v>
                </c:pt>
                <c:pt idx="34905">
                  <c:v>174.5249999999138</c:v>
                </c:pt>
                <c:pt idx="34906">
                  <c:v>174.5299999999138</c:v>
                </c:pt>
                <c:pt idx="34907">
                  <c:v>174.5349999999138</c:v>
                </c:pt>
                <c:pt idx="34908">
                  <c:v>174.5399999999138</c:v>
                </c:pt>
                <c:pt idx="34909">
                  <c:v>174.5449999999138</c:v>
                </c:pt>
                <c:pt idx="34910">
                  <c:v>174.5499999999138</c:v>
                </c:pt>
                <c:pt idx="34911">
                  <c:v>174.5549999999138</c:v>
                </c:pt>
                <c:pt idx="34912">
                  <c:v>174.5599999999137</c:v>
                </c:pt>
                <c:pt idx="34913">
                  <c:v>174.5649999999137</c:v>
                </c:pt>
                <c:pt idx="34914">
                  <c:v>174.5699999999137</c:v>
                </c:pt>
                <c:pt idx="34915">
                  <c:v>174.5749999999137</c:v>
                </c:pt>
                <c:pt idx="34916">
                  <c:v>174.5799999999137</c:v>
                </c:pt>
                <c:pt idx="34917">
                  <c:v>174.5849999999137</c:v>
                </c:pt>
                <c:pt idx="34918">
                  <c:v>174.5899999999137</c:v>
                </c:pt>
                <c:pt idx="34919">
                  <c:v>174.5949999999137</c:v>
                </c:pt>
                <c:pt idx="34920">
                  <c:v>174.5999999999137</c:v>
                </c:pt>
                <c:pt idx="34921">
                  <c:v>174.6049999999137</c:v>
                </c:pt>
                <c:pt idx="34922">
                  <c:v>174.6099999999137</c:v>
                </c:pt>
                <c:pt idx="34923">
                  <c:v>174.6149999999137</c:v>
                </c:pt>
                <c:pt idx="34924">
                  <c:v>174.6199999999137</c:v>
                </c:pt>
                <c:pt idx="34925">
                  <c:v>174.6249999999137</c:v>
                </c:pt>
                <c:pt idx="34926">
                  <c:v>174.6299999999137</c:v>
                </c:pt>
                <c:pt idx="34927">
                  <c:v>174.6349999999136</c:v>
                </c:pt>
                <c:pt idx="34928">
                  <c:v>174.6399999999136</c:v>
                </c:pt>
                <c:pt idx="34929">
                  <c:v>174.6449999999136</c:v>
                </c:pt>
                <c:pt idx="34930">
                  <c:v>174.6499999999136</c:v>
                </c:pt>
                <c:pt idx="34931">
                  <c:v>174.6549999999137</c:v>
                </c:pt>
                <c:pt idx="34932">
                  <c:v>174.6599999999137</c:v>
                </c:pt>
                <c:pt idx="34933">
                  <c:v>174.6649999999136</c:v>
                </c:pt>
                <c:pt idx="34934">
                  <c:v>174.6699999999136</c:v>
                </c:pt>
                <c:pt idx="34935">
                  <c:v>174.6749999999136</c:v>
                </c:pt>
                <c:pt idx="34936">
                  <c:v>174.6799999999136</c:v>
                </c:pt>
                <c:pt idx="34937">
                  <c:v>174.6849999999136</c:v>
                </c:pt>
                <c:pt idx="34938">
                  <c:v>174.6899999999136</c:v>
                </c:pt>
                <c:pt idx="34939">
                  <c:v>174.6949999999136</c:v>
                </c:pt>
                <c:pt idx="34940">
                  <c:v>174.6999999999136</c:v>
                </c:pt>
                <c:pt idx="34941">
                  <c:v>174.7049999999136</c:v>
                </c:pt>
                <c:pt idx="34942">
                  <c:v>174.7099999999136</c:v>
                </c:pt>
                <c:pt idx="34943">
                  <c:v>174.7149999999136</c:v>
                </c:pt>
                <c:pt idx="34944">
                  <c:v>174.7199999999136</c:v>
                </c:pt>
                <c:pt idx="34945">
                  <c:v>174.7249999999136</c:v>
                </c:pt>
                <c:pt idx="34946">
                  <c:v>174.7299999999136</c:v>
                </c:pt>
                <c:pt idx="34947">
                  <c:v>174.7349999999136</c:v>
                </c:pt>
                <c:pt idx="34948">
                  <c:v>174.7399999999136</c:v>
                </c:pt>
                <c:pt idx="34949">
                  <c:v>174.7449999999135</c:v>
                </c:pt>
                <c:pt idx="34950">
                  <c:v>174.7499999999135</c:v>
                </c:pt>
                <c:pt idx="34951">
                  <c:v>174.7549999999136</c:v>
                </c:pt>
                <c:pt idx="34952">
                  <c:v>174.7599999999136</c:v>
                </c:pt>
                <c:pt idx="34953">
                  <c:v>174.7649999999136</c:v>
                </c:pt>
                <c:pt idx="34954">
                  <c:v>174.7699999999136</c:v>
                </c:pt>
                <c:pt idx="34955">
                  <c:v>174.7749999999135</c:v>
                </c:pt>
                <c:pt idx="34956">
                  <c:v>174.7799999999135</c:v>
                </c:pt>
                <c:pt idx="34957">
                  <c:v>174.7849999999135</c:v>
                </c:pt>
                <c:pt idx="34958">
                  <c:v>174.7899999999135</c:v>
                </c:pt>
                <c:pt idx="34959">
                  <c:v>174.7949999999135</c:v>
                </c:pt>
                <c:pt idx="34960">
                  <c:v>174.7999999999135</c:v>
                </c:pt>
                <c:pt idx="34961">
                  <c:v>174.8049999999135</c:v>
                </c:pt>
                <c:pt idx="34962">
                  <c:v>174.8099999999135</c:v>
                </c:pt>
                <c:pt idx="34963">
                  <c:v>174.8149999999135</c:v>
                </c:pt>
                <c:pt idx="34964">
                  <c:v>174.8199999999135</c:v>
                </c:pt>
                <c:pt idx="34965">
                  <c:v>174.8249999999135</c:v>
                </c:pt>
                <c:pt idx="34966">
                  <c:v>174.8299999999135</c:v>
                </c:pt>
                <c:pt idx="34967">
                  <c:v>174.8349999999135</c:v>
                </c:pt>
                <c:pt idx="34968">
                  <c:v>174.8399999999135</c:v>
                </c:pt>
                <c:pt idx="34969">
                  <c:v>174.8449999999135</c:v>
                </c:pt>
                <c:pt idx="34970">
                  <c:v>174.8499999999135</c:v>
                </c:pt>
                <c:pt idx="34971">
                  <c:v>174.8549999999135</c:v>
                </c:pt>
                <c:pt idx="34972">
                  <c:v>174.8599999999135</c:v>
                </c:pt>
                <c:pt idx="34973">
                  <c:v>174.8649999999135</c:v>
                </c:pt>
                <c:pt idx="34974">
                  <c:v>174.8699999999135</c:v>
                </c:pt>
                <c:pt idx="34975">
                  <c:v>174.8749999999135</c:v>
                </c:pt>
                <c:pt idx="34976">
                  <c:v>174.8799999999135</c:v>
                </c:pt>
                <c:pt idx="34977">
                  <c:v>174.8849999999135</c:v>
                </c:pt>
                <c:pt idx="34978">
                  <c:v>174.8899999999134</c:v>
                </c:pt>
                <c:pt idx="34979">
                  <c:v>174.8949999999134</c:v>
                </c:pt>
                <c:pt idx="34980">
                  <c:v>174.8999999999134</c:v>
                </c:pt>
                <c:pt idx="34981">
                  <c:v>174.9049999999134</c:v>
                </c:pt>
                <c:pt idx="34982">
                  <c:v>174.9099999999134</c:v>
                </c:pt>
                <c:pt idx="34983">
                  <c:v>174.9149999999134</c:v>
                </c:pt>
                <c:pt idx="34984">
                  <c:v>174.9199999999134</c:v>
                </c:pt>
                <c:pt idx="34985">
                  <c:v>174.9249999999134</c:v>
                </c:pt>
                <c:pt idx="34986">
                  <c:v>174.9299999999134</c:v>
                </c:pt>
                <c:pt idx="34987">
                  <c:v>174.9349999999134</c:v>
                </c:pt>
                <c:pt idx="34988">
                  <c:v>174.9399999999134</c:v>
                </c:pt>
                <c:pt idx="34989">
                  <c:v>174.9449999999134</c:v>
                </c:pt>
                <c:pt idx="34990">
                  <c:v>174.9499999999134</c:v>
                </c:pt>
                <c:pt idx="34991">
                  <c:v>174.9549999999134</c:v>
                </c:pt>
                <c:pt idx="34992">
                  <c:v>174.9599999999134</c:v>
                </c:pt>
                <c:pt idx="34993">
                  <c:v>174.9649999999134</c:v>
                </c:pt>
                <c:pt idx="34994">
                  <c:v>174.9699999999134</c:v>
                </c:pt>
                <c:pt idx="34995">
                  <c:v>174.9749999999134</c:v>
                </c:pt>
                <c:pt idx="34996">
                  <c:v>174.9799999999134</c:v>
                </c:pt>
                <c:pt idx="34997">
                  <c:v>174.9849999999134</c:v>
                </c:pt>
                <c:pt idx="34998">
                  <c:v>174.9899999999134</c:v>
                </c:pt>
                <c:pt idx="34999">
                  <c:v>174.9949999999134</c:v>
                </c:pt>
                <c:pt idx="35000">
                  <c:v>174.9999999999133</c:v>
                </c:pt>
                <c:pt idx="35001">
                  <c:v>175.0049999999133</c:v>
                </c:pt>
                <c:pt idx="35002">
                  <c:v>175.0099999999133</c:v>
                </c:pt>
                <c:pt idx="35003">
                  <c:v>175.0149999999133</c:v>
                </c:pt>
                <c:pt idx="35004">
                  <c:v>175.0199999999133</c:v>
                </c:pt>
                <c:pt idx="35005">
                  <c:v>175.0249999999133</c:v>
                </c:pt>
                <c:pt idx="35006">
                  <c:v>175.0299999999133</c:v>
                </c:pt>
                <c:pt idx="35007">
                  <c:v>175.0349999999133</c:v>
                </c:pt>
                <c:pt idx="35008">
                  <c:v>175.0399999999133</c:v>
                </c:pt>
                <c:pt idx="35009">
                  <c:v>175.0449999999133</c:v>
                </c:pt>
                <c:pt idx="35010">
                  <c:v>175.0499999999133</c:v>
                </c:pt>
                <c:pt idx="35011">
                  <c:v>175.0549999999133</c:v>
                </c:pt>
                <c:pt idx="35012">
                  <c:v>175.0599999999133</c:v>
                </c:pt>
                <c:pt idx="35013">
                  <c:v>175.0649999999133</c:v>
                </c:pt>
                <c:pt idx="35014">
                  <c:v>175.0699999999133</c:v>
                </c:pt>
                <c:pt idx="35015">
                  <c:v>175.0749999999132</c:v>
                </c:pt>
                <c:pt idx="35016">
                  <c:v>175.0799999999132</c:v>
                </c:pt>
                <c:pt idx="35017">
                  <c:v>175.0849999999133</c:v>
                </c:pt>
                <c:pt idx="35018">
                  <c:v>175.0899999999133</c:v>
                </c:pt>
                <c:pt idx="35019">
                  <c:v>175.0949999999133</c:v>
                </c:pt>
                <c:pt idx="35020">
                  <c:v>175.0999999999133</c:v>
                </c:pt>
                <c:pt idx="35021">
                  <c:v>175.1049999999132</c:v>
                </c:pt>
                <c:pt idx="35022">
                  <c:v>175.1099999999132</c:v>
                </c:pt>
                <c:pt idx="35023">
                  <c:v>175.1149999999132</c:v>
                </c:pt>
                <c:pt idx="35024">
                  <c:v>175.1199999999132</c:v>
                </c:pt>
                <c:pt idx="35025">
                  <c:v>175.1249999999132</c:v>
                </c:pt>
                <c:pt idx="35026">
                  <c:v>175.1299999999132</c:v>
                </c:pt>
                <c:pt idx="35027">
                  <c:v>175.1349999999132</c:v>
                </c:pt>
                <c:pt idx="35028">
                  <c:v>175.1399999999132</c:v>
                </c:pt>
                <c:pt idx="35029">
                  <c:v>175.1449999999132</c:v>
                </c:pt>
                <c:pt idx="35030">
                  <c:v>175.1499999999132</c:v>
                </c:pt>
                <c:pt idx="35031">
                  <c:v>175.1549999999132</c:v>
                </c:pt>
                <c:pt idx="35032">
                  <c:v>175.1599999999132</c:v>
                </c:pt>
                <c:pt idx="35033">
                  <c:v>175.1649999999132</c:v>
                </c:pt>
                <c:pt idx="35034">
                  <c:v>175.1699999999132</c:v>
                </c:pt>
                <c:pt idx="35035">
                  <c:v>175.1749999999132</c:v>
                </c:pt>
                <c:pt idx="35036">
                  <c:v>175.1799999999132</c:v>
                </c:pt>
                <c:pt idx="35037">
                  <c:v>175.1849999999132</c:v>
                </c:pt>
                <c:pt idx="35038">
                  <c:v>175.1899999999132</c:v>
                </c:pt>
                <c:pt idx="35039">
                  <c:v>175.1949999999132</c:v>
                </c:pt>
                <c:pt idx="35040">
                  <c:v>175.1999999999132</c:v>
                </c:pt>
                <c:pt idx="35041">
                  <c:v>175.2049999999132</c:v>
                </c:pt>
                <c:pt idx="35042">
                  <c:v>175.2099999999132</c:v>
                </c:pt>
                <c:pt idx="35043">
                  <c:v>175.2149999999131</c:v>
                </c:pt>
                <c:pt idx="35044">
                  <c:v>175.2199999999131</c:v>
                </c:pt>
                <c:pt idx="35045">
                  <c:v>175.2249999999131</c:v>
                </c:pt>
                <c:pt idx="35046">
                  <c:v>175.2299999999131</c:v>
                </c:pt>
                <c:pt idx="35047">
                  <c:v>175.2349999999131</c:v>
                </c:pt>
                <c:pt idx="35048">
                  <c:v>175.2399999999131</c:v>
                </c:pt>
                <c:pt idx="35049">
                  <c:v>175.2449999999131</c:v>
                </c:pt>
                <c:pt idx="35050">
                  <c:v>175.2499999999131</c:v>
                </c:pt>
                <c:pt idx="35051">
                  <c:v>175.2549999999131</c:v>
                </c:pt>
                <c:pt idx="35052">
                  <c:v>175.2599999999131</c:v>
                </c:pt>
                <c:pt idx="35053">
                  <c:v>175.2649999999131</c:v>
                </c:pt>
                <c:pt idx="35054">
                  <c:v>175.2699999999131</c:v>
                </c:pt>
                <c:pt idx="35055">
                  <c:v>175.2749999999131</c:v>
                </c:pt>
                <c:pt idx="35056">
                  <c:v>175.2799999999131</c:v>
                </c:pt>
                <c:pt idx="35057">
                  <c:v>175.2849999999131</c:v>
                </c:pt>
                <c:pt idx="35058">
                  <c:v>175.2899999999131</c:v>
                </c:pt>
                <c:pt idx="35059">
                  <c:v>175.294999999913</c:v>
                </c:pt>
                <c:pt idx="35060">
                  <c:v>175.299999999913</c:v>
                </c:pt>
                <c:pt idx="35061">
                  <c:v>175.3049999999131</c:v>
                </c:pt>
                <c:pt idx="35062">
                  <c:v>175.3099999999131</c:v>
                </c:pt>
                <c:pt idx="35063">
                  <c:v>175.3149999999131</c:v>
                </c:pt>
                <c:pt idx="35064">
                  <c:v>175.3199999999131</c:v>
                </c:pt>
                <c:pt idx="35065">
                  <c:v>175.3249999999131</c:v>
                </c:pt>
                <c:pt idx="35066">
                  <c:v>175.329999999913</c:v>
                </c:pt>
                <c:pt idx="35067">
                  <c:v>175.334999999913</c:v>
                </c:pt>
                <c:pt idx="35068">
                  <c:v>175.339999999913</c:v>
                </c:pt>
                <c:pt idx="35069">
                  <c:v>175.344999999913</c:v>
                </c:pt>
                <c:pt idx="35070">
                  <c:v>175.349999999913</c:v>
                </c:pt>
                <c:pt idx="35071">
                  <c:v>175.354999999913</c:v>
                </c:pt>
                <c:pt idx="35072">
                  <c:v>175.359999999913</c:v>
                </c:pt>
                <c:pt idx="35073">
                  <c:v>175.364999999913</c:v>
                </c:pt>
                <c:pt idx="35074">
                  <c:v>175.369999999913</c:v>
                </c:pt>
                <c:pt idx="35075">
                  <c:v>175.374999999913</c:v>
                </c:pt>
                <c:pt idx="35076">
                  <c:v>175.379999999913</c:v>
                </c:pt>
                <c:pt idx="35077">
                  <c:v>175.384999999913</c:v>
                </c:pt>
                <c:pt idx="35078">
                  <c:v>175.389999999913</c:v>
                </c:pt>
                <c:pt idx="35079">
                  <c:v>175.394999999913</c:v>
                </c:pt>
                <c:pt idx="35080">
                  <c:v>175.399999999913</c:v>
                </c:pt>
                <c:pt idx="35081">
                  <c:v>175.4049999999129</c:v>
                </c:pt>
                <c:pt idx="35082">
                  <c:v>175.4099999999129</c:v>
                </c:pt>
                <c:pt idx="35083">
                  <c:v>175.4149999999129</c:v>
                </c:pt>
                <c:pt idx="35084">
                  <c:v>175.4199999999129</c:v>
                </c:pt>
                <c:pt idx="35085">
                  <c:v>175.424999999913</c:v>
                </c:pt>
                <c:pt idx="35086">
                  <c:v>175.429999999913</c:v>
                </c:pt>
                <c:pt idx="35087">
                  <c:v>175.4349999999129</c:v>
                </c:pt>
                <c:pt idx="35088">
                  <c:v>175.4399999999129</c:v>
                </c:pt>
                <c:pt idx="35089">
                  <c:v>175.4449999999129</c:v>
                </c:pt>
                <c:pt idx="35090">
                  <c:v>175.4499999999129</c:v>
                </c:pt>
                <c:pt idx="35091">
                  <c:v>175.4549999999129</c:v>
                </c:pt>
                <c:pt idx="35092">
                  <c:v>175.4599999999129</c:v>
                </c:pt>
                <c:pt idx="35093">
                  <c:v>175.4649999999129</c:v>
                </c:pt>
                <c:pt idx="35094">
                  <c:v>175.4699999999129</c:v>
                </c:pt>
                <c:pt idx="35095">
                  <c:v>175.4749999999129</c:v>
                </c:pt>
                <c:pt idx="35096">
                  <c:v>175.4799999999129</c:v>
                </c:pt>
                <c:pt idx="35097">
                  <c:v>175.484999999913</c:v>
                </c:pt>
                <c:pt idx="35098">
                  <c:v>175.4899999999129</c:v>
                </c:pt>
                <c:pt idx="35099">
                  <c:v>175.4949999999129</c:v>
                </c:pt>
                <c:pt idx="35100">
                  <c:v>175.4999999999129</c:v>
                </c:pt>
                <c:pt idx="35101">
                  <c:v>175.5049999999129</c:v>
                </c:pt>
                <c:pt idx="35102">
                  <c:v>175.5099999999128</c:v>
                </c:pt>
                <c:pt idx="35103">
                  <c:v>175.5149999999128</c:v>
                </c:pt>
                <c:pt idx="35104">
                  <c:v>175.5199999999128</c:v>
                </c:pt>
                <c:pt idx="35105">
                  <c:v>175.5249999999128</c:v>
                </c:pt>
                <c:pt idx="35106">
                  <c:v>175.5299999999128</c:v>
                </c:pt>
                <c:pt idx="35107">
                  <c:v>175.5349999999128</c:v>
                </c:pt>
                <c:pt idx="35108">
                  <c:v>175.5399999999128</c:v>
                </c:pt>
                <c:pt idx="35109">
                  <c:v>175.5449999999128</c:v>
                </c:pt>
                <c:pt idx="35110">
                  <c:v>175.5499999999128</c:v>
                </c:pt>
                <c:pt idx="35111">
                  <c:v>175.5549999999128</c:v>
                </c:pt>
                <c:pt idx="35112">
                  <c:v>175.5599999999128</c:v>
                </c:pt>
                <c:pt idx="35113">
                  <c:v>175.5649999999128</c:v>
                </c:pt>
                <c:pt idx="35114">
                  <c:v>175.5699999999128</c:v>
                </c:pt>
                <c:pt idx="35115">
                  <c:v>175.5749999999128</c:v>
                </c:pt>
                <c:pt idx="35116">
                  <c:v>175.5799999999128</c:v>
                </c:pt>
                <c:pt idx="35117">
                  <c:v>175.5849999999128</c:v>
                </c:pt>
                <c:pt idx="35118">
                  <c:v>175.5899999999128</c:v>
                </c:pt>
                <c:pt idx="35119">
                  <c:v>175.5949999999128</c:v>
                </c:pt>
                <c:pt idx="35120">
                  <c:v>175.5999999999128</c:v>
                </c:pt>
                <c:pt idx="35121">
                  <c:v>175.6049999999128</c:v>
                </c:pt>
                <c:pt idx="35122">
                  <c:v>175.6099999999128</c:v>
                </c:pt>
                <c:pt idx="35123">
                  <c:v>175.6149999999128</c:v>
                </c:pt>
                <c:pt idx="35124">
                  <c:v>175.6199999999127</c:v>
                </c:pt>
                <c:pt idx="35125">
                  <c:v>175.6249999999127</c:v>
                </c:pt>
                <c:pt idx="35126">
                  <c:v>175.6299999999127</c:v>
                </c:pt>
                <c:pt idx="35127">
                  <c:v>175.6349999999127</c:v>
                </c:pt>
                <c:pt idx="35128">
                  <c:v>175.6399999999127</c:v>
                </c:pt>
                <c:pt idx="35129">
                  <c:v>175.6449999999127</c:v>
                </c:pt>
                <c:pt idx="35130">
                  <c:v>175.6499999999127</c:v>
                </c:pt>
                <c:pt idx="35131">
                  <c:v>175.6549999999127</c:v>
                </c:pt>
                <c:pt idx="35132">
                  <c:v>175.6599999999127</c:v>
                </c:pt>
                <c:pt idx="35133">
                  <c:v>175.6649999999127</c:v>
                </c:pt>
                <c:pt idx="35134">
                  <c:v>175.6699999999127</c:v>
                </c:pt>
                <c:pt idx="35135">
                  <c:v>175.6749999999127</c:v>
                </c:pt>
                <c:pt idx="35136">
                  <c:v>175.6799999999127</c:v>
                </c:pt>
                <c:pt idx="35137">
                  <c:v>175.6849999999127</c:v>
                </c:pt>
                <c:pt idx="35138">
                  <c:v>175.6899999999127</c:v>
                </c:pt>
                <c:pt idx="35139">
                  <c:v>175.6949999999127</c:v>
                </c:pt>
                <c:pt idx="35140">
                  <c:v>175.6999999999127</c:v>
                </c:pt>
                <c:pt idx="35141">
                  <c:v>175.7049999999127</c:v>
                </c:pt>
                <c:pt idx="35142">
                  <c:v>175.7099999999127</c:v>
                </c:pt>
                <c:pt idx="35143">
                  <c:v>175.7149999999125</c:v>
                </c:pt>
                <c:pt idx="35144">
                  <c:v>175.7199999999125</c:v>
                </c:pt>
                <c:pt idx="35145">
                  <c:v>175.7249999999127</c:v>
                </c:pt>
                <c:pt idx="35146">
                  <c:v>175.7299999999126</c:v>
                </c:pt>
                <c:pt idx="35147">
                  <c:v>175.7349999999126</c:v>
                </c:pt>
                <c:pt idx="35148">
                  <c:v>175.7399999999126</c:v>
                </c:pt>
                <c:pt idx="35149">
                  <c:v>175.7449999999126</c:v>
                </c:pt>
                <c:pt idx="35150">
                  <c:v>175.7499999999125</c:v>
                </c:pt>
                <c:pt idx="35151">
                  <c:v>175.7549999999126</c:v>
                </c:pt>
                <c:pt idx="35152">
                  <c:v>175.7599999999126</c:v>
                </c:pt>
                <c:pt idx="35153">
                  <c:v>175.7649999999126</c:v>
                </c:pt>
                <c:pt idx="35154">
                  <c:v>175.7699999999126</c:v>
                </c:pt>
                <c:pt idx="35155">
                  <c:v>175.7749999999126</c:v>
                </c:pt>
                <c:pt idx="35156">
                  <c:v>175.7799999999125</c:v>
                </c:pt>
                <c:pt idx="35157">
                  <c:v>175.7849999999126</c:v>
                </c:pt>
                <c:pt idx="35158">
                  <c:v>175.7899999999126</c:v>
                </c:pt>
                <c:pt idx="35159">
                  <c:v>175.7949999999126</c:v>
                </c:pt>
                <c:pt idx="35160">
                  <c:v>175.7999999999126</c:v>
                </c:pt>
                <c:pt idx="35161">
                  <c:v>175.8049999999126</c:v>
                </c:pt>
                <c:pt idx="35162">
                  <c:v>175.8099999999126</c:v>
                </c:pt>
                <c:pt idx="35163">
                  <c:v>175.8149999999126</c:v>
                </c:pt>
                <c:pt idx="35164">
                  <c:v>175.8199999999126</c:v>
                </c:pt>
                <c:pt idx="35165">
                  <c:v>175.8249999999126</c:v>
                </c:pt>
                <c:pt idx="35166">
                  <c:v>175.8299999999126</c:v>
                </c:pt>
                <c:pt idx="35167">
                  <c:v>175.8349999999126</c:v>
                </c:pt>
                <c:pt idx="35168">
                  <c:v>175.8399999999126</c:v>
                </c:pt>
                <c:pt idx="35169">
                  <c:v>175.8449999999125</c:v>
                </c:pt>
                <c:pt idx="35170">
                  <c:v>175.8499999999125</c:v>
                </c:pt>
                <c:pt idx="35171">
                  <c:v>175.8549999999126</c:v>
                </c:pt>
                <c:pt idx="35172">
                  <c:v>175.8599999999126</c:v>
                </c:pt>
                <c:pt idx="35173">
                  <c:v>175.8649999999126</c:v>
                </c:pt>
                <c:pt idx="35174">
                  <c:v>175.8699999999126</c:v>
                </c:pt>
                <c:pt idx="35175">
                  <c:v>175.8749999999125</c:v>
                </c:pt>
                <c:pt idx="35176">
                  <c:v>175.8799999999125</c:v>
                </c:pt>
                <c:pt idx="35177">
                  <c:v>175.8849999999125</c:v>
                </c:pt>
                <c:pt idx="35178">
                  <c:v>175.8899999999125</c:v>
                </c:pt>
                <c:pt idx="35179">
                  <c:v>175.8949999999125</c:v>
                </c:pt>
                <c:pt idx="35180">
                  <c:v>175.8999999999125</c:v>
                </c:pt>
                <c:pt idx="35181">
                  <c:v>175.9049999999125</c:v>
                </c:pt>
                <c:pt idx="35182">
                  <c:v>175.9099999999125</c:v>
                </c:pt>
                <c:pt idx="35183">
                  <c:v>175.9149999999125</c:v>
                </c:pt>
                <c:pt idx="35184">
                  <c:v>175.9199999999125</c:v>
                </c:pt>
                <c:pt idx="35185">
                  <c:v>175.9249999999125</c:v>
                </c:pt>
                <c:pt idx="35186">
                  <c:v>175.9299999999125</c:v>
                </c:pt>
                <c:pt idx="35187">
                  <c:v>175.9349999999125</c:v>
                </c:pt>
                <c:pt idx="35188">
                  <c:v>175.9399999999125</c:v>
                </c:pt>
                <c:pt idx="35189">
                  <c:v>175.9449999999125</c:v>
                </c:pt>
                <c:pt idx="35190">
                  <c:v>175.9499999999124</c:v>
                </c:pt>
                <c:pt idx="35191">
                  <c:v>175.9549999999124</c:v>
                </c:pt>
                <c:pt idx="35192">
                  <c:v>175.9599999999124</c:v>
                </c:pt>
                <c:pt idx="35193">
                  <c:v>175.9649999999124</c:v>
                </c:pt>
                <c:pt idx="35194">
                  <c:v>175.9699999999124</c:v>
                </c:pt>
                <c:pt idx="35195">
                  <c:v>175.9749999999124</c:v>
                </c:pt>
                <c:pt idx="35196">
                  <c:v>175.9799999999124</c:v>
                </c:pt>
                <c:pt idx="35197">
                  <c:v>175.9849999999124</c:v>
                </c:pt>
                <c:pt idx="35198">
                  <c:v>175.9899999999124</c:v>
                </c:pt>
                <c:pt idx="35199">
                  <c:v>175.9949999999124</c:v>
                </c:pt>
                <c:pt idx="35200">
                  <c:v>175.9999999999124</c:v>
                </c:pt>
                <c:pt idx="35201">
                  <c:v>176.0049999999124</c:v>
                </c:pt>
                <c:pt idx="35202">
                  <c:v>176.0099999999124</c:v>
                </c:pt>
                <c:pt idx="35203">
                  <c:v>176.0149999999124</c:v>
                </c:pt>
                <c:pt idx="35204">
                  <c:v>176.0199999999124</c:v>
                </c:pt>
                <c:pt idx="35205">
                  <c:v>176.0249999999124</c:v>
                </c:pt>
                <c:pt idx="35206">
                  <c:v>176.0299999999124</c:v>
                </c:pt>
                <c:pt idx="35207">
                  <c:v>176.0349999999124</c:v>
                </c:pt>
                <c:pt idx="35208">
                  <c:v>176.0399999999124</c:v>
                </c:pt>
                <c:pt idx="35209">
                  <c:v>176.0449999999124</c:v>
                </c:pt>
                <c:pt idx="35210">
                  <c:v>176.0499999999124</c:v>
                </c:pt>
                <c:pt idx="35211">
                  <c:v>176.0549999999124</c:v>
                </c:pt>
                <c:pt idx="35212">
                  <c:v>176.0599999999124</c:v>
                </c:pt>
                <c:pt idx="35213">
                  <c:v>176.0649999999123</c:v>
                </c:pt>
                <c:pt idx="35214">
                  <c:v>176.0699999999123</c:v>
                </c:pt>
                <c:pt idx="35215">
                  <c:v>176.0749999999123</c:v>
                </c:pt>
                <c:pt idx="35216">
                  <c:v>176.0799999999123</c:v>
                </c:pt>
                <c:pt idx="35217">
                  <c:v>176.0849999999124</c:v>
                </c:pt>
                <c:pt idx="35218">
                  <c:v>176.0899999999124</c:v>
                </c:pt>
                <c:pt idx="35219">
                  <c:v>176.0949999999123</c:v>
                </c:pt>
                <c:pt idx="35220">
                  <c:v>176.0999999999123</c:v>
                </c:pt>
                <c:pt idx="35221">
                  <c:v>176.1049999999123</c:v>
                </c:pt>
                <c:pt idx="35222">
                  <c:v>176.1099999999123</c:v>
                </c:pt>
                <c:pt idx="35223">
                  <c:v>176.1149999999123</c:v>
                </c:pt>
                <c:pt idx="35224">
                  <c:v>176.1199999999123</c:v>
                </c:pt>
                <c:pt idx="35225">
                  <c:v>176.1249999999123</c:v>
                </c:pt>
                <c:pt idx="35226">
                  <c:v>176.1299999999123</c:v>
                </c:pt>
                <c:pt idx="35227">
                  <c:v>176.1349999999123</c:v>
                </c:pt>
                <c:pt idx="35228">
                  <c:v>176.1399999999123</c:v>
                </c:pt>
                <c:pt idx="35229">
                  <c:v>176.1449999999123</c:v>
                </c:pt>
                <c:pt idx="35230">
                  <c:v>176.1499999999123</c:v>
                </c:pt>
                <c:pt idx="35231">
                  <c:v>176.1549999999123</c:v>
                </c:pt>
                <c:pt idx="35232">
                  <c:v>176.1599999999123</c:v>
                </c:pt>
                <c:pt idx="35233">
                  <c:v>176.1649999999123</c:v>
                </c:pt>
                <c:pt idx="35234">
                  <c:v>176.1699999999122</c:v>
                </c:pt>
                <c:pt idx="35235">
                  <c:v>176.1749999999122</c:v>
                </c:pt>
                <c:pt idx="35236">
                  <c:v>176.1799999999122</c:v>
                </c:pt>
                <c:pt idx="35237">
                  <c:v>176.1849999999122</c:v>
                </c:pt>
                <c:pt idx="35238">
                  <c:v>176.1899999999122</c:v>
                </c:pt>
                <c:pt idx="35239">
                  <c:v>176.1949999999122</c:v>
                </c:pt>
                <c:pt idx="35240">
                  <c:v>176.1999999999122</c:v>
                </c:pt>
                <c:pt idx="35241">
                  <c:v>176.2049999999122</c:v>
                </c:pt>
                <c:pt idx="35242">
                  <c:v>176.2099999999122</c:v>
                </c:pt>
                <c:pt idx="35243">
                  <c:v>176.2149999999122</c:v>
                </c:pt>
                <c:pt idx="35244">
                  <c:v>176.2199999999121</c:v>
                </c:pt>
                <c:pt idx="35245">
                  <c:v>176.2249999999122</c:v>
                </c:pt>
                <c:pt idx="35246">
                  <c:v>176.2299999999122</c:v>
                </c:pt>
                <c:pt idx="35247">
                  <c:v>176.2349999999122</c:v>
                </c:pt>
                <c:pt idx="35248">
                  <c:v>176.2399999999122</c:v>
                </c:pt>
                <c:pt idx="35249">
                  <c:v>176.2449999999122</c:v>
                </c:pt>
                <c:pt idx="35250">
                  <c:v>176.2499999999121</c:v>
                </c:pt>
                <c:pt idx="35251">
                  <c:v>176.2549999999122</c:v>
                </c:pt>
                <c:pt idx="35252">
                  <c:v>176.2599999999122</c:v>
                </c:pt>
                <c:pt idx="35253">
                  <c:v>176.2649999999122</c:v>
                </c:pt>
                <c:pt idx="35254">
                  <c:v>176.2699999999122</c:v>
                </c:pt>
                <c:pt idx="35255">
                  <c:v>176.2749999999122</c:v>
                </c:pt>
                <c:pt idx="35256">
                  <c:v>176.2799999999121</c:v>
                </c:pt>
                <c:pt idx="35257">
                  <c:v>176.2849999999121</c:v>
                </c:pt>
                <c:pt idx="35258">
                  <c:v>176.2899999999121</c:v>
                </c:pt>
                <c:pt idx="35259">
                  <c:v>176.2949999999121</c:v>
                </c:pt>
                <c:pt idx="35260">
                  <c:v>176.2999999999121</c:v>
                </c:pt>
                <c:pt idx="35261">
                  <c:v>176.3049999999122</c:v>
                </c:pt>
                <c:pt idx="35262">
                  <c:v>176.3099999999122</c:v>
                </c:pt>
                <c:pt idx="35263">
                  <c:v>176.3149999999121</c:v>
                </c:pt>
                <c:pt idx="35264">
                  <c:v>176.3199999999121</c:v>
                </c:pt>
                <c:pt idx="35265">
                  <c:v>176.3249999999121</c:v>
                </c:pt>
                <c:pt idx="35266">
                  <c:v>176.3299999999121</c:v>
                </c:pt>
                <c:pt idx="35267">
                  <c:v>176.3349999999121</c:v>
                </c:pt>
                <c:pt idx="35268">
                  <c:v>176.3399999999121</c:v>
                </c:pt>
                <c:pt idx="35269">
                  <c:v>176.3449999999121</c:v>
                </c:pt>
                <c:pt idx="35270">
                  <c:v>176.3499999999121</c:v>
                </c:pt>
                <c:pt idx="35271">
                  <c:v>176.3549999999121</c:v>
                </c:pt>
                <c:pt idx="35272">
                  <c:v>176.3599999999121</c:v>
                </c:pt>
                <c:pt idx="35273">
                  <c:v>176.3649999999121</c:v>
                </c:pt>
                <c:pt idx="35274">
                  <c:v>176.3699999999121</c:v>
                </c:pt>
                <c:pt idx="35275">
                  <c:v>176.3749999999121</c:v>
                </c:pt>
                <c:pt idx="35276">
                  <c:v>176.3799999999121</c:v>
                </c:pt>
                <c:pt idx="35277">
                  <c:v>176.3849999999121</c:v>
                </c:pt>
                <c:pt idx="35278">
                  <c:v>176.3899999999121</c:v>
                </c:pt>
                <c:pt idx="35279">
                  <c:v>176.394999999912</c:v>
                </c:pt>
                <c:pt idx="35280">
                  <c:v>176.399999999912</c:v>
                </c:pt>
                <c:pt idx="35281">
                  <c:v>176.404999999912</c:v>
                </c:pt>
                <c:pt idx="35282">
                  <c:v>176.409999999912</c:v>
                </c:pt>
                <c:pt idx="35283">
                  <c:v>176.414999999912</c:v>
                </c:pt>
                <c:pt idx="35284">
                  <c:v>176.419999999912</c:v>
                </c:pt>
                <c:pt idx="35285">
                  <c:v>176.424999999912</c:v>
                </c:pt>
                <c:pt idx="35286">
                  <c:v>176.429999999912</c:v>
                </c:pt>
                <c:pt idx="35287">
                  <c:v>176.434999999912</c:v>
                </c:pt>
                <c:pt idx="35288">
                  <c:v>176.439999999912</c:v>
                </c:pt>
                <c:pt idx="35289">
                  <c:v>176.444999999912</c:v>
                </c:pt>
                <c:pt idx="35290">
                  <c:v>176.449999999912</c:v>
                </c:pt>
                <c:pt idx="35291">
                  <c:v>176.454999999912</c:v>
                </c:pt>
                <c:pt idx="35292">
                  <c:v>176.459999999912</c:v>
                </c:pt>
                <c:pt idx="35293">
                  <c:v>176.464999999912</c:v>
                </c:pt>
                <c:pt idx="35294">
                  <c:v>176.469999999912</c:v>
                </c:pt>
                <c:pt idx="35295">
                  <c:v>176.474999999912</c:v>
                </c:pt>
                <c:pt idx="35296">
                  <c:v>176.479999999912</c:v>
                </c:pt>
                <c:pt idx="35297">
                  <c:v>176.484999999912</c:v>
                </c:pt>
                <c:pt idx="35298">
                  <c:v>176.489999999912</c:v>
                </c:pt>
                <c:pt idx="35299">
                  <c:v>176.494999999912</c:v>
                </c:pt>
                <c:pt idx="35300">
                  <c:v>176.499999999912</c:v>
                </c:pt>
                <c:pt idx="35301">
                  <c:v>176.5049999999119</c:v>
                </c:pt>
                <c:pt idx="35302">
                  <c:v>176.5099999999119</c:v>
                </c:pt>
                <c:pt idx="35303">
                  <c:v>176.5149999999119</c:v>
                </c:pt>
                <c:pt idx="35304">
                  <c:v>176.5199999999119</c:v>
                </c:pt>
                <c:pt idx="35305">
                  <c:v>176.524999999912</c:v>
                </c:pt>
                <c:pt idx="35306">
                  <c:v>176.529999999912</c:v>
                </c:pt>
                <c:pt idx="35307">
                  <c:v>176.5349999999119</c:v>
                </c:pt>
                <c:pt idx="35308">
                  <c:v>176.5399999999119</c:v>
                </c:pt>
                <c:pt idx="35309">
                  <c:v>176.5449999999119</c:v>
                </c:pt>
                <c:pt idx="35310">
                  <c:v>176.5499999999119</c:v>
                </c:pt>
                <c:pt idx="35311">
                  <c:v>176.5549999999119</c:v>
                </c:pt>
                <c:pt idx="35312">
                  <c:v>176.5599999999119</c:v>
                </c:pt>
                <c:pt idx="35313">
                  <c:v>176.5649999999119</c:v>
                </c:pt>
                <c:pt idx="35314">
                  <c:v>176.5699999999119</c:v>
                </c:pt>
                <c:pt idx="35315">
                  <c:v>176.5749999999119</c:v>
                </c:pt>
                <c:pt idx="35316">
                  <c:v>176.5799999999119</c:v>
                </c:pt>
                <c:pt idx="35317">
                  <c:v>176.584999999912</c:v>
                </c:pt>
                <c:pt idx="35318">
                  <c:v>176.5899999999119</c:v>
                </c:pt>
                <c:pt idx="35319">
                  <c:v>176.5949999999119</c:v>
                </c:pt>
                <c:pt idx="35320">
                  <c:v>176.5999999999119</c:v>
                </c:pt>
                <c:pt idx="35321">
                  <c:v>176.6049999999119</c:v>
                </c:pt>
                <c:pt idx="35322">
                  <c:v>176.6099999999118</c:v>
                </c:pt>
                <c:pt idx="35323">
                  <c:v>176.6149999999118</c:v>
                </c:pt>
                <c:pt idx="35324">
                  <c:v>176.6199999999118</c:v>
                </c:pt>
                <c:pt idx="35325">
                  <c:v>176.6249999999118</c:v>
                </c:pt>
                <c:pt idx="35326">
                  <c:v>176.6299999999118</c:v>
                </c:pt>
                <c:pt idx="35327">
                  <c:v>176.6349999999118</c:v>
                </c:pt>
                <c:pt idx="35328">
                  <c:v>176.6399999999118</c:v>
                </c:pt>
                <c:pt idx="35329">
                  <c:v>176.6449999999118</c:v>
                </c:pt>
                <c:pt idx="35330">
                  <c:v>176.6499999999118</c:v>
                </c:pt>
                <c:pt idx="35331">
                  <c:v>176.6549999999118</c:v>
                </c:pt>
                <c:pt idx="35332">
                  <c:v>176.6599999999118</c:v>
                </c:pt>
                <c:pt idx="35333">
                  <c:v>176.6649999999118</c:v>
                </c:pt>
                <c:pt idx="35334">
                  <c:v>176.6699999999118</c:v>
                </c:pt>
                <c:pt idx="35335">
                  <c:v>176.6749999999118</c:v>
                </c:pt>
                <c:pt idx="35336">
                  <c:v>176.6799999999118</c:v>
                </c:pt>
                <c:pt idx="35337">
                  <c:v>176.6849999999118</c:v>
                </c:pt>
                <c:pt idx="35338">
                  <c:v>176.6899999999118</c:v>
                </c:pt>
                <c:pt idx="35339">
                  <c:v>176.6949999999118</c:v>
                </c:pt>
                <c:pt idx="35340">
                  <c:v>176.6999999999118</c:v>
                </c:pt>
                <c:pt idx="35341">
                  <c:v>176.7049999999118</c:v>
                </c:pt>
                <c:pt idx="35342">
                  <c:v>176.7099999999118</c:v>
                </c:pt>
                <c:pt idx="35343">
                  <c:v>176.7149999999118</c:v>
                </c:pt>
                <c:pt idx="35344">
                  <c:v>176.7199999999117</c:v>
                </c:pt>
                <c:pt idx="35345">
                  <c:v>176.7249999999117</c:v>
                </c:pt>
                <c:pt idx="35346">
                  <c:v>176.7299999999117</c:v>
                </c:pt>
                <c:pt idx="35347">
                  <c:v>176.7349999999117</c:v>
                </c:pt>
                <c:pt idx="35348">
                  <c:v>176.7399999999117</c:v>
                </c:pt>
                <c:pt idx="35349">
                  <c:v>176.7449999999117</c:v>
                </c:pt>
                <c:pt idx="35350">
                  <c:v>176.7499999999117</c:v>
                </c:pt>
                <c:pt idx="35351">
                  <c:v>176.7549999999117</c:v>
                </c:pt>
                <c:pt idx="35352">
                  <c:v>176.7599999999117</c:v>
                </c:pt>
                <c:pt idx="35353">
                  <c:v>176.7649999999117</c:v>
                </c:pt>
                <c:pt idx="35354">
                  <c:v>176.7699999999117</c:v>
                </c:pt>
                <c:pt idx="35355">
                  <c:v>176.7749999999117</c:v>
                </c:pt>
                <c:pt idx="35356">
                  <c:v>176.7799999999117</c:v>
                </c:pt>
                <c:pt idx="35357">
                  <c:v>176.7849999999117</c:v>
                </c:pt>
                <c:pt idx="35358">
                  <c:v>176.7899999999117</c:v>
                </c:pt>
                <c:pt idx="35359">
                  <c:v>176.7949999999117</c:v>
                </c:pt>
                <c:pt idx="35360">
                  <c:v>176.7999999999117</c:v>
                </c:pt>
                <c:pt idx="35361">
                  <c:v>176.8049999999117</c:v>
                </c:pt>
                <c:pt idx="35362">
                  <c:v>176.8099999999117</c:v>
                </c:pt>
                <c:pt idx="35363">
                  <c:v>176.8149999999117</c:v>
                </c:pt>
                <c:pt idx="35364">
                  <c:v>176.8199999999117</c:v>
                </c:pt>
                <c:pt idx="35365">
                  <c:v>176.8249999999117</c:v>
                </c:pt>
                <c:pt idx="35366">
                  <c:v>176.8299999999117</c:v>
                </c:pt>
                <c:pt idx="35367">
                  <c:v>176.8349999999116</c:v>
                </c:pt>
                <c:pt idx="35368">
                  <c:v>176.8399999999116</c:v>
                </c:pt>
                <c:pt idx="35369">
                  <c:v>176.8449999999116</c:v>
                </c:pt>
                <c:pt idx="35370">
                  <c:v>176.8499999999116</c:v>
                </c:pt>
                <c:pt idx="35371">
                  <c:v>176.8549999999117</c:v>
                </c:pt>
                <c:pt idx="35372">
                  <c:v>176.8599999999117</c:v>
                </c:pt>
                <c:pt idx="35373">
                  <c:v>176.8649999999116</c:v>
                </c:pt>
                <c:pt idx="35374">
                  <c:v>176.8699999999116</c:v>
                </c:pt>
                <c:pt idx="35375">
                  <c:v>176.8749999999116</c:v>
                </c:pt>
                <c:pt idx="35376">
                  <c:v>176.8799999999116</c:v>
                </c:pt>
                <c:pt idx="35377">
                  <c:v>176.8849999999116</c:v>
                </c:pt>
                <c:pt idx="35378">
                  <c:v>176.8899999999116</c:v>
                </c:pt>
                <c:pt idx="35379">
                  <c:v>176.8949999999116</c:v>
                </c:pt>
                <c:pt idx="35380">
                  <c:v>176.8999999999116</c:v>
                </c:pt>
                <c:pt idx="35381">
                  <c:v>176.9049999999116</c:v>
                </c:pt>
                <c:pt idx="35382">
                  <c:v>176.9099999999116</c:v>
                </c:pt>
                <c:pt idx="35383">
                  <c:v>176.9149999999116</c:v>
                </c:pt>
                <c:pt idx="35384">
                  <c:v>176.9199999999116</c:v>
                </c:pt>
                <c:pt idx="35385">
                  <c:v>176.9249999999116</c:v>
                </c:pt>
                <c:pt idx="35386">
                  <c:v>176.9299999999116</c:v>
                </c:pt>
                <c:pt idx="35387">
                  <c:v>176.9349999999116</c:v>
                </c:pt>
                <c:pt idx="35388">
                  <c:v>176.9399999999116</c:v>
                </c:pt>
                <c:pt idx="35389">
                  <c:v>176.9449999999115</c:v>
                </c:pt>
                <c:pt idx="35390">
                  <c:v>176.9499999999115</c:v>
                </c:pt>
                <c:pt idx="35391">
                  <c:v>176.9549999999116</c:v>
                </c:pt>
                <c:pt idx="35392">
                  <c:v>176.9599999999116</c:v>
                </c:pt>
                <c:pt idx="35393">
                  <c:v>176.9649999999116</c:v>
                </c:pt>
                <c:pt idx="35394">
                  <c:v>176.9699999999116</c:v>
                </c:pt>
                <c:pt idx="35395">
                  <c:v>176.9749999999115</c:v>
                </c:pt>
                <c:pt idx="35396">
                  <c:v>176.9799999999115</c:v>
                </c:pt>
                <c:pt idx="35397">
                  <c:v>176.9849999999115</c:v>
                </c:pt>
                <c:pt idx="35398">
                  <c:v>176.9899999999115</c:v>
                </c:pt>
                <c:pt idx="35399">
                  <c:v>176.9949999999115</c:v>
                </c:pt>
                <c:pt idx="35400">
                  <c:v>176.9999999999115</c:v>
                </c:pt>
                <c:pt idx="35401">
                  <c:v>177.0049999999115</c:v>
                </c:pt>
                <c:pt idx="35402">
                  <c:v>177.0099999999115</c:v>
                </c:pt>
                <c:pt idx="35403">
                  <c:v>177.0149999999115</c:v>
                </c:pt>
                <c:pt idx="35404">
                  <c:v>177.0199999999115</c:v>
                </c:pt>
                <c:pt idx="35405">
                  <c:v>177.0249999999115</c:v>
                </c:pt>
                <c:pt idx="35406">
                  <c:v>177.0299999999115</c:v>
                </c:pt>
                <c:pt idx="35407">
                  <c:v>177.0349999999115</c:v>
                </c:pt>
                <c:pt idx="35408">
                  <c:v>177.0399999999115</c:v>
                </c:pt>
                <c:pt idx="35409">
                  <c:v>177.0449999999115</c:v>
                </c:pt>
                <c:pt idx="35410">
                  <c:v>177.0499999999114</c:v>
                </c:pt>
                <c:pt idx="35411">
                  <c:v>177.0549999999114</c:v>
                </c:pt>
                <c:pt idx="35412">
                  <c:v>177.0599999999114</c:v>
                </c:pt>
                <c:pt idx="35413">
                  <c:v>177.0649999999114</c:v>
                </c:pt>
                <c:pt idx="35414">
                  <c:v>177.0699999999114</c:v>
                </c:pt>
                <c:pt idx="35415">
                  <c:v>177.0749999999114</c:v>
                </c:pt>
                <c:pt idx="35416">
                  <c:v>177.0799999999114</c:v>
                </c:pt>
                <c:pt idx="35417">
                  <c:v>177.0849999999114</c:v>
                </c:pt>
                <c:pt idx="35418">
                  <c:v>177.0899999999114</c:v>
                </c:pt>
                <c:pt idx="35419">
                  <c:v>177.0949999999114</c:v>
                </c:pt>
                <c:pt idx="35420">
                  <c:v>177.0999999999114</c:v>
                </c:pt>
                <c:pt idx="35421">
                  <c:v>177.1049999999114</c:v>
                </c:pt>
                <c:pt idx="35422">
                  <c:v>177.1099999999114</c:v>
                </c:pt>
                <c:pt idx="35423">
                  <c:v>177.1149999999114</c:v>
                </c:pt>
                <c:pt idx="35424">
                  <c:v>177.1199999999114</c:v>
                </c:pt>
                <c:pt idx="35425">
                  <c:v>177.1249999999114</c:v>
                </c:pt>
                <c:pt idx="35426">
                  <c:v>177.1299999999114</c:v>
                </c:pt>
                <c:pt idx="35427">
                  <c:v>177.1349999999114</c:v>
                </c:pt>
                <c:pt idx="35428">
                  <c:v>177.1399999999114</c:v>
                </c:pt>
                <c:pt idx="35429">
                  <c:v>177.1449999999114</c:v>
                </c:pt>
                <c:pt idx="35430">
                  <c:v>177.1499999999114</c:v>
                </c:pt>
                <c:pt idx="35431">
                  <c:v>177.1549999999114</c:v>
                </c:pt>
                <c:pt idx="35432">
                  <c:v>177.1599999999114</c:v>
                </c:pt>
                <c:pt idx="35433">
                  <c:v>177.1649999999113</c:v>
                </c:pt>
                <c:pt idx="35434">
                  <c:v>177.1699999999113</c:v>
                </c:pt>
                <c:pt idx="35435">
                  <c:v>177.1749999999113</c:v>
                </c:pt>
                <c:pt idx="35436">
                  <c:v>177.1799999999113</c:v>
                </c:pt>
                <c:pt idx="35437">
                  <c:v>177.1849999999114</c:v>
                </c:pt>
                <c:pt idx="35438">
                  <c:v>177.1899999999114</c:v>
                </c:pt>
                <c:pt idx="35439">
                  <c:v>177.1949999999113</c:v>
                </c:pt>
                <c:pt idx="35440">
                  <c:v>177.1999999999113</c:v>
                </c:pt>
                <c:pt idx="35441">
                  <c:v>177.2049999999113</c:v>
                </c:pt>
                <c:pt idx="35442">
                  <c:v>177.2099999999113</c:v>
                </c:pt>
                <c:pt idx="35443">
                  <c:v>177.2149999999113</c:v>
                </c:pt>
                <c:pt idx="35444">
                  <c:v>177.2199999999113</c:v>
                </c:pt>
                <c:pt idx="35445">
                  <c:v>177.2249999999113</c:v>
                </c:pt>
                <c:pt idx="35446">
                  <c:v>177.2299999999113</c:v>
                </c:pt>
                <c:pt idx="35447">
                  <c:v>177.2349999999113</c:v>
                </c:pt>
                <c:pt idx="35448">
                  <c:v>177.2399999999113</c:v>
                </c:pt>
                <c:pt idx="35449">
                  <c:v>177.2449999999113</c:v>
                </c:pt>
                <c:pt idx="35450">
                  <c:v>177.2499999999113</c:v>
                </c:pt>
                <c:pt idx="35451">
                  <c:v>177.2549999999113</c:v>
                </c:pt>
                <c:pt idx="35452">
                  <c:v>177.2599999999113</c:v>
                </c:pt>
                <c:pt idx="35453">
                  <c:v>177.2649999999113</c:v>
                </c:pt>
                <c:pt idx="35454">
                  <c:v>177.2699999999112</c:v>
                </c:pt>
                <c:pt idx="35455">
                  <c:v>177.2749999999112</c:v>
                </c:pt>
                <c:pt idx="35456">
                  <c:v>177.2799999999112</c:v>
                </c:pt>
                <c:pt idx="35457">
                  <c:v>177.2849999999112</c:v>
                </c:pt>
                <c:pt idx="35458">
                  <c:v>177.2899999999112</c:v>
                </c:pt>
                <c:pt idx="35459">
                  <c:v>177.2949999999112</c:v>
                </c:pt>
                <c:pt idx="35460">
                  <c:v>177.2999999999112</c:v>
                </c:pt>
                <c:pt idx="35461">
                  <c:v>177.3049999999112</c:v>
                </c:pt>
                <c:pt idx="35462">
                  <c:v>177.3099999999112</c:v>
                </c:pt>
                <c:pt idx="35463">
                  <c:v>177.3149999999112</c:v>
                </c:pt>
                <c:pt idx="35464">
                  <c:v>177.3199999999112</c:v>
                </c:pt>
                <c:pt idx="35465">
                  <c:v>177.3249999999112</c:v>
                </c:pt>
                <c:pt idx="35466">
                  <c:v>177.3299999999112</c:v>
                </c:pt>
                <c:pt idx="35467">
                  <c:v>177.3349999999112</c:v>
                </c:pt>
                <c:pt idx="35468">
                  <c:v>177.3399999999112</c:v>
                </c:pt>
                <c:pt idx="35469">
                  <c:v>177.3449999999112</c:v>
                </c:pt>
                <c:pt idx="35470">
                  <c:v>177.3499999999112</c:v>
                </c:pt>
                <c:pt idx="35471">
                  <c:v>177.3549999999112</c:v>
                </c:pt>
                <c:pt idx="35472">
                  <c:v>177.3599999999112</c:v>
                </c:pt>
                <c:pt idx="35473">
                  <c:v>177.3649999999112</c:v>
                </c:pt>
                <c:pt idx="35474">
                  <c:v>177.3699999999112</c:v>
                </c:pt>
                <c:pt idx="35475">
                  <c:v>177.3749999999112</c:v>
                </c:pt>
                <c:pt idx="35476">
                  <c:v>177.3799999999112</c:v>
                </c:pt>
                <c:pt idx="35477">
                  <c:v>177.3849999999112</c:v>
                </c:pt>
                <c:pt idx="35478">
                  <c:v>177.3899999999112</c:v>
                </c:pt>
                <c:pt idx="35479">
                  <c:v>177.3949999999112</c:v>
                </c:pt>
                <c:pt idx="35480">
                  <c:v>177.3999999999112</c:v>
                </c:pt>
                <c:pt idx="35481">
                  <c:v>177.4049999999112</c:v>
                </c:pt>
                <c:pt idx="35482">
                  <c:v>177.4099999999112</c:v>
                </c:pt>
                <c:pt idx="35483">
                  <c:v>177.4149999999111</c:v>
                </c:pt>
                <c:pt idx="35484">
                  <c:v>177.4199999999111</c:v>
                </c:pt>
                <c:pt idx="35485">
                  <c:v>177.4249999999111</c:v>
                </c:pt>
                <c:pt idx="35486">
                  <c:v>177.4299999999111</c:v>
                </c:pt>
                <c:pt idx="35487">
                  <c:v>177.4349999999111</c:v>
                </c:pt>
                <c:pt idx="35488">
                  <c:v>177.4399999999111</c:v>
                </c:pt>
                <c:pt idx="35489">
                  <c:v>177.4449999999111</c:v>
                </c:pt>
                <c:pt idx="35490">
                  <c:v>177.4499999999111</c:v>
                </c:pt>
                <c:pt idx="35491">
                  <c:v>177.4549999999111</c:v>
                </c:pt>
                <c:pt idx="35492">
                  <c:v>177.4599999999111</c:v>
                </c:pt>
                <c:pt idx="35493">
                  <c:v>177.4649999999111</c:v>
                </c:pt>
                <c:pt idx="35494">
                  <c:v>177.4699999999111</c:v>
                </c:pt>
                <c:pt idx="35495">
                  <c:v>177.4749999999111</c:v>
                </c:pt>
                <c:pt idx="35496">
                  <c:v>177.4799999999111</c:v>
                </c:pt>
                <c:pt idx="35497">
                  <c:v>177.4849999999111</c:v>
                </c:pt>
                <c:pt idx="35498">
                  <c:v>177.4899999999111</c:v>
                </c:pt>
                <c:pt idx="35499">
                  <c:v>177.494999999911</c:v>
                </c:pt>
                <c:pt idx="35500">
                  <c:v>177.499999999911</c:v>
                </c:pt>
                <c:pt idx="35501">
                  <c:v>177.504999999911</c:v>
                </c:pt>
                <c:pt idx="35502">
                  <c:v>177.509999999911</c:v>
                </c:pt>
                <c:pt idx="35503">
                  <c:v>177.514999999911</c:v>
                </c:pt>
                <c:pt idx="35504">
                  <c:v>177.519999999911</c:v>
                </c:pt>
                <c:pt idx="35505">
                  <c:v>177.524999999911</c:v>
                </c:pt>
                <c:pt idx="35506">
                  <c:v>177.529999999911</c:v>
                </c:pt>
                <c:pt idx="35507">
                  <c:v>177.534999999911</c:v>
                </c:pt>
                <c:pt idx="35508">
                  <c:v>177.539999999911</c:v>
                </c:pt>
                <c:pt idx="35509">
                  <c:v>177.544999999911</c:v>
                </c:pt>
                <c:pt idx="35510">
                  <c:v>177.549999999911</c:v>
                </c:pt>
                <c:pt idx="35511">
                  <c:v>177.554999999911</c:v>
                </c:pt>
                <c:pt idx="35512">
                  <c:v>177.559999999911</c:v>
                </c:pt>
                <c:pt idx="35513">
                  <c:v>177.564999999911</c:v>
                </c:pt>
                <c:pt idx="35514">
                  <c:v>177.569999999911</c:v>
                </c:pt>
                <c:pt idx="35515">
                  <c:v>177.574999999911</c:v>
                </c:pt>
                <c:pt idx="35516">
                  <c:v>177.579999999911</c:v>
                </c:pt>
                <c:pt idx="35517">
                  <c:v>177.584999999911</c:v>
                </c:pt>
                <c:pt idx="35518">
                  <c:v>177.589999999911</c:v>
                </c:pt>
                <c:pt idx="35519">
                  <c:v>177.594999999911</c:v>
                </c:pt>
                <c:pt idx="35520">
                  <c:v>177.599999999911</c:v>
                </c:pt>
                <c:pt idx="35521">
                  <c:v>177.6049999999109</c:v>
                </c:pt>
                <c:pt idx="35522">
                  <c:v>177.6099999999109</c:v>
                </c:pt>
                <c:pt idx="35523">
                  <c:v>177.6149999999109</c:v>
                </c:pt>
                <c:pt idx="35524">
                  <c:v>177.6199999999109</c:v>
                </c:pt>
                <c:pt idx="35525">
                  <c:v>177.624999999911</c:v>
                </c:pt>
                <c:pt idx="35526">
                  <c:v>177.629999999911</c:v>
                </c:pt>
                <c:pt idx="35527">
                  <c:v>177.6349999999109</c:v>
                </c:pt>
                <c:pt idx="35528">
                  <c:v>177.6399999999109</c:v>
                </c:pt>
                <c:pt idx="35529">
                  <c:v>177.6449999999109</c:v>
                </c:pt>
                <c:pt idx="35530">
                  <c:v>177.6499999999109</c:v>
                </c:pt>
                <c:pt idx="35531">
                  <c:v>177.6549999999109</c:v>
                </c:pt>
                <c:pt idx="35532">
                  <c:v>177.6599999999109</c:v>
                </c:pt>
                <c:pt idx="35533">
                  <c:v>177.6649999999109</c:v>
                </c:pt>
                <c:pt idx="35534">
                  <c:v>177.6699999999109</c:v>
                </c:pt>
                <c:pt idx="35535">
                  <c:v>177.6749999999109</c:v>
                </c:pt>
                <c:pt idx="35536">
                  <c:v>177.6799999999109</c:v>
                </c:pt>
                <c:pt idx="35537">
                  <c:v>177.684999999911</c:v>
                </c:pt>
                <c:pt idx="35538">
                  <c:v>177.6899999999109</c:v>
                </c:pt>
                <c:pt idx="35539">
                  <c:v>177.6949999999109</c:v>
                </c:pt>
                <c:pt idx="35540">
                  <c:v>177.6999999999109</c:v>
                </c:pt>
                <c:pt idx="35541">
                  <c:v>177.7049999999109</c:v>
                </c:pt>
                <c:pt idx="35542">
                  <c:v>177.7099999999108</c:v>
                </c:pt>
                <c:pt idx="35543">
                  <c:v>177.7149999999108</c:v>
                </c:pt>
                <c:pt idx="35544">
                  <c:v>177.7199999999108</c:v>
                </c:pt>
                <c:pt idx="35545">
                  <c:v>177.7249999999108</c:v>
                </c:pt>
                <c:pt idx="35546">
                  <c:v>177.7299999999108</c:v>
                </c:pt>
                <c:pt idx="35547">
                  <c:v>177.7349999999108</c:v>
                </c:pt>
                <c:pt idx="35548">
                  <c:v>177.7399999999108</c:v>
                </c:pt>
                <c:pt idx="35549">
                  <c:v>177.7449999999108</c:v>
                </c:pt>
                <c:pt idx="35550">
                  <c:v>177.7499999999108</c:v>
                </c:pt>
                <c:pt idx="35551">
                  <c:v>177.7549999999108</c:v>
                </c:pt>
                <c:pt idx="35552">
                  <c:v>177.7599999999108</c:v>
                </c:pt>
                <c:pt idx="35553">
                  <c:v>177.7649999999108</c:v>
                </c:pt>
                <c:pt idx="35554">
                  <c:v>177.7699999999108</c:v>
                </c:pt>
                <c:pt idx="35555">
                  <c:v>177.7749999999108</c:v>
                </c:pt>
                <c:pt idx="35556">
                  <c:v>177.7799999999108</c:v>
                </c:pt>
                <c:pt idx="35557">
                  <c:v>177.7849999999108</c:v>
                </c:pt>
                <c:pt idx="35558">
                  <c:v>177.7899999999108</c:v>
                </c:pt>
                <c:pt idx="35559">
                  <c:v>177.7949999999108</c:v>
                </c:pt>
                <c:pt idx="35560">
                  <c:v>177.7999999999108</c:v>
                </c:pt>
                <c:pt idx="35561">
                  <c:v>177.8049999999108</c:v>
                </c:pt>
                <c:pt idx="35562">
                  <c:v>177.8099999999108</c:v>
                </c:pt>
                <c:pt idx="35563">
                  <c:v>177.8149999999108</c:v>
                </c:pt>
                <c:pt idx="35564">
                  <c:v>177.8199999999108</c:v>
                </c:pt>
                <c:pt idx="35565">
                  <c:v>177.8249999999108</c:v>
                </c:pt>
                <c:pt idx="35566">
                  <c:v>177.8299999999108</c:v>
                </c:pt>
                <c:pt idx="35567">
                  <c:v>177.8349999999108</c:v>
                </c:pt>
                <c:pt idx="35568">
                  <c:v>177.8399999999108</c:v>
                </c:pt>
                <c:pt idx="35569">
                  <c:v>177.8449999999108</c:v>
                </c:pt>
                <c:pt idx="35570">
                  <c:v>177.8499999999108</c:v>
                </c:pt>
                <c:pt idx="35571">
                  <c:v>177.8549999999108</c:v>
                </c:pt>
                <c:pt idx="35572">
                  <c:v>177.8599999999107</c:v>
                </c:pt>
                <c:pt idx="35573">
                  <c:v>177.8649999999107</c:v>
                </c:pt>
                <c:pt idx="35574">
                  <c:v>177.8699999999107</c:v>
                </c:pt>
                <c:pt idx="35575">
                  <c:v>177.8749999999107</c:v>
                </c:pt>
                <c:pt idx="35576">
                  <c:v>177.8799999999107</c:v>
                </c:pt>
                <c:pt idx="35577">
                  <c:v>177.8849999999107</c:v>
                </c:pt>
                <c:pt idx="35578">
                  <c:v>177.8899999999107</c:v>
                </c:pt>
                <c:pt idx="35579">
                  <c:v>177.8949999999107</c:v>
                </c:pt>
                <c:pt idx="35580">
                  <c:v>177.8999999999107</c:v>
                </c:pt>
                <c:pt idx="35581">
                  <c:v>177.9049999999107</c:v>
                </c:pt>
                <c:pt idx="35582">
                  <c:v>177.9099999999107</c:v>
                </c:pt>
                <c:pt idx="35583">
                  <c:v>177.9149999999107</c:v>
                </c:pt>
                <c:pt idx="35584">
                  <c:v>177.9199999999107</c:v>
                </c:pt>
                <c:pt idx="35585">
                  <c:v>177.9249999999107</c:v>
                </c:pt>
                <c:pt idx="35586">
                  <c:v>177.9299999999107</c:v>
                </c:pt>
                <c:pt idx="35587">
                  <c:v>177.9349999999106</c:v>
                </c:pt>
                <c:pt idx="35588">
                  <c:v>177.9399999999106</c:v>
                </c:pt>
                <c:pt idx="35589">
                  <c:v>177.9449999999106</c:v>
                </c:pt>
                <c:pt idx="35590">
                  <c:v>177.9499999999106</c:v>
                </c:pt>
                <c:pt idx="35591">
                  <c:v>177.9549999999107</c:v>
                </c:pt>
                <c:pt idx="35592">
                  <c:v>177.9599999999107</c:v>
                </c:pt>
                <c:pt idx="35593">
                  <c:v>177.9649999999106</c:v>
                </c:pt>
                <c:pt idx="35594">
                  <c:v>177.9699999999106</c:v>
                </c:pt>
                <c:pt idx="35595">
                  <c:v>177.9749999999106</c:v>
                </c:pt>
                <c:pt idx="35596">
                  <c:v>177.9799999999106</c:v>
                </c:pt>
                <c:pt idx="35597">
                  <c:v>177.9849999999106</c:v>
                </c:pt>
                <c:pt idx="35598">
                  <c:v>177.9899999999106</c:v>
                </c:pt>
                <c:pt idx="35599">
                  <c:v>177.9949999999106</c:v>
                </c:pt>
                <c:pt idx="35600">
                  <c:v>177.9999999999106</c:v>
                </c:pt>
                <c:pt idx="35601">
                  <c:v>178.0049999999106</c:v>
                </c:pt>
                <c:pt idx="35602">
                  <c:v>178.0099999999106</c:v>
                </c:pt>
                <c:pt idx="35603">
                  <c:v>178.0149999999106</c:v>
                </c:pt>
                <c:pt idx="35604">
                  <c:v>178.0199999999106</c:v>
                </c:pt>
                <c:pt idx="35605">
                  <c:v>178.0249999999106</c:v>
                </c:pt>
                <c:pt idx="35606">
                  <c:v>178.0299999999106</c:v>
                </c:pt>
                <c:pt idx="35607">
                  <c:v>178.0349999999106</c:v>
                </c:pt>
                <c:pt idx="35608">
                  <c:v>178.0399999999106</c:v>
                </c:pt>
                <c:pt idx="35609">
                  <c:v>178.0449999999105</c:v>
                </c:pt>
                <c:pt idx="35610">
                  <c:v>178.0499999999105</c:v>
                </c:pt>
                <c:pt idx="35611">
                  <c:v>178.0549999999106</c:v>
                </c:pt>
                <c:pt idx="35612">
                  <c:v>178.0599999999106</c:v>
                </c:pt>
                <c:pt idx="35613">
                  <c:v>178.0649999999106</c:v>
                </c:pt>
                <c:pt idx="35614">
                  <c:v>178.0699999999106</c:v>
                </c:pt>
                <c:pt idx="35615">
                  <c:v>178.0749999999105</c:v>
                </c:pt>
                <c:pt idx="35616">
                  <c:v>178.0799999999105</c:v>
                </c:pt>
                <c:pt idx="35617">
                  <c:v>178.0849999999105</c:v>
                </c:pt>
                <c:pt idx="35618">
                  <c:v>178.0899999999105</c:v>
                </c:pt>
                <c:pt idx="35619">
                  <c:v>178.0949999999105</c:v>
                </c:pt>
                <c:pt idx="35620">
                  <c:v>178.0999999999105</c:v>
                </c:pt>
                <c:pt idx="35621">
                  <c:v>178.1049999999105</c:v>
                </c:pt>
                <c:pt idx="35622">
                  <c:v>178.1099999999105</c:v>
                </c:pt>
                <c:pt idx="35623">
                  <c:v>178.1149999999105</c:v>
                </c:pt>
                <c:pt idx="35624">
                  <c:v>178.1199999999105</c:v>
                </c:pt>
                <c:pt idx="35625">
                  <c:v>178.1249999999105</c:v>
                </c:pt>
                <c:pt idx="35626">
                  <c:v>178.1299999999105</c:v>
                </c:pt>
                <c:pt idx="35627">
                  <c:v>178.1349999999105</c:v>
                </c:pt>
                <c:pt idx="35628">
                  <c:v>178.1399999999105</c:v>
                </c:pt>
                <c:pt idx="35629">
                  <c:v>178.1449999999105</c:v>
                </c:pt>
                <c:pt idx="35630">
                  <c:v>178.1499999999104</c:v>
                </c:pt>
                <c:pt idx="35631">
                  <c:v>178.1549999999104</c:v>
                </c:pt>
                <c:pt idx="35632">
                  <c:v>178.1599999999104</c:v>
                </c:pt>
                <c:pt idx="35633">
                  <c:v>178.1649999999104</c:v>
                </c:pt>
                <c:pt idx="35634">
                  <c:v>178.1699999999104</c:v>
                </c:pt>
                <c:pt idx="35635">
                  <c:v>178.1749999999104</c:v>
                </c:pt>
                <c:pt idx="35636">
                  <c:v>178.1799999999104</c:v>
                </c:pt>
                <c:pt idx="35637">
                  <c:v>178.1849999999104</c:v>
                </c:pt>
                <c:pt idx="35638">
                  <c:v>178.1899999999104</c:v>
                </c:pt>
                <c:pt idx="35639">
                  <c:v>178.1949999999104</c:v>
                </c:pt>
                <c:pt idx="35640">
                  <c:v>178.1999999999104</c:v>
                </c:pt>
                <c:pt idx="35641">
                  <c:v>178.2049999999104</c:v>
                </c:pt>
                <c:pt idx="35642">
                  <c:v>178.2099999999104</c:v>
                </c:pt>
                <c:pt idx="35643">
                  <c:v>178.2149999999104</c:v>
                </c:pt>
                <c:pt idx="35644">
                  <c:v>178.2199999999104</c:v>
                </c:pt>
                <c:pt idx="35645">
                  <c:v>178.2249999999104</c:v>
                </c:pt>
                <c:pt idx="35646">
                  <c:v>178.2299999999104</c:v>
                </c:pt>
                <c:pt idx="35647">
                  <c:v>178.2349999999104</c:v>
                </c:pt>
                <c:pt idx="35648">
                  <c:v>178.2399999999104</c:v>
                </c:pt>
                <c:pt idx="35649">
                  <c:v>178.2449999999104</c:v>
                </c:pt>
                <c:pt idx="35650">
                  <c:v>178.2499999999104</c:v>
                </c:pt>
                <c:pt idx="35651">
                  <c:v>178.2549999999104</c:v>
                </c:pt>
                <c:pt idx="35652">
                  <c:v>178.2599999999104</c:v>
                </c:pt>
                <c:pt idx="35653">
                  <c:v>178.2649999999103</c:v>
                </c:pt>
                <c:pt idx="35654">
                  <c:v>178.2699999999103</c:v>
                </c:pt>
                <c:pt idx="35655">
                  <c:v>178.2749999999103</c:v>
                </c:pt>
                <c:pt idx="35656">
                  <c:v>178.2799999999103</c:v>
                </c:pt>
                <c:pt idx="35657">
                  <c:v>178.2849999999104</c:v>
                </c:pt>
                <c:pt idx="35658">
                  <c:v>178.2899999999103</c:v>
                </c:pt>
                <c:pt idx="35659">
                  <c:v>178.2949999999103</c:v>
                </c:pt>
                <c:pt idx="35660">
                  <c:v>178.2999999999103</c:v>
                </c:pt>
                <c:pt idx="35661">
                  <c:v>178.3049999999103</c:v>
                </c:pt>
                <c:pt idx="35662">
                  <c:v>178.3099999999103</c:v>
                </c:pt>
                <c:pt idx="35663">
                  <c:v>178.3149999999103</c:v>
                </c:pt>
                <c:pt idx="35664">
                  <c:v>178.3199999999103</c:v>
                </c:pt>
                <c:pt idx="35665">
                  <c:v>178.3249999999103</c:v>
                </c:pt>
                <c:pt idx="35666">
                  <c:v>178.3299999999103</c:v>
                </c:pt>
                <c:pt idx="35667">
                  <c:v>178.3349999999103</c:v>
                </c:pt>
                <c:pt idx="35668">
                  <c:v>178.3399999999103</c:v>
                </c:pt>
                <c:pt idx="35669">
                  <c:v>178.3449999999103</c:v>
                </c:pt>
                <c:pt idx="35670">
                  <c:v>178.3499999999103</c:v>
                </c:pt>
                <c:pt idx="35671">
                  <c:v>178.3549999999103</c:v>
                </c:pt>
                <c:pt idx="35672">
                  <c:v>178.3599999999103</c:v>
                </c:pt>
                <c:pt idx="35673">
                  <c:v>178.3649999999103</c:v>
                </c:pt>
                <c:pt idx="35674">
                  <c:v>178.3699999999103</c:v>
                </c:pt>
                <c:pt idx="35675">
                  <c:v>178.3749999999102</c:v>
                </c:pt>
                <c:pt idx="35676">
                  <c:v>178.3799999999102</c:v>
                </c:pt>
                <c:pt idx="35677">
                  <c:v>178.3849999999103</c:v>
                </c:pt>
                <c:pt idx="35678">
                  <c:v>178.3899999999103</c:v>
                </c:pt>
                <c:pt idx="35679">
                  <c:v>178.3949999999103</c:v>
                </c:pt>
                <c:pt idx="35680">
                  <c:v>178.3999999999102</c:v>
                </c:pt>
                <c:pt idx="35681">
                  <c:v>178.4049999999102</c:v>
                </c:pt>
                <c:pt idx="35682">
                  <c:v>178.4099999999102</c:v>
                </c:pt>
                <c:pt idx="35683">
                  <c:v>178.4149999999102</c:v>
                </c:pt>
                <c:pt idx="35684">
                  <c:v>178.4199999999102</c:v>
                </c:pt>
                <c:pt idx="35685">
                  <c:v>178.4249999999102</c:v>
                </c:pt>
                <c:pt idx="35686">
                  <c:v>178.4299999999102</c:v>
                </c:pt>
                <c:pt idx="35687">
                  <c:v>178.4349999999102</c:v>
                </c:pt>
                <c:pt idx="35688">
                  <c:v>178.4399999999102</c:v>
                </c:pt>
                <c:pt idx="35689">
                  <c:v>178.4449999999102</c:v>
                </c:pt>
                <c:pt idx="35690">
                  <c:v>178.4499999999102</c:v>
                </c:pt>
                <c:pt idx="35691">
                  <c:v>178.4549999999102</c:v>
                </c:pt>
                <c:pt idx="35692">
                  <c:v>178.4599999999102</c:v>
                </c:pt>
                <c:pt idx="35693">
                  <c:v>178.4649999999102</c:v>
                </c:pt>
                <c:pt idx="35694">
                  <c:v>178.4699999999102</c:v>
                </c:pt>
                <c:pt idx="35695">
                  <c:v>178.4749999999102</c:v>
                </c:pt>
                <c:pt idx="35696">
                  <c:v>178.4799999999102</c:v>
                </c:pt>
                <c:pt idx="35697">
                  <c:v>178.4849999999102</c:v>
                </c:pt>
                <c:pt idx="35698">
                  <c:v>178.4899999999102</c:v>
                </c:pt>
                <c:pt idx="35699">
                  <c:v>178.4949999999102</c:v>
                </c:pt>
                <c:pt idx="35700">
                  <c:v>178.4999999999102</c:v>
                </c:pt>
                <c:pt idx="35701">
                  <c:v>178.5049999999102</c:v>
                </c:pt>
                <c:pt idx="35702">
                  <c:v>178.5099999999101</c:v>
                </c:pt>
                <c:pt idx="35703">
                  <c:v>178.5149999999101</c:v>
                </c:pt>
                <c:pt idx="35704">
                  <c:v>178.5199999999101</c:v>
                </c:pt>
                <c:pt idx="35705">
                  <c:v>178.5249999999101</c:v>
                </c:pt>
                <c:pt idx="35706">
                  <c:v>178.5299999999101</c:v>
                </c:pt>
                <c:pt idx="35707">
                  <c:v>178.5349999999101</c:v>
                </c:pt>
                <c:pt idx="35708">
                  <c:v>178.5399999999101</c:v>
                </c:pt>
                <c:pt idx="35709">
                  <c:v>178.5449999999101</c:v>
                </c:pt>
                <c:pt idx="35710">
                  <c:v>178.5499999999101</c:v>
                </c:pt>
                <c:pt idx="35711">
                  <c:v>178.5549999999101</c:v>
                </c:pt>
                <c:pt idx="35712">
                  <c:v>178.5599999999101</c:v>
                </c:pt>
                <c:pt idx="35713">
                  <c:v>178.5649999999101</c:v>
                </c:pt>
                <c:pt idx="35714">
                  <c:v>178.5699999999101</c:v>
                </c:pt>
                <c:pt idx="35715">
                  <c:v>178.5749999999101</c:v>
                </c:pt>
                <c:pt idx="35716">
                  <c:v>178.5799999999101</c:v>
                </c:pt>
                <c:pt idx="35717">
                  <c:v>178.5849999999101</c:v>
                </c:pt>
                <c:pt idx="35718">
                  <c:v>178.5899999999101</c:v>
                </c:pt>
                <c:pt idx="35719">
                  <c:v>178.59499999991</c:v>
                </c:pt>
                <c:pt idx="35720">
                  <c:v>178.59999999991</c:v>
                </c:pt>
                <c:pt idx="35721">
                  <c:v>178.60499999991</c:v>
                </c:pt>
                <c:pt idx="35722">
                  <c:v>178.60999999991</c:v>
                </c:pt>
                <c:pt idx="35723">
                  <c:v>178.61499999991</c:v>
                </c:pt>
                <c:pt idx="35724">
                  <c:v>178.61999999991</c:v>
                </c:pt>
                <c:pt idx="35725">
                  <c:v>178.62499999991</c:v>
                </c:pt>
                <c:pt idx="35726">
                  <c:v>178.62999999991</c:v>
                </c:pt>
                <c:pt idx="35727">
                  <c:v>178.63499999991</c:v>
                </c:pt>
                <c:pt idx="35728">
                  <c:v>178.63999999991</c:v>
                </c:pt>
                <c:pt idx="35729">
                  <c:v>178.64499999991</c:v>
                </c:pt>
                <c:pt idx="35730">
                  <c:v>178.64999999991</c:v>
                </c:pt>
                <c:pt idx="35731">
                  <c:v>178.65499999991</c:v>
                </c:pt>
                <c:pt idx="35732">
                  <c:v>178.65999999991</c:v>
                </c:pt>
                <c:pt idx="35733">
                  <c:v>178.66499999991</c:v>
                </c:pt>
                <c:pt idx="35734">
                  <c:v>178.66999999991</c:v>
                </c:pt>
                <c:pt idx="35735">
                  <c:v>178.67499999991</c:v>
                </c:pt>
                <c:pt idx="35736">
                  <c:v>178.67999999991</c:v>
                </c:pt>
                <c:pt idx="35737">
                  <c:v>178.68499999991</c:v>
                </c:pt>
                <c:pt idx="35738">
                  <c:v>178.68999999991</c:v>
                </c:pt>
                <c:pt idx="35739">
                  <c:v>178.69499999991</c:v>
                </c:pt>
                <c:pt idx="35740">
                  <c:v>178.69999999991</c:v>
                </c:pt>
                <c:pt idx="35741">
                  <c:v>178.7049999999099</c:v>
                </c:pt>
                <c:pt idx="35742">
                  <c:v>178.7099999999099</c:v>
                </c:pt>
                <c:pt idx="35743">
                  <c:v>178.7149999999099</c:v>
                </c:pt>
                <c:pt idx="35744">
                  <c:v>178.7199999999099</c:v>
                </c:pt>
                <c:pt idx="35745">
                  <c:v>178.72499999991</c:v>
                </c:pt>
                <c:pt idx="35746">
                  <c:v>178.7299999999099</c:v>
                </c:pt>
                <c:pt idx="35747">
                  <c:v>178.7349999999099</c:v>
                </c:pt>
                <c:pt idx="35748">
                  <c:v>178.7399999999099</c:v>
                </c:pt>
                <c:pt idx="35749">
                  <c:v>178.7449999999099</c:v>
                </c:pt>
                <c:pt idx="35750">
                  <c:v>178.7499999999099</c:v>
                </c:pt>
                <c:pt idx="35751">
                  <c:v>178.7549999999099</c:v>
                </c:pt>
                <c:pt idx="35752">
                  <c:v>178.7599999999099</c:v>
                </c:pt>
                <c:pt idx="35753">
                  <c:v>178.7649999999099</c:v>
                </c:pt>
                <c:pt idx="35754">
                  <c:v>178.7699999999099</c:v>
                </c:pt>
                <c:pt idx="35755">
                  <c:v>178.7749999999099</c:v>
                </c:pt>
                <c:pt idx="35756">
                  <c:v>178.7799999999099</c:v>
                </c:pt>
                <c:pt idx="35757">
                  <c:v>178.7849999999099</c:v>
                </c:pt>
                <c:pt idx="35758">
                  <c:v>178.7899999999099</c:v>
                </c:pt>
                <c:pt idx="35759">
                  <c:v>178.7949999999099</c:v>
                </c:pt>
                <c:pt idx="35760">
                  <c:v>178.7999999999099</c:v>
                </c:pt>
                <c:pt idx="35761">
                  <c:v>178.80499999991</c:v>
                </c:pt>
                <c:pt idx="35762">
                  <c:v>178.80999999991</c:v>
                </c:pt>
                <c:pt idx="35763">
                  <c:v>178.8149999999098</c:v>
                </c:pt>
                <c:pt idx="35764">
                  <c:v>178.8199999999098</c:v>
                </c:pt>
                <c:pt idx="35765">
                  <c:v>178.82499999991</c:v>
                </c:pt>
                <c:pt idx="35766">
                  <c:v>178.82999999991</c:v>
                </c:pt>
                <c:pt idx="35767">
                  <c:v>178.83499999991</c:v>
                </c:pt>
                <c:pt idx="35768">
                  <c:v>178.8399999999098</c:v>
                </c:pt>
                <c:pt idx="35769">
                  <c:v>178.8449999999098</c:v>
                </c:pt>
                <c:pt idx="35770">
                  <c:v>178.8499999999098</c:v>
                </c:pt>
                <c:pt idx="35771">
                  <c:v>178.8549999999098</c:v>
                </c:pt>
                <c:pt idx="35772">
                  <c:v>178.8599999999098</c:v>
                </c:pt>
                <c:pt idx="35773">
                  <c:v>178.8649999999098</c:v>
                </c:pt>
                <c:pt idx="35774">
                  <c:v>178.8699999999098</c:v>
                </c:pt>
                <c:pt idx="35775">
                  <c:v>178.8749999999098</c:v>
                </c:pt>
                <c:pt idx="35776">
                  <c:v>178.8799999999098</c:v>
                </c:pt>
                <c:pt idx="35777">
                  <c:v>178.8849999999098</c:v>
                </c:pt>
                <c:pt idx="35778">
                  <c:v>178.8899999999098</c:v>
                </c:pt>
                <c:pt idx="35779">
                  <c:v>178.8949999999098</c:v>
                </c:pt>
                <c:pt idx="35780">
                  <c:v>178.8999999999098</c:v>
                </c:pt>
                <c:pt idx="35781">
                  <c:v>178.9049999999098</c:v>
                </c:pt>
                <c:pt idx="35782">
                  <c:v>178.9099999999098</c:v>
                </c:pt>
                <c:pt idx="35783">
                  <c:v>178.9149999999098</c:v>
                </c:pt>
                <c:pt idx="35784">
                  <c:v>178.9199999999098</c:v>
                </c:pt>
                <c:pt idx="35785">
                  <c:v>178.9249999999098</c:v>
                </c:pt>
                <c:pt idx="35786">
                  <c:v>178.9299999999098</c:v>
                </c:pt>
                <c:pt idx="35787">
                  <c:v>178.9349999999098</c:v>
                </c:pt>
                <c:pt idx="35788">
                  <c:v>178.9399999999098</c:v>
                </c:pt>
                <c:pt idx="35789">
                  <c:v>178.9449999999098</c:v>
                </c:pt>
                <c:pt idx="35790">
                  <c:v>178.9499999999097</c:v>
                </c:pt>
                <c:pt idx="35791">
                  <c:v>178.9549999999098</c:v>
                </c:pt>
                <c:pt idx="35792">
                  <c:v>178.9599999999097</c:v>
                </c:pt>
                <c:pt idx="35793">
                  <c:v>178.9649999999097</c:v>
                </c:pt>
                <c:pt idx="35794">
                  <c:v>178.9699999999097</c:v>
                </c:pt>
                <c:pt idx="35795">
                  <c:v>178.9749999999097</c:v>
                </c:pt>
                <c:pt idx="35796">
                  <c:v>178.9799999999097</c:v>
                </c:pt>
                <c:pt idx="35797">
                  <c:v>178.9849999999097</c:v>
                </c:pt>
                <c:pt idx="35798">
                  <c:v>178.9899999999097</c:v>
                </c:pt>
                <c:pt idx="35799">
                  <c:v>178.9949999999097</c:v>
                </c:pt>
                <c:pt idx="35800">
                  <c:v>178.9999999999097</c:v>
                </c:pt>
                <c:pt idx="35801">
                  <c:v>179.0049999999097</c:v>
                </c:pt>
                <c:pt idx="35802">
                  <c:v>179.0099999999097</c:v>
                </c:pt>
                <c:pt idx="35803">
                  <c:v>179.0149999999097</c:v>
                </c:pt>
                <c:pt idx="35804">
                  <c:v>179.0199999999097</c:v>
                </c:pt>
                <c:pt idx="35805">
                  <c:v>179.0249999999097</c:v>
                </c:pt>
                <c:pt idx="35806">
                  <c:v>179.0299999999097</c:v>
                </c:pt>
                <c:pt idx="35807">
                  <c:v>179.0349999999096</c:v>
                </c:pt>
                <c:pt idx="35808">
                  <c:v>179.0399999999096</c:v>
                </c:pt>
                <c:pt idx="35809">
                  <c:v>179.0449999999096</c:v>
                </c:pt>
                <c:pt idx="35810">
                  <c:v>179.0499999999096</c:v>
                </c:pt>
                <c:pt idx="35811">
                  <c:v>179.0549999999097</c:v>
                </c:pt>
                <c:pt idx="35812">
                  <c:v>179.0599999999096</c:v>
                </c:pt>
                <c:pt idx="35813">
                  <c:v>179.0649999999096</c:v>
                </c:pt>
                <c:pt idx="35814">
                  <c:v>179.0699999999096</c:v>
                </c:pt>
                <c:pt idx="35815">
                  <c:v>179.0749999999096</c:v>
                </c:pt>
                <c:pt idx="35816">
                  <c:v>179.0799999999096</c:v>
                </c:pt>
                <c:pt idx="35817">
                  <c:v>179.0849999999096</c:v>
                </c:pt>
                <c:pt idx="35818">
                  <c:v>179.0899999999096</c:v>
                </c:pt>
                <c:pt idx="35819">
                  <c:v>179.0949999999096</c:v>
                </c:pt>
                <c:pt idx="35820">
                  <c:v>179.0999999999096</c:v>
                </c:pt>
                <c:pt idx="35821">
                  <c:v>179.1049999999096</c:v>
                </c:pt>
                <c:pt idx="35822">
                  <c:v>179.1099999999096</c:v>
                </c:pt>
                <c:pt idx="35823">
                  <c:v>179.1149999999096</c:v>
                </c:pt>
                <c:pt idx="35824">
                  <c:v>179.1199999999096</c:v>
                </c:pt>
                <c:pt idx="35825">
                  <c:v>179.1249999999096</c:v>
                </c:pt>
                <c:pt idx="35826">
                  <c:v>179.1299999999096</c:v>
                </c:pt>
                <c:pt idx="35827">
                  <c:v>179.1349999999096</c:v>
                </c:pt>
                <c:pt idx="35828">
                  <c:v>179.1399999999096</c:v>
                </c:pt>
                <c:pt idx="35829">
                  <c:v>179.1449999999095</c:v>
                </c:pt>
                <c:pt idx="35830">
                  <c:v>179.1499999999095</c:v>
                </c:pt>
                <c:pt idx="35831">
                  <c:v>179.1549999999096</c:v>
                </c:pt>
                <c:pt idx="35832">
                  <c:v>179.1599999999096</c:v>
                </c:pt>
                <c:pt idx="35833">
                  <c:v>179.1649999999096</c:v>
                </c:pt>
                <c:pt idx="35834">
                  <c:v>179.1699999999095</c:v>
                </c:pt>
                <c:pt idx="35835">
                  <c:v>179.1749999999095</c:v>
                </c:pt>
                <c:pt idx="35836">
                  <c:v>179.1799999999095</c:v>
                </c:pt>
                <c:pt idx="35837">
                  <c:v>179.1849999999095</c:v>
                </c:pt>
                <c:pt idx="35838">
                  <c:v>179.1899999999095</c:v>
                </c:pt>
                <c:pt idx="35839">
                  <c:v>179.1949999999095</c:v>
                </c:pt>
                <c:pt idx="35840">
                  <c:v>179.1999999999095</c:v>
                </c:pt>
                <c:pt idx="35841">
                  <c:v>179.2049999999095</c:v>
                </c:pt>
                <c:pt idx="35842">
                  <c:v>179.2099999999095</c:v>
                </c:pt>
                <c:pt idx="35843">
                  <c:v>179.2149999999095</c:v>
                </c:pt>
                <c:pt idx="35844">
                  <c:v>179.2199999999095</c:v>
                </c:pt>
                <c:pt idx="35845">
                  <c:v>179.2249999999095</c:v>
                </c:pt>
                <c:pt idx="35846">
                  <c:v>179.2299999999095</c:v>
                </c:pt>
                <c:pt idx="35847">
                  <c:v>179.2349999999095</c:v>
                </c:pt>
                <c:pt idx="35848">
                  <c:v>179.2399999999095</c:v>
                </c:pt>
                <c:pt idx="35849">
                  <c:v>179.2449999999095</c:v>
                </c:pt>
                <c:pt idx="35850">
                  <c:v>179.2499999999094</c:v>
                </c:pt>
                <c:pt idx="35851">
                  <c:v>179.2549999999094</c:v>
                </c:pt>
                <c:pt idx="35852">
                  <c:v>179.2599999999094</c:v>
                </c:pt>
                <c:pt idx="35853">
                  <c:v>179.2649999999094</c:v>
                </c:pt>
                <c:pt idx="35854">
                  <c:v>179.2699999999094</c:v>
                </c:pt>
                <c:pt idx="35855">
                  <c:v>179.2749999999094</c:v>
                </c:pt>
                <c:pt idx="35856">
                  <c:v>179.2799999999094</c:v>
                </c:pt>
                <c:pt idx="35857">
                  <c:v>179.2849999999094</c:v>
                </c:pt>
                <c:pt idx="35858">
                  <c:v>179.2899999999094</c:v>
                </c:pt>
                <c:pt idx="35859">
                  <c:v>179.2949999999094</c:v>
                </c:pt>
                <c:pt idx="35860">
                  <c:v>179.2999999999094</c:v>
                </c:pt>
                <c:pt idx="35861">
                  <c:v>179.3049999999094</c:v>
                </c:pt>
                <c:pt idx="35862">
                  <c:v>179.3099999999094</c:v>
                </c:pt>
                <c:pt idx="35863">
                  <c:v>179.3149999999094</c:v>
                </c:pt>
                <c:pt idx="35864">
                  <c:v>179.3199999999094</c:v>
                </c:pt>
                <c:pt idx="35865">
                  <c:v>179.3249999999094</c:v>
                </c:pt>
                <c:pt idx="35866">
                  <c:v>179.3299999999094</c:v>
                </c:pt>
                <c:pt idx="35867">
                  <c:v>179.3349999999094</c:v>
                </c:pt>
                <c:pt idx="35868">
                  <c:v>179.3399999999094</c:v>
                </c:pt>
                <c:pt idx="35869">
                  <c:v>179.3449999999094</c:v>
                </c:pt>
                <c:pt idx="35870">
                  <c:v>179.3499999999094</c:v>
                </c:pt>
                <c:pt idx="35871">
                  <c:v>179.3549999999094</c:v>
                </c:pt>
                <c:pt idx="35872">
                  <c:v>179.3599999999094</c:v>
                </c:pt>
                <c:pt idx="35873">
                  <c:v>179.3649999999094</c:v>
                </c:pt>
                <c:pt idx="35874">
                  <c:v>179.3699999999094</c:v>
                </c:pt>
                <c:pt idx="35875">
                  <c:v>179.3749999999094</c:v>
                </c:pt>
                <c:pt idx="35876">
                  <c:v>179.3799999999094</c:v>
                </c:pt>
                <c:pt idx="35877">
                  <c:v>179.3849999999094</c:v>
                </c:pt>
                <c:pt idx="35878">
                  <c:v>179.3899999999094</c:v>
                </c:pt>
                <c:pt idx="35879">
                  <c:v>179.3949999999093</c:v>
                </c:pt>
                <c:pt idx="35880">
                  <c:v>179.3999999999093</c:v>
                </c:pt>
                <c:pt idx="35881">
                  <c:v>179.4049999999093</c:v>
                </c:pt>
                <c:pt idx="35882">
                  <c:v>179.4099999999093</c:v>
                </c:pt>
                <c:pt idx="35883">
                  <c:v>179.4149999999093</c:v>
                </c:pt>
                <c:pt idx="35884">
                  <c:v>179.4199999999093</c:v>
                </c:pt>
                <c:pt idx="35885">
                  <c:v>179.4249999999093</c:v>
                </c:pt>
                <c:pt idx="35886">
                  <c:v>179.4299999999093</c:v>
                </c:pt>
                <c:pt idx="35887">
                  <c:v>179.4349999999093</c:v>
                </c:pt>
                <c:pt idx="35888">
                  <c:v>179.4399999999093</c:v>
                </c:pt>
                <c:pt idx="35889">
                  <c:v>179.4449999999093</c:v>
                </c:pt>
                <c:pt idx="35890">
                  <c:v>179.4499999999093</c:v>
                </c:pt>
                <c:pt idx="35891">
                  <c:v>179.4549999999093</c:v>
                </c:pt>
                <c:pt idx="35892">
                  <c:v>179.4599999999093</c:v>
                </c:pt>
                <c:pt idx="35893">
                  <c:v>179.4649999999093</c:v>
                </c:pt>
                <c:pt idx="35894">
                  <c:v>179.4699999999093</c:v>
                </c:pt>
                <c:pt idx="35895">
                  <c:v>179.4749999999092</c:v>
                </c:pt>
                <c:pt idx="35896">
                  <c:v>179.4799999999092</c:v>
                </c:pt>
                <c:pt idx="35897">
                  <c:v>179.4849999999093</c:v>
                </c:pt>
                <c:pt idx="35898">
                  <c:v>179.4899999999093</c:v>
                </c:pt>
                <c:pt idx="35899">
                  <c:v>179.4949999999093</c:v>
                </c:pt>
                <c:pt idx="35900">
                  <c:v>179.4999999999092</c:v>
                </c:pt>
                <c:pt idx="35901">
                  <c:v>179.5049999999092</c:v>
                </c:pt>
                <c:pt idx="35902">
                  <c:v>179.5099999999092</c:v>
                </c:pt>
                <c:pt idx="35903">
                  <c:v>179.5149999999092</c:v>
                </c:pt>
                <c:pt idx="35904">
                  <c:v>179.5199999999092</c:v>
                </c:pt>
                <c:pt idx="35905">
                  <c:v>179.5249999999092</c:v>
                </c:pt>
                <c:pt idx="35906">
                  <c:v>179.5299999999092</c:v>
                </c:pt>
                <c:pt idx="35907">
                  <c:v>179.5349999999092</c:v>
                </c:pt>
                <c:pt idx="35908">
                  <c:v>179.5399999999092</c:v>
                </c:pt>
                <c:pt idx="35909">
                  <c:v>179.5449999999092</c:v>
                </c:pt>
                <c:pt idx="35910">
                  <c:v>179.5499999999092</c:v>
                </c:pt>
                <c:pt idx="35911">
                  <c:v>179.5549999999092</c:v>
                </c:pt>
                <c:pt idx="35912">
                  <c:v>179.5599999999092</c:v>
                </c:pt>
                <c:pt idx="35913">
                  <c:v>179.5649999999092</c:v>
                </c:pt>
                <c:pt idx="35914">
                  <c:v>179.5699999999092</c:v>
                </c:pt>
                <c:pt idx="35915">
                  <c:v>179.5749999999092</c:v>
                </c:pt>
                <c:pt idx="35916">
                  <c:v>179.5799999999092</c:v>
                </c:pt>
                <c:pt idx="35917">
                  <c:v>179.5849999999092</c:v>
                </c:pt>
                <c:pt idx="35918">
                  <c:v>179.5899999999092</c:v>
                </c:pt>
                <c:pt idx="35919">
                  <c:v>179.5949999999092</c:v>
                </c:pt>
                <c:pt idx="35920">
                  <c:v>179.5999999999092</c:v>
                </c:pt>
                <c:pt idx="35921">
                  <c:v>179.6049999999092</c:v>
                </c:pt>
                <c:pt idx="35922">
                  <c:v>179.6099999999091</c:v>
                </c:pt>
                <c:pt idx="35923">
                  <c:v>179.6149999999091</c:v>
                </c:pt>
                <c:pt idx="35924">
                  <c:v>179.6199999999091</c:v>
                </c:pt>
                <c:pt idx="35925">
                  <c:v>179.6249999999091</c:v>
                </c:pt>
                <c:pt idx="35926">
                  <c:v>179.6299999999091</c:v>
                </c:pt>
                <c:pt idx="35927">
                  <c:v>179.6349999999091</c:v>
                </c:pt>
                <c:pt idx="35928">
                  <c:v>179.6399999999091</c:v>
                </c:pt>
                <c:pt idx="35929">
                  <c:v>179.6449999999091</c:v>
                </c:pt>
                <c:pt idx="35930">
                  <c:v>179.6499999999091</c:v>
                </c:pt>
                <c:pt idx="35931">
                  <c:v>179.6549999999091</c:v>
                </c:pt>
                <c:pt idx="35932">
                  <c:v>179.6599999999091</c:v>
                </c:pt>
                <c:pt idx="35933">
                  <c:v>179.6649999999091</c:v>
                </c:pt>
                <c:pt idx="35934">
                  <c:v>179.6699999999091</c:v>
                </c:pt>
                <c:pt idx="35935">
                  <c:v>179.6749999999091</c:v>
                </c:pt>
                <c:pt idx="35936">
                  <c:v>179.6799999999091</c:v>
                </c:pt>
                <c:pt idx="35937">
                  <c:v>179.6849999999091</c:v>
                </c:pt>
                <c:pt idx="35938">
                  <c:v>179.6899999999091</c:v>
                </c:pt>
                <c:pt idx="35939">
                  <c:v>179.694999999909</c:v>
                </c:pt>
                <c:pt idx="35940">
                  <c:v>179.699999999909</c:v>
                </c:pt>
                <c:pt idx="35941">
                  <c:v>179.704999999909</c:v>
                </c:pt>
                <c:pt idx="35942">
                  <c:v>179.709999999909</c:v>
                </c:pt>
                <c:pt idx="35943">
                  <c:v>179.714999999909</c:v>
                </c:pt>
                <c:pt idx="35944">
                  <c:v>179.719999999909</c:v>
                </c:pt>
                <c:pt idx="35945">
                  <c:v>179.724999999909</c:v>
                </c:pt>
                <c:pt idx="35946">
                  <c:v>179.729999999909</c:v>
                </c:pt>
                <c:pt idx="35947">
                  <c:v>179.734999999909</c:v>
                </c:pt>
                <c:pt idx="35948">
                  <c:v>179.739999999909</c:v>
                </c:pt>
                <c:pt idx="35949">
                  <c:v>179.744999999909</c:v>
                </c:pt>
                <c:pt idx="35950">
                  <c:v>179.749999999909</c:v>
                </c:pt>
                <c:pt idx="35951">
                  <c:v>179.754999999909</c:v>
                </c:pt>
                <c:pt idx="35952">
                  <c:v>179.759999999909</c:v>
                </c:pt>
                <c:pt idx="35953">
                  <c:v>179.764999999909</c:v>
                </c:pt>
                <c:pt idx="35954">
                  <c:v>179.769999999909</c:v>
                </c:pt>
                <c:pt idx="35955">
                  <c:v>179.774999999909</c:v>
                </c:pt>
                <c:pt idx="35956">
                  <c:v>179.7799999999089</c:v>
                </c:pt>
                <c:pt idx="35957">
                  <c:v>179.784999999909</c:v>
                </c:pt>
                <c:pt idx="35958">
                  <c:v>179.789999999909</c:v>
                </c:pt>
                <c:pt idx="35959">
                  <c:v>179.794999999909</c:v>
                </c:pt>
                <c:pt idx="35960">
                  <c:v>179.7999999999089</c:v>
                </c:pt>
                <c:pt idx="35961">
                  <c:v>179.8049999999089</c:v>
                </c:pt>
                <c:pt idx="35962">
                  <c:v>179.8099999999089</c:v>
                </c:pt>
                <c:pt idx="35963">
                  <c:v>179.8149999999089</c:v>
                </c:pt>
                <c:pt idx="35964">
                  <c:v>179.8199999999089</c:v>
                </c:pt>
                <c:pt idx="35965">
                  <c:v>179.824999999909</c:v>
                </c:pt>
                <c:pt idx="35966">
                  <c:v>179.8299999999089</c:v>
                </c:pt>
                <c:pt idx="35967">
                  <c:v>179.8349999999089</c:v>
                </c:pt>
                <c:pt idx="35968">
                  <c:v>179.8399999999089</c:v>
                </c:pt>
                <c:pt idx="35969">
                  <c:v>179.8449999999089</c:v>
                </c:pt>
                <c:pt idx="35970">
                  <c:v>179.8499999999089</c:v>
                </c:pt>
                <c:pt idx="35971">
                  <c:v>179.8549999999089</c:v>
                </c:pt>
                <c:pt idx="35972">
                  <c:v>179.8599999999089</c:v>
                </c:pt>
                <c:pt idx="35973">
                  <c:v>179.8649999999089</c:v>
                </c:pt>
                <c:pt idx="35974">
                  <c:v>179.8699999999089</c:v>
                </c:pt>
                <c:pt idx="35975">
                  <c:v>179.8749999999089</c:v>
                </c:pt>
                <c:pt idx="35976">
                  <c:v>179.8799999999089</c:v>
                </c:pt>
                <c:pt idx="35977">
                  <c:v>179.8849999999089</c:v>
                </c:pt>
                <c:pt idx="35978">
                  <c:v>179.8899999999089</c:v>
                </c:pt>
                <c:pt idx="35979">
                  <c:v>179.8949999999089</c:v>
                </c:pt>
                <c:pt idx="35980">
                  <c:v>179.8999999999089</c:v>
                </c:pt>
                <c:pt idx="35981">
                  <c:v>179.9049999999089</c:v>
                </c:pt>
                <c:pt idx="35982">
                  <c:v>179.9099999999088</c:v>
                </c:pt>
                <c:pt idx="35983">
                  <c:v>179.9149999999088</c:v>
                </c:pt>
                <c:pt idx="35984">
                  <c:v>179.9199999999088</c:v>
                </c:pt>
                <c:pt idx="35985">
                  <c:v>179.9249999999088</c:v>
                </c:pt>
                <c:pt idx="35986">
                  <c:v>179.9299999999088</c:v>
                </c:pt>
                <c:pt idx="35987">
                  <c:v>179.9349999999088</c:v>
                </c:pt>
                <c:pt idx="35988">
                  <c:v>179.9399999999088</c:v>
                </c:pt>
                <c:pt idx="35989">
                  <c:v>179.9449999999088</c:v>
                </c:pt>
                <c:pt idx="35990">
                  <c:v>179.9499999999088</c:v>
                </c:pt>
                <c:pt idx="35991">
                  <c:v>179.9549999999088</c:v>
                </c:pt>
                <c:pt idx="35992">
                  <c:v>179.9599999999088</c:v>
                </c:pt>
                <c:pt idx="35993">
                  <c:v>179.9649999999088</c:v>
                </c:pt>
                <c:pt idx="35994">
                  <c:v>179.9699999999088</c:v>
                </c:pt>
                <c:pt idx="35995">
                  <c:v>179.9749999999088</c:v>
                </c:pt>
                <c:pt idx="35996">
                  <c:v>179.9799999999088</c:v>
                </c:pt>
                <c:pt idx="35997">
                  <c:v>179.9849999999088</c:v>
                </c:pt>
                <c:pt idx="35998">
                  <c:v>179.9899999999088</c:v>
                </c:pt>
                <c:pt idx="35999">
                  <c:v>179.9949999999088</c:v>
                </c:pt>
                <c:pt idx="36000">
                  <c:v>179.9999999999088</c:v>
                </c:pt>
                <c:pt idx="36001">
                  <c:v>180.0049999999088</c:v>
                </c:pt>
                <c:pt idx="36002">
                  <c:v>180.0099999999088</c:v>
                </c:pt>
                <c:pt idx="36003">
                  <c:v>180.0149999999088</c:v>
                </c:pt>
                <c:pt idx="36004">
                  <c:v>180.0199999999087</c:v>
                </c:pt>
                <c:pt idx="36005">
                  <c:v>180.0249999999087</c:v>
                </c:pt>
                <c:pt idx="36006">
                  <c:v>180.0299999999087</c:v>
                </c:pt>
                <c:pt idx="36007">
                  <c:v>180.0349999999087</c:v>
                </c:pt>
                <c:pt idx="36008">
                  <c:v>180.0399999999087</c:v>
                </c:pt>
                <c:pt idx="36009">
                  <c:v>180.0449999999087</c:v>
                </c:pt>
                <c:pt idx="36010">
                  <c:v>180.0499999999087</c:v>
                </c:pt>
                <c:pt idx="36011">
                  <c:v>180.0549999999087</c:v>
                </c:pt>
                <c:pt idx="36012">
                  <c:v>180.0599999999087</c:v>
                </c:pt>
                <c:pt idx="36013">
                  <c:v>180.0649999999087</c:v>
                </c:pt>
                <c:pt idx="36014">
                  <c:v>180.0699999999087</c:v>
                </c:pt>
                <c:pt idx="36015">
                  <c:v>180.0749999999087</c:v>
                </c:pt>
                <c:pt idx="36016">
                  <c:v>180.0799999999087</c:v>
                </c:pt>
                <c:pt idx="36017">
                  <c:v>180.0849999999087</c:v>
                </c:pt>
                <c:pt idx="36018">
                  <c:v>180.0899999999087</c:v>
                </c:pt>
                <c:pt idx="36019">
                  <c:v>180.0949999999087</c:v>
                </c:pt>
                <c:pt idx="36020">
                  <c:v>180.0999999999087</c:v>
                </c:pt>
                <c:pt idx="36021">
                  <c:v>180.1049999999087</c:v>
                </c:pt>
                <c:pt idx="36022">
                  <c:v>180.1099999999086</c:v>
                </c:pt>
                <c:pt idx="36023">
                  <c:v>180.1149999999085</c:v>
                </c:pt>
                <c:pt idx="36024">
                  <c:v>180.1199999999085</c:v>
                </c:pt>
                <c:pt idx="36025">
                  <c:v>180.1249999999087</c:v>
                </c:pt>
                <c:pt idx="36026">
                  <c:v>180.1299999999086</c:v>
                </c:pt>
                <c:pt idx="36027">
                  <c:v>180.1349999999086</c:v>
                </c:pt>
                <c:pt idx="36028">
                  <c:v>180.1399999999086</c:v>
                </c:pt>
                <c:pt idx="36029">
                  <c:v>180.1449999999085</c:v>
                </c:pt>
                <c:pt idx="36030">
                  <c:v>180.1499999999085</c:v>
                </c:pt>
                <c:pt idx="36031">
                  <c:v>180.1549999999086</c:v>
                </c:pt>
                <c:pt idx="36032">
                  <c:v>180.1599999999086</c:v>
                </c:pt>
                <c:pt idx="36033">
                  <c:v>180.1649999999086</c:v>
                </c:pt>
                <c:pt idx="36034">
                  <c:v>180.1699999999086</c:v>
                </c:pt>
                <c:pt idx="36035">
                  <c:v>180.1749999999086</c:v>
                </c:pt>
                <c:pt idx="36036">
                  <c:v>180.1799999999085</c:v>
                </c:pt>
                <c:pt idx="36037">
                  <c:v>180.1849999999086</c:v>
                </c:pt>
                <c:pt idx="36038">
                  <c:v>180.1899999999086</c:v>
                </c:pt>
                <c:pt idx="36039">
                  <c:v>180.1949999999086</c:v>
                </c:pt>
                <c:pt idx="36040">
                  <c:v>180.1999999999086</c:v>
                </c:pt>
                <c:pt idx="36041">
                  <c:v>180.2049999999086</c:v>
                </c:pt>
                <c:pt idx="36042">
                  <c:v>180.2099999999085</c:v>
                </c:pt>
                <c:pt idx="36043">
                  <c:v>180.2149999999085</c:v>
                </c:pt>
                <c:pt idx="36044">
                  <c:v>180.2199999999085</c:v>
                </c:pt>
                <c:pt idx="36045">
                  <c:v>180.2249999999086</c:v>
                </c:pt>
                <c:pt idx="36046">
                  <c:v>180.2299999999086</c:v>
                </c:pt>
                <c:pt idx="36047">
                  <c:v>180.2349999999086</c:v>
                </c:pt>
                <c:pt idx="36048">
                  <c:v>180.2399999999085</c:v>
                </c:pt>
                <c:pt idx="36049">
                  <c:v>180.2449999999085</c:v>
                </c:pt>
                <c:pt idx="36050">
                  <c:v>180.2499999999085</c:v>
                </c:pt>
                <c:pt idx="36051">
                  <c:v>180.2549999999085</c:v>
                </c:pt>
                <c:pt idx="36052">
                  <c:v>180.2599999999085</c:v>
                </c:pt>
                <c:pt idx="36053">
                  <c:v>180.2649999999085</c:v>
                </c:pt>
                <c:pt idx="36054">
                  <c:v>180.2699999999085</c:v>
                </c:pt>
                <c:pt idx="36055">
                  <c:v>180.2749999999085</c:v>
                </c:pt>
                <c:pt idx="36056">
                  <c:v>180.2799999999085</c:v>
                </c:pt>
                <c:pt idx="36057">
                  <c:v>180.2849999999085</c:v>
                </c:pt>
                <c:pt idx="36058">
                  <c:v>180.2899999999085</c:v>
                </c:pt>
                <c:pt idx="36059">
                  <c:v>180.2949999999085</c:v>
                </c:pt>
                <c:pt idx="36060">
                  <c:v>180.2999999999085</c:v>
                </c:pt>
                <c:pt idx="36061">
                  <c:v>180.3049999999085</c:v>
                </c:pt>
                <c:pt idx="36062">
                  <c:v>180.3099999999085</c:v>
                </c:pt>
                <c:pt idx="36063">
                  <c:v>180.3149999999085</c:v>
                </c:pt>
                <c:pt idx="36064">
                  <c:v>180.3199999999085</c:v>
                </c:pt>
                <c:pt idx="36065">
                  <c:v>180.3249999999085</c:v>
                </c:pt>
                <c:pt idx="36066">
                  <c:v>180.3299999999085</c:v>
                </c:pt>
                <c:pt idx="36067">
                  <c:v>180.3349999999085</c:v>
                </c:pt>
                <c:pt idx="36068">
                  <c:v>180.3399999999085</c:v>
                </c:pt>
                <c:pt idx="36069">
                  <c:v>180.3449999999085</c:v>
                </c:pt>
                <c:pt idx="36070">
                  <c:v>180.3499999999084</c:v>
                </c:pt>
                <c:pt idx="36071">
                  <c:v>180.3549999999084</c:v>
                </c:pt>
                <c:pt idx="36072">
                  <c:v>180.3599999999084</c:v>
                </c:pt>
                <c:pt idx="36073">
                  <c:v>180.3649999999084</c:v>
                </c:pt>
                <c:pt idx="36074">
                  <c:v>180.3699999999084</c:v>
                </c:pt>
                <c:pt idx="36075">
                  <c:v>180.3749999999084</c:v>
                </c:pt>
                <c:pt idx="36076">
                  <c:v>180.3799999999084</c:v>
                </c:pt>
                <c:pt idx="36077">
                  <c:v>180.3849999999084</c:v>
                </c:pt>
                <c:pt idx="36078">
                  <c:v>180.3899999999084</c:v>
                </c:pt>
                <c:pt idx="36079">
                  <c:v>180.3949999999084</c:v>
                </c:pt>
                <c:pt idx="36080">
                  <c:v>180.3999999999084</c:v>
                </c:pt>
                <c:pt idx="36081">
                  <c:v>180.4049999999084</c:v>
                </c:pt>
                <c:pt idx="36082">
                  <c:v>180.4099999999084</c:v>
                </c:pt>
                <c:pt idx="36083">
                  <c:v>180.4149999999084</c:v>
                </c:pt>
                <c:pt idx="36084">
                  <c:v>180.4199999999084</c:v>
                </c:pt>
                <c:pt idx="36085">
                  <c:v>180.4249999999084</c:v>
                </c:pt>
                <c:pt idx="36086">
                  <c:v>180.4299999999084</c:v>
                </c:pt>
                <c:pt idx="36087">
                  <c:v>180.4349999999084</c:v>
                </c:pt>
                <c:pt idx="36088">
                  <c:v>180.4399999999084</c:v>
                </c:pt>
                <c:pt idx="36089">
                  <c:v>180.4449999999084</c:v>
                </c:pt>
                <c:pt idx="36090">
                  <c:v>180.4499999999084</c:v>
                </c:pt>
                <c:pt idx="36091">
                  <c:v>180.4549999999084</c:v>
                </c:pt>
                <c:pt idx="36092">
                  <c:v>180.4599999999084</c:v>
                </c:pt>
                <c:pt idx="36093">
                  <c:v>180.4649999999083</c:v>
                </c:pt>
                <c:pt idx="36094">
                  <c:v>180.4699999999083</c:v>
                </c:pt>
                <c:pt idx="36095">
                  <c:v>180.4749999999083</c:v>
                </c:pt>
                <c:pt idx="36096">
                  <c:v>180.4799999999083</c:v>
                </c:pt>
                <c:pt idx="36097">
                  <c:v>180.4849999999084</c:v>
                </c:pt>
                <c:pt idx="36098">
                  <c:v>180.4899999999083</c:v>
                </c:pt>
                <c:pt idx="36099">
                  <c:v>180.4949999999083</c:v>
                </c:pt>
                <c:pt idx="36100">
                  <c:v>180.4999999999083</c:v>
                </c:pt>
                <c:pt idx="36101">
                  <c:v>180.5049999999083</c:v>
                </c:pt>
                <c:pt idx="36102">
                  <c:v>180.5099999999083</c:v>
                </c:pt>
                <c:pt idx="36103">
                  <c:v>180.5149999999083</c:v>
                </c:pt>
                <c:pt idx="36104">
                  <c:v>180.5199999999083</c:v>
                </c:pt>
                <c:pt idx="36105">
                  <c:v>180.5249999999083</c:v>
                </c:pt>
                <c:pt idx="36106">
                  <c:v>180.5299999999083</c:v>
                </c:pt>
                <c:pt idx="36107">
                  <c:v>180.5349999999083</c:v>
                </c:pt>
                <c:pt idx="36108">
                  <c:v>180.5399999999083</c:v>
                </c:pt>
                <c:pt idx="36109">
                  <c:v>180.5449999999083</c:v>
                </c:pt>
                <c:pt idx="36110">
                  <c:v>180.5499999999082</c:v>
                </c:pt>
                <c:pt idx="36111">
                  <c:v>180.5549999999083</c:v>
                </c:pt>
                <c:pt idx="36112">
                  <c:v>180.5599999999083</c:v>
                </c:pt>
                <c:pt idx="36113">
                  <c:v>180.5649999999083</c:v>
                </c:pt>
                <c:pt idx="36114">
                  <c:v>180.5699999999082</c:v>
                </c:pt>
                <c:pt idx="36115">
                  <c:v>180.5749999999082</c:v>
                </c:pt>
                <c:pt idx="36116">
                  <c:v>180.5799999999082</c:v>
                </c:pt>
                <c:pt idx="36117">
                  <c:v>180.5849999999082</c:v>
                </c:pt>
                <c:pt idx="36118">
                  <c:v>180.5899999999082</c:v>
                </c:pt>
                <c:pt idx="36119">
                  <c:v>180.5949999999082</c:v>
                </c:pt>
                <c:pt idx="36120">
                  <c:v>180.5999999999082</c:v>
                </c:pt>
                <c:pt idx="36121">
                  <c:v>180.6049999999082</c:v>
                </c:pt>
                <c:pt idx="36122">
                  <c:v>180.6099999999082</c:v>
                </c:pt>
                <c:pt idx="36123">
                  <c:v>180.6149999999082</c:v>
                </c:pt>
                <c:pt idx="36124">
                  <c:v>180.6199999999081</c:v>
                </c:pt>
                <c:pt idx="36125">
                  <c:v>180.6249999999082</c:v>
                </c:pt>
                <c:pt idx="36126">
                  <c:v>180.6299999999082</c:v>
                </c:pt>
                <c:pt idx="36127">
                  <c:v>180.6349999999082</c:v>
                </c:pt>
                <c:pt idx="36128">
                  <c:v>180.6399999999082</c:v>
                </c:pt>
                <c:pt idx="36129">
                  <c:v>180.6449999999082</c:v>
                </c:pt>
                <c:pt idx="36130">
                  <c:v>180.6499999999081</c:v>
                </c:pt>
                <c:pt idx="36131">
                  <c:v>180.6549999999082</c:v>
                </c:pt>
                <c:pt idx="36132">
                  <c:v>180.6599999999082</c:v>
                </c:pt>
                <c:pt idx="36133">
                  <c:v>180.6649999999082</c:v>
                </c:pt>
                <c:pt idx="36134">
                  <c:v>180.6699999999082</c:v>
                </c:pt>
                <c:pt idx="36135">
                  <c:v>180.6749999999082</c:v>
                </c:pt>
                <c:pt idx="36136">
                  <c:v>180.6799999999081</c:v>
                </c:pt>
                <c:pt idx="36137">
                  <c:v>180.6849999999081</c:v>
                </c:pt>
                <c:pt idx="36138">
                  <c:v>180.6899999999081</c:v>
                </c:pt>
                <c:pt idx="36139">
                  <c:v>180.6949999999081</c:v>
                </c:pt>
                <c:pt idx="36140">
                  <c:v>180.6999999999081</c:v>
                </c:pt>
                <c:pt idx="36141">
                  <c:v>180.7049999999081</c:v>
                </c:pt>
                <c:pt idx="36142">
                  <c:v>180.7099999999081</c:v>
                </c:pt>
                <c:pt idx="36143">
                  <c:v>180.7149999999081</c:v>
                </c:pt>
                <c:pt idx="36144">
                  <c:v>180.7199999999081</c:v>
                </c:pt>
                <c:pt idx="36145">
                  <c:v>180.7249999999081</c:v>
                </c:pt>
                <c:pt idx="36146">
                  <c:v>180.7299999999081</c:v>
                </c:pt>
                <c:pt idx="36147">
                  <c:v>180.7349999999081</c:v>
                </c:pt>
                <c:pt idx="36148">
                  <c:v>180.7399999999081</c:v>
                </c:pt>
                <c:pt idx="36149">
                  <c:v>180.7449999999081</c:v>
                </c:pt>
                <c:pt idx="36150">
                  <c:v>180.7499999999081</c:v>
                </c:pt>
                <c:pt idx="36151">
                  <c:v>180.7549999999081</c:v>
                </c:pt>
                <c:pt idx="36152">
                  <c:v>180.7599999999081</c:v>
                </c:pt>
                <c:pt idx="36153">
                  <c:v>180.7649999999081</c:v>
                </c:pt>
                <c:pt idx="36154">
                  <c:v>180.769999999908</c:v>
                </c:pt>
                <c:pt idx="36155">
                  <c:v>180.7749999999079</c:v>
                </c:pt>
                <c:pt idx="36156">
                  <c:v>180.7799999999079</c:v>
                </c:pt>
                <c:pt idx="36157">
                  <c:v>180.7849999999081</c:v>
                </c:pt>
                <c:pt idx="36158">
                  <c:v>180.789999999908</c:v>
                </c:pt>
                <c:pt idx="36159">
                  <c:v>180.794999999908</c:v>
                </c:pt>
                <c:pt idx="36160">
                  <c:v>180.799999999908</c:v>
                </c:pt>
                <c:pt idx="36161">
                  <c:v>180.804999999908</c:v>
                </c:pt>
                <c:pt idx="36162">
                  <c:v>180.809999999908</c:v>
                </c:pt>
                <c:pt idx="36163">
                  <c:v>180.814999999908</c:v>
                </c:pt>
                <c:pt idx="36164">
                  <c:v>180.819999999908</c:v>
                </c:pt>
                <c:pt idx="36165">
                  <c:v>180.824999999908</c:v>
                </c:pt>
                <c:pt idx="36166">
                  <c:v>180.829999999908</c:v>
                </c:pt>
                <c:pt idx="36167">
                  <c:v>180.834999999908</c:v>
                </c:pt>
                <c:pt idx="36168">
                  <c:v>180.839999999908</c:v>
                </c:pt>
                <c:pt idx="36169">
                  <c:v>180.844999999908</c:v>
                </c:pt>
                <c:pt idx="36170">
                  <c:v>180.849999999908</c:v>
                </c:pt>
                <c:pt idx="36171">
                  <c:v>180.854999999908</c:v>
                </c:pt>
                <c:pt idx="36172">
                  <c:v>180.859999999908</c:v>
                </c:pt>
                <c:pt idx="36173">
                  <c:v>180.864999999908</c:v>
                </c:pt>
                <c:pt idx="36174">
                  <c:v>180.869999999908</c:v>
                </c:pt>
                <c:pt idx="36175">
                  <c:v>180.874999999908</c:v>
                </c:pt>
                <c:pt idx="36176">
                  <c:v>180.879999999908</c:v>
                </c:pt>
                <c:pt idx="36177">
                  <c:v>180.884999999908</c:v>
                </c:pt>
                <c:pt idx="36178">
                  <c:v>180.889999999908</c:v>
                </c:pt>
                <c:pt idx="36179">
                  <c:v>180.894999999908</c:v>
                </c:pt>
                <c:pt idx="36180">
                  <c:v>180.899999999908</c:v>
                </c:pt>
                <c:pt idx="36181">
                  <c:v>180.9049999999079</c:v>
                </c:pt>
                <c:pt idx="36182">
                  <c:v>180.9099999999079</c:v>
                </c:pt>
                <c:pt idx="36183">
                  <c:v>180.9149999999079</c:v>
                </c:pt>
                <c:pt idx="36184">
                  <c:v>180.9199999999079</c:v>
                </c:pt>
                <c:pt idx="36185">
                  <c:v>180.924999999908</c:v>
                </c:pt>
                <c:pt idx="36186">
                  <c:v>180.9299999999079</c:v>
                </c:pt>
                <c:pt idx="36187">
                  <c:v>180.9349999999079</c:v>
                </c:pt>
                <c:pt idx="36188">
                  <c:v>180.9399999999079</c:v>
                </c:pt>
                <c:pt idx="36189">
                  <c:v>180.9449999999079</c:v>
                </c:pt>
                <c:pt idx="36190">
                  <c:v>180.9499999999079</c:v>
                </c:pt>
                <c:pt idx="36191">
                  <c:v>180.9549999999079</c:v>
                </c:pt>
                <c:pt idx="36192">
                  <c:v>180.9599999999079</c:v>
                </c:pt>
                <c:pt idx="36193">
                  <c:v>180.9649999999079</c:v>
                </c:pt>
                <c:pt idx="36194">
                  <c:v>180.9699999999079</c:v>
                </c:pt>
                <c:pt idx="36195">
                  <c:v>180.9749999999079</c:v>
                </c:pt>
                <c:pt idx="36196">
                  <c:v>180.9799999999079</c:v>
                </c:pt>
                <c:pt idx="36197">
                  <c:v>180.9849999999079</c:v>
                </c:pt>
                <c:pt idx="36198">
                  <c:v>180.9899999999079</c:v>
                </c:pt>
                <c:pt idx="36199">
                  <c:v>180.9949999999079</c:v>
                </c:pt>
                <c:pt idx="36200">
                  <c:v>180.9999999999079</c:v>
                </c:pt>
                <c:pt idx="36201">
                  <c:v>181.0049999999079</c:v>
                </c:pt>
                <c:pt idx="36202">
                  <c:v>181.0099999999078</c:v>
                </c:pt>
                <c:pt idx="36203">
                  <c:v>181.0149999999078</c:v>
                </c:pt>
                <c:pt idx="36204">
                  <c:v>181.0199999999078</c:v>
                </c:pt>
                <c:pt idx="36205">
                  <c:v>181.0249999999078</c:v>
                </c:pt>
                <c:pt idx="36206">
                  <c:v>181.0299999999078</c:v>
                </c:pt>
                <c:pt idx="36207">
                  <c:v>181.0349999999078</c:v>
                </c:pt>
                <c:pt idx="36208">
                  <c:v>181.0399999999078</c:v>
                </c:pt>
                <c:pt idx="36209">
                  <c:v>181.0449999999078</c:v>
                </c:pt>
                <c:pt idx="36210">
                  <c:v>181.0499999999078</c:v>
                </c:pt>
                <c:pt idx="36211">
                  <c:v>181.0549999999078</c:v>
                </c:pt>
                <c:pt idx="36212">
                  <c:v>181.0599999999078</c:v>
                </c:pt>
                <c:pt idx="36213">
                  <c:v>181.0649999999078</c:v>
                </c:pt>
                <c:pt idx="36214">
                  <c:v>181.0699999999078</c:v>
                </c:pt>
                <c:pt idx="36215">
                  <c:v>181.0749999999078</c:v>
                </c:pt>
                <c:pt idx="36216">
                  <c:v>181.0799999999078</c:v>
                </c:pt>
                <c:pt idx="36217">
                  <c:v>181.0849999999078</c:v>
                </c:pt>
                <c:pt idx="36218">
                  <c:v>181.0899999999078</c:v>
                </c:pt>
                <c:pt idx="36219">
                  <c:v>181.0949999999078</c:v>
                </c:pt>
                <c:pt idx="36220">
                  <c:v>181.0999999999078</c:v>
                </c:pt>
                <c:pt idx="36221">
                  <c:v>181.1049999999078</c:v>
                </c:pt>
                <c:pt idx="36222">
                  <c:v>181.1099999999078</c:v>
                </c:pt>
                <c:pt idx="36223">
                  <c:v>181.1149999999078</c:v>
                </c:pt>
                <c:pt idx="36224">
                  <c:v>181.1199999999077</c:v>
                </c:pt>
                <c:pt idx="36225">
                  <c:v>181.1249999999077</c:v>
                </c:pt>
                <c:pt idx="36226">
                  <c:v>181.1299999999077</c:v>
                </c:pt>
                <c:pt idx="36227">
                  <c:v>181.1349999999077</c:v>
                </c:pt>
                <c:pt idx="36228">
                  <c:v>181.1399999999077</c:v>
                </c:pt>
                <c:pt idx="36229">
                  <c:v>181.1449999999077</c:v>
                </c:pt>
                <c:pt idx="36230">
                  <c:v>181.1499999999077</c:v>
                </c:pt>
                <c:pt idx="36231">
                  <c:v>181.1549999999077</c:v>
                </c:pt>
                <c:pt idx="36232">
                  <c:v>181.1599999999077</c:v>
                </c:pt>
                <c:pt idx="36233">
                  <c:v>181.1649999999077</c:v>
                </c:pt>
                <c:pt idx="36234">
                  <c:v>181.1699999999077</c:v>
                </c:pt>
                <c:pt idx="36235">
                  <c:v>181.1749999999077</c:v>
                </c:pt>
                <c:pt idx="36236">
                  <c:v>181.1799999999077</c:v>
                </c:pt>
                <c:pt idx="36237">
                  <c:v>181.1849999999077</c:v>
                </c:pt>
                <c:pt idx="36238">
                  <c:v>181.1899999999077</c:v>
                </c:pt>
                <c:pt idx="36239">
                  <c:v>181.1949999999077</c:v>
                </c:pt>
                <c:pt idx="36240">
                  <c:v>181.1999999999077</c:v>
                </c:pt>
                <c:pt idx="36241">
                  <c:v>181.2049999999077</c:v>
                </c:pt>
                <c:pt idx="36242">
                  <c:v>181.2099999999076</c:v>
                </c:pt>
                <c:pt idx="36243">
                  <c:v>181.2149999999075</c:v>
                </c:pt>
                <c:pt idx="36244">
                  <c:v>181.2199999999075</c:v>
                </c:pt>
                <c:pt idx="36245">
                  <c:v>181.2249999999077</c:v>
                </c:pt>
                <c:pt idx="36246">
                  <c:v>181.2299999999076</c:v>
                </c:pt>
                <c:pt idx="36247">
                  <c:v>181.2349999999076</c:v>
                </c:pt>
                <c:pt idx="36248">
                  <c:v>181.2399999999076</c:v>
                </c:pt>
                <c:pt idx="36249">
                  <c:v>181.2449999999075</c:v>
                </c:pt>
                <c:pt idx="36250">
                  <c:v>181.2499999999075</c:v>
                </c:pt>
                <c:pt idx="36251">
                  <c:v>181.2549999999076</c:v>
                </c:pt>
                <c:pt idx="36252">
                  <c:v>181.2599999999076</c:v>
                </c:pt>
                <c:pt idx="36253">
                  <c:v>181.2649999999076</c:v>
                </c:pt>
                <c:pt idx="36254">
                  <c:v>181.2699999999076</c:v>
                </c:pt>
                <c:pt idx="36255">
                  <c:v>181.2749999999075</c:v>
                </c:pt>
                <c:pt idx="36256">
                  <c:v>181.2799999999075</c:v>
                </c:pt>
                <c:pt idx="36257">
                  <c:v>181.2849999999076</c:v>
                </c:pt>
                <c:pt idx="36258">
                  <c:v>181.2899999999076</c:v>
                </c:pt>
                <c:pt idx="36259">
                  <c:v>181.2949999999076</c:v>
                </c:pt>
                <c:pt idx="36260">
                  <c:v>181.2999999999076</c:v>
                </c:pt>
                <c:pt idx="36261">
                  <c:v>181.3049999999076</c:v>
                </c:pt>
                <c:pt idx="36262">
                  <c:v>181.3099999999076</c:v>
                </c:pt>
                <c:pt idx="36263">
                  <c:v>181.3149999999076</c:v>
                </c:pt>
                <c:pt idx="36264">
                  <c:v>181.3199999999076</c:v>
                </c:pt>
                <c:pt idx="36265">
                  <c:v>181.3249999999076</c:v>
                </c:pt>
                <c:pt idx="36266">
                  <c:v>181.3299999999076</c:v>
                </c:pt>
                <c:pt idx="36267">
                  <c:v>181.3349999999076</c:v>
                </c:pt>
                <c:pt idx="36268">
                  <c:v>181.3399999999076</c:v>
                </c:pt>
                <c:pt idx="36269">
                  <c:v>181.3449999999075</c:v>
                </c:pt>
                <c:pt idx="36270">
                  <c:v>181.3499999999075</c:v>
                </c:pt>
                <c:pt idx="36271">
                  <c:v>181.3549999999076</c:v>
                </c:pt>
                <c:pt idx="36272">
                  <c:v>181.3599999999076</c:v>
                </c:pt>
                <c:pt idx="36273">
                  <c:v>181.3649999999076</c:v>
                </c:pt>
                <c:pt idx="36274">
                  <c:v>181.3699999999075</c:v>
                </c:pt>
                <c:pt idx="36275">
                  <c:v>181.3749999999075</c:v>
                </c:pt>
                <c:pt idx="36276">
                  <c:v>181.3799999999075</c:v>
                </c:pt>
                <c:pt idx="36277">
                  <c:v>181.3849999999075</c:v>
                </c:pt>
                <c:pt idx="36278">
                  <c:v>181.3899999999075</c:v>
                </c:pt>
                <c:pt idx="36279">
                  <c:v>181.3949999999075</c:v>
                </c:pt>
                <c:pt idx="36280">
                  <c:v>181.3999999999075</c:v>
                </c:pt>
                <c:pt idx="36281">
                  <c:v>181.4049999999075</c:v>
                </c:pt>
                <c:pt idx="36282">
                  <c:v>181.4099999999075</c:v>
                </c:pt>
                <c:pt idx="36283">
                  <c:v>181.4149999999075</c:v>
                </c:pt>
                <c:pt idx="36284">
                  <c:v>181.4199999999075</c:v>
                </c:pt>
                <c:pt idx="36285">
                  <c:v>181.4249999999075</c:v>
                </c:pt>
                <c:pt idx="36286">
                  <c:v>181.4299999999075</c:v>
                </c:pt>
                <c:pt idx="36287">
                  <c:v>181.4349999999075</c:v>
                </c:pt>
                <c:pt idx="36288">
                  <c:v>181.4399999999075</c:v>
                </c:pt>
                <c:pt idx="36289">
                  <c:v>181.4449999999075</c:v>
                </c:pt>
                <c:pt idx="36290">
                  <c:v>181.4499999999074</c:v>
                </c:pt>
                <c:pt idx="36291">
                  <c:v>181.4549999999074</c:v>
                </c:pt>
                <c:pt idx="36292">
                  <c:v>181.4599999999074</c:v>
                </c:pt>
                <c:pt idx="36293">
                  <c:v>181.4649999999074</c:v>
                </c:pt>
                <c:pt idx="36294">
                  <c:v>181.4699999999074</c:v>
                </c:pt>
                <c:pt idx="36295">
                  <c:v>181.4749999999074</c:v>
                </c:pt>
                <c:pt idx="36296">
                  <c:v>181.4799999999074</c:v>
                </c:pt>
                <c:pt idx="36297">
                  <c:v>181.4849999999074</c:v>
                </c:pt>
                <c:pt idx="36298">
                  <c:v>181.4899999999074</c:v>
                </c:pt>
                <c:pt idx="36299">
                  <c:v>181.4949999999074</c:v>
                </c:pt>
                <c:pt idx="36300">
                  <c:v>181.4999999999074</c:v>
                </c:pt>
                <c:pt idx="36301">
                  <c:v>181.5049999999074</c:v>
                </c:pt>
                <c:pt idx="36302">
                  <c:v>181.5099999999074</c:v>
                </c:pt>
                <c:pt idx="36303">
                  <c:v>181.5149999999074</c:v>
                </c:pt>
                <c:pt idx="36304">
                  <c:v>181.5199999999074</c:v>
                </c:pt>
                <c:pt idx="36305">
                  <c:v>181.5249999999074</c:v>
                </c:pt>
                <c:pt idx="36306">
                  <c:v>181.5299999999074</c:v>
                </c:pt>
                <c:pt idx="36307">
                  <c:v>181.5349999999074</c:v>
                </c:pt>
                <c:pt idx="36308">
                  <c:v>181.5399999999074</c:v>
                </c:pt>
                <c:pt idx="36309">
                  <c:v>181.5449999999074</c:v>
                </c:pt>
                <c:pt idx="36310">
                  <c:v>181.5499999999074</c:v>
                </c:pt>
                <c:pt idx="36311">
                  <c:v>181.5549999999074</c:v>
                </c:pt>
                <c:pt idx="36312">
                  <c:v>181.5599999999074</c:v>
                </c:pt>
                <c:pt idx="36313">
                  <c:v>181.5649999999073</c:v>
                </c:pt>
                <c:pt idx="36314">
                  <c:v>181.5699999999073</c:v>
                </c:pt>
                <c:pt idx="36315">
                  <c:v>181.5749999999073</c:v>
                </c:pt>
                <c:pt idx="36316">
                  <c:v>181.5799999999073</c:v>
                </c:pt>
                <c:pt idx="36317">
                  <c:v>181.5849999999074</c:v>
                </c:pt>
                <c:pt idx="36318">
                  <c:v>181.5899999999073</c:v>
                </c:pt>
                <c:pt idx="36319">
                  <c:v>181.5949999999073</c:v>
                </c:pt>
                <c:pt idx="36320">
                  <c:v>181.5999999999073</c:v>
                </c:pt>
                <c:pt idx="36321">
                  <c:v>181.6049999999073</c:v>
                </c:pt>
                <c:pt idx="36322">
                  <c:v>181.6099999999073</c:v>
                </c:pt>
                <c:pt idx="36323">
                  <c:v>181.6149999999073</c:v>
                </c:pt>
                <c:pt idx="36324">
                  <c:v>181.6199999999073</c:v>
                </c:pt>
                <c:pt idx="36325">
                  <c:v>181.6249999999073</c:v>
                </c:pt>
                <c:pt idx="36326">
                  <c:v>181.6299999999073</c:v>
                </c:pt>
                <c:pt idx="36327">
                  <c:v>181.6349999999073</c:v>
                </c:pt>
                <c:pt idx="36328">
                  <c:v>181.6399999999073</c:v>
                </c:pt>
                <c:pt idx="36329">
                  <c:v>181.6449999999073</c:v>
                </c:pt>
                <c:pt idx="36330">
                  <c:v>181.6499999999072</c:v>
                </c:pt>
                <c:pt idx="36331">
                  <c:v>181.6549999999073</c:v>
                </c:pt>
                <c:pt idx="36332">
                  <c:v>181.6599999999073</c:v>
                </c:pt>
                <c:pt idx="36333">
                  <c:v>181.6649999999073</c:v>
                </c:pt>
                <c:pt idx="36334">
                  <c:v>181.6699999999072</c:v>
                </c:pt>
                <c:pt idx="36335">
                  <c:v>181.6749999999072</c:v>
                </c:pt>
                <c:pt idx="36336">
                  <c:v>181.6799999999072</c:v>
                </c:pt>
                <c:pt idx="36337">
                  <c:v>181.6849999999072</c:v>
                </c:pt>
                <c:pt idx="36338">
                  <c:v>181.6899999999072</c:v>
                </c:pt>
                <c:pt idx="36339">
                  <c:v>181.6949999999072</c:v>
                </c:pt>
                <c:pt idx="36340">
                  <c:v>181.6999999999072</c:v>
                </c:pt>
                <c:pt idx="36341">
                  <c:v>181.7049999999072</c:v>
                </c:pt>
                <c:pt idx="36342">
                  <c:v>181.7099999999072</c:v>
                </c:pt>
                <c:pt idx="36343">
                  <c:v>181.7149999999071</c:v>
                </c:pt>
                <c:pt idx="36344">
                  <c:v>181.7199999999071</c:v>
                </c:pt>
                <c:pt idx="36345">
                  <c:v>181.7249999999072</c:v>
                </c:pt>
                <c:pt idx="36346">
                  <c:v>181.7299999999072</c:v>
                </c:pt>
                <c:pt idx="36347">
                  <c:v>181.7349999999072</c:v>
                </c:pt>
                <c:pt idx="36348">
                  <c:v>181.7399999999072</c:v>
                </c:pt>
                <c:pt idx="36349">
                  <c:v>181.7449999999072</c:v>
                </c:pt>
                <c:pt idx="36350">
                  <c:v>181.7499999999071</c:v>
                </c:pt>
                <c:pt idx="36351">
                  <c:v>181.7549999999072</c:v>
                </c:pt>
                <c:pt idx="36352">
                  <c:v>181.7599999999072</c:v>
                </c:pt>
                <c:pt idx="36353">
                  <c:v>181.7649999999072</c:v>
                </c:pt>
                <c:pt idx="36354">
                  <c:v>181.7699999999072</c:v>
                </c:pt>
                <c:pt idx="36355">
                  <c:v>181.7749999999072</c:v>
                </c:pt>
                <c:pt idx="36356">
                  <c:v>181.7799999999071</c:v>
                </c:pt>
                <c:pt idx="36357">
                  <c:v>181.7849999999071</c:v>
                </c:pt>
                <c:pt idx="36358">
                  <c:v>181.7899999999071</c:v>
                </c:pt>
                <c:pt idx="36359">
                  <c:v>181.7949999999071</c:v>
                </c:pt>
                <c:pt idx="36360">
                  <c:v>181.7999999999071</c:v>
                </c:pt>
                <c:pt idx="36361">
                  <c:v>181.8049999999072</c:v>
                </c:pt>
                <c:pt idx="36362">
                  <c:v>181.8099999999071</c:v>
                </c:pt>
                <c:pt idx="36363">
                  <c:v>181.8149999999071</c:v>
                </c:pt>
                <c:pt idx="36364">
                  <c:v>181.8199999999071</c:v>
                </c:pt>
                <c:pt idx="36365">
                  <c:v>181.8249999999071</c:v>
                </c:pt>
                <c:pt idx="36366">
                  <c:v>181.8299999999071</c:v>
                </c:pt>
                <c:pt idx="36367">
                  <c:v>181.8349999999071</c:v>
                </c:pt>
                <c:pt idx="36368">
                  <c:v>181.8399999999071</c:v>
                </c:pt>
                <c:pt idx="36369">
                  <c:v>181.8449999999071</c:v>
                </c:pt>
                <c:pt idx="36370">
                  <c:v>181.8499999999071</c:v>
                </c:pt>
                <c:pt idx="36371">
                  <c:v>181.8549999999071</c:v>
                </c:pt>
                <c:pt idx="36372">
                  <c:v>181.8599999999071</c:v>
                </c:pt>
                <c:pt idx="36373">
                  <c:v>181.8649999999071</c:v>
                </c:pt>
                <c:pt idx="36374">
                  <c:v>181.8699999999071</c:v>
                </c:pt>
                <c:pt idx="36375">
                  <c:v>181.8749999999071</c:v>
                </c:pt>
                <c:pt idx="36376">
                  <c:v>181.8799999999071</c:v>
                </c:pt>
                <c:pt idx="36377">
                  <c:v>181.8849999999071</c:v>
                </c:pt>
                <c:pt idx="36378">
                  <c:v>181.8899999999071</c:v>
                </c:pt>
                <c:pt idx="36379">
                  <c:v>181.894999999907</c:v>
                </c:pt>
                <c:pt idx="36380">
                  <c:v>181.899999999907</c:v>
                </c:pt>
                <c:pt idx="36381">
                  <c:v>181.904999999907</c:v>
                </c:pt>
                <c:pt idx="36382">
                  <c:v>181.909999999907</c:v>
                </c:pt>
                <c:pt idx="36383">
                  <c:v>181.914999999907</c:v>
                </c:pt>
                <c:pt idx="36384">
                  <c:v>181.919999999907</c:v>
                </c:pt>
                <c:pt idx="36385">
                  <c:v>181.924999999907</c:v>
                </c:pt>
                <c:pt idx="36386">
                  <c:v>181.929999999907</c:v>
                </c:pt>
                <c:pt idx="36387">
                  <c:v>181.934999999907</c:v>
                </c:pt>
                <c:pt idx="36388">
                  <c:v>181.939999999907</c:v>
                </c:pt>
                <c:pt idx="36389">
                  <c:v>181.944999999907</c:v>
                </c:pt>
                <c:pt idx="36390">
                  <c:v>181.949999999907</c:v>
                </c:pt>
                <c:pt idx="36391">
                  <c:v>181.954999999907</c:v>
                </c:pt>
                <c:pt idx="36392">
                  <c:v>181.959999999907</c:v>
                </c:pt>
                <c:pt idx="36393">
                  <c:v>181.964999999907</c:v>
                </c:pt>
                <c:pt idx="36394">
                  <c:v>181.969999999907</c:v>
                </c:pt>
                <c:pt idx="36395">
                  <c:v>181.974999999907</c:v>
                </c:pt>
                <c:pt idx="36396">
                  <c:v>181.979999999907</c:v>
                </c:pt>
                <c:pt idx="36397">
                  <c:v>181.984999999907</c:v>
                </c:pt>
                <c:pt idx="36398">
                  <c:v>181.989999999907</c:v>
                </c:pt>
                <c:pt idx="36399">
                  <c:v>181.994999999907</c:v>
                </c:pt>
                <c:pt idx="36400">
                  <c:v>181.999999999907</c:v>
                </c:pt>
                <c:pt idx="36401">
                  <c:v>182.0049999999069</c:v>
                </c:pt>
                <c:pt idx="36402">
                  <c:v>182.0099999999069</c:v>
                </c:pt>
                <c:pt idx="36403">
                  <c:v>182.0149999999069</c:v>
                </c:pt>
                <c:pt idx="36404">
                  <c:v>182.0199999999069</c:v>
                </c:pt>
                <c:pt idx="36405">
                  <c:v>182.024999999907</c:v>
                </c:pt>
                <c:pt idx="36406">
                  <c:v>182.0299999999069</c:v>
                </c:pt>
                <c:pt idx="36407">
                  <c:v>182.0349999999069</c:v>
                </c:pt>
                <c:pt idx="36408">
                  <c:v>182.0399999999069</c:v>
                </c:pt>
                <c:pt idx="36409">
                  <c:v>182.0449999999069</c:v>
                </c:pt>
                <c:pt idx="36410">
                  <c:v>182.0499999999069</c:v>
                </c:pt>
                <c:pt idx="36411">
                  <c:v>182.0549999999069</c:v>
                </c:pt>
                <c:pt idx="36412">
                  <c:v>182.0599999999069</c:v>
                </c:pt>
                <c:pt idx="36413">
                  <c:v>182.0649999999069</c:v>
                </c:pt>
                <c:pt idx="36414">
                  <c:v>182.0699999999069</c:v>
                </c:pt>
                <c:pt idx="36415">
                  <c:v>182.0749999999069</c:v>
                </c:pt>
                <c:pt idx="36416">
                  <c:v>182.0799999999069</c:v>
                </c:pt>
                <c:pt idx="36417">
                  <c:v>182.0849999999069</c:v>
                </c:pt>
                <c:pt idx="36418">
                  <c:v>182.0899999999069</c:v>
                </c:pt>
                <c:pt idx="36419">
                  <c:v>182.0949999999069</c:v>
                </c:pt>
                <c:pt idx="36420">
                  <c:v>182.0999999999069</c:v>
                </c:pt>
                <c:pt idx="36421">
                  <c:v>182.1049999999069</c:v>
                </c:pt>
                <c:pt idx="36422">
                  <c:v>182.1099999999068</c:v>
                </c:pt>
                <c:pt idx="36423">
                  <c:v>182.1149999999068</c:v>
                </c:pt>
                <c:pt idx="36424">
                  <c:v>182.1199999999068</c:v>
                </c:pt>
                <c:pt idx="36425">
                  <c:v>182.1249999999068</c:v>
                </c:pt>
                <c:pt idx="36426">
                  <c:v>182.1299999999068</c:v>
                </c:pt>
                <c:pt idx="36427">
                  <c:v>182.1349999999068</c:v>
                </c:pt>
                <c:pt idx="36428">
                  <c:v>182.1399999999068</c:v>
                </c:pt>
                <c:pt idx="36429">
                  <c:v>182.1449999999068</c:v>
                </c:pt>
                <c:pt idx="36430">
                  <c:v>182.1499999999068</c:v>
                </c:pt>
                <c:pt idx="36431">
                  <c:v>182.1549999999068</c:v>
                </c:pt>
                <c:pt idx="36432">
                  <c:v>182.1599999999068</c:v>
                </c:pt>
                <c:pt idx="36433">
                  <c:v>182.1649999999068</c:v>
                </c:pt>
                <c:pt idx="36434">
                  <c:v>182.1699999999068</c:v>
                </c:pt>
                <c:pt idx="36435">
                  <c:v>182.1749999999068</c:v>
                </c:pt>
                <c:pt idx="36436">
                  <c:v>182.1799999999068</c:v>
                </c:pt>
                <c:pt idx="36437">
                  <c:v>182.1849999999068</c:v>
                </c:pt>
                <c:pt idx="36438">
                  <c:v>182.1899999999068</c:v>
                </c:pt>
                <c:pt idx="36439">
                  <c:v>182.1949999999068</c:v>
                </c:pt>
                <c:pt idx="36440">
                  <c:v>182.1999999999068</c:v>
                </c:pt>
                <c:pt idx="36441">
                  <c:v>182.2049999999068</c:v>
                </c:pt>
                <c:pt idx="36442">
                  <c:v>182.2099999999068</c:v>
                </c:pt>
                <c:pt idx="36443">
                  <c:v>182.2149999999068</c:v>
                </c:pt>
                <c:pt idx="36444">
                  <c:v>182.2199999999067</c:v>
                </c:pt>
                <c:pt idx="36445">
                  <c:v>182.2249999999067</c:v>
                </c:pt>
                <c:pt idx="36446">
                  <c:v>182.2299999999067</c:v>
                </c:pt>
                <c:pt idx="36447">
                  <c:v>182.2349999999067</c:v>
                </c:pt>
                <c:pt idx="36448">
                  <c:v>182.2399999999067</c:v>
                </c:pt>
                <c:pt idx="36449">
                  <c:v>182.2449999999067</c:v>
                </c:pt>
                <c:pt idx="36450">
                  <c:v>182.2499999999067</c:v>
                </c:pt>
                <c:pt idx="36451">
                  <c:v>182.2549999999067</c:v>
                </c:pt>
                <c:pt idx="36452">
                  <c:v>182.2599999999067</c:v>
                </c:pt>
                <c:pt idx="36453">
                  <c:v>182.2649999999067</c:v>
                </c:pt>
                <c:pt idx="36454">
                  <c:v>182.2699999999067</c:v>
                </c:pt>
                <c:pt idx="36455">
                  <c:v>182.2749999999067</c:v>
                </c:pt>
                <c:pt idx="36456">
                  <c:v>182.2799999999067</c:v>
                </c:pt>
                <c:pt idx="36457">
                  <c:v>182.2849999999067</c:v>
                </c:pt>
                <c:pt idx="36458">
                  <c:v>182.2899999999067</c:v>
                </c:pt>
                <c:pt idx="36459">
                  <c:v>182.2949999999067</c:v>
                </c:pt>
                <c:pt idx="36460">
                  <c:v>182.2999999999067</c:v>
                </c:pt>
                <c:pt idx="36461">
                  <c:v>182.3049999999067</c:v>
                </c:pt>
                <c:pt idx="36462">
                  <c:v>182.3099999999067</c:v>
                </c:pt>
                <c:pt idx="36463">
                  <c:v>182.3149999999067</c:v>
                </c:pt>
                <c:pt idx="36464">
                  <c:v>182.3199999999067</c:v>
                </c:pt>
                <c:pt idx="36465">
                  <c:v>182.3249999999067</c:v>
                </c:pt>
                <c:pt idx="36466">
                  <c:v>182.3299999999067</c:v>
                </c:pt>
                <c:pt idx="36467">
                  <c:v>182.3349999999066</c:v>
                </c:pt>
                <c:pt idx="36468">
                  <c:v>182.3399999999066</c:v>
                </c:pt>
                <c:pt idx="36469">
                  <c:v>182.3449999999066</c:v>
                </c:pt>
                <c:pt idx="36470">
                  <c:v>182.3499999999066</c:v>
                </c:pt>
                <c:pt idx="36471">
                  <c:v>182.3549999999067</c:v>
                </c:pt>
                <c:pt idx="36472">
                  <c:v>182.3599999999066</c:v>
                </c:pt>
                <c:pt idx="36473">
                  <c:v>182.3649999999066</c:v>
                </c:pt>
                <c:pt idx="36474">
                  <c:v>182.3699999999066</c:v>
                </c:pt>
                <c:pt idx="36475">
                  <c:v>182.3749999999066</c:v>
                </c:pt>
                <c:pt idx="36476">
                  <c:v>182.3799999999066</c:v>
                </c:pt>
                <c:pt idx="36477">
                  <c:v>182.3849999999066</c:v>
                </c:pt>
                <c:pt idx="36478">
                  <c:v>182.3899999999066</c:v>
                </c:pt>
                <c:pt idx="36479">
                  <c:v>182.3949999999066</c:v>
                </c:pt>
                <c:pt idx="36480">
                  <c:v>182.3999999999066</c:v>
                </c:pt>
                <c:pt idx="36481">
                  <c:v>182.4049999999066</c:v>
                </c:pt>
                <c:pt idx="36482">
                  <c:v>182.4099999999066</c:v>
                </c:pt>
                <c:pt idx="36483">
                  <c:v>182.4149999999066</c:v>
                </c:pt>
                <c:pt idx="36484">
                  <c:v>182.4199999999066</c:v>
                </c:pt>
                <c:pt idx="36485">
                  <c:v>182.4249999999066</c:v>
                </c:pt>
                <c:pt idx="36486">
                  <c:v>182.4299999999066</c:v>
                </c:pt>
                <c:pt idx="36487">
                  <c:v>182.4349999999066</c:v>
                </c:pt>
                <c:pt idx="36488">
                  <c:v>182.4399999999066</c:v>
                </c:pt>
                <c:pt idx="36489">
                  <c:v>182.4449999999065</c:v>
                </c:pt>
                <c:pt idx="36490">
                  <c:v>182.4499999999065</c:v>
                </c:pt>
                <c:pt idx="36491">
                  <c:v>182.4549999999066</c:v>
                </c:pt>
                <c:pt idx="36492">
                  <c:v>182.4599999999066</c:v>
                </c:pt>
                <c:pt idx="36493">
                  <c:v>182.4649999999066</c:v>
                </c:pt>
                <c:pt idx="36494">
                  <c:v>182.4699999999065</c:v>
                </c:pt>
                <c:pt idx="36495">
                  <c:v>182.4749999999065</c:v>
                </c:pt>
                <c:pt idx="36496">
                  <c:v>182.4799999999065</c:v>
                </c:pt>
                <c:pt idx="36497">
                  <c:v>182.4849999999065</c:v>
                </c:pt>
                <c:pt idx="36498">
                  <c:v>182.4899999999065</c:v>
                </c:pt>
                <c:pt idx="36499">
                  <c:v>182.4949999999065</c:v>
                </c:pt>
                <c:pt idx="36500">
                  <c:v>182.4999999999065</c:v>
                </c:pt>
                <c:pt idx="36501">
                  <c:v>182.5049999999065</c:v>
                </c:pt>
                <c:pt idx="36502">
                  <c:v>182.5099999999065</c:v>
                </c:pt>
                <c:pt idx="36503">
                  <c:v>182.5149999999065</c:v>
                </c:pt>
                <c:pt idx="36504">
                  <c:v>182.5199999999065</c:v>
                </c:pt>
                <c:pt idx="36505">
                  <c:v>182.5249999999065</c:v>
                </c:pt>
                <c:pt idx="36506">
                  <c:v>182.5299999999065</c:v>
                </c:pt>
                <c:pt idx="36507">
                  <c:v>182.5349999999065</c:v>
                </c:pt>
                <c:pt idx="36508">
                  <c:v>182.5399999999065</c:v>
                </c:pt>
                <c:pt idx="36509">
                  <c:v>182.5449999999065</c:v>
                </c:pt>
                <c:pt idx="36510">
                  <c:v>182.5499999999064</c:v>
                </c:pt>
                <c:pt idx="36511">
                  <c:v>182.5549999999064</c:v>
                </c:pt>
                <c:pt idx="36512">
                  <c:v>182.5599999999064</c:v>
                </c:pt>
                <c:pt idx="36513">
                  <c:v>182.5649999999064</c:v>
                </c:pt>
                <c:pt idx="36514">
                  <c:v>182.5699999999064</c:v>
                </c:pt>
                <c:pt idx="36515">
                  <c:v>182.5749999999064</c:v>
                </c:pt>
                <c:pt idx="36516">
                  <c:v>182.5799999999064</c:v>
                </c:pt>
                <c:pt idx="36517">
                  <c:v>182.5849999999064</c:v>
                </c:pt>
                <c:pt idx="36518">
                  <c:v>182.5899999999064</c:v>
                </c:pt>
                <c:pt idx="36519">
                  <c:v>182.5949999999064</c:v>
                </c:pt>
                <c:pt idx="36520">
                  <c:v>182.5999999999064</c:v>
                </c:pt>
                <c:pt idx="36521">
                  <c:v>182.6049999999064</c:v>
                </c:pt>
                <c:pt idx="36522">
                  <c:v>182.6099999999064</c:v>
                </c:pt>
                <c:pt idx="36523">
                  <c:v>182.6149999999064</c:v>
                </c:pt>
                <c:pt idx="36524">
                  <c:v>182.6199999999064</c:v>
                </c:pt>
                <c:pt idx="36525">
                  <c:v>182.6249999999064</c:v>
                </c:pt>
                <c:pt idx="36526">
                  <c:v>182.6299999999064</c:v>
                </c:pt>
                <c:pt idx="36527">
                  <c:v>182.6349999999064</c:v>
                </c:pt>
                <c:pt idx="36528">
                  <c:v>182.6399999999064</c:v>
                </c:pt>
                <c:pt idx="36529">
                  <c:v>182.6449999999064</c:v>
                </c:pt>
                <c:pt idx="36530">
                  <c:v>182.6499999999064</c:v>
                </c:pt>
                <c:pt idx="36531">
                  <c:v>182.6549999999064</c:v>
                </c:pt>
                <c:pt idx="36532">
                  <c:v>182.6599999999064</c:v>
                </c:pt>
                <c:pt idx="36533">
                  <c:v>182.6649999999063</c:v>
                </c:pt>
                <c:pt idx="36534">
                  <c:v>182.6699999999063</c:v>
                </c:pt>
                <c:pt idx="36535">
                  <c:v>182.6749999999063</c:v>
                </c:pt>
                <c:pt idx="36536">
                  <c:v>182.6799999999063</c:v>
                </c:pt>
                <c:pt idx="36537">
                  <c:v>182.6849999999064</c:v>
                </c:pt>
                <c:pt idx="36538">
                  <c:v>182.6899999999063</c:v>
                </c:pt>
                <c:pt idx="36539">
                  <c:v>182.6949999999063</c:v>
                </c:pt>
                <c:pt idx="36540">
                  <c:v>182.6999999999063</c:v>
                </c:pt>
                <c:pt idx="36541">
                  <c:v>182.7049999999063</c:v>
                </c:pt>
                <c:pt idx="36542">
                  <c:v>182.7099999999063</c:v>
                </c:pt>
                <c:pt idx="36543">
                  <c:v>182.7149999999063</c:v>
                </c:pt>
                <c:pt idx="36544">
                  <c:v>182.7199999999063</c:v>
                </c:pt>
                <c:pt idx="36545">
                  <c:v>182.7249999999063</c:v>
                </c:pt>
                <c:pt idx="36546">
                  <c:v>182.7299999999063</c:v>
                </c:pt>
                <c:pt idx="36547">
                  <c:v>182.7349999999063</c:v>
                </c:pt>
                <c:pt idx="36548">
                  <c:v>182.7399999999063</c:v>
                </c:pt>
                <c:pt idx="36549">
                  <c:v>182.7449999999063</c:v>
                </c:pt>
                <c:pt idx="36550">
                  <c:v>182.7499999999062</c:v>
                </c:pt>
                <c:pt idx="36551">
                  <c:v>182.7549999999063</c:v>
                </c:pt>
                <c:pt idx="36552">
                  <c:v>182.7599999999063</c:v>
                </c:pt>
                <c:pt idx="36553">
                  <c:v>182.7649999999063</c:v>
                </c:pt>
                <c:pt idx="36554">
                  <c:v>182.7699999999062</c:v>
                </c:pt>
                <c:pt idx="36555">
                  <c:v>182.7749999999062</c:v>
                </c:pt>
                <c:pt idx="36556">
                  <c:v>182.7799999999062</c:v>
                </c:pt>
                <c:pt idx="36557">
                  <c:v>182.7849999999062</c:v>
                </c:pt>
                <c:pt idx="36558">
                  <c:v>182.7899999999062</c:v>
                </c:pt>
                <c:pt idx="36559">
                  <c:v>182.7949999999062</c:v>
                </c:pt>
                <c:pt idx="36560">
                  <c:v>182.7999999999062</c:v>
                </c:pt>
                <c:pt idx="36561">
                  <c:v>182.8049999999062</c:v>
                </c:pt>
                <c:pt idx="36562">
                  <c:v>182.8099999999062</c:v>
                </c:pt>
                <c:pt idx="36563">
                  <c:v>182.8149999999062</c:v>
                </c:pt>
                <c:pt idx="36564">
                  <c:v>182.8199999999062</c:v>
                </c:pt>
                <c:pt idx="36565">
                  <c:v>182.8249999999062</c:v>
                </c:pt>
                <c:pt idx="36566">
                  <c:v>182.8299999999062</c:v>
                </c:pt>
                <c:pt idx="36567">
                  <c:v>182.8349999999062</c:v>
                </c:pt>
                <c:pt idx="36568">
                  <c:v>182.8399999999062</c:v>
                </c:pt>
                <c:pt idx="36569">
                  <c:v>182.8449999999062</c:v>
                </c:pt>
                <c:pt idx="36570">
                  <c:v>182.8499999999062</c:v>
                </c:pt>
                <c:pt idx="36571">
                  <c:v>182.8549999999062</c:v>
                </c:pt>
                <c:pt idx="36572">
                  <c:v>182.8599999999062</c:v>
                </c:pt>
                <c:pt idx="36573">
                  <c:v>182.8649999999062</c:v>
                </c:pt>
                <c:pt idx="36574">
                  <c:v>182.8699999999062</c:v>
                </c:pt>
                <c:pt idx="36575">
                  <c:v>182.8749999999062</c:v>
                </c:pt>
                <c:pt idx="36576">
                  <c:v>182.8799999999062</c:v>
                </c:pt>
                <c:pt idx="36577">
                  <c:v>182.8849999999062</c:v>
                </c:pt>
                <c:pt idx="36578">
                  <c:v>182.8899999999062</c:v>
                </c:pt>
                <c:pt idx="36579">
                  <c:v>182.8949999999062</c:v>
                </c:pt>
                <c:pt idx="36580">
                  <c:v>182.8999999999062</c:v>
                </c:pt>
                <c:pt idx="36581">
                  <c:v>182.9049999999062</c:v>
                </c:pt>
                <c:pt idx="36582">
                  <c:v>182.9099999999061</c:v>
                </c:pt>
                <c:pt idx="36583">
                  <c:v>182.9149999999061</c:v>
                </c:pt>
                <c:pt idx="36584">
                  <c:v>182.9199999999061</c:v>
                </c:pt>
                <c:pt idx="36585">
                  <c:v>182.9249999999061</c:v>
                </c:pt>
                <c:pt idx="36586">
                  <c:v>182.9299999999061</c:v>
                </c:pt>
                <c:pt idx="36587">
                  <c:v>182.9349999999061</c:v>
                </c:pt>
                <c:pt idx="36588">
                  <c:v>182.9399999999061</c:v>
                </c:pt>
                <c:pt idx="36589">
                  <c:v>182.9449999999061</c:v>
                </c:pt>
                <c:pt idx="36590">
                  <c:v>182.9499999999061</c:v>
                </c:pt>
                <c:pt idx="36591">
                  <c:v>182.9549999999061</c:v>
                </c:pt>
                <c:pt idx="36592">
                  <c:v>182.9599999999061</c:v>
                </c:pt>
                <c:pt idx="36593">
                  <c:v>182.9649999999061</c:v>
                </c:pt>
                <c:pt idx="36594">
                  <c:v>182.9699999999061</c:v>
                </c:pt>
                <c:pt idx="36595">
                  <c:v>182.9749999999061</c:v>
                </c:pt>
                <c:pt idx="36596">
                  <c:v>182.9799999999061</c:v>
                </c:pt>
                <c:pt idx="36597">
                  <c:v>182.9849999999061</c:v>
                </c:pt>
                <c:pt idx="36598">
                  <c:v>182.9899999999061</c:v>
                </c:pt>
                <c:pt idx="36599">
                  <c:v>182.994999999906</c:v>
                </c:pt>
                <c:pt idx="36600">
                  <c:v>182.999999999906</c:v>
                </c:pt>
                <c:pt idx="36601">
                  <c:v>183.004999999906</c:v>
                </c:pt>
                <c:pt idx="36602">
                  <c:v>183.009999999906</c:v>
                </c:pt>
                <c:pt idx="36603">
                  <c:v>183.014999999906</c:v>
                </c:pt>
                <c:pt idx="36604">
                  <c:v>183.019999999906</c:v>
                </c:pt>
                <c:pt idx="36605">
                  <c:v>183.024999999906</c:v>
                </c:pt>
                <c:pt idx="36606">
                  <c:v>183.029999999906</c:v>
                </c:pt>
                <c:pt idx="36607">
                  <c:v>183.034999999906</c:v>
                </c:pt>
                <c:pt idx="36608">
                  <c:v>183.039999999906</c:v>
                </c:pt>
                <c:pt idx="36609">
                  <c:v>183.044999999906</c:v>
                </c:pt>
                <c:pt idx="36610">
                  <c:v>183.049999999906</c:v>
                </c:pt>
                <c:pt idx="36611">
                  <c:v>183.054999999906</c:v>
                </c:pt>
                <c:pt idx="36612">
                  <c:v>183.059999999906</c:v>
                </c:pt>
                <c:pt idx="36613">
                  <c:v>183.064999999906</c:v>
                </c:pt>
                <c:pt idx="36614">
                  <c:v>183.069999999906</c:v>
                </c:pt>
                <c:pt idx="36615">
                  <c:v>183.074999999906</c:v>
                </c:pt>
                <c:pt idx="36616">
                  <c:v>183.079999999906</c:v>
                </c:pt>
                <c:pt idx="36617">
                  <c:v>183.084999999906</c:v>
                </c:pt>
                <c:pt idx="36618">
                  <c:v>183.089999999906</c:v>
                </c:pt>
                <c:pt idx="36619">
                  <c:v>183.094999999906</c:v>
                </c:pt>
                <c:pt idx="36620">
                  <c:v>183.099999999906</c:v>
                </c:pt>
                <c:pt idx="36621">
                  <c:v>183.1049999999059</c:v>
                </c:pt>
                <c:pt idx="36622">
                  <c:v>183.1099999999059</c:v>
                </c:pt>
                <c:pt idx="36623">
                  <c:v>183.1149999999059</c:v>
                </c:pt>
                <c:pt idx="36624">
                  <c:v>183.1199999999059</c:v>
                </c:pt>
                <c:pt idx="36625">
                  <c:v>183.124999999906</c:v>
                </c:pt>
                <c:pt idx="36626">
                  <c:v>183.1299999999059</c:v>
                </c:pt>
                <c:pt idx="36627">
                  <c:v>183.1349999999059</c:v>
                </c:pt>
                <c:pt idx="36628">
                  <c:v>183.1399999999059</c:v>
                </c:pt>
                <c:pt idx="36629">
                  <c:v>183.1449999999059</c:v>
                </c:pt>
                <c:pt idx="36630">
                  <c:v>183.1499999999059</c:v>
                </c:pt>
                <c:pt idx="36631">
                  <c:v>183.1549999999059</c:v>
                </c:pt>
                <c:pt idx="36632">
                  <c:v>183.1599999999059</c:v>
                </c:pt>
                <c:pt idx="36633">
                  <c:v>183.1649999999059</c:v>
                </c:pt>
                <c:pt idx="36634">
                  <c:v>183.1699999999059</c:v>
                </c:pt>
                <c:pt idx="36635">
                  <c:v>183.1749999999059</c:v>
                </c:pt>
                <c:pt idx="36636">
                  <c:v>183.1799999999059</c:v>
                </c:pt>
                <c:pt idx="36637">
                  <c:v>183.1849999999059</c:v>
                </c:pt>
                <c:pt idx="36638">
                  <c:v>183.1899999999059</c:v>
                </c:pt>
                <c:pt idx="36639">
                  <c:v>183.1949999999059</c:v>
                </c:pt>
                <c:pt idx="36640">
                  <c:v>183.1999999999059</c:v>
                </c:pt>
                <c:pt idx="36641">
                  <c:v>183.2049999999059</c:v>
                </c:pt>
                <c:pt idx="36642">
                  <c:v>183.2099999999058</c:v>
                </c:pt>
                <c:pt idx="36643">
                  <c:v>183.2149999999058</c:v>
                </c:pt>
                <c:pt idx="36644">
                  <c:v>183.2199999999058</c:v>
                </c:pt>
                <c:pt idx="36645">
                  <c:v>183.2249999999058</c:v>
                </c:pt>
                <c:pt idx="36646">
                  <c:v>183.2299999999058</c:v>
                </c:pt>
                <c:pt idx="36647">
                  <c:v>183.2349999999058</c:v>
                </c:pt>
                <c:pt idx="36648">
                  <c:v>183.2399999999058</c:v>
                </c:pt>
                <c:pt idx="36649">
                  <c:v>183.2449999999058</c:v>
                </c:pt>
                <c:pt idx="36650">
                  <c:v>183.2499999999058</c:v>
                </c:pt>
                <c:pt idx="36651">
                  <c:v>183.2549999999058</c:v>
                </c:pt>
                <c:pt idx="36652">
                  <c:v>183.2599999999058</c:v>
                </c:pt>
                <c:pt idx="36653">
                  <c:v>183.2649999999058</c:v>
                </c:pt>
                <c:pt idx="36654">
                  <c:v>183.2699999999058</c:v>
                </c:pt>
                <c:pt idx="36655">
                  <c:v>183.2749999999058</c:v>
                </c:pt>
                <c:pt idx="36656">
                  <c:v>183.2799999999058</c:v>
                </c:pt>
                <c:pt idx="36657">
                  <c:v>183.2849999999058</c:v>
                </c:pt>
                <c:pt idx="36658">
                  <c:v>183.2899999999058</c:v>
                </c:pt>
                <c:pt idx="36659">
                  <c:v>183.2949999999058</c:v>
                </c:pt>
                <c:pt idx="36660">
                  <c:v>183.2999999999058</c:v>
                </c:pt>
                <c:pt idx="36661">
                  <c:v>183.3049999999058</c:v>
                </c:pt>
                <c:pt idx="36662">
                  <c:v>183.3099999999058</c:v>
                </c:pt>
                <c:pt idx="36663">
                  <c:v>183.3149999999058</c:v>
                </c:pt>
                <c:pt idx="36664">
                  <c:v>183.3199999999058</c:v>
                </c:pt>
                <c:pt idx="36665">
                  <c:v>183.3249999999058</c:v>
                </c:pt>
                <c:pt idx="36666">
                  <c:v>183.3299999999058</c:v>
                </c:pt>
                <c:pt idx="36667">
                  <c:v>183.3349999999058</c:v>
                </c:pt>
                <c:pt idx="36668">
                  <c:v>183.3399999999058</c:v>
                </c:pt>
                <c:pt idx="36669">
                  <c:v>183.3449999999058</c:v>
                </c:pt>
                <c:pt idx="36670">
                  <c:v>183.3499999999057</c:v>
                </c:pt>
                <c:pt idx="36671">
                  <c:v>183.3549999999057</c:v>
                </c:pt>
                <c:pt idx="36672">
                  <c:v>183.3599999999057</c:v>
                </c:pt>
                <c:pt idx="36673">
                  <c:v>183.3649999999057</c:v>
                </c:pt>
                <c:pt idx="36674">
                  <c:v>183.3699999999057</c:v>
                </c:pt>
                <c:pt idx="36675">
                  <c:v>183.3749999999057</c:v>
                </c:pt>
                <c:pt idx="36676">
                  <c:v>183.3799999999057</c:v>
                </c:pt>
                <c:pt idx="36677">
                  <c:v>183.3849999999057</c:v>
                </c:pt>
                <c:pt idx="36678">
                  <c:v>183.3899999999057</c:v>
                </c:pt>
                <c:pt idx="36679">
                  <c:v>183.3949999999057</c:v>
                </c:pt>
                <c:pt idx="36680">
                  <c:v>183.3999999999057</c:v>
                </c:pt>
                <c:pt idx="36681">
                  <c:v>183.4049999999057</c:v>
                </c:pt>
                <c:pt idx="36682">
                  <c:v>183.4099999999057</c:v>
                </c:pt>
                <c:pt idx="36683">
                  <c:v>183.4149999999057</c:v>
                </c:pt>
                <c:pt idx="36684">
                  <c:v>183.4199999999057</c:v>
                </c:pt>
                <c:pt idx="36685">
                  <c:v>183.4249999999057</c:v>
                </c:pt>
                <c:pt idx="36686">
                  <c:v>183.4299999999057</c:v>
                </c:pt>
                <c:pt idx="36687">
                  <c:v>183.4349999999056</c:v>
                </c:pt>
                <c:pt idx="36688">
                  <c:v>183.4399999999056</c:v>
                </c:pt>
                <c:pt idx="36689">
                  <c:v>183.4449999999056</c:v>
                </c:pt>
                <c:pt idx="36690">
                  <c:v>183.4499999999056</c:v>
                </c:pt>
                <c:pt idx="36691">
                  <c:v>183.4549999999057</c:v>
                </c:pt>
                <c:pt idx="36692">
                  <c:v>183.4599999999056</c:v>
                </c:pt>
                <c:pt idx="36693">
                  <c:v>183.4649999999056</c:v>
                </c:pt>
                <c:pt idx="36694">
                  <c:v>183.4699999999056</c:v>
                </c:pt>
                <c:pt idx="36695">
                  <c:v>183.4749999999056</c:v>
                </c:pt>
                <c:pt idx="36696">
                  <c:v>183.4799999999056</c:v>
                </c:pt>
                <c:pt idx="36697">
                  <c:v>183.4849999999056</c:v>
                </c:pt>
                <c:pt idx="36698">
                  <c:v>183.4899999999056</c:v>
                </c:pt>
                <c:pt idx="36699">
                  <c:v>183.4949999999056</c:v>
                </c:pt>
                <c:pt idx="36700">
                  <c:v>183.4999999999056</c:v>
                </c:pt>
                <c:pt idx="36701">
                  <c:v>183.5049999999056</c:v>
                </c:pt>
                <c:pt idx="36702">
                  <c:v>183.5099999999056</c:v>
                </c:pt>
                <c:pt idx="36703">
                  <c:v>183.5149999999056</c:v>
                </c:pt>
                <c:pt idx="36704">
                  <c:v>183.5199999999056</c:v>
                </c:pt>
                <c:pt idx="36705">
                  <c:v>183.5249999999056</c:v>
                </c:pt>
                <c:pt idx="36706">
                  <c:v>183.5299999999056</c:v>
                </c:pt>
                <c:pt idx="36707">
                  <c:v>183.5349999999056</c:v>
                </c:pt>
                <c:pt idx="36708">
                  <c:v>183.5399999999056</c:v>
                </c:pt>
                <c:pt idx="36709">
                  <c:v>183.5449999999055</c:v>
                </c:pt>
                <c:pt idx="36710">
                  <c:v>183.5499999999055</c:v>
                </c:pt>
                <c:pt idx="36711">
                  <c:v>183.5549999999056</c:v>
                </c:pt>
                <c:pt idx="36712">
                  <c:v>183.5599999999056</c:v>
                </c:pt>
                <c:pt idx="36713">
                  <c:v>183.5649999999056</c:v>
                </c:pt>
                <c:pt idx="36714">
                  <c:v>183.5699999999055</c:v>
                </c:pt>
                <c:pt idx="36715">
                  <c:v>183.5749999999055</c:v>
                </c:pt>
                <c:pt idx="36716">
                  <c:v>183.5799999999055</c:v>
                </c:pt>
                <c:pt idx="36717">
                  <c:v>183.5849999999055</c:v>
                </c:pt>
                <c:pt idx="36718">
                  <c:v>183.5899999999055</c:v>
                </c:pt>
                <c:pt idx="36719">
                  <c:v>183.5949999999055</c:v>
                </c:pt>
                <c:pt idx="36720">
                  <c:v>183.5999999999055</c:v>
                </c:pt>
                <c:pt idx="36721">
                  <c:v>183.6049999999055</c:v>
                </c:pt>
                <c:pt idx="36722">
                  <c:v>183.6099999999055</c:v>
                </c:pt>
                <c:pt idx="36723">
                  <c:v>183.6149999999055</c:v>
                </c:pt>
                <c:pt idx="36724">
                  <c:v>183.6199999999055</c:v>
                </c:pt>
                <c:pt idx="36725">
                  <c:v>183.6249999999055</c:v>
                </c:pt>
                <c:pt idx="36726">
                  <c:v>183.6299999999055</c:v>
                </c:pt>
                <c:pt idx="36727">
                  <c:v>183.6349999999055</c:v>
                </c:pt>
                <c:pt idx="36728">
                  <c:v>183.6399999999055</c:v>
                </c:pt>
                <c:pt idx="36729">
                  <c:v>183.6449999999055</c:v>
                </c:pt>
                <c:pt idx="36730">
                  <c:v>183.6499999999054</c:v>
                </c:pt>
                <c:pt idx="36731">
                  <c:v>183.6549999999054</c:v>
                </c:pt>
                <c:pt idx="36732">
                  <c:v>183.6599999999054</c:v>
                </c:pt>
                <c:pt idx="36733">
                  <c:v>183.6649999999054</c:v>
                </c:pt>
                <c:pt idx="36734">
                  <c:v>183.6699999999054</c:v>
                </c:pt>
                <c:pt idx="36735">
                  <c:v>183.6749999999054</c:v>
                </c:pt>
                <c:pt idx="36736">
                  <c:v>183.6799999999054</c:v>
                </c:pt>
                <c:pt idx="36737">
                  <c:v>183.6849999999054</c:v>
                </c:pt>
                <c:pt idx="36738">
                  <c:v>183.6899999999054</c:v>
                </c:pt>
                <c:pt idx="36739">
                  <c:v>183.6949999999054</c:v>
                </c:pt>
                <c:pt idx="36740">
                  <c:v>183.6999999999054</c:v>
                </c:pt>
                <c:pt idx="36741">
                  <c:v>183.7049999999054</c:v>
                </c:pt>
                <c:pt idx="36742">
                  <c:v>183.7099999999054</c:v>
                </c:pt>
                <c:pt idx="36743">
                  <c:v>183.7149999999054</c:v>
                </c:pt>
                <c:pt idx="36744">
                  <c:v>183.7199999999054</c:v>
                </c:pt>
                <c:pt idx="36745">
                  <c:v>183.7249999999054</c:v>
                </c:pt>
                <c:pt idx="36746">
                  <c:v>183.7299999999054</c:v>
                </c:pt>
                <c:pt idx="36747">
                  <c:v>183.7349999999054</c:v>
                </c:pt>
                <c:pt idx="36748">
                  <c:v>183.7399999999054</c:v>
                </c:pt>
                <c:pt idx="36749">
                  <c:v>183.7449999999054</c:v>
                </c:pt>
                <c:pt idx="36750">
                  <c:v>183.7499999999054</c:v>
                </c:pt>
                <c:pt idx="36751">
                  <c:v>183.7549999999054</c:v>
                </c:pt>
                <c:pt idx="36752">
                  <c:v>183.7599999999054</c:v>
                </c:pt>
                <c:pt idx="36753">
                  <c:v>183.7649999999053</c:v>
                </c:pt>
                <c:pt idx="36754">
                  <c:v>183.7699999999053</c:v>
                </c:pt>
                <c:pt idx="36755">
                  <c:v>183.7749999999053</c:v>
                </c:pt>
                <c:pt idx="36756">
                  <c:v>183.7799999999053</c:v>
                </c:pt>
                <c:pt idx="36757">
                  <c:v>183.7849999999054</c:v>
                </c:pt>
                <c:pt idx="36758">
                  <c:v>183.7899999999053</c:v>
                </c:pt>
                <c:pt idx="36759">
                  <c:v>183.7949999999053</c:v>
                </c:pt>
                <c:pt idx="36760">
                  <c:v>183.7999999999053</c:v>
                </c:pt>
                <c:pt idx="36761">
                  <c:v>183.8049999999053</c:v>
                </c:pt>
                <c:pt idx="36762">
                  <c:v>183.8099999999053</c:v>
                </c:pt>
                <c:pt idx="36763">
                  <c:v>183.8149999999053</c:v>
                </c:pt>
                <c:pt idx="36764">
                  <c:v>183.8199999999053</c:v>
                </c:pt>
                <c:pt idx="36765">
                  <c:v>183.8249999999053</c:v>
                </c:pt>
                <c:pt idx="36766">
                  <c:v>183.8299999999053</c:v>
                </c:pt>
                <c:pt idx="36767">
                  <c:v>183.8349999999053</c:v>
                </c:pt>
                <c:pt idx="36768">
                  <c:v>183.8399999999053</c:v>
                </c:pt>
                <c:pt idx="36769">
                  <c:v>183.8449999999053</c:v>
                </c:pt>
                <c:pt idx="36770">
                  <c:v>183.8499999999053</c:v>
                </c:pt>
                <c:pt idx="36771">
                  <c:v>183.8549999999053</c:v>
                </c:pt>
                <c:pt idx="36772">
                  <c:v>183.8599999999053</c:v>
                </c:pt>
                <c:pt idx="36773">
                  <c:v>183.8649999999053</c:v>
                </c:pt>
                <c:pt idx="36774">
                  <c:v>183.8699999999052</c:v>
                </c:pt>
                <c:pt idx="36775">
                  <c:v>183.8749999999052</c:v>
                </c:pt>
                <c:pt idx="36776">
                  <c:v>183.8799999999052</c:v>
                </c:pt>
                <c:pt idx="36777">
                  <c:v>183.8849999999053</c:v>
                </c:pt>
                <c:pt idx="36778">
                  <c:v>183.8899999999053</c:v>
                </c:pt>
                <c:pt idx="36779">
                  <c:v>183.8949999999053</c:v>
                </c:pt>
                <c:pt idx="36780">
                  <c:v>183.8999999999052</c:v>
                </c:pt>
                <c:pt idx="36781">
                  <c:v>183.9049999999052</c:v>
                </c:pt>
                <c:pt idx="36782">
                  <c:v>183.9099999999052</c:v>
                </c:pt>
                <c:pt idx="36783">
                  <c:v>183.9149999999052</c:v>
                </c:pt>
                <c:pt idx="36784">
                  <c:v>183.9199999999052</c:v>
                </c:pt>
                <c:pt idx="36785">
                  <c:v>183.9249999999052</c:v>
                </c:pt>
                <c:pt idx="36786">
                  <c:v>183.9299999999052</c:v>
                </c:pt>
                <c:pt idx="36787">
                  <c:v>183.9349999999052</c:v>
                </c:pt>
                <c:pt idx="36788">
                  <c:v>183.9399999999052</c:v>
                </c:pt>
                <c:pt idx="36789">
                  <c:v>183.9449999999052</c:v>
                </c:pt>
                <c:pt idx="36790">
                  <c:v>183.9499999999052</c:v>
                </c:pt>
                <c:pt idx="36791">
                  <c:v>183.9549999999052</c:v>
                </c:pt>
                <c:pt idx="36792">
                  <c:v>183.9599999999052</c:v>
                </c:pt>
                <c:pt idx="36793">
                  <c:v>183.9649999999052</c:v>
                </c:pt>
                <c:pt idx="36794">
                  <c:v>183.9699999999052</c:v>
                </c:pt>
                <c:pt idx="36795">
                  <c:v>183.9749999999052</c:v>
                </c:pt>
                <c:pt idx="36796">
                  <c:v>183.9799999999051</c:v>
                </c:pt>
                <c:pt idx="36797">
                  <c:v>183.9849999999052</c:v>
                </c:pt>
                <c:pt idx="36798">
                  <c:v>183.9899999999052</c:v>
                </c:pt>
                <c:pt idx="36799">
                  <c:v>183.9949999999052</c:v>
                </c:pt>
                <c:pt idx="36800">
                  <c:v>183.9999999999052</c:v>
                </c:pt>
                <c:pt idx="36801">
                  <c:v>184.0049999999052</c:v>
                </c:pt>
                <c:pt idx="36802">
                  <c:v>184.0099999999051</c:v>
                </c:pt>
                <c:pt idx="36803">
                  <c:v>184.0149999999051</c:v>
                </c:pt>
                <c:pt idx="36804">
                  <c:v>184.0199999999051</c:v>
                </c:pt>
                <c:pt idx="36805">
                  <c:v>184.0249999999051</c:v>
                </c:pt>
                <c:pt idx="36806">
                  <c:v>184.0299999999051</c:v>
                </c:pt>
                <c:pt idx="36807">
                  <c:v>184.0349999999051</c:v>
                </c:pt>
                <c:pt idx="36808">
                  <c:v>184.0399999999051</c:v>
                </c:pt>
                <c:pt idx="36809">
                  <c:v>184.0449999999051</c:v>
                </c:pt>
                <c:pt idx="36810">
                  <c:v>184.0499999999051</c:v>
                </c:pt>
                <c:pt idx="36811">
                  <c:v>184.0549999999051</c:v>
                </c:pt>
                <c:pt idx="36812">
                  <c:v>184.0599999999051</c:v>
                </c:pt>
                <c:pt idx="36813">
                  <c:v>184.0649999999051</c:v>
                </c:pt>
                <c:pt idx="36814">
                  <c:v>184.0699999999051</c:v>
                </c:pt>
                <c:pt idx="36815">
                  <c:v>184.0749999999051</c:v>
                </c:pt>
                <c:pt idx="36816">
                  <c:v>184.0799999999051</c:v>
                </c:pt>
                <c:pt idx="36817">
                  <c:v>184.0849999999051</c:v>
                </c:pt>
                <c:pt idx="36818">
                  <c:v>184.089999999905</c:v>
                </c:pt>
                <c:pt idx="36819">
                  <c:v>184.094999999905</c:v>
                </c:pt>
                <c:pt idx="36820">
                  <c:v>184.099999999905</c:v>
                </c:pt>
                <c:pt idx="36821">
                  <c:v>184.104999999905</c:v>
                </c:pt>
                <c:pt idx="36822">
                  <c:v>184.109999999905</c:v>
                </c:pt>
                <c:pt idx="36823">
                  <c:v>184.114999999905</c:v>
                </c:pt>
                <c:pt idx="36824">
                  <c:v>184.119999999905</c:v>
                </c:pt>
                <c:pt idx="36825">
                  <c:v>184.124999999905</c:v>
                </c:pt>
                <c:pt idx="36826">
                  <c:v>184.129999999905</c:v>
                </c:pt>
                <c:pt idx="36827">
                  <c:v>184.134999999905</c:v>
                </c:pt>
                <c:pt idx="36828">
                  <c:v>184.139999999905</c:v>
                </c:pt>
                <c:pt idx="36829">
                  <c:v>184.144999999905</c:v>
                </c:pt>
                <c:pt idx="36830">
                  <c:v>184.149999999905</c:v>
                </c:pt>
                <c:pt idx="36831">
                  <c:v>184.154999999905</c:v>
                </c:pt>
                <c:pt idx="36832">
                  <c:v>184.159999999905</c:v>
                </c:pt>
                <c:pt idx="36833">
                  <c:v>184.164999999905</c:v>
                </c:pt>
                <c:pt idx="36834">
                  <c:v>184.169999999905</c:v>
                </c:pt>
                <c:pt idx="36835">
                  <c:v>184.174999999905</c:v>
                </c:pt>
                <c:pt idx="36836">
                  <c:v>184.179999999905</c:v>
                </c:pt>
                <c:pt idx="36837">
                  <c:v>184.184999999905</c:v>
                </c:pt>
                <c:pt idx="36838">
                  <c:v>184.189999999905</c:v>
                </c:pt>
                <c:pt idx="36839">
                  <c:v>184.194999999905</c:v>
                </c:pt>
                <c:pt idx="36840">
                  <c:v>184.1999999999049</c:v>
                </c:pt>
                <c:pt idx="36841">
                  <c:v>184.2049999999049</c:v>
                </c:pt>
                <c:pt idx="36842">
                  <c:v>184.2099999999049</c:v>
                </c:pt>
                <c:pt idx="36843">
                  <c:v>184.2149999999049</c:v>
                </c:pt>
                <c:pt idx="36844">
                  <c:v>184.2199999999049</c:v>
                </c:pt>
                <c:pt idx="36845">
                  <c:v>184.224999999905</c:v>
                </c:pt>
                <c:pt idx="36846">
                  <c:v>184.2299999999049</c:v>
                </c:pt>
                <c:pt idx="36847">
                  <c:v>184.2349999999049</c:v>
                </c:pt>
                <c:pt idx="36848">
                  <c:v>184.2399999999049</c:v>
                </c:pt>
                <c:pt idx="36849">
                  <c:v>184.2449999999049</c:v>
                </c:pt>
                <c:pt idx="36850">
                  <c:v>184.2499999999049</c:v>
                </c:pt>
                <c:pt idx="36851">
                  <c:v>184.2549999999049</c:v>
                </c:pt>
                <c:pt idx="36852">
                  <c:v>184.2599999999049</c:v>
                </c:pt>
                <c:pt idx="36853">
                  <c:v>184.2649999999049</c:v>
                </c:pt>
                <c:pt idx="36854">
                  <c:v>184.2699999999049</c:v>
                </c:pt>
                <c:pt idx="36855">
                  <c:v>184.2749999999049</c:v>
                </c:pt>
                <c:pt idx="36856">
                  <c:v>184.2799999999049</c:v>
                </c:pt>
                <c:pt idx="36857">
                  <c:v>184.2849999999049</c:v>
                </c:pt>
                <c:pt idx="36858">
                  <c:v>184.2899999999049</c:v>
                </c:pt>
                <c:pt idx="36859">
                  <c:v>184.2949999999049</c:v>
                </c:pt>
                <c:pt idx="36860">
                  <c:v>184.2999999999049</c:v>
                </c:pt>
                <c:pt idx="36861">
                  <c:v>184.304999999905</c:v>
                </c:pt>
                <c:pt idx="36862">
                  <c:v>184.3099999999048</c:v>
                </c:pt>
                <c:pt idx="36863">
                  <c:v>184.3149999999048</c:v>
                </c:pt>
                <c:pt idx="36864">
                  <c:v>184.3199999999048</c:v>
                </c:pt>
                <c:pt idx="36865">
                  <c:v>184.324999999905</c:v>
                </c:pt>
                <c:pt idx="36866">
                  <c:v>184.329999999905</c:v>
                </c:pt>
                <c:pt idx="36867">
                  <c:v>184.334999999905</c:v>
                </c:pt>
                <c:pt idx="36868">
                  <c:v>184.3399999999048</c:v>
                </c:pt>
                <c:pt idx="36869">
                  <c:v>184.3449999999048</c:v>
                </c:pt>
                <c:pt idx="36870">
                  <c:v>184.3499999999048</c:v>
                </c:pt>
                <c:pt idx="36871">
                  <c:v>184.3549999999048</c:v>
                </c:pt>
                <c:pt idx="36872">
                  <c:v>184.3599999999048</c:v>
                </c:pt>
                <c:pt idx="36873">
                  <c:v>184.3649999999048</c:v>
                </c:pt>
                <c:pt idx="36874">
                  <c:v>184.3699999999048</c:v>
                </c:pt>
                <c:pt idx="36875">
                  <c:v>184.3749999999048</c:v>
                </c:pt>
                <c:pt idx="36876">
                  <c:v>184.3799999999048</c:v>
                </c:pt>
                <c:pt idx="36877">
                  <c:v>184.3849999999048</c:v>
                </c:pt>
                <c:pt idx="36878">
                  <c:v>184.3899999999048</c:v>
                </c:pt>
                <c:pt idx="36879">
                  <c:v>184.3949999999048</c:v>
                </c:pt>
                <c:pt idx="36880">
                  <c:v>184.3999999999048</c:v>
                </c:pt>
                <c:pt idx="36881">
                  <c:v>184.4049999999048</c:v>
                </c:pt>
                <c:pt idx="36882">
                  <c:v>184.4099999999048</c:v>
                </c:pt>
                <c:pt idx="36883">
                  <c:v>184.4149999999048</c:v>
                </c:pt>
                <c:pt idx="36884">
                  <c:v>184.4199999999047</c:v>
                </c:pt>
                <c:pt idx="36885">
                  <c:v>184.4249999999048</c:v>
                </c:pt>
                <c:pt idx="36886">
                  <c:v>184.4299999999048</c:v>
                </c:pt>
                <c:pt idx="36887">
                  <c:v>184.4349999999048</c:v>
                </c:pt>
                <c:pt idx="36888">
                  <c:v>184.4399999999048</c:v>
                </c:pt>
                <c:pt idx="36889">
                  <c:v>184.4449999999048</c:v>
                </c:pt>
                <c:pt idx="36890">
                  <c:v>184.4499999999047</c:v>
                </c:pt>
                <c:pt idx="36891">
                  <c:v>184.4549999999047</c:v>
                </c:pt>
                <c:pt idx="36892">
                  <c:v>184.4599999999047</c:v>
                </c:pt>
                <c:pt idx="36893">
                  <c:v>184.4649999999047</c:v>
                </c:pt>
                <c:pt idx="36894">
                  <c:v>184.4699999999047</c:v>
                </c:pt>
                <c:pt idx="36895">
                  <c:v>184.4749999999047</c:v>
                </c:pt>
                <c:pt idx="36896">
                  <c:v>184.4799999999047</c:v>
                </c:pt>
                <c:pt idx="36897">
                  <c:v>184.4849999999047</c:v>
                </c:pt>
                <c:pt idx="36898">
                  <c:v>184.4899999999047</c:v>
                </c:pt>
                <c:pt idx="36899">
                  <c:v>184.4949999999047</c:v>
                </c:pt>
                <c:pt idx="36900">
                  <c:v>184.4999999999047</c:v>
                </c:pt>
                <c:pt idx="36901">
                  <c:v>184.5049999999047</c:v>
                </c:pt>
                <c:pt idx="36902">
                  <c:v>184.5099999999047</c:v>
                </c:pt>
                <c:pt idx="36903">
                  <c:v>184.5149999999047</c:v>
                </c:pt>
                <c:pt idx="36904">
                  <c:v>184.5199999999047</c:v>
                </c:pt>
                <c:pt idx="36905">
                  <c:v>184.5249999999047</c:v>
                </c:pt>
                <c:pt idx="36906">
                  <c:v>184.5299999999046</c:v>
                </c:pt>
                <c:pt idx="36907">
                  <c:v>184.5349999999046</c:v>
                </c:pt>
                <c:pt idx="36908">
                  <c:v>184.5399999999046</c:v>
                </c:pt>
                <c:pt idx="36909">
                  <c:v>184.5449999999046</c:v>
                </c:pt>
                <c:pt idx="36910">
                  <c:v>184.5499999999046</c:v>
                </c:pt>
                <c:pt idx="36911">
                  <c:v>184.5549999999047</c:v>
                </c:pt>
                <c:pt idx="36912">
                  <c:v>184.5599999999046</c:v>
                </c:pt>
                <c:pt idx="36913">
                  <c:v>184.5649999999046</c:v>
                </c:pt>
                <c:pt idx="36914">
                  <c:v>184.5699999999046</c:v>
                </c:pt>
                <c:pt idx="36915">
                  <c:v>184.5749999999046</c:v>
                </c:pt>
                <c:pt idx="36916">
                  <c:v>184.5799999999046</c:v>
                </c:pt>
                <c:pt idx="36917">
                  <c:v>184.5849999999046</c:v>
                </c:pt>
                <c:pt idx="36918">
                  <c:v>184.5899999999046</c:v>
                </c:pt>
                <c:pt idx="36919">
                  <c:v>184.5949999999046</c:v>
                </c:pt>
                <c:pt idx="36920">
                  <c:v>184.5999999999046</c:v>
                </c:pt>
                <c:pt idx="36921">
                  <c:v>184.6049999999046</c:v>
                </c:pt>
                <c:pt idx="36922">
                  <c:v>184.6099999999046</c:v>
                </c:pt>
                <c:pt idx="36923">
                  <c:v>184.6149999999046</c:v>
                </c:pt>
                <c:pt idx="36924">
                  <c:v>184.6199999999046</c:v>
                </c:pt>
                <c:pt idx="36925">
                  <c:v>184.6249999999046</c:v>
                </c:pt>
                <c:pt idx="36926">
                  <c:v>184.6299999999046</c:v>
                </c:pt>
                <c:pt idx="36927">
                  <c:v>184.6349999999046</c:v>
                </c:pt>
                <c:pt idx="36928">
                  <c:v>184.6399999999045</c:v>
                </c:pt>
                <c:pt idx="36929">
                  <c:v>184.6449999999045</c:v>
                </c:pt>
                <c:pt idx="36930">
                  <c:v>184.6499999999045</c:v>
                </c:pt>
                <c:pt idx="36931">
                  <c:v>184.6549999999046</c:v>
                </c:pt>
                <c:pt idx="36932">
                  <c:v>184.6599999999046</c:v>
                </c:pt>
                <c:pt idx="36933">
                  <c:v>184.6649999999046</c:v>
                </c:pt>
                <c:pt idx="36934">
                  <c:v>184.6699999999045</c:v>
                </c:pt>
                <c:pt idx="36935">
                  <c:v>184.6749999999045</c:v>
                </c:pt>
                <c:pt idx="36936">
                  <c:v>184.6799999999045</c:v>
                </c:pt>
                <c:pt idx="36937">
                  <c:v>184.6849999999045</c:v>
                </c:pt>
                <c:pt idx="36938">
                  <c:v>184.6899999999045</c:v>
                </c:pt>
                <c:pt idx="36939">
                  <c:v>184.6949999999045</c:v>
                </c:pt>
                <c:pt idx="36940">
                  <c:v>184.6999999999045</c:v>
                </c:pt>
                <c:pt idx="36941">
                  <c:v>184.7049999999045</c:v>
                </c:pt>
                <c:pt idx="36942">
                  <c:v>184.7099999999045</c:v>
                </c:pt>
                <c:pt idx="36943">
                  <c:v>184.7149999999045</c:v>
                </c:pt>
                <c:pt idx="36944">
                  <c:v>184.7199999999045</c:v>
                </c:pt>
                <c:pt idx="36945">
                  <c:v>184.7249999999045</c:v>
                </c:pt>
                <c:pt idx="36946">
                  <c:v>184.7299999999045</c:v>
                </c:pt>
                <c:pt idx="36947">
                  <c:v>184.7349999999045</c:v>
                </c:pt>
                <c:pt idx="36948">
                  <c:v>184.7399999999045</c:v>
                </c:pt>
                <c:pt idx="36949">
                  <c:v>184.7449999999045</c:v>
                </c:pt>
                <c:pt idx="36950">
                  <c:v>184.7499999999044</c:v>
                </c:pt>
                <c:pt idx="36951">
                  <c:v>184.7549999999044</c:v>
                </c:pt>
                <c:pt idx="36952">
                  <c:v>184.7599999999044</c:v>
                </c:pt>
                <c:pt idx="36953">
                  <c:v>184.7649999999044</c:v>
                </c:pt>
                <c:pt idx="36954">
                  <c:v>184.7699999999044</c:v>
                </c:pt>
                <c:pt idx="36955">
                  <c:v>184.7749999999044</c:v>
                </c:pt>
                <c:pt idx="36956">
                  <c:v>184.7799999999044</c:v>
                </c:pt>
                <c:pt idx="36957">
                  <c:v>184.7849999999044</c:v>
                </c:pt>
                <c:pt idx="36958">
                  <c:v>184.7899999999044</c:v>
                </c:pt>
                <c:pt idx="36959">
                  <c:v>184.7949999999044</c:v>
                </c:pt>
                <c:pt idx="36960">
                  <c:v>184.7999999999044</c:v>
                </c:pt>
                <c:pt idx="36961">
                  <c:v>184.8049999999044</c:v>
                </c:pt>
                <c:pt idx="36962">
                  <c:v>184.8099999999044</c:v>
                </c:pt>
                <c:pt idx="36963">
                  <c:v>184.8149999999044</c:v>
                </c:pt>
                <c:pt idx="36964">
                  <c:v>184.8199999999044</c:v>
                </c:pt>
                <c:pt idx="36965">
                  <c:v>184.8249999999044</c:v>
                </c:pt>
                <c:pt idx="36966">
                  <c:v>184.8299999999044</c:v>
                </c:pt>
                <c:pt idx="36967">
                  <c:v>184.8349999999044</c:v>
                </c:pt>
                <c:pt idx="36968">
                  <c:v>184.8399999999044</c:v>
                </c:pt>
                <c:pt idx="36969">
                  <c:v>184.8449999999044</c:v>
                </c:pt>
                <c:pt idx="36970">
                  <c:v>184.8499999999044</c:v>
                </c:pt>
                <c:pt idx="36971">
                  <c:v>184.8549999999044</c:v>
                </c:pt>
                <c:pt idx="36972">
                  <c:v>184.8599999999044</c:v>
                </c:pt>
                <c:pt idx="36973">
                  <c:v>184.8649999999044</c:v>
                </c:pt>
                <c:pt idx="36974">
                  <c:v>184.8699999999044</c:v>
                </c:pt>
                <c:pt idx="36975">
                  <c:v>184.8749999999044</c:v>
                </c:pt>
                <c:pt idx="36976">
                  <c:v>184.8799999999044</c:v>
                </c:pt>
                <c:pt idx="36977">
                  <c:v>184.8849999999044</c:v>
                </c:pt>
                <c:pt idx="36978">
                  <c:v>184.8899999999044</c:v>
                </c:pt>
                <c:pt idx="36979">
                  <c:v>184.8949999999043</c:v>
                </c:pt>
                <c:pt idx="36980">
                  <c:v>184.8999999999043</c:v>
                </c:pt>
                <c:pt idx="36981">
                  <c:v>184.9049999999043</c:v>
                </c:pt>
                <c:pt idx="36982">
                  <c:v>184.9099999999043</c:v>
                </c:pt>
                <c:pt idx="36983">
                  <c:v>184.9149999999043</c:v>
                </c:pt>
                <c:pt idx="36984">
                  <c:v>184.9199999999043</c:v>
                </c:pt>
                <c:pt idx="36985">
                  <c:v>184.9249999999043</c:v>
                </c:pt>
                <c:pt idx="36986">
                  <c:v>184.9299999999043</c:v>
                </c:pt>
                <c:pt idx="36987">
                  <c:v>184.9349999999043</c:v>
                </c:pt>
                <c:pt idx="36988">
                  <c:v>184.9399999999043</c:v>
                </c:pt>
                <c:pt idx="36989">
                  <c:v>184.9449999999043</c:v>
                </c:pt>
                <c:pt idx="36990">
                  <c:v>184.9499999999043</c:v>
                </c:pt>
                <c:pt idx="36991">
                  <c:v>184.9549999999043</c:v>
                </c:pt>
                <c:pt idx="36992">
                  <c:v>184.9599999999043</c:v>
                </c:pt>
                <c:pt idx="36993">
                  <c:v>184.9649999999043</c:v>
                </c:pt>
                <c:pt idx="36994">
                  <c:v>184.9699999999042</c:v>
                </c:pt>
                <c:pt idx="36995">
                  <c:v>184.9749999999042</c:v>
                </c:pt>
                <c:pt idx="36996">
                  <c:v>184.9799999999042</c:v>
                </c:pt>
                <c:pt idx="36997">
                  <c:v>184.9849999999043</c:v>
                </c:pt>
                <c:pt idx="36998">
                  <c:v>184.9899999999043</c:v>
                </c:pt>
                <c:pt idx="36999">
                  <c:v>184.9949999999043</c:v>
                </c:pt>
                <c:pt idx="37000">
                  <c:v>184.9999999999042</c:v>
                </c:pt>
                <c:pt idx="37001">
                  <c:v>185.0049999999042</c:v>
                </c:pt>
                <c:pt idx="37002">
                  <c:v>185.0099999999042</c:v>
                </c:pt>
                <c:pt idx="37003">
                  <c:v>185.0149999999042</c:v>
                </c:pt>
                <c:pt idx="37004">
                  <c:v>185.0199999999042</c:v>
                </c:pt>
                <c:pt idx="37005">
                  <c:v>185.0249999999042</c:v>
                </c:pt>
                <c:pt idx="37006">
                  <c:v>185.0299999999042</c:v>
                </c:pt>
                <c:pt idx="37007">
                  <c:v>185.0349999999042</c:v>
                </c:pt>
                <c:pt idx="37008">
                  <c:v>185.0399999999042</c:v>
                </c:pt>
                <c:pt idx="37009">
                  <c:v>185.0449999999042</c:v>
                </c:pt>
                <c:pt idx="37010">
                  <c:v>185.0499999999042</c:v>
                </c:pt>
                <c:pt idx="37011">
                  <c:v>185.0549999999042</c:v>
                </c:pt>
                <c:pt idx="37012">
                  <c:v>185.0599999999042</c:v>
                </c:pt>
                <c:pt idx="37013">
                  <c:v>185.0649999999042</c:v>
                </c:pt>
                <c:pt idx="37014">
                  <c:v>185.0699999999042</c:v>
                </c:pt>
                <c:pt idx="37015">
                  <c:v>185.0749999999042</c:v>
                </c:pt>
                <c:pt idx="37016">
                  <c:v>185.0799999999041</c:v>
                </c:pt>
                <c:pt idx="37017">
                  <c:v>185.0849999999042</c:v>
                </c:pt>
                <c:pt idx="37018">
                  <c:v>185.0899999999042</c:v>
                </c:pt>
                <c:pt idx="37019">
                  <c:v>185.0949999999042</c:v>
                </c:pt>
                <c:pt idx="37020">
                  <c:v>185.0999999999042</c:v>
                </c:pt>
                <c:pt idx="37021">
                  <c:v>185.1049999999042</c:v>
                </c:pt>
                <c:pt idx="37022">
                  <c:v>185.1099999999041</c:v>
                </c:pt>
                <c:pt idx="37023">
                  <c:v>185.1149999999041</c:v>
                </c:pt>
                <c:pt idx="37024">
                  <c:v>185.1199999999041</c:v>
                </c:pt>
                <c:pt idx="37025">
                  <c:v>185.1249999999041</c:v>
                </c:pt>
                <c:pt idx="37026">
                  <c:v>185.1299999999041</c:v>
                </c:pt>
                <c:pt idx="37027">
                  <c:v>185.1349999999041</c:v>
                </c:pt>
                <c:pt idx="37028">
                  <c:v>185.1399999999041</c:v>
                </c:pt>
                <c:pt idx="37029">
                  <c:v>185.1449999999041</c:v>
                </c:pt>
                <c:pt idx="37030">
                  <c:v>185.1499999999041</c:v>
                </c:pt>
                <c:pt idx="37031">
                  <c:v>185.1549999999041</c:v>
                </c:pt>
                <c:pt idx="37032">
                  <c:v>185.1599999999041</c:v>
                </c:pt>
                <c:pt idx="37033">
                  <c:v>185.1649999999041</c:v>
                </c:pt>
                <c:pt idx="37034">
                  <c:v>185.1699999999041</c:v>
                </c:pt>
                <c:pt idx="37035">
                  <c:v>185.1749999999041</c:v>
                </c:pt>
                <c:pt idx="37036">
                  <c:v>185.1799999999041</c:v>
                </c:pt>
                <c:pt idx="37037">
                  <c:v>185.1849999999041</c:v>
                </c:pt>
                <c:pt idx="37038">
                  <c:v>185.189999999904</c:v>
                </c:pt>
                <c:pt idx="37039">
                  <c:v>185.194999999904</c:v>
                </c:pt>
                <c:pt idx="37040">
                  <c:v>185.199999999904</c:v>
                </c:pt>
                <c:pt idx="37041">
                  <c:v>185.204999999904</c:v>
                </c:pt>
                <c:pt idx="37042">
                  <c:v>185.209999999904</c:v>
                </c:pt>
                <c:pt idx="37043">
                  <c:v>185.214999999904</c:v>
                </c:pt>
                <c:pt idx="37044">
                  <c:v>185.219999999904</c:v>
                </c:pt>
                <c:pt idx="37045">
                  <c:v>185.224999999904</c:v>
                </c:pt>
                <c:pt idx="37046">
                  <c:v>185.229999999904</c:v>
                </c:pt>
                <c:pt idx="37047">
                  <c:v>185.234999999904</c:v>
                </c:pt>
                <c:pt idx="37048">
                  <c:v>185.239999999904</c:v>
                </c:pt>
                <c:pt idx="37049">
                  <c:v>185.244999999904</c:v>
                </c:pt>
                <c:pt idx="37050">
                  <c:v>185.249999999904</c:v>
                </c:pt>
                <c:pt idx="37051">
                  <c:v>185.254999999904</c:v>
                </c:pt>
                <c:pt idx="37052">
                  <c:v>185.259999999904</c:v>
                </c:pt>
                <c:pt idx="37053">
                  <c:v>185.264999999904</c:v>
                </c:pt>
                <c:pt idx="37054">
                  <c:v>185.269999999904</c:v>
                </c:pt>
                <c:pt idx="37055">
                  <c:v>185.274999999904</c:v>
                </c:pt>
                <c:pt idx="37056">
                  <c:v>185.279999999904</c:v>
                </c:pt>
                <c:pt idx="37057">
                  <c:v>185.284999999904</c:v>
                </c:pt>
                <c:pt idx="37058">
                  <c:v>185.289999999904</c:v>
                </c:pt>
                <c:pt idx="37059">
                  <c:v>185.294999999904</c:v>
                </c:pt>
                <c:pt idx="37060">
                  <c:v>185.2999999999039</c:v>
                </c:pt>
                <c:pt idx="37061">
                  <c:v>185.304999999904</c:v>
                </c:pt>
                <c:pt idx="37062">
                  <c:v>185.309999999904</c:v>
                </c:pt>
                <c:pt idx="37063">
                  <c:v>185.314999999904</c:v>
                </c:pt>
                <c:pt idx="37064">
                  <c:v>185.319999999904</c:v>
                </c:pt>
                <c:pt idx="37065">
                  <c:v>185.324999999904</c:v>
                </c:pt>
                <c:pt idx="37066">
                  <c:v>185.329999999904</c:v>
                </c:pt>
                <c:pt idx="37067">
                  <c:v>185.334999999904</c:v>
                </c:pt>
                <c:pt idx="37068">
                  <c:v>185.339999999904</c:v>
                </c:pt>
                <c:pt idx="37069">
                  <c:v>185.344999999904</c:v>
                </c:pt>
                <c:pt idx="37070">
                  <c:v>185.349999999904</c:v>
                </c:pt>
                <c:pt idx="37071">
                  <c:v>185.354999999904</c:v>
                </c:pt>
                <c:pt idx="37072">
                  <c:v>185.359999999904</c:v>
                </c:pt>
                <c:pt idx="37073">
                  <c:v>185.364999999904</c:v>
                </c:pt>
                <c:pt idx="37074">
                  <c:v>185.369999999904</c:v>
                </c:pt>
                <c:pt idx="37075">
                  <c:v>185.374999999904</c:v>
                </c:pt>
                <c:pt idx="37076">
                  <c:v>185.379999999904</c:v>
                </c:pt>
                <c:pt idx="37077">
                  <c:v>185.384999999904</c:v>
                </c:pt>
                <c:pt idx="37078">
                  <c:v>185.389999999904</c:v>
                </c:pt>
                <c:pt idx="37079">
                  <c:v>185.394999999904</c:v>
                </c:pt>
                <c:pt idx="37080">
                  <c:v>185.399999999904</c:v>
                </c:pt>
                <c:pt idx="37081">
                  <c:v>185.404999999904</c:v>
                </c:pt>
                <c:pt idx="37082">
                  <c:v>185.4099999999038</c:v>
                </c:pt>
                <c:pt idx="37083">
                  <c:v>185.4149999999038</c:v>
                </c:pt>
                <c:pt idx="37084">
                  <c:v>185.4199999999038</c:v>
                </c:pt>
                <c:pt idx="37085">
                  <c:v>185.424999999904</c:v>
                </c:pt>
                <c:pt idx="37086">
                  <c:v>185.429999999904</c:v>
                </c:pt>
                <c:pt idx="37087">
                  <c:v>185.434999999904</c:v>
                </c:pt>
                <c:pt idx="37088">
                  <c:v>185.4399999999038</c:v>
                </c:pt>
                <c:pt idx="37089">
                  <c:v>185.4449999999038</c:v>
                </c:pt>
                <c:pt idx="37090">
                  <c:v>185.4499999999038</c:v>
                </c:pt>
                <c:pt idx="37091">
                  <c:v>185.4549999999038</c:v>
                </c:pt>
                <c:pt idx="37092">
                  <c:v>185.4599999999038</c:v>
                </c:pt>
                <c:pt idx="37093">
                  <c:v>185.4649999999038</c:v>
                </c:pt>
                <c:pt idx="37094">
                  <c:v>185.4699999999038</c:v>
                </c:pt>
                <c:pt idx="37095">
                  <c:v>185.4749999999038</c:v>
                </c:pt>
                <c:pt idx="37096">
                  <c:v>185.4799999999038</c:v>
                </c:pt>
                <c:pt idx="37097">
                  <c:v>185.4849999999038</c:v>
                </c:pt>
                <c:pt idx="37098">
                  <c:v>185.4899999999038</c:v>
                </c:pt>
                <c:pt idx="37099">
                  <c:v>185.4949999999038</c:v>
                </c:pt>
                <c:pt idx="37100">
                  <c:v>185.4999999999038</c:v>
                </c:pt>
                <c:pt idx="37101">
                  <c:v>185.5049999999038</c:v>
                </c:pt>
                <c:pt idx="37102">
                  <c:v>185.5099999999038</c:v>
                </c:pt>
                <c:pt idx="37103">
                  <c:v>185.5149999999038</c:v>
                </c:pt>
                <c:pt idx="37104">
                  <c:v>185.5199999999037</c:v>
                </c:pt>
                <c:pt idx="37105">
                  <c:v>185.5249999999038</c:v>
                </c:pt>
                <c:pt idx="37106">
                  <c:v>185.5299999999038</c:v>
                </c:pt>
                <c:pt idx="37107">
                  <c:v>185.5349999999038</c:v>
                </c:pt>
                <c:pt idx="37108">
                  <c:v>185.5399999999038</c:v>
                </c:pt>
                <c:pt idx="37109">
                  <c:v>185.5449999999038</c:v>
                </c:pt>
                <c:pt idx="37110">
                  <c:v>185.5499999999037</c:v>
                </c:pt>
                <c:pt idx="37111">
                  <c:v>185.5549999999037</c:v>
                </c:pt>
                <c:pt idx="37112">
                  <c:v>185.5599999999037</c:v>
                </c:pt>
                <c:pt idx="37113">
                  <c:v>185.5649999999037</c:v>
                </c:pt>
                <c:pt idx="37114">
                  <c:v>185.5699999999037</c:v>
                </c:pt>
                <c:pt idx="37115">
                  <c:v>185.5749999999037</c:v>
                </c:pt>
                <c:pt idx="37116">
                  <c:v>185.5799999999037</c:v>
                </c:pt>
                <c:pt idx="37117">
                  <c:v>185.5849999999037</c:v>
                </c:pt>
                <c:pt idx="37118">
                  <c:v>185.5899999999037</c:v>
                </c:pt>
                <c:pt idx="37119">
                  <c:v>185.5949999999037</c:v>
                </c:pt>
                <c:pt idx="37120">
                  <c:v>185.5999999999037</c:v>
                </c:pt>
                <c:pt idx="37121">
                  <c:v>185.6049999999037</c:v>
                </c:pt>
                <c:pt idx="37122">
                  <c:v>185.6099999999037</c:v>
                </c:pt>
                <c:pt idx="37123">
                  <c:v>185.6149999999037</c:v>
                </c:pt>
                <c:pt idx="37124">
                  <c:v>185.6199999999037</c:v>
                </c:pt>
                <c:pt idx="37125">
                  <c:v>185.6249999999037</c:v>
                </c:pt>
                <c:pt idx="37126">
                  <c:v>185.6299999999036</c:v>
                </c:pt>
                <c:pt idx="37127">
                  <c:v>185.6349999999036</c:v>
                </c:pt>
                <c:pt idx="37128">
                  <c:v>185.6399999999036</c:v>
                </c:pt>
                <c:pt idx="37129">
                  <c:v>185.6449999999036</c:v>
                </c:pt>
                <c:pt idx="37130">
                  <c:v>185.6499999999036</c:v>
                </c:pt>
                <c:pt idx="37131">
                  <c:v>185.6549999999037</c:v>
                </c:pt>
                <c:pt idx="37132">
                  <c:v>185.6599999999036</c:v>
                </c:pt>
                <c:pt idx="37133">
                  <c:v>185.6649999999036</c:v>
                </c:pt>
                <c:pt idx="37134">
                  <c:v>185.6699999999036</c:v>
                </c:pt>
                <c:pt idx="37135">
                  <c:v>185.6749999999036</c:v>
                </c:pt>
                <c:pt idx="37136">
                  <c:v>185.6799999999036</c:v>
                </c:pt>
                <c:pt idx="37137">
                  <c:v>185.6849999999036</c:v>
                </c:pt>
                <c:pt idx="37138">
                  <c:v>185.6899999999036</c:v>
                </c:pt>
                <c:pt idx="37139">
                  <c:v>185.6949999999036</c:v>
                </c:pt>
                <c:pt idx="37140">
                  <c:v>185.6999999999036</c:v>
                </c:pt>
                <c:pt idx="37141">
                  <c:v>185.7049999999036</c:v>
                </c:pt>
                <c:pt idx="37142">
                  <c:v>185.7099999999036</c:v>
                </c:pt>
                <c:pt idx="37143">
                  <c:v>185.7149999999036</c:v>
                </c:pt>
                <c:pt idx="37144">
                  <c:v>185.7199999999036</c:v>
                </c:pt>
                <c:pt idx="37145">
                  <c:v>185.7249999999036</c:v>
                </c:pt>
                <c:pt idx="37146">
                  <c:v>185.7299999999036</c:v>
                </c:pt>
                <c:pt idx="37147">
                  <c:v>185.7349999999036</c:v>
                </c:pt>
                <c:pt idx="37148">
                  <c:v>185.7399999999035</c:v>
                </c:pt>
                <c:pt idx="37149">
                  <c:v>185.7449999999035</c:v>
                </c:pt>
                <c:pt idx="37150">
                  <c:v>185.7499999999035</c:v>
                </c:pt>
                <c:pt idx="37151">
                  <c:v>185.7549999999036</c:v>
                </c:pt>
                <c:pt idx="37152">
                  <c:v>185.7599999999036</c:v>
                </c:pt>
                <c:pt idx="37153">
                  <c:v>185.7649999999036</c:v>
                </c:pt>
                <c:pt idx="37154">
                  <c:v>185.7699999999035</c:v>
                </c:pt>
                <c:pt idx="37155">
                  <c:v>185.7749999999035</c:v>
                </c:pt>
                <c:pt idx="37156">
                  <c:v>185.7799999999035</c:v>
                </c:pt>
                <c:pt idx="37157">
                  <c:v>185.7849999999035</c:v>
                </c:pt>
                <c:pt idx="37158">
                  <c:v>185.7899999999035</c:v>
                </c:pt>
                <c:pt idx="37159">
                  <c:v>185.7949999999035</c:v>
                </c:pt>
                <c:pt idx="37160">
                  <c:v>185.7999999999035</c:v>
                </c:pt>
                <c:pt idx="37161">
                  <c:v>185.8049999999035</c:v>
                </c:pt>
                <c:pt idx="37162">
                  <c:v>185.8099999999035</c:v>
                </c:pt>
                <c:pt idx="37163">
                  <c:v>185.8149999999035</c:v>
                </c:pt>
                <c:pt idx="37164">
                  <c:v>185.8199999999035</c:v>
                </c:pt>
                <c:pt idx="37165">
                  <c:v>185.8249999999035</c:v>
                </c:pt>
                <c:pt idx="37166">
                  <c:v>185.8299999999035</c:v>
                </c:pt>
                <c:pt idx="37167">
                  <c:v>185.8349999999035</c:v>
                </c:pt>
                <c:pt idx="37168">
                  <c:v>185.8399999999035</c:v>
                </c:pt>
                <c:pt idx="37169">
                  <c:v>185.8449999999035</c:v>
                </c:pt>
                <c:pt idx="37170">
                  <c:v>185.8499999999034</c:v>
                </c:pt>
                <c:pt idx="37171">
                  <c:v>185.8549999999035</c:v>
                </c:pt>
                <c:pt idx="37172">
                  <c:v>185.8599999999035</c:v>
                </c:pt>
                <c:pt idx="37173">
                  <c:v>185.8649999999035</c:v>
                </c:pt>
                <c:pt idx="37174">
                  <c:v>185.8699999999035</c:v>
                </c:pt>
                <c:pt idx="37175">
                  <c:v>185.8749999999035</c:v>
                </c:pt>
                <c:pt idx="37176">
                  <c:v>185.8799999999034</c:v>
                </c:pt>
                <c:pt idx="37177">
                  <c:v>185.8849999999034</c:v>
                </c:pt>
                <c:pt idx="37178">
                  <c:v>185.8899999999034</c:v>
                </c:pt>
                <c:pt idx="37179">
                  <c:v>185.8949999999034</c:v>
                </c:pt>
                <c:pt idx="37180">
                  <c:v>185.8999999999034</c:v>
                </c:pt>
                <c:pt idx="37181">
                  <c:v>185.9049999999034</c:v>
                </c:pt>
                <c:pt idx="37182">
                  <c:v>185.9099999999034</c:v>
                </c:pt>
                <c:pt idx="37183">
                  <c:v>185.9149999999034</c:v>
                </c:pt>
                <c:pt idx="37184">
                  <c:v>185.9199999999034</c:v>
                </c:pt>
                <c:pt idx="37185">
                  <c:v>185.9249999999034</c:v>
                </c:pt>
                <c:pt idx="37186">
                  <c:v>185.9299999999034</c:v>
                </c:pt>
                <c:pt idx="37187">
                  <c:v>185.9349999999034</c:v>
                </c:pt>
                <c:pt idx="37188">
                  <c:v>185.9399999999034</c:v>
                </c:pt>
                <c:pt idx="37189">
                  <c:v>185.9449999999034</c:v>
                </c:pt>
                <c:pt idx="37190">
                  <c:v>185.9499999999034</c:v>
                </c:pt>
                <c:pt idx="37191">
                  <c:v>185.9549999999034</c:v>
                </c:pt>
                <c:pt idx="37192">
                  <c:v>185.9599999999034</c:v>
                </c:pt>
                <c:pt idx="37193">
                  <c:v>185.9649999999034</c:v>
                </c:pt>
                <c:pt idx="37194">
                  <c:v>185.9699999999034</c:v>
                </c:pt>
                <c:pt idx="37195">
                  <c:v>185.9749999999034</c:v>
                </c:pt>
                <c:pt idx="37196">
                  <c:v>185.9799999999034</c:v>
                </c:pt>
                <c:pt idx="37197">
                  <c:v>185.9849999999034</c:v>
                </c:pt>
                <c:pt idx="37198">
                  <c:v>185.9899999999034</c:v>
                </c:pt>
                <c:pt idx="37199">
                  <c:v>185.9949999999033</c:v>
                </c:pt>
                <c:pt idx="37200">
                  <c:v>185.9999999999033</c:v>
                </c:pt>
                <c:pt idx="37201">
                  <c:v>186.0049999999033</c:v>
                </c:pt>
                <c:pt idx="37202">
                  <c:v>186.0099999999033</c:v>
                </c:pt>
                <c:pt idx="37203">
                  <c:v>186.0149999999033</c:v>
                </c:pt>
                <c:pt idx="37204">
                  <c:v>186.0199999999033</c:v>
                </c:pt>
                <c:pt idx="37205">
                  <c:v>186.0249999999033</c:v>
                </c:pt>
                <c:pt idx="37206">
                  <c:v>186.0299999999033</c:v>
                </c:pt>
                <c:pt idx="37207">
                  <c:v>186.0349999999033</c:v>
                </c:pt>
                <c:pt idx="37208">
                  <c:v>186.0399999999033</c:v>
                </c:pt>
                <c:pt idx="37209">
                  <c:v>186.0449999999033</c:v>
                </c:pt>
                <c:pt idx="37210">
                  <c:v>186.0499999999033</c:v>
                </c:pt>
                <c:pt idx="37211">
                  <c:v>186.0549999999033</c:v>
                </c:pt>
                <c:pt idx="37212">
                  <c:v>186.0599999999033</c:v>
                </c:pt>
                <c:pt idx="37213">
                  <c:v>186.0649999999033</c:v>
                </c:pt>
                <c:pt idx="37214">
                  <c:v>186.0699999999032</c:v>
                </c:pt>
                <c:pt idx="37215">
                  <c:v>186.0749999999032</c:v>
                </c:pt>
                <c:pt idx="37216">
                  <c:v>186.0799999999032</c:v>
                </c:pt>
                <c:pt idx="37217">
                  <c:v>186.0849999999033</c:v>
                </c:pt>
                <c:pt idx="37218">
                  <c:v>186.0899999999033</c:v>
                </c:pt>
                <c:pt idx="37219">
                  <c:v>186.0949999999033</c:v>
                </c:pt>
                <c:pt idx="37220">
                  <c:v>186.0999999999032</c:v>
                </c:pt>
                <c:pt idx="37221">
                  <c:v>186.1049999999032</c:v>
                </c:pt>
                <c:pt idx="37222">
                  <c:v>186.1099999999032</c:v>
                </c:pt>
                <c:pt idx="37223">
                  <c:v>186.1149999999032</c:v>
                </c:pt>
                <c:pt idx="37224">
                  <c:v>186.1199999999032</c:v>
                </c:pt>
                <c:pt idx="37225">
                  <c:v>186.1249999999032</c:v>
                </c:pt>
                <c:pt idx="37226">
                  <c:v>186.1299999999032</c:v>
                </c:pt>
                <c:pt idx="37227">
                  <c:v>186.1349999999032</c:v>
                </c:pt>
                <c:pt idx="37228">
                  <c:v>186.1399999999032</c:v>
                </c:pt>
                <c:pt idx="37229">
                  <c:v>186.1449999999032</c:v>
                </c:pt>
                <c:pt idx="37230">
                  <c:v>186.1499999999032</c:v>
                </c:pt>
                <c:pt idx="37231">
                  <c:v>186.1549999999032</c:v>
                </c:pt>
                <c:pt idx="37232">
                  <c:v>186.1599999999032</c:v>
                </c:pt>
                <c:pt idx="37233">
                  <c:v>186.1649999999032</c:v>
                </c:pt>
                <c:pt idx="37234">
                  <c:v>186.1699999999032</c:v>
                </c:pt>
                <c:pt idx="37235">
                  <c:v>186.1749999999032</c:v>
                </c:pt>
                <c:pt idx="37236">
                  <c:v>186.1799999999031</c:v>
                </c:pt>
                <c:pt idx="37237">
                  <c:v>186.1849999999032</c:v>
                </c:pt>
                <c:pt idx="37238">
                  <c:v>186.1899999999032</c:v>
                </c:pt>
                <c:pt idx="37239">
                  <c:v>186.1949999999032</c:v>
                </c:pt>
                <c:pt idx="37240">
                  <c:v>186.1999999999032</c:v>
                </c:pt>
                <c:pt idx="37241">
                  <c:v>186.2049999999032</c:v>
                </c:pt>
                <c:pt idx="37242">
                  <c:v>186.2099999999031</c:v>
                </c:pt>
                <c:pt idx="37243">
                  <c:v>186.2149999999031</c:v>
                </c:pt>
                <c:pt idx="37244">
                  <c:v>186.2199999999031</c:v>
                </c:pt>
                <c:pt idx="37245">
                  <c:v>186.2249999999031</c:v>
                </c:pt>
                <c:pt idx="37246">
                  <c:v>186.2299999999031</c:v>
                </c:pt>
                <c:pt idx="37247">
                  <c:v>186.2349999999031</c:v>
                </c:pt>
                <c:pt idx="37248">
                  <c:v>186.2399999999031</c:v>
                </c:pt>
                <c:pt idx="37249">
                  <c:v>186.2449999999031</c:v>
                </c:pt>
                <c:pt idx="37250">
                  <c:v>186.2499999999031</c:v>
                </c:pt>
                <c:pt idx="37251">
                  <c:v>186.2549999999031</c:v>
                </c:pt>
                <c:pt idx="37252">
                  <c:v>186.2599999999031</c:v>
                </c:pt>
                <c:pt idx="37253">
                  <c:v>186.2649999999031</c:v>
                </c:pt>
                <c:pt idx="37254">
                  <c:v>186.2699999999031</c:v>
                </c:pt>
                <c:pt idx="37255">
                  <c:v>186.2749999999031</c:v>
                </c:pt>
                <c:pt idx="37256">
                  <c:v>186.2799999999031</c:v>
                </c:pt>
                <c:pt idx="37257">
                  <c:v>186.2849999999031</c:v>
                </c:pt>
                <c:pt idx="37258">
                  <c:v>186.289999999903</c:v>
                </c:pt>
                <c:pt idx="37259">
                  <c:v>186.294999999903</c:v>
                </c:pt>
                <c:pt idx="37260">
                  <c:v>186.299999999903</c:v>
                </c:pt>
                <c:pt idx="37261">
                  <c:v>186.3049999999031</c:v>
                </c:pt>
                <c:pt idx="37262">
                  <c:v>186.3099999999031</c:v>
                </c:pt>
                <c:pt idx="37263">
                  <c:v>186.3149999999031</c:v>
                </c:pt>
                <c:pt idx="37264">
                  <c:v>186.319999999903</c:v>
                </c:pt>
                <c:pt idx="37265">
                  <c:v>186.324999999903</c:v>
                </c:pt>
                <c:pt idx="37266">
                  <c:v>186.329999999903</c:v>
                </c:pt>
                <c:pt idx="37267">
                  <c:v>186.334999999903</c:v>
                </c:pt>
                <c:pt idx="37268">
                  <c:v>186.339999999903</c:v>
                </c:pt>
                <c:pt idx="37269">
                  <c:v>186.344999999903</c:v>
                </c:pt>
                <c:pt idx="37270">
                  <c:v>186.349999999903</c:v>
                </c:pt>
                <c:pt idx="37271">
                  <c:v>186.354999999903</c:v>
                </c:pt>
                <c:pt idx="37272">
                  <c:v>186.359999999903</c:v>
                </c:pt>
                <c:pt idx="37273">
                  <c:v>186.364999999903</c:v>
                </c:pt>
                <c:pt idx="37274">
                  <c:v>186.369999999903</c:v>
                </c:pt>
                <c:pt idx="37275">
                  <c:v>186.374999999903</c:v>
                </c:pt>
                <c:pt idx="37276">
                  <c:v>186.379999999903</c:v>
                </c:pt>
                <c:pt idx="37277">
                  <c:v>186.384999999903</c:v>
                </c:pt>
                <c:pt idx="37278">
                  <c:v>186.389999999903</c:v>
                </c:pt>
                <c:pt idx="37279">
                  <c:v>186.394999999903</c:v>
                </c:pt>
                <c:pt idx="37280">
                  <c:v>186.3999999999029</c:v>
                </c:pt>
                <c:pt idx="37281">
                  <c:v>186.4049999999029</c:v>
                </c:pt>
                <c:pt idx="37282">
                  <c:v>186.4099999999029</c:v>
                </c:pt>
                <c:pt idx="37283">
                  <c:v>186.4149999999029</c:v>
                </c:pt>
                <c:pt idx="37284">
                  <c:v>186.4199999999029</c:v>
                </c:pt>
                <c:pt idx="37285">
                  <c:v>186.424999999903</c:v>
                </c:pt>
                <c:pt idx="37286">
                  <c:v>186.4299999999029</c:v>
                </c:pt>
                <c:pt idx="37287">
                  <c:v>186.4349999999029</c:v>
                </c:pt>
                <c:pt idx="37288">
                  <c:v>186.4399999999029</c:v>
                </c:pt>
                <c:pt idx="37289">
                  <c:v>186.4449999999029</c:v>
                </c:pt>
                <c:pt idx="37290">
                  <c:v>186.4499999999029</c:v>
                </c:pt>
                <c:pt idx="37291">
                  <c:v>186.4549999999029</c:v>
                </c:pt>
                <c:pt idx="37292">
                  <c:v>186.4599999999029</c:v>
                </c:pt>
                <c:pt idx="37293">
                  <c:v>186.4649999999029</c:v>
                </c:pt>
                <c:pt idx="37294">
                  <c:v>186.4699999999029</c:v>
                </c:pt>
                <c:pt idx="37295">
                  <c:v>186.4749999999029</c:v>
                </c:pt>
                <c:pt idx="37296">
                  <c:v>186.4799999999029</c:v>
                </c:pt>
                <c:pt idx="37297">
                  <c:v>186.4849999999029</c:v>
                </c:pt>
                <c:pt idx="37298">
                  <c:v>186.4899999999029</c:v>
                </c:pt>
                <c:pt idx="37299">
                  <c:v>186.4949999999029</c:v>
                </c:pt>
                <c:pt idx="37300">
                  <c:v>186.4999999999029</c:v>
                </c:pt>
                <c:pt idx="37301">
                  <c:v>186.5049999999029</c:v>
                </c:pt>
                <c:pt idx="37302">
                  <c:v>186.5099999999028</c:v>
                </c:pt>
                <c:pt idx="37303">
                  <c:v>186.5149999999028</c:v>
                </c:pt>
                <c:pt idx="37304">
                  <c:v>186.5199999999028</c:v>
                </c:pt>
                <c:pt idx="37305">
                  <c:v>186.5249999999028</c:v>
                </c:pt>
                <c:pt idx="37306">
                  <c:v>186.5299999999028</c:v>
                </c:pt>
                <c:pt idx="37307">
                  <c:v>186.5349999999028</c:v>
                </c:pt>
                <c:pt idx="37308">
                  <c:v>186.5399999999028</c:v>
                </c:pt>
                <c:pt idx="37309">
                  <c:v>186.5449999999028</c:v>
                </c:pt>
                <c:pt idx="37310">
                  <c:v>186.5499999999028</c:v>
                </c:pt>
                <c:pt idx="37311">
                  <c:v>186.5549999999028</c:v>
                </c:pt>
                <c:pt idx="37312">
                  <c:v>186.5599999999028</c:v>
                </c:pt>
                <c:pt idx="37313">
                  <c:v>186.5649999999028</c:v>
                </c:pt>
                <c:pt idx="37314">
                  <c:v>186.5699999999028</c:v>
                </c:pt>
                <c:pt idx="37315">
                  <c:v>186.5749999999028</c:v>
                </c:pt>
                <c:pt idx="37316">
                  <c:v>186.5799999999028</c:v>
                </c:pt>
                <c:pt idx="37317">
                  <c:v>186.5849999999028</c:v>
                </c:pt>
                <c:pt idx="37318">
                  <c:v>186.5899999999028</c:v>
                </c:pt>
                <c:pt idx="37319">
                  <c:v>186.5949999999028</c:v>
                </c:pt>
                <c:pt idx="37320">
                  <c:v>186.5999999999028</c:v>
                </c:pt>
                <c:pt idx="37321">
                  <c:v>186.6049999999028</c:v>
                </c:pt>
                <c:pt idx="37322">
                  <c:v>186.6099999999028</c:v>
                </c:pt>
                <c:pt idx="37323">
                  <c:v>186.6149999999027</c:v>
                </c:pt>
                <c:pt idx="37324">
                  <c:v>186.6199999999027</c:v>
                </c:pt>
                <c:pt idx="37325">
                  <c:v>186.6249999999027</c:v>
                </c:pt>
                <c:pt idx="37326">
                  <c:v>186.6299999999027</c:v>
                </c:pt>
                <c:pt idx="37327">
                  <c:v>186.6349999999027</c:v>
                </c:pt>
                <c:pt idx="37328">
                  <c:v>186.6399999999027</c:v>
                </c:pt>
                <c:pt idx="37329">
                  <c:v>186.6449999999027</c:v>
                </c:pt>
                <c:pt idx="37330">
                  <c:v>186.6499999999027</c:v>
                </c:pt>
                <c:pt idx="37331">
                  <c:v>186.6549999999027</c:v>
                </c:pt>
                <c:pt idx="37332">
                  <c:v>186.6599999999027</c:v>
                </c:pt>
                <c:pt idx="37333">
                  <c:v>186.6649999999027</c:v>
                </c:pt>
                <c:pt idx="37334">
                  <c:v>186.6699999999027</c:v>
                </c:pt>
                <c:pt idx="37335">
                  <c:v>186.6749999999027</c:v>
                </c:pt>
                <c:pt idx="37336">
                  <c:v>186.6799999999027</c:v>
                </c:pt>
                <c:pt idx="37337">
                  <c:v>186.6849999999027</c:v>
                </c:pt>
                <c:pt idx="37338">
                  <c:v>186.6899999999027</c:v>
                </c:pt>
                <c:pt idx="37339">
                  <c:v>186.6949999999027</c:v>
                </c:pt>
                <c:pt idx="37340">
                  <c:v>186.6999999999027</c:v>
                </c:pt>
                <c:pt idx="37341">
                  <c:v>186.7049999999027</c:v>
                </c:pt>
                <c:pt idx="37342">
                  <c:v>186.7099999999025</c:v>
                </c:pt>
                <c:pt idx="37343">
                  <c:v>186.7149999999025</c:v>
                </c:pt>
                <c:pt idx="37344">
                  <c:v>186.7199999999025</c:v>
                </c:pt>
                <c:pt idx="37345">
                  <c:v>186.7249999999026</c:v>
                </c:pt>
                <c:pt idx="37346">
                  <c:v>186.7299999999026</c:v>
                </c:pt>
                <c:pt idx="37347">
                  <c:v>186.7349999999026</c:v>
                </c:pt>
                <c:pt idx="37348">
                  <c:v>186.7399999999026</c:v>
                </c:pt>
                <c:pt idx="37349">
                  <c:v>186.7449999999025</c:v>
                </c:pt>
                <c:pt idx="37350">
                  <c:v>186.7499999999025</c:v>
                </c:pt>
                <c:pt idx="37351">
                  <c:v>186.7549999999026</c:v>
                </c:pt>
                <c:pt idx="37352">
                  <c:v>186.7599999999026</c:v>
                </c:pt>
                <c:pt idx="37353">
                  <c:v>186.7649999999026</c:v>
                </c:pt>
                <c:pt idx="37354">
                  <c:v>186.7699999999026</c:v>
                </c:pt>
                <c:pt idx="37355">
                  <c:v>186.7749999999025</c:v>
                </c:pt>
                <c:pt idx="37356">
                  <c:v>186.7799999999025</c:v>
                </c:pt>
                <c:pt idx="37357">
                  <c:v>186.7849999999026</c:v>
                </c:pt>
                <c:pt idx="37358">
                  <c:v>186.7899999999026</c:v>
                </c:pt>
                <c:pt idx="37359">
                  <c:v>186.7949999999026</c:v>
                </c:pt>
                <c:pt idx="37360">
                  <c:v>186.7999999999026</c:v>
                </c:pt>
                <c:pt idx="37361">
                  <c:v>186.8049999999026</c:v>
                </c:pt>
                <c:pt idx="37362">
                  <c:v>186.8099999999026</c:v>
                </c:pt>
                <c:pt idx="37363">
                  <c:v>186.8149999999026</c:v>
                </c:pt>
                <c:pt idx="37364">
                  <c:v>186.8199999999026</c:v>
                </c:pt>
                <c:pt idx="37365">
                  <c:v>186.8249999999026</c:v>
                </c:pt>
                <c:pt idx="37366">
                  <c:v>186.8299999999026</c:v>
                </c:pt>
                <c:pt idx="37367">
                  <c:v>186.8349999999026</c:v>
                </c:pt>
                <c:pt idx="37368">
                  <c:v>186.8399999999025</c:v>
                </c:pt>
                <c:pt idx="37369">
                  <c:v>186.8449999999025</c:v>
                </c:pt>
                <c:pt idx="37370">
                  <c:v>186.8499999999025</c:v>
                </c:pt>
                <c:pt idx="37371">
                  <c:v>186.8549999999026</c:v>
                </c:pt>
                <c:pt idx="37372">
                  <c:v>186.8599999999026</c:v>
                </c:pt>
                <c:pt idx="37373">
                  <c:v>186.8649999999026</c:v>
                </c:pt>
                <c:pt idx="37374">
                  <c:v>186.8699999999025</c:v>
                </c:pt>
                <c:pt idx="37375">
                  <c:v>186.8749999999025</c:v>
                </c:pt>
                <c:pt idx="37376">
                  <c:v>186.8799999999025</c:v>
                </c:pt>
                <c:pt idx="37377">
                  <c:v>186.8849999999025</c:v>
                </c:pt>
                <c:pt idx="37378">
                  <c:v>186.8899999999025</c:v>
                </c:pt>
                <c:pt idx="37379">
                  <c:v>186.8949999999025</c:v>
                </c:pt>
                <c:pt idx="37380">
                  <c:v>186.8999999999025</c:v>
                </c:pt>
                <c:pt idx="37381">
                  <c:v>186.9049999999025</c:v>
                </c:pt>
                <c:pt idx="37382">
                  <c:v>186.9099999999025</c:v>
                </c:pt>
                <c:pt idx="37383">
                  <c:v>186.9149999999025</c:v>
                </c:pt>
                <c:pt idx="37384">
                  <c:v>186.9199999999025</c:v>
                </c:pt>
                <c:pt idx="37385">
                  <c:v>186.9249999999025</c:v>
                </c:pt>
                <c:pt idx="37386">
                  <c:v>186.9299999999025</c:v>
                </c:pt>
                <c:pt idx="37387">
                  <c:v>186.9349999999025</c:v>
                </c:pt>
                <c:pt idx="37388">
                  <c:v>186.9399999999025</c:v>
                </c:pt>
                <c:pt idx="37389">
                  <c:v>186.9449999999024</c:v>
                </c:pt>
                <c:pt idx="37390">
                  <c:v>186.9499999999024</c:v>
                </c:pt>
                <c:pt idx="37391">
                  <c:v>186.9549999999024</c:v>
                </c:pt>
                <c:pt idx="37392">
                  <c:v>186.9599999999024</c:v>
                </c:pt>
                <c:pt idx="37393">
                  <c:v>186.9649999999024</c:v>
                </c:pt>
                <c:pt idx="37394">
                  <c:v>186.9699999999024</c:v>
                </c:pt>
                <c:pt idx="37395">
                  <c:v>186.9749999999024</c:v>
                </c:pt>
                <c:pt idx="37396">
                  <c:v>186.9799999999024</c:v>
                </c:pt>
                <c:pt idx="37397">
                  <c:v>186.9849999999024</c:v>
                </c:pt>
                <c:pt idx="37398">
                  <c:v>186.9899999999024</c:v>
                </c:pt>
                <c:pt idx="37399">
                  <c:v>186.9949999999024</c:v>
                </c:pt>
                <c:pt idx="37400">
                  <c:v>186.9999999999024</c:v>
                </c:pt>
                <c:pt idx="37401">
                  <c:v>187.0049999999024</c:v>
                </c:pt>
                <c:pt idx="37402">
                  <c:v>187.0099999999024</c:v>
                </c:pt>
                <c:pt idx="37403">
                  <c:v>187.0149999999024</c:v>
                </c:pt>
                <c:pt idx="37404">
                  <c:v>187.0199999999024</c:v>
                </c:pt>
                <c:pt idx="37405">
                  <c:v>187.0249999999024</c:v>
                </c:pt>
                <c:pt idx="37406">
                  <c:v>187.0299999999024</c:v>
                </c:pt>
                <c:pt idx="37407">
                  <c:v>187.0349999999024</c:v>
                </c:pt>
                <c:pt idx="37408">
                  <c:v>187.0399999999024</c:v>
                </c:pt>
                <c:pt idx="37409">
                  <c:v>187.0449999999024</c:v>
                </c:pt>
                <c:pt idx="37410">
                  <c:v>187.0499999999024</c:v>
                </c:pt>
                <c:pt idx="37411">
                  <c:v>187.0549999999024</c:v>
                </c:pt>
                <c:pt idx="37412">
                  <c:v>187.0599999999023</c:v>
                </c:pt>
                <c:pt idx="37413">
                  <c:v>187.0649999999023</c:v>
                </c:pt>
                <c:pt idx="37414">
                  <c:v>187.0699999999023</c:v>
                </c:pt>
                <c:pt idx="37415">
                  <c:v>187.0749999999023</c:v>
                </c:pt>
                <c:pt idx="37416">
                  <c:v>187.0799999999023</c:v>
                </c:pt>
                <c:pt idx="37417">
                  <c:v>187.0849999999024</c:v>
                </c:pt>
                <c:pt idx="37418">
                  <c:v>187.0899999999023</c:v>
                </c:pt>
                <c:pt idx="37419">
                  <c:v>187.0949999999023</c:v>
                </c:pt>
                <c:pt idx="37420">
                  <c:v>187.0999999999023</c:v>
                </c:pt>
                <c:pt idx="37421">
                  <c:v>187.1049999999023</c:v>
                </c:pt>
                <c:pt idx="37422">
                  <c:v>187.1099999999023</c:v>
                </c:pt>
                <c:pt idx="37423">
                  <c:v>187.1149999999023</c:v>
                </c:pt>
                <c:pt idx="37424">
                  <c:v>187.1199999999023</c:v>
                </c:pt>
                <c:pt idx="37425">
                  <c:v>187.1249999999023</c:v>
                </c:pt>
                <c:pt idx="37426">
                  <c:v>187.1299999999023</c:v>
                </c:pt>
                <c:pt idx="37427">
                  <c:v>187.1349999999023</c:v>
                </c:pt>
                <c:pt idx="37428">
                  <c:v>187.1399999999023</c:v>
                </c:pt>
                <c:pt idx="37429">
                  <c:v>187.1449999999023</c:v>
                </c:pt>
                <c:pt idx="37430">
                  <c:v>187.1499999999021</c:v>
                </c:pt>
                <c:pt idx="37431">
                  <c:v>187.1549999999023</c:v>
                </c:pt>
                <c:pt idx="37432">
                  <c:v>187.1599999999023</c:v>
                </c:pt>
                <c:pt idx="37433">
                  <c:v>187.1649999999022</c:v>
                </c:pt>
                <c:pt idx="37434">
                  <c:v>187.1699999999022</c:v>
                </c:pt>
                <c:pt idx="37435">
                  <c:v>187.1749999999022</c:v>
                </c:pt>
                <c:pt idx="37436">
                  <c:v>187.1799999999022</c:v>
                </c:pt>
                <c:pt idx="37437">
                  <c:v>187.1849999999022</c:v>
                </c:pt>
                <c:pt idx="37438">
                  <c:v>187.1899999999022</c:v>
                </c:pt>
                <c:pt idx="37439">
                  <c:v>187.1949999999022</c:v>
                </c:pt>
                <c:pt idx="37440">
                  <c:v>187.1999999999022</c:v>
                </c:pt>
                <c:pt idx="37441">
                  <c:v>187.2049999999022</c:v>
                </c:pt>
                <c:pt idx="37442">
                  <c:v>187.2099999999022</c:v>
                </c:pt>
                <c:pt idx="37443">
                  <c:v>187.2149999999021</c:v>
                </c:pt>
                <c:pt idx="37444">
                  <c:v>187.2199999999021</c:v>
                </c:pt>
                <c:pt idx="37445">
                  <c:v>187.2249999999022</c:v>
                </c:pt>
                <c:pt idx="37446">
                  <c:v>187.2299999999022</c:v>
                </c:pt>
                <c:pt idx="37447">
                  <c:v>187.2349999999022</c:v>
                </c:pt>
                <c:pt idx="37448">
                  <c:v>187.2399999999022</c:v>
                </c:pt>
                <c:pt idx="37449">
                  <c:v>187.2449999999021</c:v>
                </c:pt>
                <c:pt idx="37450">
                  <c:v>187.2499999999021</c:v>
                </c:pt>
                <c:pt idx="37451">
                  <c:v>187.2549999999022</c:v>
                </c:pt>
                <c:pt idx="37452">
                  <c:v>187.2599999999022</c:v>
                </c:pt>
                <c:pt idx="37453">
                  <c:v>187.2649999999022</c:v>
                </c:pt>
                <c:pt idx="37454">
                  <c:v>187.2699999999022</c:v>
                </c:pt>
                <c:pt idx="37455">
                  <c:v>187.2749999999021</c:v>
                </c:pt>
                <c:pt idx="37456">
                  <c:v>187.2799999999021</c:v>
                </c:pt>
                <c:pt idx="37457">
                  <c:v>187.2849999999021</c:v>
                </c:pt>
                <c:pt idx="37458">
                  <c:v>187.2899999999021</c:v>
                </c:pt>
                <c:pt idx="37459">
                  <c:v>187.2949999999021</c:v>
                </c:pt>
                <c:pt idx="37460">
                  <c:v>187.2999999999021</c:v>
                </c:pt>
                <c:pt idx="37461">
                  <c:v>187.3049999999022</c:v>
                </c:pt>
                <c:pt idx="37462">
                  <c:v>187.3099999999021</c:v>
                </c:pt>
                <c:pt idx="37463">
                  <c:v>187.3149999999021</c:v>
                </c:pt>
                <c:pt idx="37464">
                  <c:v>187.3199999999021</c:v>
                </c:pt>
                <c:pt idx="37465">
                  <c:v>187.3249999999021</c:v>
                </c:pt>
                <c:pt idx="37466">
                  <c:v>187.3299999999021</c:v>
                </c:pt>
                <c:pt idx="37467">
                  <c:v>187.3349999999021</c:v>
                </c:pt>
                <c:pt idx="37468">
                  <c:v>187.3399999999021</c:v>
                </c:pt>
                <c:pt idx="37469">
                  <c:v>187.3449999999021</c:v>
                </c:pt>
                <c:pt idx="37470">
                  <c:v>187.3499999999021</c:v>
                </c:pt>
                <c:pt idx="37471">
                  <c:v>187.3549999999021</c:v>
                </c:pt>
                <c:pt idx="37472">
                  <c:v>187.3599999999021</c:v>
                </c:pt>
                <c:pt idx="37473">
                  <c:v>187.3649999999021</c:v>
                </c:pt>
                <c:pt idx="37474">
                  <c:v>187.3699999999021</c:v>
                </c:pt>
                <c:pt idx="37475">
                  <c:v>187.3749999999021</c:v>
                </c:pt>
                <c:pt idx="37476">
                  <c:v>187.3799999999021</c:v>
                </c:pt>
                <c:pt idx="37477">
                  <c:v>187.3849999999021</c:v>
                </c:pt>
                <c:pt idx="37478">
                  <c:v>187.389999999902</c:v>
                </c:pt>
                <c:pt idx="37479">
                  <c:v>187.394999999902</c:v>
                </c:pt>
                <c:pt idx="37480">
                  <c:v>187.399999999902</c:v>
                </c:pt>
                <c:pt idx="37481">
                  <c:v>187.404999999902</c:v>
                </c:pt>
                <c:pt idx="37482">
                  <c:v>187.409999999902</c:v>
                </c:pt>
                <c:pt idx="37483">
                  <c:v>187.414999999902</c:v>
                </c:pt>
                <c:pt idx="37484">
                  <c:v>187.419999999902</c:v>
                </c:pt>
                <c:pt idx="37485">
                  <c:v>187.424999999902</c:v>
                </c:pt>
                <c:pt idx="37486">
                  <c:v>187.429999999902</c:v>
                </c:pt>
                <c:pt idx="37487">
                  <c:v>187.434999999902</c:v>
                </c:pt>
                <c:pt idx="37488">
                  <c:v>187.439999999902</c:v>
                </c:pt>
                <c:pt idx="37489">
                  <c:v>187.444999999902</c:v>
                </c:pt>
                <c:pt idx="37490">
                  <c:v>187.449999999902</c:v>
                </c:pt>
                <c:pt idx="37491">
                  <c:v>187.454999999902</c:v>
                </c:pt>
                <c:pt idx="37492">
                  <c:v>187.459999999902</c:v>
                </c:pt>
                <c:pt idx="37493">
                  <c:v>187.464999999902</c:v>
                </c:pt>
                <c:pt idx="37494">
                  <c:v>187.469999999902</c:v>
                </c:pt>
                <c:pt idx="37495">
                  <c:v>187.474999999902</c:v>
                </c:pt>
                <c:pt idx="37496">
                  <c:v>187.479999999902</c:v>
                </c:pt>
                <c:pt idx="37497">
                  <c:v>187.484999999902</c:v>
                </c:pt>
                <c:pt idx="37498">
                  <c:v>187.489999999902</c:v>
                </c:pt>
                <c:pt idx="37499">
                  <c:v>187.494999999902</c:v>
                </c:pt>
                <c:pt idx="37500">
                  <c:v>187.4999999999019</c:v>
                </c:pt>
                <c:pt idx="37501">
                  <c:v>187.5049999999019</c:v>
                </c:pt>
                <c:pt idx="37502">
                  <c:v>187.5099999999019</c:v>
                </c:pt>
                <c:pt idx="37503">
                  <c:v>187.5149999999019</c:v>
                </c:pt>
                <c:pt idx="37504">
                  <c:v>187.5199999999019</c:v>
                </c:pt>
                <c:pt idx="37505">
                  <c:v>187.524999999902</c:v>
                </c:pt>
                <c:pt idx="37506">
                  <c:v>187.5299999999019</c:v>
                </c:pt>
                <c:pt idx="37507">
                  <c:v>187.5349999999019</c:v>
                </c:pt>
                <c:pt idx="37508">
                  <c:v>187.5399999999019</c:v>
                </c:pt>
                <c:pt idx="37509">
                  <c:v>187.5449999999019</c:v>
                </c:pt>
                <c:pt idx="37510">
                  <c:v>187.5499999999019</c:v>
                </c:pt>
                <c:pt idx="37511">
                  <c:v>187.5549999999019</c:v>
                </c:pt>
                <c:pt idx="37512">
                  <c:v>187.5599999999019</c:v>
                </c:pt>
                <c:pt idx="37513">
                  <c:v>187.5649999999019</c:v>
                </c:pt>
                <c:pt idx="37514">
                  <c:v>187.5699999999019</c:v>
                </c:pt>
                <c:pt idx="37515">
                  <c:v>187.5749999999019</c:v>
                </c:pt>
                <c:pt idx="37516">
                  <c:v>187.5799999999019</c:v>
                </c:pt>
                <c:pt idx="37517">
                  <c:v>187.5849999999019</c:v>
                </c:pt>
                <c:pt idx="37518">
                  <c:v>187.5899999999019</c:v>
                </c:pt>
                <c:pt idx="37519">
                  <c:v>187.5949999999019</c:v>
                </c:pt>
                <c:pt idx="37520">
                  <c:v>187.5999999999019</c:v>
                </c:pt>
                <c:pt idx="37521">
                  <c:v>187.6049999999018</c:v>
                </c:pt>
                <c:pt idx="37522">
                  <c:v>187.6099999999018</c:v>
                </c:pt>
                <c:pt idx="37523">
                  <c:v>187.6149999999018</c:v>
                </c:pt>
                <c:pt idx="37524">
                  <c:v>187.6199999999018</c:v>
                </c:pt>
                <c:pt idx="37525">
                  <c:v>187.6249999999018</c:v>
                </c:pt>
                <c:pt idx="37526">
                  <c:v>187.6299999999018</c:v>
                </c:pt>
                <c:pt idx="37527">
                  <c:v>187.6349999999018</c:v>
                </c:pt>
                <c:pt idx="37528">
                  <c:v>187.6399999999018</c:v>
                </c:pt>
                <c:pt idx="37529">
                  <c:v>187.6449999999018</c:v>
                </c:pt>
                <c:pt idx="37530">
                  <c:v>187.6499999999018</c:v>
                </c:pt>
                <c:pt idx="37531">
                  <c:v>187.6549999999018</c:v>
                </c:pt>
                <c:pt idx="37532">
                  <c:v>187.6599999999018</c:v>
                </c:pt>
                <c:pt idx="37533">
                  <c:v>187.6649999999018</c:v>
                </c:pt>
                <c:pt idx="37534">
                  <c:v>187.6699999999018</c:v>
                </c:pt>
                <c:pt idx="37535">
                  <c:v>187.6749999999018</c:v>
                </c:pt>
                <c:pt idx="37536">
                  <c:v>187.6799999999018</c:v>
                </c:pt>
                <c:pt idx="37537">
                  <c:v>187.6849999999018</c:v>
                </c:pt>
                <c:pt idx="37538">
                  <c:v>187.6899999999018</c:v>
                </c:pt>
                <c:pt idx="37539">
                  <c:v>187.6949999999018</c:v>
                </c:pt>
                <c:pt idx="37540">
                  <c:v>187.6999999999018</c:v>
                </c:pt>
                <c:pt idx="37541">
                  <c:v>187.7049999999018</c:v>
                </c:pt>
                <c:pt idx="37542">
                  <c:v>187.7099999999018</c:v>
                </c:pt>
                <c:pt idx="37543">
                  <c:v>187.7149999999017</c:v>
                </c:pt>
                <c:pt idx="37544">
                  <c:v>187.7199999999017</c:v>
                </c:pt>
                <c:pt idx="37545">
                  <c:v>187.7249999999017</c:v>
                </c:pt>
                <c:pt idx="37546">
                  <c:v>187.7299999999017</c:v>
                </c:pt>
                <c:pt idx="37547">
                  <c:v>187.7349999999017</c:v>
                </c:pt>
                <c:pt idx="37548">
                  <c:v>187.7399999999017</c:v>
                </c:pt>
                <c:pt idx="37549">
                  <c:v>187.7449999999017</c:v>
                </c:pt>
                <c:pt idx="37550">
                  <c:v>187.7499999999017</c:v>
                </c:pt>
                <c:pt idx="37551">
                  <c:v>187.7549999999017</c:v>
                </c:pt>
                <c:pt idx="37552">
                  <c:v>187.7599999999017</c:v>
                </c:pt>
                <c:pt idx="37553">
                  <c:v>187.7649999999017</c:v>
                </c:pt>
                <c:pt idx="37554">
                  <c:v>187.7699999999017</c:v>
                </c:pt>
                <c:pt idx="37555">
                  <c:v>187.7749999999017</c:v>
                </c:pt>
                <c:pt idx="37556">
                  <c:v>187.7799999999017</c:v>
                </c:pt>
                <c:pt idx="37557">
                  <c:v>187.7849999999017</c:v>
                </c:pt>
                <c:pt idx="37558">
                  <c:v>187.7899999999017</c:v>
                </c:pt>
                <c:pt idx="37559">
                  <c:v>187.7949999999017</c:v>
                </c:pt>
                <c:pt idx="37560">
                  <c:v>187.7999999999017</c:v>
                </c:pt>
                <c:pt idx="37561">
                  <c:v>187.8049999999017</c:v>
                </c:pt>
                <c:pt idx="37562">
                  <c:v>187.8099999999017</c:v>
                </c:pt>
                <c:pt idx="37563">
                  <c:v>187.8149999999017</c:v>
                </c:pt>
                <c:pt idx="37564">
                  <c:v>187.8199999999017</c:v>
                </c:pt>
                <c:pt idx="37565">
                  <c:v>187.8249999999017</c:v>
                </c:pt>
                <c:pt idx="37566">
                  <c:v>187.8299999999016</c:v>
                </c:pt>
                <c:pt idx="37567">
                  <c:v>187.8349999999016</c:v>
                </c:pt>
                <c:pt idx="37568">
                  <c:v>187.8399999999016</c:v>
                </c:pt>
                <c:pt idx="37569">
                  <c:v>187.8449999999016</c:v>
                </c:pt>
                <c:pt idx="37570">
                  <c:v>187.8499999999016</c:v>
                </c:pt>
                <c:pt idx="37571">
                  <c:v>187.8549999999017</c:v>
                </c:pt>
                <c:pt idx="37572">
                  <c:v>187.8599999999016</c:v>
                </c:pt>
                <c:pt idx="37573">
                  <c:v>187.8649999999016</c:v>
                </c:pt>
                <c:pt idx="37574">
                  <c:v>187.8699999999016</c:v>
                </c:pt>
                <c:pt idx="37575">
                  <c:v>187.8749999999016</c:v>
                </c:pt>
                <c:pt idx="37576">
                  <c:v>187.8799999999016</c:v>
                </c:pt>
                <c:pt idx="37577">
                  <c:v>187.8849999999016</c:v>
                </c:pt>
                <c:pt idx="37578">
                  <c:v>187.8899999999016</c:v>
                </c:pt>
                <c:pt idx="37579">
                  <c:v>187.8949999999016</c:v>
                </c:pt>
                <c:pt idx="37580">
                  <c:v>187.8999999999016</c:v>
                </c:pt>
                <c:pt idx="37581">
                  <c:v>187.9049999999016</c:v>
                </c:pt>
                <c:pt idx="37582">
                  <c:v>187.9099999999016</c:v>
                </c:pt>
                <c:pt idx="37583">
                  <c:v>187.9149999999016</c:v>
                </c:pt>
                <c:pt idx="37584">
                  <c:v>187.9199999999016</c:v>
                </c:pt>
                <c:pt idx="37585">
                  <c:v>187.9249999999016</c:v>
                </c:pt>
                <c:pt idx="37586">
                  <c:v>187.9299999999016</c:v>
                </c:pt>
                <c:pt idx="37587">
                  <c:v>187.9349999999016</c:v>
                </c:pt>
                <c:pt idx="37588">
                  <c:v>187.9399999999015</c:v>
                </c:pt>
                <c:pt idx="37589">
                  <c:v>187.9449999999015</c:v>
                </c:pt>
                <c:pt idx="37590">
                  <c:v>187.9499999999015</c:v>
                </c:pt>
                <c:pt idx="37591">
                  <c:v>187.9549999999016</c:v>
                </c:pt>
                <c:pt idx="37592">
                  <c:v>187.9599999999016</c:v>
                </c:pt>
                <c:pt idx="37593">
                  <c:v>187.9649999999016</c:v>
                </c:pt>
                <c:pt idx="37594">
                  <c:v>187.9699999999015</c:v>
                </c:pt>
                <c:pt idx="37595">
                  <c:v>187.9749999999015</c:v>
                </c:pt>
                <c:pt idx="37596">
                  <c:v>187.9799999999015</c:v>
                </c:pt>
                <c:pt idx="37597">
                  <c:v>187.9849999999015</c:v>
                </c:pt>
                <c:pt idx="37598">
                  <c:v>187.9899999999015</c:v>
                </c:pt>
                <c:pt idx="37599">
                  <c:v>187.9949999999015</c:v>
                </c:pt>
                <c:pt idx="37600">
                  <c:v>187.9999999999015</c:v>
                </c:pt>
                <c:pt idx="37601">
                  <c:v>188.0049999999015</c:v>
                </c:pt>
                <c:pt idx="37602">
                  <c:v>188.0099999999015</c:v>
                </c:pt>
                <c:pt idx="37603">
                  <c:v>188.0149999999015</c:v>
                </c:pt>
                <c:pt idx="37604">
                  <c:v>188.0199999999015</c:v>
                </c:pt>
                <c:pt idx="37605">
                  <c:v>188.0249999999015</c:v>
                </c:pt>
                <c:pt idx="37606">
                  <c:v>188.0299999999015</c:v>
                </c:pt>
                <c:pt idx="37607">
                  <c:v>188.0349999999015</c:v>
                </c:pt>
                <c:pt idx="37608">
                  <c:v>188.0399999999015</c:v>
                </c:pt>
                <c:pt idx="37609">
                  <c:v>188.0449999999014</c:v>
                </c:pt>
                <c:pt idx="37610">
                  <c:v>188.0499999999014</c:v>
                </c:pt>
                <c:pt idx="37611">
                  <c:v>188.0549999999014</c:v>
                </c:pt>
                <c:pt idx="37612">
                  <c:v>188.0599999999014</c:v>
                </c:pt>
                <c:pt idx="37613">
                  <c:v>188.0649999999014</c:v>
                </c:pt>
                <c:pt idx="37614">
                  <c:v>188.0699999999014</c:v>
                </c:pt>
                <c:pt idx="37615">
                  <c:v>188.0749999999014</c:v>
                </c:pt>
                <c:pt idx="37616">
                  <c:v>188.0799999999014</c:v>
                </c:pt>
                <c:pt idx="37617">
                  <c:v>188.0849999999014</c:v>
                </c:pt>
                <c:pt idx="37618">
                  <c:v>188.0899999999014</c:v>
                </c:pt>
                <c:pt idx="37619">
                  <c:v>188.0949999999014</c:v>
                </c:pt>
                <c:pt idx="37620">
                  <c:v>188.0999999999014</c:v>
                </c:pt>
                <c:pt idx="37621">
                  <c:v>188.1049999999014</c:v>
                </c:pt>
                <c:pt idx="37622">
                  <c:v>188.1099999999014</c:v>
                </c:pt>
                <c:pt idx="37623">
                  <c:v>188.1149999999014</c:v>
                </c:pt>
                <c:pt idx="37624">
                  <c:v>188.1199999999014</c:v>
                </c:pt>
                <c:pt idx="37625">
                  <c:v>188.1249999999014</c:v>
                </c:pt>
                <c:pt idx="37626">
                  <c:v>188.1299999999014</c:v>
                </c:pt>
                <c:pt idx="37627">
                  <c:v>188.1349999999014</c:v>
                </c:pt>
                <c:pt idx="37628">
                  <c:v>188.1399999999014</c:v>
                </c:pt>
                <c:pt idx="37629">
                  <c:v>188.1449999999014</c:v>
                </c:pt>
                <c:pt idx="37630">
                  <c:v>188.1499999999014</c:v>
                </c:pt>
                <c:pt idx="37631">
                  <c:v>188.1549999999014</c:v>
                </c:pt>
                <c:pt idx="37632">
                  <c:v>188.1599999999013</c:v>
                </c:pt>
                <c:pt idx="37633">
                  <c:v>188.1649999999013</c:v>
                </c:pt>
                <c:pt idx="37634">
                  <c:v>188.1699999999013</c:v>
                </c:pt>
                <c:pt idx="37635">
                  <c:v>188.1749999999013</c:v>
                </c:pt>
                <c:pt idx="37636">
                  <c:v>188.1799999999013</c:v>
                </c:pt>
                <c:pt idx="37637">
                  <c:v>188.1849999999014</c:v>
                </c:pt>
                <c:pt idx="37638">
                  <c:v>188.1899999999013</c:v>
                </c:pt>
                <c:pt idx="37639">
                  <c:v>188.1949999999013</c:v>
                </c:pt>
                <c:pt idx="37640">
                  <c:v>188.1999999999013</c:v>
                </c:pt>
                <c:pt idx="37641">
                  <c:v>188.2049999999013</c:v>
                </c:pt>
                <c:pt idx="37642">
                  <c:v>188.2099999999013</c:v>
                </c:pt>
                <c:pt idx="37643">
                  <c:v>188.2149999999013</c:v>
                </c:pt>
                <c:pt idx="37644">
                  <c:v>188.2199999999013</c:v>
                </c:pt>
                <c:pt idx="37645">
                  <c:v>188.2249999999013</c:v>
                </c:pt>
                <c:pt idx="37646">
                  <c:v>188.2299999999013</c:v>
                </c:pt>
                <c:pt idx="37647">
                  <c:v>188.2349999999013</c:v>
                </c:pt>
                <c:pt idx="37648">
                  <c:v>188.2399999999013</c:v>
                </c:pt>
                <c:pt idx="37649">
                  <c:v>188.2449999999013</c:v>
                </c:pt>
                <c:pt idx="37650">
                  <c:v>188.2499999999011</c:v>
                </c:pt>
                <c:pt idx="37651">
                  <c:v>188.2549999999013</c:v>
                </c:pt>
                <c:pt idx="37652">
                  <c:v>188.2599999999013</c:v>
                </c:pt>
                <c:pt idx="37653">
                  <c:v>188.2649999999012</c:v>
                </c:pt>
                <c:pt idx="37654">
                  <c:v>188.2699999999012</c:v>
                </c:pt>
                <c:pt idx="37655">
                  <c:v>188.2749999999012</c:v>
                </c:pt>
                <c:pt idx="37656">
                  <c:v>188.2799999999012</c:v>
                </c:pt>
                <c:pt idx="37657">
                  <c:v>188.2849999999012</c:v>
                </c:pt>
                <c:pt idx="37658">
                  <c:v>188.2899999999012</c:v>
                </c:pt>
                <c:pt idx="37659">
                  <c:v>188.2949999999012</c:v>
                </c:pt>
                <c:pt idx="37660">
                  <c:v>188.2999999999012</c:v>
                </c:pt>
                <c:pt idx="37661">
                  <c:v>188.3049999999012</c:v>
                </c:pt>
                <c:pt idx="37662">
                  <c:v>188.3099999999012</c:v>
                </c:pt>
                <c:pt idx="37663">
                  <c:v>188.3149999999012</c:v>
                </c:pt>
                <c:pt idx="37664">
                  <c:v>188.3199999999012</c:v>
                </c:pt>
                <c:pt idx="37665">
                  <c:v>188.3249999999012</c:v>
                </c:pt>
                <c:pt idx="37666">
                  <c:v>188.3299999999012</c:v>
                </c:pt>
                <c:pt idx="37667">
                  <c:v>188.3349999999012</c:v>
                </c:pt>
                <c:pt idx="37668">
                  <c:v>188.3399999999012</c:v>
                </c:pt>
                <c:pt idx="37669">
                  <c:v>188.3449999999012</c:v>
                </c:pt>
                <c:pt idx="37670">
                  <c:v>188.3499999999012</c:v>
                </c:pt>
                <c:pt idx="37671">
                  <c:v>188.3549999999012</c:v>
                </c:pt>
                <c:pt idx="37672">
                  <c:v>188.3599999999012</c:v>
                </c:pt>
                <c:pt idx="37673">
                  <c:v>188.3649999999012</c:v>
                </c:pt>
                <c:pt idx="37674">
                  <c:v>188.3699999999012</c:v>
                </c:pt>
                <c:pt idx="37675">
                  <c:v>188.3749999999012</c:v>
                </c:pt>
                <c:pt idx="37676">
                  <c:v>188.3799999999011</c:v>
                </c:pt>
                <c:pt idx="37677">
                  <c:v>188.3849999999012</c:v>
                </c:pt>
                <c:pt idx="37678">
                  <c:v>188.3899999999012</c:v>
                </c:pt>
                <c:pt idx="37679">
                  <c:v>188.3949999999012</c:v>
                </c:pt>
                <c:pt idx="37680">
                  <c:v>188.3999999999012</c:v>
                </c:pt>
                <c:pt idx="37681">
                  <c:v>188.4049999999012</c:v>
                </c:pt>
                <c:pt idx="37682">
                  <c:v>188.4099999999011</c:v>
                </c:pt>
                <c:pt idx="37683">
                  <c:v>188.4149999999011</c:v>
                </c:pt>
                <c:pt idx="37684">
                  <c:v>188.4199999999011</c:v>
                </c:pt>
                <c:pt idx="37685">
                  <c:v>188.4249999999011</c:v>
                </c:pt>
                <c:pt idx="37686">
                  <c:v>188.4299999999011</c:v>
                </c:pt>
                <c:pt idx="37687">
                  <c:v>188.4349999999011</c:v>
                </c:pt>
                <c:pt idx="37688">
                  <c:v>188.4399999999011</c:v>
                </c:pt>
                <c:pt idx="37689">
                  <c:v>188.4449999999011</c:v>
                </c:pt>
                <c:pt idx="37690">
                  <c:v>188.4499999999011</c:v>
                </c:pt>
                <c:pt idx="37691">
                  <c:v>188.4549999999011</c:v>
                </c:pt>
                <c:pt idx="37692">
                  <c:v>188.4599999999011</c:v>
                </c:pt>
                <c:pt idx="37693">
                  <c:v>188.4649999999011</c:v>
                </c:pt>
                <c:pt idx="37694">
                  <c:v>188.4699999999011</c:v>
                </c:pt>
                <c:pt idx="37695">
                  <c:v>188.4749999999011</c:v>
                </c:pt>
                <c:pt idx="37696">
                  <c:v>188.4799999999011</c:v>
                </c:pt>
                <c:pt idx="37697">
                  <c:v>188.4849999999011</c:v>
                </c:pt>
                <c:pt idx="37698">
                  <c:v>188.489999999901</c:v>
                </c:pt>
                <c:pt idx="37699">
                  <c:v>188.494999999901</c:v>
                </c:pt>
                <c:pt idx="37700">
                  <c:v>188.499999999901</c:v>
                </c:pt>
                <c:pt idx="37701">
                  <c:v>188.504999999901</c:v>
                </c:pt>
                <c:pt idx="37702">
                  <c:v>188.509999999901</c:v>
                </c:pt>
                <c:pt idx="37703">
                  <c:v>188.514999999901</c:v>
                </c:pt>
                <c:pt idx="37704">
                  <c:v>188.519999999901</c:v>
                </c:pt>
                <c:pt idx="37705">
                  <c:v>188.524999999901</c:v>
                </c:pt>
                <c:pt idx="37706">
                  <c:v>188.529999999901</c:v>
                </c:pt>
                <c:pt idx="37707">
                  <c:v>188.534999999901</c:v>
                </c:pt>
                <c:pt idx="37708">
                  <c:v>188.539999999901</c:v>
                </c:pt>
                <c:pt idx="37709">
                  <c:v>188.544999999901</c:v>
                </c:pt>
                <c:pt idx="37710">
                  <c:v>188.549999999901</c:v>
                </c:pt>
                <c:pt idx="37711">
                  <c:v>188.554999999901</c:v>
                </c:pt>
                <c:pt idx="37712">
                  <c:v>188.559999999901</c:v>
                </c:pt>
                <c:pt idx="37713">
                  <c:v>188.564999999901</c:v>
                </c:pt>
                <c:pt idx="37714">
                  <c:v>188.569999999901</c:v>
                </c:pt>
                <c:pt idx="37715">
                  <c:v>188.574999999901</c:v>
                </c:pt>
                <c:pt idx="37716">
                  <c:v>188.579999999901</c:v>
                </c:pt>
                <c:pt idx="37717">
                  <c:v>188.584999999901</c:v>
                </c:pt>
                <c:pt idx="37718">
                  <c:v>188.589999999901</c:v>
                </c:pt>
                <c:pt idx="37719">
                  <c:v>188.594999999901</c:v>
                </c:pt>
                <c:pt idx="37720">
                  <c:v>188.5999999999009</c:v>
                </c:pt>
                <c:pt idx="37721">
                  <c:v>188.6049999999009</c:v>
                </c:pt>
                <c:pt idx="37722">
                  <c:v>188.6099999999009</c:v>
                </c:pt>
                <c:pt idx="37723">
                  <c:v>188.6149999999009</c:v>
                </c:pt>
                <c:pt idx="37724">
                  <c:v>188.6199999999009</c:v>
                </c:pt>
                <c:pt idx="37725">
                  <c:v>188.624999999901</c:v>
                </c:pt>
                <c:pt idx="37726">
                  <c:v>188.6299999999009</c:v>
                </c:pt>
                <c:pt idx="37727">
                  <c:v>188.6349999999009</c:v>
                </c:pt>
                <c:pt idx="37728">
                  <c:v>188.6399999999009</c:v>
                </c:pt>
                <c:pt idx="37729">
                  <c:v>188.6449999999009</c:v>
                </c:pt>
                <c:pt idx="37730">
                  <c:v>188.6499999999009</c:v>
                </c:pt>
                <c:pt idx="37731">
                  <c:v>188.6549999999009</c:v>
                </c:pt>
                <c:pt idx="37732">
                  <c:v>188.6599999999009</c:v>
                </c:pt>
                <c:pt idx="37733">
                  <c:v>188.6649999999009</c:v>
                </c:pt>
                <c:pt idx="37734">
                  <c:v>188.6699999999009</c:v>
                </c:pt>
                <c:pt idx="37735">
                  <c:v>188.6749999999009</c:v>
                </c:pt>
                <c:pt idx="37736">
                  <c:v>188.6799999999009</c:v>
                </c:pt>
                <c:pt idx="37737">
                  <c:v>188.6849999999009</c:v>
                </c:pt>
                <c:pt idx="37738">
                  <c:v>188.6899999999009</c:v>
                </c:pt>
                <c:pt idx="37739">
                  <c:v>188.6949999999009</c:v>
                </c:pt>
                <c:pt idx="37740">
                  <c:v>188.6999999999009</c:v>
                </c:pt>
                <c:pt idx="37741">
                  <c:v>188.7049999999008</c:v>
                </c:pt>
                <c:pt idx="37742">
                  <c:v>188.7099999999008</c:v>
                </c:pt>
                <c:pt idx="37743">
                  <c:v>188.7149999999008</c:v>
                </c:pt>
                <c:pt idx="37744">
                  <c:v>188.7199999999008</c:v>
                </c:pt>
                <c:pt idx="37745">
                  <c:v>188.7249999999008</c:v>
                </c:pt>
                <c:pt idx="37746">
                  <c:v>188.7299999999008</c:v>
                </c:pt>
                <c:pt idx="37747">
                  <c:v>188.7349999999008</c:v>
                </c:pt>
                <c:pt idx="37748">
                  <c:v>188.7399999999008</c:v>
                </c:pt>
                <c:pt idx="37749">
                  <c:v>188.7449999999008</c:v>
                </c:pt>
                <c:pt idx="37750">
                  <c:v>188.7499999999008</c:v>
                </c:pt>
                <c:pt idx="37751">
                  <c:v>188.7549999999008</c:v>
                </c:pt>
                <c:pt idx="37752">
                  <c:v>188.7599999999008</c:v>
                </c:pt>
                <c:pt idx="37753">
                  <c:v>188.7649999999008</c:v>
                </c:pt>
                <c:pt idx="37754">
                  <c:v>188.7699999999008</c:v>
                </c:pt>
                <c:pt idx="37755">
                  <c:v>188.7749999999008</c:v>
                </c:pt>
                <c:pt idx="37756">
                  <c:v>188.7799999999008</c:v>
                </c:pt>
                <c:pt idx="37757">
                  <c:v>188.7849999999008</c:v>
                </c:pt>
                <c:pt idx="37758">
                  <c:v>188.7899999999008</c:v>
                </c:pt>
                <c:pt idx="37759">
                  <c:v>188.7949999999008</c:v>
                </c:pt>
                <c:pt idx="37760">
                  <c:v>188.7999999999008</c:v>
                </c:pt>
                <c:pt idx="37761">
                  <c:v>188.8049999999008</c:v>
                </c:pt>
                <c:pt idx="37762">
                  <c:v>188.8099999999008</c:v>
                </c:pt>
                <c:pt idx="37763">
                  <c:v>188.8149999999008</c:v>
                </c:pt>
                <c:pt idx="37764">
                  <c:v>188.8199999999007</c:v>
                </c:pt>
                <c:pt idx="37765">
                  <c:v>188.8249999999008</c:v>
                </c:pt>
                <c:pt idx="37766">
                  <c:v>188.8299999999008</c:v>
                </c:pt>
                <c:pt idx="37767">
                  <c:v>188.8349999999008</c:v>
                </c:pt>
                <c:pt idx="37768">
                  <c:v>188.8399999999008</c:v>
                </c:pt>
                <c:pt idx="37769">
                  <c:v>188.8449999999008</c:v>
                </c:pt>
                <c:pt idx="37770">
                  <c:v>188.8499999999007</c:v>
                </c:pt>
                <c:pt idx="37771">
                  <c:v>188.8549999999007</c:v>
                </c:pt>
                <c:pt idx="37772">
                  <c:v>188.8599999999007</c:v>
                </c:pt>
                <c:pt idx="37773">
                  <c:v>188.8649999999007</c:v>
                </c:pt>
                <c:pt idx="37774">
                  <c:v>188.8699999999007</c:v>
                </c:pt>
                <c:pt idx="37775">
                  <c:v>188.8749999999007</c:v>
                </c:pt>
                <c:pt idx="37776">
                  <c:v>188.8799999999007</c:v>
                </c:pt>
                <c:pt idx="37777">
                  <c:v>188.8849999999007</c:v>
                </c:pt>
                <c:pt idx="37778">
                  <c:v>188.8899999999007</c:v>
                </c:pt>
                <c:pt idx="37779">
                  <c:v>188.8949999999007</c:v>
                </c:pt>
                <c:pt idx="37780">
                  <c:v>188.8999999999007</c:v>
                </c:pt>
                <c:pt idx="37781">
                  <c:v>188.9049999999007</c:v>
                </c:pt>
                <c:pt idx="37782">
                  <c:v>188.9099999999007</c:v>
                </c:pt>
                <c:pt idx="37783">
                  <c:v>188.9149999999007</c:v>
                </c:pt>
                <c:pt idx="37784">
                  <c:v>188.9199999999007</c:v>
                </c:pt>
                <c:pt idx="37785">
                  <c:v>188.9249999999007</c:v>
                </c:pt>
                <c:pt idx="37786">
                  <c:v>188.9299999999006</c:v>
                </c:pt>
                <c:pt idx="37787">
                  <c:v>188.9349999999006</c:v>
                </c:pt>
                <c:pt idx="37788">
                  <c:v>188.9399999999006</c:v>
                </c:pt>
                <c:pt idx="37789">
                  <c:v>188.9449999999006</c:v>
                </c:pt>
                <c:pt idx="37790">
                  <c:v>188.9499999999006</c:v>
                </c:pt>
                <c:pt idx="37791">
                  <c:v>188.9549999999007</c:v>
                </c:pt>
                <c:pt idx="37792">
                  <c:v>188.9599999999006</c:v>
                </c:pt>
                <c:pt idx="37793">
                  <c:v>188.9649999999006</c:v>
                </c:pt>
                <c:pt idx="37794">
                  <c:v>188.9699999999006</c:v>
                </c:pt>
                <c:pt idx="37795">
                  <c:v>188.9749999999006</c:v>
                </c:pt>
                <c:pt idx="37796">
                  <c:v>188.9799999999006</c:v>
                </c:pt>
                <c:pt idx="37797">
                  <c:v>188.9849999999006</c:v>
                </c:pt>
                <c:pt idx="37798">
                  <c:v>188.9899999999006</c:v>
                </c:pt>
                <c:pt idx="37799">
                  <c:v>188.9949999999006</c:v>
                </c:pt>
                <c:pt idx="37800">
                  <c:v>188.9999999999006</c:v>
                </c:pt>
                <c:pt idx="37801">
                  <c:v>189.0049999999006</c:v>
                </c:pt>
                <c:pt idx="37802">
                  <c:v>189.0099999999006</c:v>
                </c:pt>
                <c:pt idx="37803">
                  <c:v>189.0149999999006</c:v>
                </c:pt>
                <c:pt idx="37804">
                  <c:v>189.0199999999006</c:v>
                </c:pt>
                <c:pt idx="37805">
                  <c:v>189.0249999999006</c:v>
                </c:pt>
                <c:pt idx="37806">
                  <c:v>189.0299999999006</c:v>
                </c:pt>
                <c:pt idx="37807">
                  <c:v>189.0349999999006</c:v>
                </c:pt>
                <c:pt idx="37808">
                  <c:v>189.0399999999005</c:v>
                </c:pt>
                <c:pt idx="37809">
                  <c:v>189.0449999999005</c:v>
                </c:pt>
                <c:pt idx="37810">
                  <c:v>189.0499999999005</c:v>
                </c:pt>
                <c:pt idx="37811">
                  <c:v>189.0549999999006</c:v>
                </c:pt>
                <c:pt idx="37812">
                  <c:v>189.0599999999006</c:v>
                </c:pt>
                <c:pt idx="37813">
                  <c:v>189.0649999999006</c:v>
                </c:pt>
                <c:pt idx="37814">
                  <c:v>189.0699999999005</c:v>
                </c:pt>
                <c:pt idx="37815">
                  <c:v>189.0749999999005</c:v>
                </c:pt>
                <c:pt idx="37816">
                  <c:v>189.0799999999005</c:v>
                </c:pt>
                <c:pt idx="37817">
                  <c:v>189.0849999999005</c:v>
                </c:pt>
                <c:pt idx="37818">
                  <c:v>189.0899999999005</c:v>
                </c:pt>
                <c:pt idx="37819">
                  <c:v>189.0949999999005</c:v>
                </c:pt>
                <c:pt idx="37820">
                  <c:v>189.0999999999005</c:v>
                </c:pt>
                <c:pt idx="37821">
                  <c:v>189.1049999999005</c:v>
                </c:pt>
                <c:pt idx="37822">
                  <c:v>189.1099999999005</c:v>
                </c:pt>
                <c:pt idx="37823">
                  <c:v>189.1149999999005</c:v>
                </c:pt>
                <c:pt idx="37824">
                  <c:v>189.1199999999005</c:v>
                </c:pt>
                <c:pt idx="37825">
                  <c:v>189.1249999999005</c:v>
                </c:pt>
                <c:pt idx="37826">
                  <c:v>189.1299999999005</c:v>
                </c:pt>
                <c:pt idx="37827">
                  <c:v>189.1349999999005</c:v>
                </c:pt>
                <c:pt idx="37828">
                  <c:v>189.1399999999005</c:v>
                </c:pt>
                <c:pt idx="37829">
                  <c:v>189.1449999999004</c:v>
                </c:pt>
                <c:pt idx="37830">
                  <c:v>189.1499999999004</c:v>
                </c:pt>
                <c:pt idx="37831">
                  <c:v>189.1549999999004</c:v>
                </c:pt>
                <c:pt idx="37832">
                  <c:v>189.1599999999004</c:v>
                </c:pt>
                <c:pt idx="37833">
                  <c:v>189.1649999999004</c:v>
                </c:pt>
                <c:pt idx="37834">
                  <c:v>189.1699999999004</c:v>
                </c:pt>
                <c:pt idx="37835">
                  <c:v>189.1749999999004</c:v>
                </c:pt>
                <c:pt idx="37836">
                  <c:v>189.1799999999004</c:v>
                </c:pt>
                <c:pt idx="37837">
                  <c:v>189.1849999999004</c:v>
                </c:pt>
                <c:pt idx="37838">
                  <c:v>189.1899999999004</c:v>
                </c:pt>
                <c:pt idx="37839">
                  <c:v>189.1949999999004</c:v>
                </c:pt>
                <c:pt idx="37840">
                  <c:v>189.1999999999004</c:v>
                </c:pt>
                <c:pt idx="37841">
                  <c:v>189.2049999999004</c:v>
                </c:pt>
                <c:pt idx="37842">
                  <c:v>189.2099999999004</c:v>
                </c:pt>
                <c:pt idx="37843">
                  <c:v>189.2149999999004</c:v>
                </c:pt>
                <c:pt idx="37844">
                  <c:v>189.2199999999004</c:v>
                </c:pt>
                <c:pt idx="37845">
                  <c:v>189.2249999999004</c:v>
                </c:pt>
                <c:pt idx="37846">
                  <c:v>189.2299999999004</c:v>
                </c:pt>
                <c:pt idx="37847">
                  <c:v>189.2349999999004</c:v>
                </c:pt>
                <c:pt idx="37848">
                  <c:v>189.2399999999004</c:v>
                </c:pt>
                <c:pt idx="37849">
                  <c:v>189.2449999999004</c:v>
                </c:pt>
                <c:pt idx="37850">
                  <c:v>189.2499999999004</c:v>
                </c:pt>
                <c:pt idx="37851">
                  <c:v>189.2549999999004</c:v>
                </c:pt>
                <c:pt idx="37852">
                  <c:v>189.2599999999003</c:v>
                </c:pt>
                <c:pt idx="37853">
                  <c:v>189.2649999999003</c:v>
                </c:pt>
                <c:pt idx="37854">
                  <c:v>189.2699999999003</c:v>
                </c:pt>
                <c:pt idx="37855">
                  <c:v>189.2749999999003</c:v>
                </c:pt>
                <c:pt idx="37856">
                  <c:v>189.2799999999003</c:v>
                </c:pt>
                <c:pt idx="37857">
                  <c:v>189.2849999999004</c:v>
                </c:pt>
                <c:pt idx="37858">
                  <c:v>189.2899999999003</c:v>
                </c:pt>
                <c:pt idx="37859">
                  <c:v>189.2949999999003</c:v>
                </c:pt>
                <c:pt idx="37860">
                  <c:v>189.2999999999003</c:v>
                </c:pt>
                <c:pt idx="37861">
                  <c:v>189.3049999999003</c:v>
                </c:pt>
                <c:pt idx="37862">
                  <c:v>189.3099999999003</c:v>
                </c:pt>
                <c:pt idx="37863">
                  <c:v>189.3149999999003</c:v>
                </c:pt>
                <c:pt idx="37864">
                  <c:v>189.3199999999003</c:v>
                </c:pt>
                <c:pt idx="37865">
                  <c:v>189.3249999999003</c:v>
                </c:pt>
                <c:pt idx="37866">
                  <c:v>189.3299999999003</c:v>
                </c:pt>
                <c:pt idx="37867">
                  <c:v>189.3349999999003</c:v>
                </c:pt>
                <c:pt idx="37868">
                  <c:v>189.3399999999003</c:v>
                </c:pt>
                <c:pt idx="37869">
                  <c:v>189.3449999999003</c:v>
                </c:pt>
                <c:pt idx="37870">
                  <c:v>189.3499999999003</c:v>
                </c:pt>
                <c:pt idx="37871">
                  <c:v>189.3549999999003</c:v>
                </c:pt>
                <c:pt idx="37872">
                  <c:v>189.3599999999003</c:v>
                </c:pt>
                <c:pt idx="37873">
                  <c:v>189.3649999999003</c:v>
                </c:pt>
                <c:pt idx="37874">
                  <c:v>189.3699999999002</c:v>
                </c:pt>
                <c:pt idx="37875">
                  <c:v>189.3749999999002</c:v>
                </c:pt>
                <c:pt idx="37876">
                  <c:v>189.3799999999002</c:v>
                </c:pt>
                <c:pt idx="37877">
                  <c:v>189.3849999999003</c:v>
                </c:pt>
                <c:pt idx="37878">
                  <c:v>189.3899999999003</c:v>
                </c:pt>
                <c:pt idx="37879">
                  <c:v>189.3949999999002</c:v>
                </c:pt>
                <c:pt idx="37880">
                  <c:v>189.3999999999002</c:v>
                </c:pt>
                <c:pt idx="37881">
                  <c:v>189.4049999999002</c:v>
                </c:pt>
                <c:pt idx="37882">
                  <c:v>189.4099999999002</c:v>
                </c:pt>
                <c:pt idx="37883">
                  <c:v>189.4149999999002</c:v>
                </c:pt>
                <c:pt idx="37884">
                  <c:v>189.4199999999002</c:v>
                </c:pt>
                <c:pt idx="37885">
                  <c:v>189.4249999999002</c:v>
                </c:pt>
                <c:pt idx="37886">
                  <c:v>189.4299999999002</c:v>
                </c:pt>
                <c:pt idx="37887">
                  <c:v>189.4349999999002</c:v>
                </c:pt>
                <c:pt idx="37888">
                  <c:v>189.4399999999002</c:v>
                </c:pt>
                <c:pt idx="37889">
                  <c:v>189.4449999999002</c:v>
                </c:pt>
                <c:pt idx="37890">
                  <c:v>189.4499999999002</c:v>
                </c:pt>
                <c:pt idx="37891">
                  <c:v>189.4549999999002</c:v>
                </c:pt>
                <c:pt idx="37892">
                  <c:v>189.4599999999002</c:v>
                </c:pt>
                <c:pt idx="37893">
                  <c:v>189.4649999999002</c:v>
                </c:pt>
                <c:pt idx="37894">
                  <c:v>189.4699999999002</c:v>
                </c:pt>
                <c:pt idx="37895">
                  <c:v>189.4749999999002</c:v>
                </c:pt>
                <c:pt idx="37896">
                  <c:v>189.4799999999001</c:v>
                </c:pt>
                <c:pt idx="37897">
                  <c:v>189.4849999999002</c:v>
                </c:pt>
                <c:pt idx="37898">
                  <c:v>189.4899999999002</c:v>
                </c:pt>
                <c:pt idx="37899">
                  <c:v>189.4949999999002</c:v>
                </c:pt>
                <c:pt idx="37900">
                  <c:v>189.4999999999002</c:v>
                </c:pt>
                <c:pt idx="37901">
                  <c:v>189.5049999999001</c:v>
                </c:pt>
                <c:pt idx="37902">
                  <c:v>189.5099999999001</c:v>
                </c:pt>
                <c:pt idx="37903">
                  <c:v>189.5149999999001</c:v>
                </c:pt>
                <c:pt idx="37904">
                  <c:v>189.5199999999001</c:v>
                </c:pt>
                <c:pt idx="37905">
                  <c:v>189.5249999999001</c:v>
                </c:pt>
                <c:pt idx="37906">
                  <c:v>189.5299999999001</c:v>
                </c:pt>
                <c:pt idx="37907">
                  <c:v>189.5349999999001</c:v>
                </c:pt>
                <c:pt idx="37908">
                  <c:v>189.5399999999001</c:v>
                </c:pt>
                <c:pt idx="37909">
                  <c:v>189.5449999999001</c:v>
                </c:pt>
                <c:pt idx="37910">
                  <c:v>189.5499999999001</c:v>
                </c:pt>
                <c:pt idx="37911">
                  <c:v>189.5549999999001</c:v>
                </c:pt>
                <c:pt idx="37912">
                  <c:v>189.5599999999001</c:v>
                </c:pt>
                <c:pt idx="37913">
                  <c:v>189.5649999999001</c:v>
                </c:pt>
                <c:pt idx="37914">
                  <c:v>189.5699999999001</c:v>
                </c:pt>
                <c:pt idx="37915">
                  <c:v>189.5749999999001</c:v>
                </c:pt>
                <c:pt idx="37916">
                  <c:v>189.5799999999001</c:v>
                </c:pt>
                <c:pt idx="37917">
                  <c:v>189.5849999999001</c:v>
                </c:pt>
                <c:pt idx="37918">
                  <c:v>189.5899999999</c:v>
                </c:pt>
                <c:pt idx="37919">
                  <c:v>189.5949999999</c:v>
                </c:pt>
                <c:pt idx="37920">
                  <c:v>189.5999999999</c:v>
                </c:pt>
                <c:pt idx="37921">
                  <c:v>189.6049999999</c:v>
                </c:pt>
                <c:pt idx="37922">
                  <c:v>189.6099999999</c:v>
                </c:pt>
                <c:pt idx="37923">
                  <c:v>189.6149999999</c:v>
                </c:pt>
                <c:pt idx="37924">
                  <c:v>189.6199999999</c:v>
                </c:pt>
                <c:pt idx="37925">
                  <c:v>189.6249999999</c:v>
                </c:pt>
                <c:pt idx="37926">
                  <c:v>189.6299999999</c:v>
                </c:pt>
                <c:pt idx="37927">
                  <c:v>189.6349999999</c:v>
                </c:pt>
                <c:pt idx="37928">
                  <c:v>189.6399999999</c:v>
                </c:pt>
                <c:pt idx="37929">
                  <c:v>189.6449999999</c:v>
                </c:pt>
                <c:pt idx="37930">
                  <c:v>189.6499999999</c:v>
                </c:pt>
                <c:pt idx="37931">
                  <c:v>189.6549999999</c:v>
                </c:pt>
                <c:pt idx="37932">
                  <c:v>189.6599999999</c:v>
                </c:pt>
                <c:pt idx="37933">
                  <c:v>189.6649999999</c:v>
                </c:pt>
                <c:pt idx="37934">
                  <c:v>189.6699999999</c:v>
                </c:pt>
                <c:pt idx="37935">
                  <c:v>189.6749999999</c:v>
                </c:pt>
                <c:pt idx="37936">
                  <c:v>189.6799999999</c:v>
                </c:pt>
                <c:pt idx="37937">
                  <c:v>189.6849999999</c:v>
                </c:pt>
                <c:pt idx="37938">
                  <c:v>189.6899999999</c:v>
                </c:pt>
                <c:pt idx="37939">
                  <c:v>189.6949999999</c:v>
                </c:pt>
                <c:pt idx="37940">
                  <c:v>189.6999999998999</c:v>
                </c:pt>
                <c:pt idx="37941">
                  <c:v>189.7049999998999</c:v>
                </c:pt>
                <c:pt idx="37942">
                  <c:v>189.7099999998999</c:v>
                </c:pt>
                <c:pt idx="37943">
                  <c:v>189.7149999998999</c:v>
                </c:pt>
                <c:pt idx="37944">
                  <c:v>189.7199999998999</c:v>
                </c:pt>
                <c:pt idx="37945">
                  <c:v>189.7249999998999</c:v>
                </c:pt>
                <c:pt idx="37946">
                  <c:v>189.7299999998999</c:v>
                </c:pt>
                <c:pt idx="37947">
                  <c:v>189.7349999998999</c:v>
                </c:pt>
                <c:pt idx="37948">
                  <c:v>189.7399999998999</c:v>
                </c:pt>
                <c:pt idx="37949">
                  <c:v>189.7449999998999</c:v>
                </c:pt>
                <c:pt idx="37950">
                  <c:v>189.7499999998999</c:v>
                </c:pt>
                <c:pt idx="37951">
                  <c:v>189.7549999998999</c:v>
                </c:pt>
                <c:pt idx="37952">
                  <c:v>189.7599999998999</c:v>
                </c:pt>
                <c:pt idx="37953">
                  <c:v>189.7649999998999</c:v>
                </c:pt>
                <c:pt idx="37954">
                  <c:v>189.7699999998999</c:v>
                </c:pt>
                <c:pt idx="37955">
                  <c:v>189.7749999998999</c:v>
                </c:pt>
                <c:pt idx="37956">
                  <c:v>189.7799999998999</c:v>
                </c:pt>
                <c:pt idx="37957">
                  <c:v>189.7849999998999</c:v>
                </c:pt>
                <c:pt idx="37958">
                  <c:v>189.7899999998999</c:v>
                </c:pt>
                <c:pt idx="37959">
                  <c:v>189.7949999998999</c:v>
                </c:pt>
                <c:pt idx="37960">
                  <c:v>189.7999999998999</c:v>
                </c:pt>
                <c:pt idx="37961">
                  <c:v>189.8049999999</c:v>
                </c:pt>
                <c:pt idx="37962">
                  <c:v>189.8099999998998</c:v>
                </c:pt>
                <c:pt idx="37963">
                  <c:v>189.8149999998998</c:v>
                </c:pt>
                <c:pt idx="37964">
                  <c:v>189.8199999998998</c:v>
                </c:pt>
                <c:pt idx="37965">
                  <c:v>189.8249999999</c:v>
                </c:pt>
                <c:pt idx="37966">
                  <c:v>189.8299999999</c:v>
                </c:pt>
                <c:pt idx="37967">
                  <c:v>189.8349999998998</c:v>
                </c:pt>
                <c:pt idx="37968">
                  <c:v>189.8399999998998</c:v>
                </c:pt>
                <c:pt idx="37969">
                  <c:v>189.8449999998998</c:v>
                </c:pt>
                <c:pt idx="37970">
                  <c:v>189.8499999998998</c:v>
                </c:pt>
                <c:pt idx="37971">
                  <c:v>189.8549999998998</c:v>
                </c:pt>
                <c:pt idx="37972">
                  <c:v>189.8599999998998</c:v>
                </c:pt>
                <c:pt idx="37973">
                  <c:v>189.8649999998998</c:v>
                </c:pt>
                <c:pt idx="37974">
                  <c:v>189.8699999998998</c:v>
                </c:pt>
                <c:pt idx="37975">
                  <c:v>189.8749999998998</c:v>
                </c:pt>
                <c:pt idx="37976">
                  <c:v>189.8799999998998</c:v>
                </c:pt>
                <c:pt idx="37977">
                  <c:v>189.8849999998998</c:v>
                </c:pt>
                <c:pt idx="37978">
                  <c:v>189.8899999998998</c:v>
                </c:pt>
                <c:pt idx="37979">
                  <c:v>189.8949999998998</c:v>
                </c:pt>
                <c:pt idx="37980">
                  <c:v>189.8999999998998</c:v>
                </c:pt>
                <c:pt idx="37981">
                  <c:v>189.9049999998998</c:v>
                </c:pt>
                <c:pt idx="37982">
                  <c:v>189.9099999998998</c:v>
                </c:pt>
                <c:pt idx="37983">
                  <c:v>189.9149999998998</c:v>
                </c:pt>
                <c:pt idx="37984">
                  <c:v>189.9199999998997</c:v>
                </c:pt>
                <c:pt idx="37985">
                  <c:v>189.9249999998998</c:v>
                </c:pt>
                <c:pt idx="37986">
                  <c:v>189.9299999998998</c:v>
                </c:pt>
                <c:pt idx="37987">
                  <c:v>189.9349999998998</c:v>
                </c:pt>
                <c:pt idx="37988">
                  <c:v>189.9399999998998</c:v>
                </c:pt>
                <c:pt idx="37989">
                  <c:v>189.9449999998997</c:v>
                </c:pt>
                <c:pt idx="37990">
                  <c:v>189.9499999998997</c:v>
                </c:pt>
                <c:pt idx="37991">
                  <c:v>189.9549999998997</c:v>
                </c:pt>
                <c:pt idx="37992">
                  <c:v>189.9599999998997</c:v>
                </c:pt>
                <c:pt idx="37993">
                  <c:v>189.9649999998997</c:v>
                </c:pt>
                <c:pt idx="37994">
                  <c:v>189.9699999998997</c:v>
                </c:pt>
                <c:pt idx="37995">
                  <c:v>189.9749999998997</c:v>
                </c:pt>
                <c:pt idx="37996">
                  <c:v>189.9799999998997</c:v>
                </c:pt>
                <c:pt idx="37997">
                  <c:v>189.9849999998997</c:v>
                </c:pt>
                <c:pt idx="37998">
                  <c:v>189.9899999998997</c:v>
                </c:pt>
                <c:pt idx="37999">
                  <c:v>189.9949999998997</c:v>
                </c:pt>
                <c:pt idx="38000">
                  <c:v>189.9999999998997</c:v>
                </c:pt>
                <c:pt idx="38001">
                  <c:v>190.0049999998997</c:v>
                </c:pt>
                <c:pt idx="38002">
                  <c:v>190.0099999998997</c:v>
                </c:pt>
                <c:pt idx="38003">
                  <c:v>190.0149999998997</c:v>
                </c:pt>
                <c:pt idx="38004">
                  <c:v>190.0199999998997</c:v>
                </c:pt>
                <c:pt idx="38005">
                  <c:v>190.0249999998997</c:v>
                </c:pt>
                <c:pt idx="38006">
                  <c:v>190.0299999998996</c:v>
                </c:pt>
                <c:pt idx="38007">
                  <c:v>190.0349999998996</c:v>
                </c:pt>
                <c:pt idx="38008">
                  <c:v>190.0399999998996</c:v>
                </c:pt>
                <c:pt idx="38009">
                  <c:v>190.0449999998996</c:v>
                </c:pt>
                <c:pt idx="38010">
                  <c:v>190.0499999998996</c:v>
                </c:pt>
                <c:pt idx="38011">
                  <c:v>190.0549999998996</c:v>
                </c:pt>
                <c:pt idx="38012">
                  <c:v>190.0599999998996</c:v>
                </c:pt>
                <c:pt idx="38013">
                  <c:v>190.0649999998996</c:v>
                </c:pt>
                <c:pt idx="38014">
                  <c:v>190.0699999998996</c:v>
                </c:pt>
                <c:pt idx="38015">
                  <c:v>190.0749999998996</c:v>
                </c:pt>
                <c:pt idx="38016">
                  <c:v>190.0799999998996</c:v>
                </c:pt>
                <c:pt idx="38017">
                  <c:v>190.0849999998996</c:v>
                </c:pt>
                <c:pt idx="38018">
                  <c:v>190.0899999998996</c:v>
                </c:pt>
                <c:pt idx="38019">
                  <c:v>190.0949999998996</c:v>
                </c:pt>
                <c:pt idx="38020">
                  <c:v>190.0999999998996</c:v>
                </c:pt>
                <c:pt idx="38021">
                  <c:v>190.1049999998996</c:v>
                </c:pt>
                <c:pt idx="38022">
                  <c:v>190.1099999998996</c:v>
                </c:pt>
                <c:pt idx="38023">
                  <c:v>190.1149999998996</c:v>
                </c:pt>
                <c:pt idx="38024">
                  <c:v>190.1199999998996</c:v>
                </c:pt>
                <c:pt idx="38025">
                  <c:v>190.1249999998996</c:v>
                </c:pt>
                <c:pt idx="38026">
                  <c:v>190.1299999998996</c:v>
                </c:pt>
                <c:pt idx="38027">
                  <c:v>190.1349999998996</c:v>
                </c:pt>
                <c:pt idx="38028">
                  <c:v>190.1399999998995</c:v>
                </c:pt>
                <c:pt idx="38029">
                  <c:v>190.1449999998995</c:v>
                </c:pt>
                <c:pt idx="38030">
                  <c:v>190.1499999998995</c:v>
                </c:pt>
                <c:pt idx="38031">
                  <c:v>190.1549999998996</c:v>
                </c:pt>
                <c:pt idx="38032">
                  <c:v>190.1599999998996</c:v>
                </c:pt>
                <c:pt idx="38033">
                  <c:v>190.1649999998995</c:v>
                </c:pt>
                <c:pt idx="38034">
                  <c:v>190.1699999998995</c:v>
                </c:pt>
                <c:pt idx="38035">
                  <c:v>190.1749999998995</c:v>
                </c:pt>
                <c:pt idx="38036">
                  <c:v>190.1799999998995</c:v>
                </c:pt>
                <c:pt idx="38037">
                  <c:v>190.1849999998995</c:v>
                </c:pt>
                <c:pt idx="38038">
                  <c:v>190.1899999998995</c:v>
                </c:pt>
                <c:pt idx="38039">
                  <c:v>190.1949999998995</c:v>
                </c:pt>
                <c:pt idx="38040">
                  <c:v>190.1999999998995</c:v>
                </c:pt>
                <c:pt idx="38041">
                  <c:v>190.2049999998995</c:v>
                </c:pt>
                <c:pt idx="38042">
                  <c:v>190.2099999998995</c:v>
                </c:pt>
                <c:pt idx="38043">
                  <c:v>190.2149999998995</c:v>
                </c:pt>
                <c:pt idx="38044">
                  <c:v>190.2199999998995</c:v>
                </c:pt>
                <c:pt idx="38045">
                  <c:v>190.2249999998995</c:v>
                </c:pt>
                <c:pt idx="38046">
                  <c:v>190.2299999998995</c:v>
                </c:pt>
                <c:pt idx="38047">
                  <c:v>190.2349999998995</c:v>
                </c:pt>
                <c:pt idx="38048">
                  <c:v>190.2399999998995</c:v>
                </c:pt>
                <c:pt idx="38049">
                  <c:v>190.2449999998994</c:v>
                </c:pt>
                <c:pt idx="38050">
                  <c:v>190.2499999998994</c:v>
                </c:pt>
                <c:pt idx="38051">
                  <c:v>190.2549999998994</c:v>
                </c:pt>
                <c:pt idx="38052">
                  <c:v>190.2599999998994</c:v>
                </c:pt>
                <c:pt idx="38053">
                  <c:v>190.2649999998994</c:v>
                </c:pt>
                <c:pt idx="38054">
                  <c:v>190.2699999998994</c:v>
                </c:pt>
                <c:pt idx="38055">
                  <c:v>190.2749999998994</c:v>
                </c:pt>
                <c:pt idx="38056">
                  <c:v>190.2799999998994</c:v>
                </c:pt>
                <c:pt idx="38057">
                  <c:v>190.2849999998994</c:v>
                </c:pt>
                <c:pt idx="38058">
                  <c:v>190.2899999998994</c:v>
                </c:pt>
                <c:pt idx="38059">
                  <c:v>190.2949999998994</c:v>
                </c:pt>
                <c:pt idx="38060">
                  <c:v>190.2999999998994</c:v>
                </c:pt>
                <c:pt idx="38061">
                  <c:v>190.3049999998994</c:v>
                </c:pt>
                <c:pt idx="38062">
                  <c:v>190.3099999998994</c:v>
                </c:pt>
                <c:pt idx="38063">
                  <c:v>190.3149999998994</c:v>
                </c:pt>
                <c:pt idx="38064">
                  <c:v>190.3199999998994</c:v>
                </c:pt>
                <c:pt idx="38065">
                  <c:v>190.3249999998994</c:v>
                </c:pt>
                <c:pt idx="38066">
                  <c:v>190.3299999998994</c:v>
                </c:pt>
                <c:pt idx="38067">
                  <c:v>190.3349999998994</c:v>
                </c:pt>
                <c:pt idx="38068">
                  <c:v>190.3399999998994</c:v>
                </c:pt>
                <c:pt idx="38069">
                  <c:v>190.3449999998994</c:v>
                </c:pt>
                <c:pt idx="38070">
                  <c:v>190.3499999998994</c:v>
                </c:pt>
                <c:pt idx="38071">
                  <c:v>190.3549999998994</c:v>
                </c:pt>
                <c:pt idx="38072">
                  <c:v>190.3599999998994</c:v>
                </c:pt>
                <c:pt idx="38073">
                  <c:v>190.3649999998994</c:v>
                </c:pt>
                <c:pt idx="38074">
                  <c:v>190.3699999998994</c:v>
                </c:pt>
                <c:pt idx="38075">
                  <c:v>190.3749999998994</c:v>
                </c:pt>
                <c:pt idx="38076">
                  <c:v>190.3799999998994</c:v>
                </c:pt>
                <c:pt idx="38077">
                  <c:v>190.3849999998994</c:v>
                </c:pt>
                <c:pt idx="38078">
                  <c:v>190.3899999998994</c:v>
                </c:pt>
                <c:pt idx="38079">
                  <c:v>190.3949999998993</c:v>
                </c:pt>
                <c:pt idx="38080">
                  <c:v>190.3999999998993</c:v>
                </c:pt>
                <c:pt idx="38081">
                  <c:v>190.4049999998993</c:v>
                </c:pt>
                <c:pt idx="38082">
                  <c:v>190.4099999998993</c:v>
                </c:pt>
                <c:pt idx="38083">
                  <c:v>190.4149999998993</c:v>
                </c:pt>
                <c:pt idx="38084">
                  <c:v>190.4199999998993</c:v>
                </c:pt>
                <c:pt idx="38085">
                  <c:v>190.4249999998993</c:v>
                </c:pt>
                <c:pt idx="38086">
                  <c:v>190.4299999998993</c:v>
                </c:pt>
                <c:pt idx="38087">
                  <c:v>190.4349999998993</c:v>
                </c:pt>
                <c:pt idx="38088">
                  <c:v>190.4399999998993</c:v>
                </c:pt>
                <c:pt idx="38089">
                  <c:v>190.4449999998993</c:v>
                </c:pt>
                <c:pt idx="38090">
                  <c:v>190.4499999998993</c:v>
                </c:pt>
                <c:pt idx="38091">
                  <c:v>190.4549999998993</c:v>
                </c:pt>
                <c:pt idx="38092">
                  <c:v>190.4599999998993</c:v>
                </c:pt>
                <c:pt idx="38093">
                  <c:v>190.4649999998993</c:v>
                </c:pt>
                <c:pt idx="38094">
                  <c:v>190.4699999998992</c:v>
                </c:pt>
                <c:pt idx="38095">
                  <c:v>190.4749999998992</c:v>
                </c:pt>
                <c:pt idx="38096">
                  <c:v>190.4799999998992</c:v>
                </c:pt>
                <c:pt idx="38097">
                  <c:v>190.4849999998993</c:v>
                </c:pt>
                <c:pt idx="38098">
                  <c:v>190.4899999998993</c:v>
                </c:pt>
                <c:pt idx="38099">
                  <c:v>190.4949999998992</c:v>
                </c:pt>
                <c:pt idx="38100">
                  <c:v>190.4999999998992</c:v>
                </c:pt>
                <c:pt idx="38101">
                  <c:v>190.5049999998992</c:v>
                </c:pt>
                <c:pt idx="38102">
                  <c:v>190.5099999998992</c:v>
                </c:pt>
                <c:pt idx="38103">
                  <c:v>190.5149999998992</c:v>
                </c:pt>
                <c:pt idx="38104">
                  <c:v>190.5199999998992</c:v>
                </c:pt>
                <c:pt idx="38105">
                  <c:v>190.5249999998992</c:v>
                </c:pt>
                <c:pt idx="38106">
                  <c:v>190.5299999998992</c:v>
                </c:pt>
                <c:pt idx="38107">
                  <c:v>190.5349999998992</c:v>
                </c:pt>
                <c:pt idx="38108">
                  <c:v>190.5399999998992</c:v>
                </c:pt>
                <c:pt idx="38109">
                  <c:v>190.5449999998992</c:v>
                </c:pt>
                <c:pt idx="38110">
                  <c:v>190.5499999998992</c:v>
                </c:pt>
                <c:pt idx="38111">
                  <c:v>190.5549999998992</c:v>
                </c:pt>
                <c:pt idx="38112">
                  <c:v>190.5599999998992</c:v>
                </c:pt>
                <c:pt idx="38113">
                  <c:v>190.5649999998992</c:v>
                </c:pt>
                <c:pt idx="38114">
                  <c:v>190.5699999998992</c:v>
                </c:pt>
                <c:pt idx="38115">
                  <c:v>190.5749999998992</c:v>
                </c:pt>
                <c:pt idx="38116">
                  <c:v>190.5799999998991</c:v>
                </c:pt>
                <c:pt idx="38117">
                  <c:v>190.5849999998992</c:v>
                </c:pt>
                <c:pt idx="38118">
                  <c:v>190.5899999998992</c:v>
                </c:pt>
                <c:pt idx="38119">
                  <c:v>190.5949999998992</c:v>
                </c:pt>
                <c:pt idx="38120">
                  <c:v>190.5999999998992</c:v>
                </c:pt>
                <c:pt idx="38121">
                  <c:v>190.6049999998991</c:v>
                </c:pt>
                <c:pt idx="38122">
                  <c:v>190.6099999998991</c:v>
                </c:pt>
                <c:pt idx="38123">
                  <c:v>190.6149999998991</c:v>
                </c:pt>
                <c:pt idx="38124">
                  <c:v>190.6199999998991</c:v>
                </c:pt>
                <c:pt idx="38125">
                  <c:v>190.6249999998991</c:v>
                </c:pt>
                <c:pt idx="38126">
                  <c:v>190.6299999998991</c:v>
                </c:pt>
                <c:pt idx="38127">
                  <c:v>190.6349999998991</c:v>
                </c:pt>
                <c:pt idx="38128">
                  <c:v>190.6399999998991</c:v>
                </c:pt>
                <c:pt idx="38129">
                  <c:v>190.6449999998991</c:v>
                </c:pt>
                <c:pt idx="38130">
                  <c:v>190.6499999998991</c:v>
                </c:pt>
                <c:pt idx="38131">
                  <c:v>190.6549999998991</c:v>
                </c:pt>
                <c:pt idx="38132">
                  <c:v>190.6599999998991</c:v>
                </c:pt>
                <c:pt idx="38133">
                  <c:v>190.6649999998991</c:v>
                </c:pt>
                <c:pt idx="38134">
                  <c:v>190.6699999998991</c:v>
                </c:pt>
                <c:pt idx="38135">
                  <c:v>190.6749999998991</c:v>
                </c:pt>
                <c:pt idx="38136">
                  <c:v>190.6799999998991</c:v>
                </c:pt>
                <c:pt idx="38137">
                  <c:v>190.6849999998991</c:v>
                </c:pt>
                <c:pt idx="38138">
                  <c:v>190.689999999899</c:v>
                </c:pt>
                <c:pt idx="38139">
                  <c:v>190.694999999899</c:v>
                </c:pt>
                <c:pt idx="38140">
                  <c:v>190.699999999899</c:v>
                </c:pt>
                <c:pt idx="38141">
                  <c:v>190.704999999899</c:v>
                </c:pt>
                <c:pt idx="38142">
                  <c:v>190.709999999899</c:v>
                </c:pt>
                <c:pt idx="38143">
                  <c:v>190.714999999899</c:v>
                </c:pt>
                <c:pt idx="38144">
                  <c:v>190.719999999899</c:v>
                </c:pt>
                <c:pt idx="38145">
                  <c:v>190.724999999899</c:v>
                </c:pt>
                <c:pt idx="38146">
                  <c:v>190.729999999899</c:v>
                </c:pt>
                <c:pt idx="38147">
                  <c:v>190.734999999899</c:v>
                </c:pt>
                <c:pt idx="38148">
                  <c:v>190.739999999899</c:v>
                </c:pt>
                <c:pt idx="38149">
                  <c:v>190.744999999899</c:v>
                </c:pt>
                <c:pt idx="38150">
                  <c:v>190.749999999899</c:v>
                </c:pt>
                <c:pt idx="38151">
                  <c:v>190.754999999899</c:v>
                </c:pt>
                <c:pt idx="38152">
                  <c:v>190.759999999899</c:v>
                </c:pt>
                <c:pt idx="38153">
                  <c:v>190.764999999899</c:v>
                </c:pt>
                <c:pt idx="38154">
                  <c:v>190.769999999899</c:v>
                </c:pt>
                <c:pt idx="38155">
                  <c:v>190.7749999998989</c:v>
                </c:pt>
                <c:pt idx="38156">
                  <c:v>190.7799999998985</c:v>
                </c:pt>
                <c:pt idx="38157">
                  <c:v>190.784999999899</c:v>
                </c:pt>
                <c:pt idx="38158">
                  <c:v>190.789999999899</c:v>
                </c:pt>
                <c:pt idx="38159">
                  <c:v>190.7949999998989</c:v>
                </c:pt>
                <c:pt idx="38160">
                  <c:v>190.7999999998989</c:v>
                </c:pt>
                <c:pt idx="38161">
                  <c:v>190.8049999998989</c:v>
                </c:pt>
                <c:pt idx="38162">
                  <c:v>190.8099999998989</c:v>
                </c:pt>
                <c:pt idx="38163">
                  <c:v>190.8149999998989</c:v>
                </c:pt>
                <c:pt idx="38164">
                  <c:v>190.8199999998989</c:v>
                </c:pt>
                <c:pt idx="38165">
                  <c:v>190.8249999998989</c:v>
                </c:pt>
                <c:pt idx="38166">
                  <c:v>190.8299999998989</c:v>
                </c:pt>
                <c:pt idx="38167">
                  <c:v>190.8349999998989</c:v>
                </c:pt>
                <c:pt idx="38168">
                  <c:v>190.8399999998989</c:v>
                </c:pt>
                <c:pt idx="38169">
                  <c:v>190.8449999998989</c:v>
                </c:pt>
                <c:pt idx="38170">
                  <c:v>190.8499999998989</c:v>
                </c:pt>
                <c:pt idx="38171">
                  <c:v>190.8549999998989</c:v>
                </c:pt>
                <c:pt idx="38172">
                  <c:v>190.8599999998989</c:v>
                </c:pt>
                <c:pt idx="38173">
                  <c:v>190.8649999998989</c:v>
                </c:pt>
                <c:pt idx="38174">
                  <c:v>190.8699999998989</c:v>
                </c:pt>
                <c:pt idx="38175">
                  <c:v>190.8749999998989</c:v>
                </c:pt>
                <c:pt idx="38176">
                  <c:v>190.8799999998989</c:v>
                </c:pt>
                <c:pt idx="38177">
                  <c:v>190.8849999998989</c:v>
                </c:pt>
                <c:pt idx="38178">
                  <c:v>190.8899999998989</c:v>
                </c:pt>
                <c:pt idx="38179">
                  <c:v>190.8949999998989</c:v>
                </c:pt>
                <c:pt idx="38180">
                  <c:v>190.8999999998989</c:v>
                </c:pt>
                <c:pt idx="38181">
                  <c:v>190.9049999998988</c:v>
                </c:pt>
                <c:pt idx="38182">
                  <c:v>190.9099999998988</c:v>
                </c:pt>
                <c:pt idx="38183">
                  <c:v>190.9149999998988</c:v>
                </c:pt>
                <c:pt idx="38184">
                  <c:v>190.9199999998987</c:v>
                </c:pt>
                <c:pt idx="38185">
                  <c:v>190.9249999998988</c:v>
                </c:pt>
                <c:pt idx="38186">
                  <c:v>190.9299999998988</c:v>
                </c:pt>
                <c:pt idx="38187">
                  <c:v>190.9349999998988</c:v>
                </c:pt>
                <c:pt idx="38188">
                  <c:v>190.9399999998988</c:v>
                </c:pt>
                <c:pt idx="38189">
                  <c:v>190.9449999998988</c:v>
                </c:pt>
                <c:pt idx="38190">
                  <c:v>190.9499999998988</c:v>
                </c:pt>
                <c:pt idx="38191">
                  <c:v>190.9549999998988</c:v>
                </c:pt>
                <c:pt idx="38192">
                  <c:v>190.9599999998988</c:v>
                </c:pt>
                <c:pt idx="38193">
                  <c:v>190.9649999998988</c:v>
                </c:pt>
                <c:pt idx="38194">
                  <c:v>190.9699999998988</c:v>
                </c:pt>
                <c:pt idx="38195">
                  <c:v>190.9749999998988</c:v>
                </c:pt>
                <c:pt idx="38196">
                  <c:v>190.9799999998988</c:v>
                </c:pt>
                <c:pt idx="38197">
                  <c:v>190.9849999998988</c:v>
                </c:pt>
                <c:pt idx="38198">
                  <c:v>190.9899999998988</c:v>
                </c:pt>
                <c:pt idx="38199">
                  <c:v>190.9949999998988</c:v>
                </c:pt>
                <c:pt idx="38200">
                  <c:v>190.9999999998988</c:v>
                </c:pt>
                <c:pt idx="38201">
                  <c:v>191.0049999998988</c:v>
                </c:pt>
                <c:pt idx="38202">
                  <c:v>191.0099999998988</c:v>
                </c:pt>
                <c:pt idx="38203">
                  <c:v>191.0149999998987</c:v>
                </c:pt>
                <c:pt idx="38204">
                  <c:v>191.0199999998987</c:v>
                </c:pt>
                <c:pt idx="38205">
                  <c:v>191.0249999998987</c:v>
                </c:pt>
                <c:pt idx="38206">
                  <c:v>191.0299999998987</c:v>
                </c:pt>
                <c:pt idx="38207">
                  <c:v>191.0349999998987</c:v>
                </c:pt>
                <c:pt idx="38208">
                  <c:v>191.0399999998987</c:v>
                </c:pt>
                <c:pt idx="38209">
                  <c:v>191.0449999998987</c:v>
                </c:pt>
                <c:pt idx="38210">
                  <c:v>191.0499999998987</c:v>
                </c:pt>
                <c:pt idx="38211">
                  <c:v>191.0549999998987</c:v>
                </c:pt>
                <c:pt idx="38212">
                  <c:v>191.0599999998987</c:v>
                </c:pt>
                <c:pt idx="38213">
                  <c:v>191.0649999998987</c:v>
                </c:pt>
                <c:pt idx="38214">
                  <c:v>191.0699999998987</c:v>
                </c:pt>
                <c:pt idx="38215">
                  <c:v>191.0749999998987</c:v>
                </c:pt>
                <c:pt idx="38216">
                  <c:v>191.0799999998987</c:v>
                </c:pt>
                <c:pt idx="38217">
                  <c:v>191.0849999998987</c:v>
                </c:pt>
                <c:pt idx="38218">
                  <c:v>191.0899999998987</c:v>
                </c:pt>
                <c:pt idx="38219">
                  <c:v>191.0949999998987</c:v>
                </c:pt>
                <c:pt idx="38220">
                  <c:v>191.0999999998987</c:v>
                </c:pt>
                <c:pt idx="38221">
                  <c:v>191.1049999998986</c:v>
                </c:pt>
                <c:pt idx="38222">
                  <c:v>191.1099999998985</c:v>
                </c:pt>
                <c:pt idx="38223">
                  <c:v>191.1149999998985</c:v>
                </c:pt>
                <c:pt idx="38224">
                  <c:v>191.1199999998985</c:v>
                </c:pt>
                <c:pt idx="38225">
                  <c:v>191.1249999998986</c:v>
                </c:pt>
                <c:pt idx="38226">
                  <c:v>191.1299999998986</c:v>
                </c:pt>
                <c:pt idx="38227">
                  <c:v>191.1349999998986</c:v>
                </c:pt>
                <c:pt idx="38228">
                  <c:v>191.1399999998985</c:v>
                </c:pt>
                <c:pt idx="38229">
                  <c:v>191.1449999998985</c:v>
                </c:pt>
                <c:pt idx="38230">
                  <c:v>191.1499999998985</c:v>
                </c:pt>
                <c:pt idx="38231">
                  <c:v>191.1549999998986</c:v>
                </c:pt>
                <c:pt idx="38232">
                  <c:v>191.1599999998986</c:v>
                </c:pt>
                <c:pt idx="38233">
                  <c:v>191.1649999998986</c:v>
                </c:pt>
                <c:pt idx="38234">
                  <c:v>191.1699999998986</c:v>
                </c:pt>
                <c:pt idx="38235">
                  <c:v>191.1749999998985</c:v>
                </c:pt>
                <c:pt idx="38236">
                  <c:v>191.1799999998985</c:v>
                </c:pt>
                <c:pt idx="38237">
                  <c:v>191.1849999998986</c:v>
                </c:pt>
                <c:pt idx="38238">
                  <c:v>191.1899999998986</c:v>
                </c:pt>
                <c:pt idx="38239">
                  <c:v>191.1949999998986</c:v>
                </c:pt>
                <c:pt idx="38240">
                  <c:v>191.1999999998986</c:v>
                </c:pt>
                <c:pt idx="38241">
                  <c:v>191.2049999998985</c:v>
                </c:pt>
                <c:pt idx="38242">
                  <c:v>191.2099999998985</c:v>
                </c:pt>
                <c:pt idx="38243">
                  <c:v>191.2149999998985</c:v>
                </c:pt>
                <c:pt idx="38244">
                  <c:v>191.2199999998981</c:v>
                </c:pt>
                <c:pt idx="38245">
                  <c:v>191.2249999998986</c:v>
                </c:pt>
                <c:pt idx="38246">
                  <c:v>191.2299999998986</c:v>
                </c:pt>
                <c:pt idx="38247">
                  <c:v>191.2349999998985</c:v>
                </c:pt>
                <c:pt idx="38248">
                  <c:v>191.2399999998985</c:v>
                </c:pt>
                <c:pt idx="38249">
                  <c:v>191.2449999998985</c:v>
                </c:pt>
                <c:pt idx="38250">
                  <c:v>191.2499999998983</c:v>
                </c:pt>
                <c:pt idx="38251">
                  <c:v>191.2549999998985</c:v>
                </c:pt>
                <c:pt idx="38252">
                  <c:v>191.2599999998985</c:v>
                </c:pt>
                <c:pt idx="38253">
                  <c:v>191.2649999998985</c:v>
                </c:pt>
                <c:pt idx="38254">
                  <c:v>191.2699999998985</c:v>
                </c:pt>
                <c:pt idx="38255">
                  <c:v>191.2749999998985</c:v>
                </c:pt>
                <c:pt idx="38256">
                  <c:v>191.2799999998985</c:v>
                </c:pt>
                <c:pt idx="38257">
                  <c:v>191.2849999998985</c:v>
                </c:pt>
                <c:pt idx="38258">
                  <c:v>191.2899999998985</c:v>
                </c:pt>
                <c:pt idx="38259">
                  <c:v>191.2949999998985</c:v>
                </c:pt>
                <c:pt idx="38260">
                  <c:v>191.2999999998985</c:v>
                </c:pt>
                <c:pt idx="38261">
                  <c:v>191.3049999998985</c:v>
                </c:pt>
                <c:pt idx="38262">
                  <c:v>191.3099999998985</c:v>
                </c:pt>
                <c:pt idx="38263">
                  <c:v>191.3149999998985</c:v>
                </c:pt>
                <c:pt idx="38264">
                  <c:v>191.3199999998985</c:v>
                </c:pt>
                <c:pt idx="38265">
                  <c:v>191.3249999998985</c:v>
                </c:pt>
                <c:pt idx="38266">
                  <c:v>191.3299999998985</c:v>
                </c:pt>
                <c:pt idx="38267">
                  <c:v>191.3349999998985</c:v>
                </c:pt>
                <c:pt idx="38268">
                  <c:v>191.3399999998985</c:v>
                </c:pt>
                <c:pt idx="38269">
                  <c:v>191.3449999998984</c:v>
                </c:pt>
                <c:pt idx="38270">
                  <c:v>191.3499999998984</c:v>
                </c:pt>
                <c:pt idx="38271">
                  <c:v>191.3549999998984</c:v>
                </c:pt>
                <c:pt idx="38272">
                  <c:v>191.3599999998984</c:v>
                </c:pt>
                <c:pt idx="38273">
                  <c:v>191.3649999998984</c:v>
                </c:pt>
                <c:pt idx="38274">
                  <c:v>191.3699999998984</c:v>
                </c:pt>
                <c:pt idx="38275">
                  <c:v>191.3749999998984</c:v>
                </c:pt>
                <c:pt idx="38276">
                  <c:v>191.3799999998984</c:v>
                </c:pt>
                <c:pt idx="38277">
                  <c:v>191.3849999998984</c:v>
                </c:pt>
                <c:pt idx="38278">
                  <c:v>191.3899999998984</c:v>
                </c:pt>
                <c:pt idx="38279">
                  <c:v>191.3949999998984</c:v>
                </c:pt>
                <c:pt idx="38280">
                  <c:v>191.3999999998984</c:v>
                </c:pt>
                <c:pt idx="38281">
                  <c:v>191.4049999998984</c:v>
                </c:pt>
                <c:pt idx="38282">
                  <c:v>191.4099999998984</c:v>
                </c:pt>
                <c:pt idx="38283">
                  <c:v>191.4149999998984</c:v>
                </c:pt>
                <c:pt idx="38284">
                  <c:v>191.4199999998984</c:v>
                </c:pt>
                <c:pt idx="38285">
                  <c:v>191.4249999998984</c:v>
                </c:pt>
                <c:pt idx="38286">
                  <c:v>191.4299999998984</c:v>
                </c:pt>
                <c:pt idx="38287">
                  <c:v>191.4349999998984</c:v>
                </c:pt>
                <c:pt idx="38288">
                  <c:v>191.4399999998984</c:v>
                </c:pt>
                <c:pt idx="38289">
                  <c:v>191.4449999998984</c:v>
                </c:pt>
                <c:pt idx="38290">
                  <c:v>191.4499999998984</c:v>
                </c:pt>
                <c:pt idx="38291">
                  <c:v>191.4549999998984</c:v>
                </c:pt>
                <c:pt idx="38292">
                  <c:v>191.4599999998983</c:v>
                </c:pt>
                <c:pt idx="38293">
                  <c:v>191.4649999998983</c:v>
                </c:pt>
                <c:pt idx="38294">
                  <c:v>191.4699999998983</c:v>
                </c:pt>
                <c:pt idx="38295">
                  <c:v>191.4749999998983</c:v>
                </c:pt>
                <c:pt idx="38296">
                  <c:v>191.4799999998983</c:v>
                </c:pt>
                <c:pt idx="38297">
                  <c:v>191.4849999998983</c:v>
                </c:pt>
                <c:pt idx="38298">
                  <c:v>191.4899999998983</c:v>
                </c:pt>
                <c:pt idx="38299">
                  <c:v>191.4949999998983</c:v>
                </c:pt>
                <c:pt idx="38300">
                  <c:v>191.4999999998983</c:v>
                </c:pt>
                <c:pt idx="38301">
                  <c:v>191.5049999998983</c:v>
                </c:pt>
                <c:pt idx="38302">
                  <c:v>191.5099999998983</c:v>
                </c:pt>
                <c:pt idx="38303">
                  <c:v>191.5149999998983</c:v>
                </c:pt>
                <c:pt idx="38304">
                  <c:v>191.5199999998983</c:v>
                </c:pt>
                <c:pt idx="38305">
                  <c:v>191.5249999998983</c:v>
                </c:pt>
                <c:pt idx="38306">
                  <c:v>191.5299999998983</c:v>
                </c:pt>
                <c:pt idx="38307">
                  <c:v>191.5349999998983</c:v>
                </c:pt>
                <c:pt idx="38308">
                  <c:v>191.5399999998983</c:v>
                </c:pt>
                <c:pt idx="38309">
                  <c:v>191.5449999998982</c:v>
                </c:pt>
                <c:pt idx="38310">
                  <c:v>191.5499999998981</c:v>
                </c:pt>
                <c:pt idx="38311">
                  <c:v>191.5549999998983</c:v>
                </c:pt>
                <c:pt idx="38312">
                  <c:v>191.5599999998983</c:v>
                </c:pt>
                <c:pt idx="38313">
                  <c:v>191.5649999998982</c:v>
                </c:pt>
                <c:pt idx="38314">
                  <c:v>191.5699999998982</c:v>
                </c:pt>
                <c:pt idx="38315">
                  <c:v>191.5749999998982</c:v>
                </c:pt>
                <c:pt idx="38316">
                  <c:v>191.5799999998981</c:v>
                </c:pt>
                <c:pt idx="38317">
                  <c:v>191.5849999998982</c:v>
                </c:pt>
                <c:pt idx="38318">
                  <c:v>191.5899999998982</c:v>
                </c:pt>
                <c:pt idx="38319">
                  <c:v>191.5949999998982</c:v>
                </c:pt>
                <c:pt idx="38320">
                  <c:v>191.5999999998982</c:v>
                </c:pt>
                <c:pt idx="38321">
                  <c:v>191.6049999998982</c:v>
                </c:pt>
                <c:pt idx="38322">
                  <c:v>191.6099999998982</c:v>
                </c:pt>
                <c:pt idx="38323">
                  <c:v>191.6149999998981</c:v>
                </c:pt>
                <c:pt idx="38324">
                  <c:v>191.6199999998981</c:v>
                </c:pt>
                <c:pt idx="38325">
                  <c:v>191.6249999998982</c:v>
                </c:pt>
                <c:pt idx="38326">
                  <c:v>191.6299999998982</c:v>
                </c:pt>
                <c:pt idx="38327">
                  <c:v>191.6349999998982</c:v>
                </c:pt>
                <c:pt idx="38328">
                  <c:v>191.6399999998982</c:v>
                </c:pt>
                <c:pt idx="38329">
                  <c:v>191.6449999998981</c:v>
                </c:pt>
                <c:pt idx="38330">
                  <c:v>191.6499999998981</c:v>
                </c:pt>
                <c:pt idx="38331">
                  <c:v>191.6549999998982</c:v>
                </c:pt>
                <c:pt idx="38332">
                  <c:v>191.6599999998982</c:v>
                </c:pt>
                <c:pt idx="38333">
                  <c:v>191.6649999998982</c:v>
                </c:pt>
                <c:pt idx="38334">
                  <c:v>191.6699999998982</c:v>
                </c:pt>
                <c:pt idx="38335">
                  <c:v>191.6749999998981</c:v>
                </c:pt>
                <c:pt idx="38336">
                  <c:v>191.6799999998981</c:v>
                </c:pt>
                <c:pt idx="38337">
                  <c:v>191.6849999998981</c:v>
                </c:pt>
                <c:pt idx="38338">
                  <c:v>191.6899999998981</c:v>
                </c:pt>
                <c:pt idx="38339">
                  <c:v>191.6949999998981</c:v>
                </c:pt>
                <c:pt idx="38340">
                  <c:v>191.6999999998981</c:v>
                </c:pt>
                <c:pt idx="38341">
                  <c:v>191.7049999998981</c:v>
                </c:pt>
                <c:pt idx="38342">
                  <c:v>191.7099999998981</c:v>
                </c:pt>
                <c:pt idx="38343">
                  <c:v>191.7149999998981</c:v>
                </c:pt>
                <c:pt idx="38344">
                  <c:v>191.7199999998981</c:v>
                </c:pt>
                <c:pt idx="38345">
                  <c:v>191.7249999998981</c:v>
                </c:pt>
                <c:pt idx="38346">
                  <c:v>191.7299999998981</c:v>
                </c:pt>
                <c:pt idx="38347">
                  <c:v>191.7349999998981</c:v>
                </c:pt>
                <c:pt idx="38348">
                  <c:v>191.7399999998981</c:v>
                </c:pt>
                <c:pt idx="38349">
                  <c:v>191.7449999998981</c:v>
                </c:pt>
                <c:pt idx="38350">
                  <c:v>191.7499999998981</c:v>
                </c:pt>
                <c:pt idx="38351">
                  <c:v>191.7549999998981</c:v>
                </c:pt>
                <c:pt idx="38352">
                  <c:v>191.7599999998981</c:v>
                </c:pt>
                <c:pt idx="38353">
                  <c:v>191.764999999898</c:v>
                </c:pt>
                <c:pt idx="38354">
                  <c:v>191.7699999998979</c:v>
                </c:pt>
                <c:pt idx="38355">
                  <c:v>191.7749999998979</c:v>
                </c:pt>
                <c:pt idx="38356">
                  <c:v>191.7799999998979</c:v>
                </c:pt>
                <c:pt idx="38357">
                  <c:v>191.784999999898</c:v>
                </c:pt>
                <c:pt idx="38358">
                  <c:v>191.789999999898</c:v>
                </c:pt>
                <c:pt idx="38359">
                  <c:v>191.794999999898</c:v>
                </c:pt>
                <c:pt idx="38360">
                  <c:v>191.7999999998979</c:v>
                </c:pt>
                <c:pt idx="38361">
                  <c:v>191.804999999898</c:v>
                </c:pt>
                <c:pt idx="38362">
                  <c:v>191.809999999898</c:v>
                </c:pt>
                <c:pt idx="38363">
                  <c:v>191.814999999898</c:v>
                </c:pt>
                <c:pt idx="38364">
                  <c:v>191.819999999898</c:v>
                </c:pt>
                <c:pt idx="38365">
                  <c:v>191.824999999898</c:v>
                </c:pt>
                <c:pt idx="38366">
                  <c:v>191.829999999898</c:v>
                </c:pt>
                <c:pt idx="38367">
                  <c:v>191.834999999898</c:v>
                </c:pt>
                <c:pt idx="38368">
                  <c:v>191.839999999898</c:v>
                </c:pt>
                <c:pt idx="38369">
                  <c:v>191.844999999898</c:v>
                </c:pt>
                <c:pt idx="38370">
                  <c:v>191.849999999898</c:v>
                </c:pt>
                <c:pt idx="38371">
                  <c:v>191.854999999898</c:v>
                </c:pt>
                <c:pt idx="38372">
                  <c:v>191.859999999898</c:v>
                </c:pt>
                <c:pt idx="38373">
                  <c:v>191.864999999898</c:v>
                </c:pt>
                <c:pt idx="38374">
                  <c:v>191.869999999898</c:v>
                </c:pt>
                <c:pt idx="38375">
                  <c:v>191.874999999898</c:v>
                </c:pt>
                <c:pt idx="38376">
                  <c:v>191.879999999898</c:v>
                </c:pt>
                <c:pt idx="38377">
                  <c:v>191.884999999898</c:v>
                </c:pt>
                <c:pt idx="38378">
                  <c:v>191.889999999898</c:v>
                </c:pt>
                <c:pt idx="38379">
                  <c:v>191.894999999898</c:v>
                </c:pt>
                <c:pt idx="38380">
                  <c:v>191.8999999998979</c:v>
                </c:pt>
                <c:pt idx="38381">
                  <c:v>191.9049999998979</c:v>
                </c:pt>
                <c:pt idx="38382">
                  <c:v>191.9099999998979</c:v>
                </c:pt>
                <c:pt idx="38383">
                  <c:v>191.9149999998979</c:v>
                </c:pt>
                <c:pt idx="38384">
                  <c:v>191.9199999998979</c:v>
                </c:pt>
                <c:pt idx="38385">
                  <c:v>191.9249999998979</c:v>
                </c:pt>
                <c:pt idx="38386">
                  <c:v>191.9299999998979</c:v>
                </c:pt>
                <c:pt idx="38387">
                  <c:v>191.9349999998979</c:v>
                </c:pt>
                <c:pt idx="38388">
                  <c:v>191.9399999998979</c:v>
                </c:pt>
                <c:pt idx="38389">
                  <c:v>191.9449999998979</c:v>
                </c:pt>
                <c:pt idx="38390">
                  <c:v>191.9499999998979</c:v>
                </c:pt>
                <c:pt idx="38391">
                  <c:v>191.9549999998979</c:v>
                </c:pt>
                <c:pt idx="38392">
                  <c:v>191.9599999998979</c:v>
                </c:pt>
                <c:pt idx="38393">
                  <c:v>191.9649999998979</c:v>
                </c:pt>
                <c:pt idx="38394">
                  <c:v>191.9699999998979</c:v>
                </c:pt>
                <c:pt idx="38395">
                  <c:v>191.9749999998979</c:v>
                </c:pt>
                <c:pt idx="38396">
                  <c:v>191.9799999998979</c:v>
                </c:pt>
                <c:pt idx="38397">
                  <c:v>191.9849999998979</c:v>
                </c:pt>
                <c:pt idx="38398">
                  <c:v>191.9899999998979</c:v>
                </c:pt>
                <c:pt idx="38399">
                  <c:v>191.9949999998979</c:v>
                </c:pt>
                <c:pt idx="38400">
                  <c:v>191.9999999998979</c:v>
                </c:pt>
                <c:pt idx="38401">
                  <c:v>192.0049999998978</c:v>
                </c:pt>
                <c:pt idx="38402">
                  <c:v>192.0099999998978</c:v>
                </c:pt>
                <c:pt idx="38403">
                  <c:v>192.0149999998978</c:v>
                </c:pt>
                <c:pt idx="38404">
                  <c:v>192.0199999998977</c:v>
                </c:pt>
                <c:pt idx="38405">
                  <c:v>192.0249999998978</c:v>
                </c:pt>
                <c:pt idx="38406">
                  <c:v>192.0299999998978</c:v>
                </c:pt>
                <c:pt idx="38407">
                  <c:v>192.0349999998978</c:v>
                </c:pt>
                <c:pt idx="38408">
                  <c:v>192.0399999998978</c:v>
                </c:pt>
                <c:pt idx="38409">
                  <c:v>192.0449999998978</c:v>
                </c:pt>
                <c:pt idx="38410">
                  <c:v>192.0499999998978</c:v>
                </c:pt>
                <c:pt idx="38411">
                  <c:v>192.0549999998978</c:v>
                </c:pt>
                <c:pt idx="38412">
                  <c:v>192.0599999998978</c:v>
                </c:pt>
                <c:pt idx="38413">
                  <c:v>192.0649999998978</c:v>
                </c:pt>
                <c:pt idx="38414">
                  <c:v>192.0699999998978</c:v>
                </c:pt>
                <c:pt idx="38415">
                  <c:v>192.0749999998978</c:v>
                </c:pt>
                <c:pt idx="38416">
                  <c:v>192.0799999998978</c:v>
                </c:pt>
                <c:pt idx="38417">
                  <c:v>192.0849999998978</c:v>
                </c:pt>
                <c:pt idx="38418">
                  <c:v>192.0899999998978</c:v>
                </c:pt>
                <c:pt idx="38419">
                  <c:v>192.0949999998978</c:v>
                </c:pt>
                <c:pt idx="38420">
                  <c:v>192.0999999998978</c:v>
                </c:pt>
                <c:pt idx="38421">
                  <c:v>192.1049999998978</c:v>
                </c:pt>
                <c:pt idx="38422">
                  <c:v>192.1099999998978</c:v>
                </c:pt>
                <c:pt idx="38423">
                  <c:v>192.1149999998977</c:v>
                </c:pt>
                <c:pt idx="38424">
                  <c:v>192.1199999998977</c:v>
                </c:pt>
                <c:pt idx="38425">
                  <c:v>192.1249999998977</c:v>
                </c:pt>
                <c:pt idx="38426">
                  <c:v>192.1299999998977</c:v>
                </c:pt>
                <c:pt idx="38427">
                  <c:v>192.1349999998977</c:v>
                </c:pt>
                <c:pt idx="38428">
                  <c:v>192.1399999998977</c:v>
                </c:pt>
                <c:pt idx="38429">
                  <c:v>192.1449999998977</c:v>
                </c:pt>
                <c:pt idx="38430">
                  <c:v>192.1499999998977</c:v>
                </c:pt>
                <c:pt idx="38431">
                  <c:v>192.1549999998977</c:v>
                </c:pt>
                <c:pt idx="38432">
                  <c:v>192.1599999998977</c:v>
                </c:pt>
                <c:pt idx="38433">
                  <c:v>192.1649999998977</c:v>
                </c:pt>
                <c:pt idx="38434">
                  <c:v>192.1699999998977</c:v>
                </c:pt>
                <c:pt idx="38435">
                  <c:v>192.1749999998977</c:v>
                </c:pt>
                <c:pt idx="38436">
                  <c:v>192.1799999998977</c:v>
                </c:pt>
                <c:pt idx="38437">
                  <c:v>192.1849999998977</c:v>
                </c:pt>
                <c:pt idx="38438">
                  <c:v>192.1899999998977</c:v>
                </c:pt>
                <c:pt idx="38439">
                  <c:v>192.1949999998977</c:v>
                </c:pt>
                <c:pt idx="38440">
                  <c:v>192.1999999998977</c:v>
                </c:pt>
                <c:pt idx="38441">
                  <c:v>192.2049999998976</c:v>
                </c:pt>
                <c:pt idx="38442">
                  <c:v>192.2099999998975</c:v>
                </c:pt>
                <c:pt idx="38443">
                  <c:v>192.2149999998975</c:v>
                </c:pt>
                <c:pt idx="38444">
                  <c:v>192.2199999998975</c:v>
                </c:pt>
                <c:pt idx="38445">
                  <c:v>192.2249999998976</c:v>
                </c:pt>
                <c:pt idx="38446">
                  <c:v>192.2299999998976</c:v>
                </c:pt>
                <c:pt idx="38447">
                  <c:v>192.2349999998976</c:v>
                </c:pt>
                <c:pt idx="38448">
                  <c:v>192.2399999998975</c:v>
                </c:pt>
                <c:pt idx="38449">
                  <c:v>192.2449999998975</c:v>
                </c:pt>
                <c:pt idx="38450">
                  <c:v>192.2499999998975</c:v>
                </c:pt>
                <c:pt idx="38451">
                  <c:v>192.2549999998976</c:v>
                </c:pt>
                <c:pt idx="38452">
                  <c:v>192.2599999998976</c:v>
                </c:pt>
                <c:pt idx="38453">
                  <c:v>192.2649999998976</c:v>
                </c:pt>
                <c:pt idx="38454">
                  <c:v>192.2699999998975</c:v>
                </c:pt>
                <c:pt idx="38455">
                  <c:v>192.2749999998975</c:v>
                </c:pt>
                <c:pt idx="38456">
                  <c:v>192.2799999998975</c:v>
                </c:pt>
                <c:pt idx="38457">
                  <c:v>192.2849999998976</c:v>
                </c:pt>
                <c:pt idx="38458">
                  <c:v>192.2899999998976</c:v>
                </c:pt>
                <c:pt idx="38459">
                  <c:v>192.2949999998976</c:v>
                </c:pt>
                <c:pt idx="38460">
                  <c:v>192.2999999998976</c:v>
                </c:pt>
                <c:pt idx="38461">
                  <c:v>192.3049999998976</c:v>
                </c:pt>
                <c:pt idx="38462">
                  <c:v>192.3099999998976</c:v>
                </c:pt>
                <c:pt idx="38463">
                  <c:v>192.3149999998976</c:v>
                </c:pt>
                <c:pt idx="38464">
                  <c:v>192.3199999998976</c:v>
                </c:pt>
                <c:pt idx="38465">
                  <c:v>192.3249999998976</c:v>
                </c:pt>
                <c:pt idx="38466">
                  <c:v>192.3299999998976</c:v>
                </c:pt>
                <c:pt idx="38467">
                  <c:v>192.3349999998976</c:v>
                </c:pt>
                <c:pt idx="38468">
                  <c:v>192.3399999998975</c:v>
                </c:pt>
                <c:pt idx="38469">
                  <c:v>192.3449999998975</c:v>
                </c:pt>
                <c:pt idx="38470">
                  <c:v>192.3499999998975</c:v>
                </c:pt>
                <c:pt idx="38471">
                  <c:v>192.3549999998976</c:v>
                </c:pt>
                <c:pt idx="38472">
                  <c:v>192.3599999998976</c:v>
                </c:pt>
                <c:pt idx="38473">
                  <c:v>192.3649999998975</c:v>
                </c:pt>
                <c:pt idx="38474">
                  <c:v>192.3699999998975</c:v>
                </c:pt>
                <c:pt idx="38475">
                  <c:v>192.3749999998975</c:v>
                </c:pt>
                <c:pt idx="38476">
                  <c:v>192.3799999998975</c:v>
                </c:pt>
                <c:pt idx="38477">
                  <c:v>192.3849999998975</c:v>
                </c:pt>
                <c:pt idx="38478">
                  <c:v>192.3899999998975</c:v>
                </c:pt>
                <c:pt idx="38479">
                  <c:v>192.3949999998975</c:v>
                </c:pt>
                <c:pt idx="38480">
                  <c:v>192.3999999998975</c:v>
                </c:pt>
                <c:pt idx="38481">
                  <c:v>192.4049999998975</c:v>
                </c:pt>
                <c:pt idx="38482">
                  <c:v>192.4099999998975</c:v>
                </c:pt>
                <c:pt idx="38483">
                  <c:v>192.4149999998975</c:v>
                </c:pt>
                <c:pt idx="38484">
                  <c:v>192.4199999998975</c:v>
                </c:pt>
                <c:pt idx="38485">
                  <c:v>192.4249999998975</c:v>
                </c:pt>
                <c:pt idx="38486">
                  <c:v>192.4299999998975</c:v>
                </c:pt>
                <c:pt idx="38487">
                  <c:v>192.4349999998975</c:v>
                </c:pt>
                <c:pt idx="38488">
                  <c:v>192.4399999998975</c:v>
                </c:pt>
                <c:pt idx="38489">
                  <c:v>192.4449999998974</c:v>
                </c:pt>
                <c:pt idx="38490">
                  <c:v>192.4499999998974</c:v>
                </c:pt>
                <c:pt idx="38491">
                  <c:v>192.4549999998974</c:v>
                </c:pt>
                <c:pt idx="38492">
                  <c:v>192.4599999998974</c:v>
                </c:pt>
                <c:pt idx="38493">
                  <c:v>192.4649999998974</c:v>
                </c:pt>
                <c:pt idx="38494">
                  <c:v>192.4699999998974</c:v>
                </c:pt>
                <c:pt idx="38495">
                  <c:v>192.4749999998974</c:v>
                </c:pt>
                <c:pt idx="38496">
                  <c:v>192.4799999998974</c:v>
                </c:pt>
                <c:pt idx="38497">
                  <c:v>192.4849999998974</c:v>
                </c:pt>
                <c:pt idx="38498">
                  <c:v>192.4899999998974</c:v>
                </c:pt>
                <c:pt idx="38499">
                  <c:v>192.4949999998974</c:v>
                </c:pt>
                <c:pt idx="38500">
                  <c:v>192.4999999998974</c:v>
                </c:pt>
                <c:pt idx="38501">
                  <c:v>192.5049999998974</c:v>
                </c:pt>
                <c:pt idx="38502">
                  <c:v>192.5099999998974</c:v>
                </c:pt>
                <c:pt idx="38503">
                  <c:v>192.5149999998974</c:v>
                </c:pt>
                <c:pt idx="38504">
                  <c:v>192.5199999998974</c:v>
                </c:pt>
                <c:pt idx="38505">
                  <c:v>192.5249999998974</c:v>
                </c:pt>
                <c:pt idx="38506">
                  <c:v>192.5299999998974</c:v>
                </c:pt>
                <c:pt idx="38507">
                  <c:v>192.5349999998974</c:v>
                </c:pt>
                <c:pt idx="38508">
                  <c:v>192.5399999998974</c:v>
                </c:pt>
                <c:pt idx="38509">
                  <c:v>192.5449999998974</c:v>
                </c:pt>
                <c:pt idx="38510">
                  <c:v>192.5499999998974</c:v>
                </c:pt>
                <c:pt idx="38511">
                  <c:v>192.5549999998974</c:v>
                </c:pt>
                <c:pt idx="38512">
                  <c:v>192.5599999998973</c:v>
                </c:pt>
                <c:pt idx="38513">
                  <c:v>192.5649999998973</c:v>
                </c:pt>
                <c:pt idx="38514">
                  <c:v>192.5699999998973</c:v>
                </c:pt>
                <c:pt idx="38515">
                  <c:v>192.5749999998973</c:v>
                </c:pt>
                <c:pt idx="38516">
                  <c:v>192.5799999998973</c:v>
                </c:pt>
                <c:pt idx="38517">
                  <c:v>192.5849999998973</c:v>
                </c:pt>
                <c:pt idx="38518">
                  <c:v>192.5899999998973</c:v>
                </c:pt>
                <c:pt idx="38519">
                  <c:v>192.5949999998973</c:v>
                </c:pt>
                <c:pt idx="38520">
                  <c:v>192.5999999998973</c:v>
                </c:pt>
                <c:pt idx="38521">
                  <c:v>192.6049999998973</c:v>
                </c:pt>
                <c:pt idx="38522">
                  <c:v>192.6099999998973</c:v>
                </c:pt>
                <c:pt idx="38523">
                  <c:v>192.6149999998973</c:v>
                </c:pt>
                <c:pt idx="38524">
                  <c:v>192.6199999998973</c:v>
                </c:pt>
                <c:pt idx="38525">
                  <c:v>192.6249999998973</c:v>
                </c:pt>
                <c:pt idx="38526">
                  <c:v>192.6299999998973</c:v>
                </c:pt>
                <c:pt idx="38527">
                  <c:v>192.6349999998973</c:v>
                </c:pt>
                <c:pt idx="38528">
                  <c:v>192.6399999998973</c:v>
                </c:pt>
                <c:pt idx="38529">
                  <c:v>192.6449999998972</c:v>
                </c:pt>
                <c:pt idx="38530">
                  <c:v>192.6499999998971</c:v>
                </c:pt>
                <c:pt idx="38531">
                  <c:v>192.6549999998973</c:v>
                </c:pt>
                <c:pt idx="38532">
                  <c:v>192.6599999998973</c:v>
                </c:pt>
                <c:pt idx="38533">
                  <c:v>192.6649999998972</c:v>
                </c:pt>
                <c:pt idx="38534">
                  <c:v>192.6699999998972</c:v>
                </c:pt>
                <c:pt idx="38535">
                  <c:v>192.6749999998972</c:v>
                </c:pt>
                <c:pt idx="38536">
                  <c:v>192.6799999998971</c:v>
                </c:pt>
                <c:pt idx="38537">
                  <c:v>192.6849999998972</c:v>
                </c:pt>
                <c:pt idx="38538">
                  <c:v>192.6899999998972</c:v>
                </c:pt>
                <c:pt idx="38539">
                  <c:v>192.6949999998972</c:v>
                </c:pt>
                <c:pt idx="38540">
                  <c:v>192.6999999998972</c:v>
                </c:pt>
                <c:pt idx="38541">
                  <c:v>192.7049999998972</c:v>
                </c:pt>
                <c:pt idx="38542">
                  <c:v>192.7099999998971</c:v>
                </c:pt>
                <c:pt idx="38543">
                  <c:v>192.7149999998971</c:v>
                </c:pt>
                <c:pt idx="38544">
                  <c:v>192.7199999998971</c:v>
                </c:pt>
                <c:pt idx="38545">
                  <c:v>192.7249999998972</c:v>
                </c:pt>
                <c:pt idx="38546">
                  <c:v>192.7299999998972</c:v>
                </c:pt>
                <c:pt idx="38547">
                  <c:v>192.7349999998972</c:v>
                </c:pt>
                <c:pt idx="38548">
                  <c:v>192.7399999998972</c:v>
                </c:pt>
                <c:pt idx="38549">
                  <c:v>192.7449999998971</c:v>
                </c:pt>
                <c:pt idx="38550">
                  <c:v>192.7499999998971</c:v>
                </c:pt>
                <c:pt idx="38551">
                  <c:v>192.7549999998972</c:v>
                </c:pt>
                <c:pt idx="38552">
                  <c:v>192.7599999998972</c:v>
                </c:pt>
                <c:pt idx="38553">
                  <c:v>192.7649999998972</c:v>
                </c:pt>
                <c:pt idx="38554">
                  <c:v>192.7699999998972</c:v>
                </c:pt>
                <c:pt idx="38555">
                  <c:v>192.7749999998971</c:v>
                </c:pt>
                <c:pt idx="38556">
                  <c:v>192.7799999998971</c:v>
                </c:pt>
                <c:pt idx="38557">
                  <c:v>192.7849999998971</c:v>
                </c:pt>
                <c:pt idx="38558">
                  <c:v>192.7899999998971</c:v>
                </c:pt>
                <c:pt idx="38559">
                  <c:v>192.7949999998971</c:v>
                </c:pt>
                <c:pt idx="38560">
                  <c:v>192.7999999998971</c:v>
                </c:pt>
                <c:pt idx="38561">
                  <c:v>192.8049999998971</c:v>
                </c:pt>
                <c:pt idx="38562">
                  <c:v>192.8099999998971</c:v>
                </c:pt>
                <c:pt idx="38563">
                  <c:v>192.8149999998971</c:v>
                </c:pt>
                <c:pt idx="38564">
                  <c:v>192.8199999998971</c:v>
                </c:pt>
                <c:pt idx="38565">
                  <c:v>192.8249999998971</c:v>
                </c:pt>
                <c:pt idx="38566">
                  <c:v>192.8299999998971</c:v>
                </c:pt>
                <c:pt idx="38567">
                  <c:v>192.8349999998971</c:v>
                </c:pt>
                <c:pt idx="38568">
                  <c:v>192.8399999998971</c:v>
                </c:pt>
                <c:pt idx="38569">
                  <c:v>192.8449999998971</c:v>
                </c:pt>
                <c:pt idx="38570">
                  <c:v>192.8499999998971</c:v>
                </c:pt>
                <c:pt idx="38571">
                  <c:v>192.8549999998971</c:v>
                </c:pt>
                <c:pt idx="38572">
                  <c:v>192.8599999998971</c:v>
                </c:pt>
                <c:pt idx="38573">
                  <c:v>192.8649999998971</c:v>
                </c:pt>
                <c:pt idx="38574">
                  <c:v>192.8699999998971</c:v>
                </c:pt>
                <c:pt idx="38575">
                  <c:v>192.8749999998971</c:v>
                </c:pt>
                <c:pt idx="38576">
                  <c:v>192.8799999998971</c:v>
                </c:pt>
                <c:pt idx="38577">
                  <c:v>192.8849999998971</c:v>
                </c:pt>
                <c:pt idx="38578">
                  <c:v>192.889999999897</c:v>
                </c:pt>
                <c:pt idx="38579">
                  <c:v>192.894999999897</c:v>
                </c:pt>
                <c:pt idx="38580">
                  <c:v>192.899999999897</c:v>
                </c:pt>
                <c:pt idx="38581">
                  <c:v>192.904999999897</c:v>
                </c:pt>
                <c:pt idx="38582">
                  <c:v>192.909999999897</c:v>
                </c:pt>
                <c:pt idx="38583">
                  <c:v>192.914999999897</c:v>
                </c:pt>
                <c:pt idx="38584">
                  <c:v>192.919999999897</c:v>
                </c:pt>
                <c:pt idx="38585">
                  <c:v>192.924999999897</c:v>
                </c:pt>
                <c:pt idx="38586">
                  <c:v>192.929999999897</c:v>
                </c:pt>
                <c:pt idx="38587">
                  <c:v>192.934999999897</c:v>
                </c:pt>
                <c:pt idx="38588">
                  <c:v>192.939999999897</c:v>
                </c:pt>
                <c:pt idx="38589">
                  <c:v>192.944999999897</c:v>
                </c:pt>
                <c:pt idx="38590">
                  <c:v>192.949999999897</c:v>
                </c:pt>
                <c:pt idx="38591">
                  <c:v>192.954999999897</c:v>
                </c:pt>
                <c:pt idx="38592">
                  <c:v>192.959999999897</c:v>
                </c:pt>
                <c:pt idx="38593">
                  <c:v>192.964999999897</c:v>
                </c:pt>
                <c:pt idx="38594">
                  <c:v>192.969999999897</c:v>
                </c:pt>
                <c:pt idx="38595">
                  <c:v>192.974999999897</c:v>
                </c:pt>
                <c:pt idx="38596">
                  <c:v>192.979999999897</c:v>
                </c:pt>
                <c:pt idx="38597">
                  <c:v>192.984999999897</c:v>
                </c:pt>
                <c:pt idx="38598">
                  <c:v>192.989999999897</c:v>
                </c:pt>
                <c:pt idx="38599">
                  <c:v>192.994999999897</c:v>
                </c:pt>
                <c:pt idx="38600">
                  <c:v>192.9999999998969</c:v>
                </c:pt>
                <c:pt idx="38601">
                  <c:v>193.0049999998969</c:v>
                </c:pt>
                <c:pt idx="38602">
                  <c:v>193.0099999998969</c:v>
                </c:pt>
                <c:pt idx="38603">
                  <c:v>193.0149999998969</c:v>
                </c:pt>
                <c:pt idx="38604">
                  <c:v>193.0199999998969</c:v>
                </c:pt>
                <c:pt idx="38605">
                  <c:v>193.0249999998969</c:v>
                </c:pt>
                <c:pt idx="38606">
                  <c:v>193.0299999998969</c:v>
                </c:pt>
                <c:pt idx="38607">
                  <c:v>193.0349999998969</c:v>
                </c:pt>
                <c:pt idx="38608">
                  <c:v>193.0399999998969</c:v>
                </c:pt>
                <c:pt idx="38609">
                  <c:v>193.0449999998969</c:v>
                </c:pt>
                <c:pt idx="38610">
                  <c:v>193.0499999998969</c:v>
                </c:pt>
                <c:pt idx="38611">
                  <c:v>193.0549999998969</c:v>
                </c:pt>
                <c:pt idx="38612">
                  <c:v>193.0599999998969</c:v>
                </c:pt>
                <c:pt idx="38613">
                  <c:v>193.0649999998969</c:v>
                </c:pt>
                <c:pt idx="38614">
                  <c:v>193.0699999998969</c:v>
                </c:pt>
                <c:pt idx="38615">
                  <c:v>193.0749999998969</c:v>
                </c:pt>
                <c:pt idx="38616">
                  <c:v>193.0799999998969</c:v>
                </c:pt>
                <c:pt idx="38617">
                  <c:v>193.0849999998969</c:v>
                </c:pt>
                <c:pt idx="38618">
                  <c:v>193.0899999998969</c:v>
                </c:pt>
                <c:pt idx="38619">
                  <c:v>193.0949999998969</c:v>
                </c:pt>
                <c:pt idx="38620">
                  <c:v>193.0999999998969</c:v>
                </c:pt>
                <c:pt idx="38621">
                  <c:v>193.1049999998968</c:v>
                </c:pt>
                <c:pt idx="38622">
                  <c:v>193.1099999998968</c:v>
                </c:pt>
                <c:pt idx="38623">
                  <c:v>193.1149999998968</c:v>
                </c:pt>
                <c:pt idx="38624">
                  <c:v>193.1199999998967</c:v>
                </c:pt>
                <c:pt idx="38625">
                  <c:v>193.1249999998968</c:v>
                </c:pt>
                <c:pt idx="38626">
                  <c:v>193.1299999998968</c:v>
                </c:pt>
                <c:pt idx="38627">
                  <c:v>193.1349999998968</c:v>
                </c:pt>
                <c:pt idx="38628">
                  <c:v>193.1399999998968</c:v>
                </c:pt>
                <c:pt idx="38629">
                  <c:v>193.1449999998968</c:v>
                </c:pt>
                <c:pt idx="38630">
                  <c:v>193.1499999998967</c:v>
                </c:pt>
                <c:pt idx="38631">
                  <c:v>193.1549999998968</c:v>
                </c:pt>
                <c:pt idx="38632">
                  <c:v>193.1599999998968</c:v>
                </c:pt>
                <c:pt idx="38633">
                  <c:v>193.1649999998968</c:v>
                </c:pt>
                <c:pt idx="38634">
                  <c:v>193.1699999998968</c:v>
                </c:pt>
                <c:pt idx="38635">
                  <c:v>193.1749999998968</c:v>
                </c:pt>
                <c:pt idx="38636">
                  <c:v>193.1799999998968</c:v>
                </c:pt>
                <c:pt idx="38637">
                  <c:v>193.1849999998968</c:v>
                </c:pt>
                <c:pt idx="38638">
                  <c:v>193.1899999998968</c:v>
                </c:pt>
                <c:pt idx="38639">
                  <c:v>193.1949999998968</c:v>
                </c:pt>
                <c:pt idx="38640">
                  <c:v>193.1999999998968</c:v>
                </c:pt>
                <c:pt idx="38641">
                  <c:v>193.2049999998968</c:v>
                </c:pt>
                <c:pt idx="38642">
                  <c:v>193.2099999998968</c:v>
                </c:pt>
                <c:pt idx="38643">
                  <c:v>193.2149999998967</c:v>
                </c:pt>
                <c:pt idx="38644">
                  <c:v>193.2199999998967</c:v>
                </c:pt>
                <c:pt idx="38645">
                  <c:v>193.2249999998967</c:v>
                </c:pt>
                <c:pt idx="38646">
                  <c:v>193.2299999998967</c:v>
                </c:pt>
                <c:pt idx="38647">
                  <c:v>193.2349999998967</c:v>
                </c:pt>
                <c:pt idx="38648">
                  <c:v>193.2399999998967</c:v>
                </c:pt>
                <c:pt idx="38649">
                  <c:v>193.2449999998967</c:v>
                </c:pt>
                <c:pt idx="38650">
                  <c:v>193.2499999998967</c:v>
                </c:pt>
                <c:pt idx="38651">
                  <c:v>193.2549999998967</c:v>
                </c:pt>
                <c:pt idx="38652">
                  <c:v>193.2599999998967</c:v>
                </c:pt>
                <c:pt idx="38653">
                  <c:v>193.2649999998967</c:v>
                </c:pt>
                <c:pt idx="38654">
                  <c:v>193.2699999998967</c:v>
                </c:pt>
                <c:pt idx="38655">
                  <c:v>193.2749999998967</c:v>
                </c:pt>
                <c:pt idx="38656">
                  <c:v>193.2799999998967</c:v>
                </c:pt>
                <c:pt idx="38657">
                  <c:v>193.2849999998967</c:v>
                </c:pt>
                <c:pt idx="38658">
                  <c:v>193.2899999998967</c:v>
                </c:pt>
                <c:pt idx="38659">
                  <c:v>193.2949999998967</c:v>
                </c:pt>
                <c:pt idx="38660">
                  <c:v>193.2999999998967</c:v>
                </c:pt>
                <c:pt idx="38661">
                  <c:v>193.3049999998967</c:v>
                </c:pt>
                <c:pt idx="38662">
                  <c:v>193.3099999998967</c:v>
                </c:pt>
                <c:pt idx="38663">
                  <c:v>193.3149999998967</c:v>
                </c:pt>
                <c:pt idx="38664">
                  <c:v>193.3199999998967</c:v>
                </c:pt>
                <c:pt idx="38665">
                  <c:v>193.3249999998967</c:v>
                </c:pt>
                <c:pt idx="38666">
                  <c:v>193.3299999998966</c:v>
                </c:pt>
                <c:pt idx="38667">
                  <c:v>193.3349999998966</c:v>
                </c:pt>
                <c:pt idx="38668">
                  <c:v>193.3399999998966</c:v>
                </c:pt>
                <c:pt idx="38669">
                  <c:v>193.3449999998966</c:v>
                </c:pt>
                <c:pt idx="38670">
                  <c:v>193.3499999998966</c:v>
                </c:pt>
                <c:pt idx="38671">
                  <c:v>193.3549999998966</c:v>
                </c:pt>
                <c:pt idx="38672">
                  <c:v>193.3599999998966</c:v>
                </c:pt>
                <c:pt idx="38673">
                  <c:v>193.3649999998966</c:v>
                </c:pt>
                <c:pt idx="38674">
                  <c:v>193.3699999998966</c:v>
                </c:pt>
                <c:pt idx="38675">
                  <c:v>193.3749999998966</c:v>
                </c:pt>
                <c:pt idx="38676">
                  <c:v>193.3799999998966</c:v>
                </c:pt>
                <c:pt idx="38677">
                  <c:v>193.3849999998966</c:v>
                </c:pt>
                <c:pt idx="38678">
                  <c:v>193.3899999998966</c:v>
                </c:pt>
                <c:pt idx="38679">
                  <c:v>193.3949999998966</c:v>
                </c:pt>
                <c:pt idx="38680">
                  <c:v>193.3999999998966</c:v>
                </c:pt>
                <c:pt idx="38681">
                  <c:v>193.4049999998966</c:v>
                </c:pt>
                <c:pt idx="38682">
                  <c:v>193.4099999998966</c:v>
                </c:pt>
                <c:pt idx="38683">
                  <c:v>193.4149999998966</c:v>
                </c:pt>
                <c:pt idx="38684">
                  <c:v>193.4199999998966</c:v>
                </c:pt>
                <c:pt idx="38685">
                  <c:v>193.4249999998966</c:v>
                </c:pt>
                <c:pt idx="38686">
                  <c:v>193.4299999998966</c:v>
                </c:pt>
                <c:pt idx="38687">
                  <c:v>193.4349999998966</c:v>
                </c:pt>
                <c:pt idx="38688">
                  <c:v>193.4399999998965</c:v>
                </c:pt>
                <c:pt idx="38689">
                  <c:v>193.4449999998965</c:v>
                </c:pt>
                <c:pt idx="38690">
                  <c:v>193.4499999998965</c:v>
                </c:pt>
                <c:pt idx="38691">
                  <c:v>193.4549999998966</c:v>
                </c:pt>
                <c:pt idx="38692">
                  <c:v>193.4599999998966</c:v>
                </c:pt>
                <c:pt idx="38693">
                  <c:v>193.4649999998965</c:v>
                </c:pt>
                <c:pt idx="38694">
                  <c:v>193.4699999998965</c:v>
                </c:pt>
                <c:pt idx="38695">
                  <c:v>193.4749999998965</c:v>
                </c:pt>
                <c:pt idx="38696">
                  <c:v>193.4799999998965</c:v>
                </c:pt>
                <c:pt idx="38697">
                  <c:v>193.4849999998965</c:v>
                </c:pt>
                <c:pt idx="38698">
                  <c:v>193.4899999998965</c:v>
                </c:pt>
                <c:pt idx="38699">
                  <c:v>193.4949999998965</c:v>
                </c:pt>
                <c:pt idx="38700">
                  <c:v>193.4999999998965</c:v>
                </c:pt>
                <c:pt idx="38701">
                  <c:v>193.5049999998965</c:v>
                </c:pt>
                <c:pt idx="38702">
                  <c:v>193.5099999998965</c:v>
                </c:pt>
                <c:pt idx="38703">
                  <c:v>193.5149999998965</c:v>
                </c:pt>
                <c:pt idx="38704">
                  <c:v>193.5199999998965</c:v>
                </c:pt>
                <c:pt idx="38705">
                  <c:v>193.5249999998965</c:v>
                </c:pt>
                <c:pt idx="38706">
                  <c:v>193.5299999998965</c:v>
                </c:pt>
                <c:pt idx="38707">
                  <c:v>193.5349999998965</c:v>
                </c:pt>
                <c:pt idx="38708">
                  <c:v>193.5399999998965</c:v>
                </c:pt>
                <c:pt idx="38709">
                  <c:v>193.5449999998964</c:v>
                </c:pt>
                <c:pt idx="38710">
                  <c:v>193.5499999998964</c:v>
                </c:pt>
                <c:pt idx="38711">
                  <c:v>193.5549999998964</c:v>
                </c:pt>
                <c:pt idx="38712">
                  <c:v>193.5599999998964</c:v>
                </c:pt>
                <c:pt idx="38713">
                  <c:v>193.5649999998964</c:v>
                </c:pt>
                <c:pt idx="38714">
                  <c:v>193.5699999998964</c:v>
                </c:pt>
                <c:pt idx="38715">
                  <c:v>193.5749999998964</c:v>
                </c:pt>
                <c:pt idx="38716">
                  <c:v>193.5799999998964</c:v>
                </c:pt>
                <c:pt idx="38717">
                  <c:v>193.5849999998964</c:v>
                </c:pt>
                <c:pt idx="38718">
                  <c:v>193.5899999998964</c:v>
                </c:pt>
                <c:pt idx="38719">
                  <c:v>193.5949999998964</c:v>
                </c:pt>
                <c:pt idx="38720">
                  <c:v>193.5999999998964</c:v>
                </c:pt>
                <c:pt idx="38721">
                  <c:v>193.6049999998964</c:v>
                </c:pt>
                <c:pt idx="38722">
                  <c:v>193.6099999998964</c:v>
                </c:pt>
                <c:pt idx="38723">
                  <c:v>193.6149999998964</c:v>
                </c:pt>
                <c:pt idx="38724">
                  <c:v>193.6199999998964</c:v>
                </c:pt>
                <c:pt idx="38725">
                  <c:v>193.6249999998964</c:v>
                </c:pt>
                <c:pt idx="38726">
                  <c:v>193.6299999998964</c:v>
                </c:pt>
                <c:pt idx="38727">
                  <c:v>193.6349999998964</c:v>
                </c:pt>
                <c:pt idx="38728">
                  <c:v>193.6399999998964</c:v>
                </c:pt>
                <c:pt idx="38729">
                  <c:v>193.6449999998964</c:v>
                </c:pt>
                <c:pt idx="38730">
                  <c:v>193.6499999998964</c:v>
                </c:pt>
                <c:pt idx="38731">
                  <c:v>193.6549999998964</c:v>
                </c:pt>
                <c:pt idx="38732">
                  <c:v>193.6599999998963</c:v>
                </c:pt>
                <c:pt idx="38733">
                  <c:v>193.6649999998963</c:v>
                </c:pt>
                <c:pt idx="38734">
                  <c:v>193.6699999998963</c:v>
                </c:pt>
                <c:pt idx="38735">
                  <c:v>193.6749999998963</c:v>
                </c:pt>
                <c:pt idx="38736">
                  <c:v>193.6799999998963</c:v>
                </c:pt>
                <c:pt idx="38737">
                  <c:v>193.6849999998963</c:v>
                </c:pt>
                <c:pt idx="38738">
                  <c:v>193.6899999998963</c:v>
                </c:pt>
                <c:pt idx="38739">
                  <c:v>193.6949999998963</c:v>
                </c:pt>
                <c:pt idx="38740">
                  <c:v>193.6999999998963</c:v>
                </c:pt>
                <c:pt idx="38741">
                  <c:v>193.7049999998963</c:v>
                </c:pt>
                <c:pt idx="38742">
                  <c:v>193.7099999998963</c:v>
                </c:pt>
                <c:pt idx="38743">
                  <c:v>193.7149999998963</c:v>
                </c:pt>
                <c:pt idx="38744">
                  <c:v>193.7199999998963</c:v>
                </c:pt>
                <c:pt idx="38745">
                  <c:v>193.7249999998963</c:v>
                </c:pt>
                <c:pt idx="38746">
                  <c:v>193.7299999998963</c:v>
                </c:pt>
                <c:pt idx="38747">
                  <c:v>193.7349999998963</c:v>
                </c:pt>
                <c:pt idx="38748">
                  <c:v>193.7399999998963</c:v>
                </c:pt>
                <c:pt idx="38749">
                  <c:v>193.7449999998962</c:v>
                </c:pt>
                <c:pt idx="38750">
                  <c:v>193.7499999998961</c:v>
                </c:pt>
                <c:pt idx="38751">
                  <c:v>193.7549999998963</c:v>
                </c:pt>
                <c:pt idx="38752">
                  <c:v>193.7599999998963</c:v>
                </c:pt>
                <c:pt idx="38753">
                  <c:v>193.7649999998962</c:v>
                </c:pt>
                <c:pt idx="38754">
                  <c:v>193.7699999998962</c:v>
                </c:pt>
                <c:pt idx="38755">
                  <c:v>193.7749999998962</c:v>
                </c:pt>
                <c:pt idx="38756">
                  <c:v>193.7799999998961</c:v>
                </c:pt>
                <c:pt idx="38757">
                  <c:v>193.7849999998962</c:v>
                </c:pt>
                <c:pt idx="38758">
                  <c:v>193.7899999998962</c:v>
                </c:pt>
                <c:pt idx="38759">
                  <c:v>193.7949999998962</c:v>
                </c:pt>
                <c:pt idx="38760">
                  <c:v>193.7999999998962</c:v>
                </c:pt>
                <c:pt idx="38761">
                  <c:v>193.8049999998962</c:v>
                </c:pt>
                <c:pt idx="38762">
                  <c:v>193.8099999998962</c:v>
                </c:pt>
                <c:pt idx="38763">
                  <c:v>193.8149999998962</c:v>
                </c:pt>
                <c:pt idx="38764">
                  <c:v>193.8199999998962</c:v>
                </c:pt>
                <c:pt idx="38765">
                  <c:v>193.8249999998962</c:v>
                </c:pt>
                <c:pt idx="38766">
                  <c:v>193.8299999998962</c:v>
                </c:pt>
                <c:pt idx="38767">
                  <c:v>193.8349999998962</c:v>
                </c:pt>
                <c:pt idx="38768">
                  <c:v>193.8399999998962</c:v>
                </c:pt>
                <c:pt idx="38769">
                  <c:v>193.8449999998962</c:v>
                </c:pt>
                <c:pt idx="38770">
                  <c:v>193.8499999998962</c:v>
                </c:pt>
                <c:pt idx="38771">
                  <c:v>193.8549999998962</c:v>
                </c:pt>
                <c:pt idx="38772">
                  <c:v>193.8599999998962</c:v>
                </c:pt>
                <c:pt idx="38773">
                  <c:v>193.8649999998962</c:v>
                </c:pt>
                <c:pt idx="38774">
                  <c:v>193.8699999998962</c:v>
                </c:pt>
                <c:pt idx="38775">
                  <c:v>193.8749999998962</c:v>
                </c:pt>
                <c:pt idx="38776">
                  <c:v>193.8799999998961</c:v>
                </c:pt>
                <c:pt idx="38777">
                  <c:v>193.8849999998962</c:v>
                </c:pt>
                <c:pt idx="38778">
                  <c:v>193.8899999998962</c:v>
                </c:pt>
                <c:pt idx="38779">
                  <c:v>193.8949999998962</c:v>
                </c:pt>
                <c:pt idx="38780">
                  <c:v>193.8999999998962</c:v>
                </c:pt>
                <c:pt idx="38781">
                  <c:v>193.9049999998961</c:v>
                </c:pt>
                <c:pt idx="38782">
                  <c:v>193.9099999998961</c:v>
                </c:pt>
                <c:pt idx="38783">
                  <c:v>193.9149999998961</c:v>
                </c:pt>
                <c:pt idx="38784">
                  <c:v>193.9199999998961</c:v>
                </c:pt>
                <c:pt idx="38785">
                  <c:v>193.9249999998961</c:v>
                </c:pt>
                <c:pt idx="38786">
                  <c:v>193.9299999998961</c:v>
                </c:pt>
                <c:pt idx="38787">
                  <c:v>193.9349999998961</c:v>
                </c:pt>
                <c:pt idx="38788">
                  <c:v>193.9399999998961</c:v>
                </c:pt>
                <c:pt idx="38789">
                  <c:v>193.9449999998961</c:v>
                </c:pt>
                <c:pt idx="38790">
                  <c:v>193.9499999998961</c:v>
                </c:pt>
                <c:pt idx="38791">
                  <c:v>193.9549999998961</c:v>
                </c:pt>
                <c:pt idx="38792">
                  <c:v>193.9599999998961</c:v>
                </c:pt>
                <c:pt idx="38793">
                  <c:v>193.9649999998961</c:v>
                </c:pt>
                <c:pt idx="38794">
                  <c:v>193.9699999998961</c:v>
                </c:pt>
                <c:pt idx="38795">
                  <c:v>193.9749999998961</c:v>
                </c:pt>
                <c:pt idx="38796">
                  <c:v>193.9799999998961</c:v>
                </c:pt>
                <c:pt idx="38797">
                  <c:v>193.9849999998961</c:v>
                </c:pt>
                <c:pt idx="38798">
                  <c:v>193.989999999896</c:v>
                </c:pt>
                <c:pt idx="38799">
                  <c:v>193.994999999896</c:v>
                </c:pt>
                <c:pt idx="38800">
                  <c:v>193.999999999896</c:v>
                </c:pt>
                <c:pt idx="38801">
                  <c:v>194.004999999896</c:v>
                </c:pt>
                <c:pt idx="38802">
                  <c:v>194.009999999896</c:v>
                </c:pt>
                <c:pt idx="38803">
                  <c:v>194.014999999896</c:v>
                </c:pt>
                <c:pt idx="38804">
                  <c:v>194.019999999896</c:v>
                </c:pt>
                <c:pt idx="38805">
                  <c:v>194.024999999896</c:v>
                </c:pt>
                <c:pt idx="38806">
                  <c:v>194.029999999896</c:v>
                </c:pt>
                <c:pt idx="38807">
                  <c:v>194.034999999896</c:v>
                </c:pt>
                <c:pt idx="38808">
                  <c:v>194.039999999896</c:v>
                </c:pt>
                <c:pt idx="38809">
                  <c:v>194.044999999896</c:v>
                </c:pt>
                <c:pt idx="38810">
                  <c:v>194.049999999896</c:v>
                </c:pt>
                <c:pt idx="38811">
                  <c:v>194.054999999896</c:v>
                </c:pt>
                <c:pt idx="38812">
                  <c:v>194.059999999896</c:v>
                </c:pt>
                <c:pt idx="38813">
                  <c:v>194.064999999896</c:v>
                </c:pt>
                <c:pt idx="38814">
                  <c:v>194.069999999896</c:v>
                </c:pt>
                <c:pt idx="38815">
                  <c:v>194.074999999896</c:v>
                </c:pt>
                <c:pt idx="38816">
                  <c:v>194.079999999896</c:v>
                </c:pt>
                <c:pt idx="38817">
                  <c:v>194.084999999896</c:v>
                </c:pt>
                <c:pt idx="38818">
                  <c:v>194.089999999896</c:v>
                </c:pt>
                <c:pt idx="38819">
                  <c:v>194.094999999896</c:v>
                </c:pt>
                <c:pt idx="38820">
                  <c:v>194.0999999998959</c:v>
                </c:pt>
                <c:pt idx="38821">
                  <c:v>194.1049999998959</c:v>
                </c:pt>
                <c:pt idx="38822">
                  <c:v>194.1099999998959</c:v>
                </c:pt>
                <c:pt idx="38823">
                  <c:v>194.1149999998959</c:v>
                </c:pt>
                <c:pt idx="38824">
                  <c:v>194.1199999998959</c:v>
                </c:pt>
                <c:pt idx="38825">
                  <c:v>194.1249999998959</c:v>
                </c:pt>
                <c:pt idx="38826">
                  <c:v>194.1299999998959</c:v>
                </c:pt>
                <c:pt idx="38827">
                  <c:v>194.1349999998959</c:v>
                </c:pt>
                <c:pt idx="38828">
                  <c:v>194.1399999998959</c:v>
                </c:pt>
                <c:pt idx="38829">
                  <c:v>194.1449999998959</c:v>
                </c:pt>
                <c:pt idx="38830">
                  <c:v>194.1499999998959</c:v>
                </c:pt>
                <c:pt idx="38831">
                  <c:v>194.1549999998959</c:v>
                </c:pt>
                <c:pt idx="38832">
                  <c:v>194.1599999998959</c:v>
                </c:pt>
                <c:pt idx="38833">
                  <c:v>194.1649999998959</c:v>
                </c:pt>
                <c:pt idx="38834">
                  <c:v>194.1699999998959</c:v>
                </c:pt>
                <c:pt idx="38835">
                  <c:v>194.1749999998959</c:v>
                </c:pt>
                <c:pt idx="38836">
                  <c:v>194.1799999998959</c:v>
                </c:pt>
                <c:pt idx="38837">
                  <c:v>194.1849999998959</c:v>
                </c:pt>
                <c:pt idx="38838">
                  <c:v>194.1899999998959</c:v>
                </c:pt>
                <c:pt idx="38839">
                  <c:v>194.1949999998959</c:v>
                </c:pt>
                <c:pt idx="38840">
                  <c:v>194.1999999998959</c:v>
                </c:pt>
                <c:pt idx="38841">
                  <c:v>194.2049999998958</c:v>
                </c:pt>
                <c:pt idx="38842">
                  <c:v>194.2099999998958</c:v>
                </c:pt>
                <c:pt idx="38843">
                  <c:v>194.2149999998958</c:v>
                </c:pt>
                <c:pt idx="38844">
                  <c:v>194.2199999998957</c:v>
                </c:pt>
                <c:pt idx="38845">
                  <c:v>194.2249999998958</c:v>
                </c:pt>
                <c:pt idx="38846">
                  <c:v>194.2299999998958</c:v>
                </c:pt>
                <c:pt idx="38847">
                  <c:v>194.2349999998958</c:v>
                </c:pt>
                <c:pt idx="38848">
                  <c:v>194.2399999998958</c:v>
                </c:pt>
                <c:pt idx="38849">
                  <c:v>194.2449999998958</c:v>
                </c:pt>
                <c:pt idx="38850">
                  <c:v>194.2499999998957</c:v>
                </c:pt>
                <c:pt idx="38851">
                  <c:v>194.2549999998958</c:v>
                </c:pt>
                <c:pt idx="38852">
                  <c:v>194.2599999998958</c:v>
                </c:pt>
                <c:pt idx="38853">
                  <c:v>194.2649999998958</c:v>
                </c:pt>
                <c:pt idx="38854">
                  <c:v>194.2699999998958</c:v>
                </c:pt>
                <c:pt idx="38855">
                  <c:v>194.2749999998958</c:v>
                </c:pt>
                <c:pt idx="38856">
                  <c:v>194.2799999998958</c:v>
                </c:pt>
                <c:pt idx="38857">
                  <c:v>194.2849999998958</c:v>
                </c:pt>
                <c:pt idx="38858">
                  <c:v>194.2899999998958</c:v>
                </c:pt>
                <c:pt idx="38859">
                  <c:v>194.2949999998958</c:v>
                </c:pt>
                <c:pt idx="38860">
                  <c:v>194.2999999998958</c:v>
                </c:pt>
                <c:pt idx="38861">
                  <c:v>194.3049999998958</c:v>
                </c:pt>
                <c:pt idx="38862">
                  <c:v>194.3099999998958</c:v>
                </c:pt>
                <c:pt idx="38863">
                  <c:v>194.3149999998958</c:v>
                </c:pt>
                <c:pt idx="38864">
                  <c:v>194.3199999998957</c:v>
                </c:pt>
                <c:pt idx="38865">
                  <c:v>194.3249999998958</c:v>
                </c:pt>
                <c:pt idx="38866">
                  <c:v>194.3299999998958</c:v>
                </c:pt>
                <c:pt idx="38867">
                  <c:v>194.3349999998958</c:v>
                </c:pt>
                <c:pt idx="38868">
                  <c:v>194.3399999998958</c:v>
                </c:pt>
                <c:pt idx="38869">
                  <c:v>194.3449999998957</c:v>
                </c:pt>
                <c:pt idx="38870">
                  <c:v>194.3499999998957</c:v>
                </c:pt>
                <c:pt idx="38871">
                  <c:v>194.3549999998957</c:v>
                </c:pt>
                <c:pt idx="38872">
                  <c:v>194.3599999998957</c:v>
                </c:pt>
                <c:pt idx="38873">
                  <c:v>194.3649999998957</c:v>
                </c:pt>
                <c:pt idx="38874">
                  <c:v>194.3699999998957</c:v>
                </c:pt>
                <c:pt idx="38875">
                  <c:v>194.3749999998957</c:v>
                </c:pt>
                <c:pt idx="38876">
                  <c:v>194.3799999998957</c:v>
                </c:pt>
                <c:pt idx="38877">
                  <c:v>194.3849999998957</c:v>
                </c:pt>
                <c:pt idx="38878">
                  <c:v>194.3899999998957</c:v>
                </c:pt>
                <c:pt idx="38879">
                  <c:v>194.3949999998957</c:v>
                </c:pt>
                <c:pt idx="38880">
                  <c:v>194.3999999998957</c:v>
                </c:pt>
                <c:pt idx="38881">
                  <c:v>194.4049999998957</c:v>
                </c:pt>
                <c:pt idx="38882">
                  <c:v>194.4099999998957</c:v>
                </c:pt>
                <c:pt idx="38883">
                  <c:v>194.4149999998957</c:v>
                </c:pt>
                <c:pt idx="38884">
                  <c:v>194.4199999998957</c:v>
                </c:pt>
                <c:pt idx="38885">
                  <c:v>194.4249999998957</c:v>
                </c:pt>
                <c:pt idx="38886">
                  <c:v>194.4299999998956</c:v>
                </c:pt>
                <c:pt idx="38887">
                  <c:v>194.4349999998956</c:v>
                </c:pt>
                <c:pt idx="38888">
                  <c:v>194.4399999998956</c:v>
                </c:pt>
                <c:pt idx="38889">
                  <c:v>194.4449999998956</c:v>
                </c:pt>
                <c:pt idx="38890">
                  <c:v>194.4499999998956</c:v>
                </c:pt>
                <c:pt idx="38891">
                  <c:v>194.4549999998956</c:v>
                </c:pt>
                <c:pt idx="38892">
                  <c:v>194.4599999998956</c:v>
                </c:pt>
                <c:pt idx="38893">
                  <c:v>194.4649999998956</c:v>
                </c:pt>
                <c:pt idx="38894">
                  <c:v>194.4699999998956</c:v>
                </c:pt>
                <c:pt idx="38895">
                  <c:v>194.4749999998956</c:v>
                </c:pt>
                <c:pt idx="38896">
                  <c:v>194.4799999998956</c:v>
                </c:pt>
                <c:pt idx="38897">
                  <c:v>194.4849999998956</c:v>
                </c:pt>
                <c:pt idx="38898">
                  <c:v>194.4899999998956</c:v>
                </c:pt>
                <c:pt idx="38899">
                  <c:v>194.4949999998956</c:v>
                </c:pt>
                <c:pt idx="38900">
                  <c:v>194.4999999998956</c:v>
                </c:pt>
                <c:pt idx="38901">
                  <c:v>194.5049999998956</c:v>
                </c:pt>
                <c:pt idx="38902">
                  <c:v>194.5099999998956</c:v>
                </c:pt>
                <c:pt idx="38903">
                  <c:v>194.5149999998956</c:v>
                </c:pt>
                <c:pt idx="38904">
                  <c:v>194.5199999998956</c:v>
                </c:pt>
                <c:pt idx="38905">
                  <c:v>194.5249999998956</c:v>
                </c:pt>
                <c:pt idx="38906">
                  <c:v>194.5299999998956</c:v>
                </c:pt>
                <c:pt idx="38907">
                  <c:v>194.5349999998956</c:v>
                </c:pt>
                <c:pt idx="38908">
                  <c:v>194.5399999998955</c:v>
                </c:pt>
                <c:pt idx="38909">
                  <c:v>194.5449999998955</c:v>
                </c:pt>
                <c:pt idx="38910">
                  <c:v>194.5499999998955</c:v>
                </c:pt>
                <c:pt idx="38911">
                  <c:v>194.5549999998956</c:v>
                </c:pt>
                <c:pt idx="38912">
                  <c:v>194.5599999998956</c:v>
                </c:pt>
                <c:pt idx="38913">
                  <c:v>194.5649999998955</c:v>
                </c:pt>
                <c:pt idx="38914">
                  <c:v>194.5699999998955</c:v>
                </c:pt>
                <c:pt idx="38915">
                  <c:v>194.5749999998955</c:v>
                </c:pt>
                <c:pt idx="38916">
                  <c:v>194.5799999998955</c:v>
                </c:pt>
                <c:pt idx="38917">
                  <c:v>194.5849999998955</c:v>
                </c:pt>
                <c:pt idx="38918">
                  <c:v>194.5899999998955</c:v>
                </c:pt>
                <c:pt idx="38919">
                  <c:v>194.5949999998955</c:v>
                </c:pt>
                <c:pt idx="38920">
                  <c:v>194.5999999998955</c:v>
                </c:pt>
                <c:pt idx="38921">
                  <c:v>194.6049999998955</c:v>
                </c:pt>
                <c:pt idx="38922">
                  <c:v>194.6099999998955</c:v>
                </c:pt>
                <c:pt idx="38923">
                  <c:v>194.6149999998955</c:v>
                </c:pt>
                <c:pt idx="38924">
                  <c:v>194.6199999998955</c:v>
                </c:pt>
                <c:pt idx="38925">
                  <c:v>194.6249999998955</c:v>
                </c:pt>
                <c:pt idx="38926">
                  <c:v>194.6299999998955</c:v>
                </c:pt>
                <c:pt idx="38927">
                  <c:v>194.6349999998955</c:v>
                </c:pt>
                <c:pt idx="38928">
                  <c:v>194.6399999998955</c:v>
                </c:pt>
                <c:pt idx="38929">
                  <c:v>194.6449999998954</c:v>
                </c:pt>
                <c:pt idx="38930">
                  <c:v>194.6499999998954</c:v>
                </c:pt>
                <c:pt idx="38931">
                  <c:v>194.6549999998954</c:v>
                </c:pt>
                <c:pt idx="38932">
                  <c:v>194.6599999998954</c:v>
                </c:pt>
                <c:pt idx="38933">
                  <c:v>194.6649999998954</c:v>
                </c:pt>
                <c:pt idx="38934">
                  <c:v>194.6699999998954</c:v>
                </c:pt>
                <c:pt idx="38935">
                  <c:v>194.6749999998954</c:v>
                </c:pt>
                <c:pt idx="38936">
                  <c:v>194.6799999998954</c:v>
                </c:pt>
                <c:pt idx="38937">
                  <c:v>194.6849999998954</c:v>
                </c:pt>
                <c:pt idx="38938">
                  <c:v>194.6899999998954</c:v>
                </c:pt>
                <c:pt idx="38939">
                  <c:v>194.6949999998954</c:v>
                </c:pt>
                <c:pt idx="38940">
                  <c:v>194.6999999998954</c:v>
                </c:pt>
                <c:pt idx="38941">
                  <c:v>194.7049999998954</c:v>
                </c:pt>
                <c:pt idx="38942">
                  <c:v>194.7099999998954</c:v>
                </c:pt>
                <c:pt idx="38943">
                  <c:v>194.7149999998954</c:v>
                </c:pt>
                <c:pt idx="38944">
                  <c:v>194.7199999998954</c:v>
                </c:pt>
                <c:pt idx="38945">
                  <c:v>194.7249999998954</c:v>
                </c:pt>
                <c:pt idx="38946">
                  <c:v>194.7299999998954</c:v>
                </c:pt>
                <c:pt idx="38947">
                  <c:v>194.7349999998954</c:v>
                </c:pt>
                <c:pt idx="38948">
                  <c:v>194.7399999998954</c:v>
                </c:pt>
                <c:pt idx="38949">
                  <c:v>194.7449999998954</c:v>
                </c:pt>
                <c:pt idx="38950">
                  <c:v>194.7499999998954</c:v>
                </c:pt>
                <c:pt idx="38951">
                  <c:v>194.7549999998954</c:v>
                </c:pt>
                <c:pt idx="38952">
                  <c:v>194.7599999998953</c:v>
                </c:pt>
                <c:pt idx="38953">
                  <c:v>194.7649999998953</c:v>
                </c:pt>
                <c:pt idx="38954">
                  <c:v>194.7699999998953</c:v>
                </c:pt>
                <c:pt idx="38955">
                  <c:v>194.7749999998953</c:v>
                </c:pt>
                <c:pt idx="38956">
                  <c:v>194.7799999998953</c:v>
                </c:pt>
                <c:pt idx="38957">
                  <c:v>194.7849999998953</c:v>
                </c:pt>
                <c:pt idx="38958">
                  <c:v>194.7899999998953</c:v>
                </c:pt>
                <c:pt idx="38959">
                  <c:v>194.7949999998953</c:v>
                </c:pt>
                <c:pt idx="38960">
                  <c:v>194.7999999998953</c:v>
                </c:pt>
                <c:pt idx="38961">
                  <c:v>194.8049999998953</c:v>
                </c:pt>
                <c:pt idx="38962">
                  <c:v>194.8099999998953</c:v>
                </c:pt>
                <c:pt idx="38963">
                  <c:v>194.8149999998953</c:v>
                </c:pt>
                <c:pt idx="38964">
                  <c:v>194.8199999998953</c:v>
                </c:pt>
                <c:pt idx="38965">
                  <c:v>194.8249999998953</c:v>
                </c:pt>
                <c:pt idx="38966">
                  <c:v>194.8299999998953</c:v>
                </c:pt>
                <c:pt idx="38967">
                  <c:v>194.8349999998953</c:v>
                </c:pt>
                <c:pt idx="38968">
                  <c:v>194.8399999998953</c:v>
                </c:pt>
                <c:pt idx="38969">
                  <c:v>194.8449999998953</c:v>
                </c:pt>
                <c:pt idx="38970">
                  <c:v>194.8499999998953</c:v>
                </c:pt>
                <c:pt idx="38971">
                  <c:v>194.8549999998953</c:v>
                </c:pt>
                <c:pt idx="38972">
                  <c:v>194.8599999998953</c:v>
                </c:pt>
                <c:pt idx="38973">
                  <c:v>194.8649999998953</c:v>
                </c:pt>
                <c:pt idx="38974">
                  <c:v>194.8699999998952</c:v>
                </c:pt>
                <c:pt idx="38975">
                  <c:v>194.8749999998952</c:v>
                </c:pt>
                <c:pt idx="38976">
                  <c:v>194.8799999998952</c:v>
                </c:pt>
                <c:pt idx="38977">
                  <c:v>194.8849999998953</c:v>
                </c:pt>
                <c:pt idx="38978">
                  <c:v>194.8899999998953</c:v>
                </c:pt>
                <c:pt idx="38979">
                  <c:v>194.8949999998952</c:v>
                </c:pt>
                <c:pt idx="38980">
                  <c:v>194.8999999998952</c:v>
                </c:pt>
                <c:pt idx="38981">
                  <c:v>194.9049999998952</c:v>
                </c:pt>
                <c:pt idx="38982">
                  <c:v>194.9099999998952</c:v>
                </c:pt>
                <c:pt idx="38983">
                  <c:v>194.9149999998952</c:v>
                </c:pt>
                <c:pt idx="38984">
                  <c:v>194.9199999998952</c:v>
                </c:pt>
                <c:pt idx="38985">
                  <c:v>194.9249999998952</c:v>
                </c:pt>
                <c:pt idx="38986">
                  <c:v>194.9299999998952</c:v>
                </c:pt>
                <c:pt idx="38987">
                  <c:v>194.9349999998952</c:v>
                </c:pt>
                <c:pt idx="38988">
                  <c:v>194.9399999998952</c:v>
                </c:pt>
                <c:pt idx="38989">
                  <c:v>194.9449999998952</c:v>
                </c:pt>
                <c:pt idx="38990">
                  <c:v>194.9499999998952</c:v>
                </c:pt>
                <c:pt idx="38991">
                  <c:v>194.9549999998952</c:v>
                </c:pt>
                <c:pt idx="38992">
                  <c:v>194.9599999998952</c:v>
                </c:pt>
                <c:pt idx="38993">
                  <c:v>194.9649999998952</c:v>
                </c:pt>
                <c:pt idx="38994">
                  <c:v>194.9699999998952</c:v>
                </c:pt>
                <c:pt idx="38995">
                  <c:v>194.9749999998952</c:v>
                </c:pt>
                <c:pt idx="38996">
                  <c:v>194.9799999998951</c:v>
                </c:pt>
                <c:pt idx="38997">
                  <c:v>194.9849999998952</c:v>
                </c:pt>
                <c:pt idx="38998">
                  <c:v>194.9899999998952</c:v>
                </c:pt>
                <c:pt idx="38999">
                  <c:v>194.9949999998952</c:v>
                </c:pt>
                <c:pt idx="39000">
                  <c:v>194.9999999998952</c:v>
                </c:pt>
                <c:pt idx="39001">
                  <c:v>195.0049999998951</c:v>
                </c:pt>
                <c:pt idx="39002">
                  <c:v>195.0099999998951</c:v>
                </c:pt>
                <c:pt idx="39003">
                  <c:v>195.0149999998951</c:v>
                </c:pt>
                <c:pt idx="39004">
                  <c:v>195.0199999998951</c:v>
                </c:pt>
                <c:pt idx="39005">
                  <c:v>195.0249999998951</c:v>
                </c:pt>
                <c:pt idx="39006">
                  <c:v>195.0299999998951</c:v>
                </c:pt>
                <c:pt idx="39007">
                  <c:v>195.0349999998951</c:v>
                </c:pt>
                <c:pt idx="39008">
                  <c:v>195.0399999998951</c:v>
                </c:pt>
                <c:pt idx="39009">
                  <c:v>195.0449999998951</c:v>
                </c:pt>
                <c:pt idx="39010">
                  <c:v>195.0499999998951</c:v>
                </c:pt>
                <c:pt idx="39011">
                  <c:v>195.0549999998951</c:v>
                </c:pt>
                <c:pt idx="39012">
                  <c:v>195.0599999998951</c:v>
                </c:pt>
                <c:pt idx="39013">
                  <c:v>195.0649999998951</c:v>
                </c:pt>
                <c:pt idx="39014">
                  <c:v>195.0699999998951</c:v>
                </c:pt>
                <c:pt idx="39015">
                  <c:v>195.0749999998951</c:v>
                </c:pt>
                <c:pt idx="39016">
                  <c:v>195.0799999998951</c:v>
                </c:pt>
                <c:pt idx="39017">
                  <c:v>195.0849999998951</c:v>
                </c:pt>
                <c:pt idx="39018">
                  <c:v>195.089999999895</c:v>
                </c:pt>
                <c:pt idx="39019">
                  <c:v>195.094999999895</c:v>
                </c:pt>
                <c:pt idx="39020">
                  <c:v>195.099999999895</c:v>
                </c:pt>
                <c:pt idx="39021">
                  <c:v>195.104999999895</c:v>
                </c:pt>
                <c:pt idx="39022">
                  <c:v>195.109999999895</c:v>
                </c:pt>
                <c:pt idx="39023">
                  <c:v>195.114999999895</c:v>
                </c:pt>
                <c:pt idx="39024">
                  <c:v>195.119999999895</c:v>
                </c:pt>
                <c:pt idx="39025">
                  <c:v>195.124999999895</c:v>
                </c:pt>
                <c:pt idx="39026">
                  <c:v>195.129999999895</c:v>
                </c:pt>
                <c:pt idx="39027">
                  <c:v>195.134999999895</c:v>
                </c:pt>
                <c:pt idx="39028">
                  <c:v>195.139999999895</c:v>
                </c:pt>
                <c:pt idx="39029">
                  <c:v>195.144999999895</c:v>
                </c:pt>
                <c:pt idx="39030">
                  <c:v>195.149999999895</c:v>
                </c:pt>
                <c:pt idx="39031">
                  <c:v>195.154999999895</c:v>
                </c:pt>
                <c:pt idx="39032">
                  <c:v>195.159999999895</c:v>
                </c:pt>
                <c:pt idx="39033">
                  <c:v>195.164999999895</c:v>
                </c:pt>
                <c:pt idx="39034">
                  <c:v>195.169999999895</c:v>
                </c:pt>
                <c:pt idx="39035">
                  <c:v>195.174999999895</c:v>
                </c:pt>
                <c:pt idx="39036">
                  <c:v>195.179999999895</c:v>
                </c:pt>
                <c:pt idx="39037">
                  <c:v>195.184999999895</c:v>
                </c:pt>
                <c:pt idx="39038">
                  <c:v>195.189999999895</c:v>
                </c:pt>
                <c:pt idx="39039">
                  <c:v>195.1949999998949</c:v>
                </c:pt>
                <c:pt idx="39040">
                  <c:v>195.1999999998949</c:v>
                </c:pt>
                <c:pt idx="39041">
                  <c:v>195.2049999998949</c:v>
                </c:pt>
                <c:pt idx="39042">
                  <c:v>195.2099999998949</c:v>
                </c:pt>
                <c:pt idx="39043">
                  <c:v>195.2149999998949</c:v>
                </c:pt>
                <c:pt idx="39044">
                  <c:v>195.2199999998949</c:v>
                </c:pt>
                <c:pt idx="39045">
                  <c:v>195.2249999998949</c:v>
                </c:pt>
                <c:pt idx="39046">
                  <c:v>195.2299999998949</c:v>
                </c:pt>
                <c:pt idx="39047">
                  <c:v>195.2349999998949</c:v>
                </c:pt>
                <c:pt idx="39048">
                  <c:v>195.2399999998949</c:v>
                </c:pt>
                <c:pt idx="39049">
                  <c:v>195.2449999998949</c:v>
                </c:pt>
                <c:pt idx="39050">
                  <c:v>195.2499999998949</c:v>
                </c:pt>
                <c:pt idx="39051">
                  <c:v>195.2549999998949</c:v>
                </c:pt>
                <c:pt idx="39052">
                  <c:v>195.2599999998949</c:v>
                </c:pt>
                <c:pt idx="39053">
                  <c:v>195.2649999998949</c:v>
                </c:pt>
                <c:pt idx="39054">
                  <c:v>195.2699999998949</c:v>
                </c:pt>
                <c:pt idx="39055">
                  <c:v>195.2749999998949</c:v>
                </c:pt>
                <c:pt idx="39056">
                  <c:v>195.2799999998949</c:v>
                </c:pt>
                <c:pt idx="39057">
                  <c:v>195.2849999998949</c:v>
                </c:pt>
                <c:pt idx="39058">
                  <c:v>195.2899999998949</c:v>
                </c:pt>
                <c:pt idx="39059">
                  <c:v>195.2949999998949</c:v>
                </c:pt>
                <c:pt idx="39060">
                  <c:v>195.2999999998949</c:v>
                </c:pt>
                <c:pt idx="39061">
                  <c:v>195.3049999998948</c:v>
                </c:pt>
                <c:pt idx="39062">
                  <c:v>195.3099999998948</c:v>
                </c:pt>
                <c:pt idx="39063">
                  <c:v>195.3149999998948</c:v>
                </c:pt>
                <c:pt idx="39064">
                  <c:v>195.3199999998948</c:v>
                </c:pt>
                <c:pt idx="39065">
                  <c:v>195.324999999895</c:v>
                </c:pt>
                <c:pt idx="39066">
                  <c:v>195.329999999895</c:v>
                </c:pt>
                <c:pt idx="39067">
                  <c:v>195.3349999998948</c:v>
                </c:pt>
                <c:pt idx="39068">
                  <c:v>195.3399999998948</c:v>
                </c:pt>
                <c:pt idx="39069">
                  <c:v>195.3449999998948</c:v>
                </c:pt>
                <c:pt idx="39070">
                  <c:v>195.3499999998948</c:v>
                </c:pt>
                <c:pt idx="39071">
                  <c:v>195.3549999998948</c:v>
                </c:pt>
                <c:pt idx="39072">
                  <c:v>195.3599999998948</c:v>
                </c:pt>
                <c:pt idx="39073">
                  <c:v>195.3649999998948</c:v>
                </c:pt>
                <c:pt idx="39074">
                  <c:v>195.3699999998948</c:v>
                </c:pt>
                <c:pt idx="39075">
                  <c:v>195.3749999998948</c:v>
                </c:pt>
                <c:pt idx="39076">
                  <c:v>195.3799999998948</c:v>
                </c:pt>
                <c:pt idx="39077">
                  <c:v>195.3849999998948</c:v>
                </c:pt>
                <c:pt idx="39078">
                  <c:v>195.3899999998948</c:v>
                </c:pt>
                <c:pt idx="39079">
                  <c:v>195.3949999998948</c:v>
                </c:pt>
                <c:pt idx="39080">
                  <c:v>195.3999999998948</c:v>
                </c:pt>
                <c:pt idx="39081">
                  <c:v>195.4049999998948</c:v>
                </c:pt>
                <c:pt idx="39082">
                  <c:v>195.4099999998948</c:v>
                </c:pt>
                <c:pt idx="39083">
                  <c:v>195.4149999998947</c:v>
                </c:pt>
                <c:pt idx="39084">
                  <c:v>195.4199999998947</c:v>
                </c:pt>
                <c:pt idx="39085">
                  <c:v>195.4249999998948</c:v>
                </c:pt>
                <c:pt idx="39086">
                  <c:v>195.4299999998948</c:v>
                </c:pt>
                <c:pt idx="39087">
                  <c:v>195.4349999998948</c:v>
                </c:pt>
                <c:pt idx="39088">
                  <c:v>195.4399999998948</c:v>
                </c:pt>
                <c:pt idx="39089">
                  <c:v>195.4449999998947</c:v>
                </c:pt>
                <c:pt idx="39090">
                  <c:v>195.4499999998947</c:v>
                </c:pt>
                <c:pt idx="39091">
                  <c:v>195.4549999998947</c:v>
                </c:pt>
                <c:pt idx="39092">
                  <c:v>195.4599999998947</c:v>
                </c:pt>
                <c:pt idx="39093">
                  <c:v>195.4649999998947</c:v>
                </c:pt>
                <c:pt idx="39094">
                  <c:v>195.4699999998947</c:v>
                </c:pt>
                <c:pt idx="39095">
                  <c:v>195.4749999998947</c:v>
                </c:pt>
                <c:pt idx="39096">
                  <c:v>195.4799999998947</c:v>
                </c:pt>
                <c:pt idx="39097">
                  <c:v>195.4849999998947</c:v>
                </c:pt>
                <c:pt idx="39098">
                  <c:v>195.4899999998947</c:v>
                </c:pt>
                <c:pt idx="39099">
                  <c:v>195.4949999998947</c:v>
                </c:pt>
                <c:pt idx="39100">
                  <c:v>195.4999999998947</c:v>
                </c:pt>
                <c:pt idx="39101">
                  <c:v>195.5049999998947</c:v>
                </c:pt>
                <c:pt idx="39102">
                  <c:v>195.5099999998947</c:v>
                </c:pt>
                <c:pt idx="39103">
                  <c:v>195.5149999998947</c:v>
                </c:pt>
                <c:pt idx="39104">
                  <c:v>195.5199999998947</c:v>
                </c:pt>
                <c:pt idx="39105">
                  <c:v>195.5249999998946</c:v>
                </c:pt>
                <c:pt idx="39106">
                  <c:v>195.5299999998946</c:v>
                </c:pt>
                <c:pt idx="39107">
                  <c:v>195.5349999998946</c:v>
                </c:pt>
                <c:pt idx="39108">
                  <c:v>195.5399999998946</c:v>
                </c:pt>
                <c:pt idx="39109">
                  <c:v>195.5449999998946</c:v>
                </c:pt>
                <c:pt idx="39110">
                  <c:v>195.5499999998946</c:v>
                </c:pt>
                <c:pt idx="39111">
                  <c:v>195.5549999998946</c:v>
                </c:pt>
                <c:pt idx="39112">
                  <c:v>195.5599999998946</c:v>
                </c:pt>
                <c:pt idx="39113">
                  <c:v>195.5649999998946</c:v>
                </c:pt>
                <c:pt idx="39114">
                  <c:v>195.5699999998946</c:v>
                </c:pt>
                <c:pt idx="39115">
                  <c:v>195.5749999998946</c:v>
                </c:pt>
                <c:pt idx="39116">
                  <c:v>195.5799999998946</c:v>
                </c:pt>
                <c:pt idx="39117">
                  <c:v>195.5849999998946</c:v>
                </c:pt>
                <c:pt idx="39118">
                  <c:v>195.5899999998946</c:v>
                </c:pt>
                <c:pt idx="39119">
                  <c:v>195.5949999998946</c:v>
                </c:pt>
                <c:pt idx="39120">
                  <c:v>195.5999999998946</c:v>
                </c:pt>
                <c:pt idx="39121">
                  <c:v>195.6049999998946</c:v>
                </c:pt>
                <c:pt idx="39122">
                  <c:v>195.6099999998946</c:v>
                </c:pt>
                <c:pt idx="39123">
                  <c:v>195.6149999998946</c:v>
                </c:pt>
                <c:pt idx="39124">
                  <c:v>195.6199999998946</c:v>
                </c:pt>
                <c:pt idx="39125">
                  <c:v>195.6249999998946</c:v>
                </c:pt>
                <c:pt idx="39126">
                  <c:v>195.6299999998946</c:v>
                </c:pt>
                <c:pt idx="39127">
                  <c:v>195.6349999998945</c:v>
                </c:pt>
                <c:pt idx="39128">
                  <c:v>195.6399999998945</c:v>
                </c:pt>
                <c:pt idx="39129">
                  <c:v>195.6449999998945</c:v>
                </c:pt>
                <c:pt idx="39130">
                  <c:v>195.6499999998945</c:v>
                </c:pt>
                <c:pt idx="39131">
                  <c:v>195.6549999998946</c:v>
                </c:pt>
                <c:pt idx="39132">
                  <c:v>195.6599999998946</c:v>
                </c:pt>
                <c:pt idx="39133">
                  <c:v>195.6649999998945</c:v>
                </c:pt>
                <c:pt idx="39134">
                  <c:v>195.6699999998945</c:v>
                </c:pt>
                <c:pt idx="39135">
                  <c:v>195.6749999998945</c:v>
                </c:pt>
                <c:pt idx="39136">
                  <c:v>195.6799999998945</c:v>
                </c:pt>
                <c:pt idx="39137">
                  <c:v>195.6849999998945</c:v>
                </c:pt>
                <c:pt idx="39138">
                  <c:v>195.6899999998945</c:v>
                </c:pt>
                <c:pt idx="39139">
                  <c:v>195.6949999998945</c:v>
                </c:pt>
                <c:pt idx="39140">
                  <c:v>195.6999999998945</c:v>
                </c:pt>
                <c:pt idx="39141">
                  <c:v>195.7049999998945</c:v>
                </c:pt>
                <c:pt idx="39142">
                  <c:v>195.7099999998945</c:v>
                </c:pt>
                <c:pt idx="39143">
                  <c:v>195.7149999998945</c:v>
                </c:pt>
                <c:pt idx="39144">
                  <c:v>195.7199999998945</c:v>
                </c:pt>
                <c:pt idx="39145">
                  <c:v>195.7249999998945</c:v>
                </c:pt>
                <c:pt idx="39146">
                  <c:v>195.7299999998945</c:v>
                </c:pt>
                <c:pt idx="39147">
                  <c:v>195.7349999998945</c:v>
                </c:pt>
                <c:pt idx="39148">
                  <c:v>195.7399999998945</c:v>
                </c:pt>
                <c:pt idx="39149">
                  <c:v>195.7449999998944</c:v>
                </c:pt>
                <c:pt idx="39150">
                  <c:v>195.7499999998944</c:v>
                </c:pt>
                <c:pt idx="39151">
                  <c:v>195.7549999998944</c:v>
                </c:pt>
                <c:pt idx="39152">
                  <c:v>195.7599999998944</c:v>
                </c:pt>
                <c:pt idx="39153">
                  <c:v>195.7649999998944</c:v>
                </c:pt>
                <c:pt idx="39154">
                  <c:v>195.7699999998944</c:v>
                </c:pt>
                <c:pt idx="39155">
                  <c:v>195.7749999998944</c:v>
                </c:pt>
                <c:pt idx="39156">
                  <c:v>195.7799999998944</c:v>
                </c:pt>
                <c:pt idx="39157">
                  <c:v>195.7849999998944</c:v>
                </c:pt>
                <c:pt idx="39158">
                  <c:v>195.7899999998944</c:v>
                </c:pt>
                <c:pt idx="39159">
                  <c:v>195.7949999998944</c:v>
                </c:pt>
                <c:pt idx="39160">
                  <c:v>195.7999999998944</c:v>
                </c:pt>
                <c:pt idx="39161">
                  <c:v>195.8049999998944</c:v>
                </c:pt>
                <c:pt idx="39162">
                  <c:v>195.8099999998944</c:v>
                </c:pt>
                <c:pt idx="39163">
                  <c:v>195.8149999998944</c:v>
                </c:pt>
                <c:pt idx="39164">
                  <c:v>195.8199999998944</c:v>
                </c:pt>
                <c:pt idx="39165">
                  <c:v>195.8249999998944</c:v>
                </c:pt>
                <c:pt idx="39166">
                  <c:v>195.8299999998944</c:v>
                </c:pt>
                <c:pt idx="39167">
                  <c:v>195.8349999998944</c:v>
                </c:pt>
                <c:pt idx="39168">
                  <c:v>195.8399999998944</c:v>
                </c:pt>
                <c:pt idx="39169">
                  <c:v>195.8449999998944</c:v>
                </c:pt>
                <c:pt idx="39170">
                  <c:v>195.8499999998944</c:v>
                </c:pt>
                <c:pt idx="39171">
                  <c:v>195.8549999998944</c:v>
                </c:pt>
                <c:pt idx="39172">
                  <c:v>195.8599999998944</c:v>
                </c:pt>
                <c:pt idx="39173">
                  <c:v>195.8649999998944</c:v>
                </c:pt>
                <c:pt idx="39174">
                  <c:v>195.8699999998944</c:v>
                </c:pt>
                <c:pt idx="39175">
                  <c:v>195.8749999998944</c:v>
                </c:pt>
                <c:pt idx="39176">
                  <c:v>195.8799999998944</c:v>
                </c:pt>
                <c:pt idx="39177">
                  <c:v>195.8849999998944</c:v>
                </c:pt>
                <c:pt idx="39178">
                  <c:v>195.8899999998943</c:v>
                </c:pt>
                <c:pt idx="39179">
                  <c:v>195.8949999998943</c:v>
                </c:pt>
                <c:pt idx="39180">
                  <c:v>195.8999999998943</c:v>
                </c:pt>
                <c:pt idx="39181">
                  <c:v>195.9049999998943</c:v>
                </c:pt>
                <c:pt idx="39182">
                  <c:v>195.9099999998943</c:v>
                </c:pt>
                <c:pt idx="39183">
                  <c:v>195.9149999998943</c:v>
                </c:pt>
                <c:pt idx="39184">
                  <c:v>195.9199999998943</c:v>
                </c:pt>
                <c:pt idx="39185">
                  <c:v>195.9249999998943</c:v>
                </c:pt>
                <c:pt idx="39186">
                  <c:v>195.9299999998943</c:v>
                </c:pt>
                <c:pt idx="39187">
                  <c:v>195.9349999998943</c:v>
                </c:pt>
                <c:pt idx="39188">
                  <c:v>195.9399999998943</c:v>
                </c:pt>
                <c:pt idx="39189">
                  <c:v>195.9449999998943</c:v>
                </c:pt>
                <c:pt idx="39190">
                  <c:v>195.9499999998943</c:v>
                </c:pt>
                <c:pt idx="39191">
                  <c:v>195.9549999998943</c:v>
                </c:pt>
                <c:pt idx="39192">
                  <c:v>195.9599999998943</c:v>
                </c:pt>
                <c:pt idx="39193">
                  <c:v>195.9649999998942</c:v>
                </c:pt>
                <c:pt idx="39194">
                  <c:v>195.9699999998942</c:v>
                </c:pt>
                <c:pt idx="39195">
                  <c:v>195.9749999998942</c:v>
                </c:pt>
                <c:pt idx="39196">
                  <c:v>195.9799999998942</c:v>
                </c:pt>
                <c:pt idx="39197">
                  <c:v>195.9849999998943</c:v>
                </c:pt>
                <c:pt idx="39198">
                  <c:v>195.9899999998943</c:v>
                </c:pt>
                <c:pt idx="39199">
                  <c:v>195.9949999998942</c:v>
                </c:pt>
                <c:pt idx="39200">
                  <c:v>195.9999999998942</c:v>
                </c:pt>
                <c:pt idx="39201">
                  <c:v>196.0049999998942</c:v>
                </c:pt>
                <c:pt idx="39202">
                  <c:v>196.0099999998942</c:v>
                </c:pt>
                <c:pt idx="39203">
                  <c:v>196.0149999998942</c:v>
                </c:pt>
                <c:pt idx="39204">
                  <c:v>196.0199999998942</c:v>
                </c:pt>
                <c:pt idx="39205">
                  <c:v>196.0249999998942</c:v>
                </c:pt>
                <c:pt idx="39206">
                  <c:v>196.0299999998942</c:v>
                </c:pt>
                <c:pt idx="39207">
                  <c:v>196.0349999998942</c:v>
                </c:pt>
                <c:pt idx="39208">
                  <c:v>196.0399999998942</c:v>
                </c:pt>
                <c:pt idx="39209">
                  <c:v>196.0449999998942</c:v>
                </c:pt>
                <c:pt idx="39210">
                  <c:v>196.0499999998942</c:v>
                </c:pt>
                <c:pt idx="39211">
                  <c:v>196.0549999998942</c:v>
                </c:pt>
                <c:pt idx="39212">
                  <c:v>196.0599999998942</c:v>
                </c:pt>
                <c:pt idx="39213">
                  <c:v>196.0649999998942</c:v>
                </c:pt>
                <c:pt idx="39214">
                  <c:v>196.0699999998942</c:v>
                </c:pt>
                <c:pt idx="39215">
                  <c:v>196.0749999998941</c:v>
                </c:pt>
                <c:pt idx="39216">
                  <c:v>196.0799999998941</c:v>
                </c:pt>
                <c:pt idx="39217">
                  <c:v>196.0849999998942</c:v>
                </c:pt>
                <c:pt idx="39218">
                  <c:v>196.0899999998942</c:v>
                </c:pt>
                <c:pt idx="39219">
                  <c:v>196.0949999998942</c:v>
                </c:pt>
                <c:pt idx="39220">
                  <c:v>196.0999999998942</c:v>
                </c:pt>
                <c:pt idx="39221">
                  <c:v>196.1049999998941</c:v>
                </c:pt>
                <c:pt idx="39222">
                  <c:v>196.1099999998941</c:v>
                </c:pt>
                <c:pt idx="39223">
                  <c:v>196.1149999998941</c:v>
                </c:pt>
                <c:pt idx="39224">
                  <c:v>196.1199999998941</c:v>
                </c:pt>
                <c:pt idx="39225">
                  <c:v>196.1249999998941</c:v>
                </c:pt>
                <c:pt idx="39226">
                  <c:v>196.1299999998941</c:v>
                </c:pt>
                <c:pt idx="39227">
                  <c:v>196.1349999998941</c:v>
                </c:pt>
                <c:pt idx="39228">
                  <c:v>196.1399999998941</c:v>
                </c:pt>
                <c:pt idx="39229">
                  <c:v>196.1449999998941</c:v>
                </c:pt>
                <c:pt idx="39230">
                  <c:v>196.1499999998941</c:v>
                </c:pt>
                <c:pt idx="39231">
                  <c:v>196.1549999998941</c:v>
                </c:pt>
                <c:pt idx="39232">
                  <c:v>196.1599999998941</c:v>
                </c:pt>
                <c:pt idx="39233">
                  <c:v>196.1649999998941</c:v>
                </c:pt>
                <c:pt idx="39234">
                  <c:v>196.1699999998941</c:v>
                </c:pt>
                <c:pt idx="39235">
                  <c:v>196.1749999998941</c:v>
                </c:pt>
                <c:pt idx="39236">
                  <c:v>196.1799999998941</c:v>
                </c:pt>
                <c:pt idx="39237">
                  <c:v>196.184999999894</c:v>
                </c:pt>
                <c:pt idx="39238">
                  <c:v>196.189999999894</c:v>
                </c:pt>
                <c:pt idx="39239">
                  <c:v>196.194999999894</c:v>
                </c:pt>
                <c:pt idx="39240">
                  <c:v>196.199999999894</c:v>
                </c:pt>
                <c:pt idx="39241">
                  <c:v>196.204999999894</c:v>
                </c:pt>
                <c:pt idx="39242">
                  <c:v>196.209999999894</c:v>
                </c:pt>
                <c:pt idx="39243">
                  <c:v>196.214999999894</c:v>
                </c:pt>
                <c:pt idx="39244">
                  <c:v>196.219999999894</c:v>
                </c:pt>
                <c:pt idx="39245">
                  <c:v>196.224999999894</c:v>
                </c:pt>
                <c:pt idx="39246">
                  <c:v>196.229999999894</c:v>
                </c:pt>
                <c:pt idx="39247">
                  <c:v>196.234999999894</c:v>
                </c:pt>
                <c:pt idx="39248">
                  <c:v>196.239999999894</c:v>
                </c:pt>
                <c:pt idx="39249">
                  <c:v>196.244999999894</c:v>
                </c:pt>
                <c:pt idx="39250">
                  <c:v>196.249999999894</c:v>
                </c:pt>
                <c:pt idx="39251">
                  <c:v>196.254999999894</c:v>
                </c:pt>
                <c:pt idx="39252">
                  <c:v>196.259999999894</c:v>
                </c:pt>
                <c:pt idx="39253">
                  <c:v>196.264999999894</c:v>
                </c:pt>
                <c:pt idx="39254">
                  <c:v>196.269999999894</c:v>
                </c:pt>
                <c:pt idx="39255">
                  <c:v>196.274999999894</c:v>
                </c:pt>
                <c:pt idx="39256">
                  <c:v>196.279999999894</c:v>
                </c:pt>
                <c:pt idx="39257">
                  <c:v>196.284999999894</c:v>
                </c:pt>
                <c:pt idx="39258">
                  <c:v>196.289999999894</c:v>
                </c:pt>
                <c:pt idx="39259">
                  <c:v>196.2949999998939</c:v>
                </c:pt>
                <c:pt idx="39260">
                  <c:v>196.2999999998939</c:v>
                </c:pt>
                <c:pt idx="39261">
                  <c:v>196.304999999894</c:v>
                </c:pt>
                <c:pt idx="39262">
                  <c:v>196.309999999894</c:v>
                </c:pt>
                <c:pt idx="39263">
                  <c:v>196.314999999894</c:v>
                </c:pt>
                <c:pt idx="39264">
                  <c:v>196.319999999894</c:v>
                </c:pt>
                <c:pt idx="39265">
                  <c:v>196.324999999894</c:v>
                </c:pt>
                <c:pt idx="39266">
                  <c:v>196.329999999894</c:v>
                </c:pt>
                <c:pt idx="39267">
                  <c:v>196.334999999894</c:v>
                </c:pt>
                <c:pt idx="39268">
                  <c:v>196.339999999894</c:v>
                </c:pt>
                <c:pt idx="39269">
                  <c:v>196.344999999894</c:v>
                </c:pt>
                <c:pt idx="39270">
                  <c:v>196.3499999998939</c:v>
                </c:pt>
                <c:pt idx="39271">
                  <c:v>196.354999999894</c:v>
                </c:pt>
                <c:pt idx="39272">
                  <c:v>196.359999999894</c:v>
                </c:pt>
                <c:pt idx="39273">
                  <c:v>196.364999999894</c:v>
                </c:pt>
                <c:pt idx="39274">
                  <c:v>196.369999999894</c:v>
                </c:pt>
                <c:pt idx="39275">
                  <c:v>196.374999999894</c:v>
                </c:pt>
                <c:pt idx="39276">
                  <c:v>196.3799999998939</c:v>
                </c:pt>
                <c:pt idx="39277">
                  <c:v>196.384999999894</c:v>
                </c:pt>
                <c:pt idx="39278">
                  <c:v>196.389999999894</c:v>
                </c:pt>
                <c:pt idx="39279">
                  <c:v>196.394999999894</c:v>
                </c:pt>
                <c:pt idx="39280">
                  <c:v>196.399999999894</c:v>
                </c:pt>
                <c:pt idx="39281">
                  <c:v>196.4049999998938</c:v>
                </c:pt>
                <c:pt idx="39282">
                  <c:v>196.4099999998938</c:v>
                </c:pt>
                <c:pt idx="39283">
                  <c:v>196.4149999998938</c:v>
                </c:pt>
                <c:pt idx="39284">
                  <c:v>196.4199999998938</c:v>
                </c:pt>
                <c:pt idx="39285">
                  <c:v>196.424999999894</c:v>
                </c:pt>
                <c:pt idx="39286">
                  <c:v>196.429999999894</c:v>
                </c:pt>
                <c:pt idx="39287">
                  <c:v>196.4349999998938</c:v>
                </c:pt>
                <c:pt idx="39288">
                  <c:v>196.4399999998938</c:v>
                </c:pt>
                <c:pt idx="39289">
                  <c:v>196.4449999998938</c:v>
                </c:pt>
                <c:pt idx="39290">
                  <c:v>196.4499999998938</c:v>
                </c:pt>
                <c:pt idx="39291">
                  <c:v>196.4549999998938</c:v>
                </c:pt>
                <c:pt idx="39292">
                  <c:v>196.4599999998938</c:v>
                </c:pt>
                <c:pt idx="39293">
                  <c:v>196.4649999998938</c:v>
                </c:pt>
                <c:pt idx="39294">
                  <c:v>196.4699999998938</c:v>
                </c:pt>
                <c:pt idx="39295">
                  <c:v>196.4749999998938</c:v>
                </c:pt>
                <c:pt idx="39296">
                  <c:v>196.4799999998938</c:v>
                </c:pt>
                <c:pt idx="39297">
                  <c:v>196.4849999998938</c:v>
                </c:pt>
                <c:pt idx="39298">
                  <c:v>196.4899999998938</c:v>
                </c:pt>
                <c:pt idx="39299">
                  <c:v>196.4949999998938</c:v>
                </c:pt>
                <c:pt idx="39300">
                  <c:v>196.4999999998938</c:v>
                </c:pt>
                <c:pt idx="39301">
                  <c:v>196.5049999998938</c:v>
                </c:pt>
                <c:pt idx="39302">
                  <c:v>196.5099999998938</c:v>
                </c:pt>
                <c:pt idx="39303">
                  <c:v>196.5149999998937</c:v>
                </c:pt>
                <c:pt idx="39304">
                  <c:v>196.5199999998937</c:v>
                </c:pt>
                <c:pt idx="39305">
                  <c:v>196.5249999998938</c:v>
                </c:pt>
                <c:pt idx="39306">
                  <c:v>196.5299999998938</c:v>
                </c:pt>
                <c:pt idx="39307">
                  <c:v>196.5349999998938</c:v>
                </c:pt>
                <c:pt idx="39308">
                  <c:v>196.5399999998938</c:v>
                </c:pt>
                <c:pt idx="39309">
                  <c:v>196.5449999998937</c:v>
                </c:pt>
                <c:pt idx="39310">
                  <c:v>196.5499999998937</c:v>
                </c:pt>
                <c:pt idx="39311">
                  <c:v>196.5549999998937</c:v>
                </c:pt>
                <c:pt idx="39312">
                  <c:v>196.5599999998937</c:v>
                </c:pt>
                <c:pt idx="39313">
                  <c:v>196.5649999998937</c:v>
                </c:pt>
                <c:pt idx="39314">
                  <c:v>196.5699999998937</c:v>
                </c:pt>
                <c:pt idx="39315">
                  <c:v>196.5749999998937</c:v>
                </c:pt>
                <c:pt idx="39316">
                  <c:v>196.5799999998937</c:v>
                </c:pt>
                <c:pt idx="39317">
                  <c:v>196.5849999998937</c:v>
                </c:pt>
                <c:pt idx="39318">
                  <c:v>196.5899999998937</c:v>
                </c:pt>
                <c:pt idx="39319">
                  <c:v>196.5949999998937</c:v>
                </c:pt>
                <c:pt idx="39320">
                  <c:v>196.5999999998937</c:v>
                </c:pt>
                <c:pt idx="39321">
                  <c:v>196.6049999998937</c:v>
                </c:pt>
                <c:pt idx="39322">
                  <c:v>196.6099999998937</c:v>
                </c:pt>
                <c:pt idx="39323">
                  <c:v>196.6149999998937</c:v>
                </c:pt>
                <c:pt idx="39324">
                  <c:v>196.6199999998937</c:v>
                </c:pt>
                <c:pt idx="39325">
                  <c:v>196.6249999998936</c:v>
                </c:pt>
                <c:pt idx="39326">
                  <c:v>196.6299999998936</c:v>
                </c:pt>
                <c:pt idx="39327">
                  <c:v>196.6349999998936</c:v>
                </c:pt>
                <c:pt idx="39328">
                  <c:v>196.6399999998936</c:v>
                </c:pt>
                <c:pt idx="39329">
                  <c:v>196.6449999998936</c:v>
                </c:pt>
                <c:pt idx="39330">
                  <c:v>196.6499999998936</c:v>
                </c:pt>
                <c:pt idx="39331">
                  <c:v>196.6549999998936</c:v>
                </c:pt>
                <c:pt idx="39332">
                  <c:v>196.6599999998936</c:v>
                </c:pt>
                <c:pt idx="39333">
                  <c:v>196.6649999998936</c:v>
                </c:pt>
                <c:pt idx="39334">
                  <c:v>196.6699999998936</c:v>
                </c:pt>
                <c:pt idx="39335">
                  <c:v>196.6749999998936</c:v>
                </c:pt>
                <c:pt idx="39336">
                  <c:v>196.6799999998936</c:v>
                </c:pt>
                <c:pt idx="39337">
                  <c:v>196.6849999998936</c:v>
                </c:pt>
                <c:pt idx="39338">
                  <c:v>196.6899999998936</c:v>
                </c:pt>
                <c:pt idx="39339">
                  <c:v>196.6949999998936</c:v>
                </c:pt>
                <c:pt idx="39340">
                  <c:v>196.6999999998936</c:v>
                </c:pt>
                <c:pt idx="39341">
                  <c:v>196.7049999998936</c:v>
                </c:pt>
                <c:pt idx="39342">
                  <c:v>196.7099999998936</c:v>
                </c:pt>
                <c:pt idx="39343">
                  <c:v>196.7149999998936</c:v>
                </c:pt>
                <c:pt idx="39344">
                  <c:v>196.7199999998936</c:v>
                </c:pt>
                <c:pt idx="39345">
                  <c:v>196.7249999998936</c:v>
                </c:pt>
                <c:pt idx="39346">
                  <c:v>196.7299999998936</c:v>
                </c:pt>
                <c:pt idx="39347">
                  <c:v>196.7349999998935</c:v>
                </c:pt>
                <c:pt idx="39348">
                  <c:v>196.7399999998935</c:v>
                </c:pt>
                <c:pt idx="39349">
                  <c:v>196.7449999998935</c:v>
                </c:pt>
                <c:pt idx="39350">
                  <c:v>196.7499999998935</c:v>
                </c:pt>
                <c:pt idx="39351">
                  <c:v>196.7549999998936</c:v>
                </c:pt>
                <c:pt idx="39352">
                  <c:v>196.7599999998936</c:v>
                </c:pt>
                <c:pt idx="39353">
                  <c:v>196.7649999998935</c:v>
                </c:pt>
                <c:pt idx="39354">
                  <c:v>196.7699999998935</c:v>
                </c:pt>
                <c:pt idx="39355">
                  <c:v>196.7749999998935</c:v>
                </c:pt>
                <c:pt idx="39356">
                  <c:v>196.7799999998935</c:v>
                </c:pt>
                <c:pt idx="39357">
                  <c:v>196.7849999998935</c:v>
                </c:pt>
                <c:pt idx="39358">
                  <c:v>196.7899999998935</c:v>
                </c:pt>
                <c:pt idx="39359">
                  <c:v>196.7949999998935</c:v>
                </c:pt>
                <c:pt idx="39360">
                  <c:v>196.7999999998935</c:v>
                </c:pt>
                <c:pt idx="39361">
                  <c:v>196.8049999998935</c:v>
                </c:pt>
                <c:pt idx="39362">
                  <c:v>196.8099999998935</c:v>
                </c:pt>
                <c:pt idx="39363">
                  <c:v>196.8149999998935</c:v>
                </c:pt>
                <c:pt idx="39364">
                  <c:v>196.8199999998935</c:v>
                </c:pt>
                <c:pt idx="39365">
                  <c:v>196.8249999998935</c:v>
                </c:pt>
                <c:pt idx="39366">
                  <c:v>196.8299999998935</c:v>
                </c:pt>
                <c:pt idx="39367">
                  <c:v>196.8349999998935</c:v>
                </c:pt>
                <c:pt idx="39368">
                  <c:v>196.8399999998935</c:v>
                </c:pt>
                <c:pt idx="39369">
                  <c:v>196.8449999998934</c:v>
                </c:pt>
                <c:pt idx="39370">
                  <c:v>196.8499999998934</c:v>
                </c:pt>
                <c:pt idx="39371">
                  <c:v>196.8549999998935</c:v>
                </c:pt>
                <c:pt idx="39372">
                  <c:v>196.8599999998935</c:v>
                </c:pt>
                <c:pt idx="39373">
                  <c:v>196.8649999998935</c:v>
                </c:pt>
                <c:pt idx="39374">
                  <c:v>196.8699999998935</c:v>
                </c:pt>
                <c:pt idx="39375">
                  <c:v>196.8749999998934</c:v>
                </c:pt>
                <c:pt idx="39376">
                  <c:v>196.8799999998934</c:v>
                </c:pt>
                <c:pt idx="39377">
                  <c:v>196.8849999998934</c:v>
                </c:pt>
                <c:pt idx="39378">
                  <c:v>196.8899999998934</c:v>
                </c:pt>
                <c:pt idx="39379">
                  <c:v>196.8949999998934</c:v>
                </c:pt>
                <c:pt idx="39380">
                  <c:v>196.8999999998934</c:v>
                </c:pt>
                <c:pt idx="39381">
                  <c:v>196.9049999998934</c:v>
                </c:pt>
                <c:pt idx="39382">
                  <c:v>196.9099999998934</c:v>
                </c:pt>
                <c:pt idx="39383">
                  <c:v>196.9149999998934</c:v>
                </c:pt>
                <c:pt idx="39384">
                  <c:v>196.9199999998934</c:v>
                </c:pt>
                <c:pt idx="39385">
                  <c:v>196.9249999998934</c:v>
                </c:pt>
                <c:pt idx="39386">
                  <c:v>196.9299999998934</c:v>
                </c:pt>
                <c:pt idx="39387">
                  <c:v>196.9349999998934</c:v>
                </c:pt>
                <c:pt idx="39388">
                  <c:v>196.9399999998934</c:v>
                </c:pt>
                <c:pt idx="39389">
                  <c:v>196.9449999998934</c:v>
                </c:pt>
                <c:pt idx="39390">
                  <c:v>196.9499999998934</c:v>
                </c:pt>
                <c:pt idx="39391">
                  <c:v>196.9549999998934</c:v>
                </c:pt>
                <c:pt idx="39392">
                  <c:v>196.9599999998934</c:v>
                </c:pt>
                <c:pt idx="39393">
                  <c:v>196.9649999998934</c:v>
                </c:pt>
                <c:pt idx="39394">
                  <c:v>196.9699999998934</c:v>
                </c:pt>
                <c:pt idx="39395">
                  <c:v>196.9749999998934</c:v>
                </c:pt>
                <c:pt idx="39396">
                  <c:v>196.9799999998934</c:v>
                </c:pt>
                <c:pt idx="39397">
                  <c:v>196.9849999998934</c:v>
                </c:pt>
                <c:pt idx="39398">
                  <c:v>196.9899999998933</c:v>
                </c:pt>
                <c:pt idx="39399">
                  <c:v>196.9949999998933</c:v>
                </c:pt>
                <c:pt idx="39400">
                  <c:v>196.9999999998933</c:v>
                </c:pt>
                <c:pt idx="39401">
                  <c:v>197.0049999998933</c:v>
                </c:pt>
                <c:pt idx="39402">
                  <c:v>197.0099999998933</c:v>
                </c:pt>
                <c:pt idx="39403">
                  <c:v>197.0149999998933</c:v>
                </c:pt>
                <c:pt idx="39404">
                  <c:v>197.0199999998933</c:v>
                </c:pt>
                <c:pt idx="39405">
                  <c:v>197.0249999998933</c:v>
                </c:pt>
                <c:pt idx="39406">
                  <c:v>197.0299999998933</c:v>
                </c:pt>
                <c:pt idx="39407">
                  <c:v>197.0349999998933</c:v>
                </c:pt>
                <c:pt idx="39408">
                  <c:v>197.0399999998933</c:v>
                </c:pt>
                <c:pt idx="39409">
                  <c:v>197.0449999998933</c:v>
                </c:pt>
                <c:pt idx="39410">
                  <c:v>197.0499999998933</c:v>
                </c:pt>
                <c:pt idx="39411">
                  <c:v>197.0549999998933</c:v>
                </c:pt>
                <c:pt idx="39412">
                  <c:v>197.0599999998933</c:v>
                </c:pt>
                <c:pt idx="39413">
                  <c:v>197.0649999998932</c:v>
                </c:pt>
                <c:pt idx="39414">
                  <c:v>197.0699999998932</c:v>
                </c:pt>
                <c:pt idx="39415">
                  <c:v>197.0749999998932</c:v>
                </c:pt>
                <c:pt idx="39416">
                  <c:v>197.0799999998932</c:v>
                </c:pt>
                <c:pt idx="39417">
                  <c:v>197.0849999998933</c:v>
                </c:pt>
                <c:pt idx="39418">
                  <c:v>197.0899999998933</c:v>
                </c:pt>
                <c:pt idx="39419">
                  <c:v>197.0949999998932</c:v>
                </c:pt>
                <c:pt idx="39420">
                  <c:v>197.0999999998932</c:v>
                </c:pt>
                <c:pt idx="39421">
                  <c:v>197.1049999998932</c:v>
                </c:pt>
                <c:pt idx="39422">
                  <c:v>197.1099999998932</c:v>
                </c:pt>
                <c:pt idx="39423">
                  <c:v>197.1149999998932</c:v>
                </c:pt>
                <c:pt idx="39424">
                  <c:v>197.1199999998932</c:v>
                </c:pt>
                <c:pt idx="39425">
                  <c:v>197.1249999998932</c:v>
                </c:pt>
                <c:pt idx="39426">
                  <c:v>197.1299999998932</c:v>
                </c:pt>
                <c:pt idx="39427">
                  <c:v>197.1349999998932</c:v>
                </c:pt>
                <c:pt idx="39428">
                  <c:v>197.1399999998932</c:v>
                </c:pt>
                <c:pt idx="39429">
                  <c:v>197.1449999998932</c:v>
                </c:pt>
                <c:pt idx="39430">
                  <c:v>197.1499999998932</c:v>
                </c:pt>
                <c:pt idx="39431">
                  <c:v>197.1549999998932</c:v>
                </c:pt>
                <c:pt idx="39432">
                  <c:v>197.1599999998932</c:v>
                </c:pt>
                <c:pt idx="39433">
                  <c:v>197.1649999998932</c:v>
                </c:pt>
                <c:pt idx="39434">
                  <c:v>197.1699999998932</c:v>
                </c:pt>
                <c:pt idx="39435">
                  <c:v>197.1749999998931</c:v>
                </c:pt>
                <c:pt idx="39436">
                  <c:v>197.1799999998931</c:v>
                </c:pt>
                <c:pt idx="39437">
                  <c:v>197.1849999998932</c:v>
                </c:pt>
                <c:pt idx="39438">
                  <c:v>197.1899999998932</c:v>
                </c:pt>
                <c:pt idx="39439">
                  <c:v>197.1949999998932</c:v>
                </c:pt>
                <c:pt idx="39440">
                  <c:v>197.1999999998932</c:v>
                </c:pt>
                <c:pt idx="39441">
                  <c:v>197.2049999998931</c:v>
                </c:pt>
                <c:pt idx="39442">
                  <c:v>197.2099999998931</c:v>
                </c:pt>
                <c:pt idx="39443">
                  <c:v>197.2149999998931</c:v>
                </c:pt>
                <c:pt idx="39444">
                  <c:v>197.2199999998931</c:v>
                </c:pt>
                <c:pt idx="39445">
                  <c:v>197.2249999998931</c:v>
                </c:pt>
                <c:pt idx="39446">
                  <c:v>197.2299999998931</c:v>
                </c:pt>
                <c:pt idx="39447">
                  <c:v>197.2349999998931</c:v>
                </c:pt>
                <c:pt idx="39448">
                  <c:v>197.2399999998931</c:v>
                </c:pt>
                <c:pt idx="39449">
                  <c:v>197.2449999998931</c:v>
                </c:pt>
                <c:pt idx="39450">
                  <c:v>197.2499999998931</c:v>
                </c:pt>
                <c:pt idx="39451">
                  <c:v>197.2549999998931</c:v>
                </c:pt>
                <c:pt idx="39452">
                  <c:v>197.2599999998931</c:v>
                </c:pt>
                <c:pt idx="39453">
                  <c:v>197.2649999998931</c:v>
                </c:pt>
                <c:pt idx="39454">
                  <c:v>197.2699999998931</c:v>
                </c:pt>
                <c:pt idx="39455">
                  <c:v>197.2749999998931</c:v>
                </c:pt>
                <c:pt idx="39456">
                  <c:v>197.2799999998931</c:v>
                </c:pt>
                <c:pt idx="39457">
                  <c:v>197.284999999893</c:v>
                </c:pt>
                <c:pt idx="39458">
                  <c:v>197.289999999893</c:v>
                </c:pt>
                <c:pt idx="39459">
                  <c:v>197.294999999893</c:v>
                </c:pt>
                <c:pt idx="39460">
                  <c:v>197.299999999893</c:v>
                </c:pt>
                <c:pt idx="39461">
                  <c:v>197.3049999998931</c:v>
                </c:pt>
                <c:pt idx="39462">
                  <c:v>197.3099999998931</c:v>
                </c:pt>
                <c:pt idx="39463">
                  <c:v>197.314999999893</c:v>
                </c:pt>
                <c:pt idx="39464">
                  <c:v>197.319999999893</c:v>
                </c:pt>
                <c:pt idx="39465">
                  <c:v>197.324999999893</c:v>
                </c:pt>
                <c:pt idx="39466">
                  <c:v>197.329999999893</c:v>
                </c:pt>
                <c:pt idx="39467">
                  <c:v>197.334999999893</c:v>
                </c:pt>
                <c:pt idx="39468">
                  <c:v>197.339999999893</c:v>
                </c:pt>
                <c:pt idx="39469">
                  <c:v>197.344999999893</c:v>
                </c:pt>
                <c:pt idx="39470">
                  <c:v>197.349999999893</c:v>
                </c:pt>
                <c:pt idx="39471">
                  <c:v>197.354999999893</c:v>
                </c:pt>
                <c:pt idx="39472">
                  <c:v>197.359999999893</c:v>
                </c:pt>
                <c:pt idx="39473">
                  <c:v>197.364999999893</c:v>
                </c:pt>
                <c:pt idx="39474">
                  <c:v>197.369999999893</c:v>
                </c:pt>
                <c:pt idx="39475">
                  <c:v>197.374999999893</c:v>
                </c:pt>
                <c:pt idx="39476">
                  <c:v>197.379999999893</c:v>
                </c:pt>
                <c:pt idx="39477">
                  <c:v>197.384999999893</c:v>
                </c:pt>
                <c:pt idx="39478">
                  <c:v>197.389999999893</c:v>
                </c:pt>
                <c:pt idx="39479">
                  <c:v>197.3949999998929</c:v>
                </c:pt>
                <c:pt idx="39480">
                  <c:v>197.3999999998929</c:v>
                </c:pt>
                <c:pt idx="39481">
                  <c:v>197.4049999998929</c:v>
                </c:pt>
                <c:pt idx="39482">
                  <c:v>197.4099999998929</c:v>
                </c:pt>
                <c:pt idx="39483">
                  <c:v>197.4149999998929</c:v>
                </c:pt>
                <c:pt idx="39484">
                  <c:v>197.4199999998929</c:v>
                </c:pt>
                <c:pt idx="39485">
                  <c:v>197.4249999998929</c:v>
                </c:pt>
                <c:pt idx="39486">
                  <c:v>197.4299999998929</c:v>
                </c:pt>
                <c:pt idx="39487">
                  <c:v>197.4349999998929</c:v>
                </c:pt>
                <c:pt idx="39488">
                  <c:v>197.4399999998929</c:v>
                </c:pt>
                <c:pt idx="39489">
                  <c:v>197.4449999998929</c:v>
                </c:pt>
                <c:pt idx="39490">
                  <c:v>197.4499999998929</c:v>
                </c:pt>
                <c:pt idx="39491">
                  <c:v>197.4549999998929</c:v>
                </c:pt>
                <c:pt idx="39492">
                  <c:v>197.4599999998929</c:v>
                </c:pt>
                <c:pt idx="39493">
                  <c:v>197.4649999998929</c:v>
                </c:pt>
                <c:pt idx="39494">
                  <c:v>197.4699999998929</c:v>
                </c:pt>
                <c:pt idx="39495">
                  <c:v>197.4749999998929</c:v>
                </c:pt>
                <c:pt idx="39496">
                  <c:v>197.4799999998929</c:v>
                </c:pt>
                <c:pt idx="39497">
                  <c:v>197.4849999998929</c:v>
                </c:pt>
                <c:pt idx="39498">
                  <c:v>197.4899999998929</c:v>
                </c:pt>
                <c:pt idx="39499">
                  <c:v>197.4949999998929</c:v>
                </c:pt>
                <c:pt idx="39500">
                  <c:v>197.4999999998929</c:v>
                </c:pt>
                <c:pt idx="39501">
                  <c:v>197.5049999998928</c:v>
                </c:pt>
                <c:pt idx="39502">
                  <c:v>197.5099999998928</c:v>
                </c:pt>
                <c:pt idx="39503">
                  <c:v>197.5149999998928</c:v>
                </c:pt>
                <c:pt idx="39504">
                  <c:v>197.5199999998927</c:v>
                </c:pt>
                <c:pt idx="39505">
                  <c:v>197.5249999998928</c:v>
                </c:pt>
                <c:pt idx="39506">
                  <c:v>197.5299999998928</c:v>
                </c:pt>
                <c:pt idx="39507">
                  <c:v>197.5349999998928</c:v>
                </c:pt>
                <c:pt idx="39508">
                  <c:v>197.5399999998928</c:v>
                </c:pt>
                <c:pt idx="39509">
                  <c:v>197.5449999998928</c:v>
                </c:pt>
                <c:pt idx="39510">
                  <c:v>197.5499999998927</c:v>
                </c:pt>
                <c:pt idx="39511">
                  <c:v>197.5549999998928</c:v>
                </c:pt>
                <c:pt idx="39512">
                  <c:v>197.5599999998928</c:v>
                </c:pt>
                <c:pt idx="39513">
                  <c:v>197.5649999998928</c:v>
                </c:pt>
                <c:pt idx="39514">
                  <c:v>197.5699999998928</c:v>
                </c:pt>
                <c:pt idx="39515">
                  <c:v>197.5749999998928</c:v>
                </c:pt>
                <c:pt idx="39516">
                  <c:v>197.5799999998927</c:v>
                </c:pt>
                <c:pt idx="39517">
                  <c:v>197.5849999998928</c:v>
                </c:pt>
                <c:pt idx="39518">
                  <c:v>197.5899999998928</c:v>
                </c:pt>
                <c:pt idx="39519">
                  <c:v>197.5949999998928</c:v>
                </c:pt>
                <c:pt idx="39520">
                  <c:v>197.5999999998928</c:v>
                </c:pt>
                <c:pt idx="39521">
                  <c:v>197.6049999998928</c:v>
                </c:pt>
                <c:pt idx="39522">
                  <c:v>197.6099999998928</c:v>
                </c:pt>
                <c:pt idx="39523">
                  <c:v>197.6149999998927</c:v>
                </c:pt>
                <c:pt idx="39524">
                  <c:v>197.6199999998927</c:v>
                </c:pt>
                <c:pt idx="39525">
                  <c:v>197.6249999998927</c:v>
                </c:pt>
                <c:pt idx="39526">
                  <c:v>197.6299999998927</c:v>
                </c:pt>
                <c:pt idx="39527">
                  <c:v>197.6349999998927</c:v>
                </c:pt>
                <c:pt idx="39528">
                  <c:v>197.6399999998927</c:v>
                </c:pt>
                <c:pt idx="39529">
                  <c:v>197.6449999998927</c:v>
                </c:pt>
                <c:pt idx="39530">
                  <c:v>197.6499999998927</c:v>
                </c:pt>
                <c:pt idx="39531">
                  <c:v>197.6549999998927</c:v>
                </c:pt>
                <c:pt idx="39532">
                  <c:v>197.6599999998927</c:v>
                </c:pt>
                <c:pt idx="39533">
                  <c:v>197.6649999998927</c:v>
                </c:pt>
                <c:pt idx="39534">
                  <c:v>197.6699999998927</c:v>
                </c:pt>
                <c:pt idx="39535">
                  <c:v>197.6749999998927</c:v>
                </c:pt>
                <c:pt idx="39536">
                  <c:v>197.6799999998927</c:v>
                </c:pt>
                <c:pt idx="39537">
                  <c:v>197.6849999998927</c:v>
                </c:pt>
                <c:pt idx="39538">
                  <c:v>197.6899999998927</c:v>
                </c:pt>
                <c:pt idx="39539">
                  <c:v>197.6949999998927</c:v>
                </c:pt>
                <c:pt idx="39540">
                  <c:v>197.6999999998927</c:v>
                </c:pt>
                <c:pt idx="39541">
                  <c:v>197.7049999998925</c:v>
                </c:pt>
                <c:pt idx="39542">
                  <c:v>197.7099999998925</c:v>
                </c:pt>
                <c:pt idx="39543">
                  <c:v>197.7149999998925</c:v>
                </c:pt>
                <c:pt idx="39544">
                  <c:v>197.7199999998925</c:v>
                </c:pt>
                <c:pt idx="39545">
                  <c:v>197.7249999998926</c:v>
                </c:pt>
                <c:pt idx="39546">
                  <c:v>197.7299999998926</c:v>
                </c:pt>
                <c:pt idx="39547">
                  <c:v>197.7349999998926</c:v>
                </c:pt>
                <c:pt idx="39548">
                  <c:v>197.7399999998925</c:v>
                </c:pt>
                <c:pt idx="39549">
                  <c:v>197.7449999998925</c:v>
                </c:pt>
                <c:pt idx="39550">
                  <c:v>197.7499999998925</c:v>
                </c:pt>
                <c:pt idx="39551">
                  <c:v>197.7549999998926</c:v>
                </c:pt>
                <c:pt idx="39552">
                  <c:v>197.7599999998926</c:v>
                </c:pt>
                <c:pt idx="39553">
                  <c:v>197.7649999998926</c:v>
                </c:pt>
                <c:pt idx="39554">
                  <c:v>197.7699999998925</c:v>
                </c:pt>
                <c:pt idx="39555">
                  <c:v>197.7749999998925</c:v>
                </c:pt>
                <c:pt idx="39556">
                  <c:v>197.7799999998925</c:v>
                </c:pt>
                <c:pt idx="39557">
                  <c:v>197.7849999998926</c:v>
                </c:pt>
                <c:pt idx="39558">
                  <c:v>197.7899999998926</c:v>
                </c:pt>
                <c:pt idx="39559">
                  <c:v>197.7949999998926</c:v>
                </c:pt>
                <c:pt idx="39560">
                  <c:v>197.7999999998925</c:v>
                </c:pt>
                <c:pt idx="39561">
                  <c:v>197.8049999998926</c:v>
                </c:pt>
                <c:pt idx="39562">
                  <c:v>197.8099999998926</c:v>
                </c:pt>
                <c:pt idx="39563">
                  <c:v>197.8149999998926</c:v>
                </c:pt>
                <c:pt idx="39564">
                  <c:v>197.8199999998926</c:v>
                </c:pt>
                <c:pt idx="39565">
                  <c:v>197.8249999998926</c:v>
                </c:pt>
                <c:pt idx="39566">
                  <c:v>197.8299999998926</c:v>
                </c:pt>
                <c:pt idx="39567">
                  <c:v>197.8349999998925</c:v>
                </c:pt>
                <c:pt idx="39568">
                  <c:v>197.8399999998925</c:v>
                </c:pt>
                <c:pt idx="39569">
                  <c:v>197.8449999998925</c:v>
                </c:pt>
                <c:pt idx="39570">
                  <c:v>197.8499999998925</c:v>
                </c:pt>
                <c:pt idx="39571">
                  <c:v>197.8549999998926</c:v>
                </c:pt>
                <c:pt idx="39572">
                  <c:v>197.8599999998926</c:v>
                </c:pt>
                <c:pt idx="39573">
                  <c:v>197.8649999998925</c:v>
                </c:pt>
                <c:pt idx="39574">
                  <c:v>197.8699999998925</c:v>
                </c:pt>
                <c:pt idx="39575">
                  <c:v>197.8749999998925</c:v>
                </c:pt>
                <c:pt idx="39576">
                  <c:v>197.8799999998925</c:v>
                </c:pt>
                <c:pt idx="39577">
                  <c:v>197.8849999998925</c:v>
                </c:pt>
                <c:pt idx="39578">
                  <c:v>197.8899999998925</c:v>
                </c:pt>
                <c:pt idx="39579">
                  <c:v>197.8949999998925</c:v>
                </c:pt>
                <c:pt idx="39580">
                  <c:v>197.8999999998925</c:v>
                </c:pt>
                <c:pt idx="39581">
                  <c:v>197.9049999998925</c:v>
                </c:pt>
                <c:pt idx="39582">
                  <c:v>197.9099999998925</c:v>
                </c:pt>
                <c:pt idx="39583">
                  <c:v>197.9149999998925</c:v>
                </c:pt>
                <c:pt idx="39584">
                  <c:v>197.9199999998925</c:v>
                </c:pt>
                <c:pt idx="39585">
                  <c:v>197.9249999998925</c:v>
                </c:pt>
                <c:pt idx="39586">
                  <c:v>197.9299999998925</c:v>
                </c:pt>
                <c:pt idx="39587">
                  <c:v>197.9349999998925</c:v>
                </c:pt>
                <c:pt idx="39588">
                  <c:v>197.9399999998924</c:v>
                </c:pt>
                <c:pt idx="39589">
                  <c:v>197.9449999998924</c:v>
                </c:pt>
                <c:pt idx="39590">
                  <c:v>197.9499999998924</c:v>
                </c:pt>
                <c:pt idx="39591">
                  <c:v>197.9549999998924</c:v>
                </c:pt>
                <c:pt idx="39592">
                  <c:v>197.9599999998924</c:v>
                </c:pt>
                <c:pt idx="39593">
                  <c:v>197.9649999998924</c:v>
                </c:pt>
                <c:pt idx="39594">
                  <c:v>197.9699999998924</c:v>
                </c:pt>
                <c:pt idx="39595">
                  <c:v>197.9749999998924</c:v>
                </c:pt>
                <c:pt idx="39596">
                  <c:v>197.9799999998924</c:v>
                </c:pt>
                <c:pt idx="39597">
                  <c:v>197.9849999998924</c:v>
                </c:pt>
                <c:pt idx="39598">
                  <c:v>197.9899999998924</c:v>
                </c:pt>
                <c:pt idx="39599">
                  <c:v>197.9949999998924</c:v>
                </c:pt>
                <c:pt idx="39600">
                  <c:v>197.9999999998924</c:v>
                </c:pt>
                <c:pt idx="39601">
                  <c:v>198.0049999998924</c:v>
                </c:pt>
                <c:pt idx="39602">
                  <c:v>198.0099999998924</c:v>
                </c:pt>
                <c:pt idx="39603">
                  <c:v>198.0149999998924</c:v>
                </c:pt>
                <c:pt idx="39604">
                  <c:v>198.0199999998923</c:v>
                </c:pt>
                <c:pt idx="39605">
                  <c:v>198.0249999998924</c:v>
                </c:pt>
                <c:pt idx="39606">
                  <c:v>198.0299999998924</c:v>
                </c:pt>
                <c:pt idx="39607">
                  <c:v>198.0349999998924</c:v>
                </c:pt>
                <c:pt idx="39608">
                  <c:v>198.0399999998924</c:v>
                </c:pt>
                <c:pt idx="39609">
                  <c:v>198.0449999998924</c:v>
                </c:pt>
                <c:pt idx="39610">
                  <c:v>198.0499999998923</c:v>
                </c:pt>
                <c:pt idx="39611">
                  <c:v>198.0549999998923</c:v>
                </c:pt>
                <c:pt idx="39612">
                  <c:v>198.0599999998923</c:v>
                </c:pt>
                <c:pt idx="39613">
                  <c:v>198.0649999998923</c:v>
                </c:pt>
                <c:pt idx="39614">
                  <c:v>198.0699999998923</c:v>
                </c:pt>
                <c:pt idx="39615">
                  <c:v>198.0749999998923</c:v>
                </c:pt>
                <c:pt idx="39616">
                  <c:v>198.0799999998923</c:v>
                </c:pt>
                <c:pt idx="39617">
                  <c:v>198.0849999998923</c:v>
                </c:pt>
                <c:pt idx="39618">
                  <c:v>198.0899999998923</c:v>
                </c:pt>
                <c:pt idx="39619">
                  <c:v>198.0949999998923</c:v>
                </c:pt>
                <c:pt idx="39620">
                  <c:v>198.0999999998923</c:v>
                </c:pt>
                <c:pt idx="39621">
                  <c:v>198.1049999998923</c:v>
                </c:pt>
                <c:pt idx="39622">
                  <c:v>198.1099999998923</c:v>
                </c:pt>
                <c:pt idx="39623">
                  <c:v>198.1149999998923</c:v>
                </c:pt>
                <c:pt idx="39624">
                  <c:v>198.1199999998923</c:v>
                </c:pt>
                <c:pt idx="39625">
                  <c:v>198.1249999998923</c:v>
                </c:pt>
                <c:pt idx="39626">
                  <c:v>198.1299999998923</c:v>
                </c:pt>
                <c:pt idx="39627">
                  <c:v>198.1349999998923</c:v>
                </c:pt>
                <c:pt idx="39628">
                  <c:v>198.1399999998923</c:v>
                </c:pt>
                <c:pt idx="39629">
                  <c:v>198.1449999998921</c:v>
                </c:pt>
                <c:pt idx="39630">
                  <c:v>198.1499999998921</c:v>
                </c:pt>
                <c:pt idx="39631">
                  <c:v>198.1549999998923</c:v>
                </c:pt>
                <c:pt idx="39632">
                  <c:v>198.1599999998922</c:v>
                </c:pt>
                <c:pt idx="39633">
                  <c:v>198.1649999998922</c:v>
                </c:pt>
                <c:pt idx="39634">
                  <c:v>198.1699999998922</c:v>
                </c:pt>
                <c:pt idx="39635">
                  <c:v>198.1749999998922</c:v>
                </c:pt>
                <c:pt idx="39636">
                  <c:v>198.1799999998921</c:v>
                </c:pt>
                <c:pt idx="39637">
                  <c:v>198.1849999998922</c:v>
                </c:pt>
                <c:pt idx="39638">
                  <c:v>198.1899999998922</c:v>
                </c:pt>
                <c:pt idx="39639">
                  <c:v>198.1949999998922</c:v>
                </c:pt>
                <c:pt idx="39640">
                  <c:v>198.1999999998922</c:v>
                </c:pt>
                <c:pt idx="39641">
                  <c:v>198.2049999998922</c:v>
                </c:pt>
                <c:pt idx="39642">
                  <c:v>198.2099999998921</c:v>
                </c:pt>
                <c:pt idx="39643">
                  <c:v>198.2149999998921</c:v>
                </c:pt>
                <c:pt idx="39644">
                  <c:v>198.2199999998921</c:v>
                </c:pt>
                <c:pt idx="39645">
                  <c:v>198.2249999998922</c:v>
                </c:pt>
                <c:pt idx="39646">
                  <c:v>198.2299999998922</c:v>
                </c:pt>
                <c:pt idx="39647">
                  <c:v>198.2349999998922</c:v>
                </c:pt>
                <c:pt idx="39648">
                  <c:v>198.2399999998921</c:v>
                </c:pt>
                <c:pt idx="39649">
                  <c:v>198.2449999998921</c:v>
                </c:pt>
                <c:pt idx="39650">
                  <c:v>198.2499999998921</c:v>
                </c:pt>
                <c:pt idx="39651">
                  <c:v>198.2549999998922</c:v>
                </c:pt>
                <c:pt idx="39652">
                  <c:v>198.2599999998922</c:v>
                </c:pt>
                <c:pt idx="39653">
                  <c:v>198.2649999998922</c:v>
                </c:pt>
                <c:pt idx="39654">
                  <c:v>198.2699999998921</c:v>
                </c:pt>
                <c:pt idx="39655">
                  <c:v>198.2749999998921</c:v>
                </c:pt>
                <c:pt idx="39656">
                  <c:v>198.2799999998921</c:v>
                </c:pt>
                <c:pt idx="39657">
                  <c:v>198.2849999998921</c:v>
                </c:pt>
                <c:pt idx="39658">
                  <c:v>198.2899999998921</c:v>
                </c:pt>
                <c:pt idx="39659">
                  <c:v>198.2949999998921</c:v>
                </c:pt>
                <c:pt idx="39660">
                  <c:v>198.2999999998921</c:v>
                </c:pt>
                <c:pt idx="39661">
                  <c:v>198.3049999998921</c:v>
                </c:pt>
                <c:pt idx="39662">
                  <c:v>198.3099999998921</c:v>
                </c:pt>
                <c:pt idx="39663">
                  <c:v>198.3149999998921</c:v>
                </c:pt>
                <c:pt idx="39664">
                  <c:v>198.3199999998921</c:v>
                </c:pt>
                <c:pt idx="39665">
                  <c:v>198.3249999998921</c:v>
                </c:pt>
                <c:pt idx="39666">
                  <c:v>198.3299999998921</c:v>
                </c:pt>
                <c:pt idx="39667">
                  <c:v>198.3349999998921</c:v>
                </c:pt>
                <c:pt idx="39668">
                  <c:v>198.3399999998921</c:v>
                </c:pt>
                <c:pt idx="39669">
                  <c:v>198.3449999998921</c:v>
                </c:pt>
                <c:pt idx="39670">
                  <c:v>198.3499999998921</c:v>
                </c:pt>
                <c:pt idx="39671">
                  <c:v>198.3549999998921</c:v>
                </c:pt>
                <c:pt idx="39672">
                  <c:v>198.3599999998921</c:v>
                </c:pt>
                <c:pt idx="39673">
                  <c:v>198.3649999998921</c:v>
                </c:pt>
                <c:pt idx="39674">
                  <c:v>198.3699999998921</c:v>
                </c:pt>
                <c:pt idx="39675">
                  <c:v>198.3749999998921</c:v>
                </c:pt>
                <c:pt idx="39676">
                  <c:v>198.379999999892</c:v>
                </c:pt>
                <c:pt idx="39677">
                  <c:v>198.384999999892</c:v>
                </c:pt>
                <c:pt idx="39678">
                  <c:v>198.389999999892</c:v>
                </c:pt>
                <c:pt idx="39679">
                  <c:v>198.394999999892</c:v>
                </c:pt>
                <c:pt idx="39680">
                  <c:v>198.399999999892</c:v>
                </c:pt>
                <c:pt idx="39681">
                  <c:v>198.404999999892</c:v>
                </c:pt>
                <c:pt idx="39682">
                  <c:v>198.409999999892</c:v>
                </c:pt>
                <c:pt idx="39683">
                  <c:v>198.414999999892</c:v>
                </c:pt>
                <c:pt idx="39684">
                  <c:v>198.419999999892</c:v>
                </c:pt>
                <c:pt idx="39685">
                  <c:v>198.424999999892</c:v>
                </c:pt>
                <c:pt idx="39686">
                  <c:v>198.429999999892</c:v>
                </c:pt>
                <c:pt idx="39687">
                  <c:v>198.434999999892</c:v>
                </c:pt>
                <c:pt idx="39688">
                  <c:v>198.439999999892</c:v>
                </c:pt>
                <c:pt idx="39689">
                  <c:v>198.444999999892</c:v>
                </c:pt>
                <c:pt idx="39690">
                  <c:v>198.449999999892</c:v>
                </c:pt>
                <c:pt idx="39691">
                  <c:v>198.454999999892</c:v>
                </c:pt>
                <c:pt idx="39692">
                  <c:v>198.459999999892</c:v>
                </c:pt>
                <c:pt idx="39693">
                  <c:v>198.464999999892</c:v>
                </c:pt>
                <c:pt idx="39694">
                  <c:v>198.469999999892</c:v>
                </c:pt>
                <c:pt idx="39695">
                  <c:v>198.474999999892</c:v>
                </c:pt>
                <c:pt idx="39696">
                  <c:v>198.479999999892</c:v>
                </c:pt>
                <c:pt idx="39697">
                  <c:v>198.484999999892</c:v>
                </c:pt>
                <c:pt idx="39698">
                  <c:v>198.489999999892</c:v>
                </c:pt>
                <c:pt idx="39699">
                  <c:v>198.4949999998919</c:v>
                </c:pt>
                <c:pt idx="39700">
                  <c:v>198.4999999998919</c:v>
                </c:pt>
                <c:pt idx="39701">
                  <c:v>198.5049999998919</c:v>
                </c:pt>
                <c:pt idx="39702">
                  <c:v>198.5099999998919</c:v>
                </c:pt>
                <c:pt idx="39703">
                  <c:v>198.5149999998919</c:v>
                </c:pt>
                <c:pt idx="39704">
                  <c:v>198.5199999998919</c:v>
                </c:pt>
                <c:pt idx="39705">
                  <c:v>198.5249999998919</c:v>
                </c:pt>
                <c:pt idx="39706">
                  <c:v>198.5299999998919</c:v>
                </c:pt>
                <c:pt idx="39707">
                  <c:v>198.5349999998919</c:v>
                </c:pt>
                <c:pt idx="39708">
                  <c:v>198.5399999998919</c:v>
                </c:pt>
                <c:pt idx="39709">
                  <c:v>198.5449999998919</c:v>
                </c:pt>
                <c:pt idx="39710">
                  <c:v>198.5499999998919</c:v>
                </c:pt>
                <c:pt idx="39711">
                  <c:v>198.5549999998919</c:v>
                </c:pt>
                <c:pt idx="39712">
                  <c:v>198.5599999998919</c:v>
                </c:pt>
                <c:pt idx="39713">
                  <c:v>198.5649999998919</c:v>
                </c:pt>
                <c:pt idx="39714">
                  <c:v>198.5699999998919</c:v>
                </c:pt>
                <c:pt idx="39715">
                  <c:v>198.5749999998919</c:v>
                </c:pt>
                <c:pt idx="39716">
                  <c:v>198.5799999998919</c:v>
                </c:pt>
                <c:pt idx="39717">
                  <c:v>198.5849999998919</c:v>
                </c:pt>
                <c:pt idx="39718">
                  <c:v>198.5899999998919</c:v>
                </c:pt>
                <c:pt idx="39719">
                  <c:v>198.5949999998919</c:v>
                </c:pt>
                <c:pt idx="39720">
                  <c:v>198.5999999998918</c:v>
                </c:pt>
                <c:pt idx="39721">
                  <c:v>198.6049999998918</c:v>
                </c:pt>
                <c:pt idx="39722">
                  <c:v>198.6099999998918</c:v>
                </c:pt>
                <c:pt idx="39723">
                  <c:v>198.6149999998918</c:v>
                </c:pt>
                <c:pt idx="39724">
                  <c:v>198.6199999998917</c:v>
                </c:pt>
                <c:pt idx="39725">
                  <c:v>198.6249999998918</c:v>
                </c:pt>
                <c:pt idx="39726">
                  <c:v>198.6299999998918</c:v>
                </c:pt>
                <c:pt idx="39727">
                  <c:v>198.6349999998918</c:v>
                </c:pt>
                <c:pt idx="39728">
                  <c:v>198.6399999998918</c:v>
                </c:pt>
                <c:pt idx="39729">
                  <c:v>198.6449999998918</c:v>
                </c:pt>
                <c:pt idx="39730">
                  <c:v>198.6499999998917</c:v>
                </c:pt>
                <c:pt idx="39731">
                  <c:v>198.6549999998918</c:v>
                </c:pt>
                <c:pt idx="39732">
                  <c:v>198.6599999998918</c:v>
                </c:pt>
                <c:pt idx="39733">
                  <c:v>198.6649999998918</c:v>
                </c:pt>
                <c:pt idx="39734">
                  <c:v>198.6699999998918</c:v>
                </c:pt>
                <c:pt idx="39735">
                  <c:v>198.6749999998918</c:v>
                </c:pt>
                <c:pt idx="39736">
                  <c:v>198.6799999998917</c:v>
                </c:pt>
                <c:pt idx="39737">
                  <c:v>198.6849999998918</c:v>
                </c:pt>
                <c:pt idx="39738">
                  <c:v>198.6899999998918</c:v>
                </c:pt>
                <c:pt idx="39739">
                  <c:v>198.6949999998918</c:v>
                </c:pt>
                <c:pt idx="39740">
                  <c:v>198.6999999998918</c:v>
                </c:pt>
                <c:pt idx="39741">
                  <c:v>198.7049999998918</c:v>
                </c:pt>
                <c:pt idx="39742">
                  <c:v>198.7099999998917</c:v>
                </c:pt>
                <c:pt idx="39743">
                  <c:v>198.7149999998917</c:v>
                </c:pt>
                <c:pt idx="39744">
                  <c:v>198.7199999998917</c:v>
                </c:pt>
                <c:pt idx="39745">
                  <c:v>198.7249999998917</c:v>
                </c:pt>
                <c:pt idx="39746">
                  <c:v>198.7299999998917</c:v>
                </c:pt>
                <c:pt idx="39747">
                  <c:v>198.7349999998917</c:v>
                </c:pt>
                <c:pt idx="39748">
                  <c:v>198.7399999998917</c:v>
                </c:pt>
                <c:pt idx="39749">
                  <c:v>198.7449999998917</c:v>
                </c:pt>
                <c:pt idx="39750">
                  <c:v>198.7499999998917</c:v>
                </c:pt>
                <c:pt idx="39751">
                  <c:v>198.7549999998917</c:v>
                </c:pt>
                <c:pt idx="39752">
                  <c:v>198.7599999998917</c:v>
                </c:pt>
                <c:pt idx="39753">
                  <c:v>198.7649999998917</c:v>
                </c:pt>
                <c:pt idx="39754">
                  <c:v>198.7699999998917</c:v>
                </c:pt>
                <c:pt idx="39755">
                  <c:v>198.7749999998917</c:v>
                </c:pt>
                <c:pt idx="39756">
                  <c:v>198.7799999998917</c:v>
                </c:pt>
                <c:pt idx="39757">
                  <c:v>198.7849999998917</c:v>
                </c:pt>
                <c:pt idx="39758">
                  <c:v>198.7899999998917</c:v>
                </c:pt>
                <c:pt idx="39759">
                  <c:v>198.7949999998917</c:v>
                </c:pt>
                <c:pt idx="39760">
                  <c:v>198.7999999998917</c:v>
                </c:pt>
                <c:pt idx="39761">
                  <c:v>198.8049999998917</c:v>
                </c:pt>
                <c:pt idx="39762">
                  <c:v>198.8099999998917</c:v>
                </c:pt>
                <c:pt idx="39763">
                  <c:v>198.8149999998917</c:v>
                </c:pt>
                <c:pt idx="39764">
                  <c:v>198.8199999998916</c:v>
                </c:pt>
                <c:pt idx="39765">
                  <c:v>198.8249999998916</c:v>
                </c:pt>
                <c:pt idx="39766">
                  <c:v>198.8299999998916</c:v>
                </c:pt>
                <c:pt idx="39767">
                  <c:v>198.8349999998916</c:v>
                </c:pt>
                <c:pt idx="39768">
                  <c:v>198.8399999998916</c:v>
                </c:pt>
                <c:pt idx="39769">
                  <c:v>198.8449999998916</c:v>
                </c:pt>
                <c:pt idx="39770">
                  <c:v>198.8499999998916</c:v>
                </c:pt>
                <c:pt idx="39771">
                  <c:v>198.8549999998916</c:v>
                </c:pt>
                <c:pt idx="39772">
                  <c:v>198.8599999998916</c:v>
                </c:pt>
                <c:pt idx="39773">
                  <c:v>198.8649999998916</c:v>
                </c:pt>
                <c:pt idx="39774">
                  <c:v>198.8699999998916</c:v>
                </c:pt>
                <c:pt idx="39775">
                  <c:v>198.8749999998916</c:v>
                </c:pt>
                <c:pt idx="39776">
                  <c:v>198.8799999998916</c:v>
                </c:pt>
                <c:pt idx="39777">
                  <c:v>198.8849999998916</c:v>
                </c:pt>
                <c:pt idx="39778">
                  <c:v>198.8899999998916</c:v>
                </c:pt>
                <c:pt idx="39779">
                  <c:v>198.8949999998916</c:v>
                </c:pt>
                <c:pt idx="39780">
                  <c:v>198.8999999998916</c:v>
                </c:pt>
                <c:pt idx="39781">
                  <c:v>198.9049999998916</c:v>
                </c:pt>
                <c:pt idx="39782">
                  <c:v>198.9099999998916</c:v>
                </c:pt>
                <c:pt idx="39783">
                  <c:v>198.9149999998916</c:v>
                </c:pt>
                <c:pt idx="39784">
                  <c:v>198.9199999998916</c:v>
                </c:pt>
                <c:pt idx="39785">
                  <c:v>198.9249999998916</c:v>
                </c:pt>
                <c:pt idx="39786">
                  <c:v>198.9299999998916</c:v>
                </c:pt>
                <c:pt idx="39787">
                  <c:v>198.9349999998915</c:v>
                </c:pt>
                <c:pt idx="39788">
                  <c:v>198.9399999998915</c:v>
                </c:pt>
                <c:pt idx="39789">
                  <c:v>198.9449999998915</c:v>
                </c:pt>
                <c:pt idx="39790">
                  <c:v>198.9499999998915</c:v>
                </c:pt>
                <c:pt idx="39791">
                  <c:v>198.9549999998916</c:v>
                </c:pt>
                <c:pt idx="39792">
                  <c:v>198.9599999998916</c:v>
                </c:pt>
                <c:pt idx="39793">
                  <c:v>198.9649999998915</c:v>
                </c:pt>
                <c:pt idx="39794">
                  <c:v>198.9699999998915</c:v>
                </c:pt>
                <c:pt idx="39795">
                  <c:v>198.9749999998915</c:v>
                </c:pt>
                <c:pt idx="39796">
                  <c:v>198.9799999998915</c:v>
                </c:pt>
                <c:pt idx="39797">
                  <c:v>198.9849999998915</c:v>
                </c:pt>
                <c:pt idx="39798">
                  <c:v>198.9899999998915</c:v>
                </c:pt>
                <c:pt idx="39799">
                  <c:v>198.9949999998915</c:v>
                </c:pt>
                <c:pt idx="39800">
                  <c:v>198.9999999998915</c:v>
                </c:pt>
                <c:pt idx="39801">
                  <c:v>199.0049999998915</c:v>
                </c:pt>
                <c:pt idx="39802">
                  <c:v>199.0099999998915</c:v>
                </c:pt>
                <c:pt idx="39803">
                  <c:v>199.0149999998915</c:v>
                </c:pt>
                <c:pt idx="39804">
                  <c:v>199.0199999998915</c:v>
                </c:pt>
                <c:pt idx="39805">
                  <c:v>199.0249999998915</c:v>
                </c:pt>
                <c:pt idx="39806">
                  <c:v>199.0299999998915</c:v>
                </c:pt>
                <c:pt idx="39807">
                  <c:v>199.0349999998915</c:v>
                </c:pt>
                <c:pt idx="39808">
                  <c:v>199.0399999998914</c:v>
                </c:pt>
                <c:pt idx="39809">
                  <c:v>199.0449999998914</c:v>
                </c:pt>
                <c:pt idx="39810">
                  <c:v>199.0499999998914</c:v>
                </c:pt>
                <c:pt idx="39811">
                  <c:v>199.0549999998914</c:v>
                </c:pt>
                <c:pt idx="39812">
                  <c:v>199.0599999998914</c:v>
                </c:pt>
                <c:pt idx="39813">
                  <c:v>199.0649999998914</c:v>
                </c:pt>
                <c:pt idx="39814">
                  <c:v>199.0699999998914</c:v>
                </c:pt>
                <c:pt idx="39815">
                  <c:v>199.0749999998914</c:v>
                </c:pt>
                <c:pt idx="39816">
                  <c:v>199.0799999998914</c:v>
                </c:pt>
                <c:pt idx="39817">
                  <c:v>199.0849999998914</c:v>
                </c:pt>
                <c:pt idx="39818">
                  <c:v>199.0899999998914</c:v>
                </c:pt>
                <c:pt idx="39819">
                  <c:v>199.0949999998914</c:v>
                </c:pt>
                <c:pt idx="39820">
                  <c:v>199.0999999998914</c:v>
                </c:pt>
                <c:pt idx="39821">
                  <c:v>199.1049999998914</c:v>
                </c:pt>
                <c:pt idx="39822">
                  <c:v>199.1099999998914</c:v>
                </c:pt>
                <c:pt idx="39823">
                  <c:v>199.1149999998914</c:v>
                </c:pt>
                <c:pt idx="39824">
                  <c:v>199.1199999998913</c:v>
                </c:pt>
                <c:pt idx="39825">
                  <c:v>199.1249999998914</c:v>
                </c:pt>
                <c:pt idx="39826">
                  <c:v>199.1299999998914</c:v>
                </c:pt>
                <c:pt idx="39827">
                  <c:v>199.1349999998914</c:v>
                </c:pt>
                <c:pt idx="39828">
                  <c:v>199.1399999998914</c:v>
                </c:pt>
                <c:pt idx="39829">
                  <c:v>199.1449999998914</c:v>
                </c:pt>
                <c:pt idx="39830">
                  <c:v>199.1499999998913</c:v>
                </c:pt>
                <c:pt idx="39831">
                  <c:v>199.1549999998913</c:v>
                </c:pt>
                <c:pt idx="39832">
                  <c:v>199.1599999998913</c:v>
                </c:pt>
                <c:pt idx="39833">
                  <c:v>199.1649999998913</c:v>
                </c:pt>
                <c:pt idx="39834">
                  <c:v>199.1699999998913</c:v>
                </c:pt>
                <c:pt idx="39835">
                  <c:v>199.1749999998913</c:v>
                </c:pt>
                <c:pt idx="39836">
                  <c:v>199.1799999998913</c:v>
                </c:pt>
                <c:pt idx="39837">
                  <c:v>199.1849999998913</c:v>
                </c:pt>
                <c:pt idx="39838">
                  <c:v>199.1899999998913</c:v>
                </c:pt>
                <c:pt idx="39839">
                  <c:v>199.1949999998913</c:v>
                </c:pt>
                <c:pt idx="39840">
                  <c:v>199.1999999998913</c:v>
                </c:pt>
                <c:pt idx="39841">
                  <c:v>199.2049999998913</c:v>
                </c:pt>
                <c:pt idx="39842">
                  <c:v>199.2099999998913</c:v>
                </c:pt>
                <c:pt idx="39843">
                  <c:v>199.2149999998913</c:v>
                </c:pt>
                <c:pt idx="39844">
                  <c:v>199.2199999998913</c:v>
                </c:pt>
                <c:pt idx="39845">
                  <c:v>199.2249999998913</c:v>
                </c:pt>
                <c:pt idx="39846">
                  <c:v>199.2299999998913</c:v>
                </c:pt>
                <c:pt idx="39847">
                  <c:v>199.2349999998913</c:v>
                </c:pt>
                <c:pt idx="39848">
                  <c:v>199.2399999998913</c:v>
                </c:pt>
                <c:pt idx="39849">
                  <c:v>199.2449999998911</c:v>
                </c:pt>
                <c:pt idx="39850">
                  <c:v>199.2499999998911</c:v>
                </c:pt>
                <c:pt idx="39851">
                  <c:v>199.2549999998913</c:v>
                </c:pt>
                <c:pt idx="39852">
                  <c:v>199.2599999998912</c:v>
                </c:pt>
                <c:pt idx="39853">
                  <c:v>199.2649999998912</c:v>
                </c:pt>
                <c:pt idx="39854">
                  <c:v>199.2699999998912</c:v>
                </c:pt>
                <c:pt idx="39855">
                  <c:v>199.2749999998912</c:v>
                </c:pt>
                <c:pt idx="39856">
                  <c:v>199.2799999998911</c:v>
                </c:pt>
                <c:pt idx="39857">
                  <c:v>199.2849999998912</c:v>
                </c:pt>
                <c:pt idx="39858">
                  <c:v>199.2899999998912</c:v>
                </c:pt>
                <c:pt idx="39859">
                  <c:v>199.2949999998912</c:v>
                </c:pt>
                <c:pt idx="39860">
                  <c:v>199.2999999998912</c:v>
                </c:pt>
                <c:pt idx="39861">
                  <c:v>199.3049999998912</c:v>
                </c:pt>
                <c:pt idx="39862">
                  <c:v>199.3099999998912</c:v>
                </c:pt>
                <c:pt idx="39863">
                  <c:v>199.3149999998912</c:v>
                </c:pt>
                <c:pt idx="39864">
                  <c:v>199.3199999998912</c:v>
                </c:pt>
                <c:pt idx="39865">
                  <c:v>199.3249999998912</c:v>
                </c:pt>
                <c:pt idx="39866">
                  <c:v>199.3299999998912</c:v>
                </c:pt>
                <c:pt idx="39867">
                  <c:v>199.3349999998912</c:v>
                </c:pt>
                <c:pt idx="39868">
                  <c:v>199.3399999998912</c:v>
                </c:pt>
                <c:pt idx="39869">
                  <c:v>199.3449999998912</c:v>
                </c:pt>
                <c:pt idx="39870">
                  <c:v>199.3499999998912</c:v>
                </c:pt>
                <c:pt idx="39871">
                  <c:v>199.3549999998912</c:v>
                </c:pt>
                <c:pt idx="39872">
                  <c:v>199.3599999998912</c:v>
                </c:pt>
                <c:pt idx="39873">
                  <c:v>199.3649999998912</c:v>
                </c:pt>
                <c:pt idx="39874">
                  <c:v>199.3699999998912</c:v>
                </c:pt>
                <c:pt idx="39875">
                  <c:v>199.3749999998911</c:v>
                </c:pt>
                <c:pt idx="39876">
                  <c:v>199.3799999998911</c:v>
                </c:pt>
                <c:pt idx="39877">
                  <c:v>199.3849999998912</c:v>
                </c:pt>
                <c:pt idx="39878">
                  <c:v>199.3899999998912</c:v>
                </c:pt>
                <c:pt idx="39879">
                  <c:v>199.3949999998912</c:v>
                </c:pt>
                <c:pt idx="39880">
                  <c:v>199.3999999998912</c:v>
                </c:pt>
                <c:pt idx="39881">
                  <c:v>199.4049999998911</c:v>
                </c:pt>
                <c:pt idx="39882">
                  <c:v>199.4099999998911</c:v>
                </c:pt>
                <c:pt idx="39883">
                  <c:v>199.4149999998911</c:v>
                </c:pt>
                <c:pt idx="39884">
                  <c:v>199.4199999998911</c:v>
                </c:pt>
                <c:pt idx="39885">
                  <c:v>199.4249999998911</c:v>
                </c:pt>
                <c:pt idx="39886">
                  <c:v>199.4299999998911</c:v>
                </c:pt>
                <c:pt idx="39887">
                  <c:v>199.4349999998911</c:v>
                </c:pt>
                <c:pt idx="39888">
                  <c:v>199.4399999998911</c:v>
                </c:pt>
                <c:pt idx="39889">
                  <c:v>199.4449999998911</c:v>
                </c:pt>
                <c:pt idx="39890">
                  <c:v>199.4499999998911</c:v>
                </c:pt>
                <c:pt idx="39891">
                  <c:v>199.4549999998911</c:v>
                </c:pt>
                <c:pt idx="39892">
                  <c:v>199.4599999998911</c:v>
                </c:pt>
                <c:pt idx="39893">
                  <c:v>199.4649999998911</c:v>
                </c:pt>
                <c:pt idx="39894">
                  <c:v>199.4699999998911</c:v>
                </c:pt>
                <c:pt idx="39895">
                  <c:v>199.4749999998911</c:v>
                </c:pt>
                <c:pt idx="39896">
                  <c:v>199.479999999891</c:v>
                </c:pt>
                <c:pt idx="39897">
                  <c:v>199.484999999891</c:v>
                </c:pt>
                <c:pt idx="39898">
                  <c:v>199.489999999891</c:v>
                </c:pt>
                <c:pt idx="39899">
                  <c:v>199.494999999891</c:v>
                </c:pt>
                <c:pt idx="39900">
                  <c:v>199.499999999891</c:v>
                </c:pt>
                <c:pt idx="39901">
                  <c:v>199.504999999891</c:v>
                </c:pt>
                <c:pt idx="39902">
                  <c:v>199.509999999891</c:v>
                </c:pt>
                <c:pt idx="39903">
                  <c:v>199.514999999891</c:v>
                </c:pt>
                <c:pt idx="39904">
                  <c:v>199.519999999891</c:v>
                </c:pt>
                <c:pt idx="39905">
                  <c:v>199.524999999891</c:v>
                </c:pt>
                <c:pt idx="39906">
                  <c:v>199.529999999891</c:v>
                </c:pt>
                <c:pt idx="39907">
                  <c:v>199.534999999891</c:v>
                </c:pt>
                <c:pt idx="39908">
                  <c:v>199.539999999891</c:v>
                </c:pt>
                <c:pt idx="39909">
                  <c:v>199.544999999891</c:v>
                </c:pt>
                <c:pt idx="39910">
                  <c:v>199.549999999891</c:v>
                </c:pt>
                <c:pt idx="39911">
                  <c:v>199.554999999891</c:v>
                </c:pt>
                <c:pt idx="39912">
                  <c:v>199.559999999891</c:v>
                </c:pt>
                <c:pt idx="39913">
                  <c:v>199.564999999891</c:v>
                </c:pt>
                <c:pt idx="39914">
                  <c:v>199.569999999891</c:v>
                </c:pt>
                <c:pt idx="39915">
                  <c:v>199.574999999891</c:v>
                </c:pt>
                <c:pt idx="39916">
                  <c:v>199.579999999891</c:v>
                </c:pt>
                <c:pt idx="39917">
                  <c:v>199.584999999891</c:v>
                </c:pt>
                <c:pt idx="39918">
                  <c:v>199.589999999891</c:v>
                </c:pt>
                <c:pt idx="39919">
                  <c:v>199.5949999998909</c:v>
                </c:pt>
                <c:pt idx="39920">
                  <c:v>199.5999999998909</c:v>
                </c:pt>
                <c:pt idx="39921">
                  <c:v>199.6049999998909</c:v>
                </c:pt>
                <c:pt idx="39922">
                  <c:v>199.6099999998909</c:v>
                </c:pt>
                <c:pt idx="39923">
                  <c:v>199.6149999998909</c:v>
                </c:pt>
                <c:pt idx="39924">
                  <c:v>199.6199999998909</c:v>
                </c:pt>
                <c:pt idx="39925">
                  <c:v>199.6249999998909</c:v>
                </c:pt>
                <c:pt idx="39926">
                  <c:v>199.6299999998909</c:v>
                </c:pt>
                <c:pt idx="39927">
                  <c:v>199.6349999998909</c:v>
                </c:pt>
                <c:pt idx="39928">
                  <c:v>199.6399999998909</c:v>
                </c:pt>
                <c:pt idx="39929">
                  <c:v>199.6449999998909</c:v>
                </c:pt>
                <c:pt idx="39930">
                  <c:v>199.6499999998909</c:v>
                </c:pt>
                <c:pt idx="39931">
                  <c:v>199.6549999998909</c:v>
                </c:pt>
                <c:pt idx="39932">
                  <c:v>199.6599999998909</c:v>
                </c:pt>
                <c:pt idx="39933">
                  <c:v>199.6649999998909</c:v>
                </c:pt>
                <c:pt idx="39934">
                  <c:v>199.6699999998909</c:v>
                </c:pt>
                <c:pt idx="39935">
                  <c:v>199.6749999998909</c:v>
                </c:pt>
                <c:pt idx="39936">
                  <c:v>199.6799999998909</c:v>
                </c:pt>
                <c:pt idx="39937">
                  <c:v>199.6849999998909</c:v>
                </c:pt>
                <c:pt idx="39938">
                  <c:v>199.6899999998909</c:v>
                </c:pt>
                <c:pt idx="39939">
                  <c:v>199.6949999998909</c:v>
                </c:pt>
                <c:pt idx="39940">
                  <c:v>199.6999999998908</c:v>
                </c:pt>
                <c:pt idx="39941">
                  <c:v>199.7049999998908</c:v>
                </c:pt>
                <c:pt idx="39942">
                  <c:v>199.7099999998908</c:v>
                </c:pt>
                <c:pt idx="39943">
                  <c:v>199.7149999998908</c:v>
                </c:pt>
                <c:pt idx="39944">
                  <c:v>199.7199999998907</c:v>
                </c:pt>
                <c:pt idx="39945">
                  <c:v>199.7249999998908</c:v>
                </c:pt>
                <c:pt idx="39946">
                  <c:v>199.7299999998908</c:v>
                </c:pt>
                <c:pt idx="39947">
                  <c:v>199.7349999998908</c:v>
                </c:pt>
                <c:pt idx="39948">
                  <c:v>199.7399999998908</c:v>
                </c:pt>
                <c:pt idx="39949">
                  <c:v>199.7449999998908</c:v>
                </c:pt>
                <c:pt idx="39950">
                  <c:v>199.7499999998907</c:v>
                </c:pt>
                <c:pt idx="39951">
                  <c:v>199.7549999998908</c:v>
                </c:pt>
                <c:pt idx="39952">
                  <c:v>199.7599999998908</c:v>
                </c:pt>
                <c:pt idx="39953">
                  <c:v>199.7649999998908</c:v>
                </c:pt>
                <c:pt idx="39954">
                  <c:v>199.7699999998908</c:v>
                </c:pt>
                <c:pt idx="39955">
                  <c:v>199.7749999998908</c:v>
                </c:pt>
                <c:pt idx="39956">
                  <c:v>199.7799999998907</c:v>
                </c:pt>
                <c:pt idx="39957">
                  <c:v>199.7849999998908</c:v>
                </c:pt>
                <c:pt idx="39958">
                  <c:v>199.7899999998908</c:v>
                </c:pt>
                <c:pt idx="39959">
                  <c:v>199.7949999998908</c:v>
                </c:pt>
                <c:pt idx="39960">
                  <c:v>199.7999999998908</c:v>
                </c:pt>
                <c:pt idx="39961">
                  <c:v>199.8049999998908</c:v>
                </c:pt>
                <c:pt idx="39962">
                  <c:v>199.8099999998908</c:v>
                </c:pt>
                <c:pt idx="39963">
                  <c:v>199.8149999998907</c:v>
                </c:pt>
                <c:pt idx="39964">
                  <c:v>199.8199999998907</c:v>
                </c:pt>
                <c:pt idx="39965">
                  <c:v>199.8249999998908</c:v>
                </c:pt>
                <c:pt idx="39966">
                  <c:v>199.8299999998908</c:v>
                </c:pt>
                <c:pt idx="39967">
                  <c:v>199.8349999998908</c:v>
                </c:pt>
                <c:pt idx="39968">
                  <c:v>199.8399999998908</c:v>
                </c:pt>
                <c:pt idx="39969">
                  <c:v>199.8449999998907</c:v>
                </c:pt>
                <c:pt idx="39970">
                  <c:v>199.8499999998907</c:v>
                </c:pt>
                <c:pt idx="39971">
                  <c:v>199.8549999998907</c:v>
                </c:pt>
                <c:pt idx="39972">
                  <c:v>199.8599999998907</c:v>
                </c:pt>
                <c:pt idx="39973">
                  <c:v>199.8649999998907</c:v>
                </c:pt>
                <c:pt idx="39974">
                  <c:v>199.8699999998907</c:v>
                </c:pt>
                <c:pt idx="39975">
                  <c:v>199.8749999998907</c:v>
                </c:pt>
                <c:pt idx="39976">
                  <c:v>199.8799999998907</c:v>
                </c:pt>
                <c:pt idx="39977">
                  <c:v>199.8849999998907</c:v>
                </c:pt>
                <c:pt idx="39978">
                  <c:v>199.8899999998907</c:v>
                </c:pt>
                <c:pt idx="39979">
                  <c:v>199.8949999998907</c:v>
                </c:pt>
                <c:pt idx="39980">
                  <c:v>199.8999999998907</c:v>
                </c:pt>
                <c:pt idx="39981">
                  <c:v>199.9049999998907</c:v>
                </c:pt>
                <c:pt idx="39982">
                  <c:v>199.9099999998907</c:v>
                </c:pt>
                <c:pt idx="39983">
                  <c:v>199.9149999998907</c:v>
                </c:pt>
                <c:pt idx="39984">
                  <c:v>199.9199999998906</c:v>
                </c:pt>
                <c:pt idx="39985">
                  <c:v>199.9249999998906</c:v>
                </c:pt>
                <c:pt idx="39986">
                  <c:v>199.9299999998906</c:v>
                </c:pt>
                <c:pt idx="39987">
                  <c:v>199.9349999998906</c:v>
                </c:pt>
                <c:pt idx="39988">
                  <c:v>199.9399999998906</c:v>
                </c:pt>
                <c:pt idx="39989">
                  <c:v>199.9449999998906</c:v>
                </c:pt>
                <c:pt idx="39990">
                  <c:v>199.9499999998906</c:v>
                </c:pt>
                <c:pt idx="39991">
                  <c:v>199.9549999998906</c:v>
                </c:pt>
                <c:pt idx="39992">
                  <c:v>199.9599999998906</c:v>
                </c:pt>
                <c:pt idx="39993">
                  <c:v>199.9649999998906</c:v>
                </c:pt>
                <c:pt idx="39994">
                  <c:v>199.9699999998906</c:v>
                </c:pt>
                <c:pt idx="39995">
                  <c:v>199.9749999998906</c:v>
                </c:pt>
                <c:pt idx="39996">
                  <c:v>199.9799999998906</c:v>
                </c:pt>
                <c:pt idx="39997">
                  <c:v>199.9849999998906</c:v>
                </c:pt>
                <c:pt idx="39998">
                  <c:v>199.9899999998906</c:v>
                </c:pt>
                <c:pt idx="39999">
                  <c:v>199.9949999998906</c:v>
                </c:pt>
                <c:pt idx="40000">
                  <c:v>199.9999999998906</c:v>
                </c:pt>
                <c:pt idx="40001">
                  <c:v>200.0049999998906</c:v>
                </c:pt>
                <c:pt idx="40002">
                  <c:v>200.0099999998906</c:v>
                </c:pt>
                <c:pt idx="40003">
                  <c:v>200.0149999998906</c:v>
                </c:pt>
                <c:pt idx="40004">
                  <c:v>200.0199999998906</c:v>
                </c:pt>
                <c:pt idx="40005">
                  <c:v>200.0249999998906</c:v>
                </c:pt>
                <c:pt idx="40006">
                  <c:v>200.0299999998906</c:v>
                </c:pt>
                <c:pt idx="40007">
                  <c:v>200.0349999998905</c:v>
                </c:pt>
                <c:pt idx="40008">
                  <c:v>200.0399999998905</c:v>
                </c:pt>
                <c:pt idx="40009">
                  <c:v>200.0449999998905</c:v>
                </c:pt>
                <c:pt idx="40010">
                  <c:v>200.0499999998905</c:v>
                </c:pt>
                <c:pt idx="40011">
                  <c:v>200.0549999998906</c:v>
                </c:pt>
                <c:pt idx="40012">
                  <c:v>200.0599999998906</c:v>
                </c:pt>
                <c:pt idx="40013">
                  <c:v>200.0649999998905</c:v>
                </c:pt>
                <c:pt idx="40014">
                  <c:v>200.0699999998905</c:v>
                </c:pt>
                <c:pt idx="40015">
                  <c:v>200.0749999998905</c:v>
                </c:pt>
                <c:pt idx="40016">
                  <c:v>200.0799999998905</c:v>
                </c:pt>
                <c:pt idx="40017">
                  <c:v>200.0849999998905</c:v>
                </c:pt>
                <c:pt idx="40018">
                  <c:v>200.0899999998905</c:v>
                </c:pt>
                <c:pt idx="40019">
                  <c:v>200.0949999998905</c:v>
                </c:pt>
                <c:pt idx="40020">
                  <c:v>200.0999999998905</c:v>
                </c:pt>
                <c:pt idx="40021">
                  <c:v>200.1049999998905</c:v>
                </c:pt>
                <c:pt idx="40022">
                  <c:v>200.1099999998905</c:v>
                </c:pt>
                <c:pt idx="40023">
                  <c:v>200.1149999998905</c:v>
                </c:pt>
                <c:pt idx="40024">
                  <c:v>200.1199999998905</c:v>
                </c:pt>
                <c:pt idx="40025">
                  <c:v>200.1249999998905</c:v>
                </c:pt>
                <c:pt idx="40026">
                  <c:v>200.1299999998905</c:v>
                </c:pt>
                <c:pt idx="40027">
                  <c:v>200.1349999998905</c:v>
                </c:pt>
                <c:pt idx="40028">
                  <c:v>200.1399999998904</c:v>
                </c:pt>
                <c:pt idx="40029">
                  <c:v>200.1449999998904</c:v>
                </c:pt>
                <c:pt idx="40030">
                  <c:v>200.1499999998904</c:v>
                </c:pt>
                <c:pt idx="40031">
                  <c:v>200.1549999998904</c:v>
                </c:pt>
                <c:pt idx="40032">
                  <c:v>200.1599999998904</c:v>
                </c:pt>
                <c:pt idx="40033">
                  <c:v>200.1649999998904</c:v>
                </c:pt>
                <c:pt idx="40034">
                  <c:v>200.1699999998904</c:v>
                </c:pt>
                <c:pt idx="40035">
                  <c:v>200.1749999998904</c:v>
                </c:pt>
                <c:pt idx="40036">
                  <c:v>200.1799999998904</c:v>
                </c:pt>
                <c:pt idx="40037">
                  <c:v>200.1849999998904</c:v>
                </c:pt>
                <c:pt idx="40038">
                  <c:v>200.1899999998904</c:v>
                </c:pt>
                <c:pt idx="40039">
                  <c:v>200.1949999998904</c:v>
                </c:pt>
                <c:pt idx="40040">
                  <c:v>200.1999999998904</c:v>
                </c:pt>
                <c:pt idx="40041">
                  <c:v>200.2049999998904</c:v>
                </c:pt>
                <c:pt idx="40042">
                  <c:v>200.2099999998904</c:v>
                </c:pt>
                <c:pt idx="40043">
                  <c:v>200.2149999998904</c:v>
                </c:pt>
                <c:pt idx="40044">
                  <c:v>200.2199999998903</c:v>
                </c:pt>
                <c:pt idx="40045">
                  <c:v>200.2249999998904</c:v>
                </c:pt>
                <c:pt idx="40046">
                  <c:v>200.2299999998904</c:v>
                </c:pt>
                <c:pt idx="40047">
                  <c:v>200.2349999998904</c:v>
                </c:pt>
                <c:pt idx="40048">
                  <c:v>200.2399999998904</c:v>
                </c:pt>
                <c:pt idx="40049">
                  <c:v>200.2449999998904</c:v>
                </c:pt>
                <c:pt idx="40050">
                  <c:v>200.2499999998903</c:v>
                </c:pt>
                <c:pt idx="40051">
                  <c:v>200.2549999998903</c:v>
                </c:pt>
                <c:pt idx="40052">
                  <c:v>200.2599999998903</c:v>
                </c:pt>
                <c:pt idx="40053">
                  <c:v>200.2649999998903</c:v>
                </c:pt>
                <c:pt idx="40054">
                  <c:v>200.2699999998903</c:v>
                </c:pt>
                <c:pt idx="40055">
                  <c:v>200.2749999998903</c:v>
                </c:pt>
                <c:pt idx="40056">
                  <c:v>200.2799999998903</c:v>
                </c:pt>
                <c:pt idx="40057">
                  <c:v>200.2849999998903</c:v>
                </c:pt>
                <c:pt idx="40058">
                  <c:v>200.2899999998903</c:v>
                </c:pt>
                <c:pt idx="40059">
                  <c:v>200.2949999998903</c:v>
                </c:pt>
                <c:pt idx="40060">
                  <c:v>200.2999999998903</c:v>
                </c:pt>
                <c:pt idx="40061">
                  <c:v>200.3049999998903</c:v>
                </c:pt>
                <c:pt idx="40062">
                  <c:v>200.3099999998903</c:v>
                </c:pt>
                <c:pt idx="40063">
                  <c:v>200.3149999998903</c:v>
                </c:pt>
                <c:pt idx="40064">
                  <c:v>200.3199999998903</c:v>
                </c:pt>
                <c:pt idx="40065">
                  <c:v>200.3249999998903</c:v>
                </c:pt>
                <c:pt idx="40066">
                  <c:v>200.3299999998903</c:v>
                </c:pt>
                <c:pt idx="40067">
                  <c:v>200.3349999998903</c:v>
                </c:pt>
                <c:pt idx="40068">
                  <c:v>200.3399999998903</c:v>
                </c:pt>
                <c:pt idx="40069">
                  <c:v>200.3449999998903</c:v>
                </c:pt>
                <c:pt idx="40070">
                  <c:v>200.3499999998903</c:v>
                </c:pt>
                <c:pt idx="40071">
                  <c:v>200.3549999998903</c:v>
                </c:pt>
                <c:pt idx="40072">
                  <c:v>200.3599999998903</c:v>
                </c:pt>
                <c:pt idx="40073">
                  <c:v>200.3649999998902</c:v>
                </c:pt>
                <c:pt idx="40074">
                  <c:v>200.3699999998902</c:v>
                </c:pt>
                <c:pt idx="40075">
                  <c:v>200.3749999998902</c:v>
                </c:pt>
                <c:pt idx="40076">
                  <c:v>200.3799999998902</c:v>
                </c:pt>
                <c:pt idx="40077">
                  <c:v>200.3849999998903</c:v>
                </c:pt>
                <c:pt idx="40078">
                  <c:v>200.3899999998903</c:v>
                </c:pt>
                <c:pt idx="40079">
                  <c:v>200.3949999998902</c:v>
                </c:pt>
                <c:pt idx="40080">
                  <c:v>200.3999999998902</c:v>
                </c:pt>
                <c:pt idx="40081">
                  <c:v>200.4049999998902</c:v>
                </c:pt>
                <c:pt idx="40082">
                  <c:v>200.4099999998902</c:v>
                </c:pt>
                <c:pt idx="40083">
                  <c:v>200.4149999998902</c:v>
                </c:pt>
                <c:pt idx="40084">
                  <c:v>200.4199999998902</c:v>
                </c:pt>
                <c:pt idx="40085">
                  <c:v>200.4249999998902</c:v>
                </c:pt>
                <c:pt idx="40086">
                  <c:v>200.4299999998902</c:v>
                </c:pt>
                <c:pt idx="40087">
                  <c:v>200.4349999998902</c:v>
                </c:pt>
                <c:pt idx="40088">
                  <c:v>200.4399999998902</c:v>
                </c:pt>
                <c:pt idx="40089">
                  <c:v>200.4449999998902</c:v>
                </c:pt>
                <c:pt idx="40090">
                  <c:v>200.4499999998902</c:v>
                </c:pt>
                <c:pt idx="40091">
                  <c:v>200.4549999998902</c:v>
                </c:pt>
                <c:pt idx="40092">
                  <c:v>200.4599999998902</c:v>
                </c:pt>
                <c:pt idx="40093">
                  <c:v>200.4649999998902</c:v>
                </c:pt>
                <c:pt idx="40094">
                  <c:v>200.4699999998902</c:v>
                </c:pt>
                <c:pt idx="40095">
                  <c:v>200.4749999998901</c:v>
                </c:pt>
                <c:pt idx="40096">
                  <c:v>200.4799999998901</c:v>
                </c:pt>
                <c:pt idx="40097">
                  <c:v>200.4849999998902</c:v>
                </c:pt>
                <c:pt idx="40098">
                  <c:v>200.4899999998902</c:v>
                </c:pt>
                <c:pt idx="40099">
                  <c:v>200.4949999998902</c:v>
                </c:pt>
                <c:pt idx="40100">
                  <c:v>200.4999999998902</c:v>
                </c:pt>
                <c:pt idx="40101">
                  <c:v>200.5049999998901</c:v>
                </c:pt>
                <c:pt idx="40102">
                  <c:v>200.5099999998901</c:v>
                </c:pt>
                <c:pt idx="40103">
                  <c:v>200.5149999998901</c:v>
                </c:pt>
                <c:pt idx="40104">
                  <c:v>200.5199999998901</c:v>
                </c:pt>
                <c:pt idx="40105">
                  <c:v>200.5249999998901</c:v>
                </c:pt>
                <c:pt idx="40106">
                  <c:v>200.5299999998901</c:v>
                </c:pt>
                <c:pt idx="40107">
                  <c:v>200.5349999998901</c:v>
                </c:pt>
                <c:pt idx="40108">
                  <c:v>200.5399999998901</c:v>
                </c:pt>
                <c:pt idx="40109">
                  <c:v>200.5449999998901</c:v>
                </c:pt>
                <c:pt idx="40110">
                  <c:v>200.5499999998901</c:v>
                </c:pt>
                <c:pt idx="40111">
                  <c:v>200.5549999998901</c:v>
                </c:pt>
                <c:pt idx="40112">
                  <c:v>200.5599999998901</c:v>
                </c:pt>
                <c:pt idx="40113">
                  <c:v>200.5649999998901</c:v>
                </c:pt>
                <c:pt idx="40114">
                  <c:v>200.5699999998901</c:v>
                </c:pt>
                <c:pt idx="40115">
                  <c:v>200.5749999998901</c:v>
                </c:pt>
                <c:pt idx="40116">
                  <c:v>200.57999999989</c:v>
                </c:pt>
                <c:pt idx="40117">
                  <c:v>200.58499999989</c:v>
                </c:pt>
                <c:pt idx="40118">
                  <c:v>200.58999999989</c:v>
                </c:pt>
                <c:pt idx="40119">
                  <c:v>200.59499999989</c:v>
                </c:pt>
                <c:pt idx="40120">
                  <c:v>200.59999999989</c:v>
                </c:pt>
                <c:pt idx="40121">
                  <c:v>200.60499999989</c:v>
                </c:pt>
                <c:pt idx="40122">
                  <c:v>200.60999999989</c:v>
                </c:pt>
                <c:pt idx="40123">
                  <c:v>200.61499999989</c:v>
                </c:pt>
                <c:pt idx="40124">
                  <c:v>200.61999999989</c:v>
                </c:pt>
                <c:pt idx="40125">
                  <c:v>200.62499999989</c:v>
                </c:pt>
                <c:pt idx="40126">
                  <c:v>200.62999999989</c:v>
                </c:pt>
                <c:pt idx="40127">
                  <c:v>200.63499999989</c:v>
                </c:pt>
                <c:pt idx="40128">
                  <c:v>200.63999999989</c:v>
                </c:pt>
                <c:pt idx="40129">
                  <c:v>200.64499999989</c:v>
                </c:pt>
                <c:pt idx="40130">
                  <c:v>200.64999999989</c:v>
                </c:pt>
                <c:pt idx="40131">
                  <c:v>200.65499999989</c:v>
                </c:pt>
                <c:pt idx="40132">
                  <c:v>200.65999999989</c:v>
                </c:pt>
                <c:pt idx="40133">
                  <c:v>200.66499999989</c:v>
                </c:pt>
                <c:pt idx="40134">
                  <c:v>200.66999999989</c:v>
                </c:pt>
                <c:pt idx="40135">
                  <c:v>200.67499999989</c:v>
                </c:pt>
                <c:pt idx="40136">
                  <c:v>200.67999999989</c:v>
                </c:pt>
                <c:pt idx="40137">
                  <c:v>200.68499999989</c:v>
                </c:pt>
                <c:pt idx="40138">
                  <c:v>200.68999999989</c:v>
                </c:pt>
                <c:pt idx="40139">
                  <c:v>200.6949999998899</c:v>
                </c:pt>
                <c:pt idx="40140">
                  <c:v>200.6999999998899</c:v>
                </c:pt>
                <c:pt idx="40141">
                  <c:v>200.7049999998899</c:v>
                </c:pt>
                <c:pt idx="40142">
                  <c:v>200.7099999998899</c:v>
                </c:pt>
                <c:pt idx="40143">
                  <c:v>200.7149999998899</c:v>
                </c:pt>
                <c:pt idx="40144">
                  <c:v>200.7199999998899</c:v>
                </c:pt>
                <c:pt idx="40145">
                  <c:v>200.7249999998899</c:v>
                </c:pt>
                <c:pt idx="40146">
                  <c:v>200.7299999998899</c:v>
                </c:pt>
                <c:pt idx="40147">
                  <c:v>200.7349999998899</c:v>
                </c:pt>
                <c:pt idx="40148">
                  <c:v>200.7399999998899</c:v>
                </c:pt>
                <c:pt idx="40149">
                  <c:v>200.7449999998899</c:v>
                </c:pt>
                <c:pt idx="40150">
                  <c:v>200.7499999998899</c:v>
                </c:pt>
                <c:pt idx="40151">
                  <c:v>200.7549999998899</c:v>
                </c:pt>
                <c:pt idx="40152">
                  <c:v>200.7599999998899</c:v>
                </c:pt>
                <c:pt idx="40153">
                  <c:v>200.7649999998899</c:v>
                </c:pt>
                <c:pt idx="40154">
                  <c:v>200.7699999998899</c:v>
                </c:pt>
                <c:pt idx="40155">
                  <c:v>200.7749999998899</c:v>
                </c:pt>
                <c:pt idx="40156">
                  <c:v>200.7799999998899</c:v>
                </c:pt>
                <c:pt idx="40157">
                  <c:v>200.7849999998899</c:v>
                </c:pt>
                <c:pt idx="40158">
                  <c:v>200.7899999998899</c:v>
                </c:pt>
                <c:pt idx="40159">
                  <c:v>200.7949999998899</c:v>
                </c:pt>
                <c:pt idx="40160">
                  <c:v>200.7999999998898</c:v>
                </c:pt>
                <c:pt idx="40161">
                  <c:v>200.8049999998898</c:v>
                </c:pt>
                <c:pt idx="40162">
                  <c:v>200.8099999998898</c:v>
                </c:pt>
                <c:pt idx="40163">
                  <c:v>200.8149999998898</c:v>
                </c:pt>
                <c:pt idx="40164">
                  <c:v>200.8199999998898</c:v>
                </c:pt>
                <c:pt idx="40165">
                  <c:v>200.82499999989</c:v>
                </c:pt>
                <c:pt idx="40166">
                  <c:v>200.8299999998898</c:v>
                </c:pt>
                <c:pt idx="40167">
                  <c:v>200.8349999998898</c:v>
                </c:pt>
                <c:pt idx="40168">
                  <c:v>200.8399999998898</c:v>
                </c:pt>
                <c:pt idx="40169">
                  <c:v>200.8449999998898</c:v>
                </c:pt>
                <c:pt idx="40170">
                  <c:v>200.8499999998898</c:v>
                </c:pt>
                <c:pt idx="40171">
                  <c:v>200.8549999998898</c:v>
                </c:pt>
                <c:pt idx="40172">
                  <c:v>200.8599999998898</c:v>
                </c:pt>
                <c:pt idx="40173">
                  <c:v>200.8649999998898</c:v>
                </c:pt>
                <c:pt idx="40174">
                  <c:v>200.8699999998898</c:v>
                </c:pt>
                <c:pt idx="40175">
                  <c:v>200.8749999998898</c:v>
                </c:pt>
                <c:pt idx="40176">
                  <c:v>200.8799999998898</c:v>
                </c:pt>
                <c:pt idx="40177">
                  <c:v>200.8849999998898</c:v>
                </c:pt>
                <c:pt idx="40178">
                  <c:v>200.8899999998898</c:v>
                </c:pt>
                <c:pt idx="40179">
                  <c:v>200.8949999998898</c:v>
                </c:pt>
                <c:pt idx="40180">
                  <c:v>200.8999999998898</c:v>
                </c:pt>
                <c:pt idx="40181">
                  <c:v>200.9049999998898</c:v>
                </c:pt>
                <c:pt idx="40182">
                  <c:v>200.9099999998898</c:v>
                </c:pt>
                <c:pt idx="40183">
                  <c:v>200.9149999998897</c:v>
                </c:pt>
                <c:pt idx="40184">
                  <c:v>200.9199999998897</c:v>
                </c:pt>
                <c:pt idx="40185">
                  <c:v>200.9249999998898</c:v>
                </c:pt>
                <c:pt idx="40186">
                  <c:v>200.9299999998898</c:v>
                </c:pt>
                <c:pt idx="40187">
                  <c:v>200.9349999998898</c:v>
                </c:pt>
                <c:pt idx="40188">
                  <c:v>200.9399999998897</c:v>
                </c:pt>
                <c:pt idx="40189">
                  <c:v>200.9449999998897</c:v>
                </c:pt>
                <c:pt idx="40190">
                  <c:v>200.9499999998897</c:v>
                </c:pt>
                <c:pt idx="40191">
                  <c:v>200.9549999998897</c:v>
                </c:pt>
                <c:pt idx="40192">
                  <c:v>200.9599999998897</c:v>
                </c:pt>
                <c:pt idx="40193">
                  <c:v>200.9649999998897</c:v>
                </c:pt>
                <c:pt idx="40194">
                  <c:v>200.9699999998897</c:v>
                </c:pt>
                <c:pt idx="40195">
                  <c:v>200.9749999998897</c:v>
                </c:pt>
                <c:pt idx="40196">
                  <c:v>200.9799999998897</c:v>
                </c:pt>
                <c:pt idx="40197">
                  <c:v>200.9849999998897</c:v>
                </c:pt>
                <c:pt idx="40198">
                  <c:v>200.9899999998897</c:v>
                </c:pt>
                <c:pt idx="40199">
                  <c:v>200.9949999998897</c:v>
                </c:pt>
                <c:pt idx="40200">
                  <c:v>200.9999999998897</c:v>
                </c:pt>
                <c:pt idx="40201">
                  <c:v>201.0049999998897</c:v>
                </c:pt>
                <c:pt idx="40202">
                  <c:v>201.0099999998897</c:v>
                </c:pt>
                <c:pt idx="40203">
                  <c:v>201.0149999998897</c:v>
                </c:pt>
                <c:pt idx="40204">
                  <c:v>201.0199999998896</c:v>
                </c:pt>
                <c:pt idx="40205">
                  <c:v>201.0249999998896</c:v>
                </c:pt>
                <c:pt idx="40206">
                  <c:v>201.0299999998896</c:v>
                </c:pt>
                <c:pt idx="40207">
                  <c:v>201.0349999998896</c:v>
                </c:pt>
                <c:pt idx="40208">
                  <c:v>201.0399999998896</c:v>
                </c:pt>
                <c:pt idx="40209">
                  <c:v>201.0449999998896</c:v>
                </c:pt>
                <c:pt idx="40210">
                  <c:v>201.0499999998896</c:v>
                </c:pt>
                <c:pt idx="40211">
                  <c:v>201.0549999998896</c:v>
                </c:pt>
                <c:pt idx="40212">
                  <c:v>201.0599999998896</c:v>
                </c:pt>
                <c:pt idx="40213">
                  <c:v>201.0649999998896</c:v>
                </c:pt>
                <c:pt idx="40214">
                  <c:v>201.0699999998896</c:v>
                </c:pt>
                <c:pt idx="40215">
                  <c:v>201.0749999998896</c:v>
                </c:pt>
                <c:pt idx="40216">
                  <c:v>201.0799999998896</c:v>
                </c:pt>
                <c:pt idx="40217">
                  <c:v>201.0849999998896</c:v>
                </c:pt>
                <c:pt idx="40218">
                  <c:v>201.0899999998896</c:v>
                </c:pt>
                <c:pt idx="40219">
                  <c:v>201.0949999998896</c:v>
                </c:pt>
                <c:pt idx="40220">
                  <c:v>201.0999999998896</c:v>
                </c:pt>
                <c:pt idx="40221">
                  <c:v>201.1049999998896</c:v>
                </c:pt>
                <c:pt idx="40222">
                  <c:v>201.1099999998896</c:v>
                </c:pt>
                <c:pt idx="40223">
                  <c:v>201.1149999998896</c:v>
                </c:pt>
                <c:pt idx="40224">
                  <c:v>201.1199999998896</c:v>
                </c:pt>
                <c:pt idx="40225">
                  <c:v>201.1249999998896</c:v>
                </c:pt>
                <c:pt idx="40226">
                  <c:v>201.1299999998896</c:v>
                </c:pt>
                <c:pt idx="40227">
                  <c:v>201.1349999998895</c:v>
                </c:pt>
                <c:pt idx="40228">
                  <c:v>201.1399999998895</c:v>
                </c:pt>
                <c:pt idx="40229">
                  <c:v>201.1449999998895</c:v>
                </c:pt>
                <c:pt idx="40230">
                  <c:v>201.1499999998895</c:v>
                </c:pt>
                <c:pt idx="40231">
                  <c:v>201.1549999998896</c:v>
                </c:pt>
                <c:pt idx="40232">
                  <c:v>201.1599999998895</c:v>
                </c:pt>
                <c:pt idx="40233">
                  <c:v>201.1649999998895</c:v>
                </c:pt>
                <c:pt idx="40234">
                  <c:v>201.1699999998895</c:v>
                </c:pt>
                <c:pt idx="40235">
                  <c:v>201.1749999998895</c:v>
                </c:pt>
                <c:pt idx="40236">
                  <c:v>201.1799999998895</c:v>
                </c:pt>
                <c:pt idx="40237">
                  <c:v>201.1849999998895</c:v>
                </c:pt>
                <c:pt idx="40238">
                  <c:v>201.1899999998895</c:v>
                </c:pt>
                <c:pt idx="40239">
                  <c:v>201.1949999998895</c:v>
                </c:pt>
                <c:pt idx="40240">
                  <c:v>201.1999999998895</c:v>
                </c:pt>
                <c:pt idx="40241">
                  <c:v>201.2049999998895</c:v>
                </c:pt>
                <c:pt idx="40242">
                  <c:v>201.2099999998895</c:v>
                </c:pt>
                <c:pt idx="40243">
                  <c:v>201.2149999998895</c:v>
                </c:pt>
                <c:pt idx="40244">
                  <c:v>201.2199999998895</c:v>
                </c:pt>
                <c:pt idx="40245">
                  <c:v>201.2249999998895</c:v>
                </c:pt>
                <c:pt idx="40246">
                  <c:v>201.2299999998895</c:v>
                </c:pt>
                <c:pt idx="40247">
                  <c:v>201.2349999998895</c:v>
                </c:pt>
                <c:pt idx="40248">
                  <c:v>201.2399999998894</c:v>
                </c:pt>
                <c:pt idx="40249">
                  <c:v>201.2449999998894</c:v>
                </c:pt>
                <c:pt idx="40250">
                  <c:v>201.2499999998894</c:v>
                </c:pt>
                <c:pt idx="40251">
                  <c:v>201.2549999998894</c:v>
                </c:pt>
                <c:pt idx="40252">
                  <c:v>201.2599999998894</c:v>
                </c:pt>
                <c:pt idx="40253">
                  <c:v>201.2649999998894</c:v>
                </c:pt>
                <c:pt idx="40254">
                  <c:v>201.2699999998894</c:v>
                </c:pt>
                <c:pt idx="40255">
                  <c:v>201.2749999998894</c:v>
                </c:pt>
                <c:pt idx="40256">
                  <c:v>201.2799999998894</c:v>
                </c:pt>
                <c:pt idx="40257">
                  <c:v>201.2849999998894</c:v>
                </c:pt>
                <c:pt idx="40258">
                  <c:v>201.2899999998894</c:v>
                </c:pt>
                <c:pt idx="40259">
                  <c:v>201.2949999998894</c:v>
                </c:pt>
                <c:pt idx="40260">
                  <c:v>201.2999999998894</c:v>
                </c:pt>
                <c:pt idx="40261">
                  <c:v>201.3049999998894</c:v>
                </c:pt>
                <c:pt idx="40262">
                  <c:v>201.3099999998894</c:v>
                </c:pt>
                <c:pt idx="40263">
                  <c:v>201.3149999998894</c:v>
                </c:pt>
                <c:pt idx="40264">
                  <c:v>201.3199999998894</c:v>
                </c:pt>
                <c:pt idx="40265">
                  <c:v>201.3249999998894</c:v>
                </c:pt>
                <c:pt idx="40266">
                  <c:v>201.3299999998894</c:v>
                </c:pt>
                <c:pt idx="40267">
                  <c:v>201.3349999998894</c:v>
                </c:pt>
                <c:pt idx="40268">
                  <c:v>201.3399999998894</c:v>
                </c:pt>
                <c:pt idx="40269">
                  <c:v>201.3449999998894</c:v>
                </c:pt>
                <c:pt idx="40270">
                  <c:v>201.3499999998894</c:v>
                </c:pt>
                <c:pt idx="40271">
                  <c:v>201.3549999998894</c:v>
                </c:pt>
                <c:pt idx="40272">
                  <c:v>201.3599999998894</c:v>
                </c:pt>
                <c:pt idx="40273">
                  <c:v>201.3649999998894</c:v>
                </c:pt>
                <c:pt idx="40274">
                  <c:v>201.3699999998894</c:v>
                </c:pt>
                <c:pt idx="40275">
                  <c:v>201.3749999998894</c:v>
                </c:pt>
                <c:pt idx="40276">
                  <c:v>201.3799999998893</c:v>
                </c:pt>
                <c:pt idx="40277">
                  <c:v>201.3849999998894</c:v>
                </c:pt>
                <c:pt idx="40278">
                  <c:v>201.3899999998893</c:v>
                </c:pt>
                <c:pt idx="40279">
                  <c:v>201.3949999998893</c:v>
                </c:pt>
                <c:pt idx="40280">
                  <c:v>201.3999999998893</c:v>
                </c:pt>
                <c:pt idx="40281">
                  <c:v>201.4049999998893</c:v>
                </c:pt>
                <c:pt idx="40282">
                  <c:v>201.4099999998893</c:v>
                </c:pt>
                <c:pt idx="40283">
                  <c:v>201.4149999998893</c:v>
                </c:pt>
                <c:pt idx="40284">
                  <c:v>201.4199999998893</c:v>
                </c:pt>
                <c:pt idx="40285">
                  <c:v>201.4249999998893</c:v>
                </c:pt>
                <c:pt idx="40286">
                  <c:v>201.4299999998893</c:v>
                </c:pt>
                <c:pt idx="40287">
                  <c:v>201.4349999998893</c:v>
                </c:pt>
                <c:pt idx="40288">
                  <c:v>201.4399999998893</c:v>
                </c:pt>
                <c:pt idx="40289">
                  <c:v>201.4449999998893</c:v>
                </c:pt>
                <c:pt idx="40290">
                  <c:v>201.4499999998893</c:v>
                </c:pt>
                <c:pt idx="40291">
                  <c:v>201.4549999998893</c:v>
                </c:pt>
                <c:pt idx="40292">
                  <c:v>201.4599999998893</c:v>
                </c:pt>
                <c:pt idx="40293">
                  <c:v>201.4649999998892</c:v>
                </c:pt>
                <c:pt idx="40294">
                  <c:v>201.4699999998892</c:v>
                </c:pt>
                <c:pt idx="40295">
                  <c:v>201.4749999998892</c:v>
                </c:pt>
                <c:pt idx="40296">
                  <c:v>201.4799999998892</c:v>
                </c:pt>
                <c:pt idx="40297">
                  <c:v>201.4849999998893</c:v>
                </c:pt>
                <c:pt idx="40298">
                  <c:v>201.4899999998892</c:v>
                </c:pt>
                <c:pt idx="40299">
                  <c:v>201.4949999998892</c:v>
                </c:pt>
                <c:pt idx="40300">
                  <c:v>201.4999999998892</c:v>
                </c:pt>
                <c:pt idx="40301">
                  <c:v>201.5049999998892</c:v>
                </c:pt>
                <c:pt idx="40302">
                  <c:v>201.5099999998892</c:v>
                </c:pt>
                <c:pt idx="40303">
                  <c:v>201.5149999998892</c:v>
                </c:pt>
                <c:pt idx="40304">
                  <c:v>201.5199999998892</c:v>
                </c:pt>
                <c:pt idx="40305">
                  <c:v>201.5249999998892</c:v>
                </c:pt>
                <c:pt idx="40306">
                  <c:v>201.5299999998892</c:v>
                </c:pt>
                <c:pt idx="40307">
                  <c:v>201.5349999998892</c:v>
                </c:pt>
                <c:pt idx="40308">
                  <c:v>201.5399999998892</c:v>
                </c:pt>
                <c:pt idx="40309">
                  <c:v>201.5449999998892</c:v>
                </c:pt>
                <c:pt idx="40310">
                  <c:v>201.5499999998892</c:v>
                </c:pt>
                <c:pt idx="40311">
                  <c:v>201.5549999998892</c:v>
                </c:pt>
                <c:pt idx="40312">
                  <c:v>201.5599999998892</c:v>
                </c:pt>
                <c:pt idx="40313">
                  <c:v>201.5649999998892</c:v>
                </c:pt>
                <c:pt idx="40314">
                  <c:v>201.5699999998892</c:v>
                </c:pt>
                <c:pt idx="40315">
                  <c:v>201.5749999998891</c:v>
                </c:pt>
                <c:pt idx="40316">
                  <c:v>201.5799999998891</c:v>
                </c:pt>
                <c:pt idx="40317">
                  <c:v>201.5849999998892</c:v>
                </c:pt>
                <c:pt idx="40318">
                  <c:v>201.5899999998892</c:v>
                </c:pt>
                <c:pt idx="40319">
                  <c:v>201.5949999998892</c:v>
                </c:pt>
                <c:pt idx="40320">
                  <c:v>201.5999999998891</c:v>
                </c:pt>
                <c:pt idx="40321">
                  <c:v>201.6049999998891</c:v>
                </c:pt>
                <c:pt idx="40322">
                  <c:v>201.6099999998891</c:v>
                </c:pt>
                <c:pt idx="40323">
                  <c:v>201.6149999998891</c:v>
                </c:pt>
                <c:pt idx="40324">
                  <c:v>201.6199999998891</c:v>
                </c:pt>
                <c:pt idx="40325">
                  <c:v>201.6249999998891</c:v>
                </c:pt>
                <c:pt idx="40326">
                  <c:v>201.6299999998891</c:v>
                </c:pt>
                <c:pt idx="40327">
                  <c:v>201.6349999998891</c:v>
                </c:pt>
                <c:pt idx="40328">
                  <c:v>201.6399999998891</c:v>
                </c:pt>
                <c:pt idx="40329">
                  <c:v>201.6449999998891</c:v>
                </c:pt>
                <c:pt idx="40330">
                  <c:v>201.6499999998891</c:v>
                </c:pt>
                <c:pt idx="40331">
                  <c:v>201.6549999998891</c:v>
                </c:pt>
                <c:pt idx="40332">
                  <c:v>201.6599999998891</c:v>
                </c:pt>
                <c:pt idx="40333">
                  <c:v>201.6649999998891</c:v>
                </c:pt>
                <c:pt idx="40334">
                  <c:v>201.6699999998891</c:v>
                </c:pt>
                <c:pt idx="40335">
                  <c:v>201.6749999998891</c:v>
                </c:pt>
                <c:pt idx="40336">
                  <c:v>201.679999999889</c:v>
                </c:pt>
                <c:pt idx="40337">
                  <c:v>201.684999999889</c:v>
                </c:pt>
                <c:pt idx="40338">
                  <c:v>201.689999999889</c:v>
                </c:pt>
                <c:pt idx="40339">
                  <c:v>201.694999999889</c:v>
                </c:pt>
                <c:pt idx="40340">
                  <c:v>201.699999999889</c:v>
                </c:pt>
                <c:pt idx="40341">
                  <c:v>201.704999999889</c:v>
                </c:pt>
                <c:pt idx="40342">
                  <c:v>201.709999999889</c:v>
                </c:pt>
                <c:pt idx="40343">
                  <c:v>201.714999999889</c:v>
                </c:pt>
                <c:pt idx="40344">
                  <c:v>201.719999999889</c:v>
                </c:pt>
                <c:pt idx="40345">
                  <c:v>201.724999999889</c:v>
                </c:pt>
                <c:pt idx="40346">
                  <c:v>201.729999999889</c:v>
                </c:pt>
                <c:pt idx="40347">
                  <c:v>201.734999999889</c:v>
                </c:pt>
                <c:pt idx="40348">
                  <c:v>201.739999999889</c:v>
                </c:pt>
                <c:pt idx="40349">
                  <c:v>201.744999999889</c:v>
                </c:pt>
                <c:pt idx="40350">
                  <c:v>201.749999999889</c:v>
                </c:pt>
                <c:pt idx="40351">
                  <c:v>201.754999999889</c:v>
                </c:pt>
                <c:pt idx="40352">
                  <c:v>201.759999999889</c:v>
                </c:pt>
                <c:pt idx="40353">
                  <c:v>201.764999999889</c:v>
                </c:pt>
                <c:pt idx="40354">
                  <c:v>201.769999999889</c:v>
                </c:pt>
                <c:pt idx="40355">
                  <c:v>201.7749999998885</c:v>
                </c:pt>
                <c:pt idx="40356">
                  <c:v>201.779999999888</c:v>
                </c:pt>
                <c:pt idx="40357">
                  <c:v>201.784999999889</c:v>
                </c:pt>
                <c:pt idx="40358">
                  <c:v>201.7899999998889</c:v>
                </c:pt>
                <c:pt idx="40359">
                  <c:v>201.7949999998889</c:v>
                </c:pt>
                <c:pt idx="40360">
                  <c:v>201.7999999998889</c:v>
                </c:pt>
                <c:pt idx="40361">
                  <c:v>201.8049999998889</c:v>
                </c:pt>
                <c:pt idx="40362">
                  <c:v>201.8099999998889</c:v>
                </c:pt>
                <c:pt idx="40363">
                  <c:v>201.8149999998889</c:v>
                </c:pt>
                <c:pt idx="40364">
                  <c:v>201.8199999998889</c:v>
                </c:pt>
                <c:pt idx="40365">
                  <c:v>201.8249999998889</c:v>
                </c:pt>
                <c:pt idx="40366">
                  <c:v>201.8299999998889</c:v>
                </c:pt>
                <c:pt idx="40367">
                  <c:v>201.8349999998889</c:v>
                </c:pt>
                <c:pt idx="40368">
                  <c:v>201.8399999998889</c:v>
                </c:pt>
                <c:pt idx="40369">
                  <c:v>201.8449999998889</c:v>
                </c:pt>
                <c:pt idx="40370">
                  <c:v>201.8499999998889</c:v>
                </c:pt>
                <c:pt idx="40371">
                  <c:v>201.8549999998889</c:v>
                </c:pt>
                <c:pt idx="40372">
                  <c:v>201.8599999998889</c:v>
                </c:pt>
                <c:pt idx="40373">
                  <c:v>201.8649999998889</c:v>
                </c:pt>
                <c:pt idx="40374">
                  <c:v>201.8699999998889</c:v>
                </c:pt>
                <c:pt idx="40375">
                  <c:v>201.8749999998889</c:v>
                </c:pt>
                <c:pt idx="40376">
                  <c:v>201.8799999998888</c:v>
                </c:pt>
                <c:pt idx="40377">
                  <c:v>201.8849999998889</c:v>
                </c:pt>
                <c:pt idx="40378">
                  <c:v>201.8899999998889</c:v>
                </c:pt>
                <c:pt idx="40379">
                  <c:v>201.8949999998889</c:v>
                </c:pt>
                <c:pt idx="40380">
                  <c:v>201.8999999998888</c:v>
                </c:pt>
                <c:pt idx="40381">
                  <c:v>201.9049999998888</c:v>
                </c:pt>
                <c:pt idx="40382">
                  <c:v>201.9099999998888</c:v>
                </c:pt>
                <c:pt idx="40383">
                  <c:v>201.9149999998887</c:v>
                </c:pt>
                <c:pt idx="40384">
                  <c:v>201.9199999998887</c:v>
                </c:pt>
                <c:pt idx="40385">
                  <c:v>201.9249999998888</c:v>
                </c:pt>
                <c:pt idx="40386">
                  <c:v>201.9299999998888</c:v>
                </c:pt>
                <c:pt idx="40387">
                  <c:v>201.9349999998888</c:v>
                </c:pt>
                <c:pt idx="40388">
                  <c:v>201.9399999998888</c:v>
                </c:pt>
                <c:pt idx="40389">
                  <c:v>201.9449999998888</c:v>
                </c:pt>
                <c:pt idx="40390">
                  <c:v>201.9499999998887</c:v>
                </c:pt>
                <c:pt idx="40391">
                  <c:v>201.9549999998888</c:v>
                </c:pt>
                <c:pt idx="40392">
                  <c:v>201.9599999998888</c:v>
                </c:pt>
                <c:pt idx="40393">
                  <c:v>201.9649999998888</c:v>
                </c:pt>
                <c:pt idx="40394">
                  <c:v>201.9699999998888</c:v>
                </c:pt>
                <c:pt idx="40395">
                  <c:v>201.9749999998888</c:v>
                </c:pt>
                <c:pt idx="40396">
                  <c:v>201.9799999998887</c:v>
                </c:pt>
                <c:pt idx="40397">
                  <c:v>201.9849999998888</c:v>
                </c:pt>
                <c:pt idx="40398">
                  <c:v>201.9899999998888</c:v>
                </c:pt>
                <c:pt idx="40399">
                  <c:v>201.9949999998888</c:v>
                </c:pt>
                <c:pt idx="40400">
                  <c:v>201.9999999998888</c:v>
                </c:pt>
                <c:pt idx="40401">
                  <c:v>202.0049999998888</c:v>
                </c:pt>
                <c:pt idx="40402">
                  <c:v>202.0099999998887</c:v>
                </c:pt>
                <c:pt idx="40403">
                  <c:v>202.0149999998887</c:v>
                </c:pt>
                <c:pt idx="40404">
                  <c:v>202.0199999998887</c:v>
                </c:pt>
                <c:pt idx="40405">
                  <c:v>202.0249999998887</c:v>
                </c:pt>
                <c:pt idx="40406">
                  <c:v>202.0299999998887</c:v>
                </c:pt>
                <c:pt idx="40407">
                  <c:v>202.0349999998887</c:v>
                </c:pt>
                <c:pt idx="40408">
                  <c:v>202.0399999998887</c:v>
                </c:pt>
                <c:pt idx="40409">
                  <c:v>202.0449999998887</c:v>
                </c:pt>
                <c:pt idx="40410">
                  <c:v>202.0499999998887</c:v>
                </c:pt>
                <c:pt idx="40411">
                  <c:v>202.0549999998887</c:v>
                </c:pt>
                <c:pt idx="40412">
                  <c:v>202.0599999998887</c:v>
                </c:pt>
                <c:pt idx="40413">
                  <c:v>202.0649999998887</c:v>
                </c:pt>
                <c:pt idx="40414">
                  <c:v>202.0699999998887</c:v>
                </c:pt>
                <c:pt idx="40415">
                  <c:v>202.0749999998887</c:v>
                </c:pt>
                <c:pt idx="40416">
                  <c:v>202.0799999998887</c:v>
                </c:pt>
                <c:pt idx="40417">
                  <c:v>202.0849999998887</c:v>
                </c:pt>
                <c:pt idx="40418">
                  <c:v>202.0899999998887</c:v>
                </c:pt>
                <c:pt idx="40419">
                  <c:v>202.0949999998887</c:v>
                </c:pt>
                <c:pt idx="40420">
                  <c:v>202.0999999998886</c:v>
                </c:pt>
                <c:pt idx="40421">
                  <c:v>202.1049999998885</c:v>
                </c:pt>
                <c:pt idx="40422">
                  <c:v>202.1099999998885</c:v>
                </c:pt>
                <c:pt idx="40423">
                  <c:v>202.1149999998885</c:v>
                </c:pt>
                <c:pt idx="40424">
                  <c:v>202.1199999998883</c:v>
                </c:pt>
                <c:pt idx="40425">
                  <c:v>202.1249999998886</c:v>
                </c:pt>
                <c:pt idx="40426">
                  <c:v>202.1299999998886</c:v>
                </c:pt>
                <c:pt idx="40427">
                  <c:v>202.1349999998885</c:v>
                </c:pt>
                <c:pt idx="40428">
                  <c:v>202.1399999998885</c:v>
                </c:pt>
                <c:pt idx="40429">
                  <c:v>202.1449999998885</c:v>
                </c:pt>
                <c:pt idx="40430">
                  <c:v>202.1499999998885</c:v>
                </c:pt>
                <c:pt idx="40431">
                  <c:v>202.1549999998886</c:v>
                </c:pt>
                <c:pt idx="40432">
                  <c:v>202.1599999998886</c:v>
                </c:pt>
                <c:pt idx="40433">
                  <c:v>202.1649999998886</c:v>
                </c:pt>
                <c:pt idx="40434">
                  <c:v>202.1699999998885</c:v>
                </c:pt>
                <c:pt idx="40435">
                  <c:v>202.1749999998885</c:v>
                </c:pt>
                <c:pt idx="40436">
                  <c:v>202.1799999998885</c:v>
                </c:pt>
                <c:pt idx="40437">
                  <c:v>202.1849999998886</c:v>
                </c:pt>
                <c:pt idx="40438">
                  <c:v>202.1899999998886</c:v>
                </c:pt>
                <c:pt idx="40439">
                  <c:v>202.1949999998886</c:v>
                </c:pt>
                <c:pt idx="40440">
                  <c:v>202.1999999998885</c:v>
                </c:pt>
                <c:pt idx="40441">
                  <c:v>202.2049999998885</c:v>
                </c:pt>
                <c:pt idx="40442">
                  <c:v>202.2099999998885</c:v>
                </c:pt>
                <c:pt idx="40443">
                  <c:v>202.2149999998881</c:v>
                </c:pt>
                <c:pt idx="40444">
                  <c:v>202.2199999998876</c:v>
                </c:pt>
                <c:pt idx="40445">
                  <c:v>202.2249999998886</c:v>
                </c:pt>
                <c:pt idx="40446">
                  <c:v>202.2299999998885</c:v>
                </c:pt>
                <c:pt idx="40447">
                  <c:v>202.2349999998885</c:v>
                </c:pt>
                <c:pt idx="40448">
                  <c:v>202.2399999998885</c:v>
                </c:pt>
                <c:pt idx="40449">
                  <c:v>202.2449999998883</c:v>
                </c:pt>
                <c:pt idx="40450">
                  <c:v>202.2499999998876</c:v>
                </c:pt>
                <c:pt idx="40451">
                  <c:v>202.2549999998885</c:v>
                </c:pt>
                <c:pt idx="40452">
                  <c:v>202.2599999998885</c:v>
                </c:pt>
                <c:pt idx="40453">
                  <c:v>202.2649999998885</c:v>
                </c:pt>
                <c:pt idx="40454">
                  <c:v>202.2699999998885</c:v>
                </c:pt>
                <c:pt idx="40455">
                  <c:v>202.2749999998885</c:v>
                </c:pt>
                <c:pt idx="40456">
                  <c:v>202.2799999998877</c:v>
                </c:pt>
                <c:pt idx="40457">
                  <c:v>202.2849999998885</c:v>
                </c:pt>
                <c:pt idx="40458">
                  <c:v>202.2899999998885</c:v>
                </c:pt>
                <c:pt idx="40459">
                  <c:v>202.2949999998885</c:v>
                </c:pt>
                <c:pt idx="40460">
                  <c:v>202.2999999998885</c:v>
                </c:pt>
                <c:pt idx="40461">
                  <c:v>202.3049999998885</c:v>
                </c:pt>
                <c:pt idx="40462">
                  <c:v>202.3099999998885</c:v>
                </c:pt>
                <c:pt idx="40463">
                  <c:v>202.3149999998885</c:v>
                </c:pt>
                <c:pt idx="40464">
                  <c:v>202.3199999998884</c:v>
                </c:pt>
                <c:pt idx="40465">
                  <c:v>202.3249999998885</c:v>
                </c:pt>
                <c:pt idx="40466">
                  <c:v>202.3299999998885</c:v>
                </c:pt>
                <c:pt idx="40467">
                  <c:v>202.3349999998885</c:v>
                </c:pt>
                <c:pt idx="40468">
                  <c:v>202.3399999998884</c:v>
                </c:pt>
                <c:pt idx="40469">
                  <c:v>202.3449999998884</c:v>
                </c:pt>
                <c:pt idx="40470">
                  <c:v>202.3499999998884</c:v>
                </c:pt>
                <c:pt idx="40471">
                  <c:v>202.3549999998884</c:v>
                </c:pt>
                <c:pt idx="40472">
                  <c:v>202.3599999998884</c:v>
                </c:pt>
                <c:pt idx="40473">
                  <c:v>202.3649999998884</c:v>
                </c:pt>
                <c:pt idx="40474">
                  <c:v>202.3699999998884</c:v>
                </c:pt>
                <c:pt idx="40475">
                  <c:v>202.3749999998884</c:v>
                </c:pt>
                <c:pt idx="40476">
                  <c:v>202.3799999998884</c:v>
                </c:pt>
                <c:pt idx="40477">
                  <c:v>202.3849999998884</c:v>
                </c:pt>
                <c:pt idx="40478">
                  <c:v>202.3899999998884</c:v>
                </c:pt>
                <c:pt idx="40479">
                  <c:v>202.3949999998884</c:v>
                </c:pt>
                <c:pt idx="40480">
                  <c:v>202.3999999998884</c:v>
                </c:pt>
                <c:pt idx="40481">
                  <c:v>202.4049999998884</c:v>
                </c:pt>
                <c:pt idx="40482">
                  <c:v>202.4099999998884</c:v>
                </c:pt>
                <c:pt idx="40483">
                  <c:v>202.4149999998884</c:v>
                </c:pt>
                <c:pt idx="40484">
                  <c:v>202.4199999998883</c:v>
                </c:pt>
                <c:pt idx="40485">
                  <c:v>202.4249999998884</c:v>
                </c:pt>
                <c:pt idx="40486">
                  <c:v>202.4299999998884</c:v>
                </c:pt>
                <c:pt idx="40487">
                  <c:v>202.4349999998884</c:v>
                </c:pt>
                <c:pt idx="40488">
                  <c:v>202.4399999998884</c:v>
                </c:pt>
                <c:pt idx="40489">
                  <c:v>202.4449999998884</c:v>
                </c:pt>
                <c:pt idx="40490">
                  <c:v>202.4499999998883</c:v>
                </c:pt>
                <c:pt idx="40491">
                  <c:v>202.4549999998883</c:v>
                </c:pt>
                <c:pt idx="40492">
                  <c:v>202.4599999998883</c:v>
                </c:pt>
                <c:pt idx="40493">
                  <c:v>202.4649999998883</c:v>
                </c:pt>
                <c:pt idx="40494">
                  <c:v>202.4699999998883</c:v>
                </c:pt>
                <c:pt idx="40495">
                  <c:v>202.4749999998883</c:v>
                </c:pt>
                <c:pt idx="40496">
                  <c:v>202.4799999998883</c:v>
                </c:pt>
                <c:pt idx="40497">
                  <c:v>202.4849999998883</c:v>
                </c:pt>
                <c:pt idx="40498">
                  <c:v>202.4899999998883</c:v>
                </c:pt>
                <c:pt idx="40499">
                  <c:v>202.4949999998883</c:v>
                </c:pt>
                <c:pt idx="40500">
                  <c:v>202.4999999998883</c:v>
                </c:pt>
                <c:pt idx="40501">
                  <c:v>202.5049999998883</c:v>
                </c:pt>
                <c:pt idx="40502">
                  <c:v>202.5099999998883</c:v>
                </c:pt>
                <c:pt idx="40503">
                  <c:v>202.5149999998883</c:v>
                </c:pt>
                <c:pt idx="40504">
                  <c:v>202.5199999998883</c:v>
                </c:pt>
                <c:pt idx="40505">
                  <c:v>202.5249999998883</c:v>
                </c:pt>
                <c:pt idx="40506">
                  <c:v>202.5299999998883</c:v>
                </c:pt>
                <c:pt idx="40507">
                  <c:v>202.5349999998883</c:v>
                </c:pt>
                <c:pt idx="40508">
                  <c:v>202.5399999998882</c:v>
                </c:pt>
                <c:pt idx="40509">
                  <c:v>202.5449999998881</c:v>
                </c:pt>
                <c:pt idx="40510">
                  <c:v>202.5499999998881</c:v>
                </c:pt>
                <c:pt idx="40511">
                  <c:v>202.5549999998883</c:v>
                </c:pt>
                <c:pt idx="40512">
                  <c:v>202.5599999998882</c:v>
                </c:pt>
                <c:pt idx="40513">
                  <c:v>202.5649999998882</c:v>
                </c:pt>
                <c:pt idx="40514">
                  <c:v>202.5699999998882</c:v>
                </c:pt>
                <c:pt idx="40515">
                  <c:v>202.5749999998881</c:v>
                </c:pt>
                <c:pt idx="40516">
                  <c:v>202.5799999998881</c:v>
                </c:pt>
                <c:pt idx="40517">
                  <c:v>202.5849999998882</c:v>
                </c:pt>
                <c:pt idx="40518">
                  <c:v>202.5899999998882</c:v>
                </c:pt>
                <c:pt idx="40519">
                  <c:v>202.5949999998882</c:v>
                </c:pt>
                <c:pt idx="40520">
                  <c:v>202.5999999998882</c:v>
                </c:pt>
                <c:pt idx="40521">
                  <c:v>202.6049999998882</c:v>
                </c:pt>
                <c:pt idx="40522">
                  <c:v>202.6099999998881</c:v>
                </c:pt>
                <c:pt idx="40523">
                  <c:v>202.6149999998881</c:v>
                </c:pt>
                <c:pt idx="40524">
                  <c:v>202.6199999998881</c:v>
                </c:pt>
                <c:pt idx="40525">
                  <c:v>202.6249999998882</c:v>
                </c:pt>
                <c:pt idx="40526">
                  <c:v>202.6299999998882</c:v>
                </c:pt>
                <c:pt idx="40527">
                  <c:v>202.6349999998882</c:v>
                </c:pt>
                <c:pt idx="40528">
                  <c:v>202.6399999998881</c:v>
                </c:pt>
                <c:pt idx="40529">
                  <c:v>202.6449999998881</c:v>
                </c:pt>
                <c:pt idx="40530">
                  <c:v>202.6499999998881</c:v>
                </c:pt>
                <c:pt idx="40531">
                  <c:v>202.6549999998882</c:v>
                </c:pt>
                <c:pt idx="40532">
                  <c:v>202.6599999998882</c:v>
                </c:pt>
                <c:pt idx="40533">
                  <c:v>202.6649999998882</c:v>
                </c:pt>
                <c:pt idx="40534">
                  <c:v>202.6699999998881</c:v>
                </c:pt>
                <c:pt idx="40535">
                  <c:v>202.6749999998881</c:v>
                </c:pt>
                <c:pt idx="40536">
                  <c:v>202.6799999998881</c:v>
                </c:pt>
                <c:pt idx="40537">
                  <c:v>202.6849999998881</c:v>
                </c:pt>
                <c:pt idx="40538">
                  <c:v>202.6899999998881</c:v>
                </c:pt>
                <c:pt idx="40539">
                  <c:v>202.6949999998881</c:v>
                </c:pt>
                <c:pt idx="40540">
                  <c:v>202.6999999998881</c:v>
                </c:pt>
                <c:pt idx="40541">
                  <c:v>202.7049999998881</c:v>
                </c:pt>
                <c:pt idx="40542">
                  <c:v>202.7099999998881</c:v>
                </c:pt>
                <c:pt idx="40543">
                  <c:v>202.7149999998881</c:v>
                </c:pt>
                <c:pt idx="40544">
                  <c:v>202.7199999998872</c:v>
                </c:pt>
                <c:pt idx="40545">
                  <c:v>202.7249999998881</c:v>
                </c:pt>
                <c:pt idx="40546">
                  <c:v>202.7299999998881</c:v>
                </c:pt>
                <c:pt idx="40547">
                  <c:v>202.7349999998881</c:v>
                </c:pt>
                <c:pt idx="40548">
                  <c:v>202.7399999998881</c:v>
                </c:pt>
                <c:pt idx="40549">
                  <c:v>202.7449999998881</c:v>
                </c:pt>
                <c:pt idx="40550">
                  <c:v>202.7499999998873</c:v>
                </c:pt>
                <c:pt idx="40551">
                  <c:v>202.7549999998881</c:v>
                </c:pt>
                <c:pt idx="40552">
                  <c:v>202.759999999888</c:v>
                </c:pt>
                <c:pt idx="40553">
                  <c:v>202.7649999998879</c:v>
                </c:pt>
                <c:pt idx="40554">
                  <c:v>202.7699999998879</c:v>
                </c:pt>
                <c:pt idx="40555">
                  <c:v>202.7749999998879</c:v>
                </c:pt>
                <c:pt idx="40556">
                  <c:v>202.7799999998877</c:v>
                </c:pt>
                <c:pt idx="40557">
                  <c:v>202.784999999888</c:v>
                </c:pt>
                <c:pt idx="40558">
                  <c:v>202.789999999888</c:v>
                </c:pt>
                <c:pt idx="40559">
                  <c:v>202.7949999998879</c:v>
                </c:pt>
                <c:pt idx="40560">
                  <c:v>202.7999999998879</c:v>
                </c:pt>
                <c:pt idx="40561">
                  <c:v>202.804999999888</c:v>
                </c:pt>
                <c:pt idx="40562">
                  <c:v>202.809999999888</c:v>
                </c:pt>
                <c:pt idx="40563">
                  <c:v>202.814999999888</c:v>
                </c:pt>
                <c:pt idx="40564">
                  <c:v>202.819999999888</c:v>
                </c:pt>
                <c:pt idx="40565">
                  <c:v>202.824999999888</c:v>
                </c:pt>
                <c:pt idx="40566">
                  <c:v>202.829999999888</c:v>
                </c:pt>
                <c:pt idx="40567">
                  <c:v>202.834999999888</c:v>
                </c:pt>
                <c:pt idx="40568">
                  <c:v>202.839999999888</c:v>
                </c:pt>
                <c:pt idx="40569">
                  <c:v>202.844999999888</c:v>
                </c:pt>
                <c:pt idx="40570">
                  <c:v>202.849999999888</c:v>
                </c:pt>
                <c:pt idx="40571">
                  <c:v>202.854999999888</c:v>
                </c:pt>
                <c:pt idx="40572">
                  <c:v>202.859999999888</c:v>
                </c:pt>
                <c:pt idx="40573">
                  <c:v>202.864999999888</c:v>
                </c:pt>
                <c:pt idx="40574">
                  <c:v>202.869999999888</c:v>
                </c:pt>
                <c:pt idx="40575">
                  <c:v>202.874999999888</c:v>
                </c:pt>
                <c:pt idx="40576">
                  <c:v>202.879999999888</c:v>
                </c:pt>
                <c:pt idx="40577">
                  <c:v>202.884999999888</c:v>
                </c:pt>
                <c:pt idx="40578">
                  <c:v>202.889999999888</c:v>
                </c:pt>
                <c:pt idx="40579">
                  <c:v>202.8949999998879</c:v>
                </c:pt>
                <c:pt idx="40580">
                  <c:v>202.8999999998879</c:v>
                </c:pt>
                <c:pt idx="40581">
                  <c:v>202.9049999998879</c:v>
                </c:pt>
                <c:pt idx="40582">
                  <c:v>202.9099999998879</c:v>
                </c:pt>
                <c:pt idx="40583">
                  <c:v>202.9149999998879</c:v>
                </c:pt>
                <c:pt idx="40584">
                  <c:v>202.9199999998879</c:v>
                </c:pt>
                <c:pt idx="40585">
                  <c:v>202.9249999998879</c:v>
                </c:pt>
                <c:pt idx="40586">
                  <c:v>202.9299999998879</c:v>
                </c:pt>
                <c:pt idx="40587">
                  <c:v>202.9349999998879</c:v>
                </c:pt>
                <c:pt idx="40588">
                  <c:v>202.9399999998879</c:v>
                </c:pt>
                <c:pt idx="40589">
                  <c:v>202.9449999998879</c:v>
                </c:pt>
                <c:pt idx="40590">
                  <c:v>202.9499999998879</c:v>
                </c:pt>
                <c:pt idx="40591">
                  <c:v>202.9549999998879</c:v>
                </c:pt>
                <c:pt idx="40592">
                  <c:v>202.9599999998879</c:v>
                </c:pt>
                <c:pt idx="40593">
                  <c:v>202.9649999998879</c:v>
                </c:pt>
                <c:pt idx="40594">
                  <c:v>202.9699999998879</c:v>
                </c:pt>
                <c:pt idx="40595">
                  <c:v>202.9749999998879</c:v>
                </c:pt>
                <c:pt idx="40596">
                  <c:v>202.9799999998878</c:v>
                </c:pt>
                <c:pt idx="40597">
                  <c:v>202.9849999998879</c:v>
                </c:pt>
                <c:pt idx="40598">
                  <c:v>202.9899999998879</c:v>
                </c:pt>
                <c:pt idx="40599">
                  <c:v>202.9949999998879</c:v>
                </c:pt>
                <c:pt idx="40600">
                  <c:v>202.9999999998878</c:v>
                </c:pt>
                <c:pt idx="40601">
                  <c:v>203.0049999998878</c:v>
                </c:pt>
                <c:pt idx="40602">
                  <c:v>203.0099999998878</c:v>
                </c:pt>
                <c:pt idx="40603">
                  <c:v>203.0149999998877</c:v>
                </c:pt>
                <c:pt idx="40604">
                  <c:v>203.0199999998877</c:v>
                </c:pt>
                <c:pt idx="40605">
                  <c:v>203.0249999998878</c:v>
                </c:pt>
                <c:pt idx="40606">
                  <c:v>203.0299999998878</c:v>
                </c:pt>
                <c:pt idx="40607">
                  <c:v>203.0349999998878</c:v>
                </c:pt>
                <c:pt idx="40608">
                  <c:v>203.0399999998878</c:v>
                </c:pt>
                <c:pt idx="40609">
                  <c:v>203.0449999998878</c:v>
                </c:pt>
                <c:pt idx="40610">
                  <c:v>203.0499999998877</c:v>
                </c:pt>
                <c:pt idx="40611">
                  <c:v>203.0549999998878</c:v>
                </c:pt>
                <c:pt idx="40612">
                  <c:v>203.0599999998878</c:v>
                </c:pt>
                <c:pt idx="40613">
                  <c:v>203.0649999998878</c:v>
                </c:pt>
                <c:pt idx="40614">
                  <c:v>203.0699999998878</c:v>
                </c:pt>
                <c:pt idx="40615">
                  <c:v>203.0749999998878</c:v>
                </c:pt>
                <c:pt idx="40616">
                  <c:v>203.0799999998877</c:v>
                </c:pt>
                <c:pt idx="40617">
                  <c:v>203.0849999998878</c:v>
                </c:pt>
                <c:pt idx="40618">
                  <c:v>203.0899999998878</c:v>
                </c:pt>
                <c:pt idx="40619">
                  <c:v>203.0949999998878</c:v>
                </c:pt>
                <c:pt idx="40620">
                  <c:v>203.0999999998878</c:v>
                </c:pt>
                <c:pt idx="40621">
                  <c:v>203.1049999998878</c:v>
                </c:pt>
                <c:pt idx="40622">
                  <c:v>203.1099999998877</c:v>
                </c:pt>
                <c:pt idx="40623">
                  <c:v>203.1149999998877</c:v>
                </c:pt>
                <c:pt idx="40624">
                  <c:v>203.1199999998877</c:v>
                </c:pt>
                <c:pt idx="40625">
                  <c:v>203.1249999998877</c:v>
                </c:pt>
                <c:pt idx="40626">
                  <c:v>203.1299999998877</c:v>
                </c:pt>
                <c:pt idx="40627">
                  <c:v>203.1349999998877</c:v>
                </c:pt>
                <c:pt idx="40628">
                  <c:v>203.1399999998877</c:v>
                </c:pt>
                <c:pt idx="40629">
                  <c:v>203.1449999998877</c:v>
                </c:pt>
                <c:pt idx="40630">
                  <c:v>203.1499999998877</c:v>
                </c:pt>
                <c:pt idx="40631">
                  <c:v>203.1549999998877</c:v>
                </c:pt>
                <c:pt idx="40632">
                  <c:v>203.1599999998877</c:v>
                </c:pt>
                <c:pt idx="40633">
                  <c:v>203.1649999998877</c:v>
                </c:pt>
                <c:pt idx="40634">
                  <c:v>203.1699999998877</c:v>
                </c:pt>
                <c:pt idx="40635">
                  <c:v>203.1749999998877</c:v>
                </c:pt>
                <c:pt idx="40636">
                  <c:v>203.1799999998877</c:v>
                </c:pt>
                <c:pt idx="40637">
                  <c:v>203.1849999998877</c:v>
                </c:pt>
                <c:pt idx="40638">
                  <c:v>203.1899999998877</c:v>
                </c:pt>
                <c:pt idx="40639">
                  <c:v>203.1949999998877</c:v>
                </c:pt>
                <c:pt idx="40640">
                  <c:v>203.1999999998876</c:v>
                </c:pt>
                <c:pt idx="40641">
                  <c:v>203.2049999998875</c:v>
                </c:pt>
                <c:pt idx="40642">
                  <c:v>203.2099999998875</c:v>
                </c:pt>
                <c:pt idx="40643">
                  <c:v>203.2149999998875</c:v>
                </c:pt>
                <c:pt idx="40644">
                  <c:v>203.2199999998871</c:v>
                </c:pt>
                <c:pt idx="40645">
                  <c:v>203.2249999998876</c:v>
                </c:pt>
                <c:pt idx="40646">
                  <c:v>203.2299999998876</c:v>
                </c:pt>
                <c:pt idx="40647">
                  <c:v>203.2349999998875</c:v>
                </c:pt>
                <c:pt idx="40648">
                  <c:v>203.2399999998875</c:v>
                </c:pt>
                <c:pt idx="40649">
                  <c:v>203.2449999998875</c:v>
                </c:pt>
                <c:pt idx="40650">
                  <c:v>203.2499999998875</c:v>
                </c:pt>
                <c:pt idx="40651">
                  <c:v>203.2549999998876</c:v>
                </c:pt>
                <c:pt idx="40652">
                  <c:v>203.2599999998876</c:v>
                </c:pt>
                <c:pt idx="40653">
                  <c:v>203.2649999998876</c:v>
                </c:pt>
                <c:pt idx="40654">
                  <c:v>203.2699999998875</c:v>
                </c:pt>
                <c:pt idx="40655">
                  <c:v>203.2749999998875</c:v>
                </c:pt>
                <c:pt idx="40656">
                  <c:v>203.2799999998875</c:v>
                </c:pt>
                <c:pt idx="40657">
                  <c:v>203.2849999998876</c:v>
                </c:pt>
                <c:pt idx="40658">
                  <c:v>203.2899999998876</c:v>
                </c:pt>
                <c:pt idx="40659">
                  <c:v>203.2949999998876</c:v>
                </c:pt>
                <c:pt idx="40660">
                  <c:v>203.2999999998875</c:v>
                </c:pt>
                <c:pt idx="40661">
                  <c:v>203.3049999998876</c:v>
                </c:pt>
                <c:pt idx="40662">
                  <c:v>203.3099999998876</c:v>
                </c:pt>
                <c:pt idx="40663">
                  <c:v>203.3149999998876</c:v>
                </c:pt>
                <c:pt idx="40664">
                  <c:v>203.3199999998876</c:v>
                </c:pt>
                <c:pt idx="40665">
                  <c:v>203.3249999998876</c:v>
                </c:pt>
                <c:pt idx="40666">
                  <c:v>203.3299999998876</c:v>
                </c:pt>
                <c:pt idx="40667">
                  <c:v>203.3349999998875</c:v>
                </c:pt>
                <c:pt idx="40668">
                  <c:v>203.3399999998875</c:v>
                </c:pt>
                <c:pt idx="40669">
                  <c:v>203.3449999998875</c:v>
                </c:pt>
                <c:pt idx="40670">
                  <c:v>203.3499999998875</c:v>
                </c:pt>
                <c:pt idx="40671">
                  <c:v>203.3549999998876</c:v>
                </c:pt>
                <c:pt idx="40672">
                  <c:v>203.3599999998875</c:v>
                </c:pt>
                <c:pt idx="40673">
                  <c:v>203.3649999998875</c:v>
                </c:pt>
                <c:pt idx="40674">
                  <c:v>203.3699999998875</c:v>
                </c:pt>
                <c:pt idx="40675">
                  <c:v>203.3749999998875</c:v>
                </c:pt>
                <c:pt idx="40676">
                  <c:v>203.3799999998875</c:v>
                </c:pt>
                <c:pt idx="40677">
                  <c:v>203.3849999998875</c:v>
                </c:pt>
                <c:pt idx="40678">
                  <c:v>203.3899999998875</c:v>
                </c:pt>
                <c:pt idx="40679">
                  <c:v>203.3949999998875</c:v>
                </c:pt>
                <c:pt idx="40680">
                  <c:v>203.3999999998875</c:v>
                </c:pt>
                <c:pt idx="40681">
                  <c:v>203.4049999998875</c:v>
                </c:pt>
                <c:pt idx="40682">
                  <c:v>203.4099999998875</c:v>
                </c:pt>
                <c:pt idx="40683">
                  <c:v>203.4149999998875</c:v>
                </c:pt>
                <c:pt idx="40684">
                  <c:v>203.4199999998874</c:v>
                </c:pt>
                <c:pt idx="40685">
                  <c:v>203.4249999998875</c:v>
                </c:pt>
                <c:pt idx="40686">
                  <c:v>203.4299999998875</c:v>
                </c:pt>
                <c:pt idx="40687">
                  <c:v>203.4349999998875</c:v>
                </c:pt>
                <c:pt idx="40688">
                  <c:v>203.4399999998874</c:v>
                </c:pt>
                <c:pt idx="40689">
                  <c:v>203.4449999998874</c:v>
                </c:pt>
                <c:pt idx="40690">
                  <c:v>203.4499999998874</c:v>
                </c:pt>
                <c:pt idx="40691">
                  <c:v>203.4549999998874</c:v>
                </c:pt>
                <c:pt idx="40692">
                  <c:v>203.4599999998874</c:v>
                </c:pt>
                <c:pt idx="40693">
                  <c:v>203.4649999998874</c:v>
                </c:pt>
                <c:pt idx="40694">
                  <c:v>203.4699999998874</c:v>
                </c:pt>
                <c:pt idx="40695">
                  <c:v>203.4749999998874</c:v>
                </c:pt>
                <c:pt idx="40696">
                  <c:v>203.4799999998874</c:v>
                </c:pt>
                <c:pt idx="40697">
                  <c:v>203.4849999998874</c:v>
                </c:pt>
                <c:pt idx="40698">
                  <c:v>203.4899999998874</c:v>
                </c:pt>
                <c:pt idx="40699">
                  <c:v>203.4949999998874</c:v>
                </c:pt>
                <c:pt idx="40700">
                  <c:v>203.4999999998874</c:v>
                </c:pt>
                <c:pt idx="40701">
                  <c:v>203.5049999998874</c:v>
                </c:pt>
                <c:pt idx="40702">
                  <c:v>203.5099999998874</c:v>
                </c:pt>
                <c:pt idx="40703">
                  <c:v>203.5149999998874</c:v>
                </c:pt>
                <c:pt idx="40704">
                  <c:v>203.5199999998873</c:v>
                </c:pt>
                <c:pt idx="40705">
                  <c:v>203.5249999998874</c:v>
                </c:pt>
                <c:pt idx="40706">
                  <c:v>203.5299999998874</c:v>
                </c:pt>
                <c:pt idx="40707">
                  <c:v>203.5349999998874</c:v>
                </c:pt>
                <c:pt idx="40708">
                  <c:v>203.5399999998874</c:v>
                </c:pt>
                <c:pt idx="40709">
                  <c:v>203.5449999998874</c:v>
                </c:pt>
                <c:pt idx="40710">
                  <c:v>203.5499999998873</c:v>
                </c:pt>
                <c:pt idx="40711">
                  <c:v>203.5549999998873</c:v>
                </c:pt>
                <c:pt idx="40712">
                  <c:v>203.5599999998873</c:v>
                </c:pt>
                <c:pt idx="40713">
                  <c:v>203.5649999998873</c:v>
                </c:pt>
                <c:pt idx="40714">
                  <c:v>203.5699999998873</c:v>
                </c:pt>
                <c:pt idx="40715">
                  <c:v>203.5749999998873</c:v>
                </c:pt>
                <c:pt idx="40716">
                  <c:v>203.5799999998873</c:v>
                </c:pt>
                <c:pt idx="40717">
                  <c:v>203.5849999998873</c:v>
                </c:pt>
                <c:pt idx="40718">
                  <c:v>203.5899999998873</c:v>
                </c:pt>
                <c:pt idx="40719">
                  <c:v>203.5949999998873</c:v>
                </c:pt>
                <c:pt idx="40720">
                  <c:v>203.5999999998873</c:v>
                </c:pt>
                <c:pt idx="40721">
                  <c:v>203.6049999998873</c:v>
                </c:pt>
                <c:pt idx="40722">
                  <c:v>203.6099999998873</c:v>
                </c:pt>
                <c:pt idx="40723">
                  <c:v>203.6149999998873</c:v>
                </c:pt>
                <c:pt idx="40724">
                  <c:v>203.6199999998873</c:v>
                </c:pt>
                <c:pt idx="40725">
                  <c:v>203.6249999998873</c:v>
                </c:pt>
                <c:pt idx="40726">
                  <c:v>203.6299999998873</c:v>
                </c:pt>
                <c:pt idx="40727">
                  <c:v>203.6349999998873</c:v>
                </c:pt>
                <c:pt idx="40728">
                  <c:v>203.6399999998872</c:v>
                </c:pt>
                <c:pt idx="40729">
                  <c:v>203.6449999998871</c:v>
                </c:pt>
                <c:pt idx="40730">
                  <c:v>203.6499999998871</c:v>
                </c:pt>
                <c:pt idx="40731">
                  <c:v>203.6549999998873</c:v>
                </c:pt>
                <c:pt idx="40732">
                  <c:v>203.6599999998872</c:v>
                </c:pt>
                <c:pt idx="40733">
                  <c:v>203.6649999998872</c:v>
                </c:pt>
                <c:pt idx="40734">
                  <c:v>203.6699999998872</c:v>
                </c:pt>
                <c:pt idx="40735">
                  <c:v>203.6749999998871</c:v>
                </c:pt>
                <c:pt idx="40736">
                  <c:v>203.6799999998871</c:v>
                </c:pt>
                <c:pt idx="40737">
                  <c:v>203.6849999998872</c:v>
                </c:pt>
                <c:pt idx="40738">
                  <c:v>203.6899999998872</c:v>
                </c:pt>
                <c:pt idx="40739">
                  <c:v>203.6949999998872</c:v>
                </c:pt>
                <c:pt idx="40740">
                  <c:v>203.6999999998872</c:v>
                </c:pt>
                <c:pt idx="40741">
                  <c:v>203.7049999998871</c:v>
                </c:pt>
                <c:pt idx="40742">
                  <c:v>203.7099999998871</c:v>
                </c:pt>
                <c:pt idx="40743">
                  <c:v>203.7149999998871</c:v>
                </c:pt>
                <c:pt idx="40744">
                  <c:v>203.7199999998871</c:v>
                </c:pt>
                <c:pt idx="40745">
                  <c:v>203.7249999998872</c:v>
                </c:pt>
                <c:pt idx="40746">
                  <c:v>203.7299999998872</c:v>
                </c:pt>
                <c:pt idx="40747">
                  <c:v>203.7349999998872</c:v>
                </c:pt>
                <c:pt idx="40748">
                  <c:v>203.7399999998871</c:v>
                </c:pt>
                <c:pt idx="40749">
                  <c:v>203.7449999998871</c:v>
                </c:pt>
                <c:pt idx="40750">
                  <c:v>203.7499999998871</c:v>
                </c:pt>
                <c:pt idx="40751">
                  <c:v>203.7549999998872</c:v>
                </c:pt>
                <c:pt idx="40752">
                  <c:v>203.7599999998872</c:v>
                </c:pt>
                <c:pt idx="40753">
                  <c:v>203.7649999998872</c:v>
                </c:pt>
                <c:pt idx="40754">
                  <c:v>203.7699999998871</c:v>
                </c:pt>
                <c:pt idx="40755">
                  <c:v>203.7749999998871</c:v>
                </c:pt>
                <c:pt idx="40756">
                  <c:v>203.7799999998871</c:v>
                </c:pt>
                <c:pt idx="40757">
                  <c:v>203.7849999998871</c:v>
                </c:pt>
                <c:pt idx="40758">
                  <c:v>203.7899999998871</c:v>
                </c:pt>
                <c:pt idx="40759">
                  <c:v>203.7949999998871</c:v>
                </c:pt>
                <c:pt idx="40760">
                  <c:v>203.7999999998871</c:v>
                </c:pt>
                <c:pt idx="40761">
                  <c:v>203.8049999998871</c:v>
                </c:pt>
                <c:pt idx="40762">
                  <c:v>203.8099999998871</c:v>
                </c:pt>
                <c:pt idx="40763">
                  <c:v>203.8149999998871</c:v>
                </c:pt>
                <c:pt idx="40764">
                  <c:v>203.8199999998871</c:v>
                </c:pt>
                <c:pt idx="40765">
                  <c:v>203.8249999998871</c:v>
                </c:pt>
                <c:pt idx="40766">
                  <c:v>203.8299999998871</c:v>
                </c:pt>
                <c:pt idx="40767">
                  <c:v>203.8349999998871</c:v>
                </c:pt>
                <c:pt idx="40768">
                  <c:v>203.8399999998871</c:v>
                </c:pt>
                <c:pt idx="40769">
                  <c:v>203.8449999998871</c:v>
                </c:pt>
                <c:pt idx="40770">
                  <c:v>203.8499999998871</c:v>
                </c:pt>
                <c:pt idx="40771">
                  <c:v>203.8549999998871</c:v>
                </c:pt>
                <c:pt idx="40772">
                  <c:v>203.8599999998871</c:v>
                </c:pt>
                <c:pt idx="40773">
                  <c:v>203.8649999998871</c:v>
                </c:pt>
                <c:pt idx="40774">
                  <c:v>203.8699999998871</c:v>
                </c:pt>
                <c:pt idx="40775">
                  <c:v>203.8749999998871</c:v>
                </c:pt>
                <c:pt idx="40776">
                  <c:v>203.879999999887</c:v>
                </c:pt>
                <c:pt idx="40777">
                  <c:v>203.884999999887</c:v>
                </c:pt>
                <c:pt idx="40778">
                  <c:v>203.889999999887</c:v>
                </c:pt>
                <c:pt idx="40779">
                  <c:v>203.894999999887</c:v>
                </c:pt>
                <c:pt idx="40780">
                  <c:v>203.899999999887</c:v>
                </c:pt>
                <c:pt idx="40781">
                  <c:v>203.904999999887</c:v>
                </c:pt>
                <c:pt idx="40782">
                  <c:v>203.909999999887</c:v>
                </c:pt>
                <c:pt idx="40783">
                  <c:v>203.914999999887</c:v>
                </c:pt>
                <c:pt idx="40784">
                  <c:v>203.919999999887</c:v>
                </c:pt>
                <c:pt idx="40785">
                  <c:v>203.924999999887</c:v>
                </c:pt>
                <c:pt idx="40786">
                  <c:v>203.929999999887</c:v>
                </c:pt>
                <c:pt idx="40787">
                  <c:v>203.934999999887</c:v>
                </c:pt>
                <c:pt idx="40788">
                  <c:v>203.939999999887</c:v>
                </c:pt>
                <c:pt idx="40789">
                  <c:v>203.944999999887</c:v>
                </c:pt>
                <c:pt idx="40790">
                  <c:v>203.949999999887</c:v>
                </c:pt>
                <c:pt idx="40791">
                  <c:v>203.954999999887</c:v>
                </c:pt>
                <c:pt idx="40792">
                  <c:v>203.959999999887</c:v>
                </c:pt>
                <c:pt idx="40793">
                  <c:v>203.964999999887</c:v>
                </c:pt>
                <c:pt idx="40794">
                  <c:v>203.969999999887</c:v>
                </c:pt>
                <c:pt idx="40795">
                  <c:v>203.974999999887</c:v>
                </c:pt>
                <c:pt idx="40796">
                  <c:v>203.979999999887</c:v>
                </c:pt>
                <c:pt idx="40797">
                  <c:v>203.984999999887</c:v>
                </c:pt>
                <c:pt idx="40798">
                  <c:v>203.989999999887</c:v>
                </c:pt>
                <c:pt idx="40799">
                  <c:v>203.9949999998869</c:v>
                </c:pt>
                <c:pt idx="40800">
                  <c:v>203.9999999998869</c:v>
                </c:pt>
                <c:pt idx="40801">
                  <c:v>204.0049999998869</c:v>
                </c:pt>
                <c:pt idx="40802">
                  <c:v>204.0099999998869</c:v>
                </c:pt>
                <c:pt idx="40803">
                  <c:v>204.0149999998869</c:v>
                </c:pt>
                <c:pt idx="40804">
                  <c:v>204.0199999998869</c:v>
                </c:pt>
                <c:pt idx="40805">
                  <c:v>204.0249999998869</c:v>
                </c:pt>
                <c:pt idx="40806">
                  <c:v>204.0299999998869</c:v>
                </c:pt>
                <c:pt idx="40807">
                  <c:v>204.0349999998869</c:v>
                </c:pt>
                <c:pt idx="40808">
                  <c:v>204.0399999998869</c:v>
                </c:pt>
                <c:pt idx="40809">
                  <c:v>204.0449999998869</c:v>
                </c:pt>
                <c:pt idx="40810">
                  <c:v>204.0499999998869</c:v>
                </c:pt>
                <c:pt idx="40811">
                  <c:v>204.0549999998869</c:v>
                </c:pt>
                <c:pt idx="40812">
                  <c:v>204.0599999998869</c:v>
                </c:pt>
                <c:pt idx="40813">
                  <c:v>204.0649999998869</c:v>
                </c:pt>
                <c:pt idx="40814">
                  <c:v>204.0699999998869</c:v>
                </c:pt>
                <c:pt idx="40815">
                  <c:v>204.0749999998869</c:v>
                </c:pt>
                <c:pt idx="40816">
                  <c:v>204.0799999998868</c:v>
                </c:pt>
                <c:pt idx="40817">
                  <c:v>204.0849999998869</c:v>
                </c:pt>
                <c:pt idx="40818">
                  <c:v>204.0899999998869</c:v>
                </c:pt>
                <c:pt idx="40819">
                  <c:v>204.0949999998869</c:v>
                </c:pt>
                <c:pt idx="40820">
                  <c:v>204.0999999998868</c:v>
                </c:pt>
                <c:pt idx="40821">
                  <c:v>204.1049999998868</c:v>
                </c:pt>
                <c:pt idx="40822">
                  <c:v>204.1099999998868</c:v>
                </c:pt>
                <c:pt idx="40823">
                  <c:v>204.1149999998867</c:v>
                </c:pt>
                <c:pt idx="40824">
                  <c:v>204.1199999998867</c:v>
                </c:pt>
                <c:pt idx="40825">
                  <c:v>204.1249999998868</c:v>
                </c:pt>
                <c:pt idx="40826">
                  <c:v>204.1299999998868</c:v>
                </c:pt>
                <c:pt idx="40827">
                  <c:v>204.1349999998868</c:v>
                </c:pt>
                <c:pt idx="40828">
                  <c:v>204.1399999998868</c:v>
                </c:pt>
                <c:pt idx="40829">
                  <c:v>204.1449999998867</c:v>
                </c:pt>
                <c:pt idx="40830">
                  <c:v>204.1499999998867</c:v>
                </c:pt>
                <c:pt idx="40831">
                  <c:v>204.1549999998868</c:v>
                </c:pt>
                <c:pt idx="40832">
                  <c:v>204.1599999998868</c:v>
                </c:pt>
                <c:pt idx="40833">
                  <c:v>204.1649999998868</c:v>
                </c:pt>
                <c:pt idx="40834">
                  <c:v>204.1699999998868</c:v>
                </c:pt>
                <c:pt idx="40835">
                  <c:v>204.1749999998868</c:v>
                </c:pt>
                <c:pt idx="40836">
                  <c:v>204.1799999998867</c:v>
                </c:pt>
                <c:pt idx="40837">
                  <c:v>204.1849999998868</c:v>
                </c:pt>
                <c:pt idx="40838">
                  <c:v>204.1899999998868</c:v>
                </c:pt>
                <c:pt idx="40839">
                  <c:v>204.1949999998868</c:v>
                </c:pt>
                <c:pt idx="40840">
                  <c:v>204.1999999998868</c:v>
                </c:pt>
                <c:pt idx="40841">
                  <c:v>204.2049999998868</c:v>
                </c:pt>
                <c:pt idx="40842">
                  <c:v>204.2099999998867</c:v>
                </c:pt>
                <c:pt idx="40843">
                  <c:v>204.2149999998867</c:v>
                </c:pt>
                <c:pt idx="40844">
                  <c:v>204.2199999998867</c:v>
                </c:pt>
                <c:pt idx="40845">
                  <c:v>204.2249999998867</c:v>
                </c:pt>
                <c:pt idx="40846">
                  <c:v>204.2299999998867</c:v>
                </c:pt>
                <c:pt idx="40847">
                  <c:v>204.2349999998867</c:v>
                </c:pt>
                <c:pt idx="40848">
                  <c:v>204.2399999998867</c:v>
                </c:pt>
                <c:pt idx="40849">
                  <c:v>204.2449999998867</c:v>
                </c:pt>
                <c:pt idx="40850">
                  <c:v>204.2499999998867</c:v>
                </c:pt>
                <c:pt idx="40851">
                  <c:v>204.2549999998867</c:v>
                </c:pt>
                <c:pt idx="40852">
                  <c:v>204.2599999998867</c:v>
                </c:pt>
                <c:pt idx="40853">
                  <c:v>204.2649999998867</c:v>
                </c:pt>
                <c:pt idx="40854">
                  <c:v>204.2699999998867</c:v>
                </c:pt>
                <c:pt idx="40855">
                  <c:v>204.2749999998867</c:v>
                </c:pt>
                <c:pt idx="40856">
                  <c:v>204.2799999998867</c:v>
                </c:pt>
                <c:pt idx="40857">
                  <c:v>204.2849999998867</c:v>
                </c:pt>
                <c:pt idx="40858">
                  <c:v>204.2899999998867</c:v>
                </c:pt>
                <c:pt idx="40859">
                  <c:v>204.2949999998867</c:v>
                </c:pt>
                <c:pt idx="40860">
                  <c:v>204.2999999998866</c:v>
                </c:pt>
                <c:pt idx="40861">
                  <c:v>204.3049999998867</c:v>
                </c:pt>
                <c:pt idx="40862">
                  <c:v>204.3099999998867</c:v>
                </c:pt>
                <c:pt idx="40863">
                  <c:v>204.3149999998867</c:v>
                </c:pt>
                <c:pt idx="40864">
                  <c:v>204.3199999998866</c:v>
                </c:pt>
                <c:pt idx="40865">
                  <c:v>204.3249999998866</c:v>
                </c:pt>
                <c:pt idx="40866">
                  <c:v>204.3299999998866</c:v>
                </c:pt>
                <c:pt idx="40867">
                  <c:v>204.3349999998866</c:v>
                </c:pt>
                <c:pt idx="40868">
                  <c:v>204.3399999998866</c:v>
                </c:pt>
                <c:pt idx="40869">
                  <c:v>204.3449999998866</c:v>
                </c:pt>
                <c:pt idx="40870">
                  <c:v>204.3499999998866</c:v>
                </c:pt>
                <c:pt idx="40871">
                  <c:v>204.3549999998866</c:v>
                </c:pt>
                <c:pt idx="40872">
                  <c:v>204.3599999998866</c:v>
                </c:pt>
                <c:pt idx="40873">
                  <c:v>204.3649999998866</c:v>
                </c:pt>
                <c:pt idx="40874">
                  <c:v>204.3699999998866</c:v>
                </c:pt>
                <c:pt idx="40875">
                  <c:v>204.3749999998866</c:v>
                </c:pt>
                <c:pt idx="40876">
                  <c:v>204.3799999998866</c:v>
                </c:pt>
                <c:pt idx="40877">
                  <c:v>204.3849999998866</c:v>
                </c:pt>
                <c:pt idx="40878">
                  <c:v>204.3899999998866</c:v>
                </c:pt>
                <c:pt idx="40879">
                  <c:v>204.3949999998866</c:v>
                </c:pt>
                <c:pt idx="40880">
                  <c:v>204.3999999998866</c:v>
                </c:pt>
                <c:pt idx="40881">
                  <c:v>204.4049999998866</c:v>
                </c:pt>
                <c:pt idx="40882">
                  <c:v>204.4099999998866</c:v>
                </c:pt>
                <c:pt idx="40883">
                  <c:v>204.4149999998866</c:v>
                </c:pt>
                <c:pt idx="40884">
                  <c:v>204.4199999998866</c:v>
                </c:pt>
                <c:pt idx="40885">
                  <c:v>204.4249999998866</c:v>
                </c:pt>
                <c:pt idx="40886">
                  <c:v>204.4299999998866</c:v>
                </c:pt>
                <c:pt idx="40887">
                  <c:v>204.4349999998865</c:v>
                </c:pt>
                <c:pt idx="40888">
                  <c:v>204.4399999998865</c:v>
                </c:pt>
                <c:pt idx="40889">
                  <c:v>204.4449999998865</c:v>
                </c:pt>
                <c:pt idx="40890">
                  <c:v>204.4499999998865</c:v>
                </c:pt>
                <c:pt idx="40891">
                  <c:v>204.4549999998866</c:v>
                </c:pt>
                <c:pt idx="40892">
                  <c:v>204.4599999998865</c:v>
                </c:pt>
                <c:pt idx="40893">
                  <c:v>204.4649999998865</c:v>
                </c:pt>
                <c:pt idx="40894">
                  <c:v>204.4699999998865</c:v>
                </c:pt>
                <c:pt idx="40895">
                  <c:v>204.4749999998865</c:v>
                </c:pt>
                <c:pt idx="40896">
                  <c:v>204.4799999998865</c:v>
                </c:pt>
                <c:pt idx="40897">
                  <c:v>204.4849999998865</c:v>
                </c:pt>
                <c:pt idx="40898">
                  <c:v>204.4899999998865</c:v>
                </c:pt>
                <c:pt idx="40899">
                  <c:v>204.4949999998865</c:v>
                </c:pt>
                <c:pt idx="40900">
                  <c:v>204.4999999998865</c:v>
                </c:pt>
                <c:pt idx="40901">
                  <c:v>204.5049999998865</c:v>
                </c:pt>
                <c:pt idx="40902">
                  <c:v>204.5099999998865</c:v>
                </c:pt>
                <c:pt idx="40903">
                  <c:v>204.5149999998865</c:v>
                </c:pt>
                <c:pt idx="40904">
                  <c:v>204.5199999998864</c:v>
                </c:pt>
                <c:pt idx="40905">
                  <c:v>204.5249999998865</c:v>
                </c:pt>
                <c:pt idx="40906">
                  <c:v>204.5299999998865</c:v>
                </c:pt>
                <c:pt idx="40907">
                  <c:v>204.5349999998865</c:v>
                </c:pt>
                <c:pt idx="40908">
                  <c:v>204.5399999998864</c:v>
                </c:pt>
                <c:pt idx="40909">
                  <c:v>204.5449999998864</c:v>
                </c:pt>
                <c:pt idx="40910">
                  <c:v>204.5499999998864</c:v>
                </c:pt>
                <c:pt idx="40911">
                  <c:v>204.5549999998864</c:v>
                </c:pt>
                <c:pt idx="40912">
                  <c:v>204.5599999998864</c:v>
                </c:pt>
                <c:pt idx="40913">
                  <c:v>204.5649999998864</c:v>
                </c:pt>
                <c:pt idx="40914">
                  <c:v>204.5699999998864</c:v>
                </c:pt>
                <c:pt idx="40915">
                  <c:v>204.5749999998864</c:v>
                </c:pt>
                <c:pt idx="40916">
                  <c:v>204.5799999998864</c:v>
                </c:pt>
                <c:pt idx="40917">
                  <c:v>204.5849999998864</c:v>
                </c:pt>
                <c:pt idx="40918">
                  <c:v>204.5899999998864</c:v>
                </c:pt>
                <c:pt idx="40919">
                  <c:v>204.5949999998864</c:v>
                </c:pt>
                <c:pt idx="40920">
                  <c:v>204.5999999998864</c:v>
                </c:pt>
                <c:pt idx="40921">
                  <c:v>204.6049999998864</c:v>
                </c:pt>
                <c:pt idx="40922">
                  <c:v>204.6099999998864</c:v>
                </c:pt>
                <c:pt idx="40923">
                  <c:v>204.6149999998864</c:v>
                </c:pt>
                <c:pt idx="40924">
                  <c:v>204.6199999998863</c:v>
                </c:pt>
                <c:pt idx="40925">
                  <c:v>204.6249999998864</c:v>
                </c:pt>
                <c:pt idx="40926">
                  <c:v>204.6299999998864</c:v>
                </c:pt>
                <c:pt idx="40927">
                  <c:v>204.6349999998864</c:v>
                </c:pt>
                <c:pt idx="40928">
                  <c:v>204.6399999998864</c:v>
                </c:pt>
                <c:pt idx="40929">
                  <c:v>204.6449999998864</c:v>
                </c:pt>
                <c:pt idx="40930">
                  <c:v>204.6499999998863</c:v>
                </c:pt>
                <c:pt idx="40931">
                  <c:v>204.6549999998863</c:v>
                </c:pt>
                <c:pt idx="40932">
                  <c:v>204.6599999998863</c:v>
                </c:pt>
                <c:pt idx="40933">
                  <c:v>204.6649999998863</c:v>
                </c:pt>
                <c:pt idx="40934">
                  <c:v>204.6699999998863</c:v>
                </c:pt>
                <c:pt idx="40935">
                  <c:v>204.6749999998863</c:v>
                </c:pt>
                <c:pt idx="40936">
                  <c:v>204.6799999998863</c:v>
                </c:pt>
                <c:pt idx="40937">
                  <c:v>204.6849999998863</c:v>
                </c:pt>
                <c:pt idx="40938">
                  <c:v>204.6899999998863</c:v>
                </c:pt>
                <c:pt idx="40939">
                  <c:v>204.6949999998863</c:v>
                </c:pt>
                <c:pt idx="40940">
                  <c:v>204.6999999998863</c:v>
                </c:pt>
                <c:pt idx="40941">
                  <c:v>204.7049999998863</c:v>
                </c:pt>
                <c:pt idx="40942">
                  <c:v>204.7099999998863</c:v>
                </c:pt>
                <c:pt idx="40943">
                  <c:v>204.7149999998863</c:v>
                </c:pt>
                <c:pt idx="40944">
                  <c:v>204.7199999998863</c:v>
                </c:pt>
                <c:pt idx="40945">
                  <c:v>204.7249999998863</c:v>
                </c:pt>
                <c:pt idx="40946">
                  <c:v>204.7299999998863</c:v>
                </c:pt>
                <c:pt idx="40947">
                  <c:v>204.7349999998863</c:v>
                </c:pt>
                <c:pt idx="40948">
                  <c:v>204.7399999998862</c:v>
                </c:pt>
                <c:pt idx="40949">
                  <c:v>204.7449999998861</c:v>
                </c:pt>
                <c:pt idx="40950">
                  <c:v>204.7499999998861</c:v>
                </c:pt>
                <c:pt idx="40951">
                  <c:v>204.7549999998863</c:v>
                </c:pt>
                <c:pt idx="40952">
                  <c:v>204.7599999998862</c:v>
                </c:pt>
                <c:pt idx="40953">
                  <c:v>204.7649999998862</c:v>
                </c:pt>
                <c:pt idx="40954">
                  <c:v>204.7699999998862</c:v>
                </c:pt>
                <c:pt idx="40955">
                  <c:v>204.7749999998861</c:v>
                </c:pt>
                <c:pt idx="40956">
                  <c:v>204.7799999998861</c:v>
                </c:pt>
                <c:pt idx="40957">
                  <c:v>204.7849999998862</c:v>
                </c:pt>
                <c:pt idx="40958">
                  <c:v>204.7899999998862</c:v>
                </c:pt>
                <c:pt idx="40959">
                  <c:v>204.7949999998862</c:v>
                </c:pt>
                <c:pt idx="40960">
                  <c:v>204.7999999998862</c:v>
                </c:pt>
                <c:pt idx="40961">
                  <c:v>204.8049999998862</c:v>
                </c:pt>
                <c:pt idx="40962">
                  <c:v>204.8099999998862</c:v>
                </c:pt>
                <c:pt idx="40963">
                  <c:v>204.8149999998862</c:v>
                </c:pt>
                <c:pt idx="40964">
                  <c:v>204.8199999998862</c:v>
                </c:pt>
                <c:pt idx="40965">
                  <c:v>204.8249999998862</c:v>
                </c:pt>
                <c:pt idx="40966">
                  <c:v>204.8299999998862</c:v>
                </c:pt>
                <c:pt idx="40967">
                  <c:v>204.8349999998862</c:v>
                </c:pt>
                <c:pt idx="40968">
                  <c:v>204.8399999998862</c:v>
                </c:pt>
                <c:pt idx="40969">
                  <c:v>204.8449999998862</c:v>
                </c:pt>
                <c:pt idx="40970">
                  <c:v>204.8499999998862</c:v>
                </c:pt>
                <c:pt idx="40971">
                  <c:v>204.8549999998862</c:v>
                </c:pt>
                <c:pt idx="40972">
                  <c:v>204.8599999998862</c:v>
                </c:pt>
                <c:pt idx="40973">
                  <c:v>204.8649999998862</c:v>
                </c:pt>
                <c:pt idx="40974">
                  <c:v>204.8699999998862</c:v>
                </c:pt>
                <c:pt idx="40975">
                  <c:v>204.8749999998861</c:v>
                </c:pt>
                <c:pt idx="40976">
                  <c:v>204.8799999998861</c:v>
                </c:pt>
                <c:pt idx="40977">
                  <c:v>204.8849999998862</c:v>
                </c:pt>
                <c:pt idx="40978">
                  <c:v>204.8899999998862</c:v>
                </c:pt>
                <c:pt idx="40979">
                  <c:v>204.8949999998862</c:v>
                </c:pt>
                <c:pt idx="40980">
                  <c:v>204.8999999998861</c:v>
                </c:pt>
                <c:pt idx="40981">
                  <c:v>204.9049999998861</c:v>
                </c:pt>
                <c:pt idx="40982">
                  <c:v>204.9099999998861</c:v>
                </c:pt>
                <c:pt idx="40983">
                  <c:v>204.9149999998861</c:v>
                </c:pt>
                <c:pt idx="40984">
                  <c:v>204.9199999998861</c:v>
                </c:pt>
                <c:pt idx="40985">
                  <c:v>204.9249999998861</c:v>
                </c:pt>
                <c:pt idx="40986">
                  <c:v>204.9299999998861</c:v>
                </c:pt>
                <c:pt idx="40987">
                  <c:v>204.9349999998861</c:v>
                </c:pt>
                <c:pt idx="40988">
                  <c:v>204.9399999998861</c:v>
                </c:pt>
                <c:pt idx="40989">
                  <c:v>204.9449999998861</c:v>
                </c:pt>
                <c:pt idx="40990">
                  <c:v>204.9499999998861</c:v>
                </c:pt>
                <c:pt idx="40991">
                  <c:v>204.9549999998861</c:v>
                </c:pt>
                <c:pt idx="40992">
                  <c:v>204.9599999998861</c:v>
                </c:pt>
                <c:pt idx="40993">
                  <c:v>204.9649999998861</c:v>
                </c:pt>
                <c:pt idx="40994">
                  <c:v>204.9699999998861</c:v>
                </c:pt>
                <c:pt idx="40995">
                  <c:v>204.9749999998861</c:v>
                </c:pt>
                <c:pt idx="40996">
                  <c:v>204.979999999886</c:v>
                </c:pt>
                <c:pt idx="40997">
                  <c:v>204.984999999886</c:v>
                </c:pt>
                <c:pt idx="40998">
                  <c:v>204.989999999886</c:v>
                </c:pt>
                <c:pt idx="40999">
                  <c:v>204.994999999886</c:v>
                </c:pt>
                <c:pt idx="41000">
                  <c:v>204.999999999886</c:v>
                </c:pt>
                <c:pt idx="41001">
                  <c:v>205.004999999886</c:v>
                </c:pt>
                <c:pt idx="41002">
                  <c:v>205.009999999886</c:v>
                </c:pt>
                <c:pt idx="41003">
                  <c:v>205.014999999886</c:v>
                </c:pt>
                <c:pt idx="41004">
                  <c:v>205.019999999886</c:v>
                </c:pt>
                <c:pt idx="41005">
                  <c:v>205.024999999886</c:v>
                </c:pt>
                <c:pt idx="41006">
                  <c:v>205.029999999886</c:v>
                </c:pt>
                <c:pt idx="41007">
                  <c:v>205.034999999886</c:v>
                </c:pt>
                <c:pt idx="41008">
                  <c:v>205.039999999886</c:v>
                </c:pt>
                <c:pt idx="41009">
                  <c:v>205.044999999886</c:v>
                </c:pt>
                <c:pt idx="41010">
                  <c:v>205.049999999886</c:v>
                </c:pt>
                <c:pt idx="41011">
                  <c:v>205.054999999886</c:v>
                </c:pt>
                <c:pt idx="41012">
                  <c:v>205.059999999886</c:v>
                </c:pt>
                <c:pt idx="41013">
                  <c:v>205.064999999886</c:v>
                </c:pt>
                <c:pt idx="41014">
                  <c:v>205.069999999886</c:v>
                </c:pt>
                <c:pt idx="41015">
                  <c:v>205.074999999886</c:v>
                </c:pt>
                <c:pt idx="41016">
                  <c:v>205.079999999886</c:v>
                </c:pt>
                <c:pt idx="41017">
                  <c:v>205.084999999886</c:v>
                </c:pt>
                <c:pt idx="41018">
                  <c:v>205.089999999886</c:v>
                </c:pt>
                <c:pt idx="41019">
                  <c:v>205.0949999998859</c:v>
                </c:pt>
                <c:pt idx="41020">
                  <c:v>205.0999999998859</c:v>
                </c:pt>
                <c:pt idx="41021">
                  <c:v>205.1049999998859</c:v>
                </c:pt>
                <c:pt idx="41022">
                  <c:v>205.1099999998859</c:v>
                </c:pt>
                <c:pt idx="41023">
                  <c:v>205.1149999998859</c:v>
                </c:pt>
                <c:pt idx="41024">
                  <c:v>205.1199999998859</c:v>
                </c:pt>
                <c:pt idx="41025">
                  <c:v>205.1249999998859</c:v>
                </c:pt>
                <c:pt idx="41026">
                  <c:v>205.1299999998859</c:v>
                </c:pt>
                <c:pt idx="41027">
                  <c:v>205.1349999998859</c:v>
                </c:pt>
                <c:pt idx="41028">
                  <c:v>205.1399999998859</c:v>
                </c:pt>
                <c:pt idx="41029">
                  <c:v>205.1449999998859</c:v>
                </c:pt>
                <c:pt idx="41030">
                  <c:v>205.1499999998859</c:v>
                </c:pt>
                <c:pt idx="41031">
                  <c:v>205.1549999998859</c:v>
                </c:pt>
                <c:pt idx="41032">
                  <c:v>205.1599999998859</c:v>
                </c:pt>
                <c:pt idx="41033">
                  <c:v>205.1649999998859</c:v>
                </c:pt>
                <c:pt idx="41034">
                  <c:v>205.1699999998859</c:v>
                </c:pt>
                <c:pt idx="41035">
                  <c:v>205.1749999998859</c:v>
                </c:pt>
                <c:pt idx="41036">
                  <c:v>205.1799999998858</c:v>
                </c:pt>
                <c:pt idx="41037">
                  <c:v>205.1849999998859</c:v>
                </c:pt>
                <c:pt idx="41038">
                  <c:v>205.1899999998859</c:v>
                </c:pt>
                <c:pt idx="41039">
                  <c:v>205.1949999998859</c:v>
                </c:pt>
                <c:pt idx="41040">
                  <c:v>205.1999999998858</c:v>
                </c:pt>
                <c:pt idx="41041">
                  <c:v>205.2049999998858</c:v>
                </c:pt>
                <c:pt idx="41042">
                  <c:v>205.2099999998858</c:v>
                </c:pt>
                <c:pt idx="41043">
                  <c:v>205.2149999998857</c:v>
                </c:pt>
                <c:pt idx="41044">
                  <c:v>205.2199999998857</c:v>
                </c:pt>
                <c:pt idx="41045">
                  <c:v>205.2249999998858</c:v>
                </c:pt>
                <c:pt idx="41046">
                  <c:v>205.2299999998858</c:v>
                </c:pt>
                <c:pt idx="41047">
                  <c:v>205.2349999998858</c:v>
                </c:pt>
                <c:pt idx="41048">
                  <c:v>205.2399999998858</c:v>
                </c:pt>
                <c:pt idx="41049">
                  <c:v>205.2449999998857</c:v>
                </c:pt>
                <c:pt idx="41050">
                  <c:v>205.2499999998857</c:v>
                </c:pt>
                <c:pt idx="41051">
                  <c:v>205.2549999998858</c:v>
                </c:pt>
                <c:pt idx="41052">
                  <c:v>205.2599999998858</c:v>
                </c:pt>
                <c:pt idx="41053">
                  <c:v>205.2649999998858</c:v>
                </c:pt>
                <c:pt idx="41054">
                  <c:v>205.2699999998858</c:v>
                </c:pt>
                <c:pt idx="41055">
                  <c:v>205.2749999998858</c:v>
                </c:pt>
                <c:pt idx="41056">
                  <c:v>205.2799999998857</c:v>
                </c:pt>
                <c:pt idx="41057">
                  <c:v>205.2849999998858</c:v>
                </c:pt>
                <c:pt idx="41058">
                  <c:v>205.2899999998858</c:v>
                </c:pt>
                <c:pt idx="41059">
                  <c:v>205.2949999998858</c:v>
                </c:pt>
                <c:pt idx="41060">
                  <c:v>205.2999999998858</c:v>
                </c:pt>
                <c:pt idx="41061">
                  <c:v>205.3049999998858</c:v>
                </c:pt>
                <c:pt idx="41062">
                  <c:v>205.3099999998858</c:v>
                </c:pt>
                <c:pt idx="41063">
                  <c:v>205.3149999998857</c:v>
                </c:pt>
                <c:pt idx="41064">
                  <c:v>205.3199999998857</c:v>
                </c:pt>
                <c:pt idx="41065">
                  <c:v>205.3249999998858</c:v>
                </c:pt>
                <c:pt idx="41066">
                  <c:v>205.3299999998858</c:v>
                </c:pt>
                <c:pt idx="41067">
                  <c:v>205.3349999998858</c:v>
                </c:pt>
                <c:pt idx="41068">
                  <c:v>205.3399999998857</c:v>
                </c:pt>
                <c:pt idx="41069">
                  <c:v>205.3449999998857</c:v>
                </c:pt>
                <c:pt idx="41070">
                  <c:v>205.3499999998857</c:v>
                </c:pt>
                <c:pt idx="41071">
                  <c:v>205.3549999998857</c:v>
                </c:pt>
                <c:pt idx="41072">
                  <c:v>205.3599999998857</c:v>
                </c:pt>
                <c:pt idx="41073">
                  <c:v>205.3649999998857</c:v>
                </c:pt>
                <c:pt idx="41074">
                  <c:v>205.3699999998857</c:v>
                </c:pt>
                <c:pt idx="41075">
                  <c:v>205.3749999998857</c:v>
                </c:pt>
                <c:pt idx="41076">
                  <c:v>205.3799999998857</c:v>
                </c:pt>
                <c:pt idx="41077">
                  <c:v>205.3849999998857</c:v>
                </c:pt>
                <c:pt idx="41078">
                  <c:v>205.3899999998857</c:v>
                </c:pt>
                <c:pt idx="41079">
                  <c:v>205.3949999998857</c:v>
                </c:pt>
                <c:pt idx="41080">
                  <c:v>205.3999999998857</c:v>
                </c:pt>
                <c:pt idx="41081">
                  <c:v>205.4049999998857</c:v>
                </c:pt>
                <c:pt idx="41082">
                  <c:v>205.4099999998857</c:v>
                </c:pt>
                <c:pt idx="41083">
                  <c:v>205.4149999998857</c:v>
                </c:pt>
                <c:pt idx="41084">
                  <c:v>205.4199999998856</c:v>
                </c:pt>
                <c:pt idx="41085">
                  <c:v>205.4249999998856</c:v>
                </c:pt>
                <c:pt idx="41086">
                  <c:v>205.4299999998856</c:v>
                </c:pt>
                <c:pt idx="41087">
                  <c:v>205.4349999998856</c:v>
                </c:pt>
                <c:pt idx="41088">
                  <c:v>205.4399999998856</c:v>
                </c:pt>
                <c:pt idx="41089">
                  <c:v>205.4449999998856</c:v>
                </c:pt>
                <c:pt idx="41090">
                  <c:v>205.4499999998856</c:v>
                </c:pt>
                <c:pt idx="41091">
                  <c:v>205.4549999998856</c:v>
                </c:pt>
                <c:pt idx="41092">
                  <c:v>205.4599999998856</c:v>
                </c:pt>
                <c:pt idx="41093">
                  <c:v>205.4649999998856</c:v>
                </c:pt>
                <c:pt idx="41094">
                  <c:v>205.4699999998856</c:v>
                </c:pt>
                <c:pt idx="41095">
                  <c:v>205.4749999998856</c:v>
                </c:pt>
                <c:pt idx="41096">
                  <c:v>205.4799999998856</c:v>
                </c:pt>
                <c:pt idx="41097">
                  <c:v>205.4849999998856</c:v>
                </c:pt>
                <c:pt idx="41098">
                  <c:v>205.4899999998856</c:v>
                </c:pt>
                <c:pt idx="41099">
                  <c:v>205.4949999998856</c:v>
                </c:pt>
                <c:pt idx="41100">
                  <c:v>205.4999999998856</c:v>
                </c:pt>
                <c:pt idx="41101">
                  <c:v>205.5049999998856</c:v>
                </c:pt>
                <c:pt idx="41102">
                  <c:v>205.5099999998856</c:v>
                </c:pt>
                <c:pt idx="41103">
                  <c:v>205.5149999998856</c:v>
                </c:pt>
                <c:pt idx="41104">
                  <c:v>205.5199999998856</c:v>
                </c:pt>
                <c:pt idx="41105">
                  <c:v>205.5249999998856</c:v>
                </c:pt>
                <c:pt idx="41106">
                  <c:v>205.5299999998856</c:v>
                </c:pt>
                <c:pt idx="41107">
                  <c:v>205.5349999998855</c:v>
                </c:pt>
                <c:pt idx="41108">
                  <c:v>205.5399999998855</c:v>
                </c:pt>
                <c:pt idx="41109">
                  <c:v>205.5449999998855</c:v>
                </c:pt>
                <c:pt idx="41110">
                  <c:v>205.5499999998855</c:v>
                </c:pt>
                <c:pt idx="41111">
                  <c:v>205.5549999998856</c:v>
                </c:pt>
                <c:pt idx="41112">
                  <c:v>205.5599999998855</c:v>
                </c:pt>
                <c:pt idx="41113">
                  <c:v>205.5649999998855</c:v>
                </c:pt>
                <c:pt idx="41114">
                  <c:v>205.5699999998855</c:v>
                </c:pt>
                <c:pt idx="41115">
                  <c:v>205.5749999998855</c:v>
                </c:pt>
                <c:pt idx="41116">
                  <c:v>205.5799999998855</c:v>
                </c:pt>
                <c:pt idx="41117">
                  <c:v>205.5849999998855</c:v>
                </c:pt>
                <c:pt idx="41118">
                  <c:v>205.5899999998855</c:v>
                </c:pt>
                <c:pt idx="41119">
                  <c:v>205.5949999998855</c:v>
                </c:pt>
                <c:pt idx="41120">
                  <c:v>205.5999999998855</c:v>
                </c:pt>
                <c:pt idx="41121">
                  <c:v>205.6049999998855</c:v>
                </c:pt>
                <c:pt idx="41122">
                  <c:v>205.6099999998855</c:v>
                </c:pt>
                <c:pt idx="41123">
                  <c:v>205.6149999998855</c:v>
                </c:pt>
                <c:pt idx="41124">
                  <c:v>205.6199999998854</c:v>
                </c:pt>
                <c:pt idx="41125">
                  <c:v>205.6249999998855</c:v>
                </c:pt>
                <c:pt idx="41126">
                  <c:v>205.6299999998855</c:v>
                </c:pt>
                <c:pt idx="41127">
                  <c:v>205.6349999998855</c:v>
                </c:pt>
                <c:pt idx="41128">
                  <c:v>205.6399999998854</c:v>
                </c:pt>
                <c:pt idx="41129">
                  <c:v>205.6449999998854</c:v>
                </c:pt>
                <c:pt idx="41130">
                  <c:v>205.6499999998854</c:v>
                </c:pt>
                <c:pt idx="41131">
                  <c:v>205.6549999998854</c:v>
                </c:pt>
                <c:pt idx="41132">
                  <c:v>205.6599999998854</c:v>
                </c:pt>
                <c:pt idx="41133">
                  <c:v>205.6649999998854</c:v>
                </c:pt>
                <c:pt idx="41134">
                  <c:v>205.6699999998854</c:v>
                </c:pt>
                <c:pt idx="41135">
                  <c:v>205.6749999998854</c:v>
                </c:pt>
                <c:pt idx="41136">
                  <c:v>205.6799999998854</c:v>
                </c:pt>
                <c:pt idx="41137">
                  <c:v>205.6849999998854</c:v>
                </c:pt>
                <c:pt idx="41138">
                  <c:v>205.6899999998854</c:v>
                </c:pt>
                <c:pt idx="41139">
                  <c:v>205.6949999998854</c:v>
                </c:pt>
                <c:pt idx="41140">
                  <c:v>205.6999999998854</c:v>
                </c:pt>
                <c:pt idx="41141">
                  <c:v>205.7049999998854</c:v>
                </c:pt>
                <c:pt idx="41142">
                  <c:v>205.7099999998854</c:v>
                </c:pt>
                <c:pt idx="41143">
                  <c:v>205.7149999998854</c:v>
                </c:pt>
                <c:pt idx="41144">
                  <c:v>205.7199999998853</c:v>
                </c:pt>
                <c:pt idx="41145">
                  <c:v>205.7249999998854</c:v>
                </c:pt>
                <c:pt idx="41146">
                  <c:v>205.7299999998854</c:v>
                </c:pt>
                <c:pt idx="41147">
                  <c:v>205.7349999998854</c:v>
                </c:pt>
                <c:pt idx="41148">
                  <c:v>205.7399999998854</c:v>
                </c:pt>
                <c:pt idx="41149">
                  <c:v>205.7449999998854</c:v>
                </c:pt>
                <c:pt idx="41150">
                  <c:v>205.7499999998853</c:v>
                </c:pt>
                <c:pt idx="41151">
                  <c:v>205.7549999998853</c:v>
                </c:pt>
                <c:pt idx="41152">
                  <c:v>205.7599999998853</c:v>
                </c:pt>
                <c:pt idx="41153">
                  <c:v>205.7649999998853</c:v>
                </c:pt>
                <c:pt idx="41154">
                  <c:v>205.7699999998853</c:v>
                </c:pt>
                <c:pt idx="41155">
                  <c:v>205.7749999998853</c:v>
                </c:pt>
                <c:pt idx="41156">
                  <c:v>205.7799999998853</c:v>
                </c:pt>
                <c:pt idx="41157">
                  <c:v>205.7849999998853</c:v>
                </c:pt>
                <c:pt idx="41158">
                  <c:v>205.7899999998853</c:v>
                </c:pt>
                <c:pt idx="41159">
                  <c:v>205.7949999998853</c:v>
                </c:pt>
                <c:pt idx="41160">
                  <c:v>205.7999999998853</c:v>
                </c:pt>
                <c:pt idx="41161">
                  <c:v>205.8049999998853</c:v>
                </c:pt>
                <c:pt idx="41162">
                  <c:v>205.8099999998853</c:v>
                </c:pt>
                <c:pt idx="41163">
                  <c:v>205.8149999998853</c:v>
                </c:pt>
                <c:pt idx="41164">
                  <c:v>205.8199999998853</c:v>
                </c:pt>
                <c:pt idx="41165">
                  <c:v>205.8249999998853</c:v>
                </c:pt>
                <c:pt idx="41166">
                  <c:v>205.8299999998853</c:v>
                </c:pt>
                <c:pt idx="41167">
                  <c:v>205.8349999998853</c:v>
                </c:pt>
                <c:pt idx="41168">
                  <c:v>205.8399999998853</c:v>
                </c:pt>
                <c:pt idx="41169">
                  <c:v>205.8449999998853</c:v>
                </c:pt>
                <c:pt idx="41170">
                  <c:v>205.8499999998853</c:v>
                </c:pt>
                <c:pt idx="41171">
                  <c:v>205.8549999998853</c:v>
                </c:pt>
                <c:pt idx="41172">
                  <c:v>205.8599999998853</c:v>
                </c:pt>
                <c:pt idx="41173">
                  <c:v>205.8649999998852</c:v>
                </c:pt>
                <c:pt idx="41174">
                  <c:v>205.8699999998852</c:v>
                </c:pt>
                <c:pt idx="41175">
                  <c:v>205.8749999998852</c:v>
                </c:pt>
                <c:pt idx="41176">
                  <c:v>205.8799999998852</c:v>
                </c:pt>
                <c:pt idx="41177">
                  <c:v>205.8849999998853</c:v>
                </c:pt>
                <c:pt idx="41178">
                  <c:v>205.8899999998852</c:v>
                </c:pt>
                <c:pt idx="41179">
                  <c:v>205.8949999998852</c:v>
                </c:pt>
                <c:pt idx="41180">
                  <c:v>205.8999999998852</c:v>
                </c:pt>
                <c:pt idx="41181">
                  <c:v>205.9049999998852</c:v>
                </c:pt>
                <c:pt idx="41182">
                  <c:v>205.9099999998852</c:v>
                </c:pt>
                <c:pt idx="41183">
                  <c:v>205.9149999998852</c:v>
                </c:pt>
                <c:pt idx="41184">
                  <c:v>205.9199999998852</c:v>
                </c:pt>
                <c:pt idx="41185">
                  <c:v>205.9249999998852</c:v>
                </c:pt>
                <c:pt idx="41186">
                  <c:v>205.9299999998852</c:v>
                </c:pt>
                <c:pt idx="41187">
                  <c:v>205.9349999998852</c:v>
                </c:pt>
                <c:pt idx="41188">
                  <c:v>205.9399999998852</c:v>
                </c:pt>
                <c:pt idx="41189">
                  <c:v>205.9449999998852</c:v>
                </c:pt>
                <c:pt idx="41190">
                  <c:v>205.9499999998852</c:v>
                </c:pt>
                <c:pt idx="41191">
                  <c:v>205.9549999998852</c:v>
                </c:pt>
                <c:pt idx="41192">
                  <c:v>205.9599999998852</c:v>
                </c:pt>
                <c:pt idx="41193">
                  <c:v>205.9649999998852</c:v>
                </c:pt>
                <c:pt idx="41194">
                  <c:v>205.9699999998852</c:v>
                </c:pt>
                <c:pt idx="41195">
                  <c:v>205.9749999998851</c:v>
                </c:pt>
                <c:pt idx="41196">
                  <c:v>205.9799999998851</c:v>
                </c:pt>
                <c:pt idx="41197">
                  <c:v>205.9849999998852</c:v>
                </c:pt>
                <c:pt idx="41198">
                  <c:v>205.9899999998852</c:v>
                </c:pt>
                <c:pt idx="41199">
                  <c:v>205.9949999998852</c:v>
                </c:pt>
                <c:pt idx="41200">
                  <c:v>205.9999999998851</c:v>
                </c:pt>
                <c:pt idx="41201">
                  <c:v>206.0049999998851</c:v>
                </c:pt>
                <c:pt idx="41202">
                  <c:v>206.0099999998851</c:v>
                </c:pt>
                <c:pt idx="41203">
                  <c:v>206.0149999998851</c:v>
                </c:pt>
                <c:pt idx="41204">
                  <c:v>206.0199999998851</c:v>
                </c:pt>
                <c:pt idx="41205">
                  <c:v>206.0249999998851</c:v>
                </c:pt>
                <c:pt idx="41206">
                  <c:v>206.0299999998851</c:v>
                </c:pt>
                <c:pt idx="41207">
                  <c:v>206.0349999998851</c:v>
                </c:pt>
                <c:pt idx="41208">
                  <c:v>206.0399999998851</c:v>
                </c:pt>
                <c:pt idx="41209">
                  <c:v>206.0449999998851</c:v>
                </c:pt>
                <c:pt idx="41210">
                  <c:v>206.0499999998851</c:v>
                </c:pt>
                <c:pt idx="41211">
                  <c:v>206.0549999998851</c:v>
                </c:pt>
                <c:pt idx="41212">
                  <c:v>206.0599999998851</c:v>
                </c:pt>
                <c:pt idx="41213">
                  <c:v>206.0649999998851</c:v>
                </c:pt>
                <c:pt idx="41214">
                  <c:v>206.0699999998851</c:v>
                </c:pt>
                <c:pt idx="41215">
                  <c:v>206.0749999998851</c:v>
                </c:pt>
                <c:pt idx="41216">
                  <c:v>206.079999999885</c:v>
                </c:pt>
                <c:pt idx="41217">
                  <c:v>206.084999999885</c:v>
                </c:pt>
                <c:pt idx="41218">
                  <c:v>206.089999999885</c:v>
                </c:pt>
                <c:pt idx="41219">
                  <c:v>206.094999999885</c:v>
                </c:pt>
                <c:pt idx="41220">
                  <c:v>206.099999999885</c:v>
                </c:pt>
                <c:pt idx="41221">
                  <c:v>206.104999999885</c:v>
                </c:pt>
                <c:pt idx="41222">
                  <c:v>206.109999999885</c:v>
                </c:pt>
                <c:pt idx="41223">
                  <c:v>206.114999999885</c:v>
                </c:pt>
                <c:pt idx="41224">
                  <c:v>206.119999999885</c:v>
                </c:pt>
                <c:pt idx="41225">
                  <c:v>206.124999999885</c:v>
                </c:pt>
                <c:pt idx="41226">
                  <c:v>206.129999999885</c:v>
                </c:pt>
                <c:pt idx="41227">
                  <c:v>206.134999999885</c:v>
                </c:pt>
                <c:pt idx="41228">
                  <c:v>206.139999999885</c:v>
                </c:pt>
                <c:pt idx="41229">
                  <c:v>206.144999999885</c:v>
                </c:pt>
                <c:pt idx="41230">
                  <c:v>206.149999999885</c:v>
                </c:pt>
                <c:pt idx="41231">
                  <c:v>206.154999999885</c:v>
                </c:pt>
                <c:pt idx="41232">
                  <c:v>206.159999999885</c:v>
                </c:pt>
                <c:pt idx="41233">
                  <c:v>206.164999999885</c:v>
                </c:pt>
                <c:pt idx="41234">
                  <c:v>206.169999999885</c:v>
                </c:pt>
                <c:pt idx="41235">
                  <c:v>206.174999999885</c:v>
                </c:pt>
                <c:pt idx="41236">
                  <c:v>206.179999999885</c:v>
                </c:pt>
                <c:pt idx="41237">
                  <c:v>206.184999999885</c:v>
                </c:pt>
                <c:pt idx="41238">
                  <c:v>206.189999999885</c:v>
                </c:pt>
                <c:pt idx="41239">
                  <c:v>206.1949999998849</c:v>
                </c:pt>
                <c:pt idx="41240">
                  <c:v>206.1999999998849</c:v>
                </c:pt>
                <c:pt idx="41241">
                  <c:v>206.2049999998849</c:v>
                </c:pt>
                <c:pt idx="41242">
                  <c:v>206.2099999998849</c:v>
                </c:pt>
                <c:pt idx="41243">
                  <c:v>206.2149999998849</c:v>
                </c:pt>
                <c:pt idx="41244">
                  <c:v>206.2199999998849</c:v>
                </c:pt>
                <c:pt idx="41245">
                  <c:v>206.2249999998849</c:v>
                </c:pt>
                <c:pt idx="41246">
                  <c:v>206.2299999998849</c:v>
                </c:pt>
                <c:pt idx="41247">
                  <c:v>206.2349999998849</c:v>
                </c:pt>
                <c:pt idx="41248">
                  <c:v>206.2399999998849</c:v>
                </c:pt>
                <c:pt idx="41249">
                  <c:v>206.2449999998849</c:v>
                </c:pt>
                <c:pt idx="41250">
                  <c:v>206.2499999998849</c:v>
                </c:pt>
                <c:pt idx="41251">
                  <c:v>206.2549999998849</c:v>
                </c:pt>
                <c:pt idx="41252">
                  <c:v>206.2599999998849</c:v>
                </c:pt>
                <c:pt idx="41253">
                  <c:v>206.2649999998849</c:v>
                </c:pt>
                <c:pt idx="41254">
                  <c:v>206.2699999998849</c:v>
                </c:pt>
                <c:pt idx="41255">
                  <c:v>206.2749999998849</c:v>
                </c:pt>
                <c:pt idx="41256">
                  <c:v>206.2799999998848</c:v>
                </c:pt>
                <c:pt idx="41257">
                  <c:v>206.2849999998849</c:v>
                </c:pt>
                <c:pt idx="41258">
                  <c:v>206.2899999998849</c:v>
                </c:pt>
                <c:pt idx="41259">
                  <c:v>206.2949999998849</c:v>
                </c:pt>
                <c:pt idx="41260">
                  <c:v>206.2999999998848</c:v>
                </c:pt>
                <c:pt idx="41261">
                  <c:v>206.3049999998848</c:v>
                </c:pt>
                <c:pt idx="41262">
                  <c:v>206.3099999998848</c:v>
                </c:pt>
                <c:pt idx="41263">
                  <c:v>206.3149999998848</c:v>
                </c:pt>
                <c:pt idx="41264">
                  <c:v>206.3199999998848</c:v>
                </c:pt>
                <c:pt idx="41265">
                  <c:v>206.324999999885</c:v>
                </c:pt>
                <c:pt idx="41266">
                  <c:v>206.3299999998848</c:v>
                </c:pt>
                <c:pt idx="41267">
                  <c:v>206.3349999998848</c:v>
                </c:pt>
                <c:pt idx="41268">
                  <c:v>206.3399999998848</c:v>
                </c:pt>
                <c:pt idx="41269">
                  <c:v>206.3449999998848</c:v>
                </c:pt>
                <c:pt idx="41270">
                  <c:v>206.3499999998848</c:v>
                </c:pt>
                <c:pt idx="41271">
                  <c:v>206.3549999998848</c:v>
                </c:pt>
                <c:pt idx="41272">
                  <c:v>206.3599999998848</c:v>
                </c:pt>
                <c:pt idx="41273">
                  <c:v>206.3649999998848</c:v>
                </c:pt>
                <c:pt idx="41274">
                  <c:v>206.3699999998848</c:v>
                </c:pt>
                <c:pt idx="41275">
                  <c:v>206.3749999998848</c:v>
                </c:pt>
                <c:pt idx="41276">
                  <c:v>206.3799999998848</c:v>
                </c:pt>
                <c:pt idx="41277">
                  <c:v>206.3849999998848</c:v>
                </c:pt>
                <c:pt idx="41278">
                  <c:v>206.3899999998848</c:v>
                </c:pt>
                <c:pt idx="41279">
                  <c:v>206.3949999998848</c:v>
                </c:pt>
                <c:pt idx="41280">
                  <c:v>206.3999999998848</c:v>
                </c:pt>
                <c:pt idx="41281">
                  <c:v>206.4049999998848</c:v>
                </c:pt>
                <c:pt idx="41282">
                  <c:v>206.4099999998847</c:v>
                </c:pt>
                <c:pt idx="41283">
                  <c:v>206.4149999998847</c:v>
                </c:pt>
                <c:pt idx="41284">
                  <c:v>206.4199999998847</c:v>
                </c:pt>
                <c:pt idx="41285">
                  <c:v>206.4249999998848</c:v>
                </c:pt>
                <c:pt idx="41286">
                  <c:v>206.4299999998848</c:v>
                </c:pt>
                <c:pt idx="41287">
                  <c:v>206.4349999998848</c:v>
                </c:pt>
                <c:pt idx="41288">
                  <c:v>206.4399999998847</c:v>
                </c:pt>
                <c:pt idx="41289">
                  <c:v>206.4449999998847</c:v>
                </c:pt>
                <c:pt idx="41290">
                  <c:v>206.4499999998847</c:v>
                </c:pt>
                <c:pt idx="41291">
                  <c:v>206.4549999998847</c:v>
                </c:pt>
                <c:pt idx="41292">
                  <c:v>206.4599999998847</c:v>
                </c:pt>
                <c:pt idx="41293">
                  <c:v>206.4649999998847</c:v>
                </c:pt>
                <c:pt idx="41294">
                  <c:v>206.4699999998847</c:v>
                </c:pt>
                <c:pt idx="41295">
                  <c:v>206.4749999998847</c:v>
                </c:pt>
                <c:pt idx="41296">
                  <c:v>206.4799999998847</c:v>
                </c:pt>
                <c:pt idx="41297">
                  <c:v>206.4849999998847</c:v>
                </c:pt>
                <c:pt idx="41298">
                  <c:v>206.4899999998847</c:v>
                </c:pt>
                <c:pt idx="41299">
                  <c:v>206.4949999998847</c:v>
                </c:pt>
                <c:pt idx="41300">
                  <c:v>206.4999999998847</c:v>
                </c:pt>
                <c:pt idx="41301">
                  <c:v>206.5049999998847</c:v>
                </c:pt>
                <c:pt idx="41302">
                  <c:v>206.5099999998847</c:v>
                </c:pt>
                <c:pt idx="41303">
                  <c:v>206.5149999998847</c:v>
                </c:pt>
                <c:pt idx="41304">
                  <c:v>206.5199999998846</c:v>
                </c:pt>
                <c:pt idx="41305">
                  <c:v>206.5249999998846</c:v>
                </c:pt>
                <c:pt idx="41306">
                  <c:v>206.5299999998846</c:v>
                </c:pt>
                <c:pt idx="41307">
                  <c:v>206.5349999998846</c:v>
                </c:pt>
                <c:pt idx="41308">
                  <c:v>206.5399999998846</c:v>
                </c:pt>
                <c:pt idx="41309">
                  <c:v>206.5449999998846</c:v>
                </c:pt>
                <c:pt idx="41310">
                  <c:v>206.5499999998846</c:v>
                </c:pt>
                <c:pt idx="41311">
                  <c:v>206.5549999998846</c:v>
                </c:pt>
                <c:pt idx="41312">
                  <c:v>206.5599999998846</c:v>
                </c:pt>
                <c:pt idx="41313">
                  <c:v>206.5649999998846</c:v>
                </c:pt>
                <c:pt idx="41314">
                  <c:v>206.5699999998846</c:v>
                </c:pt>
                <c:pt idx="41315">
                  <c:v>206.5749999998846</c:v>
                </c:pt>
                <c:pt idx="41316">
                  <c:v>206.5799999998846</c:v>
                </c:pt>
                <c:pt idx="41317">
                  <c:v>206.5849999998846</c:v>
                </c:pt>
                <c:pt idx="41318">
                  <c:v>206.5899999998846</c:v>
                </c:pt>
                <c:pt idx="41319">
                  <c:v>206.5949999998846</c:v>
                </c:pt>
                <c:pt idx="41320">
                  <c:v>206.5999999998846</c:v>
                </c:pt>
                <c:pt idx="41321">
                  <c:v>206.6049999998846</c:v>
                </c:pt>
                <c:pt idx="41322">
                  <c:v>206.6099999998846</c:v>
                </c:pt>
                <c:pt idx="41323">
                  <c:v>206.6149999998846</c:v>
                </c:pt>
                <c:pt idx="41324">
                  <c:v>206.6199999998846</c:v>
                </c:pt>
                <c:pt idx="41325">
                  <c:v>206.6249999998846</c:v>
                </c:pt>
                <c:pt idx="41326">
                  <c:v>206.6299999998845</c:v>
                </c:pt>
                <c:pt idx="41327">
                  <c:v>206.6349999998845</c:v>
                </c:pt>
                <c:pt idx="41328">
                  <c:v>206.6399999998845</c:v>
                </c:pt>
                <c:pt idx="41329">
                  <c:v>206.6449999998845</c:v>
                </c:pt>
                <c:pt idx="41330">
                  <c:v>206.6499999998845</c:v>
                </c:pt>
                <c:pt idx="41331">
                  <c:v>206.6549999998846</c:v>
                </c:pt>
                <c:pt idx="41332">
                  <c:v>206.6599999998845</c:v>
                </c:pt>
                <c:pt idx="41333">
                  <c:v>206.6649999998845</c:v>
                </c:pt>
                <c:pt idx="41334">
                  <c:v>206.6699999998845</c:v>
                </c:pt>
                <c:pt idx="41335">
                  <c:v>206.6749999998845</c:v>
                </c:pt>
                <c:pt idx="41336">
                  <c:v>206.6799999998845</c:v>
                </c:pt>
                <c:pt idx="41337">
                  <c:v>206.6849999998845</c:v>
                </c:pt>
                <c:pt idx="41338">
                  <c:v>206.6899999998845</c:v>
                </c:pt>
                <c:pt idx="41339">
                  <c:v>206.6949999998845</c:v>
                </c:pt>
                <c:pt idx="41340">
                  <c:v>206.6999999998845</c:v>
                </c:pt>
                <c:pt idx="41341">
                  <c:v>206.7049999998845</c:v>
                </c:pt>
                <c:pt idx="41342">
                  <c:v>206.7099999998845</c:v>
                </c:pt>
                <c:pt idx="41343">
                  <c:v>206.7149999998845</c:v>
                </c:pt>
                <c:pt idx="41344">
                  <c:v>206.7199999998844</c:v>
                </c:pt>
                <c:pt idx="41345">
                  <c:v>206.7249999998845</c:v>
                </c:pt>
                <c:pt idx="41346">
                  <c:v>206.7299999998845</c:v>
                </c:pt>
                <c:pt idx="41347">
                  <c:v>206.7349999998845</c:v>
                </c:pt>
                <c:pt idx="41348">
                  <c:v>206.7399999998844</c:v>
                </c:pt>
                <c:pt idx="41349">
                  <c:v>206.7449999998844</c:v>
                </c:pt>
                <c:pt idx="41350">
                  <c:v>206.7499999998844</c:v>
                </c:pt>
                <c:pt idx="41351">
                  <c:v>206.7549999998844</c:v>
                </c:pt>
                <c:pt idx="41352">
                  <c:v>206.7599999998844</c:v>
                </c:pt>
                <c:pt idx="41353">
                  <c:v>206.7649999998844</c:v>
                </c:pt>
                <c:pt idx="41354">
                  <c:v>206.7699999998844</c:v>
                </c:pt>
                <c:pt idx="41355">
                  <c:v>206.7749999998844</c:v>
                </c:pt>
                <c:pt idx="41356">
                  <c:v>206.7799999998844</c:v>
                </c:pt>
                <c:pt idx="41357">
                  <c:v>206.7849999998844</c:v>
                </c:pt>
                <c:pt idx="41358">
                  <c:v>206.7899999998844</c:v>
                </c:pt>
                <c:pt idx="41359">
                  <c:v>206.7949999998844</c:v>
                </c:pt>
                <c:pt idx="41360">
                  <c:v>206.7999999998844</c:v>
                </c:pt>
                <c:pt idx="41361">
                  <c:v>206.8049999998844</c:v>
                </c:pt>
                <c:pt idx="41362">
                  <c:v>206.8099999998844</c:v>
                </c:pt>
                <c:pt idx="41363">
                  <c:v>206.8149999998844</c:v>
                </c:pt>
                <c:pt idx="41364">
                  <c:v>206.8199999998844</c:v>
                </c:pt>
                <c:pt idx="41365">
                  <c:v>206.8249999998844</c:v>
                </c:pt>
                <c:pt idx="41366">
                  <c:v>206.8299999998844</c:v>
                </c:pt>
                <c:pt idx="41367">
                  <c:v>206.8349999998844</c:v>
                </c:pt>
                <c:pt idx="41368">
                  <c:v>206.8399999998844</c:v>
                </c:pt>
                <c:pt idx="41369">
                  <c:v>206.8449999998844</c:v>
                </c:pt>
                <c:pt idx="41370">
                  <c:v>206.8499999998843</c:v>
                </c:pt>
                <c:pt idx="41371">
                  <c:v>206.8549999998844</c:v>
                </c:pt>
                <c:pt idx="41372">
                  <c:v>206.8599999998844</c:v>
                </c:pt>
                <c:pt idx="41373">
                  <c:v>206.8649999998844</c:v>
                </c:pt>
                <c:pt idx="41374">
                  <c:v>206.8699999998844</c:v>
                </c:pt>
                <c:pt idx="41375">
                  <c:v>206.8749999998844</c:v>
                </c:pt>
                <c:pt idx="41376">
                  <c:v>206.8799999998843</c:v>
                </c:pt>
                <c:pt idx="41377">
                  <c:v>206.8849999998843</c:v>
                </c:pt>
                <c:pt idx="41378">
                  <c:v>206.8899999998843</c:v>
                </c:pt>
                <c:pt idx="41379">
                  <c:v>206.8949999998843</c:v>
                </c:pt>
                <c:pt idx="41380">
                  <c:v>206.8999999998843</c:v>
                </c:pt>
                <c:pt idx="41381">
                  <c:v>206.9049999998843</c:v>
                </c:pt>
                <c:pt idx="41382">
                  <c:v>206.9099999998843</c:v>
                </c:pt>
                <c:pt idx="41383">
                  <c:v>206.9149999998843</c:v>
                </c:pt>
                <c:pt idx="41384">
                  <c:v>206.9199999998843</c:v>
                </c:pt>
                <c:pt idx="41385">
                  <c:v>206.9249999998843</c:v>
                </c:pt>
                <c:pt idx="41386">
                  <c:v>206.9299999998843</c:v>
                </c:pt>
                <c:pt idx="41387">
                  <c:v>206.9349999998843</c:v>
                </c:pt>
                <c:pt idx="41388">
                  <c:v>206.9399999998843</c:v>
                </c:pt>
                <c:pt idx="41389">
                  <c:v>206.9449999998843</c:v>
                </c:pt>
                <c:pt idx="41390">
                  <c:v>206.9499999998843</c:v>
                </c:pt>
                <c:pt idx="41391">
                  <c:v>206.9549999998843</c:v>
                </c:pt>
                <c:pt idx="41392">
                  <c:v>206.9599999998842</c:v>
                </c:pt>
                <c:pt idx="41393">
                  <c:v>206.9649999998842</c:v>
                </c:pt>
                <c:pt idx="41394">
                  <c:v>206.9699999998842</c:v>
                </c:pt>
                <c:pt idx="41395">
                  <c:v>206.9749999998842</c:v>
                </c:pt>
                <c:pt idx="41396">
                  <c:v>206.9799999998842</c:v>
                </c:pt>
                <c:pt idx="41397">
                  <c:v>206.9849999998843</c:v>
                </c:pt>
                <c:pt idx="41398">
                  <c:v>206.9899999998842</c:v>
                </c:pt>
                <c:pt idx="41399">
                  <c:v>206.9949999998842</c:v>
                </c:pt>
                <c:pt idx="41400">
                  <c:v>206.9999999998842</c:v>
                </c:pt>
                <c:pt idx="41401">
                  <c:v>207.0049999998842</c:v>
                </c:pt>
                <c:pt idx="41402">
                  <c:v>207.0099999998842</c:v>
                </c:pt>
                <c:pt idx="41403">
                  <c:v>207.0149999998842</c:v>
                </c:pt>
                <c:pt idx="41404">
                  <c:v>207.0199999998842</c:v>
                </c:pt>
                <c:pt idx="41405">
                  <c:v>207.0249999998842</c:v>
                </c:pt>
                <c:pt idx="41406">
                  <c:v>207.0299999998842</c:v>
                </c:pt>
                <c:pt idx="41407">
                  <c:v>207.0349999998842</c:v>
                </c:pt>
                <c:pt idx="41408">
                  <c:v>207.0399999998842</c:v>
                </c:pt>
                <c:pt idx="41409">
                  <c:v>207.0449999998842</c:v>
                </c:pt>
                <c:pt idx="41410">
                  <c:v>207.0499999998842</c:v>
                </c:pt>
                <c:pt idx="41411">
                  <c:v>207.0549999998842</c:v>
                </c:pt>
                <c:pt idx="41412">
                  <c:v>207.0599999998842</c:v>
                </c:pt>
                <c:pt idx="41413">
                  <c:v>207.0649999998842</c:v>
                </c:pt>
                <c:pt idx="41414">
                  <c:v>207.0699999998841</c:v>
                </c:pt>
                <c:pt idx="41415">
                  <c:v>207.0749999998841</c:v>
                </c:pt>
                <c:pt idx="41416">
                  <c:v>207.0799999998841</c:v>
                </c:pt>
                <c:pt idx="41417">
                  <c:v>207.0849999998842</c:v>
                </c:pt>
                <c:pt idx="41418">
                  <c:v>207.0899999998842</c:v>
                </c:pt>
                <c:pt idx="41419">
                  <c:v>207.0949999998842</c:v>
                </c:pt>
                <c:pt idx="41420">
                  <c:v>207.0999999998841</c:v>
                </c:pt>
                <c:pt idx="41421">
                  <c:v>207.1049999998841</c:v>
                </c:pt>
                <c:pt idx="41422">
                  <c:v>207.1099999998841</c:v>
                </c:pt>
                <c:pt idx="41423">
                  <c:v>207.1149999998841</c:v>
                </c:pt>
                <c:pt idx="41424">
                  <c:v>207.1199999998841</c:v>
                </c:pt>
                <c:pt idx="41425">
                  <c:v>207.1249999998841</c:v>
                </c:pt>
                <c:pt idx="41426">
                  <c:v>207.1299999998841</c:v>
                </c:pt>
                <c:pt idx="41427">
                  <c:v>207.1349999998841</c:v>
                </c:pt>
                <c:pt idx="41428">
                  <c:v>207.1399999998841</c:v>
                </c:pt>
                <c:pt idx="41429">
                  <c:v>207.1449999998841</c:v>
                </c:pt>
                <c:pt idx="41430">
                  <c:v>207.1499999998841</c:v>
                </c:pt>
                <c:pt idx="41431">
                  <c:v>207.1549999998841</c:v>
                </c:pt>
                <c:pt idx="41432">
                  <c:v>207.1599999998841</c:v>
                </c:pt>
                <c:pt idx="41433">
                  <c:v>207.1649999998841</c:v>
                </c:pt>
                <c:pt idx="41434">
                  <c:v>207.1699999998841</c:v>
                </c:pt>
                <c:pt idx="41435">
                  <c:v>207.1749999998841</c:v>
                </c:pt>
                <c:pt idx="41436">
                  <c:v>207.179999999884</c:v>
                </c:pt>
                <c:pt idx="41437">
                  <c:v>207.184999999884</c:v>
                </c:pt>
                <c:pt idx="41438">
                  <c:v>207.189999999884</c:v>
                </c:pt>
                <c:pt idx="41439">
                  <c:v>207.194999999884</c:v>
                </c:pt>
                <c:pt idx="41440">
                  <c:v>207.199999999884</c:v>
                </c:pt>
                <c:pt idx="41441">
                  <c:v>207.204999999884</c:v>
                </c:pt>
                <c:pt idx="41442">
                  <c:v>207.209999999884</c:v>
                </c:pt>
                <c:pt idx="41443">
                  <c:v>207.214999999884</c:v>
                </c:pt>
                <c:pt idx="41444">
                  <c:v>207.219999999884</c:v>
                </c:pt>
                <c:pt idx="41445">
                  <c:v>207.224999999884</c:v>
                </c:pt>
                <c:pt idx="41446">
                  <c:v>207.229999999884</c:v>
                </c:pt>
                <c:pt idx="41447">
                  <c:v>207.234999999884</c:v>
                </c:pt>
                <c:pt idx="41448">
                  <c:v>207.239999999884</c:v>
                </c:pt>
                <c:pt idx="41449">
                  <c:v>207.244999999884</c:v>
                </c:pt>
                <c:pt idx="41450">
                  <c:v>207.249999999884</c:v>
                </c:pt>
                <c:pt idx="41451">
                  <c:v>207.254999999884</c:v>
                </c:pt>
                <c:pt idx="41452">
                  <c:v>207.259999999884</c:v>
                </c:pt>
                <c:pt idx="41453">
                  <c:v>207.264999999884</c:v>
                </c:pt>
                <c:pt idx="41454">
                  <c:v>207.269999999884</c:v>
                </c:pt>
                <c:pt idx="41455">
                  <c:v>207.274999999884</c:v>
                </c:pt>
                <c:pt idx="41456">
                  <c:v>207.279999999884</c:v>
                </c:pt>
                <c:pt idx="41457">
                  <c:v>207.284999999884</c:v>
                </c:pt>
                <c:pt idx="41458">
                  <c:v>207.2899999998839</c:v>
                </c:pt>
                <c:pt idx="41459">
                  <c:v>207.2949999998839</c:v>
                </c:pt>
                <c:pt idx="41460">
                  <c:v>207.2999999998839</c:v>
                </c:pt>
                <c:pt idx="41461">
                  <c:v>207.304999999884</c:v>
                </c:pt>
                <c:pt idx="41462">
                  <c:v>207.309999999884</c:v>
                </c:pt>
                <c:pt idx="41463">
                  <c:v>207.314999999884</c:v>
                </c:pt>
                <c:pt idx="41464">
                  <c:v>207.3199999998839</c:v>
                </c:pt>
                <c:pt idx="41465">
                  <c:v>207.324999999884</c:v>
                </c:pt>
                <c:pt idx="41466">
                  <c:v>207.329999999884</c:v>
                </c:pt>
                <c:pt idx="41467">
                  <c:v>207.334999999884</c:v>
                </c:pt>
                <c:pt idx="41468">
                  <c:v>207.339999999884</c:v>
                </c:pt>
                <c:pt idx="41469">
                  <c:v>207.3449999998839</c:v>
                </c:pt>
                <c:pt idx="41470">
                  <c:v>207.3499999998839</c:v>
                </c:pt>
                <c:pt idx="41471">
                  <c:v>207.354999999884</c:v>
                </c:pt>
                <c:pt idx="41472">
                  <c:v>207.359999999884</c:v>
                </c:pt>
                <c:pt idx="41473">
                  <c:v>207.364999999884</c:v>
                </c:pt>
                <c:pt idx="41474">
                  <c:v>207.369999999884</c:v>
                </c:pt>
                <c:pt idx="41475">
                  <c:v>207.3749999998839</c:v>
                </c:pt>
                <c:pt idx="41476">
                  <c:v>207.3799999998839</c:v>
                </c:pt>
                <c:pt idx="41477">
                  <c:v>207.384999999884</c:v>
                </c:pt>
                <c:pt idx="41478">
                  <c:v>207.389999999884</c:v>
                </c:pt>
                <c:pt idx="41479">
                  <c:v>207.394999999884</c:v>
                </c:pt>
                <c:pt idx="41480">
                  <c:v>207.3999999998838</c:v>
                </c:pt>
                <c:pt idx="41481">
                  <c:v>207.4049999998838</c:v>
                </c:pt>
                <c:pt idx="41482">
                  <c:v>207.4099999998838</c:v>
                </c:pt>
                <c:pt idx="41483">
                  <c:v>207.4149999998838</c:v>
                </c:pt>
                <c:pt idx="41484">
                  <c:v>207.4199999998838</c:v>
                </c:pt>
                <c:pt idx="41485">
                  <c:v>207.424999999884</c:v>
                </c:pt>
                <c:pt idx="41486">
                  <c:v>207.4299999998838</c:v>
                </c:pt>
                <c:pt idx="41487">
                  <c:v>207.4349999998838</c:v>
                </c:pt>
                <c:pt idx="41488">
                  <c:v>207.4399999998838</c:v>
                </c:pt>
                <c:pt idx="41489">
                  <c:v>207.4449999998838</c:v>
                </c:pt>
                <c:pt idx="41490">
                  <c:v>207.4499999998838</c:v>
                </c:pt>
                <c:pt idx="41491">
                  <c:v>207.4549999998838</c:v>
                </c:pt>
                <c:pt idx="41492">
                  <c:v>207.4599999998838</c:v>
                </c:pt>
                <c:pt idx="41493">
                  <c:v>207.4649999998838</c:v>
                </c:pt>
                <c:pt idx="41494">
                  <c:v>207.4699999998838</c:v>
                </c:pt>
                <c:pt idx="41495">
                  <c:v>207.4749999998838</c:v>
                </c:pt>
                <c:pt idx="41496">
                  <c:v>207.4799999998838</c:v>
                </c:pt>
                <c:pt idx="41497">
                  <c:v>207.4849999998838</c:v>
                </c:pt>
                <c:pt idx="41498">
                  <c:v>207.4899999998838</c:v>
                </c:pt>
                <c:pt idx="41499">
                  <c:v>207.4949999998838</c:v>
                </c:pt>
                <c:pt idx="41500">
                  <c:v>207.4999999998838</c:v>
                </c:pt>
                <c:pt idx="41501">
                  <c:v>207.5049999998838</c:v>
                </c:pt>
                <c:pt idx="41502">
                  <c:v>207.5099999998837</c:v>
                </c:pt>
                <c:pt idx="41503">
                  <c:v>207.5149999998837</c:v>
                </c:pt>
                <c:pt idx="41504">
                  <c:v>207.5199999998837</c:v>
                </c:pt>
                <c:pt idx="41505">
                  <c:v>207.5249999998838</c:v>
                </c:pt>
                <c:pt idx="41506">
                  <c:v>207.5299999998838</c:v>
                </c:pt>
                <c:pt idx="41507">
                  <c:v>207.5349999998838</c:v>
                </c:pt>
                <c:pt idx="41508">
                  <c:v>207.5399999998837</c:v>
                </c:pt>
                <c:pt idx="41509">
                  <c:v>207.5449999998837</c:v>
                </c:pt>
                <c:pt idx="41510">
                  <c:v>207.5499999998837</c:v>
                </c:pt>
                <c:pt idx="41511">
                  <c:v>207.5549999998837</c:v>
                </c:pt>
                <c:pt idx="41512">
                  <c:v>207.5599999998837</c:v>
                </c:pt>
                <c:pt idx="41513">
                  <c:v>207.5649999998837</c:v>
                </c:pt>
                <c:pt idx="41514">
                  <c:v>207.5699999998837</c:v>
                </c:pt>
                <c:pt idx="41515">
                  <c:v>207.5749999998837</c:v>
                </c:pt>
                <c:pt idx="41516">
                  <c:v>207.5799999998837</c:v>
                </c:pt>
                <c:pt idx="41517">
                  <c:v>207.5849999998837</c:v>
                </c:pt>
                <c:pt idx="41518">
                  <c:v>207.5899999998837</c:v>
                </c:pt>
                <c:pt idx="41519">
                  <c:v>207.5949999998837</c:v>
                </c:pt>
                <c:pt idx="41520">
                  <c:v>207.5999999998837</c:v>
                </c:pt>
                <c:pt idx="41521">
                  <c:v>207.6049999998837</c:v>
                </c:pt>
                <c:pt idx="41522">
                  <c:v>207.6099999998837</c:v>
                </c:pt>
                <c:pt idx="41523">
                  <c:v>207.6149999998837</c:v>
                </c:pt>
                <c:pt idx="41524">
                  <c:v>207.6199999998836</c:v>
                </c:pt>
                <c:pt idx="41525">
                  <c:v>207.6249999998836</c:v>
                </c:pt>
                <c:pt idx="41526">
                  <c:v>207.6299999998836</c:v>
                </c:pt>
                <c:pt idx="41527">
                  <c:v>207.6349999998836</c:v>
                </c:pt>
                <c:pt idx="41528">
                  <c:v>207.6399999998836</c:v>
                </c:pt>
                <c:pt idx="41529">
                  <c:v>207.6449999998836</c:v>
                </c:pt>
                <c:pt idx="41530">
                  <c:v>207.6499999998836</c:v>
                </c:pt>
                <c:pt idx="41531">
                  <c:v>207.6549999998836</c:v>
                </c:pt>
                <c:pt idx="41532">
                  <c:v>207.6599999998836</c:v>
                </c:pt>
                <c:pt idx="41533">
                  <c:v>207.6649999998836</c:v>
                </c:pt>
                <c:pt idx="41534">
                  <c:v>207.6699999998836</c:v>
                </c:pt>
                <c:pt idx="41535">
                  <c:v>207.6749999998836</c:v>
                </c:pt>
                <c:pt idx="41536">
                  <c:v>207.6799999998836</c:v>
                </c:pt>
                <c:pt idx="41537">
                  <c:v>207.6849999998836</c:v>
                </c:pt>
                <c:pt idx="41538">
                  <c:v>207.6899999998836</c:v>
                </c:pt>
                <c:pt idx="41539">
                  <c:v>207.6949999998836</c:v>
                </c:pt>
                <c:pt idx="41540">
                  <c:v>207.6999999998836</c:v>
                </c:pt>
                <c:pt idx="41541">
                  <c:v>207.7049999998836</c:v>
                </c:pt>
                <c:pt idx="41542">
                  <c:v>207.7099999998836</c:v>
                </c:pt>
                <c:pt idx="41543">
                  <c:v>207.7149999998836</c:v>
                </c:pt>
                <c:pt idx="41544">
                  <c:v>207.7199999998836</c:v>
                </c:pt>
                <c:pt idx="41545">
                  <c:v>207.7249999998836</c:v>
                </c:pt>
                <c:pt idx="41546">
                  <c:v>207.7299999998835</c:v>
                </c:pt>
                <c:pt idx="41547">
                  <c:v>207.7349999998835</c:v>
                </c:pt>
                <c:pt idx="41548">
                  <c:v>207.7399999998835</c:v>
                </c:pt>
                <c:pt idx="41549">
                  <c:v>207.7449999998835</c:v>
                </c:pt>
                <c:pt idx="41550">
                  <c:v>207.7499999998835</c:v>
                </c:pt>
                <c:pt idx="41551">
                  <c:v>207.7549999998836</c:v>
                </c:pt>
                <c:pt idx="41552">
                  <c:v>207.7599999998835</c:v>
                </c:pt>
                <c:pt idx="41553">
                  <c:v>207.7649999998835</c:v>
                </c:pt>
                <c:pt idx="41554">
                  <c:v>207.7699999998835</c:v>
                </c:pt>
                <c:pt idx="41555">
                  <c:v>207.7749999998835</c:v>
                </c:pt>
                <c:pt idx="41556">
                  <c:v>207.7799999998835</c:v>
                </c:pt>
                <c:pt idx="41557">
                  <c:v>207.7849999998835</c:v>
                </c:pt>
                <c:pt idx="41558">
                  <c:v>207.7899999998835</c:v>
                </c:pt>
                <c:pt idx="41559">
                  <c:v>207.7949999998835</c:v>
                </c:pt>
                <c:pt idx="41560">
                  <c:v>207.7999999998835</c:v>
                </c:pt>
                <c:pt idx="41561">
                  <c:v>207.8049999998835</c:v>
                </c:pt>
                <c:pt idx="41562">
                  <c:v>207.8099999998835</c:v>
                </c:pt>
                <c:pt idx="41563">
                  <c:v>207.8149999998835</c:v>
                </c:pt>
                <c:pt idx="41564">
                  <c:v>207.8199999998835</c:v>
                </c:pt>
                <c:pt idx="41565">
                  <c:v>207.8249999998835</c:v>
                </c:pt>
                <c:pt idx="41566">
                  <c:v>207.8299999998835</c:v>
                </c:pt>
                <c:pt idx="41567">
                  <c:v>207.8349999998835</c:v>
                </c:pt>
                <c:pt idx="41568">
                  <c:v>207.8399999998834</c:v>
                </c:pt>
                <c:pt idx="41569">
                  <c:v>207.8449999998834</c:v>
                </c:pt>
                <c:pt idx="41570">
                  <c:v>207.8499999998834</c:v>
                </c:pt>
                <c:pt idx="41571">
                  <c:v>207.8549999998835</c:v>
                </c:pt>
                <c:pt idx="41572">
                  <c:v>207.8599999998835</c:v>
                </c:pt>
                <c:pt idx="41573">
                  <c:v>207.8649999998835</c:v>
                </c:pt>
                <c:pt idx="41574">
                  <c:v>207.8699999998834</c:v>
                </c:pt>
                <c:pt idx="41575">
                  <c:v>207.8749999998834</c:v>
                </c:pt>
                <c:pt idx="41576">
                  <c:v>207.8799999998834</c:v>
                </c:pt>
                <c:pt idx="41577">
                  <c:v>207.8849999998834</c:v>
                </c:pt>
                <c:pt idx="41578">
                  <c:v>207.8899999998834</c:v>
                </c:pt>
                <c:pt idx="41579">
                  <c:v>207.8949999998834</c:v>
                </c:pt>
                <c:pt idx="41580">
                  <c:v>207.8999999998834</c:v>
                </c:pt>
                <c:pt idx="41581">
                  <c:v>207.9049999998834</c:v>
                </c:pt>
                <c:pt idx="41582">
                  <c:v>207.9099999998834</c:v>
                </c:pt>
                <c:pt idx="41583">
                  <c:v>207.9149999998834</c:v>
                </c:pt>
                <c:pt idx="41584">
                  <c:v>207.9199999998834</c:v>
                </c:pt>
                <c:pt idx="41585">
                  <c:v>207.9249999998834</c:v>
                </c:pt>
                <c:pt idx="41586">
                  <c:v>207.9299999998834</c:v>
                </c:pt>
                <c:pt idx="41587">
                  <c:v>207.9349999998834</c:v>
                </c:pt>
                <c:pt idx="41588">
                  <c:v>207.9399999998834</c:v>
                </c:pt>
                <c:pt idx="41589">
                  <c:v>207.9449999998834</c:v>
                </c:pt>
                <c:pt idx="41590">
                  <c:v>207.9499999998833</c:v>
                </c:pt>
                <c:pt idx="41591">
                  <c:v>207.9549999998834</c:v>
                </c:pt>
                <c:pt idx="41592">
                  <c:v>207.9599999998834</c:v>
                </c:pt>
                <c:pt idx="41593">
                  <c:v>207.9649999998834</c:v>
                </c:pt>
                <c:pt idx="41594">
                  <c:v>207.9699999998834</c:v>
                </c:pt>
                <c:pt idx="41595">
                  <c:v>207.9749999998834</c:v>
                </c:pt>
                <c:pt idx="41596">
                  <c:v>207.9799999998833</c:v>
                </c:pt>
                <c:pt idx="41597">
                  <c:v>207.9849999998833</c:v>
                </c:pt>
                <c:pt idx="41598">
                  <c:v>207.9899999998833</c:v>
                </c:pt>
                <c:pt idx="41599">
                  <c:v>207.9949999998833</c:v>
                </c:pt>
                <c:pt idx="41600">
                  <c:v>207.9999999998833</c:v>
                </c:pt>
                <c:pt idx="41601">
                  <c:v>208.0049999998833</c:v>
                </c:pt>
                <c:pt idx="41602">
                  <c:v>208.0099999998833</c:v>
                </c:pt>
                <c:pt idx="41603">
                  <c:v>208.0149999998833</c:v>
                </c:pt>
                <c:pt idx="41604">
                  <c:v>208.0199999998833</c:v>
                </c:pt>
                <c:pt idx="41605">
                  <c:v>208.0249999998833</c:v>
                </c:pt>
                <c:pt idx="41606">
                  <c:v>208.0299999998833</c:v>
                </c:pt>
                <c:pt idx="41607">
                  <c:v>208.0349999998833</c:v>
                </c:pt>
                <c:pt idx="41608">
                  <c:v>208.0399999998833</c:v>
                </c:pt>
                <c:pt idx="41609">
                  <c:v>208.0449999998833</c:v>
                </c:pt>
                <c:pt idx="41610">
                  <c:v>208.0499999998833</c:v>
                </c:pt>
                <c:pt idx="41611">
                  <c:v>208.0549999998833</c:v>
                </c:pt>
                <c:pt idx="41612">
                  <c:v>208.0599999998832</c:v>
                </c:pt>
                <c:pt idx="41613">
                  <c:v>208.0649999998832</c:v>
                </c:pt>
                <c:pt idx="41614">
                  <c:v>208.0699999998832</c:v>
                </c:pt>
                <c:pt idx="41615">
                  <c:v>208.0749999998832</c:v>
                </c:pt>
                <c:pt idx="41616">
                  <c:v>208.0799999998832</c:v>
                </c:pt>
                <c:pt idx="41617">
                  <c:v>208.0849999998833</c:v>
                </c:pt>
                <c:pt idx="41618">
                  <c:v>208.0899999998832</c:v>
                </c:pt>
                <c:pt idx="41619">
                  <c:v>208.0949999998832</c:v>
                </c:pt>
                <c:pt idx="41620">
                  <c:v>208.0999999998832</c:v>
                </c:pt>
                <c:pt idx="41621">
                  <c:v>208.1049999998832</c:v>
                </c:pt>
                <c:pt idx="41622">
                  <c:v>208.1099999998832</c:v>
                </c:pt>
                <c:pt idx="41623">
                  <c:v>208.1149999998832</c:v>
                </c:pt>
                <c:pt idx="41624">
                  <c:v>208.1199999998832</c:v>
                </c:pt>
                <c:pt idx="41625">
                  <c:v>208.1249999998832</c:v>
                </c:pt>
                <c:pt idx="41626">
                  <c:v>208.1299999998832</c:v>
                </c:pt>
                <c:pt idx="41627">
                  <c:v>208.1349999998832</c:v>
                </c:pt>
                <c:pt idx="41628">
                  <c:v>208.1399999998832</c:v>
                </c:pt>
                <c:pt idx="41629">
                  <c:v>208.1449999998832</c:v>
                </c:pt>
                <c:pt idx="41630">
                  <c:v>208.1499999998832</c:v>
                </c:pt>
                <c:pt idx="41631">
                  <c:v>208.1549999998832</c:v>
                </c:pt>
                <c:pt idx="41632">
                  <c:v>208.1599999998832</c:v>
                </c:pt>
                <c:pt idx="41633">
                  <c:v>208.1649999998832</c:v>
                </c:pt>
                <c:pt idx="41634">
                  <c:v>208.1699999998831</c:v>
                </c:pt>
                <c:pt idx="41635">
                  <c:v>208.1749999998831</c:v>
                </c:pt>
                <c:pt idx="41636">
                  <c:v>208.1799999998831</c:v>
                </c:pt>
                <c:pt idx="41637">
                  <c:v>208.1849999998832</c:v>
                </c:pt>
                <c:pt idx="41638">
                  <c:v>208.1899999998832</c:v>
                </c:pt>
                <c:pt idx="41639">
                  <c:v>208.1949999998832</c:v>
                </c:pt>
                <c:pt idx="41640">
                  <c:v>208.1999999998831</c:v>
                </c:pt>
                <c:pt idx="41641">
                  <c:v>208.2049999998831</c:v>
                </c:pt>
                <c:pt idx="41642">
                  <c:v>208.2099999998831</c:v>
                </c:pt>
                <c:pt idx="41643">
                  <c:v>208.2149999998831</c:v>
                </c:pt>
                <c:pt idx="41644">
                  <c:v>208.2199999998831</c:v>
                </c:pt>
                <c:pt idx="41645">
                  <c:v>208.2249999998831</c:v>
                </c:pt>
                <c:pt idx="41646">
                  <c:v>208.2299999998831</c:v>
                </c:pt>
                <c:pt idx="41647">
                  <c:v>208.2349999998831</c:v>
                </c:pt>
                <c:pt idx="41648">
                  <c:v>208.2399999998831</c:v>
                </c:pt>
                <c:pt idx="41649">
                  <c:v>208.2449999998831</c:v>
                </c:pt>
                <c:pt idx="41650">
                  <c:v>208.2499999998831</c:v>
                </c:pt>
                <c:pt idx="41651">
                  <c:v>208.2549999998831</c:v>
                </c:pt>
                <c:pt idx="41652">
                  <c:v>208.2599999998831</c:v>
                </c:pt>
                <c:pt idx="41653">
                  <c:v>208.2649999998831</c:v>
                </c:pt>
                <c:pt idx="41654">
                  <c:v>208.2699999998831</c:v>
                </c:pt>
                <c:pt idx="41655">
                  <c:v>208.2749999998831</c:v>
                </c:pt>
                <c:pt idx="41656">
                  <c:v>208.279999999883</c:v>
                </c:pt>
                <c:pt idx="41657">
                  <c:v>208.284999999883</c:v>
                </c:pt>
                <c:pt idx="41658">
                  <c:v>208.289999999883</c:v>
                </c:pt>
                <c:pt idx="41659">
                  <c:v>208.294999999883</c:v>
                </c:pt>
                <c:pt idx="41660">
                  <c:v>208.299999999883</c:v>
                </c:pt>
                <c:pt idx="41661">
                  <c:v>208.3049999998831</c:v>
                </c:pt>
                <c:pt idx="41662">
                  <c:v>208.309999999883</c:v>
                </c:pt>
                <c:pt idx="41663">
                  <c:v>208.314999999883</c:v>
                </c:pt>
                <c:pt idx="41664">
                  <c:v>208.319999999883</c:v>
                </c:pt>
                <c:pt idx="41665">
                  <c:v>208.324999999883</c:v>
                </c:pt>
                <c:pt idx="41666">
                  <c:v>208.329999999883</c:v>
                </c:pt>
                <c:pt idx="41667">
                  <c:v>208.334999999883</c:v>
                </c:pt>
                <c:pt idx="41668">
                  <c:v>208.339999999883</c:v>
                </c:pt>
                <c:pt idx="41669">
                  <c:v>208.344999999883</c:v>
                </c:pt>
                <c:pt idx="41670">
                  <c:v>208.349999999883</c:v>
                </c:pt>
                <c:pt idx="41671">
                  <c:v>208.354999999883</c:v>
                </c:pt>
                <c:pt idx="41672">
                  <c:v>208.359999999883</c:v>
                </c:pt>
                <c:pt idx="41673">
                  <c:v>208.364999999883</c:v>
                </c:pt>
                <c:pt idx="41674">
                  <c:v>208.369999999883</c:v>
                </c:pt>
                <c:pt idx="41675">
                  <c:v>208.374999999883</c:v>
                </c:pt>
                <c:pt idx="41676">
                  <c:v>208.379999999883</c:v>
                </c:pt>
                <c:pt idx="41677">
                  <c:v>208.384999999883</c:v>
                </c:pt>
                <c:pt idx="41678">
                  <c:v>208.3899999998829</c:v>
                </c:pt>
                <c:pt idx="41679">
                  <c:v>208.3949999998829</c:v>
                </c:pt>
                <c:pt idx="41680">
                  <c:v>208.3999999998829</c:v>
                </c:pt>
                <c:pt idx="41681">
                  <c:v>208.4049999998829</c:v>
                </c:pt>
                <c:pt idx="41682">
                  <c:v>208.4099999998829</c:v>
                </c:pt>
                <c:pt idx="41683">
                  <c:v>208.4149999998829</c:v>
                </c:pt>
                <c:pt idx="41684">
                  <c:v>208.4199999998829</c:v>
                </c:pt>
                <c:pt idx="41685">
                  <c:v>208.4249999998829</c:v>
                </c:pt>
                <c:pt idx="41686">
                  <c:v>208.4299999998829</c:v>
                </c:pt>
                <c:pt idx="41687">
                  <c:v>208.4349999998829</c:v>
                </c:pt>
                <c:pt idx="41688">
                  <c:v>208.4399999998829</c:v>
                </c:pt>
                <c:pt idx="41689">
                  <c:v>208.4449999998829</c:v>
                </c:pt>
                <c:pt idx="41690">
                  <c:v>208.4499999998829</c:v>
                </c:pt>
                <c:pt idx="41691">
                  <c:v>208.4549999998829</c:v>
                </c:pt>
                <c:pt idx="41692">
                  <c:v>208.4599999998829</c:v>
                </c:pt>
                <c:pt idx="41693">
                  <c:v>208.4649999998829</c:v>
                </c:pt>
                <c:pt idx="41694">
                  <c:v>208.4699999998829</c:v>
                </c:pt>
                <c:pt idx="41695">
                  <c:v>208.4749999998829</c:v>
                </c:pt>
                <c:pt idx="41696">
                  <c:v>208.4799999998828</c:v>
                </c:pt>
                <c:pt idx="41697">
                  <c:v>208.4849999998829</c:v>
                </c:pt>
                <c:pt idx="41698">
                  <c:v>208.4899999998829</c:v>
                </c:pt>
                <c:pt idx="41699">
                  <c:v>208.4949999998829</c:v>
                </c:pt>
                <c:pt idx="41700">
                  <c:v>208.4999999998828</c:v>
                </c:pt>
                <c:pt idx="41701">
                  <c:v>208.5049999998828</c:v>
                </c:pt>
                <c:pt idx="41702">
                  <c:v>208.5099999998828</c:v>
                </c:pt>
                <c:pt idx="41703">
                  <c:v>208.5149999998827</c:v>
                </c:pt>
                <c:pt idx="41704">
                  <c:v>208.5199999998827</c:v>
                </c:pt>
                <c:pt idx="41705">
                  <c:v>208.5249999998828</c:v>
                </c:pt>
                <c:pt idx="41706">
                  <c:v>208.5299999998828</c:v>
                </c:pt>
                <c:pt idx="41707">
                  <c:v>208.5349999998828</c:v>
                </c:pt>
                <c:pt idx="41708">
                  <c:v>208.5399999998828</c:v>
                </c:pt>
                <c:pt idx="41709">
                  <c:v>208.5449999998827</c:v>
                </c:pt>
                <c:pt idx="41710">
                  <c:v>208.5499999998827</c:v>
                </c:pt>
                <c:pt idx="41711">
                  <c:v>208.5549999998828</c:v>
                </c:pt>
                <c:pt idx="41712">
                  <c:v>208.5599999998828</c:v>
                </c:pt>
                <c:pt idx="41713">
                  <c:v>208.5649999998828</c:v>
                </c:pt>
                <c:pt idx="41714">
                  <c:v>208.5699999998828</c:v>
                </c:pt>
                <c:pt idx="41715">
                  <c:v>208.5749999998827</c:v>
                </c:pt>
                <c:pt idx="41716">
                  <c:v>208.5799999998827</c:v>
                </c:pt>
                <c:pt idx="41717">
                  <c:v>208.5849999998828</c:v>
                </c:pt>
                <c:pt idx="41718">
                  <c:v>208.5899999998828</c:v>
                </c:pt>
                <c:pt idx="41719">
                  <c:v>208.5949999998828</c:v>
                </c:pt>
                <c:pt idx="41720">
                  <c:v>208.5999999998828</c:v>
                </c:pt>
                <c:pt idx="41721">
                  <c:v>208.6049999998828</c:v>
                </c:pt>
                <c:pt idx="41722">
                  <c:v>208.6099999998827</c:v>
                </c:pt>
                <c:pt idx="41723">
                  <c:v>208.6149999998827</c:v>
                </c:pt>
                <c:pt idx="41724">
                  <c:v>208.6199999998827</c:v>
                </c:pt>
                <c:pt idx="41725">
                  <c:v>208.6249999998827</c:v>
                </c:pt>
                <c:pt idx="41726">
                  <c:v>208.6299999998827</c:v>
                </c:pt>
                <c:pt idx="41727">
                  <c:v>208.6349999998827</c:v>
                </c:pt>
                <c:pt idx="41728">
                  <c:v>208.6399999998827</c:v>
                </c:pt>
                <c:pt idx="41729">
                  <c:v>208.6449999998827</c:v>
                </c:pt>
                <c:pt idx="41730">
                  <c:v>208.6499999998827</c:v>
                </c:pt>
                <c:pt idx="41731">
                  <c:v>208.6549999998827</c:v>
                </c:pt>
                <c:pt idx="41732">
                  <c:v>208.6599999998827</c:v>
                </c:pt>
                <c:pt idx="41733">
                  <c:v>208.6649999998827</c:v>
                </c:pt>
                <c:pt idx="41734">
                  <c:v>208.6699999998827</c:v>
                </c:pt>
                <c:pt idx="41735">
                  <c:v>208.6749999998827</c:v>
                </c:pt>
                <c:pt idx="41736">
                  <c:v>208.6799999998827</c:v>
                </c:pt>
                <c:pt idx="41737">
                  <c:v>208.6849999998827</c:v>
                </c:pt>
                <c:pt idx="41738">
                  <c:v>208.6899999998827</c:v>
                </c:pt>
                <c:pt idx="41739">
                  <c:v>208.6949999998827</c:v>
                </c:pt>
                <c:pt idx="41740">
                  <c:v>208.6999999998826</c:v>
                </c:pt>
                <c:pt idx="41741">
                  <c:v>208.7049999998825</c:v>
                </c:pt>
                <c:pt idx="41742">
                  <c:v>208.7099999998825</c:v>
                </c:pt>
                <c:pt idx="41743">
                  <c:v>208.7149999998825</c:v>
                </c:pt>
                <c:pt idx="41744">
                  <c:v>208.7199999998817</c:v>
                </c:pt>
                <c:pt idx="41745">
                  <c:v>208.7249999998826</c:v>
                </c:pt>
                <c:pt idx="41746">
                  <c:v>208.7299999998826</c:v>
                </c:pt>
                <c:pt idx="41747">
                  <c:v>208.7349999998825</c:v>
                </c:pt>
                <c:pt idx="41748">
                  <c:v>208.7399999998825</c:v>
                </c:pt>
                <c:pt idx="41749">
                  <c:v>208.7449999998825</c:v>
                </c:pt>
                <c:pt idx="41750">
                  <c:v>208.7499999998819</c:v>
                </c:pt>
                <c:pt idx="41751">
                  <c:v>208.7549999998826</c:v>
                </c:pt>
                <c:pt idx="41752">
                  <c:v>208.7599999998826</c:v>
                </c:pt>
                <c:pt idx="41753">
                  <c:v>208.7649999998825</c:v>
                </c:pt>
                <c:pt idx="41754">
                  <c:v>208.7699999998825</c:v>
                </c:pt>
                <c:pt idx="41755">
                  <c:v>208.7749999998825</c:v>
                </c:pt>
                <c:pt idx="41756">
                  <c:v>208.7799999998821</c:v>
                </c:pt>
                <c:pt idx="41757">
                  <c:v>208.7849999998826</c:v>
                </c:pt>
                <c:pt idx="41758">
                  <c:v>208.7899999998826</c:v>
                </c:pt>
                <c:pt idx="41759">
                  <c:v>208.7949999998825</c:v>
                </c:pt>
                <c:pt idx="41760">
                  <c:v>208.7999999998825</c:v>
                </c:pt>
                <c:pt idx="41761">
                  <c:v>208.8049999998826</c:v>
                </c:pt>
                <c:pt idx="41762">
                  <c:v>208.8099999998826</c:v>
                </c:pt>
                <c:pt idx="41763">
                  <c:v>208.8149999998826</c:v>
                </c:pt>
                <c:pt idx="41764">
                  <c:v>208.8199999998826</c:v>
                </c:pt>
                <c:pt idx="41765">
                  <c:v>208.8249999998826</c:v>
                </c:pt>
                <c:pt idx="41766">
                  <c:v>208.8299999998825</c:v>
                </c:pt>
                <c:pt idx="41767">
                  <c:v>208.8349999998825</c:v>
                </c:pt>
                <c:pt idx="41768">
                  <c:v>208.8399999998825</c:v>
                </c:pt>
                <c:pt idx="41769">
                  <c:v>208.8449999998825</c:v>
                </c:pt>
                <c:pt idx="41770">
                  <c:v>208.8499999998825</c:v>
                </c:pt>
                <c:pt idx="41771">
                  <c:v>208.8549999998826</c:v>
                </c:pt>
                <c:pt idx="41772">
                  <c:v>208.8599999998825</c:v>
                </c:pt>
                <c:pt idx="41773">
                  <c:v>208.8649999998825</c:v>
                </c:pt>
                <c:pt idx="41774">
                  <c:v>208.8699999998825</c:v>
                </c:pt>
                <c:pt idx="41775">
                  <c:v>208.8749999998825</c:v>
                </c:pt>
                <c:pt idx="41776">
                  <c:v>208.8799999998825</c:v>
                </c:pt>
                <c:pt idx="41777">
                  <c:v>208.8849999998825</c:v>
                </c:pt>
                <c:pt idx="41778">
                  <c:v>208.8899999998825</c:v>
                </c:pt>
                <c:pt idx="41779">
                  <c:v>208.8949999998825</c:v>
                </c:pt>
                <c:pt idx="41780">
                  <c:v>208.8999999998825</c:v>
                </c:pt>
                <c:pt idx="41781">
                  <c:v>208.9049999998825</c:v>
                </c:pt>
                <c:pt idx="41782">
                  <c:v>208.9099999998825</c:v>
                </c:pt>
                <c:pt idx="41783">
                  <c:v>208.9149999998825</c:v>
                </c:pt>
                <c:pt idx="41784">
                  <c:v>208.9199999998824</c:v>
                </c:pt>
                <c:pt idx="41785">
                  <c:v>208.9249999998825</c:v>
                </c:pt>
                <c:pt idx="41786">
                  <c:v>208.9299999998825</c:v>
                </c:pt>
                <c:pt idx="41787">
                  <c:v>208.9349999998825</c:v>
                </c:pt>
                <c:pt idx="41788">
                  <c:v>208.9399999998824</c:v>
                </c:pt>
                <c:pt idx="41789">
                  <c:v>208.9449999998824</c:v>
                </c:pt>
                <c:pt idx="41790">
                  <c:v>208.9499999998824</c:v>
                </c:pt>
                <c:pt idx="41791">
                  <c:v>208.9549999998824</c:v>
                </c:pt>
                <c:pt idx="41792">
                  <c:v>208.9599999998824</c:v>
                </c:pt>
                <c:pt idx="41793">
                  <c:v>208.9649999998824</c:v>
                </c:pt>
                <c:pt idx="41794">
                  <c:v>208.9699999998824</c:v>
                </c:pt>
                <c:pt idx="41795">
                  <c:v>208.9749999998824</c:v>
                </c:pt>
                <c:pt idx="41796">
                  <c:v>208.9799999998824</c:v>
                </c:pt>
                <c:pt idx="41797">
                  <c:v>208.9849999998824</c:v>
                </c:pt>
                <c:pt idx="41798">
                  <c:v>208.9899999998824</c:v>
                </c:pt>
                <c:pt idx="41799">
                  <c:v>208.9949999998824</c:v>
                </c:pt>
                <c:pt idx="41800">
                  <c:v>208.9999999998824</c:v>
                </c:pt>
                <c:pt idx="41801">
                  <c:v>209.0049999998824</c:v>
                </c:pt>
                <c:pt idx="41802">
                  <c:v>209.0099999998824</c:v>
                </c:pt>
                <c:pt idx="41803">
                  <c:v>209.0149999998823</c:v>
                </c:pt>
                <c:pt idx="41804">
                  <c:v>209.0199999998823</c:v>
                </c:pt>
                <c:pt idx="41805">
                  <c:v>209.0249999998824</c:v>
                </c:pt>
                <c:pt idx="41806">
                  <c:v>209.0299999998824</c:v>
                </c:pt>
                <c:pt idx="41807">
                  <c:v>209.0349999998824</c:v>
                </c:pt>
                <c:pt idx="41808">
                  <c:v>209.0399999998824</c:v>
                </c:pt>
                <c:pt idx="41809">
                  <c:v>209.0449999998824</c:v>
                </c:pt>
                <c:pt idx="41810">
                  <c:v>209.0499999998823</c:v>
                </c:pt>
                <c:pt idx="41811">
                  <c:v>209.0549999998823</c:v>
                </c:pt>
                <c:pt idx="41812">
                  <c:v>209.0599999998823</c:v>
                </c:pt>
                <c:pt idx="41813">
                  <c:v>209.0649999998823</c:v>
                </c:pt>
                <c:pt idx="41814">
                  <c:v>209.0699999998823</c:v>
                </c:pt>
                <c:pt idx="41815">
                  <c:v>209.0749999998823</c:v>
                </c:pt>
                <c:pt idx="41816">
                  <c:v>209.0799999998823</c:v>
                </c:pt>
                <c:pt idx="41817">
                  <c:v>209.0849999998823</c:v>
                </c:pt>
                <c:pt idx="41818">
                  <c:v>209.0899999998823</c:v>
                </c:pt>
                <c:pt idx="41819">
                  <c:v>209.0949999998823</c:v>
                </c:pt>
                <c:pt idx="41820">
                  <c:v>209.0999999998823</c:v>
                </c:pt>
                <c:pt idx="41821">
                  <c:v>209.1049999998823</c:v>
                </c:pt>
                <c:pt idx="41822">
                  <c:v>209.1099999998823</c:v>
                </c:pt>
                <c:pt idx="41823">
                  <c:v>209.1149999998823</c:v>
                </c:pt>
                <c:pt idx="41824">
                  <c:v>209.1199999998823</c:v>
                </c:pt>
                <c:pt idx="41825">
                  <c:v>209.1249999998823</c:v>
                </c:pt>
                <c:pt idx="41826">
                  <c:v>209.1299999998823</c:v>
                </c:pt>
                <c:pt idx="41827">
                  <c:v>209.1349999998823</c:v>
                </c:pt>
                <c:pt idx="41828">
                  <c:v>209.1399999998821</c:v>
                </c:pt>
                <c:pt idx="41829">
                  <c:v>209.1449999998821</c:v>
                </c:pt>
                <c:pt idx="41830">
                  <c:v>209.1499999998821</c:v>
                </c:pt>
                <c:pt idx="41831">
                  <c:v>209.1549999998822</c:v>
                </c:pt>
                <c:pt idx="41832">
                  <c:v>209.1599999998822</c:v>
                </c:pt>
                <c:pt idx="41833">
                  <c:v>209.1649999998822</c:v>
                </c:pt>
                <c:pt idx="41834">
                  <c:v>209.1699999998822</c:v>
                </c:pt>
                <c:pt idx="41835">
                  <c:v>209.1749999998821</c:v>
                </c:pt>
                <c:pt idx="41836">
                  <c:v>209.1799999998821</c:v>
                </c:pt>
                <c:pt idx="41837">
                  <c:v>209.1849999998822</c:v>
                </c:pt>
                <c:pt idx="41838">
                  <c:v>209.1899999998822</c:v>
                </c:pt>
                <c:pt idx="41839">
                  <c:v>209.1949999998822</c:v>
                </c:pt>
                <c:pt idx="41840">
                  <c:v>209.1999999998822</c:v>
                </c:pt>
                <c:pt idx="41841">
                  <c:v>209.2049999998821</c:v>
                </c:pt>
                <c:pt idx="41842">
                  <c:v>209.2099999998821</c:v>
                </c:pt>
                <c:pt idx="41843">
                  <c:v>209.2149999998821</c:v>
                </c:pt>
                <c:pt idx="41844">
                  <c:v>209.2199999998817</c:v>
                </c:pt>
                <c:pt idx="41845">
                  <c:v>209.2249999998822</c:v>
                </c:pt>
                <c:pt idx="41846">
                  <c:v>209.2299999998822</c:v>
                </c:pt>
                <c:pt idx="41847">
                  <c:v>209.2349999998821</c:v>
                </c:pt>
                <c:pt idx="41848">
                  <c:v>209.2399999998821</c:v>
                </c:pt>
                <c:pt idx="41849">
                  <c:v>209.2449999998821</c:v>
                </c:pt>
                <c:pt idx="41850">
                  <c:v>209.2499999998819</c:v>
                </c:pt>
                <c:pt idx="41851">
                  <c:v>209.2549999998822</c:v>
                </c:pt>
                <c:pt idx="41852">
                  <c:v>209.2599999998822</c:v>
                </c:pt>
                <c:pt idx="41853">
                  <c:v>209.2649999998821</c:v>
                </c:pt>
                <c:pt idx="41854">
                  <c:v>209.2699999998821</c:v>
                </c:pt>
                <c:pt idx="41855">
                  <c:v>209.2749999998821</c:v>
                </c:pt>
                <c:pt idx="41856">
                  <c:v>209.2799999998821</c:v>
                </c:pt>
                <c:pt idx="41857">
                  <c:v>209.2849999998821</c:v>
                </c:pt>
                <c:pt idx="41858">
                  <c:v>209.2899999998821</c:v>
                </c:pt>
                <c:pt idx="41859">
                  <c:v>209.2949999998821</c:v>
                </c:pt>
                <c:pt idx="41860">
                  <c:v>209.2999999998821</c:v>
                </c:pt>
                <c:pt idx="41861">
                  <c:v>209.3049999998821</c:v>
                </c:pt>
                <c:pt idx="41862">
                  <c:v>209.3099999998821</c:v>
                </c:pt>
                <c:pt idx="41863">
                  <c:v>209.3149999998821</c:v>
                </c:pt>
                <c:pt idx="41864">
                  <c:v>209.3199999998821</c:v>
                </c:pt>
                <c:pt idx="41865">
                  <c:v>209.3249999998821</c:v>
                </c:pt>
                <c:pt idx="41866">
                  <c:v>209.3299999998821</c:v>
                </c:pt>
                <c:pt idx="41867">
                  <c:v>209.3349999998821</c:v>
                </c:pt>
                <c:pt idx="41868">
                  <c:v>209.3399999998821</c:v>
                </c:pt>
                <c:pt idx="41869">
                  <c:v>209.3449999998821</c:v>
                </c:pt>
                <c:pt idx="41870">
                  <c:v>209.3499999998821</c:v>
                </c:pt>
                <c:pt idx="41871">
                  <c:v>209.3549999998821</c:v>
                </c:pt>
                <c:pt idx="41872">
                  <c:v>209.3599999998821</c:v>
                </c:pt>
                <c:pt idx="41873">
                  <c:v>209.3649999998821</c:v>
                </c:pt>
                <c:pt idx="41874">
                  <c:v>209.3699999998821</c:v>
                </c:pt>
                <c:pt idx="41875">
                  <c:v>209.374999999882</c:v>
                </c:pt>
                <c:pt idx="41876">
                  <c:v>209.379999999882</c:v>
                </c:pt>
                <c:pt idx="41877">
                  <c:v>209.384999999882</c:v>
                </c:pt>
                <c:pt idx="41878">
                  <c:v>209.389999999882</c:v>
                </c:pt>
                <c:pt idx="41879">
                  <c:v>209.394999999882</c:v>
                </c:pt>
                <c:pt idx="41880">
                  <c:v>209.399999999882</c:v>
                </c:pt>
                <c:pt idx="41881">
                  <c:v>209.404999999882</c:v>
                </c:pt>
                <c:pt idx="41882">
                  <c:v>209.409999999882</c:v>
                </c:pt>
                <c:pt idx="41883">
                  <c:v>209.414999999882</c:v>
                </c:pt>
                <c:pt idx="41884">
                  <c:v>209.419999999882</c:v>
                </c:pt>
                <c:pt idx="41885">
                  <c:v>209.424999999882</c:v>
                </c:pt>
                <c:pt idx="41886">
                  <c:v>209.429999999882</c:v>
                </c:pt>
                <c:pt idx="41887">
                  <c:v>209.434999999882</c:v>
                </c:pt>
                <c:pt idx="41888">
                  <c:v>209.439999999882</c:v>
                </c:pt>
                <c:pt idx="41889">
                  <c:v>209.444999999882</c:v>
                </c:pt>
                <c:pt idx="41890">
                  <c:v>209.449999999882</c:v>
                </c:pt>
                <c:pt idx="41891">
                  <c:v>209.454999999882</c:v>
                </c:pt>
                <c:pt idx="41892">
                  <c:v>209.459999999882</c:v>
                </c:pt>
                <c:pt idx="41893">
                  <c:v>209.464999999882</c:v>
                </c:pt>
                <c:pt idx="41894">
                  <c:v>209.469999999882</c:v>
                </c:pt>
                <c:pt idx="41895">
                  <c:v>209.474999999882</c:v>
                </c:pt>
                <c:pt idx="41896">
                  <c:v>209.479999999882</c:v>
                </c:pt>
                <c:pt idx="41897">
                  <c:v>209.484999999882</c:v>
                </c:pt>
                <c:pt idx="41898">
                  <c:v>209.4899999998819</c:v>
                </c:pt>
                <c:pt idx="41899">
                  <c:v>209.4949999998819</c:v>
                </c:pt>
                <c:pt idx="41900">
                  <c:v>209.4999999998819</c:v>
                </c:pt>
                <c:pt idx="41901">
                  <c:v>209.5049999998819</c:v>
                </c:pt>
                <c:pt idx="41902">
                  <c:v>209.5099999998819</c:v>
                </c:pt>
                <c:pt idx="41903">
                  <c:v>209.5149999998819</c:v>
                </c:pt>
                <c:pt idx="41904">
                  <c:v>209.5199999998819</c:v>
                </c:pt>
                <c:pt idx="41905">
                  <c:v>209.5249999998819</c:v>
                </c:pt>
                <c:pt idx="41906">
                  <c:v>209.5299999998819</c:v>
                </c:pt>
                <c:pt idx="41907">
                  <c:v>209.5349999998819</c:v>
                </c:pt>
                <c:pt idx="41908">
                  <c:v>209.5399999998819</c:v>
                </c:pt>
                <c:pt idx="41909">
                  <c:v>209.5449999998819</c:v>
                </c:pt>
                <c:pt idx="41910">
                  <c:v>209.5499999998819</c:v>
                </c:pt>
                <c:pt idx="41911">
                  <c:v>209.5549999998819</c:v>
                </c:pt>
                <c:pt idx="41912">
                  <c:v>209.5599999998819</c:v>
                </c:pt>
                <c:pt idx="41913">
                  <c:v>209.5649999998819</c:v>
                </c:pt>
                <c:pt idx="41914">
                  <c:v>209.5699999998819</c:v>
                </c:pt>
                <c:pt idx="41915">
                  <c:v>209.5749999998819</c:v>
                </c:pt>
                <c:pt idx="41916">
                  <c:v>209.5799999998817</c:v>
                </c:pt>
                <c:pt idx="41917">
                  <c:v>209.5849999998819</c:v>
                </c:pt>
                <c:pt idx="41918">
                  <c:v>209.5899999998819</c:v>
                </c:pt>
                <c:pt idx="41919">
                  <c:v>209.5949999998818</c:v>
                </c:pt>
                <c:pt idx="41920">
                  <c:v>209.5999999998818</c:v>
                </c:pt>
                <c:pt idx="41921">
                  <c:v>209.6049999998818</c:v>
                </c:pt>
                <c:pt idx="41922">
                  <c:v>209.6099999998818</c:v>
                </c:pt>
                <c:pt idx="41923">
                  <c:v>209.6149999998817</c:v>
                </c:pt>
                <c:pt idx="41924">
                  <c:v>209.6199999998817</c:v>
                </c:pt>
                <c:pt idx="41925">
                  <c:v>209.6249999998818</c:v>
                </c:pt>
                <c:pt idx="41926">
                  <c:v>209.6299999998818</c:v>
                </c:pt>
                <c:pt idx="41927">
                  <c:v>209.6349999998818</c:v>
                </c:pt>
                <c:pt idx="41928">
                  <c:v>209.6399999998818</c:v>
                </c:pt>
                <c:pt idx="41929">
                  <c:v>209.6449999998817</c:v>
                </c:pt>
                <c:pt idx="41930">
                  <c:v>209.6499999998817</c:v>
                </c:pt>
                <c:pt idx="41931">
                  <c:v>209.6549999998818</c:v>
                </c:pt>
                <c:pt idx="41932">
                  <c:v>209.6599999998818</c:v>
                </c:pt>
                <c:pt idx="41933">
                  <c:v>209.6649999998818</c:v>
                </c:pt>
                <c:pt idx="41934">
                  <c:v>209.6699999998818</c:v>
                </c:pt>
                <c:pt idx="41935">
                  <c:v>209.6749999998817</c:v>
                </c:pt>
                <c:pt idx="41936">
                  <c:v>209.6799999998817</c:v>
                </c:pt>
                <c:pt idx="41937">
                  <c:v>209.6849999998818</c:v>
                </c:pt>
                <c:pt idx="41938">
                  <c:v>209.6899999998818</c:v>
                </c:pt>
                <c:pt idx="41939">
                  <c:v>209.6949999998818</c:v>
                </c:pt>
                <c:pt idx="41940">
                  <c:v>209.6999999998818</c:v>
                </c:pt>
                <c:pt idx="41941">
                  <c:v>209.7049999998817</c:v>
                </c:pt>
                <c:pt idx="41942">
                  <c:v>209.7099999998817</c:v>
                </c:pt>
                <c:pt idx="41943">
                  <c:v>209.7149999998817</c:v>
                </c:pt>
                <c:pt idx="41944">
                  <c:v>209.7199999998817</c:v>
                </c:pt>
                <c:pt idx="41945">
                  <c:v>209.7249999998817</c:v>
                </c:pt>
                <c:pt idx="41946">
                  <c:v>209.7299999998817</c:v>
                </c:pt>
                <c:pt idx="41947">
                  <c:v>209.7349999998817</c:v>
                </c:pt>
                <c:pt idx="41948">
                  <c:v>209.7399999998817</c:v>
                </c:pt>
                <c:pt idx="41949">
                  <c:v>209.7449999998817</c:v>
                </c:pt>
                <c:pt idx="41950">
                  <c:v>209.7499999998817</c:v>
                </c:pt>
                <c:pt idx="41951">
                  <c:v>209.7549999998817</c:v>
                </c:pt>
                <c:pt idx="41952">
                  <c:v>209.7599999998817</c:v>
                </c:pt>
                <c:pt idx="41953">
                  <c:v>209.7649999998817</c:v>
                </c:pt>
                <c:pt idx="41954">
                  <c:v>209.7699999998817</c:v>
                </c:pt>
                <c:pt idx="41955">
                  <c:v>209.7749999998817</c:v>
                </c:pt>
                <c:pt idx="41956">
                  <c:v>209.7799999998817</c:v>
                </c:pt>
                <c:pt idx="41957">
                  <c:v>209.7849999998817</c:v>
                </c:pt>
                <c:pt idx="41958">
                  <c:v>209.7899999998817</c:v>
                </c:pt>
                <c:pt idx="41959">
                  <c:v>209.7949999998817</c:v>
                </c:pt>
                <c:pt idx="41960">
                  <c:v>209.7999999998815</c:v>
                </c:pt>
                <c:pt idx="41961">
                  <c:v>209.8049999998817</c:v>
                </c:pt>
                <c:pt idx="41962">
                  <c:v>209.8099999998817</c:v>
                </c:pt>
                <c:pt idx="41963">
                  <c:v>209.8149999998816</c:v>
                </c:pt>
                <c:pt idx="41964">
                  <c:v>209.8199999998816</c:v>
                </c:pt>
                <c:pt idx="41965">
                  <c:v>209.8249999998816</c:v>
                </c:pt>
                <c:pt idx="41966">
                  <c:v>209.8299999998816</c:v>
                </c:pt>
                <c:pt idx="41967">
                  <c:v>209.8349999998816</c:v>
                </c:pt>
                <c:pt idx="41968">
                  <c:v>209.8399999998816</c:v>
                </c:pt>
                <c:pt idx="41969">
                  <c:v>209.8449999998816</c:v>
                </c:pt>
                <c:pt idx="41970">
                  <c:v>209.8499999998816</c:v>
                </c:pt>
                <c:pt idx="41971">
                  <c:v>209.8549999998816</c:v>
                </c:pt>
                <c:pt idx="41972">
                  <c:v>209.8599999998816</c:v>
                </c:pt>
                <c:pt idx="41973">
                  <c:v>209.8649999998816</c:v>
                </c:pt>
                <c:pt idx="41974">
                  <c:v>209.8699999998816</c:v>
                </c:pt>
                <c:pt idx="41975">
                  <c:v>209.8749999998816</c:v>
                </c:pt>
                <c:pt idx="41976">
                  <c:v>209.8799999998816</c:v>
                </c:pt>
                <c:pt idx="41977">
                  <c:v>209.8849999998816</c:v>
                </c:pt>
                <c:pt idx="41978">
                  <c:v>209.8899999998816</c:v>
                </c:pt>
                <c:pt idx="41979">
                  <c:v>209.8949999998816</c:v>
                </c:pt>
                <c:pt idx="41980">
                  <c:v>209.8999999998816</c:v>
                </c:pt>
                <c:pt idx="41981">
                  <c:v>209.9049999998816</c:v>
                </c:pt>
                <c:pt idx="41982">
                  <c:v>209.9099999998816</c:v>
                </c:pt>
                <c:pt idx="41983">
                  <c:v>209.9149999998816</c:v>
                </c:pt>
                <c:pt idx="41984">
                  <c:v>209.9199999998816</c:v>
                </c:pt>
                <c:pt idx="41985">
                  <c:v>209.9249999998816</c:v>
                </c:pt>
                <c:pt idx="41986">
                  <c:v>209.9299999998815</c:v>
                </c:pt>
                <c:pt idx="41987">
                  <c:v>209.9349999998815</c:v>
                </c:pt>
                <c:pt idx="41988">
                  <c:v>209.9399999998815</c:v>
                </c:pt>
                <c:pt idx="41989">
                  <c:v>209.9449999998815</c:v>
                </c:pt>
                <c:pt idx="41990">
                  <c:v>209.9499999998815</c:v>
                </c:pt>
                <c:pt idx="41991">
                  <c:v>209.9549999998816</c:v>
                </c:pt>
                <c:pt idx="41992">
                  <c:v>209.9599999998815</c:v>
                </c:pt>
                <c:pt idx="41993">
                  <c:v>209.9649999998815</c:v>
                </c:pt>
                <c:pt idx="41994">
                  <c:v>209.9699999998815</c:v>
                </c:pt>
                <c:pt idx="41995">
                  <c:v>209.9749999998815</c:v>
                </c:pt>
                <c:pt idx="41996">
                  <c:v>209.9799999998815</c:v>
                </c:pt>
                <c:pt idx="41997">
                  <c:v>209.9849999998815</c:v>
                </c:pt>
                <c:pt idx="41998">
                  <c:v>209.9899999998815</c:v>
                </c:pt>
                <c:pt idx="41999">
                  <c:v>209.9949999998815</c:v>
                </c:pt>
                <c:pt idx="42000">
                  <c:v>209.9999999998815</c:v>
                </c:pt>
                <c:pt idx="42001">
                  <c:v>210.0049999998815</c:v>
                </c:pt>
                <c:pt idx="42002">
                  <c:v>210.0099999998815</c:v>
                </c:pt>
                <c:pt idx="42003">
                  <c:v>210.0149999998815</c:v>
                </c:pt>
                <c:pt idx="42004">
                  <c:v>210.0199999998813</c:v>
                </c:pt>
                <c:pt idx="42005">
                  <c:v>210.0249999998815</c:v>
                </c:pt>
                <c:pt idx="42006">
                  <c:v>210.0299999998815</c:v>
                </c:pt>
                <c:pt idx="42007">
                  <c:v>210.0349999998814</c:v>
                </c:pt>
                <c:pt idx="42008">
                  <c:v>210.0399999998814</c:v>
                </c:pt>
                <c:pt idx="42009">
                  <c:v>210.0449999998814</c:v>
                </c:pt>
                <c:pt idx="42010">
                  <c:v>210.0499999998814</c:v>
                </c:pt>
                <c:pt idx="42011">
                  <c:v>210.0549999998814</c:v>
                </c:pt>
                <c:pt idx="42012">
                  <c:v>210.0599999998814</c:v>
                </c:pt>
                <c:pt idx="42013">
                  <c:v>210.0649999998814</c:v>
                </c:pt>
                <c:pt idx="42014">
                  <c:v>210.0699999998814</c:v>
                </c:pt>
                <c:pt idx="42015">
                  <c:v>210.0749999998814</c:v>
                </c:pt>
                <c:pt idx="42016">
                  <c:v>210.0799999998814</c:v>
                </c:pt>
                <c:pt idx="42017">
                  <c:v>210.0849999998814</c:v>
                </c:pt>
                <c:pt idx="42018">
                  <c:v>210.0899999998814</c:v>
                </c:pt>
                <c:pt idx="42019">
                  <c:v>210.0949999998814</c:v>
                </c:pt>
                <c:pt idx="42020">
                  <c:v>210.0999999998814</c:v>
                </c:pt>
                <c:pt idx="42021">
                  <c:v>210.1049999998814</c:v>
                </c:pt>
                <c:pt idx="42022">
                  <c:v>210.1099999998814</c:v>
                </c:pt>
                <c:pt idx="42023">
                  <c:v>210.1149999998813</c:v>
                </c:pt>
                <c:pt idx="42024">
                  <c:v>210.1199999998813</c:v>
                </c:pt>
                <c:pt idx="42025">
                  <c:v>210.1249999998814</c:v>
                </c:pt>
                <c:pt idx="42026">
                  <c:v>210.1299999998814</c:v>
                </c:pt>
                <c:pt idx="42027">
                  <c:v>210.1349999998814</c:v>
                </c:pt>
                <c:pt idx="42028">
                  <c:v>210.1399999998814</c:v>
                </c:pt>
                <c:pt idx="42029">
                  <c:v>210.1449999998813</c:v>
                </c:pt>
                <c:pt idx="42030">
                  <c:v>210.1499999998813</c:v>
                </c:pt>
                <c:pt idx="42031">
                  <c:v>210.1549999998813</c:v>
                </c:pt>
                <c:pt idx="42032">
                  <c:v>210.1599999998813</c:v>
                </c:pt>
                <c:pt idx="42033">
                  <c:v>210.1649999998813</c:v>
                </c:pt>
                <c:pt idx="42034">
                  <c:v>210.1699999998813</c:v>
                </c:pt>
                <c:pt idx="42035">
                  <c:v>210.1749999998813</c:v>
                </c:pt>
                <c:pt idx="42036">
                  <c:v>210.1799999998813</c:v>
                </c:pt>
                <c:pt idx="42037">
                  <c:v>210.1849999998813</c:v>
                </c:pt>
                <c:pt idx="42038">
                  <c:v>210.1899999998813</c:v>
                </c:pt>
                <c:pt idx="42039">
                  <c:v>210.1949999998813</c:v>
                </c:pt>
                <c:pt idx="42040">
                  <c:v>210.1999999998813</c:v>
                </c:pt>
                <c:pt idx="42041">
                  <c:v>210.2049999998813</c:v>
                </c:pt>
                <c:pt idx="42042">
                  <c:v>210.2099999998813</c:v>
                </c:pt>
                <c:pt idx="42043">
                  <c:v>210.2149999998813</c:v>
                </c:pt>
                <c:pt idx="42044">
                  <c:v>210.2199999998813</c:v>
                </c:pt>
                <c:pt idx="42045">
                  <c:v>210.2249999998813</c:v>
                </c:pt>
                <c:pt idx="42046">
                  <c:v>210.2299999998813</c:v>
                </c:pt>
                <c:pt idx="42047">
                  <c:v>210.2349999998813</c:v>
                </c:pt>
                <c:pt idx="42048">
                  <c:v>210.2399999998811</c:v>
                </c:pt>
                <c:pt idx="42049">
                  <c:v>210.2449999998811</c:v>
                </c:pt>
                <c:pt idx="42050">
                  <c:v>210.2499999998811</c:v>
                </c:pt>
                <c:pt idx="42051">
                  <c:v>210.2549999998812</c:v>
                </c:pt>
                <c:pt idx="42052">
                  <c:v>210.2599999998812</c:v>
                </c:pt>
                <c:pt idx="42053">
                  <c:v>210.2649999998812</c:v>
                </c:pt>
                <c:pt idx="42054">
                  <c:v>210.2699999998812</c:v>
                </c:pt>
                <c:pt idx="42055">
                  <c:v>210.2749999998811</c:v>
                </c:pt>
                <c:pt idx="42056">
                  <c:v>210.2799999998811</c:v>
                </c:pt>
                <c:pt idx="42057">
                  <c:v>210.2849999998812</c:v>
                </c:pt>
                <c:pt idx="42058">
                  <c:v>210.2899999998812</c:v>
                </c:pt>
                <c:pt idx="42059">
                  <c:v>210.2949999998812</c:v>
                </c:pt>
                <c:pt idx="42060">
                  <c:v>210.2999999998812</c:v>
                </c:pt>
                <c:pt idx="42061">
                  <c:v>210.3049999998812</c:v>
                </c:pt>
                <c:pt idx="42062">
                  <c:v>210.3099999998812</c:v>
                </c:pt>
                <c:pt idx="42063">
                  <c:v>210.3149999998812</c:v>
                </c:pt>
                <c:pt idx="42064">
                  <c:v>210.3199999998812</c:v>
                </c:pt>
                <c:pt idx="42065">
                  <c:v>210.3249999998812</c:v>
                </c:pt>
                <c:pt idx="42066">
                  <c:v>210.3299999998812</c:v>
                </c:pt>
                <c:pt idx="42067">
                  <c:v>210.3349999998812</c:v>
                </c:pt>
                <c:pt idx="42068">
                  <c:v>210.3399999998812</c:v>
                </c:pt>
                <c:pt idx="42069">
                  <c:v>210.3449999998812</c:v>
                </c:pt>
                <c:pt idx="42070">
                  <c:v>210.3499999998812</c:v>
                </c:pt>
                <c:pt idx="42071">
                  <c:v>210.3549999998812</c:v>
                </c:pt>
                <c:pt idx="42072">
                  <c:v>210.3599999998812</c:v>
                </c:pt>
                <c:pt idx="42073">
                  <c:v>210.3649999998812</c:v>
                </c:pt>
                <c:pt idx="42074">
                  <c:v>210.3699999998811</c:v>
                </c:pt>
                <c:pt idx="42075">
                  <c:v>210.3749999998811</c:v>
                </c:pt>
                <c:pt idx="42076">
                  <c:v>210.3799999998811</c:v>
                </c:pt>
                <c:pt idx="42077">
                  <c:v>210.3849999998812</c:v>
                </c:pt>
                <c:pt idx="42078">
                  <c:v>210.3899999998812</c:v>
                </c:pt>
                <c:pt idx="42079">
                  <c:v>210.3949999998812</c:v>
                </c:pt>
                <c:pt idx="42080">
                  <c:v>210.3999999998811</c:v>
                </c:pt>
                <c:pt idx="42081">
                  <c:v>210.4049999998811</c:v>
                </c:pt>
                <c:pt idx="42082">
                  <c:v>210.4099999998811</c:v>
                </c:pt>
                <c:pt idx="42083">
                  <c:v>210.4149999998811</c:v>
                </c:pt>
                <c:pt idx="42084">
                  <c:v>210.4199999998811</c:v>
                </c:pt>
                <c:pt idx="42085">
                  <c:v>210.4249999998811</c:v>
                </c:pt>
                <c:pt idx="42086">
                  <c:v>210.4299999998811</c:v>
                </c:pt>
                <c:pt idx="42087">
                  <c:v>210.4349999998811</c:v>
                </c:pt>
                <c:pt idx="42088">
                  <c:v>210.4399999998811</c:v>
                </c:pt>
                <c:pt idx="42089">
                  <c:v>210.4449999998811</c:v>
                </c:pt>
                <c:pt idx="42090">
                  <c:v>210.4499999998811</c:v>
                </c:pt>
                <c:pt idx="42091">
                  <c:v>210.4549999998811</c:v>
                </c:pt>
                <c:pt idx="42092">
                  <c:v>210.4599999998811</c:v>
                </c:pt>
                <c:pt idx="42093">
                  <c:v>210.4649999998811</c:v>
                </c:pt>
                <c:pt idx="42094">
                  <c:v>210.4699999998811</c:v>
                </c:pt>
                <c:pt idx="42095">
                  <c:v>210.474999999881</c:v>
                </c:pt>
                <c:pt idx="42096">
                  <c:v>210.479999999881</c:v>
                </c:pt>
                <c:pt idx="42097">
                  <c:v>210.484999999881</c:v>
                </c:pt>
                <c:pt idx="42098">
                  <c:v>210.489999999881</c:v>
                </c:pt>
                <c:pt idx="42099">
                  <c:v>210.494999999881</c:v>
                </c:pt>
                <c:pt idx="42100">
                  <c:v>210.499999999881</c:v>
                </c:pt>
                <c:pt idx="42101">
                  <c:v>210.504999999881</c:v>
                </c:pt>
                <c:pt idx="42102">
                  <c:v>210.509999999881</c:v>
                </c:pt>
                <c:pt idx="42103">
                  <c:v>210.514999999881</c:v>
                </c:pt>
                <c:pt idx="42104">
                  <c:v>210.519999999881</c:v>
                </c:pt>
                <c:pt idx="42105">
                  <c:v>210.524999999881</c:v>
                </c:pt>
                <c:pt idx="42106">
                  <c:v>210.529999999881</c:v>
                </c:pt>
                <c:pt idx="42107">
                  <c:v>210.534999999881</c:v>
                </c:pt>
                <c:pt idx="42108">
                  <c:v>210.539999999881</c:v>
                </c:pt>
                <c:pt idx="42109">
                  <c:v>210.544999999881</c:v>
                </c:pt>
                <c:pt idx="42110">
                  <c:v>210.549999999881</c:v>
                </c:pt>
                <c:pt idx="42111">
                  <c:v>210.554999999881</c:v>
                </c:pt>
                <c:pt idx="42112">
                  <c:v>210.559999999881</c:v>
                </c:pt>
                <c:pt idx="42113">
                  <c:v>210.564999999881</c:v>
                </c:pt>
                <c:pt idx="42114">
                  <c:v>210.569999999881</c:v>
                </c:pt>
                <c:pt idx="42115">
                  <c:v>210.574999999881</c:v>
                </c:pt>
                <c:pt idx="42116">
                  <c:v>210.579999999881</c:v>
                </c:pt>
                <c:pt idx="42117">
                  <c:v>210.584999999881</c:v>
                </c:pt>
                <c:pt idx="42118">
                  <c:v>210.5899999998809</c:v>
                </c:pt>
                <c:pt idx="42119">
                  <c:v>210.5949999998809</c:v>
                </c:pt>
                <c:pt idx="42120">
                  <c:v>210.5999999998809</c:v>
                </c:pt>
                <c:pt idx="42121">
                  <c:v>210.6049999998809</c:v>
                </c:pt>
                <c:pt idx="42122">
                  <c:v>210.6099999998809</c:v>
                </c:pt>
                <c:pt idx="42123">
                  <c:v>210.6149999998809</c:v>
                </c:pt>
                <c:pt idx="42124">
                  <c:v>210.6199999998809</c:v>
                </c:pt>
                <c:pt idx="42125">
                  <c:v>210.6249999998809</c:v>
                </c:pt>
                <c:pt idx="42126">
                  <c:v>210.6299999998809</c:v>
                </c:pt>
                <c:pt idx="42127">
                  <c:v>210.6349999998809</c:v>
                </c:pt>
                <c:pt idx="42128">
                  <c:v>210.6399999998809</c:v>
                </c:pt>
                <c:pt idx="42129">
                  <c:v>210.6449999998809</c:v>
                </c:pt>
                <c:pt idx="42130">
                  <c:v>210.6499999998809</c:v>
                </c:pt>
                <c:pt idx="42131">
                  <c:v>210.6549999998809</c:v>
                </c:pt>
                <c:pt idx="42132">
                  <c:v>210.6599999998809</c:v>
                </c:pt>
                <c:pt idx="42133">
                  <c:v>210.6649999998809</c:v>
                </c:pt>
                <c:pt idx="42134">
                  <c:v>210.6699999998809</c:v>
                </c:pt>
                <c:pt idx="42135">
                  <c:v>210.6749999998809</c:v>
                </c:pt>
                <c:pt idx="42136">
                  <c:v>210.6799999998807</c:v>
                </c:pt>
                <c:pt idx="42137">
                  <c:v>210.6849999998809</c:v>
                </c:pt>
                <c:pt idx="42138">
                  <c:v>210.6899999998809</c:v>
                </c:pt>
                <c:pt idx="42139">
                  <c:v>210.6949999998808</c:v>
                </c:pt>
                <c:pt idx="42140">
                  <c:v>210.6999999998808</c:v>
                </c:pt>
                <c:pt idx="42141">
                  <c:v>210.7049999998808</c:v>
                </c:pt>
                <c:pt idx="42142">
                  <c:v>210.7099999998808</c:v>
                </c:pt>
                <c:pt idx="42143">
                  <c:v>210.7149999998807</c:v>
                </c:pt>
                <c:pt idx="42144">
                  <c:v>210.7199999998807</c:v>
                </c:pt>
                <c:pt idx="42145">
                  <c:v>210.7249999998808</c:v>
                </c:pt>
                <c:pt idx="42146">
                  <c:v>210.7299999998808</c:v>
                </c:pt>
                <c:pt idx="42147">
                  <c:v>210.7349999998808</c:v>
                </c:pt>
                <c:pt idx="42148">
                  <c:v>210.7399999998808</c:v>
                </c:pt>
                <c:pt idx="42149">
                  <c:v>210.7449999998807</c:v>
                </c:pt>
                <c:pt idx="42150">
                  <c:v>210.7499999998807</c:v>
                </c:pt>
                <c:pt idx="42151">
                  <c:v>210.7549999998808</c:v>
                </c:pt>
                <c:pt idx="42152">
                  <c:v>210.7599999998808</c:v>
                </c:pt>
                <c:pt idx="42153">
                  <c:v>210.7649999998808</c:v>
                </c:pt>
                <c:pt idx="42154">
                  <c:v>210.7699999998808</c:v>
                </c:pt>
                <c:pt idx="42155">
                  <c:v>210.7749999998807</c:v>
                </c:pt>
                <c:pt idx="42156">
                  <c:v>210.7799999998807</c:v>
                </c:pt>
                <c:pt idx="42157">
                  <c:v>210.7849999998808</c:v>
                </c:pt>
                <c:pt idx="42158">
                  <c:v>210.7899999998808</c:v>
                </c:pt>
                <c:pt idx="42159">
                  <c:v>210.7949999998808</c:v>
                </c:pt>
                <c:pt idx="42160">
                  <c:v>210.7999999998808</c:v>
                </c:pt>
                <c:pt idx="42161">
                  <c:v>210.8049999998808</c:v>
                </c:pt>
                <c:pt idx="42162">
                  <c:v>210.8099999998807</c:v>
                </c:pt>
                <c:pt idx="42163">
                  <c:v>210.8149999998807</c:v>
                </c:pt>
                <c:pt idx="42164">
                  <c:v>210.8199999998807</c:v>
                </c:pt>
                <c:pt idx="42165">
                  <c:v>210.8249999998808</c:v>
                </c:pt>
                <c:pt idx="42166">
                  <c:v>210.8299999998808</c:v>
                </c:pt>
                <c:pt idx="42167">
                  <c:v>210.8349999998808</c:v>
                </c:pt>
                <c:pt idx="42168">
                  <c:v>210.8399999998807</c:v>
                </c:pt>
                <c:pt idx="42169">
                  <c:v>210.8449999998807</c:v>
                </c:pt>
                <c:pt idx="42170">
                  <c:v>210.8499999998807</c:v>
                </c:pt>
                <c:pt idx="42171">
                  <c:v>210.8549999998807</c:v>
                </c:pt>
                <c:pt idx="42172">
                  <c:v>210.8599999998807</c:v>
                </c:pt>
                <c:pt idx="42173">
                  <c:v>210.8649999998807</c:v>
                </c:pt>
                <c:pt idx="42174">
                  <c:v>210.8699999998807</c:v>
                </c:pt>
                <c:pt idx="42175">
                  <c:v>210.8749999998807</c:v>
                </c:pt>
                <c:pt idx="42176">
                  <c:v>210.8799999998807</c:v>
                </c:pt>
                <c:pt idx="42177">
                  <c:v>210.8849999998807</c:v>
                </c:pt>
                <c:pt idx="42178">
                  <c:v>210.8899999998807</c:v>
                </c:pt>
                <c:pt idx="42179">
                  <c:v>210.8949999998807</c:v>
                </c:pt>
                <c:pt idx="42180">
                  <c:v>210.8999999998807</c:v>
                </c:pt>
                <c:pt idx="42181">
                  <c:v>210.9049999998807</c:v>
                </c:pt>
                <c:pt idx="42182">
                  <c:v>210.9099999998807</c:v>
                </c:pt>
                <c:pt idx="42183">
                  <c:v>210.9149999998806</c:v>
                </c:pt>
                <c:pt idx="42184">
                  <c:v>210.9199999998806</c:v>
                </c:pt>
                <c:pt idx="42185">
                  <c:v>210.9249999998806</c:v>
                </c:pt>
                <c:pt idx="42186">
                  <c:v>210.9299999998806</c:v>
                </c:pt>
                <c:pt idx="42187">
                  <c:v>210.9349999998806</c:v>
                </c:pt>
                <c:pt idx="42188">
                  <c:v>210.9399999998806</c:v>
                </c:pt>
                <c:pt idx="42189">
                  <c:v>210.9449999998806</c:v>
                </c:pt>
                <c:pt idx="42190">
                  <c:v>210.9499999998806</c:v>
                </c:pt>
                <c:pt idx="42191">
                  <c:v>210.9549999998806</c:v>
                </c:pt>
                <c:pt idx="42192">
                  <c:v>210.9599999998806</c:v>
                </c:pt>
                <c:pt idx="42193">
                  <c:v>210.9649999998806</c:v>
                </c:pt>
                <c:pt idx="42194">
                  <c:v>210.9699999998806</c:v>
                </c:pt>
                <c:pt idx="42195">
                  <c:v>210.9749999998806</c:v>
                </c:pt>
                <c:pt idx="42196">
                  <c:v>210.9799999998806</c:v>
                </c:pt>
                <c:pt idx="42197">
                  <c:v>210.9849999998806</c:v>
                </c:pt>
                <c:pt idx="42198">
                  <c:v>210.9899999998806</c:v>
                </c:pt>
                <c:pt idx="42199">
                  <c:v>210.9949999998806</c:v>
                </c:pt>
                <c:pt idx="42200">
                  <c:v>210.9999999998806</c:v>
                </c:pt>
                <c:pt idx="42201">
                  <c:v>211.0049999998806</c:v>
                </c:pt>
                <c:pt idx="42202">
                  <c:v>211.0099999998806</c:v>
                </c:pt>
                <c:pt idx="42203">
                  <c:v>211.0149999998806</c:v>
                </c:pt>
                <c:pt idx="42204">
                  <c:v>211.0199999998806</c:v>
                </c:pt>
                <c:pt idx="42205">
                  <c:v>211.0249999998806</c:v>
                </c:pt>
                <c:pt idx="42206">
                  <c:v>211.0299999998805</c:v>
                </c:pt>
                <c:pt idx="42207">
                  <c:v>211.0349999998805</c:v>
                </c:pt>
                <c:pt idx="42208">
                  <c:v>211.0399999998805</c:v>
                </c:pt>
                <c:pt idx="42209">
                  <c:v>211.0449999998805</c:v>
                </c:pt>
                <c:pt idx="42210">
                  <c:v>211.0499999998805</c:v>
                </c:pt>
                <c:pt idx="42211">
                  <c:v>211.0549999998806</c:v>
                </c:pt>
                <c:pt idx="42212">
                  <c:v>211.0599999998805</c:v>
                </c:pt>
                <c:pt idx="42213">
                  <c:v>211.0649999998805</c:v>
                </c:pt>
                <c:pt idx="42214">
                  <c:v>211.0699999998805</c:v>
                </c:pt>
                <c:pt idx="42215">
                  <c:v>211.0749999998805</c:v>
                </c:pt>
                <c:pt idx="42216">
                  <c:v>211.0799999998805</c:v>
                </c:pt>
                <c:pt idx="42217">
                  <c:v>211.0849999998805</c:v>
                </c:pt>
                <c:pt idx="42218">
                  <c:v>211.0899999998805</c:v>
                </c:pt>
                <c:pt idx="42219">
                  <c:v>211.0949999998805</c:v>
                </c:pt>
                <c:pt idx="42220">
                  <c:v>211.0999999998805</c:v>
                </c:pt>
                <c:pt idx="42221">
                  <c:v>211.1049999998805</c:v>
                </c:pt>
                <c:pt idx="42222">
                  <c:v>211.1099999998805</c:v>
                </c:pt>
                <c:pt idx="42223">
                  <c:v>211.1149999998805</c:v>
                </c:pt>
                <c:pt idx="42224">
                  <c:v>211.1199999998803</c:v>
                </c:pt>
                <c:pt idx="42225">
                  <c:v>211.1249999998805</c:v>
                </c:pt>
                <c:pt idx="42226">
                  <c:v>211.1299999998805</c:v>
                </c:pt>
                <c:pt idx="42227">
                  <c:v>211.1349999998804</c:v>
                </c:pt>
                <c:pt idx="42228">
                  <c:v>211.1399999998804</c:v>
                </c:pt>
                <c:pt idx="42229">
                  <c:v>211.1449999998804</c:v>
                </c:pt>
                <c:pt idx="42230">
                  <c:v>211.1499999998804</c:v>
                </c:pt>
                <c:pt idx="42231">
                  <c:v>211.1549999998804</c:v>
                </c:pt>
                <c:pt idx="42232">
                  <c:v>211.1599999998804</c:v>
                </c:pt>
                <c:pt idx="42233">
                  <c:v>211.1649999998804</c:v>
                </c:pt>
                <c:pt idx="42234">
                  <c:v>211.1699999998804</c:v>
                </c:pt>
                <c:pt idx="42235">
                  <c:v>211.1749999998804</c:v>
                </c:pt>
                <c:pt idx="42236">
                  <c:v>211.1799999998804</c:v>
                </c:pt>
                <c:pt idx="42237">
                  <c:v>211.1849999998804</c:v>
                </c:pt>
                <c:pt idx="42238">
                  <c:v>211.1899999998804</c:v>
                </c:pt>
                <c:pt idx="42239">
                  <c:v>211.1949999998804</c:v>
                </c:pt>
                <c:pt idx="42240">
                  <c:v>211.1999999998804</c:v>
                </c:pt>
                <c:pt idx="42241">
                  <c:v>211.2049999998804</c:v>
                </c:pt>
                <c:pt idx="42242">
                  <c:v>211.2099999998804</c:v>
                </c:pt>
                <c:pt idx="42243">
                  <c:v>211.2149999998803</c:v>
                </c:pt>
                <c:pt idx="42244">
                  <c:v>211.2199999998803</c:v>
                </c:pt>
                <c:pt idx="42245">
                  <c:v>211.2249999998804</c:v>
                </c:pt>
                <c:pt idx="42246">
                  <c:v>211.2299999998804</c:v>
                </c:pt>
                <c:pt idx="42247">
                  <c:v>211.2349999998804</c:v>
                </c:pt>
                <c:pt idx="42248">
                  <c:v>211.2399999998804</c:v>
                </c:pt>
                <c:pt idx="42249">
                  <c:v>211.2449999998803</c:v>
                </c:pt>
                <c:pt idx="42250">
                  <c:v>211.2499999998803</c:v>
                </c:pt>
                <c:pt idx="42251">
                  <c:v>211.2549999998803</c:v>
                </c:pt>
                <c:pt idx="42252">
                  <c:v>211.2599999998803</c:v>
                </c:pt>
                <c:pt idx="42253">
                  <c:v>211.2649999998803</c:v>
                </c:pt>
                <c:pt idx="42254">
                  <c:v>211.2699999998803</c:v>
                </c:pt>
                <c:pt idx="42255">
                  <c:v>211.2749999998803</c:v>
                </c:pt>
                <c:pt idx="42256">
                  <c:v>211.2799999998803</c:v>
                </c:pt>
                <c:pt idx="42257">
                  <c:v>211.2849999998803</c:v>
                </c:pt>
                <c:pt idx="42258">
                  <c:v>211.2899999998803</c:v>
                </c:pt>
                <c:pt idx="42259">
                  <c:v>211.2949999998803</c:v>
                </c:pt>
                <c:pt idx="42260">
                  <c:v>211.2999999998803</c:v>
                </c:pt>
                <c:pt idx="42261">
                  <c:v>211.3049999998803</c:v>
                </c:pt>
                <c:pt idx="42262">
                  <c:v>211.3099999998803</c:v>
                </c:pt>
                <c:pt idx="42263">
                  <c:v>211.3149999998803</c:v>
                </c:pt>
                <c:pt idx="42264">
                  <c:v>211.3199999998803</c:v>
                </c:pt>
                <c:pt idx="42265">
                  <c:v>211.3249999998803</c:v>
                </c:pt>
                <c:pt idx="42266">
                  <c:v>211.3299999998803</c:v>
                </c:pt>
                <c:pt idx="42267">
                  <c:v>211.3349999998803</c:v>
                </c:pt>
                <c:pt idx="42268">
                  <c:v>211.3399999998803</c:v>
                </c:pt>
                <c:pt idx="42269">
                  <c:v>211.3449999998803</c:v>
                </c:pt>
                <c:pt idx="42270">
                  <c:v>211.3499999998803</c:v>
                </c:pt>
                <c:pt idx="42271">
                  <c:v>211.3549999998803</c:v>
                </c:pt>
                <c:pt idx="42272">
                  <c:v>211.3599999998802</c:v>
                </c:pt>
                <c:pt idx="42273">
                  <c:v>211.3649999998802</c:v>
                </c:pt>
                <c:pt idx="42274">
                  <c:v>211.3699999998802</c:v>
                </c:pt>
                <c:pt idx="42275">
                  <c:v>211.3749999998802</c:v>
                </c:pt>
                <c:pt idx="42276">
                  <c:v>211.3799999998802</c:v>
                </c:pt>
                <c:pt idx="42277">
                  <c:v>211.3849999998803</c:v>
                </c:pt>
                <c:pt idx="42278">
                  <c:v>211.3899999998802</c:v>
                </c:pt>
                <c:pt idx="42279">
                  <c:v>211.3949999998802</c:v>
                </c:pt>
                <c:pt idx="42280">
                  <c:v>211.3999999998802</c:v>
                </c:pt>
                <c:pt idx="42281">
                  <c:v>211.4049999998802</c:v>
                </c:pt>
                <c:pt idx="42282">
                  <c:v>211.4099999998802</c:v>
                </c:pt>
                <c:pt idx="42283">
                  <c:v>211.4149999998802</c:v>
                </c:pt>
                <c:pt idx="42284">
                  <c:v>211.4199999998802</c:v>
                </c:pt>
                <c:pt idx="42285">
                  <c:v>211.4249999998802</c:v>
                </c:pt>
                <c:pt idx="42286">
                  <c:v>211.4299999998802</c:v>
                </c:pt>
                <c:pt idx="42287">
                  <c:v>211.4349999998802</c:v>
                </c:pt>
                <c:pt idx="42288">
                  <c:v>211.4399999998802</c:v>
                </c:pt>
                <c:pt idx="42289">
                  <c:v>211.4449999998802</c:v>
                </c:pt>
                <c:pt idx="42290">
                  <c:v>211.4499999998802</c:v>
                </c:pt>
                <c:pt idx="42291">
                  <c:v>211.4549999998802</c:v>
                </c:pt>
                <c:pt idx="42292">
                  <c:v>211.4599999998802</c:v>
                </c:pt>
                <c:pt idx="42293">
                  <c:v>211.4649999998802</c:v>
                </c:pt>
                <c:pt idx="42294">
                  <c:v>211.4699999998801</c:v>
                </c:pt>
                <c:pt idx="42295">
                  <c:v>211.4749999998801</c:v>
                </c:pt>
                <c:pt idx="42296">
                  <c:v>211.4799999998801</c:v>
                </c:pt>
                <c:pt idx="42297">
                  <c:v>211.4849999998802</c:v>
                </c:pt>
                <c:pt idx="42298">
                  <c:v>211.4899999998802</c:v>
                </c:pt>
                <c:pt idx="42299">
                  <c:v>211.4949999998802</c:v>
                </c:pt>
                <c:pt idx="42300">
                  <c:v>211.4999999998801</c:v>
                </c:pt>
                <c:pt idx="42301">
                  <c:v>211.5049999998801</c:v>
                </c:pt>
                <c:pt idx="42302">
                  <c:v>211.5099999998801</c:v>
                </c:pt>
                <c:pt idx="42303">
                  <c:v>211.5149999998801</c:v>
                </c:pt>
                <c:pt idx="42304">
                  <c:v>211.5199999998801</c:v>
                </c:pt>
                <c:pt idx="42305">
                  <c:v>211.5249999998801</c:v>
                </c:pt>
                <c:pt idx="42306">
                  <c:v>211.5299999998801</c:v>
                </c:pt>
                <c:pt idx="42307">
                  <c:v>211.5349999998801</c:v>
                </c:pt>
                <c:pt idx="42308">
                  <c:v>211.5399999998801</c:v>
                </c:pt>
                <c:pt idx="42309">
                  <c:v>211.5449999998801</c:v>
                </c:pt>
                <c:pt idx="42310">
                  <c:v>211.5499999998801</c:v>
                </c:pt>
                <c:pt idx="42311">
                  <c:v>211.5549999998801</c:v>
                </c:pt>
                <c:pt idx="42312">
                  <c:v>211.5599999998801</c:v>
                </c:pt>
                <c:pt idx="42313">
                  <c:v>211.5649999998801</c:v>
                </c:pt>
                <c:pt idx="42314">
                  <c:v>211.5699999998801</c:v>
                </c:pt>
                <c:pt idx="42315">
                  <c:v>211.57499999988</c:v>
                </c:pt>
                <c:pt idx="42316">
                  <c:v>211.57999999988</c:v>
                </c:pt>
                <c:pt idx="42317">
                  <c:v>211.58499999988</c:v>
                </c:pt>
                <c:pt idx="42318">
                  <c:v>211.58999999988</c:v>
                </c:pt>
                <c:pt idx="42319">
                  <c:v>211.59499999988</c:v>
                </c:pt>
                <c:pt idx="42320">
                  <c:v>211.59999999988</c:v>
                </c:pt>
                <c:pt idx="42321">
                  <c:v>211.60499999988</c:v>
                </c:pt>
                <c:pt idx="42322">
                  <c:v>211.60999999988</c:v>
                </c:pt>
                <c:pt idx="42323">
                  <c:v>211.61499999988</c:v>
                </c:pt>
                <c:pt idx="42324">
                  <c:v>211.61999999988</c:v>
                </c:pt>
                <c:pt idx="42325">
                  <c:v>211.62499999988</c:v>
                </c:pt>
                <c:pt idx="42326">
                  <c:v>211.62999999988</c:v>
                </c:pt>
                <c:pt idx="42327">
                  <c:v>211.63499999988</c:v>
                </c:pt>
                <c:pt idx="42328">
                  <c:v>211.63999999988</c:v>
                </c:pt>
                <c:pt idx="42329">
                  <c:v>211.64499999988</c:v>
                </c:pt>
                <c:pt idx="42330">
                  <c:v>211.64999999988</c:v>
                </c:pt>
                <c:pt idx="42331">
                  <c:v>211.65499999988</c:v>
                </c:pt>
                <c:pt idx="42332">
                  <c:v>211.65999999988</c:v>
                </c:pt>
                <c:pt idx="42333">
                  <c:v>211.66499999988</c:v>
                </c:pt>
                <c:pt idx="42334">
                  <c:v>211.66999999988</c:v>
                </c:pt>
                <c:pt idx="42335">
                  <c:v>211.67499999988</c:v>
                </c:pt>
                <c:pt idx="42336">
                  <c:v>211.67999999988</c:v>
                </c:pt>
                <c:pt idx="42337">
                  <c:v>211.68499999988</c:v>
                </c:pt>
                <c:pt idx="42338">
                  <c:v>211.6899999998799</c:v>
                </c:pt>
                <c:pt idx="42339">
                  <c:v>211.6949999998799</c:v>
                </c:pt>
                <c:pt idx="42340">
                  <c:v>211.6999999998799</c:v>
                </c:pt>
                <c:pt idx="42341">
                  <c:v>211.7049999998799</c:v>
                </c:pt>
                <c:pt idx="42342">
                  <c:v>211.7099999998799</c:v>
                </c:pt>
                <c:pt idx="42343">
                  <c:v>211.7149999998799</c:v>
                </c:pt>
                <c:pt idx="42344">
                  <c:v>211.7199999998799</c:v>
                </c:pt>
                <c:pt idx="42345">
                  <c:v>211.7249999998799</c:v>
                </c:pt>
                <c:pt idx="42346">
                  <c:v>211.7299999998799</c:v>
                </c:pt>
                <c:pt idx="42347">
                  <c:v>211.7349999998799</c:v>
                </c:pt>
                <c:pt idx="42348">
                  <c:v>211.7399999998799</c:v>
                </c:pt>
                <c:pt idx="42349">
                  <c:v>211.7449999998799</c:v>
                </c:pt>
                <c:pt idx="42350">
                  <c:v>211.7499999998799</c:v>
                </c:pt>
                <c:pt idx="42351">
                  <c:v>211.7549999998799</c:v>
                </c:pt>
                <c:pt idx="42352">
                  <c:v>211.7599999998799</c:v>
                </c:pt>
                <c:pt idx="42353">
                  <c:v>211.7649999998799</c:v>
                </c:pt>
                <c:pt idx="42354">
                  <c:v>211.7699999998799</c:v>
                </c:pt>
                <c:pt idx="42355">
                  <c:v>211.7749999998799</c:v>
                </c:pt>
                <c:pt idx="42356">
                  <c:v>211.7799999998797</c:v>
                </c:pt>
                <c:pt idx="42357">
                  <c:v>211.7849999998799</c:v>
                </c:pt>
                <c:pt idx="42358">
                  <c:v>211.7899999998799</c:v>
                </c:pt>
                <c:pt idx="42359">
                  <c:v>211.7949999998798</c:v>
                </c:pt>
                <c:pt idx="42360">
                  <c:v>211.7999999998798</c:v>
                </c:pt>
                <c:pt idx="42361">
                  <c:v>211.8049999998798</c:v>
                </c:pt>
                <c:pt idx="42362">
                  <c:v>211.8099999998798</c:v>
                </c:pt>
                <c:pt idx="42363">
                  <c:v>211.8149999998798</c:v>
                </c:pt>
                <c:pt idx="42364">
                  <c:v>211.8199999998798</c:v>
                </c:pt>
                <c:pt idx="42365">
                  <c:v>211.82499999988</c:v>
                </c:pt>
                <c:pt idx="42366">
                  <c:v>211.8299999998798</c:v>
                </c:pt>
                <c:pt idx="42367">
                  <c:v>211.8349999998798</c:v>
                </c:pt>
                <c:pt idx="42368">
                  <c:v>211.8399999998798</c:v>
                </c:pt>
                <c:pt idx="42369">
                  <c:v>211.8449999998798</c:v>
                </c:pt>
                <c:pt idx="42370">
                  <c:v>211.8499999998798</c:v>
                </c:pt>
                <c:pt idx="42371">
                  <c:v>211.8549999998798</c:v>
                </c:pt>
                <c:pt idx="42372">
                  <c:v>211.8599999998798</c:v>
                </c:pt>
                <c:pt idx="42373">
                  <c:v>211.8649999998798</c:v>
                </c:pt>
                <c:pt idx="42374">
                  <c:v>211.8699999998798</c:v>
                </c:pt>
                <c:pt idx="42375">
                  <c:v>211.8749999998798</c:v>
                </c:pt>
                <c:pt idx="42376">
                  <c:v>211.8799999998798</c:v>
                </c:pt>
                <c:pt idx="42377">
                  <c:v>211.8849999998798</c:v>
                </c:pt>
                <c:pt idx="42378">
                  <c:v>211.8899999998798</c:v>
                </c:pt>
                <c:pt idx="42379">
                  <c:v>211.8949999998798</c:v>
                </c:pt>
                <c:pt idx="42380">
                  <c:v>211.8999999998798</c:v>
                </c:pt>
                <c:pt idx="42381">
                  <c:v>211.9049999998798</c:v>
                </c:pt>
                <c:pt idx="42382">
                  <c:v>211.9099999998797</c:v>
                </c:pt>
                <c:pt idx="42383">
                  <c:v>211.9149999998797</c:v>
                </c:pt>
                <c:pt idx="42384">
                  <c:v>211.9199999998797</c:v>
                </c:pt>
                <c:pt idx="42385">
                  <c:v>211.9249999998798</c:v>
                </c:pt>
                <c:pt idx="42386">
                  <c:v>211.9299999998798</c:v>
                </c:pt>
                <c:pt idx="42387">
                  <c:v>211.9349999998797</c:v>
                </c:pt>
                <c:pt idx="42388">
                  <c:v>211.9399999998797</c:v>
                </c:pt>
                <c:pt idx="42389">
                  <c:v>211.9449999998797</c:v>
                </c:pt>
                <c:pt idx="42390">
                  <c:v>211.9499999998797</c:v>
                </c:pt>
                <c:pt idx="42391">
                  <c:v>211.9549999998797</c:v>
                </c:pt>
                <c:pt idx="42392">
                  <c:v>211.9599999998797</c:v>
                </c:pt>
                <c:pt idx="42393">
                  <c:v>211.9649999998797</c:v>
                </c:pt>
                <c:pt idx="42394">
                  <c:v>211.9699999998797</c:v>
                </c:pt>
                <c:pt idx="42395">
                  <c:v>211.9749999998797</c:v>
                </c:pt>
                <c:pt idx="42396">
                  <c:v>211.9799999998797</c:v>
                </c:pt>
                <c:pt idx="42397">
                  <c:v>211.9849999998797</c:v>
                </c:pt>
                <c:pt idx="42398">
                  <c:v>211.9899999998797</c:v>
                </c:pt>
                <c:pt idx="42399">
                  <c:v>211.9949999998797</c:v>
                </c:pt>
                <c:pt idx="42400">
                  <c:v>211.9999999998797</c:v>
                </c:pt>
                <c:pt idx="42401">
                  <c:v>212.0049999998797</c:v>
                </c:pt>
                <c:pt idx="42402">
                  <c:v>212.0099999998797</c:v>
                </c:pt>
                <c:pt idx="42403">
                  <c:v>212.0149999998796</c:v>
                </c:pt>
                <c:pt idx="42404">
                  <c:v>212.0199999998796</c:v>
                </c:pt>
                <c:pt idx="42405">
                  <c:v>212.0249999998796</c:v>
                </c:pt>
                <c:pt idx="42406">
                  <c:v>212.0299999998796</c:v>
                </c:pt>
                <c:pt idx="42407">
                  <c:v>212.0349999998796</c:v>
                </c:pt>
                <c:pt idx="42408">
                  <c:v>212.0399999998796</c:v>
                </c:pt>
                <c:pt idx="42409">
                  <c:v>212.0449999998796</c:v>
                </c:pt>
                <c:pt idx="42410">
                  <c:v>212.0499999998796</c:v>
                </c:pt>
                <c:pt idx="42411">
                  <c:v>212.0549999998796</c:v>
                </c:pt>
                <c:pt idx="42412">
                  <c:v>212.0599999998796</c:v>
                </c:pt>
                <c:pt idx="42413">
                  <c:v>212.0649999998796</c:v>
                </c:pt>
                <c:pt idx="42414">
                  <c:v>212.0699999998796</c:v>
                </c:pt>
                <c:pt idx="42415">
                  <c:v>212.0749999998796</c:v>
                </c:pt>
                <c:pt idx="42416">
                  <c:v>212.0799999998796</c:v>
                </c:pt>
                <c:pt idx="42417">
                  <c:v>212.0849999998796</c:v>
                </c:pt>
                <c:pt idx="42418">
                  <c:v>212.0899999998796</c:v>
                </c:pt>
                <c:pt idx="42419">
                  <c:v>212.0949999998796</c:v>
                </c:pt>
                <c:pt idx="42420">
                  <c:v>212.0999999998796</c:v>
                </c:pt>
                <c:pt idx="42421">
                  <c:v>212.1049999998796</c:v>
                </c:pt>
                <c:pt idx="42422">
                  <c:v>212.1099999998796</c:v>
                </c:pt>
                <c:pt idx="42423">
                  <c:v>212.1149999998796</c:v>
                </c:pt>
                <c:pt idx="42424">
                  <c:v>212.1199999998796</c:v>
                </c:pt>
                <c:pt idx="42425">
                  <c:v>212.1249999998796</c:v>
                </c:pt>
                <c:pt idx="42426">
                  <c:v>212.1299999998795</c:v>
                </c:pt>
                <c:pt idx="42427">
                  <c:v>212.1349999998795</c:v>
                </c:pt>
                <c:pt idx="42428">
                  <c:v>212.1399999998795</c:v>
                </c:pt>
                <c:pt idx="42429">
                  <c:v>212.1449999998795</c:v>
                </c:pt>
                <c:pt idx="42430">
                  <c:v>212.1499999998795</c:v>
                </c:pt>
                <c:pt idx="42431">
                  <c:v>212.1549999998795</c:v>
                </c:pt>
                <c:pt idx="42432">
                  <c:v>212.1599999998795</c:v>
                </c:pt>
                <c:pt idx="42433">
                  <c:v>212.1649999998795</c:v>
                </c:pt>
                <c:pt idx="42434">
                  <c:v>212.1699999998795</c:v>
                </c:pt>
                <c:pt idx="42435">
                  <c:v>212.1749999998795</c:v>
                </c:pt>
                <c:pt idx="42436">
                  <c:v>212.1799999998795</c:v>
                </c:pt>
                <c:pt idx="42437">
                  <c:v>212.1849999998795</c:v>
                </c:pt>
                <c:pt idx="42438">
                  <c:v>212.1899999998795</c:v>
                </c:pt>
                <c:pt idx="42439">
                  <c:v>212.1949999998795</c:v>
                </c:pt>
                <c:pt idx="42440">
                  <c:v>212.1999999998795</c:v>
                </c:pt>
                <c:pt idx="42441">
                  <c:v>212.2049999998795</c:v>
                </c:pt>
                <c:pt idx="42442">
                  <c:v>212.2099999998795</c:v>
                </c:pt>
                <c:pt idx="42443">
                  <c:v>212.2149999998795</c:v>
                </c:pt>
                <c:pt idx="42444">
                  <c:v>212.2199999998793</c:v>
                </c:pt>
                <c:pt idx="42445">
                  <c:v>212.2249999998795</c:v>
                </c:pt>
                <c:pt idx="42446">
                  <c:v>212.2299999998795</c:v>
                </c:pt>
                <c:pt idx="42447">
                  <c:v>212.2349999998794</c:v>
                </c:pt>
                <c:pt idx="42448">
                  <c:v>212.2399999998794</c:v>
                </c:pt>
                <c:pt idx="42449">
                  <c:v>212.2449999998794</c:v>
                </c:pt>
                <c:pt idx="42450">
                  <c:v>212.2499999998793</c:v>
                </c:pt>
                <c:pt idx="42451">
                  <c:v>212.2549999998794</c:v>
                </c:pt>
                <c:pt idx="42452">
                  <c:v>212.2599999998794</c:v>
                </c:pt>
                <c:pt idx="42453">
                  <c:v>212.2649999998794</c:v>
                </c:pt>
                <c:pt idx="42454">
                  <c:v>212.2699999998794</c:v>
                </c:pt>
                <c:pt idx="42455">
                  <c:v>212.2749999998794</c:v>
                </c:pt>
                <c:pt idx="42456">
                  <c:v>212.2799999998794</c:v>
                </c:pt>
                <c:pt idx="42457">
                  <c:v>212.2849999998794</c:v>
                </c:pt>
                <c:pt idx="42458">
                  <c:v>212.2899999998794</c:v>
                </c:pt>
                <c:pt idx="42459">
                  <c:v>212.2949999998794</c:v>
                </c:pt>
                <c:pt idx="42460">
                  <c:v>212.2999999998794</c:v>
                </c:pt>
                <c:pt idx="42461">
                  <c:v>212.3049999998794</c:v>
                </c:pt>
                <c:pt idx="42462">
                  <c:v>212.3099999998794</c:v>
                </c:pt>
                <c:pt idx="42463">
                  <c:v>212.3149999998794</c:v>
                </c:pt>
                <c:pt idx="42464">
                  <c:v>212.3199999998794</c:v>
                </c:pt>
                <c:pt idx="42465">
                  <c:v>212.3249999998794</c:v>
                </c:pt>
                <c:pt idx="42466">
                  <c:v>212.3299999998794</c:v>
                </c:pt>
                <c:pt idx="42467">
                  <c:v>212.3349999998794</c:v>
                </c:pt>
                <c:pt idx="42468">
                  <c:v>212.3399999998794</c:v>
                </c:pt>
                <c:pt idx="42469">
                  <c:v>212.3449999998794</c:v>
                </c:pt>
                <c:pt idx="42470">
                  <c:v>212.3499999998793</c:v>
                </c:pt>
                <c:pt idx="42471">
                  <c:v>212.3549999998794</c:v>
                </c:pt>
                <c:pt idx="42472">
                  <c:v>212.3599999998794</c:v>
                </c:pt>
                <c:pt idx="42473">
                  <c:v>212.3649999998794</c:v>
                </c:pt>
                <c:pt idx="42474">
                  <c:v>212.3699999998794</c:v>
                </c:pt>
                <c:pt idx="42475">
                  <c:v>212.3749999998793</c:v>
                </c:pt>
                <c:pt idx="42476">
                  <c:v>212.3799999998793</c:v>
                </c:pt>
                <c:pt idx="42477">
                  <c:v>212.3849999998793</c:v>
                </c:pt>
                <c:pt idx="42478">
                  <c:v>212.3899999998793</c:v>
                </c:pt>
                <c:pt idx="42479">
                  <c:v>212.3949999998793</c:v>
                </c:pt>
                <c:pt idx="42480">
                  <c:v>212.3999999998793</c:v>
                </c:pt>
                <c:pt idx="42481">
                  <c:v>212.4049999998793</c:v>
                </c:pt>
                <c:pt idx="42482">
                  <c:v>212.4099999998793</c:v>
                </c:pt>
                <c:pt idx="42483">
                  <c:v>212.4149999998793</c:v>
                </c:pt>
                <c:pt idx="42484">
                  <c:v>212.4199999998793</c:v>
                </c:pt>
                <c:pt idx="42485">
                  <c:v>212.4249999998793</c:v>
                </c:pt>
                <c:pt idx="42486">
                  <c:v>212.4299999998793</c:v>
                </c:pt>
                <c:pt idx="42487">
                  <c:v>212.4349999998793</c:v>
                </c:pt>
                <c:pt idx="42488">
                  <c:v>212.4399999998793</c:v>
                </c:pt>
                <c:pt idx="42489">
                  <c:v>212.4449999998793</c:v>
                </c:pt>
                <c:pt idx="42490">
                  <c:v>212.4499999998793</c:v>
                </c:pt>
                <c:pt idx="42491">
                  <c:v>212.4549999998793</c:v>
                </c:pt>
                <c:pt idx="42492">
                  <c:v>212.4599999998792</c:v>
                </c:pt>
                <c:pt idx="42493">
                  <c:v>212.4649999998792</c:v>
                </c:pt>
                <c:pt idx="42494">
                  <c:v>212.4699999998792</c:v>
                </c:pt>
                <c:pt idx="42495">
                  <c:v>212.4749999998792</c:v>
                </c:pt>
                <c:pt idx="42496">
                  <c:v>212.4799999998792</c:v>
                </c:pt>
                <c:pt idx="42497">
                  <c:v>212.4849999998792</c:v>
                </c:pt>
                <c:pt idx="42498">
                  <c:v>212.4899999998792</c:v>
                </c:pt>
                <c:pt idx="42499">
                  <c:v>212.4949999998792</c:v>
                </c:pt>
                <c:pt idx="42500">
                  <c:v>212.4999999998792</c:v>
                </c:pt>
                <c:pt idx="42501">
                  <c:v>212.5049999998792</c:v>
                </c:pt>
                <c:pt idx="42502">
                  <c:v>212.5099999998792</c:v>
                </c:pt>
                <c:pt idx="42503">
                  <c:v>212.5149999998792</c:v>
                </c:pt>
                <c:pt idx="42504">
                  <c:v>212.5199999998792</c:v>
                </c:pt>
                <c:pt idx="42505">
                  <c:v>212.5249999998792</c:v>
                </c:pt>
                <c:pt idx="42506">
                  <c:v>212.5299999998792</c:v>
                </c:pt>
                <c:pt idx="42507">
                  <c:v>212.5349999998792</c:v>
                </c:pt>
                <c:pt idx="42508">
                  <c:v>212.5399999998792</c:v>
                </c:pt>
                <c:pt idx="42509">
                  <c:v>212.5449999998792</c:v>
                </c:pt>
                <c:pt idx="42510">
                  <c:v>212.5499999998792</c:v>
                </c:pt>
                <c:pt idx="42511">
                  <c:v>212.5549999998792</c:v>
                </c:pt>
                <c:pt idx="42512">
                  <c:v>212.5599999998792</c:v>
                </c:pt>
                <c:pt idx="42513">
                  <c:v>212.5649999998792</c:v>
                </c:pt>
                <c:pt idx="42514">
                  <c:v>212.5699999998791</c:v>
                </c:pt>
                <c:pt idx="42515">
                  <c:v>212.5749999998791</c:v>
                </c:pt>
                <c:pt idx="42516">
                  <c:v>212.5799999998791</c:v>
                </c:pt>
                <c:pt idx="42517">
                  <c:v>212.5849999998792</c:v>
                </c:pt>
                <c:pt idx="42518">
                  <c:v>212.5899999998792</c:v>
                </c:pt>
                <c:pt idx="42519">
                  <c:v>212.5949999998791</c:v>
                </c:pt>
                <c:pt idx="42520">
                  <c:v>212.5999999998791</c:v>
                </c:pt>
                <c:pt idx="42521">
                  <c:v>212.6049999998791</c:v>
                </c:pt>
                <c:pt idx="42522">
                  <c:v>212.6099999998791</c:v>
                </c:pt>
                <c:pt idx="42523">
                  <c:v>212.6149999998791</c:v>
                </c:pt>
                <c:pt idx="42524">
                  <c:v>212.6199999998791</c:v>
                </c:pt>
                <c:pt idx="42525">
                  <c:v>212.6249999998791</c:v>
                </c:pt>
                <c:pt idx="42526">
                  <c:v>212.6299999998791</c:v>
                </c:pt>
                <c:pt idx="42527">
                  <c:v>212.6349999998791</c:v>
                </c:pt>
                <c:pt idx="42528">
                  <c:v>212.6399999998791</c:v>
                </c:pt>
                <c:pt idx="42529">
                  <c:v>212.6449999998791</c:v>
                </c:pt>
                <c:pt idx="42530">
                  <c:v>212.6499999998791</c:v>
                </c:pt>
                <c:pt idx="42531">
                  <c:v>212.6549999998791</c:v>
                </c:pt>
                <c:pt idx="42532">
                  <c:v>212.6599999998791</c:v>
                </c:pt>
                <c:pt idx="42533">
                  <c:v>212.6649999998791</c:v>
                </c:pt>
                <c:pt idx="42534">
                  <c:v>212.6699999998791</c:v>
                </c:pt>
                <c:pt idx="42535">
                  <c:v>212.674999999879</c:v>
                </c:pt>
                <c:pt idx="42536">
                  <c:v>212.679999999879</c:v>
                </c:pt>
                <c:pt idx="42537">
                  <c:v>212.684999999879</c:v>
                </c:pt>
                <c:pt idx="42538">
                  <c:v>212.689999999879</c:v>
                </c:pt>
                <c:pt idx="42539">
                  <c:v>212.694999999879</c:v>
                </c:pt>
                <c:pt idx="42540">
                  <c:v>212.699999999879</c:v>
                </c:pt>
                <c:pt idx="42541">
                  <c:v>212.704999999879</c:v>
                </c:pt>
                <c:pt idx="42542">
                  <c:v>212.709999999879</c:v>
                </c:pt>
                <c:pt idx="42543">
                  <c:v>212.714999999879</c:v>
                </c:pt>
                <c:pt idx="42544">
                  <c:v>212.719999999879</c:v>
                </c:pt>
                <c:pt idx="42545">
                  <c:v>212.724999999879</c:v>
                </c:pt>
                <c:pt idx="42546">
                  <c:v>212.729999999879</c:v>
                </c:pt>
                <c:pt idx="42547">
                  <c:v>212.734999999879</c:v>
                </c:pt>
                <c:pt idx="42548">
                  <c:v>212.739999999879</c:v>
                </c:pt>
                <c:pt idx="42549">
                  <c:v>212.744999999879</c:v>
                </c:pt>
                <c:pt idx="42550">
                  <c:v>212.749999999879</c:v>
                </c:pt>
                <c:pt idx="42551">
                  <c:v>212.754999999879</c:v>
                </c:pt>
                <c:pt idx="42552">
                  <c:v>212.759999999879</c:v>
                </c:pt>
                <c:pt idx="42553">
                  <c:v>212.764999999879</c:v>
                </c:pt>
                <c:pt idx="42554">
                  <c:v>212.7699999998785</c:v>
                </c:pt>
                <c:pt idx="42555">
                  <c:v>212.774999999878</c:v>
                </c:pt>
                <c:pt idx="42556">
                  <c:v>212.779999999878</c:v>
                </c:pt>
                <c:pt idx="42557">
                  <c:v>212.7849999998789</c:v>
                </c:pt>
                <c:pt idx="42558">
                  <c:v>212.7899999998789</c:v>
                </c:pt>
                <c:pt idx="42559">
                  <c:v>212.7949999998789</c:v>
                </c:pt>
                <c:pt idx="42560">
                  <c:v>212.7999999998787</c:v>
                </c:pt>
                <c:pt idx="42561">
                  <c:v>212.8049999998789</c:v>
                </c:pt>
                <c:pt idx="42562">
                  <c:v>212.8099999998789</c:v>
                </c:pt>
                <c:pt idx="42563">
                  <c:v>212.8149999998789</c:v>
                </c:pt>
                <c:pt idx="42564">
                  <c:v>212.8199999998789</c:v>
                </c:pt>
                <c:pt idx="42565">
                  <c:v>212.8249999998789</c:v>
                </c:pt>
                <c:pt idx="42566">
                  <c:v>212.8299999998789</c:v>
                </c:pt>
                <c:pt idx="42567">
                  <c:v>212.8349999998789</c:v>
                </c:pt>
                <c:pt idx="42568">
                  <c:v>212.8399999998789</c:v>
                </c:pt>
                <c:pt idx="42569">
                  <c:v>212.8449999998789</c:v>
                </c:pt>
                <c:pt idx="42570">
                  <c:v>212.8499999998789</c:v>
                </c:pt>
                <c:pt idx="42571">
                  <c:v>212.8549999998789</c:v>
                </c:pt>
                <c:pt idx="42572">
                  <c:v>212.8599999998789</c:v>
                </c:pt>
                <c:pt idx="42573">
                  <c:v>212.8649999998789</c:v>
                </c:pt>
                <c:pt idx="42574">
                  <c:v>212.8699999998789</c:v>
                </c:pt>
                <c:pt idx="42575">
                  <c:v>212.8749999998789</c:v>
                </c:pt>
                <c:pt idx="42576">
                  <c:v>212.8799999998787</c:v>
                </c:pt>
                <c:pt idx="42577">
                  <c:v>212.8849999998789</c:v>
                </c:pt>
                <c:pt idx="42578">
                  <c:v>212.8899999998789</c:v>
                </c:pt>
                <c:pt idx="42579">
                  <c:v>212.8949999998788</c:v>
                </c:pt>
                <c:pt idx="42580">
                  <c:v>212.8999999998788</c:v>
                </c:pt>
                <c:pt idx="42581">
                  <c:v>212.9049999998788</c:v>
                </c:pt>
                <c:pt idx="42582">
                  <c:v>212.9099999998787</c:v>
                </c:pt>
                <c:pt idx="42583">
                  <c:v>212.9149999998787</c:v>
                </c:pt>
                <c:pt idx="42584">
                  <c:v>212.9199999998787</c:v>
                </c:pt>
                <c:pt idx="42585">
                  <c:v>212.9249999998788</c:v>
                </c:pt>
                <c:pt idx="42586">
                  <c:v>212.9299999998788</c:v>
                </c:pt>
                <c:pt idx="42587">
                  <c:v>212.9349999998788</c:v>
                </c:pt>
                <c:pt idx="42588">
                  <c:v>212.9399999998788</c:v>
                </c:pt>
                <c:pt idx="42589">
                  <c:v>212.9449999998787</c:v>
                </c:pt>
                <c:pt idx="42590">
                  <c:v>212.9499999998787</c:v>
                </c:pt>
                <c:pt idx="42591">
                  <c:v>212.9549999998788</c:v>
                </c:pt>
                <c:pt idx="42592">
                  <c:v>212.9599999998788</c:v>
                </c:pt>
                <c:pt idx="42593">
                  <c:v>212.9649999998788</c:v>
                </c:pt>
                <c:pt idx="42594">
                  <c:v>212.9699999998788</c:v>
                </c:pt>
                <c:pt idx="42595">
                  <c:v>212.9749999998787</c:v>
                </c:pt>
                <c:pt idx="42596">
                  <c:v>212.9799999998787</c:v>
                </c:pt>
                <c:pt idx="42597">
                  <c:v>212.9849999998788</c:v>
                </c:pt>
                <c:pt idx="42598">
                  <c:v>212.9899999998788</c:v>
                </c:pt>
                <c:pt idx="42599">
                  <c:v>212.9949999998788</c:v>
                </c:pt>
                <c:pt idx="42600">
                  <c:v>212.9999999998788</c:v>
                </c:pt>
                <c:pt idx="42601">
                  <c:v>213.0049999998787</c:v>
                </c:pt>
                <c:pt idx="42602">
                  <c:v>213.0099999998787</c:v>
                </c:pt>
                <c:pt idx="42603">
                  <c:v>213.0149999998787</c:v>
                </c:pt>
                <c:pt idx="42604">
                  <c:v>213.0199999998785</c:v>
                </c:pt>
                <c:pt idx="42605">
                  <c:v>213.0249999998787</c:v>
                </c:pt>
                <c:pt idx="42606">
                  <c:v>213.0299999998787</c:v>
                </c:pt>
                <c:pt idx="42607">
                  <c:v>213.0349999998787</c:v>
                </c:pt>
                <c:pt idx="42608">
                  <c:v>213.0399999998787</c:v>
                </c:pt>
                <c:pt idx="42609">
                  <c:v>213.0449999998787</c:v>
                </c:pt>
                <c:pt idx="42610">
                  <c:v>213.0499999998787</c:v>
                </c:pt>
                <c:pt idx="42611">
                  <c:v>213.0549999998787</c:v>
                </c:pt>
                <c:pt idx="42612">
                  <c:v>213.0599999998787</c:v>
                </c:pt>
                <c:pt idx="42613">
                  <c:v>213.0649999998787</c:v>
                </c:pt>
                <c:pt idx="42614">
                  <c:v>213.0699999998787</c:v>
                </c:pt>
                <c:pt idx="42615">
                  <c:v>213.0749999998787</c:v>
                </c:pt>
                <c:pt idx="42616">
                  <c:v>213.0799999998787</c:v>
                </c:pt>
                <c:pt idx="42617">
                  <c:v>213.0849999998787</c:v>
                </c:pt>
                <c:pt idx="42618">
                  <c:v>213.0899999998787</c:v>
                </c:pt>
                <c:pt idx="42619">
                  <c:v>213.0949999998787</c:v>
                </c:pt>
                <c:pt idx="42620">
                  <c:v>213.0999999998785</c:v>
                </c:pt>
                <c:pt idx="42621">
                  <c:v>213.1049999998785</c:v>
                </c:pt>
                <c:pt idx="42622">
                  <c:v>213.1099999998785</c:v>
                </c:pt>
                <c:pt idx="42623">
                  <c:v>213.1149999998783</c:v>
                </c:pt>
                <c:pt idx="42624">
                  <c:v>213.1199999998777</c:v>
                </c:pt>
                <c:pt idx="42625">
                  <c:v>213.1249999998786</c:v>
                </c:pt>
                <c:pt idx="42626">
                  <c:v>213.1299999998785</c:v>
                </c:pt>
                <c:pt idx="42627">
                  <c:v>213.1349999998785</c:v>
                </c:pt>
                <c:pt idx="42628">
                  <c:v>213.1399999998785</c:v>
                </c:pt>
                <c:pt idx="42629">
                  <c:v>213.1449999998785</c:v>
                </c:pt>
                <c:pt idx="42630">
                  <c:v>213.1499999998777</c:v>
                </c:pt>
                <c:pt idx="42631">
                  <c:v>213.1549999998786</c:v>
                </c:pt>
                <c:pt idx="42632">
                  <c:v>213.1599999998786</c:v>
                </c:pt>
                <c:pt idx="42633">
                  <c:v>213.1649999998785</c:v>
                </c:pt>
                <c:pt idx="42634">
                  <c:v>213.1699999998785</c:v>
                </c:pt>
                <c:pt idx="42635">
                  <c:v>213.1749999998785</c:v>
                </c:pt>
                <c:pt idx="42636">
                  <c:v>213.1799999998779</c:v>
                </c:pt>
                <c:pt idx="42637">
                  <c:v>213.1849999998786</c:v>
                </c:pt>
                <c:pt idx="42638">
                  <c:v>213.1899999998786</c:v>
                </c:pt>
                <c:pt idx="42639">
                  <c:v>213.1949999998785</c:v>
                </c:pt>
                <c:pt idx="42640">
                  <c:v>213.1999999998785</c:v>
                </c:pt>
                <c:pt idx="42641">
                  <c:v>213.2049999998785</c:v>
                </c:pt>
                <c:pt idx="42642">
                  <c:v>213.2099999998781</c:v>
                </c:pt>
                <c:pt idx="42643">
                  <c:v>213.2149999998776</c:v>
                </c:pt>
                <c:pt idx="42644">
                  <c:v>213.2199999998776</c:v>
                </c:pt>
                <c:pt idx="42645">
                  <c:v>213.2249999998785</c:v>
                </c:pt>
                <c:pt idx="42646">
                  <c:v>213.2299999998785</c:v>
                </c:pt>
                <c:pt idx="42647">
                  <c:v>213.2349999998785</c:v>
                </c:pt>
                <c:pt idx="42648">
                  <c:v>213.2399999998783</c:v>
                </c:pt>
                <c:pt idx="42649">
                  <c:v>213.2449999998776</c:v>
                </c:pt>
                <c:pt idx="42650">
                  <c:v>213.2499999998776</c:v>
                </c:pt>
                <c:pt idx="42651">
                  <c:v>213.2549999998785</c:v>
                </c:pt>
                <c:pt idx="42652">
                  <c:v>213.2599999998785</c:v>
                </c:pt>
                <c:pt idx="42653">
                  <c:v>213.2649999998785</c:v>
                </c:pt>
                <c:pt idx="42654">
                  <c:v>213.2699999998785</c:v>
                </c:pt>
                <c:pt idx="42655">
                  <c:v>213.2749999998777</c:v>
                </c:pt>
                <c:pt idx="42656">
                  <c:v>213.2799999998776</c:v>
                </c:pt>
                <c:pt idx="42657">
                  <c:v>213.2849999998785</c:v>
                </c:pt>
                <c:pt idx="42658">
                  <c:v>213.2899999998785</c:v>
                </c:pt>
                <c:pt idx="42659">
                  <c:v>213.2949999998785</c:v>
                </c:pt>
                <c:pt idx="42660">
                  <c:v>213.2999999998785</c:v>
                </c:pt>
                <c:pt idx="42661">
                  <c:v>213.3049999998785</c:v>
                </c:pt>
                <c:pt idx="42662">
                  <c:v>213.3099999998785</c:v>
                </c:pt>
                <c:pt idx="42663">
                  <c:v>213.3149999998784</c:v>
                </c:pt>
                <c:pt idx="42664">
                  <c:v>213.3199999998783</c:v>
                </c:pt>
                <c:pt idx="42665">
                  <c:v>213.3249999998785</c:v>
                </c:pt>
                <c:pt idx="42666">
                  <c:v>213.3299999998785</c:v>
                </c:pt>
                <c:pt idx="42667">
                  <c:v>213.3349999998784</c:v>
                </c:pt>
                <c:pt idx="42668">
                  <c:v>213.3399999998784</c:v>
                </c:pt>
                <c:pt idx="42669">
                  <c:v>213.3449999998784</c:v>
                </c:pt>
                <c:pt idx="42670">
                  <c:v>213.3499999998783</c:v>
                </c:pt>
                <c:pt idx="42671">
                  <c:v>213.3549999998784</c:v>
                </c:pt>
                <c:pt idx="42672">
                  <c:v>213.3599999998784</c:v>
                </c:pt>
                <c:pt idx="42673">
                  <c:v>213.3649999998784</c:v>
                </c:pt>
                <c:pt idx="42674">
                  <c:v>213.3699999998784</c:v>
                </c:pt>
                <c:pt idx="42675">
                  <c:v>213.3749999998784</c:v>
                </c:pt>
                <c:pt idx="42676">
                  <c:v>213.3799999998784</c:v>
                </c:pt>
                <c:pt idx="42677">
                  <c:v>213.3849999998784</c:v>
                </c:pt>
                <c:pt idx="42678">
                  <c:v>213.3899999998784</c:v>
                </c:pt>
                <c:pt idx="42679">
                  <c:v>213.3949999998784</c:v>
                </c:pt>
                <c:pt idx="42680">
                  <c:v>213.3999999998784</c:v>
                </c:pt>
                <c:pt idx="42681">
                  <c:v>213.4049999998784</c:v>
                </c:pt>
                <c:pt idx="42682">
                  <c:v>213.4099999998784</c:v>
                </c:pt>
                <c:pt idx="42683">
                  <c:v>213.4149999998783</c:v>
                </c:pt>
                <c:pt idx="42684">
                  <c:v>213.4199999998783</c:v>
                </c:pt>
                <c:pt idx="42685">
                  <c:v>213.4249999998784</c:v>
                </c:pt>
                <c:pt idx="42686">
                  <c:v>213.4299999998784</c:v>
                </c:pt>
                <c:pt idx="42687">
                  <c:v>213.4349999998784</c:v>
                </c:pt>
                <c:pt idx="42688">
                  <c:v>213.4399999998784</c:v>
                </c:pt>
                <c:pt idx="42689">
                  <c:v>213.4449999998783</c:v>
                </c:pt>
                <c:pt idx="42690">
                  <c:v>213.4499999998783</c:v>
                </c:pt>
                <c:pt idx="42691">
                  <c:v>213.4549999998783</c:v>
                </c:pt>
                <c:pt idx="42692">
                  <c:v>213.4599999998783</c:v>
                </c:pt>
                <c:pt idx="42693">
                  <c:v>213.4649999998783</c:v>
                </c:pt>
                <c:pt idx="42694">
                  <c:v>213.4699999998783</c:v>
                </c:pt>
                <c:pt idx="42695">
                  <c:v>213.4749999998783</c:v>
                </c:pt>
                <c:pt idx="42696">
                  <c:v>213.4799999998783</c:v>
                </c:pt>
                <c:pt idx="42697">
                  <c:v>213.4849999998783</c:v>
                </c:pt>
                <c:pt idx="42698">
                  <c:v>213.4899999998783</c:v>
                </c:pt>
                <c:pt idx="42699">
                  <c:v>213.4949999998783</c:v>
                </c:pt>
                <c:pt idx="42700">
                  <c:v>213.4999999998783</c:v>
                </c:pt>
                <c:pt idx="42701">
                  <c:v>213.5049999998783</c:v>
                </c:pt>
                <c:pt idx="42702">
                  <c:v>213.5099999998783</c:v>
                </c:pt>
                <c:pt idx="42703">
                  <c:v>213.5149999998783</c:v>
                </c:pt>
                <c:pt idx="42704">
                  <c:v>213.5199999998783</c:v>
                </c:pt>
                <c:pt idx="42705">
                  <c:v>213.5249999998783</c:v>
                </c:pt>
                <c:pt idx="42706">
                  <c:v>213.5299999998783</c:v>
                </c:pt>
                <c:pt idx="42707">
                  <c:v>213.5349999998782</c:v>
                </c:pt>
                <c:pt idx="42708">
                  <c:v>213.5399999998781</c:v>
                </c:pt>
                <c:pt idx="42709">
                  <c:v>213.5449999998781</c:v>
                </c:pt>
                <c:pt idx="42710">
                  <c:v>213.5499999998781</c:v>
                </c:pt>
                <c:pt idx="42711">
                  <c:v>213.5549999998782</c:v>
                </c:pt>
                <c:pt idx="42712">
                  <c:v>213.5599999998782</c:v>
                </c:pt>
                <c:pt idx="42713">
                  <c:v>213.5649999998782</c:v>
                </c:pt>
                <c:pt idx="42714">
                  <c:v>213.5699999998781</c:v>
                </c:pt>
                <c:pt idx="42715">
                  <c:v>213.5749999998781</c:v>
                </c:pt>
                <c:pt idx="42716">
                  <c:v>213.5799999998781</c:v>
                </c:pt>
                <c:pt idx="42717">
                  <c:v>213.5849999998782</c:v>
                </c:pt>
                <c:pt idx="42718">
                  <c:v>213.5899999998782</c:v>
                </c:pt>
                <c:pt idx="42719">
                  <c:v>213.5949999998782</c:v>
                </c:pt>
                <c:pt idx="42720">
                  <c:v>213.5999999998782</c:v>
                </c:pt>
                <c:pt idx="42721">
                  <c:v>213.6049999998781</c:v>
                </c:pt>
                <c:pt idx="42722">
                  <c:v>213.6099999998781</c:v>
                </c:pt>
                <c:pt idx="42723">
                  <c:v>213.6149999998781</c:v>
                </c:pt>
                <c:pt idx="42724">
                  <c:v>213.6199999998775</c:v>
                </c:pt>
                <c:pt idx="42725">
                  <c:v>213.6249999998782</c:v>
                </c:pt>
                <c:pt idx="42726">
                  <c:v>213.6299999998782</c:v>
                </c:pt>
                <c:pt idx="42727">
                  <c:v>213.6349999998781</c:v>
                </c:pt>
                <c:pt idx="42728">
                  <c:v>213.6399999998781</c:v>
                </c:pt>
                <c:pt idx="42729">
                  <c:v>213.6449999998781</c:v>
                </c:pt>
                <c:pt idx="42730">
                  <c:v>213.6499999998777</c:v>
                </c:pt>
                <c:pt idx="42731">
                  <c:v>213.6549999998782</c:v>
                </c:pt>
                <c:pt idx="42732">
                  <c:v>213.6599999998782</c:v>
                </c:pt>
                <c:pt idx="42733">
                  <c:v>213.6649999998781</c:v>
                </c:pt>
                <c:pt idx="42734">
                  <c:v>213.6699999998781</c:v>
                </c:pt>
                <c:pt idx="42735">
                  <c:v>213.6749999998781</c:v>
                </c:pt>
                <c:pt idx="42736">
                  <c:v>213.6799999998779</c:v>
                </c:pt>
                <c:pt idx="42737">
                  <c:v>213.6849999998781</c:v>
                </c:pt>
                <c:pt idx="42738">
                  <c:v>213.6899999998781</c:v>
                </c:pt>
                <c:pt idx="42739">
                  <c:v>213.6949999998781</c:v>
                </c:pt>
                <c:pt idx="42740">
                  <c:v>213.6999999998781</c:v>
                </c:pt>
                <c:pt idx="42741">
                  <c:v>213.7049999998781</c:v>
                </c:pt>
                <c:pt idx="42742">
                  <c:v>213.7099999998781</c:v>
                </c:pt>
                <c:pt idx="42743">
                  <c:v>213.7149999998772</c:v>
                </c:pt>
                <c:pt idx="42744">
                  <c:v>213.7199999998772</c:v>
                </c:pt>
                <c:pt idx="42745">
                  <c:v>213.7249999998781</c:v>
                </c:pt>
                <c:pt idx="42746">
                  <c:v>213.7299999998781</c:v>
                </c:pt>
                <c:pt idx="42747">
                  <c:v>213.7349999998781</c:v>
                </c:pt>
                <c:pt idx="42748">
                  <c:v>213.7399999998781</c:v>
                </c:pt>
                <c:pt idx="42749">
                  <c:v>213.7449999998775</c:v>
                </c:pt>
                <c:pt idx="42750">
                  <c:v>213.7499999998771</c:v>
                </c:pt>
                <c:pt idx="42751">
                  <c:v>213.754999999878</c:v>
                </c:pt>
                <c:pt idx="42752">
                  <c:v>213.7599999998779</c:v>
                </c:pt>
                <c:pt idx="42753">
                  <c:v>213.7649999998779</c:v>
                </c:pt>
                <c:pt idx="42754">
                  <c:v>213.7699999998779</c:v>
                </c:pt>
                <c:pt idx="42755">
                  <c:v>213.7749999998777</c:v>
                </c:pt>
                <c:pt idx="42756">
                  <c:v>213.7799999998771</c:v>
                </c:pt>
                <c:pt idx="42757">
                  <c:v>213.784999999878</c:v>
                </c:pt>
                <c:pt idx="42758">
                  <c:v>213.7899999998779</c:v>
                </c:pt>
                <c:pt idx="42759">
                  <c:v>213.7949999998779</c:v>
                </c:pt>
                <c:pt idx="42760">
                  <c:v>213.7999999998779</c:v>
                </c:pt>
                <c:pt idx="42761">
                  <c:v>213.804999999878</c:v>
                </c:pt>
                <c:pt idx="42762">
                  <c:v>213.809999999878</c:v>
                </c:pt>
                <c:pt idx="42763">
                  <c:v>213.814999999878</c:v>
                </c:pt>
                <c:pt idx="42764">
                  <c:v>213.819999999878</c:v>
                </c:pt>
                <c:pt idx="42765">
                  <c:v>213.824999999878</c:v>
                </c:pt>
                <c:pt idx="42766">
                  <c:v>213.829999999878</c:v>
                </c:pt>
                <c:pt idx="42767">
                  <c:v>213.834999999878</c:v>
                </c:pt>
                <c:pt idx="42768">
                  <c:v>213.839999999878</c:v>
                </c:pt>
                <c:pt idx="42769">
                  <c:v>213.844999999878</c:v>
                </c:pt>
                <c:pt idx="42770">
                  <c:v>213.849999999878</c:v>
                </c:pt>
                <c:pt idx="42771">
                  <c:v>213.854999999878</c:v>
                </c:pt>
                <c:pt idx="42772">
                  <c:v>213.859999999878</c:v>
                </c:pt>
                <c:pt idx="42773">
                  <c:v>213.864999999878</c:v>
                </c:pt>
                <c:pt idx="42774">
                  <c:v>213.869999999878</c:v>
                </c:pt>
                <c:pt idx="42775">
                  <c:v>213.874999999878</c:v>
                </c:pt>
                <c:pt idx="42776">
                  <c:v>213.879999999878</c:v>
                </c:pt>
                <c:pt idx="42777">
                  <c:v>213.884999999878</c:v>
                </c:pt>
                <c:pt idx="42778">
                  <c:v>213.8899999998779</c:v>
                </c:pt>
                <c:pt idx="42779">
                  <c:v>213.8949999998779</c:v>
                </c:pt>
                <c:pt idx="42780">
                  <c:v>213.8999999998779</c:v>
                </c:pt>
                <c:pt idx="42781">
                  <c:v>213.9049999998779</c:v>
                </c:pt>
                <c:pt idx="42782">
                  <c:v>213.9099999998779</c:v>
                </c:pt>
                <c:pt idx="42783">
                  <c:v>213.9149999998779</c:v>
                </c:pt>
                <c:pt idx="42784">
                  <c:v>213.9199999998779</c:v>
                </c:pt>
                <c:pt idx="42785">
                  <c:v>213.9249999998779</c:v>
                </c:pt>
                <c:pt idx="42786">
                  <c:v>213.9299999998779</c:v>
                </c:pt>
                <c:pt idx="42787">
                  <c:v>213.9349999998779</c:v>
                </c:pt>
                <c:pt idx="42788">
                  <c:v>213.9399999998779</c:v>
                </c:pt>
                <c:pt idx="42789">
                  <c:v>213.9449999998779</c:v>
                </c:pt>
                <c:pt idx="42790">
                  <c:v>213.9499999998779</c:v>
                </c:pt>
                <c:pt idx="42791">
                  <c:v>213.9549999998779</c:v>
                </c:pt>
                <c:pt idx="42792">
                  <c:v>213.9599999998779</c:v>
                </c:pt>
                <c:pt idx="42793">
                  <c:v>213.9649999998779</c:v>
                </c:pt>
                <c:pt idx="42794">
                  <c:v>213.9699999998779</c:v>
                </c:pt>
                <c:pt idx="42795">
                  <c:v>213.9749999998778</c:v>
                </c:pt>
                <c:pt idx="42796">
                  <c:v>213.9799999998777</c:v>
                </c:pt>
                <c:pt idx="42797">
                  <c:v>213.9849999998779</c:v>
                </c:pt>
                <c:pt idx="42798">
                  <c:v>213.9899999998779</c:v>
                </c:pt>
                <c:pt idx="42799">
                  <c:v>213.9949999998778</c:v>
                </c:pt>
                <c:pt idx="42800">
                  <c:v>213.9999999998778</c:v>
                </c:pt>
                <c:pt idx="42801">
                  <c:v>214.0049999998778</c:v>
                </c:pt>
                <c:pt idx="42802">
                  <c:v>214.0099999998777</c:v>
                </c:pt>
                <c:pt idx="42803">
                  <c:v>214.0149999998777</c:v>
                </c:pt>
                <c:pt idx="42804">
                  <c:v>214.0199999998777</c:v>
                </c:pt>
                <c:pt idx="42805">
                  <c:v>214.0249999998778</c:v>
                </c:pt>
                <c:pt idx="42806">
                  <c:v>214.0299999998778</c:v>
                </c:pt>
                <c:pt idx="42807">
                  <c:v>214.0349999998778</c:v>
                </c:pt>
                <c:pt idx="42808">
                  <c:v>214.0399999998778</c:v>
                </c:pt>
                <c:pt idx="42809">
                  <c:v>214.0449999998777</c:v>
                </c:pt>
                <c:pt idx="42810">
                  <c:v>214.0499999998777</c:v>
                </c:pt>
                <c:pt idx="42811">
                  <c:v>214.0549999998778</c:v>
                </c:pt>
                <c:pt idx="42812">
                  <c:v>214.0599999998778</c:v>
                </c:pt>
                <c:pt idx="42813">
                  <c:v>214.0649999998778</c:v>
                </c:pt>
                <c:pt idx="42814">
                  <c:v>214.0699999998778</c:v>
                </c:pt>
                <c:pt idx="42815">
                  <c:v>214.0749999998777</c:v>
                </c:pt>
                <c:pt idx="42816">
                  <c:v>214.0799999998777</c:v>
                </c:pt>
                <c:pt idx="42817">
                  <c:v>214.0849999998778</c:v>
                </c:pt>
                <c:pt idx="42818">
                  <c:v>214.0899999998778</c:v>
                </c:pt>
                <c:pt idx="42819">
                  <c:v>214.0949999998778</c:v>
                </c:pt>
                <c:pt idx="42820">
                  <c:v>214.0999999998778</c:v>
                </c:pt>
                <c:pt idx="42821">
                  <c:v>214.1049999998777</c:v>
                </c:pt>
                <c:pt idx="42822">
                  <c:v>214.1099999998777</c:v>
                </c:pt>
                <c:pt idx="42823">
                  <c:v>214.1149999998777</c:v>
                </c:pt>
                <c:pt idx="42824">
                  <c:v>214.1199999998775</c:v>
                </c:pt>
                <c:pt idx="42825">
                  <c:v>214.1249999998777</c:v>
                </c:pt>
                <c:pt idx="42826">
                  <c:v>214.1299999998777</c:v>
                </c:pt>
                <c:pt idx="42827">
                  <c:v>214.1349999998777</c:v>
                </c:pt>
                <c:pt idx="42828">
                  <c:v>214.1399999998777</c:v>
                </c:pt>
                <c:pt idx="42829">
                  <c:v>214.1449999998777</c:v>
                </c:pt>
                <c:pt idx="42830">
                  <c:v>214.1499999998777</c:v>
                </c:pt>
                <c:pt idx="42831">
                  <c:v>214.1549999998777</c:v>
                </c:pt>
                <c:pt idx="42832">
                  <c:v>214.1599999998777</c:v>
                </c:pt>
                <c:pt idx="42833">
                  <c:v>214.1649999998777</c:v>
                </c:pt>
                <c:pt idx="42834">
                  <c:v>214.1699999998777</c:v>
                </c:pt>
                <c:pt idx="42835">
                  <c:v>214.1749999998777</c:v>
                </c:pt>
                <c:pt idx="42836">
                  <c:v>214.1799999998777</c:v>
                </c:pt>
                <c:pt idx="42837">
                  <c:v>214.1849999998777</c:v>
                </c:pt>
                <c:pt idx="42838">
                  <c:v>214.1899999998777</c:v>
                </c:pt>
                <c:pt idx="42839">
                  <c:v>214.1949999998776</c:v>
                </c:pt>
                <c:pt idx="42840">
                  <c:v>214.1999999998775</c:v>
                </c:pt>
                <c:pt idx="42841">
                  <c:v>214.2049999998775</c:v>
                </c:pt>
                <c:pt idx="42842">
                  <c:v>214.2099999998775</c:v>
                </c:pt>
                <c:pt idx="42843">
                  <c:v>214.2149999998773</c:v>
                </c:pt>
                <c:pt idx="42844">
                  <c:v>214.2199999998767</c:v>
                </c:pt>
                <c:pt idx="42845">
                  <c:v>214.2249999998776</c:v>
                </c:pt>
                <c:pt idx="42846">
                  <c:v>214.2299999998775</c:v>
                </c:pt>
                <c:pt idx="42847">
                  <c:v>214.2349999998775</c:v>
                </c:pt>
                <c:pt idx="42848">
                  <c:v>214.2399999998775</c:v>
                </c:pt>
                <c:pt idx="42849">
                  <c:v>214.2449999998775</c:v>
                </c:pt>
                <c:pt idx="42850">
                  <c:v>214.2499999998767</c:v>
                </c:pt>
                <c:pt idx="42851">
                  <c:v>214.2549999998776</c:v>
                </c:pt>
                <c:pt idx="42852">
                  <c:v>214.2599999998776</c:v>
                </c:pt>
                <c:pt idx="42853">
                  <c:v>214.2649999998775</c:v>
                </c:pt>
                <c:pt idx="42854">
                  <c:v>214.2699999998775</c:v>
                </c:pt>
                <c:pt idx="42855">
                  <c:v>214.2749999998775</c:v>
                </c:pt>
                <c:pt idx="42856">
                  <c:v>214.2799999998767</c:v>
                </c:pt>
                <c:pt idx="42857">
                  <c:v>214.2849999998776</c:v>
                </c:pt>
                <c:pt idx="42858">
                  <c:v>214.2899999998776</c:v>
                </c:pt>
                <c:pt idx="42859">
                  <c:v>214.2949999998775</c:v>
                </c:pt>
                <c:pt idx="42860">
                  <c:v>214.2999999998775</c:v>
                </c:pt>
                <c:pt idx="42861">
                  <c:v>214.3049999998776</c:v>
                </c:pt>
                <c:pt idx="42862">
                  <c:v>214.3099999998776</c:v>
                </c:pt>
                <c:pt idx="42863">
                  <c:v>214.3149999998776</c:v>
                </c:pt>
                <c:pt idx="42864">
                  <c:v>214.3199999998776</c:v>
                </c:pt>
                <c:pt idx="42865">
                  <c:v>214.3249999998776</c:v>
                </c:pt>
                <c:pt idx="42866">
                  <c:v>214.3299999998775</c:v>
                </c:pt>
                <c:pt idx="42867">
                  <c:v>214.3349999998775</c:v>
                </c:pt>
                <c:pt idx="42868">
                  <c:v>214.3399999998775</c:v>
                </c:pt>
                <c:pt idx="42869">
                  <c:v>214.3449999998775</c:v>
                </c:pt>
                <c:pt idx="42870">
                  <c:v>214.3499999998775</c:v>
                </c:pt>
                <c:pt idx="42871">
                  <c:v>214.3549999998775</c:v>
                </c:pt>
                <c:pt idx="42872">
                  <c:v>214.3599999998775</c:v>
                </c:pt>
                <c:pt idx="42873">
                  <c:v>214.3649999998775</c:v>
                </c:pt>
                <c:pt idx="42874">
                  <c:v>214.3699999998775</c:v>
                </c:pt>
                <c:pt idx="42875">
                  <c:v>214.3749999998775</c:v>
                </c:pt>
                <c:pt idx="42876">
                  <c:v>214.3799999998775</c:v>
                </c:pt>
                <c:pt idx="42877">
                  <c:v>214.3849999998775</c:v>
                </c:pt>
                <c:pt idx="42878">
                  <c:v>214.3899999998775</c:v>
                </c:pt>
                <c:pt idx="42879">
                  <c:v>214.3949999998775</c:v>
                </c:pt>
                <c:pt idx="42880">
                  <c:v>214.3999999998775</c:v>
                </c:pt>
                <c:pt idx="42881">
                  <c:v>214.4049999998775</c:v>
                </c:pt>
                <c:pt idx="42882">
                  <c:v>214.4099999998775</c:v>
                </c:pt>
                <c:pt idx="42883">
                  <c:v>214.4149999998774</c:v>
                </c:pt>
                <c:pt idx="42884">
                  <c:v>214.4199999998773</c:v>
                </c:pt>
                <c:pt idx="42885">
                  <c:v>214.4249999998775</c:v>
                </c:pt>
                <c:pt idx="42886">
                  <c:v>214.4299999998775</c:v>
                </c:pt>
                <c:pt idx="42887">
                  <c:v>214.4349999998774</c:v>
                </c:pt>
                <c:pt idx="42888">
                  <c:v>214.4399999998774</c:v>
                </c:pt>
                <c:pt idx="42889">
                  <c:v>214.4449999998774</c:v>
                </c:pt>
                <c:pt idx="42890">
                  <c:v>214.4499999998773</c:v>
                </c:pt>
                <c:pt idx="42891">
                  <c:v>214.4549999998774</c:v>
                </c:pt>
                <c:pt idx="42892">
                  <c:v>214.4599999998774</c:v>
                </c:pt>
                <c:pt idx="42893">
                  <c:v>214.4649999998774</c:v>
                </c:pt>
                <c:pt idx="42894">
                  <c:v>214.4699999998774</c:v>
                </c:pt>
                <c:pt idx="42895">
                  <c:v>214.4749999998774</c:v>
                </c:pt>
                <c:pt idx="42896">
                  <c:v>214.4799999998774</c:v>
                </c:pt>
                <c:pt idx="42897">
                  <c:v>214.4849999998774</c:v>
                </c:pt>
                <c:pt idx="42898">
                  <c:v>214.4899999998774</c:v>
                </c:pt>
                <c:pt idx="42899">
                  <c:v>214.4949999998774</c:v>
                </c:pt>
                <c:pt idx="42900">
                  <c:v>214.4999999998774</c:v>
                </c:pt>
                <c:pt idx="42901">
                  <c:v>214.5049999998774</c:v>
                </c:pt>
                <c:pt idx="42902">
                  <c:v>214.5099999998774</c:v>
                </c:pt>
                <c:pt idx="42903">
                  <c:v>214.5149999998773</c:v>
                </c:pt>
                <c:pt idx="42904">
                  <c:v>214.5199999998773</c:v>
                </c:pt>
                <c:pt idx="42905">
                  <c:v>214.5249999998774</c:v>
                </c:pt>
                <c:pt idx="42906">
                  <c:v>214.5299999998774</c:v>
                </c:pt>
                <c:pt idx="42907">
                  <c:v>214.5349999998774</c:v>
                </c:pt>
                <c:pt idx="42908">
                  <c:v>214.5399999998774</c:v>
                </c:pt>
                <c:pt idx="42909">
                  <c:v>214.5449999998773</c:v>
                </c:pt>
                <c:pt idx="42910">
                  <c:v>214.5499999998773</c:v>
                </c:pt>
                <c:pt idx="42911">
                  <c:v>214.5549999998773</c:v>
                </c:pt>
                <c:pt idx="42912">
                  <c:v>214.5599999998773</c:v>
                </c:pt>
                <c:pt idx="42913">
                  <c:v>214.5649999998773</c:v>
                </c:pt>
                <c:pt idx="42914">
                  <c:v>214.5699999998773</c:v>
                </c:pt>
                <c:pt idx="42915">
                  <c:v>214.5749999998773</c:v>
                </c:pt>
                <c:pt idx="42916">
                  <c:v>214.5799999998773</c:v>
                </c:pt>
                <c:pt idx="42917">
                  <c:v>214.5849999998773</c:v>
                </c:pt>
                <c:pt idx="42918">
                  <c:v>214.5899999998773</c:v>
                </c:pt>
                <c:pt idx="42919">
                  <c:v>214.5949999998773</c:v>
                </c:pt>
                <c:pt idx="42920">
                  <c:v>214.5999999998773</c:v>
                </c:pt>
                <c:pt idx="42921">
                  <c:v>214.6049999998773</c:v>
                </c:pt>
                <c:pt idx="42922">
                  <c:v>214.6099999998773</c:v>
                </c:pt>
                <c:pt idx="42923">
                  <c:v>214.6149999998773</c:v>
                </c:pt>
                <c:pt idx="42924">
                  <c:v>214.6199999998773</c:v>
                </c:pt>
                <c:pt idx="42925">
                  <c:v>214.6249999998773</c:v>
                </c:pt>
                <c:pt idx="42926">
                  <c:v>214.6299999998773</c:v>
                </c:pt>
                <c:pt idx="42927">
                  <c:v>214.6349999998772</c:v>
                </c:pt>
                <c:pt idx="42928">
                  <c:v>214.6399999998771</c:v>
                </c:pt>
                <c:pt idx="42929">
                  <c:v>214.6449999998771</c:v>
                </c:pt>
                <c:pt idx="42930">
                  <c:v>214.6499999998771</c:v>
                </c:pt>
                <c:pt idx="42931">
                  <c:v>214.6549999998772</c:v>
                </c:pt>
                <c:pt idx="42932">
                  <c:v>214.6599999998772</c:v>
                </c:pt>
                <c:pt idx="42933">
                  <c:v>214.6649999998772</c:v>
                </c:pt>
                <c:pt idx="42934">
                  <c:v>214.6699999998771</c:v>
                </c:pt>
                <c:pt idx="42935">
                  <c:v>214.6749999998771</c:v>
                </c:pt>
                <c:pt idx="42936">
                  <c:v>214.6799999998771</c:v>
                </c:pt>
                <c:pt idx="42937">
                  <c:v>214.6849999998772</c:v>
                </c:pt>
                <c:pt idx="42938">
                  <c:v>214.6899999998772</c:v>
                </c:pt>
                <c:pt idx="42939">
                  <c:v>214.6949999998772</c:v>
                </c:pt>
                <c:pt idx="42940">
                  <c:v>214.6999999998771</c:v>
                </c:pt>
                <c:pt idx="42941">
                  <c:v>214.7049999998771</c:v>
                </c:pt>
                <c:pt idx="42942">
                  <c:v>214.7099999998771</c:v>
                </c:pt>
                <c:pt idx="42943">
                  <c:v>214.7149999998771</c:v>
                </c:pt>
                <c:pt idx="42944">
                  <c:v>214.7199999998763</c:v>
                </c:pt>
                <c:pt idx="42945">
                  <c:v>214.7249999998772</c:v>
                </c:pt>
                <c:pt idx="42946">
                  <c:v>214.7299999998772</c:v>
                </c:pt>
                <c:pt idx="42947">
                  <c:v>214.7349999998771</c:v>
                </c:pt>
                <c:pt idx="42948">
                  <c:v>214.7399999998771</c:v>
                </c:pt>
                <c:pt idx="42949">
                  <c:v>214.7449999998771</c:v>
                </c:pt>
                <c:pt idx="42950">
                  <c:v>214.7499999998765</c:v>
                </c:pt>
                <c:pt idx="42951">
                  <c:v>214.7549999998772</c:v>
                </c:pt>
                <c:pt idx="42952">
                  <c:v>214.7599999998772</c:v>
                </c:pt>
                <c:pt idx="42953">
                  <c:v>214.7649999998771</c:v>
                </c:pt>
                <c:pt idx="42954">
                  <c:v>214.7699999998771</c:v>
                </c:pt>
                <c:pt idx="42955">
                  <c:v>214.7749999998771</c:v>
                </c:pt>
                <c:pt idx="42956">
                  <c:v>214.7799999998767</c:v>
                </c:pt>
                <c:pt idx="42957">
                  <c:v>214.7849999998771</c:v>
                </c:pt>
                <c:pt idx="42958">
                  <c:v>214.7899999998771</c:v>
                </c:pt>
                <c:pt idx="42959">
                  <c:v>214.7949999998771</c:v>
                </c:pt>
                <c:pt idx="42960">
                  <c:v>214.7999999998771</c:v>
                </c:pt>
                <c:pt idx="42961">
                  <c:v>214.8049999998771</c:v>
                </c:pt>
                <c:pt idx="42962">
                  <c:v>214.8099999998771</c:v>
                </c:pt>
                <c:pt idx="42963">
                  <c:v>214.8149999998771</c:v>
                </c:pt>
                <c:pt idx="42964">
                  <c:v>214.8199999998771</c:v>
                </c:pt>
                <c:pt idx="42965">
                  <c:v>214.8249999998771</c:v>
                </c:pt>
                <c:pt idx="42966">
                  <c:v>214.8299999998771</c:v>
                </c:pt>
                <c:pt idx="42967">
                  <c:v>214.8349999998771</c:v>
                </c:pt>
                <c:pt idx="42968">
                  <c:v>214.8399999998771</c:v>
                </c:pt>
                <c:pt idx="42969">
                  <c:v>214.8449999998771</c:v>
                </c:pt>
                <c:pt idx="42970">
                  <c:v>214.8499999998771</c:v>
                </c:pt>
                <c:pt idx="42971">
                  <c:v>214.8549999998771</c:v>
                </c:pt>
                <c:pt idx="42972">
                  <c:v>214.8599999998771</c:v>
                </c:pt>
                <c:pt idx="42973">
                  <c:v>214.8649999998771</c:v>
                </c:pt>
                <c:pt idx="42974">
                  <c:v>214.8699999998771</c:v>
                </c:pt>
                <c:pt idx="42975">
                  <c:v>214.874999999877</c:v>
                </c:pt>
                <c:pt idx="42976">
                  <c:v>214.879999999877</c:v>
                </c:pt>
                <c:pt idx="42977">
                  <c:v>214.884999999877</c:v>
                </c:pt>
                <c:pt idx="42978">
                  <c:v>214.889999999877</c:v>
                </c:pt>
                <c:pt idx="42979">
                  <c:v>214.894999999877</c:v>
                </c:pt>
                <c:pt idx="42980">
                  <c:v>214.899999999877</c:v>
                </c:pt>
                <c:pt idx="42981">
                  <c:v>214.904999999877</c:v>
                </c:pt>
                <c:pt idx="42982">
                  <c:v>214.909999999877</c:v>
                </c:pt>
                <c:pt idx="42983">
                  <c:v>214.914999999877</c:v>
                </c:pt>
                <c:pt idx="42984">
                  <c:v>214.9199999998769</c:v>
                </c:pt>
                <c:pt idx="42985">
                  <c:v>214.924999999877</c:v>
                </c:pt>
                <c:pt idx="42986">
                  <c:v>214.929999999877</c:v>
                </c:pt>
                <c:pt idx="42987">
                  <c:v>214.934999999877</c:v>
                </c:pt>
                <c:pt idx="42988">
                  <c:v>214.939999999877</c:v>
                </c:pt>
                <c:pt idx="42989">
                  <c:v>214.944999999877</c:v>
                </c:pt>
                <c:pt idx="42990">
                  <c:v>214.949999999877</c:v>
                </c:pt>
                <c:pt idx="42991">
                  <c:v>214.954999999877</c:v>
                </c:pt>
                <c:pt idx="42992">
                  <c:v>214.959999999877</c:v>
                </c:pt>
                <c:pt idx="42993">
                  <c:v>214.964999999877</c:v>
                </c:pt>
                <c:pt idx="42994">
                  <c:v>214.969999999877</c:v>
                </c:pt>
                <c:pt idx="42995">
                  <c:v>214.974999999877</c:v>
                </c:pt>
                <c:pt idx="42996">
                  <c:v>214.979999999877</c:v>
                </c:pt>
                <c:pt idx="42997">
                  <c:v>214.984999999877</c:v>
                </c:pt>
                <c:pt idx="42998">
                  <c:v>214.9899999998769</c:v>
                </c:pt>
                <c:pt idx="42999">
                  <c:v>214.9949999998769</c:v>
                </c:pt>
                <c:pt idx="43000">
                  <c:v>214.9999999998769</c:v>
                </c:pt>
                <c:pt idx="43001">
                  <c:v>215.0049999998769</c:v>
                </c:pt>
                <c:pt idx="43002">
                  <c:v>215.0099999998769</c:v>
                </c:pt>
                <c:pt idx="43003">
                  <c:v>215.0149999998769</c:v>
                </c:pt>
                <c:pt idx="43004">
                  <c:v>215.0199999998769</c:v>
                </c:pt>
                <c:pt idx="43005">
                  <c:v>215.0249999998769</c:v>
                </c:pt>
                <c:pt idx="43006">
                  <c:v>215.0299999998769</c:v>
                </c:pt>
                <c:pt idx="43007">
                  <c:v>215.0349999998769</c:v>
                </c:pt>
                <c:pt idx="43008">
                  <c:v>215.0399999998769</c:v>
                </c:pt>
                <c:pt idx="43009">
                  <c:v>215.0449999998769</c:v>
                </c:pt>
                <c:pt idx="43010">
                  <c:v>215.0499999998769</c:v>
                </c:pt>
                <c:pt idx="43011">
                  <c:v>215.0549999998769</c:v>
                </c:pt>
                <c:pt idx="43012">
                  <c:v>215.0599999998769</c:v>
                </c:pt>
                <c:pt idx="43013">
                  <c:v>215.0649999998769</c:v>
                </c:pt>
                <c:pt idx="43014">
                  <c:v>215.0699999998769</c:v>
                </c:pt>
                <c:pt idx="43015">
                  <c:v>215.0749999998768</c:v>
                </c:pt>
                <c:pt idx="43016">
                  <c:v>215.0799999998767</c:v>
                </c:pt>
                <c:pt idx="43017">
                  <c:v>215.0849999998769</c:v>
                </c:pt>
                <c:pt idx="43018">
                  <c:v>215.0899999998769</c:v>
                </c:pt>
                <c:pt idx="43019">
                  <c:v>215.0949999998768</c:v>
                </c:pt>
                <c:pt idx="43020">
                  <c:v>215.0999999998768</c:v>
                </c:pt>
                <c:pt idx="43021">
                  <c:v>215.1049999998768</c:v>
                </c:pt>
                <c:pt idx="43022">
                  <c:v>215.1099999998767</c:v>
                </c:pt>
                <c:pt idx="43023">
                  <c:v>215.1149999998767</c:v>
                </c:pt>
                <c:pt idx="43024">
                  <c:v>215.1199999998767</c:v>
                </c:pt>
                <c:pt idx="43025">
                  <c:v>215.1249999998768</c:v>
                </c:pt>
                <c:pt idx="43026">
                  <c:v>215.1299999998768</c:v>
                </c:pt>
                <c:pt idx="43027">
                  <c:v>215.1349999998768</c:v>
                </c:pt>
                <c:pt idx="43028">
                  <c:v>215.1399999998767</c:v>
                </c:pt>
                <c:pt idx="43029">
                  <c:v>215.1449999998767</c:v>
                </c:pt>
                <c:pt idx="43030">
                  <c:v>215.1499999998767</c:v>
                </c:pt>
                <c:pt idx="43031">
                  <c:v>215.1549999998768</c:v>
                </c:pt>
                <c:pt idx="43032">
                  <c:v>215.1599999998768</c:v>
                </c:pt>
                <c:pt idx="43033">
                  <c:v>215.1649999998768</c:v>
                </c:pt>
                <c:pt idx="43034">
                  <c:v>215.1699999998768</c:v>
                </c:pt>
                <c:pt idx="43035">
                  <c:v>215.1749999998767</c:v>
                </c:pt>
                <c:pt idx="43036">
                  <c:v>215.1799999998767</c:v>
                </c:pt>
                <c:pt idx="43037">
                  <c:v>215.1849999998768</c:v>
                </c:pt>
                <c:pt idx="43038">
                  <c:v>215.1899999998768</c:v>
                </c:pt>
                <c:pt idx="43039">
                  <c:v>215.1949999998768</c:v>
                </c:pt>
                <c:pt idx="43040">
                  <c:v>215.1999999998768</c:v>
                </c:pt>
                <c:pt idx="43041">
                  <c:v>215.2049999998767</c:v>
                </c:pt>
                <c:pt idx="43042">
                  <c:v>215.2099999998767</c:v>
                </c:pt>
                <c:pt idx="43043">
                  <c:v>215.2149999998767</c:v>
                </c:pt>
                <c:pt idx="43044">
                  <c:v>215.2199999998763</c:v>
                </c:pt>
                <c:pt idx="43045">
                  <c:v>215.2249999998767</c:v>
                </c:pt>
                <c:pt idx="43046">
                  <c:v>215.2299999998767</c:v>
                </c:pt>
                <c:pt idx="43047">
                  <c:v>215.2349999998767</c:v>
                </c:pt>
                <c:pt idx="43048">
                  <c:v>215.2399999998767</c:v>
                </c:pt>
                <c:pt idx="43049">
                  <c:v>215.2449999998767</c:v>
                </c:pt>
                <c:pt idx="43050">
                  <c:v>215.2499999998765</c:v>
                </c:pt>
                <c:pt idx="43051">
                  <c:v>215.2549999998767</c:v>
                </c:pt>
                <c:pt idx="43052">
                  <c:v>215.2599999998767</c:v>
                </c:pt>
                <c:pt idx="43053">
                  <c:v>215.2649999998767</c:v>
                </c:pt>
                <c:pt idx="43054">
                  <c:v>215.2699999998767</c:v>
                </c:pt>
                <c:pt idx="43055">
                  <c:v>215.2749999998767</c:v>
                </c:pt>
                <c:pt idx="43056">
                  <c:v>215.2799999998767</c:v>
                </c:pt>
                <c:pt idx="43057">
                  <c:v>215.2849999998767</c:v>
                </c:pt>
                <c:pt idx="43058">
                  <c:v>215.2899999998767</c:v>
                </c:pt>
                <c:pt idx="43059">
                  <c:v>215.2949999998766</c:v>
                </c:pt>
                <c:pt idx="43060">
                  <c:v>215.2999999998765</c:v>
                </c:pt>
                <c:pt idx="43061">
                  <c:v>215.3049999998767</c:v>
                </c:pt>
                <c:pt idx="43062">
                  <c:v>215.3099999998767</c:v>
                </c:pt>
                <c:pt idx="43063">
                  <c:v>215.3149999998766</c:v>
                </c:pt>
                <c:pt idx="43064">
                  <c:v>215.3199999998766</c:v>
                </c:pt>
                <c:pt idx="43065">
                  <c:v>215.3249999998766</c:v>
                </c:pt>
                <c:pt idx="43066">
                  <c:v>215.3299999998766</c:v>
                </c:pt>
                <c:pt idx="43067">
                  <c:v>215.3349999998766</c:v>
                </c:pt>
                <c:pt idx="43068">
                  <c:v>215.3399999998766</c:v>
                </c:pt>
                <c:pt idx="43069">
                  <c:v>215.3449999998766</c:v>
                </c:pt>
                <c:pt idx="43070">
                  <c:v>215.3499999998766</c:v>
                </c:pt>
                <c:pt idx="43071">
                  <c:v>215.3549999998766</c:v>
                </c:pt>
                <c:pt idx="43072">
                  <c:v>215.3599999998766</c:v>
                </c:pt>
                <c:pt idx="43073">
                  <c:v>215.3649999998766</c:v>
                </c:pt>
                <c:pt idx="43074">
                  <c:v>215.3699999998766</c:v>
                </c:pt>
                <c:pt idx="43075">
                  <c:v>215.3749999998766</c:v>
                </c:pt>
                <c:pt idx="43076">
                  <c:v>215.3799999998766</c:v>
                </c:pt>
                <c:pt idx="43077">
                  <c:v>215.3849999998766</c:v>
                </c:pt>
                <c:pt idx="43078">
                  <c:v>215.3899999998766</c:v>
                </c:pt>
                <c:pt idx="43079">
                  <c:v>215.3949999998766</c:v>
                </c:pt>
                <c:pt idx="43080">
                  <c:v>215.3999999998766</c:v>
                </c:pt>
                <c:pt idx="43081">
                  <c:v>215.4049999998766</c:v>
                </c:pt>
                <c:pt idx="43082">
                  <c:v>215.4099999998766</c:v>
                </c:pt>
                <c:pt idx="43083">
                  <c:v>215.4149999998766</c:v>
                </c:pt>
                <c:pt idx="43084">
                  <c:v>215.4199999998766</c:v>
                </c:pt>
                <c:pt idx="43085">
                  <c:v>215.4249999998766</c:v>
                </c:pt>
                <c:pt idx="43086">
                  <c:v>215.4299999998765</c:v>
                </c:pt>
                <c:pt idx="43087">
                  <c:v>215.4349999998765</c:v>
                </c:pt>
                <c:pt idx="43088">
                  <c:v>215.4399999998765</c:v>
                </c:pt>
                <c:pt idx="43089">
                  <c:v>215.4449999998765</c:v>
                </c:pt>
                <c:pt idx="43090">
                  <c:v>215.4499999998765</c:v>
                </c:pt>
                <c:pt idx="43091">
                  <c:v>215.4549999998765</c:v>
                </c:pt>
                <c:pt idx="43092">
                  <c:v>215.4599999998765</c:v>
                </c:pt>
                <c:pt idx="43093">
                  <c:v>215.4649999998765</c:v>
                </c:pt>
                <c:pt idx="43094">
                  <c:v>215.4699999998765</c:v>
                </c:pt>
                <c:pt idx="43095">
                  <c:v>215.4749999998765</c:v>
                </c:pt>
                <c:pt idx="43096">
                  <c:v>215.4799999998765</c:v>
                </c:pt>
                <c:pt idx="43097">
                  <c:v>215.4849999998765</c:v>
                </c:pt>
                <c:pt idx="43098">
                  <c:v>215.4899999998765</c:v>
                </c:pt>
                <c:pt idx="43099">
                  <c:v>215.4949999998765</c:v>
                </c:pt>
                <c:pt idx="43100">
                  <c:v>215.4999999998765</c:v>
                </c:pt>
                <c:pt idx="43101">
                  <c:v>215.5049999998765</c:v>
                </c:pt>
                <c:pt idx="43102">
                  <c:v>215.5099999998765</c:v>
                </c:pt>
                <c:pt idx="43103">
                  <c:v>215.5149999998764</c:v>
                </c:pt>
                <c:pt idx="43104">
                  <c:v>215.5199999998763</c:v>
                </c:pt>
                <c:pt idx="43105">
                  <c:v>215.5249999998765</c:v>
                </c:pt>
                <c:pt idx="43106">
                  <c:v>215.5299999998765</c:v>
                </c:pt>
                <c:pt idx="43107">
                  <c:v>215.5349999998764</c:v>
                </c:pt>
                <c:pt idx="43108">
                  <c:v>215.5399999998764</c:v>
                </c:pt>
                <c:pt idx="43109">
                  <c:v>215.5449999998764</c:v>
                </c:pt>
                <c:pt idx="43110">
                  <c:v>215.5499999998763</c:v>
                </c:pt>
                <c:pt idx="43111">
                  <c:v>215.5549999998764</c:v>
                </c:pt>
                <c:pt idx="43112">
                  <c:v>215.5599999998764</c:v>
                </c:pt>
                <c:pt idx="43113">
                  <c:v>215.5649999998764</c:v>
                </c:pt>
                <c:pt idx="43114">
                  <c:v>215.5699999998764</c:v>
                </c:pt>
                <c:pt idx="43115">
                  <c:v>215.5749999998764</c:v>
                </c:pt>
                <c:pt idx="43116">
                  <c:v>215.5799999998763</c:v>
                </c:pt>
                <c:pt idx="43117">
                  <c:v>215.5849999998764</c:v>
                </c:pt>
                <c:pt idx="43118">
                  <c:v>215.5899999998764</c:v>
                </c:pt>
                <c:pt idx="43119">
                  <c:v>215.5949999998764</c:v>
                </c:pt>
                <c:pt idx="43120">
                  <c:v>215.5999999998764</c:v>
                </c:pt>
                <c:pt idx="43121">
                  <c:v>215.6049999998764</c:v>
                </c:pt>
                <c:pt idx="43122">
                  <c:v>215.6099999998764</c:v>
                </c:pt>
                <c:pt idx="43123">
                  <c:v>215.6149999998763</c:v>
                </c:pt>
                <c:pt idx="43124">
                  <c:v>215.6199999998763</c:v>
                </c:pt>
                <c:pt idx="43125">
                  <c:v>215.6249999998764</c:v>
                </c:pt>
                <c:pt idx="43126">
                  <c:v>215.6299999998764</c:v>
                </c:pt>
                <c:pt idx="43127">
                  <c:v>215.6349999998764</c:v>
                </c:pt>
                <c:pt idx="43128">
                  <c:v>215.6399999998764</c:v>
                </c:pt>
                <c:pt idx="43129">
                  <c:v>215.6449999998763</c:v>
                </c:pt>
                <c:pt idx="43130">
                  <c:v>215.6499999998763</c:v>
                </c:pt>
                <c:pt idx="43131">
                  <c:v>215.6549999998763</c:v>
                </c:pt>
                <c:pt idx="43132">
                  <c:v>215.6599999998763</c:v>
                </c:pt>
                <c:pt idx="43133">
                  <c:v>215.6649999998763</c:v>
                </c:pt>
                <c:pt idx="43134">
                  <c:v>215.6699999998763</c:v>
                </c:pt>
                <c:pt idx="43135">
                  <c:v>215.6749999998763</c:v>
                </c:pt>
                <c:pt idx="43136">
                  <c:v>215.6799999998763</c:v>
                </c:pt>
                <c:pt idx="43137">
                  <c:v>215.6849999998763</c:v>
                </c:pt>
                <c:pt idx="43138">
                  <c:v>215.6899999998763</c:v>
                </c:pt>
                <c:pt idx="43139">
                  <c:v>215.6949999998763</c:v>
                </c:pt>
                <c:pt idx="43140">
                  <c:v>215.6999999998763</c:v>
                </c:pt>
                <c:pt idx="43141">
                  <c:v>215.7049999998763</c:v>
                </c:pt>
                <c:pt idx="43142">
                  <c:v>215.7099999998763</c:v>
                </c:pt>
                <c:pt idx="43143">
                  <c:v>215.7149999998763</c:v>
                </c:pt>
                <c:pt idx="43144">
                  <c:v>215.7199999998763</c:v>
                </c:pt>
                <c:pt idx="43145">
                  <c:v>215.7249999998763</c:v>
                </c:pt>
                <c:pt idx="43146">
                  <c:v>215.7299999998763</c:v>
                </c:pt>
                <c:pt idx="43147">
                  <c:v>215.7349999998762</c:v>
                </c:pt>
                <c:pt idx="43148">
                  <c:v>215.7399999998761</c:v>
                </c:pt>
                <c:pt idx="43149">
                  <c:v>215.7449999998761</c:v>
                </c:pt>
                <c:pt idx="43150">
                  <c:v>215.7499999998761</c:v>
                </c:pt>
                <c:pt idx="43151">
                  <c:v>215.7549999998762</c:v>
                </c:pt>
                <c:pt idx="43152">
                  <c:v>215.7599999998762</c:v>
                </c:pt>
                <c:pt idx="43153">
                  <c:v>215.7649999998762</c:v>
                </c:pt>
                <c:pt idx="43154">
                  <c:v>215.7699999998761</c:v>
                </c:pt>
                <c:pt idx="43155">
                  <c:v>215.7749999998761</c:v>
                </c:pt>
                <c:pt idx="43156">
                  <c:v>215.7799999998761</c:v>
                </c:pt>
                <c:pt idx="43157">
                  <c:v>215.7849999998762</c:v>
                </c:pt>
                <c:pt idx="43158">
                  <c:v>215.7899999998762</c:v>
                </c:pt>
                <c:pt idx="43159">
                  <c:v>215.7949999998762</c:v>
                </c:pt>
                <c:pt idx="43160">
                  <c:v>215.7999999998761</c:v>
                </c:pt>
                <c:pt idx="43161">
                  <c:v>215.8049999998762</c:v>
                </c:pt>
                <c:pt idx="43162">
                  <c:v>215.8099999998762</c:v>
                </c:pt>
                <c:pt idx="43163">
                  <c:v>215.8149999998762</c:v>
                </c:pt>
                <c:pt idx="43164">
                  <c:v>215.8199999998762</c:v>
                </c:pt>
                <c:pt idx="43165">
                  <c:v>215.8249999998762</c:v>
                </c:pt>
                <c:pt idx="43166">
                  <c:v>215.8299999998762</c:v>
                </c:pt>
                <c:pt idx="43167">
                  <c:v>215.8349999998762</c:v>
                </c:pt>
                <c:pt idx="43168">
                  <c:v>215.8399999998762</c:v>
                </c:pt>
                <c:pt idx="43169">
                  <c:v>215.8449999998762</c:v>
                </c:pt>
                <c:pt idx="43170">
                  <c:v>215.8499999998762</c:v>
                </c:pt>
                <c:pt idx="43171">
                  <c:v>215.8549999998762</c:v>
                </c:pt>
                <c:pt idx="43172">
                  <c:v>215.8599999998762</c:v>
                </c:pt>
                <c:pt idx="43173">
                  <c:v>215.8649999998762</c:v>
                </c:pt>
                <c:pt idx="43174">
                  <c:v>215.8699999998761</c:v>
                </c:pt>
                <c:pt idx="43175">
                  <c:v>215.8749999998761</c:v>
                </c:pt>
                <c:pt idx="43176">
                  <c:v>215.8799999998761</c:v>
                </c:pt>
                <c:pt idx="43177">
                  <c:v>215.8849999998762</c:v>
                </c:pt>
                <c:pt idx="43178">
                  <c:v>215.8899999998762</c:v>
                </c:pt>
                <c:pt idx="43179">
                  <c:v>215.8949999998761</c:v>
                </c:pt>
                <c:pt idx="43180">
                  <c:v>215.8999999998761</c:v>
                </c:pt>
                <c:pt idx="43181">
                  <c:v>215.9049999998761</c:v>
                </c:pt>
                <c:pt idx="43182">
                  <c:v>215.9099999998761</c:v>
                </c:pt>
                <c:pt idx="43183">
                  <c:v>215.9149999998761</c:v>
                </c:pt>
                <c:pt idx="43184">
                  <c:v>215.9199999998761</c:v>
                </c:pt>
                <c:pt idx="43185">
                  <c:v>215.9249999998761</c:v>
                </c:pt>
                <c:pt idx="43186">
                  <c:v>215.9299999998761</c:v>
                </c:pt>
                <c:pt idx="43187">
                  <c:v>215.9349999998761</c:v>
                </c:pt>
                <c:pt idx="43188">
                  <c:v>215.9399999998761</c:v>
                </c:pt>
                <c:pt idx="43189">
                  <c:v>215.9449999998761</c:v>
                </c:pt>
                <c:pt idx="43190">
                  <c:v>215.9499999998761</c:v>
                </c:pt>
                <c:pt idx="43191">
                  <c:v>215.9549999998761</c:v>
                </c:pt>
                <c:pt idx="43192">
                  <c:v>215.9599999998761</c:v>
                </c:pt>
                <c:pt idx="43193">
                  <c:v>215.9649999998761</c:v>
                </c:pt>
                <c:pt idx="43194">
                  <c:v>215.9699999998761</c:v>
                </c:pt>
                <c:pt idx="43195">
                  <c:v>215.974999999876</c:v>
                </c:pt>
                <c:pt idx="43196">
                  <c:v>215.979999999876</c:v>
                </c:pt>
                <c:pt idx="43197">
                  <c:v>215.984999999876</c:v>
                </c:pt>
                <c:pt idx="43198">
                  <c:v>215.989999999876</c:v>
                </c:pt>
                <c:pt idx="43199">
                  <c:v>215.994999999876</c:v>
                </c:pt>
                <c:pt idx="43200">
                  <c:v>215.999999999876</c:v>
                </c:pt>
                <c:pt idx="43201">
                  <c:v>216.004999999876</c:v>
                </c:pt>
                <c:pt idx="43202">
                  <c:v>216.009999999876</c:v>
                </c:pt>
                <c:pt idx="43203">
                  <c:v>216.014999999876</c:v>
                </c:pt>
                <c:pt idx="43204">
                  <c:v>216.0199999998759</c:v>
                </c:pt>
                <c:pt idx="43205">
                  <c:v>216.024999999876</c:v>
                </c:pt>
                <c:pt idx="43206">
                  <c:v>216.029999999876</c:v>
                </c:pt>
                <c:pt idx="43207">
                  <c:v>216.034999999876</c:v>
                </c:pt>
                <c:pt idx="43208">
                  <c:v>216.039999999876</c:v>
                </c:pt>
                <c:pt idx="43209">
                  <c:v>216.044999999876</c:v>
                </c:pt>
                <c:pt idx="43210">
                  <c:v>216.049999999876</c:v>
                </c:pt>
                <c:pt idx="43211">
                  <c:v>216.054999999876</c:v>
                </c:pt>
                <c:pt idx="43212">
                  <c:v>216.059999999876</c:v>
                </c:pt>
                <c:pt idx="43213">
                  <c:v>216.064999999876</c:v>
                </c:pt>
                <c:pt idx="43214">
                  <c:v>216.069999999876</c:v>
                </c:pt>
                <c:pt idx="43215">
                  <c:v>216.074999999876</c:v>
                </c:pt>
                <c:pt idx="43216">
                  <c:v>216.079999999876</c:v>
                </c:pt>
                <c:pt idx="43217">
                  <c:v>216.084999999876</c:v>
                </c:pt>
                <c:pt idx="43218">
                  <c:v>216.0899999998759</c:v>
                </c:pt>
                <c:pt idx="43219">
                  <c:v>216.0949999998759</c:v>
                </c:pt>
                <c:pt idx="43220">
                  <c:v>216.0999999998759</c:v>
                </c:pt>
                <c:pt idx="43221">
                  <c:v>216.1049999998759</c:v>
                </c:pt>
                <c:pt idx="43222">
                  <c:v>216.1099999998759</c:v>
                </c:pt>
                <c:pt idx="43223">
                  <c:v>216.1149999998759</c:v>
                </c:pt>
                <c:pt idx="43224">
                  <c:v>216.1199999998759</c:v>
                </c:pt>
                <c:pt idx="43225">
                  <c:v>216.1249999998759</c:v>
                </c:pt>
                <c:pt idx="43226">
                  <c:v>216.1299999998759</c:v>
                </c:pt>
                <c:pt idx="43227">
                  <c:v>216.1349999998759</c:v>
                </c:pt>
                <c:pt idx="43228">
                  <c:v>216.1399999998759</c:v>
                </c:pt>
                <c:pt idx="43229">
                  <c:v>216.1449999998759</c:v>
                </c:pt>
                <c:pt idx="43230">
                  <c:v>216.1499999998759</c:v>
                </c:pt>
                <c:pt idx="43231">
                  <c:v>216.1549999998759</c:v>
                </c:pt>
                <c:pt idx="43232">
                  <c:v>216.1599999998759</c:v>
                </c:pt>
                <c:pt idx="43233">
                  <c:v>216.1649999998759</c:v>
                </c:pt>
                <c:pt idx="43234">
                  <c:v>216.1699999998759</c:v>
                </c:pt>
                <c:pt idx="43235">
                  <c:v>216.1749999998758</c:v>
                </c:pt>
                <c:pt idx="43236">
                  <c:v>216.1799999998757</c:v>
                </c:pt>
                <c:pt idx="43237">
                  <c:v>216.1849999998759</c:v>
                </c:pt>
                <c:pt idx="43238">
                  <c:v>216.1899999998759</c:v>
                </c:pt>
                <c:pt idx="43239">
                  <c:v>216.1949999998758</c:v>
                </c:pt>
                <c:pt idx="43240">
                  <c:v>216.1999999998758</c:v>
                </c:pt>
                <c:pt idx="43241">
                  <c:v>216.2049999998758</c:v>
                </c:pt>
                <c:pt idx="43242">
                  <c:v>216.2099999998757</c:v>
                </c:pt>
                <c:pt idx="43243">
                  <c:v>216.2149999998757</c:v>
                </c:pt>
                <c:pt idx="43244">
                  <c:v>216.2199999998757</c:v>
                </c:pt>
                <c:pt idx="43245">
                  <c:v>216.2249999998758</c:v>
                </c:pt>
                <c:pt idx="43246">
                  <c:v>216.2299999998758</c:v>
                </c:pt>
                <c:pt idx="43247">
                  <c:v>216.2349999998758</c:v>
                </c:pt>
                <c:pt idx="43248">
                  <c:v>216.2399999998757</c:v>
                </c:pt>
                <c:pt idx="43249">
                  <c:v>216.2449999998757</c:v>
                </c:pt>
                <c:pt idx="43250">
                  <c:v>216.2499999998757</c:v>
                </c:pt>
                <c:pt idx="43251">
                  <c:v>216.2549999998758</c:v>
                </c:pt>
                <c:pt idx="43252">
                  <c:v>216.2599999998758</c:v>
                </c:pt>
                <c:pt idx="43253">
                  <c:v>216.2649999998758</c:v>
                </c:pt>
                <c:pt idx="43254">
                  <c:v>216.2699999998758</c:v>
                </c:pt>
                <c:pt idx="43255">
                  <c:v>216.2749999998757</c:v>
                </c:pt>
                <c:pt idx="43256">
                  <c:v>216.2799999998757</c:v>
                </c:pt>
                <c:pt idx="43257">
                  <c:v>216.2849999998758</c:v>
                </c:pt>
                <c:pt idx="43258">
                  <c:v>216.2899999998758</c:v>
                </c:pt>
                <c:pt idx="43259">
                  <c:v>216.2949999998758</c:v>
                </c:pt>
                <c:pt idx="43260">
                  <c:v>216.2999999998758</c:v>
                </c:pt>
                <c:pt idx="43261">
                  <c:v>216.3049999998758</c:v>
                </c:pt>
                <c:pt idx="43262">
                  <c:v>216.3099999998757</c:v>
                </c:pt>
                <c:pt idx="43263">
                  <c:v>216.3149999998757</c:v>
                </c:pt>
                <c:pt idx="43264">
                  <c:v>216.3199999998757</c:v>
                </c:pt>
                <c:pt idx="43265">
                  <c:v>216.3249999998758</c:v>
                </c:pt>
                <c:pt idx="43266">
                  <c:v>216.3299999998758</c:v>
                </c:pt>
                <c:pt idx="43267">
                  <c:v>216.3349999998757</c:v>
                </c:pt>
                <c:pt idx="43268">
                  <c:v>216.3399999998757</c:v>
                </c:pt>
                <c:pt idx="43269">
                  <c:v>216.3449999998757</c:v>
                </c:pt>
                <c:pt idx="43270">
                  <c:v>216.3499999998757</c:v>
                </c:pt>
                <c:pt idx="43271">
                  <c:v>216.3549999998757</c:v>
                </c:pt>
                <c:pt idx="43272">
                  <c:v>216.3599999998757</c:v>
                </c:pt>
                <c:pt idx="43273">
                  <c:v>216.3649999998757</c:v>
                </c:pt>
                <c:pt idx="43274">
                  <c:v>216.3699999998757</c:v>
                </c:pt>
                <c:pt idx="43275">
                  <c:v>216.3749999998757</c:v>
                </c:pt>
                <c:pt idx="43276">
                  <c:v>216.3799999998757</c:v>
                </c:pt>
                <c:pt idx="43277">
                  <c:v>216.3849999998757</c:v>
                </c:pt>
                <c:pt idx="43278">
                  <c:v>216.3899999998757</c:v>
                </c:pt>
                <c:pt idx="43279">
                  <c:v>216.3949999998757</c:v>
                </c:pt>
                <c:pt idx="43280">
                  <c:v>216.3999999998757</c:v>
                </c:pt>
                <c:pt idx="43281">
                  <c:v>216.4049999998757</c:v>
                </c:pt>
                <c:pt idx="43282">
                  <c:v>216.4099999998757</c:v>
                </c:pt>
                <c:pt idx="43283">
                  <c:v>216.4149999998756</c:v>
                </c:pt>
                <c:pt idx="43284">
                  <c:v>216.4199999998756</c:v>
                </c:pt>
                <c:pt idx="43285">
                  <c:v>216.4249999998756</c:v>
                </c:pt>
                <c:pt idx="43286">
                  <c:v>216.4299999998756</c:v>
                </c:pt>
                <c:pt idx="43287">
                  <c:v>216.4349999998756</c:v>
                </c:pt>
                <c:pt idx="43288">
                  <c:v>216.4399999998756</c:v>
                </c:pt>
                <c:pt idx="43289">
                  <c:v>216.4449999998756</c:v>
                </c:pt>
                <c:pt idx="43290">
                  <c:v>216.4499999998756</c:v>
                </c:pt>
                <c:pt idx="43291">
                  <c:v>216.4549999998756</c:v>
                </c:pt>
                <c:pt idx="43292">
                  <c:v>216.4599999998756</c:v>
                </c:pt>
                <c:pt idx="43293">
                  <c:v>216.4649999998756</c:v>
                </c:pt>
                <c:pt idx="43294">
                  <c:v>216.4699999998756</c:v>
                </c:pt>
                <c:pt idx="43295">
                  <c:v>216.4749999998756</c:v>
                </c:pt>
                <c:pt idx="43296">
                  <c:v>216.4799999998756</c:v>
                </c:pt>
                <c:pt idx="43297">
                  <c:v>216.4849999998756</c:v>
                </c:pt>
                <c:pt idx="43298">
                  <c:v>216.4899999998756</c:v>
                </c:pt>
                <c:pt idx="43299">
                  <c:v>216.4949999998756</c:v>
                </c:pt>
                <c:pt idx="43300">
                  <c:v>216.4999999998756</c:v>
                </c:pt>
                <c:pt idx="43301">
                  <c:v>216.5049999998756</c:v>
                </c:pt>
                <c:pt idx="43302">
                  <c:v>216.5099999998756</c:v>
                </c:pt>
                <c:pt idx="43303">
                  <c:v>216.5149999998756</c:v>
                </c:pt>
                <c:pt idx="43304">
                  <c:v>216.5199999998756</c:v>
                </c:pt>
                <c:pt idx="43305">
                  <c:v>216.5249999998756</c:v>
                </c:pt>
                <c:pt idx="43306">
                  <c:v>216.5299999998755</c:v>
                </c:pt>
                <c:pt idx="43307">
                  <c:v>216.5349999998755</c:v>
                </c:pt>
                <c:pt idx="43308">
                  <c:v>216.5399999998755</c:v>
                </c:pt>
                <c:pt idx="43309">
                  <c:v>216.5449999998755</c:v>
                </c:pt>
                <c:pt idx="43310">
                  <c:v>216.5499999998755</c:v>
                </c:pt>
                <c:pt idx="43311">
                  <c:v>216.5549999998755</c:v>
                </c:pt>
                <c:pt idx="43312">
                  <c:v>216.5599999998755</c:v>
                </c:pt>
                <c:pt idx="43313">
                  <c:v>216.5649999998755</c:v>
                </c:pt>
                <c:pt idx="43314">
                  <c:v>216.5699999998755</c:v>
                </c:pt>
                <c:pt idx="43315">
                  <c:v>216.5749999998755</c:v>
                </c:pt>
                <c:pt idx="43316">
                  <c:v>216.5799999998755</c:v>
                </c:pt>
                <c:pt idx="43317">
                  <c:v>216.5849999998755</c:v>
                </c:pt>
                <c:pt idx="43318">
                  <c:v>216.5899999998755</c:v>
                </c:pt>
                <c:pt idx="43319">
                  <c:v>216.5949999998755</c:v>
                </c:pt>
                <c:pt idx="43320">
                  <c:v>216.5999999998755</c:v>
                </c:pt>
                <c:pt idx="43321">
                  <c:v>216.6049999998755</c:v>
                </c:pt>
                <c:pt idx="43322">
                  <c:v>216.6099999998755</c:v>
                </c:pt>
                <c:pt idx="43323">
                  <c:v>216.6149999998754</c:v>
                </c:pt>
                <c:pt idx="43324">
                  <c:v>216.6199999998753</c:v>
                </c:pt>
                <c:pt idx="43325">
                  <c:v>216.6249999998755</c:v>
                </c:pt>
                <c:pt idx="43326">
                  <c:v>216.6299999998755</c:v>
                </c:pt>
                <c:pt idx="43327">
                  <c:v>216.6349999998754</c:v>
                </c:pt>
                <c:pt idx="43328">
                  <c:v>216.6399999998754</c:v>
                </c:pt>
                <c:pt idx="43329">
                  <c:v>216.6449999998754</c:v>
                </c:pt>
                <c:pt idx="43330">
                  <c:v>216.6499999998753</c:v>
                </c:pt>
                <c:pt idx="43331">
                  <c:v>216.6549999998754</c:v>
                </c:pt>
                <c:pt idx="43332">
                  <c:v>216.6599999998754</c:v>
                </c:pt>
                <c:pt idx="43333">
                  <c:v>216.6649999998754</c:v>
                </c:pt>
                <c:pt idx="43334">
                  <c:v>216.6699999998754</c:v>
                </c:pt>
                <c:pt idx="43335">
                  <c:v>216.6749999998754</c:v>
                </c:pt>
                <c:pt idx="43336">
                  <c:v>216.6799999998753</c:v>
                </c:pt>
                <c:pt idx="43337">
                  <c:v>216.6849999998754</c:v>
                </c:pt>
                <c:pt idx="43338">
                  <c:v>216.6899999998754</c:v>
                </c:pt>
                <c:pt idx="43339">
                  <c:v>216.6949999998754</c:v>
                </c:pt>
                <c:pt idx="43340">
                  <c:v>216.6999999998754</c:v>
                </c:pt>
                <c:pt idx="43341">
                  <c:v>216.7049999998754</c:v>
                </c:pt>
                <c:pt idx="43342">
                  <c:v>216.7099999998754</c:v>
                </c:pt>
                <c:pt idx="43343">
                  <c:v>216.7149999998753</c:v>
                </c:pt>
                <c:pt idx="43344">
                  <c:v>216.7199999998753</c:v>
                </c:pt>
                <c:pt idx="43345">
                  <c:v>216.7249999998754</c:v>
                </c:pt>
                <c:pt idx="43346">
                  <c:v>216.7299999998754</c:v>
                </c:pt>
                <c:pt idx="43347">
                  <c:v>216.7349999998754</c:v>
                </c:pt>
                <c:pt idx="43348">
                  <c:v>216.7399999998754</c:v>
                </c:pt>
                <c:pt idx="43349">
                  <c:v>216.7449999998753</c:v>
                </c:pt>
                <c:pt idx="43350">
                  <c:v>216.7499999998753</c:v>
                </c:pt>
                <c:pt idx="43351">
                  <c:v>216.7549999998753</c:v>
                </c:pt>
                <c:pt idx="43352">
                  <c:v>216.7599999998753</c:v>
                </c:pt>
                <c:pt idx="43353">
                  <c:v>216.7649999998753</c:v>
                </c:pt>
                <c:pt idx="43354">
                  <c:v>216.7699999998753</c:v>
                </c:pt>
                <c:pt idx="43355">
                  <c:v>216.7749999998753</c:v>
                </c:pt>
                <c:pt idx="43356">
                  <c:v>216.7799999998753</c:v>
                </c:pt>
                <c:pt idx="43357">
                  <c:v>216.7849999998753</c:v>
                </c:pt>
                <c:pt idx="43358">
                  <c:v>216.7899999998753</c:v>
                </c:pt>
                <c:pt idx="43359">
                  <c:v>216.7949999998753</c:v>
                </c:pt>
                <c:pt idx="43360">
                  <c:v>216.7999999998753</c:v>
                </c:pt>
                <c:pt idx="43361">
                  <c:v>216.8049999998753</c:v>
                </c:pt>
                <c:pt idx="43362">
                  <c:v>216.8099999998753</c:v>
                </c:pt>
                <c:pt idx="43363">
                  <c:v>216.8149999998753</c:v>
                </c:pt>
                <c:pt idx="43364">
                  <c:v>216.8199999998753</c:v>
                </c:pt>
                <c:pt idx="43365">
                  <c:v>216.8249999998753</c:v>
                </c:pt>
                <c:pt idx="43366">
                  <c:v>216.8299999998753</c:v>
                </c:pt>
                <c:pt idx="43367">
                  <c:v>216.8349999998753</c:v>
                </c:pt>
                <c:pt idx="43368">
                  <c:v>216.8399999998753</c:v>
                </c:pt>
                <c:pt idx="43369">
                  <c:v>216.8449999998753</c:v>
                </c:pt>
                <c:pt idx="43370">
                  <c:v>216.8499999998753</c:v>
                </c:pt>
                <c:pt idx="43371">
                  <c:v>216.8549999998753</c:v>
                </c:pt>
                <c:pt idx="43372">
                  <c:v>216.8599999998752</c:v>
                </c:pt>
                <c:pt idx="43373">
                  <c:v>216.8649999998752</c:v>
                </c:pt>
                <c:pt idx="43374">
                  <c:v>216.8699999998752</c:v>
                </c:pt>
                <c:pt idx="43375">
                  <c:v>216.8749999998752</c:v>
                </c:pt>
                <c:pt idx="43376">
                  <c:v>216.8799999998752</c:v>
                </c:pt>
                <c:pt idx="43377">
                  <c:v>216.8849999998752</c:v>
                </c:pt>
                <c:pt idx="43378">
                  <c:v>216.8899999998752</c:v>
                </c:pt>
                <c:pt idx="43379">
                  <c:v>216.8949999998752</c:v>
                </c:pt>
                <c:pt idx="43380">
                  <c:v>216.8999999998752</c:v>
                </c:pt>
                <c:pt idx="43381">
                  <c:v>216.9049999998752</c:v>
                </c:pt>
                <c:pt idx="43382">
                  <c:v>216.9099999998752</c:v>
                </c:pt>
                <c:pt idx="43383">
                  <c:v>216.9149999998752</c:v>
                </c:pt>
                <c:pt idx="43384">
                  <c:v>216.9199999998752</c:v>
                </c:pt>
                <c:pt idx="43385">
                  <c:v>216.9249999998752</c:v>
                </c:pt>
                <c:pt idx="43386">
                  <c:v>216.9299999998752</c:v>
                </c:pt>
                <c:pt idx="43387">
                  <c:v>216.9349999998752</c:v>
                </c:pt>
                <c:pt idx="43388">
                  <c:v>216.9399999998752</c:v>
                </c:pt>
                <c:pt idx="43389">
                  <c:v>216.9449999998752</c:v>
                </c:pt>
                <c:pt idx="43390">
                  <c:v>216.9499999998752</c:v>
                </c:pt>
                <c:pt idx="43391">
                  <c:v>216.9549999998752</c:v>
                </c:pt>
                <c:pt idx="43392">
                  <c:v>216.9599999998752</c:v>
                </c:pt>
                <c:pt idx="43393">
                  <c:v>216.9649999998752</c:v>
                </c:pt>
                <c:pt idx="43394">
                  <c:v>216.9699999998751</c:v>
                </c:pt>
                <c:pt idx="43395">
                  <c:v>216.9749999998751</c:v>
                </c:pt>
                <c:pt idx="43396">
                  <c:v>216.9799999998751</c:v>
                </c:pt>
                <c:pt idx="43397">
                  <c:v>216.9849999998752</c:v>
                </c:pt>
                <c:pt idx="43398">
                  <c:v>216.9899999998752</c:v>
                </c:pt>
                <c:pt idx="43399">
                  <c:v>216.9949999998751</c:v>
                </c:pt>
                <c:pt idx="43400">
                  <c:v>216.9999999998751</c:v>
                </c:pt>
                <c:pt idx="43401">
                  <c:v>217.0049999998751</c:v>
                </c:pt>
                <c:pt idx="43402">
                  <c:v>217.0099999998751</c:v>
                </c:pt>
                <c:pt idx="43403">
                  <c:v>217.0149999998751</c:v>
                </c:pt>
                <c:pt idx="43404">
                  <c:v>217.0199999998751</c:v>
                </c:pt>
                <c:pt idx="43405">
                  <c:v>217.0249999998751</c:v>
                </c:pt>
                <c:pt idx="43406">
                  <c:v>217.0299999998751</c:v>
                </c:pt>
                <c:pt idx="43407">
                  <c:v>217.0349999998751</c:v>
                </c:pt>
                <c:pt idx="43408">
                  <c:v>217.0399999998751</c:v>
                </c:pt>
                <c:pt idx="43409">
                  <c:v>217.0449999998751</c:v>
                </c:pt>
                <c:pt idx="43410">
                  <c:v>217.0499999998751</c:v>
                </c:pt>
                <c:pt idx="43411">
                  <c:v>217.0549999998751</c:v>
                </c:pt>
                <c:pt idx="43412">
                  <c:v>217.0599999998751</c:v>
                </c:pt>
                <c:pt idx="43413">
                  <c:v>217.0649999998751</c:v>
                </c:pt>
                <c:pt idx="43414">
                  <c:v>217.0699999998751</c:v>
                </c:pt>
                <c:pt idx="43415">
                  <c:v>217.074999999875</c:v>
                </c:pt>
                <c:pt idx="43416">
                  <c:v>217.079999999875</c:v>
                </c:pt>
                <c:pt idx="43417">
                  <c:v>217.084999999875</c:v>
                </c:pt>
                <c:pt idx="43418">
                  <c:v>217.089999999875</c:v>
                </c:pt>
                <c:pt idx="43419">
                  <c:v>217.094999999875</c:v>
                </c:pt>
                <c:pt idx="43420">
                  <c:v>217.099999999875</c:v>
                </c:pt>
                <c:pt idx="43421">
                  <c:v>217.104999999875</c:v>
                </c:pt>
                <c:pt idx="43422">
                  <c:v>217.109999999875</c:v>
                </c:pt>
                <c:pt idx="43423">
                  <c:v>217.114999999875</c:v>
                </c:pt>
                <c:pt idx="43424">
                  <c:v>217.1199999998749</c:v>
                </c:pt>
                <c:pt idx="43425">
                  <c:v>217.124999999875</c:v>
                </c:pt>
                <c:pt idx="43426">
                  <c:v>217.129999999875</c:v>
                </c:pt>
                <c:pt idx="43427">
                  <c:v>217.134999999875</c:v>
                </c:pt>
                <c:pt idx="43428">
                  <c:v>217.139999999875</c:v>
                </c:pt>
                <c:pt idx="43429">
                  <c:v>217.144999999875</c:v>
                </c:pt>
                <c:pt idx="43430">
                  <c:v>217.149999999875</c:v>
                </c:pt>
                <c:pt idx="43431">
                  <c:v>217.154999999875</c:v>
                </c:pt>
                <c:pt idx="43432">
                  <c:v>217.159999999875</c:v>
                </c:pt>
                <c:pt idx="43433">
                  <c:v>217.164999999875</c:v>
                </c:pt>
                <c:pt idx="43434">
                  <c:v>217.169999999875</c:v>
                </c:pt>
                <c:pt idx="43435">
                  <c:v>217.174999999875</c:v>
                </c:pt>
                <c:pt idx="43436">
                  <c:v>217.179999999875</c:v>
                </c:pt>
                <c:pt idx="43437">
                  <c:v>217.184999999875</c:v>
                </c:pt>
                <c:pt idx="43438">
                  <c:v>217.1899999998749</c:v>
                </c:pt>
                <c:pt idx="43439">
                  <c:v>217.1949999998749</c:v>
                </c:pt>
                <c:pt idx="43440">
                  <c:v>217.1999999998749</c:v>
                </c:pt>
                <c:pt idx="43441">
                  <c:v>217.2049999998749</c:v>
                </c:pt>
                <c:pt idx="43442">
                  <c:v>217.2099999998749</c:v>
                </c:pt>
                <c:pt idx="43443">
                  <c:v>217.2149999998749</c:v>
                </c:pt>
                <c:pt idx="43444">
                  <c:v>217.2199999998749</c:v>
                </c:pt>
                <c:pt idx="43445">
                  <c:v>217.2249999998749</c:v>
                </c:pt>
                <c:pt idx="43446">
                  <c:v>217.2299999998749</c:v>
                </c:pt>
                <c:pt idx="43447">
                  <c:v>217.2349999998749</c:v>
                </c:pt>
                <c:pt idx="43448">
                  <c:v>217.2399999998749</c:v>
                </c:pt>
                <c:pt idx="43449">
                  <c:v>217.2449999998749</c:v>
                </c:pt>
                <c:pt idx="43450">
                  <c:v>217.2499999998749</c:v>
                </c:pt>
                <c:pt idx="43451">
                  <c:v>217.2549999998749</c:v>
                </c:pt>
                <c:pt idx="43452">
                  <c:v>217.2599999998749</c:v>
                </c:pt>
                <c:pt idx="43453">
                  <c:v>217.2649999998749</c:v>
                </c:pt>
                <c:pt idx="43454">
                  <c:v>217.2699999998749</c:v>
                </c:pt>
                <c:pt idx="43455">
                  <c:v>217.2749999998748</c:v>
                </c:pt>
                <c:pt idx="43456">
                  <c:v>217.2799999998747</c:v>
                </c:pt>
                <c:pt idx="43457">
                  <c:v>217.2849999998749</c:v>
                </c:pt>
                <c:pt idx="43458">
                  <c:v>217.2899999998749</c:v>
                </c:pt>
                <c:pt idx="43459">
                  <c:v>217.2949999998748</c:v>
                </c:pt>
                <c:pt idx="43460">
                  <c:v>217.2999999998748</c:v>
                </c:pt>
                <c:pt idx="43461">
                  <c:v>217.3049999998748</c:v>
                </c:pt>
                <c:pt idx="43462">
                  <c:v>217.3099999998748</c:v>
                </c:pt>
                <c:pt idx="43463">
                  <c:v>217.3149999998748</c:v>
                </c:pt>
                <c:pt idx="43464">
                  <c:v>217.3199999998748</c:v>
                </c:pt>
                <c:pt idx="43465">
                  <c:v>217.3249999998748</c:v>
                </c:pt>
                <c:pt idx="43466">
                  <c:v>217.3299999998748</c:v>
                </c:pt>
                <c:pt idx="43467">
                  <c:v>217.3349999998748</c:v>
                </c:pt>
                <c:pt idx="43468">
                  <c:v>217.3399999998748</c:v>
                </c:pt>
                <c:pt idx="43469">
                  <c:v>217.3449999998748</c:v>
                </c:pt>
                <c:pt idx="43470">
                  <c:v>217.3499999998748</c:v>
                </c:pt>
                <c:pt idx="43471">
                  <c:v>217.3549999998748</c:v>
                </c:pt>
                <c:pt idx="43472">
                  <c:v>217.3599999998748</c:v>
                </c:pt>
                <c:pt idx="43473">
                  <c:v>217.3649999998748</c:v>
                </c:pt>
                <c:pt idx="43474">
                  <c:v>217.3699999998748</c:v>
                </c:pt>
                <c:pt idx="43475">
                  <c:v>217.3749999998748</c:v>
                </c:pt>
                <c:pt idx="43476">
                  <c:v>217.3799999998748</c:v>
                </c:pt>
                <c:pt idx="43477">
                  <c:v>217.3849999998748</c:v>
                </c:pt>
                <c:pt idx="43478">
                  <c:v>217.3899999998748</c:v>
                </c:pt>
                <c:pt idx="43479">
                  <c:v>217.3949999998748</c:v>
                </c:pt>
                <c:pt idx="43480">
                  <c:v>217.3999999998748</c:v>
                </c:pt>
                <c:pt idx="43481">
                  <c:v>217.4049999998748</c:v>
                </c:pt>
                <c:pt idx="43482">
                  <c:v>217.4099999998747</c:v>
                </c:pt>
                <c:pt idx="43483">
                  <c:v>217.4149999998747</c:v>
                </c:pt>
                <c:pt idx="43484">
                  <c:v>217.4199999998747</c:v>
                </c:pt>
                <c:pt idx="43485">
                  <c:v>217.4249999998748</c:v>
                </c:pt>
                <c:pt idx="43486">
                  <c:v>217.4299999998748</c:v>
                </c:pt>
                <c:pt idx="43487">
                  <c:v>217.4349999998747</c:v>
                </c:pt>
                <c:pt idx="43488">
                  <c:v>217.4399999998747</c:v>
                </c:pt>
                <c:pt idx="43489">
                  <c:v>217.4449999998747</c:v>
                </c:pt>
                <c:pt idx="43490">
                  <c:v>217.4499999998747</c:v>
                </c:pt>
                <c:pt idx="43491">
                  <c:v>217.4549999998747</c:v>
                </c:pt>
                <c:pt idx="43492">
                  <c:v>217.4599999998747</c:v>
                </c:pt>
                <c:pt idx="43493">
                  <c:v>217.4649999998747</c:v>
                </c:pt>
                <c:pt idx="43494">
                  <c:v>217.4699999998747</c:v>
                </c:pt>
                <c:pt idx="43495">
                  <c:v>217.4749999998747</c:v>
                </c:pt>
                <c:pt idx="43496">
                  <c:v>217.4799999998747</c:v>
                </c:pt>
                <c:pt idx="43497">
                  <c:v>217.4849999998747</c:v>
                </c:pt>
                <c:pt idx="43498">
                  <c:v>217.4899999998747</c:v>
                </c:pt>
                <c:pt idx="43499">
                  <c:v>217.4949999998747</c:v>
                </c:pt>
                <c:pt idx="43500">
                  <c:v>217.4999999998747</c:v>
                </c:pt>
                <c:pt idx="43501">
                  <c:v>217.5049999998747</c:v>
                </c:pt>
                <c:pt idx="43502">
                  <c:v>217.5099999998747</c:v>
                </c:pt>
                <c:pt idx="43503">
                  <c:v>217.5149999998746</c:v>
                </c:pt>
                <c:pt idx="43504">
                  <c:v>217.5199999998746</c:v>
                </c:pt>
                <c:pt idx="43505">
                  <c:v>217.5249999998746</c:v>
                </c:pt>
                <c:pt idx="43506">
                  <c:v>217.5299999998746</c:v>
                </c:pt>
                <c:pt idx="43507">
                  <c:v>217.5349999998746</c:v>
                </c:pt>
                <c:pt idx="43508">
                  <c:v>217.5399999998746</c:v>
                </c:pt>
                <c:pt idx="43509">
                  <c:v>217.5449999998746</c:v>
                </c:pt>
                <c:pt idx="43510">
                  <c:v>217.5499999998746</c:v>
                </c:pt>
                <c:pt idx="43511">
                  <c:v>217.5549999998746</c:v>
                </c:pt>
                <c:pt idx="43512">
                  <c:v>217.5599999998746</c:v>
                </c:pt>
                <c:pt idx="43513">
                  <c:v>217.5649999998746</c:v>
                </c:pt>
                <c:pt idx="43514">
                  <c:v>217.5699999998746</c:v>
                </c:pt>
                <c:pt idx="43515">
                  <c:v>217.5749999998746</c:v>
                </c:pt>
                <c:pt idx="43516">
                  <c:v>217.5799999998746</c:v>
                </c:pt>
                <c:pt idx="43517">
                  <c:v>217.5849999998746</c:v>
                </c:pt>
                <c:pt idx="43518">
                  <c:v>217.5899999998746</c:v>
                </c:pt>
                <c:pt idx="43519">
                  <c:v>217.5949999998746</c:v>
                </c:pt>
                <c:pt idx="43520">
                  <c:v>217.5999999998746</c:v>
                </c:pt>
                <c:pt idx="43521">
                  <c:v>217.6049999998746</c:v>
                </c:pt>
                <c:pt idx="43522">
                  <c:v>217.6099999998746</c:v>
                </c:pt>
                <c:pt idx="43523">
                  <c:v>217.6149999998746</c:v>
                </c:pt>
                <c:pt idx="43524">
                  <c:v>217.6199999998746</c:v>
                </c:pt>
                <c:pt idx="43525">
                  <c:v>217.6249999998745</c:v>
                </c:pt>
                <c:pt idx="43526">
                  <c:v>217.6299999998745</c:v>
                </c:pt>
                <c:pt idx="43527">
                  <c:v>217.6349999998745</c:v>
                </c:pt>
                <c:pt idx="43528">
                  <c:v>217.6399999998745</c:v>
                </c:pt>
                <c:pt idx="43529">
                  <c:v>217.6449999998745</c:v>
                </c:pt>
                <c:pt idx="43530">
                  <c:v>217.6499999998745</c:v>
                </c:pt>
                <c:pt idx="43531">
                  <c:v>217.6549999998745</c:v>
                </c:pt>
                <c:pt idx="43532">
                  <c:v>217.6599999998745</c:v>
                </c:pt>
                <c:pt idx="43533">
                  <c:v>217.6649999998745</c:v>
                </c:pt>
                <c:pt idx="43534">
                  <c:v>217.6699999998745</c:v>
                </c:pt>
                <c:pt idx="43535">
                  <c:v>217.6749999998745</c:v>
                </c:pt>
                <c:pt idx="43536">
                  <c:v>217.6799999998745</c:v>
                </c:pt>
                <c:pt idx="43537">
                  <c:v>217.6849999998745</c:v>
                </c:pt>
                <c:pt idx="43538">
                  <c:v>217.6899999998745</c:v>
                </c:pt>
                <c:pt idx="43539">
                  <c:v>217.6949999998745</c:v>
                </c:pt>
                <c:pt idx="43540">
                  <c:v>217.6999999998745</c:v>
                </c:pt>
                <c:pt idx="43541">
                  <c:v>217.7049999998745</c:v>
                </c:pt>
                <c:pt idx="43542">
                  <c:v>217.7099999998745</c:v>
                </c:pt>
                <c:pt idx="43543">
                  <c:v>217.7149999998744</c:v>
                </c:pt>
                <c:pt idx="43544">
                  <c:v>217.7199999998743</c:v>
                </c:pt>
                <c:pt idx="43545">
                  <c:v>217.7249999998745</c:v>
                </c:pt>
                <c:pt idx="43546">
                  <c:v>217.7299999998745</c:v>
                </c:pt>
                <c:pt idx="43547">
                  <c:v>217.7349999998744</c:v>
                </c:pt>
                <c:pt idx="43548">
                  <c:v>217.7399999998744</c:v>
                </c:pt>
                <c:pt idx="43549">
                  <c:v>217.7449999998744</c:v>
                </c:pt>
                <c:pt idx="43550">
                  <c:v>217.7499999998743</c:v>
                </c:pt>
                <c:pt idx="43551">
                  <c:v>217.7549999998744</c:v>
                </c:pt>
                <c:pt idx="43552">
                  <c:v>217.7599999998744</c:v>
                </c:pt>
                <c:pt idx="43553">
                  <c:v>217.7649999998744</c:v>
                </c:pt>
                <c:pt idx="43554">
                  <c:v>217.7699999998744</c:v>
                </c:pt>
                <c:pt idx="43555">
                  <c:v>217.7749999998744</c:v>
                </c:pt>
                <c:pt idx="43556">
                  <c:v>217.7799999998743</c:v>
                </c:pt>
                <c:pt idx="43557">
                  <c:v>217.7849999998744</c:v>
                </c:pt>
                <c:pt idx="43558">
                  <c:v>217.7899999998744</c:v>
                </c:pt>
                <c:pt idx="43559">
                  <c:v>217.7949999998744</c:v>
                </c:pt>
                <c:pt idx="43560">
                  <c:v>217.7999999998744</c:v>
                </c:pt>
                <c:pt idx="43561">
                  <c:v>217.8049999998744</c:v>
                </c:pt>
                <c:pt idx="43562">
                  <c:v>217.8099999998744</c:v>
                </c:pt>
                <c:pt idx="43563">
                  <c:v>217.8149999998744</c:v>
                </c:pt>
                <c:pt idx="43564">
                  <c:v>217.8199999998744</c:v>
                </c:pt>
                <c:pt idx="43565">
                  <c:v>217.8249999998744</c:v>
                </c:pt>
                <c:pt idx="43566">
                  <c:v>217.8299999998744</c:v>
                </c:pt>
                <c:pt idx="43567">
                  <c:v>217.8349999998744</c:v>
                </c:pt>
                <c:pt idx="43568">
                  <c:v>217.8399999998744</c:v>
                </c:pt>
                <c:pt idx="43569">
                  <c:v>217.8449999998743</c:v>
                </c:pt>
                <c:pt idx="43570">
                  <c:v>217.8499999998743</c:v>
                </c:pt>
                <c:pt idx="43571">
                  <c:v>217.8549999998744</c:v>
                </c:pt>
                <c:pt idx="43572">
                  <c:v>217.8599999998744</c:v>
                </c:pt>
                <c:pt idx="43573">
                  <c:v>217.8649999998744</c:v>
                </c:pt>
                <c:pt idx="43574">
                  <c:v>217.8699999998744</c:v>
                </c:pt>
                <c:pt idx="43575">
                  <c:v>217.8749999998743</c:v>
                </c:pt>
                <c:pt idx="43576">
                  <c:v>217.8799999998743</c:v>
                </c:pt>
                <c:pt idx="43577">
                  <c:v>217.8849999998743</c:v>
                </c:pt>
                <c:pt idx="43578">
                  <c:v>217.8899999998743</c:v>
                </c:pt>
                <c:pt idx="43579">
                  <c:v>217.8949999998743</c:v>
                </c:pt>
                <c:pt idx="43580">
                  <c:v>217.8999999998743</c:v>
                </c:pt>
                <c:pt idx="43581">
                  <c:v>217.9049999998743</c:v>
                </c:pt>
                <c:pt idx="43582">
                  <c:v>217.9099999998743</c:v>
                </c:pt>
                <c:pt idx="43583">
                  <c:v>217.9149999998743</c:v>
                </c:pt>
                <c:pt idx="43584">
                  <c:v>217.9199999998743</c:v>
                </c:pt>
                <c:pt idx="43585">
                  <c:v>217.9249999998743</c:v>
                </c:pt>
                <c:pt idx="43586">
                  <c:v>217.9299999998743</c:v>
                </c:pt>
                <c:pt idx="43587">
                  <c:v>217.9349999998743</c:v>
                </c:pt>
                <c:pt idx="43588">
                  <c:v>217.9399999998743</c:v>
                </c:pt>
                <c:pt idx="43589">
                  <c:v>217.9449999998743</c:v>
                </c:pt>
                <c:pt idx="43590">
                  <c:v>217.9499999998743</c:v>
                </c:pt>
                <c:pt idx="43591">
                  <c:v>217.9549999998742</c:v>
                </c:pt>
                <c:pt idx="43592">
                  <c:v>217.9599999998742</c:v>
                </c:pt>
                <c:pt idx="43593">
                  <c:v>217.9649999998742</c:v>
                </c:pt>
                <c:pt idx="43594">
                  <c:v>217.9699999998742</c:v>
                </c:pt>
                <c:pt idx="43595">
                  <c:v>217.9749999998742</c:v>
                </c:pt>
                <c:pt idx="43596">
                  <c:v>217.9799999998742</c:v>
                </c:pt>
                <c:pt idx="43597">
                  <c:v>217.9849999998742</c:v>
                </c:pt>
                <c:pt idx="43598">
                  <c:v>217.9899999998742</c:v>
                </c:pt>
                <c:pt idx="43599">
                  <c:v>217.9949999998742</c:v>
                </c:pt>
                <c:pt idx="43600">
                  <c:v>217.9999999998742</c:v>
                </c:pt>
                <c:pt idx="43601">
                  <c:v>218.0049999998742</c:v>
                </c:pt>
                <c:pt idx="43602">
                  <c:v>218.0099999998742</c:v>
                </c:pt>
                <c:pt idx="43603">
                  <c:v>218.0149999998742</c:v>
                </c:pt>
                <c:pt idx="43604">
                  <c:v>218.0199999998742</c:v>
                </c:pt>
                <c:pt idx="43605">
                  <c:v>218.0249999998742</c:v>
                </c:pt>
                <c:pt idx="43606">
                  <c:v>218.0299999998742</c:v>
                </c:pt>
                <c:pt idx="43607">
                  <c:v>218.0349999998742</c:v>
                </c:pt>
                <c:pt idx="43608">
                  <c:v>218.0399999998742</c:v>
                </c:pt>
                <c:pt idx="43609">
                  <c:v>218.0449999998742</c:v>
                </c:pt>
                <c:pt idx="43610">
                  <c:v>218.0499999998742</c:v>
                </c:pt>
                <c:pt idx="43611">
                  <c:v>218.0549999998742</c:v>
                </c:pt>
                <c:pt idx="43612">
                  <c:v>218.0599999998742</c:v>
                </c:pt>
                <c:pt idx="43613">
                  <c:v>218.0649999998741</c:v>
                </c:pt>
                <c:pt idx="43614">
                  <c:v>218.0699999998741</c:v>
                </c:pt>
                <c:pt idx="43615">
                  <c:v>218.0749999998741</c:v>
                </c:pt>
                <c:pt idx="43616">
                  <c:v>218.0799999998741</c:v>
                </c:pt>
                <c:pt idx="43617">
                  <c:v>218.0849999998742</c:v>
                </c:pt>
                <c:pt idx="43618">
                  <c:v>218.0899999998742</c:v>
                </c:pt>
                <c:pt idx="43619">
                  <c:v>218.0949999998741</c:v>
                </c:pt>
                <c:pt idx="43620">
                  <c:v>218.0999999998741</c:v>
                </c:pt>
                <c:pt idx="43621">
                  <c:v>218.1049999998741</c:v>
                </c:pt>
                <c:pt idx="43622">
                  <c:v>218.1099999998741</c:v>
                </c:pt>
                <c:pt idx="43623">
                  <c:v>218.1149999998741</c:v>
                </c:pt>
                <c:pt idx="43624">
                  <c:v>218.1199999998741</c:v>
                </c:pt>
                <c:pt idx="43625">
                  <c:v>218.1249999998741</c:v>
                </c:pt>
                <c:pt idx="43626">
                  <c:v>218.1299999998741</c:v>
                </c:pt>
                <c:pt idx="43627">
                  <c:v>218.1349999998741</c:v>
                </c:pt>
                <c:pt idx="43628">
                  <c:v>218.1399999998741</c:v>
                </c:pt>
                <c:pt idx="43629">
                  <c:v>218.1449999998741</c:v>
                </c:pt>
                <c:pt idx="43630">
                  <c:v>218.1499999998741</c:v>
                </c:pt>
                <c:pt idx="43631">
                  <c:v>218.1549999998741</c:v>
                </c:pt>
                <c:pt idx="43632">
                  <c:v>218.1599999998741</c:v>
                </c:pt>
                <c:pt idx="43633">
                  <c:v>218.1649999998741</c:v>
                </c:pt>
                <c:pt idx="43634">
                  <c:v>218.1699999998741</c:v>
                </c:pt>
                <c:pt idx="43635">
                  <c:v>218.174999999874</c:v>
                </c:pt>
                <c:pt idx="43636">
                  <c:v>218.179999999874</c:v>
                </c:pt>
                <c:pt idx="43637">
                  <c:v>218.184999999874</c:v>
                </c:pt>
                <c:pt idx="43638">
                  <c:v>218.189999999874</c:v>
                </c:pt>
                <c:pt idx="43639">
                  <c:v>218.194999999874</c:v>
                </c:pt>
                <c:pt idx="43640">
                  <c:v>218.199999999874</c:v>
                </c:pt>
                <c:pt idx="43641">
                  <c:v>218.204999999874</c:v>
                </c:pt>
                <c:pt idx="43642">
                  <c:v>218.209999999874</c:v>
                </c:pt>
                <c:pt idx="43643">
                  <c:v>218.214999999874</c:v>
                </c:pt>
                <c:pt idx="43644">
                  <c:v>218.2199999998739</c:v>
                </c:pt>
                <c:pt idx="43645">
                  <c:v>218.224999999874</c:v>
                </c:pt>
                <c:pt idx="43646">
                  <c:v>218.229999999874</c:v>
                </c:pt>
                <c:pt idx="43647">
                  <c:v>218.234999999874</c:v>
                </c:pt>
                <c:pt idx="43648">
                  <c:v>218.239999999874</c:v>
                </c:pt>
                <c:pt idx="43649">
                  <c:v>218.244999999874</c:v>
                </c:pt>
                <c:pt idx="43650">
                  <c:v>218.2499999998739</c:v>
                </c:pt>
                <c:pt idx="43651">
                  <c:v>218.254999999874</c:v>
                </c:pt>
                <c:pt idx="43652">
                  <c:v>218.259999999874</c:v>
                </c:pt>
                <c:pt idx="43653">
                  <c:v>218.264999999874</c:v>
                </c:pt>
                <c:pt idx="43654">
                  <c:v>218.269999999874</c:v>
                </c:pt>
                <c:pt idx="43655">
                  <c:v>218.274999999874</c:v>
                </c:pt>
                <c:pt idx="43656">
                  <c:v>218.279999999874</c:v>
                </c:pt>
                <c:pt idx="43657">
                  <c:v>218.2849999998739</c:v>
                </c:pt>
                <c:pt idx="43658">
                  <c:v>218.2899999998739</c:v>
                </c:pt>
                <c:pt idx="43659">
                  <c:v>218.2949999998739</c:v>
                </c:pt>
                <c:pt idx="43660">
                  <c:v>218.2999999998739</c:v>
                </c:pt>
                <c:pt idx="43661">
                  <c:v>218.304999999874</c:v>
                </c:pt>
                <c:pt idx="43662">
                  <c:v>218.309999999874</c:v>
                </c:pt>
                <c:pt idx="43663">
                  <c:v>218.3149999998739</c:v>
                </c:pt>
                <c:pt idx="43664">
                  <c:v>218.3199999998739</c:v>
                </c:pt>
                <c:pt idx="43665">
                  <c:v>218.324999999874</c:v>
                </c:pt>
                <c:pt idx="43666">
                  <c:v>218.329999999874</c:v>
                </c:pt>
                <c:pt idx="43667">
                  <c:v>218.334999999874</c:v>
                </c:pt>
                <c:pt idx="43668">
                  <c:v>218.3399999998739</c:v>
                </c:pt>
                <c:pt idx="43669">
                  <c:v>218.3449999998739</c:v>
                </c:pt>
                <c:pt idx="43670">
                  <c:v>218.3499999998739</c:v>
                </c:pt>
                <c:pt idx="43671">
                  <c:v>218.354999999874</c:v>
                </c:pt>
                <c:pt idx="43672">
                  <c:v>218.359999999874</c:v>
                </c:pt>
                <c:pt idx="43673">
                  <c:v>218.364999999874</c:v>
                </c:pt>
                <c:pt idx="43674">
                  <c:v>218.3699999998739</c:v>
                </c:pt>
                <c:pt idx="43675">
                  <c:v>218.3749999998739</c:v>
                </c:pt>
                <c:pt idx="43676">
                  <c:v>218.3799999998739</c:v>
                </c:pt>
                <c:pt idx="43677">
                  <c:v>218.384999999874</c:v>
                </c:pt>
                <c:pt idx="43678">
                  <c:v>218.389999999874</c:v>
                </c:pt>
                <c:pt idx="43679">
                  <c:v>218.3949999998738</c:v>
                </c:pt>
                <c:pt idx="43680">
                  <c:v>218.3999999998738</c:v>
                </c:pt>
                <c:pt idx="43681">
                  <c:v>218.4049999998738</c:v>
                </c:pt>
                <c:pt idx="43682">
                  <c:v>218.4099999998738</c:v>
                </c:pt>
                <c:pt idx="43683">
                  <c:v>218.4149999998738</c:v>
                </c:pt>
                <c:pt idx="43684">
                  <c:v>218.4199999998738</c:v>
                </c:pt>
                <c:pt idx="43685">
                  <c:v>218.4249999998738</c:v>
                </c:pt>
                <c:pt idx="43686">
                  <c:v>218.4299999998738</c:v>
                </c:pt>
                <c:pt idx="43687">
                  <c:v>218.4349999998738</c:v>
                </c:pt>
                <c:pt idx="43688">
                  <c:v>218.4399999998738</c:v>
                </c:pt>
                <c:pt idx="43689">
                  <c:v>218.4449999998738</c:v>
                </c:pt>
                <c:pt idx="43690">
                  <c:v>218.4499999998738</c:v>
                </c:pt>
                <c:pt idx="43691">
                  <c:v>218.4549999998738</c:v>
                </c:pt>
                <c:pt idx="43692">
                  <c:v>218.4599999998738</c:v>
                </c:pt>
                <c:pt idx="43693">
                  <c:v>218.4649999998738</c:v>
                </c:pt>
                <c:pt idx="43694">
                  <c:v>218.4699999998738</c:v>
                </c:pt>
                <c:pt idx="43695">
                  <c:v>218.4749999998738</c:v>
                </c:pt>
                <c:pt idx="43696">
                  <c:v>218.4799999998738</c:v>
                </c:pt>
                <c:pt idx="43697">
                  <c:v>218.4849999998738</c:v>
                </c:pt>
                <c:pt idx="43698">
                  <c:v>218.4899999998738</c:v>
                </c:pt>
                <c:pt idx="43699">
                  <c:v>218.4949999998738</c:v>
                </c:pt>
                <c:pt idx="43700">
                  <c:v>218.4999999998738</c:v>
                </c:pt>
                <c:pt idx="43701">
                  <c:v>218.5049999998737</c:v>
                </c:pt>
                <c:pt idx="43702">
                  <c:v>218.5099999998737</c:v>
                </c:pt>
                <c:pt idx="43703">
                  <c:v>218.5149999998737</c:v>
                </c:pt>
                <c:pt idx="43704">
                  <c:v>218.5199999998737</c:v>
                </c:pt>
                <c:pt idx="43705">
                  <c:v>218.5249999998738</c:v>
                </c:pt>
                <c:pt idx="43706">
                  <c:v>218.5299999998738</c:v>
                </c:pt>
                <c:pt idx="43707">
                  <c:v>218.5349999998737</c:v>
                </c:pt>
                <c:pt idx="43708">
                  <c:v>218.5399999998737</c:v>
                </c:pt>
                <c:pt idx="43709">
                  <c:v>218.5449999998737</c:v>
                </c:pt>
                <c:pt idx="43710">
                  <c:v>218.5499999998737</c:v>
                </c:pt>
                <c:pt idx="43711">
                  <c:v>218.5549999998737</c:v>
                </c:pt>
                <c:pt idx="43712">
                  <c:v>218.5599999998737</c:v>
                </c:pt>
                <c:pt idx="43713">
                  <c:v>218.5649999998737</c:v>
                </c:pt>
                <c:pt idx="43714">
                  <c:v>218.5699999998737</c:v>
                </c:pt>
                <c:pt idx="43715">
                  <c:v>218.5749999998737</c:v>
                </c:pt>
                <c:pt idx="43716">
                  <c:v>218.5799999998737</c:v>
                </c:pt>
                <c:pt idx="43717">
                  <c:v>218.5849999998737</c:v>
                </c:pt>
                <c:pt idx="43718">
                  <c:v>218.5899999998737</c:v>
                </c:pt>
                <c:pt idx="43719">
                  <c:v>218.5949999998737</c:v>
                </c:pt>
                <c:pt idx="43720">
                  <c:v>218.5999999998737</c:v>
                </c:pt>
                <c:pt idx="43721">
                  <c:v>218.6049999998737</c:v>
                </c:pt>
                <c:pt idx="43722">
                  <c:v>218.6099999998737</c:v>
                </c:pt>
                <c:pt idx="43723">
                  <c:v>218.6149999998736</c:v>
                </c:pt>
                <c:pt idx="43724">
                  <c:v>218.6199999998736</c:v>
                </c:pt>
                <c:pt idx="43725">
                  <c:v>218.6249999998736</c:v>
                </c:pt>
                <c:pt idx="43726">
                  <c:v>218.6299999998736</c:v>
                </c:pt>
                <c:pt idx="43727">
                  <c:v>218.6349999998736</c:v>
                </c:pt>
                <c:pt idx="43728">
                  <c:v>218.6399999998736</c:v>
                </c:pt>
                <c:pt idx="43729">
                  <c:v>218.6449999998736</c:v>
                </c:pt>
                <c:pt idx="43730">
                  <c:v>218.6499999998736</c:v>
                </c:pt>
                <c:pt idx="43731">
                  <c:v>218.6549999998736</c:v>
                </c:pt>
                <c:pt idx="43732">
                  <c:v>218.6599999998736</c:v>
                </c:pt>
                <c:pt idx="43733">
                  <c:v>218.6649999998736</c:v>
                </c:pt>
                <c:pt idx="43734">
                  <c:v>218.6699999998736</c:v>
                </c:pt>
                <c:pt idx="43735">
                  <c:v>218.6749999998736</c:v>
                </c:pt>
                <c:pt idx="43736">
                  <c:v>218.6799999998736</c:v>
                </c:pt>
                <c:pt idx="43737">
                  <c:v>218.6849999998736</c:v>
                </c:pt>
                <c:pt idx="43738">
                  <c:v>218.6899999998736</c:v>
                </c:pt>
                <c:pt idx="43739">
                  <c:v>218.6949999998736</c:v>
                </c:pt>
                <c:pt idx="43740">
                  <c:v>218.6999999998736</c:v>
                </c:pt>
                <c:pt idx="43741">
                  <c:v>218.7049999998736</c:v>
                </c:pt>
                <c:pt idx="43742">
                  <c:v>218.7099999998736</c:v>
                </c:pt>
                <c:pt idx="43743">
                  <c:v>218.7149999998736</c:v>
                </c:pt>
                <c:pt idx="43744">
                  <c:v>218.7199999998736</c:v>
                </c:pt>
                <c:pt idx="43745">
                  <c:v>218.7249999998735</c:v>
                </c:pt>
                <c:pt idx="43746">
                  <c:v>218.7299999998735</c:v>
                </c:pt>
                <c:pt idx="43747">
                  <c:v>218.7349999998735</c:v>
                </c:pt>
                <c:pt idx="43748">
                  <c:v>218.7399999998735</c:v>
                </c:pt>
                <c:pt idx="43749">
                  <c:v>218.7449999998735</c:v>
                </c:pt>
                <c:pt idx="43750">
                  <c:v>218.7499999998735</c:v>
                </c:pt>
                <c:pt idx="43751">
                  <c:v>218.7549999998735</c:v>
                </c:pt>
                <c:pt idx="43752">
                  <c:v>218.7599999998735</c:v>
                </c:pt>
                <c:pt idx="43753">
                  <c:v>218.7649999998735</c:v>
                </c:pt>
                <c:pt idx="43754">
                  <c:v>218.7699999998735</c:v>
                </c:pt>
                <c:pt idx="43755">
                  <c:v>218.7749999998735</c:v>
                </c:pt>
                <c:pt idx="43756">
                  <c:v>218.7799999998735</c:v>
                </c:pt>
                <c:pt idx="43757">
                  <c:v>218.7849999998735</c:v>
                </c:pt>
                <c:pt idx="43758">
                  <c:v>218.7899999998735</c:v>
                </c:pt>
                <c:pt idx="43759">
                  <c:v>218.7949999998735</c:v>
                </c:pt>
                <c:pt idx="43760">
                  <c:v>218.7999999998735</c:v>
                </c:pt>
                <c:pt idx="43761">
                  <c:v>218.8049999998735</c:v>
                </c:pt>
                <c:pt idx="43762">
                  <c:v>218.8099999998735</c:v>
                </c:pt>
                <c:pt idx="43763">
                  <c:v>218.8149999998735</c:v>
                </c:pt>
                <c:pt idx="43764">
                  <c:v>218.8199999998735</c:v>
                </c:pt>
                <c:pt idx="43765">
                  <c:v>218.8249999998735</c:v>
                </c:pt>
                <c:pt idx="43766">
                  <c:v>218.8299999998735</c:v>
                </c:pt>
                <c:pt idx="43767">
                  <c:v>218.8349999998734</c:v>
                </c:pt>
                <c:pt idx="43768">
                  <c:v>218.8399999998734</c:v>
                </c:pt>
                <c:pt idx="43769">
                  <c:v>218.8449999998734</c:v>
                </c:pt>
                <c:pt idx="43770">
                  <c:v>218.8499999998734</c:v>
                </c:pt>
                <c:pt idx="43771">
                  <c:v>218.8549999998735</c:v>
                </c:pt>
                <c:pt idx="43772">
                  <c:v>218.8599999998735</c:v>
                </c:pt>
                <c:pt idx="43773">
                  <c:v>218.8649999998734</c:v>
                </c:pt>
                <c:pt idx="43774">
                  <c:v>218.8699999998734</c:v>
                </c:pt>
                <c:pt idx="43775">
                  <c:v>218.8749999998734</c:v>
                </c:pt>
                <c:pt idx="43776">
                  <c:v>218.8799999998734</c:v>
                </c:pt>
                <c:pt idx="43777">
                  <c:v>218.8849999998734</c:v>
                </c:pt>
                <c:pt idx="43778">
                  <c:v>218.8899999998734</c:v>
                </c:pt>
                <c:pt idx="43779">
                  <c:v>218.8949999998734</c:v>
                </c:pt>
                <c:pt idx="43780">
                  <c:v>218.8999999998734</c:v>
                </c:pt>
                <c:pt idx="43781">
                  <c:v>218.9049999998734</c:v>
                </c:pt>
                <c:pt idx="43782">
                  <c:v>218.9099999998734</c:v>
                </c:pt>
                <c:pt idx="43783">
                  <c:v>218.9149999998734</c:v>
                </c:pt>
                <c:pt idx="43784">
                  <c:v>218.9199999998734</c:v>
                </c:pt>
                <c:pt idx="43785">
                  <c:v>218.9249999998734</c:v>
                </c:pt>
                <c:pt idx="43786">
                  <c:v>218.9299999998734</c:v>
                </c:pt>
                <c:pt idx="43787">
                  <c:v>218.9349999998734</c:v>
                </c:pt>
                <c:pt idx="43788">
                  <c:v>218.9399999998734</c:v>
                </c:pt>
                <c:pt idx="43789">
                  <c:v>218.9449999998733</c:v>
                </c:pt>
                <c:pt idx="43790">
                  <c:v>218.9499999998733</c:v>
                </c:pt>
                <c:pt idx="43791">
                  <c:v>218.9549999998734</c:v>
                </c:pt>
                <c:pt idx="43792">
                  <c:v>218.9599999998734</c:v>
                </c:pt>
                <c:pt idx="43793">
                  <c:v>218.9649999998734</c:v>
                </c:pt>
                <c:pt idx="43794">
                  <c:v>218.9699999998734</c:v>
                </c:pt>
                <c:pt idx="43795">
                  <c:v>218.9749999998733</c:v>
                </c:pt>
                <c:pt idx="43796">
                  <c:v>218.9799999998733</c:v>
                </c:pt>
                <c:pt idx="43797">
                  <c:v>218.9849999998733</c:v>
                </c:pt>
                <c:pt idx="43798">
                  <c:v>218.9899999998733</c:v>
                </c:pt>
                <c:pt idx="43799">
                  <c:v>218.9949999998733</c:v>
                </c:pt>
                <c:pt idx="43800">
                  <c:v>218.9999999998733</c:v>
                </c:pt>
                <c:pt idx="43801">
                  <c:v>219.0049999998733</c:v>
                </c:pt>
                <c:pt idx="43802">
                  <c:v>219.0099999998733</c:v>
                </c:pt>
                <c:pt idx="43803">
                  <c:v>219.0149999998733</c:v>
                </c:pt>
                <c:pt idx="43804">
                  <c:v>219.0199999998733</c:v>
                </c:pt>
                <c:pt idx="43805">
                  <c:v>219.0249999998733</c:v>
                </c:pt>
                <c:pt idx="43806">
                  <c:v>219.0299999998733</c:v>
                </c:pt>
                <c:pt idx="43807">
                  <c:v>219.0349999998733</c:v>
                </c:pt>
                <c:pt idx="43808">
                  <c:v>219.0399999998733</c:v>
                </c:pt>
                <c:pt idx="43809">
                  <c:v>219.0449999998733</c:v>
                </c:pt>
                <c:pt idx="43810">
                  <c:v>219.0499999998733</c:v>
                </c:pt>
                <c:pt idx="43811">
                  <c:v>219.0549999998732</c:v>
                </c:pt>
                <c:pt idx="43812">
                  <c:v>219.0599999998732</c:v>
                </c:pt>
                <c:pt idx="43813">
                  <c:v>219.0649999998732</c:v>
                </c:pt>
                <c:pt idx="43814">
                  <c:v>219.0699999998732</c:v>
                </c:pt>
                <c:pt idx="43815">
                  <c:v>219.0749999998732</c:v>
                </c:pt>
                <c:pt idx="43816">
                  <c:v>219.0799999998732</c:v>
                </c:pt>
                <c:pt idx="43817">
                  <c:v>219.0849999998732</c:v>
                </c:pt>
                <c:pt idx="43818">
                  <c:v>219.0899999998732</c:v>
                </c:pt>
                <c:pt idx="43819">
                  <c:v>219.0949999998732</c:v>
                </c:pt>
                <c:pt idx="43820">
                  <c:v>219.0999999998732</c:v>
                </c:pt>
                <c:pt idx="43821">
                  <c:v>219.1049999998732</c:v>
                </c:pt>
                <c:pt idx="43822">
                  <c:v>219.1099999998732</c:v>
                </c:pt>
                <c:pt idx="43823">
                  <c:v>219.1149999998732</c:v>
                </c:pt>
                <c:pt idx="43824">
                  <c:v>219.1199999998732</c:v>
                </c:pt>
                <c:pt idx="43825">
                  <c:v>219.1249999998732</c:v>
                </c:pt>
                <c:pt idx="43826">
                  <c:v>219.1299999998732</c:v>
                </c:pt>
                <c:pt idx="43827">
                  <c:v>219.1349999998732</c:v>
                </c:pt>
                <c:pt idx="43828">
                  <c:v>219.1399999998732</c:v>
                </c:pt>
                <c:pt idx="43829">
                  <c:v>219.1449999998732</c:v>
                </c:pt>
                <c:pt idx="43830">
                  <c:v>219.1499999998732</c:v>
                </c:pt>
                <c:pt idx="43831">
                  <c:v>219.1549999998732</c:v>
                </c:pt>
                <c:pt idx="43832">
                  <c:v>219.1599999998732</c:v>
                </c:pt>
                <c:pt idx="43833">
                  <c:v>219.1649999998731</c:v>
                </c:pt>
                <c:pt idx="43834">
                  <c:v>219.1699999998731</c:v>
                </c:pt>
                <c:pt idx="43835">
                  <c:v>219.1749999998731</c:v>
                </c:pt>
                <c:pt idx="43836">
                  <c:v>219.1799999998731</c:v>
                </c:pt>
                <c:pt idx="43837">
                  <c:v>219.1849999998732</c:v>
                </c:pt>
                <c:pt idx="43838">
                  <c:v>219.1899999998732</c:v>
                </c:pt>
                <c:pt idx="43839">
                  <c:v>219.1949999998731</c:v>
                </c:pt>
                <c:pt idx="43840">
                  <c:v>219.1999999998731</c:v>
                </c:pt>
                <c:pt idx="43841">
                  <c:v>219.2049999998731</c:v>
                </c:pt>
                <c:pt idx="43842">
                  <c:v>219.2099999998731</c:v>
                </c:pt>
                <c:pt idx="43843">
                  <c:v>219.2149999998731</c:v>
                </c:pt>
                <c:pt idx="43844">
                  <c:v>219.2199999998731</c:v>
                </c:pt>
                <c:pt idx="43845">
                  <c:v>219.2249999998731</c:v>
                </c:pt>
                <c:pt idx="43846">
                  <c:v>219.2299999998731</c:v>
                </c:pt>
                <c:pt idx="43847">
                  <c:v>219.2349999998731</c:v>
                </c:pt>
                <c:pt idx="43848">
                  <c:v>219.2399999998731</c:v>
                </c:pt>
                <c:pt idx="43849">
                  <c:v>219.2449999998731</c:v>
                </c:pt>
                <c:pt idx="43850">
                  <c:v>219.2499999998731</c:v>
                </c:pt>
                <c:pt idx="43851">
                  <c:v>219.2549999998731</c:v>
                </c:pt>
                <c:pt idx="43852">
                  <c:v>219.2599999998731</c:v>
                </c:pt>
                <c:pt idx="43853">
                  <c:v>219.2649999998731</c:v>
                </c:pt>
                <c:pt idx="43854">
                  <c:v>219.2699999998731</c:v>
                </c:pt>
                <c:pt idx="43855">
                  <c:v>219.274999999873</c:v>
                </c:pt>
                <c:pt idx="43856">
                  <c:v>219.279999999873</c:v>
                </c:pt>
                <c:pt idx="43857">
                  <c:v>219.284999999873</c:v>
                </c:pt>
                <c:pt idx="43858">
                  <c:v>219.289999999873</c:v>
                </c:pt>
                <c:pt idx="43859">
                  <c:v>219.294999999873</c:v>
                </c:pt>
                <c:pt idx="43860">
                  <c:v>219.299999999873</c:v>
                </c:pt>
                <c:pt idx="43861">
                  <c:v>219.304999999873</c:v>
                </c:pt>
                <c:pt idx="43862">
                  <c:v>219.309999999873</c:v>
                </c:pt>
                <c:pt idx="43863">
                  <c:v>219.314999999873</c:v>
                </c:pt>
                <c:pt idx="43864">
                  <c:v>219.319999999873</c:v>
                </c:pt>
                <c:pt idx="43865">
                  <c:v>219.324999999873</c:v>
                </c:pt>
                <c:pt idx="43866">
                  <c:v>219.329999999873</c:v>
                </c:pt>
                <c:pt idx="43867">
                  <c:v>219.334999999873</c:v>
                </c:pt>
                <c:pt idx="43868">
                  <c:v>219.339999999873</c:v>
                </c:pt>
                <c:pt idx="43869">
                  <c:v>219.344999999873</c:v>
                </c:pt>
                <c:pt idx="43870">
                  <c:v>219.349999999873</c:v>
                </c:pt>
                <c:pt idx="43871">
                  <c:v>219.354999999873</c:v>
                </c:pt>
                <c:pt idx="43872">
                  <c:v>219.359999999873</c:v>
                </c:pt>
                <c:pt idx="43873">
                  <c:v>219.364999999873</c:v>
                </c:pt>
                <c:pt idx="43874">
                  <c:v>219.369999999873</c:v>
                </c:pt>
                <c:pt idx="43875">
                  <c:v>219.374999999873</c:v>
                </c:pt>
                <c:pt idx="43876">
                  <c:v>219.379999999873</c:v>
                </c:pt>
                <c:pt idx="43877">
                  <c:v>219.3849999998729</c:v>
                </c:pt>
                <c:pt idx="43878">
                  <c:v>219.3899999998729</c:v>
                </c:pt>
                <c:pt idx="43879">
                  <c:v>219.3949999998729</c:v>
                </c:pt>
                <c:pt idx="43880">
                  <c:v>219.3999999998729</c:v>
                </c:pt>
                <c:pt idx="43881">
                  <c:v>219.4049999998729</c:v>
                </c:pt>
                <c:pt idx="43882">
                  <c:v>219.4099999998729</c:v>
                </c:pt>
                <c:pt idx="43883">
                  <c:v>219.4149999998729</c:v>
                </c:pt>
                <c:pt idx="43884">
                  <c:v>219.4199999998729</c:v>
                </c:pt>
                <c:pt idx="43885">
                  <c:v>219.4249999998729</c:v>
                </c:pt>
                <c:pt idx="43886">
                  <c:v>219.4299999998729</c:v>
                </c:pt>
                <c:pt idx="43887">
                  <c:v>219.4349999998729</c:v>
                </c:pt>
                <c:pt idx="43888">
                  <c:v>219.4399999998729</c:v>
                </c:pt>
                <c:pt idx="43889">
                  <c:v>219.4449999998729</c:v>
                </c:pt>
                <c:pt idx="43890">
                  <c:v>219.4499999998729</c:v>
                </c:pt>
                <c:pt idx="43891">
                  <c:v>219.4549999998729</c:v>
                </c:pt>
                <c:pt idx="43892">
                  <c:v>219.4599999998729</c:v>
                </c:pt>
                <c:pt idx="43893">
                  <c:v>219.4649999998729</c:v>
                </c:pt>
                <c:pt idx="43894">
                  <c:v>219.4699999998729</c:v>
                </c:pt>
                <c:pt idx="43895">
                  <c:v>219.4749999998728</c:v>
                </c:pt>
                <c:pt idx="43896">
                  <c:v>219.4799999998727</c:v>
                </c:pt>
                <c:pt idx="43897">
                  <c:v>219.4849999998729</c:v>
                </c:pt>
                <c:pt idx="43898">
                  <c:v>219.4899999998729</c:v>
                </c:pt>
                <c:pt idx="43899">
                  <c:v>219.4949999998728</c:v>
                </c:pt>
                <c:pt idx="43900">
                  <c:v>219.4999999998728</c:v>
                </c:pt>
                <c:pt idx="43901">
                  <c:v>219.5049999998728</c:v>
                </c:pt>
                <c:pt idx="43902">
                  <c:v>219.5099999998727</c:v>
                </c:pt>
                <c:pt idx="43903">
                  <c:v>219.5149999998727</c:v>
                </c:pt>
                <c:pt idx="43904">
                  <c:v>219.5199999998727</c:v>
                </c:pt>
                <c:pt idx="43905">
                  <c:v>219.5249999998728</c:v>
                </c:pt>
                <c:pt idx="43906">
                  <c:v>219.5299999998728</c:v>
                </c:pt>
                <c:pt idx="43907">
                  <c:v>219.5349999998728</c:v>
                </c:pt>
                <c:pt idx="43908">
                  <c:v>219.5399999998727</c:v>
                </c:pt>
                <c:pt idx="43909">
                  <c:v>219.5449999998727</c:v>
                </c:pt>
                <c:pt idx="43910">
                  <c:v>219.5499999998727</c:v>
                </c:pt>
                <c:pt idx="43911">
                  <c:v>219.5549999998728</c:v>
                </c:pt>
                <c:pt idx="43912">
                  <c:v>219.5599999998728</c:v>
                </c:pt>
                <c:pt idx="43913">
                  <c:v>219.5649999998728</c:v>
                </c:pt>
                <c:pt idx="43914">
                  <c:v>219.5699999998727</c:v>
                </c:pt>
                <c:pt idx="43915">
                  <c:v>219.5749999998727</c:v>
                </c:pt>
                <c:pt idx="43916">
                  <c:v>219.5799999998727</c:v>
                </c:pt>
                <c:pt idx="43917">
                  <c:v>219.5849999998728</c:v>
                </c:pt>
                <c:pt idx="43918">
                  <c:v>219.5899999998728</c:v>
                </c:pt>
                <c:pt idx="43919">
                  <c:v>219.5949999998728</c:v>
                </c:pt>
                <c:pt idx="43920">
                  <c:v>219.5999999998728</c:v>
                </c:pt>
                <c:pt idx="43921">
                  <c:v>219.6049999998727</c:v>
                </c:pt>
                <c:pt idx="43922">
                  <c:v>219.6099999998727</c:v>
                </c:pt>
                <c:pt idx="43923">
                  <c:v>219.6149999998727</c:v>
                </c:pt>
                <c:pt idx="43924">
                  <c:v>219.6199999998719</c:v>
                </c:pt>
                <c:pt idx="43925">
                  <c:v>219.6249999998727</c:v>
                </c:pt>
                <c:pt idx="43926">
                  <c:v>219.6299999998727</c:v>
                </c:pt>
                <c:pt idx="43927">
                  <c:v>219.6349999998727</c:v>
                </c:pt>
                <c:pt idx="43928">
                  <c:v>219.6399999998727</c:v>
                </c:pt>
                <c:pt idx="43929">
                  <c:v>219.6449999998727</c:v>
                </c:pt>
                <c:pt idx="43930">
                  <c:v>219.6499999998723</c:v>
                </c:pt>
                <c:pt idx="43931">
                  <c:v>219.6549999998727</c:v>
                </c:pt>
                <c:pt idx="43932">
                  <c:v>219.6599999998727</c:v>
                </c:pt>
                <c:pt idx="43933">
                  <c:v>219.6649999998727</c:v>
                </c:pt>
                <c:pt idx="43934">
                  <c:v>219.6699999998727</c:v>
                </c:pt>
                <c:pt idx="43935">
                  <c:v>219.6749999998727</c:v>
                </c:pt>
                <c:pt idx="43936">
                  <c:v>219.6799999998725</c:v>
                </c:pt>
                <c:pt idx="43937">
                  <c:v>219.6849999998727</c:v>
                </c:pt>
                <c:pt idx="43938">
                  <c:v>219.6899999998727</c:v>
                </c:pt>
                <c:pt idx="43939">
                  <c:v>219.6949999998726</c:v>
                </c:pt>
                <c:pt idx="43940">
                  <c:v>219.6999999998725</c:v>
                </c:pt>
                <c:pt idx="43941">
                  <c:v>219.7049999998725</c:v>
                </c:pt>
                <c:pt idx="43942">
                  <c:v>219.7099999998725</c:v>
                </c:pt>
                <c:pt idx="43943">
                  <c:v>219.7149999998717</c:v>
                </c:pt>
                <c:pt idx="43944">
                  <c:v>219.7199999998717</c:v>
                </c:pt>
                <c:pt idx="43945">
                  <c:v>219.7249999998726</c:v>
                </c:pt>
                <c:pt idx="43946">
                  <c:v>219.7299999998725</c:v>
                </c:pt>
                <c:pt idx="43947">
                  <c:v>219.7349999998725</c:v>
                </c:pt>
                <c:pt idx="43948">
                  <c:v>219.7399999998725</c:v>
                </c:pt>
                <c:pt idx="43949">
                  <c:v>219.7449999998719</c:v>
                </c:pt>
                <c:pt idx="43950">
                  <c:v>219.7499999998717</c:v>
                </c:pt>
                <c:pt idx="43951">
                  <c:v>219.7549999998726</c:v>
                </c:pt>
                <c:pt idx="43952">
                  <c:v>219.7599999998725</c:v>
                </c:pt>
                <c:pt idx="43953">
                  <c:v>219.7649999998725</c:v>
                </c:pt>
                <c:pt idx="43954">
                  <c:v>219.7699999998725</c:v>
                </c:pt>
                <c:pt idx="43955">
                  <c:v>219.7749999998723</c:v>
                </c:pt>
                <c:pt idx="43956">
                  <c:v>219.7799999998717</c:v>
                </c:pt>
                <c:pt idx="43957">
                  <c:v>219.7849999998726</c:v>
                </c:pt>
                <c:pt idx="43958">
                  <c:v>219.7899999998725</c:v>
                </c:pt>
                <c:pt idx="43959">
                  <c:v>219.7949999998725</c:v>
                </c:pt>
                <c:pt idx="43960">
                  <c:v>219.7999999998725</c:v>
                </c:pt>
                <c:pt idx="43961">
                  <c:v>219.8049999998726</c:v>
                </c:pt>
                <c:pt idx="43962">
                  <c:v>219.8099999998726</c:v>
                </c:pt>
                <c:pt idx="43963">
                  <c:v>219.8149999998726</c:v>
                </c:pt>
                <c:pt idx="43964">
                  <c:v>219.8199999998726</c:v>
                </c:pt>
                <c:pt idx="43965">
                  <c:v>219.8249999998725</c:v>
                </c:pt>
                <c:pt idx="43966">
                  <c:v>219.8299999998725</c:v>
                </c:pt>
                <c:pt idx="43967">
                  <c:v>219.8349999998725</c:v>
                </c:pt>
                <c:pt idx="43968">
                  <c:v>219.8399999998725</c:v>
                </c:pt>
                <c:pt idx="43969">
                  <c:v>219.8449999998725</c:v>
                </c:pt>
                <c:pt idx="43970">
                  <c:v>219.8499999998725</c:v>
                </c:pt>
                <c:pt idx="43971">
                  <c:v>219.8549999998725</c:v>
                </c:pt>
                <c:pt idx="43972">
                  <c:v>219.8599999998725</c:v>
                </c:pt>
                <c:pt idx="43973">
                  <c:v>219.8649999998725</c:v>
                </c:pt>
                <c:pt idx="43974">
                  <c:v>219.8699999998725</c:v>
                </c:pt>
                <c:pt idx="43975">
                  <c:v>219.8749999998725</c:v>
                </c:pt>
                <c:pt idx="43976">
                  <c:v>219.8799999998725</c:v>
                </c:pt>
                <c:pt idx="43977">
                  <c:v>219.8849999998725</c:v>
                </c:pt>
                <c:pt idx="43978">
                  <c:v>219.8899999998725</c:v>
                </c:pt>
                <c:pt idx="43979">
                  <c:v>219.8949999998725</c:v>
                </c:pt>
                <c:pt idx="43980">
                  <c:v>219.8999999998725</c:v>
                </c:pt>
                <c:pt idx="43981">
                  <c:v>219.9049999998725</c:v>
                </c:pt>
                <c:pt idx="43982">
                  <c:v>219.9099999998725</c:v>
                </c:pt>
                <c:pt idx="43983">
                  <c:v>219.9149999998724</c:v>
                </c:pt>
                <c:pt idx="43984">
                  <c:v>219.9199999998723</c:v>
                </c:pt>
                <c:pt idx="43985">
                  <c:v>219.9249999998725</c:v>
                </c:pt>
                <c:pt idx="43986">
                  <c:v>219.9299999998725</c:v>
                </c:pt>
                <c:pt idx="43987">
                  <c:v>219.9349999998724</c:v>
                </c:pt>
                <c:pt idx="43988">
                  <c:v>219.9399999998724</c:v>
                </c:pt>
                <c:pt idx="43989">
                  <c:v>219.9449999998724</c:v>
                </c:pt>
                <c:pt idx="43990">
                  <c:v>219.9499999998723</c:v>
                </c:pt>
                <c:pt idx="43991">
                  <c:v>219.9549999998724</c:v>
                </c:pt>
                <c:pt idx="43992">
                  <c:v>219.9599999998724</c:v>
                </c:pt>
                <c:pt idx="43993">
                  <c:v>219.9649999998724</c:v>
                </c:pt>
                <c:pt idx="43994">
                  <c:v>219.9699999998724</c:v>
                </c:pt>
                <c:pt idx="43995">
                  <c:v>219.9749999998724</c:v>
                </c:pt>
                <c:pt idx="43996">
                  <c:v>219.9799999998723</c:v>
                </c:pt>
                <c:pt idx="43997">
                  <c:v>219.9849999998724</c:v>
                </c:pt>
                <c:pt idx="43998">
                  <c:v>219.9899999998724</c:v>
                </c:pt>
                <c:pt idx="43999">
                  <c:v>219.9949999998724</c:v>
                </c:pt>
                <c:pt idx="44000">
                  <c:v>219.9999999998724</c:v>
                </c:pt>
                <c:pt idx="44001">
                  <c:v>220.0049999998724</c:v>
                </c:pt>
                <c:pt idx="44002">
                  <c:v>220.0099999998723</c:v>
                </c:pt>
                <c:pt idx="44003">
                  <c:v>220.0149999998723</c:v>
                </c:pt>
                <c:pt idx="44004">
                  <c:v>220.0199999998723</c:v>
                </c:pt>
                <c:pt idx="44005">
                  <c:v>220.0249999998724</c:v>
                </c:pt>
                <c:pt idx="44006">
                  <c:v>220.0299999998724</c:v>
                </c:pt>
                <c:pt idx="44007">
                  <c:v>220.0349999998724</c:v>
                </c:pt>
                <c:pt idx="44008">
                  <c:v>220.0399999998724</c:v>
                </c:pt>
                <c:pt idx="44009">
                  <c:v>220.0449999998723</c:v>
                </c:pt>
                <c:pt idx="44010">
                  <c:v>220.0499999998723</c:v>
                </c:pt>
                <c:pt idx="44011">
                  <c:v>220.0549999998723</c:v>
                </c:pt>
                <c:pt idx="44012">
                  <c:v>220.0599999998723</c:v>
                </c:pt>
                <c:pt idx="44013">
                  <c:v>220.0649999998723</c:v>
                </c:pt>
                <c:pt idx="44014">
                  <c:v>220.0699999998723</c:v>
                </c:pt>
                <c:pt idx="44015">
                  <c:v>220.0749999998723</c:v>
                </c:pt>
                <c:pt idx="44016">
                  <c:v>220.0799999998723</c:v>
                </c:pt>
                <c:pt idx="44017">
                  <c:v>220.0849999998723</c:v>
                </c:pt>
                <c:pt idx="44018">
                  <c:v>220.0899999998723</c:v>
                </c:pt>
                <c:pt idx="44019">
                  <c:v>220.0949999998723</c:v>
                </c:pt>
                <c:pt idx="44020">
                  <c:v>220.0999999998723</c:v>
                </c:pt>
                <c:pt idx="44021">
                  <c:v>220.1049999998723</c:v>
                </c:pt>
                <c:pt idx="44022">
                  <c:v>220.1099999998723</c:v>
                </c:pt>
                <c:pt idx="44023">
                  <c:v>220.1149999998723</c:v>
                </c:pt>
                <c:pt idx="44024">
                  <c:v>220.1199999998721</c:v>
                </c:pt>
                <c:pt idx="44025">
                  <c:v>220.1249999998723</c:v>
                </c:pt>
                <c:pt idx="44026">
                  <c:v>220.1299999998723</c:v>
                </c:pt>
                <c:pt idx="44027">
                  <c:v>220.1349999998722</c:v>
                </c:pt>
                <c:pt idx="44028">
                  <c:v>220.1399999998721</c:v>
                </c:pt>
                <c:pt idx="44029">
                  <c:v>220.1449999998721</c:v>
                </c:pt>
                <c:pt idx="44030">
                  <c:v>220.1499999998721</c:v>
                </c:pt>
                <c:pt idx="44031">
                  <c:v>220.1549999998722</c:v>
                </c:pt>
                <c:pt idx="44032">
                  <c:v>220.1599999998722</c:v>
                </c:pt>
                <c:pt idx="44033">
                  <c:v>220.1649999998722</c:v>
                </c:pt>
                <c:pt idx="44034">
                  <c:v>220.1699999998721</c:v>
                </c:pt>
                <c:pt idx="44035">
                  <c:v>220.1749999998721</c:v>
                </c:pt>
                <c:pt idx="44036">
                  <c:v>220.1799999998721</c:v>
                </c:pt>
                <c:pt idx="44037">
                  <c:v>220.1849999998722</c:v>
                </c:pt>
                <c:pt idx="44038">
                  <c:v>220.1899999998722</c:v>
                </c:pt>
                <c:pt idx="44039">
                  <c:v>220.1949999998722</c:v>
                </c:pt>
                <c:pt idx="44040">
                  <c:v>220.1999999998721</c:v>
                </c:pt>
                <c:pt idx="44041">
                  <c:v>220.2049999998721</c:v>
                </c:pt>
                <c:pt idx="44042">
                  <c:v>220.2099999998721</c:v>
                </c:pt>
                <c:pt idx="44043">
                  <c:v>220.2149999998717</c:v>
                </c:pt>
                <c:pt idx="44044">
                  <c:v>220.2199999998712</c:v>
                </c:pt>
                <c:pt idx="44045">
                  <c:v>220.2249999998722</c:v>
                </c:pt>
                <c:pt idx="44046">
                  <c:v>220.2299999998721</c:v>
                </c:pt>
                <c:pt idx="44047">
                  <c:v>220.2349999998721</c:v>
                </c:pt>
                <c:pt idx="44048">
                  <c:v>220.2399999998721</c:v>
                </c:pt>
                <c:pt idx="44049">
                  <c:v>220.2449999998719</c:v>
                </c:pt>
                <c:pt idx="44050">
                  <c:v>220.2499999998712</c:v>
                </c:pt>
                <c:pt idx="44051">
                  <c:v>220.2549999998722</c:v>
                </c:pt>
                <c:pt idx="44052">
                  <c:v>220.2599999998722</c:v>
                </c:pt>
                <c:pt idx="44053">
                  <c:v>220.2649999998721</c:v>
                </c:pt>
                <c:pt idx="44054">
                  <c:v>220.2699999998721</c:v>
                </c:pt>
                <c:pt idx="44055">
                  <c:v>220.2749999998721</c:v>
                </c:pt>
                <c:pt idx="44056">
                  <c:v>220.2799999998713</c:v>
                </c:pt>
                <c:pt idx="44057">
                  <c:v>220.2849999998721</c:v>
                </c:pt>
                <c:pt idx="44058">
                  <c:v>220.2899999998721</c:v>
                </c:pt>
                <c:pt idx="44059">
                  <c:v>220.2949999998721</c:v>
                </c:pt>
                <c:pt idx="44060">
                  <c:v>220.2999999998721</c:v>
                </c:pt>
                <c:pt idx="44061">
                  <c:v>220.3049999998721</c:v>
                </c:pt>
                <c:pt idx="44062">
                  <c:v>220.3099999998721</c:v>
                </c:pt>
                <c:pt idx="44063">
                  <c:v>220.3149999998721</c:v>
                </c:pt>
                <c:pt idx="44064">
                  <c:v>220.3199999998721</c:v>
                </c:pt>
                <c:pt idx="44065">
                  <c:v>220.3249999998721</c:v>
                </c:pt>
                <c:pt idx="44066">
                  <c:v>220.3299999998721</c:v>
                </c:pt>
                <c:pt idx="44067">
                  <c:v>220.3349999998721</c:v>
                </c:pt>
                <c:pt idx="44068">
                  <c:v>220.3399999998721</c:v>
                </c:pt>
                <c:pt idx="44069">
                  <c:v>220.3449999998721</c:v>
                </c:pt>
                <c:pt idx="44070">
                  <c:v>220.3499999998721</c:v>
                </c:pt>
                <c:pt idx="44071">
                  <c:v>220.3549999998721</c:v>
                </c:pt>
                <c:pt idx="44072">
                  <c:v>220.3599999998721</c:v>
                </c:pt>
                <c:pt idx="44073">
                  <c:v>220.3649999998721</c:v>
                </c:pt>
                <c:pt idx="44074">
                  <c:v>220.369999999872</c:v>
                </c:pt>
                <c:pt idx="44075">
                  <c:v>220.374999999872</c:v>
                </c:pt>
                <c:pt idx="44076">
                  <c:v>220.379999999872</c:v>
                </c:pt>
                <c:pt idx="44077">
                  <c:v>220.384999999872</c:v>
                </c:pt>
                <c:pt idx="44078">
                  <c:v>220.389999999872</c:v>
                </c:pt>
                <c:pt idx="44079">
                  <c:v>220.394999999872</c:v>
                </c:pt>
                <c:pt idx="44080">
                  <c:v>220.399999999872</c:v>
                </c:pt>
                <c:pt idx="44081">
                  <c:v>220.404999999872</c:v>
                </c:pt>
                <c:pt idx="44082">
                  <c:v>220.409999999872</c:v>
                </c:pt>
                <c:pt idx="44083">
                  <c:v>220.414999999872</c:v>
                </c:pt>
                <c:pt idx="44084">
                  <c:v>220.4199999998719</c:v>
                </c:pt>
                <c:pt idx="44085">
                  <c:v>220.424999999872</c:v>
                </c:pt>
                <c:pt idx="44086">
                  <c:v>220.429999999872</c:v>
                </c:pt>
                <c:pt idx="44087">
                  <c:v>220.434999999872</c:v>
                </c:pt>
                <c:pt idx="44088">
                  <c:v>220.439999999872</c:v>
                </c:pt>
                <c:pt idx="44089">
                  <c:v>220.444999999872</c:v>
                </c:pt>
                <c:pt idx="44090">
                  <c:v>220.4499999998719</c:v>
                </c:pt>
                <c:pt idx="44091">
                  <c:v>220.454999999872</c:v>
                </c:pt>
                <c:pt idx="44092">
                  <c:v>220.459999999872</c:v>
                </c:pt>
                <c:pt idx="44093">
                  <c:v>220.464999999872</c:v>
                </c:pt>
                <c:pt idx="44094">
                  <c:v>220.469999999872</c:v>
                </c:pt>
                <c:pt idx="44095">
                  <c:v>220.474999999872</c:v>
                </c:pt>
                <c:pt idx="44096">
                  <c:v>220.4799999998719</c:v>
                </c:pt>
                <c:pt idx="44097">
                  <c:v>220.4849999998719</c:v>
                </c:pt>
                <c:pt idx="44098">
                  <c:v>220.4899999998719</c:v>
                </c:pt>
                <c:pt idx="44099">
                  <c:v>220.4949999998719</c:v>
                </c:pt>
                <c:pt idx="44100">
                  <c:v>220.4999999998719</c:v>
                </c:pt>
                <c:pt idx="44101">
                  <c:v>220.5049999998719</c:v>
                </c:pt>
                <c:pt idx="44102">
                  <c:v>220.5099999998719</c:v>
                </c:pt>
                <c:pt idx="44103">
                  <c:v>220.5149999998719</c:v>
                </c:pt>
                <c:pt idx="44104">
                  <c:v>220.5199999998719</c:v>
                </c:pt>
                <c:pt idx="44105">
                  <c:v>220.5249999998719</c:v>
                </c:pt>
                <c:pt idx="44106">
                  <c:v>220.5299999998719</c:v>
                </c:pt>
                <c:pt idx="44107">
                  <c:v>220.5349999998719</c:v>
                </c:pt>
                <c:pt idx="44108">
                  <c:v>220.5399999998719</c:v>
                </c:pt>
                <c:pt idx="44109">
                  <c:v>220.5449999998719</c:v>
                </c:pt>
                <c:pt idx="44110">
                  <c:v>220.5499999998719</c:v>
                </c:pt>
                <c:pt idx="44111">
                  <c:v>220.5549999998719</c:v>
                </c:pt>
                <c:pt idx="44112">
                  <c:v>220.5599999998719</c:v>
                </c:pt>
                <c:pt idx="44113">
                  <c:v>220.5649999998719</c:v>
                </c:pt>
                <c:pt idx="44114">
                  <c:v>220.5699999998719</c:v>
                </c:pt>
                <c:pt idx="44115">
                  <c:v>220.5749999998717</c:v>
                </c:pt>
                <c:pt idx="44116">
                  <c:v>220.5799999998717</c:v>
                </c:pt>
                <c:pt idx="44117">
                  <c:v>220.5849999998719</c:v>
                </c:pt>
                <c:pt idx="44118">
                  <c:v>220.5899999998718</c:v>
                </c:pt>
                <c:pt idx="44119">
                  <c:v>220.5949999998718</c:v>
                </c:pt>
                <c:pt idx="44120">
                  <c:v>220.5999999998718</c:v>
                </c:pt>
                <c:pt idx="44121">
                  <c:v>220.6049999998718</c:v>
                </c:pt>
                <c:pt idx="44122">
                  <c:v>220.6099999998717</c:v>
                </c:pt>
                <c:pt idx="44123">
                  <c:v>220.6149999998717</c:v>
                </c:pt>
                <c:pt idx="44124">
                  <c:v>220.6199999998717</c:v>
                </c:pt>
                <c:pt idx="44125">
                  <c:v>220.6249999998718</c:v>
                </c:pt>
                <c:pt idx="44126">
                  <c:v>220.6299999998718</c:v>
                </c:pt>
                <c:pt idx="44127">
                  <c:v>220.6349999998718</c:v>
                </c:pt>
                <c:pt idx="44128">
                  <c:v>220.6399999998717</c:v>
                </c:pt>
                <c:pt idx="44129">
                  <c:v>220.6449999998717</c:v>
                </c:pt>
                <c:pt idx="44130">
                  <c:v>220.6499999998717</c:v>
                </c:pt>
                <c:pt idx="44131">
                  <c:v>220.6549999998718</c:v>
                </c:pt>
                <c:pt idx="44132">
                  <c:v>220.6599999998718</c:v>
                </c:pt>
                <c:pt idx="44133">
                  <c:v>220.6649999998718</c:v>
                </c:pt>
                <c:pt idx="44134">
                  <c:v>220.6699999998717</c:v>
                </c:pt>
                <c:pt idx="44135">
                  <c:v>220.6749999998717</c:v>
                </c:pt>
                <c:pt idx="44136">
                  <c:v>220.6799999998717</c:v>
                </c:pt>
                <c:pt idx="44137">
                  <c:v>220.6849999998718</c:v>
                </c:pt>
                <c:pt idx="44138">
                  <c:v>220.6899999998718</c:v>
                </c:pt>
                <c:pt idx="44139">
                  <c:v>220.6949999998718</c:v>
                </c:pt>
                <c:pt idx="44140">
                  <c:v>220.6999999998717</c:v>
                </c:pt>
                <c:pt idx="44141">
                  <c:v>220.7049999998717</c:v>
                </c:pt>
                <c:pt idx="44142">
                  <c:v>220.7099999998717</c:v>
                </c:pt>
                <c:pt idx="44143">
                  <c:v>220.7149999998717</c:v>
                </c:pt>
                <c:pt idx="44144">
                  <c:v>220.7199999998709</c:v>
                </c:pt>
                <c:pt idx="44145">
                  <c:v>220.7249999998717</c:v>
                </c:pt>
                <c:pt idx="44146">
                  <c:v>220.7299999998717</c:v>
                </c:pt>
                <c:pt idx="44147">
                  <c:v>220.7349999998717</c:v>
                </c:pt>
                <c:pt idx="44148">
                  <c:v>220.7399999998717</c:v>
                </c:pt>
                <c:pt idx="44149">
                  <c:v>220.7449999998717</c:v>
                </c:pt>
                <c:pt idx="44150">
                  <c:v>220.7499999998711</c:v>
                </c:pt>
                <c:pt idx="44151">
                  <c:v>220.7549999998717</c:v>
                </c:pt>
                <c:pt idx="44152">
                  <c:v>220.7599999998717</c:v>
                </c:pt>
                <c:pt idx="44153">
                  <c:v>220.7649999998717</c:v>
                </c:pt>
                <c:pt idx="44154">
                  <c:v>220.7699999998717</c:v>
                </c:pt>
                <c:pt idx="44155">
                  <c:v>220.7749999998717</c:v>
                </c:pt>
                <c:pt idx="44156">
                  <c:v>220.7799999998713</c:v>
                </c:pt>
                <c:pt idx="44157">
                  <c:v>220.7849999998717</c:v>
                </c:pt>
                <c:pt idx="44158">
                  <c:v>220.7899999998717</c:v>
                </c:pt>
                <c:pt idx="44159">
                  <c:v>220.7949999998715</c:v>
                </c:pt>
                <c:pt idx="44160">
                  <c:v>220.7999999998715</c:v>
                </c:pt>
                <c:pt idx="44161">
                  <c:v>220.8049999998717</c:v>
                </c:pt>
                <c:pt idx="44162">
                  <c:v>220.8099999998716</c:v>
                </c:pt>
                <c:pt idx="44163">
                  <c:v>220.8149999998716</c:v>
                </c:pt>
                <c:pt idx="44164">
                  <c:v>220.8199999998716</c:v>
                </c:pt>
                <c:pt idx="44165">
                  <c:v>220.8249999998716</c:v>
                </c:pt>
                <c:pt idx="44166">
                  <c:v>220.8299999998716</c:v>
                </c:pt>
                <c:pt idx="44167">
                  <c:v>220.8349999998716</c:v>
                </c:pt>
                <c:pt idx="44168">
                  <c:v>220.8399999998716</c:v>
                </c:pt>
                <c:pt idx="44169">
                  <c:v>220.8449999998716</c:v>
                </c:pt>
                <c:pt idx="44170">
                  <c:v>220.8499999998716</c:v>
                </c:pt>
                <c:pt idx="44171">
                  <c:v>220.8549999998716</c:v>
                </c:pt>
                <c:pt idx="44172">
                  <c:v>220.8599999998716</c:v>
                </c:pt>
                <c:pt idx="44173">
                  <c:v>220.8649999998716</c:v>
                </c:pt>
                <c:pt idx="44174">
                  <c:v>220.8699999998716</c:v>
                </c:pt>
                <c:pt idx="44175">
                  <c:v>220.8749999998716</c:v>
                </c:pt>
                <c:pt idx="44176">
                  <c:v>220.8799999998716</c:v>
                </c:pt>
                <c:pt idx="44177">
                  <c:v>220.8849999998716</c:v>
                </c:pt>
                <c:pt idx="44178">
                  <c:v>220.8899999998716</c:v>
                </c:pt>
                <c:pt idx="44179">
                  <c:v>220.8949999998716</c:v>
                </c:pt>
                <c:pt idx="44180">
                  <c:v>220.8999999998716</c:v>
                </c:pt>
                <c:pt idx="44181">
                  <c:v>220.9049999998716</c:v>
                </c:pt>
                <c:pt idx="44182">
                  <c:v>220.9099999998716</c:v>
                </c:pt>
                <c:pt idx="44183">
                  <c:v>220.9149999998716</c:v>
                </c:pt>
                <c:pt idx="44184">
                  <c:v>220.9199999998715</c:v>
                </c:pt>
                <c:pt idx="44185">
                  <c:v>220.9249999998715</c:v>
                </c:pt>
                <c:pt idx="44186">
                  <c:v>220.9299999998715</c:v>
                </c:pt>
                <c:pt idx="44187">
                  <c:v>220.9349999998715</c:v>
                </c:pt>
                <c:pt idx="44188">
                  <c:v>220.9399999998715</c:v>
                </c:pt>
                <c:pt idx="44189">
                  <c:v>220.9449999998715</c:v>
                </c:pt>
                <c:pt idx="44190">
                  <c:v>220.9499999998715</c:v>
                </c:pt>
                <c:pt idx="44191">
                  <c:v>220.9549999998715</c:v>
                </c:pt>
                <c:pt idx="44192">
                  <c:v>220.9599999998715</c:v>
                </c:pt>
                <c:pt idx="44193">
                  <c:v>220.9649999998715</c:v>
                </c:pt>
                <c:pt idx="44194">
                  <c:v>220.9699999998715</c:v>
                </c:pt>
                <c:pt idx="44195">
                  <c:v>220.9749999998715</c:v>
                </c:pt>
                <c:pt idx="44196">
                  <c:v>220.9799999998715</c:v>
                </c:pt>
                <c:pt idx="44197">
                  <c:v>220.9849999998715</c:v>
                </c:pt>
                <c:pt idx="44198">
                  <c:v>220.9899999998715</c:v>
                </c:pt>
                <c:pt idx="44199">
                  <c:v>220.9949999998715</c:v>
                </c:pt>
                <c:pt idx="44200">
                  <c:v>220.9999999998715</c:v>
                </c:pt>
                <c:pt idx="44201">
                  <c:v>221.0049999998715</c:v>
                </c:pt>
                <c:pt idx="44202">
                  <c:v>221.0099999998715</c:v>
                </c:pt>
                <c:pt idx="44203">
                  <c:v>221.0149999998713</c:v>
                </c:pt>
                <c:pt idx="44204">
                  <c:v>221.0199999998713</c:v>
                </c:pt>
                <c:pt idx="44205">
                  <c:v>221.0249999998715</c:v>
                </c:pt>
                <c:pt idx="44206">
                  <c:v>221.0299999998714</c:v>
                </c:pt>
                <c:pt idx="44207">
                  <c:v>221.0349999998714</c:v>
                </c:pt>
                <c:pt idx="44208">
                  <c:v>221.0399999998714</c:v>
                </c:pt>
                <c:pt idx="44209">
                  <c:v>221.0449999998714</c:v>
                </c:pt>
                <c:pt idx="44210">
                  <c:v>221.0499999998713</c:v>
                </c:pt>
                <c:pt idx="44211">
                  <c:v>221.0549999998714</c:v>
                </c:pt>
                <c:pt idx="44212">
                  <c:v>221.0599999998714</c:v>
                </c:pt>
                <c:pt idx="44213">
                  <c:v>221.0649999998714</c:v>
                </c:pt>
                <c:pt idx="44214">
                  <c:v>221.0699999998714</c:v>
                </c:pt>
                <c:pt idx="44215">
                  <c:v>221.0749999998714</c:v>
                </c:pt>
                <c:pt idx="44216">
                  <c:v>221.0799999998713</c:v>
                </c:pt>
                <c:pt idx="44217">
                  <c:v>221.0849999998714</c:v>
                </c:pt>
                <c:pt idx="44218">
                  <c:v>221.0899999998714</c:v>
                </c:pt>
                <c:pt idx="44219">
                  <c:v>221.0949999998714</c:v>
                </c:pt>
                <c:pt idx="44220">
                  <c:v>221.0999999998714</c:v>
                </c:pt>
                <c:pt idx="44221">
                  <c:v>221.1049999998714</c:v>
                </c:pt>
                <c:pt idx="44222">
                  <c:v>221.1099999998713</c:v>
                </c:pt>
                <c:pt idx="44223">
                  <c:v>221.1149999998713</c:v>
                </c:pt>
                <c:pt idx="44224">
                  <c:v>221.1199999998713</c:v>
                </c:pt>
                <c:pt idx="44225">
                  <c:v>221.1249999998714</c:v>
                </c:pt>
                <c:pt idx="44226">
                  <c:v>221.1299999998714</c:v>
                </c:pt>
                <c:pt idx="44227">
                  <c:v>221.1349999998714</c:v>
                </c:pt>
                <c:pt idx="44228">
                  <c:v>221.1399999998713</c:v>
                </c:pt>
                <c:pt idx="44229">
                  <c:v>221.1449999998713</c:v>
                </c:pt>
                <c:pt idx="44230">
                  <c:v>221.1499999998713</c:v>
                </c:pt>
                <c:pt idx="44231">
                  <c:v>221.1549999998713</c:v>
                </c:pt>
                <c:pt idx="44232">
                  <c:v>221.1599999998713</c:v>
                </c:pt>
                <c:pt idx="44233">
                  <c:v>221.1649999998713</c:v>
                </c:pt>
                <c:pt idx="44234">
                  <c:v>221.1699999998713</c:v>
                </c:pt>
                <c:pt idx="44235">
                  <c:v>221.1749999998713</c:v>
                </c:pt>
                <c:pt idx="44236">
                  <c:v>221.1799999998713</c:v>
                </c:pt>
                <c:pt idx="44237">
                  <c:v>221.1849999998713</c:v>
                </c:pt>
                <c:pt idx="44238">
                  <c:v>221.1899999998713</c:v>
                </c:pt>
                <c:pt idx="44239">
                  <c:v>221.1949999998713</c:v>
                </c:pt>
                <c:pt idx="44240">
                  <c:v>221.1999999998713</c:v>
                </c:pt>
                <c:pt idx="44241">
                  <c:v>221.2049999998713</c:v>
                </c:pt>
                <c:pt idx="44242">
                  <c:v>221.2099999998713</c:v>
                </c:pt>
                <c:pt idx="44243">
                  <c:v>221.2149999998713</c:v>
                </c:pt>
                <c:pt idx="44244">
                  <c:v>221.2199999998709</c:v>
                </c:pt>
                <c:pt idx="44245">
                  <c:v>221.2249999998713</c:v>
                </c:pt>
                <c:pt idx="44246">
                  <c:v>221.2299999998713</c:v>
                </c:pt>
                <c:pt idx="44247">
                  <c:v>221.2349999998711</c:v>
                </c:pt>
                <c:pt idx="44248">
                  <c:v>221.2399999998711</c:v>
                </c:pt>
                <c:pt idx="44249">
                  <c:v>221.2449999998711</c:v>
                </c:pt>
                <c:pt idx="44250">
                  <c:v>221.2499999998711</c:v>
                </c:pt>
                <c:pt idx="44251">
                  <c:v>221.2549999998712</c:v>
                </c:pt>
                <c:pt idx="44252">
                  <c:v>221.2599999998712</c:v>
                </c:pt>
                <c:pt idx="44253">
                  <c:v>221.2649999998712</c:v>
                </c:pt>
                <c:pt idx="44254">
                  <c:v>221.2699999998711</c:v>
                </c:pt>
                <c:pt idx="44255">
                  <c:v>221.2749999998711</c:v>
                </c:pt>
                <c:pt idx="44256">
                  <c:v>221.2799999998711</c:v>
                </c:pt>
                <c:pt idx="44257">
                  <c:v>221.2849999998712</c:v>
                </c:pt>
                <c:pt idx="44258">
                  <c:v>221.2899999998712</c:v>
                </c:pt>
                <c:pt idx="44259">
                  <c:v>221.2949999998712</c:v>
                </c:pt>
                <c:pt idx="44260">
                  <c:v>221.2999999998711</c:v>
                </c:pt>
                <c:pt idx="44261">
                  <c:v>221.3049999998712</c:v>
                </c:pt>
                <c:pt idx="44262">
                  <c:v>221.3099999998712</c:v>
                </c:pt>
                <c:pt idx="44263">
                  <c:v>221.3149999998712</c:v>
                </c:pt>
                <c:pt idx="44264">
                  <c:v>221.3199999998712</c:v>
                </c:pt>
                <c:pt idx="44265">
                  <c:v>221.3249999998712</c:v>
                </c:pt>
                <c:pt idx="44266">
                  <c:v>221.3299999998712</c:v>
                </c:pt>
                <c:pt idx="44267">
                  <c:v>221.3349999998712</c:v>
                </c:pt>
                <c:pt idx="44268">
                  <c:v>221.3399999998712</c:v>
                </c:pt>
                <c:pt idx="44269">
                  <c:v>221.3449999998712</c:v>
                </c:pt>
                <c:pt idx="44270">
                  <c:v>221.3499999998712</c:v>
                </c:pt>
                <c:pt idx="44271">
                  <c:v>221.3549999998712</c:v>
                </c:pt>
                <c:pt idx="44272">
                  <c:v>221.3599999998712</c:v>
                </c:pt>
                <c:pt idx="44273">
                  <c:v>221.3649999998711</c:v>
                </c:pt>
                <c:pt idx="44274">
                  <c:v>221.3699999998711</c:v>
                </c:pt>
                <c:pt idx="44275">
                  <c:v>221.3749999998711</c:v>
                </c:pt>
                <c:pt idx="44276">
                  <c:v>221.3799999998711</c:v>
                </c:pt>
                <c:pt idx="44277">
                  <c:v>221.3849999998712</c:v>
                </c:pt>
                <c:pt idx="44278">
                  <c:v>221.3899999998712</c:v>
                </c:pt>
                <c:pt idx="44279">
                  <c:v>221.3949999998711</c:v>
                </c:pt>
                <c:pt idx="44280">
                  <c:v>221.3999999998711</c:v>
                </c:pt>
                <c:pt idx="44281">
                  <c:v>221.4049999998711</c:v>
                </c:pt>
                <c:pt idx="44282">
                  <c:v>221.4099999998711</c:v>
                </c:pt>
                <c:pt idx="44283">
                  <c:v>221.4149999998711</c:v>
                </c:pt>
                <c:pt idx="44284">
                  <c:v>221.4199999998711</c:v>
                </c:pt>
                <c:pt idx="44285">
                  <c:v>221.4249999998711</c:v>
                </c:pt>
                <c:pt idx="44286">
                  <c:v>221.4299999998711</c:v>
                </c:pt>
                <c:pt idx="44287">
                  <c:v>221.4349999998711</c:v>
                </c:pt>
                <c:pt idx="44288">
                  <c:v>221.4399999998711</c:v>
                </c:pt>
                <c:pt idx="44289">
                  <c:v>221.4449999998711</c:v>
                </c:pt>
                <c:pt idx="44290">
                  <c:v>221.4499999998711</c:v>
                </c:pt>
                <c:pt idx="44291">
                  <c:v>221.4549999998711</c:v>
                </c:pt>
                <c:pt idx="44292">
                  <c:v>221.4599999998711</c:v>
                </c:pt>
                <c:pt idx="44293">
                  <c:v>221.4649999998711</c:v>
                </c:pt>
                <c:pt idx="44294">
                  <c:v>221.469999999871</c:v>
                </c:pt>
                <c:pt idx="44295">
                  <c:v>221.474999999871</c:v>
                </c:pt>
                <c:pt idx="44296">
                  <c:v>221.479999999871</c:v>
                </c:pt>
                <c:pt idx="44297">
                  <c:v>221.484999999871</c:v>
                </c:pt>
                <c:pt idx="44298">
                  <c:v>221.489999999871</c:v>
                </c:pt>
                <c:pt idx="44299">
                  <c:v>221.494999999871</c:v>
                </c:pt>
                <c:pt idx="44300">
                  <c:v>221.499999999871</c:v>
                </c:pt>
                <c:pt idx="44301">
                  <c:v>221.504999999871</c:v>
                </c:pt>
                <c:pt idx="44302">
                  <c:v>221.509999999871</c:v>
                </c:pt>
                <c:pt idx="44303">
                  <c:v>221.514999999871</c:v>
                </c:pt>
                <c:pt idx="44304">
                  <c:v>221.5199999998709</c:v>
                </c:pt>
                <c:pt idx="44305">
                  <c:v>221.524999999871</c:v>
                </c:pt>
                <c:pt idx="44306">
                  <c:v>221.529999999871</c:v>
                </c:pt>
                <c:pt idx="44307">
                  <c:v>221.534999999871</c:v>
                </c:pt>
                <c:pt idx="44308">
                  <c:v>221.539999999871</c:v>
                </c:pt>
                <c:pt idx="44309">
                  <c:v>221.544999999871</c:v>
                </c:pt>
                <c:pt idx="44310">
                  <c:v>221.5499999998709</c:v>
                </c:pt>
                <c:pt idx="44311">
                  <c:v>221.554999999871</c:v>
                </c:pt>
                <c:pt idx="44312">
                  <c:v>221.559999999871</c:v>
                </c:pt>
                <c:pt idx="44313">
                  <c:v>221.564999999871</c:v>
                </c:pt>
                <c:pt idx="44314">
                  <c:v>221.569999999871</c:v>
                </c:pt>
                <c:pt idx="44315">
                  <c:v>221.574999999871</c:v>
                </c:pt>
                <c:pt idx="44316">
                  <c:v>221.5799999998709</c:v>
                </c:pt>
                <c:pt idx="44317">
                  <c:v>221.5849999998709</c:v>
                </c:pt>
                <c:pt idx="44318">
                  <c:v>221.5899999998709</c:v>
                </c:pt>
                <c:pt idx="44319">
                  <c:v>221.5949999998709</c:v>
                </c:pt>
                <c:pt idx="44320">
                  <c:v>221.5999999998709</c:v>
                </c:pt>
                <c:pt idx="44321">
                  <c:v>221.6049999998709</c:v>
                </c:pt>
                <c:pt idx="44322">
                  <c:v>221.6099999998709</c:v>
                </c:pt>
                <c:pt idx="44323">
                  <c:v>221.6149999998709</c:v>
                </c:pt>
                <c:pt idx="44324">
                  <c:v>221.6199999998709</c:v>
                </c:pt>
                <c:pt idx="44325">
                  <c:v>221.6249999998709</c:v>
                </c:pt>
                <c:pt idx="44326">
                  <c:v>221.6299999998709</c:v>
                </c:pt>
                <c:pt idx="44327">
                  <c:v>221.6349999998709</c:v>
                </c:pt>
                <c:pt idx="44328">
                  <c:v>221.6399999998709</c:v>
                </c:pt>
                <c:pt idx="44329">
                  <c:v>221.6449999998709</c:v>
                </c:pt>
                <c:pt idx="44330">
                  <c:v>221.6499999998709</c:v>
                </c:pt>
                <c:pt idx="44331">
                  <c:v>221.6549999998709</c:v>
                </c:pt>
                <c:pt idx="44332">
                  <c:v>221.6599999998709</c:v>
                </c:pt>
                <c:pt idx="44333">
                  <c:v>221.6649999998709</c:v>
                </c:pt>
                <c:pt idx="44334">
                  <c:v>221.6699999998709</c:v>
                </c:pt>
                <c:pt idx="44335">
                  <c:v>221.6749999998707</c:v>
                </c:pt>
                <c:pt idx="44336">
                  <c:v>221.6799999998707</c:v>
                </c:pt>
                <c:pt idx="44337">
                  <c:v>221.6849999998709</c:v>
                </c:pt>
                <c:pt idx="44338">
                  <c:v>221.6899999998708</c:v>
                </c:pt>
                <c:pt idx="44339">
                  <c:v>221.6949999998708</c:v>
                </c:pt>
                <c:pt idx="44340">
                  <c:v>221.6999999998708</c:v>
                </c:pt>
                <c:pt idx="44341">
                  <c:v>221.7049999998708</c:v>
                </c:pt>
                <c:pt idx="44342">
                  <c:v>221.7099999998707</c:v>
                </c:pt>
                <c:pt idx="44343">
                  <c:v>221.7149999998707</c:v>
                </c:pt>
                <c:pt idx="44344">
                  <c:v>221.7199999998707</c:v>
                </c:pt>
                <c:pt idx="44345">
                  <c:v>221.7249999998708</c:v>
                </c:pt>
                <c:pt idx="44346">
                  <c:v>221.7299999998708</c:v>
                </c:pt>
                <c:pt idx="44347">
                  <c:v>221.7349999998708</c:v>
                </c:pt>
                <c:pt idx="44348">
                  <c:v>221.7399999998707</c:v>
                </c:pt>
                <c:pt idx="44349">
                  <c:v>221.7449999998707</c:v>
                </c:pt>
                <c:pt idx="44350">
                  <c:v>221.7499999998707</c:v>
                </c:pt>
                <c:pt idx="44351">
                  <c:v>221.7549999998708</c:v>
                </c:pt>
                <c:pt idx="44352">
                  <c:v>221.7599999998708</c:v>
                </c:pt>
                <c:pt idx="44353">
                  <c:v>221.7649999998708</c:v>
                </c:pt>
                <c:pt idx="44354">
                  <c:v>221.7699999998707</c:v>
                </c:pt>
                <c:pt idx="44355">
                  <c:v>221.7749999998707</c:v>
                </c:pt>
                <c:pt idx="44356">
                  <c:v>221.7799999998707</c:v>
                </c:pt>
                <c:pt idx="44357">
                  <c:v>221.7849999998708</c:v>
                </c:pt>
                <c:pt idx="44358">
                  <c:v>221.7899999998708</c:v>
                </c:pt>
                <c:pt idx="44359">
                  <c:v>221.7949999998708</c:v>
                </c:pt>
                <c:pt idx="44360">
                  <c:v>221.7999999998707</c:v>
                </c:pt>
                <c:pt idx="44361">
                  <c:v>221.8049999998707</c:v>
                </c:pt>
                <c:pt idx="44362">
                  <c:v>221.8099999998707</c:v>
                </c:pt>
                <c:pt idx="44363">
                  <c:v>221.8149999998707</c:v>
                </c:pt>
                <c:pt idx="44364">
                  <c:v>221.8199999998707</c:v>
                </c:pt>
                <c:pt idx="44365">
                  <c:v>221.8249999998708</c:v>
                </c:pt>
                <c:pt idx="44366">
                  <c:v>221.8299999998708</c:v>
                </c:pt>
                <c:pt idx="44367">
                  <c:v>221.8349999998707</c:v>
                </c:pt>
                <c:pt idx="44368">
                  <c:v>221.8399999998707</c:v>
                </c:pt>
                <c:pt idx="44369">
                  <c:v>221.8449999998707</c:v>
                </c:pt>
                <c:pt idx="44370">
                  <c:v>221.8499999998707</c:v>
                </c:pt>
                <c:pt idx="44371">
                  <c:v>221.8549999998707</c:v>
                </c:pt>
                <c:pt idx="44372">
                  <c:v>221.8599999998707</c:v>
                </c:pt>
                <c:pt idx="44373">
                  <c:v>221.8649999998707</c:v>
                </c:pt>
                <c:pt idx="44374">
                  <c:v>221.8699999998707</c:v>
                </c:pt>
                <c:pt idx="44375">
                  <c:v>221.8749999998707</c:v>
                </c:pt>
                <c:pt idx="44376">
                  <c:v>221.8799999998707</c:v>
                </c:pt>
                <c:pt idx="44377">
                  <c:v>221.8849999998707</c:v>
                </c:pt>
                <c:pt idx="44378">
                  <c:v>221.8899999998707</c:v>
                </c:pt>
                <c:pt idx="44379">
                  <c:v>221.8949999998707</c:v>
                </c:pt>
                <c:pt idx="44380">
                  <c:v>221.8999999998707</c:v>
                </c:pt>
                <c:pt idx="44381">
                  <c:v>221.9049999998707</c:v>
                </c:pt>
                <c:pt idx="44382">
                  <c:v>221.9099999998706</c:v>
                </c:pt>
                <c:pt idx="44383">
                  <c:v>221.9149999998706</c:v>
                </c:pt>
                <c:pt idx="44384">
                  <c:v>221.9199999998706</c:v>
                </c:pt>
                <c:pt idx="44385">
                  <c:v>221.9249999998706</c:v>
                </c:pt>
                <c:pt idx="44386">
                  <c:v>221.9299999998706</c:v>
                </c:pt>
                <c:pt idx="44387">
                  <c:v>221.9349999998706</c:v>
                </c:pt>
                <c:pt idx="44388">
                  <c:v>221.9399999998706</c:v>
                </c:pt>
                <c:pt idx="44389">
                  <c:v>221.9449999998706</c:v>
                </c:pt>
                <c:pt idx="44390">
                  <c:v>221.9499999998706</c:v>
                </c:pt>
                <c:pt idx="44391">
                  <c:v>221.9549999998706</c:v>
                </c:pt>
                <c:pt idx="44392">
                  <c:v>221.9599999998706</c:v>
                </c:pt>
                <c:pt idx="44393">
                  <c:v>221.9649999998706</c:v>
                </c:pt>
                <c:pt idx="44394">
                  <c:v>221.9699999998706</c:v>
                </c:pt>
                <c:pt idx="44395">
                  <c:v>221.9749999998706</c:v>
                </c:pt>
                <c:pt idx="44396">
                  <c:v>221.9799999998706</c:v>
                </c:pt>
                <c:pt idx="44397">
                  <c:v>221.9849999998706</c:v>
                </c:pt>
                <c:pt idx="44398">
                  <c:v>221.9899999998706</c:v>
                </c:pt>
                <c:pt idx="44399">
                  <c:v>221.9949999998706</c:v>
                </c:pt>
                <c:pt idx="44400">
                  <c:v>221.9999999998706</c:v>
                </c:pt>
                <c:pt idx="44401">
                  <c:v>222.0049999998706</c:v>
                </c:pt>
                <c:pt idx="44402">
                  <c:v>222.0099999998706</c:v>
                </c:pt>
                <c:pt idx="44403">
                  <c:v>222.0149999998706</c:v>
                </c:pt>
                <c:pt idx="44404">
                  <c:v>222.0199999998705</c:v>
                </c:pt>
                <c:pt idx="44405">
                  <c:v>222.0249999998705</c:v>
                </c:pt>
                <c:pt idx="44406">
                  <c:v>222.0299999998705</c:v>
                </c:pt>
                <c:pt idx="44407">
                  <c:v>222.0349999998705</c:v>
                </c:pt>
                <c:pt idx="44408">
                  <c:v>222.0399999998705</c:v>
                </c:pt>
                <c:pt idx="44409">
                  <c:v>222.0449999998705</c:v>
                </c:pt>
                <c:pt idx="44410">
                  <c:v>222.0499999998705</c:v>
                </c:pt>
                <c:pt idx="44411">
                  <c:v>222.0549999998705</c:v>
                </c:pt>
                <c:pt idx="44412">
                  <c:v>222.0599999998705</c:v>
                </c:pt>
                <c:pt idx="44413">
                  <c:v>222.0649999998705</c:v>
                </c:pt>
                <c:pt idx="44414">
                  <c:v>222.0699999998705</c:v>
                </c:pt>
                <c:pt idx="44415">
                  <c:v>222.0749999998705</c:v>
                </c:pt>
                <c:pt idx="44416">
                  <c:v>222.0799999998705</c:v>
                </c:pt>
                <c:pt idx="44417">
                  <c:v>222.0849999998705</c:v>
                </c:pt>
                <c:pt idx="44418">
                  <c:v>222.0899999998705</c:v>
                </c:pt>
                <c:pt idx="44419">
                  <c:v>222.0949999998705</c:v>
                </c:pt>
                <c:pt idx="44420">
                  <c:v>222.0999999998705</c:v>
                </c:pt>
                <c:pt idx="44421">
                  <c:v>222.1049999998705</c:v>
                </c:pt>
                <c:pt idx="44422">
                  <c:v>222.1099999998705</c:v>
                </c:pt>
                <c:pt idx="44423">
                  <c:v>222.1149999998703</c:v>
                </c:pt>
                <c:pt idx="44424">
                  <c:v>222.1199999998703</c:v>
                </c:pt>
                <c:pt idx="44425">
                  <c:v>222.1249999998705</c:v>
                </c:pt>
                <c:pt idx="44426">
                  <c:v>222.1299999998704</c:v>
                </c:pt>
                <c:pt idx="44427">
                  <c:v>222.1349999998704</c:v>
                </c:pt>
                <c:pt idx="44428">
                  <c:v>222.1399999998704</c:v>
                </c:pt>
                <c:pt idx="44429">
                  <c:v>222.1449999998704</c:v>
                </c:pt>
                <c:pt idx="44430">
                  <c:v>222.1499999998703</c:v>
                </c:pt>
                <c:pt idx="44431">
                  <c:v>222.1549999998704</c:v>
                </c:pt>
                <c:pt idx="44432">
                  <c:v>222.1599999998704</c:v>
                </c:pt>
                <c:pt idx="44433">
                  <c:v>222.1649999998704</c:v>
                </c:pt>
                <c:pt idx="44434">
                  <c:v>222.1699999998704</c:v>
                </c:pt>
                <c:pt idx="44435">
                  <c:v>222.1749999998704</c:v>
                </c:pt>
                <c:pt idx="44436">
                  <c:v>222.1799999998703</c:v>
                </c:pt>
                <c:pt idx="44437">
                  <c:v>222.1849999998704</c:v>
                </c:pt>
                <c:pt idx="44438">
                  <c:v>222.1899999998704</c:v>
                </c:pt>
                <c:pt idx="44439">
                  <c:v>222.1949999998704</c:v>
                </c:pt>
                <c:pt idx="44440">
                  <c:v>222.1999999998704</c:v>
                </c:pt>
                <c:pt idx="44441">
                  <c:v>222.2049999998704</c:v>
                </c:pt>
                <c:pt idx="44442">
                  <c:v>222.2099999998703</c:v>
                </c:pt>
                <c:pt idx="44443">
                  <c:v>222.2149999998703</c:v>
                </c:pt>
                <c:pt idx="44444">
                  <c:v>222.2199999998703</c:v>
                </c:pt>
                <c:pt idx="44445">
                  <c:v>222.2249999998704</c:v>
                </c:pt>
                <c:pt idx="44446">
                  <c:v>222.2299999998704</c:v>
                </c:pt>
                <c:pt idx="44447">
                  <c:v>222.2349999998704</c:v>
                </c:pt>
                <c:pt idx="44448">
                  <c:v>222.2399999998703</c:v>
                </c:pt>
                <c:pt idx="44449">
                  <c:v>222.2449999998703</c:v>
                </c:pt>
                <c:pt idx="44450">
                  <c:v>222.2499999998703</c:v>
                </c:pt>
                <c:pt idx="44451">
                  <c:v>222.2549999998703</c:v>
                </c:pt>
                <c:pt idx="44452">
                  <c:v>222.2599999998703</c:v>
                </c:pt>
                <c:pt idx="44453">
                  <c:v>222.2649999998703</c:v>
                </c:pt>
                <c:pt idx="44454">
                  <c:v>222.2699999998703</c:v>
                </c:pt>
                <c:pt idx="44455">
                  <c:v>222.2749999998703</c:v>
                </c:pt>
                <c:pt idx="44456">
                  <c:v>222.2799999998703</c:v>
                </c:pt>
                <c:pt idx="44457">
                  <c:v>222.2849999998703</c:v>
                </c:pt>
                <c:pt idx="44458">
                  <c:v>222.2899999998703</c:v>
                </c:pt>
                <c:pt idx="44459">
                  <c:v>222.2949999998703</c:v>
                </c:pt>
                <c:pt idx="44460">
                  <c:v>222.2999999998703</c:v>
                </c:pt>
                <c:pt idx="44461">
                  <c:v>222.3049999998703</c:v>
                </c:pt>
                <c:pt idx="44462">
                  <c:v>222.3099999998703</c:v>
                </c:pt>
                <c:pt idx="44463">
                  <c:v>222.3149999998703</c:v>
                </c:pt>
                <c:pt idx="44464">
                  <c:v>222.3199999998703</c:v>
                </c:pt>
                <c:pt idx="44465">
                  <c:v>222.3249999998703</c:v>
                </c:pt>
                <c:pt idx="44466">
                  <c:v>222.3299999998703</c:v>
                </c:pt>
                <c:pt idx="44467">
                  <c:v>222.3349999998703</c:v>
                </c:pt>
                <c:pt idx="44468">
                  <c:v>222.3399999998703</c:v>
                </c:pt>
                <c:pt idx="44469">
                  <c:v>222.3449999998703</c:v>
                </c:pt>
                <c:pt idx="44470">
                  <c:v>222.3499999998702</c:v>
                </c:pt>
                <c:pt idx="44471">
                  <c:v>222.3549999998702</c:v>
                </c:pt>
                <c:pt idx="44472">
                  <c:v>222.3599999998702</c:v>
                </c:pt>
                <c:pt idx="44473">
                  <c:v>222.3649999998702</c:v>
                </c:pt>
                <c:pt idx="44474">
                  <c:v>222.3699999998702</c:v>
                </c:pt>
                <c:pt idx="44475">
                  <c:v>222.3749999998702</c:v>
                </c:pt>
                <c:pt idx="44476">
                  <c:v>222.3799999998702</c:v>
                </c:pt>
                <c:pt idx="44477">
                  <c:v>222.3849999998702</c:v>
                </c:pt>
                <c:pt idx="44478">
                  <c:v>222.3899999998702</c:v>
                </c:pt>
                <c:pt idx="44479">
                  <c:v>222.3949999998702</c:v>
                </c:pt>
                <c:pt idx="44480">
                  <c:v>222.3999999998702</c:v>
                </c:pt>
                <c:pt idx="44481">
                  <c:v>222.4049999998702</c:v>
                </c:pt>
                <c:pt idx="44482">
                  <c:v>222.4099999998702</c:v>
                </c:pt>
                <c:pt idx="44483">
                  <c:v>222.4149999998702</c:v>
                </c:pt>
                <c:pt idx="44484">
                  <c:v>222.4199999998702</c:v>
                </c:pt>
                <c:pt idx="44485">
                  <c:v>222.4249999998702</c:v>
                </c:pt>
                <c:pt idx="44486">
                  <c:v>222.4299999998702</c:v>
                </c:pt>
                <c:pt idx="44487">
                  <c:v>222.4349999998702</c:v>
                </c:pt>
                <c:pt idx="44488">
                  <c:v>222.4399999998702</c:v>
                </c:pt>
                <c:pt idx="44489">
                  <c:v>222.4449999998702</c:v>
                </c:pt>
                <c:pt idx="44490">
                  <c:v>222.4499999998702</c:v>
                </c:pt>
                <c:pt idx="44491">
                  <c:v>222.4549999998702</c:v>
                </c:pt>
                <c:pt idx="44492">
                  <c:v>222.4599999998702</c:v>
                </c:pt>
                <c:pt idx="44493">
                  <c:v>222.4649999998701</c:v>
                </c:pt>
                <c:pt idx="44494">
                  <c:v>222.4699999998701</c:v>
                </c:pt>
                <c:pt idx="44495">
                  <c:v>222.4749999998701</c:v>
                </c:pt>
                <c:pt idx="44496">
                  <c:v>222.4799999998701</c:v>
                </c:pt>
                <c:pt idx="44497">
                  <c:v>222.4849999998702</c:v>
                </c:pt>
                <c:pt idx="44498">
                  <c:v>222.4899999998702</c:v>
                </c:pt>
                <c:pt idx="44499">
                  <c:v>222.4949999998701</c:v>
                </c:pt>
                <c:pt idx="44500">
                  <c:v>222.4999999998701</c:v>
                </c:pt>
                <c:pt idx="44501">
                  <c:v>222.5049999998701</c:v>
                </c:pt>
                <c:pt idx="44502">
                  <c:v>222.5099999998701</c:v>
                </c:pt>
                <c:pt idx="44503">
                  <c:v>222.5149999998701</c:v>
                </c:pt>
                <c:pt idx="44504">
                  <c:v>222.5199999998701</c:v>
                </c:pt>
                <c:pt idx="44505">
                  <c:v>222.5249999998701</c:v>
                </c:pt>
                <c:pt idx="44506">
                  <c:v>222.5299999998701</c:v>
                </c:pt>
                <c:pt idx="44507">
                  <c:v>222.5349999998701</c:v>
                </c:pt>
                <c:pt idx="44508">
                  <c:v>222.5399999998701</c:v>
                </c:pt>
                <c:pt idx="44509">
                  <c:v>222.5449999998701</c:v>
                </c:pt>
                <c:pt idx="44510">
                  <c:v>222.5499999998701</c:v>
                </c:pt>
                <c:pt idx="44511">
                  <c:v>222.5549999998701</c:v>
                </c:pt>
                <c:pt idx="44512">
                  <c:v>222.5599999998701</c:v>
                </c:pt>
                <c:pt idx="44513">
                  <c:v>222.5649999998701</c:v>
                </c:pt>
                <c:pt idx="44514">
                  <c:v>222.56999999987</c:v>
                </c:pt>
                <c:pt idx="44515">
                  <c:v>222.57499999987</c:v>
                </c:pt>
                <c:pt idx="44516">
                  <c:v>222.57999999987</c:v>
                </c:pt>
                <c:pt idx="44517">
                  <c:v>222.58499999987</c:v>
                </c:pt>
                <c:pt idx="44518">
                  <c:v>222.58999999987</c:v>
                </c:pt>
                <c:pt idx="44519">
                  <c:v>222.59499999987</c:v>
                </c:pt>
                <c:pt idx="44520">
                  <c:v>222.59999999987</c:v>
                </c:pt>
                <c:pt idx="44521">
                  <c:v>222.60499999987</c:v>
                </c:pt>
                <c:pt idx="44522">
                  <c:v>222.60999999987</c:v>
                </c:pt>
                <c:pt idx="44523">
                  <c:v>222.61499999987</c:v>
                </c:pt>
                <c:pt idx="44524">
                  <c:v>222.6199999998699</c:v>
                </c:pt>
                <c:pt idx="44525">
                  <c:v>222.62499999987</c:v>
                </c:pt>
                <c:pt idx="44526">
                  <c:v>222.62999999987</c:v>
                </c:pt>
                <c:pt idx="44527">
                  <c:v>222.63499999987</c:v>
                </c:pt>
                <c:pt idx="44528">
                  <c:v>222.63999999987</c:v>
                </c:pt>
                <c:pt idx="44529">
                  <c:v>222.64499999987</c:v>
                </c:pt>
                <c:pt idx="44530">
                  <c:v>222.6499999998699</c:v>
                </c:pt>
                <c:pt idx="44531">
                  <c:v>222.65499999987</c:v>
                </c:pt>
                <c:pt idx="44532">
                  <c:v>222.65999999987</c:v>
                </c:pt>
                <c:pt idx="44533">
                  <c:v>222.66499999987</c:v>
                </c:pt>
                <c:pt idx="44534">
                  <c:v>222.66999999987</c:v>
                </c:pt>
                <c:pt idx="44535">
                  <c:v>222.67499999987</c:v>
                </c:pt>
                <c:pt idx="44536">
                  <c:v>222.6799999998699</c:v>
                </c:pt>
                <c:pt idx="44537">
                  <c:v>222.6849999998699</c:v>
                </c:pt>
                <c:pt idx="44538">
                  <c:v>222.6899999998699</c:v>
                </c:pt>
                <c:pt idx="44539">
                  <c:v>222.6949999998699</c:v>
                </c:pt>
                <c:pt idx="44540">
                  <c:v>222.6999999998699</c:v>
                </c:pt>
                <c:pt idx="44541">
                  <c:v>222.7049999998699</c:v>
                </c:pt>
                <c:pt idx="44542">
                  <c:v>222.7099999998699</c:v>
                </c:pt>
                <c:pt idx="44543">
                  <c:v>222.7149999998699</c:v>
                </c:pt>
                <c:pt idx="44544">
                  <c:v>222.7199999998699</c:v>
                </c:pt>
                <c:pt idx="44545">
                  <c:v>222.7249999998699</c:v>
                </c:pt>
                <c:pt idx="44546">
                  <c:v>222.7299999998699</c:v>
                </c:pt>
                <c:pt idx="44547">
                  <c:v>222.7349999998699</c:v>
                </c:pt>
                <c:pt idx="44548">
                  <c:v>222.7399999998699</c:v>
                </c:pt>
                <c:pt idx="44549">
                  <c:v>222.7449999998699</c:v>
                </c:pt>
                <c:pt idx="44550">
                  <c:v>222.7499999998699</c:v>
                </c:pt>
                <c:pt idx="44551">
                  <c:v>222.7549999998699</c:v>
                </c:pt>
                <c:pt idx="44552">
                  <c:v>222.7599999998699</c:v>
                </c:pt>
                <c:pt idx="44553">
                  <c:v>222.7649999998699</c:v>
                </c:pt>
                <c:pt idx="44554">
                  <c:v>222.7699999998699</c:v>
                </c:pt>
                <c:pt idx="44555">
                  <c:v>222.7749999998697</c:v>
                </c:pt>
                <c:pt idx="44556">
                  <c:v>222.7799999998697</c:v>
                </c:pt>
                <c:pt idx="44557">
                  <c:v>222.7849999998699</c:v>
                </c:pt>
                <c:pt idx="44558">
                  <c:v>222.7899999998698</c:v>
                </c:pt>
                <c:pt idx="44559">
                  <c:v>222.7949999998698</c:v>
                </c:pt>
                <c:pt idx="44560">
                  <c:v>222.7999999998698</c:v>
                </c:pt>
                <c:pt idx="44561">
                  <c:v>222.8049999998698</c:v>
                </c:pt>
                <c:pt idx="44562">
                  <c:v>222.8099999998698</c:v>
                </c:pt>
                <c:pt idx="44563">
                  <c:v>222.8149999998698</c:v>
                </c:pt>
                <c:pt idx="44564">
                  <c:v>222.8199999998698</c:v>
                </c:pt>
                <c:pt idx="44565">
                  <c:v>222.8249999998698</c:v>
                </c:pt>
                <c:pt idx="44566">
                  <c:v>222.8299999998698</c:v>
                </c:pt>
                <c:pt idx="44567">
                  <c:v>222.8349999998698</c:v>
                </c:pt>
                <c:pt idx="44568">
                  <c:v>222.8399999998698</c:v>
                </c:pt>
                <c:pt idx="44569">
                  <c:v>222.8449999998698</c:v>
                </c:pt>
                <c:pt idx="44570">
                  <c:v>222.8499999998698</c:v>
                </c:pt>
                <c:pt idx="44571">
                  <c:v>222.8549999998698</c:v>
                </c:pt>
                <c:pt idx="44572">
                  <c:v>222.8599999998698</c:v>
                </c:pt>
                <c:pt idx="44573">
                  <c:v>222.8649999998698</c:v>
                </c:pt>
                <c:pt idx="44574">
                  <c:v>222.8699999998698</c:v>
                </c:pt>
                <c:pt idx="44575">
                  <c:v>222.8749999998698</c:v>
                </c:pt>
                <c:pt idx="44576">
                  <c:v>222.8799999998698</c:v>
                </c:pt>
                <c:pt idx="44577">
                  <c:v>222.8849999998698</c:v>
                </c:pt>
                <c:pt idx="44578">
                  <c:v>222.8899999998698</c:v>
                </c:pt>
                <c:pt idx="44579">
                  <c:v>222.8949999998698</c:v>
                </c:pt>
                <c:pt idx="44580">
                  <c:v>222.8999999998698</c:v>
                </c:pt>
                <c:pt idx="44581">
                  <c:v>222.9049999998697</c:v>
                </c:pt>
                <c:pt idx="44582">
                  <c:v>222.9099999998697</c:v>
                </c:pt>
                <c:pt idx="44583">
                  <c:v>222.9149999998697</c:v>
                </c:pt>
                <c:pt idx="44584">
                  <c:v>222.9199999998697</c:v>
                </c:pt>
                <c:pt idx="44585">
                  <c:v>222.9249999998698</c:v>
                </c:pt>
                <c:pt idx="44586">
                  <c:v>222.9299999998698</c:v>
                </c:pt>
                <c:pt idx="44587">
                  <c:v>222.9349999998697</c:v>
                </c:pt>
                <c:pt idx="44588">
                  <c:v>222.9399999998697</c:v>
                </c:pt>
                <c:pt idx="44589">
                  <c:v>222.9449999998697</c:v>
                </c:pt>
                <c:pt idx="44590">
                  <c:v>222.9499999998697</c:v>
                </c:pt>
                <c:pt idx="44591">
                  <c:v>222.9549999998697</c:v>
                </c:pt>
                <c:pt idx="44592">
                  <c:v>222.9599999998697</c:v>
                </c:pt>
                <c:pt idx="44593">
                  <c:v>222.9649999998697</c:v>
                </c:pt>
                <c:pt idx="44594">
                  <c:v>222.9699999998697</c:v>
                </c:pt>
                <c:pt idx="44595">
                  <c:v>222.9749999998697</c:v>
                </c:pt>
                <c:pt idx="44596">
                  <c:v>222.9799999998697</c:v>
                </c:pt>
                <c:pt idx="44597">
                  <c:v>222.9849999998697</c:v>
                </c:pt>
                <c:pt idx="44598">
                  <c:v>222.9899999998697</c:v>
                </c:pt>
                <c:pt idx="44599">
                  <c:v>222.9949999998697</c:v>
                </c:pt>
                <c:pt idx="44600">
                  <c:v>222.9999999998697</c:v>
                </c:pt>
                <c:pt idx="44601">
                  <c:v>223.0049999998697</c:v>
                </c:pt>
                <c:pt idx="44602">
                  <c:v>223.0099999998696</c:v>
                </c:pt>
                <c:pt idx="44603">
                  <c:v>223.0149999998696</c:v>
                </c:pt>
                <c:pt idx="44604">
                  <c:v>223.0199999998696</c:v>
                </c:pt>
                <c:pt idx="44605">
                  <c:v>223.0249999998696</c:v>
                </c:pt>
                <c:pt idx="44606">
                  <c:v>223.0299999998696</c:v>
                </c:pt>
                <c:pt idx="44607">
                  <c:v>223.0349999998696</c:v>
                </c:pt>
                <c:pt idx="44608">
                  <c:v>223.0399999998696</c:v>
                </c:pt>
                <c:pt idx="44609">
                  <c:v>223.0449999998696</c:v>
                </c:pt>
                <c:pt idx="44610">
                  <c:v>223.0499999998696</c:v>
                </c:pt>
                <c:pt idx="44611">
                  <c:v>223.0549999998696</c:v>
                </c:pt>
                <c:pt idx="44612">
                  <c:v>223.0599999998696</c:v>
                </c:pt>
                <c:pt idx="44613">
                  <c:v>223.0649999998696</c:v>
                </c:pt>
                <c:pt idx="44614">
                  <c:v>223.0699999998696</c:v>
                </c:pt>
                <c:pt idx="44615">
                  <c:v>223.0749999998696</c:v>
                </c:pt>
                <c:pt idx="44616">
                  <c:v>223.0799999998696</c:v>
                </c:pt>
                <c:pt idx="44617">
                  <c:v>223.0849999998696</c:v>
                </c:pt>
                <c:pt idx="44618">
                  <c:v>223.0899999998696</c:v>
                </c:pt>
                <c:pt idx="44619">
                  <c:v>223.0949999998696</c:v>
                </c:pt>
                <c:pt idx="44620">
                  <c:v>223.0999999998696</c:v>
                </c:pt>
                <c:pt idx="44621">
                  <c:v>223.1049999998696</c:v>
                </c:pt>
                <c:pt idx="44622">
                  <c:v>223.1099999998696</c:v>
                </c:pt>
                <c:pt idx="44623">
                  <c:v>223.1149999998696</c:v>
                </c:pt>
                <c:pt idx="44624">
                  <c:v>223.1199999998695</c:v>
                </c:pt>
                <c:pt idx="44625">
                  <c:v>223.1249999998695</c:v>
                </c:pt>
                <c:pt idx="44626">
                  <c:v>223.1299999998695</c:v>
                </c:pt>
                <c:pt idx="44627">
                  <c:v>223.1349999998695</c:v>
                </c:pt>
                <c:pt idx="44628">
                  <c:v>223.1399999998695</c:v>
                </c:pt>
                <c:pt idx="44629">
                  <c:v>223.1449999998695</c:v>
                </c:pt>
                <c:pt idx="44630">
                  <c:v>223.1499999998695</c:v>
                </c:pt>
                <c:pt idx="44631">
                  <c:v>223.1549999998695</c:v>
                </c:pt>
                <c:pt idx="44632">
                  <c:v>223.1599999998695</c:v>
                </c:pt>
                <c:pt idx="44633">
                  <c:v>223.1649999998695</c:v>
                </c:pt>
                <c:pt idx="44634">
                  <c:v>223.1699999998695</c:v>
                </c:pt>
                <c:pt idx="44635">
                  <c:v>223.1749999998695</c:v>
                </c:pt>
                <c:pt idx="44636">
                  <c:v>223.1799999998695</c:v>
                </c:pt>
                <c:pt idx="44637">
                  <c:v>223.1849999998695</c:v>
                </c:pt>
                <c:pt idx="44638">
                  <c:v>223.1899999998695</c:v>
                </c:pt>
                <c:pt idx="44639">
                  <c:v>223.1949999998695</c:v>
                </c:pt>
                <c:pt idx="44640">
                  <c:v>223.1999999998695</c:v>
                </c:pt>
                <c:pt idx="44641">
                  <c:v>223.2049999998695</c:v>
                </c:pt>
                <c:pt idx="44642">
                  <c:v>223.2099999998695</c:v>
                </c:pt>
                <c:pt idx="44643">
                  <c:v>223.2149999998693</c:v>
                </c:pt>
                <c:pt idx="44644">
                  <c:v>223.2199999998693</c:v>
                </c:pt>
                <c:pt idx="44645">
                  <c:v>223.2249999998695</c:v>
                </c:pt>
                <c:pt idx="44646">
                  <c:v>223.2299999998694</c:v>
                </c:pt>
                <c:pt idx="44647">
                  <c:v>223.2349999998694</c:v>
                </c:pt>
                <c:pt idx="44648">
                  <c:v>223.2399999998694</c:v>
                </c:pt>
                <c:pt idx="44649">
                  <c:v>223.2449999998693</c:v>
                </c:pt>
                <c:pt idx="44650">
                  <c:v>223.2499999998693</c:v>
                </c:pt>
                <c:pt idx="44651">
                  <c:v>223.2549999998694</c:v>
                </c:pt>
                <c:pt idx="44652">
                  <c:v>223.2599999998694</c:v>
                </c:pt>
                <c:pt idx="44653">
                  <c:v>223.2649999998694</c:v>
                </c:pt>
                <c:pt idx="44654">
                  <c:v>223.2699999998694</c:v>
                </c:pt>
                <c:pt idx="44655">
                  <c:v>223.2749999998694</c:v>
                </c:pt>
                <c:pt idx="44656">
                  <c:v>223.2799999998693</c:v>
                </c:pt>
                <c:pt idx="44657">
                  <c:v>223.2849999998694</c:v>
                </c:pt>
                <c:pt idx="44658">
                  <c:v>223.2899999998694</c:v>
                </c:pt>
                <c:pt idx="44659">
                  <c:v>223.2949999998694</c:v>
                </c:pt>
                <c:pt idx="44660">
                  <c:v>223.2999999998694</c:v>
                </c:pt>
                <c:pt idx="44661">
                  <c:v>223.3049999998694</c:v>
                </c:pt>
                <c:pt idx="44662">
                  <c:v>223.3099999998694</c:v>
                </c:pt>
                <c:pt idx="44663">
                  <c:v>223.3149999998694</c:v>
                </c:pt>
                <c:pt idx="44664">
                  <c:v>223.3199999998694</c:v>
                </c:pt>
                <c:pt idx="44665">
                  <c:v>223.3249999998694</c:v>
                </c:pt>
                <c:pt idx="44666">
                  <c:v>223.3299999998694</c:v>
                </c:pt>
                <c:pt idx="44667">
                  <c:v>223.3349999998694</c:v>
                </c:pt>
                <c:pt idx="44668">
                  <c:v>223.3399999998694</c:v>
                </c:pt>
                <c:pt idx="44669">
                  <c:v>223.3449999998693</c:v>
                </c:pt>
                <c:pt idx="44670">
                  <c:v>223.3499999998693</c:v>
                </c:pt>
                <c:pt idx="44671">
                  <c:v>223.3549999998694</c:v>
                </c:pt>
                <c:pt idx="44672">
                  <c:v>223.3599999998694</c:v>
                </c:pt>
                <c:pt idx="44673">
                  <c:v>223.3649999998694</c:v>
                </c:pt>
                <c:pt idx="44674">
                  <c:v>223.3699999998693</c:v>
                </c:pt>
                <c:pt idx="44675">
                  <c:v>223.3749999998693</c:v>
                </c:pt>
                <c:pt idx="44676">
                  <c:v>223.3799999998693</c:v>
                </c:pt>
                <c:pt idx="44677">
                  <c:v>223.3849999998693</c:v>
                </c:pt>
                <c:pt idx="44678">
                  <c:v>223.3899999998693</c:v>
                </c:pt>
                <c:pt idx="44679">
                  <c:v>223.3949999998693</c:v>
                </c:pt>
                <c:pt idx="44680">
                  <c:v>223.3999999998693</c:v>
                </c:pt>
                <c:pt idx="44681">
                  <c:v>223.4049999998693</c:v>
                </c:pt>
                <c:pt idx="44682">
                  <c:v>223.4099999998693</c:v>
                </c:pt>
                <c:pt idx="44683">
                  <c:v>223.4149999998693</c:v>
                </c:pt>
                <c:pt idx="44684">
                  <c:v>223.4199999998693</c:v>
                </c:pt>
                <c:pt idx="44685">
                  <c:v>223.4249999998693</c:v>
                </c:pt>
                <c:pt idx="44686">
                  <c:v>223.4299999998693</c:v>
                </c:pt>
                <c:pt idx="44687">
                  <c:v>223.4349999998693</c:v>
                </c:pt>
                <c:pt idx="44688">
                  <c:v>223.4399999998693</c:v>
                </c:pt>
                <c:pt idx="44689">
                  <c:v>223.4449999998693</c:v>
                </c:pt>
                <c:pt idx="44690">
                  <c:v>223.4499999998692</c:v>
                </c:pt>
                <c:pt idx="44691">
                  <c:v>223.4549999998692</c:v>
                </c:pt>
                <c:pt idx="44692">
                  <c:v>223.4599999998692</c:v>
                </c:pt>
                <c:pt idx="44693">
                  <c:v>223.4649999998692</c:v>
                </c:pt>
                <c:pt idx="44694">
                  <c:v>223.4699999998692</c:v>
                </c:pt>
                <c:pt idx="44695">
                  <c:v>223.4749999998692</c:v>
                </c:pt>
                <c:pt idx="44696">
                  <c:v>223.4799999998692</c:v>
                </c:pt>
                <c:pt idx="44697">
                  <c:v>223.4849999998692</c:v>
                </c:pt>
                <c:pt idx="44698">
                  <c:v>223.4899999998692</c:v>
                </c:pt>
                <c:pt idx="44699">
                  <c:v>223.4949999998692</c:v>
                </c:pt>
                <c:pt idx="44700">
                  <c:v>223.4999999998692</c:v>
                </c:pt>
                <c:pt idx="44701">
                  <c:v>223.5049999998692</c:v>
                </c:pt>
                <c:pt idx="44702">
                  <c:v>223.5099999998692</c:v>
                </c:pt>
                <c:pt idx="44703">
                  <c:v>223.5149999998692</c:v>
                </c:pt>
                <c:pt idx="44704">
                  <c:v>223.5199999998692</c:v>
                </c:pt>
                <c:pt idx="44705">
                  <c:v>223.5249999998692</c:v>
                </c:pt>
                <c:pt idx="44706">
                  <c:v>223.5299999998692</c:v>
                </c:pt>
                <c:pt idx="44707">
                  <c:v>223.5349999998692</c:v>
                </c:pt>
                <c:pt idx="44708">
                  <c:v>223.5399999998692</c:v>
                </c:pt>
                <c:pt idx="44709">
                  <c:v>223.5449999998692</c:v>
                </c:pt>
                <c:pt idx="44710">
                  <c:v>223.5499999998692</c:v>
                </c:pt>
                <c:pt idx="44711">
                  <c:v>223.5549999998692</c:v>
                </c:pt>
                <c:pt idx="44712">
                  <c:v>223.5599999998692</c:v>
                </c:pt>
                <c:pt idx="44713">
                  <c:v>223.5649999998691</c:v>
                </c:pt>
                <c:pt idx="44714">
                  <c:v>223.5699999998691</c:v>
                </c:pt>
                <c:pt idx="44715">
                  <c:v>223.5749999998691</c:v>
                </c:pt>
                <c:pt idx="44716">
                  <c:v>223.5799999998691</c:v>
                </c:pt>
                <c:pt idx="44717">
                  <c:v>223.5849999998692</c:v>
                </c:pt>
                <c:pt idx="44718">
                  <c:v>223.5899999998691</c:v>
                </c:pt>
                <c:pt idx="44719">
                  <c:v>223.5949999998691</c:v>
                </c:pt>
                <c:pt idx="44720">
                  <c:v>223.5999999998691</c:v>
                </c:pt>
                <c:pt idx="44721">
                  <c:v>223.6049999998691</c:v>
                </c:pt>
                <c:pt idx="44722">
                  <c:v>223.6099999998691</c:v>
                </c:pt>
                <c:pt idx="44723">
                  <c:v>223.6149999998691</c:v>
                </c:pt>
                <c:pt idx="44724">
                  <c:v>223.6199999998691</c:v>
                </c:pt>
                <c:pt idx="44725">
                  <c:v>223.6249999998691</c:v>
                </c:pt>
                <c:pt idx="44726">
                  <c:v>223.6299999998691</c:v>
                </c:pt>
                <c:pt idx="44727">
                  <c:v>223.6349999998691</c:v>
                </c:pt>
                <c:pt idx="44728">
                  <c:v>223.6399999998691</c:v>
                </c:pt>
                <c:pt idx="44729">
                  <c:v>223.6449999998691</c:v>
                </c:pt>
                <c:pt idx="44730">
                  <c:v>223.6499999998691</c:v>
                </c:pt>
                <c:pt idx="44731">
                  <c:v>223.6549999998691</c:v>
                </c:pt>
                <c:pt idx="44732">
                  <c:v>223.6599999998691</c:v>
                </c:pt>
                <c:pt idx="44733">
                  <c:v>223.6649999998691</c:v>
                </c:pt>
                <c:pt idx="44734">
                  <c:v>223.669999999869</c:v>
                </c:pt>
                <c:pt idx="44735">
                  <c:v>223.674999999869</c:v>
                </c:pt>
                <c:pt idx="44736">
                  <c:v>223.679999999869</c:v>
                </c:pt>
                <c:pt idx="44737">
                  <c:v>223.684999999869</c:v>
                </c:pt>
                <c:pt idx="44738">
                  <c:v>223.689999999869</c:v>
                </c:pt>
                <c:pt idx="44739">
                  <c:v>223.694999999869</c:v>
                </c:pt>
                <c:pt idx="44740">
                  <c:v>223.699999999869</c:v>
                </c:pt>
                <c:pt idx="44741">
                  <c:v>223.704999999869</c:v>
                </c:pt>
                <c:pt idx="44742">
                  <c:v>223.709999999869</c:v>
                </c:pt>
                <c:pt idx="44743">
                  <c:v>223.714999999869</c:v>
                </c:pt>
                <c:pt idx="44744">
                  <c:v>223.7199999998681</c:v>
                </c:pt>
                <c:pt idx="44745">
                  <c:v>223.724999999869</c:v>
                </c:pt>
                <c:pt idx="44746">
                  <c:v>223.729999999869</c:v>
                </c:pt>
                <c:pt idx="44747">
                  <c:v>223.734999999869</c:v>
                </c:pt>
                <c:pt idx="44748">
                  <c:v>223.739999999869</c:v>
                </c:pt>
                <c:pt idx="44749">
                  <c:v>223.744999999869</c:v>
                </c:pt>
                <c:pt idx="44750">
                  <c:v>223.749999999868</c:v>
                </c:pt>
                <c:pt idx="44751">
                  <c:v>223.754999999869</c:v>
                </c:pt>
                <c:pt idx="44752">
                  <c:v>223.759999999869</c:v>
                </c:pt>
                <c:pt idx="44753">
                  <c:v>223.7649999998685</c:v>
                </c:pt>
                <c:pt idx="44754">
                  <c:v>223.769999999868</c:v>
                </c:pt>
                <c:pt idx="44755">
                  <c:v>223.774999999868</c:v>
                </c:pt>
                <c:pt idx="44756">
                  <c:v>223.779999999868</c:v>
                </c:pt>
                <c:pt idx="44757">
                  <c:v>223.7849999998689</c:v>
                </c:pt>
                <c:pt idx="44758">
                  <c:v>223.7899999998689</c:v>
                </c:pt>
                <c:pt idx="44759">
                  <c:v>223.7949999998687</c:v>
                </c:pt>
                <c:pt idx="44760">
                  <c:v>223.799999999868</c:v>
                </c:pt>
                <c:pt idx="44761">
                  <c:v>223.8049999998689</c:v>
                </c:pt>
                <c:pt idx="44762">
                  <c:v>223.8099999998689</c:v>
                </c:pt>
                <c:pt idx="44763">
                  <c:v>223.8149999998689</c:v>
                </c:pt>
                <c:pt idx="44764">
                  <c:v>223.8199999998689</c:v>
                </c:pt>
                <c:pt idx="44765">
                  <c:v>223.8249999998689</c:v>
                </c:pt>
                <c:pt idx="44766">
                  <c:v>223.8299999998689</c:v>
                </c:pt>
                <c:pt idx="44767">
                  <c:v>223.8349999998689</c:v>
                </c:pt>
                <c:pt idx="44768">
                  <c:v>223.8399999998689</c:v>
                </c:pt>
                <c:pt idx="44769">
                  <c:v>223.8449999998689</c:v>
                </c:pt>
                <c:pt idx="44770">
                  <c:v>223.8499999998689</c:v>
                </c:pt>
                <c:pt idx="44771">
                  <c:v>223.8549999998689</c:v>
                </c:pt>
                <c:pt idx="44772">
                  <c:v>223.8599999998689</c:v>
                </c:pt>
                <c:pt idx="44773">
                  <c:v>223.8649999998689</c:v>
                </c:pt>
                <c:pt idx="44774">
                  <c:v>223.8699999998689</c:v>
                </c:pt>
                <c:pt idx="44775">
                  <c:v>223.8749999998687</c:v>
                </c:pt>
                <c:pt idx="44776">
                  <c:v>223.8799999998687</c:v>
                </c:pt>
                <c:pt idx="44777">
                  <c:v>223.8849999998689</c:v>
                </c:pt>
                <c:pt idx="44778">
                  <c:v>223.8899999998688</c:v>
                </c:pt>
                <c:pt idx="44779">
                  <c:v>223.8949999998688</c:v>
                </c:pt>
                <c:pt idx="44780">
                  <c:v>223.8999999998688</c:v>
                </c:pt>
                <c:pt idx="44781">
                  <c:v>223.9049999998687</c:v>
                </c:pt>
                <c:pt idx="44782">
                  <c:v>223.9099999998687</c:v>
                </c:pt>
                <c:pt idx="44783">
                  <c:v>223.9149999998687</c:v>
                </c:pt>
                <c:pt idx="44784">
                  <c:v>223.9199999998687</c:v>
                </c:pt>
                <c:pt idx="44785">
                  <c:v>223.9249999998688</c:v>
                </c:pt>
                <c:pt idx="44786">
                  <c:v>223.9299999998688</c:v>
                </c:pt>
                <c:pt idx="44787">
                  <c:v>223.9349999998688</c:v>
                </c:pt>
                <c:pt idx="44788">
                  <c:v>223.9399999998687</c:v>
                </c:pt>
                <c:pt idx="44789">
                  <c:v>223.9449999998687</c:v>
                </c:pt>
                <c:pt idx="44790">
                  <c:v>223.9499999998687</c:v>
                </c:pt>
                <c:pt idx="44791">
                  <c:v>223.9549999998688</c:v>
                </c:pt>
                <c:pt idx="44792">
                  <c:v>223.9599999998688</c:v>
                </c:pt>
                <c:pt idx="44793">
                  <c:v>223.9649999998688</c:v>
                </c:pt>
                <c:pt idx="44794">
                  <c:v>223.9699999998687</c:v>
                </c:pt>
                <c:pt idx="44795">
                  <c:v>223.9749999998687</c:v>
                </c:pt>
                <c:pt idx="44796">
                  <c:v>223.9799999998687</c:v>
                </c:pt>
                <c:pt idx="44797">
                  <c:v>223.9849999998688</c:v>
                </c:pt>
                <c:pt idx="44798">
                  <c:v>223.9899999998688</c:v>
                </c:pt>
                <c:pt idx="44799">
                  <c:v>223.9949999998688</c:v>
                </c:pt>
                <c:pt idx="44800">
                  <c:v>223.9999999998687</c:v>
                </c:pt>
                <c:pt idx="44801">
                  <c:v>224.0049999998687</c:v>
                </c:pt>
                <c:pt idx="44802">
                  <c:v>224.0099999998687</c:v>
                </c:pt>
                <c:pt idx="44803">
                  <c:v>224.0149999998685</c:v>
                </c:pt>
                <c:pt idx="44804">
                  <c:v>224.0199999998678</c:v>
                </c:pt>
                <c:pt idx="44805">
                  <c:v>224.0249999998687</c:v>
                </c:pt>
                <c:pt idx="44806">
                  <c:v>224.0299999998687</c:v>
                </c:pt>
                <c:pt idx="44807">
                  <c:v>224.0349999998687</c:v>
                </c:pt>
                <c:pt idx="44808">
                  <c:v>224.0399999998687</c:v>
                </c:pt>
                <c:pt idx="44809">
                  <c:v>224.0449999998687</c:v>
                </c:pt>
                <c:pt idx="44810">
                  <c:v>224.0499999998679</c:v>
                </c:pt>
                <c:pt idx="44811">
                  <c:v>224.0549999998687</c:v>
                </c:pt>
                <c:pt idx="44812">
                  <c:v>224.0599999998687</c:v>
                </c:pt>
                <c:pt idx="44813">
                  <c:v>224.0649999998687</c:v>
                </c:pt>
                <c:pt idx="44814">
                  <c:v>224.0699999998687</c:v>
                </c:pt>
                <c:pt idx="44815">
                  <c:v>224.0749999998687</c:v>
                </c:pt>
                <c:pt idx="44816">
                  <c:v>224.0799999998681</c:v>
                </c:pt>
                <c:pt idx="44817">
                  <c:v>224.0849999998687</c:v>
                </c:pt>
                <c:pt idx="44818">
                  <c:v>224.0899999998687</c:v>
                </c:pt>
                <c:pt idx="44819">
                  <c:v>224.0949999998685</c:v>
                </c:pt>
                <c:pt idx="44820">
                  <c:v>224.0999999998685</c:v>
                </c:pt>
                <c:pt idx="44821">
                  <c:v>224.1049999998685</c:v>
                </c:pt>
                <c:pt idx="44822">
                  <c:v>224.1099999998683</c:v>
                </c:pt>
                <c:pt idx="44823">
                  <c:v>224.1149999998677</c:v>
                </c:pt>
                <c:pt idx="44824">
                  <c:v>224.1199999998677</c:v>
                </c:pt>
                <c:pt idx="44825">
                  <c:v>224.1249999998685</c:v>
                </c:pt>
                <c:pt idx="44826">
                  <c:v>224.1299999998685</c:v>
                </c:pt>
                <c:pt idx="44827">
                  <c:v>224.1349999998685</c:v>
                </c:pt>
                <c:pt idx="44828">
                  <c:v>224.1399999998685</c:v>
                </c:pt>
                <c:pt idx="44829">
                  <c:v>224.1449999998677</c:v>
                </c:pt>
                <c:pt idx="44830">
                  <c:v>224.1499999998677</c:v>
                </c:pt>
                <c:pt idx="44831">
                  <c:v>224.1549999998686</c:v>
                </c:pt>
                <c:pt idx="44832">
                  <c:v>224.1599999998685</c:v>
                </c:pt>
                <c:pt idx="44833">
                  <c:v>224.1649999998685</c:v>
                </c:pt>
                <c:pt idx="44834">
                  <c:v>224.1699999998685</c:v>
                </c:pt>
                <c:pt idx="44835">
                  <c:v>224.1749999998679</c:v>
                </c:pt>
                <c:pt idx="44836">
                  <c:v>224.1799999998676</c:v>
                </c:pt>
                <c:pt idx="44837">
                  <c:v>224.1849999998686</c:v>
                </c:pt>
                <c:pt idx="44838">
                  <c:v>224.1899999998685</c:v>
                </c:pt>
                <c:pt idx="44839">
                  <c:v>224.1949999998685</c:v>
                </c:pt>
                <c:pt idx="44840">
                  <c:v>224.1999999998685</c:v>
                </c:pt>
                <c:pt idx="44841">
                  <c:v>224.2049999998681</c:v>
                </c:pt>
                <c:pt idx="44842">
                  <c:v>224.2099999998676</c:v>
                </c:pt>
                <c:pt idx="44843">
                  <c:v>224.2149999998676</c:v>
                </c:pt>
                <c:pt idx="44844">
                  <c:v>224.2199999998676</c:v>
                </c:pt>
                <c:pt idx="44845">
                  <c:v>224.2249999998685</c:v>
                </c:pt>
                <c:pt idx="44846">
                  <c:v>224.2299999998685</c:v>
                </c:pt>
                <c:pt idx="44847">
                  <c:v>224.2349999998683</c:v>
                </c:pt>
                <c:pt idx="44848">
                  <c:v>224.2399999998676</c:v>
                </c:pt>
                <c:pt idx="44849">
                  <c:v>224.2449999998676</c:v>
                </c:pt>
                <c:pt idx="44850">
                  <c:v>224.2499999998676</c:v>
                </c:pt>
                <c:pt idx="44851">
                  <c:v>224.2549999998685</c:v>
                </c:pt>
                <c:pt idx="44852">
                  <c:v>224.2599999998685</c:v>
                </c:pt>
                <c:pt idx="44853">
                  <c:v>224.2649999998685</c:v>
                </c:pt>
                <c:pt idx="44854">
                  <c:v>224.2699999998677</c:v>
                </c:pt>
                <c:pt idx="44855">
                  <c:v>224.2749999998676</c:v>
                </c:pt>
                <c:pt idx="44856">
                  <c:v>224.2799999998676</c:v>
                </c:pt>
                <c:pt idx="44857">
                  <c:v>224.2849999998685</c:v>
                </c:pt>
                <c:pt idx="44858">
                  <c:v>224.2899999998685</c:v>
                </c:pt>
                <c:pt idx="44859">
                  <c:v>224.2949999998685</c:v>
                </c:pt>
                <c:pt idx="44860">
                  <c:v>224.2999999998679</c:v>
                </c:pt>
                <c:pt idx="44861">
                  <c:v>224.3049999998685</c:v>
                </c:pt>
                <c:pt idx="44862">
                  <c:v>224.3099999998685</c:v>
                </c:pt>
                <c:pt idx="44863">
                  <c:v>224.3149999998683</c:v>
                </c:pt>
                <c:pt idx="44864">
                  <c:v>224.3199999998683</c:v>
                </c:pt>
                <c:pt idx="44865">
                  <c:v>224.3249999998685</c:v>
                </c:pt>
                <c:pt idx="44866">
                  <c:v>224.3299999998684</c:v>
                </c:pt>
                <c:pt idx="44867">
                  <c:v>224.3349999998684</c:v>
                </c:pt>
                <c:pt idx="44868">
                  <c:v>224.3399999998684</c:v>
                </c:pt>
                <c:pt idx="44869">
                  <c:v>224.3449999998683</c:v>
                </c:pt>
                <c:pt idx="44870">
                  <c:v>224.3499999998683</c:v>
                </c:pt>
                <c:pt idx="44871">
                  <c:v>224.3549999998684</c:v>
                </c:pt>
                <c:pt idx="44872">
                  <c:v>224.3599999998684</c:v>
                </c:pt>
                <c:pt idx="44873">
                  <c:v>224.3649999998684</c:v>
                </c:pt>
                <c:pt idx="44874">
                  <c:v>224.3699999998684</c:v>
                </c:pt>
                <c:pt idx="44875">
                  <c:v>224.3749999998684</c:v>
                </c:pt>
                <c:pt idx="44876">
                  <c:v>224.3799999998683</c:v>
                </c:pt>
                <c:pt idx="44877">
                  <c:v>224.3849999998684</c:v>
                </c:pt>
                <c:pt idx="44878">
                  <c:v>224.3899999998684</c:v>
                </c:pt>
                <c:pt idx="44879">
                  <c:v>224.3949999998684</c:v>
                </c:pt>
                <c:pt idx="44880">
                  <c:v>224.3999999998684</c:v>
                </c:pt>
                <c:pt idx="44881">
                  <c:v>224.4049999998684</c:v>
                </c:pt>
                <c:pt idx="44882">
                  <c:v>224.4099999998683</c:v>
                </c:pt>
                <c:pt idx="44883">
                  <c:v>224.4149999998683</c:v>
                </c:pt>
                <c:pt idx="44884">
                  <c:v>224.4199999998683</c:v>
                </c:pt>
                <c:pt idx="44885">
                  <c:v>224.4249999998684</c:v>
                </c:pt>
                <c:pt idx="44886">
                  <c:v>224.4299999998684</c:v>
                </c:pt>
                <c:pt idx="44887">
                  <c:v>224.4349999998684</c:v>
                </c:pt>
                <c:pt idx="44888">
                  <c:v>224.4399999998683</c:v>
                </c:pt>
                <c:pt idx="44889">
                  <c:v>224.4449999998683</c:v>
                </c:pt>
                <c:pt idx="44890">
                  <c:v>224.4499999998683</c:v>
                </c:pt>
                <c:pt idx="44891">
                  <c:v>224.4549999998683</c:v>
                </c:pt>
                <c:pt idx="44892">
                  <c:v>224.4599999998683</c:v>
                </c:pt>
                <c:pt idx="44893">
                  <c:v>224.4649999998683</c:v>
                </c:pt>
                <c:pt idx="44894">
                  <c:v>224.4699999998683</c:v>
                </c:pt>
                <c:pt idx="44895">
                  <c:v>224.4749999998683</c:v>
                </c:pt>
                <c:pt idx="44896">
                  <c:v>224.4799999998683</c:v>
                </c:pt>
                <c:pt idx="44897">
                  <c:v>224.4849999998683</c:v>
                </c:pt>
                <c:pt idx="44898">
                  <c:v>224.4899999998683</c:v>
                </c:pt>
                <c:pt idx="44899">
                  <c:v>224.4949999998683</c:v>
                </c:pt>
                <c:pt idx="44900">
                  <c:v>224.4999999998683</c:v>
                </c:pt>
                <c:pt idx="44901">
                  <c:v>224.5049999998683</c:v>
                </c:pt>
                <c:pt idx="44902">
                  <c:v>224.5099999998683</c:v>
                </c:pt>
                <c:pt idx="44903">
                  <c:v>224.5149999998683</c:v>
                </c:pt>
                <c:pt idx="44904">
                  <c:v>224.5199999998677</c:v>
                </c:pt>
                <c:pt idx="44905">
                  <c:v>224.5249999998683</c:v>
                </c:pt>
                <c:pt idx="44906">
                  <c:v>224.5299999998682</c:v>
                </c:pt>
                <c:pt idx="44907">
                  <c:v>224.5349999998681</c:v>
                </c:pt>
                <c:pt idx="44908">
                  <c:v>224.5399999998681</c:v>
                </c:pt>
                <c:pt idx="44909">
                  <c:v>224.5449999998681</c:v>
                </c:pt>
                <c:pt idx="44910">
                  <c:v>224.5499999998679</c:v>
                </c:pt>
                <c:pt idx="44911">
                  <c:v>224.5549999998682</c:v>
                </c:pt>
                <c:pt idx="44912">
                  <c:v>224.5599999998682</c:v>
                </c:pt>
                <c:pt idx="44913">
                  <c:v>224.5649999998681</c:v>
                </c:pt>
                <c:pt idx="44914">
                  <c:v>224.5699999998681</c:v>
                </c:pt>
                <c:pt idx="44915">
                  <c:v>224.5749999998681</c:v>
                </c:pt>
                <c:pt idx="44916">
                  <c:v>224.5799999998681</c:v>
                </c:pt>
                <c:pt idx="44917">
                  <c:v>224.5849999998682</c:v>
                </c:pt>
                <c:pt idx="44918">
                  <c:v>224.5899999998682</c:v>
                </c:pt>
                <c:pt idx="44919">
                  <c:v>224.5949999998682</c:v>
                </c:pt>
                <c:pt idx="44920">
                  <c:v>224.5999999998681</c:v>
                </c:pt>
                <c:pt idx="44921">
                  <c:v>224.6049999998681</c:v>
                </c:pt>
                <c:pt idx="44922">
                  <c:v>224.6099999998681</c:v>
                </c:pt>
                <c:pt idx="44923">
                  <c:v>224.6149999998675</c:v>
                </c:pt>
                <c:pt idx="44924">
                  <c:v>224.6199999998672</c:v>
                </c:pt>
                <c:pt idx="44925">
                  <c:v>224.6249999998682</c:v>
                </c:pt>
                <c:pt idx="44926">
                  <c:v>224.6299999998681</c:v>
                </c:pt>
                <c:pt idx="44927">
                  <c:v>224.6349999998681</c:v>
                </c:pt>
                <c:pt idx="44928">
                  <c:v>224.6399999998681</c:v>
                </c:pt>
                <c:pt idx="44929">
                  <c:v>224.6449999998677</c:v>
                </c:pt>
                <c:pt idx="44930">
                  <c:v>224.6499999998672</c:v>
                </c:pt>
                <c:pt idx="44931">
                  <c:v>224.6549999998682</c:v>
                </c:pt>
                <c:pt idx="44932">
                  <c:v>224.6599999998681</c:v>
                </c:pt>
                <c:pt idx="44933">
                  <c:v>224.6649999998681</c:v>
                </c:pt>
                <c:pt idx="44934">
                  <c:v>224.6699999998681</c:v>
                </c:pt>
                <c:pt idx="44935">
                  <c:v>224.6749999998679</c:v>
                </c:pt>
                <c:pt idx="44936">
                  <c:v>224.6799999998672</c:v>
                </c:pt>
                <c:pt idx="44937">
                  <c:v>224.6849999998681</c:v>
                </c:pt>
                <c:pt idx="44938">
                  <c:v>224.6899999998681</c:v>
                </c:pt>
                <c:pt idx="44939">
                  <c:v>224.6949999998681</c:v>
                </c:pt>
                <c:pt idx="44940">
                  <c:v>224.6999999998681</c:v>
                </c:pt>
                <c:pt idx="44941">
                  <c:v>224.7049999998681</c:v>
                </c:pt>
                <c:pt idx="44942">
                  <c:v>224.7099999998673</c:v>
                </c:pt>
                <c:pt idx="44943">
                  <c:v>224.7149999998672</c:v>
                </c:pt>
                <c:pt idx="44944">
                  <c:v>224.7199999998672</c:v>
                </c:pt>
                <c:pt idx="44945">
                  <c:v>224.7249999998681</c:v>
                </c:pt>
                <c:pt idx="44946">
                  <c:v>224.7299999998681</c:v>
                </c:pt>
                <c:pt idx="44947">
                  <c:v>224.7349999998681</c:v>
                </c:pt>
                <c:pt idx="44948">
                  <c:v>224.7399999998675</c:v>
                </c:pt>
                <c:pt idx="44949">
                  <c:v>224.7449999998671</c:v>
                </c:pt>
                <c:pt idx="44950">
                  <c:v>224.7499999998671</c:v>
                </c:pt>
                <c:pt idx="44951">
                  <c:v>224.7549999998679</c:v>
                </c:pt>
                <c:pt idx="44952">
                  <c:v>224.7599999998679</c:v>
                </c:pt>
                <c:pt idx="44953">
                  <c:v>224.7649999998679</c:v>
                </c:pt>
                <c:pt idx="44954">
                  <c:v>224.7699999998677</c:v>
                </c:pt>
                <c:pt idx="44955">
                  <c:v>224.7749999998671</c:v>
                </c:pt>
                <c:pt idx="44956">
                  <c:v>224.7799999998671</c:v>
                </c:pt>
                <c:pt idx="44957">
                  <c:v>224.7849999998679</c:v>
                </c:pt>
                <c:pt idx="44958">
                  <c:v>224.7899999998679</c:v>
                </c:pt>
                <c:pt idx="44959">
                  <c:v>224.7949999998679</c:v>
                </c:pt>
                <c:pt idx="44960">
                  <c:v>224.7999999998679</c:v>
                </c:pt>
                <c:pt idx="44961">
                  <c:v>224.804999999868</c:v>
                </c:pt>
                <c:pt idx="44962">
                  <c:v>224.809999999868</c:v>
                </c:pt>
                <c:pt idx="44963">
                  <c:v>224.814999999868</c:v>
                </c:pt>
                <c:pt idx="44964">
                  <c:v>224.8199999998679</c:v>
                </c:pt>
                <c:pt idx="44965">
                  <c:v>224.824999999868</c:v>
                </c:pt>
                <c:pt idx="44966">
                  <c:v>224.829999999868</c:v>
                </c:pt>
                <c:pt idx="44967">
                  <c:v>224.834999999868</c:v>
                </c:pt>
                <c:pt idx="44968">
                  <c:v>224.839999999868</c:v>
                </c:pt>
                <c:pt idx="44969">
                  <c:v>224.844999999868</c:v>
                </c:pt>
                <c:pt idx="44970">
                  <c:v>224.8499999998679</c:v>
                </c:pt>
                <c:pt idx="44971">
                  <c:v>224.854999999868</c:v>
                </c:pt>
                <c:pt idx="44972">
                  <c:v>224.859999999868</c:v>
                </c:pt>
                <c:pt idx="44973">
                  <c:v>224.864999999868</c:v>
                </c:pt>
                <c:pt idx="44974">
                  <c:v>224.869999999868</c:v>
                </c:pt>
                <c:pt idx="44975">
                  <c:v>224.874999999868</c:v>
                </c:pt>
                <c:pt idx="44976">
                  <c:v>224.8799999998679</c:v>
                </c:pt>
                <c:pt idx="44977">
                  <c:v>224.8849999998679</c:v>
                </c:pt>
                <c:pt idx="44978">
                  <c:v>224.8899999998679</c:v>
                </c:pt>
                <c:pt idx="44979">
                  <c:v>224.8949999998679</c:v>
                </c:pt>
                <c:pt idx="44980">
                  <c:v>224.8999999998679</c:v>
                </c:pt>
                <c:pt idx="44981">
                  <c:v>224.9049999998679</c:v>
                </c:pt>
                <c:pt idx="44982">
                  <c:v>224.9099999998679</c:v>
                </c:pt>
                <c:pt idx="44983">
                  <c:v>224.9149999998679</c:v>
                </c:pt>
                <c:pt idx="44984">
                  <c:v>224.9199999998679</c:v>
                </c:pt>
                <c:pt idx="44985">
                  <c:v>224.9249999998679</c:v>
                </c:pt>
                <c:pt idx="44986">
                  <c:v>224.9299999998679</c:v>
                </c:pt>
                <c:pt idx="44987">
                  <c:v>224.9349999998679</c:v>
                </c:pt>
                <c:pt idx="44988">
                  <c:v>224.9399999998679</c:v>
                </c:pt>
                <c:pt idx="44989">
                  <c:v>224.9449999998679</c:v>
                </c:pt>
                <c:pt idx="44990">
                  <c:v>224.9499999998679</c:v>
                </c:pt>
                <c:pt idx="44991">
                  <c:v>224.9549999998679</c:v>
                </c:pt>
                <c:pt idx="44992">
                  <c:v>224.9599999998679</c:v>
                </c:pt>
                <c:pt idx="44993">
                  <c:v>224.9649999998679</c:v>
                </c:pt>
                <c:pt idx="44994">
                  <c:v>224.9699999998678</c:v>
                </c:pt>
                <c:pt idx="44995">
                  <c:v>224.9749999998677</c:v>
                </c:pt>
                <c:pt idx="44996">
                  <c:v>224.9799999998677</c:v>
                </c:pt>
                <c:pt idx="44997">
                  <c:v>224.9849999998679</c:v>
                </c:pt>
                <c:pt idx="44998">
                  <c:v>224.9899999998678</c:v>
                </c:pt>
                <c:pt idx="44999">
                  <c:v>224.9949999998678</c:v>
                </c:pt>
                <c:pt idx="45000">
                  <c:v>224.9999999998678</c:v>
                </c:pt>
                <c:pt idx="45001">
                  <c:v>225.0049999998677</c:v>
                </c:pt>
                <c:pt idx="45002">
                  <c:v>225.0099999998677</c:v>
                </c:pt>
                <c:pt idx="45003">
                  <c:v>225.0149999998677</c:v>
                </c:pt>
                <c:pt idx="45004">
                  <c:v>225.0199999998677</c:v>
                </c:pt>
                <c:pt idx="45005">
                  <c:v>225.0249999998678</c:v>
                </c:pt>
                <c:pt idx="45006">
                  <c:v>225.0299999998678</c:v>
                </c:pt>
                <c:pt idx="45007">
                  <c:v>225.0349999998678</c:v>
                </c:pt>
                <c:pt idx="45008">
                  <c:v>225.0399999998677</c:v>
                </c:pt>
                <c:pt idx="45009">
                  <c:v>225.0449999998677</c:v>
                </c:pt>
                <c:pt idx="45010">
                  <c:v>225.0499999998677</c:v>
                </c:pt>
                <c:pt idx="45011">
                  <c:v>225.0549999998678</c:v>
                </c:pt>
                <c:pt idx="45012">
                  <c:v>225.0599999998678</c:v>
                </c:pt>
                <c:pt idx="45013">
                  <c:v>225.0649999998678</c:v>
                </c:pt>
                <c:pt idx="45014">
                  <c:v>225.0699999998677</c:v>
                </c:pt>
                <c:pt idx="45015">
                  <c:v>225.0749999998677</c:v>
                </c:pt>
                <c:pt idx="45016">
                  <c:v>225.0799999998677</c:v>
                </c:pt>
                <c:pt idx="45017">
                  <c:v>225.0849999998678</c:v>
                </c:pt>
                <c:pt idx="45018">
                  <c:v>225.0899999998678</c:v>
                </c:pt>
                <c:pt idx="45019">
                  <c:v>225.0949999998678</c:v>
                </c:pt>
                <c:pt idx="45020">
                  <c:v>225.0999999998677</c:v>
                </c:pt>
                <c:pt idx="45021">
                  <c:v>225.1049999998677</c:v>
                </c:pt>
                <c:pt idx="45022">
                  <c:v>225.1099999998677</c:v>
                </c:pt>
                <c:pt idx="45023">
                  <c:v>225.1149999998675</c:v>
                </c:pt>
                <c:pt idx="45024">
                  <c:v>225.1199999998668</c:v>
                </c:pt>
                <c:pt idx="45025">
                  <c:v>225.1249999998677</c:v>
                </c:pt>
                <c:pt idx="45026">
                  <c:v>225.1299999998677</c:v>
                </c:pt>
                <c:pt idx="45027">
                  <c:v>225.1349999998677</c:v>
                </c:pt>
                <c:pt idx="45028">
                  <c:v>225.1399999998677</c:v>
                </c:pt>
                <c:pt idx="45029">
                  <c:v>225.1449999998677</c:v>
                </c:pt>
                <c:pt idx="45030">
                  <c:v>225.1499999998668</c:v>
                </c:pt>
                <c:pt idx="45031">
                  <c:v>225.1549999998677</c:v>
                </c:pt>
                <c:pt idx="45032">
                  <c:v>225.1599999998677</c:v>
                </c:pt>
                <c:pt idx="45033">
                  <c:v>225.1649999998677</c:v>
                </c:pt>
                <c:pt idx="45034">
                  <c:v>225.1699999998677</c:v>
                </c:pt>
                <c:pt idx="45035">
                  <c:v>225.1749999998677</c:v>
                </c:pt>
                <c:pt idx="45036">
                  <c:v>225.1799999998671</c:v>
                </c:pt>
                <c:pt idx="45037">
                  <c:v>225.1849999998677</c:v>
                </c:pt>
                <c:pt idx="45038">
                  <c:v>225.1899999998676</c:v>
                </c:pt>
                <c:pt idx="45039">
                  <c:v>225.1949999998675</c:v>
                </c:pt>
                <c:pt idx="45040">
                  <c:v>225.1999999998675</c:v>
                </c:pt>
                <c:pt idx="45041">
                  <c:v>225.2049999998675</c:v>
                </c:pt>
                <c:pt idx="45042">
                  <c:v>225.2099999998673</c:v>
                </c:pt>
                <c:pt idx="45043">
                  <c:v>225.2149999998667</c:v>
                </c:pt>
                <c:pt idx="45044">
                  <c:v>225.2199999998667</c:v>
                </c:pt>
                <c:pt idx="45045">
                  <c:v>225.2249999998675</c:v>
                </c:pt>
                <c:pt idx="45046">
                  <c:v>225.2299999998675</c:v>
                </c:pt>
                <c:pt idx="45047">
                  <c:v>225.2349999998675</c:v>
                </c:pt>
                <c:pt idx="45048">
                  <c:v>225.2399999998675</c:v>
                </c:pt>
                <c:pt idx="45049">
                  <c:v>225.2449999998667</c:v>
                </c:pt>
                <c:pt idx="45050">
                  <c:v>225.2499999998667</c:v>
                </c:pt>
                <c:pt idx="45051">
                  <c:v>225.2549999998676</c:v>
                </c:pt>
                <c:pt idx="45052">
                  <c:v>225.2599999998675</c:v>
                </c:pt>
                <c:pt idx="45053">
                  <c:v>225.2649999998675</c:v>
                </c:pt>
                <c:pt idx="45054">
                  <c:v>225.2699999998675</c:v>
                </c:pt>
                <c:pt idx="45055">
                  <c:v>225.2749999998667</c:v>
                </c:pt>
                <c:pt idx="45056">
                  <c:v>225.2799999998666</c:v>
                </c:pt>
                <c:pt idx="45057">
                  <c:v>225.2849999998676</c:v>
                </c:pt>
                <c:pt idx="45058">
                  <c:v>225.2899999998675</c:v>
                </c:pt>
                <c:pt idx="45059">
                  <c:v>225.2949999998675</c:v>
                </c:pt>
                <c:pt idx="45060">
                  <c:v>225.2999999998675</c:v>
                </c:pt>
                <c:pt idx="45061">
                  <c:v>225.3049999998676</c:v>
                </c:pt>
                <c:pt idx="45062">
                  <c:v>225.3099999998676</c:v>
                </c:pt>
                <c:pt idx="45063">
                  <c:v>225.3149999998676</c:v>
                </c:pt>
                <c:pt idx="45064">
                  <c:v>225.3199999998675</c:v>
                </c:pt>
                <c:pt idx="45065">
                  <c:v>225.3249999998675</c:v>
                </c:pt>
                <c:pt idx="45066">
                  <c:v>225.3299999998675</c:v>
                </c:pt>
                <c:pt idx="45067">
                  <c:v>225.3349999998675</c:v>
                </c:pt>
                <c:pt idx="45068">
                  <c:v>225.3399999998675</c:v>
                </c:pt>
                <c:pt idx="45069">
                  <c:v>225.3449999998675</c:v>
                </c:pt>
                <c:pt idx="45070">
                  <c:v>225.3499999998675</c:v>
                </c:pt>
                <c:pt idx="45071">
                  <c:v>225.3549999998675</c:v>
                </c:pt>
                <c:pt idx="45072">
                  <c:v>225.3599999998675</c:v>
                </c:pt>
                <c:pt idx="45073">
                  <c:v>225.3649999998675</c:v>
                </c:pt>
                <c:pt idx="45074">
                  <c:v>225.3699999998675</c:v>
                </c:pt>
                <c:pt idx="45075">
                  <c:v>225.3749999998675</c:v>
                </c:pt>
                <c:pt idx="45076">
                  <c:v>225.3799999998675</c:v>
                </c:pt>
                <c:pt idx="45077">
                  <c:v>225.3849999998675</c:v>
                </c:pt>
                <c:pt idx="45078">
                  <c:v>225.3899999998675</c:v>
                </c:pt>
                <c:pt idx="45079">
                  <c:v>225.3949999998675</c:v>
                </c:pt>
                <c:pt idx="45080">
                  <c:v>225.3999999998675</c:v>
                </c:pt>
                <c:pt idx="45081">
                  <c:v>225.4049999998675</c:v>
                </c:pt>
                <c:pt idx="45082">
                  <c:v>225.4099999998674</c:v>
                </c:pt>
                <c:pt idx="45083">
                  <c:v>225.4149999998673</c:v>
                </c:pt>
                <c:pt idx="45084">
                  <c:v>225.4199999998673</c:v>
                </c:pt>
                <c:pt idx="45085">
                  <c:v>225.4249999998675</c:v>
                </c:pt>
                <c:pt idx="45086">
                  <c:v>225.4299999998674</c:v>
                </c:pt>
                <c:pt idx="45087">
                  <c:v>225.4349999998674</c:v>
                </c:pt>
                <c:pt idx="45088">
                  <c:v>225.4399999998674</c:v>
                </c:pt>
                <c:pt idx="45089">
                  <c:v>225.4449999998673</c:v>
                </c:pt>
                <c:pt idx="45090">
                  <c:v>225.4499999998673</c:v>
                </c:pt>
                <c:pt idx="45091">
                  <c:v>225.4549999998674</c:v>
                </c:pt>
                <c:pt idx="45092">
                  <c:v>225.4599999998674</c:v>
                </c:pt>
                <c:pt idx="45093">
                  <c:v>225.4649999998674</c:v>
                </c:pt>
                <c:pt idx="45094">
                  <c:v>225.4699999998674</c:v>
                </c:pt>
                <c:pt idx="45095">
                  <c:v>225.4749999998674</c:v>
                </c:pt>
                <c:pt idx="45096">
                  <c:v>225.4799999998673</c:v>
                </c:pt>
                <c:pt idx="45097">
                  <c:v>225.4849999998674</c:v>
                </c:pt>
                <c:pt idx="45098">
                  <c:v>225.4899999998674</c:v>
                </c:pt>
                <c:pt idx="45099">
                  <c:v>225.4949999998674</c:v>
                </c:pt>
                <c:pt idx="45100">
                  <c:v>225.4999999998674</c:v>
                </c:pt>
                <c:pt idx="45101">
                  <c:v>225.5049999998674</c:v>
                </c:pt>
                <c:pt idx="45102">
                  <c:v>225.5099999998673</c:v>
                </c:pt>
                <c:pt idx="45103">
                  <c:v>225.5149999998673</c:v>
                </c:pt>
                <c:pt idx="45104">
                  <c:v>225.5199999998673</c:v>
                </c:pt>
                <c:pt idx="45105">
                  <c:v>225.5249999998674</c:v>
                </c:pt>
                <c:pt idx="45106">
                  <c:v>225.5299999998674</c:v>
                </c:pt>
                <c:pt idx="45107">
                  <c:v>225.5349999998674</c:v>
                </c:pt>
                <c:pt idx="45108">
                  <c:v>225.5399999998673</c:v>
                </c:pt>
                <c:pt idx="45109">
                  <c:v>225.5449999998673</c:v>
                </c:pt>
                <c:pt idx="45110">
                  <c:v>225.5499999998673</c:v>
                </c:pt>
                <c:pt idx="45111">
                  <c:v>225.5549999998673</c:v>
                </c:pt>
                <c:pt idx="45112">
                  <c:v>225.5599999998673</c:v>
                </c:pt>
                <c:pt idx="45113">
                  <c:v>225.5649999998673</c:v>
                </c:pt>
                <c:pt idx="45114">
                  <c:v>225.5699999998673</c:v>
                </c:pt>
                <c:pt idx="45115">
                  <c:v>225.5749999998673</c:v>
                </c:pt>
                <c:pt idx="45116">
                  <c:v>225.5799999998673</c:v>
                </c:pt>
                <c:pt idx="45117">
                  <c:v>225.5849999998673</c:v>
                </c:pt>
                <c:pt idx="45118">
                  <c:v>225.5899999998673</c:v>
                </c:pt>
                <c:pt idx="45119">
                  <c:v>225.5949999998673</c:v>
                </c:pt>
                <c:pt idx="45120">
                  <c:v>225.5999999998673</c:v>
                </c:pt>
                <c:pt idx="45121">
                  <c:v>225.6049999998673</c:v>
                </c:pt>
                <c:pt idx="45122">
                  <c:v>225.6099999998673</c:v>
                </c:pt>
                <c:pt idx="45123">
                  <c:v>225.6149999998673</c:v>
                </c:pt>
                <c:pt idx="45124">
                  <c:v>225.6199999998665</c:v>
                </c:pt>
                <c:pt idx="45125">
                  <c:v>225.6249999998673</c:v>
                </c:pt>
                <c:pt idx="45126">
                  <c:v>225.6299999998672</c:v>
                </c:pt>
                <c:pt idx="45127">
                  <c:v>225.6349999998671</c:v>
                </c:pt>
                <c:pt idx="45128">
                  <c:v>225.6399999998671</c:v>
                </c:pt>
                <c:pt idx="45129">
                  <c:v>225.6449999998671</c:v>
                </c:pt>
                <c:pt idx="45130">
                  <c:v>225.6499999998667</c:v>
                </c:pt>
                <c:pt idx="45131">
                  <c:v>225.6549999998672</c:v>
                </c:pt>
                <c:pt idx="45132">
                  <c:v>225.6599999998672</c:v>
                </c:pt>
                <c:pt idx="45133">
                  <c:v>225.6649999998671</c:v>
                </c:pt>
                <c:pt idx="45134">
                  <c:v>225.6699999998671</c:v>
                </c:pt>
                <c:pt idx="45135">
                  <c:v>225.6749999998671</c:v>
                </c:pt>
                <c:pt idx="45136">
                  <c:v>225.6799999998669</c:v>
                </c:pt>
                <c:pt idx="45137">
                  <c:v>225.6849999998672</c:v>
                </c:pt>
                <c:pt idx="45138">
                  <c:v>225.6899999998672</c:v>
                </c:pt>
                <c:pt idx="45139">
                  <c:v>225.6949999998671</c:v>
                </c:pt>
                <c:pt idx="45140">
                  <c:v>225.6999999998671</c:v>
                </c:pt>
                <c:pt idx="45141">
                  <c:v>225.7049999998671</c:v>
                </c:pt>
                <c:pt idx="45142">
                  <c:v>225.7099999998671</c:v>
                </c:pt>
                <c:pt idx="45143">
                  <c:v>225.7149999998663</c:v>
                </c:pt>
                <c:pt idx="45144">
                  <c:v>225.7199999998662</c:v>
                </c:pt>
                <c:pt idx="45145">
                  <c:v>225.7249999998672</c:v>
                </c:pt>
                <c:pt idx="45146">
                  <c:v>225.7299999998671</c:v>
                </c:pt>
                <c:pt idx="45147">
                  <c:v>225.7349999998671</c:v>
                </c:pt>
                <c:pt idx="45148">
                  <c:v>225.7399999998671</c:v>
                </c:pt>
                <c:pt idx="45149">
                  <c:v>225.7449999998665</c:v>
                </c:pt>
                <c:pt idx="45150">
                  <c:v>225.7499999998662</c:v>
                </c:pt>
                <c:pt idx="45151">
                  <c:v>225.7549999998672</c:v>
                </c:pt>
                <c:pt idx="45152">
                  <c:v>225.7599999998671</c:v>
                </c:pt>
                <c:pt idx="45153">
                  <c:v>225.7649999998671</c:v>
                </c:pt>
                <c:pt idx="45154">
                  <c:v>225.7699999998671</c:v>
                </c:pt>
                <c:pt idx="45155">
                  <c:v>225.7749999998667</c:v>
                </c:pt>
                <c:pt idx="45156">
                  <c:v>225.7799999998662</c:v>
                </c:pt>
                <c:pt idx="45157">
                  <c:v>225.7849999998671</c:v>
                </c:pt>
                <c:pt idx="45158">
                  <c:v>225.7899999998671</c:v>
                </c:pt>
                <c:pt idx="45159">
                  <c:v>225.7949999998671</c:v>
                </c:pt>
                <c:pt idx="45160">
                  <c:v>225.7999999998671</c:v>
                </c:pt>
                <c:pt idx="45161">
                  <c:v>225.8049999998671</c:v>
                </c:pt>
                <c:pt idx="45162">
                  <c:v>225.8099999998671</c:v>
                </c:pt>
                <c:pt idx="45163">
                  <c:v>225.8149999998671</c:v>
                </c:pt>
                <c:pt idx="45164">
                  <c:v>225.8199999998671</c:v>
                </c:pt>
                <c:pt idx="45165">
                  <c:v>225.8249999998671</c:v>
                </c:pt>
                <c:pt idx="45166">
                  <c:v>225.8299999998671</c:v>
                </c:pt>
                <c:pt idx="45167">
                  <c:v>225.8349999998671</c:v>
                </c:pt>
                <c:pt idx="45168">
                  <c:v>225.8399999998671</c:v>
                </c:pt>
                <c:pt idx="45169">
                  <c:v>225.8449999998671</c:v>
                </c:pt>
                <c:pt idx="45170">
                  <c:v>225.849999999867</c:v>
                </c:pt>
                <c:pt idx="45171">
                  <c:v>225.8549999998671</c:v>
                </c:pt>
                <c:pt idx="45172">
                  <c:v>225.8599999998671</c:v>
                </c:pt>
                <c:pt idx="45173">
                  <c:v>225.8649999998671</c:v>
                </c:pt>
                <c:pt idx="45174">
                  <c:v>225.869999999867</c:v>
                </c:pt>
                <c:pt idx="45175">
                  <c:v>225.874999999867</c:v>
                </c:pt>
                <c:pt idx="45176">
                  <c:v>225.879999999867</c:v>
                </c:pt>
                <c:pt idx="45177">
                  <c:v>225.884999999867</c:v>
                </c:pt>
                <c:pt idx="45178">
                  <c:v>225.889999999867</c:v>
                </c:pt>
                <c:pt idx="45179">
                  <c:v>225.894999999867</c:v>
                </c:pt>
                <c:pt idx="45180">
                  <c:v>225.899999999867</c:v>
                </c:pt>
                <c:pt idx="45181">
                  <c:v>225.904999999867</c:v>
                </c:pt>
                <c:pt idx="45182">
                  <c:v>225.909999999867</c:v>
                </c:pt>
                <c:pt idx="45183">
                  <c:v>225.9149999998669</c:v>
                </c:pt>
                <c:pt idx="45184">
                  <c:v>225.9199999998669</c:v>
                </c:pt>
                <c:pt idx="45185">
                  <c:v>225.924999999867</c:v>
                </c:pt>
                <c:pt idx="45186">
                  <c:v>225.929999999867</c:v>
                </c:pt>
                <c:pt idx="45187">
                  <c:v>225.934999999867</c:v>
                </c:pt>
                <c:pt idx="45188">
                  <c:v>225.939999999867</c:v>
                </c:pt>
                <c:pt idx="45189">
                  <c:v>225.944999999867</c:v>
                </c:pt>
                <c:pt idx="45190">
                  <c:v>225.9499999998669</c:v>
                </c:pt>
                <c:pt idx="45191">
                  <c:v>225.954999999867</c:v>
                </c:pt>
                <c:pt idx="45192">
                  <c:v>225.959999999867</c:v>
                </c:pt>
                <c:pt idx="45193">
                  <c:v>225.964999999867</c:v>
                </c:pt>
                <c:pt idx="45194">
                  <c:v>225.969999999867</c:v>
                </c:pt>
                <c:pt idx="45195">
                  <c:v>225.974999999867</c:v>
                </c:pt>
                <c:pt idx="45196">
                  <c:v>225.9799999998669</c:v>
                </c:pt>
                <c:pt idx="45197">
                  <c:v>225.9849999998669</c:v>
                </c:pt>
                <c:pt idx="45198">
                  <c:v>225.9899999998669</c:v>
                </c:pt>
                <c:pt idx="45199">
                  <c:v>225.9949999998669</c:v>
                </c:pt>
                <c:pt idx="45200">
                  <c:v>225.9999999998669</c:v>
                </c:pt>
                <c:pt idx="45201">
                  <c:v>226.0049999998669</c:v>
                </c:pt>
                <c:pt idx="45202">
                  <c:v>226.0099999998669</c:v>
                </c:pt>
                <c:pt idx="45203">
                  <c:v>226.0149999998669</c:v>
                </c:pt>
                <c:pt idx="45204">
                  <c:v>226.0199999998669</c:v>
                </c:pt>
                <c:pt idx="45205">
                  <c:v>226.0249999998669</c:v>
                </c:pt>
                <c:pt idx="45206">
                  <c:v>226.0299999998669</c:v>
                </c:pt>
                <c:pt idx="45207">
                  <c:v>226.0349999998669</c:v>
                </c:pt>
                <c:pt idx="45208">
                  <c:v>226.0399999998669</c:v>
                </c:pt>
                <c:pt idx="45209">
                  <c:v>226.0449999998669</c:v>
                </c:pt>
                <c:pt idx="45210">
                  <c:v>226.0499999998669</c:v>
                </c:pt>
                <c:pt idx="45211">
                  <c:v>226.0549999998669</c:v>
                </c:pt>
                <c:pt idx="45212">
                  <c:v>226.0599999998669</c:v>
                </c:pt>
                <c:pt idx="45213">
                  <c:v>226.0649999998669</c:v>
                </c:pt>
                <c:pt idx="45214">
                  <c:v>226.0699999998668</c:v>
                </c:pt>
                <c:pt idx="45215">
                  <c:v>226.0749999998667</c:v>
                </c:pt>
                <c:pt idx="45216">
                  <c:v>226.0799999998667</c:v>
                </c:pt>
                <c:pt idx="45217">
                  <c:v>226.0849999998669</c:v>
                </c:pt>
                <c:pt idx="45218">
                  <c:v>226.0899999998668</c:v>
                </c:pt>
                <c:pt idx="45219">
                  <c:v>226.0949999998668</c:v>
                </c:pt>
                <c:pt idx="45220">
                  <c:v>226.0999999998668</c:v>
                </c:pt>
                <c:pt idx="45221">
                  <c:v>226.1049999998667</c:v>
                </c:pt>
                <c:pt idx="45222">
                  <c:v>226.1099999998667</c:v>
                </c:pt>
                <c:pt idx="45223">
                  <c:v>226.1149999998667</c:v>
                </c:pt>
                <c:pt idx="45224">
                  <c:v>226.1199999998665</c:v>
                </c:pt>
                <c:pt idx="45225">
                  <c:v>226.1249999998668</c:v>
                </c:pt>
                <c:pt idx="45226">
                  <c:v>226.1299999998668</c:v>
                </c:pt>
                <c:pt idx="45227">
                  <c:v>226.1349999998667</c:v>
                </c:pt>
                <c:pt idx="45228">
                  <c:v>226.1399999998667</c:v>
                </c:pt>
                <c:pt idx="45229">
                  <c:v>226.1449999998667</c:v>
                </c:pt>
                <c:pt idx="45230">
                  <c:v>226.1499999998667</c:v>
                </c:pt>
                <c:pt idx="45231">
                  <c:v>226.1549999998668</c:v>
                </c:pt>
                <c:pt idx="45232">
                  <c:v>226.1599999998668</c:v>
                </c:pt>
                <c:pt idx="45233">
                  <c:v>226.1649999998668</c:v>
                </c:pt>
                <c:pt idx="45234">
                  <c:v>226.1699999998667</c:v>
                </c:pt>
                <c:pt idx="45235">
                  <c:v>226.1749999998667</c:v>
                </c:pt>
                <c:pt idx="45236">
                  <c:v>226.1799999998667</c:v>
                </c:pt>
                <c:pt idx="45237">
                  <c:v>226.1849999998668</c:v>
                </c:pt>
                <c:pt idx="45238">
                  <c:v>226.1899999998668</c:v>
                </c:pt>
                <c:pt idx="45239">
                  <c:v>226.1949999998668</c:v>
                </c:pt>
                <c:pt idx="45240">
                  <c:v>226.1999999998667</c:v>
                </c:pt>
                <c:pt idx="45241">
                  <c:v>226.2049999998667</c:v>
                </c:pt>
                <c:pt idx="45242">
                  <c:v>226.2099999998667</c:v>
                </c:pt>
                <c:pt idx="45243">
                  <c:v>226.2149999998663</c:v>
                </c:pt>
                <c:pt idx="45244">
                  <c:v>226.2199999998658</c:v>
                </c:pt>
                <c:pt idx="45245">
                  <c:v>226.2249999998667</c:v>
                </c:pt>
                <c:pt idx="45246">
                  <c:v>226.2299999998667</c:v>
                </c:pt>
                <c:pt idx="45247">
                  <c:v>226.2349999998667</c:v>
                </c:pt>
                <c:pt idx="45248">
                  <c:v>226.2399999998667</c:v>
                </c:pt>
                <c:pt idx="45249">
                  <c:v>226.2449999998665</c:v>
                </c:pt>
                <c:pt idx="45250">
                  <c:v>226.2499999998658</c:v>
                </c:pt>
                <c:pt idx="45251">
                  <c:v>226.2549999998667</c:v>
                </c:pt>
                <c:pt idx="45252">
                  <c:v>226.2599999998667</c:v>
                </c:pt>
                <c:pt idx="45253">
                  <c:v>226.2649999998667</c:v>
                </c:pt>
                <c:pt idx="45254">
                  <c:v>226.2699999998667</c:v>
                </c:pt>
                <c:pt idx="45255">
                  <c:v>226.2749999998667</c:v>
                </c:pt>
                <c:pt idx="45256">
                  <c:v>226.2799999998659</c:v>
                </c:pt>
                <c:pt idx="45257">
                  <c:v>226.2849999998667</c:v>
                </c:pt>
                <c:pt idx="45258">
                  <c:v>226.2899999998666</c:v>
                </c:pt>
                <c:pt idx="45259">
                  <c:v>226.2949999998665</c:v>
                </c:pt>
                <c:pt idx="45260">
                  <c:v>226.2999999998665</c:v>
                </c:pt>
                <c:pt idx="45261">
                  <c:v>226.3049999998667</c:v>
                </c:pt>
                <c:pt idx="45262">
                  <c:v>226.3099999998666</c:v>
                </c:pt>
                <c:pt idx="45263">
                  <c:v>226.3149999998666</c:v>
                </c:pt>
                <c:pt idx="45264">
                  <c:v>226.3199999998666</c:v>
                </c:pt>
                <c:pt idx="45265">
                  <c:v>226.3249999998666</c:v>
                </c:pt>
                <c:pt idx="45266">
                  <c:v>226.3299999998666</c:v>
                </c:pt>
                <c:pt idx="45267">
                  <c:v>226.3349999998666</c:v>
                </c:pt>
                <c:pt idx="45268">
                  <c:v>226.3399999998666</c:v>
                </c:pt>
                <c:pt idx="45269">
                  <c:v>226.3449999998666</c:v>
                </c:pt>
                <c:pt idx="45270">
                  <c:v>226.3499999998666</c:v>
                </c:pt>
                <c:pt idx="45271">
                  <c:v>226.3549999998666</c:v>
                </c:pt>
                <c:pt idx="45272">
                  <c:v>226.3599999998666</c:v>
                </c:pt>
                <c:pt idx="45273">
                  <c:v>226.3649999998666</c:v>
                </c:pt>
                <c:pt idx="45274">
                  <c:v>226.3699999998666</c:v>
                </c:pt>
                <c:pt idx="45275">
                  <c:v>226.3749999998666</c:v>
                </c:pt>
                <c:pt idx="45276">
                  <c:v>226.3799999998666</c:v>
                </c:pt>
                <c:pt idx="45277">
                  <c:v>226.3849999998666</c:v>
                </c:pt>
                <c:pt idx="45278">
                  <c:v>226.3899999998666</c:v>
                </c:pt>
                <c:pt idx="45279">
                  <c:v>226.3949999998666</c:v>
                </c:pt>
                <c:pt idx="45280">
                  <c:v>226.3999999998666</c:v>
                </c:pt>
                <c:pt idx="45281">
                  <c:v>226.4049999998666</c:v>
                </c:pt>
                <c:pt idx="45282">
                  <c:v>226.4099999998666</c:v>
                </c:pt>
                <c:pt idx="45283">
                  <c:v>226.4149999998666</c:v>
                </c:pt>
                <c:pt idx="45284">
                  <c:v>226.4199999998665</c:v>
                </c:pt>
                <c:pt idx="45285">
                  <c:v>226.4249999998665</c:v>
                </c:pt>
                <c:pt idx="45286">
                  <c:v>226.4299999998665</c:v>
                </c:pt>
                <c:pt idx="45287">
                  <c:v>226.4349999998665</c:v>
                </c:pt>
                <c:pt idx="45288">
                  <c:v>226.4399999998665</c:v>
                </c:pt>
                <c:pt idx="45289">
                  <c:v>226.4449999998665</c:v>
                </c:pt>
                <c:pt idx="45290">
                  <c:v>226.4499999998665</c:v>
                </c:pt>
                <c:pt idx="45291">
                  <c:v>226.4549999998665</c:v>
                </c:pt>
                <c:pt idx="45292">
                  <c:v>226.4599999998665</c:v>
                </c:pt>
                <c:pt idx="45293">
                  <c:v>226.4649999998665</c:v>
                </c:pt>
                <c:pt idx="45294">
                  <c:v>226.4699999998665</c:v>
                </c:pt>
                <c:pt idx="45295">
                  <c:v>226.4749999998665</c:v>
                </c:pt>
                <c:pt idx="45296">
                  <c:v>226.4799999998665</c:v>
                </c:pt>
                <c:pt idx="45297">
                  <c:v>226.4849999998665</c:v>
                </c:pt>
                <c:pt idx="45298">
                  <c:v>226.4899999998665</c:v>
                </c:pt>
                <c:pt idx="45299">
                  <c:v>226.4949999998665</c:v>
                </c:pt>
                <c:pt idx="45300">
                  <c:v>226.4999999998665</c:v>
                </c:pt>
                <c:pt idx="45301">
                  <c:v>226.5049999998665</c:v>
                </c:pt>
                <c:pt idx="45302">
                  <c:v>226.5099999998664</c:v>
                </c:pt>
                <c:pt idx="45303">
                  <c:v>226.5149999998663</c:v>
                </c:pt>
                <c:pt idx="45304">
                  <c:v>226.5199999998663</c:v>
                </c:pt>
                <c:pt idx="45305">
                  <c:v>226.5249999998665</c:v>
                </c:pt>
                <c:pt idx="45306">
                  <c:v>226.5299999998664</c:v>
                </c:pt>
                <c:pt idx="45307">
                  <c:v>226.5349999998664</c:v>
                </c:pt>
                <c:pt idx="45308">
                  <c:v>226.5399999998664</c:v>
                </c:pt>
                <c:pt idx="45309">
                  <c:v>226.5449999998663</c:v>
                </c:pt>
                <c:pt idx="45310">
                  <c:v>226.5499999998663</c:v>
                </c:pt>
                <c:pt idx="45311">
                  <c:v>226.5549999998664</c:v>
                </c:pt>
                <c:pt idx="45312">
                  <c:v>226.5599999998664</c:v>
                </c:pt>
                <c:pt idx="45313">
                  <c:v>226.5649999998664</c:v>
                </c:pt>
                <c:pt idx="45314">
                  <c:v>226.5699999998664</c:v>
                </c:pt>
                <c:pt idx="45315">
                  <c:v>226.5749999998663</c:v>
                </c:pt>
                <c:pt idx="45316">
                  <c:v>226.5799999998663</c:v>
                </c:pt>
                <c:pt idx="45317">
                  <c:v>226.5849999998664</c:v>
                </c:pt>
                <c:pt idx="45318">
                  <c:v>226.5899999998664</c:v>
                </c:pt>
                <c:pt idx="45319">
                  <c:v>226.5949999998664</c:v>
                </c:pt>
                <c:pt idx="45320">
                  <c:v>226.5999999998664</c:v>
                </c:pt>
                <c:pt idx="45321">
                  <c:v>226.6049999998664</c:v>
                </c:pt>
                <c:pt idx="45322">
                  <c:v>226.6099999998663</c:v>
                </c:pt>
                <c:pt idx="45323">
                  <c:v>226.6149999998663</c:v>
                </c:pt>
                <c:pt idx="45324">
                  <c:v>226.6199999998663</c:v>
                </c:pt>
                <c:pt idx="45325">
                  <c:v>226.6249999998664</c:v>
                </c:pt>
                <c:pt idx="45326">
                  <c:v>226.6299999998664</c:v>
                </c:pt>
                <c:pt idx="45327">
                  <c:v>226.6349999998664</c:v>
                </c:pt>
                <c:pt idx="45328">
                  <c:v>226.6399999998663</c:v>
                </c:pt>
                <c:pt idx="45329">
                  <c:v>226.6449999998663</c:v>
                </c:pt>
                <c:pt idx="45330">
                  <c:v>226.6499999998663</c:v>
                </c:pt>
                <c:pt idx="45331">
                  <c:v>226.6549999998663</c:v>
                </c:pt>
                <c:pt idx="45332">
                  <c:v>226.6599999998663</c:v>
                </c:pt>
                <c:pt idx="45333">
                  <c:v>226.6649999998663</c:v>
                </c:pt>
                <c:pt idx="45334">
                  <c:v>226.6699999998663</c:v>
                </c:pt>
                <c:pt idx="45335">
                  <c:v>226.6749999998663</c:v>
                </c:pt>
                <c:pt idx="45336">
                  <c:v>226.6799999998663</c:v>
                </c:pt>
                <c:pt idx="45337">
                  <c:v>226.6849999998663</c:v>
                </c:pt>
                <c:pt idx="45338">
                  <c:v>226.6899999998663</c:v>
                </c:pt>
                <c:pt idx="45339">
                  <c:v>226.6949999998663</c:v>
                </c:pt>
                <c:pt idx="45340">
                  <c:v>226.6999999998663</c:v>
                </c:pt>
                <c:pt idx="45341">
                  <c:v>226.7049999998663</c:v>
                </c:pt>
                <c:pt idx="45342">
                  <c:v>226.7099999998663</c:v>
                </c:pt>
                <c:pt idx="45343">
                  <c:v>226.7149999998663</c:v>
                </c:pt>
                <c:pt idx="45344">
                  <c:v>226.7199999998655</c:v>
                </c:pt>
                <c:pt idx="45345">
                  <c:v>226.7249999998663</c:v>
                </c:pt>
                <c:pt idx="45346">
                  <c:v>226.7299999998662</c:v>
                </c:pt>
                <c:pt idx="45347">
                  <c:v>226.7349999998661</c:v>
                </c:pt>
                <c:pt idx="45348">
                  <c:v>226.7399999998661</c:v>
                </c:pt>
                <c:pt idx="45349">
                  <c:v>226.7449999998661</c:v>
                </c:pt>
                <c:pt idx="45350">
                  <c:v>226.7499999998657</c:v>
                </c:pt>
                <c:pt idx="45351">
                  <c:v>226.7549999998662</c:v>
                </c:pt>
                <c:pt idx="45352">
                  <c:v>226.7599999998662</c:v>
                </c:pt>
                <c:pt idx="45353">
                  <c:v>226.7649999998661</c:v>
                </c:pt>
                <c:pt idx="45354">
                  <c:v>226.7699999998661</c:v>
                </c:pt>
                <c:pt idx="45355">
                  <c:v>226.7749999998661</c:v>
                </c:pt>
                <c:pt idx="45356">
                  <c:v>226.7799999998659</c:v>
                </c:pt>
                <c:pt idx="45357">
                  <c:v>226.7849999998662</c:v>
                </c:pt>
                <c:pt idx="45358">
                  <c:v>226.7899999998662</c:v>
                </c:pt>
                <c:pt idx="45359">
                  <c:v>226.7949999998661</c:v>
                </c:pt>
                <c:pt idx="45360">
                  <c:v>226.7999999998661</c:v>
                </c:pt>
                <c:pt idx="45361">
                  <c:v>226.8049999998662</c:v>
                </c:pt>
                <c:pt idx="45362">
                  <c:v>226.8099999998662</c:v>
                </c:pt>
                <c:pt idx="45363">
                  <c:v>226.8149999998662</c:v>
                </c:pt>
                <c:pt idx="45364">
                  <c:v>226.8199999998662</c:v>
                </c:pt>
                <c:pt idx="45365">
                  <c:v>226.8249999998662</c:v>
                </c:pt>
                <c:pt idx="45366">
                  <c:v>226.8299999998662</c:v>
                </c:pt>
                <c:pt idx="45367">
                  <c:v>226.8349999998662</c:v>
                </c:pt>
                <c:pt idx="45368">
                  <c:v>226.8399999998662</c:v>
                </c:pt>
                <c:pt idx="45369">
                  <c:v>226.8449999998662</c:v>
                </c:pt>
                <c:pt idx="45370">
                  <c:v>226.8499999998662</c:v>
                </c:pt>
                <c:pt idx="45371">
                  <c:v>226.8549999998662</c:v>
                </c:pt>
                <c:pt idx="45372">
                  <c:v>226.8599999998662</c:v>
                </c:pt>
                <c:pt idx="45373">
                  <c:v>226.8649999998661</c:v>
                </c:pt>
                <c:pt idx="45374">
                  <c:v>226.8699999998661</c:v>
                </c:pt>
                <c:pt idx="45375">
                  <c:v>226.8749999998661</c:v>
                </c:pt>
                <c:pt idx="45376">
                  <c:v>226.8799999998661</c:v>
                </c:pt>
                <c:pt idx="45377">
                  <c:v>226.8849999998662</c:v>
                </c:pt>
                <c:pt idx="45378">
                  <c:v>226.8899999998661</c:v>
                </c:pt>
                <c:pt idx="45379">
                  <c:v>226.8949999998661</c:v>
                </c:pt>
                <c:pt idx="45380">
                  <c:v>226.8999999998661</c:v>
                </c:pt>
                <c:pt idx="45381">
                  <c:v>226.9049999998661</c:v>
                </c:pt>
                <c:pt idx="45382">
                  <c:v>226.9099999998661</c:v>
                </c:pt>
                <c:pt idx="45383">
                  <c:v>226.9149999998661</c:v>
                </c:pt>
                <c:pt idx="45384">
                  <c:v>226.9199999998661</c:v>
                </c:pt>
                <c:pt idx="45385">
                  <c:v>226.9249999998661</c:v>
                </c:pt>
                <c:pt idx="45386">
                  <c:v>226.9299999998661</c:v>
                </c:pt>
                <c:pt idx="45387">
                  <c:v>226.9349999998661</c:v>
                </c:pt>
                <c:pt idx="45388">
                  <c:v>226.9399999998661</c:v>
                </c:pt>
                <c:pt idx="45389">
                  <c:v>226.9449999998661</c:v>
                </c:pt>
                <c:pt idx="45390">
                  <c:v>226.949999999866</c:v>
                </c:pt>
                <c:pt idx="45391">
                  <c:v>226.9549999998661</c:v>
                </c:pt>
                <c:pt idx="45392">
                  <c:v>226.9599999998661</c:v>
                </c:pt>
                <c:pt idx="45393">
                  <c:v>226.9649999998661</c:v>
                </c:pt>
                <c:pt idx="45394">
                  <c:v>226.969999999866</c:v>
                </c:pt>
                <c:pt idx="45395">
                  <c:v>226.974999999866</c:v>
                </c:pt>
                <c:pt idx="45396">
                  <c:v>226.979999999866</c:v>
                </c:pt>
                <c:pt idx="45397">
                  <c:v>226.984999999866</c:v>
                </c:pt>
                <c:pt idx="45398">
                  <c:v>226.989999999866</c:v>
                </c:pt>
                <c:pt idx="45399">
                  <c:v>226.994999999866</c:v>
                </c:pt>
                <c:pt idx="45400">
                  <c:v>226.999999999866</c:v>
                </c:pt>
                <c:pt idx="45401">
                  <c:v>227.004999999866</c:v>
                </c:pt>
                <c:pt idx="45402">
                  <c:v>227.009999999866</c:v>
                </c:pt>
                <c:pt idx="45403">
                  <c:v>227.0149999998659</c:v>
                </c:pt>
                <c:pt idx="45404">
                  <c:v>227.0199999998659</c:v>
                </c:pt>
                <c:pt idx="45405">
                  <c:v>227.024999999866</c:v>
                </c:pt>
                <c:pt idx="45406">
                  <c:v>227.029999999866</c:v>
                </c:pt>
                <c:pt idx="45407">
                  <c:v>227.034999999866</c:v>
                </c:pt>
                <c:pt idx="45408">
                  <c:v>227.039999999866</c:v>
                </c:pt>
                <c:pt idx="45409">
                  <c:v>227.044999999866</c:v>
                </c:pt>
                <c:pt idx="45410">
                  <c:v>227.0499999998659</c:v>
                </c:pt>
                <c:pt idx="45411">
                  <c:v>227.054999999866</c:v>
                </c:pt>
                <c:pt idx="45412">
                  <c:v>227.059999999866</c:v>
                </c:pt>
                <c:pt idx="45413">
                  <c:v>227.064999999866</c:v>
                </c:pt>
                <c:pt idx="45414">
                  <c:v>227.069999999866</c:v>
                </c:pt>
                <c:pt idx="45415">
                  <c:v>227.074999999866</c:v>
                </c:pt>
                <c:pt idx="45416">
                  <c:v>227.0799999998659</c:v>
                </c:pt>
                <c:pt idx="45417">
                  <c:v>227.0849999998659</c:v>
                </c:pt>
                <c:pt idx="45418">
                  <c:v>227.0899999998659</c:v>
                </c:pt>
                <c:pt idx="45419">
                  <c:v>227.0949999998659</c:v>
                </c:pt>
                <c:pt idx="45420">
                  <c:v>227.0999999998659</c:v>
                </c:pt>
                <c:pt idx="45421">
                  <c:v>227.1049999998659</c:v>
                </c:pt>
                <c:pt idx="45422">
                  <c:v>227.1099999998659</c:v>
                </c:pt>
                <c:pt idx="45423">
                  <c:v>227.1149999998659</c:v>
                </c:pt>
                <c:pt idx="45424">
                  <c:v>227.1199999998659</c:v>
                </c:pt>
                <c:pt idx="45425">
                  <c:v>227.1249999998659</c:v>
                </c:pt>
                <c:pt idx="45426">
                  <c:v>227.1299999998659</c:v>
                </c:pt>
                <c:pt idx="45427">
                  <c:v>227.1349999998659</c:v>
                </c:pt>
                <c:pt idx="45428">
                  <c:v>227.1399999998659</c:v>
                </c:pt>
                <c:pt idx="45429">
                  <c:v>227.1449999998659</c:v>
                </c:pt>
                <c:pt idx="45430">
                  <c:v>227.1499999998659</c:v>
                </c:pt>
                <c:pt idx="45431">
                  <c:v>227.1549999998659</c:v>
                </c:pt>
                <c:pt idx="45432">
                  <c:v>227.1599999998659</c:v>
                </c:pt>
                <c:pt idx="45433">
                  <c:v>227.1649999998659</c:v>
                </c:pt>
                <c:pt idx="45434">
                  <c:v>227.1699999998658</c:v>
                </c:pt>
                <c:pt idx="45435">
                  <c:v>227.1749999998657</c:v>
                </c:pt>
                <c:pt idx="45436">
                  <c:v>227.1799999998657</c:v>
                </c:pt>
                <c:pt idx="45437">
                  <c:v>227.1849999998659</c:v>
                </c:pt>
                <c:pt idx="45438">
                  <c:v>227.1899999998658</c:v>
                </c:pt>
                <c:pt idx="45439">
                  <c:v>227.1949999998658</c:v>
                </c:pt>
                <c:pt idx="45440">
                  <c:v>227.1999999998658</c:v>
                </c:pt>
                <c:pt idx="45441">
                  <c:v>227.2049999998657</c:v>
                </c:pt>
                <c:pt idx="45442">
                  <c:v>227.2099999998657</c:v>
                </c:pt>
                <c:pt idx="45443">
                  <c:v>227.2149999998657</c:v>
                </c:pt>
                <c:pt idx="45444">
                  <c:v>227.2199999998655</c:v>
                </c:pt>
                <c:pt idx="45445">
                  <c:v>227.2249999998658</c:v>
                </c:pt>
                <c:pt idx="45446">
                  <c:v>227.2299999998658</c:v>
                </c:pt>
                <c:pt idx="45447">
                  <c:v>227.2349999998657</c:v>
                </c:pt>
                <c:pt idx="45448">
                  <c:v>227.2399999998657</c:v>
                </c:pt>
                <c:pt idx="45449">
                  <c:v>227.2449999998657</c:v>
                </c:pt>
                <c:pt idx="45450">
                  <c:v>227.2499999998657</c:v>
                </c:pt>
                <c:pt idx="45451">
                  <c:v>227.2549999998658</c:v>
                </c:pt>
                <c:pt idx="45452">
                  <c:v>227.2599999998658</c:v>
                </c:pt>
                <c:pt idx="45453">
                  <c:v>227.2649999998658</c:v>
                </c:pt>
                <c:pt idx="45454">
                  <c:v>227.2699999998657</c:v>
                </c:pt>
                <c:pt idx="45455">
                  <c:v>227.2749999998657</c:v>
                </c:pt>
                <c:pt idx="45456">
                  <c:v>227.2799999998657</c:v>
                </c:pt>
                <c:pt idx="45457">
                  <c:v>227.2849999998658</c:v>
                </c:pt>
                <c:pt idx="45458">
                  <c:v>227.2899999998658</c:v>
                </c:pt>
                <c:pt idx="45459">
                  <c:v>227.2949999998658</c:v>
                </c:pt>
                <c:pt idx="45460">
                  <c:v>227.2999999998657</c:v>
                </c:pt>
                <c:pt idx="45461">
                  <c:v>227.3049999998657</c:v>
                </c:pt>
                <c:pt idx="45462">
                  <c:v>227.3099999998657</c:v>
                </c:pt>
                <c:pt idx="45463">
                  <c:v>227.3149999998657</c:v>
                </c:pt>
                <c:pt idx="45464">
                  <c:v>227.3199999998657</c:v>
                </c:pt>
                <c:pt idx="45465">
                  <c:v>227.3249999998658</c:v>
                </c:pt>
                <c:pt idx="45466">
                  <c:v>227.3299999998657</c:v>
                </c:pt>
                <c:pt idx="45467">
                  <c:v>227.3349999998657</c:v>
                </c:pt>
                <c:pt idx="45468">
                  <c:v>227.3399999998657</c:v>
                </c:pt>
                <c:pt idx="45469">
                  <c:v>227.3449999998657</c:v>
                </c:pt>
                <c:pt idx="45470">
                  <c:v>227.3499999998657</c:v>
                </c:pt>
                <c:pt idx="45471">
                  <c:v>227.3549999998657</c:v>
                </c:pt>
                <c:pt idx="45472">
                  <c:v>227.3599999998657</c:v>
                </c:pt>
                <c:pt idx="45473">
                  <c:v>227.3649999998657</c:v>
                </c:pt>
                <c:pt idx="45474">
                  <c:v>227.3699999998657</c:v>
                </c:pt>
                <c:pt idx="45475">
                  <c:v>227.3749999998657</c:v>
                </c:pt>
                <c:pt idx="45476">
                  <c:v>227.3799999998657</c:v>
                </c:pt>
                <c:pt idx="45477">
                  <c:v>227.3849999998657</c:v>
                </c:pt>
                <c:pt idx="45478">
                  <c:v>227.3899999998657</c:v>
                </c:pt>
                <c:pt idx="45479">
                  <c:v>227.3949999998657</c:v>
                </c:pt>
                <c:pt idx="45480">
                  <c:v>227.3999999998657</c:v>
                </c:pt>
                <c:pt idx="45481">
                  <c:v>227.4049999998657</c:v>
                </c:pt>
                <c:pt idx="45482">
                  <c:v>227.4099999998656</c:v>
                </c:pt>
                <c:pt idx="45483">
                  <c:v>227.4149999998656</c:v>
                </c:pt>
                <c:pt idx="45484">
                  <c:v>227.4199999998656</c:v>
                </c:pt>
                <c:pt idx="45485">
                  <c:v>227.4249999998656</c:v>
                </c:pt>
                <c:pt idx="45486">
                  <c:v>227.4299999998656</c:v>
                </c:pt>
                <c:pt idx="45487">
                  <c:v>227.4349999998656</c:v>
                </c:pt>
                <c:pt idx="45488">
                  <c:v>227.4399999998656</c:v>
                </c:pt>
                <c:pt idx="45489">
                  <c:v>227.4449999998656</c:v>
                </c:pt>
                <c:pt idx="45490">
                  <c:v>227.4499999998656</c:v>
                </c:pt>
                <c:pt idx="45491">
                  <c:v>227.4549999998656</c:v>
                </c:pt>
                <c:pt idx="45492">
                  <c:v>227.4599999998656</c:v>
                </c:pt>
                <c:pt idx="45493">
                  <c:v>227.4649999998656</c:v>
                </c:pt>
                <c:pt idx="45494">
                  <c:v>227.4699999998656</c:v>
                </c:pt>
                <c:pt idx="45495">
                  <c:v>227.4749999998656</c:v>
                </c:pt>
                <c:pt idx="45496">
                  <c:v>227.4799999998656</c:v>
                </c:pt>
                <c:pt idx="45497">
                  <c:v>227.4849999998656</c:v>
                </c:pt>
                <c:pt idx="45498">
                  <c:v>227.4899999998656</c:v>
                </c:pt>
                <c:pt idx="45499">
                  <c:v>227.4949999998656</c:v>
                </c:pt>
                <c:pt idx="45500">
                  <c:v>227.4999999998656</c:v>
                </c:pt>
                <c:pt idx="45501">
                  <c:v>227.5049999998656</c:v>
                </c:pt>
                <c:pt idx="45502">
                  <c:v>227.5099999998656</c:v>
                </c:pt>
                <c:pt idx="45503">
                  <c:v>227.5149999998656</c:v>
                </c:pt>
                <c:pt idx="45504">
                  <c:v>227.5199999998655</c:v>
                </c:pt>
                <c:pt idx="45505">
                  <c:v>227.5249999998655</c:v>
                </c:pt>
                <c:pt idx="45506">
                  <c:v>227.5299999998655</c:v>
                </c:pt>
                <c:pt idx="45507">
                  <c:v>227.5349999998655</c:v>
                </c:pt>
                <c:pt idx="45508">
                  <c:v>227.5399999998655</c:v>
                </c:pt>
                <c:pt idx="45509">
                  <c:v>227.5449999998655</c:v>
                </c:pt>
                <c:pt idx="45510">
                  <c:v>227.5499999998655</c:v>
                </c:pt>
                <c:pt idx="45511">
                  <c:v>227.5549999998655</c:v>
                </c:pt>
                <c:pt idx="45512">
                  <c:v>227.5599999998655</c:v>
                </c:pt>
                <c:pt idx="45513">
                  <c:v>227.5649999998655</c:v>
                </c:pt>
                <c:pt idx="45514">
                  <c:v>227.5699999998655</c:v>
                </c:pt>
                <c:pt idx="45515">
                  <c:v>227.5749999998655</c:v>
                </c:pt>
                <c:pt idx="45516">
                  <c:v>227.5799999998655</c:v>
                </c:pt>
                <c:pt idx="45517">
                  <c:v>227.5849999998655</c:v>
                </c:pt>
                <c:pt idx="45518">
                  <c:v>227.5899999998655</c:v>
                </c:pt>
                <c:pt idx="45519">
                  <c:v>227.5949999998655</c:v>
                </c:pt>
                <c:pt idx="45520">
                  <c:v>227.5999999998655</c:v>
                </c:pt>
                <c:pt idx="45521">
                  <c:v>227.6049999998655</c:v>
                </c:pt>
                <c:pt idx="45522">
                  <c:v>227.6099999998654</c:v>
                </c:pt>
                <c:pt idx="45523">
                  <c:v>227.6149999998653</c:v>
                </c:pt>
                <c:pt idx="45524">
                  <c:v>227.6199999998653</c:v>
                </c:pt>
                <c:pt idx="45525">
                  <c:v>227.6249999998655</c:v>
                </c:pt>
                <c:pt idx="45526">
                  <c:v>227.6299999998654</c:v>
                </c:pt>
                <c:pt idx="45527">
                  <c:v>227.6349999998654</c:v>
                </c:pt>
                <c:pt idx="45528">
                  <c:v>227.6399999998654</c:v>
                </c:pt>
                <c:pt idx="45529">
                  <c:v>227.6449999998653</c:v>
                </c:pt>
                <c:pt idx="45530">
                  <c:v>227.6499999998653</c:v>
                </c:pt>
                <c:pt idx="45531">
                  <c:v>227.6549999998654</c:v>
                </c:pt>
                <c:pt idx="45532">
                  <c:v>227.6599999998654</c:v>
                </c:pt>
                <c:pt idx="45533">
                  <c:v>227.6649999998654</c:v>
                </c:pt>
                <c:pt idx="45534">
                  <c:v>227.6699999998654</c:v>
                </c:pt>
                <c:pt idx="45535">
                  <c:v>227.6749999998653</c:v>
                </c:pt>
                <c:pt idx="45536">
                  <c:v>227.6799999998653</c:v>
                </c:pt>
                <c:pt idx="45537">
                  <c:v>227.6849999998654</c:v>
                </c:pt>
                <c:pt idx="45538">
                  <c:v>227.6899999998654</c:v>
                </c:pt>
                <c:pt idx="45539">
                  <c:v>227.6949999998654</c:v>
                </c:pt>
                <c:pt idx="45540">
                  <c:v>227.6999999998654</c:v>
                </c:pt>
                <c:pt idx="45541">
                  <c:v>227.7049999998654</c:v>
                </c:pt>
                <c:pt idx="45542">
                  <c:v>227.7099999998653</c:v>
                </c:pt>
                <c:pt idx="45543">
                  <c:v>227.7149999998653</c:v>
                </c:pt>
                <c:pt idx="45544">
                  <c:v>227.7199999998653</c:v>
                </c:pt>
                <c:pt idx="45545">
                  <c:v>227.7249999998654</c:v>
                </c:pt>
                <c:pt idx="45546">
                  <c:v>227.7299999998654</c:v>
                </c:pt>
                <c:pt idx="45547">
                  <c:v>227.7349999998654</c:v>
                </c:pt>
                <c:pt idx="45548">
                  <c:v>227.7399999998653</c:v>
                </c:pt>
                <c:pt idx="45549">
                  <c:v>227.7449999998653</c:v>
                </c:pt>
                <c:pt idx="45550">
                  <c:v>227.7499999998653</c:v>
                </c:pt>
                <c:pt idx="45551">
                  <c:v>227.7549999998653</c:v>
                </c:pt>
                <c:pt idx="45552">
                  <c:v>227.7599999998653</c:v>
                </c:pt>
                <c:pt idx="45553">
                  <c:v>227.7649999998653</c:v>
                </c:pt>
                <c:pt idx="45554">
                  <c:v>227.7699999998653</c:v>
                </c:pt>
                <c:pt idx="45555">
                  <c:v>227.7749999998653</c:v>
                </c:pt>
                <c:pt idx="45556">
                  <c:v>227.7799999998653</c:v>
                </c:pt>
                <c:pt idx="45557">
                  <c:v>227.7849999998653</c:v>
                </c:pt>
                <c:pt idx="45558">
                  <c:v>227.7899999998653</c:v>
                </c:pt>
                <c:pt idx="45559">
                  <c:v>227.7949999998653</c:v>
                </c:pt>
                <c:pt idx="45560">
                  <c:v>227.7999999998653</c:v>
                </c:pt>
                <c:pt idx="45561">
                  <c:v>227.8049999998653</c:v>
                </c:pt>
                <c:pt idx="45562">
                  <c:v>227.8099999998653</c:v>
                </c:pt>
                <c:pt idx="45563">
                  <c:v>227.8149999998653</c:v>
                </c:pt>
                <c:pt idx="45564">
                  <c:v>227.8199999998653</c:v>
                </c:pt>
                <c:pt idx="45565">
                  <c:v>227.8249999998653</c:v>
                </c:pt>
                <c:pt idx="45566">
                  <c:v>227.8299999998653</c:v>
                </c:pt>
                <c:pt idx="45567">
                  <c:v>227.8349999998653</c:v>
                </c:pt>
                <c:pt idx="45568">
                  <c:v>227.8399999998653</c:v>
                </c:pt>
                <c:pt idx="45569">
                  <c:v>227.8449999998653</c:v>
                </c:pt>
                <c:pt idx="45570">
                  <c:v>227.8499999998652</c:v>
                </c:pt>
                <c:pt idx="45571">
                  <c:v>227.8549999998652</c:v>
                </c:pt>
                <c:pt idx="45572">
                  <c:v>227.8599999998652</c:v>
                </c:pt>
                <c:pt idx="45573">
                  <c:v>227.8649999998652</c:v>
                </c:pt>
                <c:pt idx="45574">
                  <c:v>227.8699999998652</c:v>
                </c:pt>
                <c:pt idx="45575">
                  <c:v>227.8749999998652</c:v>
                </c:pt>
                <c:pt idx="45576">
                  <c:v>227.8799999998652</c:v>
                </c:pt>
                <c:pt idx="45577">
                  <c:v>227.8849999998652</c:v>
                </c:pt>
                <c:pt idx="45578">
                  <c:v>227.8899999998652</c:v>
                </c:pt>
                <c:pt idx="45579">
                  <c:v>227.8949999998652</c:v>
                </c:pt>
                <c:pt idx="45580">
                  <c:v>227.8999999998652</c:v>
                </c:pt>
                <c:pt idx="45581">
                  <c:v>227.9049999998652</c:v>
                </c:pt>
                <c:pt idx="45582">
                  <c:v>227.9099999998652</c:v>
                </c:pt>
                <c:pt idx="45583">
                  <c:v>227.9149999998652</c:v>
                </c:pt>
                <c:pt idx="45584">
                  <c:v>227.9199999998652</c:v>
                </c:pt>
                <c:pt idx="45585">
                  <c:v>227.9249999998652</c:v>
                </c:pt>
                <c:pt idx="45586">
                  <c:v>227.9299999998652</c:v>
                </c:pt>
                <c:pt idx="45587">
                  <c:v>227.9349999998652</c:v>
                </c:pt>
                <c:pt idx="45588">
                  <c:v>227.9399999998652</c:v>
                </c:pt>
                <c:pt idx="45589">
                  <c:v>227.9449999998652</c:v>
                </c:pt>
                <c:pt idx="45590">
                  <c:v>227.9499999998652</c:v>
                </c:pt>
                <c:pt idx="45591">
                  <c:v>227.9549999998652</c:v>
                </c:pt>
                <c:pt idx="45592">
                  <c:v>227.9599999998652</c:v>
                </c:pt>
                <c:pt idx="45593">
                  <c:v>227.9649999998651</c:v>
                </c:pt>
                <c:pt idx="45594">
                  <c:v>227.9699999998651</c:v>
                </c:pt>
                <c:pt idx="45595">
                  <c:v>227.9749999998651</c:v>
                </c:pt>
                <c:pt idx="45596">
                  <c:v>227.9799999998651</c:v>
                </c:pt>
                <c:pt idx="45597">
                  <c:v>227.9849999998652</c:v>
                </c:pt>
                <c:pt idx="45598">
                  <c:v>227.9899999998651</c:v>
                </c:pt>
                <c:pt idx="45599">
                  <c:v>227.9949999998651</c:v>
                </c:pt>
                <c:pt idx="45600">
                  <c:v>227.9999999998651</c:v>
                </c:pt>
                <c:pt idx="45601">
                  <c:v>228.0049999998651</c:v>
                </c:pt>
                <c:pt idx="45602">
                  <c:v>228.0099999998651</c:v>
                </c:pt>
                <c:pt idx="45603">
                  <c:v>228.0149999998651</c:v>
                </c:pt>
                <c:pt idx="45604">
                  <c:v>228.0199999998651</c:v>
                </c:pt>
                <c:pt idx="45605">
                  <c:v>228.0249999998651</c:v>
                </c:pt>
                <c:pt idx="45606">
                  <c:v>228.0299999998651</c:v>
                </c:pt>
                <c:pt idx="45607">
                  <c:v>228.0349999998651</c:v>
                </c:pt>
                <c:pt idx="45608">
                  <c:v>228.0399999998651</c:v>
                </c:pt>
                <c:pt idx="45609">
                  <c:v>228.0449999998651</c:v>
                </c:pt>
                <c:pt idx="45610">
                  <c:v>228.049999999865</c:v>
                </c:pt>
                <c:pt idx="45611">
                  <c:v>228.0549999998651</c:v>
                </c:pt>
                <c:pt idx="45612">
                  <c:v>228.0599999998651</c:v>
                </c:pt>
                <c:pt idx="45613">
                  <c:v>228.0649999998651</c:v>
                </c:pt>
                <c:pt idx="45614">
                  <c:v>228.069999999865</c:v>
                </c:pt>
                <c:pt idx="45615">
                  <c:v>228.074999999865</c:v>
                </c:pt>
                <c:pt idx="45616">
                  <c:v>228.079999999865</c:v>
                </c:pt>
                <c:pt idx="45617">
                  <c:v>228.084999999865</c:v>
                </c:pt>
                <c:pt idx="45618">
                  <c:v>228.089999999865</c:v>
                </c:pt>
                <c:pt idx="45619">
                  <c:v>228.094999999865</c:v>
                </c:pt>
                <c:pt idx="45620">
                  <c:v>228.099999999865</c:v>
                </c:pt>
                <c:pt idx="45621">
                  <c:v>228.104999999865</c:v>
                </c:pt>
                <c:pt idx="45622">
                  <c:v>228.109999999865</c:v>
                </c:pt>
                <c:pt idx="45623">
                  <c:v>228.1149999998649</c:v>
                </c:pt>
                <c:pt idx="45624">
                  <c:v>228.1199999998649</c:v>
                </c:pt>
                <c:pt idx="45625">
                  <c:v>228.124999999865</c:v>
                </c:pt>
                <c:pt idx="45626">
                  <c:v>228.129999999865</c:v>
                </c:pt>
                <c:pt idx="45627">
                  <c:v>228.134999999865</c:v>
                </c:pt>
                <c:pt idx="45628">
                  <c:v>228.139999999865</c:v>
                </c:pt>
                <c:pt idx="45629">
                  <c:v>228.144999999865</c:v>
                </c:pt>
                <c:pt idx="45630">
                  <c:v>228.1499999998649</c:v>
                </c:pt>
                <c:pt idx="45631">
                  <c:v>228.154999999865</c:v>
                </c:pt>
                <c:pt idx="45632">
                  <c:v>228.159999999865</c:v>
                </c:pt>
                <c:pt idx="45633">
                  <c:v>228.164999999865</c:v>
                </c:pt>
                <c:pt idx="45634">
                  <c:v>228.169999999865</c:v>
                </c:pt>
                <c:pt idx="45635">
                  <c:v>228.174999999865</c:v>
                </c:pt>
                <c:pt idx="45636">
                  <c:v>228.1799999998649</c:v>
                </c:pt>
                <c:pt idx="45637">
                  <c:v>228.1849999998649</c:v>
                </c:pt>
                <c:pt idx="45638">
                  <c:v>228.1899999998649</c:v>
                </c:pt>
                <c:pt idx="45639">
                  <c:v>228.1949999998649</c:v>
                </c:pt>
                <c:pt idx="45640">
                  <c:v>228.1999999998649</c:v>
                </c:pt>
                <c:pt idx="45641">
                  <c:v>228.2049999998649</c:v>
                </c:pt>
                <c:pt idx="45642">
                  <c:v>228.2099999998649</c:v>
                </c:pt>
                <c:pt idx="45643">
                  <c:v>228.2149999998649</c:v>
                </c:pt>
                <c:pt idx="45644">
                  <c:v>228.2199999998649</c:v>
                </c:pt>
                <c:pt idx="45645">
                  <c:v>228.2249999998649</c:v>
                </c:pt>
                <c:pt idx="45646">
                  <c:v>228.2299999998649</c:v>
                </c:pt>
                <c:pt idx="45647">
                  <c:v>228.2349999998649</c:v>
                </c:pt>
                <c:pt idx="45648">
                  <c:v>228.2399999998649</c:v>
                </c:pt>
                <c:pt idx="45649">
                  <c:v>228.2449999998649</c:v>
                </c:pt>
                <c:pt idx="45650">
                  <c:v>228.2499999998649</c:v>
                </c:pt>
                <c:pt idx="45651">
                  <c:v>228.2549999998649</c:v>
                </c:pt>
                <c:pt idx="45652">
                  <c:v>228.2599999998649</c:v>
                </c:pt>
                <c:pt idx="45653">
                  <c:v>228.2649999998649</c:v>
                </c:pt>
                <c:pt idx="45654">
                  <c:v>228.2699999998648</c:v>
                </c:pt>
                <c:pt idx="45655">
                  <c:v>228.2749999998647</c:v>
                </c:pt>
                <c:pt idx="45656">
                  <c:v>228.2799999998647</c:v>
                </c:pt>
                <c:pt idx="45657">
                  <c:v>228.2849999998649</c:v>
                </c:pt>
                <c:pt idx="45658">
                  <c:v>228.2899999998648</c:v>
                </c:pt>
                <c:pt idx="45659">
                  <c:v>228.2949999998648</c:v>
                </c:pt>
                <c:pt idx="45660">
                  <c:v>228.2999999998648</c:v>
                </c:pt>
                <c:pt idx="45661">
                  <c:v>228.3049999998648</c:v>
                </c:pt>
                <c:pt idx="45662">
                  <c:v>228.3099999998648</c:v>
                </c:pt>
                <c:pt idx="45663">
                  <c:v>228.3149999998648</c:v>
                </c:pt>
                <c:pt idx="45664">
                  <c:v>228.3199999998648</c:v>
                </c:pt>
                <c:pt idx="45665">
                  <c:v>228.3249999998648</c:v>
                </c:pt>
                <c:pt idx="45666">
                  <c:v>228.3299999998648</c:v>
                </c:pt>
                <c:pt idx="45667">
                  <c:v>228.3349999998648</c:v>
                </c:pt>
                <c:pt idx="45668">
                  <c:v>228.3399999998648</c:v>
                </c:pt>
                <c:pt idx="45669">
                  <c:v>228.3449999998648</c:v>
                </c:pt>
                <c:pt idx="45670">
                  <c:v>228.3499999998648</c:v>
                </c:pt>
                <c:pt idx="45671">
                  <c:v>228.3549999998648</c:v>
                </c:pt>
                <c:pt idx="45672">
                  <c:v>228.3599999998648</c:v>
                </c:pt>
                <c:pt idx="45673">
                  <c:v>228.3649999998648</c:v>
                </c:pt>
                <c:pt idx="45674">
                  <c:v>228.3699999998648</c:v>
                </c:pt>
                <c:pt idx="45675">
                  <c:v>228.3749999998648</c:v>
                </c:pt>
                <c:pt idx="45676">
                  <c:v>228.3799999998648</c:v>
                </c:pt>
                <c:pt idx="45677">
                  <c:v>228.3849999998648</c:v>
                </c:pt>
                <c:pt idx="45678">
                  <c:v>228.3899999998648</c:v>
                </c:pt>
                <c:pt idx="45679">
                  <c:v>228.3949999998648</c:v>
                </c:pt>
                <c:pt idx="45680">
                  <c:v>228.3999999998648</c:v>
                </c:pt>
                <c:pt idx="45681">
                  <c:v>228.4049999998647</c:v>
                </c:pt>
                <c:pt idx="45682">
                  <c:v>228.4099999998647</c:v>
                </c:pt>
                <c:pt idx="45683">
                  <c:v>228.4149999998647</c:v>
                </c:pt>
                <c:pt idx="45684">
                  <c:v>228.4199999998647</c:v>
                </c:pt>
                <c:pt idx="45685">
                  <c:v>228.4249999998648</c:v>
                </c:pt>
                <c:pt idx="45686">
                  <c:v>228.4299999998647</c:v>
                </c:pt>
                <c:pt idx="45687">
                  <c:v>228.4349999998647</c:v>
                </c:pt>
                <c:pt idx="45688">
                  <c:v>228.4399999998647</c:v>
                </c:pt>
                <c:pt idx="45689">
                  <c:v>228.4449999998647</c:v>
                </c:pt>
                <c:pt idx="45690">
                  <c:v>228.4499999998647</c:v>
                </c:pt>
                <c:pt idx="45691">
                  <c:v>228.4549999998647</c:v>
                </c:pt>
                <c:pt idx="45692">
                  <c:v>228.4599999998647</c:v>
                </c:pt>
                <c:pt idx="45693">
                  <c:v>228.4649999998647</c:v>
                </c:pt>
                <c:pt idx="45694">
                  <c:v>228.4699999998647</c:v>
                </c:pt>
                <c:pt idx="45695">
                  <c:v>228.4749999998647</c:v>
                </c:pt>
                <c:pt idx="45696">
                  <c:v>228.4799999998647</c:v>
                </c:pt>
                <c:pt idx="45697">
                  <c:v>228.4849999998647</c:v>
                </c:pt>
                <c:pt idx="45698">
                  <c:v>228.4899999998647</c:v>
                </c:pt>
                <c:pt idx="45699">
                  <c:v>228.4949999998647</c:v>
                </c:pt>
                <c:pt idx="45700">
                  <c:v>228.4999999998647</c:v>
                </c:pt>
                <c:pt idx="45701">
                  <c:v>228.5049999998647</c:v>
                </c:pt>
                <c:pt idx="45702">
                  <c:v>228.5099999998646</c:v>
                </c:pt>
                <c:pt idx="45703">
                  <c:v>228.5149999998646</c:v>
                </c:pt>
                <c:pt idx="45704">
                  <c:v>228.5199999998646</c:v>
                </c:pt>
                <c:pt idx="45705">
                  <c:v>228.5249999998646</c:v>
                </c:pt>
                <c:pt idx="45706">
                  <c:v>228.5299999998646</c:v>
                </c:pt>
                <c:pt idx="45707">
                  <c:v>228.5349999998646</c:v>
                </c:pt>
                <c:pt idx="45708">
                  <c:v>228.5399999998646</c:v>
                </c:pt>
                <c:pt idx="45709">
                  <c:v>228.5449999998646</c:v>
                </c:pt>
                <c:pt idx="45710">
                  <c:v>228.5499999998646</c:v>
                </c:pt>
                <c:pt idx="45711">
                  <c:v>228.5549999998646</c:v>
                </c:pt>
                <c:pt idx="45712">
                  <c:v>228.5599999998646</c:v>
                </c:pt>
                <c:pt idx="45713">
                  <c:v>228.5649999998646</c:v>
                </c:pt>
                <c:pt idx="45714">
                  <c:v>228.5699999998646</c:v>
                </c:pt>
                <c:pt idx="45715">
                  <c:v>228.5749999998646</c:v>
                </c:pt>
                <c:pt idx="45716">
                  <c:v>228.5799999998646</c:v>
                </c:pt>
                <c:pt idx="45717">
                  <c:v>228.5849999998646</c:v>
                </c:pt>
                <c:pt idx="45718">
                  <c:v>228.5899999998646</c:v>
                </c:pt>
                <c:pt idx="45719">
                  <c:v>228.5949999998646</c:v>
                </c:pt>
                <c:pt idx="45720">
                  <c:v>228.5999999998646</c:v>
                </c:pt>
                <c:pt idx="45721">
                  <c:v>228.6049999998646</c:v>
                </c:pt>
                <c:pt idx="45722">
                  <c:v>228.6099999998646</c:v>
                </c:pt>
                <c:pt idx="45723">
                  <c:v>228.6149999998646</c:v>
                </c:pt>
                <c:pt idx="45724">
                  <c:v>228.6199999998645</c:v>
                </c:pt>
                <c:pt idx="45725">
                  <c:v>228.6249999998645</c:v>
                </c:pt>
                <c:pt idx="45726">
                  <c:v>228.6299999998645</c:v>
                </c:pt>
                <c:pt idx="45727">
                  <c:v>228.6349999998645</c:v>
                </c:pt>
                <c:pt idx="45728">
                  <c:v>228.6399999998645</c:v>
                </c:pt>
                <c:pt idx="45729">
                  <c:v>228.6449999998645</c:v>
                </c:pt>
                <c:pt idx="45730">
                  <c:v>228.6499999998645</c:v>
                </c:pt>
                <c:pt idx="45731">
                  <c:v>228.6549999998645</c:v>
                </c:pt>
                <c:pt idx="45732">
                  <c:v>228.6599999998645</c:v>
                </c:pt>
                <c:pt idx="45733">
                  <c:v>228.6649999998645</c:v>
                </c:pt>
                <c:pt idx="45734">
                  <c:v>228.6699999998645</c:v>
                </c:pt>
                <c:pt idx="45735">
                  <c:v>228.6749999998645</c:v>
                </c:pt>
                <c:pt idx="45736">
                  <c:v>228.6799999998645</c:v>
                </c:pt>
                <c:pt idx="45737">
                  <c:v>228.6849999998645</c:v>
                </c:pt>
                <c:pt idx="45738">
                  <c:v>228.6899999998645</c:v>
                </c:pt>
                <c:pt idx="45739">
                  <c:v>228.6949999998645</c:v>
                </c:pt>
                <c:pt idx="45740">
                  <c:v>228.6999999998645</c:v>
                </c:pt>
                <c:pt idx="45741">
                  <c:v>228.7049999998645</c:v>
                </c:pt>
                <c:pt idx="45742">
                  <c:v>228.7099999998644</c:v>
                </c:pt>
                <c:pt idx="45743">
                  <c:v>228.7149999998643</c:v>
                </c:pt>
                <c:pt idx="45744">
                  <c:v>228.7199999998643</c:v>
                </c:pt>
                <c:pt idx="45745">
                  <c:v>228.7249999998645</c:v>
                </c:pt>
                <c:pt idx="45746">
                  <c:v>228.7299999998644</c:v>
                </c:pt>
                <c:pt idx="45747">
                  <c:v>228.7349999998644</c:v>
                </c:pt>
                <c:pt idx="45748">
                  <c:v>228.7399999998644</c:v>
                </c:pt>
                <c:pt idx="45749">
                  <c:v>228.7449999998643</c:v>
                </c:pt>
                <c:pt idx="45750">
                  <c:v>228.7499999998643</c:v>
                </c:pt>
                <c:pt idx="45751">
                  <c:v>228.7549999998644</c:v>
                </c:pt>
                <c:pt idx="45752">
                  <c:v>228.7599999998644</c:v>
                </c:pt>
                <c:pt idx="45753">
                  <c:v>228.7649999998644</c:v>
                </c:pt>
                <c:pt idx="45754">
                  <c:v>228.7699999998644</c:v>
                </c:pt>
                <c:pt idx="45755">
                  <c:v>228.7749999998643</c:v>
                </c:pt>
                <c:pt idx="45756">
                  <c:v>228.7799999998643</c:v>
                </c:pt>
                <c:pt idx="45757">
                  <c:v>228.7849999998644</c:v>
                </c:pt>
                <c:pt idx="45758">
                  <c:v>228.7899999998644</c:v>
                </c:pt>
                <c:pt idx="45759">
                  <c:v>228.7949999998644</c:v>
                </c:pt>
                <c:pt idx="45760">
                  <c:v>228.7999999998644</c:v>
                </c:pt>
                <c:pt idx="45761">
                  <c:v>228.8049999998644</c:v>
                </c:pt>
                <c:pt idx="45762">
                  <c:v>228.8099999998644</c:v>
                </c:pt>
                <c:pt idx="45763">
                  <c:v>228.8149999998644</c:v>
                </c:pt>
                <c:pt idx="45764">
                  <c:v>228.8199999998644</c:v>
                </c:pt>
                <c:pt idx="45765">
                  <c:v>228.8249999998644</c:v>
                </c:pt>
                <c:pt idx="45766">
                  <c:v>228.8299999998644</c:v>
                </c:pt>
                <c:pt idx="45767">
                  <c:v>228.8349999998644</c:v>
                </c:pt>
                <c:pt idx="45768">
                  <c:v>228.8399999998644</c:v>
                </c:pt>
                <c:pt idx="45769">
                  <c:v>228.8449999998643</c:v>
                </c:pt>
                <c:pt idx="45770">
                  <c:v>228.8499999998643</c:v>
                </c:pt>
                <c:pt idx="45771">
                  <c:v>228.8549999998644</c:v>
                </c:pt>
                <c:pt idx="45772">
                  <c:v>228.8599999998644</c:v>
                </c:pt>
                <c:pt idx="45773">
                  <c:v>228.8649999998644</c:v>
                </c:pt>
                <c:pt idx="45774">
                  <c:v>228.8699999998643</c:v>
                </c:pt>
                <c:pt idx="45775">
                  <c:v>228.8749999998643</c:v>
                </c:pt>
                <c:pt idx="45776">
                  <c:v>228.8799999998643</c:v>
                </c:pt>
                <c:pt idx="45777">
                  <c:v>228.8849999998643</c:v>
                </c:pt>
                <c:pt idx="45778">
                  <c:v>228.8899999998643</c:v>
                </c:pt>
                <c:pt idx="45779">
                  <c:v>228.8949999998643</c:v>
                </c:pt>
                <c:pt idx="45780">
                  <c:v>228.8999999998643</c:v>
                </c:pt>
                <c:pt idx="45781">
                  <c:v>228.9049999998643</c:v>
                </c:pt>
                <c:pt idx="45782">
                  <c:v>228.9099999998643</c:v>
                </c:pt>
                <c:pt idx="45783">
                  <c:v>228.9149999998643</c:v>
                </c:pt>
                <c:pt idx="45784">
                  <c:v>228.9199999998643</c:v>
                </c:pt>
                <c:pt idx="45785">
                  <c:v>228.9249999998643</c:v>
                </c:pt>
                <c:pt idx="45786">
                  <c:v>228.9299999998643</c:v>
                </c:pt>
                <c:pt idx="45787">
                  <c:v>228.9349999998643</c:v>
                </c:pt>
                <c:pt idx="45788">
                  <c:v>228.9399999998643</c:v>
                </c:pt>
                <c:pt idx="45789">
                  <c:v>228.9449999998643</c:v>
                </c:pt>
                <c:pt idx="45790">
                  <c:v>228.9499999998642</c:v>
                </c:pt>
                <c:pt idx="45791">
                  <c:v>228.9549999998642</c:v>
                </c:pt>
                <c:pt idx="45792">
                  <c:v>228.9599999998642</c:v>
                </c:pt>
                <c:pt idx="45793">
                  <c:v>228.9649999998642</c:v>
                </c:pt>
                <c:pt idx="45794">
                  <c:v>228.9699999998642</c:v>
                </c:pt>
                <c:pt idx="45795">
                  <c:v>228.9749999998642</c:v>
                </c:pt>
                <c:pt idx="45796">
                  <c:v>228.9799999998642</c:v>
                </c:pt>
                <c:pt idx="45797">
                  <c:v>228.9849999998642</c:v>
                </c:pt>
                <c:pt idx="45798">
                  <c:v>228.9899999998642</c:v>
                </c:pt>
                <c:pt idx="45799">
                  <c:v>228.9949999998642</c:v>
                </c:pt>
                <c:pt idx="45800">
                  <c:v>228.9999999998642</c:v>
                </c:pt>
                <c:pt idx="45801">
                  <c:v>229.0049999998642</c:v>
                </c:pt>
                <c:pt idx="45802">
                  <c:v>229.0099999998642</c:v>
                </c:pt>
                <c:pt idx="45803">
                  <c:v>229.0149999998642</c:v>
                </c:pt>
                <c:pt idx="45804">
                  <c:v>229.0199999998642</c:v>
                </c:pt>
                <c:pt idx="45805">
                  <c:v>229.0249999998642</c:v>
                </c:pt>
                <c:pt idx="45806">
                  <c:v>229.0299999998642</c:v>
                </c:pt>
                <c:pt idx="45807">
                  <c:v>229.0349999998642</c:v>
                </c:pt>
                <c:pt idx="45808">
                  <c:v>229.0399999998642</c:v>
                </c:pt>
                <c:pt idx="45809">
                  <c:v>229.0449999998642</c:v>
                </c:pt>
                <c:pt idx="45810">
                  <c:v>229.0499999998642</c:v>
                </c:pt>
                <c:pt idx="45811">
                  <c:v>229.0549999998642</c:v>
                </c:pt>
                <c:pt idx="45812">
                  <c:v>229.0599999998641</c:v>
                </c:pt>
                <c:pt idx="45813">
                  <c:v>229.0649999998641</c:v>
                </c:pt>
                <c:pt idx="45814">
                  <c:v>229.0699999998641</c:v>
                </c:pt>
                <c:pt idx="45815">
                  <c:v>229.0749999998641</c:v>
                </c:pt>
                <c:pt idx="45816">
                  <c:v>229.0799999998641</c:v>
                </c:pt>
                <c:pt idx="45817">
                  <c:v>229.0849999998642</c:v>
                </c:pt>
                <c:pt idx="45818">
                  <c:v>229.0899999998641</c:v>
                </c:pt>
                <c:pt idx="45819">
                  <c:v>229.0949999998641</c:v>
                </c:pt>
                <c:pt idx="45820">
                  <c:v>229.0999999998641</c:v>
                </c:pt>
                <c:pt idx="45821">
                  <c:v>229.1049999998641</c:v>
                </c:pt>
                <c:pt idx="45822">
                  <c:v>229.1099999998641</c:v>
                </c:pt>
                <c:pt idx="45823">
                  <c:v>229.1149999998641</c:v>
                </c:pt>
                <c:pt idx="45824">
                  <c:v>229.1199999998641</c:v>
                </c:pt>
                <c:pt idx="45825">
                  <c:v>229.1249999998641</c:v>
                </c:pt>
                <c:pt idx="45826">
                  <c:v>229.1299999998641</c:v>
                </c:pt>
                <c:pt idx="45827">
                  <c:v>229.1349999998641</c:v>
                </c:pt>
                <c:pt idx="45828">
                  <c:v>229.1399999998641</c:v>
                </c:pt>
                <c:pt idx="45829">
                  <c:v>229.1449999998641</c:v>
                </c:pt>
                <c:pt idx="45830">
                  <c:v>229.149999999864</c:v>
                </c:pt>
                <c:pt idx="45831">
                  <c:v>229.1549999998641</c:v>
                </c:pt>
                <c:pt idx="45832">
                  <c:v>229.1599999998641</c:v>
                </c:pt>
                <c:pt idx="45833">
                  <c:v>229.1649999998641</c:v>
                </c:pt>
                <c:pt idx="45834">
                  <c:v>229.169999999864</c:v>
                </c:pt>
                <c:pt idx="45835">
                  <c:v>229.174999999864</c:v>
                </c:pt>
                <c:pt idx="45836">
                  <c:v>229.179999999864</c:v>
                </c:pt>
                <c:pt idx="45837">
                  <c:v>229.184999999864</c:v>
                </c:pt>
                <c:pt idx="45838">
                  <c:v>229.189999999864</c:v>
                </c:pt>
                <c:pt idx="45839">
                  <c:v>229.194999999864</c:v>
                </c:pt>
                <c:pt idx="45840">
                  <c:v>229.199999999864</c:v>
                </c:pt>
                <c:pt idx="45841">
                  <c:v>229.204999999864</c:v>
                </c:pt>
                <c:pt idx="45842">
                  <c:v>229.209999999864</c:v>
                </c:pt>
                <c:pt idx="45843">
                  <c:v>229.2149999998639</c:v>
                </c:pt>
                <c:pt idx="45844">
                  <c:v>229.2199999998639</c:v>
                </c:pt>
                <c:pt idx="45845">
                  <c:v>229.224999999864</c:v>
                </c:pt>
                <c:pt idx="45846">
                  <c:v>229.229999999864</c:v>
                </c:pt>
                <c:pt idx="45847">
                  <c:v>229.234999999864</c:v>
                </c:pt>
                <c:pt idx="45848">
                  <c:v>229.239999999864</c:v>
                </c:pt>
                <c:pt idx="45849">
                  <c:v>229.2449999998639</c:v>
                </c:pt>
                <c:pt idx="45850">
                  <c:v>229.2499999998639</c:v>
                </c:pt>
                <c:pt idx="45851">
                  <c:v>229.254999999864</c:v>
                </c:pt>
                <c:pt idx="45852">
                  <c:v>229.259999999864</c:v>
                </c:pt>
                <c:pt idx="45853">
                  <c:v>229.264999999864</c:v>
                </c:pt>
                <c:pt idx="45854">
                  <c:v>229.269999999864</c:v>
                </c:pt>
                <c:pt idx="45855">
                  <c:v>229.274999999864</c:v>
                </c:pt>
                <c:pt idx="45856">
                  <c:v>229.2799999998639</c:v>
                </c:pt>
                <c:pt idx="45857">
                  <c:v>229.2849999998639</c:v>
                </c:pt>
                <c:pt idx="45858">
                  <c:v>229.2899999998639</c:v>
                </c:pt>
                <c:pt idx="45859">
                  <c:v>229.2949999998639</c:v>
                </c:pt>
                <c:pt idx="45860">
                  <c:v>229.2999999998639</c:v>
                </c:pt>
                <c:pt idx="45861">
                  <c:v>229.304999999864</c:v>
                </c:pt>
                <c:pt idx="45862">
                  <c:v>229.3099999998639</c:v>
                </c:pt>
                <c:pt idx="45863">
                  <c:v>229.3149999998639</c:v>
                </c:pt>
                <c:pt idx="45864">
                  <c:v>229.3199999998639</c:v>
                </c:pt>
                <c:pt idx="45865">
                  <c:v>229.324999999864</c:v>
                </c:pt>
                <c:pt idx="45866">
                  <c:v>229.329999999864</c:v>
                </c:pt>
                <c:pt idx="45867">
                  <c:v>229.3349999998639</c:v>
                </c:pt>
                <c:pt idx="45868">
                  <c:v>229.3399999998639</c:v>
                </c:pt>
                <c:pt idx="45869">
                  <c:v>229.3449999998639</c:v>
                </c:pt>
                <c:pt idx="45870">
                  <c:v>229.3499999998639</c:v>
                </c:pt>
                <c:pt idx="45871">
                  <c:v>229.354999999864</c:v>
                </c:pt>
                <c:pt idx="45872">
                  <c:v>229.359999999864</c:v>
                </c:pt>
                <c:pt idx="45873">
                  <c:v>229.3649999998639</c:v>
                </c:pt>
                <c:pt idx="45874">
                  <c:v>229.3699999998639</c:v>
                </c:pt>
                <c:pt idx="45875">
                  <c:v>229.3749999998639</c:v>
                </c:pt>
                <c:pt idx="45876">
                  <c:v>229.3799999998639</c:v>
                </c:pt>
                <c:pt idx="45877">
                  <c:v>229.384999999864</c:v>
                </c:pt>
                <c:pt idx="45878">
                  <c:v>229.3899999998638</c:v>
                </c:pt>
                <c:pt idx="45879">
                  <c:v>229.3949999998638</c:v>
                </c:pt>
                <c:pt idx="45880">
                  <c:v>229.3999999998638</c:v>
                </c:pt>
                <c:pt idx="45881">
                  <c:v>229.4049999998638</c:v>
                </c:pt>
                <c:pt idx="45882">
                  <c:v>229.4099999998638</c:v>
                </c:pt>
                <c:pt idx="45883">
                  <c:v>229.4149999998638</c:v>
                </c:pt>
                <c:pt idx="45884">
                  <c:v>229.4199999998638</c:v>
                </c:pt>
                <c:pt idx="45885">
                  <c:v>229.4249999998638</c:v>
                </c:pt>
                <c:pt idx="45886">
                  <c:v>229.4299999998638</c:v>
                </c:pt>
                <c:pt idx="45887">
                  <c:v>229.4349999998638</c:v>
                </c:pt>
                <c:pt idx="45888">
                  <c:v>229.4399999998638</c:v>
                </c:pt>
                <c:pt idx="45889">
                  <c:v>229.4449999998638</c:v>
                </c:pt>
                <c:pt idx="45890">
                  <c:v>229.4499999998638</c:v>
                </c:pt>
                <c:pt idx="45891">
                  <c:v>229.4549999998638</c:v>
                </c:pt>
                <c:pt idx="45892">
                  <c:v>229.4599999998638</c:v>
                </c:pt>
                <c:pt idx="45893">
                  <c:v>229.4649999998638</c:v>
                </c:pt>
                <c:pt idx="45894">
                  <c:v>229.4699999998638</c:v>
                </c:pt>
                <c:pt idx="45895">
                  <c:v>229.4749999998638</c:v>
                </c:pt>
                <c:pt idx="45896">
                  <c:v>229.4799999998638</c:v>
                </c:pt>
                <c:pt idx="45897">
                  <c:v>229.4849999998638</c:v>
                </c:pt>
                <c:pt idx="45898">
                  <c:v>229.4899999998638</c:v>
                </c:pt>
                <c:pt idx="45899">
                  <c:v>229.4949999998638</c:v>
                </c:pt>
                <c:pt idx="45900">
                  <c:v>229.4999999998637</c:v>
                </c:pt>
                <c:pt idx="45901">
                  <c:v>229.5049999998637</c:v>
                </c:pt>
                <c:pt idx="45902">
                  <c:v>229.5099999998637</c:v>
                </c:pt>
                <c:pt idx="45903">
                  <c:v>229.5149999998637</c:v>
                </c:pt>
                <c:pt idx="45904">
                  <c:v>229.5199999998637</c:v>
                </c:pt>
                <c:pt idx="45905">
                  <c:v>229.5249999998638</c:v>
                </c:pt>
                <c:pt idx="45906">
                  <c:v>229.5299999998637</c:v>
                </c:pt>
                <c:pt idx="45907">
                  <c:v>229.5349999998637</c:v>
                </c:pt>
                <c:pt idx="45908">
                  <c:v>229.5399999998637</c:v>
                </c:pt>
                <c:pt idx="45909">
                  <c:v>229.5449999998637</c:v>
                </c:pt>
                <c:pt idx="45910">
                  <c:v>229.5499999998637</c:v>
                </c:pt>
                <c:pt idx="45911">
                  <c:v>229.5549999998637</c:v>
                </c:pt>
                <c:pt idx="45912">
                  <c:v>229.5599999998637</c:v>
                </c:pt>
                <c:pt idx="45913">
                  <c:v>229.5649999998637</c:v>
                </c:pt>
                <c:pt idx="45914">
                  <c:v>229.5699999998637</c:v>
                </c:pt>
                <c:pt idx="45915">
                  <c:v>229.5749999998637</c:v>
                </c:pt>
                <c:pt idx="45916">
                  <c:v>229.5799999998637</c:v>
                </c:pt>
                <c:pt idx="45917">
                  <c:v>229.5849999998637</c:v>
                </c:pt>
                <c:pt idx="45918">
                  <c:v>229.5899999998637</c:v>
                </c:pt>
                <c:pt idx="45919">
                  <c:v>229.5949999998637</c:v>
                </c:pt>
                <c:pt idx="45920">
                  <c:v>229.5999999998637</c:v>
                </c:pt>
                <c:pt idx="45921">
                  <c:v>229.6049999998637</c:v>
                </c:pt>
                <c:pt idx="45922">
                  <c:v>229.6099999998636</c:v>
                </c:pt>
                <c:pt idx="45923">
                  <c:v>229.6149999998636</c:v>
                </c:pt>
                <c:pt idx="45924">
                  <c:v>229.6199999998636</c:v>
                </c:pt>
                <c:pt idx="45925">
                  <c:v>229.6249999998636</c:v>
                </c:pt>
                <c:pt idx="45926">
                  <c:v>229.6299999998636</c:v>
                </c:pt>
                <c:pt idx="45927">
                  <c:v>229.6349999998636</c:v>
                </c:pt>
                <c:pt idx="45928">
                  <c:v>229.6399999998636</c:v>
                </c:pt>
                <c:pt idx="45929">
                  <c:v>229.6449999998636</c:v>
                </c:pt>
                <c:pt idx="45930">
                  <c:v>229.6499999998636</c:v>
                </c:pt>
                <c:pt idx="45931">
                  <c:v>229.6549999998636</c:v>
                </c:pt>
                <c:pt idx="45932">
                  <c:v>229.6599999998636</c:v>
                </c:pt>
                <c:pt idx="45933">
                  <c:v>229.6649999998636</c:v>
                </c:pt>
                <c:pt idx="45934">
                  <c:v>229.6699999998636</c:v>
                </c:pt>
                <c:pt idx="45935">
                  <c:v>229.6749999998636</c:v>
                </c:pt>
                <c:pt idx="45936">
                  <c:v>229.6799999998636</c:v>
                </c:pt>
                <c:pt idx="45937">
                  <c:v>229.6849999998636</c:v>
                </c:pt>
                <c:pt idx="45938">
                  <c:v>229.6899999998636</c:v>
                </c:pt>
                <c:pt idx="45939">
                  <c:v>229.6949999998636</c:v>
                </c:pt>
                <c:pt idx="45940">
                  <c:v>229.6999999998636</c:v>
                </c:pt>
                <c:pt idx="45941">
                  <c:v>229.7049999998636</c:v>
                </c:pt>
                <c:pt idx="45942">
                  <c:v>229.7099999998636</c:v>
                </c:pt>
                <c:pt idx="45943">
                  <c:v>229.7149999998636</c:v>
                </c:pt>
                <c:pt idx="45944">
                  <c:v>229.7199999998635</c:v>
                </c:pt>
                <c:pt idx="45945">
                  <c:v>229.7249999998635</c:v>
                </c:pt>
                <c:pt idx="45946">
                  <c:v>229.7299999998635</c:v>
                </c:pt>
                <c:pt idx="45947">
                  <c:v>229.7349999998635</c:v>
                </c:pt>
                <c:pt idx="45948">
                  <c:v>229.7399999998635</c:v>
                </c:pt>
                <c:pt idx="45949">
                  <c:v>229.7449999998635</c:v>
                </c:pt>
                <c:pt idx="45950">
                  <c:v>229.7499999998635</c:v>
                </c:pt>
                <c:pt idx="45951">
                  <c:v>229.7549999998635</c:v>
                </c:pt>
                <c:pt idx="45952">
                  <c:v>229.7599999998635</c:v>
                </c:pt>
                <c:pt idx="45953">
                  <c:v>229.7649999998635</c:v>
                </c:pt>
                <c:pt idx="45954">
                  <c:v>229.7699999998635</c:v>
                </c:pt>
                <c:pt idx="45955">
                  <c:v>229.7749999998635</c:v>
                </c:pt>
                <c:pt idx="45956">
                  <c:v>229.7799999998635</c:v>
                </c:pt>
                <c:pt idx="45957">
                  <c:v>229.7849999998635</c:v>
                </c:pt>
                <c:pt idx="45958">
                  <c:v>229.7899999998635</c:v>
                </c:pt>
                <c:pt idx="45959">
                  <c:v>229.7949999998635</c:v>
                </c:pt>
                <c:pt idx="45960">
                  <c:v>229.7999999998635</c:v>
                </c:pt>
                <c:pt idx="45961">
                  <c:v>229.8049999998635</c:v>
                </c:pt>
                <c:pt idx="45962">
                  <c:v>229.8099999998635</c:v>
                </c:pt>
                <c:pt idx="45963">
                  <c:v>229.8149999998635</c:v>
                </c:pt>
                <c:pt idx="45964">
                  <c:v>229.8199999998635</c:v>
                </c:pt>
                <c:pt idx="45965">
                  <c:v>229.8249999998635</c:v>
                </c:pt>
                <c:pt idx="45966">
                  <c:v>229.8299999998634</c:v>
                </c:pt>
                <c:pt idx="45967">
                  <c:v>229.8349999998634</c:v>
                </c:pt>
                <c:pt idx="45968">
                  <c:v>229.8399999998634</c:v>
                </c:pt>
                <c:pt idx="45969">
                  <c:v>229.8449999998634</c:v>
                </c:pt>
                <c:pt idx="45970">
                  <c:v>229.8499999998634</c:v>
                </c:pt>
                <c:pt idx="45971">
                  <c:v>229.8549999998635</c:v>
                </c:pt>
                <c:pt idx="45972">
                  <c:v>229.8599999998634</c:v>
                </c:pt>
                <c:pt idx="45973">
                  <c:v>229.8649999998634</c:v>
                </c:pt>
                <c:pt idx="45974">
                  <c:v>229.8699999998634</c:v>
                </c:pt>
                <c:pt idx="45975">
                  <c:v>229.8749999998634</c:v>
                </c:pt>
                <c:pt idx="45976">
                  <c:v>229.8799999998634</c:v>
                </c:pt>
                <c:pt idx="45977">
                  <c:v>229.8849999998634</c:v>
                </c:pt>
                <c:pt idx="45978">
                  <c:v>229.8899999998634</c:v>
                </c:pt>
                <c:pt idx="45979">
                  <c:v>229.8949999998634</c:v>
                </c:pt>
                <c:pt idx="45980">
                  <c:v>229.8999999998634</c:v>
                </c:pt>
                <c:pt idx="45981">
                  <c:v>229.9049999998634</c:v>
                </c:pt>
                <c:pt idx="45982">
                  <c:v>229.9099999998634</c:v>
                </c:pt>
                <c:pt idx="45983">
                  <c:v>229.9149999998634</c:v>
                </c:pt>
                <c:pt idx="45984">
                  <c:v>229.9199999998634</c:v>
                </c:pt>
                <c:pt idx="45985">
                  <c:v>229.9249999998634</c:v>
                </c:pt>
                <c:pt idx="45986">
                  <c:v>229.9299999998634</c:v>
                </c:pt>
                <c:pt idx="45987">
                  <c:v>229.9349999998634</c:v>
                </c:pt>
                <c:pt idx="45988">
                  <c:v>229.9399999998633</c:v>
                </c:pt>
                <c:pt idx="45989">
                  <c:v>229.9449999998633</c:v>
                </c:pt>
                <c:pt idx="45990">
                  <c:v>229.9499999998633</c:v>
                </c:pt>
                <c:pt idx="45991">
                  <c:v>229.9549999998634</c:v>
                </c:pt>
                <c:pt idx="45992">
                  <c:v>229.9599999998634</c:v>
                </c:pt>
                <c:pt idx="45993">
                  <c:v>229.9649999998634</c:v>
                </c:pt>
                <c:pt idx="45994">
                  <c:v>229.9699999998633</c:v>
                </c:pt>
                <c:pt idx="45995">
                  <c:v>229.9749999998633</c:v>
                </c:pt>
                <c:pt idx="45996">
                  <c:v>229.9799999998633</c:v>
                </c:pt>
                <c:pt idx="45997">
                  <c:v>229.9849999998633</c:v>
                </c:pt>
                <c:pt idx="45998">
                  <c:v>229.9899999998633</c:v>
                </c:pt>
                <c:pt idx="45999">
                  <c:v>229.9949999998633</c:v>
                </c:pt>
                <c:pt idx="46000">
                  <c:v>229.9999999998633</c:v>
                </c:pt>
                <c:pt idx="46001">
                  <c:v>230.0049999998633</c:v>
                </c:pt>
                <c:pt idx="46002">
                  <c:v>230.0099999998633</c:v>
                </c:pt>
                <c:pt idx="46003">
                  <c:v>230.0149999998633</c:v>
                </c:pt>
                <c:pt idx="46004">
                  <c:v>230.0199999998633</c:v>
                </c:pt>
                <c:pt idx="46005">
                  <c:v>230.0249999998633</c:v>
                </c:pt>
                <c:pt idx="46006">
                  <c:v>230.0299999998633</c:v>
                </c:pt>
                <c:pt idx="46007">
                  <c:v>230.0349999998633</c:v>
                </c:pt>
                <c:pt idx="46008">
                  <c:v>230.0399999998633</c:v>
                </c:pt>
                <c:pt idx="46009">
                  <c:v>230.0449999998633</c:v>
                </c:pt>
                <c:pt idx="46010">
                  <c:v>230.0499999998632</c:v>
                </c:pt>
                <c:pt idx="46011">
                  <c:v>230.0549999998632</c:v>
                </c:pt>
                <c:pt idx="46012">
                  <c:v>230.0599999998632</c:v>
                </c:pt>
                <c:pt idx="46013">
                  <c:v>230.0649999998632</c:v>
                </c:pt>
                <c:pt idx="46014">
                  <c:v>230.0699999998632</c:v>
                </c:pt>
                <c:pt idx="46015">
                  <c:v>230.0749999998632</c:v>
                </c:pt>
                <c:pt idx="46016">
                  <c:v>230.0799999998632</c:v>
                </c:pt>
                <c:pt idx="46017">
                  <c:v>230.0849999998632</c:v>
                </c:pt>
                <c:pt idx="46018">
                  <c:v>230.0899999998632</c:v>
                </c:pt>
                <c:pt idx="46019">
                  <c:v>230.0949999998632</c:v>
                </c:pt>
                <c:pt idx="46020">
                  <c:v>230.0999999998632</c:v>
                </c:pt>
                <c:pt idx="46021">
                  <c:v>230.1049999998632</c:v>
                </c:pt>
                <c:pt idx="46022">
                  <c:v>230.1099999998632</c:v>
                </c:pt>
                <c:pt idx="46023">
                  <c:v>230.1149999998632</c:v>
                </c:pt>
                <c:pt idx="46024">
                  <c:v>230.1199999998632</c:v>
                </c:pt>
                <c:pt idx="46025">
                  <c:v>230.1249999998632</c:v>
                </c:pt>
                <c:pt idx="46026">
                  <c:v>230.1299999998632</c:v>
                </c:pt>
                <c:pt idx="46027">
                  <c:v>230.1349999998632</c:v>
                </c:pt>
                <c:pt idx="46028">
                  <c:v>230.1399999998632</c:v>
                </c:pt>
                <c:pt idx="46029">
                  <c:v>230.1449999998632</c:v>
                </c:pt>
                <c:pt idx="46030">
                  <c:v>230.1499999998632</c:v>
                </c:pt>
                <c:pt idx="46031">
                  <c:v>230.1549999998632</c:v>
                </c:pt>
                <c:pt idx="46032">
                  <c:v>230.1599999998631</c:v>
                </c:pt>
                <c:pt idx="46033">
                  <c:v>230.1649999998631</c:v>
                </c:pt>
                <c:pt idx="46034">
                  <c:v>230.1699999998631</c:v>
                </c:pt>
                <c:pt idx="46035">
                  <c:v>230.1749999998631</c:v>
                </c:pt>
                <c:pt idx="46036">
                  <c:v>230.1799999998631</c:v>
                </c:pt>
                <c:pt idx="46037">
                  <c:v>230.1849999998632</c:v>
                </c:pt>
                <c:pt idx="46038">
                  <c:v>230.1899999998631</c:v>
                </c:pt>
                <c:pt idx="46039">
                  <c:v>230.1949999998631</c:v>
                </c:pt>
                <c:pt idx="46040">
                  <c:v>230.1999999998631</c:v>
                </c:pt>
                <c:pt idx="46041">
                  <c:v>230.2049999998631</c:v>
                </c:pt>
                <c:pt idx="46042">
                  <c:v>230.2099999998631</c:v>
                </c:pt>
                <c:pt idx="46043">
                  <c:v>230.2149999998631</c:v>
                </c:pt>
                <c:pt idx="46044">
                  <c:v>230.2199999998631</c:v>
                </c:pt>
                <c:pt idx="46045">
                  <c:v>230.2249999998631</c:v>
                </c:pt>
                <c:pt idx="46046">
                  <c:v>230.2299999998631</c:v>
                </c:pt>
                <c:pt idx="46047">
                  <c:v>230.2349999998631</c:v>
                </c:pt>
                <c:pt idx="46048">
                  <c:v>230.2399999998631</c:v>
                </c:pt>
                <c:pt idx="46049">
                  <c:v>230.2449999998631</c:v>
                </c:pt>
                <c:pt idx="46050">
                  <c:v>230.249999999863</c:v>
                </c:pt>
                <c:pt idx="46051">
                  <c:v>230.2549999998631</c:v>
                </c:pt>
                <c:pt idx="46052">
                  <c:v>230.2599999998631</c:v>
                </c:pt>
                <c:pt idx="46053">
                  <c:v>230.2649999998631</c:v>
                </c:pt>
                <c:pt idx="46054">
                  <c:v>230.269999999863</c:v>
                </c:pt>
                <c:pt idx="46055">
                  <c:v>230.274999999863</c:v>
                </c:pt>
                <c:pt idx="46056">
                  <c:v>230.279999999863</c:v>
                </c:pt>
                <c:pt idx="46057">
                  <c:v>230.284999999863</c:v>
                </c:pt>
                <c:pt idx="46058">
                  <c:v>230.289999999863</c:v>
                </c:pt>
                <c:pt idx="46059">
                  <c:v>230.294999999863</c:v>
                </c:pt>
                <c:pt idx="46060">
                  <c:v>230.299999999863</c:v>
                </c:pt>
                <c:pt idx="46061">
                  <c:v>230.304999999863</c:v>
                </c:pt>
                <c:pt idx="46062">
                  <c:v>230.309999999863</c:v>
                </c:pt>
                <c:pt idx="46063">
                  <c:v>230.314999999863</c:v>
                </c:pt>
                <c:pt idx="46064">
                  <c:v>230.319999999863</c:v>
                </c:pt>
                <c:pt idx="46065">
                  <c:v>230.324999999863</c:v>
                </c:pt>
                <c:pt idx="46066">
                  <c:v>230.329999999863</c:v>
                </c:pt>
                <c:pt idx="46067">
                  <c:v>230.334999999863</c:v>
                </c:pt>
                <c:pt idx="46068">
                  <c:v>230.339999999863</c:v>
                </c:pt>
                <c:pt idx="46069">
                  <c:v>230.344999999863</c:v>
                </c:pt>
                <c:pt idx="46070">
                  <c:v>230.349999999863</c:v>
                </c:pt>
                <c:pt idx="46071">
                  <c:v>230.354999999863</c:v>
                </c:pt>
                <c:pt idx="46072">
                  <c:v>230.359999999863</c:v>
                </c:pt>
                <c:pt idx="46073">
                  <c:v>230.364999999863</c:v>
                </c:pt>
                <c:pt idx="46074">
                  <c:v>230.369999999863</c:v>
                </c:pt>
                <c:pt idx="46075">
                  <c:v>230.374999999863</c:v>
                </c:pt>
                <c:pt idx="46076">
                  <c:v>230.3799999998629</c:v>
                </c:pt>
                <c:pt idx="46077">
                  <c:v>230.3849999998629</c:v>
                </c:pt>
                <c:pt idx="46078">
                  <c:v>230.3899999998629</c:v>
                </c:pt>
                <c:pt idx="46079">
                  <c:v>230.3949999998629</c:v>
                </c:pt>
                <c:pt idx="46080">
                  <c:v>230.3999999998629</c:v>
                </c:pt>
                <c:pt idx="46081">
                  <c:v>230.4049999998629</c:v>
                </c:pt>
                <c:pt idx="46082">
                  <c:v>230.4099999998629</c:v>
                </c:pt>
                <c:pt idx="46083">
                  <c:v>230.4149999998629</c:v>
                </c:pt>
                <c:pt idx="46084">
                  <c:v>230.4199999998629</c:v>
                </c:pt>
                <c:pt idx="46085">
                  <c:v>230.4249999998629</c:v>
                </c:pt>
                <c:pt idx="46086">
                  <c:v>230.4299999998629</c:v>
                </c:pt>
                <c:pt idx="46087">
                  <c:v>230.4349999998629</c:v>
                </c:pt>
                <c:pt idx="46088">
                  <c:v>230.4399999998629</c:v>
                </c:pt>
                <c:pt idx="46089">
                  <c:v>230.4449999998629</c:v>
                </c:pt>
                <c:pt idx="46090">
                  <c:v>230.4499999998629</c:v>
                </c:pt>
                <c:pt idx="46091">
                  <c:v>230.4549999998629</c:v>
                </c:pt>
                <c:pt idx="46092">
                  <c:v>230.4599999998629</c:v>
                </c:pt>
                <c:pt idx="46093">
                  <c:v>230.4649999998629</c:v>
                </c:pt>
                <c:pt idx="46094">
                  <c:v>230.4699999998628</c:v>
                </c:pt>
                <c:pt idx="46095">
                  <c:v>230.4749999998627</c:v>
                </c:pt>
                <c:pt idx="46096">
                  <c:v>230.4799999998627</c:v>
                </c:pt>
                <c:pt idx="46097">
                  <c:v>230.4849999998629</c:v>
                </c:pt>
                <c:pt idx="46098">
                  <c:v>230.4899999998628</c:v>
                </c:pt>
                <c:pt idx="46099">
                  <c:v>230.4949999998628</c:v>
                </c:pt>
                <c:pt idx="46100">
                  <c:v>230.4999999998628</c:v>
                </c:pt>
                <c:pt idx="46101">
                  <c:v>230.5049999998627</c:v>
                </c:pt>
                <c:pt idx="46102">
                  <c:v>230.5099999998627</c:v>
                </c:pt>
                <c:pt idx="46103">
                  <c:v>230.5149999998627</c:v>
                </c:pt>
                <c:pt idx="46104">
                  <c:v>230.5199999998623</c:v>
                </c:pt>
                <c:pt idx="46105">
                  <c:v>230.5249999998628</c:v>
                </c:pt>
                <c:pt idx="46106">
                  <c:v>230.5299999998628</c:v>
                </c:pt>
                <c:pt idx="46107">
                  <c:v>230.5349999998627</c:v>
                </c:pt>
                <c:pt idx="46108">
                  <c:v>230.5399999998627</c:v>
                </c:pt>
                <c:pt idx="46109">
                  <c:v>230.5449999998627</c:v>
                </c:pt>
                <c:pt idx="46110">
                  <c:v>230.5499999998625</c:v>
                </c:pt>
                <c:pt idx="46111">
                  <c:v>230.5549999998628</c:v>
                </c:pt>
                <c:pt idx="46112">
                  <c:v>230.5599999998628</c:v>
                </c:pt>
                <c:pt idx="46113">
                  <c:v>230.5649999998627</c:v>
                </c:pt>
                <c:pt idx="46114">
                  <c:v>230.5699999998627</c:v>
                </c:pt>
                <c:pt idx="46115">
                  <c:v>230.5749999998627</c:v>
                </c:pt>
                <c:pt idx="46116">
                  <c:v>230.5799999998627</c:v>
                </c:pt>
                <c:pt idx="46117">
                  <c:v>230.5849999998628</c:v>
                </c:pt>
                <c:pt idx="46118">
                  <c:v>230.5899999998628</c:v>
                </c:pt>
                <c:pt idx="46119">
                  <c:v>230.5949999998628</c:v>
                </c:pt>
                <c:pt idx="46120">
                  <c:v>230.5999999998627</c:v>
                </c:pt>
                <c:pt idx="46121">
                  <c:v>230.6049999998627</c:v>
                </c:pt>
                <c:pt idx="46122">
                  <c:v>230.6099999998627</c:v>
                </c:pt>
                <c:pt idx="46123">
                  <c:v>230.6149999998621</c:v>
                </c:pt>
                <c:pt idx="46124">
                  <c:v>230.6199999998618</c:v>
                </c:pt>
                <c:pt idx="46125">
                  <c:v>230.6249999998627</c:v>
                </c:pt>
                <c:pt idx="46126">
                  <c:v>230.6299999998627</c:v>
                </c:pt>
                <c:pt idx="46127">
                  <c:v>230.6349999998627</c:v>
                </c:pt>
                <c:pt idx="46128">
                  <c:v>230.6399999998627</c:v>
                </c:pt>
                <c:pt idx="46129">
                  <c:v>230.6449999998623</c:v>
                </c:pt>
                <c:pt idx="46130">
                  <c:v>230.6499999998618</c:v>
                </c:pt>
                <c:pt idx="46131">
                  <c:v>230.6549999998627</c:v>
                </c:pt>
                <c:pt idx="46132">
                  <c:v>230.6599999998627</c:v>
                </c:pt>
                <c:pt idx="46133">
                  <c:v>230.6649999998627</c:v>
                </c:pt>
                <c:pt idx="46134">
                  <c:v>230.6699999998627</c:v>
                </c:pt>
                <c:pt idx="46135">
                  <c:v>230.6749999998625</c:v>
                </c:pt>
                <c:pt idx="46136">
                  <c:v>230.6799999998617</c:v>
                </c:pt>
                <c:pt idx="46137">
                  <c:v>230.6849999998627</c:v>
                </c:pt>
                <c:pt idx="46138">
                  <c:v>230.6899999998626</c:v>
                </c:pt>
                <c:pt idx="46139">
                  <c:v>230.6949999998625</c:v>
                </c:pt>
                <c:pt idx="46140">
                  <c:v>230.6999999998625</c:v>
                </c:pt>
                <c:pt idx="46141">
                  <c:v>230.7049999998625</c:v>
                </c:pt>
                <c:pt idx="46142">
                  <c:v>230.7099999998617</c:v>
                </c:pt>
                <c:pt idx="46143">
                  <c:v>230.7149999998617</c:v>
                </c:pt>
                <c:pt idx="46144">
                  <c:v>230.7199999998617</c:v>
                </c:pt>
                <c:pt idx="46145">
                  <c:v>230.7249999998625</c:v>
                </c:pt>
                <c:pt idx="46146">
                  <c:v>230.7299999998625</c:v>
                </c:pt>
                <c:pt idx="46147">
                  <c:v>230.7349999998625</c:v>
                </c:pt>
                <c:pt idx="46148">
                  <c:v>230.7399999998621</c:v>
                </c:pt>
                <c:pt idx="46149">
                  <c:v>230.7449999998617</c:v>
                </c:pt>
                <c:pt idx="46150">
                  <c:v>230.7499999998617</c:v>
                </c:pt>
                <c:pt idx="46151">
                  <c:v>230.7549999998625</c:v>
                </c:pt>
                <c:pt idx="46152">
                  <c:v>230.7599999998625</c:v>
                </c:pt>
                <c:pt idx="46153">
                  <c:v>230.7649999998625</c:v>
                </c:pt>
                <c:pt idx="46154">
                  <c:v>230.7699999998623</c:v>
                </c:pt>
                <c:pt idx="46155">
                  <c:v>230.7749999998617</c:v>
                </c:pt>
                <c:pt idx="46156">
                  <c:v>230.7799999998616</c:v>
                </c:pt>
                <c:pt idx="46157">
                  <c:v>230.7849999998625</c:v>
                </c:pt>
                <c:pt idx="46158">
                  <c:v>230.7899999998625</c:v>
                </c:pt>
                <c:pt idx="46159">
                  <c:v>230.7949999998625</c:v>
                </c:pt>
                <c:pt idx="46160">
                  <c:v>230.7999999998625</c:v>
                </c:pt>
                <c:pt idx="46161">
                  <c:v>230.8049999998626</c:v>
                </c:pt>
                <c:pt idx="46162">
                  <c:v>230.8099999998626</c:v>
                </c:pt>
                <c:pt idx="46163">
                  <c:v>230.8149999998626</c:v>
                </c:pt>
                <c:pt idx="46164">
                  <c:v>230.8199999998625</c:v>
                </c:pt>
                <c:pt idx="46165">
                  <c:v>230.8249999998625</c:v>
                </c:pt>
                <c:pt idx="46166">
                  <c:v>230.8299999998625</c:v>
                </c:pt>
                <c:pt idx="46167">
                  <c:v>230.8349999998625</c:v>
                </c:pt>
                <c:pt idx="46168">
                  <c:v>230.8399999998625</c:v>
                </c:pt>
                <c:pt idx="46169">
                  <c:v>230.8449999998625</c:v>
                </c:pt>
                <c:pt idx="46170">
                  <c:v>230.8499999998625</c:v>
                </c:pt>
                <c:pt idx="46171">
                  <c:v>230.8549999998625</c:v>
                </c:pt>
                <c:pt idx="46172">
                  <c:v>230.8599999998625</c:v>
                </c:pt>
                <c:pt idx="46173">
                  <c:v>230.8649999998625</c:v>
                </c:pt>
                <c:pt idx="46174">
                  <c:v>230.8699999998625</c:v>
                </c:pt>
                <c:pt idx="46175">
                  <c:v>230.8749999998625</c:v>
                </c:pt>
                <c:pt idx="46176">
                  <c:v>230.8799999998625</c:v>
                </c:pt>
                <c:pt idx="46177">
                  <c:v>230.8849999998625</c:v>
                </c:pt>
                <c:pt idx="46178">
                  <c:v>230.8899999998625</c:v>
                </c:pt>
                <c:pt idx="46179">
                  <c:v>230.8949999998625</c:v>
                </c:pt>
                <c:pt idx="46180">
                  <c:v>230.8999999998625</c:v>
                </c:pt>
                <c:pt idx="46181">
                  <c:v>230.9049999998625</c:v>
                </c:pt>
                <c:pt idx="46182">
                  <c:v>230.9099999998624</c:v>
                </c:pt>
                <c:pt idx="46183">
                  <c:v>230.9149999998623</c:v>
                </c:pt>
                <c:pt idx="46184">
                  <c:v>230.9199999998623</c:v>
                </c:pt>
                <c:pt idx="46185">
                  <c:v>230.9249999998625</c:v>
                </c:pt>
                <c:pt idx="46186">
                  <c:v>230.9299999998624</c:v>
                </c:pt>
                <c:pt idx="46187">
                  <c:v>230.9349999998624</c:v>
                </c:pt>
                <c:pt idx="46188">
                  <c:v>230.9399999998624</c:v>
                </c:pt>
                <c:pt idx="46189">
                  <c:v>230.9449999998623</c:v>
                </c:pt>
                <c:pt idx="46190">
                  <c:v>230.9499999998623</c:v>
                </c:pt>
                <c:pt idx="46191">
                  <c:v>230.9549999998624</c:v>
                </c:pt>
                <c:pt idx="46192">
                  <c:v>230.9599999998624</c:v>
                </c:pt>
                <c:pt idx="46193">
                  <c:v>230.9649999998624</c:v>
                </c:pt>
                <c:pt idx="46194">
                  <c:v>230.9699999998624</c:v>
                </c:pt>
                <c:pt idx="46195">
                  <c:v>230.9749999998623</c:v>
                </c:pt>
                <c:pt idx="46196">
                  <c:v>230.9799999998623</c:v>
                </c:pt>
                <c:pt idx="46197">
                  <c:v>230.9849999998624</c:v>
                </c:pt>
                <c:pt idx="46198">
                  <c:v>230.9899999998624</c:v>
                </c:pt>
                <c:pt idx="46199">
                  <c:v>230.9949999998624</c:v>
                </c:pt>
                <c:pt idx="46200">
                  <c:v>230.9999999998624</c:v>
                </c:pt>
                <c:pt idx="46201">
                  <c:v>231.0049999998623</c:v>
                </c:pt>
                <c:pt idx="46202">
                  <c:v>231.0099999998623</c:v>
                </c:pt>
                <c:pt idx="46203">
                  <c:v>231.0149999998623</c:v>
                </c:pt>
                <c:pt idx="46204">
                  <c:v>231.0199999998623</c:v>
                </c:pt>
                <c:pt idx="46205">
                  <c:v>231.0249999998624</c:v>
                </c:pt>
                <c:pt idx="46206">
                  <c:v>231.0299999998624</c:v>
                </c:pt>
                <c:pt idx="46207">
                  <c:v>231.0349999998624</c:v>
                </c:pt>
                <c:pt idx="46208">
                  <c:v>231.0399999998623</c:v>
                </c:pt>
                <c:pt idx="46209">
                  <c:v>231.0449999998623</c:v>
                </c:pt>
                <c:pt idx="46210">
                  <c:v>231.0499999998623</c:v>
                </c:pt>
                <c:pt idx="46211">
                  <c:v>231.0549999998623</c:v>
                </c:pt>
                <c:pt idx="46212">
                  <c:v>231.0599999998623</c:v>
                </c:pt>
                <c:pt idx="46213">
                  <c:v>231.0649999998623</c:v>
                </c:pt>
                <c:pt idx="46214">
                  <c:v>231.0699999998623</c:v>
                </c:pt>
                <c:pt idx="46215">
                  <c:v>231.0749999998623</c:v>
                </c:pt>
                <c:pt idx="46216">
                  <c:v>231.0799999998623</c:v>
                </c:pt>
                <c:pt idx="46217">
                  <c:v>231.0849999998623</c:v>
                </c:pt>
                <c:pt idx="46218">
                  <c:v>231.0899999998623</c:v>
                </c:pt>
                <c:pt idx="46219">
                  <c:v>231.0949999998623</c:v>
                </c:pt>
                <c:pt idx="46220">
                  <c:v>231.0999999998623</c:v>
                </c:pt>
                <c:pt idx="46221">
                  <c:v>231.1049999998623</c:v>
                </c:pt>
                <c:pt idx="46222">
                  <c:v>231.1099999998623</c:v>
                </c:pt>
                <c:pt idx="46223">
                  <c:v>231.1149999998621</c:v>
                </c:pt>
                <c:pt idx="46224">
                  <c:v>231.1199999998613</c:v>
                </c:pt>
                <c:pt idx="46225">
                  <c:v>231.1249999998623</c:v>
                </c:pt>
                <c:pt idx="46226">
                  <c:v>231.1299999998622</c:v>
                </c:pt>
                <c:pt idx="46227">
                  <c:v>231.1349999998621</c:v>
                </c:pt>
                <c:pt idx="46228">
                  <c:v>231.1399999998621</c:v>
                </c:pt>
                <c:pt idx="46229">
                  <c:v>231.1449999998621</c:v>
                </c:pt>
                <c:pt idx="46230">
                  <c:v>231.1499999998613</c:v>
                </c:pt>
                <c:pt idx="46231">
                  <c:v>231.1549999998622</c:v>
                </c:pt>
                <c:pt idx="46232">
                  <c:v>231.1599999998622</c:v>
                </c:pt>
                <c:pt idx="46233">
                  <c:v>231.1649999998621</c:v>
                </c:pt>
                <c:pt idx="46234">
                  <c:v>231.1699999998621</c:v>
                </c:pt>
                <c:pt idx="46235">
                  <c:v>231.1749999998621</c:v>
                </c:pt>
                <c:pt idx="46236">
                  <c:v>231.1799999998615</c:v>
                </c:pt>
                <c:pt idx="46237">
                  <c:v>231.1849999998622</c:v>
                </c:pt>
                <c:pt idx="46238">
                  <c:v>231.1899999998622</c:v>
                </c:pt>
                <c:pt idx="46239">
                  <c:v>231.1949999998621</c:v>
                </c:pt>
                <c:pt idx="46240">
                  <c:v>231.1999999998621</c:v>
                </c:pt>
                <c:pt idx="46241">
                  <c:v>231.2049999998621</c:v>
                </c:pt>
                <c:pt idx="46242">
                  <c:v>231.2099999998619</c:v>
                </c:pt>
                <c:pt idx="46243">
                  <c:v>231.2149999998612</c:v>
                </c:pt>
                <c:pt idx="46244">
                  <c:v>231.2199999998612</c:v>
                </c:pt>
                <c:pt idx="46245">
                  <c:v>231.2249999998621</c:v>
                </c:pt>
                <c:pt idx="46246">
                  <c:v>231.2299999998621</c:v>
                </c:pt>
                <c:pt idx="46247">
                  <c:v>231.2349999998621</c:v>
                </c:pt>
                <c:pt idx="46248">
                  <c:v>231.2399999998621</c:v>
                </c:pt>
                <c:pt idx="46249">
                  <c:v>231.2449999998612</c:v>
                </c:pt>
                <c:pt idx="46250">
                  <c:v>231.2499999998612</c:v>
                </c:pt>
                <c:pt idx="46251">
                  <c:v>231.2549999998622</c:v>
                </c:pt>
                <c:pt idx="46252">
                  <c:v>231.2599999998621</c:v>
                </c:pt>
                <c:pt idx="46253">
                  <c:v>231.2649999998621</c:v>
                </c:pt>
                <c:pt idx="46254">
                  <c:v>231.2699999998621</c:v>
                </c:pt>
                <c:pt idx="46255">
                  <c:v>231.2749999998613</c:v>
                </c:pt>
                <c:pt idx="46256">
                  <c:v>231.2799999998612</c:v>
                </c:pt>
                <c:pt idx="46257">
                  <c:v>231.2849999998621</c:v>
                </c:pt>
                <c:pt idx="46258">
                  <c:v>231.2899999998621</c:v>
                </c:pt>
                <c:pt idx="46259">
                  <c:v>231.2949999998621</c:v>
                </c:pt>
                <c:pt idx="46260">
                  <c:v>231.2999999998621</c:v>
                </c:pt>
                <c:pt idx="46261">
                  <c:v>231.3049999998621</c:v>
                </c:pt>
                <c:pt idx="46262">
                  <c:v>231.3099999998621</c:v>
                </c:pt>
                <c:pt idx="46263">
                  <c:v>231.3149999998621</c:v>
                </c:pt>
                <c:pt idx="46264">
                  <c:v>231.3199999998621</c:v>
                </c:pt>
                <c:pt idx="46265">
                  <c:v>231.3249999998621</c:v>
                </c:pt>
                <c:pt idx="46266">
                  <c:v>231.3299999998621</c:v>
                </c:pt>
                <c:pt idx="46267">
                  <c:v>231.3349999998621</c:v>
                </c:pt>
                <c:pt idx="46268">
                  <c:v>231.3399999998621</c:v>
                </c:pt>
                <c:pt idx="46269">
                  <c:v>231.3449999998621</c:v>
                </c:pt>
                <c:pt idx="46270">
                  <c:v>231.349999999862</c:v>
                </c:pt>
                <c:pt idx="46271">
                  <c:v>231.3549999998621</c:v>
                </c:pt>
                <c:pt idx="46272">
                  <c:v>231.3599999998621</c:v>
                </c:pt>
                <c:pt idx="46273">
                  <c:v>231.3649999998621</c:v>
                </c:pt>
                <c:pt idx="46274">
                  <c:v>231.369999999862</c:v>
                </c:pt>
                <c:pt idx="46275">
                  <c:v>231.374999999862</c:v>
                </c:pt>
                <c:pt idx="46276">
                  <c:v>231.379999999862</c:v>
                </c:pt>
                <c:pt idx="46277">
                  <c:v>231.384999999862</c:v>
                </c:pt>
                <c:pt idx="46278">
                  <c:v>231.389999999862</c:v>
                </c:pt>
                <c:pt idx="46279">
                  <c:v>231.394999999862</c:v>
                </c:pt>
                <c:pt idx="46280">
                  <c:v>231.399999999862</c:v>
                </c:pt>
                <c:pt idx="46281">
                  <c:v>231.404999999862</c:v>
                </c:pt>
                <c:pt idx="46282">
                  <c:v>231.409999999862</c:v>
                </c:pt>
                <c:pt idx="46283">
                  <c:v>231.4149999998619</c:v>
                </c:pt>
                <c:pt idx="46284">
                  <c:v>231.4199999998619</c:v>
                </c:pt>
                <c:pt idx="46285">
                  <c:v>231.424999999862</c:v>
                </c:pt>
                <c:pt idx="46286">
                  <c:v>231.429999999862</c:v>
                </c:pt>
                <c:pt idx="46287">
                  <c:v>231.434999999862</c:v>
                </c:pt>
                <c:pt idx="46288">
                  <c:v>231.439999999862</c:v>
                </c:pt>
                <c:pt idx="46289">
                  <c:v>231.4449999998619</c:v>
                </c:pt>
                <c:pt idx="46290">
                  <c:v>231.4499999998619</c:v>
                </c:pt>
                <c:pt idx="46291">
                  <c:v>231.454999999862</c:v>
                </c:pt>
                <c:pt idx="46292">
                  <c:v>231.459999999862</c:v>
                </c:pt>
                <c:pt idx="46293">
                  <c:v>231.464999999862</c:v>
                </c:pt>
                <c:pt idx="46294">
                  <c:v>231.469999999862</c:v>
                </c:pt>
                <c:pt idx="46295">
                  <c:v>231.474999999862</c:v>
                </c:pt>
                <c:pt idx="46296">
                  <c:v>231.4799999998619</c:v>
                </c:pt>
                <c:pt idx="46297">
                  <c:v>231.4849999998619</c:v>
                </c:pt>
                <c:pt idx="46298">
                  <c:v>231.4899999998619</c:v>
                </c:pt>
                <c:pt idx="46299">
                  <c:v>231.4949999998619</c:v>
                </c:pt>
                <c:pt idx="46300">
                  <c:v>231.4999999998619</c:v>
                </c:pt>
                <c:pt idx="46301">
                  <c:v>231.5049999998619</c:v>
                </c:pt>
                <c:pt idx="46302">
                  <c:v>231.5099999998619</c:v>
                </c:pt>
                <c:pt idx="46303">
                  <c:v>231.5149999998619</c:v>
                </c:pt>
                <c:pt idx="46304">
                  <c:v>231.5199999998619</c:v>
                </c:pt>
                <c:pt idx="46305">
                  <c:v>231.5249999998619</c:v>
                </c:pt>
                <c:pt idx="46306">
                  <c:v>231.5299999998619</c:v>
                </c:pt>
                <c:pt idx="46307">
                  <c:v>231.5349999998619</c:v>
                </c:pt>
                <c:pt idx="46308">
                  <c:v>231.5399999998619</c:v>
                </c:pt>
                <c:pt idx="46309">
                  <c:v>231.5449999998619</c:v>
                </c:pt>
                <c:pt idx="46310">
                  <c:v>231.5499999998619</c:v>
                </c:pt>
                <c:pt idx="46311">
                  <c:v>231.5549999998619</c:v>
                </c:pt>
                <c:pt idx="46312">
                  <c:v>231.5599999998619</c:v>
                </c:pt>
                <c:pt idx="46313">
                  <c:v>231.5649999998619</c:v>
                </c:pt>
                <c:pt idx="46314">
                  <c:v>231.5699999998617</c:v>
                </c:pt>
                <c:pt idx="46315">
                  <c:v>231.5749999998617</c:v>
                </c:pt>
                <c:pt idx="46316">
                  <c:v>231.5799999998617</c:v>
                </c:pt>
                <c:pt idx="46317">
                  <c:v>231.5849999998619</c:v>
                </c:pt>
                <c:pt idx="46318">
                  <c:v>231.5899999998618</c:v>
                </c:pt>
                <c:pt idx="46319">
                  <c:v>231.5949999998618</c:v>
                </c:pt>
                <c:pt idx="46320">
                  <c:v>231.5999999998618</c:v>
                </c:pt>
                <c:pt idx="46321">
                  <c:v>231.6049999998617</c:v>
                </c:pt>
                <c:pt idx="46322">
                  <c:v>231.6099999998617</c:v>
                </c:pt>
                <c:pt idx="46323">
                  <c:v>231.6149999998617</c:v>
                </c:pt>
                <c:pt idx="46324">
                  <c:v>231.6199999998611</c:v>
                </c:pt>
                <c:pt idx="46325">
                  <c:v>231.6249999998618</c:v>
                </c:pt>
                <c:pt idx="46326">
                  <c:v>231.6299999998618</c:v>
                </c:pt>
                <c:pt idx="46327">
                  <c:v>231.6349999998617</c:v>
                </c:pt>
                <c:pt idx="46328">
                  <c:v>231.6399999998617</c:v>
                </c:pt>
                <c:pt idx="46329">
                  <c:v>231.6449999998617</c:v>
                </c:pt>
                <c:pt idx="46330">
                  <c:v>231.6499999998613</c:v>
                </c:pt>
                <c:pt idx="46331">
                  <c:v>231.6549999998618</c:v>
                </c:pt>
                <c:pt idx="46332">
                  <c:v>231.6599999998618</c:v>
                </c:pt>
                <c:pt idx="46333">
                  <c:v>231.6649999998617</c:v>
                </c:pt>
                <c:pt idx="46334">
                  <c:v>231.6699999998617</c:v>
                </c:pt>
                <c:pt idx="46335">
                  <c:v>231.6749999998617</c:v>
                </c:pt>
                <c:pt idx="46336">
                  <c:v>231.6799999998615</c:v>
                </c:pt>
                <c:pt idx="46337">
                  <c:v>231.6849999998618</c:v>
                </c:pt>
                <c:pt idx="46338">
                  <c:v>231.6899999998618</c:v>
                </c:pt>
                <c:pt idx="46339">
                  <c:v>231.6949999998617</c:v>
                </c:pt>
                <c:pt idx="46340">
                  <c:v>231.6999999998617</c:v>
                </c:pt>
                <c:pt idx="46341">
                  <c:v>231.7049999998617</c:v>
                </c:pt>
                <c:pt idx="46342">
                  <c:v>231.7099999998617</c:v>
                </c:pt>
                <c:pt idx="46343">
                  <c:v>231.7149999998609</c:v>
                </c:pt>
                <c:pt idx="46344">
                  <c:v>231.7199999998608</c:v>
                </c:pt>
                <c:pt idx="46345">
                  <c:v>231.7249999998617</c:v>
                </c:pt>
                <c:pt idx="46346">
                  <c:v>231.7299999998617</c:v>
                </c:pt>
                <c:pt idx="46347">
                  <c:v>231.7349999998617</c:v>
                </c:pt>
                <c:pt idx="46348">
                  <c:v>231.7399999998617</c:v>
                </c:pt>
                <c:pt idx="46349">
                  <c:v>231.7449999998611</c:v>
                </c:pt>
                <c:pt idx="46350">
                  <c:v>231.7499999998608</c:v>
                </c:pt>
                <c:pt idx="46351">
                  <c:v>231.7549999998617</c:v>
                </c:pt>
                <c:pt idx="46352">
                  <c:v>231.7599999998617</c:v>
                </c:pt>
                <c:pt idx="46353">
                  <c:v>231.7649999998617</c:v>
                </c:pt>
                <c:pt idx="46354">
                  <c:v>231.7699999998617</c:v>
                </c:pt>
                <c:pt idx="46355">
                  <c:v>231.7749999998613</c:v>
                </c:pt>
                <c:pt idx="46356">
                  <c:v>231.7799999998607</c:v>
                </c:pt>
                <c:pt idx="46357">
                  <c:v>231.7849999998617</c:v>
                </c:pt>
                <c:pt idx="46358">
                  <c:v>231.7899999998615</c:v>
                </c:pt>
                <c:pt idx="46359">
                  <c:v>231.7949999998615</c:v>
                </c:pt>
                <c:pt idx="46360">
                  <c:v>231.7999999998615</c:v>
                </c:pt>
                <c:pt idx="46361">
                  <c:v>231.8049999998616</c:v>
                </c:pt>
                <c:pt idx="46362">
                  <c:v>231.8099999998616</c:v>
                </c:pt>
                <c:pt idx="46363">
                  <c:v>231.8149999998616</c:v>
                </c:pt>
                <c:pt idx="46364">
                  <c:v>231.8199999998616</c:v>
                </c:pt>
                <c:pt idx="46365">
                  <c:v>231.8249999998616</c:v>
                </c:pt>
                <c:pt idx="46366">
                  <c:v>231.8299999998616</c:v>
                </c:pt>
                <c:pt idx="46367">
                  <c:v>231.8349999998616</c:v>
                </c:pt>
                <c:pt idx="46368">
                  <c:v>231.8399999998616</c:v>
                </c:pt>
                <c:pt idx="46369">
                  <c:v>231.8449999998616</c:v>
                </c:pt>
                <c:pt idx="46370">
                  <c:v>231.8499999998616</c:v>
                </c:pt>
                <c:pt idx="46371">
                  <c:v>231.8549999998616</c:v>
                </c:pt>
                <c:pt idx="46372">
                  <c:v>231.8599999998616</c:v>
                </c:pt>
                <c:pt idx="46373">
                  <c:v>231.8649999998616</c:v>
                </c:pt>
                <c:pt idx="46374">
                  <c:v>231.8699999998616</c:v>
                </c:pt>
                <c:pt idx="46375">
                  <c:v>231.8749999998616</c:v>
                </c:pt>
                <c:pt idx="46376">
                  <c:v>231.8799999998616</c:v>
                </c:pt>
                <c:pt idx="46377">
                  <c:v>231.8849999998616</c:v>
                </c:pt>
                <c:pt idx="46378">
                  <c:v>231.8899999998616</c:v>
                </c:pt>
                <c:pt idx="46379">
                  <c:v>231.8949999998616</c:v>
                </c:pt>
                <c:pt idx="46380">
                  <c:v>231.8999999998616</c:v>
                </c:pt>
                <c:pt idx="46381">
                  <c:v>231.9049999998616</c:v>
                </c:pt>
                <c:pt idx="46382">
                  <c:v>231.9099999998616</c:v>
                </c:pt>
                <c:pt idx="46383">
                  <c:v>231.9149999998615</c:v>
                </c:pt>
                <c:pt idx="46384">
                  <c:v>231.9199999998615</c:v>
                </c:pt>
                <c:pt idx="46385">
                  <c:v>231.9249999998615</c:v>
                </c:pt>
                <c:pt idx="46386">
                  <c:v>231.9299999998615</c:v>
                </c:pt>
                <c:pt idx="46387">
                  <c:v>231.9349999998615</c:v>
                </c:pt>
                <c:pt idx="46388">
                  <c:v>231.9399999998615</c:v>
                </c:pt>
                <c:pt idx="46389">
                  <c:v>231.9449999998615</c:v>
                </c:pt>
                <c:pt idx="46390">
                  <c:v>231.9499999998615</c:v>
                </c:pt>
                <c:pt idx="46391">
                  <c:v>231.9549999998615</c:v>
                </c:pt>
                <c:pt idx="46392">
                  <c:v>231.9599999998615</c:v>
                </c:pt>
                <c:pt idx="46393">
                  <c:v>231.9649999998615</c:v>
                </c:pt>
                <c:pt idx="46394">
                  <c:v>231.9699999998615</c:v>
                </c:pt>
                <c:pt idx="46395">
                  <c:v>231.9749999998615</c:v>
                </c:pt>
                <c:pt idx="46396">
                  <c:v>231.9799999998615</c:v>
                </c:pt>
                <c:pt idx="46397">
                  <c:v>231.9849999998615</c:v>
                </c:pt>
                <c:pt idx="46398">
                  <c:v>231.9899999998615</c:v>
                </c:pt>
                <c:pt idx="46399">
                  <c:v>231.9949999998615</c:v>
                </c:pt>
                <c:pt idx="46400">
                  <c:v>231.9999999998615</c:v>
                </c:pt>
                <c:pt idx="46401">
                  <c:v>232.0049999998615</c:v>
                </c:pt>
                <c:pt idx="46402">
                  <c:v>232.0099999998613</c:v>
                </c:pt>
                <c:pt idx="46403">
                  <c:v>232.0149999998613</c:v>
                </c:pt>
                <c:pt idx="46404">
                  <c:v>232.0199999998613</c:v>
                </c:pt>
                <c:pt idx="46405">
                  <c:v>232.0249999998614</c:v>
                </c:pt>
                <c:pt idx="46406">
                  <c:v>232.0299999998614</c:v>
                </c:pt>
                <c:pt idx="46407">
                  <c:v>232.0349999998614</c:v>
                </c:pt>
                <c:pt idx="46408">
                  <c:v>232.0399999998614</c:v>
                </c:pt>
                <c:pt idx="46409">
                  <c:v>232.0449999998613</c:v>
                </c:pt>
                <c:pt idx="46410">
                  <c:v>232.0499999998613</c:v>
                </c:pt>
                <c:pt idx="46411">
                  <c:v>232.0549999998614</c:v>
                </c:pt>
                <c:pt idx="46412">
                  <c:v>232.0599999998614</c:v>
                </c:pt>
                <c:pt idx="46413">
                  <c:v>232.0649999998614</c:v>
                </c:pt>
                <c:pt idx="46414">
                  <c:v>232.0699999998614</c:v>
                </c:pt>
                <c:pt idx="46415">
                  <c:v>232.0749999998613</c:v>
                </c:pt>
                <c:pt idx="46416">
                  <c:v>232.0799999998613</c:v>
                </c:pt>
                <c:pt idx="46417">
                  <c:v>232.0849999998614</c:v>
                </c:pt>
                <c:pt idx="46418">
                  <c:v>232.0899999998614</c:v>
                </c:pt>
                <c:pt idx="46419">
                  <c:v>232.0949999998614</c:v>
                </c:pt>
                <c:pt idx="46420">
                  <c:v>232.0999999998614</c:v>
                </c:pt>
                <c:pt idx="46421">
                  <c:v>232.1049999998613</c:v>
                </c:pt>
                <c:pt idx="46422">
                  <c:v>232.1099999998613</c:v>
                </c:pt>
                <c:pt idx="46423">
                  <c:v>232.1149999998613</c:v>
                </c:pt>
                <c:pt idx="46424">
                  <c:v>232.1199999998611</c:v>
                </c:pt>
                <c:pt idx="46425">
                  <c:v>232.1249999998614</c:v>
                </c:pt>
                <c:pt idx="46426">
                  <c:v>232.1299999998614</c:v>
                </c:pt>
                <c:pt idx="46427">
                  <c:v>232.1349999998613</c:v>
                </c:pt>
                <c:pt idx="46428">
                  <c:v>232.1399999998613</c:v>
                </c:pt>
                <c:pt idx="46429">
                  <c:v>232.1449999998613</c:v>
                </c:pt>
                <c:pt idx="46430">
                  <c:v>232.1499999998613</c:v>
                </c:pt>
                <c:pt idx="46431">
                  <c:v>232.1549999998613</c:v>
                </c:pt>
                <c:pt idx="46432">
                  <c:v>232.1599999998613</c:v>
                </c:pt>
                <c:pt idx="46433">
                  <c:v>232.1649999998613</c:v>
                </c:pt>
                <c:pt idx="46434">
                  <c:v>232.1699999998613</c:v>
                </c:pt>
                <c:pt idx="46435">
                  <c:v>232.1749999998613</c:v>
                </c:pt>
                <c:pt idx="46436">
                  <c:v>232.1799999998613</c:v>
                </c:pt>
                <c:pt idx="46437">
                  <c:v>232.1849999998613</c:v>
                </c:pt>
                <c:pt idx="46438">
                  <c:v>232.1899999998613</c:v>
                </c:pt>
                <c:pt idx="46439">
                  <c:v>232.1949999998613</c:v>
                </c:pt>
                <c:pt idx="46440">
                  <c:v>232.1999999998613</c:v>
                </c:pt>
                <c:pt idx="46441">
                  <c:v>232.2049999998613</c:v>
                </c:pt>
                <c:pt idx="46442">
                  <c:v>232.2099999998613</c:v>
                </c:pt>
                <c:pt idx="46443">
                  <c:v>232.2149999998609</c:v>
                </c:pt>
                <c:pt idx="46444">
                  <c:v>232.2199999998603</c:v>
                </c:pt>
                <c:pt idx="46445">
                  <c:v>232.2249999998613</c:v>
                </c:pt>
                <c:pt idx="46446">
                  <c:v>232.2299999998611</c:v>
                </c:pt>
                <c:pt idx="46447">
                  <c:v>232.2349999998611</c:v>
                </c:pt>
                <c:pt idx="46448">
                  <c:v>232.2399999998611</c:v>
                </c:pt>
                <c:pt idx="46449">
                  <c:v>232.2449999998611</c:v>
                </c:pt>
                <c:pt idx="46450">
                  <c:v>232.2499999998603</c:v>
                </c:pt>
                <c:pt idx="46451">
                  <c:v>232.2549999998612</c:v>
                </c:pt>
                <c:pt idx="46452">
                  <c:v>232.2599999998612</c:v>
                </c:pt>
                <c:pt idx="46453">
                  <c:v>232.2649999998611</c:v>
                </c:pt>
                <c:pt idx="46454">
                  <c:v>232.2699999998611</c:v>
                </c:pt>
                <c:pt idx="46455">
                  <c:v>232.2749999998611</c:v>
                </c:pt>
                <c:pt idx="46456">
                  <c:v>232.2799999998605</c:v>
                </c:pt>
                <c:pt idx="46457">
                  <c:v>232.2849999998612</c:v>
                </c:pt>
                <c:pt idx="46458">
                  <c:v>232.2899999998612</c:v>
                </c:pt>
                <c:pt idx="46459">
                  <c:v>232.2949999998611</c:v>
                </c:pt>
                <c:pt idx="46460">
                  <c:v>232.2999999998611</c:v>
                </c:pt>
                <c:pt idx="46461">
                  <c:v>232.3049999998612</c:v>
                </c:pt>
                <c:pt idx="46462">
                  <c:v>232.3099999998612</c:v>
                </c:pt>
                <c:pt idx="46463">
                  <c:v>232.3149999998612</c:v>
                </c:pt>
                <c:pt idx="46464">
                  <c:v>232.3199999998612</c:v>
                </c:pt>
                <c:pt idx="46465">
                  <c:v>232.3249999998612</c:v>
                </c:pt>
                <c:pt idx="46466">
                  <c:v>232.3299999998612</c:v>
                </c:pt>
                <c:pt idx="46467">
                  <c:v>232.3349999998612</c:v>
                </c:pt>
                <c:pt idx="46468">
                  <c:v>232.3399999998612</c:v>
                </c:pt>
                <c:pt idx="46469">
                  <c:v>232.3449999998612</c:v>
                </c:pt>
                <c:pt idx="46470">
                  <c:v>232.3499999998612</c:v>
                </c:pt>
                <c:pt idx="46471">
                  <c:v>232.3549999998612</c:v>
                </c:pt>
                <c:pt idx="46472">
                  <c:v>232.3599999998611</c:v>
                </c:pt>
                <c:pt idx="46473">
                  <c:v>232.3649999998611</c:v>
                </c:pt>
                <c:pt idx="46474">
                  <c:v>232.3699999998611</c:v>
                </c:pt>
                <c:pt idx="46475">
                  <c:v>232.3749999998611</c:v>
                </c:pt>
                <c:pt idx="46476">
                  <c:v>232.3799999998611</c:v>
                </c:pt>
                <c:pt idx="46477">
                  <c:v>232.3849999998612</c:v>
                </c:pt>
                <c:pt idx="46478">
                  <c:v>232.3899999998611</c:v>
                </c:pt>
                <c:pt idx="46479">
                  <c:v>232.3949999998611</c:v>
                </c:pt>
                <c:pt idx="46480">
                  <c:v>232.3999999998611</c:v>
                </c:pt>
                <c:pt idx="46481">
                  <c:v>232.4049999998611</c:v>
                </c:pt>
                <c:pt idx="46482">
                  <c:v>232.4099999998611</c:v>
                </c:pt>
                <c:pt idx="46483">
                  <c:v>232.4149999998611</c:v>
                </c:pt>
                <c:pt idx="46484">
                  <c:v>232.4199999998611</c:v>
                </c:pt>
                <c:pt idx="46485">
                  <c:v>232.4249999998611</c:v>
                </c:pt>
                <c:pt idx="46486">
                  <c:v>232.4299999998611</c:v>
                </c:pt>
                <c:pt idx="46487">
                  <c:v>232.4349999998611</c:v>
                </c:pt>
                <c:pt idx="46488">
                  <c:v>232.4399999998611</c:v>
                </c:pt>
                <c:pt idx="46489">
                  <c:v>232.4449999998611</c:v>
                </c:pt>
                <c:pt idx="46490">
                  <c:v>232.4499999998609</c:v>
                </c:pt>
                <c:pt idx="46491">
                  <c:v>232.4549999998611</c:v>
                </c:pt>
                <c:pt idx="46492">
                  <c:v>232.4599999998611</c:v>
                </c:pt>
                <c:pt idx="46493">
                  <c:v>232.464999999861</c:v>
                </c:pt>
                <c:pt idx="46494">
                  <c:v>232.469999999861</c:v>
                </c:pt>
                <c:pt idx="46495">
                  <c:v>232.474999999861</c:v>
                </c:pt>
                <c:pt idx="46496">
                  <c:v>232.479999999861</c:v>
                </c:pt>
                <c:pt idx="46497">
                  <c:v>232.484999999861</c:v>
                </c:pt>
                <c:pt idx="46498">
                  <c:v>232.489999999861</c:v>
                </c:pt>
                <c:pt idx="46499">
                  <c:v>232.494999999861</c:v>
                </c:pt>
                <c:pt idx="46500">
                  <c:v>232.499999999861</c:v>
                </c:pt>
                <c:pt idx="46501">
                  <c:v>232.504999999861</c:v>
                </c:pt>
                <c:pt idx="46502">
                  <c:v>232.509999999861</c:v>
                </c:pt>
                <c:pt idx="46503">
                  <c:v>232.5149999998609</c:v>
                </c:pt>
                <c:pt idx="46504">
                  <c:v>232.5199999998609</c:v>
                </c:pt>
                <c:pt idx="46505">
                  <c:v>232.524999999861</c:v>
                </c:pt>
                <c:pt idx="46506">
                  <c:v>232.529999999861</c:v>
                </c:pt>
                <c:pt idx="46507">
                  <c:v>232.534999999861</c:v>
                </c:pt>
                <c:pt idx="46508">
                  <c:v>232.539999999861</c:v>
                </c:pt>
                <c:pt idx="46509">
                  <c:v>232.5449999998609</c:v>
                </c:pt>
                <c:pt idx="46510">
                  <c:v>232.5499999998609</c:v>
                </c:pt>
                <c:pt idx="46511">
                  <c:v>232.554999999861</c:v>
                </c:pt>
                <c:pt idx="46512">
                  <c:v>232.559999999861</c:v>
                </c:pt>
                <c:pt idx="46513">
                  <c:v>232.564999999861</c:v>
                </c:pt>
                <c:pt idx="46514">
                  <c:v>232.569999999861</c:v>
                </c:pt>
                <c:pt idx="46515">
                  <c:v>232.5749999998609</c:v>
                </c:pt>
                <c:pt idx="46516">
                  <c:v>232.5799999998609</c:v>
                </c:pt>
                <c:pt idx="46517">
                  <c:v>232.5849999998609</c:v>
                </c:pt>
                <c:pt idx="46518">
                  <c:v>232.5899999998609</c:v>
                </c:pt>
                <c:pt idx="46519">
                  <c:v>232.5949999998609</c:v>
                </c:pt>
                <c:pt idx="46520">
                  <c:v>232.5999999998609</c:v>
                </c:pt>
                <c:pt idx="46521">
                  <c:v>232.6049999998609</c:v>
                </c:pt>
                <c:pt idx="46522">
                  <c:v>232.6099999998609</c:v>
                </c:pt>
                <c:pt idx="46523">
                  <c:v>232.6149999998609</c:v>
                </c:pt>
                <c:pt idx="46524">
                  <c:v>232.6199999998609</c:v>
                </c:pt>
                <c:pt idx="46525">
                  <c:v>232.6249999998609</c:v>
                </c:pt>
                <c:pt idx="46526">
                  <c:v>232.6299999998609</c:v>
                </c:pt>
                <c:pt idx="46527">
                  <c:v>232.6349999998609</c:v>
                </c:pt>
                <c:pt idx="46528">
                  <c:v>232.6399999998609</c:v>
                </c:pt>
                <c:pt idx="46529">
                  <c:v>232.6449999998609</c:v>
                </c:pt>
                <c:pt idx="46530">
                  <c:v>232.6499999998609</c:v>
                </c:pt>
                <c:pt idx="46531">
                  <c:v>232.6549999998609</c:v>
                </c:pt>
                <c:pt idx="46532">
                  <c:v>232.6599999998609</c:v>
                </c:pt>
                <c:pt idx="46533">
                  <c:v>232.6649999998609</c:v>
                </c:pt>
                <c:pt idx="46534">
                  <c:v>232.6699999998607</c:v>
                </c:pt>
                <c:pt idx="46535">
                  <c:v>232.6749999998607</c:v>
                </c:pt>
                <c:pt idx="46536">
                  <c:v>232.6799999998607</c:v>
                </c:pt>
                <c:pt idx="46537">
                  <c:v>232.6849999998608</c:v>
                </c:pt>
                <c:pt idx="46538">
                  <c:v>232.6899999998608</c:v>
                </c:pt>
                <c:pt idx="46539">
                  <c:v>232.6949999998608</c:v>
                </c:pt>
                <c:pt idx="46540">
                  <c:v>232.6999999998608</c:v>
                </c:pt>
                <c:pt idx="46541">
                  <c:v>232.7049999998607</c:v>
                </c:pt>
                <c:pt idx="46542">
                  <c:v>232.7099999998607</c:v>
                </c:pt>
                <c:pt idx="46543">
                  <c:v>232.7149999998607</c:v>
                </c:pt>
                <c:pt idx="46544">
                  <c:v>232.7199999998601</c:v>
                </c:pt>
                <c:pt idx="46545">
                  <c:v>232.7249999998608</c:v>
                </c:pt>
                <c:pt idx="46546">
                  <c:v>232.7299999998608</c:v>
                </c:pt>
                <c:pt idx="46547">
                  <c:v>232.7349999998607</c:v>
                </c:pt>
                <c:pt idx="46548">
                  <c:v>232.7399999998607</c:v>
                </c:pt>
                <c:pt idx="46549">
                  <c:v>232.7449999998607</c:v>
                </c:pt>
                <c:pt idx="46550">
                  <c:v>232.7499999998603</c:v>
                </c:pt>
                <c:pt idx="46551">
                  <c:v>232.7549999998608</c:v>
                </c:pt>
                <c:pt idx="46552">
                  <c:v>232.7599999998608</c:v>
                </c:pt>
                <c:pt idx="46553">
                  <c:v>232.7649999998607</c:v>
                </c:pt>
                <c:pt idx="46554">
                  <c:v>232.7699999998607</c:v>
                </c:pt>
                <c:pt idx="46555">
                  <c:v>232.7749999998607</c:v>
                </c:pt>
                <c:pt idx="46556">
                  <c:v>232.7799999998605</c:v>
                </c:pt>
                <c:pt idx="46557">
                  <c:v>232.7849999998608</c:v>
                </c:pt>
                <c:pt idx="46558">
                  <c:v>232.7899999998608</c:v>
                </c:pt>
                <c:pt idx="46559">
                  <c:v>232.7949999998607</c:v>
                </c:pt>
                <c:pt idx="46560">
                  <c:v>232.7999999998607</c:v>
                </c:pt>
                <c:pt idx="46561">
                  <c:v>232.8049999998607</c:v>
                </c:pt>
                <c:pt idx="46562">
                  <c:v>232.8099999998607</c:v>
                </c:pt>
                <c:pt idx="46563">
                  <c:v>232.8149999998607</c:v>
                </c:pt>
                <c:pt idx="46564">
                  <c:v>232.8199999998607</c:v>
                </c:pt>
                <c:pt idx="46565">
                  <c:v>232.8249999998608</c:v>
                </c:pt>
                <c:pt idx="46566">
                  <c:v>232.8299999998607</c:v>
                </c:pt>
                <c:pt idx="46567">
                  <c:v>232.8349999998607</c:v>
                </c:pt>
                <c:pt idx="46568">
                  <c:v>232.8399999998607</c:v>
                </c:pt>
                <c:pt idx="46569">
                  <c:v>232.8449999998607</c:v>
                </c:pt>
                <c:pt idx="46570">
                  <c:v>232.8499999998607</c:v>
                </c:pt>
                <c:pt idx="46571">
                  <c:v>232.8549999998607</c:v>
                </c:pt>
                <c:pt idx="46572">
                  <c:v>232.8599999998607</c:v>
                </c:pt>
                <c:pt idx="46573">
                  <c:v>232.8649999998607</c:v>
                </c:pt>
                <c:pt idx="46574">
                  <c:v>232.8699999998607</c:v>
                </c:pt>
                <c:pt idx="46575">
                  <c:v>232.8749999998607</c:v>
                </c:pt>
                <c:pt idx="46576">
                  <c:v>232.8799999998607</c:v>
                </c:pt>
                <c:pt idx="46577">
                  <c:v>232.8849999998607</c:v>
                </c:pt>
                <c:pt idx="46578">
                  <c:v>232.8899999998607</c:v>
                </c:pt>
                <c:pt idx="46579">
                  <c:v>232.8949999998607</c:v>
                </c:pt>
                <c:pt idx="46580">
                  <c:v>232.8999999998607</c:v>
                </c:pt>
                <c:pt idx="46581">
                  <c:v>232.9049999998606</c:v>
                </c:pt>
                <c:pt idx="46582">
                  <c:v>232.9099999998606</c:v>
                </c:pt>
                <c:pt idx="46583">
                  <c:v>232.9149999998606</c:v>
                </c:pt>
                <c:pt idx="46584">
                  <c:v>232.9199999998606</c:v>
                </c:pt>
                <c:pt idx="46585">
                  <c:v>232.9249999998606</c:v>
                </c:pt>
                <c:pt idx="46586">
                  <c:v>232.9299999998606</c:v>
                </c:pt>
                <c:pt idx="46587">
                  <c:v>232.9349999998606</c:v>
                </c:pt>
                <c:pt idx="46588">
                  <c:v>232.9399999998606</c:v>
                </c:pt>
                <c:pt idx="46589">
                  <c:v>232.9449999998606</c:v>
                </c:pt>
                <c:pt idx="46590">
                  <c:v>232.9499999998606</c:v>
                </c:pt>
                <c:pt idx="46591">
                  <c:v>232.9549999998606</c:v>
                </c:pt>
                <c:pt idx="46592">
                  <c:v>232.9599999998606</c:v>
                </c:pt>
                <c:pt idx="46593">
                  <c:v>232.9649999998606</c:v>
                </c:pt>
                <c:pt idx="46594">
                  <c:v>232.9699999998606</c:v>
                </c:pt>
                <c:pt idx="46595">
                  <c:v>232.9749999998606</c:v>
                </c:pt>
                <c:pt idx="46596">
                  <c:v>232.9799999998606</c:v>
                </c:pt>
                <c:pt idx="46597">
                  <c:v>232.9849999998606</c:v>
                </c:pt>
                <c:pt idx="46598">
                  <c:v>232.9899999998606</c:v>
                </c:pt>
                <c:pt idx="46599">
                  <c:v>232.9949999998606</c:v>
                </c:pt>
                <c:pt idx="46600">
                  <c:v>232.9999999998606</c:v>
                </c:pt>
                <c:pt idx="46601">
                  <c:v>233.0049999998606</c:v>
                </c:pt>
                <c:pt idx="46602">
                  <c:v>233.0099999998606</c:v>
                </c:pt>
                <c:pt idx="46603">
                  <c:v>233.0149999998605</c:v>
                </c:pt>
                <c:pt idx="46604">
                  <c:v>233.0199999998605</c:v>
                </c:pt>
                <c:pt idx="46605">
                  <c:v>233.0249999998605</c:v>
                </c:pt>
                <c:pt idx="46606">
                  <c:v>233.0299999998605</c:v>
                </c:pt>
                <c:pt idx="46607">
                  <c:v>233.0349999998605</c:v>
                </c:pt>
                <c:pt idx="46608">
                  <c:v>233.0399999998605</c:v>
                </c:pt>
                <c:pt idx="46609">
                  <c:v>233.0449999998605</c:v>
                </c:pt>
                <c:pt idx="46610">
                  <c:v>233.0499999998605</c:v>
                </c:pt>
                <c:pt idx="46611">
                  <c:v>233.0549999998605</c:v>
                </c:pt>
                <c:pt idx="46612">
                  <c:v>233.0599999998605</c:v>
                </c:pt>
                <c:pt idx="46613">
                  <c:v>233.0649999998605</c:v>
                </c:pt>
                <c:pt idx="46614">
                  <c:v>233.0699999998605</c:v>
                </c:pt>
                <c:pt idx="46615">
                  <c:v>233.0749999998605</c:v>
                </c:pt>
                <c:pt idx="46616">
                  <c:v>233.0799999998605</c:v>
                </c:pt>
                <c:pt idx="46617">
                  <c:v>233.0849999998605</c:v>
                </c:pt>
                <c:pt idx="46618">
                  <c:v>233.0899999998605</c:v>
                </c:pt>
                <c:pt idx="46619">
                  <c:v>233.0949999998605</c:v>
                </c:pt>
                <c:pt idx="46620">
                  <c:v>233.0999999998605</c:v>
                </c:pt>
                <c:pt idx="46621">
                  <c:v>233.1049999998605</c:v>
                </c:pt>
                <c:pt idx="46622">
                  <c:v>233.1099999998603</c:v>
                </c:pt>
                <c:pt idx="46623">
                  <c:v>233.1149999998603</c:v>
                </c:pt>
                <c:pt idx="46624">
                  <c:v>233.1199999998603</c:v>
                </c:pt>
                <c:pt idx="46625">
                  <c:v>233.1249999998604</c:v>
                </c:pt>
                <c:pt idx="46626">
                  <c:v>233.1299999998604</c:v>
                </c:pt>
                <c:pt idx="46627">
                  <c:v>233.1349999998604</c:v>
                </c:pt>
                <c:pt idx="46628">
                  <c:v>233.1399999998604</c:v>
                </c:pt>
                <c:pt idx="46629">
                  <c:v>233.1449999998603</c:v>
                </c:pt>
                <c:pt idx="46630">
                  <c:v>233.1499999998603</c:v>
                </c:pt>
                <c:pt idx="46631">
                  <c:v>233.1549999998604</c:v>
                </c:pt>
                <c:pt idx="46632">
                  <c:v>233.1599999998604</c:v>
                </c:pt>
                <c:pt idx="46633">
                  <c:v>233.1649999998604</c:v>
                </c:pt>
                <c:pt idx="46634">
                  <c:v>233.1699999998604</c:v>
                </c:pt>
                <c:pt idx="46635">
                  <c:v>233.1749999998603</c:v>
                </c:pt>
                <c:pt idx="46636">
                  <c:v>233.1799999998603</c:v>
                </c:pt>
                <c:pt idx="46637">
                  <c:v>233.1849999998604</c:v>
                </c:pt>
                <c:pt idx="46638">
                  <c:v>233.1899999998604</c:v>
                </c:pt>
                <c:pt idx="46639">
                  <c:v>233.1949999998604</c:v>
                </c:pt>
                <c:pt idx="46640">
                  <c:v>233.1999999998604</c:v>
                </c:pt>
                <c:pt idx="46641">
                  <c:v>233.2049999998603</c:v>
                </c:pt>
                <c:pt idx="46642">
                  <c:v>233.2099999998603</c:v>
                </c:pt>
                <c:pt idx="46643">
                  <c:v>233.2149999998603</c:v>
                </c:pt>
                <c:pt idx="46644">
                  <c:v>233.2199999998601</c:v>
                </c:pt>
                <c:pt idx="46645">
                  <c:v>233.2249999998604</c:v>
                </c:pt>
                <c:pt idx="46646">
                  <c:v>233.2299999998604</c:v>
                </c:pt>
                <c:pt idx="46647">
                  <c:v>233.2349999998603</c:v>
                </c:pt>
                <c:pt idx="46648">
                  <c:v>233.2399999998603</c:v>
                </c:pt>
                <c:pt idx="46649">
                  <c:v>233.2449999998603</c:v>
                </c:pt>
                <c:pt idx="46650">
                  <c:v>233.2499999998603</c:v>
                </c:pt>
                <c:pt idx="46651">
                  <c:v>233.2549999998603</c:v>
                </c:pt>
                <c:pt idx="46652">
                  <c:v>233.2599999998603</c:v>
                </c:pt>
                <c:pt idx="46653">
                  <c:v>233.2649999998603</c:v>
                </c:pt>
                <c:pt idx="46654">
                  <c:v>233.2699999998603</c:v>
                </c:pt>
                <c:pt idx="46655">
                  <c:v>233.2749999998603</c:v>
                </c:pt>
                <c:pt idx="46656">
                  <c:v>233.2799999998603</c:v>
                </c:pt>
                <c:pt idx="46657">
                  <c:v>233.2849999998603</c:v>
                </c:pt>
                <c:pt idx="46658">
                  <c:v>233.2899999998603</c:v>
                </c:pt>
                <c:pt idx="46659">
                  <c:v>233.2949999998603</c:v>
                </c:pt>
                <c:pt idx="46660">
                  <c:v>233.2999999998603</c:v>
                </c:pt>
                <c:pt idx="46661">
                  <c:v>233.3049999998603</c:v>
                </c:pt>
                <c:pt idx="46662">
                  <c:v>233.3099999998603</c:v>
                </c:pt>
                <c:pt idx="46663">
                  <c:v>233.3149999998603</c:v>
                </c:pt>
                <c:pt idx="46664">
                  <c:v>233.3199999998603</c:v>
                </c:pt>
                <c:pt idx="46665">
                  <c:v>233.3249999998603</c:v>
                </c:pt>
                <c:pt idx="46666">
                  <c:v>233.3299999998603</c:v>
                </c:pt>
                <c:pt idx="46667">
                  <c:v>233.3349999998603</c:v>
                </c:pt>
                <c:pt idx="46668">
                  <c:v>233.3399999998603</c:v>
                </c:pt>
                <c:pt idx="46669">
                  <c:v>233.3449999998602</c:v>
                </c:pt>
                <c:pt idx="46670">
                  <c:v>233.3499999998602</c:v>
                </c:pt>
                <c:pt idx="46671">
                  <c:v>233.3549999998602</c:v>
                </c:pt>
                <c:pt idx="46672">
                  <c:v>233.3599999998602</c:v>
                </c:pt>
                <c:pt idx="46673">
                  <c:v>233.3649999998602</c:v>
                </c:pt>
                <c:pt idx="46674">
                  <c:v>233.3699999998602</c:v>
                </c:pt>
                <c:pt idx="46675">
                  <c:v>233.3749999998602</c:v>
                </c:pt>
                <c:pt idx="46676">
                  <c:v>233.3799999998602</c:v>
                </c:pt>
                <c:pt idx="46677">
                  <c:v>233.3849999998602</c:v>
                </c:pt>
                <c:pt idx="46678">
                  <c:v>233.3899999998602</c:v>
                </c:pt>
                <c:pt idx="46679">
                  <c:v>233.3949999998602</c:v>
                </c:pt>
                <c:pt idx="46680">
                  <c:v>233.3999999998602</c:v>
                </c:pt>
                <c:pt idx="46681">
                  <c:v>233.4049999998602</c:v>
                </c:pt>
                <c:pt idx="46682">
                  <c:v>233.4099999998602</c:v>
                </c:pt>
                <c:pt idx="46683">
                  <c:v>233.4149999998602</c:v>
                </c:pt>
                <c:pt idx="46684">
                  <c:v>233.4199999998602</c:v>
                </c:pt>
                <c:pt idx="46685">
                  <c:v>233.4249999998602</c:v>
                </c:pt>
                <c:pt idx="46686">
                  <c:v>233.4299999998602</c:v>
                </c:pt>
                <c:pt idx="46687">
                  <c:v>233.4349999998602</c:v>
                </c:pt>
                <c:pt idx="46688">
                  <c:v>233.4399999998602</c:v>
                </c:pt>
                <c:pt idx="46689">
                  <c:v>233.4449999998602</c:v>
                </c:pt>
                <c:pt idx="46690">
                  <c:v>233.4499999998602</c:v>
                </c:pt>
                <c:pt idx="46691">
                  <c:v>233.4549999998602</c:v>
                </c:pt>
                <c:pt idx="46692">
                  <c:v>233.4599999998601</c:v>
                </c:pt>
                <c:pt idx="46693">
                  <c:v>233.4649999998601</c:v>
                </c:pt>
                <c:pt idx="46694">
                  <c:v>233.4699999998601</c:v>
                </c:pt>
                <c:pt idx="46695">
                  <c:v>233.4749999998601</c:v>
                </c:pt>
                <c:pt idx="46696">
                  <c:v>233.4799999998601</c:v>
                </c:pt>
                <c:pt idx="46697">
                  <c:v>233.4849999998602</c:v>
                </c:pt>
                <c:pt idx="46698">
                  <c:v>233.4899999998601</c:v>
                </c:pt>
                <c:pt idx="46699">
                  <c:v>233.4949999998601</c:v>
                </c:pt>
                <c:pt idx="46700">
                  <c:v>233.4999999998601</c:v>
                </c:pt>
                <c:pt idx="46701">
                  <c:v>233.5049999998601</c:v>
                </c:pt>
                <c:pt idx="46702">
                  <c:v>233.5099999998601</c:v>
                </c:pt>
                <c:pt idx="46703">
                  <c:v>233.5149999998601</c:v>
                </c:pt>
                <c:pt idx="46704">
                  <c:v>233.5199999998601</c:v>
                </c:pt>
                <c:pt idx="46705">
                  <c:v>233.5249999998601</c:v>
                </c:pt>
                <c:pt idx="46706">
                  <c:v>233.5299999998601</c:v>
                </c:pt>
                <c:pt idx="46707">
                  <c:v>233.5349999998601</c:v>
                </c:pt>
                <c:pt idx="46708">
                  <c:v>233.5399999998601</c:v>
                </c:pt>
                <c:pt idx="46709">
                  <c:v>233.5449999998601</c:v>
                </c:pt>
                <c:pt idx="46710">
                  <c:v>233.5499999998599</c:v>
                </c:pt>
                <c:pt idx="46711">
                  <c:v>233.5549999998601</c:v>
                </c:pt>
                <c:pt idx="46712">
                  <c:v>233.5599999998601</c:v>
                </c:pt>
                <c:pt idx="46713">
                  <c:v>233.56499999986</c:v>
                </c:pt>
                <c:pt idx="46714">
                  <c:v>233.56999999986</c:v>
                </c:pt>
                <c:pt idx="46715">
                  <c:v>233.57499999986</c:v>
                </c:pt>
                <c:pt idx="46716">
                  <c:v>233.57999999986</c:v>
                </c:pt>
                <c:pt idx="46717">
                  <c:v>233.58499999986</c:v>
                </c:pt>
                <c:pt idx="46718">
                  <c:v>233.58999999986</c:v>
                </c:pt>
                <c:pt idx="46719">
                  <c:v>233.59499999986</c:v>
                </c:pt>
                <c:pt idx="46720">
                  <c:v>233.59999999986</c:v>
                </c:pt>
                <c:pt idx="46721">
                  <c:v>233.60499999986</c:v>
                </c:pt>
                <c:pt idx="46722">
                  <c:v>233.60999999986</c:v>
                </c:pt>
                <c:pt idx="46723">
                  <c:v>233.6149999998599</c:v>
                </c:pt>
                <c:pt idx="46724">
                  <c:v>233.6199999998599</c:v>
                </c:pt>
                <c:pt idx="46725">
                  <c:v>233.62499999986</c:v>
                </c:pt>
                <c:pt idx="46726">
                  <c:v>233.62999999986</c:v>
                </c:pt>
                <c:pt idx="46727">
                  <c:v>233.63499999986</c:v>
                </c:pt>
                <c:pt idx="46728">
                  <c:v>233.63999999986</c:v>
                </c:pt>
                <c:pt idx="46729">
                  <c:v>233.6449999998599</c:v>
                </c:pt>
                <c:pt idx="46730">
                  <c:v>233.6499999998599</c:v>
                </c:pt>
                <c:pt idx="46731">
                  <c:v>233.65499999986</c:v>
                </c:pt>
                <c:pt idx="46732">
                  <c:v>233.65999999986</c:v>
                </c:pt>
                <c:pt idx="46733">
                  <c:v>233.66499999986</c:v>
                </c:pt>
                <c:pt idx="46734">
                  <c:v>233.66999999986</c:v>
                </c:pt>
                <c:pt idx="46735">
                  <c:v>233.6749999998599</c:v>
                </c:pt>
                <c:pt idx="46736">
                  <c:v>233.6799999998599</c:v>
                </c:pt>
                <c:pt idx="46737">
                  <c:v>233.6849999998599</c:v>
                </c:pt>
                <c:pt idx="46738">
                  <c:v>233.6899999998599</c:v>
                </c:pt>
                <c:pt idx="46739">
                  <c:v>233.6949999998599</c:v>
                </c:pt>
                <c:pt idx="46740">
                  <c:v>233.6999999998599</c:v>
                </c:pt>
                <c:pt idx="46741">
                  <c:v>233.7049999998599</c:v>
                </c:pt>
                <c:pt idx="46742">
                  <c:v>233.7099999998599</c:v>
                </c:pt>
                <c:pt idx="46743">
                  <c:v>233.7149999998599</c:v>
                </c:pt>
                <c:pt idx="46744">
                  <c:v>233.7199999998599</c:v>
                </c:pt>
                <c:pt idx="46745">
                  <c:v>233.7249999998599</c:v>
                </c:pt>
                <c:pt idx="46746">
                  <c:v>233.7299999998599</c:v>
                </c:pt>
                <c:pt idx="46747">
                  <c:v>233.7349999998599</c:v>
                </c:pt>
                <c:pt idx="46748">
                  <c:v>233.7399999998599</c:v>
                </c:pt>
                <c:pt idx="46749">
                  <c:v>233.7449999998599</c:v>
                </c:pt>
                <c:pt idx="46750">
                  <c:v>233.7499999998599</c:v>
                </c:pt>
                <c:pt idx="46751">
                  <c:v>233.7549999998599</c:v>
                </c:pt>
                <c:pt idx="46752">
                  <c:v>233.7599999998599</c:v>
                </c:pt>
                <c:pt idx="46753">
                  <c:v>233.7649999998599</c:v>
                </c:pt>
                <c:pt idx="46754">
                  <c:v>233.7699999998597</c:v>
                </c:pt>
                <c:pt idx="46755">
                  <c:v>233.7749999998597</c:v>
                </c:pt>
                <c:pt idx="46756">
                  <c:v>233.7799999998597</c:v>
                </c:pt>
                <c:pt idx="46757">
                  <c:v>233.7849999998598</c:v>
                </c:pt>
                <c:pt idx="46758">
                  <c:v>233.7899999998598</c:v>
                </c:pt>
                <c:pt idx="46759">
                  <c:v>233.7949999998598</c:v>
                </c:pt>
                <c:pt idx="46760">
                  <c:v>233.7999999998598</c:v>
                </c:pt>
                <c:pt idx="46761">
                  <c:v>233.8049999998598</c:v>
                </c:pt>
                <c:pt idx="46762">
                  <c:v>233.8099999998598</c:v>
                </c:pt>
                <c:pt idx="46763">
                  <c:v>233.8149999998598</c:v>
                </c:pt>
                <c:pt idx="46764">
                  <c:v>233.8199999998598</c:v>
                </c:pt>
                <c:pt idx="46765">
                  <c:v>233.8249999998598</c:v>
                </c:pt>
                <c:pt idx="46766">
                  <c:v>233.8299999998598</c:v>
                </c:pt>
                <c:pt idx="46767">
                  <c:v>233.8349999998598</c:v>
                </c:pt>
                <c:pt idx="46768">
                  <c:v>233.8399999998598</c:v>
                </c:pt>
                <c:pt idx="46769">
                  <c:v>233.8449999998598</c:v>
                </c:pt>
                <c:pt idx="46770">
                  <c:v>233.8499999998598</c:v>
                </c:pt>
                <c:pt idx="46771">
                  <c:v>233.8549999998598</c:v>
                </c:pt>
                <c:pt idx="46772">
                  <c:v>233.8599999998598</c:v>
                </c:pt>
                <c:pt idx="46773">
                  <c:v>233.8649999998598</c:v>
                </c:pt>
                <c:pt idx="46774">
                  <c:v>233.8699999998598</c:v>
                </c:pt>
                <c:pt idx="46775">
                  <c:v>233.8749999998598</c:v>
                </c:pt>
                <c:pt idx="46776">
                  <c:v>233.8799999998598</c:v>
                </c:pt>
                <c:pt idx="46777">
                  <c:v>233.8849999998598</c:v>
                </c:pt>
                <c:pt idx="46778">
                  <c:v>233.8899999998598</c:v>
                </c:pt>
                <c:pt idx="46779">
                  <c:v>233.8949999998598</c:v>
                </c:pt>
                <c:pt idx="46780">
                  <c:v>233.8999999998597</c:v>
                </c:pt>
                <c:pt idx="46781">
                  <c:v>233.9049999998597</c:v>
                </c:pt>
                <c:pt idx="46782">
                  <c:v>233.9099999998597</c:v>
                </c:pt>
                <c:pt idx="46783">
                  <c:v>233.9149999998597</c:v>
                </c:pt>
                <c:pt idx="46784">
                  <c:v>233.9199999998597</c:v>
                </c:pt>
                <c:pt idx="46785">
                  <c:v>233.9249999998598</c:v>
                </c:pt>
                <c:pt idx="46786">
                  <c:v>233.9299999998597</c:v>
                </c:pt>
                <c:pt idx="46787">
                  <c:v>233.9349999998597</c:v>
                </c:pt>
                <c:pt idx="46788">
                  <c:v>233.9399999998597</c:v>
                </c:pt>
                <c:pt idx="46789">
                  <c:v>233.9449999998597</c:v>
                </c:pt>
                <c:pt idx="46790">
                  <c:v>233.9499999998597</c:v>
                </c:pt>
                <c:pt idx="46791">
                  <c:v>233.9549999998597</c:v>
                </c:pt>
                <c:pt idx="46792">
                  <c:v>233.9599999998597</c:v>
                </c:pt>
                <c:pt idx="46793">
                  <c:v>233.9649999998597</c:v>
                </c:pt>
                <c:pt idx="46794">
                  <c:v>233.9699999998597</c:v>
                </c:pt>
                <c:pt idx="46795">
                  <c:v>233.9749999998597</c:v>
                </c:pt>
                <c:pt idx="46796">
                  <c:v>233.9799999998597</c:v>
                </c:pt>
                <c:pt idx="46797">
                  <c:v>233.9849999998597</c:v>
                </c:pt>
                <c:pt idx="46798">
                  <c:v>233.9899999998597</c:v>
                </c:pt>
                <c:pt idx="46799">
                  <c:v>233.9949999998597</c:v>
                </c:pt>
                <c:pt idx="46800">
                  <c:v>233.9999999998597</c:v>
                </c:pt>
                <c:pt idx="46801">
                  <c:v>234.0049999998596</c:v>
                </c:pt>
                <c:pt idx="46802">
                  <c:v>234.0099999998596</c:v>
                </c:pt>
                <c:pt idx="46803">
                  <c:v>234.0149999998596</c:v>
                </c:pt>
                <c:pt idx="46804">
                  <c:v>234.0199999998596</c:v>
                </c:pt>
                <c:pt idx="46805">
                  <c:v>234.0249999998596</c:v>
                </c:pt>
                <c:pt idx="46806">
                  <c:v>234.0299999998596</c:v>
                </c:pt>
                <c:pt idx="46807">
                  <c:v>234.0349999998596</c:v>
                </c:pt>
                <c:pt idx="46808">
                  <c:v>234.0399999998596</c:v>
                </c:pt>
                <c:pt idx="46809">
                  <c:v>234.0449999998596</c:v>
                </c:pt>
                <c:pt idx="46810">
                  <c:v>234.0499999998596</c:v>
                </c:pt>
                <c:pt idx="46811">
                  <c:v>234.0549999998596</c:v>
                </c:pt>
                <c:pt idx="46812">
                  <c:v>234.0599999998596</c:v>
                </c:pt>
                <c:pt idx="46813">
                  <c:v>234.0649999998596</c:v>
                </c:pt>
                <c:pt idx="46814">
                  <c:v>234.0699999998596</c:v>
                </c:pt>
                <c:pt idx="46815">
                  <c:v>234.0749999998596</c:v>
                </c:pt>
                <c:pt idx="46816">
                  <c:v>234.0799999998596</c:v>
                </c:pt>
                <c:pt idx="46817">
                  <c:v>234.0849999998596</c:v>
                </c:pt>
                <c:pt idx="46818">
                  <c:v>234.0899999998596</c:v>
                </c:pt>
                <c:pt idx="46819">
                  <c:v>234.0949999998596</c:v>
                </c:pt>
                <c:pt idx="46820">
                  <c:v>234.0999999998596</c:v>
                </c:pt>
                <c:pt idx="46821">
                  <c:v>234.1049999998596</c:v>
                </c:pt>
                <c:pt idx="46822">
                  <c:v>234.1099999998596</c:v>
                </c:pt>
                <c:pt idx="46823">
                  <c:v>234.1149999998595</c:v>
                </c:pt>
                <c:pt idx="46824">
                  <c:v>234.1199999998595</c:v>
                </c:pt>
                <c:pt idx="46825">
                  <c:v>234.1249999998595</c:v>
                </c:pt>
                <c:pt idx="46826">
                  <c:v>234.1299999998595</c:v>
                </c:pt>
                <c:pt idx="46827">
                  <c:v>234.1349999998595</c:v>
                </c:pt>
                <c:pt idx="46828">
                  <c:v>234.1399999998595</c:v>
                </c:pt>
                <c:pt idx="46829">
                  <c:v>234.1449999998595</c:v>
                </c:pt>
                <c:pt idx="46830">
                  <c:v>234.1499999998595</c:v>
                </c:pt>
                <c:pt idx="46831">
                  <c:v>234.1549999998595</c:v>
                </c:pt>
                <c:pt idx="46832">
                  <c:v>234.1599999998595</c:v>
                </c:pt>
                <c:pt idx="46833">
                  <c:v>234.1649999998595</c:v>
                </c:pt>
                <c:pt idx="46834">
                  <c:v>234.1699999998595</c:v>
                </c:pt>
                <c:pt idx="46835">
                  <c:v>234.1749999998595</c:v>
                </c:pt>
                <c:pt idx="46836">
                  <c:v>234.1799999998595</c:v>
                </c:pt>
                <c:pt idx="46837">
                  <c:v>234.1849999998595</c:v>
                </c:pt>
                <c:pt idx="46838">
                  <c:v>234.1899999998595</c:v>
                </c:pt>
                <c:pt idx="46839">
                  <c:v>234.1949999998595</c:v>
                </c:pt>
                <c:pt idx="46840">
                  <c:v>234.1999999998595</c:v>
                </c:pt>
                <c:pt idx="46841">
                  <c:v>234.2049999998595</c:v>
                </c:pt>
                <c:pt idx="46842">
                  <c:v>234.2099999998593</c:v>
                </c:pt>
                <c:pt idx="46843">
                  <c:v>234.2149999998593</c:v>
                </c:pt>
                <c:pt idx="46844">
                  <c:v>234.2199999998593</c:v>
                </c:pt>
                <c:pt idx="46845">
                  <c:v>234.2249999998594</c:v>
                </c:pt>
                <c:pt idx="46846">
                  <c:v>234.2299999998594</c:v>
                </c:pt>
                <c:pt idx="46847">
                  <c:v>234.2349999998594</c:v>
                </c:pt>
                <c:pt idx="46848">
                  <c:v>234.2399999998594</c:v>
                </c:pt>
                <c:pt idx="46849">
                  <c:v>234.2449999998593</c:v>
                </c:pt>
                <c:pt idx="46850">
                  <c:v>234.2499999998593</c:v>
                </c:pt>
                <c:pt idx="46851">
                  <c:v>234.2549999998594</c:v>
                </c:pt>
                <c:pt idx="46852">
                  <c:v>234.2599999998594</c:v>
                </c:pt>
                <c:pt idx="46853">
                  <c:v>234.2649999998594</c:v>
                </c:pt>
                <c:pt idx="46854">
                  <c:v>234.2699999998594</c:v>
                </c:pt>
                <c:pt idx="46855">
                  <c:v>234.2749999998593</c:v>
                </c:pt>
                <c:pt idx="46856">
                  <c:v>234.2799999998593</c:v>
                </c:pt>
                <c:pt idx="46857">
                  <c:v>234.2849999998594</c:v>
                </c:pt>
                <c:pt idx="46858">
                  <c:v>234.2899999998594</c:v>
                </c:pt>
                <c:pt idx="46859">
                  <c:v>234.2949999998594</c:v>
                </c:pt>
                <c:pt idx="46860">
                  <c:v>234.2999999998594</c:v>
                </c:pt>
                <c:pt idx="46861">
                  <c:v>234.3049999998594</c:v>
                </c:pt>
                <c:pt idx="46862">
                  <c:v>234.3099999998594</c:v>
                </c:pt>
                <c:pt idx="46863">
                  <c:v>234.3149999998594</c:v>
                </c:pt>
                <c:pt idx="46864">
                  <c:v>234.3199999998594</c:v>
                </c:pt>
                <c:pt idx="46865">
                  <c:v>234.3249999998594</c:v>
                </c:pt>
                <c:pt idx="46866">
                  <c:v>234.3299999998594</c:v>
                </c:pt>
                <c:pt idx="46867">
                  <c:v>234.3349999998594</c:v>
                </c:pt>
                <c:pt idx="46868">
                  <c:v>234.3399999998593</c:v>
                </c:pt>
                <c:pt idx="46869">
                  <c:v>234.3449999998593</c:v>
                </c:pt>
                <c:pt idx="46870">
                  <c:v>234.3499999998593</c:v>
                </c:pt>
                <c:pt idx="46871">
                  <c:v>234.3549999998594</c:v>
                </c:pt>
                <c:pt idx="46872">
                  <c:v>234.3599999998594</c:v>
                </c:pt>
                <c:pt idx="46873">
                  <c:v>234.3649999998593</c:v>
                </c:pt>
                <c:pt idx="46874">
                  <c:v>234.3699999998593</c:v>
                </c:pt>
                <c:pt idx="46875">
                  <c:v>234.3749999998593</c:v>
                </c:pt>
                <c:pt idx="46876">
                  <c:v>234.3799999998593</c:v>
                </c:pt>
                <c:pt idx="46877">
                  <c:v>234.3849999998593</c:v>
                </c:pt>
                <c:pt idx="46878">
                  <c:v>234.3899999998593</c:v>
                </c:pt>
                <c:pt idx="46879">
                  <c:v>234.3949999998593</c:v>
                </c:pt>
                <c:pt idx="46880">
                  <c:v>234.3999999998593</c:v>
                </c:pt>
                <c:pt idx="46881">
                  <c:v>234.4049999998593</c:v>
                </c:pt>
                <c:pt idx="46882">
                  <c:v>234.4099999998593</c:v>
                </c:pt>
                <c:pt idx="46883">
                  <c:v>234.4149999998593</c:v>
                </c:pt>
                <c:pt idx="46884">
                  <c:v>234.4199999998593</c:v>
                </c:pt>
                <c:pt idx="46885">
                  <c:v>234.4249999998593</c:v>
                </c:pt>
                <c:pt idx="46886">
                  <c:v>234.4299999998593</c:v>
                </c:pt>
                <c:pt idx="46887">
                  <c:v>234.4349999998593</c:v>
                </c:pt>
                <c:pt idx="46888">
                  <c:v>234.4399999998593</c:v>
                </c:pt>
                <c:pt idx="46889">
                  <c:v>234.4449999998592</c:v>
                </c:pt>
                <c:pt idx="46890">
                  <c:v>234.4499999998592</c:v>
                </c:pt>
                <c:pt idx="46891">
                  <c:v>234.4549999998592</c:v>
                </c:pt>
                <c:pt idx="46892">
                  <c:v>234.4599999998592</c:v>
                </c:pt>
                <c:pt idx="46893">
                  <c:v>234.4649999998592</c:v>
                </c:pt>
                <c:pt idx="46894">
                  <c:v>234.4699999998592</c:v>
                </c:pt>
                <c:pt idx="46895">
                  <c:v>234.4749999998592</c:v>
                </c:pt>
                <c:pt idx="46896">
                  <c:v>234.4799999998592</c:v>
                </c:pt>
                <c:pt idx="46897">
                  <c:v>234.4849999998592</c:v>
                </c:pt>
                <c:pt idx="46898">
                  <c:v>234.4899999998592</c:v>
                </c:pt>
                <c:pt idx="46899">
                  <c:v>234.4949999998592</c:v>
                </c:pt>
                <c:pt idx="46900">
                  <c:v>234.4999999998592</c:v>
                </c:pt>
                <c:pt idx="46901">
                  <c:v>234.5049999998592</c:v>
                </c:pt>
                <c:pt idx="46902">
                  <c:v>234.5099999998592</c:v>
                </c:pt>
                <c:pt idx="46903">
                  <c:v>234.5149999998592</c:v>
                </c:pt>
                <c:pt idx="46904">
                  <c:v>234.5199999998592</c:v>
                </c:pt>
                <c:pt idx="46905">
                  <c:v>234.5249999998592</c:v>
                </c:pt>
                <c:pt idx="46906">
                  <c:v>234.5299999998592</c:v>
                </c:pt>
                <c:pt idx="46907">
                  <c:v>234.5349999998592</c:v>
                </c:pt>
                <c:pt idx="46908">
                  <c:v>234.5399999998592</c:v>
                </c:pt>
                <c:pt idx="46909">
                  <c:v>234.5449999998592</c:v>
                </c:pt>
                <c:pt idx="46910">
                  <c:v>234.5499999998592</c:v>
                </c:pt>
                <c:pt idx="46911">
                  <c:v>234.5549999998592</c:v>
                </c:pt>
                <c:pt idx="46912">
                  <c:v>234.5599999998591</c:v>
                </c:pt>
                <c:pt idx="46913">
                  <c:v>234.5649999998591</c:v>
                </c:pt>
                <c:pt idx="46914">
                  <c:v>234.5699999998591</c:v>
                </c:pt>
                <c:pt idx="46915">
                  <c:v>234.5749999998591</c:v>
                </c:pt>
                <c:pt idx="46916">
                  <c:v>234.5799999998591</c:v>
                </c:pt>
                <c:pt idx="46917">
                  <c:v>234.5849999998591</c:v>
                </c:pt>
                <c:pt idx="46918">
                  <c:v>234.5899999998591</c:v>
                </c:pt>
                <c:pt idx="46919">
                  <c:v>234.5949999998591</c:v>
                </c:pt>
                <c:pt idx="46920">
                  <c:v>234.5999999998591</c:v>
                </c:pt>
                <c:pt idx="46921">
                  <c:v>234.6049999998591</c:v>
                </c:pt>
                <c:pt idx="46922">
                  <c:v>234.6099999998591</c:v>
                </c:pt>
                <c:pt idx="46923">
                  <c:v>234.6149999998591</c:v>
                </c:pt>
                <c:pt idx="46924">
                  <c:v>234.6199999998591</c:v>
                </c:pt>
                <c:pt idx="46925">
                  <c:v>234.6249999998591</c:v>
                </c:pt>
                <c:pt idx="46926">
                  <c:v>234.6299999998591</c:v>
                </c:pt>
                <c:pt idx="46927">
                  <c:v>234.6349999998591</c:v>
                </c:pt>
                <c:pt idx="46928">
                  <c:v>234.6399999998591</c:v>
                </c:pt>
                <c:pt idx="46929">
                  <c:v>234.6449999998591</c:v>
                </c:pt>
                <c:pt idx="46930">
                  <c:v>234.6499999998581</c:v>
                </c:pt>
                <c:pt idx="46931">
                  <c:v>234.6549999998591</c:v>
                </c:pt>
                <c:pt idx="46932">
                  <c:v>234.6599999998591</c:v>
                </c:pt>
                <c:pt idx="46933">
                  <c:v>234.664999999859</c:v>
                </c:pt>
                <c:pt idx="46934">
                  <c:v>234.669999999859</c:v>
                </c:pt>
                <c:pt idx="46935">
                  <c:v>234.674999999859</c:v>
                </c:pt>
                <c:pt idx="46936">
                  <c:v>234.6799999998581</c:v>
                </c:pt>
                <c:pt idx="46937">
                  <c:v>234.684999999859</c:v>
                </c:pt>
                <c:pt idx="46938">
                  <c:v>234.689999999859</c:v>
                </c:pt>
                <c:pt idx="46939">
                  <c:v>234.694999999859</c:v>
                </c:pt>
                <c:pt idx="46940">
                  <c:v>234.699999999859</c:v>
                </c:pt>
                <c:pt idx="46941">
                  <c:v>234.704999999859</c:v>
                </c:pt>
                <c:pt idx="46942">
                  <c:v>234.709999999859</c:v>
                </c:pt>
                <c:pt idx="46943">
                  <c:v>234.7149999998581</c:v>
                </c:pt>
                <c:pt idx="46944">
                  <c:v>234.7199999998581</c:v>
                </c:pt>
                <c:pt idx="46945">
                  <c:v>234.724999999859</c:v>
                </c:pt>
                <c:pt idx="46946">
                  <c:v>234.729999999859</c:v>
                </c:pt>
                <c:pt idx="46947">
                  <c:v>234.734999999859</c:v>
                </c:pt>
                <c:pt idx="46948">
                  <c:v>234.739999999859</c:v>
                </c:pt>
                <c:pt idx="46949">
                  <c:v>234.744999999858</c:v>
                </c:pt>
                <c:pt idx="46950">
                  <c:v>234.749999999858</c:v>
                </c:pt>
                <c:pt idx="46951">
                  <c:v>234.754999999859</c:v>
                </c:pt>
                <c:pt idx="46952">
                  <c:v>234.7599999998585</c:v>
                </c:pt>
                <c:pt idx="46953">
                  <c:v>234.764999999858</c:v>
                </c:pt>
                <c:pt idx="46954">
                  <c:v>234.769999999858</c:v>
                </c:pt>
                <c:pt idx="46955">
                  <c:v>234.774999999858</c:v>
                </c:pt>
                <c:pt idx="46956">
                  <c:v>234.779999999858</c:v>
                </c:pt>
                <c:pt idx="46957">
                  <c:v>234.7849999998589</c:v>
                </c:pt>
                <c:pt idx="46958">
                  <c:v>234.7899999998587</c:v>
                </c:pt>
                <c:pt idx="46959">
                  <c:v>234.794999999858</c:v>
                </c:pt>
                <c:pt idx="46960">
                  <c:v>234.799999999858</c:v>
                </c:pt>
                <c:pt idx="46961">
                  <c:v>234.8049999998589</c:v>
                </c:pt>
                <c:pt idx="46962">
                  <c:v>234.8099999998589</c:v>
                </c:pt>
                <c:pt idx="46963">
                  <c:v>234.8149999998589</c:v>
                </c:pt>
                <c:pt idx="46964">
                  <c:v>234.8199999998589</c:v>
                </c:pt>
                <c:pt idx="46965">
                  <c:v>234.8249999998589</c:v>
                </c:pt>
                <c:pt idx="46966">
                  <c:v>234.8299999998589</c:v>
                </c:pt>
                <c:pt idx="46967">
                  <c:v>234.8349999998589</c:v>
                </c:pt>
                <c:pt idx="46968">
                  <c:v>234.8399999998589</c:v>
                </c:pt>
                <c:pt idx="46969">
                  <c:v>234.8449999998589</c:v>
                </c:pt>
                <c:pt idx="46970">
                  <c:v>234.8499999998589</c:v>
                </c:pt>
                <c:pt idx="46971">
                  <c:v>234.8549999998589</c:v>
                </c:pt>
                <c:pt idx="46972">
                  <c:v>234.8599999998589</c:v>
                </c:pt>
                <c:pt idx="46973">
                  <c:v>234.8649999998589</c:v>
                </c:pt>
                <c:pt idx="46974">
                  <c:v>234.8699999998587</c:v>
                </c:pt>
                <c:pt idx="46975">
                  <c:v>234.8749999998587</c:v>
                </c:pt>
                <c:pt idx="46976">
                  <c:v>234.8799999998587</c:v>
                </c:pt>
                <c:pt idx="46977">
                  <c:v>234.8849999998588</c:v>
                </c:pt>
                <c:pt idx="46978">
                  <c:v>234.8899999998588</c:v>
                </c:pt>
                <c:pt idx="46979">
                  <c:v>234.8949999998588</c:v>
                </c:pt>
                <c:pt idx="46980">
                  <c:v>234.8999999998587</c:v>
                </c:pt>
                <c:pt idx="46981">
                  <c:v>234.9049999998587</c:v>
                </c:pt>
                <c:pt idx="46982">
                  <c:v>234.9099999998587</c:v>
                </c:pt>
                <c:pt idx="46983">
                  <c:v>234.9149999998587</c:v>
                </c:pt>
                <c:pt idx="46984">
                  <c:v>234.9199999998579</c:v>
                </c:pt>
                <c:pt idx="46985">
                  <c:v>234.9249999998588</c:v>
                </c:pt>
                <c:pt idx="46986">
                  <c:v>234.9299999998588</c:v>
                </c:pt>
                <c:pt idx="46987">
                  <c:v>234.9349999998587</c:v>
                </c:pt>
                <c:pt idx="46988">
                  <c:v>234.9399999998587</c:v>
                </c:pt>
                <c:pt idx="46989">
                  <c:v>234.9449999998587</c:v>
                </c:pt>
                <c:pt idx="46990">
                  <c:v>234.9499999998581</c:v>
                </c:pt>
                <c:pt idx="46991">
                  <c:v>234.9549999998588</c:v>
                </c:pt>
                <c:pt idx="46992">
                  <c:v>234.9599999998588</c:v>
                </c:pt>
                <c:pt idx="46993">
                  <c:v>234.9649999998587</c:v>
                </c:pt>
                <c:pt idx="46994">
                  <c:v>234.9699999998587</c:v>
                </c:pt>
                <c:pt idx="46995">
                  <c:v>234.9749999998587</c:v>
                </c:pt>
                <c:pt idx="46996">
                  <c:v>234.9799999998583</c:v>
                </c:pt>
                <c:pt idx="46997">
                  <c:v>234.9849999998588</c:v>
                </c:pt>
                <c:pt idx="46998">
                  <c:v>234.9899999998588</c:v>
                </c:pt>
                <c:pt idx="46999">
                  <c:v>234.9949999998587</c:v>
                </c:pt>
                <c:pt idx="47000">
                  <c:v>234.9999999998587</c:v>
                </c:pt>
                <c:pt idx="47001">
                  <c:v>235.0049999998587</c:v>
                </c:pt>
                <c:pt idx="47002">
                  <c:v>235.0099999998585</c:v>
                </c:pt>
                <c:pt idx="47003">
                  <c:v>235.0149999998578</c:v>
                </c:pt>
                <c:pt idx="47004">
                  <c:v>235.0199999998578</c:v>
                </c:pt>
                <c:pt idx="47005">
                  <c:v>235.0249999998587</c:v>
                </c:pt>
                <c:pt idx="47006">
                  <c:v>235.0299999998587</c:v>
                </c:pt>
                <c:pt idx="47007">
                  <c:v>235.0349999998587</c:v>
                </c:pt>
                <c:pt idx="47008">
                  <c:v>235.0399999998587</c:v>
                </c:pt>
                <c:pt idx="47009">
                  <c:v>235.0449999998579</c:v>
                </c:pt>
                <c:pt idx="47010">
                  <c:v>235.0499999998578</c:v>
                </c:pt>
                <c:pt idx="47011">
                  <c:v>235.0549999998587</c:v>
                </c:pt>
                <c:pt idx="47012">
                  <c:v>235.0599999998587</c:v>
                </c:pt>
                <c:pt idx="47013">
                  <c:v>235.0649999998587</c:v>
                </c:pt>
                <c:pt idx="47014">
                  <c:v>235.0699999998587</c:v>
                </c:pt>
                <c:pt idx="47015">
                  <c:v>235.0749999998581</c:v>
                </c:pt>
                <c:pt idx="47016">
                  <c:v>235.0799999998577</c:v>
                </c:pt>
                <c:pt idx="47017">
                  <c:v>235.0849999998587</c:v>
                </c:pt>
                <c:pt idx="47018">
                  <c:v>235.0899999998585</c:v>
                </c:pt>
                <c:pt idx="47019">
                  <c:v>235.0949999998585</c:v>
                </c:pt>
                <c:pt idx="47020">
                  <c:v>235.0999999998585</c:v>
                </c:pt>
                <c:pt idx="47021">
                  <c:v>235.1049999998583</c:v>
                </c:pt>
                <c:pt idx="47022">
                  <c:v>235.1099999998577</c:v>
                </c:pt>
                <c:pt idx="47023">
                  <c:v>235.1149999998577</c:v>
                </c:pt>
                <c:pt idx="47024">
                  <c:v>235.1199999998577</c:v>
                </c:pt>
                <c:pt idx="47025">
                  <c:v>235.1249999998585</c:v>
                </c:pt>
                <c:pt idx="47026">
                  <c:v>235.1299999998585</c:v>
                </c:pt>
                <c:pt idx="47027">
                  <c:v>235.1349999998585</c:v>
                </c:pt>
                <c:pt idx="47028">
                  <c:v>235.1399999998577</c:v>
                </c:pt>
                <c:pt idx="47029">
                  <c:v>235.1449999998577</c:v>
                </c:pt>
                <c:pt idx="47030">
                  <c:v>235.1499999998577</c:v>
                </c:pt>
                <c:pt idx="47031">
                  <c:v>235.1549999998585</c:v>
                </c:pt>
                <c:pt idx="47032">
                  <c:v>235.1599999998585</c:v>
                </c:pt>
                <c:pt idx="47033">
                  <c:v>235.1649999998585</c:v>
                </c:pt>
                <c:pt idx="47034">
                  <c:v>235.1699999998579</c:v>
                </c:pt>
                <c:pt idx="47035">
                  <c:v>235.1749999998576</c:v>
                </c:pt>
                <c:pt idx="47036">
                  <c:v>235.1799999998576</c:v>
                </c:pt>
                <c:pt idx="47037">
                  <c:v>235.1849999998585</c:v>
                </c:pt>
                <c:pt idx="47038">
                  <c:v>235.1899999998585</c:v>
                </c:pt>
                <c:pt idx="47039">
                  <c:v>235.1949999998585</c:v>
                </c:pt>
                <c:pt idx="47040">
                  <c:v>235.1999999998581</c:v>
                </c:pt>
                <c:pt idx="47041">
                  <c:v>235.2049999998576</c:v>
                </c:pt>
                <c:pt idx="47042">
                  <c:v>235.2099999998576</c:v>
                </c:pt>
                <c:pt idx="47043">
                  <c:v>235.2149999998576</c:v>
                </c:pt>
                <c:pt idx="47044">
                  <c:v>235.2199999998576</c:v>
                </c:pt>
                <c:pt idx="47045">
                  <c:v>235.2249999998585</c:v>
                </c:pt>
                <c:pt idx="47046">
                  <c:v>235.2299999998583</c:v>
                </c:pt>
                <c:pt idx="47047">
                  <c:v>235.2349999998576</c:v>
                </c:pt>
                <c:pt idx="47048">
                  <c:v>235.2399999998576</c:v>
                </c:pt>
                <c:pt idx="47049">
                  <c:v>235.2449999998576</c:v>
                </c:pt>
                <c:pt idx="47050">
                  <c:v>235.2499999998576</c:v>
                </c:pt>
                <c:pt idx="47051">
                  <c:v>235.2549999998585</c:v>
                </c:pt>
                <c:pt idx="47052">
                  <c:v>235.2599999998585</c:v>
                </c:pt>
                <c:pt idx="47053">
                  <c:v>235.2649999998577</c:v>
                </c:pt>
                <c:pt idx="47054">
                  <c:v>235.2699999998576</c:v>
                </c:pt>
                <c:pt idx="47055">
                  <c:v>235.2749999998576</c:v>
                </c:pt>
                <c:pt idx="47056">
                  <c:v>235.2799999998576</c:v>
                </c:pt>
                <c:pt idx="47057">
                  <c:v>235.2849999998585</c:v>
                </c:pt>
                <c:pt idx="47058">
                  <c:v>235.2899999998585</c:v>
                </c:pt>
                <c:pt idx="47059">
                  <c:v>235.2949999998579</c:v>
                </c:pt>
                <c:pt idx="47060">
                  <c:v>235.2999999998575</c:v>
                </c:pt>
                <c:pt idx="47061">
                  <c:v>235.3049999998585</c:v>
                </c:pt>
                <c:pt idx="47062">
                  <c:v>235.3099999998583</c:v>
                </c:pt>
                <c:pt idx="47063">
                  <c:v>235.3149999998583</c:v>
                </c:pt>
                <c:pt idx="47064">
                  <c:v>235.3199999998583</c:v>
                </c:pt>
                <c:pt idx="47065">
                  <c:v>235.3249999998584</c:v>
                </c:pt>
                <c:pt idx="47066">
                  <c:v>235.3299999998584</c:v>
                </c:pt>
                <c:pt idx="47067">
                  <c:v>235.3349999998584</c:v>
                </c:pt>
                <c:pt idx="47068">
                  <c:v>235.3399999998583</c:v>
                </c:pt>
                <c:pt idx="47069">
                  <c:v>235.3449999998583</c:v>
                </c:pt>
                <c:pt idx="47070">
                  <c:v>235.3499999998583</c:v>
                </c:pt>
                <c:pt idx="47071">
                  <c:v>235.3549999998584</c:v>
                </c:pt>
                <c:pt idx="47072">
                  <c:v>235.3599999998584</c:v>
                </c:pt>
                <c:pt idx="47073">
                  <c:v>235.3649999998584</c:v>
                </c:pt>
                <c:pt idx="47074">
                  <c:v>235.3699999998584</c:v>
                </c:pt>
                <c:pt idx="47075">
                  <c:v>235.3749999998583</c:v>
                </c:pt>
                <c:pt idx="47076">
                  <c:v>235.3799999998583</c:v>
                </c:pt>
                <c:pt idx="47077">
                  <c:v>235.3849999998584</c:v>
                </c:pt>
                <c:pt idx="47078">
                  <c:v>235.3899999998584</c:v>
                </c:pt>
                <c:pt idx="47079">
                  <c:v>235.3949999998584</c:v>
                </c:pt>
                <c:pt idx="47080">
                  <c:v>235.3999999998584</c:v>
                </c:pt>
                <c:pt idx="47081">
                  <c:v>235.4049999998583</c:v>
                </c:pt>
                <c:pt idx="47082">
                  <c:v>235.4099999998583</c:v>
                </c:pt>
                <c:pt idx="47083">
                  <c:v>235.4149999998583</c:v>
                </c:pt>
                <c:pt idx="47084">
                  <c:v>235.4199999998579</c:v>
                </c:pt>
                <c:pt idx="47085">
                  <c:v>235.4249999998584</c:v>
                </c:pt>
                <c:pt idx="47086">
                  <c:v>235.4299999998584</c:v>
                </c:pt>
                <c:pt idx="47087">
                  <c:v>235.4349999998583</c:v>
                </c:pt>
                <c:pt idx="47088">
                  <c:v>235.4399999998583</c:v>
                </c:pt>
                <c:pt idx="47089">
                  <c:v>235.4449999998583</c:v>
                </c:pt>
                <c:pt idx="47090">
                  <c:v>235.4499999998581</c:v>
                </c:pt>
                <c:pt idx="47091">
                  <c:v>235.4549999998583</c:v>
                </c:pt>
                <c:pt idx="47092">
                  <c:v>235.4599999998583</c:v>
                </c:pt>
                <c:pt idx="47093">
                  <c:v>235.4649999998583</c:v>
                </c:pt>
                <c:pt idx="47094">
                  <c:v>235.4699999998583</c:v>
                </c:pt>
                <c:pt idx="47095">
                  <c:v>235.4749999998583</c:v>
                </c:pt>
                <c:pt idx="47096">
                  <c:v>235.4799999998583</c:v>
                </c:pt>
                <c:pt idx="47097">
                  <c:v>235.4849999998583</c:v>
                </c:pt>
                <c:pt idx="47098">
                  <c:v>235.4899999998583</c:v>
                </c:pt>
                <c:pt idx="47099">
                  <c:v>235.4949999998583</c:v>
                </c:pt>
                <c:pt idx="47100">
                  <c:v>235.4999999998583</c:v>
                </c:pt>
                <c:pt idx="47101">
                  <c:v>235.5049999998583</c:v>
                </c:pt>
                <c:pt idx="47102">
                  <c:v>235.5099999998583</c:v>
                </c:pt>
                <c:pt idx="47103">
                  <c:v>235.5149999998577</c:v>
                </c:pt>
                <c:pt idx="47104">
                  <c:v>235.5199999998573</c:v>
                </c:pt>
                <c:pt idx="47105">
                  <c:v>235.5249999998583</c:v>
                </c:pt>
                <c:pt idx="47106">
                  <c:v>235.5299999998581</c:v>
                </c:pt>
                <c:pt idx="47107">
                  <c:v>235.5349999998581</c:v>
                </c:pt>
                <c:pt idx="47108">
                  <c:v>235.5399999998581</c:v>
                </c:pt>
                <c:pt idx="47109">
                  <c:v>235.5449999998579</c:v>
                </c:pt>
                <c:pt idx="47110">
                  <c:v>235.5499999998573</c:v>
                </c:pt>
                <c:pt idx="47111">
                  <c:v>235.5549999998582</c:v>
                </c:pt>
                <c:pt idx="47112">
                  <c:v>235.5599999998581</c:v>
                </c:pt>
                <c:pt idx="47113">
                  <c:v>235.5649999998581</c:v>
                </c:pt>
                <c:pt idx="47114">
                  <c:v>235.5699999998581</c:v>
                </c:pt>
                <c:pt idx="47115">
                  <c:v>235.5749999998581</c:v>
                </c:pt>
                <c:pt idx="47116">
                  <c:v>235.5799999998573</c:v>
                </c:pt>
                <c:pt idx="47117">
                  <c:v>235.5849999998582</c:v>
                </c:pt>
                <c:pt idx="47118">
                  <c:v>235.5899999998582</c:v>
                </c:pt>
                <c:pt idx="47119">
                  <c:v>235.5949999998581</c:v>
                </c:pt>
                <c:pt idx="47120">
                  <c:v>235.5999999998581</c:v>
                </c:pt>
                <c:pt idx="47121">
                  <c:v>235.6049999998581</c:v>
                </c:pt>
                <c:pt idx="47122">
                  <c:v>235.6099999998575</c:v>
                </c:pt>
                <c:pt idx="47123">
                  <c:v>235.6149999998572</c:v>
                </c:pt>
                <c:pt idx="47124">
                  <c:v>235.6199999998572</c:v>
                </c:pt>
                <c:pt idx="47125">
                  <c:v>235.6249999998581</c:v>
                </c:pt>
                <c:pt idx="47126">
                  <c:v>235.6299999998581</c:v>
                </c:pt>
                <c:pt idx="47127">
                  <c:v>235.6349999998581</c:v>
                </c:pt>
                <c:pt idx="47128">
                  <c:v>235.6399999998577</c:v>
                </c:pt>
                <c:pt idx="47129">
                  <c:v>235.6449999998572</c:v>
                </c:pt>
                <c:pt idx="47130">
                  <c:v>235.6499999998572</c:v>
                </c:pt>
                <c:pt idx="47131">
                  <c:v>235.6549999998581</c:v>
                </c:pt>
                <c:pt idx="47132">
                  <c:v>235.6599999998581</c:v>
                </c:pt>
                <c:pt idx="47133">
                  <c:v>235.6649999998581</c:v>
                </c:pt>
                <c:pt idx="47134">
                  <c:v>235.6699999998579</c:v>
                </c:pt>
                <c:pt idx="47135">
                  <c:v>235.6749999998572</c:v>
                </c:pt>
                <c:pt idx="47136">
                  <c:v>235.6799999998572</c:v>
                </c:pt>
                <c:pt idx="47137">
                  <c:v>235.6849999998581</c:v>
                </c:pt>
                <c:pt idx="47138">
                  <c:v>235.6899999998581</c:v>
                </c:pt>
                <c:pt idx="47139">
                  <c:v>235.6949999998581</c:v>
                </c:pt>
                <c:pt idx="47140">
                  <c:v>235.6999999998581</c:v>
                </c:pt>
                <c:pt idx="47141">
                  <c:v>235.7049999998573</c:v>
                </c:pt>
                <c:pt idx="47142">
                  <c:v>235.7099999998572</c:v>
                </c:pt>
                <c:pt idx="47143">
                  <c:v>235.7149999998572</c:v>
                </c:pt>
                <c:pt idx="47144">
                  <c:v>235.7199999998572</c:v>
                </c:pt>
                <c:pt idx="47145">
                  <c:v>235.7249999998581</c:v>
                </c:pt>
                <c:pt idx="47146">
                  <c:v>235.7299999998581</c:v>
                </c:pt>
                <c:pt idx="47147">
                  <c:v>235.7349999998575</c:v>
                </c:pt>
                <c:pt idx="47148">
                  <c:v>235.7399999998571</c:v>
                </c:pt>
                <c:pt idx="47149">
                  <c:v>235.7449999998571</c:v>
                </c:pt>
                <c:pt idx="47150">
                  <c:v>235.7499999998571</c:v>
                </c:pt>
                <c:pt idx="47151">
                  <c:v>235.7549999998579</c:v>
                </c:pt>
                <c:pt idx="47152">
                  <c:v>235.7599999998579</c:v>
                </c:pt>
                <c:pt idx="47153">
                  <c:v>235.7649999998577</c:v>
                </c:pt>
                <c:pt idx="47154">
                  <c:v>235.7699999998571</c:v>
                </c:pt>
                <c:pt idx="47155">
                  <c:v>235.7749999998571</c:v>
                </c:pt>
                <c:pt idx="47156">
                  <c:v>235.7799999998571</c:v>
                </c:pt>
                <c:pt idx="47157">
                  <c:v>235.7849999998579</c:v>
                </c:pt>
                <c:pt idx="47158">
                  <c:v>235.7899999998579</c:v>
                </c:pt>
                <c:pt idx="47159">
                  <c:v>235.7949999998579</c:v>
                </c:pt>
                <c:pt idx="47160">
                  <c:v>235.7999999998571</c:v>
                </c:pt>
                <c:pt idx="47161">
                  <c:v>235.804999999858</c:v>
                </c:pt>
                <c:pt idx="47162">
                  <c:v>235.809999999858</c:v>
                </c:pt>
                <c:pt idx="47163">
                  <c:v>235.8149999998579</c:v>
                </c:pt>
                <c:pt idx="47164">
                  <c:v>235.8199999998579</c:v>
                </c:pt>
                <c:pt idx="47165">
                  <c:v>235.824999999858</c:v>
                </c:pt>
                <c:pt idx="47166">
                  <c:v>235.829999999858</c:v>
                </c:pt>
                <c:pt idx="47167">
                  <c:v>235.834999999858</c:v>
                </c:pt>
                <c:pt idx="47168">
                  <c:v>235.839999999858</c:v>
                </c:pt>
                <c:pt idx="47169">
                  <c:v>235.8449999998579</c:v>
                </c:pt>
                <c:pt idx="47170">
                  <c:v>235.8499999998579</c:v>
                </c:pt>
                <c:pt idx="47171">
                  <c:v>235.854999999858</c:v>
                </c:pt>
                <c:pt idx="47172">
                  <c:v>235.859999999858</c:v>
                </c:pt>
                <c:pt idx="47173">
                  <c:v>235.864999999858</c:v>
                </c:pt>
                <c:pt idx="47174">
                  <c:v>235.869999999858</c:v>
                </c:pt>
                <c:pt idx="47175">
                  <c:v>235.8749999998579</c:v>
                </c:pt>
                <c:pt idx="47176">
                  <c:v>235.8799999998579</c:v>
                </c:pt>
                <c:pt idx="47177">
                  <c:v>235.8849999998579</c:v>
                </c:pt>
                <c:pt idx="47178">
                  <c:v>235.8899999998579</c:v>
                </c:pt>
                <c:pt idx="47179">
                  <c:v>235.8949999998579</c:v>
                </c:pt>
                <c:pt idx="47180">
                  <c:v>235.8999999998579</c:v>
                </c:pt>
                <c:pt idx="47181">
                  <c:v>235.9049999998579</c:v>
                </c:pt>
                <c:pt idx="47182">
                  <c:v>235.9099999998579</c:v>
                </c:pt>
                <c:pt idx="47183">
                  <c:v>235.9149999998579</c:v>
                </c:pt>
                <c:pt idx="47184">
                  <c:v>235.9199999998579</c:v>
                </c:pt>
                <c:pt idx="47185">
                  <c:v>235.9249999998579</c:v>
                </c:pt>
                <c:pt idx="47186">
                  <c:v>235.9299999998579</c:v>
                </c:pt>
                <c:pt idx="47187">
                  <c:v>235.9349999998579</c:v>
                </c:pt>
                <c:pt idx="47188">
                  <c:v>235.9399999998579</c:v>
                </c:pt>
                <c:pt idx="47189">
                  <c:v>235.9449999998579</c:v>
                </c:pt>
                <c:pt idx="47190">
                  <c:v>235.9499999998579</c:v>
                </c:pt>
                <c:pt idx="47191">
                  <c:v>235.9549999998579</c:v>
                </c:pt>
                <c:pt idx="47192">
                  <c:v>235.9599999998579</c:v>
                </c:pt>
                <c:pt idx="47193">
                  <c:v>235.9649999998578</c:v>
                </c:pt>
                <c:pt idx="47194">
                  <c:v>235.9699999998577</c:v>
                </c:pt>
                <c:pt idx="47195">
                  <c:v>235.9749999998577</c:v>
                </c:pt>
                <c:pt idx="47196">
                  <c:v>235.9799999998577</c:v>
                </c:pt>
                <c:pt idx="47197">
                  <c:v>235.9849999998578</c:v>
                </c:pt>
                <c:pt idx="47198">
                  <c:v>235.9899999998578</c:v>
                </c:pt>
                <c:pt idx="47199">
                  <c:v>235.9949999998578</c:v>
                </c:pt>
                <c:pt idx="47200">
                  <c:v>235.9999999998577</c:v>
                </c:pt>
                <c:pt idx="47201">
                  <c:v>236.0049999998577</c:v>
                </c:pt>
                <c:pt idx="47202">
                  <c:v>236.0099999998577</c:v>
                </c:pt>
                <c:pt idx="47203">
                  <c:v>236.0149999998577</c:v>
                </c:pt>
                <c:pt idx="47204">
                  <c:v>236.0199999998569</c:v>
                </c:pt>
                <c:pt idx="47205">
                  <c:v>236.0249999998578</c:v>
                </c:pt>
                <c:pt idx="47206">
                  <c:v>236.0299999998578</c:v>
                </c:pt>
                <c:pt idx="47207">
                  <c:v>236.0349999998577</c:v>
                </c:pt>
                <c:pt idx="47208">
                  <c:v>236.0399999998577</c:v>
                </c:pt>
                <c:pt idx="47209">
                  <c:v>236.0449999998577</c:v>
                </c:pt>
                <c:pt idx="47210">
                  <c:v>236.0499999998571</c:v>
                </c:pt>
                <c:pt idx="47211">
                  <c:v>236.0549999998578</c:v>
                </c:pt>
                <c:pt idx="47212">
                  <c:v>236.0599999998578</c:v>
                </c:pt>
                <c:pt idx="47213">
                  <c:v>236.0649999998577</c:v>
                </c:pt>
                <c:pt idx="47214">
                  <c:v>236.0699999998577</c:v>
                </c:pt>
                <c:pt idx="47215">
                  <c:v>236.0749999998577</c:v>
                </c:pt>
                <c:pt idx="47216">
                  <c:v>236.0799999998573</c:v>
                </c:pt>
                <c:pt idx="47217">
                  <c:v>236.0849999998578</c:v>
                </c:pt>
                <c:pt idx="47218">
                  <c:v>236.0899999998578</c:v>
                </c:pt>
                <c:pt idx="47219">
                  <c:v>236.0949999998577</c:v>
                </c:pt>
                <c:pt idx="47220">
                  <c:v>236.0999999998577</c:v>
                </c:pt>
                <c:pt idx="47221">
                  <c:v>236.1049999998577</c:v>
                </c:pt>
                <c:pt idx="47222">
                  <c:v>236.1099999998575</c:v>
                </c:pt>
                <c:pt idx="47223">
                  <c:v>236.1149999998568</c:v>
                </c:pt>
                <c:pt idx="47224">
                  <c:v>236.1199999998568</c:v>
                </c:pt>
                <c:pt idx="47225">
                  <c:v>236.1249999998577</c:v>
                </c:pt>
                <c:pt idx="47226">
                  <c:v>236.1299999998577</c:v>
                </c:pt>
                <c:pt idx="47227">
                  <c:v>236.1349999998577</c:v>
                </c:pt>
                <c:pt idx="47228">
                  <c:v>236.1399999998577</c:v>
                </c:pt>
                <c:pt idx="47229">
                  <c:v>236.1449999998569</c:v>
                </c:pt>
                <c:pt idx="47230">
                  <c:v>236.1499999998568</c:v>
                </c:pt>
                <c:pt idx="47231">
                  <c:v>236.1549999998577</c:v>
                </c:pt>
                <c:pt idx="47232">
                  <c:v>236.1599999998577</c:v>
                </c:pt>
                <c:pt idx="47233">
                  <c:v>236.1649999998577</c:v>
                </c:pt>
                <c:pt idx="47234">
                  <c:v>236.1699999998577</c:v>
                </c:pt>
                <c:pt idx="47235">
                  <c:v>236.1749999998571</c:v>
                </c:pt>
                <c:pt idx="47236">
                  <c:v>236.1799999998567</c:v>
                </c:pt>
                <c:pt idx="47237">
                  <c:v>236.1849999998576</c:v>
                </c:pt>
                <c:pt idx="47238">
                  <c:v>236.1899999998575</c:v>
                </c:pt>
                <c:pt idx="47239">
                  <c:v>236.1949999998575</c:v>
                </c:pt>
                <c:pt idx="47240">
                  <c:v>236.1999999998575</c:v>
                </c:pt>
                <c:pt idx="47241">
                  <c:v>236.2049999998573</c:v>
                </c:pt>
                <c:pt idx="47242">
                  <c:v>236.2099999998567</c:v>
                </c:pt>
                <c:pt idx="47243">
                  <c:v>236.2149999998567</c:v>
                </c:pt>
                <c:pt idx="47244">
                  <c:v>236.2199999998567</c:v>
                </c:pt>
                <c:pt idx="47245">
                  <c:v>236.2249999998575</c:v>
                </c:pt>
                <c:pt idx="47246">
                  <c:v>236.2299999998575</c:v>
                </c:pt>
                <c:pt idx="47247">
                  <c:v>236.2349999998575</c:v>
                </c:pt>
                <c:pt idx="47248">
                  <c:v>236.2399999998567</c:v>
                </c:pt>
                <c:pt idx="47249">
                  <c:v>236.2449999998567</c:v>
                </c:pt>
                <c:pt idx="47250">
                  <c:v>236.2499999998567</c:v>
                </c:pt>
                <c:pt idx="47251">
                  <c:v>236.2549999998575</c:v>
                </c:pt>
                <c:pt idx="47252">
                  <c:v>236.2599999998575</c:v>
                </c:pt>
                <c:pt idx="47253">
                  <c:v>236.2649999998575</c:v>
                </c:pt>
                <c:pt idx="47254">
                  <c:v>236.2699999998569</c:v>
                </c:pt>
                <c:pt idx="47255">
                  <c:v>236.2749999998566</c:v>
                </c:pt>
                <c:pt idx="47256">
                  <c:v>236.2799999998566</c:v>
                </c:pt>
                <c:pt idx="47257">
                  <c:v>236.2849999998575</c:v>
                </c:pt>
                <c:pt idx="47258">
                  <c:v>236.2899999998575</c:v>
                </c:pt>
                <c:pt idx="47259">
                  <c:v>236.2949999998575</c:v>
                </c:pt>
                <c:pt idx="47260">
                  <c:v>236.2999999998571</c:v>
                </c:pt>
                <c:pt idx="47261">
                  <c:v>236.3049999998576</c:v>
                </c:pt>
                <c:pt idx="47262">
                  <c:v>236.3099999998576</c:v>
                </c:pt>
                <c:pt idx="47263">
                  <c:v>236.3149999998575</c:v>
                </c:pt>
                <c:pt idx="47264">
                  <c:v>236.3199999998575</c:v>
                </c:pt>
                <c:pt idx="47265">
                  <c:v>236.3249999998575</c:v>
                </c:pt>
                <c:pt idx="47266">
                  <c:v>236.3299999998575</c:v>
                </c:pt>
                <c:pt idx="47267">
                  <c:v>236.3349999998575</c:v>
                </c:pt>
                <c:pt idx="47268">
                  <c:v>236.3399999998575</c:v>
                </c:pt>
                <c:pt idx="47269">
                  <c:v>236.3449999998575</c:v>
                </c:pt>
                <c:pt idx="47270">
                  <c:v>236.3499999998575</c:v>
                </c:pt>
                <c:pt idx="47271">
                  <c:v>236.3549999998575</c:v>
                </c:pt>
                <c:pt idx="47272">
                  <c:v>236.3599999998575</c:v>
                </c:pt>
                <c:pt idx="47273">
                  <c:v>236.3649999998575</c:v>
                </c:pt>
                <c:pt idx="47274">
                  <c:v>236.3699999998575</c:v>
                </c:pt>
                <c:pt idx="47275">
                  <c:v>236.3749999998575</c:v>
                </c:pt>
                <c:pt idx="47276">
                  <c:v>236.3799999998575</c:v>
                </c:pt>
                <c:pt idx="47277">
                  <c:v>236.3849999998575</c:v>
                </c:pt>
                <c:pt idx="47278">
                  <c:v>236.3899999998575</c:v>
                </c:pt>
                <c:pt idx="47279">
                  <c:v>236.3949999998575</c:v>
                </c:pt>
                <c:pt idx="47280">
                  <c:v>236.3999999998575</c:v>
                </c:pt>
                <c:pt idx="47281">
                  <c:v>236.4049999998574</c:v>
                </c:pt>
                <c:pt idx="47282">
                  <c:v>236.4099999998573</c:v>
                </c:pt>
                <c:pt idx="47283">
                  <c:v>236.4149999998573</c:v>
                </c:pt>
                <c:pt idx="47284">
                  <c:v>236.4199999998573</c:v>
                </c:pt>
                <c:pt idx="47285">
                  <c:v>236.4249999998574</c:v>
                </c:pt>
                <c:pt idx="47286">
                  <c:v>236.4299999998574</c:v>
                </c:pt>
                <c:pt idx="47287">
                  <c:v>236.4349999998574</c:v>
                </c:pt>
                <c:pt idx="47288">
                  <c:v>236.4399999998573</c:v>
                </c:pt>
                <c:pt idx="47289">
                  <c:v>236.4449999998573</c:v>
                </c:pt>
                <c:pt idx="47290">
                  <c:v>236.4499999998573</c:v>
                </c:pt>
                <c:pt idx="47291">
                  <c:v>236.4549999998574</c:v>
                </c:pt>
                <c:pt idx="47292">
                  <c:v>236.4599999998574</c:v>
                </c:pt>
                <c:pt idx="47293">
                  <c:v>236.4649999998574</c:v>
                </c:pt>
                <c:pt idx="47294">
                  <c:v>236.4699999998574</c:v>
                </c:pt>
                <c:pt idx="47295">
                  <c:v>236.4749999998573</c:v>
                </c:pt>
                <c:pt idx="47296">
                  <c:v>236.4799999998573</c:v>
                </c:pt>
                <c:pt idx="47297">
                  <c:v>236.4849999998574</c:v>
                </c:pt>
                <c:pt idx="47298">
                  <c:v>236.4899999998574</c:v>
                </c:pt>
                <c:pt idx="47299">
                  <c:v>236.4949999998574</c:v>
                </c:pt>
                <c:pt idx="47300">
                  <c:v>236.4999999998574</c:v>
                </c:pt>
                <c:pt idx="47301">
                  <c:v>236.5049999998573</c:v>
                </c:pt>
                <c:pt idx="47302">
                  <c:v>236.5099999998573</c:v>
                </c:pt>
                <c:pt idx="47303">
                  <c:v>236.5149999998573</c:v>
                </c:pt>
                <c:pt idx="47304">
                  <c:v>236.5199999998569</c:v>
                </c:pt>
                <c:pt idx="47305">
                  <c:v>236.5249999998574</c:v>
                </c:pt>
                <c:pt idx="47306">
                  <c:v>236.5299999998574</c:v>
                </c:pt>
                <c:pt idx="47307">
                  <c:v>236.5349999998573</c:v>
                </c:pt>
                <c:pt idx="47308">
                  <c:v>236.5399999998573</c:v>
                </c:pt>
                <c:pt idx="47309">
                  <c:v>236.5449999998573</c:v>
                </c:pt>
                <c:pt idx="47310">
                  <c:v>236.5499999998571</c:v>
                </c:pt>
                <c:pt idx="47311">
                  <c:v>236.5549999998573</c:v>
                </c:pt>
                <c:pt idx="47312">
                  <c:v>236.5599999998573</c:v>
                </c:pt>
                <c:pt idx="47313">
                  <c:v>236.5649999998573</c:v>
                </c:pt>
                <c:pt idx="47314">
                  <c:v>236.5699999998573</c:v>
                </c:pt>
                <c:pt idx="47315">
                  <c:v>236.5749999998573</c:v>
                </c:pt>
                <c:pt idx="47316">
                  <c:v>236.5799999998573</c:v>
                </c:pt>
                <c:pt idx="47317">
                  <c:v>236.5849999998573</c:v>
                </c:pt>
                <c:pt idx="47318">
                  <c:v>236.5899999998573</c:v>
                </c:pt>
                <c:pt idx="47319">
                  <c:v>236.5949999998573</c:v>
                </c:pt>
                <c:pt idx="47320">
                  <c:v>236.5999999998573</c:v>
                </c:pt>
                <c:pt idx="47321">
                  <c:v>236.6049999998573</c:v>
                </c:pt>
                <c:pt idx="47322">
                  <c:v>236.6099999998573</c:v>
                </c:pt>
                <c:pt idx="47323">
                  <c:v>236.6149999998565</c:v>
                </c:pt>
                <c:pt idx="47324">
                  <c:v>236.6199999998563</c:v>
                </c:pt>
                <c:pt idx="47325">
                  <c:v>236.6249999998572</c:v>
                </c:pt>
                <c:pt idx="47326">
                  <c:v>236.6299999998571</c:v>
                </c:pt>
                <c:pt idx="47327">
                  <c:v>236.6349999998571</c:v>
                </c:pt>
                <c:pt idx="47328">
                  <c:v>236.6399999998571</c:v>
                </c:pt>
                <c:pt idx="47329">
                  <c:v>236.6449999998567</c:v>
                </c:pt>
                <c:pt idx="47330">
                  <c:v>236.6499999998563</c:v>
                </c:pt>
                <c:pt idx="47331">
                  <c:v>236.6549999998572</c:v>
                </c:pt>
                <c:pt idx="47332">
                  <c:v>236.6599999998571</c:v>
                </c:pt>
                <c:pt idx="47333">
                  <c:v>236.6649999998571</c:v>
                </c:pt>
                <c:pt idx="47334">
                  <c:v>236.6699999998571</c:v>
                </c:pt>
                <c:pt idx="47335">
                  <c:v>236.6749999998571</c:v>
                </c:pt>
                <c:pt idx="47336">
                  <c:v>236.6799999998563</c:v>
                </c:pt>
                <c:pt idx="47337">
                  <c:v>236.6849999998572</c:v>
                </c:pt>
                <c:pt idx="47338">
                  <c:v>236.6899999998572</c:v>
                </c:pt>
                <c:pt idx="47339">
                  <c:v>236.6949999998571</c:v>
                </c:pt>
                <c:pt idx="47340">
                  <c:v>236.6999999998571</c:v>
                </c:pt>
                <c:pt idx="47341">
                  <c:v>236.7049999998571</c:v>
                </c:pt>
                <c:pt idx="47342">
                  <c:v>236.7099999998563</c:v>
                </c:pt>
                <c:pt idx="47343">
                  <c:v>236.7149999998562</c:v>
                </c:pt>
                <c:pt idx="47344">
                  <c:v>236.7199999998562</c:v>
                </c:pt>
                <c:pt idx="47345">
                  <c:v>236.7249999998571</c:v>
                </c:pt>
                <c:pt idx="47346">
                  <c:v>236.7299999998571</c:v>
                </c:pt>
                <c:pt idx="47347">
                  <c:v>236.7349999998571</c:v>
                </c:pt>
                <c:pt idx="47348">
                  <c:v>236.7399999998565</c:v>
                </c:pt>
                <c:pt idx="47349">
                  <c:v>236.7449999998562</c:v>
                </c:pt>
                <c:pt idx="47350">
                  <c:v>236.7499999998562</c:v>
                </c:pt>
                <c:pt idx="47351">
                  <c:v>236.7549999998571</c:v>
                </c:pt>
                <c:pt idx="47352">
                  <c:v>236.7599999998571</c:v>
                </c:pt>
                <c:pt idx="47353">
                  <c:v>236.7649999998571</c:v>
                </c:pt>
                <c:pt idx="47354">
                  <c:v>236.7699999998569</c:v>
                </c:pt>
                <c:pt idx="47355">
                  <c:v>236.7749999998562</c:v>
                </c:pt>
                <c:pt idx="47356">
                  <c:v>236.7799999998562</c:v>
                </c:pt>
                <c:pt idx="47357">
                  <c:v>236.7849999998571</c:v>
                </c:pt>
                <c:pt idx="47358">
                  <c:v>236.7899999998571</c:v>
                </c:pt>
                <c:pt idx="47359">
                  <c:v>236.7949999998571</c:v>
                </c:pt>
                <c:pt idx="47360">
                  <c:v>236.7999999998571</c:v>
                </c:pt>
                <c:pt idx="47361">
                  <c:v>236.8049999998571</c:v>
                </c:pt>
                <c:pt idx="47362">
                  <c:v>236.8099999998571</c:v>
                </c:pt>
                <c:pt idx="47363">
                  <c:v>236.8149999998571</c:v>
                </c:pt>
                <c:pt idx="47364">
                  <c:v>236.8199999998571</c:v>
                </c:pt>
                <c:pt idx="47365">
                  <c:v>236.8249999998571</c:v>
                </c:pt>
                <c:pt idx="47366">
                  <c:v>236.8299999998571</c:v>
                </c:pt>
                <c:pt idx="47367">
                  <c:v>236.8349999998571</c:v>
                </c:pt>
                <c:pt idx="47368">
                  <c:v>236.8399999998571</c:v>
                </c:pt>
                <c:pt idx="47369">
                  <c:v>236.844999999857</c:v>
                </c:pt>
                <c:pt idx="47370">
                  <c:v>236.8499999998569</c:v>
                </c:pt>
                <c:pt idx="47371">
                  <c:v>236.8549999998571</c:v>
                </c:pt>
                <c:pt idx="47372">
                  <c:v>236.8599999998571</c:v>
                </c:pt>
                <c:pt idx="47373">
                  <c:v>236.864999999857</c:v>
                </c:pt>
                <c:pt idx="47374">
                  <c:v>236.869999999857</c:v>
                </c:pt>
                <c:pt idx="47375">
                  <c:v>236.874999999857</c:v>
                </c:pt>
                <c:pt idx="47376">
                  <c:v>236.8799999998569</c:v>
                </c:pt>
                <c:pt idx="47377">
                  <c:v>236.884999999857</c:v>
                </c:pt>
                <c:pt idx="47378">
                  <c:v>236.889999999857</c:v>
                </c:pt>
                <c:pt idx="47379">
                  <c:v>236.894999999857</c:v>
                </c:pt>
                <c:pt idx="47380">
                  <c:v>236.899999999857</c:v>
                </c:pt>
                <c:pt idx="47381">
                  <c:v>236.904999999857</c:v>
                </c:pt>
                <c:pt idx="47382">
                  <c:v>236.909999999857</c:v>
                </c:pt>
                <c:pt idx="47383">
                  <c:v>236.9149999998569</c:v>
                </c:pt>
                <c:pt idx="47384">
                  <c:v>236.9199999998569</c:v>
                </c:pt>
                <c:pt idx="47385">
                  <c:v>236.924999999857</c:v>
                </c:pt>
                <c:pt idx="47386">
                  <c:v>236.929999999857</c:v>
                </c:pt>
                <c:pt idx="47387">
                  <c:v>236.934999999857</c:v>
                </c:pt>
                <c:pt idx="47388">
                  <c:v>236.939999999857</c:v>
                </c:pt>
                <c:pt idx="47389">
                  <c:v>236.9449999998569</c:v>
                </c:pt>
                <c:pt idx="47390">
                  <c:v>236.9499999998569</c:v>
                </c:pt>
                <c:pt idx="47391">
                  <c:v>236.954999999857</c:v>
                </c:pt>
                <c:pt idx="47392">
                  <c:v>236.959999999857</c:v>
                </c:pt>
                <c:pt idx="47393">
                  <c:v>236.964999999857</c:v>
                </c:pt>
                <c:pt idx="47394">
                  <c:v>236.969999999857</c:v>
                </c:pt>
                <c:pt idx="47395">
                  <c:v>236.9749999998569</c:v>
                </c:pt>
                <c:pt idx="47396">
                  <c:v>236.9799999998569</c:v>
                </c:pt>
                <c:pt idx="47397">
                  <c:v>236.9849999998569</c:v>
                </c:pt>
                <c:pt idx="47398">
                  <c:v>236.9899999998569</c:v>
                </c:pt>
                <c:pt idx="47399">
                  <c:v>236.9949999998569</c:v>
                </c:pt>
                <c:pt idx="47400">
                  <c:v>236.9999999998569</c:v>
                </c:pt>
                <c:pt idx="47401">
                  <c:v>237.0049999998569</c:v>
                </c:pt>
                <c:pt idx="47402">
                  <c:v>237.0099999998569</c:v>
                </c:pt>
                <c:pt idx="47403">
                  <c:v>237.0149999998569</c:v>
                </c:pt>
                <c:pt idx="47404">
                  <c:v>237.0199999998569</c:v>
                </c:pt>
                <c:pt idx="47405">
                  <c:v>237.0249999998569</c:v>
                </c:pt>
                <c:pt idx="47406">
                  <c:v>237.0299999998569</c:v>
                </c:pt>
                <c:pt idx="47407">
                  <c:v>237.0349999998569</c:v>
                </c:pt>
                <c:pt idx="47408">
                  <c:v>237.0399999998569</c:v>
                </c:pt>
                <c:pt idx="47409">
                  <c:v>237.0449999998569</c:v>
                </c:pt>
                <c:pt idx="47410">
                  <c:v>237.0499999998569</c:v>
                </c:pt>
                <c:pt idx="47411">
                  <c:v>237.0549999998569</c:v>
                </c:pt>
                <c:pt idx="47412">
                  <c:v>237.0599999998569</c:v>
                </c:pt>
                <c:pt idx="47413">
                  <c:v>237.0649999998568</c:v>
                </c:pt>
                <c:pt idx="47414">
                  <c:v>237.0699999998567</c:v>
                </c:pt>
                <c:pt idx="47415">
                  <c:v>237.0749999998567</c:v>
                </c:pt>
                <c:pt idx="47416">
                  <c:v>237.0799999998567</c:v>
                </c:pt>
                <c:pt idx="47417">
                  <c:v>237.0849999998568</c:v>
                </c:pt>
                <c:pt idx="47418">
                  <c:v>237.0899999998568</c:v>
                </c:pt>
                <c:pt idx="47419">
                  <c:v>237.0949999998568</c:v>
                </c:pt>
                <c:pt idx="47420">
                  <c:v>237.0999999998567</c:v>
                </c:pt>
                <c:pt idx="47421">
                  <c:v>237.1049999998567</c:v>
                </c:pt>
                <c:pt idx="47422">
                  <c:v>237.1099999998567</c:v>
                </c:pt>
                <c:pt idx="47423">
                  <c:v>237.1149999998565</c:v>
                </c:pt>
                <c:pt idx="47424">
                  <c:v>237.1199999998559</c:v>
                </c:pt>
                <c:pt idx="47425">
                  <c:v>237.1249999998568</c:v>
                </c:pt>
                <c:pt idx="47426">
                  <c:v>237.1299999998568</c:v>
                </c:pt>
                <c:pt idx="47427">
                  <c:v>237.1349999998567</c:v>
                </c:pt>
                <c:pt idx="47428">
                  <c:v>237.1399999998567</c:v>
                </c:pt>
                <c:pt idx="47429">
                  <c:v>237.1449999998567</c:v>
                </c:pt>
                <c:pt idx="47430">
                  <c:v>237.1499999998559</c:v>
                </c:pt>
                <c:pt idx="47431">
                  <c:v>237.1549999998568</c:v>
                </c:pt>
                <c:pt idx="47432">
                  <c:v>237.1599999998568</c:v>
                </c:pt>
                <c:pt idx="47433">
                  <c:v>237.1649999998567</c:v>
                </c:pt>
                <c:pt idx="47434">
                  <c:v>237.1699999998567</c:v>
                </c:pt>
                <c:pt idx="47435">
                  <c:v>237.1749999998567</c:v>
                </c:pt>
                <c:pt idx="47436">
                  <c:v>237.1799999998561</c:v>
                </c:pt>
                <c:pt idx="47437">
                  <c:v>237.1849999998568</c:v>
                </c:pt>
                <c:pt idx="47438">
                  <c:v>237.1899999998568</c:v>
                </c:pt>
                <c:pt idx="47439">
                  <c:v>237.1949999998567</c:v>
                </c:pt>
                <c:pt idx="47440">
                  <c:v>237.1999999998567</c:v>
                </c:pt>
                <c:pt idx="47441">
                  <c:v>237.2049999998567</c:v>
                </c:pt>
                <c:pt idx="47442">
                  <c:v>237.2099999998563</c:v>
                </c:pt>
                <c:pt idx="47443">
                  <c:v>237.2149999998558</c:v>
                </c:pt>
                <c:pt idx="47444">
                  <c:v>237.2199999998558</c:v>
                </c:pt>
                <c:pt idx="47445">
                  <c:v>237.2249999998567</c:v>
                </c:pt>
                <c:pt idx="47446">
                  <c:v>237.2299999998567</c:v>
                </c:pt>
                <c:pt idx="47447">
                  <c:v>237.2349999998567</c:v>
                </c:pt>
                <c:pt idx="47448">
                  <c:v>237.2399999998565</c:v>
                </c:pt>
                <c:pt idx="47449">
                  <c:v>237.2449999998558</c:v>
                </c:pt>
                <c:pt idx="47450">
                  <c:v>237.2499999998558</c:v>
                </c:pt>
                <c:pt idx="47451">
                  <c:v>237.2549999998567</c:v>
                </c:pt>
                <c:pt idx="47452">
                  <c:v>237.2599999998567</c:v>
                </c:pt>
                <c:pt idx="47453">
                  <c:v>237.2649999998567</c:v>
                </c:pt>
                <c:pt idx="47454">
                  <c:v>237.2699999998567</c:v>
                </c:pt>
                <c:pt idx="47455">
                  <c:v>237.2749999998559</c:v>
                </c:pt>
                <c:pt idx="47456">
                  <c:v>237.2799999998557</c:v>
                </c:pt>
                <c:pt idx="47457">
                  <c:v>237.2849999998566</c:v>
                </c:pt>
                <c:pt idx="47458">
                  <c:v>237.2899999998565</c:v>
                </c:pt>
                <c:pt idx="47459">
                  <c:v>237.2949999998565</c:v>
                </c:pt>
                <c:pt idx="47460">
                  <c:v>237.2999999998565</c:v>
                </c:pt>
                <c:pt idx="47461">
                  <c:v>237.3049999998566</c:v>
                </c:pt>
                <c:pt idx="47462">
                  <c:v>237.3099999998566</c:v>
                </c:pt>
                <c:pt idx="47463">
                  <c:v>237.3149999998566</c:v>
                </c:pt>
                <c:pt idx="47464">
                  <c:v>237.3199999998565</c:v>
                </c:pt>
                <c:pt idx="47465">
                  <c:v>237.3249999998566</c:v>
                </c:pt>
                <c:pt idx="47466">
                  <c:v>237.3299999998566</c:v>
                </c:pt>
                <c:pt idx="47467">
                  <c:v>237.3349999998566</c:v>
                </c:pt>
                <c:pt idx="47468">
                  <c:v>237.3399999998566</c:v>
                </c:pt>
                <c:pt idx="47469">
                  <c:v>237.3449999998566</c:v>
                </c:pt>
                <c:pt idx="47470">
                  <c:v>237.3499999998565</c:v>
                </c:pt>
                <c:pt idx="47471">
                  <c:v>237.3549999998566</c:v>
                </c:pt>
                <c:pt idx="47472">
                  <c:v>237.3599999998566</c:v>
                </c:pt>
                <c:pt idx="47473">
                  <c:v>237.3649999998566</c:v>
                </c:pt>
                <c:pt idx="47474">
                  <c:v>237.3699999998566</c:v>
                </c:pt>
                <c:pt idx="47475">
                  <c:v>237.3749999998566</c:v>
                </c:pt>
                <c:pt idx="47476">
                  <c:v>237.3799999998566</c:v>
                </c:pt>
                <c:pt idx="47477">
                  <c:v>237.3849999998566</c:v>
                </c:pt>
                <c:pt idx="47478">
                  <c:v>237.3899999998566</c:v>
                </c:pt>
                <c:pt idx="47479">
                  <c:v>237.3949999998566</c:v>
                </c:pt>
                <c:pt idx="47480">
                  <c:v>237.3999999998566</c:v>
                </c:pt>
                <c:pt idx="47481">
                  <c:v>237.4049999998566</c:v>
                </c:pt>
                <c:pt idx="47482">
                  <c:v>237.4099999998566</c:v>
                </c:pt>
                <c:pt idx="47483">
                  <c:v>237.4149999998565</c:v>
                </c:pt>
                <c:pt idx="47484">
                  <c:v>237.4199999998565</c:v>
                </c:pt>
                <c:pt idx="47485">
                  <c:v>237.4249999998565</c:v>
                </c:pt>
                <c:pt idx="47486">
                  <c:v>237.4299999998565</c:v>
                </c:pt>
                <c:pt idx="47487">
                  <c:v>237.4349999998565</c:v>
                </c:pt>
                <c:pt idx="47488">
                  <c:v>237.4399999998565</c:v>
                </c:pt>
                <c:pt idx="47489">
                  <c:v>237.4449999998565</c:v>
                </c:pt>
                <c:pt idx="47490">
                  <c:v>237.4499999998565</c:v>
                </c:pt>
                <c:pt idx="47491">
                  <c:v>237.4549999998565</c:v>
                </c:pt>
                <c:pt idx="47492">
                  <c:v>237.4599999998565</c:v>
                </c:pt>
                <c:pt idx="47493">
                  <c:v>237.4649999998565</c:v>
                </c:pt>
                <c:pt idx="47494">
                  <c:v>237.4699999998565</c:v>
                </c:pt>
                <c:pt idx="47495">
                  <c:v>237.4749999998565</c:v>
                </c:pt>
                <c:pt idx="47496">
                  <c:v>237.4799999998565</c:v>
                </c:pt>
                <c:pt idx="47497">
                  <c:v>237.4849999998565</c:v>
                </c:pt>
                <c:pt idx="47498">
                  <c:v>237.4899999998565</c:v>
                </c:pt>
                <c:pt idx="47499">
                  <c:v>237.4949999998565</c:v>
                </c:pt>
                <c:pt idx="47500">
                  <c:v>237.4999999998565</c:v>
                </c:pt>
                <c:pt idx="47501">
                  <c:v>237.5049999998564</c:v>
                </c:pt>
                <c:pt idx="47502">
                  <c:v>237.5099999998563</c:v>
                </c:pt>
                <c:pt idx="47503">
                  <c:v>237.5149999998563</c:v>
                </c:pt>
                <c:pt idx="47504">
                  <c:v>237.5199999998563</c:v>
                </c:pt>
                <c:pt idx="47505">
                  <c:v>237.5249999998564</c:v>
                </c:pt>
                <c:pt idx="47506">
                  <c:v>237.5299999998564</c:v>
                </c:pt>
                <c:pt idx="47507">
                  <c:v>237.5349999998564</c:v>
                </c:pt>
                <c:pt idx="47508">
                  <c:v>237.5399999998563</c:v>
                </c:pt>
                <c:pt idx="47509">
                  <c:v>237.5449999998563</c:v>
                </c:pt>
                <c:pt idx="47510">
                  <c:v>237.5499999998563</c:v>
                </c:pt>
                <c:pt idx="47511">
                  <c:v>237.5549999998564</c:v>
                </c:pt>
                <c:pt idx="47512">
                  <c:v>237.5599999998564</c:v>
                </c:pt>
                <c:pt idx="47513">
                  <c:v>237.5649999998564</c:v>
                </c:pt>
                <c:pt idx="47514">
                  <c:v>237.5699999998563</c:v>
                </c:pt>
                <c:pt idx="47515">
                  <c:v>237.5749999998563</c:v>
                </c:pt>
                <c:pt idx="47516">
                  <c:v>237.5799999998563</c:v>
                </c:pt>
                <c:pt idx="47517">
                  <c:v>237.5849999998564</c:v>
                </c:pt>
                <c:pt idx="47518">
                  <c:v>237.5899999998564</c:v>
                </c:pt>
                <c:pt idx="47519">
                  <c:v>237.5949999998564</c:v>
                </c:pt>
                <c:pt idx="47520">
                  <c:v>237.5999999998564</c:v>
                </c:pt>
                <c:pt idx="47521">
                  <c:v>237.6049999998563</c:v>
                </c:pt>
                <c:pt idx="47522">
                  <c:v>237.6099999998563</c:v>
                </c:pt>
                <c:pt idx="47523">
                  <c:v>237.6149999998563</c:v>
                </c:pt>
                <c:pt idx="47524">
                  <c:v>237.6199999998557</c:v>
                </c:pt>
                <c:pt idx="47525">
                  <c:v>237.6249999998564</c:v>
                </c:pt>
                <c:pt idx="47526">
                  <c:v>237.6299999998564</c:v>
                </c:pt>
                <c:pt idx="47527">
                  <c:v>237.6349999998563</c:v>
                </c:pt>
                <c:pt idx="47528">
                  <c:v>237.6399999998563</c:v>
                </c:pt>
                <c:pt idx="47529">
                  <c:v>237.6449999998563</c:v>
                </c:pt>
                <c:pt idx="47530">
                  <c:v>237.6499999998559</c:v>
                </c:pt>
                <c:pt idx="47531">
                  <c:v>237.6549999998563</c:v>
                </c:pt>
                <c:pt idx="47532">
                  <c:v>237.6599999998563</c:v>
                </c:pt>
                <c:pt idx="47533">
                  <c:v>237.6649999998563</c:v>
                </c:pt>
                <c:pt idx="47534">
                  <c:v>237.6699999998563</c:v>
                </c:pt>
                <c:pt idx="47535">
                  <c:v>237.6749999998563</c:v>
                </c:pt>
                <c:pt idx="47536">
                  <c:v>237.6799999998561</c:v>
                </c:pt>
                <c:pt idx="47537">
                  <c:v>237.6849999998563</c:v>
                </c:pt>
                <c:pt idx="47538">
                  <c:v>237.6899999998563</c:v>
                </c:pt>
                <c:pt idx="47539">
                  <c:v>237.6949999998563</c:v>
                </c:pt>
                <c:pt idx="47540">
                  <c:v>237.6999999998563</c:v>
                </c:pt>
                <c:pt idx="47541">
                  <c:v>237.7049999998563</c:v>
                </c:pt>
                <c:pt idx="47542">
                  <c:v>237.7099999998563</c:v>
                </c:pt>
                <c:pt idx="47543">
                  <c:v>237.7149999998555</c:v>
                </c:pt>
                <c:pt idx="47544">
                  <c:v>237.7199999998553</c:v>
                </c:pt>
                <c:pt idx="47545">
                  <c:v>237.7249999998562</c:v>
                </c:pt>
                <c:pt idx="47546">
                  <c:v>237.7299999998561</c:v>
                </c:pt>
                <c:pt idx="47547">
                  <c:v>237.7349999998561</c:v>
                </c:pt>
                <c:pt idx="47548">
                  <c:v>237.7399999998561</c:v>
                </c:pt>
                <c:pt idx="47549">
                  <c:v>237.7449999998557</c:v>
                </c:pt>
                <c:pt idx="47550">
                  <c:v>237.7499999998553</c:v>
                </c:pt>
                <c:pt idx="47551">
                  <c:v>237.7549999998562</c:v>
                </c:pt>
                <c:pt idx="47552">
                  <c:v>237.7599999998561</c:v>
                </c:pt>
                <c:pt idx="47553">
                  <c:v>237.7649999998561</c:v>
                </c:pt>
                <c:pt idx="47554">
                  <c:v>237.7699999998561</c:v>
                </c:pt>
                <c:pt idx="47555">
                  <c:v>237.7749999998559</c:v>
                </c:pt>
                <c:pt idx="47556">
                  <c:v>237.7799999998553</c:v>
                </c:pt>
                <c:pt idx="47557">
                  <c:v>237.7849999998562</c:v>
                </c:pt>
                <c:pt idx="47558">
                  <c:v>237.7899999998561</c:v>
                </c:pt>
                <c:pt idx="47559">
                  <c:v>237.7949999998561</c:v>
                </c:pt>
                <c:pt idx="47560">
                  <c:v>237.7999999998561</c:v>
                </c:pt>
                <c:pt idx="47561">
                  <c:v>237.8049999998562</c:v>
                </c:pt>
                <c:pt idx="47562">
                  <c:v>237.8099999998562</c:v>
                </c:pt>
                <c:pt idx="47563">
                  <c:v>237.8149999998562</c:v>
                </c:pt>
                <c:pt idx="47564">
                  <c:v>237.8199999998562</c:v>
                </c:pt>
                <c:pt idx="47565">
                  <c:v>237.8249999998562</c:v>
                </c:pt>
                <c:pt idx="47566">
                  <c:v>237.8299999998562</c:v>
                </c:pt>
                <c:pt idx="47567">
                  <c:v>237.8349999998562</c:v>
                </c:pt>
                <c:pt idx="47568">
                  <c:v>237.8399999998562</c:v>
                </c:pt>
                <c:pt idx="47569">
                  <c:v>237.8449999998562</c:v>
                </c:pt>
                <c:pt idx="47570">
                  <c:v>237.8499999998562</c:v>
                </c:pt>
                <c:pt idx="47571">
                  <c:v>237.8549999998562</c:v>
                </c:pt>
                <c:pt idx="47572">
                  <c:v>237.8599999998561</c:v>
                </c:pt>
                <c:pt idx="47573">
                  <c:v>237.8649999998561</c:v>
                </c:pt>
                <c:pt idx="47574">
                  <c:v>237.8699999998561</c:v>
                </c:pt>
                <c:pt idx="47575">
                  <c:v>237.8749999998561</c:v>
                </c:pt>
                <c:pt idx="47576">
                  <c:v>237.8799999998561</c:v>
                </c:pt>
                <c:pt idx="47577">
                  <c:v>237.8849999998561</c:v>
                </c:pt>
                <c:pt idx="47578">
                  <c:v>237.8899999998561</c:v>
                </c:pt>
                <c:pt idx="47579">
                  <c:v>237.8949999998561</c:v>
                </c:pt>
                <c:pt idx="47580">
                  <c:v>237.8999999998561</c:v>
                </c:pt>
                <c:pt idx="47581">
                  <c:v>237.9049999998561</c:v>
                </c:pt>
                <c:pt idx="47582">
                  <c:v>237.9099999998561</c:v>
                </c:pt>
                <c:pt idx="47583">
                  <c:v>237.9149999998561</c:v>
                </c:pt>
                <c:pt idx="47584">
                  <c:v>237.9199999998561</c:v>
                </c:pt>
                <c:pt idx="47585">
                  <c:v>237.9249999998561</c:v>
                </c:pt>
                <c:pt idx="47586">
                  <c:v>237.9299999998561</c:v>
                </c:pt>
                <c:pt idx="47587">
                  <c:v>237.9349999998561</c:v>
                </c:pt>
                <c:pt idx="47588">
                  <c:v>237.9399999998561</c:v>
                </c:pt>
                <c:pt idx="47589">
                  <c:v>237.944999999856</c:v>
                </c:pt>
                <c:pt idx="47590">
                  <c:v>237.9499999998559</c:v>
                </c:pt>
                <c:pt idx="47591">
                  <c:v>237.9549999998561</c:v>
                </c:pt>
                <c:pt idx="47592">
                  <c:v>237.9599999998561</c:v>
                </c:pt>
                <c:pt idx="47593">
                  <c:v>237.964999999856</c:v>
                </c:pt>
                <c:pt idx="47594">
                  <c:v>237.969999999856</c:v>
                </c:pt>
                <c:pt idx="47595">
                  <c:v>237.974999999856</c:v>
                </c:pt>
                <c:pt idx="47596">
                  <c:v>237.9799999998559</c:v>
                </c:pt>
                <c:pt idx="47597">
                  <c:v>237.984999999856</c:v>
                </c:pt>
                <c:pt idx="47598">
                  <c:v>237.989999999856</c:v>
                </c:pt>
                <c:pt idx="47599">
                  <c:v>237.994999999856</c:v>
                </c:pt>
                <c:pt idx="47600">
                  <c:v>237.999999999856</c:v>
                </c:pt>
                <c:pt idx="47601">
                  <c:v>238.004999999856</c:v>
                </c:pt>
                <c:pt idx="47602">
                  <c:v>238.0099999998559</c:v>
                </c:pt>
                <c:pt idx="47603">
                  <c:v>238.0149999998559</c:v>
                </c:pt>
                <c:pt idx="47604">
                  <c:v>238.0199999998559</c:v>
                </c:pt>
                <c:pt idx="47605">
                  <c:v>238.024999999856</c:v>
                </c:pt>
                <c:pt idx="47606">
                  <c:v>238.029999999856</c:v>
                </c:pt>
                <c:pt idx="47607">
                  <c:v>238.034999999856</c:v>
                </c:pt>
                <c:pt idx="47608">
                  <c:v>238.039999999856</c:v>
                </c:pt>
                <c:pt idx="47609">
                  <c:v>238.0449999998559</c:v>
                </c:pt>
                <c:pt idx="47610">
                  <c:v>238.0499999998559</c:v>
                </c:pt>
                <c:pt idx="47611">
                  <c:v>238.054999999856</c:v>
                </c:pt>
                <c:pt idx="47612">
                  <c:v>238.059999999856</c:v>
                </c:pt>
                <c:pt idx="47613">
                  <c:v>238.064999999856</c:v>
                </c:pt>
                <c:pt idx="47614">
                  <c:v>238.069999999856</c:v>
                </c:pt>
                <c:pt idx="47615">
                  <c:v>238.0749999998559</c:v>
                </c:pt>
                <c:pt idx="47616">
                  <c:v>238.0799999998559</c:v>
                </c:pt>
                <c:pt idx="47617">
                  <c:v>238.0849999998559</c:v>
                </c:pt>
                <c:pt idx="47618">
                  <c:v>238.0899999998559</c:v>
                </c:pt>
                <c:pt idx="47619">
                  <c:v>238.0949999998559</c:v>
                </c:pt>
                <c:pt idx="47620">
                  <c:v>238.0999999998559</c:v>
                </c:pt>
                <c:pt idx="47621">
                  <c:v>238.1049999998559</c:v>
                </c:pt>
                <c:pt idx="47622">
                  <c:v>238.1099999998559</c:v>
                </c:pt>
                <c:pt idx="47623">
                  <c:v>238.1149999998559</c:v>
                </c:pt>
                <c:pt idx="47624">
                  <c:v>238.1199999998557</c:v>
                </c:pt>
                <c:pt idx="47625">
                  <c:v>238.1249999998559</c:v>
                </c:pt>
                <c:pt idx="47626">
                  <c:v>238.1299999998559</c:v>
                </c:pt>
                <c:pt idx="47627">
                  <c:v>238.1349999998559</c:v>
                </c:pt>
                <c:pt idx="47628">
                  <c:v>238.1399999998559</c:v>
                </c:pt>
                <c:pt idx="47629">
                  <c:v>238.1449999998559</c:v>
                </c:pt>
                <c:pt idx="47630">
                  <c:v>238.1499999998559</c:v>
                </c:pt>
                <c:pt idx="47631">
                  <c:v>238.1549999998559</c:v>
                </c:pt>
                <c:pt idx="47632">
                  <c:v>238.1599999998559</c:v>
                </c:pt>
                <c:pt idx="47633">
                  <c:v>238.1649999998558</c:v>
                </c:pt>
                <c:pt idx="47634">
                  <c:v>238.1699999998557</c:v>
                </c:pt>
                <c:pt idx="47635">
                  <c:v>238.1749999998557</c:v>
                </c:pt>
                <c:pt idx="47636">
                  <c:v>238.1799999998557</c:v>
                </c:pt>
                <c:pt idx="47637">
                  <c:v>238.1849999998558</c:v>
                </c:pt>
                <c:pt idx="47638">
                  <c:v>238.1899999998558</c:v>
                </c:pt>
                <c:pt idx="47639">
                  <c:v>238.1949999998558</c:v>
                </c:pt>
                <c:pt idx="47640">
                  <c:v>238.1999999998557</c:v>
                </c:pt>
                <c:pt idx="47641">
                  <c:v>238.2049999998557</c:v>
                </c:pt>
                <c:pt idx="47642">
                  <c:v>238.2099999998557</c:v>
                </c:pt>
                <c:pt idx="47643">
                  <c:v>238.2149999998555</c:v>
                </c:pt>
                <c:pt idx="47644">
                  <c:v>238.2199999998549</c:v>
                </c:pt>
                <c:pt idx="47645">
                  <c:v>238.2249999998558</c:v>
                </c:pt>
                <c:pt idx="47646">
                  <c:v>238.2299999998557</c:v>
                </c:pt>
                <c:pt idx="47647">
                  <c:v>238.2349999998557</c:v>
                </c:pt>
                <c:pt idx="47648">
                  <c:v>238.2399999998557</c:v>
                </c:pt>
                <c:pt idx="47649">
                  <c:v>238.2449999998557</c:v>
                </c:pt>
                <c:pt idx="47650">
                  <c:v>238.2499999998549</c:v>
                </c:pt>
                <c:pt idx="47651">
                  <c:v>238.2549999998558</c:v>
                </c:pt>
                <c:pt idx="47652">
                  <c:v>238.2599999998558</c:v>
                </c:pt>
                <c:pt idx="47653">
                  <c:v>238.2649999998557</c:v>
                </c:pt>
                <c:pt idx="47654">
                  <c:v>238.2699999998557</c:v>
                </c:pt>
                <c:pt idx="47655">
                  <c:v>238.2749999998557</c:v>
                </c:pt>
                <c:pt idx="47656">
                  <c:v>238.2799999998551</c:v>
                </c:pt>
                <c:pt idx="47657">
                  <c:v>238.2849999998558</c:v>
                </c:pt>
                <c:pt idx="47658">
                  <c:v>238.2899999998558</c:v>
                </c:pt>
                <c:pt idx="47659">
                  <c:v>238.2949999998557</c:v>
                </c:pt>
                <c:pt idx="47660">
                  <c:v>238.2999999998557</c:v>
                </c:pt>
                <c:pt idx="47661">
                  <c:v>238.3049999998557</c:v>
                </c:pt>
                <c:pt idx="47662">
                  <c:v>238.3099999998557</c:v>
                </c:pt>
                <c:pt idx="47663">
                  <c:v>238.3149999998557</c:v>
                </c:pt>
                <c:pt idx="47664">
                  <c:v>238.3199999998557</c:v>
                </c:pt>
                <c:pt idx="47665">
                  <c:v>238.3249999998557</c:v>
                </c:pt>
                <c:pt idx="47666">
                  <c:v>238.3299999998557</c:v>
                </c:pt>
                <c:pt idx="47667">
                  <c:v>238.3349999998557</c:v>
                </c:pt>
                <c:pt idx="47668">
                  <c:v>238.3399999998557</c:v>
                </c:pt>
                <c:pt idx="47669">
                  <c:v>238.3449999998557</c:v>
                </c:pt>
                <c:pt idx="47670">
                  <c:v>238.3499999998557</c:v>
                </c:pt>
                <c:pt idx="47671">
                  <c:v>238.3549999998557</c:v>
                </c:pt>
                <c:pt idx="47672">
                  <c:v>238.3599999998557</c:v>
                </c:pt>
                <c:pt idx="47673">
                  <c:v>238.3649999998557</c:v>
                </c:pt>
                <c:pt idx="47674">
                  <c:v>238.3699999998557</c:v>
                </c:pt>
                <c:pt idx="47675">
                  <c:v>238.3749999998557</c:v>
                </c:pt>
                <c:pt idx="47676">
                  <c:v>238.3799999998557</c:v>
                </c:pt>
                <c:pt idx="47677">
                  <c:v>238.3849999998557</c:v>
                </c:pt>
                <c:pt idx="47678">
                  <c:v>238.3899999998557</c:v>
                </c:pt>
                <c:pt idx="47679">
                  <c:v>238.3949999998557</c:v>
                </c:pt>
                <c:pt idx="47680">
                  <c:v>238.3999999998557</c:v>
                </c:pt>
                <c:pt idx="47681">
                  <c:v>238.4049999998556</c:v>
                </c:pt>
                <c:pt idx="47682">
                  <c:v>238.4099999998556</c:v>
                </c:pt>
                <c:pt idx="47683">
                  <c:v>238.4149999998556</c:v>
                </c:pt>
                <c:pt idx="47684">
                  <c:v>238.4199999998555</c:v>
                </c:pt>
                <c:pt idx="47685">
                  <c:v>238.4249999998556</c:v>
                </c:pt>
                <c:pt idx="47686">
                  <c:v>238.4299999998556</c:v>
                </c:pt>
                <c:pt idx="47687">
                  <c:v>238.4349999998556</c:v>
                </c:pt>
                <c:pt idx="47688">
                  <c:v>238.4399999998556</c:v>
                </c:pt>
                <c:pt idx="47689">
                  <c:v>238.4449999998556</c:v>
                </c:pt>
                <c:pt idx="47690">
                  <c:v>238.4499999998555</c:v>
                </c:pt>
                <c:pt idx="47691">
                  <c:v>238.4549999998556</c:v>
                </c:pt>
                <c:pt idx="47692">
                  <c:v>238.4599999998556</c:v>
                </c:pt>
                <c:pt idx="47693">
                  <c:v>238.4649999998556</c:v>
                </c:pt>
                <c:pt idx="47694">
                  <c:v>238.4699999998556</c:v>
                </c:pt>
                <c:pt idx="47695">
                  <c:v>238.4749999998556</c:v>
                </c:pt>
                <c:pt idx="47696">
                  <c:v>238.4799999998556</c:v>
                </c:pt>
                <c:pt idx="47697">
                  <c:v>238.4849999998556</c:v>
                </c:pt>
                <c:pt idx="47698">
                  <c:v>238.4899999998556</c:v>
                </c:pt>
                <c:pt idx="47699">
                  <c:v>238.4949999998556</c:v>
                </c:pt>
                <c:pt idx="47700">
                  <c:v>238.4999999998556</c:v>
                </c:pt>
                <c:pt idx="47701">
                  <c:v>238.5049999998556</c:v>
                </c:pt>
                <c:pt idx="47702">
                  <c:v>238.5099999998556</c:v>
                </c:pt>
                <c:pt idx="47703">
                  <c:v>238.5149999998555</c:v>
                </c:pt>
                <c:pt idx="47704">
                  <c:v>238.5199999998555</c:v>
                </c:pt>
                <c:pt idx="47705">
                  <c:v>238.5249999998555</c:v>
                </c:pt>
                <c:pt idx="47706">
                  <c:v>238.5299999998555</c:v>
                </c:pt>
                <c:pt idx="47707">
                  <c:v>238.5349999998555</c:v>
                </c:pt>
                <c:pt idx="47708">
                  <c:v>238.5399999998555</c:v>
                </c:pt>
                <c:pt idx="47709">
                  <c:v>238.5449999998555</c:v>
                </c:pt>
                <c:pt idx="47710">
                  <c:v>238.5499999998555</c:v>
                </c:pt>
                <c:pt idx="47711">
                  <c:v>238.5549999998555</c:v>
                </c:pt>
                <c:pt idx="47712">
                  <c:v>238.5599999998555</c:v>
                </c:pt>
                <c:pt idx="47713">
                  <c:v>238.5649999998555</c:v>
                </c:pt>
                <c:pt idx="47714">
                  <c:v>238.5699999998555</c:v>
                </c:pt>
                <c:pt idx="47715">
                  <c:v>238.5749999998555</c:v>
                </c:pt>
                <c:pt idx="47716">
                  <c:v>238.5799999998555</c:v>
                </c:pt>
                <c:pt idx="47717">
                  <c:v>238.5849999998555</c:v>
                </c:pt>
                <c:pt idx="47718">
                  <c:v>238.5899999998555</c:v>
                </c:pt>
                <c:pt idx="47719">
                  <c:v>238.5949999998555</c:v>
                </c:pt>
                <c:pt idx="47720">
                  <c:v>238.5999999998555</c:v>
                </c:pt>
                <c:pt idx="47721">
                  <c:v>238.6049999998554</c:v>
                </c:pt>
                <c:pt idx="47722">
                  <c:v>238.6099999998553</c:v>
                </c:pt>
                <c:pt idx="47723">
                  <c:v>238.6149999998553</c:v>
                </c:pt>
                <c:pt idx="47724">
                  <c:v>238.6199999998553</c:v>
                </c:pt>
                <c:pt idx="47725">
                  <c:v>238.6249999998554</c:v>
                </c:pt>
                <c:pt idx="47726">
                  <c:v>238.6299999998554</c:v>
                </c:pt>
                <c:pt idx="47727">
                  <c:v>238.6349999998554</c:v>
                </c:pt>
                <c:pt idx="47728">
                  <c:v>238.6399999998553</c:v>
                </c:pt>
                <c:pt idx="47729">
                  <c:v>238.6449999998553</c:v>
                </c:pt>
                <c:pt idx="47730">
                  <c:v>238.6499999998553</c:v>
                </c:pt>
                <c:pt idx="47731">
                  <c:v>238.6549999998554</c:v>
                </c:pt>
                <c:pt idx="47732">
                  <c:v>238.6599999998554</c:v>
                </c:pt>
                <c:pt idx="47733">
                  <c:v>238.6649999998554</c:v>
                </c:pt>
                <c:pt idx="47734">
                  <c:v>238.6699999998553</c:v>
                </c:pt>
                <c:pt idx="47735">
                  <c:v>238.6749999998553</c:v>
                </c:pt>
                <c:pt idx="47736">
                  <c:v>238.6799999998553</c:v>
                </c:pt>
                <c:pt idx="47737">
                  <c:v>238.6849999998554</c:v>
                </c:pt>
                <c:pt idx="47738">
                  <c:v>238.6899999998554</c:v>
                </c:pt>
                <c:pt idx="47739">
                  <c:v>238.6949999998554</c:v>
                </c:pt>
                <c:pt idx="47740">
                  <c:v>238.6999999998554</c:v>
                </c:pt>
                <c:pt idx="47741">
                  <c:v>238.7049999998553</c:v>
                </c:pt>
                <c:pt idx="47742">
                  <c:v>238.7099999998553</c:v>
                </c:pt>
                <c:pt idx="47743">
                  <c:v>238.7149999998553</c:v>
                </c:pt>
                <c:pt idx="47744">
                  <c:v>238.7199999998547</c:v>
                </c:pt>
                <c:pt idx="47745">
                  <c:v>238.7249999998554</c:v>
                </c:pt>
                <c:pt idx="47746">
                  <c:v>238.7299999998554</c:v>
                </c:pt>
                <c:pt idx="47747">
                  <c:v>238.7349999998553</c:v>
                </c:pt>
                <c:pt idx="47748">
                  <c:v>238.7399999998553</c:v>
                </c:pt>
                <c:pt idx="47749">
                  <c:v>238.7449999998553</c:v>
                </c:pt>
                <c:pt idx="47750">
                  <c:v>238.7499999998549</c:v>
                </c:pt>
                <c:pt idx="47751">
                  <c:v>238.7549999998553</c:v>
                </c:pt>
                <c:pt idx="47752">
                  <c:v>238.7599999998553</c:v>
                </c:pt>
                <c:pt idx="47753">
                  <c:v>238.7649999998553</c:v>
                </c:pt>
                <c:pt idx="47754">
                  <c:v>238.7699999998553</c:v>
                </c:pt>
                <c:pt idx="47755">
                  <c:v>238.7749999998553</c:v>
                </c:pt>
                <c:pt idx="47756">
                  <c:v>238.7799999998551</c:v>
                </c:pt>
                <c:pt idx="47757">
                  <c:v>238.7849999998553</c:v>
                </c:pt>
                <c:pt idx="47758">
                  <c:v>238.7899999998553</c:v>
                </c:pt>
                <c:pt idx="47759">
                  <c:v>238.7949999998553</c:v>
                </c:pt>
                <c:pt idx="47760">
                  <c:v>238.7999999998553</c:v>
                </c:pt>
                <c:pt idx="47761">
                  <c:v>238.8049999998553</c:v>
                </c:pt>
                <c:pt idx="47762">
                  <c:v>238.8099999998553</c:v>
                </c:pt>
                <c:pt idx="47763">
                  <c:v>238.8149999998553</c:v>
                </c:pt>
                <c:pt idx="47764">
                  <c:v>238.8199999998553</c:v>
                </c:pt>
                <c:pt idx="47765">
                  <c:v>238.8249999998553</c:v>
                </c:pt>
                <c:pt idx="47766">
                  <c:v>238.8299999998553</c:v>
                </c:pt>
                <c:pt idx="47767">
                  <c:v>238.8349999998553</c:v>
                </c:pt>
                <c:pt idx="47768">
                  <c:v>238.8399999998553</c:v>
                </c:pt>
                <c:pt idx="47769">
                  <c:v>238.8449999998552</c:v>
                </c:pt>
                <c:pt idx="47770">
                  <c:v>238.8499999998552</c:v>
                </c:pt>
                <c:pt idx="47771">
                  <c:v>238.8549999998552</c:v>
                </c:pt>
                <c:pt idx="47772">
                  <c:v>238.8599999998552</c:v>
                </c:pt>
                <c:pt idx="47773">
                  <c:v>238.8649999998552</c:v>
                </c:pt>
                <c:pt idx="47774">
                  <c:v>238.8699999998552</c:v>
                </c:pt>
                <c:pt idx="47775">
                  <c:v>238.8749999998552</c:v>
                </c:pt>
                <c:pt idx="47776">
                  <c:v>238.8799999998552</c:v>
                </c:pt>
                <c:pt idx="47777">
                  <c:v>238.8849999998552</c:v>
                </c:pt>
                <c:pt idx="47778">
                  <c:v>238.8899999998552</c:v>
                </c:pt>
                <c:pt idx="47779">
                  <c:v>238.8949999998552</c:v>
                </c:pt>
                <c:pt idx="47780">
                  <c:v>238.8999999998552</c:v>
                </c:pt>
                <c:pt idx="47781">
                  <c:v>238.9049999998552</c:v>
                </c:pt>
                <c:pt idx="47782">
                  <c:v>238.9099999998552</c:v>
                </c:pt>
                <c:pt idx="47783">
                  <c:v>238.9149999998552</c:v>
                </c:pt>
                <c:pt idx="47784">
                  <c:v>238.9199999998552</c:v>
                </c:pt>
                <c:pt idx="47785">
                  <c:v>238.9249999998552</c:v>
                </c:pt>
                <c:pt idx="47786">
                  <c:v>238.9299999998552</c:v>
                </c:pt>
                <c:pt idx="47787">
                  <c:v>238.9349999998552</c:v>
                </c:pt>
                <c:pt idx="47788">
                  <c:v>238.9399999998552</c:v>
                </c:pt>
                <c:pt idx="47789">
                  <c:v>238.9449999998552</c:v>
                </c:pt>
                <c:pt idx="47790">
                  <c:v>238.9499999998552</c:v>
                </c:pt>
                <c:pt idx="47791">
                  <c:v>238.9549999998552</c:v>
                </c:pt>
                <c:pt idx="47792">
                  <c:v>238.9599999998551</c:v>
                </c:pt>
                <c:pt idx="47793">
                  <c:v>238.9649999998551</c:v>
                </c:pt>
                <c:pt idx="47794">
                  <c:v>238.9699999998551</c:v>
                </c:pt>
                <c:pt idx="47795">
                  <c:v>238.9749999998551</c:v>
                </c:pt>
                <c:pt idx="47796">
                  <c:v>238.9799999998551</c:v>
                </c:pt>
                <c:pt idx="47797">
                  <c:v>238.9849999998551</c:v>
                </c:pt>
                <c:pt idx="47798">
                  <c:v>238.9899999998551</c:v>
                </c:pt>
                <c:pt idx="47799">
                  <c:v>238.9949999998551</c:v>
                </c:pt>
                <c:pt idx="47800">
                  <c:v>238.9999999998551</c:v>
                </c:pt>
                <c:pt idx="47801">
                  <c:v>239.0049999998551</c:v>
                </c:pt>
                <c:pt idx="47802">
                  <c:v>239.0099999998551</c:v>
                </c:pt>
                <c:pt idx="47803">
                  <c:v>239.0149999998551</c:v>
                </c:pt>
                <c:pt idx="47804">
                  <c:v>239.0199999998551</c:v>
                </c:pt>
                <c:pt idx="47805">
                  <c:v>239.0249999998551</c:v>
                </c:pt>
                <c:pt idx="47806">
                  <c:v>239.0299999998551</c:v>
                </c:pt>
                <c:pt idx="47807">
                  <c:v>239.0349999998551</c:v>
                </c:pt>
                <c:pt idx="47808">
                  <c:v>239.0399999998551</c:v>
                </c:pt>
                <c:pt idx="47809">
                  <c:v>239.044999999855</c:v>
                </c:pt>
                <c:pt idx="47810">
                  <c:v>239.0499999998549</c:v>
                </c:pt>
                <c:pt idx="47811">
                  <c:v>239.0549999998551</c:v>
                </c:pt>
                <c:pt idx="47812">
                  <c:v>239.0599999998551</c:v>
                </c:pt>
                <c:pt idx="47813">
                  <c:v>239.064999999855</c:v>
                </c:pt>
                <c:pt idx="47814">
                  <c:v>239.069999999855</c:v>
                </c:pt>
                <c:pt idx="47815">
                  <c:v>239.074999999855</c:v>
                </c:pt>
                <c:pt idx="47816">
                  <c:v>239.0799999998549</c:v>
                </c:pt>
                <c:pt idx="47817">
                  <c:v>239.084999999855</c:v>
                </c:pt>
                <c:pt idx="47818">
                  <c:v>239.089999999855</c:v>
                </c:pt>
                <c:pt idx="47819">
                  <c:v>239.094999999855</c:v>
                </c:pt>
                <c:pt idx="47820">
                  <c:v>239.099999999855</c:v>
                </c:pt>
                <c:pt idx="47821">
                  <c:v>239.104999999855</c:v>
                </c:pt>
                <c:pt idx="47822">
                  <c:v>239.1099999998549</c:v>
                </c:pt>
                <c:pt idx="47823">
                  <c:v>239.1149999998549</c:v>
                </c:pt>
                <c:pt idx="47824">
                  <c:v>239.1199999998549</c:v>
                </c:pt>
                <c:pt idx="47825">
                  <c:v>239.124999999855</c:v>
                </c:pt>
                <c:pt idx="47826">
                  <c:v>239.129999999855</c:v>
                </c:pt>
                <c:pt idx="47827">
                  <c:v>239.134999999855</c:v>
                </c:pt>
                <c:pt idx="47828">
                  <c:v>239.139999999855</c:v>
                </c:pt>
                <c:pt idx="47829">
                  <c:v>239.1449999998549</c:v>
                </c:pt>
                <c:pt idx="47830">
                  <c:v>239.1499999998549</c:v>
                </c:pt>
                <c:pt idx="47831">
                  <c:v>239.154999999855</c:v>
                </c:pt>
                <c:pt idx="47832">
                  <c:v>239.159999999855</c:v>
                </c:pt>
                <c:pt idx="47833">
                  <c:v>239.164999999855</c:v>
                </c:pt>
                <c:pt idx="47834">
                  <c:v>239.169999999855</c:v>
                </c:pt>
                <c:pt idx="47835">
                  <c:v>239.1749999998549</c:v>
                </c:pt>
                <c:pt idx="47836">
                  <c:v>239.1799999998549</c:v>
                </c:pt>
                <c:pt idx="47837">
                  <c:v>239.1849999998549</c:v>
                </c:pt>
                <c:pt idx="47838">
                  <c:v>239.1899999998549</c:v>
                </c:pt>
                <c:pt idx="47839">
                  <c:v>239.1949999998549</c:v>
                </c:pt>
                <c:pt idx="47840">
                  <c:v>239.1999999998549</c:v>
                </c:pt>
                <c:pt idx="47841">
                  <c:v>239.2049999998549</c:v>
                </c:pt>
                <c:pt idx="47842">
                  <c:v>239.2099999998549</c:v>
                </c:pt>
                <c:pt idx="47843">
                  <c:v>239.2149999998549</c:v>
                </c:pt>
                <c:pt idx="47844">
                  <c:v>239.2199999998547</c:v>
                </c:pt>
                <c:pt idx="47845">
                  <c:v>239.2249999998549</c:v>
                </c:pt>
                <c:pt idx="47846">
                  <c:v>239.2299999998549</c:v>
                </c:pt>
                <c:pt idx="47847">
                  <c:v>239.2349999998549</c:v>
                </c:pt>
                <c:pt idx="47848">
                  <c:v>239.2399999998549</c:v>
                </c:pt>
                <c:pt idx="47849">
                  <c:v>239.2449999998549</c:v>
                </c:pt>
                <c:pt idx="47850">
                  <c:v>239.2499999998549</c:v>
                </c:pt>
                <c:pt idx="47851">
                  <c:v>239.2549999998549</c:v>
                </c:pt>
                <c:pt idx="47852">
                  <c:v>239.2599999998549</c:v>
                </c:pt>
                <c:pt idx="47853">
                  <c:v>239.2649999998548</c:v>
                </c:pt>
                <c:pt idx="47854">
                  <c:v>239.2699999998547</c:v>
                </c:pt>
                <c:pt idx="47855">
                  <c:v>239.2749999998547</c:v>
                </c:pt>
                <c:pt idx="47856">
                  <c:v>239.2799999998547</c:v>
                </c:pt>
                <c:pt idx="47857">
                  <c:v>239.2849999998548</c:v>
                </c:pt>
                <c:pt idx="47858">
                  <c:v>239.2899999998548</c:v>
                </c:pt>
                <c:pt idx="47859">
                  <c:v>239.2949999998548</c:v>
                </c:pt>
                <c:pt idx="47860">
                  <c:v>239.2999999998547</c:v>
                </c:pt>
                <c:pt idx="47861">
                  <c:v>239.3049999998548</c:v>
                </c:pt>
                <c:pt idx="47862">
                  <c:v>239.3099999998548</c:v>
                </c:pt>
                <c:pt idx="47863">
                  <c:v>239.3149999998548</c:v>
                </c:pt>
                <c:pt idx="47864">
                  <c:v>239.3199999998548</c:v>
                </c:pt>
                <c:pt idx="47865">
                  <c:v>239.3249999998548</c:v>
                </c:pt>
                <c:pt idx="47866">
                  <c:v>239.3299999998548</c:v>
                </c:pt>
                <c:pt idx="47867">
                  <c:v>239.3349999998548</c:v>
                </c:pt>
                <c:pt idx="47868">
                  <c:v>239.3399999998548</c:v>
                </c:pt>
                <c:pt idx="47869">
                  <c:v>239.3449999998548</c:v>
                </c:pt>
                <c:pt idx="47870">
                  <c:v>239.3499999998548</c:v>
                </c:pt>
                <c:pt idx="47871">
                  <c:v>239.3549999998548</c:v>
                </c:pt>
                <c:pt idx="47872">
                  <c:v>239.3599999998548</c:v>
                </c:pt>
                <c:pt idx="47873">
                  <c:v>239.3649999998548</c:v>
                </c:pt>
                <c:pt idx="47874">
                  <c:v>239.3699999998548</c:v>
                </c:pt>
                <c:pt idx="47875">
                  <c:v>239.3749999998548</c:v>
                </c:pt>
                <c:pt idx="47876">
                  <c:v>239.3799999998548</c:v>
                </c:pt>
                <c:pt idx="47877">
                  <c:v>239.3849999998548</c:v>
                </c:pt>
                <c:pt idx="47878">
                  <c:v>239.3899999998548</c:v>
                </c:pt>
                <c:pt idx="47879">
                  <c:v>239.3949999998548</c:v>
                </c:pt>
                <c:pt idx="47880">
                  <c:v>239.3999999998547</c:v>
                </c:pt>
                <c:pt idx="47881">
                  <c:v>239.4049999998547</c:v>
                </c:pt>
                <c:pt idx="47882">
                  <c:v>239.4099999998547</c:v>
                </c:pt>
                <c:pt idx="47883">
                  <c:v>239.4149999998547</c:v>
                </c:pt>
                <c:pt idx="47884">
                  <c:v>239.4199999998547</c:v>
                </c:pt>
                <c:pt idx="47885">
                  <c:v>239.4249999998547</c:v>
                </c:pt>
                <c:pt idx="47886">
                  <c:v>239.4299999998547</c:v>
                </c:pt>
                <c:pt idx="47887">
                  <c:v>239.4349999998547</c:v>
                </c:pt>
                <c:pt idx="47888">
                  <c:v>239.4399999998547</c:v>
                </c:pt>
                <c:pt idx="47889">
                  <c:v>239.4449999998547</c:v>
                </c:pt>
                <c:pt idx="47890">
                  <c:v>239.4499999998547</c:v>
                </c:pt>
                <c:pt idx="47891">
                  <c:v>239.4549999998547</c:v>
                </c:pt>
                <c:pt idx="47892">
                  <c:v>239.4599999998547</c:v>
                </c:pt>
                <c:pt idx="47893">
                  <c:v>239.4649999998547</c:v>
                </c:pt>
                <c:pt idx="47894">
                  <c:v>239.4699999998547</c:v>
                </c:pt>
                <c:pt idx="47895">
                  <c:v>239.4749999998547</c:v>
                </c:pt>
                <c:pt idx="47896">
                  <c:v>239.4799999998547</c:v>
                </c:pt>
                <c:pt idx="47897">
                  <c:v>239.4849999998547</c:v>
                </c:pt>
                <c:pt idx="47898">
                  <c:v>239.4899999998547</c:v>
                </c:pt>
                <c:pt idx="47899">
                  <c:v>239.4949999998547</c:v>
                </c:pt>
                <c:pt idx="47900">
                  <c:v>239.4999999998547</c:v>
                </c:pt>
                <c:pt idx="47901">
                  <c:v>239.5049999998546</c:v>
                </c:pt>
                <c:pt idx="47902">
                  <c:v>239.5099999998546</c:v>
                </c:pt>
                <c:pt idx="47903">
                  <c:v>239.5149999998546</c:v>
                </c:pt>
                <c:pt idx="47904">
                  <c:v>239.5199999998545</c:v>
                </c:pt>
                <c:pt idx="47905">
                  <c:v>239.5249999998546</c:v>
                </c:pt>
                <c:pt idx="47906">
                  <c:v>239.5299999998546</c:v>
                </c:pt>
                <c:pt idx="47907">
                  <c:v>239.5349999998546</c:v>
                </c:pt>
                <c:pt idx="47908">
                  <c:v>239.5399999998546</c:v>
                </c:pt>
                <c:pt idx="47909">
                  <c:v>239.5449999998546</c:v>
                </c:pt>
                <c:pt idx="47910">
                  <c:v>239.5499999998545</c:v>
                </c:pt>
                <c:pt idx="47911">
                  <c:v>239.5549999998546</c:v>
                </c:pt>
                <c:pt idx="47912">
                  <c:v>239.5599999998546</c:v>
                </c:pt>
                <c:pt idx="47913">
                  <c:v>239.5649999998546</c:v>
                </c:pt>
                <c:pt idx="47914">
                  <c:v>239.5699999998546</c:v>
                </c:pt>
                <c:pt idx="47915">
                  <c:v>239.5749999998546</c:v>
                </c:pt>
                <c:pt idx="47916">
                  <c:v>239.5799999998546</c:v>
                </c:pt>
                <c:pt idx="47917">
                  <c:v>239.5849999998546</c:v>
                </c:pt>
                <c:pt idx="47918">
                  <c:v>239.5899999998546</c:v>
                </c:pt>
                <c:pt idx="47919">
                  <c:v>239.5949999998546</c:v>
                </c:pt>
                <c:pt idx="47920">
                  <c:v>239.5999999998546</c:v>
                </c:pt>
                <c:pt idx="47921">
                  <c:v>239.6049999998546</c:v>
                </c:pt>
                <c:pt idx="47922">
                  <c:v>239.6099999998546</c:v>
                </c:pt>
                <c:pt idx="47923">
                  <c:v>239.6149999998545</c:v>
                </c:pt>
                <c:pt idx="47924">
                  <c:v>239.6199999998545</c:v>
                </c:pt>
                <c:pt idx="47925">
                  <c:v>239.6249999998545</c:v>
                </c:pt>
                <c:pt idx="47926">
                  <c:v>239.6299999998545</c:v>
                </c:pt>
                <c:pt idx="47927">
                  <c:v>239.6349999998545</c:v>
                </c:pt>
                <c:pt idx="47928">
                  <c:v>239.6399999998545</c:v>
                </c:pt>
                <c:pt idx="47929">
                  <c:v>239.6449999998545</c:v>
                </c:pt>
                <c:pt idx="47930">
                  <c:v>239.6499999998545</c:v>
                </c:pt>
                <c:pt idx="47931">
                  <c:v>239.6549999998545</c:v>
                </c:pt>
                <c:pt idx="47932">
                  <c:v>239.6599999998545</c:v>
                </c:pt>
                <c:pt idx="47933">
                  <c:v>239.6649999998545</c:v>
                </c:pt>
                <c:pt idx="47934">
                  <c:v>239.6699999998545</c:v>
                </c:pt>
                <c:pt idx="47935">
                  <c:v>239.6749999998545</c:v>
                </c:pt>
                <c:pt idx="47936">
                  <c:v>239.6799999998545</c:v>
                </c:pt>
                <c:pt idx="47937">
                  <c:v>239.6849999998545</c:v>
                </c:pt>
                <c:pt idx="47938">
                  <c:v>239.6899999998545</c:v>
                </c:pt>
                <c:pt idx="47939">
                  <c:v>239.6949999998545</c:v>
                </c:pt>
                <c:pt idx="47940">
                  <c:v>239.6999999998545</c:v>
                </c:pt>
                <c:pt idx="47941">
                  <c:v>239.7049999998544</c:v>
                </c:pt>
                <c:pt idx="47942">
                  <c:v>239.7099999998543</c:v>
                </c:pt>
                <c:pt idx="47943">
                  <c:v>239.7149999998543</c:v>
                </c:pt>
                <c:pt idx="47944">
                  <c:v>239.7199999998543</c:v>
                </c:pt>
                <c:pt idx="47945">
                  <c:v>239.7249999998544</c:v>
                </c:pt>
                <c:pt idx="47946">
                  <c:v>239.7299999998544</c:v>
                </c:pt>
                <c:pt idx="47947">
                  <c:v>239.7349999998544</c:v>
                </c:pt>
                <c:pt idx="47948">
                  <c:v>239.7399999998543</c:v>
                </c:pt>
                <c:pt idx="47949">
                  <c:v>239.7449999998543</c:v>
                </c:pt>
                <c:pt idx="47950">
                  <c:v>239.7499999998543</c:v>
                </c:pt>
                <c:pt idx="47951">
                  <c:v>239.7549999998544</c:v>
                </c:pt>
                <c:pt idx="47952">
                  <c:v>239.7599999998544</c:v>
                </c:pt>
                <c:pt idx="47953">
                  <c:v>239.7649999998544</c:v>
                </c:pt>
                <c:pt idx="47954">
                  <c:v>239.7699999998543</c:v>
                </c:pt>
                <c:pt idx="47955">
                  <c:v>239.7749999998543</c:v>
                </c:pt>
                <c:pt idx="47956">
                  <c:v>239.7799999998543</c:v>
                </c:pt>
                <c:pt idx="47957">
                  <c:v>239.7849999998544</c:v>
                </c:pt>
                <c:pt idx="47958">
                  <c:v>239.7899999998544</c:v>
                </c:pt>
                <c:pt idx="47959">
                  <c:v>239.7949999998544</c:v>
                </c:pt>
                <c:pt idx="47960">
                  <c:v>239.7999999998544</c:v>
                </c:pt>
                <c:pt idx="47961">
                  <c:v>239.8049999998544</c:v>
                </c:pt>
                <c:pt idx="47962">
                  <c:v>239.8099999998544</c:v>
                </c:pt>
                <c:pt idx="47963">
                  <c:v>239.8149999998544</c:v>
                </c:pt>
                <c:pt idx="47964">
                  <c:v>239.8199999998544</c:v>
                </c:pt>
                <c:pt idx="47965">
                  <c:v>239.8249999998544</c:v>
                </c:pt>
                <c:pt idx="47966">
                  <c:v>239.8299999998544</c:v>
                </c:pt>
                <c:pt idx="47967">
                  <c:v>239.8349999998544</c:v>
                </c:pt>
                <c:pt idx="47968">
                  <c:v>239.8399999998543</c:v>
                </c:pt>
                <c:pt idx="47969">
                  <c:v>239.8449999998543</c:v>
                </c:pt>
                <c:pt idx="47970">
                  <c:v>239.8499999998543</c:v>
                </c:pt>
                <c:pt idx="47971">
                  <c:v>239.8549999998544</c:v>
                </c:pt>
                <c:pt idx="47972">
                  <c:v>239.8599999998544</c:v>
                </c:pt>
                <c:pt idx="47973">
                  <c:v>239.8649999998543</c:v>
                </c:pt>
                <c:pt idx="47974">
                  <c:v>239.8699999998543</c:v>
                </c:pt>
                <c:pt idx="47975">
                  <c:v>239.8749999998543</c:v>
                </c:pt>
                <c:pt idx="47976">
                  <c:v>239.8799999998543</c:v>
                </c:pt>
                <c:pt idx="47977">
                  <c:v>239.8849999998543</c:v>
                </c:pt>
                <c:pt idx="47978">
                  <c:v>239.8899999998543</c:v>
                </c:pt>
                <c:pt idx="47979">
                  <c:v>239.8949999998543</c:v>
                </c:pt>
                <c:pt idx="47980">
                  <c:v>239.8999999998543</c:v>
                </c:pt>
                <c:pt idx="47981">
                  <c:v>239.9049999998543</c:v>
                </c:pt>
                <c:pt idx="47982">
                  <c:v>239.9099999998543</c:v>
                </c:pt>
                <c:pt idx="47983">
                  <c:v>239.9149999998543</c:v>
                </c:pt>
                <c:pt idx="47984">
                  <c:v>239.9199999998543</c:v>
                </c:pt>
                <c:pt idx="47985">
                  <c:v>239.9249999998543</c:v>
                </c:pt>
                <c:pt idx="47986">
                  <c:v>239.9299999998543</c:v>
                </c:pt>
                <c:pt idx="47987">
                  <c:v>239.9349999998543</c:v>
                </c:pt>
                <c:pt idx="47988">
                  <c:v>239.9399999998543</c:v>
                </c:pt>
                <c:pt idx="47989">
                  <c:v>239.9449999998542</c:v>
                </c:pt>
                <c:pt idx="47990">
                  <c:v>239.9499999998542</c:v>
                </c:pt>
                <c:pt idx="47991">
                  <c:v>239.9549999998542</c:v>
                </c:pt>
                <c:pt idx="47992">
                  <c:v>239.9599999998542</c:v>
                </c:pt>
                <c:pt idx="47993">
                  <c:v>239.9649999998542</c:v>
                </c:pt>
                <c:pt idx="47994">
                  <c:v>239.9699999998542</c:v>
                </c:pt>
                <c:pt idx="47995">
                  <c:v>239.9749999998542</c:v>
                </c:pt>
                <c:pt idx="47996">
                  <c:v>239.9799999998542</c:v>
                </c:pt>
                <c:pt idx="47997">
                  <c:v>239.9849999998542</c:v>
                </c:pt>
                <c:pt idx="47998">
                  <c:v>239.9899999998542</c:v>
                </c:pt>
                <c:pt idx="47999">
                  <c:v>239.9949999998542</c:v>
                </c:pt>
              </c:numCache>
            </c:numRef>
          </c:xVal>
          <c:yVal>
            <c:numRef>
              <c:f>'2_1_2014'!$X$3:$X$48002</c:f>
              <c:numCache>
                <c:formatCode>General</c:formatCode>
                <c:ptCount val="48000"/>
                <c:pt idx="0">
                  <c:v>567.79061967037</c:v>
                </c:pt>
                <c:pt idx="1">
                  <c:v>572.1342413835594</c:v>
                </c:pt>
                <c:pt idx="2">
                  <c:v>565.32989607612</c:v>
                </c:pt>
                <c:pt idx="3">
                  <c:v>559.20233222929</c:v>
                </c:pt>
                <c:pt idx="4">
                  <c:v>547.90688197735</c:v>
                </c:pt>
                <c:pt idx="5">
                  <c:v>545.37703693372</c:v>
                </c:pt>
                <c:pt idx="6">
                  <c:v>538.9506637730186</c:v>
                </c:pt>
                <c:pt idx="7">
                  <c:v>549.06322460765</c:v>
                </c:pt>
                <c:pt idx="8">
                  <c:v>545.5560154667</c:v>
                </c:pt>
                <c:pt idx="9">
                  <c:v>548.3009480169401</c:v>
                </c:pt>
                <c:pt idx="10">
                  <c:v>544.9677553833887</c:v>
                </c:pt>
                <c:pt idx="11">
                  <c:v>507.0707935169273</c:v>
                </c:pt>
                <c:pt idx="12">
                  <c:v>387.7885342065317</c:v>
                </c:pt>
                <c:pt idx="13">
                  <c:v>339.6396380404232</c:v>
                </c:pt>
                <c:pt idx="14">
                  <c:v>186.7388186644222</c:v>
                </c:pt>
                <c:pt idx="120">
                  <c:v>205.8930235295427</c:v>
                </c:pt>
                <c:pt idx="121">
                  <c:v>345.3204638424821</c:v>
                </c:pt>
                <c:pt idx="122">
                  <c:v>345.5766271211399</c:v>
                </c:pt>
                <c:pt idx="123">
                  <c:v>526.23856679752</c:v>
                </c:pt>
                <c:pt idx="124">
                  <c:v>523.60995287734</c:v>
                </c:pt>
                <c:pt idx="125">
                  <c:v>522.68173942344</c:v>
                </c:pt>
                <c:pt idx="126">
                  <c:v>523.6286538824178</c:v>
                </c:pt>
                <c:pt idx="127">
                  <c:v>522.37133721534</c:v>
                </c:pt>
                <c:pt idx="129">
                  <c:v>519.66381496027</c:v>
                </c:pt>
                <c:pt idx="131">
                  <c:v>519.32551484917</c:v>
                </c:pt>
                <c:pt idx="132">
                  <c:v>326.751081248579</c:v>
                </c:pt>
                <c:pt idx="287">
                  <c:v>88.65652614181</c:v>
                </c:pt>
                <c:pt idx="289">
                  <c:v>465.9578539545996</c:v>
                </c:pt>
                <c:pt idx="290">
                  <c:v>481.1026257525</c:v>
                </c:pt>
                <c:pt idx="291">
                  <c:v>478.3994373854501</c:v>
                </c:pt>
                <c:pt idx="292">
                  <c:v>478.34765309949</c:v>
                </c:pt>
                <c:pt idx="293">
                  <c:v>475.87233200895</c:v>
                </c:pt>
                <c:pt idx="294">
                  <c:v>473.17649331732</c:v>
                </c:pt>
                <c:pt idx="295">
                  <c:v>479.08199397384</c:v>
                </c:pt>
                <c:pt idx="296">
                  <c:v>475.68115533401</c:v>
                </c:pt>
                <c:pt idx="297">
                  <c:v>473.8522958234503</c:v>
                </c:pt>
                <c:pt idx="298">
                  <c:v>473.93798424964</c:v>
                </c:pt>
                <c:pt idx="299">
                  <c:v>471.9774940842299</c:v>
                </c:pt>
                <c:pt idx="300">
                  <c:v>471.3118386891901</c:v>
                </c:pt>
                <c:pt idx="301">
                  <c:v>474.4897571625291</c:v>
                </c:pt>
                <c:pt idx="303">
                  <c:v>433.2005238836824</c:v>
                </c:pt>
                <c:pt idx="304">
                  <c:v>361.172872133112</c:v>
                </c:pt>
                <c:pt idx="305">
                  <c:v>371.4326327032769</c:v>
                </c:pt>
                <c:pt idx="306">
                  <c:v>359.2012826819311</c:v>
                </c:pt>
                <c:pt idx="340">
                  <c:v>173.1303868876643</c:v>
                </c:pt>
                <c:pt idx="341">
                  <c:v>231.2129318718754</c:v>
                </c:pt>
                <c:pt idx="342">
                  <c:v>309.5937920092396</c:v>
                </c:pt>
                <c:pt idx="343">
                  <c:v>453.55567143746</c:v>
                </c:pt>
                <c:pt idx="344">
                  <c:v>455.4082598540791</c:v>
                </c:pt>
                <c:pt idx="345">
                  <c:v>459.4106252059199</c:v>
                </c:pt>
                <c:pt idx="346">
                  <c:v>457.36000965556</c:v>
                </c:pt>
                <c:pt idx="347">
                  <c:v>456.9304411487199</c:v>
                </c:pt>
                <c:pt idx="348">
                  <c:v>454.8741302135001</c:v>
                </c:pt>
                <c:pt idx="349">
                  <c:v>455.00097189874</c:v>
                </c:pt>
                <c:pt idx="350">
                  <c:v>453.05546019718</c:v>
                </c:pt>
                <c:pt idx="351">
                  <c:v>455.00768946312</c:v>
                </c:pt>
                <c:pt idx="352">
                  <c:v>457.628070558599</c:v>
                </c:pt>
                <c:pt idx="353">
                  <c:v>454.16831865361</c:v>
                </c:pt>
                <c:pt idx="354">
                  <c:v>452.507778008279</c:v>
                </c:pt>
                <c:pt idx="356">
                  <c:v>451.084532566679</c:v>
                </c:pt>
                <c:pt idx="358">
                  <c:v>453.1440592460399</c:v>
                </c:pt>
                <c:pt idx="359">
                  <c:v>452.83019233464</c:v>
                </c:pt>
                <c:pt idx="360">
                  <c:v>454.485767858619</c:v>
                </c:pt>
                <c:pt idx="361">
                  <c:v>455.94116861056</c:v>
                </c:pt>
                <c:pt idx="362">
                  <c:v>454.8671596228301</c:v>
                </c:pt>
                <c:pt idx="363">
                  <c:v>458.2036586516791</c:v>
                </c:pt>
                <c:pt idx="364">
                  <c:v>457.5328378282699</c:v>
                </c:pt>
                <c:pt idx="365">
                  <c:v>457.0001843778</c:v>
                </c:pt>
                <c:pt idx="366">
                  <c:v>455.5203123188192</c:v>
                </c:pt>
                <c:pt idx="367">
                  <c:v>455.69252654349</c:v>
                </c:pt>
                <c:pt idx="368">
                  <c:v>454.0795617859901</c:v>
                </c:pt>
                <c:pt idx="369">
                  <c:v>457.67716095733</c:v>
                </c:pt>
                <c:pt idx="370">
                  <c:v>456.4962060225788</c:v>
                </c:pt>
                <c:pt idx="371">
                  <c:v>458.3852232761</c:v>
                </c:pt>
                <c:pt idx="372">
                  <c:v>459.2215808951501</c:v>
                </c:pt>
                <c:pt idx="373">
                  <c:v>459.3267166057</c:v>
                </c:pt>
                <c:pt idx="374">
                  <c:v>461.8739039487791</c:v>
                </c:pt>
                <c:pt idx="375">
                  <c:v>463.0226434335201</c:v>
                </c:pt>
                <c:pt idx="376">
                  <c:v>461.6482575419399</c:v>
                </c:pt>
                <c:pt idx="377">
                  <c:v>462.6435488931201</c:v>
                </c:pt>
                <c:pt idx="378">
                  <c:v>462.29690203135</c:v>
                </c:pt>
                <c:pt idx="379">
                  <c:v>462.3912456228</c:v>
                </c:pt>
                <c:pt idx="380">
                  <c:v>461.62127702041</c:v>
                </c:pt>
                <c:pt idx="381">
                  <c:v>464.3361177329188</c:v>
                </c:pt>
                <c:pt idx="382">
                  <c:v>466.7969571354</c:v>
                </c:pt>
                <c:pt idx="383">
                  <c:v>466.57218256223</c:v>
                </c:pt>
                <c:pt idx="384">
                  <c:v>464.9737129003091</c:v>
                </c:pt>
                <c:pt idx="385">
                  <c:v>465.4329224114791</c:v>
                </c:pt>
                <c:pt idx="386">
                  <c:v>467.90450559414</c:v>
                </c:pt>
                <c:pt idx="387">
                  <c:v>466.19884917754</c:v>
                </c:pt>
                <c:pt idx="391">
                  <c:v>468.5099217258301</c:v>
                </c:pt>
                <c:pt idx="392">
                  <c:v>471.97217297496</c:v>
                </c:pt>
                <c:pt idx="393">
                  <c:v>471.5418991865801</c:v>
                </c:pt>
                <c:pt idx="394">
                  <c:v>474.3263211082696</c:v>
                </c:pt>
                <c:pt idx="395">
                  <c:v>472.933431778809</c:v>
                </c:pt>
                <c:pt idx="396">
                  <c:v>472.19569359836</c:v>
                </c:pt>
                <c:pt idx="397">
                  <c:v>474.636040850289</c:v>
                </c:pt>
                <c:pt idx="398">
                  <c:v>474.380124751419</c:v>
                </c:pt>
                <c:pt idx="399">
                  <c:v>473.428074188589</c:v>
                </c:pt>
                <c:pt idx="400">
                  <c:v>472.3068318862501</c:v>
                </c:pt>
                <c:pt idx="402">
                  <c:v>473.88623689138</c:v>
                </c:pt>
                <c:pt idx="403">
                  <c:v>474.9062710148099</c:v>
                </c:pt>
                <c:pt idx="404">
                  <c:v>474.61188511206</c:v>
                </c:pt>
                <c:pt idx="405">
                  <c:v>472.627306907529</c:v>
                </c:pt>
                <c:pt idx="406">
                  <c:v>471.46369601023</c:v>
                </c:pt>
                <c:pt idx="408">
                  <c:v>474.84556254348</c:v>
                </c:pt>
                <c:pt idx="409">
                  <c:v>473.55395512681</c:v>
                </c:pt>
                <c:pt idx="410">
                  <c:v>476.6521297734701</c:v>
                </c:pt>
                <c:pt idx="411">
                  <c:v>477.86491090317</c:v>
                </c:pt>
                <c:pt idx="412">
                  <c:v>481.492730796679</c:v>
                </c:pt>
                <c:pt idx="413">
                  <c:v>491.7431684441596</c:v>
                </c:pt>
                <c:pt idx="414">
                  <c:v>505.81286584244</c:v>
                </c:pt>
                <c:pt idx="415">
                  <c:v>528.92738551638</c:v>
                </c:pt>
                <c:pt idx="416">
                  <c:v>546.845724809428</c:v>
                </c:pt>
                <c:pt idx="417">
                  <c:v>555.23374692356</c:v>
                </c:pt>
                <c:pt idx="418">
                  <c:v>562.60010270619</c:v>
                </c:pt>
                <c:pt idx="419">
                  <c:v>562.64298858606</c:v>
                </c:pt>
                <c:pt idx="421">
                  <c:v>564.17074419183</c:v>
                </c:pt>
                <c:pt idx="422">
                  <c:v>561.74677198837</c:v>
                </c:pt>
                <c:pt idx="423">
                  <c:v>562.34884304903</c:v>
                </c:pt>
                <c:pt idx="424">
                  <c:v>561.9927133858994</c:v>
                </c:pt>
                <c:pt idx="425">
                  <c:v>559.1769887475</c:v>
                </c:pt>
                <c:pt idx="426">
                  <c:v>556.2969153424399</c:v>
                </c:pt>
                <c:pt idx="428">
                  <c:v>558.13241274617</c:v>
                </c:pt>
                <c:pt idx="429">
                  <c:v>557.4975089925189</c:v>
                </c:pt>
                <c:pt idx="430">
                  <c:v>554.09751927882</c:v>
                </c:pt>
                <c:pt idx="431">
                  <c:v>555.65045821152</c:v>
                </c:pt>
                <c:pt idx="432">
                  <c:v>557.62461471796</c:v>
                </c:pt>
                <c:pt idx="433">
                  <c:v>556.5025830953189</c:v>
                </c:pt>
                <c:pt idx="434">
                  <c:v>559.618688367141</c:v>
                </c:pt>
                <c:pt idx="435">
                  <c:v>558.17281623446</c:v>
                </c:pt>
                <c:pt idx="436">
                  <c:v>555.3011298606187</c:v>
                </c:pt>
                <c:pt idx="437">
                  <c:v>551.93833307089</c:v>
                </c:pt>
                <c:pt idx="439">
                  <c:v>553.8571312046801</c:v>
                </c:pt>
                <c:pt idx="440">
                  <c:v>559.79039994907</c:v>
                </c:pt>
                <c:pt idx="441">
                  <c:v>558.87841154636</c:v>
                </c:pt>
                <c:pt idx="442">
                  <c:v>554.3553238973083</c:v>
                </c:pt>
                <c:pt idx="443">
                  <c:v>555.02693634085</c:v>
                </c:pt>
                <c:pt idx="444">
                  <c:v>553.16189395409</c:v>
                </c:pt>
                <c:pt idx="445">
                  <c:v>551.92318517657</c:v>
                </c:pt>
                <c:pt idx="447">
                  <c:v>555.63918079636</c:v>
                </c:pt>
                <c:pt idx="448">
                  <c:v>557.18392348358</c:v>
                </c:pt>
                <c:pt idx="449">
                  <c:v>563.163364942</c:v>
                </c:pt>
                <c:pt idx="451">
                  <c:v>556.74158347916</c:v>
                </c:pt>
                <c:pt idx="452">
                  <c:v>559.84039747103</c:v>
                </c:pt>
                <c:pt idx="453">
                  <c:v>562.8925147872283</c:v>
                </c:pt>
                <c:pt idx="454">
                  <c:v>563.3516827961088</c:v>
                </c:pt>
                <c:pt idx="455">
                  <c:v>563.14275125221</c:v>
                </c:pt>
                <c:pt idx="456">
                  <c:v>567.70955918882</c:v>
                </c:pt>
                <c:pt idx="457">
                  <c:v>565.7656370331</c:v>
                </c:pt>
                <c:pt idx="458">
                  <c:v>565.6482213292094</c:v>
                </c:pt>
                <c:pt idx="459">
                  <c:v>568.673374915781</c:v>
                </c:pt>
                <c:pt idx="460">
                  <c:v>564.419943717</c:v>
                </c:pt>
                <c:pt idx="462">
                  <c:v>559.60463501426</c:v>
                </c:pt>
                <c:pt idx="463">
                  <c:v>558.78396917474</c:v>
                </c:pt>
                <c:pt idx="464">
                  <c:v>562.278509560211</c:v>
                </c:pt>
                <c:pt idx="465">
                  <c:v>564.6594371408801</c:v>
                </c:pt>
                <c:pt idx="466">
                  <c:v>556.0147889466</c:v>
                </c:pt>
                <c:pt idx="467">
                  <c:v>556.42793196054</c:v>
                </c:pt>
                <c:pt idx="468">
                  <c:v>555.1596284572894</c:v>
                </c:pt>
                <c:pt idx="469">
                  <c:v>562.0844619536405</c:v>
                </c:pt>
                <c:pt idx="470">
                  <c:v>556.9469318034986</c:v>
                </c:pt>
                <c:pt idx="471">
                  <c:v>555.9402184678694</c:v>
                </c:pt>
                <c:pt idx="472">
                  <c:v>553.7602936923901</c:v>
                </c:pt>
                <c:pt idx="473">
                  <c:v>552.75872504175</c:v>
                </c:pt>
                <c:pt idx="474">
                  <c:v>554.4006514609894</c:v>
                </c:pt>
                <c:pt idx="475">
                  <c:v>554.0611180441289</c:v>
                </c:pt>
                <c:pt idx="476">
                  <c:v>554.27488456042</c:v>
                </c:pt>
                <c:pt idx="477">
                  <c:v>553.0149266998899</c:v>
                </c:pt>
                <c:pt idx="479">
                  <c:v>554.30977870682</c:v>
                </c:pt>
                <c:pt idx="480">
                  <c:v>551.54727224255</c:v>
                </c:pt>
                <c:pt idx="481">
                  <c:v>553.7284509805</c:v>
                </c:pt>
                <c:pt idx="482">
                  <c:v>555.9792662847989</c:v>
                </c:pt>
                <c:pt idx="483">
                  <c:v>553.08498844194</c:v>
                </c:pt>
                <c:pt idx="484">
                  <c:v>551.3408171940478</c:v>
                </c:pt>
                <c:pt idx="485">
                  <c:v>551.6321619433501</c:v>
                </c:pt>
                <c:pt idx="487">
                  <c:v>561.00829844029</c:v>
                </c:pt>
                <c:pt idx="488">
                  <c:v>556.01444391856</c:v>
                </c:pt>
                <c:pt idx="489">
                  <c:v>557.02450749756</c:v>
                </c:pt>
                <c:pt idx="490">
                  <c:v>554.2149626196</c:v>
                </c:pt>
                <c:pt idx="491">
                  <c:v>552.85177922173</c:v>
                </c:pt>
                <c:pt idx="492">
                  <c:v>557.78452090497</c:v>
                </c:pt>
                <c:pt idx="493">
                  <c:v>555.7715097026501</c:v>
                </c:pt>
                <c:pt idx="494">
                  <c:v>553.25877541659</c:v>
                </c:pt>
                <c:pt idx="495">
                  <c:v>555.58305500391</c:v>
                </c:pt>
                <c:pt idx="496">
                  <c:v>553.25915600663</c:v>
                </c:pt>
                <c:pt idx="497">
                  <c:v>554.58529374006</c:v>
                </c:pt>
                <c:pt idx="498">
                  <c:v>554.87618299654</c:v>
                </c:pt>
                <c:pt idx="499">
                  <c:v>554.54891320777</c:v>
                </c:pt>
                <c:pt idx="500">
                  <c:v>553.289583449081</c:v>
                </c:pt>
                <c:pt idx="501">
                  <c:v>555.5924372548</c:v>
                </c:pt>
                <c:pt idx="502">
                  <c:v>558.42358766653</c:v>
                </c:pt>
                <c:pt idx="503">
                  <c:v>557.98687087137</c:v>
                </c:pt>
                <c:pt idx="504">
                  <c:v>559.72593641117</c:v>
                </c:pt>
                <c:pt idx="505">
                  <c:v>559.73009176652</c:v>
                </c:pt>
                <c:pt idx="506">
                  <c:v>558.3979464485201</c:v>
                </c:pt>
                <c:pt idx="507">
                  <c:v>558.67377571946</c:v>
                </c:pt>
                <c:pt idx="508">
                  <c:v>555.4302621456283</c:v>
                </c:pt>
                <c:pt idx="509">
                  <c:v>558.4855617345094</c:v>
                </c:pt>
                <c:pt idx="510">
                  <c:v>556.6613517629501</c:v>
                </c:pt>
                <c:pt idx="511">
                  <c:v>556.69780772745</c:v>
                </c:pt>
                <c:pt idx="512">
                  <c:v>556.3240115011901</c:v>
                </c:pt>
                <c:pt idx="513">
                  <c:v>554.62304895191</c:v>
                </c:pt>
                <c:pt idx="514">
                  <c:v>555.552214406748</c:v>
                </c:pt>
                <c:pt idx="515">
                  <c:v>554.77629047082</c:v>
                </c:pt>
                <c:pt idx="516">
                  <c:v>556.10259466042</c:v>
                </c:pt>
                <c:pt idx="517">
                  <c:v>558.8947561173805</c:v>
                </c:pt>
                <c:pt idx="518">
                  <c:v>559.5036512839694</c:v>
                </c:pt>
                <c:pt idx="519">
                  <c:v>558.5567221220389</c:v>
                </c:pt>
                <c:pt idx="520">
                  <c:v>559.8500154098689</c:v>
                </c:pt>
                <c:pt idx="521">
                  <c:v>558.76301787844</c:v>
                </c:pt>
                <c:pt idx="522">
                  <c:v>562.0345591356094</c:v>
                </c:pt>
                <c:pt idx="523">
                  <c:v>562.7894913857001</c:v>
                </c:pt>
                <c:pt idx="525">
                  <c:v>564.3685651496194</c:v>
                </c:pt>
                <c:pt idx="526">
                  <c:v>564.24027327122</c:v>
                </c:pt>
                <c:pt idx="527">
                  <c:v>566.50486759673</c:v>
                </c:pt>
                <c:pt idx="528">
                  <c:v>555.30817656123</c:v>
                </c:pt>
                <c:pt idx="529">
                  <c:v>538.83163072882</c:v>
                </c:pt>
                <c:pt idx="530">
                  <c:v>517.5754109838</c:v>
                </c:pt>
                <c:pt idx="531">
                  <c:v>502.7985916989599</c:v>
                </c:pt>
                <c:pt idx="532">
                  <c:v>499.67095375185</c:v>
                </c:pt>
                <c:pt idx="533">
                  <c:v>489.89884686246</c:v>
                </c:pt>
                <c:pt idx="534">
                  <c:v>487.010629708089</c:v>
                </c:pt>
                <c:pt idx="535">
                  <c:v>482.1033807410896</c:v>
                </c:pt>
                <c:pt idx="536">
                  <c:v>486.06687607548</c:v>
                </c:pt>
                <c:pt idx="537">
                  <c:v>482.032173256129</c:v>
                </c:pt>
                <c:pt idx="538">
                  <c:v>483.47269889494</c:v>
                </c:pt>
                <c:pt idx="539">
                  <c:v>482.9861446621887</c:v>
                </c:pt>
                <c:pt idx="540">
                  <c:v>483.46930217645</c:v>
                </c:pt>
                <c:pt idx="541">
                  <c:v>483.88034367032</c:v>
                </c:pt>
                <c:pt idx="542">
                  <c:v>481.86581677146</c:v>
                </c:pt>
                <c:pt idx="543">
                  <c:v>481.8989506838601</c:v>
                </c:pt>
                <c:pt idx="544">
                  <c:v>482.2460885424599</c:v>
                </c:pt>
                <c:pt idx="545">
                  <c:v>481.99558412304</c:v>
                </c:pt>
                <c:pt idx="546">
                  <c:v>478.65496326072</c:v>
                </c:pt>
                <c:pt idx="547">
                  <c:v>479.6200006219801</c:v>
                </c:pt>
                <c:pt idx="548">
                  <c:v>483.87239212914</c:v>
                </c:pt>
                <c:pt idx="550">
                  <c:v>481.2009344739699</c:v>
                </c:pt>
                <c:pt idx="551">
                  <c:v>477.394506202499</c:v>
                </c:pt>
                <c:pt idx="554">
                  <c:v>477.9202545272591</c:v>
                </c:pt>
                <c:pt idx="555">
                  <c:v>477.68710207356</c:v>
                </c:pt>
                <c:pt idx="556">
                  <c:v>477.9534783730799</c:v>
                </c:pt>
                <c:pt idx="557">
                  <c:v>478.81965314574</c:v>
                </c:pt>
                <c:pt idx="558">
                  <c:v>475.07948775488</c:v>
                </c:pt>
                <c:pt idx="559">
                  <c:v>476.06781499244</c:v>
                </c:pt>
                <c:pt idx="560">
                  <c:v>479.02950643104</c:v>
                </c:pt>
                <c:pt idx="561">
                  <c:v>272.1354948337033</c:v>
                </c:pt>
                <c:pt idx="562">
                  <c:v>229.7899450190926</c:v>
                </c:pt>
                <c:pt idx="563">
                  <c:v>145.2123507716547</c:v>
                </c:pt>
                <c:pt idx="564">
                  <c:v>143.6403177455579</c:v>
                </c:pt>
                <c:pt idx="667">
                  <c:v>232.45665431526</c:v>
                </c:pt>
                <c:pt idx="668">
                  <c:v>262.18276146374</c:v>
                </c:pt>
                <c:pt idx="669">
                  <c:v>335.92124351938</c:v>
                </c:pt>
                <c:pt idx="670">
                  <c:v>444.88797891923</c:v>
                </c:pt>
                <c:pt idx="671">
                  <c:v>467.55083428293</c:v>
                </c:pt>
                <c:pt idx="672">
                  <c:v>468.70022573157</c:v>
                </c:pt>
                <c:pt idx="673">
                  <c:v>465.5704536443</c:v>
                </c:pt>
                <c:pt idx="674">
                  <c:v>469.35917035044</c:v>
                </c:pt>
                <c:pt idx="675">
                  <c:v>469.4089507683696</c:v>
                </c:pt>
                <c:pt idx="676">
                  <c:v>468.54128036752</c:v>
                </c:pt>
                <c:pt idx="677">
                  <c:v>467.77835142331</c:v>
                </c:pt>
                <c:pt idx="678">
                  <c:v>377.6663127832556</c:v>
                </c:pt>
                <c:pt idx="679">
                  <c:v>375.9496497477608</c:v>
                </c:pt>
                <c:pt idx="680">
                  <c:v>275.3536957528393</c:v>
                </c:pt>
                <c:pt idx="734">
                  <c:v>166.210605594987</c:v>
                </c:pt>
                <c:pt idx="735">
                  <c:v>165.206221365269</c:v>
                </c:pt>
                <c:pt idx="736">
                  <c:v>167.6017235046941</c:v>
                </c:pt>
                <c:pt idx="737">
                  <c:v>166.121994925673</c:v>
                </c:pt>
                <c:pt idx="738">
                  <c:v>214.7584799469783</c:v>
                </c:pt>
                <c:pt idx="739">
                  <c:v>232.6317469985104</c:v>
                </c:pt>
                <c:pt idx="740">
                  <c:v>235.7589146179418</c:v>
                </c:pt>
                <c:pt idx="741">
                  <c:v>176.1463954895303</c:v>
                </c:pt>
                <c:pt idx="742">
                  <c:v>179.7099411245413</c:v>
                </c:pt>
                <c:pt idx="743">
                  <c:v>121.3511476681776</c:v>
                </c:pt>
                <c:pt idx="818">
                  <c:v>365.9110713542472</c:v>
                </c:pt>
                <c:pt idx="819">
                  <c:v>362.883866153107</c:v>
                </c:pt>
                <c:pt idx="820">
                  <c:v>361.4496677490954</c:v>
                </c:pt>
                <c:pt idx="821">
                  <c:v>443.5324040462191</c:v>
                </c:pt>
                <c:pt idx="822">
                  <c:v>445.23398014178</c:v>
                </c:pt>
                <c:pt idx="823">
                  <c:v>446.75626665973</c:v>
                </c:pt>
                <c:pt idx="824">
                  <c:v>443.71752963002</c:v>
                </c:pt>
                <c:pt idx="825">
                  <c:v>441.41964117215</c:v>
                </c:pt>
                <c:pt idx="826">
                  <c:v>442.657156218179</c:v>
                </c:pt>
                <c:pt idx="827">
                  <c:v>443.34905555915</c:v>
                </c:pt>
                <c:pt idx="828">
                  <c:v>444.6018623263</c:v>
                </c:pt>
                <c:pt idx="829">
                  <c:v>442.25685420035</c:v>
                </c:pt>
                <c:pt idx="830">
                  <c:v>443.7833600678699</c:v>
                </c:pt>
                <c:pt idx="831">
                  <c:v>443.457120082219</c:v>
                </c:pt>
                <c:pt idx="832">
                  <c:v>397.5452338445625</c:v>
                </c:pt>
                <c:pt idx="834">
                  <c:v>198.0237697742467</c:v>
                </c:pt>
                <c:pt idx="836">
                  <c:v>98.64900712973518</c:v>
                </c:pt>
                <c:pt idx="857">
                  <c:v>195.887750658679</c:v>
                </c:pt>
                <c:pt idx="858">
                  <c:v>193.4975495066628</c:v>
                </c:pt>
                <c:pt idx="859">
                  <c:v>333.1365720962617</c:v>
                </c:pt>
                <c:pt idx="860">
                  <c:v>406.4238404991352</c:v>
                </c:pt>
                <c:pt idx="861">
                  <c:v>406.6807884679292</c:v>
                </c:pt>
                <c:pt idx="862">
                  <c:v>438.7056034378899</c:v>
                </c:pt>
                <c:pt idx="863">
                  <c:v>435.260383567679</c:v>
                </c:pt>
                <c:pt idx="864">
                  <c:v>435.09020621154</c:v>
                </c:pt>
                <c:pt idx="865">
                  <c:v>438.97118113563</c:v>
                </c:pt>
                <c:pt idx="866">
                  <c:v>435.73261766053</c:v>
                </c:pt>
                <c:pt idx="867">
                  <c:v>435.7015911713399</c:v>
                </c:pt>
                <c:pt idx="868">
                  <c:v>437.0369291005699</c:v>
                </c:pt>
                <c:pt idx="870">
                  <c:v>435.98729443599</c:v>
                </c:pt>
                <c:pt idx="871">
                  <c:v>436.292179531229</c:v>
                </c:pt>
                <c:pt idx="872">
                  <c:v>439.09410132023</c:v>
                </c:pt>
                <c:pt idx="873">
                  <c:v>439.7506099921399</c:v>
                </c:pt>
                <c:pt idx="874">
                  <c:v>435.558930400589</c:v>
                </c:pt>
                <c:pt idx="875">
                  <c:v>436.01826204457</c:v>
                </c:pt>
                <c:pt idx="876">
                  <c:v>438.64694890502</c:v>
                </c:pt>
                <c:pt idx="877">
                  <c:v>435.98017639305</c:v>
                </c:pt>
                <c:pt idx="878">
                  <c:v>435.1789085518892</c:v>
                </c:pt>
                <c:pt idx="879">
                  <c:v>435.3067577905699</c:v>
                </c:pt>
                <c:pt idx="880">
                  <c:v>437.95246800755</c:v>
                </c:pt>
                <c:pt idx="881">
                  <c:v>434.05693902977</c:v>
                </c:pt>
                <c:pt idx="882">
                  <c:v>433.79070663925</c:v>
                </c:pt>
                <c:pt idx="883">
                  <c:v>436.87889092657</c:v>
                </c:pt>
                <c:pt idx="884">
                  <c:v>438.331428559599</c:v>
                </c:pt>
                <c:pt idx="885">
                  <c:v>438.32578692965</c:v>
                </c:pt>
                <c:pt idx="886">
                  <c:v>436.64197069957</c:v>
                </c:pt>
                <c:pt idx="887">
                  <c:v>437.6399888178801</c:v>
                </c:pt>
                <c:pt idx="888">
                  <c:v>436.5877371010299</c:v>
                </c:pt>
                <c:pt idx="889">
                  <c:v>439.75699704035</c:v>
                </c:pt>
                <c:pt idx="890">
                  <c:v>436.493012407859</c:v>
                </c:pt>
                <c:pt idx="891">
                  <c:v>436.47879108454</c:v>
                </c:pt>
                <c:pt idx="892">
                  <c:v>438.511053480919</c:v>
                </c:pt>
                <c:pt idx="893">
                  <c:v>439.691229997899</c:v>
                </c:pt>
                <c:pt idx="894">
                  <c:v>434.9608348423299</c:v>
                </c:pt>
                <c:pt idx="895">
                  <c:v>438.4555101444199</c:v>
                </c:pt>
                <c:pt idx="896">
                  <c:v>437.96909660549</c:v>
                </c:pt>
                <c:pt idx="897">
                  <c:v>435.4193060548499</c:v>
                </c:pt>
                <c:pt idx="898">
                  <c:v>438.2065282897699</c:v>
                </c:pt>
                <c:pt idx="899">
                  <c:v>437.95182180402</c:v>
                </c:pt>
                <c:pt idx="900">
                  <c:v>437.6380276245</c:v>
                </c:pt>
                <c:pt idx="901">
                  <c:v>437.88013413977</c:v>
                </c:pt>
                <c:pt idx="902">
                  <c:v>436.59642931454</c:v>
                </c:pt>
                <c:pt idx="903">
                  <c:v>436.87518795484</c:v>
                </c:pt>
                <c:pt idx="904">
                  <c:v>439.2909101645599</c:v>
                </c:pt>
                <c:pt idx="905">
                  <c:v>436.55208596742</c:v>
                </c:pt>
                <c:pt idx="906">
                  <c:v>439.15060591425</c:v>
                </c:pt>
                <c:pt idx="907">
                  <c:v>438.33553050972</c:v>
                </c:pt>
                <c:pt idx="908">
                  <c:v>435.40234682006</c:v>
                </c:pt>
                <c:pt idx="909">
                  <c:v>248.9253077548415</c:v>
                </c:pt>
                <c:pt idx="910">
                  <c:v>246.6338588664236</c:v>
                </c:pt>
                <c:pt idx="911">
                  <c:v>245.3934337648024</c:v>
                </c:pt>
                <c:pt idx="912">
                  <c:v>247.421689817718</c:v>
                </c:pt>
                <c:pt idx="913">
                  <c:v>211.737033381053</c:v>
                </c:pt>
                <c:pt idx="914">
                  <c:v>245.4987566025527</c:v>
                </c:pt>
                <c:pt idx="915">
                  <c:v>132.1771018201189</c:v>
                </c:pt>
                <c:pt idx="1110">
                  <c:v>83.252487484233</c:v>
                </c:pt>
                <c:pt idx="1111">
                  <c:v>107.6449137864086</c:v>
                </c:pt>
                <c:pt idx="1112">
                  <c:v>296.3337992511786</c:v>
                </c:pt>
                <c:pt idx="1113">
                  <c:v>447.20782540582</c:v>
                </c:pt>
                <c:pt idx="1114">
                  <c:v>444.5898456860801</c:v>
                </c:pt>
                <c:pt idx="1115">
                  <c:v>446.22248810642</c:v>
                </c:pt>
                <c:pt idx="1116">
                  <c:v>447.310710969479</c:v>
                </c:pt>
                <c:pt idx="1117">
                  <c:v>444.354300287</c:v>
                </c:pt>
                <c:pt idx="1118">
                  <c:v>372.1452661156304</c:v>
                </c:pt>
                <c:pt idx="1119">
                  <c:v>278.9401016472926</c:v>
                </c:pt>
                <c:pt idx="1120">
                  <c:v>314.104146166226</c:v>
                </c:pt>
                <c:pt idx="1121">
                  <c:v>443.88677503358</c:v>
                </c:pt>
                <c:pt idx="1122">
                  <c:v>445.2430990266399</c:v>
                </c:pt>
                <c:pt idx="1123">
                  <c:v>445.5812538464396</c:v>
                </c:pt>
                <c:pt idx="1124">
                  <c:v>447.30197464196</c:v>
                </c:pt>
                <c:pt idx="1125">
                  <c:v>444.99728689076</c:v>
                </c:pt>
                <c:pt idx="1126">
                  <c:v>446.20071259078</c:v>
                </c:pt>
                <c:pt idx="1127">
                  <c:v>444.15165808932</c:v>
                </c:pt>
                <c:pt idx="1128">
                  <c:v>446.22678437914</c:v>
                </c:pt>
                <c:pt idx="1129">
                  <c:v>442.54280045384</c:v>
                </c:pt>
                <c:pt idx="1130">
                  <c:v>444.6100609753001</c:v>
                </c:pt>
                <c:pt idx="1131">
                  <c:v>446.396712020779</c:v>
                </c:pt>
                <c:pt idx="1132">
                  <c:v>443.1541010649001</c:v>
                </c:pt>
                <c:pt idx="1133">
                  <c:v>445.67575386106</c:v>
                </c:pt>
                <c:pt idx="1134">
                  <c:v>445.5956016041</c:v>
                </c:pt>
                <c:pt idx="1135">
                  <c:v>447.4827466695799</c:v>
                </c:pt>
                <c:pt idx="1136">
                  <c:v>443.49985189394</c:v>
                </c:pt>
                <c:pt idx="1137">
                  <c:v>444.8846273518801</c:v>
                </c:pt>
                <c:pt idx="1138">
                  <c:v>446.0818474081591</c:v>
                </c:pt>
                <c:pt idx="1139">
                  <c:v>447.7620132662789</c:v>
                </c:pt>
                <c:pt idx="1140">
                  <c:v>441.30976932586</c:v>
                </c:pt>
                <c:pt idx="1141">
                  <c:v>443.0218133936796</c:v>
                </c:pt>
                <c:pt idx="1142">
                  <c:v>443.4709465376</c:v>
                </c:pt>
                <c:pt idx="1143">
                  <c:v>441.32381089696</c:v>
                </c:pt>
                <c:pt idx="1144">
                  <c:v>442.3065786069</c:v>
                </c:pt>
                <c:pt idx="1145">
                  <c:v>444.17711153645</c:v>
                </c:pt>
                <c:pt idx="1146">
                  <c:v>447.02936124397</c:v>
                </c:pt>
                <c:pt idx="1147">
                  <c:v>443.7814809873896</c:v>
                </c:pt>
                <c:pt idx="1148">
                  <c:v>445.58979923499</c:v>
                </c:pt>
                <c:pt idx="1149">
                  <c:v>445.68857638464</c:v>
                </c:pt>
                <c:pt idx="1150">
                  <c:v>444.0950439910891</c:v>
                </c:pt>
                <c:pt idx="1151">
                  <c:v>441.7639838586699</c:v>
                </c:pt>
                <c:pt idx="1152">
                  <c:v>444.0733871260899</c:v>
                </c:pt>
                <c:pt idx="1153">
                  <c:v>445.00577540484</c:v>
                </c:pt>
                <c:pt idx="1154">
                  <c:v>434.1711809860792</c:v>
                </c:pt>
                <c:pt idx="1155">
                  <c:v>411.677007339</c:v>
                </c:pt>
                <c:pt idx="1156">
                  <c:v>386.863115246969</c:v>
                </c:pt>
                <c:pt idx="1157">
                  <c:v>311.6933286446296</c:v>
                </c:pt>
                <c:pt idx="1158">
                  <c:v>154.53292165628</c:v>
                </c:pt>
                <c:pt idx="1159">
                  <c:v>152.73208308535</c:v>
                </c:pt>
                <c:pt idx="1160">
                  <c:v>149.42745096059</c:v>
                </c:pt>
                <c:pt idx="1161">
                  <c:v>139.7313683117</c:v>
                </c:pt>
                <c:pt idx="1162">
                  <c:v>128.76136481089</c:v>
                </c:pt>
                <c:pt idx="1163">
                  <c:v>124.59203738949</c:v>
                </c:pt>
                <c:pt idx="1164">
                  <c:v>118.84977115656</c:v>
                </c:pt>
                <c:pt idx="1166">
                  <c:v>187.36131534646</c:v>
                </c:pt>
                <c:pt idx="1167">
                  <c:v>201.96923574258</c:v>
                </c:pt>
                <c:pt idx="1168">
                  <c:v>213.19040157493</c:v>
                </c:pt>
                <c:pt idx="1169">
                  <c:v>234.82045286602</c:v>
                </c:pt>
                <c:pt idx="1170">
                  <c:v>395.70989853379</c:v>
                </c:pt>
                <c:pt idx="1171">
                  <c:v>407.0570436557701</c:v>
                </c:pt>
                <c:pt idx="1172">
                  <c:v>433.9140016328</c:v>
                </c:pt>
                <c:pt idx="1173">
                  <c:v>442.598737431269</c:v>
                </c:pt>
                <c:pt idx="1174">
                  <c:v>444.15598560265</c:v>
                </c:pt>
                <c:pt idx="1175">
                  <c:v>442.3345251545201</c:v>
                </c:pt>
                <c:pt idx="1176">
                  <c:v>445.05552802343</c:v>
                </c:pt>
                <c:pt idx="1177">
                  <c:v>443.101147406649</c:v>
                </c:pt>
                <c:pt idx="1178">
                  <c:v>442.286296820079</c:v>
                </c:pt>
                <c:pt idx="1179">
                  <c:v>446.06887479173</c:v>
                </c:pt>
                <c:pt idx="1180">
                  <c:v>443.7299292146399</c:v>
                </c:pt>
                <c:pt idx="1181">
                  <c:v>443.43190339361</c:v>
                </c:pt>
                <c:pt idx="1182">
                  <c:v>445.49402905413</c:v>
                </c:pt>
                <c:pt idx="1183">
                  <c:v>444.3213061817401</c:v>
                </c:pt>
                <c:pt idx="1184">
                  <c:v>443.3113481481989</c:v>
                </c:pt>
                <c:pt idx="1185">
                  <c:v>442.787940492199</c:v>
                </c:pt>
                <c:pt idx="1186">
                  <c:v>444.31152701352</c:v>
                </c:pt>
                <c:pt idx="1187">
                  <c:v>439.32482225581</c:v>
                </c:pt>
                <c:pt idx="1188">
                  <c:v>442.6697577668799</c:v>
                </c:pt>
                <c:pt idx="1189">
                  <c:v>444.206051722219</c:v>
                </c:pt>
                <c:pt idx="1190">
                  <c:v>443.8376950611399</c:v>
                </c:pt>
                <c:pt idx="1191">
                  <c:v>442.36463960923</c:v>
                </c:pt>
                <c:pt idx="1192">
                  <c:v>441.9901801062196</c:v>
                </c:pt>
                <c:pt idx="1193">
                  <c:v>442.1205959368999</c:v>
                </c:pt>
                <c:pt idx="1194">
                  <c:v>441.29742167086</c:v>
                </c:pt>
                <c:pt idx="1195">
                  <c:v>442.26610326984</c:v>
                </c:pt>
                <c:pt idx="1196">
                  <c:v>445.0106414812</c:v>
                </c:pt>
                <c:pt idx="1197">
                  <c:v>445.10429638908</c:v>
                </c:pt>
                <c:pt idx="1198">
                  <c:v>443.91982034034</c:v>
                </c:pt>
                <c:pt idx="1199">
                  <c:v>443.2088568065699</c:v>
                </c:pt>
                <c:pt idx="1200">
                  <c:v>446.31578652247</c:v>
                </c:pt>
                <c:pt idx="1201">
                  <c:v>442.19265589327</c:v>
                </c:pt>
                <c:pt idx="1202">
                  <c:v>443.0257957952396</c:v>
                </c:pt>
                <c:pt idx="1203">
                  <c:v>445.8035130265</c:v>
                </c:pt>
                <c:pt idx="1204">
                  <c:v>442.5106317134</c:v>
                </c:pt>
                <c:pt idx="1205">
                  <c:v>442.57475042379</c:v>
                </c:pt>
                <c:pt idx="1206">
                  <c:v>446.031244587889</c:v>
                </c:pt>
                <c:pt idx="1207">
                  <c:v>442.1687500002499</c:v>
                </c:pt>
                <c:pt idx="1208">
                  <c:v>446.31357103512</c:v>
                </c:pt>
                <c:pt idx="1209">
                  <c:v>442.3064267771891</c:v>
                </c:pt>
                <c:pt idx="1210">
                  <c:v>442.4895375501988</c:v>
                </c:pt>
                <c:pt idx="1211">
                  <c:v>442.2949307880696</c:v>
                </c:pt>
                <c:pt idx="1212">
                  <c:v>444.16399200366</c:v>
                </c:pt>
                <c:pt idx="1213">
                  <c:v>444.65290362348</c:v>
                </c:pt>
                <c:pt idx="1214">
                  <c:v>444.60749626715</c:v>
                </c:pt>
                <c:pt idx="1215">
                  <c:v>444.74181901291</c:v>
                </c:pt>
                <c:pt idx="1216">
                  <c:v>443.8085005621396</c:v>
                </c:pt>
                <c:pt idx="1217">
                  <c:v>445.58242305102</c:v>
                </c:pt>
                <c:pt idx="1218">
                  <c:v>444.5001484043796</c:v>
                </c:pt>
                <c:pt idx="1219">
                  <c:v>444.8331781470591</c:v>
                </c:pt>
                <c:pt idx="1220">
                  <c:v>443.42302380358</c:v>
                </c:pt>
                <c:pt idx="1221">
                  <c:v>384.230639978901</c:v>
                </c:pt>
                <c:pt idx="1222">
                  <c:v>358.5191625761173</c:v>
                </c:pt>
                <c:pt idx="1223">
                  <c:v>357.7557227840701</c:v>
                </c:pt>
                <c:pt idx="1224">
                  <c:v>357.9507075380822</c:v>
                </c:pt>
                <c:pt idx="1225">
                  <c:v>441.36243780888</c:v>
                </c:pt>
                <c:pt idx="1226">
                  <c:v>447.3516875595801</c:v>
                </c:pt>
                <c:pt idx="1227">
                  <c:v>444.64122965398</c:v>
                </c:pt>
                <c:pt idx="1228">
                  <c:v>449.315099977539</c:v>
                </c:pt>
                <c:pt idx="1229">
                  <c:v>446.3751613229799</c:v>
                </c:pt>
                <c:pt idx="1230">
                  <c:v>449.55255375987</c:v>
                </c:pt>
                <c:pt idx="1231">
                  <c:v>446.95734542094</c:v>
                </c:pt>
                <c:pt idx="1233">
                  <c:v>447.907796777389</c:v>
                </c:pt>
                <c:pt idx="1234">
                  <c:v>448.3792045707101</c:v>
                </c:pt>
                <c:pt idx="1235">
                  <c:v>448.0815230053699</c:v>
                </c:pt>
                <c:pt idx="1236">
                  <c:v>445.256076528579</c:v>
                </c:pt>
                <c:pt idx="1237">
                  <c:v>449.4475063827</c:v>
                </c:pt>
                <c:pt idx="1238">
                  <c:v>447.08898562985</c:v>
                </c:pt>
                <c:pt idx="1240">
                  <c:v>447.42042693443</c:v>
                </c:pt>
                <c:pt idx="1241">
                  <c:v>451.66203313607</c:v>
                </c:pt>
                <c:pt idx="1242">
                  <c:v>449.2147711875899</c:v>
                </c:pt>
                <c:pt idx="1243">
                  <c:v>446.7306672963</c:v>
                </c:pt>
                <c:pt idx="1246">
                  <c:v>451.2967077129989</c:v>
                </c:pt>
                <c:pt idx="1247">
                  <c:v>448.18224309585</c:v>
                </c:pt>
                <c:pt idx="1248">
                  <c:v>453.07903569038</c:v>
                </c:pt>
                <c:pt idx="1249">
                  <c:v>449.85443185317</c:v>
                </c:pt>
                <c:pt idx="1251">
                  <c:v>448.6726564419992</c:v>
                </c:pt>
                <c:pt idx="1252">
                  <c:v>448.9989721453096</c:v>
                </c:pt>
                <c:pt idx="1253">
                  <c:v>451.03451439072</c:v>
                </c:pt>
                <c:pt idx="1254">
                  <c:v>449.24047114521</c:v>
                </c:pt>
                <c:pt idx="1256">
                  <c:v>448.50583668252</c:v>
                </c:pt>
                <c:pt idx="1257">
                  <c:v>448.78024400836</c:v>
                </c:pt>
                <c:pt idx="1258">
                  <c:v>448.60536227249</c:v>
                </c:pt>
                <c:pt idx="1259">
                  <c:v>449.0501157486188</c:v>
                </c:pt>
                <c:pt idx="1260">
                  <c:v>452.66118006064</c:v>
                </c:pt>
                <c:pt idx="1262">
                  <c:v>449.11197896312</c:v>
                </c:pt>
                <c:pt idx="1263">
                  <c:v>448.6831069282089</c:v>
                </c:pt>
                <c:pt idx="1265">
                  <c:v>449.16250484988</c:v>
                </c:pt>
                <c:pt idx="1267">
                  <c:v>448.51017788475</c:v>
                </c:pt>
                <c:pt idx="1268">
                  <c:v>451.2668627461699</c:v>
                </c:pt>
                <c:pt idx="1270">
                  <c:v>448.6334873408799</c:v>
                </c:pt>
                <c:pt idx="1271">
                  <c:v>447.8505843377701</c:v>
                </c:pt>
                <c:pt idx="1273">
                  <c:v>276.01439983463</c:v>
                </c:pt>
                <c:pt idx="1274">
                  <c:v>149.3979800138266</c:v>
                </c:pt>
                <c:pt idx="1275">
                  <c:v>147.325472428582</c:v>
                </c:pt>
                <c:pt idx="1296">
                  <c:v>145.4142709645322</c:v>
                </c:pt>
                <c:pt idx="1297">
                  <c:v>453.6328227432</c:v>
                </c:pt>
                <c:pt idx="1299">
                  <c:v>453.37135233682</c:v>
                </c:pt>
                <c:pt idx="1301">
                  <c:v>451.4960112972488</c:v>
                </c:pt>
                <c:pt idx="1302">
                  <c:v>448.94711383779</c:v>
                </c:pt>
                <c:pt idx="1303">
                  <c:v>452.77782486483</c:v>
                </c:pt>
                <c:pt idx="1304">
                  <c:v>451.16712424407</c:v>
                </c:pt>
                <c:pt idx="1305">
                  <c:v>449.9915579186584</c:v>
                </c:pt>
                <c:pt idx="1306">
                  <c:v>452.59458538422</c:v>
                </c:pt>
                <c:pt idx="1307">
                  <c:v>451.72299467245</c:v>
                </c:pt>
                <c:pt idx="1308">
                  <c:v>448.68226591284</c:v>
                </c:pt>
                <c:pt idx="1309">
                  <c:v>449.7205122664191</c:v>
                </c:pt>
                <c:pt idx="1310">
                  <c:v>452.56737787954</c:v>
                </c:pt>
                <c:pt idx="1311">
                  <c:v>451.95706073384</c:v>
                </c:pt>
                <c:pt idx="1312">
                  <c:v>449.7196964628499</c:v>
                </c:pt>
                <c:pt idx="1313">
                  <c:v>452.42066263839</c:v>
                </c:pt>
                <c:pt idx="1315">
                  <c:v>407.29768331946</c:v>
                </c:pt>
                <c:pt idx="1316">
                  <c:v>306.561174898979</c:v>
                </c:pt>
                <c:pt idx="1317">
                  <c:v>309.60619013698</c:v>
                </c:pt>
                <c:pt idx="1318">
                  <c:v>272.54144029987</c:v>
                </c:pt>
                <c:pt idx="1357">
                  <c:v>94.41377329046998</c:v>
                </c:pt>
                <c:pt idx="1360">
                  <c:v>446.981300776429</c:v>
                </c:pt>
                <c:pt idx="1361">
                  <c:v>442.34606756571</c:v>
                </c:pt>
                <c:pt idx="1362">
                  <c:v>445.1872553031</c:v>
                </c:pt>
                <c:pt idx="1363">
                  <c:v>443.3671012535999</c:v>
                </c:pt>
                <c:pt idx="1364">
                  <c:v>444.25541073935</c:v>
                </c:pt>
                <c:pt idx="1365">
                  <c:v>441.72080968455</c:v>
                </c:pt>
                <c:pt idx="1366">
                  <c:v>444.9644841091101</c:v>
                </c:pt>
                <c:pt idx="1368">
                  <c:v>443.6450697057</c:v>
                </c:pt>
                <c:pt idx="1369">
                  <c:v>441.24776503354</c:v>
                </c:pt>
                <c:pt idx="1370">
                  <c:v>441.35978683622</c:v>
                </c:pt>
                <c:pt idx="1371">
                  <c:v>444.20025036177</c:v>
                </c:pt>
                <c:pt idx="1372">
                  <c:v>442.30463489018</c:v>
                </c:pt>
                <c:pt idx="1373">
                  <c:v>442.02424335909</c:v>
                </c:pt>
                <c:pt idx="1375">
                  <c:v>443.68055309982</c:v>
                </c:pt>
                <c:pt idx="1376">
                  <c:v>445.2342701877801</c:v>
                </c:pt>
                <c:pt idx="1377">
                  <c:v>442.1830112588596</c:v>
                </c:pt>
                <c:pt idx="1378">
                  <c:v>445.04300206871</c:v>
                </c:pt>
                <c:pt idx="1379">
                  <c:v>445.9793315305599</c:v>
                </c:pt>
                <c:pt idx="1381">
                  <c:v>462.57487443939</c:v>
                </c:pt>
                <c:pt idx="1383">
                  <c:v>503.14680686279</c:v>
                </c:pt>
                <c:pt idx="1384">
                  <c:v>525.09670669211</c:v>
                </c:pt>
                <c:pt idx="1385">
                  <c:v>528.0151458549084</c:v>
                </c:pt>
                <c:pt idx="1387">
                  <c:v>528.47513572616</c:v>
                </c:pt>
                <c:pt idx="1389">
                  <c:v>534.7265985968</c:v>
                </c:pt>
                <c:pt idx="1390">
                  <c:v>538.41476322045</c:v>
                </c:pt>
                <c:pt idx="1391">
                  <c:v>533.57972834034</c:v>
                </c:pt>
                <c:pt idx="1392">
                  <c:v>523.83051367683</c:v>
                </c:pt>
                <c:pt idx="1393">
                  <c:v>533.5436259909586</c:v>
                </c:pt>
                <c:pt idx="1394">
                  <c:v>527.947133393228</c:v>
                </c:pt>
                <c:pt idx="1395">
                  <c:v>522.92836495407</c:v>
                </c:pt>
                <c:pt idx="1396">
                  <c:v>524.8231824819584</c:v>
                </c:pt>
                <c:pt idx="1397">
                  <c:v>517.40872071854</c:v>
                </c:pt>
                <c:pt idx="1399">
                  <c:v>523.4400764882901</c:v>
                </c:pt>
                <c:pt idx="1400">
                  <c:v>514.55695766203</c:v>
                </c:pt>
                <c:pt idx="1401">
                  <c:v>519.74002944014</c:v>
                </c:pt>
                <c:pt idx="1402">
                  <c:v>516.3211251071689</c:v>
                </c:pt>
                <c:pt idx="1403">
                  <c:v>526.79892884897</c:v>
                </c:pt>
                <c:pt idx="1404">
                  <c:v>526.99249297543</c:v>
                </c:pt>
                <c:pt idx="1405">
                  <c:v>518.90400526338</c:v>
                </c:pt>
                <c:pt idx="1406">
                  <c:v>516.1440889274</c:v>
                </c:pt>
                <c:pt idx="1407">
                  <c:v>516.3002769899994</c:v>
                </c:pt>
                <c:pt idx="1408">
                  <c:v>516.8623304790001</c:v>
                </c:pt>
                <c:pt idx="1409">
                  <c:v>516.8514296860587</c:v>
                </c:pt>
                <c:pt idx="1410">
                  <c:v>515.18194651671</c:v>
                </c:pt>
                <c:pt idx="1411">
                  <c:v>519.3503998953279</c:v>
                </c:pt>
                <c:pt idx="1412">
                  <c:v>513.8917255752001</c:v>
                </c:pt>
                <c:pt idx="1413">
                  <c:v>518.7125384479299</c:v>
                </c:pt>
                <c:pt idx="1414">
                  <c:v>521.0365587482094</c:v>
                </c:pt>
                <c:pt idx="1415">
                  <c:v>515.4774703031101</c:v>
                </c:pt>
                <c:pt idx="1416">
                  <c:v>518.7341491325899</c:v>
                </c:pt>
                <c:pt idx="1417">
                  <c:v>516.4830109190105</c:v>
                </c:pt>
                <c:pt idx="1418">
                  <c:v>514.47530310607</c:v>
                </c:pt>
                <c:pt idx="1419">
                  <c:v>516.8480065039088</c:v>
                </c:pt>
                <c:pt idx="1420">
                  <c:v>513.85015596978</c:v>
                </c:pt>
                <c:pt idx="1421">
                  <c:v>515.6112784028501</c:v>
                </c:pt>
                <c:pt idx="1422">
                  <c:v>521.89191294237</c:v>
                </c:pt>
                <c:pt idx="1423">
                  <c:v>516.44788814728</c:v>
                </c:pt>
                <c:pt idx="1424">
                  <c:v>518.17911981932</c:v>
                </c:pt>
                <c:pt idx="1425">
                  <c:v>518.2038643814001</c:v>
                </c:pt>
                <c:pt idx="1426">
                  <c:v>515.71777862358</c:v>
                </c:pt>
                <c:pt idx="1427">
                  <c:v>518.18359773369</c:v>
                </c:pt>
                <c:pt idx="1428">
                  <c:v>515.38259374317</c:v>
                </c:pt>
                <c:pt idx="1429">
                  <c:v>519.827269757758</c:v>
                </c:pt>
                <c:pt idx="1430">
                  <c:v>528.29682832655</c:v>
                </c:pt>
                <c:pt idx="1431">
                  <c:v>522.1483346943301</c:v>
                </c:pt>
                <c:pt idx="1432">
                  <c:v>528.56036356283</c:v>
                </c:pt>
                <c:pt idx="1433">
                  <c:v>528.72502839787</c:v>
                </c:pt>
                <c:pt idx="1434">
                  <c:v>529.04339300691</c:v>
                </c:pt>
                <c:pt idx="1435">
                  <c:v>528.07617347276</c:v>
                </c:pt>
                <c:pt idx="1436">
                  <c:v>523.2372701598</c:v>
                </c:pt>
                <c:pt idx="1439">
                  <c:v>515.23609687966</c:v>
                </c:pt>
                <c:pt idx="1440">
                  <c:v>514.9478667185589</c:v>
                </c:pt>
                <c:pt idx="1441">
                  <c:v>509.9606152014196</c:v>
                </c:pt>
                <c:pt idx="1442">
                  <c:v>518.5271766452</c:v>
                </c:pt>
                <c:pt idx="1443">
                  <c:v>527.50326353886</c:v>
                </c:pt>
                <c:pt idx="1444">
                  <c:v>517.4130808088901</c:v>
                </c:pt>
                <c:pt idx="1445">
                  <c:v>518.63652537038</c:v>
                </c:pt>
                <c:pt idx="1446">
                  <c:v>512.29561134176</c:v>
                </c:pt>
                <c:pt idx="1447">
                  <c:v>516.48123363424</c:v>
                </c:pt>
                <c:pt idx="1448">
                  <c:v>509.72485996342</c:v>
                </c:pt>
                <c:pt idx="1449">
                  <c:v>513.88684750023</c:v>
                </c:pt>
                <c:pt idx="1450">
                  <c:v>522.2672154724883</c:v>
                </c:pt>
                <c:pt idx="1451">
                  <c:v>523.97869069387</c:v>
                </c:pt>
                <c:pt idx="1452">
                  <c:v>518.13894183786</c:v>
                </c:pt>
                <c:pt idx="1453">
                  <c:v>511.99036072954</c:v>
                </c:pt>
                <c:pt idx="1454">
                  <c:v>514.4879977294094</c:v>
                </c:pt>
                <c:pt idx="1455">
                  <c:v>515.28327660916</c:v>
                </c:pt>
                <c:pt idx="1456">
                  <c:v>516.19609056507</c:v>
                </c:pt>
                <c:pt idx="1457">
                  <c:v>517.74085135342</c:v>
                </c:pt>
                <c:pt idx="1458">
                  <c:v>513.6615290453587</c:v>
                </c:pt>
                <c:pt idx="1459">
                  <c:v>517.1291703986</c:v>
                </c:pt>
                <c:pt idx="1460">
                  <c:v>512.02772097664</c:v>
                </c:pt>
                <c:pt idx="1461">
                  <c:v>521.23363787393</c:v>
                </c:pt>
                <c:pt idx="1462">
                  <c:v>519.43397322573</c:v>
                </c:pt>
                <c:pt idx="1463">
                  <c:v>514.59836930859</c:v>
                </c:pt>
                <c:pt idx="1464">
                  <c:v>512.2808351695</c:v>
                </c:pt>
                <c:pt idx="1466">
                  <c:v>512.16308762967</c:v>
                </c:pt>
                <c:pt idx="1467">
                  <c:v>513.48804986797</c:v>
                </c:pt>
                <c:pt idx="1468">
                  <c:v>477.420426907239</c:v>
                </c:pt>
                <c:pt idx="1469">
                  <c:v>276.37865682614</c:v>
                </c:pt>
                <c:pt idx="1470">
                  <c:v>143.1368158039</c:v>
                </c:pt>
                <c:pt idx="1471">
                  <c:v>138.81536436584</c:v>
                </c:pt>
                <c:pt idx="1472">
                  <c:v>114.80660840969</c:v>
                </c:pt>
                <c:pt idx="1701">
                  <c:v>93.25697924969998</c:v>
                </c:pt>
                <c:pt idx="1702">
                  <c:v>301.41451959344</c:v>
                </c:pt>
                <c:pt idx="1704">
                  <c:v>456.3611122279696</c:v>
                </c:pt>
                <c:pt idx="1705">
                  <c:v>462.293061822</c:v>
                </c:pt>
                <c:pt idx="1706">
                  <c:v>464.2315147797696</c:v>
                </c:pt>
                <c:pt idx="1707">
                  <c:v>459.37744089907</c:v>
                </c:pt>
                <c:pt idx="1708">
                  <c:v>461.26977146046</c:v>
                </c:pt>
                <c:pt idx="1709">
                  <c:v>463.1776452985501</c:v>
                </c:pt>
                <c:pt idx="1710">
                  <c:v>461.506289765979</c:v>
                </c:pt>
                <c:pt idx="1711">
                  <c:v>462.8377673913</c:v>
                </c:pt>
                <c:pt idx="1712">
                  <c:v>462.6242831053403</c:v>
                </c:pt>
                <c:pt idx="1714">
                  <c:v>463.67921844986</c:v>
                </c:pt>
                <c:pt idx="1715">
                  <c:v>465.777791277679</c:v>
                </c:pt>
                <c:pt idx="1717">
                  <c:v>462.419016776539</c:v>
                </c:pt>
                <c:pt idx="1718">
                  <c:v>464.28266434761</c:v>
                </c:pt>
                <c:pt idx="1719">
                  <c:v>461.96906656289</c:v>
                </c:pt>
                <c:pt idx="1720">
                  <c:v>463.7151301649499</c:v>
                </c:pt>
                <c:pt idx="1721">
                  <c:v>459.08925531776</c:v>
                </c:pt>
                <c:pt idx="1723">
                  <c:v>462.3344602735</c:v>
                </c:pt>
                <c:pt idx="1726">
                  <c:v>462.4904419398601</c:v>
                </c:pt>
                <c:pt idx="1728">
                  <c:v>462.3055443600601</c:v>
                </c:pt>
                <c:pt idx="1729">
                  <c:v>459.75848438381</c:v>
                </c:pt>
                <c:pt idx="1730">
                  <c:v>462.25442953838</c:v>
                </c:pt>
                <c:pt idx="1731">
                  <c:v>461.27319052178</c:v>
                </c:pt>
                <c:pt idx="1732">
                  <c:v>462.76881939324</c:v>
                </c:pt>
                <c:pt idx="1733">
                  <c:v>465.3863987480388</c:v>
                </c:pt>
                <c:pt idx="1735">
                  <c:v>463.32006238888</c:v>
                </c:pt>
                <c:pt idx="1736">
                  <c:v>463.9168753627</c:v>
                </c:pt>
                <c:pt idx="1737">
                  <c:v>463.17792233597</c:v>
                </c:pt>
                <c:pt idx="1738">
                  <c:v>462.4954451387799</c:v>
                </c:pt>
                <c:pt idx="1740">
                  <c:v>463.1080641991</c:v>
                </c:pt>
                <c:pt idx="1741">
                  <c:v>464.555047241589</c:v>
                </c:pt>
                <c:pt idx="1742">
                  <c:v>462.62924956896</c:v>
                </c:pt>
                <c:pt idx="1743">
                  <c:v>464.5376850756001</c:v>
                </c:pt>
                <c:pt idx="1744">
                  <c:v>463.296907766359</c:v>
                </c:pt>
                <c:pt idx="1745">
                  <c:v>463.60093634347</c:v>
                </c:pt>
                <c:pt idx="1746">
                  <c:v>354.1670993595488</c:v>
                </c:pt>
                <c:pt idx="1747">
                  <c:v>351.601633381011</c:v>
                </c:pt>
                <c:pt idx="1748">
                  <c:v>351.9697475473839</c:v>
                </c:pt>
                <c:pt idx="1750">
                  <c:v>352.5364699588217</c:v>
                </c:pt>
                <c:pt idx="1751">
                  <c:v>285.5216407917503</c:v>
                </c:pt>
                <c:pt idx="1752">
                  <c:v>129.957379543077</c:v>
                </c:pt>
                <c:pt idx="1755">
                  <c:v>128.9375320605866</c:v>
                </c:pt>
                <c:pt idx="1756">
                  <c:v>129.2401305040115</c:v>
                </c:pt>
                <c:pt idx="1757">
                  <c:v>138.9622637108677</c:v>
                </c:pt>
                <c:pt idx="1758">
                  <c:v>348.7651826276013</c:v>
                </c:pt>
                <c:pt idx="1760">
                  <c:v>463.22058713117</c:v>
                </c:pt>
                <c:pt idx="1761">
                  <c:v>459.211565907329</c:v>
                </c:pt>
                <c:pt idx="1762">
                  <c:v>464.4559581028299</c:v>
                </c:pt>
                <c:pt idx="1763">
                  <c:v>462.23872303236</c:v>
                </c:pt>
                <c:pt idx="1764">
                  <c:v>463.0801667659399</c:v>
                </c:pt>
                <c:pt idx="1765">
                  <c:v>461.183017977989</c:v>
                </c:pt>
                <c:pt idx="1766">
                  <c:v>464.4018424977401</c:v>
                </c:pt>
                <c:pt idx="1768">
                  <c:v>463.5678283285</c:v>
                </c:pt>
                <c:pt idx="1769">
                  <c:v>461.26293761798</c:v>
                </c:pt>
                <c:pt idx="1770">
                  <c:v>462.1710629546299</c:v>
                </c:pt>
                <c:pt idx="1772">
                  <c:v>461.14726613864</c:v>
                </c:pt>
                <c:pt idx="1773">
                  <c:v>459.486340929179</c:v>
                </c:pt>
                <c:pt idx="1774">
                  <c:v>462.80536892585</c:v>
                </c:pt>
                <c:pt idx="1775">
                  <c:v>458.9091860615599</c:v>
                </c:pt>
                <c:pt idx="1776">
                  <c:v>462.1416689023201</c:v>
                </c:pt>
                <c:pt idx="1778">
                  <c:v>463.77546004424</c:v>
                </c:pt>
                <c:pt idx="1779">
                  <c:v>462.82191383447</c:v>
                </c:pt>
                <c:pt idx="1780">
                  <c:v>458.3332284973891</c:v>
                </c:pt>
                <c:pt idx="1781">
                  <c:v>461.519766462499</c:v>
                </c:pt>
                <c:pt idx="1783">
                  <c:v>461.64735510765</c:v>
                </c:pt>
                <c:pt idx="1788">
                  <c:v>457.0944532521696</c:v>
                </c:pt>
                <c:pt idx="1789">
                  <c:v>461.01985742057</c:v>
                </c:pt>
                <c:pt idx="1790">
                  <c:v>459.32586195755</c:v>
                </c:pt>
                <c:pt idx="1791">
                  <c:v>455.7732032791599</c:v>
                </c:pt>
                <c:pt idx="1793">
                  <c:v>461.40950814385</c:v>
                </c:pt>
                <c:pt idx="1794">
                  <c:v>457.65829259852</c:v>
                </c:pt>
                <c:pt idx="1795">
                  <c:v>461.381135749649</c:v>
                </c:pt>
                <c:pt idx="1797">
                  <c:v>457.6948822234</c:v>
                </c:pt>
                <c:pt idx="1798">
                  <c:v>461.9582358177</c:v>
                </c:pt>
                <c:pt idx="1799">
                  <c:v>458.38885121575</c:v>
                </c:pt>
                <c:pt idx="1800">
                  <c:v>458.01656467408</c:v>
                </c:pt>
                <c:pt idx="1801">
                  <c:v>459.986179430849</c:v>
                </c:pt>
                <c:pt idx="1802">
                  <c:v>457.7835337012288</c:v>
                </c:pt>
                <c:pt idx="1803">
                  <c:v>458.96734139777</c:v>
                </c:pt>
                <c:pt idx="1804">
                  <c:v>459.8382301594299</c:v>
                </c:pt>
                <c:pt idx="1805">
                  <c:v>457.25520086571</c:v>
                </c:pt>
                <c:pt idx="1807">
                  <c:v>456.6682733085896</c:v>
                </c:pt>
                <c:pt idx="1808">
                  <c:v>455.7875327724191</c:v>
                </c:pt>
                <c:pt idx="1809">
                  <c:v>456.59162330337</c:v>
                </c:pt>
                <c:pt idx="1810">
                  <c:v>459.0067321761699</c:v>
                </c:pt>
                <c:pt idx="1811">
                  <c:v>463.7359485594199</c:v>
                </c:pt>
                <c:pt idx="1812">
                  <c:v>468.6020478862601</c:v>
                </c:pt>
                <c:pt idx="1814">
                  <c:v>501.00791476875</c:v>
                </c:pt>
                <c:pt idx="1815">
                  <c:v>526.3718878847283</c:v>
                </c:pt>
                <c:pt idx="1816">
                  <c:v>546.44113527879</c:v>
                </c:pt>
                <c:pt idx="1817">
                  <c:v>536.93446207116</c:v>
                </c:pt>
                <c:pt idx="1818">
                  <c:v>542.1229234841684</c:v>
                </c:pt>
                <c:pt idx="1819">
                  <c:v>542.61436814867</c:v>
                </c:pt>
                <c:pt idx="1820">
                  <c:v>541.8626448729675</c:v>
                </c:pt>
                <c:pt idx="1821">
                  <c:v>549.20350533164</c:v>
                </c:pt>
                <c:pt idx="1822">
                  <c:v>537.94098515155</c:v>
                </c:pt>
                <c:pt idx="1824">
                  <c:v>532.41656906657</c:v>
                </c:pt>
                <c:pt idx="1825">
                  <c:v>527.4672368841676</c:v>
                </c:pt>
                <c:pt idx="1826">
                  <c:v>518.39004566957</c:v>
                </c:pt>
                <c:pt idx="1827">
                  <c:v>502.293651918379</c:v>
                </c:pt>
                <c:pt idx="1828">
                  <c:v>482.253455539</c:v>
                </c:pt>
                <c:pt idx="1829">
                  <c:v>467.751332071159</c:v>
                </c:pt>
                <c:pt idx="1830">
                  <c:v>454.73974576094</c:v>
                </c:pt>
                <c:pt idx="1831">
                  <c:v>453.94076721358</c:v>
                </c:pt>
                <c:pt idx="1832">
                  <c:v>453.30009228707</c:v>
                </c:pt>
                <c:pt idx="1833">
                  <c:v>449.80022024764</c:v>
                </c:pt>
                <c:pt idx="1834">
                  <c:v>453.3216273428299</c:v>
                </c:pt>
                <c:pt idx="1835">
                  <c:v>447.5453679736999</c:v>
                </c:pt>
                <c:pt idx="1836">
                  <c:v>451.16057133823</c:v>
                </c:pt>
                <c:pt idx="1837">
                  <c:v>448.64157490436</c:v>
                </c:pt>
                <c:pt idx="1838">
                  <c:v>448.9755638795</c:v>
                </c:pt>
                <c:pt idx="1839">
                  <c:v>447.086736328439</c:v>
                </c:pt>
                <c:pt idx="1840">
                  <c:v>449.5977087748</c:v>
                </c:pt>
                <c:pt idx="1841">
                  <c:v>445.2488042286896</c:v>
                </c:pt>
                <c:pt idx="1842">
                  <c:v>448.61102022694</c:v>
                </c:pt>
                <c:pt idx="1843">
                  <c:v>448.2763611286699</c:v>
                </c:pt>
                <c:pt idx="1844">
                  <c:v>448.50302113608</c:v>
                </c:pt>
                <c:pt idx="1845">
                  <c:v>445.957575414589</c:v>
                </c:pt>
                <c:pt idx="1846">
                  <c:v>431.925515828829</c:v>
                </c:pt>
                <c:pt idx="1847">
                  <c:v>214.56577189342</c:v>
                </c:pt>
                <c:pt idx="1848">
                  <c:v>119.52474655258</c:v>
                </c:pt>
                <c:pt idx="1849">
                  <c:v>114.35548457522</c:v>
                </c:pt>
                <c:pt idx="1850">
                  <c:v>104.70840605835</c:v>
                </c:pt>
                <c:pt idx="1866">
                  <c:v>153.82515465408</c:v>
                </c:pt>
                <c:pt idx="1867">
                  <c:v>161.2688672083499</c:v>
                </c:pt>
                <c:pt idx="1868">
                  <c:v>166.01126894952</c:v>
                </c:pt>
                <c:pt idx="1869">
                  <c:v>178.9491072991499</c:v>
                </c:pt>
                <c:pt idx="1871">
                  <c:v>161.98077817161</c:v>
                </c:pt>
                <c:pt idx="1878">
                  <c:v>84.55194173297987</c:v>
                </c:pt>
                <c:pt idx="1879">
                  <c:v>96.9168997683001</c:v>
                </c:pt>
                <c:pt idx="1880">
                  <c:v>104.07986042202</c:v>
                </c:pt>
                <c:pt idx="1881">
                  <c:v>268.10985173658</c:v>
                </c:pt>
                <c:pt idx="1882">
                  <c:v>308.8563675187401</c:v>
                </c:pt>
                <c:pt idx="1883">
                  <c:v>332.40544839051</c:v>
                </c:pt>
                <c:pt idx="1884">
                  <c:v>419.16762263501</c:v>
                </c:pt>
                <c:pt idx="1885">
                  <c:v>435.193100260389</c:v>
                </c:pt>
                <c:pt idx="1886">
                  <c:v>435.9493349106392</c:v>
                </c:pt>
                <c:pt idx="1887">
                  <c:v>434.3146570777201</c:v>
                </c:pt>
                <c:pt idx="1888">
                  <c:v>437.82309080747</c:v>
                </c:pt>
                <c:pt idx="1889">
                  <c:v>434.00594935962</c:v>
                </c:pt>
                <c:pt idx="1890">
                  <c:v>433.538634257629</c:v>
                </c:pt>
                <c:pt idx="1891">
                  <c:v>436.47928814643</c:v>
                </c:pt>
                <c:pt idx="1892">
                  <c:v>435.47278713633</c:v>
                </c:pt>
                <c:pt idx="1893">
                  <c:v>435.5427754162791</c:v>
                </c:pt>
                <c:pt idx="1894">
                  <c:v>436.17702962708</c:v>
                </c:pt>
                <c:pt idx="1895">
                  <c:v>436.0317271953</c:v>
                </c:pt>
                <c:pt idx="1896">
                  <c:v>432.7437093200899</c:v>
                </c:pt>
                <c:pt idx="1897">
                  <c:v>437.33884309726</c:v>
                </c:pt>
                <c:pt idx="1898">
                  <c:v>433.76042913413</c:v>
                </c:pt>
                <c:pt idx="1899">
                  <c:v>433.6237579585886</c:v>
                </c:pt>
                <c:pt idx="1900">
                  <c:v>437.1417222799401</c:v>
                </c:pt>
                <c:pt idx="1901">
                  <c:v>434.5586391175</c:v>
                </c:pt>
                <c:pt idx="1902">
                  <c:v>432.485249988519</c:v>
                </c:pt>
                <c:pt idx="1903">
                  <c:v>434.3509583927001</c:v>
                </c:pt>
                <c:pt idx="1904">
                  <c:v>433.64689466374</c:v>
                </c:pt>
                <c:pt idx="1907">
                  <c:v>433.5023895626096</c:v>
                </c:pt>
                <c:pt idx="1908">
                  <c:v>432.3613490974699</c:v>
                </c:pt>
                <c:pt idx="1909">
                  <c:v>432.6484317588699</c:v>
                </c:pt>
                <c:pt idx="1910">
                  <c:v>433.6412421603</c:v>
                </c:pt>
                <c:pt idx="1911">
                  <c:v>434.231640376179</c:v>
                </c:pt>
                <c:pt idx="1913">
                  <c:v>434.5772245572196</c:v>
                </c:pt>
                <c:pt idx="1916">
                  <c:v>432.10293666554</c:v>
                </c:pt>
                <c:pt idx="1917">
                  <c:v>431.2230382537091</c:v>
                </c:pt>
                <c:pt idx="1919">
                  <c:v>427.52578823388</c:v>
                </c:pt>
                <c:pt idx="1920">
                  <c:v>431.14334447645</c:v>
                </c:pt>
                <c:pt idx="1921">
                  <c:v>428.6029747867201</c:v>
                </c:pt>
                <c:pt idx="1922">
                  <c:v>427.80796595579</c:v>
                </c:pt>
                <c:pt idx="1923">
                  <c:v>429.42041987633</c:v>
                </c:pt>
                <c:pt idx="1925">
                  <c:v>427.8474057837403</c:v>
                </c:pt>
                <c:pt idx="1928">
                  <c:v>427.3964473646892</c:v>
                </c:pt>
                <c:pt idx="1929">
                  <c:v>431.6234058031301</c:v>
                </c:pt>
                <c:pt idx="1930">
                  <c:v>428.11717628932</c:v>
                </c:pt>
                <c:pt idx="1931">
                  <c:v>429.50363460551</c:v>
                </c:pt>
                <c:pt idx="1932">
                  <c:v>445.6480546011601</c:v>
                </c:pt>
                <c:pt idx="1933">
                  <c:v>495.4011812464291</c:v>
                </c:pt>
                <c:pt idx="1934">
                  <c:v>517.55850411266</c:v>
                </c:pt>
                <c:pt idx="1937">
                  <c:v>507.39750343634</c:v>
                </c:pt>
                <c:pt idx="1938">
                  <c:v>511.13348728418</c:v>
                </c:pt>
                <c:pt idx="1940">
                  <c:v>509.073778872099</c:v>
                </c:pt>
                <c:pt idx="1941">
                  <c:v>515.46857365552</c:v>
                </c:pt>
                <c:pt idx="1942">
                  <c:v>476.3349158684699</c:v>
                </c:pt>
                <c:pt idx="1943">
                  <c:v>303.58879211926</c:v>
                </c:pt>
                <c:pt idx="1944">
                  <c:v>286.36571508378</c:v>
                </c:pt>
                <c:pt idx="1945">
                  <c:v>266.98861318462</c:v>
                </c:pt>
                <c:pt idx="1946">
                  <c:v>241.3326582261</c:v>
                </c:pt>
                <c:pt idx="1947">
                  <c:v>235.525158537</c:v>
                </c:pt>
                <c:pt idx="1948">
                  <c:v>235.23797984554</c:v>
                </c:pt>
                <c:pt idx="1949">
                  <c:v>234.09426537286</c:v>
                </c:pt>
                <c:pt idx="1950">
                  <c:v>235.16166373594</c:v>
                </c:pt>
                <c:pt idx="1951">
                  <c:v>233.78240823887</c:v>
                </c:pt>
                <c:pt idx="1952">
                  <c:v>234.02958137347</c:v>
                </c:pt>
                <c:pt idx="1953">
                  <c:v>235.8355646795999</c:v>
                </c:pt>
                <c:pt idx="1954">
                  <c:v>233.88488719374</c:v>
                </c:pt>
                <c:pt idx="1955">
                  <c:v>374.15858850526</c:v>
                </c:pt>
                <c:pt idx="1956">
                  <c:v>374.7405775902699</c:v>
                </c:pt>
                <c:pt idx="1957">
                  <c:v>378.1581950706096</c:v>
                </c:pt>
                <c:pt idx="1958">
                  <c:v>374.795262428979</c:v>
                </c:pt>
                <c:pt idx="1959">
                  <c:v>377.6791795383899</c:v>
                </c:pt>
                <c:pt idx="1960">
                  <c:v>542.037529235948</c:v>
                </c:pt>
                <c:pt idx="1962">
                  <c:v>607.8757531838094</c:v>
                </c:pt>
                <c:pt idx="1963">
                  <c:v>609.02200403766</c:v>
                </c:pt>
                <c:pt idx="1964">
                  <c:v>609.67018052343</c:v>
                </c:pt>
                <c:pt idx="1965">
                  <c:v>607.967790887958</c:v>
                </c:pt>
                <c:pt idx="1966">
                  <c:v>608.76937273816</c:v>
                </c:pt>
                <c:pt idx="1967">
                  <c:v>607.3395503156194</c:v>
                </c:pt>
                <c:pt idx="1968">
                  <c:v>608.4960044989894</c:v>
                </c:pt>
                <c:pt idx="1969">
                  <c:v>607.09238744295</c:v>
                </c:pt>
                <c:pt idx="1970">
                  <c:v>578.3344616257187</c:v>
                </c:pt>
                <c:pt idx="1971">
                  <c:v>577.4183385643</c:v>
                </c:pt>
                <c:pt idx="1972">
                  <c:v>432.096725490509</c:v>
                </c:pt>
                <c:pt idx="1974">
                  <c:v>267.3039237634401</c:v>
                </c:pt>
                <c:pt idx="1975">
                  <c:v>265.20764177812</c:v>
                </c:pt>
                <c:pt idx="1976">
                  <c:v>264.1425530607201</c:v>
                </c:pt>
                <c:pt idx="1977">
                  <c:v>262.80326993656</c:v>
                </c:pt>
                <c:pt idx="1992">
                  <c:v>231.181182594</c:v>
                </c:pt>
                <c:pt idx="1994">
                  <c:v>301.06107152904</c:v>
                </c:pt>
                <c:pt idx="2140">
                  <c:v>112.2234651318185</c:v>
                </c:pt>
                <c:pt idx="2141">
                  <c:v>249.3406370762685</c:v>
                </c:pt>
                <c:pt idx="2142">
                  <c:v>418.9581870285506</c:v>
                </c:pt>
                <c:pt idx="2143">
                  <c:v>417.2475524542639</c:v>
                </c:pt>
                <c:pt idx="2144">
                  <c:v>417.643385427895</c:v>
                </c:pt>
                <c:pt idx="2145">
                  <c:v>418.0533935347071</c:v>
                </c:pt>
                <c:pt idx="2146">
                  <c:v>418.2618269464062</c:v>
                </c:pt>
                <c:pt idx="2147">
                  <c:v>419.0741489583572</c:v>
                </c:pt>
                <c:pt idx="2148">
                  <c:v>418.3499090914852</c:v>
                </c:pt>
                <c:pt idx="2149">
                  <c:v>339.4085557853736</c:v>
                </c:pt>
                <c:pt idx="2169">
                  <c:v>204.5187547636057</c:v>
                </c:pt>
                <c:pt idx="2170">
                  <c:v>448.5587114474943</c:v>
                </c:pt>
                <c:pt idx="2171">
                  <c:v>654.8247577532901</c:v>
                </c:pt>
                <c:pt idx="2172">
                  <c:v>654.90284402409</c:v>
                </c:pt>
                <c:pt idx="2173">
                  <c:v>654.26423461345</c:v>
                </c:pt>
                <c:pt idx="2174">
                  <c:v>654.7642653800488</c:v>
                </c:pt>
                <c:pt idx="2175">
                  <c:v>653.89839313847</c:v>
                </c:pt>
                <c:pt idx="2176">
                  <c:v>654.75781942677</c:v>
                </c:pt>
                <c:pt idx="2177">
                  <c:v>653.88880947579</c:v>
                </c:pt>
                <c:pt idx="2178">
                  <c:v>653.98030105139</c:v>
                </c:pt>
                <c:pt idx="2179">
                  <c:v>652.8558601588699</c:v>
                </c:pt>
                <c:pt idx="2180">
                  <c:v>653.95090029835</c:v>
                </c:pt>
                <c:pt idx="2181">
                  <c:v>652.58311767791</c:v>
                </c:pt>
                <c:pt idx="2182">
                  <c:v>653.86308891357</c:v>
                </c:pt>
                <c:pt idx="2183">
                  <c:v>652.72007563015</c:v>
                </c:pt>
                <c:pt idx="2184">
                  <c:v>656.07091272819</c:v>
                </c:pt>
                <c:pt idx="2185">
                  <c:v>654.1627667604088</c:v>
                </c:pt>
                <c:pt idx="2186">
                  <c:v>656.19536209829</c:v>
                </c:pt>
                <c:pt idx="2187">
                  <c:v>654.63060077337</c:v>
                </c:pt>
                <c:pt idx="2188">
                  <c:v>654.8685567753494</c:v>
                </c:pt>
                <c:pt idx="2189">
                  <c:v>654.7702661457694</c:v>
                </c:pt>
                <c:pt idx="2190">
                  <c:v>655.1364081897084</c:v>
                </c:pt>
                <c:pt idx="2191">
                  <c:v>653.97271932685</c:v>
                </c:pt>
                <c:pt idx="2192">
                  <c:v>634.17067480677</c:v>
                </c:pt>
                <c:pt idx="2193">
                  <c:v>503.22497783414</c:v>
                </c:pt>
                <c:pt idx="2194">
                  <c:v>439.4242732546699</c:v>
                </c:pt>
                <c:pt idx="2195">
                  <c:v>402.37933349605</c:v>
                </c:pt>
                <c:pt idx="2196">
                  <c:v>238.97791209682</c:v>
                </c:pt>
                <c:pt idx="2197">
                  <c:v>237.80253077622</c:v>
                </c:pt>
                <c:pt idx="2198">
                  <c:v>238.47227466602</c:v>
                </c:pt>
                <c:pt idx="2199">
                  <c:v>239.36767825364</c:v>
                </c:pt>
                <c:pt idx="2200">
                  <c:v>239.9304589275901</c:v>
                </c:pt>
                <c:pt idx="2201">
                  <c:v>239.14361925671</c:v>
                </c:pt>
                <c:pt idx="2202">
                  <c:v>239.9494284859101</c:v>
                </c:pt>
                <c:pt idx="2203">
                  <c:v>473.3036619698201</c:v>
                </c:pt>
                <c:pt idx="2204">
                  <c:v>655.8743218085501</c:v>
                </c:pt>
                <c:pt idx="2205">
                  <c:v>653.8749847830101</c:v>
                </c:pt>
                <c:pt idx="2206">
                  <c:v>655.4455604394685</c:v>
                </c:pt>
                <c:pt idx="2207">
                  <c:v>653.60370391649</c:v>
                </c:pt>
                <c:pt idx="2208">
                  <c:v>654.64169150732</c:v>
                </c:pt>
                <c:pt idx="2209">
                  <c:v>654.42494271898</c:v>
                </c:pt>
                <c:pt idx="2210">
                  <c:v>654.27438910325</c:v>
                </c:pt>
                <c:pt idx="2211">
                  <c:v>653.2042317759399</c:v>
                </c:pt>
                <c:pt idx="2212">
                  <c:v>653.3021803828988</c:v>
                </c:pt>
                <c:pt idx="2213">
                  <c:v>652.0719633812594</c:v>
                </c:pt>
                <c:pt idx="2214">
                  <c:v>652.7116046326</c:v>
                </c:pt>
                <c:pt idx="2215">
                  <c:v>651.6666504879478</c:v>
                </c:pt>
                <c:pt idx="2216">
                  <c:v>654.9273440323</c:v>
                </c:pt>
                <c:pt idx="2217">
                  <c:v>653.5475867253188</c:v>
                </c:pt>
                <c:pt idx="2218">
                  <c:v>653.3237425895101</c:v>
                </c:pt>
                <c:pt idx="2219">
                  <c:v>651.66980330006</c:v>
                </c:pt>
                <c:pt idx="2220">
                  <c:v>653.3580821124588</c:v>
                </c:pt>
                <c:pt idx="2221">
                  <c:v>652.62817497351</c:v>
                </c:pt>
                <c:pt idx="2222">
                  <c:v>652.85609464084</c:v>
                </c:pt>
                <c:pt idx="2223">
                  <c:v>651.00492201569</c:v>
                </c:pt>
                <c:pt idx="2224">
                  <c:v>652.72828930771</c:v>
                </c:pt>
                <c:pt idx="2225">
                  <c:v>651.8972856020994</c:v>
                </c:pt>
                <c:pt idx="2226">
                  <c:v>653.3629433474288</c:v>
                </c:pt>
                <c:pt idx="2227">
                  <c:v>651.68376133919</c:v>
                </c:pt>
                <c:pt idx="2228">
                  <c:v>559.48451195003</c:v>
                </c:pt>
                <c:pt idx="2229">
                  <c:v>466.498224962449</c:v>
                </c:pt>
                <c:pt idx="2230">
                  <c:v>418.84440368639</c:v>
                </c:pt>
                <c:pt idx="2231">
                  <c:v>236.09972594136</c:v>
                </c:pt>
                <c:pt idx="2232">
                  <c:v>237.19716962473</c:v>
                </c:pt>
                <c:pt idx="2233">
                  <c:v>235.85889767015</c:v>
                </c:pt>
                <c:pt idx="2234">
                  <c:v>236.54281620878</c:v>
                </c:pt>
                <c:pt idx="2235">
                  <c:v>235.3507203835901</c:v>
                </c:pt>
                <c:pt idx="2236">
                  <c:v>235.68497443109</c:v>
                </c:pt>
                <c:pt idx="2237">
                  <c:v>234.7174633951</c:v>
                </c:pt>
                <c:pt idx="2238">
                  <c:v>235.41522093514</c:v>
                </c:pt>
                <c:pt idx="2239">
                  <c:v>633.0354703602001</c:v>
                </c:pt>
                <c:pt idx="2240">
                  <c:v>652.3490609754689</c:v>
                </c:pt>
                <c:pt idx="2242">
                  <c:v>652.06058805328</c:v>
                </c:pt>
                <c:pt idx="2245">
                  <c:v>649.78192112959</c:v>
                </c:pt>
                <c:pt idx="2247">
                  <c:v>649.25598636541</c:v>
                </c:pt>
                <c:pt idx="2248">
                  <c:v>651.8564142147686</c:v>
                </c:pt>
                <c:pt idx="2249">
                  <c:v>652.2684544044288</c:v>
                </c:pt>
                <c:pt idx="2250">
                  <c:v>652.50151150268</c:v>
                </c:pt>
                <c:pt idx="2251">
                  <c:v>654.4001246298001</c:v>
                </c:pt>
                <c:pt idx="2252">
                  <c:v>657.68129957041</c:v>
                </c:pt>
                <c:pt idx="2253">
                  <c:v>662.5278162872294</c:v>
                </c:pt>
                <c:pt idx="2254">
                  <c:v>678.8391684722986</c:v>
                </c:pt>
                <c:pt idx="2255">
                  <c:v>692.5005168639789</c:v>
                </c:pt>
                <c:pt idx="2257">
                  <c:v>691.2117998935594</c:v>
                </c:pt>
                <c:pt idx="2258">
                  <c:v>693.09431173334</c:v>
                </c:pt>
                <c:pt idx="2259">
                  <c:v>692.37650121438</c:v>
                </c:pt>
                <c:pt idx="2260">
                  <c:v>695.9223626667199</c:v>
                </c:pt>
                <c:pt idx="2261">
                  <c:v>703.49399891191</c:v>
                </c:pt>
                <c:pt idx="2262">
                  <c:v>703.79529154044</c:v>
                </c:pt>
                <c:pt idx="2263">
                  <c:v>703.3624537505689</c:v>
                </c:pt>
                <c:pt idx="2264">
                  <c:v>568.7853200806705</c:v>
                </c:pt>
                <c:pt idx="2265">
                  <c:v>509.89774046074</c:v>
                </c:pt>
                <c:pt idx="2266">
                  <c:v>472.68719308916</c:v>
                </c:pt>
                <c:pt idx="2267">
                  <c:v>292.8282018540799</c:v>
                </c:pt>
                <c:pt idx="2268">
                  <c:v>288.83328931409</c:v>
                </c:pt>
                <c:pt idx="2269">
                  <c:v>295.9926023285299</c:v>
                </c:pt>
                <c:pt idx="2270">
                  <c:v>295.60296328926</c:v>
                </c:pt>
                <c:pt idx="2271">
                  <c:v>293.0456212436401</c:v>
                </c:pt>
                <c:pt idx="2273">
                  <c:v>295.433192370949</c:v>
                </c:pt>
                <c:pt idx="2274">
                  <c:v>519.06408623252</c:v>
                </c:pt>
                <c:pt idx="2275">
                  <c:v>753.08649041382</c:v>
                </c:pt>
                <c:pt idx="2276">
                  <c:v>748.3236868962389</c:v>
                </c:pt>
                <c:pt idx="2277">
                  <c:v>705.9623598068489</c:v>
                </c:pt>
                <c:pt idx="2279">
                  <c:v>439.68045091734</c:v>
                </c:pt>
                <c:pt idx="2280">
                  <c:v>346.66560715974</c:v>
                </c:pt>
                <c:pt idx="2281">
                  <c:v>339.996448598949</c:v>
                </c:pt>
                <c:pt idx="2282">
                  <c:v>336.74273105844</c:v>
                </c:pt>
                <c:pt idx="2283">
                  <c:v>334.44702182136</c:v>
                </c:pt>
                <c:pt idx="2284">
                  <c:v>333.3267708416788</c:v>
                </c:pt>
                <c:pt idx="2285">
                  <c:v>333.1910533663599</c:v>
                </c:pt>
                <c:pt idx="2287">
                  <c:v>309.5353898005599</c:v>
                </c:pt>
                <c:pt idx="2288">
                  <c:v>305.11961577216</c:v>
                </c:pt>
                <c:pt idx="2289">
                  <c:v>301.89218923192</c:v>
                </c:pt>
                <c:pt idx="2290">
                  <c:v>299.37522597136</c:v>
                </c:pt>
                <c:pt idx="2291">
                  <c:v>296.81854751388</c:v>
                </c:pt>
                <c:pt idx="2292">
                  <c:v>294.2526525386</c:v>
                </c:pt>
                <c:pt idx="2293">
                  <c:v>293.34569167904</c:v>
                </c:pt>
                <c:pt idx="2295">
                  <c:v>288.9983318782487</c:v>
                </c:pt>
                <c:pt idx="2296">
                  <c:v>286.59656336388</c:v>
                </c:pt>
                <c:pt idx="2297">
                  <c:v>284.50183660017</c:v>
                </c:pt>
                <c:pt idx="2298">
                  <c:v>178.45078550628</c:v>
                </c:pt>
                <c:pt idx="2312">
                  <c:v>257.31297421095</c:v>
                </c:pt>
                <c:pt idx="2313">
                  <c:v>314.666181741299</c:v>
                </c:pt>
                <c:pt idx="2314">
                  <c:v>314.78595213052</c:v>
                </c:pt>
                <c:pt idx="2315">
                  <c:v>314.4602636294801</c:v>
                </c:pt>
                <c:pt idx="2316">
                  <c:v>314.0396811846801</c:v>
                </c:pt>
                <c:pt idx="2317">
                  <c:v>313.31747806934</c:v>
                </c:pt>
                <c:pt idx="2318">
                  <c:v>312.09315963982</c:v>
                </c:pt>
                <c:pt idx="2319">
                  <c:v>312.15212503714</c:v>
                </c:pt>
                <c:pt idx="2321">
                  <c:v>309.929464851299</c:v>
                </c:pt>
                <c:pt idx="2322">
                  <c:v>293.037696478299</c:v>
                </c:pt>
                <c:pt idx="2323">
                  <c:v>288.26739060114</c:v>
                </c:pt>
                <c:pt idx="2324">
                  <c:v>285.089300477259</c:v>
                </c:pt>
                <c:pt idx="2325">
                  <c:v>282.4309179571384</c:v>
                </c:pt>
                <c:pt idx="2326">
                  <c:v>279.57583461888</c:v>
                </c:pt>
                <c:pt idx="2327">
                  <c:v>276.8439947959999</c:v>
                </c:pt>
                <c:pt idx="2328">
                  <c:v>275.9824258039</c:v>
                </c:pt>
                <c:pt idx="2329">
                  <c:v>274.26449383965</c:v>
                </c:pt>
                <c:pt idx="2330">
                  <c:v>335.5875196792499</c:v>
                </c:pt>
                <c:pt idx="2331">
                  <c:v>385.9981389415181</c:v>
                </c:pt>
                <c:pt idx="2332">
                  <c:v>397.7950095141096</c:v>
                </c:pt>
                <c:pt idx="2333">
                  <c:v>473.47404156953</c:v>
                </c:pt>
                <c:pt idx="2334">
                  <c:v>487.56489560298</c:v>
                </c:pt>
                <c:pt idx="2335">
                  <c:v>434.5490465592</c:v>
                </c:pt>
                <c:pt idx="2336">
                  <c:v>469.9688346630899</c:v>
                </c:pt>
                <c:pt idx="2337">
                  <c:v>456.2092652098501</c:v>
                </c:pt>
                <c:pt idx="2342">
                  <c:v>289.0169518283699</c:v>
                </c:pt>
                <c:pt idx="2343">
                  <c:v>289.7125934071989</c:v>
                </c:pt>
                <c:pt idx="2344">
                  <c:v>292.4739619069396</c:v>
                </c:pt>
                <c:pt idx="2345">
                  <c:v>472.883358474199</c:v>
                </c:pt>
                <c:pt idx="2346">
                  <c:v>723.3507916823594</c:v>
                </c:pt>
                <c:pt idx="2347">
                  <c:v>719.8865992814789</c:v>
                </c:pt>
                <c:pt idx="2348">
                  <c:v>711.17655434536</c:v>
                </c:pt>
                <c:pt idx="2349">
                  <c:v>705.27306494246</c:v>
                </c:pt>
                <c:pt idx="2350">
                  <c:v>702.6071525362998</c:v>
                </c:pt>
                <c:pt idx="2351">
                  <c:v>698.61974186991</c:v>
                </c:pt>
                <c:pt idx="2352">
                  <c:v>693.58113175416</c:v>
                </c:pt>
                <c:pt idx="2353">
                  <c:v>698.78047972065</c:v>
                </c:pt>
                <c:pt idx="2354">
                  <c:v>703.3698272080601</c:v>
                </c:pt>
                <c:pt idx="2355">
                  <c:v>698.3723083392</c:v>
                </c:pt>
                <c:pt idx="2358">
                  <c:v>658.6277574254689</c:v>
                </c:pt>
                <c:pt idx="2359">
                  <c:v>641.0210687459681</c:v>
                </c:pt>
                <c:pt idx="2360">
                  <c:v>625.9084058519599</c:v>
                </c:pt>
                <c:pt idx="2361">
                  <c:v>612.95475936445</c:v>
                </c:pt>
                <c:pt idx="2362">
                  <c:v>606.09670077409</c:v>
                </c:pt>
                <c:pt idx="2363">
                  <c:v>604.49479289829</c:v>
                </c:pt>
                <c:pt idx="2364">
                  <c:v>603.22813442867</c:v>
                </c:pt>
                <c:pt idx="2367">
                  <c:v>601.28679927438</c:v>
                </c:pt>
                <c:pt idx="2368">
                  <c:v>598.94449702938</c:v>
                </c:pt>
                <c:pt idx="2369">
                  <c:v>598.66753364885</c:v>
                </c:pt>
                <c:pt idx="2370">
                  <c:v>528.8110664103589</c:v>
                </c:pt>
                <c:pt idx="2371">
                  <c:v>443.1119169858196</c:v>
                </c:pt>
                <c:pt idx="2372">
                  <c:v>396.84386530231</c:v>
                </c:pt>
                <c:pt idx="2374">
                  <c:v>237.7198724390299</c:v>
                </c:pt>
                <c:pt idx="2375">
                  <c:v>238.31173401026</c:v>
                </c:pt>
                <c:pt idx="2376">
                  <c:v>249.9984072317901</c:v>
                </c:pt>
                <c:pt idx="2377">
                  <c:v>281.31569451564</c:v>
                </c:pt>
                <c:pt idx="2378">
                  <c:v>297.7790448787</c:v>
                </c:pt>
                <c:pt idx="2379">
                  <c:v>309.0964029773696</c:v>
                </c:pt>
                <c:pt idx="2380">
                  <c:v>301.761658652629</c:v>
                </c:pt>
                <c:pt idx="2381">
                  <c:v>647.26893161858</c:v>
                </c:pt>
                <c:pt idx="2382">
                  <c:v>709.78579377357</c:v>
                </c:pt>
                <c:pt idx="2383">
                  <c:v>708.26457828397</c:v>
                </c:pt>
                <c:pt idx="2385">
                  <c:v>686.2262148722994</c:v>
                </c:pt>
                <c:pt idx="2387">
                  <c:v>638.28119987193</c:v>
                </c:pt>
                <c:pt idx="2388">
                  <c:v>596.5552028885282</c:v>
                </c:pt>
                <c:pt idx="2389">
                  <c:v>593.41300800053</c:v>
                </c:pt>
                <c:pt idx="2390">
                  <c:v>592.66986471835</c:v>
                </c:pt>
                <c:pt idx="2391">
                  <c:v>592.5635791482099</c:v>
                </c:pt>
                <c:pt idx="2392">
                  <c:v>593.81593278018</c:v>
                </c:pt>
                <c:pt idx="2394">
                  <c:v>592.76372288968</c:v>
                </c:pt>
                <c:pt idx="2395">
                  <c:v>591.0847015552</c:v>
                </c:pt>
                <c:pt idx="2396">
                  <c:v>591.7468159049594</c:v>
                </c:pt>
                <c:pt idx="2397">
                  <c:v>592.62107713753</c:v>
                </c:pt>
                <c:pt idx="2398">
                  <c:v>589.8800528486601</c:v>
                </c:pt>
                <c:pt idx="2400">
                  <c:v>588.92530555481</c:v>
                </c:pt>
                <c:pt idx="2402">
                  <c:v>586.8615164666094</c:v>
                </c:pt>
                <c:pt idx="2403">
                  <c:v>589.60603850814</c:v>
                </c:pt>
                <c:pt idx="2404">
                  <c:v>589.14579667291</c:v>
                </c:pt>
                <c:pt idx="2405">
                  <c:v>556.4660906225154</c:v>
                </c:pt>
                <c:pt idx="2406">
                  <c:v>308.9218561687524</c:v>
                </c:pt>
                <c:pt idx="2490">
                  <c:v>384.7438068940001</c:v>
                </c:pt>
                <c:pt idx="2491">
                  <c:v>412.28346161712</c:v>
                </c:pt>
                <c:pt idx="2492">
                  <c:v>463.78763264626</c:v>
                </c:pt>
                <c:pt idx="2493">
                  <c:v>569.4559765817394</c:v>
                </c:pt>
                <c:pt idx="2494">
                  <c:v>586.09378325162</c:v>
                </c:pt>
                <c:pt idx="2495">
                  <c:v>599.49900981108</c:v>
                </c:pt>
                <c:pt idx="2496">
                  <c:v>609.8258646841994</c:v>
                </c:pt>
                <c:pt idx="2497">
                  <c:v>603.6833048547805</c:v>
                </c:pt>
                <c:pt idx="2498">
                  <c:v>598.3088214953988</c:v>
                </c:pt>
                <c:pt idx="2499">
                  <c:v>587.09517392836</c:v>
                </c:pt>
                <c:pt idx="2500">
                  <c:v>545.273890938401</c:v>
                </c:pt>
                <c:pt idx="2501">
                  <c:v>525.36989251587</c:v>
                </c:pt>
                <c:pt idx="2502">
                  <c:v>515.32289395877</c:v>
                </c:pt>
                <c:pt idx="2503">
                  <c:v>437.4216042119091</c:v>
                </c:pt>
                <c:pt idx="2504">
                  <c:v>411.19541893613</c:v>
                </c:pt>
                <c:pt idx="2505">
                  <c:v>394.2930339014089</c:v>
                </c:pt>
                <c:pt idx="2506">
                  <c:v>392.9238497928199</c:v>
                </c:pt>
                <c:pt idx="2507">
                  <c:v>409.41233087316</c:v>
                </c:pt>
                <c:pt idx="2508">
                  <c:v>432.9294090224699</c:v>
                </c:pt>
                <c:pt idx="2509">
                  <c:v>452.7528004687799</c:v>
                </c:pt>
                <c:pt idx="2510">
                  <c:v>474.6226023450901</c:v>
                </c:pt>
                <c:pt idx="2511">
                  <c:v>512.3335539250201</c:v>
                </c:pt>
                <c:pt idx="2512">
                  <c:v>501.2482498418802</c:v>
                </c:pt>
                <c:pt idx="2562">
                  <c:v>235.8969859456146</c:v>
                </c:pt>
                <c:pt idx="2563">
                  <c:v>368.5525066371315</c:v>
                </c:pt>
                <c:pt idx="2564">
                  <c:v>286.6244827614386</c:v>
                </c:pt>
                <c:pt idx="2585">
                  <c:v>287.7367820232377</c:v>
                </c:pt>
                <c:pt idx="2586">
                  <c:v>255.1105168367674</c:v>
                </c:pt>
                <c:pt idx="2587">
                  <c:v>97.354259839012</c:v>
                </c:pt>
                <c:pt idx="2588">
                  <c:v>204.762355982058</c:v>
                </c:pt>
                <c:pt idx="2589">
                  <c:v>205.8079114674264</c:v>
                </c:pt>
                <c:pt idx="2590">
                  <c:v>204.964416590434</c:v>
                </c:pt>
                <c:pt idx="2591">
                  <c:v>235.15117068376</c:v>
                </c:pt>
                <c:pt idx="2592">
                  <c:v>233.51110366746</c:v>
                </c:pt>
                <c:pt idx="2593">
                  <c:v>235.63011640246</c:v>
                </c:pt>
                <c:pt idx="2594">
                  <c:v>534.8294823254</c:v>
                </c:pt>
                <c:pt idx="2595">
                  <c:v>644.65860194764</c:v>
                </c:pt>
                <c:pt idx="2596">
                  <c:v>644.78198337144</c:v>
                </c:pt>
                <c:pt idx="2597">
                  <c:v>643.41577106071</c:v>
                </c:pt>
                <c:pt idx="2598">
                  <c:v>236.6786047001465</c:v>
                </c:pt>
                <c:pt idx="2599">
                  <c:v>124.8139560239576</c:v>
                </c:pt>
                <c:pt idx="2600">
                  <c:v>125.7740197919854</c:v>
                </c:pt>
                <c:pt idx="2601">
                  <c:v>124.5944881563168</c:v>
                </c:pt>
                <c:pt idx="2608">
                  <c:v>123.7653351222699</c:v>
                </c:pt>
                <c:pt idx="2609">
                  <c:v>123.7864269520055</c:v>
                </c:pt>
                <c:pt idx="2610">
                  <c:v>122.950494498607</c:v>
                </c:pt>
                <c:pt idx="2611">
                  <c:v>122.0945650586804</c:v>
                </c:pt>
                <c:pt idx="2612">
                  <c:v>124.0350677045281</c:v>
                </c:pt>
                <c:pt idx="2613">
                  <c:v>122.8430189727427</c:v>
                </c:pt>
                <c:pt idx="2614">
                  <c:v>123.3423315120639</c:v>
                </c:pt>
                <c:pt idx="2615">
                  <c:v>121.9760501511402</c:v>
                </c:pt>
                <c:pt idx="2616">
                  <c:v>531.6163464228061</c:v>
                </c:pt>
                <c:pt idx="2617">
                  <c:v>644.01694754844</c:v>
                </c:pt>
                <c:pt idx="2618">
                  <c:v>642.2799940944399</c:v>
                </c:pt>
                <c:pt idx="2619">
                  <c:v>533.0259906762001</c:v>
                </c:pt>
                <c:pt idx="2621">
                  <c:v>406.88163420372</c:v>
                </c:pt>
                <c:pt idx="2622">
                  <c:v>231.2428106116</c:v>
                </c:pt>
                <c:pt idx="2623">
                  <c:v>231.87486671296</c:v>
                </c:pt>
                <c:pt idx="2625">
                  <c:v>231.98601860288</c:v>
                </c:pt>
                <c:pt idx="2627">
                  <c:v>231.8682053502</c:v>
                </c:pt>
                <c:pt idx="2629">
                  <c:v>233.32136360728</c:v>
                </c:pt>
                <c:pt idx="2630">
                  <c:v>643.4123539539601</c:v>
                </c:pt>
                <c:pt idx="2631">
                  <c:v>644.6516704960001</c:v>
                </c:pt>
                <c:pt idx="2632">
                  <c:v>514.58930813808</c:v>
                </c:pt>
                <c:pt idx="2633">
                  <c:v>347.3521334401991</c:v>
                </c:pt>
                <c:pt idx="2634">
                  <c:v>343.90963337528</c:v>
                </c:pt>
                <c:pt idx="2635">
                  <c:v>344.1384891336</c:v>
                </c:pt>
                <c:pt idx="2636">
                  <c:v>343.85997277296</c:v>
                </c:pt>
                <c:pt idx="2637">
                  <c:v>344.8694060671999</c:v>
                </c:pt>
                <c:pt idx="2638">
                  <c:v>344.3546460449201</c:v>
                </c:pt>
                <c:pt idx="2639">
                  <c:v>344.968946727999</c:v>
                </c:pt>
                <c:pt idx="2640">
                  <c:v>345.409363348279</c:v>
                </c:pt>
                <c:pt idx="2641">
                  <c:v>345.39693689116</c:v>
                </c:pt>
                <c:pt idx="2642">
                  <c:v>319.097836959999</c:v>
                </c:pt>
                <c:pt idx="2643">
                  <c:v>314.08053347776</c:v>
                </c:pt>
                <c:pt idx="2644">
                  <c:v>311.12560163608</c:v>
                </c:pt>
                <c:pt idx="2645">
                  <c:v>308.07963201344</c:v>
                </c:pt>
                <c:pt idx="2646">
                  <c:v>306.430239084479</c:v>
                </c:pt>
                <c:pt idx="2647">
                  <c:v>303.9223481448</c:v>
                </c:pt>
                <c:pt idx="2648">
                  <c:v>301.9533608599201</c:v>
                </c:pt>
                <c:pt idx="2650">
                  <c:v>298.463875312679</c:v>
                </c:pt>
                <c:pt idx="2651">
                  <c:v>297.22399517944</c:v>
                </c:pt>
                <c:pt idx="2652">
                  <c:v>295.218751549119</c:v>
                </c:pt>
                <c:pt idx="2653">
                  <c:v>289.452375338</c:v>
                </c:pt>
                <c:pt idx="2666">
                  <c:v>167.18032776456</c:v>
                </c:pt>
                <c:pt idx="2667">
                  <c:v>327.54063854464</c:v>
                </c:pt>
                <c:pt idx="2668">
                  <c:v>373.937712903999</c:v>
                </c:pt>
                <c:pt idx="2669">
                  <c:v>375.92425309164</c:v>
                </c:pt>
                <c:pt idx="2670">
                  <c:v>372.281940478159</c:v>
                </c:pt>
                <c:pt idx="2671">
                  <c:v>372.3768973336001</c:v>
                </c:pt>
                <c:pt idx="2672">
                  <c:v>367.7464410048</c:v>
                </c:pt>
                <c:pt idx="2673">
                  <c:v>361.34663074422</c:v>
                </c:pt>
                <c:pt idx="2674">
                  <c:v>361.22818283662</c:v>
                </c:pt>
                <c:pt idx="2675">
                  <c:v>358.3087992572391</c:v>
                </c:pt>
                <c:pt idx="2676">
                  <c:v>356.7509425710001</c:v>
                </c:pt>
                <c:pt idx="2677">
                  <c:v>333.1671281000999</c:v>
                </c:pt>
                <c:pt idx="2679">
                  <c:v>315.0565810050899</c:v>
                </c:pt>
                <c:pt idx="2680">
                  <c:v>309.8965740625987</c:v>
                </c:pt>
                <c:pt idx="2681">
                  <c:v>306.1086639671199</c:v>
                </c:pt>
                <c:pt idx="2682">
                  <c:v>302.61869393028</c:v>
                </c:pt>
                <c:pt idx="2684">
                  <c:v>297.393859797999</c:v>
                </c:pt>
                <c:pt idx="2685">
                  <c:v>294.64509540816</c:v>
                </c:pt>
                <c:pt idx="2686">
                  <c:v>292.9428664679999</c:v>
                </c:pt>
                <c:pt idx="2687">
                  <c:v>291.533372717999</c:v>
                </c:pt>
                <c:pt idx="2689">
                  <c:v>205.87877469895</c:v>
                </c:pt>
                <c:pt idx="2701">
                  <c:v>205.5395391538</c:v>
                </c:pt>
                <c:pt idx="2702">
                  <c:v>305.2247555505991</c:v>
                </c:pt>
                <c:pt idx="2703">
                  <c:v>434.9796644409</c:v>
                </c:pt>
                <c:pt idx="2704">
                  <c:v>675.45275014781</c:v>
                </c:pt>
                <c:pt idx="2705">
                  <c:v>729.24950556588</c:v>
                </c:pt>
                <c:pt idx="2706">
                  <c:v>743.8465366255994</c:v>
                </c:pt>
                <c:pt idx="2707">
                  <c:v>742.0106478124787</c:v>
                </c:pt>
                <c:pt idx="2708">
                  <c:v>742.1882303225205</c:v>
                </c:pt>
                <c:pt idx="2709">
                  <c:v>732.36867206979</c:v>
                </c:pt>
                <c:pt idx="2710">
                  <c:v>728.8030571459188</c:v>
                </c:pt>
                <c:pt idx="2711">
                  <c:v>726.5627167474</c:v>
                </c:pt>
                <c:pt idx="2712">
                  <c:v>728.4403340244294</c:v>
                </c:pt>
                <c:pt idx="2714">
                  <c:v>731.3046158740485</c:v>
                </c:pt>
                <c:pt idx="2715">
                  <c:v>726.41896342807</c:v>
                </c:pt>
                <c:pt idx="2716">
                  <c:v>727.0480884059589</c:v>
                </c:pt>
                <c:pt idx="2717">
                  <c:v>724.4811943183701</c:v>
                </c:pt>
                <c:pt idx="2718">
                  <c:v>723.59902552775</c:v>
                </c:pt>
                <c:pt idx="2719">
                  <c:v>723.28538830385</c:v>
                </c:pt>
                <c:pt idx="2720">
                  <c:v>725.58947218832</c:v>
                </c:pt>
                <c:pt idx="2721">
                  <c:v>726.5291706535701</c:v>
                </c:pt>
                <c:pt idx="2722">
                  <c:v>726.3978493117094</c:v>
                </c:pt>
                <c:pt idx="2723">
                  <c:v>728.6131360850501</c:v>
                </c:pt>
                <c:pt idx="2724">
                  <c:v>734.53777901895</c:v>
                </c:pt>
                <c:pt idx="2725">
                  <c:v>704.8402701310289</c:v>
                </c:pt>
                <c:pt idx="2726">
                  <c:v>575.8826378027786</c:v>
                </c:pt>
                <c:pt idx="2728">
                  <c:v>472.65418375794</c:v>
                </c:pt>
                <c:pt idx="2729">
                  <c:v>299.4521174222289</c:v>
                </c:pt>
                <c:pt idx="2730">
                  <c:v>301.64300634513</c:v>
                </c:pt>
                <c:pt idx="2731">
                  <c:v>289.31224436767</c:v>
                </c:pt>
                <c:pt idx="2732">
                  <c:v>289.68263970311</c:v>
                </c:pt>
                <c:pt idx="2733">
                  <c:v>286.26473712027</c:v>
                </c:pt>
                <c:pt idx="2734">
                  <c:v>285.81814448974</c:v>
                </c:pt>
                <c:pt idx="2735">
                  <c:v>284.99462766666</c:v>
                </c:pt>
                <c:pt idx="2736">
                  <c:v>539.2740654443905</c:v>
                </c:pt>
                <c:pt idx="2737">
                  <c:v>717.66180754016</c:v>
                </c:pt>
                <c:pt idx="2738">
                  <c:v>722.9024905640199</c:v>
                </c:pt>
                <c:pt idx="2739">
                  <c:v>727.20177241632</c:v>
                </c:pt>
                <c:pt idx="2740">
                  <c:v>737.0904204915494</c:v>
                </c:pt>
                <c:pt idx="2741">
                  <c:v>728.89735726731</c:v>
                </c:pt>
                <c:pt idx="2743">
                  <c:v>686.3552274583988</c:v>
                </c:pt>
                <c:pt idx="2744">
                  <c:v>668.90604529387</c:v>
                </c:pt>
                <c:pt idx="2745">
                  <c:v>657.1155074832284</c:v>
                </c:pt>
                <c:pt idx="2746">
                  <c:v>655.8601254738783</c:v>
                </c:pt>
                <c:pt idx="2747">
                  <c:v>653.3221690309176</c:v>
                </c:pt>
                <c:pt idx="2748">
                  <c:v>656.7012410817994</c:v>
                </c:pt>
                <c:pt idx="2749">
                  <c:v>651.66810801216</c:v>
                </c:pt>
                <c:pt idx="2750">
                  <c:v>649.362285995477</c:v>
                </c:pt>
                <c:pt idx="2751">
                  <c:v>643.76695850174</c:v>
                </c:pt>
                <c:pt idx="2752">
                  <c:v>633.3775144996289</c:v>
                </c:pt>
                <c:pt idx="2753">
                  <c:v>622.2402653309288</c:v>
                </c:pt>
                <c:pt idx="2754">
                  <c:v>615.6529970436194</c:v>
                </c:pt>
                <c:pt idx="2755">
                  <c:v>614.4902701627799</c:v>
                </c:pt>
                <c:pt idx="2756">
                  <c:v>612.26690563222</c:v>
                </c:pt>
                <c:pt idx="2758">
                  <c:v>611.0447652417</c:v>
                </c:pt>
                <c:pt idx="2759">
                  <c:v>609.9564369602299</c:v>
                </c:pt>
                <c:pt idx="2760">
                  <c:v>611.25806076675</c:v>
                </c:pt>
                <c:pt idx="2761">
                  <c:v>515.3621619822472</c:v>
                </c:pt>
                <c:pt idx="2762">
                  <c:v>435.89603867325</c:v>
                </c:pt>
                <c:pt idx="2763">
                  <c:v>391.30934028036</c:v>
                </c:pt>
                <c:pt idx="2764">
                  <c:v>227.10482469276</c:v>
                </c:pt>
                <c:pt idx="2765">
                  <c:v>227.68206277388</c:v>
                </c:pt>
                <c:pt idx="2766">
                  <c:v>226.21781125696</c:v>
                </c:pt>
                <c:pt idx="2767">
                  <c:v>227.17027544716</c:v>
                </c:pt>
                <c:pt idx="2768">
                  <c:v>225.46473592672</c:v>
                </c:pt>
                <c:pt idx="2769">
                  <c:v>226.63458447856</c:v>
                </c:pt>
                <c:pt idx="2770">
                  <c:v>227.3277229434401</c:v>
                </c:pt>
                <c:pt idx="2771">
                  <c:v>225.48907516364</c:v>
                </c:pt>
                <c:pt idx="2773">
                  <c:v>606.9657808040294</c:v>
                </c:pt>
                <c:pt idx="2774">
                  <c:v>605.27492754223</c:v>
                </c:pt>
                <c:pt idx="2775">
                  <c:v>606.33673310263</c:v>
                </c:pt>
                <c:pt idx="2776">
                  <c:v>607.81619125647</c:v>
                </c:pt>
                <c:pt idx="2777">
                  <c:v>606.7783950425</c:v>
                </c:pt>
                <c:pt idx="2778">
                  <c:v>606.9825928016301</c:v>
                </c:pt>
                <c:pt idx="2779">
                  <c:v>607.63513413973</c:v>
                </c:pt>
                <c:pt idx="2780">
                  <c:v>604.49671217459</c:v>
                </c:pt>
                <c:pt idx="2781">
                  <c:v>605.92247477262</c:v>
                </c:pt>
                <c:pt idx="2782">
                  <c:v>605.85844948919</c:v>
                </c:pt>
                <c:pt idx="2783">
                  <c:v>604.26890450576</c:v>
                </c:pt>
                <c:pt idx="2784">
                  <c:v>577.69999060343</c:v>
                </c:pt>
                <c:pt idx="2785">
                  <c:v>492.6928190345101</c:v>
                </c:pt>
                <c:pt idx="2787">
                  <c:v>276.9181817373992</c:v>
                </c:pt>
                <c:pt idx="2788">
                  <c:v>274.32916902731</c:v>
                </c:pt>
                <c:pt idx="2789">
                  <c:v>273.7450619747101</c:v>
                </c:pt>
                <c:pt idx="2791">
                  <c:v>268.2274887895001</c:v>
                </c:pt>
                <c:pt idx="2792">
                  <c:v>266.16619342464</c:v>
                </c:pt>
                <c:pt idx="2793">
                  <c:v>264.7221491683196</c:v>
                </c:pt>
                <c:pt idx="2794">
                  <c:v>263.5989025215599</c:v>
                </c:pt>
                <c:pt idx="2795">
                  <c:v>257.61590582112</c:v>
                </c:pt>
                <c:pt idx="2846">
                  <c:v>82.82517435487793</c:v>
                </c:pt>
                <c:pt idx="2849">
                  <c:v>82.1416465561788</c:v>
                </c:pt>
                <c:pt idx="2851">
                  <c:v>81.75007835581575</c:v>
                </c:pt>
                <c:pt idx="2862">
                  <c:v>82.43682194467322</c:v>
                </c:pt>
                <c:pt idx="2864">
                  <c:v>82.212276745203</c:v>
                </c:pt>
                <c:pt idx="2865">
                  <c:v>82.348606634368</c:v>
                </c:pt>
                <c:pt idx="2866">
                  <c:v>83.08618659549818</c:v>
                </c:pt>
                <c:pt idx="2867">
                  <c:v>82.745345340642</c:v>
                </c:pt>
                <c:pt idx="2868">
                  <c:v>82.24637361141512</c:v>
                </c:pt>
                <c:pt idx="2869">
                  <c:v>82.06948429499003</c:v>
                </c:pt>
                <c:pt idx="2875">
                  <c:v>109.7642545408728</c:v>
                </c:pt>
                <c:pt idx="2877">
                  <c:v>111.7977261959885</c:v>
                </c:pt>
                <c:pt idx="2878">
                  <c:v>112.3276311133372</c:v>
                </c:pt>
                <c:pt idx="2879">
                  <c:v>112.4735765859298</c:v>
                </c:pt>
                <c:pt idx="2880">
                  <c:v>113.33667855443</c:v>
                </c:pt>
                <c:pt idx="2881">
                  <c:v>112.7467760286762</c:v>
                </c:pt>
                <c:pt idx="2882">
                  <c:v>113.2145711705823</c:v>
                </c:pt>
                <c:pt idx="2883">
                  <c:v>112.4180583771131</c:v>
                </c:pt>
                <c:pt idx="2884">
                  <c:v>113.2699945481291</c:v>
                </c:pt>
                <c:pt idx="2885">
                  <c:v>113.244157348492</c:v>
                </c:pt>
                <c:pt idx="2886">
                  <c:v>166.0997012793073</c:v>
                </c:pt>
                <c:pt idx="2887">
                  <c:v>559.59017839527</c:v>
                </c:pt>
                <c:pt idx="2888">
                  <c:v>524.7155289237799</c:v>
                </c:pt>
                <c:pt idx="2889">
                  <c:v>561.65256955619</c:v>
                </c:pt>
                <c:pt idx="2890">
                  <c:v>602.8537014969301</c:v>
                </c:pt>
                <c:pt idx="2891">
                  <c:v>602.78071761542</c:v>
                </c:pt>
                <c:pt idx="2892">
                  <c:v>602.971563944</c:v>
                </c:pt>
                <c:pt idx="2893">
                  <c:v>603.8306672532485</c:v>
                </c:pt>
                <c:pt idx="2894">
                  <c:v>603.99811438861</c:v>
                </c:pt>
                <c:pt idx="2895">
                  <c:v>605.71060450712</c:v>
                </c:pt>
                <c:pt idx="2896">
                  <c:v>605.18854709687</c:v>
                </c:pt>
                <c:pt idx="2897">
                  <c:v>607.74058880362</c:v>
                </c:pt>
                <c:pt idx="2898">
                  <c:v>605.47916665759</c:v>
                </c:pt>
                <c:pt idx="2899">
                  <c:v>607.01485916561</c:v>
                </c:pt>
                <c:pt idx="2900">
                  <c:v>607.2715103834594</c:v>
                </c:pt>
                <c:pt idx="2901">
                  <c:v>606.74100250136</c:v>
                </c:pt>
                <c:pt idx="2902">
                  <c:v>583.34019331667</c:v>
                </c:pt>
                <c:pt idx="2903">
                  <c:v>189.7676303349193</c:v>
                </c:pt>
                <c:pt idx="2987">
                  <c:v>214.83267788664</c:v>
                </c:pt>
                <c:pt idx="2988">
                  <c:v>298.92025468916</c:v>
                </c:pt>
                <c:pt idx="2989">
                  <c:v>305.84408519406</c:v>
                </c:pt>
                <c:pt idx="2990">
                  <c:v>305.72234093062</c:v>
                </c:pt>
                <c:pt idx="2991">
                  <c:v>306.4389447134199</c:v>
                </c:pt>
                <c:pt idx="2992">
                  <c:v>306.462741987479</c:v>
                </c:pt>
                <c:pt idx="2993">
                  <c:v>306.58165602564</c:v>
                </c:pt>
                <c:pt idx="2994">
                  <c:v>306.7125771990401</c:v>
                </c:pt>
                <c:pt idx="2995">
                  <c:v>305.0469850112601</c:v>
                </c:pt>
                <c:pt idx="2996">
                  <c:v>304.576252068059</c:v>
                </c:pt>
                <c:pt idx="2997">
                  <c:v>292.2580840021399</c:v>
                </c:pt>
                <c:pt idx="2998">
                  <c:v>289.6195677306</c:v>
                </c:pt>
                <c:pt idx="2999">
                  <c:v>287.73448821906</c:v>
                </c:pt>
                <c:pt idx="3000">
                  <c:v>286.403208781409</c:v>
                </c:pt>
                <c:pt idx="3001">
                  <c:v>297.314172920279</c:v>
                </c:pt>
                <c:pt idx="3002">
                  <c:v>304.04435834205</c:v>
                </c:pt>
                <c:pt idx="3003">
                  <c:v>309.4112945547</c:v>
                </c:pt>
                <c:pt idx="3004">
                  <c:v>401.4332986498</c:v>
                </c:pt>
                <c:pt idx="3005">
                  <c:v>417.4359617082989</c:v>
                </c:pt>
                <c:pt idx="3006">
                  <c:v>434.8008380113401</c:v>
                </c:pt>
                <c:pt idx="3007">
                  <c:v>478.546956161199</c:v>
                </c:pt>
                <c:pt idx="3008">
                  <c:v>566.1418158841387</c:v>
                </c:pt>
                <c:pt idx="3009">
                  <c:v>486.444487744</c:v>
                </c:pt>
                <c:pt idx="3010">
                  <c:v>451.3732852087799</c:v>
                </c:pt>
                <c:pt idx="3011">
                  <c:v>406.0524247114401</c:v>
                </c:pt>
                <c:pt idx="3012">
                  <c:v>376.437422901599</c:v>
                </c:pt>
                <c:pt idx="3013">
                  <c:v>224.94045126438</c:v>
                </c:pt>
                <c:pt idx="3014">
                  <c:v>224.15796158682</c:v>
                </c:pt>
                <c:pt idx="3015">
                  <c:v>224.15407116438</c:v>
                </c:pt>
                <c:pt idx="3016">
                  <c:v>223.71441933944</c:v>
                </c:pt>
                <c:pt idx="3017">
                  <c:v>223.54079287561</c:v>
                </c:pt>
                <c:pt idx="3018">
                  <c:v>221.90347934282</c:v>
                </c:pt>
                <c:pt idx="3019">
                  <c:v>221.19412050177</c:v>
                </c:pt>
                <c:pt idx="3020">
                  <c:v>421.80932493498</c:v>
                </c:pt>
                <c:pt idx="3021">
                  <c:v>612.5256154290494</c:v>
                </c:pt>
                <c:pt idx="3022">
                  <c:v>613.3235553252694</c:v>
                </c:pt>
                <c:pt idx="3023">
                  <c:v>611.65849033779</c:v>
                </c:pt>
                <c:pt idx="3024">
                  <c:v>613.1380980357</c:v>
                </c:pt>
                <c:pt idx="3025">
                  <c:v>613.48845798362</c:v>
                </c:pt>
                <c:pt idx="3026">
                  <c:v>612.60608591657</c:v>
                </c:pt>
                <c:pt idx="3027">
                  <c:v>612.54918095993</c:v>
                </c:pt>
                <c:pt idx="3028">
                  <c:v>612.17920164168</c:v>
                </c:pt>
                <c:pt idx="3029">
                  <c:v>611.18143335486</c:v>
                </c:pt>
                <c:pt idx="3030">
                  <c:v>611.15859313972</c:v>
                </c:pt>
                <c:pt idx="3031">
                  <c:v>611.69471365408</c:v>
                </c:pt>
                <c:pt idx="3032">
                  <c:v>611.7287908936898</c:v>
                </c:pt>
                <c:pt idx="3033">
                  <c:v>614.1078326889501</c:v>
                </c:pt>
                <c:pt idx="3034">
                  <c:v>629.7073901483101</c:v>
                </c:pt>
                <c:pt idx="3035">
                  <c:v>701.1448586172601</c:v>
                </c:pt>
                <c:pt idx="3036">
                  <c:v>708.84987331964</c:v>
                </c:pt>
                <c:pt idx="3037">
                  <c:v>703.97867859411</c:v>
                </c:pt>
                <c:pt idx="3038">
                  <c:v>703.60823877261</c:v>
                </c:pt>
                <c:pt idx="3039">
                  <c:v>701.08620970776</c:v>
                </c:pt>
                <c:pt idx="3040">
                  <c:v>701.6486016895</c:v>
                </c:pt>
                <c:pt idx="3041">
                  <c:v>703.9635778950285</c:v>
                </c:pt>
                <c:pt idx="3042">
                  <c:v>702.27271895334</c:v>
                </c:pt>
                <c:pt idx="3044">
                  <c:v>703.7271855549501</c:v>
                </c:pt>
                <c:pt idx="3045">
                  <c:v>594.8997064213</c:v>
                </c:pt>
                <c:pt idx="3046">
                  <c:v>517.0594093314</c:v>
                </c:pt>
                <c:pt idx="3047">
                  <c:v>472.67937447325</c:v>
                </c:pt>
                <c:pt idx="3048">
                  <c:v>283.87824112113</c:v>
                </c:pt>
                <c:pt idx="3049">
                  <c:v>279.433878157399</c:v>
                </c:pt>
                <c:pt idx="3050">
                  <c:v>274.16464057735</c:v>
                </c:pt>
                <c:pt idx="3051">
                  <c:v>268.25329043531</c:v>
                </c:pt>
                <c:pt idx="3052">
                  <c:v>265.2016404042892</c:v>
                </c:pt>
                <c:pt idx="3053">
                  <c:v>267.233134665659</c:v>
                </c:pt>
                <c:pt idx="3055">
                  <c:v>271.530366667999</c:v>
                </c:pt>
                <c:pt idx="3056">
                  <c:v>617.39039639533</c:v>
                </c:pt>
                <c:pt idx="3057">
                  <c:v>702.9916164648694</c:v>
                </c:pt>
                <c:pt idx="3058">
                  <c:v>702.97164440975</c:v>
                </c:pt>
                <c:pt idx="3059">
                  <c:v>709.97102829312</c:v>
                </c:pt>
                <c:pt idx="3060">
                  <c:v>704.4603038927482</c:v>
                </c:pt>
                <c:pt idx="3061">
                  <c:v>707.0069235830894</c:v>
                </c:pt>
                <c:pt idx="3062">
                  <c:v>702.08472334313</c:v>
                </c:pt>
                <c:pt idx="3063">
                  <c:v>699.980931522171</c:v>
                </c:pt>
                <c:pt idx="3064">
                  <c:v>698.71829022423</c:v>
                </c:pt>
                <c:pt idx="3065">
                  <c:v>702.19686157467</c:v>
                </c:pt>
                <c:pt idx="3066">
                  <c:v>704.51386437526</c:v>
                </c:pt>
                <c:pt idx="3067">
                  <c:v>708.38680957934</c:v>
                </c:pt>
                <c:pt idx="3068">
                  <c:v>706.02374974951</c:v>
                </c:pt>
                <c:pt idx="3069">
                  <c:v>702.2591834586405</c:v>
                </c:pt>
                <c:pt idx="3070">
                  <c:v>703.63501217784</c:v>
                </c:pt>
                <c:pt idx="3071">
                  <c:v>702.8649767053694</c:v>
                </c:pt>
                <c:pt idx="3072">
                  <c:v>704.1779964039794</c:v>
                </c:pt>
                <c:pt idx="3074">
                  <c:v>702.42844494088</c:v>
                </c:pt>
                <c:pt idx="3075">
                  <c:v>702.4028821956589</c:v>
                </c:pt>
                <c:pt idx="3076">
                  <c:v>701.8091251648287</c:v>
                </c:pt>
                <c:pt idx="3077">
                  <c:v>699.8357161509994</c:v>
                </c:pt>
                <c:pt idx="3078">
                  <c:v>704.2575668529078</c:v>
                </c:pt>
                <c:pt idx="3079">
                  <c:v>703.64827273115</c:v>
                </c:pt>
                <c:pt idx="3080">
                  <c:v>658.24399083156</c:v>
                </c:pt>
                <c:pt idx="3081">
                  <c:v>532.22648201768</c:v>
                </c:pt>
                <c:pt idx="3082">
                  <c:v>455.8265879787292</c:v>
                </c:pt>
                <c:pt idx="3083">
                  <c:v>402.34305029804</c:v>
                </c:pt>
                <c:pt idx="3084">
                  <c:v>233.29871504684</c:v>
                </c:pt>
                <c:pt idx="3085">
                  <c:v>224.05114096931</c:v>
                </c:pt>
                <c:pt idx="3086">
                  <c:v>219.53528096522</c:v>
                </c:pt>
                <c:pt idx="3087">
                  <c:v>216.4107795991399</c:v>
                </c:pt>
                <c:pt idx="3088">
                  <c:v>216.44985128008</c:v>
                </c:pt>
                <c:pt idx="3089">
                  <c:v>216.60494382412</c:v>
                </c:pt>
                <c:pt idx="3090">
                  <c:v>216.66603671227</c:v>
                </c:pt>
                <c:pt idx="3091">
                  <c:v>429.92243422461</c:v>
                </c:pt>
                <c:pt idx="3092">
                  <c:v>593.9679551780594</c:v>
                </c:pt>
                <c:pt idx="3093">
                  <c:v>593.8942978717494</c:v>
                </c:pt>
                <c:pt idx="3094">
                  <c:v>594.6123217153894</c:v>
                </c:pt>
                <c:pt idx="3095">
                  <c:v>593.70588279824</c:v>
                </c:pt>
                <c:pt idx="3096">
                  <c:v>592.06999597666</c:v>
                </c:pt>
                <c:pt idx="3097">
                  <c:v>592.2622188666301</c:v>
                </c:pt>
                <c:pt idx="3098">
                  <c:v>592.23668256107</c:v>
                </c:pt>
                <c:pt idx="3099">
                  <c:v>593.32060176111</c:v>
                </c:pt>
                <c:pt idx="3101">
                  <c:v>591.5324631291094</c:v>
                </c:pt>
                <c:pt idx="3102">
                  <c:v>592.2312487998494</c:v>
                </c:pt>
                <c:pt idx="3103">
                  <c:v>589.3749728843499</c:v>
                </c:pt>
                <c:pt idx="3104">
                  <c:v>591.28837894359</c:v>
                </c:pt>
                <c:pt idx="3105">
                  <c:v>592.2446128050485</c:v>
                </c:pt>
                <c:pt idx="3106">
                  <c:v>593.3940259128399</c:v>
                </c:pt>
                <c:pt idx="3108">
                  <c:v>591.56245302884</c:v>
                </c:pt>
                <c:pt idx="3109">
                  <c:v>592.0055648589394</c:v>
                </c:pt>
                <c:pt idx="3110">
                  <c:v>589.7426945539794</c:v>
                </c:pt>
                <c:pt idx="3113">
                  <c:v>589.6054931982799</c:v>
                </c:pt>
                <c:pt idx="3114">
                  <c:v>589.87858955872</c:v>
                </c:pt>
                <c:pt idx="3115">
                  <c:v>589.39310644936</c:v>
                </c:pt>
                <c:pt idx="3116">
                  <c:v>486.6420093381</c:v>
                </c:pt>
                <c:pt idx="3117">
                  <c:v>413.73421987374</c:v>
                </c:pt>
                <c:pt idx="3118">
                  <c:v>375.133849546079</c:v>
                </c:pt>
                <c:pt idx="3119">
                  <c:v>218.29039879466</c:v>
                </c:pt>
                <c:pt idx="3120">
                  <c:v>218.88291873002</c:v>
                </c:pt>
                <c:pt idx="3121">
                  <c:v>219.45502058044</c:v>
                </c:pt>
                <c:pt idx="3122">
                  <c:v>219.71089490464</c:v>
                </c:pt>
                <c:pt idx="3123">
                  <c:v>221.13401745478</c:v>
                </c:pt>
                <c:pt idx="3124">
                  <c:v>221.45521943377</c:v>
                </c:pt>
                <c:pt idx="3127">
                  <c:v>524.97474109991</c:v>
                </c:pt>
                <c:pt idx="3128">
                  <c:v>588.99381473063</c:v>
                </c:pt>
                <c:pt idx="3129">
                  <c:v>593.19545503544</c:v>
                </c:pt>
                <c:pt idx="3130">
                  <c:v>645.19377431192</c:v>
                </c:pt>
                <c:pt idx="3131">
                  <c:v>689.9579093644182</c:v>
                </c:pt>
                <c:pt idx="3132">
                  <c:v>682.8405637040983</c:v>
                </c:pt>
                <c:pt idx="3133">
                  <c:v>682.24349894801</c:v>
                </c:pt>
                <c:pt idx="3134">
                  <c:v>678.9881225257801</c:v>
                </c:pt>
                <c:pt idx="3137">
                  <c:v>684.44287897497</c:v>
                </c:pt>
                <c:pt idx="3138">
                  <c:v>684.8062080377489</c:v>
                </c:pt>
                <c:pt idx="3139">
                  <c:v>682.01795274208</c:v>
                </c:pt>
                <c:pt idx="3140">
                  <c:v>683.74373496919</c:v>
                </c:pt>
                <c:pt idx="3141">
                  <c:v>684.18734546094</c:v>
                </c:pt>
                <c:pt idx="3142">
                  <c:v>685.419362139</c:v>
                </c:pt>
                <c:pt idx="3143">
                  <c:v>688.58912492868</c:v>
                </c:pt>
                <c:pt idx="3144">
                  <c:v>692.7838234802998</c:v>
                </c:pt>
                <c:pt idx="3145">
                  <c:v>697.2605062101</c:v>
                </c:pt>
                <c:pt idx="3146">
                  <c:v>701.93380944057</c:v>
                </c:pt>
                <c:pt idx="3147">
                  <c:v>702.0427036949484</c:v>
                </c:pt>
                <c:pt idx="3148">
                  <c:v>705.00313996827</c:v>
                </c:pt>
                <c:pt idx="3149">
                  <c:v>703.99606465631</c:v>
                </c:pt>
                <c:pt idx="3150">
                  <c:v>684.27997776067</c:v>
                </c:pt>
                <c:pt idx="3151">
                  <c:v>617.0435102326201</c:v>
                </c:pt>
                <c:pt idx="3152">
                  <c:v>489.15173103994</c:v>
                </c:pt>
                <c:pt idx="3154">
                  <c:v>384.4931327323988</c:v>
                </c:pt>
                <c:pt idx="3155">
                  <c:v>234.26018132736</c:v>
                </c:pt>
                <c:pt idx="3156">
                  <c:v>225.36708127015</c:v>
                </c:pt>
                <c:pt idx="3157">
                  <c:v>223.40723656389</c:v>
                </c:pt>
                <c:pt idx="3158">
                  <c:v>221.38062784092</c:v>
                </c:pt>
                <c:pt idx="3159">
                  <c:v>221.85690525632</c:v>
                </c:pt>
                <c:pt idx="3162">
                  <c:v>456.04547456811</c:v>
                </c:pt>
                <c:pt idx="3163">
                  <c:v>576.6536487158601</c:v>
                </c:pt>
                <c:pt idx="3164">
                  <c:v>578.04483555289</c:v>
                </c:pt>
                <c:pt idx="3165">
                  <c:v>576.017772077131</c:v>
                </c:pt>
                <c:pt idx="3166">
                  <c:v>576.38772940788</c:v>
                </c:pt>
                <c:pt idx="3167">
                  <c:v>573.7817583055801</c:v>
                </c:pt>
                <c:pt idx="3168">
                  <c:v>574.47289924508</c:v>
                </c:pt>
                <c:pt idx="3169">
                  <c:v>574.88653176966</c:v>
                </c:pt>
                <c:pt idx="3170">
                  <c:v>574.06398068975</c:v>
                </c:pt>
                <c:pt idx="3171">
                  <c:v>576.7474883024094</c:v>
                </c:pt>
                <c:pt idx="3172">
                  <c:v>574.37513944647</c:v>
                </c:pt>
                <c:pt idx="3173">
                  <c:v>575.61535328538</c:v>
                </c:pt>
                <c:pt idx="3174">
                  <c:v>574.64946994744</c:v>
                </c:pt>
                <c:pt idx="3175">
                  <c:v>574.9933138738</c:v>
                </c:pt>
                <c:pt idx="3176">
                  <c:v>574.2833885579</c:v>
                </c:pt>
                <c:pt idx="3177">
                  <c:v>574.8010207365301</c:v>
                </c:pt>
                <c:pt idx="3178">
                  <c:v>576.6212266933483</c:v>
                </c:pt>
                <c:pt idx="3179">
                  <c:v>573.38905757687</c:v>
                </c:pt>
                <c:pt idx="3180">
                  <c:v>574.98740517844</c:v>
                </c:pt>
                <c:pt idx="3181">
                  <c:v>573.6534246155601</c:v>
                </c:pt>
                <c:pt idx="3182">
                  <c:v>573.5352731039484</c:v>
                </c:pt>
                <c:pt idx="3183">
                  <c:v>573.3529055933685</c:v>
                </c:pt>
                <c:pt idx="3184">
                  <c:v>574.7216526024388</c:v>
                </c:pt>
                <c:pt idx="3185">
                  <c:v>575.7123917055001</c:v>
                </c:pt>
                <c:pt idx="3186">
                  <c:v>573.4135701829189</c:v>
                </c:pt>
                <c:pt idx="3187">
                  <c:v>478.416276775639</c:v>
                </c:pt>
                <c:pt idx="3188">
                  <c:v>407.44394690448</c:v>
                </c:pt>
                <c:pt idx="3189">
                  <c:v>369.471247798989</c:v>
                </c:pt>
                <c:pt idx="3190">
                  <c:v>218.06299542462</c:v>
                </c:pt>
                <c:pt idx="3192">
                  <c:v>218.6705161549</c:v>
                </c:pt>
                <c:pt idx="3321">
                  <c:v>304.41781171043</c:v>
                </c:pt>
                <c:pt idx="3322">
                  <c:v>388.7925983381296</c:v>
                </c:pt>
                <c:pt idx="3323">
                  <c:v>392.14771420671</c:v>
                </c:pt>
                <c:pt idx="3324">
                  <c:v>394.90094563563</c:v>
                </c:pt>
                <c:pt idx="3325">
                  <c:v>412.405364342159</c:v>
                </c:pt>
                <c:pt idx="3326">
                  <c:v>449.2803580047099</c:v>
                </c:pt>
                <c:pt idx="3327">
                  <c:v>462.92293018186</c:v>
                </c:pt>
                <c:pt idx="3328">
                  <c:v>427.62041200658</c:v>
                </c:pt>
                <c:pt idx="3329">
                  <c:v>391.59457332989</c:v>
                </c:pt>
                <c:pt idx="3330">
                  <c:v>435.7936614272396</c:v>
                </c:pt>
                <c:pt idx="3332">
                  <c:v>226.73274903123</c:v>
                </c:pt>
                <c:pt idx="3333">
                  <c:v>225.42244014676</c:v>
                </c:pt>
                <c:pt idx="3334">
                  <c:v>228.09893762932</c:v>
                </c:pt>
                <c:pt idx="3335">
                  <c:v>228.1931193587201</c:v>
                </c:pt>
                <c:pt idx="3336">
                  <c:v>227.12204156988</c:v>
                </c:pt>
                <c:pt idx="3337">
                  <c:v>227.60803929512</c:v>
                </c:pt>
                <c:pt idx="3338">
                  <c:v>226.56342128612</c:v>
                </c:pt>
                <c:pt idx="3339">
                  <c:v>227.05461107868</c:v>
                </c:pt>
                <c:pt idx="3340">
                  <c:v>641.11315116711</c:v>
                </c:pt>
                <c:pt idx="3341">
                  <c:v>642.8376225066694</c:v>
                </c:pt>
                <c:pt idx="3342">
                  <c:v>641.77005159087</c:v>
                </c:pt>
                <c:pt idx="3343">
                  <c:v>643.4274154036688</c:v>
                </c:pt>
                <c:pt idx="3344">
                  <c:v>644.0608777272798</c:v>
                </c:pt>
                <c:pt idx="3345">
                  <c:v>643.5522560118283</c:v>
                </c:pt>
                <c:pt idx="3346">
                  <c:v>643.788457049181</c:v>
                </c:pt>
                <c:pt idx="3347">
                  <c:v>643.00997064197</c:v>
                </c:pt>
                <c:pt idx="3348">
                  <c:v>644.9462020335185</c:v>
                </c:pt>
                <c:pt idx="3349">
                  <c:v>644.1467706929499</c:v>
                </c:pt>
                <c:pt idx="3350">
                  <c:v>645.6194219019499</c:v>
                </c:pt>
                <c:pt idx="3351">
                  <c:v>649.0172107383601</c:v>
                </c:pt>
                <c:pt idx="3352">
                  <c:v>648.04676207057</c:v>
                </c:pt>
                <c:pt idx="3354">
                  <c:v>648.4906727388405</c:v>
                </c:pt>
                <c:pt idx="3355">
                  <c:v>649.55967297711</c:v>
                </c:pt>
                <c:pt idx="3356">
                  <c:v>649.00873557366</c:v>
                </c:pt>
                <c:pt idx="3357">
                  <c:v>649.49630596512</c:v>
                </c:pt>
                <c:pt idx="3358">
                  <c:v>649.0559935024494</c:v>
                </c:pt>
                <c:pt idx="3359">
                  <c:v>649.50679026789</c:v>
                </c:pt>
                <c:pt idx="3360">
                  <c:v>649.49599945726</c:v>
                </c:pt>
                <c:pt idx="3362">
                  <c:v>649.5200148087188</c:v>
                </c:pt>
                <c:pt idx="3363">
                  <c:v>651.0059288212988</c:v>
                </c:pt>
                <c:pt idx="3364">
                  <c:v>617.3309572336801</c:v>
                </c:pt>
                <c:pt idx="3365">
                  <c:v>491.54539856676</c:v>
                </c:pt>
                <c:pt idx="3366">
                  <c:v>427.37771448052</c:v>
                </c:pt>
                <c:pt idx="3367">
                  <c:v>393.15619046155</c:v>
                </c:pt>
                <c:pt idx="3368">
                  <c:v>226.56064029719</c:v>
                </c:pt>
                <c:pt idx="3369">
                  <c:v>227.26148890508</c:v>
                </c:pt>
                <c:pt idx="3370">
                  <c:v>226.4974622872</c:v>
                </c:pt>
                <c:pt idx="3371">
                  <c:v>226.7643555528099</c:v>
                </c:pt>
                <c:pt idx="3372">
                  <c:v>225.5834246752</c:v>
                </c:pt>
                <c:pt idx="3373">
                  <c:v>226.48760799325</c:v>
                </c:pt>
                <c:pt idx="3374">
                  <c:v>225.5564120074201</c:v>
                </c:pt>
                <c:pt idx="3375">
                  <c:v>503.8956321483699</c:v>
                </c:pt>
                <c:pt idx="3376">
                  <c:v>652.7444070674905</c:v>
                </c:pt>
                <c:pt idx="3377">
                  <c:v>226.634150817159</c:v>
                </c:pt>
                <c:pt idx="3378">
                  <c:v>225.9156807834175</c:v>
                </c:pt>
                <c:pt idx="3379">
                  <c:v>169.2647754140471</c:v>
                </c:pt>
                <c:pt idx="3380">
                  <c:v>528.8144089528116</c:v>
                </c:pt>
                <c:pt idx="3381">
                  <c:v>529.6904166014676</c:v>
                </c:pt>
                <c:pt idx="3383">
                  <c:v>539.231096211874</c:v>
                </c:pt>
                <c:pt idx="3384">
                  <c:v>657.00185651188</c:v>
                </c:pt>
                <c:pt idx="3385">
                  <c:v>626.9744957091781</c:v>
                </c:pt>
                <c:pt idx="3386">
                  <c:v>627.6406273546854</c:v>
                </c:pt>
                <c:pt idx="3387">
                  <c:v>626.5565833695034</c:v>
                </c:pt>
                <c:pt idx="3388">
                  <c:v>628.13143492342</c:v>
                </c:pt>
                <c:pt idx="3389">
                  <c:v>627.1835656803478</c:v>
                </c:pt>
                <c:pt idx="3390">
                  <c:v>627.540803490173</c:v>
                </c:pt>
                <c:pt idx="3391">
                  <c:v>587.0190171169074</c:v>
                </c:pt>
                <c:pt idx="3392">
                  <c:v>557.7141019024104</c:v>
                </c:pt>
                <c:pt idx="3393">
                  <c:v>558.8141477930025</c:v>
                </c:pt>
                <c:pt idx="3394">
                  <c:v>466.9107769611017</c:v>
                </c:pt>
                <c:pt idx="3395">
                  <c:v>431.9358731340928</c:v>
                </c:pt>
                <c:pt idx="3396">
                  <c:v>304.3665030211042</c:v>
                </c:pt>
                <c:pt idx="3422">
                  <c:v>257.7060553438577</c:v>
                </c:pt>
                <c:pt idx="3423">
                  <c:v>566.9006961551434</c:v>
                </c:pt>
                <c:pt idx="3424">
                  <c:v>566.5613861599029</c:v>
                </c:pt>
                <c:pt idx="3425">
                  <c:v>567.256847708165</c:v>
                </c:pt>
                <c:pt idx="3426">
                  <c:v>597.4387332867355</c:v>
                </c:pt>
                <c:pt idx="3427">
                  <c:v>647.92977773113</c:v>
                </c:pt>
                <c:pt idx="3428">
                  <c:v>595.26862561677</c:v>
                </c:pt>
                <c:pt idx="3429">
                  <c:v>595.73257357153</c:v>
                </c:pt>
                <c:pt idx="3430">
                  <c:v>596.65665354885</c:v>
                </c:pt>
                <c:pt idx="3431">
                  <c:v>595.4567567019687</c:v>
                </c:pt>
                <c:pt idx="3432">
                  <c:v>591.4313473754494</c:v>
                </c:pt>
                <c:pt idx="3433">
                  <c:v>592.69559104089</c:v>
                </c:pt>
                <c:pt idx="3434">
                  <c:v>596.71660892889</c:v>
                </c:pt>
                <c:pt idx="3435">
                  <c:v>616.94419136014</c:v>
                </c:pt>
                <c:pt idx="3436">
                  <c:v>486.4666440333</c:v>
                </c:pt>
                <c:pt idx="3437">
                  <c:v>418.1018317446</c:v>
                </c:pt>
                <c:pt idx="3438">
                  <c:v>333.5830136099999</c:v>
                </c:pt>
                <c:pt idx="3440">
                  <c:v>218.10934551348</c:v>
                </c:pt>
                <c:pt idx="3441">
                  <c:v>224.44998150241</c:v>
                </c:pt>
                <c:pt idx="3442">
                  <c:v>224.81523246353</c:v>
                </c:pt>
                <c:pt idx="3443">
                  <c:v>224.0368352007</c:v>
                </c:pt>
                <c:pt idx="3444">
                  <c:v>225.03260616427</c:v>
                </c:pt>
                <c:pt idx="3445">
                  <c:v>224.43279978299</c:v>
                </c:pt>
                <c:pt idx="3446">
                  <c:v>516.0406908453289</c:v>
                </c:pt>
                <c:pt idx="3447">
                  <c:v>661.2261090843188</c:v>
                </c:pt>
                <c:pt idx="3448">
                  <c:v>662.8856542938394</c:v>
                </c:pt>
                <c:pt idx="3449">
                  <c:v>661.65037152492</c:v>
                </c:pt>
                <c:pt idx="3450">
                  <c:v>661.5011488218901</c:v>
                </c:pt>
                <c:pt idx="3451">
                  <c:v>664.0352511967283</c:v>
                </c:pt>
                <c:pt idx="3452">
                  <c:v>664.2810218088298</c:v>
                </c:pt>
                <c:pt idx="3453">
                  <c:v>664.00138033746</c:v>
                </c:pt>
                <c:pt idx="3454">
                  <c:v>663.6313060651501</c:v>
                </c:pt>
                <c:pt idx="3455">
                  <c:v>663.1158494436</c:v>
                </c:pt>
                <c:pt idx="3456">
                  <c:v>662.8644582652494</c:v>
                </c:pt>
                <c:pt idx="3457">
                  <c:v>663.77358895268</c:v>
                </c:pt>
                <c:pt idx="3458">
                  <c:v>663.04995647137</c:v>
                </c:pt>
                <c:pt idx="3459">
                  <c:v>662.3085204992688</c:v>
                </c:pt>
                <c:pt idx="3460">
                  <c:v>663.1111260849576</c:v>
                </c:pt>
                <c:pt idx="3461">
                  <c:v>661.69354466403</c:v>
                </c:pt>
                <c:pt idx="3462">
                  <c:v>661.5698551154786</c:v>
                </c:pt>
                <c:pt idx="3463">
                  <c:v>661.00486506435</c:v>
                </c:pt>
                <c:pt idx="3464">
                  <c:v>648.70605676764</c:v>
                </c:pt>
                <c:pt idx="3465">
                  <c:v>597.97889993698</c:v>
                </c:pt>
                <c:pt idx="3466">
                  <c:v>438.70270301981</c:v>
                </c:pt>
                <c:pt idx="3467">
                  <c:v>404.6793618190001</c:v>
                </c:pt>
                <c:pt idx="3468">
                  <c:v>339.7703662274996</c:v>
                </c:pt>
                <c:pt idx="3469">
                  <c:v>319.35328610367</c:v>
                </c:pt>
                <c:pt idx="3470">
                  <c:v>219.21664807822</c:v>
                </c:pt>
                <c:pt idx="3476">
                  <c:v>179.28018408774</c:v>
                </c:pt>
                <c:pt idx="3477">
                  <c:v>218.5086474218</c:v>
                </c:pt>
                <c:pt idx="3478">
                  <c:v>221.28363343388</c:v>
                </c:pt>
                <c:pt idx="3479">
                  <c:v>222.33188365182</c:v>
                </c:pt>
                <c:pt idx="3482">
                  <c:v>656.7071277652487</c:v>
                </c:pt>
                <c:pt idx="3483">
                  <c:v>655.34992507965</c:v>
                </c:pt>
                <c:pt idx="3484">
                  <c:v>657.8365209278294</c:v>
                </c:pt>
                <c:pt idx="3485">
                  <c:v>657.81381353879</c:v>
                </c:pt>
                <c:pt idx="3486">
                  <c:v>656.3510957383094</c:v>
                </c:pt>
                <c:pt idx="3487">
                  <c:v>655.87222867759</c:v>
                </c:pt>
                <c:pt idx="3488">
                  <c:v>656.4244490858489</c:v>
                </c:pt>
                <c:pt idx="3489">
                  <c:v>655.55130528733</c:v>
                </c:pt>
                <c:pt idx="3490">
                  <c:v>655.8538765398</c:v>
                </c:pt>
                <c:pt idx="3491">
                  <c:v>654.54481234534</c:v>
                </c:pt>
                <c:pt idx="3492">
                  <c:v>652.88117816028</c:v>
                </c:pt>
                <c:pt idx="3493">
                  <c:v>653.91182822729</c:v>
                </c:pt>
                <c:pt idx="3494">
                  <c:v>652.58864267403</c:v>
                </c:pt>
                <c:pt idx="3495">
                  <c:v>651.2472170616294</c:v>
                </c:pt>
                <c:pt idx="3496">
                  <c:v>652.69503397513</c:v>
                </c:pt>
                <c:pt idx="3501">
                  <c:v>651.63189653645</c:v>
                </c:pt>
                <c:pt idx="3503">
                  <c:v>651.34509090467</c:v>
                </c:pt>
                <c:pt idx="3504">
                  <c:v>649.8451290237375</c:v>
                </c:pt>
                <c:pt idx="3505">
                  <c:v>649.6651579432194</c:v>
                </c:pt>
                <c:pt idx="3506">
                  <c:v>621.92449841904</c:v>
                </c:pt>
                <c:pt idx="3507">
                  <c:v>489.61646709758</c:v>
                </c:pt>
                <c:pt idx="3508">
                  <c:v>424.9983095195789</c:v>
                </c:pt>
                <c:pt idx="3509">
                  <c:v>387.15258112906</c:v>
                </c:pt>
                <c:pt idx="3510">
                  <c:v>219.59192868344</c:v>
                </c:pt>
                <c:pt idx="3512">
                  <c:v>219.3394767525101</c:v>
                </c:pt>
                <c:pt idx="3513">
                  <c:v>219.36462898934</c:v>
                </c:pt>
                <c:pt idx="3514">
                  <c:v>219.3009764193101</c:v>
                </c:pt>
                <c:pt idx="3515">
                  <c:v>218.587592879</c:v>
                </c:pt>
                <c:pt idx="3516">
                  <c:v>218.1472937960399</c:v>
                </c:pt>
                <c:pt idx="3517">
                  <c:v>485.5459459779499</c:v>
                </c:pt>
                <c:pt idx="3518">
                  <c:v>644.84003026913</c:v>
                </c:pt>
                <c:pt idx="3519">
                  <c:v>643.13447856715</c:v>
                </c:pt>
                <c:pt idx="3520">
                  <c:v>644.31848976188</c:v>
                </c:pt>
                <c:pt idx="3521">
                  <c:v>643.20596295177</c:v>
                </c:pt>
                <c:pt idx="3522">
                  <c:v>641.66338874225</c:v>
                </c:pt>
                <c:pt idx="3523">
                  <c:v>642.74753958731</c:v>
                </c:pt>
                <c:pt idx="3524">
                  <c:v>641.4535481827078</c:v>
                </c:pt>
                <c:pt idx="3526">
                  <c:v>641.8439576833694</c:v>
                </c:pt>
                <c:pt idx="3527">
                  <c:v>667.18933792775</c:v>
                </c:pt>
                <c:pt idx="3529">
                  <c:v>736.2930682766</c:v>
                </c:pt>
                <c:pt idx="3530">
                  <c:v>732.57227505907</c:v>
                </c:pt>
                <c:pt idx="3533">
                  <c:v>729.0399678306899</c:v>
                </c:pt>
                <c:pt idx="3534">
                  <c:v>728.21471042774</c:v>
                </c:pt>
                <c:pt idx="3535">
                  <c:v>729.23523077089</c:v>
                </c:pt>
                <c:pt idx="3536">
                  <c:v>728.0694640199894</c:v>
                </c:pt>
                <c:pt idx="3537">
                  <c:v>725.61844485483</c:v>
                </c:pt>
                <c:pt idx="3538">
                  <c:v>727.38014326068</c:v>
                </c:pt>
                <c:pt idx="3539">
                  <c:v>726.6924967727898</c:v>
                </c:pt>
                <c:pt idx="3540">
                  <c:v>724.4742366324099</c:v>
                </c:pt>
                <c:pt idx="3541">
                  <c:v>727.3185841447694</c:v>
                </c:pt>
                <c:pt idx="3542">
                  <c:v>613.77340298511</c:v>
                </c:pt>
                <c:pt idx="3543">
                  <c:v>517.2189370414101</c:v>
                </c:pt>
                <c:pt idx="3544">
                  <c:v>465.65647265295</c:v>
                </c:pt>
                <c:pt idx="3545">
                  <c:v>269.18278432565</c:v>
                </c:pt>
                <c:pt idx="3546">
                  <c:v>269.890033318</c:v>
                </c:pt>
                <c:pt idx="3547">
                  <c:v>269.96929606404</c:v>
                </c:pt>
                <c:pt idx="3549">
                  <c:v>269.406739308319</c:v>
                </c:pt>
                <c:pt idx="3550">
                  <c:v>276.44929147133</c:v>
                </c:pt>
                <c:pt idx="3551">
                  <c:v>283.07395001686</c:v>
                </c:pt>
                <c:pt idx="3552">
                  <c:v>283.882832437279</c:v>
                </c:pt>
                <c:pt idx="3554">
                  <c:v>685.90955631767</c:v>
                </c:pt>
                <c:pt idx="3555">
                  <c:v>665.57612025306</c:v>
                </c:pt>
                <c:pt idx="3556">
                  <c:v>657.4578422910994</c:v>
                </c:pt>
                <c:pt idx="3558">
                  <c:v>633.6102530982694</c:v>
                </c:pt>
                <c:pt idx="3559">
                  <c:v>632.27771417244</c:v>
                </c:pt>
                <c:pt idx="3560">
                  <c:v>631.17336027156</c:v>
                </c:pt>
                <c:pt idx="3561">
                  <c:v>632.26385165511</c:v>
                </c:pt>
                <c:pt idx="3562">
                  <c:v>631.1801259529401</c:v>
                </c:pt>
                <c:pt idx="3563">
                  <c:v>629.87384102335</c:v>
                </c:pt>
                <c:pt idx="3564">
                  <c:v>631.87464158503</c:v>
                </c:pt>
                <c:pt idx="3567">
                  <c:v>629.3055693963594</c:v>
                </c:pt>
                <c:pt idx="3568">
                  <c:v>632.4342425832187</c:v>
                </c:pt>
                <c:pt idx="3569">
                  <c:v>631.7073391434001</c:v>
                </c:pt>
                <c:pt idx="3570">
                  <c:v>632.816670814738</c:v>
                </c:pt>
                <c:pt idx="3571">
                  <c:v>632.57933037684</c:v>
                </c:pt>
                <c:pt idx="3572">
                  <c:v>631.35358102727</c:v>
                </c:pt>
                <c:pt idx="3573">
                  <c:v>632.54079296563</c:v>
                </c:pt>
                <c:pt idx="3574">
                  <c:v>632.0397421250599</c:v>
                </c:pt>
                <c:pt idx="3576">
                  <c:v>631.7846644885599</c:v>
                </c:pt>
                <c:pt idx="3577">
                  <c:v>609.43261226136</c:v>
                </c:pt>
                <c:pt idx="3578">
                  <c:v>479.08025123329</c:v>
                </c:pt>
                <c:pt idx="3579">
                  <c:v>417.35510365545</c:v>
                </c:pt>
                <c:pt idx="3580">
                  <c:v>379.339102204179</c:v>
                </c:pt>
                <c:pt idx="3581">
                  <c:v>142.8480501073172</c:v>
                </c:pt>
                <c:pt idx="3582">
                  <c:v>114.484489099532</c:v>
                </c:pt>
                <c:pt idx="3639">
                  <c:v>84.16767703964551</c:v>
                </c:pt>
                <c:pt idx="3722">
                  <c:v>112.6243935131185</c:v>
                </c:pt>
                <c:pt idx="3729">
                  <c:v>159.8481369088624</c:v>
                </c:pt>
                <c:pt idx="3730">
                  <c:v>382.176154472461</c:v>
                </c:pt>
                <c:pt idx="3731">
                  <c:v>567.5929328241467</c:v>
                </c:pt>
                <c:pt idx="3733">
                  <c:v>501.826615379912</c:v>
                </c:pt>
                <c:pt idx="3734">
                  <c:v>502.1353856678876</c:v>
                </c:pt>
                <c:pt idx="3735">
                  <c:v>441.0838954992842</c:v>
                </c:pt>
                <c:pt idx="3802">
                  <c:v>235.2958250172</c:v>
                </c:pt>
                <c:pt idx="3803">
                  <c:v>357.24398605816</c:v>
                </c:pt>
                <c:pt idx="3804">
                  <c:v>411.66522844144</c:v>
                </c:pt>
                <c:pt idx="3805">
                  <c:v>446.446360894</c:v>
                </c:pt>
                <c:pt idx="3806">
                  <c:v>446.853879523</c:v>
                </c:pt>
                <c:pt idx="3807">
                  <c:v>558.62171113615</c:v>
                </c:pt>
                <c:pt idx="3809">
                  <c:v>631.66358626303</c:v>
                </c:pt>
                <c:pt idx="3810">
                  <c:v>665.50898116549</c:v>
                </c:pt>
                <c:pt idx="3811">
                  <c:v>673.69413047796</c:v>
                </c:pt>
                <c:pt idx="3812">
                  <c:v>674.3089924204194</c:v>
                </c:pt>
                <c:pt idx="3813">
                  <c:v>674.0778147974494</c:v>
                </c:pt>
                <c:pt idx="3814">
                  <c:v>674.7816536955094</c:v>
                </c:pt>
                <c:pt idx="3815">
                  <c:v>673.4753488042701</c:v>
                </c:pt>
                <c:pt idx="3816">
                  <c:v>673.12437143751</c:v>
                </c:pt>
                <c:pt idx="3817">
                  <c:v>673.867906427359</c:v>
                </c:pt>
                <c:pt idx="3818">
                  <c:v>672.6271903350294</c:v>
                </c:pt>
                <c:pt idx="3819">
                  <c:v>674.0374259555089</c:v>
                </c:pt>
                <c:pt idx="3820">
                  <c:v>673.64011956947</c:v>
                </c:pt>
                <c:pt idx="3821">
                  <c:v>672.6315560808494</c:v>
                </c:pt>
                <c:pt idx="3822">
                  <c:v>674.33017303939</c:v>
                </c:pt>
                <c:pt idx="3823">
                  <c:v>674.04073219107</c:v>
                </c:pt>
                <c:pt idx="3824">
                  <c:v>674.0541758030294</c:v>
                </c:pt>
                <c:pt idx="3825">
                  <c:v>673.9573466637</c:v>
                </c:pt>
                <c:pt idx="3826">
                  <c:v>565.8238994868699</c:v>
                </c:pt>
                <c:pt idx="3827">
                  <c:v>471.08399464542</c:v>
                </c:pt>
                <c:pt idx="3828">
                  <c:v>419.1161646911</c:v>
                </c:pt>
                <c:pt idx="3829">
                  <c:v>225.18063595548</c:v>
                </c:pt>
                <c:pt idx="3830">
                  <c:v>227.0190531157899</c:v>
                </c:pt>
                <c:pt idx="3831">
                  <c:v>226.06911623112</c:v>
                </c:pt>
                <c:pt idx="3832">
                  <c:v>226.06454471149</c:v>
                </c:pt>
                <c:pt idx="3833">
                  <c:v>225.4408849325</c:v>
                </c:pt>
                <c:pt idx="3834">
                  <c:v>225.50604689974</c:v>
                </c:pt>
                <c:pt idx="3835">
                  <c:v>225.86018419897</c:v>
                </c:pt>
                <c:pt idx="3836">
                  <c:v>225.17436354824</c:v>
                </c:pt>
                <c:pt idx="3837">
                  <c:v>668.90398811705</c:v>
                </c:pt>
                <c:pt idx="3838">
                  <c:v>668.74301182026</c:v>
                </c:pt>
                <c:pt idx="3839">
                  <c:v>667.8322451617079</c:v>
                </c:pt>
                <c:pt idx="3840">
                  <c:v>669.16515965705</c:v>
                </c:pt>
                <c:pt idx="3841">
                  <c:v>669.9329668316286</c:v>
                </c:pt>
                <c:pt idx="3842">
                  <c:v>669.13318554524</c:v>
                </c:pt>
                <c:pt idx="3843">
                  <c:v>667.7275701552</c:v>
                </c:pt>
                <c:pt idx="3844">
                  <c:v>668.10548469282</c:v>
                </c:pt>
                <c:pt idx="3845">
                  <c:v>667.5608504348194</c:v>
                </c:pt>
                <c:pt idx="3846">
                  <c:v>666.9782357620701</c:v>
                </c:pt>
                <c:pt idx="3847">
                  <c:v>666.6972863459188</c:v>
                </c:pt>
                <c:pt idx="3848">
                  <c:v>665.0525332073998</c:v>
                </c:pt>
                <c:pt idx="3849">
                  <c:v>665.51142245628</c:v>
                </c:pt>
                <c:pt idx="3850">
                  <c:v>664.67896237834</c:v>
                </c:pt>
                <c:pt idx="3851">
                  <c:v>663.8925139989989</c:v>
                </c:pt>
                <c:pt idx="3852">
                  <c:v>664.07470284753</c:v>
                </c:pt>
                <c:pt idx="3853">
                  <c:v>661.40277386606</c:v>
                </c:pt>
                <c:pt idx="3854">
                  <c:v>661.47189869793</c:v>
                </c:pt>
                <c:pt idx="3855">
                  <c:v>661.75043903628</c:v>
                </c:pt>
                <c:pt idx="3856">
                  <c:v>662.8959942892799</c:v>
                </c:pt>
                <c:pt idx="3857">
                  <c:v>662.13142967352</c:v>
                </c:pt>
                <c:pt idx="3858">
                  <c:v>662.09335696031</c:v>
                </c:pt>
                <c:pt idx="3859">
                  <c:v>661.69536103656</c:v>
                </c:pt>
                <c:pt idx="3860">
                  <c:v>661.11972048961</c:v>
                </c:pt>
                <c:pt idx="3861">
                  <c:v>636.6193072727</c:v>
                </c:pt>
                <c:pt idx="3863">
                  <c:v>433.3196429107701</c:v>
                </c:pt>
                <c:pt idx="3864">
                  <c:v>393.609475803</c:v>
                </c:pt>
                <c:pt idx="3865">
                  <c:v>223.19161936458</c:v>
                </c:pt>
                <c:pt idx="3866">
                  <c:v>221.84791476696</c:v>
                </c:pt>
                <c:pt idx="3867">
                  <c:v>221.99171489813</c:v>
                </c:pt>
                <c:pt idx="3868">
                  <c:v>221.6445565518599</c:v>
                </c:pt>
                <c:pt idx="3870">
                  <c:v>222.3306455755</c:v>
                </c:pt>
                <c:pt idx="3871">
                  <c:v>221.1342222643399</c:v>
                </c:pt>
                <c:pt idx="3872">
                  <c:v>482.68236298605</c:v>
                </c:pt>
                <c:pt idx="3873">
                  <c:v>655.0745464965601</c:v>
                </c:pt>
                <c:pt idx="3874">
                  <c:v>657.4379678515783</c:v>
                </c:pt>
                <c:pt idx="3875">
                  <c:v>658.37559406988</c:v>
                </c:pt>
                <c:pt idx="3876">
                  <c:v>657.8332283687594</c:v>
                </c:pt>
                <c:pt idx="3877">
                  <c:v>658.9289942983601</c:v>
                </c:pt>
                <c:pt idx="3879">
                  <c:v>666.69477148974</c:v>
                </c:pt>
                <c:pt idx="3880">
                  <c:v>676.87130096668</c:v>
                </c:pt>
                <c:pt idx="3882">
                  <c:v>725.3510802448798</c:v>
                </c:pt>
                <c:pt idx="3883">
                  <c:v>739.23073384413</c:v>
                </c:pt>
                <c:pt idx="3884">
                  <c:v>751.4602280850371</c:v>
                </c:pt>
                <c:pt idx="3885">
                  <c:v>754.9563818351094</c:v>
                </c:pt>
                <c:pt idx="3886">
                  <c:v>757.9177421304294</c:v>
                </c:pt>
                <c:pt idx="3887">
                  <c:v>756.56391401636</c:v>
                </c:pt>
                <c:pt idx="3888">
                  <c:v>758.2847521211</c:v>
                </c:pt>
                <c:pt idx="3889">
                  <c:v>761.2871917833094</c:v>
                </c:pt>
                <c:pt idx="3890">
                  <c:v>764.70357976529</c:v>
                </c:pt>
                <c:pt idx="3893">
                  <c:v>757.70865134085</c:v>
                </c:pt>
                <c:pt idx="3894">
                  <c:v>754.5970786056901</c:v>
                </c:pt>
                <c:pt idx="3895">
                  <c:v>749.67788313931</c:v>
                </c:pt>
                <c:pt idx="3896">
                  <c:v>744.51730904708</c:v>
                </c:pt>
                <c:pt idx="3897">
                  <c:v>632.51347786206</c:v>
                </c:pt>
                <c:pt idx="3898">
                  <c:v>532.83418700803</c:v>
                </c:pt>
                <c:pt idx="3899">
                  <c:v>478.898004978469</c:v>
                </c:pt>
                <c:pt idx="3900">
                  <c:v>274.449552847289</c:v>
                </c:pt>
                <c:pt idx="3901">
                  <c:v>273.9060361459789</c:v>
                </c:pt>
                <c:pt idx="3902">
                  <c:v>273.36931243301</c:v>
                </c:pt>
                <c:pt idx="3903">
                  <c:v>274.814928148679</c:v>
                </c:pt>
                <c:pt idx="3904">
                  <c:v>273.911117143139</c:v>
                </c:pt>
                <c:pt idx="3905">
                  <c:v>273.71964917428</c:v>
                </c:pt>
                <c:pt idx="3906">
                  <c:v>272.24821068</c:v>
                </c:pt>
                <c:pt idx="3907">
                  <c:v>273.873104760649</c:v>
                </c:pt>
                <c:pt idx="3908">
                  <c:v>242.19403923966</c:v>
                </c:pt>
                <c:pt idx="3910">
                  <c:v>379.1168499692399</c:v>
                </c:pt>
                <c:pt idx="3915">
                  <c:v>379.27766777037</c:v>
                </c:pt>
                <c:pt idx="3916">
                  <c:v>379.87796331936</c:v>
                </c:pt>
                <c:pt idx="3917">
                  <c:v>379.071372215009</c:v>
                </c:pt>
                <c:pt idx="3918">
                  <c:v>378.35411676282</c:v>
                </c:pt>
                <c:pt idx="3919">
                  <c:v>377.98242464763</c:v>
                </c:pt>
                <c:pt idx="3920">
                  <c:v>351.46975412538</c:v>
                </c:pt>
                <c:pt idx="3921">
                  <c:v>345.8332588767299</c:v>
                </c:pt>
                <c:pt idx="3922">
                  <c:v>341.8750590789599</c:v>
                </c:pt>
                <c:pt idx="3923">
                  <c:v>338.35145235414</c:v>
                </c:pt>
                <c:pt idx="3924">
                  <c:v>335.88705809241</c:v>
                </c:pt>
                <c:pt idx="3925">
                  <c:v>333.991042682189</c:v>
                </c:pt>
                <c:pt idx="3926">
                  <c:v>332.431510769729</c:v>
                </c:pt>
                <c:pt idx="3927">
                  <c:v>331.6015991990701</c:v>
                </c:pt>
                <c:pt idx="3929">
                  <c:v>328.762502740619</c:v>
                </c:pt>
                <c:pt idx="3930">
                  <c:v>317.3102961318</c:v>
                </c:pt>
                <c:pt idx="3931">
                  <c:v>301.16493080622</c:v>
                </c:pt>
                <c:pt idx="3945">
                  <c:v>267.6389176932796</c:v>
                </c:pt>
                <c:pt idx="3946">
                  <c:v>335.8679781744</c:v>
                </c:pt>
                <c:pt idx="3947">
                  <c:v>335.987367147599</c:v>
                </c:pt>
                <c:pt idx="3948">
                  <c:v>336.1862063252</c:v>
                </c:pt>
                <c:pt idx="3949">
                  <c:v>336.0769186479591</c:v>
                </c:pt>
                <c:pt idx="3950">
                  <c:v>336.3003913584</c:v>
                </c:pt>
                <c:pt idx="3951">
                  <c:v>336.36407967344</c:v>
                </c:pt>
                <c:pt idx="3952">
                  <c:v>337.09481005144</c:v>
                </c:pt>
                <c:pt idx="3953">
                  <c:v>337.52930258572</c:v>
                </c:pt>
                <c:pt idx="3954">
                  <c:v>337.8521957887999</c:v>
                </c:pt>
                <c:pt idx="3955">
                  <c:v>321.08996018736</c:v>
                </c:pt>
                <c:pt idx="3956">
                  <c:v>312.5171275735601</c:v>
                </c:pt>
                <c:pt idx="3957">
                  <c:v>308.32084905384</c:v>
                </c:pt>
                <c:pt idx="3958">
                  <c:v>305.0595513</c:v>
                </c:pt>
                <c:pt idx="3959">
                  <c:v>303.118358920999</c:v>
                </c:pt>
                <c:pt idx="3961">
                  <c:v>297.6168784601599</c:v>
                </c:pt>
                <c:pt idx="3962">
                  <c:v>295.972037676</c:v>
                </c:pt>
                <c:pt idx="3963">
                  <c:v>294.06300751324</c:v>
                </c:pt>
                <c:pt idx="3964">
                  <c:v>292.261468688</c:v>
                </c:pt>
                <c:pt idx="3966">
                  <c:v>384.21525748485</c:v>
                </c:pt>
                <c:pt idx="3967">
                  <c:v>353.517056547169</c:v>
                </c:pt>
                <c:pt idx="3969">
                  <c:v>302.71236777484</c:v>
                </c:pt>
                <c:pt idx="3970">
                  <c:v>317.946297941009</c:v>
                </c:pt>
                <c:pt idx="3971">
                  <c:v>116.4736761435641</c:v>
                </c:pt>
                <c:pt idx="4015">
                  <c:v>118.9431909572797</c:v>
                </c:pt>
                <c:pt idx="4019">
                  <c:v>119.784645521759</c:v>
                </c:pt>
                <c:pt idx="4020">
                  <c:v>119.868122868354</c:v>
                </c:pt>
                <c:pt idx="4021">
                  <c:v>562.9328100527779</c:v>
                </c:pt>
                <c:pt idx="4022">
                  <c:v>632.8266695982685</c:v>
                </c:pt>
                <c:pt idx="4023">
                  <c:v>633.93576850125</c:v>
                </c:pt>
                <c:pt idx="4024">
                  <c:v>632.3221082652889</c:v>
                </c:pt>
                <c:pt idx="4025">
                  <c:v>633.09316610687</c:v>
                </c:pt>
                <c:pt idx="4026">
                  <c:v>632.6361489984694</c:v>
                </c:pt>
                <c:pt idx="4027">
                  <c:v>635.90635306769</c:v>
                </c:pt>
                <c:pt idx="4028">
                  <c:v>634.54001007287</c:v>
                </c:pt>
                <c:pt idx="4029">
                  <c:v>636.11120053619</c:v>
                </c:pt>
                <c:pt idx="4030">
                  <c:v>636.5682875154289</c:v>
                </c:pt>
                <c:pt idx="4031">
                  <c:v>637.63973501611</c:v>
                </c:pt>
                <c:pt idx="4032">
                  <c:v>637.29966041079</c:v>
                </c:pt>
                <c:pt idx="4033">
                  <c:v>635.72068977805</c:v>
                </c:pt>
                <c:pt idx="4034">
                  <c:v>638.01846022237</c:v>
                </c:pt>
                <c:pt idx="4035">
                  <c:v>637.11304238567</c:v>
                </c:pt>
                <c:pt idx="4036">
                  <c:v>638.9623667014075</c:v>
                </c:pt>
                <c:pt idx="4037">
                  <c:v>637.49841323079</c:v>
                </c:pt>
                <c:pt idx="4038">
                  <c:v>638.10513222633</c:v>
                </c:pt>
                <c:pt idx="4039">
                  <c:v>529.38439757688</c:v>
                </c:pt>
                <c:pt idx="4040">
                  <c:v>443.5284115073891</c:v>
                </c:pt>
                <c:pt idx="4041">
                  <c:v>398.1179257166501</c:v>
                </c:pt>
                <c:pt idx="4042">
                  <c:v>217.51454263933</c:v>
                </c:pt>
                <c:pt idx="4044">
                  <c:v>221.46187092115</c:v>
                </c:pt>
                <c:pt idx="4045">
                  <c:v>219.79265214886</c:v>
                </c:pt>
                <c:pt idx="4047">
                  <c:v>219.53571190255</c:v>
                </c:pt>
                <c:pt idx="4049">
                  <c:v>221.45370970424</c:v>
                </c:pt>
                <c:pt idx="4050">
                  <c:v>645.27008111114</c:v>
                </c:pt>
                <c:pt idx="4051">
                  <c:v>646.31231035646</c:v>
                </c:pt>
                <c:pt idx="4052">
                  <c:v>645.5142014356999</c:v>
                </c:pt>
                <c:pt idx="4053">
                  <c:v>646.7691331046699</c:v>
                </c:pt>
                <c:pt idx="4054">
                  <c:v>646.8014418884989</c:v>
                </c:pt>
                <c:pt idx="4055">
                  <c:v>646.14834164289</c:v>
                </c:pt>
                <c:pt idx="4056">
                  <c:v>647.2030498780305</c:v>
                </c:pt>
                <c:pt idx="4057">
                  <c:v>647.62087987031</c:v>
                </c:pt>
                <c:pt idx="4058">
                  <c:v>647.8199648819075</c:v>
                </c:pt>
                <c:pt idx="4059">
                  <c:v>642.6125843808394</c:v>
                </c:pt>
                <c:pt idx="4060">
                  <c:v>619.98481259395</c:v>
                </c:pt>
                <c:pt idx="4061">
                  <c:v>623.17591346493</c:v>
                </c:pt>
                <c:pt idx="4062">
                  <c:v>622.53330361125</c:v>
                </c:pt>
                <c:pt idx="4063">
                  <c:v>622.69659318368</c:v>
                </c:pt>
                <c:pt idx="4064">
                  <c:v>622.57123416882</c:v>
                </c:pt>
                <c:pt idx="4065">
                  <c:v>623.99321658919</c:v>
                </c:pt>
                <c:pt idx="4066">
                  <c:v>624.00681595216</c:v>
                </c:pt>
                <c:pt idx="4067">
                  <c:v>625.05006246907</c:v>
                </c:pt>
                <c:pt idx="4068">
                  <c:v>647.19470527213</c:v>
                </c:pt>
                <c:pt idx="4069">
                  <c:v>649.0176086887788</c:v>
                </c:pt>
                <c:pt idx="4070">
                  <c:v>651.9628096325189</c:v>
                </c:pt>
                <c:pt idx="4071">
                  <c:v>656.04735337014</c:v>
                </c:pt>
                <c:pt idx="4072">
                  <c:v>657.5390148384089</c:v>
                </c:pt>
                <c:pt idx="4074">
                  <c:v>624.1401152548599</c:v>
                </c:pt>
                <c:pt idx="4077">
                  <c:v>406.48837087431</c:v>
                </c:pt>
                <c:pt idx="4078">
                  <c:v>238.7149855022699</c:v>
                </c:pt>
                <c:pt idx="4079">
                  <c:v>239.70975908932</c:v>
                </c:pt>
                <c:pt idx="4080">
                  <c:v>239.0824774500401</c:v>
                </c:pt>
                <c:pt idx="4081">
                  <c:v>237.72002403794</c:v>
                </c:pt>
                <c:pt idx="4082">
                  <c:v>238.33574666037</c:v>
                </c:pt>
                <c:pt idx="4083">
                  <c:v>237.31995581054</c:v>
                </c:pt>
                <c:pt idx="4084">
                  <c:v>237.07813811469</c:v>
                </c:pt>
                <c:pt idx="4085">
                  <c:v>543.91409456035</c:v>
                </c:pt>
                <c:pt idx="4086">
                  <c:v>678.3139138595799</c:v>
                </c:pt>
                <c:pt idx="4087">
                  <c:v>678.5658694723394</c:v>
                </c:pt>
                <c:pt idx="4088">
                  <c:v>678.80398746204</c:v>
                </c:pt>
                <c:pt idx="4089">
                  <c:v>678.71740154294</c:v>
                </c:pt>
                <c:pt idx="4090">
                  <c:v>677.8967180854584</c:v>
                </c:pt>
                <c:pt idx="4091">
                  <c:v>679.04070151224</c:v>
                </c:pt>
                <c:pt idx="4093">
                  <c:v>679.4105404877494</c:v>
                </c:pt>
                <c:pt idx="4094">
                  <c:v>678.5306953873999</c:v>
                </c:pt>
                <c:pt idx="4095">
                  <c:v>681.66581225796</c:v>
                </c:pt>
                <c:pt idx="4097">
                  <c:v>682.4136194608801</c:v>
                </c:pt>
                <c:pt idx="4098">
                  <c:v>682.1921966902294</c:v>
                </c:pt>
                <c:pt idx="4100">
                  <c:v>681.75457265952</c:v>
                </c:pt>
                <c:pt idx="4101">
                  <c:v>682.6970631366801</c:v>
                </c:pt>
                <c:pt idx="4102">
                  <c:v>683.2301845254799</c:v>
                </c:pt>
                <c:pt idx="4103">
                  <c:v>681.9408739239</c:v>
                </c:pt>
                <c:pt idx="4104">
                  <c:v>683.4563991252783</c:v>
                </c:pt>
                <c:pt idx="4105">
                  <c:v>683.50570333587</c:v>
                </c:pt>
                <c:pt idx="4106">
                  <c:v>683.89482164658</c:v>
                </c:pt>
                <c:pt idx="4107">
                  <c:v>684.10184754884</c:v>
                </c:pt>
                <c:pt idx="4108">
                  <c:v>682.64643484961</c:v>
                </c:pt>
                <c:pt idx="4109">
                  <c:v>682.30391923911</c:v>
                </c:pt>
                <c:pt idx="4110">
                  <c:v>559.34247751939</c:v>
                </c:pt>
                <c:pt idx="4111">
                  <c:v>472.62927592739</c:v>
                </c:pt>
                <c:pt idx="4112">
                  <c:v>417.0603488946999</c:v>
                </c:pt>
                <c:pt idx="4113">
                  <c:v>209.77175606405</c:v>
                </c:pt>
                <c:pt idx="4114">
                  <c:v>194.0738038524</c:v>
                </c:pt>
                <c:pt idx="4115">
                  <c:v>85.57389359791998</c:v>
                </c:pt>
                <c:pt idx="4116">
                  <c:v>189.73433207937</c:v>
                </c:pt>
                <c:pt idx="4117">
                  <c:v>194.64265421707</c:v>
                </c:pt>
                <c:pt idx="4118">
                  <c:v>216.43482034015</c:v>
                </c:pt>
                <c:pt idx="4119">
                  <c:v>227.75470679721</c:v>
                </c:pt>
                <c:pt idx="4120">
                  <c:v>227.81239719</c:v>
                </c:pt>
                <c:pt idx="4121">
                  <c:v>677.6177170847587</c:v>
                </c:pt>
                <c:pt idx="4122">
                  <c:v>676.88694925958</c:v>
                </c:pt>
                <c:pt idx="4123">
                  <c:v>678.08975326819</c:v>
                </c:pt>
                <c:pt idx="4124">
                  <c:v>677.82641727906</c:v>
                </c:pt>
                <c:pt idx="4125">
                  <c:v>678.29700910469</c:v>
                </c:pt>
                <c:pt idx="4126">
                  <c:v>678.35557077213</c:v>
                </c:pt>
                <c:pt idx="4127">
                  <c:v>678.60886187259</c:v>
                </c:pt>
                <c:pt idx="4129">
                  <c:v>681.8504132068299</c:v>
                </c:pt>
                <c:pt idx="4131">
                  <c:v>679.6220255597001</c:v>
                </c:pt>
                <c:pt idx="4133">
                  <c:v>679.5575673563</c:v>
                </c:pt>
                <c:pt idx="4134">
                  <c:v>681.0661646972686</c:v>
                </c:pt>
                <c:pt idx="4138">
                  <c:v>679.6902224855584</c:v>
                </c:pt>
                <c:pt idx="4140">
                  <c:v>679.27736420001</c:v>
                </c:pt>
                <c:pt idx="4141">
                  <c:v>679.3426204760788</c:v>
                </c:pt>
                <c:pt idx="4142">
                  <c:v>679.48263254533</c:v>
                </c:pt>
                <c:pt idx="4143">
                  <c:v>679.0525950112184</c:v>
                </c:pt>
                <c:pt idx="4144">
                  <c:v>679.27666739683</c:v>
                </c:pt>
                <c:pt idx="4145">
                  <c:v>634.66978408744</c:v>
                </c:pt>
                <c:pt idx="4146">
                  <c:v>505.2485031853901</c:v>
                </c:pt>
                <c:pt idx="4147">
                  <c:v>442.3958346867001</c:v>
                </c:pt>
                <c:pt idx="4148">
                  <c:v>403.15774476494</c:v>
                </c:pt>
                <c:pt idx="4156">
                  <c:v>558.21502472673</c:v>
                </c:pt>
                <c:pt idx="4161">
                  <c:v>574.0692900448994</c:v>
                </c:pt>
                <c:pt idx="4162">
                  <c:v>536.3902796744267</c:v>
                </c:pt>
                <c:pt idx="4163">
                  <c:v>527.761385572068</c:v>
                </c:pt>
                <c:pt idx="4164">
                  <c:v>85.66548327259896</c:v>
                </c:pt>
                <c:pt idx="4165">
                  <c:v>86.19785691166851</c:v>
                </c:pt>
                <c:pt idx="4166">
                  <c:v>481.3599275882453</c:v>
                </c:pt>
                <c:pt idx="4167">
                  <c:v>537.033955478873</c:v>
                </c:pt>
                <c:pt idx="4168">
                  <c:v>537.074578576444</c:v>
                </c:pt>
                <c:pt idx="4169">
                  <c:v>683.41935962104</c:v>
                </c:pt>
                <c:pt idx="4170">
                  <c:v>683.6240135057599</c:v>
                </c:pt>
                <c:pt idx="4171">
                  <c:v>682.46505022518</c:v>
                </c:pt>
                <c:pt idx="4172">
                  <c:v>682.3186083347389</c:v>
                </c:pt>
                <c:pt idx="4173">
                  <c:v>681.8123309049594</c:v>
                </c:pt>
                <c:pt idx="4176">
                  <c:v>679.28865641062</c:v>
                </c:pt>
                <c:pt idx="4178">
                  <c:v>679.15087726666</c:v>
                </c:pt>
                <c:pt idx="4180">
                  <c:v>681.2981487049701</c:v>
                </c:pt>
                <c:pt idx="4181">
                  <c:v>555.53855563321</c:v>
                </c:pt>
                <c:pt idx="4182">
                  <c:v>466.81892669496</c:v>
                </c:pt>
                <c:pt idx="4183">
                  <c:v>418.71279547945</c:v>
                </c:pt>
                <c:pt idx="4184">
                  <c:v>229.51111137624</c:v>
                </c:pt>
                <c:pt idx="4185">
                  <c:v>228.56541041556</c:v>
                </c:pt>
                <c:pt idx="4186">
                  <c:v>229.08576395403</c:v>
                </c:pt>
                <c:pt idx="4187">
                  <c:v>228.18797613682</c:v>
                </c:pt>
                <c:pt idx="4188">
                  <c:v>228.46171713106</c:v>
                </c:pt>
                <c:pt idx="4189">
                  <c:v>227.62772222061</c:v>
                </c:pt>
                <c:pt idx="4190">
                  <c:v>227.15882735772</c:v>
                </c:pt>
                <c:pt idx="4191">
                  <c:v>227.00903714208</c:v>
                </c:pt>
                <c:pt idx="4192">
                  <c:v>676.5586580517694</c:v>
                </c:pt>
                <c:pt idx="4193">
                  <c:v>676.4876866708698</c:v>
                </c:pt>
                <c:pt idx="4194">
                  <c:v>676.33590304626</c:v>
                </c:pt>
                <c:pt idx="4195">
                  <c:v>676.15134458409</c:v>
                </c:pt>
                <c:pt idx="4196">
                  <c:v>678.3631355820294</c:v>
                </c:pt>
                <c:pt idx="4197">
                  <c:v>679.0352801577699</c:v>
                </c:pt>
                <c:pt idx="4198">
                  <c:v>678.39107611259</c:v>
                </c:pt>
                <c:pt idx="4199">
                  <c:v>678.4690251613794</c:v>
                </c:pt>
                <c:pt idx="4200">
                  <c:v>677.5628780023001</c:v>
                </c:pt>
                <c:pt idx="4201">
                  <c:v>677.6126295869989</c:v>
                </c:pt>
                <c:pt idx="4202">
                  <c:v>677.6381071624194</c:v>
                </c:pt>
                <c:pt idx="4203">
                  <c:v>678.467216062058</c:v>
                </c:pt>
                <c:pt idx="4204">
                  <c:v>677.27561636131</c:v>
                </c:pt>
                <c:pt idx="4205">
                  <c:v>677.4323923816894</c:v>
                </c:pt>
                <c:pt idx="4206">
                  <c:v>676.5232191894178</c:v>
                </c:pt>
                <c:pt idx="4207">
                  <c:v>676.25442958068</c:v>
                </c:pt>
                <c:pt idx="4208">
                  <c:v>674.47208650056</c:v>
                </c:pt>
                <c:pt idx="4209">
                  <c:v>674.9523252031994</c:v>
                </c:pt>
                <c:pt idx="4210">
                  <c:v>674.56355296449</c:v>
                </c:pt>
                <c:pt idx="4211">
                  <c:v>675.34044758866</c:v>
                </c:pt>
                <c:pt idx="4212">
                  <c:v>674.38357554877</c:v>
                </c:pt>
                <c:pt idx="4213">
                  <c:v>676.4602583817476</c:v>
                </c:pt>
                <c:pt idx="4214">
                  <c:v>676.3958017904389</c:v>
                </c:pt>
                <c:pt idx="4215">
                  <c:v>676.60318047965</c:v>
                </c:pt>
                <c:pt idx="4216">
                  <c:v>623.870345552101</c:v>
                </c:pt>
                <c:pt idx="4218">
                  <c:v>434.75116108905</c:v>
                </c:pt>
                <c:pt idx="4219">
                  <c:v>398.52991455042</c:v>
                </c:pt>
                <c:pt idx="4220">
                  <c:v>226.5343966459</c:v>
                </c:pt>
                <c:pt idx="4221">
                  <c:v>226.05041180769</c:v>
                </c:pt>
                <c:pt idx="4222">
                  <c:v>225.5017275854401</c:v>
                </c:pt>
                <c:pt idx="4223">
                  <c:v>225.87888953929</c:v>
                </c:pt>
                <c:pt idx="4224">
                  <c:v>224.94496538298</c:v>
                </c:pt>
                <c:pt idx="4225">
                  <c:v>225.09475539033</c:v>
                </c:pt>
                <c:pt idx="4226">
                  <c:v>223.93603003529</c:v>
                </c:pt>
                <c:pt idx="4227">
                  <c:v>557.0163183799399</c:v>
                </c:pt>
                <c:pt idx="4228">
                  <c:v>669.7406632075</c:v>
                </c:pt>
                <c:pt idx="4229">
                  <c:v>672.50445365418</c:v>
                </c:pt>
                <c:pt idx="4230">
                  <c:v>671.28631529249</c:v>
                </c:pt>
                <c:pt idx="4231">
                  <c:v>671.88891978188</c:v>
                </c:pt>
                <c:pt idx="4234">
                  <c:v>669.5196638694089</c:v>
                </c:pt>
                <c:pt idx="4235">
                  <c:v>669.01784058368</c:v>
                </c:pt>
                <c:pt idx="4236">
                  <c:v>669.19694166443</c:v>
                </c:pt>
                <c:pt idx="4237">
                  <c:v>668.57664775949</c:v>
                </c:pt>
                <c:pt idx="4238">
                  <c:v>669.0323162155294</c:v>
                </c:pt>
                <c:pt idx="4239">
                  <c:v>667.98472733316</c:v>
                </c:pt>
                <c:pt idx="4240">
                  <c:v>668.0253650993499</c:v>
                </c:pt>
                <c:pt idx="4241">
                  <c:v>663.4769952074198</c:v>
                </c:pt>
                <c:pt idx="4242">
                  <c:v>629.9166480783198</c:v>
                </c:pt>
                <c:pt idx="4244">
                  <c:v>536.94676359648</c:v>
                </c:pt>
                <c:pt idx="4245">
                  <c:v>499.7044003329001</c:v>
                </c:pt>
                <c:pt idx="4246">
                  <c:v>509.630638991209</c:v>
                </c:pt>
                <c:pt idx="4247">
                  <c:v>552.5640769136701</c:v>
                </c:pt>
                <c:pt idx="4248">
                  <c:v>574.02560421807</c:v>
                </c:pt>
                <c:pt idx="4249">
                  <c:v>639.5358681748394</c:v>
                </c:pt>
                <c:pt idx="4250">
                  <c:v>657.76101923067</c:v>
                </c:pt>
                <c:pt idx="4251">
                  <c:v>622.4594956791505</c:v>
                </c:pt>
                <c:pt idx="4252">
                  <c:v>535.8792769368</c:v>
                </c:pt>
                <c:pt idx="4254">
                  <c:v>404.4325632579989</c:v>
                </c:pt>
                <c:pt idx="4255">
                  <c:v>212.05352525156</c:v>
                </c:pt>
                <c:pt idx="4256">
                  <c:v>179.68484639417</c:v>
                </c:pt>
                <c:pt idx="4257">
                  <c:v>124.18510101145</c:v>
                </c:pt>
                <c:pt idx="4264">
                  <c:v>278.406948070699</c:v>
                </c:pt>
                <c:pt idx="4265">
                  <c:v>363.23889177182</c:v>
                </c:pt>
                <c:pt idx="4266">
                  <c:v>364.3719270185396</c:v>
                </c:pt>
                <c:pt idx="4267">
                  <c:v>364.3609699279</c:v>
                </c:pt>
                <c:pt idx="4268">
                  <c:v>364.89895182681</c:v>
                </c:pt>
                <c:pt idx="4269">
                  <c:v>363.96935074365</c:v>
                </c:pt>
                <c:pt idx="4270">
                  <c:v>363.8905063707001</c:v>
                </c:pt>
                <c:pt idx="4271">
                  <c:v>363.2611265154699</c:v>
                </c:pt>
                <c:pt idx="4272">
                  <c:v>363.17000935064</c:v>
                </c:pt>
                <c:pt idx="4273">
                  <c:v>363.17000935064</c:v>
                </c:pt>
                <c:pt idx="4274">
                  <c:v>363.13070081895</c:v>
                </c:pt>
                <c:pt idx="4275">
                  <c:v>334.20286119924</c:v>
                </c:pt>
                <c:pt idx="4276">
                  <c:v>329.49883270373</c:v>
                </c:pt>
                <c:pt idx="4277">
                  <c:v>326.09239327482</c:v>
                </c:pt>
                <c:pt idx="4278">
                  <c:v>322.3392261705</c:v>
                </c:pt>
                <c:pt idx="4281">
                  <c:v>347.115574242499</c:v>
                </c:pt>
                <c:pt idx="4282">
                  <c:v>344.500218745269</c:v>
                </c:pt>
                <c:pt idx="4283">
                  <c:v>341.1958934491796</c:v>
                </c:pt>
                <c:pt idx="4284">
                  <c:v>339.8969490839999</c:v>
                </c:pt>
                <c:pt idx="4285">
                  <c:v>337.2602797863199</c:v>
                </c:pt>
                <c:pt idx="4286">
                  <c:v>313.65361536506</c:v>
                </c:pt>
                <c:pt idx="4299">
                  <c:v>216.74838582238</c:v>
                </c:pt>
                <c:pt idx="4300">
                  <c:v>381.87796926058</c:v>
                </c:pt>
                <c:pt idx="4301">
                  <c:v>395.3048069055</c:v>
                </c:pt>
                <c:pt idx="4302">
                  <c:v>388.28400662834</c:v>
                </c:pt>
                <c:pt idx="4303">
                  <c:v>379.53907451904</c:v>
                </c:pt>
                <c:pt idx="4304">
                  <c:v>516.4302498469989</c:v>
                </c:pt>
                <c:pt idx="4307">
                  <c:v>637.94517972388</c:v>
                </c:pt>
                <c:pt idx="4308">
                  <c:v>644.26007877333</c:v>
                </c:pt>
                <c:pt idx="4309">
                  <c:v>644.30816776717</c:v>
                </c:pt>
                <c:pt idx="4310">
                  <c:v>643.3280593937384</c:v>
                </c:pt>
                <c:pt idx="4311">
                  <c:v>644.3921677597488</c:v>
                </c:pt>
                <c:pt idx="4312">
                  <c:v>642.85341837666</c:v>
                </c:pt>
                <c:pt idx="4313">
                  <c:v>645.44286829767</c:v>
                </c:pt>
                <c:pt idx="4314">
                  <c:v>644.775685238061</c:v>
                </c:pt>
                <c:pt idx="4315">
                  <c:v>644.57591025669</c:v>
                </c:pt>
                <c:pt idx="4316">
                  <c:v>645.83328732086</c:v>
                </c:pt>
                <c:pt idx="4317">
                  <c:v>645.3555838806587</c:v>
                </c:pt>
                <c:pt idx="4318">
                  <c:v>644.9610505474001</c:v>
                </c:pt>
                <c:pt idx="4319">
                  <c:v>644.05243490216</c:v>
                </c:pt>
                <c:pt idx="4320">
                  <c:v>645.30437168638</c:v>
                </c:pt>
                <c:pt idx="4321">
                  <c:v>644.7818032141</c:v>
                </c:pt>
                <c:pt idx="4322">
                  <c:v>645.2472408120789</c:v>
                </c:pt>
                <c:pt idx="4323">
                  <c:v>519.8299546499401</c:v>
                </c:pt>
                <c:pt idx="4324">
                  <c:v>439.2126310476989</c:v>
                </c:pt>
                <c:pt idx="4325">
                  <c:v>395.85063049882</c:v>
                </c:pt>
                <c:pt idx="4326">
                  <c:v>218.5252449174401</c:v>
                </c:pt>
                <c:pt idx="4327">
                  <c:v>218.63265094186</c:v>
                </c:pt>
                <c:pt idx="4328">
                  <c:v>218.435641718</c:v>
                </c:pt>
                <c:pt idx="4329">
                  <c:v>221.6662662514</c:v>
                </c:pt>
                <c:pt idx="4330">
                  <c:v>219.96182627238</c:v>
                </c:pt>
                <c:pt idx="4331">
                  <c:v>221.55842880566</c:v>
                </c:pt>
                <c:pt idx="4332">
                  <c:v>219.85568404762</c:v>
                </c:pt>
                <c:pt idx="4333">
                  <c:v>129.9035046968303</c:v>
                </c:pt>
                <c:pt idx="4376">
                  <c:v>129.4236996649245</c:v>
                </c:pt>
                <c:pt idx="4377">
                  <c:v>129.505676806103</c:v>
                </c:pt>
                <c:pt idx="4378">
                  <c:v>158.172669936547</c:v>
                </c:pt>
                <c:pt idx="4379">
                  <c:v>583.4364888598161</c:v>
                </c:pt>
                <c:pt idx="4380">
                  <c:v>646.7159024848999</c:v>
                </c:pt>
                <c:pt idx="4381">
                  <c:v>645.47920312696</c:v>
                </c:pt>
                <c:pt idx="4382">
                  <c:v>645.61047454872</c:v>
                </c:pt>
                <c:pt idx="4383">
                  <c:v>645.63832010326</c:v>
                </c:pt>
                <c:pt idx="4384">
                  <c:v>646.10436756018</c:v>
                </c:pt>
                <c:pt idx="4385">
                  <c:v>645.32017026332</c:v>
                </c:pt>
                <c:pt idx="4386">
                  <c:v>645.89886532624</c:v>
                </c:pt>
                <c:pt idx="4387">
                  <c:v>644.6177858055594</c:v>
                </c:pt>
                <c:pt idx="4388">
                  <c:v>644.270342962221</c:v>
                </c:pt>
                <c:pt idx="4390">
                  <c:v>583.3677634977762</c:v>
                </c:pt>
                <c:pt idx="4391">
                  <c:v>583.014834455588</c:v>
                </c:pt>
                <c:pt idx="4392">
                  <c:v>584.7114062812218</c:v>
                </c:pt>
                <c:pt idx="4393">
                  <c:v>157.88205881987</c:v>
                </c:pt>
                <c:pt idx="4394">
                  <c:v>158.4192734829357</c:v>
                </c:pt>
                <c:pt idx="4395">
                  <c:v>157.7255657488107</c:v>
                </c:pt>
                <c:pt idx="4396">
                  <c:v>157.7124094626027</c:v>
                </c:pt>
                <c:pt idx="4398">
                  <c:v>159.840299772366</c:v>
                </c:pt>
                <c:pt idx="4399">
                  <c:v>159.4786560324353</c:v>
                </c:pt>
                <c:pt idx="4400">
                  <c:v>159.6913854579701</c:v>
                </c:pt>
                <c:pt idx="4401">
                  <c:v>159.9413212206148</c:v>
                </c:pt>
                <c:pt idx="4402">
                  <c:v>159.5952228665174</c:v>
                </c:pt>
                <c:pt idx="4405">
                  <c:v>135.056290118593</c:v>
                </c:pt>
                <c:pt idx="4406">
                  <c:v>161.646039306977</c:v>
                </c:pt>
                <c:pt idx="4407">
                  <c:v>131.4879943371008</c:v>
                </c:pt>
                <c:pt idx="4441">
                  <c:v>227.90328110858</c:v>
                </c:pt>
                <c:pt idx="4442">
                  <c:v>368.4240372484088</c:v>
                </c:pt>
                <c:pt idx="4443">
                  <c:v>372.401397077869</c:v>
                </c:pt>
                <c:pt idx="4444">
                  <c:v>372.5449873427201</c:v>
                </c:pt>
                <c:pt idx="4445">
                  <c:v>371.0674576437901</c:v>
                </c:pt>
                <c:pt idx="4446">
                  <c:v>371.76639549636</c:v>
                </c:pt>
                <c:pt idx="4447">
                  <c:v>372.993201996669</c:v>
                </c:pt>
                <c:pt idx="4448">
                  <c:v>373.47062338524</c:v>
                </c:pt>
                <c:pt idx="4449">
                  <c:v>373.2198989086291</c:v>
                </c:pt>
                <c:pt idx="4450">
                  <c:v>199.0685152622</c:v>
                </c:pt>
                <c:pt idx="4451">
                  <c:v>119.77693528235</c:v>
                </c:pt>
                <c:pt idx="4506">
                  <c:v>95.91999430915552</c:v>
                </c:pt>
                <c:pt idx="4508">
                  <c:v>102.02864779372</c:v>
                </c:pt>
                <c:pt idx="4509">
                  <c:v>216.60691191159</c:v>
                </c:pt>
                <c:pt idx="4510">
                  <c:v>276.72774052854</c:v>
                </c:pt>
                <c:pt idx="4511">
                  <c:v>661.70129752766</c:v>
                </c:pt>
                <c:pt idx="4512">
                  <c:v>572.1975949484442</c:v>
                </c:pt>
                <c:pt idx="4513">
                  <c:v>573.8727395449565</c:v>
                </c:pt>
                <c:pt idx="4514">
                  <c:v>499.1507120305654</c:v>
                </c:pt>
                <c:pt idx="4515">
                  <c:v>498.2972220170954</c:v>
                </c:pt>
                <c:pt idx="4550">
                  <c:v>593.47096862347</c:v>
                </c:pt>
                <c:pt idx="4551">
                  <c:v>709.58146696815</c:v>
                </c:pt>
                <c:pt idx="4552">
                  <c:v>708.6481127399194</c:v>
                </c:pt>
                <c:pt idx="4553">
                  <c:v>706.87378094191</c:v>
                </c:pt>
                <c:pt idx="4554">
                  <c:v>704.1362020039783</c:v>
                </c:pt>
                <c:pt idx="4555">
                  <c:v>704.0350116803301</c:v>
                </c:pt>
                <c:pt idx="4556">
                  <c:v>702.57302367151</c:v>
                </c:pt>
                <c:pt idx="4557">
                  <c:v>701.91049587314</c:v>
                </c:pt>
                <c:pt idx="4559">
                  <c:v>698.72790219736</c:v>
                </c:pt>
                <c:pt idx="4560">
                  <c:v>698.6469826844387</c:v>
                </c:pt>
                <c:pt idx="4561">
                  <c:v>696.0589842483</c:v>
                </c:pt>
                <c:pt idx="4562">
                  <c:v>695.13852531063</c:v>
                </c:pt>
                <c:pt idx="4563">
                  <c:v>695.4560516390699</c:v>
                </c:pt>
                <c:pt idx="4564">
                  <c:v>693.7228764967299</c:v>
                </c:pt>
                <c:pt idx="4565">
                  <c:v>693.5320996285199</c:v>
                </c:pt>
                <c:pt idx="4566">
                  <c:v>695.8432710433301</c:v>
                </c:pt>
                <c:pt idx="4567">
                  <c:v>695.86734093014</c:v>
                </c:pt>
                <c:pt idx="4568">
                  <c:v>696.0279946449688</c:v>
                </c:pt>
                <c:pt idx="4569">
                  <c:v>695.87399779409</c:v>
                </c:pt>
                <c:pt idx="4570">
                  <c:v>694.26464764397</c:v>
                </c:pt>
                <c:pt idx="4571">
                  <c:v>613.68338744939</c:v>
                </c:pt>
                <c:pt idx="4572">
                  <c:v>503.8261534911886</c:v>
                </c:pt>
                <c:pt idx="4573">
                  <c:v>444.99396811773</c:v>
                </c:pt>
                <c:pt idx="4575">
                  <c:v>242.44239020054</c:v>
                </c:pt>
                <c:pt idx="4576">
                  <c:v>242.35221217226</c:v>
                </c:pt>
                <c:pt idx="4580">
                  <c:v>239.93553902994</c:v>
                </c:pt>
                <c:pt idx="4581">
                  <c:v>237.91539437624</c:v>
                </c:pt>
                <c:pt idx="4582">
                  <c:v>638.3334008966601</c:v>
                </c:pt>
                <c:pt idx="4583">
                  <c:v>689.6876200915789</c:v>
                </c:pt>
                <c:pt idx="4584">
                  <c:v>689.13095140872</c:v>
                </c:pt>
                <c:pt idx="4585">
                  <c:v>688.6279094430801</c:v>
                </c:pt>
                <c:pt idx="4586">
                  <c:v>687.70977538778</c:v>
                </c:pt>
                <c:pt idx="4587">
                  <c:v>687.7532286159586</c:v>
                </c:pt>
                <c:pt idx="4588">
                  <c:v>685.8670166621994</c:v>
                </c:pt>
                <c:pt idx="4590">
                  <c:v>609.2640959456601</c:v>
                </c:pt>
                <c:pt idx="4591">
                  <c:v>524.6294252287901</c:v>
                </c:pt>
                <c:pt idx="4592">
                  <c:v>484.81949953019</c:v>
                </c:pt>
                <c:pt idx="4593">
                  <c:v>374.92346126136</c:v>
                </c:pt>
                <c:pt idx="4595">
                  <c:v>342.5680297896</c:v>
                </c:pt>
                <c:pt idx="4596">
                  <c:v>338.633754244799</c:v>
                </c:pt>
                <c:pt idx="4597">
                  <c:v>335.3136499534</c:v>
                </c:pt>
                <c:pt idx="4598">
                  <c:v>332.3498791699203</c:v>
                </c:pt>
                <c:pt idx="4599">
                  <c:v>329.90722447232</c:v>
                </c:pt>
                <c:pt idx="4600">
                  <c:v>327.1103462788</c:v>
                </c:pt>
                <c:pt idx="4601">
                  <c:v>325.71023990944</c:v>
                </c:pt>
                <c:pt idx="4602">
                  <c:v>323.55285964592</c:v>
                </c:pt>
                <c:pt idx="4603">
                  <c:v>321.77315808072</c:v>
                </c:pt>
                <c:pt idx="4604">
                  <c:v>319.773115897599</c:v>
                </c:pt>
                <c:pt idx="4605">
                  <c:v>314.0839838068799</c:v>
                </c:pt>
                <c:pt idx="4620">
                  <c:v>368.6790172544999</c:v>
                </c:pt>
                <c:pt idx="4621">
                  <c:v>369.225309916499</c:v>
                </c:pt>
                <c:pt idx="4622">
                  <c:v>368.5836444854299</c:v>
                </c:pt>
                <c:pt idx="4623">
                  <c:v>368.36239857787</c:v>
                </c:pt>
                <c:pt idx="4624">
                  <c:v>368.4288804931801</c:v>
                </c:pt>
                <c:pt idx="4625">
                  <c:v>368.33582196774</c:v>
                </c:pt>
                <c:pt idx="4626">
                  <c:v>369.46520672831</c:v>
                </c:pt>
                <c:pt idx="4627">
                  <c:v>367.6842025401199</c:v>
                </c:pt>
                <c:pt idx="4628">
                  <c:v>366.90249012436</c:v>
                </c:pt>
                <c:pt idx="4629">
                  <c:v>451.9861773318291</c:v>
                </c:pt>
                <c:pt idx="4630">
                  <c:v>447.02996804326</c:v>
                </c:pt>
                <c:pt idx="4631">
                  <c:v>441.6672990623999</c:v>
                </c:pt>
                <c:pt idx="4632">
                  <c:v>453.40953481703</c:v>
                </c:pt>
                <c:pt idx="4633">
                  <c:v>496.09946388856</c:v>
                </c:pt>
                <c:pt idx="4634">
                  <c:v>532.9792473132699</c:v>
                </c:pt>
                <c:pt idx="4635">
                  <c:v>549.7270128800183</c:v>
                </c:pt>
                <c:pt idx="4636">
                  <c:v>571.8350961879783</c:v>
                </c:pt>
                <c:pt idx="4637">
                  <c:v>645.7253994552601</c:v>
                </c:pt>
                <c:pt idx="4638">
                  <c:v>655.0670040661598</c:v>
                </c:pt>
                <c:pt idx="4639">
                  <c:v>666.66294079688</c:v>
                </c:pt>
                <c:pt idx="4640">
                  <c:v>693.31695521757</c:v>
                </c:pt>
                <c:pt idx="4641">
                  <c:v>732.05025554816</c:v>
                </c:pt>
                <c:pt idx="4642">
                  <c:v>674.90637168435</c:v>
                </c:pt>
                <c:pt idx="4644">
                  <c:v>485.89419732064</c:v>
                </c:pt>
                <c:pt idx="4646">
                  <c:v>274.901793376689</c:v>
                </c:pt>
                <c:pt idx="4647">
                  <c:v>272.15484471465</c:v>
                </c:pt>
                <c:pt idx="4648">
                  <c:v>272.19971209116</c:v>
                </c:pt>
                <c:pt idx="4650">
                  <c:v>271.327210797579</c:v>
                </c:pt>
                <c:pt idx="4651">
                  <c:v>273.5532563015796</c:v>
                </c:pt>
                <c:pt idx="4652">
                  <c:v>273.30127519764</c:v>
                </c:pt>
                <c:pt idx="4654">
                  <c:v>706.6666378191999</c:v>
                </c:pt>
                <c:pt idx="4655">
                  <c:v>739.77876086402</c:v>
                </c:pt>
                <c:pt idx="4656">
                  <c:v>736.75381565558</c:v>
                </c:pt>
                <c:pt idx="4657">
                  <c:v>737.1876218988589</c:v>
                </c:pt>
                <c:pt idx="4658">
                  <c:v>738.4044756259</c:v>
                </c:pt>
                <c:pt idx="4659">
                  <c:v>737.07510004662</c:v>
                </c:pt>
                <c:pt idx="4660">
                  <c:v>738.2234800277</c:v>
                </c:pt>
                <c:pt idx="4661">
                  <c:v>736.0190266256999</c:v>
                </c:pt>
                <c:pt idx="4662">
                  <c:v>735.6803080808</c:v>
                </c:pt>
                <c:pt idx="4663">
                  <c:v>736.07229326748</c:v>
                </c:pt>
                <c:pt idx="4664">
                  <c:v>737.37021854697</c:v>
                </c:pt>
                <c:pt idx="4665">
                  <c:v>738.67417279392</c:v>
                </c:pt>
                <c:pt idx="4666">
                  <c:v>756.4620260639979</c:v>
                </c:pt>
                <c:pt idx="4669">
                  <c:v>695.1656327386601</c:v>
                </c:pt>
                <c:pt idx="4670">
                  <c:v>678.9686170482</c:v>
                </c:pt>
                <c:pt idx="4671">
                  <c:v>666.8189336796</c:v>
                </c:pt>
                <c:pt idx="4672">
                  <c:v>655.97945000355</c:v>
                </c:pt>
                <c:pt idx="4673">
                  <c:v>644.2598119818299</c:v>
                </c:pt>
                <c:pt idx="4674">
                  <c:v>641.19430936908</c:v>
                </c:pt>
                <c:pt idx="4675">
                  <c:v>639.4877061396501</c:v>
                </c:pt>
                <c:pt idx="4676">
                  <c:v>639.71058249181</c:v>
                </c:pt>
                <c:pt idx="4678">
                  <c:v>493.7868094082884</c:v>
                </c:pt>
                <c:pt idx="4679">
                  <c:v>424.31807293678</c:v>
                </c:pt>
                <c:pt idx="4680">
                  <c:v>384.4301259402385</c:v>
                </c:pt>
                <c:pt idx="4681">
                  <c:v>215.28192032382</c:v>
                </c:pt>
                <c:pt idx="4682">
                  <c:v>215.09286514038</c:v>
                </c:pt>
                <c:pt idx="4683">
                  <c:v>215.89525786838</c:v>
                </c:pt>
                <c:pt idx="4684">
                  <c:v>214.19298643576</c:v>
                </c:pt>
                <c:pt idx="4685">
                  <c:v>217.54120728084</c:v>
                </c:pt>
                <c:pt idx="4686">
                  <c:v>216.26942548642</c:v>
                </c:pt>
                <c:pt idx="4687">
                  <c:v>216.64415131864</c:v>
                </c:pt>
                <c:pt idx="4688">
                  <c:v>419.3548330296601</c:v>
                </c:pt>
                <c:pt idx="4689">
                  <c:v>636.7474398822684</c:v>
                </c:pt>
                <c:pt idx="4690">
                  <c:v>636.3929056186701</c:v>
                </c:pt>
                <c:pt idx="4691">
                  <c:v>636.68580213111</c:v>
                </c:pt>
                <c:pt idx="4692">
                  <c:v>635.71531487351</c:v>
                </c:pt>
                <c:pt idx="4693">
                  <c:v>635.1551987248694</c:v>
                </c:pt>
                <c:pt idx="4694">
                  <c:v>634.9754632215</c:v>
                </c:pt>
                <c:pt idx="4695">
                  <c:v>634.78324207656</c:v>
                </c:pt>
                <c:pt idx="4696">
                  <c:v>634.4716907037089</c:v>
                </c:pt>
                <c:pt idx="4697">
                  <c:v>633.2916602997399</c:v>
                </c:pt>
                <c:pt idx="4698">
                  <c:v>632.5625786661</c:v>
                </c:pt>
                <c:pt idx="4699">
                  <c:v>632.27008402648</c:v>
                </c:pt>
                <c:pt idx="4702">
                  <c:v>548.5840071705583</c:v>
                </c:pt>
                <c:pt idx="4776">
                  <c:v>134.10799006374</c:v>
                </c:pt>
                <c:pt idx="4780">
                  <c:v>94.95287804639666</c:v>
                </c:pt>
                <c:pt idx="4781">
                  <c:v>95.60730432573331</c:v>
                </c:pt>
                <c:pt idx="4782">
                  <c:v>89.59636711889623</c:v>
                </c:pt>
                <c:pt idx="4843">
                  <c:v>305.5161701086865</c:v>
                </c:pt>
                <c:pt idx="4844">
                  <c:v>484.8688042997357</c:v>
                </c:pt>
                <c:pt idx="4845">
                  <c:v>485.3623113554062</c:v>
                </c:pt>
                <c:pt idx="4846">
                  <c:v>484.6423677495007</c:v>
                </c:pt>
                <c:pt idx="4847">
                  <c:v>485.5503292265739</c:v>
                </c:pt>
                <c:pt idx="4848">
                  <c:v>229.7822970807292</c:v>
                </c:pt>
                <c:pt idx="4866">
                  <c:v>486.8882551412069</c:v>
                </c:pt>
                <c:pt idx="4867">
                  <c:v>658.8636867667599</c:v>
                </c:pt>
                <c:pt idx="4868">
                  <c:v>659.68078806725</c:v>
                </c:pt>
                <c:pt idx="4869">
                  <c:v>661.4895958008</c:v>
                </c:pt>
                <c:pt idx="4870">
                  <c:v>661.43544112773</c:v>
                </c:pt>
                <c:pt idx="4871">
                  <c:v>661.6726502797301</c:v>
                </c:pt>
                <c:pt idx="4872">
                  <c:v>661.4084247529</c:v>
                </c:pt>
                <c:pt idx="4873">
                  <c:v>662.3027711724801</c:v>
                </c:pt>
                <c:pt idx="4874">
                  <c:v>661.22112566284</c:v>
                </c:pt>
                <c:pt idx="4875">
                  <c:v>662.6939105237001</c:v>
                </c:pt>
                <c:pt idx="4876">
                  <c:v>662.22662387813</c:v>
                </c:pt>
                <c:pt idx="4877">
                  <c:v>662.21149835962</c:v>
                </c:pt>
                <c:pt idx="4878">
                  <c:v>663.7665843587</c:v>
                </c:pt>
                <c:pt idx="4879">
                  <c:v>662.80882147867</c:v>
                </c:pt>
                <c:pt idx="4880">
                  <c:v>663.40971836236</c:v>
                </c:pt>
                <c:pt idx="4881">
                  <c:v>664.42733907076</c:v>
                </c:pt>
                <c:pt idx="4882">
                  <c:v>664.071896904</c:v>
                </c:pt>
                <c:pt idx="4883">
                  <c:v>664.71124904821</c:v>
                </c:pt>
                <c:pt idx="4884">
                  <c:v>664.0489610982901</c:v>
                </c:pt>
                <c:pt idx="4885">
                  <c:v>664.3480820519901</c:v>
                </c:pt>
                <c:pt idx="4886">
                  <c:v>664.7960557358498</c:v>
                </c:pt>
                <c:pt idx="4887">
                  <c:v>665.12579258965</c:v>
                </c:pt>
                <c:pt idx="4888">
                  <c:v>667.47535751503</c:v>
                </c:pt>
                <c:pt idx="4889">
                  <c:v>668.98045395591</c:v>
                </c:pt>
                <c:pt idx="4890">
                  <c:v>634.2159730453505</c:v>
                </c:pt>
                <c:pt idx="4891">
                  <c:v>504.2285970346699</c:v>
                </c:pt>
                <c:pt idx="4892">
                  <c:v>437.3967578597399</c:v>
                </c:pt>
                <c:pt idx="4893">
                  <c:v>399.2465257223</c:v>
                </c:pt>
                <c:pt idx="4894">
                  <c:v>228.69084449221</c:v>
                </c:pt>
                <c:pt idx="4895">
                  <c:v>227.39145569261</c:v>
                </c:pt>
                <c:pt idx="4896">
                  <c:v>228.4327947376</c:v>
                </c:pt>
                <c:pt idx="4897">
                  <c:v>227.9663717508</c:v>
                </c:pt>
                <c:pt idx="4898">
                  <c:v>227.52725140938</c:v>
                </c:pt>
                <c:pt idx="4899">
                  <c:v>226.4302219182401</c:v>
                </c:pt>
                <c:pt idx="4900">
                  <c:v>217.74143769072</c:v>
                </c:pt>
                <c:pt idx="4901">
                  <c:v>471.349169300985</c:v>
                </c:pt>
                <c:pt idx="4902">
                  <c:v>618.198270936995</c:v>
                </c:pt>
                <c:pt idx="4903">
                  <c:v>638.1259932626305</c:v>
                </c:pt>
                <c:pt idx="4904">
                  <c:v>669.3524693647279</c:v>
                </c:pt>
                <c:pt idx="4905">
                  <c:v>669.41541013605</c:v>
                </c:pt>
                <c:pt idx="4906">
                  <c:v>669.54372847861</c:v>
                </c:pt>
                <c:pt idx="4907">
                  <c:v>669.57679386189</c:v>
                </c:pt>
                <c:pt idx="4909">
                  <c:v>669.72013277065</c:v>
                </c:pt>
                <c:pt idx="4910">
                  <c:v>669.6678982176501</c:v>
                </c:pt>
                <c:pt idx="4911">
                  <c:v>669.9998598058494</c:v>
                </c:pt>
                <c:pt idx="4913">
                  <c:v>669.5706677144889</c:v>
                </c:pt>
                <c:pt idx="4915">
                  <c:v>669.6695669034888</c:v>
                </c:pt>
                <c:pt idx="4916">
                  <c:v>671.11533368421</c:v>
                </c:pt>
                <c:pt idx="4917">
                  <c:v>671.0102599207294</c:v>
                </c:pt>
                <c:pt idx="4918">
                  <c:v>671.8130748470905</c:v>
                </c:pt>
                <c:pt idx="4919">
                  <c:v>671.97736664729</c:v>
                </c:pt>
                <c:pt idx="4920">
                  <c:v>673.0042133342494</c:v>
                </c:pt>
                <c:pt idx="4921">
                  <c:v>675.8371853242483</c:v>
                </c:pt>
                <c:pt idx="4922">
                  <c:v>678.08147220595</c:v>
                </c:pt>
                <c:pt idx="4923">
                  <c:v>677.68414989739</c:v>
                </c:pt>
                <c:pt idx="4924">
                  <c:v>678.673101758671</c:v>
                </c:pt>
                <c:pt idx="4925">
                  <c:v>679.36479254657</c:v>
                </c:pt>
                <c:pt idx="4926">
                  <c:v>563.94310637803</c:v>
                </c:pt>
                <c:pt idx="4927">
                  <c:v>473.89888010635</c:v>
                </c:pt>
                <c:pt idx="4928">
                  <c:v>425.4186287717</c:v>
                </c:pt>
                <c:pt idx="4929">
                  <c:v>236.20905686566</c:v>
                </c:pt>
                <c:pt idx="4930">
                  <c:v>237.2301027296799</c:v>
                </c:pt>
                <c:pt idx="4931">
                  <c:v>236.28084774432</c:v>
                </c:pt>
                <c:pt idx="4932">
                  <c:v>237.22275687662</c:v>
                </c:pt>
                <c:pt idx="4933">
                  <c:v>236.74668368152</c:v>
                </c:pt>
                <c:pt idx="4934">
                  <c:v>236.96428768828</c:v>
                </c:pt>
                <c:pt idx="4935">
                  <c:v>235.81277498392</c:v>
                </c:pt>
                <c:pt idx="4936">
                  <c:v>237.1784122556801</c:v>
                </c:pt>
                <c:pt idx="4937">
                  <c:v>681.8527978286801</c:v>
                </c:pt>
                <c:pt idx="4938">
                  <c:v>686.48039494274</c:v>
                </c:pt>
                <c:pt idx="4939">
                  <c:v>685.13703193172</c:v>
                </c:pt>
                <c:pt idx="4940">
                  <c:v>677.8264613199387</c:v>
                </c:pt>
                <c:pt idx="4941">
                  <c:v>646.66389290534</c:v>
                </c:pt>
                <c:pt idx="4942">
                  <c:v>606.59745425818</c:v>
                </c:pt>
                <c:pt idx="4944">
                  <c:v>375.7523851110401</c:v>
                </c:pt>
                <c:pt idx="4945">
                  <c:v>376.0555788692</c:v>
                </c:pt>
                <c:pt idx="4946">
                  <c:v>375.7254887556791</c:v>
                </c:pt>
                <c:pt idx="4947">
                  <c:v>375.91368149136</c:v>
                </c:pt>
                <c:pt idx="4948">
                  <c:v>376.3382079455989</c:v>
                </c:pt>
                <c:pt idx="4949">
                  <c:v>346.52628333704</c:v>
                </c:pt>
                <c:pt idx="4950">
                  <c:v>341.65856675696</c:v>
                </c:pt>
                <c:pt idx="4951">
                  <c:v>337.3909882057601</c:v>
                </c:pt>
                <c:pt idx="4952">
                  <c:v>334.594176007519</c:v>
                </c:pt>
                <c:pt idx="4953">
                  <c:v>332.0605254599996</c:v>
                </c:pt>
                <c:pt idx="4955">
                  <c:v>327.9961164113982</c:v>
                </c:pt>
                <c:pt idx="4956">
                  <c:v>325.8543320486392</c:v>
                </c:pt>
                <c:pt idx="4957">
                  <c:v>323.459927348239</c:v>
                </c:pt>
                <c:pt idx="4958">
                  <c:v>321.9695791725599</c:v>
                </c:pt>
                <c:pt idx="4960">
                  <c:v>313.345132941199</c:v>
                </c:pt>
                <c:pt idx="4974">
                  <c:v>361.6509207168001</c:v>
                </c:pt>
                <c:pt idx="4975">
                  <c:v>375.6851033467199</c:v>
                </c:pt>
                <c:pt idx="4976">
                  <c:v>379.2808360101199</c:v>
                </c:pt>
                <c:pt idx="4977">
                  <c:v>384.3954646909501</c:v>
                </c:pt>
                <c:pt idx="4978">
                  <c:v>392.65949307898</c:v>
                </c:pt>
                <c:pt idx="4979">
                  <c:v>404.8282086776196</c:v>
                </c:pt>
                <c:pt idx="4980">
                  <c:v>542.0863647467401</c:v>
                </c:pt>
                <c:pt idx="4981">
                  <c:v>567.3343397252494</c:v>
                </c:pt>
                <c:pt idx="4982">
                  <c:v>598.3785949354599</c:v>
                </c:pt>
                <c:pt idx="4983">
                  <c:v>624.05999924963</c:v>
                </c:pt>
                <c:pt idx="4984">
                  <c:v>684.44968487885</c:v>
                </c:pt>
                <c:pt idx="4985">
                  <c:v>745.4325548654477</c:v>
                </c:pt>
                <c:pt idx="4986">
                  <c:v>761.5261103309487</c:v>
                </c:pt>
                <c:pt idx="4988">
                  <c:v>774.3588340918898</c:v>
                </c:pt>
                <c:pt idx="4989">
                  <c:v>767.4405964906188</c:v>
                </c:pt>
                <c:pt idx="4990">
                  <c:v>762.4973807497898</c:v>
                </c:pt>
                <c:pt idx="4991">
                  <c:v>763.42484269966</c:v>
                </c:pt>
                <c:pt idx="4992">
                  <c:v>763.8255856284094</c:v>
                </c:pt>
                <c:pt idx="4993">
                  <c:v>761.61974262217</c:v>
                </c:pt>
                <c:pt idx="4994">
                  <c:v>759.8641140471699</c:v>
                </c:pt>
                <c:pt idx="4995">
                  <c:v>761.61922644981</c:v>
                </c:pt>
                <c:pt idx="4997">
                  <c:v>628.60191076767</c:v>
                </c:pt>
                <c:pt idx="4998">
                  <c:v>537.85423403061</c:v>
                </c:pt>
                <c:pt idx="4999">
                  <c:v>486.9814448482988</c:v>
                </c:pt>
                <c:pt idx="5000">
                  <c:v>285.57061429924</c:v>
                </c:pt>
                <c:pt idx="5001">
                  <c:v>286.79222191152</c:v>
                </c:pt>
                <c:pt idx="5002">
                  <c:v>287.0148684568401</c:v>
                </c:pt>
                <c:pt idx="5003">
                  <c:v>287.56436087891</c:v>
                </c:pt>
                <c:pt idx="5004">
                  <c:v>286.42930133545</c:v>
                </c:pt>
                <c:pt idx="5005">
                  <c:v>286.75057252987</c:v>
                </c:pt>
                <c:pt idx="5006">
                  <c:v>282.4100110638796</c:v>
                </c:pt>
                <c:pt idx="5007">
                  <c:v>278.75263117427</c:v>
                </c:pt>
                <c:pt idx="5009">
                  <c:v>747.28916432891</c:v>
                </c:pt>
                <c:pt idx="5010">
                  <c:v>747.59237528977</c:v>
                </c:pt>
                <c:pt idx="5011">
                  <c:v>746.4456436847179</c:v>
                </c:pt>
                <c:pt idx="5012">
                  <c:v>746.03030602132</c:v>
                </c:pt>
                <c:pt idx="5013">
                  <c:v>745.8286108805478</c:v>
                </c:pt>
                <c:pt idx="5014">
                  <c:v>745.75244801027</c:v>
                </c:pt>
                <c:pt idx="5015">
                  <c:v>745.7624259454485</c:v>
                </c:pt>
                <c:pt idx="5016">
                  <c:v>745.5228606242188</c:v>
                </c:pt>
                <c:pt idx="5017">
                  <c:v>744.58196476096</c:v>
                </c:pt>
                <c:pt idx="5018">
                  <c:v>745.8601469504894</c:v>
                </c:pt>
                <c:pt idx="5019">
                  <c:v>745.5399237809278</c:v>
                </c:pt>
                <c:pt idx="5020">
                  <c:v>745.87294825115</c:v>
                </c:pt>
                <c:pt idx="5021">
                  <c:v>747.3896301399001</c:v>
                </c:pt>
                <c:pt idx="5022">
                  <c:v>746.44870173559</c:v>
                </c:pt>
                <c:pt idx="5023">
                  <c:v>748.4423542476298</c:v>
                </c:pt>
                <c:pt idx="5025">
                  <c:v>758.75819333098</c:v>
                </c:pt>
                <c:pt idx="5026">
                  <c:v>729.5928595147101</c:v>
                </c:pt>
                <c:pt idx="5027">
                  <c:v>692.4252633487894</c:v>
                </c:pt>
                <c:pt idx="5028">
                  <c:v>676.15684851516</c:v>
                </c:pt>
                <c:pt idx="5030">
                  <c:v>651.6371954314887</c:v>
                </c:pt>
                <c:pt idx="5031">
                  <c:v>648.77995932381</c:v>
                </c:pt>
                <c:pt idx="5032">
                  <c:v>594.73247280416</c:v>
                </c:pt>
                <c:pt idx="5033">
                  <c:v>476.5761362226883</c:v>
                </c:pt>
                <c:pt idx="5034">
                  <c:v>416.36390908339</c:v>
                </c:pt>
                <c:pt idx="5035">
                  <c:v>381.6114838513101</c:v>
                </c:pt>
                <c:pt idx="5036">
                  <c:v>217.51774294817</c:v>
                </c:pt>
                <c:pt idx="5037">
                  <c:v>218.45498730028</c:v>
                </c:pt>
                <c:pt idx="5038">
                  <c:v>165.9177247101305</c:v>
                </c:pt>
                <c:pt idx="5120">
                  <c:v>134.5079718951656</c:v>
                </c:pt>
                <c:pt idx="5121">
                  <c:v>134.37094853524</c:v>
                </c:pt>
                <c:pt idx="5122">
                  <c:v>137.2677440195306</c:v>
                </c:pt>
                <c:pt idx="5123">
                  <c:v>614.2754557858771</c:v>
                </c:pt>
                <c:pt idx="5124">
                  <c:v>643.94550611819</c:v>
                </c:pt>
                <c:pt idx="5125">
                  <c:v>642.62432972379</c:v>
                </c:pt>
                <c:pt idx="5126">
                  <c:v>643.6981056049299</c:v>
                </c:pt>
                <c:pt idx="5127">
                  <c:v>642.5162126043087</c:v>
                </c:pt>
                <c:pt idx="5128">
                  <c:v>643.3880000854089</c:v>
                </c:pt>
                <c:pt idx="5129">
                  <c:v>643.70897914844</c:v>
                </c:pt>
                <c:pt idx="5130">
                  <c:v>644.1206481707599</c:v>
                </c:pt>
                <c:pt idx="5131">
                  <c:v>643.60196436505</c:v>
                </c:pt>
                <c:pt idx="5132">
                  <c:v>644.3543015664</c:v>
                </c:pt>
                <c:pt idx="5133">
                  <c:v>643.6210238133285</c:v>
                </c:pt>
                <c:pt idx="5134">
                  <c:v>644.27878802706</c:v>
                </c:pt>
                <c:pt idx="5135">
                  <c:v>644.13338327606</c:v>
                </c:pt>
                <c:pt idx="5136">
                  <c:v>645.24002122774</c:v>
                </c:pt>
                <c:pt idx="5137">
                  <c:v>644.67745085665</c:v>
                </c:pt>
                <c:pt idx="5138">
                  <c:v>646.16947597031</c:v>
                </c:pt>
                <c:pt idx="5139">
                  <c:v>513.1510091235389</c:v>
                </c:pt>
                <c:pt idx="5141">
                  <c:v>397.50482322386</c:v>
                </c:pt>
                <c:pt idx="5142">
                  <c:v>224.4741192661799</c:v>
                </c:pt>
                <c:pt idx="5143">
                  <c:v>223.72388943064</c:v>
                </c:pt>
                <c:pt idx="5144">
                  <c:v>224.40125503864</c:v>
                </c:pt>
                <c:pt idx="5145">
                  <c:v>223.3920463786401</c:v>
                </c:pt>
                <c:pt idx="5146">
                  <c:v>224.32562437555</c:v>
                </c:pt>
                <c:pt idx="5147">
                  <c:v>223.7436045058597</c:v>
                </c:pt>
                <c:pt idx="5148">
                  <c:v>224.24937382576</c:v>
                </c:pt>
                <c:pt idx="5149">
                  <c:v>224.0892365212</c:v>
                </c:pt>
                <c:pt idx="5150">
                  <c:v>651.6986578324194</c:v>
                </c:pt>
                <c:pt idx="5152">
                  <c:v>651.3676218622574</c:v>
                </c:pt>
                <c:pt idx="5154">
                  <c:v>649.9474660547983</c:v>
                </c:pt>
                <c:pt idx="5155">
                  <c:v>653.8524629359578</c:v>
                </c:pt>
                <c:pt idx="5156">
                  <c:v>653.6687608446199</c:v>
                </c:pt>
                <c:pt idx="5157">
                  <c:v>653.9642067240383</c:v>
                </c:pt>
                <c:pt idx="5158">
                  <c:v>654.28608103032</c:v>
                </c:pt>
                <c:pt idx="5159">
                  <c:v>655.23624043886</c:v>
                </c:pt>
                <c:pt idx="5160">
                  <c:v>653.7042359402101</c:v>
                </c:pt>
                <c:pt idx="5161">
                  <c:v>653.87723807629</c:v>
                </c:pt>
                <c:pt idx="5162">
                  <c:v>654.1110520199601</c:v>
                </c:pt>
                <c:pt idx="5163">
                  <c:v>653.9766942462805</c:v>
                </c:pt>
                <c:pt idx="5164">
                  <c:v>654.24645600016</c:v>
                </c:pt>
                <c:pt idx="5165">
                  <c:v>652.89463725541</c:v>
                </c:pt>
                <c:pt idx="5166">
                  <c:v>653.77829736368</c:v>
                </c:pt>
                <c:pt idx="5167">
                  <c:v>654.2641842041801</c:v>
                </c:pt>
                <c:pt idx="5168">
                  <c:v>654.72070493994</c:v>
                </c:pt>
                <c:pt idx="5169">
                  <c:v>653.74976296131</c:v>
                </c:pt>
                <c:pt idx="5170">
                  <c:v>653.8547346974001</c:v>
                </c:pt>
                <c:pt idx="5171">
                  <c:v>653.89380455724</c:v>
                </c:pt>
                <c:pt idx="5172">
                  <c:v>668.1268830282698</c:v>
                </c:pt>
                <c:pt idx="5173">
                  <c:v>699.5600667102889</c:v>
                </c:pt>
                <c:pt idx="5174">
                  <c:v>623.8485499139388</c:v>
                </c:pt>
                <c:pt idx="5175">
                  <c:v>544.6572217361194</c:v>
                </c:pt>
                <c:pt idx="5176">
                  <c:v>478.09162915934</c:v>
                </c:pt>
                <c:pt idx="5177">
                  <c:v>434.61373789433</c:v>
                </c:pt>
                <c:pt idx="5178">
                  <c:v>254.62385050677</c:v>
                </c:pt>
                <c:pt idx="5179">
                  <c:v>236.0597820336</c:v>
                </c:pt>
                <c:pt idx="5181">
                  <c:v>102.45621757773</c:v>
                </c:pt>
                <c:pt idx="5182">
                  <c:v>97.25416511463001</c:v>
                </c:pt>
                <c:pt idx="5185">
                  <c:v>173.61048677746</c:v>
                </c:pt>
                <c:pt idx="5186">
                  <c:v>286.39011919334</c:v>
                </c:pt>
                <c:pt idx="5187">
                  <c:v>393.402333222499</c:v>
                </c:pt>
                <c:pt idx="5188">
                  <c:v>396.3940745351201</c:v>
                </c:pt>
                <c:pt idx="5189">
                  <c:v>396.69168036276</c:v>
                </c:pt>
                <c:pt idx="5190">
                  <c:v>397.078389404179</c:v>
                </c:pt>
                <c:pt idx="5191">
                  <c:v>396.6491160087201</c:v>
                </c:pt>
                <c:pt idx="5192">
                  <c:v>395.85692853344</c:v>
                </c:pt>
                <c:pt idx="5193">
                  <c:v>397.088459412059</c:v>
                </c:pt>
                <c:pt idx="5194">
                  <c:v>397.0358743561196</c:v>
                </c:pt>
                <c:pt idx="5195">
                  <c:v>396.7058110389999</c:v>
                </c:pt>
                <c:pt idx="5196">
                  <c:v>398.9223179186183</c:v>
                </c:pt>
                <c:pt idx="5197">
                  <c:v>376.497004285219</c:v>
                </c:pt>
                <c:pt idx="5198">
                  <c:v>371.94041369072</c:v>
                </c:pt>
                <c:pt idx="5199">
                  <c:v>367.07174061136</c:v>
                </c:pt>
                <c:pt idx="5200">
                  <c:v>366.8672685255601</c:v>
                </c:pt>
                <c:pt idx="5201">
                  <c:v>364.8959280302601</c:v>
                </c:pt>
                <c:pt idx="5202">
                  <c:v>363.38594802078</c:v>
                </c:pt>
                <c:pt idx="5203">
                  <c:v>362.8018586020399</c:v>
                </c:pt>
                <c:pt idx="5204">
                  <c:v>361.17796818932</c:v>
                </c:pt>
                <c:pt idx="5205">
                  <c:v>361.037947766599</c:v>
                </c:pt>
                <c:pt idx="5206">
                  <c:v>365.8334904052192</c:v>
                </c:pt>
                <c:pt idx="5208">
                  <c:v>381.5913666311199</c:v>
                </c:pt>
                <c:pt idx="5209">
                  <c:v>407.84918370146</c:v>
                </c:pt>
                <c:pt idx="5210">
                  <c:v>459.5614106764</c:v>
                </c:pt>
                <c:pt idx="5211">
                  <c:v>452.80961792327</c:v>
                </c:pt>
                <c:pt idx="5212">
                  <c:v>408.3420808664001</c:v>
                </c:pt>
                <c:pt idx="5213">
                  <c:v>229.66331427441</c:v>
                </c:pt>
                <c:pt idx="5214">
                  <c:v>228.87945599873</c:v>
                </c:pt>
                <c:pt idx="5215">
                  <c:v>229.97912157796</c:v>
                </c:pt>
                <c:pt idx="5216">
                  <c:v>229.07594943191</c:v>
                </c:pt>
                <c:pt idx="5217">
                  <c:v>229.89302424314</c:v>
                </c:pt>
                <c:pt idx="5218">
                  <c:v>228.96272582096</c:v>
                </c:pt>
                <c:pt idx="5219">
                  <c:v>229.66295876772</c:v>
                </c:pt>
                <c:pt idx="5220">
                  <c:v>228.738943181</c:v>
                </c:pt>
                <c:pt idx="5221">
                  <c:v>665.39189750001</c:v>
                </c:pt>
                <c:pt idx="5222">
                  <c:v>665.61330403161</c:v>
                </c:pt>
                <c:pt idx="5223">
                  <c:v>668.0390857805294</c:v>
                </c:pt>
                <c:pt idx="5224">
                  <c:v>669.7397574121705</c:v>
                </c:pt>
                <c:pt idx="5225">
                  <c:v>668.7845635829699</c:v>
                </c:pt>
                <c:pt idx="5227">
                  <c:v>669.4274953300094</c:v>
                </c:pt>
                <c:pt idx="5229">
                  <c:v>669.83486736733</c:v>
                </c:pt>
                <c:pt idx="5230">
                  <c:v>619.8779595433258</c:v>
                </c:pt>
                <c:pt idx="5231">
                  <c:v>184.0441553046518</c:v>
                </c:pt>
                <c:pt idx="5232">
                  <c:v>184.7414164066535</c:v>
                </c:pt>
                <c:pt idx="5293">
                  <c:v>708.8751228895584</c:v>
                </c:pt>
                <c:pt idx="5294">
                  <c:v>708.7285227801</c:v>
                </c:pt>
                <c:pt idx="5295">
                  <c:v>708.4099982083201</c:v>
                </c:pt>
                <c:pt idx="5296">
                  <c:v>707.22982285712</c:v>
                </c:pt>
                <c:pt idx="5297">
                  <c:v>707.9570149042983</c:v>
                </c:pt>
                <c:pt idx="5298">
                  <c:v>699.20206895898</c:v>
                </c:pt>
                <c:pt idx="5299">
                  <c:v>669.4643712043</c:v>
                </c:pt>
                <c:pt idx="5300">
                  <c:v>626.68658063778</c:v>
                </c:pt>
                <c:pt idx="5301">
                  <c:v>625.65918251904</c:v>
                </c:pt>
                <c:pt idx="5302">
                  <c:v>623.59828040332</c:v>
                </c:pt>
                <c:pt idx="5303">
                  <c:v>621.96886394836</c:v>
                </c:pt>
                <c:pt idx="5304">
                  <c:v>555.0626965379194</c:v>
                </c:pt>
                <c:pt idx="5305">
                  <c:v>483.6940082261796</c:v>
                </c:pt>
                <c:pt idx="5306">
                  <c:v>461.8708031321601</c:v>
                </c:pt>
                <c:pt idx="5307">
                  <c:v>334.85146431328</c:v>
                </c:pt>
                <c:pt idx="5308">
                  <c:v>332.276266479599</c:v>
                </c:pt>
                <c:pt idx="5309">
                  <c:v>329.0141224164796</c:v>
                </c:pt>
                <c:pt idx="5310">
                  <c:v>327.52796131344</c:v>
                </c:pt>
                <c:pt idx="5311">
                  <c:v>325.169907474</c:v>
                </c:pt>
                <c:pt idx="5312">
                  <c:v>323.527974918399</c:v>
                </c:pt>
                <c:pt idx="5313">
                  <c:v>321.7783585571984</c:v>
                </c:pt>
                <c:pt idx="5315">
                  <c:v>196.33838695596</c:v>
                </c:pt>
                <c:pt idx="5329">
                  <c:v>401.7643449850796</c:v>
                </c:pt>
                <c:pt idx="5330">
                  <c:v>404.611771494279</c:v>
                </c:pt>
                <c:pt idx="5331">
                  <c:v>405.36534561901</c:v>
                </c:pt>
                <c:pt idx="5332">
                  <c:v>403.85282781536</c:v>
                </c:pt>
                <c:pt idx="5333">
                  <c:v>403.2081599403187</c:v>
                </c:pt>
                <c:pt idx="5334">
                  <c:v>402.9246328199401</c:v>
                </c:pt>
                <c:pt idx="5335">
                  <c:v>404.4365808546696</c:v>
                </c:pt>
                <c:pt idx="5336">
                  <c:v>403.4114133471088</c:v>
                </c:pt>
                <c:pt idx="5337">
                  <c:v>403.0696908445901</c:v>
                </c:pt>
                <c:pt idx="5338">
                  <c:v>402.183508949599</c:v>
                </c:pt>
                <c:pt idx="5339">
                  <c:v>503.45234869335</c:v>
                </c:pt>
                <c:pt idx="5340">
                  <c:v>494.0676587382699</c:v>
                </c:pt>
                <c:pt idx="5341">
                  <c:v>489.6834287148401</c:v>
                </c:pt>
                <c:pt idx="5342">
                  <c:v>481.36986259513</c:v>
                </c:pt>
                <c:pt idx="5343">
                  <c:v>357.5165236883099</c:v>
                </c:pt>
                <c:pt idx="5344">
                  <c:v>357.24147362491</c:v>
                </c:pt>
                <c:pt idx="5346">
                  <c:v>368.30848226375</c:v>
                </c:pt>
                <c:pt idx="5347">
                  <c:v>499.2473279672289</c:v>
                </c:pt>
                <c:pt idx="5348">
                  <c:v>511.40487217343</c:v>
                </c:pt>
                <c:pt idx="5349">
                  <c:v>526.19795355248</c:v>
                </c:pt>
                <c:pt idx="5350">
                  <c:v>598.5440916869101</c:v>
                </c:pt>
                <c:pt idx="5351">
                  <c:v>589.9425633664489</c:v>
                </c:pt>
                <c:pt idx="5353">
                  <c:v>507.3337255684696</c:v>
                </c:pt>
                <c:pt idx="5354">
                  <c:v>466.52802349002</c:v>
                </c:pt>
                <c:pt idx="5355">
                  <c:v>277.06882324347</c:v>
                </c:pt>
                <c:pt idx="5356">
                  <c:v>276.0167574488689</c:v>
                </c:pt>
                <c:pt idx="5357">
                  <c:v>275.947543408679</c:v>
                </c:pt>
                <c:pt idx="5358">
                  <c:v>276.7180441368401</c:v>
                </c:pt>
                <c:pt idx="5359">
                  <c:v>287.2738666335603</c:v>
                </c:pt>
                <c:pt idx="5360">
                  <c:v>289.0933138113191</c:v>
                </c:pt>
                <c:pt idx="5361">
                  <c:v>278.8023701201501</c:v>
                </c:pt>
                <c:pt idx="5362">
                  <c:v>518.91093941283</c:v>
                </c:pt>
                <c:pt idx="5363">
                  <c:v>738.10141506778</c:v>
                </c:pt>
                <c:pt idx="5364">
                  <c:v>714.26518484051</c:v>
                </c:pt>
                <c:pt idx="5365">
                  <c:v>692.3554954031994</c:v>
                </c:pt>
                <c:pt idx="5366">
                  <c:v>683.92074876041</c:v>
                </c:pt>
                <c:pt idx="5368">
                  <c:v>674.52310104553</c:v>
                </c:pt>
                <c:pt idx="5370">
                  <c:v>654.1179481451194</c:v>
                </c:pt>
                <c:pt idx="5371">
                  <c:v>653.59055193564</c:v>
                </c:pt>
                <c:pt idx="5372">
                  <c:v>654.02307624232</c:v>
                </c:pt>
                <c:pt idx="5373">
                  <c:v>652.4692239730994</c:v>
                </c:pt>
                <c:pt idx="5374">
                  <c:v>652.6393754758605</c:v>
                </c:pt>
                <c:pt idx="5375">
                  <c:v>654.278000148601</c:v>
                </c:pt>
                <c:pt idx="5376">
                  <c:v>652.73338597618</c:v>
                </c:pt>
                <c:pt idx="5377">
                  <c:v>652.2304182855394</c:v>
                </c:pt>
                <c:pt idx="5378">
                  <c:v>652.64350551892</c:v>
                </c:pt>
                <c:pt idx="5379">
                  <c:v>651.3292946694</c:v>
                </c:pt>
                <c:pt idx="5380">
                  <c:v>652.01355231866</c:v>
                </c:pt>
                <c:pt idx="5381">
                  <c:v>651.3671201584577</c:v>
                </c:pt>
                <c:pt idx="5383">
                  <c:v>651.70346624048</c:v>
                </c:pt>
                <c:pt idx="5386">
                  <c:v>649.2525523650999</c:v>
                </c:pt>
                <c:pt idx="5388">
                  <c:v>455.9466285573</c:v>
                </c:pt>
                <c:pt idx="5389">
                  <c:v>405.7265518363399</c:v>
                </c:pt>
                <c:pt idx="5390">
                  <c:v>218.03929482136</c:v>
                </c:pt>
                <c:pt idx="5391">
                  <c:v>221.077293297976</c:v>
                </c:pt>
                <c:pt idx="5392">
                  <c:v>219.88733806946</c:v>
                </c:pt>
                <c:pt idx="5393">
                  <c:v>219.92691821686</c:v>
                </c:pt>
                <c:pt idx="5396">
                  <c:v>219.43578885026</c:v>
                </c:pt>
                <c:pt idx="5398">
                  <c:v>646.4578836692</c:v>
                </c:pt>
                <c:pt idx="5399">
                  <c:v>646.72391669946</c:v>
                </c:pt>
                <c:pt idx="5400">
                  <c:v>645.6221232819578</c:v>
                </c:pt>
                <c:pt idx="5401">
                  <c:v>645.66694795748</c:v>
                </c:pt>
                <c:pt idx="5402">
                  <c:v>644.00864580848</c:v>
                </c:pt>
                <c:pt idx="5403">
                  <c:v>644.103132396995</c:v>
                </c:pt>
                <c:pt idx="5404">
                  <c:v>642.41603113254</c:v>
                </c:pt>
                <c:pt idx="5405">
                  <c:v>641.3974059144879</c:v>
                </c:pt>
                <c:pt idx="5406">
                  <c:v>641.1077082952394</c:v>
                </c:pt>
                <c:pt idx="5408">
                  <c:v>638.4622313112926</c:v>
                </c:pt>
                <c:pt idx="5409">
                  <c:v>591.1554304056289</c:v>
                </c:pt>
                <c:pt idx="5410">
                  <c:v>562.182178677727</c:v>
                </c:pt>
                <c:pt idx="5411">
                  <c:v>561.179162975104</c:v>
                </c:pt>
                <c:pt idx="5413">
                  <c:v>559.9683957493358</c:v>
                </c:pt>
                <c:pt idx="5414">
                  <c:v>559.694985913119</c:v>
                </c:pt>
                <c:pt idx="5415">
                  <c:v>559.4440341857891</c:v>
                </c:pt>
                <c:pt idx="5416">
                  <c:v>558.0649234676957</c:v>
                </c:pt>
                <c:pt idx="5417">
                  <c:v>558.9245080521207</c:v>
                </c:pt>
                <c:pt idx="5418">
                  <c:v>557.553224099274</c:v>
                </c:pt>
                <c:pt idx="5419">
                  <c:v>556.4731398012227</c:v>
                </c:pt>
                <c:pt idx="5420">
                  <c:v>556.42077138923</c:v>
                </c:pt>
                <c:pt idx="5421">
                  <c:v>555.9747325027385</c:v>
                </c:pt>
                <c:pt idx="5422">
                  <c:v>531.2991692801232</c:v>
                </c:pt>
                <c:pt idx="5424">
                  <c:v>326.7757882856006</c:v>
                </c:pt>
                <c:pt idx="5425">
                  <c:v>297.8035194790895</c:v>
                </c:pt>
                <c:pt idx="5426">
                  <c:v>131.7591468473781</c:v>
                </c:pt>
                <c:pt idx="5427">
                  <c:v>131.826749700378</c:v>
                </c:pt>
                <c:pt idx="5429">
                  <c:v>131.2019082308549</c:v>
                </c:pt>
                <c:pt idx="5432">
                  <c:v>155.4559929670104</c:v>
                </c:pt>
                <c:pt idx="5433">
                  <c:v>424.7977704912794</c:v>
                </c:pt>
                <c:pt idx="5434">
                  <c:v>579.4370829473296</c:v>
                </c:pt>
                <c:pt idx="5435">
                  <c:v>155.7843896517065</c:v>
                </c:pt>
                <c:pt idx="5436">
                  <c:v>155.830052789935</c:v>
                </c:pt>
                <c:pt idx="5440">
                  <c:v>127.1204079105591</c:v>
                </c:pt>
                <c:pt idx="5441">
                  <c:v>203.7926055608997</c:v>
                </c:pt>
                <c:pt idx="5442">
                  <c:v>575.9581248543782</c:v>
                </c:pt>
                <c:pt idx="5443">
                  <c:v>637.043170148445</c:v>
                </c:pt>
                <c:pt idx="5444">
                  <c:v>635.9238981601</c:v>
                </c:pt>
                <c:pt idx="5445">
                  <c:v>636.276346317624</c:v>
                </c:pt>
                <c:pt idx="5446">
                  <c:v>636.9961250571958</c:v>
                </c:pt>
                <c:pt idx="5447">
                  <c:v>636.6386639939979</c:v>
                </c:pt>
                <c:pt idx="5448">
                  <c:v>637.183452142755</c:v>
                </c:pt>
                <c:pt idx="5449">
                  <c:v>636.285385455668</c:v>
                </c:pt>
                <c:pt idx="5450">
                  <c:v>636.968192820052</c:v>
                </c:pt>
                <c:pt idx="5451">
                  <c:v>637.08160798367</c:v>
                </c:pt>
                <c:pt idx="5452">
                  <c:v>637.508765018846</c:v>
                </c:pt>
                <c:pt idx="5453">
                  <c:v>637.029943998746</c:v>
                </c:pt>
                <c:pt idx="5454">
                  <c:v>637.21358284123</c:v>
                </c:pt>
                <c:pt idx="5455">
                  <c:v>637.7592477229521</c:v>
                </c:pt>
                <c:pt idx="5456">
                  <c:v>637.10495698455</c:v>
                </c:pt>
                <c:pt idx="5457">
                  <c:v>638.181332996805</c:v>
                </c:pt>
                <c:pt idx="5459">
                  <c:v>443.642521078368</c:v>
                </c:pt>
                <c:pt idx="5460">
                  <c:v>397.069842404934</c:v>
                </c:pt>
                <c:pt idx="5461">
                  <c:v>215.251629411005</c:v>
                </c:pt>
                <c:pt idx="5462">
                  <c:v>214.75710016592</c:v>
                </c:pt>
                <c:pt idx="5463">
                  <c:v>215.546965924222</c:v>
                </c:pt>
                <c:pt idx="5464">
                  <c:v>214.66507507987</c:v>
                </c:pt>
                <c:pt idx="5465">
                  <c:v>215.7756301043619</c:v>
                </c:pt>
                <c:pt idx="5466">
                  <c:v>215.046984030104</c:v>
                </c:pt>
                <c:pt idx="5467">
                  <c:v>214.52225970909</c:v>
                </c:pt>
                <c:pt idx="5468">
                  <c:v>215.6056701603</c:v>
                </c:pt>
                <c:pt idx="5469">
                  <c:v>639.716546965124</c:v>
                </c:pt>
                <c:pt idx="5472">
                  <c:v>639.630880881598</c:v>
                </c:pt>
                <c:pt idx="5473">
                  <c:v>639.5671495933389</c:v>
                </c:pt>
                <c:pt idx="5476">
                  <c:v>642.453141770958</c:v>
                </c:pt>
                <c:pt idx="5477">
                  <c:v>643.683914430264</c:v>
                </c:pt>
                <c:pt idx="5478">
                  <c:v>643.569375396432</c:v>
                </c:pt>
                <c:pt idx="5479">
                  <c:v>642.690510626964</c:v>
                </c:pt>
                <c:pt idx="5480">
                  <c:v>642.6632008615034</c:v>
                </c:pt>
                <c:pt idx="5481">
                  <c:v>644.559527486698</c:v>
                </c:pt>
                <c:pt idx="5482">
                  <c:v>642.833704779386</c:v>
                </c:pt>
                <c:pt idx="5483">
                  <c:v>643.616404450334</c:v>
                </c:pt>
                <c:pt idx="5484">
                  <c:v>644.24386873325</c:v>
                </c:pt>
                <c:pt idx="5485">
                  <c:v>644.1665240949475</c:v>
                </c:pt>
                <c:pt idx="5486">
                  <c:v>645.634549658376</c:v>
                </c:pt>
                <c:pt idx="5487">
                  <c:v>644.924782630904</c:v>
                </c:pt>
                <c:pt idx="5488">
                  <c:v>644.1410138258134</c:v>
                </c:pt>
                <c:pt idx="5489">
                  <c:v>645.4204597247126</c:v>
                </c:pt>
                <c:pt idx="5490">
                  <c:v>645.086849591405</c:v>
                </c:pt>
                <c:pt idx="5491">
                  <c:v>646.266837398455</c:v>
                </c:pt>
                <c:pt idx="5492">
                  <c:v>646.7336917009134</c:v>
                </c:pt>
                <c:pt idx="5493">
                  <c:v>609.6206818778501</c:v>
                </c:pt>
                <c:pt idx="5494">
                  <c:v>484.55697988756</c:v>
                </c:pt>
                <c:pt idx="5495">
                  <c:v>422.1221235977081</c:v>
                </c:pt>
                <c:pt idx="5496">
                  <c:v>385.751767632138</c:v>
                </c:pt>
                <c:pt idx="5497">
                  <c:v>219.548865218778</c:v>
                </c:pt>
                <c:pt idx="5498">
                  <c:v>205.111215590264</c:v>
                </c:pt>
                <c:pt idx="5499">
                  <c:v>95.4872230593</c:v>
                </c:pt>
                <c:pt idx="5505">
                  <c:v>201.72668676456</c:v>
                </c:pt>
                <c:pt idx="5506">
                  <c:v>356.10155017938</c:v>
                </c:pt>
                <c:pt idx="5507">
                  <c:v>363.9851721793796</c:v>
                </c:pt>
                <c:pt idx="5508">
                  <c:v>366.0265539621587</c:v>
                </c:pt>
                <c:pt idx="5509">
                  <c:v>365.77972352466</c:v>
                </c:pt>
                <c:pt idx="5510">
                  <c:v>365.0441662545001</c:v>
                </c:pt>
                <c:pt idx="5511">
                  <c:v>364.22649067974</c:v>
                </c:pt>
                <c:pt idx="5512">
                  <c:v>362.88973867854</c:v>
                </c:pt>
                <c:pt idx="5513">
                  <c:v>363.6943492815</c:v>
                </c:pt>
                <c:pt idx="5514">
                  <c:v>364.0512386404199</c:v>
                </c:pt>
                <c:pt idx="5515">
                  <c:v>363.39526341</c:v>
                </c:pt>
                <c:pt idx="5516">
                  <c:v>341.0882473724996</c:v>
                </c:pt>
                <c:pt idx="5517">
                  <c:v>335.36484434363</c:v>
                </c:pt>
                <c:pt idx="5518">
                  <c:v>342.4980751487989</c:v>
                </c:pt>
                <c:pt idx="5519">
                  <c:v>351.66263742322</c:v>
                </c:pt>
                <c:pt idx="5520">
                  <c:v>358.38728446402</c:v>
                </c:pt>
                <c:pt idx="5521">
                  <c:v>356.4064255841199</c:v>
                </c:pt>
                <c:pt idx="5522">
                  <c:v>355.39242790006</c:v>
                </c:pt>
                <c:pt idx="5523">
                  <c:v>352.527275857979</c:v>
                </c:pt>
                <c:pt idx="5524">
                  <c:v>354.04496821256</c:v>
                </c:pt>
                <c:pt idx="5525">
                  <c:v>349.4015629097399</c:v>
                </c:pt>
                <c:pt idx="5526">
                  <c:v>367.83856273388</c:v>
                </c:pt>
                <c:pt idx="5527">
                  <c:v>387.490168098899</c:v>
                </c:pt>
                <c:pt idx="5528">
                  <c:v>386.55087870207</c:v>
                </c:pt>
                <c:pt idx="5529">
                  <c:v>343.728797142469</c:v>
                </c:pt>
                <c:pt idx="5530">
                  <c:v>478.91088198074</c:v>
                </c:pt>
                <c:pt idx="5531">
                  <c:v>419.3479922956701</c:v>
                </c:pt>
                <c:pt idx="5532">
                  <c:v>247.86582119664</c:v>
                </c:pt>
                <c:pt idx="5533">
                  <c:v>256.771675527979</c:v>
                </c:pt>
                <c:pt idx="5534">
                  <c:v>258.13688363464</c:v>
                </c:pt>
                <c:pt idx="5535">
                  <c:v>252.56746951644</c:v>
                </c:pt>
                <c:pt idx="5536">
                  <c:v>242.90052049041</c:v>
                </c:pt>
                <c:pt idx="5537">
                  <c:v>232.32486149784</c:v>
                </c:pt>
                <c:pt idx="5538">
                  <c:v>225.7456251368199</c:v>
                </c:pt>
                <c:pt idx="5539">
                  <c:v>221.141464096385</c:v>
                </c:pt>
                <c:pt idx="5540">
                  <c:v>648.4401697308839</c:v>
                </c:pt>
                <c:pt idx="5541">
                  <c:v>651.7524647963494</c:v>
                </c:pt>
                <c:pt idx="5542">
                  <c:v>651.1429100147989</c:v>
                </c:pt>
                <c:pt idx="5543">
                  <c:v>651.1216023019844</c:v>
                </c:pt>
                <c:pt idx="5544">
                  <c:v>654.316126450692</c:v>
                </c:pt>
                <c:pt idx="5545">
                  <c:v>652.4407282152188</c:v>
                </c:pt>
                <c:pt idx="5546">
                  <c:v>652.46355595454</c:v>
                </c:pt>
                <c:pt idx="5547">
                  <c:v>653.271579248025</c:v>
                </c:pt>
                <c:pt idx="5548">
                  <c:v>652.023931721215</c:v>
                </c:pt>
                <c:pt idx="5549">
                  <c:v>652.6919218435551</c:v>
                </c:pt>
                <c:pt idx="5550">
                  <c:v>654.1302891732344</c:v>
                </c:pt>
                <c:pt idx="5551">
                  <c:v>652.9105787409001</c:v>
                </c:pt>
                <c:pt idx="5552">
                  <c:v>653.504299259465</c:v>
                </c:pt>
                <c:pt idx="5553">
                  <c:v>653.65635637787</c:v>
                </c:pt>
                <c:pt idx="5554">
                  <c:v>653.17672264079</c:v>
                </c:pt>
                <c:pt idx="5555">
                  <c:v>652.9169141792744</c:v>
                </c:pt>
                <c:pt idx="5556">
                  <c:v>654.3063076102344</c:v>
                </c:pt>
                <c:pt idx="5557">
                  <c:v>653.2671475222594</c:v>
                </c:pt>
                <c:pt idx="5558">
                  <c:v>653.483410553485</c:v>
                </c:pt>
                <c:pt idx="5559">
                  <c:v>654.874697471285</c:v>
                </c:pt>
                <c:pt idx="5560">
                  <c:v>653.440231458305</c:v>
                </c:pt>
                <c:pt idx="5561">
                  <c:v>656.2600845977898</c:v>
                </c:pt>
                <c:pt idx="5562">
                  <c:v>159.9558700139126</c:v>
                </c:pt>
                <c:pt idx="5563">
                  <c:v>159.3872673331893</c:v>
                </c:pt>
                <c:pt idx="5614">
                  <c:v>87.52984188791778</c:v>
                </c:pt>
                <c:pt idx="5615">
                  <c:v>526.7770121029704</c:v>
                </c:pt>
                <c:pt idx="5616">
                  <c:v>664.8586107293501</c:v>
                </c:pt>
                <c:pt idx="5618">
                  <c:v>749.0686370956194</c:v>
                </c:pt>
                <c:pt idx="5619">
                  <c:v>748.767801448694</c:v>
                </c:pt>
                <c:pt idx="5621">
                  <c:v>748.744013061735</c:v>
                </c:pt>
                <c:pt idx="5622">
                  <c:v>748.266081162518</c:v>
                </c:pt>
                <c:pt idx="5623">
                  <c:v>749.721707564875</c:v>
                </c:pt>
                <c:pt idx="5624">
                  <c:v>749.664240872345</c:v>
                </c:pt>
                <c:pt idx="5626">
                  <c:v>752.71545906285</c:v>
                </c:pt>
                <c:pt idx="5627">
                  <c:v>753.265098082386</c:v>
                </c:pt>
                <c:pt idx="5628">
                  <c:v>755.492274146782</c:v>
                </c:pt>
                <c:pt idx="5629">
                  <c:v>761.0377458055374</c:v>
                </c:pt>
                <c:pt idx="5635">
                  <c:v>694.06944327876</c:v>
                </c:pt>
                <c:pt idx="5636">
                  <c:v>579.4290264506449</c:v>
                </c:pt>
                <c:pt idx="5637">
                  <c:v>521.5327896083501</c:v>
                </c:pt>
                <c:pt idx="5638">
                  <c:v>486.6154540604799</c:v>
                </c:pt>
                <c:pt idx="5639">
                  <c:v>322.04646720686</c:v>
                </c:pt>
                <c:pt idx="5640">
                  <c:v>322.3642284461791</c:v>
                </c:pt>
                <c:pt idx="5641">
                  <c:v>321.4949904342399</c:v>
                </c:pt>
                <c:pt idx="5642">
                  <c:v>321.53043017393</c:v>
                </c:pt>
                <c:pt idx="5643">
                  <c:v>321.147403300902</c:v>
                </c:pt>
                <c:pt idx="5644">
                  <c:v>322.27928281619</c:v>
                </c:pt>
                <c:pt idx="5645">
                  <c:v>325.177306178476</c:v>
                </c:pt>
                <c:pt idx="5646">
                  <c:v>697.27141305913</c:v>
                </c:pt>
                <c:pt idx="5648">
                  <c:v>758.1196682904488</c:v>
                </c:pt>
                <c:pt idx="5649">
                  <c:v>759.3915578574394</c:v>
                </c:pt>
                <c:pt idx="5650">
                  <c:v>759.0006115903699</c:v>
                </c:pt>
                <c:pt idx="5651">
                  <c:v>757.184328175632</c:v>
                </c:pt>
                <c:pt idx="5652">
                  <c:v>728.8503460343194</c:v>
                </c:pt>
                <c:pt idx="5653">
                  <c:v>669.67946887017</c:v>
                </c:pt>
                <c:pt idx="5654">
                  <c:v>627.62178601041</c:v>
                </c:pt>
                <c:pt idx="5655">
                  <c:v>366.86087757444</c:v>
                </c:pt>
                <c:pt idx="5656">
                  <c:v>366.280906444919</c:v>
                </c:pt>
                <c:pt idx="5657">
                  <c:v>366.49439408334</c:v>
                </c:pt>
                <c:pt idx="5659">
                  <c:v>333.3135083337001</c:v>
                </c:pt>
                <c:pt idx="5660">
                  <c:v>329.2243529915991</c:v>
                </c:pt>
                <c:pt idx="5661">
                  <c:v>325.92550408392</c:v>
                </c:pt>
                <c:pt idx="5662">
                  <c:v>323.8980454484988</c:v>
                </c:pt>
                <c:pt idx="5663">
                  <c:v>321.0327702383996</c:v>
                </c:pt>
                <c:pt idx="5664">
                  <c:v>318.0551763481191</c:v>
                </c:pt>
                <c:pt idx="5665">
                  <c:v>316.10073367332</c:v>
                </c:pt>
                <c:pt idx="5666">
                  <c:v>314.416956363479</c:v>
                </c:pt>
                <c:pt idx="5667">
                  <c:v>313.5466435035001</c:v>
                </c:pt>
                <c:pt idx="5668">
                  <c:v>313.578196247769</c:v>
                </c:pt>
                <c:pt idx="5669">
                  <c:v>314.901641572699</c:v>
                </c:pt>
                <c:pt idx="5684">
                  <c:v>396.07745919854</c:v>
                </c:pt>
                <c:pt idx="5685">
                  <c:v>396.6245218627201</c:v>
                </c:pt>
                <c:pt idx="5686">
                  <c:v>393.84983766854</c:v>
                </c:pt>
                <c:pt idx="5687">
                  <c:v>394.8466299208</c:v>
                </c:pt>
                <c:pt idx="5688">
                  <c:v>597.38718342726</c:v>
                </c:pt>
                <c:pt idx="5689">
                  <c:v>635.7639411375301</c:v>
                </c:pt>
                <c:pt idx="5690">
                  <c:v>718.7965484992401</c:v>
                </c:pt>
                <c:pt idx="5691">
                  <c:v>815.3581341959577</c:v>
                </c:pt>
                <c:pt idx="5692">
                  <c:v>847.0032322754398</c:v>
                </c:pt>
                <c:pt idx="5694">
                  <c:v>848.5515308751999</c:v>
                </c:pt>
                <c:pt idx="5695">
                  <c:v>847.25375077583</c:v>
                </c:pt>
                <c:pt idx="5696">
                  <c:v>853.4089556698105</c:v>
                </c:pt>
                <c:pt idx="5697">
                  <c:v>853.88979371299</c:v>
                </c:pt>
                <c:pt idx="5698">
                  <c:v>857.42970986561</c:v>
                </c:pt>
                <c:pt idx="5699">
                  <c:v>855.33637457557</c:v>
                </c:pt>
                <c:pt idx="5700">
                  <c:v>851.7973627417298</c:v>
                </c:pt>
                <c:pt idx="5701">
                  <c:v>848.20173468533</c:v>
                </c:pt>
                <c:pt idx="5702">
                  <c:v>851.9299324251</c:v>
                </c:pt>
                <c:pt idx="5703">
                  <c:v>852.15103511661</c:v>
                </c:pt>
                <c:pt idx="5704">
                  <c:v>854.00367393055</c:v>
                </c:pt>
                <c:pt idx="5706">
                  <c:v>763.8559759593301</c:v>
                </c:pt>
                <c:pt idx="5707">
                  <c:v>648.8653814633999</c:v>
                </c:pt>
                <c:pt idx="5708">
                  <c:v>588.4544773159494</c:v>
                </c:pt>
                <c:pt idx="5709">
                  <c:v>553.79475284651</c:v>
                </c:pt>
                <c:pt idx="5710">
                  <c:v>379.19024710416</c:v>
                </c:pt>
                <c:pt idx="5711">
                  <c:v>376.55892385201</c:v>
                </c:pt>
                <c:pt idx="5712">
                  <c:v>374.450957910249</c:v>
                </c:pt>
                <c:pt idx="5714">
                  <c:v>379.67801238493</c:v>
                </c:pt>
                <c:pt idx="5715">
                  <c:v>381.50180327507</c:v>
                </c:pt>
                <c:pt idx="5716">
                  <c:v>379.04126610839</c:v>
                </c:pt>
                <c:pt idx="5717">
                  <c:v>803.61197021636</c:v>
                </c:pt>
                <c:pt idx="5718">
                  <c:v>839.4526266963886</c:v>
                </c:pt>
                <c:pt idx="5719">
                  <c:v>842.18095105115</c:v>
                </c:pt>
                <c:pt idx="5720">
                  <c:v>841.7271603749589</c:v>
                </c:pt>
                <c:pt idx="5721">
                  <c:v>842.353163595718</c:v>
                </c:pt>
                <c:pt idx="5722">
                  <c:v>844.3049531885794</c:v>
                </c:pt>
                <c:pt idx="5723">
                  <c:v>837.97422343015</c:v>
                </c:pt>
                <c:pt idx="5724">
                  <c:v>839.3242395992894</c:v>
                </c:pt>
                <c:pt idx="5725">
                  <c:v>839.8565482441494</c:v>
                </c:pt>
                <c:pt idx="5726">
                  <c:v>833.3580649520899</c:v>
                </c:pt>
                <c:pt idx="5727">
                  <c:v>832.19817515995</c:v>
                </c:pt>
                <c:pt idx="5728">
                  <c:v>837.39379348203</c:v>
                </c:pt>
                <c:pt idx="5729">
                  <c:v>834.30137860105</c:v>
                </c:pt>
                <c:pt idx="5730">
                  <c:v>837.16957363688</c:v>
                </c:pt>
                <c:pt idx="5731">
                  <c:v>838.70627586646</c:v>
                </c:pt>
                <c:pt idx="5733">
                  <c:v>839.2671929025394</c:v>
                </c:pt>
                <c:pt idx="5734">
                  <c:v>845.63748187354</c:v>
                </c:pt>
                <c:pt idx="5735">
                  <c:v>839.278780082671</c:v>
                </c:pt>
                <c:pt idx="5736">
                  <c:v>838.8865167128994</c:v>
                </c:pt>
                <c:pt idx="5737">
                  <c:v>836.66097133949</c:v>
                </c:pt>
                <c:pt idx="5738">
                  <c:v>835.5456086642</c:v>
                </c:pt>
                <c:pt idx="5739">
                  <c:v>833.3765036958794</c:v>
                </c:pt>
                <c:pt idx="5740">
                  <c:v>839.6104288113094</c:v>
                </c:pt>
                <c:pt idx="5741">
                  <c:v>832.9328214475794</c:v>
                </c:pt>
                <c:pt idx="5742">
                  <c:v>675.2912030324999</c:v>
                </c:pt>
                <c:pt idx="5743">
                  <c:v>603.1189362812601</c:v>
                </c:pt>
                <c:pt idx="5744">
                  <c:v>562.7064847814801</c:v>
                </c:pt>
                <c:pt idx="5745">
                  <c:v>387.25939357084</c:v>
                </c:pt>
                <c:pt idx="5746">
                  <c:v>381.67331368977</c:v>
                </c:pt>
                <c:pt idx="5747">
                  <c:v>369.56961615273</c:v>
                </c:pt>
                <c:pt idx="5748">
                  <c:v>357.14784436538</c:v>
                </c:pt>
                <c:pt idx="5749">
                  <c:v>338.30025596562</c:v>
                </c:pt>
                <c:pt idx="5750">
                  <c:v>322.720989946909</c:v>
                </c:pt>
                <c:pt idx="5751">
                  <c:v>317.5571025329899</c:v>
                </c:pt>
                <c:pt idx="5752">
                  <c:v>506.8421088983001</c:v>
                </c:pt>
                <c:pt idx="5753">
                  <c:v>731.9561272631594</c:v>
                </c:pt>
                <c:pt idx="5754">
                  <c:v>731.8606878207378</c:v>
                </c:pt>
                <c:pt idx="5756">
                  <c:v>731.88933815221</c:v>
                </c:pt>
                <c:pt idx="5757">
                  <c:v>731.16415995813</c:v>
                </c:pt>
                <c:pt idx="5758">
                  <c:v>731.7998450937</c:v>
                </c:pt>
                <c:pt idx="5760">
                  <c:v>731.2942032450298</c:v>
                </c:pt>
                <c:pt idx="5764">
                  <c:v>735.0042938863901</c:v>
                </c:pt>
                <c:pt idx="5765">
                  <c:v>734.95649803419</c:v>
                </c:pt>
                <c:pt idx="5766">
                  <c:v>735.4541324545701</c:v>
                </c:pt>
                <c:pt idx="5767">
                  <c:v>734.8894780156498</c:v>
                </c:pt>
                <c:pt idx="5768">
                  <c:v>733.7499954120299</c:v>
                </c:pt>
                <c:pt idx="5769">
                  <c:v>734.74693524379</c:v>
                </c:pt>
                <c:pt idx="5770">
                  <c:v>733.6100818149494</c:v>
                </c:pt>
                <c:pt idx="5771">
                  <c:v>667.1424865492481</c:v>
                </c:pt>
                <c:pt idx="5834">
                  <c:v>235.8139298295042</c:v>
                </c:pt>
                <c:pt idx="5835">
                  <c:v>222.4526655483586</c:v>
                </c:pt>
                <c:pt idx="5836">
                  <c:v>221.6923230519037</c:v>
                </c:pt>
                <c:pt idx="5837">
                  <c:v>221.2753448438008</c:v>
                </c:pt>
                <c:pt idx="5838">
                  <c:v>222.0179295030002</c:v>
                </c:pt>
                <c:pt idx="5839">
                  <c:v>221.2724136649848</c:v>
                </c:pt>
                <c:pt idx="5840">
                  <c:v>221.1477371681497</c:v>
                </c:pt>
                <c:pt idx="5843">
                  <c:v>141.1443743510862</c:v>
                </c:pt>
                <c:pt idx="5844">
                  <c:v>95.63634677401474</c:v>
                </c:pt>
                <c:pt idx="5863">
                  <c:v>118.057456189798</c:v>
                </c:pt>
                <c:pt idx="5864">
                  <c:v>131.6696258507463</c:v>
                </c:pt>
                <c:pt idx="5871">
                  <c:v>248.7271560705731</c:v>
                </c:pt>
                <c:pt idx="5872">
                  <c:v>426.5033889060787</c:v>
                </c:pt>
                <c:pt idx="5873">
                  <c:v>482.3513950171032</c:v>
                </c:pt>
                <c:pt idx="5874">
                  <c:v>523.9780560104061</c:v>
                </c:pt>
                <c:pt idx="5875">
                  <c:v>716.9207378198528</c:v>
                </c:pt>
                <c:pt idx="5876">
                  <c:v>718.495298321145</c:v>
                </c:pt>
                <c:pt idx="5877">
                  <c:v>718.978387676234</c:v>
                </c:pt>
                <c:pt idx="5878">
                  <c:v>748.21797567019</c:v>
                </c:pt>
                <c:pt idx="5879">
                  <c:v>747.46087704051</c:v>
                </c:pt>
                <c:pt idx="5880">
                  <c:v>748.08626765138</c:v>
                </c:pt>
                <c:pt idx="5881">
                  <c:v>752.6554804056001</c:v>
                </c:pt>
                <c:pt idx="5882">
                  <c:v>751.7686570359189</c:v>
                </c:pt>
                <c:pt idx="5885">
                  <c:v>525.3071074648389</c:v>
                </c:pt>
                <c:pt idx="5886">
                  <c:v>489.77091531171</c:v>
                </c:pt>
                <c:pt idx="5887">
                  <c:v>322.830443258119</c:v>
                </c:pt>
                <c:pt idx="5888">
                  <c:v>323.15607449073</c:v>
                </c:pt>
                <c:pt idx="5889">
                  <c:v>322.5131317171888</c:v>
                </c:pt>
                <c:pt idx="5890">
                  <c:v>322.09277727542</c:v>
                </c:pt>
                <c:pt idx="5891">
                  <c:v>322.123054340229</c:v>
                </c:pt>
                <c:pt idx="5892">
                  <c:v>321.62130915236</c:v>
                </c:pt>
                <c:pt idx="5893">
                  <c:v>322.2632562331999</c:v>
                </c:pt>
                <c:pt idx="5894">
                  <c:v>612.69995588834</c:v>
                </c:pt>
                <c:pt idx="5895">
                  <c:v>751.7963493067</c:v>
                </c:pt>
                <c:pt idx="5896">
                  <c:v>749.98341018167</c:v>
                </c:pt>
                <c:pt idx="5897">
                  <c:v>749.68777756402</c:v>
                </c:pt>
                <c:pt idx="5898">
                  <c:v>748.99647322827</c:v>
                </c:pt>
                <c:pt idx="5900">
                  <c:v>753.29972847751</c:v>
                </c:pt>
                <c:pt idx="5901">
                  <c:v>753.6756699942994</c:v>
                </c:pt>
                <c:pt idx="5902">
                  <c:v>753.24732347786</c:v>
                </c:pt>
                <c:pt idx="5903">
                  <c:v>753.5047776917901</c:v>
                </c:pt>
                <c:pt idx="5904">
                  <c:v>753.5421735383605</c:v>
                </c:pt>
                <c:pt idx="5905">
                  <c:v>752.65379239587</c:v>
                </c:pt>
                <c:pt idx="5906">
                  <c:v>754.42619368688</c:v>
                </c:pt>
                <c:pt idx="5907">
                  <c:v>753.5029402375505</c:v>
                </c:pt>
                <c:pt idx="5908">
                  <c:v>753.5405116994589</c:v>
                </c:pt>
                <c:pt idx="5909">
                  <c:v>754.4583668179794</c:v>
                </c:pt>
                <c:pt idx="5910">
                  <c:v>754.18983090722</c:v>
                </c:pt>
                <c:pt idx="5911">
                  <c:v>753.4015728805388</c:v>
                </c:pt>
                <c:pt idx="5912">
                  <c:v>754.28261757067</c:v>
                </c:pt>
                <c:pt idx="5913">
                  <c:v>754.31356158913</c:v>
                </c:pt>
                <c:pt idx="5914">
                  <c:v>754.3280817407201</c:v>
                </c:pt>
                <c:pt idx="5915">
                  <c:v>754.47507447525</c:v>
                </c:pt>
                <c:pt idx="5916">
                  <c:v>754.38921530816</c:v>
                </c:pt>
                <c:pt idx="5917">
                  <c:v>758.34448303663</c:v>
                </c:pt>
                <c:pt idx="5919">
                  <c:v>644.16119022335</c:v>
                </c:pt>
                <c:pt idx="5920">
                  <c:v>557.5756915840999</c:v>
                </c:pt>
                <c:pt idx="5922">
                  <c:v>328.04125114411</c:v>
                </c:pt>
                <c:pt idx="5923">
                  <c:v>328.2559168400599</c:v>
                </c:pt>
                <c:pt idx="5924">
                  <c:v>328.3265937406786</c:v>
                </c:pt>
                <c:pt idx="5925">
                  <c:v>265.864495662563</c:v>
                </c:pt>
                <c:pt idx="5988">
                  <c:v>316.2224134783991</c:v>
                </c:pt>
                <c:pt idx="6002">
                  <c:v>299.2610685287099</c:v>
                </c:pt>
                <c:pt idx="6003">
                  <c:v>371.0629124630996</c:v>
                </c:pt>
                <c:pt idx="6004">
                  <c:v>371.558179275399</c:v>
                </c:pt>
                <c:pt idx="6007">
                  <c:v>371.4377397613987</c:v>
                </c:pt>
                <c:pt idx="6008">
                  <c:v>371.12325788733</c:v>
                </c:pt>
                <c:pt idx="6009">
                  <c:v>371.3371668433199</c:v>
                </c:pt>
                <c:pt idx="6010">
                  <c:v>371.86603243855</c:v>
                </c:pt>
                <c:pt idx="6011">
                  <c:v>371.3297266125999</c:v>
                </c:pt>
                <c:pt idx="6012">
                  <c:v>364.0619663479096</c:v>
                </c:pt>
                <c:pt idx="6013">
                  <c:v>341.89786842358</c:v>
                </c:pt>
                <c:pt idx="6014">
                  <c:v>337.4921519788289</c:v>
                </c:pt>
                <c:pt idx="6015">
                  <c:v>333.4144209735601</c:v>
                </c:pt>
                <c:pt idx="6016">
                  <c:v>331.16708122999</c:v>
                </c:pt>
                <c:pt idx="6017">
                  <c:v>327.733195955459</c:v>
                </c:pt>
                <c:pt idx="6018">
                  <c:v>325.60612983924</c:v>
                </c:pt>
                <c:pt idx="6019">
                  <c:v>323.8619668509099</c:v>
                </c:pt>
                <c:pt idx="6020">
                  <c:v>321.3722233049201</c:v>
                </c:pt>
                <c:pt idx="6021">
                  <c:v>319.960099752799</c:v>
                </c:pt>
                <c:pt idx="6022">
                  <c:v>318.38506738464</c:v>
                </c:pt>
                <c:pt idx="6023">
                  <c:v>316.8901337874696</c:v>
                </c:pt>
                <c:pt idx="6035">
                  <c:v>209.0187628581</c:v>
                </c:pt>
                <c:pt idx="6036">
                  <c:v>517.61560987656</c:v>
                </c:pt>
                <c:pt idx="6037">
                  <c:v>685.0627601856684</c:v>
                </c:pt>
                <c:pt idx="6038">
                  <c:v>764.87523536239</c:v>
                </c:pt>
                <c:pt idx="6039">
                  <c:v>768.53883681103</c:v>
                </c:pt>
                <c:pt idx="6040">
                  <c:v>768.4346838300294</c:v>
                </c:pt>
                <c:pt idx="6041">
                  <c:v>769.4534734844489</c:v>
                </c:pt>
                <c:pt idx="6042">
                  <c:v>767.64101523913</c:v>
                </c:pt>
                <c:pt idx="6043">
                  <c:v>766.88995881518</c:v>
                </c:pt>
                <c:pt idx="6044">
                  <c:v>767.77757900961</c:v>
                </c:pt>
                <c:pt idx="6045">
                  <c:v>766.58606295938</c:v>
                </c:pt>
                <c:pt idx="6046">
                  <c:v>766.30914947131</c:v>
                </c:pt>
                <c:pt idx="6047">
                  <c:v>765.3852337533901</c:v>
                </c:pt>
                <c:pt idx="6048">
                  <c:v>764.0281037064001</c:v>
                </c:pt>
                <c:pt idx="6049">
                  <c:v>764.8074143800686</c:v>
                </c:pt>
                <c:pt idx="6050">
                  <c:v>764.68753601761</c:v>
                </c:pt>
                <c:pt idx="6051">
                  <c:v>764.92089372936</c:v>
                </c:pt>
                <c:pt idx="6052">
                  <c:v>767.8236197422385</c:v>
                </c:pt>
                <c:pt idx="6053">
                  <c:v>767.93438893163</c:v>
                </c:pt>
                <c:pt idx="6054">
                  <c:v>766.79996143559</c:v>
                </c:pt>
                <c:pt idx="6055">
                  <c:v>767.29640702769</c:v>
                </c:pt>
                <c:pt idx="6056">
                  <c:v>766.8860223499901</c:v>
                </c:pt>
                <c:pt idx="6057">
                  <c:v>765.80469374069</c:v>
                </c:pt>
                <c:pt idx="6058">
                  <c:v>767.8304781323101</c:v>
                </c:pt>
                <c:pt idx="6059">
                  <c:v>805.3826910847378</c:v>
                </c:pt>
                <c:pt idx="6060">
                  <c:v>857.08655771605</c:v>
                </c:pt>
                <c:pt idx="6061">
                  <c:v>709.9594139801201</c:v>
                </c:pt>
                <c:pt idx="6062">
                  <c:v>627.9291139399394</c:v>
                </c:pt>
                <c:pt idx="6064">
                  <c:v>386.4267102562981</c:v>
                </c:pt>
                <c:pt idx="6065">
                  <c:v>385.46155110195</c:v>
                </c:pt>
                <c:pt idx="6066">
                  <c:v>386.11002990741</c:v>
                </c:pt>
                <c:pt idx="6067">
                  <c:v>384.9656329190099</c:v>
                </c:pt>
                <c:pt idx="6070">
                  <c:v>388.97840017843</c:v>
                </c:pt>
                <c:pt idx="6071">
                  <c:v>388.75466015292</c:v>
                </c:pt>
                <c:pt idx="6072">
                  <c:v>862.61057800651</c:v>
                </c:pt>
                <c:pt idx="6073">
                  <c:v>858.62390755429</c:v>
                </c:pt>
                <c:pt idx="6074">
                  <c:v>857.47009824091</c:v>
                </c:pt>
                <c:pt idx="6075">
                  <c:v>862.8173064960894</c:v>
                </c:pt>
                <c:pt idx="6076">
                  <c:v>861.6553128205301</c:v>
                </c:pt>
                <c:pt idx="6077">
                  <c:v>863.46779997993</c:v>
                </c:pt>
                <c:pt idx="6078">
                  <c:v>859.4905482407</c:v>
                </c:pt>
                <c:pt idx="6079">
                  <c:v>856.55293162268</c:v>
                </c:pt>
                <c:pt idx="6080">
                  <c:v>853.97512775566</c:v>
                </c:pt>
                <c:pt idx="6082">
                  <c:v>847.74580263115</c:v>
                </c:pt>
                <c:pt idx="6083">
                  <c:v>842.9827067239294</c:v>
                </c:pt>
                <c:pt idx="6084">
                  <c:v>839.4409217290994</c:v>
                </c:pt>
                <c:pt idx="6085">
                  <c:v>843.12582605605</c:v>
                </c:pt>
                <c:pt idx="6087">
                  <c:v>839.70813973946</c:v>
                </c:pt>
                <c:pt idx="6088">
                  <c:v>837.55647466618</c:v>
                </c:pt>
                <c:pt idx="6089">
                  <c:v>834.683392468051</c:v>
                </c:pt>
                <c:pt idx="6090">
                  <c:v>835.32743043768</c:v>
                </c:pt>
                <c:pt idx="6091">
                  <c:v>834.9972508834171</c:v>
                </c:pt>
                <c:pt idx="6092">
                  <c:v>833.64100170805</c:v>
                </c:pt>
                <c:pt idx="6093">
                  <c:v>831.4433661351899</c:v>
                </c:pt>
                <c:pt idx="6094">
                  <c:v>831.1508269576</c:v>
                </c:pt>
                <c:pt idx="6096">
                  <c:v>735.5302266173101</c:v>
                </c:pt>
                <c:pt idx="6097">
                  <c:v>626.1112191044979</c:v>
                </c:pt>
                <c:pt idx="6099">
                  <c:v>542.34147746774</c:v>
                </c:pt>
                <c:pt idx="6101">
                  <c:v>328.2339173236891</c:v>
                </c:pt>
                <c:pt idx="6102">
                  <c:v>248.2528644661799</c:v>
                </c:pt>
                <c:pt idx="6103">
                  <c:v>234.29650818863</c:v>
                </c:pt>
                <c:pt idx="6104">
                  <c:v>208.59011398074</c:v>
                </c:pt>
                <c:pt idx="6105">
                  <c:v>209.6497619221599</c:v>
                </c:pt>
                <c:pt idx="6106">
                  <c:v>209.8474352184001</c:v>
                </c:pt>
                <c:pt idx="6108">
                  <c:v>225.39545767674</c:v>
                </c:pt>
                <c:pt idx="6109">
                  <c:v>355.015111508939</c:v>
                </c:pt>
                <c:pt idx="6110">
                  <c:v>359.5881912119991</c:v>
                </c:pt>
                <c:pt idx="6112">
                  <c:v>359.8359561494999</c:v>
                </c:pt>
                <c:pt idx="6113">
                  <c:v>359.90120752344</c:v>
                </c:pt>
                <c:pt idx="6114">
                  <c:v>359.4046535789996</c:v>
                </c:pt>
                <c:pt idx="6119">
                  <c:v>335.7279151051791</c:v>
                </c:pt>
                <c:pt idx="6120">
                  <c:v>329.4001148030991</c:v>
                </c:pt>
                <c:pt idx="6121">
                  <c:v>326.1212840691001</c:v>
                </c:pt>
                <c:pt idx="6122">
                  <c:v>322.8930543389399</c:v>
                </c:pt>
                <c:pt idx="6165">
                  <c:v>478.19448963138</c:v>
                </c:pt>
                <c:pt idx="6166">
                  <c:v>473.99577038409</c:v>
                </c:pt>
                <c:pt idx="6167">
                  <c:v>412.5404548333503</c:v>
                </c:pt>
                <c:pt idx="6168">
                  <c:v>421.4031185605589</c:v>
                </c:pt>
                <c:pt idx="6169">
                  <c:v>462.54566063498</c:v>
                </c:pt>
                <c:pt idx="6170">
                  <c:v>298.028415691699</c:v>
                </c:pt>
                <c:pt idx="6172">
                  <c:v>299.86849582878</c:v>
                </c:pt>
                <c:pt idx="6173">
                  <c:v>301.343795752679</c:v>
                </c:pt>
                <c:pt idx="6174">
                  <c:v>302.64048744208</c:v>
                </c:pt>
                <c:pt idx="6175">
                  <c:v>301.49864063964</c:v>
                </c:pt>
                <c:pt idx="6176">
                  <c:v>302.2874759277099</c:v>
                </c:pt>
                <c:pt idx="6177">
                  <c:v>302.818413345989</c:v>
                </c:pt>
                <c:pt idx="6178">
                  <c:v>732.31834666</c:v>
                </c:pt>
                <c:pt idx="6179">
                  <c:v>732.04433450333</c:v>
                </c:pt>
                <c:pt idx="6180">
                  <c:v>732.1678519157688</c:v>
                </c:pt>
                <c:pt idx="6181">
                  <c:v>731.9102540851987</c:v>
                </c:pt>
                <c:pt idx="6183">
                  <c:v>732.8350464627594</c:v>
                </c:pt>
                <c:pt idx="6185">
                  <c:v>733.92565190866</c:v>
                </c:pt>
                <c:pt idx="6186">
                  <c:v>734.70418087477</c:v>
                </c:pt>
                <c:pt idx="6187">
                  <c:v>732.5306917655794</c:v>
                </c:pt>
                <c:pt idx="6188">
                  <c:v>733.1051024853994</c:v>
                </c:pt>
                <c:pt idx="6189">
                  <c:v>732.1502372698198</c:v>
                </c:pt>
                <c:pt idx="6190">
                  <c:v>729.8239986431</c:v>
                </c:pt>
                <c:pt idx="6191">
                  <c:v>729.8727923920799</c:v>
                </c:pt>
                <c:pt idx="6192">
                  <c:v>728.8225563675799</c:v>
                </c:pt>
                <c:pt idx="6193">
                  <c:v>727.5121958180594</c:v>
                </c:pt>
                <c:pt idx="6194">
                  <c:v>725.91586662802</c:v>
                </c:pt>
                <c:pt idx="6195">
                  <c:v>723.73359195241</c:v>
                </c:pt>
                <c:pt idx="6196">
                  <c:v>723.7501065919294</c:v>
                </c:pt>
                <c:pt idx="6197">
                  <c:v>721.5462552738094</c:v>
                </c:pt>
                <c:pt idx="6198">
                  <c:v>721.2371693236794</c:v>
                </c:pt>
                <c:pt idx="6200">
                  <c:v>718.93000101616</c:v>
                </c:pt>
                <c:pt idx="6201">
                  <c:v>718.847243385947</c:v>
                </c:pt>
                <c:pt idx="6202">
                  <c:v>681.6568450992494</c:v>
                </c:pt>
                <c:pt idx="6203">
                  <c:v>558.56952716715</c:v>
                </c:pt>
                <c:pt idx="6204">
                  <c:v>492.7946586546398</c:v>
                </c:pt>
                <c:pt idx="6205">
                  <c:v>456.2104981753801</c:v>
                </c:pt>
                <c:pt idx="6206">
                  <c:v>286.97243433126</c:v>
                </c:pt>
                <c:pt idx="6207">
                  <c:v>286.21849089617</c:v>
                </c:pt>
                <c:pt idx="6208">
                  <c:v>285.7333750896696</c:v>
                </c:pt>
                <c:pt idx="6209">
                  <c:v>285.35458354423</c:v>
                </c:pt>
                <c:pt idx="6210">
                  <c:v>287.60768525084</c:v>
                </c:pt>
                <c:pt idx="6211">
                  <c:v>289.13322724274</c:v>
                </c:pt>
                <c:pt idx="6212">
                  <c:v>288.9525818324101</c:v>
                </c:pt>
                <c:pt idx="6213">
                  <c:v>586.5466552963901</c:v>
                </c:pt>
                <c:pt idx="6214">
                  <c:v>729.01935198458</c:v>
                </c:pt>
                <c:pt idx="6215">
                  <c:v>731.1116220934778</c:v>
                </c:pt>
                <c:pt idx="6217">
                  <c:v>732.6321173218194</c:v>
                </c:pt>
                <c:pt idx="6218">
                  <c:v>733.845217841598</c:v>
                </c:pt>
                <c:pt idx="6219">
                  <c:v>739.8480571737489</c:v>
                </c:pt>
                <c:pt idx="6220">
                  <c:v>739.63376770518</c:v>
                </c:pt>
                <c:pt idx="6222">
                  <c:v>739.73671609834</c:v>
                </c:pt>
                <c:pt idx="6224">
                  <c:v>739.4509963239788</c:v>
                </c:pt>
                <c:pt idx="6225">
                  <c:v>739.31067645709</c:v>
                </c:pt>
                <c:pt idx="6226">
                  <c:v>738.41921217815</c:v>
                </c:pt>
                <c:pt idx="6227">
                  <c:v>738.31045550959</c:v>
                </c:pt>
                <c:pt idx="6228">
                  <c:v>737.6465917856888</c:v>
                </c:pt>
                <c:pt idx="6229">
                  <c:v>736.57408660999</c:v>
                </c:pt>
                <c:pt idx="6230">
                  <c:v>736.5387277826094</c:v>
                </c:pt>
                <c:pt idx="6231">
                  <c:v>734.27844091083</c:v>
                </c:pt>
                <c:pt idx="6232">
                  <c:v>733.79659825859</c:v>
                </c:pt>
                <c:pt idx="6233">
                  <c:v>733.5906418298</c:v>
                </c:pt>
                <c:pt idx="6234">
                  <c:v>733.11670598296</c:v>
                </c:pt>
                <c:pt idx="6235">
                  <c:v>733.29721804081</c:v>
                </c:pt>
                <c:pt idx="6236">
                  <c:v>734.65487696063</c:v>
                </c:pt>
                <c:pt idx="6237">
                  <c:v>734.9635906157994</c:v>
                </c:pt>
                <c:pt idx="6238">
                  <c:v>611.1815930837188</c:v>
                </c:pt>
                <c:pt idx="6239">
                  <c:v>525.6429426769801</c:v>
                </c:pt>
                <c:pt idx="6240">
                  <c:v>478.5560513712699</c:v>
                </c:pt>
                <c:pt idx="6241">
                  <c:v>293.956040442169</c:v>
                </c:pt>
                <c:pt idx="6242">
                  <c:v>294.0326962728599</c:v>
                </c:pt>
                <c:pt idx="6243">
                  <c:v>293.299047967159</c:v>
                </c:pt>
                <c:pt idx="6244">
                  <c:v>293.58841818773</c:v>
                </c:pt>
                <c:pt idx="6245">
                  <c:v>293.0291059081189</c:v>
                </c:pt>
                <c:pt idx="6246">
                  <c:v>293.60201046637</c:v>
                </c:pt>
                <c:pt idx="6247">
                  <c:v>291.8360974073696</c:v>
                </c:pt>
                <c:pt idx="6248">
                  <c:v>291.798047217309</c:v>
                </c:pt>
                <c:pt idx="6250">
                  <c:v>731.19064828837</c:v>
                </c:pt>
                <c:pt idx="6251">
                  <c:v>731.12085256065</c:v>
                </c:pt>
                <c:pt idx="6252">
                  <c:v>735.709788342851</c:v>
                </c:pt>
                <c:pt idx="6253">
                  <c:v>737.27576485817</c:v>
                </c:pt>
                <c:pt idx="6254">
                  <c:v>736.63618935101</c:v>
                </c:pt>
                <c:pt idx="6255">
                  <c:v>737.4579480392794</c:v>
                </c:pt>
                <c:pt idx="6256">
                  <c:v>739.2462476943389</c:v>
                </c:pt>
                <c:pt idx="6257">
                  <c:v>741.1868877829094</c:v>
                </c:pt>
                <c:pt idx="6258">
                  <c:v>742.40184809603</c:v>
                </c:pt>
                <c:pt idx="6259">
                  <c:v>744.5144343945501</c:v>
                </c:pt>
                <c:pt idx="6260">
                  <c:v>746.01688244991</c:v>
                </c:pt>
                <c:pt idx="6261">
                  <c:v>746.6196976012899</c:v>
                </c:pt>
                <c:pt idx="6262">
                  <c:v>749.9385910197899</c:v>
                </c:pt>
                <c:pt idx="6263">
                  <c:v>752.7514250485099</c:v>
                </c:pt>
                <c:pt idx="6264">
                  <c:v>753.0415216019784</c:v>
                </c:pt>
                <c:pt idx="6265">
                  <c:v>755.22246594965</c:v>
                </c:pt>
                <c:pt idx="6266">
                  <c:v>755.66889724673</c:v>
                </c:pt>
                <c:pt idx="6267">
                  <c:v>758.21240032323</c:v>
                </c:pt>
                <c:pt idx="6268">
                  <c:v>759.1260556127</c:v>
                </c:pt>
                <c:pt idx="6269">
                  <c:v>761.3960023331099</c:v>
                </c:pt>
                <c:pt idx="6270">
                  <c:v>766.2122431645694</c:v>
                </c:pt>
                <c:pt idx="6271">
                  <c:v>767.3680906013299</c:v>
                </c:pt>
                <c:pt idx="6272">
                  <c:v>769.17017949628</c:v>
                </c:pt>
                <c:pt idx="6273">
                  <c:v>706.1579643543189</c:v>
                </c:pt>
                <c:pt idx="6275">
                  <c:v>532.2552000014488</c:v>
                </c:pt>
                <c:pt idx="6276">
                  <c:v>499.0605806941901</c:v>
                </c:pt>
                <c:pt idx="6277">
                  <c:v>332.05273885311</c:v>
                </c:pt>
                <c:pt idx="6278">
                  <c:v>333.7224285806399</c:v>
                </c:pt>
                <c:pt idx="6279">
                  <c:v>334.42792582441</c:v>
                </c:pt>
                <c:pt idx="6280">
                  <c:v>334.025615968059</c:v>
                </c:pt>
                <c:pt idx="6281">
                  <c:v>335.06397303682</c:v>
                </c:pt>
                <c:pt idx="6282">
                  <c:v>335.11512228445</c:v>
                </c:pt>
                <c:pt idx="6283">
                  <c:v>335.7744389319896</c:v>
                </c:pt>
                <c:pt idx="6284">
                  <c:v>684.0237617892001</c:v>
                </c:pt>
                <c:pt idx="6285">
                  <c:v>784.14238336937</c:v>
                </c:pt>
                <c:pt idx="6286">
                  <c:v>789.4178989910288</c:v>
                </c:pt>
                <c:pt idx="6289">
                  <c:v>792.4578299772799</c:v>
                </c:pt>
                <c:pt idx="6290">
                  <c:v>791.48240225768</c:v>
                </c:pt>
                <c:pt idx="6291">
                  <c:v>792.8809838060998</c:v>
                </c:pt>
                <c:pt idx="6292">
                  <c:v>793.09471513563</c:v>
                </c:pt>
                <c:pt idx="6293">
                  <c:v>793.1989159843</c:v>
                </c:pt>
                <c:pt idx="6294">
                  <c:v>793.53448323187</c:v>
                </c:pt>
                <c:pt idx="6295">
                  <c:v>794.3359819105699</c:v>
                </c:pt>
                <c:pt idx="6296">
                  <c:v>794.0062391738699</c:v>
                </c:pt>
                <c:pt idx="6297">
                  <c:v>793.4273487041094</c:v>
                </c:pt>
                <c:pt idx="6298">
                  <c:v>794.39510517216</c:v>
                </c:pt>
                <c:pt idx="6299">
                  <c:v>795.13523197081</c:v>
                </c:pt>
                <c:pt idx="6300">
                  <c:v>795.74933574016</c:v>
                </c:pt>
                <c:pt idx="6301">
                  <c:v>795.8262057942374</c:v>
                </c:pt>
                <c:pt idx="6302">
                  <c:v>797.0285211044283</c:v>
                </c:pt>
                <c:pt idx="6303">
                  <c:v>796.7076581725801</c:v>
                </c:pt>
                <c:pt idx="6304">
                  <c:v>802.0906522305</c:v>
                </c:pt>
                <c:pt idx="6305">
                  <c:v>801.8566878800375</c:v>
                </c:pt>
                <c:pt idx="6306">
                  <c:v>802.42839424524</c:v>
                </c:pt>
                <c:pt idx="6307">
                  <c:v>802.8302815831394</c:v>
                </c:pt>
                <c:pt idx="6308">
                  <c:v>802.7952912156</c:v>
                </c:pt>
                <c:pt idx="6309">
                  <c:v>513.41173691093</c:v>
                </c:pt>
                <c:pt idx="6310">
                  <c:v>85.38138793476936</c:v>
                </c:pt>
                <c:pt idx="6311">
                  <c:v>86.2972744918174</c:v>
                </c:pt>
                <c:pt idx="6335">
                  <c:v>729.8331141836886</c:v>
                </c:pt>
                <c:pt idx="6336">
                  <c:v>872.5921413179599</c:v>
                </c:pt>
                <c:pt idx="6337">
                  <c:v>876.37359086486</c:v>
                </c:pt>
                <c:pt idx="6338">
                  <c:v>874.13591851905</c:v>
                </c:pt>
                <c:pt idx="6339">
                  <c:v>873.90315051693</c:v>
                </c:pt>
                <c:pt idx="6342">
                  <c:v>867.4578212568</c:v>
                </c:pt>
                <c:pt idx="6343">
                  <c:v>867.04478624185</c:v>
                </c:pt>
                <c:pt idx="6344">
                  <c:v>775.6889845054201</c:v>
                </c:pt>
                <c:pt idx="6345">
                  <c:v>665.5686244862786</c:v>
                </c:pt>
                <c:pt idx="6346">
                  <c:v>606.8211973870588</c:v>
                </c:pt>
                <c:pt idx="6348">
                  <c:v>401.6054599243201</c:v>
                </c:pt>
                <c:pt idx="6349">
                  <c:v>399.6386450434501</c:v>
                </c:pt>
                <c:pt idx="6350">
                  <c:v>399.9338073069791</c:v>
                </c:pt>
                <c:pt idx="6351">
                  <c:v>397.5405033001899</c:v>
                </c:pt>
                <c:pt idx="6352">
                  <c:v>398.09466343793</c:v>
                </c:pt>
                <c:pt idx="6353">
                  <c:v>395.25278763437</c:v>
                </c:pt>
                <c:pt idx="6355">
                  <c:v>795.98137240214</c:v>
                </c:pt>
                <c:pt idx="6356">
                  <c:v>857.8275484456688</c:v>
                </c:pt>
                <c:pt idx="6357">
                  <c:v>859.1064666114294</c:v>
                </c:pt>
                <c:pt idx="6358">
                  <c:v>856.20578162461</c:v>
                </c:pt>
                <c:pt idx="6359">
                  <c:v>858.04978413084</c:v>
                </c:pt>
                <c:pt idx="6360">
                  <c:v>856.4250829395701</c:v>
                </c:pt>
                <c:pt idx="6361">
                  <c:v>856.8122806969083</c:v>
                </c:pt>
                <c:pt idx="6362">
                  <c:v>855.8582541571299</c:v>
                </c:pt>
                <c:pt idx="6363">
                  <c:v>856.84055660169</c:v>
                </c:pt>
                <c:pt idx="6364">
                  <c:v>855.2460279460898</c:v>
                </c:pt>
                <c:pt idx="6365">
                  <c:v>856.2672314692194</c:v>
                </c:pt>
                <c:pt idx="6366">
                  <c:v>854.88954686389</c:v>
                </c:pt>
                <c:pt idx="6367">
                  <c:v>856.9380413849788</c:v>
                </c:pt>
                <c:pt idx="6368">
                  <c:v>854.97618499804</c:v>
                </c:pt>
                <c:pt idx="6369">
                  <c:v>853.5771720799798</c:v>
                </c:pt>
                <c:pt idx="6370">
                  <c:v>858.9439672937488</c:v>
                </c:pt>
                <c:pt idx="6371">
                  <c:v>857.12879142444</c:v>
                </c:pt>
                <c:pt idx="6372">
                  <c:v>857.71324759131</c:v>
                </c:pt>
                <c:pt idx="6373">
                  <c:v>856.6209666353699</c:v>
                </c:pt>
                <c:pt idx="6374">
                  <c:v>856.9205868254683</c:v>
                </c:pt>
                <c:pt idx="6375">
                  <c:v>854.19846624019</c:v>
                </c:pt>
                <c:pt idx="6376">
                  <c:v>855.1905970834694</c:v>
                </c:pt>
                <c:pt idx="6377">
                  <c:v>852.57288512941</c:v>
                </c:pt>
                <c:pt idx="6379">
                  <c:v>844.9683023566</c:v>
                </c:pt>
                <c:pt idx="6380">
                  <c:v>687.8884123525</c:v>
                </c:pt>
                <c:pt idx="6381">
                  <c:v>612.7321707074899</c:v>
                </c:pt>
                <c:pt idx="6382">
                  <c:v>567.4823013832088</c:v>
                </c:pt>
                <c:pt idx="6383">
                  <c:v>384.5390969031399</c:v>
                </c:pt>
                <c:pt idx="6384">
                  <c:v>381.784129421149</c:v>
                </c:pt>
                <c:pt idx="6385">
                  <c:v>381.586874980699</c:v>
                </c:pt>
                <c:pt idx="6386">
                  <c:v>378.152156968659</c:v>
                </c:pt>
                <c:pt idx="6387">
                  <c:v>381.52546634971</c:v>
                </c:pt>
                <c:pt idx="6388">
                  <c:v>377.14158473526</c:v>
                </c:pt>
                <c:pt idx="6389">
                  <c:v>375.80664228473</c:v>
                </c:pt>
                <c:pt idx="6390">
                  <c:v>594.65684079716</c:v>
                </c:pt>
                <c:pt idx="6392">
                  <c:v>826.48615437233</c:v>
                </c:pt>
                <c:pt idx="6393">
                  <c:v>823.84504537659</c:v>
                </c:pt>
                <c:pt idx="6394">
                  <c:v>818.98326496219</c:v>
                </c:pt>
                <c:pt idx="6395">
                  <c:v>813.89913430568</c:v>
                </c:pt>
                <c:pt idx="6396">
                  <c:v>812.69207876444</c:v>
                </c:pt>
                <c:pt idx="6397">
                  <c:v>813.1001596028099</c:v>
                </c:pt>
                <c:pt idx="6398">
                  <c:v>841.18216124925</c:v>
                </c:pt>
                <c:pt idx="6399">
                  <c:v>887.98015694169</c:v>
                </c:pt>
                <c:pt idx="6401">
                  <c:v>896.07372676945</c:v>
                </c:pt>
                <c:pt idx="6402">
                  <c:v>894.3077281983084</c:v>
                </c:pt>
                <c:pt idx="6403">
                  <c:v>898.1230682326305</c:v>
                </c:pt>
                <c:pt idx="6404">
                  <c:v>896.89388083621</c:v>
                </c:pt>
                <c:pt idx="6405">
                  <c:v>893.0201684937678</c:v>
                </c:pt>
                <c:pt idx="6407">
                  <c:v>888.49741761625</c:v>
                </c:pt>
                <c:pt idx="6408">
                  <c:v>885.69459423935</c:v>
                </c:pt>
                <c:pt idx="6409">
                  <c:v>884.0429281211184</c:v>
                </c:pt>
                <c:pt idx="6410">
                  <c:v>881.58306302716</c:v>
                </c:pt>
                <c:pt idx="6411">
                  <c:v>879.8261390982287</c:v>
                </c:pt>
                <c:pt idx="6412">
                  <c:v>876.54790226159</c:v>
                </c:pt>
                <c:pt idx="6413">
                  <c:v>872.2964276569601</c:v>
                </c:pt>
                <c:pt idx="6414">
                  <c:v>869.7140531034594</c:v>
                </c:pt>
                <c:pt idx="6415">
                  <c:v>746.04930577636</c:v>
                </c:pt>
                <c:pt idx="6416">
                  <c:v>635.02918183675</c:v>
                </c:pt>
                <c:pt idx="6417">
                  <c:v>574.69725617869</c:v>
                </c:pt>
                <c:pt idx="6418">
                  <c:v>359.418539935409</c:v>
                </c:pt>
                <c:pt idx="6419">
                  <c:v>356.94982504612</c:v>
                </c:pt>
                <c:pt idx="6421">
                  <c:v>363.4702628410299</c:v>
                </c:pt>
                <c:pt idx="6422">
                  <c:v>362.3396937533401</c:v>
                </c:pt>
                <c:pt idx="6425">
                  <c:v>362.84023348152</c:v>
                </c:pt>
                <c:pt idx="6426">
                  <c:v>834.53524063057</c:v>
                </c:pt>
                <c:pt idx="6427">
                  <c:v>867.3902480238394</c:v>
                </c:pt>
                <c:pt idx="6428">
                  <c:v>867.10454436227</c:v>
                </c:pt>
                <c:pt idx="6429">
                  <c:v>858.0821278393901</c:v>
                </c:pt>
                <c:pt idx="6430">
                  <c:v>853.68642633983</c:v>
                </c:pt>
                <c:pt idx="6433">
                  <c:v>848.2619101549786</c:v>
                </c:pt>
                <c:pt idx="6434">
                  <c:v>848.64085929952</c:v>
                </c:pt>
                <c:pt idx="6435">
                  <c:v>847.23198475928</c:v>
                </c:pt>
                <c:pt idx="6436">
                  <c:v>848.1220641658488</c:v>
                </c:pt>
                <c:pt idx="6439">
                  <c:v>849.09970210232</c:v>
                </c:pt>
                <c:pt idx="6440">
                  <c:v>849.89547362229</c:v>
                </c:pt>
                <c:pt idx="6441">
                  <c:v>848.8828690327088</c:v>
                </c:pt>
                <c:pt idx="6442">
                  <c:v>848.3009243632494</c:v>
                </c:pt>
                <c:pt idx="6443">
                  <c:v>846.64386004625</c:v>
                </c:pt>
                <c:pt idx="6444">
                  <c:v>845.26458174585</c:v>
                </c:pt>
                <c:pt idx="6445">
                  <c:v>847.02889452881</c:v>
                </c:pt>
                <c:pt idx="6446">
                  <c:v>846.2523688329786</c:v>
                </c:pt>
                <c:pt idx="6447">
                  <c:v>844.6592203344887</c:v>
                </c:pt>
                <c:pt idx="6448">
                  <c:v>845.59459308117</c:v>
                </c:pt>
                <c:pt idx="6449">
                  <c:v>844.8212700985794</c:v>
                </c:pt>
                <c:pt idx="6450">
                  <c:v>808.9629541600989</c:v>
                </c:pt>
                <c:pt idx="6451">
                  <c:v>659.58917982352</c:v>
                </c:pt>
                <c:pt idx="6452">
                  <c:v>585.9522172670694</c:v>
                </c:pt>
                <c:pt idx="6453">
                  <c:v>542.7259223358</c:v>
                </c:pt>
                <c:pt idx="6454">
                  <c:v>358.0343918231999</c:v>
                </c:pt>
                <c:pt idx="6455">
                  <c:v>359.322708707089</c:v>
                </c:pt>
                <c:pt idx="6456">
                  <c:v>363.6984487724599</c:v>
                </c:pt>
                <c:pt idx="6458">
                  <c:v>355.8681594166591</c:v>
                </c:pt>
                <c:pt idx="6459">
                  <c:v>342.800188446659</c:v>
                </c:pt>
                <c:pt idx="6460">
                  <c:v>325.85178372278</c:v>
                </c:pt>
                <c:pt idx="6461">
                  <c:v>586.1403754308001</c:v>
                </c:pt>
                <c:pt idx="6462">
                  <c:v>758.73453733324</c:v>
                </c:pt>
                <c:pt idx="6463">
                  <c:v>758.10584536513</c:v>
                </c:pt>
                <c:pt idx="6464">
                  <c:v>759.08663237717</c:v>
                </c:pt>
                <c:pt idx="6465">
                  <c:v>759.4673176806888</c:v>
                </c:pt>
                <c:pt idx="6467">
                  <c:v>762.40749325622</c:v>
                </c:pt>
                <c:pt idx="6468">
                  <c:v>761.841762801228</c:v>
                </c:pt>
                <c:pt idx="6469">
                  <c:v>762.67634327571</c:v>
                </c:pt>
                <c:pt idx="6470">
                  <c:v>766.97456375753</c:v>
                </c:pt>
                <c:pt idx="6475">
                  <c:v>725.0442592529088</c:v>
                </c:pt>
                <c:pt idx="6476">
                  <c:v>726.5082883148</c:v>
                </c:pt>
                <c:pt idx="6477">
                  <c:v>727.73274002693</c:v>
                </c:pt>
                <c:pt idx="6478">
                  <c:v>728.98362724567</c:v>
                </c:pt>
                <c:pt idx="6480">
                  <c:v>767.24890236255</c:v>
                </c:pt>
                <c:pt idx="6483">
                  <c:v>771.46544705286</c:v>
                </c:pt>
                <c:pt idx="6484">
                  <c:v>772.1955860956898</c:v>
                </c:pt>
                <c:pt idx="6485">
                  <c:v>773.22992917883</c:v>
                </c:pt>
                <c:pt idx="6487">
                  <c:v>253.5393574898015</c:v>
                </c:pt>
                <c:pt idx="6488">
                  <c:v>258.9706757799302</c:v>
                </c:pt>
                <c:pt idx="6518">
                  <c:v>621.9841770431405</c:v>
                </c:pt>
                <c:pt idx="6519">
                  <c:v>775.9237218091901</c:v>
                </c:pt>
                <c:pt idx="6520">
                  <c:v>776.3359868065094</c:v>
                </c:pt>
                <c:pt idx="6521">
                  <c:v>715.8071276866287</c:v>
                </c:pt>
                <c:pt idx="6522">
                  <c:v>601.2162943937687</c:v>
                </c:pt>
                <c:pt idx="6524">
                  <c:v>514.07424039747</c:v>
                </c:pt>
                <c:pt idx="6525">
                  <c:v>346.6492373750301</c:v>
                </c:pt>
                <c:pt idx="6526">
                  <c:v>345.418091850199</c:v>
                </c:pt>
                <c:pt idx="6527">
                  <c:v>344.6897550515599</c:v>
                </c:pt>
                <c:pt idx="6528">
                  <c:v>345.2177316719792</c:v>
                </c:pt>
                <c:pt idx="6529">
                  <c:v>344.15280269555</c:v>
                </c:pt>
                <c:pt idx="6530">
                  <c:v>343.17812082504</c:v>
                </c:pt>
                <c:pt idx="6531">
                  <c:v>344.85863332148</c:v>
                </c:pt>
                <c:pt idx="6532">
                  <c:v>677.4420630891084</c:v>
                </c:pt>
                <c:pt idx="6533">
                  <c:v>787.28182873873</c:v>
                </c:pt>
                <c:pt idx="6534">
                  <c:v>787.5134199389001</c:v>
                </c:pt>
                <c:pt idx="6535">
                  <c:v>786.55347984587</c:v>
                </c:pt>
                <c:pt idx="6536">
                  <c:v>786.47006992406</c:v>
                </c:pt>
                <c:pt idx="6537">
                  <c:v>785.22727860311</c:v>
                </c:pt>
                <c:pt idx="6538">
                  <c:v>784.22842672577</c:v>
                </c:pt>
                <c:pt idx="6539">
                  <c:v>788.801324121928</c:v>
                </c:pt>
                <c:pt idx="6540">
                  <c:v>789.8936636854278</c:v>
                </c:pt>
                <c:pt idx="6541">
                  <c:v>788.77204539767</c:v>
                </c:pt>
                <c:pt idx="6542">
                  <c:v>789.0871334644494</c:v>
                </c:pt>
                <c:pt idx="6543">
                  <c:v>788.12854877697</c:v>
                </c:pt>
                <c:pt idx="6544">
                  <c:v>787.02997292051</c:v>
                </c:pt>
                <c:pt idx="6545">
                  <c:v>787.00308942605</c:v>
                </c:pt>
                <c:pt idx="6546">
                  <c:v>786.12037782119</c:v>
                </c:pt>
                <c:pt idx="6547">
                  <c:v>786.4655684478088</c:v>
                </c:pt>
                <c:pt idx="6548">
                  <c:v>786.6679756733298</c:v>
                </c:pt>
                <c:pt idx="6549">
                  <c:v>786.49897337151</c:v>
                </c:pt>
                <c:pt idx="6550">
                  <c:v>786.4824764999694</c:v>
                </c:pt>
                <c:pt idx="6551">
                  <c:v>785.17301346389</c:v>
                </c:pt>
                <c:pt idx="6552">
                  <c:v>784.4486381158289</c:v>
                </c:pt>
                <c:pt idx="6553">
                  <c:v>786.10385225769</c:v>
                </c:pt>
                <c:pt idx="6554">
                  <c:v>784.95798595111</c:v>
                </c:pt>
                <c:pt idx="6556">
                  <c:v>789.0610983227089</c:v>
                </c:pt>
                <c:pt idx="6558">
                  <c:v>571.18341419904</c:v>
                </c:pt>
                <c:pt idx="6559">
                  <c:v>526.9417585434301</c:v>
                </c:pt>
                <c:pt idx="6560">
                  <c:v>346.74564089614</c:v>
                </c:pt>
                <c:pt idx="6561">
                  <c:v>346.14573473616</c:v>
                </c:pt>
                <c:pt idx="6562">
                  <c:v>345.7276913479399</c:v>
                </c:pt>
                <c:pt idx="6563">
                  <c:v>346.4204789342396</c:v>
                </c:pt>
                <c:pt idx="6564">
                  <c:v>346.18820619778</c:v>
                </c:pt>
                <c:pt idx="6565">
                  <c:v>345.5268743708601</c:v>
                </c:pt>
                <c:pt idx="6566">
                  <c:v>345.2395094483987</c:v>
                </c:pt>
                <c:pt idx="6567">
                  <c:v>346.44357049453</c:v>
                </c:pt>
                <c:pt idx="6568">
                  <c:v>789.9496039534394</c:v>
                </c:pt>
                <c:pt idx="6570">
                  <c:v>789.35850934784</c:v>
                </c:pt>
                <c:pt idx="6574">
                  <c:v>792.22172218039</c:v>
                </c:pt>
                <c:pt idx="6576">
                  <c:v>791.00177023836</c:v>
                </c:pt>
                <c:pt idx="6577">
                  <c:v>791.31090002518</c:v>
                </c:pt>
                <c:pt idx="6579">
                  <c:v>791.0665841650389</c:v>
                </c:pt>
                <c:pt idx="6580">
                  <c:v>791.8171482160001</c:v>
                </c:pt>
                <c:pt idx="6581">
                  <c:v>791.3312884435082</c:v>
                </c:pt>
                <c:pt idx="6582">
                  <c:v>791.5505043394094</c:v>
                </c:pt>
                <c:pt idx="6583">
                  <c:v>791.4798201024901</c:v>
                </c:pt>
                <c:pt idx="6584">
                  <c:v>792.14493307114</c:v>
                </c:pt>
                <c:pt idx="6585">
                  <c:v>792.668878960841</c:v>
                </c:pt>
                <c:pt idx="6586">
                  <c:v>791.95709267084</c:v>
                </c:pt>
                <c:pt idx="6587">
                  <c:v>792.11676114077</c:v>
                </c:pt>
                <c:pt idx="6588">
                  <c:v>791.9653094039585</c:v>
                </c:pt>
                <c:pt idx="6589">
                  <c:v>791.55634399134</c:v>
                </c:pt>
                <c:pt idx="6590">
                  <c:v>791.8592579702188</c:v>
                </c:pt>
                <c:pt idx="6591">
                  <c:v>791.56424842916</c:v>
                </c:pt>
                <c:pt idx="6592">
                  <c:v>707.6587821853799</c:v>
                </c:pt>
                <c:pt idx="6594">
                  <c:v>544.6451187806688</c:v>
                </c:pt>
                <c:pt idx="6595">
                  <c:v>511.2632773424891</c:v>
                </c:pt>
                <c:pt idx="6596">
                  <c:v>346.31635413439</c:v>
                </c:pt>
                <c:pt idx="6597">
                  <c:v>347.61111173315</c:v>
                </c:pt>
                <c:pt idx="6598">
                  <c:v>346.57939532154</c:v>
                </c:pt>
                <c:pt idx="6599">
                  <c:v>346.4625248903001</c:v>
                </c:pt>
                <c:pt idx="6600">
                  <c:v>346.917537919219</c:v>
                </c:pt>
                <c:pt idx="6601">
                  <c:v>346.6616698709701</c:v>
                </c:pt>
                <c:pt idx="6602">
                  <c:v>347.146136008779</c:v>
                </c:pt>
                <c:pt idx="6603">
                  <c:v>734.31630167668</c:v>
                </c:pt>
                <c:pt idx="6604">
                  <c:v>796.89835166768</c:v>
                </c:pt>
                <c:pt idx="6605">
                  <c:v>796.8694290947072</c:v>
                </c:pt>
                <c:pt idx="6606">
                  <c:v>795.6431671154483</c:v>
                </c:pt>
                <c:pt idx="6607">
                  <c:v>796.1581310387</c:v>
                </c:pt>
                <c:pt idx="6608">
                  <c:v>796.2167763917098</c:v>
                </c:pt>
                <c:pt idx="6609">
                  <c:v>795.59896735144</c:v>
                </c:pt>
                <c:pt idx="6610">
                  <c:v>801.0386688670201</c:v>
                </c:pt>
                <c:pt idx="6612">
                  <c:v>848.25366023125</c:v>
                </c:pt>
                <c:pt idx="6613">
                  <c:v>871.1269348579399</c:v>
                </c:pt>
                <c:pt idx="6614">
                  <c:v>878.1532561976601</c:v>
                </c:pt>
                <c:pt idx="6615">
                  <c:v>883.6572762047587</c:v>
                </c:pt>
                <c:pt idx="6616">
                  <c:v>885.8760964664299</c:v>
                </c:pt>
                <c:pt idx="6617">
                  <c:v>885.37868856781</c:v>
                </c:pt>
                <c:pt idx="6618">
                  <c:v>892.4389849971798</c:v>
                </c:pt>
                <c:pt idx="6619">
                  <c:v>894.42353067235</c:v>
                </c:pt>
                <c:pt idx="6620">
                  <c:v>898.53058382017</c:v>
                </c:pt>
                <c:pt idx="6621">
                  <c:v>898.54179341959</c:v>
                </c:pt>
                <c:pt idx="6622">
                  <c:v>898.6026440836994</c:v>
                </c:pt>
                <c:pt idx="6623">
                  <c:v>892.3844658380199</c:v>
                </c:pt>
                <c:pt idx="6624">
                  <c:v>888.3754813121001</c:v>
                </c:pt>
                <c:pt idx="6625">
                  <c:v>881.5437491425901</c:v>
                </c:pt>
                <c:pt idx="6626">
                  <c:v>872.55342566656</c:v>
                </c:pt>
                <c:pt idx="6627">
                  <c:v>856.0511374067694</c:v>
                </c:pt>
                <c:pt idx="6628">
                  <c:v>672.87400862613</c:v>
                </c:pt>
                <c:pt idx="6629">
                  <c:v>584.22468598686</c:v>
                </c:pt>
                <c:pt idx="6630">
                  <c:v>533.7171191100589</c:v>
                </c:pt>
                <c:pt idx="6633">
                  <c:v>349.576152932879</c:v>
                </c:pt>
                <c:pt idx="6634">
                  <c:v>349.15560789699</c:v>
                </c:pt>
                <c:pt idx="6635">
                  <c:v>349.29964716523</c:v>
                </c:pt>
                <c:pt idx="6636">
                  <c:v>353.7658407762501</c:v>
                </c:pt>
                <c:pt idx="6637">
                  <c:v>354.29978113581</c:v>
                </c:pt>
                <c:pt idx="6638">
                  <c:v>566.0402979957983</c:v>
                </c:pt>
                <c:pt idx="6640">
                  <c:v>799.725172456141</c:v>
                </c:pt>
                <c:pt idx="6644">
                  <c:v>799.39397043671</c:v>
                </c:pt>
                <c:pt idx="6646">
                  <c:v>798.9614139011394</c:v>
                </c:pt>
                <c:pt idx="6647">
                  <c:v>799.7635958219294</c:v>
                </c:pt>
                <c:pt idx="6649">
                  <c:v>799.8855018258894</c:v>
                </c:pt>
                <c:pt idx="6650">
                  <c:v>799.60190426354</c:v>
                </c:pt>
                <c:pt idx="6652">
                  <c:v>804.1726575349394</c:v>
                </c:pt>
                <c:pt idx="6653">
                  <c:v>803.2594636251</c:v>
                </c:pt>
                <c:pt idx="6654">
                  <c:v>803.70879408317</c:v>
                </c:pt>
                <c:pt idx="6655">
                  <c:v>804.2656773944789</c:v>
                </c:pt>
                <c:pt idx="6656">
                  <c:v>803.8868301134094</c:v>
                </c:pt>
                <c:pt idx="6657">
                  <c:v>803.9132901563798</c:v>
                </c:pt>
                <c:pt idx="6658">
                  <c:v>803.8438150310899</c:v>
                </c:pt>
                <c:pt idx="6659">
                  <c:v>803.1375091850678</c:v>
                </c:pt>
                <c:pt idx="6660">
                  <c:v>803.80546386613</c:v>
                </c:pt>
                <c:pt idx="6661">
                  <c:v>804.5544088457488</c:v>
                </c:pt>
                <c:pt idx="6662">
                  <c:v>804.42034793813</c:v>
                </c:pt>
                <c:pt idx="6663">
                  <c:v>696.4352427756999</c:v>
                </c:pt>
                <c:pt idx="6664">
                  <c:v>598.2802028836194</c:v>
                </c:pt>
                <c:pt idx="6665">
                  <c:v>545.84302332635</c:v>
                </c:pt>
                <c:pt idx="6667">
                  <c:v>81.84851528544932</c:v>
                </c:pt>
                <c:pt idx="6668">
                  <c:v>81.9341651949172</c:v>
                </c:pt>
                <c:pt idx="6690">
                  <c:v>307.9132533216839</c:v>
                </c:pt>
                <c:pt idx="6691">
                  <c:v>762.4734661590382</c:v>
                </c:pt>
                <c:pt idx="6692">
                  <c:v>808.9503480732001</c:v>
                </c:pt>
                <c:pt idx="6693">
                  <c:v>807.56670271863</c:v>
                </c:pt>
                <c:pt idx="6694">
                  <c:v>806.22827789958</c:v>
                </c:pt>
                <c:pt idx="6695">
                  <c:v>806.29956678711</c:v>
                </c:pt>
                <c:pt idx="6696">
                  <c:v>805.9452348874179</c:v>
                </c:pt>
                <c:pt idx="6697">
                  <c:v>807.12457703639</c:v>
                </c:pt>
                <c:pt idx="6699">
                  <c:v>633.28980695221</c:v>
                </c:pt>
                <c:pt idx="6700">
                  <c:v>569.9369397001001</c:v>
                </c:pt>
                <c:pt idx="6701">
                  <c:v>531.00970053331</c:v>
                </c:pt>
                <c:pt idx="6702">
                  <c:v>354.8414501553201</c:v>
                </c:pt>
                <c:pt idx="6703">
                  <c:v>353.4428412006401</c:v>
                </c:pt>
                <c:pt idx="6704">
                  <c:v>352.4503449058201</c:v>
                </c:pt>
                <c:pt idx="6705">
                  <c:v>352.792052644209</c:v>
                </c:pt>
                <c:pt idx="6706">
                  <c:v>351.94802159458</c:v>
                </c:pt>
                <c:pt idx="6707">
                  <c:v>351.2379404705</c:v>
                </c:pt>
                <c:pt idx="6709">
                  <c:v>634.18032508824</c:v>
                </c:pt>
                <c:pt idx="6710">
                  <c:v>803.47341910175</c:v>
                </c:pt>
                <c:pt idx="6711">
                  <c:v>803.61237147729</c:v>
                </c:pt>
                <c:pt idx="6712">
                  <c:v>802.9276056753594</c:v>
                </c:pt>
                <c:pt idx="6713">
                  <c:v>802.548546318</c:v>
                </c:pt>
                <c:pt idx="6714">
                  <c:v>801.6449264293801</c:v>
                </c:pt>
                <c:pt idx="6716">
                  <c:v>805.9121138917675</c:v>
                </c:pt>
                <c:pt idx="6717">
                  <c:v>805.5303825834999</c:v>
                </c:pt>
                <c:pt idx="6718">
                  <c:v>804.0077693536101</c:v>
                </c:pt>
                <c:pt idx="6719">
                  <c:v>804.5408254800286</c:v>
                </c:pt>
                <c:pt idx="6720">
                  <c:v>803.13881130272</c:v>
                </c:pt>
                <c:pt idx="6721">
                  <c:v>803.37131590679</c:v>
                </c:pt>
                <c:pt idx="6722">
                  <c:v>805.56820094414</c:v>
                </c:pt>
                <c:pt idx="6724">
                  <c:v>886.43887548559</c:v>
                </c:pt>
                <c:pt idx="6725">
                  <c:v>881.59135003334</c:v>
                </c:pt>
                <c:pt idx="6726">
                  <c:v>889.00934225922</c:v>
                </c:pt>
                <c:pt idx="6727">
                  <c:v>895.92559584687</c:v>
                </c:pt>
                <c:pt idx="6728">
                  <c:v>899.0194159849988</c:v>
                </c:pt>
                <c:pt idx="6729">
                  <c:v>899.30300252964</c:v>
                </c:pt>
                <c:pt idx="6730">
                  <c:v>901.70977751053</c:v>
                </c:pt>
                <c:pt idx="6731">
                  <c:v>904.94785293388</c:v>
                </c:pt>
                <c:pt idx="6732">
                  <c:v>908.08705161414</c:v>
                </c:pt>
                <c:pt idx="6733">
                  <c:v>904.4961723034701</c:v>
                </c:pt>
                <c:pt idx="6734">
                  <c:v>766.6692824276898</c:v>
                </c:pt>
                <c:pt idx="6735">
                  <c:v>668.77793155074</c:v>
                </c:pt>
                <c:pt idx="6736">
                  <c:v>617.07747662437</c:v>
                </c:pt>
                <c:pt idx="6737">
                  <c:v>409.8745313648</c:v>
                </c:pt>
                <c:pt idx="6738">
                  <c:v>414.2530898959801</c:v>
                </c:pt>
                <c:pt idx="6739">
                  <c:v>415.819197786299</c:v>
                </c:pt>
                <c:pt idx="6740">
                  <c:v>415.1081173904996</c:v>
                </c:pt>
                <c:pt idx="6741">
                  <c:v>416.27899242411</c:v>
                </c:pt>
                <c:pt idx="6742">
                  <c:v>419.527117717839</c:v>
                </c:pt>
                <c:pt idx="6743">
                  <c:v>415.3502246457001</c:v>
                </c:pt>
                <c:pt idx="6744">
                  <c:v>416.90711516571</c:v>
                </c:pt>
                <c:pt idx="6745">
                  <c:v>911.4465474034478</c:v>
                </c:pt>
                <c:pt idx="6746">
                  <c:v>908.46633031063</c:v>
                </c:pt>
                <c:pt idx="6747">
                  <c:v>899.30898429337</c:v>
                </c:pt>
                <c:pt idx="6749">
                  <c:v>882.8648968818584</c:v>
                </c:pt>
                <c:pt idx="6750">
                  <c:v>866.97804531047</c:v>
                </c:pt>
                <c:pt idx="6752">
                  <c:v>834.3161062569001</c:v>
                </c:pt>
                <c:pt idx="6753">
                  <c:v>817.31905792863</c:v>
                </c:pt>
                <c:pt idx="6754">
                  <c:v>804.9285259760805</c:v>
                </c:pt>
                <c:pt idx="6756">
                  <c:v>796.8018212112494</c:v>
                </c:pt>
                <c:pt idx="6757">
                  <c:v>794.446554013728</c:v>
                </c:pt>
                <c:pt idx="6758">
                  <c:v>793.0632518333389</c:v>
                </c:pt>
                <c:pt idx="6759">
                  <c:v>791.49066095323</c:v>
                </c:pt>
                <c:pt idx="6760">
                  <c:v>791.68549820798</c:v>
                </c:pt>
                <c:pt idx="6762">
                  <c:v>788.1429363984394</c:v>
                </c:pt>
                <c:pt idx="6763">
                  <c:v>788.71428328861</c:v>
                </c:pt>
                <c:pt idx="6764">
                  <c:v>787.4120734400201</c:v>
                </c:pt>
                <c:pt idx="6765">
                  <c:v>792.27167198399</c:v>
                </c:pt>
                <c:pt idx="6766">
                  <c:v>791.38399328776</c:v>
                </c:pt>
                <c:pt idx="6767">
                  <c:v>789.76806354717</c:v>
                </c:pt>
                <c:pt idx="6768">
                  <c:v>789.2446536147894</c:v>
                </c:pt>
                <c:pt idx="6769">
                  <c:v>725.015070506601</c:v>
                </c:pt>
                <c:pt idx="6770">
                  <c:v>606.65850982739</c:v>
                </c:pt>
                <c:pt idx="6771">
                  <c:v>544.9112409206</c:v>
                </c:pt>
                <c:pt idx="6772">
                  <c:v>508.55127243015</c:v>
                </c:pt>
                <c:pt idx="6773">
                  <c:v>339.54020969271</c:v>
                </c:pt>
                <c:pt idx="6774">
                  <c:v>339.838770452369</c:v>
                </c:pt>
                <c:pt idx="6775">
                  <c:v>337.8552304202501</c:v>
                </c:pt>
                <c:pt idx="6776">
                  <c:v>336.27853248432</c:v>
                </c:pt>
                <c:pt idx="6777">
                  <c:v>337.76858879706</c:v>
                </c:pt>
                <c:pt idx="6778">
                  <c:v>343.290711357709</c:v>
                </c:pt>
                <c:pt idx="6779">
                  <c:v>354.12088607715</c:v>
                </c:pt>
                <c:pt idx="6780">
                  <c:v>713.2169909546</c:v>
                </c:pt>
                <c:pt idx="6781">
                  <c:v>853.88541699999</c:v>
                </c:pt>
                <c:pt idx="6782">
                  <c:v>854.5929249059886</c:v>
                </c:pt>
                <c:pt idx="6783">
                  <c:v>855.92938034013</c:v>
                </c:pt>
                <c:pt idx="6785">
                  <c:v>865.18810011568</c:v>
                </c:pt>
                <c:pt idx="6787">
                  <c:v>865.2782059339798</c:v>
                </c:pt>
                <c:pt idx="6788">
                  <c:v>861.17548879613</c:v>
                </c:pt>
                <c:pt idx="6789">
                  <c:v>856.4626174056677</c:v>
                </c:pt>
                <c:pt idx="6790">
                  <c:v>852.55072064263</c:v>
                </c:pt>
                <c:pt idx="6792">
                  <c:v>846.3499470867894</c:v>
                </c:pt>
                <c:pt idx="6793">
                  <c:v>845.42136275311</c:v>
                </c:pt>
                <c:pt idx="6794">
                  <c:v>841.97420796199</c:v>
                </c:pt>
                <c:pt idx="6795">
                  <c:v>839.17371366286</c:v>
                </c:pt>
                <c:pt idx="6796">
                  <c:v>835.12869179851</c:v>
                </c:pt>
                <c:pt idx="6797">
                  <c:v>835.58894888911</c:v>
                </c:pt>
                <c:pt idx="6798">
                  <c:v>832.1277475574001</c:v>
                </c:pt>
                <c:pt idx="6799">
                  <c:v>831.1571429811994</c:v>
                </c:pt>
                <c:pt idx="6800">
                  <c:v>826.8513293376094</c:v>
                </c:pt>
                <c:pt idx="6801">
                  <c:v>822.7558039589098</c:v>
                </c:pt>
                <c:pt idx="6802">
                  <c:v>818.9442227552078</c:v>
                </c:pt>
                <c:pt idx="6803">
                  <c:v>814.0691279658494</c:v>
                </c:pt>
                <c:pt idx="6805">
                  <c:v>655.13987989169</c:v>
                </c:pt>
                <c:pt idx="6806">
                  <c:v>568.98738434789</c:v>
                </c:pt>
                <c:pt idx="6807">
                  <c:v>521.5194381159394</c:v>
                </c:pt>
                <c:pt idx="6808">
                  <c:v>328.01885559679</c:v>
                </c:pt>
                <c:pt idx="6809">
                  <c:v>329.8075621551801</c:v>
                </c:pt>
                <c:pt idx="6810">
                  <c:v>315.21914828449</c:v>
                </c:pt>
                <c:pt idx="6812">
                  <c:v>267.60105968534</c:v>
                </c:pt>
                <c:pt idx="6813">
                  <c:v>249.84060762597</c:v>
                </c:pt>
                <c:pt idx="6814">
                  <c:v>249.75060626311</c:v>
                </c:pt>
                <c:pt idx="6815">
                  <c:v>246.30798912284</c:v>
                </c:pt>
                <c:pt idx="6816">
                  <c:v>682.5189264834983</c:v>
                </c:pt>
                <c:pt idx="6817">
                  <c:v>679.8745361043499</c:v>
                </c:pt>
                <c:pt idx="6818">
                  <c:v>677.01577064023</c:v>
                </c:pt>
                <c:pt idx="6819">
                  <c:v>674.8596946006999</c:v>
                </c:pt>
                <c:pt idx="6820">
                  <c:v>672.31043694883</c:v>
                </c:pt>
                <c:pt idx="6821">
                  <c:v>669.83274254124</c:v>
                </c:pt>
                <c:pt idx="6822">
                  <c:v>668.98022304158</c:v>
                </c:pt>
                <c:pt idx="6823">
                  <c:v>667.6743662685</c:v>
                </c:pt>
                <c:pt idx="6824">
                  <c:v>229.862578125279</c:v>
                </c:pt>
                <c:pt idx="6825">
                  <c:v>199.1935123642724</c:v>
                </c:pt>
                <c:pt idx="6910">
                  <c:v>162.059709688333</c:v>
                </c:pt>
                <c:pt idx="6911">
                  <c:v>219.1483644702448</c:v>
                </c:pt>
                <c:pt idx="6912">
                  <c:v>494.4984702415786</c:v>
                </c:pt>
                <c:pt idx="6913">
                  <c:v>443.1487646652</c:v>
                </c:pt>
                <c:pt idx="6914">
                  <c:v>252.78539998046</c:v>
                </c:pt>
                <c:pt idx="6915">
                  <c:v>253.02658732872</c:v>
                </c:pt>
                <c:pt idx="6916">
                  <c:v>252.87761176667</c:v>
                </c:pt>
                <c:pt idx="6917">
                  <c:v>254.85331979952</c:v>
                </c:pt>
                <c:pt idx="6918">
                  <c:v>255.49410558748</c:v>
                </c:pt>
                <c:pt idx="6919">
                  <c:v>255.46521935556</c:v>
                </c:pt>
                <c:pt idx="6920">
                  <c:v>256.9288746513399</c:v>
                </c:pt>
                <c:pt idx="6921">
                  <c:v>258.4609163852396</c:v>
                </c:pt>
                <c:pt idx="6922">
                  <c:v>693.656052780428</c:v>
                </c:pt>
                <c:pt idx="6923">
                  <c:v>706.38527521047</c:v>
                </c:pt>
                <c:pt idx="6924">
                  <c:v>707.54417904632</c:v>
                </c:pt>
                <c:pt idx="6925">
                  <c:v>709.11319252125</c:v>
                </c:pt>
                <c:pt idx="6927">
                  <c:v>717.30570527303</c:v>
                </c:pt>
                <c:pt idx="6929">
                  <c:v>722.04278293287</c:v>
                </c:pt>
                <c:pt idx="6930">
                  <c:v>726.0692649494388</c:v>
                </c:pt>
                <c:pt idx="6931">
                  <c:v>727.0555857159586</c:v>
                </c:pt>
                <c:pt idx="6932">
                  <c:v>728.8232154233285</c:v>
                </c:pt>
                <c:pt idx="6934">
                  <c:v>732.41638324619</c:v>
                </c:pt>
                <c:pt idx="6935">
                  <c:v>731.4001214770799</c:v>
                </c:pt>
                <c:pt idx="6936">
                  <c:v>733.562729383588</c:v>
                </c:pt>
                <c:pt idx="6937">
                  <c:v>733.2182551734294</c:v>
                </c:pt>
                <c:pt idx="6938">
                  <c:v>734.38677568909</c:v>
                </c:pt>
                <c:pt idx="6939">
                  <c:v>735.1750577949589</c:v>
                </c:pt>
                <c:pt idx="6940">
                  <c:v>736.0897253532401</c:v>
                </c:pt>
                <c:pt idx="6941">
                  <c:v>736.4609699882083</c:v>
                </c:pt>
                <c:pt idx="6942">
                  <c:v>738.41687829773</c:v>
                </c:pt>
                <c:pt idx="6943">
                  <c:v>742.08271787483</c:v>
                </c:pt>
                <c:pt idx="6945">
                  <c:v>737.41357431948</c:v>
                </c:pt>
                <c:pt idx="6946">
                  <c:v>694.8210405903801</c:v>
                </c:pt>
                <c:pt idx="6947">
                  <c:v>559.00787709009</c:v>
                </c:pt>
                <c:pt idx="6948">
                  <c:v>493.0390581907001</c:v>
                </c:pt>
                <c:pt idx="6949">
                  <c:v>454.538995561219</c:v>
                </c:pt>
                <c:pt idx="6950">
                  <c:v>281.1332965295899</c:v>
                </c:pt>
                <c:pt idx="6951">
                  <c:v>281.5039932504299</c:v>
                </c:pt>
                <c:pt idx="6952">
                  <c:v>293.6483032795</c:v>
                </c:pt>
                <c:pt idx="6953">
                  <c:v>332.510738540209</c:v>
                </c:pt>
                <c:pt idx="6954">
                  <c:v>343.84956739104</c:v>
                </c:pt>
                <c:pt idx="6955">
                  <c:v>342.07480825488</c:v>
                </c:pt>
                <c:pt idx="6956">
                  <c:v>341.46980067564</c:v>
                </c:pt>
                <c:pt idx="6957">
                  <c:v>662.0825592431101</c:v>
                </c:pt>
                <c:pt idx="6958">
                  <c:v>831.26970160201</c:v>
                </c:pt>
                <c:pt idx="6960">
                  <c:v>828.69609995237</c:v>
                </c:pt>
                <c:pt idx="6961">
                  <c:v>829.0274444492101</c:v>
                </c:pt>
                <c:pt idx="6962">
                  <c:v>829.9682809317999</c:v>
                </c:pt>
                <c:pt idx="6963">
                  <c:v>832.1031098955085</c:v>
                </c:pt>
                <c:pt idx="6964">
                  <c:v>831.0178682714499</c:v>
                </c:pt>
                <c:pt idx="6965">
                  <c:v>831.8028376659</c:v>
                </c:pt>
                <c:pt idx="6966">
                  <c:v>831.04686667857</c:v>
                </c:pt>
                <c:pt idx="6967">
                  <c:v>832.5516661851875</c:v>
                </c:pt>
                <c:pt idx="6968">
                  <c:v>833.9423269043994</c:v>
                </c:pt>
                <c:pt idx="6970">
                  <c:v>831.1565874531799</c:v>
                </c:pt>
                <c:pt idx="6971">
                  <c:v>827.50426183679</c:v>
                </c:pt>
                <c:pt idx="6972">
                  <c:v>824.4499488259378</c:v>
                </c:pt>
                <c:pt idx="6973">
                  <c:v>821.8392183413594</c:v>
                </c:pt>
                <c:pt idx="6974">
                  <c:v>822.3262768457578</c:v>
                </c:pt>
                <c:pt idx="6975">
                  <c:v>822.78875220112</c:v>
                </c:pt>
                <c:pt idx="6976">
                  <c:v>821.7954988852694</c:v>
                </c:pt>
                <c:pt idx="6978">
                  <c:v>826.17132368711</c:v>
                </c:pt>
                <c:pt idx="6979">
                  <c:v>837.1678766406001</c:v>
                </c:pt>
                <c:pt idx="6980">
                  <c:v>828.4608011107089</c:v>
                </c:pt>
                <c:pt idx="6981">
                  <c:v>813.7474127945483</c:v>
                </c:pt>
                <c:pt idx="6982">
                  <c:v>646.0643042565</c:v>
                </c:pt>
                <c:pt idx="6983">
                  <c:v>543.4626626390585</c:v>
                </c:pt>
                <c:pt idx="6984">
                  <c:v>476.421418001809</c:v>
                </c:pt>
                <c:pt idx="6985">
                  <c:v>282.88866225606</c:v>
                </c:pt>
                <c:pt idx="6986">
                  <c:v>283.1189028425196</c:v>
                </c:pt>
                <c:pt idx="6987">
                  <c:v>283.271033966919</c:v>
                </c:pt>
                <c:pt idx="6988">
                  <c:v>283.14391006904</c:v>
                </c:pt>
                <c:pt idx="6989">
                  <c:v>286.6887590036599</c:v>
                </c:pt>
                <c:pt idx="6990">
                  <c:v>286.25947210228</c:v>
                </c:pt>
                <c:pt idx="6991">
                  <c:v>286.60244826632</c:v>
                </c:pt>
                <c:pt idx="6992">
                  <c:v>286.82299957144</c:v>
                </c:pt>
                <c:pt idx="6993">
                  <c:v>737.89604904783</c:v>
                </c:pt>
                <c:pt idx="6994">
                  <c:v>736.9610185539387</c:v>
                </c:pt>
                <c:pt idx="6995">
                  <c:v>738.7512377352288</c:v>
                </c:pt>
                <c:pt idx="6996">
                  <c:v>738.8051156347084</c:v>
                </c:pt>
                <c:pt idx="6997">
                  <c:v>739.1325888689394</c:v>
                </c:pt>
                <c:pt idx="6998">
                  <c:v>739.31553184953</c:v>
                </c:pt>
                <c:pt idx="6999">
                  <c:v>739.8070646739383</c:v>
                </c:pt>
                <c:pt idx="7000">
                  <c:v>288.9839037562762</c:v>
                </c:pt>
                <c:pt idx="7001">
                  <c:v>83.7609144206946</c:v>
                </c:pt>
                <c:pt idx="7055">
                  <c:v>222.3391634724438</c:v>
                </c:pt>
                <c:pt idx="7056">
                  <c:v>351.0496848818503</c:v>
                </c:pt>
                <c:pt idx="7057">
                  <c:v>353.0850691019601</c:v>
                </c:pt>
                <c:pt idx="7058">
                  <c:v>352.89398469761</c:v>
                </c:pt>
                <c:pt idx="7059">
                  <c:v>353.1840744234</c:v>
                </c:pt>
                <c:pt idx="7060">
                  <c:v>353.5637668808</c:v>
                </c:pt>
                <c:pt idx="7061">
                  <c:v>355.65537131656</c:v>
                </c:pt>
                <c:pt idx="7062">
                  <c:v>356.10668532687</c:v>
                </c:pt>
                <c:pt idx="7063">
                  <c:v>358.3223636297603</c:v>
                </c:pt>
                <c:pt idx="7064">
                  <c:v>822.8459419979289</c:v>
                </c:pt>
                <c:pt idx="7065">
                  <c:v>824.68483733661</c:v>
                </c:pt>
                <c:pt idx="7067">
                  <c:v>832.51891355022</c:v>
                </c:pt>
                <c:pt idx="7068">
                  <c:v>834.8332220829275</c:v>
                </c:pt>
                <c:pt idx="7069">
                  <c:v>835.05879633891</c:v>
                </c:pt>
                <c:pt idx="7070">
                  <c:v>837.27346404509</c:v>
                </c:pt>
                <c:pt idx="7071">
                  <c:v>839.91357345163</c:v>
                </c:pt>
                <c:pt idx="7072">
                  <c:v>842.17169800005</c:v>
                </c:pt>
                <c:pt idx="7073">
                  <c:v>842.68877638857</c:v>
                </c:pt>
                <c:pt idx="7074">
                  <c:v>836.3266068281694</c:v>
                </c:pt>
                <c:pt idx="7075">
                  <c:v>773.15853554895</c:v>
                </c:pt>
                <c:pt idx="7076">
                  <c:v>772.8666313821082</c:v>
                </c:pt>
                <c:pt idx="7077">
                  <c:v>772.0167198562299</c:v>
                </c:pt>
                <c:pt idx="7078">
                  <c:v>771.86671297855</c:v>
                </c:pt>
                <c:pt idx="7079">
                  <c:v>772.8041868520494</c:v>
                </c:pt>
                <c:pt idx="7080">
                  <c:v>772.32520425869</c:v>
                </c:pt>
                <c:pt idx="7081">
                  <c:v>771.1623186294094</c:v>
                </c:pt>
                <c:pt idx="7082">
                  <c:v>833.94730691037</c:v>
                </c:pt>
                <c:pt idx="7083">
                  <c:v>838.3695924224683</c:v>
                </c:pt>
                <c:pt idx="7084">
                  <c:v>847.65340595781</c:v>
                </c:pt>
                <c:pt idx="7085">
                  <c:v>851.18234720057</c:v>
                </c:pt>
                <c:pt idx="7086">
                  <c:v>856.51518030893</c:v>
                </c:pt>
                <c:pt idx="7087">
                  <c:v>857.63613802615</c:v>
                </c:pt>
                <c:pt idx="7088">
                  <c:v>764.42091676115</c:v>
                </c:pt>
                <c:pt idx="7089">
                  <c:v>654.59742646065</c:v>
                </c:pt>
                <c:pt idx="7090">
                  <c:v>595.11634930161</c:v>
                </c:pt>
                <c:pt idx="7091">
                  <c:v>558.74370421327</c:v>
                </c:pt>
                <c:pt idx="7092">
                  <c:v>383.3082769890599</c:v>
                </c:pt>
                <c:pt idx="7093">
                  <c:v>377.50283314438</c:v>
                </c:pt>
                <c:pt idx="7094">
                  <c:v>377.63574598401</c:v>
                </c:pt>
                <c:pt idx="7095">
                  <c:v>395.1120289225896</c:v>
                </c:pt>
                <c:pt idx="7096">
                  <c:v>415.23481062866</c:v>
                </c:pt>
                <c:pt idx="7097">
                  <c:v>421.87544204891</c:v>
                </c:pt>
                <c:pt idx="7098">
                  <c:v>427.83485847998</c:v>
                </c:pt>
                <c:pt idx="7099">
                  <c:v>881.80370254923</c:v>
                </c:pt>
                <c:pt idx="7100">
                  <c:v>921.3597521111</c:v>
                </c:pt>
                <c:pt idx="7101">
                  <c:v>924.00725274669</c:v>
                </c:pt>
                <c:pt idx="7102">
                  <c:v>933.97532237788</c:v>
                </c:pt>
                <c:pt idx="7103">
                  <c:v>939.8576299567987</c:v>
                </c:pt>
                <c:pt idx="7104">
                  <c:v>941.0160082794401</c:v>
                </c:pt>
                <c:pt idx="7105">
                  <c:v>941.19463514523</c:v>
                </c:pt>
                <c:pt idx="7106">
                  <c:v>944.798724464191</c:v>
                </c:pt>
                <c:pt idx="7107">
                  <c:v>941.8311209725088</c:v>
                </c:pt>
                <c:pt idx="7109">
                  <c:v>939.24694663991</c:v>
                </c:pt>
                <c:pt idx="7110">
                  <c:v>935.3349539942787</c:v>
                </c:pt>
                <c:pt idx="7111">
                  <c:v>934.6121888051089</c:v>
                </c:pt>
                <c:pt idx="7112">
                  <c:v>929.3401615224485</c:v>
                </c:pt>
                <c:pt idx="7113">
                  <c:v>931.44326394539</c:v>
                </c:pt>
                <c:pt idx="7114">
                  <c:v>933.63956626547</c:v>
                </c:pt>
                <c:pt idx="7115">
                  <c:v>938.1721824455599</c:v>
                </c:pt>
                <c:pt idx="7116">
                  <c:v>935.4146669141094</c:v>
                </c:pt>
                <c:pt idx="7117">
                  <c:v>936.29962694903</c:v>
                </c:pt>
                <c:pt idx="7118">
                  <c:v>935.9804571804489</c:v>
                </c:pt>
                <c:pt idx="7119">
                  <c:v>935.65907420301</c:v>
                </c:pt>
                <c:pt idx="7120">
                  <c:v>931.5584448691101</c:v>
                </c:pt>
                <c:pt idx="7121">
                  <c:v>926.5562055237788</c:v>
                </c:pt>
                <c:pt idx="7122">
                  <c:v>918.2468599059894</c:v>
                </c:pt>
                <c:pt idx="7123">
                  <c:v>901.96971024764</c:v>
                </c:pt>
                <c:pt idx="7124">
                  <c:v>738.05285736119</c:v>
                </c:pt>
                <c:pt idx="7125">
                  <c:v>659.4021635438102</c:v>
                </c:pt>
                <c:pt idx="7126">
                  <c:v>613.71734094186</c:v>
                </c:pt>
                <c:pt idx="7127">
                  <c:v>411.81430003076</c:v>
                </c:pt>
                <c:pt idx="7128">
                  <c:v>411.0731826809899</c:v>
                </c:pt>
                <c:pt idx="7129">
                  <c:v>415.1672659890801</c:v>
                </c:pt>
                <c:pt idx="7130">
                  <c:v>415.9071962209599</c:v>
                </c:pt>
                <c:pt idx="7131">
                  <c:v>421.77502213111</c:v>
                </c:pt>
                <c:pt idx="7132">
                  <c:v>423.43826667498</c:v>
                </c:pt>
                <c:pt idx="7133">
                  <c:v>422.5423927662299</c:v>
                </c:pt>
                <c:pt idx="7134">
                  <c:v>683.4003001943594</c:v>
                </c:pt>
                <c:pt idx="7135">
                  <c:v>926.28600828829</c:v>
                </c:pt>
                <c:pt idx="7136">
                  <c:v>927.7163628758601</c:v>
                </c:pt>
                <c:pt idx="7137">
                  <c:v>932.6236157310699</c:v>
                </c:pt>
                <c:pt idx="7138">
                  <c:v>925.8803764925499</c:v>
                </c:pt>
                <c:pt idx="7139">
                  <c:v>922.34635435631</c:v>
                </c:pt>
                <c:pt idx="7140">
                  <c:v>918.92763146712</c:v>
                </c:pt>
                <c:pt idx="7141">
                  <c:v>916.9676038965277</c:v>
                </c:pt>
                <c:pt idx="7142">
                  <c:v>924.6199370562</c:v>
                </c:pt>
                <c:pt idx="7144">
                  <c:v>929.72914244247</c:v>
                </c:pt>
                <c:pt idx="7145">
                  <c:v>927.73409226833</c:v>
                </c:pt>
                <c:pt idx="7146">
                  <c:v>923.0105900169299</c:v>
                </c:pt>
                <c:pt idx="7147">
                  <c:v>928.57461468089</c:v>
                </c:pt>
                <c:pt idx="7148">
                  <c:v>927.8624127683994</c:v>
                </c:pt>
                <c:pt idx="7149">
                  <c:v>929.21897721142</c:v>
                </c:pt>
                <c:pt idx="7150">
                  <c:v>929.21168245336</c:v>
                </c:pt>
                <c:pt idx="7151">
                  <c:v>932.3497378254285</c:v>
                </c:pt>
                <c:pt idx="7155">
                  <c:v>931.368393156</c:v>
                </c:pt>
                <c:pt idx="7156">
                  <c:v>932.70408637455</c:v>
                </c:pt>
                <c:pt idx="7157">
                  <c:v>942.6258692312901</c:v>
                </c:pt>
                <c:pt idx="7158">
                  <c:v>937.0029641919575</c:v>
                </c:pt>
                <c:pt idx="7159">
                  <c:v>801.4318147879281</c:v>
                </c:pt>
                <c:pt idx="7160">
                  <c:v>687.89800244136</c:v>
                </c:pt>
                <c:pt idx="7161">
                  <c:v>615.44987594205</c:v>
                </c:pt>
                <c:pt idx="7162">
                  <c:v>405.86918137206</c:v>
                </c:pt>
                <c:pt idx="7163">
                  <c:v>396.8916621023999</c:v>
                </c:pt>
                <c:pt idx="7164">
                  <c:v>385.89956682459</c:v>
                </c:pt>
                <c:pt idx="7165">
                  <c:v>385.20300809415</c:v>
                </c:pt>
                <c:pt idx="7166">
                  <c:v>384.4553153607</c:v>
                </c:pt>
                <c:pt idx="7167">
                  <c:v>384.81539319339</c:v>
                </c:pt>
                <c:pt idx="7168">
                  <c:v>384.5117508045299</c:v>
                </c:pt>
                <c:pt idx="7169">
                  <c:v>385.5073539041096</c:v>
                </c:pt>
                <c:pt idx="7170">
                  <c:v>832.78608129475</c:v>
                </c:pt>
                <c:pt idx="7171">
                  <c:v>832.3098407294499</c:v>
                </c:pt>
                <c:pt idx="7172">
                  <c:v>831.1863713899</c:v>
                </c:pt>
                <c:pt idx="7173">
                  <c:v>831.18665079034</c:v>
                </c:pt>
                <c:pt idx="7174">
                  <c:v>832.5127947688</c:v>
                </c:pt>
                <c:pt idx="7175">
                  <c:v>831.0664604357783</c:v>
                </c:pt>
                <c:pt idx="7176">
                  <c:v>832.30638477223</c:v>
                </c:pt>
                <c:pt idx="7177">
                  <c:v>833.9569583382088</c:v>
                </c:pt>
                <c:pt idx="7178">
                  <c:v>736.159005439078</c:v>
                </c:pt>
                <c:pt idx="7179">
                  <c:v>234.5976087988226</c:v>
                </c:pt>
                <c:pt idx="7215">
                  <c:v>85.74092236324572</c:v>
                </c:pt>
                <c:pt idx="7216">
                  <c:v>139.6495564080701</c:v>
                </c:pt>
                <c:pt idx="7217">
                  <c:v>808.32368002679</c:v>
                </c:pt>
                <c:pt idx="7218">
                  <c:v>806.38180913694</c:v>
                </c:pt>
                <c:pt idx="7219">
                  <c:v>805.4498720315501</c:v>
                </c:pt>
                <c:pt idx="7220">
                  <c:v>804.89740144645</c:v>
                </c:pt>
                <c:pt idx="7221">
                  <c:v>805.3254326704798</c:v>
                </c:pt>
                <c:pt idx="7222">
                  <c:v>806.5626465127087</c:v>
                </c:pt>
                <c:pt idx="7223">
                  <c:v>805.85588235763</c:v>
                </c:pt>
                <c:pt idx="7224">
                  <c:v>809.55368807191</c:v>
                </c:pt>
                <c:pt idx="7225">
                  <c:v>808.8125664715888</c:v>
                </c:pt>
                <c:pt idx="7226">
                  <c:v>808.29926779884</c:v>
                </c:pt>
                <c:pt idx="7227">
                  <c:v>809.7578510884189</c:v>
                </c:pt>
                <c:pt idx="7230">
                  <c:v>686.49422625289</c:v>
                </c:pt>
                <c:pt idx="7231">
                  <c:v>598.04652794712</c:v>
                </c:pt>
                <c:pt idx="7233">
                  <c:v>363.8359942950601</c:v>
                </c:pt>
                <c:pt idx="7234">
                  <c:v>362.54559660967</c:v>
                </c:pt>
                <c:pt idx="7235">
                  <c:v>363.3739007136001</c:v>
                </c:pt>
                <c:pt idx="7236">
                  <c:v>362.4917208384092</c:v>
                </c:pt>
                <c:pt idx="7237">
                  <c:v>363.1076055682601</c:v>
                </c:pt>
                <c:pt idx="7238">
                  <c:v>366.1182230796799</c:v>
                </c:pt>
                <c:pt idx="7239">
                  <c:v>369.706109909949</c:v>
                </c:pt>
                <c:pt idx="7240">
                  <c:v>369.77958431645</c:v>
                </c:pt>
                <c:pt idx="7241">
                  <c:v>819.47270330072</c:v>
                </c:pt>
                <c:pt idx="7242">
                  <c:v>819.94434024274</c:v>
                </c:pt>
                <c:pt idx="7244">
                  <c:v>822.7411540889487</c:v>
                </c:pt>
                <c:pt idx="7245">
                  <c:v>822.4511343608499</c:v>
                </c:pt>
                <c:pt idx="7246">
                  <c:v>822.39261474766</c:v>
                </c:pt>
                <c:pt idx="7247">
                  <c:v>822.42487681822</c:v>
                </c:pt>
                <c:pt idx="7248">
                  <c:v>823.25473096345</c:v>
                </c:pt>
                <c:pt idx="7249">
                  <c:v>825.15498625159</c:v>
                </c:pt>
                <c:pt idx="7250">
                  <c:v>825.37207295174</c:v>
                </c:pt>
                <c:pt idx="7251">
                  <c:v>825.12853476222</c:v>
                </c:pt>
                <c:pt idx="7252">
                  <c:v>824.7520572749394</c:v>
                </c:pt>
                <c:pt idx="7253">
                  <c:v>824.4163297258388</c:v>
                </c:pt>
                <c:pt idx="7254">
                  <c:v>825.2435245969798</c:v>
                </c:pt>
                <c:pt idx="7255">
                  <c:v>831.8211478701601</c:v>
                </c:pt>
                <c:pt idx="7256">
                  <c:v>831.20916734197</c:v>
                </c:pt>
                <c:pt idx="7259">
                  <c:v>831.3498377642001</c:v>
                </c:pt>
                <c:pt idx="7260">
                  <c:v>834.39773651477</c:v>
                </c:pt>
                <c:pt idx="7261">
                  <c:v>833.51130859696</c:v>
                </c:pt>
                <c:pt idx="7262">
                  <c:v>834.2478655176</c:v>
                </c:pt>
                <c:pt idx="7263">
                  <c:v>834.27702555248</c:v>
                </c:pt>
                <c:pt idx="7264">
                  <c:v>834.06053197184</c:v>
                </c:pt>
                <c:pt idx="7265">
                  <c:v>778.29896720218</c:v>
                </c:pt>
                <c:pt idx="7266">
                  <c:v>656.31346462989</c:v>
                </c:pt>
                <c:pt idx="7267">
                  <c:v>593.6243929906001</c:v>
                </c:pt>
                <c:pt idx="7268">
                  <c:v>557.25976459421</c:v>
                </c:pt>
                <c:pt idx="7269">
                  <c:v>386.2072725195899</c:v>
                </c:pt>
                <c:pt idx="7270">
                  <c:v>391.16097083826</c:v>
                </c:pt>
                <c:pt idx="7271">
                  <c:v>393.05183686676</c:v>
                </c:pt>
                <c:pt idx="7272">
                  <c:v>393.513599472939</c:v>
                </c:pt>
                <c:pt idx="7273">
                  <c:v>394.5689199596888</c:v>
                </c:pt>
                <c:pt idx="7274">
                  <c:v>395.1917961911996</c:v>
                </c:pt>
                <c:pt idx="7275">
                  <c:v>395.2355072645789</c:v>
                </c:pt>
                <c:pt idx="7276">
                  <c:v>751.365545047909</c:v>
                </c:pt>
                <c:pt idx="7277">
                  <c:v>852.1366923929983</c:v>
                </c:pt>
                <c:pt idx="7278">
                  <c:v>851.94387279624</c:v>
                </c:pt>
                <c:pt idx="7279">
                  <c:v>851.6241099353301</c:v>
                </c:pt>
                <c:pt idx="7280">
                  <c:v>853.0355857049989</c:v>
                </c:pt>
                <c:pt idx="7281">
                  <c:v>853.19037680853</c:v>
                </c:pt>
                <c:pt idx="7282">
                  <c:v>853.2226833554294</c:v>
                </c:pt>
                <c:pt idx="7283">
                  <c:v>852.0801564611301</c:v>
                </c:pt>
                <c:pt idx="7284">
                  <c:v>851.8394226217188</c:v>
                </c:pt>
                <c:pt idx="7285">
                  <c:v>858.195742246701</c:v>
                </c:pt>
                <c:pt idx="7286">
                  <c:v>858.03981560885</c:v>
                </c:pt>
                <c:pt idx="7287">
                  <c:v>858.1299927848594</c:v>
                </c:pt>
                <c:pt idx="7288">
                  <c:v>856.89894506317</c:v>
                </c:pt>
                <c:pt idx="7289">
                  <c:v>857.0534673685798</c:v>
                </c:pt>
                <c:pt idx="7290">
                  <c:v>858.9627382847086</c:v>
                </c:pt>
                <c:pt idx="7291">
                  <c:v>859.5065270748994</c:v>
                </c:pt>
                <c:pt idx="7292">
                  <c:v>859.7951674620099</c:v>
                </c:pt>
                <c:pt idx="7293">
                  <c:v>872.6300023366</c:v>
                </c:pt>
                <c:pt idx="7295">
                  <c:v>942.5519278521087</c:v>
                </c:pt>
                <c:pt idx="7296">
                  <c:v>944.238305736611</c:v>
                </c:pt>
                <c:pt idx="7297">
                  <c:v>949.9778205160201</c:v>
                </c:pt>
                <c:pt idx="7298">
                  <c:v>955.04147400532</c:v>
                </c:pt>
                <c:pt idx="7299">
                  <c:v>959.6329321129488</c:v>
                </c:pt>
                <c:pt idx="7300">
                  <c:v>962.9406500829175</c:v>
                </c:pt>
                <c:pt idx="7301">
                  <c:v>813.21297658097</c:v>
                </c:pt>
                <c:pt idx="7302">
                  <c:v>722.3081051010194</c:v>
                </c:pt>
                <c:pt idx="7303">
                  <c:v>672.05879077473</c:v>
                </c:pt>
                <c:pt idx="7304">
                  <c:v>466.25505462853</c:v>
                </c:pt>
                <c:pt idx="7305">
                  <c:v>467.99218087571</c:v>
                </c:pt>
                <c:pt idx="7306">
                  <c:v>467.77089302327</c:v>
                </c:pt>
                <c:pt idx="7307">
                  <c:v>466.1148347037001</c:v>
                </c:pt>
                <c:pt idx="7308">
                  <c:v>464.50338767115</c:v>
                </c:pt>
                <c:pt idx="7309">
                  <c:v>462.7161672064191</c:v>
                </c:pt>
                <c:pt idx="7310">
                  <c:v>465.70489029735</c:v>
                </c:pt>
                <c:pt idx="7311">
                  <c:v>464.3749714896601</c:v>
                </c:pt>
                <c:pt idx="7312">
                  <c:v>959.6183855147005</c:v>
                </c:pt>
                <c:pt idx="7313">
                  <c:v>958.7627199046299</c:v>
                </c:pt>
                <c:pt idx="7314">
                  <c:v>958.40236565678</c:v>
                </c:pt>
                <c:pt idx="7315">
                  <c:v>959.0357413047601</c:v>
                </c:pt>
                <c:pt idx="7316">
                  <c:v>963.36117295864</c:v>
                </c:pt>
                <c:pt idx="7317">
                  <c:v>962.3179937045483</c:v>
                </c:pt>
                <c:pt idx="7318">
                  <c:v>963.11677204987</c:v>
                </c:pt>
                <c:pt idx="7319">
                  <c:v>955.80837695275</c:v>
                </c:pt>
                <c:pt idx="7320">
                  <c:v>954.87874725718</c:v>
                </c:pt>
                <c:pt idx="7321">
                  <c:v>947.4154921966299</c:v>
                </c:pt>
                <c:pt idx="7322">
                  <c:v>936.26941090791</c:v>
                </c:pt>
                <c:pt idx="7323">
                  <c:v>901.50087126671</c:v>
                </c:pt>
                <c:pt idx="7324">
                  <c:v>874.1550658288194</c:v>
                </c:pt>
                <c:pt idx="7325">
                  <c:v>864.1244640442601</c:v>
                </c:pt>
                <c:pt idx="7326">
                  <c:v>864.8533454567198</c:v>
                </c:pt>
                <c:pt idx="7327">
                  <c:v>863.78573495761</c:v>
                </c:pt>
                <c:pt idx="7328">
                  <c:v>861.9055157063399</c:v>
                </c:pt>
                <c:pt idx="7329">
                  <c:v>864.28065127109</c:v>
                </c:pt>
                <c:pt idx="7330">
                  <c:v>864.39990120236</c:v>
                </c:pt>
                <c:pt idx="7331">
                  <c:v>862.78836697658</c:v>
                </c:pt>
                <c:pt idx="7332">
                  <c:v>865.45328997795</c:v>
                </c:pt>
                <c:pt idx="7333">
                  <c:v>864.21457889771</c:v>
                </c:pt>
                <c:pt idx="7334">
                  <c:v>866.08606364746</c:v>
                </c:pt>
                <c:pt idx="7335">
                  <c:v>865.26390313748</c:v>
                </c:pt>
                <c:pt idx="7336">
                  <c:v>782.17585548894</c:v>
                </c:pt>
                <c:pt idx="7337">
                  <c:v>354.9941464205206</c:v>
                </c:pt>
                <c:pt idx="7385">
                  <c:v>337.0570202213555</c:v>
                </c:pt>
                <c:pt idx="7387">
                  <c:v>512.0300813182146</c:v>
                </c:pt>
                <c:pt idx="7388">
                  <c:v>872.6735931781</c:v>
                </c:pt>
                <c:pt idx="7389">
                  <c:v>873.2392962227099</c:v>
                </c:pt>
                <c:pt idx="7390">
                  <c:v>875.21449758111</c:v>
                </c:pt>
                <c:pt idx="7391">
                  <c:v>877.4593693887994</c:v>
                </c:pt>
                <c:pt idx="7392">
                  <c:v>882.68812765696</c:v>
                </c:pt>
                <c:pt idx="7393">
                  <c:v>885.20436281887</c:v>
                </c:pt>
                <c:pt idx="7394">
                  <c:v>886.2699459651205</c:v>
                </c:pt>
                <c:pt idx="7395">
                  <c:v>887.275893767511</c:v>
                </c:pt>
                <c:pt idx="7396">
                  <c:v>887.1756903719701</c:v>
                </c:pt>
                <c:pt idx="7397">
                  <c:v>888.087528677</c:v>
                </c:pt>
                <c:pt idx="7398">
                  <c:v>888.58803758319</c:v>
                </c:pt>
                <c:pt idx="7399">
                  <c:v>889.214701669211</c:v>
                </c:pt>
                <c:pt idx="7400">
                  <c:v>888.66674252126</c:v>
                </c:pt>
                <c:pt idx="7401">
                  <c:v>887.5764088349894</c:v>
                </c:pt>
                <c:pt idx="7402">
                  <c:v>887.83443928051</c:v>
                </c:pt>
                <c:pt idx="7403">
                  <c:v>888.71961531456</c:v>
                </c:pt>
                <c:pt idx="7404">
                  <c:v>887.9209514053086</c:v>
                </c:pt>
                <c:pt idx="7405">
                  <c:v>887.12514493826</c:v>
                </c:pt>
                <c:pt idx="7406">
                  <c:v>886.27925441025</c:v>
                </c:pt>
                <c:pt idx="7407">
                  <c:v>779.58813568218</c:v>
                </c:pt>
                <c:pt idx="7408">
                  <c:v>683.1245690249689</c:v>
                </c:pt>
                <c:pt idx="7409">
                  <c:v>626.19215864814</c:v>
                </c:pt>
                <c:pt idx="7410">
                  <c:v>423.32319909175</c:v>
                </c:pt>
                <c:pt idx="7411">
                  <c:v>422.33678706393</c:v>
                </c:pt>
                <c:pt idx="7412">
                  <c:v>421.38577628371</c:v>
                </c:pt>
                <c:pt idx="7413">
                  <c:v>423.87287302213</c:v>
                </c:pt>
                <c:pt idx="7414">
                  <c:v>475.0870995669299</c:v>
                </c:pt>
                <c:pt idx="7415">
                  <c:v>484.22282711683</c:v>
                </c:pt>
                <c:pt idx="7416">
                  <c:v>482.47055870393</c:v>
                </c:pt>
                <c:pt idx="7417">
                  <c:v>487.11279081184</c:v>
                </c:pt>
                <c:pt idx="7418">
                  <c:v>998.4074629885394</c:v>
                </c:pt>
                <c:pt idx="7419">
                  <c:v>999.03377413502</c:v>
                </c:pt>
                <c:pt idx="7420">
                  <c:v>996.38859083626</c:v>
                </c:pt>
                <c:pt idx="7422">
                  <c:v>985.1477498465001</c:v>
                </c:pt>
                <c:pt idx="7423">
                  <c:v>976.12285058917</c:v>
                </c:pt>
                <c:pt idx="7424">
                  <c:v>955.40934740621</c:v>
                </c:pt>
                <c:pt idx="7425">
                  <c:v>913.3136486194094</c:v>
                </c:pt>
                <c:pt idx="7427">
                  <c:v>886.03920895329</c:v>
                </c:pt>
                <c:pt idx="7428">
                  <c:v>884.84193037014</c:v>
                </c:pt>
                <c:pt idx="7429">
                  <c:v>885.69509984346</c:v>
                </c:pt>
                <c:pt idx="7430">
                  <c:v>885.33938664656</c:v>
                </c:pt>
                <c:pt idx="7431">
                  <c:v>884.3458654758288</c:v>
                </c:pt>
                <c:pt idx="7432">
                  <c:v>883.0372971783194</c:v>
                </c:pt>
                <c:pt idx="7433">
                  <c:v>882.1970601126094</c:v>
                </c:pt>
                <c:pt idx="7434">
                  <c:v>882.4002884828886</c:v>
                </c:pt>
                <c:pt idx="7435">
                  <c:v>883.3255869619394</c:v>
                </c:pt>
                <c:pt idx="7436">
                  <c:v>882.5317358552998</c:v>
                </c:pt>
                <c:pt idx="7437">
                  <c:v>882.22887607512</c:v>
                </c:pt>
                <c:pt idx="7439">
                  <c:v>878.72887138642</c:v>
                </c:pt>
                <c:pt idx="7440">
                  <c:v>886.58970970614</c:v>
                </c:pt>
                <c:pt idx="7441">
                  <c:v>884.3264123049079</c:v>
                </c:pt>
                <c:pt idx="7442">
                  <c:v>855.7778814598</c:v>
                </c:pt>
                <c:pt idx="7443">
                  <c:v>709.81828909068</c:v>
                </c:pt>
                <c:pt idx="7444">
                  <c:v>639.22809938387</c:v>
                </c:pt>
                <c:pt idx="7445">
                  <c:v>599.9522391141683</c:v>
                </c:pt>
                <c:pt idx="7446">
                  <c:v>417.60747137821</c:v>
                </c:pt>
                <c:pt idx="7447">
                  <c:v>416.9903378262091</c:v>
                </c:pt>
                <c:pt idx="7448">
                  <c:v>416.1395660352101</c:v>
                </c:pt>
                <c:pt idx="7449">
                  <c:v>415.14831652544</c:v>
                </c:pt>
                <c:pt idx="7450">
                  <c:v>417.99956635949</c:v>
                </c:pt>
                <c:pt idx="7451">
                  <c:v>419.5419191504399</c:v>
                </c:pt>
                <c:pt idx="7452">
                  <c:v>433.6961151249996</c:v>
                </c:pt>
                <c:pt idx="7453">
                  <c:v>775.86306197187</c:v>
                </c:pt>
                <c:pt idx="7454">
                  <c:v>966.70312136326</c:v>
                </c:pt>
                <c:pt idx="7455">
                  <c:v>975.4209229908294</c:v>
                </c:pt>
                <c:pt idx="7456">
                  <c:v>981.64942083065</c:v>
                </c:pt>
                <c:pt idx="7459">
                  <c:v>983.63452086979</c:v>
                </c:pt>
                <c:pt idx="7460">
                  <c:v>984.77930912394</c:v>
                </c:pt>
                <c:pt idx="7461">
                  <c:v>983.0116065944285</c:v>
                </c:pt>
                <c:pt idx="7462">
                  <c:v>976.1608458048701</c:v>
                </c:pt>
                <c:pt idx="7464">
                  <c:v>965.66655157887</c:v>
                </c:pt>
                <c:pt idx="7465">
                  <c:v>962.97313568522</c:v>
                </c:pt>
                <c:pt idx="7466">
                  <c:v>956.9468504310394</c:v>
                </c:pt>
                <c:pt idx="7468">
                  <c:v>943.20180715177</c:v>
                </c:pt>
                <c:pt idx="7469">
                  <c:v>937.4687497904288</c:v>
                </c:pt>
                <c:pt idx="7471">
                  <c:v>932.0626947464085</c:v>
                </c:pt>
                <c:pt idx="7472">
                  <c:v>927.6862128145488</c:v>
                </c:pt>
                <c:pt idx="7473">
                  <c:v>921.1701961339094</c:v>
                </c:pt>
                <c:pt idx="7474">
                  <c:v>917.4825935669298</c:v>
                </c:pt>
                <c:pt idx="7475">
                  <c:v>911.6806841838494</c:v>
                </c:pt>
                <c:pt idx="7476">
                  <c:v>905.30943286103</c:v>
                </c:pt>
                <c:pt idx="7477">
                  <c:v>906.14109959917</c:v>
                </c:pt>
                <c:pt idx="7478">
                  <c:v>771.47744116419</c:v>
                </c:pt>
                <c:pt idx="7480">
                  <c:v>615.4906077343301</c:v>
                </c:pt>
                <c:pt idx="7481">
                  <c:v>405.0893334644396</c:v>
                </c:pt>
                <c:pt idx="7482">
                  <c:v>406.26760366999</c:v>
                </c:pt>
                <c:pt idx="7483">
                  <c:v>408.0177514389196</c:v>
                </c:pt>
                <c:pt idx="7485">
                  <c:v>413.02280822138</c:v>
                </c:pt>
                <c:pt idx="7486">
                  <c:v>388.3457221905201</c:v>
                </c:pt>
                <c:pt idx="7487">
                  <c:v>354.461539855919</c:v>
                </c:pt>
                <c:pt idx="7488">
                  <c:v>346.48276866387</c:v>
                </c:pt>
                <c:pt idx="7489">
                  <c:v>801.4950229166</c:v>
                </c:pt>
                <c:pt idx="7490">
                  <c:v>799.21279442666</c:v>
                </c:pt>
                <c:pt idx="7491">
                  <c:v>798.9046888890489</c:v>
                </c:pt>
                <c:pt idx="7492">
                  <c:v>798.5865586246099</c:v>
                </c:pt>
                <c:pt idx="7493">
                  <c:v>796.7796212409298</c:v>
                </c:pt>
                <c:pt idx="7494">
                  <c:v>797.1583056558</c:v>
                </c:pt>
                <c:pt idx="7495">
                  <c:v>796.97397958057</c:v>
                </c:pt>
                <c:pt idx="7496">
                  <c:v>795.62023560176</c:v>
                </c:pt>
                <c:pt idx="7497">
                  <c:v>795.10479994241</c:v>
                </c:pt>
                <c:pt idx="7498">
                  <c:v>794.7754241052694</c:v>
                </c:pt>
                <c:pt idx="7499">
                  <c:v>794.3109568207587</c:v>
                </c:pt>
                <c:pt idx="7500">
                  <c:v>761.213096590882</c:v>
                </c:pt>
                <c:pt idx="7501">
                  <c:v>736.2273546453475</c:v>
                </c:pt>
                <c:pt idx="7502">
                  <c:v>82.54536613502336</c:v>
                </c:pt>
                <c:pt idx="7539">
                  <c:v>84.969895407993</c:v>
                </c:pt>
                <c:pt idx="7540">
                  <c:v>348.8827165216072</c:v>
                </c:pt>
                <c:pt idx="7541">
                  <c:v>339.3717604322769</c:v>
                </c:pt>
                <c:pt idx="7542">
                  <c:v>339.7871495963889</c:v>
                </c:pt>
                <c:pt idx="7545">
                  <c:v>328.883748676663</c:v>
                </c:pt>
                <c:pt idx="7546">
                  <c:v>308.4217597555767</c:v>
                </c:pt>
                <c:pt idx="7547">
                  <c:v>307.464218335035</c:v>
                </c:pt>
                <c:pt idx="7548">
                  <c:v>259.2880723105926</c:v>
                </c:pt>
                <c:pt idx="7549">
                  <c:v>258.7746468929083</c:v>
                </c:pt>
                <c:pt idx="7550">
                  <c:v>258.9219328720013</c:v>
                </c:pt>
                <c:pt idx="7551">
                  <c:v>258.4159826480526</c:v>
                </c:pt>
                <c:pt idx="7552">
                  <c:v>258.0705857588135</c:v>
                </c:pt>
                <c:pt idx="7553">
                  <c:v>257.979870348261</c:v>
                </c:pt>
                <c:pt idx="7554">
                  <c:v>257.2482506495153</c:v>
                </c:pt>
                <c:pt idx="7555">
                  <c:v>256.901220074946</c:v>
                </c:pt>
                <c:pt idx="7556">
                  <c:v>263.5177533841999</c:v>
                </c:pt>
                <c:pt idx="7557">
                  <c:v>256.7777678242899</c:v>
                </c:pt>
                <c:pt idx="7558">
                  <c:v>254.1899450702704</c:v>
                </c:pt>
                <c:pt idx="7559">
                  <c:v>254.1462922660806</c:v>
                </c:pt>
                <c:pt idx="7560">
                  <c:v>253.48321737031</c:v>
                </c:pt>
                <c:pt idx="7561">
                  <c:v>508.9867556712228</c:v>
                </c:pt>
                <c:pt idx="7562">
                  <c:v>698.0239847396106</c:v>
                </c:pt>
                <c:pt idx="7563">
                  <c:v>749.866730903053</c:v>
                </c:pt>
                <c:pt idx="7564">
                  <c:v>787.26325956452</c:v>
                </c:pt>
                <c:pt idx="7565">
                  <c:v>786.40773930439</c:v>
                </c:pt>
                <c:pt idx="7566">
                  <c:v>785.78371865644</c:v>
                </c:pt>
                <c:pt idx="7567">
                  <c:v>785.79742500927</c:v>
                </c:pt>
                <c:pt idx="7568">
                  <c:v>786.10137102471</c:v>
                </c:pt>
                <c:pt idx="7569">
                  <c:v>786.217872531641</c:v>
                </c:pt>
                <c:pt idx="7570">
                  <c:v>785.9420243179383</c:v>
                </c:pt>
                <c:pt idx="7571">
                  <c:v>786.1290190934785</c:v>
                </c:pt>
                <c:pt idx="7572">
                  <c:v>786.4451977268001</c:v>
                </c:pt>
                <c:pt idx="7573">
                  <c:v>785.93893003406</c:v>
                </c:pt>
                <c:pt idx="7574">
                  <c:v>786.7517809274005</c:v>
                </c:pt>
                <c:pt idx="7575">
                  <c:v>785.68026429735</c:v>
                </c:pt>
                <c:pt idx="7576">
                  <c:v>785.70690441767</c:v>
                </c:pt>
                <c:pt idx="7577">
                  <c:v>784.89069886982</c:v>
                </c:pt>
                <c:pt idx="7578">
                  <c:v>786.0510150153788</c:v>
                </c:pt>
                <c:pt idx="7580">
                  <c:v>789.70360392702</c:v>
                </c:pt>
                <c:pt idx="7581">
                  <c:v>791.0861277203094</c:v>
                </c:pt>
                <c:pt idx="7583">
                  <c:v>789.3151913940185</c:v>
                </c:pt>
                <c:pt idx="7584">
                  <c:v>711.96888868069</c:v>
                </c:pt>
                <c:pt idx="7585">
                  <c:v>601.7697317142901</c:v>
                </c:pt>
                <c:pt idx="7586">
                  <c:v>543.04648048717</c:v>
                </c:pt>
                <c:pt idx="7587">
                  <c:v>508.66018725041</c:v>
                </c:pt>
                <c:pt idx="7588">
                  <c:v>342.42067773077</c:v>
                </c:pt>
                <c:pt idx="7589">
                  <c:v>341.9565565102291</c:v>
                </c:pt>
                <c:pt idx="7590">
                  <c:v>342.3150758919901</c:v>
                </c:pt>
                <c:pt idx="7591">
                  <c:v>342.47575782435</c:v>
                </c:pt>
                <c:pt idx="7592">
                  <c:v>342.229814458519</c:v>
                </c:pt>
                <c:pt idx="7593">
                  <c:v>342.19525736037</c:v>
                </c:pt>
                <c:pt idx="7595">
                  <c:v>742.3682166274288</c:v>
                </c:pt>
                <c:pt idx="7596">
                  <c:v>795.3973235430599</c:v>
                </c:pt>
                <c:pt idx="7597">
                  <c:v>793.59576325887</c:v>
                </c:pt>
                <c:pt idx="7598">
                  <c:v>794.814124836739</c:v>
                </c:pt>
                <c:pt idx="7599">
                  <c:v>794.0824131279799</c:v>
                </c:pt>
                <c:pt idx="7600">
                  <c:v>793.8096481577</c:v>
                </c:pt>
                <c:pt idx="7601">
                  <c:v>795.01139107126</c:v>
                </c:pt>
                <c:pt idx="7602">
                  <c:v>794.02734755676</c:v>
                </c:pt>
                <c:pt idx="7603">
                  <c:v>794.29754117663</c:v>
                </c:pt>
                <c:pt idx="7604">
                  <c:v>793.8541616987785</c:v>
                </c:pt>
                <c:pt idx="7605">
                  <c:v>793.97008112679</c:v>
                </c:pt>
                <c:pt idx="7606">
                  <c:v>794.235705229141</c:v>
                </c:pt>
                <c:pt idx="7607">
                  <c:v>793.5517227220994</c:v>
                </c:pt>
                <c:pt idx="7608">
                  <c:v>793.5792822050701</c:v>
                </c:pt>
                <c:pt idx="7609">
                  <c:v>796.9467988846185</c:v>
                </c:pt>
                <c:pt idx="7610">
                  <c:v>796.75248122992</c:v>
                </c:pt>
                <c:pt idx="7611">
                  <c:v>797.94682925612</c:v>
                </c:pt>
                <c:pt idx="7612">
                  <c:v>797.376263498968</c:v>
                </c:pt>
                <c:pt idx="7613">
                  <c:v>796.8585894545994</c:v>
                </c:pt>
                <c:pt idx="7614">
                  <c:v>795.35133034818</c:v>
                </c:pt>
                <c:pt idx="7615">
                  <c:v>796.7753253957001</c:v>
                </c:pt>
                <c:pt idx="7616">
                  <c:v>795.46036663082</c:v>
                </c:pt>
                <c:pt idx="7617">
                  <c:v>794.75798960586</c:v>
                </c:pt>
                <c:pt idx="7618">
                  <c:v>795.7683214391397</c:v>
                </c:pt>
                <c:pt idx="7619">
                  <c:v>795.1722038610001</c:v>
                </c:pt>
                <c:pt idx="7620">
                  <c:v>644.1443283764</c:v>
                </c:pt>
                <c:pt idx="7621">
                  <c:v>568.24518880838</c:v>
                </c:pt>
                <c:pt idx="7622">
                  <c:v>524.77740134668</c:v>
                </c:pt>
                <c:pt idx="7623">
                  <c:v>343.0430239073</c:v>
                </c:pt>
                <c:pt idx="7624">
                  <c:v>343.44507171678</c:v>
                </c:pt>
                <c:pt idx="7625">
                  <c:v>347.789196016219</c:v>
                </c:pt>
                <c:pt idx="7626">
                  <c:v>347.421942948719</c:v>
                </c:pt>
                <c:pt idx="7627">
                  <c:v>354.71048676136</c:v>
                </c:pt>
                <c:pt idx="7628">
                  <c:v>391.7583040628596</c:v>
                </c:pt>
                <c:pt idx="7629">
                  <c:v>404.9892066084792</c:v>
                </c:pt>
                <c:pt idx="7630">
                  <c:v>617.3274881009785</c:v>
                </c:pt>
                <c:pt idx="7631">
                  <c:v>897.7499571256094</c:v>
                </c:pt>
                <c:pt idx="7632">
                  <c:v>895.1016187885185</c:v>
                </c:pt>
                <c:pt idx="7633">
                  <c:v>895.3129837841585</c:v>
                </c:pt>
                <c:pt idx="7634">
                  <c:v>896.4937636338</c:v>
                </c:pt>
                <c:pt idx="7635">
                  <c:v>895.91373391118</c:v>
                </c:pt>
                <c:pt idx="7636">
                  <c:v>896.8520120130179</c:v>
                </c:pt>
                <c:pt idx="7637">
                  <c:v>894.48775703862</c:v>
                </c:pt>
                <c:pt idx="7638">
                  <c:v>892.6995588296</c:v>
                </c:pt>
                <c:pt idx="7639">
                  <c:v>894.2623893927594</c:v>
                </c:pt>
                <c:pt idx="7640">
                  <c:v>895.4965089491001</c:v>
                </c:pt>
                <c:pt idx="7642">
                  <c:v>899.4637308016</c:v>
                </c:pt>
                <c:pt idx="7643">
                  <c:v>897.78847004798</c:v>
                </c:pt>
                <c:pt idx="7644">
                  <c:v>885.5165361999186</c:v>
                </c:pt>
                <c:pt idx="7645">
                  <c:v>867.0626710034988</c:v>
                </c:pt>
                <c:pt idx="7646">
                  <c:v>785.1040718295</c:v>
                </c:pt>
                <c:pt idx="7647">
                  <c:v>693.7861351082701</c:v>
                </c:pt>
                <c:pt idx="7648">
                  <c:v>644.6537062404305</c:v>
                </c:pt>
                <c:pt idx="7649">
                  <c:v>607.7284100351101</c:v>
                </c:pt>
                <c:pt idx="7650">
                  <c:v>393.36575372736</c:v>
                </c:pt>
                <c:pt idx="7652">
                  <c:v>367.34042815393</c:v>
                </c:pt>
                <c:pt idx="7653">
                  <c:v>347.5134140939999</c:v>
                </c:pt>
                <c:pt idx="7654">
                  <c:v>264.159695877</c:v>
                </c:pt>
                <c:pt idx="7667">
                  <c:v>252.3349916784</c:v>
                </c:pt>
                <c:pt idx="7718">
                  <c:v>338.5313527486484</c:v>
                </c:pt>
                <c:pt idx="7719">
                  <c:v>336.1980303570596</c:v>
                </c:pt>
                <c:pt idx="7720">
                  <c:v>333.83357876331</c:v>
                </c:pt>
                <c:pt idx="7721">
                  <c:v>331.436846361269</c:v>
                </c:pt>
                <c:pt idx="7723">
                  <c:v>327.900252465119</c:v>
                </c:pt>
                <c:pt idx="7724">
                  <c:v>325.468859910509</c:v>
                </c:pt>
                <c:pt idx="7725">
                  <c:v>196.87123158741</c:v>
                </c:pt>
                <c:pt idx="7738">
                  <c:v>274.81492736244</c:v>
                </c:pt>
                <c:pt idx="7739">
                  <c:v>378.6012166273601</c:v>
                </c:pt>
                <c:pt idx="7740">
                  <c:v>379.09367969724</c:v>
                </c:pt>
                <c:pt idx="7741">
                  <c:v>377.6710178478396</c:v>
                </c:pt>
                <c:pt idx="7742">
                  <c:v>377.930931222839</c:v>
                </c:pt>
                <c:pt idx="7743">
                  <c:v>377.26521812568</c:v>
                </c:pt>
                <c:pt idx="7744">
                  <c:v>376.8299437679999</c:v>
                </c:pt>
                <c:pt idx="7745">
                  <c:v>376.73569929348</c:v>
                </c:pt>
                <c:pt idx="7746">
                  <c:v>376.5857816023201</c:v>
                </c:pt>
                <c:pt idx="7747">
                  <c:v>375.8654795612791</c:v>
                </c:pt>
                <c:pt idx="7748">
                  <c:v>376.06895739192</c:v>
                </c:pt>
                <c:pt idx="7749">
                  <c:v>347.9190906811201</c:v>
                </c:pt>
                <c:pt idx="7750">
                  <c:v>342.07214398976</c:v>
                </c:pt>
                <c:pt idx="7751">
                  <c:v>338.2723116811991</c:v>
                </c:pt>
                <c:pt idx="7752">
                  <c:v>335.9550465132799</c:v>
                </c:pt>
                <c:pt idx="7753">
                  <c:v>338.92196266245</c:v>
                </c:pt>
                <c:pt idx="7754">
                  <c:v>341.14981297512</c:v>
                </c:pt>
                <c:pt idx="7755">
                  <c:v>342.7679353224401</c:v>
                </c:pt>
                <c:pt idx="7756">
                  <c:v>341.580609052699</c:v>
                </c:pt>
                <c:pt idx="7757">
                  <c:v>339.086535209639</c:v>
                </c:pt>
                <c:pt idx="7758">
                  <c:v>332.07008654997</c:v>
                </c:pt>
                <c:pt idx="7759">
                  <c:v>325.356311567429</c:v>
                </c:pt>
                <c:pt idx="7760">
                  <c:v>314.73455312684</c:v>
                </c:pt>
                <c:pt idx="7761">
                  <c:v>165.998502991</c:v>
                </c:pt>
                <c:pt idx="7773">
                  <c:v>193.7093384512</c:v>
                </c:pt>
                <c:pt idx="7774">
                  <c:v>353.6095179454499</c:v>
                </c:pt>
                <c:pt idx="7775">
                  <c:v>371.31721886935</c:v>
                </c:pt>
                <c:pt idx="7777">
                  <c:v>369.16232810535</c:v>
                </c:pt>
                <c:pt idx="7778">
                  <c:v>369.1575069417099</c:v>
                </c:pt>
                <c:pt idx="7779">
                  <c:v>368.65771411825</c:v>
                </c:pt>
                <c:pt idx="7780">
                  <c:v>368.7780135711787</c:v>
                </c:pt>
                <c:pt idx="7781">
                  <c:v>368.9970142472487</c:v>
                </c:pt>
                <c:pt idx="7782">
                  <c:v>368.76461086373</c:v>
                </c:pt>
                <c:pt idx="7783">
                  <c:v>367.9447008784001</c:v>
                </c:pt>
                <c:pt idx="7784">
                  <c:v>347.028018692789</c:v>
                </c:pt>
                <c:pt idx="7785">
                  <c:v>339.7653919672291</c:v>
                </c:pt>
                <c:pt idx="7786">
                  <c:v>336.79436111221</c:v>
                </c:pt>
                <c:pt idx="7787">
                  <c:v>332.86720110245</c:v>
                </c:pt>
                <c:pt idx="7788">
                  <c:v>331.56036846449</c:v>
                </c:pt>
                <c:pt idx="7789">
                  <c:v>329.85063431778</c:v>
                </c:pt>
                <c:pt idx="7790">
                  <c:v>327.32796937733</c:v>
                </c:pt>
                <c:pt idx="7791">
                  <c:v>329.2916787848</c:v>
                </c:pt>
                <c:pt idx="7792">
                  <c:v>341.47976794934</c:v>
                </c:pt>
                <c:pt idx="7793">
                  <c:v>351.45646913496</c:v>
                </c:pt>
                <c:pt idx="7794">
                  <c:v>347.96647072512</c:v>
                </c:pt>
                <c:pt idx="7795">
                  <c:v>346.3803695195999</c:v>
                </c:pt>
                <c:pt idx="7796">
                  <c:v>242.6022223152</c:v>
                </c:pt>
                <c:pt idx="7810">
                  <c:v>398.69372788693</c:v>
                </c:pt>
                <c:pt idx="7811">
                  <c:v>397.0436699592996</c:v>
                </c:pt>
                <c:pt idx="7812">
                  <c:v>396.6612759561191</c:v>
                </c:pt>
                <c:pt idx="7813">
                  <c:v>396.6469368506401</c:v>
                </c:pt>
                <c:pt idx="7814">
                  <c:v>396.6900416006501</c:v>
                </c:pt>
                <c:pt idx="7815">
                  <c:v>396.32211106796</c:v>
                </c:pt>
                <c:pt idx="7816">
                  <c:v>395.9686315956</c:v>
                </c:pt>
                <c:pt idx="7817">
                  <c:v>396.394007368589</c:v>
                </c:pt>
                <c:pt idx="7818">
                  <c:v>397.18753365382</c:v>
                </c:pt>
                <c:pt idx="7821">
                  <c:v>355.583316137199</c:v>
                </c:pt>
                <c:pt idx="7822">
                  <c:v>333.316749708799</c:v>
                </c:pt>
                <c:pt idx="7823">
                  <c:v>325.45163758665</c:v>
                </c:pt>
                <c:pt idx="7824">
                  <c:v>322.66109930922</c:v>
                </c:pt>
                <c:pt idx="7827">
                  <c:v>318.5755218169</c:v>
                </c:pt>
                <c:pt idx="7828">
                  <c:v>318.733210562799</c:v>
                </c:pt>
                <c:pt idx="7829">
                  <c:v>316.45391008731</c:v>
                </c:pt>
                <c:pt idx="7830">
                  <c:v>314.49446889665</c:v>
                </c:pt>
                <c:pt idx="7831">
                  <c:v>285.75541324585</c:v>
                </c:pt>
                <c:pt idx="7832">
                  <c:v>177.49418078335</c:v>
                </c:pt>
                <c:pt idx="7844">
                  <c:v>252.61687145568</c:v>
                </c:pt>
                <c:pt idx="7846">
                  <c:v>365.1134052059999</c:v>
                </c:pt>
                <c:pt idx="7847">
                  <c:v>364.0518904479599</c:v>
                </c:pt>
                <c:pt idx="7848">
                  <c:v>362.8579332192</c:v>
                </c:pt>
                <c:pt idx="7890">
                  <c:v>343.26402654054</c:v>
                </c:pt>
                <c:pt idx="7891">
                  <c:v>332.45052043608</c:v>
                </c:pt>
                <c:pt idx="7892">
                  <c:v>331.321140516599</c:v>
                </c:pt>
                <c:pt idx="7893">
                  <c:v>331.2954985526987</c:v>
                </c:pt>
                <c:pt idx="7894">
                  <c:v>332.1825097865996</c:v>
                </c:pt>
                <c:pt idx="7895">
                  <c:v>335.11237652772</c:v>
                </c:pt>
                <c:pt idx="7896">
                  <c:v>338.06254137837</c:v>
                </c:pt>
                <c:pt idx="7898">
                  <c:v>343.07312732779</c:v>
                </c:pt>
                <c:pt idx="7899">
                  <c:v>344.4797514216696</c:v>
                </c:pt>
                <c:pt idx="7900">
                  <c:v>347.9242397501491</c:v>
                </c:pt>
                <c:pt idx="7901">
                  <c:v>351.16460814071</c:v>
                </c:pt>
                <c:pt idx="7902">
                  <c:v>303.94951802937</c:v>
                </c:pt>
                <c:pt idx="7903">
                  <c:v>216.25094062125</c:v>
                </c:pt>
                <c:pt idx="7904">
                  <c:v>172.71395997145</c:v>
                </c:pt>
                <c:pt idx="7914">
                  <c:v>164.11240646996</c:v>
                </c:pt>
                <c:pt idx="7915">
                  <c:v>256.0430483691601</c:v>
                </c:pt>
                <c:pt idx="7916">
                  <c:v>349.63463552438</c:v>
                </c:pt>
                <c:pt idx="7917">
                  <c:v>351.7355452333999</c:v>
                </c:pt>
                <c:pt idx="7918">
                  <c:v>352.1771143762496</c:v>
                </c:pt>
                <c:pt idx="7919">
                  <c:v>351.9859451894</c:v>
                </c:pt>
                <c:pt idx="7920">
                  <c:v>351.26439273546</c:v>
                </c:pt>
                <c:pt idx="7921">
                  <c:v>351.86626393497</c:v>
                </c:pt>
                <c:pt idx="7922">
                  <c:v>351.7840515671991</c:v>
                </c:pt>
                <c:pt idx="7923">
                  <c:v>351.31772206265</c:v>
                </c:pt>
                <c:pt idx="7924">
                  <c:v>351.40089782175</c:v>
                </c:pt>
                <c:pt idx="7925">
                  <c:v>351.7520863976999</c:v>
                </c:pt>
                <c:pt idx="7926">
                  <c:v>327.274557251919</c:v>
                </c:pt>
                <c:pt idx="7927">
                  <c:v>321.8191485702599</c:v>
                </c:pt>
                <c:pt idx="7928">
                  <c:v>318.5425477539601</c:v>
                </c:pt>
                <c:pt idx="7929">
                  <c:v>315.66109998792</c:v>
                </c:pt>
                <c:pt idx="7930">
                  <c:v>313.964414702999</c:v>
                </c:pt>
                <c:pt idx="7931">
                  <c:v>311.900587335</c:v>
                </c:pt>
                <c:pt idx="7933">
                  <c:v>309.2110226018999</c:v>
                </c:pt>
                <c:pt idx="7934">
                  <c:v>307.84866070464</c:v>
                </c:pt>
                <c:pt idx="7935">
                  <c:v>306.06436357038</c:v>
                </c:pt>
                <c:pt idx="7936">
                  <c:v>304.98549119646</c:v>
                </c:pt>
                <c:pt idx="7937">
                  <c:v>299.81377789416</c:v>
                </c:pt>
                <c:pt idx="7951">
                  <c:v>315.7536272732999</c:v>
                </c:pt>
                <c:pt idx="7952">
                  <c:v>357.5227786008</c:v>
                </c:pt>
                <c:pt idx="7953">
                  <c:v>358.2562288634999</c:v>
                </c:pt>
                <c:pt idx="7954">
                  <c:v>357.221931568919</c:v>
                </c:pt>
                <c:pt idx="7955">
                  <c:v>356.73060694392</c:v>
                </c:pt>
                <c:pt idx="7956">
                  <c:v>358.69486763628</c:v>
                </c:pt>
                <c:pt idx="7957">
                  <c:v>371.80852500316</c:v>
                </c:pt>
                <c:pt idx="7958">
                  <c:v>392.3976780389999</c:v>
                </c:pt>
                <c:pt idx="7959">
                  <c:v>392.5396277521596</c:v>
                </c:pt>
                <c:pt idx="7960">
                  <c:v>391.362179382679</c:v>
                </c:pt>
                <c:pt idx="7962">
                  <c:v>359.34738280452</c:v>
                </c:pt>
                <c:pt idx="7963">
                  <c:v>355.750372349179</c:v>
                </c:pt>
                <c:pt idx="7964">
                  <c:v>351.4179344202989</c:v>
                </c:pt>
                <c:pt idx="7965">
                  <c:v>348.44970871348</c:v>
                </c:pt>
                <c:pt idx="7966">
                  <c:v>345.72168077876</c:v>
                </c:pt>
                <c:pt idx="7967">
                  <c:v>344.001136159099</c:v>
                </c:pt>
                <c:pt idx="7968">
                  <c:v>341.9905532545988</c:v>
                </c:pt>
                <c:pt idx="7970">
                  <c:v>338.70214227892</c:v>
                </c:pt>
                <c:pt idx="7971">
                  <c:v>337.1432874342</c:v>
                </c:pt>
                <c:pt idx="7972">
                  <c:v>334.87583087364</c:v>
                </c:pt>
                <c:pt idx="7973">
                  <c:v>184.63526483162</c:v>
                </c:pt>
                <c:pt idx="7986">
                  <c:v>254.6016640794</c:v>
                </c:pt>
                <c:pt idx="7987">
                  <c:v>359.431260591</c:v>
                </c:pt>
                <c:pt idx="7988">
                  <c:v>361.57190482296</c:v>
                </c:pt>
                <c:pt idx="7989">
                  <c:v>362.08099627206</c:v>
                </c:pt>
                <c:pt idx="7990">
                  <c:v>362.4351189128982</c:v>
                </c:pt>
                <c:pt idx="7991">
                  <c:v>362.6323946996401</c:v>
                </c:pt>
                <c:pt idx="7992">
                  <c:v>363.274938412919</c:v>
                </c:pt>
                <c:pt idx="7993">
                  <c:v>362.3450528761799</c:v>
                </c:pt>
                <c:pt idx="7994">
                  <c:v>362.3447695061101</c:v>
                </c:pt>
                <c:pt idx="7995">
                  <c:v>363.023298151099</c:v>
                </c:pt>
                <c:pt idx="7996">
                  <c:v>361.7551367709696</c:v>
                </c:pt>
                <c:pt idx="8033">
                  <c:v>342.5266377977599</c:v>
                </c:pt>
                <c:pt idx="8034">
                  <c:v>338.446121589679</c:v>
                </c:pt>
                <c:pt idx="8035">
                  <c:v>335.28744300272</c:v>
                </c:pt>
                <c:pt idx="8036">
                  <c:v>333.2200918284</c:v>
                </c:pt>
                <c:pt idx="8037">
                  <c:v>331.1429761152</c:v>
                </c:pt>
                <c:pt idx="8038">
                  <c:v>328.6160847332</c:v>
                </c:pt>
                <c:pt idx="8039">
                  <c:v>326.9289535916788</c:v>
                </c:pt>
                <c:pt idx="8040">
                  <c:v>325.0666245759999</c:v>
                </c:pt>
                <c:pt idx="8041">
                  <c:v>324.04774878816</c:v>
                </c:pt>
                <c:pt idx="8042">
                  <c:v>322.65021954552</c:v>
                </c:pt>
                <c:pt idx="8043">
                  <c:v>318.8435230229601</c:v>
                </c:pt>
                <c:pt idx="8044">
                  <c:v>208.85262472008</c:v>
                </c:pt>
                <c:pt idx="8057">
                  <c:v>293.8491995750799</c:v>
                </c:pt>
                <c:pt idx="8058">
                  <c:v>375.31564508</c:v>
                </c:pt>
                <c:pt idx="8059">
                  <c:v>376.052306267999</c:v>
                </c:pt>
                <c:pt idx="8060">
                  <c:v>375.8769667806</c:v>
                </c:pt>
                <c:pt idx="8061">
                  <c:v>376.5551244594</c:v>
                </c:pt>
                <c:pt idx="8062">
                  <c:v>376.2023591999999</c:v>
                </c:pt>
                <c:pt idx="8063">
                  <c:v>376.51411121596</c:v>
                </c:pt>
                <c:pt idx="8064">
                  <c:v>379.60678865835</c:v>
                </c:pt>
                <c:pt idx="8065">
                  <c:v>384.63260960442</c:v>
                </c:pt>
                <c:pt idx="8066">
                  <c:v>392.2256472248999</c:v>
                </c:pt>
                <c:pt idx="8067">
                  <c:v>405.231260846389</c:v>
                </c:pt>
                <c:pt idx="8068">
                  <c:v>378.6616538784</c:v>
                </c:pt>
                <c:pt idx="8069">
                  <c:v>373.8234289679991</c:v>
                </c:pt>
                <c:pt idx="8070">
                  <c:v>368.7649505169601</c:v>
                </c:pt>
                <c:pt idx="8071">
                  <c:v>365.3362941108</c:v>
                </c:pt>
                <c:pt idx="8072">
                  <c:v>362.7961557616781</c:v>
                </c:pt>
                <c:pt idx="8073">
                  <c:v>359.7155397880787</c:v>
                </c:pt>
                <c:pt idx="8074">
                  <c:v>357.2563232399999</c:v>
                </c:pt>
                <c:pt idx="8075">
                  <c:v>355.9971291217199</c:v>
                </c:pt>
                <c:pt idx="8076">
                  <c:v>354.02564649672</c:v>
                </c:pt>
                <c:pt idx="8077">
                  <c:v>352.53904510272</c:v>
                </c:pt>
                <c:pt idx="8079">
                  <c:v>294.5466453359301</c:v>
                </c:pt>
                <c:pt idx="8092">
                  <c:v>246.40409445495</c:v>
                </c:pt>
                <c:pt idx="8093">
                  <c:v>406.7415960009996</c:v>
                </c:pt>
                <c:pt idx="8095">
                  <c:v>409.60905996132</c:v>
                </c:pt>
                <c:pt idx="8096">
                  <c:v>409.91880210876</c:v>
                </c:pt>
                <c:pt idx="8097">
                  <c:v>409.2942412431599</c:v>
                </c:pt>
                <c:pt idx="8098">
                  <c:v>408.923027553599</c:v>
                </c:pt>
                <c:pt idx="8099">
                  <c:v>408.37543222644</c:v>
                </c:pt>
                <c:pt idx="8100">
                  <c:v>407.6336351879999</c:v>
                </c:pt>
                <c:pt idx="8101">
                  <c:v>407.85765108864</c:v>
                </c:pt>
                <c:pt idx="8102">
                  <c:v>407.1639400488</c:v>
                </c:pt>
                <c:pt idx="8104">
                  <c:v>371.98285732032</c:v>
                </c:pt>
                <c:pt idx="8105">
                  <c:v>368.06818106016</c:v>
                </c:pt>
                <c:pt idx="8106">
                  <c:v>364.0618266642</c:v>
                </c:pt>
                <c:pt idx="8107">
                  <c:v>361.097322237</c:v>
                </c:pt>
                <c:pt idx="8108">
                  <c:v>358.81482839808</c:v>
                </c:pt>
                <c:pt idx="8109">
                  <c:v>357.883107778799</c:v>
                </c:pt>
                <c:pt idx="8110">
                  <c:v>354.188152067039</c:v>
                </c:pt>
                <c:pt idx="8111">
                  <c:v>352.013218374599</c:v>
                </c:pt>
                <c:pt idx="8113">
                  <c:v>351.71322129936</c:v>
                </c:pt>
                <c:pt idx="8114">
                  <c:v>344.4236925470391</c:v>
                </c:pt>
                <c:pt idx="8128">
                  <c:v>343.137710481509</c:v>
                </c:pt>
                <c:pt idx="8129">
                  <c:v>403.18502828422</c:v>
                </c:pt>
                <c:pt idx="8130">
                  <c:v>404.1228194692499</c:v>
                </c:pt>
                <c:pt idx="8131">
                  <c:v>402.0155621681499</c:v>
                </c:pt>
                <c:pt idx="8138">
                  <c:v>383.8877012802996</c:v>
                </c:pt>
                <c:pt idx="8140">
                  <c:v>366.00741931432</c:v>
                </c:pt>
                <c:pt idx="8141">
                  <c:v>344.0391933887199</c:v>
                </c:pt>
                <c:pt idx="8142">
                  <c:v>336.8876141869501</c:v>
                </c:pt>
                <c:pt idx="8143">
                  <c:v>337.17904509235</c:v>
                </c:pt>
                <c:pt idx="8144">
                  <c:v>336.24397264283</c:v>
                </c:pt>
                <c:pt idx="8145">
                  <c:v>334.332550449189</c:v>
                </c:pt>
                <c:pt idx="8146">
                  <c:v>334.256330083579</c:v>
                </c:pt>
                <c:pt idx="8147">
                  <c:v>334.10499164108</c:v>
                </c:pt>
                <c:pt idx="8148">
                  <c:v>334.64767455207</c:v>
                </c:pt>
                <c:pt idx="8149">
                  <c:v>335.5742514991601</c:v>
                </c:pt>
                <c:pt idx="8150">
                  <c:v>276.52955873975</c:v>
                </c:pt>
                <c:pt idx="8151">
                  <c:v>214.88912173314</c:v>
                </c:pt>
                <c:pt idx="8153">
                  <c:v>84.14476786317998</c:v>
                </c:pt>
                <c:pt idx="8154">
                  <c:v>91.2419535845701</c:v>
                </c:pt>
                <c:pt idx="8155">
                  <c:v>95.73436525559</c:v>
                </c:pt>
                <c:pt idx="8242">
                  <c:v>351.495562575179</c:v>
                </c:pt>
                <c:pt idx="8243">
                  <c:v>353.01980892816</c:v>
                </c:pt>
                <c:pt idx="8244">
                  <c:v>352.8258732721791</c:v>
                </c:pt>
                <c:pt idx="8245">
                  <c:v>327.8289370593</c:v>
                </c:pt>
                <c:pt idx="8246">
                  <c:v>323.436956727059</c:v>
                </c:pt>
                <c:pt idx="8248">
                  <c:v>318.15802033044</c:v>
                </c:pt>
                <c:pt idx="8249">
                  <c:v>315.3582743457</c:v>
                </c:pt>
                <c:pt idx="8250">
                  <c:v>313.1836828012201</c:v>
                </c:pt>
                <c:pt idx="8251">
                  <c:v>311.20165066032</c:v>
                </c:pt>
                <c:pt idx="8252">
                  <c:v>309.9573416370601</c:v>
                </c:pt>
                <c:pt idx="8253">
                  <c:v>308.05457758752</c:v>
                </c:pt>
                <c:pt idx="8254">
                  <c:v>306.48417017454</c:v>
                </c:pt>
                <c:pt idx="8255">
                  <c:v>305.410448528219</c:v>
                </c:pt>
                <c:pt idx="8269">
                  <c:v>161.4730918284</c:v>
                </c:pt>
                <c:pt idx="8270">
                  <c:v>305.4072490853999</c:v>
                </c:pt>
                <c:pt idx="8271">
                  <c:v>352.3882686489</c:v>
                </c:pt>
                <c:pt idx="8272">
                  <c:v>354.0276061902001</c:v>
                </c:pt>
                <c:pt idx="8273">
                  <c:v>354.2238345502789</c:v>
                </c:pt>
                <c:pt idx="8274">
                  <c:v>353.3550635142001</c:v>
                </c:pt>
                <c:pt idx="8275">
                  <c:v>353.0730204158401</c:v>
                </c:pt>
                <c:pt idx="8276">
                  <c:v>353.02070345436</c:v>
                </c:pt>
                <c:pt idx="8277">
                  <c:v>353.3788213797</c:v>
                </c:pt>
                <c:pt idx="8278">
                  <c:v>354.8571259904</c:v>
                </c:pt>
                <c:pt idx="8279">
                  <c:v>389.15648430932</c:v>
                </c:pt>
                <c:pt idx="8280">
                  <c:v>363.5842329329996</c:v>
                </c:pt>
                <c:pt idx="8281">
                  <c:v>356.40702854575</c:v>
                </c:pt>
                <c:pt idx="8282">
                  <c:v>351.958609357499</c:v>
                </c:pt>
                <c:pt idx="8283">
                  <c:v>349.47436859139</c:v>
                </c:pt>
                <c:pt idx="8284">
                  <c:v>346.65596728238</c:v>
                </c:pt>
                <c:pt idx="8285">
                  <c:v>343.627832296</c:v>
                </c:pt>
                <c:pt idx="8286">
                  <c:v>341.2835152124988</c:v>
                </c:pt>
                <c:pt idx="8287">
                  <c:v>339.516933541659</c:v>
                </c:pt>
                <c:pt idx="8288">
                  <c:v>337.352564605</c:v>
                </c:pt>
                <c:pt idx="8289">
                  <c:v>335.7971935590296</c:v>
                </c:pt>
                <c:pt idx="8290">
                  <c:v>335.083478155299</c:v>
                </c:pt>
                <c:pt idx="8291">
                  <c:v>329.9143913713199</c:v>
                </c:pt>
                <c:pt idx="8305">
                  <c:v>277.89172888015</c:v>
                </c:pt>
                <c:pt idx="8306">
                  <c:v>387.70276829011</c:v>
                </c:pt>
                <c:pt idx="8307">
                  <c:v>392.55441469048</c:v>
                </c:pt>
                <c:pt idx="8308">
                  <c:v>372.5443979532</c:v>
                </c:pt>
                <c:pt idx="8309">
                  <c:v>358.8388018418</c:v>
                </c:pt>
                <c:pt idx="8310">
                  <c:v>358.6141952194401</c:v>
                </c:pt>
                <c:pt idx="8311">
                  <c:v>357.5676132582989</c:v>
                </c:pt>
                <c:pt idx="8312">
                  <c:v>356.2343897884991</c:v>
                </c:pt>
                <c:pt idx="8313">
                  <c:v>356.6719423884601</c:v>
                </c:pt>
                <c:pt idx="8314">
                  <c:v>356.7776585240201</c:v>
                </c:pt>
                <c:pt idx="8315">
                  <c:v>346.723057922779</c:v>
                </c:pt>
                <c:pt idx="8316">
                  <c:v>349.1673017348501</c:v>
                </c:pt>
                <c:pt idx="8317">
                  <c:v>366.485935646609</c:v>
                </c:pt>
                <c:pt idx="8372">
                  <c:v>257.734616985239</c:v>
                </c:pt>
                <c:pt idx="8373">
                  <c:v>319.16405761608</c:v>
                </c:pt>
                <c:pt idx="8375">
                  <c:v>747.315291614839</c:v>
                </c:pt>
                <c:pt idx="8376">
                  <c:v>803.694795427321</c:v>
                </c:pt>
                <c:pt idx="8377">
                  <c:v>804.14974155981</c:v>
                </c:pt>
                <c:pt idx="8378">
                  <c:v>804.45348373016</c:v>
                </c:pt>
                <c:pt idx="8379">
                  <c:v>804.17425977808</c:v>
                </c:pt>
                <c:pt idx="8380">
                  <c:v>802.8274354075201</c:v>
                </c:pt>
                <c:pt idx="8381">
                  <c:v>801.89855158988</c:v>
                </c:pt>
                <c:pt idx="8382">
                  <c:v>808.3447282882394</c:v>
                </c:pt>
                <c:pt idx="8383">
                  <c:v>807.53356768768</c:v>
                </c:pt>
                <c:pt idx="8384">
                  <c:v>806.7674887532</c:v>
                </c:pt>
                <c:pt idx="8385">
                  <c:v>806.47392421492</c:v>
                </c:pt>
                <c:pt idx="8386">
                  <c:v>806.97083191216</c:v>
                </c:pt>
                <c:pt idx="8387">
                  <c:v>806.07780550896</c:v>
                </c:pt>
                <c:pt idx="8388">
                  <c:v>805.5329532114388</c:v>
                </c:pt>
                <c:pt idx="8389">
                  <c:v>805.50531966852</c:v>
                </c:pt>
                <c:pt idx="8390">
                  <c:v>805.7982224812389</c:v>
                </c:pt>
                <c:pt idx="8391">
                  <c:v>805.9172686317178</c:v>
                </c:pt>
                <c:pt idx="8392">
                  <c:v>804.5001318287201</c:v>
                </c:pt>
                <c:pt idx="8393">
                  <c:v>804.5388237168</c:v>
                </c:pt>
                <c:pt idx="8394">
                  <c:v>804.2351954994388</c:v>
                </c:pt>
                <c:pt idx="8395">
                  <c:v>804.666089648</c:v>
                </c:pt>
                <c:pt idx="8396">
                  <c:v>804.3157735264</c:v>
                </c:pt>
                <c:pt idx="8397">
                  <c:v>803.3419968334778</c:v>
                </c:pt>
                <c:pt idx="8398">
                  <c:v>803.26940026056</c:v>
                </c:pt>
                <c:pt idx="8399">
                  <c:v>689.5398543809594</c:v>
                </c:pt>
                <c:pt idx="8400">
                  <c:v>619.703843363141</c:v>
                </c:pt>
                <c:pt idx="8401">
                  <c:v>605.8309609154886</c:v>
                </c:pt>
                <c:pt idx="8402">
                  <c:v>394.15349000871</c:v>
                </c:pt>
                <c:pt idx="8403">
                  <c:v>399.3413680271399</c:v>
                </c:pt>
                <c:pt idx="8404">
                  <c:v>406.9395022076089</c:v>
                </c:pt>
                <c:pt idx="8405">
                  <c:v>413.0162383589788</c:v>
                </c:pt>
                <c:pt idx="8406">
                  <c:v>411.16344846648</c:v>
                </c:pt>
                <c:pt idx="8407">
                  <c:v>408.462419472029</c:v>
                </c:pt>
                <c:pt idx="8408">
                  <c:v>408.38661601794</c:v>
                </c:pt>
                <c:pt idx="8409">
                  <c:v>407.54763799689</c:v>
                </c:pt>
                <c:pt idx="8410">
                  <c:v>897.64831153884</c:v>
                </c:pt>
                <c:pt idx="8411">
                  <c:v>897.2014384837194</c:v>
                </c:pt>
                <c:pt idx="8412">
                  <c:v>896.3256598318787</c:v>
                </c:pt>
                <c:pt idx="8413">
                  <c:v>896.9702578492194</c:v>
                </c:pt>
                <c:pt idx="8414">
                  <c:v>897.50020487138</c:v>
                </c:pt>
                <c:pt idx="8415">
                  <c:v>901.14595536744</c:v>
                </c:pt>
                <c:pt idx="8417">
                  <c:v>897.3308008466701</c:v>
                </c:pt>
                <c:pt idx="8418">
                  <c:v>897.3036596926394</c:v>
                </c:pt>
                <c:pt idx="8419">
                  <c:v>899.0062471440888</c:v>
                </c:pt>
                <c:pt idx="8420">
                  <c:v>897.79968490822</c:v>
                </c:pt>
                <c:pt idx="8421">
                  <c:v>896.7583063422</c:v>
                </c:pt>
                <c:pt idx="8422">
                  <c:v>895.61733501945</c:v>
                </c:pt>
                <c:pt idx="8423">
                  <c:v>895.25043824217</c:v>
                </c:pt>
                <c:pt idx="8424">
                  <c:v>897.2047939303</c:v>
                </c:pt>
                <c:pt idx="8425">
                  <c:v>893.1673238376194</c:v>
                </c:pt>
                <c:pt idx="8426">
                  <c:v>892.61157606785</c:v>
                </c:pt>
                <c:pt idx="8427">
                  <c:v>891.2105220834786</c:v>
                </c:pt>
                <c:pt idx="8428">
                  <c:v>891.4424796725399</c:v>
                </c:pt>
                <c:pt idx="8429">
                  <c:v>892.6879928750899</c:v>
                </c:pt>
                <c:pt idx="8430">
                  <c:v>891.8907594618801</c:v>
                </c:pt>
                <c:pt idx="8431">
                  <c:v>889.61279847844</c:v>
                </c:pt>
                <c:pt idx="8432">
                  <c:v>892.99223869839</c:v>
                </c:pt>
                <c:pt idx="8433">
                  <c:v>895.17529346546</c:v>
                </c:pt>
                <c:pt idx="8434">
                  <c:v>833.2475408174994</c:v>
                </c:pt>
                <c:pt idx="8435">
                  <c:v>697.5210608349078</c:v>
                </c:pt>
                <c:pt idx="8436">
                  <c:v>629.63727380118</c:v>
                </c:pt>
                <c:pt idx="8438">
                  <c:v>408.68596819159</c:v>
                </c:pt>
                <c:pt idx="8439">
                  <c:v>413.10667034007</c:v>
                </c:pt>
                <c:pt idx="8440">
                  <c:v>406.2365592176285</c:v>
                </c:pt>
                <c:pt idx="8441">
                  <c:v>408.70798624488</c:v>
                </c:pt>
                <c:pt idx="8443">
                  <c:v>406.9594838657</c:v>
                </c:pt>
                <c:pt idx="8445">
                  <c:v>753.42384359936</c:v>
                </c:pt>
                <c:pt idx="8446">
                  <c:v>887.3961169528899</c:v>
                </c:pt>
                <c:pt idx="8447">
                  <c:v>885.4486916712399</c:v>
                </c:pt>
                <c:pt idx="8449">
                  <c:v>885.3255679064794</c:v>
                </c:pt>
                <c:pt idx="8450">
                  <c:v>885.90109540704</c:v>
                </c:pt>
                <c:pt idx="8451">
                  <c:v>883.5631506354288</c:v>
                </c:pt>
                <c:pt idx="8452">
                  <c:v>882.8920579977994</c:v>
                </c:pt>
                <c:pt idx="8453">
                  <c:v>881.3754244639694</c:v>
                </c:pt>
                <c:pt idx="8454">
                  <c:v>882.3843572870101</c:v>
                </c:pt>
                <c:pt idx="8455">
                  <c:v>882.3360744337085</c:v>
                </c:pt>
                <c:pt idx="8456">
                  <c:v>879.79939248583</c:v>
                </c:pt>
                <c:pt idx="8458">
                  <c:v>881.28634048263</c:v>
                </c:pt>
                <c:pt idx="8459">
                  <c:v>872.6343060092901</c:v>
                </c:pt>
                <c:pt idx="8460">
                  <c:v>864.60478142677</c:v>
                </c:pt>
                <c:pt idx="8461">
                  <c:v>817.2610114049984</c:v>
                </c:pt>
                <c:pt idx="8462">
                  <c:v>768.6472516974785</c:v>
                </c:pt>
                <c:pt idx="8463">
                  <c:v>434.4312419063991</c:v>
                </c:pt>
                <c:pt idx="8464">
                  <c:v>354.328516221119</c:v>
                </c:pt>
                <c:pt idx="8465">
                  <c:v>353.6339799320396</c:v>
                </c:pt>
                <c:pt idx="8466">
                  <c:v>349.76425225392</c:v>
                </c:pt>
                <c:pt idx="8467">
                  <c:v>336.7759498440792</c:v>
                </c:pt>
                <c:pt idx="8468">
                  <c:v>318.3982205439999</c:v>
                </c:pt>
                <c:pt idx="8553">
                  <c:v>304.7769075825692</c:v>
                </c:pt>
                <c:pt idx="8554">
                  <c:v>352.015635561619</c:v>
                </c:pt>
                <c:pt idx="8555">
                  <c:v>366.938535489389</c:v>
                </c:pt>
                <c:pt idx="8556">
                  <c:v>391.493818563779</c:v>
                </c:pt>
                <c:pt idx="8557">
                  <c:v>504.1754882412299</c:v>
                </c:pt>
                <c:pt idx="8558">
                  <c:v>535.6879218383099</c:v>
                </c:pt>
                <c:pt idx="8559">
                  <c:v>678.20299936537</c:v>
                </c:pt>
                <c:pt idx="8560">
                  <c:v>705.8020308013794</c:v>
                </c:pt>
                <c:pt idx="8561">
                  <c:v>706.36503153973</c:v>
                </c:pt>
                <c:pt idx="8562">
                  <c:v>706.9249198960894</c:v>
                </c:pt>
                <c:pt idx="8563">
                  <c:v>705.8223868982384</c:v>
                </c:pt>
                <c:pt idx="8564">
                  <c:v>704.74587923391</c:v>
                </c:pt>
                <c:pt idx="8565">
                  <c:v>706.65108917663</c:v>
                </c:pt>
                <c:pt idx="8566">
                  <c:v>707.88429885625</c:v>
                </c:pt>
                <c:pt idx="8567">
                  <c:v>707.19003341621</c:v>
                </c:pt>
                <c:pt idx="8568">
                  <c:v>707.76514191263</c:v>
                </c:pt>
                <c:pt idx="8569">
                  <c:v>707.20931969967</c:v>
                </c:pt>
                <c:pt idx="8570">
                  <c:v>707.21462100895</c:v>
                </c:pt>
                <c:pt idx="8571">
                  <c:v>707.8311666982883</c:v>
                </c:pt>
                <c:pt idx="8572">
                  <c:v>706.62684624275</c:v>
                </c:pt>
                <c:pt idx="8573">
                  <c:v>708.27583821475</c:v>
                </c:pt>
                <c:pt idx="8574">
                  <c:v>705.67585451865</c:v>
                </c:pt>
                <c:pt idx="8575">
                  <c:v>706.0562814222687</c:v>
                </c:pt>
                <c:pt idx="8577">
                  <c:v>512.35886421827</c:v>
                </c:pt>
                <c:pt idx="8578">
                  <c:v>463.80177867541</c:v>
                </c:pt>
                <c:pt idx="8579">
                  <c:v>282.538776536179</c:v>
                </c:pt>
                <c:pt idx="8580">
                  <c:v>282.55695171184</c:v>
                </c:pt>
                <c:pt idx="8581">
                  <c:v>282.7591170004399</c:v>
                </c:pt>
                <c:pt idx="8582">
                  <c:v>286.24152308425</c:v>
                </c:pt>
                <c:pt idx="8583">
                  <c:v>285.484313402159</c:v>
                </c:pt>
                <c:pt idx="8584">
                  <c:v>286.4485206451199</c:v>
                </c:pt>
                <c:pt idx="8585">
                  <c:v>283.8988317074991</c:v>
                </c:pt>
                <c:pt idx="8586">
                  <c:v>283.9817789587388</c:v>
                </c:pt>
                <c:pt idx="8587">
                  <c:v>707.0073368119188</c:v>
                </c:pt>
                <c:pt idx="8588">
                  <c:v>707.57204795163</c:v>
                </c:pt>
                <c:pt idx="8589">
                  <c:v>707.67506936611</c:v>
                </c:pt>
                <c:pt idx="8590">
                  <c:v>707.17960138935</c:v>
                </c:pt>
                <c:pt idx="8591">
                  <c:v>707.49431025809</c:v>
                </c:pt>
                <c:pt idx="8592">
                  <c:v>707.3524920968489</c:v>
                </c:pt>
                <c:pt idx="8593">
                  <c:v>708.0114104755999</c:v>
                </c:pt>
                <c:pt idx="8594">
                  <c:v>738.4068628349378</c:v>
                </c:pt>
                <c:pt idx="8595">
                  <c:v>803.31773126009</c:v>
                </c:pt>
                <c:pt idx="8596">
                  <c:v>802.9121446643899</c:v>
                </c:pt>
                <c:pt idx="8597">
                  <c:v>803.1362620299786</c:v>
                </c:pt>
                <c:pt idx="8598">
                  <c:v>807.4232456114194</c:v>
                </c:pt>
                <c:pt idx="8599">
                  <c:v>807.4642365956694</c:v>
                </c:pt>
                <c:pt idx="8600">
                  <c:v>806.98903717465</c:v>
                </c:pt>
                <c:pt idx="8601">
                  <c:v>809.29300892573</c:v>
                </c:pt>
                <c:pt idx="8602">
                  <c:v>808.37350907904</c:v>
                </c:pt>
                <c:pt idx="8604">
                  <c:v>806.79248367908</c:v>
                </c:pt>
                <c:pt idx="8605">
                  <c:v>807.5180631941294</c:v>
                </c:pt>
                <c:pt idx="8606">
                  <c:v>808.3503608175188</c:v>
                </c:pt>
                <c:pt idx="8609">
                  <c:v>806.12522356264</c:v>
                </c:pt>
                <c:pt idx="8610">
                  <c:v>804.5603187837278</c:v>
                </c:pt>
                <c:pt idx="8611">
                  <c:v>754.9821689085101</c:v>
                </c:pt>
                <c:pt idx="8612">
                  <c:v>619.29910463776</c:v>
                </c:pt>
                <c:pt idx="8613">
                  <c:v>554.25531063299</c:v>
                </c:pt>
                <c:pt idx="8614">
                  <c:v>515.1323593825994</c:v>
                </c:pt>
                <c:pt idx="8615">
                  <c:v>348.76941365225</c:v>
                </c:pt>
                <c:pt idx="8616">
                  <c:v>352.51306822684</c:v>
                </c:pt>
                <c:pt idx="8617">
                  <c:v>354.4069680518191</c:v>
                </c:pt>
                <c:pt idx="8618">
                  <c:v>356.498534182429</c:v>
                </c:pt>
                <c:pt idx="8619">
                  <c:v>349.9303047582083</c:v>
                </c:pt>
                <c:pt idx="8620">
                  <c:v>334.6393367373896</c:v>
                </c:pt>
                <c:pt idx="8621">
                  <c:v>315.29568905594</c:v>
                </c:pt>
                <c:pt idx="8622">
                  <c:v>598.6772223701201</c:v>
                </c:pt>
                <c:pt idx="8623">
                  <c:v>707.91853237707</c:v>
                </c:pt>
                <c:pt idx="8624">
                  <c:v>707.6386242688101</c:v>
                </c:pt>
                <c:pt idx="8625">
                  <c:v>706.57581575475</c:v>
                </c:pt>
                <c:pt idx="8626">
                  <c:v>705.74368827087</c:v>
                </c:pt>
                <c:pt idx="8627">
                  <c:v>706.29811235068</c:v>
                </c:pt>
                <c:pt idx="8628">
                  <c:v>702.39379383827</c:v>
                </c:pt>
                <c:pt idx="8629">
                  <c:v>702.98944535898</c:v>
                </c:pt>
                <c:pt idx="8630">
                  <c:v>706.4403098955478</c:v>
                </c:pt>
                <c:pt idx="8631">
                  <c:v>705.8272612884477</c:v>
                </c:pt>
                <c:pt idx="8632">
                  <c:v>705.28717378704</c:v>
                </c:pt>
                <c:pt idx="8633">
                  <c:v>705.6260559649394</c:v>
                </c:pt>
                <c:pt idx="8634">
                  <c:v>706.17051457017</c:v>
                </c:pt>
                <c:pt idx="8635">
                  <c:v>702.7298251470901</c:v>
                </c:pt>
                <c:pt idx="8636">
                  <c:v>703.41108957948</c:v>
                </c:pt>
                <c:pt idx="8637">
                  <c:v>703.95133291999</c:v>
                </c:pt>
                <c:pt idx="8638">
                  <c:v>704.02169545166</c:v>
                </c:pt>
                <c:pt idx="8639">
                  <c:v>705.61714490358</c:v>
                </c:pt>
                <c:pt idx="8640">
                  <c:v>706.51285528804</c:v>
                </c:pt>
                <c:pt idx="8641">
                  <c:v>703.58067034922</c:v>
                </c:pt>
                <c:pt idx="8642">
                  <c:v>704.32814955037</c:v>
                </c:pt>
                <c:pt idx="8643">
                  <c:v>704.8118234932879</c:v>
                </c:pt>
                <c:pt idx="8644">
                  <c:v>704.8104287360294</c:v>
                </c:pt>
                <c:pt idx="8645">
                  <c:v>656.58333079443</c:v>
                </c:pt>
                <c:pt idx="8646">
                  <c:v>504.1847244026299</c:v>
                </c:pt>
                <c:pt idx="8647">
                  <c:v>231.43859575089</c:v>
                </c:pt>
                <c:pt idx="8669">
                  <c:v>347.6011376637</c:v>
                </c:pt>
                <c:pt idx="8670">
                  <c:v>327.7767930671989</c:v>
                </c:pt>
                <c:pt idx="8671">
                  <c:v>323.390198044259</c:v>
                </c:pt>
                <c:pt idx="8672">
                  <c:v>319.8068674497</c:v>
                </c:pt>
                <c:pt idx="8673">
                  <c:v>317.92279431978</c:v>
                </c:pt>
                <c:pt idx="8674">
                  <c:v>315.15068366424</c:v>
                </c:pt>
                <c:pt idx="8675">
                  <c:v>312.9781325171389</c:v>
                </c:pt>
                <c:pt idx="8676">
                  <c:v>311.2571395061989</c:v>
                </c:pt>
                <c:pt idx="8677">
                  <c:v>309.7642482501</c:v>
                </c:pt>
                <c:pt idx="8678">
                  <c:v>308.087333648639</c:v>
                </c:pt>
                <c:pt idx="8679">
                  <c:v>307.51248536436</c:v>
                </c:pt>
                <c:pt idx="8680">
                  <c:v>305.9107195782588</c:v>
                </c:pt>
                <c:pt idx="8681">
                  <c:v>237.29451323022</c:v>
                </c:pt>
                <c:pt idx="8696">
                  <c:v>356.71841081136</c:v>
                </c:pt>
                <c:pt idx="8697">
                  <c:v>357.41465000748</c:v>
                </c:pt>
                <c:pt idx="8698">
                  <c:v>357.7048996173001</c:v>
                </c:pt>
                <c:pt idx="8699">
                  <c:v>357.6791346732</c:v>
                </c:pt>
                <c:pt idx="8700">
                  <c:v>357.8659277661</c:v>
                </c:pt>
                <c:pt idx="8701">
                  <c:v>355.819236906</c:v>
                </c:pt>
                <c:pt idx="8702">
                  <c:v>354.9699618963</c:v>
                </c:pt>
                <c:pt idx="8703">
                  <c:v>355.3864462128</c:v>
                </c:pt>
                <c:pt idx="8704">
                  <c:v>354.291582927899</c:v>
                </c:pt>
                <c:pt idx="8705">
                  <c:v>331.58865023358</c:v>
                </c:pt>
                <c:pt idx="8706">
                  <c:v>324.9339249585588</c:v>
                </c:pt>
                <c:pt idx="8708">
                  <c:v>317.4511762196989</c:v>
                </c:pt>
                <c:pt idx="8709">
                  <c:v>315.32450257308</c:v>
                </c:pt>
                <c:pt idx="8710">
                  <c:v>311.68604451072</c:v>
                </c:pt>
                <c:pt idx="8711">
                  <c:v>309.79565712006</c:v>
                </c:pt>
                <c:pt idx="8712">
                  <c:v>307.79479110861</c:v>
                </c:pt>
                <c:pt idx="8713">
                  <c:v>306.29947038972</c:v>
                </c:pt>
                <c:pt idx="8714">
                  <c:v>304.5468280166399</c:v>
                </c:pt>
                <c:pt idx="8715">
                  <c:v>302.76117968836</c:v>
                </c:pt>
                <c:pt idx="8716">
                  <c:v>297.5580589200599</c:v>
                </c:pt>
                <c:pt idx="8717">
                  <c:v>164.78522556975</c:v>
                </c:pt>
                <c:pt idx="8730">
                  <c:v>327.01612498974</c:v>
                </c:pt>
                <c:pt idx="8732">
                  <c:v>381.7006331887799</c:v>
                </c:pt>
                <c:pt idx="8733">
                  <c:v>424.85292686487</c:v>
                </c:pt>
                <c:pt idx="8734">
                  <c:v>566.2175513009894</c:v>
                </c:pt>
                <c:pt idx="8735">
                  <c:v>618.75884374218</c:v>
                </c:pt>
                <c:pt idx="8736">
                  <c:v>789.14456207184</c:v>
                </c:pt>
                <c:pt idx="8737">
                  <c:v>799.4955111007494</c:v>
                </c:pt>
                <c:pt idx="8738">
                  <c:v>798.76801365753</c:v>
                </c:pt>
                <c:pt idx="8740">
                  <c:v>789.36593750821</c:v>
                </c:pt>
                <c:pt idx="8741">
                  <c:v>787.39449723219</c:v>
                </c:pt>
                <c:pt idx="8742">
                  <c:v>785.41607529559</c:v>
                </c:pt>
                <c:pt idx="8743">
                  <c:v>786.8522630057972</c:v>
                </c:pt>
                <c:pt idx="8744">
                  <c:v>786.5800222447801</c:v>
                </c:pt>
                <c:pt idx="8745">
                  <c:v>786.5972834442794</c:v>
                </c:pt>
                <c:pt idx="8746">
                  <c:v>787.28473611729</c:v>
                </c:pt>
                <c:pt idx="8748">
                  <c:v>787.87706451177</c:v>
                </c:pt>
                <c:pt idx="8749">
                  <c:v>789.6691539409494</c:v>
                </c:pt>
                <c:pt idx="8750">
                  <c:v>789.21097467525</c:v>
                </c:pt>
                <c:pt idx="8751">
                  <c:v>788.9061449969494</c:v>
                </c:pt>
                <c:pt idx="8752">
                  <c:v>788.8433428104</c:v>
                </c:pt>
                <c:pt idx="8753">
                  <c:v>685.65970610466</c:v>
                </c:pt>
                <c:pt idx="8754">
                  <c:v>584.25828598843</c:v>
                </c:pt>
                <c:pt idx="8756">
                  <c:v>331.778722998649</c:v>
                </c:pt>
                <c:pt idx="8757">
                  <c:v>335.731307783889</c:v>
                </c:pt>
                <c:pt idx="8758">
                  <c:v>336.760346517689</c:v>
                </c:pt>
                <c:pt idx="8759">
                  <c:v>335.7694539680791</c:v>
                </c:pt>
                <c:pt idx="8760">
                  <c:v>339.57480239873</c:v>
                </c:pt>
                <c:pt idx="8761">
                  <c:v>339.69836721596</c:v>
                </c:pt>
                <c:pt idx="8762">
                  <c:v>339.522036461569</c:v>
                </c:pt>
                <c:pt idx="8763">
                  <c:v>338.59696261981</c:v>
                </c:pt>
                <c:pt idx="8764">
                  <c:v>775.966593384078</c:v>
                </c:pt>
                <c:pt idx="8765">
                  <c:v>779.85944272066</c:v>
                </c:pt>
                <c:pt idx="8767">
                  <c:v>779.23359400714</c:v>
                </c:pt>
                <c:pt idx="8768">
                  <c:v>776.8086398880089</c:v>
                </c:pt>
                <c:pt idx="8769">
                  <c:v>772.3208678845776</c:v>
                </c:pt>
                <c:pt idx="8770">
                  <c:v>768.4589055477001</c:v>
                </c:pt>
                <c:pt idx="8771">
                  <c:v>768.8539188910078</c:v>
                </c:pt>
                <c:pt idx="8772">
                  <c:v>765.00607117701</c:v>
                </c:pt>
                <c:pt idx="8773">
                  <c:v>756.8097188586098</c:v>
                </c:pt>
                <c:pt idx="8774">
                  <c:v>748.87375476421</c:v>
                </c:pt>
                <c:pt idx="8775">
                  <c:v>745.3374078533386</c:v>
                </c:pt>
                <c:pt idx="8776">
                  <c:v>741.4664517043083</c:v>
                </c:pt>
                <c:pt idx="8777">
                  <c:v>743.9064970255394</c:v>
                </c:pt>
                <c:pt idx="8778">
                  <c:v>743.7546600041194</c:v>
                </c:pt>
                <c:pt idx="8780">
                  <c:v>742.11364199974</c:v>
                </c:pt>
                <c:pt idx="8781">
                  <c:v>741.10424997005</c:v>
                </c:pt>
                <c:pt idx="8782">
                  <c:v>739.0554388092194</c:v>
                </c:pt>
                <c:pt idx="8783">
                  <c:v>739.3467390668001</c:v>
                </c:pt>
                <c:pt idx="8784">
                  <c:v>739.3305668447175</c:v>
                </c:pt>
                <c:pt idx="8785">
                  <c:v>687.11884703217</c:v>
                </c:pt>
                <c:pt idx="8786">
                  <c:v>437.6021064427991</c:v>
                </c:pt>
                <c:pt idx="8787">
                  <c:v>317.9790765819199</c:v>
                </c:pt>
                <c:pt idx="8800">
                  <c:v>183.90511166592</c:v>
                </c:pt>
                <c:pt idx="8801">
                  <c:v>351.52092726</c:v>
                </c:pt>
                <c:pt idx="8802">
                  <c:v>377.60565930944</c:v>
                </c:pt>
                <c:pt idx="8803">
                  <c:v>371.449944837</c:v>
                </c:pt>
                <c:pt idx="8804">
                  <c:v>345.797429788159</c:v>
                </c:pt>
                <c:pt idx="8805">
                  <c:v>342.84681460456</c:v>
                </c:pt>
                <c:pt idx="8806">
                  <c:v>342.2064176246791</c:v>
                </c:pt>
                <c:pt idx="8807">
                  <c:v>341.827856047999</c:v>
                </c:pt>
                <c:pt idx="8808">
                  <c:v>341.3632856298003</c:v>
                </c:pt>
                <c:pt idx="8809">
                  <c:v>341.267357342799</c:v>
                </c:pt>
                <c:pt idx="8810">
                  <c:v>341.0236516679996</c:v>
                </c:pt>
                <c:pt idx="8813">
                  <c:v>381.1284632779999</c:v>
                </c:pt>
                <c:pt idx="8885">
                  <c:v>587.3276217793824</c:v>
                </c:pt>
                <c:pt idx="8886">
                  <c:v>617.67986627541</c:v>
                </c:pt>
                <c:pt idx="8887">
                  <c:v>617.8694819129594</c:v>
                </c:pt>
                <c:pt idx="8888">
                  <c:v>618.8270790743501</c:v>
                </c:pt>
                <c:pt idx="8889">
                  <c:v>619.1596737827086</c:v>
                </c:pt>
                <c:pt idx="8890">
                  <c:v>618.74367735243</c:v>
                </c:pt>
                <c:pt idx="8891">
                  <c:v>618.44201265614</c:v>
                </c:pt>
                <c:pt idx="8892">
                  <c:v>618.9786329633</c:v>
                </c:pt>
                <c:pt idx="8893">
                  <c:v>619.9455951929076</c:v>
                </c:pt>
                <c:pt idx="8894">
                  <c:v>619.71337118133</c:v>
                </c:pt>
                <c:pt idx="8895">
                  <c:v>494.981844022079</c:v>
                </c:pt>
                <c:pt idx="8896">
                  <c:v>424.31358639995</c:v>
                </c:pt>
                <c:pt idx="8897">
                  <c:v>384.938220621579</c:v>
                </c:pt>
                <c:pt idx="8898">
                  <c:v>226.33433465654</c:v>
                </c:pt>
                <c:pt idx="8899">
                  <c:v>226.98975331357</c:v>
                </c:pt>
                <c:pt idx="8900">
                  <c:v>227.93095969713</c:v>
                </c:pt>
                <c:pt idx="8901">
                  <c:v>228.0526409802901</c:v>
                </c:pt>
                <c:pt idx="8902">
                  <c:v>225.3968462235</c:v>
                </c:pt>
                <c:pt idx="8903">
                  <c:v>225.89342489931</c:v>
                </c:pt>
                <c:pt idx="8904">
                  <c:v>226.1086330056901</c:v>
                </c:pt>
                <c:pt idx="8905">
                  <c:v>226.15026846612</c:v>
                </c:pt>
                <c:pt idx="8906">
                  <c:v>624.5317570261305</c:v>
                </c:pt>
                <c:pt idx="8907">
                  <c:v>622.71054783248</c:v>
                </c:pt>
                <c:pt idx="8908">
                  <c:v>623.849559812508</c:v>
                </c:pt>
                <c:pt idx="8909">
                  <c:v>624.76950623051</c:v>
                </c:pt>
                <c:pt idx="8910">
                  <c:v>626.4064148552484</c:v>
                </c:pt>
                <c:pt idx="8911">
                  <c:v>626.3602028290483</c:v>
                </c:pt>
                <c:pt idx="8912">
                  <c:v>646.9201623303094</c:v>
                </c:pt>
                <c:pt idx="8913">
                  <c:v>691.7557238537794</c:v>
                </c:pt>
                <c:pt idx="8914">
                  <c:v>703.58933618739</c:v>
                </c:pt>
                <c:pt idx="8915">
                  <c:v>708.4654044981801</c:v>
                </c:pt>
                <c:pt idx="8916">
                  <c:v>713.82929696795</c:v>
                </c:pt>
                <c:pt idx="8917">
                  <c:v>721.4514232959775</c:v>
                </c:pt>
                <c:pt idx="8918">
                  <c:v>729.2694585044201</c:v>
                </c:pt>
                <c:pt idx="8919">
                  <c:v>729.9385711454</c:v>
                </c:pt>
                <c:pt idx="8920">
                  <c:v>727.96376667679</c:v>
                </c:pt>
                <c:pt idx="8921">
                  <c:v>729.72317582187</c:v>
                </c:pt>
                <c:pt idx="8923">
                  <c:v>733.68811939367</c:v>
                </c:pt>
                <c:pt idx="8924">
                  <c:v>731.18958455474</c:v>
                </c:pt>
                <c:pt idx="8925">
                  <c:v>731.68829274443</c:v>
                </c:pt>
                <c:pt idx="8926">
                  <c:v>729.2704284285</c:v>
                </c:pt>
                <c:pt idx="8927">
                  <c:v>729.28646352773</c:v>
                </c:pt>
                <c:pt idx="8928">
                  <c:v>728.66060025743</c:v>
                </c:pt>
                <c:pt idx="8929">
                  <c:v>733.3287245553998</c:v>
                </c:pt>
                <c:pt idx="8930">
                  <c:v>645.3364368654182</c:v>
                </c:pt>
                <c:pt idx="8931">
                  <c:v>542.83427310781</c:v>
                </c:pt>
                <c:pt idx="8932">
                  <c:v>492.53018117928</c:v>
                </c:pt>
                <c:pt idx="8933">
                  <c:v>459.72764345972</c:v>
                </c:pt>
                <c:pt idx="8934">
                  <c:v>289.25278972989</c:v>
                </c:pt>
                <c:pt idx="8935">
                  <c:v>292.6037099410696</c:v>
                </c:pt>
                <c:pt idx="8936">
                  <c:v>292.54059569264</c:v>
                </c:pt>
                <c:pt idx="8937">
                  <c:v>294.27678434077</c:v>
                </c:pt>
                <c:pt idx="8938">
                  <c:v>295.531167498049</c:v>
                </c:pt>
                <c:pt idx="8939">
                  <c:v>292.66655420377</c:v>
                </c:pt>
                <c:pt idx="8940">
                  <c:v>292.83443231493</c:v>
                </c:pt>
                <c:pt idx="8941">
                  <c:v>707.8268173982285</c:v>
                </c:pt>
                <c:pt idx="8942">
                  <c:v>738.92397883409</c:v>
                </c:pt>
                <c:pt idx="8943">
                  <c:v>735.54310112182</c:v>
                </c:pt>
                <c:pt idx="8944">
                  <c:v>728.02967532992</c:v>
                </c:pt>
                <c:pt idx="8945">
                  <c:v>703.20855437842</c:v>
                </c:pt>
                <c:pt idx="8946">
                  <c:v>665.10790794028</c:v>
                </c:pt>
                <c:pt idx="8947">
                  <c:v>646.72732081718</c:v>
                </c:pt>
                <c:pt idx="8948">
                  <c:v>639.97788023966</c:v>
                </c:pt>
                <c:pt idx="8950">
                  <c:v>639.5504118783</c:v>
                </c:pt>
                <c:pt idx="8952">
                  <c:v>641.11569770772</c:v>
                </c:pt>
                <c:pt idx="8953">
                  <c:v>642.30937806324</c:v>
                </c:pt>
                <c:pt idx="8954">
                  <c:v>642.02550366004</c:v>
                </c:pt>
                <c:pt idx="8955">
                  <c:v>642.86236155664</c:v>
                </c:pt>
                <c:pt idx="8956">
                  <c:v>642.4406642465599</c:v>
                </c:pt>
                <c:pt idx="8957">
                  <c:v>643.0472680067583</c:v>
                </c:pt>
                <c:pt idx="8958">
                  <c:v>644.95875959555</c:v>
                </c:pt>
                <c:pt idx="8959">
                  <c:v>646.43263564931</c:v>
                </c:pt>
                <c:pt idx="8960">
                  <c:v>647.54744027387</c:v>
                </c:pt>
                <c:pt idx="8961">
                  <c:v>232.0163501858575</c:v>
                </c:pt>
                <c:pt idx="9003">
                  <c:v>87.34323730655971</c:v>
                </c:pt>
                <c:pt idx="9004">
                  <c:v>117.35933312925</c:v>
                </c:pt>
                <c:pt idx="9005">
                  <c:v>195.78880458402</c:v>
                </c:pt>
                <c:pt idx="9006">
                  <c:v>231.19990559396</c:v>
                </c:pt>
                <c:pt idx="9007">
                  <c:v>244.99033549539</c:v>
                </c:pt>
                <c:pt idx="9008">
                  <c:v>244.89908634135</c:v>
                </c:pt>
                <c:pt idx="9009">
                  <c:v>242.65614846873</c:v>
                </c:pt>
                <c:pt idx="9010">
                  <c:v>242.46691926361</c:v>
                </c:pt>
                <c:pt idx="9011">
                  <c:v>242.6361182411</c:v>
                </c:pt>
                <c:pt idx="9012">
                  <c:v>682.0976024852278</c:v>
                </c:pt>
                <c:pt idx="9013">
                  <c:v>679.75038550725</c:v>
                </c:pt>
                <c:pt idx="9015">
                  <c:v>682.9500216584901</c:v>
                </c:pt>
                <c:pt idx="9016">
                  <c:v>682.87877577079</c:v>
                </c:pt>
                <c:pt idx="9017">
                  <c:v>681.6766554799701</c:v>
                </c:pt>
                <c:pt idx="9018">
                  <c:v>681.1881598306401</c:v>
                </c:pt>
                <c:pt idx="9019">
                  <c:v>681.1358963896801</c:v>
                </c:pt>
                <c:pt idx="9020">
                  <c:v>681.7227965895098</c:v>
                </c:pt>
                <c:pt idx="9023">
                  <c:v>679.79024697604</c:v>
                </c:pt>
                <c:pt idx="9024">
                  <c:v>679.4305544322087</c:v>
                </c:pt>
                <c:pt idx="9025">
                  <c:v>677.4270795655399</c:v>
                </c:pt>
                <c:pt idx="9026">
                  <c:v>678.0710677851188</c:v>
                </c:pt>
                <c:pt idx="9027">
                  <c:v>679.14080074761</c:v>
                </c:pt>
                <c:pt idx="9028">
                  <c:v>676.30536758879</c:v>
                </c:pt>
                <c:pt idx="9029">
                  <c:v>678.2493641152794</c:v>
                </c:pt>
                <c:pt idx="9030">
                  <c:v>677.25177588766</c:v>
                </c:pt>
                <c:pt idx="9032">
                  <c:v>679.5642973979789</c:v>
                </c:pt>
                <c:pt idx="9034">
                  <c:v>693.08894480177</c:v>
                </c:pt>
                <c:pt idx="9035">
                  <c:v>741.6651011888189</c:v>
                </c:pt>
                <c:pt idx="9036">
                  <c:v>721.5492176973999</c:v>
                </c:pt>
                <c:pt idx="9037">
                  <c:v>594.4096250104486</c:v>
                </c:pt>
                <c:pt idx="9038">
                  <c:v>526.51489984486</c:v>
                </c:pt>
                <c:pt idx="9039">
                  <c:v>486.11894706084</c:v>
                </c:pt>
                <c:pt idx="9040">
                  <c:v>306.363729941089</c:v>
                </c:pt>
                <c:pt idx="9041">
                  <c:v>308.03936331884</c:v>
                </c:pt>
                <c:pt idx="9042">
                  <c:v>307.28794730312</c:v>
                </c:pt>
                <c:pt idx="9043">
                  <c:v>302.983768182239</c:v>
                </c:pt>
                <c:pt idx="9044">
                  <c:v>305.206629608599</c:v>
                </c:pt>
                <c:pt idx="9045">
                  <c:v>307.19454387216</c:v>
                </c:pt>
                <c:pt idx="9046">
                  <c:v>309.18818152938</c:v>
                </c:pt>
                <c:pt idx="9047">
                  <c:v>687.6496686972494</c:v>
                </c:pt>
                <c:pt idx="9048">
                  <c:v>807.97087186065</c:v>
                </c:pt>
                <c:pt idx="9049">
                  <c:v>803.99473123457</c:v>
                </c:pt>
                <c:pt idx="9050">
                  <c:v>806.23793707097</c:v>
                </c:pt>
                <c:pt idx="9051">
                  <c:v>812.4119936932888</c:v>
                </c:pt>
                <c:pt idx="9052">
                  <c:v>809.59443670477</c:v>
                </c:pt>
                <c:pt idx="9053">
                  <c:v>805.68694119017</c:v>
                </c:pt>
                <c:pt idx="9054">
                  <c:v>811.24695139835</c:v>
                </c:pt>
                <c:pt idx="9055">
                  <c:v>811.37070278173</c:v>
                </c:pt>
                <c:pt idx="9056">
                  <c:v>808.62349044389</c:v>
                </c:pt>
                <c:pt idx="9057">
                  <c:v>807.4516997330783</c:v>
                </c:pt>
                <c:pt idx="9058">
                  <c:v>807.21118030641</c:v>
                </c:pt>
                <c:pt idx="9059">
                  <c:v>806.19957104701</c:v>
                </c:pt>
                <c:pt idx="9060">
                  <c:v>807.4503461043594</c:v>
                </c:pt>
                <c:pt idx="9061">
                  <c:v>806.6888483598</c:v>
                </c:pt>
                <c:pt idx="9062">
                  <c:v>807.69670350965</c:v>
                </c:pt>
                <c:pt idx="9063">
                  <c:v>805.15853821718</c:v>
                </c:pt>
                <c:pt idx="9064">
                  <c:v>809.1067095829399</c:v>
                </c:pt>
                <c:pt idx="9066">
                  <c:v>809.63165411862</c:v>
                </c:pt>
                <c:pt idx="9067">
                  <c:v>813.95877446559</c:v>
                </c:pt>
                <c:pt idx="9068">
                  <c:v>813.27602541883</c:v>
                </c:pt>
                <c:pt idx="9069">
                  <c:v>807.57197208995</c:v>
                </c:pt>
                <c:pt idx="9070">
                  <c:v>806.4233534859081</c:v>
                </c:pt>
                <c:pt idx="9071">
                  <c:v>806.9214665937988</c:v>
                </c:pt>
                <c:pt idx="9072">
                  <c:v>658.1022489217401</c:v>
                </c:pt>
                <c:pt idx="9073">
                  <c:v>567.94387557452</c:v>
                </c:pt>
                <c:pt idx="9074">
                  <c:v>522.51346368842</c:v>
                </c:pt>
                <c:pt idx="9075">
                  <c:v>326.3130650464199</c:v>
                </c:pt>
                <c:pt idx="9076">
                  <c:v>327.8972241208801</c:v>
                </c:pt>
                <c:pt idx="9077">
                  <c:v>324.01639212</c:v>
                </c:pt>
                <c:pt idx="9078">
                  <c:v>321.0749816489</c:v>
                </c:pt>
                <c:pt idx="9079">
                  <c:v>321.5459075752999</c:v>
                </c:pt>
                <c:pt idx="9080">
                  <c:v>321.9331215264696</c:v>
                </c:pt>
                <c:pt idx="9081">
                  <c:v>317.6929176661</c:v>
                </c:pt>
                <c:pt idx="9083">
                  <c:v>794.65508987307</c:v>
                </c:pt>
                <c:pt idx="9085">
                  <c:v>788.95443607489</c:v>
                </c:pt>
                <c:pt idx="9086">
                  <c:v>783.96577933231</c:v>
                </c:pt>
                <c:pt idx="9087">
                  <c:v>783.54378148734</c:v>
                </c:pt>
                <c:pt idx="9089">
                  <c:v>777.9726270679894</c:v>
                </c:pt>
                <c:pt idx="9090">
                  <c:v>776.2043190554099</c:v>
                </c:pt>
                <c:pt idx="9091">
                  <c:v>774.6088939985498</c:v>
                </c:pt>
                <c:pt idx="9092">
                  <c:v>775.5385401950388</c:v>
                </c:pt>
                <c:pt idx="9093">
                  <c:v>781.54485760614</c:v>
                </c:pt>
                <c:pt idx="9095">
                  <c:v>779.6220343577198</c:v>
                </c:pt>
                <c:pt idx="9097">
                  <c:v>766.76365343612</c:v>
                </c:pt>
                <c:pt idx="9098">
                  <c:v>752.26850634858</c:v>
                </c:pt>
                <c:pt idx="9099">
                  <c:v>734.28939799923</c:v>
                </c:pt>
                <c:pt idx="9100">
                  <c:v>711.78382182623</c:v>
                </c:pt>
                <c:pt idx="9101">
                  <c:v>694.79874596424</c:v>
                </c:pt>
                <c:pt idx="9102">
                  <c:v>677.54312423841</c:v>
                </c:pt>
                <c:pt idx="9103">
                  <c:v>649.8880688847883</c:v>
                </c:pt>
                <c:pt idx="9104">
                  <c:v>562.8197445518005</c:v>
                </c:pt>
                <c:pt idx="9105">
                  <c:v>494.5609625177001</c:v>
                </c:pt>
                <c:pt idx="9106">
                  <c:v>285.90425783026</c:v>
                </c:pt>
                <c:pt idx="9119">
                  <c:v>217.4745973716</c:v>
                </c:pt>
                <c:pt idx="9120">
                  <c:v>352.34701365156</c:v>
                </c:pt>
                <c:pt idx="9121">
                  <c:v>357.842844495</c:v>
                </c:pt>
                <c:pt idx="9122">
                  <c:v>356.69885665362</c:v>
                </c:pt>
                <c:pt idx="9177">
                  <c:v>98.57942921047965</c:v>
                </c:pt>
                <c:pt idx="9178">
                  <c:v>107.0697152117151</c:v>
                </c:pt>
                <c:pt idx="9179">
                  <c:v>106.3983213643174</c:v>
                </c:pt>
                <c:pt idx="9180">
                  <c:v>287.1593106195985</c:v>
                </c:pt>
                <c:pt idx="9181">
                  <c:v>226.4210270746</c:v>
                </c:pt>
                <c:pt idx="9182">
                  <c:v>229.77381333604</c:v>
                </c:pt>
                <c:pt idx="9183">
                  <c:v>228.80129353684</c:v>
                </c:pt>
                <c:pt idx="9184">
                  <c:v>228.93916996064</c:v>
                </c:pt>
                <c:pt idx="9186">
                  <c:v>231.8774704505601</c:v>
                </c:pt>
                <c:pt idx="9187">
                  <c:v>232.2323780178801</c:v>
                </c:pt>
                <c:pt idx="9189">
                  <c:v>654.3341558852575</c:v>
                </c:pt>
                <c:pt idx="9190">
                  <c:v>651.7805126839501</c:v>
                </c:pt>
                <c:pt idx="9191">
                  <c:v>652.969156175218</c:v>
                </c:pt>
                <c:pt idx="9192">
                  <c:v>652.1401515575</c:v>
                </c:pt>
                <c:pt idx="9193">
                  <c:v>652.304081656681</c:v>
                </c:pt>
                <c:pt idx="9194">
                  <c:v>652.24080851973</c:v>
                </c:pt>
                <c:pt idx="9195">
                  <c:v>651.69919767754</c:v>
                </c:pt>
                <c:pt idx="9196">
                  <c:v>653.7752372677</c:v>
                </c:pt>
                <c:pt idx="9197">
                  <c:v>652.19042683062</c:v>
                </c:pt>
                <c:pt idx="9198">
                  <c:v>652.2633571842389</c:v>
                </c:pt>
                <c:pt idx="9199">
                  <c:v>654.38611527348</c:v>
                </c:pt>
                <c:pt idx="9200">
                  <c:v>655.8454351412194</c:v>
                </c:pt>
                <c:pt idx="9201">
                  <c:v>656.6670511304584</c:v>
                </c:pt>
                <c:pt idx="9202">
                  <c:v>656.8877392191</c:v>
                </c:pt>
                <c:pt idx="9203">
                  <c:v>655.69021032846</c:v>
                </c:pt>
                <c:pt idx="9204">
                  <c:v>657.53311645609</c:v>
                </c:pt>
                <c:pt idx="9205">
                  <c:v>656.8561291610378</c:v>
                </c:pt>
                <c:pt idx="9206">
                  <c:v>657.253625515409</c:v>
                </c:pt>
                <c:pt idx="9207">
                  <c:v>655.4139681634388</c:v>
                </c:pt>
                <c:pt idx="9208">
                  <c:v>658.0577964225794</c:v>
                </c:pt>
                <c:pt idx="9209">
                  <c:v>656.2385444929694</c:v>
                </c:pt>
                <c:pt idx="9210">
                  <c:v>655.3739017989499</c:v>
                </c:pt>
                <c:pt idx="9211">
                  <c:v>657.3386348322088</c:v>
                </c:pt>
                <c:pt idx="9212">
                  <c:v>656.38371894588</c:v>
                </c:pt>
                <c:pt idx="9213">
                  <c:v>601.9700698064501</c:v>
                </c:pt>
                <c:pt idx="9214">
                  <c:v>484.85515233732</c:v>
                </c:pt>
                <c:pt idx="9215">
                  <c:v>424.0320919014699</c:v>
                </c:pt>
                <c:pt idx="9217">
                  <c:v>225.9327501656</c:v>
                </c:pt>
                <c:pt idx="9218">
                  <c:v>225.1447569008</c:v>
                </c:pt>
                <c:pt idx="9219">
                  <c:v>224.6643234879601</c:v>
                </c:pt>
                <c:pt idx="9220">
                  <c:v>225.90682329703</c:v>
                </c:pt>
                <c:pt idx="9221">
                  <c:v>224.76650093143</c:v>
                </c:pt>
                <c:pt idx="9222">
                  <c:v>224.69791152121</c:v>
                </c:pt>
                <c:pt idx="9223">
                  <c:v>225.19943765408</c:v>
                </c:pt>
                <c:pt idx="9224">
                  <c:v>532.42554173789</c:v>
                </c:pt>
                <c:pt idx="9225">
                  <c:v>659.1705876347898</c:v>
                </c:pt>
                <c:pt idx="9227">
                  <c:v>659.562320413228</c:v>
                </c:pt>
                <c:pt idx="9228">
                  <c:v>659.0474798211801</c:v>
                </c:pt>
                <c:pt idx="9231">
                  <c:v>658.8155064851786</c:v>
                </c:pt>
                <c:pt idx="9232">
                  <c:v>664.38598380765</c:v>
                </c:pt>
                <c:pt idx="9233">
                  <c:v>684.4602249852975</c:v>
                </c:pt>
                <c:pt idx="9234">
                  <c:v>735.47648705339</c:v>
                </c:pt>
                <c:pt idx="9235">
                  <c:v>763.4082658048484</c:v>
                </c:pt>
                <c:pt idx="9236">
                  <c:v>757.4641629005189</c:v>
                </c:pt>
                <c:pt idx="9237">
                  <c:v>757.3729758038494</c:v>
                </c:pt>
                <c:pt idx="9238">
                  <c:v>757.3670124434173</c:v>
                </c:pt>
                <c:pt idx="9239">
                  <c:v>757.2381612353798</c:v>
                </c:pt>
                <c:pt idx="9240">
                  <c:v>756.21875640874</c:v>
                </c:pt>
                <c:pt idx="9241">
                  <c:v>757.77936167857</c:v>
                </c:pt>
                <c:pt idx="9242">
                  <c:v>759.50347521007</c:v>
                </c:pt>
                <c:pt idx="9243">
                  <c:v>759.91025103037</c:v>
                </c:pt>
                <c:pt idx="9244">
                  <c:v>756.92338128487</c:v>
                </c:pt>
                <c:pt idx="9245">
                  <c:v>763.6728605005</c:v>
                </c:pt>
                <c:pt idx="9246">
                  <c:v>764.3908233843694</c:v>
                </c:pt>
                <c:pt idx="9247">
                  <c:v>769.2946487817</c:v>
                </c:pt>
                <c:pt idx="9248">
                  <c:v>765.3918827953594</c:v>
                </c:pt>
                <c:pt idx="9249">
                  <c:v>615.10385332405</c:v>
                </c:pt>
                <c:pt idx="9250">
                  <c:v>515.57922574673</c:v>
                </c:pt>
                <c:pt idx="9251">
                  <c:v>441.542705478079</c:v>
                </c:pt>
                <c:pt idx="9252">
                  <c:v>232.95204861534</c:v>
                </c:pt>
                <c:pt idx="9253">
                  <c:v>226.0463683824401</c:v>
                </c:pt>
                <c:pt idx="9254">
                  <c:v>224.68249199295</c:v>
                </c:pt>
                <c:pt idx="9255">
                  <c:v>224.3050457122901</c:v>
                </c:pt>
                <c:pt idx="9256">
                  <c:v>224.34616584744</c:v>
                </c:pt>
                <c:pt idx="9257">
                  <c:v>224.0547984611499</c:v>
                </c:pt>
                <c:pt idx="9258">
                  <c:v>223.94855022422</c:v>
                </c:pt>
                <c:pt idx="9259">
                  <c:v>224.17530714839</c:v>
                </c:pt>
                <c:pt idx="9260">
                  <c:v>663.9220582490399</c:v>
                </c:pt>
                <c:pt idx="9261">
                  <c:v>663.8489953812087</c:v>
                </c:pt>
                <c:pt idx="9262">
                  <c:v>663.70325886612</c:v>
                </c:pt>
                <c:pt idx="9263">
                  <c:v>662.3824009815594</c:v>
                </c:pt>
                <c:pt idx="9264">
                  <c:v>664.158779746051</c:v>
                </c:pt>
                <c:pt idx="9265">
                  <c:v>664.35871395875</c:v>
                </c:pt>
                <c:pt idx="9266">
                  <c:v>665.54358162145</c:v>
                </c:pt>
                <c:pt idx="9267">
                  <c:v>666.68103729428</c:v>
                </c:pt>
                <c:pt idx="9268">
                  <c:v>666.8303891943185</c:v>
                </c:pt>
                <c:pt idx="9269">
                  <c:v>227.93385820674</c:v>
                </c:pt>
                <c:pt idx="9270">
                  <c:v>148.9778030792463</c:v>
                </c:pt>
                <c:pt idx="9318">
                  <c:v>313.8786692298401</c:v>
                </c:pt>
                <c:pt idx="9332">
                  <c:v>299.7696499388799</c:v>
                </c:pt>
                <c:pt idx="9334">
                  <c:v>372.206339805519</c:v>
                </c:pt>
                <c:pt idx="9335">
                  <c:v>372.56787338764</c:v>
                </c:pt>
                <c:pt idx="9336">
                  <c:v>372.9963360519982</c:v>
                </c:pt>
                <c:pt idx="9337">
                  <c:v>373.48270118008</c:v>
                </c:pt>
                <c:pt idx="9338">
                  <c:v>374.6198772559999</c:v>
                </c:pt>
                <c:pt idx="9339">
                  <c:v>371.8503264839999</c:v>
                </c:pt>
                <c:pt idx="9341">
                  <c:v>465.14279459397</c:v>
                </c:pt>
                <c:pt idx="9342">
                  <c:v>466.44670652496</c:v>
                </c:pt>
                <c:pt idx="9343">
                  <c:v>488.0988165452591</c:v>
                </c:pt>
                <c:pt idx="9344">
                  <c:v>532.4218478475301</c:v>
                </c:pt>
                <c:pt idx="9345">
                  <c:v>557.8177917159184</c:v>
                </c:pt>
                <c:pt idx="9346">
                  <c:v>629.98634406673</c:v>
                </c:pt>
                <c:pt idx="9347">
                  <c:v>656.8363569084494</c:v>
                </c:pt>
                <c:pt idx="9348">
                  <c:v>664.9376099107283</c:v>
                </c:pt>
                <c:pt idx="9349">
                  <c:v>677.85440982887</c:v>
                </c:pt>
                <c:pt idx="9351">
                  <c:v>681.08387613603</c:v>
                </c:pt>
                <c:pt idx="9352">
                  <c:v>679.8414753586505</c:v>
                </c:pt>
                <c:pt idx="9354">
                  <c:v>679.25719215087</c:v>
                </c:pt>
                <c:pt idx="9355">
                  <c:v>556.7099286677001</c:v>
                </c:pt>
                <c:pt idx="9356">
                  <c:v>466.60822034077</c:v>
                </c:pt>
                <c:pt idx="9357">
                  <c:v>418.032552208449</c:v>
                </c:pt>
                <c:pt idx="9358">
                  <c:v>227.90508609462</c:v>
                </c:pt>
                <c:pt idx="9359">
                  <c:v>228.3199042692999</c:v>
                </c:pt>
                <c:pt idx="9360">
                  <c:v>227.69589797678</c:v>
                </c:pt>
                <c:pt idx="9361">
                  <c:v>227.98421006494</c:v>
                </c:pt>
                <c:pt idx="9362">
                  <c:v>227.54273802281</c:v>
                </c:pt>
                <c:pt idx="9363">
                  <c:v>227.34931868308</c:v>
                </c:pt>
                <c:pt idx="9364">
                  <c:v>226.76358386778</c:v>
                </c:pt>
                <c:pt idx="9365">
                  <c:v>226.36481873497</c:v>
                </c:pt>
                <c:pt idx="9366">
                  <c:v>677.28079391829</c:v>
                </c:pt>
                <c:pt idx="9367">
                  <c:v>676.4468804926994</c:v>
                </c:pt>
                <c:pt idx="9368">
                  <c:v>675.58061309935</c:v>
                </c:pt>
                <c:pt idx="9369">
                  <c:v>675.81043170922</c:v>
                </c:pt>
                <c:pt idx="9370">
                  <c:v>675.17965892443</c:v>
                </c:pt>
                <c:pt idx="9371">
                  <c:v>675.5526130974778</c:v>
                </c:pt>
                <c:pt idx="9372">
                  <c:v>674.7309654539794</c:v>
                </c:pt>
                <c:pt idx="9373">
                  <c:v>674.5220666215994</c:v>
                </c:pt>
                <c:pt idx="9374">
                  <c:v>675.2145354453598</c:v>
                </c:pt>
                <c:pt idx="9375">
                  <c:v>673.3345578731401</c:v>
                </c:pt>
                <c:pt idx="9376">
                  <c:v>674.41939285156</c:v>
                </c:pt>
                <c:pt idx="9377">
                  <c:v>673.621571566261</c:v>
                </c:pt>
                <c:pt idx="9378">
                  <c:v>673.28338284746</c:v>
                </c:pt>
                <c:pt idx="9379">
                  <c:v>673.95588444018</c:v>
                </c:pt>
                <c:pt idx="9380">
                  <c:v>677.10679998977</c:v>
                </c:pt>
                <c:pt idx="9381">
                  <c:v>692.88067155791</c:v>
                </c:pt>
                <c:pt idx="9382">
                  <c:v>738.6790666639</c:v>
                </c:pt>
                <c:pt idx="9383">
                  <c:v>783.10183963676</c:v>
                </c:pt>
                <c:pt idx="9384">
                  <c:v>797.9357738052394</c:v>
                </c:pt>
                <c:pt idx="9385">
                  <c:v>794.1536606529794</c:v>
                </c:pt>
                <c:pt idx="9386">
                  <c:v>799.7870602498205</c:v>
                </c:pt>
                <c:pt idx="9387">
                  <c:v>802.7600816529</c:v>
                </c:pt>
                <c:pt idx="9388">
                  <c:v>796.32528827125</c:v>
                </c:pt>
                <c:pt idx="9389">
                  <c:v>793.16894691717</c:v>
                </c:pt>
                <c:pt idx="9390">
                  <c:v>722.88587028935</c:v>
                </c:pt>
                <c:pt idx="9391">
                  <c:v>595.79234662537</c:v>
                </c:pt>
                <c:pt idx="9392">
                  <c:v>529.0075571579189</c:v>
                </c:pt>
                <c:pt idx="9393">
                  <c:v>487.40778733531</c:v>
                </c:pt>
                <c:pt idx="9394">
                  <c:v>304.02358039424</c:v>
                </c:pt>
                <c:pt idx="9395">
                  <c:v>302.52296874411</c:v>
                </c:pt>
                <c:pt idx="9396">
                  <c:v>302.3934574351891</c:v>
                </c:pt>
                <c:pt idx="9397">
                  <c:v>303.6372093704899</c:v>
                </c:pt>
                <c:pt idx="9398">
                  <c:v>304.3011629964199</c:v>
                </c:pt>
                <c:pt idx="9399">
                  <c:v>306.17275913537</c:v>
                </c:pt>
                <c:pt idx="9400">
                  <c:v>305.38915839564</c:v>
                </c:pt>
                <c:pt idx="9401">
                  <c:v>688.79510428961</c:v>
                </c:pt>
                <c:pt idx="9402">
                  <c:v>783.37537689482</c:v>
                </c:pt>
                <c:pt idx="9403">
                  <c:v>778.3632384820683</c:v>
                </c:pt>
                <c:pt idx="9404">
                  <c:v>778.42929592964</c:v>
                </c:pt>
                <c:pt idx="9405">
                  <c:v>776.4506172447689</c:v>
                </c:pt>
                <c:pt idx="9406">
                  <c:v>776.4509038798</c:v>
                </c:pt>
                <c:pt idx="9407">
                  <c:v>773.6853202596</c:v>
                </c:pt>
                <c:pt idx="9408">
                  <c:v>774.87187154965</c:v>
                </c:pt>
                <c:pt idx="9409">
                  <c:v>774.8563551249578</c:v>
                </c:pt>
                <c:pt idx="9410">
                  <c:v>775.9200142816799</c:v>
                </c:pt>
                <c:pt idx="9412">
                  <c:v>785.11253215865</c:v>
                </c:pt>
                <c:pt idx="9413">
                  <c:v>784.94879205036</c:v>
                </c:pt>
                <c:pt idx="9414">
                  <c:v>784.14004036033</c:v>
                </c:pt>
                <c:pt idx="9415">
                  <c:v>779.9099884843494</c:v>
                </c:pt>
                <c:pt idx="9416">
                  <c:v>776.91442951202</c:v>
                </c:pt>
                <c:pt idx="9417">
                  <c:v>776.3596274049269</c:v>
                </c:pt>
                <c:pt idx="9418">
                  <c:v>775.75532367771</c:v>
                </c:pt>
                <c:pt idx="9419">
                  <c:v>778.69565729065</c:v>
                </c:pt>
                <c:pt idx="9420">
                  <c:v>779.1290971547094</c:v>
                </c:pt>
                <c:pt idx="9421">
                  <c:v>779.05583434339</c:v>
                </c:pt>
                <c:pt idx="9422">
                  <c:v>763.4078612059787</c:v>
                </c:pt>
                <c:pt idx="9423">
                  <c:v>733.58167689689</c:v>
                </c:pt>
                <c:pt idx="9424">
                  <c:v>697.65495650865</c:v>
                </c:pt>
                <c:pt idx="9425">
                  <c:v>678.119336139691</c:v>
                </c:pt>
                <c:pt idx="9426">
                  <c:v>529.39098759003</c:v>
                </c:pt>
                <c:pt idx="9427">
                  <c:v>452.32724835454</c:v>
                </c:pt>
                <c:pt idx="9428">
                  <c:v>409.54224608008</c:v>
                </c:pt>
                <c:pt idx="9430">
                  <c:v>231.03673920763</c:v>
                </c:pt>
                <c:pt idx="9431">
                  <c:v>231.12714674278</c:v>
                </c:pt>
                <c:pt idx="9432">
                  <c:v>229.80145963437</c:v>
                </c:pt>
                <c:pt idx="9433">
                  <c:v>228.98279275689</c:v>
                </c:pt>
                <c:pt idx="9435">
                  <c:v>229.98771983463</c:v>
                </c:pt>
                <c:pt idx="9437">
                  <c:v>672.9580151086701</c:v>
                </c:pt>
                <c:pt idx="9438">
                  <c:v>673.52391790786</c:v>
                </c:pt>
                <c:pt idx="9439">
                  <c:v>671.2902591460901</c:v>
                </c:pt>
                <c:pt idx="9440">
                  <c:v>671.8693978402489</c:v>
                </c:pt>
                <c:pt idx="9441">
                  <c:v>671.64355830099</c:v>
                </c:pt>
                <c:pt idx="9442">
                  <c:v>673.89397655783</c:v>
                </c:pt>
                <c:pt idx="9443">
                  <c:v>673.467095411248</c:v>
                </c:pt>
                <c:pt idx="9444">
                  <c:v>672.33014527095</c:v>
                </c:pt>
                <c:pt idx="9446">
                  <c:v>666.6862982934588</c:v>
                </c:pt>
                <c:pt idx="9494">
                  <c:v>381.2130717576289</c:v>
                </c:pt>
                <c:pt idx="9495">
                  <c:v>385.436784230599</c:v>
                </c:pt>
                <c:pt idx="9496">
                  <c:v>363.69124411804</c:v>
                </c:pt>
                <c:pt idx="9497">
                  <c:v>326.8944149407099</c:v>
                </c:pt>
                <c:pt idx="9498">
                  <c:v>278.96504878944</c:v>
                </c:pt>
                <c:pt idx="9499">
                  <c:v>318.577152835</c:v>
                </c:pt>
                <c:pt idx="9507">
                  <c:v>291.631565908169</c:v>
                </c:pt>
                <c:pt idx="9508">
                  <c:v>435.79346831723</c:v>
                </c:pt>
                <c:pt idx="9509">
                  <c:v>622.63357258098</c:v>
                </c:pt>
                <c:pt idx="9510">
                  <c:v>658.4397295779698</c:v>
                </c:pt>
                <c:pt idx="9511">
                  <c:v>672.3472806805881</c:v>
                </c:pt>
                <c:pt idx="9512">
                  <c:v>673.23641076096</c:v>
                </c:pt>
                <c:pt idx="9513">
                  <c:v>673.4941551852178</c:v>
                </c:pt>
                <c:pt idx="9514">
                  <c:v>672.28507805853</c:v>
                </c:pt>
                <c:pt idx="9515">
                  <c:v>673.1942551911401</c:v>
                </c:pt>
                <c:pt idx="9516">
                  <c:v>674.0188550052899</c:v>
                </c:pt>
                <c:pt idx="9517">
                  <c:v>674.4892507777898</c:v>
                </c:pt>
                <c:pt idx="9518">
                  <c:v>673.26733005828</c:v>
                </c:pt>
                <c:pt idx="9519">
                  <c:v>673.7603568469699</c:v>
                </c:pt>
                <c:pt idx="9520">
                  <c:v>674.1401135567501</c:v>
                </c:pt>
                <c:pt idx="9521">
                  <c:v>673.66872223685</c:v>
                </c:pt>
                <c:pt idx="9522">
                  <c:v>674.06449551375</c:v>
                </c:pt>
                <c:pt idx="9523">
                  <c:v>674.3190057759087</c:v>
                </c:pt>
                <c:pt idx="9524">
                  <c:v>673.59466343538</c:v>
                </c:pt>
                <c:pt idx="9525">
                  <c:v>676.16198352219</c:v>
                </c:pt>
                <c:pt idx="9526">
                  <c:v>676.6471663702388</c:v>
                </c:pt>
                <c:pt idx="9527">
                  <c:v>675.06518033115</c:v>
                </c:pt>
                <c:pt idx="9528">
                  <c:v>675.27524478737</c:v>
                </c:pt>
                <c:pt idx="9529">
                  <c:v>677.14472675977</c:v>
                </c:pt>
                <c:pt idx="9530">
                  <c:v>677.6413206809387</c:v>
                </c:pt>
                <c:pt idx="9531">
                  <c:v>681.2313226222899</c:v>
                </c:pt>
                <c:pt idx="9532">
                  <c:v>579.4920583869794</c:v>
                </c:pt>
                <c:pt idx="9533">
                  <c:v>517.73044572237</c:v>
                </c:pt>
                <c:pt idx="9534">
                  <c:v>495.1680475866796</c:v>
                </c:pt>
                <c:pt idx="9535">
                  <c:v>293.89709282281</c:v>
                </c:pt>
                <c:pt idx="9536">
                  <c:v>295.0163452718296</c:v>
                </c:pt>
                <c:pt idx="9537">
                  <c:v>291.922592932019</c:v>
                </c:pt>
                <c:pt idx="9538">
                  <c:v>291.2372940520492</c:v>
                </c:pt>
                <c:pt idx="9539">
                  <c:v>288.73787207055</c:v>
                </c:pt>
                <c:pt idx="9541">
                  <c:v>293.26744879392</c:v>
                </c:pt>
                <c:pt idx="9542">
                  <c:v>295.66091323923</c:v>
                </c:pt>
                <c:pt idx="9543">
                  <c:v>782.97396651621</c:v>
                </c:pt>
                <c:pt idx="9546">
                  <c:v>779.78007943675</c:v>
                </c:pt>
                <c:pt idx="9547">
                  <c:v>776.61327901678</c:v>
                </c:pt>
                <c:pt idx="9548">
                  <c:v>775.10982923308</c:v>
                </c:pt>
                <c:pt idx="9549">
                  <c:v>775.71430624944</c:v>
                </c:pt>
                <c:pt idx="9550">
                  <c:v>774.29191066431</c:v>
                </c:pt>
                <c:pt idx="9551">
                  <c:v>771.90190557419</c:v>
                </c:pt>
                <c:pt idx="9552">
                  <c:v>773.5454291115284</c:v>
                </c:pt>
                <c:pt idx="9553">
                  <c:v>773.71084215732</c:v>
                </c:pt>
                <c:pt idx="9554">
                  <c:v>773.21398076554</c:v>
                </c:pt>
                <c:pt idx="9555">
                  <c:v>772.70978626403</c:v>
                </c:pt>
                <c:pt idx="9556">
                  <c:v>774.76971090704</c:v>
                </c:pt>
                <c:pt idx="9557">
                  <c:v>774.39495324687</c:v>
                </c:pt>
                <c:pt idx="9558">
                  <c:v>776.4351947609694</c:v>
                </c:pt>
                <c:pt idx="9559">
                  <c:v>778.47643112768</c:v>
                </c:pt>
                <c:pt idx="9560">
                  <c:v>779.3904416021601</c:v>
                </c:pt>
                <c:pt idx="9561">
                  <c:v>782.1441651647388</c:v>
                </c:pt>
                <c:pt idx="9563">
                  <c:v>781.9561953500694</c:v>
                </c:pt>
                <c:pt idx="9564">
                  <c:v>781.6971366853501</c:v>
                </c:pt>
                <c:pt idx="9565">
                  <c:v>782.68669245554</c:v>
                </c:pt>
                <c:pt idx="9566">
                  <c:v>778.7502551477794</c:v>
                </c:pt>
                <c:pt idx="9567">
                  <c:v>708.88829032346</c:v>
                </c:pt>
                <c:pt idx="9568">
                  <c:v>581.06898916824</c:v>
                </c:pt>
                <c:pt idx="9569">
                  <c:v>511.8769224911891</c:v>
                </c:pt>
                <c:pt idx="9570">
                  <c:v>468.95797852256</c:v>
                </c:pt>
                <c:pt idx="9571">
                  <c:v>286.5571326428599</c:v>
                </c:pt>
                <c:pt idx="9572">
                  <c:v>288.4265047510489</c:v>
                </c:pt>
                <c:pt idx="9573">
                  <c:v>284.4511295686388</c:v>
                </c:pt>
                <c:pt idx="9574">
                  <c:v>282.65546647443</c:v>
                </c:pt>
                <c:pt idx="9575">
                  <c:v>282.5681495095699</c:v>
                </c:pt>
                <c:pt idx="9576">
                  <c:v>289.1331895580989</c:v>
                </c:pt>
                <c:pt idx="9577">
                  <c:v>294.748268366</c:v>
                </c:pt>
                <c:pt idx="9578">
                  <c:v>685.49510902616</c:v>
                </c:pt>
                <c:pt idx="9579">
                  <c:v>781.6110007224394</c:v>
                </c:pt>
                <c:pt idx="9581">
                  <c:v>782.6796471104499</c:v>
                </c:pt>
                <c:pt idx="9583">
                  <c:v>779.862169766948</c:v>
                </c:pt>
                <c:pt idx="9584">
                  <c:v>776.3864247908589</c:v>
                </c:pt>
                <c:pt idx="9585">
                  <c:v>776.21890897622</c:v>
                </c:pt>
                <c:pt idx="9587">
                  <c:v>778.81389867238</c:v>
                </c:pt>
                <c:pt idx="9588">
                  <c:v>778.19204206353</c:v>
                </c:pt>
                <c:pt idx="9589">
                  <c:v>777.8025003498899</c:v>
                </c:pt>
                <c:pt idx="9590">
                  <c:v>777.9577732084099</c:v>
                </c:pt>
                <c:pt idx="9591">
                  <c:v>782.45055017113</c:v>
                </c:pt>
                <c:pt idx="9592">
                  <c:v>784.9238443051</c:v>
                </c:pt>
                <c:pt idx="9593">
                  <c:v>681.2607696522</c:v>
                </c:pt>
                <c:pt idx="9594">
                  <c:v>562.6203535928801</c:v>
                </c:pt>
                <c:pt idx="9595">
                  <c:v>515.2813786832701</c:v>
                </c:pt>
                <c:pt idx="9596">
                  <c:v>481.11764195919</c:v>
                </c:pt>
                <c:pt idx="9597">
                  <c:v>341.9112363394</c:v>
                </c:pt>
                <c:pt idx="9599">
                  <c:v>324.76993371675</c:v>
                </c:pt>
                <c:pt idx="9600">
                  <c:v>322.2139871954</c:v>
                </c:pt>
                <c:pt idx="9601">
                  <c:v>317.127143014</c:v>
                </c:pt>
                <c:pt idx="9651">
                  <c:v>275.5038980177999</c:v>
                </c:pt>
                <c:pt idx="9652">
                  <c:v>359.80244913675</c:v>
                </c:pt>
                <c:pt idx="9653">
                  <c:v>359.853039202139</c:v>
                </c:pt>
                <c:pt idx="9654">
                  <c:v>359.63275240926</c:v>
                </c:pt>
                <c:pt idx="9656">
                  <c:v>363.7401578962499</c:v>
                </c:pt>
                <c:pt idx="9657">
                  <c:v>511.5773358556496</c:v>
                </c:pt>
                <c:pt idx="9658">
                  <c:v>573.12507423011</c:v>
                </c:pt>
                <c:pt idx="9659">
                  <c:v>708.3734638120294</c:v>
                </c:pt>
                <c:pt idx="9660">
                  <c:v>725.00776458018</c:v>
                </c:pt>
                <c:pt idx="9661">
                  <c:v>728.49256221977</c:v>
                </c:pt>
                <c:pt idx="9662">
                  <c:v>728.70673925088</c:v>
                </c:pt>
                <c:pt idx="9663">
                  <c:v>728.7016631258894</c:v>
                </c:pt>
                <c:pt idx="9664">
                  <c:v>727.97480826101</c:v>
                </c:pt>
                <c:pt idx="9665">
                  <c:v>727.8146433892189</c:v>
                </c:pt>
                <c:pt idx="9666">
                  <c:v>728.4205596427088</c:v>
                </c:pt>
                <c:pt idx="9667">
                  <c:v>728.88460825335</c:v>
                </c:pt>
                <c:pt idx="9668">
                  <c:v>726.99036949699</c:v>
                </c:pt>
                <c:pt idx="9669">
                  <c:v>728.09990273852</c:v>
                </c:pt>
                <c:pt idx="9670">
                  <c:v>726.4151697629784</c:v>
                </c:pt>
                <c:pt idx="9671">
                  <c:v>727.20553405182</c:v>
                </c:pt>
                <c:pt idx="9672">
                  <c:v>728.1656713154694</c:v>
                </c:pt>
                <c:pt idx="9673">
                  <c:v>689.56573091028</c:v>
                </c:pt>
                <c:pt idx="9674">
                  <c:v>559.17386742389</c:v>
                </c:pt>
                <c:pt idx="9675">
                  <c:v>491.32420982149</c:v>
                </c:pt>
                <c:pt idx="9676">
                  <c:v>452.2259098674891</c:v>
                </c:pt>
                <c:pt idx="9677">
                  <c:v>276.35471571386</c:v>
                </c:pt>
                <c:pt idx="9678">
                  <c:v>275.7550484971499</c:v>
                </c:pt>
                <c:pt idx="9679">
                  <c:v>276.43005672336</c:v>
                </c:pt>
                <c:pt idx="9680">
                  <c:v>275.3651268807</c:v>
                </c:pt>
                <c:pt idx="9681">
                  <c:v>275.4142033969</c:v>
                </c:pt>
                <c:pt idx="9682">
                  <c:v>276.519710226289</c:v>
                </c:pt>
                <c:pt idx="9683">
                  <c:v>285.08350519078</c:v>
                </c:pt>
                <c:pt idx="9684">
                  <c:v>548.23872254145</c:v>
                </c:pt>
                <c:pt idx="9685">
                  <c:v>791.19923744646</c:v>
                </c:pt>
                <c:pt idx="9686">
                  <c:v>844.3680786554999</c:v>
                </c:pt>
                <c:pt idx="9687">
                  <c:v>832.6669731735199</c:v>
                </c:pt>
                <c:pt idx="9688">
                  <c:v>827.58437910757</c:v>
                </c:pt>
                <c:pt idx="9689">
                  <c:v>826.36108665312</c:v>
                </c:pt>
                <c:pt idx="9690">
                  <c:v>824.7052217802384</c:v>
                </c:pt>
                <c:pt idx="9691">
                  <c:v>824.14801306431</c:v>
                </c:pt>
                <c:pt idx="9692">
                  <c:v>829.20454490167</c:v>
                </c:pt>
                <c:pt idx="9694">
                  <c:v>828.1586540995294</c:v>
                </c:pt>
                <c:pt idx="9695">
                  <c:v>828.14838359148</c:v>
                </c:pt>
                <c:pt idx="9696">
                  <c:v>827.98644835777</c:v>
                </c:pt>
                <c:pt idx="9697">
                  <c:v>826.9260784112088</c:v>
                </c:pt>
                <c:pt idx="9698">
                  <c:v>827.6781900946</c:v>
                </c:pt>
                <c:pt idx="9699">
                  <c:v>824.8047691562199</c:v>
                </c:pt>
                <c:pt idx="9700">
                  <c:v>829.0246612391401</c:v>
                </c:pt>
                <c:pt idx="9701">
                  <c:v>835.0029474989084</c:v>
                </c:pt>
                <c:pt idx="9702">
                  <c:v>838.78604380962</c:v>
                </c:pt>
                <c:pt idx="9703">
                  <c:v>836.5421958567289</c:v>
                </c:pt>
                <c:pt idx="9704">
                  <c:v>837.73974406878</c:v>
                </c:pt>
                <c:pt idx="9705">
                  <c:v>837.4771336807501</c:v>
                </c:pt>
                <c:pt idx="9706">
                  <c:v>831.75148353691</c:v>
                </c:pt>
                <c:pt idx="9707">
                  <c:v>826.0204021563905</c:v>
                </c:pt>
                <c:pt idx="9708">
                  <c:v>829.12831213724</c:v>
                </c:pt>
                <c:pt idx="9709">
                  <c:v>683.4456115250288</c:v>
                </c:pt>
                <c:pt idx="9710">
                  <c:v>593.60465729001</c:v>
                </c:pt>
                <c:pt idx="9711">
                  <c:v>547.98590800746</c:v>
                </c:pt>
                <c:pt idx="9712">
                  <c:v>343.86898806873</c:v>
                </c:pt>
                <c:pt idx="9713">
                  <c:v>343.0254091029</c:v>
                </c:pt>
                <c:pt idx="9714">
                  <c:v>342.959449756199</c:v>
                </c:pt>
                <c:pt idx="9715">
                  <c:v>345.2270431263301</c:v>
                </c:pt>
                <c:pt idx="9716">
                  <c:v>347.246400057089</c:v>
                </c:pt>
                <c:pt idx="9717">
                  <c:v>346.07430960998</c:v>
                </c:pt>
                <c:pt idx="9718">
                  <c:v>342.2911563192091</c:v>
                </c:pt>
                <c:pt idx="9719">
                  <c:v>336.38853712276</c:v>
                </c:pt>
                <c:pt idx="9720">
                  <c:v>786.33279702367</c:v>
                </c:pt>
                <c:pt idx="9723">
                  <c:v>822.42104367698</c:v>
                </c:pt>
                <c:pt idx="9725">
                  <c:v>824.3666410827875</c:v>
                </c:pt>
                <c:pt idx="9726">
                  <c:v>826.9782689200598</c:v>
                </c:pt>
                <c:pt idx="9727">
                  <c:v>808.47595471106</c:v>
                </c:pt>
                <c:pt idx="9728">
                  <c:v>723.58336707673</c:v>
                </c:pt>
                <c:pt idx="9729">
                  <c:v>721.0972454599294</c:v>
                </c:pt>
                <c:pt idx="9730">
                  <c:v>722.42871202749</c:v>
                </c:pt>
                <c:pt idx="9732">
                  <c:v>719.17803021921</c:v>
                </c:pt>
                <c:pt idx="9733">
                  <c:v>717.28822827411</c:v>
                </c:pt>
                <c:pt idx="9734">
                  <c:v>715.05076391517</c:v>
                </c:pt>
                <c:pt idx="9735">
                  <c:v>714.82748222607</c:v>
                </c:pt>
                <c:pt idx="9736">
                  <c:v>713.60009742258</c:v>
                </c:pt>
                <c:pt idx="9737">
                  <c:v>712.3484821749</c:v>
                </c:pt>
                <c:pt idx="9738">
                  <c:v>713.2446748093198</c:v>
                </c:pt>
                <c:pt idx="9739">
                  <c:v>711.18634461103</c:v>
                </c:pt>
                <c:pt idx="9740">
                  <c:v>709.9822394846888</c:v>
                </c:pt>
                <c:pt idx="9742">
                  <c:v>713.06074942949</c:v>
                </c:pt>
                <c:pt idx="9743">
                  <c:v>712.23204008863</c:v>
                </c:pt>
                <c:pt idx="9744">
                  <c:v>624.04637712109</c:v>
                </c:pt>
                <c:pt idx="9745">
                  <c:v>504.481893848899</c:v>
                </c:pt>
                <c:pt idx="9746">
                  <c:v>518.8017910992094</c:v>
                </c:pt>
                <c:pt idx="9747">
                  <c:v>488.9441324060192</c:v>
                </c:pt>
                <c:pt idx="9748">
                  <c:v>314.71954278303</c:v>
                </c:pt>
                <c:pt idx="9749">
                  <c:v>324.05994825435</c:v>
                </c:pt>
                <c:pt idx="9750">
                  <c:v>329.70651333487</c:v>
                </c:pt>
                <c:pt idx="9751">
                  <c:v>329.64756148221</c:v>
                </c:pt>
                <c:pt idx="9752">
                  <c:v>334.2255888125296</c:v>
                </c:pt>
                <c:pt idx="9753">
                  <c:v>326.56038307443</c:v>
                </c:pt>
                <c:pt idx="9754">
                  <c:v>318.62330820093</c:v>
                </c:pt>
                <c:pt idx="9755">
                  <c:v>655.26879780181</c:v>
                </c:pt>
                <c:pt idx="9756">
                  <c:v>806.50279077403</c:v>
                </c:pt>
                <c:pt idx="9757">
                  <c:v>797.83848273868</c:v>
                </c:pt>
                <c:pt idx="9758">
                  <c:v>769.65472931619</c:v>
                </c:pt>
                <c:pt idx="9759">
                  <c:v>754.31894260581</c:v>
                </c:pt>
                <c:pt idx="9760">
                  <c:v>744.64148863512</c:v>
                </c:pt>
                <c:pt idx="9761">
                  <c:v>734.87902260003</c:v>
                </c:pt>
                <c:pt idx="9762">
                  <c:v>729.38599204915</c:v>
                </c:pt>
                <c:pt idx="9763">
                  <c:v>733.28551227316</c:v>
                </c:pt>
                <c:pt idx="9764">
                  <c:v>734.3253179549794</c:v>
                </c:pt>
                <c:pt idx="9765">
                  <c:v>735.5435625874394</c:v>
                </c:pt>
                <c:pt idx="9766">
                  <c:v>737.4734571829694</c:v>
                </c:pt>
                <c:pt idx="9767">
                  <c:v>741.1974118821294</c:v>
                </c:pt>
                <c:pt idx="9768">
                  <c:v>732.56474112179</c:v>
                </c:pt>
                <c:pt idx="9769">
                  <c:v>708.3603999673498</c:v>
                </c:pt>
                <c:pt idx="9770">
                  <c:v>695.21511850517</c:v>
                </c:pt>
                <c:pt idx="9771">
                  <c:v>693.3613909299701</c:v>
                </c:pt>
                <c:pt idx="9772">
                  <c:v>691.2818182686</c:v>
                </c:pt>
                <c:pt idx="9773">
                  <c:v>691.3177094574801</c:v>
                </c:pt>
                <c:pt idx="9774">
                  <c:v>688.98892537259</c:v>
                </c:pt>
                <c:pt idx="9775">
                  <c:v>681.4240494326701</c:v>
                </c:pt>
                <c:pt idx="9777">
                  <c:v>697.1681502832294</c:v>
                </c:pt>
                <c:pt idx="9778">
                  <c:v>695.66693435687</c:v>
                </c:pt>
                <c:pt idx="9779">
                  <c:v>683.1741608275</c:v>
                </c:pt>
                <c:pt idx="9780">
                  <c:v>537.79988569272</c:v>
                </c:pt>
                <c:pt idx="9781">
                  <c:v>467.429616607579</c:v>
                </c:pt>
                <c:pt idx="9782">
                  <c:v>398.540269876148</c:v>
                </c:pt>
                <c:pt idx="9783">
                  <c:v>141.395816643183</c:v>
                </c:pt>
                <c:pt idx="9784">
                  <c:v>141.0328900012758</c:v>
                </c:pt>
                <c:pt idx="9832">
                  <c:v>119.2016503763509</c:v>
                </c:pt>
                <c:pt idx="9834">
                  <c:v>119.1529801013533</c:v>
                </c:pt>
                <c:pt idx="9835">
                  <c:v>149.4212835470301</c:v>
                </c:pt>
                <c:pt idx="9837">
                  <c:v>662.12007337384</c:v>
                </c:pt>
                <c:pt idx="9838">
                  <c:v>662.49433774234</c:v>
                </c:pt>
                <c:pt idx="9839">
                  <c:v>661.3592758290794</c:v>
                </c:pt>
                <c:pt idx="9840">
                  <c:v>661.0272665406001</c:v>
                </c:pt>
                <c:pt idx="9842">
                  <c:v>663.3455207128985</c:v>
                </c:pt>
                <c:pt idx="9843">
                  <c:v>664.0392945343599</c:v>
                </c:pt>
                <c:pt idx="9844">
                  <c:v>661.956656880437</c:v>
                </c:pt>
                <c:pt idx="9845">
                  <c:v>661.3550213387994</c:v>
                </c:pt>
                <c:pt idx="9846">
                  <c:v>663.8414449195999</c:v>
                </c:pt>
                <c:pt idx="9847">
                  <c:v>663.7301156421601</c:v>
                </c:pt>
                <c:pt idx="9848">
                  <c:v>663.6647014814289</c:v>
                </c:pt>
                <c:pt idx="9849">
                  <c:v>663.43873539108</c:v>
                </c:pt>
                <c:pt idx="9850">
                  <c:v>608.68702107661</c:v>
                </c:pt>
                <c:pt idx="9851">
                  <c:v>497.8030185159399</c:v>
                </c:pt>
                <c:pt idx="9853">
                  <c:v>407.36452433115</c:v>
                </c:pt>
                <c:pt idx="9854">
                  <c:v>249.47506363806</c:v>
                </c:pt>
                <c:pt idx="9855">
                  <c:v>249.66346055462</c:v>
                </c:pt>
                <c:pt idx="9856">
                  <c:v>249.2500134115</c:v>
                </c:pt>
                <c:pt idx="9857">
                  <c:v>249.61023609517</c:v>
                </c:pt>
                <c:pt idx="9858">
                  <c:v>248.82559542568</c:v>
                </c:pt>
                <c:pt idx="9859">
                  <c:v>251.30018439646</c:v>
                </c:pt>
                <c:pt idx="9860">
                  <c:v>251.1826313374001</c:v>
                </c:pt>
                <c:pt idx="9861">
                  <c:v>516.65559677824</c:v>
                </c:pt>
                <c:pt idx="9862">
                  <c:v>668.2525580402294</c:v>
                </c:pt>
                <c:pt idx="9863">
                  <c:v>668.3161551281294</c:v>
                </c:pt>
                <c:pt idx="9864">
                  <c:v>669.366960000169</c:v>
                </c:pt>
                <c:pt idx="9865">
                  <c:v>668.3114226287294</c:v>
                </c:pt>
                <c:pt idx="9866">
                  <c:v>668.89137439331</c:v>
                </c:pt>
                <c:pt idx="9867">
                  <c:v>669.8677075903694</c:v>
                </c:pt>
                <c:pt idx="9868">
                  <c:v>669.601851548611</c:v>
                </c:pt>
                <c:pt idx="9870">
                  <c:v>669.37165832857</c:v>
                </c:pt>
                <c:pt idx="9871">
                  <c:v>672.27796826367</c:v>
                </c:pt>
                <c:pt idx="9872">
                  <c:v>672.9416057346889</c:v>
                </c:pt>
                <c:pt idx="9873">
                  <c:v>673.3615862096201</c:v>
                </c:pt>
                <c:pt idx="9874">
                  <c:v>674.25369740914</c:v>
                </c:pt>
                <c:pt idx="9875">
                  <c:v>674.0153077354794</c:v>
                </c:pt>
                <c:pt idx="9876">
                  <c:v>676.4272549059575</c:v>
                </c:pt>
                <c:pt idx="9877">
                  <c:v>676.57953920128</c:v>
                </c:pt>
                <c:pt idx="9878">
                  <c:v>677.70500329713</c:v>
                </c:pt>
                <c:pt idx="9879">
                  <c:v>677.4821645442194</c:v>
                </c:pt>
                <c:pt idx="9880">
                  <c:v>678.92340340704</c:v>
                </c:pt>
                <c:pt idx="9881">
                  <c:v>678.75623322283</c:v>
                </c:pt>
                <c:pt idx="9883">
                  <c:v>695.22051216635</c:v>
                </c:pt>
                <c:pt idx="9884">
                  <c:v>718.34151096768</c:v>
                </c:pt>
                <c:pt idx="9885">
                  <c:v>755.1892197983</c:v>
                </c:pt>
                <c:pt idx="9886">
                  <c:v>635.0633698925488</c:v>
                </c:pt>
                <c:pt idx="9887">
                  <c:v>549.90348332315</c:v>
                </c:pt>
                <c:pt idx="9888">
                  <c:v>504.3613983719699</c:v>
                </c:pt>
                <c:pt idx="9889">
                  <c:v>321.0163372441784</c:v>
                </c:pt>
                <c:pt idx="9890">
                  <c:v>323.09857868045</c:v>
                </c:pt>
                <c:pt idx="9891">
                  <c:v>324.11019269405</c:v>
                </c:pt>
                <c:pt idx="9892">
                  <c:v>323.4643292473191</c:v>
                </c:pt>
                <c:pt idx="9893">
                  <c:v>326.81024516626</c:v>
                </c:pt>
                <c:pt idx="9894">
                  <c:v>326.878374742359</c:v>
                </c:pt>
                <c:pt idx="9895">
                  <c:v>327.7622854082499</c:v>
                </c:pt>
                <c:pt idx="9896">
                  <c:v>327.228794586629</c:v>
                </c:pt>
                <c:pt idx="9898">
                  <c:v>771.3702214657785</c:v>
                </c:pt>
                <c:pt idx="9899">
                  <c:v>757.8403477044988</c:v>
                </c:pt>
                <c:pt idx="9900">
                  <c:v>744.76663054606</c:v>
                </c:pt>
                <c:pt idx="9901">
                  <c:v>726.8148447524</c:v>
                </c:pt>
                <c:pt idx="9902">
                  <c:v>706.2808106428</c:v>
                </c:pt>
                <c:pt idx="9903">
                  <c:v>693.80180914967</c:v>
                </c:pt>
                <c:pt idx="9904">
                  <c:v>686.4286917729494</c:v>
                </c:pt>
                <c:pt idx="9905">
                  <c:v>685.29155014162</c:v>
                </c:pt>
                <c:pt idx="9906">
                  <c:v>686.66001396398</c:v>
                </c:pt>
                <c:pt idx="9907">
                  <c:v>687.0531883048199</c:v>
                </c:pt>
                <c:pt idx="9908">
                  <c:v>687.7272987629186</c:v>
                </c:pt>
                <c:pt idx="9910">
                  <c:v>692.94368890033</c:v>
                </c:pt>
                <c:pt idx="9911">
                  <c:v>693.1822631048286</c:v>
                </c:pt>
                <c:pt idx="9912">
                  <c:v>693.58128723277</c:v>
                </c:pt>
                <c:pt idx="9913">
                  <c:v>693.8247938488801</c:v>
                </c:pt>
                <c:pt idx="9914">
                  <c:v>694.9446437689094</c:v>
                </c:pt>
                <c:pt idx="9915">
                  <c:v>695.38899601611</c:v>
                </c:pt>
                <c:pt idx="9916">
                  <c:v>698.0752973933999</c:v>
                </c:pt>
                <c:pt idx="9949">
                  <c:v>411.7198293329868</c:v>
                </c:pt>
                <c:pt idx="9950">
                  <c:v>445.335116560662</c:v>
                </c:pt>
                <c:pt idx="9951">
                  <c:v>442.7665320196086</c:v>
                </c:pt>
                <c:pt idx="9953">
                  <c:v>317.7409522865996</c:v>
                </c:pt>
                <c:pt idx="9954">
                  <c:v>315.9984119700787</c:v>
                </c:pt>
                <c:pt idx="9955">
                  <c:v>309.6788312344</c:v>
                </c:pt>
                <c:pt idx="9969">
                  <c:v>307.8181129869989</c:v>
                </c:pt>
                <c:pt idx="9970">
                  <c:v>366.403350975999</c:v>
                </c:pt>
                <c:pt idx="9971">
                  <c:v>366.876578678799</c:v>
                </c:pt>
                <c:pt idx="9972">
                  <c:v>366.7008342236</c:v>
                </c:pt>
                <c:pt idx="9973">
                  <c:v>366.871931828599</c:v>
                </c:pt>
                <c:pt idx="9974">
                  <c:v>366.3441366772</c:v>
                </c:pt>
                <c:pt idx="9975">
                  <c:v>366.6148219536001</c:v>
                </c:pt>
                <c:pt idx="9976">
                  <c:v>366.601246552199</c:v>
                </c:pt>
                <c:pt idx="9977">
                  <c:v>366.90726866272</c:v>
                </c:pt>
                <c:pt idx="9978">
                  <c:v>366.8879113692</c:v>
                </c:pt>
                <c:pt idx="9979">
                  <c:v>349.2590220073601</c:v>
                </c:pt>
                <c:pt idx="9980">
                  <c:v>341.46921157804</c:v>
                </c:pt>
                <c:pt idx="9981">
                  <c:v>337.7869370020786</c:v>
                </c:pt>
                <c:pt idx="9982">
                  <c:v>334.0487447336</c:v>
                </c:pt>
                <c:pt idx="9984">
                  <c:v>327.3313126841991</c:v>
                </c:pt>
                <c:pt idx="9985">
                  <c:v>325.2202966289199</c:v>
                </c:pt>
                <c:pt idx="9986">
                  <c:v>323.3528973224</c:v>
                </c:pt>
                <c:pt idx="9987">
                  <c:v>322.0267040183599</c:v>
                </c:pt>
                <c:pt idx="9988">
                  <c:v>319.4493316904</c:v>
                </c:pt>
                <c:pt idx="9989">
                  <c:v>317.17316371072</c:v>
                </c:pt>
                <c:pt idx="9990">
                  <c:v>314.5526987896</c:v>
                </c:pt>
                <c:pt idx="9991">
                  <c:v>192.404832272</c:v>
                </c:pt>
                <c:pt idx="10004">
                  <c:v>251.572241346</c:v>
                </c:pt>
                <c:pt idx="10005">
                  <c:v>389.0689883478</c:v>
                </c:pt>
                <c:pt idx="10006">
                  <c:v>396.0941436738</c:v>
                </c:pt>
                <c:pt idx="10007">
                  <c:v>395.203399597799</c:v>
                </c:pt>
                <c:pt idx="10008">
                  <c:v>395.38050616236</c:v>
                </c:pt>
                <c:pt idx="10009">
                  <c:v>395.65981028736</c:v>
                </c:pt>
                <c:pt idx="10010">
                  <c:v>398.4364550697599</c:v>
                </c:pt>
                <c:pt idx="10011">
                  <c:v>398.6501298681599</c:v>
                </c:pt>
                <c:pt idx="10012">
                  <c:v>413.56793621616</c:v>
                </c:pt>
                <c:pt idx="10013">
                  <c:v>431.7613130401188</c:v>
                </c:pt>
                <c:pt idx="10014">
                  <c:v>459.16463058036</c:v>
                </c:pt>
                <c:pt idx="10015">
                  <c:v>722.6301101036294</c:v>
                </c:pt>
                <c:pt idx="10016">
                  <c:v>788.6016109104594</c:v>
                </c:pt>
                <c:pt idx="10017">
                  <c:v>835.5781137061</c:v>
                </c:pt>
                <c:pt idx="10018">
                  <c:v>855.49045938709</c:v>
                </c:pt>
                <c:pt idx="10019">
                  <c:v>855.77460369034</c:v>
                </c:pt>
                <c:pt idx="10020">
                  <c:v>852.9811543625699</c:v>
                </c:pt>
                <c:pt idx="10021">
                  <c:v>852.3300246061</c:v>
                </c:pt>
                <c:pt idx="10023">
                  <c:v>857.17422475736</c:v>
                </c:pt>
                <c:pt idx="10024">
                  <c:v>847.81460606127</c:v>
                </c:pt>
                <c:pt idx="10025">
                  <c:v>839.39310730514</c:v>
                </c:pt>
                <c:pt idx="10026">
                  <c:v>844.95951957973</c:v>
                </c:pt>
                <c:pt idx="10027">
                  <c:v>774.2808457937201</c:v>
                </c:pt>
                <c:pt idx="10028">
                  <c:v>654.2512112459588</c:v>
                </c:pt>
                <c:pt idx="10029">
                  <c:v>592.68233584216</c:v>
                </c:pt>
                <c:pt idx="10031">
                  <c:v>365.4443826318101</c:v>
                </c:pt>
                <c:pt idx="10032">
                  <c:v>363.8076122098301</c:v>
                </c:pt>
                <c:pt idx="10033">
                  <c:v>368.28124763393</c:v>
                </c:pt>
                <c:pt idx="10034">
                  <c:v>368.99857022386</c:v>
                </c:pt>
                <c:pt idx="10035">
                  <c:v>367.2571033768999</c:v>
                </c:pt>
                <c:pt idx="10036">
                  <c:v>358.951726546169</c:v>
                </c:pt>
                <c:pt idx="10037">
                  <c:v>359.514909418979</c:v>
                </c:pt>
                <c:pt idx="10038">
                  <c:v>724.09643559326</c:v>
                </c:pt>
                <c:pt idx="10040">
                  <c:v>842.5325989424588</c:v>
                </c:pt>
                <c:pt idx="10042">
                  <c:v>839.56687232285</c:v>
                </c:pt>
                <c:pt idx="10043">
                  <c:v>839.81901336839</c:v>
                </c:pt>
                <c:pt idx="10044">
                  <c:v>836.9285792899001</c:v>
                </c:pt>
                <c:pt idx="10045">
                  <c:v>837.69407251087</c:v>
                </c:pt>
                <c:pt idx="10047">
                  <c:v>838.72656293641</c:v>
                </c:pt>
                <c:pt idx="10048">
                  <c:v>834.6730837037398</c:v>
                </c:pt>
                <c:pt idx="10049">
                  <c:v>835.28693828846</c:v>
                </c:pt>
                <c:pt idx="10051">
                  <c:v>831.6916643643699</c:v>
                </c:pt>
                <c:pt idx="10052">
                  <c:v>833.0436023439801</c:v>
                </c:pt>
                <c:pt idx="10053">
                  <c:v>831.8323781977788</c:v>
                </c:pt>
                <c:pt idx="10054">
                  <c:v>832.62310960026</c:v>
                </c:pt>
                <c:pt idx="10055">
                  <c:v>831.0444090744</c:v>
                </c:pt>
                <c:pt idx="10056">
                  <c:v>831.30507925896</c:v>
                </c:pt>
                <c:pt idx="10057">
                  <c:v>833.1988004941805</c:v>
                </c:pt>
                <c:pt idx="10058">
                  <c:v>835.5501672734488</c:v>
                </c:pt>
                <c:pt idx="10059">
                  <c:v>849.78421617295</c:v>
                </c:pt>
                <c:pt idx="10060">
                  <c:v>833.0291658541094</c:v>
                </c:pt>
                <c:pt idx="10061">
                  <c:v>786.7342039863601</c:v>
                </c:pt>
                <c:pt idx="10062">
                  <c:v>756.00375861645</c:v>
                </c:pt>
                <c:pt idx="10063">
                  <c:v>592.27054765303</c:v>
                </c:pt>
                <c:pt idx="10064">
                  <c:v>517.87160769114</c:v>
                </c:pt>
                <c:pt idx="10065">
                  <c:v>475.35082363829</c:v>
                </c:pt>
                <c:pt idx="10066">
                  <c:v>305.9276300742399</c:v>
                </c:pt>
                <c:pt idx="10067">
                  <c:v>306.50882110645</c:v>
                </c:pt>
                <c:pt idx="10068">
                  <c:v>306.2784228542099</c:v>
                </c:pt>
                <c:pt idx="10069">
                  <c:v>306.608117751849</c:v>
                </c:pt>
                <c:pt idx="10070">
                  <c:v>307.14959798284</c:v>
                </c:pt>
                <c:pt idx="10071">
                  <c:v>303.92788582521</c:v>
                </c:pt>
                <c:pt idx="10072">
                  <c:v>297.2896444285699</c:v>
                </c:pt>
                <c:pt idx="10073">
                  <c:v>174.6816354347934</c:v>
                </c:pt>
                <c:pt idx="10134">
                  <c:v>176.821379076108</c:v>
                </c:pt>
                <c:pt idx="10135">
                  <c:v>311.9187389786919</c:v>
                </c:pt>
                <c:pt idx="10136">
                  <c:v>351.8036293804301</c:v>
                </c:pt>
                <c:pt idx="10138">
                  <c:v>309.31340133351</c:v>
                </c:pt>
                <c:pt idx="10139">
                  <c:v>309.18601169816</c:v>
                </c:pt>
                <c:pt idx="10140">
                  <c:v>308.1362752143799</c:v>
                </c:pt>
                <c:pt idx="10141">
                  <c:v>308.671915956849</c:v>
                </c:pt>
                <c:pt idx="10142">
                  <c:v>312.18703465352</c:v>
                </c:pt>
                <c:pt idx="10143">
                  <c:v>311.56367460371</c:v>
                </c:pt>
                <c:pt idx="10144">
                  <c:v>571.5396077457187</c:v>
                </c:pt>
                <c:pt idx="10145">
                  <c:v>718.4149173033094</c:v>
                </c:pt>
                <c:pt idx="10146">
                  <c:v>718.2540173822694</c:v>
                </c:pt>
                <c:pt idx="10147">
                  <c:v>717.08448819863</c:v>
                </c:pt>
                <c:pt idx="10148">
                  <c:v>716.8815870586</c:v>
                </c:pt>
                <c:pt idx="10149">
                  <c:v>716.28171683052</c:v>
                </c:pt>
                <c:pt idx="10150">
                  <c:v>717.3322779245084</c:v>
                </c:pt>
                <c:pt idx="10151">
                  <c:v>717.8849219054794</c:v>
                </c:pt>
                <c:pt idx="10152">
                  <c:v>717.92099340967</c:v>
                </c:pt>
                <c:pt idx="10153">
                  <c:v>718.82389993385</c:v>
                </c:pt>
                <c:pt idx="10154">
                  <c:v>718.6056190247288</c:v>
                </c:pt>
                <c:pt idx="10155">
                  <c:v>715.99494019265</c:v>
                </c:pt>
                <c:pt idx="10156">
                  <c:v>717.33250097363</c:v>
                </c:pt>
                <c:pt idx="10157">
                  <c:v>716.2969438046</c:v>
                </c:pt>
                <c:pt idx="10158">
                  <c:v>717.48967514257</c:v>
                </c:pt>
                <c:pt idx="10159">
                  <c:v>721.9925771713</c:v>
                </c:pt>
                <c:pt idx="10160">
                  <c:v>721.30067597734</c:v>
                </c:pt>
                <c:pt idx="10161">
                  <c:v>721.57677041182</c:v>
                </c:pt>
                <c:pt idx="10162">
                  <c:v>721.6023078226</c:v>
                </c:pt>
                <c:pt idx="10163">
                  <c:v>721.8427021496001</c:v>
                </c:pt>
                <c:pt idx="10164">
                  <c:v>722.2202172494399</c:v>
                </c:pt>
                <c:pt idx="10165">
                  <c:v>721.0751281159984</c:v>
                </c:pt>
                <c:pt idx="10167">
                  <c:v>719.6826836122898</c:v>
                </c:pt>
                <c:pt idx="10169">
                  <c:v>597.3694209182394</c:v>
                </c:pt>
                <c:pt idx="10170">
                  <c:v>541.75302988687</c:v>
                </c:pt>
                <c:pt idx="10171">
                  <c:v>538.23108791151</c:v>
                </c:pt>
                <c:pt idx="10172">
                  <c:v>371.84126256412</c:v>
                </c:pt>
                <c:pt idx="10173">
                  <c:v>368.5376087699996</c:v>
                </c:pt>
                <c:pt idx="10174">
                  <c:v>366.9173663220199</c:v>
                </c:pt>
                <c:pt idx="10176">
                  <c:v>371.19089166401</c:v>
                </c:pt>
                <c:pt idx="10177">
                  <c:v>372.8885912648796</c:v>
                </c:pt>
                <c:pt idx="10178">
                  <c:v>372.12647759073</c:v>
                </c:pt>
                <c:pt idx="10179">
                  <c:v>372.7333273618596</c:v>
                </c:pt>
                <c:pt idx="10180">
                  <c:v>821.1140571234089</c:v>
                </c:pt>
                <c:pt idx="10182">
                  <c:v>831.33846698717</c:v>
                </c:pt>
                <c:pt idx="10183">
                  <c:v>829.8157198327085</c:v>
                </c:pt>
                <c:pt idx="10184">
                  <c:v>826.2256242353899</c:v>
                </c:pt>
                <c:pt idx="10185">
                  <c:v>819.080281977131</c:v>
                </c:pt>
                <c:pt idx="10188">
                  <c:v>821.05008952867</c:v>
                </c:pt>
                <c:pt idx="10189">
                  <c:v>819.6632076189394</c:v>
                </c:pt>
                <c:pt idx="10190">
                  <c:v>811.2152849149601</c:v>
                </c:pt>
                <c:pt idx="10191">
                  <c:v>805.5596860540701</c:v>
                </c:pt>
                <c:pt idx="10192">
                  <c:v>805.9557614823588</c:v>
                </c:pt>
                <c:pt idx="10193">
                  <c:v>799.97407310636</c:v>
                </c:pt>
                <c:pt idx="10194">
                  <c:v>794.19668250261</c:v>
                </c:pt>
                <c:pt idx="10195">
                  <c:v>792.5759954722901</c:v>
                </c:pt>
                <c:pt idx="10196">
                  <c:v>794.50713253616</c:v>
                </c:pt>
                <c:pt idx="10197">
                  <c:v>801.4263377874994</c:v>
                </c:pt>
                <c:pt idx="10198">
                  <c:v>817.68981004701</c:v>
                </c:pt>
                <c:pt idx="10199">
                  <c:v>827.3761051135589</c:v>
                </c:pt>
                <c:pt idx="10200">
                  <c:v>826.1302929682901</c:v>
                </c:pt>
                <c:pt idx="10201">
                  <c:v>819.56779305909</c:v>
                </c:pt>
                <c:pt idx="10202">
                  <c:v>819.6227994803494</c:v>
                </c:pt>
                <c:pt idx="10204">
                  <c:v>731.11027092785</c:v>
                </c:pt>
                <c:pt idx="10205">
                  <c:v>624.0871250889384</c:v>
                </c:pt>
                <c:pt idx="10206">
                  <c:v>569.58095664577</c:v>
                </c:pt>
                <c:pt idx="10207">
                  <c:v>538.2122738650494</c:v>
                </c:pt>
                <c:pt idx="10208">
                  <c:v>367.21790799324</c:v>
                </c:pt>
                <c:pt idx="10209">
                  <c:v>372.60439310786</c:v>
                </c:pt>
                <c:pt idx="10210">
                  <c:v>369.64445299563</c:v>
                </c:pt>
                <c:pt idx="10211">
                  <c:v>368.05534551951</c:v>
                </c:pt>
                <c:pt idx="10212">
                  <c:v>367.0135874856396</c:v>
                </c:pt>
                <c:pt idx="10213">
                  <c:v>367.22971502449</c:v>
                </c:pt>
                <c:pt idx="10214">
                  <c:v>367.29581423492</c:v>
                </c:pt>
                <c:pt idx="10215">
                  <c:v>719.565819252</c:v>
                </c:pt>
                <c:pt idx="10216">
                  <c:v>817.68442375559</c:v>
                </c:pt>
                <c:pt idx="10217">
                  <c:v>818.69661797612</c:v>
                </c:pt>
                <c:pt idx="10218">
                  <c:v>817.6701400980201</c:v>
                </c:pt>
                <c:pt idx="10220">
                  <c:v>822.5649994330494</c:v>
                </c:pt>
                <c:pt idx="10221">
                  <c:v>824.1135260944988</c:v>
                </c:pt>
                <c:pt idx="10222">
                  <c:v>823.3268635126899</c:v>
                </c:pt>
                <c:pt idx="10223">
                  <c:v>814.0471126202287</c:v>
                </c:pt>
                <c:pt idx="10224">
                  <c:v>805.5665640275794</c:v>
                </c:pt>
                <c:pt idx="10225">
                  <c:v>801.7457880187</c:v>
                </c:pt>
                <c:pt idx="10227">
                  <c:v>786.22685466876</c:v>
                </c:pt>
                <c:pt idx="10228">
                  <c:v>746.49396366981</c:v>
                </c:pt>
                <c:pt idx="10229">
                  <c:v>743.3555169271199</c:v>
                </c:pt>
                <c:pt idx="10230">
                  <c:v>738.59334728618</c:v>
                </c:pt>
                <c:pt idx="10231">
                  <c:v>728.19030497621</c:v>
                </c:pt>
                <c:pt idx="10232">
                  <c:v>727.7315810346</c:v>
                </c:pt>
                <c:pt idx="10233">
                  <c:v>724.6570626332187</c:v>
                </c:pt>
                <c:pt idx="10234">
                  <c:v>724.70882163159</c:v>
                </c:pt>
                <c:pt idx="10235">
                  <c:v>725.6729538993999</c:v>
                </c:pt>
                <c:pt idx="10236">
                  <c:v>725.181104577</c:v>
                </c:pt>
                <c:pt idx="10237">
                  <c:v>724.58909166944</c:v>
                </c:pt>
                <c:pt idx="10238">
                  <c:v>725.89095703921</c:v>
                </c:pt>
                <c:pt idx="10239">
                  <c:v>711.69203661694</c:v>
                </c:pt>
                <c:pt idx="10240">
                  <c:v>581.54390791861</c:v>
                </c:pt>
                <c:pt idx="10241">
                  <c:v>517.5362826304</c:v>
                </c:pt>
                <c:pt idx="10242">
                  <c:v>496.7105106417299</c:v>
                </c:pt>
                <c:pt idx="10243">
                  <c:v>341.34049173484</c:v>
                </c:pt>
                <c:pt idx="10245">
                  <c:v>349.013271247599</c:v>
                </c:pt>
                <c:pt idx="10246">
                  <c:v>365.2878562696699</c:v>
                </c:pt>
                <c:pt idx="10247">
                  <c:v>382.32269257</c:v>
                </c:pt>
                <c:pt idx="10248">
                  <c:v>387.428268077249</c:v>
                </c:pt>
                <c:pt idx="10249">
                  <c:v>382.66524955563</c:v>
                </c:pt>
                <c:pt idx="10251">
                  <c:v>823.66468475622</c:v>
                </c:pt>
                <c:pt idx="10252">
                  <c:v>805.11488584762</c:v>
                </c:pt>
                <c:pt idx="10253">
                  <c:v>776.95113090131</c:v>
                </c:pt>
                <c:pt idx="10254">
                  <c:v>761.07291554761</c:v>
                </c:pt>
                <c:pt idx="10255">
                  <c:v>758.4558821875494</c:v>
                </c:pt>
                <c:pt idx="10256">
                  <c:v>757.0257623434799</c:v>
                </c:pt>
                <c:pt idx="10257">
                  <c:v>756.4235156356</c:v>
                </c:pt>
                <c:pt idx="10258">
                  <c:v>755.8399525802394</c:v>
                </c:pt>
                <c:pt idx="10259">
                  <c:v>763.3944971745699</c:v>
                </c:pt>
                <c:pt idx="10260">
                  <c:v>763.5478803810294</c:v>
                </c:pt>
                <c:pt idx="10261">
                  <c:v>763.5499055348798</c:v>
                </c:pt>
                <c:pt idx="10262">
                  <c:v>759.08089492273</c:v>
                </c:pt>
                <c:pt idx="10263">
                  <c:v>761.63574860376</c:v>
                </c:pt>
                <c:pt idx="10264">
                  <c:v>762.72503936808</c:v>
                </c:pt>
                <c:pt idx="10265">
                  <c:v>762.42167324818</c:v>
                </c:pt>
                <c:pt idx="10267">
                  <c:v>762.58101336855</c:v>
                </c:pt>
                <c:pt idx="10268">
                  <c:v>761.6903729728</c:v>
                </c:pt>
                <c:pt idx="10270">
                  <c:v>762.012946883548</c:v>
                </c:pt>
                <c:pt idx="10271">
                  <c:v>751.38900263354</c:v>
                </c:pt>
                <c:pt idx="10272">
                  <c:v>739.68060190393</c:v>
                </c:pt>
                <c:pt idx="10273">
                  <c:v>736.41581948769</c:v>
                </c:pt>
                <c:pt idx="10274">
                  <c:v>736.77734658929</c:v>
                </c:pt>
                <c:pt idx="10275">
                  <c:v>624.6499331317601</c:v>
                </c:pt>
                <c:pt idx="10276">
                  <c:v>562.5011942869</c:v>
                </c:pt>
                <c:pt idx="10277">
                  <c:v>558.21492859065</c:v>
                </c:pt>
                <c:pt idx="10278">
                  <c:v>392.062334840099</c:v>
                </c:pt>
                <c:pt idx="10279">
                  <c:v>386.0237412601699</c:v>
                </c:pt>
                <c:pt idx="10280">
                  <c:v>385.9773013426089</c:v>
                </c:pt>
                <c:pt idx="10282">
                  <c:v>388.44526551084</c:v>
                </c:pt>
                <c:pt idx="10283">
                  <c:v>383.75134330383</c:v>
                </c:pt>
                <c:pt idx="10285">
                  <c:v>377.3811174428486</c:v>
                </c:pt>
                <c:pt idx="10286">
                  <c:v>818.3051386339894</c:v>
                </c:pt>
                <c:pt idx="10287">
                  <c:v>835.2072258388894</c:v>
                </c:pt>
                <c:pt idx="10288">
                  <c:v>837.60020752888</c:v>
                </c:pt>
                <c:pt idx="10289">
                  <c:v>838.8159547295301</c:v>
                </c:pt>
                <c:pt idx="10290">
                  <c:v>839.3235734999494</c:v>
                </c:pt>
                <c:pt idx="10292">
                  <c:v>796.3155241792689</c:v>
                </c:pt>
                <c:pt idx="10293">
                  <c:v>709.54998892767</c:v>
                </c:pt>
                <c:pt idx="10294">
                  <c:v>638.669543943</c:v>
                </c:pt>
                <c:pt idx="10295">
                  <c:v>598.5592348956687</c:v>
                </c:pt>
                <c:pt idx="10297">
                  <c:v>339.075717709499</c:v>
                </c:pt>
                <c:pt idx="10298">
                  <c:v>318.9595050049999</c:v>
                </c:pt>
                <c:pt idx="10299">
                  <c:v>314.13970813</c:v>
                </c:pt>
                <c:pt idx="10300">
                  <c:v>311.49549052285</c:v>
                </c:pt>
                <c:pt idx="10301">
                  <c:v>308.4263973559988</c:v>
                </c:pt>
                <c:pt idx="10302">
                  <c:v>306.039558675289</c:v>
                </c:pt>
                <c:pt idx="10303">
                  <c:v>303.8304920421091</c:v>
                </c:pt>
                <c:pt idx="10304">
                  <c:v>302.20576688075</c:v>
                </c:pt>
                <c:pt idx="10306">
                  <c:v>298.76185469431</c:v>
                </c:pt>
                <c:pt idx="10307">
                  <c:v>297.52452310451</c:v>
                </c:pt>
                <c:pt idx="10308">
                  <c:v>296.2269726441991</c:v>
                </c:pt>
                <c:pt idx="10309">
                  <c:v>263.5210083285991</c:v>
                </c:pt>
                <c:pt idx="10323">
                  <c:v>298.10434022148</c:v>
                </c:pt>
                <c:pt idx="10324">
                  <c:v>369.12080081862</c:v>
                </c:pt>
                <c:pt idx="10325">
                  <c:v>369.40720714965</c:v>
                </c:pt>
                <c:pt idx="10326">
                  <c:v>368.902735067399</c:v>
                </c:pt>
                <c:pt idx="10327">
                  <c:v>369.78080717565</c:v>
                </c:pt>
                <c:pt idx="10328">
                  <c:v>369.2895303385499</c:v>
                </c:pt>
                <c:pt idx="10329">
                  <c:v>369.71998078797</c:v>
                </c:pt>
                <c:pt idx="10330">
                  <c:v>368.99239161315</c:v>
                </c:pt>
                <c:pt idx="10331">
                  <c:v>367.4516781226499</c:v>
                </c:pt>
                <c:pt idx="10332">
                  <c:v>366.2678040021</c:v>
                </c:pt>
                <c:pt idx="10333">
                  <c:v>349.7391878460296</c:v>
                </c:pt>
                <c:pt idx="10334">
                  <c:v>343.3480177673699</c:v>
                </c:pt>
                <c:pt idx="10335">
                  <c:v>339.56246623167</c:v>
                </c:pt>
                <c:pt idx="10336">
                  <c:v>337.3755727818601</c:v>
                </c:pt>
                <c:pt idx="10337">
                  <c:v>339.1879219103701</c:v>
                </c:pt>
                <c:pt idx="10338">
                  <c:v>515.4591209033794</c:v>
                </c:pt>
                <c:pt idx="10339">
                  <c:v>521.49194345333</c:v>
                </c:pt>
                <c:pt idx="10340">
                  <c:v>539.32997924013</c:v>
                </c:pt>
                <c:pt idx="10341">
                  <c:v>546.6648149239701</c:v>
                </c:pt>
                <c:pt idx="10342">
                  <c:v>563.1254392892</c:v>
                </c:pt>
                <c:pt idx="10344">
                  <c:v>559.2604621924783</c:v>
                </c:pt>
                <c:pt idx="10345">
                  <c:v>488.9862450177499</c:v>
                </c:pt>
                <c:pt idx="10346">
                  <c:v>483.65465142282</c:v>
                </c:pt>
                <c:pt idx="10347">
                  <c:v>459.4059296362501</c:v>
                </c:pt>
                <c:pt idx="10348">
                  <c:v>426.2690262451299</c:v>
                </c:pt>
                <c:pt idx="10349">
                  <c:v>244.65967842003</c:v>
                </c:pt>
                <c:pt idx="10350">
                  <c:v>254.1289021419</c:v>
                </c:pt>
                <c:pt idx="10351">
                  <c:v>256.54263945201</c:v>
                </c:pt>
                <c:pt idx="10353">
                  <c:v>365.69150413645</c:v>
                </c:pt>
                <c:pt idx="10354">
                  <c:v>367.31726627559</c:v>
                </c:pt>
                <c:pt idx="10355">
                  <c:v>368.975017166599</c:v>
                </c:pt>
                <c:pt idx="10356">
                  <c:v>555.8606572731201</c:v>
                </c:pt>
                <c:pt idx="10357">
                  <c:v>795.87457236605</c:v>
                </c:pt>
                <c:pt idx="10358">
                  <c:v>824.9259913627001</c:v>
                </c:pt>
                <c:pt idx="10359">
                  <c:v>823.5766890536</c:v>
                </c:pt>
                <c:pt idx="10360">
                  <c:v>824.9557441902488</c:v>
                </c:pt>
                <c:pt idx="10361">
                  <c:v>824.73985094269</c:v>
                </c:pt>
                <c:pt idx="10362">
                  <c:v>825.7145054485605</c:v>
                </c:pt>
                <c:pt idx="10363">
                  <c:v>825.2732290424399</c:v>
                </c:pt>
                <c:pt idx="10364">
                  <c:v>829.08479511405</c:v>
                </c:pt>
                <c:pt idx="10365">
                  <c:v>827.05618997967</c:v>
                </c:pt>
                <c:pt idx="10366">
                  <c:v>825.56940991052</c:v>
                </c:pt>
                <c:pt idx="10367">
                  <c:v>828.73092147603</c:v>
                </c:pt>
                <c:pt idx="10368">
                  <c:v>818.0185431019</c:v>
                </c:pt>
                <c:pt idx="10369">
                  <c:v>815.79253195919</c:v>
                </c:pt>
                <c:pt idx="10370">
                  <c:v>813.2415460657394</c:v>
                </c:pt>
                <c:pt idx="10371">
                  <c:v>812.2554270720799</c:v>
                </c:pt>
                <c:pt idx="10372">
                  <c:v>808.89305905178</c:v>
                </c:pt>
                <c:pt idx="10373">
                  <c:v>811.78909969782</c:v>
                </c:pt>
                <c:pt idx="10376">
                  <c:v>809.5191694415194</c:v>
                </c:pt>
                <c:pt idx="10377">
                  <c:v>807.79308994916</c:v>
                </c:pt>
                <c:pt idx="10378">
                  <c:v>806.9093128740001</c:v>
                </c:pt>
                <c:pt idx="10379">
                  <c:v>806.68409148262</c:v>
                </c:pt>
                <c:pt idx="10380">
                  <c:v>805.9408973634394</c:v>
                </c:pt>
                <c:pt idx="10381">
                  <c:v>703.4423009458301</c:v>
                </c:pt>
                <c:pt idx="10382">
                  <c:v>605.9475666562194</c:v>
                </c:pt>
                <c:pt idx="10383">
                  <c:v>556.3282558128186</c:v>
                </c:pt>
                <c:pt idx="10385">
                  <c:v>372.6577801214003</c:v>
                </c:pt>
                <c:pt idx="10386">
                  <c:v>371.34653522982</c:v>
                </c:pt>
                <c:pt idx="10387">
                  <c:v>371.37044163141</c:v>
                </c:pt>
                <c:pt idx="10388">
                  <c:v>372.67485575651</c:v>
                </c:pt>
                <c:pt idx="10390">
                  <c:v>354.48102133726</c:v>
                </c:pt>
                <c:pt idx="10391">
                  <c:v>342.58401439656</c:v>
                </c:pt>
                <c:pt idx="10392">
                  <c:v>677.74765251821</c:v>
                </c:pt>
                <c:pt idx="10393">
                  <c:v>706.22479721933</c:v>
                </c:pt>
                <c:pt idx="10394">
                  <c:v>702.88327445047</c:v>
                </c:pt>
                <c:pt idx="10395">
                  <c:v>703.8353460732999</c:v>
                </c:pt>
                <c:pt idx="10396">
                  <c:v>702.377869079</c:v>
                </c:pt>
                <c:pt idx="10397">
                  <c:v>701.9414172292094</c:v>
                </c:pt>
                <c:pt idx="10398">
                  <c:v>701.4053683851089</c:v>
                </c:pt>
                <c:pt idx="10403">
                  <c:v>699.91401986316</c:v>
                </c:pt>
                <c:pt idx="10404">
                  <c:v>699.8455289200289</c:v>
                </c:pt>
                <c:pt idx="10405">
                  <c:v>699.1368099736505</c:v>
                </c:pt>
                <c:pt idx="10406">
                  <c:v>699.2504288234383</c:v>
                </c:pt>
                <c:pt idx="10407">
                  <c:v>701.86077123819</c:v>
                </c:pt>
                <c:pt idx="10408">
                  <c:v>406.0116003652334</c:v>
                </c:pt>
                <c:pt idx="10459">
                  <c:v>176.6436447011733</c:v>
                </c:pt>
                <c:pt idx="10460">
                  <c:v>206.5592374562226</c:v>
                </c:pt>
                <c:pt idx="10461">
                  <c:v>295.29971813049</c:v>
                </c:pt>
                <c:pt idx="10462">
                  <c:v>295.55112216584</c:v>
                </c:pt>
                <c:pt idx="10463">
                  <c:v>696.9233159978498</c:v>
                </c:pt>
                <c:pt idx="10464">
                  <c:v>696.5779292649194</c:v>
                </c:pt>
                <c:pt idx="10465">
                  <c:v>696.66032156204</c:v>
                </c:pt>
                <c:pt idx="10466">
                  <c:v>696.89189631777</c:v>
                </c:pt>
                <c:pt idx="10467">
                  <c:v>694.3473818417689</c:v>
                </c:pt>
                <c:pt idx="10468">
                  <c:v>694.15219452778</c:v>
                </c:pt>
                <c:pt idx="10469">
                  <c:v>695.0352428269994</c:v>
                </c:pt>
                <c:pt idx="10470">
                  <c:v>694.47400125566</c:v>
                </c:pt>
                <c:pt idx="10471">
                  <c:v>694.8420622274186</c:v>
                </c:pt>
                <c:pt idx="10472">
                  <c:v>696.20002857558</c:v>
                </c:pt>
                <c:pt idx="10473">
                  <c:v>699.4249911162099</c:v>
                </c:pt>
                <c:pt idx="10474">
                  <c:v>698.62914138036</c:v>
                </c:pt>
                <c:pt idx="10475">
                  <c:v>697.9163847193698</c:v>
                </c:pt>
                <c:pt idx="10476">
                  <c:v>697.16682729719</c:v>
                </c:pt>
                <c:pt idx="10477">
                  <c:v>698.5264299109994</c:v>
                </c:pt>
                <c:pt idx="10478">
                  <c:v>699.68996858112</c:v>
                </c:pt>
                <c:pt idx="10479">
                  <c:v>699.00932229315</c:v>
                </c:pt>
                <c:pt idx="10480">
                  <c:v>699.11858711536</c:v>
                </c:pt>
                <c:pt idx="10482">
                  <c:v>699.0284221296401</c:v>
                </c:pt>
                <c:pt idx="10483">
                  <c:v>698.9555799332194</c:v>
                </c:pt>
                <c:pt idx="10484">
                  <c:v>698.92975211807</c:v>
                </c:pt>
                <c:pt idx="10485">
                  <c:v>699.60613535444</c:v>
                </c:pt>
                <c:pt idx="10488">
                  <c:v>523.6565686678</c:v>
                </c:pt>
                <c:pt idx="10489">
                  <c:v>473.7689676158</c:v>
                </c:pt>
                <c:pt idx="10490">
                  <c:v>448.44262958742</c:v>
                </c:pt>
                <c:pt idx="10492">
                  <c:v>299.980275076219</c:v>
                </c:pt>
                <c:pt idx="10493">
                  <c:v>301.45340433435</c:v>
                </c:pt>
                <c:pt idx="10494">
                  <c:v>301.25028147483</c:v>
                </c:pt>
                <c:pt idx="10495">
                  <c:v>298.66276087809</c:v>
                </c:pt>
                <c:pt idx="10496">
                  <c:v>299.33104522882</c:v>
                </c:pt>
                <c:pt idx="10497">
                  <c:v>299.83916389648</c:v>
                </c:pt>
                <c:pt idx="10498">
                  <c:v>628.62433354765</c:v>
                </c:pt>
                <c:pt idx="10499">
                  <c:v>704.2799237808</c:v>
                </c:pt>
                <c:pt idx="10500">
                  <c:v>703.89696155678</c:v>
                </c:pt>
                <c:pt idx="10501">
                  <c:v>704.3565262442178</c:v>
                </c:pt>
                <c:pt idx="10502">
                  <c:v>703.0116927953985</c:v>
                </c:pt>
                <c:pt idx="10503">
                  <c:v>702.8379133280794</c:v>
                </c:pt>
                <c:pt idx="10504">
                  <c:v>702.63610348612</c:v>
                </c:pt>
                <c:pt idx="10505">
                  <c:v>703.79121952013</c:v>
                </c:pt>
                <c:pt idx="10506">
                  <c:v>703.0599321978299</c:v>
                </c:pt>
                <c:pt idx="10507">
                  <c:v>706.72482222771</c:v>
                </c:pt>
                <c:pt idx="10508">
                  <c:v>707.7615084662599</c:v>
                </c:pt>
                <c:pt idx="10509">
                  <c:v>707.9222106332683</c:v>
                </c:pt>
                <c:pt idx="10510">
                  <c:v>704.99754145467</c:v>
                </c:pt>
                <c:pt idx="10511">
                  <c:v>707.0145177099594</c:v>
                </c:pt>
                <c:pt idx="10512">
                  <c:v>705.8815871355794</c:v>
                </c:pt>
                <c:pt idx="10513">
                  <c:v>706.5985463115301</c:v>
                </c:pt>
                <c:pt idx="10514">
                  <c:v>707.38774972265</c:v>
                </c:pt>
                <c:pt idx="10515">
                  <c:v>707.4343649943194</c:v>
                </c:pt>
                <c:pt idx="10516">
                  <c:v>705.93868492411</c:v>
                </c:pt>
                <c:pt idx="10517">
                  <c:v>706.5170498974788</c:v>
                </c:pt>
                <c:pt idx="10518">
                  <c:v>706.3589974835583</c:v>
                </c:pt>
                <c:pt idx="10519">
                  <c:v>706.21220636707</c:v>
                </c:pt>
                <c:pt idx="10520">
                  <c:v>706.1405321478498</c:v>
                </c:pt>
                <c:pt idx="10521">
                  <c:v>706.61979575856</c:v>
                </c:pt>
                <c:pt idx="10522">
                  <c:v>688.10928230696</c:v>
                </c:pt>
                <c:pt idx="10523">
                  <c:v>559.3691398688001</c:v>
                </c:pt>
                <c:pt idx="10524">
                  <c:v>495.7259384340699</c:v>
                </c:pt>
                <c:pt idx="10525">
                  <c:v>459.7215187971984</c:v>
                </c:pt>
                <c:pt idx="10526">
                  <c:v>299.7819669633399</c:v>
                </c:pt>
                <c:pt idx="10527">
                  <c:v>299.0338370161891</c:v>
                </c:pt>
                <c:pt idx="10528">
                  <c:v>299.3097230652</c:v>
                </c:pt>
                <c:pt idx="10530">
                  <c:v>298.07924918284</c:v>
                </c:pt>
                <c:pt idx="10531">
                  <c:v>297.74089290968</c:v>
                </c:pt>
                <c:pt idx="10532">
                  <c:v>299.09493909194</c:v>
                </c:pt>
                <c:pt idx="10533">
                  <c:v>516.38046534088</c:v>
                </c:pt>
                <c:pt idx="10534">
                  <c:v>706.6067971460605</c:v>
                </c:pt>
                <c:pt idx="10535">
                  <c:v>706.3524610641994</c:v>
                </c:pt>
                <c:pt idx="10536">
                  <c:v>706.9401173010988</c:v>
                </c:pt>
                <c:pt idx="10537">
                  <c:v>704.7046054879</c:v>
                </c:pt>
                <c:pt idx="10538">
                  <c:v>705.8635692729189</c:v>
                </c:pt>
                <c:pt idx="10539">
                  <c:v>705.1668392259194</c:v>
                </c:pt>
                <c:pt idx="10540">
                  <c:v>708.93830401888</c:v>
                </c:pt>
                <c:pt idx="10541">
                  <c:v>709.83149450976</c:v>
                </c:pt>
                <c:pt idx="10542">
                  <c:v>707.6466577785399</c:v>
                </c:pt>
                <c:pt idx="10543">
                  <c:v>708.63244665136</c:v>
                </c:pt>
                <c:pt idx="10544">
                  <c:v>708.72395775132</c:v>
                </c:pt>
                <c:pt idx="10545">
                  <c:v>708.3680257157578</c:v>
                </c:pt>
                <c:pt idx="10546">
                  <c:v>709.95535020094</c:v>
                </c:pt>
                <c:pt idx="10547">
                  <c:v>709.299408213161</c:v>
                </c:pt>
                <c:pt idx="10548">
                  <c:v>708.87075507762</c:v>
                </c:pt>
                <c:pt idx="10550">
                  <c:v>708.58522175387</c:v>
                </c:pt>
                <c:pt idx="10551">
                  <c:v>708.50817321927</c:v>
                </c:pt>
                <c:pt idx="10552">
                  <c:v>708.406778546061</c:v>
                </c:pt>
                <c:pt idx="10553">
                  <c:v>709.1314536002001</c:v>
                </c:pt>
                <c:pt idx="10554">
                  <c:v>709.3412487731188</c:v>
                </c:pt>
                <c:pt idx="10555">
                  <c:v>709.3881636780101</c:v>
                </c:pt>
                <c:pt idx="10556">
                  <c:v>713.4050056258299</c:v>
                </c:pt>
                <c:pt idx="10557">
                  <c:v>713.35838038258</c:v>
                </c:pt>
                <c:pt idx="10558">
                  <c:v>604.43178785851</c:v>
                </c:pt>
                <c:pt idx="10559">
                  <c:v>522.52474858021</c:v>
                </c:pt>
                <c:pt idx="10560">
                  <c:v>478.7084965044601</c:v>
                </c:pt>
                <c:pt idx="10561">
                  <c:v>304.12323516679</c:v>
                </c:pt>
                <c:pt idx="10562">
                  <c:v>304.76062994388</c:v>
                </c:pt>
                <c:pt idx="10563">
                  <c:v>304.9499182736891</c:v>
                </c:pt>
                <c:pt idx="10564">
                  <c:v>305.98846081763</c:v>
                </c:pt>
                <c:pt idx="10565">
                  <c:v>305.6626921261301</c:v>
                </c:pt>
                <c:pt idx="10566">
                  <c:v>305.9791426915899</c:v>
                </c:pt>
                <c:pt idx="10567">
                  <c:v>219.65980981479</c:v>
                </c:pt>
                <c:pt idx="10568">
                  <c:v>115.3519624565475</c:v>
                </c:pt>
                <c:pt idx="10591">
                  <c:v>111.1137528011547</c:v>
                </c:pt>
                <c:pt idx="10592">
                  <c:v>531.751599897352</c:v>
                </c:pt>
                <c:pt idx="10593">
                  <c:v>666.8317518103501</c:v>
                </c:pt>
                <c:pt idx="10594">
                  <c:v>556.4029667295594</c:v>
                </c:pt>
                <c:pt idx="10595">
                  <c:v>499.1201501772699</c:v>
                </c:pt>
                <c:pt idx="10596">
                  <c:v>465.4612545607299</c:v>
                </c:pt>
                <c:pt idx="10597">
                  <c:v>306.19852051981</c:v>
                </c:pt>
                <c:pt idx="10598">
                  <c:v>306.04083907916</c:v>
                </c:pt>
                <c:pt idx="10599">
                  <c:v>306.3632161924999</c:v>
                </c:pt>
                <c:pt idx="10600">
                  <c:v>305.15122840977</c:v>
                </c:pt>
                <c:pt idx="10601">
                  <c:v>304.7754788452596</c:v>
                </c:pt>
                <c:pt idx="10602">
                  <c:v>306.08484922653</c:v>
                </c:pt>
                <c:pt idx="10603">
                  <c:v>305.9273794678887</c:v>
                </c:pt>
                <c:pt idx="10604">
                  <c:v>635.4691351584194</c:v>
                </c:pt>
                <c:pt idx="10605">
                  <c:v>729.67954350966</c:v>
                </c:pt>
                <c:pt idx="10606">
                  <c:v>729.2230697801</c:v>
                </c:pt>
                <c:pt idx="10607">
                  <c:v>732.9742411636998</c:v>
                </c:pt>
                <c:pt idx="10608">
                  <c:v>731.5592196212988</c:v>
                </c:pt>
                <c:pt idx="10609">
                  <c:v>732.13383156122</c:v>
                </c:pt>
                <c:pt idx="10610">
                  <c:v>731.25095996814</c:v>
                </c:pt>
                <c:pt idx="10612">
                  <c:v>731.3756677477</c:v>
                </c:pt>
                <c:pt idx="10613">
                  <c:v>731.48103303936</c:v>
                </c:pt>
                <c:pt idx="10615">
                  <c:v>731.0727942045701</c:v>
                </c:pt>
                <c:pt idx="10618">
                  <c:v>729.65497107389</c:v>
                </c:pt>
                <c:pt idx="10619">
                  <c:v>726.90503219625</c:v>
                </c:pt>
                <c:pt idx="10620">
                  <c:v>623.47562055266</c:v>
                </c:pt>
                <c:pt idx="10621">
                  <c:v>623.04624823834</c:v>
                </c:pt>
                <c:pt idx="10622">
                  <c:v>532.23318397742</c:v>
                </c:pt>
                <c:pt idx="10623">
                  <c:v>308.427559477439</c:v>
                </c:pt>
                <c:pt idx="10624">
                  <c:v>306.72762062904</c:v>
                </c:pt>
                <c:pt idx="10625">
                  <c:v>304.59148469262</c:v>
                </c:pt>
                <c:pt idx="10626">
                  <c:v>302.5649725434</c:v>
                </c:pt>
                <c:pt idx="10627">
                  <c:v>297.7826243014799</c:v>
                </c:pt>
                <c:pt idx="10641">
                  <c:v>259.17219685979</c:v>
                </c:pt>
                <c:pt idx="10642">
                  <c:v>344.32648992349</c:v>
                </c:pt>
                <c:pt idx="10643">
                  <c:v>345.58960148446</c:v>
                </c:pt>
                <c:pt idx="10644">
                  <c:v>345.2310939458988</c:v>
                </c:pt>
                <c:pt idx="10645">
                  <c:v>344.6814958643899</c:v>
                </c:pt>
                <c:pt idx="10646">
                  <c:v>344.796148649379</c:v>
                </c:pt>
                <c:pt idx="10647">
                  <c:v>344.5669204951892</c:v>
                </c:pt>
                <c:pt idx="10648">
                  <c:v>344.31050972344</c:v>
                </c:pt>
                <c:pt idx="10649">
                  <c:v>343.9650178986789</c:v>
                </c:pt>
                <c:pt idx="10650">
                  <c:v>343.9650178986789</c:v>
                </c:pt>
                <c:pt idx="10653">
                  <c:v>316.6003493890001</c:v>
                </c:pt>
                <c:pt idx="10654">
                  <c:v>311.882038157</c:v>
                </c:pt>
                <c:pt idx="10656">
                  <c:v>307.512178581119</c:v>
                </c:pt>
                <c:pt idx="10657">
                  <c:v>306.08035319697</c:v>
                </c:pt>
                <c:pt idx="10658">
                  <c:v>303.85014167045</c:v>
                </c:pt>
                <c:pt idx="10659">
                  <c:v>301.5313318554291</c:v>
                </c:pt>
                <c:pt idx="10661">
                  <c:v>299.42846265651</c:v>
                </c:pt>
                <c:pt idx="10662">
                  <c:v>296.67152576455</c:v>
                </c:pt>
                <c:pt idx="10663">
                  <c:v>205.22338808602</c:v>
                </c:pt>
                <c:pt idx="10676">
                  <c:v>215.57397038389</c:v>
                </c:pt>
                <c:pt idx="10677">
                  <c:v>327.6237148080596</c:v>
                </c:pt>
                <c:pt idx="10678">
                  <c:v>339.2147629396601</c:v>
                </c:pt>
                <c:pt idx="10679">
                  <c:v>339.3611189706784</c:v>
                </c:pt>
                <c:pt idx="10680">
                  <c:v>339.8959467975499</c:v>
                </c:pt>
                <c:pt idx="10681">
                  <c:v>339.73266955485</c:v>
                </c:pt>
                <c:pt idx="10683">
                  <c:v>341.2650165495991</c:v>
                </c:pt>
                <c:pt idx="10685">
                  <c:v>368.6252717286299</c:v>
                </c:pt>
                <c:pt idx="10686">
                  <c:v>398.39007839372</c:v>
                </c:pt>
                <c:pt idx="10688">
                  <c:v>684.59187455876</c:v>
                </c:pt>
                <c:pt idx="10689">
                  <c:v>711.43691207724</c:v>
                </c:pt>
                <c:pt idx="10690">
                  <c:v>722.5616562532587</c:v>
                </c:pt>
                <c:pt idx="10691">
                  <c:v>721.80217467697</c:v>
                </c:pt>
                <c:pt idx="10692">
                  <c:v>722.21573506871</c:v>
                </c:pt>
                <c:pt idx="10693">
                  <c:v>721.42508651319</c:v>
                </c:pt>
                <c:pt idx="10694">
                  <c:v>721.4544761759794</c:v>
                </c:pt>
                <c:pt idx="10697">
                  <c:v>813.612068015458</c:v>
                </c:pt>
                <c:pt idx="10698">
                  <c:v>823.75088197935</c:v>
                </c:pt>
                <c:pt idx="10699">
                  <c:v>775.23967517096</c:v>
                </c:pt>
                <c:pt idx="10700">
                  <c:v>639.8052409953689</c:v>
                </c:pt>
                <c:pt idx="10701">
                  <c:v>576.3469483322888</c:v>
                </c:pt>
                <c:pt idx="10702">
                  <c:v>537.44599326588</c:v>
                </c:pt>
                <c:pt idx="10703">
                  <c:v>361.9412257760096</c:v>
                </c:pt>
                <c:pt idx="10704">
                  <c:v>362.74405201517</c:v>
                </c:pt>
                <c:pt idx="10705">
                  <c:v>363.486578340029</c:v>
                </c:pt>
                <c:pt idx="10706">
                  <c:v>367.89716292256</c:v>
                </c:pt>
                <c:pt idx="10707">
                  <c:v>366.6565162368099</c:v>
                </c:pt>
                <c:pt idx="10708">
                  <c:v>369.1313404087496</c:v>
                </c:pt>
                <c:pt idx="10709">
                  <c:v>365.9791653677</c:v>
                </c:pt>
                <c:pt idx="10710">
                  <c:v>667.71415504314</c:v>
                </c:pt>
                <c:pt idx="10711">
                  <c:v>806.66315023284</c:v>
                </c:pt>
                <c:pt idx="10712">
                  <c:v>798.8047088821494</c:v>
                </c:pt>
                <c:pt idx="10713">
                  <c:v>799.84948165277</c:v>
                </c:pt>
                <c:pt idx="10714">
                  <c:v>779.60351867171</c:v>
                </c:pt>
                <c:pt idx="10715">
                  <c:v>766.24120867417</c:v>
                </c:pt>
                <c:pt idx="10716">
                  <c:v>757.2489248315194</c:v>
                </c:pt>
                <c:pt idx="10717">
                  <c:v>753.8581242407189</c:v>
                </c:pt>
                <c:pt idx="10718">
                  <c:v>747.7602331310001</c:v>
                </c:pt>
                <c:pt idx="10719">
                  <c:v>735.3574475593099</c:v>
                </c:pt>
                <c:pt idx="10720">
                  <c:v>722.67807231362</c:v>
                </c:pt>
                <c:pt idx="10721">
                  <c:v>719.94905236695</c:v>
                </c:pt>
                <c:pt idx="10722">
                  <c:v>721.5143218978799</c:v>
                </c:pt>
                <c:pt idx="10723">
                  <c:v>724.85463577232</c:v>
                </c:pt>
                <c:pt idx="10724">
                  <c:v>724.05614285219</c:v>
                </c:pt>
                <c:pt idx="10725">
                  <c:v>723.76181926357</c:v>
                </c:pt>
                <c:pt idx="10726">
                  <c:v>724.0546123335089</c:v>
                </c:pt>
                <c:pt idx="10727">
                  <c:v>724.7470051806994</c:v>
                </c:pt>
                <c:pt idx="10728">
                  <c:v>724.02785151967</c:v>
                </c:pt>
                <c:pt idx="10729">
                  <c:v>724.4627649452086</c:v>
                </c:pt>
                <c:pt idx="10730">
                  <c:v>724.3261828587794</c:v>
                </c:pt>
                <c:pt idx="10731">
                  <c:v>724.78754488969</c:v>
                </c:pt>
                <c:pt idx="10732">
                  <c:v>724.23524555273</c:v>
                </c:pt>
                <c:pt idx="10733">
                  <c:v>725.18285478282</c:v>
                </c:pt>
                <c:pt idx="10734">
                  <c:v>725.0121532960899</c:v>
                </c:pt>
                <c:pt idx="10735">
                  <c:v>595.91114466697</c:v>
                </c:pt>
                <c:pt idx="10736">
                  <c:v>518.90730041668</c:v>
                </c:pt>
                <c:pt idx="10737">
                  <c:v>475.00526502316</c:v>
                </c:pt>
                <c:pt idx="10738">
                  <c:v>302.462171462739</c:v>
                </c:pt>
                <c:pt idx="10739">
                  <c:v>306.6721580192199</c:v>
                </c:pt>
                <c:pt idx="10740">
                  <c:v>305.87706186457</c:v>
                </c:pt>
                <c:pt idx="10741">
                  <c:v>306.0051236020601</c:v>
                </c:pt>
                <c:pt idx="10742">
                  <c:v>198.140533532883</c:v>
                </c:pt>
                <c:pt idx="10743">
                  <c:v>197.7000536778727</c:v>
                </c:pt>
                <c:pt idx="10744">
                  <c:v>197.2736739106493</c:v>
                </c:pt>
                <c:pt idx="10788">
                  <c:v>422.5609071924745</c:v>
                </c:pt>
                <c:pt idx="10789">
                  <c:v>411.7300145625175</c:v>
                </c:pt>
                <c:pt idx="10790">
                  <c:v>411.5375965566825</c:v>
                </c:pt>
                <c:pt idx="10791">
                  <c:v>555.098180140283</c:v>
                </c:pt>
                <c:pt idx="10792">
                  <c:v>599.7650930688308</c:v>
                </c:pt>
                <c:pt idx="10793">
                  <c:v>598.416491208755</c:v>
                </c:pt>
                <c:pt idx="10795">
                  <c:v>597.988433555251</c:v>
                </c:pt>
                <c:pt idx="10797">
                  <c:v>187.0097693158532</c:v>
                </c:pt>
                <c:pt idx="10798">
                  <c:v>186.1942400312597</c:v>
                </c:pt>
                <c:pt idx="10799">
                  <c:v>186.5876682876947</c:v>
                </c:pt>
                <c:pt idx="10800">
                  <c:v>186.1645646807521</c:v>
                </c:pt>
                <c:pt idx="10801">
                  <c:v>186.461118554606</c:v>
                </c:pt>
                <c:pt idx="10802">
                  <c:v>628.783247897104</c:v>
                </c:pt>
                <c:pt idx="10803">
                  <c:v>715.09913302502</c:v>
                </c:pt>
                <c:pt idx="10804">
                  <c:v>716.1475804458194</c:v>
                </c:pt>
                <c:pt idx="10805">
                  <c:v>699.2659787903599</c:v>
                </c:pt>
                <c:pt idx="10806">
                  <c:v>566.08511234264</c:v>
                </c:pt>
                <c:pt idx="10807">
                  <c:v>505.97760176734</c:v>
                </c:pt>
                <c:pt idx="10808">
                  <c:v>468.388353518159</c:v>
                </c:pt>
                <c:pt idx="10809">
                  <c:v>306.443332188379</c:v>
                </c:pt>
                <c:pt idx="10810">
                  <c:v>306.5184218549799</c:v>
                </c:pt>
                <c:pt idx="10811">
                  <c:v>306.58724249213</c:v>
                </c:pt>
                <c:pt idx="10812">
                  <c:v>305.12037243878</c:v>
                </c:pt>
                <c:pt idx="10813">
                  <c:v>307.24958558187</c:v>
                </c:pt>
                <c:pt idx="10814">
                  <c:v>306.66828921999</c:v>
                </c:pt>
                <c:pt idx="10815">
                  <c:v>305.8305270836699</c:v>
                </c:pt>
                <c:pt idx="10816">
                  <c:v>527.07824765169</c:v>
                </c:pt>
                <c:pt idx="10817">
                  <c:v>717.9326908000883</c:v>
                </c:pt>
                <c:pt idx="10818">
                  <c:v>717.77772735184</c:v>
                </c:pt>
                <c:pt idx="10819">
                  <c:v>716.6139084175</c:v>
                </c:pt>
                <c:pt idx="10820">
                  <c:v>719.12034302269</c:v>
                </c:pt>
                <c:pt idx="10821">
                  <c:v>719.090949517121</c:v>
                </c:pt>
                <c:pt idx="10822">
                  <c:v>717.18463033765</c:v>
                </c:pt>
                <c:pt idx="10823">
                  <c:v>721.26521395666</c:v>
                </c:pt>
                <c:pt idx="10825">
                  <c:v>721.0648777643</c:v>
                </c:pt>
                <c:pt idx="10826">
                  <c:v>721.16500671658</c:v>
                </c:pt>
                <c:pt idx="10828">
                  <c:v>722.3116749116</c:v>
                </c:pt>
                <c:pt idx="10829">
                  <c:v>722.15237861839</c:v>
                </c:pt>
                <c:pt idx="10830">
                  <c:v>721.8816958546694</c:v>
                </c:pt>
                <c:pt idx="10831">
                  <c:v>721.77665214982</c:v>
                </c:pt>
                <c:pt idx="10832">
                  <c:v>721.5105981050287</c:v>
                </c:pt>
                <c:pt idx="10833">
                  <c:v>721.5447634549494</c:v>
                </c:pt>
                <c:pt idx="10834">
                  <c:v>721.3659531553486</c:v>
                </c:pt>
                <c:pt idx="10835">
                  <c:v>721.62165125107</c:v>
                </c:pt>
                <c:pt idx="10836">
                  <c:v>722.1665013059385</c:v>
                </c:pt>
                <c:pt idx="10837">
                  <c:v>722.9239469651405</c:v>
                </c:pt>
                <c:pt idx="10838">
                  <c:v>722.8703722034501</c:v>
                </c:pt>
                <c:pt idx="10839">
                  <c:v>722.61641436761</c:v>
                </c:pt>
                <c:pt idx="10840">
                  <c:v>725.8302838082687</c:v>
                </c:pt>
                <c:pt idx="10841">
                  <c:v>612.025338636161</c:v>
                </c:pt>
                <c:pt idx="10842">
                  <c:v>527.7012837785201</c:v>
                </c:pt>
                <c:pt idx="10843">
                  <c:v>482.76156297395</c:v>
                </c:pt>
                <c:pt idx="10844">
                  <c:v>305.51716337331</c:v>
                </c:pt>
                <c:pt idx="10845">
                  <c:v>306.32767666104</c:v>
                </c:pt>
                <c:pt idx="10846">
                  <c:v>306.5096806801403</c:v>
                </c:pt>
                <c:pt idx="10847">
                  <c:v>305.48437401834</c:v>
                </c:pt>
                <c:pt idx="10848">
                  <c:v>305.84500335256</c:v>
                </c:pt>
                <c:pt idx="10849">
                  <c:v>305.1196196781299</c:v>
                </c:pt>
                <c:pt idx="10850">
                  <c:v>304.8413179035699</c:v>
                </c:pt>
                <c:pt idx="10851">
                  <c:v>304.31181365446</c:v>
                </c:pt>
                <c:pt idx="10852">
                  <c:v>716.41957514566</c:v>
                </c:pt>
                <c:pt idx="10853">
                  <c:v>726.62611677839</c:v>
                </c:pt>
                <c:pt idx="10854">
                  <c:v>725.46165397937</c:v>
                </c:pt>
                <c:pt idx="10855">
                  <c:v>725.4306435984794</c:v>
                </c:pt>
                <c:pt idx="10856">
                  <c:v>728.6073580749394</c:v>
                </c:pt>
                <c:pt idx="10857">
                  <c:v>728.4823999939894</c:v>
                </c:pt>
                <c:pt idx="10858">
                  <c:v>729.7366903006498</c:v>
                </c:pt>
                <c:pt idx="10859">
                  <c:v>729.5325170259878</c:v>
                </c:pt>
                <c:pt idx="10860">
                  <c:v>729.45817505766</c:v>
                </c:pt>
                <c:pt idx="10861">
                  <c:v>728.4177875969898</c:v>
                </c:pt>
                <c:pt idx="10862">
                  <c:v>728.1995793597405</c:v>
                </c:pt>
                <c:pt idx="10863">
                  <c:v>728.8009354567301</c:v>
                </c:pt>
                <c:pt idx="10864">
                  <c:v>728.99940447979</c:v>
                </c:pt>
                <c:pt idx="10865">
                  <c:v>728.5206727292499</c:v>
                </c:pt>
                <c:pt idx="10866">
                  <c:v>728.1741655808498</c:v>
                </c:pt>
                <c:pt idx="10867">
                  <c:v>729.3464072755294</c:v>
                </c:pt>
                <c:pt idx="10868">
                  <c:v>729.49199752488</c:v>
                </c:pt>
                <c:pt idx="10869">
                  <c:v>729.19223507282</c:v>
                </c:pt>
                <c:pt idx="10870">
                  <c:v>728.9502836230994</c:v>
                </c:pt>
                <c:pt idx="10871">
                  <c:v>729.1974214967294</c:v>
                </c:pt>
                <c:pt idx="10872">
                  <c:v>728.32301733074</c:v>
                </c:pt>
                <c:pt idx="10873">
                  <c:v>728.45787101152</c:v>
                </c:pt>
                <c:pt idx="10874">
                  <c:v>731.45642597823</c:v>
                </c:pt>
                <c:pt idx="10875">
                  <c:v>732.75999279693</c:v>
                </c:pt>
                <c:pt idx="10876">
                  <c:v>665.4860297881401</c:v>
                </c:pt>
                <c:pt idx="10877">
                  <c:v>555.69603168791</c:v>
                </c:pt>
                <c:pt idx="10879">
                  <c:v>466.72068931927</c:v>
                </c:pt>
                <c:pt idx="10880">
                  <c:v>307.14751234137</c:v>
                </c:pt>
                <c:pt idx="10881">
                  <c:v>308.3118518182299</c:v>
                </c:pt>
                <c:pt idx="10882">
                  <c:v>307.7503444400699</c:v>
                </c:pt>
                <c:pt idx="10883">
                  <c:v>307.4869336930499</c:v>
                </c:pt>
                <c:pt idx="10884">
                  <c:v>309.431867340519</c:v>
                </c:pt>
                <c:pt idx="10885">
                  <c:v>309.961419508359</c:v>
                </c:pt>
                <c:pt idx="10886">
                  <c:v>308.83722139872</c:v>
                </c:pt>
                <c:pt idx="10887">
                  <c:v>634.3440721729601</c:v>
                </c:pt>
                <c:pt idx="10888">
                  <c:v>735.7372897047786</c:v>
                </c:pt>
                <c:pt idx="10889">
                  <c:v>735.4684134600201</c:v>
                </c:pt>
                <c:pt idx="10890">
                  <c:v>739.5650883335094</c:v>
                </c:pt>
                <c:pt idx="10891">
                  <c:v>741.4235562402598</c:v>
                </c:pt>
                <c:pt idx="10892">
                  <c:v>741.70641139652</c:v>
                </c:pt>
                <c:pt idx="10893">
                  <c:v>742.56944952954</c:v>
                </c:pt>
                <c:pt idx="10894">
                  <c:v>744.0589141895894</c:v>
                </c:pt>
                <c:pt idx="10895">
                  <c:v>744.47971916576</c:v>
                </c:pt>
                <c:pt idx="10896">
                  <c:v>744.8719140881799</c:v>
                </c:pt>
                <c:pt idx="10897">
                  <c:v>746.80051933886</c:v>
                </c:pt>
                <c:pt idx="10898">
                  <c:v>746.70307283898</c:v>
                </c:pt>
                <c:pt idx="10899">
                  <c:v>746.9404235852785</c:v>
                </c:pt>
                <c:pt idx="10900">
                  <c:v>748.085383776341</c:v>
                </c:pt>
                <c:pt idx="10901">
                  <c:v>747.04065676706</c:v>
                </c:pt>
                <c:pt idx="10902">
                  <c:v>746.72917774168</c:v>
                </c:pt>
                <c:pt idx="10903">
                  <c:v>746.2114982727401</c:v>
                </c:pt>
                <c:pt idx="10904">
                  <c:v>744.4656251278184</c:v>
                </c:pt>
                <c:pt idx="10905">
                  <c:v>745.357163408598</c:v>
                </c:pt>
                <c:pt idx="10906">
                  <c:v>745.02133403636</c:v>
                </c:pt>
                <c:pt idx="10907">
                  <c:v>744.8188293927184</c:v>
                </c:pt>
                <c:pt idx="10924">
                  <c:v>97.88545409977918</c:v>
                </c:pt>
                <c:pt idx="10925">
                  <c:v>97.65498001966952</c:v>
                </c:pt>
                <c:pt idx="10926">
                  <c:v>525.8400668772289</c:v>
                </c:pt>
                <c:pt idx="10930">
                  <c:v>751.04310876721</c:v>
                </c:pt>
                <c:pt idx="10934">
                  <c:v>749.4511024922879</c:v>
                </c:pt>
                <c:pt idx="10935">
                  <c:v>749.0999576423298</c:v>
                </c:pt>
                <c:pt idx="10937">
                  <c:v>749.66387465822</c:v>
                </c:pt>
                <c:pt idx="10938">
                  <c:v>748.53704874635</c:v>
                </c:pt>
                <c:pt idx="10939">
                  <c:v>753.5244646024801</c:v>
                </c:pt>
                <c:pt idx="10940">
                  <c:v>751.9411288706385</c:v>
                </c:pt>
                <c:pt idx="10941">
                  <c:v>688.86009233673</c:v>
                </c:pt>
                <c:pt idx="10942">
                  <c:v>317.6756040465</c:v>
                </c:pt>
                <c:pt idx="10943">
                  <c:v>306.57967443744</c:v>
                </c:pt>
                <c:pt idx="10944">
                  <c:v>304.67407468092</c:v>
                </c:pt>
                <c:pt idx="10945">
                  <c:v>302.3317003275</c:v>
                </c:pt>
                <c:pt idx="10959">
                  <c:v>192.1621364619</c:v>
                </c:pt>
                <c:pt idx="10960">
                  <c:v>326.4154767093</c:v>
                </c:pt>
                <c:pt idx="10961">
                  <c:v>349.62065752158</c:v>
                </c:pt>
                <c:pt idx="10971">
                  <c:v>326.4586809863001</c:v>
                </c:pt>
                <c:pt idx="10972">
                  <c:v>325.79008817596</c:v>
                </c:pt>
                <c:pt idx="10973">
                  <c:v>325.96529673579</c:v>
                </c:pt>
                <c:pt idx="10974">
                  <c:v>324.65626504208</c:v>
                </c:pt>
                <c:pt idx="10975">
                  <c:v>324.35915721072</c:v>
                </c:pt>
                <c:pt idx="10976">
                  <c:v>322.6535032824</c:v>
                </c:pt>
                <c:pt idx="10977">
                  <c:v>321.2689497947601</c:v>
                </c:pt>
                <c:pt idx="10978">
                  <c:v>321.7816694639992</c:v>
                </c:pt>
                <c:pt idx="10979">
                  <c:v>316.51479986332</c:v>
                </c:pt>
                <c:pt idx="10980">
                  <c:v>308.40259732301</c:v>
                </c:pt>
                <c:pt idx="10981">
                  <c:v>309.13563859812</c:v>
                </c:pt>
                <c:pt idx="10994">
                  <c:v>223.7945639979999</c:v>
                </c:pt>
                <c:pt idx="10995">
                  <c:v>302.45481477838</c:v>
                </c:pt>
                <c:pt idx="10996">
                  <c:v>342.96298119886</c:v>
                </c:pt>
                <c:pt idx="10997">
                  <c:v>419.59221468034</c:v>
                </c:pt>
                <c:pt idx="10998">
                  <c:v>434.2526747419399</c:v>
                </c:pt>
                <c:pt idx="10999">
                  <c:v>441.3197162082787</c:v>
                </c:pt>
                <c:pt idx="11000">
                  <c:v>448.17282237717</c:v>
                </c:pt>
                <c:pt idx="11001">
                  <c:v>447.8218605011799</c:v>
                </c:pt>
                <c:pt idx="11002">
                  <c:v>448.7652835725796</c:v>
                </c:pt>
                <c:pt idx="11003">
                  <c:v>449.9725988158796</c:v>
                </c:pt>
                <c:pt idx="11004">
                  <c:v>448.3270377896299</c:v>
                </c:pt>
                <c:pt idx="11005">
                  <c:v>447.80390339516</c:v>
                </c:pt>
                <c:pt idx="11006">
                  <c:v>445.8105589051596</c:v>
                </c:pt>
                <c:pt idx="11007">
                  <c:v>439.77281615646</c:v>
                </c:pt>
                <c:pt idx="11009">
                  <c:v>418.948066201579</c:v>
                </c:pt>
                <c:pt idx="11010">
                  <c:v>401.03688683458</c:v>
                </c:pt>
                <c:pt idx="11011">
                  <c:v>381.996064612509</c:v>
                </c:pt>
                <c:pt idx="11012">
                  <c:v>359.70582739743</c:v>
                </c:pt>
                <c:pt idx="11013">
                  <c:v>341.73026114632</c:v>
                </c:pt>
                <c:pt idx="11014">
                  <c:v>327.0373569156291</c:v>
                </c:pt>
                <c:pt idx="11015">
                  <c:v>319.6909467048501</c:v>
                </c:pt>
                <c:pt idx="11016">
                  <c:v>315.11924363943</c:v>
                </c:pt>
                <c:pt idx="11017">
                  <c:v>318.24856165488</c:v>
                </c:pt>
                <c:pt idx="11018">
                  <c:v>298.77998680368</c:v>
                </c:pt>
                <c:pt idx="11019">
                  <c:v>307.31574772339</c:v>
                </c:pt>
                <c:pt idx="11020">
                  <c:v>337.468020428129</c:v>
                </c:pt>
                <c:pt idx="11021">
                  <c:v>311.11722619336</c:v>
                </c:pt>
                <c:pt idx="11022">
                  <c:v>308.5418561225</c:v>
                </c:pt>
                <c:pt idx="11023">
                  <c:v>309.716776487569</c:v>
                </c:pt>
                <c:pt idx="11024">
                  <c:v>314.08393132451</c:v>
                </c:pt>
                <c:pt idx="11025">
                  <c:v>316.4189040416886</c:v>
                </c:pt>
                <c:pt idx="11026">
                  <c:v>318.02564616202</c:v>
                </c:pt>
                <c:pt idx="11028">
                  <c:v>319.77538805946</c:v>
                </c:pt>
                <c:pt idx="11029">
                  <c:v>431.3263389441488</c:v>
                </c:pt>
                <c:pt idx="11030">
                  <c:v>433.00392389363</c:v>
                </c:pt>
                <c:pt idx="11031">
                  <c:v>438.299726767529</c:v>
                </c:pt>
                <c:pt idx="11032">
                  <c:v>439.6283180707699</c:v>
                </c:pt>
                <c:pt idx="11033">
                  <c:v>441.998117213309</c:v>
                </c:pt>
                <c:pt idx="11034">
                  <c:v>446.3292727383999</c:v>
                </c:pt>
                <c:pt idx="11036">
                  <c:v>474.18941010205</c:v>
                </c:pt>
                <c:pt idx="11037">
                  <c:v>482.6581635077999</c:v>
                </c:pt>
                <c:pt idx="11038">
                  <c:v>486.9688184331096</c:v>
                </c:pt>
                <c:pt idx="11039">
                  <c:v>494.71264623761</c:v>
                </c:pt>
                <c:pt idx="11040">
                  <c:v>514.8515160973284</c:v>
                </c:pt>
                <c:pt idx="11041">
                  <c:v>513.4400113109087</c:v>
                </c:pt>
                <c:pt idx="11042">
                  <c:v>504.9919662066189</c:v>
                </c:pt>
                <c:pt idx="11043">
                  <c:v>475.85475431315</c:v>
                </c:pt>
                <c:pt idx="11044">
                  <c:v>477.54938251492</c:v>
                </c:pt>
                <c:pt idx="11045">
                  <c:v>485.227191034279</c:v>
                </c:pt>
                <c:pt idx="11048">
                  <c:v>491.30836797705</c:v>
                </c:pt>
                <c:pt idx="11049">
                  <c:v>491.0684319993301</c:v>
                </c:pt>
                <c:pt idx="11050">
                  <c:v>495.5699667065199</c:v>
                </c:pt>
                <c:pt idx="11051">
                  <c:v>496.0028973920801</c:v>
                </c:pt>
                <c:pt idx="11052">
                  <c:v>495.960705951379</c:v>
                </c:pt>
                <c:pt idx="11053">
                  <c:v>447.27730439502</c:v>
                </c:pt>
                <c:pt idx="11054">
                  <c:v>397.5081336013499</c:v>
                </c:pt>
                <c:pt idx="11055">
                  <c:v>372.46366408182</c:v>
                </c:pt>
                <c:pt idx="11056">
                  <c:v>266.73472886447</c:v>
                </c:pt>
                <c:pt idx="11057">
                  <c:v>267.10428812225</c:v>
                </c:pt>
                <c:pt idx="11058">
                  <c:v>266.04489789871</c:v>
                </c:pt>
                <c:pt idx="11059">
                  <c:v>266.62418415942</c:v>
                </c:pt>
                <c:pt idx="11060">
                  <c:v>266.53080679649</c:v>
                </c:pt>
                <c:pt idx="11061">
                  <c:v>265.60965058889</c:v>
                </c:pt>
                <c:pt idx="11062">
                  <c:v>265.1035058880699</c:v>
                </c:pt>
                <c:pt idx="11063">
                  <c:v>265.1040349590999</c:v>
                </c:pt>
                <c:pt idx="11064">
                  <c:v>627.6228191003901</c:v>
                </c:pt>
                <c:pt idx="11065">
                  <c:v>599.453877226623</c:v>
                </c:pt>
                <c:pt idx="11066">
                  <c:v>198.665397225637</c:v>
                </c:pt>
                <c:pt idx="11110">
                  <c:v>192.8545660286895</c:v>
                </c:pt>
                <c:pt idx="11111">
                  <c:v>192.8116005051142</c:v>
                </c:pt>
                <c:pt idx="11112">
                  <c:v>191.5660947078146</c:v>
                </c:pt>
                <c:pt idx="11113">
                  <c:v>191.9872911961858</c:v>
                </c:pt>
                <c:pt idx="11114">
                  <c:v>191.5778456237359</c:v>
                </c:pt>
                <c:pt idx="11117">
                  <c:v>193.9908679812847</c:v>
                </c:pt>
                <c:pt idx="11118">
                  <c:v>193.7338810903956</c:v>
                </c:pt>
                <c:pt idx="11119">
                  <c:v>193.7039004100863</c:v>
                </c:pt>
                <c:pt idx="11137">
                  <c:v>223.0051389684287</c:v>
                </c:pt>
                <c:pt idx="11138">
                  <c:v>222.65884184695</c:v>
                </c:pt>
                <c:pt idx="11139">
                  <c:v>305.6335429643475</c:v>
                </c:pt>
                <c:pt idx="11140">
                  <c:v>304.987443175389</c:v>
                </c:pt>
                <c:pt idx="11141">
                  <c:v>387.48474702198</c:v>
                </c:pt>
                <c:pt idx="11142">
                  <c:v>704.35470258435</c:v>
                </c:pt>
                <c:pt idx="11143">
                  <c:v>704.5530281579094</c:v>
                </c:pt>
                <c:pt idx="11144">
                  <c:v>704.3402421929472</c:v>
                </c:pt>
                <c:pt idx="11145">
                  <c:v>703.9204539415101</c:v>
                </c:pt>
                <c:pt idx="11146">
                  <c:v>704.3542458143984</c:v>
                </c:pt>
                <c:pt idx="11147">
                  <c:v>703.67074151244</c:v>
                </c:pt>
                <c:pt idx="11148">
                  <c:v>703.9002200944173</c:v>
                </c:pt>
                <c:pt idx="11149">
                  <c:v>702.63960351872</c:v>
                </c:pt>
                <c:pt idx="11150">
                  <c:v>704.9224110354178</c:v>
                </c:pt>
                <c:pt idx="11151">
                  <c:v>708.6398423519</c:v>
                </c:pt>
                <c:pt idx="11152">
                  <c:v>708.38339663511</c:v>
                </c:pt>
                <c:pt idx="11153">
                  <c:v>707.9222736120194</c:v>
                </c:pt>
                <c:pt idx="11154">
                  <c:v>707.9459257798499</c:v>
                </c:pt>
                <c:pt idx="11155">
                  <c:v>707.8626879519283</c:v>
                </c:pt>
                <c:pt idx="11156">
                  <c:v>706.8230997839582</c:v>
                </c:pt>
                <c:pt idx="11157">
                  <c:v>706.99269025366</c:v>
                </c:pt>
                <c:pt idx="11158">
                  <c:v>707.4422415990588</c:v>
                </c:pt>
                <c:pt idx="11159">
                  <c:v>631.1522443453994</c:v>
                </c:pt>
                <c:pt idx="11160">
                  <c:v>534.6121067125189</c:v>
                </c:pt>
                <c:pt idx="11161">
                  <c:v>484.46463757379</c:v>
                </c:pt>
                <c:pt idx="11162">
                  <c:v>453.427818224079</c:v>
                </c:pt>
                <c:pt idx="11163">
                  <c:v>303.83488791708</c:v>
                </c:pt>
                <c:pt idx="11164">
                  <c:v>303.7052406518899</c:v>
                </c:pt>
                <c:pt idx="11165">
                  <c:v>302.8189009910892</c:v>
                </c:pt>
                <c:pt idx="11166">
                  <c:v>303.2301014429783</c:v>
                </c:pt>
                <c:pt idx="11167">
                  <c:v>302.66684638922</c:v>
                </c:pt>
                <c:pt idx="11168">
                  <c:v>305.2016570434699</c:v>
                </c:pt>
                <c:pt idx="11169">
                  <c:v>305.0426208174</c:v>
                </c:pt>
                <c:pt idx="11170">
                  <c:v>622.8076884447684</c:v>
                </c:pt>
                <c:pt idx="11171">
                  <c:v>708.94557881702</c:v>
                </c:pt>
                <c:pt idx="11172">
                  <c:v>708.0771254513494</c:v>
                </c:pt>
                <c:pt idx="11173">
                  <c:v>709.69329522065</c:v>
                </c:pt>
                <c:pt idx="11174">
                  <c:v>708.6197250612</c:v>
                </c:pt>
                <c:pt idx="11175">
                  <c:v>709.85113135694</c:v>
                </c:pt>
                <c:pt idx="11176">
                  <c:v>709.28691777943</c:v>
                </c:pt>
                <c:pt idx="11177">
                  <c:v>708.670526457</c:v>
                </c:pt>
                <c:pt idx="11178">
                  <c:v>708.6276881621499</c:v>
                </c:pt>
                <c:pt idx="11179">
                  <c:v>708.4441349644294</c:v>
                </c:pt>
                <c:pt idx="11180">
                  <c:v>708.8492825329801</c:v>
                </c:pt>
                <c:pt idx="11181">
                  <c:v>708.1253586867299</c:v>
                </c:pt>
                <c:pt idx="11182">
                  <c:v>707.8935617349089</c:v>
                </c:pt>
                <c:pt idx="11184">
                  <c:v>712.9148292155799</c:v>
                </c:pt>
                <c:pt idx="11185">
                  <c:v>712.25383430432</c:v>
                </c:pt>
                <c:pt idx="11186">
                  <c:v>712.7384256346498</c:v>
                </c:pt>
                <c:pt idx="11187">
                  <c:v>712.5867343718</c:v>
                </c:pt>
                <c:pt idx="11188">
                  <c:v>712.8483268118289</c:v>
                </c:pt>
                <c:pt idx="11189">
                  <c:v>713.0602085784899</c:v>
                </c:pt>
                <c:pt idx="11190">
                  <c:v>711.91545737955</c:v>
                </c:pt>
                <c:pt idx="11191">
                  <c:v>712.5652267717383</c:v>
                </c:pt>
                <c:pt idx="11192">
                  <c:v>712.14376624866</c:v>
                </c:pt>
                <c:pt idx="11193">
                  <c:v>712.4142630971801</c:v>
                </c:pt>
                <c:pt idx="11194">
                  <c:v>694.2251273061901</c:v>
                </c:pt>
                <c:pt idx="11195">
                  <c:v>563.58964702941</c:v>
                </c:pt>
                <c:pt idx="11197">
                  <c:v>463.481905249169</c:v>
                </c:pt>
                <c:pt idx="11198">
                  <c:v>304.04441401565</c:v>
                </c:pt>
                <c:pt idx="11199">
                  <c:v>303.405260047199</c:v>
                </c:pt>
                <c:pt idx="11200">
                  <c:v>305.1291669504699</c:v>
                </c:pt>
                <c:pt idx="11201">
                  <c:v>308.71998278739</c:v>
                </c:pt>
                <c:pt idx="11202">
                  <c:v>309.06440874187</c:v>
                </c:pt>
                <c:pt idx="11203">
                  <c:v>308.98260467087</c:v>
                </c:pt>
                <c:pt idx="11204">
                  <c:v>308.7671884744</c:v>
                </c:pt>
                <c:pt idx="11205">
                  <c:v>309.254593203663</c:v>
                </c:pt>
                <c:pt idx="11239">
                  <c:v>96.15431387915745</c:v>
                </c:pt>
                <c:pt idx="11240">
                  <c:v>96.13131638159068</c:v>
                </c:pt>
                <c:pt idx="11241">
                  <c:v>674.2643470498505</c:v>
                </c:pt>
                <c:pt idx="11242">
                  <c:v>734.0454973880094</c:v>
                </c:pt>
                <c:pt idx="11243">
                  <c:v>732.7804444514401</c:v>
                </c:pt>
                <c:pt idx="11244">
                  <c:v>732.59551278904</c:v>
                </c:pt>
                <c:pt idx="11245">
                  <c:v>732.63094198037</c:v>
                </c:pt>
                <c:pt idx="11246">
                  <c:v>731.9225704809986</c:v>
                </c:pt>
                <c:pt idx="11247">
                  <c:v>731.4438245982001</c:v>
                </c:pt>
                <c:pt idx="11248">
                  <c:v>731.4651767080194</c:v>
                </c:pt>
                <c:pt idx="11249">
                  <c:v>729.88354215212</c:v>
                </c:pt>
                <c:pt idx="11251">
                  <c:v>735.5250375837201</c:v>
                </c:pt>
                <c:pt idx="11252">
                  <c:v>735.21243345667</c:v>
                </c:pt>
                <c:pt idx="11253">
                  <c:v>734.0170393645601</c:v>
                </c:pt>
                <c:pt idx="11254">
                  <c:v>734.1322145435394</c:v>
                </c:pt>
                <c:pt idx="11255">
                  <c:v>733.7339294097001</c:v>
                </c:pt>
                <c:pt idx="11256">
                  <c:v>732.6410393122</c:v>
                </c:pt>
                <c:pt idx="11257">
                  <c:v>729.6112011046594</c:v>
                </c:pt>
                <c:pt idx="11258">
                  <c:v>707.87475916396</c:v>
                </c:pt>
                <c:pt idx="11259">
                  <c:v>665.3518537469</c:v>
                </c:pt>
                <c:pt idx="11260">
                  <c:v>652.00433929495</c:v>
                </c:pt>
                <c:pt idx="11261">
                  <c:v>607.07164924558</c:v>
                </c:pt>
                <c:pt idx="11262">
                  <c:v>347.7965644724987</c:v>
                </c:pt>
                <c:pt idx="11263">
                  <c:v>296.6477709036101</c:v>
                </c:pt>
                <c:pt idx="11264">
                  <c:v>249.1578648559</c:v>
                </c:pt>
                <c:pt idx="11268">
                  <c:v>159.4357971804</c:v>
                </c:pt>
                <c:pt idx="11271">
                  <c:v>104.26047805901</c:v>
                </c:pt>
                <c:pt idx="11272">
                  <c:v>303.55284768805</c:v>
                </c:pt>
                <c:pt idx="11273">
                  <c:v>349.2785512085591</c:v>
                </c:pt>
                <c:pt idx="11274">
                  <c:v>367.5621090092096</c:v>
                </c:pt>
                <c:pt idx="11275">
                  <c:v>376.0859959500496</c:v>
                </c:pt>
                <c:pt idx="11276">
                  <c:v>678.77823542865</c:v>
                </c:pt>
                <c:pt idx="11278">
                  <c:v>768.4560219087789</c:v>
                </c:pt>
                <c:pt idx="11279">
                  <c:v>674.3351669489589</c:v>
                </c:pt>
                <c:pt idx="11280">
                  <c:v>671.45098256025</c:v>
                </c:pt>
                <c:pt idx="11282">
                  <c:v>349.87128647136</c:v>
                </c:pt>
                <c:pt idx="11283">
                  <c:v>353.33965655696</c:v>
                </c:pt>
                <c:pt idx="11284">
                  <c:v>359.8285907758199</c:v>
                </c:pt>
                <c:pt idx="11285">
                  <c:v>356.3361647630092</c:v>
                </c:pt>
                <c:pt idx="11286">
                  <c:v>354.40258233944</c:v>
                </c:pt>
                <c:pt idx="11287">
                  <c:v>352.0234604911996</c:v>
                </c:pt>
                <c:pt idx="11288">
                  <c:v>337.708609497599</c:v>
                </c:pt>
                <c:pt idx="11289">
                  <c:v>332.86412054336</c:v>
                </c:pt>
                <c:pt idx="11290">
                  <c:v>328.956485756599</c:v>
                </c:pt>
                <c:pt idx="11291">
                  <c:v>325.4639133776788</c:v>
                </c:pt>
                <c:pt idx="11292">
                  <c:v>323.221261445199</c:v>
                </c:pt>
                <c:pt idx="11293">
                  <c:v>321.0311139875982</c:v>
                </c:pt>
                <c:pt idx="11294">
                  <c:v>317.7147663078799</c:v>
                </c:pt>
                <c:pt idx="11295">
                  <c:v>316.0612205232</c:v>
                </c:pt>
                <c:pt idx="11296">
                  <c:v>313.85534827504</c:v>
                </c:pt>
                <c:pt idx="11297">
                  <c:v>312.49690429376</c:v>
                </c:pt>
                <c:pt idx="11298">
                  <c:v>311.7431806451999</c:v>
                </c:pt>
                <c:pt idx="11299">
                  <c:v>305.6652941764001</c:v>
                </c:pt>
                <c:pt idx="11313">
                  <c:v>198.93375052288</c:v>
                </c:pt>
                <c:pt idx="11314">
                  <c:v>319.46383211175</c:v>
                </c:pt>
                <c:pt idx="11315">
                  <c:v>349.16458234762</c:v>
                </c:pt>
                <c:pt idx="11316">
                  <c:v>351.1076702848</c:v>
                </c:pt>
                <c:pt idx="11317">
                  <c:v>354.5768682697601</c:v>
                </c:pt>
                <c:pt idx="11318">
                  <c:v>351.228220428799</c:v>
                </c:pt>
                <c:pt idx="11319">
                  <c:v>344.0312897763096</c:v>
                </c:pt>
                <c:pt idx="11320">
                  <c:v>339.3121670645401</c:v>
                </c:pt>
                <c:pt idx="11321">
                  <c:v>492.6973117712389</c:v>
                </c:pt>
                <c:pt idx="11322">
                  <c:v>508.5338390597699</c:v>
                </c:pt>
                <c:pt idx="11323">
                  <c:v>509.4651746952296</c:v>
                </c:pt>
                <c:pt idx="11324">
                  <c:v>504.09162923541</c:v>
                </c:pt>
                <c:pt idx="11325">
                  <c:v>517.71829264801</c:v>
                </c:pt>
                <c:pt idx="11326">
                  <c:v>542.77197342347</c:v>
                </c:pt>
                <c:pt idx="11327">
                  <c:v>612.5465521134983</c:v>
                </c:pt>
                <c:pt idx="11329">
                  <c:v>675.5332407712001</c:v>
                </c:pt>
                <c:pt idx="11333">
                  <c:v>797.6995481029194</c:v>
                </c:pt>
                <c:pt idx="11334">
                  <c:v>796.01836264377</c:v>
                </c:pt>
                <c:pt idx="11335">
                  <c:v>796.35083512066</c:v>
                </c:pt>
                <c:pt idx="11338">
                  <c:v>541.4196789288905</c:v>
                </c:pt>
                <c:pt idx="11341">
                  <c:v>357.7673692383796</c:v>
                </c:pt>
                <c:pt idx="11342">
                  <c:v>355.912305460669</c:v>
                </c:pt>
                <c:pt idx="11343">
                  <c:v>355.68223573308</c:v>
                </c:pt>
                <c:pt idx="11344">
                  <c:v>354.21748451221</c:v>
                </c:pt>
                <c:pt idx="11345">
                  <c:v>355.416238839219</c:v>
                </c:pt>
                <c:pt idx="11346">
                  <c:v>354.05370151976</c:v>
                </c:pt>
                <c:pt idx="11347">
                  <c:v>746.18762720117</c:v>
                </c:pt>
                <c:pt idx="11348">
                  <c:v>785.60518302624</c:v>
                </c:pt>
                <c:pt idx="11349">
                  <c:v>786.67951841806</c:v>
                </c:pt>
                <c:pt idx="11350">
                  <c:v>784.31297243137</c:v>
                </c:pt>
                <c:pt idx="11351">
                  <c:v>791.5659972825188</c:v>
                </c:pt>
                <c:pt idx="11352">
                  <c:v>791.48456554367</c:v>
                </c:pt>
                <c:pt idx="11353">
                  <c:v>793.7610865580605</c:v>
                </c:pt>
                <c:pt idx="11354">
                  <c:v>788.78302424667</c:v>
                </c:pt>
                <c:pt idx="11355">
                  <c:v>783.74547777088</c:v>
                </c:pt>
                <c:pt idx="11356">
                  <c:v>784.28893135639</c:v>
                </c:pt>
                <c:pt idx="11357">
                  <c:v>766.2151133617601</c:v>
                </c:pt>
                <c:pt idx="11358">
                  <c:v>734.22676020112</c:v>
                </c:pt>
                <c:pt idx="11359">
                  <c:v>714.5211469422699</c:v>
                </c:pt>
                <c:pt idx="11360">
                  <c:v>712.00585331219</c:v>
                </c:pt>
                <c:pt idx="11361">
                  <c:v>711.75947853998</c:v>
                </c:pt>
                <c:pt idx="11363">
                  <c:v>695.77316078234</c:v>
                </c:pt>
                <c:pt idx="11364">
                  <c:v>684.73827896178</c:v>
                </c:pt>
                <c:pt idx="11365">
                  <c:v>684.49001428655</c:v>
                </c:pt>
                <c:pt idx="11366">
                  <c:v>682.4357534645399</c:v>
                </c:pt>
                <c:pt idx="11367">
                  <c:v>682.9652179098694</c:v>
                </c:pt>
                <c:pt idx="11368">
                  <c:v>682.62017797042</c:v>
                </c:pt>
                <c:pt idx="11369">
                  <c:v>685.4540359998598</c:v>
                </c:pt>
                <c:pt idx="11370">
                  <c:v>685.32348856366</c:v>
                </c:pt>
                <c:pt idx="11371">
                  <c:v>633.8178001535794</c:v>
                </c:pt>
                <c:pt idx="11372">
                  <c:v>527.51539135282</c:v>
                </c:pt>
                <c:pt idx="11373">
                  <c:v>472.47572450716</c:v>
                </c:pt>
                <c:pt idx="11375">
                  <c:v>291.4327757686388</c:v>
                </c:pt>
                <c:pt idx="11378">
                  <c:v>289.98740101444</c:v>
                </c:pt>
                <c:pt idx="11379">
                  <c:v>289.7410997534399</c:v>
                </c:pt>
                <c:pt idx="11381">
                  <c:v>171.7009820647187</c:v>
                </c:pt>
                <c:pt idx="11470">
                  <c:v>171.9591419444991</c:v>
                </c:pt>
                <c:pt idx="11472">
                  <c:v>306.58736230232</c:v>
                </c:pt>
                <c:pt idx="11473">
                  <c:v>667.9942846530298</c:v>
                </c:pt>
                <c:pt idx="11475">
                  <c:v>669.4491204054475</c:v>
                </c:pt>
                <c:pt idx="11476">
                  <c:v>667.4972560954475</c:v>
                </c:pt>
                <c:pt idx="11477">
                  <c:v>641.538566783659</c:v>
                </c:pt>
                <c:pt idx="11478">
                  <c:v>524.97646520021</c:v>
                </c:pt>
                <c:pt idx="11479">
                  <c:v>468.07137238602</c:v>
                </c:pt>
                <c:pt idx="11480">
                  <c:v>435.9918647017</c:v>
                </c:pt>
                <c:pt idx="11481">
                  <c:v>286.83960892964</c:v>
                </c:pt>
                <c:pt idx="11482">
                  <c:v>285.5005003926199</c:v>
                </c:pt>
                <c:pt idx="11483">
                  <c:v>285.87951989949</c:v>
                </c:pt>
                <c:pt idx="11484">
                  <c:v>285.73905821932</c:v>
                </c:pt>
                <c:pt idx="11485">
                  <c:v>289.38988813897</c:v>
                </c:pt>
                <c:pt idx="11486">
                  <c:v>289.21347877335</c:v>
                </c:pt>
                <c:pt idx="11487">
                  <c:v>288.2705454802696</c:v>
                </c:pt>
                <c:pt idx="11488">
                  <c:v>545.06513090821</c:v>
                </c:pt>
                <c:pt idx="11489">
                  <c:v>673.77787487104</c:v>
                </c:pt>
                <c:pt idx="11490">
                  <c:v>674.01783877012</c:v>
                </c:pt>
                <c:pt idx="11491">
                  <c:v>674.6231177824986</c:v>
                </c:pt>
                <c:pt idx="11492">
                  <c:v>673.69667178517</c:v>
                </c:pt>
                <c:pt idx="11493">
                  <c:v>673.3637600142288</c:v>
                </c:pt>
                <c:pt idx="11494">
                  <c:v>673.89928660728</c:v>
                </c:pt>
                <c:pt idx="11495">
                  <c:v>675.4461096982989</c:v>
                </c:pt>
                <c:pt idx="11496">
                  <c:v>672.75371240771</c:v>
                </c:pt>
                <c:pt idx="11497">
                  <c:v>673.8010742004099</c:v>
                </c:pt>
                <c:pt idx="11498">
                  <c:v>674.02907568109</c:v>
                </c:pt>
                <c:pt idx="11499">
                  <c:v>674.39117047159</c:v>
                </c:pt>
                <c:pt idx="11500">
                  <c:v>676.38816940008</c:v>
                </c:pt>
                <c:pt idx="11501">
                  <c:v>673.9677141515888</c:v>
                </c:pt>
                <c:pt idx="11502">
                  <c:v>677.7744028559</c:v>
                </c:pt>
                <c:pt idx="11503">
                  <c:v>678.8466977587988</c:v>
                </c:pt>
                <c:pt idx="11504">
                  <c:v>678.6778771844594</c:v>
                </c:pt>
                <c:pt idx="11506">
                  <c:v>677.9534467834987</c:v>
                </c:pt>
                <c:pt idx="11507">
                  <c:v>679.44851250626</c:v>
                </c:pt>
                <c:pt idx="11508">
                  <c:v>679.60587214658</c:v>
                </c:pt>
                <c:pt idx="11509">
                  <c:v>679.39842114734</c:v>
                </c:pt>
                <c:pt idx="11510">
                  <c:v>679.93754027818</c:v>
                </c:pt>
                <c:pt idx="11514">
                  <c:v>497.1962597988596</c:v>
                </c:pt>
                <c:pt idx="11515">
                  <c:v>454.38485748312</c:v>
                </c:pt>
                <c:pt idx="11516">
                  <c:v>291.25209736762</c:v>
                </c:pt>
                <c:pt idx="11517">
                  <c:v>294.78419371904</c:v>
                </c:pt>
                <c:pt idx="11518">
                  <c:v>295.546178751959</c:v>
                </c:pt>
                <c:pt idx="11519">
                  <c:v>295.5517219404789</c:v>
                </c:pt>
                <c:pt idx="11520">
                  <c:v>294.81338184474</c:v>
                </c:pt>
                <c:pt idx="11521">
                  <c:v>294.7290775528496</c:v>
                </c:pt>
                <c:pt idx="11522">
                  <c:v>294.899136838249</c:v>
                </c:pt>
                <c:pt idx="11523">
                  <c:v>295.66285894066</c:v>
                </c:pt>
                <c:pt idx="11526">
                  <c:v>691.9752167739488</c:v>
                </c:pt>
                <c:pt idx="11527">
                  <c:v>691.8136013559188</c:v>
                </c:pt>
                <c:pt idx="11528">
                  <c:v>693.3251836240094</c:v>
                </c:pt>
                <c:pt idx="11529">
                  <c:v>691.05894431582</c:v>
                </c:pt>
                <c:pt idx="11530">
                  <c:v>692.1737518972101</c:v>
                </c:pt>
                <c:pt idx="11531">
                  <c:v>693.8288533017599</c:v>
                </c:pt>
                <c:pt idx="11532">
                  <c:v>693.95875744062</c:v>
                </c:pt>
                <c:pt idx="11533">
                  <c:v>695.389066882238</c:v>
                </c:pt>
                <c:pt idx="11534">
                  <c:v>694.3074027929075</c:v>
                </c:pt>
                <c:pt idx="11535">
                  <c:v>698.36303221403</c:v>
                </c:pt>
                <c:pt idx="11541">
                  <c:v>701.3136941434889</c:v>
                </c:pt>
                <c:pt idx="11542">
                  <c:v>702.71988587942</c:v>
                </c:pt>
                <c:pt idx="11543">
                  <c:v>702.18101895106</c:v>
                </c:pt>
                <c:pt idx="11544">
                  <c:v>702.3106314044385</c:v>
                </c:pt>
                <c:pt idx="11545">
                  <c:v>702.4163201934277</c:v>
                </c:pt>
                <c:pt idx="11546">
                  <c:v>704.19963776001</c:v>
                </c:pt>
                <c:pt idx="11547">
                  <c:v>705.03077550053</c:v>
                </c:pt>
                <c:pt idx="11548">
                  <c:v>639.02946849766</c:v>
                </c:pt>
                <c:pt idx="11549">
                  <c:v>347.643705928887</c:v>
                </c:pt>
                <c:pt idx="11550">
                  <c:v>112.6032665991883</c:v>
                </c:pt>
                <c:pt idx="11567">
                  <c:v>109.7470692503021</c:v>
                </c:pt>
                <c:pt idx="11569">
                  <c:v>728.49987132937</c:v>
                </c:pt>
                <c:pt idx="11570">
                  <c:v>727.03674102183</c:v>
                </c:pt>
                <c:pt idx="11571">
                  <c:v>726.75061540715</c:v>
                </c:pt>
                <c:pt idx="11572">
                  <c:v>728.71191537423</c:v>
                </c:pt>
                <c:pt idx="11573">
                  <c:v>728.87689813763</c:v>
                </c:pt>
                <c:pt idx="11574">
                  <c:v>729.8331351107694</c:v>
                </c:pt>
                <c:pt idx="11575">
                  <c:v>729.1221088909275</c:v>
                </c:pt>
                <c:pt idx="11576">
                  <c:v>728.9817125359199</c:v>
                </c:pt>
                <c:pt idx="11577">
                  <c:v>728.97464163302</c:v>
                </c:pt>
                <c:pt idx="11579">
                  <c:v>729.80032935884</c:v>
                </c:pt>
                <c:pt idx="11580">
                  <c:v>729.6629595477099</c:v>
                </c:pt>
                <c:pt idx="11581">
                  <c:v>729.27493539626</c:v>
                </c:pt>
                <c:pt idx="11582">
                  <c:v>729.71103957279</c:v>
                </c:pt>
                <c:pt idx="11584">
                  <c:v>584.70913154804</c:v>
                </c:pt>
                <c:pt idx="11585">
                  <c:v>518.5258874286201</c:v>
                </c:pt>
                <c:pt idx="11586">
                  <c:v>477.217371759689</c:v>
                </c:pt>
                <c:pt idx="11587">
                  <c:v>308.81073118951</c:v>
                </c:pt>
                <c:pt idx="11588">
                  <c:v>308.4053919608891</c:v>
                </c:pt>
                <c:pt idx="11589">
                  <c:v>309.25484031873</c:v>
                </c:pt>
                <c:pt idx="11590">
                  <c:v>308.35916682218</c:v>
                </c:pt>
                <c:pt idx="11591">
                  <c:v>307.82069447281</c:v>
                </c:pt>
                <c:pt idx="11592">
                  <c:v>307.60084136273</c:v>
                </c:pt>
                <c:pt idx="11593">
                  <c:v>307.2499226910801</c:v>
                </c:pt>
                <c:pt idx="11594">
                  <c:v>529.5560246434786</c:v>
                </c:pt>
                <c:pt idx="11595">
                  <c:v>734.97914418237</c:v>
                </c:pt>
                <c:pt idx="11596">
                  <c:v>734.5711607887594</c:v>
                </c:pt>
                <c:pt idx="11597">
                  <c:v>735.24493340645</c:v>
                </c:pt>
                <c:pt idx="11598">
                  <c:v>733.71692406467</c:v>
                </c:pt>
                <c:pt idx="11599">
                  <c:v>734.4744637432201</c:v>
                </c:pt>
                <c:pt idx="11600">
                  <c:v>733.8946286397601</c:v>
                </c:pt>
                <c:pt idx="11601">
                  <c:v>737.4219157257783</c:v>
                </c:pt>
                <c:pt idx="11602">
                  <c:v>737.5965161874789</c:v>
                </c:pt>
                <c:pt idx="11603">
                  <c:v>736.6043221923094</c:v>
                </c:pt>
                <c:pt idx="11604">
                  <c:v>736.9395631130085</c:v>
                </c:pt>
                <c:pt idx="11605">
                  <c:v>737.6606530113202</c:v>
                </c:pt>
                <c:pt idx="11606">
                  <c:v>737.53957886003</c:v>
                </c:pt>
                <c:pt idx="11607">
                  <c:v>736.817657600468</c:v>
                </c:pt>
                <c:pt idx="11608">
                  <c:v>736.6669826663305</c:v>
                </c:pt>
                <c:pt idx="11609">
                  <c:v>736.5152519591001</c:v>
                </c:pt>
                <c:pt idx="11610">
                  <c:v>737.33844792045</c:v>
                </c:pt>
                <c:pt idx="11611">
                  <c:v>735.79275639201</c:v>
                </c:pt>
                <c:pt idx="11612">
                  <c:v>736.137415895638</c:v>
                </c:pt>
                <c:pt idx="11613">
                  <c:v>735.5775186018899</c:v>
                </c:pt>
                <c:pt idx="11614">
                  <c:v>735.23480045433</c:v>
                </c:pt>
                <c:pt idx="11615">
                  <c:v>735.07069244863</c:v>
                </c:pt>
                <c:pt idx="11616">
                  <c:v>729.99252228989</c:v>
                </c:pt>
                <c:pt idx="11617">
                  <c:v>706.6228972753998</c:v>
                </c:pt>
                <c:pt idx="11618">
                  <c:v>559.81928015162</c:v>
                </c:pt>
                <c:pt idx="11619">
                  <c:v>165.1856258978</c:v>
                </c:pt>
                <c:pt idx="11631">
                  <c:v>263.1742733564401</c:v>
                </c:pt>
                <c:pt idx="11632">
                  <c:v>363.66806796638</c:v>
                </c:pt>
                <c:pt idx="11633">
                  <c:v>366.32090701936</c:v>
                </c:pt>
                <c:pt idx="11634">
                  <c:v>366.45280622841</c:v>
                </c:pt>
                <c:pt idx="11635">
                  <c:v>365.7957902572591</c:v>
                </c:pt>
                <c:pt idx="11636">
                  <c:v>364.90190103778</c:v>
                </c:pt>
                <c:pt idx="11637">
                  <c:v>364.2051954084591</c:v>
                </c:pt>
                <c:pt idx="11638">
                  <c:v>364.2576107475192</c:v>
                </c:pt>
                <c:pt idx="11639">
                  <c:v>364.1251837619399</c:v>
                </c:pt>
                <c:pt idx="11640">
                  <c:v>365.05944220744</c:v>
                </c:pt>
                <c:pt idx="11641">
                  <c:v>366.4141781907601</c:v>
                </c:pt>
                <c:pt idx="11642">
                  <c:v>341.31667726455</c:v>
                </c:pt>
                <c:pt idx="11643">
                  <c:v>338.25437032258</c:v>
                </c:pt>
                <c:pt idx="11644">
                  <c:v>338.5527046504</c:v>
                </c:pt>
                <c:pt idx="11645">
                  <c:v>338.55690923112</c:v>
                </c:pt>
                <c:pt idx="11646">
                  <c:v>338.7359534396699</c:v>
                </c:pt>
                <c:pt idx="11647">
                  <c:v>339.92893241346</c:v>
                </c:pt>
                <c:pt idx="11648">
                  <c:v>339.285347482949</c:v>
                </c:pt>
                <c:pt idx="11649">
                  <c:v>337.545897216</c:v>
                </c:pt>
                <c:pt idx="11650">
                  <c:v>335.1395033685299</c:v>
                </c:pt>
                <c:pt idx="11651">
                  <c:v>329.12289031368</c:v>
                </c:pt>
                <c:pt idx="11653">
                  <c:v>333.1725262483199</c:v>
                </c:pt>
                <c:pt idx="11667">
                  <c:v>378.420407208449</c:v>
                </c:pt>
                <c:pt idx="11668">
                  <c:v>385.52526571215</c:v>
                </c:pt>
                <c:pt idx="11669">
                  <c:v>383.583259865099</c:v>
                </c:pt>
                <c:pt idx="11671">
                  <c:v>533.95418492641</c:v>
                </c:pt>
                <c:pt idx="11672">
                  <c:v>539.9091054591</c:v>
                </c:pt>
                <c:pt idx="11673">
                  <c:v>543.52805633771</c:v>
                </c:pt>
                <c:pt idx="11674">
                  <c:v>544.8059858371701</c:v>
                </c:pt>
                <c:pt idx="11675">
                  <c:v>545.9366142715194</c:v>
                </c:pt>
                <c:pt idx="11676">
                  <c:v>561.20441286852</c:v>
                </c:pt>
                <c:pt idx="11678">
                  <c:v>593.39466351435</c:v>
                </c:pt>
                <c:pt idx="11680">
                  <c:v>699.64511756389</c:v>
                </c:pt>
                <c:pt idx="11681">
                  <c:v>741.4021585708</c:v>
                </c:pt>
                <c:pt idx="11682">
                  <c:v>774.08757937326</c:v>
                </c:pt>
                <c:pt idx="11683">
                  <c:v>805.5265454511301</c:v>
                </c:pt>
                <c:pt idx="11684">
                  <c:v>815.7064098254789</c:v>
                </c:pt>
                <c:pt idx="11685">
                  <c:v>817.30050627948</c:v>
                </c:pt>
                <c:pt idx="11686">
                  <c:v>816.8824441818688</c:v>
                </c:pt>
                <c:pt idx="11687">
                  <c:v>817.3651088754175</c:v>
                </c:pt>
                <c:pt idx="11688">
                  <c:v>818.48281320386</c:v>
                </c:pt>
                <c:pt idx="11689">
                  <c:v>822.97047292798</c:v>
                </c:pt>
                <c:pt idx="11690">
                  <c:v>685.01941822878</c:v>
                </c:pt>
                <c:pt idx="11691">
                  <c:v>606.15870563479</c:v>
                </c:pt>
                <c:pt idx="11692">
                  <c:v>559.2876702685</c:v>
                </c:pt>
                <c:pt idx="11693">
                  <c:v>366.9148640597</c:v>
                </c:pt>
                <c:pt idx="11694">
                  <c:v>367.1380702956399</c:v>
                </c:pt>
                <c:pt idx="11695">
                  <c:v>359.9305773585986</c:v>
                </c:pt>
                <c:pt idx="11696">
                  <c:v>342.6041649722599</c:v>
                </c:pt>
                <c:pt idx="11697">
                  <c:v>333.5390700889099</c:v>
                </c:pt>
                <c:pt idx="11698">
                  <c:v>313.64532330078</c:v>
                </c:pt>
                <c:pt idx="11699">
                  <c:v>302.0842385593199</c:v>
                </c:pt>
                <c:pt idx="11700">
                  <c:v>304.8898435418701</c:v>
                </c:pt>
                <c:pt idx="11701">
                  <c:v>716.76846169611</c:v>
                </c:pt>
                <c:pt idx="11702">
                  <c:v>716.07009802729</c:v>
                </c:pt>
                <c:pt idx="11703">
                  <c:v>715.0098163844988</c:v>
                </c:pt>
                <c:pt idx="11704">
                  <c:v>715.00375608875</c:v>
                </c:pt>
                <c:pt idx="11705">
                  <c:v>715.63401138468</c:v>
                </c:pt>
                <c:pt idx="11706">
                  <c:v>714.84423765113</c:v>
                </c:pt>
                <c:pt idx="11707">
                  <c:v>715.27389926136</c:v>
                </c:pt>
                <c:pt idx="11708">
                  <c:v>713.6043051972998</c:v>
                </c:pt>
                <c:pt idx="11709">
                  <c:v>713.8210685956685</c:v>
                </c:pt>
                <c:pt idx="11710">
                  <c:v>713.5307058124594</c:v>
                </c:pt>
                <c:pt idx="11711">
                  <c:v>713.8356334450187</c:v>
                </c:pt>
                <c:pt idx="11712">
                  <c:v>713.25707600089</c:v>
                </c:pt>
                <c:pt idx="11713">
                  <c:v>348.0939262773916</c:v>
                </c:pt>
                <c:pt idx="11782">
                  <c:v>172.0141551759813</c:v>
                </c:pt>
                <c:pt idx="11783">
                  <c:v>175.6920055563384</c:v>
                </c:pt>
                <c:pt idx="11784">
                  <c:v>612.4062662103554</c:v>
                </c:pt>
                <c:pt idx="11785">
                  <c:v>708.9324663054879</c:v>
                </c:pt>
                <c:pt idx="11786">
                  <c:v>707.13805074632</c:v>
                </c:pt>
                <c:pt idx="11787">
                  <c:v>708.61516460917</c:v>
                </c:pt>
                <c:pt idx="11788">
                  <c:v>709.6601690799188</c:v>
                </c:pt>
                <c:pt idx="11789">
                  <c:v>708.38849950417</c:v>
                </c:pt>
                <c:pt idx="11790">
                  <c:v>708.75638760782</c:v>
                </c:pt>
                <c:pt idx="11793">
                  <c:v>709.44809004029</c:v>
                </c:pt>
                <c:pt idx="11796">
                  <c:v>596.24614376984</c:v>
                </c:pt>
                <c:pt idx="11797">
                  <c:v>516.38911630978</c:v>
                </c:pt>
                <c:pt idx="11798">
                  <c:v>473.57560781545</c:v>
                </c:pt>
                <c:pt idx="11799">
                  <c:v>302.70584606327</c:v>
                </c:pt>
                <c:pt idx="11800">
                  <c:v>303.04731879583</c:v>
                </c:pt>
                <c:pt idx="11801">
                  <c:v>303.99374010296</c:v>
                </c:pt>
                <c:pt idx="11802">
                  <c:v>302.55268140751</c:v>
                </c:pt>
                <c:pt idx="11803">
                  <c:v>302.7263149712282</c:v>
                </c:pt>
                <c:pt idx="11804">
                  <c:v>303.24142881579</c:v>
                </c:pt>
                <c:pt idx="11805">
                  <c:v>301.4557800106301</c:v>
                </c:pt>
                <c:pt idx="11806">
                  <c:v>302.268135263549</c:v>
                </c:pt>
                <c:pt idx="11807">
                  <c:v>717.17036267714</c:v>
                </c:pt>
                <c:pt idx="11808">
                  <c:v>716.27780392524</c:v>
                </c:pt>
                <c:pt idx="11809">
                  <c:v>717.8175140734683</c:v>
                </c:pt>
                <c:pt idx="11810">
                  <c:v>718.08405863301</c:v>
                </c:pt>
                <c:pt idx="11811">
                  <c:v>718.69984322175</c:v>
                </c:pt>
                <c:pt idx="11812">
                  <c:v>717.567415604208</c:v>
                </c:pt>
                <c:pt idx="11813">
                  <c:v>718.70593854807</c:v>
                </c:pt>
                <c:pt idx="11814">
                  <c:v>716.82907850201</c:v>
                </c:pt>
                <c:pt idx="11815">
                  <c:v>717.4450104292288</c:v>
                </c:pt>
                <c:pt idx="11816">
                  <c:v>722.38076091301</c:v>
                </c:pt>
                <c:pt idx="11818">
                  <c:v>721.19039137853</c:v>
                </c:pt>
                <c:pt idx="11819">
                  <c:v>722.0618584282294</c:v>
                </c:pt>
                <c:pt idx="11822">
                  <c:v>721.58276275531</c:v>
                </c:pt>
                <c:pt idx="11825">
                  <c:v>722.01380922795</c:v>
                </c:pt>
                <c:pt idx="11826">
                  <c:v>719.49384627458</c:v>
                </c:pt>
                <c:pt idx="11828">
                  <c:v>721.10174418177</c:v>
                </c:pt>
                <c:pt idx="11829">
                  <c:v>722.3239741803201</c:v>
                </c:pt>
                <c:pt idx="11831">
                  <c:v>656.4607253059983</c:v>
                </c:pt>
                <c:pt idx="11832">
                  <c:v>551.42542177984</c:v>
                </c:pt>
                <c:pt idx="11833">
                  <c:v>494.1447918698103</c:v>
                </c:pt>
                <c:pt idx="11835">
                  <c:v>302.10956768776</c:v>
                </c:pt>
                <c:pt idx="11836">
                  <c:v>301.8541775404199</c:v>
                </c:pt>
                <c:pt idx="11837">
                  <c:v>301.524995946519</c:v>
                </c:pt>
                <c:pt idx="11838">
                  <c:v>302.20465458208</c:v>
                </c:pt>
                <c:pt idx="11839">
                  <c:v>301.36865646</c:v>
                </c:pt>
                <c:pt idx="11840">
                  <c:v>302.20876618698</c:v>
                </c:pt>
                <c:pt idx="11841">
                  <c:v>302.3364802832201</c:v>
                </c:pt>
                <c:pt idx="11842">
                  <c:v>671.0365617246089</c:v>
                </c:pt>
                <c:pt idx="11843">
                  <c:v>726.07303192044</c:v>
                </c:pt>
                <c:pt idx="11844">
                  <c:v>725.0368753881</c:v>
                </c:pt>
                <c:pt idx="11845">
                  <c:v>727.27164601219</c:v>
                </c:pt>
                <c:pt idx="11846">
                  <c:v>727.79279557688</c:v>
                </c:pt>
                <c:pt idx="11847">
                  <c:v>725.8298758595498</c:v>
                </c:pt>
                <c:pt idx="11848">
                  <c:v>727.37980672995</c:v>
                </c:pt>
                <c:pt idx="11849">
                  <c:v>728.3272167109976</c:v>
                </c:pt>
                <c:pt idx="11850">
                  <c:v>731.8826632257486</c:v>
                </c:pt>
                <c:pt idx="11851">
                  <c:v>732.21546322859</c:v>
                </c:pt>
                <c:pt idx="11852">
                  <c:v>732.75723897284</c:v>
                </c:pt>
                <c:pt idx="11853">
                  <c:v>733.49337921337</c:v>
                </c:pt>
                <c:pt idx="11854">
                  <c:v>733.73727834484</c:v>
                </c:pt>
                <c:pt idx="11855">
                  <c:v>733.4642548831378</c:v>
                </c:pt>
                <c:pt idx="11856">
                  <c:v>733.8491751518799</c:v>
                </c:pt>
                <c:pt idx="11857">
                  <c:v>734.3500801727794</c:v>
                </c:pt>
                <c:pt idx="11858">
                  <c:v>734.63521703936</c:v>
                </c:pt>
                <c:pt idx="11859">
                  <c:v>734.15857049507</c:v>
                </c:pt>
                <c:pt idx="11860">
                  <c:v>735.14658592701</c:v>
                </c:pt>
                <c:pt idx="11861">
                  <c:v>736.45901670669</c:v>
                </c:pt>
                <c:pt idx="11862">
                  <c:v>734.7102023562098</c:v>
                </c:pt>
                <c:pt idx="11863">
                  <c:v>735.5270180592701</c:v>
                </c:pt>
                <c:pt idx="11864">
                  <c:v>736.51585451127</c:v>
                </c:pt>
                <c:pt idx="11865">
                  <c:v>739.2949671426001</c:v>
                </c:pt>
                <c:pt idx="11867">
                  <c:v>596.02337618137</c:v>
                </c:pt>
                <c:pt idx="11868">
                  <c:v>524.19093440252</c:v>
                </c:pt>
                <c:pt idx="11869">
                  <c:v>482.2631818166699</c:v>
                </c:pt>
                <c:pt idx="11871">
                  <c:v>311.1402059497201</c:v>
                </c:pt>
                <c:pt idx="11872">
                  <c:v>311.4417706507201</c:v>
                </c:pt>
                <c:pt idx="11873">
                  <c:v>311.3137560381599</c:v>
                </c:pt>
                <c:pt idx="11874">
                  <c:v>312.0538970647201</c:v>
                </c:pt>
                <c:pt idx="11875">
                  <c:v>313.67428527168</c:v>
                </c:pt>
                <c:pt idx="11876">
                  <c:v>312.9873359562781</c:v>
                </c:pt>
                <c:pt idx="11877">
                  <c:v>523.6442386298701</c:v>
                </c:pt>
                <c:pt idx="11878">
                  <c:v>748.53896722633</c:v>
                </c:pt>
                <c:pt idx="11879">
                  <c:v>749.3182138006894</c:v>
                </c:pt>
                <c:pt idx="11880">
                  <c:v>749.0490063923194</c:v>
                </c:pt>
                <c:pt idx="11882">
                  <c:v>577.5442922021328</c:v>
                </c:pt>
                <c:pt idx="11902">
                  <c:v>658.5617172032794</c:v>
                </c:pt>
                <c:pt idx="11903">
                  <c:v>564.2596239514301</c:v>
                </c:pt>
                <c:pt idx="11904">
                  <c:v>514.5977851337001</c:v>
                </c:pt>
                <c:pt idx="11905">
                  <c:v>323.91087519212</c:v>
                </c:pt>
                <c:pt idx="11906">
                  <c:v>322.25753081474</c:v>
                </c:pt>
                <c:pt idx="11907">
                  <c:v>322.7800569813191</c:v>
                </c:pt>
                <c:pt idx="11908">
                  <c:v>322.91222090484</c:v>
                </c:pt>
                <c:pt idx="11909">
                  <c:v>322.1525662981</c:v>
                </c:pt>
                <c:pt idx="11910">
                  <c:v>321.5909006612</c:v>
                </c:pt>
                <c:pt idx="11911">
                  <c:v>321.534056944999</c:v>
                </c:pt>
                <c:pt idx="11912">
                  <c:v>322.11963563064</c:v>
                </c:pt>
                <c:pt idx="11915">
                  <c:v>762.26275413743</c:v>
                </c:pt>
                <c:pt idx="11916">
                  <c:v>765.53227757113</c:v>
                </c:pt>
                <c:pt idx="11917">
                  <c:v>764.95509131839</c:v>
                </c:pt>
                <c:pt idx="11918">
                  <c:v>765.851052625228</c:v>
                </c:pt>
                <c:pt idx="11919">
                  <c:v>779.19619437861</c:v>
                </c:pt>
                <c:pt idx="11920">
                  <c:v>806.000104518</c:v>
                </c:pt>
                <c:pt idx="11921">
                  <c:v>824.39318017229</c:v>
                </c:pt>
                <c:pt idx="11922">
                  <c:v>838.38142886675</c:v>
                </c:pt>
                <c:pt idx="11923">
                  <c:v>852.47700394324</c:v>
                </c:pt>
                <c:pt idx="11924">
                  <c:v>852.75283424041</c:v>
                </c:pt>
                <c:pt idx="11925">
                  <c:v>855.48359363098</c:v>
                </c:pt>
                <c:pt idx="11926">
                  <c:v>858.18507359467</c:v>
                </c:pt>
                <c:pt idx="11927">
                  <c:v>861.2839104538005</c:v>
                </c:pt>
                <c:pt idx="11928">
                  <c:v>864.08090283641</c:v>
                </c:pt>
                <c:pt idx="11929">
                  <c:v>863.8654883618199</c:v>
                </c:pt>
                <c:pt idx="11930">
                  <c:v>864.27809171949</c:v>
                </c:pt>
                <c:pt idx="11931">
                  <c:v>865.9515540610089</c:v>
                </c:pt>
                <c:pt idx="11932">
                  <c:v>865.9286650758401</c:v>
                </c:pt>
                <c:pt idx="11933">
                  <c:v>857.36508670987</c:v>
                </c:pt>
                <c:pt idx="11934">
                  <c:v>855.78824331442</c:v>
                </c:pt>
                <c:pt idx="11935">
                  <c:v>844.5864318909801</c:v>
                </c:pt>
                <c:pt idx="11936">
                  <c:v>835.7170558110594</c:v>
                </c:pt>
                <c:pt idx="11937">
                  <c:v>776.7906543819594</c:v>
                </c:pt>
                <c:pt idx="11938">
                  <c:v>642.6654291125288</c:v>
                </c:pt>
                <c:pt idx="11939">
                  <c:v>576.7080812284</c:v>
                </c:pt>
                <c:pt idx="11940">
                  <c:v>545.37249885786</c:v>
                </c:pt>
                <c:pt idx="11941">
                  <c:v>371.44966612005</c:v>
                </c:pt>
                <c:pt idx="11942">
                  <c:v>372.74510318994</c:v>
                </c:pt>
                <c:pt idx="11943">
                  <c:v>367.82295838737</c:v>
                </c:pt>
                <c:pt idx="11945">
                  <c:v>357.6413967142996</c:v>
                </c:pt>
                <c:pt idx="11946">
                  <c:v>354.5544654062401</c:v>
                </c:pt>
                <c:pt idx="11947">
                  <c:v>355.27592206266</c:v>
                </c:pt>
                <c:pt idx="11948">
                  <c:v>696.352019450008</c:v>
                </c:pt>
                <c:pt idx="11949">
                  <c:v>819.9059892533298</c:v>
                </c:pt>
                <c:pt idx="11950">
                  <c:v>821.8495220470694</c:v>
                </c:pt>
                <c:pt idx="11951">
                  <c:v>824.44285624514</c:v>
                </c:pt>
                <c:pt idx="11952">
                  <c:v>822.2409520429799</c:v>
                </c:pt>
                <c:pt idx="11953">
                  <c:v>826.07023063302</c:v>
                </c:pt>
                <c:pt idx="11954">
                  <c:v>824.65078898642</c:v>
                </c:pt>
                <c:pt idx="11955">
                  <c:v>821.5736640441901</c:v>
                </c:pt>
                <c:pt idx="11956">
                  <c:v>817.1836658829384</c:v>
                </c:pt>
                <c:pt idx="11957">
                  <c:v>802.51444554932</c:v>
                </c:pt>
                <c:pt idx="11958">
                  <c:v>785.90968235868</c:v>
                </c:pt>
                <c:pt idx="11959">
                  <c:v>768.47584866717</c:v>
                </c:pt>
                <c:pt idx="11960">
                  <c:v>757.5634664235694</c:v>
                </c:pt>
                <c:pt idx="11961">
                  <c:v>712.14190410627</c:v>
                </c:pt>
                <c:pt idx="11962">
                  <c:v>616.8070454704689</c:v>
                </c:pt>
                <c:pt idx="11963">
                  <c:v>329.1065361271599</c:v>
                </c:pt>
                <c:pt idx="11964">
                  <c:v>324.6935746925201</c:v>
                </c:pt>
                <c:pt idx="11965">
                  <c:v>321.3626656810701</c:v>
                </c:pt>
                <c:pt idx="11966">
                  <c:v>319.279514416999</c:v>
                </c:pt>
                <c:pt idx="11967">
                  <c:v>317.31425783653</c:v>
                </c:pt>
                <c:pt idx="11968">
                  <c:v>315.296585916999</c:v>
                </c:pt>
                <c:pt idx="11969">
                  <c:v>314.1631140660891</c:v>
                </c:pt>
                <c:pt idx="11970">
                  <c:v>311.7493791167401</c:v>
                </c:pt>
                <c:pt idx="11971">
                  <c:v>308.2465983062392</c:v>
                </c:pt>
                <c:pt idx="11985">
                  <c:v>335.7993213623399</c:v>
                </c:pt>
                <c:pt idx="11986">
                  <c:v>395.0873316892</c:v>
                </c:pt>
                <c:pt idx="11987">
                  <c:v>394.34043816594</c:v>
                </c:pt>
                <c:pt idx="11988">
                  <c:v>394.81097251046</c:v>
                </c:pt>
                <c:pt idx="11989">
                  <c:v>394.6652602404</c:v>
                </c:pt>
                <c:pt idx="11990">
                  <c:v>396.0397736771992</c:v>
                </c:pt>
                <c:pt idx="11991">
                  <c:v>395.3666231137603</c:v>
                </c:pt>
                <c:pt idx="11992">
                  <c:v>393.417382382</c:v>
                </c:pt>
                <c:pt idx="11993">
                  <c:v>393.48780203134</c:v>
                </c:pt>
                <c:pt idx="11994">
                  <c:v>394.9053349219191</c:v>
                </c:pt>
                <c:pt idx="11995">
                  <c:v>379.5701490247999</c:v>
                </c:pt>
                <c:pt idx="11996">
                  <c:v>361.387051940219</c:v>
                </c:pt>
                <c:pt idx="11997">
                  <c:v>356.25043907366</c:v>
                </c:pt>
                <c:pt idx="11998">
                  <c:v>353.1389568503996</c:v>
                </c:pt>
                <c:pt idx="12000">
                  <c:v>346.96838502326</c:v>
                </c:pt>
                <c:pt idx="12001">
                  <c:v>344.9497538639</c:v>
                </c:pt>
                <c:pt idx="12002">
                  <c:v>341.08355439356</c:v>
                </c:pt>
                <c:pt idx="12003">
                  <c:v>339.75770769975</c:v>
                </c:pt>
                <c:pt idx="12004">
                  <c:v>336.44524222575</c:v>
                </c:pt>
                <c:pt idx="12005">
                  <c:v>333.32592329601</c:v>
                </c:pt>
                <c:pt idx="12006">
                  <c:v>331.181380948379</c:v>
                </c:pt>
                <c:pt idx="12007">
                  <c:v>248.92680514875</c:v>
                </c:pt>
                <c:pt idx="12011">
                  <c:v>152.60579364897</c:v>
                </c:pt>
                <c:pt idx="12012">
                  <c:v>156.42526193525</c:v>
                </c:pt>
                <c:pt idx="12013">
                  <c:v>157.07298277225</c:v>
                </c:pt>
                <c:pt idx="12014">
                  <c:v>161.59037360415</c:v>
                </c:pt>
                <c:pt idx="12015">
                  <c:v>159.65846161807</c:v>
                </c:pt>
                <c:pt idx="12020">
                  <c:v>247.38272126257</c:v>
                </c:pt>
                <c:pt idx="12021">
                  <c:v>353.82658920505</c:v>
                </c:pt>
                <c:pt idx="12022">
                  <c:v>354.81783818288</c:v>
                </c:pt>
                <c:pt idx="12023">
                  <c:v>355.45372798481</c:v>
                </c:pt>
                <c:pt idx="12024">
                  <c:v>495.5948360694099</c:v>
                </c:pt>
                <c:pt idx="12025">
                  <c:v>506.3244011778701</c:v>
                </c:pt>
                <c:pt idx="12026">
                  <c:v>518.6538653659201</c:v>
                </c:pt>
                <c:pt idx="12027">
                  <c:v>534.9414172542894</c:v>
                </c:pt>
                <c:pt idx="12029">
                  <c:v>565.8447577079701</c:v>
                </c:pt>
                <c:pt idx="12031">
                  <c:v>588.4719311047094</c:v>
                </c:pt>
                <c:pt idx="12032">
                  <c:v>586.24085892032</c:v>
                </c:pt>
                <c:pt idx="12033">
                  <c:v>588.174677079531</c:v>
                </c:pt>
                <c:pt idx="12034">
                  <c:v>598.26075844623</c:v>
                </c:pt>
                <c:pt idx="12035">
                  <c:v>605.7824098449701</c:v>
                </c:pt>
                <c:pt idx="12036">
                  <c:v>614.06181395061</c:v>
                </c:pt>
                <c:pt idx="12037">
                  <c:v>619.8894168468</c:v>
                </c:pt>
                <c:pt idx="12038">
                  <c:v>614.89923299079</c:v>
                </c:pt>
                <c:pt idx="12039">
                  <c:v>615.19931225392</c:v>
                </c:pt>
                <c:pt idx="12040">
                  <c:v>626.22512557292</c:v>
                </c:pt>
                <c:pt idx="12041">
                  <c:v>639.29175095923</c:v>
                </c:pt>
                <c:pt idx="12042">
                  <c:v>636.28996080691</c:v>
                </c:pt>
                <c:pt idx="12043">
                  <c:v>559.10517853265</c:v>
                </c:pt>
                <c:pt idx="12044">
                  <c:v>538.7365697649989</c:v>
                </c:pt>
                <c:pt idx="12045">
                  <c:v>392.0367911877517</c:v>
                </c:pt>
                <c:pt idx="12046">
                  <c:v>191.1714018365679</c:v>
                </c:pt>
                <c:pt idx="12147">
                  <c:v>156.359375427971</c:v>
                </c:pt>
                <c:pt idx="12148">
                  <c:v>246.2998158382108</c:v>
                </c:pt>
                <c:pt idx="12149">
                  <c:v>304.190364127457</c:v>
                </c:pt>
                <c:pt idx="12150">
                  <c:v>441.0321338962191</c:v>
                </c:pt>
                <c:pt idx="12151">
                  <c:v>526.48250842616</c:v>
                </c:pt>
                <c:pt idx="12152">
                  <c:v>527.2136186503505</c:v>
                </c:pt>
                <c:pt idx="12153">
                  <c:v>525.9779475538201</c:v>
                </c:pt>
                <c:pt idx="12154">
                  <c:v>527.3154253213999</c:v>
                </c:pt>
                <c:pt idx="12155">
                  <c:v>525.50342885232</c:v>
                </c:pt>
                <c:pt idx="12156">
                  <c:v>526.02914382165</c:v>
                </c:pt>
                <c:pt idx="12157">
                  <c:v>529.3469045759389</c:v>
                </c:pt>
                <c:pt idx="12158">
                  <c:v>525.87742050877</c:v>
                </c:pt>
                <c:pt idx="12159">
                  <c:v>528.79545075197</c:v>
                </c:pt>
                <c:pt idx="12160">
                  <c:v>525.8153811669</c:v>
                </c:pt>
                <c:pt idx="12161">
                  <c:v>527.82444754739</c:v>
                </c:pt>
                <c:pt idx="12162">
                  <c:v>525.1722653540194</c:v>
                </c:pt>
                <c:pt idx="12163">
                  <c:v>527.78222583859</c:v>
                </c:pt>
                <c:pt idx="12164">
                  <c:v>524.6671072853285</c:v>
                </c:pt>
                <c:pt idx="12165">
                  <c:v>531.11314827669</c:v>
                </c:pt>
                <c:pt idx="12166">
                  <c:v>528.376160985728</c:v>
                </c:pt>
                <c:pt idx="12167">
                  <c:v>529.67913506155</c:v>
                </c:pt>
                <c:pt idx="12168">
                  <c:v>527.96439483804</c:v>
                </c:pt>
                <c:pt idx="12169">
                  <c:v>529.58004374722</c:v>
                </c:pt>
                <c:pt idx="12170">
                  <c:v>528.61573871135</c:v>
                </c:pt>
                <c:pt idx="12171">
                  <c:v>529.6302685553999</c:v>
                </c:pt>
                <c:pt idx="12172">
                  <c:v>529.0169128987988</c:v>
                </c:pt>
                <c:pt idx="12173">
                  <c:v>529.89533392784</c:v>
                </c:pt>
                <c:pt idx="12174">
                  <c:v>529.00715226048</c:v>
                </c:pt>
                <c:pt idx="12175">
                  <c:v>526.42827029764</c:v>
                </c:pt>
                <c:pt idx="12176">
                  <c:v>529.68545151248</c:v>
                </c:pt>
                <c:pt idx="12177">
                  <c:v>526.3592984489987</c:v>
                </c:pt>
                <c:pt idx="12179">
                  <c:v>527.7429174759384</c:v>
                </c:pt>
                <c:pt idx="12180">
                  <c:v>529.9483617962001</c:v>
                </c:pt>
                <c:pt idx="12181">
                  <c:v>532.5598577286</c:v>
                </c:pt>
                <c:pt idx="12182">
                  <c:v>534.2561688199178</c:v>
                </c:pt>
                <c:pt idx="12183">
                  <c:v>533.26777017867</c:v>
                </c:pt>
                <c:pt idx="12185">
                  <c:v>533.7495379821501</c:v>
                </c:pt>
                <c:pt idx="12187">
                  <c:v>533.81373175054</c:v>
                </c:pt>
                <c:pt idx="12188">
                  <c:v>531.4901666129794</c:v>
                </c:pt>
                <c:pt idx="12221">
                  <c:v>99.60286399890637</c:v>
                </c:pt>
                <c:pt idx="12222">
                  <c:v>99.3672392423559</c:v>
                </c:pt>
                <c:pt idx="12223">
                  <c:v>99.87686359868179</c:v>
                </c:pt>
                <c:pt idx="12224">
                  <c:v>325.4297101749125</c:v>
                </c:pt>
                <c:pt idx="12226">
                  <c:v>553.26854896674</c:v>
                </c:pt>
                <c:pt idx="12227">
                  <c:v>551.3234001847483</c:v>
                </c:pt>
                <c:pt idx="12229">
                  <c:v>554.22872162289</c:v>
                </c:pt>
                <c:pt idx="12230">
                  <c:v>553.2762232024401</c:v>
                </c:pt>
                <c:pt idx="12232">
                  <c:v>554.23327924372</c:v>
                </c:pt>
                <c:pt idx="12233">
                  <c:v>551.6616643753189</c:v>
                </c:pt>
                <c:pt idx="12234">
                  <c:v>551.49190151334</c:v>
                </c:pt>
                <c:pt idx="12235">
                  <c:v>554.1314822849694</c:v>
                </c:pt>
                <c:pt idx="12236">
                  <c:v>553.3309456007701</c:v>
                </c:pt>
                <c:pt idx="12237">
                  <c:v>555.070874847111</c:v>
                </c:pt>
                <c:pt idx="12238">
                  <c:v>554.78424734994</c:v>
                </c:pt>
                <c:pt idx="12239">
                  <c:v>552.72740966477</c:v>
                </c:pt>
                <c:pt idx="12240">
                  <c:v>556.2164658783901</c:v>
                </c:pt>
                <c:pt idx="12241">
                  <c:v>553.3007313810601</c:v>
                </c:pt>
                <c:pt idx="12242">
                  <c:v>552.6603177447694</c:v>
                </c:pt>
                <c:pt idx="12243">
                  <c:v>554.4641207009782</c:v>
                </c:pt>
                <c:pt idx="12244">
                  <c:v>554.21840498553</c:v>
                </c:pt>
                <c:pt idx="12245">
                  <c:v>552.31457744715</c:v>
                </c:pt>
                <c:pt idx="12246">
                  <c:v>554.4221714828386</c:v>
                </c:pt>
                <c:pt idx="12247">
                  <c:v>556.46860921266</c:v>
                </c:pt>
                <c:pt idx="12248">
                  <c:v>562.151616385108</c:v>
                </c:pt>
                <c:pt idx="12250">
                  <c:v>594.96432427874</c:v>
                </c:pt>
                <c:pt idx="12251">
                  <c:v>604.9671185144576</c:v>
                </c:pt>
                <c:pt idx="12252">
                  <c:v>606.29612790924</c:v>
                </c:pt>
                <c:pt idx="12253">
                  <c:v>602.25498113889</c:v>
                </c:pt>
                <c:pt idx="12255">
                  <c:v>593.64279223237</c:v>
                </c:pt>
                <c:pt idx="12256">
                  <c:v>583.4210383539901</c:v>
                </c:pt>
                <c:pt idx="12257">
                  <c:v>578.1436041448999</c:v>
                </c:pt>
                <c:pt idx="12260">
                  <c:v>559.64943027424</c:v>
                </c:pt>
                <c:pt idx="12261">
                  <c:v>557.45570350836</c:v>
                </c:pt>
                <c:pt idx="12262">
                  <c:v>554.42671919662</c:v>
                </c:pt>
                <c:pt idx="12263">
                  <c:v>559.27363988264</c:v>
                </c:pt>
                <c:pt idx="12264">
                  <c:v>561.26857265958</c:v>
                </c:pt>
                <c:pt idx="12266">
                  <c:v>562.89174816728</c:v>
                </c:pt>
                <c:pt idx="12268">
                  <c:v>558.1204112484801</c:v>
                </c:pt>
                <c:pt idx="12269">
                  <c:v>561.09395485585</c:v>
                </c:pt>
                <c:pt idx="12270">
                  <c:v>562.28054090139</c:v>
                </c:pt>
                <c:pt idx="12271">
                  <c:v>566.4746111143999</c:v>
                </c:pt>
                <c:pt idx="12273">
                  <c:v>573.74836113255</c:v>
                </c:pt>
                <c:pt idx="12274">
                  <c:v>581.87864825026</c:v>
                </c:pt>
                <c:pt idx="12275">
                  <c:v>586.48299106955</c:v>
                </c:pt>
                <c:pt idx="12276">
                  <c:v>597.6060567930087</c:v>
                </c:pt>
                <c:pt idx="12277">
                  <c:v>597.89089132102</c:v>
                </c:pt>
                <c:pt idx="12278">
                  <c:v>602.32383403185</c:v>
                </c:pt>
                <c:pt idx="12279">
                  <c:v>595.43840134788</c:v>
                </c:pt>
                <c:pt idx="12280">
                  <c:v>601.71479838382</c:v>
                </c:pt>
                <c:pt idx="12281">
                  <c:v>615.63109445701</c:v>
                </c:pt>
                <c:pt idx="12282">
                  <c:v>636.8310474717489</c:v>
                </c:pt>
                <c:pt idx="12283">
                  <c:v>638.3657595113499</c:v>
                </c:pt>
                <c:pt idx="12284">
                  <c:v>637.6240711887599</c:v>
                </c:pt>
                <c:pt idx="12285">
                  <c:v>641.4162194615989</c:v>
                </c:pt>
                <c:pt idx="12286">
                  <c:v>638.48148706469</c:v>
                </c:pt>
                <c:pt idx="12287">
                  <c:v>638.64913391109</c:v>
                </c:pt>
                <c:pt idx="12288">
                  <c:v>639.85339654974</c:v>
                </c:pt>
                <c:pt idx="12289">
                  <c:v>638.37795956339</c:v>
                </c:pt>
                <c:pt idx="12291">
                  <c:v>637.8712024850884</c:v>
                </c:pt>
                <c:pt idx="12292">
                  <c:v>639.82647520229</c:v>
                </c:pt>
                <c:pt idx="12293">
                  <c:v>638.8426343456389</c:v>
                </c:pt>
                <c:pt idx="12294">
                  <c:v>636.19834713996</c:v>
                </c:pt>
                <c:pt idx="12295">
                  <c:v>637.43460292116</c:v>
                </c:pt>
                <c:pt idx="12296">
                  <c:v>634.7915265046701</c:v>
                </c:pt>
                <c:pt idx="12297">
                  <c:v>641.7106228079389</c:v>
                </c:pt>
                <c:pt idx="12298">
                  <c:v>637.81192244966</c:v>
                </c:pt>
                <c:pt idx="12299">
                  <c:v>643.2367975687</c:v>
                </c:pt>
                <c:pt idx="12300">
                  <c:v>639.0378481882389</c:v>
                </c:pt>
                <c:pt idx="12301">
                  <c:v>636.3345614584389</c:v>
                </c:pt>
                <c:pt idx="12302">
                  <c:v>638.28898703685</c:v>
                </c:pt>
                <c:pt idx="12303">
                  <c:v>641.92424450214</c:v>
                </c:pt>
                <c:pt idx="12304">
                  <c:v>653.9165842239494</c:v>
                </c:pt>
                <c:pt idx="12305">
                  <c:v>644.6844787154</c:v>
                </c:pt>
                <c:pt idx="12306">
                  <c:v>624.7512396560805</c:v>
                </c:pt>
                <c:pt idx="12308">
                  <c:v>594.10652338989</c:v>
                </c:pt>
                <c:pt idx="12309">
                  <c:v>581.3968461652694</c:v>
                </c:pt>
                <c:pt idx="12310">
                  <c:v>572.9115687393694</c:v>
                </c:pt>
                <c:pt idx="12311">
                  <c:v>572.4116140754383</c:v>
                </c:pt>
                <c:pt idx="12312">
                  <c:v>568.300907181748</c:v>
                </c:pt>
                <c:pt idx="12313">
                  <c:v>581.7290880257199</c:v>
                </c:pt>
                <c:pt idx="12314">
                  <c:v>596.5332074897988</c:v>
                </c:pt>
                <c:pt idx="12315">
                  <c:v>613.6052833952389</c:v>
                </c:pt>
                <c:pt idx="12316">
                  <c:v>623.33907068697</c:v>
                </c:pt>
                <c:pt idx="12317">
                  <c:v>639.73591401407</c:v>
                </c:pt>
                <c:pt idx="12318">
                  <c:v>638.20948127118</c:v>
                </c:pt>
                <c:pt idx="12319">
                  <c:v>635.7027122995</c:v>
                </c:pt>
                <c:pt idx="12320">
                  <c:v>635.5595762786</c:v>
                </c:pt>
                <c:pt idx="12321">
                  <c:v>631.2224098374094</c:v>
                </c:pt>
                <c:pt idx="12322">
                  <c:v>633.51948583667</c:v>
                </c:pt>
                <c:pt idx="12323">
                  <c:v>629.2469616853289</c:v>
                </c:pt>
                <c:pt idx="12324">
                  <c:v>631.9294340846101</c:v>
                </c:pt>
                <c:pt idx="12326">
                  <c:v>499.75794738962</c:v>
                </c:pt>
                <c:pt idx="12327">
                  <c:v>236.71425354269</c:v>
                </c:pt>
                <c:pt idx="12435">
                  <c:v>243.068495112626</c:v>
                </c:pt>
                <c:pt idx="12436">
                  <c:v>242.4170553738557</c:v>
                </c:pt>
                <c:pt idx="12437">
                  <c:v>528.4380637786401</c:v>
                </c:pt>
                <c:pt idx="12438">
                  <c:v>525.64969472796</c:v>
                </c:pt>
                <c:pt idx="12439">
                  <c:v>528.29991588608</c:v>
                </c:pt>
                <c:pt idx="12440">
                  <c:v>525.59130817278</c:v>
                </c:pt>
                <c:pt idx="12441">
                  <c:v>528.23013535632</c:v>
                </c:pt>
                <c:pt idx="12442">
                  <c:v>525.9204546853794</c:v>
                </c:pt>
                <c:pt idx="12443">
                  <c:v>529.4223644524989</c:v>
                </c:pt>
                <c:pt idx="12444">
                  <c:v>525.9336820915801</c:v>
                </c:pt>
                <c:pt idx="12445">
                  <c:v>528.9062488589387</c:v>
                </c:pt>
                <c:pt idx="12446">
                  <c:v>531.11525098856</c:v>
                </c:pt>
                <c:pt idx="12447">
                  <c:v>534.2495853397801</c:v>
                </c:pt>
                <c:pt idx="12448">
                  <c:v>531.18972689852</c:v>
                </c:pt>
                <c:pt idx="12449">
                  <c:v>534.3766474359784</c:v>
                </c:pt>
                <c:pt idx="12450">
                  <c:v>532.51579975002</c:v>
                </c:pt>
                <c:pt idx="12452">
                  <c:v>533.52767636106</c:v>
                </c:pt>
                <c:pt idx="12453">
                  <c:v>529.9037587218801</c:v>
                </c:pt>
                <c:pt idx="12454">
                  <c:v>534.0147860579005</c:v>
                </c:pt>
                <c:pt idx="12455">
                  <c:v>531.22866640206</c:v>
                </c:pt>
                <c:pt idx="12456">
                  <c:v>534.57897703501</c:v>
                </c:pt>
                <c:pt idx="12457">
                  <c:v>532.0830244795505</c:v>
                </c:pt>
                <c:pt idx="12458">
                  <c:v>534.59915563693</c:v>
                </c:pt>
                <c:pt idx="12459">
                  <c:v>532.27807726509</c:v>
                </c:pt>
                <c:pt idx="12460">
                  <c:v>531.20371869167</c:v>
                </c:pt>
                <c:pt idx="12461">
                  <c:v>537.11664473487</c:v>
                </c:pt>
                <c:pt idx="12462">
                  <c:v>527.08688688079</c:v>
                </c:pt>
                <c:pt idx="12463">
                  <c:v>477.02374222186</c:v>
                </c:pt>
                <c:pt idx="12464">
                  <c:v>431.1120589659</c:v>
                </c:pt>
                <c:pt idx="12465">
                  <c:v>246.80066902964</c:v>
                </c:pt>
                <c:pt idx="12470">
                  <c:v>85.23886226372001</c:v>
                </c:pt>
                <c:pt idx="12471">
                  <c:v>87.05893678846975</c:v>
                </c:pt>
                <c:pt idx="12472">
                  <c:v>88.54900958572</c:v>
                </c:pt>
                <c:pt idx="12473">
                  <c:v>91.73651427128</c:v>
                </c:pt>
                <c:pt idx="12474">
                  <c:v>94.45671604047998</c:v>
                </c:pt>
                <c:pt idx="12475">
                  <c:v>257.4495348592</c:v>
                </c:pt>
                <c:pt idx="12476">
                  <c:v>292.558419316</c:v>
                </c:pt>
                <c:pt idx="12477">
                  <c:v>501.74641197535</c:v>
                </c:pt>
                <c:pt idx="12478">
                  <c:v>538.48537999827</c:v>
                </c:pt>
                <c:pt idx="12479">
                  <c:v>541.39064398518</c:v>
                </c:pt>
                <c:pt idx="12480">
                  <c:v>543.50756995364</c:v>
                </c:pt>
                <c:pt idx="12481">
                  <c:v>512.4016552431821</c:v>
                </c:pt>
                <c:pt idx="12482">
                  <c:v>513.438431511384</c:v>
                </c:pt>
                <c:pt idx="12483">
                  <c:v>373.3195350931026</c:v>
                </c:pt>
                <c:pt idx="12484">
                  <c:v>369.4379833930717</c:v>
                </c:pt>
                <c:pt idx="12485">
                  <c:v>476.5897166116673</c:v>
                </c:pt>
                <c:pt idx="12487">
                  <c:v>515.8000727620727</c:v>
                </c:pt>
                <c:pt idx="12488">
                  <c:v>513.5025260125574</c:v>
                </c:pt>
                <c:pt idx="12489">
                  <c:v>512.9577452060025</c:v>
                </c:pt>
                <c:pt idx="12490">
                  <c:v>514.8337947908332</c:v>
                </c:pt>
                <c:pt idx="12491">
                  <c:v>514.6880554127691</c:v>
                </c:pt>
                <c:pt idx="12492">
                  <c:v>547.692348617661</c:v>
                </c:pt>
                <c:pt idx="12493">
                  <c:v>546.3111084769394</c:v>
                </c:pt>
                <c:pt idx="12494">
                  <c:v>544.58264696738</c:v>
                </c:pt>
                <c:pt idx="12495">
                  <c:v>551.49684662916</c:v>
                </c:pt>
                <c:pt idx="12497">
                  <c:v>548.88781457117</c:v>
                </c:pt>
                <c:pt idx="12498">
                  <c:v>552.7786529854301</c:v>
                </c:pt>
                <c:pt idx="12500">
                  <c:v>549.8926078058884</c:v>
                </c:pt>
                <c:pt idx="12501">
                  <c:v>552.398613904959</c:v>
                </c:pt>
                <c:pt idx="12502">
                  <c:v>551.24491287033</c:v>
                </c:pt>
                <c:pt idx="12503">
                  <c:v>553.5251181442383</c:v>
                </c:pt>
                <c:pt idx="12504">
                  <c:v>552.22830703553</c:v>
                </c:pt>
                <c:pt idx="12506">
                  <c:v>554.16342710805</c:v>
                </c:pt>
                <c:pt idx="12507">
                  <c:v>551.52376675918</c:v>
                </c:pt>
                <c:pt idx="12508">
                  <c:v>551.7318980372701</c:v>
                </c:pt>
                <c:pt idx="12509">
                  <c:v>552.9279737968701</c:v>
                </c:pt>
                <c:pt idx="12510">
                  <c:v>551.78986267702</c:v>
                </c:pt>
                <c:pt idx="12512">
                  <c:v>558.6252483365801</c:v>
                </c:pt>
                <c:pt idx="12513">
                  <c:v>555.84943807976</c:v>
                </c:pt>
                <c:pt idx="12514">
                  <c:v>558.7406311767501</c:v>
                </c:pt>
                <c:pt idx="12515">
                  <c:v>556.98559005234</c:v>
                </c:pt>
                <c:pt idx="12516">
                  <c:v>554.12178235663</c:v>
                </c:pt>
                <c:pt idx="12517">
                  <c:v>558.79473285773</c:v>
                </c:pt>
                <c:pt idx="12518">
                  <c:v>556.00992053616</c:v>
                </c:pt>
                <c:pt idx="12519">
                  <c:v>559.70402313463</c:v>
                </c:pt>
                <c:pt idx="12520">
                  <c:v>556.779737758921</c:v>
                </c:pt>
                <c:pt idx="12521">
                  <c:v>289.250846363065</c:v>
                </c:pt>
                <c:pt idx="12544">
                  <c:v>92.9771352412352</c:v>
                </c:pt>
                <c:pt idx="12545">
                  <c:v>221.3601922696453</c:v>
                </c:pt>
                <c:pt idx="12546">
                  <c:v>567.9493176691001</c:v>
                </c:pt>
                <c:pt idx="12547">
                  <c:v>564.7156119135699</c:v>
                </c:pt>
                <c:pt idx="12548">
                  <c:v>562.9126239995886</c:v>
                </c:pt>
                <c:pt idx="12549">
                  <c:v>564.6357690153999</c:v>
                </c:pt>
                <c:pt idx="12550">
                  <c:v>562.4845640849284</c:v>
                </c:pt>
                <c:pt idx="12551">
                  <c:v>565.7809909917701</c:v>
                </c:pt>
                <c:pt idx="12552">
                  <c:v>562.06843117415</c:v>
                </c:pt>
                <c:pt idx="12554">
                  <c:v>561.27858511295</c:v>
                </c:pt>
                <c:pt idx="12555">
                  <c:v>561.0393126160405</c:v>
                </c:pt>
                <c:pt idx="12556">
                  <c:v>562.6652066031394</c:v>
                </c:pt>
                <c:pt idx="12557">
                  <c:v>561.46443728385</c:v>
                </c:pt>
                <c:pt idx="12558">
                  <c:v>559.24404723374</c:v>
                </c:pt>
                <c:pt idx="12559">
                  <c:v>561.7429017542294</c:v>
                </c:pt>
                <c:pt idx="12560">
                  <c:v>558.91186022983</c:v>
                </c:pt>
                <c:pt idx="12561">
                  <c:v>569.67984340456</c:v>
                </c:pt>
                <c:pt idx="12562">
                  <c:v>586.8572682880477</c:v>
                </c:pt>
                <c:pt idx="12563">
                  <c:v>626.3874304485701</c:v>
                </c:pt>
                <c:pt idx="12565">
                  <c:v>639.5941155456</c:v>
                </c:pt>
                <c:pt idx="12566">
                  <c:v>645.01373056675</c:v>
                </c:pt>
                <c:pt idx="12568">
                  <c:v>644.4851546027</c:v>
                </c:pt>
                <c:pt idx="12569">
                  <c:v>639.7800044189501</c:v>
                </c:pt>
                <c:pt idx="12570">
                  <c:v>638.92286463956</c:v>
                </c:pt>
                <c:pt idx="12572">
                  <c:v>636.8677756849584</c:v>
                </c:pt>
                <c:pt idx="12573">
                  <c:v>639.0226101361501</c:v>
                </c:pt>
                <c:pt idx="12574">
                  <c:v>637.4163311572</c:v>
                </c:pt>
                <c:pt idx="12575">
                  <c:v>639.7664907344594</c:v>
                </c:pt>
                <c:pt idx="12577">
                  <c:v>643.37359176388</c:v>
                </c:pt>
                <c:pt idx="12578">
                  <c:v>648.1503250681405</c:v>
                </c:pt>
                <c:pt idx="12579">
                  <c:v>635.90657272263</c:v>
                </c:pt>
                <c:pt idx="12580">
                  <c:v>628.19521859588</c:v>
                </c:pt>
                <c:pt idx="12581">
                  <c:v>614.1742451441</c:v>
                </c:pt>
                <c:pt idx="12582">
                  <c:v>612.29589089624</c:v>
                </c:pt>
                <c:pt idx="12583">
                  <c:v>607.89315597633</c:v>
                </c:pt>
                <c:pt idx="12584">
                  <c:v>607.33595306664</c:v>
                </c:pt>
                <c:pt idx="12585">
                  <c:v>609.2140768944294</c:v>
                </c:pt>
                <c:pt idx="12586">
                  <c:v>611.40877100621</c:v>
                </c:pt>
                <c:pt idx="12587">
                  <c:v>603.72483127527</c:v>
                </c:pt>
                <c:pt idx="12588">
                  <c:v>589.18607972775</c:v>
                </c:pt>
                <c:pt idx="12590">
                  <c:v>569.4599128456488</c:v>
                </c:pt>
                <c:pt idx="12591">
                  <c:v>559.59797940038</c:v>
                </c:pt>
                <c:pt idx="12592">
                  <c:v>559.24996970038</c:v>
                </c:pt>
                <c:pt idx="12593">
                  <c:v>551.99880912847</c:v>
                </c:pt>
                <c:pt idx="12594">
                  <c:v>551.40386443481</c:v>
                </c:pt>
                <c:pt idx="12595">
                  <c:v>552.7999688724501</c:v>
                </c:pt>
                <c:pt idx="12596">
                  <c:v>554.32404424055</c:v>
                </c:pt>
                <c:pt idx="12597">
                  <c:v>552.74332929402</c:v>
                </c:pt>
                <c:pt idx="12598">
                  <c:v>552.8665350787</c:v>
                </c:pt>
                <c:pt idx="12599">
                  <c:v>551.22461449706</c:v>
                </c:pt>
                <c:pt idx="12601">
                  <c:v>549.92034472622</c:v>
                </c:pt>
                <c:pt idx="12602">
                  <c:v>546.12137758264</c:v>
                </c:pt>
                <c:pt idx="12603">
                  <c:v>548.9217811251599</c:v>
                </c:pt>
                <c:pt idx="12604">
                  <c:v>545.72135067662</c:v>
                </c:pt>
                <c:pt idx="12605">
                  <c:v>547.9514481522589</c:v>
                </c:pt>
                <c:pt idx="12606">
                  <c:v>545.27211233339</c:v>
                </c:pt>
                <c:pt idx="12607">
                  <c:v>547.22257239895</c:v>
                </c:pt>
                <c:pt idx="12608">
                  <c:v>544.4326781599989</c:v>
                </c:pt>
                <c:pt idx="12609">
                  <c:v>545.8292516317694</c:v>
                </c:pt>
                <c:pt idx="12610">
                  <c:v>541.86390593717</c:v>
                </c:pt>
                <c:pt idx="12611">
                  <c:v>545.1230264030602</c:v>
                </c:pt>
                <c:pt idx="12612">
                  <c:v>545.760804884079</c:v>
                </c:pt>
                <c:pt idx="12613">
                  <c:v>546.6421479361201</c:v>
                </c:pt>
                <c:pt idx="12614">
                  <c:v>543.66465977732</c:v>
                </c:pt>
                <c:pt idx="12615">
                  <c:v>541.5311777899587</c:v>
                </c:pt>
                <c:pt idx="12616">
                  <c:v>541.01520007085</c:v>
                </c:pt>
                <c:pt idx="12618">
                  <c:v>541.88442756458</c:v>
                </c:pt>
                <c:pt idx="12620">
                  <c:v>543.42564164088</c:v>
                </c:pt>
                <c:pt idx="12621">
                  <c:v>539.63756665951</c:v>
                </c:pt>
                <c:pt idx="12622">
                  <c:v>542.9489640853286</c:v>
                </c:pt>
                <c:pt idx="12624">
                  <c:v>538.50949177436</c:v>
                </c:pt>
                <c:pt idx="12626">
                  <c:v>537.76312370217</c:v>
                </c:pt>
                <c:pt idx="12627">
                  <c:v>538.7872292581001</c:v>
                </c:pt>
                <c:pt idx="12628">
                  <c:v>539.5796031217601</c:v>
                </c:pt>
                <c:pt idx="12629">
                  <c:v>542.84308598053</c:v>
                </c:pt>
                <c:pt idx="12631">
                  <c:v>548.14334848483</c:v>
                </c:pt>
                <c:pt idx="12632">
                  <c:v>599.48952054887</c:v>
                </c:pt>
                <c:pt idx="12633">
                  <c:v>622.25300247887</c:v>
                </c:pt>
                <c:pt idx="12635">
                  <c:v>616.3363997117289</c:v>
                </c:pt>
                <c:pt idx="12636">
                  <c:v>612.96976039062</c:v>
                </c:pt>
                <c:pt idx="12637">
                  <c:v>616.1541280357987</c:v>
                </c:pt>
                <c:pt idx="12641">
                  <c:v>608.0877662168405</c:v>
                </c:pt>
                <c:pt idx="12642">
                  <c:v>609.7550829147301</c:v>
                </c:pt>
                <c:pt idx="12643">
                  <c:v>607.4720624629994</c:v>
                </c:pt>
                <c:pt idx="12644">
                  <c:v>604.95949690908</c:v>
                </c:pt>
                <c:pt idx="12645">
                  <c:v>612.05838239485</c:v>
                </c:pt>
                <c:pt idx="12646">
                  <c:v>606.1813781444201</c:v>
                </c:pt>
                <c:pt idx="12647">
                  <c:v>603.9933357659</c:v>
                </c:pt>
                <c:pt idx="12648">
                  <c:v>604.98440611807</c:v>
                </c:pt>
                <c:pt idx="12649">
                  <c:v>602.3450641246486</c:v>
                </c:pt>
                <c:pt idx="12651">
                  <c:v>602.69175360954</c:v>
                </c:pt>
                <c:pt idx="12652">
                  <c:v>603.11083974061</c:v>
                </c:pt>
                <c:pt idx="12653">
                  <c:v>596.08985446908</c:v>
                </c:pt>
                <c:pt idx="12655">
                  <c:v>532.01837121175</c:v>
                </c:pt>
                <c:pt idx="12656">
                  <c:v>415.4568144745699</c:v>
                </c:pt>
                <c:pt idx="12735">
                  <c:v>148.7141425278</c:v>
                </c:pt>
                <c:pt idx="12736">
                  <c:v>164.4376428469</c:v>
                </c:pt>
                <c:pt idx="12737">
                  <c:v>307.69370859765</c:v>
                </c:pt>
                <c:pt idx="12738">
                  <c:v>337.80679910684</c:v>
                </c:pt>
                <c:pt idx="12739">
                  <c:v>453.970390980789</c:v>
                </c:pt>
                <c:pt idx="12740">
                  <c:v>472.7109990428496</c:v>
                </c:pt>
                <c:pt idx="12741">
                  <c:v>479.9042823122099</c:v>
                </c:pt>
                <c:pt idx="12742">
                  <c:v>482.9205160979391</c:v>
                </c:pt>
                <c:pt idx="12743">
                  <c:v>486.19039765615</c:v>
                </c:pt>
                <c:pt idx="12744">
                  <c:v>492.9392801706601</c:v>
                </c:pt>
                <c:pt idx="12745">
                  <c:v>493.51937567824</c:v>
                </c:pt>
                <c:pt idx="12746">
                  <c:v>492.1361634352791</c:v>
                </c:pt>
                <c:pt idx="12747">
                  <c:v>492.70067400796</c:v>
                </c:pt>
                <c:pt idx="12748">
                  <c:v>491.8981893806791</c:v>
                </c:pt>
                <c:pt idx="12749">
                  <c:v>492.7098799537001</c:v>
                </c:pt>
                <c:pt idx="12750">
                  <c:v>492.09580356766</c:v>
                </c:pt>
                <c:pt idx="12751">
                  <c:v>492.31472717367</c:v>
                </c:pt>
                <c:pt idx="12752">
                  <c:v>491.207814172</c:v>
                </c:pt>
                <c:pt idx="12753">
                  <c:v>492.87961072042</c:v>
                </c:pt>
                <c:pt idx="12755">
                  <c:v>492.1524529745201</c:v>
                </c:pt>
                <c:pt idx="12756">
                  <c:v>491.5294617002199</c:v>
                </c:pt>
                <c:pt idx="12757">
                  <c:v>492.3679701523201</c:v>
                </c:pt>
                <c:pt idx="12758">
                  <c:v>491.9323251061192</c:v>
                </c:pt>
                <c:pt idx="12759">
                  <c:v>492.0609832068401</c:v>
                </c:pt>
                <c:pt idx="12760">
                  <c:v>496.2092329570696</c:v>
                </c:pt>
                <c:pt idx="12761">
                  <c:v>497.67612347486</c:v>
                </c:pt>
                <c:pt idx="12762">
                  <c:v>498.9961028533396</c:v>
                </c:pt>
                <c:pt idx="12763">
                  <c:v>498.63928063526</c:v>
                </c:pt>
                <c:pt idx="12765">
                  <c:v>498.6443303559501</c:v>
                </c:pt>
                <c:pt idx="12768">
                  <c:v>501.0739907299799</c:v>
                </c:pt>
                <c:pt idx="12769">
                  <c:v>501.14925043787</c:v>
                </c:pt>
                <c:pt idx="12770">
                  <c:v>501.8990183720991</c:v>
                </c:pt>
                <c:pt idx="12772">
                  <c:v>502.8667160434499</c:v>
                </c:pt>
                <c:pt idx="12773">
                  <c:v>501.19290191224</c:v>
                </c:pt>
                <c:pt idx="12774">
                  <c:v>502.9656249702196</c:v>
                </c:pt>
                <c:pt idx="12775">
                  <c:v>501.1173024142299</c:v>
                </c:pt>
                <c:pt idx="12776">
                  <c:v>502.552238048399</c:v>
                </c:pt>
                <c:pt idx="12777">
                  <c:v>506.000337587109</c:v>
                </c:pt>
                <c:pt idx="12778">
                  <c:v>506.915235987809</c:v>
                </c:pt>
                <c:pt idx="12779">
                  <c:v>506.69222045341</c:v>
                </c:pt>
                <c:pt idx="12780">
                  <c:v>507.57982705935</c:v>
                </c:pt>
                <c:pt idx="12781">
                  <c:v>507.05734062852</c:v>
                </c:pt>
                <c:pt idx="12782">
                  <c:v>506.20358102822</c:v>
                </c:pt>
                <c:pt idx="12783">
                  <c:v>508.02648333916</c:v>
                </c:pt>
                <c:pt idx="12784">
                  <c:v>506.551313989499</c:v>
                </c:pt>
                <c:pt idx="12785">
                  <c:v>507.7027422939</c:v>
                </c:pt>
                <c:pt idx="12786">
                  <c:v>507.3852255786001</c:v>
                </c:pt>
                <c:pt idx="12787">
                  <c:v>508.2384260369099</c:v>
                </c:pt>
                <c:pt idx="12788">
                  <c:v>508.63502105777</c:v>
                </c:pt>
                <c:pt idx="12789">
                  <c:v>509.65469163763</c:v>
                </c:pt>
                <c:pt idx="12790">
                  <c:v>509.2447317222699</c:v>
                </c:pt>
                <c:pt idx="12792">
                  <c:v>509.5063087473491</c:v>
                </c:pt>
                <c:pt idx="12793">
                  <c:v>511.42434710947</c:v>
                </c:pt>
                <c:pt idx="12795">
                  <c:v>515.2120458550301</c:v>
                </c:pt>
                <c:pt idx="12796">
                  <c:v>515.1450662144289</c:v>
                </c:pt>
                <c:pt idx="12797">
                  <c:v>516.10439158396</c:v>
                </c:pt>
                <c:pt idx="12798">
                  <c:v>515.43191542667</c:v>
                </c:pt>
                <c:pt idx="12799">
                  <c:v>516.10884720588</c:v>
                </c:pt>
                <c:pt idx="12800">
                  <c:v>515.5529454966999</c:v>
                </c:pt>
                <c:pt idx="12801">
                  <c:v>517.10137394588</c:v>
                </c:pt>
                <c:pt idx="12802">
                  <c:v>516.7739958782</c:v>
                </c:pt>
                <c:pt idx="12803">
                  <c:v>515.86830421975</c:v>
                </c:pt>
                <c:pt idx="12804">
                  <c:v>517.7489570705</c:v>
                </c:pt>
                <c:pt idx="12805">
                  <c:v>517.28371235984</c:v>
                </c:pt>
                <c:pt idx="12806">
                  <c:v>518.29852009037</c:v>
                </c:pt>
                <c:pt idx="12807">
                  <c:v>517.86997568753</c:v>
                </c:pt>
                <c:pt idx="12808">
                  <c:v>518.8641284354575</c:v>
                </c:pt>
                <c:pt idx="12809">
                  <c:v>519.4566553300489</c:v>
                </c:pt>
                <c:pt idx="12810">
                  <c:v>484.7298535323</c:v>
                </c:pt>
                <c:pt idx="12812">
                  <c:v>184.83155396598</c:v>
                </c:pt>
                <c:pt idx="12834">
                  <c:v>161.5169005827</c:v>
                </c:pt>
                <c:pt idx="12835">
                  <c:v>285.188102172179</c:v>
                </c:pt>
                <c:pt idx="12836">
                  <c:v>479.8855770840601</c:v>
                </c:pt>
                <c:pt idx="12837">
                  <c:v>506.40487727386</c:v>
                </c:pt>
                <c:pt idx="12838">
                  <c:v>535.3728164259683</c:v>
                </c:pt>
                <c:pt idx="12839">
                  <c:v>543.4020010971901</c:v>
                </c:pt>
                <c:pt idx="12840">
                  <c:v>543.11735108467</c:v>
                </c:pt>
                <c:pt idx="12841">
                  <c:v>544.4885580710301</c:v>
                </c:pt>
                <c:pt idx="12842">
                  <c:v>543.9898200180601</c:v>
                </c:pt>
                <c:pt idx="12843">
                  <c:v>545.30012854468</c:v>
                </c:pt>
                <c:pt idx="12844">
                  <c:v>323.1268653772124</c:v>
                </c:pt>
                <c:pt idx="12845">
                  <c:v>324.1935070759278</c:v>
                </c:pt>
                <c:pt idx="12846">
                  <c:v>323.0485028358868</c:v>
                </c:pt>
                <c:pt idx="12847">
                  <c:v>323.8228832209721</c:v>
                </c:pt>
                <c:pt idx="12848">
                  <c:v>291.5838206387563</c:v>
                </c:pt>
                <c:pt idx="12849">
                  <c:v>326.4166335214882</c:v>
                </c:pt>
                <c:pt idx="12850">
                  <c:v>269.1224585819729</c:v>
                </c:pt>
                <c:pt idx="12874">
                  <c:v>98.91870513361015</c:v>
                </c:pt>
                <c:pt idx="12875">
                  <c:v>558.0089529973</c:v>
                </c:pt>
                <c:pt idx="12876">
                  <c:v>557.79519334188</c:v>
                </c:pt>
                <c:pt idx="12877">
                  <c:v>556.52059071645</c:v>
                </c:pt>
                <c:pt idx="12878">
                  <c:v>559.38152284018</c:v>
                </c:pt>
                <c:pt idx="12879">
                  <c:v>559.26394492144</c:v>
                </c:pt>
                <c:pt idx="12880">
                  <c:v>561.9691359568405</c:v>
                </c:pt>
                <c:pt idx="12881">
                  <c:v>561.3546501600489</c:v>
                </c:pt>
                <c:pt idx="12883">
                  <c:v>559.28673359598</c:v>
                </c:pt>
                <c:pt idx="12884">
                  <c:v>561.7306795008405</c:v>
                </c:pt>
                <c:pt idx="12886">
                  <c:v>557.8596556674501</c:v>
                </c:pt>
                <c:pt idx="12887">
                  <c:v>558.67913869043</c:v>
                </c:pt>
                <c:pt idx="12889">
                  <c:v>559.5816433736501</c:v>
                </c:pt>
                <c:pt idx="12890">
                  <c:v>557.19579969073</c:v>
                </c:pt>
                <c:pt idx="12891">
                  <c:v>557.9418411384294</c:v>
                </c:pt>
                <c:pt idx="12892">
                  <c:v>558.23683929194</c:v>
                </c:pt>
                <c:pt idx="12893">
                  <c:v>557.59365416386</c:v>
                </c:pt>
                <c:pt idx="12894">
                  <c:v>559.92850267032</c:v>
                </c:pt>
                <c:pt idx="12895">
                  <c:v>561.56188550284</c:v>
                </c:pt>
                <c:pt idx="12896">
                  <c:v>584.39559406821</c:v>
                </c:pt>
                <c:pt idx="12897">
                  <c:v>598.48327482139</c:v>
                </c:pt>
                <c:pt idx="12898">
                  <c:v>619.297264495048</c:v>
                </c:pt>
                <c:pt idx="12899">
                  <c:v>633.7031571018099</c:v>
                </c:pt>
                <c:pt idx="12900">
                  <c:v>634.12836291951</c:v>
                </c:pt>
                <c:pt idx="12901">
                  <c:v>633.50312396992</c:v>
                </c:pt>
                <c:pt idx="12902">
                  <c:v>638.78938112273</c:v>
                </c:pt>
                <c:pt idx="12903">
                  <c:v>639.2320524299801</c:v>
                </c:pt>
                <c:pt idx="12904">
                  <c:v>631.32983314426</c:v>
                </c:pt>
                <c:pt idx="12905">
                  <c:v>626.38877206151</c:v>
                </c:pt>
                <c:pt idx="12907">
                  <c:v>611.40506892232</c:v>
                </c:pt>
                <c:pt idx="12908">
                  <c:v>603.6647874086</c:v>
                </c:pt>
                <c:pt idx="12909">
                  <c:v>592.25179443402</c:v>
                </c:pt>
                <c:pt idx="12910">
                  <c:v>578.4501727917487</c:v>
                </c:pt>
                <c:pt idx="12911">
                  <c:v>571.861420873008</c:v>
                </c:pt>
                <c:pt idx="12912">
                  <c:v>567.1057011842601</c:v>
                </c:pt>
                <c:pt idx="12913">
                  <c:v>559.2220587855888</c:v>
                </c:pt>
                <c:pt idx="12914">
                  <c:v>556.8363543937282</c:v>
                </c:pt>
                <c:pt idx="12915">
                  <c:v>553.17461218212</c:v>
                </c:pt>
                <c:pt idx="12916">
                  <c:v>551.88055127926</c:v>
                </c:pt>
                <c:pt idx="12917">
                  <c:v>554.5381390731605</c:v>
                </c:pt>
                <c:pt idx="12918">
                  <c:v>554.0654251961394</c:v>
                </c:pt>
                <c:pt idx="12919">
                  <c:v>553.08355961224</c:v>
                </c:pt>
                <c:pt idx="12920">
                  <c:v>552.6341437948701</c:v>
                </c:pt>
                <c:pt idx="12923">
                  <c:v>548.8837990723005</c:v>
                </c:pt>
                <c:pt idx="12924">
                  <c:v>548.2746020053801</c:v>
                </c:pt>
                <c:pt idx="12925">
                  <c:v>546.97985635271</c:v>
                </c:pt>
                <c:pt idx="12926">
                  <c:v>546.57304817328</c:v>
                </c:pt>
                <c:pt idx="12927">
                  <c:v>548.441665728418</c:v>
                </c:pt>
                <c:pt idx="12928">
                  <c:v>549.0416261207077</c:v>
                </c:pt>
                <c:pt idx="12929">
                  <c:v>547.1009374718605</c:v>
                </c:pt>
                <c:pt idx="12930">
                  <c:v>547.67181080026</c:v>
                </c:pt>
                <c:pt idx="12931">
                  <c:v>546.65482126846</c:v>
                </c:pt>
                <c:pt idx="12932">
                  <c:v>548.08707898831</c:v>
                </c:pt>
                <c:pt idx="12933">
                  <c:v>549.1021881133394</c:v>
                </c:pt>
                <c:pt idx="12934">
                  <c:v>548.45359400607</c:v>
                </c:pt>
                <c:pt idx="12935">
                  <c:v>548.2319490044189</c:v>
                </c:pt>
                <c:pt idx="12936">
                  <c:v>547.8572639545278</c:v>
                </c:pt>
                <c:pt idx="12937">
                  <c:v>556.28063632086</c:v>
                </c:pt>
                <c:pt idx="12938">
                  <c:v>588.6266351543999</c:v>
                </c:pt>
                <c:pt idx="12939">
                  <c:v>629.78643292379</c:v>
                </c:pt>
                <c:pt idx="12940">
                  <c:v>626.14316028008</c:v>
                </c:pt>
                <c:pt idx="12941">
                  <c:v>624.4335087442394</c:v>
                </c:pt>
                <c:pt idx="12942">
                  <c:v>623.27430273112</c:v>
                </c:pt>
                <c:pt idx="12943">
                  <c:v>624.0248463969201</c:v>
                </c:pt>
                <c:pt idx="12944">
                  <c:v>622.01651005308</c:v>
                </c:pt>
                <c:pt idx="12945">
                  <c:v>626.52399625776</c:v>
                </c:pt>
                <c:pt idx="12946">
                  <c:v>625.32179057522</c:v>
                </c:pt>
                <c:pt idx="12947">
                  <c:v>626.33487189749</c:v>
                </c:pt>
                <c:pt idx="12948">
                  <c:v>626.0058638439789</c:v>
                </c:pt>
                <c:pt idx="12950">
                  <c:v>636.03237269715</c:v>
                </c:pt>
                <c:pt idx="12951">
                  <c:v>635.31001543115</c:v>
                </c:pt>
                <c:pt idx="12952">
                  <c:v>627.97243721918</c:v>
                </c:pt>
                <c:pt idx="12953">
                  <c:v>622.5423981382301</c:v>
                </c:pt>
                <c:pt idx="12954">
                  <c:v>607.0172778115086</c:v>
                </c:pt>
                <c:pt idx="12955">
                  <c:v>597.5320623044378</c:v>
                </c:pt>
                <c:pt idx="12956">
                  <c:v>595.3561278787479</c:v>
                </c:pt>
                <c:pt idx="12959">
                  <c:v>625.11286296255</c:v>
                </c:pt>
                <c:pt idx="12960">
                  <c:v>624.54074066094</c:v>
                </c:pt>
                <c:pt idx="12961">
                  <c:v>621.4724279942687</c:v>
                </c:pt>
                <c:pt idx="12963">
                  <c:v>618.23820936054</c:v>
                </c:pt>
                <c:pt idx="12964">
                  <c:v>624.43088020104</c:v>
                </c:pt>
                <c:pt idx="12965">
                  <c:v>628.00464552826</c:v>
                </c:pt>
                <c:pt idx="12966">
                  <c:v>627.61363974076</c:v>
                </c:pt>
                <c:pt idx="12967">
                  <c:v>626.5315791851389</c:v>
                </c:pt>
                <c:pt idx="12968">
                  <c:v>624.0211560996999</c:v>
                </c:pt>
                <c:pt idx="12970">
                  <c:v>619.9024035619399</c:v>
                </c:pt>
                <c:pt idx="12971">
                  <c:v>619.24275306388</c:v>
                </c:pt>
                <c:pt idx="12972">
                  <c:v>613.2876531245194</c:v>
                </c:pt>
                <c:pt idx="12973">
                  <c:v>606.7372067292994</c:v>
                </c:pt>
                <c:pt idx="12974">
                  <c:v>611.68336191235</c:v>
                </c:pt>
                <c:pt idx="12975">
                  <c:v>607.6612049854978</c:v>
                </c:pt>
                <c:pt idx="12976">
                  <c:v>604.2711330553905</c:v>
                </c:pt>
                <c:pt idx="12977">
                  <c:v>607.15634278774</c:v>
                </c:pt>
                <c:pt idx="12979">
                  <c:v>522.77785025884</c:v>
                </c:pt>
                <c:pt idx="12980">
                  <c:v>521.01617324099</c:v>
                </c:pt>
                <c:pt idx="12984">
                  <c:v>518.8420358502387</c:v>
                </c:pt>
                <c:pt idx="12985">
                  <c:v>518.3593953906501</c:v>
                </c:pt>
                <c:pt idx="12986">
                  <c:v>578.9480265439394</c:v>
                </c:pt>
                <c:pt idx="12987">
                  <c:v>578.4147447727</c:v>
                </c:pt>
                <c:pt idx="12988">
                  <c:v>578.91488935481</c:v>
                </c:pt>
                <c:pt idx="12989">
                  <c:v>578.37698352347</c:v>
                </c:pt>
                <c:pt idx="12990">
                  <c:v>582.8755969577101</c:v>
                </c:pt>
                <c:pt idx="12991">
                  <c:v>585.38870767755</c:v>
                </c:pt>
                <c:pt idx="12992">
                  <c:v>589.5404578913789</c:v>
                </c:pt>
                <c:pt idx="12993">
                  <c:v>592.58122429962</c:v>
                </c:pt>
                <c:pt idx="12994">
                  <c:v>599.5111034921694</c:v>
                </c:pt>
                <c:pt idx="12995">
                  <c:v>598.1606281807175</c:v>
                </c:pt>
                <c:pt idx="12996">
                  <c:v>583.9225345683</c:v>
                </c:pt>
                <c:pt idx="12998">
                  <c:v>514.49801476082</c:v>
                </c:pt>
                <c:pt idx="12999">
                  <c:v>505.6059208818</c:v>
                </c:pt>
                <c:pt idx="13000">
                  <c:v>507.0099087845601</c:v>
                </c:pt>
                <c:pt idx="13001">
                  <c:v>506.64030288078</c:v>
                </c:pt>
                <c:pt idx="13002">
                  <c:v>506.60381726078</c:v>
                </c:pt>
                <c:pt idx="13003">
                  <c:v>506.93026521486</c:v>
                </c:pt>
                <c:pt idx="13004">
                  <c:v>506.4334275936199</c:v>
                </c:pt>
                <c:pt idx="13005">
                  <c:v>505.3868093625599</c:v>
                </c:pt>
                <c:pt idx="13006">
                  <c:v>505.411905205119</c:v>
                </c:pt>
                <c:pt idx="13007">
                  <c:v>505.80604717408</c:v>
                </c:pt>
                <c:pt idx="13008">
                  <c:v>504.2508565878</c:v>
                </c:pt>
                <c:pt idx="13009">
                  <c:v>505.5537203879799</c:v>
                </c:pt>
                <c:pt idx="13010">
                  <c:v>509.18173521604</c:v>
                </c:pt>
                <c:pt idx="13011">
                  <c:v>508.91154559236</c:v>
                </c:pt>
                <c:pt idx="13012">
                  <c:v>509.92926331359</c:v>
                </c:pt>
                <c:pt idx="13013">
                  <c:v>221.7759811244289</c:v>
                </c:pt>
                <c:pt idx="13073">
                  <c:v>181.329469108506</c:v>
                </c:pt>
                <c:pt idx="13074">
                  <c:v>181.3163318044957</c:v>
                </c:pt>
                <c:pt idx="13076">
                  <c:v>184.3673683001686</c:v>
                </c:pt>
                <c:pt idx="13077">
                  <c:v>183.4137520627225</c:v>
                </c:pt>
                <c:pt idx="13078">
                  <c:v>183.197378374918</c:v>
                </c:pt>
                <c:pt idx="13079">
                  <c:v>183.9830193059096</c:v>
                </c:pt>
                <c:pt idx="13080">
                  <c:v>162.0758483520244</c:v>
                </c:pt>
                <c:pt idx="13081">
                  <c:v>84.4973893647732</c:v>
                </c:pt>
                <c:pt idx="13113">
                  <c:v>193.8457449225452</c:v>
                </c:pt>
                <c:pt idx="13114">
                  <c:v>292.8928526624208</c:v>
                </c:pt>
                <c:pt idx="13115">
                  <c:v>291.9218298130221</c:v>
                </c:pt>
                <c:pt idx="13116">
                  <c:v>292.77883030164</c:v>
                </c:pt>
                <c:pt idx="13117">
                  <c:v>292.3957747463436</c:v>
                </c:pt>
                <c:pt idx="13118">
                  <c:v>294.1509690904397</c:v>
                </c:pt>
                <c:pt idx="13120">
                  <c:v>217.0701384505485</c:v>
                </c:pt>
                <c:pt idx="13121">
                  <c:v>293.6451337253381</c:v>
                </c:pt>
                <c:pt idx="13122">
                  <c:v>294.5431500602969</c:v>
                </c:pt>
                <c:pt idx="13123">
                  <c:v>291.8504723590694</c:v>
                </c:pt>
                <c:pt idx="13124">
                  <c:v>291.2928413485262</c:v>
                </c:pt>
                <c:pt idx="13126">
                  <c:v>449.2450503477611</c:v>
                </c:pt>
                <c:pt idx="13127">
                  <c:v>475.4660488951303</c:v>
                </c:pt>
                <c:pt idx="13128">
                  <c:v>506.74588345234</c:v>
                </c:pt>
                <c:pt idx="13129">
                  <c:v>506.82935091393</c:v>
                </c:pt>
                <c:pt idx="13130">
                  <c:v>508.7238784599596</c:v>
                </c:pt>
                <c:pt idx="13131">
                  <c:v>508.25604197539</c:v>
                </c:pt>
                <c:pt idx="13132">
                  <c:v>509.6394829028901</c:v>
                </c:pt>
                <c:pt idx="13133">
                  <c:v>505.10772397969</c:v>
                </c:pt>
                <c:pt idx="13134">
                  <c:v>504.4765367799491</c:v>
                </c:pt>
                <c:pt idx="13135">
                  <c:v>506.6801100203299</c:v>
                </c:pt>
                <c:pt idx="13136">
                  <c:v>507.14945749256</c:v>
                </c:pt>
                <c:pt idx="13137">
                  <c:v>507.929154011939</c:v>
                </c:pt>
                <c:pt idx="13138">
                  <c:v>507.90500105345</c:v>
                </c:pt>
                <c:pt idx="13139">
                  <c:v>509.56437027312</c:v>
                </c:pt>
                <c:pt idx="13140">
                  <c:v>508.7618942261501</c:v>
                </c:pt>
                <c:pt idx="13142">
                  <c:v>509.26039817344</c:v>
                </c:pt>
                <c:pt idx="13143">
                  <c:v>511.0110174073691</c:v>
                </c:pt>
                <c:pt idx="13145">
                  <c:v>511.6378779887301</c:v>
                </c:pt>
                <c:pt idx="13146">
                  <c:v>511.5980850659501</c:v>
                </c:pt>
                <c:pt idx="13147">
                  <c:v>513.36333853384</c:v>
                </c:pt>
                <c:pt idx="13148">
                  <c:v>513.2028159057201</c:v>
                </c:pt>
                <c:pt idx="13149">
                  <c:v>514.48345698062</c:v>
                </c:pt>
                <c:pt idx="13150">
                  <c:v>509.78008496643</c:v>
                </c:pt>
                <c:pt idx="13151">
                  <c:v>511.3030370457699</c:v>
                </c:pt>
                <c:pt idx="13152">
                  <c:v>511.1049659728</c:v>
                </c:pt>
                <c:pt idx="13153">
                  <c:v>512.94993556675</c:v>
                </c:pt>
                <c:pt idx="13154">
                  <c:v>513.10044666781</c:v>
                </c:pt>
                <c:pt idx="13155">
                  <c:v>514.5583268667001</c:v>
                </c:pt>
                <c:pt idx="13156">
                  <c:v>514.99532252618</c:v>
                </c:pt>
                <c:pt idx="13157">
                  <c:v>517.0666273266894</c:v>
                </c:pt>
                <c:pt idx="13158">
                  <c:v>515.4640296229082</c:v>
                </c:pt>
                <c:pt idx="13159">
                  <c:v>516.9410589322089</c:v>
                </c:pt>
                <c:pt idx="13160">
                  <c:v>517.17258279771</c:v>
                </c:pt>
                <c:pt idx="13161">
                  <c:v>519.24013715708</c:v>
                </c:pt>
                <c:pt idx="13162">
                  <c:v>518.8171285419883</c:v>
                </c:pt>
                <c:pt idx="13165">
                  <c:v>517.8456653940777</c:v>
                </c:pt>
                <c:pt idx="13166">
                  <c:v>518.57645925201</c:v>
                </c:pt>
                <c:pt idx="13167">
                  <c:v>521.0601594769794</c:v>
                </c:pt>
                <c:pt idx="13169">
                  <c:v>522.82308494895</c:v>
                </c:pt>
                <c:pt idx="13170">
                  <c:v>523.0526793114789</c:v>
                </c:pt>
                <c:pt idx="13173">
                  <c:v>521.8687407982</c:v>
                </c:pt>
                <c:pt idx="13174">
                  <c:v>522.8225736323</c:v>
                </c:pt>
                <c:pt idx="13175">
                  <c:v>522.177573837</c:v>
                </c:pt>
                <c:pt idx="13176">
                  <c:v>305.5751443509364</c:v>
                </c:pt>
                <c:pt idx="13177">
                  <c:v>225.786852823936</c:v>
                </c:pt>
                <c:pt idx="13182">
                  <c:v>102.7259206562844</c:v>
                </c:pt>
                <c:pt idx="13214">
                  <c:v>98.5250894849446</c:v>
                </c:pt>
                <c:pt idx="13215">
                  <c:v>99.7196526916334</c:v>
                </c:pt>
                <c:pt idx="13216">
                  <c:v>98.29345131255295</c:v>
                </c:pt>
                <c:pt idx="13217">
                  <c:v>99.26542566783346</c:v>
                </c:pt>
                <c:pt idx="13218">
                  <c:v>545.03034666392</c:v>
                </c:pt>
                <c:pt idx="13219">
                  <c:v>541.3831679665705</c:v>
                </c:pt>
                <c:pt idx="13220">
                  <c:v>541.30674341748</c:v>
                </c:pt>
                <c:pt idx="13221">
                  <c:v>541.6702523909794</c:v>
                </c:pt>
                <c:pt idx="13223">
                  <c:v>542.2777689425805</c:v>
                </c:pt>
                <c:pt idx="13224">
                  <c:v>546.1092998419994</c:v>
                </c:pt>
                <c:pt idx="13225">
                  <c:v>542.58166296154</c:v>
                </c:pt>
                <c:pt idx="13226">
                  <c:v>542.20733812278</c:v>
                </c:pt>
                <c:pt idx="13227">
                  <c:v>543.3488048013999</c:v>
                </c:pt>
                <c:pt idx="13228">
                  <c:v>542.69752159078</c:v>
                </c:pt>
                <c:pt idx="13229">
                  <c:v>543.3432486935787</c:v>
                </c:pt>
                <c:pt idx="13230">
                  <c:v>541.9481153051994</c:v>
                </c:pt>
                <c:pt idx="13231">
                  <c:v>538.8848047155699</c:v>
                </c:pt>
                <c:pt idx="13234">
                  <c:v>541.8090538137085</c:v>
                </c:pt>
                <c:pt idx="13235">
                  <c:v>541.24806383315</c:v>
                </c:pt>
                <c:pt idx="13236">
                  <c:v>539.79899504359</c:v>
                </c:pt>
                <c:pt idx="13237">
                  <c:v>537.4496077004586</c:v>
                </c:pt>
                <c:pt idx="13238">
                  <c:v>538.69413101351</c:v>
                </c:pt>
                <c:pt idx="13239">
                  <c:v>538.63124793486</c:v>
                </c:pt>
                <c:pt idx="13240">
                  <c:v>539.28275124586</c:v>
                </c:pt>
                <c:pt idx="13241">
                  <c:v>543.2411944335494</c:v>
                </c:pt>
                <c:pt idx="13242">
                  <c:v>544.24219087716</c:v>
                </c:pt>
                <c:pt idx="13244">
                  <c:v>541.25683785107</c:v>
                </c:pt>
                <c:pt idx="13246">
                  <c:v>541.5259860427301</c:v>
                </c:pt>
                <c:pt idx="13248">
                  <c:v>541.93019367732</c:v>
                </c:pt>
                <c:pt idx="13249">
                  <c:v>536.80498262984</c:v>
                </c:pt>
                <c:pt idx="13250">
                  <c:v>538.67023916414</c:v>
                </c:pt>
                <c:pt idx="13251">
                  <c:v>537.60843522631</c:v>
                </c:pt>
                <c:pt idx="13252">
                  <c:v>538.15975672994</c:v>
                </c:pt>
                <c:pt idx="13253">
                  <c:v>538.36539086936</c:v>
                </c:pt>
                <c:pt idx="13254">
                  <c:v>539.52276731678</c:v>
                </c:pt>
                <c:pt idx="13255">
                  <c:v>534.0548948132389</c:v>
                </c:pt>
                <c:pt idx="13256">
                  <c:v>535.3967662461</c:v>
                </c:pt>
                <c:pt idx="13257">
                  <c:v>539.1414454400199</c:v>
                </c:pt>
                <c:pt idx="13258">
                  <c:v>538.31691728789</c:v>
                </c:pt>
                <c:pt idx="13259">
                  <c:v>539.05990950949</c:v>
                </c:pt>
                <c:pt idx="13260">
                  <c:v>535.6774981930994</c:v>
                </c:pt>
                <c:pt idx="13261">
                  <c:v>534.6502046512201</c:v>
                </c:pt>
                <c:pt idx="13262">
                  <c:v>534.60592761</c:v>
                </c:pt>
                <c:pt idx="13263">
                  <c:v>536.11846725676</c:v>
                </c:pt>
                <c:pt idx="13265">
                  <c:v>592.8202541994575</c:v>
                </c:pt>
                <c:pt idx="13266">
                  <c:v>615.7702128332901</c:v>
                </c:pt>
                <c:pt idx="13267">
                  <c:v>609.72204828207</c:v>
                </c:pt>
                <c:pt idx="13269">
                  <c:v>612.7812118475701</c:v>
                </c:pt>
                <c:pt idx="13272">
                  <c:v>603.84838197688</c:v>
                </c:pt>
                <c:pt idx="13274">
                  <c:v>609.63773325956</c:v>
                </c:pt>
                <c:pt idx="13277">
                  <c:v>606.6962471170401</c:v>
                </c:pt>
                <c:pt idx="13278">
                  <c:v>606.8771493191001</c:v>
                </c:pt>
                <c:pt idx="13279">
                  <c:v>606.79094980615</c:v>
                </c:pt>
                <c:pt idx="13280">
                  <c:v>608.2518185796</c:v>
                </c:pt>
                <c:pt idx="13281">
                  <c:v>606.4520424282488</c:v>
                </c:pt>
                <c:pt idx="13283">
                  <c:v>557.1887718122305</c:v>
                </c:pt>
                <c:pt idx="13284">
                  <c:v>542.13355735617</c:v>
                </c:pt>
                <c:pt idx="13285">
                  <c:v>532.93137965398</c:v>
                </c:pt>
                <c:pt idx="13286">
                  <c:v>525.5946113157494</c:v>
                </c:pt>
                <c:pt idx="13287">
                  <c:v>518.50639103872</c:v>
                </c:pt>
                <c:pt idx="13288">
                  <c:v>516.25678546166</c:v>
                </c:pt>
                <c:pt idx="13289">
                  <c:v>518.1900064902</c:v>
                </c:pt>
                <c:pt idx="13292">
                  <c:v>515.85521424067</c:v>
                </c:pt>
                <c:pt idx="13293">
                  <c:v>514.48975239762</c:v>
                </c:pt>
                <c:pt idx="13294">
                  <c:v>515.32407486325</c:v>
                </c:pt>
                <c:pt idx="13295">
                  <c:v>514.9409888190194</c:v>
                </c:pt>
                <c:pt idx="13296">
                  <c:v>516.0892252434</c:v>
                </c:pt>
                <c:pt idx="13297">
                  <c:v>509.9097607132</c:v>
                </c:pt>
                <c:pt idx="13301">
                  <c:v>509.09638314135</c:v>
                </c:pt>
                <c:pt idx="13302">
                  <c:v>505.457123268169</c:v>
                </c:pt>
                <c:pt idx="13303">
                  <c:v>504.37451695672</c:v>
                </c:pt>
                <c:pt idx="13304">
                  <c:v>505.49912533392</c:v>
                </c:pt>
                <c:pt idx="13305">
                  <c:v>504.34347642684</c:v>
                </c:pt>
                <c:pt idx="13306">
                  <c:v>508.3926048290201</c:v>
                </c:pt>
                <c:pt idx="13307">
                  <c:v>505.54072756792</c:v>
                </c:pt>
                <c:pt idx="13308">
                  <c:v>504.66062887896</c:v>
                </c:pt>
                <c:pt idx="13309">
                  <c:v>504.4899825561791</c:v>
                </c:pt>
                <c:pt idx="13310">
                  <c:v>505.04934792429</c:v>
                </c:pt>
                <c:pt idx="13311">
                  <c:v>504.14753248262</c:v>
                </c:pt>
                <c:pt idx="13312">
                  <c:v>504.4215776086188</c:v>
                </c:pt>
                <c:pt idx="13313">
                  <c:v>501.632112128289</c:v>
                </c:pt>
                <c:pt idx="13314">
                  <c:v>504.82726723212</c:v>
                </c:pt>
                <c:pt idx="13315">
                  <c:v>509.0613687162696</c:v>
                </c:pt>
                <c:pt idx="13316">
                  <c:v>516.0280710829094</c:v>
                </c:pt>
                <c:pt idx="13317">
                  <c:v>527.89975536541</c:v>
                </c:pt>
                <c:pt idx="13318">
                  <c:v>552.9152244137779</c:v>
                </c:pt>
                <c:pt idx="13319">
                  <c:v>579.3830565970605</c:v>
                </c:pt>
                <c:pt idx="13320">
                  <c:v>584.29575446179</c:v>
                </c:pt>
                <c:pt idx="13321">
                  <c:v>585.49448731434</c:v>
                </c:pt>
                <c:pt idx="13322">
                  <c:v>587.0806223997894</c:v>
                </c:pt>
                <c:pt idx="13323">
                  <c:v>591.0811488117694</c:v>
                </c:pt>
                <c:pt idx="13324">
                  <c:v>587.20298536964</c:v>
                </c:pt>
                <c:pt idx="13325">
                  <c:v>588.02332767017</c:v>
                </c:pt>
                <c:pt idx="13326">
                  <c:v>586.92837420802</c:v>
                </c:pt>
                <c:pt idx="13327">
                  <c:v>591.3610078469686</c:v>
                </c:pt>
                <c:pt idx="13328">
                  <c:v>589.9127999089401</c:v>
                </c:pt>
                <c:pt idx="13329">
                  <c:v>589.19290494922</c:v>
                </c:pt>
                <c:pt idx="13330">
                  <c:v>586.42491735745</c:v>
                </c:pt>
                <c:pt idx="13331">
                  <c:v>584.28177592156</c:v>
                </c:pt>
                <c:pt idx="13332">
                  <c:v>585.37040576169</c:v>
                </c:pt>
                <c:pt idx="13333">
                  <c:v>582.1206181913083</c:v>
                </c:pt>
                <c:pt idx="13334">
                  <c:v>578.8572688101775</c:v>
                </c:pt>
                <c:pt idx="13335">
                  <c:v>572.9616891809274</c:v>
                </c:pt>
                <c:pt idx="13336">
                  <c:v>569.9521544211689</c:v>
                </c:pt>
                <c:pt idx="13337">
                  <c:v>571.5832506275005</c:v>
                </c:pt>
                <c:pt idx="13339">
                  <c:v>575.6462229650589</c:v>
                </c:pt>
                <c:pt idx="13340">
                  <c:v>571.5853802273</c:v>
                </c:pt>
                <c:pt idx="13341">
                  <c:v>573.3653263655889</c:v>
                </c:pt>
                <c:pt idx="13342">
                  <c:v>573.2240742949001</c:v>
                </c:pt>
                <c:pt idx="13343">
                  <c:v>574.29441947469</c:v>
                </c:pt>
                <c:pt idx="13344">
                  <c:v>572.85738396589</c:v>
                </c:pt>
                <c:pt idx="13345">
                  <c:v>576.51098878789</c:v>
                </c:pt>
                <c:pt idx="13346">
                  <c:v>569.49049584484</c:v>
                </c:pt>
                <c:pt idx="13347">
                  <c:v>572.26401053726</c:v>
                </c:pt>
                <c:pt idx="13348">
                  <c:v>573.8766615240501</c:v>
                </c:pt>
                <c:pt idx="13349">
                  <c:v>575.31354945898</c:v>
                </c:pt>
                <c:pt idx="13350">
                  <c:v>575.817183591049</c:v>
                </c:pt>
                <c:pt idx="13351">
                  <c:v>572.22466413883</c:v>
                </c:pt>
                <c:pt idx="13352">
                  <c:v>572.21991998977</c:v>
                </c:pt>
                <c:pt idx="13353">
                  <c:v>574.1236233258301</c:v>
                </c:pt>
                <c:pt idx="13354">
                  <c:v>573.4325211707684</c:v>
                </c:pt>
                <c:pt idx="13355">
                  <c:v>576.36963106977</c:v>
                </c:pt>
                <c:pt idx="13356">
                  <c:v>579.5658234959373</c:v>
                </c:pt>
                <c:pt idx="13357">
                  <c:v>577.9771105943594</c:v>
                </c:pt>
                <c:pt idx="13358">
                  <c:v>577.5593757425501</c:v>
                </c:pt>
                <c:pt idx="13359">
                  <c:v>579.68400307158</c:v>
                </c:pt>
                <c:pt idx="13360">
                  <c:v>579.0859205302</c:v>
                </c:pt>
                <c:pt idx="13361">
                  <c:v>582.10441874651</c:v>
                </c:pt>
                <c:pt idx="13362">
                  <c:v>579.41320921847</c:v>
                </c:pt>
                <c:pt idx="13363">
                  <c:v>584.5217138372501</c:v>
                </c:pt>
                <c:pt idx="13364">
                  <c:v>586.88724651967</c:v>
                </c:pt>
                <c:pt idx="13365">
                  <c:v>591.16845671168</c:v>
                </c:pt>
                <c:pt idx="13366">
                  <c:v>592.5823157353301</c:v>
                </c:pt>
                <c:pt idx="13367">
                  <c:v>595.225580260141</c:v>
                </c:pt>
                <c:pt idx="13369">
                  <c:v>589.1546323931799</c:v>
                </c:pt>
                <c:pt idx="13370">
                  <c:v>586.3536153652084</c:v>
                </c:pt>
                <c:pt idx="13371">
                  <c:v>581.57078273085</c:v>
                </c:pt>
                <c:pt idx="13373">
                  <c:v>581.3120176287489</c:v>
                </c:pt>
                <c:pt idx="13374">
                  <c:v>586.29820358707</c:v>
                </c:pt>
                <c:pt idx="13375">
                  <c:v>583.57058791229</c:v>
                </c:pt>
                <c:pt idx="13376">
                  <c:v>588.22304974967</c:v>
                </c:pt>
                <c:pt idx="13377">
                  <c:v>587.0851231857579</c:v>
                </c:pt>
                <c:pt idx="13379">
                  <c:v>596.19264135224</c:v>
                </c:pt>
                <c:pt idx="13380">
                  <c:v>594.7532913817694</c:v>
                </c:pt>
                <c:pt idx="13381">
                  <c:v>593.98345376688</c:v>
                </c:pt>
                <c:pt idx="13382">
                  <c:v>592.40383151988</c:v>
                </c:pt>
                <c:pt idx="13383">
                  <c:v>584.5443054499001</c:v>
                </c:pt>
                <c:pt idx="13384">
                  <c:v>579.20968842184</c:v>
                </c:pt>
                <c:pt idx="13385">
                  <c:v>576.5466939220094</c:v>
                </c:pt>
                <c:pt idx="13386">
                  <c:v>583.09177563556</c:v>
                </c:pt>
                <c:pt idx="13387">
                  <c:v>581.9556777059478</c:v>
                </c:pt>
                <c:pt idx="13388">
                  <c:v>583.88478199353</c:v>
                </c:pt>
                <c:pt idx="13389">
                  <c:v>593.19515257362</c:v>
                </c:pt>
                <c:pt idx="13390">
                  <c:v>596.0411081884178</c:v>
                </c:pt>
                <c:pt idx="13391">
                  <c:v>594.9971349049488</c:v>
                </c:pt>
                <c:pt idx="13392">
                  <c:v>586.70133149711</c:v>
                </c:pt>
                <c:pt idx="13393">
                  <c:v>561.0320942849683</c:v>
                </c:pt>
                <c:pt idx="13394">
                  <c:v>522.4174100017086</c:v>
                </c:pt>
                <c:pt idx="13395">
                  <c:v>498.4919116304599</c:v>
                </c:pt>
                <c:pt idx="13396">
                  <c:v>499.8304865549001</c:v>
                </c:pt>
                <c:pt idx="13397">
                  <c:v>498.256489448449</c:v>
                </c:pt>
                <c:pt idx="13399">
                  <c:v>499.05608414446</c:v>
                </c:pt>
                <c:pt idx="13400">
                  <c:v>498.28389579929</c:v>
                </c:pt>
                <c:pt idx="13401">
                  <c:v>496.61379851434</c:v>
                </c:pt>
                <c:pt idx="13402">
                  <c:v>497.9150061035999</c:v>
                </c:pt>
                <c:pt idx="13403">
                  <c:v>497.7410581521991</c:v>
                </c:pt>
                <c:pt idx="13404">
                  <c:v>499.5487374402989</c:v>
                </c:pt>
                <c:pt idx="13405">
                  <c:v>497.44189235385</c:v>
                </c:pt>
                <c:pt idx="13406">
                  <c:v>467.1123216010073</c:v>
                </c:pt>
                <c:pt idx="13407">
                  <c:v>209.354026087317</c:v>
                </c:pt>
                <c:pt idx="13494">
                  <c:v>269.910517528231</c:v>
                </c:pt>
                <c:pt idx="13495">
                  <c:v>343.108567069305</c:v>
                </c:pt>
                <c:pt idx="13496">
                  <c:v>343.221698780386</c:v>
                </c:pt>
                <c:pt idx="13497">
                  <c:v>332.8930496611736</c:v>
                </c:pt>
                <c:pt idx="13498">
                  <c:v>333.031239877841</c:v>
                </c:pt>
                <c:pt idx="13499">
                  <c:v>329.6585320685721</c:v>
                </c:pt>
                <c:pt idx="13500">
                  <c:v>329.3565023636273</c:v>
                </c:pt>
                <c:pt idx="13501">
                  <c:v>332.0321879897975</c:v>
                </c:pt>
                <c:pt idx="13502">
                  <c:v>331.9717365086358</c:v>
                </c:pt>
                <c:pt idx="13503">
                  <c:v>305.4730921206946</c:v>
                </c:pt>
                <c:pt idx="13504">
                  <c:v>299.4702254145839</c:v>
                </c:pt>
                <c:pt idx="13505">
                  <c:v>301.5916862847451</c:v>
                </c:pt>
                <c:pt idx="13507">
                  <c:v>302.8694998638294</c:v>
                </c:pt>
                <c:pt idx="13508">
                  <c:v>303.6235686626982</c:v>
                </c:pt>
                <c:pt idx="13509">
                  <c:v>301.0969493100381</c:v>
                </c:pt>
                <c:pt idx="13510">
                  <c:v>301.0880127995403</c:v>
                </c:pt>
                <c:pt idx="13511">
                  <c:v>333.3718265159881</c:v>
                </c:pt>
                <c:pt idx="13512">
                  <c:v>333.2750544993227</c:v>
                </c:pt>
                <c:pt idx="13514">
                  <c:v>496.25466805386</c:v>
                </c:pt>
                <c:pt idx="13515">
                  <c:v>497.4847835784699</c:v>
                </c:pt>
                <c:pt idx="13516">
                  <c:v>497.8665584768091</c:v>
                </c:pt>
                <c:pt idx="13517">
                  <c:v>499.3385544742887</c:v>
                </c:pt>
                <c:pt idx="13518">
                  <c:v>499.5345084517496</c:v>
                </c:pt>
                <c:pt idx="13519">
                  <c:v>497.55808173139</c:v>
                </c:pt>
                <c:pt idx="13520">
                  <c:v>497.4639323685889</c:v>
                </c:pt>
                <c:pt idx="13521">
                  <c:v>503.1077094155299</c:v>
                </c:pt>
                <c:pt idx="13522">
                  <c:v>502.68980129731</c:v>
                </c:pt>
                <c:pt idx="13523">
                  <c:v>504.6193904436299</c:v>
                </c:pt>
                <c:pt idx="13524">
                  <c:v>504.62498631947</c:v>
                </c:pt>
                <c:pt idx="13525">
                  <c:v>502.47209923964</c:v>
                </c:pt>
                <c:pt idx="13526">
                  <c:v>502.8015999803791</c:v>
                </c:pt>
                <c:pt idx="13527">
                  <c:v>504.33319582205</c:v>
                </c:pt>
                <c:pt idx="13528">
                  <c:v>505.13599177409</c:v>
                </c:pt>
                <c:pt idx="13529">
                  <c:v>506.3631795716091</c:v>
                </c:pt>
                <c:pt idx="13530">
                  <c:v>501.74820492796</c:v>
                </c:pt>
                <c:pt idx="13531">
                  <c:v>503.81749212359</c:v>
                </c:pt>
                <c:pt idx="13532">
                  <c:v>504.14020239004</c:v>
                </c:pt>
                <c:pt idx="13533">
                  <c:v>506.3794099540796</c:v>
                </c:pt>
                <c:pt idx="13534">
                  <c:v>506.74592603482</c:v>
                </c:pt>
                <c:pt idx="13535">
                  <c:v>504.11133069984</c:v>
                </c:pt>
                <c:pt idx="13536">
                  <c:v>503.87406903041</c:v>
                </c:pt>
                <c:pt idx="13537">
                  <c:v>509.5902596408599</c:v>
                </c:pt>
                <c:pt idx="13538">
                  <c:v>509.64531693016</c:v>
                </c:pt>
                <c:pt idx="13539">
                  <c:v>511.15087445053</c:v>
                </c:pt>
                <c:pt idx="13540">
                  <c:v>511.60156574343</c:v>
                </c:pt>
                <c:pt idx="13541">
                  <c:v>509.32872767044</c:v>
                </c:pt>
                <c:pt idx="13542">
                  <c:v>509.0271219290699</c:v>
                </c:pt>
                <c:pt idx="13543">
                  <c:v>509.1668388191</c:v>
                </c:pt>
                <c:pt idx="13544">
                  <c:v>511.0931515844891</c:v>
                </c:pt>
                <c:pt idx="13545">
                  <c:v>511.3550151952199</c:v>
                </c:pt>
                <c:pt idx="13546">
                  <c:v>513.5691248282989</c:v>
                </c:pt>
                <c:pt idx="13548">
                  <c:v>511.1448378252801</c:v>
                </c:pt>
                <c:pt idx="13550">
                  <c:v>513.86402346018</c:v>
                </c:pt>
                <c:pt idx="13551">
                  <c:v>514.01907792654</c:v>
                </c:pt>
                <c:pt idx="13552">
                  <c:v>515.728486479871</c:v>
                </c:pt>
                <c:pt idx="13553">
                  <c:v>511.984375092389</c:v>
                </c:pt>
                <c:pt idx="13554">
                  <c:v>517.3272372019987</c:v>
                </c:pt>
                <c:pt idx="13555">
                  <c:v>518.61599509781</c:v>
                </c:pt>
                <c:pt idx="13557">
                  <c:v>521.40942117806</c:v>
                </c:pt>
                <c:pt idx="13558">
                  <c:v>519.89176646308</c:v>
                </c:pt>
                <c:pt idx="13559">
                  <c:v>519.9563197014483</c:v>
                </c:pt>
                <c:pt idx="13560">
                  <c:v>521.74994859152</c:v>
                </c:pt>
                <c:pt idx="13561">
                  <c:v>522.51413085655</c:v>
                </c:pt>
                <c:pt idx="13562">
                  <c:v>524.5859759191</c:v>
                </c:pt>
                <c:pt idx="13563">
                  <c:v>524.7188983555805</c:v>
                </c:pt>
                <c:pt idx="13564">
                  <c:v>522.0704554315</c:v>
                </c:pt>
                <c:pt idx="13565">
                  <c:v>522.27675744302</c:v>
                </c:pt>
                <c:pt idx="13566">
                  <c:v>524.33540489669</c:v>
                </c:pt>
                <c:pt idx="13567">
                  <c:v>524.49550575797</c:v>
                </c:pt>
                <c:pt idx="13568">
                  <c:v>526.9045163629294</c:v>
                </c:pt>
                <c:pt idx="13569">
                  <c:v>521.8353858553394</c:v>
                </c:pt>
                <c:pt idx="13570">
                  <c:v>527.4382096299194</c:v>
                </c:pt>
                <c:pt idx="13571">
                  <c:v>527.4655155042084</c:v>
                </c:pt>
                <c:pt idx="13572">
                  <c:v>471.135459222299</c:v>
                </c:pt>
                <c:pt idx="13605">
                  <c:v>541.71257639312</c:v>
                </c:pt>
                <c:pt idx="13606">
                  <c:v>542.93858312279</c:v>
                </c:pt>
                <c:pt idx="13607">
                  <c:v>542.55049103635</c:v>
                </c:pt>
                <c:pt idx="13608">
                  <c:v>543.8042291578394</c:v>
                </c:pt>
                <c:pt idx="13609">
                  <c:v>543.60905436618</c:v>
                </c:pt>
                <c:pt idx="13610">
                  <c:v>544.68118674161</c:v>
                </c:pt>
                <c:pt idx="13611">
                  <c:v>543.31046615714</c:v>
                </c:pt>
                <c:pt idx="13612">
                  <c:v>544.95213863638</c:v>
                </c:pt>
                <c:pt idx="13613">
                  <c:v>543.963157099029</c:v>
                </c:pt>
                <c:pt idx="13614">
                  <c:v>545.11519507819</c:v>
                </c:pt>
                <c:pt idx="13615">
                  <c:v>544.70419215089</c:v>
                </c:pt>
                <c:pt idx="13616">
                  <c:v>543.7363287798</c:v>
                </c:pt>
                <c:pt idx="13617">
                  <c:v>544.53843879619</c:v>
                </c:pt>
                <c:pt idx="13618">
                  <c:v>544.3147998739094</c:v>
                </c:pt>
                <c:pt idx="13619">
                  <c:v>549.2999090815201</c:v>
                </c:pt>
                <c:pt idx="13620">
                  <c:v>548.87372555968</c:v>
                </c:pt>
                <c:pt idx="13621">
                  <c:v>549.3808030761</c:v>
                </c:pt>
                <c:pt idx="13622">
                  <c:v>548.5475558605388</c:v>
                </c:pt>
                <c:pt idx="13623">
                  <c:v>549.56346194108</c:v>
                </c:pt>
                <c:pt idx="13624">
                  <c:v>549.2655826401205</c:v>
                </c:pt>
                <c:pt idx="13626">
                  <c:v>549.7436234889186</c:v>
                </c:pt>
                <c:pt idx="13629">
                  <c:v>551.07464919778</c:v>
                </c:pt>
                <c:pt idx="13631">
                  <c:v>551.43145086164</c:v>
                </c:pt>
                <c:pt idx="13633">
                  <c:v>551.00109891954</c:v>
                </c:pt>
                <c:pt idx="13634">
                  <c:v>549.01872112978</c:v>
                </c:pt>
                <c:pt idx="13635">
                  <c:v>549.8518091458787</c:v>
                </c:pt>
                <c:pt idx="13636">
                  <c:v>548.8299232644389</c:v>
                </c:pt>
                <c:pt idx="13637">
                  <c:v>552.06321422138</c:v>
                </c:pt>
                <c:pt idx="13638">
                  <c:v>551.0971449522201</c:v>
                </c:pt>
                <c:pt idx="13639">
                  <c:v>551.00374948358</c:v>
                </c:pt>
                <c:pt idx="13641">
                  <c:v>549.24422154142</c:v>
                </c:pt>
                <c:pt idx="13642">
                  <c:v>547.3694681008988</c:v>
                </c:pt>
                <c:pt idx="13643">
                  <c:v>552.540392655</c:v>
                </c:pt>
                <c:pt idx="13646">
                  <c:v>549.5628718144586</c:v>
                </c:pt>
                <c:pt idx="13647">
                  <c:v>548.598380565841</c:v>
                </c:pt>
                <c:pt idx="13648">
                  <c:v>547.3618623997783</c:v>
                </c:pt>
                <c:pt idx="13649">
                  <c:v>547.22517967494</c:v>
                </c:pt>
                <c:pt idx="13650">
                  <c:v>546.48460381336</c:v>
                </c:pt>
                <c:pt idx="13651">
                  <c:v>545.9976968987982</c:v>
                </c:pt>
                <c:pt idx="13652">
                  <c:v>543.22034889683</c:v>
                </c:pt>
                <c:pt idx="13653">
                  <c:v>548.35190662966</c:v>
                </c:pt>
                <c:pt idx="13654">
                  <c:v>546.8452544232678</c:v>
                </c:pt>
                <c:pt idx="13655">
                  <c:v>545.5707404579</c:v>
                </c:pt>
                <c:pt idx="13656">
                  <c:v>549.10244356727</c:v>
                </c:pt>
                <c:pt idx="13657">
                  <c:v>549.4664093624187</c:v>
                </c:pt>
                <c:pt idx="13658">
                  <c:v>547.29823746672</c:v>
                </c:pt>
                <c:pt idx="13659">
                  <c:v>546.64593475746</c:v>
                </c:pt>
                <c:pt idx="13660">
                  <c:v>544.51448426298</c:v>
                </c:pt>
                <c:pt idx="13661">
                  <c:v>544.98305102429</c:v>
                </c:pt>
                <c:pt idx="13662">
                  <c:v>542.73417281889</c:v>
                </c:pt>
                <c:pt idx="13663">
                  <c:v>543.03821321748</c:v>
                </c:pt>
                <c:pt idx="13665">
                  <c:v>545.0653601694501</c:v>
                </c:pt>
                <c:pt idx="13666">
                  <c:v>542.8624991172987</c:v>
                </c:pt>
                <c:pt idx="13667">
                  <c:v>541.1695036827189</c:v>
                </c:pt>
                <c:pt idx="13669">
                  <c:v>539.28446429514</c:v>
                </c:pt>
                <c:pt idx="13670">
                  <c:v>542.83934854659</c:v>
                </c:pt>
                <c:pt idx="13671">
                  <c:v>541.1853177525101</c:v>
                </c:pt>
                <c:pt idx="13672">
                  <c:v>545.317361957</c:v>
                </c:pt>
                <c:pt idx="13673">
                  <c:v>542.90688030438</c:v>
                </c:pt>
                <c:pt idx="13674">
                  <c:v>542.5782658892994</c:v>
                </c:pt>
                <c:pt idx="13677">
                  <c:v>538.2663989877001</c:v>
                </c:pt>
                <c:pt idx="13678">
                  <c:v>536.9075480105994</c:v>
                </c:pt>
                <c:pt idx="13679">
                  <c:v>539.8363111410594</c:v>
                </c:pt>
                <c:pt idx="13681">
                  <c:v>538.4221937782</c:v>
                </c:pt>
                <c:pt idx="13682">
                  <c:v>537.22289963489</c:v>
                </c:pt>
                <c:pt idx="13683">
                  <c:v>535.4147274003999</c:v>
                </c:pt>
                <c:pt idx="13684">
                  <c:v>535.59563238961</c:v>
                </c:pt>
                <c:pt idx="13685">
                  <c:v>542.507206188278</c:v>
                </c:pt>
                <c:pt idx="13686">
                  <c:v>539.5715591517701</c:v>
                </c:pt>
                <c:pt idx="13688">
                  <c:v>538.12148791884</c:v>
                </c:pt>
                <c:pt idx="13689">
                  <c:v>537.26588232729</c:v>
                </c:pt>
                <c:pt idx="13690">
                  <c:v>538.0647882354499</c:v>
                </c:pt>
                <c:pt idx="13691">
                  <c:v>539.54225966632</c:v>
                </c:pt>
                <c:pt idx="13692">
                  <c:v>537.87964774265</c:v>
                </c:pt>
                <c:pt idx="13693">
                  <c:v>535.8225794951283</c:v>
                </c:pt>
                <c:pt idx="13694">
                  <c:v>535.00243890829</c:v>
                </c:pt>
                <c:pt idx="13695">
                  <c:v>532.40323770805</c:v>
                </c:pt>
                <c:pt idx="13696">
                  <c:v>536.68206616763</c:v>
                </c:pt>
                <c:pt idx="13697">
                  <c:v>534.07406790314</c:v>
                </c:pt>
                <c:pt idx="13698">
                  <c:v>533.4594045830294</c:v>
                </c:pt>
                <c:pt idx="13699">
                  <c:v>533.35585272684</c:v>
                </c:pt>
                <c:pt idx="13701">
                  <c:v>533.84488387646</c:v>
                </c:pt>
                <c:pt idx="13702">
                  <c:v>532.00308030944</c:v>
                </c:pt>
                <c:pt idx="13703">
                  <c:v>532.62550996658</c:v>
                </c:pt>
                <c:pt idx="13704">
                  <c:v>531.8814391271201</c:v>
                </c:pt>
                <c:pt idx="13705">
                  <c:v>529.59911916282</c:v>
                </c:pt>
                <c:pt idx="13706">
                  <c:v>532.9187045904</c:v>
                </c:pt>
                <c:pt idx="13708">
                  <c:v>528.8115651183188</c:v>
                </c:pt>
                <c:pt idx="13709">
                  <c:v>526.28791184214</c:v>
                </c:pt>
                <c:pt idx="13710">
                  <c:v>529.4112258695988</c:v>
                </c:pt>
                <c:pt idx="13711">
                  <c:v>526.8445673749686</c:v>
                </c:pt>
                <c:pt idx="13712">
                  <c:v>527.09879870604</c:v>
                </c:pt>
                <c:pt idx="13713">
                  <c:v>601.48303649954</c:v>
                </c:pt>
                <c:pt idx="13714">
                  <c:v>604.69957054826</c:v>
                </c:pt>
                <c:pt idx="13715">
                  <c:v>601.8179997916486</c:v>
                </c:pt>
                <c:pt idx="13716">
                  <c:v>601.7761403831901</c:v>
                </c:pt>
                <c:pt idx="13717">
                  <c:v>597.65979674184</c:v>
                </c:pt>
                <c:pt idx="13718">
                  <c:v>596.6173478992089</c:v>
                </c:pt>
                <c:pt idx="13719">
                  <c:v>603.1251194095194</c:v>
                </c:pt>
                <c:pt idx="13720">
                  <c:v>602.22617832127</c:v>
                </c:pt>
                <c:pt idx="13723">
                  <c:v>601.962917878948</c:v>
                </c:pt>
                <c:pt idx="13724">
                  <c:v>606.99471282719</c:v>
                </c:pt>
                <c:pt idx="13725">
                  <c:v>608.2444218032189</c:v>
                </c:pt>
                <c:pt idx="13727">
                  <c:v>589.91590872518</c:v>
                </c:pt>
                <c:pt idx="13728">
                  <c:v>575.73237675418</c:v>
                </c:pt>
                <c:pt idx="13729">
                  <c:v>558.2606362159494</c:v>
                </c:pt>
                <c:pt idx="13730">
                  <c:v>555.0671859867794</c:v>
                </c:pt>
                <c:pt idx="13731">
                  <c:v>548.00546787835</c:v>
                </c:pt>
                <c:pt idx="13732">
                  <c:v>545.5524718517594</c:v>
                </c:pt>
                <c:pt idx="13733">
                  <c:v>533.93823114852</c:v>
                </c:pt>
                <c:pt idx="13735">
                  <c:v>515.95889712336</c:v>
                </c:pt>
                <c:pt idx="13736">
                  <c:v>518.3219650306601</c:v>
                </c:pt>
                <c:pt idx="13737">
                  <c:v>516.81487680087</c:v>
                </c:pt>
                <c:pt idx="13738">
                  <c:v>519.4398298446694</c:v>
                </c:pt>
                <c:pt idx="13739">
                  <c:v>517.84503456769</c:v>
                </c:pt>
                <c:pt idx="13740">
                  <c:v>514.87593333934</c:v>
                </c:pt>
                <c:pt idx="13741">
                  <c:v>514.17652458849</c:v>
                </c:pt>
                <c:pt idx="13742">
                  <c:v>516.0992163154287</c:v>
                </c:pt>
                <c:pt idx="13743">
                  <c:v>515.49425852212</c:v>
                </c:pt>
                <c:pt idx="13744">
                  <c:v>512.24687944216</c:v>
                </c:pt>
                <c:pt idx="13745">
                  <c:v>516.8324848258787</c:v>
                </c:pt>
                <c:pt idx="13746">
                  <c:v>514.28155853995</c:v>
                </c:pt>
                <c:pt idx="13747">
                  <c:v>513.89800336637</c:v>
                </c:pt>
                <c:pt idx="13748">
                  <c:v>513.3769139947186</c:v>
                </c:pt>
                <c:pt idx="13749">
                  <c:v>515.1595897455194</c:v>
                </c:pt>
                <c:pt idx="13750">
                  <c:v>514.8027445359294</c:v>
                </c:pt>
                <c:pt idx="13751">
                  <c:v>511.58024049486</c:v>
                </c:pt>
                <c:pt idx="13752">
                  <c:v>517.21940607536</c:v>
                </c:pt>
                <c:pt idx="13753">
                  <c:v>515.73962480684</c:v>
                </c:pt>
                <c:pt idx="13754">
                  <c:v>518.81583571733</c:v>
                </c:pt>
                <c:pt idx="13755">
                  <c:v>516.4837402858001</c:v>
                </c:pt>
                <c:pt idx="13756">
                  <c:v>513.47377192089</c:v>
                </c:pt>
                <c:pt idx="13757">
                  <c:v>485.8004090598937</c:v>
                </c:pt>
                <c:pt idx="13758">
                  <c:v>226.9195635971945</c:v>
                </c:pt>
                <c:pt idx="13794">
                  <c:v>298.0727668685457</c:v>
                </c:pt>
                <c:pt idx="13795">
                  <c:v>298.7602782045547</c:v>
                </c:pt>
                <c:pt idx="13796">
                  <c:v>395.1930414555891</c:v>
                </c:pt>
                <c:pt idx="13797">
                  <c:v>507.75188018769</c:v>
                </c:pt>
                <c:pt idx="13798">
                  <c:v>512.10398786345</c:v>
                </c:pt>
                <c:pt idx="13799">
                  <c:v>478.1035153213325</c:v>
                </c:pt>
                <c:pt idx="13801">
                  <c:v>478.1862857625489</c:v>
                </c:pt>
                <c:pt idx="13802">
                  <c:v>386.0644565756052</c:v>
                </c:pt>
                <c:pt idx="13803">
                  <c:v>387.055219839503</c:v>
                </c:pt>
                <c:pt idx="13804">
                  <c:v>346.3115491466002</c:v>
                </c:pt>
                <c:pt idx="13805">
                  <c:v>115.2861993378366</c:v>
                </c:pt>
                <c:pt idx="13877">
                  <c:v>84.989552045378</c:v>
                </c:pt>
                <c:pt idx="13878">
                  <c:v>187.3962392169825</c:v>
                </c:pt>
                <c:pt idx="13889">
                  <c:v>219.3952246245418</c:v>
                </c:pt>
                <c:pt idx="13890">
                  <c:v>281.7329455967142</c:v>
                </c:pt>
                <c:pt idx="13891">
                  <c:v>527.70058178305</c:v>
                </c:pt>
                <c:pt idx="13892">
                  <c:v>526.50825857954</c:v>
                </c:pt>
                <c:pt idx="13893">
                  <c:v>528.50055914915</c:v>
                </c:pt>
                <c:pt idx="13894">
                  <c:v>527.9354959931101</c:v>
                </c:pt>
                <c:pt idx="13895">
                  <c:v>525.6715311364001</c:v>
                </c:pt>
                <c:pt idx="13896">
                  <c:v>527.87080041263</c:v>
                </c:pt>
                <c:pt idx="13897">
                  <c:v>526.23500301371</c:v>
                </c:pt>
                <c:pt idx="13898">
                  <c:v>526.08554258956</c:v>
                </c:pt>
                <c:pt idx="13899">
                  <c:v>494.3567793053595</c:v>
                </c:pt>
                <c:pt idx="13900">
                  <c:v>496.4613532833719</c:v>
                </c:pt>
                <c:pt idx="13987">
                  <c:v>177.40363454339</c:v>
                </c:pt>
                <c:pt idx="13988">
                  <c:v>196.0155201538699</c:v>
                </c:pt>
                <c:pt idx="13989">
                  <c:v>235.8856863519901</c:v>
                </c:pt>
                <c:pt idx="13990">
                  <c:v>242.67282638286</c:v>
                </c:pt>
                <c:pt idx="13991">
                  <c:v>429.52211120046</c:v>
                </c:pt>
                <c:pt idx="13993">
                  <c:v>542.9220680052578</c:v>
                </c:pt>
                <c:pt idx="13995">
                  <c:v>546.8992268400287</c:v>
                </c:pt>
                <c:pt idx="13997">
                  <c:v>557.38367996865</c:v>
                </c:pt>
                <c:pt idx="13998">
                  <c:v>562.0970220938486</c:v>
                </c:pt>
                <c:pt idx="13999">
                  <c:v>583.39278490077</c:v>
                </c:pt>
                <c:pt idx="14000">
                  <c:v>601.60999171803</c:v>
                </c:pt>
                <c:pt idx="14001">
                  <c:v>618.95466164766</c:v>
                </c:pt>
                <c:pt idx="14002">
                  <c:v>624.4336471732294</c:v>
                </c:pt>
                <c:pt idx="14003">
                  <c:v>635.5834803545</c:v>
                </c:pt>
                <c:pt idx="14004">
                  <c:v>636.1269527255494</c:v>
                </c:pt>
                <c:pt idx="14005">
                  <c:v>638.8921991957072</c:v>
                </c:pt>
                <c:pt idx="14006">
                  <c:v>635.7364413708605</c:v>
                </c:pt>
                <c:pt idx="14007">
                  <c:v>639.5242164984683</c:v>
                </c:pt>
                <c:pt idx="14008">
                  <c:v>634.25477814973</c:v>
                </c:pt>
                <c:pt idx="14009">
                  <c:v>633.3562807669088</c:v>
                </c:pt>
                <c:pt idx="14010">
                  <c:v>632.7251691408001</c:v>
                </c:pt>
                <c:pt idx="14011">
                  <c:v>629.69661897065</c:v>
                </c:pt>
                <c:pt idx="14012">
                  <c:v>629.767839792489</c:v>
                </c:pt>
                <c:pt idx="14013">
                  <c:v>626.9336256679301</c:v>
                </c:pt>
                <c:pt idx="14015">
                  <c:v>627.4205924321799</c:v>
                </c:pt>
                <c:pt idx="14016">
                  <c:v>634.61027481778</c:v>
                </c:pt>
                <c:pt idx="14017">
                  <c:v>632.3244686128301</c:v>
                </c:pt>
                <c:pt idx="14018">
                  <c:v>633.91883514696</c:v>
                </c:pt>
                <c:pt idx="14019">
                  <c:v>632.4311177416994</c:v>
                </c:pt>
                <c:pt idx="14020">
                  <c:v>632.9129968828578</c:v>
                </c:pt>
                <c:pt idx="14022">
                  <c:v>632.7665255319694</c:v>
                </c:pt>
                <c:pt idx="14023">
                  <c:v>631.751337483989</c:v>
                </c:pt>
                <c:pt idx="14025">
                  <c:v>628.79109958652</c:v>
                </c:pt>
                <c:pt idx="14026">
                  <c:v>635.70378630608</c:v>
                </c:pt>
                <c:pt idx="14027">
                  <c:v>634.1227624012594</c:v>
                </c:pt>
                <c:pt idx="14029">
                  <c:v>638.3410878642987</c:v>
                </c:pt>
                <c:pt idx="14030">
                  <c:v>635.80748237412</c:v>
                </c:pt>
                <c:pt idx="14032">
                  <c:v>637.77888359833</c:v>
                </c:pt>
                <c:pt idx="14033">
                  <c:v>637.8977654015089</c:v>
                </c:pt>
                <c:pt idx="14034">
                  <c:v>635.42433594601</c:v>
                </c:pt>
                <c:pt idx="14035">
                  <c:v>634.65385367585</c:v>
                </c:pt>
                <c:pt idx="14036">
                  <c:v>629.63533814382</c:v>
                </c:pt>
                <c:pt idx="14037">
                  <c:v>633.60642429337</c:v>
                </c:pt>
                <c:pt idx="14038">
                  <c:v>626.17668794206</c:v>
                </c:pt>
                <c:pt idx="14039">
                  <c:v>628.525217402768</c:v>
                </c:pt>
                <c:pt idx="14040">
                  <c:v>627.91175060428</c:v>
                </c:pt>
                <c:pt idx="14041">
                  <c:v>624.7866982645098</c:v>
                </c:pt>
                <c:pt idx="14042">
                  <c:v>628.3175835134689</c:v>
                </c:pt>
                <c:pt idx="14043">
                  <c:v>624.32845393373</c:v>
                </c:pt>
                <c:pt idx="14044">
                  <c:v>625.67336500981</c:v>
                </c:pt>
                <c:pt idx="14045">
                  <c:v>622.87662527482</c:v>
                </c:pt>
                <c:pt idx="14047">
                  <c:v>623.81818561974</c:v>
                </c:pt>
                <c:pt idx="14049">
                  <c:v>627.50674097199</c:v>
                </c:pt>
                <c:pt idx="14050">
                  <c:v>624.3964259104694</c:v>
                </c:pt>
                <c:pt idx="14051">
                  <c:v>621.50607524043</c:v>
                </c:pt>
                <c:pt idx="14052">
                  <c:v>622.65394816205</c:v>
                </c:pt>
                <c:pt idx="14054">
                  <c:v>624.35984233908</c:v>
                </c:pt>
                <c:pt idx="14055">
                  <c:v>622.2920856765</c:v>
                </c:pt>
                <c:pt idx="14056">
                  <c:v>622.08503962274</c:v>
                </c:pt>
                <c:pt idx="14057">
                  <c:v>623.28088342377</c:v>
                </c:pt>
                <c:pt idx="14058">
                  <c:v>627.77927136874</c:v>
                </c:pt>
                <c:pt idx="14059">
                  <c:v>633.4003413937194</c:v>
                </c:pt>
                <c:pt idx="14060">
                  <c:v>621.1566591432178</c:v>
                </c:pt>
                <c:pt idx="14061">
                  <c:v>595.72634551647</c:v>
                </c:pt>
                <c:pt idx="14062">
                  <c:v>569.75978181804</c:v>
                </c:pt>
                <c:pt idx="14063">
                  <c:v>562.63284393118</c:v>
                </c:pt>
                <c:pt idx="14064">
                  <c:v>549.3577657858978</c:v>
                </c:pt>
                <c:pt idx="14069">
                  <c:v>538.1054282154394</c:v>
                </c:pt>
                <c:pt idx="14070">
                  <c:v>537.44978299638</c:v>
                </c:pt>
                <c:pt idx="14071">
                  <c:v>539.54025597256</c:v>
                </c:pt>
                <c:pt idx="14072">
                  <c:v>536.1431861357194</c:v>
                </c:pt>
                <c:pt idx="14073">
                  <c:v>328.4140717384856</c:v>
                </c:pt>
                <c:pt idx="14074">
                  <c:v>295.124986699358</c:v>
                </c:pt>
                <c:pt idx="14147">
                  <c:v>185.5228477913434</c:v>
                </c:pt>
                <c:pt idx="14148">
                  <c:v>185.8280580513021</c:v>
                </c:pt>
                <c:pt idx="14149">
                  <c:v>185.5929579787193</c:v>
                </c:pt>
                <c:pt idx="14150">
                  <c:v>185.9450901594256</c:v>
                </c:pt>
                <c:pt idx="14151">
                  <c:v>425.9498085934083</c:v>
                </c:pt>
                <c:pt idx="14152">
                  <c:v>503.52394136412</c:v>
                </c:pt>
                <c:pt idx="14153">
                  <c:v>423.81157314487</c:v>
                </c:pt>
                <c:pt idx="14154">
                  <c:v>117.8962174892</c:v>
                </c:pt>
                <c:pt idx="14155">
                  <c:v>119.6371114066</c:v>
                </c:pt>
                <c:pt idx="14156">
                  <c:v>117.4837588436</c:v>
                </c:pt>
                <c:pt idx="14157">
                  <c:v>118.35510279525</c:v>
                </c:pt>
                <c:pt idx="14158">
                  <c:v>118.58445156136</c:v>
                </c:pt>
                <c:pt idx="14159">
                  <c:v>114.3428103966</c:v>
                </c:pt>
                <c:pt idx="14160">
                  <c:v>102.9063166734</c:v>
                </c:pt>
                <c:pt idx="14179">
                  <c:v>196.90667389729</c:v>
                </c:pt>
                <c:pt idx="14180">
                  <c:v>484.92636709392</c:v>
                </c:pt>
                <c:pt idx="14181">
                  <c:v>527.54128023352</c:v>
                </c:pt>
                <c:pt idx="14182">
                  <c:v>528.0620152158589</c:v>
                </c:pt>
                <c:pt idx="14183">
                  <c:v>525.0372209023689</c:v>
                </c:pt>
                <c:pt idx="14184">
                  <c:v>524.9491672542089</c:v>
                </c:pt>
                <c:pt idx="14185">
                  <c:v>527.3465673821582</c:v>
                </c:pt>
                <c:pt idx="14186">
                  <c:v>524.7457724348305</c:v>
                </c:pt>
                <c:pt idx="14187">
                  <c:v>526.432368790018</c:v>
                </c:pt>
                <c:pt idx="14188">
                  <c:v>527.5376201971383</c:v>
                </c:pt>
                <c:pt idx="14189">
                  <c:v>528.9153416723</c:v>
                </c:pt>
                <c:pt idx="14190">
                  <c:v>525.47503238788</c:v>
                </c:pt>
                <c:pt idx="14191">
                  <c:v>527.08352557566</c:v>
                </c:pt>
                <c:pt idx="14192">
                  <c:v>528.93480974849</c:v>
                </c:pt>
                <c:pt idx="14193">
                  <c:v>529.5209028992894</c:v>
                </c:pt>
                <c:pt idx="14194">
                  <c:v>528.37227225306</c:v>
                </c:pt>
                <c:pt idx="14195">
                  <c:v>527.3922037791</c:v>
                </c:pt>
                <c:pt idx="14196">
                  <c:v>532.8244557729394</c:v>
                </c:pt>
                <c:pt idx="14197">
                  <c:v>535.33158271618</c:v>
                </c:pt>
                <c:pt idx="14198">
                  <c:v>535.8302764732389</c:v>
                </c:pt>
                <c:pt idx="14199">
                  <c:v>533.6125987815186</c:v>
                </c:pt>
                <c:pt idx="14200">
                  <c:v>536.4096206069801</c:v>
                </c:pt>
                <c:pt idx="14201">
                  <c:v>536.0564639204794</c:v>
                </c:pt>
                <c:pt idx="14202">
                  <c:v>538.26222057789</c:v>
                </c:pt>
                <c:pt idx="14203">
                  <c:v>535.2662012509194</c:v>
                </c:pt>
                <c:pt idx="14204">
                  <c:v>536.47491084451</c:v>
                </c:pt>
                <c:pt idx="14205">
                  <c:v>538.5096619331</c:v>
                </c:pt>
                <c:pt idx="14206">
                  <c:v>538.8268130217994</c:v>
                </c:pt>
                <c:pt idx="14207">
                  <c:v>535.63446804228</c:v>
                </c:pt>
                <c:pt idx="14208">
                  <c:v>538.32814793031</c:v>
                </c:pt>
                <c:pt idx="14209">
                  <c:v>538.4517547399394</c:v>
                </c:pt>
                <c:pt idx="14211">
                  <c:v>538.08971229805</c:v>
                </c:pt>
                <c:pt idx="14212">
                  <c:v>537.57796098608</c:v>
                </c:pt>
                <c:pt idx="14213">
                  <c:v>543.6169582270501</c:v>
                </c:pt>
                <c:pt idx="14214">
                  <c:v>545.58671192728</c:v>
                </c:pt>
                <c:pt idx="14215">
                  <c:v>546.3374228138578</c:v>
                </c:pt>
                <c:pt idx="14216">
                  <c:v>543.8874217452787</c:v>
                </c:pt>
                <c:pt idx="14217">
                  <c:v>546.01011853417</c:v>
                </c:pt>
                <c:pt idx="14218">
                  <c:v>546.4345134915183</c:v>
                </c:pt>
                <c:pt idx="14219">
                  <c:v>548.3552907989477</c:v>
                </c:pt>
                <c:pt idx="14220">
                  <c:v>546.3039812364105</c:v>
                </c:pt>
                <c:pt idx="14221">
                  <c:v>547.10950372634</c:v>
                </c:pt>
                <c:pt idx="14223">
                  <c:v>552.9685054629088</c:v>
                </c:pt>
                <c:pt idx="14224">
                  <c:v>554.3696962028694</c:v>
                </c:pt>
                <c:pt idx="14225">
                  <c:v>556.13863956296</c:v>
                </c:pt>
                <c:pt idx="14226">
                  <c:v>552.0946787579001</c:v>
                </c:pt>
                <c:pt idx="14227">
                  <c:v>554.08131815768</c:v>
                </c:pt>
                <c:pt idx="14228">
                  <c:v>555.98845847579</c:v>
                </c:pt>
                <c:pt idx="14230">
                  <c:v>561.9026505916394</c:v>
                </c:pt>
                <c:pt idx="14231">
                  <c:v>562.72251655432</c:v>
                </c:pt>
                <c:pt idx="14232">
                  <c:v>562.5300247648394</c:v>
                </c:pt>
                <c:pt idx="14233">
                  <c:v>562.68278551548</c:v>
                </c:pt>
                <c:pt idx="14235">
                  <c:v>559.89333039148</c:v>
                </c:pt>
                <c:pt idx="14236">
                  <c:v>561.5473869824488</c:v>
                </c:pt>
                <c:pt idx="14237">
                  <c:v>562.771988970261</c:v>
                </c:pt>
                <c:pt idx="14238">
                  <c:v>562.3536880418601</c:v>
                </c:pt>
                <c:pt idx="14239">
                  <c:v>565.04413461921</c:v>
                </c:pt>
                <c:pt idx="14241">
                  <c:v>562.46318583674</c:v>
                </c:pt>
                <c:pt idx="14242">
                  <c:v>564.04814264113</c:v>
                </c:pt>
                <c:pt idx="14243">
                  <c:v>564.0923377804901</c:v>
                </c:pt>
                <c:pt idx="14244">
                  <c:v>561.69114333508</c:v>
                </c:pt>
                <c:pt idx="14246">
                  <c:v>232.088678821225</c:v>
                </c:pt>
                <c:pt idx="14306">
                  <c:v>182.41547160408</c:v>
                </c:pt>
                <c:pt idx="14307">
                  <c:v>462.586868956659</c:v>
                </c:pt>
                <c:pt idx="14308">
                  <c:v>511.452058070199</c:v>
                </c:pt>
                <c:pt idx="14309">
                  <c:v>546.46199820314</c:v>
                </c:pt>
                <c:pt idx="14310">
                  <c:v>603.7556236714601</c:v>
                </c:pt>
                <c:pt idx="14311">
                  <c:v>615.7299285904501</c:v>
                </c:pt>
                <c:pt idx="14312">
                  <c:v>628.8916748051494</c:v>
                </c:pt>
                <c:pt idx="14313">
                  <c:v>628.18923785035</c:v>
                </c:pt>
                <c:pt idx="14314">
                  <c:v>624.84443270153</c:v>
                </c:pt>
                <c:pt idx="14315">
                  <c:v>623.61287251142</c:v>
                </c:pt>
                <c:pt idx="14317">
                  <c:v>626.8136298715187</c:v>
                </c:pt>
                <c:pt idx="14318">
                  <c:v>621.8524385155089</c:v>
                </c:pt>
                <c:pt idx="14319">
                  <c:v>599.8691569164188</c:v>
                </c:pt>
                <c:pt idx="14320">
                  <c:v>586.68382607191</c:v>
                </c:pt>
                <c:pt idx="14321">
                  <c:v>575.12283770189</c:v>
                </c:pt>
                <c:pt idx="14322">
                  <c:v>573.4864710267105</c:v>
                </c:pt>
                <c:pt idx="14323">
                  <c:v>569.4014958878694</c:v>
                </c:pt>
                <c:pt idx="14325">
                  <c:v>567.9015642127488</c:v>
                </c:pt>
                <c:pt idx="14326">
                  <c:v>569.91994207494</c:v>
                </c:pt>
                <c:pt idx="14327">
                  <c:v>567.0651113988089</c:v>
                </c:pt>
                <c:pt idx="14328">
                  <c:v>569.0300237147084</c:v>
                </c:pt>
                <c:pt idx="14329">
                  <c:v>569.54839403904</c:v>
                </c:pt>
                <c:pt idx="14330">
                  <c:v>572.1578419059589</c:v>
                </c:pt>
                <c:pt idx="14331">
                  <c:v>568.9267706052299</c:v>
                </c:pt>
                <c:pt idx="14333">
                  <c:v>568.755474599</c:v>
                </c:pt>
                <c:pt idx="14335">
                  <c:v>569.59630260225</c:v>
                </c:pt>
                <c:pt idx="14336">
                  <c:v>565.68047560702</c:v>
                </c:pt>
                <c:pt idx="14337">
                  <c:v>568.0802667528201</c:v>
                </c:pt>
                <c:pt idx="14338">
                  <c:v>564.89987527092</c:v>
                </c:pt>
                <c:pt idx="14339">
                  <c:v>568.0419181010888</c:v>
                </c:pt>
                <c:pt idx="14340">
                  <c:v>565.6240211074</c:v>
                </c:pt>
                <c:pt idx="14341">
                  <c:v>568.6491678354279</c:v>
                </c:pt>
                <c:pt idx="14342">
                  <c:v>565.06455258836</c:v>
                </c:pt>
                <c:pt idx="14343">
                  <c:v>563.42507328566</c:v>
                </c:pt>
                <c:pt idx="14345">
                  <c:v>569.2954198407001</c:v>
                </c:pt>
                <c:pt idx="14346">
                  <c:v>565.43815915684</c:v>
                </c:pt>
                <c:pt idx="14347">
                  <c:v>568.88557765314</c:v>
                </c:pt>
                <c:pt idx="14348">
                  <c:v>566.6118812674</c:v>
                </c:pt>
                <c:pt idx="14349">
                  <c:v>566.69510901278</c:v>
                </c:pt>
                <c:pt idx="14350">
                  <c:v>573.2333296957294</c:v>
                </c:pt>
                <c:pt idx="14351">
                  <c:v>583.88869880737</c:v>
                </c:pt>
                <c:pt idx="14352">
                  <c:v>599.17377369529</c:v>
                </c:pt>
                <c:pt idx="14353">
                  <c:v>624.00373986882</c:v>
                </c:pt>
                <c:pt idx="14354">
                  <c:v>639.93990457103</c:v>
                </c:pt>
                <c:pt idx="14355">
                  <c:v>642.7918429867005</c:v>
                </c:pt>
                <c:pt idx="14356">
                  <c:v>646.58143345231</c:v>
                </c:pt>
                <c:pt idx="14357">
                  <c:v>642.70348493577</c:v>
                </c:pt>
                <c:pt idx="14358">
                  <c:v>643.0698518757894</c:v>
                </c:pt>
                <c:pt idx="14359">
                  <c:v>648.4810928357289</c:v>
                </c:pt>
                <c:pt idx="14360">
                  <c:v>645.49547768566</c:v>
                </c:pt>
                <c:pt idx="14361">
                  <c:v>648.8907513919394</c:v>
                </c:pt>
                <c:pt idx="14362">
                  <c:v>646.63857177084</c:v>
                </c:pt>
                <c:pt idx="14363">
                  <c:v>651.6254570249594</c:v>
                </c:pt>
                <c:pt idx="14364">
                  <c:v>651.60950735964</c:v>
                </c:pt>
                <c:pt idx="14365">
                  <c:v>648.22913410407</c:v>
                </c:pt>
                <c:pt idx="14366">
                  <c:v>649.46737761261</c:v>
                </c:pt>
                <c:pt idx="14367">
                  <c:v>644.23154841702</c:v>
                </c:pt>
                <c:pt idx="14368">
                  <c:v>642.8821215252186</c:v>
                </c:pt>
                <c:pt idx="14369">
                  <c:v>638.34730393863</c:v>
                </c:pt>
                <c:pt idx="14370">
                  <c:v>642.6196836237</c:v>
                </c:pt>
                <c:pt idx="14371">
                  <c:v>641.02559291936</c:v>
                </c:pt>
                <c:pt idx="14372">
                  <c:v>637.9975404095101</c:v>
                </c:pt>
                <c:pt idx="14373">
                  <c:v>637.6266798818287</c:v>
                </c:pt>
                <c:pt idx="14374">
                  <c:v>634.18911328482</c:v>
                </c:pt>
                <c:pt idx="14375">
                  <c:v>637.92148455459</c:v>
                </c:pt>
                <c:pt idx="14376">
                  <c:v>636.3512620231078</c:v>
                </c:pt>
                <c:pt idx="14378">
                  <c:v>637.66487760606</c:v>
                </c:pt>
                <c:pt idx="14379">
                  <c:v>641.02537310387</c:v>
                </c:pt>
                <c:pt idx="14380">
                  <c:v>637.2170446524101</c:v>
                </c:pt>
                <c:pt idx="14381">
                  <c:v>637.27466550483</c:v>
                </c:pt>
                <c:pt idx="14382">
                  <c:v>634.0586388079294</c:v>
                </c:pt>
                <c:pt idx="14383">
                  <c:v>633.17449769468</c:v>
                </c:pt>
                <c:pt idx="14384">
                  <c:v>631.6582370782401</c:v>
                </c:pt>
                <c:pt idx="14385">
                  <c:v>636.68582216657</c:v>
                </c:pt>
                <c:pt idx="14386">
                  <c:v>637.53690467776</c:v>
                </c:pt>
                <c:pt idx="14387">
                  <c:v>649.77937122599</c:v>
                </c:pt>
                <c:pt idx="14388">
                  <c:v>642.88073691381</c:v>
                </c:pt>
                <c:pt idx="14389">
                  <c:v>627.6374550833187</c:v>
                </c:pt>
                <c:pt idx="14391">
                  <c:v>583.9126262447078</c:v>
                </c:pt>
                <c:pt idx="14392">
                  <c:v>567.10235998562</c:v>
                </c:pt>
                <c:pt idx="14393">
                  <c:v>554.0327980310101</c:v>
                </c:pt>
                <c:pt idx="14394">
                  <c:v>551.00421164202</c:v>
                </c:pt>
                <c:pt idx="14395">
                  <c:v>554.3149638751094</c:v>
                </c:pt>
                <c:pt idx="14396">
                  <c:v>552.2604324792301</c:v>
                </c:pt>
                <c:pt idx="14397">
                  <c:v>552.4652807141289</c:v>
                </c:pt>
                <c:pt idx="14398">
                  <c:v>549.298747090591</c:v>
                </c:pt>
                <c:pt idx="14399">
                  <c:v>553.22409328438</c:v>
                </c:pt>
                <c:pt idx="14400">
                  <c:v>551.5520291991986</c:v>
                </c:pt>
                <c:pt idx="14402">
                  <c:v>548.88858360316</c:v>
                </c:pt>
                <c:pt idx="14403">
                  <c:v>548.4391844531001</c:v>
                </c:pt>
                <c:pt idx="14404">
                  <c:v>546.2346991915794</c:v>
                </c:pt>
                <c:pt idx="14451">
                  <c:v>207.7401163039976</c:v>
                </c:pt>
                <c:pt idx="14452">
                  <c:v>539.270941639551</c:v>
                </c:pt>
                <c:pt idx="14453">
                  <c:v>537.3668420828687</c:v>
                </c:pt>
                <c:pt idx="14454">
                  <c:v>537.15325162405</c:v>
                </c:pt>
                <c:pt idx="14455">
                  <c:v>535.5616700058389</c:v>
                </c:pt>
                <c:pt idx="14456">
                  <c:v>535.4158841357</c:v>
                </c:pt>
                <c:pt idx="14457">
                  <c:v>532.9945966477001</c:v>
                </c:pt>
                <c:pt idx="14458">
                  <c:v>533.45587761642</c:v>
                </c:pt>
                <c:pt idx="14459">
                  <c:v>535.56336000792</c:v>
                </c:pt>
                <c:pt idx="14460">
                  <c:v>538.53358331172</c:v>
                </c:pt>
                <c:pt idx="14461">
                  <c:v>537.13850469108</c:v>
                </c:pt>
                <c:pt idx="14462">
                  <c:v>535.54234600788</c:v>
                </c:pt>
                <c:pt idx="14463">
                  <c:v>534.0334915185</c:v>
                </c:pt>
                <c:pt idx="14464">
                  <c:v>537.8981648244583</c:v>
                </c:pt>
                <c:pt idx="14465">
                  <c:v>537.0807438898901</c:v>
                </c:pt>
                <c:pt idx="14466">
                  <c:v>504.3106546999313</c:v>
                </c:pt>
                <c:pt idx="14467">
                  <c:v>426.3581352351819</c:v>
                </c:pt>
                <c:pt idx="14468">
                  <c:v>223.9037263347798</c:v>
                </c:pt>
                <c:pt idx="14469">
                  <c:v>204.3472025829103</c:v>
                </c:pt>
                <c:pt idx="14541">
                  <c:v>301.5075643918721</c:v>
                </c:pt>
                <c:pt idx="14542">
                  <c:v>353.1991371007377</c:v>
                </c:pt>
                <c:pt idx="14544">
                  <c:v>532.58051602329</c:v>
                </c:pt>
                <c:pt idx="14545">
                  <c:v>528.70527932572</c:v>
                </c:pt>
                <c:pt idx="14547">
                  <c:v>533.6246508866999</c:v>
                </c:pt>
                <c:pt idx="14549">
                  <c:v>531.89238263027</c:v>
                </c:pt>
                <c:pt idx="14550">
                  <c:v>528.68024159308</c:v>
                </c:pt>
                <c:pt idx="14551">
                  <c:v>424.699679930445</c:v>
                </c:pt>
                <c:pt idx="14552">
                  <c:v>225.017114431491</c:v>
                </c:pt>
                <c:pt idx="14610">
                  <c:v>95.5538596898</c:v>
                </c:pt>
                <c:pt idx="14658">
                  <c:v>266.1290373256799</c:v>
                </c:pt>
                <c:pt idx="14659">
                  <c:v>304.18590260456</c:v>
                </c:pt>
                <c:pt idx="14660">
                  <c:v>302.15054671249</c:v>
                </c:pt>
                <c:pt idx="14661">
                  <c:v>301.72469140913</c:v>
                </c:pt>
                <c:pt idx="14662">
                  <c:v>602.16353112514</c:v>
                </c:pt>
                <c:pt idx="14663">
                  <c:v>638.9455513406099</c:v>
                </c:pt>
                <c:pt idx="14665">
                  <c:v>635.68228445075</c:v>
                </c:pt>
                <c:pt idx="14666">
                  <c:v>639.1242484127288</c:v>
                </c:pt>
                <c:pt idx="14668">
                  <c:v>639.25789860234</c:v>
                </c:pt>
                <c:pt idx="14669">
                  <c:v>631.7462621833479</c:v>
                </c:pt>
                <c:pt idx="14670">
                  <c:v>635.0187538852288</c:v>
                </c:pt>
                <c:pt idx="14671">
                  <c:v>635.7267878731705</c:v>
                </c:pt>
                <c:pt idx="14672">
                  <c:v>635.25490524638</c:v>
                </c:pt>
                <c:pt idx="14673">
                  <c:v>639.9845165650101</c:v>
                </c:pt>
                <c:pt idx="14674">
                  <c:v>637.77261484781</c:v>
                </c:pt>
                <c:pt idx="14675">
                  <c:v>638.8681254895178</c:v>
                </c:pt>
                <c:pt idx="14676">
                  <c:v>635.7972256883494</c:v>
                </c:pt>
                <c:pt idx="14677">
                  <c:v>638.3815367294401</c:v>
                </c:pt>
                <c:pt idx="14678">
                  <c:v>635.5072921804878</c:v>
                </c:pt>
                <c:pt idx="14679">
                  <c:v>637.01510501691</c:v>
                </c:pt>
                <c:pt idx="14680">
                  <c:v>639.19050599695</c:v>
                </c:pt>
                <c:pt idx="14681">
                  <c:v>637.45636003519</c:v>
                </c:pt>
                <c:pt idx="14682">
                  <c:v>639.48479765569</c:v>
                </c:pt>
                <c:pt idx="14683">
                  <c:v>636.6324698203694</c:v>
                </c:pt>
                <c:pt idx="14684">
                  <c:v>637.03589659225</c:v>
                </c:pt>
                <c:pt idx="14686">
                  <c:v>634.8027180845883</c:v>
                </c:pt>
                <c:pt idx="14687">
                  <c:v>636.88498432781</c:v>
                </c:pt>
                <c:pt idx="14688">
                  <c:v>638.24274722704</c:v>
                </c:pt>
                <c:pt idx="14689">
                  <c:v>636.9553456049694</c:v>
                </c:pt>
                <c:pt idx="14690">
                  <c:v>642.37283054675</c:v>
                </c:pt>
                <c:pt idx="14691">
                  <c:v>645.20857064691</c:v>
                </c:pt>
                <c:pt idx="14694">
                  <c:v>638.2338517016005</c:v>
                </c:pt>
                <c:pt idx="14695">
                  <c:v>641.15149308779</c:v>
                </c:pt>
                <c:pt idx="14697">
                  <c:v>637.57278901511</c:v>
                </c:pt>
                <c:pt idx="14698">
                  <c:v>641.3472928662987</c:v>
                </c:pt>
                <c:pt idx="14699">
                  <c:v>637.5225037244078</c:v>
                </c:pt>
                <c:pt idx="14700">
                  <c:v>639.48996375184</c:v>
                </c:pt>
                <c:pt idx="14701">
                  <c:v>635.0576819038694</c:v>
                </c:pt>
                <c:pt idx="14702">
                  <c:v>636.93914163755</c:v>
                </c:pt>
                <c:pt idx="14703">
                  <c:v>633.57107859942</c:v>
                </c:pt>
                <c:pt idx="14704">
                  <c:v>638.4839890630605</c:v>
                </c:pt>
                <c:pt idx="14705">
                  <c:v>636.9491927146994</c:v>
                </c:pt>
                <c:pt idx="14706">
                  <c:v>638.1745842632</c:v>
                </c:pt>
                <c:pt idx="14707">
                  <c:v>641.15838108845</c:v>
                </c:pt>
                <c:pt idx="14710">
                  <c:v>634.13112957733</c:v>
                </c:pt>
                <c:pt idx="14711">
                  <c:v>637.176335964</c:v>
                </c:pt>
                <c:pt idx="14712">
                  <c:v>632.7369095687405</c:v>
                </c:pt>
                <c:pt idx="14713">
                  <c:v>629.9226868847572</c:v>
                </c:pt>
                <c:pt idx="14715">
                  <c:v>626.93082661567</c:v>
                </c:pt>
                <c:pt idx="14716">
                  <c:v>624.07877234278</c:v>
                </c:pt>
                <c:pt idx="14717">
                  <c:v>625.3848922607805</c:v>
                </c:pt>
                <c:pt idx="14718">
                  <c:v>625.6112477509089</c:v>
                </c:pt>
                <c:pt idx="14719">
                  <c:v>624.63964163641</c:v>
                </c:pt>
                <c:pt idx="14720">
                  <c:v>624.76148294743</c:v>
                </c:pt>
                <c:pt idx="14721">
                  <c:v>626.01664312937</c:v>
                </c:pt>
                <c:pt idx="14722">
                  <c:v>625.3082776322599</c:v>
                </c:pt>
                <c:pt idx="14723">
                  <c:v>626.22347966756</c:v>
                </c:pt>
                <c:pt idx="14724">
                  <c:v>625.8476303511101</c:v>
                </c:pt>
                <c:pt idx="14725">
                  <c:v>629.92882049966</c:v>
                </c:pt>
                <c:pt idx="14727">
                  <c:v>627.8032271632283</c:v>
                </c:pt>
                <c:pt idx="14728">
                  <c:v>627.2528210044584</c:v>
                </c:pt>
                <c:pt idx="14729">
                  <c:v>626.8867947654301</c:v>
                </c:pt>
                <c:pt idx="14730">
                  <c:v>635.75503773333</c:v>
                </c:pt>
                <c:pt idx="14731">
                  <c:v>621.55600446036</c:v>
                </c:pt>
                <c:pt idx="14732">
                  <c:v>588.62900736276</c:v>
                </c:pt>
                <c:pt idx="14733">
                  <c:v>574.8275160063394</c:v>
                </c:pt>
                <c:pt idx="14734">
                  <c:v>554.73103253062</c:v>
                </c:pt>
                <c:pt idx="14735">
                  <c:v>547.01059785712</c:v>
                </c:pt>
                <c:pt idx="14736">
                  <c:v>545.8503818618501</c:v>
                </c:pt>
                <c:pt idx="14737">
                  <c:v>544.6525356313</c:v>
                </c:pt>
                <c:pt idx="14738">
                  <c:v>543.07469024255</c:v>
                </c:pt>
                <c:pt idx="14739">
                  <c:v>547.1357068252294</c:v>
                </c:pt>
                <c:pt idx="14740">
                  <c:v>547.1459181955178</c:v>
                </c:pt>
                <c:pt idx="14741">
                  <c:v>546.6098495539705</c:v>
                </c:pt>
                <c:pt idx="14742">
                  <c:v>544.53858765035</c:v>
                </c:pt>
                <c:pt idx="14831">
                  <c:v>241.8866072325796</c:v>
                </c:pt>
                <c:pt idx="14832">
                  <c:v>233.2199328107556</c:v>
                </c:pt>
                <c:pt idx="14833">
                  <c:v>233.6278780823005</c:v>
                </c:pt>
                <c:pt idx="14834">
                  <c:v>232.5191519228042</c:v>
                </c:pt>
                <c:pt idx="14835">
                  <c:v>232.2269957068553</c:v>
                </c:pt>
                <c:pt idx="14836">
                  <c:v>337.6710399621223</c:v>
                </c:pt>
                <c:pt idx="14837">
                  <c:v>461.7732791290105</c:v>
                </c:pt>
                <c:pt idx="14838">
                  <c:v>499.30682288209</c:v>
                </c:pt>
                <c:pt idx="14839">
                  <c:v>536.3619603929775</c:v>
                </c:pt>
                <c:pt idx="14840">
                  <c:v>534.5407224807387</c:v>
                </c:pt>
                <c:pt idx="14841">
                  <c:v>534.50187456798</c:v>
                </c:pt>
                <c:pt idx="14842">
                  <c:v>535.88073281274</c:v>
                </c:pt>
                <c:pt idx="14843">
                  <c:v>509.98251380344</c:v>
                </c:pt>
                <c:pt idx="14844">
                  <c:v>425.836108157259</c:v>
                </c:pt>
                <c:pt idx="14846">
                  <c:v>202.5898345879801</c:v>
                </c:pt>
                <c:pt idx="14847">
                  <c:v>153.51792237144</c:v>
                </c:pt>
                <c:pt idx="14861">
                  <c:v>193.89299502452</c:v>
                </c:pt>
                <c:pt idx="14862">
                  <c:v>447.36109960915</c:v>
                </c:pt>
                <c:pt idx="14863">
                  <c:v>515.433220874728</c:v>
                </c:pt>
                <c:pt idx="14864">
                  <c:v>533.08749287512</c:v>
                </c:pt>
                <c:pt idx="14865">
                  <c:v>534.79090471995</c:v>
                </c:pt>
                <c:pt idx="14866">
                  <c:v>534.1814595015501</c:v>
                </c:pt>
                <c:pt idx="14867">
                  <c:v>536.0162257920779</c:v>
                </c:pt>
                <c:pt idx="14868">
                  <c:v>533.47370471874</c:v>
                </c:pt>
                <c:pt idx="14869">
                  <c:v>533.3064264594387</c:v>
                </c:pt>
                <c:pt idx="14870">
                  <c:v>535.04307318136</c:v>
                </c:pt>
                <c:pt idx="14872">
                  <c:v>535.81933080671</c:v>
                </c:pt>
                <c:pt idx="14873">
                  <c:v>537.02546987337</c:v>
                </c:pt>
                <c:pt idx="14874">
                  <c:v>539.6162150846887</c:v>
                </c:pt>
                <c:pt idx="14875">
                  <c:v>539.27912129051</c:v>
                </c:pt>
                <c:pt idx="14876">
                  <c:v>535.61827368779</c:v>
                </c:pt>
                <c:pt idx="14877">
                  <c:v>537.65745760111</c:v>
                </c:pt>
                <c:pt idx="14878">
                  <c:v>537.7912284948183</c:v>
                </c:pt>
                <c:pt idx="14879">
                  <c:v>539.1761950298805</c:v>
                </c:pt>
                <c:pt idx="14881">
                  <c:v>536.53918626814</c:v>
                </c:pt>
                <c:pt idx="14882">
                  <c:v>537.7602436987601</c:v>
                </c:pt>
                <c:pt idx="14883">
                  <c:v>539.18112957971</c:v>
                </c:pt>
                <c:pt idx="14884">
                  <c:v>538.6574951988694</c:v>
                </c:pt>
                <c:pt idx="14885">
                  <c:v>539.9464586797401</c:v>
                </c:pt>
                <c:pt idx="14886">
                  <c:v>541.38232341869</c:v>
                </c:pt>
                <c:pt idx="14887">
                  <c:v>542.80485259369</c:v>
                </c:pt>
                <c:pt idx="14888">
                  <c:v>542.2435138397601</c:v>
                </c:pt>
                <c:pt idx="14889">
                  <c:v>543.6875091832485</c:v>
                </c:pt>
                <c:pt idx="14890">
                  <c:v>543.69743985865</c:v>
                </c:pt>
                <c:pt idx="14891">
                  <c:v>544.53512076828</c:v>
                </c:pt>
                <c:pt idx="14892">
                  <c:v>545.15005205626</c:v>
                </c:pt>
                <c:pt idx="14893">
                  <c:v>544.8324216803284</c:v>
                </c:pt>
                <c:pt idx="14894">
                  <c:v>546.28123872433</c:v>
                </c:pt>
                <c:pt idx="14895">
                  <c:v>547.8381269746999</c:v>
                </c:pt>
                <c:pt idx="14896">
                  <c:v>542.6271006142794</c:v>
                </c:pt>
                <c:pt idx="14897">
                  <c:v>544.87309444227</c:v>
                </c:pt>
                <c:pt idx="14898">
                  <c:v>546.53790955234</c:v>
                </c:pt>
                <c:pt idx="14899">
                  <c:v>549.04188744725</c:v>
                </c:pt>
                <c:pt idx="14900">
                  <c:v>547.77635054063</c:v>
                </c:pt>
                <c:pt idx="14901">
                  <c:v>548.91838235779</c:v>
                </c:pt>
                <c:pt idx="14902">
                  <c:v>549.8352244209575</c:v>
                </c:pt>
                <c:pt idx="14903">
                  <c:v>549.0388212954794</c:v>
                </c:pt>
                <c:pt idx="14905">
                  <c:v>551.4571492895587</c:v>
                </c:pt>
                <c:pt idx="14906">
                  <c:v>552.9124087484901</c:v>
                </c:pt>
                <c:pt idx="14907">
                  <c:v>551.91113417178</c:v>
                </c:pt>
                <c:pt idx="14908">
                  <c:v>327.1027883248291</c:v>
                </c:pt>
                <c:pt idx="14909">
                  <c:v>328.0474605412336</c:v>
                </c:pt>
                <c:pt idx="14910">
                  <c:v>327.7323077230128</c:v>
                </c:pt>
                <c:pt idx="14911">
                  <c:v>105.5933244110824</c:v>
                </c:pt>
                <c:pt idx="14912">
                  <c:v>105.3075727230722</c:v>
                </c:pt>
                <c:pt idx="14916">
                  <c:v>224.9307205765247</c:v>
                </c:pt>
                <c:pt idx="14995">
                  <c:v>616.48980927479</c:v>
                </c:pt>
                <c:pt idx="14996">
                  <c:v>624.25917235725</c:v>
                </c:pt>
                <c:pt idx="14997">
                  <c:v>624.5898614848194</c:v>
                </c:pt>
                <c:pt idx="14998">
                  <c:v>619.5893462263</c:v>
                </c:pt>
                <c:pt idx="15000">
                  <c:v>603.66307150146</c:v>
                </c:pt>
                <c:pt idx="15001">
                  <c:v>603.4172280623586</c:v>
                </c:pt>
                <c:pt idx="15002">
                  <c:v>588.8538034649994</c:v>
                </c:pt>
                <c:pt idx="15003">
                  <c:v>576.8958470021901</c:v>
                </c:pt>
                <c:pt idx="15005">
                  <c:v>566.97241753512</c:v>
                </c:pt>
                <c:pt idx="15006">
                  <c:v>567.11652801319</c:v>
                </c:pt>
                <c:pt idx="15007">
                  <c:v>565.88745097783</c:v>
                </c:pt>
                <c:pt idx="15008">
                  <c:v>565.57189143562</c:v>
                </c:pt>
                <c:pt idx="15009">
                  <c:v>566.4630205763</c:v>
                </c:pt>
                <c:pt idx="15010">
                  <c:v>566.69434830512</c:v>
                </c:pt>
                <c:pt idx="15011">
                  <c:v>566.3668437970488</c:v>
                </c:pt>
                <c:pt idx="15012">
                  <c:v>566.3355944543794</c:v>
                </c:pt>
                <c:pt idx="15013">
                  <c:v>567.03170525146</c:v>
                </c:pt>
                <c:pt idx="15014">
                  <c:v>567.03017950195</c:v>
                </c:pt>
                <c:pt idx="15015">
                  <c:v>563.11428925803</c:v>
                </c:pt>
                <c:pt idx="15016">
                  <c:v>561.91687013467</c:v>
                </c:pt>
                <c:pt idx="15017">
                  <c:v>566.59772024764</c:v>
                </c:pt>
                <c:pt idx="15018">
                  <c:v>579.21508468579</c:v>
                </c:pt>
                <c:pt idx="15019">
                  <c:v>626.24974475086</c:v>
                </c:pt>
                <c:pt idx="15020">
                  <c:v>647.9622817335583</c:v>
                </c:pt>
                <c:pt idx="15021">
                  <c:v>647.81858587763</c:v>
                </c:pt>
                <c:pt idx="15022">
                  <c:v>649.16543496981</c:v>
                </c:pt>
                <c:pt idx="15023">
                  <c:v>649.75858893323</c:v>
                </c:pt>
                <c:pt idx="15025">
                  <c:v>644.8440194088694</c:v>
                </c:pt>
                <c:pt idx="15026">
                  <c:v>644.68940865794</c:v>
                </c:pt>
                <c:pt idx="15027">
                  <c:v>646.09483322357</c:v>
                </c:pt>
                <c:pt idx="15028">
                  <c:v>646.09539861149</c:v>
                </c:pt>
                <c:pt idx="15029">
                  <c:v>646.3515532353189</c:v>
                </c:pt>
                <c:pt idx="15030">
                  <c:v>647.29681742251</c:v>
                </c:pt>
                <c:pt idx="15031">
                  <c:v>647.9556358636094</c:v>
                </c:pt>
                <c:pt idx="15032">
                  <c:v>644.7129299778101</c:v>
                </c:pt>
                <c:pt idx="15033">
                  <c:v>644.5491697594694</c:v>
                </c:pt>
                <c:pt idx="15034">
                  <c:v>646.65394571942</c:v>
                </c:pt>
                <c:pt idx="15035">
                  <c:v>648.0055591489202</c:v>
                </c:pt>
                <c:pt idx="15036">
                  <c:v>652.20635893554</c:v>
                </c:pt>
                <c:pt idx="15037">
                  <c:v>646.55958537212</c:v>
                </c:pt>
                <c:pt idx="15038">
                  <c:v>648.12156854377</c:v>
                </c:pt>
                <c:pt idx="15039">
                  <c:v>647.7534620772205</c:v>
                </c:pt>
                <c:pt idx="15040">
                  <c:v>645.5612741049679</c:v>
                </c:pt>
                <c:pt idx="15041">
                  <c:v>645.88097803945</c:v>
                </c:pt>
                <c:pt idx="15042">
                  <c:v>642.8293390027701</c:v>
                </c:pt>
                <c:pt idx="15043">
                  <c:v>641.48779143027</c:v>
                </c:pt>
                <c:pt idx="15044">
                  <c:v>642.55558362387</c:v>
                </c:pt>
                <c:pt idx="15045">
                  <c:v>641.92867336055</c:v>
                </c:pt>
                <c:pt idx="15046">
                  <c:v>635.64362176704</c:v>
                </c:pt>
                <c:pt idx="15047">
                  <c:v>637.7304941247601</c:v>
                </c:pt>
                <c:pt idx="15048">
                  <c:v>639.10562376417</c:v>
                </c:pt>
                <c:pt idx="15049">
                  <c:v>641.6017936271</c:v>
                </c:pt>
                <c:pt idx="15050">
                  <c:v>642.08892002957</c:v>
                </c:pt>
                <c:pt idx="15051">
                  <c:v>649.01126352698</c:v>
                </c:pt>
                <c:pt idx="15052">
                  <c:v>648.4079256933481</c:v>
                </c:pt>
                <c:pt idx="15053">
                  <c:v>644.35938377519</c:v>
                </c:pt>
                <c:pt idx="15054">
                  <c:v>643.9341431180301</c:v>
                </c:pt>
                <c:pt idx="15055">
                  <c:v>636.851027040968</c:v>
                </c:pt>
                <c:pt idx="15056">
                  <c:v>624.3871509164101</c:v>
                </c:pt>
                <c:pt idx="15057">
                  <c:v>612.70402862752</c:v>
                </c:pt>
                <c:pt idx="15058">
                  <c:v>603.46924837654</c:v>
                </c:pt>
                <c:pt idx="15060">
                  <c:v>585.58038778689</c:v>
                </c:pt>
                <c:pt idx="15062">
                  <c:v>554.74604542567</c:v>
                </c:pt>
                <c:pt idx="15063">
                  <c:v>558.47864005672</c:v>
                </c:pt>
                <c:pt idx="15064">
                  <c:v>559.38007861035</c:v>
                </c:pt>
                <c:pt idx="15065">
                  <c:v>555.4508428881501</c:v>
                </c:pt>
                <c:pt idx="15066">
                  <c:v>556.68287033856</c:v>
                </c:pt>
                <c:pt idx="15067">
                  <c:v>559.25754595869</c:v>
                </c:pt>
                <c:pt idx="15068">
                  <c:v>554.21403833633</c:v>
                </c:pt>
                <c:pt idx="15069">
                  <c:v>555.74230495817</c:v>
                </c:pt>
                <c:pt idx="15070">
                  <c:v>558.05082257402</c:v>
                </c:pt>
                <c:pt idx="15071">
                  <c:v>553.62539454129</c:v>
                </c:pt>
                <c:pt idx="15072">
                  <c:v>554.773831029701</c:v>
                </c:pt>
                <c:pt idx="15073">
                  <c:v>555.704709266401</c:v>
                </c:pt>
                <c:pt idx="15074">
                  <c:v>458.1289133632316</c:v>
                </c:pt>
                <c:pt idx="15132">
                  <c:v>219.2139025853564</c:v>
                </c:pt>
                <c:pt idx="15134">
                  <c:v>314.9166138255891</c:v>
                </c:pt>
                <c:pt idx="15135">
                  <c:v>316.1402563714601</c:v>
                </c:pt>
                <c:pt idx="15136">
                  <c:v>315.6381972842191</c:v>
                </c:pt>
                <c:pt idx="15137">
                  <c:v>315.6471007841801</c:v>
                </c:pt>
                <c:pt idx="15186">
                  <c:v>286.9763881962791</c:v>
                </c:pt>
                <c:pt idx="15187">
                  <c:v>326.1001271618799</c:v>
                </c:pt>
                <c:pt idx="15188">
                  <c:v>531.89643737477</c:v>
                </c:pt>
                <c:pt idx="15190">
                  <c:v>556.55744242112</c:v>
                </c:pt>
                <c:pt idx="15191">
                  <c:v>563.8936089856801</c:v>
                </c:pt>
                <c:pt idx="15192">
                  <c:v>598.93587134112</c:v>
                </c:pt>
                <c:pt idx="15193">
                  <c:v>634.72531905403</c:v>
                </c:pt>
                <c:pt idx="15194">
                  <c:v>636.49891314385</c:v>
                </c:pt>
                <c:pt idx="15195">
                  <c:v>634.7484271340601</c:v>
                </c:pt>
                <c:pt idx="15196">
                  <c:v>633.467461701508</c:v>
                </c:pt>
                <c:pt idx="15197">
                  <c:v>639.9126600589688</c:v>
                </c:pt>
                <c:pt idx="15198">
                  <c:v>642.48839961687</c:v>
                </c:pt>
                <c:pt idx="15199">
                  <c:v>638.7942853278</c:v>
                </c:pt>
                <c:pt idx="15200">
                  <c:v>638.46312923468</c:v>
                </c:pt>
                <c:pt idx="15201">
                  <c:v>635.4066247547478</c:v>
                </c:pt>
                <c:pt idx="15202">
                  <c:v>639.7281226436</c:v>
                </c:pt>
                <c:pt idx="15203">
                  <c:v>635.8795003653701</c:v>
                </c:pt>
                <c:pt idx="15204">
                  <c:v>634.8051807825888</c:v>
                </c:pt>
                <c:pt idx="15205">
                  <c:v>633.32605110718</c:v>
                </c:pt>
                <c:pt idx="15206">
                  <c:v>639.04411570805</c:v>
                </c:pt>
                <c:pt idx="15207">
                  <c:v>635.71079024268</c:v>
                </c:pt>
                <c:pt idx="15208">
                  <c:v>631.3372566952572</c:v>
                </c:pt>
                <c:pt idx="15210">
                  <c:v>638.7343083669</c:v>
                </c:pt>
                <c:pt idx="15211">
                  <c:v>638.67184114275</c:v>
                </c:pt>
                <c:pt idx="15212">
                  <c:v>641.78138014749</c:v>
                </c:pt>
                <c:pt idx="15213">
                  <c:v>637.81305253138</c:v>
                </c:pt>
                <c:pt idx="15214">
                  <c:v>624.6005356204801</c:v>
                </c:pt>
                <c:pt idx="15215">
                  <c:v>607.44287942969</c:v>
                </c:pt>
                <c:pt idx="15216">
                  <c:v>595.0320357854878</c:v>
                </c:pt>
                <c:pt idx="15217">
                  <c:v>575.52379874924</c:v>
                </c:pt>
                <c:pt idx="15218">
                  <c:v>568.0874873451</c:v>
                </c:pt>
                <c:pt idx="15219">
                  <c:v>563.54358485366</c:v>
                </c:pt>
                <c:pt idx="15220">
                  <c:v>561.8752521009887</c:v>
                </c:pt>
                <c:pt idx="15221">
                  <c:v>563.66510667537</c:v>
                </c:pt>
                <c:pt idx="15223">
                  <c:v>563.6744625595</c:v>
                </c:pt>
                <c:pt idx="15224">
                  <c:v>562.8347536605</c:v>
                </c:pt>
                <c:pt idx="15225">
                  <c:v>564.8542091485388</c:v>
                </c:pt>
                <c:pt idx="15226">
                  <c:v>569.53093021288</c:v>
                </c:pt>
                <c:pt idx="15227">
                  <c:v>573.38175030172</c:v>
                </c:pt>
                <c:pt idx="15228">
                  <c:v>573.4281794115799</c:v>
                </c:pt>
                <c:pt idx="15229">
                  <c:v>576.3466693897876</c:v>
                </c:pt>
                <c:pt idx="15230">
                  <c:v>582.4678671167885</c:v>
                </c:pt>
                <c:pt idx="15232">
                  <c:v>584.4084141544294</c:v>
                </c:pt>
                <c:pt idx="15233">
                  <c:v>583.2933490446</c:v>
                </c:pt>
                <c:pt idx="15234">
                  <c:v>587.77327098271</c:v>
                </c:pt>
                <c:pt idx="15235">
                  <c:v>303.6715755262016</c:v>
                </c:pt>
                <c:pt idx="15322">
                  <c:v>211.6865257839</c:v>
                </c:pt>
                <c:pt idx="15323">
                  <c:v>427.34575160298</c:v>
                </c:pt>
                <c:pt idx="15324">
                  <c:v>498.9494913406199</c:v>
                </c:pt>
                <c:pt idx="15325">
                  <c:v>552.0521026638194</c:v>
                </c:pt>
                <c:pt idx="15326">
                  <c:v>563.34379056383</c:v>
                </c:pt>
                <c:pt idx="15327">
                  <c:v>562.12913443504</c:v>
                </c:pt>
                <c:pt idx="15328">
                  <c:v>561.4102888851984</c:v>
                </c:pt>
                <c:pt idx="15329">
                  <c:v>563.57659997298</c:v>
                </c:pt>
                <c:pt idx="15330">
                  <c:v>563.1076094864083</c:v>
                </c:pt>
                <c:pt idx="15332">
                  <c:v>559.77300158095</c:v>
                </c:pt>
                <c:pt idx="15333">
                  <c:v>559.55172192606</c:v>
                </c:pt>
                <c:pt idx="15334">
                  <c:v>557.9791680834585</c:v>
                </c:pt>
                <c:pt idx="15335">
                  <c:v>557.59045980939</c:v>
                </c:pt>
                <c:pt idx="15336">
                  <c:v>557.70258297523</c:v>
                </c:pt>
                <c:pt idx="15337">
                  <c:v>556.47947406549</c:v>
                </c:pt>
                <c:pt idx="15338">
                  <c:v>557.67482395869</c:v>
                </c:pt>
                <c:pt idx="15339">
                  <c:v>564.204432160621</c:v>
                </c:pt>
                <c:pt idx="15340">
                  <c:v>563.2493511090802</c:v>
                </c:pt>
                <c:pt idx="15341">
                  <c:v>563.52359585415</c:v>
                </c:pt>
                <c:pt idx="15342">
                  <c:v>571.5291366451</c:v>
                </c:pt>
                <c:pt idx="15343">
                  <c:v>605.71909850369</c:v>
                </c:pt>
                <c:pt idx="15344">
                  <c:v>641.3610876350789</c:v>
                </c:pt>
                <c:pt idx="15345">
                  <c:v>638.6277542620701</c:v>
                </c:pt>
                <c:pt idx="15346">
                  <c:v>639.3682069548594</c:v>
                </c:pt>
                <c:pt idx="15347">
                  <c:v>637.1204544044994</c:v>
                </c:pt>
                <c:pt idx="15348">
                  <c:v>636.61038086914</c:v>
                </c:pt>
                <c:pt idx="15349">
                  <c:v>637.3213116647694</c:v>
                </c:pt>
                <c:pt idx="15350">
                  <c:v>636.9327056471101</c:v>
                </c:pt>
                <c:pt idx="15351">
                  <c:v>637.7098451459701</c:v>
                </c:pt>
                <c:pt idx="15352">
                  <c:v>635.8335477606801</c:v>
                </c:pt>
                <c:pt idx="15353">
                  <c:v>636.97790161854</c:v>
                </c:pt>
                <c:pt idx="15354">
                  <c:v>637.97957059995</c:v>
                </c:pt>
                <c:pt idx="15355">
                  <c:v>639.4920061345994</c:v>
                </c:pt>
                <c:pt idx="15356">
                  <c:v>643.9428529405501</c:v>
                </c:pt>
                <c:pt idx="15357">
                  <c:v>652.8947304139001</c:v>
                </c:pt>
                <c:pt idx="15359">
                  <c:v>646.8027039902801</c:v>
                </c:pt>
                <c:pt idx="15360">
                  <c:v>646.9422798432379</c:v>
                </c:pt>
                <c:pt idx="15361">
                  <c:v>644.2834607086</c:v>
                </c:pt>
                <c:pt idx="15363">
                  <c:v>635.27473662179</c:v>
                </c:pt>
                <c:pt idx="15364">
                  <c:v>633.68740918814</c:v>
                </c:pt>
                <c:pt idx="15365">
                  <c:v>634.63313009363</c:v>
                </c:pt>
                <c:pt idx="15366">
                  <c:v>633.3990834812</c:v>
                </c:pt>
                <c:pt idx="15367">
                  <c:v>632.3560370254983</c:v>
                </c:pt>
                <c:pt idx="15368">
                  <c:v>631.1100478197799</c:v>
                </c:pt>
                <c:pt idx="15369">
                  <c:v>627.79731741156</c:v>
                </c:pt>
                <c:pt idx="15370">
                  <c:v>624.9871196046894</c:v>
                </c:pt>
                <c:pt idx="15371">
                  <c:v>625.1656093435694</c:v>
                </c:pt>
                <c:pt idx="15373">
                  <c:v>631.0335293413201</c:v>
                </c:pt>
                <c:pt idx="15375">
                  <c:v>626.2246260309694</c:v>
                </c:pt>
                <c:pt idx="15376">
                  <c:v>627.2643312189</c:v>
                </c:pt>
                <c:pt idx="15377">
                  <c:v>626.2465546829889</c:v>
                </c:pt>
                <c:pt idx="15378">
                  <c:v>626.583341654841</c:v>
                </c:pt>
                <c:pt idx="15379">
                  <c:v>626.8424355062499</c:v>
                </c:pt>
                <c:pt idx="15380">
                  <c:v>626.12200593375</c:v>
                </c:pt>
                <c:pt idx="15381">
                  <c:v>623.2652611599389</c:v>
                </c:pt>
                <c:pt idx="15382">
                  <c:v>624.0687165919801</c:v>
                </c:pt>
                <c:pt idx="15383">
                  <c:v>625.3963670458501</c:v>
                </c:pt>
                <c:pt idx="15384">
                  <c:v>628.87256057884</c:v>
                </c:pt>
                <c:pt idx="15385">
                  <c:v>626.76102133816</c:v>
                </c:pt>
                <c:pt idx="15386">
                  <c:v>575.78540804215</c:v>
                </c:pt>
                <c:pt idx="15387">
                  <c:v>545.27845322376</c:v>
                </c:pt>
                <c:pt idx="15388">
                  <c:v>545.57697023009</c:v>
                </c:pt>
                <c:pt idx="15389">
                  <c:v>541.62673973608</c:v>
                </c:pt>
                <c:pt idx="15390">
                  <c:v>545.3802006255594</c:v>
                </c:pt>
                <c:pt idx="15391">
                  <c:v>546.6831235342501</c:v>
                </c:pt>
                <c:pt idx="15392">
                  <c:v>545.8526885815078</c:v>
                </c:pt>
                <c:pt idx="15393">
                  <c:v>543.2619014913294</c:v>
                </c:pt>
                <c:pt idx="15394">
                  <c:v>544.4219718875594</c:v>
                </c:pt>
                <c:pt idx="15395">
                  <c:v>544.1786231575601</c:v>
                </c:pt>
                <c:pt idx="15396">
                  <c:v>323.3867116470784</c:v>
                </c:pt>
                <c:pt idx="15475">
                  <c:v>526.09830572259</c:v>
                </c:pt>
                <c:pt idx="15476">
                  <c:v>523.14079818116</c:v>
                </c:pt>
                <c:pt idx="15477">
                  <c:v>523.2678408598</c:v>
                </c:pt>
                <c:pt idx="15478">
                  <c:v>524.37208668876</c:v>
                </c:pt>
                <c:pt idx="15479">
                  <c:v>523.8284453932794</c:v>
                </c:pt>
                <c:pt idx="15480">
                  <c:v>521.49917143356</c:v>
                </c:pt>
                <c:pt idx="15481">
                  <c:v>525.1772430229494</c:v>
                </c:pt>
                <c:pt idx="15482">
                  <c:v>523.81981066919</c:v>
                </c:pt>
                <c:pt idx="15483">
                  <c:v>521.2312286000694</c:v>
                </c:pt>
                <c:pt idx="15484">
                  <c:v>524.9176113769694</c:v>
                </c:pt>
                <c:pt idx="15485">
                  <c:v>522.3811286035186</c:v>
                </c:pt>
                <c:pt idx="15486">
                  <c:v>502.935454650139</c:v>
                </c:pt>
                <c:pt idx="15488">
                  <c:v>111.15734958402</c:v>
                </c:pt>
                <c:pt idx="15489">
                  <c:v>103.57161450806</c:v>
                </c:pt>
                <c:pt idx="15531">
                  <c:v>226.20338396166</c:v>
                </c:pt>
                <c:pt idx="15532">
                  <c:v>291.26739612987</c:v>
                </c:pt>
                <c:pt idx="15533">
                  <c:v>326.13693118577</c:v>
                </c:pt>
                <c:pt idx="15534">
                  <c:v>499.0622517805501</c:v>
                </c:pt>
                <c:pt idx="15535">
                  <c:v>547.01410175554</c:v>
                </c:pt>
                <c:pt idx="15536">
                  <c:v>547.8479505528901</c:v>
                </c:pt>
                <c:pt idx="15537">
                  <c:v>548.70845073079</c:v>
                </c:pt>
                <c:pt idx="15539">
                  <c:v>546.59135582379</c:v>
                </c:pt>
                <c:pt idx="15540">
                  <c:v>548.53058775758</c:v>
                </c:pt>
                <c:pt idx="15542">
                  <c:v>545.9604313032701</c:v>
                </c:pt>
                <c:pt idx="15543">
                  <c:v>548.41350734672</c:v>
                </c:pt>
                <c:pt idx="15544">
                  <c:v>549.75636617603</c:v>
                </c:pt>
                <c:pt idx="15546">
                  <c:v>547.8271363050484</c:v>
                </c:pt>
                <c:pt idx="15547">
                  <c:v>549.07943890459</c:v>
                </c:pt>
                <c:pt idx="15549">
                  <c:v>551.17658899217</c:v>
                </c:pt>
                <c:pt idx="15550">
                  <c:v>552.9011354734901</c:v>
                </c:pt>
                <c:pt idx="15551">
                  <c:v>548.45550257649</c:v>
                </c:pt>
                <c:pt idx="15552">
                  <c:v>549.76073220099</c:v>
                </c:pt>
                <c:pt idx="15553">
                  <c:v>555.4661908960483</c:v>
                </c:pt>
                <c:pt idx="15554">
                  <c:v>556.60640592863</c:v>
                </c:pt>
                <c:pt idx="15555">
                  <c:v>555.9404084624794</c:v>
                </c:pt>
                <c:pt idx="15556">
                  <c:v>555.85031670684</c:v>
                </c:pt>
                <c:pt idx="15557">
                  <c:v>553.50358031904</c:v>
                </c:pt>
                <c:pt idx="15558">
                  <c:v>553.0879318543301</c:v>
                </c:pt>
                <c:pt idx="15559">
                  <c:v>554.29651527427</c:v>
                </c:pt>
                <c:pt idx="15560">
                  <c:v>555.97173619081</c:v>
                </c:pt>
                <c:pt idx="15561">
                  <c:v>556.2654678040788</c:v>
                </c:pt>
                <c:pt idx="15562">
                  <c:v>557.18380233984</c:v>
                </c:pt>
                <c:pt idx="15563">
                  <c:v>558.2425997831994</c:v>
                </c:pt>
                <c:pt idx="15564">
                  <c:v>559.16328658894</c:v>
                </c:pt>
                <c:pt idx="15565">
                  <c:v>554.48843742373</c:v>
                </c:pt>
                <c:pt idx="15566">
                  <c:v>555.29930465217</c:v>
                </c:pt>
                <c:pt idx="15567">
                  <c:v>555.45363100417</c:v>
                </c:pt>
                <c:pt idx="15568">
                  <c:v>556.35957793324</c:v>
                </c:pt>
                <c:pt idx="15569">
                  <c:v>559.5111572474499</c:v>
                </c:pt>
                <c:pt idx="15572">
                  <c:v>559.5381281551901</c:v>
                </c:pt>
                <c:pt idx="15575">
                  <c:v>561.5586133458601</c:v>
                </c:pt>
                <c:pt idx="15576">
                  <c:v>559.9315236865589</c:v>
                </c:pt>
                <c:pt idx="15579">
                  <c:v>561.3916350816194</c:v>
                </c:pt>
                <c:pt idx="15581">
                  <c:v>559.8685618313087</c:v>
                </c:pt>
                <c:pt idx="15582">
                  <c:v>329.1723642922046</c:v>
                </c:pt>
                <c:pt idx="15583">
                  <c:v>102.3689865553582</c:v>
                </c:pt>
                <c:pt idx="15584">
                  <c:v>102.0318373390831</c:v>
                </c:pt>
                <c:pt idx="15604">
                  <c:v>391.5479022766684</c:v>
                </c:pt>
                <c:pt idx="15605">
                  <c:v>562.1305400568205</c:v>
                </c:pt>
                <c:pt idx="15606">
                  <c:v>562.30391672538</c:v>
                </c:pt>
                <c:pt idx="15607">
                  <c:v>559.8374229992783</c:v>
                </c:pt>
                <c:pt idx="15608">
                  <c:v>561.0076389851694</c:v>
                </c:pt>
                <c:pt idx="15609">
                  <c:v>559.2198145348905</c:v>
                </c:pt>
                <c:pt idx="15610">
                  <c:v>559.4188723530305</c:v>
                </c:pt>
                <c:pt idx="15611">
                  <c:v>558.92976414919</c:v>
                </c:pt>
                <c:pt idx="15612">
                  <c:v>557.70382710469</c:v>
                </c:pt>
                <c:pt idx="15613">
                  <c:v>557.28320247786</c:v>
                </c:pt>
                <c:pt idx="15614">
                  <c:v>556.98558271517</c:v>
                </c:pt>
                <c:pt idx="15615">
                  <c:v>556.47439151786</c:v>
                </c:pt>
                <c:pt idx="15616">
                  <c:v>556.5762348953589</c:v>
                </c:pt>
                <c:pt idx="15617">
                  <c:v>558.02457292586</c:v>
                </c:pt>
                <c:pt idx="15618">
                  <c:v>556.68934368596</c:v>
                </c:pt>
                <c:pt idx="15619">
                  <c:v>557.27277340114</c:v>
                </c:pt>
                <c:pt idx="15620">
                  <c:v>543.9179940002994</c:v>
                </c:pt>
                <c:pt idx="15621">
                  <c:v>491.68008194335</c:v>
                </c:pt>
                <c:pt idx="15623">
                  <c:v>486.717100555239</c:v>
                </c:pt>
                <c:pt idx="15625">
                  <c:v>411.6277066039201</c:v>
                </c:pt>
                <c:pt idx="15657">
                  <c:v>205.89190256243</c:v>
                </c:pt>
                <c:pt idx="15658">
                  <c:v>228.25891126799</c:v>
                </c:pt>
                <c:pt idx="15660">
                  <c:v>543.10176525191</c:v>
                </c:pt>
                <c:pt idx="15663">
                  <c:v>549.6389329324201</c:v>
                </c:pt>
                <c:pt idx="15664">
                  <c:v>549.6261948289994</c:v>
                </c:pt>
                <c:pt idx="15665">
                  <c:v>549.44884205705</c:v>
                </c:pt>
                <c:pt idx="15666">
                  <c:v>549.0290978104589</c:v>
                </c:pt>
                <c:pt idx="15667">
                  <c:v>552.4602129538189</c:v>
                </c:pt>
                <c:pt idx="15668">
                  <c:v>552.0464588246994</c:v>
                </c:pt>
                <c:pt idx="15669">
                  <c:v>552.659422061</c:v>
                </c:pt>
                <c:pt idx="15670">
                  <c:v>552.58746361437</c:v>
                </c:pt>
                <c:pt idx="15671">
                  <c:v>551.450923121488</c:v>
                </c:pt>
                <c:pt idx="15672">
                  <c:v>551.74691953083</c:v>
                </c:pt>
                <c:pt idx="15673">
                  <c:v>551.5926152433301</c:v>
                </c:pt>
                <c:pt idx="15674">
                  <c:v>551.82035054214</c:v>
                </c:pt>
                <c:pt idx="15675">
                  <c:v>551.55524554712</c:v>
                </c:pt>
                <c:pt idx="15678">
                  <c:v>552.0373127124386</c:v>
                </c:pt>
                <c:pt idx="15680">
                  <c:v>551.4610890086301</c:v>
                </c:pt>
                <c:pt idx="15681">
                  <c:v>553.1160612984194</c:v>
                </c:pt>
                <c:pt idx="15682">
                  <c:v>565.31350403285</c:v>
                </c:pt>
                <c:pt idx="15683">
                  <c:v>616.97375547714</c:v>
                </c:pt>
                <c:pt idx="15684">
                  <c:v>637.17384114207</c:v>
                </c:pt>
                <c:pt idx="15685">
                  <c:v>632.78497759389</c:v>
                </c:pt>
                <c:pt idx="15686">
                  <c:v>632.10671274819</c:v>
                </c:pt>
                <c:pt idx="15687">
                  <c:v>632.5865687316399</c:v>
                </c:pt>
                <c:pt idx="15688">
                  <c:v>629.87997957944</c:v>
                </c:pt>
                <c:pt idx="15689">
                  <c:v>631.357956097498</c:v>
                </c:pt>
                <c:pt idx="15690">
                  <c:v>635.18389978898</c:v>
                </c:pt>
                <c:pt idx="15691">
                  <c:v>636.43553467455</c:v>
                </c:pt>
                <c:pt idx="15692">
                  <c:v>638.23374054412</c:v>
                </c:pt>
                <c:pt idx="15693">
                  <c:v>642.62873083106</c:v>
                </c:pt>
                <c:pt idx="15694">
                  <c:v>644.49781737831</c:v>
                </c:pt>
                <c:pt idx="15695">
                  <c:v>639.7552968052378</c:v>
                </c:pt>
                <c:pt idx="15696">
                  <c:v>633.5471083292389</c:v>
                </c:pt>
                <c:pt idx="15697">
                  <c:v>635.09934660368</c:v>
                </c:pt>
                <c:pt idx="15698">
                  <c:v>631.75629057417</c:v>
                </c:pt>
                <c:pt idx="15699">
                  <c:v>628.5376934622083</c:v>
                </c:pt>
                <c:pt idx="15700">
                  <c:v>628.08804527506</c:v>
                </c:pt>
                <c:pt idx="15702">
                  <c:v>628.98461451883</c:v>
                </c:pt>
                <c:pt idx="15704">
                  <c:v>628.47576672705</c:v>
                </c:pt>
                <c:pt idx="15705">
                  <c:v>626.20689571639</c:v>
                </c:pt>
                <c:pt idx="15706">
                  <c:v>629.3428162749889</c:v>
                </c:pt>
                <c:pt idx="15707">
                  <c:v>626.054849668191</c:v>
                </c:pt>
                <c:pt idx="15708">
                  <c:v>623.52004114803</c:v>
                </c:pt>
                <c:pt idx="15709">
                  <c:v>625.6171138207684</c:v>
                </c:pt>
                <c:pt idx="15711">
                  <c:v>623.35387548774</c:v>
                </c:pt>
                <c:pt idx="15712">
                  <c:v>624.6736228557194</c:v>
                </c:pt>
                <c:pt idx="15714">
                  <c:v>622.8029789037494</c:v>
                </c:pt>
                <c:pt idx="15715">
                  <c:v>619.18965935117</c:v>
                </c:pt>
                <c:pt idx="15716">
                  <c:v>626.6778168952183</c:v>
                </c:pt>
                <c:pt idx="15717">
                  <c:v>627.59730616691</c:v>
                </c:pt>
                <c:pt idx="15718">
                  <c:v>636.15342262839</c:v>
                </c:pt>
                <c:pt idx="15719">
                  <c:v>633.0536579768</c:v>
                </c:pt>
                <c:pt idx="15720">
                  <c:v>625.2002699539194</c:v>
                </c:pt>
                <c:pt idx="15721">
                  <c:v>596.6816927171605</c:v>
                </c:pt>
                <c:pt idx="15722">
                  <c:v>565.1715978159087</c:v>
                </c:pt>
                <c:pt idx="15723">
                  <c:v>547.03335103321</c:v>
                </c:pt>
                <c:pt idx="15724">
                  <c:v>541.1392528004486</c:v>
                </c:pt>
                <c:pt idx="15725">
                  <c:v>541.0153541680601</c:v>
                </c:pt>
                <c:pt idx="15726">
                  <c:v>538.864402002479</c:v>
                </c:pt>
                <c:pt idx="15727">
                  <c:v>539.72663135057</c:v>
                </c:pt>
                <c:pt idx="15728">
                  <c:v>537.70519140409</c:v>
                </c:pt>
                <c:pt idx="15729">
                  <c:v>539.58789773116</c:v>
                </c:pt>
                <c:pt idx="15730">
                  <c:v>535.75669993657</c:v>
                </c:pt>
                <c:pt idx="15731">
                  <c:v>537.8277643053988</c:v>
                </c:pt>
                <c:pt idx="15732">
                  <c:v>538.39131630265</c:v>
                </c:pt>
                <c:pt idx="15733">
                  <c:v>539.2221532468001</c:v>
                </c:pt>
                <c:pt idx="15734">
                  <c:v>539.09804114852</c:v>
                </c:pt>
                <c:pt idx="15735">
                  <c:v>534.89670830612</c:v>
                </c:pt>
                <c:pt idx="15736">
                  <c:v>538.29505926172</c:v>
                </c:pt>
                <c:pt idx="15737">
                  <c:v>535.60059608828</c:v>
                </c:pt>
                <c:pt idx="15738">
                  <c:v>537.1656828816589</c:v>
                </c:pt>
                <c:pt idx="15739">
                  <c:v>535.8156851797601</c:v>
                </c:pt>
                <c:pt idx="15740">
                  <c:v>536.81637077112</c:v>
                </c:pt>
                <c:pt idx="15741">
                  <c:v>535.3976146333994</c:v>
                </c:pt>
                <c:pt idx="15742">
                  <c:v>536.6068461071001</c:v>
                </c:pt>
                <c:pt idx="15785">
                  <c:v>241.6284879162597</c:v>
                </c:pt>
                <c:pt idx="15786">
                  <c:v>528.9515646652586</c:v>
                </c:pt>
                <c:pt idx="15787">
                  <c:v>529.97641930776</c:v>
                </c:pt>
                <c:pt idx="15788">
                  <c:v>529.93135877931</c:v>
                </c:pt>
                <c:pt idx="15789">
                  <c:v>525.73900204707</c:v>
                </c:pt>
                <c:pt idx="15790">
                  <c:v>529.84539090151</c:v>
                </c:pt>
                <c:pt idx="15791">
                  <c:v>527.2641260116201</c:v>
                </c:pt>
                <c:pt idx="15792">
                  <c:v>528.51118527291</c:v>
                </c:pt>
                <c:pt idx="15793">
                  <c:v>527.5426511087583</c:v>
                </c:pt>
                <c:pt idx="15794">
                  <c:v>524.4577616828687</c:v>
                </c:pt>
                <c:pt idx="15795">
                  <c:v>527.3421025546401</c:v>
                </c:pt>
                <c:pt idx="15796">
                  <c:v>525.92057333943</c:v>
                </c:pt>
                <c:pt idx="15797">
                  <c:v>527.64679042139</c:v>
                </c:pt>
                <c:pt idx="15799">
                  <c:v>528.72915097728</c:v>
                </c:pt>
                <c:pt idx="15801">
                  <c:v>529.00386056277</c:v>
                </c:pt>
                <c:pt idx="15803">
                  <c:v>528.9902998643994</c:v>
                </c:pt>
                <c:pt idx="15804">
                  <c:v>526.8646150732689</c:v>
                </c:pt>
                <c:pt idx="15805">
                  <c:v>528.7156086095</c:v>
                </c:pt>
                <c:pt idx="15806">
                  <c:v>527.42535593139</c:v>
                </c:pt>
                <c:pt idx="15807">
                  <c:v>526.48241722279</c:v>
                </c:pt>
                <c:pt idx="15808">
                  <c:v>527.9009797739001</c:v>
                </c:pt>
                <c:pt idx="15809">
                  <c:v>526.5165460845083</c:v>
                </c:pt>
                <c:pt idx="15810">
                  <c:v>526.38009728657</c:v>
                </c:pt>
                <c:pt idx="15811">
                  <c:v>526.28063934522</c:v>
                </c:pt>
                <c:pt idx="15812">
                  <c:v>525.36008260786</c:v>
                </c:pt>
                <c:pt idx="15813">
                  <c:v>526.0220876415</c:v>
                </c:pt>
                <c:pt idx="15814">
                  <c:v>529.59477649052</c:v>
                </c:pt>
                <c:pt idx="15815">
                  <c:v>526.60439880763</c:v>
                </c:pt>
                <c:pt idx="15816">
                  <c:v>528.9681645517194</c:v>
                </c:pt>
                <c:pt idx="15817">
                  <c:v>527.67441815752</c:v>
                </c:pt>
                <c:pt idx="15818">
                  <c:v>528.4807918037201</c:v>
                </c:pt>
                <c:pt idx="15819">
                  <c:v>527.71862453833</c:v>
                </c:pt>
                <c:pt idx="15820">
                  <c:v>524.28898098769</c:v>
                </c:pt>
                <c:pt idx="15821">
                  <c:v>527.3450271811378</c:v>
                </c:pt>
                <c:pt idx="15822">
                  <c:v>526.25369100029</c:v>
                </c:pt>
                <c:pt idx="15823">
                  <c:v>527.19703608308</c:v>
                </c:pt>
                <c:pt idx="15824">
                  <c:v>525.63078145121</c:v>
                </c:pt>
                <c:pt idx="15825">
                  <c:v>527.35959295715</c:v>
                </c:pt>
                <c:pt idx="15826">
                  <c:v>525.43453628417</c:v>
                </c:pt>
                <c:pt idx="15827">
                  <c:v>527.5574814629689</c:v>
                </c:pt>
                <c:pt idx="15828">
                  <c:v>524.58480048346</c:v>
                </c:pt>
                <c:pt idx="15829">
                  <c:v>523.6129288336689</c:v>
                </c:pt>
                <c:pt idx="15830">
                  <c:v>525.5226551614583</c:v>
                </c:pt>
                <c:pt idx="15831">
                  <c:v>526.50760761704</c:v>
                </c:pt>
                <c:pt idx="15832">
                  <c:v>529.2400262445001</c:v>
                </c:pt>
                <c:pt idx="15833">
                  <c:v>526.50751137135</c:v>
                </c:pt>
                <c:pt idx="15834">
                  <c:v>529.6916060037194</c:v>
                </c:pt>
                <c:pt idx="15835">
                  <c:v>527.688587659511</c:v>
                </c:pt>
                <c:pt idx="15836">
                  <c:v>529.3059284863789</c:v>
                </c:pt>
                <c:pt idx="15837">
                  <c:v>526.31093927248</c:v>
                </c:pt>
                <c:pt idx="15838">
                  <c:v>526.3629760175094</c:v>
                </c:pt>
                <c:pt idx="15839">
                  <c:v>526.7346406936</c:v>
                </c:pt>
                <c:pt idx="15840">
                  <c:v>524.78389905687</c:v>
                </c:pt>
                <c:pt idx="15841">
                  <c:v>526.5572157312278</c:v>
                </c:pt>
                <c:pt idx="15842">
                  <c:v>523.78268320684</c:v>
                </c:pt>
                <c:pt idx="15843">
                  <c:v>526.72689931802</c:v>
                </c:pt>
                <c:pt idx="15844">
                  <c:v>524.4320152504288</c:v>
                </c:pt>
                <c:pt idx="15845">
                  <c:v>526.4996064252289</c:v>
                </c:pt>
                <c:pt idx="15846">
                  <c:v>524.7076854889187</c:v>
                </c:pt>
                <c:pt idx="15848">
                  <c:v>528.9205223835078</c:v>
                </c:pt>
                <c:pt idx="15850">
                  <c:v>527.75850832729</c:v>
                </c:pt>
                <c:pt idx="15852">
                  <c:v>527.40098998211</c:v>
                </c:pt>
                <c:pt idx="15854">
                  <c:v>528.5947743152</c:v>
                </c:pt>
                <c:pt idx="15855">
                  <c:v>529.04077116246</c:v>
                </c:pt>
                <c:pt idx="15856">
                  <c:v>527.74911077284</c:v>
                </c:pt>
                <c:pt idx="15857">
                  <c:v>528.0733886066</c:v>
                </c:pt>
                <c:pt idx="15858">
                  <c:v>526.69126576898</c:v>
                </c:pt>
                <c:pt idx="15859">
                  <c:v>528.95978110437</c:v>
                </c:pt>
                <c:pt idx="15860">
                  <c:v>525.7070608005494</c:v>
                </c:pt>
                <c:pt idx="15861">
                  <c:v>527.65358827411</c:v>
                </c:pt>
                <c:pt idx="15862">
                  <c:v>527.11946232439</c:v>
                </c:pt>
                <c:pt idx="15863">
                  <c:v>527.37282257051</c:v>
                </c:pt>
                <c:pt idx="15864">
                  <c:v>529.07846237141</c:v>
                </c:pt>
                <c:pt idx="15865">
                  <c:v>531.1522690010378</c:v>
                </c:pt>
                <c:pt idx="15866">
                  <c:v>528.3864134752694</c:v>
                </c:pt>
                <c:pt idx="15867">
                  <c:v>531.2384178810094</c:v>
                </c:pt>
                <c:pt idx="15868">
                  <c:v>527.1712906692401</c:v>
                </c:pt>
                <c:pt idx="15869">
                  <c:v>529.03678380012</c:v>
                </c:pt>
                <c:pt idx="15870">
                  <c:v>525.87364932815</c:v>
                </c:pt>
                <c:pt idx="15871">
                  <c:v>528.5840246223601</c:v>
                </c:pt>
                <c:pt idx="15872">
                  <c:v>527.26984760624</c:v>
                </c:pt>
                <c:pt idx="15873">
                  <c:v>526.99582607321</c:v>
                </c:pt>
                <c:pt idx="15874">
                  <c:v>525.99967600143</c:v>
                </c:pt>
                <c:pt idx="15875">
                  <c:v>527.7585324876301</c:v>
                </c:pt>
                <c:pt idx="15876">
                  <c:v>524.851160152568</c:v>
                </c:pt>
                <c:pt idx="15877">
                  <c:v>527.89657232946</c:v>
                </c:pt>
                <c:pt idx="15878">
                  <c:v>523.8231303842389</c:v>
                </c:pt>
                <c:pt idx="15879">
                  <c:v>526.7100472351005</c:v>
                </c:pt>
                <c:pt idx="15880">
                  <c:v>528.7414641056994</c:v>
                </c:pt>
                <c:pt idx="15881">
                  <c:v>529.8879064584801</c:v>
                </c:pt>
                <c:pt idx="15882">
                  <c:v>532.7182690745</c:v>
                </c:pt>
                <c:pt idx="15884">
                  <c:v>531.17015058</c:v>
                </c:pt>
                <c:pt idx="15885">
                  <c:v>528.5845236472301</c:v>
                </c:pt>
                <c:pt idx="15887">
                  <c:v>527.6906140892</c:v>
                </c:pt>
                <c:pt idx="15889">
                  <c:v>526.8000254744184</c:v>
                </c:pt>
                <c:pt idx="15890">
                  <c:v>529.97709264347</c:v>
                </c:pt>
                <c:pt idx="15891">
                  <c:v>532.31911376688</c:v>
                </c:pt>
                <c:pt idx="15892">
                  <c:v>528.31347849019</c:v>
                </c:pt>
                <c:pt idx="15893">
                  <c:v>531.4021834294588</c:v>
                </c:pt>
                <c:pt idx="15894">
                  <c:v>528.37687470462</c:v>
                </c:pt>
                <c:pt idx="15896">
                  <c:v>532.4703888208701</c:v>
                </c:pt>
                <c:pt idx="15897">
                  <c:v>532.71399134666</c:v>
                </c:pt>
                <c:pt idx="15898">
                  <c:v>535.096958198489</c:v>
                </c:pt>
                <c:pt idx="15899">
                  <c:v>533.2827257412</c:v>
                </c:pt>
                <c:pt idx="15900">
                  <c:v>535.2102789057301</c:v>
                </c:pt>
                <c:pt idx="15901">
                  <c:v>537.5410758149183</c:v>
                </c:pt>
                <c:pt idx="15902">
                  <c:v>535.38053273423</c:v>
                </c:pt>
                <c:pt idx="15903">
                  <c:v>537.0487698335801</c:v>
                </c:pt>
                <c:pt idx="15904">
                  <c:v>535.00514161452</c:v>
                </c:pt>
                <c:pt idx="15905">
                  <c:v>536.72035340747</c:v>
                </c:pt>
                <c:pt idx="15906">
                  <c:v>533.38142472827</c:v>
                </c:pt>
                <c:pt idx="15907">
                  <c:v>535.14830591726</c:v>
                </c:pt>
                <c:pt idx="15908">
                  <c:v>536.23485841766</c:v>
                </c:pt>
                <c:pt idx="15909">
                  <c:v>534.78291193596</c:v>
                </c:pt>
                <c:pt idx="15910">
                  <c:v>536.94871426211</c:v>
                </c:pt>
                <c:pt idx="15911">
                  <c:v>533.8519978630383</c:v>
                </c:pt>
                <c:pt idx="15912">
                  <c:v>535.67429844126</c:v>
                </c:pt>
                <c:pt idx="15915">
                  <c:v>431.9551388498396</c:v>
                </c:pt>
                <c:pt idx="15916">
                  <c:v>158.5875818464</c:v>
                </c:pt>
                <c:pt idx="15959">
                  <c:v>161.46755051475</c:v>
                </c:pt>
                <c:pt idx="15960">
                  <c:v>189.62730161595</c:v>
                </c:pt>
                <c:pt idx="15961">
                  <c:v>213.86165082465</c:v>
                </c:pt>
                <c:pt idx="15962">
                  <c:v>394.896149983899</c:v>
                </c:pt>
                <c:pt idx="15963">
                  <c:v>452.293160447419</c:v>
                </c:pt>
                <c:pt idx="15964">
                  <c:v>469.266004485119</c:v>
                </c:pt>
                <c:pt idx="15965">
                  <c:v>541.4026443829378</c:v>
                </c:pt>
                <c:pt idx="15966">
                  <c:v>547.4706319553201</c:v>
                </c:pt>
                <c:pt idx="15967">
                  <c:v>544.93334101655</c:v>
                </c:pt>
                <c:pt idx="15968">
                  <c:v>546.5835288937486</c:v>
                </c:pt>
                <c:pt idx="15969">
                  <c:v>546.28464391885</c:v>
                </c:pt>
                <c:pt idx="15970">
                  <c:v>543.0580949572001</c:v>
                </c:pt>
                <c:pt idx="15971">
                  <c:v>544.14044601459</c:v>
                </c:pt>
                <c:pt idx="15972">
                  <c:v>546.7219351814589</c:v>
                </c:pt>
                <c:pt idx="15973">
                  <c:v>541.56476392269</c:v>
                </c:pt>
                <c:pt idx="15974">
                  <c:v>543.58797494454</c:v>
                </c:pt>
                <c:pt idx="15975">
                  <c:v>545.26426350621</c:v>
                </c:pt>
                <c:pt idx="15977">
                  <c:v>542.75175401814</c:v>
                </c:pt>
                <c:pt idx="15978">
                  <c:v>539.84886825956</c:v>
                </c:pt>
                <c:pt idx="15979">
                  <c:v>545.36863493609</c:v>
                </c:pt>
                <c:pt idx="15980">
                  <c:v>545.22548874997</c:v>
                </c:pt>
                <c:pt idx="15981">
                  <c:v>543.7484646066</c:v>
                </c:pt>
                <c:pt idx="15982">
                  <c:v>545.01429327378</c:v>
                </c:pt>
                <c:pt idx="15983">
                  <c:v>541.4101708342494</c:v>
                </c:pt>
                <c:pt idx="15984">
                  <c:v>542.5417683304601</c:v>
                </c:pt>
                <c:pt idx="15985">
                  <c:v>544.21307022034</c:v>
                </c:pt>
                <c:pt idx="15987">
                  <c:v>542.4375952649589</c:v>
                </c:pt>
                <c:pt idx="15990">
                  <c:v>542.73337430873</c:v>
                </c:pt>
                <c:pt idx="15992">
                  <c:v>539.60181850029</c:v>
                </c:pt>
                <c:pt idx="15993">
                  <c:v>537.3443857241401</c:v>
                </c:pt>
                <c:pt idx="15994">
                  <c:v>539.24942091454</c:v>
                </c:pt>
                <c:pt idx="15995">
                  <c:v>539.6380402339601</c:v>
                </c:pt>
                <c:pt idx="15996">
                  <c:v>542.2964240149089</c:v>
                </c:pt>
                <c:pt idx="15997">
                  <c:v>539.7926457924187</c:v>
                </c:pt>
                <c:pt idx="15999">
                  <c:v>542.078787932281</c:v>
                </c:pt>
                <c:pt idx="16001">
                  <c:v>542.40219571682</c:v>
                </c:pt>
                <c:pt idx="16002">
                  <c:v>539.6070624726001</c:v>
                </c:pt>
                <c:pt idx="16004">
                  <c:v>538.10917375769</c:v>
                </c:pt>
                <c:pt idx="16005">
                  <c:v>539.8724944273</c:v>
                </c:pt>
                <c:pt idx="16006">
                  <c:v>537.2852999300301</c:v>
                </c:pt>
                <c:pt idx="16007">
                  <c:v>537.4219994100494</c:v>
                </c:pt>
                <c:pt idx="16008">
                  <c:v>535.47900039801</c:v>
                </c:pt>
                <c:pt idx="16009">
                  <c:v>536.6860078924789</c:v>
                </c:pt>
                <c:pt idx="16010">
                  <c:v>533.718788730841</c:v>
                </c:pt>
                <c:pt idx="16011">
                  <c:v>535.59200364294</c:v>
                </c:pt>
                <c:pt idx="16012">
                  <c:v>538.40699504914</c:v>
                </c:pt>
                <c:pt idx="16013">
                  <c:v>539.2670468956686</c:v>
                </c:pt>
                <c:pt idx="16014">
                  <c:v>539.70269854475</c:v>
                </c:pt>
                <c:pt idx="16015">
                  <c:v>538.61059495272</c:v>
                </c:pt>
                <c:pt idx="16016">
                  <c:v>535.0821828969489</c:v>
                </c:pt>
                <c:pt idx="16017">
                  <c:v>538.9604990689901</c:v>
                </c:pt>
                <c:pt idx="16018">
                  <c:v>539.01203109664</c:v>
                </c:pt>
                <c:pt idx="16019">
                  <c:v>542.56587692922</c:v>
                </c:pt>
                <c:pt idx="16020">
                  <c:v>543.40577358543</c:v>
                </c:pt>
                <c:pt idx="16022">
                  <c:v>555.8442527640387</c:v>
                </c:pt>
                <c:pt idx="16023">
                  <c:v>569.0531690905586</c:v>
                </c:pt>
                <c:pt idx="16025">
                  <c:v>589.64300391367</c:v>
                </c:pt>
                <c:pt idx="16026">
                  <c:v>606.93471136836</c:v>
                </c:pt>
                <c:pt idx="16027">
                  <c:v>619.9759766048601</c:v>
                </c:pt>
                <c:pt idx="16028">
                  <c:v>621.4872449836494</c:v>
                </c:pt>
                <c:pt idx="16029">
                  <c:v>616.8804571062101</c:v>
                </c:pt>
                <c:pt idx="16030">
                  <c:v>614.67496335315</c:v>
                </c:pt>
                <c:pt idx="16031">
                  <c:v>616.3154523989489</c:v>
                </c:pt>
                <c:pt idx="16032">
                  <c:v>613.1561945244894</c:v>
                </c:pt>
                <c:pt idx="16033">
                  <c:v>616.6879075164001</c:v>
                </c:pt>
                <c:pt idx="16034">
                  <c:v>614.37110232137</c:v>
                </c:pt>
                <c:pt idx="16035">
                  <c:v>611.7217607408701</c:v>
                </c:pt>
                <c:pt idx="16036">
                  <c:v>616.5079079403</c:v>
                </c:pt>
                <c:pt idx="16037">
                  <c:v>614.2473634636099</c:v>
                </c:pt>
                <c:pt idx="16038">
                  <c:v>613.10703904451</c:v>
                </c:pt>
                <c:pt idx="16039">
                  <c:v>616.3810164984687</c:v>
                </c:pt>
                <c:pt idx="16040">
                  <c:v>613.87467906897</c:v>
                </c:pt>
                <c:pt idx="16041">
                  <c:v>612.1429618623494</c:v>
                </c:pt>
                <c:pt idx="16042">
                  <c:v>615.1645579871401</c:v>
                </c:pt>
                <c:pt idx="16043">
                  <c:v>612.52322433711</c:v>
                </c:pt>
                <c:pt idx="16044">
                  <c:v>611.5626627052975</c:v>
                </c:pt>
                <c:pt idx="16045">
                  <c:v>613.3145517882489</c:v>
                </c:pt>
                <c:pt idx="16046">
                  <c:v>615.52866766457</c:v>
                </c:pt>
                <c:pt idx="16047">
                  <c:v>613.10344994033</c:v>
                </c:pt>
                <c:pt idx="16048">
                  <c:v>611.8576950578694</c:v>
                </c:pt>
                <c:pt idx="16049">
                  <c:v>614.54287595427</c:v>
                </c:pt>
                <c:pt idx="16050">
                  <c:v>604.8256763984289</c:v>
                </c:pt>
                <c:pt idx="16051">
                  <c:v>554.47416200891</c:v>
                </c:pt>
                <c:pt idx="16052">
                  <c:v>555.79357663016</c:v>
                </c:pt>
                <c:pt idx="16053">
                  <c:v>555.6595485969699</c:v>
                </c:pt>
                <c:pt idx="16054">
                  <c:v>554.71583490673</c:v>
                </c:pt>
                <c:pt idx="16056">
                  <c:v>555.59394732627</c:v>
                </c:pt>
                <c:pt idx="16057">
                  <c:v>595.01137145133</c:v>
                </c:pt>
                <c:pt idx="16058">
                  <c:v>601.3267264397188</c:v>
                </c:pt>
                <c:pt idx="16059">
                  <c:v>605.08903954091</c:v>
                </c:pt>
                <c:pt idx="16061">
                  <c:v>618.57508913724</c:v>
                </c:pt>
                <c:pt idx="16062">
                  <c:v>621.7412001109286</c:v>
                </c:pt>
                <c:pt idx="16063">
                  <c:v>625.4287256930394</c:v>
                </c:pt>
                <c:pt idx="16064">
                  <c:v>623.46438301967</c:v>
                </c:pt>
                <c:pt idx="16065">
                  <c:v>616.5008242323801</c:v>
                </c:pt>
                <c:pt idx="16066">
                  <c:v>614.19756095125</c:v>
                </c:pt>
                <c:pt idx="16067">
                  <c:v>615.21653591255</c:v>
                </c:pt>
                <c:pt idx="16068">
                  <c:v>614.7679835647499</c:v>
                </c:pt>
                <c:pt idx="16069">
                  <c:v>615.62923677412</c:v>
                </c:pt>
                <c:pt idx="16070">
                  <c:v>612.82370786885</c:v>
                </c:pt>
                <c:pt idx="16071">
                  <c:v>616.95542552914</c:v>
                </c:pt>
                <c:pt idx="16072">
                  <c:v>612.2415958039786</c:v>
                </c:pt>
                <c:pt idx="16073">
                  <c:v>612.90139267838</c:v>
                </c:pt>
                <c:pt idx="16074">
                  <c:v>614.07253534979</c:v>
                </c:pt>
                <c:pt idx="16075">
                  <c:v>618.02619037034</c:v>
                </c:pt>
                <c:pt idx="16076">
                  <c:v>621.1404318528901</c:v>
                </c:pt>
                <c:pt idx="16077">
                  <c:v>628.0323401149184</c:v>
                </c:pt>
                <c:pt idx="16078">
                  <c:v>628.8471794268094</c:v>
                </c:pt>
                <c:pt idx="16079">
                  <c:v>631.47561747115</c:v>
                </c:pt>
                <c:pt idx="16080">
                  <c:v>627.26744972964</c:v>
                </c:pt>
                <c:pt idx="16082">
                  <c:v>646.38793577071</c:v>
                </c:pt>
                <c:pt idx="16083">
                  <c:v>621.6442329454499</c:v>
                </c:pt>
                <c:pt idx="16085">
                  <c:v>365.7155524820889</c:v>
                </c:pt>
                <c:pt idx="16086">
                  <c:v>333.3117713865299</c:v>
                </c:pt>
                <c:pt idx="16087">
                  <c:v>295.743157097219</c:v>
                </c:pt>
                <c:pt idx="16088">
                  <c:v>252.62552825266</c:v>
                </c:pt>
                <c:pt idx="16101">
                  <c:v>135.5857615891912</c:v>
                </c:pt>
                <c:pt idx="16143">
                  <c:v>265.67729624737</c:v>
                </c:pt>
                <c:pt idx="16144">
                  <c:v>97.76657108577998</c:v>
                </c:pt>
                <c:pt idx="16145">
                  <c:v>82.03413423403998</c:v>
                </c:pt>
                <c:pt idx="16154">
                  <c:v>192.64518776124</c:v>
                </c:pt>
                <c:pt idx="16156">
                  <c:v>479.4617076957801</c:v>
                </c:pt>
                <c:pt idx="16157">
                  <c:v>502.6905894657099</c:v>
                </c:pt>
                <c:pt idx="16158">
                  <c:v>498.643385589985</c:v>
                </c:pt>
                <c:pt idx="16159">
                  <c:v>474.294843905748</c:v>
                </c:pt>
                <c:pt idx="16160">
                  <c:v>284.0888037641806</c:v>
                </c:pt>
                <c:pt idx="16161">
                  <c:v>188.8427807542878</c:v>
                </c:pt>
                <c:pt idx="16162">
                  <c:v>189.0559813887804</c:v>
                </c:pt>
                <c:pt idx="16253">
                  <c:v>276.4459693460163</c:v>
                </c:pt>
                <c:pt idx="16255">
                  <c:v>359.12684669219</c:v>
                </c:pt>
                <c:pt idx="16256">
                  <c:v>515.5073897818094</c:v>
                </c:pt>
                <c:pt idx="16257">
                  <c:v>526.61647144699</c:v>
                </c:pt>
                <c:pt idx="16258">
                  <c:v>536.10327523233</c:v>
                </c:pt>
                <c:pt idx="16259">
                  <c:v>535.27753699848</c:v>
                </c:pt>
                <c:pt idx="16261">
                  <c:v>473.4889490210396</c:v>
                </c:pt>
                <c:pt idx="16339">
                  <c:v>225.167857860998</c:v>
                </c:pt>
                <c:pt idx="16340">
                  <c:v>447.2400507436075</c:v>
                </c:pt>
                <c:pt idx="16341">
                  <c:v>473.7742460425769</c:v>
                </c:pt>
                <c:pt idx="16342">
                  <c:v>546.7183295389005</c:v>
                </c:pt>
                <c:pt idx="16343">
                  <c:v>547.24205036462</c:v>
                </c:pt>
                <c:pt idx="16344">
                  <c:v>545.9568138928279</c:v>
                </c:pt>
                <c:pt idx="16345">
                  <c:v>547.68681015554</c:v>
                </c:pt>
                <c:pt idx="16346">
                  <c:v>543.1455821944886</c:v>
                </c:pt>
                <c:pt idx="16347">
                  <c:v>545.14101847706</c:v>
                </c:pt>
                <c:pt idx="16348">
                  <c:v>544.55510264008</c:v>
                </c:pt>
                <c:pt idx="16349">
                  <c:v>546.1402273513801</c:v>
                </c:pt>
                <c:pt idx="16350">
                  <c:v>543.20228461335</c:v>
                </c:pt>
                <c:pt idx="16351">
                  <c:v>544.9673698641486</c:v>
                </c:pt>
                <c:pt idx="16352">
                  <c:v>544.20508795416</c:v>
                </c:pt>
                <c:pt idx="16353">
                  <c:v>545.9327229174294</c:v>
                </c:pt>
                <c:pt idx="16354">
                  <c:v>543.3012648258677</c:v>
                </c:pt>
                <c:pt idx="16355">
                  <c:v>548.58345739577</c:v>
                </c:pt>
                <c:pt idx="16356">
                  <c:v>548.4366951989477</c:v>
                </c:pt>
                <c:pt idx="16357">
                  <c:v>545.72835524477</c:v>
                </c:pt>
                <c:pt idx="16358">
                  <c:v>546.87062854995</c:v>
                </c:pt>
                <c:pt idx="16359">
                  <c:v>548.74826875706</c:v>
                </c:pt>
                <c:pt idx="16360">
                  <c:v>544.77289791081</c:v>
                </c:pt>
                <c:pt idx="16361">
                  <c:v>546.47795052142</c:v>
                </c:pt>
                <c:pt idx="16362">
                  <c:v>544.1862603923294</c:v>
                </c:pt>
                <c:pt idx="16363">
                  <c:v>544.5453621844679</c:v>
                </c:pt>
                <c:pt idx="16364">
                  <c:v>545.5096795955801</c:v>
                </c:pt>
                <c:pt idx="16365">
                  <c:v>542.99134796139</c:v>
                </c:pt>
                <c:pt idx="16366">
                  <c:v>543.75488408565</c:v>
                </c:pt>
                <c:pt idx="16367">
                  <c:v>541.4830713935</c:v>
                </c:pt>
                <c:pt idx="16368">
                  <c:v>543.7711813980401</c:v>
                </c:pt>
                <c:pt idx="16369">
                  <c:v>539.12188498352</c:v>
                </c:pt>
                <c:pt idx="16371">
                  <c:v>539.1348167472701</c:v>
                </c:pt>
                <c:pt idx="16372">
                  <c:v>539.95074768757</c:v>
                </c:pt>
                <c:pt idx="16373">
                  <c:v>541.8511538627982</c:v>
                </c:pt>
                <c:pt idx="16374">
                  <c:v>544.5503276637</c:v>
                </c:pt>
                <c:pt idx="16376">
                  <c:v>543.03338538867</c:v>
                </c:pt>
                <c:pt idx="16377">
                  <c:v>541.37845377168</c:v>
                </c:pt>
                <c:pt idx="16378">
                  <c:v>542.21429927344</c:v>
                </c:pt>
                <c:pt idx="16380">
                  <c:v>542.06863581937</c:v>
                </c:pt>
                <c:pt idx="16381">
                  <c:v>538.65449893357</c:v>
                </c:pt>
                <c:pt idx="16382">
                  <c:v>541.4194162726605</c:v>
                </c:pt>
                <c:pt idx="16383">
                  <c:v>539.01153334171</c:v>
                </c:pt>
                <c:pt idx="16384">
                  <c:v>539.0262923043489</c:v>
                </c:pt>
                <c:pt idx="16385">
                  <c:v>537.6270580247086</c:v>
                </c:pt>
                <c:pt idx="16386">
                  <c:v>535.1860145113705</c:v>
                </c:pt>
                <c:pt idx="16387">
                  <c:v>537.8710630324089</c:v>
                </c:pt>
                <c:pt idx="16388">
                  <c:v>534.4481022919489</c:v>
                </c:pt>
                <c:pt idx="16389">
                  <c:v>541.47037956895</c:v>
                </c:pt>
                <c:pt idx="16390">
                  <c:v>538.3967886410501</c:v>
                </c:pt>
                <c:pt idx="16392">
                  <c:v>537.6371998366</c:v>
                </c:pt>
                <c:pt idx="16393">
                  <c:v>536.0680271101999</c:v>
                </c:pt>
                <c:pt idx="16394">
                  <c:v>537.5846460819901</c:v>
                </c:pt>
                <c:pt idx="16395">
                  <c:v>534.0662307855378</c:v>
                </c:pt>
                <c:pt idx="16396">
                  <c:v>533.5242974234586</c:v>
                </c:pt>
                <c:pt idx="16397">
                  <c:v>535.48038236894</c:v>
                </c:pt>
                <c:pt idx="16398">
                  <c:v>533.03118133744</c:v>
                </c:pt>
                <c:pt idx="16399">
                  <c:v>534.9241887509</c:v>
                </c:pt>
                <c:pt idx="16400">
                  <c:v>532.97946757696</c:v>
                </c:pt>
                <c:pt idx="16401">
                  <c:v>531.12852976185</c:v>
                </c:pt>
                <c:pt idx="16402">
                  <c:v>533.61875160481</c:v>
                </c:pt>
                <c:pt idx="16403">
                  <c:v>529.8612434394478</c:v>
                </c:pt>
                <c:pt idx="16404">
                  <c:v>529.19025275013</c:v>
                </c:pt>
                <c:pt idx="16405">
                  <c:v>531.57185305832</c:v>
                </c:pt>
                <c:pt idx="16406">
                  <c:v>533.4956066638601</c:v>
                </c:pt>
                <c:pt idx="16407">
                  <c:v>531.0558631833283</c:v>
                </c:pt>
                <c:pt idx="16408">
                  <c:v>533.8609526753094</c:v>
                </c:pt>
                <c:pt idx="16409">
                  <c:v>531.8454728242789</c:v>
                </c:pt>
                <c:pt idx="16411">
                  <c:v>531.3824861617201</c:v>
                </c:pt>
                <c:pt idx="16413">
                  <c:v>527.9617273080194</c:v>
                </c:pt>
                <c:pt idx="16414">
                  <c:v>529.80451935067</c:v>
                </c:pt>
                <c:pt idx="16415">
                  <c:v>528.47116728867</c:v>
                </c:pt>
                <c:pt idx="16416">
                  <c:v>525.18419715322</c:v>
                </c:pt>
                <c:pt idx="16417">
                  <c:v>528.16948964759</c:v>
                </c:pt>
                <c:pt idx="16418">
                  <c:v>526.3498516714001</c:v>
                </c:pt>
                <c:pt idx="16419">
                  <c:v>527.80099316015</c:v>
                </c:pt>
                <c:pt idx="16420">
                  <c:v>526.2470334066905</c:v>
                </c:pt>
                <c:pt idx="16421">
                  <c:v>523.4102148005786</c:v>
                </c:pt>
                <c:pt idx="16422">
                  <c:v>529.5213767268</c:v>
                </c:pt>
                <c:pt idx="16423">
                  <c:v>529.3821992589701</c:v>
                </c:pt>
                <c:pt idx="16424">
                  <c:v>526.1005197928189</c:v>
                </c:pt>
                <c:pt idx="16425">
                  <c:v>528.3864028151494</c:v>
                </c:pt>
                <c:pt idx="16426">
                  <c:v>527.0084663405801</c:v>
                </c:pt>
                <c:pt idx="16427">
                  <c:v>522.940221101838</c:v>
                </c:pt>
                <c:pt idx="16428">
                  <c:v>526.0928419677005</c:v>
                </c:pt>
                <c:pt idx="16429">
                  <c:v>525.293617679611</c:v>
                </c:pt>
                <c:pt idx="16430">
                  <c:v>526.3532481842977</c:v>
                </c:pt>
                <c:pt idx="16431">
                  <c:v>524.17382323793</c:v>
                </c:pt>
                <c:pt idx="16432">
                  <c:v>522.20586166463</c:v>
                </c:pt>
                <c:pt idx="16433">
                  <c:v>523.4268219993094</c:v>
                </c:pt>
                <c:pt idx="16434">
                  <c:v>522.5035608097394</c:v>
                </c:pt>
                <c:pt idx="16435">
                  <c:v>521.3649257057477</c:v>
                </c:pt>
                <c:pt idx="16436">
                  <c:v>521.61672745612</c:v>
                </c:pt>
                <c:pt idx="16437">
                  <c:v>521.06573257421</c:v>
                </c:pt>
                <c:pt idx="16438">
                  <c:v>527.5864049174</c:v>
                </c:pt>
                <c:pt idx="16439">
                  <c:v>524.04330830094</c:v>
                </c:pt>
                <c:pt idx="16440">
                  <c:v>523.16939537648</c:v>
                </c:pt>
                <c:pt idx="16441">
                  <c:v>524.3996714847689</c:v>
                </c:pt>
                <c:pt idx="16442">
                  <c:v>522.72809347055</c:v>
                </c:pt>
                <c:pt idx="16443">
                  <c:v>521.8050797687</c:v>
                </c:pt>
                <c:pt idx="16444">
                  <c:v>523.24806156172</c:v>
                </c:pt>
                <c:pt idx="16445">
                  <c:v>522.17078098927</c:v>
                </c:pt>
                <c:pt idx="16446">
                  <c:v>519.61407940426</c:v>
                </c:pt>
                <c:pt idx="16447">
                  <c:v>521.90210657418</c:v>
                </c:pt>
                <c:pt idx="16449">
                  <c:v>522.2426126141501</c:v>
                </c:pt>
                <c:pt idx="16450">
                  <c:v>544.9825140699394</c:v>
                </c:pt>
                <c:pt idx="16451">
                  <c:v>597.19366887899</c:v>
                </c:pt>
                <c:pt idx="16452">
                  <c:v>595.9355984324687</c:v>
                </c:pt>
                <c:pt idx="16453">
                  <c:v>594.12823621854</c:v>
                </c:pt>
                <c:pt idx="16455">
                  <c:v>597.38273786478</c:v>
                </c:pt>
                <c:pt idx="16456">
                  <c:v>596.1362744027388</c:v>
                </c:pt>
                <c:pt idx="16457">
                  <c:v>597.1969530221701</c:v>
                </c:pt>
                <c:pt idx="16458">
                  <c:v>596.04418910616</c:v>
                </c:pt>
                <c:pt idx="16459">
                  <c:v>598.1635184435094</c:v>
                </c:pt>
                <c:pt idx="16460">
                  <c:v>596.63738297982</c:v>
                </c:pt>
                <c:pt idx="16461">
                  <c:v>599.8859938911901</c:v>
                </c:pt>
                <c:pt idx="16462">
                  <c:v>596.46948729975</c:v>
                </c:pt>
                <c:pt idx="16463">
                  <c:v>593.6994698942088</c:v>
                </c:pt>
                <c:pt idx="16464">
                  <c:v>597.77464572519</c:v>
                </c:pt>
                <c:pt idx="16465">
                  <c:v>594.30277706046</c:v>
                </c:pt>
                <c:pt idx="16466">
                  <c:v>596.09627351247</c:v>
                </c:pt>
                <c:pt idx="16467">
                  <c:v>594.6515728565701</c:v>
                </c:pt>
                <c:pt idx="16468">
                  <c:v>596.8198637358901</c:v>
                </c:pt>
                <c:pt idx="16469">
                  <c:v>595.50618030963</c:v>
                </c:pt>
                <c:pt idx="16470">
                  <c:v>598.60899022047</c:v>
                </c:pt>
                <c:pt idx="16472">
                  <c:v>603.2472371321101</c:v>
                </c:pt>
                <c:pt idx="16473">
                  <c:v>602.68135248697</c:v>
                </c:pt>
                <c:pt idx="16474">
                  <c:v>597.88757277985</c:v>
                </c:pt>
                <c:pt idx="16475">
                  <c:v>452.9447408692201</c:v>
                </c:pt>
                <c:pt idx="16486">
                  <c:v>94.53471138823002</c:v>
                </c:pt>
                <c:pt idx="16487">
                  <c:v>102.95965280574</c:v>
                </c:pt>
                <c:pt idx="16488">
                  <c:v>102.28849179716</c:v>
                </c:pt>
                <c:pt idx="16489">
                  <c:v>102.302540802</c:v>
                </c:pt>
                <c:pt idx="16490">
                  <c:v>84.29193160992</c:v>
                </c:pt>
                <c:pt idx="16563">
                  <c:v>98.65195896463888</c:v>
                </c:pt>
                <c:pt idx="16564">
                  <c:v>197.4826963367795</c:v>
                </c:pt>
                <c:pt idx="16565">
                  <c:v>197.0271372649208</c:v>
                </c:pt>
                <c:pt idx="16566">
                  <c:v>196.8577375721383</c:v>
                </c:pt>
                <c:pt idx="16567">
                  <c:v>197.0447580224007</c:v>
                </c:pt>
                <c:pt idx="16568">
                  <c:v>227.5206948741406</c:v>
                </c:pt>
                <c:pt idx="16569">
                  <c:v>226.9671830110204</c:v>
                </c:pt>
                <c:pt idx="16570">
                  <c:v>308.963746611125</c:v>
                </c:pt>
                <c:pt idx="16571">
                  <c:v>298.95946395943</c:v>
                </c:pt>
                <c:pt idx="16572">
                  <c:v>286.86409133855</c:v>
                </c:pt>
                <c:pt idx="16574">
                  <c:v>259.1479403093794</c:v>
                </c:pt>
                <c:pt idx="16575">
                  <c:v>289.4654397399876</c:v>
                </c:pt>
                <c:pt idx="16576">
                  <c:v>277.6451915019395</c:v>
                </c:pt>
                <c:pt idx="16577">
                  <c:v>229.0632401800678</c:v>
                </c:pt>
                <c:pt idx="16578">
                  <c:v>233.2186632848819</c:v>
                </c:pt>
                <c:pt idx="16604">
                  <c:v>107.0498374328775</c:v>
                </c:pt>
                <c:pt idx="16605">
                  <c:v>295.14938508412</c:v>
                </c:pt>
                <c:pt idx="16606">
                  <c:v>314.5778681907</c:v>
                </c:pt>
                <c:pt idx="16607">
                  <c:v>352.480568341139</c:v>
                </c:pt>
                <c:pt idx="16608">
                  <c:v>315.5863304150391</c:v>
                </c:pt>
                <c:pt idx="16609">
                  <c:v>211.72149218826</c:v>
                </c:pt>
                <c:pt idx="16658">
                  <c:v>213.86730494403</c:v>
                </c:pt>
                <c:pt idx="16659">
                  <c:v>407.0528020417401</c:v>
                </c:pt>
                <c:pt idx="16660">
                  <c:v>534.27989669098</c:v>
                </c:pt>
                <c:pt idx="16661">
                  <c:v>565.1511217295794</c:v>
                </c:pt>
                <c:pt idx="16662">
                  <c:v>564.47523562372</c:v>
                </c:pt>
                <c:pt idx="16663">
                  <c:v>564.8376497373089</c:v>
                </c:pt>
                <c:pt idx="16664">
                  <c:v>566.31436625334</c:v>
                </c:pt>
                <c:pt idx="16665">
                  <c:v>566.69083456891</c:v>
                </c:pt>
                <c:pt idx="16666">
                  <c:v>563.8688132938701</c:v>
                </c:pt>
                <c:pt idx="16667">
                  <c:v>563.8431222969289</c:v>
                </c:pt>
                <c:pt idx="16668">
                  <c:v>568.5665268475186</c:v>
                </c:pt>
                <c:pt idx="16671">
                  <c:v>571.5822434833889</c:v>
                </c:pt>
                <c:pt idx="16672">
                  <c:v>567.5305037461201</c:v>
                </c:pt>
                <c:pt idx="16673">
                  <c:v>568.2851348936</c:v>
                </c:pt>
                <c:pt idx="16674">
                  <c:v>568.51888325838</c:v>
                </c:pt>
                <c:pt idx="16675">
                  <c:v>571.0411171067489</c:v>
                </c:pt>
                <c:pt idx="16677">
                  <c:v>572.92396277671</c:v>
                </c:pt>
                <c:pt idx="16678">
                  <c:v>567.5820282587</c:v>
                </c:pt>
                <c:pt idx="16679">
                  <c:v>569.08423603874</c:v>
                </c:pt>
                <c:pt idx="16680">
                  <c:v>569.17764808216</c:v>
                </c:pt>
                <c:pt idx="16681">
                  <c:v>332.9316560428816</c:v>
                </c:pt>
                <c:pt idx="16682">
                  <c:v>262.6330307296436</c:v>
                </c:pt>
                <c:pt idx="16683">
                  <c:v>96.49602789441098</c:v>
                </c:pt>
                <c:pt idx="16690">
                  <c:v>98.33863909152528</c:v>
                </c:pt>
                <c:pt idx="16691">
                  <c:v>98.9686018694851</c:v>
                </c:pt>
                <c:pt idx="16692">
                  <c:v>169.0902268924136</c:v>
                </c:pt>
                <c:pt idx="16693">
                  <c:v>331.0820610207877</c:v>
                </c:pt>
                <c:pt idx="16694">
                  <c:v>389.42474082192</c:v>
                </c:pt>
                <c:pt idx="16695">
                  <c:v>573.44235507884</c:v>
                </c:pt>
                <c:pt idx="16696">
                  <c:v>571.62832890521</c:v>
                </c:pt>
                <c:pt idx="16697">
                  <c:v>572.38364515156</c:v>
                </c:pt>
                <c:pt idx="16698">
                  <c:v>573.91099496436</c:v>
                </c:pt>
                <c:pt idx="16700">
                  <c:v>576.26778297218</c:v>
                </c:pt>
                <c:pt idx="16701">
                  <c:v>578.1080579248601</c:v>
                </c:pt>
                <c:pt idx="16702">
                  <c:v>575.52013776824</c:v>
                </c:pt>
                <c:pt idx="16703">
                  <c:v>575.92953713004</c:v>
                </c:pt>
                <c:pt idx="16704">
                  <c:v>573.59240775834</c:v>
                </c:pt>
                <c:pt idx="16705">
                  <c:v>575.4572381513586</c:v>
                </c:pt>
                <c:pt idx="16706">
                  <c:v>571.39413692426</c:v>
                </c:pt>
                <c:pt idx="16707">
                  <c:v>573.9493380166105</c:v>
                </c:pt>
                <c:pt idx="16708">
                  <c:v>575.7270886137599</c:v>
                </c:pt>
                <c:pt idx="16709">
                  <c:v>573.1509994079094</c:v>
                </c:pt>
                <c:pt idx="16710">
                  <c:v>574.307152054978</c:v>
                </c:pt>
                <c:pt idx="16711">
                  <c:v>571.0099444154994</c:v>
                </c:pt>
                <c:pt idx="16712">
                  <c:v>573.88923404878</c:v>
                </c:pt>
                <c:pt idx="16713">
                  <c:v>569.67154509485</c:v>
                </c:pt>
                <c:pt idx="16714">
                  <c:v>572.0342767599901</c:v>
                </c:pt>
                <c:pt idx="16715">
                  <c:v>569.9490608098994</c:v>
                </c:pt>
                <c:pt idx="16717">
                  <c:v>573.08157802881</c:v>
                </c:pt>
                <c:pt idx="16718">
                  <c:v>575.49951732354</c:v>
                </c:pt>
                <c:pt idx="16719">
                  <c:v>572.37070579236</c:v>
                </c:pt>
                <c:pt idx="16720">
                  <c:v>574.62294267688</c:v>
                </c:pt>
                <c:pt idx="16721">
                  <c:v>572.78217550461</c:v>
                </c:pt>
                <c:pt idx="16722">
                  <c:v>573.90927676628</c:v>
                </c:pt>
                <c:pt idx="16723">
                  <c:v>571.4555417890389</c:v>
                </c:pt>
                <c:pt idx="16724">
                  <c:v>574.64181628677</c:v>
                </c:pt>
                <c:pt idx="16725">
                  <c:v>571.76836410918</c:v>
                </c:pt>
                <c:pt idx="16726">
                  <c:v>573.5746151870094</c:v>
                </c:pt>
                <c:pt idx="16727">
                  <c:v>572.36307763581</c:v>
                </c:pt>
                <c:pt idx="16728">
                  <c:v>569.1866141867994</c:v>
                </c:pt>
                <c:pt idx="16729">
                  <c:v>572.2112172903101</c:v>
                </c:pt>
                <c:pt idx="16730">
                  <c:v>571.3076561263188</c:v>
                </c:pt>
                <c:pt idx="16731">
                  <c:v>573.0371596020689</c:v>
                </c:pt>
                <c:pt idx="16732">
                  <c:v>575.30861143318</c:v>
                </c:pt>
                <c:pt idx="16733">
                  <c:v>573.40646287775</c:v>
                </c:pt>
                <c:pt idx="16734">
                  <c:v>575.1738680395</c:v>
                </c:pt>
                <c:pt idx="16735">
                  <c:v>573.14460428233</c:v>
                </c:pt>
                <c:pt idx="16736">
                  <c:v>573.24036929699</c:v>
                </c:pt>
                <c:pt idx="16737">
                  <c:v>574.27499657796</c:v>
                </c:pt>
                <c:pt idx="16738">
                  <c:v>572.91973107157</c:v>
                </c:pt>
                <c:pt idx="16739">
                  <c:v>576.26931213044</c:v>
                </c:pt>
                <c:pt idx="16740">
                  <c:v>574.11419372224</c:v>
                </c:pt>
                <c:pt idx="16741">
                  <c:v>572.31878983511</c:v>
                </c:pt>
                <c:pt idx="16742">
                  <c:v>575.1329560880894</c:v>
                </c:pt>
                <c:pt idx="16743">
                  <c:v>572.5742311944086</c:v>
                </c:pt>
                <c:pt idx="16744">
                  <c:v>571.13865441361</c:v>
                </c:pt>
                <c:pt idx="16745">
                  <c:v>573.9263515924289</c:v>
                </c:pt>
                <c:pt idx="16746">
                  <c:v>571.416779271391</c:v>
                </c:pt>
                <c:pt idx="16748">
                  <c:v>572.59951484978</c:v>
                </c:pt>
                <c:pt idx="16750">
                  <c:v>578.69363784637</c:v>
                </c:pt>
                <c:pt idx="16751">
                  <c:v>576.73657700869</c:v>
                </c:pt>
                <c:pt idx="16752">
                  <c:v>575.66827074061</c:v>
                </c:pt>
                <c:pt idx="16753">
                  <c:v>578.41396874898</c:v>
                </c:pt>
                <c:pt idx="16754">
                  <c:v>575.7609651978194</c:v>
                </c:pt>
                <c:pt idx="16755">
                  <c:v>574.8631163543494</c:v>
                </c:pt>
                <c:pt idx="16756">
                  <c:v>578.1996260739</c:v>
                </c:pt>
                <c:pt idx="16757">
                  <c:v>574.909777559541</c:v>
                </c:pt>
                <c:pt idx="16758">
                  <c:v>573.9810781252</c:v>
                </c:pt>
                <c:pt idx="16759">
                  <c:v>576.19208359651</c:v>
                </c:pt>
                <c:pt idx="16760">
                  <c:v>573.92185155743</c:v>
                </c:pt>
                <c:pt idx="16761">
                  <c:v>572.27344109799</c:v>
                </c:pt>
                <c:pt idx="16762">
                  <c:v>573.23179675731</c:v>
                </c:pt>
                <c:pt idx="16763">
                  <c:v>572.28018174565</c:v>
                </c:pt>
                <c:pt idx="16764">
                  <c:v>575.0346655822888</c:v>
                </c:pt>
                <c:pt idx="16765">
                  <c:v>577.8790213657201</c:v>
                </c:pt>
                <c:pt idx="16766">
                  <c:v>576.3274019339487</c:v>
                </c:pt>
                <c:pt idx="16767">
                  <c:v>578.78325514368</c:v>
                </c:pt>
                <c:pt idx="16768">
                  <c:v>576.6880947537201</c:v>
                </c:pt>
                <c:pt idx="16769">
                  <c:v>574.7710285157299</c:v>
                </c:pt>
                <c:pt idx="16770">
                  <c:v>577.5128345521</c:v>
                </c:pt>
                <c:pt idx="16771">
                  <c:v>574.94403791843</c:v>
                </c:pt>
                <c:pt idx="16772">
                  <c:v>577.70344316353</c:v>
                </c:pt>
                <c:pt idx="16773">
                  <c:v>575.93870841385</c:v>
                </c:pt>
                <c:pt idx="16774">
                  <c:v>573.50157642866</c:v>
                </c:pt>
                <c:pt idx="16775">
                  <c:v>576.4168924254487</c:v>
                </c:pt>
                <c:pt idx="16776">
                  <c:v>573.85885204165</c:v>
                </c:pt>
                <c:pt idx="16777">
                  <c:v>575.87488319569</c:v>
                </c:pt>
                <c:pt idx="16778">
                  <c:v>574.23499982075</c:v>
                </c:pt>
                <c:pt idx="16779">
                  <c:v>575.7000124208</c:v>
                </c:pt>
                <c:pt idx="16780">
                  <c:v>563.63137047152</c:v>
                </c:pt>
                <c:pt idx="16781">
                  <c:v>512.22805295097</c:v>
                </c:pt>
                <c:pt idx="16782">
                  <c:v>333.4841187501489</c:v>
                </c:pt>
                <c:pt idx="16783">
                  <c:v>326.64498473158</c:v>
                </c:pt>
                <c:pt idx="16792">
                  <c:v>87.133999175</c:v>
                </c:pt>
                <c:pt idx="16793">
                  <c:v>86.50973230817974</c:v>
                </c:pt>
                <c:pt idx="16794">
                  <c:v>535.02417074649</c:v>
                </c:pt>
                <c:pt idx="16795">
                  <c:v>572.25989453197</c:v>
                </c:pt>
                <c:pt idx="16796">
                  <c:v>569.15768655455</c:v>
                </c:pt>
                <c:pt idx="16797">
                  <c:v>571.0121366084094</c:v>
                </c:pt>
                <c:pt idx="16798">
                  <c:v>567.83967550517</c:v>
                </c:pt>
                <c:pt idx="16799">
                  <c:v>574.9001284132582</c:v>
                </c:pt>
                <c:pt idx="16800">
                  <c:v>572.49794664756</c:v>
                </c:pt>
                <c:pt idx="16801">
                  <c:v>574.3862623648594</c:v>
                </c:pt>
                <c:pt idx="16802">
                  <c:v>575.052966797508</c:v>
                </c:pt>
                <c:pt idx="16803">
                  <c:v>572.4647306436705</c:v>
                </c:pt>
                <c:pt idx="16804">
                  <c:v>575.06874287269</c:v>
                </c:pt>
                <c:pt idx="16805">
                  <c:v>571.74076551848</c:v>
                </c:pt>
                <c:pt idx="16806">
                  <c:v>573.14276058949</c:v>
                </c:pt>
                <c:pt idx="16807">
                  <c:v>561.90236605804</c:v>
                </c:pt>
                <c:pt idx="16808">
                  <c:v>454.13360892907</c:v>
                </c:pt>
                <c:pt idx="16823">
                  <c:v>86.81015727744995</c:v>
                </c:pt>
                <c:pt idx="16824">
                  <c:v>87.26767419724002</c:v>
                </c:pt>
                <c:pt idx="16825">
                  <c:v>287.91668935387</c:v>
                </c:pt>
                <c:pt idx="16826">
                  <c:v>321.70656009796</c:v>
                </c:pt>
                <c:pt idx="16827">
                  <c:v>536.58342350906</c:v>
                </c:pt>
                <c:pt idx="16828">
                  <c:v>565.71622125315</c:v>
                </c:pt>
                <c:pt idx="16829">
                  <c:v>561.76113644408</c:v>
                </c:pt>
                <c:pt idx="16830">
                  <c:v>544.8751677945685</c:v>
                </c:pt>
                <c:pt idx="16831">
                  <c:v>521.73052944781</c:v>
                </c:pt>
                <c:pt idx="16832">
                  <c:v>472.55550068652</c:v>
                </c:pt>
                <c:pt idx="16856">
                  <c:v>452.77479412676</c:v>
                </c:pt>
                <c:pt idx="16857">
                  <c:v>579.55073120451</c:v>
                </c:pt>
                <c:pt idx="16858">
                  <c:v>637.72001487872</c:v>
                </c:pt>
                <c:pt idx="16859">
                  <c:v>635.29104681049</c:v>
                </c:pt>
                <c:pt idx="16860">
                  <c:v>633.3937587521705</c:v>
                </c:pt>
                <c:pt idx="16861">
                  <c:v>634.3771713859483</c:v>
                </c:pt>
                <c:pt idx="16862">
                  <c:v>632.9303425423001</c:v>
                </c:pt>
                <c:pt idx="16863">
                  <c:v>632.99418505791</c:v>
                </c:pt>
                <c:pt idx="16864">
                  <c:v>631.1300583723201</c:v>
                </c:pt>
                <c:pt idx="16865">
                  <c:v>633.3166997583294</c:v>
                </c:pt>
                <c:pt idx="16866">
                  <c:v>633.1209138662299</c:v>
                </c:pt>
                <c:pt idx="16867">
                  <c:v>632.51197845217</c:v>
                </c:pt>
                <c:pt idx="16869">
                  <c:v>634.67310124969</c:v>
                </c:pt>
                <c:pt idx="16870">
                  <c:v>633.49607759105</c:v>
                </c:pt>
                <c:pt idx="16871">
                  <c:v>633.78640806307</c:v>
                </c:pt>
                <c:pt idx="16872">
                  <c:v>634.54854864577</c:v>
                </c:pt>
                <c:pt idx="16873">
                  <c:v>644.9546544350383</c:v>
                </c:pt>
                <c:pt idx="16874">
                  <c:v>631.22223812765</c:v>
                </c:pt>
                <c:pt idx="16875">
                  <c:v>605.58032419112</c:v>
                </c:pt>
                <c:pt idx="16876">
                  <c:v>579.9269391821589</c:v>
                </c:pt>
                <c:pt idx="16877">
                  <c:v>566.4191167157283</c:v>
                </c:pt>
                <c:pt idx="16878">
                  <c:v>553.42875199467</c:v>
                </c:pt>
                <c:pt idx="16879">
                  <c:v>547.23148910985</c:v>
                </c:pt>
                <c:pt idx="16880">
                  <c:v>545.1357256846401</c:v>
                </c:pt>
                <c:pt idx="16881">
                  <c:v>543.05208431219</c:v>
                </c:pt>
                <c:pt idx="16883">
                  <c:v>547.9628050579594</c:v>
                </c:pt>
                <c:pt idx="16884">
                  <c:v>546.42444637898</c:v>
                </c:pt>
                <c:pt idx="16885">
                  <c:v>544.47316073415</c:v>
                </c:pt>
                <c:pt idx="16886">
                  <c:v>546.3310340107801</c:v>
                </c:pt>
                <c:pt idx="16887">
                  <c:v>545.37476550909</c:v>
                </c:pt>
                <c:pt idx="16888">
                  <c:v>542.63986423051</c:v>
                </c:pt>
                <c:pt idx="16889">
                  <c:v>545.9048985081</c:v>
                </c:pt>
                <c:pt idx="16890">
                  <c:v>543.5362468649882</c:v>
                </c:pt>
                <c:pt idx="16891">
                  <c:v>542.06288917709</c:v>
                </c:pt>
                <c:pt idx="16892">
                  <c:v>544.0406256079289</c:v>
                </c:pt>
                <c:pt idx="16893">
                  <c:v>541.64468081632</c:v>
                </c:pt>
                <c:pt idx="16894">
                  <c:v>538.98075802799</c:v>
                </c:pt>
                <c:pt idx="16895">
                  <c:v>541.52876255116</c:v>
                </c:pt>
                <c:pt idx="16896">
                  <c:v>539.4507121097189</c:v>
                </c:pt>
                <c:pt idx="16897">
                  <c:v>481.2892821026888</c:v>
                </c:pt>
                <c:pt idx="16898">
                  <c:v>91.87744900958258</c:v>
                </c:pt>
                <c:pt idx="16990">
                  <c:v>324.065103778599</c:v>
                </c:pt>
                <c:pt idx="16991">
                  <c:v>409.5450772198401</c:v>
                </c:pt>
                <c:pt idx="16992">
                  <c:v>436.37116215969</c:v>
                </c:pt>
                <c:pt idx="16993">
                  <c:v>435.8135243592199</c:v>
                </c:pt>
                <c:pt idx="16994">
                  <c:v>527.17874911304</c:v>
                </c:pt>
                <c:pt idx="16995">
                  <c:v>545.6952483807294</c:v>
                </c:pt>
                <c:pt idx="16996">
                  <c:v>545.0563454053089</c:v>
                </c:pt>
                <c:pt idx="16997">
                  <c:v>545.1429108610189</c:v>
                </c:pt>
                <c:pt idx="16998">
                  <c:v>544.6831543929501</c:v>
                </c:pt>
                <c:pt idx="16999">
                  <c:v>546.63045227142</c:v>
                </c:pt>
                <c:pt idx="17000">
                  <c:v>549.12239371286</c:v>
                </c:pt>
                <c:pt idx="17001">
                  <c:v>549.389332936591</c:v>
                </c:pt>
                <c:pt idx="17002">
                  <c:v>548.97037556343</c:v>
                </c:pt>
                <c:pt idx="17003">
                  <c:v>548.71538113747</c:v>
                </c:pt>
                <c:pt idx="17004">
                  <c:v>547.9727565284601</c:v>
                </c:pt>
                <c:pt idx="17005">
                  <c:v>547.53374780668</c:v>
                </c:pt>
                <c:pt idx="17006">
                  <c:v>547.0183074802401</c:v>
                </c:pt>
                <c:pt idx="17007">
                  <c:v>547.637348566871</c:v>
                </c:pt>
                <c:pt idx="17008">
                  <c:v>548.32976635742</c:v>
                </c:pt>
                <c:pt idx="17009">
                  <c:v>549.1241133094001</c:v>
                </c:pt>
                <c:pt idx="17010">
                  <c:v>548.6413074484701</c:v>
                </c:pt>
                <c:pt idx="17011">
                  <c:v>548.09976382634</c:v>
                </c:pt>
                <c:pt idx="17012">
                  <c:v>551.90707897457</c:v>
                </c:pt>
                <c:pt idx="17013">
                  <c:v>548.5459887726</c:v>
                </c:pt>
                <c:pt idx="17014">
                  <c:v>549.4351411146289</c:v>
                </c:pt>
                <c:pt idx="17015">
                  <c:v>549.8846012937194</c:v>
                </c:pt>
                <c:pt idx="17018">
                  <c:v>551.21364737324</c:v>
                </c:pt>
                <c:pt idx="17019">
                  <c:v>552.37400655475</c:v>
                </c:pt>
                <c:pt idx="17020">
                  <c:v>553.07015652018</c:v>
                </c:pt>
                <c:pt idx="17021">
                  <c:v>549.91776658739</c:v>
                </c:pt>
                <c:pt idx="17022">
                  <c:v>549.27459807686</c:v>
                </c:pt>
                <c:pt idx="17023">
                  <c:v>549.7520225201</c:v>
                </c:pt>
                <c:pt idx="17024">
                  <c:v>551.35000830631</c:v>
                </c:pt>
                <c:pt idx="17025">
                  <c:v>552.8298572956801</c:v>
                </c:pt>
                <c:pt idx="17026">
                  <c:v>552.4417550167001</c:v>
                </c:pt>
                <c:pt idx="17027">
                  <c:v>553.78673976376</c:v>
                </c:pt>
                <c:pt idx="17028">
                  <c:v>555.31537406538</c:v>
                </c:pt>
                <c:pt idx="17029">
                  <c:v>557.24699086707</c:v>
                </c:pt>
                <c:pt idx="17030">
                  <c:v>554.8506499572301</c:v>
                </c:pt>
                <c:pt idx="17031">
                  <c:v>555.3166904435687</c:v>
                </c:pt>
                <c:pt idx="17032">
                  <c:v>554.3851551253894</c:v>
                </c:pt>
                <c:pt idx="17033">
                  <c:v>555.0322169392489</c:v>
                </c:pt>
                <c:pt idx="17034">
                  <c:v>556.45297514866</c:v>
                </c:pt>
                <c:pt idx="17035">
                  <c:v>552.70880793504</c:v>
                </c:pt>
                <c:pt idx="17036">
                  <c:v>554.8553255815187</c:v>
                </c:pt>
                <c:pt idx="17037">
                  <c:v>556.8294447488</c:v>
                </c:pt>
                <c:pt idx="17038">
                  <c:v>554.0606519825789</c:v>
                </c:pt>
                <c:pt idx="17039">
                  <c:v>555.8042414734794</c:v>
                </c:pt>
                <c:pt idx="17040">
                  <c:v>558.09783565595</c:v>
                </c:pt>
                <c:pt idx="17041">
                  <c:v>554.26609732066</c:v>
                </c:pt>
                <c:pt idx="17042">
                  <c:v>558.2244288128101</c:v>
                </c:pt>
                <c:pt idx="17043">
                  <c:v>554.11543962253</c:v>
                </c:pt>
                <c:pt idx="17044">
                  <c:v>557.0582686098801</c:v>
                </c:pt>
                <c:pt idx="17045">
                  <c:v>558.77382060858</c:v>
                </c:pt>
                <c:pt idx="17046">
                  <c:v>559.97920996892</c:v>
                </c:pt>
                <c:pt idx="17047">
                  <c:v>561.15056322051</c:v>
                </c:pt>
                <c:pt idx="17048">
                  <c:v>561.3245991218089</c:v>
                </c:pt>
                <c:pt idx="17049">
                  <c:v>562.8879176542794</c:v>
                </c:pt>
                <c:pt idx="17051">
                  <c:v>563.66485563048</c:v>
                </c:pt>
                <c:pt idx="17052">
                  <c:v>561.7236446458801</c:v>
                </c:pt>
                <c:pt idx="17053">
                  <c:v>563.8493887736</c:v>
                </c:pt>
                <c:pt idx="17054">
                  <c:v>561.737642481708</c:v>
                </c:pt>
                <c:pt idx="17055">
                  <c:v>564.4735064118801</c:v>
                </c:pt>
                <c:pt idx="17056">
                  <c:v>562.0821247829075</c:v>
                </c:pt>
                <c:pt idx="17058">
                  <c:v>564.0974289629394</c:v>
                </c:pt>
                <c:pt idx="17059">
                  <c:v>562.0446526912489</c:v>
                </c:pt>
                <c:pt idx="17060">
                  <c:v>564.2604723131205</c:v>
                </c:pt>
                <c:pt idx="17061">
                  <c:v>567.01517599102</c:v>
                </c:pt>
                <c:pt idx="17063">
                  <c:v>567.8461739129287</c:v>
                </c:pt>
                <c:pt idx="17064">
                  <c:v>566.19865252558</c:v>
                </c:pt>
                <c:pt idx="17066">
                  <c:v>567.38929646208</c:v>
                </c:pt>
                <c:pt idx="17067">
                  <c:v>567.3689791906999</c:v>
                </c:pt>
                <c:pt idx="17068">
                  <c:v>569.96093513187</c:v>
                </c:pt>
                <c:pt idx="17069">
                  <c:v>568.4592045444789</c:v>
                </c:pt>
                <c:pt idx="17070">
                  <c:v>567.175316358831</c:v>
                </c:pt>
                <c:pt idx="17072">
                  <c:v>568.950674401749</c:v>
                </c:pt>
                <c:pt idx="17073">
                  <c:v>567.11219524274</c:v>
                </c:pt>
                <c:pt idx="17074">
                  <c:v>571.55124421211</c:v>
                </c:pt>
                <c:pt idx="17075">
                  <c:v>568.4775155816001</c:v>
                </c:pt>
                <c:pt idx="17076">
                  <c:v>567.8772741602494</c:v>
                </c:pt>
                <c:pt idx="17077">
                  <c:v>571.72109131068</c:v>
                </c:pt>
                <c:pt idx="17078">
                  <c:v>574.03943066824</c:v>
                </c:pt>
                <c:pt idx="17079">
                  <c:v>573.77634739365</c:v>
                </c:pt>
                <c:pt idx="17080">
                  <c:v>578.9281207597401</c:v>
                </c:pt>
                <c:pt idx="17082">
                  <c:v>604.97584333412</c:v>
                </c:pt>
                <c:pt idx="17083">
                  <c:v>617.16464864002</c:v>
                </c:pt>
                <c:pt idx="17084">
                  <c:v>628.93359244623</c:v>
                </c:pt>
                <c:pt idx="17085">
                  <c:v>632.7699426210701</c:v>
                </c:pt>
                <c:pt idx="17086">
                  <c:v>627.5893865865</c:v>
                </c:pt>
                <c:pt idx="17087">
                  <c:v>627.6582905313201</c:v>
                </c:pt>
                <c:pt idx="17088">
                  <c:v>631.15000127529</c:v>
                </c:pt>
                <c:pt idx="17089">
                  <c:v>628.95347128575</c:v>
                </c:pt>
                <c:pt idx="17090">
                  <c:v>634.76777236555</c:v>
                </c:pt>
                <c:pt idx="17091">
                  <c:v>641.58165161853</c:v>
                </c:pt>
                <c:pt idx="17092">
                  <c:v>648.011508285428</c:v>
                </c:pt>
                <c:pt idx="17093">
                  <c:v>653.83255356137</c:v>
                </c:pt>
                <c:pt idx="17094">
                  <c:v>658.74910756537</c:v>
                </c:pt>
                <c:pt idx="17095">
                  <c:v>663.43161306656</c:v>
                </c:pt>
                <c:pt idx="17096">
                  <c:v>668.4205353622099</c:v>
                </c:pt>
                <c:pt idx="17097">
                  <c:v>658.567782382429</c:v>
                </c:pt>
                <c:pt idx="17098">
                  <c:v>646.12823187262</c:v>
                </c:pt>
                <c:pt idx="17099">
                  <c:v>634.59718524074</c:v>
                </c:pt>
                <c:pt idx="17100">
                  <c:v>618.11597971672</c:v>
                </c:pt>
                <c:pt idx="17101">
                  <c:v>605.9563164920783</c:v>
                </c:pt>
                <c:pt idx="17102">
                  <c:v>594.73563355397</c:v>
                </c:pt>
                <c:pt idx="17103">
                  <c:v>596.23608283285</c:v>
                </c:pt>
                <c:pt idx="17104">
                  <c:v>596.4109247966801</c:v>
                </c:pt>
                <c:pt idx="17105">
                  <c:v>601.3615946155182</c:v>
                </c:pt>
                <c:pt idx="17107">
                  <c:v>625.81187304109</c:v>
                </c:pt>
                <c:pt idx="17108">
                  <c:v>647.71520902627</c:v>
                </c:pt>
                <c:pt idx="17109">
                  <c:v>648.05917571673</c:v>
                </c:pt>
                <c:pt idx="17110">
                  <c:v>653.59275115893</c:v>
                </c:pt>
                <c:pt idx="17111">
                  <c:v>655.6863069487005</c:v>
                </c:pt>
                <c:pt idx="17112">
                  <c:v>651.62933024835</c:v>
                </c:pt>
                <c:pt idx="17113">
                  <c:v>649.60835135134</c:v>
                </c:pt>
                <c:pt idx="17114">
                  <c:v>651.0962807960599</c:v>
                </c:pt>
                <c:pt idx="17115">
                  <c:v>657.38334374158</c:v>
                </c:pt>
                <c:pt idx="17116">
                  <c:v>645.8027257397488</c:v>
                </c:pt>
                <c:pt idx="17117">
                  <c:v>629.2100588896</c:v>
                </c:pt>
                <c:pt idx="17118">
                  <c:v>603.78273627662</c:v>
                </c:pt>
                <c:pt idx="17119">
                  <c:v>591.0520990614388</c:v>
                </c:pt>
                <c:pt idx="17120">
                  <c:v>582.78425398249</c:v>
                </c:pt>
                <c:pt idx="17121">
                  <c:v>578.2063984541501</c:v>
                </c:pt>
                <c:pt idx="17123">
                  <c:v>572.05373300258</c:v>
                </c:pt>
                <c:pt idx="17125">
                  <c:v>567.26437593504</c:v>
                </c:pt>
                <c:pt idx="17126">
                  <c:v>575.74388411161</c:v>
                </c:pt>
                <c:pt idx="17127">
                  <c:v>574.0827950490105</c:v>
                </c:pt>
                <c:pt idx="17128">
                  <c:v>572.4481082727201</c:v>
                </c:pt>
                <c:pt idx="17129">
                  <c:v>574.3630287537485</c:v>
                </c:pt>
                <c:pt idx="17130">
                  <c:v>573.10772287859</c:v>
                </c:pt>
                <c:pt idx="17131">
                  <c:v>571.96070872838</c:v>
                </c:pt>
                <c:pt idx="17132">
                  <c:v>568.24853712809</c:v>
                </c:pt>
                <c:pt idx="17133">
                  <c:v>571.54954820187</c:v>
                </c:pt>
                <c:pt idx="17135">
                  <c:v>568.2512108779594</c:v>
                </c:pt>
                <c:pt idx="17136">
                  <c:v>571.17755416904</c:v>
                </c:pt>
                <c:pt idx="17138">
                  <c:v>568.1840983657</c:v>
                </c:pt>
                <c:pt idx="17139">
                  <c:v>566.36174035718</c:v>
                </c:pt>
                <c:pt idx="17140">
                  <c:v>569.0581497614294</c:v>
                </c:pt>
                <c:pt idx="17141">
                  <c:v>567.6153165445</c:v>
                </c:pt>
                <c:pt idx="17142">
                  <c:v>565.17167482188</c:v>
                </c:pt>
                <c:pt idx="17143">
                  <c:v>572.51865694823</c:v>
                </c:pt>
                <c:pt idx="17144">
                  <c:v>572.1372472587699</c:v>
                </c:pt>
                <c:pt idx="17145">
                  <c:v>568.39181125653</c:v>
                </c:pt>
                <c:pt idx="17146">
                  <c:v>567.48878531219</c:v>
                </c:pt>
                <c:pt idx="17148">
                  <c:v>567.65550356543</c:v>
                </c:pt>
                <c:pt idx="17149">
                  <c:v>566.7975608387401</c:v>
                </c:pt>
                <c:pt idx="17150">
                  <c:v>569.9527677659582</c:v>
                </c:pt>
                <c:pt idx="17151">
                  <c:v>566.814001880458</c:v>
                </c:pt>
                <c:pt idx="17152">
                  <c:v>564.9652021137476</c:v>
                </c:pt>
                <c:pt idx="17153">
                  <c:v>568.7992962191</c:v>
                </c:pt>
                <c:pt idx="17154">
                  <c:v>565.3236628148583</c:v>
                </c:pt>
                <c:pt idx="17155">
                  <c:v>564.49484038875</c:v>
                </c:pt>
                <c:pt idx="17156">
                  <c:v>567.4816947532694</c:v>
                </c:pt>
                <c:pt idx="17157">
                  <c:v>565.0486894819483</c:v>
                </c:pt>
                <c:pt idx="17158">
                  <c:v>563.09397739516</c:v>
                </c:pt>
                <c:pt idx="17160">
                  <c:v>567.0375361185494</c:v>
                </c:pt>
                <c:pt idx="17161">
                  <c:v>565.76034191235</c:v>
                </c:pt>
                <c:pt idx="17162">
                  <c:v>569.020724861409</c:v>
                </c:pt>
                <c:pt idx="17163">
                  <c:v>565.3370002099588</c:v>
                </c:pt>
                <c:pt idx="17164">
                  <c:v>564.8270236972884</c:v>
                </c:pt>
                <c:pt idx="17165">
                  <c:v>566.38505022663</c:v>
                </c:pt>
                <c:pt idx="17166">
                  <c:v>563.98274626773</c:v>
                </c:pt>
                <c:pt idx="17167">
                  <c:v>565.54134352722</c:v>
                </c:pt>
                <c:pt idx="17168">
                  <c:v>564.58119784706</c:v>
                </c:pt>
                <c:pt idx="17169">
                  <c:v>565.1560153029083</c:v>
                </c:pt>
                <c:pt idx="17170">
                  <c:v>563.57505664364</c:v>
                </c:pt>
                <c:pt idx="17171">
                  <c:v>561.9019921213094</c:v>
                </c:pt>
                <c:pt idx="17172">
                  <c:v>564.0861964846794</c:v>
                </c:pt>
                <c:pt idx="17173">
                  <c:v>561.0612173505288</c:v>
                </c:pt>
                <c:pt idx="17174">
                  <c:v>563.4243547115</c:v>
                </c:pt>
                <c:pt idx="17175">
                  <c:v>566.6140255786</c:v>
                </c:pt>
                <c:pt idx="17176">
                  <c:v>567.28415317148</c:v>
                </c:pt>
                <c:pt idx="17177">
                  <c:v>565.5031209833601</c:v>
                </c:pt>
                <c:pt idx="17178">
                  <c:v>566.8026464406594</c:v>
                </c:pt>
                <c:pt idx="17179">
                  <c:v>563.48122136714</c:v>
                </c:pt>
                <c:pt idx="17180">
                  <c:v>566.1034886934399</c:v>
                </c:pt>
                <c:pt idx="17181">
                  <c:v>563.49929103427</c:v>
                </c:pt>
                <c:pt idx="17182">
                  <c:v>564.56316696204</c:v>
                </c:pt>
                <c:pt idx="17183">
                  <c:v>562.06244992437</c:v>
                </c:pt>
                <c:pt idx="17184">
                  <c:v>564.825663681788</c:v>
                </c:pt>
                <c:pt idx="17186">
                  <c:v>562.9930647518701</c:v>
                </c:pt>
                <c:pt idx="17188">
                  <c:v>562.3308128541694</c:v>
                </c:pt>
                <c:pt idx="17189">
                  <c:v>558.2422307992994</c:v>
                </c:pt>
                <c:pt idx="17190">
                  <c:v>559.825987049</c:v>
                </c:pt>
                <c:pt idx="17191">
                  <c:v>562.55505686688</c:v>
                </c:pt>
                <c:pt idx="17192">
                  <c:v>562.5592657604286</c:v>
                </c:pt>
                <c:pt idx="17193">
                  <c:v>564.5363667057786</c:v>
                </c:pt>
                <c:pt idx="17194">
                  <c:v>561.08174795595</c:v>
                </c:pt>
                <c:pt idx="17195">
                  <c:v>563.38751144966</c:v>
                </c:pt>
                <c:pt idx="17196">
                  <c:v>559.2415098152281</c:v>
                </c:pt>
                <c:pt idx="17198">
                  <c:v>562.81965546919</c:v>
                </c:pt>
                <c:pt idx="17199">
                  <c:v>558.74577780765</c:v>
                </c:pt>
                <c:pt idx="17201">
                  <c:v>557.3449374859578</c:v>
                </c:pt>
                <c:pt idx="17202">
                  <c:v>558.53678187504</c:v>
                </c:pt>
                <c:pt idx="17203">
                  <c:v>558.2965919150901</c:v>
                </c:pt>
                <c:pt idx="17204">
                  <c:v>555.25400699749</c:v>
                </c:pt>
                <c:pt idx="17205">
                  <c:v>556.69691221396</c:v>
                </c:pt>
                <c:pt idx="17206">
                  <c:v>557.5185682621905</c:v>
                </c:pt>
                <c:pt idx="17207">
                  <c:v>557.88332113044</c:v>
                </c:pt>
                <c:pt idx="17208">
                  <c:v>559.24972106389</c:v>
                </c:pt>
                <c:pt idx="17209">
                  <c:v>559.48785023666</c:v>
                </c:pt>
                <c:pt idx="17211">
                  <c:v>556.47353813984</c:v>
                </c:pt>
                <c:pt idx="17212">
                  <c:v>557.7152250855783</c:v>
                </c:pt>
                <c:pt idx="17213">
                  <c:v>558.44984453112</c:v>
                </c:pt>
                <c:pt idx="17214">
                  <c:v>558.85093222816</c:v>
                </c:pt>
                <c:pt idx="17215">
                  <c:v>553.6303321922001</c:v>
                </c:pt>
                <c:pt idx="17216">
                  <c:v>553.98245325252</c:v>
                </c:pt>
                <c:pt idx="17217">
                  <c:v>555.01613129934</c:v>
                </c:pt>
                <c:pt idx="17218">
                  <c:v>555.02078545012</c:v>
                </c:pt>
                <c:pt idx="17219">
                  <c:v>555.2063348925399</c:v>
                </c:pt>
                <c:pt idx="17220">
                  <c:v>551.5661529664101</c:v>
                </c:pt>
                <c:pt idx="17221">
                  <c:v>553.5135269731001</c:v>
                </c:pt>
                <c:pt idx="17222">
                  <c:v>553.3576274515075</c:v>
                </c:pt>
                <c:pt idx="17223">
                  <c:v>552.52907168037</c:v>
                </c:pt>
                <c:pt idx="17224">
                  <c:v>553.2095356911</c:v>
                </c:pt>
                <c:pt idx="17225">
                  <c:v>553.7646974022088</c:v>
                </c:pt>
                <c:pt idx="17226">
                  <c:v>553.145836947601</c:v>
                </c:pt>
                <c:pt idx="17227">
                  <c:v>551.2045538702201</c:v>
                </c:pt>
                <c:pt idx="17228">
                  <c:v>552.10073234758</c:v>
                </c:pt>
                <c:pt idx="17229">
                  <c:v>551.35384492048</c:v>
                </c:pt>
                <c:pt idx="17230">
                  <c:v>552.298008046061</c:v>
                </c:pt>
                <c:pt idx="17231">
                  <c:v>551.86807770953</c:v>
                </c:pt>
                <c:pt idx="17233">
                  <c:v>554.17307074385</c:v>
                </c:pt>
                <c:pt idx="17234">
                  <c:v>577.5297262891901</c:v>
                </c:pt>
                <c:pt idx="17235">
                  <c:v>622.30647287621</c:v>
                </c:pt>
                <c:pt idx="17237">
                  <c:v>626.2560498929478</c:v>
                </c:pt>
                <c:pt idx="17238">
                  <c:v>625.40346572214</c:v>
                </c:pt>
                <c:pt idx="17239">
                  <c:v>624.3462039377089</c:v>
                </c:pt>
                <c:pt idx="17240">
                  <c:v>628.3656160093186</c:v>
                </c:pt>
                <c:pt idx="17241">
                  <c:v>627.491373530321</c:v>
                </c:pt>
                <c:pt idx="17242">
                  <c:v>627.9539372838501</c:v>
                </c:pt>
                <c:pt idx="17243">
                  <c:v>626.53694831639</c:v>
                </c:pt>
                <c:pt idx="17244">
                  <c:v>625.04863597844</c:v>
                </c:pt>
                <c:pt idx="17245">
                  <c:v>624.2698657575</c:v>
                </c:pt>
                <c:pt idx="17246">
                  <c:v>623.3852696492294</c:v>
                </c:pt>
                <c:pt idx="17247">
                  <c:v>622.22118306625</c:v>
                </c:pt>
                <c:pt idx="17248">
                  <c:v>622.3775375801001</c:v>
                </c:pt>
                <c:pt idx="17249">
                  <c:v>621.26868009666</c:v>
                </c:pt>
                <c:pt idx="17250">
                  <c:v>618.9629117632986</c:v>
                </c:pt>
                <c:pt idx="17251">
                  <c:v>617.13325312516</c:v>
                </c:pt>
                <c:pt idx="17252">
                  <c:v>618.23625965668</c:v>
                </c:pt>
                <c:pt idx="17253">
                  <c:v>616.54484573285</c:v>
                </c:pt>
                <c:pt idx="17254">
                  <c:v>618.08384984409</c:v>
                </c:pt>
                <c:pt idx="17255">
                  <c:v>618.2886248063</c:v>
                </c:pt>
                <c:pt idx="17256">
                  <c:v>623.67194580338</c:v>
                </c:pt>
                <c:pt idx="17257">
                  <c:v>612.73834173943</c:v>
                </c:pt>
                <c:pt idx="17258">
                  <c:v>572.3155739227999</c:v>
                </c:pt>
                <c:pt idx="17259">
                  <c:v>542.65535164017</c:v>
                </c:pt>
                <c:pt idx="17260">
                  <c:v>537.3562508904871</c:v>
                </c:pt>
                <c:pt idx="17262">
                  <c:v>539.82041121964</c:v>
                </c:pt>
                <c:pt idx="17263">
                  <c:v>537.79680890718</c:v>
                </c:pt>
                <c:pt idx="17264">
                  <c:v>464.2656471378437</c:v>
                </c:pt>
                <c:pt idx="17330">
                  <c:v>308.45085038497</c:v>
                </c:pt>
                <c:pt idx="17331">
                  <c:v>409.0152582354</c:v>
                </c:pt>
                <c:pt idx="17332">
                  <c:v>506.7829531729399</c:v>
                </c:pt>
                <c:pt idx="17333">
                  <c:v>516.9616859522289</c:v>
                </c:pt>
                <c:pt idx="17334">
                  <c:v>515.5113091928894</c:v>
                </c:pt>
                <c:pt idx="17335">
                  <c:v>515.91746925259</c:v>
                </c:pt>
                <c:pt idx="17336">
                  <c:v>515.54480227302</c:v>
                </c:pt>
                <c:pt idx="17337">
                  <c:v>517.77619395452</c:v>
                </c:pt>
                <c:pt idx="17338">
                  <c:v>517.8638321943694</c:v>
                </c:pt>
                <c:pt idx="17339">
                  <c:v>517.3419896110494</c:v>
                </c:pt>
                <c:pt idx="17340">
                  <c:v>518.45817430217</c:v>
                </c:pt>
                <c:pt idx="17341">
                  <c:v>517.5660641052075</c:v>
                </c:pt>
                <c:pt idx="17342">
                  <c:v>518.682355259361</c:v>
                </c:pt>
                <c:pt idx="17343">
                  <c:v>515.6314040464</c:v>
                </c:pt>
                <c:pt idx="17344">
                  <c:v>516.10811265968</c:v>
                </c:pt>
                <c:pt idx="17345">
                  <c:v>515.58189670985</c:v>
                </c:pt>
                <c:pt idx="17346">
                  <c:v>516.08083821729</c:v>
                </c:pt>
                <c:pt idx="17347">
                  <c:v>516.47740990063</c:v>
                </c:pt>
                <c:pt idx="17348">
                  <c:v>514.6817011055</c:v>
                </c:pt>
                <c:pt idx="17349">
                  <c:v>515.1704826507</c:v>
                </c:pt>
                <c:pt idx="17350">
                  <c:v>516.24600405384</c:v>
                </c:pt>
                <c:pt idx="17351">
                  <c:v>512.6558050846999</c:v>
                </c:pt>
                <c:pt idx="17352">
                  <c:v>514.29456484848</c:v>
                </c:pt>
                <c:pt idx="17353">
                  <c:v>516.88826192352</c:v>
                </c:pt>
                <c:pt idx="17354">
                  <c:v>514.4844574170601</c:v>
                </c:pt>
                <c:pt idx="17355">
                  <c:v>513.94344550428</c:v>
                </c:pt>
                <c:pt idx="17357">
                  <c:v>516.6469287857776</c:v>
                </c:pt>
                <c:pt idx="17358">
                  <c:v>519.68194537077</c:v>
                </c:pt>
                <c:pt idx="17359">
                  <c:v>515.8959867496405</c:v>
                </c:pt>
                <c:pt idx="17360">
                  <c:v>517.5370882174101</c:v>
                </c:pt>
                <c:pt idx="17361">
                  <c:v>515.96817346531</c:v>
                </c:pt>
                <c:pt idx="17362">
                  <c:v>518.37265344762</c:v>
                </c:pt>
                <c:pt idx="17363">
                  <c:v>514.5903651905501</c:v>
                </c:pt>
                <c:pt idx="17364">
                  <c:v>517.9572877340784</c:v>
                </c:pt>
                <c:pt idx="17365">
                  <c:v>515.2958558855394</c:v>
                </c:pt>
                <c:pt idx="17366">
                  <c:v>518.7129209037</c:v>
                </c:pt>
                <c:pt idx="17367">
                  <c:v>514.87293459791</c:v>
                </c:pt>
                <c:pt idx="17368">
                  <c:v>518.19208995809</c:v>
                </c:pt>
                <c:pt idx="17369">
                  <c:v>516.90953632194</c:v>
                </c:pt>
                <c:pt idx="17371">
                  <c:v>517.08849959023</c:v>
                </c:pt>
                <c:pt idx="17372">
                  <c:v>519.7373132504</c:v>
                </c:pt>
                <c:pt idx="17373">
                  <c:v>522.71789394473</c:v>
                </c:pt>
                <c:pt idx="17375">
                  <c:v>519.83909159811</c:v>
                </c:pt>
                <c:pt idx="17376">
                  <c:v>522.47751907011</c:v>
                </c:pt>
                <c:pt idx="17377">
                  <c:v>522.2448940709601</c:v>
                </c:pt>
                <c:pt idx="17378">
                  <c:v>519.5027977625299</c:v>
                </c:pt>
                <c:pt idx="17379">
                  <c:v>522.96313275122</c:v>
                </c:pt>
                <c:pt idx="17380">
                  <c:v>521.8979681126689</c:v>
                </c:pt>
                <c:pt idx="17382">
                  <c:v>523.6161165985801</c:v>
                </c:pt>
                <c:pt idx="17383">
                  <c:v>523.04093724785</c:v>
                </c:pt>
                <c:pt idx="17384">
                  <c:v>522.18360543787</c:v>
                </c:pt>
                <c:pt idx="17385">
                  <c:v>519.75101312264</c:v>
                </c:pt>
                <c:pt idx="17386">
                  <c:v>523.7656526243094</c:v>
                </c:pt>
                <c:pt idx="17387">
                  <c:v>522.9305251681001</c:v>
                </c:pt>
                <c:pt idx="17388">
                  <c:v>521.27118935903</c:v>
                </c:pt>
                <c:pt idx="17389">
                  <c:v>524.50603500332</c:v>
                </c:pt>
                <c:pt idx="17390">
                  <c:v>528.24211926649</c:v>
                </c:pt>
                <c:pt idx="17391">
                  <c:v>525.52597341727</c:v>
                </c:pt>
                <c:pt idx="17392">
                  <c:v>525.49139875839</c:v>
                </c:pt>
                <c:pt idx="17393">
                  <c:v>524.5337117062301</c:v>
                </c:pt>
                <c:pt idx="17394">
                  <c:v>523.29909612181</c:v>
                </c:pt>
                <c:pt idx="17395">
                  <c:v>526.716731404</c:v>
                </c:pt>
                <c:pt idx="17396">
                  <c:v>527.1789557954601</c:v>
                </c:pt>
                <c:pt idx="17397">
                  <c:v>525.10160836212</c:v>
                </c:pt>
                <c:pt idx="17398">
                  <c:v>525.0341609037189</c:v>
                </c:pt>
                <c:pt idx="17399">
                  <c:v>524.65886970438</c:v>
                </c:pt>
                <c:pt idx="17400">
                  <c:v>523.74446192456</c:v>
                </c:pt>
                <c:pt idx="17401">
                  <c:v>527.5490669615601</c:v>
                </c:pt>
                <c:pt idx="17402">
                  <c:v>527.4356519192401</c:v>
                </c:pt>
                <c:pt idx="17403">
                  <c:v>525.9230901690801</c:v>
                </c:pt>
                <c:pt idx="17404">
                  <c:v>525.68235236448</c:v>
                </c:pt>
                <c:pt idx="17405">
                  <c:v>529.96635560729</c:v>
                </c:pt>
                <c:pt idx="17406">
                  <c:v>528.3328144802878</c:v>
                </c:pt>
                <c:pt idx="17407">
                  <c:v>528.9674371367594</c:v>
                </c:pt>
                <c:pt idx="17408">
                  <c:v>526.67464773716</c:v>
                </c:pt>
                <c:pt idx="17409">
                  <c:v>527.5046180944278</c:v>
                </c:pt>
                <c:pt idx="17410">
                  <c:v>529.05331922077</c:v>
                </c:pt>
                <c:pt idx="17411">
                  <c:v>531.4221958352879</c:v>
                </c:pt>
                <c:pt idx="17412">
                  <c:v>531.3626313257178</c:v>
                </c:pt>
                <c:pt idx="17413">
                  <c:v>531.2624188864683</c:v>
                </c:pt>
                <c:pt idx="17414">
                  <c:v>529.8867665558901</c:v>
                </c:pt>
                <c:pt idx="17418">
                  <c:v>529.73131591055</c:v>
                </c:pt>
                <c:pt idx="17419">
                  <c:v>531.7484997175505</c:v>
                </c:pt>
                <c:pt idx="17420">
                  <c:v>529.8475951792389</c:v>
                </c:pt>
                <c:pt idx="17422">
                  <c:v>534.56094965308</c:v>
                </c:pt>
                <c:pt idx="17423">
                  <c:v>533.3952928913384</c:v>
                </c:pt>
                <c:pt idx="17424">
                  <c:v>533.90054263915</c:v>
                </c:pt>
                <c:pt idx="17425">
                  <c:v>533.4880583357201</c:v>
                </c:pt>
                <c:pt idx="17426">
                  <c:v>534.30680377828</c:v>
                </c:pt>
                <c:pt idx="17427">
                  <c:v>534.22375304206</c:v>
                </c:pt>
                <c:pt idx="17428">
                  <c:v>532.67661555312</c:v>
                </c:pt>
                <c:pt idx="17429">
                  <c:v>533.8272632697388</c:v>
                </c:pt>
                <c:pt idx="17430">
                  <c:v>534.88938312566</c:v>
                </c:pt>
                <c:pt idx="17431">
                  <c:v>533.6657111881001</c:v>
                </c:pt>
                <c:pt idx="17432">
                  <c:v>534.9673404543394</c:v>
                </c:pt>
                <c:pt idx="17433">
                  <c:v>535.41973811728</c:v>
                </c:pt>
                <c:pt idx="17434">
                  <c:v>535.06783456557</c:v>
                </c:pt>
                <c:pt idx="17435">
                  <c:v>536.25807091585</c:v>
                </c:pt>
                <c:pt idx="17436">
                  <c:v>535.3444748144789</c:v>
                </c:pt>
                <c:pt idx="17438">
                  <c:v>545.8437871994801</c:v>
                </c:pt>
                <c:pt idx="17439">
                  <c:v>545.3634343631201</c:v>
                </c:pt>
                <c:pt idx="17440">
                  <c:v>546.57218704184</c:v>
                </c:pt>
                <c:pt idx="17441">
                  <c:v>547.29309649832</c:v>
                </c:pt>
                <c:pt idx="17442">
                  <c:v>546.55485979716</c:v>
                </c:pt>
                <c:pt idx="17443">
                  <c:v>547.7035850510005</c:v>
                </c:pt>
                <c:pt idx="17444">
                  <c:v>548.72879164543</c:v>
                </c:pt>
                <c:pt idx="17445">
                  <c:v>547.5952913815194</c:v>
                </c:pt>
                <c:pt idx="17446">
                  <c:v>549.02008681018</c:v>
                </c:pt>
                <c:pt idx="17447">
                  <c:v>548.8511638210678</c:v>
                </c:pt>
                <c:pt idx="17449">
                  <c:v>551.2610557077401</c:v>
                </c:pt>
                <c:pt idx="17450">
                  <c:v>551.8971251520383</c:v>
                </c:pt>
                <c:pt idx="17451">
                  <c:v>551.7237086179</c:v>
                </c:pt>
                <c:pt idx="17452">
                  <c:v>553.27105836224</c:v>
                </c:pt>
                <c:pt idx="17453">
                  <c:v>551.9657087840787</c:v>
                </c:pt>
                <c:pt idx="17454">
                  <c:v>552.7189202655101</c:v>
                </c:pt>
                <c:pt idx="17455">
                  <c:v>557.6275884983401</c:v>
                </c:pt>
                <c:pt idx="17456">
                  <c:v>559.768217283269</c:v>
                </c:pt>
                <c:pt idx="17458">
                  <c:v>561.5879761836094</c:v>
                </c:pt>
                <c:pt idx="17459">
                  <c:v>558.8751995152401</c:v>
                </c:pt>
                <c:pt idx="17460">
                  <c:v>558.9927236022401</c:v>
                </c:pt>
                <c:pt idx="17461">
                  <c:v>558.4631384520601</c:v>
                </c:pt>
                <c:pt idx="17462">
                  <c:v>558.11043368233</c:v>
                </c:pt>
                <c:pt idx="17463">
                  <c:v>558.3623846836389</c:v>
                </c:pt>
                <c:pt idx="17464">
                  <c:v>556.6075776054694</c:v>
                </c:pt>
                <c:pt idx="17465">
                  <c:v>556.7352137626201</c:v>
                </c:pt>
                <c:pt idx="17466">
                  <c:v>562.80510034771</c:v>
                </c:pt>
                <c:pt idx="17470">
                  <c:v>559.60050975833</c:v>
                </c:pt>
                <c:pt idx="17471">
                  <c:v>563.45597745459</c:v>
                </c:pt>
                <c:pt idx="17472">
                  <c:v>562.60993877366</c:v>
                </c:pt>
                <c:pt idx="17473">
                  <c:v>561.06985337553</c:v>
                </c:pt>
                <c:pt idx="17474">
                  <c:v>562.5669804054382</c:v>
                </c:pt>
                <c:pt idx="17475">
                  <c:v>564.4502710826994</c:v>
                </c:pt>
                <c:pt idx="17476">
                  <c:v>564.3221696877378</c:v>
                </c:pt>
                <c:pt idx="17477">
                  <c:v>562.8541387036694</c:v>
                </c:pt>
                <c:pt idx="17478">
                  <c:v>561.9377159815087</c:v>
                </c:pt>
                <c:pt idx="17479">
                  <c:v>561.78232376978</c:v>
                </c:pt>
                <c:pt idx="17481">
                  <c:v>559.27249220392</c:v>
                </c:pt>
                <c:pt idx="17483">
                  <c:v>429.41228809645</c:v>
                </c:pt>
                <c:pt idx="17484">
                  <c:v>283.7479863088677</c:v>
                </c:pt>
                <c:pt idx="17485">
                  <c:v>268.4375130918392</c:v>
                </c:pt>
                <c:pt idx="17486">
                  <c:v>101.7783272371847</c:v>
                </c:pt>
                <c:pt idx="17487">
                  <c:v>101.7666351799482</c:v>
                </c:pt>
                <c:pt idx="17489">
                  <c:v>269.2238213109198</c:v>
                </c:pt>
                <c:pt idx="17490">
                  <c:v>301.3008146590251</c:v>
                </c:pt>
                <c:pt idx="17491">
                  <c:v>301.7011860532569</c:v>
                </c:pt>
                <c:pt idx="17492">
                  <c:v>299.5477583163323</c:v>
                </c:pt>
                <c:pt idx="17493">
                  <c:v>494.8015494021236</c:v>
                </c:pt>
                <c:pt idx="17494">
                  <c:v>564.11895147398</c:v>
                </c:pt>
                <c:pt idx="17495">
                  <c:v>561.90332820049</c:v>
                </c:pt>
                <c:pt idx="17496">
                  <c:v>561.07704907896</c:v>
                </c:pt>
                <c:pt idx="17498">
                  <c:v>559.1527854844988</c:v>
                </c:pt>
                <c:pt idx="17499">
                  <c:v>558.3329909220089</c:v>
                </c:pt>
                <c:pt idx="17500">
                  <c:v>558.0498909410001</c:v>
                </c:pt>
                <c:pt idx="17501">
                  <c:v>558.83543776026</c:v>
                </c:pt>
                <c:pt idx="17503">
                  <c:v>558.60098143457</c:v>
                </c:pt>
                <c:pt idx="17504">
                  <c:v>561.47645172335</c:v>
                </c:pt>
                <c:pt idx="17506">
                  <c:v>559.43973415608</c:v>
                </c:pt>
                <c:pt idx="17507">
                  <c:v>557.8371681552675</c:v>
                </c:pt>
                <c:pt idx="17508">
                  <c:v>562.3518544265294</c:v>
                </c:pt>
                <c:pt idx="17509">
                  <c:v>559.6378276484</c:v>
                </c:pt>
                <c:pt idx="17510">
                  <c:v>559.31369447666</c:v>
                </c:pt>
                <c:pt idx="17511">
                  <c:v>559.0372969729689</c:v>
                </c:pt>
                <c:pt idx="17512">
                  <c:v>557.59705427177</c:v>
                </c:pt>
                <c:pt idx="17513">
                  <c:v>515.0834338519</c:v>
                </c:pt>
                <c:pt idx="17516">
                  <c:v>88.38840232495971</c:v>
                </c:pt>
                <c:pt idx="17566">
                  <c:v>352.1808128535227</c:v>
                </c:pt>
                <c:pt idx="17567">
                  <c:v>533.47427231811</c:v>
                </c:pt>
                <c:pt idx="17569">
                  <c:v>531.3354661173094</c:v>
                </c:pt>
                <c:pt idx="17570">
                  <c:v>533.48467871455</c:v>
                </c:pt>
                <c:pt idx="17571">
                  <c:v>533.1361434732194</c:v>
                </c:pt>
                <c:pt idx="17572">
                  <c:v>531.5574986969589</c:v>
                </c:pt>
                <c:pt idx="17573">
                  <c:v>533.22818619721</c:v>
                </c:pt>
                <c:pt idx="17574">
                  <c:v>531.3311637118987</c:v>
                </c:pt>
                <c:pt idx="17576">
                  <c:v>528.1979661437589</c:v>
                </c:pt>
                <c:pt idx="17577">
                  <c:v>529.826069090578</c:v>
                </c:pt>
                <c:pt idx="17578">
                  <c:v>527.7024897669801</c:v>
                </c:pt>
                <c:pt idx="17579">
                  <c:v>527.10465906874</c:v>
                </c:pt>
                <c:pt idx="17580">
                  <c:v>528.903788467621</c:v>
                </c:pt>
                <c:pt idx="17581">
                  <c:v>525.91335852606</c:v>
                </c:pt>
                <c:pt idx="17582">
                  <c:v>526.44533681439</c:v>
                </c:pt>
                <c:pt idx="17583">
                  <c:v>523.0427145769898</c:v>
                </c:pt>
                <c:pt idx="17584">
                  <c:v>524.77372349183</c:v>
                </c:pt>
                <c:pt idx="17585">
                  <c:v>526.52366662016</c:v>
                </c:pt>
                <c:pt idx="17586">
                  <c:v>526.3477511879079</c:v>
                </c:pt>
                <c:pt idx="17587">
                  <c:v>527.25169387659</c:v>
                </c:pt>
                <c:pt idx="17588">
                  <c:v>528.50673502036</c:v>
                </c:pt>
                <c:pt idx="17589">
                  <c:v>524.8975345298601</c:v>
                </c:pt>
                <c:pt idx="17590">
                  <c:v>526.79198797669</c:v>
                </c:pt>
                <c:pt idx="17591">
                  <c:v>525.09059364085</c:v>
                </c:pt>
                <c:pt idx="17592">
                  <c:v>522.7212136957683</c:v>
                </c:pt>
                <c:pt idx="17593">
                  <c:v>523.8248848032694</c:v>
                </c:pt>
                <c:pt idx="17594">
                  <c:v>524.6392855851001</c:v>
                </c:pt>
                <c:pt idx="17595">
                  <c:v>518.9392508875586</c:v>
                </c:pt>
                <c:pt idx="17596">
                  <c:v>519.9217175307001</c:v>
                </c:pt>
                <c:pt idx="17598">
                  <c:v>516.7879430541505</c:v>
                </c:pt>
                <c:pt idx="17599">
                  <c:v>516.20977075443</c:v>
                </c:pt>
                <c:pt idx="17600">
                  <c:v>517.08772797635</c:v>
                </c:pt>
                <c:pt idx="17601">
                  <c:v>517.6147275708</c:v>
                </c:pt>
                <c:pt idx="17602">
                  <c:v>518.1206511669301</c:v>
                </c:pt>
                <c:pt idx="17603">
                  <c:v>518.5670606745589</c:v>
                </c:pt>
                <c:pt idx="17604">
                  <c:v>517.490511279191</c:v>
                </c:pt>
                <c:pt idx="17605">
                  <c:v>517.4255617989988</c:v>
                </c:pt>
                <c:pt idx="17606">
                  <c:v>517.96386311368</c:v>
                </c:pt>
                <c:pt idx="17607">
                  <c:v>514.3205561840879</c:v>
                </c:pt>
                <c:pt idx="17608">
                  <c:v>514.174147878671</c:v>
                </c:pt>
                <c:pt idx="17609">
                  <c:v>512.95047327677</c:v>
                </c:pt>
                <c:pt idx="17610">
                  <c:v>524.42791229712</c:v>
                </c:pt>
                <c:pt idx="17611">
                  <c:v>588.043736672091</c:v>
                </c:pt>
                <c:pt idx="17612">
                  <c:v>595.1435452907001</c:v>
                </c:pt>
                <c:pt idx="17613">
                  <c:v>588.3973734879801</c:v>
                </c:pt>
                <c:pt idx="17614">
                  <c:v>585.8372215651988</c:v>
                </c:pt>
                <c:pt idx="17615">
                  <c:v>586.37418413349</c:v>
                </c:pt>
                <c:pt idx="17616">
                  <c:v>586.8895637209594</c:v>
                </c:pt>
                <c:pt idx="17617">
                  <c:v>587.65887207045</c:v>
                </c:pt>
                <c:pt idx="17618">
                  <c:v>591.57307460882</c:v>
                </c:pt>
                <c:pt idx="17619">
                  <c:v>586.7699068878699</c:v>
                </c:pt>
                <c:pt idx="17620">
                  <c:v>586.4994293706</c:v>
                </c:pt>
                <c:pt idx="17621">
                  <c:v>586.2565739787005</c:v>
                </c:pt>
                <c:pt idx="17622">
                  <c:v>587.50836287389</c:v>
                </c:pt>
                <c:pt idx="17623">
                  <c:v>587.07830458919</c:v>
                </c:pt>
                <c:pt idx="17624">
                  <c:v>585.4682001212989</c:v>
                </c:pt>
                <c:pt idx="17625">
                  <c:v>581.21438317634</c:v>
                </c:pt>
                <c:pt idx="17626">
                  <c:v>582.23129690519</c:v>
                </c:pt>
                <c:pt idx="17627">
                  <c:v>583.4572754169888</c:v>
                </c:pt>
                <c:pt idx="17628">
                  <c:v>584.90246124861</c:v>
                </c:pt>
                <c:pt idx="17629">
                  <c:v>585.3628225534385</c:v>
                </c:pt>
                <c:pt idx="17630">
                  <c:v>416.948253450039</c:v>
                </c:pt>
                <c:pt idx="17631">
                  <c:v>417.4741621320799</c:v>
                </c:pt>
                <c:pt idx="17632">
                  <c:v>418.1147863548801</c:v>
                </c:pt>
                <c:pt idx="17633">
                  <c:v>412.67640237194</c:v>
                </c:pt>
                <c:pt idx="17721">
                  <c:v>146.3225257724457</c:v>
                </c:pt>
                <c:pt idx="17722">
                  <c:v>169.0204628549702</c:v>
                </c:pt>
                <c:pt idx="17723">
                  <c:v>169.4735320161378</c:v>
                </c:pt>
                <c:pt idx="17724">
                  <c:v>266.5995093361731</c:v>
                </c:pt>
                <c:pt idx="17725">
                  <c:v>264.6718058222505</c:v>
                </c:pt>
                <c:pt idx="17726">
                  <c:v>307.120055983012</c:v>
                </c:pt>
                <c:pt idx="17727">
                  <c:v>405.2001793259099</c:v>
                </c:pt>
                <c:pt idx="17728">
                  <c:v>501.77747315616</c:v>
                </c:pt>
                <c:pt idx="17729">
                  <c:v>503.68843077291</c:v>
                </c:pt>
                <c:pt idx="17730">
                  <c:v>503.76023002529</c:v>
                </c:pt>
                <c:pt idx="17731">
                  <c:v>505.3068261258901</c:v>
                </c:pt>
                <c:pt idx="17732">
                  <c:v>504.91883168088</c:v>
                </c:pt>
                <c:pt idx="17733">
                  <c:v>507.0621243321899</c:v>
                </c:pt>
                <c:pt idx="17734">
                  <c:v>506.86598262174</c:v>
                </c:pt>
                <c:pt idx="17735">
                  <c:v>507.656757672199</c:v>
                </c:pt>
                <c:pt idx="17736">
                  <c:v>506.511054915399</c:v>
                </c:pt>
                <c:pt idx="17737">
                  <c:v>507.88347837052</c:v>
                </c:pt>
                <c:pt idx="17738">
                  <c:v>508.2676573506699</c:v>
                </c:pt>
                <c:pt idx="17740">
                  <c:v>506.93989056584</c:v>
                </c:pt>
                <c:pt idx="17741">
                  <c:v>507.70224387502</c:v>
                </c:pt>
                <c:pt idx="17742">
                  <c:v>508.9728136368101</c:v>
                </c:pt>
                <c:pt idx="17745">
                  <c:v>509.69498381543</c:v>
                </c:pt>
                <c:pt idx="17746">
                  <c:v>508.23287001907</c:v>
                </c:pt>
                <c:pt idx="17747">
                  <c:v>508.064137458909</c:v>
                </c:pt>
                <c:pt idx="17748">
                  <c:v>509.28599480419</c:v>
                </c:pt>
                <c:pt idx="17750">
                  <c:v>515.3770544294794</c:v>
                </c:pt>
                <c:pt idx="17751">
                  <c:v>516.56559266666</c:v>
                </c:pt>
                <c:pt idx="17752">
                  <c:v>514.9070527589894</c:v>
                </c:pt>
                <c:pt idx="17753">
                  <c:v>514.95753522008</c:v>
                </c:pt>
                <c:pt idx="17754">
                  <c:v>515.58473052882</c:v>
                </c:pt>
                <c:pt idx="17755">
                  <c:v>514.76974081295</c:v>
                </c:pt>
                <c:pt idx="17756">
                  <c:v>515.5455025024701</c:v>
                </c:pt>
                <c:pt idx="17757">
                  <c:v>516.81674146874</c:v>
                </c:pt>
                <c:pt idx="17758">
                  <c:v>518.44253545699</c:v>
                </c:pt>
                <c:pt idx="17759">
                  <c:v>514.86792895719</c:v>
                </c:pt>
                <c:pt idx="17760">
                  <c:v>515.67739773861</c:v>
                </c:pt>
                <c:pt idx="17761">
                  <c:v>518.3289080352</c:v>
                </c:pt>
                <c:pt idx="17762">
                  <c:v>518.4365684881988</c:v>
                </c:pt>
                <c:pt idx="17764">
                  <c:v>518.6276660274287</c:v>
                </c:pt>
                <c:pt idx="17765">
                  <c:v>515.6154501739601</c:v>
                </c:pt>
                <c:pt idx="17766">
                  <c:v>519.732227091828</c:v>
                </c:pt>
                <c:pt idx="17768">
                  <c:v>521.2468911083</c:v>
                </c:pt>
                <c:pt idx="17769">
                  <c:v>522.48413043238</c:v>
                </c:pt>
                <c:pt idx="17770">
                  <c:v>523.36076214652</c:v>
                </c:pt>
                <c:pt idx="17772">
                  <c:v>521.5515748651201</c:v>
                </c:pt>
                <c:pt idx="17773">
                  <c:v>523.2679661386301</c:v>
                </c:pt>
                <c:pt idx="17774">
                  <c:v>522.17631696922</c:v>
                </c:pt>
                <c:pt idx="17775">
                  <c:v>524.1416590537185</c:v>
                </c:pt>
                <c:pt idx="17776">
                  <c:v>524.7849248637401</c:v>
                </c:pt>
                <c:pt idx="17777">
                  <c:v>522.37728357232</c:v>
                </c:pt>
                <c:pt idx="17778">
                  <c:v>522.87348211783</c:v>
                </c:pt>
                <c:pt idx="17779">
                  <c:v>523.0252712145</c:v>
                </c:pt>
                <c:pt idx="17780">
                  <c:v>523.7351393232101</c:v>
                </c:pt>
                <c:pt idx="17781">
                  <c:v>524.89853118755</c:v>
                </c:pt>
                <c:pt idx="17782">
                  <c:v>526.22819623327</c:v>
                </c:pt>
                <c:pt idx="17784">
                  <c:v>531.65993368219</c:v>
                </c:pt>
                <c:pt idx="17785">
                  <c:v>527.1844265355905</c:v>
                </c:pt>
                <c:pt idx="17786">
                  <c:v>527.0835227855994</c:v>
                </c:pt>
                <c:pt idx="17787">
                  <c:v>528.50935481881</c:v>
                </c:pt>
                <c:pt idx="17788">
                  <c:v>529.0697907706605</c:v>
                </c:pt>
                <c:pt idx="17792">
                  <c:v>531.46368796776</c:v>
                </c:pt>
                <c:pt idx="17793">
                  <c:v>532.9558091364594</c:v>
                </c:pt>
                <c:pt idx="17794">
                  <c:v>529.0737744034001</c:v>
                </c:pt>
                <c:pt idx="17795">
                  <c:v>528.29019959871</c:v>
                </c:pt>
                <c:pt idx="17796">
                  <c:v>528.9653657619889</c:v>
                </c:pt>
                <c:pt idx="17799">
                  <c:v>533.67448560548</c:v>
                </c:pt>
                <c:pt idx="17800">
                  <c:v>541.03000362362</c:v>
                </c:pt>
                <c:pt idx="17801">
                  <c:v>549.2286869728</c:v>
                </c:pt>
                <c:pt idx="17802">
                  <c:v>555.2601232803694</c:v>
                </c:pt>
                <c:pt idx="17803">
                  <c:v>553.3821251773194</c:v>
                </c:pt>
                <c:pt idx="17804">
                  <c:v>555.48068610958</c:v>
                </c:pt>
                <c:pt idx="17805">
                  <c:v>557.20347628115</c:v>
                </c:pt>
                <c:pt idx="17807">
                  <c:v>543.56488814273</c:v>
                </c:pt>
                <c:pt idx="17808">
                  <c:v>537.26980178004</c:v>
                </c:pt>
                <c:pt idx="17809">
                  <c:v>536.375215122089</c:v>
                </c:pt>
                <c:pt idx="17810">
                  <c:v>536.6443574443301</c:v>
                </c:pt>
                <c:pt idx="17811">
                  <c:v>537.08693337265</c:v>
                </c:pt>
                <c:pt idx="17812">
                  <c:v>537.97656322694</c:v>
                </c:pt>
                <c:pt idx="17813">
                  <c:v>538.2858281049494</c:v>
                </c:pt>
                <c:pt idx="17814">
                  <c:v>534.78261366602</c:v>
                </c:pt>
                <c:pt idx="17815">
                  <c:v>535.22807010195</c:v>
                </c:pt>
                <c:pt idx="17816">
                  <c:v>538.3423039284094</c:v>
                </c:pt>
                <c:pt idx="17818">
                  <c:v>541.75473855279</c:v>
                </c:pt>
                <c:pt idx="17819">
                  <c:v>544.4519655022287</c:v>
                </c:pt>
                <c:pt idx="17820">
                  <c:v>544.3896251006294</c:v>
                </c:pt>
                <c:pt idx="17821">
                  <c:v>541.72411491423</c:v>
                </c:pt>
                <c:pt idx="17822">
                  <c:v>542.53919932939</c:v>
                </c:pt>
                <c:pt idx="17823">
                  <c:v>544.51586644264</c:v>
                </c:pt>
                <c:pt idx="17824">
                  <c:v>545.5845293732001</c:v>
                </c:pt>
                <c:pt idx="17825">
                  <c:v>546.27934652653</c:v>
                </c:pt>
                <c:pt idx="17826">
                  <c:v>546.84981150507</c:v>
                </c:pt>
                <c:pt idx="17827">
                  <c:v>549.45954166681</c:v>
                </c:pt>
                <c:pt idx="17828">
                  <c:v>551.09856317534</c:v>
                </c:pt>
                <c:pt idx="17829">
                  <c:v>547.86633322433</c:v>
                </c:pt>
                <c:pt idx="17830">
                  <c:v>549.0221913343801</c:v>
                </c:pt>
                <c:pt idx="17832">
                  <c:v>551.990434928671</c:v>
                </c:pt>
                <c:pt idx="17833">
                  <c:v>553.2060186937289</c:v>
                </c:pt>
                <c:pt idx="17834">
                  <c:v>554.87405991999</c:v>
                </c:pt>
                <c:pt idx="17835">
                  <c:v>553.8648684414184</c:v>
                </c:pt>
                <c:pt idx="17836">
                  <c:v>554.81433358791</c:v>
                </c:pt>
                <c:pt idx="17837">
                  <c:v>554.97352150468</c:v>
                </c:pt>
                <c:pt idx="17838">
                  <c:v>552.37834976965</c:v>
                </c:pt>
                <c:pt idx="17839">
                  <c:v>552.09167310012</c:v>
                </c:pt>
                <c:pt idx="17840">
                  <c:v>553.48929513136</c:v>
                </c:pt>
                <c:pt idx="17841">
                  <c:v>554.07349435327</c:v>
                </c:pt>
                <c:pt idx="17842">
                  <c:v>555.5413866126</c:v>
                </c:pt>
                <c:pt idx="17843">
                  <c:v>554.98089843081</c:v>
                </c:pt>
                <c:pt idx="17844">
                  <c:v>555.5153079392201</c:v>
                </c:pt>
                <c:pt idx="17845">
                  <c:v>555.77218120507</c:v>
                </c:pt>
                <c:pt idx="17846">
                  <c:v>555.4389182406298</c:v>
                </c:pt>
                <c:pt idx="17847">
                  <c:v>555.4896144785</c:v>
                </c:pt>
                <c:pt idx="17848">
                  <c:v>556.4534583373301</c:v>
                </c:pt>
                <c:pt idx="17849">
                  <c:v>555.4951498544089</c:v>
                </c:pt>
                <c:pt idx="17850">
                  <c:v>557.22922466654</c:v>
                </c:pt>
                <c:pt idx="17851">
                  <c:v>493.5931045288991</c:v>
                </c:pt>
                <c:pt idx="17852">
                  <c:v>328.4530617114879</c:v>
                </c:pt>
                <c:pt idx="17853">
                  <c:v>328.8710776347993</c:v>
                </c:pt>
                <c:pt idx="17854">
                  <c:v>329.2544991119897</c:v>
                </c:pt>
                <c:pt idx="17855">
                  <c:v>103.6875446607868</c:v>
                </c:pt>
                <c:pt idx="17935">
                  <c:v>451.9333603797765</c:v>
                </c:pt>
                <c:pt idx="17936">
                  <c:v>553.5946712852699</c:v>
                </c:pt>
                <c:pt idx="17937">
                  <c:v>552.18256247625</c:v>
                </c:pt>
                <c:pt idx="17938">
                  <c:v>551.0006148000289</c:v>
                </c:pt>
                <c:pt idx="17940">
                  <c:v>548.8213852641201</c:v>
                </c:pt>
                <c:pt idx="17941">
                  <c:v>546.735301226351</c:v>
                </c:pt>
                <c:pt idx="17942">
                  <c:v>544.7659322816701</c:v>
                </c:pt>
                <c:pt idx="17943">
                  <c:v>543.1402917803289</c:v>
                </c:pt>
                <c:pt idx="17944">
                  <c:v>547.0305988195701</c:v>
                </c:pt>
                <c:pt idx="17945">
                  <c:v>544.94523361365</c:v>
                </c:pt>
                <c:pt idx="17946">
                  <c:v>543.1596180025894</c:v>
                </c:pt>
                <c:pt idx="17947">
                  <c:v>541.61149596023</c:v>
                </c:pt>
                <c:pt idx="17949">
                  <c:v>471.1651948966364</c:v>
                </c:pt>
                <c:pt idx="17950">
                  <c:v>469.6313667668589</c:v>
                </c:pt>
                <c:pt idx="18020">
                  <c:v>167.0596843865</c:v>
                </c:pt>
                <c:pt idx="18021">
                  <c:v>244.62811504792</c:v>
                </c:pt>
                <c:pt idx="18022">
                  <c:v>532.70923038261</c:v>
                </c:pt>
                <c:pt idx="18023">
                  <c:v>589.9192051326999</c:v>
                </c:pt>
                <c:pt idx="18025">
                  <c:v>588.69531151837</c:v>
                </c:pt>
                <c:pt idx="18026">
                  <c:v>589.21404189289</c:v>
                </c:pt>
                <c:pt idx="18027">
                  <c:v>591.3726760509901</c:v>
                </c:pt>
                <c:pt idx="18028">
                  <c:v>597.3085692939184</c:v>
                </c:pt>
                <c:pt idx="18029">
                  <c:v>607.19170662462</c:v>
                </c:pt>
                <c:pt idx="18030">
                  <c:v>595.26843893743</c:v>
                </c:pt>
                <c:pt idx="18031">
                  <c:v>556.4778048889187</c:v>
                </c:pt>
                <c:pt idx="18033">
                  <c:v>517.55133106415</c:v>
                </c:pt>
                <c:pt idx="18034">
                  <c:v>514.3672014699378</c:v>
                </c:pt>
                <c:pt idx="18035">
                  <c:v>515.0472123418689</c:v>
                </c:pt>
                <c:pt idx="18036">
                  <c:v>514.1157135384605</c:v>
                </c:pt>
                <c:pt idx="18037">
                  <c:v>514.10009270988</c:v>
                </c:pt>
                <c:pt idx="18038">
                  <c:v>513.6676835983001</c:v>
                </c:pt>
                <c:pt idx="18039">
                  <c:v>514.04803806554</c:v>
                </c:pt>
                <c:pt idx="18040">
                  <c:v>512.93080695717</c:v>
                </c:pt>
                <c:pt idx="18041">
                  <c:v>513.59891318903</c:v>
                </c:pt>
                <c:pt idx="18042">
                  <c:v>513.26680061666</c:v>
                </c:pt>
                <c:pt idx="18043">
                  <c:v>513.70591868102</c:v>
                </c:pt>
                <c:pt idx="18044">
                  <c:v>513.1572223469788</c:v>
                </c:pt>
                <c:pt idx="18045">
                  <c:v>513.691312166</c:v>
                </c:pt>
                <c:pt idx="18046">
                  <c:v>513.3486641387186</c:v>
                </c:pt>
                <c:pt idx="18047">
                  <c:v>513.12679699152</c:v>
                </c:pt>
                <c:pt idx="18048">
                  <c:v>512.61862312673</c:v>
                </c:pt>
                <c:pt idx="18049">
                  <c:v>516.39909228631</c:v>
                </c:pt>
                <c:pt idx="18050">
                  <c:v>516.18535156594</c:v>
                </c:pt>
                <c:pt idx="18051">
                  <c:v>516.15270347992</c:v>
                </c:pt>
                <c:pt idx="18052">
                  <c:v>515.96940440635</c:v>
                </c:pt>
                <c:pt idx="18053">
                  <c:v>516.3597719648201</c:v>
                </c:pt>
                <c:pt idx="18054">
                  <c:v>519.00319730095</c:v>
                </c:pt>
                <c:pt idx="18055">
                  <c:v>519.84830864255</c:v>
                </c:pt>
                <c:pt idx="18058">
                  <c:v>519.0674679827779</c:v>
                </c:pt>
                <c:pt idx="18059">
                  <c:v>516.27992645452</c:v>
                </c:pt>
                <c:pt idx="18060">
                  <c:v>515.0856931237</c:v>
                </c:pt>
                <c:pt idx="18061">
                  <c:v>418.6192758804715</c:v>
                </c:pt>
                <c:pt idx="18062">
                  <c:v>208.3926483312123</c:v>
                </c:pt>
                <c:pt idx="18121">
                  <c:v>175.2953176906482</c:v>
                </c:pt>
                <c:pt idx="18122">
                  <c:v>175.5098454001804</c:v>
                </c:pt>
                <c:pt idx="18123">
                  <c:v>175.6469608930477</c:v>
                </c:pt>
                <c:pt idx="18124">
                  <c:v>525.02837807578</c:v>
                </c:pt>
                <c:pt idx="18125">
                  <c:v>524.0056190251294</c:v>
                </c:pt>
                <c:pt idx="18126">
                  <c:v>523.98093674642</c:v>
                </c:pt>
                <c:pt idx="18127">
                  <c:v>524.0637418915401</c:v>
                </c:pt>
                <c:pt idx="18128">
                  <c:v>524.5092241261</c:v>
                </c:pt>
                <c:pt idx="18129">
                  <c:v>522.57190213465</c:v>
                </c:pt>
                <c:pt idx="18130">
                  <c:v>524.72490065297</c:v>
                </c:pt>
                <c:pt idx="18131">
                  <c:v>525.3852158714787</c:v>
                </c:pt>
                <c:pt idx="18132">
                  <c:v>526.50065597994</c:v>
                </c:pt>
                <c:pt idx="18133">
                  <c:v>526.5721676109494</c:v>
                </c:pt>
                <c:pt idx="18134">
                  <c:v>526.5211540387</c:v>
                </c:pt>
                <c:pt idx="18135">
                  <c:v>526.84919021017</c:v>
                </c:pt>
                <c:pt idx="18136">
                  <c:v>527.3316048906684</c:v>
                </c:pt>
                <c:pt idx="18137">
                  <c:v>527.1481077524801</c:v>
                </c:pt>
                <c:pt idx="18138">
                  <c:v>527.4556154814072</c:v>
                </c:pt>
                <c:pt idx="18139">
                  <c:v>527.52145845216</c:v>
                </c:pt>
                <c:pt idx="18140">
                  <c:v>527.8423181481999</c:v>
                </c:pt>
                <c:pt idx="18141">
                  <c:v>527.9989971049389</c:v>
                </c:pt>
                <c:pt idx="18142">
                  <c:v>528.77878410318</c:v>
                </c:pt>
                <c:pt idx="18143">
                  <c:v>528.1720446787005</c:v>
                </c:pt>
                <c:pt idx="18144">
                  <c:v>529.26096833239</c:v>
                </c:pt>
                <c:pt idx="18145">
                  <c:v>528.8653044014686</c:v>
                </c:pt>
                <c:pt idx="18146">
                  <c:v>529.89738750423</c:v>
                </c:pt>
                <c:pt idx="18147">
                  <c:v>532.64401274584</c:v>
                </c:pt>
                <c:pt idx="18148">
                  <c:v>533.8415863853884</c:v>
                </c:pt>
                <c:pt idx="18149">
                  <c:v>533.42440697252</c:v>
                </c:pt>
                <c:pt idx="18150">
                  <c:v>534.588037148691</c:v>
                </c:pt>
                <c:pt idx="18151">
                  <c:v>534.24448520137</c:v>
                </c:pt>
                <c:pt idx="18152">
                  <c:v>535.17908232098</c:v>
                </c:pt>
                <c:pt idx="18153">
                  <c:v>535.079779676</c:v>
                </c:pt>
                <c:pt idx="18154">
                  <c:v>535.6956652638</c:v>
                </c:pt>
                <c:pt idx="18155">
                  <c:v>535.31414336658</c:v>
                </c:pt>
                <c:pt idx="18156">
                  <c:v>536.66854697186</c:v>
                </c:pt>
                <c:pt idx="18157">
                  <c:v>533.84832021004</c:v>
                </c:pt>
                <c:pt idx="18158">
                  <c:v>534.1849856405</c:v>
                </c:pt>
                <c:pt idx="18159">
                  <c:v>533.98554228688</c:v>
                </c:pt>
                <c:pt idx="18160">
                  <c:v>535.12805459911</c:v>
                </c:pt>
                <c:pt idx="18161">
                  <c:v>534.2467366915</c:v>
                </c:pt>
                <c:pt idx="18162">
                  <c:v>534.4433331778</c:v>
                </c:pt>
                <c:pt idx="18163">
                  <c:v>534.18345935373</c:v>
                </c:pt>
                <c:pt idx="18164">
                  <c:v>538.9402063916789</c:v>
                </c:pt>
                <c:pt idx="18165">
                  <c:v>538.79928299471</c:v>
                </c:pt>
                <c:pt idx="18166">
                  <c:v>538.8574251086285</c:v>
                </c:pt>
                <c:pt idx="18167">
                  <c:v>538.91199147697</c:v>
                </c:pt>
                <c:pt idx="18168">
                  <c:v>538.2705781924301</c:v>
                </c:pt>
                <c:pt idx="18169">
                  <c:v>539.83478020498</c:v>
                </c:pt>
                <c:pt idx="18170">
                  <c:v>539.00094621307</c:v>
                </c:pt>
                <c:pt idx="18171">
                  <c:v>531.26818072974</c:v>
                </c:pt>
                <c:pt idx="18172">
                  <c:v>481.2362630207899</c:v>
                </c:pt>
                <c:pt idx="18173">
                  <c:v>316.3945757094799</c:v>
                </c:pt>
                <c:pt idx="18174">
                  <c:v>315.7336489077699</c:v>
                </c:pt>
                <c:pt idx="18175">
                  <c:v>315.28769319938</c:v>
                </c:pt>
                <c:pt idx="18176">
                  <c:v>315.4871485966291</c:v>
                </c:pt>
                <c:pt idx="18177">
                  <c:v>316.07229930256</c:v>
                </c:pt>
                <c:pt idx="18178">
                  <c:v>751.2310692843694</c:v>
                </c:pt>
                <c:pt idx="18179">
                  <c:v>755.40807732265</c:v>
                </c:pt>
                <c:pt idx="18180">
                  <c:v>754.15863138922</c:v>
                </c:pt>
                <c:pt idx="18181">
                  <c:v>755.8373662163501</c:v>
                </c:pt>
                <c:pt idx="18182">
                  <c:v>729.9237549809101</c:v>
                </c:pt>
                <c:pt idx="18183">
                  <c:v>372.0443705094501</c:v>
                </c:pt>
                <c:pt idx="18184">
                  <c:v>362.74200025375</c:v>
                </c:pt>
                <c:pt idx="18185">
                  <c:v>343.2119722370891</c:v>
                </c:pt>
                <c:pt idx="18186">
                  <c:v>337.2421382924791</c:v>
                </c:pt>
                <c:pt idx="18187">
                  <c:v>333.9726005112299</c:v>
                </c:pt>
                <c:pt idx="18189">
                  <c:v>326.4392864816699</c:v>
                </c:pt>
                <c:pt idx="18190">
                  <c:v>324.5938413041</c:v>
                </c:pt>
                <c:pt idx="18191">
                  <c:v>323.16160262075</c:v>
                </c:pt>
                <c:pt idx="18192">
                  <c:v>349.54007737272</c:v>
                </c:pt>
                <c:pt idx="18193">
                  <c:v>363.7208666244801</c:v>
                </c:pt>
                <c:pt idx="18194">
                  <c:v>386.098561317579</c:v>
                </c:pt>
                <c:pt idx="18195">
                  <c:v>487.0092255474</c:v>
                </c:pt>
                <c:pt idx="18196">
                  <c:v>661.26396422718</c:v>
                </c:pt>
                <c:pt idx="18197">
                  <c:v>682.90405435072</c:v>
                </c:pt>
                <c:pt idx="18198">
                  <c:v>583.80413390135</c:v>
                </c:pt>
                <c:pt idx="18200">
                  <c:v>523.7030014031101</c:v>
                </c:pt>
                <c:pt idx="18201">
                  <c:v>359.82707537802</c:v>
                </c:pt>
                <c:pt idx="18202">
                  <c:v>372.57227680206</c:v>
                </c:pt>
                <c:pt idx="18203">
                  <c:v>378.34503637916</c:v>
                </c:pt>
                <c:pt idx="18204">
                  <c:v>383.4617918636</c:v>
                </c:pt>
                <c:pt idx="18205">
                  <c:v>384.875738974509</c:v>
                </c:pt>
                <c:pt idx="18206">
                  <c:v>385.3482002188</c:v>
                </c:pt>
                <c:pt idx="18207">
                  <c:v>384.74307812191</c:v>
                </c:pt>
                <c:pt idx="18208">
                  <c:v>383.47429970353</c:v>
                </c:pt>
                <c:pt idx="18209">
                  <c:v>384.725935520609</c:v>
                </c:pt>
                <c:pt idx="18210">
                  <c:v>561.58301722554</c:v>
                </c:pt>
                <c:pt idx="18211">
                  <c:v>385.5550095561196</c:v>
                </c:pt>
                <c:pt idx="18212">
                  <c:v>567.71777354963</c:v>
                </c:pt>
                <c:pt idx="18214">
                  <c:v>566.95905517519</c:v>
                </c:pt>
                <c:pt idx="18217">
                  <c:v>391.7031346016491</c:v>
                </c:pt>
                <c:pt idx="18218">
                  <c:v>394.00935063547</c:v>
                </c:pt>
                <c:pt idx="18219">
                  <c:v>395.01185930983</c:v>
                </c:pt>
                <c:pt idx="18220">
                  <c:v>401.284338527119</c:v>
                </c:pt>
                <c:pt idx="18221">
                  <c:v>402.88595500384</c:v>
                </c:pt>
                <c:pt idx="18222">
                  <c:v>591.00769445713</c:v>
                </c:pt>
                <c:pt idx="18224">
                  <c:v>565.35349202756</c:v>
                </c:pt>
                <c:pt idx="18225">
                  <c:v>601.72739146689</c:v>
                </c:pt>
                <c:pt idx="18226">
                  <c:v>582.0268298358687</c:v>
                </c:pt>
                <c:pt idx="18227">
                  <c:v>562.06408959436</c:v>
                </c:pt>
                <c:pt idx="18228">
                  <c:v>551.117921085038</c:v>
                </c:pt>
                <c:pt idx="18229">
                  <c:v>555.39740750918</c:v>
                </c:pt>
                <c:pt idx="18230">
                  <c:v>555.71244686972</c:v>
                </c:pt>
                <c:pt idx="18231">
                  <c:v>559.81407423372</c:v>
                </c:pt>
                <c:pt idx="18232">
                  <c:v>566.9958377267001</c:v>
                </c:pt>
                <c:pt idx="18233">
                  <c:v>565.0655114351594</c:v>
                </c:pt>
                <c:pt idx="18234">
                  <c:v>564.02835420911</c:v>
                </c:pt>
                <c:pt idx="18235">
                  <c:v>562.6452258207178</c:v>
                </c:pt>
                <c:pt idx="18236">
                  <c:v>566.08861312002</c:v>
                </c:pt>
                <c:pt idx="18237">
                  <c:v>564.85404341968</c:v>
                </c:pt>
                <c:pt idx="18238">
                  <c:v>563.87044691907</c:v>
                </c:pt>
                <c:pt idx="18239">
                  <c:v>562.58039584816</c:v>
                </c:pt>
                <c:pt idx="18240">
                  <c:v>566.38998691469</c:v>
                </c:pt>
                <c:pt idx="18241">
                  <c:v>565.2104711263</c:v>
                </c:pt>
                <c:pt idx="18242">
                  <c:v>563.70924136811</c:v>
                </c:pt>
                <c:pt idx="18243">
                  <c:v>562.4271224050777</c:v>
                </c:pt>
                <c:pt idx="18244">
                  <c:v>569.47667000046</c:v>
                </c:pt>
                <c:pt idx="18245">
                  <c:v>568.57466031622</c:v>
                </c:pt>
                <c:pt idx="18246">
                  <c:v>567.29573786033</c:v>
                </c:pt>
                <c:pt idx="18247">
                  <c:v>566.3009083339488</c:v>
                </c:pt>
                <c:pt idx="18248">
                  <c:v>569.73073785709</c:v>
                </c:pt>
                <c:pt idx="18249">
                  <c:v>567.71570817697</c:v>
                </c:pt>
                <c:pt idx="18250">
                  <c:v>566.5162201602183</c:v>
                </c:pt>
                <c:pt idx="18251">
                  <c:v>564.5620117280594</c:v>
                </c:pt>
                <c:pt idx="18252">
                  <c:v>567.59359658248</c:v>
                </c:pt>
                <c:pt idx="18253">
                  <c:v>566.4202007724894</c:v>
                </c:pt>
                <c:pt idx="18254">
                  <c:v>566.4681481609689</c:v>
                </c:pt>
                <c:pt idx="18255">
                  <c:v>567.9214095855489</c:v>
                </c:pt>
                <c:pt idx="18256">
                  <c:v>566.48300287028</c:v>
                </c:pt>
                <c:pt idx="18257">
                  <c:v>565.635733558271</c:v>
                </c:pt>
                <c:pt idx="18258">
                  <c:v>563.47507222954</c:v>
                </c:pt>
                <c:pt idx="18259">
                  <c:v>563.09578002403</c:v>
                </c:pt>
                <c:pt idx="18260">
                  <c:v>565.2576063805787</c:v>
                </c:pt>
                <c:pt idx="18261">
                  <c:v>569.73072507406</c:v>
                </c:pt>
                <c:pt idx="18262">
                  <c:v>568.03403686643</c:v>
                </c:pt>
                <c:pt idx="18263">
                  <c:v>566.56052056366</c:v>
                </c:pt>
                <c:pt idx="18265">
                  <c:v>567.8501960610189</c:v>
                </c:pt>
                <c:pt idx="18266">
                  <c:v>566.18396443646</c:v>
                </c:pt>
                <c:pt idx="18267">
                  <c:v>564.37560221952</c:v>
                </c:pt>
                <c:pt idx="18268">
                  <c:v>563.24001394686</c:v>
                </c:pt>
                <c:pt idx="18269">
                  <c:v>566.2672688117575</c:v>
                </c:pt>
                <c:pt idx="18270">
                  <c:v>566.50262363119</c:v>
                </c:pt>
                <c:pt idx="18271">
                  <c:v>564.77845475134</c:v>
                </c:pt>
                <c:pt idx="18272">
                  <c:v>325.450894104065</c:v>
                </c:pt>
                <c:pt idx="18273">
                  <c:v>148.625980508568</c:v>
                </c:pt>
                <c:pt idx="18274">
                  <c:v>93.1622696623489</c:v>
                </c:pt>
                <c:pt idx="18322">
                  <c:v>168.78433566152</c:v>
                </c:pt>
                <c:pt idx="18323">
                  <c:v>412.6009016786999</c:v>
                </c:pt>
                <c:pt idx="18324">
                  <c:v>525.0126009956189</c:v>
                </c:pt>
                <c:pt idx="18325">
                  <c:v>556.8171841582894</c:v>
                </c:pt>
                <c:pt idx="18327">
                  <c:v>559.35137364614</c:v>
                </c:pt>
                <c:pt idx="18328">
                  <c:v>558.88898076414</c:v>
                </c:pt>
                <c:pt idx="18329">
                  <c:v>558.57431663708</c:v>
                </c:pt>
                <c:pt idx="18330">
                  <c:v>557.87379800714</c:v>
                </c:pt>
                <c:pt idx="18331">
                  <c:v>558.14969402625</c:v>
                </c:pt>
                <c:pt idx="18332">
                  <c:v>556.68095685314</c:v>
                </c:pt>
                <c:pt idx="18333">
                  <c:v>556.2691554162201</c:v>
                </c:pt>
                <c:pt idx="18334">
                  <c:v>555.5985258081</c:v>
                </c:pt>
                <c:pt idx="18335">
                  <c:v>556.68735619414</c:v>
                </c:pt>
                <c:pt idx="18336">
                  <c:v>556.36804733711</c:v>
                </c:pt>
                <c:pt idx="18337">
                  <c:v>325.0215265234465</c:v>
                </c:pt>
                <c:pt idx="18338">
                  <c:v>227.6687097324053</c:v>
                </c:pt>
                <c:pt idx="18382">
                  <c:v>229.6731242669875</c:v>
                </c:pt>
                <c:pt idx="18383">
                  <c:v>511.026947962892</c:v>
                </c:pt>
                <c:pt idx="18384">
                  <c:v>541.62279000508</c:v>
                </c:pt>
                <c:pt idx="18385">
                  <c:v>542.95001567743</c:v>
                </c:pt>
                <c:pt idx="18386">
                  <c:v>538.7139681485701</c:v>
                </c:pt>
                <c:pt idx="18387">
                  <c:v>539.7257521882101</c:v>
                </c:pt>
                <c:pt idx="18388">
                  <c:v>539.69873461364</c:v>
                </c:pt>
                <c:pt idx="18389">
                  <c:v>539.08795501419</c:v>
                </c:pt>
                <c:pt idx="18390">
                  <c:v>535.5800018506705</c:v>
                </c:pt>
                <c:pt idx="18391">
                  <c:v>536.2422424320288</c:v>
                </c:pt>
                <c:pt idx="18392">
                  <c:v>541.77686976726</c:v>
                </c:pt>
                <c:pt idx="18393">
                  <c:v>542.2261201374394</c:v>
                </c:pt>
                <c:pt idx="18394">
                  <c:v>538.8140298600794</c:v>
                </c:pt>
                <c:pt idx="18398">
                  <c:v>536.8015140230988</c:v>
                </c:pt>
                <c:pt idx="18399">
                  <c:v>537.6094840777</c:v>
                </c:pt>
                <c:pt idx="18400">
                  <c:v>572.70174604722</c:v>
                </c:pt>
                <c:pt idx="18401">
                  <c:v>615.28540420374</c:v>
                </c:pt>
                <c:pt idx="18402">
                  <c:v>612.38605541752</c:v>
                </c:pt>
                <c:pt idx="18403">
                  <c:v>613.5115320091301</c:v>
                </c:pt>
                <c:pt idx="18404">
                  <c:v>609.2161406859988</c:v>
                </c:pt>
                <c:pt idx="18405">
                  <c:v>608.8316499203494</c:v>
                </c:pt>
                <c:pt idx="18406">
                  <c:v>609.1310159920189</c:v>
                </c:pt>
                <c:pt idx="18408">
                  <c:v>609.89074269129</c:v>
                </c:pt>
                <c:pt idx="18409">
                  <c:v>612.25637236599</c:v>
                </c:pt>
                <c:pt idx="18410">
                  <c:v>623.67072447328</c:v>
                </c:pt>
                <c:pt idx="18411">
                  <c:v>616.603275961661</c:v>
                </c:pt>
                <c:pt idx="18412">
                  <c:v>595.97508729413</c:v>
                </c:pt>
                <c:pt idx="18413">
                  <c:v>567.32853934911</c:v>
                </c:pt>
                <c:pt idx="18414">
                  <c:v>543.3974416363301</c:v>
                </c:pt>
                <c:pt idx="18417">
                  <c:v>529.9466898349476</c:v>
                </c:pt>
                <c:pt idx="18418">
                  <c:v>527.1258193192001</c:v>
                </c:pt>
                <c:pt idx="18419">
                  <c:v>527.6274388445194</c:v>
                </c:pt>
                <c:pt idx="18420">
                  <c:v>526.9491131227082</c:v>
                </c:pt>
                <c:pt idx="18421">
                  <c:v>523.2417714532801</c:v>
                </c:pt>
                <c:pt idx="18422">
                  <c:v>524.56392835265</c:v>
                </c:pt>
                <c:pt idx="18423">
                  <c:v>524.6622503908985</c:v>
                </c:pt>
                <c:pt idx="18424">
                  <c:v>524.0119011843688</c:v>
                </c:pt>
                <c:pt idx="18425">
                  <c:v>527.43842953436</c:v>
                </c:pt>
                <c:pt idx="18426">
                  <c:v>528.3126718674389</c:v>
                </c:pt>
                <c:pt idx="18427">
                  <c:v>527.3844776892901</c:v>
                </c:pt>
                <c:pt idx="18428">
                  <c:v>523.95077336437</c:v>
                </c:pt>
                <c:pt idx="18429">
                  <c:v>524.9838181912</c:v>
                </c:pt>
                <c:pt idx="18430">
                  <c:v>525.9239801153</c:v>
                </c:pt>
                <c:pt idx="18431">
                  <c:v>522.9064306071</c:v>
                </c:pt>
                <c:pt idx="18432">
                  <c:v>523.8616775856186</c:v>
                </c:pt>
                <c:pt idx="18433">
                  <c:v>524.7831986047</c:v>
                </c:pt>
                <c:pt idx="18434">
                  <c:v>521.4246084797294</c:v>
                </c:pt>
                <c:pt idx="18435">
                  <c:v>522.9360146336301</c:v>
                </c:pt>
                <c:pt idx="18437">
                  <c:v>521.9273599662</c:v>
                </c:pt>
                <c:pt idx="18438">
                  <c:v>518.11336802045</c:v>
                </c:pt>
                <c:pt idx="18439">
                  <c:v>519.17085464823</c:v>
                </c:pt>
                <c:pt idx="18442">
                  <c:v>521.7513456027001</c:v>
                </c:pt>
                <c:pt idx="18443">
                  <c:v>522.0541637915684</c:v>
                </c:pt>
                <c:pt idx="18444">
                  <c:v>523.27937331171</c:v>
                </c:pt>
                <c:pt idx="18448">
                  <c:v>521.96384623167</c:v>
                </c:pt>
                <c:pt idx="18449">
                  <c:v>519.12307771288</c:v>
                </c:pt>
                <c:pt idx="18450">
                  <c:v>521.09430845688</c:v>
                </c:pt>
                <c:pt idx="18451">
                  <c:v>522.5572856573401</c:v>
                </c:pt>
                <c:pt idx="18452">
                  <c:v>519.9771351446</c:v>
                </c:pt>
                <c:pt idx="18453">
                  <c:v>521.06510933009</c:v>
                </c:pt>
                <c:pt idx="18454">
                  <c:v>399.9894316400224</c:v>
                </c:pt>
                <c:pt idx="18455">
                  <c:v>399.9685880974317</c:v>
                </c:pt>
                <c:pt idx="18456">
                  <c:v>183.7195851362852</c:v>
                </c:pt>
                <c:pt idx="18550">
                  <c:v>203.6859141266993</c:v>
                </c:pt>
                <c:pt idx="18551">
                  <c:v>428.975409006499</c:v>
                </c:pt>
                <c:pt idx="18552">
                  <c:v>522.8725620436001</c:v>
                </c:pt>
                <c:pt idx="18553">
                  <c:v>521.87360535618</c:v>
                </c:pt>
                <c:pt idx="18554">
                  <c:v>523.72945234345</c:v>
                </c:pt>
                <c:pt idx="18555">
                  <c:v>524.27426365745</c:v>
                </c:pt>
                <c:pt idx="18556">
                  <c:v>528.8475247246379</c:v>
                </c:pt>
                <c:pt idx="18557">
                  <c:v>527.03416862711</c:v>
                </c:pt>
                <c:pt idx="18558">
                  <c:v>528.9695943294494</c:v>
                </c:pt>
                <c:pt idx="18559">
                  <c:v>527.1521437634989</c:v>
                </c:pt>
                <c:pt idx="18560">
                  <c:v>528.3956756049394</c:v>
                </c:pt>
                <c:pt idx="18561">
                  <c:v>527.0519800458001</c:v>
                </c:pt>
                <c:pt idx="18562">
                  <c:v>529.3000938654988</c:v>
                </c:pt>
                <c:pt idx="18563">
                  <c:v>525.22870270476</c:v>
                </c:pt>
                <c:pt idx="18564">
                  <c:v>527.14409727549</c:v>
                </c:pt>
                <c:pt idx="18565">
                  <c:v>524.25103400054</c:v>
                </c:pt>
                <c:pt idx="18566">
                  <c:v>526.7561522708601</c:v>
                </c:pt>
                <c:pt idx="18567">
                  <c:v>528.9229025461</c:v>
                </c:pt>
                <c:pt idx="18568">
                  <c:v>526.12531001152</c:v>
                </c:pt>
                <c:pt idx="18569">
                  <c:v>527.8671288860672</c:v>
                </c:pt>
                <c:pt idx="18570">
                  <c:v>528.70279133679</c:v>
                </c:pt>
                <c:pt idx="18571">
                  <c:v>526.25831843355</c:v>
                </c:pt>
                <c:pt idx="18573">
                  <c:v>533.8573737542188</c:v>
                </c:pt>
                <c:pt idx="18575">
                  <c:v>531.9093070039901</c:v>
                </c:pt>
                <c:pt idx="18577">
                  <c:v>529.3998464372801</c:v>
                </c:pt>
                <c:pt idx="18578">
                  <c:v>531.09721693964</c:v>
                </c:pt>
                <c:pt idx="18579">
                  <c:v>533.43390067749</c:v>
                </c:pt>
                <c:pt idx="18581">
                  <c:v>531.69216921841</c:v>
                </c:pt>
                <c:pt idx="18582">
                  <c:v>532.7079060588</c:v>
                </c:pt>
                <c:pt idx="18583">
                  <c:v>529.5591061755994</c:v>
                </c:pt>
                <c:pt idx="18584">
                  <c:v>529.85199663062</c:v>
                </c:pt>
                <c:pt idx="18585">
                  <c:v>532.52029594843</c:v>
                </c:pt>
                <c:pt idx="18586">
                  <c:v>529.972987256391</c:v>
                </c:pt>
                <c:pt idx="18587">
                  <c:v>529.66117990039</c:v>
                </c:pt>
                <c:pt idx="18588">
                  <c:v>534.9556878950377</c:v>
                </c:pt>
                <c:pt idx="18589">
                  <c:v>535.5517887753701</c:v>
                </c:pt>
                <c:pt idx="18590">
                  <c:v>532.1873358804594</c:v>
                </c:pt>
                <c:pt idx="18591">
                  <c:v>535.7951030939</c:v>
                </c:pt>
                <c:pt idx="18592">
                  <c:v>536.86270192039</c:v>
                </c:pt>
                <c:pt idx="18593">
                  <c:v>533.8127847579001</c:v>
                </c:pt>
                <c:pt idx="18594">
                  <c:v>534.8589913495</c:v>
                </c:pt>
                <c:pt idx="18595">
                  <c:v>535.8906350354994</c:v>
                </c:pt>
                <c:pt idx="18596">
                  <c:v>532.61674033496</c:v>
                </c:pt>
                <c:pt idx="18597">
                  <c:v>534.87472399618</c:v>
                </c:pt>
                <c:pt idx="18598">
                  <c:v>536.01979245364</c:v>
                </c:pt>
                <c:pt idx="18599">
                  <c:v>532.67934514443</c:v>
                </c:pt>
                <c:pt idx="18600">
                  <c:v>532.86770420904</c:v>
                </c:pt>
                <c:pt idx="18601">
                  <c:v>533.9322249167685</c:v>
                </c:pt>
                <c:pt idx="18603">
                  <c:v>532.72385000012</c:v>
                </c:pt>
                <c:pt idx="18604">
                  <c:v>538.8816609269901</c:v>
                </c:pt>
                <c:pt idx="18605">
                  <c:v>535.21237897648</c:v>
                </c:pt>
                <c:pt idx="18606">
                  <c:v>536.12298432254</c:v>
                </c:pt>
                <c:pt idx="18607">
                  <c:v>537.00368039009</c:v>
                </c:pt>
                <c:pt idx="18608">
                  <c:v>534.6510189177101</c:v>
                </c:pt>
                <c:pt idx="18609">
                  <c:v>536.3225253999075</c:v>
                </c:pt>
                <c:pt idx="18610">
                  <c:v>533.80340935048</c:v>
                </c:pt>
                <c:pt idx="18611">
                  <c:v>536.61044038418</c:v>
                </c:pt>
                <c:pt idx="18612">
                  <c:v>537.6112907397</c:v>
                </c:pt>
                <c:pt idx="18613">
                  <c:v>535.00450763535</c:v>
                </c:pt>
                <c:pt idx="18614">
                  <c:v>528.4560334037587</c:v>
                </c:pt>
                <c:pt idx="18615">
                  <c:v>502.82267592811</c:v>
                </c:pt>
                <c:pt idx="18616">
                  <c:v>486.31446017165</c:v>
                </c:pt>
                <c:pt idx="18617">
                  <c:v>418.0481739422589</c:v>
                </c:pt>
                <c:pt idx="18618">
                  <c:v>217.7142846714</c:v>
                </c:pt>
                <c:pt idx="18657">
                  <c:v>349.40743966479</c:v>
                </c:pt>
                <c:pt idx="18658">
                  <c:v>459.9247916264</c:v>
                </c:pt>
                <c:pt idx="18659">
                  <c:v>537.9478084286999</c:v>
                </c:pt>
                <c:pt idx="18660">
                  <c:v>548.2321510504901</c:v>
                </c:pt>
                <c:pt idx="18663">
                  <c:v>547.61013029338</c:v>
                </c:pt>
                <c:pt idx="18664">
                  <c:v>547.376562197279</c:v>
                </c:pt>
                <c:pt idx="18665">
                  <c:v>545.8365213280389</c:v>
                </c:pt>
                <c:pt idx="18666">
                  <c:v>548.45547545919</c:v>
                </c:pt>
                <c:pt idx="18667">
                  <c:v>548.92974358662</c:v>
                </c:pt>
                <c:pt idx="18668">
                  <c:v>547.3598830540101</c:v>
                </c:pt>
                <c:pt idx="18669">
                  <c:v>546.9711472274701</c:v>
                </c:pt>
                <c:pt idx="18670">
                  <c:v>551.0414111272394</c:v>
                </c:pt>
                <c:pt idx="18672">
                  <c:v>552.0546361886401</c:v>
                </c:pt>
                <c:pt idx="18673">
                  <c:v>553.2701613852894</c:v>
                </c:pt>
                <c:pt idx="18674">
                  <c:v>552.2209159328601</c:v>
                </c:pt>
                <c:pt idx="18675">
                  <c:v>552.04437965773</c:v>
                </c:pt>
                <c:pt idx="18678">
                  <c:v>549.16164426271</c:v>
                </c:pt>
                <c:pt idx="18679">
                  <c:v>548.3876171521994</c:v>
                </c:pt>
                <c:pt idx="18680">
                  <c:v>547.80803497047</c:v>
                </c:pt>
                <c:pt idx="18681">
                  <c:v>548.5516607001189</c:v>
                </c:pt>
                <c:pt idx="18682">
                  <c:v>548.45448112032</c:v>
                </c:pt>
                <c:pt idx="18683">
                  <c:v>547.01237764768</c:v>
                </c:pt>
                <c:pt idx="18684">
                  <c:v>546.61321656689</c:v>
                </c:pt>
                <c:pt idx="18685">
                  <c:v>546.37253646009</c:v>
                </c:pt>
                <c:pt idx="18688">
                  <c:v>549.1648911790101</c:v>
                </c:pt>
                <c:pt idx="18689">
                  <c:v>548.8805648052682</c:v>
                </c:pt>
                <c:pt idx="18690">
                  <c:v>547.8433600157489</c:v>
                </c:pt>
                <c:pt idx="18691">
                  <c:v>547.8125927785401</c:v>
                </c:pt>
                <c:pt idx="18692">
                  <c:v>382.16702650379</c:v>
                </c:pt>
                <c:pt idx="18693">
                  <c:v>324.881547139033</c:v>
                </c:pt>
                <c:pt idx="18694">
                  <c:v>99.951552630066</c:v>
                </c:pt>
                <c:pt idx="18698">
                  <c:v>101.0029062711703</c:v>
                </c:pt>
                <c:pt idx="18699">
                  <c:v>99.8633695782032</c:v>
                </c:pt>
                <c:pt idx="18703">
                  <c:v>177.605619971103</c:v>
                </c:pt>
                <c:pt idx="18704">
                  <c:v>427.57747454036</c:v>
                </c:pt>
                <c:pt idx="18705">
                  <c:v>543.72568739015</c:v>
                </c:pt>
                <c:pt idx="18706">
                  <c:v>544.879637243</c:v>
                </c:pt>
                <c:pt idx="18707">
                  <c:v>545.17067309664</c:v>
                </c:pt>
                <c:pt idx="18708">
                  <c:v>546.1811331262401</c:v>
                </c:pt>
                <c:pt idx="18709">
                  <c:v>541.87581246047</c:v>
                </c:pt>
                <c:pt idx="18710">
                  <c:v>543.68677056777</c:v>
                </c:pt>
                <c:pt idx="18711">
                  <c:v>543.9816049885401</c:v>
                </c:pt>
                <c:pt idx="18712">
                  <c:v>545.6328154157183</c:v>
                </c:pt>
                <c:pt idx="18713">
                  <c:v>543.4977065029899</c:v>
                </c:pt>
                <c:pt idx="18714">
                  <c:v>542.64238044609</c:v>
                </c:pt>
                <c:pt idx="18715">
                  <c:v>543.14153504132</c:v>
                </c:pt>
                <c:pt idx="18716">
                  <c:v>544.7417944777505</c:v>
                </c:pt>
                <c:pt idx="18717">
                  <c:v>541.1611838544688</c:v>
                </c:pt>
                <c:pt idx="18718">
                  <c:v>483.80699277551</c:v>
                </c:pt>
                <c:pt idx="18719">
                  <c:v>324.6494743540528</c:v>
                </c:pt>
                <c:pt idx="18720">
                  <c:v>91.74923554802388</c:v>
                </c:pt>
                <c:pt idx="18798">
                  <c:v>529.2012428054582</c:v>
                </c:pt>
                <c:pt idx="18799">
                  <c:v>529.66964636162</c:v>
                </c:pt>
                <c:pt idx="18800">
                  <c:v>531.60013097416</c:v>
                </c:pt>
                <c:pt idx="18801">
                  <c:v>532.8341841314989</c:v>
                </c:pt>
                <c:pt idx="18802">
                  <c:v>534.88993716528</c:v>
                </c:pt>
                <c:pt idx="18803">
                  <c:v>532.7023268811801</c:v>
                </c:pt>
                <c:pt idx="18804">
                  <c:v>535.49628723785</c:v>
                </c:pt>
                <c:pt idx="18805">
                  <c:v>533.47590071519</c:v>
                </c:pt>
                <c:pt idx="18807">
                  <c:v>531.4062460183999</c:v>
                </c:pt>
                <c:pt idx="18808">
                  <c:v>531.8687309188</c:v>
                </c:pt>
                <c:pt idx="18809">
                  <c:v>531.3491978712989</c:v>
                </c:pt>
                <c:pt idx="18810">
                  <c:v>529.72606816848</c:v>
                </c:pt>
                <c:pt idx="18811">
                  <c:v>529.8246671607486</c:v>
                </c:pt>
                <c:pt idx="18812">
                  <c:v>528.2386226979</c:v>
                </c:pt>
                <c:pt idx="18814">
                  <c:v>528.97808232771</c:v>
                </c:pt>
                <c:pt idx="18816">
                  <c:v>532.37491255413</c:v>
                </c:pt>
                <c:pt idx="18817">
                  <c:v>522.49515937208</c:v>
                </c:pt>
                <c:pt idx="18818">
                  <c:v>204.90983876121</c:v>
                </c:pt>
                <c:pt idx="18861">
                  <c:v>85.68731106261984</c:v>
                </c:pt>
                <c:pt idx="18862">
                  <c:v>101.05777476512</c:v>
                </c:pt>
                <c:pt idx="18863">
                  <c:v>291.291608381379</c:v>
                </c:pt>
                <c:pt idx="18864">
                  <c:v>486.0949185825191</c:v>
                </c:pt>
                <c:pt idx="18865">
                  <c:v>526.15123360512</c:v>
                </c:pt>
                <c:pt idx="18866">
                  <c:v>525.7606521856383</c:v>
                </c:pt>
                <c:pt idx="18867">
                  <c:v>529.0874471659189</c:v>
                </c:pt>
                <c:pt idx="18868">
                  <c:v>528.66131426151</c:v>
                </c:pt>
                <c:pt idx="18869">
                  <c:v>527.5407672839789</c:v>
                </c:pt>
                <c:pt idx="18870">
                  <c:v>527.4836598983301</c:v>
                </c:pt>
                <c:pt idx="18871">
                  <c:v>525.89607200011</c:v>
                </c:pt>
                <c:pt idx="18872">
                  <c:v>525.60078992</c:v>
                </c:pt>
                <c:pt idx="18873">
                  <c:v>525.5817294589001</c:v>
                </c:pt>
                <c:pt idx="18874">
                  <c:v>524.21867522388</c:v>
                </c:pt>
                <c:pt idx="18875">
                  <c:v>527.71397984166</c:v>
                </c:pt>
                <c:pt idx="18876">
                  <c:v>526.3158941681601</c:v>
                </c:pt>
                <c:pt idx="18877">
                  <c:v>525.0863830421</c:v>
                </c:pt>
                <c:pt idx="18878">
                  <c:v>523.50559955178</c:v>
                </c:pt>
                <c:pt idx="18879">
                  <c:v>522.78889398854</c:v>
                </c:pt>
                <c:pt idx="18880">
                  <c:v>521.1554834099201</c:v>
                </c:pt>
                <c:pt idx="18881">
                  <c:v>523.9387541894794</c:v>
                </c:pt>
                <c:pt idx="18882">
                  <c:v>522.77941757631</c:v>
                </c:pt>
                <c:pt idx="18883">
                  <c:v>526.81177557001</c:v>
                </c:pt>
                <c:pt idx="18884">
                  <c:v>524.30849750749</c:v>
                </c:pt>
                <c:pt idx="18885">
                  <c:v>526.00297175173</c:v>
                </c:pt>
                <c:pt idx="18886">
                  <c:v>523.65549439419</c:v>
                </c:pt>
                <c:pt idx="18887">
                  <c:v>521.4766844204294</c:v>
                </c:pt>
                <c:pt idx="18888">
                  <c:v>523.48150469614</c:v>
                </c:pt>
                <c:pt idx="18889">
                  <c:v>521.78910149922</c:v>
                </c:pt>
                <c:pt idx="18890">
                  <c:v>522.20813018489</c:v>
                </c:pt>
                <c:pt idx="18891">
                  <c:v>523.8655250337177</c:v>
                </c:pt>
                <c:pt idx="18893">
                  <c:v>522.8984370179101</c:v>
                </c:pt>
                <c:pt idx="18895">
                  <c:v>522.4314342727901</c:v>
                </c:pt>
                <c:pt idx="18896">
                  <c:v>519.28182452228</c:v>
                </c:pt>
                <c:pt idx="18897">
                  <c:v>521.77040244201</c:v>
                </c:pt>
                <c:pt idx="18899">
                  <c:v>521.8377993712</c:v>
                </c:pt>
                <c:pt idx="18900">
                  <c:v>523.88009315482</c:v>
                </c:pt>
                <c:pt idx="18901">
                  <c:v>525.7817354659101</c:v>
                </c:pt>
                <c:pt idx="18902">
                  <c:v>523.27853416987</c:v>
                </c:pt>
                <c:pt idx="18903">
                  <c:v>524.12680504953</c:v>
                </c:pt>
                <c:pt idx="18904">
                  <c:v>523.5692398942075</c:v>
                </c:pt>
                <c:pt idx="18905">
                  <c:v>524.8887031507701</c:v>
                </c:pt>
                <c:pt idx="18906">
                  <c:v>521.9118568003901</c:v>
                </c:pt>
                <c:pt idx="18907">
                  <c:v>437.4994836544392</c:v>
                </c:pt>
                <c:pt idx="18908">
                  <c:v>219.1261640058793</c:v>
                </c:pt>
                <c:pt idx="18995">
                  <c:v>216.8741546998097</c:v>
                </c:pt>
                <c:pt idx="18996">
                  <c:v>407.06377839225</c:v>
                </c:pt>
                <c:pt idx="18997">
                  <c:v>513.95363563695</c:v>
                </c:pt>
                <c:pt idx="18998">
                  <c:v>529.75068712519</c:v>
                </c:pt>
                <c:pt idx="18999">
                  <c:v>529.70253730144</c:v>
                </c:pt>
                <c:pt idx="19000">
                  <c:v>531.5514348367901</c:v>
                </c:pt>
                <c:pt idx="19002">
                  <c:v>532.2074483909494</c:v>
                </c:pt>
                <c:pt idx="19003">
                  <c:v>528.96353857432</c:v>
                </c:pt>
                <c:pt idx="19004">
                  <c:v>529.61503456375</c:v>
                </c:pt>
                <c:pt idx="19005">
                  <c:v>529.1944062933001</c:v>
                </c:pt>
                <c:pt idx="19008">
                  <c:v>531.21740824151</c:v>
                </c:pt>
                <c:pt idx="19009">
                  <c:v>531.29858370974</c:v>
                </c:pt>
                <c:pt idx="19010">
                  <c:v>528.19997796344</c:v>
                </c:pt>
                <c:pt idx="19011">
                  <c:v>529.3296585904988</c:v>
                </c:pt>
                <c:pt idx="19012">
                  <c:v>529.39941199014</c:v>
                </c:pt>
                <c:pt idx="19013">
                  <c:v>528.54658264276</c:v>
                </c:pt>
                <c:pt idx="19014">
                  <c:v>534.95207066102</c:v>
                </c:pt>
                <c:pt idx="19015">
                  <c:v>535.12875524416</c:v>
                </c:pt>
                <c:pt idx="19017">
                  <c:v>532.7060938864194</c:v>
                </c:pt>
                <c:pt idx="19018">
                  <c:v>531.4221908660201</c:v>
                </c:pt>
                <c:pt idx="19019">
                  <c:v>531.3017259974594</c:v>
                </c:pt>
                <c:pt idx="19020">
                  <c:v>534.12715761633</c:v>
                </c:pt>
                <c:pt idx="19021">
                  <c:v>533.25133675466</c:v>
                </c:pt>
                <c:pt idx="19022">
                  <c:v>534.1547554065301</c:v>
                </c:pt>
                <c:pt idx="19023">
                  <c:v>531.588410986181</c:v>
                </c:pt>
                <c:pt idx="19024">
                  <c:v>531.68409916863</c:v>
                </c:pt>
                <c:pt idx="19025">
                  <c:v>532.9275769188</c:v>
                </c:pt>
                <c:pt idx="19026">
                  <c:v>532.6900024469</c:v>
                </c:pt>
                <c:pt idx="19027">
                  <c:v>535.4932273697399</c:v>
                </c:pt>
                <c:pt idx="19028">
                  <c:v>531.3873428317594</c:v>
                </c:pt>
                <c:pt idx="19029">
                  <c:v>532.37458867041</c:v>
                </c:pt>
                <c:pt idx="19030">
                  <c:v>534.91481950336</c:v>
                </c:pt>
                <c:pt idx="19031">
                  <c:v>538.7315625227301</c:v>
                </c:pt>
                <c:pt idx="19032">
                  <c:v>535.53404276193</c:v>
                </c:pt>
                <c:pt idx="19033">
                  <c:v>536.30958883064</c:v>
                </c:pt>
                <c:pt idx="19034">
                  <c:v>538.68579103893</c:v>
                </c:pt>
                <c:pt idx="19035">
                  <c:v>535.4698331109</c:v>
                </c:pt>
                <c:pt idx="19036">
                  <c:v>536.7351893529001</c:v>
                </c:pt>
                <c:pt idx="19037">
                  <c:v>537.9204691500194</c:v>
                </c:pt>
                <c:pt idx="19038">
                  <c:v>535.9461828112584</c:v>
                </c:pt>
                <c:pt idx="19039">
                  <c:v>531.48631444458</c:v>
                </c:pt>
                <c:pt idx="19040">
                  <c:v>503.3502727534201</c:v>
                </c:pt>
                <c:pt idx="19041">
                  <c:v>504.7003218409791</c:v>
                </c:pt>
                <c:pt idx="19042">
                  <c:v>506.6649619608901</c:v>
                </c:pt>
                <c:pt idx="19043">
                  <c:v>505.9089122795891</c:v>
                </c:pt>
                <c:pt idx="19044">
                  <c:v>503.4910266635196</c:v>
                </c:pt>
                <c:pt idx="19045">
                  <c:v>505.9190681615601</c:v>
                </c:pt>
                <c:pt idx="19046">
                  <c:v>504.49354710176</c:v>
                </c:pt>
                <c:pt idx="19047">
                  <c:v>535.7702281347794</c:v>
                </c:pt>
                <c:pt idx="19048">
                  <c:v>536.8721970043189</c:v>
                </c:pt>
                <c:pt idx="19049">
                  <c:v>536.1773135047</c:v>
                </c:pt>
                <c:pt idx="19050">
                  <c:v>538.6970497251499</c:v>
                </c:pt>
                <c:pt idx="19051">
                  <c:v>537.2395974367801</c:v>
                </c:pt>
                <c:pt idx="19052">
                  <c:v>537.14855396542</c:v>
                </c:pt>
                <c:pt idx="19053">
                  <c:v>541.02545666564</c:v>
                </c:pt>
                <c:pt idx="19056">
                  <c:v>544.4499117737694</c:v>
                </c:pt>
                <c:pt idx="19057">
                  <c:v>544.47910185333</c:v>
                </c:pt>
                <c:pt idx="19058">
                  <c:v>543.21133214816</c:v>
                </c:pt>
                <c:pt idx="19059">
                  <c:v>547.24999506326</c:v>
                </c:pt>
                <c:pt idx="19060">
                  <c:v>545.9989181244994</c:v>
                </c:pt>
                <c:pt idx="19061">
                  <c:v>546.7544947232199</c:v>
                </c:pt>
                <c:pt idx="19062">
                  <c:v>546.28000826895</c:v>
                </c:pt>
                <c:pt idx="19063">
                  <c:v>547.0005510810801</c:v>
                </c:pt>
                <c:pt idx="19064">
                  <c:v>553.4435231842075</c:v>
                </c:pt>
                <c:pt idx="19065">
                  <c:v>558.9254191337689</c:v>
                </c:pt>
                <c:pt idx="19066">
                  <c:v>561.10851276522</c:v>
                </c:pt>
                <c:pt idx="19067">
                  <c:v>564.0396608262189</c:v>
                </c:pt>
                <c:pt idx="19068">
                  <c:v>566.06593333072</c:v>
                </c:pt>
                <c:pt idx="19069">
                  <c:v>564.9478910042488</c:v>
                </c:pt>
                <c:pt idx="19070">
                  <c:v>563.0297194724999</c:v>
                </c:pt>
                <c:pt idx="19072">
                  <c:v>558.34868757684</c:v>
                </c:pt>
                <c:pt idx="19073">
                  <c:v>559.08198417209</c:v>
                </c:pt>
                <c:pt idx="19075">
                  <c:v>557.54153135153</c:v>
                </c:pt>
                <c:pt idx="19076">
                  <c:v>555.3941960840287</c:v>
                </c:pt>
                <c:pt idx="19077">
                  <c:v>553.8594158254878</c:v>
                </c:pt>
                <c:pt idx="19078">
                  <c:v>556.04089184207</c:v>
                </c:pt>
                <c:pt idx="19079">
                  <c:v>557.95234027939</c:v>
                </c:pt>
                <c:pt idx="19080">
                  <c:v>555.65680851713</c:v>
                </c:pt>
                <c:pt idx="19081">
                  <c:v>553.90749300633</c:v>
                </c:pt>
                <c:pt idx="19082">
                  <c:v>556.7352353792</c:v>
                </c:pt>
                <c:pt idx="19083">
                  <c:v>554.90165024107</c:v>
                </c:pt>
                <c:pt idx="19084">
                  <c:v>553.7352668538794</c:v>
                </c:pt>
                <c:pt idx="19085">
                  <c:v>554.98888012673</c:v>
                </c:pt>
                <c:pt idx="19086">
                  <c:v>557.8850836938301</c:v>
                </c:pt>
                <c:pt idx="19087">
                  <c:v>556.02913613199</c:v>
                </c:pt>
                <c:pt idx="19088">
                  <c:v>555.47303481124</c:v>
                </c:pt>
                <c:pt idx="19089">
                  <c:v>558.71826621748</c:v>
                </c:pt>
                <c:pt idx="19090">
                  <c:v>558.6054413200705</c:v>
                </c:pt>
                <c:pt idx="19091">
                  <c:v>555.14322170611</c:v>
                </c:pt>
                <c:pt idx="19092">
                  <c:v>554.8561844883887</c:v>
                </c:pt>
                <c:pt idx="19093">
                  <c:v>555.3232788221401</c:v>
                </c:pt>
                <c:pt idx="19094">
                  <c:v>556.4789123497805</c:v>
                </c:pt>
                <c:pt idx="19095">
                  <c:v>554.00293060799</c:v>
                </c:pt>
                <c:pt idx="19096">
                  <c:v>557.72076415529</c:v>
                </c:pt>
                <c:pt idx="19098">
                  <c:v>559.04376391976</c:v>
                </c:pt>
                <c:pt idx="19099">
                  <c:v>557.4119874945285</c:v>
                </c:pt>
                <c:pt idx="19100">
                  <c:v>557.64758170187</c:v>
                </c:pt>
                <c:pt idx="19102">
                  <c:v>559.8886834927802</c:v>
                </c:pt>
                <c:pt idx="19103">
                  <c:v>557.5815047214501</c:v>
                </c:pt>
                <c:pt idx="19104">
                  <c:v>556.6548942319</c:v>
                </c:pt>
                <c:pt idx="19105">
                  <c:v>559.61950200155</c:v>
                </c:pt>
                <c:pt idx="19106">
                  <c:v>558.51961664199</c:v>
                </c:pt>
                <c:pt idx="19107">
                  <c:v>556.99633446073</c:v>
                </c:pt>
                <c:pt idx="19108">
                  <c:v>555.72516373792</c:v>
                </c:pt>
                <c:pt idx="19109">
                  <c:v>558.1111181189889</c:v>
                </c:pt>
                <c:pt idx="19110">
                  <c:v>557.9691793031999</c:v>
                </c:pt>
                <c:pt idx="19111">
                  <c:v>556.62040796473</c:v>
                </c:pt>
                <c:pt idx="19112">
                  <c:v>564.2751059036</c:v>
                </c:pt>
                <c:pt idx="19113">
                  <c:v>562.1472098044675</c:v>
                </c:pt>
                <c:pt idx="19115">
                  <c:v>558.7764274513901</c:v>
                </c:pt>
                <c:pt idx="19116">
                  <c:v>562.3712839588401</c:v>
                </c:pt>
                <c:pt idx="19117">
                  <c:v>559.4353515715501</c:v>
                </c:pt>
                <c:pt idx="19118">
                  <c:v>557.8407713914494</c:v>
                </c:pt>
                <c:pt idx="19119">
                  <c:v>562.02457185155</c:v>
                </c:pt>
                <c:pt idx="19121">
                  <c:v>558.60453527164</c:v>
                </c:pt>
                <c:pt idx="19122">
                  <c:v>557.28748028497</c:v>
                </c:pt>
                <c:pt idx="19123">
                  <c:v>559.11490667176</c:v>
                </c:pt>
                <c:pt idx="19124">
                  <c:v>557.75908477069</c:v>
                </c:pt>
                <c:pt idx="19125">
                  <c:v>556.0590031396099</c:v>
                </c:pt>
                <c:pt idx="19126">
                  <c:v>558.5519483987694</c:v>
                </c:pt>
                <c:pt idx="19127">
                  <c:v>556.9221028341086</c:v>
                </c:pt>
                <c:pt idx="19128">
                  <c:v>555.08704022841</c:v>
                </c:pt>
                <c:pt idx="19129">
                  <c:v>557.6640219127701</c:v>
                </c:pt>
                <c:pt idx="19130">
                  <c:v>561.0063940939889</c:v>
                </c:pt>
                <c:pt idx="19131">
                  <c:v>558.8009414409494</c:v>
                </c:pt>
                <c:pt idx="19132">
                  <c:v>556.6124698948179</c:v>
                </c:pt>
                <c:pt idx="19134">
                  <c:v>558.5125404133794</c:v>
                </c:pt>
                <c:pt idx="19135">
                  <c:v>556.72310703047</c:v>
                </c:pt>
                <c:pt idx="19136">
                  <c:v>554.94850652241</c:v>
                </c:pt>
                <c:pt idx="19137">
                  <c:v>558.2706758265005</c:v>
                </c:pt>
                <c:pt idx="19138">
                  <c:v>556.9504966949985</c:v>
                </c:pt>
                <c:pt idx="19139">
                  <c:v>556.39437212493</c:v>
                </c:pt>
                <c:pt idx="19140">
                  <c:v>553.95872698681</c:v>
                </c:pt>
                <c:pt idx="19141">
                  <c:v>552.6042471486601</c:v>
                </c:pt>
                <c:pt idx="19142">
                  <c:v>556.24912425665</c:v>
                </c:pt>
                <c:pt idx="19143">
                  <c:v>554.95057966146</c:v>
                </c:pt>
                <c:pt idx="19144">
                  <c:v>554.0368716396</c:v>
                </c:pt>
                <c:pt idx="19145">
                  <c:v>556.5185821829789</c:v>
                </c:pt>
                <c:pt idx="19146">
                  <c:v>555.8412737647388</c:v>
                </c:pt>
                <c:pt idx="19147">
                  <c:v>558.2318941457501</c:v>
                </c:pt>
                <c:pt idx="19148">
                  <c:v>557.29496962304</c:v>
                </c:pt>
                <c:pt idx="19149">
                  <c:v>524.23981083747</c:v>
                </c:pt>
                <c:pt idx="19150">
                  <c:v>95.43639213277972</c:v>
                </c:pt>
                <c:pt idx="19151">
                  <c:v>91.49426258014</c:v>
                </c:pt>
                <c:pt idx="19183">
                  <c:v>486.8645777620599</c:v>
                </c:pt>
                <c:pt idx="19184">
                  <c:v>551.3749934994</c:v>
                </c:pt>
                <c:pt idx="19185">
                  <c:v>553.4024475683</c:v>
                </c:pt>
                <c:pt idx="19186">
                  <c:v>549.92389714539</c:v>
                </c:pt>
                <c:pt idx="19187">
                  <c:v>551.92587630856</c:v>
                </c:pt>
                <c:pt idx="19188">
                  <c:v>548.8507467945989</c:v>
                </c:pt>
                <c:pt idx="19189">
                  <c:v>551.72500126303</c:v>
                </c:pt>
                <c:pt idx="19190">
                  <c:v>548.6822411914889</c:v>
                </c:pt>
                <c:pt idx="19191">
                  <c:v>549.5669279143187</c:v>
                </c:pt>
                <c:pt idx="19192">
                  <c:v>551.6980310274</c:v>
                </c:pt>
                <c:pt idx="19193">
                  <c:v>547.2151040919694</c:v>
                </c:pt>
                <c:pt idx="19194">
                  <c:v>553.3367909151</c:v>
                </c:pt>
                <c:pt idx="19196">
                  <c:v>551.8584720771</c:v>
                </c:pt>
                <c:pt idx="19197">
                  <c:v>552.32180625972</c:v>
                </c:pt>
                <c:pt idx="19198">
                  <c:v>549.0646526522501</c:v>
                </c:pt>
                <c:pt idx="19201">
                  <c:v>548.603332362821</c:v>
                </c:pt>
                <c:pt idx="19202">
                  <c:v>548.2906603854789</c:v>
                </c:pt>
                <c:pt idx="19203">
                  <c:v>548.6323439620698</c:v>
                </c:pt>
                <c:pt idx="19204">
                  <c:v>548.6854347852001</c:v>
                </c:pt>
                <c:pt idx="19205">
                  <c:v>545.38474852032</c:v>
                </c:pt>
                <c:pt idx="19206">
                  <c:v>545.30334204243</c:v>
                </c:pt>
                <c:pt idx="19207">
                  <c:v>546.4209192557094</c:v>
                </c:pt>
                <c:pt idx="19208">
                  <c:v>546.74931164597</c:v>
                </c:pt>
                <c:pt idx="19209">
                  <c:v>514.079443834353</c:v>
                </c:pt>
                <c:pt idx="19210">
                  <c:v>467.5964494417795</c:v>
                </c:pt>
                <c:pt idx="19219">
                  <c:v>439.3639510761699</c:v>
                </c:pt>
                <c:pt idx="19220">
                  <c:v>546.46832024463</c:v>
                </c:pt>
                <c:pt idx="19221">
                  <c:v>546.4880334557801</c:v>
                </c:pt>
                <c:pt idx="19222">
                  <c:v>545.82900496622</c:v>
                </c:pt>
                <c:pt idx="19223">
                  <c:v>541.340076459</c:v>
                </c:pt>
                <c:pt idx="19224">
                  <c:v>543.08670353966</c:v>
                </c:pt>
                <c:pt idx="19225">
                  <c:v>542.56798728736</c:v>
                </c:pt>
                <c:pt idx="19226">
                  <c:v>546.4190873483405</c:v>
                </c:pt>
                <c:pt idx="19227">
                  <c:v>546.0242505728701</c:v>
                </c:pt>
                <c:pt idx="19228">
                  <c:v>545.50492095972</c:v>
                </c:pt>
                <c:pt idx="19229">
                  <c:v>546.4921696890488</c:v>
                </c:pt>
                <c:pt idx="19230">
                  <c:v>542.09431178088</c:v>
                </c:pt>
                <c:pt idx="19231">
                  <c:v>541.35389303743</c:v>
                </c:pt>
                <c:pt idx="19232">
                  <c:v>542.71487942867</c:v>
                </c:pt>
                <c:pt idx="19233">
                  <c:v>543.0429290331389</c:v>
                </c:pt>
                <c:pt idx="19234">
                  <c:v>542.14396822117</c:v>
                </c:pt>
                <c:pt idx="19235">
                  <c:v>542.0322955932282</c:v>
                </c:pt>
                <c:pt idx="19236">
                  <c:v>542.57969654665</c:v>
                </c:pt>
                <c:pt idx="19237">
                  <c:v>542.9874757491605</c:v>
                </c:pt>
                <c:pt idx="19238">
                  <c:v>539.04491795289</c:v>
                </c:pt>
                <c:pt idx="19241">
                  <c:v>539.77300930649</c:v>
                </c:pt>
                <c:pt idx="19242">
                  <c:v>539.3876298642377</c:v>
                </c:pt>
                <c:pt idx="19246">
                  <c:v>542.32154592469</c:v>
                </c:pt>
                <c:pt idx="19247">
                  <c:v>537.43547017195</c:v>
                </c:pt>
                <c:pt idx="19248">
                  <c:v>538.50967550544</c:v>
                </c:pt>
                <c:pt idx="19250">
                  <c:v>539.730526684958</c:v>
                </c:pt>
                <c:pt idx="19251">
                  <c:v>538.0254254715101</c:v>
                </c:pt>
                <c:pt idx="19252">
                  <c:v>536.3761329242101</c:v>
                </c:pt>
                <c:pt idx="19253">
                  <c:v>538.04931726745</c:v>
                </c:pt>
                <c:pt idx="19254">
                  <c:v>538.6302317442</c:v>
                </c:pt>
                <c:pt idx="19255">
                  <c:v>534.4810719074001</c:v>
                </c:pt>
                <c:pt idx="19256">
                  <c:v>567.17421773941</c:v>
                </c:pt>
                <c:pt idx="19257">
                  <c:v>615.322568604328</c:v>
                </c:pt>
                <c:pt idx="19258">
                  <c:v>612.16094306468</c:v>
                </c:pt>
                <c:pt idx="19259">
                  <c:v>612.64831077277</c:v>
                </c:pt>
                <c:pt idx="19260">
                  <c:v>614.77531488584</c:v>
                </c:pt>
                <c:pt idx="19261">
                  <c:v>615.22319853714</c:v>
                </c:pt>
                <c:pt idx="19262">
                  <c:v>612.7022699416</c:v>
                </c:pt>
                <c:pt idx="19263">
                  <c:v>612.4485845628101</c:v>
                </c:pt>
                <c:pt idx="19264">
                  <c:v>616.59725876679</c:v>
                </c:pt>
                <c:pt idx="19265">
                  <c:v>613.3571669014275</c:v>
                </c:pt>
                <c:pt idx="19266">
                  <c:v>613.785953206811</c:v>
                </c:pt>
                <c:pt idx="19267">
                  <c:v>611.64973909633</c:v>
                </c:pt>
                <c:pt idx="19268">
                  <c:v>614.09527521486</c:v>
                </c:pt>
                <c:pt idx="19269">
                  <c:v>611.95558573772</c:v>
                </c:pt>
                <c:pt idx="19271">
                  <c:v>611.7625023609</c:v>
                </c:pt>
                <c:pt idx="19273">
                  <c:v>608.67746556052</c:v>
                </c:pt>
                <c:pt idx="19274">
                  <c:v>609.1061553972894</c:v>
                </c:pt>
                <c:pt idx="19275">
                  <c:v>559.59124935694</c:v>
                </c:pt>
                <c:pt idx="19276">
                  <c:v>467.85712692836</c:v>
                </c:pt>
                <c:pt idx="19277">
                  <c:v>168.76672203312</c:v>
                </c:pt>
                <c:pt idx="19316">
                  <c:v>147.10503572683</c:v>
                </c:pt>
                <c:pt idx="19317">
                  <c:v>353.4503666701199</c:v>
                </c:pt>
                <c:pt idx="19319">
                  <c:v>434.3099927417799</c:v>
                </c:pt>
                <c:pt idx="19320">
                  <c:v>498.11642886636</c:v>
                </c:pt>
                <c:pt idx="19321">
                  <c:v>516.2526132640194</c:v>
                </c:pt>
                <c:pt idx="19322">
                  <c:v>518.5532091663</c:v>
                </c:pt>
                <c:pt idx="19323">
                  <c:v>516.1347182100001</c:v>
                </c:pt>
                <c:pt idx="19324">
                  <c:v>519.2652334554188</c:v>
                </c:pt>
                <c:pt idx="19326">
                  <c:v>517.68936420727</c:v>
                </c:pt>
                <c:pt idx="19327">
                  <c:v>519.8793222656705</c:v>
                </c:pt>
                <c:pt idx="19328">
                  <c:v>521.5552656965087</c:v>
                </c:pt>
                <c:pt idx="19329">
                  <c:v>518.39876934186</c:v>
                </c:pt>
                <c:pt idx="19330">
                  <c:v>519.56010371885</c:v>
                </c:pt>
                <c:pt idx="19331">
                  <c:v>516.047209430679</c:v>
                </c:pt>
                <c:pt idx="19333">
                  <c:v>399.8087880626952</c:v>
                </c:pt>
                <c:pt idx="19404">
                  <c:v>204.386507851706</c:v>
                </c:pt>
                <c:pt idx="19405">
                  <c:v>204.8003999220943</c:v>
                </c:pt>
                <c:pt idx="19406">
                  <c:v>204.3662261917528</c:v>
                </c:pt>
                <c:pt idx="19407">
                  <c:v>304.5612254674276</c:v>
                </c:pt>
                <c:pt idx="19408">
                  <c:v>307.287488527288</c:v>
                </c:pt>
                <c:pt idx="19409">
                  <c:v>307.5929779979871</c:v>
                </c:pt>
                <c:pt idx="19411">
                  <c:v>521.51234522028</c:v>
                </c:pt>
                <c:pt idx="19413">
                  <c:v>522.68489547375</c:v>
                </c:pt>
                <c:pt idx="19414">
                  <c:v>521.12560834933</c:v>
                </c:pt>
                <c:pt idx="19416">
                  <c:v>522.63592701657</c:v>
                </c:pt>
                <c:pt idx="19417">
                  <c:v>521.70435305558</c:v>
                </c:pt>
                <c:pt idx="19418">
                  <c:v>524.4481273950578</c:v>
                </c:pt>
                <c:pt idx="19420">
                  <c:v>522.53942310959</c:v>
                </c:pt>
                <c:pt idx="19421">
                  <c:v>521.27397427784</c:v>
                </c:pt>
                <c:pt idx="19422">
                  <c:v>522.8139762017801</c:v>
                </c:pt>
                <c:pt idx="19423">
                  <c:v>525.56342950773</c:v>
                </c:pt>
                <c:pt idx="19424">
                  <c:v>523.80132052721</c:v>
                </c:pt>
                <c:pt idx="19425">
                  <c:v>526.45596336776</c:v>
                </c:pt>
                <c:pt idx="19426">
                  <c:v>524.18032081487</c:v>
                </c:pt>
                <c:pt idx="19427">
                  <c:v>523.3251618743286</c:v>
                </c:pt>
                <c:pt idx="19428">
                  <c:v>525.9574909225901</c:v>
                </c:pt>
                <c:pt idx="19429">
                  <c:v>523.07209247209</c:v>
                </c:pt>
                <c:pt idx="19430">
                  <c:v>525.857802295018</c:v>
                </c:pt>
                <c:pt idx="19431">
                  <c:v>524.85431161887</c:v>
                </c:pt>
                <c:pt idx="19432">
                  <c:v>523.30708087417</c:v>
                </c:pt>
                <c:pt idx="19433">
                  <c:v>525.5447666466</c:v>
                </c:pt>
                <c:pt idx="19434">
                  <c:v>524.18130928128</c:v>
                </c:pt>
                <c:pt idx="19435">
                  <c:v>527.10030370767</c:v>
                </c:pt>
                <c:pt idx="19436">
                  <c:v>525.69527646771</c:v>
                </c:pt>
                <c:pt idx="19437">
                  <c:v>524.37470580289</c:v>
                </c:pt>
                <c:pt idx="19438">
                  <c:v>526.98457305033</c:v>
                </c:pt>
                <c:pt idx="19439">
                  <c:v>526.33413732411</c:v>
                </c:pt>
                <c:pt idx="19440">
                  <c:v>528.48184682614</c:v>
                </c:pt>
                <c:pt idx="19441">
                  <c:v>532.09272063642</c:v>
                </c:pt>
                <c:pt idx="19443">
                  <c:v>528.76903036986</c:v>
                </c:pt>
                <c:pt idx="19444">
                  <c:v>532.36882176218</c:v>
                </c:pt>
                <c:pt idx="19447">
                  <c:v>532.6256456624001</c:v>
                </c:pt>
                <c:pt idx="19448">
                  <c:v>531.1487158659</c:v>
                </c:pt>
                <c:pt idx="19449">
                  <c:v>529.9827810883</c:v>
                </c:pt>
                <c:pt idx="19450">
                  <c:v>534.302643001428</c:v>
                </c:pt>
                <c:pt idx="19451">
                  <c:v>532.2406961627</c:v>
                </c:pt>
                <c:pt idx="19452">
                  <c:v>532.8041546825988</c:v>
                </c:pt>
                <c:pt idx="19453">
                  <c:v>533.0697271504389</c:v>
                </c:pt>
                <c:pt idx="19454">
                  <c:v>531.3890269836194</c:v>
                </c:pt>
                <c:pt idx="19455">
                  <c:v>534.71383308675</c:v>
                </c:pt>
                <c:pt idx="19456">
                  <c:v>535.60277229841</c:v>
                </c:pt>
                <c:pt idx="19457">
                  <c:v>533.7454658028494</c:v>
                </c:pt>
                <c:pt idx="19458">
                  <c:v>536.72976568873</c:v>
                </c:pt>
                <c:pt idx="19459">
                  <c:v>535.8803275434401</c:v>
                </c:pt>
                <c:pt idx="19460">
                  <c:v>536.28623313054</c:v>
                </c:pt>
                <c:pt idx="19461">
                  <c:v>536.22776183761</c:v>
                </c:pt>
                <c:pt idx="19462">
                  <c:v>536.00958794689</c:v>
                </c:pt>
                <c:pt idx="19463">
                  <c:v>538.63779526799</c:v>
                </c:pt>
                <c:pt idx="19464">
                  <c:v>537.3998266381505</c:v>
                </c:pt>
                <c:pt idx="19465">
                  <c:v>533.3689646296601</c:v>
                </c:pt>
                <c:pt idx="19466">
                  <c:v>537.0852572160201</c:v>
                </c:pt>
                <c:pt idx="19467">
                  <c:v>535.06317597457</c:v>
                </c:pt>
                <c:pt idx="19468">
                  <c:v>538.6120191243286</c:v>
                </c:pt>
                <c:pt idx="19469">
                  <c:v>536.71867656731</c:v>
                </c:pt>
                <c:pt idx="19470">
                  <c:v>537.50859406492</c:v>
                </c:pt>
                <c:pt idx="19471">
                  <c:v>536.72655664707</c:v>
                </c:pt>
                <c:pt idx="19472">
                  <c:v>534.6415583828187</c:v>
                </c:pt>
                <c:pt idx="19473">
                  <c:v>542.2596923224301</c:v>
                </c:pt>
                <c:pt idx="19475">
                  <c:v>542.20098318166</c:v>
                </c:pt>
                <c:pt idx="19477">
                  <c:v>544.18288730992</c:v>
                </c:pt>
                <c:pt idx="19478">
                  <c:v>541.5752829215201</c:v>
                </c:pt>
                <c:pt idx="19479">
                  <c:v>543.28542470952</c:v>
                </c:pt>
                <c:pt idx="19480">
                  <c:v>542.04683453401</c:v>
                </c:pt>
                <c:pt idx="19482">
                  <c:v>544.11922036109</c:v>
                </c:pt>
                <c:pt idx="19483">
                  <c:v>539.4488004589</c:v>
                </c:pt>
                <c:pt idx="19484">
                  <c:v>489.80517505362</c:v>
                </c:pt>
                <c:pt idx="19485">
                  <c:v>256.5797291858001</c:v>
                </c:pt>
                <c:pt idx="19486">
                  <c:v>85.63960351952986</c:v>
                </c:pt>
                <c:pt idx="19531">
                  <c:v>196.9074348366</c:v>
                </c:pt>
                <c:pt idx="19532">
                  <c:v>488.72064399401</c:v>
                </c:pt>
                <c:pt idx="19533">
                  <c:v>492.14866962424</c:v>
                </c:pt>
                <c:pt idx="19535">
                  <c:v>489.42080042164</c:v>
                </c:pt>
                <c:pt idx="19536">
                  <c:v>488.9015843095301</c:v>
                </c:pt>
                <c:pt idx="19537">
                  <c:v>491.8939671723001</c:v>
                </c:pt>
                <c:pt idx="19538">
                  <c:v>491.357730988099</c:v>
                </c:pt>
                <c:pt idx="19539">
                  <c:v>494.9161717739989</c:v>
                </c:pt>
                <c:pt idx="19540">
                  <c:v>493.6780527346201</c:v>
                </c:pt>
                <c:pt idx="19541">
                  <c:v>496.9692637083301</c:v>
                </c:pt>
                <c:pt idx="19542">
                  <c:v>558.7621837957678</c:v>
                </c:pt>
                <c:pt idx="19543">
                  <c:v>557.637307977181</c:v>
                </c:pt>
                <c:pt idx="19544">
                  <c:v>555.73658244954</c:v>
                </c:pt>
                <c:pt idx="19545">
                  <c:v>558.77178136064</c:v>
                </c:pt>
                <c:pt idx="19546">
                  <c:v>556.28445153549</c:v>
                </c:pt>
                <c:pt idx="19547">
                  <c:v>322.6762560318625</c:v>
                </c:pt>
                <c:pt idx="19548">
                  <c:v>94.14521364745397</c:v>
                </c:pt>
                <c:pt idx="19549">
                  <c:v>99.0905673883493</c:v>
                </c:pt>
                <c:pt idx="19579">
                  <c:v>235.433756974481</c:v>
                </c:pt>
                <c:pt idx="19580">
                  <c:v>498.388997398192</c:v>
                </c:pt>
                <c:pt idx="19582">
                  <c:v>562.71708983859</c:v>
                </c:pt>
                <c:pt idx="19583">
                  <c:v>559.7396262473805</c:v>
                </c:pt>
                <c:pt idx="19585">
                  <c:v>558.09858486329</c:v>
                </c:pt>
                <c:pt idx="19587">
                  <c:v>566.04503363935</c:v>
                </c:pt>
                <c:pt idx="19588">
                  <c:v>563.0385372199501</c:v>
                </c:pt>
                <c:pt idx="19589">
                  <c:v>563.8189276204189</c:v>
                </c:pt>
                <c:pt idx="19590">
                  <c:v>561.7660998250889</c:v>
                </c:pt>
                <c:pt idx="19591">
                  <c:v>562.8689132969289</c:v>
                </c:pt>
                <c:pt idx="19592">
                  <c:v>564.05189479715</c:v>
                </c:pt>
                <c:pt idx="19593">
                  <c:v>233.463956216272</c:v>
                </c:pt>
                <c:pt idx="19594">
                  <c:v>202.742342160933</c:v>
                </c:pt>
                <c:pt idx="19605">
                  <c:v>232.7844786500314</c:v>
                </c:pt>
                <c:pt idx="19606">
                  <c:v>502.1258383851575</c:v>
                </c:pt>
                <c:pt idx="19607">
                  <c:v>466.4193964022929</c:v>
                </c:pt>
                <c:pt idx="19608">
                  <c:v>204.7621222162987</c:v>
                </c:pt>
                <c:pt idx="19664">
                  <c:v>298.2353711825062</c:v>
                </c:pt>
                <c:pt idx="19665">
                  <c:v>542.1902938926999</c:v>
                </c:pt>
                <c:pt idx="19666">
                  <c:v>543.1664324573001</c:v>
                </c:pt>
                <c:pt idx="19667">
                  <c:v>539.2775254038094</c:v>
                </c:pt>
                <c:pt idx="19668">
                  <c:v>541.98894309248</c:v>
                </c:pt>
                <c:pt idx="19669">
                  <c:v>543.08439181868</c:v>
                </c:pt>
                <c:pt idx="19670">
                  <c:v>543.6579706721405</c:v>
                </c:pt>
                <c:pt idx="19671">
                  <c:v>544.5688007802194</c:v>
                </c:pt>
                <c:pt idx="19672">
                  <c:v>543.3309223233694</c:v>
                </c:pt>
                <c:pt idx="19673">
                  <c:v>544.17285799584</c:v>
                </c:pt>
                <c:pt idx="19675">
                  <c:v>541.58473483242</c:v>
                </c:pt>
                <c:pt idx="19676">
                  <c:v>539.3452711397794</c:v>
                </c:pt>
                <c:pt idx="19677">
                  <c:v>541.09275383283</c:v>
                </c:pt>
                <c:pt idx="19678">
                  <c:v>538.11368297007</c:v>
                </c:pt>
                <c:pt idx="19679">
                  <c:v>538.90153882626</c:v>
                </c:pt>
                <c:pt idx="19680">
                  <c:v>537.18574844905</c:v>
                </c:pt>
                <c:pt idx="19681">
                  <c:v>538.5620478504686</c:v>
                </c:pt>
                <c:pt idx="19682">
                  <c:v>536.2058084006001</c:v>
                </c:pt>
                <c:pt idx="19683">
                  <c:v>536.67566869745</c:v>
                </c:pt>
                <c:pt idx="19684">
                  <c:v>535.49386721363</c:v>
                </c:pt>
                <c:pt idx="19685">
                  <c:v>536.641647835758</c:v>
                </c:pt>
                <c:pt idx="19686">
                  <c:v>541.10424633066</c:v>
                </c:pt>
                <c:pt idx="19687">
                  <c:v>579.0687573331</c:v>
                </c:pt>
                <c:pt idx="19688">
                  <c:v>617.8359507500194</c:v>
                </c:pt>
                <c:pt idx="19689">
                  <c:v>617.23571239893</c:v>
                </c:pt>
                <c:pt idx="19690">
                  <c:v>613.70973889219</c:v>
                </c:pt>
                <c:pt idx="19691">
                  <c:v>615.09566253134</c:v>
                </c:pt>
                <c:pt idx="19692">
                  <c:v>614.0138385695</c:v>
                </c:pt>
                <c:pt idx="19693">
                  <c:v>615.64908424182</c:v>
                </c:pt>
                <c:pt idx="19694">
                  <c:v>614.29550656089</c:v>
                </c:pt>
                <c:pt idx="19696">
                  <c:v>614.23926287369</c:v>
                </c:pt>
                <c:pt idx="19697">
                  <c:v>612.5111578534484</c:v>
                </c:pt>
                <c:pt idx="19698">
                  <c:v>617.49804779533</c:v>
                </c:pt>
                <c:pt idx="19699">
                  <c:v>614.90002038737</c:v>
                </c:pt>
                <c:pt idx="19700">
                  <c:v>608.5504977634394</c:v>
                </c:pt>
                <c:pt idx="19701">
                  <c:v>616.3472621403077</c:v>
                </c:pt>
                <c:pt idx="19702">
                  <c:v>615.0290810520401</c:v>
                </c:pt>
                <c:pt idx="19703">
                  <c:v>613.2726602146</c:v>
                </c:pt>
                <c:pt idx="19704">
                  <c:v>613.93155185717</c:v>
                </c:pt>
                <c:pt idx="19705">
                  <c:v>609.72509150716</c:v>
                </c:pt>
                <c:pt idx="19706">
                  <c:v>608.70737570315</c:v>
                </c:pt>
                <c:pt idx="19707">
                  <c:v>609.70675835059</c:v>
                </c:pt>
                <c:pt idx="19708">
                  <c:v>609.67244133844</c:v>
                </c:pt>
                <c:pt idx="19709">
                  <c:v>609.10944226759</c:v>
                </c:pt>
                <c:pt idx="19710">
                  <c:v>609.89392822364</c:v>
                </c:pt>
                <c:pt idx="19711">
                  <c:v>611.10112731828</c:v>
                </c:pt>
                <c:pt idx="19712">
                  <c:v>609.4244568046694</c:v>
                </c:pt>
                <c:pt idx="19713">
                  <c:v>607.34343384033</c:v>
                </c:pt>
                <c:pt idx="19714">
                  <c:v>606.8196972824684</c:v>
                </c:pt>
                <c:pt idx="19715">
                  <c:v>605.8334280412794</c:v>
                </c:pt>
                <c:pt idx="19716">
                  <c:v>609.9278837805994</c:v>
                </c:pt>
                <c:pt idx="19717">
                  <c:v>608.58070685861</c:v>
                </c:pt>
                <c:pt idx="19718">
                  <c:v>612.15347393555</c:v>
                </c:pt>
                <c:pt idx="19719">
                  <c:v>612.5223553874694</c:v>
                </c:pt>
                <c:pt idx="19720">
                  <c:v>611.97388789981</c:v>
                </c:pt>
                <c:pt idx="19721">
                  <c:v>616.53204467761</c:v>
                </c:pt>
                <c:pt idx="19722">
                  <c:v>616.4464458131289</c:v>
                </c:pt>
                <c:pt idx="19723">
                  <c:v>619.38749295185</c:v>
                </c:pt>
                <c:pt idx="19724">
                  <c:v>624.2261991069794</c:v>
                </c:pt>
                <c:pt idx="19725">
                  <c:v>592.7120741372901</c:v>
                </c:pt>
                <c:pt idx="19726">
                  <c:v>554.69184767839</c:v>
                </c:pt>
                <c:pt idx="19727">
                  <c:v>537.22328250364</c:v>
                </c:pt>
                <c:pt idx="19728">
                  <c:v>532.11027482411</c:v>
                </c:pt>
                <c:pt idx="19729">
                  <c:v>532.60360938335</c:v>
                </c:pt>
                <c:pt idx="19732">
                  <c:v>528.2323250070401</c:v>
                </c:pt>
                <c:pt idx="19733">
                  <c:v>527.8129007080094</c:v>
                </c:pt>
                <c:pt idx="19734">
                  <c:v>534.31060855469</c:v>
                </c:pt>
                <c:pt idx="19735">
                  <c:v>532.5722511046694</c:v>
                </c:pt>
                <c:pt idx="19736">
                  <c:v>531.71464290674</c:v>
                </c:pt>
                <c:pt idx="19737">
                  <c:v>529.8740348347001</c:v>
                </c:pt>
                <c:pt idx="19739">
                  <c:v>527.8774192528</c:v>
                </c:pt>
                <c:pt idx="19740">
                  <c:v>532.12342090642</c:v>
                </c:pt>
                <c:pt idx="19742">
                  <c:v>529.2425033345194</c:v>
                </c:pt>
                <c:pt idx="19743">
                  <c:v>529.85630336206</c:v>
                </c:pt>
                <c:pt idx="19744">
                  <c:v>528.45739077702</c:v>
                </c:pt>
                <c:pt idx="19745">
                  <c:v>526.22556053658</c:v>
                </c:pt>
                <c:pt idx="19746">
                  <c:v>528.822419087738</c:v>
                </c:pt>
                <c:pt idx="19747">
                  <c:v>528.0099505493</c:v>
                </c:pt>
                <c:pt idx="19748">
                  <c:v>526.9373682669001</c:v>
                </c:pt>
                <c:pt idx="19749">
                  <c:v>526.40988129274</c:v>
                </c:pt>
                <c:pt idx="19750">
                  <c:v>524.1088064625001</c:v>
                </c:pt>
                <c:pt idx="19751">
                  <c:v>443.8173470723009</c:v>
                </c:pt>
                <c:pt idx="19752">
                  <c:v>128.2972128175498</c:v>
                </c:pt>
                <c:pt idx="19874">
                  <c:v>434.1050355002752</c:v>
                </c:pt>
                <c:pt idx="19875">
                  <c:v>534.9997476812</c:v>
                </c:pt>
                <c:pt idx="19876">
                  <c:v>534.5619188349577</c:v>
                </c:pt>
                <c:pt idx="19877">
                  <c:v>536.57893912781</c:v>
                </c:pt>
                <c:pt idx="19878">
                  <c:v>536.3441928529178</c:v>
                </c:pt>
                <c:pt idx="19879">
                  <c:v>537.74357031643</c:v>
                </c:pt>
                <c:pt idx="19880">
                  <c:v>534.9278259257283</c:v>
                </c:pt>
                <c:pt idx="19881">
                  <c:v>534.77206374681</c:v>
                </c:pt>
                <c:pt idx="19883">
                  <c:v>539.7463015132</c:v>
                </c:pt>
                <c:pt idx="19884">
                  <c:v>539.8970077750294</c:v>
                </c:pt>
                <c:pt idx="19885">
                  <c:v>541.63068723408</c:v>
                </c:pt>
                <c:pt idx="19886">
                  <c:v>541.13665531756</c:v>
                </c:pt>
                <c:pt idx="19888">
                  <c:v>538.42940829516</c:v>
                </c:pt>
                <c:pt idx="19890">
                  <c:v>539.31574002021</c:v>
                </c:pt>
                <c:pt idx="19891">
                  <c:v>541.6592634641694</c:v>
                </c:pt>
                <c:pt idx="19893">
                  <c:v>539.97060382114</c:v>
                </c:pt>
                <c:pt idx="19894">
                  <c:v>541.16565315729</c:v>
                </c:pt>
                <c:pt idx="19895">
                  <c:v>541.06097553968</c:v>
                </c:pt>
                <c:pt idx="19896">
                  <c:v>542.2240837521005</c:v>
                </c:pt>
                <c:pt idx="19898">
                  <c:v>539.55193692785</c:v>
                </c:pt>
                <c:pt idx="19899">
                  <c:v>543.10531598811</c:v>
                </c:pt>
                <c:pt idx="19900">
                  <c:v>545.71294383129</c:v>
                </c:pt>
                <c:pt idx="19901">
                  <c:v>546.02994548267</c:v>
                </c:pt>
                <c:pt idx="19902">
                  <c:v>547.68640078068</c:v>
                </c:pt>
                <c:pt idx="19903">
                  <c:v>544.71014237903</c:v>
                </c:pt>
                <c:pt idx="19904">
                  <c:v>546.0254526822794</c:v>
                </c:pt>
                <c:pt idx="19905">
                  <c:v>547.3483001269501</c:v>
                </c:pt>
                <c:pt idx="19906">
                  <c:v>549.3005055311601</c:v>
                </c:pt>
                <c:pt idx="19907">
                  <c:v>549.5285824743901</c:v>
                </c:pt>
                <c:pt idx="19908">
                  <c:v>547.81107316485</c:v>
                </c:pt>
                <c:pt idx="19909">
                  <c:v>549.3663839032694</c:v>
                </c:pt>
                <c:pt idx="19911">
                  <c:v>552.5739544947901</c:v>
                </c:pt>
                <c:pt idx="19912">
                  <c:v>551.14593650487</c:v>
                </c:pt>
                <c:pt idx="19913">
                  <c:v>551.81513063121</c:v>
                </c:pt>
                <c:pt idx="19914">
                  <c:v>555.17961573293</c:v>
                </c:pt>
                <c:pt idx="19915">
                  <c:v>552.6336763123905</c:v>
                </c:pt>
                <c:pt idx="19916">
                  <c:v>558.69095576814</c:v>
                </c:pt>
                <c:pt idx="19917">
                  <c:v>559.8119622758094</c:v>
                </c:pt>
                <c:pt idx="19918">
                  <c:v>558.45250394814</c:v>
                </c:pt>
                <c:pt idx="19919">
                  <c:v>558.698570318</c:v>
                </c:pt>
                <c:pt idx="19920">
                  <c:v>561.4756692885201</c:v>
                </c:pt>
                <c:pt idx="19921">
                  <c:v>558.9296288270389</c:v>
                </c:pt>
                <c:pt idx="19923">
                  <c:v>557.6864601404699</c:v>
                </c:pt>
                <c:pt idx="19925">
                  <c:v>561.5766156448001</c:v>
                </c:pt>
                <c:pt idx="19927">
                  <c:v>562.38858398297</c:v>
                </c:pt>
                <c:pt idx="19929">
                  <c:v>561.59045659793</c:v>
                </c:pt>
                <c:pt idx="19930">
                  <c:v>528.67127894344</c:v>
                </c:pt>
                <c:pt idx="19932">
                  <c:v>514.2464163074001</c:v>
                </c:pt>
                <c:pt idx="19933">
                  <c:v>461.94512159652</c:v>
                </c:pt>
                <c:pt idx="19934">
                  <c:v>226.9470682332</c:v>
                </c:pt>
                <c:pt idx="20081">
                  <c:v>238.9710829636753</c:v>
                </c:pt>
                <c:pt idx="20082">
                  <c:v>547.4318211894579</c:v>
                </c:pt>
                <c:pt idx="20083">
                  <c:v>547.57672333355</c:v>
                </c:pt>
                <c:pt idx="20084">
                  <c:v>548.56437395479</c:v>
                </c:pt>
                <c:pt idx="20085">
                  <c:v>544.8536021112587</c:v>
                </c:pt>
                <c:pt idx="20086">
                  <c:v>543.8217141580101</c:v>
                </c:pt>
                <c:pt idx="20087">
                  <c:v>543.95488034248</c:v>
                </c:pt>
                <c:pt idx="20088">
                  <c:v>544.37321721649</c:v>
                </c:pt>
                <c:pt idx="20089">
                  <c:v>545.3611704665501</c:v>
                </c:pt>
                <c:pt idx="20090">
                  <c:v>545.7036444032001</c:v>
                </c:pt>
                <c:pt idx="20091">
                  <c:v>546.4353239348601</c:v>
                </c:pt>
                <c:pt idx="20092">
                  <c:v>546.4234179327001</c:v>
                </c:pt>
                <c:pt idx="20093">
                  <c:v>546.19646927685</c:v>
                </c:pt>
                <c:pt idx="20094">
                  <c:v>546.77120921088</c:v>
                </c:pt>
                <c:pt idx="20095">
                  <c:v>547.1121207704589</c:v>
                </c:pt>
                <c:pt idx="20096">
                  <c:v>547.3609805349794</c:v>
                </c:pt>
                <c:pt idx="20097">
                  <c:v>547.67191545604</c:v>
                </c:pt>
                <c:pt idx="20098">
                  <c:v>547.61658491012</c:v>
                </c:pt>
                <c:pt idx="20099">
                  <c:v>542.34852191014</c:v>
                </c:pt>
                <c:pt idx="20100">
                  <c:v>541.68601904927</c:v>
                </c:pt>
                <c:pt idx="20101">
                  <c:v>542.1309952279601</c:v>
                </c:pt>
                <c:pt idx="20102">
                  <c:v>542.46957233129</c:v>
                </c:pt>
                <c:pt idx="20103">
                  <c:v>542.9334633570905</c:v>
                </c:pt>
                <c:pt idx="20104">
                  <c:v>543.43093664374</c:v>
                </c:pt>
                <c:pt idx="20105">
                  <c:v>544.4882568534894</c:v>
                </c:pt>
                <c:pt idx="20106">
                  <c:v>608.8633562997699</c:v>
                </c:pt>
                <c:pt idx="20107">
                  <c:v>615.4400409024694</c:v>
                </c:pt>
                <c:pt idx="20108">
                  <c:v>616.06171145635</c:v>
                </c:pt>
                <c:pt idx="20109">
                  <c:v>616.3129747641499</c:v>
                </c:pt>
                <c:pt idx="20110">
                  <c:v>612.4876791269201</c:v>
                </c:pt>
                <c:pt idx="20111">
                  <c:v>616.8150064349483</c:v>
                </c:pt>
                <c:pt idx="20112">
                  <c:v>616.76937311389</c:v>
                </c:pt>
                <c:pt idx="20113">
                  <c:v>617.5078058821289</c:v>
                </c:pt>
                <c:pt idx="20114">
                  <c:v>618.28637591894</c:v>
                </c:pt>
                <c:pt idx="20115">
                  <c:v>618.38280709267</c:v>
                </c:pt>
                <c:pt idx="20116">
                  <c:v>612.00937907766</c:v>
                </c:pt>
                <c:pt idx="20117">
                  <c:v>612.6322542979487</c:v>
                </c:pt>
                <c:pt idx="20118">
                  <c:v>612.50345593709</c:v>
                </c:pt>
                <c:pt idx="20119">
                  <c:v>613.90781926617</c:v>
                </c:pt>
                <c:pt idx="20120">
                  <c:v>614.12535368181</c:v>
                </c:pt>
                <c:pt idx="20121">
                  <c:v>611.9424809015801</c:v>
                </c:pt>
                <c:pt idx="20123">
                  <c:v>609.4358687532489</c:v>
                </c:pt>
                <c:pt idx="20124">
                  <c:v>608.59733459455</c:v>
                </c:pt>
                <c:pt idx="20126">
                  <c:v>616.28848032811</c:v>
                </c:pt>
                <c:pt idx="20127">
                  <c:v>613.09899190326</c:v>
                </c:pt>
                <c:pt idx="20128">
                  <c:v>615.27957328166</c:v>
                </c:pt>
                <c:pt idx="20129">
                  <c:v>615.40954653781</c:v>
                </c:pt>
                <c:pt idx="20130">
                  <c:v>617.80603142968</c:v>
                </c:pt>
                <c:pt idx="20131">
                  <c:v>615.49244624398</c:v>
                </c:pt>
                <c:pt idx="20132">
                  <c:v>614.11351862823</c:v>
                </c:pt>
                <c:pt idx="20133">
                  <c:v>613.88268263287</c:v>
                </c:pt>
                <c:pt idx="20134">
                  <c:v>611.5615081110587</c:v>
                </c:pt>
                <c:pt idx="20135">
                  <c:v>613.1653431000799</c:v>
                </c:pt>
                <c:pt idx="20138">
                  <c:v>608.8545878199386</c:v>
                </c:pt>
                <c:pt idx="20139">
                  <c:v>611.0378594471199</c:v>
                </c:pt>
                <c:pt idx="20140">
                  <c:v>608.9023464457794</c:v>
                </c:pt>
                <c:pt idx="20143">
                  <c:v>615.81141422467</c:v>
                </c:pt>
                <c:pt idx="20144">
                  <c:v>612.78890495468</c:v>
                </c:pt>
                <c:pt idx="20145">
                  <c:v>613.9274694184182</c:v>
                </c:pt>
                <c:pt idx="20146">
                  <c:v>615.3599913422694</c:v>
                </c:pt>
                <c:pt idx="20148">
                  <c:v>627.17552794748</c:v>
                </c:pt>
                <c:pt idx="20149">
                  <c:v>623.8926623301701</c:v>
                </c:pt>
                <c:pt idx="20150">
                  <c:v>614.59477510556</c:v>
                </c:pt>
                <c:pt idx="20151">
                  <c:v>602.11895381878</c:v>
                </c:pt>
                <c:pt idx="20152">
                  <c:v>599.09964370804</c:v>
                </c:pt>
                <c:pt idx="20153">
                  <c:v>598.5102557044682</c:v>
                </c:pt>
                <c:pt idx="20154">
                  <c:v>603.429261746919</c:v>
                </c:pt>
                <c:pt idx="20155">
                  <c:v>606.10520193068</c:v>
                </c:pt>
                <c:pt idx="20156">
                  <c:v>615.3014988600594</c:v>
                </c:pt>
                <c:pt idx="20157">
                  <c:v>616.8394552037801</c:v>
                </c:pt>
                <c:pt idx="20158">
                  <c:v>615.8412245241086</c:v>
                </c:pt>
                <c:pt idx="20159">
                  <c:v>616.10320129371</c:v>
                </c:pt>
                <c:pt idx="20160">
                  <c:v>616.68543073209</c:v>
                </c:pt>
                <c:pt idx="20161">
                  <c:v>617.97984765057</c:v>
                </c:pt>
                <c:pt idx="20162">
                  <c:v>615.77608195101</c:v>
                </c:pt>
                <c:pt idx="20163">
                  <c:v>616.75500159952</c:v>
                </c:pt>
                <c:pt idx="20165">
                  <c:v>613.13786174625</c:v>
                </c:pt>
                <c:pt idx="20166">
                  <c:v>615.8319182810586</c:v>
                </c:pt>
                <c:pt idx="20167">
                  <c:v>625.8180289543999</c:v>
                </c:pt>
                <c:pt idx="20168">
                  <c:v>619.01045334124</c:v>
                </c:pt>
                <c:pt idx="20169">
                  <c:v>599.6425294321689</c:v>
                </c:pt>
                <c:pt idx="20170">
                  <c:v>577.1826014802589</c:v>
                </c:pt>
                <c:pt idx="20171">
                  <c:v>558.62589913287</c:v>
                </c:pt>
                <c:pt idx="20172">
                  <c:v>542.6224410631501</c:v>
                </c:pt>
                <c:pt idx="20173">
                  <c:v>532.4992428396001</c:v>
                </c:pt>
                <c:pt idx="20175">
                  <c:v>531.17572650368</c:v>
                </c:pt>
                <c:pt idx="20176">
                  <c:v>535.0273471716</c:v>
                </c:pt>
                <c:pt idx="20177">
                  <c:v>535.26545661135</c:v>
                </c:pt>
                <c:pt idx="20178">
                  <c:v>535.1762934862</c:v>
                </c:pt>
                <c:pt idx="20180">
                  <c:v>528.64183675623</c:v>
                </c:pt>
                <c:pt idx="20181">
                  <c:v>528.57199086488</c:v>
                </c:pt>
                <c:pt idx="20182">
                  <c:v>528.19351452754</c:v>
                </c:pt>
                <c:pt idx="20183">
                  <c:v>529.17509793843</c:v>
                </c:pt>
                <c:pt idx="20184">
                  <c:v>528.3322349647187</c:v>
                </c:pt>
                <c:pt idx="20185">
                  <c:v>527.90974368976</c:v>
                </c:pt>
                <c:pt idx="20186">
                  <c:v>411.8327847510313</c:v>
                </c:pt>
                <c:pt idx="20236">
                  <c:v>175.556346124087</c:v>
                </c:pt>
                <c:pt idx="20237">
                  <c:v>174.0982637523936</c:v>
                </c:pt>
                <c:pt idx="20238">
                  <c:v>174.6663008809548</c:v>
                </c:pt>
                <c:pt idx="20239">
                  <c:v>174.7483409999407</c:v>
                </c:pt>
                <c:pt idx="20240">
                  <c:v>207.0948704740846</c:v>
                </c:pt>
                <c:pt idx="20241">
                  <c:v>209.791140946605</c:v>
                </c:pt>
                <c:pt idx="20242">
                  <c:v>312.6076608787246</c:v>
                </c:pt>
                <c:pt idx="20243">
                  <c:v>364.697816247589</c:v>
                </c:pt>
                <c:pt idx="20244">
                  <c:v>325.696926720988</c:v>
                </c:pt>
                <c:pt idx="20245">
                  <c:v>313.5071864761046</c:v>
                </c:pt>
                <c:pt idx="20246">
                  <c:v>313.3327893738127</c:v>
                </c:pt>
                <c:pt idx="20247">
                  <c:v>207.7149687078025</c:v>
                </c:pt>
                <c:pt idx="20248">
                  <c:v>208.527586246216</c:v>
                </c:pt>
                <c:pt idx="20249">
                  <c:v>208.0066723147782</c:v>
                </c:pt>
                <c:pt idx="20250">
                  <c:v>282.3620162178796</c:v>
                </c:pt>
                <c:pt idx="20251">
                  <c:v>314.6918086486539</c:v>
                </c:pt>
                <c:pt idx="20252">
                  <c:v>312.7719654120201</c:v>
                </c:pt>
                <c:pt idx="20253">
                  <c:v>206.9021471091182</c:v>
                </c:pt>
                <c:pt idx="20254">
                  <c:v>207.3445817006694</c:v>
                </c:pt>
                <c:pt idx="20255">
                  <c:v>206.324736933337</c:v>
                </c:pt>
                <c:pt idx="20256">
                  <c:v>206.840822533417</c:v>
                </c:pt>
                <c:pt idx="20257">
                  <c:v>209.6214390138185</c:v>
                </c:pt>
                <c:pt idx="20258">
                  <c:v>365.6183371816263</c:v>
                </c:pt>
                <c:pt idx="20259">
                  <c:v>517.1828646426</c:v>
                </c:pt>
                <c:pt idx="20260">
                  <c:v>525.99234375796</c:v>
                </c:pt>
                <c:pt idx="20261">
                  <c:v>523.6724751342</c:v>
                </c:pt>
                <c:pt idx="20262">
                  <c:v>524.90479274836</c:v>
                </c:pt>
                <c:pt idx="20263">
                  <c:v>521.867456888168</c:v>
                </c:pt>
                <c:pt idx="20264">
                  <c:v>523.3194969324194</c:v>
                </c:pt>
                <c:pt idx="20265">
                  <c:v>448.4911195540185</c:v>
                </c:pt>
                <c:pt idx="20266">
                  <c:v>437.7305722012351</c:v>
                </c:pt>
                <c:pt idx="20267">
                  <c:v>354.9389280716978</c:v>
                </c:pt>
                <c:pt idx="20268">
                  <c:v>218.4823232162088</c:v>
                </c:pt>
                <c:pt idx="20270">
                  <c:v>313.3088595501137</c:v>
                </c:pt>
                <c:pt idx="20271">
                  <c:v>311.8375538702522</c:v>
                </c:pt>
                <c:pt idx="20272">
                  <c:v>311.7638215336471</c:v>
                </c:pt>
                <c:pt idx="20273">
                  <c:v>314.0000588976557</c:v>
                </c:pt>
                <c:pt idx="20274">
                  <c:v>313.4328762221886</c:v>
                </c:pt>
                <c:pt idx="20275">
                  <c:v>279.0746577415372</c:v>
                </c:pt>
                <c:pt idx="20276">
                  <c:v>287.1956340229009</c:v>
                </c:pt>
                <c:pt idx="20277">
                  <c:v>249.5844584026406</c:v>
                </c:pt>
                <c:pt idx="20278">
                  <c:v>141.658710396808</c:v>
                </c:pt>
                <c:pt idx="20325">
                  <c:v>145.5029274982801</c:v>
                </c:pt>
                <c:pt idx="20327">
                  <c:v>437.32563548404</c:v>
                </c:pt>
                <c:pt idx="20328">
                  <c:v>442.9312196115988</c:v>
                </c:pt>
                <c:pt idx="20329">
                  <c:v>527.32273377116</c:v>
                </c:pt>
                <c:pt idx="20330">
                  <c:v>532.4461247319277</c:v>
                </c:pt>
                <c:pt idx="20332">
                  <c:v>531.73981407364</c:v>
                </c:pt>
                <c:pt idx="20333">
                  <c:v>534.2342392252401</c:v>
                </c:pt>
                <c:pt idx="20334">
                  <c:v>533.28920275117</c:v>
                </c:pt>
                <c:pt idx="20335">
                  <c:v>531.226375975171</c:v>
                </c:pt>
                <c:pt idx="20336">
                  <c:v>531.05917055179</c:v>
                </c:pt>
                <c:pt idx="20337">
                  <c:v>533.6706686844084</c:v>
                </c:pt>
                <c:pt idx="20338">
                  <c:v>536.09212051126</c:v>
                </c:pt>
                <c:pt idx="20339">
                  <c:v>536.63613591753</c:v>
                </c:pt>
                <c:pt idx="20340">
                  <c:v>539.74954052729</c:v>
                </c:pt>
                <c:pt idx="20341">
                  <c:v>539.09631050318</c:v>
                </c:pt>
                <c:pt idx="20342">
                  <c:v>537.37625195836</c:v>
                </c:pt>
                <c:pt idx="20343">
                  <c:v>536.97679597958</c:v>
                </c:pt>
                <c:pt idx="20344">
                  <c:v>536.37425204537</c:v>
                </c:pt>
                <c:pt idx="20345">
                  <c:v>539.09147324591</c:v>
                </c:pt>
                <c:pt idx="20346">
                  <c:v>538.0762190981101</c:v>
                </c:pt>
                <c:pt idx="20347">
                  <c:v>538.0509452443001</c:v>
                </c:pt>
                <c:pt idx="20348">
                  <c:v>538.958225788778</c:v>
                </c:pt>
                <c:pt idx="20349">
                  <c:v>538.14847186475</c:v>
                </c:pt>
                <c:pt idx="20350">
                  <c:v>537.37734491524</c:v>
                </c:pt>
                <c:pt idx="20351">
                  <c:v>541.940434925</c:v>
                </c:pt>
                <c:pt idx="20352">
                  <c:v>541.1327826010801</c:v>
                </c:pt>
                <c:pt idx="20354">
                  <c:v>541.11897039386</c:v>
                </c:pt>
                <c:pt idx="20355">
                  <c:v>544.24846254856</c:v>
                </c:pt>
                <c:pt idx="20356">
                  <c:v>543.9337279045</c:v>
                </c:pt>
                <c:pt idx="20357">
                  <c:v>543.5360685832584</c:v>
                </c:pt>
                <c:pt idx="20358">
                  <c:v>543.00676691669</c:v>
                </c:pt>
                <c:pt idx="20359">
                  <c:v>543.4421071914372</c:v>
                </c:pt>
                <c:pt idx="20360">
                  <c:v>543.29055303971</c:v>
                </c:pt>
                <c:pt idx="20361">
                  <c:v>542.860219133668</c:v>
                </c:pt>
                <c:pt idx="20362">
                  <c:v>545.28607319531</c:v>
                </c:pt>
                <c:pt idx="20363">
                  <c:v>545.97260534623</c:v>
                </c:pt>
                <c:pt idx="20364">
                  <c:v>547.4225111240983</c:v>
                </c:pt>
                <c:pt idx="20365">
                  <c:v>549.97412653718</c:v>
                </c:pt>
                <c:pt idx="20366">
                  <c:v>551.4686596929778</c:v>
                </c:pt>
                <c:pt idx="20367">
                  <c:v>551.96470282955</c:v>
                </c:pt>
                <c:pt idx="20368">
                  <c:v>552.79821929373</c:v>
                </c:pt>
                <c:pt idx="20369">
                  <c:v>553.09330244641</c:v>
                </c:pt>
                <c:pt idx="20370">
                  <c:v>556.0521324428494</c:v>
                </c:pt>
                <c:pt idx="20371">
                  <c:v>556.80495457868</c:v>
                </c:pt>
                <c:pt idx="20372">
                  <c:v>558.1474654789894</c:v>
                </c:pt>
                <c:pt idx="20373">
                  <c:v>558.5456310031099</c:v>
                </c:pt>
                <c:pt idx="20374">
                  <c:v>559.88133447477</c:v>
                </c:pt>
                <c:pt idx="20377">
                  <c:v>561.1459937305</c:v>
                </c:pt>
                <c:pt idx="20378">
                  <c:v>561.9184008149994</c:v>
                </c:pt>
                <c:pt idx="20379">
                  <c:v>562.1938111591</c:v>
                </c:pt>
                <c:pt idx="20380">
                  <c:v>558.08260359949</c:v>
                </c:pt>
                <c:pt idx="20381">
                  <c:v>558.1284019313</c:v>
                </c:pt>
                <c:pt idx="20382">
                  <c:v>559.11546213769</c:v>
                </c:pt>
                <c:pt idx="20383">
                  <c:v>558.9676612194078</c:v>
                </c:pt>
                <c:pt idx="20386">
                  <c:v>555.66531725345</c:v>
                </c:pt>
                <c:pt idx="20387">
                  <c:v>556.71992955429</c:v>
                </c:pt>
                <c:pt idx="20388">
                  <c:v>563.4126679478101</c:v>
                </c:pt>
                <c:pt idx="20389">
                  <c:v>563.72603651162</c:v>
                </c:pt>
                <c:pt idx="20391">
                  <c:v>561.41687557465</c:v>
                </c:pt>
                <c:pt idx="20392">
                  <c:v>563.3712564117185</c:v>
                </c:pt>
                <c:pt idx="20393">
                  <c:v>563.8546412337</c:v>
                </c:pt>
                <c:pt idx="20394">
                  <c:v>561.4445696225494</c:v>
                </c:pt>
                <c:pt idx="20395">
                  <c:v>562.5403262214201</c:v>
                </c:pt>
                <c:pt idx="20396">
                  <c:v>564.10239333634</c:v>
                </c:pt>
                <c:pt idx="20397">
                  <c:v>564.8327038158183</c:v>
                </c:pt>
                <c:pt idx="20398">
                  <c:v>563.16415347509</c:v>
                </c:pt>
                <c:pt idx="20399">
                  <c:v>563.58418494836</c:v>
                </c:pt>
                <c:pt idx="20400">
                  <c:v>564.4927987320399</c:v>
                </c:pt>
                <c:pt idx="20402">
                  <c:v>562.95930001761</c:v>
                </c:pt>
                <c:pt idx="20403">
                  <c:v>568.74675715061</c:v>
                </c:pt>
                <c:pt idx="20404">
                  <c:v>565.6937454157401</c:v>
                </c:pt>
                <c:pt idx="20405">
                  <c:v>567.65916816736</c:v>
                </c:pt>
                <c:pt idx="20406">
                  <c:v>565.1075669882994</c:v>
                </c:pt>
                <c:pt idx="20407">
                  <c:v>567.0385901048701</c:v>
                </c:pt>
                <c:pt idx="20408">
                  <c:v>567.80373139101</c:v>
                </c:pt>
                <c:pt idx="20409">
                  <c:v>564.35290797083</c:v>
                </c:pt>
                <c:pt idx="20410">
                  <c:v>566.70836062054</c:v>
                </c:pt>
                <c:pt idx="20411">
                  <c:v>565.50468617848</c:v>
                </c:pt>
                <c:pt idx="20412">
                  <c:v>356.7928299711219</c:v>
                </c:pt>
                <c:pt idx="20413">
                  <c:v>102.702738184277</c:v>
                </c:pt>
                <c:pt idx="20440">
                  <c:v>573.2272668777694</c:v>
                </c:pt>
                <c:pt idx="20442">
                  <c:v>571.78331300612</c:v>
                </c:pt>
                <c:pt idx="20443">
                  <c:v>569.99284364241</c:v>
                </c:pt>
                <c:pt idx="20444">
                  <c:v>572.24532706339</c:v>
                </c:pt>
                <c:pt idx="20446">
                  <c:v>389.2053356222532</c:v>
                </c:pt>
                <c:pt idx="20529">
                  <c:v>287.4918400727699</c:v>
                </c:pt>
                <c:pt idx="20531">
                  <c:v>547.5537823816201</c:v>
                </c:pt>
                <c:pt idx="20532">
                  <c:v>547.39727041319</c:v>
                </c:pt>
                <c:pt idx="20533">
                  <c:v>548.86635532767</c:v>
                </c:pt>
                <c:pt idx="20535">
                  <c:v>592.6518255152289</c:v>
                </c:pt>
                <c:pt idx="20536">
                  <c:v>617.8338464034089</c:v>
                </c:pt>
                <c:pt idx="20537">
                  <c:v>624.43049851979</c:v>
                </c:pt>
                <c:pt idx="20538">
                  <c:v>625.77767392836</c:v>
                </c:pt>
                <c:pt idx="20539">
                  <c:v>625.18969976671</c:v>
                </c:pt>
                <c:pt idx="20540">
                  <c:v>626.5066688384583</c:v>
                </c:pt>
                <c:pt idx="20541">
                  <c:v>626.3595104104282</c:v>
                </c:pt>
                <c:pt idx="20542">
                  <c:v>626.6364642105801</c:v>
                </c:pt>
                <c:pt idx="20543">
                  <c:v>626.1546536274899</c:v>
                </c:pt>
                <c:pt idx="20544">
                  <c:v>625.29912958698</c:v>
                </c:pt>
                <c:pt idx="20546">
                  <c:v>621.10822182964</c:v>
                </c:pt>
                <c:pt idx="20547">
                  <c:v>618.10881850161</c:v>
                </c:pt>
                <c:pt idx="20548">
                  <c:v>617.04907334429</c:v>
                </c:pt>
                <c:pt idx="20549">
                  <c:v>617.6373682122401</c:v>
                </c:pt>
                <c:pt idx="20550">
                  <c:v>619.9979752583</c:v>
                </c:pt>
                <c:pt idx="20551">
                  <c:v>623.8889243182</c:v>
                </c:pt>
                <c:pt idx="20552">
                  <c:v>622.61157516911</c:v>
                </c:pt>
                <c:pt idx="20553">
                  <c:v>622.5191477547</c:v>
                </c:pt>
                <c:pt idx="20554">
                  <c:v>623.12309239474</c:v>
                </c:pt>
                <c:pt idx="20555">
                  <c:v>621.8447678293901</c:v>
                </c:pt>
                <c:pt idx="20556">
                  <c:v>619.8278848120385</c:v>
                </c:pt>
                <c:pt idx="20557">
                  <c:v>623.1821482937</c:v>
                </c:pt>
                <c:pt idx="20558">
                  <c:v>621.3013658617188</c:v>
                </c:pt>
                <c:pt idx="20559">
                  <c:v>619.6208924510801</c:v>
                </c:pt>
                <c:pt idx="20560">
                  <c:v>618.14132734629</c:v>
                </c:pt>
                <c:pt idx="20561">
                  <c:v>616.31455007133</c:v>
                </c:pt>
                <c:pt idx="20562">
                  <c:v>614.99322445909</c:v>
                </c:pt>
                <c:pt idx="20563">
                  <c:v>619.3604981075794</c:v>
                </c:pt>
                <c:pt idx="20564">
                  <c:v>616.34387118312</c:v>
                </c:pt>
                <c:pt idx="20565">
                  <c:v>616.04449882812</c:v>
                </c:pt>
                <c:pt idx="20566">
                  <c:v>614.8461661486286</c:v>
                </c:pt>
                <c:pt idx="20567">
                  <c:v>618.6149275628</c:v>
                </c:pt>
                <c:pt idx="20568">
                  <c:v>622.8017147722001</c:v>
                </c:pt>
                <c:pt idx="20569">
                  <c:v>617.5489558949379</c:v>
                </c:pt>
                <c:pt idx="20570">
                  <c:v>619.85064325865</c:v>
                </c:pt>
                <c:pt idx="20571">
                  <c:v>615.02368952802</c:v>
                </c:pt>
                <c:pt idx="20572">
                  <c:v>613.8816962014394</c:v>
                </c:pt>
                <c:pt idx="20573">
                  <c:v>616.5354184474094</c:v>
                </c:pt>
                <c:pt idx="20574">
                  <c:v>613.8577887545594</c:v>
                </c:pt>
                <c:pt idx="20576">
                  <c:v>614.68030545579</c:v>
                </c:pt>
                <c:pt idx="20577">
                  <c:v>613.4081415804501</c:v>
                </c:pt>
                <c:pt idx="20579">
                  <c:v>613.0463098331294</c:v>
                </c:pt>
                <c:pt idx="20581">
                  <c:v>613.15890146715</c:v>
                </c:pt>
                <c:pt idx="20584">
                  <c:v>616.3130138282394</c:v>
                </c:pt>
                <c:pt idx="20585">
                  <c:v>614.8245996541</c:v>
                </c:pt>
                <c:pt idx="20586">
                  <c:v>618.85036752826</c:v>
                </c:pt>
                <c:pt idx="20587">
                  <c:v>616.67418644877</c:v>
                </c:pt>
                <c:pt idx="20588">
                  <c:v>617.1192599013001</c:v>
                </c:pt>
                <c:pt idx="20589">
                  <c:v>625.8848026067505</c:v>
                </c:pt>
                <c:pt idx="20590">
                  <c:v>601.1063664409901</c:v>
                </c:pt>
                <c:pt idx="20591">
                  <c:v>571.4867933919801</c:v>
                </c:pt>
                <c:pt idx="20592">
                  <c:v>551.2312685931894</c:v>
                </c:pt>
                <c:pt idx="20593">
                  <c:v>538.5113385037901</c:v>
                </c:pt>
                <c:pt idx="20594">
                  <c:v>536.22865995348</c:v>
                </c:pt>
                <c:pt idx="20595">
                  <c:v>537.85894556497</c:v>
                </c:pt>
                <c:pt idx="20596">
                  <c:v>535.6119548029486</c:v>
                </c:pt>
                <c:pt idx="20597">
                  <c:v>535.1242508177</c:v>
                </c:pt>
                <c:pt idx="20598">
                  <c:v>536.61183592572</c:v>
                </c:pt>
                <c:pt idx="20599">
                  <c:v>534.23184958925</c:v>
                </c:pt>
                <c:pt idx="20600">
                  <c:v>536.23648334635</c:v>
                </c:pt>
                <c:pt idx="20601">
                  <c:v>537.77217904603</c:v>
                </c:pt>
                <c:pt idx="20602">
                  <c:v>539.8533984554088</c:v>
                </c:pt>
                <c:pt idx="20603">
                  <c:v>537.1356938037285</c:v>
                </c:pt>
                <c:pt idx="20604">
                  <c:v>538.9800982415401</c:v>
                </c:pt>
                <c:pt idx="20605">
                  <c:v>538.5857984233201</c:v>
                </c:pt>
                <c:pt idx="20606">
                  <c:v>536.4402820386099</c:v>
                </c:pt>
                <c:pt idx="20607">
                  <c:v>537.98278191902</c:v>
                </c:pt>
                <c:pt idx="20608">
                  <c:v>536.11059073962</c:v>
                </c:pt>
                <c:pt idx="20609">
                  <c:v>537.7862186008199</c:v>
                </c:pt>
                <c:pt idx="20610">
                  <c:v>536.3169288214577</c:v>
                </c:pt>
                <c:pt idx="20611">
                  <c:v>534.26707738419</c:v>
                </c:pt>
                <c:pt idx="20612">
                  <c:v>536.3962850304289</c:v>
                </c:pt>
                <c:pt idx="20613">
                  <c:v>535.77442460131</c:v>
                </c:pt>
                <c:pt idx="20614">
                  <c:v>538.23401650605</c:v>
                </c:pt>
                <c:pt idx="20615">
                  <c:v>535.9780063709805</c:v>
                </c:pt>
                <c:pt idx="20616">
                  <c:v>533.8109521560301</c:v>
                </c:pt>
                <c:pt idx="20618">
                  <c:v>538.37801152469</c:v>
                </c:pt>
                <c:pt idx="20619">
                  <c:v>536.75030436787</c:v>
                </c:pt>
                <c:pt idx="20621">
                  <c:v>536.66906755582</c:v>
                </c:pt>
                <c:pt idx="20622">
                  <c:v>428.8993513235851</c:v>
                </c:pt>
                <c:pt idx="20623">
                  <c:v>204.8487044474397</c:v>
                </c:pt>
                <c:pt idx="20665">
                  <c:v>174.91991996832</c:v>
                </c:pt>
                <c:pt idx="20666">
                  <c:v>191.8289862443075</c:v>
                </c:pt>
                <c:pt idx="20667">
                  <c:v>237.3448892582611</c:v>
                </c:pt>
                <c:pt idx="20668">
                  <c:v>284.839464550314</c:v>
                </c:pt>
                <c:pt idx="20669">
                  <c:v>191.1217594203499</c:v>
                </c:pt>
                <c:pt idx="20671">
                  <c:v>203.6396293657873</c:v>
                </c:pt>
                <c:pt idx="20674">
                  <c:v>189.9107767339126</c:v>
                </c:pt>
                <c:pt idx="20675">
                  <c:v>189.4485990729498</c:v>
                </c:pt>
                <c:pt idx="20676">
                  <c:v>188.7977156231985</c:v>
                </c:pt>
                <c:pt idx="20764">
                  <c:v>111.5770344552717</c:v>
                </c:pt>
                <c:pt idx="20765">
                  <c:v>547.58439370756</c:v>
                </c:pt>
                <c:pt idx="20766">
                  <c:v>546.1185314243801</c:v>
                </c:pt>
                <c:pt idx="20767">
                  <c:v>548.0306286943384</c:v>
                </c:pt>
                <c:pt idx="20769">
                  <c:v>548.29182526333</c:v>
                </c:pt>
                <c:pt idx="20770">
                  <c:v>549.52288290174</c:v>
                </c:pt>
                <c:pt idx="20772">
                  <c:v>549.20820605713</c:v>
                </c:pt>
                <c:pt idx="20773">
                  <c:v>551.71448164602</c:v>
                </c:pt>
                <c:pt idx="20774">
                  <c:v>557.99922052914</c:v>
                </c:pt>
                <c:pt idx="20776">
                  <c:v>559.3571965212184</c:v>
                </c:pt>
                <c:pt idx="20777">
                  <c:v>562.4090338894894</c:v>
                </c:pt>
                <c:pt idx="20778">
                  <c:v>611.50360656832</c:v>
                </c:pt>
                <c:pt idx="20779">
                  <c:v>643.6960896497001</c:v>
                </c:pt>
                <c:pt idx="20781">
                  <c:v>645.1649128229486</c:v>
                </c:pt>
                <c:pt idx="20782">
                  <c:v>642.68559010264</c:v>
                </c:pt>
                <c:pt idx="20783">
                  <c:v>645.4397833387505</c:v>
                </c:pt>
                <c:pt idx="20784">
                  <c:v>642.9308278925984</c:v>
                </c:pt>
                <c:pt idx="20785">
                  <c:v>645.1247546934</c:v>
                </c:pt>
                <c:pt idx="20786">
                  <c:v>648.62436923728</c:v>
                </c:pt>
                <c:pt idx="20787">
                  <c:v>646.6165190715001</c:v>
                </c:pt>
                <c:pt idx="20788">
                  <c:v>645.85306629633</c:v>
                </c:pt>
                <c:pt idx="20789">
                  <c:v>644.7311924900594</c:v>
                </c:pt>
                <c:pt idx="20790">
                  <c:v>642.19005872614</c:v>
                </c:pt>
                <c:pt idx="20791">
                  <c:v>635.54020231656</c:v>
                </c:pt>
                <c:pt idx="20792">
                  <c:v>617.9010592807589</c:v>
                </c:pt>
                <c:pt idx="20793">
                  <c:v>589.4666633680794</c:v>
                </c:pt>
                <c:pt idx="20795">
                  <c:v>577.78951961678</c:v>
                </c:pt>
                <c:pt idx="20796">
                  <c:v>571.50295295951</c:v>
                </c:pt>
                <c:pt idx="20797">
                  <c:v>573.43432554092</c:v>
                </c:pt>
                <c:pt idx="20798">
                  <c:v>574.58487892249</c:v>
                </c:pt>
                <c:pt idx="20799">
                  <c:v>576.07096571061</c:v>
                </c:pt>
                <c:pt idx="20800">
                  <c:v>574.0273623992894</c:v>
                </c:pt>
                <c:pt idx="20801">
                  <c:v>575.6662308751594</c:v>
                </c:pt>
                <c:pt idx="20802">
                  <c:v>576.85356674731</c:v>
                </c:pt>
                <c:pt idx="20803">
                  <c:v>573.13331775112</c:v>
                </c:pt>
                <c:pt idx="20804">
                  <c:v>576.19328937043</c:v>
                </c:pt>
                <c:pt idx="20805">
                  <c:v>569.9422869783099</c:v>
                </c:pt>
                <c:pt idx="20806">
                  <c:v>527.8596300999384</c:v>
                </c:pt>
                <c:pt idx="20807">
                  <c:v>345.50860383508</c:v>
                </c:pt>
                <c:pt idx="20808">
                  <c:v>289.061370538579</c:v>
                </c:pt>
                <c:pt idx="20909">
                  <c:v>247.2928968239324</c:v>
                </c:pt>
                <c:pt idx="20910">
                  <c:v>326.7992171294703</c:v>
                </c:pt>
                <c:pt idx="20911">
                  <c:v>425.3200576185013</c:v>
                </c:pt>
                <c:pt idx="20912">
                  <c:v>569.9937510064507</c:v>
                </c:pt>
                <c:pt idx="20913">
                  <c:v>575.9028578375751</c:v>
                </c:pt>
                <c:pt idx="20914">
                  <c:v>457.7693255810186</c:v>
                </c:pt>
                <c:pt idx="20915">
                  <c:v>323.5291737567567</c:v>
                </c:pt>
                <c:pt idx="20916">
                  <c:v>252.9173460391392</c:v>
                </c:pt>
                <c:pt idx="20917">
                  <c:v>232.8675999652513</c:v>
                </c:pt>
                <c:pt idx="20929">
                  <c:v>81.80626682340868</c:v>
                </c:pt>
                <c:pt idx="20930">
                  <c:v>149.6930484055567</c:v>
                </c:pt>
                <c:pt idx="20931">
                  <c:v>143.9394218247081</c:v>
                </c:pt>
                <c:pt idx="20932">
                  <c:v>316.0397935512883</c:v>
                </c:pt>
                <c:pt idx="20933">
                  <c:v>388.0074554171292</c:v>
                </c:pt>
                <c:pt idx="20934">
                  <c:v>386.4647939289752</c:v>
                </c:pt>
                <c:pt idx="20935">
                  <c:v>629.5268221739086</c:v>
                </c:pt>
                <c:pt idx="20937">
                  <c:v>627.4162114026286</c:v>
                </c:pt>
                <c:pt idx="20938">
                  <c:v>633.5012624778001</c:v>
                </c:pt>
                <c:pt idx="20939">
                  <c:v>634.22694463277</c:v>
                </c:pt>
                <c:pt idx="20941">
                  <c:v>632.31954701964</c:v>
                </c:pt>
                <c:pt idx="20942">
                  <c:v>633.47684808437</c:v>
                </c:pt>
                <c:pt idx="20943">
                  <c:v>629.57723122681</c:v>
                </c:pt>
                <c:pt idx="20944">
                  <c:v>629.8373065881501</c:v>
                </c:pt>
                <c:pt idx="20946">
                  <c:v>631.44987528687</c:v>
                </c:pt>
                <c:pt idx="20947">
                  <c:v>628.2604479556198</c:v>
                </c:pt>
                <c:pt idx="20948">
                  <c:v>627.8372020123784</c:v>
                </c:pt>
                <c:pt idx="20949">
                  <c:v>629.8789341848001</c:v>
                </c:pt>
                <c:pt idx="20950">
                  <c:v>629.57310336275</c:v>
                </c:pt>
                <c:pt idx="20951">
                  <c:v>626.3377213927778</c:v>
                </c:pt>
                <c:pt idx="20952">
                  <c:v>627.9182101509689</c:v>
                </c:pt>
                <c:pt idx="20953">
                  <c:v>627.29318267081</c:v>
                </c:pt>
                <c:pt idx="20954">
                  <c:v>627.89894996707</c:v>
                </c:pt>
                <c:pt idx="20956">
                  <c:v>629.57166517906</c:v>
                </c:pt>
                <c:pt idx="20959">
                  <c:v>627.72741205282</c:v>
                </c:pt>
                <c:pt idx="20960">
                  <c:v>627.9556764604794</c:v>
                </c:pt>
                <c:pt idx="20961">
                  <c:v>627.2675020216799</c:v>
                </c:pt>
                <c:pt idx="20962">
                  <c:v>628.0856116538</c:v>
                </c:pt>
                <c:pt idx="20963">
                  <c:v>624.92997631082</c:v>
                </c:pt>
                <c:pt idx="20964">
                  <c:v>622.7410816829794</c:v>
                </c:pt>
                <c:pt idx="20965">
                  <c:v>623.59300013237</c:v>
                </c:pt>
                <c:pt idx="20966">
                  <c:v>621.26028197077</c:v>
                </c:pt>
                <c:pt idx="20967">
                  <c:v>619.83998055728</c:v>
                </c:pt>
                <c:pt idx="20968">
                  <c:v>621.58671448778</c:v>
                </c:pt>
                <c:pt idx="20969">
                  <c:v>619.82333806438</c:v>
                </c:pt>
                <c:pt idx="20970">
                  <c:v>616.9389809025</c:v>
                </c:pt>
                <c:pt idx="20972">
                  <c:v>621.8137121855387</c:v>
                </c:pt>
                <c:pt idx="20973">
                  <c:v>622.2283351309</c:v>
                </c:pt>
                <c:pt idx="20974">
                  <c:v>617.9601082314589</c:v>
                </c:pt>
                <c:pt idx="20975">
                  <c:v>617.69680277938</c:v>
                </c:pt>
                <c:pt idx="20976">
                  <c:v>618.6510437019589</c:v>
                </c:pt>
                <c:pt idx="20977">
                  <c:v>677.10798959356</c:v>
                </c:pt>
                <c:pt idx="20978">
                  <c:v>689.5471013199788</c:v>
                </c:pt>
                <c:pt idx="20979">
                  <c:v>687.8300458998087</c:v>
                </c:pt>
                <c:pt idx="20980">
                  <c:v>688.2249791977601</c:v>
                </c:pt>
                <c:pt idx="20981">
                  <c:v>685.0514641088894</c:v>
                </c:pt>
                <c:pt idx="20982">
                  <c:v>684.9925661841278</c:v>
                </c:pt>
                <c:pt idx="20984">
                  <c:v>591.13865513066</c:v>
                </c:pt>
                <c:pt idx="20985">
                  <c:v>513.1898878030501</c:v>
                </c:pt>
                <c:pt idx="20986">
                  <c:v>517.4483577256001</c:v>
                </c:pt>
                <c:pt idx="20987">
                  <c:v>472.16392661491</c:v>
                </c:pt>
                <c:pt idx="21121">
                  <c:v>234.9161497334406</c:v>
                </c:pt>
                <c:pt idx="21122">
                  <c:v>251.955486434496</c:v>
                </c:pt>
                <c:pt idx="21123">
                  <c:v>234.4741632059003</c:v>
                </c:pt>
                <c:pt idx="21124">
                  <c:v>234.2106605815983</c:v>
                </c:pt>
                <c:pt idx="21125">
                  <c:v>232.7670352206102</c:v>
                </c:pt>
                <c:pt idx="21126">
                  <c:v>232.881144276932</c:v>
                </c:pt>
                <c:pt idx="21127">
                  <c:v>232.4509561142641</c:v>
                </c:pt>
                <c:pt idx="21128">
                  <c:v>311.8523208648853</c:v>
                </c:pt>
                <c:pt idx="21130">
                  <c:v>309.9601972366426</c:v>
                </c:pt>
                <c:pt idx="21132">
                  <c:v>309.8410385035601</c:v>
                </c:pt>
                <c:pt idx="21133">
                  <c:v>309.563898344683</c:v>
                </c:pt>
                <c:pt idx="21134">
                  <c:v>276.1043479584428</c:v>
                </c:pt>
                <c:pt idx="21135">
                  <c:v>113.2777602693897</c:v>
                </c:pt>
                <c:pt idx="21136">
                  <c:v>112.9290955235012</c:v>
                </c:pt>
                <c:pt idx="21137">
                  <c:v>113.8632484391555</c:v>
                </c:pt>
                <c:pt idx="21140">
                  <c:v>138.6274090707903</c:v>
                </c:pt>
                <c:pt idx="21141">
                  <c:v>429.451591877609</c:v>
                </c:pt>
                <c:pt idx="21142">
                  <c:v>529.37280204923</c:v>
                </c:pt>
                <c:pt idx="21143">
                  <c:v>526.3799418823094</c:v>
                </c:pt>
                <c:pt idx="21144">
                  <c:v>527.18424096077</c:v>
                </c:pt>
                <c:pt idx="21145">
                  <c:v>528.21867285138</c:v>
                </c:pt>
                <c:pt idx="21146">
                  <c:v>525.73138271711</c:v>
                </c:pt>
                <c:pt idx="21147">
                  <c:v>526.3582124333889</c:v>
                </c:pt>
                <c:pt idx="21148">
                  <c:v>526.284979550891</c:v>
                </c:pt>
                <c:pt idx="21149">
                  <c:v>523.33877040567</c:v>
                </c:pt>
                <c:pt idx="21150">
                  <c:v>524.08451316364</c:v>
                </c:pt>
                <c:pt idx="21151">
                  <c:v>528.96881535488</c:v>
                </c:pt>
                <c:pt idx="21152">
                  <c:v>526.12631467235</c:v>
                </c:pt>
                <c:pt idx="21153">
                  <c:v>527.24051911909</c:v>
                </c:pt>
                <c:pt idx="21154">
                  <c:v>529.37505101031</c:v>
                </c:pt>
                <c:pt idx="21155">
                  <c:v>525.37734921363</c:v>
                </c:pt>
                <c:pt idx="21156">
                  <c:v>525.94951034777</c:v>
                </c:pt>
                <c:pt idx="21157">
                  <c:v>527.1451856139</c:v>
                </c:pt>
                <c:pt idx="21158">
                  <c:v>523.52349090507</c:v>
                </c:pt>
                <c:pt idx="21159">
                  <c:v>524.79396388964</c:v>
                </c:pt>
                <c:pt idx="21160">
                  <c:v>525.63243671161</c:v>
                </c:pt>
                <c:pt idx="21161">
                  <c:v>522.8431227238086</c:v>
                </c:pt>
                <c:pt idx="21162">
                  <c:v>523.25124751905</c:v>
                </c:pt>
                <c:pt idx="21163">
                  <c:v>524.19608763967</c:v>
                </c:pt>
                <c:pt idx="21164">
                  <c:v>521.2154467828301</c:v>
                </c:pt>
                <c:pt idx="21165">
                  <c:v>522.6552043668901</c:v>
                </c:pt>
                <c:pt idx="21166">
                  <c:v>522.83178245727</c:v>
                </c:pt>
                <c:pt idx="21168">
                  <c:v>521.1609176075301</c:v>
                </c:pt>
                <c:pt idx="21169">
                  <c:v>525.24244137043</c:v>
                </c:pt>
                <c:pt idx="21170">
                  <c:v>523.3507558769</c:v>
                </c:pt>
                <c:pt idx="21171">
                  <c:v>524.7559902857801</c:v>
                </c:pt>
                <c:pt idx="21174">
                  <c:v>522.8465083135083</c:v>
                </c:pt>
                <c:pt idx="21175">
                  <c:v>519.8993145157299</c:v>
                </c:pt>
                <c:pt idx="21176">
                  <c:v>521.9358199760705</c:v>
                </c:pt>
                <c:pt idx="21177">
                  <c:v>519.2300566856801</c:v>
                </c:pt>
                <c:pt idx="21178">
                  <c:v>521.0687991930289</c:v>
                </c:pt>
                <c:pt idx="21179">
                  <c:v>522.8444914985901</c:v>
                </c:pt>
                <c:pt idx="21180">
                  <c:v>519.72962059037</c:v>
                </c:pt>
                <c:pt idx="21181">
                  <c:v>521.3401930408494</c:v>
                </c:pt>
                <c:pt idx="21182">
                  <c:v>519.07507685248</c:v>
                </c:pt>
                <c:pt idx="21183">
                  <c:v>521.37989419564</c:v>
                </c:pt>
                <c:pt idx="21184">
                  <c:v>522.3408804152089</c:v>
                </c:pt>
                <c:pt idx="21185">
                  <c:v>525.40893335976</c:v>
                </c:pt>
                <c:pt idx="21186">
                  <c:v>547.7652425117001</c:v>
                </c:pt>
                <c:pt idx="21189">
                  <c:v>596.2271102422001</c:v>
                </c:pt>
                <c:pt idx="21190">
                  <c:v>602.59390528228</c:v>
                </c:pt>
                <c:pt idx="21191">
                  <c:v>601.8459463876999</c:v>
                </c:pt>
                <c:pt idx="21192">
                  <c:v>601.9552248245575</c:v>
                </c:pt>
                <c:pt idx="21193">
                  <c:v>597.88530370078</c:v>
                </c:pt>
                <c:pt idx="21194">
                  <c:v>603.1179814147494</c:v>
                </c:pt>
                <c:pt idx="21195">
                  <c:v>592.95577991387</c:v>
                </c:pt>
                <c:pt idx="21198">
                  <c:v>602.8265511156985</c:v>
                </c:pt>
                <c:pt idx="21199">
                  <c:v>606.52846046027</c:v>
                </c:pt>
                <c:pt idx="21200">
                  <c:v>601.23852200275</c:v>
                </c:pt>
                <c:pt idx="21201">
                  <c:v>606.10976706315</c:v>
                </c:pt>
                <c:pt idx="21202">
                  <c:v>608.69905415768</c:v>
                </c:pt>
                <c:pt idx="21203">
                  <c:v>606.4084813909101</c:v>
                </c:pt>
                <c:pt idx="21204">
                  <c:v>601.5530504229494</c:v>
                </c:pt>
                <c:pt idx="21206">
                  <c:v>592.7932551977001</c:v>
                </c:pt>
                <c:pt idx="21207">
                  <c:v>592.5618510424594</c:v>
                </c:pt>
                <c:pt idx="21208">
                  <c:v>589.0035821819089</c:v>
                </c:pt>
                <c:pt idx="21209">
                  <c:v>582.4039891137</c:v>
                </c:pt>
                <c:pt idx="21210">
                  <c:v>567.3444925387801</c:v>
                </c:pt>
                <c:pt idx="21211">
                  <c:v>551.7223598985394</c:v>
                </c:pt>
                <c:pt idx="21212">
                  <c:v>547.5876398250789</c:v>
                </c:pt>
                <c:pt idx="21213">
                  <c:v>544.435516783078</c:v>
                </c:pt>
                <c:pt idx="21214">
                  <c:v>541.50010754195</c:v>
                </c:pt>
                <c:pt idx="21215">
                  <c:v>531.9117556357701</c:v>
                </c:pt>
                <c:pt idx="21216">
                  <c:v>531.64294773623</c:v>
                </c:pt>
                <c:pt idx="21217">
                  <c:v>531.3662414162787</c:v>
                </c:pt>
                <c:pt idx="21218">
                  <c:v>473.7461724854699</c:v>
                </c:pt>
                <c:pt idx="21261">
                  <c:v>154.7587817614</c:v>
                </c:pt>
                <c:pt idx="21262">
                  <c:v>353.09426549804</c:v>
                </c:pt>
                <c:pt idx="21263">
                  <c:v>334.7385849191596</c:v>
                </c:pt>
                <c:pt idx="21264">
                  <c:v>327.2795367195699</c:v>
                </c:pt>
                <c:pt idx="21265">
                  <c:v>323.35283780305</c:v>
                </c:pt>
                <c:pt idx="21266">
                  <c:v>321.2527041958901</c:v>
                </c:pt>
                <c:pt idx="21267">
                  <c:v>322.7575913766896</c:v>
                </c:pt>
                <c:pt idx="21268">
                  <c:v>323.9815337408885</c:v>
                </c:pt>
                <c:pt idx="21269">
                  <c:v>325.400855043179</c:v>
                </c:pt>
                <c:pt idx="21270">
                  <c:v>325.54930890855</c:v>
                </c:pt>
                <c:pt idx="21271">
                  <c:v>478.8280342133401</c:v>
                </c:pt>
                <c:pt idx="21272">
                  <c:v>482.6485140122891</c:v>
                </c:pt>
                <c:pt idx="21273">
                  <c:v>487.13897053426</c:v>
                </c:pt>
                <c:pt idx="21274">
                  <c:v>488.538034228569</c:v>
                </c:pt>
                <c:pt idx="21275">
                  <c:v>488.26331231142</c:v>
                </c:pt>
                <c:pt idx="21276">
                  <c:v>484.188619060989</c:v>
                </c:pt>
                <c:pt idx="21277">
                  <c:v>482.64675032713</c:v>
                </c:pt>
                <c:pt idx="21278">
                  <c:v>532.9681073422194</c:v>
                </c:pt>
                <c:pt idx="21279">
                  <c:v>533.108780277091</c:v>
                </c:pt>
                <c:pt idx="21280">
                  <c:v>531.50343436857</c:v>
                </c:pt>
                <c:pt idx="21283">
                  <c:v>533.5342493629194</c:v>
                </c:pt>
                <c:pt idx="21284">
                  <c:v>541.7110131922888</c:v>
                </c:pt>
                <c:pt idx="21285">
                  <c:v>259.8717666701022</c:v>
                </c:pt>
                <c:pt idx="21314">
                  <c:v>101.6302652217037</c:v>
                </c:pt>
                <c:pt idx="21315">
                  <c:v>102.0761875601268</c:v>
                </c:pt>
                <c:pt idx="21316">
                  <c:v>327.4687172689165</c:v>
                </c:pt>
                <c:pt idx="21317">
                  <c:v>329.0962136338726</c:v>
                </c:pt>
                <c:pt idx="21318">
                  <c:v>554.081367246661</c:v>
                </c:pt>
                <c:pt idx="21319">
                  <c:v>556.40513464802</c:v>
                </c:pt>
                <c:pt idx="21320">
                  <c:v>554.60797141539</c:v>
                </c:pt>
                <c:pt idx="21321">
                  <c:v>556.0558784838294</c:v>
                </c:pt>
                <c:pt idx="21322">
                  <c:v>553.78642337518</c:v>
                </c:pt>
                <c:pt idx="21323">
                  <c:v>555.85920005606</c:v>
                </c:pt>
                <c:pt idx="21324">
                  <c:v>553.3177046954278</c:v>
                </c:pt>
                <c:pt idx="21325">
                  <c:v>556.0894532841701</c:v>
                </c:pt>
                <c:pt idx="21326">
                  <c:v>553.8082064439486</c:v>
                </c:pt>
                <c:pt idx="21327">
                  <c:v>553.7213761448701</c:v>
                </c:pt>
                <c:pt idx="21328">
                  <c:v>552.90317435315</c:v>
                </c:pt>
                <c:pt idx="21329">
                  <c:v>553.41773447485</c:v>
                </c:pt>
                <c:pt idx="21331">
                  <c:v>552.1363155036</c:v>
                </c:pt>
                <c:pt idx="21332">
                  <c:v>554.1245998743201</c:v>
                </c:pt>
                <c:pt idx="21333">
                  <c:v>555.37411238818</c:v>
                </c:pt>
                <c:pt idx="21334">
                  <c:v>557.0685259592001</c:v>
                </c:pt>
                <c:pt idx="21335">
                  <c:v>553.8915217232787</c:v>
                </c:pt>
                <c:pt idx="21336">
                  <c:v>556.7335011564301</c:v>
                </c:pt>
                <c:pt idx="21337">
                  <c:v>553.1791505985</c:v>
                </c:pt>
                <c:pt idx="21338">
                  <c:v>554.4813898939789</c:v>
                </c:pt>
                <c:pt idx="21339">
                  <c:v>551.836601948409</c:v>
                </c:pt>
                <c:pt idx="21340">
                  <c:v>554.55081667183</c:v>
                </c:pt>
                <c:pt idx="21341">
                  <c:v>556.01243142833</c:v>
                </c:pt>
                <c:pt idx="21342">
                  <c:v>552.88036936939</c:v>
                </c:pt>
                <c:pt idx="21343">
                  <c:v>553.3161067873589</c:v>
                </c:pt>
                <c:pt idx="21344">
                  <c:v>552.2292077471405</c:v>
                </c:pt>
                <c:pt idx="21345">
                  <c:v>519.5467373615601</c:v>
                </c:pt>
                <c:pt idx="21346">
                  <c:v>415.68268011324</c:v>
                </c:pt>
                <c:pt idx="21347">
                  <c:v>198.92382526848</c:v>
                </c:pt>
                <c:pt idx="21398">
                  <c:v>416.9354685435399</c:v>
                </c:pt>
                <c:pt idx="21399">
                  <c:v>525.63053745045</c:v>
                </c:pt>
                <c:pt idx="21400">
                  <c:v>617.02936405507</c:v>
                </c:pt>
                <c:pt idx="21401">
                  <c:v>633.52209374831</c:v>
                </c:pt>
                <c:pt idx="21402">
                  <c:v>603.0819376868098</c:v>
                </c:pt>
                <c:pt idx="21403">
                  <c:v>584.75339288826</c:v>
                </c:pt>
                <c:pt idx="21404">
                  <c:v>564.57314484479</c:v>
                </c:pt>
                <c:pt idx="21405">
                  <c:v>552.3812797745401</c:v>
                </c:pt>
                <c:pt idx="21406">
                  <c:v>541.2625911413201</c:v>
                </c:pt>
                <c:pt idx="21407">
                  <c:v>539.169669394278</c:v>
                </c:pt>
                <c:pt idx="21408">
                  <c:v>539.85951824976</c:v>
                </c:pt>
                <c:pt idx="21409">
                  <c:v>536.93849156418</c:v>
                </c:pt>
                <c:pt idx="21410">
                  <c:v>538.25166704719</c:v>
                </c:pt>
                <c:pt idx="21411">
                  <c:v>538.5215221264988</c:v>
                </c:pt>
                <c:pt idx="21412">
                  <c:v>535.99093631835</c:v>
                </c:pt>
                <c:pt idx="21413">
                  <c:v>536.58593720106</c:v>
                </c:pt>
                <c:pt idx="21414">
                  <c:v>533.9862458874383</c:v>
                </c:pt>
                <c:pt idx="21415">
                  <c:v>535.6292019462</c:v>
                </c:pt>
                <c:pt idx="21416">
                  <c:v>539.1579294764794</c:v>
                </c:pt>
                <c:pt idx="21417">
                  <c:v>536.5661638862779</c:v>
                </c:pt>
                <c:pt idx="21419">
                  <c:v>225.1333464701158</c:v>
                </c:pt>
                <c:pt idx="21420">
                  <c:v>224.7214933788224</c:v>
                </c:pt>
                <c:pt idx="21599">
                  <c:v>258.83412519983</c:v>
                </c:pt>
                <c:pt idx="21600">
                  <c:v>497.17507862034</c:v>
                </c:pt>
                <c:pt idx="21602">
                  <c:v>527.80689252349</c:v>
                </c:pt>
                <c:pt idx="21603">
                  <c:v>529.15188048603</c:v>
                </c:pt>
                <c:pt idx="21604">
                  <c:v>527.17941230227</c:v>
                </c:pt>
                <c:pt idx="21605">
                  <c:v>528.3664105252587</c:v>
                </c:pt>
                <c:pt idx="21606">
                  <c:v>529.62093039253</c:v>
                </c:pt>
                <c:pt idx="21607">
                  <c:v>527.19913917851</c:v>
                </c:pt>
                <c:pt idx="21608">
                  <c:v>527.8707073328301</c:v>
                </c:pt>
                <c:pt idx="21609">
                  <c:v>529.08373800113</c:v>
                </c:pt>
                <c:pt idx="21610">
                  <c:v>528.0153942655</c:v>
                </c:pt>
                <c:pt idx="21611">
                  <c:v>528.55150192983</c:v>
                </c:pt>
                <c:pt idx="21612">
                  <c:v>532.9115694901988</c:v>
                </c:pt>
                <c:pt idx="21613">
                  <c:v>533.8390854042789</c:v>
                </c:pt>
                <c:pt idx="21616">
                  <c:v>531.60573099744</c:v>
                </c:pt>
                <c:pt idx="21617">
                  <c:v>532.5957412812</c:v>
                </c:pt>
                <c:pt idx="21618">
                  <c:v>529.9613053845083</c:v>
                </c:pt>
                <c:pt idx="21619">
                  <c:v>529.48387660996</c:v>
                </c:pt>
                <c:pt idx="21621">
                  <c:v>531.4025005852887</c:v>
                </c:pt>
                <c:pt idx="21622">
                  <c:v>531.17032197102</c:v>
                </c:pt>
                <c:pt idx="21623">
                  <c:v>528.5467261948683</c:v>
                </c:pt>
                <c:pt idx="21624">
                  <c:v>529.68962042751</c:v>
                </c:pt>
                <c:pt idx="21626">
                  <c:v>531.30793083854</c:v>
                </c:pt>
                <c:pt idx="21627">
                  <c:v>531.4608928212789</c:v>
                </c:pt>
                <c:pt idx="21628">
                  <c:v>532.4617908256089</c:v>
                </c:pt>
                <c:pt idx="21629">
                  <c:v>532.6992904614001</c:v>
                </c:pt>
                <c:pt idx="21630">
                  <c:v>534.1874469829094</c:v>
                </c:pt>
                <c:pt idx="21631">
                  <c:v>533.30270684954</c:v>
                </c:pt>
                <c:pt idx="21632">
                  <c:v>534.00464654836</c:v>
                </c:pt>
                <c:pt idx="21633">
                  <c:v>534.5943131292801</c:v>
                </c:pt>
                <c:pt idx="21634">
                  <c:v>534.8723243255288</c:v>
                </c:pt>
                <c:pt idx="21635">
                  <c:v>534.8995630945386</c:v>
                </c:pt>
                <c:pt idx="21636">
                  <c:v>534.68500469739</c:v>
                </c:pt>
                <c:pt idx="21637">
                  <c:v>534.3711618389287</c:v>
                </c:pt>
                <c:pt idx="21638">
                  <c:v>534.43434083966</c:v>
                </c:pt>
                <c:pt idx="21639">
                  <c:v>535.12957743999</c:v>
                </c:pt>
                <c:pt idx="21640">
                  <c:v>534.0288619815201</c:v>
                </c:pt>
                <c:pt idx="21641">
                  <c:v>533.9510084058583</c:v>
                </c:pt>
                <c:pt idx="21642">
                  <c:v>534.49834761698</c:v>
                </c:pt>
                <c:pt idx="21643">
                  <c:v>534.09606956444</c:v>
                </c:pt>
                <c:pt idx="21644">
                  <c:v>533.59995699066</c:v>
                </c:pt>
                <c:pt idx="21645">
                  <c:v>536.4671959650086</c:v>
                </c:pt>
                <c:pt idx="21646">
                  <c:v>536.3394277327588</c:v>
                </c:pt>
                <c:pt idx="21647">
                  <c:v>536.5132697339787</c:v>
                </c:pt>
                <c:pt idx="21648">
                  <c:v>536.27519491819</c:v>
                </c:pt>
                <c:pt idx="21649">
                  <c:v>534.3371680625278</c:v>
                </c:pt>
                <c:pt idx="21650">
                  <c:v>534.11316224527</c:v>
                </c:pt>
                <c:pt idx="21651">
                  <c:v>532.8443457055794</c:v>
                </c:pt>
                <c:pt idx="21652">
                  <c:v>532.5042386139094</c:v>
                </c:pt>
                <c:pt idx="21653">
                  <c:v>531.4225410143894</c:v>
                </c:pt>
                <c:pt idx="21654">
                  <c:v>529.3259242935183</c:v>
                </c:pt>
                <c:pt idx="21655">
                  <c:v>528.7765261852886</c:v>
                </c:pt>
                <c:pt idx="21656">
                  <c:v>532.28391350444</c:v>
                </c:pt>
                <c:pt idx="21657">
                  <c:v>531.12457614335</c:v>
                </c:pt>
                <c:pt idx="21658">
                  <c:v>529.8344236089794</c:v>
                </c:pt>
                <c:pt idx="21659">
                  <c:v>527.5437747773</c:v>
                </c:pt>
                <c:pt idx="21660">
                  <c:v>526.0173965842894</c:v>
                </c:pt>
                <c:pt idx="21661">
                  <c:v>524.51270920939</c:v>
                </c:pt>
                <c:pt idx="21662">
                  <c:v>528.198873523781</c:v>
                </c:pt>
                <c:pt idx="21663">
                  <c:v>529.3300147272801</c:v>
                </c:pt>
                <c:pt idx="21666">
                  <c:v>527.761086524</c:v>
                </c:pt>
                <c:pt idx="21667">
                  <c:v>526.6362734927687</c:v>
                </c:pt>
                <c:pt idx="21668">
                  <c:v>525.04329159853</c:v>
                </c:pt>
                <c:pt idx="21669">
                  <c:v>525.02079116154</c:v>
                </c:pt>
                <c:pt idx="21670">
                  <c:v>527.72892172431</c:v>
                </c:pt>
                <c:pt idx="21671">
                  <c:v>526.59328313745</c:v>
                </c:pt>
                <c:pt idx="21672">
                  <c:v>525.57416203289</c:v>
                </c:pt>
                <c:pt idx="21673">
                  <c:v>524.0044191820188</c:v>
                </c:pt>
                <c:pt idx="21674">
                  <c:v>523.83967365907</c:v>
                </c:pt>
                <c:pt idx="21675">
                  <c:v>523.4521052517588</c:v>
                </c:pt>
                <c:pt idx="21676">
                  <c:v>526.57578233123</c:v>
                </c:pt>
                <c:pt idx="21677">
                  <c:v>525.61922664667</c:v>
                </c:pt>
                <c:pt idx="21678">
                  <c:v>528.82619393764</c:v>
                </c:pt>
                <c:pt idx="21679">
                  <c:v>527.9520537111389</c:v>
                </c:pt>
                <c:pt idx="21680">
                  <c:v>526.79250421166</c:v>
                </c:pt>
                <c:pt idx="21681">
                  <c:v>526.38179447466</c:v>
                </c:pt>
                <c:pt idx="21682">
                  <c:v>523.4611491386294</c:v>
                </c:pt>
                <c:pt idx="21683">
                  <c:v>495.33522203977</c:v>
                </c:pt>
                <c:pt idx="21684">
                  <c:v>474.9713766062888</c:v>
                </c:pt>
                <c:pt idx="21685">
                  <c:v>423.2513148913499</c:v>
                </c:pt>
                <c:pt idx="21737">
                  <c:v>289.1535125382096</c:v>
                </c:pt>
                <c:pt idx="21738">
                  <c:v>451.0280259414787</c:v>
                </c:pt>
                <c:pt idx="21739">
                  <c:v>478.4164860351999</c:v>
                </c:pt>
                <c:pt idx="21740">
                  <c:v>491.16924288676</c:v>
                </c:pt>
                <c:pt idx="21741">
                  <c:v>489.8890978975899</c:v>
                </c:pt>
                <c:pt idx="21742">
                  <c:v>488.15738555111</c:v>
                </c:pt>
                <c:pt idx="21743">
                  <c:v>489.26024710163</c:v>
                </c:pt>
                <c:pt idx="21744">
                  <c:v>489.33597431997</c:v>
                </c:pt>
                <c:pt idx="21745">
                  <c:v>487.82047914278</c:v>
                </c:pt>
                <c:pt idx="21747">
                  <c:v>488.16588817399</c:v>
                </c:pt>
                <c:pt idx="21748">
                  <c:v>487.7336670556791</c:v>
                </c:pt>
                <c:pt idx="21750">
                  <c:v>574.28342298086</c:v>
                </c:pt>
                <c:pt idx="21751">
                  <c:v>563.6070577699401</c:v>
                </c:pt>
                <c:pt idx="21752">
                  <c:v>559.63802562411</c:v>
                </c:pt>
                <c:pt idx="21753">
                  <c:v>562.01866624948</c:v>
                </c:pt>
                <c:pt idx="21754">
                  <c:v>562.0214698389487</c:v>
                </c:pt>
                <c:pt idx="21756">
                  <c:v>559.01972516948</c:v>
                </c:pt>
                <c:pt idx="21757">
                  <c:v>556.00913574651</c:v>
                </c:pt>
                <c:pt idx="21758">
                  <c:v>555.68700783287</c:v>
                </c:pt>
                <c:pt idx="21760">
                  <c:v>562.90229506765</c:v>
                </c:pt>
                <c:pt idx="21761">
                  <c:v>562.3635137272</c:v>
                </c:pt>
                <c:pt idx="21763">
                  <c:v>559.23489126214</c:v>
                </c:pt>
                <c:pt idx="21764">
                  <c:v>558.44905927841</c:v>
                </c:pt>
                <c:pt idx="21766">
                  <c:v>561.75027545791</c:v>
                </c:pt>
                <c:pt idx="21767">
                  <c:v>559.2020550188</c:v>
                </c:pt>
                <c:pt idx="21768">
                  <c:v>559.0659012903999</c:v>
                </c:pt>
                <c:pt idx="21769">
                  <c:v>558.53093086159</c:v>
                </c:pt>
                <c:pt idx="21770">
                  <c:v>555.44401842639</c:v>
                </c:pt>
                <c:pt idx="21771">
                  <c:v>555.59175326628</c:v>
                </c:pt>
                <c:pt idx="21772">
                  <c:v>555.7615971704089</c:v>
                </c:pt>
                <c:pt idx="21773">
                  <c:v>556.47583495234</c:v>
                </c:pt>
                <c:pt idx="21774">
                  <c:v>554.9029698375289</c:v>
                </c:pt>
                <c:pt idx="21775">
                  <c:v>556.80707154113</c:v>
                </c:pt>
                <c:pt idx="21776">
                  <c:v>563.15688911035</c:v>
                </c:pt>
                <c:pt idx="21778">
                  <c:v>563.07101533339</c:v>
                </c:pt>
                <c:pt idx="21779">
                  <c:v>561.6769211017094</c:v>
                </c:pt>
                <c:pt idx="21780">
                  <c:v>561.84377511243</c:v>
                </c:pt>
                <c:pt idx="21781">
                  <c:v>561.02849866546</c:v>
                </c:pt>
                <c:pt idx="21782">
                  <c:v>558.1169287374294</c:v>
                </c:pt>
                <c:pt idx="21783">
                  <c:v>558.57714302611</c:v>
                </c:pt>
                <c:pt idx="21784">
                  <c:v>557.74555470682</c:v>
                </c:pt>
                <c:pt idx="21785">
                  <c:v>556.3323780075001</c:v>
                </c:pt>
                <c:pt idx="21786">
                  <c:v>555.49341054518</c:v>
                </c:pt>
                <c:pt idx="21787">
                  <c:v>557.4656747759084</c:v>
                </c:pt>
                <c:pt idx="21788">
                  <c:v>556.5176406872894</c:v>
                </c:pt>
                <c:pt idx="21789">
                  <c:v>555.8302901742082</c:v>
                </c:pt>
                <c:pt idx="21790">
                  <c:v>555.55843369895</c:v>
                </c:pt>
                <c:pt idx="21791">
                  <c:v>556.3006195090301</c:v>
                </c:pt>
                <c:pt idx="21792">
                  <c:v>555.3294198454078</c:v>
                </c:pt>
                <c:pt idx="21793">
                  <c:v>557.10831394039</c:v>
                </c:pt>
                <c:pt idx="21794">
                  <c:v>558.79506432757</c:v>
                </c:pt>
                <c:pt idx="21795">
                  <c:v>557.47883704851</c:v>
                </c:pt>
                <c:pt idx="21796">
                  <c:v>557.3107641918489</c:v>
                </c:pt>
                <c:pt idx="21797">
                  <c:v>557.69897153668</c:v>
                </c:pt>
                <c:pt idx="21798">
                  <c:v>556.9044734050101</c:v>
                </c:pt>
                <c:pt idx="21800">
                  <c:v>558.716110193448</c:v>
                </c:pt>
                <c:pt idx="21801">
                  <c:v>559.15272227377</c:v>
                </c:pt>
                <c:pt idx="21802">
                  <c:v>567.18962396653</c:v>
                </c:pt>
                <c:pt idx="21803">
                  <c:v>573.8914298814175</c:v>
                </c:pt>
                <c:pt idx="21804">
                  <c:v>568.75995524525</c:v>
                </c:pt>
                <c:pt idx="21805">
                  <c:v>567.8165768188301</c:v>
                </c:pt>
                <c:pt idx="21806">
                  <c:v>544.6209288367</c:v>
                </c:pt>
                <c:pt idx="21807">
                  <c:v>512.7381632845401</c:v>
                </c:pt>
                <c:pt idx="21808">
                  <c:v>485.402522547789</c:v>
                </c:pt>
                <c:pt idx="21809">
                  <c:v>481.13308922249</c:v>
                </c:pt>
                <c:pt idx="21812">
                  <c:v>484.4884474432988</c:v>
                </c:pt>
                <c:pt idx="21813">
                  <c:v>484.5983727421782</c:v>
                </c:pt>
                <c:pt idx="21814">
                  <c:v>483.5268206837</c:v>
                </c:pt>
                <c:pt idx="21815">
                  <c:v>484.01020036902</c:v>
                </c:pt>
                <c:pt idx="21818">
                  <c:v>481.78583163477</c:v>
                </c:pt>
                <c:pt idx="21819">
                  <c:v>481.335435457009</c:v>
                </c:pt>
                <c:pt idx="21821">
                  <c:v>341.5144583511174</c:v>
                </c:pt>
                <c:pt idx="21822">
                  <c:v>311.0289225486316</c:v>
                </c:pt>
                <c:pt idx="21942">
                  <c:v>277.48946026553</c:v>
                </c:pt>
                <c:pt idx="21943">
                  <c:v>498.11499190718</c:v>
                </c:pt>
                <c:pt idx="21944">
                  <c:v>533.41173886386</c:v>
                </c:pt>
                <c:pt idx="21945">
                  <c:v>533.23860087726</c:v>
                </c:pt>
                <c:pt idx="21946">
                  <c:v>535.9405132526</c:v>
                </c:pt>
                <c:pt idx="21947">
                  <c:v>535.822899413738</c:v>
                </c:pt>
                <c:pt idx="21948">
                  <c:v>534.8514654654477</c:v>
                </c:pt>
                <c:pt idx="21949">
                  <c:v>533.95358601097</c:v>
                </c:pt>
                <c:pt idx="21950">
                  <c:v>534.25494363111</c:v>
                </c:pt>
                <c:pt idx="21951">
                  <c:v>532.03275528758</c:v>
                </c:pt>
                <c:pt idx="21952">
                  <c:v>531.8608597236694</c:v>
                </c:pt>
                <c:pt idx="21953">
                  <c:v>534.5371050377194</c:v>
                </c:pt>
                <c:pt idx="21954">
                  <c:v>535.73731791483</c:v>
                </c:pt>
                <c:pt idx="21955">
                  <c:v>534.62257037463</c:v>
                </c:pt>
                <c:pt idx="21956">
                  <c:v>533.73038971456</c:v>
                </c:pt>
                <c:pt idx="21957">
                  <c:v>532.8829261944572</c:v>
                </c:pt>
                <c:pt idx="21958">
                  <c:v>538.8074652911494</c:v>
                </c:pt>
                <c:pt idx="21959">
                  <c:v>539.0566794614389</c:v>
                </c:pt>
                <c:pt idx="21960">
                  <c:v>537.4330371748</c:v>
                </c:pt>
                <c:pt idx="21961">
                  <c:v>535.6581671789394</c:v>
                </c:pt>
                <c:pt idx="21962">
                  <c:v>536.49745757913</c:v>
                </c:pt>
                <c:pt idx="21963">
                  <c:v>535.80009652029</c:v>
                </c:pt>
                <c:pt idx="21964">
                  <c:v>538.3989717038</c:v>
                </c:pt>
                <c:pt idx="21965">
                  <c:v>537.06035831968</c:v>
                </c:pt>
                <c:pt idx="21966">
                  <c:v>534.55589768733</c:v>
                </c:pt>
                <c:pt idx="21967">
                  <c:v>538.0682019422201</c:v>
                </c:pt>
                <c:pt idx="21968">
                  <c:v>536.59127005616</c:v>
                </c:pt>
                <c:pt idx="21969">
                  <c:v>535.61496129601</c:v>
                </c:pt>
                <c:pt idx="21970">
                  <c:v>534.21852654579</c:v>
                </c:pt>
                <c:pt idx="21971">
                  <c:v>538.3026627653583</c:v>
                </c:pt>
                <c:pt idx="21972">
                  <c:v>536.04547721758</c:v>
                </c:pt>
                <c:pt idx="21973">
                  <c:v>533.70377737152</c:v>
                </c:pt>
                <c:pt idx="21974">
                  <c:v>536.2294328269</c:v>
                </c:pt>
                <c:pt idx="21975">
                  <c:v>538.17472599926</c:v>
                </c:pt>
                <c:pt idx="21976">
                  <c:v>537.8691538886283</c:v>
                </c:pt>
                <c:pt idx="21977">
                  <c:v>541.5071527448389</c:v>
                </c:pt>
                <c:pt idx="21978">
                  <c:v>538.9114758858789</c:v>
                </c:pt>
                <c:pt idx="21979">
                  <c:v>537.85579957538</c:v>
                </c:pt>
                <c:pt idx="21981">
                  <c:v>538.29071866981</c:v>
                </c:pt>
                <c:pt idx="21982">
                  <c:v>537.2085228815794</c:v>
                </c:pt>
                <c:pt idx="21983">
                  <c:v>539.87365272103</c:v>
                </c:pt>
                <c:pt idx="21984">
                  <c:v>538.83997652617</c:v>
                </c:pt>
                <c:pt idx="21985">
                  <c:v>539.00038469651</c:v>
                </c:pt>
                <c:pt idx="21986">
                  <c:v>539.87834919181</c:v>
                </c:pt>
                <c:pt idx="21988">
                  <c:v>538.58949648209</c:v>
                </c:pt>
                <c:pt idx="21990">
                  <c:v>538.20819500142</c:v>
                </c:pt>
                <c:pt idx="21991">
                  <c:v>541.4526537196389</c:v>
                </c:pt>
                <c:pt idx="21992">
                  <c:v>543.8613183905683</c:v>
                </c:pt>
                <c:pt idx="21993">
                  <c:v>541.28987797419</c:v>
                </c:pt>
                <c:pt idx="21994">
                  <c:v>543.05249254252</c:v>
                </c:pt>
                <c:pt idx="21995">
                  <c:v>541.3929504871901</c:v>
                </c:pt>
                <c:pt idx="21996">
                  <c:v>542.4935508324901</c:v>
                </c:pt>
                <c:pt idx="21997">
                  <c:v>541.8179241328178</c:v>
                </c:pt>
                <c:pt idx="21998">
                  <c:v>543.4656825852786</c:v>
                </c:pt>
                <c:pt idx="21999">
                  <c:v>541.51648050832</c:v>
                </c:pt>
                <c:pt idx="22000">
                  <c:v>544.8017863582</c:v>
                </c:pt>
                <c:pt idx="22001">
                  <c:v>541.1266824925888</c:v>
                </c:pt>
                <c:pt idx="22002">
                  <c:v>542.30409237419</c:v>
                </c:pt>
                <c:pt idx="22003">
                  <c:v>541.3602951314979</c:v>
                </c:pt>
                <c:pt idx="22004">
                  <c:v>542.98869307957</c:v>
                </c:pt>
                <c:pt idx="22005">
                  <c:v>539.98629500676</c:v>
                </c:pt>
                <c:pt idx="22006">
                  <c:v>542.0312568948875</c:v>
                </c:pt>
                <c:pt idx="22007">
                  <c:v>539.20529864843</c:v>
                </c:pt>
                <c:pt idx="22008">
                  <c:v>546.51421211967</c:v>
                </c:pt>
                <c:pt idx="22009">
                  <c:v>544.07998081401</c:v>
                </c:pt>
                <c:pt idx="22010">
                  <c:v>545.5588567394001</c:v>
                </c:pt>
                <c:pt idx="22011">
                  <c:v>544.0607551984489</c:v>
                </c:pt>
                <c:pt idx="22012">
                  <c:v>547.53590413386</c:v>
                </c:pt>
                <c:pt idx="22013">
                  <c:v>544.3174871743394</c:v>
                </c:pt>
                <c:pt idx="22014">
                  <c:v>546.21874996922</c:v>
                </c:pt>
                <c:pt idx="22015">
                  <c:v>546.86404765822</c:v>
                </c:pt>
                <c:pt idx="22016">
                  <c:v>545.0524054923688</c:v>
                </c:pt>
                <c:pt idx="22017">
                  <c:v>548.51488397569</c:v>
                </c:pt>
                <c:pt idx="22018">
                  <c:v>545.8511583917675</c:v>
                </c:pt>
                <c:pt idx="22019">
                  <c:v>547.6113663857989</c:v>
                </c:pt>
                <c:pt idx="22020">
                  <c:v>545.9573264902376</c:v>
                </c:pt>
                <c:pt idx="22021">
                  <c:v>546.7667045942101</c:v>
                </c:pt>
                <c:pt idx="22022">
                  <c:v>546.2551841556</c:v>
                </c:pt>
                <c:pt idx="22023">
                  <c:v>548.04240771967</c:v>
                </c:pt>
                <c:pt idx="22024">
                  <c:v>548.54534473839</c:v>
                </c:pt>
                <c:pt idx="22027">
                  <c:v>541.8826236923385</c:v>
                </c:pt>
                <c:pt idx="22028">
                  <c:v>519.99404422463</c:v>
                </c:pt>
                <c:pt idx="22029">
                  <c:v>516.970361058691</c:v>
                </c:pt>
                <c:pt idx="22030">
                  <c:v>518.55343492276</c:v>
                </c:pt>
                <c:pt idx="22031">
                  <c:v>517.9514565107394</c:v>
                </c:pt>
                <c:pt idx="22032">
                  <c:v>518.67237057978</c:v>
                </c:pt>
                <c:pt idx="22033">
                  <c:v>516.7426247113788</c:v>
                </c:pt>
                <c:pt idx="22034">
                  <c:v>517.08857790259</c:v>
                </c:pt>
                <c:pt idx="22036">
                  <c:v>516.8801287704894</c:v>
                </c:pt>
                <c:pt idx="22037">
                  <c:v>518.64858543449</c:v>
                </c:pt>
                <c:pt idx="22038">
                  <c:v>515.9326271683688</c:v>
                </c:pt>
                <c:pt idx="22039">
                  <c:v>519.01043681121</c:v>
                </c:pt>
                <c:pt idx="22040">
                  <c:v>516.30539027599</c:v>
                </c:pt>
                <c:pt idx="22041">
                  <c:v>521.58908133599</c:v>
                </c:pt>
                <c:pt idx="22042">
                  <c:v>519.1067463795</c:v>
                </c:pt>
                <c:pt idx="22043">
                  <c:v>522.43490907876</c:v>
                </c:pt>
                <c:pt idx="22044">
                  <c:v>518.94435891072</c:v>
                </c:pt>
                <c:pt idx="22046">
                  <c:v>519.4651991203489</c:v>
                </c:pt>
                <c:pt idx="22048">
                  <c:v>521.8496924939075</c:v>
                </c:pt>
                <c:pt idx="22050">
                  <c:v>521.8062207001086</c:v>
                </c:pt>
                <c:pt idx="22051">
                  <c:v>518.82545737893</c:v>
                </c:pt>
                <c:pt idx="22053">
                  <c:v>519.21425635296</c:v>
                </c:pt>
                <c:pt idx="22055">
                  <c:v>368.839170077109</c:v>
                </c:pt>
                <c:pt idx="22110">
                  <c:v>182.92176028425</c:v>
                </c:pt>
                <c:pt idx="22111">
                  <c:v>197.67926750299</c:v>
                </c:pt>
                <c:pt idx="22112">
                  <c:v>209.15564133195</c:v>
                </c:pt>
                <c:pt idx="22113">
                  <c:v>268.877452966679</c:v>
                </c:pt>
                <c:pt idx="22114">
                  <c:v>291.16981954159</c:v>
                </c:pt>
                <c:pt idx="22115">
                  <c:v>304.0725043448899</c:v>
                </c:pt>
                <c:pt idx="22116">
                  <c:v>305.9931694324489</c:v>
                </c:pt>
                <c:pt idx="22117">
                  <c:v>481.7613786716989</c:v>
                </c:pt>
                <c:pt idx="22118">
                  <c:v>505.50215948343</c:v>
                </c:pt>
                <c:pt idx="22119">
                  <c:v>521.5654919716001</c:v>
                </c:pt>
                <c:pt idx="22120">
                  <c:v>533.1625372196801</c:v>
                </c:pt>
                <c:pt idx="22121">
                  <c:v>545.71201924741</c:v>
                </c:pt>
                <c:pt idx="22122">
                  <c:v>545.89373902894</c:v>
                </c:pt>
                <c:pt idx="22123">
                  <c:v>551.4270224202078</c:v>
                </c:pt>
                <c:pt idx="22124">
                  <c:v>548.5426642873894</c:v>
                </c:pt>
                <c:pt idx="22125">
                  <c:v>549.6552645355894</c:v>
                </c:pt>
                <c:pt idx="22126">
                  <c:v>549.4314948905485</c:v>
                </c:pt>
                <c:pt idx="22128">
                  <c:v>547.53391812238</c:v>
                </c:pt>
                <c:pt idx="22129">
                  <c:v>549.9432576448999</c:v>
                </c:pt>
                <c:pt idx="22130">
                  <c:v>548.16205906189</c:v>
                </c:pt>
                <c:pt idx="22131">
                  <c:v>546.15027690388</c:v>
                </c:pt>
                <c:pt idx="22132">
                  <c:v>548.5976318930487</c:v>
                </c:pt>
                <c:pt idx="22133">
                  <c:v>545.6775695539001</c:v>
                </c:pt>
                <c:pt idx="22134">
                  <c:v>545.54100205034</c:v>
                </c:pt>
                <c:pt idx="22135">
                  <c:v>547.6411834949379</c:v>
                </c:pt>
                <c:pt idx="22136">
                  <c:v>545.21984766132</c:v>
                </c:pt>
                <c:pt idx="22137">
                  <c:v>543.06371197564</c:v>
                </c:pt>
                <c:pt idx="22138">
                  <c:v>544.5693151250189</c:v>
                </c:pt>
                <c:pt idx="22139">
                  <c:v>543.06169694866</c:v>
                </c:pt>
                <c:pt idx="22140">
                  <c:v>546.71654780085</c:v>
                </c:pt>
                <c:pt idx="22141">
                  <c:v>548.75382302928</c:v>
                </c:pt>
                <c:pt idx="22142">
                  <c:v>547.32359955304</c:v>
                </c:pt>
                <c:pt idx="22143">
                  <c:v>545.862497195207</c:v>
                </c:pt>
                <c:pt idx="22144">
                  <c:v>544.11804667802</c:v>
                </c:pt>
                <c:pt idx="22145">
                  <c:v>546.7285861925401</c:v>
                </c:pt>
                <c:pt idx="22146">
                  <c:v>545.2259408542101</c:v>
                </c:pt>
                <c:pt idx="22147">
                  <c:v>545.5946876057001</c:v>
                </c:pt>
                <c:pt idx="22148">
                  <c:v>543.57723071067</c:v>
                </c:pt>
                <c:pt idx="22149">
                  <c:v>546.56199441787</c:v>
                </c:pt>
                <c:pt idx="22150">
                  <c:v>544.85885591116</c:v>
                </c:pt>
                <c:pt idx="22151">
                  <c:v>542.90038017509</c:v>
                </c:pt>
                <c:pt idx="22152">
                  <c:v>541.73852554835</c:v>
                </c:pt>
                <c:pt idx="22153">
                  <c:v>544.6300258443389</c:v>
                </c:pt>
                <c:pt idx="22154">
                  <c:v>544.53534003048</c:v>
                </c:pt>
                <c:pt idx="22155">
                  <c:v>543.40254658939</c:v>
                </c:pt>
                <c:pt idx="22156">
                  <c:v>545.74797036906</c:v>
                </c:pt>
                <c:pt idx="22157">
                  <c:v>544.3295011532389</c:v>
                </c:pt>
                <c:pt idx="22158">
                  <c:v>547.0607348242</c:v>
                </c:pt>
                <c:pt idx="22159">
                  <c:v>545.9014017329694</c:v>
                </c:pt>
                <c:pt idx="22160">
                  <c:v>545.3442683991988</c:v>
                </c:pt>
                <c:pt idx="22161">
                  <c:v>543.4612254662987</c:v>
                </c:pt>
                <c:pt idx="22162">
                  <c:v>543.73994614175</c:v>
                </c:pt>
                <c:pt idx="22163">
                  <c:v>542.1105046844989</c:v>
                </c:pt>
                <c:pt idx="22164">
                  <c:v>545.91691520417</c:v>
                </c:pt>
                <c:pt idx="22165">
                  <c:v>546.07561746925</c:v>
                </c:pt>
                <c:pt idx="22166">
                  <c:v>557.7671218603087</c:v>
                </c:pt>
                <c:pt idx="22167">
                  <c:v>592.291776702</c:v>
                </c:pt>
                <c:pt idx="22168">
                  <c:v>627.2444778835094</c:v>
                </c:pt>
                <c:pt idx="22169">
                  <c:v>621.9116662431094</c:v>
                </c:pt>
                <c:pt idx="22170">
                  <c:v>619.70408431342</c:v>
                </c:pt>
                <c:pt idx="22174">
                  <c:v>624.56316007685</c:v>
                </c:pt>
                <c:pt idx="22175">
                  <c:v>623.7884719809</c:v>
                </c:pt>
                <c:pt idx="22176">
                  <c:v>622.7673014457794</c:v>
                </c:pt>
                <c:pt idx="22177">
                  <c:v>624.85893067379</c:v>
                </c:pt>
                <c:pt idx="22178">
                  <c:v>624.0088108483</c:v>
                </c:pt>
                <c:pt idx="22179">
                  <c:v>623.5268849009001</c:v>
                </c:pt>
                <c:pt idx="22180">
                  <c:v>622.47783627762</c:v>
                </c:pt>
                <c:pt idx="22181">
                  <c:v>621.3608641282086</c:v>
                </c:pt>
                <c:pt idx="22182">
                  <c:v>622.2847160284105</c:v>
                </c:pt>
                <c:pt idx="22183">
                  <c:v>622.0146645912794</c:v>
                </c:pt>
                <c:pt idx="22184">
                  <c:v>622.094622785978</c:v>
                </c:pt>
                <c:pt idx="22185">
                  <c:v>622.69302665781</c:v>
                </c:pt>
                <c:pt idx="22186">
                  <c:v>622.4264976833289</c:v>
                </c:pt>
                <c:pt idx="22187">
                  <c:v>624.41980285375</c:v>
                </c:pt>
                <c:pt idx="22188">
                  <c:v>621.64947563911</c:v>
                </c:pt>
                <c:pt idx="22189">
                  <c:v>624.38124426013</c:v>
                </c:pt>
                <c:pt idx="22190">
                  <c:v>628.3497573024894</c:v>
                </c:pt>
                <c:pt idx="22191">
                  <c:v>625.89379357589</c:v>
                </c:pt>
                <c:pt idx="22192">
                  <c:v>626.68490368463</c:v>
                </c:pt>
                <c:pt idx="22193">
                  <c:v>623.7032946106</c:v>
                </c:pt>
                <c:pt idx="22194">
                  <c:v>623.73085486924</c:v>
                </c:pt>
                <c:pt idx="22195">
                  <c:v>628.06360482856</c:v>
                </c:pt>
                <c:pt idx="22196">
                  <c:v>624.6832166055</c:v>
                </c:pt>
                <c:pt idx="22197">
                  <c:v>624.8884090827394</c:v>
                </c:pt>
                <c:pt idx="22198">
                  <c:v>624.28925828671</c:v>
                </c:pt>
                <c:pt idx="22199">
                  <c:v>624.38947386613</c:v>
                </c:pt>
                <c:pt idx="22200">
                  <c:v>621.57698637265</c:v>
                </c:pt>
                <c:pt idx="22202">
                  <c:v>618.3121779956289</c:v>
                </c:pt>
                <c:pt idx="22205">
                  <c:v>622.22512462059</c:v>
                </c:pt>
                <c:pt idx="22206">
                  <c:v>623.22993751331</c:v>
                </c:pt>
                <c:pt idx="22207">
                  <c:v>624.87990997075</c:v>
                </c:pt>
                <c:pt idx="22208">
                  <c:v>633.73831694899</c:v>
                </c:pt>
                <c:pt idx="22209">
                  <c:v>632.34881047059</c:v>
                </c:pt>
                <c:pt idx="22210">
                  <c:v>622.67930735248</c:v>
                </c:pt>
                <c:pt idx="22211">
                  <c:v>612.9865559313</c:v>
                </c:pt>
                <c:pt idx="22212">
                  <c:v>605.4832857336401</c:v>
                </c:pt>
                <c:pt idx="22214">
                  <c:v>586.71477559739</c:v>
                </c:pt>
                <c:pt idx="22215">
                  <c:v>583.7312634883288</c:v>
                </c:pt>
                <c:pt idx="22216">
                  <c:v>588.39921062729</c:v>
                </c:pt>
                <c:pt idx="22217">
                  <c:v>594.66629506622</c:v>
                </c:pt>
                <c:pt idx="22218">
                  <c:v>598.24139710632</c:v>
                </c:pt>
                <c:pt idx="22219">
                  <c:v>598.4636584259376</c:v>
                </c:pt>
                <c:pt idx="22220">
                  <c:v>595.3604135642701</c:v>
                </c:pt>
                <c:pt idx="22221">
                  <c:v>598.10782629888</c:v>
                </c:pt>
                <c:pt idx="22224">
                  <c:v>612.42507486176</c:v>
                </c:pt>
                <c:pt idx="22225">
                  <c:v>614.3915596350494</c:v>
                </c:pt>
                <c:pt idx="22226">
                  <c:v>613.1695558803189</c:v>
                </c:pt>
                <c:pt idx="22227">
                  <c:v>614.0465631384888</c:v>
                </c:pt>
                <c:pt idx="22228">
                  <c:v>618.0586993144186</c:v>
                </c:pt>
                <c:pt idx="22229">
                  <c:v>634.9591636229786</c:v>
                </c:pt>
                <c:pt idx="22230">
                  <c:v>627.58286045289</c:v>
                </c:pt>
                <c:pt idx="22232">
                  <c:v>622.1662744935284</c:v>
                </c:pt>
                <c:pt idx="22233">
                  <c:v>623.79442795076</c:v>
                </c:pt>
                <c:pt idx="22234">
                  <c:v>626.49199114937</c:v>
                </c:pt>
                <c:pt idx="22235">
                  <c:v>616.5019091598101</c:v>
                </c:pt>
                <c:pt idx="22236">
                  <c:v>614.02574204696</c:v>
                </c:pt>
                <c:pt idx="22237">
                  <c:v>607.1641576358094</c:v>
                </c:pt>
                <c:pt idx="22238">
                  <c:v>609.67591664386</c:v>
                </c:pt>
                <c:pt idx="22239">
                  <c:v>615.37239667465</c:v>
                </c:pt>
                <c:pt idx="22240">
                  <c:v>613.08569983031</c:v>
                </c:pt>
                <c:pt idx="22241">
                  <c:v>614.59708938854</c:v>
                </c:pt>
                <c:pt idx="22242">
                  <c:v>611.14119131686</c:v>
                </c:pt>
                <c:pt idx="22243">
                  <c:v>609.4806878179201</c:v>
                </c:pt>
                <c:pt idx="22244">
                  <c:v>583.76418221125</c:v>
                </c:pt>
                <c:pt idx="22245">
                  <c:v>549.2578668729689</c:v>
                </c:pt>
                <c:pt idx="22246">
                  <c:v>545.68415585602</c:v>
                </c:pt>
                <c:pt idx="22247">
                  <c:v>542.1716293019794</c:v>
                </c:pt>
                <c:pt idx="22248">
                  <c:v>542.80344336137</c:v>
                </c:pt>
                <c:pt idx="22249">
                  <c:v>544.5518264474694</c:v>
                </c:pt>
                <c:pt idx="22250">
                  <c:v>541.95953517778</c:v>
                </c:pt>
                <c:pt idx="22251">
                  <c:v>544.5620349831294</c:v>
                </c:pt>
                <c:pt idx="22252">
                  <c:v>542.77182205278</c:v>
                </c:pt>
                <c:pt idx="22253">
                  <c:v>544.63005313763</c:v>
                </c:pt>
                <c:pt idx="22254">
                  <c:v>541.79209185289</c:v>
                </c:pt>
                <c:pt idx="22255">
                  <c:v>544.60626896139</c:v>
                </c:pt>
                <c:pt idx="22257">
                  <c:v>548.17928870517</c:v>
                </c:pt>
                <c:pt idx="22258">
                  <c:v>549.28886840402</c:v>
                </c:pt>
                <c:pt idx="22259">
                  <c:v>469.0418530599925</c:v>
                </c:pt>
                <c:pt idx="22261">
                  <c:v>209.5808213538924</c:v>
                </c:pt>
                <c:pt idx="22342">
                  <c:v>106.3944454879663</c:v>
                </c:pt>
                <c:pt idx="22343">
                  <c:v>188.062874127759</c:v>
                </c:pt>
                <c:pt idx="22344">
                  <c:v>188.7001963401338</c:v>
                </c:pt>
                <c:pt idx="22349">
                  <c:v>532.6754661273405</c:v>
                </c:pt>
                <c:pt idx="22351">
                  <c:v>535.4214030923089</c:v>
                </c:pt>
                <c:pt idx="22352">
                  <c:v>534.6521783134489</c:v>
                </c:pt>
                <c:pt idx="22353">
                  <c:v>534.21887109068</c:v>
                </c:pt>
                <c:pt idx="22354">
                  <c:v>533.94048791699</c:v>
                </c:pt>
                <c:pt idx="22355">
                  <c:v>537.47200169778</c:v>
                </c:pt>
                <c:pt idx="22356">
                  <c:v>537.29933069095</c:v>
                </c:pt>
                <c:pt idx="22357">
                  <c:v>536.3011171485489</c:v>
                </c:pt>
                <c:pt idx="22358">
                  <c:v>536.4741087180701</c:v>
                </c:pt>
                <c:pt idx="22359">
                  <c:v>535.4309168576301</c:v>
                </c:pt>
                <c:pt idx="22360">
                  <c:v>535.1353240797</c:v>
                </c:pt>
                <c:pt idx="22361">
                  <c:v>534.378987579241</c:v>
                </c:pt>
                <c:pt idx="22362">
                  <c:v>534.9919161983094</c:v>
                </c:pt>
                <c:pt idx="22363">
                  <c:v>539.03774843759</c:v>
                </c:pt>
                <c:pt idx="22364">
                  <c:v>539.01235059694</c:v>
                </c:pt>
                <c:pt idx="22365">
                  <c:v>539.37474014735</c:v>
                </c:pt>
                <c:pt idx="22366">
                  <c:v>538.92208621354</c:v>
                </c:pt>
                <c:pt idx="22367">
                  <c:v>538.33435077289</c:v>
                </c:pt>
                <c:pt idx="22368">
                  <c:v>537.2975624509301</c:v>
                </c:pt>
                <c:pt idx="22369">
                  <c:v>536.62627116156</c:v>
                </c:pt>
                <c:pt idx="22370">
                  <c:v>536.8267721926401</c:v>
                </c:pt>
                <c:pt idx="22371">
                  <c:v>539.59262293632</c:v>
                </c:pt>
                <c:pt idx="22372">
                  <c:v>542.95173720215</c:v>
                </c:pt>
                <c:pt idx="22373">
                  <c:v>541.8872061848577</c:v>
                </c:pt>
                <c:pt idx="22374">
                  <c:v>543.80170261488</c:v>
                </c:pt>
                <c:pt idx="22375">
                  <c:v>542.19570159446</c:v>
                </c:pt>
                <c:pt idx="22376">
                  <c:v>541.2945800074005</c:v>
                </c:pt>
                <c:pt idx="22377">
                  <c:v>543.20915454296</c:v>
                </c:pt>
                <c:pt idx="22378">
                  <c:v>542.6437440232501</c:v>
                </c:pt>
                <c:pt idx="22379">
                  <c:v>541.4864149890101</c:v>
                </c:pt>
                <c:pt idx="22380">
                  <c:v>539.0812597512501</c:v>
                </c:pt>
                <c:pt idx="22381">
                  <c:v>544.9627606141494</c:v>
                </c:pt>
                <c:pt idx="22382">
                  <c:v>543.09422224807</c:v>
                </c:pt>
                <c:pt idx="22383">
                  <c:v>541.9493171851487</c:v>
                </c:pt>
                <c:pt idx="22384">
                  <c:v>541.5173212802894</c:v>
                </c:pt>
                <c:pt idx="22385">
                  <c:v>543.51555266634</c:v>
                </c:pt>
                <c:pt idx="22386">
                  <c:v>542.477634459</c:v>
                </c:pt>
                <c:pt idx="22387">
                  <c:v>539.4428758089589</c:v>
                </c:pt>
                <c:pt idx="22388">
                  <c:v>548.06632116986</c:v>
                </c:pt>
                <c:pt idx="22389">
                  <c:v>546.18811837258</c:v>
                </c:pt>
                <c:pt idx="22390">
                  <c:v>544.0468470148294</c:v>
                </c:pt>
                <c:pt idx="22391">
                  <c:v>547.79512694197</c:v>
                </c:pt>
                <c:pt idx="22392">
                  <c:v>544.9324728114989</c:v>
                </c:pt>
                <c:pt idx="22393">
                  <c:v>544.3017943220301</c:v>
                </c:pt>
                <c:pt idx="22394">
                  <c:v>547.09462573676</c:v>
                </c:pt>
                <c:pt idx="22395">
                  <c:v>545.40171164731</c:v>
                </c:pt>
                <c:pt idx="22396">
                  <c:v>544.3213353084001</c:v>
                </c:pt>
                <c:pt idx="22397">
                  <c:v>547.93060136843</c:v>
                </c:pt>
                <c:pt idx="22398">
                  <c:v>547.42339960995</c:v>
                </c:pt>
                <c:pt idx="22399">
                  <c:v>546.18851859116</c:v>
                </c:pt>
                <c:pt idx="22400">
                  <c:v>552.77278498446</c:v>
                </c:pt>
                <c:pt idx="22401">
                  <c:v>561.30436784702</c:v>
                </c:pt>
                <c:pt idx="22402">
                  <c:v>576.04042725909</c:v>
                </c:pt>
                <c:pt idx="22403">
                  <c:v>599.3448262522601</c:v>
                </c:pt>
                <c:pt idx="22404">
                  <c:v>618.4822011849675</c:v>
                </c:pt>
                <c:pt idx="22405">
                  <c:v>633.6103181481101</c:v>
                </c:pt>
                <c:pt idx="22408">
                  <c:v>623.9485233546999</c:v>
                </c:pt>
                <c:pt idx="22409">
                  <c:v>615.07542103189</c:v>
                </c:pt>
                <c:pt idx="22410">
                  <c:v>612.34802222835</c:v>
                </c:pt>
                <c:pt idx="22411">
                  <c:v>549.2457449001</c:v>
                </c:pt>
                <c:pt idx="22412">
                  <c:v>153.59665265505</c:v>
                </c:pt>
                <c:pt idx="22463">
                  <c:v>171.42365657163</c:v>
                </c:pt>
                <c:pt idx="22464">
                  <c:v>244.35678199869</c:v>
                </c:pt>
                <c:pt idx="22465">
                  <c:v>523.07839484575</c:v>
                </c:pt>
                <c:pt idx="22466">
                  <c:v>563.68749027127</c:v>
                </c:pt>
                <c:pt idx="22467">
                  <c:v>562.9592178724478</c:v>
                </c:pt>
                <c:pt idx="22468">
                  <c:v>565.05001834059</c:v>
                </c:pt>
                <c:pt idx="22469">
                  <c:v>562.6551224522989</c:v>
                </c:pt>
                <c:pt idx="22470">
                  <c:v>565.17425775041</c:v>
                </c:pt>
                <c:pt idx="22471">
                  <c:v>568.5324324732001</c:v>
                </c:pt>
                <c:pt idx="22472">
                  <c:v>566.8336389334501</c:v>
                </c:pt>
                <c:pt idx="22473">
                  <c:v>564.08500725697</c:v>
                </c:pt>
                <c:pt idx="22474">
                  <c:v>567.05374315945</c:v>
                </c:pt>
                <c:pt idx="22475">
                  <c:v>563.8673813617094</c:v>
                </c:pt>
                <c:pt idx="22476">
                  <c:v>563.5253151116801</c:v>
                </c:pt>
                <c:pt idx="22477">
                  <c:v>565.81034075019</c:v>
                </c:pt>
                <c:pt idx="22478">
                  <c:v>563.7922673732094</c:v>
                </c:pt>
                <c:pt idx="22479">
                  <c:v>561.50685466202</c:v>
                </c:pt>
                <c:pt idx="22480">
                  <c:v>559.5308101430094</c:v>
                </c:pt>
                <c:pt idx="22481">
                  <c:v>561.49316366595</c:v>
                </c:pt>
                <c:pt idx="22482">
                  <c:v>561.4414188953878</c:v>
                </c:pt>
                <c:pt idx="22483">
                  <c:v>559.5673778610699</c:v>
                </c:pt>
                <c:pt idx="22484">
                  <c:v>562.20318516951</c:v>
                </c:pt>
                <c:pt idx="22485">
                  <c:v>559.6086883717601</c:v>
                </c:pt>
                <c:pt idx="22486">
                  <c:v>557.7170274006999</c:v>
                </c:pt>
                <c:pt idx="22487">
                  <c:v>379.0904332752391</c:v>
                </c:pt>
                <c:pt idx="22488">
                  <c:v>335.3386097475332</c:v>
                </c:pt>
                <c:pt idx="22489">
                  <c:v>109.4285385181035</c:v>
                </c:pt>
                <c:pt idx="22514">
                  <c:v>404.1871098590545</c:v>
                </c:pt>
                <c:pt idx="22515">
                  <c:v>481.8196453380061</c:v>
                </c:pt>
                <c:pt idx="22516">
                  <c:v>485.387043064643</c:v>
                </c:pt>
                <c:pt idx="22517">
                  <c:v>484.9271241141192</c:v>
                </c:pt>
                <c:pt idx="22518">
                  <c:v>484.8209669640135</c:v>
                </c:pt>
                <c:pt idx="22519">
                  <c:v>556.2562120109083</c:v>
                </c:pt>
                <c:pt idx="22521">
                  <c:v>558.52324259708</c:v>
                </c:pt>
                <c:pt idx="22522">
                  <c:v>558.4540620712002</c:v>
                </c:pt>
                <c:pt idx="22523">
                  <c:v>562.8497342269101</c:v>
                </c:pt>
                <c:pt idx="22524">
                  <c:v>562.48680392304</c:v>
                </c:pt>
                <c:pt idx="22525">
                  <c:v>561.6868448365405</c:v>
                </c:pt>
                <c:pt idx="22528">
                  <c:v>107.7106685116892</c:v>
                </c:pt>
                <c:pt idx="22529">
                  <c:v>108.0993124078374</c:v>
                </c:pt>
                <c:pt idx="22536">
                  <c:v>302.5010172046165</c:v>
                </c:pt>
                <c:pt idx="22538">
                  <c:v>561.48491426691</c:v>
                </c:pt>
                <c:pt idx="22542">
                  <c:v>559.4661294889872</c:v>
                </c:pt>
                <c:pt idx="22543">
                  <c:v>559.60566631939</c:v>
                </c:pt>
                <c:pt idx="22544">
                  <c:v>559.4299852607601</c:v>
                </c:pt>
                <c:pt idx="22545">
                  <c:v>558.62610382655</c:v>
                </c:pt>
                <c:pt idx="22546">
                  <c:v>559.16523293778</c:v>
                </c:pt>
                <c:pt idx="22547">
                  <c:v>559.25976969745</c:v>
                </c:pt>
                <c:pt idx="22548">
                  <c:v>558.60213529967</c:v>
                </c:pt>
                <c:pt idx="22549">
                  <c:v>558.5936601153999</c:v>
                </c:pt>
                <c:pt idx="22550">
                  <c:v>558.18186283964</c:v>
                </c:pt>
                <c:pt idx="22551">
                  <c:v>558.3966056499401</c:v>
                </c:pt>
                <c:pt idx="22552">
                  <c:v>558.0740117840801</c:v>
                </c:pt>
                <c:pt idx="22553">
                  <c:v>562.1215540512194</c:v>
                </c:pt>
                <c:pt idx="22554">
                  <c:v>561.65582095528</c:v>
                </c:pt>
                <c:pt idx="22555">
                  <c:v>561.76883875006</c:v>
                </c:pt>
                <c:pt idx="22556">
                  <c:v>561.28955997787</c:v>
                </c:pt>
                <c:pt idx="22557">
                  <c:v>561.51054703644</c:v>
                </c:pt>
                <c:pt idx="22558">
                  <c:v>561.51800573988</c:v>
                </c:pt>
                <c:pt idx="22559">
                  <c:v>561.97404186396</c:v>
                </c:pt>
                <c:pt idx="22560">
                  <c:v>561.38133865976</c:v>
                </c:pt>
                <c:pt idx="22561">
                  <c:v>561.77003049535</c:v>
                </c:pt>
                <c:pt idx="22562">
                  <c:v>556.9968744153</c:v>
                </c:pt>
                <c:pt idx="22563">
                  <c:v>563.3555703532394</c:v>
                </c:pt>
                <c:pt idx="22564">
                  <c:v>562.4377632898999</c:v>
                </c:pt>
                <c:pt idx="22565">
                  <c:v>562.40392150014</c:v>
                </c:pt>
                <c:pt idx="22566">
                  <c:v>562.02511256619</c:v>
                </c:pt>
                <c:pt idx="22567">
                  <c:v>561.2778983949</c:v>
                </c:pt>
                <c:pt idx="22570">
                  <c:v>563.9632704005094</c:v>
                </c:pt>
                <c:pt idx="22571">
                  <c:v>563.4922051735994</c:v>
                </c:pt>
                <c:pt idx="22572">
                  <c:v>562.92323686749</c:v>
                </c:pt>
                <c:pt idx="22573">
                  <c:v>562.3597873858794</c:v>
                </c:pt>
                <c:pt idx="22575">
                  <c:v>561.155443967</c:v>
                </c:pt>
                <c:pt idx="22576">
                  <c:v>562.0215351926894</c:v>
                </c:pt>
                <c:pt idx="22577">
                  <c:v>561.3765454374301</c:v>
                </c:pt>
                <c:pt idx="22578">
                  <c:v>561.21345942882</c:v>
                </c:pt>
                <c:pt idx="22580">
                  <c:v>563.3519016454285</c:v>
                </c:pt>
                <c:pt idx="22581">
                  <c:v>562.51457747745</c:v>
                </c:pt>
                <c:pt idx="22582">
                  <c:v>563.56713822315</c:v>
                </c:pt>
                <c:pt idx="22583">
                  <c:v>562.68292993932</c:v>
                </c:pt>
                <c:pt idx="22584">
                  <c:v>562.5847548108805</c:v>
                </c:pt>
                <c:pt idx="22585">
                  <c:v>565.0674183683301</c:v>
                </c:pt>
                <c:pt idx="22586">
                  <c:v>563.8144425291</c:v>
                </c:pt>
                <c:pt idx="22587">
                  <c:v>562.6198943366</c:v>
                </c:pt>
                <c:pt idx="22588">
                  <c:v>563.41593811936</c:v>
                </c:pt>
                <c:pt idx="22589">
                  <c:v>563.0710091956394</c:v>
                </c:pt>
                <c:pt idx="22590">
                  <c:v>562.4671865970494</c:v>
                </c:pt>
                <c:pt idx="22591">
                  <c:v>588.92819945947</c:v>
                </c:pt>
                <c:pt idx="22592">
                  <c:v>625.9015884895388</c:v>
                </c:pt>
                <c:pt idx="22593">
                  <c:v>641.2523639243699</c:v>
                </c:pt>
                <c:pt idx="22594">
                  <c:v>639.9512317138489</c:v>
                </c:pt>
                <c:pt idx="22595">
                  <c:v>638.735876959631</c:v>
                </c:pt>
                <c:pt idx="22596">
                  <c:v>636.2613620478701</c:v>
                </c:pt>
                <c:pt idx="22597">
                  <c:v>634.6553641843789</c:v>
                </c:pt>
                <c:pt idx="22598">
                  <c:v>636.75316406563</c:v>
                </c:pt>
                <c:pt idx="22599">
                  <c:v>636.1003394717</c:v>
                </c:pt>
                <c:pt idx="22600">
                  <c:v>636.55945552058</c:v>
                </c:pt>
                <c:pt idx="22601">
                  <c:v>634.74442750933</c:v>
                </c:pt>
                <c:pt idx="22602">
                  <c:v>633.8256460462094</c:v>
                </c:pt>
                <c:pt idx="22603">
                  <c:v>636.8066045115194</c:v>
                </c:pt>
                <c:pt idx="22604">
                  <c:v>635.75742944969</c:v>
                </c:pt>
                <c:pt idx="22605">
                  <c:v>633.5089157809689</c:v>
                </c:pt>
                <c:pt idx="22606">
                  <c:v>633.0664043348294</c:v>
                </c:pt>
                <c:pt idx="22607">
                  <c:v>636.44824077863</c:v>
                </c:pt>
                <c:pt idx="22608">
                  <c:v>637.9311211770089</c:v>
                </c:pt>
                <c:pt idx="22609">
                  <c:v>635.9346254992478</c:v>
                </c:pt>
                <c:pt idx="22610">
                  <c:v>636.7072277458889</c:v>
                </c:pt>
                <c:pt idx="22611">
                  <c:v>635.9455815233</c:v>
                </c:pt>
                <c:pt idx="22612">
                  <c:v>635.453007077</c:v>
                </c:pt>
                <c:pt idx="22613">
                  <c:v>636.25807270244</c:v>
                </c:pt>
                <c:pt idx="22614">
                  <c:v>653.60858108938</c:v>
                </c:pt>
                <c:pt idx="22615">
                  <c:v>622.6022039512001</c:v>
                </c:pt>
                <c:pt idx="22616">
                  <c:v>579.0411234983183</c:v>
                </c:pt>
                <c:pt idx="22618">
                  <c:v>554.84497446072</c:v>
                </c:pt>
                <c:pt idx="22619">
                  <c:v>553.56693992755</c:v>
                </c:pt>
                <c:pt idx="22620">
                  <c:v>556.49119587886</c:v>
                </c:pt>
                <c:pt idx="22621">
                  <c:v>555.86367850842</c:v>
                </c:pt>
                <c:pt idx="22622">
                  <c:v>558.88499849666</c:v>
                </c:pt>
                <c:pt idx="22623">
                  <c:v>557.73913495875</c:v>
                </c:pt>
                <c:pt idx="22624">
                  <c:v>556.76918554053</c:v>
                </c:pt>
                <c:pt idx="22625">
                  <c:v>556.05394592108</c:v>
                </c:pt>
                <c:pt idx="22626">
                  <c:v>555.64303908064</c:v>
                </c:pt>
                <c:pt idx="22627">
                  <c:v>556.2352057916294</c:v>
                </c:pt>
                <c:pt idx="22628">
                  <c:v>556.08037226615</c:v>
                </c:pt>
                <c:pt idx="22629">
                  <c:v>558.58953377903</c:v>
                </c:pt>
                <c:pt idx="22630">
                  <c:v>557.6551450519</c:v>
                </c:pt>
                <c:pt idx="22631">
                  <c:v>555.81561797216</c:v>
                </c:pt>
                <c:pt idx="22632">
                  <c:v>555.92489355081</c:v>
                </c:pt>
                <c:pt idx="22633">
                  <c:v>553.9477001867087</c:v>
                </c:pt>
                <c:pt idx="22634">
                  <c:v>554.4601421722186</c:v>
                </c:pt>
                <c:pt idx="22635">
                  <c:v>557.3525403228689</c:v>
                </c:pt>
                <c:pt idx="22636">
                  <c:v>561.39984806965</c:v>
                </c:pt>
                <c:pt idx="22637">
                  <c:v>559.0291509634401</c:v>
                </c:pt>
                <c:pt idx="22741">
                  <c:v>241.8776542854934</c:v>
                </c:pt>
                <c:pt idx="22742">
                  <c:v>331.152740933859</c:v>
                </c:pt>
                <c:pt idx="22743">
                  <c:v>332.4090298478337</c:v>
                </c:pt>
                <c:pt idx="22744">
                  <c:v>561.703866667561</c:v>
                </c:pt>
                <c:pt idx="22745">
                  <c:v>559.77994365452</c:v>
                </c:pt>
                <c:pt idx="22746">
                  <c:v>563.19072971224</c:v>
                </c:pt>
                <c:pt idx="22748">
                  <c:v>562.64936952288</c:v>
                </c:pt>
                <c:pt idx="22749">
                  <c:v>564.4775727774</c:v>
                </c:pt>
                <c:pt idx="22750">
                  <c:v>564.6634931149994</c:v>
                </c:pt>
                <c:pt idx="22751">
                  <c:v>563.5321639044378</c:v>
                </c:pt>
                <c:pt idx="22752">
                  <c:v>566.6774412223205</c:v>
                </c:pt>
                <c:pt idx="22753">
                  <c:v>565.1772846257201</c:v>
                </c:pt>
                <c:pt idx="22754">
                  <c:v>562.9416888813578</c:v>
                </c:pt>
                <c:pt idx="22755">
                  <c:v>566.4137816695</c:v>
                </c:pt>
                <c:pt idx="22756">
                  <c:v>565.4220240235483</c:v>
                </c:pt>
                <c:pt idx="22757">
                  <c:v>569.04281920766</c:v>
                </c:pt>
                <c:pt idx="22758">
                  <c:v>547.74378597529</c:v>
                </c:pt>
                <c:pt idx="22759">
                  <c:v>478.9070891393301</c:v>
                </c:pt>
                <c:pt idx="22760">
                  <c:v>478.87734047046</c:v>
                </c:pt>
                <c:pt idx="22761">
                  <c:v>479.40595717545</c:v>
                </c:pt>
                <c:pt idx="22762">
                  <c:v>478.6189770877399</c:v>
                </c:pt>
                <c:pt idx="22763">
                  <c:v>479.2658155722789</c:v>
                </c:pt>
                <c:pt idx="22764">
                  <c:v>479.6143862400899</c:v>
                </c:pt>
                <c:pt idx="22765">
                  <c:v>547.8332692589801</c:v>
                </c:pt>
                <c:pt idx="22766">
                  <c:v>548.32444162911</c:v>
                </c:pt>
                <c:pt idx="22767">
                  <c:v>549.27987099397</c:v>
                </c:pt>
                <c:pt idx="22768">
                  <c:v>547.01782044015</c:v>
                </c:pt>
                <c:pt idx="22769">
                  <c:v>545.8496700642394</c:v>
                </c:pt>
                <c:pt idx="22770">
                  <c:v>488.281565146689</c:v>
                </c:pt>
                <c:pt idx="22771">
                  <c:v>485.01727253571</c:v>
                </c:pt>
                <c:pt idx="22772">
                  <c:v>487.5823160277699</c:v>
                </c:pt>
                <c:pt idx="22773">
                  <c:v>485.65073707002</c:v>
                </c:pt>
                <c:pt idx="22774">
                  <c:v>548.4361109397394</c:v>
                </c:pt>
                <c:pt idx="22775">
                  <c:v>545.98004740747</c:v>
                </c:pt>
                <c:pt idx="22776">
                  <c:v>551.22840215552</c:v>
                </c:pt>
                <c:pt idx="22778">
                  <c:v>555.9282102181</c:v>
                </c:pt>
                <c:pt idx="22779">
                  <c:v>559.04458469164</c:v>
                </c:pt>
                <c:pt idx="22780">
                  <c:v>557.79676361334</c:v>
                </c:pt>
                <c:pt idx="22781">
                  <c:v>562.4203606074399</c:v>
                </c:pt>
                <c:pt idx="22782">
                  <c:v>561.0005873958494</c:v>
                </c:pt>
                <c:pt idx="22783">
                  <c:v>563.92270165728</c:v>
                </c:pt>
                <c:pt idx="22784">
                  <c:v>563.19111262479</c:v>
                </c:pt>
                <c:pt idx="22785">
                  <c:v>562.7324604939882</c:v>
                </c:pt>
                <c:pt idx="22787">
                  <c:v>564.3499911515594</c:v>
                </c:pt>
                <c:pt idx="22788">
                  <c:v>563.0172933495601</c:v>
                </c:pt>
                <c:pt idx="22789">
                  <c:v>561.5955720181</c:v>
                </c:pt>
                <c:pt idx="22790">
                  <c:v>561.40107202413</c:v>
                </c:pt>
                <c:pt idx="22791">
                  <c:v>562.73857216588</c:v>
                </c:pt>
                <c:pt idx="22792">
                  <c:v>563.27647963629</c:v>
                </c:pt>
                <c:pt idx="22793">
                  <c:v>563.20829023793</c:v>
                </c:pt>
                <c:pt idx="22794">
                  <c:v>564.63354512412</c:v>
                </c:pt>
                <c:pt idx="22795">
                  <c:v>568.96537100229</c:v>
                </c:pt>
                <c:pt idx="22796">
                  <c:v>568.9364672922887</c:v>
                </c:pt>
                <c:pt idx="22798">
                  <c:v>566.5321412298001</c:v>
                </c:pt>
                <c:pt idx="22799">
                  <c:v>566.50897363662</c:v>
                </c:pt>
                <c:pt idx="22800">
                  <c:v>566.4314035453</c:v>
                </c:pt>
                <c:pt idx="22801">
                  <c:v>568.24093098016</c:v>
                </c:pt>
                <c:pt idx="22802">
                  <c:v>569.845991113968</c:v>
                </c:pt>
                <c:pt idx="22803">
                  <c:v>568.40403981817</c:v>
                </c:pt>
                <c:pt idx="22804">
                  <c:v>568.48288605693</c:v>
                </c:pt>
                <c:pt idx="22806">
                  <c:v>571.6970487128501</c:v>
                </c:pt>
                <c:pt idx="22807">
                  <c:v>574.5676412757388</c:v>
                </c:pt>
                <c:pt idx="22808">
                  <c:v>584.55690835855</c:v>
                </c:pt>
                <c:pt idx="22809">
                  <c:v>629.49302800672</c:v>
                </c:pt>
                <c:pt idx="22810">
                  <c:v>669.06953215678</c:v>
                </c:pt>
                <c:pt idx="22811">
                  <c:v>668.12428854885</c:v>
                </c:pt>
                <c:pt idx="22812">
                  <c:v>675.0371693046889</c:v>
                </c:pt>
                <c:pt idx="22813">
                  <c:v>668.78674111603</c:v>
                </c:pt>
                <c:pt idx="22814">
                  <c:v>671.22816047874</c:v>
                </c:pt>
                <c:pt idx="22815">
                  <c:v>659.8549281185084</c:v>
                </c:pt>
                <c:pt idx="22816">
                  <c:v>657.8064164464089</c:v>
                </c:pt>
                <c:pt idx="22817">
                  <c:v>593.1416934190194</c:v>
                </c:pt>
                <c:pt idx="22818">
                  <c:v>522.44736337318</c:v>
                </c:pt>
                <c:pt idx="22819">
                  <c:v>517.66980040872</c:v>
                </c:pt>
                <c:pt idx="22820">
                  <c:v>433.837317275419</c:v>
                </c:pt>
                <c:pt idx="22888">
                  <c:v>246.2480070403486</c:v>
                </c:pt>
                <c:pt idx="22889">
                  <c:v>522.4413536783268</c:v>
                </c:pt>
                <c:pt idx="22890">
                  <c:v>526.5450896937829</c:v>
                </c:pt>
                <c:pt idx="22891">
                  <c:v>526.2468136227328</c:v>
                </c:pt>
                <c:pt idx="22892">
                  <c:v>582.33684745903</c:v>
                </c:pt>
                <c:pt idx="22893">
                  <c:v>583.02158046615</c:v>
                </c:pt>
                <c:pt idx="22894">
                  <c:v>582.65656603708</c:v>
                </c:pt>
                <c:pt idx="22895">
                  <c:v>581.60935589768</c:v>
                </c:pt>
                <c:pt idx="22896">
                  <c:v>583.1214635803401</c:v>
                </c:pt>
                <c:pt idx="22897">
                  <c:v>581.51625554746</c:v>
                </c:pt>
                <c:pt idx="22898">
                  <c:v>581.51804569922</c:v>
                </c:pt>
                <c:pt idx="22900">
                  <c:v>578.91801090992</c:v>
                </c:pt>
                <c:pt idx="22901">
                  <c:v>578.38835277535</c:v>
                </c:pt>
                <c:pt idx="22902">
                  <c:v>576.3429905222594</c:v>
                </c:pt>
                <c:pt idx="22903">
                  <c:v>575.4762851035189</c:v>
                </c:pt>
                <c:pt idx="22904">
                  <c:v>574.0054061387101</c:v>
                </c:pt>
                <c:pt idx="22905">
                  <c:v>578.1329110199088</c:v>
                </c:pt>
                <c:pt idx="22906">
                  <c:v>575.71945946912</c:v>
                </c:pt>
                <c:pt idx="22907">
                  <c:v>579.1572451569488</c:v>
                </c:pt>
                <c:pt idx="22908">
                  <c:v>581.0363213654589</c:v>
                </c:pt>
                <c:pt idx="22909">
                  <c:v>578.13093804636</c:v>
                </c:pt>
                <c:pt idx="22911">
                  <c:v>578.6370609808694</c:v>
                </c:pt>
                <c:pt idx="22912">
                  <c:v>575.76810206472</c:v>
                </c:pt>
                <c:pt idx="22913">
                  <c:v>577.2452345147101</c:v>
                </c:pt>
                <c:pt idx="22914">
                  <c:v>578.5710518285</c:v>
                </c:pt>
                <c:pt idx="22915">
                  <c:v>576.9894163163505</c:v>
                </c:pt>
                <c:pt idx="22916">
                  <c:v>577.88275294873</c:v>
                </c:pt>
                <c:pt idx="22917">
                  <c:v>574.3450243873589</c:v>
                </c:pt>
                <c:pt idx="22918">
                  <c:v>575.61429838861</c:v>
                </c:pt>
                <c:pt idx="22919">
                  <c:v>576.64937377594</c:v>
                </c:pt>
                <c:pt idx="22920">
                  <c:v>572.7946657362</c:v>
                </c:pt>
                <c:pt idx="22921">
                  <c:v>574.4026347539788</c:v>
                </c:pt>
                <c:pt idx="22922">
                  <c:v>575.18754681828</c:v>
                </c:pt>
                <c:pt idx="22923">
                  <c:v>577.67047698575</c:v>
                </c:pt>
                <c:pt idx="22924">
                  <c:v>576.07053671397</c:v>
                </c:pt>
                <c:pt idx="22925">
                  <c:v>543.0373172524501</c:v>
                </c:pt>
                <c:pt idx="22926">
                  <c:v>333.0064317482618</c:v>
                </c:pt>
                <c:pt idx="22927">
                  <c:v>333.6838997137045</c:v>
                </c:pt>
                <c:pt idx="22928">
                  <c:v>96.3762174479178</c:v>
                </c:pt>
                <c:pt idx="22929">
                  <c:v>96.28418495193</c:v>
                </c:pt>
                <c:pt idx="22930">
                  <c:v>97.26206550367981</c:v>
                </c:pt>
                <c:pt idx="22931">
                  <c:v>96.02712688632488</c:v>
                </c:pt>
                <c:pt idx="22932">
                  <c:v>96.39495952605007</c:v>
                </c:pt>
                <c:pt idx="22933">
                  <c:v>96.75923542349538</c:v>
                </c:pt>
                <c:pt idx="22934">
                  <c:v>197.8526507537881</c:v>
                </c:pt>
                <c:pt idx="22935">
                  <c:v>334.3233434722904</c:v>
                </c:pt>
                <c:pt idx="22937">
                  <c:v>333.2541218231584</c:v>
                </c:pt>
                <c:pt idx="22939">
                  <c:v>429.2734127251699</c:v>
                </c:pt>
                <c:pt idx="22940">
                  <c:v>241.7155008234128</c:v>
                </c:pt>
                <c:pt idx="22941">
                  <c:v>97.60396593275119</c:v>
                </c:pt>
                <c:pt idx="22972">
                  <c:v>203.6802571405888</c:v>
                </c:pt>
                <c:pt idx="22973">
                  <c:v>562.93793326025</c:v>
                </c:pt>
                <c:pt idx="22974">
                  <c:v>566.24997781742</c:v>
                </c:pt>
                <c:pt idx="22975">
                  <c:v>565.1120662159789</c:v>
                </c:pt>
                <c:pt idx="22976">
                  <c:v>567.8292215140287</c:v>
                </c:pt>
                <c:pt idx="22977">
                  <c:v>564.78108084064</c:v>
                </c:pt>
                <c:pt idx="22978">
                  <c:v>562.5214765637401</c:v>
                </c:pt>
                <c:pt idx="22979">
                  <c:v>565.7565929893299</c:v>
                </c:pt>
                <c:pt idx="22980">
                  <c:v>563.14384465192</c:v>
                </c:pt>
                <c:pt idx="22981">
                  <c:v>561.90894321417</c:v>
                </c:pt>
                <c:pt idx="22982">
                  <c:v>562.47111806656</c:v>
                </c:pt>
                <c:pt idx="22983">
                  <c:v>561.75978816802</c:v>
                </c:pt>
                <c:pt idx="22984">
                  <c:v>563.41865882616</c:v>
                </c:pt>
                <c:pt idx="22986">
                  <c:v>562.2947243875001</c:v>
                </c:pt>
                <c:pt idx="22987">
                  <c:v>559.6282790549599</c:v>
                </c:pt>
                <c:pt idx="22988">
                  <c:v>562.26576994759</c:v>
                </c:pt>
                <c:pt idx="22989">
                  <c:v>564.70064214454</c:v>
                </c:pt>
                <c:pt idx="22990">
                  <c:v>567.0497128895701</c:v>
                </c:pt>
                <c:pt idx="22991">
                  <c:v>562.87550107334</c:v>
                </c:pt>
                <c:pt idx="22992">
                  <c:v>565.73463837494</c:v>
                </c:pt>
                <c:pt idx="22993">
                  <c:v>561.6671440022284</c:v>
                </c:pt>
                <c:pt idx="22994">
                  <c:v>565.3599940973194</c:v>
                </c:pt>
                <c:pt idx="22995">
                  <c:v>606.29739910764</c:v>
                </c:pt>
                <c:pt idx="22997">
                  <c:v>644.6577211629387</c:v>
                </c:pt>
                <c:pt idx="22998">
                  <c:v>642.37057067917</c:v>
                </c:pt>
                <c:pt idx="22999">
                  <c:v>638.5187822087</c:v>
                </c:pt>
                <c:pt idx="23000">
                  <c:v>638.3289528210194</c:v>
                </c:pt>
                <c:pt idx="23002">
                  <c:v>636.9525951221189</c:v>
                </c:pt>
                <c:pt idx="23003">
                  <c:v>636.8439634153289</c:v>
                </c:pt>
                <c:pt idx="23004">
                  <c:v>636.22456836267</c:v>
                </c:pt>
                <c:pt idx="23005">
                  <c:v>637.0983639462</c:v>
                </c:pt>
                <c:pt idx="23006">
                  <c:v>637.55174552746</c:v>
                </c:pt>
                <c:pt idx="23007">
                  <c:v>636.5659649243294</c:v>
                </c:pt>
                <c:pt idx="23008">
                  <c:v>637.60445983909</c:v>
                </c:pt>
                <c:pt idx="23009">
                  <c:v>638.37925357342</c:v>
                </c:pt>
                <c:pt idx="23010">
                  <c:v>634.0978332745</c:v>
                </c:pt>
                <c:pt idx="23011">
                  <c:v>635.8043187810289</c:v>
                </c:pt>
                <c:pt idx="23012">
                  <c:v>637.51377297842</c:v>
                </c:pt>
                <c:pt idx="23013">
                  <c:v>638.8568378443089</c:v>
                </c:pt>
                <c:pt idx="23014">
                  <c:v>634.54037968099</c:v>
                </c:pt>
                <c:pt idx="23015">
                  <c:v>637.9434814731505</c:v>
                </c:pt>
                <c:pt idx="23016">
                  <c:v>648.44391124295</c:v>
                </c:pt>
                <c:pt idx="23017">
                  <c:v>648.99424555988</c:v>
                </c:pt>
                <c:pt idx="23018">
                  <c:v>642.98137881831</c:v>
                </c:pt>
                <c:pt idx="23019">
                  <c:v>634.67844589789</c:v>
                </c:pt>
                <c:pt idx="23020">
                  <c:v>622.60481527007</c:v>
                </c:pt>
                <c:pt idx="23021">
                  <c:v>593.13503274167</c:v>
                </c:pt>
                <c:pt idx="23022">
                  <c:v>569.8711268611501</c:v>
                </c:pt>
                <c:pt idx="23023">
                  <c:v>561.606407694229</c:v>
                </c:pt>
                <c:pt idx="23024">
                  <c:v>557.31898250938</c:v>
                </c:pt>
                <c:pt idx="23025">
                  <c:v>557.8001964975588</c:v>
                </c:pt>
                <c:pt idx="23026">
                  <c:v>558.59498166556</c:v>
                </c:pt>
                <c:pt idx="23027">
                  <c:v>554.75300977878</c:v>
                </c:pt>
                <c:pt idx="23028">
                  <c:v>557.39537273818</c:v>
                </c:pt>
                <c:pt idx="23029">
                  <c:v>558.5067299989594</c:v>
                </c:pt>
                <c:pt idx="23030">
                  <c:v>553.90573157305</c:v>
                </c:pt>
                <c:pt idx="23031">
                  <c:v>555.5125778059079</c:v>
                </c:pt>
                <c:pt idx="23032">
                  <c:v>556.6220687936687</c:v>
                </c:pt>
                <c:pt idx="23033">
                  <c:v>553.4021000507494</c:v>
                </c:pt>
                <c:pt idx="23034">
                  <c:v>554.19456100439</c:v>
                </c:pt>
                <c:pt idx="23035">
                  <c:v>551.7460691258186</c:v>
                </c:pt>
                <c:pt idx="23036">
                  <c:v>553.33783554403</c:v>
                </c:pt>
                <c:pt idx="23037">
                  <c:v>356.1476967326858</c:v>
                </c:pt>
                <c:pt idx="23038">
                  <c:v>289.8410394241812</c:v>
                </c:pt>
                <c:pt idx="23039">
                  <c:v>524.0565127232215</c:v>
                </c:pt>
                <c:pt idx="23040">
                  <c:v>524.992254636333</c:v>
                </c:pt>
                <c:pt idx="23041">
                  <c:v>521.394205736805</c:v>
                </c:pt>
                <c:pt idx="23042">
                  <c:v>555.4970191688201</c:v>
                </c:pt>
                <c:pt idx="23043">
                  <c:v>556.7091667014901</c:v>
                </c:pt>
                <c:pt idx="23044">
                  <c:v>556.98493147781</c:v>
                </c:pt>
                <c:pt idx="23045">
                  <c:v>551.97475598406</c:v>
                </c:pt>
                <c:pt idx="23046">
                  <c:v>554.5070971803086</c:v>
                </c:pt>
                <c:pt idx="23047">
                  <c:v>554.16144097618</c:v>
                </c:pt>
                <c:pt idx="23048">
                  <c:v>554.2216263659184</c:v>
                </c:pt>
                <c:pt idx="23049">
                  <c:v>552.0963054261405</c:v>
                </c:pt>
                <c:pt idx="23050">
                  <c:v>552.2891681459894</c:v>
                </c:pt>
                <c:pt idx="23051">
                  <c:v>552.63488328796</c:v>
                </c:pt>
                <c:pt idx="23052">
                  <c:v>553.507224173518</c:v>
                </c:pt>
                <c:pt idx="23053">
                  <c:v>551.66058855522</c:v>
                </c:pt>
                <c:pt idx="23054">
                  <c:v>549.77617679873</c:v>
                </c:pt>
                <c:pt idx="23055">
                  <c:v>552.13860703827</c:v>
                </c:pt>
                <c:pt idx="23056">
                  <c:v>551.92009535048</c:v>
                </c:pt>
                <c:pt idx="23057">
                  <c:v>551.597888226391</c:v>
                </c:pt>
                <c:pt idx="23058">
                  <c:v>554.5275379238701</c:v>
                </c:pt>
                <c:pt idx="23059">
                  <c:v>551.25600676636</c:v>
                </c:pt>
                <c:pt idx="23060">
                  <c:v>551.3202240737078</c:v>
                </c:pt>
                <c:pt idx="23061">
                  <c:v>552.8327165953087</c:v>
                </c:pt>
                <c:pt idx="23062">
                  <c:v>217.0367624488986</c:v>
                </c:pt>
                <c:pt idx="23139">
                  <c:v>207.597915311989</c:v>
                </c:pt>
                <c:pt idx="23140">
                  <c:v>207.373066524843</c:v>
                </c:pt>
                <c:pt idx="23141">
                  <c:v>206.9515213339323</c:v>
                </c:pt>
                <c:pt idx="23142">
                  <c:v>457.8210195416689</c:v>
                </c:pt>
                <c:pt idx="23143">
                  <c:v>545.6818207821001</c:v>
                </c:pt>
                <c:pt idx="23144">
                  <c:v>548.39563485015</c:v>
                </c:pt>
                <c:pt idx="23145">
                  <c:v>544.9973638221201</c:v>
                </c:pt>
                <c:pt idx="23146">
                  <c:v>546.7661360989489</c:v>
                </c:pt>
                <c:pt idx="23147">
                  <c:v>544.42475293562</c:v>
                </c:pt>
                <c:pt idx="23148">
                  <c:v>546.8531565396501</c:v>
                </c:pt>
                <c:pt idx="23149">
                  <c:v>548.4547403292501</c:v>
                </c:pt>
                <c:pt idx="23150">
                  <c:v>545.99670412374</c:v>
                </c:pt>
                <c:pt idx="23152">
                  <c:v>549.3585312828999</c:v>
                </c:pt>
                <c:pt idx="23154">
                  <c:v>551.87458400731</c:v>
                </c:pt>
                <c:pt idx="23155">
                  <c:v>548.90350177556</c:v>
                </c:pt>
                <c:pt idx="23156">
                  <c:v>551.43595158133</c:v>
                </c:pt>
                <c:pt idx="23157">
                  <c:v>548.0330894181805</c:v>
                </c:pt>
                <c:pt idx="23158">
                  <c:v>549.39550966948</c:v>
                </c:pt>
                <c:pt idx="23159">
                  <c:v>552.67392968807</c:v>
                </c:pt>
                <c:pt idx="23160">
                  <c:v>548.6230242636</c:v>
                </c:pt>
                <c:pt idx="23162">
                  <c:v>548.74401379169</c:v>
                </c:pt>
                <c:pt idx="23164">
                  <c:v>548.22313130779</c:v>
                </c:pt>
                <c:pt idx="23165">
                  <c:v>552.08664501181</c:v>
                </c:pt>
                <c:pt idx="23166">
                  <c:v>553.79067645056</c:v>
                </c:pt>
                <c:pt idx="23167">
                  <c:v>555.26673711115</c:v>
                </c:pt>
                <c:pt idx="23168">
                  <c:v>551.4723267969289</c:v>
                </c:pt>
                <c:pt idx="23169">
                  <c:v>552.599341936391</c:v>
                </c:pt>
                <c:pt idx="23170">
                  <c:v>555.2654253202601</c:v>
                </c:pt>
                <c:pt idx="23171">
                  <c:v>556.0442561000689</c:v>
                </c:pt>
                <c:pt idx="23172">
                  <c:v>552.4181721052</c:v>
                </c:pt>
                <c:pt idx="23173">
                  <c:v>554.1769209594801</c:v>
                </c:pt>
                <c:pt idx="23174">
                  <c:v>554.3656627540578</c:v>
                </c:pt>
                <c:pt idx="23175">
                  <c:v>551.5156529802189</c:v>
                </c:pt>
                <c:pt idx="23176">
                  <c:v>555.38907765909</c:v>
                </c:pt>
                <c:pt idx="23177">
                  <c:v>556.4821226578101</c:v>
                </c:pt>
                <c:pt idx="23178">
                  <c:v>554.09569869832</c:v>
                </c:pt>
                <c:pt idx="23179">
                  <c:v>556.47594637115</c:v>
                </c:pt>
                <c:pt idx="23180">
                  <c:v>554.9827248534589</c:v>
                </c:pt>
                <c:pt idx="23181">
                  <c:v>556.802468807958</c:v>
                </c:pt>
                <c:pt idx="23182">
                  <c:v>555.3786410883902</c:v>
                </c:pt>
                <c:pt idx="23183">
                  <c:v>556.3586688221185</c:v>
                </c:pt>
                <c:pt idx="23184">
                  <c:v>557.9695304650401</c:v>
                </c:pt>
                <c:pt idx="23185">
                  <c:v>554.34014399768</c:v>
                </c:pt>
                <c:pt idx="23186">
                  <c:v>556.35803513845</c:v>
                </c:pt>
                <c:pt idx="23187">
                  <c:v>557.76821617729</c:v>
                </c:pt>
                <c:pt idx="23188">
                  <c:v>553.41765437907</c:v>
                </c:pt>
                <c:pt idx="23189">
                  <c:v>556.83107802625</c:v>
                </c:pt>
                <c:pt idx="23190">
                  <c:v>554.16044764092</c:v>
                </c:pt>
                <c:pt idx="23191">
                  <c:v>554.9466263851377</c:v>
                </c:pt>
                <c:pt idx="23192">
                  <c:v>556.70705683614</c:v>
                </c:pt>
                <c:pt idx="23193">
                  <c:v>553.0705013574505</c:v>
                </c:pt>
                <c:pt idx="23194">
                  <c:v>554.34040413713</c:v>
                </c:pt>
                <c:pt idx="23195">
                  <c:v>556.05467954728</c:v>
                </c:pt>
                <c:pt idx="23196">
                  <c:v>556.65680834533</c:v>
                </c:pt>
                <c:pt idx="23197">
                  <c:v>558.40977651196</c:v>
                </c:pt>
                <c:pt idx="23199">
                  <c:v>523.30879239746</c:v>
                </c:pt>
                <c:pt idx="23200">
                  <c:v>524.76559393037</c:v>
                </c:pt>
                <c:pt idx="23201">
                  <c:v>453.54976652876</c:v>
                </c:pt>
                <c:pt idx="23202">
                  <c:v>202.8419814608</c:v>
                </c:pt>
                <c:pt idx="23268">
                  <c:v>172.9847215881</c:v>
                </c:pt>
                <c:pt idx="23269">
                  <c:v>223.6137230355899</c:v>
                </c:pt>
                <c:pt idx="23270">
                  <c:v>244.7305143002</c:v>
                </c:pt>
                <c:pt idx="23271">
                  <c:v>325.3939564914699</c:v>
                </c:pt>
                <c:pt idx="23272">
                  <c:v>351.33021014587</c:v>
                </c:pt>
                <c:pt idx="23273">
                  <c:v>353.4188642113799</c:v>
                </c:pt>
                <c:pt idx="23274">
                  <c:v>518.08244318706</c:v>
                </c:pt>
                <c:pt idx="23275">
                  <c:v>529.4042184855075</c:v>
                </c:pt>
                <c:pt idx="23276">
                  <c:v>543.98799932753</c:v>
                </c:pt>
                <c:pt idx="23277">
                  <c:v>548.38042854698</c:v>
                </c:pt>
                <c:pt idx="23278">
                  <c:v>548.3279598774585</c:v>
                </c:pt>
                <c:pt idx="23279">
                  <c:v>562.8021627096894</c:v>
                </c:pt>
                <c:pt idx="23280">
                  <c:v>572.59415562052</c:v>
                </c:pt>
                <c:pt idx="23281">
                  <c:v>567.91820053299</c:v>
                </c:pt>
                <c:pt idx="23282">
                  <c:v>568.97479578616</c:v>
                </c:pt>
                <c:pt idx="23283">
                  <c:v>566.9188724146805</c:v>
                </c:pt>
                <c:pt idx="23284">
                  <c:v>568.1655697914879</c:v>
                </c:pt>
                <c:pt idx="23285">
                  <c:v>565.3534255149989</c:v>
                </c:pt>
                <c:pt idx="23286">
                  <c:v>566.3449668451287</c:v>
                </c:pt>
                <c:pt idx="23287">
                  <c:v>572.79250028061</c:v>
                </c:pt>
                <c:pt idx="23290">
                  <c:v>572.78370535983</c:v>
                </c:pt>
                <c:pt idx="23291">
                  <c:v>567.71387599869</c:v>
                </c:pt>
                <c:pt idx="23292">
                  <c:v>568.77529243233</c:v>
                </c:pt>
                <c:pt idx="23294">
                  <c:v>571.7738394954</c:v>
                </c:pt>
                <c:pt idx="23298">
                  <c:v>571.4304153061602</c:v>
                </c:pt>
                <c:pt idx="23300">
                  <c:v>569.1670644160694</c:v>
                </c:pt>
                <c:pt idx="23301">
                  <c:v>568.56867115302</c:v>
                </c:pt>
                <c:pt idx="23302">
                  <c:v>568.62637502618</c:v>
                </c:pt>
                <c:pt idx="23303">
                  <c:v>568.34897941922</c:v>
                </c:pt>
                <c:pt idx="23304">
                  <c:v>572.9564487846787</c:v>
                </c:pt>
                <c:pt idx="23305">
                  <c:v>573.10158064055</c:v>
                </c:pt>
                <c:pt idx="23306">
                  <c:v>571.9208687728</c:v>
                </c:pt>
                <c:pt idx="23307">
                  <c:v>574.74803169403</c:v>
                </c:pt>
                <c:pt idx="23308">
                  <c:v>573.09629366747</c:v>
                </c:pt>
                <c:pt idx="23310">
                  <c:v>572.78310584137</c:v>
                </c:pt>
                <c:pt idx="23312">
                  <c:v>571.1279981520194</c:v>
                </c:pt>
                <c:pt idx="23313">
                  <c:v>572.9686041543594</c:v>
                </c:pt>
                <c:pt idx="23314">
                  <c:v>571.3756841552594</c:v>
                </c:pt>
                <c:pt idx="23315">
                  <c:v>572.70771835828</c:v>
                </c:pt>
                <c:pt idx="23316">
                  <c:v>569.3083015895</c:v>
                </c:pt>
                <c:pt idx="23318">
                  <c:v>573.29524903568</c:v>
                </c:pt>
                <c:pt idx="23319">
                  <c:v>569.2674601504788</c:v>
                </c:pt>
                <c:pt idx="23320">
                  <c:v>575.48132033272</c:v>
                </c:pt>
                <c:pt idx="23321">
                  <c:v>576.3121696627886</c:v>
                </c:pt>
                <c:pt idx="23322">
                  <c:v>577.7605687658701</c:v>
                </c:pt>
                <c:pt idx="23323">
                  <c:v>574.72864083486</c:v>
                </c:pt>
                <c:pt idx="23324">
                  <c:v>574.6075335731105</c:v>
                </c:pt>
                <c:pt idx="23325">
                  <c:v>576.53246027005</c:v>
                </c:pt>
                <c:pt idx="23326">
                  <c:v>577.52828313872</c:v>
                </c:pt>
                <c:pt idx="23327">
                  <c:v>573.81890083745</c:v>
                </c:pt>
                <c:pt idx="23328">
                  <c:v>574.31222627769</c:v>
                </c:pt>
                <c:pt idx="23329">
                  <c:v>576.73111232439</c:v>
                </c:pt>
                <c:pt idx="23330">
                  <c:v>92.67542541747243</c:v>
                </c:pt>
                <c:pt idx="23390">
                  <c:v>583.4014094169</c:v>
                </c:pt>
                <c:pt idx="23391">
                  <c:v>585.47913327534</c:v>
                </c:pt>
                <c:pt idx="23392">
                  <c:v>581.16394501114</c:v>
                </c:pt>
                <c:pt idx="23393">
                  <c:v>584.77025311868</c:v>
                </c:pt>
                <c:pt idx="23395">
                  <c:v>582.28640862265</c:v>
                </c:pt>
                <c:pt idx="23396">
                  <c:v>579.7445636168101</c:v>
                </c:pt>
                <c:pt idx="23397">
                  <c:v>581.6476339058394</c:v>
                </c:pt>
                <c:pt idx="23398">
                  <c:v>578.06148851587</c:v>
                </c:pt>
                <c:pt idx="23400">
                  <c:v>578.9961851235294</c:v>
                </c:pt>
                <c:pt idx="23401">
                  <c:v>579.27384368881</c:v>
                </c:pt>
                <c:pt idx="23402">
                  <c:v>576.9002158530284</c:v>
                </c:pt>
                <c:pt idx="23403">
                  <c:v>584.75415537977</c:v>
                </c:pt>
                <c:pt idx="23405">
                  <c:v>582.35130105117</c:v>
                </c:pt>
                <c:pt idx="23407">
                  <c:v>581.5729278734487</c:v>
                </c:pt>
                <c:pt idx="23408">
                  <c:v>579.2442939149394</c:v>
                </c:pt>
                <c:pt idx="23410">
                  <c:v>578.61986822979</c:v>
                </c:pt>
                <c:pt idx="23412">
                  <c:v>576.944554985468</c:v>
                </c:pt>
                <c:pt idx="23413">
                  <c:v>576.298917616601</c:v>
                </c:pt>
                <c:pt idx="23415">
                  <c:v>621.0869490242801</c:v>
                </c:pt>
                <c:pt idx="23416">
                  <c:v>653.47749912817</c:v>
                </c:pt>
                <c:pt idx="23417">
                  <c:v>651.9326023358789</c:v>
                </c:pt>
                <c:pt idx="23418">
                  <c:v>652.4182187904478</c:v>
                </c:pt>
                <c:pt idx="23419">
                  <c:v>654.9596910844677</c:v>
                </c:pt>
                <c:pt idx="23420">
                  <c:v>657.94813743303</c:v>
                </c:pt>
                <c:pt idx="23421">
                  <c:v>655.90394052258</c:v>
                </c:pt>
                <c:pt idx="23422">
                  <c:v>652.8362107401994</c:v>
                </c:pt>
                <c:pt idx="23423">
                  <c:v>654.68654909804</c:v>
                </c:pt>
                <c:pt idx="23424">
                  <c:v>651.92847402598</c:v>
                </c:pt>
                <c:pt idx="23425">
                  <c:v>655.8488767554201</c:v>
                </c:pt>
                <c:pt idx="23426">
                  <c:v>652.80857561848</c:v>
                </c:pt>
                <c:pt idx="23428">
                  <c:v>652.0481930204302</c:v>
                </c:pt>
                <c:pt idx="23430">
                  <c:v>652.6662467435689</c:v>
                </c:pt>
                <c:pt idx="23432">
                  <c:v>651.7377600300001</c:v>
                </c:pt>
                <c:pt idx="23434">
                  <c:v>646.53570109616</c:v>
                </c:pt>
                <c:pt idx="23435">
                  <c:v>648.99746020405</c:v>
                </c:pt>
                <c:pt idx="23436">
                  <c:v>654.19750997916</c:v>
                </c:pt>
                <c:pt idx="23439">
                  <c:v>648.30572250777</c:v>
                </c:pt>
                <c:pt idx="23440">
                  <c:v>648.2760134456498</c:v>
                </c:pt>
                <c:pt idx="23441">
                  <c:v>646.61294517562</c:v>
                </c:pt>
                <c:pt idx="23442">
                  <c:v>643.3598025940394</c:v>
                </c:pt>
                <c:pt idx="23443">
                  <c:v>644.19149246707</c:v>
                </c:pt>
                <c:pt idx="23444">
                  <c:v>645.55793897784</c:v>
                </c:pt>
                <c:pt idx="23445">
                  <c:v>657.21145855088</c:v>
                </c:pt>
                <c:pt idx="23446">
                  <c:v>652.0809576845799</c:v>
                </c:pt>
                <c:pt idx="23447">
                  <c:v>645.15801831186</c:v>
                </c:pt>
                <c:pt idx="23448">
                  <c:v>635.91774535334</c:v>
                </c:pt>
                <c:pt idx="23449">
                  <c:v>624.0415277956379</c:v>
                </c:pt>
                <c:pt idx="23450">
                  <c:v>615.92644931649</c:v>
                </c:pt>
                <c:pt idx="23451">
                  <c:v>604.220654777</c:v>
                </c:pt>
                <c:pt idx="23452">
                  <c:v>583.61964769116</c:v>
                </c:pt>
                <c:pt idx="23453">
                  <c:v>571.30163128715</c:v>
                </c:pt>
                <c:pt idx="23454">
                  <c:v>561.9518294614182</c:v>
                </c:pt>
                <c:pt idx="23455">
                  <c:v>558.8718488296801</c:v>
                </c:pt>
                <c:pt idx="23456">
                  <c:v>562.04474670208</c:v>
                </c:pt>
                <c:pt idx="23457">
                  <c:v>558.65617377087</c:v>
                </c:pt>
                <c:pt idx="23459">
                  <c:v>558.0559187332889</c:v>
                </c:pt>
                <c:pt idx="23460">
                  <c:v>559.2025555674805</c:v>
                </c:pt>
                <c:pt idx="23461">
                  <c:v>557.68939354109</c:v>
                </c:pt>
                <c:pt idx="23462">
                  <c:v>559.39963994935</c:v>
                </c:pt>
                <c:pt idx="23463">
                  <c:v>555.77372926314</c:v>
                </c:pt>
                <c:pt idx="23464">
                  <c:v>553.6704724928705</c:v>
                </c:pt>
                <c:pt idx="23465">
                  <c:v>556.1716580057189</c:v>
                </c:pt>
                <c:pt idx="23466">
                  <c:v>554.3884070735501</c:v>
                </c:pt>
                <c:pt idx="23467">
                  <c:v>555.0672057142476</c:v>
                </c:pt>
                <c:pt idx="23468">
                  <c:v>461.54108269604</c:v>
                </c:pt>
                <c:pt idx="23469">
                  <c:v>98.66168069859</c:v>
                </c:pt>
                <c:pt idx="23470">
                  <c:v>98.53243578197998</c:v>
                </c:pt>
                <c:pt idx="23471">
                  <c:v>95.16023928452998</c:v>
                </c:pt>
                <c:pt idx="23472">
                  <c:v>82.15901006768976</c:v>
                </c:pt>
                <c:pt idx="23480">
                  <c:v>255.38933228419</c:v>
                </c:pt>
                <c:pt idx="23547">
                  <c:v>317.217344985501</c:v>
                </c:pt>
                <c:pt idx="23548">
                  <c:v>535.61000134766</c:v>
                </c:pt>
                <c:pt idx="23549">
                  <c:v>536.50077549637</c:v>
                </c:pt>
                <c:pt idx="23550">
                  <c:v>536.66643624356</c:v>
                </c:pt>
                <c:pt idx="23551">
                  <c:v>538.37578546007</c:v>
                </c:pt>
                <c:pt idx="23552">
                  <c:v>542.71481077956</c:v>
                </c:pt>
                <c:pt idx="23553">
                  <c:v>541.0322344651094</c:v>
                </c:pt>
                <c:pt idx="23554">
                  <c:v>539.72518276118</c:v>
                </c:pt>
                <c:pt idx="23555">
                  <c:v>541.3472870678594</c:v>
                </c:pt>
                <c:pt idx="23556">
                  <c:v>542.78214201868</c:v>
                </c:pt>
                <c:pt idx="23557">
                  <c:v>538.3356638145777</c:v>
                </c:pt>
                <c:pt idx="23558">
                  <c:v>539.8164604605394</c:v>
                </c:pt>
                <c:pt idx="23560">
                  <c:v>543.1022902244089</c:v>
                </c:pt>
                <c:pt idx="23561">
                  <c:v>538.0674584879679</c:v>
                </c:pt>
                <c:pt idx="23565">
                  <c:v>537.71323798335</c:v>
                </c:pt>
                <c:pt idx="23566">
                  <c:v>537.74839277355</c:v>
                </c:pt>
                <c:pt idx="23567">
                  <c:v>539.9656458353685</c:v>
                </c:pt>
                <c:pt idx="23568">
                  <c:v>543.48668215753</c:v>
                </c:pt>
                <c:pt idx="23569">
                  <c:v>541.0442465949083</c:v>
                </c:pt>
                <c:pt idx="23570">
                  <c:v>541.4320008372694</c:v>
                </c:pt>
                <c:pt idx="23571">
                  <c:v>543.9896871944584</c:v>
                </c:pt>
                <c:pt idx="23572">
                  <c:v>543.5794838545701</c:v>
                </c:pt>
                <c:pt idx="23573">
                  <c:v>545.5132073838189</c:v>
                </c:pt>
                <c:pt idx="23575">
                  <c:v>541.47075447443</c:v>
                </c:pt>
                <c:pt idx="23576">
                  <c:v>542.50103316555</c:v>
                </c:pt>
                <c:pt idx="23577">
                  <c:v>543.0882857778</c:v>
                </c:pt>
                <c:pt idx="23578">
                  <c:v>544.79979404824</c:v>
                </c:pt>
                <c:pt idx="23579">
                  <c:v>541.1963877499201</c:v>
                </c:pt>
                <c:pt idx="23580">
                  <c:v>509.9317423854299</c:v>
                </c:pt>
                <c:pt idx="23581">
                  <c:v>505.21665257988</c:v>
                </c:pt>
                <c:pt idx="23583">
                  <c:v>431.038876666979</c:v>
                </c:pt>
                <c:pt idx="23584">
                  <c:v>183.03708805255</c:v>
                </c:pt>
                <c:pt idx="23665">
                  <c:v>185.77058092096</c:v>
                </c:pt>
                <c:pt idx="23666">
                  <c:v>412.12213730573</c:v>
                </c:pt>
                <c:pt idx="23667">
                  <c:v>499.5254384308896</c:v>
                </c:pt>
                <c:pt idx="23668">
                  <c:v>542.8214326928601</c:v>
                </c:pt>
                <c:pt idx="23669">
                  <c:v>567.1785210212901</c:v>
                </c:pt>
                <c:pt idx="23670">
                  <c:v>572.4704151424194</c:v>
                </c:pt>
                <c:pt idx="23671">
                  <c:v>576.8173695944578</c:v>
                </c:pt>
                <c:pt idx="23672">
                  <c:v>579.7314196529301</c:v>
                </c:pt>
                <c:pt idx="23673">
                  <c:v>579.28618486525</c:v>
                </c:pt>
                <c:pt idx="23674">
                  <c:v>578.8586671094778</c:v>
                </c:pt>
                <c:pt idx="23675">
                  <c:v>578.80276355828</c:v>
                </c:pt>
                <c:pt idx="23678">
                  <c:v>576.6034230609</c:v>
                </c:pt>
                <c:pt idx="23679">
                  <c:v>577.74977360867</c:v>
                </c:pt>
                <c:pt idx="23680">
                  <c:v>579.541916883888</c:v>
                </c:pt>
                <c:pt idx="23681">
                  <c:v>578.8828371994189</c:v>
                </c:pt>
                <c:pt idx="23682">
                  <c:v>579.9171145083999</c:v>
                </c:pt>
                <c:pt idx="23683">
                  <c:v>577.07178240444</c:v>
                </c:pt>
                <c:pt idx="23684">
                  <c:v>583.2175686895594</c:v>
                </c:pt>
                <c:pt idx="23685">
                  <c:v>582.99108697235</c:v>
                </c:pt>
                <c:pt idx="23687">
                  <c:v>581.43645754622</c:v>
                </c:pt>
                <c:pt idx="23688">
                  <c:v>582.4635985261</c:v>
                </c:pt>
                <c:pt idx="23689">
                  <c:v>583.47949867792</c:v>
                </c:pt>
                <c:pt idx="23691">
                  <c:v>581.45788946666</c:v>
                </c:pt>
                <c:pt idx="23692">
                  <c:v>581.18758307876</c:v>
                </c:pt>
                <c:pt idx="23693">
                  <c:v>578.99427875831</c:v>
                </c:pt>
                <c:pt idx="23695">
                  <c:v>581.4404624394186</c:v>
                </c:pt>
                <c:pt idx="23696">
                  <c:v>578.60302122427</c:v>
                </c:pt>
                <c:pt idx="23699">
                  <c:v>578.63345956481</c:v>
                </c:pt>
                <c:pt idx="23700">
                  <c:v>579.55678692537</c:v>
                </c:pt>
                <c:pt idx="23701">
                  <c:v>585.11575658647</c:v>
                </c:pt>
                <c:pt idx="23702">
                  <c:v>92.47395779308911</c:v>
                </c:pt>
                <c:pt idx="23703">
                  <c:v>92.4107581297077</c:v>
                </c:pt>
                <c:pt idx="23738">
                  <c:v>153.6102562660483</c:v>
                </c:pt>
                <c:pt idx="23740">
                  <c:v>238.0279974803893</c:v>
                </c:pt>
                <c:pt idx="23742">
                  <c:v>239.7346404125794</c:v>
                </c:pt>
                <c:pt idx="23846">
                  <c:v>98.41802256505</c:v>
                </c:pt>
                <c:pt idx="23847">
                  <c:v>291.60650921301</c:v>
                </c:pt>
                <c:pt idx="23848">
                  <c:v>307.2612128293799</c:v>
                </c:pt>
                <c:pt idx="23849">
                  <c:v>526.93955123585</c:v>
                </c:pt>
                <c:pt idx="23850">
                  <c:v>571.52252556969</c:v>
                </c:pt>
                <c:pt idx="23851">
                  <c:v>618.6622594324075</c:v>
                </c:pt>
                <c:pt idx="23852">
                  <c:v>641.18334996829</c:v>
                </c:pt>
                <c:pt idx="23853">
                  <c:v>639.4151821361302</c:v>
                </c:pt>
                <c:pt idx="23854">
                  <c:v>636.0506320449894</c:v>
                </c:pt>
                <c:pt idx="23855">
                  <c:v>637.4779943808101</c:v>
                </c:pt>
                <c:pt idx="23856">
                  <c:v>637.1299786041305</c:v>
                </c:pt>
                <c:pt idx="23857">
                  <c:v>634.11090457998</c:v>
                </c:pt>
                <c:pt idx="23858">
                  <c:v>634.88012337652</c:v>
                </c:pt>
                <c:pt idx="23859">
                  <c:v>636.5515259177694</c:v>
                </c:pt>
                <c:pt idx="23860">
                  <c:v>634.28498317965</c:v>
                </c:pt>
                <c:pt idx="23861">
                  <c:v>633.65481780768</c:v>
                </c:pt>
                <c:pt idx="23862">
                  <c:v>633.57356750612</c:v>
                </c:pt>
                <c:pt idx="23863">
                  <c:v>634.14787050836</c:v>
                </c:pt>
                <c:pt idx="23864">
                  <c:v>629.0079388089994</c:v>
                </c:pt>
                <c:pt idx="23865">
                  <c:v>628.2495540594099</c:v>
                </c:pt>
                <c:pt idx="23866">
                  <c:v>629.48014546851</c:v>
                </c:pt>
                <c:pt idx="23867">
                  <c:v>627.9667768980294</c:v>
                </c:pt>
                <c:pt idx="23869">
                  <c:v>631.3149906071</c:v>
                </c:pt>
                <c:pt idx="23870">
                  <c:v>632.8066361543694</c:v>
                </c:pt>
                <c:pt idx="23873">
                  <c:v>631.5190018754</c:v>
                </c:pt>
                <c:pt idx="23874">
                  <c:v>633.18517808456</c:v>
                </c:pt>
                <c:pt idx="23875">
                  <c:v>629.8526842145384</c:v>
                </c:pt>
                <c:pt idx="23876">
                  <c:v>629.12439673497</c:v>
                </c:pt>
                <c:pt idx="23879">
                  <c:v>627.6529148371001</c:v>
                </c:pt>
                <c:pt idx="23881">
                  <c:v>636.7825730973005</c:v>
                </c:pt>
                <c:pt idx="23882">
                  <c:v>639.9227508427589</c:v>
                </c:pt>
                <c:pt idx="23883">
                  <c:v>636.3019235724894</c:v>
                </c:pt>
                <c:pt idx="23884">
                  <c:v>623.57800445888</c:v>
                </c:pt>
                <c:pt idx="23885">
                  <c:v>615.488176226551</c:v>
                </c:pt>
                <c:pt idx="23886">
                  <c:v>613.1611572649794</c:v>
                </c:pt>
                <c:pt idx="23887">
                  <c:v>614.20380630533</c:v>
                </c:pt>
                <c:pt idx="23888">
                  <c:v>619.38858071309</c:v>
                </c:pt>
                <c:pt idx="23889">
                  <c:v>625.36733291858</c:v>
                </c:pt>
                <c:pt idx="23890">
                  <c:v>627.79441700567</c:v>
                </c:pt>
                <c:pt idx="23891">
                  <c:v>624.67870862262</c:v>
                </c:pt>
                <c:pt idx="23892">
                  <c:v>621.8579569605189</c:v>
                </c:pt>
                <c:pt idx="23893">
                  <c:v>623.11299567356</c:v>
                </c:pt>
                <c:pt idx="23894">
                  <c:v>621.64371331925</c:v>
                </c:pt>
                <c:pt idx="23895">
                  <c:v>625.31685411682</c:v>
                </c:pt>
                <c:pt idx="23896">
                  <c:v>626.7931247919901</c:v>
                </c:pt>
                <c:pt idx="23897">
                  <c:v>624.4827108048501</c:v>
                </c:pt>
                <c:pt idx="23898">
                  <c:v>616.98686656142</c:v>
                </c:pt>
                <c:pt idx="23899">
                  <c:v>616.225345996691</c:v>
                </c:pt>
                <c:pt idx="23900">
                  <c:v>622.63443461158</c:v>
                </c:pt>
                <c:pt idx="23902">
                  <c:v>625.6463801254189</c:v>
                </c:pt>
                <c:pt idx="23903">
                  <c:v>622.68417372398</c:v>
                </c:pt>
                <c:pt idx="23904">
                  <c:v>621.62265366798</c:v>
                </c:pt>
                <c:pt idx="23905">
                  <c:v>619.37461910965</c:v>
                </c:pt>
                <c:pt idx="23908">
                  <c:v>619.3105113106401</c:v>
                </c:pt>
                <c:pt idx="23909">
                  <c:v>626.90531087387</c:v>
                </c:pt>
                <c:pt idx="23910">
                  <c:v>626.28292490212</c:v>
                </c:pt>
                <c:pt idx="23911">
                  <c:v>614.3446547563801</c:v>
                </c:pt>
                <c:pt idx="23913">
                  <c:v>579.9538112053299</c:v>
                </c:pt>
                <c:pt idx="23914">
                  <c:v>564.3944547925494</c:v>
                </c:pt>
                <c:pt idx="23915">
                  <c:v>545.38359158954</c:v>
                </c:pt>
                <c:pt idx="23916">
                  <c:v>535.2465674718601</c:v>
                </c:pt>
                <c:pt idx="23917">
                  <c:v>534.25952059888</c:v>
                </c:pt>
                <c:pt idx="23918">
                  <c:v>534.5339135223201</c:v>
                </c:pt>
                <c:pt idx="23919">
                  <c:v>534.2153577838001</c:v>
                </c:pt>
                <c:pt idx="23920">
                  <c:v>534.4781894416001</c:v>
                </c:pt>
                <c:pt idx="23921">
                  <c:v>535.4365288617983</c:v>
                </c:pt>
                <c:pt idx="23922">
                  <c:v>528.987227034159</c:v>
                </c:pt>
                <c:pt idx="23923">
                  <c:v>529.47505586802</c:v>
                </c:pt>
                <c:pt idx="23924">
                  <c:v>428.9600828198801</c:v>
                </c:pt>
                <c:pt idx="24006">
                  <c:v>134.8745000519085</c:v>
                </c:pt>
                <c:pt idx="24007">
                  <c:v>224.3616183189483</c:v>
                </c:pt>
                <c:pt idx="24008">
                  <c:v>223.4232268458931</c:v>
                </c:pt>
                <c:pt idx="24009">
                  <c:v>223.3902771996778</c:v>
                </c:pt>
                <c:pt idx="24010">
                  <c:v>308.8361546595576</c:v>
                </c:pt>
                <c:pt idx="24011">
                  <c:v>312.820645880333</c:v>
                </c:pt>
                <c:pt idx="24012">
                  <c:v>311.6531368188459</c:v>
                </c:pt>
                <c:pt idx="24013">
                  <c:v>311.7619445817466</c:v>
                </c:pt>
                <c:pt idx="24014">
                  <c:v>534.44782158639</c:v>
                </c:pt>
                <c:pt idx="24015">
                  <c:v>532.6318669550001</c:v>
                </c:pt>
                <c:pt idx="24016">
                  <c:v>533.82634102316</c:v>
                </c:pt>
                <c:pt idx="24017">
                  <c:v>534.6349694367001</c:v>
                </c:pt>
                <c:pt idx="24018">
                  <c:v>536.87528863821</c:v>
                </c:pt>
                <c:pt idx="24019">
                  <c:v>532.81781031706</c:v>
                </c:pt>
                <c:pt idx="24020">
                  <c:v>533.3421813365001</c:v>
                </c:pt>
                <c:pt idx="24021">
                  <c:v>535.6626013333189</c:v>
                </c:pt>
                <c:pt idx="24022">
                  <c:v>536.05593811213</c:v>
                </c:pt>
                <c:pt idx="24023">
                  <c:v>536.4849814823901</c:v>
                </c:pt>
                <c:pt idx="24024">
                  <c:v>536.4026902709301</c:v>
                </c:pt>
                <c:pt idx="24025">
                  <c:v>537.89313098793</c:v>
                </c:pt>
                <c:pt idx="24026">
                  <c:v>541.4825138044578</c:v>
                </c:pt>
                <c:pt idx="24028">
                  <c:v>538.8705517634494</c:v>
                </c:pt>
                <c:pt idx="24029">
                  <c:v>538.22696915187</c:v>
                </c:pt>
                <c:pt idx="24030">
                  <c:v>539.6307342448</c:v>
                </c:pt>
                <c:pt idx="24031">
                  <c:v>538.72567125321</c:v>
                </c:pt>
                <c:pt idx="24032">
                  <c:v>539.8254244835678</c:v>
                </c:pt>
                <c:pt idx="24033">
                  <c:v>539.8410684356886</c:v>
                </c:pt>
                <c:pt idx="24034">
                  <c:v>544.163343077871</c:v>
                </c:pt>
                <c:pt idx="24035">
                  <c:v>541.341919272949</c:v>
                </c:pt>
                <c:pt idx="24036">
                  <c:v>542.4905508707001</c:v>
                </c:pt>
                <c:pt idx="24037">
                  <c:v>542.57773895091</c:v>
                </c:pt>
                <c:pt idx="24038">
                  <c:v>543.10327034259</c:v>
                </c:pt>
                <c:pt idx="24039">
                  <c:v>542.8374871075289</c:v>
                </c:pt>
                <c:pt idx="24041">
                  <c:v>543.55587874885</c:v>
                </c:pt>
                <c:pt idx="24042">
                  <c:v>544.7821835887</c:v>
                </c:pt>
                <c:pt idx="24043">
                  <c:v>543.88676605862</c:v>
                </c:pt>
                <c:pt idx="24044">
                  <c:v>544.511397547181</c:v>
                </c:pt>
                <c:pt idx="24045">
                  <c:v>547.13380882568</c:v>
                </c:pt>
                <c:pt idx="24046">
                  <c:v>544.9601964661</c:v>
                </c:pt>
                <c:pt idx="24047">
                  <c:v>547.4095834322401</c:v>
                </c:pt>
                <c:pt idx="24048">
                  <c:v>547.28396454138</c:v>
                </c:pt>
                <c:pt idx="24049">
                  <c:v>545.2585017876</c:v>
                </c:pt>
                <c:pt idx="24050">
                  <c:v>544.67139380433</c:v>
                </c:pt>
                <c:pt idx="24051">
                  <c:v>544.5579401418701</c:v>
                </c:pt>
                <c:pt idx="24052">
                  <c:v>543.269581547061</c:v>
                </c:pt>
                <c:pt idx="24053">
                  <c:v>546.62461248716</c:v>
                </c:pt>
                <c:pt idx="24054">
                  <c:v>546.11057873515</c:v>
                </c:pt>
                <c:pt idx="24055">
                  <c:v>545.2209988946701</c:v>
                </c:pt>
                <c:pt idx="24056">
                  <c:v>545.68450101938</c:v>
                </c:pt>
                <c:pt idx="24057">
                  <c:v>549.29197259006</c:v>
                </c:pt>
                <c:pt idx="24058">
                  <c:v>548.2383049094001</c:v>
                </c:pt>
                <c:pt idx="24059">
                  <c:v>548.66394327562</c:v>
                </c:pt>
                <c:pt idx="24060">
                  <c:v>558.2875036458701</c:v>
                </c:pt>
                <c:pt idx="24061">
                  <c:v>578.29307872032</c:v>
                </c:pt>
                <c:pt idx="24062">
                  <c:v>601.1601194232684</c:v>
                </c:pt>
                <c:pt idx="24063">
                  <c:v>614.7371145649494</c:v>
                </c:pt>
                <c:pt idx="24064">
                  <c:v>621.11185726416</c:v>
                </c:pt>
                <c:pt idx="24065">
                  <c:v>632.94440663685</c:v>
                </c:pt>
                <c:pt idx="24067">
                  <c:v>642.76396655743</c:v>
                </c:pt>
                <c:pt idx="24068">
                  <c:v>641.54436204096</c:v>
                </c:pt>
                <c:pt idx="24069">
                  <c:v>641.48342243079</c:v>
                </c:pt>
                <c:pt idx="24071">
                  <c:v>646.19570312973</c:v>
                </c:pt>
                <c:pt idx="24072">
                  <c:v>648.6470650143988</c:v>
                </c:pt>
                <c:pt idx="24073">
                  <c:v>652.5010731848801</c:v>
                </c:pt>
                <c:pt idx="24074">
                  <c:v>648.8705182051401</c:v>
                </c:pt>
                <c:pt idx="24075">
                  <c:v>648.2660690629889</c:v>
                </c:pt>
                <c:pt idx="24076">
                  <c:v>641.1511713328</c:v>
                </c:pt>
                <c:pt idx="24077">
                  <c:v>638.5315427734801</c:v>
                </c:pt>
                <c:pt idx="24078">
                  <c:v>639.23734945587</c:v>
                </c:pt>
                <c:pt idx="24079">
                  <c:v>643.61467097763</c:v>
                </c:pt>
                <c:pt idx="24080">
                  <c:v>644.08787556467</c:v>
                </c:pt>
                <c:pt idx="24081">
                  <c:v>643.02139811182</c:v>
                </c:pt>
                <c:pt idx="24082">
                  <c:v>642.74900845827</c:v>
                </c:pt>
                <c:pt idx="24083">
                  <c:v>646.0321149029986</c:v>
                </c:pt>
                <c:pt idx="24084">
                  <c:v>643.8433657034889</c:v>
                </c:pt>
                <c:pt idx="24085">
                  <c:v>641.00995655321</c:v>
                </c:pt>
                <c:pt idx="24086">
                  <c:v>637.6398561066101</c:v>
                </c:pt>
                <c:pt idx="24087">
                  <c:v>635.22111524976</c:v>
                </c:pt>
                <c:pt idx="24088">
                  <c:v>637.1856549024101</c:v>
                </c:pt>
                <c:pt idx="24089">
                  <c:v>635.02976305417</c:v>
                </c:pt>
                <c:pt idx="24090">
                  <c:v>629.79504809272</c:v>
                </c:pt>
                <c:pt idx="24091">
                  <c:v>628.2325269237188</c:v>
                </c:pt>
                <c:pt idx="24092">
                  <c:v>623.5828490977201</c:v>
                </c:pt>
                <c:pt idx="24094">
                  <c:v>589.93175302233</c:v>
                </c:pt>
                <c:pt idx="24096">
                  <c:v>566.3662489505994</c:v>
                </c:pt>
                <c:pt idx="24097">
                  <c:v>567.613771508941</c:v>
                </c:pt>
                <c:pt idx="24098">
                  <c:v>565.6500250137689</c:v>
                </c:pt>
                <c:pt idx="24099">
                  <c:v>565.97090579038</c:v>
                </c:pt>
                <c:pt idx="24100">
                  <c:v>565.24355777754</c:v>
                </c:pt>
                <c:pt idx="24101">
                  <c:v>565.3997243525</c:v>
                </c:pt>
                <c:pt idx="24102">
                  <c:v>563.9432505916001</c:v>
                </c:pt>
                <c:pt idx="24103">
                  <c:v>564.41344784383</c:v>
                </c:pt>
                <c:pt idx="24104">
                  <c:v>568.8033828445299</c:v>
                </c:pt>
                <c:pt idx="24105">
                  <c:v>571.38110998961</c:v>
                </c:pt>
                <c:pt idx="24106">
                  <c:v>571.4086788255694</c:v>
                </c:pt>
                <c:pt idx="24107">
                  <c:v>569.58600294097</c:v>
                </c:pt>
                <c:pt idx="24108">
                  <c:v>569.75271565605</c:v>
                </c:pt>
                <c:pt idx="24109">
                  <c:v>572.5682634755889</c:v>
                </c:pt>
                <c:pt idx="24110">
                  <c:v>572.20912396048</c:v>
                </c:pt>
                <c:pt idx="24111">
                  <c:v>569.293492037791</c:v>
                </c:pt>
                <c:pt idx="24112">
                  <c:v>568.64913817731</c:v>
                </c:pt>
                <c:pt idx="24113">
                  <c:v>572.8689346820094</c:v>
                </c:pt>
                <c:pt idx="24115">
                  <c:v>569.31871809888</c:v>
                </c:pt>
                <c:pt idx="24117">
                  <c:v>569.59115283118</c:v>
                </c:pt>
                <c:pt idx="24118">
                  <c:v>573.27152737778</c:v>
                </c:pt>
                <c:pt idx="24119">
                  <c:v>572.48497112312</c:v>
                </c:pt>
                <c:pt idx="24120">
                  <c:v>579.52966021661</c:v>
                </c:pt>
                <c:pt idx="24122">
                  <c:v>585.4106868185594</c:v>
                </c:pt>
                <c:pt idx="24123">
                  <c:v>591.55756524685</c:v>
                </c:pt>
                <c:pt idx="24125">
                  <c:v>597.43334255138</c:v>
                </c:pt>
                <c:pt idx="24126">
                  <c:v>602.38153619939</c:v>
                </c:pt>
                <c:pt idx="24127">
                  <c:v>606.84143731753</c:v>
                </c:pt>
                <c:pt idx="24128">
                  <c:v>611.1404989756601</c:v>
                </c:pt>
                <c:pt idx="24129">
                  <c:v>614.54205377819</c:v>
                </c:pt>
                <c:pt idx="24130">
                  <c:v>614.1602047332385</c:v>
                </c:pt>
                <c:pt idx="24131">
                  <c:v>614.7462994876294</c:v>
                </c:pt>
                <c:pt idx="24132">
                  <c:v>614.9245022389099</c:v>
                </c:pt>
                <c:pt idx="24133">
                  <c:v>614.7661934949475</c:v>
                </c:pt>
                <c:pt idx="24134">
                  <c:v>614.1022867937986</c:v>
                </c:pt>
                <c:pt idx="24135">
                  <c:v>613.1268875918</c:v>
                </c:pt>
                <c:pt idx="24136">
                  <c:v>612.399301949151</c:v>
                </c:pt>
                <c:pt idx="24137">
                  <c:v>617.17773954506</c:v>
                </c:pt>
                <c:pt idx="24138">
                  <c:v>618.3892629642</c:v>
                </c:pt>
                <c:pt idx="24139">
                  <c:v>618.6521399011599</c:v>
                </c:pt>
                <c:pt idx="24141">
                  <c:v>621.9636281818076</c:v>
                </c:pt>
                <c:pt idx="24142">
                  <c:v>624.67062832506</c:v>
                </c:pt>
                <c:pt idx="24143">
                  <c:v>624.30616850914</c:v>
                </c:pt>
                <c:pt idx="24144">
                  <c:v>628.8062284186286</c:v>
                </c:pt>
                <c:pt idx="24145">
                  <c:v>632.30763622059</c:v>
                </c:pt>
                <c:pt idx="24146">
                  <c:v>536.60360253008</c:v>
                </c:pt>
                <c:pt idx="24220">
                  <c:v>103.1187560838884</c:v>
                </c:pt>
                <c:pt idx="24222">
                  <c:v>664.3700975719798</c:v>
                </c:pt>
                <c:pt idx="24223">
                  <c:v>661.02434460271</c:v>
                </c:pt>
                <c:pt idx="24225">
                  <c:v>662.1556279307994</c:v>
                </c:pt>
                <c:pt idx="24226">
                  <c:v>663.0172571315786</c:v>
                </c:pt>
                <c:pt idx="24227">
                  <c:v>664.23489013928</c:v>
                </c:pt>
                <c:pt idx="24228">
                  <c:v>662.939315326</c:v>
                </c:pt>
                <c:pt idx="24229">
                  <c:v>659.10085211983</c:v>
                </c:pt>
                <c:pt idx="24230">
                  <c:v>659.89461640117</c:v>
                </c:pt>
                <c:pt idx="24232">
                  <c:v>661.1382663842988</c:v>
                </c:pt>
                <c:pt idx="24233">
                  <c:v>664.3847234922389</c:v>
                </c:pt>
                <c:pt idx="24234">
                  <c:v>665.1261671393294</c:v>
                </c:pt>
                <c:pt idx="24235">
                  <c:v>666.70387870577</c:v>
                </c:pt>
                <c:pt idx="24236">
                  <c:v>663.42933014147</c:v>
                </c:pt>
                <c:pt idx="24237">
                  <c:v>661.64694361842</c:v>
                </c:pt>
                <c:pt idx="24239">
                  <c:v>662.1646194337185</c:v>
                </c:pt>
                <c:pt idx="24240">
                  <c:v>662.0477541982488</c:v>
                </c:pt>
                <c:pt idx="24241">
                  <c:v>662.59335952534</c:v>
                </c:pt>
                <c:pt idx="24242">
                  <c:v>661.7152351829083</c:v>
                </c:pt>
                <c:pt idx="24243">
                  <c:v>657.48273895857</c:v>
                </c:pt>
                <c:pt idx="24244">
                  <c:v>658.2851284851089</c:v>
                </c:pt>
                <c:pt idx="24245">
                  <c:v>659.4215773045594</c:v>
                </c:pt>
                <c:pt idx="24248">
                  <c:v>659.8474207548384</c:v>
                </c:pt>
                <c:pt idx="24250">
                  <c:v>661.8736106239694</c:v>
                </c:pt>
                <c:pt idx="24251">
                  <c:v>662.9455940889686</c:v>
                </c:pt>
                <c:pt idx="24252">
                  <c:v>662.6186921527399</c:v>
                </c:pt>
                <c:pt idx="24255">
                  <c:v>661.3246613775699</c:v>
                </c:pt>
                <c:pt idx="24256">
                  <c:v>659.9491838893488</c:v>
                </c:pt>
                <c:pt idx="24257">
                  <c:v>657.07957212622</c:v>
                </c:pt>
                <c:pt idx="24258">
                  <c:v>655.27825790315</c:v>
                </c:pt>
                <c:pt idx="24259">
                  <c:v>655.96869371608</c:v>
                </c:pt>
                <c:pt idx="24260">
                  <c:v>657.5274116021201</c:v>
                </c:pt>
                <c:pt idx="24261">
                  <c:v>653.55501877636</c:v>
                </c:pt>
                <c:pt idx="24262">
                  <c:v>655.00031879719</c:v>
                </c:pt>
                <c:pt idx="24263">
                  <c:v>654.30920594368</c:v>
                </c:pt>
                <c:pt idx="24264">
                  <c:v>653.7605433912294</c:v>
                </c:pt>
                <c:pt idx="24265">
                  <c:v>658.80437825041</c:v>
                </c:pt>
                <c:pt idx="24266">
                  <c:v>654.72472404207</c:v>
                </c:pt>
                <c:pt idx="24267">
                  <c:v>655.5933802908</c:v>
                </c:pt>
                <c:pt idx="24268">
                  <c:v>654.3036002258701</c:v>
                </c:pt>
                <c:pt idx="24269">
                  <c:v>652.84103038119</c:v>
                </c:pt>
                <c:pt idx="24270">
                  <c:v>653.87465442622</c:v>
                </c:pt>
                <c:pt idx="24271">
                  <c:v>654.00669864464</c:v>
                </c:pt>
                <c:pt idx="24272">
                  <c:v>649.17409195071</c:v>
                </c:pt>
                <c:pt idx="24273">
                  <c:v>648.8650321242889</c:v>
                </c:pt>
                <c:pt idx="24274">
                  <c:v>648.52195324704</c:v>
                </c:pt>
                <c:pt idx="24275">
                  <c:v>647.77365209959</c:v>
                </c:pt>
                <c:pt idx="24276">
                  <c:v>649.076739758301</c:v>
                </c:pt>
                <c:pt idx="24277">
                  <c:v>668.9414471032483</c:v>
                </c:pt>
                <c:pt idx="24278">
                  <c:v>723.47646387728</c:v>
                </c:pt>
                <c:pt idx="24280">
                  <c:v>719.709883296071</c:v>
                </c:pt>
                <c:pt idx="24282">
                  <c:v>456.50723036528</c:v>
                </c:pt>
                <c:pt idx="24283">
                  <c:v>334.283285968169</c:v>
                </c:pt>
                <c:pt idx="24284">
                  <c:v>274.2951735756788</c:v>
                </c:pt>
                <c:pt idx="24343">
                  <c:v>83.4046527056452</c:v>
                </c:pt>
                <c:pt idx="24344">
                  <c:v>83.67251625318632</c:v>
                </c:pt>
                <c:pt idx="24345">
                  <c:v>84.21044311752594</c:v>
                </c:pt>
                <c:pt idx="24346">
                  <c:v>147.1755940955073</c:v>
                </c:pt>
                <c:pt idx="24347">
                  <c:v>148.081010235493</c:v>
                </c:pt>
                <c:pt idx="24348">
                  <c:v>508.6105908900301</c:v>
                </c:pt>
                <c:pt idx="24349">
                  <c:v>599.5350689038401</c:v>
                </c:pt>
                <c:pt idx="24350">
                  <c:v>596.489752378631</c:v>
                </c:pt>
                <c:pt idx="24351">
                  <c:v>599.59204497371</c:v>
                </c:pt>
                <c:pt idx="24352">
                  <c:v>515.8023716714026</c:v>
                </c:pt>
                <c:pt idx="24353">
                  <c:v>512.9693207406578</c:v>
                </c:pt>
                <c:pt idx="24354">
                  <c:v>448.3587810004935</c:v>
                </c:pt>
                <c:pt idx="24355">
                  <c:v>218.304780037665</c:v>
                </c:pt>
                <c:pt idx="24430">
                  <c:v>196.3201478602362</c:v>
                </c:pt>
                <c:pt idx="24431">
                  <c:v>184.5519195905174</c:v>
                </c:pt>
                <c:pt idx="24432">
                  <c:v>184.5148301245175</c:v>
                </c:pt>
                <c:pt idx="24433">
                  <c:v>184.023767188099</c:v>
                </c:pt>
                <c:pt idx="24434">
                  <c:v>184.3452229038958</c:v>
                </c:pt>
                <c:pt idx="24435">
                  <c:v>183.5052937476881</c:v>
                </c:pt>
                <c:pt idx="24437">
                  <c:v>309.3269644823503</c:v>
                </c:pt>
                <c:pt idx="24438">
                  <c:v>456.21069578496</c:v>
                </c:pt>
                <c:pt idx="24439">
                  <c:v>527.5404075014001</c:v>
                </c:pt>
                <c:pt idx="24440">
                  <c:v>525.11524299834</c:v>
                </c:pt>
                <c:pt idx="24441">
                  <c:v>525.76523604782</c:v>
                </c:pt>
                <c:pt idx="24442">
                  <c:v>527.3559760553094</c:v>
                </c:pt>
                <c:pt idx="24443">
                  <c:v>528.28900673453</c:v>
                </c:pt>
                <c:pt idx="24444">
                  <c:v>526.8524853162</c:v>
                </c:pt>
                <c:pt idx="24445">
                  <c:v>526.333169788988</c:v>
                </c:pt>
                <c:pt idx="24446">
                  <c:v>528.53800626067</c:v>
                </c:pt>
                <c:pt idx="24447">
                  <c:v>526.2602200709389</c:v>
                </c:pt>
                <c:pt idx="24448">
                  <c:v>528.28288754766</c:v>
                </c:pt>
                <c:pt idx="24449">
                  <c:v>528.68451692379</c:v>
                </c:pt>
                <c:pt idx="24450">
                  <c:v>526.90434457816</c:v>
                </c:pt>
                <c:pt idx="24451">
                  <c:v>526.97073837325</c:v>
                </c:pt>
                <c:pt idx="24452">
                  <c:v>532.69296152308</c:v>
                </c:pt>
                <c:pt idx="24453">
                  <c:v>531.1731588622</c:v>
                </c:pt>
                <c:pt idx="24454">
                  <c:v>531.0467670189801</c:v>
                </c:pt>
                <c:pt idx="24455">
                  <c:v>533.90978099738</c:v>
                </c:pt>
                <c:pt idx="24457">
                  <c:v>533.15455926374</c:v>
                </c:pt>
                <c:pt idx="24458">
                  <c:v>533.9611975715801</c:v>
                </c:pt>
                <c:pt idx="24460">
                  <c:v>533.9667289640594</c:v>
                </c:pt>
                <c:pt idx="24461">
                  <c:v>534.09392147996</c:v>
                </c:pt>
                <c:pt idx="24462">
                  <c:v>536.22735093091</c:v>
                </c:pt>
                <c:pt idx="24463">
                  <c:v>532.4076132946386</c:v>
                </c:pt>
                <c:pt idx="24464">
                  <c:v>535.29877624611</c:v>
                </c:pt>
                <c:pt idx="24465">
                  <c:v>536.06687012802</c:v>
                </c:pt>
                <c:pt idx="24466">
                  <c:v>533.6325543983401</c:v>
                </c:pt>
                <c:pt idx="24467">
                  <c:v>535.28913508007</c:v>
                </c:pt>
                <c:pt idx="24468">
                  <c:v>536.06577611635</c:v>
                </c:pt>
                <c:pt idx="24469">
                  <c:v>538.3217081091501</c:v>
                </c:pt>
                <c:pt idx="24470">
                  <c:v>539.3133439527501</c:v>
                </c:pt>
                <c:pt idx="24471">
                  <c:v>542.22161422276</c:v>
                </c:pt>
                <c:pt idx="24472">
                  <c:v>539.5226007877586</c:v>
                </c:pt>
                <c:pt idx="24473">
                  <c:v>539.71680614318</c:v>
                </c:pt>
                <c:pt idx="24474">
                  <c:v>543.12014674045</c:v>
                </c:pt>
                <c:pt idx="24475">
                  <c:v>539.3462405049983</c:v>
                </c:pt>
                <c:pt idx="24476">
                  <c:v>542.81918872317</c:v>
                </c:pt>
                <c:pt idx="24477">
                  <c:v>543.8248626653099</c:v>
                </c:pt>
                <c:pt idx="24478">
                  <c:v>541.9552744027384</c:v>
                </c:pt>
                <c:pt idx="24479">
                  <c:v>543.62363606972</c:v>
                </c:pt>
                <c:pt idx="24480">
                  <c:v>544.94079958678</c:v>
                </c:pt>
                <c:pt idx="24481">
                  <c:v>542.93892955755</c:v>
                </c:pt>
                <c:pt idx="24482">
                  <c:v>544.8752916396701</c:v>
                </c:pt>
                <c:pt idx="24483">
                  <c:v>542.89857233131</c:v>
                </c:pt>
                <c:pt idx="24484">
                  <c:v>544.29546458802</c:v>
                </c:pt>
                <c:pt idx="24485">
                  <c:v>546.61504958932</c:v>
                </c:pt>
                <c:pt idx="24486">
                  <c:v>548.6921114315501</c:v>
                </c:pt>
                <c:pt idx="24488">
                  <c:v>548.62535412692</c:v>
                </c:pt>
                <c:pt idx="24489">
                  <c:v>549.62178809469</c:v>
                </c:pt>
                <c:pt idx="24490">
                  <c:v>553.59318525337</c:v>
                </c:pt>
                <c:pt idx="24492">
                  <c:v>552.90420140956</c:v>
                </c:pt>
                <c:pt idx="24493">
                  <c:v>551.8333488038999</c:v>
                </c:pt>
                <c:pt idx="24494">
                  <c:v>553.7576578289683</c:v>
                </c:pt>
                <c:pt idx="24495">
                  <c:v>553.72905151625</c:v>
                </c:pt>
                <c:pt idx="24496">
                  <c:v>555.8364716042394</c:v>
                </c:pt>
                <c:pt idx="24497">
                  <c:v>553.9271030472394</c:v>
                </c:pt>
                <c:pt idx="24498">
                  <c:v>557.33246001661</c:v>
                </c:pt>
                <c:pt idx="24499">
                  <c:v>555.3852978013489</c:v>
                </c:pt>
                <c:pt idx="24500">
                  <c:v>561.9100161427089</c:v>
                </c:pt>
                <c:pt idx="24501">
                  <c:v>569.86014760965</c:v>
                </c:pt>
                <c:pt idx="24502">
                  <c:v>606.04302507004</c:v>
                </c:pt>
                <c:pt idx="24503">
                  <c:v>634.8566229412078</c:v>
                </c:pt>
                <c:pt idx="24504">
                  <c:v>647.48382202076</c:v>
                </c:pt>
                <c:pt idx="24505">
                  <c:v>655.08890091465</c:v>
                </c:pt>
                <c:pt idx="24506">
                  <c:v>655.51627836233</c:v>
                </c:pt>
                <c:pt idx="24507">
                  <c:v>649.64262502719</c:v>
                </c:pt>
                <c:pt idx="24508">
                  <c:v>654.9299536386001</c:v>
                </c:pt>
                <c:pt idx="24509">
                  <c:v>652.9561413208094</c:v>
                </c:pt>
                <c:pt idx="24510">
                  <c:v>656.51373281692</c:v>
                </c:pt>
                <c:pt idx="24512">
                  <c:v>651.52597134313</c:v>
                </c:pt>
                <c:pt idx="24513">
                  <c:v>654.4068101502301</c:v>
                </c:pt>
                <c:pt idx="24514">
                  <c:v>652.77178296888</c:v>
                </c:pt>
                <c:pt idx="24515">
                  <c:v>654.7885551429099</c:v>
                </c:pt>
                <c:pt idx="24516">
                  <c:v>654.8092565052489</c:v>
                </c:pt>
                <c:pt idx="24517">
                  <c:v>653.77531475314</c:v>
                </c:pt>
                <c:pt idx="24518">
                  <c:v>651.8635442765805</c:v>
                </c:pt>
                <c:pt idx="24519">
                  <c:v>652.797339612191</c:v>
                </c:pt>
                <c:pt idx="24520">
                  <c:v>652.0370729083601</c:v>
                </c:pt>
                <c:pt idx="24521">
                  <c:v>651.23808307986</c:v>
                </c:pt>
                <c:pt idx="24522">
                  <c:v>652.01644522156</c:v>
                </c:pt>
                <c:pt idx="24523">
                  <c:v>652.66577607898</c:v>
                </c:pt>
                <c:pt idx="24524">
                  <c:v>652.40027146824</c:v>
                </c:pt>
                <c:pt idx="24525">
                  <c:v>656.3349066399901</c:v>
                </c:pt>
                <c:pt idx="24526">
                  <c:v>653.14545068006</c:v>
                </c:pt>
                <c:pt idx="24527">
                  <c:v>659.9251101357482</c:v>
                </c:pt>
                <c:pt idx="24528">
                  <c:v>663.5154923802801</c:v>
                </c:pt>
                <c:pt idx="24529">
                  <c:v>663.2695148224284</c:v>
                </c:pt>
                <c:pt idx="24530">
                  <c:v>664.4358238108389</c:v>
                </c:pt>
                <c:pt idx="24531">
                  <c:v>664.73279436701</c:v>
                </c:pt>
                <c:pt idx="24532">
                  <c:v>653.5576724841787</c:v>
                </c:pt>
                <c:pt idx="24534">
                  <c:v>615.26973768228</c:v>
                </c:pt>
                <c:pt idx="24535">
                  <c:v>596.31934897017</c:v>
                </c:pt>
                <c:pt idx="24536">
                  <c:v>584.9162300096399</c:v>
                </c:pt>
                <c:pt idx="24539">
                  <c:v>579.9501586505294</c:v>
                </c:pt>
                <c:pt idx="24540">
                  <c:v>583.44724622663</c:v>
                </c:pt>
                <c:pt idx="24541">
                  <c:v>586.88469592932</c:v>
                </c:pt>
                <c:pt idx="24542">
                  <c:v>586.8976889455594</c:v>
                </c:pt>
                <c:pt idx="24544">
                  <c:v>593.983438457631</c:v>
                </c:pt>
                <c:pt idx="24545">
                  <c:v>593.82383522202</c:v>
                </c:pt>
                <c:pt idx="24546">
                  <c:v>597.2360048805689</c:v>
                </c:pt>
                <c:pt idx="24547">
                  <c:v>569.3161409801501</c:v>
                </c:pt>
                <c:pt idx="24548">
                  <c:v>303.7151217195699</c:v>
                </c:pt>
                <c:pt idx="24549">
                  <c:v>105.1753469853</c:v>
                </c:pt>
                <c:pt idx="24590">
                  <c:v>291.4842977513891</c:v>
                </c:pt>
                <c:pt idx="24591">
                  <c:v>501.4537224517599</c:v>
                </c:pt>
                <c:pt idx="24592">
                  <c:v>506.4575380785788</c:v>
                </c:pt>
                <c:pt idx="24593">
                  <c:v>509.273990346199</c:v>
                </c:pt>
                <c:pt idx="24594">
                  <c:v>495.480845465079</c:v>
                </c:pt>
                <c:pt idx="24595">
                  <c:v>304.44221529788</c:v>
                </c:pt>
                <c:pt idx="24596">
                  <c:v>307.5218473689399</c:v>
                </c:pt>
                <c:pt idx="24597">
                  <c:v>317.731649596989</c:v>
                </c:pt>
                <c:pt idx="24600">
                  <c:v>566.68825510896</c:v>
                </c:pt>
                <c:pt idx="24601">
                  <c:v>591.67554417517</c:v>
                </c:pt>
                <c:pt idx="24602">
                  <c:v>616.0960713456</c:v>
                </c:pt>
                <c:pt idx="24603">
                  <c:v>636.8854597042794</c:v>
                </c:pt>
                <c:pt idx="24604">
                  <c:v>634.2567823201</c:v>
                </c:pt>
                <c:pt idx="24605">
                  <c:v>554.54264356804</c:v>
                </c:pt>
                <c:pt idx="24606">
                  <c:v>385.6928307950888</c:v>
                </c:pt>
                <c:pt idx="24607">
                  <c:v>148.102394494237</c:v>
                </c:pt>
                <c:pt idx="24608">
                  <c:v>149.4032238510782</c:v>
                </c:pt>
                <c:pt idx="24609">
                  <c:v>92.30448388606048</c:v>
                </c:pt>
                <c:pt idx="24647">
                  <c:v>97.49277616961658</c:v>
                </c:pt>
                <c:pt idx="24648">
                  <c:v>335.5511753840303</c:v>
                </c:pt>
                <c:pt idx="24649">
                  <c:v>583.4640294577289</c:v>
                </c:pt>
                <c:pt idx="24651">
                  <c:v>581.4111642883594</c:v>
                </c:pt>
                <c:pt idx="24652">
                  <c:v>581.7236652651705</c:v>
                </c:pt>
                <c:pt idx="24653">
                  <c:v>578.23240017227</c:v>
                </c:pt>
                <c:pt idx="24654">
                  <c:v>579.01000180388</c:v>
                </c:pt>
                <c:pt idx="24655">
                  <c:v>579.60103882022</c:v>
                </c:pt>
                <c:pt idx="24656">
                  <c:v>579.29951341897</c:v>
                </c:pt>
                <c:pt idx="24658">
                  <c:v>582.1120044536301</c:v>
                </c:pt>
                <c:pt idx="24659">
                  <c:v>579.3642779839078</c:v>
                </c:pt>
                <c:pt idx="24661">
                  <c:v>576.65980885365</c:v>
                </c:pt>
                <c:pt idx="24662">
                  <c:v>577.3373499335394</c:v>
                </c:pt>
                <c:pt idx="24663">
                  <c:v>575.1543655738705</c:v>
                </c:pt>
                <c:pt idx="24664">
                  <c:v>575.29275783103</c:v>
                </c:pt>
                <c:pt idx="24665">
                  <c:v>543.45318363606</c:v>
                </c:pt>
                <c:pt idx="24666">
                  <c:v>484.0425847224301</c:v>
                </c:pt>
                <c:pt idx="24667">
                  <c:v>485.44994988289</c:v>
                </c:pt>
                <c:pt idx="24713">
                  <c:v>197.52091527096</c:v>
                </c:pt>
                <c:pt idx="24714">
                  <c:v>218.0048425695799</c:v>
                </c:pt>
                <c:pt idx="24715">
                  <c:v>215.06521417618</c:v>
                </c:pt>
                <c:pt idx="24716">
                  <c:v>253.87557416898</c:v>
                </c:pt>
                <c:pt idx="24717">
                  <c:v>259.113879257989</c:v>
                </c:pt>
                <c:pt idx="24718">
                  <c:v>313.05456525507</c:v>
                </c:pt>
                <c:pt idx="24719">
                  <c:v>502.1289786895901</c:v>
                </c:pt>
                <c:pt idx="24720">
                  <c:v>587.7002281818283</c:v>
                </c:pt>
                <c:pt idx="24721">
                  <c:v>634.0469081238894</c:v>
                </c:pt>
                <c:pt idx="24723">
                  <c:v>628.4616136349679</c:v>
                </c:pt>
                <c:pt idx="24724">
                  <c:v>626.75879882052</c:v>
                </c:pt>
                <c:pt idx="24725">
                  <c:v>629.73701591884</c:v>
                </c:pt>
                <c:pt idx="24726">
                  <c:v>627.9556649625894</c:v>
                </c:pt>
                <c:pt idx="24727">
                  <c:v>626.89476940219</c:v>
                </c:pt>
                <c:pt idx="24728">
                  <c:v>629.50664068469</c:v>
                </c:pt>
                <c:pt idx="24729">
                  <c:v>627.5611004100689</c:v>
                </c:pt>
                <c:pt idx="24730">
                  <c:v>624.9801366603505</c:v>
                </c:pt>
                <c:pt idx="24731">
                  <c:v>628.18679786665</c:v>
                </c:pt>
                <c:pt idx="24732">
                  <c:v>627.3075003038589</c:v>
                </c:pt>
                <c:pt idx="24733">
                  <c:v>626.1598649098798</c:v>
                </c:pt>
                <c:pt idx="24734">
                  <c:v>628.01041394102</c:v>
                </c:pt>
                <c:pt idx="24735">
                  <c:v>626.1800481403101</c:v>
                </c:pt>
                <c:pt idx="24738">
                  <c:v>627.77725357721</c:v>
                </c:pt>
                <c:pt idx="24739">
                  <c:v>626.15053217258</c:v>
                </c:pt>
                <c:pt idx="24740">
                  <c:v>628.51430805304</c:v>
                </c:pt>
                <c:pt idx="24741">
                  <c:v>629.09408085417</c:v>
                </c:pt>
                <c:pt idx="24742">
                  <c:v>637.7459193977394</c:v>
                </c:pt>
                <c:pt idx="24743">
                  <c:v>635.64947846628</c:v>
                </c:pt>
                <c:pt idx="24744">
                  <c:v>622.4168227469594</c:v>
                </c:pt>
                <c:pt idx="24745">
                  <c:v>589.57362977124</c:v>
                </c:pt>
                <c:pt idx="24746">
                  <c:v>569.28358842068</c:v>
                </c:pt>
                <c:pt idx="24747">
                  <c:v>559.13185970258</c:v>
                </c:pt>
                <c:pt idx="24748">
                  <c:v>548.51693276689</c:v>
                </c:pt>
                <c:pt idx="24749">
                  <c:v>545.3781548448501</c:v>
                </c:pt>
                <c:pt idx="24750">
                  <c:v>543.86397401929</c:v>
                </c:pt>
                <c:pt idx="24751">
                  <c:v>542.56955164882</c:v>
                </c:pt>
                <c:pt idx="24752">
                  <c:v>541.3265111283189</c:v>
                </c:pt>
                <c:pt idx="24753">
                  <c:v>541.3117374007194</c:v>
                </c:pt>
                <c:pt idx="24754">
                  <c:v>543.7237233347801</c:v>
                </c:pt>
                <c:pt idx="24755">
                  <c:v>543.29612092226</c:v>
                </c:pt>
                <c:pt idx="24756">
                  <c:v>542.38338455035</c:v>
                </c:pt>
                <c:pt idx="24758">
                  <c:v>539.14485694143</c:v>
                </c:pt>
                <c:pt idx="24759">
                  <c:v>538.20633474322</c:v>
                </c:pt>
                <c:pt idx="24760">
                  <c:v>537.2799436359</c:v>
                </c:pt>
                <c:pt idx="24762">
                  <c:v>539.97305135021</c:v>
                </c:pt>
                <c:pt idx="24763">
                  <c:v>538.67487823772</c:v>
                </c:pt>
                <c:pt idx="24764">
                  <c:v>541.3688807543</c:v>
                </c:pt>
                <c:pt idx="24766">
                  <c:v>539.21099357731</c:v>
                </c:pt>
                <c:pt idx="24767">
                  <c:v>537.57085358952</c:v>
                </c:pt>
                <c:pt idx="24768">
                  <c:v>541.02098310831</c:v>
                </c:pt>
                <c:pt idx="24769">
                  <c:v>539.8951047019187</c:v>
                </c:pt>
                <c:pt idx="24770">
                  <c:v>538.026017702418</c:v>
                </c:pt>
                <c:pt idx="24771">
                  <c:v>537.7650930139794</c:v>
                </c:pt>
                <c:pt idx="24772">
                  <c:v>537.2104291231699</c:v>
                </c:pt>
                <c:pt idx="24773">
                  <c:v>537.4571540124276</c:v>
                </c:pt>
                <c:pt idx="24774">
                  <c:v>542.84773987674</c:v>
                </c:pt>
                <c:pt idx="24775">
                  <c:v>541.60731037124</c:v>
                </c:pt>
                <c:pt idx="24777">
                  <c:v>535.58251544675</c:v>
                </c:pt>
                <c:pt idx="24778">
                  <c:v>533.4762538258889</c:v>
                </c:pt>
                <c:pt idx="24779">
                  <c:v>536.73802008569</c:v>
                </c:pt>
                <c:pt idx="24780">
                  <c:v>537.74593372324</c:v>
                </c:pt>
                <c:pt idx="24781">
                  <c:v>537.08167198609</c:v>
                </c:pt>
                <c:pt idx="24782">
                  <c:v>537.01704628605</c:v>
                </c:pt>
                <c:pt idx="24783">
                  <c:v>536.15434244714</c:v>
                </c:pt>
                <c:pt idx="24784">
                  <c:v>535.3316224812271</c:v>
                </c:pt>
                <c:pt idx="24785">
                  <c:v>539.79554499302</c:v>
                </c:pt>
                <c:pt idx="24786">
                  <c:v>538.5750384007</c:v>
                </c:pt>
                <c:pt idx="24787">
                  <c:v>537.6918263063</c:v>
                </c:pt>
                <c:pt idx="24788">
                  <c:v>538.3171550093389</c:v>
                </c:pt>
                <c:pt idx="24789">
                  <c:v>536.27967921076</c:v>
                </c:pt>
                <c:pt idx="24790">
                  <c:v>534.6643061882801</c:v>
                </c:pt>
                <c:pt idx="24791">
                  <c:v>534.38397571104</c:v>
                </c:pt>
                <c:pt idx="24792">
                  <c:v>533.50596276014</c:v>
                </c:pt>
                <c:pt idx="24793">
                  <c:v>536.0685326259701</c:v>
                </c:pt>
                <c:pt idx="24794">
                  <c:v>427.9935552393151</c:v>
                </c:pt>
                <c:pt idx="24795">
                  <c:v>206.7726919031986</c:v>
                </c:pt>
                <c:pt idx="24854">
                  <c:v>188.3324050455117</c:v>
                </c:pt>
                <c:pt idx="24855">
                  <c:v>188.1615792854698</c:v>
                </c:pt>
                <c:pt idx="24856">
                  <c:v>187.3187908916183</c:v>
                </c:pt>
                <c:pt idx="24857">
                  <c:v>187.1109032505248</c:v>
                </c:pt>
                <c:pt idx="24858">
                  <c:v>186.6933934249585</c:v>
                </c:pt>
                <c:pt idx="24859">
                  <c:v>186.474959802697</c:v>
                </c:pt>
                <c:pt idx="24860">
                  <c:v>186.6785859438504</c:v>
                </c:pt>
                <c:pt idx="24861">
                  <c:v>186.4817173571688</c:v>
                </c:pt>
                <c:pt idx="24862">
                  <c:v>186.2862622242329</c:v>
                </c:pt>
                <c:pt idx="24863">
                  <c:v>185.761347217593</c:v>
                </c:pt>
                <c:pt idx="24864">
                  <c:v>185.8752333594095</c:v>
                </c:pt>
                <c:pt idx="24865">
                  <c:v>185.9209687979625</c:v>
                </c:pt>
                <c:pt idx="24866">
                  <c:v>186.3896404925006</c:v>
                </c:pt>
                <c:pt idx="24868">
                  <c:v>408.2785025386935</c:v>
                </c:pt>
                <c:pt idx="24869">
                  <c:v>368.9666480393026</c:v>
                </c:pt>
                <c:pt idx="24870">
                  <c:v>262.3796180294713</c:v>
                </c:pt>
                <c:pt idx="24871">
                  <c:v>295.6196545417276</c:v>
                </c:pt>
                <c:pt idx="24873">
                  <c:v>363.862481199461</c:v>
                </c:pt>
                <c:pt idx="24874">
                  <c:v>445.80192811553</c:v>
                </c:pt>
                <c:pt idx="24875">
                  <c:v>421.1564103883301</c:v>
                </c:pt>
                <c:pt idx="24876">
                  <c:v>293.06186581726</c:v>
                </c:pt>
                <c:pt idx="24877">
                  <c:v>232.2139559344209</c:v>
                </c:pt>
                <c:pt idx="24878">
                  <c:v>145.9787350646876</c:v>
                </c:pt>
                <c:pt idx="24887">
                  <c:v>83.35484955658212</c:v>
                </c:pt>
                <c:pt idx="24890">
                  <c:v>169.2031673026605</c:v>
                </c:pt>
                <c:pt idx="24926">
                  <c:v>165.52808737132</c:v>
                </c:pt>
                <c:pt idx="24927">
                  <c:v>197.76109525825</c:v>
                </c:pt>
                <c:pt idx="24928">
                  <c:v>188.00238316895</c:v>
                </c:pt>
                <c:pt idx="24929">
                  <c:v>211.8151512245599</c:v>
                </c:pt>
                <c:pt idx="24930">
                  <c:v>209.95037047082</c:v>
                </c:pt>
                <c:pt idx="24931">
                  <c:v>215.68634883772</c:v>
                </c:pt>
                <c:pt idx="24932">
                  <c:v>287.8866529595196</c:v>
                </c:pt>
                <c:pt idx="24933">
                  <c:v>485.5902181681788</c:v>
                </c:pt>
                <c:pt idx="24934">
                  <c:v>506.52028042994</c:v>
                </c:pt>
                <c:pt idx="24935">
                  <c:v>542.1653008639801</c:v>
                </c:pt>
                <c:pt idx="24936">
                  <c:v>546.7452073829986</c:v>
                </c:pt>
                <c:pt idx="24937">
                  <c:v>545.2629459778705</c:v>
                </c:pt>
                <c:pt idx="24938">
                  <c:v>545.9775958536001</c:v>
                </c:pt>
                <c:pt idx="24939">
                  <c:v>545.22776718668</c:v>
                </c:pt>
                <c:pt idx="24940">
                  <c:v>546.23910541133</c:v>
                </c:pt>
                <c:pt idx="24941">
                  <c:v>549.11743674553</c:v>
                </c:pt>
                <c:pt idx="24942">
                  <c:v>549.04543259781</c:v>
                </c:pt>
                <c:pt idx="24943">
                  <c:v>548.13558159937</c:v>
                </c:pt>
                <c:pt idx="24944">
                  <c:v>546.78073640401</c:v>
                </c:pt>
                <c:pt idx="24946">
                  <c:v>548.3512417474888</c:v>
                </c:pt>
                <c:pt idx="24947">
                  <c:v>548.10145601051</c:v>
                </c:pt>
                <c:pt idx="24948">
                  <c:v>549.26437306319</c:v>
                </c:pt>
                <c:pt idx="24949">
                  <c:v>553.5507394135101</c:v>
                </c:pt>
                <c:pt idx="24950">
                  <c:v>552.99506326415</c:v>
                </c:pt>
                <c:pt idx="24952">
                  <c:v>549.8783113274605</c:v>
                </c:pt>
                <c:pt idx="24953">
                  <c:v>553.3034282856202</c:v>
                </c:pt>
                <c:pt idx="24954">
                  <c:v>552.8018389505801</c:v>
                </c:pt>
                <c:pt idx="24955">
                  <c:v>551.10492576981</c:v>
                </c:pt>
                <c:pt idx="24956">
                  <c:v>549.24604096064</c:v>
                </c:pt>
                <c:pt idx="24957">
                  <c:v>554.0666141258982</c:v>
                </c:pt>
                <c:pt idx="24958">
                  <c:v>551.48357360109</c:v>
                </c:pt>
                <c:pt idx="24960">
                  <c:v>548.16275791039</c:v>
                </c:pt>
                <c:pt idx="24961">
                  <c:v>552.2215608153488</c:v>
                </c:pt>
                <c:pt idx="24962">
                  <c:v>552.15520725931</c:v>
                </c:pt>
                <c:pt idx="24963">
                  <c:v>552.86179442116</c:v>
                </c:pt>
                <c:pt idx="24964">
                  <c:v>553.45357731465</c:v>
                </c:pt>
                <c:pt idx="24965">
                  <c:v>555.1098682449499</c:v>
                </c:pt>
                <c:pt idx="24966">
                  <c:v>554.47472875428</c:v>
                </c:pt>
                <c:pt idx="24967">
                  <c:v>554.1011886160401</c:v>
                </c:pt>
                <c:pt idx="24968">
                  <c:v>556.6172973973294</c:v>
                </c:pt>
                <c:pt idx="24969">
                  <c:v>556.85730096436</c:v>
                </c:pt>
                <c:pt idx="24970">
                  <c:v>554.19658984712</c:v>
                </c:pt>
                <c:pt idx="24971">
                  <c:v>553.54464001264</c:v>
                </c:pt>
                <c:pt idx="24972">
                  <c:v>552.03143053465</c:v>
                </c:pt>
                <c:pt idx="24973">
                  <c:v>556.9029128429582</c:v>
                </c:pt>
                <c:pt idx="24974">
                  <c:v>554.9542127957375</c:v>
                </c:pt>
                <c:pt idx="24975">
                  <c:v>552.52893079533</c:v>
                </c:pt>
                <c:pt idx="24976">
                  <c:v>552.3107094822687</c:v>
                </c:pt>
                <c:pt idx="24977">
                  <c:v>554.13931726848</c:v>
                </c:pt>
                <c:pt idx="24978">
                  <c:v>551.9262118345779</c:v>
                </c:pt>
                <c:pt idx="24979">
                  <c:v>549.49083204196</c:v>
                </c:pt>
                <c:pt idx="24980">
                  <c:v>556.483732597741</c:v>
                </c:pt>
                <c:pt idx="24981">
                  <c:v>554.27771181834</c:v>
                </c:pt>
                <c:pt idx="24982">
                  <c:v>555.7138973754301</c:v>
                </c:pt>
                <c:pt idx="24983">
                  <c:v>555.8180183598801</c:v>
                </c:pt>
                <c:pt idx="24984">
                  <c:v>552.9003699559701</c:v>
                </c:pt>
                <c:pt idx="24985">
                  <c:v>551.04715446716</c:v>
                </c:pt>
                <c:pt idx="24986">
                  <c:v>554.11246439736</c:v>
                </c:pt>
                <c:pt idx="24987">
                  <c:v>551.3203014687001</c:v>
                </c:pt>
                <c:pt idx="24989">
                  <c:v>552.62928404027</c:v>
                </c:pt>
                <c:pt idx="24990">
                  <c:v>549.5367082548601</c:v>
                </c:pt>
                <c:pt idx="24991">
                  <c:v>548.68295373851</c:v>
                </c:pt>
                <c:pt idx="24993">
                  <c:v>549.61137958536</c:v>
                </c:pt>
                <c:pt idx="24994">
                  <c:v>549.68627784782</c:v>
                </c:pt>
                <c:pt idx="24996">
                  <c:v>553.8407854082201</c:v>
                </c:pt>
                <c:pt idx="24998">
                  <c:v>551.1234254701001</c:v>
                </c:pt>
                <c:pt idx="24999">
                  <c:v>549.54412096624</c:v>
                </c:pt>
                <c:pt idx="25000">
                  <c:v>547.27699142216</c:v>
                </c:pt>
                <c:pt idx="25001">
                  <c:v>551.34934135259</c:v>
                </c:pt>
                <c:pt idx="25002">
                  <c:v>548.3386630882183</c:v>
                </c:pt>
                <c:pt idx="25003">
                  <c:v>547.0639884377001</c:v>
                </c:pt>
                <c:pt idx="25004">
                  <c:v>552.4117074077401</c:v>
                </c:pt>
                <c:pt idx="25005">
                  <c:v>556.4518523992189</c:v>
                </c:pt>
                <c:pt idx="25006">
                  <c:v>563.22808139251</c:v>
                </c:pt>
                <c:pt idx="25007">
                  <c:v>586.3224871745289</c:v>
                </c:pt>
                <c:pt idx="25008">
                  <c:v>602.08107194678</c:v>
                </c:pt>
                <c:pt idx="25009">
                  <c:v>609.34747355289</c:v>
                </c:pt>
                <c:pt idx="25010">
                  <c:v>618.385924824728</c:v>
                </c:pt>
                <c:pt idx="25011">
                  <c:v>616.9216921827777</c:v>
                </c:pt>
                <c:pt idx="25012">
                  <c:v>619.4406828850879</c:v>
                </c:pt>
                <c:pt idx="25013">
                  <c:v>619.378746989181</c:v>
                </c:pt>
                <c:pt idx="25014">
                  <c:v>615.97427733389</c:v>
                </c:pt>
                <c:pt idx="25015">
                  <c:v>616.40743024918</c:v>
                </c:pt>
                <c:pt idx="25016">
                  <c:v>605.63613306576</c:v>
                </c:pt>
                <c:pt idx="25017">
                  <c:v>566.7395348544801</c:v>
                </c:pt>
                <c:pt idx="25018">
                  <c:v>571.4267483955794</c:v>
                </c:pt>
                <c:pt idx="25019">
                  <c:v>573.4440564859575</c:v>
                </c:pt>
                <c:pt idx="25020">
                  <c:v>564.2662245522</c:v>
                </c:pt>
                <c:pt idx="25023">
                  <c:v>563.43480999079</c:v>
                </c:pt>
                <c:pt idx="25024">
                  <c:v>545.2691509396</c:v>
                </c:pt>
                <c:pt idx="25025">
                  <c:v>528.55707161487</c:v>
                </c:pt>
                <c:pt idx="25027">
                  <c:v>443.2164288196792</c:v>
                </c:pt>
                <c:pt idx="25028">
                  <c:v>441.1172607705</c:v>
                </c:pt>
                <c:pt idx="25079">
                  <c:v>178.7483600243999</c:v>
                </c:pt>
                <c:pt idx="25080">
                  <c:v>211.71790864791</c:v>
                </c:pt>
                <c:pt idx="25081">
                  <c:v>213.9900379489</c:v>
                </c:pt>
                <c:pt idx="25082">
                  <c:v>213.03143133977</c:v>
                </c:pt>
                <c:pt idx="25083">
                  <c:v>217.76958635391</c:v>
                </c:pt>
                <c:pt idx="25085">
                  <c:v>223.55218245465</c:v>
                </c:pt>
                <c:pt idx="25086">
                  <c:v>231.66174456257</c:v>
                </c:pt>
                <c:pt idx="25087">
                  <c:v>284.241577731089</c:v>
                </c:pt>
                <c:pt idx="25088">
                  <c:v>288.67321461063</c:v>
                </c:pt>
                <c:pt idx="25089">
                  <c:v>291.02619683692</c:v>
                </c:pt>
                <c:pt idx="25090">
                  <c:v>294.4865894385987</c:v>
                </c:pt>
                <c:pt idx="25091">
                  <c:v>295.84976474251</c:v>
                </c:pt>
                <c:pt idx="25092">
                  <c:v>306.61369308624</c:v>
                </c:pt>
                <c:pt idx="25093">
                  <c:v>319.427504157639</c:v>
                </c:pt>
                <c:pt idx="25094">
                  <c:v>322.6344121420099</c:v>
                </c:pt>
                <c:pt idx="25095">
                  <c:v>495.36077547874</c:v>
                </c:pt>
                <c:pt idx="25097">
                  <c:v>522.64693733844</c:v>
                </c:pt>
                <c:pt idx="25098">
                  <c:v>534.7186230047189</c:v>
                </c:pt>
                <c:pt idx="25100">
                  <c:v>551.4567793037899</c:v>
                </c:pt>
                <c:pt idx="25101">
                  <c:v>547.32315754871</c:v>
                </c:pt>
                <c:pt idx="25102">
                  <c:v>328.253352367524</c:v>
                </c:pt>
                <c:pt idx="25123">
                  <c:v>319.5803223659076</c:v>
                </c:pt>
                <c:pt idx="25124">
                  <c:v>545.54573000024</c:v>
                </c:pt>
                <c:pt idx="25125">
                  <c:v>542.00450752081</c:v>
                </c:pt>
                <c:pt idx="25126">
                  <c:v>542.1216279858984</c:v>
                </c:pt>
                <c:pt idx="25127">
                  <c:v>542.9199976076401</c:v>
                </c:pt>
                <c:pt idx="25130">
                  <c:v>542.6678124597794</c:v>
                </c:pt>
                <c:pt idx="25131">
                  <c:v>537.28513161985</c:v>
                </c:pt>
                <c:pt idx="25132">
                  <c:v>539.37127203919</c:v>
                </c:pt>
                <c:pt idx="25133">
                  <c:v>539.7161114920287</c:v>
                </c:pt>
                <c:pt idx="25134">
                  <c:v>536.1288501862001</c:v>
                </c:pt>
                <c:pt idx="25135">
                  <c:v>536.86342587715</c:v>
                </c:pt>
                <c:pt idx="25136">
                  <c:v>538.13873953328</c:v>
                </c:pt>
                <c:pt idx="25137">
                  <c:v>532.84409165948</c:v>
                </c:pt>
                <c:pt idx="25138">
                  <c:v>537.1986694214194</c:v>
                </c:pt>
                <c:pt idx="25139">
                  <c:v>537.41845003914</c:v>
                </c:pt>
                <c:pt idx="25140">
                  <c:v>538.3909057769</c:v>
                </c:pt>
                <c:pt idx="25141">
                  <c:v>538.0917297837889</c:v>
                </c:pt>
                <c:pt idx="25142">
                  <c:v>536.8457028169394</c:v>
                </c:pt>
                <c:pt idx="25143">
                  <c:v>536.1084608835189</c:v>
                </c:pt>
                <c:pt idx="25144">
                  <c:v>535.76548095347</c:v>
                </c:pt>
                <c:pt idx="25145">
                  <c:v>535.1522546414386</c:v>
                </c:pt>
                <c:pt idx="25146">
                  <c:v>533.98027299464</c:v>
                </c:pt>
                <c:pt idx="25147">
                  <c:v>533.10465269603</c:v>
                </c:pt>
                <c:pt idx="25148">
                  <c:v>533.1366600565699</c:v>
                </c:pt>
                <c:pt idx="25151">
                  <c:v>532.9721340935394</c:v>
                </c:pt>
                <c:pt idx="25152">
                  <c:v>557.1913760601</c:v>
                </c:pt>
                <c:pt idx="25153">
                  <c:v>603.4905701620801</c:v>
                </c:pt>
                <c:pt idx="25154">
                  <c:v>604.10981294773</c:v>
                </c:pt>
                <c:pt idx="25155">
                  <c:v>608.76370711324</c:v>
                </c:pt>
                <c:pt idx="25156">
                  <c:v>605.5456957992589</c:v>
                </c:pt>
                <c:pt idx="25157">
                  <c:v>604.679882806651</c:v>
                </c:pt>
                <c:pt idx="25158">
                  <c:v>601.51677026335</c:v>
                </c:pt>
                <c:pt idx="25159">
                  <c:v>603.3553779618301</c:v>
                </c:pt>
                <c:pt idx="25160">
                  <c:v>603.4356073431201</c:v>
                </c:pt>
                <c:pt idx="25161">
                  <c:v>606.11706896799</c:v>
                </c:pt>
                <c:pt idx="25162">
                  <c:v>603.04681059782</c:v>
                </c:pt>
                <c:pt idx="25163">
                  <c:v>603.3354583251094</c:v>
                </c:pt>
                <c:pt idx="25164">
                  <c:v>605.76219137766</c:v>
                </c:pt>
                <c:pt idx="25165">
                  <c:v>602.9981771004899</c:v>
                </c:pt>
                <c:pt idx="25166">
                  <c:v>606.04679481886</c:v>
                </c:pt>
                <c:pt idx="25167">
                  <c:v>603.58388267711</c:v>
                </c:pt>
                <c:pt idx="25168">
                  <c:v>605.270438516401</c:v>
                </c:pt>
                <c:pt idx="25169">
                  <c:v>601.93835434729</c:v>
                </c:pt>
                <c:pt idx="25170">
                  <c:v>602.4261221509884</c:v>
                </c:pt>
                <c:pt idx="25171">
                  <c:v>604.32478460787</c:v>
                </c:pt>
                <c:pt idx="25172">
                  <c:v>605.5628364208101</c:v>
                </c:pt>
                <c:pt idx="25173">
                  <c:v>607.20249653628</c:v>
                </c:pt>
                <c:pt idx="25174">
                  <c:v>604.69140800354</c:v>
                </c:pt>
                <c:pt idx="25175">
                  <c:v>608.3223923747194</c:v>
                </c:pt>
                <c:pt idx="25176">
                  <c:v>607.38222426889</c:v>
                </c:pt>
                <c:pt idx="25177">
                  <c:v>618.87311906288</c:v>
                </c:pt>
                <c:pt idx="25178">
                  <c:v>589.41384139788</c:v>
                </c:pt>
                <c:pt idx="25179">
                  <c:v>536.4919281259075</c:v>
                </c:pt>
                <c:pt idx="25180">
                  <c:v>523.1441913163</c:v>
                </c:pt>
                <c:pt idx="25181">
                  <c:v>523.3314964960289</c:v>
                </c:pt>
                <c:pt idx="25182">
                  <c:v>518.8513264344477</c:v>
                </c:pt>
                <c:pt idx="25184">
                  <c:v>521.57857864604</c:v>
                </c:pt>
                <c:pt idx="25185">
                  <c:v>516.5612071067083</c:v>
                </c:pt>
                <c:pt idx="25186">
                  <c:v>519.20004762366</c:v>
                </c:pt>
                <c:pt idx="25187">
                  <c:v>519.51189741912</c:v>
                </c:pt>
                <c:pt idx="25189">
                  <c:v>521.3504944299889</c:v>
                </c:pt>
                <c:pt idx="25190">
                  <c:v>218.8325370689563</c:v>
                </c:pt>
                <c:pt idx="25203">
                  <c:v>116.7847174469777</c:v>
                </c:pt>
                <c:pt idx="25204">
                  <c:v>115.9543903863384</c:v>
                </c:pt>
                <c:pt idx="25205">
                  <c:v>137.0598443639061</c:v>
                </c:pt>
                <c:pt idx="25206">
                  <c:v>332.3411040323001</c:v>
                </c:pt>
                <c:pt idx="25207">
                  <c:v>329.9977097780237</c:v>
                </c:pt>
                <c:pt idx="25208">
                  <c:v>456.01740203161</c:v>
                </c:pt>
                <c:pt idx="25209">
                  <c:v>511.8047033411599</c:v>
                </c:pt>
                <c:pt idx="25210">
                  <c:v>512.1381711638401</c:v>
                </c:pt>
                <c:pt idx="25211">
                  <c:v>507.3910948176596</c:v>
                </c:pt>
                <c:pt idx="25213">
                  <c:v>508.5708072749101</c:v>
                </c:pt>
                <c:pt idx="25214">
                  <c:v>508.5620502435199</c:v>
                </c:pt>
                <c:pt idx="25215">
                  <c:v>283.0253932440131</c:v>
                </c:pt>
                <c:pt idx="25295">
                  <c:v>171.808649800059</c:v>
                </c:pt>
                <c:pt idx="25296">
                  <c:v>182.9036340183024</c:v>
                </c:pt>
                <c:pt idx="25309">
                  <c:v>294.261428176514</c:v>
                </c:pt>
                <c:pt idx="25310">
                  <c:v>509.0504384623599</c:v>
                </c:pt>
                <c:pt idx="25312">
                  <c:v>507.50742869305</c:v>
                </c:pt>
                <c:pt idx="25314">
                  <c:v>509.1661786317</c:v>
                </c:pt>
                <c:pt idx="25316">
                  <c:v>507.22718358814</c:v>
                </c:pt>
                <c:pt idx="25318">
                  <c:v>512.1656140208294</c:v>
                </c:pt>
                <c:pt idx="25319">
                  <c:v>508.3129332071499</c:v>
                </c:pt>
                <c:pt idx="25320">
                  <c:v>515.11737435867</c:v>
                </c:pt>
                <c:pt idx="25321">
                  <c:v>516.0422454025178</c:v>
                </c:pt>
                <c:pt idx="25322">
                  <c:v>512.6925477893401</c:v>
                </c:pt>
                <c:pt idx="25323">
                  <c:v>514.35961225265</c:v>
                </c:pt>
                <c:pt idx="25324">
                  <c:v>517.96754693738</c:v>
                </c:pt>
                <c:pt idx="25325">
                  <c:v>517.06353390106</c:v>
                </c:pt>
                <c:pt idx="25326">
                  <c:v>514.94407723915</c:v>
                </c:pt>
                <c:pt idx="25327">
                  <c:v>517.3335162642401</c:v>
                </c:pt>
                <c:pt idx="25328">
                  <c:v>517.8971180040078</c:v>
                </c:pt>
                <c:pt idx="25329">
                  <c:v>515.3824494120494</c:v>
                </c:pt>
                <c:pt idx="25330">
                  <c:v>516.6211818309189</c:v>
                </c:pt>
                <c:pt idx="25331">
                  <c:v>517.5579360648501</c:v>
                </c:pt>
                <c:pt idx="25332">
                  <c:v>518.1543184251</c:v>
                </c:pt>
                <c:pt idx="25333">
                  <c:v>515.93332253332</c:v>
                </c:pt>
                <c:pt idx="25334">
                  <c:v>518.0401844942683</c:v>
                </c:pt>
                <c:pt idx="25335">
                  <c:v>519.53275353892</c:v>
                </c:pt>
                <c:pt idx="25336">
                  <c:v>519.9682599597701</c:v>
                </c:pt>
                <c:pt idx="25338">
                  <c:v>523.02859860312</c:v>
                </c:pt>
                <c:pt idx="25339">
                  <c:v>524.2339024321605</c:v>
                </c:pt>
                <c:pt idx="25340">
                  <c:v>524.75354877673</c:v>
                </c:pt>
                <c:pt idx="25341">
                  <c:v>523.4824107639694</c:v>
                </c:pt>
                <c:pt idx="25342">
                  <c:v>523.61857514814</c:v>
                </c:pt>
                <c:pt idx="25343">
                  <c:v>523.58530450309</c:v>
                </c:pt>
                <c:pt idx="25344">
                  <c:v>526.75232693676</c:v>
                </c:pt>
                <c:pt idx="25345">
                  <c:v>523.59281663187</c:v>
                </c:pt>
                <c:pt idx="25346">
                  <c:v>524.3942677983289</c:v>
                </c:pt>
                <c:pt idx="25347">
                  <c:v>527.35877902155</c:v>
                </c:pt>
                <c:pt idx="25348">
                  <c:v>524.48407406668</c:v>
                </c:pt>
                <c:pt idx="25349">
                  <c:v>525.22435010677</c:v>
                </c:pt>
                <c:pt idx="25350">
                  <c:v>525.0571437831987</c:v>
                </c:pt>
                <c:pt idx="25351">
                  <c:v>525.5756034802394</c:v>
                </c:pt>
                <c:pt idx="25352">
                  <c:v>531.5467274635494</c:v>
                </c:pt>
                <c:pt idx="25353">
                  <c:v>529.85975624974</c:v>
                </c:pt>
                <c:pt idx="25356">
                  <c:v>532.52919285082</c:v>
                </c:pt>
                <c:pt idx="25358">
                  <c:v>529.69297586428</c:v>
                </c:pt>
                <c:pt idx="25359">
                  <c:v>532.2263338218</c:v>
                </c:pt>
                <c:pt idx="25360">
                  <c:v>529.9577364329688</c:v>
                </c:pt>
                <c:pt idx="25361">
                  <c:v>534.4014421512201</c:v>
                </c:pt>
                <c:pt idx="25362">
                  <c:v>531.60045820436</c:v>
                </c:pt>
                <c:pt idx="25363">
                  <c:v>554.97424242059</c:v>
                </c:pt>
                <c:pt idx="25364">
                  <c:v>615.1725286777801</c:v>
                </c:pt>
                <c:pt idx="25365">
                  <c:v>607.39393076363</c:v>
                </c:pt>
                <c:pt idx="25366">
                  <c:v>612.16117326431</c:v>
                </c:pt>
                <c:pt idx="25368">
                  <c:v>609.1167623402</c:v>
                </c:pt>
                <c:pt idx="25369">
                  <c:v>617.16093729822</c:v>
                </c:pt>
                <c:pt idx="25370">
                  <c:v>615.38780424807</c:v>
                </c:pt>
                <c:pt idx="25371">
                  <c:v>618.0116759716</c:v>
                </c:pt>
                <c:pt idx="25373">
                  <c:v>621.09475481313</c:v>
                </c:pt>
                <c:pt idx="25374">
                  <c:v>616.35647737407</c:v>
                </c:pt>
                <c:pt idx="25375">
                  <c:v>624.1636393052601</c:v>
                </c:pt>
                <c:pt idx="25377">
                  <c:v>618.53830137546</c:v>
                </c:pt>
                <c:pt idx="25378">
                  <c:v>617.45878192929</c:v>
                </c:pt>
                <c:pt idx="25379">
                  <c:v>604.93054066817</c:v>
                </c:pt>
                <c:pt idx="25380">
                  <c:v>601.67628262017</c:v>
                </c:pt>
                <c:pt idx="25381">
                  <c:v>585.29038242907</c:v>
                </c:pt>
                <c:pt idx="25382">
                  <c:v>566.4419672439083</c:v>
                </c:pt>
                <c:pt idx="25383">
                  <c:v>544.39295526233</c:v>
                </c:pt>
                <c:pt idx="25384">
                  <c:v>539.9266276046486</c:v>
                </c:pt>
                <c:pt idx="25385">
                  <c:v>539.04816587287</c:v>
                </c:pt>
                <c:pt idx="25387">
                  <c:v>542.80679005852</c:v>
                </c:pt>
                <c:pt idx="25388">
                  <c:v>541.99967124038</c:v>
                </c:pt>
                <c:pt idx="25389">
                  <c:v>544.78076668228</c:v>
                </c:pt>
                <c:pt idx="25391">
                  <c:v>542.8526060122679</c:v>
                </c:pt>
                <c:pt idx="25392">
                  <c:v>511.2212340001889</c:v>
                </c:pt>
                <c:pt idx="25393">
                  <c:v>512.5220649020794</c:v>
                </c:pt>
                <c:pt idx="25394">
                  <c:v>434.52536633109</c:v>
                </c:pt>
                <c:pt idx="25438">
                  <c:v>208.33589970537</c:v>
                </c:pt>
                <c:pt idx="25439">
                  <c:v>237.18850377197</c:v>
                </c:pt>
                <c:pt idx="25440">
                  <c:v>309.69704503597</c:v>
                </c:pt>
                <c:pt idx="25441">
                  <c:v>528.8657696453694</c:v>
                </c:pt>
                <c:pt idx="25442">
                  <c:v>566.4519302365201</c:v>
                </c:pt>
                <c:pt idx="25443">
                  <c:v>564.4608277370094</c:v>
                </c:pt>
                <c:pt idx="25444">
                  <c:v>565.76004375657</c:v>
                </c:pt>
                <c:pt idx="25445">
                  <c:v>566.03883572228</c:v>
                </c:pt>
                <c:pt idx="25446">
                  <c:v>568.3199138450788</c:v>
                </c:pt>
                <c:pt idx="25447">
                  <c:v>564.66353457952</c:v>
                </c:pt>
                <c:pt idx="25448">
                  <c:v>564.733397049871</c:v>
                </c:pt>
                <c:pt idx="25449">
                  <c:v>567.07306859869</c:v>
                </c:pt>
                <c:pt idx="25450">
                  <c:v>564.2557098007001</c:v>
                </c:pt>
                <c:pt idx="25451">
                  <c:v>564.2200417591</c:v>
                </c:pt>
                <c:pt idx="25454">
                  <c:v>566.9813246501101</c:v>
                </c:pt>
                <c:pt idx="25455">
                  <c:v>568.9464190599789</c:v>
                </c:pt>
                <c:pt idx="25456">
                  <c:v>567.73430446702</c:v>
                </c:pt>
                <c:pt idx="25457">
                  <c:v>568.5138369841301</c:v>
                </c:pt>
                <c:pt idx="25458">
                  <c:v>567.10808951838</c:v>
                </c:pt>
                <c:pt idx="25459">
                  <c:v>566.7430218119389</c:v>
                </c:pt>
                <c:pt idx="25460">
                  <c:v>566.98280802934</c:v>
                </c:pt>
                <c:pt idx="25461">
                  <c:v>568.40338702721</c:v>
                </c:pt>
                <c:pt idx="25462">
                  <c:v>565.52077200088</c:v>
                </c:pt>
                <c:pt idx="25463">
                  <c:v>459.65101902086</c:v>
                </c:pt>
                <c:pt idx="25464">
                  <c:v>333.634473151578</c:v>
                </c:pt>
                <c:pt idx="25465">
                  <c:v>336.6305695255668</c:v>
                </c:pt>
                <c:pt idx="25466">
                  <c:v>333.5531266156617</c:v>
                </c:pt>
                <c:pt idx="25467">
                  <c:v>332.0324675641741</c:v>
                </c:pt>
                <c:pt idx="25469">
                  <c:v>232.0126403212867</c:v>
                </c:pt>
                <c:pt idx="25470">
                  <c:v>231.0372640485901</c:v>
                </c:pt>
                <c:pt idx="25471">
                  <c:v>228.9362546015385</c:v>
                </c:pt>
                <c:pt idx="25472">
                  <c:v>232.1860324144578</c:v>
                </c:pt>
                <c:pt idx="25473">
                  <c:v>231.03739149908</c:v>
                </c:pt>
                <c:pt idx="25498">
                  <c:v>98.25735433762054</c:v>
                </c:pt>
                <c:pt idx="25499">
                  <c:v>156.5414823682881</c:v>
                </c:pt>
                <c:pt idx="25500">
                  <c:v>286.7606637431654</c:v>
                </c:pt>
                <c:pt idx="25559">
                  <c:v>102.5564524094932</c:v>
                </c:pt>
                <c:pt idx="25560">
                  <c:v>545.65601407644</c:v>
                </c:pt>
                <c:pt idx="25561">
                  <c:v>553.1264218730494</c:v>
                </c:pt>
                <c:pt idx="25562">
                  <c:v>553.47035223121</c:v>
                </c:pt>
                <c:pt idx="25563">
                  <c:v>554.10373925404</c:v>
                </c:pt>
                <c:pt idx="25564">
                  <c:v>553.9641571367794</c:v>
                </c:pt>
                <c:pt idx="25565">
                  <c:v>553.0129623243994</c:v>
                </c:pt>
                <c:pt idx="25566">
                  <c:v>551.19064647043</c:v>
                </c:pt>
                <c:pt idx="25567">
                  <c:v>552.8726971854572</c:v>
                </c:pt>
                <c:pt idx="25568">
                  <c:v>557.8745645527</c:v>
                </c:pt>
                <c:pt idx="25569">
                  <c:v>556.74668416236</c:v>
                </c:pt>
                <c:pt idx="25570">
                  <c:v>554.4679168130376</c:v>
                </c:pt>
                <c:pt idx="25571">
                  <c:v>555.7241190786605</c:v>
                </c:pt>
                <c:pt idx="25572">
                  <c:v>556.7219461591605</c:v>
                </c:pt>
                <c:pt idx="25573">
                  <c:v>552.77469411418</c:v>
                </c:pt>
                <c:pt idx="25574">
                  <c:v>553.40850755004</c:v>
                </c:pt>
                <c:pt idx="25575">
                  <c:v>554.42598394926</c:v>
                </c:pt>
                <c:pt idx="25576">
                  <c:v>555.83227255684</c:v>
                </c:pt>
                <c:pt idx="25577">
                  <c:v>551.73020635538</c:v>
                </c:pt>
                <c:pt idx="25579">
                  <c:v>615.54185256358</c:v>
                </c:pt>
                <c:pt idx="25580">
                  <c:v>628.74994871277</c:v>
                </c:pt>
                <c:pt idx="25581">
                  <c:v>625.3225598072079</c:v>
                </c:pt>
                <c:pt idx="25582">
                  <c:v>628.1622781749784</c:v>
                </c:pt>
                <c:pt idx="25584">
                  <c:v>626.0301087436501</c:v>
                </c:pt>
                <c:pt idx="25586">
                  <c:v>633.0448761059</c:v>
                </c:pt>
                <c:pt idx="25587">
                  <c:v>628.5257563101001</c:v>
                </c:pt>
                <c:pt idx="25588">
                  <c:v>628.47893306835</c:v>
                </c:pt>
                <c:pt idx="25591">
                  <c:v>625.5635188857877</c:v>
                </c:pt>
                <c:pt idx="25593">
                  <c:v>642.6261814162399</c:v>
                </c:pt>
                <c:pt idx="25594">
                  <c:v>629.9551561877478</c:v>
                </c:pt>
                <c:pt idx="25595">
                  <c:v>592.2924632800001</c:v>
                </c:pt>
                <c:pt idx="25596">
                  <c:v>573.99211937931</c:v>
                </c:pt>
                <c:pt idx="25597">
                  <c:v>561.33516536736</c:v>
                </c:pt>
                <c:pt idx="25598">
                  <c:v>548.7552527322089</c:v>
                </c:pt>
                <c:pt idx="25599">
                  <c:v>548.3912387217288</c:v>
                </c:pt>
                <c:pt idx="25600">
                  <c:v>543.7760944954994</c:v>
                </c:pt>
                <c:pt idx="25601">
                  <c:v>547.4475544890782</c:v>
                </c:pt>
                <c:pt idx="25602">
                  <c:v>548.0425550387594</c:v>
                </c:pt>
                <c:pt idx="25603">
                  <c:v>548.03935739672</c:v>
                </c:pt>
                <c:pt idx="25604">
                  <c:v>548.3596861156487</c:v>
                </c:pt>
                <c:pt idx="25605">
                  <c:v>545.0477038939275</c:v>
                </c:pt>
                <c:pt idx="25606">
                  <c:v>544.1300949698</c:v>
                </c:pt>
                <c:pt idx="25607">
                  <c:v>544.6283237654</c:v>
                </c:pt>
                <c:pt idx="25608">
                  <c:v>544.4870154350994</c:v>
                </c:pt>
                <c:pt idx="25609">
                  <c:v>544.5295671139484</c:v>
                </c:pt>
                <c:pt idx="25610">
                  <c:v>544.9388247739394</c:v>
                </c:pt>
                <c:pt idx="25611">
                  <c:v>546.5474496337089</c:v>
                </c:pt>
                <c:pt idx="25612">
                  <c:v>545.8186573798</c:v>
                </c:pt>
                <c:pt idx="25613">
                  <c:v>541.48810543835</c:v>
                </c:pt>
                <c:pt idx="25614">
                  <c:v>541.90193873883</c:v>
                </c:pt>
                <c:pt idx="25615">
                  <c:v>542.3779023356799</c:v>
                </c:pt>
                <c:pt idx="25616">
                  <c:v>546.39139697609</c:v>
                </c:pt>
                <c:pt idx="25617">
                  <c:v>548.4859955643001</c:v>
                </c:pt>
                <c:pt idx="25618">
                  <c:v>553.11100345027</c:v>
                </c:pt>
                <c:pt idx="25619">
                  <c:v>556.28086294544</c:v>
                </c:pt>
                <c:pt idx="25620">
                  <c:v>562.85707459783</c:v>
                </c:pt>
                <c:pt idx="25622">
                  <c:v>546.69189196593</c:v>
                </c:pt>
                <c:pt idx="25624">
                  <c:v>485.84244561962</c:v>
                </c:pt>
                <c:pt idx="25625">
                  <c:v>108.49548735498</c:v>
                </c:pt>
                <c:pt idx="25626">
                  <c:v>93.70973614497986</c:v>
                </c:pt>
                <c:pt idx="25673">
                  <c:v>198.8260467837086</c:v>
                </c:pt>
                <c:pt idx="25674">
                  <c:v>199.0100081161008</c:v>
                </c:pt>
                <c:pt idx="25675">
                  <c:v>198.4604014676221</c:v>
                </c:pt>
                <c:pt idx="25676">
                  <c:v>198.2939589346342</c:v>
                </c:pt>
                <c:pt idx="25677">
                  <c:v>197.1879270212384</c:v>
                </c:pt>
                <c:pt idx="25678">
                  <c:v>197.2664731458659</c:v>
                </c:pt>
                <c:pt idx="25730">
                  <c:v>195.040594436111</c:v>
                </c:pt>
                <c:pt idx="25731">
                  <c:v>524.09352416739</c:v>
                </c:pt>
                <c:pt idx="25733">
                  <c:v>533.08394609072</c:v>
                </c:pt>
                <c:pt idx="25734">
                  <c:v>537.4915187514694</c:v>
                </c:pt>
                <c:pt idx="25735">
                  <c:v>535.3236540997889</c:v>
                </c:pt>
                <c:pt idx="25736">
                  <c:v>536.13464342769</c:v>
                </c:pt>
                <c:pt idx="25737">
                  <c:v>537.8122021827672</c:v>
                </c:pt>
                <c:pt idx="25738">
                  <c:v>539.62599587048</c:v>
                </c:pt>
                <c:pt idx="25739">
                  <c:v>535.48107651791</c:v>
                </c:pt>
                <c:pt idx="25740">
                  <c:v>536.3930772643105</c:v>
                </c:pt>
                <c:pt idx="25741">
                  <c:v>536.89850758336</c:v>
                </c:pt>
                <c:pt idx="25742">
                  <c:v>539.7656557552489</c:v>
                </c:pt>
                <c:pt idx="25743">
                  <c:v>536.5601313219194</c:v>
                </c:pt>
                <c:pt idx="25744">
                  <c:v>537.98015297309</c:v>
                </c:pt>
                <c:pt idx="25745">
                  <c:v>538.8378171790894</c:v>
                </c:pt>
                <c:pt idx="25746">
                  <c:v>534.68871681263</c:v>
                </c:pt>
                <c:pt idx="25747">
                  <c:v>537.25937258262</c:v>
                </c:pt>
                <c:pt idx="25748">
                  <c:v>536.9060641908987</c:v>
                </c:pt>
                <c:pt idx="25749">
                  <c:v>539.02820751152</c:v>
                </c:pt>
                <c:pt idx="25750">
                  <c:v>539.41108426413</c:v>
                </c:pt>
                <c:pt idx="25753">
                  <c:v>538.23684390373</c:v>
                </c:pt>
                <c:pt idx="25754">
                  <c:v>538.8156802254589</c:v>
                </c:pt>
                <c:pt idx="25755">
                  <c:v>539.4402554924272</c:v>
                </c:pt>
                <c:pt idx="25756">
                  <c:v>542.01496434384</c:v>
                </c:pt>
                <c:pt idx="25757">
                  <c:v>537.3471190498688</c:v>
                </c:pt>
                <c:pt idx="25759">
                  <c:v>542.00831952159</c:v>
                </c:pt>
                <c:pt idx="25760">
                  <c:v>541.47733306295</c:v>
                </c:pt>
                <c:pt idx="25761">
                  <c:v>539.55027003835</c:v>
                </c:pt>
                <c:pt idx="25762">
                  <c:v>489.6088456135</c:v>
                </c:pt>
                <c:pt idx="25763">
                  <c:v>414.31080683988</c:v>
                </c:pt>
                <c:pt idx="25803">
                  <c:v>178.3984595148</c:v>
                </c:pt>
                <c:pt idx="25804">
                  <c:v>212.1704938548</c:v>
                </c:pt>
                <c:pt idx="25805">
                  <c:v>259.51442803084</c:v>
                </c:pt>
                <c:pt idx="25806">
                  <c:v>262.9578891022</c:v>
                </c:pt>
                <c:pt idx="25807">
                  <c:v>313.7169737420088</c:v>
                </c:pt>
                <c:pt idx="25808">
                  <c:v>323.444944476279</c:v>
                </c:pt>
                <c:pt idx="25809">
                  <c:v>506.0937948676789</c:v>
                </c:pt>
                <c:pt idx="25810">
                  <c:v>541.59706075717</c:v>
                </c:pt>
                <c:pt idx="25811">
                  <c:v>564.3456357430388</c:v>
                </c:pt>
                <c:pt idx="25812">
                  <c:v>566.10967471733</c:v>
                </c:pt>
                <c:pt idx="25813">
                  <c:v>564.1073353777</c:v>
                </c:pt>
                <c:pt idx="25814">
                  <c:v>566.03870242889</c:v>
                </c:pt>
                <c:pt idx="25815">
                  <c:v>564.55294497319</c:v>
                </c:pt>
                <c:pt idx="25816">
                  <c:v>566.1671583113588</c:v>
                </c:pt>
                <c:pt idx="25817">
                  <c:v>567.53891724539</c:v>
                </c:pt>
                <c:pt idx="25819">
                  <c:v>567.08347523986</c:v>
                </c:pt>
                <c:pt idx="25821">
                  <c:v>567.7834510537</c:v>
                </c:pt>
                <c:pt idx="25822">
                  <c:v>569.3069774875094</c:v>
                </c:pt>
                <c:pt idx="25823">
                  <c:v>568.15075956875</c:v>
                </c:pt>
                <c:pt idx="25824">
                  <c:v>569.96174815055</c:v>
                </c:pt>
                <c:pt idx="25825">
                  <c:v>567.74614271417</c:v>
                </c:pt>
                <c:pt idx="25826">
                  <c:v>566.9921430119794</c:v>
                </c:pt>
                <c:pt idx="25827">
                  <c:v>568.93395107331</c:v>
                </c:pt>
                <c:pt idx="25828">
                  <c:v>566.50130857792</c:v>
                </c:pt>
                <c:pt idx="25829">
                  <c:v>565.6692466046999</c:v>
                </c:pt>
                <c:pt idx="25830">
                  <c:v>568.13938592206</c:v>
                </c:pt>
                <c:pt idx="25831">
                  <c:v>566.45033070469</c:v>
                </c:pt>
                <c:pt idx="25832">
                  <c:v>565.5230098376101</c:v>
                </c:pt>
                <c:pt idx="25833">
                  <c:v>573.65494427486</c:v>
                </c:pt>
                <c:pt idx="25835">
                  <c:v>569.8636058375089</c:v>
                </c:pt>
                <c:pt idx="25836">
                  <c:v>569.0647337005701</c:v>
                </c:pt>
                <c:pt idx="25837">
                  <c:v>571.50657362829</c:v>
                </c:pt>
                <c:pt idx="25838">
                  <c:v>571.97951275219</c:v>
                </c:pt>
                <c:pt idx="25840">
                  <c:v>569.15843542877</c:v>
                </c:pt>
                <c:pt idx="25841">
                  <c:v>568.0751645054294</c:v>
                </c:pt>
                <c:pt idx="25842">
                  <c:v>572.3473624187185</c:v>
                </c:pt>
                <c:pt idx="25844">
                  <c:v>569.9221130847675</c:v>
                </c:pt>
                <c:pt idx="25845">
                  <c:v>569.9994374436</c:v>
                </c:pt>
                <c:pt idx="25846">
                  <c:v>569.0743131352599</c:v>
                </c:pt>
                <c:pt idx="25847">
                  <c:v>568.5552943412288</c:v>
                </c:pt>
                <c:pt idx="25848">
                  <c:v>566.81353742602</c:v>
                </c:pt>
                <c:pt idx="25849">
                  <c:v>571.65507455547</c:v>
                </c:pt>
                <c:pt idx="25850">
                  <c:v>572.3490843858988</c:v>
                </c:pt>
                <c:pt idx="25851">
                  <c:v>575.5375254617483</c:v>
                </c:pt>
                <c:pt idx="25852">
                  <c:v>574.9971230903988</c:v>
                </c:pt>
                <c:pt idx="25853">
                  <c:v>238.3792473201907</c:v>
                </c:pt>
                <c:pt idx="25897">
                  <c:v>95.06179280850228</c:v>
                </c:pt>
                <c:pt idx="25898">
                  <c:v>94.31017115731298</c:v>
                </c:pt>
                <c:pt idx="26009">
                  <c:v>117.33519358645</c:v>
                </c:pt>
                <c:pt idx="26010">
                  <c:v>333.4797948426692</c:v>
                </c:pt>
                <c:pt idx="26011">
                  <c:v>379.5371665731099</c:v>
                </c:pt>
                <c:pt idx="26012">
                  <c:v>386.34332465377</c:v>
                </c:pt>
                <c:pt idx="26013">
                  <c:v>598.17465368681</c:v>
                </c:pt>
                <c:pt idx="26014">
                  <c:v>627.01730653626</c:v>
                </c:pt>
                <c:pt idx="26015">
                  <c:v>626.6366618692389</c:v>
                </c:pt>
                <c:pt idx="26016">
                  <c:v>631.35047407332</c:v>
                </c:pt>
                <c:pt idx="26017">
                  <c:v>628.93869911767</c:v>
                </c:pt>
                <c:pt idx="26019">
                  <c:v>629.69183270368</c:v>
                </c:pt>
                <c:pt idx="26020">
                  <c:v>628.3768961826294</c:v>
                </c:pt>
                <c:pt idx="26021">
                  <c:v>628.40182722119</c:v>
                </c:pt>
                <c:pt idx="26022">
                  <c:v>627.38019292939</c:v>
                </c:pt>
                <c:pt idx="26023">
                  <c:v>631.75947944325</c:v>
                </c:pt>
                <c:pt idx="26026">
                  <c:v>629.9076291511788</c:v>
                </c:pt>
                <c:pt idx="26027">
                  <c:v>617.09839512311</c:v>
                </c:pt>
                <c:pt idx="26028">
                  <c:v>544.59885003002</c:v>
                </c:pt>
                <c:pt idx="26029">
                  <c:v>541.34476265853</c:v>
                </c:pt>
                <c:pt idx="26030">
                  <c:v>545.43951663726</c:v>
                </c:pt>
                <c:pt idx="26031">
                  <c:v>543.1104213049994</c:v>
                </c:pt>
                <c:pt idx="26032">
                  <c:v>542.16073981213</c:v>
                </c:pt>
                <c:pt idx="26033">
                  <c:v>549.12208514008</c:v>
                </c:pt>
                <c:pt idx="26034">
                  <c:v>606.17859436341</c:v>
                </c:pt>
                <c:pt idx="26035">
                  <c:v>607.0171804705401</c:v>
                </c:pt>
                <c:pt idx="26036">
                  <c:v>615.0130977984094</c:v>
                </c:pt>
                <c:pt idx="26037">
                  <c:v>613.8471246232778</c:v>
                </c:pt>
                <c:pt idx="26038">
                  <c:v>615.3047056924394</c:v>
                </c:pt>
                <c:pt idx="26039">
                  <c:v>616.54330270663</c:v>
                </c:pt>
                <c:pt idx="26040">
                  <c:v>615.43146676112</c:v>
                </c:pt>
                <c:pt idx="26041">
                  <c:v>616.71812453469</c:v>
                </c:pt>
                <c:pt idx="26042">
                  <c:v>617.45460729762</c:v>
                </c:pt>
                <c:pt idx="26043">
                  <c:v>618.57354954354</c:v>
                </c:pt>
                <c:pt idx="26044">
                  <c:v>623.1638804684505</c:v>
                </c:pt>
                <c:pt idx="26045">
                  <c:v>618.64697794935</c:v>
                </c:pt>
                <c:pt idx="26046">
                  <c:v>618.03077085073</c:v>
                </c:pt>
                <c:pt idx="26047">
                  <c:v>611.8340928444688</c:v>
                </c:pt>
                <c:pt idx="26048">
                  <c:v>614.61806617358</c:v>
                </c:pt>
                <c:pt idx="26049">
                  <c:v>625.49294093676</c:v>
                </c:pt>
                <c:pt idx="26050">
                  <c:v>621.83839844087</c:v>
                </c:pt>
                <c:pt idx="26051">
                  <c:v>606.9457033547999</c:v>
                </c:pt>
                <c:pt idx="26052">
                  <c:v>593.8660235043486</c:v>
                </c:pt>
                <c:pt idx="26053">
                  <c:v>587.27672834714</c:v>
                </c:pt>
                <c:pt idx="26054">
                  <c:v>574.76448573159</c:v>
                </c:pt>
                <c:pt idx="26056">
                  <c:v>568.3764058563501</c:v>
                </c:pt>
                <c:pt idx="26057">
                  <c:v>559.674139310681</c:v>
                </c:pt>
                <c:pt idx="26058">
                  <c:v>548.25859155557</c:v>
                </c:pt>
                <c:pt idx="26059">
                  <c:v>535.0506916332794</c:v>
                </c:pt>
                <c:pt idx="26060">
                  <c:v>536.0567636914487</c:v>
                </c:pt>
                <c:pt idx="26061">
                  <c:v>532.36293207818</c:v>
                </c:pt>
                <c:pt idx="26062">
                  <c:v>531.9925652041301</c:v>
                </c:pt>
                <c:pt idx="26063">
                  <c:v>529.23515355674</c:v>
                </c:pt>
                <c:pt idx="26064">
                  <c:v>531.09845184421</c:v>
                </c:pt>
                <c:pt idx="26065">
                  <c:v>527.98214359689</c:v>
                </c:pt>
                <c:pt idx="26066">
                  <c:v>534.07578755716</c:v>
                </c:pt>
                <c:pt idx="26067">
                  <c:v>531.99714892537</c:v>
                </c:pt>
                <c:pt idx="26068">
                  <c:v>534.0323674092994</c:v>
                </c:pt>
                <c:pt idx="26070">
                  <c:v>532.2147631502901</c:v>
                </c:pt>
                <c:pt idx="26072">
                  <c:v>314.3156301682196</c:v>
                </c:pt>
                <c:pt idx="26196">
                  <c:v>182.47602944566</c:v>
                </c:pt>
                <c:pt idx="26197">
                  <c:v>245.9458647897399</c:v>
                </c:pt>
                <c:pt idx="26198">
                  <c:v>443.18219791885</c:v>
                </c:pt>
                <c:pt idx="26199">
                  <c:v>471.5396444574199</c:v>
                </c:pt>
                <c:pt idx="26200">
                  <c:v>495.6357090322091</c:v>
                </c:pt>
                <c:pt idx="26201">
                  <c:v>511.7232635689496</c:v>
                </c:pt>
                <c:pt idx="26202">
                  <c:v>526.56367856501</c:v>
                </c:pt>
                <c:pt idx="26203">
                  <c:v>533.99675652014</c:v>
                </c:pt>
                <c:pt idx="26204">
                  <c:v>535.41542875674</c:v>
                </c:pt>
                <c:pt idx="26205">
                  <c:v>531.5782263139694</c:v>
                </c:pt>
                <c:pt idx="26206">
                  <c:v>534.272073773181</c:v>
                </c:pt>
                <c:pt idx="26207">
                  <c:v>537.72570080825</c:v>
                </c:pt>
                <c:pt idx="26208">
                  <c:v>534.8654229843983</c:v>
                </c:pt>
                <c:pt idx="26209">
                  <c:v>535.98598803331</c:v>
                </c:pt>
                <c:pt idx="26210">
                  <c:v>528.4520631239172</c:v>
                </c:pt>
                <c:pt idx="26211">
                  <c:v>526.2499362896105</c:v>
                </c:pt>
                <c:pt idx="26212">
                  <c:v>528.1028393655</c:v>
                </c:pt>
                <c:pt idx="26213">
                  <c:v>524.3551745259894</c:v>
                </c:pt>
                <c:pt idx="26214">
                  <c:v>529.72933025288</c:v>
                </c:pt>
                <c:pt idx="26215">
                  <c:v>529.5827698990194</c:v>
                </c:pt>
                <c:pt idx="26216">
                  <c:v>529.5565164865687</c:v>
                </c:pt>
                <c:pt idx="26217">
                  <c:v>518.90898030671</c:v>
                </c:pt>
                <c:pt idx="26218">
                  <c:v>503.4283188461184</c:v>
                </c:pt>
                <c:pt idx="26219">
                  <c:v>478.94098243166</c:v>
                </c:pt>
                <c:pt idx="26220">
                  <c:v>398.6370419032399</c:v>
                </c:pt>
                <c:pt idx="26221">
                  <c:v>176.7795809852</c:v>
                </c:pt>
                <c:pt idx="26222">
                  <c:v>174.36279690016</c:v>
                </c:pt>
                <c:pt idx="26223">
                  <c:v>167.60586601708</c:v>
                </c:pt>
                <c:pt idx="26233">
                  <c:v>398.7870751871</c:v>
                </c:pt>
                <c:pt idx="26234">
                  <c:v>469.92900867344</c:v>
                </c:pt>
                <c:pt idx="26235">
                  <c:v>571.4882085233401</c:v>
                </c:pt>
                <c:pt idx="26236">
                  <c:v>583.2659694136701</c:v>
                </c:pt>
                <c:pt idx="26237">
                  <c:v>633.54697471311</c:v>
                </c:pt>
                <c:pt idx="26238">
                  <c:v>637.68380053472</c:v>
                </c:pt>
                <c:pt idx="26239">
                  <c:v>642.288812317321</c:v>
                </c:pt>
                <c:pt idx="26240">
                  <c:v>642.8521364318988</c:v>
                </c:pt>
                <c:pt idx="26241">
                  <c:v>643.23703364401</c:v>
                </c:pt>
                <c:pt idx="26242">
                  <c:v>645.8563262470699</c:v>
                </c:pt>
                <c:pt idx="26243">
                  <c:v>646.3831290524994</c:v>
                </c:pt>
                <c:pt idx="26244">
                  <c:v>646.274176157781</c:v>
                </c:pt>
                <c:pt idx="26245">
                  <c:v>646.95585915663</c:v>
                </c:pt>
                <c:pt idx="26246">
                  <c:v>647.9032223433094</c:v>
                </c:pt>
                <c:pt idx="26247">
                  <c:v>654.53537414765</c:v>
                </c:pt>
                <c:pt idx="26248">
                  <c:v>652.17398441394</c:v>
                </c:pt>
                <c:pt idx="26249">
                  <c:v>653.11412248814</c:v>
                </c:pt>
                <c:pt idx="26250">
                  <c:v>651.42479317841</c:v>
                </c:pt>
                <c:pt idx="26251">
                  <c:v>645.0270762941101</c:v>
                </c:pt>
                <c:pt idx="26252">
                  <c:v>638.05470445403</c:v>
                </c:pt>
                <c:pt idx="26253">
                  <c:v>635.19068524617</c:v>
                </c:pt>
                <c:pt idx="26254">
                  <c:v>629.9181942135299</c:v>
                </c:pt>
                <c:pt idx="26255">
                  <c:v>627.53797359507</c:v>
                </c:pt>
                <c:pt idx="26256">
                  <c:v>627.23967315363</c:v>
                </c:pt>
                <c:pt idx="26257">
                  <c:v>624.8517691983988</c:v>
                </c:pt>
                <c:pt idx="26258">
                  <c:v>626.81068623698</c:v>
                </c:pt>
                <c:pt idx="26259">
                  <c:v>617.37157087226</c:v>
                </c:pt>
                <c:pt idx="26260">
                  <c:v>599.378974570251</c:v>
                </c:pt>
                <c:pt idx="26261">
                  <c:v>581.78311274721</c:v>
                </c:pt>
                <c:pt idx="26262">
                  <c:v>576.30286832807</c:v>
                </c:pt>
                <c:pt idx="26263">
                  <c:v>574.53868165224</c:v>
                </c:pt>
                <c:pt idx="26264">
                  <c:v>575.4032004827586</c:v>
                </c:pt>
                <c:pt idx="26265">
                  <c:v>577.77395979284</c:v>
                </c:pt>
                <c:pt idx="26266">
                  <c:v>574.06828261608</c:v>
                </c:pt>
                <c:pt idx="26267">
                  <c:v>576.5571653638689</c:v>
                </c:pt>
                <c:pt idx="26268">
                  <c:v>577.8951651198794</c:v>
                </c:pt>
                <c:pt idx="26269">
                  <c:v>574.4503136220899</c:v>
                </c:pt>
                <c:pt idx="26270">
                  <c:v>575.62939100399</c:v>
                </c:pt>
                <c:pt idx="26271">
                  <c:v>577.6222491980486</c:v>
                </c:pt>
                <c:pt idx="26272">
                  <c:v>573.3400614637383</c:v>
                </c:pt>
                <c:pt idx="26273">
                  <c:v>575.2095542584</c:v>
                </c:pt>
                <c:pt idx="26274">
                  <c:v>575.54863494458</c:v>
                </c:pt>
                <c:pt idx="26275">
                  <c:v>577.8332938531701</c:v>
                </c:pt>
                <c:pt idx="26276">
                  <c:v>574.5220545055394</c:v>
                </c:pt>
                <c:pt idx="26277">
                  <c:v>575.0574328282094</c:v>
                </c:pt>
                <c:pt idx="26278">
                  <c:v>577.20648427664</c:v>
                </c:pt>
                <c:pt idx="26279">
                  <c:v>93.47730116027135</c:v>
                </c:pt>
                <c:pt idx="26323">
                  <c:v>89.93643652369555</c:v>
                </c:pt>
                <c:pt idx="26324">
                  <c:v>239.4871966564036</c:v>
                </c:pt>
                <c:pt idx="26325">
                  <c:v>241.2956467458384</c:v>
                </c:pt>
                <c:pt idx="26326">
                  <c:v>238.5724899385166</c:v>
                </c:pt>
                <c:pt idx="26327">
                  <c:v>239.4325851402552</c:v>
                </c:pt>
                <c:pt idx="26328">
                  <c:v>241.0128998011589</c:v>
                </c:pt>
                <c:pt idx="26396">
                  <c:v>88.47876136314058</c:v>
                </c:pt>
                <c:pt idx="26397">
                  <c:v>466.65901699051</c:v>
                </c:pt>
                <c:pt idx="26398">
                  <c:v>572.2476984633494</c:v>
                </c:pt>
                <c:pt idx="26400">
                  <c:v>567.30087672009</c:v>
                </c:pt>
                <c:pt idx="26402">
                  <c:v>568.04104622825</c:v>
                </c:pt>
                <c:pt idx="26403">
                  <c:v>567.6776684123994</c:v>
                </c:pt>
                <c:pt idx="26404">
                  <c:v>566.17296855402</c:v>
                </c:pt>
                <c:pt idx="26405">
                  <c:v>564.493730542171</c:v>
                </c:pt>
                <c:pt idx="26406">
                  <c:v>566.20055404164</c:v>
                </c:pt>
                <c:pt idx="26407">
                  <c:v>563.3971988639578</c:v>
                </c:pt>
                <c:pt idx="26408">
                  <c:v>566.339608874208</c:v>
                </c:pt>
                <c:pt idx="26409">
                  <c:v>566.76118049962</c:v>
                </c:pt>
                <c:pt idx="26410">
                  <c:v>562.7351224620901</c:v>
                </c:pt>
                <c:pt idx="26411">
                  <c:v>564.8627160710294</c:v>
                </c:pt>
                <c:pt idx="26412">
                  <c:v>569.9558797055294</c:v>
                </c:pt>
                <c:pt idx="26413">
                  <c:v>565.8493262449189</c:v>
                </c:pt>
                <c:pt idx="26414">
                  <c:v>566.4414625752294</c:v>
                </c:pt>
                <c:pt idx="26415">
                  <c:v>567.07207587363</c:v>
                </c:pt>
                <c:pt idx="26416">
                  <c:v>588.45361080715</c:v>
                </c:pt>
                <c:pt idx="26417">
                  <c:v>639.8884748044401</c:v>
                </c:pt>
                <c:pt idx="26419">
                  <c:v>638.99674101207</c:v>
                </c:pt>
                <c:pt idx="26420">
                  <c:v>638.35400426974</c:v>
                </c:pt>
                <c:pt idx="26421">
                  <c:v>636.10891568795</c:v>
                </c:pt>
                <c:pt idx="26422">
                  <c:v>634.9150301841994</c:v>
                </c:pt>
                <c:pt idx="26423">
                  <c:v>635.7245214071701</c:v>
                </c:pt>
                <c:pt idx="26424">
                  <c:v>637.4690535332999</c:v>
                </c:pt>
                <c:pt idx="26425">
                  <c:v>631.66371391355</c:v>
                </c:pt>
                <c:pt idx="26426">
                  <c:v>632.3635094139981</c:v>
                </c:pt>
                <c:pt idx="26427">
                  <c:v>634.7626258241885</c:v>
                </c:pt>
                <c:pt idx="26428">
                  <c:v>635.9528595891999</c:v>
                </c:pt>
                <c:pt idx="26429">
                  <c:v>634.23202303363</c:v>
                </c:pt>
                <c:pt idx="26430">
                  <c:v>635.17069609729</c:v>
                </c:pt>
                <c:pt idx="26431">
                  <c:v>635.71345676576</c:v>
                </c:pt>
                <c:pt idx="26432">
                  <c:v>631.39844259678</c:v>
                </c:pt>
                <c:pt idx="26433">
                  <c:v>632.1373983944483</c:v>
                </c:pt>
                <c:pt idx="26434">
                  <c:v>632.3401554136487</c:v>
                </c:pt>
                <c:pt idx="26435">
                  <c:v>629.67130724451</c:v>
                </c:pt>
                <c:pt idx="26436">
                  <c:v>629.2916585950194</c:v>
                </c:pt>
                <c:pt idx="26437">
                  <c:v>631.5886298002494</c:v>
                </c:pt>
                <c:pt idx="26439">
                  <c:v>627.77160636894</c:v>
                </c:pt>
                <c:pt idx="26441">
                  <c:v>631.32284766743</c:v>
                </c:pt>
                <c:pt idx="26442">
                  <c:v>626.51524036458</c:v>
                </c:pt>
                <c:pt idx="26443">
                  <c:v>628.42943487696</c:v>
                </c:pt>
                <c:pt idx="26444">
                  <c:v>632.77857648015</c:v>
                </c:pt>
                <c:pt idx="26445">
                  <c:v>629.269800951191</c:v>
                </c:pt>
                <c:pt idx="26446">
                  <c:v>629.70347760195</c:v>
                </c:pt>
                <c:pt idx="26447">
                  <c:v>625.80237108708</c:v>
                </c:pt>
                <c:pt idx="26448">
                  <c:v>627.97759191791</c:v>
                </c:pt>
                <c:pt idx="26449">
                  <c:v>623.04268624903</c:v>
                </c:pt>
                <c:pt idx="26450">
                  <c:v>625.64746857304</c:v>
                </c:pt>
                <c:pt idx="26451">
                  <c:v>622.7358461255199</c:v>
                </c:pt>
                <c:pt idx="26452">
                  <c:v>625.74914835813</c:v>
                </c:pt>
                <c:pt idx="26453">
                  <c:v>624.3120717184094</c:v>
                </c:pt>
                <c:pt idx="26454">
                  <c:v>622.92581793205</c:v>
                </c:pt>
                <c:pt idx="26455">
                  <c:v>622.264305709</c:v>
                </c:pt>
                <c:pt idx="26456">
                  <c:v>618.22957630357</c:v>
                </c:pt>
                <c:pt idx="26457">
                  <c:v>618.2074747857894</c:v>
                </c:pt>
                <c:pt idx="26458">
                  <c:v>618.78620122444</c:v>
                </c:pt>
                <c:pt idx="26459">
                  <c:v>618.8670039618294</c:v>
                </c:pt>
                <c:pt idx="26460">
                  <c:v>617.4242239129483</c:v>
                </c:pt>
                <c:pt idx="26461">
                  <c:v>619.4361115197094</c:v>
                </c:pt>
                <c:pt idx="26462">
                  <c:v>625.763737619551</c:v>
                </c:pt>
                <c:pt idx="26463">
                  <c:v>623.25416621827</c:v>
                </c:pt>
                <c:pt idx="26464">
                  <c:v>631.5018280839278</c:v>
                </c:pt>
                <c:pt idx="26465">
                  <c:v>636.52510962984</c:v>
                </c:pt>
                <c:pt idx="26466">
                  <c:v>624.02914497608</c:v>
                </c:pt>
                <c:pt idx="26467">
                  <c:v>598.58490674364</c:v>
                </c:pt>
                <c:pt idx="26468">
                  <c:v>565.71319227863</c:v>
                </c:pt>
                <c:pt idx="26469">
                  <c:v>544.92141456411</c:v>
                </c:pt>
                <c:pt idx="26470">
                  <c:v>538.28253947039</c:v>
                </c:pt>
                <c:pt idx="26472">
                  <c:v>537.1171197492694</c:v>
                </c:pt>
                <c:pt idx="26473">
                  <c:v>538.9552653845677</c:v>
                </c:pt>
                <c:pt idx="26474">
                  <c:v>535.7450900006501</c:v>
                </c:pt>
                <c:pt idx="26475">
                  <c:v>536.8925142132994</c:v>
                </c:pt>
                <c:pt idx="26476">
                  <c:v>535.51683254645</c:v>
                </c:pt>
                <c:pt idx="26479">
                  <c:v>537.5075880219389</c:v>
                </c:pt>
                <c:pt idx="26480">
                  <c:v>508.8486300935801</c:v>
                </c:pt>
                <c:pt idx="26481">
                  <c:v>434.916695917089</c:v>
                </c:pt>
                <c:pt idx="26541">
                  <c:v>178.6528514924324</c:v>
                </c:pt>
                <c:pt idx="26542">
                  <c:v>208.2510968355153</c:v>
                </c:pt>
                <c:pt idx="26543">
                  <c:v>211.9322002363434</c:v>
                </c:pt>
                <c:pt idx="26544">
                  <c:v>211.5139374727561</c:v>
                </c:pt>
                <c:pt idx="26545">
                  <c:v>182.9367267575723</c:v>
                </c:pt>
                <c:pt idx="26565">
                  <c:v>176.3029893828233</c:v>
                </c:pt>
                <c:pt idx="26566">
                  <c:v>176.5480076874895</c:v>
                </c:pt>
                <c:pt idx="26567">
                  <c:v>176.3784503168191</c:v>
                </c:pt>
                <c:pt idx="26568">
                  <c:v>207.043989614522</c:v>
                </c:pt>
                <c:pt idx="26569">
                  <c:v>206.9602808543492</c:v>
                </c:pt>
                <c:pt idx="26570">
                  <c:v>207.575296411829</c:v>
                </c:pt>
                <c:pt idx="26571">
                  <c:v>207.7730419425746</c:v>
                </c:pt>
                <c:pt idx="26572">
                  <c:v>207.3657026630976</c:v>
                </c:pt>
                <c:pt idx="26573">
                  <c:v>298.9855496487824</c:v>
                </c:pt>
                <c:pt idx="26574">
                  <c:v>299.9419358371391</c:v>
                </c:pt>
                <c:pt idx="26575">
                  <c:v>298.4426222611824</c:v>
                </c:pt>
                <c:pt idx="26576">
                  <c:v>301.3160010827395</c:v>
                </c:pt>
                <c:pt idx="26577">
                  <c:v>301.7860225490276</c:v>
                </c:pt>
                <c:pt idx="26578">
                  <c:v>301.1448189805128</c:v>
                </c:pt>
                <c:pt idx="26579">
                  <c:v>303.1307281532975</c:v>
                </c:pt>
                <c:pt idx="26580">
                  <c:v>301.6527475310275</c:v>
                </c:pt>
                <c:pt idx="26581">
                  <c:v>301.5367724474379</c:v>
                </c:pt>
                <c:pt idx="26582">
                  <c:v>303.2358990976787</c:v>
                </c:pt>
                <c:pt idx="26598">
                  <c:v>241.0417353815397</c:v>
                </c:pt>
                <c:pt idx="26599">
                  <c:v>483.65536071507</c:v>
                </c:pt>
                <c:pt idx="26600">
                  <c:v>521.8969219394</c:v>
                </c:pt>
                <c:pt idx="26601">
                  <c:v>522.60990879039</c:v>
                </c:pt>
                <c:pt idx="26602">
                  <c:v>522.69364540075</c:v>
                </c:pt>
                <c:pt idx="26603">
                  <c:v>524.52300603966</c:v>
                </c:pt>
                <c:pt idx="26604">
                  <c:v>524.5566512445394</c:v>
                </c:pt>
                <c:pt idx="26605">
                  <c:v>524.97953121662</c:v>
                </c:pt>
                <c:pt idx="26606">
                  <c:v>526.9465185406001</c:v>
                </c:pt>
                <c:pt idx="26607">
                  <c:v>522.79747313021</c:v>
                </c:pt>
                <c:pt idx="26608">
                  <c:v>522.58437558757</c:v>
                </c:pt>
                <c:pt idx="26609">
                  <c:v>523.58927469904</c:v>
                </c:pt>
                <c:pt idx="26610">
                  <c:v>528.4219270844372</c:v>
                </c:pt>
                <c:pt idx="26611">
                  <c:v>527.7362339385401</c:v>
                </c:pt>
                <c:pt idx="26612">
                  <c:v>529.79887551229</c:v>
                </c:pt>
                <c:pt idx="26614">
                  <c:v>529.885006007</c:v>
                </c:pt>
                <c:pt idx="26615">
                  <c:v>531.8502482829377</c:v>
                </c:pt>
                <c:pt idx="26616">
                  <c:v>527.3762017807987</c:v>
                </c:pt>
                <c:pt idx="26617">
                  <c:v>529.3842282023901</c:v>
                </c:pt>
                <c:pt idx="26618">
                  <c:v>528.9547248422389</c:v>
                </c:pt>
                <c:pt idx="26619">
                  <c:v>528.9377371429089</c:v>
                </c:pt>
                <c:pt idx="26622">
                  <c:v>532.4549028742189</c:v>
                </c:pt>
                <c:pt idx="26623">
                  <c:v>527.51078063871</c:v>
                </c:pt>
                <c:pt idx="26624">
                  <c:v>529.5022744926794</c:v>
                </c:pt>
                <c:pt idx="26625">
                  <c:v>528.65039106332</c:v>
                </c:pt>
                <c:pt idx="26627">
                  <c:v>534.4066929166</c:v>
                </c:pt>
                <c:pt idx="26628">
                  <c:v>536.0256879658</c:v>
                </c:pt>
                <c:pt idx="26629">
                  <c:v>535.1369673132087</c:v>
                </c:pt>
                <c:pt idx="26630">
                  <c:v>536.5912468858384</c:v>
                </c:pt>
                <c:pt idx="26631">
                  <c:v>536.89275505401</c:v>
                </c:pt>
                <c:pt idx="26632">
                  <c:v>537.47824537818</c:v>
                </c:pt>
                <c:pt idx="26633">
                  <c:v>532.6380537142194</c:v>
                </c:pt>
                <c:pt idx="26634">
                  <c:v>533.77866322871</c:v>
                </c:pt>
                <c:pt idx="26635">
                  <c:v>534.49484244783</c:v>
                </c:pt>
                <c:pt idx="26636">
                  <c:v>534.36978111734</c:v>
                </c:pt>
                <c:pt idx="26637">
                  <c:v>534.06737887778</c:v>
                </c:pt>
                <c:pt idx="26638">
                  <c:v>535.0405375056</c:v>
                </c:pt>
                <c:pt idx="26639">
                  <c:v>533.6338470038301</c:v>
                </c:pt>
                <c:pt idx="26640">
                  <c:v>535.19590358023</c:v>
                </c:pt>
                <c:pt idx="26641">
                  <c:v>534.19311996886</c:v>
                </c:pt>
                <c:pt idx="26642">
                  <c:v>534.88360754813</c:v>
                </c:pt>
                <c:pt idx="26643">
                  <c:v>536.6099850832901</c:v>
                </c:pt>
                <c:pt idx="26644">
                  <c:v>539.92410391817</c:v>
                </c:pt>
                <c:pt idx="26645">
                  <c:v>539.83407652975</c:v>
                </c:pt>
                <c:pt idx="26646">
                  <c:v>539.8175899918087</c:v>
                </c:pt>
                <c:pt idx="26647">
                  <c:v>539.94367895911</c:v>
                </c:pt>
                <c:pt idx="26648">
                  <c:v>606.0622862350789</c:v>
                </c:pt>
                <c:pt idx="26649">
                  <c:v>617.8125774124788</c:v>
                </c:pt>
                <c:pt idx="26650">
                  <c:v>613.3306047299486</c:v>
                </c:pt>
                <c:pt idx="26651">
                  <c:v>614.84283502568</c:v>
                </c:pt>
                <c:pt idx="26652">
                  <c:v>617.7120344953294</c:v>
                </c:pt>
                <c:pt idx="26653">
                  <c:v>619.3525961165286</c:v>
                </c:pt>
                <c:pt idx="26654">
                  <c:v>618.9349167975089</c:v>
                </c:pt>
                <c:pt idx="26655">
                  <c:v>618.21272890664</c:v>
                </c:pt>
                <c:pt idx="26656">
                  <c:v>614.13541854425</c:v>
                </c:pt>
                <c:pt idx="26657">
                  <c:v>616.6325030979187</c:v>
                </c:pt>
                <c:pt idx="26658">
                  <c:v>621.54550902339</c:v>
                </c:pt>
                <c:pt idx="26659">
                  <c:v>622.45807763455</c:v>
                </c:pt>
                <c:pt idx="26660">
                  <c:v>626.01689295725</c:v>
                </c:pt>
                <c:pt idx="26662">
                  <c:v>619.9001199038601</c:v>
                </c:pt>
                <c:pt idx="26663">
                  <c:v>617.0220800574499</c:v>
                </c:pt>
                <c:pt idx="26664">
                  <c:v>609.75643123243</c:v>
                </c:pt>
                <c:pt idx="26665">
                  <c:v>601.78385227085</c:v>
                </c:pt>
                <c:pt idx="26667">
                  <c:v>559.7582253156501</c:v>
                </c:pt>
                <c:pt idx="26668">
                  <c:v>549.88998532025</c:v>
                </c:pt>
                <c:pt idx="26669">
                  <c:v>547.1177245735</c:v>
                </c:pt>
                <c:pt idx="26670">
                  <c:v>547.4338211741101</c:v>
                </c:pt>
                <c:pt idx="26671">
                  <c:v>547.5511289002686</c:v>
                </c:pt>
                <c:pt idx="26672">
                  <c:v>549.49253564399</c:v>
                </c:pt>
                <c:pt idx="26673">
                  <c:v>549.00349125282</c:v>
                </c:pt>
                <c:pt idx="26674">
                  <c:v>549.8822757737701</c:v>
                </c:pt>
                <c:pt idx="26675">
                  <c:v>549.30096705885</c:v>
                </c:pt>
                <c:pt idx="26676">
                  <c:v>556.9180543081905</c:v>
                </c:pt>
                <c:pt idx="26677">
                  <c:v>556.5675469014787</c:v>
                </c:pt>
                <c:pt idx="26678">
                  <c:v>556.0951447971901</c:v>
                </c:pt>
                <c:pt idx="26679">
                  <c:v>556.29753906583</c:v>
                </c:pt>
                <c:pt idx="26680">
                  <c:v>555.6982868859689</c:v>
                </c:pt>
                <c:pt idx="26681">
                  <c:v>555.00344757089</c:v>
                </c:pt>
                <c:pt idx="26682">
                  <c:v>552.8566909179989</c:v>
                </c:pt>
                <c:pt idx="26683">
                  <c:v>553.5402903938689</c:v>
                </c:pt>
                <c:pt idx="26684">
                  <c:v>552.9232038421001</c:v>
                </c:pt>
                <c:pt idx="26685">
                  <c:v>556.23889199816</c:v>
                </c:pt>
                <c:pt idx="26686">
                  <c:v>555.87087868744</c:v>
                </c:pt>
                <c:pt idx="26687">
                  <c:v>554.362192215758</c:v>
                </c:pt>
                <c:pt idx="26688">
                  <c:v>555.18061683958</c:v>
                </c:pt>
                <c:pt idx="26689">
                  <c:v>554.3985979182401</c:v>
                </c:pt>
                <c:pt idx="26690">
                  <c:v>553.7462871558289</c:v>
                </c:pt>
                <c:pt idx="26691">
                  <c:v>552.8541550884985</c:v>
                </c:pt>
                <c:pt idx="26692">
                  <c:v>552.1566876433001</c:v>
                </c:pt>
                <c:pt idx="26693">
                  <c:v>556.01251396875</c:v>
                </c:pt>
                <c:pt idx="26694">
                  <c:v>559.19757710027</c:v>
                </c:pt>
                <c:pt idx="26695">
                  <c:v>558.7660666270599</c:v>
                </c:pt>
                <c:pt idx="26696">
                  <c:v>559.1185812615</c:v>
                </c:pt>
                <c:pt idx="26697">
                  <c:v>557.0611881956683</c:v>
                </c:pt>
                <c:pt idx="26698">
                  <c:v>557.18645715742</c:v>
                </c:pt>
                <c:pt idx="26699">
                  <c:v>556.58015975247</c:v>
                </c:pt>
                <c:pt idx="26700">
                  <c:v>556.3273062862</c:v>
                </c:pt>
                <c:pt idx="26702">
                  <c:v>558.3602510372889</c:v>
                </c:pt>
                <c:pt idx="26703">
                  <c:v>557.51043394264</c:v>
                </c:pt>
                <c:pt idx="26704">
                  <c:v>555.8996705465</c:v>
                </c:pt>
                <c:pt idx="26705">
                  <c:v>559.71192049607</c:v>
                </c:pt>
                <c:pt idx="26706">
                  <c:v>558.2784519855705</c:v>
                </c:pt>
                <c:pt idx="26707">
                  <c:v>557.8932610035694</c:v>
                </c:pt>
                <c:pt idx="26708">
                  <c:v>558.2178191976</c:v>
                </c:pt>
                <c:pt idx="26709">
                  <c:v>558.8479868842172</c:v>
                </c:pt>
                <c:pt idx="26710">
                  <c:v>562.222612497408</c:v>
                </c:pt>
                <c:pt idx="26712">
                  <c:v>562.5364552537401</c:v>
                </c:pt>
                <c:pt idx="26713">
                  <c:v>562.13501805669</c:v>
                </c:pt>
                <c:pt idx="26714">
                  <c:v>564.08955478877</c:v>
                </c:pt>
                <c:pt idx="26715">
                  <c:v>562.83049345762</c:v>
                </c:pt>
                <c:pt idx="26716">
                  <c:v>561.21171546102</c:v>
                </c:pt>
                <c:pt idx="26717">
                  <c:v>562.7840381809101</c:v>
                </c:pt>
                <c:pt idx="26718">
                  <c:v>561.79512641068</c:v>
                </c:pt>
                <c:pt idx="26719">
                  <c:v>561.0470613524085</c:v>
                </c:pt>
                <c:pt idx="26720">
                  <c:v>562.58292549968</c:v>
                </c:pt>
                <c:pt idx="26721">
                  <c:v>561.91420023124</c:v>
                </c:pt>
                <c:pt idx="26722">
                  <c:v>563.88039835528</c:v>
                </c:pt>
                <c:pt idx="26724">
                  <c:v>321.7831775681166</c:v>
                </c:pt>
                <c:pt idx="26725">
                  <c:v>323.9304616686528</c:v>
                </c:pt>
                <c:pt idx="26726">
                  <c:v>312.4125273728226</c:v>
                </c:pt>
                <c:pt idx="26727">
                  <c:v>89.41908161424002</c:v>
                </c:pt>
                <c:pt idx="26744">
                  <c:v>276.993375017059</c:v>
                </c:pt>
                <c:pt idx="26745">
                  <c:v>548.7992921173</c:v>
                </c:pt>
                <c:pt idx="26746">
                  <c:v>572.99326293758</c:v>
                </c:pt>
                <c:pt idx="26747">
                  <c:v>572.36460564767</c:v>
                </c:pt>
                <c:pt idx="26749">
                  <c:v>572.6665247136988</c:v>
                </c:pt>
                <c:pt idx="26751">
                  <c:v>573.85247706217</c:v>
                </c:pt>
                <c:pt idx="26752">
                  <c:v>571.39497052817</c:v>
                </c:pt>
                <c:pt idx="26753">
                  <c:v>568.7927864854094</c:v>
                </c:pt>
                <c:pt idx="26754">
                  <c:v>571.64577986521</c:v>
                </c:pt>
                <c:pt idx="26755">
                  <c:v>569.8143724314299</c:v>
                </c:pt>
                <c:pt idx="26756">
                  <c:v>571.9141553458501</c:v>
                </c:pt>
                <c:pt idx="26757">
                  <c:v>569.57716275026</c:v>
                </c:pt>
                <c:pt idx="26759">
                  <c:v>574.0219899326701</c:v>
                </c:pt>
                <c:pt idx="26760">
                  <c:v>576.17629902864</c:v>
                </c:pt>
                <c:pt idx="26761">
                  <c:v>572.9299672210001</c:v>
                </c:pt>
                <c:pt idx="26762">
                  <c:v>575.8822035093</c:v>
                </c:pt>
                <c:pt idx="26763">
                  <c:v>572.6472570353887</c:v>
                </c:pt>
                <c:pt idx="26764">
                  <c:v>574.20264936338</c:v>
                </c:pt>
                <c:pt idx="26765">
                  <c:v>572.3166774652988</c:v>
                </c:pt>
                <c:pt idx="26766">
                  <c:v>574.03837619281</c:v>
                </c:pt>
                <c:pt idx="26767">
                  <c:v>569.67870451116</c:v>
                </c:pt>
                <c:pt idx="26769">
                  <c:v>574.0004679759601</c:v>
                </c:pt>
                <c:pt idx="26771">
                  <c:v>571.9479463025589</c:v>
                </c:pt>
                <c:pt idx="26772">
                  <c:v>569.6097344855299</c:v>
                </c:pt>
                <c:pt idx="26774">
                  <c:v>567.07790095159</c:v>
                </c:pt>
                <c:pt idx="26776">
                  <c:v>576.05008546665</c:v>
                </c:pt>
                <c:pt idx="26777">
                  <c:v>572.14545366871</c:v>
                </c:pt>
                <c:pt idx="26778">
                  <c:v>574.8519222184287</c:v>
                </c:pt>
                <c:pt idx="26779">
                  <c:v>571.74402872813</c:v>
                </c:pt>
                <c:pt idx="26780">
                  <c:v>572.51000656627</c:v>
                </c:pt>
                <c:pt idx="26781">
                  <c:v>571.49026192773</c:v>
                </c:pt>
                <c:pt idx="26782">
                  <c:v>571.49074612156</c:v>
                </c:pt>
                <c:pt idx="26783">
                  <c:v>568.613034506281</c:v>
                </c:pt>
                <c:pt idx="26784">
                  <c:v>569.90521757704</c:v>
                </c:pt>
                <c:pt idx="26785">
                  <c:v>567.39762206786</c:v>
                </c:pt>
                <c:pt idx="26786">
                  <c:v>568.21368907329</c:v>
                </c:pt>
                <c:pt idx="26787">
                  <c:v>565.5946579337699</c:v>
                </c:pt>
                <c:pt idx="26788">
                  <c:v>567.3968437644094</c:v>
                </c:pt>
                <c:pt idx="26789">
                  <c:v>564.3670330247884</c:v>
                </c:pt>
                <c:pt idx="26790">
                  <c:v>565.19663772922</c:v>
                </c:pt>
                <c:pt idx="26791">
                  <c:v>319.2836693208731</c:v>
                </c:pt>
                <c:pt idx="26826">
                  <c:v>518.785622571569</c:v>
                </c:pt>
                <c:pt idx="26827">
                  <c:v>547.69882834864</c:v>
                </c:pt>
                <c:pt idx="26830">
                  <c:v>546.07242594376</c:v>
                </c:pt>
                <c:pt idx="26831">
                  <c:v>544.81036914213</c:v>
                </c:pt>
                <c:pt idx="26832">
                  <c:v>546.808733348361</c:v>
                </c:pt>
                <c:pt idx="26833">
                  <c:v>544.9384251996294</c:v>
                </c:pt>
                <c:pt idx="26834">
                  <c:v>545.09593543146</c:v>
                </c:pt>
                <c:pt idx="26835">
                  <c:v>542.98094218266</c:v>
                </c:pt>
                <c:pt idx="26836">
                  <c:v>541.679784324641</c:v>
                </c:pt>
                <c:pt idx="26837">
                  <c:v>543.7484883312605</c:v>
                </c:pt>
                <c:pt idx="26838">
                  <c:v>533.4410156754587</c:v>
                </c:pt>
                <c:pt idx="26839">
                  <c:v>504.976318889799</c:v>
                </c:pt>
                <c:pt idx="26840">
                  <c:v>448.924119981729</c:v>
                </c:pt>
                <c:pt idx="26841">
                  <c:v>402.6327366215999</c:v>
                </c:pt>
                <c:pt idx="26891">
                  <c:v>221.7469874149</c:v>
                </c:pt>
                <c:pt idx="26892">
                  <c:v>248.51288631887</c:v>
                </c:pt>
                <c:pt idx="26893">
                  <c:v>337.563533349089</c:v>
                </c:pt>
                <c:pt idx="26895">
                  <c:v>368.2084567879496</c:v>
                </c:pt>
                <c:pt idx="26897">
                  <c:v>371.81120967938</c:v>
                </c:pt>
                <c:pt idx="26898">
                  <c:v>375.1619003475199</c:v>
                </c:pt>
                <c:pt idx="26899">
                  <c:v>371.927376047959</c:v>
                </c:pt>
                <c:pt idx="26900">
                  <c:v>373.0937357318699</c:v>
                </c:pt>
                <c:pt idx="26902">
                  <c:v>353.9687023502191</c:v>
                </c:pt>
                <c:pt idx="26903">
                  <c:v>351.0333674612388</c:v>
                </c:pt>
                <c:pt idx="26905">
                  <c:v>335.2711025091292</c:v>
                </c:pt>
                <c:pt idx="26906">
                  <c:v>317.275599806199</c:v>
                </c:pt>
                <c:pt idx="26907">
                  <c:v>301.57980012092</c:v>
                </c:pt>
                <c:pt idx="26908">
                  <c:v>291.0774137061399</c:v>
                </c:pt>
                <c:pt idx="26909">
                  <c:v>273.63596530797</c:v>
                </c:pt>
                <c:pt idx="26910">
                  <c:v>261.7097011428999</c:v>
                </c:pt>
                <c:pt idx="26911">
                  <c:v>181.04987732703</c:v>
                </c:pt>
                <c:pt idx="26920">
                  <c:v>149.1856398746</c:v>
                </c:pt>
                <c:pt idx="26922">
                  <c:v>199.9270874304</c:v>
                </c:pt>
                <c:pt idx="26923">
                  <c:v>277.61686680826</c:v>
                </c:pt>
                <c:pt idx="26924">
                  <c:v>479.3442290754701</c:v>
                </c:pt>
                <c:pt idx="26925">
                  <c:v>521.9420002409194</c:v>
                </c:pt>
                <c:pt idx="26926">
                  <c:v>536.9317627110594</c:v>
                </c:pt>
                <c:pt idx="26927">
                  <c:v>537.73577466339</c:v>
                </c:pt>
                <c:pt idx="26928">
                  <c:v>538.1970370430801</c:v>
                </c:pt>
                <c:pt idx="26930">
                  <c:v>535.80039062317</c:v>
                </c:pt>
                <c:pt idx="26931">
                  <c:v>538.08640367473</c:v>
                </c:pt>
                <c:pt idx="26932">
                  <c:v>468.727604943347</c:v>
                </c:pt>
                <c:pt idx="27013">
                  <c:v>95.95989516676808</c:v>
                </c:pt>
                <c:pt idx="27014">
                  <c:v>209.5570427883078</c:v>
                </c:pt>
                <c:pt idx="27015">
                  <c:v>209.5450907388517</c:v>
                </c:pt>
                <c:pt idx="27016">
                  <c:v>209.1012883431175</c:v>
                </c:pt>
                <c:pt idx="27017">
                  <c:v>321.0379355635756</c:v>
                </c:pt>
                <c:pt idx="27018">
                  <c:v>321.3628204822867</c:v>
                </c:pt>
                <c:pt idx="27019">
                  <c:v>321.0888963763177</c:v>
                </c:pt>
                <c:pt idx="27020">
                  <c:v>429.4377732983396</c:v>
                </c:pt>
                <c:pt idx="27021">
                  <c:v>546.68313169192</c:v>
                </c:pt>
                <c:pt idx="27022">
                  <c:v>545.59229853743</c:v>
                </c:pt>
                <c:pt idx="27023">
                  <c:v>545.8132028414389</c:v>
                </c:pt>
                <c:pt idx="27024">
                  <c:v>549.37499104356</c:v>
                </c:pt>
                <c:pt idx="27025">
                  <c:v>547.9686828697394</c:v>
                </c:pt>
                <c:pt idx="27026">
                  <c:v>551.3028214003689</c:v>
                </c:pt>
                <c:pt idx="27027">
                  <c:v>549.6942724933299</c:v>
                </c:pt>
                <c:pt idx="27028">
                  <c:v>549.1178873559201</c:v>
                </c:pt>
                <c:pt idx="27029">
                  <c:v>552.1316117226501</c:v>
                </c:pt>
                <c:pt idx="27030">
                  <c:v>548.53983268281</c:v>
                </c:pt>
                <c:pt idx="27031">
                  <c:v>547.13899267869</c:v>
                </c:pt>
                <c:pt idx="27034">
                  <c:v>548.2201049920201</c:v>
                </c:pt>
                <c:pt idx="27035">
                  <c:v>551.52588199896</c:v>
                </c:pt>
                <c:pt idx="27036">
                  <c:v>548.58047219933</c:v>
                </c:pt>
                <c:pt idx="27037">
                  <c:v>547.3121420497694</c:v>
                </c:pt>
                <c:pt idx="27038">
                  <c:v>549.97748290666</c:v>
                </c:pt>
                <c:pt idx="27039">
                  <c:v>553.152398125918</c:v>
                </c:pt>
                <c:pt idx="27040">
                  <c:v>551.94417553516</c:v>
                </c:pt>
                <c:pt idx="27041">
                  <c:v>554.4631224237584</c:v>
                </c:pt>
                <c:pt idx="27042">
                  <c:v>553.533884466351</c:v>
                </c:pt>
                <c:pt idx="27043">
                  <c:v>551.5172954644582</c:v>
                </c:pt>
                <c:pt idx="27044">
                  <c:v>553.23465244992</c:v>
                </c:pt>
                <c:pt idx="27045">
                  <c:v>551.77346586156</c:v>
                </c:pt>
                <c:pt idx="27047">
                  <c:v>553.06948407861</c:v>
                </c:pt>
                <c:pt idx="27048">
                  <c:v>552.47848705759</c:v>
                </c:pt>
                <c:pt idx="27049">
                  <c:v>554.7469764899</c:v>
                </c:pt>
                <c:pt idx="27050">
                  <c:v>553.94239924429</c:v>
                </c:pt>
                <c:pt idx="27052">
                  <c:v>552.59973418412</c:v>
                </c:pt>
                <c:pt idx="27053">
                  <c:v>551.5529886515901</c:v>
                </c:pt>
                <c:pt idx="27054">
                  <c:v>554.50780677178</c:v>
                </c:pt>
                <c:pt idx="27055">
                  <c:v>552.3628276074386</c:v>
                </c:pt>
                <c:pt idx="27056">
                  <c:v>551.0230504065801</c:v>
                </c:pt>
                <c:pt idx="27057">
                  <c:v>558.6945713838501</c:v>
                </c:pt>
                <c:pt idx="27058">
                  <c:v>555.3666021078386</c:v>
                </c:pt>
                <c:pt idx="27059">
                  <c:v>558.4500160134785</c:v>
                </c:pt>
                <c:pt idx="27060">
                  <c:v>556.2263189912001</c:v>
                </c:pt>
                <c:pt idx="27061">
                  <c:v>555.50316202106</c:v>
                </c:pt>
                <c:pt idx="27062">
                  <c:v>557.4626569497186</c:v>
                </c:pt>
                <c:pt idx="27063">
                  <c:v>556.58917679245</c:v>
                </c:pt>
                <c:pt idx="27064">
                  <c:v>558.5679995623001</c:v>
                </c:pt>
                <c:pt idx="27065">
                  <c:v>554.50685232278</c:v>
                </c:pt>
                <c:pt idx="27066">
                  <c:v>531.598476939801</c:v>
                </c:pt>
                <c:pt idx="27067">
                  <c:v>511.21290012685</c:v>
                </c:pt>
                <c:pt idx="27068">
                  <c:v>336.9710792208296</c:v>
                </c:pt>
                <c:pt idx="27069">
                  <c:v>334.66764386788</c:v>
                </c:pt>
                <c:pt idx="27070">
                  <c:v>333.05958259897</c:v>
                </c:pt>
                <c:pt idx="27071">
                  <c:v>328.8010384487988</c:v>
                </c:pt>
                <c:pt idx="27072">
                  <c:v>297.12403588811</c:v>
                </c:pt>
                <c:pt idx="27073">
                  <c:v>276.856917233</c:v>
                </c:pt>
                <c:pt idx="27074">
                  <c:v>97.73327840319995</c:v>
                </c:pt>
                <c:pt idx="27091">
                  <c:v>81.95950951092</c:v>
                </c:pt>
                <c:pt idx="27093">
                  <c:v>314.98082593452</c:v>
                </c:pt>
                <c:pt idx="27094">
                  <c:v>495.51144428396</c:v>
                </c:pt>
                <c:pt idx="27095">
                  <c:v>562.13167506167</c:v>
                </c:pt>
                <c:pt idx="27097">
                  <c:v>561.40183771676</c:v>
                </c:pt>
                <c:pt idx="27098">
                  <c:v>558.83627313864</c:v>
                </c:pt>
                <c:pt idx="27100">
                  <c:v>562.50358731608</c:v>
                </c:pt>
                <c:pt idx="27102">
                  <c:v>603.8259394962594</c:v>
                </c:pt>
                <c:pt idx="27103">
                  <c:v>641.58969169812</c:v>
                </c:pt>
                <c:pt idx="27104">
                  <c:v>636.38952594029</c:v>
                </c:pt>
                <c:pt idx="27105">
                  <c:v>641.9621220613384</c:v>
                </c:pt>
                <c:pt idx="27106">
                  <c:v>644.5609446856994</c:v>
                </c:pt>
                <c:pt idx="27107">
                  <c:v>641.365501419408</c:v>
                </c:pt>
                <c:pt idx="27108">
                  <c:v>641.8532838433794</c:v>
                </c:pt>
                <c:pt idx="27109">
                  <c:v>642.67155693073</c:v>
                </c:pt>
                <c:pt idx="27110">
                  <c:v>644.445468491798</c:v>
                </c:pt>
                <c:pt idx="27111">
                  <c:v>644.89912562671</c:v>
                </c:pt>
                <c:pt idx="27112">
                  <c:v>642.4258994827283</c:v>
                </c:pt>
                <c:pt idx="27113">
                  <c:v>641.75736529836</c:v>
                </c:pt>
                <c:pt idx="27114">
                  <c:v>643.5679573432989</c:v>
                </c:pt>
                <c:pt idx="27115">
                  <c:v>643.46360593003</c:v>
                </c:pt>
                <c:pt idx="27117">
                  <c:v>641.4023667419387</c:v>
                </c:pt>
                <c:pt idx="27118">
                  <c:v>644.24994158376</c:v>
                </c:pt>
                <c:pt idx="27119">
                  <c:v>645.1420603545494</c:v>
                </c:pt>
                <c:pt idx="27120">
                  <c:v>645.85777357141</c:v>
                </c:pt>
                <c:pt idx="27121">
                  <c:v>647.2296987764901</c:v>
                </c:pt>
                <c:pt idx="27122">
                  <c:v>654.74523723484</c:v>
                </c:pt>
                <c:pt idx="27123">
                  <c:v>648.03053094264</c:v>
                </c:pt>
                <c:pt idx="27124">
                  <c:v>636.3127428077</c:v>
                </c:pt>
                <c:pt idx="27126">
                  <c:v>582.56233317405</c:v>
                </c:pt>
                <c:pt idx="27127">
                  <c:v>569.8528828185794</c:v>
                </c:pt>
                <c:pt idx="27128">
                  <c:v>569.98893200536</c:v>
                </c:pt>
                <c:pt idx="27129">
                  <c:v>569.9475061936178</c:v>
                </c:pt>
                <c:pt idx="27130">
                  <c:v>569.37881914358</c:v>
                </c:pt>
                <c:pt idx="27131">
                  <c:v>569.91162026729</c:v>
                </c:pt>
                <c:pt idx="27132">
                  <c:v>569.97541306353</c:v>
                </c:pt>
                <c:pt idx="27133">
                  <c:v>569.2530900632701</c:v>
                </c:pt>
                <c:pt idx="27134">
                  <c:v>568.9773909625</c:v>
                </c:pt>
                <c:pt idx="27135">
                  <c:v>568.27891535948</c:v>
                </c:pt>
                <c:pt idx="27136">
                  <c:v>568.3271201618078</c:v>
                </c:pt>
                <c:pt idx="27137">
                  <c:v>568.6042592410901</c:v>
                </c:pt>
                <c:pt idx="27138">
                  <c:v>333.8092444959066</c:v>
                </c:pt>
                <c:pt idx="27233">
                  <c:v>243.93197366404</c:v>
                </c:pt>
                <c:pt idx="27234">
                  <c:v>468.6174278097701</c:v>
                </c:pt>
                <c:pt idx="27235">
                  <c:v>535.89423093778</c:v>
                </c:pt>
                <c:pt idx="27236">
                  <c:v>564.81744417907</c:v>
                </c:pt>
                <c:pt idx="27237">
                  <c:v>573.6606629639288</c:v>
                </c:pt>
                <c:pt idx="27238">
                  <c:v>573.1535599547001</c:v>
                </c:pt>
                <c:pt idx="27239">
                  <c:v>572.4505153013088</c:v>
                </c:pt>
                <c:pt idx="27240">
                  <c:v>572.8006268349975</c:v>
                </c:pt>
                <c:pt idx="27241">
                  <c:v>568.4201268880884</c:v>
                </c:pt>
                <c:pt idx="27242">
                  <c:v>567.97335249201</c:v>
                </c:pt>
                <c:pt idx="27243">
                  <c:v>567.73095925284</c:v>
                </c:pt>
                <c:pt idx="27244">
                  <c:v>567.80073721485</c:v>
                </c:pt>
                <c:pt idx="27245">
                  <c:v>567.4009931809786</c:v>
                </c:pt>
                <c:pt idx="27246">
                  <c:v>567.8420519929678</c:v>
                </c:pt>
                <c:pt idx="27247">
                  <c:v>562.62986293503</c:v>
                </c:pt>
                <c:pt idx="27248">
                  <c:v>562.10384647815</c:v>
                </c:pt>
                <c:pt idx="27249">
                  <c:v>562.7509555563</c:v>
                </c:pt>
                <c:pt idx="27250">
                  <c:v>562.00629824216</c:v>
                </c:pt>
                <c:pt idx="27251">
                  <c:v>562.46748240864</c:v>
                </c:pt>
                <c:pt idx="27252">
                  <c:v>562.5189557895399</c:v>
                </c:pt>
                <c:pt idx="27253">
                  <c:v>557.8934018832794</c:v>
                </c:pt>
                <c:pt idx="27254">
                  <c:v>561.76254833334</c:v>
                </c:pt>
                <c:pt idx="27255">
                  <c:v>562.18051872145</c:v>
                </c:pt>
                <c:pt idx="27256">
                  <c:v>561.66356933911</c:v>
                </c:pt>
                <c:pt idx="27258">
                  <c:v>557.67507575492</c:v>
                </c:pt>
                <c:pt idx="27259">
                  <c:v>557.503938256271</c:v>
                </c:pt>
                <c:pt idx="27260">
                  <c:v>557.10894158232</c:v>
                </c:pt>
                <c:pt idx="27261">
                  <c:v>557.77905053691</c:v>
                </c:pt>
                <c:pt idx="27262">
                  <c:v>553.57865574074</c:v>
                </c:pt>
                <c:pt idx="27263">
                  <c:v>553.7728408551301</c:v>
                </c:pt>
                <c:pt idx="27264">
                  <c:v>553.5201100891999</c:v>
                </c:pt>
                <c:pt idx="27265">
                  <c:v>553.92701855884</c:v>
                </c:pt>
                <c:pt idx="27266">
                  <c:v>548.7797818014001</c:v>
                </c:pt>
                <c:pt idx="27267">
                  <c:v>549.64789424607</c:v>
                </c:pt>
                <c:pt idx="27268">
                  <c:v>549.02359490193</c:v>
                </c:pt>
                <c:pt idx="27269">
                  <c:v>549.72498214218</c:v>
                </c:pt>
                <c:pt idx="27270">
                  <c:v>549.3970664064084</c:v>
                </c:pt>
                <c:pt idx="27272">
                  <c:v>549.9220211502283</c:v>
                </c:pt>
                <c:pt idx="27273">
                  <c:v>546.52986266231</c:v>
                </c:pt>
                <c:pt idx="27274">
                  <c:v>546.01247047691</c:v>
                </c:pt>
                <c:pt idx="27275">
                  <c:v>546.9218266225694</c:v>
                </c:pt>
                <c:pt idx="27276">
                  <c:v>542.3120466333094</c:v>
                </c:pt>
                <c:pt idx="27277">
                  <c:v>543.2426698735686</c:v>
                </c:pt>
                <c:pt idx="27278">
                  <c:v>543.60419739974</c:v>
                </c:pt>
                <c:pt idx="27279">
                  <c:v>539.4202697943978</c:v>
                </c:pt>
                <c:pt idx="27280">
                  <c:v>539.9095226242894</c:v>
                </c:pt>
                <c:pt idx="27281">
                  <c:v>541.0352077991801</c:v>
                </c:pt>
                <c:pt idx="27282">
                  <c:v>537.5202188069584</c:v>
                </c:pt>
                <c:pt idx="27283">
                  <c:v>538.02846009837</c:v>
                </c:pt>
                <c:pt idx="27284">
                  <c:v>533.6540037614001</c:v>
                </c:pt>
                <c:pt idx="27285">
                  <c:v>535.06331756162</c:v>
                </c:pt>
                <c:pt idx="27286">
                  <c:v>539.88689355612</c:v>
                </c:pt>
                <c:pt idx="27287">
                  <c:v>536.381780236801</c:v>
                </c:pt>
                <c:pt idx="27288">
                  <c:v>536.3848678820989</c:v>
                </c:pt>
                <c:pt idx="27289">
                  <c:v>537.42497669111</c:v>
                </c:pt>
                <c:pt idx="27290">
                  <c:v>533.80039225603</c:v>
                </c:pt>
                <c:pt idx="27291">
                  <c:v>533.9781005799205</c:v>
                </c:pt>
                <c:pt idx="27293">
                  <c:v>532.19647715014</c:v>
                </c:pt>
                <c:pt idx="27294">
                  <c:v>532.5432362546201</c:v>
                </c:pt>
                <c:pt idx="27295">
                  <c:v>529.5851312794</c:v>
                </c:pt>
                <c:pt idx="27297">
                  <c:v>526.18974552464</c:v>
                </c:pt>
                <c:pt idx="27298">
                  <c:v>527.4650668592386</c:v>
                </c:pt>
                <c:pt idx="27299">
                  <c:v>528.2173658514594</c:v>
                </c:pt>
                <c:pt idx="27300">
                  <c:v>525.2605786275001</c:v>
                </c:pt>
                <c:pt idx="27301">
                  <c:v>526.14514864426</c:v>
                </c:pt>
                <c:pt idx="27302">
                  <c:v>527.63493408486</c:v>
                </c:pt>
                <c:pt idx="27303">
                  <c:v>528.447151285358</c:v>
                </c:pt>
                <c:pt idx="27304">
                  <c:v>538.2315273472001</c:v>
                </c:pt>
                <c:pt idx="27305">
                  <c:v>606.66918297344</c:v>
                </c:pt>
                <c:pt idx="27306">
                  <c:v>606.61211025029</c:v>
                </c:pt>
                <c:pt idx="27307">
                  <c:v>603.50172094559</c:v>
                </c:pt>
                <c:pt idx="27308">
                  <c:v>604.66635594866</c:v>
                </c:pt>
                <c:pt idx="27309">
                  <c:v>602.09955285767</c:v>
                </c:pt>
                <c:pt idx="27310">
                  <c:v>603.19347143022</c:v>
                </c:pt>
                <c:pt idx="27312">
                  <c:v>601.3000680035487</c:v>
                </c:pt>
                <c:pt idx="27313">
                  <c:v>599.47546615877</c:v>
                </c:pt>
                <c:pt idx="27314">
                  <c:v>601.00890853241</c:v>
                </c:pt>
                <c:pt idx="27315">
                  <c:v>597.28334915348</c:v>
                </c:pt>
                <c:pt idx="27316">
                  <c:v>599.3151494107086</c:v>
                </c:pt>
                <c:pt idx="27317">
                  <c:v>596.1134979931101</c:v>
                </c:pt>
                <c:pt idx="27318">
                  <c:v>602.3382027327085</c:v>
                </c:pt>
                <c:pt idx="27319">
                  <c:v>599.5742313005</c:v>
                </c:pt>
                <c:pt idx="27320">
                  <c:v>597.895339618</c:v>
                </c:pt>
                <c:pt idx="27321">
                  <c:v>598.21831156574</c:v>
                </c:pt>
                <c:pt idx="27322">
                  <c:v>595.84077634628</c:v>
                </c:pt>
                <c:pt idx="27323">
                  <c:v>597.78794583893</c:v>
                </c:pt>
                <c:pt idx="27324">
                  <c:v>597.3805761119801</c:v>
                </c:pt>
                <c:pt idx="27325">
                  <c:v>597.9668968043584</c:v>
                </c:pt>
                <c:pt idx="27326">
                  <c:v>595.71078685511</c:v>
                </c:pt>
                <c:pt idx="27327">
                  <c:v>581.02082227096</c:v>
                </c:pt>
                <c:pt idx="27328">
                  <c:v>532.1458311857288</c:v>
                </c:pt>
                <c:pt idx="27332">
                  <c:v>359.5510785494199</c:v>
                </c:pt>
                <c:pt idx="27333">
                  <c:v>359.80326299541</c:v>
                </c:pt>
                <c:pt idx="27334">
                  <c:v>359.50721608214</c:v>
                </c:pt>
                <c:pt idx="27335">
                  <c:v>364.5095157401189</c:v>
                </c:pt>
                <c:pt idx="27337">
                  <c:v>532.54508731615</c:v>
                </c:pt>
                <c:pt idx="27338">
                  <c:v>532.8269392552294</c:v>
                </c:pt>
                <c:pt idx="27339">
                  <c:v>534.89983122781</c:v>
                </c:pt>
                <c:pt idx="27340">
                  <c:v>538.76128344758</c:v>
                </c:pt>
                <c:pt idx="27341">
                  <c:v>541.3287677304301</c:v>
                </c:pt>
                <c:pt idx="27342">
                  <c:v>543.05237626355</c:v>
                </c:pt>
                <c:pt idx="27343">
                  <c:v>546.1905479516005</c:v>
                </c:pt>
                <c:pt idx="27344">
                  <c:v>546.86443933941</c:v>
                </c:pt>
                <c:pt idx="27347">
                  <c:v>538.3484604795201</c:v>
                </c:pt>
                <c:pt idx="27348">
                  <c:v>537.8352928610186</c:v>
                </c:pt>
                <c:pt idx="27349">
                  <c:v>535.3649429634394</c:v>
                </c:pt>
                <c:pt idx="27350">
                  <c:v>532.88446134945</c:v>
                </c:pt>
                <c:pt idx="27351">
                  <c:v>366.15941753673</c:v>
                </c:pt>
                <c:pt idx="27352">
                  <c:v>366.2744386533201</c:v>
                </c:pt>
                <c:pt idx="27353">
                  <c:v>368.31230707131</c:v>
                </c:pt>
                <c:pt idx="27354">
                  <c:v>367.31649409541</c:v>
                </c:pt>
                <c:pt idx="27355">
                  <c:v>368.06513210536</c:v>
                </c:pt>
                <c:pt idx="27356">
                  <c:v>375.13082985149</c:v>
                </c:pt>
                <c:pt idx="27357">
                  <c:v>375.82427243272</c:v>
                </c:pt>
                <c:pt idx="27358">
                  <c:v>356.0374020557</c:v>
                </c:pt>
                <c:pt idx="27360">
                  <c:v>323.0021939066696</c:v>
                </c:pt>
                <c:pt idx="27361">
                  <c:v>311.3763244550696</c:v>
                </c:pt>
                <c:pt idx="27362">
                  <c:v>303.9187250250499</c:v>
                </c:pt>
                <c:pt idx="27363">
                  <c:v>303.40206703461</c:v>
                </c:pt>
                <c:pt idx="27364">
                  <c:v>303.7891170964292</c:v>
                </c:pt>
                <c:pt idx="27365">
                  <c:v>302.69983599906</c:v>
                </c:pt>
                <c:pt idx="27366">
                  <c:v>303.9320798683696</c:v>
                </c:pt>
                <c:pt idx="27367">
                  <c:v>307.03022350003</c:v>
                </c:pt>
                <c:pt idx="27368">
                  <c:v>307.64709473013</c:v>
                </c:pt>
                <c:pt idx="27369">
                  <c:v>306.60515306694</c:v>
                </c:pt>
                <c:pt idx="27370">
                  <c:v>307.6714449737101</c:v>
                </c:pt>
                <c:pt idx="27371">
                  <c:v>307.04044640667</c:v>
                </c:pt>
                <c:pt idx="27372">
                  <c:v>307.4640882409299</c:v>
                </c:pt>
                <c:pt idx="27373">
                  <c:v>307.2073440757201</c:v>
                </c:pt>
                <c:pt idx="27374">
                  <c:v>512.00978817349</c:v>
                </c:pt>
                <c:pt idx="27375">
                  <c:v>511.5906778959799</c:v>
                </c:pt>
                <c:pt idx="27376">
                  <c:v>511.5453831497501</c:v>
                </c:pt>
                <c:pt idx="27377">
                  <c:v>511.23328966555</c:v>
                </c:pt>
                <c:pt idx="27380">
                  <c:v>514.47271748369</c:v>
                </c:pt>
                <c:pt idx="27381">
                  <c:v>526.3164460043994</c:v>
                </c:pt>
                <c:pt idx="27382">
                  <c:v>526.44908961416</c:v>
                </c:pt>
                <c:pt idx="27384">
                  <c:v>497.6335747443891</c:v>
                </c:pt>
                <c:pt idx="27385">
                  <c:v>471.81328484838</c:v>
                </c:pt>
                <c:pt idx="27386">
                  <c:v>322.47563720906</c:v>
                </c:pt>
                <c:pt idx="27387">
                  <c:v>319.41318084786</c:v>
                </c:pt>
                <c:pt idx="27388">
                  <c:v>319.67469238068</c:v>
                </c:pt>
                <c:pt idx="27389">
                  <c:v>315.056638598579</c:v>
                </c:pt>
                <c:pt idx="27390">
                  <c:v>281.4931215633</c:v>
                </c:pt>
                <c:pt idx="27391">
                  <c:v>218.94300414936</c:v>
                </c:pt>
                <c:pt idx="27454">
                  <c:v>209.2634935501747</c:v>
                </c:pt>
                <c:pt idx="27455">
                  <c:v>298.8026714503343</c:v>
                </c:pt>
                <c:pt idx="27456">
                  <c:v>452.2257907107979</c:v>
                </c:pt>
                <c:pt idx="27457">
                  <c:v>504.4824045733611</c:v>
                </c:pt>
                <c:pt idx="27458">
                  <c:v>501.3797904375025</c:v>
                </c:pt>
                <c:pt idx="27459">
                  <c:v>534.04238143379</c:v>
                </c:pt>
                <c:pt idx="27460">
                  <c:v>535.40430565503</c:v>
                </c:pt>
                <c:pt idx="27461">
                  <c:v>536.8927173835989</c:v>
                </c:pt>
                <c:pt idx="27462">
                  <c:v>533.89658809626</c:v>
                </c:pt>
                <c:pt idx="27463">
                  <c:v>534.21949716262</c:v>
                </c:pt>
                <c:pt idx="27464">
                  <c:v>536.1125550987588</c:v>
                </c:pt>
                <c:pt idx="27465">
                  <c:v>534.90422551779</c:v>
                </c:pt>
                <c:pt idx="27466">
                  <c:v>533.76756615713</c:v>
                </c:pt>
                <c:pt idx="27467">
                  <c:v>537.9666511876183</c:v>
                </c:pt>
                <c:pt idx="27468">
                  <c:v>539.75503507282</c:v>
                </c:pt>
                <c:pt idx="27470">
                  <c:v>537.3495600903086</c:v>
                </c:pt>
                <c:pt idx="27471">
                  <c:v>538.22247235364</c:v>
                </c:pt>
                <c:pt idx="27472">
                  <c:v>538.71640057719</c:v>
                </c:pt>
                <c:pt idx="27473">
                  <c:v>539.4000007819787</c:v>
                </c:pt>
                <c:pt idx="27474">
                  <c:v>541.14615150753</c:v>
                </c:pt>
                <c:pt idx="27475">
                  <c:v>541.66293345015</c:v>
                </c:pt>
                <c:pt idx="27476">
                  <c:v>538.4326777140587</c:v>
                </c:pt>
                <c:pt idx="27477">
                  <c:v>539.0771696033194</c:v>
                </c:pt>
                <c:pt idx="27478">
                  <c:v>539.4438441820089</c:v>
                </c:pt>
                <c:pt idx="27481">
                  <c:v>541.0361260300994</c:v>
                </c:pt>
                <c:pt idx="27482">
                  <c:v>544.58810928748</c:v>
                </c:pt>
                <c:pt idx="27483">
                  <c:v>545.4854392744601</c:v>
                </c:pt>
                <c:pt idx="27484">
                  <c:v>545.3779216598399</c:v>
                </c:pt>
                <c:pt idx="27485">
                  <c:v>543.05559625322</c:v>
                </c:pt>
                <c:pt idx="27486">
                  <c:v>545.3545772570605</c:v>
                </c:pt>
                <c:pt idx="27487">
                  <c:v>544.17884340343</c:v>
                </c:pt>
                <c:pt idx="27488">
                  <c:v>542.80103176432</c:v>
                </c:pt>
                <c:pt idx="27489">
                  <c:v>541.57322897846</c:v>
                </c:pt>
                <c:pt idx="27490">
                  <c:v>541.59301850586</c:v>
                </c:pt>
                <c:pt idx="27491">
                  <c:v>541.39545415189</c:v>
                </c:pt>
                <c:pt idx="27492">
                  <c:v>542.54007486802</c:v>
                </c:pt>
                <c:pt idx="27493">
                  <c:v>542.63657552681</c:v>
                </c:pt>
                <c:pt idx="27494">
                  <c:v>542.3632948108385</c:v>
                </c:pt>
                <c:pt idx="27495">
                  <c:v>541.52773045877</c:v>
                </c:pt>
                <c:pt idx="27496">
                  <c:v>542.0390991162201</c:v>
                </c:pt>
                <c:pt idx="27497">
                  <c:v>541.8989688617601</c:v>
                </c:pt>
                <c:pt idx="27498">
                  <c:v>541.09589865534</c:v>
                </c:pt>
                <c:pt idx="27499">
                  <c:v>541.5109883827294</c:v>
                </c:pt>
                <c:pt idx="27500">
                  <c:v>544.4219337894087</c:v>
                </c:pt>
                <c:pt idx="27501">
                  <c:v>544.61548417416</c:v>
                </c:pt>
                <c:pt idx="27502">
                  <c:v>546.0415909899789</c:v>
                </c:pt>
                <c:pt idx="27503">
                  <c:v>545.5025740283701</c:v>
                </c:pt>
                <c:pt idx="27504">
                  <c:v>545.8455051489487</c:v>
                </c:pt>
                <c:pt idx="27505">
                  <c:v>545.55854286378</c:v>
                </c:pt>
                <c:pt idx="27506">
                  <c:v>545.2033888095505</c:v>
                </c:pt>
                <c:pt idx="27507">
                  <c:v>544.64385345069</c:v>
                </c:pt>
                <c:pt idx="27508">
                  <c:v>544.44770268636</c:v>
                </c:pt>
                <c:pt idx="27509">
                  <c:v>543.76667737576</c:v>
                </c:pt>
                <c:pt idx="27510">
                  <c:v>543.52876831777</c:v>
                </c:pt>
                <c:pt idx="27511">
                  <c:v>544.44945159519</c:v>
                </c:pt>
                <c:pt idx="27512">
                  <c:v>548.5696985515201</c:v>
                </c:pt>
                <c:pt idx="27513">
                  <c:v>548.3671841846975</c:v>
                </c:pt>
                <c:pt idx="27514">
                  <c:v>547.04385194193</c:v>
                </c:pt>
                <c:pt idx="27516">
                  <c:v>549.47613363963</c:v>
                </c:pt>
                <c:pt idx="27517">
                  <c:v>549.74419517908</c:v>
                </c:pt>
                <c:pt idx="27518">
                  <c:v>549.90825860871</c:v>
                </c:pt>
                <c:pt idx="27519">
                  <c:v>549.38933860697</c:v>
                </c:pt>
                <c:pt idx="27520">
                  <c:v>549.9602670812174</c:v>
                </c:pt>
                <c:pt idx="27523">
                  <c:v>549.93409115261</c:v>
                </c:pt>
                <c:pt idx="27525">
                  <c:v>548.1266898542187</c:v>
                </c:pt>
                <c:pt idx="27526">
                  <c:v>545.8123681040883</c:v>
                </c:pt>
                <c:pt idx="27527">
                  <c:v>545.52377813221</c:v>
                </c:pt>
                <c:pt idx="27528">
                  <c:v>546.3745997597</c:v>
                </c:pt>
                <c:pt idx="27529">
                  <c:v>548.10681394712</c:v>
                </c:pt>
                <c:pt idx="27530">
                  <c:v>547.78823438721</c:v>
                </c:pt>
                <c:pt idx="27531">
                  <c:v>548.0614157890186</c:v>
                </c:pt>
                <c:pt idx="27533">
                  <c:v>551.1451290420794</c:v>
                </c:pt>
                <c:pt idx="27534">
                  <c:v>551.0810836868605</c:v>
                </c:pt>
                <c:pt idx="27535">
                  <c:v>551.1754516410205</c:v>
                </c:pt>
                <c:pt idx="27536">
                  <c:v>551.3627684321388</c:v>
                </c:pt>
                <c:pt idx="27538">
                  <c:v>552.5316281574987</c:v>
                </c:pt>
                <c:pt idx="27539">
                  <c:v>554.92234953416</c:v>
                </c:pt>
                <c:pt idx="27540">
                  <c:v>555.2809830017401</c:v>
                </c:pt>
                <c:pt idx="27541">
                  <c:v>554.7876876759301</c:v>
                </c:pt>
                <c:pt idx="27542">
                  <c:v>555.6390484212701</c:v>
                </c:pt>
                <c:pt idx="27543">
                  <c:v>554.25624235647</c:v>
                </c:pt>
                <c:pt idx="27544">
                  <c:v>555.2065088244989</c:v>
                </c:pt>
                <c:pt idx="27545">
                  <c:v>553.7622635750901</c:v>
                </c:pt>
                <c:pt idx="27546">
                  <c:v>555.4836658638699</c:v>
                </c:pt>
                <c:pt idx="27547">
                  <c:v>563.9230167424801</c:v>
                </c:pt>
                <c:pt idx="27548">
                  <c:v>572.3030272240501</c:v>
                </c:pt>
                <c:pt idx="27549">
                  <c:v>601.5858830872701</c:v>
                </c:pt>
                <c:pt idx="27551">
                  <c:v>637.7172253715801</c:v>
                </c:pt>
                <c:pt idx="27552">
                  <c:v>635.14587983679</c:v>
                </c:pt>
                <c:pt idx="27553">
                  <c:v>637.89467936339</c:v>
                </c:pt>
                <c:pt idx="27554">
                  <c:v>637.9930673249594</c:v>
                </c:pt>
                <c:pt idx="27555">
                  <c:v>638.1235710991005</c:v>
                </c:pt>
                <c:pt idx="27556">
                  <c:v>637.75107558484</c:v>
                </c:pt>
                <c:pt idx="27557">
                  <c:v>637.89500063658</c:v>
                </c:pt>
                <c:pt idx="27558">
                  <c:v>641.74174603618</c:v>
                </c:pt>
                <c:pt idx="27559">
                  <c:v>642.5474538784289</c:v>
                </c:pt>
                <c:pt idx="27560">
                  <c:v>636.4239046183</c:v>
                </c:pt>
                <c:pt idx="27562">
                  <c:v>304.453093207779</c:v>
                </c:pt>
                <c:pt idx="27563">
                  <c:v>261.02739633376</c:v>
                </c:pt>
                <c:pt idx="27564">
                  <c:v>199.38571038</c:v>
                </c:pt>
                <c:pt idx="27565">
                  <c:v>177.749605198829</c:v>
                </c:pt>
                <c:pt idx="27722">
                  <c:v>232.0410198949754</c:v>
                </c:pt>
                <c:pt idx="27723">
                  <c:v>573.63269937615</c:v>
                </c:pt>
                <c:pt idx="27724">
                  <c:v>571.05214501911</c:v>
                </c:pt>
                <c:pt idx="27725">
                  <c:v>572.07251497847</c:v>
                </c:pt>
                <c:pt idx="27726">
                  <c:v>569.1457597198901</c:v>
                </c:pt>
                <c:pt idx="27728">
                  <c:v>577.16817259425</c:v>
                </c:pt>
                <c:pt idx="27729">
                  <c:v>573.28245163864</c:v>
                </c:pt>
                <c:pt idx="27730">
                  <c:v>576.40316341852</c:v>
                </c:pt>
                <c:pt idx="27731">
                  <c:v>572.1656651735789</c:v>
                </c:pt>
                <c:pt idx="27732">
                  <c:v>573.8036175877494</c:v>
                </c:pt>
                <c:pt idx="27734">
                  <c:v>572.4384173084699</c:v>
                </c:pt>
                <c:pt idx="27735">
                  <c:v>573.60000603831</c:v>
                </c:pt>
                <c:pt idx="27737">
                  <c:v>571.53484670041</c:v>
                </c:pt>
                <c:pt idx="27738">
                  <c:v>568.74160819618</c:v>
                </c:pt>
                <c:pt idx="27739">
                  <c:v>569.92430536303</c:v>
                </c:pt>
                <c:pt idx="27740">
                  <c:v>567.8718040436801</c:v>
                </c:pt>
                <c:pt idx="27741">
                  <c:v>568.70104266339</c:v>
                </c:pt>
                <c:pt idx="27743">
                  <c:v>623.34024176767</c:v>
                </c:pt>
                <c:pt idx="27745">
                  <c:v>645.77133753304</c:v>
                </c:pt>
                <c:pt idx="27746">
                  <c:v>648.3465938052075</c:v>
                </c:pt>
                <c:pt idx="27747">
                  <c:v>643.39196429863</c:v>
                </c:pt>
                <c:pt idx="27748">
                  <c:v>647.043827190559</c:v>
                </c:pt>
                <c:pt idx="27749">
                  <c:v>647.1712827897701</c:v>
                </c:pt>
                <c:pt idx="27750">
                  <c:v>644.07538110839</c:v>
                </c:pt>
                <c:pt idx="27751">
                  <c:v>644.3954518625399</c:v>
                </c:pt>
                <c:pt idx="27752">
                  <c:v>646.9392089948988</c:v>
                </c:pt>
                <c:pt idx="27753">
                  <c:v>642.5834621313102</c:v>
                </c:pt>
                <c:pt idx="27754">
                  <c:v>645.38900336151</c:v>
                </c:pt>
                <c:pt idx="27755">
                  <c:v>641.14300874575</c:v>
                </c:pt>
                <c:pt idx="27756">
                  <c:v>643.784306607501</c:v>
                </c:pt>
                <c:pt idx="27757">
                  <c:v>643.9840031545101</c:v>
                </c:pt>
                <c:pt idx="27758">
                  <c:v>642.14580489663</c:v>
                </c:pt>
                <c:pt idx="27759">
                  <c:v>641.50608737885</c:v>
                </c:pt>
                <c:pt idx="27760">
                  <c:v>643.3525504439777</c:v>
                </c:pt>
                <c:pt idx="27761">
                  <c:v>638.8224162497</c:v>
                </c:pt>
                <c:pt idx="27762">
                  <c:v>599.84409106412</c:v>
                </c:pt>
                <c:pt idx="27763">
                  <c:v>559.47124673205</c:v>
                </c:pt>
                <c:pt idx="27764">
                  <c:v>304.98241072012</c:v>
                </c:pt>
                <c:pt idx="27765">
                  <c:v>253.53570270769</c:v>
                </c:pt>
                <c:pt idx="27766">
                  <c:v>219.70506248717</c:v>
                </c:pt>
                <c:pt idx="27818">
                  <c:v>283.7189557720989</c:v>
                </c:pt>
                <c:pt idx="27819">
                  <c:v>321.217587717989</c:v>
                </c:pt>
                <c:pt idx="27820">
                  <c:v>322.3287469763791</c:v>
                </c:pt>
                <c:pt idx="27821">
                  <c:v>501.1834437845301</c:v>
                </c:pt>
                <c:pt idx="27822">
                  <c:v>524.77792275482</c:v>
                </c:pt>
                <c:pt idx="27823">
                  <c:v>548.48895784452</c:v>
                </c:pt>
                <c:pt idx="27824">
                  <c:v>547.9175955826194</c:v>
                </c:pt>
                <c:pt idx="27826">
                  <c:v>551.24557759661</c:v>
                </c:pt>
                <c:pt idx="27828">
                  <c:v>549.48523098185</c:v>
                </c:pt>
                <c:pt idx="27829">
                  <c:v>548.4814961609401</c:v>
                </c:pt>
                <c:pt idx="27830">
                  <c:v>547.1641784184799</c:v>
                </c:pt>
                <c:pt idx="27831">
                  <c:v>547.3209630179288</c:v>
                </c:pt>
                <c:pt idx="27833">
                  <c:v>457.7059919858801</c:v>
                </c:pt>
                <c:pt idx="27995">
                  <c:v>177.66896167228</c:v>
                </c:pt>
                <c:pt idx="27996">
                  <c:v>404.89584796777</c:v>
                </c:pt>
                <c:pt idx="27997">
                  <c:v>505.45422555764</c:v>
                </c:pt>
                <c:pt idx="27998">
                  <c:v>559.59740716674</c:v>
                </c:pt>
                <c:pt idx="27999">
                  <c:v>571.2301316568</c:v>
                </c:pt>
                <c:pt idx="28000">
                  <c:v>573.21365053929</c:v>
                </c:pt>
                <c:pt idx="28001">
                  <c:v>569.8565182555183</c:v>
                </c:pt>
                <c:pt idx="28002">
                  <c:v>541.99188432477</c:v>
                </c:pt>
                <c:pt idx="28003">
                  <c:v>546.8295601094786</c:v>
                </c:pt>
                <c:pt idx="28004">
                  <c:v>547.09282215412</c:v>
                </c:pt>
                <c:pt idx="28005">
                  <c:v>543.9714497357094</c:v>
                </c:pt>
                <c:pt idx="28006">
                  <c:v>544.9141266906794</c:v>
                </c:pt>
                <c:pt idx="28007">
                  <c:v>549.6299920815094</c:v>
                </c:pt>
                <c:pt idx="28008">
                  <c:v>614.00403478856</c:v>
                </c:pt>
                <c:pt idx="28009">
                  <c:v>646.53494613213</c:v>
                </c:pt>
                <c:pt idx="28010">
                  <c:v>649.90317781233</c:v>
                </c:pt>
                <c:pt idx="28011">
                  <c:v>651.0305681753289</c:v>
                </c:pt>
                <c:pt idx="28012">
                  <c:v>653.82131030238</c:v>
                </c:pt>
                <c:pt idx="28013">
                  <c:v>651.7731177799101</c:v>
                </c:pt>
                <c:pt idx="28014">
                  <c:v>644.19516725221</c:v>
                </c:pt>
                <c:pt idx="28015">
                  <c:v>609.23900363246</c:v>
                </c:pt>
                <c:pt idx="28016">
                  <c:v>586.0672116804072</c:v>
                </c:pt>
                <c:pt idx="28017">
                  <c:v>582.71881245918</c:v>
                </c:pt>
                <c:pt idx="28018">
                  <c:v>584.71024102031</c:v>
                </c:pt>
                <c:pt idx="28019">
                  <c:v>583.78200896581</c:v>
                </c:pt>
                <c:pt idx="28020">
                  <c:v>585.3640977273101</c:v>
                </c:pt>
                <c:pt idx="28021">
                  <c:v>586.17238001539</c:v>
                </c:pt>
                <c:pt idx="28022">
                  <c:v>584.77115834174</c:v>
                </c:pt>
                <c:pt idx="28023">
                  <c:v>586.97496111409</c:v>
                </c:pt>
                <c:pt idx="28024">
                  <c:v>582.44785125089</c:v>
                </c:pt>
                <c:pt idx="28025">
                  <c:v>582.8663202728001</c:v>
                </c:pt>
                <c:pt idx="28026">
                  <c:v>584.39736393259</c:v>
                </c:pt>
                <c:pt idx="28027">
                  <c:v>585.9687551800494</c:v>
                </c:pt>
                <c:pt idx="28028">
                  <c:v>584.29031668793</c:v>
                </c:pt>
                <c:pt idx="28029">
                  <c:v>584.12558523376</c:v>
                </c:pt>
                <c:pt idx="28030">
                  <c:v>586.78343111805</c:v>
                </c:pt>
                <c:pt idx="28031">
                  <c:v>587.28046597896</c:v>
                </c:pt>
                <c:pt idx="28032">
                  <c:v>587.93974310778</c:v>
                </c:pt>
                <c:pt idx="28033">
                  <c:v>589.13155508836</c:v>
                </c:pt>
                <c:pt idx="28034">
                  <c:v>584.9072760043994</c:v>
                </c:pt>
                <c:pt idx="28035">
                  <c:v>588.108794277901</c:v>
                </c:pt>
                <c:pt idx="28036">
                  <c:v>596.6919122453501</c:v>
                </c:pt>
                <c:pt idx="28037">
                  <c:v>597.3249562352194</c:v>
                </c:pt>
                <c:pt idx="28038">
                  <c:v>595.5638212876801</c:v>
                </c:pt>
                <c:pt idx="28039">
                  <c:v>599.1458967860401</c:v>
                </c:pt>
                <c:pt idx="28040">
                  <c:v>602.90331897806</c:v>
                </c:pt>
                <c:pt idx="28041">
                  <c:v>598.8708968460501</c:v>
                </c:pt>
                <c:pt idx="28042">
                  <c:v>599.49569647284</c:v>
                </c:pt>
                <c:pt idx="28043">
                  <c:v>602.3795610752301</c:v>
                </c:pt>
                <c:pt idx="28044">
                  <c:v>606.494818248141</c:v>
                </c:pt>
                <c:pt idx="28045">
                  <c:v>619.8162470743794</c:v>
                </c:pt>
                <c:pt idx="28046">
                  <c:v>625.70982658849</c:v>
                </c:pt>
                <c:pt idx="28047">
                  <c:v>635.9191601995889</c:v>
                </c:pt>
                <c:pt idx="28048">
                  <c:v>645.79340287094</c:v>
                </c:pt>
                <c:pt idx="28049">
                  <c:v>645.4523633579694</c:v>
                </c:pt>
                <c:pt idx="28050">
                  <c:v>652.2677065405905</c:v>
                </c:pt>
                <c:pt idx="28052">
                  <c:v>662.17160192484</c:v>
                </c:pt>
                <c:pt idx="28053">
                  <c:v>636.2077100906901</c:v>
                </c:pt>
                <c:pt idx="28054">
                  <c:v>398.8913346760982</c:v>
                </c:pt>
                <c:pt idx="28055">
                  <c:v>398.8973310787981</c:v>
                </c:pt>
                <c:pt idx="28057">
                  <c:v>145.9295152209087</c:v>
                </c:pt>
                <c:pt idx="28085">
                  <c:v>591.6338960942652</c:v>
                </c:pt>
                <c:pt idx="28086">
                  <c:v>596.146222911265</c:v>
                </c:pt>
                <c:pt idx="28088">
                  <c:v>648.17803598378</c:v>
                </c:pt>
                <c:pt idx="28089">
                  <c:v>648.0260101654684</c:v>
                </c:pt>
                <c:pt idx="28090">
                  <c:v>648.8139397275</c:v>
                </c:pt>
                <c:pt idx="28091">
                  <c:v>648.8503797525499</c:v>
                </c:pt>
                <c:pt idx="28092">
                  <c:v>645.71715140755</c:v>
                </c:pt>
                <c:pt idx="28093">
                  <c:v>646.347677189608</c:v>
                </c:pt>
                <c:pt idx="28094">
                  <c:v>648.24510563329</c:v>
                </c:pt>
                <c:pt idx="28095">
                  <c:v>647.56864412655</c:v>
                </c:pt>
                <c:pt idx="28096">
                  <c:v>649.3109283275501</c:v>
                </c:pt>
                <c:pt idx="28097">
                  <c:v>643.73191657932</c:v>
                </c:pt>
                <c:pt idx="28098">
                  <c:v>586.4843798354101</c:v>
                </c:pt>
                <c:pt idx="28099">
                  <c:v>404.0115226892652</c:v>
                </c:pt>
                <c:pt idx="28100">
                  <c:v>514.9358199954783</c:v>
                </c:pt>
                <c:pt idx="28101">
                  <c:v>647.6180402764</c:v>
                </c:pt>
                <c:pt idx="28102">
                  <c:v>644.07693394422</c:v>
                </c:pt>
                <c:pt idx="28103">
                  <c:v>648.43934952918</c:v>
                </c:pt>
                <c:pt idx="28105">
                  <c:v>651.19806535684</c:v>
                </c:pt>
                <c:pt idx="28106">
                  <c:v>648.79648475897</c:v>
                </c:pt>
                <c:pt idx="28109">
                  <c:v>651.60040781828</c:v>
                </c:pt>
                <c:pt idx="28110">
                  <c:v>646.76961564312</c:v>
                </c:pt>
                <c:pt idx="28111">
                  <c:v>648.8488704715301</c:v>
                </c:pt>
                <c:pt idx="28112">
                  <c:v>648.53271395537</c:v>
                </c:pt>
                <c:pt idx="28113">
                  <c:v>647.7360319290205</c:v>
                </c:pt>
                <c:pt idx="28114">
                  <c:v>646.68302551688</c:v>
                </c:pt>
                <c:pt idx="28115">
                  <c:v>649.0632579381901</c:v>
                </c:pt>
                <c:pt idx="28116">
                  <c:v>648.9842634634489</c:v>
                </c:pt>
                <c:pt idx="28117">
                  <c:v>646.10077393303</c:v>
                </c:pt>
                <c:pt idx="28118">
                  <c:v>646.176087627641</c:v>
                </c:pt>
                <c:pt idx="28119">
                  <c:v>646.9417772427901</c:v>
                </c:pt>
                <c:pt idx="28120">
                  <c:v>648.1529747997994</c:v>
                </c:pt>
                <c:pt idx="28123">
                  <c:v>646.5563475116501</c:v>
                </c:pt>
                <c:pt idx="28124">
                  <c:v>647.21003536197</c:v>
                </c:pt>
                <c:pt idx="28126">
                  <c:v>645.4290713152999</c:v>
                </c:pt>
                <c:pt idx="28127">
                  <c:v>647.68938840773</c:v>
                </c:pt>
                <c:pt idx="28128">
                  <c:v>647.5407077897</c:v>
                </c:pt>
                <c:pt idx="28129">
                  <c:v>645.13530096971</c:v>
                </c:pt>
                <c:pt idx="28130">
                  <c:v>636.967254165148</c:v>
                </c:pt>
                <c:pt idx="28163">
                  <c:v>346.2839401876405</c:v>
                </c:pt>
                <c:pt idx="28164">
                  <c:v>583.27291314366</c:v>
                </c:pt>
                <c:pt idx="28165">
                  <c:v>582.6156180290799</c:v>
                </c:pt>
                <c:pt idx="28166">
                  <c:v>577.648332297361</c:v>
                </c:pt>
                <c:pt idx="28167">
                  <c:v>578.4438157960001</c:v>
                </c:pt>
                <c:pt idx="28168">
                  <c:v>583.7015078951389</c:v>
                </c:pt>
                <c:pt idx="28169">
                  <c:v>584.15531791565</c:v>
                </c:pt>
                <c:pt idx="28171">
                  <c:v>581.23098567013</c:v>
                </c:pt>
                <c:pt idx="28172">
                  <c:v>581.7289911099001</c:v>
                </c:pt>
                <c:pt idx="28173">
                  <c:v>581.48367834937</c:v>
                </c:pt>
                <c:pt idx="28174">
                  <c:v>564.08300575513</c:v>
                </c:pt>
                <c:pt idx="28175">
                  <c:v>546.8234937279101</c:v>
                </c:pt>
                <c:pt idx="28176">
                  <c:v>511.2163949886086</c:v>
                </c:pt>
                <c:pt idx="28178">
                  <c:v>493.9179263471596</c:v>
                </c:pt>
                <c:pt idx="28179">
                  <c:v>524.15307703035</c:v>
                </c:pt>
                <c:pt idx="28180">
                  <c:v>548.51446011759</c:v>
                </c:pt>
                <c:pt idx="28181">
                  <c:v>572.44487040186</c:v>
                </c:pt>
                <c:pt idx="28182">
                  <c:v>576.8128004893289</c:v>
                </c:pt>
                <c:pt idx="28183">
                  <c:v>572.92448987969</c:v>
                </c:pt>
                <c:pt idx="28184">
                  <c:v>575.09691006455</c:v>
                </c:pt>
                <c:pt idx="28185">
                  <c:v>606.27137291932</c:v>
                </c:pt>
                <c:pt idx="28186">
                  <c:v>647.0371583112183</c:v>
                </c:pt>
                <c:pt idx="28187">
                  <c:v>658.0735124814094</c:v>
                </c:pt>
                <c:pt idx="28188">
                  <c:v>651.27091554924</c:v>
                </c:pt>
                <c:pt idx="28190">
                  <c:v>651.23759067711</c:v>
                </c:pt>
                <c:pt idx="28191">
                  <c:v>652.3802101611399</c:v>
                </c:pt>
                <c:pt idx="28193">
                  <c:v>651.11617376159</c:v>
                </c:pt>
                <c:pt idx="28194">
                  <c:v>644.9061486356801</c:v>
                </c:pt>
                <c:pt idx="28195">
                  <c:v>645.2576363587001</c:v>
                </c:pt>
                <c:pt idx="28196">
                  <c:v>646.3526000055477</c:v>
                </c:pt>
                <c:pt idx="28197">
                  <c:v>645.12332901007</c:v>
                </c:pt>
                <c:pt idx="28198">
                  <c:v>646.23394340117</c:v>
                </c:pt>
                <c:pt idx="28199">
                  <c:v>645.8772020808888</c:v>
                </c:pt>
                <c:pt idx="28200">
                  <c:v>645.49648583038</c:v>
                </c:pt>
                <c:pt idx="28201">
                  <c:v>645.180817259861</c:v>
                </c:pt>
                <c:pt idx="28202">
                  <c:v>649.02328053004</c:v>
                </c:pt>
                <c:pt idx="28203">
                  <c:v>642.8578223876588</c:v>
                </c:pt>
                <c:pt idx="28204">
                  <c:v>641.2552269572699</c:v>
                </c:pt>
                <c:pt idx="28206">
                  <c:v>642.3320041870988</c:v>
                </c:pt>
                <c:pt idx="28207">
                  <c:v>639.8262672998484</c:v>
                </c:pt>
                <c:pt idx="28209">
                  <c:v>641.14186017075</c:v>
                </c:pt>
                <c:pt idx="28210">
                  <c:v>638.42305163005</c:v>
                </c:pt>
                <c:pt idx="28211">
                  <c:v>638.7819110244401</c:v>
                </c:pt>
                <c:pt idx="28212">
                  <c:v>637.77977644632</c:v>
                </c:pt>
                <c:pt idx="28213">
                  <c:v>637.13750986804</c:v>
                </c:pt>
                <c:pt idx="28214">
                  <c:v>636.3924600117789</c:v>
                </c:pt>
                <c:pt idx="28215">
                  <c:v>635.2789683853201</c:v>
                </c:pt>
                <c:pt idx="28216">
                  <c:v>641.09302910335</c:v>
                </c:pt>
                <c:pt idx="28217">
                  <c:v>641.16932617014</c:v>
                </c:pt>
                <c:pt idx="28218">
                  <c:v>647.8644555332194</c:v>
                </c:pt>
                <c:pt idx="28219">
                  <c:v>654.10021566177</c:v>
                </c:pt>
                <c:pt idx="28220">
                  <c:v>647.3824013156201</c:v>
                </c:pt>
                <c:pt idx="28221">
                  <c:v>637.1494456099</c:v>
                </c:pt>
                <c:pt idx="28222">
                  <c:v>612.70395259551</c:v>
                </c:pt>
                <c:pt idx="28224">
                  <c:v>562.2105370819194</c:v>
                </c:pt>
                <c:pt idx="28225">
                  <c:v>565.4547838558199</c:v>
                </c:pt>
                <c:pt idx="28226">
                  <c:v>564.2262168784288</c:v>
                </c:pt>
                <c:pt idx="28227">
                  <c:v>561.455488491438</c:v>
                </c:pt>
                <c:pt idx="28229">
                  <c:v>559.67714811167</c:v>
                </c:pt>
                <c:pt idx="28230">
                  <c:v>562.12059999207</c:v>
                </c:pt>
                <c:pt idx="28231">
                  <c:v>561.07031276097</c:v>
                </c:pt>
                <c:pt idx="28232">
                  <c:v>559.59662094483</c:v>
                </c:pt>
                <c:pt idx="28233">
                  <c:v>558.0172551254175</c:v>
                </c:pt>
                <c:pt idx="28234">
                  <c:v>555.8049428862194</c:v>
                </c:pt>
                <c:pt idx="28235">
                  <c:v>564.5099419087001</c:v>
                </c:pt>
                <c:pt idx="28236">
                  <c:v>561.2509031194901</c:v>
                </c:pt>
                <c:pt idx="28237">
                  <c:v>559.6235511312701</c:v>
                </c:pt>
                <c:pt idx="28238">
                  <c:v>558.4219045659701</c:v>
                </c:pt>
                <c:pt idx="28239">
                  <c:v>559.573082903141</c:v>
                </c:pt>
                <c:pt idx="28240">
                  <c:v>556.37035559759</c:v>
                </c:pt>
                <c:pt idx="28241">
                  <c:v>499.61003435939</c:v>
                </c:pt>
                <c:pt idx="28242">
                  <c:v>335.1368755835581</c:v>
                </c:pt>
                <c:pt idx="28243">
                  <c:v>109.9454579238281</c:v>
                </c:pt>
                <c:pt idx="28244">
                  <c:v>108.1874728845811</c:v>
                </c:pt>
                <c:pt idx="28245">
                  <c:v>107.5611112145598</c:v>
                </c:pt>
                <c:pt idx="28246">
                  <c:v>108.8830889854638</c:v>
                </c:pt>
                <c:pt idx="28247">
                  <c:v>107.0512716132389</c:v>
                </c:pt>
                <c:pt idx="28248">
                  <c:v>102.8829552720651</c:v>
                </c:pt>
                <c:pt idx="28383">
                  <c:v>135.64339076736</c:v>
                </c:pt>
                <c:pt idx="28384">
                  <c:v>166.43251717364</c:v>
                </c:pt>
                <c:pt idx="28385">
                  <c:v>176.63482389144</c:v>
                </c:pt>
                <c:pt idx="28386">
                  <c:v>251.94032537333</c:v>
                </c:pt>
                <c:pt idx="28387">
                  <c:v>444.924316934259</c:v>
                </c:pt>
                <c:pt idx="28388">
                  <c:v>472.94908534535</c:v>
                </c:pt>
                <c:pt idx="28389">
                  <c:v>496.2267864682588</c:v>
                </c:pt>
                <c:pt idx="28390">
                  <c:v>514.15097216131</c:v>
                </c:pt>
                <c:pt idx="28391">
                  <c:v>531.00946483783</c:v>
                </c:pt>
                <c:pt idx="28392">
                  <c:v>526.65718276339</c:v>
                </c:pt>
                <c:pt idx="28393">
                  <c:v>528.0285738925201</c:v>
                </c:pt>
                <c:pt idx="28394">
                  <c:v>537.06033908566</c:v>
                </c:pt>
                <c:pt idx="28395">
                  <c:v>608.6663594573</c:v>
                </c:pt>
                <c:pt idx="28396">
                  <c:v>611.14454554318</c:v>
                </c:pt>
                <c:pt idx="28397">
                  <c:v>608.88182272687</c:v>
                </c:pt>
                <c:pt idx="28399">
                  <c:v>608.67944943373</c:v>
                </c:pt>
                <c:pt idx="28400">
                  <c:v>608.8276161090479</c:v>
                </c:pt>
                <c:pt idx="28401">
                  <c:v>608.76371934118</c:v>
                </c:pt>
                <c:pt idx="28402">
                  <c:v>604.60544110327</c:v>
                </c:pt>
                <c:pt idx="28403">
                  <c:v>606.61854862584</c:v>
                </c:pt>
                <c:pt idx="28404">
                  <c:v>607.9547248602194</c:v>
                </c:pt>
                <c:pt idx="28405">
                  <c:v>608.60297761151</c:v>
                </c:pt>
                <c:pt idx="28408">
                  <c:v>615.5611263599586</c:v>
                </c:pt>
                <c:pt idx="28409">
                  <c:v>613.2274004110401</c:v>
                </c:pt>
                <c:pt idx="28411">
                  <c:v>602.71834911078</c:v>
                </c:pt>
                <c:pt idx="28412">
                  <c:v>596.5770685907194</c:v>
                </c:pt>
                <c:pt idx="28413">
                  <c:v>571.58040659153</c:v>
                </c:pt>
                <c:pt idx="28414">
                  <c:v>551.5546291123183</c:v>
                </c:pt>
                <c:pt idx="28415">
                  <c:v>539.5634960843594</c:v>
                </c:pt>
                <c:pt idx="28416">
                  <c:v>534.8160229234483</c:v>
                </c:pt>
                <c:pt idx="28417">
                  <c:v>531.9769844349494</c:v>
                </c:pt>
                <c:pt idx="28419">
                  <c:v>531.82172742712</c:v>
                </c:pt>
                <c:pt idx="28420">
                  <c:v>531.4608499485701</c:v>
                </c:pt>
                <c:pt idx="28421">
                  <c:v>533.89854818008</c:v>
                </c:pt>
                <c:pt idx="28422">
                  <c:v>533.53049315089</c:v>
                </c:pt>
                <c:pt idx="28424">
                  <c:v>537.0866097881801</c:v>
                </c:pt>
                <c:pt idx="28425">
                  <c:v>535.91947563025</c:v>
                </c:pt>
                <c:pt idx="28426">
                  <c:v>534.22468020258</c:v>
                </c:pt>
                <c:pt idx="28427">
                  <c:v>536.1312445957789</c:v>
                </c:pt>
                <c:pt idx="28428">
                  <c:v>536.29821199635</c:v>
                </c:pt>
                <c:pt idx="28429">
                  <c:v>534.62857640551</c:v>
                </c:pt>
                <c:pt idx="28430">
                  <c:v>537.6211841552289</c:v>
                </c:pt>
                <c:pt idx="28431">
                  <c:v>537.6505182880301</c:v>
                </c:pt>
                <c:pt idx="28432">
                  <c:v>535.87767111919</c:v>
                </c:pt>
                <c:pt idx="28433">
                  <c:v>533.97338589204</c:v>
                </c:pt>
                <c:pt idx="28434">
                  <c:v>538.35924352033</c:v>
                </c:pt>
                <c:pt idx="28435">
                  <c:v>536.4477860880094</c:v>
                </c:pt>
                <c:pt idx="28436">
                  <c:v>534.87032385104</c:v>
                </c:pt>
                <c:pt idx="28437">
                  <c:v>535.7510928911194</c:v>
                </c:pt>
                <c:pt idx="28438">
                  <c:v>533.83691906985</c:v>
                </c:pt>
                <c:pt idx="28439">
                  <c:v>539.2373631624901</c:v>
                </c:pt>
                <c:pt idx="28440">
                  <c:v>537.11521158858</c:v>
                </c:pt>
                <c:pt idx="28443">
                  <c:v>539.12454006855</c:v>
                </c:pt>
                <c:pt idx="28444">
                  <c:v>538.61385145911</c:v>
                </c:pt>
                <c:pt idx="28445">
                  <c:v>538.6612066448694</c:v>
                </c:pt>
                <c:pt idx="28446">
                  <c:v>541.9378676405901</c:v>
                </c:pt>
                <c:pt idx="28447">
                  <c:v>541.76851722308</c:v>
                </c:pt>
                <c:pt idx="28448">
                  <c:v>541.545790474</c:v>
                </c:pt>
                <c:pt idx="28449">
                  <c:v>542.44000875416</c:v>
                </c:pt>
                <c:pt idx="28450">
                  <c:v>542.21140761627</c:v>
                </c:pt>
                <c:pt idx="28451">
                  <c:v>543.3809543999294</c:v>
                </c:pt>
                <c:pt idx="28452">
                  <c:v>542.90827606135</c:v>
                </c:pt>
                <c:pt idx="28453">
                  <c:v>542.0128139190001</c:v>
                </c:pt>
                <c:pt idx="28454">
                  <c:v>543.49233607839</c:v>
                </c:pt>
                <c:pt idx="28455">
                  <c:v>547.2301360187</c:v>
                </c:pt>
                <c:pt idx="28456">
                  <c:v>546.08987190254</c:v>
                </c:pt>
                <c:pt idx="28457">
                  <c:v>545.7658717384805</c:v>
                </c:pt>
                <c:pt idx="28458">
                  <c:v>546.96654665234</c:v>
                </c:pt>
                <c:pt idx="28459">
                  <c:v>545.78446130412</c:v>
                </c:pt>
                <c:pt idx="28460">
                  <c:v>545.7864579092401</c:v>
                </c:pt>
                <c:pt idx="28461">
                  <c:v>545.78154724465</c:v>
                </c:pt>
                <c:pt idx="28462">
                  <c:v>549.7910229314099</c:v>
                </c:pt>
                <c:pt idx="28463">
                  <c:v>549.04579644252</c:v>
                </c:pt>
                <c:pt idx="28464">
                  <c:v>548.0521492738801</c:v>
                </c:pt>
                <c:pt idx="28465">
                  <c:v>549.1454157148999</c:v>
                </c:pt>
                <c:pt idx="28466">
                  <c:v>549.3400079458294</c:v>
                </c:pt>
                <c:pt idx="28467">
                  <c:v>549.1150594610101</c:v>
                </c:pt>
                <c:pt idx="28468">
                  <c:v>549.12542269165</c:v>
                </c:pt>
                <c:pt idx="28469">
                  <c:v>548.84731986717</c:v>
                </c:pt>
                <c:pt idx="28470">
                  <c:v>548.88001230131</c:v>
                </c:pt>
                <c:pt idx="28471">
                  <c:v>547.56997228081</c:v>
                </c:pt>
                <c:pt idx="28472">
                  <c:v>547.82891496979</c:v>
                </c:pt>
                <c:pt idx="28473">
                  <c:v>551.33598700912</c:v>
                </c:pt>
                <c:pt idx="28474">
                  <c:v>551.8482562283601</c:v>
                </c:pt>
                <c:pt idx="28475">
                  <c:v>551.87007672407</c:v>
                </c:pt>
                <c:pt idx="28476">
                  <c:v>549.5482491681801</c:v>
                </c:pt>
                <c:pt idx="28477">
                  <c:v>548.9145721856294</c:v>
                </c:pt>
                <c:pt idx="28478">
                  <c:v>549.6904279307</c:v>
                </c:pt>
                <c:pt idx="28479">
                  <c:v>549.3009120748301</c:v>
                </c:pt>
                <c:pt idx="28480">
                  <c:v>548.65787099687</c:v>
                </c:pt>
                <c:pt idx="28481">
                  <c:v>547.4023071179089</c:v>
                </c:pt>
                <c:pt idx="28482">
                  <c:v>548.40630126427</c:v>
                </c:pt>
                <c:pt idx="28483">
                  <c:v>549.09521020777</c:v>
                </c:pt>
                <c:pt idx="28484">
                  <c:v>547.4465165952479</c:v>
                </c:pt>
                <c:pt idx="28485">
                  <c:v>549.98851522828</c:v>
                </c:pt>
                <c:pt idx="28486">
                  <c:v>552.11404258978</c:v>
                </c:pt>
                <c:pt idx="28487">
                  <c:v>552.54357653405</c:v>
                </c:pt>
                <c:pt idx="28488">
                  <c:v>552.42628541917</c:v>
                </c:pt>
                <c:pt idx="28489">
                  <c:v>269.6423635133273</c:v>
                </c:pt>
                <c:pt idx="28490">
                  <c:v>99.00634281033294</c:v>
                </c:pt>
                <c:pt idx="28491">
                  <c:v>98.05237729627066</c:v>
                </c:pt>
                <c:pt idx="28523">
                  <c:v>169.7712103990572</c:v>
                </c:pt>
                <c:pt idx="28524">
                  <c:v>235.8049987136082</c:v>
                </c:pt>
                <c:pt idx="28525">
                  <c:v>236.5836765659834</c:v>
                </c:pt>
                <c:pt idx="28526">
                  <c:v>237.1679632104343</c:v>
                </c:pt>
                <c:pt idx="28527">
                  <c:v>295.2661445088019</c:v>
                </c:pt>
                <c:pt idx="28528">
                  <c:v>574.09504009737</c:v>
                </c:pt>
                <c:pt idx="28529">
                  <c:v>574.866503994858</c:v>
                </c:pt>
                <c:pt idx="28530">
                  <c:v>574.81199797682</c:v>
                </c:pt>
                <c:pt idx="28531">
                  <c:v>518.7961217073431</c:v>
                </c:pt>
                <c:pt idx="28532">
                  <c:v>519.4462319056884</c:v>
                </c:pt>
                <c:pt idx="28534">
                  <c:v>576.8589087760801</c:v>
                </c:pt>
                <c:pt idx="28535">
                  <c:v>572.3377200212286</c:v>
                </c:pt>
                <c:pt idx="28536">
                  <c:v>572.24194604403</c:v>
                </c:pt>
                <c:pt idx="28537">
                  <c:v>573.52434364185</c:v>
                </c:pt>
                <c:pt idx="28538">
                  <c:v>573.88401265724</c:v>
                </c:pt>
                <c:pt idx="28539">
                  <c:v>573.0812099104094</c:v>
                </c:pt>
                <c:pt idx="28540">
                  <c:v>578.1573998414588</c:v>
                </c:pt>
                <c:pt idx="28541">
                  <c:v>577.67460964671</c:v>
                </c:pt>
                <c:pt idx="28542">
                  <c:v>577.53595565897</c:v>
                </c:pt>
                <c:pt idx="28543">
                  <c:v>578.2449984116401</c:v>
                </c:pt>
                <c:pt idx="28544">
                  <c:v>577.45008598314</c:v>
                </c:pt>
                <c:pt idx="28545">
                  <c:v>577.4413166242088</c:v>
                </c:pt>
                <c:pt idx="28546">
                  <c:v>416.58318462354</c:v>
                </c:pt>
                <c:pt idx="28547">
                  <c:v>295.0287546717987</c:v>
                </c:pt>
                <c:pt idx="28548">
                  <c:v>239.8205912731978</c:v>
                </c:pt>
                <c:pt idx="28579">
                  <c:v>295.4117777038092</c:v>
                </c:pt>
                <c:pt idx="28580">
                  <c:v>572.38974126105</c:v>
                </c:pt>
                <c:pt idx="28581">
                  <c:v>572.0348093726001</c:v>
                </c:pt>
                <c:pt idx="28582">
                  <c:v>572.1623081174189</c:v>
                </c:pt>
                <c:pt idx="28583">
                  <c:v>571.40550906151</c:v>
                </c:pt>
                <c:pt idx="28586">
                  <c:v>569.3490078375094</c:v>
                </c:pt>
                <c:pt idx="28587">
                  <c:v>568.36535297011</c:v>
                </c:pt>
                <c:pt idx="28588">
                  <c:v>571.7445538327394</c:v>
                </c:pt>
                <c:pt idx="28589">
                  <c:v>572.0315947145688</c:v>
                </c:pt>
                <c:pt idx="28590">
                  <c:v>572.8274663218589</c:v>
                </c:pt>
                <c:pt idx="28591">
                  <c:v>574.01971733769</c:v>
                </c:pt>
                <c:pt idx="28592">
                  <c:v>574.27837786012</c:v>
                </c:pt>
                <c:pt idx="28593">
                  <c:v>572.9425555724694</c:v>
                </c:pt>
                <c:pt idx="28594">
                  <c:v>571.9241761812789</c:v>
                </c:pt>
                <c:pt idx="28596">
                  <c:v>569.78543115052</c:v>
                </c:pt>
                <c:pt idx="28597">
                  <c:v>568.91864812109</c:v>
                </c:pt>
                <c:pt idx="28598">
                  <c:v>567.87859651902</c:v>
                </c:pt>
                <c:pt idx="28599">
                  <c:v>567.02516795218</c:v>
                </c:pt>
                <c:pt idx="28600">
                  <c:v>565.3413230275194</c:v>
                </c:pt>
                <c:pt idx="28601">
                  <c:v>569.29213272652</c:v>
                </c:pt>
                <c:pt idx="28602">
                  <c:v>604.69648714175</c:v>
                </c:pt>
                <c:pt idx="28603">
                  <c:v>646.1056832118601</c:v>
                </c:pt>
                <c:pt idx="28606">
                  <c:v>643.27952699262</c:v>
                </c:pt>
                <c:pt idx="28607">
                  <c:v>646.6153978889394</c:v>
                </c:pt>
                <c:pt idx="28608">
                  <c:v>644.3075853584901</c:v>
                </c:pt>
                <c:pt idx="28609">
                  <c:v>643.74299850993</c:v>
                </c:pt>
                <c:pt idx="28610">
                  <c:v>644.0508014041301</c:v>
                </c:pt>
                <c:pt idx="28611">
                  <c:v>642.38895324085</c:v>
                </c:pt>
                <c:pt idx="28612">
                  <c:v>642.4275077714587</c:v>
                </c:pt>
                <c:pt idx="28614">
                  <c:v>638.40049397028</c:v>
                </c:pt>
                <c:pt idx="28616">
                  <c:v>638.4865677895287</c:v>
                </c:pt>
                <c:pt idx="28617">
                  <c:v>637.39475786085</c:v>
                </c:pt>
                <c:pt idx="28618">
                  <c:v>634.6542650399389</c:v>
                </c:pt>
                <c:pt idx="28619">
                  <c:v>637.6514121757889</c:v>
                </c:pt>
                <c:pt idx="28620">
                  <c:v>636.0092249740001</c:v>
                </c:pt>
                <c:pt idx="28621">
                  <c:v>633.79848786151</c:v>
                </c:pt>
                <c:pt idx="28622">
                  <c:v>641.90498211369</c:v>
                </c:pt>
                <c:pt idx="28623">
                  <c:v>638.721254483518</c:v>
                </c:pt>
                <c:pt idx="28624">
                  <c:v>642.26207555349</c:v>
                </c:pt>
                <c:pt idx="28626">
                  <c:v>635.53205003756</c:v>
                </c:pt>
                <c:pt idx="28627">
                  <c:v>637.82023206948</c:v>
                </c:pt>
                <c:pt idx="28628">
                  <c:v>634.8166251084575</c:v>
                </c:pt>
                <c:pt idx="28629">
                  <c:v>635.3700378773705</c:v>
                </c:pt>
                <c:pt idx="28630">
                  <c:v>634.3621834196289</c:v>
                </c:pt>
                <c:pt idx="28631">
                  <c:v>639.0361781344587</c:v>
                </c:pt>
                <c:pt idx="28632">
                  <c:v>637.3901214814177</c:v>
                </c:pt>
                <c:pt idx="28633">
                  <c:v>629.6647544446801</c:v>
                </c:pt>
                <c:pt idx="28634">
                  <c:v>638.2909138974101</c:v>
                </c:pt>
                <c:pt idx="28635">
                  <c:v>616.11571460895</c:v>
                </c:pt>
                <c:pt idx="28636">
                  <c:v>568.8399694729987</c:v>
                </c:pt>
                <c:pt idx="28638">
                  <c:v>549.7951261927587</c:v>
                </c:pt>
                <c:pt idx="28639">
                  <c:v>553.01434887922</c:v>
                </c:pt>
                <c:pt idx="28640">
                  <c:v>554.30924576762</c:v>
                </c:pt>
                <c:pt idx="28641">
                  <c:v>556.4052762947389</c:v>
                </c:pt>
                <c:pt idx="28642">
                  <c:v>553.0545590534588</c:v>
                </c:pt>
                <c:pt idx="28643">
                  <c:v>555.14023014024</c:v>
                </c:pt>
                <c:pt idx="28644">
                  <c:v>551.8269507046087</c:v>
                </c:pt>
                <c:pt idx="28645">
                  <c:v>552.72832493369</c:v>
                </c:pt>
                <c:pt idx="28647">
                  <c:v>551.1565012398501</c:v>
                </c:pt>
                <c:pt idx="28648">
                  <c:v>548.9084257360701</c:v>
                </c:pt>
                <c:pt idx="28654">
                  <c:v>101.9274809206814</c:v>
                </c:pt>
                <c:pt idx="28656">
                  <c:v>101.3010979928454</c:v>
                </c:pt>
                <c:pt idx="28657">
                  <c:v>331.2026180035792</c:v>
                </c:pt>
                <c:pt idx="28659">
                  <c:v>552.3626215478394</c:v>
                </c:pt>
                <c:pt idx="28662">
                  <c:v>548.461209829179</c:v>
                </c:pt>
                <c:pt idx="28663">
                  <c:v>549.64074840654</c:v>
                </c:pt>
                <c:pt idx="28664">
                  <c:v>552.20943355734</c:v>
                </c:pt>
                <c:pt idx="28665">
                  <c:v>548.16625551966</c:v>
                </c:pt>
                <c:pt idx="28667">
                  <c:v>548.47667134265</c:v>
                </c:pt>
                <c:pt idx="28668">
                  <c:v>549.62379561533</c:v>
                </c:pt>
                <c:pt idx="28670">
                  <c:v>547.09303378073</c:v>
                </c:pt>
                <c:pt idx="28671">
                  <c:v>553.19315107614</c:v>
                </c:pt>
                <c:pt idx="28672">
                  <c:v>554.55917009713</c:v>
                </c:pt>
                <c:pt idx="28673">
                  <c:v>551.6193067257101</c:v>
                </c:pt>
                <c:pt idx="28674">
                  <c:v>454.7764657489986</c:v>
                </c:pt>
                <c:pt idx="28675">
                  <c:v>225.9525405587007</c:v>
                </c:pt>
                <c:pt idx="28741">
                  <c:v>248.9623427739008</c:v>
                </c:pt>
                <c:pt idx="28742">
                  <c:v>452.664417528327</c:v>
                </c:pt>
                <c:pt idx="28743">
                  <c:v>456.2750015154644</c:v>
                </c:pt>
                <c:pt idx="28744">
                  <c:v>454.8940044320026</c:v>
                </c:pt>
                <c:pt idx="28745">
                  <c:v>454.4167156022878</c:v>
                </c:pt>
                <c:pt idx="28746">
                  <c:v>456.897732989223</c:v>
                </c:pt>
                <c:pt idx="28750">
                  <c:v>557.82870870977</c:v>
                </c:pt>
                <c:pt idx="28751">
                  <c:v>561.42111322702</c:v>
                </c:pt>
                <c:pt idx="28752">
                  <c:v>563.01481047739</c:v>
                </c:pt>
                <c:pt idx="28753">
                  <c:v>559.2568175858394</c:v>
                </c:pt>
                <c:pt idx="28754">
                  <c:v>566.29766853651</c:v>
                </c:pt>
                <c:pt idx="28755">
                  <c:v>568.29075850612</c:v>
                </c:pt>
                <c:pt idx="28756">
                  <c:v>565.60200720144</c:v>
                </c:pt>
                <c:pt idx="28757">
                  <c:v>566.8167278443184</c:v>
                </c:pt>
                <c:pt idx="28758">
                  <c:v>567.7589017074</c:v>
                </c:pt>
                <c:pt idx="28759">
                  <c:v>565.8632535871999</c:v>
                </c:pt>
                <c:pt idx="28760">
                  <c:v>566.48279804464</c:v>
                </c:pt>
                <c:pt idx="28761">
                  <c:v>568.8419618137175</c:v>
                </c:pt>
                <c:pt idx="28762">
                  <c:v>567.89694479168</c:v>
                </c:pt>
                <c:pt idx="28763">
                  <c:v>566.8824737794</c:v>
                </c:pt>
                <c:pt idx="28764">
                  <c:v>568.4370390226301</c:v>
                </c:pt>
                <c:pt idx="28765">
                  <c:v>568.77377972803</c:v>
                </c:pt>
                <c:pt idx="28766">
                  <c:v>566.69872017008</c:v>
                </c:pt>
                <c:pt idx="28767">
                  <c:v>566.18517862061</c:v>
                </c:pt>
                <c:pt idx="28768">
                  <c:v>567.8452721070694</c:v>
                </c:pt>
                <c:pt idx="28769">
                  <c:v>569.8830954392401</c:v>
                </c:pt>
                <c:pt idx="28771">
                  <c:v>571.36365217769</c:v>
                </c:pt>
                <c:pt idx="28772">
                  <c:v>573.80953594918</c:v>
                </c:pt>
                <c:pt idx="28774">
                  <c:v>573.1900654124394</c:v>
                </c:pt>
                <c:pt idx="28775">
                  <c:v>572.82783033903</c:v>
                </c:pt>
                <c:pt idx="28777">
                  <c:v>571.47411499158</c:v>
                </c:pt>
                <c:pt idx="28778">
                  <c:v>574.14778230045</c:v>
                </c:pt>
                <c:pt idx="28779">
                  <c:v>571.31527436407</c:v>
                </c:pt>
                <c:pt idx="28780">
                  <c:v>572.75674878905</c:v>
                </c:pt>
                <c:pt idx="28781">
                  <c:v>571.4443986936101</c:v>
                </c:pt>
                <c:pt idx="28782">
                  <c:v>573.20712045832</c:v>
                </c:pt>
                <c:pt idx="28783">
                  <c:v>571.37773204089</c:v>
                </c:pt>
                <c:pt idx="28784">
                  <c:v>572.59993932992</c:v>
                </c:pt>
                <c:pt idx="28785">
                  <c:v>572.48766926804</c:v>
                </c:pt>
                <c:pt idx="28786">
                  <c:v>574.0188744381</c:v>
                </c:pt>
                <c:pt idx="28787">
                  <c:v>572.99375229879</c:v>
                </c:pt>
                <c:pt idx="28788">
                  <c:v>575.8069064792699</c:v>
                </c:pt>
                <c:pt idx="28789">
                  <c:v>574.9430000606301</c:v>
                </c:pt>
                <c:pt idx="28790">
                  <c:v>577.7824804952394</c:v>
                </c:pt>
                <c:pt idx="28791">
                  <c:v>576.97171868672</c:v>
                </c:pt>
                <c:pt idx="28792">
                  <c:v>575.33309961898</c:v>
                </c:pt>
                <c:pt idx="28793">
                  <c:v>575.69367473037</c:v>
                </c:pt>
                <c:pt idx="28794">
                  <c:v>579.4460219513801</c:v>
                </c:pt>
                <c:pt idx="28795">
                  <c:v>578.8067528930989</c:v>
                </c:pt>
                <c:pt idx="28796">
                  <c:v>578.40186891055</c:v>
                </c:pt>
                <c:pt idx="28797">
                  <c:v>578.02744480811</c:v>
                </c:pt>
                <c:pt idx="28798">
                  <c:v>579.9422097377987</c:v>
                </c:pt>
                <c:pt idx="28799">
                  <c:v>579.82987713074</c:v>
                </c:pt>
                <c:pt idx="28803">
                  <c:v>587.72102726127</c:v>
                </c:pt>
                <c:pt idx="28804">
                  <c:v>582.67551925823</c:v>
                </c:pt>
                <c:pt idx="28805">
                  <c:v>582.94873666926</c:v>
                </c:pt>
                <c:pt idx="28806">
                  <c:v>583.9157382913</c:v>
                </c:pt>
                <c:pt idx="28807">
                  <c:v>583.5029458689294</c:v>
                </c:pt>
                <c:pt idx="28808">
                  <c:v>585.9130608891194</c:v>
                </c:pt>
                <c:pt idx="28809">
                  <c:v>585.9461291699378</c:v>
                </c:pt>
                <c:pt idx="28810">
                  <c:v>587.23904660864</c:v>
                </c:pt>
                <c:pt idx="28811">
                  <c:v>587.9796697902889</c:v>
                </c:pt>
                <c:pt idx="28812">
                  <c:v>583.77415066686</c:v>
                </c:pt>
                <c:pt idx="28813">
                  <c:v>587.00620954147</c:v>
                </c:pt>
                <c:pt idx="28814">
                  <c:v>588.3755708679</c:v>
                </c:pt>
                <c:pt idx="28815">
                  <c:v>591.28066352856</c:v>
                </c:pt>
                <c:pt idx="28816">
                  <c:v>593.6405562928999</c:v>
                </c:pt>
                <c:pt idx="28817">
                  <c:v>592.19666357435</c:v>
                </c:pt>
                <c:pt idx="28818">
                  <c:v>595.57716636809</c:v>
                </c:pt>
                <c:pt idx="28819">
                  <c:v>596.92070387622</c:v>
                </c:pt>
                <c:pt idx="28821">
                  <c:v>606.5565265125389</c:v>
                </c:pt>
                <c:pt idx="28822">
                  <c:v>607.88519424994</c:v>
                </c:pt>
                <c:pt idx="28823">
                  <c:v>605.51805736657</c:v>
                </c:pt>
                <c:pt idx="28824">
                  <c:v>606.63409447445</c:v>
                </c:pt>
                <c:pt idx="28825">
                  <c:v>607.2517461830801</c:v>
                </c:pt>
                <c:pt idx="28826">
                  <c:v>609.7725723118</c:v>
                </c:pt>
                <c:pt idx="28827">
                  <c:v>611.24811353238</c:v>
                </c:pt>
                <c:pt idx="28828">
                  <c:v>607.34840292948</c:v>
                </c:pt>
                <c:pt idx="28829">
                  <c:v>609.3899395475</c:v>
                </c:pt>
                <c:pt idx="28831">
                  <c:v>611.78920296874</c:v>
                </c:pt>
                <c:pt idx="28832">
                  <c:v>614.0691860133294</c:v>
                </c:pt>
                <c:pt idx="28833">
                  <c:v>614.5151199302094</c:v>
                </c:pt>
                <c:pt idx="28834">
                  <c:v>616.1341601146094</c:v>
                </c:pt>
                <c:pt idx="28835">
                  <c:v>625.8761667270601</c:v>
                </c:pt>
                <c:pt idx="28836">
                  <c:v>681.6674527593601</c:v>
                </c:pt>
                <c:pt idx="28837">
                  <c:v>701.46350410639</c:v>
                </c:pt>
                <c:pt idx="28838">
                  <c:v>703.85443257371</c:v>
                </c:pt>
                <c:pt idx="28839">
                  <c:v>705.6693654474001</c:v>
                </c:pt>
                <c:pt idx="28840">
                  <c:v>707.24167473624</c:v>
                </c:pt>
                <c:pt idx="28841">
                  <c:v>707.80405256779</c:v>
                </c:pt>
                <c:pt idx="28842">
                  <c:v>703.5589328429301</c:v>
                </c:pt>
                <c:pt idx="28843">
                  <c:v>706.70392725893</c:v>
                </c:pt>
                <c:pt idx="28844">
                  <c:v>707.3150748174601</c:v>
                </c:pt>
                <c:pt idx="28845">
                  <c:v>712.9609108350484</c:v>
                </c:pt>
                <c:pt idx="28846">
                  <c:v>717.5630171116094</c:v>
                </c:pt>
                <c:pt idx="28847">
                  <c:v>715.1244677025194</c:v>
                </c:pt>
                <c:pt idx="28848">
                  <c:v>716.97974920773</c:v>
                </c:pt>
                <c:pt idx="28849">
                  <c:v>718.24468475843</c:v>
                </c:pt>
                <c:pt idx="28850">
                  <c:v>723.0844718821</c:v>
                </c:pt>
                <c:pt idx="28851">
                  <c:v>718.585773227491</c:v>
                </c:pt>
                <c:pt idx="28852">
                  <c:v>725.2121804619901</c:v>
                </c:pt>
                <c:pt idx="28853">
                  <c:v>727.8428792668905</c:v>
                </c:pt>
                <c:pt idx="28854">
                  <c:v>736.8540658284784</c:v>
                </c:pt>
                <c:pt idx="28855">
                  <c:v>739.9357337942088</c:v>
                </c:pt>
                <c:pt idx="28856">
                  <c:v>737.77606534047</c:v>
                </c:pt>
                <c:pt idx="28857">
                  <c:v>739.4036947909086</c:v>
                </c:pt>
                <c:pt idx="28858">
                  <c:v>734.7634539789205</c:v>
                </c:pt>
                <c:pt idx="28859">
                  <c:v>737.0917097709702</c:v>
                </c:pt>
                <c:pt idx="28860">
                  <c:v>736.6118348802694</c:v>
                </c:pt>
                <c:pt idx="28861">
                  <c:v>739.2165900901701</c:v>
                </c:pt>
                <c:pt idx="28862">
                  <c:v>738.1376382152594</c:v>
                </c:pt>
                <c:pt idx="28863">
                  <c:v>739.79073095048</c:v>
                </c:pt>
                <c:pt idx="28864">
                  <c:v>734.31371472797</c:v>
                </c:pt>
                <c:pt idx="28865">
                  <c:v>722.9269040258389</c:v>
                </c:pt>
                <c:pt idx="28866">
                  <c:v>714.01245396749</c:v>
                </c:pt>
                <c:pt idx="28867">
                  <c:v>676.3598874135794</c:v>
                </c:pt>
                <c:pt idx="28868">
                  <c:v>657.4414348614089</c:v>
                </c:pt>
                <c:pt idx="28869">
                  <c:v>657.67531314872</c:v>
                </c:pt>
                <c:pt idx="28870">
                  <c:v>658.44283447804</c:v>
                </c:pt>
                <c:pt idx="28871">
                  <c:v>659.36394276638</c:v>
                </c:pt>
                <c:pt idx="28872">
                  <c:v>658.2847278197401</c:v>
                </c:pt>
                <c:pt idx="28873">
                  <c:v>658.8095407237701</c:v>
                </c:pt>
                <c:pt idx="28874">
                  <c:v>658.4940788563</c:v>
                </c:pt>
                <c:pt idx="28889">
                  <c:v>292.7855889216721</c:v>
                </c:pt>
                <c:pt idx="28890">
                  <c:v>292.8696699406505</c:v>
                </c:pt>
                <c:pt idx="28891">
                  <c:v>293.1102482424381</c:v>
                </c:pt>
                <c:pt idx="28892">
                  <c:v>295.5955562874216</c:v>
                </c:pt>
                <c:pt idx="28893">
                  <c:v>573.4041954366</c:v>
                </c:pt>
                <c:pt idx="28894">
                  <c:v>653.3449043056294</c:v>
                </c:pt>
                <c:pt idx="28895">
                  <c:v>651.69263200133</c:v>
                </c:pt>
                <c:pt idx="28896">
                  <c:v>653.3271980111589</c:v>
                </c:pt>
                <c:pt idx="28897">
                  <c:v>537.48208862466</c:v>
                </c:pt>
                <c:pt idx="28899">
                  <c:v>99.5945967648681</c:v>
                </c:pt>
                <c:pt idx="28939">
                  <c:v>95.7834897880392</c:v>
                </c:pt>
                <c:pt idx="28940">
                  <c:v>428.7851418022765</c:v>
                </c:pt>
                <c:pt idx="28941">
                  <c:v>595.413463385209</c:v>
                </c:pt>
                <c:pt idx="28942">
                  <c:v>619.8651650827222</c:v>
                </c:pt>
                <c:pt idx="28943">
                  <c:v>645.3002112526</c:v>
                </c:pt>
                <c:pt idx="28944">
                  <c:v>643.38088046495</c:v>
                </c:pt>
                <c:pt idx="28945">
                  <c:v>642.48025130264</c:v>
                </c:pt>
                <c:pt idx="28946">
                  <c:v>643.71012624</c:v>
                </c:pt>
                <c:pt idx="28947">
                  <c:v>642.02759575911</c:v>
                </c:pt>
                <c:pt idx="28948">
                  <c:v>646.29505298521</c:v>
                </c:pt>
                <c:pt idx="28949">
                  <c:v>646.66775529811</c:v>
                </c:pt>
                <c:pt idx="28950">
                  <c:v>644.03243130612</c:v>
                </c:pt>
                <c:pt idx="28951">
                  <c:v>644.2364752433105</c:v>
                </c:pt>
                <c:pt idx="28952">
                  <c:v>644.82359085084</c:v>
                </c:pt>
                <c:pt idx="28953">
                  <c:v>647.59869906991</c:v>
                </c:pt>
                <c:pt idx="28954">
                  <c:v>646.97460697947</c:v>
                </c:pt>
                <c:pt idx="28955">
                  <c:v>647.73799392137</c:v>
                </c:pt>
                <c:pt idx="28956">
                  <c:v>648.3270543963794</c:v>
                </c:pt>
                <c:pt idx="28957">
                  <c:v>391.1062942429156</c:v>
                </c:pt>
                <c:pt idx="28958">
                  <c:v>391.2488420575278</c:v>
                </c:pt>
                <c:pt idx="28959">
                  <c:v>388.7652587146112</c:v>
                </c:pt>
                <c:pt idx="28960">
                  <c:v>644.7835992920001</c:v>
                </c:pt>
                <c:pt idx="28961">
                  <c:v>644.97163651843</c:v>
                </c:pt>
                <c:pt idx="28962">
                  <c:v>646.4751583555501</c:v>
                </c:pt>
                <c:pt idx="28963">
                  <c:v>644.98366254836</c:v>
                </c:pt>
                <c:pt idx="28964">
                  <c:v>644.37134578128</c:v>
                </c:pt>
                <c:pt idx="28965">
                  <c:v>641.98898237413</c:v>
                </c:pt>
                <c:pt idx="28966">
                  <c:v>645.3281973702299</c:v>
                </c:pt>
                <c:pt idx="28967">
                  <c:v>643.4459153525194</c:v>
                </c:pt>
                <c:pt idx="28969">
                  <c:v>644.2238636319898</c:v>
                </c:pt>
                <c:pt idx="28970">
                  <c:v>648.20901441481</c:v>
                </c:pt>
                <c:pt idx="28971">
                  <c:v>644.54805339115</c:v>
                </c:pt>
                <c:pt idx="28972">
                  <c:v>646.9529359980294</c:v>
                </c:pt>
                <c:pt idx="28973">
                  <c:v>645.8325505248388</c:v>
                </c:pt>
                <c:pt idx="28974">
                  <c:v>641.3268848349284</c:v>
                </c:pt>
                <c:pt idx="28975">
                  <c:v>644.8582930450788</c:v>
                </c:pt>
                <c:pt idx="28976">
                  <c:v>643.11937817469</c:v>
                </c:pt>
                <c:pt idx="28977">
                  <c:v>638.5564666815887</c:v>
                </c:pt>
                <c:pt idx="28978">
                  <c:v>641.8765126919687</c:v>
                </c:pt>
                <c:pt idx="28980">
                  <c:v>641.8204075918701</c:v>
                </c:pt>
                <c:pt idx="28981">
                  <c:v>638.6728863585</c:v>
                </c:pt>
                <c:pt idx="28982">
                  <c:v>637.27411615248</c:v>
                </c:pt>
                <c:pt idx="28983">
                  <c:v>637.1560994294388</c:v>
                </c:pt>
                <c:pt idx="28984">
                  <c:v>635.4835963824594</c:v>
                </c:pt>
                <c:pt idx="28985">
                  <c:v>641.0260377435899</c:v>
                </c:pt>
                <c:pt idx="28986">
                  <c:v>637.55823247819</c:v>
                </c:pt>
                <c:pt idx="28987">
                  <c:v>604.4473240538488</c:v>
                </c:pt>
                <c:pt idx="28988">
                  <c:v>95.23827133174804</c:v>
                </c:pt>
                <c:pt idx="28989">
                  <c:v>93.4702636978056</c:v>
                </c:pt>
                <c:pt idx="29043">
                  <c:v>225.5537539011709</c:v>
                </c:pt>
                <c:pt idx="29044">
                  <c:v>491.2940761679791</c:v>
                </c:pt>
                <c:pt idx="29045">
                  <c:v>432.07698297284</c:v>
                </c:pt>
                <c:pt idx="29046">
                  <c:v>432.0363506021591</c:v>
                </c:pt>
                <c:pt idx="29047">
                  <c:v>169.79792569284</c:v>
                </c:pt>
                <c:pt idx="29097">
                  <c:v>147.1445452752</c:v>
                </c:pt>
                <c:pt idx="29098">
                  <c:v>341.35917102684</c:v>
                </c:pt>
                <c:pt idx="29099">
                  <c:v>439.9197315944899</c:v>
                </c:pt>
                <c:pt idx="29100">
                  <c:v>558.3139906491105</c:v>
                </c:pt>
                <c:pt idx="29101">
                  <c:v>574.1271528391094</c:v>
                </c:pt>
                <c:pt idx="29102">
                  <c:v>586.87587668666</c:v>
                </c:pt>
                <c:pt idx="29104">
                  <c:v>578.719826638</c:v>
                </c:pt>
                <c:pt idx="29105">
                  <c:v>575.2100261434994</c:v>
                </c:pt>
                <c:pt idx="29106">
                  <c:v>575.87249487666</c:v>
                </c:pt>
                <c:pt idx="29107">
                  <c:v>576.5471846008301</c:v>
                </c:pt>
                <c:pt idx="29108">
                  <c:v>577.3615223602787</c:v>
                </c:pt>
                <c:pt idx="29109">
                  <c:v>578.79930951258</c:v>
                </c:pt>
                <c:pt idx="29111">
                  <c:v>579.9505547001401</c:v>
                </c:pt>
                <c:pt idx="29112">
                  <c:v>576.8701350135201</c:v>
                </c:pt>
                <c:pt idx="29114">
                  <c:v>562.58968809014</c:v>
                </c:pt>
                <c:pt idx="29115">
                  <c:v>559.9231668133187</c:v>
                </c:pt>
                <c:pt idx="29116">
                  <c:v>554.30697942611</c:v>
                </c:pt>
                <c:pt idx="29117">
                  <c:v>549.36077205851</c:v>
                </c:pt>
                <c:pt idx="29118">
                  <c:v>536.0182877155601</c:v>
                </c:pt>
                <c:pt idx="29120">
                  <c:v>502.4304200385992</c:v>
                </c:pt>
                <c:pt idx="29121">
                  <c:v>496.43450288854</c:v>
                </c:pt>
                <c:pt idx="29122">
                  <c:v>488.7723499275596</c:v>
                </c:pt>
                <c:pt idx="29123">
                  <c:v>486.4985718782388</c:v>
                </c:pt>
                <c:pt idx="29125">
                  <c:v>487.737351006379</c:v>
                </c:pt>
                <c:pt idx="29127">
                  <c:v>488.35924195992</c:v>
                </c:pt>
                <c:pt idx="29128">
                  <c:v>486.720810866589</c:v>
                </c:pt>
                <c:pt idx="29129">
                  <c:v>488.9108753021699</c:v>
                </c:pt>
                <c:pt idx="29130">
                  <c:v>488.8490685479701</c:v>
                </c:pt>
                <c:pt idx="29131">
                  <c:v>486.37378842082</c:v>
                </c:pt>
                <c:pt idx="29132">
                  <c:v>488.2292915107301</c:v>
                </c:pt>
                <c:pt idx="29133">
                  <c:v>488.71166241471</c:v>
                </c:pt>
                <c:pt idx="29134">
                  <c:v>485.34043705775</c:v>
                </c:pt>
                <c:pt idx="29135">
                  <c:v>486.19085586402</c:v>
                </c:pt>
                <c:pt idx="29136">
                  <c:v>488.24871677486</c:v>
                </c:pt>
                <c:pt idx="29137">
                  <c:v>487.98882799398</c:v>
                </c:pt>
                <c:pt idx="29138">
                  <c:v>486.4711170182687</c:v>
                </c:pt>
                <c:pt idx="29139">
                  <c:v>484.7129981970099</c:v>
                </c:pt>
                <c:pt idx="29140">
                  <c:v>488.4023581177896</c:v>
                </c:pt>
                <c:pt idx="29141">
                  <c:v>487.32265523239</c:v>
                </c:pt>
                <c:pt idx="29142">
                  <c:v>458.1952368266081</c:v>
                </c:pt>
                <c:pt idx="29204">
                  <c:v>156.3536950157623</c:v>
                </c:pt>
                <c:pt idx="29205">
                  <c:v>165.5167044278611</c:v>
                </c:pt>
                <c:pt idx="29206">
                  <c:v>164.8468401172911</c:v>
                </c:pt>
                <c:pt idx="29207">
                  <c:v>168.3628818386785</c:v>
                </c:pt>
                <c:pt idx="29208">
                  <c:v>279.3881592308921</c:v>
                </c:pt>
                <c:pt idx="29210">
                  <c:v>501.4630578871696</c:v>
                </c:pt>
                <c:pt idx="29211">
                  <c:v>498.06648180948</c:v>
                </c:pt>
                <c:pt idx="29212">
                  <c:v>499.39269368636</c:v>
                </c:pt>
                <c:pt idx="29214">
                  <c:v>497.460273927119</c:v>
                </c:pt>
                <c:pt idx="29215">
                  <c:v>498.28948231442</c:v>
                </c:pt>
                <c:pt idx="29216">
                  <c:v>499.32450735264</c:v>
                </c:pt>
                <c:pt idx="29217">
                  <c:v>497.536897472449</c:v>
                </c:pt>
                <c:pt idx="29220">
                  <c:v>502.41722131553</c:v>
                </c:pt>
                <c:pt idx="29221">
                  <c:v>499.261338344109</c:v>
                </c:pt>
                <c:pt idx="29222">
                  <c:v>501.8329956245001</c:v>
                </c:pt>
                <c:pt idx="29223">
                  <c:v>502.0865404108791</c:v>
                </c:pt>
                <c:pt idx="29224">
                  <c:v>503.39122001786</c:v>
                </c:pt>
                <c:pt idx="29225">
                  <c:v>504.5367370717889</c:v>
                </c:pt>
                <c:pt idx="29226">
                  <c:v>502.54496056044</c:v>
                </c:pt>
                <c:pt idx="29227">
                  <c:v>503.588969553199</c:v>
                </c:pt>
                <c:pt idx="29228">
                  <c:v>508.14274533984</c:v>
                </c:pt>
                <c:pt idx="29229">
                  <c:v>504.9316839060596</c:v>
                </c:pt>
                <c:pt idx="29230">
                  <c:v>506.86757779047</c:v>
                </c:pt>
                <c:pt idx="29231">
                  <c:v>507.13266717161</c:v>
                </c:pt>
                <c:pt idx="29232">
                  <c:v>504.996563388439</c:v>
                </c:pt>
                <c:pt idx="29233">
                  <c:v>507.05128583437</c:v>
                </c:pt>
                <c:pt idx="29234">
                  <c:v>508.1071641107101</c:v>
                </c:pt>
                <c:pt idx="29235">
                  <c:v>505.84028115623</c:v>
                </c:pt>
                <c:pt idx="29236">
                  <c:v>506.268300761779</c:v>
                </c:pt>
                <c:pt idx="29237">
                  <c:v>508.009148442799</c:v>
                </c:pt>
                <c:pt idx="29238">
                  <c:v>506.22486927162</c:v>
                </c:pt>
                <c:pt idx="29239">
                  <c:v>506.87268970144</c:v>
                </c:pt>
                <c:pt idx="29240">
                  <c:v>512.5853349919</c:v>
                </c:pt>
                <c:pt idx="29242">
                  <c:v>512.90378497032</c:v>
                </c:pt>
                <c:pt idx="29243">
                  <c:v>514.05005503753</c:v>
                </c:pt>
                <c:pt idx="29244">
                  <c:v>512.21619280468</c:v>
                </c:pt>
                <c:pt idx="29245">
                  <c:v>513.38034747718</c:v>
                </c:pt>
                <c:pt idx="29246">
                  <c:v>515.6939318245401</c:v>
                </c:pt>
                <c:pt idx="29247">
                  <c:v>513.22111964984</c:v>
                </c:pt>
                <c:pt idx="29248">
                  <c:v>515.0195211571</c:v>
                </c:pt>
                <c:pt idx="29249">
                  <c:v>512.18571502298</c:v>
                </c:pt>
                <c:pt idx="29250">
                  <c:v>514.26236968659</c:v>
                </c:pt>
                <c:pt idx="29251">
                  <c:v>514.98945434293</c:v>
                </c:pt>
                <c:pt idx="29252">
                  <c:v>513.51384516452</c:v>
                </c:pt>
                <c:pt idx="29253">
                  <c:v>514.46777959085</c:v>
                </c:pt>
                <c:pt idx="29254">
                  <c:v>516.78428406565</c:v>
                </c:pt>
                <c:pt idx="29255">
                  <c:v>516.8367252369101</c:v>
                </c:pt>
                <c:pt idx="29256">
                  <c:v>519.19848071682</c:v>
                </c:pt>
                <c:pt idx="29257">
                  <c:v>516.50981261481</c:v>
                </c:pt>
                <c:pt idx="29258">
                  <c:v>518.19085532991</c:v>
                </c:pt>
                <c:pt idx="29260">
                  <c:v>517.5751368932289</c:v>
                </c:pt>
                <c:pt idx="29261">
                  <c:v>519.0385158463</c:v>
                </c:pt>
                <c:pt idx="29262">
                  <c:v>517.8015362908999</c:v>
                </c:pt>
                <c:pt idx="29263">
                  <c:v>518.0577253119687</c:v>
                </c:pt>
                <c:pt idx="29265">
                  <c:v>518.3711212325301</c:v>
                </c:pt>
                <c:pt idx="29266">
                  <c:v>519.2944318956</c:v>
                </c:pt>
                <c:pt idx="29268">
                  <c:v>518.84734623259</c:v>
                </c:pt>
                <c:pt idx="29269">
                  <c:v>519.66253529686</c:v>
                </c:pt>
                <c:pt idx="29270">
                  <c:v>521.72779837521</c:v>
                </c:pt>
                <c:pt idx="29271">
                  <c:v>518.1211164727389</c:v>
                </c:pt>
                <c:pt idx="29272">
                  <c:v>524.35847695727</c:v>
                </c:pt>
                <c:pt idx="29273">
                  <c:v>524.7042713725705</c:v>
                </c:pt>
                <c:pt idx="29274">
                  <c:v>522.08990904898</c:v>
                </c:pt>
                <c:pt idx="29275">
                  <c:v>524.38575165548</c:v>
                </c:pt>
                <c:pt idx="29276">
                  <c:v>525.42708944757</c:v>
                </c:pt>
                <c:pt idx="29277">
                  <c:v>522.9191048324286</c:v>
                </c:pt>
                <c:pt idx="29278">
                  <c:v>523.11485133903</c:v>
                </c:pt>
                <c:pt idx="29279">
                  <c:v>524.6050651248394</c:v>
                </c:pt>
                <c:pt idx="29280">
                  <c:v>522.15226324667</c:v>
                </c:pt>
                <c:pt idx="29281">
                  <c:v>523.87007398149</c:v>
                </c:pt>
                <c:pt idx="29282">
                  <c:v>524.7549668256694</c:v>
                </c:pt>
                <c:pt idx="29283">
                  <c:v>465.22322531539</c:v>
                </c:pt>
                <c:pt idx="29284">
                  <c:v>111.84344808274</c:v>
                </c:pt>
                <c:pt idx="29285">
                  <c:v>105.38866770922</c:v>
                </c:pt>
                <c:pt idx="29286">
                  <c:v>87.94927885083995</c:v>
                </c:pt>
                <c:pt idx="29325">
                  <c:v>324.26238815101</c:v>
                </c:pt>
                <c:pt idx="29326">
                  <c:v>543.0388840835101</c:v>
                </c:pt>
                <c:pt idx="29327">
                  <c:v>585.4406384699188</c:v>
                </c:pt>
                <c:pt idx="29328">
                  <c:v>584.94046514704</c:v>
                </c:pt>
                <c:pt idx="29329">
                  <c:v>582.9213683269</c:v>
                </c:pt>
                <c:pt idx="29330">
                  <c:v>584.6891123825301</c:v>
                </c:pt>
                <c:pt idx="29331">
                  <c:v>585.02448271177</c:v>
                </c:pt>
                <c:pt idx="29332">
                  <c:v>588.2540885437</c:v>
                </c:pt>
                <c:pt idx="29333">
                  <c:v>589.4802161404789</c:v>
                </c:pt>
                <c:pt idx="29334">
                  <c:v>592.68997732639</c:v>
                </c:pt>
                <c:pt idx="29335">
                  <c:v>599.2315944994288</c:v>
                </c:pt>
                <c:pt idx="29336">
                  <c:v>598.08455319727</c:v>
                </c:pt>
                <c:pt idx="29337">
                  <c:v>589.58582407915</c:v>
                </c:pt>
                <c:pt idx="29338">
                  <c:v>588.50890764318</c:v>
                </c:pt>
                <c:pt idx="29339">
                  <c:v>577.5970692117494</c:v>
                </c:pt>
                <c:pt idx="29340">
                  <c:v>563.23361040701</c:v>
                </c:pt>
                <c:pt idx="29341">
                  <c:v>549.50459699009</c:v>
                </c:pt>
                <c:pt idx="29342">
                  <c:v>544.41793607799</c:v>
                </c:pt>
                <c:pt idx="29343">
                  <c:v>543.3391864942379</c:v>
                </c:pt>
                <c:pt idx="29344">
                  <c:v>545.5627291367489</c:v>
                </c:pt>
                <c:pt idx="29345">
                  <c:v>547.62873615905</c:v>
                </c:pt>
                <c:pt idx="29346">
                  <c:v>553.583593290691</c:v>
                </c:pt>
                <c:pt idx="29347">
                  <c:v>558.1823418452601</c:v>
                </c:pt>
                <c:pt idx="29348">
                  <c:v>558.0240834327101</c:v>
                </c:pt>
                <c:pt idx="29349">
                  <c:v>557.68543354749</c:v>
                </c:pt>
                <c:pt idx="29350">
                  <c:v>558.217636309</c:v>
                </c:pt>
                <c:pt idx="29351">
                  <c:v>556.3554181626394</c:v>
                </c:pt>
                <c:pt idx="29352">
                  <c:v>556.2284262859089</c:v>
                </c:pt>
                <c:pt idx="29353">
                  <c:v>557.4921428223194</c:v>
                </c:pt>
                <c:pt idx="29354">
                  <c:v>561.21594214509</c:v>
                </c:pt>
                <c:pt idx="29356">
                  <c:v>559.961629448008</c:v>
                </c:pt>
                <c:pt idx="29357">
                  <c:v>558.6758562953701</c:v>
                </c:pt>
                <c:pt idx="29358">
                  <c:v>558.03513751004</c:v>
                </c:pt>
                <c:pt idx="29362">
                  <c:v>559.0527991942178</c:v>
                </c:pt>
                <c:pt idx="29363">
                  <c:v>559.20806468907</c:v>
                </c:pt>
                <c:pt idx="29364">
                  <c:v>562.18041465498</c:v>
                </c:pt>
                <c:pt idx="29366">
                  <c:v>558.8223037258289</c:v>
                </c:pt>
                <c:pt idx="29367">
                  <c:v>558.6423143757394</c:v>
                </c:pt>
                <c:pt idx="29368">
                  <c:v>557.9904509902399</c:v>
                </c:pt>
                <c:pt idx="29370">
                  <c:v>559.99589494416</c:v>
                </c:pt>
                <c:pt idx="29371">
                  <c:v>563.0502102576301</c:v>
                </c:pt>
                <c:pt idx="29372">
                  <c:v>561.50033663563</c:v>
                </c:pt>
                <c:pt idx="29373">
                  <c:v>564.8399296020589</c:v>
                </c:pt>
                <c:pt idx="29374">
                  <c:v>563.4602811935075</c:v>
                </c:pt>
                <c:pt idx="29375">
                  <c:v>562.1250383417</c:v>
                </c:pt>
                <c:pt idx="29377">
                  <c:v>563.76219355031</c:v>
                </c:pt>
                <c:pt idx="29378">
                  <c:v>563.42418707312</c:v>
                </c:pt>
                <c:pt idx="29379">
                  <c:v>561.0314412411</c:v>
                </c:pt>
                <c:pt idx="29381">
                  <c:v>563.2348740797</c:v>
                </c:pt>
                <c:pt idx="29382">
                  <c:v>562.19212297362</c:v>
                </c:pt>
                <c:pt idx="29383">
                  <c:v>559.7454254200301</c:v>
                </c:pt>
                <c:pt idx="29384">
                  <c:v>562.9390606118401</c:v>
                </c:pt>
                <c:pt idx="29386">
                  <c:v>558.5324362352501</c:v>
                </c:pt>
                <c:pt idx="29387">
                  <c:v>566.8267482683005</c:v>
                </c:pt>
                <c:pt idx="29388">
                  <c:v>563.7161870466505</c:v>
                </c:pt>
                <c:pt idx="29389">
                  <c:v>562.26811035602</c:v>
                </c:pt>
                <c:pt idx="29390">
                  <c:v>566.09824758898</c:v>
                </c:pt>
                <c:pt idx="29391">
                  <c:v>563.8217500330201</c:v>
                </c:pt>
                <c:pt idx="29392">
                  <c:v>561.7270550194294</c:v>
                </c:pt>
                <c:pt idx="29393">
                  <c:v>563.74087649955</c:v>
                </c:pt>
                <c:pt idx="29394">
                  <c:v>562.6354303944094</c:v>
                </c:pt>
                <c:pt idx="29395">
                  <c:v>561.09237331083</c:v>
                </c:pt>
                <c:pt idx="29396">
                  <c:v>563.298720676211</c:v>
                </c:pt>
                <c:pt idx="29397">
                  <c:v>561.8561784984179</c:v>
                </c:pt>
                <c:pt idx="29398">
                  <c:v>559.65595967979</c:v>
                </c:pt>
                <c:pt idx="29399">
                  <c:v>561.24241964335</c:v>
                </c:pt>
                <c:pt idx="29401">
                  <c:v>559.52876469529</c:v>
                </c:pt>
                <c:pt idx="29402">
                  <c:v>557.57138803803</c:v>
                </c:pt>
                <c:pt idx="29404">
                  <c:v>564.239546295</c:v>
                </c:pt>
                <c:pt idx="29405">
                  <c:v>562.11355143254</c:v>
                </c:pt>
                <c:pt idx="29406">
                  <c:v>562.6967100309</c:v>
                </c:pt>
                <c:pt idx="29407">
                  <c:v>563.8075381161</c:v>
                </c:pt>
                <c:pt idx="29408">
                  <c:v>561.84976599715</c:v>
                </c:pt>
                <c:pt idx="29409">
                  <c:v>559.56476259801</c:v>
                </c:pt>
                <c:pt idx="29410">
                  <c:v>557.9528599899783</c:v>
                </c:pt>
                <c:pt idx="29412">
                  <c:v>559.24473049262</c:v>
                </c:pt>
                <c:pt idx="29413">
                  <c:v>557.47829447155</c:v>
                </c:pt>
                <c:pt idx="29414">
                  <c:v>557.8259917537894</c:v>
                </c:pt>
                <c:pt idx="29415">
                  <c:v>555.9099681687</c:v>
                </c:pt>
                <c:pt idx="29416">
                  <c:v>558.1009144749394</c:v>
                </c:pt>
                <c:pt idx="29417">
                  <c:v>557.9401514148286</c:v>
                </c:pt>
                <c:pt idx="29418">
                  <c:v>556.09166227334</c:v>
                </c:pt>
                <c:pt idx="29419">
                  <c:v>554.35077255131</c:v>
                </c:pt>
                <c:pt idx="29420">
                  <c:v>523.91164755308</c:v>
                </c:pt>
                <c:pt idx="29421">
                  <c:v>463.03269313796</c:v>
                </c:pt>
                <c:pt idx="29422">
                  <c:v>461.67948690992</c:v>
                </c:pt>
                <c:pt idx="29490">
                  <c:v>175.69009787586</c:v>
                </c:pt>
                <c:pt idx="29491">
                  <c:v>199.85915730436</c:v>
                </c:pt>
                <c:pt idx="29492">
                  <c:v>267.7222465656</c:v>
                </c:pt>
                <c:pt idx="29493">
                  <c:v>292.88301043493</c:v>
                </c:pt>
                <c:pt idx="29494">
                  <c:v>466.1002475176501</c:v>
                </c:pt>
                <c:pt idx="29495">
                  <c:v>481.421951089229</c:v>
                </c:pt>
                <c:pt idx="29496">
                  <c:v>496.32370419796</c:v>
                </c:pt>
                <c:pt idx="29497">
                  <c:v>513.2424694743194</c:v>
                </c:pt>
                <c:pt idx="29498">
                  <c:v>526.4151433935994</c:v>
                </c:pt>
                <c:pt idx="29499">
                  <c:v>525.28880666053</c:v>
                </c:pt>
                <c:pt idx="29500">
                  <c:v>525.45360521201</c:v>
                </c:pt>
                <c:pt idx="29501">
                  <c:v>526.10351573999</c:v>
                </c:pt>
                <c:pt idx="29502">
                  <c:v>525.18232541337</c:v>
                </c:pt>
                <c:pt idx="29503">
                  <c:v>527.61000433222</c:v>
                </c:pt>
                <c:pt idx="29504">
                  <c:v>528.64551123047</c:v>
                </c:pt>
                <c:pt idx="29505">
                  <c:v>523.79598457767</c:v>
                </c:pt>
                <c:pt idx="29506">
                  <c:v>522.7119041827488</c:v>
                </c:pt>
                <c:pt idx="29507">
                  <c:v>521.5079188096594</c:v>
                </c:pt>
                <c:pt idx="29508">
                  <c:v>521.4806251812078</c:v>
                </c:pt>
                <c:pt idx="29509">
                  <c:v>523.23349238662</c:v>
                </c:pt>
                <c:pt idx="29510">
                  <c:v>528.11690344622</c:v>
                </c:pt>
                <c:pt idx="29511">
                  <c:v>575.86686400719</c:v>
                </c:pt>
                <c:pt idx="29512">
                  <c:v>587.89815043851</c:v>
                </c:pt>
                <c:pt idx="29514">
                  <c:v>597.025625049969</c:v>
                </c:pt>
                <c:pt idx="29515">
                  <c:v>596.70809784902</c:v>
                </c:pt>
                <c:pt idx="29516">
                  <c:v>594.19737702731</c:v>
                </c:pt>
                <c:pt idx="29517">
                  <c:v>588.3901986355494</c:v>
                </c:pt>
                <c:pt idx="29518">
                  <c:v>591.26623223124</c:v>
                </c:pt>
                <c:pt idx="29519">
                  <c:v>589.1626200857572</c:v>
                </c:pt>
                <c:pt idx="29520">
                  <c:v>593.2981810933001</c:v>
                </c:pt>
                <c:pt idx="29521">
                  <c:v>592.0576670156079</c:v>
                </c:pt>
                <c:pt idx="29522">
                  <c:v>588.34420433834</c:v>
                </c:pt>
                <c:pt idx="29523">
                  <c:v>588.4283643689</c:v>
                </c:pt>
                <c:pt idx="29524">
                  <c:v>591.0222333324188</c:v>
                </c:pt>
                <c:pt idx="29525">
                  <c:v>591.11001385108</c:v>
                </c:pt>
                <c:pt idx="29526">
                  <c:v>585.6464416847994</c:v>
                </c:pt>
                <c:pt idx="29527">
                  <c:v>586.71750974566</c:v>
                </c:pt>
                <c:pt idx="29528">
                  <c:v>585.12334749053</c:v>
                </c:pt>
                <c:pt idx="29529">
                  <c:v>581.9846686255494</c:v>
                </c:pt>
                <c:pt idx="29530">
                  <c:v>584.1981658908001</c:v>
                </c:pt>
                <c:pt idx="29531">
                  <c:v>584.76084475647</c:v>
                </c:pt>
                <c:pt idx="29535">
                  <c:v>577.09033368628</c:v>
                </c:pt>
                <c:pt idx="29537">
                  <c:v>583.2445348236901</c:v>
                </c:pt>
                <c:pt idx="29538">
                  <c:v>579.6263360837194</c:v>
                </c:pt>
                <c:pt idx="29539">
                  <c:v>579.48830367813</c:v>
                </c:pt>
                <c:pt idx="29540">
                  <c:v>581.8801497252894</c:v>
                </c:pt>
                <c:pt idx="29541">
                  <c:v>576.50896517438</c:v>
                </c:pt>
                <c:pt idx="29542">
                  <c:v>579.30055046333</c:v>
                </c:pt>
                <c:pt idx="29543">
                  <c:v>577.0508584642289</c:v>
                </c:pt>
                <c:pt idx="29544">
                  <c:v>584.7771928184801</c:v>
                </c:pt>
                <c:pt idx="29545">
                  <c:v>584.3572284039666</c:v>
                </c:pt>
                <c:pt idx="29546">
                  <c:v>572.14690164725</c:v>
                </c:pt>
                <c:pt idx="29547">
                  <c:v>568.15523399068</c:v>
                </c:pt>
                <c:pt idx="29548">
                  <c:v>555.03413525017</c:v>
                </c:pt>
                <c:pt idx="29549">
                  <c:v>537.5421867100494</c:v>
                </c:pt>
                <c:pt idx="29550">
                  <c:v>513.2093819879005</c:v>
                </c:pt>
                <c:pt idx="29551">
                  <c:v>501.14530819277</c:v>
                </c:pt>
                <c:pt idx="29552">
                  <c:v>497.3816287928896</c:v>
                </c:pt>
                <c:pt idx="29553">
                  <c:v>502.34840633931</c:v>
                </c:pt>
                <c:pt idx="29554">
                  <c:v>501.288811415379</c:v>
                </c:pt>
                <c:pt idx="29555">
                  <c:v>505.2890129953099</c:v>
                </c:pt>
                <c:pt idx="29556">
                  <c:v>505.15020675977</c:v>
                </c:pt>
                <c:pt idx="29557">
                  <c:v>502.8266959897701</c:v>
                </c:pt>
                <c:pt idx="29558">
                  <c:v>495.0471200407899</c:v>
                </c:pt>
                <c:pt idx="29559">
                  <c:v>492.6497374526496</c:v>
                </c:pt>
                <c:pt idx="29560">
                  <c:v>493.3344220584896</c:v>
                </c:pt>
                <c:pt idx="29561">
                  <c:v>491.51884236512</c:v>
                </c:pt>
                <c:pt idx="29562">
                  <c:v>494.0535669430892</c:v>
                </c:pt>
                <c:pt idx="29563">
                  <c:v>492.00908922595</c:v>
                </c:pt>
                <c:pt idx="29564">
                  <c:v>489.5797319889791</c:v>
                </c:pt>
                <c:pt idx="29565">
                  <c:v>493.25704183281</c:v>
                </c:pt>
                <c:pt idx="29567">
                  <c:v>491.5594696362001</c:v>
                </c:pt>
                <c:pt idx="29568">
                  <c:v>492.50240286563</c:v>
                </c:pt>
                <c:pt idx="29569">
                  <c:v>495.430258224259</c:v>
                </c:pt>
                <c:pt idx="29570">
                  <c:v>494.4426713197801</c:v>
                </c:pt>
                <c:pt idx="29571">
                  <c:v>492.54516330706</c:v>
                </c:pt>
                <c:pt idx="29572">
                  <c:v>495.96785841965</c:v>
                </c:pt>
                <c:pt idx="29573">
                  <c:v>494.62227728174</c:v>
                </c:pt>
                <c:pt idx="29574">
                  <c:v>494.05908369277</c:v>
                </c:pt>
                <c:pt idx="29575">
                  <c:v>496.2090817568799</c:v>
                </c:pt>
                <c:pt idx="29576">
                  <c:v>495.11203311182</c:v>
                </c:pt>
                <c:pt idx="29577">
                  <c:v>493.35398726341</c:v>
                </c:pt>
                <c:pt idx="29578">
                  <c:v>491.982319443769</c:v>
                </c:pt>
                <c:pt idx="29579">
                  <c:v>207.2291300576414</c:v>
                </c:pt>
                <c:pt idx="29644">
                  <c:v>151.7402356771297</c:v>
                </c:pt>
                <c:pt idx="29645">
                  <c:v>152.192994507328</c:v>
                </c:pt>
                <c:pt idx="29647">
                  <c:v>478.09498370426</c:v>
                </c:pt>
                <c:pt idx="29648">
                  <c:v>477.813058244919</c:v>
                </c:pt>
                <c:pt idx="29649">
                  <c:v>477.55259183183</c:v>
                </c:pt>
                <c:pt idx="29650">
                  <c:v>475.69830985005</c:v>
                </c:pt>
                <c:pt idx="29651">
                  <c:v>479.43408179618</c:v>
                </c:pt>
                <c:pt idx="29652">
                  <c:v>478.35278420726</c:v>
                </c:pt>
                <c:pt idx="29654">
                  <c:v>479.2081893242399</c:v>
                </c:pt>
                <c:pt idx="29655">
                  <c:v>482.28491683278</c:v>
                </c:pt>
                <c:pt idx="29657">
                  <c:v>479.533737515519</c:v>
                </c:pt>
                <c:pt idx="29658">
                  <c:v>478.1673489530999</c:v>
                </c:pt>
                <c:pt idx="29659">
                  <c:v>482.2806841828</c:v>
                </c:pt>
                <c:pt idx="29660">
                  <c:v>481.68362052283</c:v>
                </c:pt>
                <c:pt idx="29662">
                  <c:v>483.0208675885899</c:v>
                </c:pt>
                <c:pt idx="29663">
                  <c:v>482.52038251056</c:v>
                </c:pt>
                <c:pt idx="29665">
                  <c:v>483.4339682897</c:v>
                </c:pt>
                <c:pt idx="29666">
                  <c:v>482.43596500184</c:v>
                </c:pt>
                <c:pt idx="29667">
                  <c:v>481.5784020295801</c:v>
                </c:pt>
                <c:pt idx="29668">
                  <c:v>487.2107855924099</c:v>
                </c:pt>
                <c:pt idx="29669">
                  <c:v>486.68631372476</c:v>
                </c:pt>
                <c:pt idx="29670">
                  <c:v>484.48485318171</c:v>
                </c:pt>
                <c:pt idx="29671">
                  <c:v>487.47682734774</c:v>
                </c:pt>
                <c:pt idx="29672">
                  <c:v>486.2888558710791</c:v>
                </c:pt>
                <c:pt idx="29673">
                  <c:v>485.0681826984199</c:v>
                </c:pt>
                <c:pt idx="29674">
                  <c:v>487.651516906499</c:v>
                </c:pt>
                <c:pt idx="29675">
                  <c:v>486.15583625164</c:v>
                </c:pt>
                <c:pt idx="29677">
                  <c:v>488.38669142239</c:v>
                </c:pt>
                <c:pt idx="29678">
                  <c:v>466.784995052609</c:v>
                </c:pt>
                <c:pt idx="29679">
                  <c:v>248.42529483211</c:v>
                </c:pt>
                <c:pt idx="29680">
                  <c:v>97.1999963771998</c:v>
                </c:pt>
                <c:pt idx="29700">
                  <c:v>92.12149995688976</c:v>
                </c:pt>
                <c:pt idx="29701">
                  <c:v>109.37529769677</c:v>
                </c:pt>
                <c:pt idx="29702">
                  <c:v>437.3322747631501</c:v>
                </c:pt>
                <c:pt idx="29703">
                  <c:v>502.1148577952</c:v>
                </c:pt>
                <c:pt idx="29704">
                  <c:v>502.36156406483</c:v>
                </c:pt>
                <c:pt idx="29705">
                  <c:v>503.9410295892699</c:v>
                </c:pt>
                <c:pt idx="29706">
                  <c:v>507.3751064999099</c:v>
                </c:pt>
                <c:pt idx="29707">
                  <c:v>504.5910395704491</c:v>
                </c:pt>
                <c:pt idx="29708">
                  <c:v>506.25885911937</c:v>
                </c:pt>
                <c:pt idx="29709">
                  <c:v>506.78225932415</c:v>
                </c:pt>
                <c:pt idx="29710">
                  <c:v>505.2778291827201</c:v>
                </c:pt>
                <c:pt idx="29711">
                  <c:v>506.21920403697</c:v>
                </c:pt>
                <c:pt idx="29712">
                  <c:v>511.73490983543</c:v>
                </c:pt>
                <c:pt idx="29713">
                  <c:v>568.98209228752</c:v>
                </c:pt>
                <c:pt idx="29714">
                  <c:v>585.3005264446488</c:v>
                </c:pt>
                <c:pt idx="29715">
                  <c:v>584.1189219211705</c:v>
                </c:pt>
                <c:pt idx="29716">
                  <c:v>585.3696665863388</c:v>
                </c:pt>
                <c:pt idx="29717">
                  <c:v>583.89847437295</c:v>
                </c:pt>
                <c:pt idx="29718">
                  <c:v>587.6978323807399</c:v>
                </c:pt>
                <c:pt idx="29719">
                  <c:v>588.68139632995</c:v>
                </c:pt>
                <c:pt idx="29720">
                  <c:v>589.9213847828294</c:v>
                </c:pt>
                <c:pt idx="29723">
                  <c:v>592.828730636291</c:v>
                </c:pt>
                <c:pt idx="29724">
                  <c:v>593.20697019038</c:v>
                </c:pt>
                <c:pt idx="29725">
                  <c:v>595.063841662</c:v>
                </c:pt>
                <c:pt idx="29726">
                  <c:v>596.4325452635094</c:v>
                </c:pt>
                <c:pt idx="29727">
                  <c:v>598.841416713248</c:v>
                </c:pt>
                <c:pt idx="29728">
                  <c:v>601.17402338462</c:v>
                </c:pt>
                <c:pt idx="29729">
                  <c:v>602.5178670554286</c:v>
                </c:pt>
                <c:pt idx="29730">
                  <c:v>608.61618790102</c:v>
                </c:pt>
                <c:pt idx="29731">
                  <c:v>611.60447418974</c:v>
                </c:pt>
                <c:pt idx="29732">
                  <c:v>608.2653214802289</c:v>
                </c:pt>
                <c:pt idx="29733">
                  <c:v>603.72417471571</c:v>
                </c:pt>
                <c:pt idx="29734">
                  <c:v>576.42391080913</c:v>
                </c:pt>
                <c:pt idx="29735">
                  <c:v>561.79253727288</c:v>
                </c:pt>
                <c:pt idx="29736">
                  <c:v>558.10885352297</c:v>
                </c:pt>
                <c:pt idx="29737">
                  <c:v>552.45609697261</c:v>
                </c:pt>
                <c:pt idx="29738">
                  <c:v>544.5659427498099</c:v>
                </c:pt>
                <c:pt idx="29739">
                  <c:v>544.8741732227301</c:v>
                </c:pt>
                <c:pt idx="29740">
                  <c:v>541.09459316282</c:v>
                </c:pt>
                <c:pt idx="29741">
                  <c:v>539.61687054949</c:v>
                </c:pt>
                <c:pt idx="29744">
                  <c:v>546.604538966511</c:v>
                </c:pt>
                <c:pt idx="29745">
                  <c:v>545.03157615742</c:v>
                </c:pt>
                <c:pt idx="29746">
                  <c:v>544.7429443925894</c:v>
                </c:pt>
                <c:pt idx="29748">
                  <c:v>548.9548597002188</c:v>
                </c:pt>
                <c:pt idx="29749">
                  <c:v>549.79133086476</c:v>
                </c:pt>
                <c:pt idx="29750">
                  <c:v>552.57834925778</c:v>
                </c:pt>
                <c:pt idx="29751">
                  <c:v>551.00488010281</c:v>
                </c:pt>
                <c:pt idx="29752">
                  <c:v>556.17924871311</c:v>
                </c:pt>
                <c:pt idx="29753">
                  <c:v>559.0618256389594</c:v>
                </c:pt>
                <c:pt idx="29754">
                  <c:v>557.9747280786</c:v>
                </c:pt>
                <c:pt idx="29755">
                  <c:v>562.09848839232</c:v>
                </c:pt>
                <c:pt idx="29756">
                  <c:v>562.2980716434</c:v>
                </c:pt>
                <c:pt idx="29757">
                  <c:v>559.8119297481601</c:v>
                </c:pt>
                <c:pt idx="29758">
                  <c:v>563.74385254092</c:v>
                </c:pt>
                <c:pt idx="29759">
                  <c:v>562.19043573453</c:v>
                </c:pt>
                <c:pt idx="29760">
                  <c:v>564.805224032488</c:v>
                </c:pt>
                <c:pt idx="29761">
                  <c:v>564.37886990881</c:v>
                </c:pt>
                <c:pt idx="29762">
                  <c:v>567.80998658621</c:v>
                </c:pt>
                <c:pt idx="29763">
                  <c:v>565.12370276969</c:v>
                </c:pt>
                <c:pt idx="29764">
                  <c:v>568.03561102963</c:v>
                </c:pt>
                <c:pt idx="29765">
                  <c:v>567.2650101102394</c:v>
                </c:pt>
                <c:pt idx="29766">
                  <c:v>567.41508659382</c:v>
                </c:pt>
                <c:pt idx="29768">
                  <c:v>571.72978941673</c:v>
                </c:pt>
                <c:pt idx="29769">
                  <c:v>573.29756513319</c:v>
                </c:pt>
                <c:pt idx="29771">
                  <c:v>572.5068517794001</c:v>
                </c:pt>
                <c:pt idx="29772">
                  <c:v>569.8629096706001</c:v>
                </c:pt>
                <c:pt idx="29773">
                  <c:v>572.70081501708</c:v>
                </c:pt>
                <c:pt idx="29774">
                  <c:v>569.86783034286</c:v>
                </c:pt>
                <c:pt idx="29775">
                  <c:v>572.73887615844</c:v>
                </c:pt>
                <c:pt idx="29777">
                  <c:v>574.68064755984</c:v>
                </c:pt>
                <c:pt idx="29778">
                  <c:v>571.6968047139401</c:v>
                </c:pt>
                <c:pt idx="29779">
                  <c:v>575.21470889349</c:v>
                </c:pt>
                <c:pt idx="29780">
                  <c:v>577.20071673498</c:v>
                </c:pt>
                <c:pt idx="29781">
                  <c:v>576.72170376053</c:v>
                </c:pt>
                <c:pt idx="29782">
                  <c:v>582.5426629307689</c:v>
                </c:pt>
                <c:pt idx="29783">
                  <c:v>583.2722181856184</c:v>
                </c:pt>
                <c:pt idx="29784">
                  <c:v>585.63995022574</c:v>
                </c:pt>
                <c:pt idx="29785">
                  <c:v>561.02683505463</c:v>
                </c:pt>
                <c:pt idx="29786">
                  <c:v>363.4039199953769</c:v>
                </c:pt>
                <c:pt idx="29787">
                  <c:v>366.6386061265212</c:v>
                </c:pt>
                <c:pt idx="29788">
                  <c:v>366.9603481418642</c:v>
                </c:pt>
                <c:pt idx="29789">
                  <c:v>365.0866462834231</c:v>
                </c:pt>
                <c:pt idx="29790">
                  <c:v>367.5909245217692</c:v>
                </c:pt>
                <c:pt idx="29791">
                  <c:v>352.6267813467462</c:v>
                </c:pt>
                <c:pt idx="29792">
                  <c:v>341.9728426046</c:v>
                </c:pt>
                <c:pt idx="29793">
                  <c:v>242.38504516756</c:v>
                </c:pt>
                <c:pt idx="29848">
                  <c:v>164.05165727243</c:v>
                </c:pt>
                <c:pt idx="29849">
                  <c:v>186.54071811675</c:v>
                </c:pt>
                <c:pt idx="29851">
                  <c:v>276.675177012579</c:v>
                </c:pt>
                <c:pt idx="29852">
                  <c:v>289.256579510479</c:v>
                </c:pt>
                <c:pt idx="29853">
                  <c:v>295.260339554539</c:v>
                </c:pt>
                <c:pt idx="29854">
                  <c:v>462.89889782474</c:v>
                </c:pt>
                <c:pt idx="29855">
                  <c:v>473.908770259599</c:v>
                </c:pt>
                <c:pt idx="29856">
                  <c:v>538.366088797079</c:v>
                </c:pt>
                <c:pt idx="29857">
                  <c:v>558.18278208063</c:v>
                </c:pt>
                <c:pt idx="29858">
                  <c:v>574.0472513529282</c:v>
                </c:pt>
                <c:pt idx="29859">
                  <c:v>572.7379861134287</c:v>
                </c:pt>
                <c:pt idx="29860">
                  <c:v>562.608381531131</c:v>
                </c:pt>
                <c:pt idx="29861">
                  <c:v>557.39936707173</c:v>
                </c:pt>
                <c:pt idx="29862">
                  <c:v>556.5021238948975</c:v>
                </c:pt>
                <c:pt idx="29863">
                  <c:v>561.51028464987</c:v>
                </c:pt>
                <c:pt idx="29864">
                  <c:v>554.954775917641</c:v>
                </c:pt>
                <c:pt idx="29865">
                  <c:v>547.0125738089089</c:v>
                </c:pt>
                <c:pt idx="29866">
                  <c:v>336.00851457441</c:v>
                </c:pt>
                <c:pt idx="29925">
                  <c:v>199.8402485186683</c:v>
                </c:pt>
                <c:pt idx="29926">
                  <c:v>527.77794230012</c:v>
                </c:pt>
                <c:pt idx="29927">
                  <c:v>528.70884091126</c:v>
                </c:pt>
                <c:pt idx="29928">
                  <c:v>524.6157833322</c:v>
                </c:pt>
                <c:pt idx="29930">
                  <c:v>532.25248047673</c:v>
                </c:pt>
                <c:pt idx="29931">
                  <c:v>529.70455184625</c:v>
                </c:pt>
                <c:pt idx="29932">
                  <c:v>529.72613739906</c:v>
                </c:pt>
                <c:pt idx="29933">
                  <c:v>527.90585310464</c:v>
                </c:pt>
                <c:pt idx="29934">
                  <c:v>529.01681767003</c:v>
                </c:pt>
                <c:pt idx="29935">
                  <c:v>529.43457375123</c:v>
                </c:pt>
                <c:pt idx="29936">
                  <c:v>528.1835489158</c:v>
                </c:pt>
                <c:pt idx="29937">
                  <c:v>528.49016455432</c:v>
                </c:pt>
                <c:pt idx="29938">
                  <c:v>526.01425998638</c:v>
                </c:pt>
                <c:pt idx="29939">
                  <c:v>526.9683578600201</c:v>
                </c:pt>
                <c:pt idx="29940">
                  <c:v>528.18221012677</c:v>
                </c:pt>
                <c:pt idx="29941">
                  <c:v>525.4670338848177</c:v>
                </c:pt>
                <c:pt idx="29942">
                  <c:v>527.1768157950801</c:v>
                </c:pt>
                <c:pt idx="29943">
                  <c:v>523.88387047421</c:v>
                </c:pt>
                <c:pt idx="29944">
                  <c:v>526.3861346357301</c:v>
                </c:pt>
                <c:pt idx="29945">
                  <c:v>524.01778695488</c:v>
                </c:pt>
                <c:pt idx="29946">
                  <c:v>529.0401811602</c:v>
                </c:pt>
                <c:pt idx="29947">
                  <c:v>526.62871746383</c:v>
                </c:pt>
                <c:pt idx="29948">
                  <c:v>527.8370662225387</c:v>
                </c:pt>
                <c:pt idx="29949">
                  <c:v>525.18119014837</c:v>
                </c:pt>
                <c:pt idx="29950">
                  <c:v>526.14486616861</c:v>
                </c:pt>
                <c:pt idx="29951">
                  <c:v>523.4138556648401</c:v>
                </c:pt>
                <c:pt idx="29952">
                  <c:v>524.7647260769905</c:v>
                </c:pt>
                <c:pt idx="29953">
                  <c:v>521.79396660866</c:v>
                </c:pt>
                <c:pt idx="29954">
                  <c:v>523.4941675810094</c:v>
                </c:pt>
                <c:pt idx="29956">
                  <c:v>522.07339237285</c:v>
                </c:pt>
                <c:pt idx="29957">
                  <c:v>519.30983011527</c:v>
                </c:pt>
                <c:pt idx="29958">
                  <c:v>521.142460834458</c:v>
                </c:pt>
                <c:pt idx="29959">
                  <c:v>518.14856647464</c:v>
                </c:pt>
                <c:pt idx="29960">
                  <c:v>519.24091087461</c:v>
                </c:pt>
                <c:pt idx="29961">
                  <c:v>518.8013201824376</c:v>
                </c:pt>
                <c:pt idx="29962">
                  <c:v>575.01317180124</c:v>
                </c:pt>
                <c:pt idx="29963">
                  <c:v>599.54685350777</c:v>
                </c:pt>
                <c:pt idx="29964">
                  <c:v>596.26287497272</c:v>
                </c:pt>
                <c:pt idx="29965">
                  <c:v>594.08700847564</c:v>
                </c:pt>
                <c:pt idx="29966">
                  <c:v>596.63991383781</c:v>
                </c:pt>
                <c:pt idx="29967">
                  <c:v>594.8365927223688</c:v>
                </c:pt>
                <c:pt idx="29968">
                  <c:v>593.45185834648</c:v>
                </c:pt>
                <c:pt idx="29970">
                  <c:v>585.94014757167</c:v>
                </c:pt>
                <c:pt idx="29971">
                  <c:v>587.9077144797999</c:v>
                </c:pt>
                <c:pt idx="29972">
                  <c:v>585.11293332554</c:v>
                </c:pt>
                <c:pt idx="29973">
                  <c:v>586.17117360913</c:v>
                </c:pt>
                <c:pt idx="29974">
                  <c:v>585.3006491811288</c:v>
                </c:pt>
                <c:pt idx="29976">
                  <c:v>584.4669758878994</c:v>
                </c:pt>
                <c:pt idx="29977">
                  <c:v>581.00150497597</c:v>
                </c:pt>
                <c:pt idx="29979">
                  <c:v>585.9624367850178</c:v>
                </c:pt>
                <c:pt idx="29980">
                  <c:v>583.9595550099589</c:v>
                </c:pt>
                <c:pt idx="29981">
                  <c:v>581.32149801869</c:v>
                </c:pt>
                <c:pt idx="29982">
                  <c:v>585.17742255548</c:v>
                </c:pt>
                <c:pt idx="29983">
                  <c:v>592.842777606</c:v>
                </c:pt>
                <c:pt idx="29984">
                  <c:v>586.6833661905</c:v>
                </c:pt>
                <c:pt idx="29985">
                  <c:v>585.6638210927589</c:v>
                </c:pt>
                <c:pt idx="29987">
                  <c:v>576.98436120224</c:v>
                </c:pt>
                <c:pt idx="29988">
                  <c:v>577.24854467564</c:v>
                </c:pt>
                <c:pt idx="29989">
                  <c:v>583.25424736018</c:v>
                </c:pt>
                <c:pt idx="29990">
                  <c:v>586.5038231570101</c:v>
                </c:pt>
                <c:pt idx="29991">
                  <c:v>579.24784389761</c:v>
                </c:pt>
                <c:pt idx="29992">
                  <c:v>579.25605066532</c:v>
                </c:pt>
                <c:pt idx="29993">
                  <c:v>577.18576006348</c:v>
                </c:pt>
                <c:pt idx="29994">
                  <c:v>572.6595403705301</c:v>
                </c:pt>
                <c:pt idx="29995">
                  <c:v>572.1068479532</c:v>
                </c:pt>
                <c:pt idx="29996">
                  <c:v>571.9746254202394</c:v>
                </c:pt>
                <c:pt idx="29998">
                  <c:v>571.12610022835</c:v>
                </c:pt>
                <c:pt idx="30000">
                  <c:v>567.60246016187</c:v>
                </c:pt>
                <c:pt idx="30001">
                  <c:v>566.68644761208</c:v>
                </c:pt>
                <c:pt idx="30002">
                  <c:v>563.9691680237178</c:v>
                </c:pt>
                <c:pt idx="30003">
                  <c:v>567.50930658748</c:v>
                </c:pt>
                <c:pt idx="30004">
                  <c:v>564.14910030358</c:v>
                </c:pt>
                <c:pt idx="30005">
                  <c:v>562.71288459419</c:v>
                </c:pt>
                <c:pt idx="30006">
                  <c:v>562.69667383924</c:v>
                </c:pt>
                <c:pt idx="30007">
                  <c:v>561.6077507914994</c:v>
                </c:pt>
                <c:pt idx="30008">
                  <c:v>562.642604394558</c:v>
                </c:pt>
                <c:pt idx="30009">
                  <c:v>573.06119962989</c:v>
                </c:pt>
                <c:pt idx="30010">
                  <c:v>558.24458300521</c:v>
                </c:pt>
                <c:pt idx="30011">
                  <c:v>534.4032414830389</c:v>
                </c:pt>
                <c:pt idx="30012">
                  <c:v>518.99047296349</c:v>
                </c:pt>
                <c:pt idx="30013">
                  <c:v>502.2607545790896</c:v>
                </c:pt>
                <c:pt idx="30014">
                  <c:v>487.04866886261</c:v>
                </c:pt>
                <c:pt idx="30015">
                  <c:v>482.938716760709</c:v>
                </c:pt>
                <c:pt idx="30016">
                  <c:v>479.93664199196</c:v>
                </c:pt>
                <c:pt idx="30019">
                  <c:v>482.88458757798</c:v>
                </c:pt>
                <c:pt idx="30020">
                  <c:v>482.06221042052</c:v>
                </c:pt>
                <c:pt idx="30021">
                  <c:v>482.628298644679</c:v>
                </c:pt>
                <c:pt idx="30022">
                  <c:v>481.6389981950001</c:v>
                </c:pt>
                <c:pt idx="30023">
                  <c:v>481.74952478785</c:v>
                </c:pt>
                <c:pt idx="30024">
                  <c:v>479.284574778099</c:v>
                </c:pt>
                <c:pt idx="30025">
                  <c:v>478.84112010522</c:v>
                </c:pt>
                <c:pt idx="30026">
                  <c:v>477.70260120144</c:v>
                </c:pt>
                <c:pt idx="30027">
                  <c:v>477.419459480279</c:v>
                </c:pt>
                <c:pt idx="30028">
                  <c:v>477.0446221522201</c:v>
                </c:pt>
                <c:pt idx="30029">
                  <c:v>483.97302108434</c:v>
                </c:pt>
                <c:pt idx="30030">
                  <c:v>482.05363387476</c:v>
                </c:pt>
                <c:pt idx="30031">
                  <c:v>482.8539786650601</c:v>
                </c:pt>
                <c:pt idx="30032">
                  <c:v>486.3403979903501</c:v>
                </c:pt>
                <c:pt idx="30033">
                  <c:v>489.06452103583</c:v>
                </c:pt>
                <c:pt idx="30034">
                  <c:v>483.9320742073496</c:v>
                </c:pt>
                <c:pt idx="30035">
                  <c:v>478.993245955629</c:v>
                </c:pt>
                <c:pt idx="30036">
                  <c:v>477.59057616346</c:v>
                </c:pt>
                <c:pt idx="30037">
                  <c:v>476.67932439296</c:v>
                </c:pt>
                <c:pt idx="30038">
                  <c:v>479.02457280746</c:v>
                </c:pt>
                <c:pt idx="30039">
                  <c:v>476.39896248339</c:v>
                </c:pt>
                <c:pt idx="30040">
                  <c:v>476.1555088113201</c:v>
                </c:pt>
                <c:pt idx="30041">
                  <c:v>475.4421165797499</c:v>
                </c:pt>
                <c:pt idx="30042">
                  <c:v>474.991865802219</c:v>
                </c:pt>
                <c:pt idx="30043">
                  <c:v>474.9040826561101</c:v>
                </c:pt>
                <c:pt idx="30044">
                  <c:v>476.1667812301899</c:v>
                </c:pt>
                <c:pt idx="30045">
                  <c:v>475.12288484497</c:v>
                </c:pt>
                <c:pt idx="30046">
                  <c:v>474.721056974069</c:v>
                </c:pt>
                <c:pt idx="30047">
                  <c:v>293.683273083572</c:v>
                </c:pt>
                <c:pt idx="30086">
                  <c:v>159.8438686499371</c:v>
                </c:pt>
                <c:pt idx="30088">
                  <c:v>159.7170302105068</c:v>
                </c:pt>
                <c:pt idx="30096">
                  <c:v>146.8824457819548</c:v>
                </c:pt>
                <c:pt idx="30097">
                  <c:v>163.18390714392</c:v>
                </c:pt>
                <c:pt idx="30098">
                  <c:v>162.592241217327</c:v>
                </c:pt>
                <c:pt idx="30099">
                  <c:v>162.4941234997927</c:v>
                </c:pt>
                <c:pt idx="30100">
                  <c:v>162.4263109205004</c:v>
                </c:pt>
                <c:pt idx="30101">
                  <c:v>163.0082552287164</c:v>
                </c:pt>
                <c:pt idx="30102">
                  <c:v>162.6149223968577</c:v>
                </c:pt>
                <c:pt idx="30103">
                  <c:v>162.656117579717</c:v>
                </c:pt>
                <c:pt idx="30104">
                  <c:v>194.4384047949764</c:v>
                </c:pt>
                <c:pt idx="30105">
                  <c:v>494.63425577005</c:v>
                </c:pt>
                <c:pt idx="30106">
                  <c:v>492.52390293639</c:v>
                </c:pt>
                <c:pt idx="30107">
                  <c:v>494.8661394035692</c:v>
                </c:pt>
                <c:pt idx="30108">
                  <c:v>492.9253410603599</c:v>
                </c:pt>
                <c:pt idx="30109">
                  <c:v>494.4497084848601</c:v>
                </c:pt>
                <c:pt idx="30110">
                  <c:v>492.5201686221</c:v>
                </c:pt>
                <c:pt idx="30111">
                  <c:v>493.5947549209199</c:v>
                </c:pt>
                <c:pt idx="30112">
                  <c:v>497.81758469171</c:v>
                </c:pt>
                <c:pt idx="30113">
                  <c:v>495.1211636375901</c:v>
                </c:pt>
                <c:pt idx="30114">
                  <c:v>496.3171571904201</c:v>
                </c:pt>
                <c:pt idx="30115">
                  <c:v>494.3002097457399</c:v>
                </c:pt>
                <c:pt idx="30116">
                  <c:v>495.7599310177601</c:v>
                </c:pt>
                <c:pt idx="30117">
                  <c:v>497.05628755981</c:v>
                </c:pt>
                <c:pt idx="30118">
                  <c:v>495.5531319480389</c:v>
                </c:pt>
                <c:pt idx="30119">
                  <c:v>497.6989745786989</c:v>
                </c:pt>
                <c:pt idx="30120">
                  <c:v>498.5328896987301</c:v>
                </c:pt>
                <c:pt idx="30121">
                  <c:v>495.4038124357299</c:v>
                </c:pt>
                <c:pt idx="30122">
                  <c:v>496.7154652905999</c:v>
                </c:pt>
                <c:pt idx="30123">
                  <c:v>496.65716346679</c:v>
                </c:pt>
                <c:pt idx="30124">
                  <c:v>498.4963317668884</c:v>
                </c:pt>
                <c:pt idx="30125">
                  <c:v>495.35915925379</c:v>
                </c:pt>
                <c:pt idx="30126">
                  <c:v>496.575472759179</c:v>
                </c:pt>
                <c:pt idx="30127">
                  <c:v>497.3481844771599</c:v>
                </c:pt>
                <c:pt idx="30128">
                  <c:v>496.44434439961</c:v>
                </c:pt>
                <c:pt idx="30129">
                  <c:v>498.2574020055601</c:v>
                </c:pt>
                <c:pt idx="30130">
                  <c:v>498.5247977690699</c:v>
                </c:pt>
                <c:pt idx="30131">
                  <c:v>499.68349362805</c:v>
                </c:pt>
                <c:pt idx="30132">
                  <c:v>496.6963765599396</c:v>
                </c:pt>
                <c:pt idx="30133">
                  <c:v>497.702497477589</c:v>
                </c:pt>
                <c:pt idx="30134">
                  <c:v>498.7692867478796</c:v>
                </c:pt>
                <c:pt idx="30135">
                  <c:v>498.7320749501788</c:v>
                </c:pt>
                <c:pt idx="30136">
                  <c:v>499.7327299840699</c:v>
                </c:pt>
                <c:pt idx="30137">
                  <c:v>495.4205878483891</c:v>
                </c:pt>
                <c:pt idx="30138">
                  <c:v>496.55375403151</c:v>
                </c:pt>
                <c:pt idx="30139">
                  <c:v>497.00383689306</c:v>
                </c:pt>
                <c:pt idx="30140">
                  <c:v>497.0603004879499</c:v>
                </c:pt>
                <c:pt idx="30141">
                  <c:v>499.55062306212</c:v>
                </c:pt>
                <c:pt idx="30143">
                  <c:v>495.74065175893</c:v>
                </c:pt>
                <c:pt idx="30144">
                  <c:v>499.85082386789</c:v>
                </c:pt>
                <c:pt idx="30147">
                  <c:v>501.8768784451789</c:v>
                </c:pt>
                <c:pt idx="30149">
                  <c:v>365.10682067316</c:v>
                </c:pt>
                <c:pt idx="30205">
                  <c:v>361.5033904421591</c:v>
                </c:pt>
                <c:pt idx="30206">
                  <c:v>396.50474044696</c:v>
                </c:pt>
                <c:pt idx="30209">
                  <c:v>516.58933134941</c:v>
                </c:pt>
                <c:pt idx="30210">
                  <c:v>518.4610194593694</c:v>
                </c:pt>
                <c:pt idx="30211">
                  <c:v>517.1400599426601</c:v>
                </c:pt>
                <c:pt idx="30212">
                  <c:v>517.61736762027</c:v>
                </c:pt>
                <c:pt idx="30213">
                  <c:v>517.93846863627</c:v>
                </c:pt>
                <c:pt idx="30214">
                  <c:v>522.0466717867794</c:v>
                </c:pt>
                <c:pt idx="30215">
                  <c:v>521.4368194175801</c:v>
                </c:pt>
                <c:pt idx="30217">
                  <c:v>521.42284254971</c:v>
                </c:pt>
                <c:pt idx="30218">
                  <c:v>522.6525115217094</c:v>
                </c:pt>
                <c:pt idx="30219">
                  <c:v>518.8268658919775</c:v>
                </c:pt>
                <c:pt idx="30220">
                  <c:v>518.1634138224388</c:v>
                </c:pt>
                <c:pt idx="30221">
                  <c:v>517.9920738274101</c:v>
                </c:pt>
                <c:pt idx="30226">
                  <c:v>522.73982217412</c:v>
                </c:pt>
                <c:pt idx="30227">
                  <c:v>526.81140955847</c:v>
                </c:pt>
                <c:pt idx="30228">
                  <c:v>527.28725251901</c:v>
                </c:pt>
                <c:pt idx="30229">
                  <c:v>524.2345916026401</c:v>
                </c:pt>
                <c:pt idx="30230">
                  <c:v>524.3450936837278</c:v>
                </c:pt>
                <c:pt idx="30231">
                  <c:v>527.35658286733</c:v>
                </c:pt>
                <c:pt idx="30232">
                  <c:v>527.3295005042601</c:v>
                </c:pt>
                <c:pt idx="30233">
                  <c:v>528.41805491088</c:v>
                </c:pt>
                <c:pt idx="30234">
                  <c:v>529.0225681529279</c:v>
                </c:pt>
                <c:pt idx="30235">
                  <c:v>529.47058580977</c:v>
                </c:pt>
                <c:pt idx="30236">
                  <c:v>527.4896011833189</c:v>
                </c:pt>
                <c:pt idx="30237">
                  <c:v>527.68562562254</c:v>
                </c:pt>
                <c:pt idx="30238">
                  <c:v>528.6644250344187</c:v>
                </c:pt>
                <c:pt idx="30240">
                  <c:v>529.93790724924</c:v>
                </c:pt>
                <c:pt idx="30241">
                  <c:v>531.2897616616</c:v>
                </c:pt>
                <c:pt idx="30242">
                  <c:v>527.24206457998</c:v>
                </c:pt>
                <c:pt idx="30243">
                  <c:v>532.3962223920179</c:v>
                </c:pt>
                <c:pt idx="30244">
                  <c:v>534.4396500348594</c:v>
                </c:pt>
                <c:pt idx="30245">
                  <c:v>535.3699080047783</c:v>
                </c:pt>
                <c:pt idx="30246">
                  <c:v>532.77686453228</c:v>
                </c:pt>
                <c:pt idx="30247">
                  <c:v>533.6642285966001</c:v>
                </c:pt>
                <c:pt idx="30248">
                  <c:v>534.72985621972</c:v>
                </c:pt>
                <c:pt idx="30249">
                  <c:v>534.9009697807483</c:v>
                </c:pt>
                <c:pt idx="30250">
                  <c:v>531.8286619345494</c:v>
                </c:pt>
                <c:pt idx="30251">
                  <c:v>535.53365269805</c:v>
                </c:pt>
                <c:pt idx="30252">
                  <c:v>535.8093669910394</c:v>
                </c:pt>
                <c:pt idx="30253">
                  <c:v>537.1252301150494</c:v>
                </c:pt>
                <c:pt idx="30254">
                  <c:v>533.08746830752</c:v>
                </c:pt>
                <c:pt idx="30255">
                  <c:v>534.9782188920387</c:v>
                </c:pt>
                <c:pt idx="30256">
                  <c:v>535.9400046529901</c:v>
                </c:pt>
                <c:pt idx="30275">
                  <c:v>546.32715596919</c:v>
                </c:pt>
                <c:pt idx="30276">
                  <c:v>549.8834361839594</c:v>
                </c:pt>
                <c:pt idx="30277">
                  <c:v>552.7664079114</c:v>
                </c:pt>
                <c:pt idx="30278">
                  <c:v>551.60630992196</c:v>
                </c:pt>
                <c:pt idx="30279">
                  <c:v>553.7477990239594</c:v>
                </c:pt>
                <c:pt idx="30280">
                  <c:v>552.4394956118301</c:v>
                </c:pt>
                <c:pt idx="30281">
                  <c:v>554.8321755934986</c:v>
                </c:pt>
                <c:pt idx="30282">
                  <c:v>552.90747723687</c:v>
                </c:pt>
                <c:pt idx="30284">
                  <c:v>553.8227046750101</c:v>
                </c:pt>
                <c:pt idx="30285">
                  <c:v>551.8322335480299</c:v>
                </c:pt>
                <c:pt idx="30287">
                  <c:v>553.81043323995</c:v>
                </c:pt>
                <c:pt idx="30288">
                  <c:v>552.2708689547101</c:v>
                </c:pt>
                <c:pt idx="30290">
                  <c:v>553.69830999564</c:v>
                </c:pt>
                <c:pt idx="30291">
                  <c:v>551.8103228878489</c:v>
                </c:pt>
                <c:pt idx="30293">
                  <c:v>557.08634784816</c:v>
                </c:pt>
                <c:pt idx="30294">
                  <c:v>556.4342864144683</c:v>
                </c:pt>
                <c:pt idx="30295">
                  <c:v>555.77596927528</c:v>
                </c:pt>
                <c:pt idx="30296">
                  <c:v>558.83283407976</c:v>
                </c:pt>
                <c:pt idx="30297">
                  <c:v>557.3111060584794</c:v>
                </c:pt>
                <c:pt idx="30298">
                  <c:v>555.28286586216</c:v>
                </c:pt>
                <c:pt idx="30299">
                  <c:v>554.1013638439389</c:v>
                </c:pt>
                <c:pt idx="30300">
                  <c:v>557.150094266631</c:v>
                </c:pt>
                <c:pt idx="30301">
                  <c:v>555.3332434333594</c:v>
                </c:pt>
                <c:pt idx="30302">
                  <c:v>554.58085860646</c:v>
                </c:pt>
                <c:pt idx="30303">
                  <c:v>553.61308671507</c:v>
                </c:pt>
                <c:pt idx="30304">
                  <c:v>551.78987231577</c:v>
                </c:pt>
                <c:pt idx="30305">
                  <c:v>555.30454937562</c:v>
                </c:pt>
                <c:pt idx="30306">
                  <c:v>553.71440302014</c:v>
                </c:pt>
                <c:pt idx="30307">
                  <c:v>553.17251441986</c:v>
                </c:pt>
                <c:pt idx="30309">
                  <c:v>551.8387042772</c:v>
                </c:pt>
                <c:pt idx="30310">
                  <c:v>558.29739321773</c:v>
                </c:pt>
                <c:pt idx="30311">
                  <c:v>557.4726900382001</c:v>
                </c:pt>
                <c:pt idx="30312">
                  <c:v>554.63645014415</c:v>
                </c:pt>
                <c:pt idx="30313">
                  <c:v>553.8492230113484</c:v>
                </c:pt>
                <c:pt idx="30314">
                  <c:v>552.5210326913</c:v>
                </c:pt>
                <c:pt idx="30315">
                  <c:v>552.1710957167101</c:v>
                </c:pt>
                <c:pt idx="30316">
                  <c:v>555.4144575654901</c:v>
                </c:pt>
                <c:pt idx="30317">
                  <c:v>554.75157198705</c:v>
                </c:pt>
                <c:pt idx="30318">
                  <c:v>553.56333999067</c:v>
                </c:pt>
                <c:pt idx="30319">
                  <c:v>553.30073034267</c:v>
                </c:pt>
                <c:pt idx="30320">
                  <c:v>552.4706177624801</c:v>
                </c:pt>
                <c:pt idx="30321">
                  <c:v>551.70666760986</c:v>
                </c:pt>
                <c:pt idx="30323">
                  <c:v>554.3405659357686</c:v>
                </c:pt>
                <c:pt idx="30324">
                  <c:v>553.570388966441</c:v>
                </c:pt>
                <c:pt idx="30327">
                  <c:v>553.66812317854</c:v>
                </c:pt>
                <c:pt idx="30328">
                  <c:v>553.2719963530505</c:v>
                </c:pt>
                <c:pt idx="30329">
                  <c:v>552.4629565617194</c:v>
                </c:pt>
                <c:pt idx="30330">
                  <c:v>551.34989521039</c:v>
                </c:pt>
                <c:pt idx="30331">
                  <c:v>555.3192242983794</c:v>
                </c:pt>
                <c:pt idx="30332">
                  <c:v>555.24937663307</c:v>
                </c:pt>
                <c:pt idx="30333">
                  <c:v>554.16975298725</c:v>
                </c:pt>
                <c:pt idx="30334">
                  <c:v>553.00627155132</c:v>
                </c:pt>
                <c:pt idx="30335">
                  <c:v>552.3135801223</c:v>
                </c:pt>
                <c:pt idx="30336">
                  <c:v>551.8992656857278</c:v>
                </c:pt>
                <c:pt idx="30337">
                  <c:v>549.4485563876599</c:v>
                </c:pt>
                <c:pt idx="30338">
                  <c:v>549.15021733969</c:v>
                </c:pt>
                <c:pt idx="30339">
                  <c:v>548.20994329303</c:v>
                </c:pt>
                <c:pt idx="30340">
                  <c:v>552.03630513928</c:v>
                </c:pt>
                <c:pt idx="30341">
                  <c:v>551.51355604228</c:v>
                </c:pt>
                <c:pt idx="30343">
                  <c:v>547.9243229601105</c:v>
                </c:pt>
                <c:pt idx="30344">
                  <c:v>551.47814329647</c:v>
                </c:pt>
                <c:pt idx="30346">
                  <c:v>549.9471417574189</c:v>
                </c:pt>
                <c:pt idx="30347">
                  <c:v>548.74663884933</c:v>
                </c:pt>
                <c:pt idx="30348">
                  <c:v>552.98849533773</c:v>
                </c:pt>
                <c:pt idx="30349">
                  <c:v>551.55683807403</c:v>
                </c:pt>
                <c:pt idx="30352">
                  <c:v>568.69784284384</c:v>
                </c:pt>
                <c:pt idx="30353">
                  <c:v>599.6391211339889</c:v>
                </c:pt>
                <c:pt idx="30354">
                  <c:v>382.33732326086</c:v>
                </c:pt>
                <c:pt idx="30355">
                  <c:v>339.60108437099</c:v>
                </c:pt>
                <c:pt idx="30356">
                  <c:v>127.50677549286</c:v>
                </c:pt>
                <c:pt idx="30393">
                  <c:v>121.5573782709</c:v>
                </c:pt>
                <c:pt idx="30395">
                  <c:v>97.38150897764001</c:v>
                </c:pt>
                <c:pt idx="30396">
                  <c:v>97.35826362632002</c:v>
                </c:pt>
                <c:pt idx="30397">
                  <c:v>315.24087361569</c:v>
                </c:pt>
                <c:pt idx="30398">
                  <c:v>314.5473113164799</c:v>
                </c:pt>
                <c:pt idx="30399">
                  <c:v>489.7761395424084</c:v>
                </c:pt>
                <c:pt idx="30400">
                  <c:v>494.71167447056</c:v>
                </c:pt>
                <c:pt idx="30401">
                  <c:v>494.57745776064</c:v>
                </c:pt>
                <c:pt idx="30402">
                  <c:v>496.06305690401</c:v>
                </c:pt>
                <c:pt idx="30403">
                  <c:v>494.5985135702888</c:v>
                </c:pt>
                <c:pt idx="30404">
                  <c:v>488.0442233055801</c:v>
                </c:pt>
                <c:pt idx="30405">
                  <c:v>482.4200667035201</c:v>
                </c:pt>
                <c:pt idx="30406">
                  <c:v>477.10957655645</c:v>
                </c:pt>
                <c:pt idx="30407">
                  <c:v>312.13123284276</c:v>
                </c:pt>
                <c:pt idx="30408">
                  <c:v>312.5384585655889</c:v>
                </c:pt>
                <c:pt idx="30409">
                  <c:v>311.54018786679</c:v>
                </c:pt>
                <c:pt idx="30410">
                  <c:v>311.6688253112</c:v>
                </c:pt>
                <c:pt idx="30411">
                  <c:v>315.2911399478282</c:v>
                </c:pt>
                <c:pt idx="30412">
                  <c:v>315.36498809308</c:v>
                </c:pt>
                <c:pt idx="30413">
                  <c:v>313.0217642112789</c:v>
                </c:pt>
                <c:pt idx="30414">
                  <c:v>313.39044101968</c:v>
                </c:pt>
                <c:pt idx="30415">
                  <c:v>312.43620263714</c:v>
                </c:pt>
                <c:pt idx="30416">
                  <c:v>298.12384513662</c:v>
                </c:pt>
                <c:pt idx="30505">
                  <c:v>203.5622140655173</c:v>
                </c:pt>
                <c:pt idx="30506">
                  <c:v>189.1917170405142</c:v>
                </c:pt>
                <c:pt idx="30507">
                  <c:v>188.4088350243983</c:v>
                </c:pt>
                <c:pt idx="30508">
                  <c:v>187.5944066891538</c:v>
                </c:pt>
                <c:pt idx="30509">
                  <c:v>191.315356207288</c:v>
                </c:pt>
                <c:pt idx="30511">
                  <c:v>189.6850252933955</c:v>
                </c:pt>
                <c:pt idx="30513">
                  <c:v>219.9796907065936</c:v>
                </c:pt>
                <c:pt idx="30514">
                  <c:v>219.3583681025246</c:v>
                </c:pt>
                <c:pt idx="30515">
                  <c:v>188.4091313532996</c:v>
                </c:pt>
                <c:pt idx="30519">
                  <c:v>185.205139538582</c:v>
                </c:pt>
                <c:pt idx="30520">
                  <c:v>185.3736909734</c:v>
                </c:pt>
                <c:pt idx="30521">
                  <c:v>164.8940304116081</c:v>
                </c:pt>
                <c:pt idx="30621">
                  <c:v>96.70580898925638</c:v>
                </c:pt>
                <c:pt idx="30622">
                  <c:v>96.74705713029055</c:v>
                </c:pt>
                <c:pt idx="30623">
                  <c:v>322.936097069488</c:v>
                </c:pt>
                <c:pt idx="30624">
                  <c:v>554.20355602525</c:v>
                </c:pt>
                <c:pt idx="30625">
                  <c:v>554.58914919979</c:v>
                </c:pt>
                <c:pt idx="30626">
                  <c:v>559.6017002678</c:v>
                </c:pt>
                <c:pt idx="30627">
                  <c:v>557.6333769128</c:v>
                </c:pt>
                <c:pt idx="30628">
                  <c:v>558.74999605958</c:v>
                </c:pt>
                <c:pt idx="30629">
                  <c:v>555.87444623616</c:v>
                </c:pt>
                <c:pt idx="30630">
                  <c:v>558.24587294378</c:v>
                </c:pt>
                <c:pt idx="30631">
                  <c:v>554.98766263937</c:v>
                </c:pt>
                <c:pt idx="30632">
                  <c:v>557.344289890328</c:v>
                </c:pt>
                <c:pt idx="30633">
                  <c:v>556.53088526267</c:v>
                </c:pt>
                <c:pt idx="30634">
                  <c:v>558.75568624511</c:v>
                </c:pt>
                <c:pt idx="30635">
                  <c:v>556.24699821346</c:v>
                </c:pt>
                <c:pt idx="30636">
                  <c:v>558.39923666153</c:v>
                </c:pt>
                <c:pt idx="30637">
                  <c:v>556.2367461457801</c:v>
                </c:pt>
                <c:pt idx="30638">
                  <c:v>557.52954958796</c:v>
                </c:pt>
                <c:pt idx="30639">
                  <c:v>555.60145450974</c:v>
                </c:pt>
                <c:pt idx="30640">
                  <c:v>557.94982623865</c:v>
                </c:pt>
                <c:pt idx="30641">
                  <c:v>556.72277827514</c:v>
                </c:pt>
                <c:pt idx="30642">
                  <c:v>561.9282910917889</c:v>
                </c:pt>
                <c:pt idx="30643">
                  <c:v>561.32227621007</c:v>
                </c:pt>
                <c:pt idx="30644">
                  <c:v>558.92537003774</c:v>
                </c:pt>
                <c:pt idx="30646">
                  <c:v>559.2676581021186</c:v>
                </c:pt>
                <c:pt idx="30647">
                  <c:v>561.08902169385</c:v>
                </c:pt>
                <c:pt idx="30649">
                  <c:v>558.34280487966</c:v>
                </c:pt>
                <c:pt idx="30651">
                  <c:v>558.2892463291</c:v>
                </c:pt>
                <c:pt idx="30652">
                  <c:v>559.73903904326</c:v>
                </c:pt>
                <c:pt idx="30653">
                  <c:v>557.5542554305594</c:v>
                </c:pt>
                <c:pt idx="30654">
                  <c:v>559.73732467031</c:v>
                </c:pt>
                <c:pt idx="30655">
                  <c:v>557.51649826576</c:v>
                </c:pt>
                <c:pt idx="30656">
                  <c:v>555.822643504948</c:v>
                </c:pt>
                <c:pt idx="30657">
                  <c:v>558.39472932803</c:v>
                </c:pt>
                <c:pt idx="30658">
                  <c:v>555.7179030054087</c:v>
                </c:pt>
                <c:pt idx="30659">
                  <c:v>563.6205203633101</c:v>
                </c:pt>
                <c:pt idx="30660">
                  <c:v>561.0453892606105</c:v>
                </c:pt>
                <c:pt idx="30661">
                  <c:v>558.57177373566</c:v>
                </c:pt>
                <c:pt idx="30662">
                  <c:v>562.8358941867689</c:v>
                </c:pt>
                <c:pt idx="30664">
                  <c:v>558.6310407843894</c:v>
                </c:pt>
                <c:pt idx="30665">
                  <c:v>561.14314792132</c:v>
                </c:pt>
                <c:pt idx="30666">
                  <c:v>558.88638127174</c:v>
                </c:pt>
                <c:pt idx="30667">
                  <c:v>557.2220093933794</c:v>
                </c:pt>
                <c:pt idx="30669">
                  <c:v>557.8052676505388</c:v>
                </c:pt>
                <c:pt idx="30670">
                  <c:v>555.59579607109</c:v>
                </c:pt>
                <c:pt idx="30671">
                  <c:v>558.01213446237</c:v>
                </c:pt>
                <c:pt idx="30672">
                  <c:v>555.91409660254</c:v>
                </c:pt>
                <c:pt idx="30673">
                  <c:v>554.1199237258901</c:v>
                </c:pt>
                <c:pt idx="30674">
                  <c:v>557.25041336267</c:v>
                </c:pt>
                <c:pt idx="30675">
                  <c:v>555.59849108769</c:v>
                </c:pt>
                <c:pt idx="30676">
                  <c:v>558.14637556952</c:v>
                </c:pt>
                <c:pt idx="30677">
                  <c:v>561.0205702128401</c:v>
                </c:pt>
                <c:pt idx="30678">
                  <c:v>558.79080095632</c:v>
                </c:pt>
                <c:pt idx="30679">
                  <c:v>556.92663474814</c:v>
                </c:pt>
                <c:pt idx="30680">
                  <c:v>555.1293161957587</c:v>
                </c:pt>
                <c:pt idx="30681">
                  <c:v>558.38240568062</c:v>
                </c:pt>
                <c:pt idx="30682">
                  <c:v>555.4484330376</c:v>
                </c:pt>
                <c:pt idx="30683">
                  <c:v>554.4875677849775</c:v>
                </c:pt>
                <c:pt idx="30684">
                  <c:v>557.2916166480401</c:v>
                </c:pt>
                <c:pt idx="30685">
                  <c:v>554.8108606250594</c:v>
                </c:pt>
                <c:pt idx="30686">
                  <c:v>553.7101419799001</c:v>
                </c:pt>
                <c:pt idx="30687">
                  <c:v>551.28360797542</c:v>
                </c:pt>
                <c:pt idx="30688">
                  <c:v>553.9962094607794</c:v>
                </c:pt>
                <c:pt idx="30689">
                  <c:v>552.54382893694</c:v>
                </c:pt>
                <c:pt idx="30691">
                  <c:v>548.8602592011894</c:v>
                </c:pt>
                <c:pt idx="30692">
                  <c:v>557.00866634928</c:v>
                </c:pt>
                <c:pt idx="30693">
                  <c:v>554.8002130845778</c:v>
                </c:pt>
                <c:pt idx="30694">
                  <c:v>553.3990137266301</c:v>
                </c:pt>
                <c:pt idx="30695">
                  <c:v>551.06391857643</c:v>
                </c:pt>
                <c:pt idx="30696">
                  <c:v>554.5157953876301</c:v>
                </c:pt>
                <c:pt idx="30697">
                  <c:v>553.3458141986902</c:v>
                </c:pt>
                <c:pt idx="30699">
                  <c:v>554.49523604142</c:v>
                </c:pt>
                <c:pt idx="30700">
                  <c:v>551.85770796336</c:v>
                </c:pt>
                <c:pt idx="30702">
                  <c:v>548.35593557375</c:v>
                </c:pt>
                <c:pt idx="30703">
                  <c:v>551.2429421348999</c:v>
                </c:pt>
                <c:pt idx="30704">
                  <c:v>549.4309688269889</c:v>
                </c:pt>
                <c:pt idx="30705">
                  <c:v>547.30633470232</c:v>
                </c:pt>
                <c:pt idx="30707">
                  <c:v>548.01528320051</c:v>
                </c:pt>
                <c:pt idx="30708">
                  <c:v>546.77049350409</c:v>
                </c:pt>
                <c:pt idx="30709">
                  <c:v>548.11255305018</c:v>
                </c:pt>
                <c:pt idx="30710">
                  <c:v>547.3501279105185</c:v>
                </c:pt>
                <c:pt idx="30711">
                  <c:v>549.90883730803</c:v>
                </c:pt>
                <c:pt idx="30712">
                  <c:v>548.5011219120794</c:v>
                </c:pt>
                <c:pt idx="30713">
                  <c:v>547.51985226035</c:v>
                </c:pt>
                <c:pt idx="30714">
                  <c:v>545.7883195347</c:v>
                </c:pt>
                <c:pt idx="30715">
                  <c:v>549.24574099864</c:v>
                </c:pt>
                <c:pt idx="30716">
                  <c:v>546.9585557072</c:v>
                </c:pt>
                <c:pt idx="30717">
                  <c:v>546.22350152612</c:v>
                </c:pt>
                <c:pt idx="30718">
                  <c:v>544.19391505566</c:v>
                </c:pt>
                <c:pt idx="30719">
                  <c:v>543.38919372436</c:v>
                </c:pt>
                <c:pt idx="30720">
                  <c:v>546.34497438415</c:v>
                </c:pt>
                <c:pt idx="30721">
                  <c:v>545.08152161059</c:v>
                </c:pt>
                <c:pt idx="30722">
                  <c:v>543.9885418555199</c:v>
                </c:pt>
                <c:pt idx="30723">
                  <c:v>542.0275559928789</c:v>
                </c:pt>
                <c:pt idx="30724">
                  <c:v>541.11041420102</c:v>
                </c:pt>
                <c:pt idx="30725">
                  <c:v>547.4561893570201</c:v>
                </c:pt>
                <c:pt idx="30726">
                  <c:v>546.0421297908978</c:v>
                </c:pt>
                <c:pt idx="30727">
                  <c:v>544.3417448534889</c:v>
                </c:pt>
                <c:pt idx="30728">
                  <c:v>543.0525163528994</c:v>
                </c:pt>
                <c:pt idx="30729">
                  <c:v>541.47054515764</c:v>
                </c:pt>
                <c:pt idx="30730">
                  <c:v>544.68599366541</c:v>
                </c:pt>
                <c:pt idx="30731">
                  <c:v>543.08968287518</c:v>
                </c:pt>
                <c:pt idx="30732">
                  <c:v>541.4632406314089</c:v>
                </c:pt>
                <c:pt idx="30733">
                  <c:v>539.75954001915</c:v>
                </c:pt>
                <c:pt idx="30734">
                  <c:v>538.5545589852987</c:v>
                </c:pt>
                <c:pt idx="30735">
                  <c:v>552.6405971015189</c:v>
                </c:pt>
                <c:pt idx="30736">
                  <c:v>585.24632894711</c:v>
                </c:pt>
                <c:pt idx="30737">
                  <c:v>612.2606404131799</c:v>
                </c:pt>
                <c:pt idx="30738">
                  <c:v>623.11446125943</c:v>
                </c:pt>
                <c:pt idx="30739">
                  <c:v>616.06128221264</c:v>
                </c:pt>
                <c:pt idx="30740">
                  <c:v>617.92845140488</c:v>
                </c:pt>
                <c:pt idx="30741">
                  <c:v>617.33962660816</c:v>
                </c:pt>
                <c:pt idx="30742">
                  <c:v>561.7616180857075</c:v>
                </c:pt>
                <c:pt idx="30743">
                  <c:v>274.89642161479</c:v>
                </c:pt>
                <c:pt idx="30744">
                  <c:v>174.63614264644</c:v>
                </c:pt>
                <c:pt idx="30759">
                  <c:v>118.63355937185</c:v>
                </c:pt>
                <c:pt idx="30761">
                  <c:v>127.3624741594599</c:v>
                </c:pt>
                <c:pt idx="30762">
                  <c:v>133.22927790924</c:v>
                </c:pt>
                <c:pt idx="30764">
                  <c:v>131.92275971657</c:v>
                </c:pt>
                <c:pt idx="30766">
                  <c:v>131.50204296815</c:v>
                </c:pt>
                <c:pt idx="30767">
                  <c:v>135.287780483</c:v>
                </c:pt>
                <c:pt idx="30768">
                  <c:v>309.7732486232799</c:v>
                </c:pt>
                <c:pt idx="30769">
                  <c:v>516.70289808013</c:v>
                </c:pt>
                <c:pt idx="30770">
                  <c:v>549.80045226348</c:v>
                </c:pt>
                <c:pt idx="30771">
                  <c:v>583.06286991911</c:v>
                </c:pt>
                <c:pt idx="30772">
                  <c:v>603.87100350123</c:v>
                </c:pt>
                <c:pt idx="30773">
                  <c:v>604.1942934000501</c:v>
                </c:pt>
                <c:pt idx="30774">
                  <c:v>614.0179581170194</c:v>
                </c:pt>
                <c:pt idx="30775">
                  <c:v>614.27385040775</c:v>
                </c:pt>
                <c:pt idx="30776">
                  <c:v>606.5298414335</c:v>
                </c:pt>
                <c:pt idx="30778">
                  <c:v>566.47087488073</c:v>
                </c:pt>
                <c:pt idx="30779">
                  <c:v>542.95325245628</c:v>
                </c:pt>
                <c:pt idx="30781">
                  <c:v>525.24270786879</c:v>
                </c:pt>
                <c:pt idx="30782">
                  <c:v>527.4399699800689</c:v>
                </c:pt>
                <c:pt idx="30783">
                  <c:v>525.48894630405</c:v>
                </c:pt>
                <c:pt idx="30784">
                  <c:v>524.3455127957475</c:v>
                </c:pt>
                <c:pt idx="30785">
                  <c:v>526.6155496094499</c:v>
                </c:pt>
                <c:pt idx="30786">
                  <c:v>523.9570537367994</c:v>
                </c:pt>
                <c:pt idx="30787">
                  <c:v>526.35300293233</c:v>
                </c:pt>
                <c:pt idx="30788">
                  <c:v>523.7079210514</c:v>
                </c:pt>
                <c:pt idx="30789">
                  <c:v>525.20178879895</c:v>
                </c:pt>
                <c:pt idx="30790">
                  <c:v>523.03437630768</c:v>
                </c:pt>
                <c:pt idx="30791">
                  <c:v>528.4795981112001</c:v>
                </c:pt>
                <c:pt idx="30792">
                  <c:v>527.5752970457494</c:v>
                </c:pt>
                <c:pt idx="30793">
                  <c:v>529.45085095558</c:v>
                </c:pt>
                <c:pt idx="30794">
                  <c:v>526.50148597001</c:v>
                </c:pt>
                <c:pt idx="30795">
                  <c:v>527.30617005693</c:v>
                </c:pt>
                <c:pt idx="30796">
                  <c:v>524.30305352356</c:v>
                </c:pt>
                <c:pt idx="30797">
                  <c:v>525.9719470984394</c:v>
                </c:pt>
                <c:pt idx="30798">
                  <c:v>523.6657027238099</c:v>
                </c:pt>
                <c:pt idx="30799">
                  <c:v>523.73181184987</c:v>
                </c:pt>
                <c:pt idx="30800">
                  <c:v>523.0519834969894</c:v>
                </c:pt>
                <c:pt idx="30801">
                  <c:v>523.80850408815</c:v>
                </c:pt>
                <c:pt idx="30804">
                  <c:v>523.0046645987201</c:v>
                </c:pt>
                <c:pt idx="30805">
                  <c:v>519.3401057787</c:v>
                </c:pt>
                <c:pt idx="30807">
                  <c:v>521.56996047166</c:v>
                </c:pt>
                <c:pt idx="30808">
                  <c:v>523.40934429119</c:v>
                </c:pt>
                <c:pt idx="30809">
                  <c:v>524.3371720024383</c:v>
                </c:pt>
                <c:pt idx="30810">
                  <c:v>521.1511007358794</c:v>
                </c:pt>
                <c:pt idx="30882">
                  <c:v>199.5059890485431</c:v>
                </c:pt>
                <c:pt idx="30883">
                  <c:v>191.5343663500876</c:v>
                </c:pt>
                <c:pt idx="30884">
                  <c:v>191.7212836333768</c:v>
                </c:pt>
                <c:pt idx="30885">
                  <c:v>522.4480598095088</c:v>
                </c:pt>
                <c:pt idx="30886">
                  <c:v>516.5520027430289</c:v>
                </c:pt>
                <c:pt idx="30887">
                  <c:v>405.2730674516987</c:v>
                </c:pt>
                <c:pt idx="30888">
                  <c:v>389.9596217360301</c:v>
                </c:pt>
                <c:pt idx="30923">
                  <c:v>183.2241870072</c:v>
                </c:pt>
                <c:pt idx="30924">
                  <c:v>205.1933767005</c:v>
                </c:pt>
                <c:pt idx="30925">
                  <c:v>426.87324613445</c:v>
                </c:pt>
                <c:pt idx="30927">
                  <c:v>534.9532821518901</c:v>
                </c:pt>
                <c:pt idx="30928">
                  <c:v>535.5878141496701</c:v>
                </c:pt>
                <c:pt idx="30929">
                  <c:v>535.06869855665</c:v>
                </c:pt>
                <c:pt idx="30930">
                  <c:v>535.79245245698</c:v>
                </c:pt>
                <c:pt idx="30931">
                  <c:v>535.8223017156394</c:v>
                </c:pt>
                <c:pt idx="30932">
                  <c:v>535.24320940771</c:v>
                </c:pt>
                <c:pt idx="30933">
                  <c:v>536.93563747988</c:v>
                </c:pt>
                <c:pt idx="30934">
                  <c:v>536.418475458181</c:v>
                </c:pt>
                <c:pt idx="30935">
                  <c:v>537.2221283821387</c:v>
                </c:pt>
                <c:pt idx="30936">
                  <c:v>541.80493842003</c:v>
                </c:pt>
                <c:pt idx="30939">
                  <c:v>542.17397727587</c:v>
                </c:pt>
                <c:pt idx="30940">
                  <c:v>545.99138279657</c:v>
                </c:pt>
                <c:pt idx="30941">
                  <c:v>547.58851103497</c:v>
                </c:pt>
                <c:pt idx="30942">
                  <c:v>548.63349403497</c:v>
                </c:pt>
                <c:pt idx="30943">
                  <c:v>543.46078370953</c:v>
                </c:pt>
                <c:pt idx="30944">
                  <c:v>545.8120261586494</c:v>
                </c:pt>
                <c:pt idx="30945">
                  <c:v>547.4813273892194</c:v>
                </c:pt>
                <c:pt idx="30946">
                  <c:v>547.67177040786</c:v>
                </c:pt>
                <c:pt idx="30948">
                  <c:v>551.79528299804</c:v>
                </c:pt>
                <c:pt idx="30949">
                  <c:v>551.6122921652989</c:v>
                </c:pt>
                <c:pt idx="30950">
                  <c:v>553.3861206016401</c:v>
                </c:pt>
                <c:pt idx="30951">
                  <c:v>553.704302034181</c:v>
                </c:pt>
                <c:pt idx="30952">
                  <c:v>553.7786763654505</c:v>
                </c:pt>
                <c:pt idx="30953">
                  <c:v>554.20287434453</c:v>
                </c:pt>
                <c:pt idx="30954">
                  <c:v>551.8861292249583</c:v>
                </c:pt>
                <c:pt idx="30955">
                  <c:v>551.85548223319</c:v>
                </c:pt>
                <c:pt idx="30956">
                  <c:v>557.41911833185</c:v>
                </c:pt>
                <c:pt idx="30957">
                  <c:v>559.8861067236601</c:v>
                </c:pt>
                <c:pt idx="30958">
                  <c:v>559.6346391644494</c:v>
                </c:pt>
                <c:pt idx="30959">
                  <c:v>555.44858174586</c:v>
                </c:pt>
                <c:pt idx="30960">
                  <c:v>556.905228202408</c:v>
                </c:pt>
                <c:pt idx="30961">
                  <c:v>558.41817106592</c:v>
                </c:pt>
                <c:pt idx="30962">
                  <c:v>559.98318392775</c:v>
                </c:pt>
                <c:pt idx="30964">
                  <c:v>556.95846486665</c:v>
                </c:pt>
                <c:pt idx="30965">
                  <c:v>557.91342757556</c:v>
                </c:pt>
                <c:pt idx="30967">
                  <c:v>559.31187334335</c:v>
                </c:pt>
                <c:pt idx="30968">
                  <c:v>569.5092969459694</c:v>
                </c:pt>
                <c:pt idx="30969">
                  <c:v>578.66433276695</c:v>
                </c:pt>
                <c:pt idx="30970">
                  <c:v>603.14350207504</c:v>
                </c:pt>
                <c:pt idx="30971">
                  <c:v>632.3574661225578</c:v>
                </c:pt>
                <c:pt idx="30972">
                  <c:v>638.4655414837177</c:v>
                </c:pt>
                <c:pt idx="30973">
                  <c:v>644.6550147109187</c:v>
                </c:pt>
                <c:pt idx="30975">
                  <c:v>645.61184031268</c:v>
                </c:pt>
                <c:pt idx="30976">
                  <c:v>641.798083569171</c:v>
                </c:pt>
                <c:pt idx="30977">
                  <c:v>642.53363604241</c:v>
                </c:pt>
                <c:pt idx="30978">
                  <c:v>642.19446191887</c:v>
                </c:pt>
                <c:pt idx="30979">
                  <c:v>644.20064756031</c:v>
                </c:pt>
                <c:pt idx="30981">
                  <c:v>643.06359144081</c:v>
                </c:pt>
                <c:pt idx="30982">
                  <c:v>641.1919007119599</c:v>
                </c:pt>
                <c:pt idx="30983">
                  <c:v>643.07695281605</c:v>
                </c:pt>
                <c:pt idx="30984">
                  <c:v>629.5456689413999</c:v>
                </c:pt>
                <c:pt idx="30985">
                  <c:v>585.4024561745589</c:v>
                </c:pt>
                <c:pt idx="30986">
                  <c:v>588.56617460973</c:v>
                </c:pt>
                <c:pt idx="30987">
                  <c:v>586.30857812356</c:v>
                </c:pt>
                <c:pt idx="30988">
                  <c:v>584.9010230719489</c:v>
                </c:pt>
                <c:pt idx="30989">
                  <c:v>588.3831492207501</c:v>
                </c:pt>
                <c:pt idx="30990">
                  <c:v>591.9191534755294</c:v>
                </c:pt>
                <c:pt idx="30991">
                  <c:v>591.8113213673</c:v>
                </c:pt>
                <c:pt idx="30992">
                  <c:v>596.0376531026685</c:v>
                </c:pt>
                <c:pt idx="30993">
                  <c:v>595.3477096442186</c:v>
                </c:pt>
                <c:pt idx="30994">
                  <c:v>594.5224602020401</c:v>
                </c:pt>
                <c:pt idx="30995">
                  <c:v>593.79669274042</c:v>
                </c:pt>
                <c:pt idx="30996">
                  <c:v>604.0209932528501</c:v>
                </c:pt>
                <c:pt idx="30997">
                  <c:v>602.1045420727301</c:v>
                </c:pt>
                <c:pt idx="30999">
                  <c:v>546.19177583833</c:v>
                </c:pt>
                <c:pt idx="31000">
                  <c:v>538.3721521973389</c:v>
                </c:pt>
                <c:pt idx="31001">
                  <c:v>537.58427247305</c:v>
                </c:pt>
                <c:pt idx="31002">
                  <c:v>536.55797755334</c:v>
                </c:pt>
                <c:pt idx="31003">
                  <c:v>535.13103539794</c:v>
                </c:pt>
                <c:pt idx="31004">
                  <c:v>534.60432090063</c:v>
                </c:pt>
                <c:pt idx="31005">
                  <c:v>534.10358178682</c:v>
                </c:pt>
                <c:pt idx="31006">
                  <c:v>561.6968916115605</c:v>
                </c:pt>
                <c:pt idx="31007">
                  <c:v>563.2252607542189</c:v>
                </c:pt>
                <c:pt idx="31008">
                  <c:v>567.00429340928</c:v>
                </c:pt>
                <c:pt idx="31009">
                  <c:v>565.74735152556</c:v>
                </c:pt>
                <c:pt idx="31010">
                  <c:v>565.53793574837</c:v>
                </c:pt>
                <c:pt idx="31011">
                  <c:v>566.92948405335</c:v>
                </c:pt>
                <c:pt idx="31012">
                  <c:v>568.1701828524399</c:v>
                </c:pt>
                <c:pt idx="31013">
                  <c:v>569.59822696071</c:v>
                </c:pt>
                <c:pt idx="31014">
                  <c:v>571.76051265876</c:v>
                </c:pt>
                <c:pt idx="31015">
                  <c:v>571.9782065132</c:v>
                </c:pt>
                <c:pt idx="31016">
                  <c:v>572.76230277603</c:v>
                </c:pt>
                <c:pt idx="31017">
                  <c:v>575.54836309926</c:v>
                </c:pt>
                <c:pt idx="31018">
                  <c:v>578.79448440435</c:v>
                </c:pt>
                <c:pt idx="31019">
                  <c:v>579.54654603916</c:v>
                </c:pt>
                <c:pt idx="31020">
                  <c:v>579.8288481026599</c:v>
                </c:pt>
                <c:pt idx="31022">
                  <c:v>587.22124467656</c:v>
                </c:pt>
                <c:pt idx="31023">
                  <c:v>594.6231652416</c:v>
                </c:pt>
                <c:pt idx="31024">
                  <c:v>594.6042411539601</c:v>
                </c:pt>
                <c:pt idx="31025">
                  <c:v>595.2130374199</c:v>
                </c:pt>
                <c:pt idx="31026">
                  <c:v>595.1759006303</c:v>
                </c:pt>
                <c:pt idx="31027">
                  <c:v>593.20057272942</c:v>
                </c:pt>
                <c:pt idx="31028">
                  <c:v>592.7116206292194</c:v>
                </c:pt>
                <c:pt idx="31029">
                  <c:v>591.0043303285</c:v>
                </c:pt>
                <c:pt idx="31030">
                  <c:v>591.25549450368</c:v>
                </c:pt>
                <c:pt idx="31032">
                  <c:v>591.540612180538</c:v>
                </c:pt>
                <c:pt idx="31033">
                  <c:v>588.52764020778</c:v>
                </c:pt>
                <c:pt idx="31034">
                  <c:v>586.2582098943988</c:v>
                </c:pt>
                <c:pt idx="31035">
                  <c:v>583.90906467886</c:v>
                </c:pt>
                <c:pt idx="31036">
                  <c:v>563.4677228778194</c:v>
                </c:pt>
                <c:pt idx="31037">
                  <c:v>562.8114041860389</c:v>
                </c:pt>
                <c:pt idx="31038">
                  <c:v>566.8895546255799</c:v>
                </c:pt>
                <c:pt idx="31039">
                  <c:v>566.00371714575</c:v>
                </c:pt>
                <c:pt idx="31040">
                  <c:v>566.3307647315494</c:v>
                </c:pt>
                <c:pt idx="31041">
                  <c:v>566.6572118394076</c:v>
                </c:pt>
                <c:pt idx="31042">
                  <c:v>565.75410639965</c:v>
                </c:pt>
                <c:pt idx="31043">
                  <c:v>566.18840416224</c:v>
                </c:pt>
                <c:pt idx="31044">
                  <c:v>565.67083803352</c:v>
                </c:pt>
                <c:pt idx="31045">
                  <c:v>565.59200022916</c:v>
                </c:pt>
                <c:pt idx="31046">
                  <c:v>564.3729977110594</c:v>
                </c:pt>
                <c:pt idx="31047">
                  <c:v>511.75397001358</c:v>
                </c:pt>
                <c:pt idx="31048">
                  <c:v>94.01851007728</c:v>
                </c:pt>
                <c:pt idx="31049">
                  <c:v>89.12615546863998</c:v>
                </c:pt>
                <c:pt idx="31094">
                  <c:v>144.8695231349977</c:v>
                </c:pt>
                <c:pt idx="31095">
                  <c:v>565.5211510595199</c:v>
                </c:pt>
                <c:pt idx="31096">
                  <c:v>566.98281659666</c:v>
                </c:pt>
                <c:pt idx="31097">
                  <c:v>567.64834253155</c:v>
                </c:pt>
                <c:pt idx="31098">
                  <c:v>566.1039138605</c:v>
                </c:pt>
                <c:pt idx="31099">
                  <c:v>565.4049964925588</c:v>
                </c:pt>
                <c:pt idx="31100">
                  <c:v>564.432191043938</c:v>
                </c:pt>
                <c:pt idx="31101">
                  <c:v>563.39906417899</c:v>
                </c:pt>
                <c:pt idx="31102">
                  <c:v>568.00515200684</c:v>
                </c:pt>
                <c:pt idx="31103">
                  <c:v>565.9723805339</c:v>
                </c:pt>
                <c:pt idx="31104">
                  <c:v>565.13632174336</c:v>
                </c:pt>
                <c:pt idx="31105">
                  <c:v>563.8379840557785</c:v>
                </c:pt>
                <c:pt idx="31106">
                  <c:v>566.6661291391489</c:v>
                </c:pt>
                <c:pt idx="31107">
                  <c:v>565.76953709116</c:v>
                </c:pt>
                <c:pt idx="31108">
                  <c:v>436.3274139625191</c:v>
                </c:pt>
                <c:pt idx="31109">
                  <c:v>242.27314533818</c:v>
                </c:pt>
                <c:pt idx="31139">
                  <c:v>88.82574952381982</c:v>
                </c:pt>
                <c:pt idx="31140">
                  <c:v>295.520258608629</c:v>
                </c:pt>
                <c:pt idx="31141">
                  <c:v>324.4428418489001</c:v>
                </c:pt>
                <c:pt idx="31146">
                  <c:v>557.3562836346289</c:v>
                </c:pt>
                <c:pt idx="31147">
                  <c:v>558.3476107073787</c:v>
                </c:pt>
                <c:pt idx="31148">
                  <c:v>556.05056646681</c:v>
                </c:pt>
                <c:pt idx="31149">
                  <c:v>556.91123433626</c:v>
                </c:pt>
                <c:pt idx="31150">
                  <c:v>555.164431473</c:v>
                </c:pt>
                <c:pt idx="31151">
                  <c:v>556.11723096212</c:v>
                </c:pt>
                <c:pt idx="31152">
                  <c:v>557.1210688474389</c:v>
                </c:pt>
                <c:pt idx="31153">
                  <c:v>555.1265093539594</c:v>
                </c:pt>
                <c:pt idx="31154">
                  <c:v>556.4179133744186</c:v>
                </c:pt>
                <c:pt idx="31155">
                  <c:v>553.5349951293</c:v>
                </c:pt>
                <c:pt idx="31156">
                  <c:v>559.1828878622</c:v>
                </c:pt>
                <c:pt idx="31157">
                  <c:v>555.02164935184</c:v>
                </c:pt>
                <c:pt idx="31158">
                  <c:v>556.5487338898</c:v>
                </c:pt>
                <c:pt idx="31159">
                  <c:v>552.80770884012</c:v>
                </c:pt>
                <c:pt idx="31160">
                  <c:v>554.8098431584</c:v>
                </c:pt>
                <c:pt idx="31161">
                  <c:v>556.0563609156601</c:v>
                </c:pt>
                <c:pt idx="31162">
                  <c:v>552.15579843174</c:v>
                </c:pt>
                <c:pt idx="31163">
                  <c:v>553.7083284231805</c:v>
                </c:pt>
                <c:pt idx="31164">
                  <c:v>555.6534495134</c:v>
                </c:pt>
                <c:pt idx="31165">
                  <c:v>551.2578535567805</c:v>
                </c:pt>
                <c:pt idx="31166">
                  <c:v>552.3329264704984</c:v>
                </c:pt>
                <c:pt idx="31167">
                  <c:v>548.09177468852</c:v>
                </c:pt>
                <c:pt idx="31169">
                  <c:v>551.4829680395401</c:v>
                </c:pt>
                <c:pt idx="31170">
                  <c:v>549.06666466218</c:v>
                </c:pt>
                <c:pt idx="31171">
                  <c:v>549.74026083886</c:v>
                </c:pt>
                <c:pt idx="31172">
                  <c:v>555.8382899899086</c:v>
                </c:pt>
                <c:pt idx="31173">
                  <c:v>551.80504851004</c:v>
                </c:pt>
                <c:pt idx="31174">
                  <c:v>551.74496336111</c:v>
                </c:pt>
                <c:pt idx="31175">
                  <c:v>551.89834401649</c:v>
                </c:pt>
                <c:pt idx="31176">
                  <c:v>553.8563317577101</c:v>
                </c:pt>
                <c:pt idx="31177">
                  <c:v>549.52869639859</c:v>
                </c:pt>
                <c:pt idx="31178">
                  <c:v>549.8664490597</c:v>
                </c:pt>
                <c:pt idx="31179">
                  <c:v>551.52958496696</c:v>
                </c:pt>
                <c:pt idx="31180">
                  <c:v>546.20100754377</c:v>
                </c:pt>
                <c:pt idx="31181">
                  <c:v>547.2140991523</c:v>
                </c:pt>
                <c:pt idx="31182">
                  <c:v>548.87201110683</c:v>
                </c:pt>
                <c:pt idx="31183">
                  <c:v>548.5071274510287</c:v>
                </c:pt>
                <c:pt idx="31184">
                  <c:v>545.07614817814</c:v>
                </c:pt>
                <c:pt idx="31185">
                  <c:v>545.54995964605</c:v>
                </c:pt>
                <c:pt idx="31186">
                  <c:v>545.88531851974</c:v>
                </c:pt>
                <c:pt idx="31187">
                  <c:v>545.8685637254778</c:v>
                </c:pt>
                <c:pt idx="31188">
                  <c:v>542.9196194731201</c:v>
                </c:pt>
                <c:pt idx="31189">
                  <c:v>546.84934774034</c:v>
                </c:pt>
                <c:pt idx="31190">
                  <c:v>548.37546991043</c:v>
                </c:pt>
                <c:pt idx="31191">
                  <c:v>557.0722546483</c:v>
                </c:pt>
                <c:pt idx="31192">
                  <c:v>588.38947963167</c:v>
                </c:pt>
                <c:pt idx="31193">
                  <c:v>624.18955672255</c:v>
                </c:pt>
                <c:pt idx="31194">
                  <c:v>639.19549582</c:v>
                </c:pt>
                <c:pt idx="31195">
                  <c:v>632.40963525649</c:v>
                </c:pt>
                <c:pt idx="31196">
                  <c:v>628.2586234479094</c:v>
                </c:pt>
                <c:pt idx="31197">
                  <c:v>628.14293169636</c:v>
                </c:pt>
                <c:pt idx="31198">
                  <c:v>627.0092974214894</c:v>
                </c:pt>
                <c:pt idx="31199">
                  <c:v>621.22025215055</c:v>
                </c:pt>
                <c:pt idx="31201">
                  <c:v>619.57741253804</c:v>
                </c:pt>
                <c:pt idx="31203">
                  <c:v>619.25423528411</c:v>
                </c:pt>
                <c:pt idx="31204">
                  <c:v>618.8475282412886</c:v>
                </c:pt>
                <c:pt idx="31205">
                  <c:v>619.62131356246</c:v>
                </c:pt>
                <c:pt idx="31206">
                  <c:v>617.5698256066501</c:v>
                </c:pt>
                <c:pt idx="31207">
                  <c:v>618.8294583876401</c:v>
                </c:pt>
                <c:pt idx="31208">
                  <c:v>618.80443895017</c:v>
                </c:pt>
                <c:pt idx="31209">
                  <c:v>617.4152188010784</c:v>
                </c:pt>
                <c:pt idx="31210">
                  <c:v>617.9662741627787</c:v>
                </c:pt>
                <c:pt idx="31211">
                  <c:v>613.5515340542</c:v>
                </c:pt>
                <c:pt idx="31212">
                  <c:v>612.67204814266</c:v>
                </c:pt>
                <c:pt idx="31213">
                  <c:v>615.2925124170101</c:v>
                </c:pt>
                <c:pt idx="31214">
                  <c:v>615.77404399835</c:v>
                </c:pt>
                <c:pt idx="31217">
                  <c:v>612.0413559532199</c:v>
                </c:pt>
                <c:pt idx="31218">
                  <c:v>611.3886667332189</c:v>
                </c:pt>
                <c:pt idx="31219">
                  <c:v>614.4241281224379</c:v>
                </c:pt>
                <c:pt idx="31221">
                  <c:v>614.02011130858</c:v>
                </c:pt>
                <c:pt idx="31222">
                  <c:v>616.21587203383</c:v>
                </c:pt>
                <c:pt idx="31223">
                  <c:v>618.62419143106</c:v>
                </c:pt>
                <c:pt idx="31224">
                  <c:v>611.48720197879</c:v>
                </c:pt>
                <c:pt idx="31225">
                  <c:v>614.13094361152</c:v>
                </c:pt>
                <c:pt idx="31226">
                  <c:v>615.2926258540186</c:v>
                </c:pt>
                <c:pt idx="31227">
                  <c:v>613.75730281601</c:v>
                </c:pt>
                <c:pt idx="31228">
                  <c:v>611.72210076106</c:v>
                </c:pt>
                <c:pt idx="31229">
                  <c:v>613.11520735512</c:v>
                </c:pt>
                <c:pt idx="31230">
                  <c:v>613.391298831948</c:v>
                </c:pt>
                <c:pt idx="31231">
                  <c:v>609.3225109167694</c:v>
                </c:pt>
                <c:pt idx="31233">
                  <c:v>611.33619431665</c:v>
                </c:pt>
                <c:pt idx="31234">
                  <c:v>608.76767294503</c:v>
                </c:pt>
                <c:pt idx="31235">
                  <c:v>616.817761153408</c:v>
                </c:pt>
                <c:pt idx="31236">
                  <c:v>587.52592633852</c:v>
                </c:pt>
                <c:pt idx="31237">
                  <c:v>514.69298798984</c:v>
                </c:pt>
                <c:pt idx="31239">
                  <c:v>423.897579944039</c:v>
                </c:pt>
                <c:pt idx="31240">
                  <c:v>425.061485267579</c:v>
                </c:pt>
                <c:pt idx="31241">
                  <c:v>377.2071225109796</c:v>
                </c:pt>
                <c:pt idx="31283">
                  <c:v>165.42667760175</c:v>
                </c:pt>
                <c:pt idx="31284">
                  <c:v>192.80070577416</c:v>
                </c:pt>
                <c:pt idx="31285">
                  <c:v>373.17852051421</c:v>
                </c:pt>
                <c:pt idx="31286">
                  <c:v>412.0735304964791</c:v>
                </c:pt>
                <c:pt idx="31288">
                  <c:v>506.68297305886</c:v>
                </c:pt>
                <c:pt idx="31289">
                  <c:v>515.3857303756</c:v>
                </c:pt>
                <c:pt idx="31290">
                  <c:v>218.7436045079579</c:v>
                </c:pt>
                <c:pt idx="31353">
                  <c:v>204.7139768664059</c:v>
                </c:pt>
                <c:pt idx="31354">
                  <c:v>204.6522338278953</c:v>
                </c:pt>
                <c:pt idx="31355">
                  <c:v>205.2461285635737</c:v>
                </c:pt>
                <c:pt idx="31356">
                  <c:v>235.8907891581372</c:v>
                </c:pt>
                <c:pt idx="31357">
                  <c:v>484.851578704589</c:v>
                </c:pt>
                <c:pt idx="31358">
                  <c:v>526.8926996944075</c:v>
                </c:pt>
                <c:pt idx="31359">
                  <c:v>531.40723653286</c:v>
                </c:pt>
                <c:pt idx="31361">
                  <c:v>529.78034830839</c:v>
                </c:pt>
                <c:pt idx="31362">
                  <c:v>528.10703355095</c:v>
                </c:pt>
                <c:pt idx="31363">
                  <c:v>528.0110601084288</c:v>
                </c:pt>
                <c:pt idx="31364">
                  <c:v>528.0562301146794</c:v>
                </c:pt>
                <c:pt idx="31366">
                  <c:v>528.91048117096</c:v>
                </c:pt>
                <c:pt idx="31367">
                  <c:v>529.02773386551</c:v>
                </c:pt>
                <c:pt idx="31368">
                  <c:v>529.2422053595699</c:v>
                </c:pt>
                <c:pt idx="31369">
                  <c:v>529.3166996712189</c:v>
                </c:pt>
                <c:pt idx="31370">
                  <c:v>533.63026922516</c:v>
                </c:pt>
                <c:pt idx="31371">
                  <c:v>532.9098954884194</c:v>
                </c:pt>
                <c:pt idx="31372">
                  <c:v>534.1221215748001</c:v>
                </c:pt>
                <c:pt idx="31373">
                  <c:v>532.48501990916</c:v>
                </c:pt>
                <c:pt idx="31374">
                  <c:v>532.88755066334</c:v>
                </c:pt>
                <c:pt idx="31375">
                  <c:v>533.8407572278301</c:v>
                </c:pt>
                <c:pt idx="31376">
                  <c:v>533.17797686708</c:v>
                </c:pt>
                <c:pt idx="31377">
                  <c:v>533.15457691938</c:v>
                </c:pt>
                <c:pt idx="31378">
                  <c:v>533.86809607214</c:v>
                </c:pt>
                <c:pt idx="31379">
                  <c:v>533.66474503648</c:v>
                </c:pt>
                <c:pt idx="31380">
                  <c:v>532.7600143186401</c:v>
                </c:pt>
                <c:pt idx="31381">
                  <c:v>532.59894751634</c:v>
                </c:pt>
                <c:pt idx="31382">
                  <c:v>533.4576198573284</c:v>
                </c:pt>
                <c:pt idx="31383">
                  <c:v>533.5071358304994</c:v>
                </c:pt>
                <c:pt idx="31384">
                  <c:v>534.1289294995594</c:v>
                </c:pt>
                <c:pt idx="31385">
                  <c:v>533.5047273734001</c:v>
                </c:pt>
                <c:pt idx="31386">
                  <c:v>538.97169962793</c:v>
                </c:pt>
                <c:pt idx="31387">
                  <c:v>539.2316390878601</c:v>
                </c:pt>
                <c:pt idx="31388">
                  <c:v>539.07639572786</c:v>
                </c:pt>
                <c:pt idx="31389">
                  <c:v>539.48195064325</c:v>
                </c:pt>
                <c:pt idx="31390">
                  <c:v>539.79235056642</c:v>
                </c:pt>
                <c:pt idx="31394">
                  <c:v>541.2362597404489</c:v>
                </c:pt>
                <c:pt idx="31395">
                  <c:v>539.59664836301</c:v>
                </c:pt>
                <c:pt idx="31398">
                  <c:v>541.2291271287194</c:v>
                </c:pt>
                <c:pt idx="31399">
                  <c:v>541.079900379171</c:v>
                </c:pt>
                <c:pt idx="31400">
                  <c:v>542.4979461507</c:v>
                </c:pt>
                <c:pt idx="31401">
                  <c:v>544.09494532743</c:v>
                </c:pt>
                <c:pt idx="31402">
                  <c:v>543.29549748377</c:v>
                </c:pt>
                <c:pt idx="31403">
                  <c:v>548.4083534662001</c:v>
                </c:pt>
                <c:pt idx="31404">
                  <c:v>548.41271304187</c:v>
                </c:pt>
                <c:pt idx="31405">
                  <c:v>544.9860152242194</c:v>
                </c:pt>
                <c:pt idx="31406">
                  <c:v>544.24066539617</c:v>
                </c:pt>
                <c:pt idx="31407">
                  <c:v>544.97162762815</c:v>
                </c:pt>
                <c:pt idx="31408">
                  <c:v>544.78510322659</c:v>
                </c:pt>
                <c:pt idx="31409">
                  <c:v>544.8205130096401</c:v>
                </c:pt>
                <c:pt idx="31410">
                  <c:v>545.86558087758</c:v>
                </c:pt>
                <c:pt idx="31411">
                  <c:v>545.6066235421101</c:v>
                </c:pt>
                <c:pt idx="31412">
                  <c:v>545.9472982867987</c:v>
                </c:pt>
                <c:pt idx="31413">
                  <c:v>545.55849283813</c:v>
                </c:pt>
                <c:pt idx="31414">
                  <c:v>545.88431610931</c:v>
                </c:pt>
                <c:pt idx="31415">
                  <c:v>547.02372995161</c:v>
                </c:pt>
                <c:pt idx="31416">
                  <c:v>546.59707990146</c:v>
                </c:pt>
                <c:pt idx="31417">
                  <c:v>547.73969439668</c:v>
                </c:pt>
                <c:pt idx="31418">
                  <c:v>545.3458617373</c:v>
                </c:pt>
                <c:pt idx="31419">
                  <c:v>547.9241548192794</c:v>
                </c:pt>
                <c:pt idx="31420">
                  <c:v>548.87257994968</c:v>
                </c:pt>
                <c:pt idx="31421">
                  <c:v>548.57688668412</c:v>
                </c:pt>
                <c:pt idx="31422">
                  <c:v>549.2591202143401</c:v>
                </c:pt>
                <c:pt idx="31423">
                  <c:v>549.71860997638</c:v>
                </c:pt>
                <c:pt idx="31424">
                  <c:v>549.86687847653</c:v>
                </c:pt>
                <c:pt idx="31425">
                  <c:v>551.19541748089</c:v>
                </c:pt>
                <c:pt idx="31426">
                  <c:v>551.20734441921</c:v>
                </c:pt>
                <c:pt idx="31427">
                  <c:v>551.8335784892794</c:v>
                </c:pt>
                <c:pt idx="31428">
                  <c:v>551.44339260849</c:v>
                </c:pt>
                <c:pt idx="31429">
                  <c:v>551.9651641390786</c:v>
                </c:pt>
                <c:pt idx="31430">
                  <c:v>547.54445534386</c:v>
                </c:pt>
                <c:pt idx="31431">
                  <c:v>546.46517772983</c:v>
                </c:pt>
                <c:pt idx="31432">
                  <c:v>547.10811920305</c:v>
                </c:pt>
                <c:pt idx="31433">
                  <c:v>547.4192810916101</c:v>
                </c:pt>
                <c:pt idx="31434">
                  <c:v>548.41852790161</c:v>
                </c:pt>
                <c:pt idx="31435">
                  <c:v>548.09348415037</c:v>
                </c:pt>
                <c:pt idx="31436">
                  <c:v>553.75184674294</c:v>
                </c:pt>
                <c:pt idx="31437">
                  <c:v>553.7028657976</c:v>
                </c:pt>
                <c:pt idx="31438">
                  <c:v>554.2462869379699</c:v>
                </c:pt>
                <c:pt idx="31439">
                  <c:v>555.0948594031</c:v>
                </c:pt>
                <c:pt idx="31440">
                  <c:v>555.6260621736001</c:v>
                </c:pt>
                <c:pt idx="31441">
                  <c:v>539.1606461144078</c:v>
                </c:pt>
                <c:pt idx="31442">
                  <c:v>519.8205096245674</c:v>
                </c:pt>
                <c:pt idx="31444">
                  <c:v>227.7273172759912</c:v>
                </c:pt>
                <c:pt idx="31445">
                  <c:v>227.9127283994263</c:v>
                </c:pt>
                <c:pt idx="31464">
                  <c:v>254.6912389437777</c:v>
                </c:pt>
                <c:pt idx="31465">
                  <c:v>328.3564617510371</c:v>
                </c:pt>
                <c:pt idx="31466">
                  <c:v>492.82520626455</c:v>
                </c:pt>
                <c:pt idx="31467">
                  <c:v>558.4971691608994</c:v>
                </c:pt>
                <c:pt idx="31468">
                  <c:v>556.0660851877687</c:v>
                </c:pt>
                <c:pt idx="31469">
                  <c:v>553.0416178195183</c:v>
                </c:pt>
                <c:pt idx="31470">
                  <c:v>557.05973367891</c:v>
                </c:pt>
                <c:pt idx="31471">
                  <c:v>556.17899751984</c:v>
                </c:pt>
                <c:pt idx="31472">
                  <c:v>556.62180523701</c:v>
                </c:pt>
                <c:pt idx="31473">
                  <c:v>556.824566082558</c:v>
                </c:pt>
                <c:pt idx="31474">
                  <c:v>555.11509213267</c:v>
                </c:pt>
                <c:pt idx="31475">
                  <c:v>557.82553015117</c:v>
                </c:pt>
                <c:pt idx="31476">
                  <c:v>559.49238412956</c:v>
                </c:pt>
                <c:pt idx="31477">
                  <c:v>512.5852796121505</c:v>
                </c:pt>
                <c:pt idx="31478">
                  <c:v>275.4934297130191</c:v>
                </c:pt>
                <c:pt idx="31479">
                  <c:v>311.0129279747925</c:v>
                </c:pt>
                <c:pt idx="31480">
                  <c:v>321.1690133164642</c:v>
                </c:pt>
                <c:pt idx="31482">
                  <c:v>265.3544409980466</c:v>
                </c:pt>
                <c:pt idx="31483">
                  <c:v>168.0013621188082</c:v>
                </c:pt>
                <c:pt idx="31535">
                  <c:v>526.8945078559727</c:v>
                </c:pt>
                <c:pt idx="31536">
                  <c:v>555.4395615204394</c:v>
                </c:pt>
                <c:pt idx="31537">
                  <c:v>556.97623866539</c:v>
                </c:pt>
                <c:pt idx="31538">
                  <c:v>555.8111351314787</c:v>
                </c:pt>
                <c:pt idx="31539">
                  <c:v>555.4464542819483</c:v>
                </c:pt>
                <c:pt idx="31540">
                  <c:v>557.1430176857288</c:v>
                </c:pt>
                <c:pt idx="31541">
                  <c:v>553.4983662298</c:v>
                </c:pt>
                <c:pt idx="31542">
                  <c:v>556.01707943283</c:v>
                </c:pt>
                <c:pt idx="31543">
                  <c:v>558.02339288821</c:v>
                </c:pt>
                <c:pt idx="31544">
                  <c:v>554.90444005004</c:v>
                </c:pt>
                <c:pt idx="31545">
                  <c:v>555.9099874588501</c:v>
                </c:pt>
                <c:pt idx="31546">
                  <c:v>555.67056132711</c:v>
                </c:pt>
                <c:pt idx="31547">
                  <c:v>557.6645539450701</c:v>
                </c:pt>
                <c:pt idx="31548">
                  <c:v>553.7670270099987</c:v>
                </c:pt>
                <c:pt idx="31549">
                  <c:v>554.1427294396901</c:v>
                </c:pt>
                <c:pt idx="31550">
                  <c:v>554.38922596738</c:v>
                </c:pt>
                <c:pt idx="31551">
                  <c:v>556.57532160676</c:v>
                </c:pt>
                <c:pt idx="31552">
                  <c:v>552.5584668655794</c:v>
                </c:pt>
                <c:pt idx="31553">
                  <c:v>556.4188968957986</c:v>
                </c:pt>
                <c:pt idx="31554">
                  <c:v>558.25699543028</c:v>
                </c:pt>
                <c:pt idx="31555">
                  <c:v>558.22981745358</c:v>
                </c:pt>
                <c:pt idx="31556">
                  <c:v>559.4787929289</c:v>
                </c:pt>
                <c:pt idx="31557">
                  <c:v>558.8200224593999</c:v>
                </c:pt>
                <c:pt idx="31558">
                  <c:v>555.9958138250794</c:v>
                </c:pt>
                <c:pt idx="31559">
                  <c:v>555.5200631289388</c:v>
                </c:pt>
                <c:pt idx="31560">
                  <c:v>554.66130725466</c:v>
                </c:pt>
                <c:pt idx="31561">
                  <c:v>554.9521533387389</c:v>
                </c:pt>
                <c:pt idx="31562">
                  <c:v>556.99303538736</c:v>
                </c:pt>
                <c:pt idx="31563">
                  <c:v>556.39229720814</c:v>
                </c:pt>
                <c:pt idx="31564">
                  <c:v>555.9561520046789</c:v>
                </c:pt>
                <c:pt idx="31565">
                  <c:v>553.1579575872801</c:v>
                </c:pt>
                <c:pt idx="31566">
                  <c:v>552.54954322974</c:v>
                </c:pt>
                <c:pt idx="31567">
                  <c:v>552.0644431235394</c:v>
                </c:pt>
                <c:pt idx="31568">
                  <c:v>556.78414412362</c:v>
                </c:pt>
                <c:pt idx="31569">
                  <c:v>557.34743897826</c:v>
                </c:pt>
                <c:pt idx="31570">
                  <c:v>555.51219655914</c:v>
                </c:pt>
                <c:pt idx="31571">
                  <c:v>557.0117298757388</c:v>
                </c:pt>
                <c:pt idx="31572">
                  <c:v>555.6464614007789</c:v>
                </c:pt>
                <c:pt idx="31573">
                  <c:v>555.4138031111</c:v>
                </c:pt>
                <c:pt idx="31574">
                  <c:v>556.41548357762</c:v>
                </c:pt>
                <c:pt idx="31575">
                  <c:v>555.7362142573201</c:v>
                </c:pt>
                <c:pt idx="31576">
                  <c:v>554.4545907358801</c:v>
                </c:pt>
                <c:pt idx="31577">
                  <c:v>555.00801077976</c:v>
                </c:pt>
                <c:pt idx="31578">
                  <c:v>554.10719925162</c:v>
                </c:pt>
                <c:pt idx="31579">
                  <c:v>553.2659331937994</c:v>
                </c:pt>
                <c:pt idx="31580">
                  <c:v>553.3676090004175</c:v>
                </c:pt>
                <c:pt idx="31581">
                  <c:v>553.0865104174094</c:v>
                </c:pt>
                <c:pt idx="31582">
                  <c:v>551.8965146660801</c:v>
                </c:pt>
                <c:pt idx="31583">
                  <c:v>551.92108325954</c:v>
                </c:pt>
                <c:pt idx="31585">
                  <c:v>554.9610983122286</c:v>
                </c:pt>
                <c:pt idx="31586">
                  <c:v>553.8553889214501</c:v>
                </c:pt>
                <c:pt idx="31587">
                  <c:v>552.3459111098189</c:v>
                </c:pt>
                <c:pt idx="31588">
                  <c:v>552.9663451699394</c:v>
                </c:pt>
                <c:pt idx="31589">
                  <c:v>551.5257367964</c:v>
                </c:pt>
                <c:pt idx="31590">
                  <c:v>549.68988543054</c:v>
                </c:pt>
                <c:pt idx="31591">
                  <c:v>548.1775158552994</c:v>
                </c:pt>
                <c:pt idx="31592">
                  <c:v>547.16445572644</c:v>
                </c:pt>
                <c:pt idx="31593">
                  <c:v>545.8993018789</c:v>
                </c:pt>
                <c:pt idx="31594">
                  <c:v>545.78894673916</c:v>
                </c:pt>
                <c:pt idx="31595">
                  <c:v>544.28067724527</c:v>
                </c:pt>
                <c:pt idx="31596">
                  <c:v>543.801868802238</c:v>
                </c:pt>
                <c:pt idx="31597">
                  <c:v>543.2088748974301</c:v>
                </c:pt>
                <c:pt idx="31598">
                  <c:v>541.91479238289</c:v>
                </c:pt>
                <c:pt idx="31599">
                  <c:v>542.3895628107589</c:v>
                </c:pt>
                <c:pt idx="31601">
                  <c:v>539.6152061384801</c:v>
                </c:pt>
                <c:pt idx="31602">
                  <c:v>545.132124435568</c:v>
                </c:pt>
                <c:pt idx="31603">
                  <c:v>544.2899110355501</c:v>
                </c:pt>
                <c:pt idx="31604">
                  <c:v>543.62947614834</c:v>
                </c:pt>
                <c:pt idx="31605">
                  <c:v>546.85937157792</c:v>
                </c:pt>
                <c:pt idx="31606">
                  <c:v>546.07744051319</c:v>
                </c:pt>
                <c:pt idx="31607">
                  <c:v>545.1511882852888</c:v>
                </c:pt>
                <c:pt idx="31608">
                  <c:v>545.1673779682705</c:v>
                </c:pt>
                <c:pt idx="31609">
                  <c:v>544.3359284311489</c:v>
                </c:pt>
                <c:pt idx="31610">
                  <c:v>543.720031237271</c:v>
                </c:pt>
                <c:pt idx="31611">
                  <c:v>543.77401382223</c:v>
                </c:pt>
                <c:pt idx="31612">
                  <c:v>542.0574521115387</c:v>
                </c:pt>
                <c:pt idx="31613">
                  <c:v>541.1061518968194</c:v>
                </c:pt>
                <c:pt idx="31614">
                  <c:v>541.72827040346</c:v>
                </c:pt>
                <c:pt idx="31615">
                  <c:v>541.96541392786</c:v>
                </c:pt>
                <c:pt idx="31616">
                  <c:v>541.15515072732</c:v>
                </c:pt>
                <c:pt idx="31619">
                  <c:v>542.8496506445794</c:v>
                </c:pt>
                <c:pt idx="31620">
                  <c:v>544.3828645950894</c:v>
                </c:pt>
                <c:pt idx="31621">
                  <c:v>536.3196998550686</c:v>
                </c:pt>
                <c:pt idx="31622">
                  <c:v>505.90344602571</c:v>
                </c:pt>
                <c:pt idx="31623">
                  <c:v>442.47876602355</c:v>
                </c:pt>
                <c:pt idx="31624">
                  <c:v>385.33461243312</c:v>
                </c:pt>
                <c:pt idx="31701">
                  <c:v>165.3438642230599</c:v>
                </c:pt>
                <c:pt idx="31702">
                  <c:v>184.24888094023</c:v>
                </c:pt>
                <c:pt idx="31703">
                  <c:v>249.00035952011</c:v>
                </c:pt>
                <c:pt idx="31704">
                  <c:v>544.7272840234288</c:v>
                </c:pt>
                <c:pt idx="31705">
                  <c:v>582.7721250845088</c:v>
                </c:pt>
                <c:pt idx="31706">
                  <c:v>595.80613255382</c:v>
                </c:pt>
                <c:pt idx="31707">
                  <c:v>599.73707351934</c:v>
                </c:pt>
                <c:pt idx="31708">
                  <c:v>603.9425456158689</c:v>
                </c:pt>
                <c:pt idx="31709">
                  <c:v>607.7264991873101</c:v>
                </c:pt>
                <c:pt idx="31710">
                  <c:v>603.3879571035283</c:v>
                </c:pt>
                <c:pt idx="31711">
                  <c:v>609.27774227497</c:v>
                </c:pt>
                <c:pt idx="31712">
                  <c:v>599.55190063861</c:v>
                </c:pt>
                <c:pt idx="31713">
                  <c:v>581.75901068566</c:v>
                </c:pt>
                <c:pt idx="31714">
                  <c:v>551.84872277056</c:v>
                </c:pt>
                <c:pt idx="31716">
                  <c:v>519.63361359796</c:v>
                </c:pt>
                <c:pt idx="31717">
                  <c:v>511.2897549484786</c:v>
                </c:pt>
                <c:pt idx="31718">
                  <c:v>512.07184091927</c:v>
                </c:pt>
                <c:pt idx="31719">
                  <c:v>514.88193672854</c:v>
                </c:pt>
                <c:pt idx="31720">
                  <c:v>513.54515629967</c:v>
                </c:pt>
                <c:pt idx="31721">
                  <c:v>511.98798452653</c:v>
                </c:pt>
                <c:pt idx="31722">
                  <c:v>511.5331278692692</c:v>
                </c:pt>
                <c:pt idx="31723">
                  <c:v>512.14304322274</c:v>
                </c:pt>
                <c:pt idx="31725">
                  <c:v>508.4751526311499</c:v>
                </c:pt>
                <c:pt idx="31727">
                  <c:v>509.3692301547603</c:v>
                </c:pt>
                <c:pt idx="31728">
                  <c:v>507.13789604191</c:v>
                </c:pt>
                <c:pt idx="31729">
                  <c:v>507.0279039930801</c:v>
                </c:pt>
                <c:pt idx="31730">
                  <c:v>505.45587039182</c:v>
                </c:pt>
                <c:pt idx="31731">
                  <c:v>507.8559314410599</c:v>
                </c:pt>
                <c:pt idx="31732">
                  <c:v>507.18671351471</c:v>
                </c:pt>
                <c:pt idx="31733">
                  <c:v>505.3355034338201</c:v>
                </c:pt>
                <c:pt idx="31734">
                  <c:v>504.1176646375701</c:v>
                </c:pt>
                <c:pt idx="31819">
                  <c:v>83.2517176605126</c:v>
                </c:pt>
                <c:pt idx="31820">
                  <c:v>193.8239899139833</c:v>
                </c:pt>
                <c:pt idx="31821">
                  <c:v>193.4852330675825</c:v>
                </c:pt>
                <c:pt idx="31822">
                  <c:v>193.4795119383733</c:v>
                </c:pt>
                <c:pt idx="31823">
                  <c:v>193.1481673422057</c:v>
                </c:pt>
                <c:pt idx="31824">
                  <c:v>222.8660606619293</c:v>
                </c:pt>
                <c:pt idx="31825">
                  <c:v>223.7050825736824</c:v>
                </c:pt>
                <c:pt idx="31826">
                  <c:v>223.439610338575</c:v>
                </c:pt>
                <c:pt idx="31827">
                  <c:v>415.2798884007001</c:v>
                </c:pt>
                <c:pt idx="31828">
                  <c:v>519.5939693810301</c:v>
                </c:pt>
                <c:pt idx="31829">
                  <c:v>519.07213702638</c:v>
                </c:pt>
                <c:pt idx="31831">
                  <c:v>521.5423332313401</c:v>
                </c:pt>
                <c:pt idx="31832">
                  <c:v>521.3197697435394</c:v>
                </c:pt>
                <c:pt idx="31833">
                  <c:v>521.71699395119</c:v>
                </c:pt>
                <c:pt idx="31834">
                  <c:v>521.9326493856983</c:v>
                </c:pt>
                <c:pt idx="31835">
                  <c:v>525.39542931008</c:v>
                </c:pt>
                <c:pt idx="31836">
                  <c:v>526.02283874105</c:v>
                </c:pt>
                <c:pt idx="31837">
                  <c:v>521.8743260313</c:v>
                </c:pt>
                <c:pt idx="31838">
                  <c:v>521.252691715948</c:v>
                </c:pt>
                <c:pt idx="31839">
                  <c:v>521.4498133134689</c:v>
                </c:pt>
                <c:pt idx="31840">
                  <c:v>522.03091061823</c:v>
                </c:pt>
                <c:pt idx="31842">
                  <c:v>521.302261494487</c:v>
                </c:pt>
                <c:pt idx="31843">
                  <c:v>521.3552373647588</c:v>
                </c:pt>
                <c:pt idx="31844">
                  <c:v>521.24903515458</c:v>
                </c:pt>
                <c:pt idx="31845">
                  <c:v>521.14472284386</c:v>
                </c:pt>
                <c:pt idx="31846">
                  <c:v>521.21952594254</c:v>
                </c:pt>
                <c:pt idx="31850">
                  <c:v>521.9066468354878</c:v>
                </c:pt>
                <c:pt idx="31851">
                  <c:v>525.66569254715</c:v>
                </c:pt>
                <c:pt idx="31852">
                  <c:v>525.89353116954</c:v>
                </c:pt>
                <c:pt idx="31853">
                  <c:v>524.93342016117</c:v>
                </c:pt>
                <c:pt idx="31854">
                  <c:v>524.9582728324988</c:v>
                </c:pt>
                <c:pt idx="31855">
                  <c:v>525.16818648752</c:v>
                </c:pt>
                <c:pt idx="31856">
                  <c:v>524.71283969863</c:v>
                </c:pt>
                <c:pt idx="31857">
                  <c:v>524.57012483684</c:v>
                </c:pt>
                <c:pt idx="31858">
                  <c:v>524.5909637554494</c:v>
                </c:pt>
                <c:pt idx="31859">
                  <c:v>523.9991371742301</c:v>
                </c:pt>
                <c:pt idx="31860">
                  <c:v>523.62224836947</c:v>
                </c:pt>
                <c:pt idx="31861">
                  <c:v>523.74615261435</c:v>
                </c:pt>
                <c:pt idx="31862">
                  <c:v>522.5429692937078</c:v>
                </c:pt>
                <c:pt idx="31863">
                  <c:v>522.4335660509901</c:v>
                </c:pt>
                <c:pt idx="31864">
                  <c:v>521.79200027631</c:v>
                </c:pt>
                <c:pt idx="31865">
                  <c:v>522.8443116117394</c:v>
                </c:pt>
                <c:pt idx="31866">
                  <c:v>522.28436614717</c:v>
                </c:pt>
                <c:pt idx="31867">
                  <c:v>522.23987937237</c:v>
                </c:pt>
                <c:pt idx="31868">
                  <c:v>529.40805894195</c:v>
                </c:pt>
                <c:pt idx="31869">
                  <c:v>529.3170258530878</c:v>
                </c:pt>
                <c:pt idx="31870">
                  <c:v>529.09300972558</c:v>
                </c:pt>
                <c:pt idx="31871">
                  <c:v>527.86637001952</c:v>
                </c:pt>
                <c:pt idx="31872">
                  <c:v>527.49470231812</c:v>
                </c:pt>
                <c:pt idx="31873">
                  <c:v>526.50733703953</c:v>
                </c:pt>
                <c:pt idx="31874">
                  <c:v>526.09141471168</c:v>
                </c:pt>
                <c:pt idx="31875">
                  <c:v>525.4339394994088</c:v>
                </c:pt>
                <c:pt idx="31876">
                  <c:v>526.10564706418</c:v>
                </c:pt>
                <c:pt idx="31877">
                  <c:v>528.9690328256194</c:v>
                </c:pt>
                <c:pt idx="31878">
                  <c:v>529.3270018946178</c:v>
                </c:pt>
                <c:pt idx="31879">
                  <c:v>527.82841738786</c:v>
                </c:pt>
                <c:pt idx="31880">
                  <c:v>527.64967246408</c:v>
                </c:pt>
                <c:pt idx="31881">
                  <c:v>525.6522947047077</c:v>
                </c:pt>
                <c:pt idx="31882">
                  <c:v>447.1444645992</c:v>
                </c:pt>
                <c:pt idx="31883">
                  <c:v>178.44768070532</c:v>
                </c:pt>
                <c:pt idx="31902">
                  <c:v>373.25373569012</c:v>
                </c:pt>
                <c:pt idx="31903">
                  <c:v>393.8282357795791</c:v>
                </c:pt>
                <c:pt idx="31904">
                  <c:v>482.2523741048</c:v>
                </c:pt>
                <c:pt idx="31905">
                  <c:v>527.1456213002789</c:v>
                </c:pt>
                <c:pt idx="31906">
                  <c:v>535.4162628321386</c:v>
                </c:pt>
                <c:pt idx="31907">
                  <c:v>538.70133734871</c:v>
                </c:pt>
                <c:pt idx="31908">
                  <c:v>536.9665228911678</c:v>
                </c:pt>
                <c:pt idx="31909">
                  <c:v>535.9976090220089</c:v>
                </c:pt>
                <c:pt idx="31910">
                  <c:v>539.3803173840594</c:v>
                </c:pt>
                <c:pt idx="31911">
                  <c:v>538.10323571652</c:v>
                </c:pt>
                <c:pt idx="31912">
                  <c:v>541.02604650974</c:v>
                </c:pt>
                <c:pt idx="31913">
                  <c:v>539.9061271830175</c:v>
                </c:pt>
                <c:pt idx="31914">
                  <c:v>541.99069901763</c:v>
                </c:pt>
                <c:pt idx="31915">
                  <c:v>539.7213299823101</c:v>
                </c:pt>
                <c:pt idx="31916">
                  <c:v>544.43073363914</c:v>
                </c:pt>
                <c:pt idx="31917">
                  <c:v>542.3786160492399</c:v>
                </c:pt>
                <c:pt idx="31918">
                  <c:v>543.8904021805189</c:v>
                </c:pt>
                <c:pt idx="31919">
                  <c:v>544.8921105442994</c:v>
                </c:pt>
                <c:pt idx="31920">
                  <c:v>544.1302195373</c:v>
                </c:pt>
                <c:pt idx="31921">
                  <c:v>546.67254073823</c:v>
                </c:pt>
                <c:pt idx="31922">
                  <c:v>544.40598424349</c:v>
                </c:pt>
                <c:pt idx="31923">
                  <c:v>546.4335979154088</c:v>
                </c:pt>
                <c:pt idx="31924">
                  <c:v>547.89245340732</c:v>
                </c:pt>
                <c:pt idx="31925">
                  <c:v>547.26534275766</c:v>
                </c:pt>
                <c:pt idx="31926">
                  <c:v>548.6036495335201</c:v>
                </c:pt>
                <c:pt idx="31927">
                  <c:v>547.0251143194594</c:v>
                </c:pt>
                <c:pt idx="31928">
                  <c:v>548.12457302395</c:v>
                </c:pt>
                <c:pt idx="31929">
                  <c:v>546.1570676739086</c:v>
                </c:pt>
                <c:pt idx="31930">
                  <c:v>549.08381065772</c:v>
                </c:pt>
                <c:pt idx="31931">
                  <c:v>549.8226597614379</c:v>
                </c:pt>
                <c:pt idx="31932">
                  <c:v>546.7917193037001</c:v>
                </c:pt>
                <c:pt idx="31933">
                  <c:v>552.62906263947</c:v>
                </c:pt>
                <c:pt idx="31934">
                  <c:v>551.48415406514</c:v>
                </c:pt>
                <c:pt idx="31935">
                  <c:v>551.43734782719</c:v>
                </c:pt>
                <c:pt idx="31936">
                  <c:v>552.9483945144301</c:v>
                </c:pt>
                <c:pt idx="31937">
                  <c:v>549.93878524343</c:v>
                </c:pt>
                <c:pt idx="31938">
                  <c:v>552.3945047006201</c:v>
                </c:pt>
                <c:pt idx="31939">
                  <c:v>553.1443870202401</c:v>
                </c:pt>
                <c:pt idx="31940">
                  <c:v>549.8762648734179</c:v>
                </c:pt>
                <c:pt idx="31941">
                  <c:v>551.8646172882283</c:v>
                </c:pt>
                <c:pt idx="31942">
                  <c:v>552.32023626889</c:v>
                </c:pt>
                <c:pt idx="31943">
                  <c:v>549.24682075831</c:v>
                </c:pt>
                <c:pt idx="31944">
                  <c:v>549.8917590029394</c:v>
                </c:pt>
                <c:pt idx="31945">
                  <c:v>551.9776863344389</c:v>
                </c:pt>
                <c:pt idx="31946">
                  <c:v>552.8698016747801</c:v>
                </c:pt>
                <c:pt idx="31947">
                  <c:v>548.98173079525</c:v>
                </c:pt>
                <c:pt idx="31949">
                  <c:v>556.3522816690194</c:v>
                </c:pt>
                <c:pt idx="31950">
                  <c:v>553.14880546242</c:v>
                </c:pt>
                <c:pt idx="31951">
                  <c:v>553.8091000175901</c:v>
                </c:pt>
                <c:pt idx="31952">
                  <c:v>555.7670102002394</c:v>
                </c:pt>
                <c:pt idx="31953">
                  <c:v>552.17169635656</c:v>
                </c:pt>
                <c:pt idx="31954">
                  <c:v>552.6370574275301</c:v>
                </c:pt>
                <c:pt idx="31955">
                  <c:v>554.8024407924078</c:v>
                </c:pt>
                <c:pt idx="31956">
                  <c:v>555.57328940913</c:v>
                </c:pt>
                <c:pt idx="31957">
                  <c:v>551.4929669963</c:v>
                </c:pt>
                <c:pt idx="31958">
                  <c:v>553.63025521753</c:v>
                </c:pt>
                <c:pt idx="31959">
                  <c:v>554.9481477447488</c:v>
                </c:pt>
                <c:pt idx="31961">
                  <c:v>552.7216446767605</c:v>
                </c:pt>
                <c:pt idx="31962">
                  <c:v>553.9273148839172</c:v>
                </c:pt>
                <c:pt idx="31963">
                  <c:v>554.7743221996705</c:v>
                </c:pt>
                <c:pt idx="31964">
                  <c:v>553.17344189414</c:v>
                </c:pt>
                <c:pt idx="31965">
                  <c:v>552.89893349085</c:v>
                </c:pt>
                <c:pt idx="31966">
                  <c:v>558.03388538845</c:v>
                </c:pt>
                <c:pt idx="31967">
                  <c:v>554.9394857457401</c:v>
                </c:pt>
                <c:pt idx="31968">
                  <c:v>555.70989463519</c:v>
                </c:pt>
                <c:pt idx="31969">
                  <c:v>556.794745317771</c:v>
                </c:pt>
                <c:pt idx="31970">
                  <c:v>557.33177299338</c:v>
                </c:pt>
                <c:pt idx="31971">
                  <c:v>554.0223968370001</c:v>
                </c:pt>
                <c:pt idx="31972">
                  <c:v>555.16011193067</c:v>
                </c:pt>
                <c:pt idx="31973">
                  <c:v>556.8515123819777</c:v>
                </c:pt>
                <c:pt idx="31974">
                  <c:v>557.64854073729</c:v>
                </c:pt>
                <c:pt idx="31975">
                  <c:v>554.58214787567</c:v>
                </c:pt>
                <c:pt idx="31976">
                  <c:v>555.87976187206</c:v>
                </c:pt>
                <c:pt idx="31977">
                  <c:v>557.28846686214</c:v>
                </c:pt>
                <c:pt idx="31978">
                  <c:v>554.0485978903394</c:v>
                </c:pt>
                <c:pt idx="31979">
                  <c:v>554.04194370169</c:v>
                </c:pt>
                <c:pt idx="31980">
                  <c:v>327.3803964212745</c:v>
                </c:pt>
                <c:pt idx="31981">
                  <c:v>324.9249750406402</c:v>
                </c:pt>
                <c:pt idx="31982">
                  <c:v>173.1773161414133</c:v>
                </c:pt>
                <c:pt idx="31983">
                  <c:v>94.88559497397311</c:v>
                </c:pt>
                <c:pt idx="31992">
                  <c:v>97.11535339962926</c:v>
                </c:pt>
                <c:pt idx="31993">
                  <c:v>97.04547153286016</c:v>
                </c:pt>
                <c:pt idx="31994">
                  <c:v>96.27076328468098</c:v>
                </c:pt>
                <c:pt idx="31995">
                  <c:v>96.58565069795898</c:v>
                </c:pt>
                <c:pt idx="31996">
                  <c:v>315.8078705853467</c:v>
                </c:pt>
                <c:pt idx="31997">
                  <c:v>522.2442278065494</c:v>
                </c:pt>
                <c:pt idx="31998">
                  <c:v>463.59904103168</c:v>
                </c:pt>
                <c:pt idx="31999">
                  <c:v>435.3237734917599</c:v>
                </c:pt>
                <c:pt idx="32053">
                  <c:v>168.6474622566</c:v>
                </c:pt>
                <c:pt idx="32054">
                  <c:v>199.29061315098</c:v>
                </c:pt>
                <c:pt idx="32055">
                  <c:v>222.75608165442</c:v>
                </c:pt>
                <c:pt idx="32056">
                  <c:v>428.5297692493799</c:v>
                </c:pt>
                <c:pt idx="32057">
                  <c:v>517.71664532582</c:v>
                </c:pt>
                <c:pt idx="32058">
                  <c:v>547.75834405768</c:v>
                </c:pt>
                <c:pt idx="32059">
                  <c:v>546.24460035964</c:v>
                </c:pt>
                <c:pt idx="32060">
                  <c:v>546.80199159656</c:v>
                </c:pt>
                <c:pt idx="32061">
                  <c:v>544.116385936621</c:v>
                </c:pt>
                <c:pt idx="32062">
                  <c:v>546.0623440731099</c:v>
                </c:pt>
                <c:pt idx="32063">
                  <c:v>546.87894728729</c:v>
                </c:pt>
                <c:pt idx="32064">
                  <c:v>546.7514504539294</c:v>
                </c:pt>
                <c:pt idx="32065">
                  <c:v>549.26480760409</c:v>
                </c:pt>
                <c:pt idx="32066">
                  <c:v>546.6005286359789</c:v>
                </c:pt>
                <c:pt idx="32067">
                  <c:v>547.2950383864</c:v>
                </c:pt>
                <c:pt idx="32068">
                  <c:v>544.73717204117</c:v>
                </c:pt>
                <c:pt idx="32069">
                  <c:v>546.48051191324</c:v>
                </c:pt>
                <c:pt idx="32070">
                  <c:v>542.52449072048</c:v>
                </c:pt>
                <c:pt idx="32071">
                  <c:v>543.8836163559494</c:v>
                </c:pt>
                <c:pt idx="32072">
                  <c:v>542.1632655340094</c:v>
                </c:pt>
                <c:pt idx="32073">
                  <c:v>543.8374627612183</c:v>
                </c:pt>
                <c:pt idx="32075">
                  <c:v>541.03043005123</c:v>
                </c:pt>
                <c:pt idx="32076">
                  <c:v>543.8304238535987</c:v>
                </c:pt>
                <c:pt idx="32077">
                  <c:v>541.10538060417</c:v>
                </c:pt>
                <c:pt idx="32078">
                  <c:v>542.8475153900378</c:v>
                </c:pt>
                <c:pt idx="32079">
                  <c:v>539.52697775507</c:v>
                </c:pt>
                <c:pt idx="32080">
                  <c:v>541.31757627957</c:v>
                </c:pt>
                <c:pt idx="32082">
                  <c:v>541.31577390967</c:v>
                </c:pt>
                <c:pt idx="32083">
                  <c:v>542.332837152489</c:v>
                </c:pt>
                <c:pt idx="32084">
                  <c:v>539.9776205567</c:v>
                </c:pt>
                <c:pt idx="32085">
                  <c:v>543.3413243732894</c:v>
                </c:pt>
                <c:pt idx="32087">
                  <c:v>541.92414882637</c:v>
                </c:pt>
                <c:pt idx="32088">
                  <c:v>539.1161164728999</c:v>
                </c:pt>
                <c:pt idx="32089">
                  <c:v>541.6365001234286</c:v>
                </c:pt>
                <c:pt idx="32090">
                  <c:v>539.922125707738</c:v>
                </c:pt>
                <c:pt idx="32091">
                  <c:v>537.9526313074189</c:v>
                </c:pt>
                <c:pt idx="32092">
                  <c:v>539.3504482858388</c:v>
                </c:pt>
                <c:pt idx="32093">
                  <c:v>537.5428263589794</c:v>
                </c:pt>
                <c:pt idx="32094">
                  <c:v>538.8398345827101</c:v>
                </c:pt>
                <c:pt idx="32095">
                  <c:v>536.99734322509</c:v>
                </c:pt>
                <c:pt idx="32096">
                  <c:v>535.8172768007378</c:v>
                </c:pt>
                <c:pt idx="32097">
                  <c:v>537.54130624969</c:v>
                </c:pt>
                <c:pt idx="32098">
                  <c:v>539.09049795686</c:v>
                </c:pt>
                <c:pt idx="32099">
                  <c:v>539.51008453625</c:v>
                </c:pt>
                <c:pt idx="32101">
                  <c:v>537.67333755959</c:v>
                </c:pt>
                <c:pt idx="32102">
                  <c:v>536.63555146127</c:v>
                </c:pt>
                <c:pt idx="32103">
                  <c:v>539.32947598186</c:v>
                </c:pt>
                <c:pt idx="32104">
                  <c:v>536.5954107083</c:v>
                </c:pt>
                <c:pt idx="32105">
                  <c:v>536.68193981814</c:v>
                </c:pt>
                <c:pt idx="32106">
                  <c:v>539.4094854495701</c:v>
                </c:pt>
                <c:pt idx="32107">
                  <c:v>536.86977232371</c:v>
                </c:pt>
                <c:pt idx="32108">
                  <c:v>534.37975238892</c:v>
                </c:pt>
                <c:pt idx="32109">
                  <c:v>533.17926559203</c:v>
                </c:pt>
                <c:pt idx="32110">
                  <c:v>536.0389921759294</c:v>
                </c:pt>
                <c:pt idx="32111">
                  <c:v>539.1465126953988</c:v>
                </c:pt>
                <c:pt idx="32112">
                  <c:v>566.88984315551</c:v>
                </c:pt>
                <c:pt idx="32113">
                  <c:v>602.56572506567</c:v>
                </c:pt>
                <c:pt idx="32114">
                  <c:v>628.49931143387</c:v>
                </c:pt>
                <c:pt idx="32115">
                  <c:v>623.4071761058387</c:v>
                </c:pt>
                <c:pt idx="32116">
                  <c:v>618.5166654850075</c:v>
                </c:pt>
                <c:pt idx="32117">
                  <c:v>619.7391741897701</c:v>
                </c:pt>
                <c:pt idx="32118">
                  <c:v>617.34933147161</c:v>
                </c:pt>
                <c:pt idx="32119">
                  <c:v>621.44440680637</c:v>
                </c:pt>
                <c:pt idx="32120">
                  <c:v>621.13677789726</c:v>
                </c:pt>
                <c:pt idx="32121">
                  <c:v>616.4452213843978</c:v>
                </c:pt>
                <c:pt idx="32122">
                  <c:v>615.3692396642289</c:v>
                </c:pt>
                <c:pt idx="32123">
                  <c:v>613.05387198542</c:v>
                </c:pt>
                <c:pt idx="32124">
                  <c:v>611.5671941534378</c:v>
                </c:pt>
                <c:pt idx="32125">
                  <c:v>614.64849556978</c:v>
                </c:pt>
                <c:pt idx="32126">
                  <c:v>614.18794814023</c:v>
                </c:pt>
                <c:pt idx="32127">
                  <c:v>612.6723951088905</c:v>
                </c:pt>
                <c:pt idx="32128">
                  <c:v>612.2421791811494</c:v>
                </c:pt>
                <c:pt idx="32129">
                  <c:v>611.5184213725601</c:v>
                </c:pt>
                <c:pt idx="32130">
                  <c:v>609.6570555345501</c:v>
                </c:pt>
                <c:pt idx="32131">
                  <c:v>609.4536193217888</c:v>
                </c:pt>
                <c:pt idx="32132">
                  <c:v>615.18483920726</c:v>
                </c:pt>
                <c:pt idx="32133">
                  <c:v>617.87479763223</c:v>
                </c:pt>
                <c:pt idx="32134">
                  <c:v>616.16878002617</c:v>
                </c:pt>
                <c:pt idx="32135">
                  <c:v>615.7511463507001</c:v>
                </c:pt>
                <c:pt idx="32136">
                  <c:v>614.10418128499</c:v>
                </c:pt>
                <c:pt idx="32137">
                  <c:v>612.06944997599</c:v>
                </c:pt>
                <c:pt idx="32138">
                  <c:v>621.27001548798</c:v>
                </c:pt>
                <c:pt idx="32139">
                  <c:v>622.0211567143589</c:v>
                </c:pt>
                <c:pt idx="32140">
                  <c:v>617.52893014752</c:v>
                </c:pt>
                <c:pt idx="32141">
                  <c:v>611.8643843569</c:v>
                </c:pt>
                <c:pt idx="32142">
                  <c:v>608.95582220085</c:v>
                </c:pt>
                <c:pt idx="32144">
                  <c:v>612.52339710848</c:v>
                </c:pt>
                <c:pt idx="32145">
                  <c:v>615.27852240391</c:v>
                </c:pt>
                <c:pt idx="32146">
                  <c:v>614.5349468282101</c:v>
                </c:pt>
                <c:pt idx="32147">
                  <c:v>603.51372001119</c:v>
                </c:pt>
                <c:pt idx="32149">
                  <c:v>581.174349579</c:v>
                </c:pt>
                <c:pt idx="32151">
                  <c:v>567.79259745967</c:v>
                </c:pt>
                <c:pt idx="32152">
                  <c:v>566.02598567589</c:v>
                </c:pt>
                <c:pt idx="32153">
                  <c:v>562.2058492087305</c:v>
                </c:pt>
                <c:pt idx="32154">
                  <c:v>558.5619683108189</c:v>
                </c:pt>
                <c:pt idx="32155">
                  <c:v>558.8134220337894</c:v>
                </c:pt>
                <c:pt idx="32156">
                  <c:v>555.39830177512</c:v>
                </c:pt>
                <c:pt idx="32157">
                  <c:v>555.39951773829</c:v>
                </c:pt>
                <c:pt idx="32158">
                  <c:v>558.9919201713001</c:v>
                </c:pt>
                <c:pt idx="32159">
                  <c:v>565.6978553829189</c:v>
                </c:pt>
                <c:pt idx="32160">
                  <c:v>575.38284001863</c:v>
                </c:pt>
                <c:pt idx="32161">
                  <c:v>583.33820593698</c:v>
                </c:pt>
                <c:pt idx="32162">
                  <c:v>592.86471952844</c:v>
                </c:pt>
                <c:pt idx="32163">
                  <c:v>599.71550727573</c:v>
                </c:pt>
                <c:pt idx="32164">
                  <c:v>601.69134485062</c:v>
                </c:pt>
                <c:pt idx="32165">
                  <c:v>608.42572771737</c:v>
                </c:pt>
                <c:pt idx="32166">
                  <c:v>608.3119201720789</c:v>
                </c:pt>
                <c:pt idx="32167">
                  <c:v>609.8473599342688</c:v>
                </c:pt>
                <c:pt idx="32168">
                  <c:v>613.9642061630387</c:v>
                </c:pt>
                <c:pt idx="32170">
                  <c:v>608.2296448599599</c:v>
                </c:pt>
                <c:pt idx="32171">
                  <c:v>596.57627407501</c:v>
                </c:pt>
                <c:pt idx="32172">
                  <c:v>568.4436232994587</c:v>
                </c:pt>
                <c:pt idx="32173">
                  <c:v>546.0570782918701</c:v>
                </c:pt>
                <c:pt idx="32174">
                  <c:v>532.8969627874787</c:v>
                </c:pt>
                <c:pt idx="32175">
                  <c:v>523.69292570833</c:v>
                </c:pt>
                <c:pt idx="32176">
                  <c:v>521.04990326215</c:v>
                </c:pt>
                <c:pt idx="32177">
                  <c:v>521.77870845704</c:v>
                </c:pt>
                <c:pt idx="32178">
                  <c:v>522.08650410653</c:v>
                </c:pt>
                <c:pt idx="32179">
                  <c:v>524.79097947313</c:v>
                </c:pt>
                <c:pt idx="32180">
                  <c:v>523.9072624157172</c:v>
                </c:pt>
                <c:pt idx="32181">
                  <c:v>523.4168663634489</c:v>
                </c:pt>
                <c:pt idx="32182">
                  <c:v>524.71452904323</c:v>
                </c:pt>
                <c:pt idx="32183">
                  <c:v>523.85977141483</c:v>
                </c:pt>
                <c:pt idx="32184">
                  <c:v>523.3478173323088</c:v>
                </c:pt>
                <c:pt idx="32185">
                  <c:v>521.325219483207</c:v>
                </c:pt>
                <c:pt idx="32186">
                  <c:v>524.77199270213</c:v>
                </c:pt>
                <c:pt idx="32187">
                  <c:v>525.11811845659</c:v>
                </c:pt>
                <c:pt idx="32188">
                  <c:v>523.31848424636</c:v>
                </c:pt>
                <c:pt idx="32189">
                  <c:v>522.82604501729</c:v>
                </c:pt>
                <c:pt idx="32190">
                  <c:v>409.9768713539154</c:v>
                </c:pt>
                <c:pt idx="32261">
                  <c:v>426.3842484686089</c:v>
                </c:pt>
                <c:pt idx="32262">
                  <c:v>522.86089328683</c:v>
                </c:pt>
                <c:pt idx="32263">
                  <c:v>521.6088238828094</c:v>
                </c:pt>
                <c:pt idx="32264">
                  <c:v>523.3966213714185</c:v>
                </c:pt>
                <c:pt idx="32265">
                  <c:v>521.49676012416</c:v>
                </c:pt>
                <c:pt idx="32266">
                  <c:v>528.0223770503001</c:v>
                </c:pt>
                <c:pt idx="32267">
                  <c:v>527.41796756314</c:v>
                </c:pt>
                <c:pt idx="32268">
                  <c:v>524.8769781683</c:v>
                </c:pt>
                <c:pt idx="32269">
                  <c:v>527.3608828184589</c:v>
                </c:pt>
                <c:pt idx="32270">
                  <c:v>525.48289557405</c:v>
                </c:pt>
                <c:pt idx="32271">
                  <c:v>454.23038029553</c:v>
                </c:pt>
                <c:pt idx="32272">
                  <c:v>113.1779734987</c:v>
                </c:pt>
                <c:pt idx="32318">
                  <c:v>139.36438857727</c:v>
                </c:pt>
                <c:pt idx="32319">
                  <c:v>421.7208683340001</c:v>
                </c:pt>
                <c:pt idx="32320">
                  <c:v>481.790497650289</c:v>
                </c:pt>
                <c:pt idx="32321">
                  <c:v>528.8280010537201</c:v>
                </c:pt>
                <c:pt idx="32322">
                  <c:v>531.6452565113</c:v>
                </c:pt>
                <c:pt idx="32323">
                  <c:v>527.8994277231999</c:v>
                </c:pt>
                <c:pt idx="32324">
                  <c:v>529.10527600247</c:v>
                </c:pt>
                <c:pt idx="32325">
                  <c:v>526.14602450823</c:v>
                </c:pt>
                <c:pt idx="32326">
                  <c:v>528.2033480696</c:v>
                </c:pt>
                <c:pt idx="32327">
                  <c:v>525.82926129769</c:v>
                </c:pt>
                <c:pt idx="32328">
                  <c:v>526.71570002548</c:v>
                </c:pt>
                <c:pt idx="32329">
                  <c:v>528.23288128666</c:v>
                </c:pt>
                <c:pt idx="32330">
                  <c:v>526.1640847837994</c:v>
                </c:pt>
                <c:pt idx="32331">
                  <c:v>526.9423296282894</c:v>
                </c:pt>
                <c:pt idx="32335">
                  <c:v>526.8842481125188</c:v>
                </c:pt>
                <c:pt idx="32336">
                  <c:v>529.5483233551</c:v>
                </c:pt>
                <c:pt idx="32337">
                  <c:v>531.47300536812</c:v>
                </c:pt>
                <c:pt idx="32338">
                  <c:v>527.48386765412</c:v>
                </c:pt>
                <c:pt idx="32339">
                  <c:v>529.7545934402001</c:v>
                </c:pt>
                <c:pt idx="32341">
                  <c:v>536.69011464384</c:v>
                </c:pt>
                <c:pt idx="32342">
                  <c:v>544.68539989705</c:v>
                </c:pt>
                <c:pt idx="32343">
                  <c:v>552.28224704328</c:v>
                </c:pt>
                <c:pt idx="32344">
                  <c:v>572.3262381840675</c:v>
                </c:pt>
                <c:pt idx="32345">
                  <c:v>601.31827867951</c:v>
                </c:pt>
                <c:pt idx="32346">
                  <c:v>605.98748035836</c:v>
                </c:pt>
                <c:pt idx="32347">
                  <c:v>611.73303654708</c:v>
                </c:pt>
                <c:pt idx="32348">
                  <c:v>613.0122494734483</c:v>
                </c:pt>
                <c:pt idx="32349">
                  <c:v>611.1087171692001</c:v>
                </c:pt>
                <c:pt idx="32350">
                  <c:v>611.64795690661</c:v>
                </c:pt>
                <c:pt idx="32351">
                  <c:v>616.8658788571</c:v>
                </c:pt>
                <c:pt idx="32352">
                  <c:v>615.8162628360889</c:v>
                </c:pt>
                <c:pt idx="32353">
                  <c:v>614.00852020507</c:v>
                </c:pt>
                <c:pt idx="32354">
                  <c:v>615.7211885385705</c:v>
                </c:pt>
                <c:pt idx="32355">
                  <c:v>614.0485984439994</c:v>
                </c:pt>
                <c:pt idx="32356">
                  <c:v>618.1726408679</c:v>
                </c:pt>
                <c:pt idx="32357">
                  <c:v>618.72704067895</c:v>
                </c:pt>
                <c:pt idx="32358">
                  <c:v>612.7858134172905</c:v>
                </c:pt>
                <c:pt idx="32359">
                  <c:v>617.03478194682</c:v>
                </c:pt>
                <c:pt idx="32360">
                  <c:v>623.2834986131</c:v>
                </c:pt>
                <c:pt idx="32362">
                  <c:v>623.81704435002</c:v>
                </c:pt>
                <c:pt idx="32364">
                  <c:v>623.4380661759283</c:v>
                </c:pt>
                <c:pt idx="32365">
                  <c:v>619.0229304156601</c:v>
                </c:pt>
                <c:pt idx="32366">
                  <c:v>616.29597945795</c:v>
                </c:pt>
                <c:pt idx="32367">
                  <c:v>606.4665216862583</c:v>
                </c:pt>
                <c:pt idx="32368">
                  <c:v>593.2535143165101</c:v>
                </c:pt>
                <c:pt idx="32369">
                  <c:v>584.1415743193701</c:v>
                </c:pt>
                <c:pt idx="32370">
                  <c:v>572.9420289317688</c:v>
                </c:pt>
                <c:pt idx="32371">
                  <c:v>559.02414866025</c:v>
                </c:pt>
                <c:pt idx="32372">
                  <c:v>547.0026032460901</c:v>
                </c:pt>
                <c:pt idx="32373">
                  <c:v>544.67627165173</c:v>
                </c:pt>
                <c:pt idx="32374">
                  <c:v>545.51150856231</c:v>
                </c:pt>
                <c:pt idx="32375">
                  <c:v>547.68960994345</c:v>
                </c:pt>
                <c:pt idx="32376">
                  <c:v>543.998884939</c:v>
                </c:pt>
                <c:pt idx="32377">
                  <c:v>544.14688326151</c:v>
                </c:pt>
                <c:pt idx="32378">
                  <c:v>545.8672726163999</c:v>
                </c:pt>
                <c:pt idx="32379">
                  <c:v>546.6053603395001</c:v>
                </c:pt>
                <c:pt idx="32380">
                  <c:v>553.34655535763</c:v>
                </c:pt>
                <c:pt idx="32382">
                  <c:v>549.39681915389</c:v>
                </c:pt>
                <c:pt idx="32383">
                  <c:v>552.16418483188</c:v>
                </c:pt>
                <c:pt idx="32384">
                  <c:v>548.6805888029501</c:v>
                </c:pt>
                <c:pt idx="32385">
                  <c:v>549.46330633616</c:v>
                </c:pt>
                <c:pt idx="32386">
                  <c:v>551.0621273266294</c:v>
                </c:pt>
                <c:pt idx="32387">
                  <c:v>551.20070868121</c:v>
                </c:pt>
                <c:pt idx="32388">
                  <c:v>552.01574795553</c:v>
                </c:pt>
                <c:pt idx="32389">
                  <c:v>549.70846317881</c:v>
                </c:pt>
                <c:pt idx="32392">
                  <c:v>551.43933207244</c:v>
                </c:pt>
                <c:pt idx="32393">
                  <c:v>551.58176454517</c:v>
                </c:pt>
                <c:pt idx="32394">
                  <c:v>547.25001958384</c:v>
                </c:pt>
                <c:pt idx="32395">
                  <c:v>549.3075729821701</c:v>
                </c:pt>
                <c:pt idx="32396">
                  <c:v>549.4556928878283</c:v>
                </c:pt>
                <c:pt idx="32397">
                  <c:v>554.4677774128701</c:v>
                </c:pt>
                <c:pt idx="32398">
                  <c:v>556.0311002417001</c:v>
                </c:pt>
                <c:pt idx="32399">
                  <c:v>551.34136854627</c:v>
                </c:pt>
                <c:pt idx="32400">
                  <c:v>551.8588251312889</c:v>
                </c:pt>
                <c:pt idx="32401">
                  <c:v>554.31501202753</c:v>
                </c:pt>
                <c:pt idx="32402">
                  <c:v>553.75804062419</c:v>
                </c:pt>
                <c:pt idx="32403">
                  <c:v>553.82504716065</c:v>
                </c:pt>
                <c:pt idx="32404">
                  <c:v>551.4609207961594</c:v>
                </c:pt>
                <c:pt idx="32405">
                  <c:v>552.265267185917</c:v>
                </c:pt>
                <c:pt idx="32406">
                  <c:v>551.8226580391794</c:v>
                </c:pt>
                <c:pt idx="32407">
                  <c:v>553.92416721466</c:v>
                </c:pt>
                <c:pt idx="32408">
                  <c:v>554.3347291910686</c:v>
                </c:pt>
                <c:pt idx="32409">
                  <c:v>551.551590188448</c:v>
                </c:pt>
                <c:pt idx="32410">
                  <c:v>551.2312787793001</c:v>
                </c:pt>
                <c:pt idx="32411">
                  <c:v>551.276374671301</c:v>
                </c:pt>
                <c:pt idx="32412">
                  <c:v>522.64342140622</c:v>
                </c:pt>
                <c:pt idx="32413">
                  <c:v>522.6448370422</c:v>
                </c:pt>
                <c:pt idx="32414">
                  <c:v>518.88510464668</c:v>
                </c:pt>
                <c:pt idx="32415">
                  <c:v>511.2771196139</c:v>
                </c:pt>
                <c:pt idx="32416">
                  <c:v>511.9621125349099</c:v>
                </c:pt>
                <c:pt idx="32417">
                  <c:v>509.59748863924</c:v>
                </c:pt>
                <c:pt idx="32419">
                  <c:v>459.17695900196</c:v>
                </c:pt>
                <c:pt idx="32420">
                  <c:v>367.68514380747</c:v>
                </c:pt>
                <c:pt idx="32469">
                  <c:v>174.10755702918</c:v>
                </c:pt>
                <c:pt idx="32470">
                  <c:v>203.2716024669</c:v>
                </c:pt>
                <c:pt idx="32471">
                  <c:v>425.78406646893</c:v>
                </c:pt>
                <c:pt idx="32472">
                  <c:v>465.2523172888596</c:v>
                </c:pt>
                <c:pt idx="32474">
                  <c:v>561.15075453301</c:v>
                </c:pt>
                <c:pt idx="32475">
                  <c:v>568.78264330882</c:v>
                </c:pt>
                <c:pt idx="32476">
                  <c:v>571.76429082736</c:v>
                </c:pt>
                <c:pt idx="32477">
                  <c:v>574.58342947516</c:v>
                </c:pt>
                <c:pt idx="32478">
                  <c:v>576.71713564794</c:v>
                </c:pt>
                <c:pt idx="32479">
                  <c:v>574.4904450054801</c:v>
                </c:pt>
                <c:pt idx="32480">
                  <c:v>583.1501645258094</c:v>
                </c:pt>
                <c:pt idx="32481">
                  <c:v>592.64938701058</c:v>
                </c:pt>
                <c:pt idx="32482">
                  <c:v>604.3044321116</c:v>
                </c:pt>
                <c:pt idx="32483">
                  <c:v>607.3987297805094</c:v>
                </c:pt>
                <c:pt idx="32484">
                  <c:v>613.8569426430494</c:v>
                </c:pt>
                <c:pt idx="32485">
                  <c:v>629.77980152058</c:v>
                </c:pt>
                <c:pt idx="32487">
                  <c:v>625.4651932435394</c:v>
                </c:pt>
                <c:pt idx="32488">
                  <c:v>629.9847538094001</c:v>
                </c:pt>
                <c:pt idx="32489">
                  <c:v>637.27982613117</c:v>
                </c:pt>
                <c:pt idx="32490">
                  <c:v>632.88788317764</c:v>
                </c:pt>
                <c:pt idx="32491">
                  <c:v>631.11159135194</c:v>
                </c:pt>
                <c:pt idx="32492">
                  <c:v>631.2505416357199</c:v>
                </c:pt>
                <c:pt idx="32493">
                  <c:v>638.8612588084975</c:v>
                </c:pt>
                <c:pt idx="32494">
                  <c:v>641.9456731542087</c:v>
                </c:pt>
                <c:pt idx="32495">
                  <c:v>635.18645410566</c:v>
                </c:pt>
                <c:pt idx="32496">
                  <c:v>636.51493321621</c:v>
                </c:pt>
                <c:pt idx="32497">
                  <c:v>631.21450664566</c:v>
                </c:pt>
                <c:pt idx="32500">
                  <c:v>629.0300244014888</c:v>
                </c:pt>
                <c:pt idx="32501">
                  <c:v>632.73547909489</c:v>
                </c:pt>
                <c:pt idx="32502">
                  <c:v>627.29058080425</c:v>
                </c:pt>
                <c:pt idx="32503">
                  <c:v>613.30838288828</c:v>
                </c:pt>
                <c:pt idx="32504">
                  <c:v>599.10443465103</c:v>
                </c:pt>
                <c:pt idx="32505">
                  <c:v>591.32329558968</c:v>
                </c:pt>
                <c:pt idx="32506">
                  <c:v>574.67111626996</c:v>
                </c:pt>
                <c:pt idx="32508">
                  <c:v>551.40376486717</c:v>
                </c:pt>
                <c:pt idx="32509">
                  <c:v>541.3285637642994</c:v>
                </c:pt>
                <c:pt idx="32511">
                  <c:v>537.1996911124501</c:v>
                </c:pt>
                <c:pt idx="32512">
                  <c:v>533.57390707377</c:v>
                </c:pt>
                <c:pt idx="32513">
                  <c:v>539.93890772811</c:v>
                </c:pt>
                <c:pt idx="32514">
                  <c:v>536.9553536544394</c:v>
                </c:pt>
                <c:pt idx="32515">
                  <c:v>538.0611988861789</c:v>
                </c:pt>
                <c:pt idx="32516">
                  <c:v>535.23171923912</c:v>
                </c:pt>
                <c:pt idx="32517">
                  <c:v>536.7621127118489</c:v>
                </c:pt>
                <c:pt idx="32518">
                  <c:v>534.78044970629</c:v>
                </c:pt>
                <c:pt idx="32519">
                  <c:v>535.47090670186</c:v>
                </c:pt>
                <c:pt idx="32520">
                  <c:v>532.9355912288701</c:v>
                </c:pt>
                <c:pt idx="32521">
                  <c:v>531.16302362057</c:v>
                </c:pt>
                <c:pt idx="32523">
                  <c:v>529.89254244238</c:v>
                </c:pt>
                <c:pt idx="32524">
                  <c:v>532.26795496056</c:v>
                </c:pt>
                <c:pt idx="32525">
                  <c:v>529.6258866849894</c:v>
                </c:pt>
                <c:pt idx="32526">
                  <c:v>526.8860099477901</c:v>
                </c:pt>
                <c:pt idx="32529">
                  <c:v>545.62614145155</c:v>
                </c:pt>
                <c:pt idx="32530">
                  <c:v>578.04443014533</c:v>
                </c:pt>
                <c:pt idx="32531">
                  <c:v>625.25045140228</c:v>
                </c:pt>
                <c:pt idx="32532">
                  <c:v>613.37046634337</c:v>
                </c:pt>
                <c:pt idx="32533">
                  <c:v>616.28932714449</c:v>
                </c:pt>
                <c:pt idx="32534">
                  <c:v>618.3661338359275</c:v>
                </c:pt>
                <c:pt idx="32535">
                  <c:v>614.03099896043</c:v>
                </c:pt>
                <c:pt idx="32536">
                  <c:v>608.2633484558801</c:v>
                </c:pt>
                <c:pt idx="32537">
                  <c:v>608.957928900998</c:v>
                </c:pt>
                <c:pt idx="32538">
                  <c:v>608.40134493966</c:v>
                </c:pt>
                <c:pt idx="32539">
                  <c:v>605.0367539140501</c:v>
                </c:pt>
                <c:pt idx="32540">
                  <c:v>601.6903667847289</c:v>
                </c:pt>
                <c:pt idx="32541">
                  <c:v>606.8724682946994</c:v>
                </c:pt>
                <c:pt idx="32542">
                  <c:v>605.8775075952487</c:v>
                </c:pt>
                <c:pt idx="32543">
                  <c:v>605.21823947697</c:v>
                </c:pt>
                <c:pt idx="32544">
                  <c:v>606.50917206627</c:v>
                </c:pt>
                <c:pt idx="32545">
                  <c:v>605.71320796204</c:v>
                </c:pt>
                <c:pt idx="32546">
                  <c:v>605.87800983802</c:v>
                </c:pt>
                <c:pt idx="32547">
                  <c:v>606.93031335661</c:v>
                </c:pt>
                <c:pt idx="32548">
                  <c:v>607.3176164556484</c:v>
                </c:pt>
                <c:pt idx="32549">
                  <c:v>605.5508339839394</c:v>
                </c:pt>
                <c:pt idx="32550">
                  <c:v>602.7356004477199</c:v>
                </c:pt>
                <c:pt idx="32551">
                  <c:v>602.5312281547978</c:v>
                </c:pt>
                <c:pt idx="32552">
                  <c:v>603.77035144941</c:v>
                </c:pt>
                <c:pt idx="32553">
                  <c:v>602.20861162278</c:v>
                </c:pt>
                <c:pt idx="32554">
                  <c:v>609.21008077197</c:v>
                </c:pt>
                <c:pt idx="32555">
                  <c:v>609.76373313963</c:v>
                </c:pt>
                <c:pt idx="32556">
                  <c:v>608.59396035672</c:v>
                </c:pt>
                <c:pt idx="32557">
                  <c:v>609.4273688114678</c:v>
                </c:pt>
                <c:pt idx="32558">
                  <c:v>608.85163767162</c:v>
                </c:pt>
                <c:pt idx="32559">
                  <c:v>606.09653980065</c:v>
                </c:pt>
                <c:pt idx="32560">
                  <c:v>605.08696193757</c:v>
                </c:pt>
                <c:pt idx="32561">
                  <c:v>607.48299415367</c:v>
                </c:pt>
                <c:pt idx="32563">
                  <c:v>593.11749107054</c:v>
                </c:pt>
                <c:pt idx="32564">
                  <c:v>596.4504579624194</c:v>
                </c:pt>
                <c:pt idx="32565">
                  <c:v>591.10671038568</c:v>
                </c:pt>
                <c:pt idx="32566">
                  <c:v>576.31931429468</c:v>
                </c:pt>
                <c:pt idx="32567">
                  <c:v>504.2639904228699</c:v>
                </c:pt>
                <c:pt idx="32568">
                  <c:v>501.29416218697</c:v>
                </c:pt>
                <c:pt idx="32569">
                  <c:v>498.12566677469</c:v>
                </c:pt>
                <c:pt idx="32570">
                  <c:v>495.14567281092</c:v>
                </c:pt>
                <c:pt idx="32571">
                  <c:v>493.9250164651389</c:v>
                </c:pt>
                <c:pt idx="32572">
                  <c:v>572.78103467484</c:v>
                </c:pt>
                <c:pt idx="32573">
                  <c:v>565.5119918196001</c:v>
                </c:pt>
                <c:pt idx="32574">
                  <c:v>562.64048045527</c:v>
                </c:pt>
                <c:pt idx="32575">
                  <c:v>488.3135693431601</c:v>
                </c:pt>
                <c:pt idx="32576">
                  <c:v>486.2512677282496</c:v>
                </c:pt>
                <c:pt idx="32577">
                  <c:v>484.4650917217999</c:v>
                </c:pt>
                <c:pt idx="32579">
                  <c:v>486.74094707236</c:v>
                </c:pt>
                <c:pt idx="32580">
                  <c:v>485.61781898016</c:v>
                </c:pt>
                <c:pt idx="32581">
                  <c:v>484.356504902639</c:v>
                </c:pt>
                <c:pt idx="32582">
                  <c:v>483.47338515677</c:v>
                </c:pt>
                <c:pt idx="32583">
                  <c:v>481.324648574</c:v>
                </c:pt>
                <c:pt idx="32584">
                  <c:v>479.06688241992</c:v>
                </c:pt>
                <c:pt idx="32585">
                  <c:v>478.1159350394001</c:v>
                </c:pt>
                <c:pt idx="32586">
                  <c:v>479.947177984679</c:v>
                </c:pt>
                <c:pt idx="32587">
                  <c:v>478.8673549590196</c:v>
                </c:pt>
                <c:pt idx="32588">
                  <c:v>547.4109263941389</c:v>
                </c:pt>
                <c:pt idx="32589">
                  <c:v>547.5076601452778</c:v>
                </c:pt>
                <c:pt idx="32590">
                  <c:v>551.4628433504894</c:v>
                </c:pt>
                <c:pt idx="32591">
                  <c:v>561.5035037275001</c:v>
                </c:pt>
                <c:pt idx="32592">
                  <c:v>564.1977478828301</c:v>
                </c:pt>
                <c:pt idx="32593">
                  <c:v>572.53404063126</c:v>
                </c:pt>
                <c:pt idx="32594">
                  <c:v>577.21780166932</c:v>
                </c:pt>
                <c:pt idx="32595">
                  <c:v>583.6720347243</c:v>
                </c:pt>
                <c:pt idx="32596">
                  <c:v>587.22031821117</c:v>
                </c:pt>
                <c:pt idx="32598">
                  <c:v>591.44507739862</c:v>
                </c:pt>
                <c:pt idx="32599">
                  <c:v>593.22808441144</c:v>
                </c:pt>
                <c:pt idx="32600">
                  <c:v>589.819973937681</c:v>
                </c:pt>
                <c:pt idx="32601">
                  <c:v>586.3583767059694</c:v>
                </c:pt>
                <c:pt idx="32602">
                  <c:v>579.62535147232</c:v>
                </c:pt>
                <c:pt idx="32603">
                  <c:v>576.120871269991</c:v>
                </c:pt>
                <c:pt idx="32604">
                  <c:v>568.23805508981</c:v>
                </c:pt>
                <c:pt idx="32605">
                  <c:v>564.81443571761</c:v>
                </c:pt>
                <c:pt idx="32606">
                  <c:v>563.40470481639</c:v>
                </c:pt>
                <c:pt idx="32607">
                  <c:v>553.3671293176687</c:v>
                </c:pt>
                <c:pt idx="32608">
                  <c:v>555.0639457887601</c:v>
                </c:pt>
                <c:pt idx="32609">
                  <c:v>545.31147756236</c:v>
                </c:pt>
                <c:pt idx="32610">
                  <c:v>545.2785373842501</c:v>
                </c:pt>
                <c:pt idx="32611">
                  <c:v>546.23854766055</c:v>
                </c:pt>
                <c:pt idx="32612">
                  <c:v>553.35503391211</c:v>
                </c:pt>
                <c:pt idx="32613">
                  <c:v>562.3804122100801</c:v>
                </c:pt>
                <c:pt idx="32614">
                  <c:v>558.2517290809687</c:v>
                </c:pt>
                <c:pt idx="32615">
                  <c:v>552.3550978988183</c:v>
                </c:pt>
                <c:pt idx="32616">
                  <c:v>566.44595167102</c:v>
                </c:pt>
                <c:pt idx="32617">
                  <c:v>548.8128506854678</c:v>
                </c:pt>
                <c:pt idx="32618">
                  <c:v>508.8234851650601</c:v>
                </c:pt>
                <c:pt idx="32619">
                  <c:v>352.76638543666</c:v>
                </c:pt>
                <c:pt idx="32620">
                  <c:v>304.6963555510887</c:v>
                </c:pt>
                <c:pt idx="32740">
                  <c:v>133.6753455895886</c:v>
                </c:pt>
                <c:pt idx="32741">
                  <c:v>171.2051179297569</c:v>
                </c:pt>
                <c:pt idx="32742">
                  <c:v>171.7052546827296</c:v>
                </c:pt>
                <c:pt idx="32743">
                  <c:v>171.2772992422433</c:v>
                </c:pt>
                <c:pt idx="32744">
                  <c:v>285.2500203023</c:v>
                </c:pt>
                <c:pt idx="32745">
                  <c:v>286.5925032720998</c:v>
                </c:pt>
                <c:pt idx="32746">
                  <c:v>286.577244188521</c:v>
                </c:pt>
                <c:pt idx="32747">
                  <c:v>286.7880847117896</c:v>
                </c:pt>
                <c:pt idx="32748">
                  <c:v>478.1416581418102</c:v>
                </c:pt>
                <c:pt idx="32750">
                  <c:v>478.89619288483</c:v>
                </c:pt>
                <c:pt idx="32753">
                  <c:v>482.2942864394501</c:v>
                </c:pt>
                <c:pt idx="32754">
                  <c:v>479.9871079172488</c:v>
                </c:pt>
                <c:pt idx="32755">
                  <c:v>477.6917103627599</c:v>
                </c:pt>
                <c:pt idx="32756">
                  <c:v>475.36578455069</c:v>
                </c:pt>
                <c:pt idx="32757">
                  <c:v>448.119119991229</c:v>
                </c:pt>
                <c:pt idx="32758">
                  <c:v>337.4029358471391</c:v>
                </c:pt>
                <c:pt idx="32759">
                  <c:v>335.191959786219</c:v>
                </c:pt>
                <c:pt idx="32849">
                  <c:v>118.6297005657818</c:v>
                </c:pt>
                <c:pt idx="32850">
                  <c:v>118.822877607581</c:v>
                </c:pt>
                <c:pt idx="32851">
                  <c:v>118.8502740275561</c:v>
                </c:pt>
                <c:pt idx="32852">
                  <c:v>118.2451024424161</c:v>
                </c:pt>
                <c:pt idx="32853">
                  <c:v>117.6718683940433</c:v>
                </c:pt>
                <c:pt idx="32854">
                  <c:v>117.9397511646372</c:v>
                </c:pt>
                <c:pt idx="32855">
                  <c:v>116.7241641298884</c:v>
                </c:pt>
                <c:pt idx="32856">
                  <c:v>116.7797043368844</c:v>
                </c:pt>
                <c:pt idx="32857">
                  <c:v>116.8462550123458</c:v>
                </c:pt>
                <c:pt idx="32889">
                  <c:v>521.24932342467</c:v>
                </c:pt>
                <c:pt idx="32890">
                  <c:v>518.1023672721105</c:v>
                </c:pt>
                <c:pt idx="32891">
                  <c:v>519.0422198319575</c:v>
                </c:pt>
                <c:pt idx="32892">
                  <c:v>518.47945284532</c:v>
                </c:pt>
                <c:pt idx="32895">
                  <c:v>521.3598214960689</c:v>
                </c:pt>
                <c:pt idx="32896">
                  <c:v>522.81964234366</c:v>
                </c:pt>
                <c:pt idx="32898">
                  <c:v>522.08421620724</c:v>
                </c:pt>
                <c:pt idx="32899">
                  <c:v>525.0179097822078</c:v>
                </c:pt>
                <c:pt idx="32900">
                  <c:v>521.50689135354</c:v>
                </c:pt>
                <c:pt idx="32901">
                  <c:v>523.0017252761</c:v>
                </c:pt>
                <c:pt idx="32904">
                  <c:v>522.3804599835194</c:v>
                </c:pt>
                <c:pt idx="32905">
                  <c:v>519.49536211012</c:v>
                </c:pt>
                <c:pt idx="32906">
                  <c:v>521.2693151343</c:v>
                </c:pt>
                <c:pt idx="32907">
                  <c:v>522.6225087172</c:v>
                </c:pt>
                <c:pt idx="32908">
                  <c:v>519.8230275828594</c:v>
                </c:pt>
                <c:pt idx="32909">
                  <c:v>524.6849227444001</c:v>
                </c:pt>
                <c:pt idx="32910">
                  <c:v>521.962466331958</c:v>
                </c:pt>
                <c:pt idx="32911">
                  <c:v>523.17653751702</c:v>
                </c:pt>
                <c:pt idx="32912">
                  <c:v>524.80455594036</c:v>
                </c:pt>
                <c:pt idx="32913">
                  <c:v>521.7803224962601</c:v>
                </c:pt>
                <c:pt idx="32914">
                  <c:v>523.593002843</c:v>
                </c:pt>
                <c:pt idx="32915">
                  <c:v>518.75733637588</c:v>
                </c:pt>
                <c:pt idx="32917">
                  <c:v>521.27939121398</c:v>
                </c:pt>
                <c:pt idx="32918">
                  <c:v>518.76890528646</c:v>
                </c:pt>
                <c:pt idx="32919">
                  <c:v>519.3918294813184</c:v>
                </c:pt>
                <c:pt idx="32920">
                  <c:v>515.71881056344</c:v>
                </c:pt>
                <c:pt idx="32921">
                  <c:v>518.04747058804</c:v>
                </c:pt>
                <c:pt idx="32922">
                  <c:v>518.6787108349</c:v>
                </c:pt>
                <c:pt idx="32923">
                  <c:v>515.79739805968</c:v>
                </c:pt>
                <c:pt idx="32924">
                  <c:v>516.51708458388</c:v>
                </c:pt>
                <c:pt idx="32925">
                  <c:v>518.15908895752</c:v>
                </c:pt>
                <c:pt idx="32926">
                  <c:v>515.13370649926</c:v>
                </c:pt>
                <c:pt idx="32927">
                  <c:v>519.41187128568</c:v>
                </c:pt>
                <c:pt idx="32928">
                  <c:v>515.3740249764401</c:v>
                </c:pt>
                <c:pt idx="32929">
                  <c:v>514.53967794499</c:v>
                </c:pt>
                <c:pt idx="32930">
                  <c:v>515.22526097562</c:v>
                </c:pt>
                <c:pt idx="32931">
                  <c:v>513.0172356953389</c:v>
                </c:pt>
                <c:pt idx="32932">
                  <c:v>513.56402475289</c:v>
                </c:pt>
                <c:pt idx="32933">
                  <c:v>515.29629359873</c:v>
                </c:pt>
                <c:pt idx="32934">
                  <c:v>511.77281320328</c:v>
                </c:pt>
                <c:pt idx="32935">
                  <c:v>512.8366933228189</c:v>
                </c:pt>
                <c:pt idx="32936">
                  <c:v>513.93653091135</c:v>
                </c:pt>
                <c:pt idx="32938">
                  <c:v>511.9827474945199</c:v>
                </c:pt>
                <c:pt idx="32939">
                  <c:v>513.20007598935</c:v>
                </c:pt>
                <c:pt idx="32940">
                  <c:v>509.71426040499</c:v>
                </c:pt>
                <c:pt idx="32942">
                  <c:v>511.9863133371787</c:v>
                </c:pt>
                <c:pt idx="32944">
                  <c:v>511.3842401812301</c:v>
                </c:pt>
                <c:pt idx="32945">
                  <c:v>512.3820373997401</c:v>
                </c:pt>
                <c:pt idx="32946">
                  <c:v>509.037928552099</c:v>
                </c:pt>
                <c:pt idx="32949">
                  <c:v>512.3395878023489</c:v>
                </c:pt>
                <c:pt idx="32950">
                  <c:v>508.94127323013</c:v>
                </c:pt>
                <c:pt idx="32951">
                  <c:v>509.4216541594901</c:v>
                </c:pt>
                <c:pt idx="32954">
                  <c:v>507.8003241342701</c:v>
                </c:pt>
                <c:pt idx="32955">
                  <c:v>509.3658647145501</c:v>
                </c:pt>
                <c:pt idx="32956">
                  <c:v>508.37773401714</c:v>
                </c:pt>
                <c:pt idx="32957">
                  <c:v>505.75557408909</c:v>
                </c:pt>
                <c:pt idx="32958">
                  <c:v>506.25041283611</c:v>
                </c:pt>
                <c:pt idx="32959">
                  <c:v>507.40180860424</c:v>
                </c:pt>
                <c:pt idx="32960">
                  <c:v>507.80449886175</c:v>
                </c:pt>
                <c:pt idx="32961">
                  <c:v>508.0225685698601</c:v>
                </c:pt>
                <c:pt idx="32962">
                  <c:v>508.91864403753</c:v>
                </c:pt>
                <c:pt idx="32963">
                  <c:v>506.08223771946</c:v>
                </c:pt>
                <c:pt idx="32964">
                  <c:v>506.91549560456</c:v>
                </c:pt>
                <c:pt idx="32965">
                  <c:v>508.06627307079</c:v>
                </c:pt>
                <c:pt idx="32966">
                  <c:v>508.6094490193103</c:v>
                </c:pt>
                <c:pt idx="32967">
                  <c:v>505.9916376047796</c:v>
                </c:pt>
                <c:pt idx="32968">
                  <c:v>507.27949153177</c:v>
                </c:pt>
                <c:pt idx="32969">
                  <c:v>506.928769043909</c:v>
                </c:pt>
                <c:pt idx="32970">
                  <c:v>509.02369971431</c:v>
                </c:pt>
                <c:pt idx="32971">
                  <c:v>503.700229541879</c:v>
                </c:pt>
                <c:pt idx="32972">
                  <c:v>503.01830211539</c:v>
                </c:pt>
                <c:pt idx="32973">
                  <c:v>503.7925601451792</c:v>
                </c:pt>
                <c:pt idx="32974">
                  <c:v>503.9580169315989</c:v>
                </c:pt>
                <c:pt idx="32976">
                  <c:v>504.31531459442</c:v>
                </c:pt>
                <c:pt idx="32977">
                  <c:v>504.5416384390999</c:v>
                </c:pt>
                <c:pt idx="32978">
                  <c:v>506.323178432629</c:v>
                </c:pt>
                <c:pt idx="32979">
                  <c:v>502.4159529282987</c:v>
                </c:pt>
                <c:pt idx="32980">
                  <c:v>502.7361366528388</c:v>
                </c:pt>
                <c:pt idx="32981">
                  <c:v>503.6902704715991</c:v>
                </c:pt>
                <c:pt idx="32982">
                  <c:v>503.9133689470884</c:v>
                </c:pt>
                <c:pt idx="32983">
                  <c:v>504.1789852619199</c:v>
                </c:pt>
                <c:pt idx="32986">
                  <c:v>429.66967334789</c:v>
                </c:pt>
                <c:pt idx="33028">
                  <c:v>239.62431693963</c:v>
                </c:pt>
                <c:pt idx="33029">
                  <c:v>496.1016812098603</c:v>
                </c:pt>
                <c:pt idx="33030">
                  <c:v>539.6601518535189</c:v>
                </c:pt>
                <c:pt idx="33031">
                  <c:v>566.1654393047194</c:v>
                </c:pt>
                <c:pt idx="33032">
                  <c:v>566.7470956434701</c:v>
                </c:pt>
                <c:pt idx="33033">
                  <c:v>566.7724690206101</c:v>
                </c:pt>
                <c:pt idx="33035">
                  <c:v>577.13448716749</c:v>
                </c:pt>
                <c:pt idx="33036">
                  <c:v>576.836529050708</c:v>
                </c:pt>
                <c:pt idx="33037">
                  <c:v>554.153832709191</c:v>
                </c:pt>
                <c:pt idx="33038">
                  <c:v>524.9909270051094</c:v>
                </c:pt>
                <c:pt idx="33039">
                  <c:v>499.90270238079</c:v>
                </c:pt>
                <c:pt idx="33040">
                  <c:v>488.8686289587599</c:v>
                </c:pt>
                <c:pt idx="33041">
                  <c:v>488.16586795184</c:v>
                </c:pt>
                <c:pt idx="33042">
                  <c:v>487.0663435695892</c:v>
                </c:pt>
                <c:pt idx="33043">
                  <c:v>486.958554738489</c:v>
                </c:pt>
                <c:pt idx="33044">
                  <c:v>486.05443297126</c:v>
                </c:pt>
                <c:pt idx="33045">
                  <c:v>485.5670765486491</c:v>
                </c:pt>
                <c:pt idx="33046">
                  <c:v>485.12285059292</c:v>
                </c:pt>
                <c:pt idx="33047">
                  <c:v>487.8762926566299</c:v>
                </c:pt>
                <c:pt idx="33048">
                  <c:v>487.536035746319</c:v>
                </c:pt>
                <c:pt idx="33049">
                  <c:v>487.67444824062</c:v>
                </c:pt>
                <c:pt idx="33050">
                  <c:v>492.03193079334</c:v>
                </c:pt>
                <c:pt idx="33051">
                  <c:v>523.8981131978601</c:v>
                </c:pt>
                <c:pt idx="33052">
                  <c:v>549.87009376497</c:v>
                </c:pt>
                <c:pt idx="33053">
                  <c:v>565.0422671972375</c:v>
                </c:pt>
                <c:pt idx="33054">
                  <c:v>567.7392121222189</c:v>
                </c:pt>
                <c:pt idx="33055">
                  <c:v>568.62314059112</c:v>
                </c:pt>
                <c:pt idx="33056">
                  <c:v>567.73747385643</c:v>
                </c:pt>
                <c:pt idx="33057">
                  <c:v>568.9364634214483</c:v>
                </c:pt>
                <c:pt idx="33058">
                  <c:v>567.5464506257089</c:v>
                </c:pt>
                <c:pt idx="33059">
                  <c:v>564.4096857147694</c:v>
                </c:pt>
                <c:pt idx="33060">
                  <c:v>562.21931204629</c:v>
                </c:pt>
                <c:pt idx="33061">
                  <c:v>549.99330665587</c:v>
                </c:pt>
                <c:pt idx="33063">
                  <c:v>521.43637784511</c:v>
                </c:pt>
                <c:pt idx="33064">
                  <c:v>516.8192601086189</c:v>
                </c:pt>
                <c:pt idx="33066">
                  <c:v>512.61577247489</c:v>
                </c:pt>
                <c:pt idx="33067">
                  <c:v>513.15953663118</c:v>
                </c:pt>
                <c:pt idx="33068">
                  <c:v>504.1059995477</c:v>
                </c:pt>
                <c:pt idx="33069">
                  <c:v>485.469870741209</c:v>
                </c:pt>
                <c:pt idx="33070">
                  <c:v>481.1163520224</c:v>
                </c:pt>
                <c:pt idx="33071">
                  <c:v>484.2675881274001</c:v>
                </c:pt>
                <c:pt idx="33072">
                  <c:v>483.898913570109</c:v>
                </c:pt>
                <c:pt idx="33073">
                  <c:v>481.41351869955</c:v>
                </c:pt>
                <c:pt idx="33074">
                  <c:v>485.69155222683</c:v>
                </c:pt>
                <c:pt idx="33075">
                  <c:v>485.40116083136</c:v>
                </c:pt>
                <c:pt idx="33076">
                  <c:v>483.505559668379</c:v>
                </c:pt>
                <c:pt idx="33077">
                  <c:v>486.927754418169</c:v>
                </c:pt>
                <c:pt idx="33078">
                  <c:v>486.6517539954899</c:v>
                </c:pt>
                <c:pt idx="33079">
                  <c:v>484.8683412623892</c:v>
                </c:pt>
                <c:pt idx="33080">
                  <c:v>483.3113996373301</c:v>
                </c:pt>
                <c:pt idx="33081">
                  <c:v>482.5461201849701</c:v>
                </c:pt>
                <c:pt idx="33082">
                  <c:v>484.58900011641</c:v>
                </c:pt>
                <c:pt idx="33083">
                  <c:v>483.67386199405</c:v>
                </c:pt>
                <c:pt idx="33084">
                  <c:v>453.5746052500383</c:v>
                </c:pt>
                <c:pt idx="33085">
                  <c:v>214.9417483457661</c:v>
                </c:pt>
                <c:pt idx="33126">
                  <c:v>143.0692952499077</c:v>
                </c:pt>
                <c:pt idx="33127">
                  <c:v>142.9088109539655</c:v>
                </c:pt>
                <c:pt idx="33128">
                  <c:v>142.7159922823075</c:v>
                </c:pt>
                <c:pt idx="33178">
                  <c:v>107.72404004889</c:v>
                </c:pt>
                <c:pt idx="33179">
                  <c:v>126.36190152456</c:v>
                </c:pt>
                <c:pt idx="33180">
                  <c:v>301.24940952205</c:v>
                </c:pt>
                <c:pt idx="33181">
                  <c:v>344.29795637195</c:v>
                </c:pt>
                <c:pt idx="33182">
                  <c:v>368.330176170209</c:v>
                </c:pt>
                <c:pt idx="33183">
                  <c:v>458.8558947565301</c:v>
                </c:pt>
                <c:pt idx="33184">
                  <c:v>472.65960754127</c:v>
                </c:pt>
                <c:pt idx="33185">
                  <c:v>483.14793059045</c:v>
                </c:pt>
                <c:pt idx="33186">
                  <c:v>485.8661623385938</c:v>
                </c:pt>
                <c:pt idx="33187">
                  <c:v>487.4103583104359</c:v>
                </c:pt>
                <c:pt idx="33188">
                  <c:v>488.03481252917</c:v>
                </c:pt>
                <c:pt idx="33190">
                  <c:v>491.16229955586</c:v>
                </c:pt>
                <c:pt idx="33193">
                  <c:v>491.373231647699</c:v>
                </c:pt>
                <c:pt idx="33194">
                  <c:v>491.27553661132</c:v>
                </c:pt>
                <c:pt idx="33195">
                  <c:v>491.00640881115</c:v>
                </c:pt>
                <c:pt idx="33196">
                  <c:v>491.9794114289191</c:v>
                </c:pt>
                <c:pt idx="33197">
                  <c:v>491.7446364969801</c:v>
                </c:pt>
                <c:pt idx="33198">
                  <c:v>491.4105973955599</c:v>
                </c:pt>
                <c:pt idx="33199">
                  <c:v>491.03087813507</c:v>
                </c:pt>
                <c:pt idx="33200">
                  <c:v>491.561213433289</c:v>
                </c:pt>
                <c:pt idx="33201">
                  <c:v>492.17683927309</c:v>
                </c:pt>
                <c:pt idx="33202">
                  <c:v>491.9098942656199</c:v>
                </c:pt>
                <c:pt idx="33203">
                  <c:v>492.4451207950999</c:v>
                </c:pt>
                <c:pt idx="33204">
                  <c:v>492.4842915710796</c:v>
                </c:pt>
                <c:pt idx="33205">
                  <c:v>492.97868758437</c:v>
                </c:pt>
                <c:pt idx="33206">
                  <c:v>496.921307111819</c:v>
                </c:pt>
                <c:pt idx="33207">
                  <c:v>497.37235012568</c:v>
                </c:pt>
                <c:pt idx="33208">
                  <c:v>497.462186460199</c:v>
                </c:pt>
                <c:pt idx="33209">
                  <c:v>497.79077458361</c:v>
                </c:pt>
                <c:pt idx="33210">
                  <c:v>498.231676566899</c:v>
                </c:pt>
                <c:pt idx="33211">
                  <c:v>497.11282528938</c:v>
                </c:pt>
                <c:pt idx="33212">
                  <c:v>498.37781493569</c:v>
                </c:pt>
                <c:pt idx="33213">
                  <c:v>498.25397826404</c:v>
                </c:pt>
                <c:pt idx="33214">
                  <c:v>499.3595507169601</c:v>
                </c:pt>
                <c:pt idx="33216">
                  <c:v>496.7362779096491</c:v>
                </c:pt>
                <c:pt idx="33217">
                  <c:v>497.5930483576291</c:v>
                </c:pt>
                <c:pt idx="33218">
                  <c:v>498.8959121827301</c:v>
                </c:pt>
                <c:pt idx="33221">
                  <c:v>501.5997921986699</c:v>
                </c:pt>
                <c:pt idx="33222">
                  <c:v>506.38263379516</c:v>
                </c:pt>
                <c:pt idx="33223">
                  <c:v>503.7286397640789</c:v>
                </c:pt>
                <c:pt idx="33224">
                  <c:v>504.61959082876</c:v>
                </c:pt>
                <c:pt idx="33225">
                  <c:v>505.6172888743</c:v>
                </c:pt>
                <c:pt idx="33226">
                  <c:v>507.90265381695</c:v>
                </c:pt>
                <c:pt idx="33227">
                  <c:v>508.5190750829996</c:v>
                </c:pt>
                <c:pt idx="33228">
                  <c:v>509.8769883364899</c:v>
                </c:pt>
                <c:pt idx="33229">
                  <c:v>506.988194575599</c:v>
                </c:pt>
                <c:pt idx="33230">
                  <c:v>509.2829128084599</c:v>
                </c:pt>
                <c:pt idx="33231">
                  <c:v>511.31737850292</c:v>
                </c:pt>
                <c:pt idx="33232">
                  <c:v>512.0310182831594</c:v>
                </c:pt>
                <c:pt idx="33233">
                  <c:v>513.8017493396505</c:v>
                </c:pt>
                <c:pt idx="33235">
                  <c:v>511.45389570192</c:v>
                </c:pt>
                <c:pt idx="33236">
                  <c:v>514.10660234415</c:v>
                </c:pt>
                <c:pt idx="33237">
                  <c:v>514.9885524976501</c:v>
                </c:pt>
                <c:pt idx="33238">
                  <c:v>298.3818887144376</c:v>
                </c:pt>
                <c:pt idx="33239">
                  <c:v>214.1773466353293</c:v>
                </c:pt>
                <c:pt idx="33240">
                  <c:v>218.2512374322951</c:v>
                </c:pt>
                <c:pt idx="33241">
                  <c:v>218.3995732060855</c:v>
                </c:pt>
                <c:pt idx="33242">
                  <c:v>218.5648856199307</c:v>
                </c:pt>
                <c:pt idx="33243">
                  <c:v>243.0870898266998</c:v>
                </c:pt>
                <c:pt idx="33244">
                  <c:v>303.1527246805795</c:v>
                </c:pt>
                <c:pt idx="33245">
                  <c:v>303.2911359790119</c:v>
                </c:pt>
                <c:pt idx="33246">
                  <c:v>515.2614502609</c:v>
                </c:pt>
                <c:pt idx="33247">
                  <c:v>518.29129768981</c:v>
                </c:pt>
                <c:pt idx="33249">
                  <c:v>521.1452259483001</c:v>
                </c:pt>
                <c:pt idx="33250">
                  <c:v>517.97685795544</c:v>
                </c:pt>
                <c:pt idx="33251">
                  <c:v>519.4247303555905</c:v>
                </c:pt>
                <c:pt idx="33253">
                  <c:v>332.3923330850351</c:v>
                </c:pt>
                <c:pt idx="33254">
                  <c:v>327.5263014391296</c:v>
                </c:pt>
                <c:pt idx="33255">
                  <c:v>328.6675267368993</c:v>
                </c:pt>
                <c:pt idx="33256">
                  <c:v>329.9507537242607</c:v>
                </c:pt>
                <c:pt idx="33257">
                  <c:v>331.100452449766</c:v>
                </c:pt>
                <c:pt idx="33258">
                  <c:v>328.3335154343922</c:v>
                </c:pt>
                <c:pt idx="33259">
                  <c:v>526.3267105243301</c:v>
                </c:pt>
                <c:pt idx="33260">
                  <c:v>528.2392921833689</c:v>
                </c:pt>
                <c:pt idx="33261">
                  <c:v>525.92671567946</c:v>
                </c:pt>
                <c:pt idx="33262">
                  <c:v>527.8616925272</c:v>
                </c:pt>
                <c:pt idx="33264">
                  <c:v>527.33808651527</c:v>
                </c:pt>
                <c:pt idx="33265">
                  <c:v>529.0408118426999</c:v>
                </c:pt>
                <c:pt idx="33266">
                  <c:v>531.11541356466</c:v>
                </c:pt>
                <c:pt idx="33267">
                  <c:v>528.1294831814594</c:v>
                </c:pt>
                <c:pt idx="33268">
                  <c:v>528.3873886562201</c:v>
                </c:pt>
                <c:pt idx="33270">
                  <c:v>527.60190677416</c:v>
                </c:pt>
                <c:pt idx="33272">
                  <c:v>528.4213030751</c:v>
                </c:pt>
                <c:pt idx="33273">
                  <c:v>533.67012702969</c:v>
                </c:pt>
                <c:pt idx="33274">
                  <c:v>536.37805907207</c:v>
                </c:pt>
                <c:pt idx="33275">
                  <c:v>534.14200991828</c:v>
                </c:pt>
                <c:pt idx="33276">
                  <c:v>535.57002222784</c:v>
                </c:pt>
                <c:pt idx="33277">
                  <c:v>533.51068056079</c:v>
                </c:pt>
                <c:pt idx="33278">
                  <c:v>536.29483772967</c:v>
                </c:pt>
                <c:pt idx="33279">
                  <c:v>537.4016167499688</c:v>
                </c:pt>
                <c:pt idx="33280">
                  <c:v>534.0215281130883</c:v>
                </c:pt>
                <c:pt idx="33281">
                  <c:v>535.9063692289799</c:v>
                </c:pt>
                <c:pt idx="33282">
                  <c:v>537.0219574304087</c:v>
                </c:pt>
                <c:pt idx="33283">
                  <c:v>534.92477059349</c:v>
                </c:pt>
                <c:pt idx="33284">
                  <c:v>536.47674675564</c:v>
                </c:pt>
                <c:pt idx="33285">
                  <c:v>538.63453466748</c:v>
                </c:pt>
                <c:pt idx="33286">
                  <c:v>535.95778823194</c:v>
                </c:pt>
                <c:pt idx="33287">
                  <c:v>538.62815966732</c:v>
                </c:pt>
                <c:pt idx="33288">
                  <c:v>541.49344282382</c:v>
                </c:pt>
                <c:pt idx="33289">
                  <c:v>544.64177496157</c:v>
                </c:pt>
                <c:pt idx="33290">
                  <c:v>547.97052833788</c:v>
                </c:pt>
                <c:pt idx="33291">
                  <c:v>552.00423473487</c:v>
                </c:pt>
                <c:pt idx="33292">
                  <c:v>551.21376093786</c:v>
                </c:pt>
                <c:pt idx="33293">
                  <c:v>554.5178838255894</c:v>
                </c:pt>
                <c:pt idx="33294">
                  <c:v>556.4052054844776</c:v>
                </c:pt>
                <c:pt idx="33295">
                  <c:v>554.8164189235594</c:v>
                </c:pt>
                <c:pt idx="33296">
                  <c:v>557.0335950231901</c:v>
                </c:pt>
                <c:pt idx="33297">
                  <c:v>559.321636460749</c:v>
                </c:pt>
                <c:pt idx="33298">
                  <c:v>557.4319998133689</c:v>
                </c:pt>
                <c:pt idx="33299">
                  <c:v>558.3926740092194</c:v>
                </c:pt>
                <c:pt idx="33301">
                  <c:v>561.1792537364801</c:v>
                </c:pt>
                <c:pt idx="33302">
                  <c:v>558.23462004055</c:v>
                </c:pt>
                <c:pt idx="33303">
                  <c:v>559.5564004558494</c:v>
                </c:pt>
                <c:pt idx="33305">
                  <c:v>557.19643214648</c:v>
                </c:pt>
                <c:pt idx="33306">
                  <c:v>561.75303211114</c:v>
                </c:pt>
                <c:pt idx="33307">
                  <c:v>562.76334860678</c:v>
                </c:pt>
                <c:pt idx="33308">
                  <c:v>556.9978194940583</c:v>
                </c:pt>
                <c:pt idx="33309">
                  <c:v>557.68795740834</c:v>
                </c:pt>
                <c:pt idx="33310">
                  <c:v>557.89797422196</c:v>
                </c:pt>
                <c:pt idx="33311">
                  <c:v>558.3654808799794</c:v>
                </c:pt>
                <c:pt idx="33312">
                  <c:v>553.60485427403</c:v>
                </c:pt>
                <c:pt idx="33313">
                  <c:v>554.7573480855789</c:v>
                </c:pt>
                <c:pt idx="33314">
                  <c:v>555.6030698128401</c:v>
                </c:pt>
                <c:pt idx="33315">
                  <c:v>551.6677522989</c:v>
                </c:pt>
                <c:pt idx="33316">
                  <c:v>553.02485998826</c:v>
                </c:pt>
                <c:pt idx="33317">
                  <c:v>555.2106788166</c:v>
                </c:pt>
                <c:pt idx="33318">
                  <c:v>552.26860579066</c:v>
                </c:pt>
                <c:pt idx="33319">
                  <c:v>573.45318434211</c:v>
                </c:pt>
                <c:pt idx="33321">
                  <c:v>623.67093716748</c:v>
                </c:pt>
                <c:pt idx="33322">
                  <c:v>639.66628227764</c:v>
                </c:pt>
                <c:pt idx="33323">
                  <c:v>637.32413154678</c:v>
                </c:pt>
                <c:pt idx="33324">
                  <c:v>634.79309752333</c:v>
                </c:pt>
                <c:pt idx="33325">
                  <c:v>636.47380458715</c:v>
                </c:pt>
                <c:pt idx="33326">
                  <c:v>637.4716048970394</c:v>
                </c:pt>
                <c:pt idx="33327">
                  <c:v>632.58523829325</c:v>
                </c:pt>
                <c:pt idx="33328">
                  <c:v>634.40208040269</c:v>
                </c:pt>
                <c:pt idx="33329">
                  <c:v>639.29297708053</c:v>
                </c:pt>
                <c:pt idx="33330">
                  <c:v>636.36477456248</c:v>
                </c:pt>
                <c:pt idx="33331">
                  <c:v>634.3827174347689</c:v>
                </c:pt>
                <c:pt idx="33332">
                  <c:v>635.27911640192</c:v>
                </c:pt>
                <c:pt idx="33333">
                  <c:v>634.24645729235</c:v>
                </c:pt>
                <c:pt idx="33334">
                  <c:v>633.93181057162</c:v>
                </c:pt>
                <c:pt idx="33335">
                  <c:v>638.6872684874683</c:v>
                </c:pt>
                <c:pt idx="33336">
                  <c:v>634.97949927837</c:v>
                </c:pt>
                <c:pt idx="33337">
                  <c:v>633.58233203959</c:v>
                </c:pt>
                <c:pt idx="33338">
                  <c:v>633.6592181354479</c:v>
                </c:pt>
                <c:pt idx="33339">
                  <c:v>641.0806421214394</c:v>
                </c:pt>
                <c:pt idx="33340">
                  <c:v>635.54574917079</c:v>
                </c:pt>
                <c:pt idx="33341">
                  <c:v>637.14015021222</c:v>
                </c:pt>
                <c:pt idx="33342">
                  <c:v>636.3631540866201</c:v>
                </c:pt>
                <c:pt idx="33343">
                  <c:v>634.72920335095</c:v>
                </c:pt>
                <c:pt idx="33344">
                  <c:v>637.41539068029</c:v>
                </c:pt>
                <c:pt idx="33345">
                  <c:v>636.3283252924788</c:v>
                </c:pt>
                <c:pt idx="33346">
                  <c:v>637.82838603676</c:v>
                </c:pt>
                <c:pt idx="33347">
                  <c:v>629.3011270827775</c:v>
                </c:pt>
                <c:pt idx="33348">
                  <c:v>629.0755300567</c:v>
                </c:pt>
                <c:pt idx="33349">
                  <c:v>634.58546348754</c:v>
                </c:pt>
                <c:pt idx="33350">
                  <c:v>631.68481483959</c:v>
                </c:pt>
                <c:pt idx="33351">
                  <c:v>628.71625797851</c:v>
                </c:pt>
                <c:pt idx="33352">
                  <c:v>633.6916168746999</c:v>
                </c:pt>
                <c:pt idx="33353">
                  <c:v>627.97268357342</c:v>
                </c:pt>
                <c:pt idx="33354">
                  <c:v>629.66943295059</c:v>
                </c:pt>
                <c:pt idx="33355">
                  <c:v>629.8584040955787</c:v>
                </c:pt>
                <c:pt idx="33356">
                  <c:v>631.6764298232594</c:v>
                </c:pt>
                <c:pt idx="33358">
                  <c:v>632.93411584719</c:v>
                </c:pt>
                <c:pt idx="33359">
                  <c:v>627.27401015806</c:v>
                </c:pt>
                <c:pt idx="33360">
                  <c:v>627.83535837769</c:v>
                </c:pt>
                <c:pt idx="33361">
                  <c:v>628.3736351895</c:v>
                </c:pt>
                <c:pt idx="33362">
                  <c:v>576.78255116109</c:v>
                </c:pt>
                <c:pt idx="33363">
                  <c:v>468.78142186443</c:v>
                </c:pt>
                <c:pt idx="33389">
                  <c:v>253.53924417663</c:v>
                </c:pt>
                <c:pt idx="33390">
                  <c:v>281.2786747573192</c:v>
                </c:pt>
                <c:pt idx="33392">
                  <c:v>497.86294336903</c:v>
                </c:pt>
                <c:pt idx="33393">
                  <c:v>519.64696953746</c:v>
                </c:pt>
                <c:pt idx="33395">
                  <c:v>529.4407456277401</c:v>
                </c:pt>
                <c:pt idx="33396">
                  <c:v>529.8991491433001</c:v>
                </c:pt>
                <c:pt idx="33397">
                  <c:v>529.0583581720601</c:v>
                </c:pt>
                <c:pt idx="33398">
                  <c:v>525.47283059093</c:v>
                </c:pt>
                <c:pt idx="33399">
                  <c:v>523.8851710605705</c:v>
                </c:pt>
                <c:pt idx="33400">
                  <c:v>523.790419258331</c:v>
                </c:pt>
                <c:pt idx="33401">
                  <c:v>523.98149190375</c:v>
                </c:pt>
                <c:pt idx="33402">
                  <c:v>524.3111375352094</c:v>
                </c:pt>
                <c:pt idx="33403">
                  <c:v>519.93740620161</c:v>
                </c:pt>
                <c:pt idx="33405">
                  <c:v>524.4309001145389</c:v>
                </c:pt>
                <c:pt idx="33406">
                  <c:v>524.3620738201994</c:v>
                </c:pt>
                <c:pt idx="33407">
                  <c:v>524.57614254116</c:v>
                </c:pt>
                <c:pt idx="33408">
                  <c:v>524.5793757935501</c:v>
                </c:pt>
                <c:pt idx="33411">
                  <c:v>521.27980783424</c:v>
                </c:pt>
                <c:pt idx="33412">
                  <c:v>521.07657514667</c:v>
                </c:pt>
                <c:pt idx="33413">
                  <c:v>508.5234335145796</c:v>
                </c:pt>
                <c:pt idx="33414">
                  <c:v>469.7609436333403</c:v>
                </c:pt>
                <c:pt idx="33415">
                  <c:v>364.6276561455799</c:v>
                </c:pt>
                <c:pt idx="33416">
                  <c:v>363.76654368444</c:v>
                </c:pt>
                <c:pt idx="33417">
                  <c:v>359.3969208528699</c:v>
                </c:pt>
                <c:pt idx="33418">
                  <c:v>356.5789642910399</c:v>
                </c:pt>
                <c:pt idx="33419">
                  <c:v>356.17769763427</c:v>
                </c:pt>
                <c:pt idx="33420">
                  <c:v>526.74880981248</c:v>
                </c:pt>
                <c:pt idx="33421">
                  <c:v>531.2377884959083</c:v>
                </c:pt>
                <c:pt idx="33422">
                  <c:v>536.78044294707</c:v>
                </c:pt>
                <c:pt idx="33423">
                  <c:v>534.3009633107594</c:v>
                </c:pt>
                <c:pt idx="33424">
                  <c:v>533.4937998901801</c:v>
                </c:pt>
                <c:pt idx="33426">
                  <c:v>525.9726089132594</c:v>
                </c:pt>
                <c:pt idx="33427">
                  <c:v>524.61275442672</c:v>
                </c:pt>
                <c:pt idx="33428">
                  <c:v>523.61060016702</c:v>
                </c:pt>
                <c:pt idx="33429">
                  <c:v>525.04847485565</c:v>
                </c:pt>
                <c:pt idx="33430">
                  <c:v>526.97958699148</c:v>
                </c:pt>
                <c:pt idx="33431">
                  <c:v>525.98488208072</c:v>
                </c:pt>
                <c:pt idx="33432">
                  <c:v>526.5889406665</c:v>
                </c:pt>
                <c:pt idx="33433">
                  <c:v>531.40243266914</c:v>
                </c:pt>
                <c:pt idx="33434">
                  <c:v>529.9684348969189</c:v>
                </c:pt>
                <c:pt idx="33435">
                  <c:v>531.2740948197501</c:v>
                </c:pt>
                <c:pt idx="33436">
                  <c:v>527.79004226433</c:v>
                </c:pt>
                <c:pt idx="33437">
                  <c:v>525.08853687848</c:v>
                </c:pt>
                <c:pt idx="33438">
                  <c:v>539.14733342781</c:v>
                </c:pt>
                <c:pt idx="33439">
                  <c:v>544.59814267503</c:v>
                </c:pt>
                <c:pt idx="33440">
                  <c:v>518.67747513035</c:v>
                </c:pt>
                <c:pt idx="33441">
                  <c:v>483.32837197585</c:v>
                </c:pt>
                <c:pt idx="33442">
                  <c:v>457.2394473638</c:v>
                </c:pt>
                <c:pt idx="33443">
                  <c:v>447.28069068762</c:v>
                </c:pt>
                <c:pt idx="33444">
                  <c:v>445.4616712366599</c:v>
                </c:pt>
                <c:pt idx="33445">
                  <c:v>445.55672523198</c:v>
                </c:pt>
                <c:pt idx="33446">
                  <c:v>444.4565230396199</c:v>
                </c:pt>
                <c:pt idx="33447">
                  <c:v>445.2009624641199</c:v>
                </c:pt>
                <c:pt idx="33448">
                  <c:v>443.13059784446</c:v>
                </c:pt>
                <c:pt idx="33450">
                  <c:v>439.76530116771</c:v>
                </c:pt>
                <c:pt idx="33451">
                  <c:v>438.86174541079</c:v>
                </c:pt>
                <c:pt idx="33452">
                  <c:v>437.68914916522</c:v>
                </c:pt>
                <c:pt idx="33454">
                  <c:v>439.64133412105</c:v>
                </c:pt>
                <c:pt idx="33455">
                  <c:v>443.6797700518601</c:v>
                </c:pt>
                <c:pt idx="33456">
                  <c:v>444.2837728198</c:v>
                </c:pt>
                <c:pt idx="33457">
                  <c:v>445.2380070669789</c:v>
                </c:pt>
                <c:pt idx="33458">
                  <c:v>444.2798755160799</c:v>
                </c:pt>
                <c:pt idx="33459">
                  <c:v>441.46262195533</c:v>
                </c:pt>
                <c:pt idx="33460">
                  <c:v>482.5244379481291</c:v>
                </c:pt>
                <c:pt idx="33461">
                  <c:v>481.937637660219</c:v>
                </c:pt>
                <c:pt idx="33464">
                  <c:v>479.38724757507</c:v>
                </c:pt>
                <c:pt idx="33465">
                  <c:v>482.4371479484186</c:v>
                </c:pt>
                <c:pt idx="33466">
                  <c:v>482.05841510482</c:v>
                </c:pt>
                <c:pt idx="33467">
                  <c:v>491.54217410034</c:v>
                </c:pt>
                <c:pt idx="33468">
                  <c:v>495.27498784273</c:v>
                </c:pt>
                <c:pt idx="33469">
                  <c:v>494.9086095761396</c:v>
                </c:pt>
                <c:pt idx="33470">
                  <c:v>493.8960542521784</c:v>
                </c:pt>
                <c:pt idx="33471">
                  <c:v>496.811960458149</c:v>
                </c:pt>
                <c:pt idx="33617">
                  <c:v>128.20325911748</c:v>
                </c:pt>
                <c:pt idx="33618">
                  <c:v>127.56455813682</c:v>
                </c:pt>
                <c:pt idx="33620">
                  <c:v>287.7570700569601</c:v>
                </c:pt>
                <c:pt idx="33621">
                  <c:v>329.381026749099</c:v>
                </c:pt>
                <c:pt idx="33622">
                  <c:v>367.3574189394</c:v>
                </c:pt>
                <c:pt idx="33624">
                  <c:v>453.2746804128201</c:v>
                </c:pt>
                <c:pt idx="33625">
                  <c:v>489.08668850282</c:v>
                </c:pt>
                <c:pt idx="33627">
                  <c:v>507.10709602744</c:v>
                </c:pt>
                <c:pt idx="33628">
                  <c:v>511.9898552770399</c:v>
                </c:pt>
                <c:pt idx="33629">
                  <c:v>512.52019076002</c:v>
                </c:pt>
                <c:pt idx="33630">
                  <c:v>513.47074011903</c:v>
                </c:pt>
                <c:pt idx="33631">
                  <c:v>511.794300558129</c:v>
                </c:pt>
                <c:pt idx="33632">
                  <c:v>512.6849548492601</c:v>
                </c:pt>
                <c:pt idx="33633">
                  <c:v>513.7208537896901</c:v>
                </c:pt>
                <c:pt idx="33634">
                  <c:v>516.0452307808694</c:v>
                </c:pt>
                <c:pt idx="33635">
                  <c:v>516.867378269</c:v>
                </c:pt>
                <c:pt idx="33636">
                  <c:v>522.7119955364001</c:v>
                </c:pt>
                <c:pt idx="33637">
                  <c:v>524.19589433321</c:v>
                </c:pt>
                <c:pt idx="33638">
                  <c:v>521.01053816649</c:v>
                </c:pt>
                <c:pt idx="33639">
                  <c:v>522.7570948458189</c:v>
                </c:pt>
                <c:pt idx="33640">
                  <c:v>524.2495332332101</c:v>
                </c:pt>
                <c:pt idx="33641">
                  <c:v>524.90984374196</c:v>
                </c:pt>
                <c:pt idx="33642">
                  <c:v>526.33335358982</c:v>
                </c:pt>
                <c:pt idx="33643">
                  <c:v>526.6329868748901</c:v>
                </c:pt>
                <c:pt idx="33644">
                  <c:v>523.28190589906</c:v>
                </c:pt>
                <c:pt idx="33645">
                  <c:v>525.06904380188</c:v>
                </c:pt>
                <c:pt idx="33646">
                  <c:v>525.9196043439289</c:v>
                </c:pt>
                <c:pt idx="33647">
                  <c:v>527.1521992974589</c:v>
                </c:pt>
                <c:pt idx="33648">
                  <c:v>528.8092280475694</c:v>
                </c:pt>
                <c:pt idx="33649">
                  <c:v>524.66997120581</c:v>
                </c:pt>
                <c:pt idx="33650">
                  <c:v>526.2102816323905</c:v>
                </c:pt>
                <c:pt idx="33651">
                  <c:v>527.79002805706</c:v>
                </c:pt>
                <c:pt idx="33652">
                  <c:v>531.14655317916</c:v>
                </c:pt>
                <c:pt idx="33653">
                  <c:v>532.7424573148394</c:v>
                </c:pt>
                <c:pt idx="33654">
                  <c:v>532.68829756657</c:v>
                </c:pt>
                <c:pt idx="33655">
                  <c:v>528.9730847634</c:v>
                </c:pt>
                <c:pt idx="33657">
                  <c:v>531.19134767273</c:v>
                </c:pt>
                <c:pt idx="33658">
                  <c:v>532.8519687277789</c:v>
                </c:pt>
                <c:pt idx="33659">
                  <c:v>534.50509068735</c:v>
                </c:pt>
                <c:pt idx="33660">
                  <c:v>534.6417729584</c:v>
                </c:pt>
                <c:pt idx="33661">
                  <c:v>531.75001534259</c:v>
                </c:pt>
                <c:pt idx="33662">
                  <c:v>529.8599124004583</c:v>
                </c:pt>
                <c:pt idx="33663">
                  <c:v>531.27490265046</c:v>
                </c:pt>
                <c:pt idx="33664">
                  <c:v>532.45238143711</c:v>
                </c:pt>
                <c:pt idx="33665">
                  <c:v>532.5524901314386</c:v>
                </c:pt>
                <c:pt idx="33666">
                  <c:v>534.1465086253301</c:v>
                </c:pt>
                <c:pt idx="33667">
                  <c:v>533.7641047899789</c:v>
                </c:pt>
                <c:pt idx="33668">
                  <c:v>533.80209274163</c:v>
                </c:pt>
                <c:pt idx="33669">
                  <c:v>531.3688006476</c:v>
                </c:pt>
                <c:pt idx="33670">
                  <c:v>535.22454057364</c:v>
                </c:pt>
                <c:pt idx="33671">
                  <c:v>537.25191397213</c:v>
                </c:pt>
                <c:pt idx="33672">
                  <c:v>536.332521184277</c:v>
                </c:pt>
                <c:pt idx="33673">
                  <c:v>538.0101288884377</c:v>
                </c:pt>
                <c:pt idx="33674">
                  <c:v>538.4064796095</c:v>
                </c:pt>
                <c:pt idx="33675">
                  <c:v>538.31674040672</c:v>
                </c:pt>
                <c:pt idx="33679">
                  <c:v>541.77984054068</c:v>
                </c:pt>
                <c:pt idx="33681">
                  <c:v>537.15698067883</c:v>
                </c:pt>
                <c:pt idx="33682">
                  <c:v>537.81780767675</c:v>
                </c:pt>
                <c:pt idx="33683">
                  <c:v>537.81640475852</c:v>
                </c:pt>
                <c:pt idx="33684">
                  <c:v>538.1288681557201</c:v>
                </c:pt>
                <c:pt idx="33685">
                  <c:v>537.4000785044701</c:v>
                </c:pt>
                <c:pt idx="33686">
                  <c:v>541.8255830921701</c:v>
                </c:pt>
                <c:pt idx="33687">
                  <c:v>541.9339681628001</c:v>
                </c:pt>
                <c:pt idx="33688">
                  <c:v>541.72184725039</c:v>
                </c:pt>
                <c:pt idx="33689">
                  <c:v>541.4711034059887</c:v>
                </c:pt>
                <c:pt idx="33690">
                  <c:v>541.21141676816</c:v>
                </c:pt>
                <c:pt idx="33695">
                  <c:v>539.9942102853194</c:v>
                </c:pt>
                <c:pt idx="33696">
                  <c:v>539.891529086938</c:v>
                </c:pt>
                <c:pt idx="33698">
                  <c:v>539.1925629846601</c:v>
                </c:pt>
                <c:pt idx="33699">
                  <c:v>539.11349661679</c:v>
                </c:pt>
                <c:pt idx="33700">
                  <c:v>539.12876312475</c:v>
                </c:pt>
                <c:pt idx="33701">
                  <c:v>538.2678609017901</c:v>
                </c:pt>
                <c:pt idx="33702">
                  <c:v>542.49934115885</c:v>
                </c:pt>
                <c:pt idx="33703">
                  <c:v>542.49852440958</c:v>
                </c:pt>
                <c:pt idx="33704">
                  <c:v>541.6551783069001</c:v>
                </c:pt>
                <c:pt idx="33705">
                  <c:v>541.6626217091389</c:v>
                </c:pt>
                <c:pt idx="33706">
                  <c:v>538.99583163627</c:v>
                </c:pt>
                <c:pt idx="33707">
                  <c:v>521.75406051117</c:v>
                </c:pt>
                <c:pt idx="33708">
                  <c:v>487.53844584531</c:v>
                </c:pt>
                <c:pt idx="33709">
                  <c:v>284.308700444579</c:v>
                </c:pt>
                <c:pt idx="33710">
                  <c:v>108.70018931472</c:v>
                </c:pt>
                <c:pt idx="33711">
                  <c:v>108.38266374864</c:v>
                </c:pt>
                <c:pt idx="33712">
                  <c:v>107.43649063614</c:v>
                </c:pt>
                <c:pt idx="33713">
                  <c:v>107.2710324627</c:v>
                </c:pt>
                <c:pt idx="33714">
                  <c:v>286.16648244692</c:v>
                </c:pt>
                <c:pt idx="33715">
                  <c:v>321.7687078453991</c:v>
                </c:pt>
                <c:pt idx="33716">
                  <c:v>482.41080792979</c:v>
                </c:pt>
                <c:pt idx="33717">
                  <c:v>493.00266382475</c:v>
                </c:pt>
                <c:pt idx="33719">
                  <c:v>538.7651574158187</c:v>
                </c:pt>
                <c:pt idx="33720">
                  <c:v>538.17687163709</c:v>
                </c:pt>
                <c:pt idx="33721">
                  <c:v>537.4958394119001</c:v>
                </c:pt>
                <c:pt idx="33722">
                  <c:v>537.4565593966194</c:v>
                </c:pt>
                <c:pt idx="33723">
                  <c:v>536.8880849555401</c:v>
                </c:pt>
                <c:pt idx="33724">
                  <c:v>536.58102204517</c:v>
                </c:pt>
                <c:pt idx="33725">
                  <c:v>536.45371411212</c:v>
                </c:pt>
                <c:pt idx="33726">
                  <c:v>536.42334085551</c:v>
                </c:pt>
                <c:pt idx="33727">
                  <c:v>536.48881023018</c:v>
                </c:pt>
                <c:pt idx="33728">
                  <c:v>541.12301939177</c:v>
                </c:pt>
                <c:pt idx="33729">
                  <c:v>539.9441711047889</c:v>
                </c:pt>
                <c:pt idx="33730">
                  <c:v>539.78031411475</c:v>
                </c:pt>
                <c:pt idx="33731">
                  <c:v>538.8469833737194</c:v>
                </c:pt>
                <c:pt idx="33732">
                  <c:v>537.52443531593</c:v>
                </c:pt>
                <c:pt idx="33733">
                  <c:v>537.01771798761</c:v>
                </c:pt>
                <c:pt idx="33734">
                  <c:v>535.07153447007</c:v>
                </c:pt>
                <c:pt idx="33735">
                  <c:v>504.7763983845891</c:v>
                </c:pt>
                <c:pt idx="33736">
                  <c:v>484.72591332357</c:v>
                </c:pt>
                <c:pt idx="33738">
                  <c:v>481.14540448739</c:v>
                </c:pt>
                <c:pt idx="33739">
                  <c:v>481.61640466557</c:v>
                </c:pt>
                <c:pt idx="33740">
                  <c:v>473.186124987709</c:v>
                </c:pt>
                <c:pt idx="33741">
                  <c:v>448.69554568009</c:v>
                </c:pt>
                <c:pt idx="33743">
                  <c:v>97.25590054847984</c:v>
                </c:pt>
                <c:pt idx="33744">
                  <c:v>89.07125610235983</c:v>
                </c:pt>
                <c:pt idx="33774">
                  <c:v>88.05433228599998</c:v>
                </c:pt>
                <c:pt idx="33775">
                  <c:v>274.79306351524</c:v>
                </c:pt>
                <c:pt idx="33776">
                  <c:v>502.58225478234</c:v>
                </c:pt>
                <c:pt idx="33777">
                  <c:v>529.3695322487001</c:v>
                </c:pt>
                <c:pt idx="33778">
                  <c:v>532.4940981927188</c:v>
                </c:pt>
                <c:pt idx="33779">
                  <c:v>529.1162617231594</c:v>
                </c:pt>
                <c:pt idx="33781">
                  <c:v>527.1103544259794</c:v>
                </c:pt>
                <c:pt idx="33782">
                  <c:v>528.74195768734</c:v>
                </c:pt>
                <c:pt idx="33783">
                  <c:v>526.34948627268</c:v>
                </c:pt>
                <c:pt idx="33784">
                  <c:v>528.4805504824989</c:v>
                </c:pt>
                <c:pt idx="33785">
                  <c:v>529.93478932454</c:v>
                </c:pt>
                <c:pt idx="33786">
                  <c:v>531.1955058158001</c:v>
                </c:pt>
                <c:pt idx="33787">
                  <c:v>527.71810678462</c:v>
                </c:pt>
                <c:pt idx="33788">
                  <c:v>529.30630541762</c:v>
                </c:pt>
                <c:pt idx="33789">
                  <c:v>527.90359332792</c:v>
                </c:pt>
                <c:pt idx="33790">
                  <c:v>529.9753479982601</c:v>
                </c:pt>
                <c:pt idx="33791">
                  <c:v>526.0067221302</c:v>
                </c:pt>
                <c:pt idx="33792">
                  <c:v>526.8825404493</c:v>
                </c:pt>
                <c:pt idx="33793">
                  <c:v>529.50439365176</c:v>
                </c:pt>
                <c:pt idx="33794">
                  <c:v>526.0170591709187</c:v>
                </c:pt>
                <c:pt idx="33795">
                  <c:v>527.28644634882</c:v>
                </c:pt>
                <c:pt idx="33796">
                  <c:v>528.3126372907587</c:v>
                </c:pt>
                <c:pt idx="33797">
                  <c:v>525.17584646199</c:v>
                </c:pt>
                <c:pt idx="33798">
                  <c:v>526.1799049061</c:v>
                </c:pt>
                <c:pt idx="33799">
                  <c:v>522.8614152089789</c:v>
                </c:pt>
                <c:pt idx="33800">
                  <c:v>523.65165793016</c:v>
                </c:pt>
                <c:pt idx="33801">
                  <c:v>525.74239851296</c:v>
                </c:pt>
                <c:pt idx="33802">
                  <c:v>526.1542159348294</c:v>
                </c:pt>
                <c:pt idx="33803">
                  <c:v>529.00349934759</c:v>
                </c:pt>
                <c:pt idx="33804">
                  <c:v>571.38398153226</c:v>
                </c:pt>
                <c:pt idx="33805">
                  <c:v>588.31336953691</c:v>
                </c:pt>
                <c:pt idx="33806">
                  <c:v>611.8371938723386</c:v>
                </c:pt>
                <c:pt idx="33807">
                  <c:v>606.584730739261</c:v>
                </c:pt>
                <c:pt idx="33808">
                  <c:v>609.57812516041</c:v>
                </c:pt>
                <c:pt idx="33809">
                  <c:v>605.9060097069694</c:v>
                </c:pt>
                <c:pt idx="33810">
                  <c:v>604.7244104193201</c:v>
                </c:pt>
                <c:pt idx="33811">
                  <c:v>606.14133996346</c:v>
                </c:pt>
                <c:pt idx="33812">
                  <c:v>603.0232156014694</c:v>
                </c:pt>
                <c:pt idx="33813">
                  <c:v>601.6359761957488</c:v>
                </c:pt>
                <c:pt idx="33814">
                  <c:v>603.8652940325184</c:v>
                </c:pt>
                <c:pt idx="33815">
                  <c:v>607.28971390606</c:v>
                </c:pt>
                <c:pt idx="33816">
                  <c:v>605.1724570949789</c:v>
                </c:pt>
                <c:pt idx="33817">
                  <c:v>604.10270262607</c:v>
                </c:pt>
                <c:pt idx="33818">
                  <c:v>614.28042515907</c:v>
                </c:pt>
                <c:pt idx="33819">
                  <c:v>609.17681781069</c:v>
                </c:pt>
                <c:pt idx="33820">
                  <c:v>604.3865089195299</c:v>
                </c:pt>
                <c:pt idx="33821">
                  <c:v>601.77925510703</c:v>
                </c:pt>
                <c:pt idx="33822">
                  <c:v>601.1559283599</c:v>
                </c:pt>
                <c:pt idx="33823">
                  <c:v>599.8902495354594</c:v>
                </c:pt>
                <c:pt idx="33824">
                  <c:v>602.31439490967</c:v>
                </c:pt>
                <c:pt idx="33825">
                  <c:v>598.8978932803999</c:v>
                </c:pt>
                <c:pt idx="33826">
                  <c:v>603.02805052081</c:v>
                </c:pt>
                <c:pt idx="33827">
                  <c:v>603.09050236348</c:v>
                </c:pt>
                <c:pt idx="33828">
                  <c:v>597.8523698840772</c:v>
                </c:pt>
                <c:pt idx="33829">
                  <c:v>592.97098772748</c:v>
                </c:pt>
                <c:pt idx="33830">
                  <c:v>593.70904730378</c:v>
                </c:pt>
                <c:pt idx="33831">
                  <c:v>591.66634424939</c:v>
                </c:pt>
                <c:pt idx="33832">
                  <c:v>589.2222108073994</c:v>
                </c:pt>
                <c:pt idx="33833">
                  <c:v>588.18266558061</c:v>
                </c:pt>
                <c:pt idx="33834">
                  <c:v>586.8367481068199</c:v>
                </c:pt>
                <c:pt idx="33835">
                  <c:v>591.7054478400501</c:v>
                </c:pt>
                <c:pt idx="33837">
                  <c:v>589.271407276331</c:v>
                </c:pt>
                <c:pt idx="33839">
                  <c:v>588.3884906298105</c:v>
                </c:pt>
                <c:pt idx="33840">
                  <c:v>588.0371417880489</c:v>
                </c:pt>
                <c:pt idx="33841">
                  <c:v>586.8017330842894</c:v>
                </c:pt>
                <c:pt idx="33842">
                  <c:v>585.1813813439601</c:v>
                </c:pt>
                <c:pt idx="33843">
                  <c:v>584.46179127901</c:v>
                </c:pt>
                <c:pt idx="33844">
                  <c:v>583.48787668001</c:v>
                </c:pt>
                <c:pt idx="33845">
                  <c:v>592.2584983517</c:v>
                </c:pt>
                <c:pt idx="33846">
                  <c:v>597.77474659507</c:v>
                </c:pt>
                <c:pt idx="33847">
                  <c:v>594.1105233824786</c:v>
                </c:pt>
                <c:pt idx="33848">
                  <c:v>584.9281065643601</c:v>
                </c:pt>
                <c:pt idx="33849">
                  <c:v>579.09735950504</c:v>
                </c:pt>
                <c:pt idx="33850">
                  <c:v>576.8970332502</c:v>
                </c:pt>
                <c:pt idx="33851">
                  <c:v>571.72977714244</c:v>
                </c:pt>
                <c:pt idx="33852">
                  <c:v>562.77715674879</c:v>
                </c:pt>
                <c:pt idx="33853">
                  <c:v>551.2292872515201</c:v>
                </c:pt>
                <c:pt idx="33854">
                  <c:v>537.19325073703</c:v>
                </c:pt>
                <c:pt idx="33855">
                  <c:v>522.37398572683</c:v>
                </c:pt>
                <c:pt idx="33856">
                  <c:v>515.66352044643</c:v>
                </c:pt>
                <c:pt idx="33857">
                  <c:v>512.3844964106501</c:v>
                </c:pt>
                <c:pt idx="33858">
                  <c:v>502.9458497406</c:v>
                </c:pt>
                <c:pt idx="33859">
                  <c:v>499.1030160891499</c:v>
                </c:pt>
                <c:pt idx="33861">
                  <c:v>503.01354272783</c:v>
                </c:pt>
                <c:pt idx="33864">
                  <c:v>532.11992377366</c:v>
                </c:pt>
                <c:pt idx="33865">
                  <c:v>533.70949338897</c:v>
                </c:pt>
                <c:pt idx="33866">
                  <c:v>536.01493833446</c:v>
                </c:pt>
                <c:pt idx="33867">
                  <c:v>534.39446342</c:v>
                </c:pt>
                <c:pt idx="33868">
                  <c:v>533.55455747163</c:v>
                </c:pt>
                <c:pt idx="33869">
                  <c:v>535.35090466904</c:v>
                </c:pt>
                <c:pt idx="33870">
                  <c:v>529.79904024029</c:v>
                </c:pt>
                <c:pt idx="33871">
                  <c:v>531.4812808032187</c:v>
                </c:pt>
                <c:pt idx="33872">
                  <c:v>472.8533002328099</c:v>
                </c:pt>
                <c:pt idx="33873">
                  <c:v>387.7066240653799</c:v>
                </c:pt>
                <c:pt idx="33874">
                  <c:v>382.67035717645</c:v>
                </c:pt>
                <c:pt idx="33981">
                  <c:v>297.74852491535</c:v>
                </c:pt>
                <c:pt idx="33982">
                  <c:v>345.16336432645</c:v>
                </c:pt>
                <c:pt idx="33983">
                  <c:v>391.6443985133701</c:v>
                </c:pt>
                <c:pt idx="33985">
                  <c:v>468.09166615937</c:v>
                </c:pt>
                <c:pt idx="33986">
                  <c:v>476.69174089162</c:v>
                </c:pt>
                <c:pt idx="33988">
                  <c:v>481.38952286674</c:v>
                </c:pt>
                <c:pt idx="33990">
                  <c:v>482.70179347932</c:v>
                </c:pt>
                <c:pt idx="33991">
                  <c:v>482.778412270199</c:v>
                </c:pt>
                <c:pt idx="33992">
                  <c:v>479.35946082548</c:v>
                </c:pt>
                <c:pt idx="33993">
                  <c:v>479.245918488039</c:v>
                </c:pt>
                <c:pt idx="33996">
                  <c:v>482.30810454675</c:v>
                </c:pt>
                <c:pt idx="33997">
                  <c:v>485.568128261669</c:v>
                </c:pt>
                <c:pt idx="33998">
                  <c:v>485.4835942772986</c:v>
                </c:pt>
                <c:pt idx="33999">
                  <c:v>487.1867886049201</c:v>
                </c:pt>
                <c:pt idx="34000">
                  <c:v>483.4376272520489</c:v>
                </c:pt>
                <c:pt idx="34001">
                  <c:v>485.20766433195</c:v>
                </c:pt>
                <c:pt idx="34002">
                  <c:v>485.5484527516791</c:v>
                </c:pt>
                <c:pt idx="34003">
                  <c:v>487.0026322073099</c:v>
                </c:pt>
                <c:pt idx="34004">
                  <c:v>486.84585477562</c:v>
                </c:pt>
                <c:pt idx="34005">
                  <c:v>483.74243255943</c:v>
                </c:pt>
                <c:pt idx="34006">
                  <c:v>486.05482621279</c:v>
                </c:pt>
                <c:pt idx="34007">
                  <c:v>486.3278853803603</c:v>
                </c:pt>
                <c:pt idx="34008">
                  <c:v>484.8700810841</c:v>
                </c:pt>
                <c:pt idx="34009">
                  <c:v>484.99880366032</c:v>
                </c:pt>
                <c:pt idx="34010">
                  <c:v>487.1681666769799</c:v>
                </c:pt>
                <c:pt idx="34011">
                  <c:v>488.55201767765</c:v>
                </c:pt>
                <c:pt idx="34012">
                  <c:v>512.3635273542285</c:v>
                </c:pt>
                <c:pt idx="34013">
                  <c:v>515.1609276972289</c:v>
                </c:pt>
                <c:pt idx="34014">
                  <c:v>516.50703815</c:v>
                </c:pt>
                <c:pt idx="34015">
                  <c:v>514.00458351385</c:v>
                </c:pt>
                <c:pt idx="34016">
                  <c:v>518.8006471543189</c:v>
                </c:pt>
                <c:pt idx="34017">
                  <c:v>518.71679451886</c:v>
                </c:pt>
                <c:pt idx="34018">
                  <c:v>519.57689279989</c:v>
                </c:pt>
                <c:pt idx="34020">
                  <c:v>519.03585394786</c:v>
                </c:pt>
                <c:pt idx="34022">
                  <c:v>519.53877536318</c:v>
                </c:pt>
                <c:pt idx="34024">
                  <c:v>518.0494952839894</c:v>
                </c:pt>
                <c:pt idx="34026">
                  <c:v>521.8256184389685</c:v>
                </c:pt>
                <c:pt idx="34027">
                  <c:v>518.8118158109984</c:v>
                </c:pt>
                <c:pt idx="34028">
                  <c:v>522.80058197605</c:v>
                </c:pt>
                <c:pt idx="34029">
                  <c:v>519.27022451853</c:v>
                </c:pt>
                <c:pt idx="34030">
                  <c:v>521.59390951363</c:v>
                </c:pt>
                <c:pt idx="34032">
                  <c:v>525.48984886856</c:v>
                </c:pt>
                <c:pt idx="34033">
                  <c:v>524.05163437698</c:v>
                </c:pt>
                <c:pt idx="34034">
                  <c:v>526.2363986288</c:v>
                </c:pt>
                <c:pt idx="34035">
                  <c:v>523.70598421415</c:v>
                </c:pt>
                <c:pt idx="34036">
                  <c:v>526.74864278814</c:v>
                </c:pt>
                <c:pt idx="34037">
                  <c:v>524.86547106437</c:v>
                </c:pt>
                <c:pt idx="34038">
                  <c:v>525.8918573937988</c:v>
                </c:pt>
                <c:pt idx="34039">
                  <c:v>524.96570571713</c:v>
                </c:pt>
                <c:pt idx="34040">
                  <c:v>526.77838130518</c:v>
                </c:pt>
                <c:pt idx="34041">
                  <c:v>525.34044971659</c:v>
                </c:pt>
                <c:pt idx="34042">
                  <c:v>527.2225216315194</c:v>
                </c:pt>
                <c:pt idx="34043">
                  <c:v>525.10830548812</c:v>
                </c:pt>
                <c:pt idx="34044">
                  <c:v>527.643978068621</c:v>
                </c:pt>
                <c:pt idx="34045">
                  <c:v>525.9189510158999</c:v>
                </c:pt>
                <c:pt idx="34046">
                  <c:v>527.6219962973</c:v>
                </c:pt>
                <c:pt idx="34047">
                  <c:v>526.17455082547</c:v>
                </c:pt>
                <c:pt idx="34048">
                  <c:v>528.80580309688</c:v>
                </c:pt>
                <c:pt idx="34049">
                  <c:v>532.68037795581</c:v>
                </c:pt>
                <c:pt idx="34050">
                  <c:v>533.2555826056</c:v>
                </c:pt>
                <c:pt idx="34051">
                  <c:v>535.57519483315</c:v>
                </c:pt>
                <c:pt idx="34052">
                  <c:v>534.4825996314</c:v>
                </c:pt>
                <c:pt idx="34053">
                  <c:v>537.0201144038188</c:v>
                </c:pt>
                <c:pt idx="34054">
                  <c:v>534.8823177129487</c:v>
                </c:pt>
                <c:pt idx="34055">
                  <c:v>536.9367649760201</c:v>
                </c:pt>
                <c:pt idx="34056">
                  <c:v>534.4838079212001</c:v>
                </c:pt>
                <c:pt idx="34057">
                  <c:v>537.21294010802</c:v>
                </c:pt>
                <c:pt idx="34058">
                  <c:v>539.33293526016</c:v>
                </c:pt>
                <c:pt idx="34059">
                  <c:v>538.8814679922588</c:v>
                </c:pt>
                <c:pt idx="34061">
                  <c:v>538.11235560952</c:v>
                </c:pt>
                <c:pt idx="34062">
                  <c:v>542.0291034228999</c:v>
                </c:pt>
                <c:pt idx="34063">
                  <c:v>539.6562784599494</c:v>
                </c:pt>
                <c:pt idx="34064">
                  <c:v>541.74192681812</c:v>
                </c:pt>
                <c:pt idx="34065">
                  <c:v>547.67239194482</c:v>
                </c:pt>
                <c:pt idx="34066">
                  <c:v>547.2428679560101</c:v>
                </c:pt>
                <c:pt idx="34068">
                  <c:v>547.46687597329</c:v>
                </c:pt>
                <c:pt idx="34069">
                  <c:v>451.54966082773</c:v>
                </c:pt>
                <c:pt idx="34070">
                  <c:v>326.8886967525422</c:v>
                </c:pt>
                <c:pt idx="34071">
                  <c:v>329.2482353822916</c:v>
                </c:pt>
                <c:pt idx="34072">
                  <c:v>297.0970224461021</c:v>
                </c:pt>
                <c:pt idx="34073">
                  <c:v>298.599088726407</c:v>
                </c:pt>
                <c:pt idx="34075">
                  <c:v>104.2002744746836</c:v>
                </c:pt>
                <c:pt idx="34137">
                  <c:v>168.9258020562908</c:v>
                </c:pt>
                <c:pt idx="34138">
                  <c:v>238.8718354813095</c:v>
                </c:pt>
                <c:pt idx="34139">
                  <c:v>237.5621949010487</c:v>
                </c:pt>
                <c:pt idx="34140">
                  <c:v>237.8927834647</c:v>
                </c:pt>
                <c:pt idx="34141">
                  <c:v>305.239281618273</c:v>
                </c:pt>
                <c:pt idx="34142">
                  <c:v>295.6077483091283</c:v>
                </c:pt>
                <c:pt idx="34143">
                  <c:v>295.2726804946217</c:v>
                </c:pt>
                <c:pt idx="34144">
                  <c:v>293.494999404107</c:v>
                </c:pt>
                <c:pt idx="34145">
                  <c:v>296.4713923854042</c:v>
                </c:pt>
                <c:pt idx="34146">
                  <c:v>572.1295467275401</c:v>
                </c:pt>
                <c:pt idx="34147">
                  <c:v>572.8526325251394</c:v>
                </c:pt>
                <c:pt idx="34148">
                  <c:v>581.1822117072094</c:v>
                </c:pt>
                <c:pt idx="34149">
                  <c:v>581.4162897329986</c:v>
                </c:pt>
                <c:pt idx="34150">
                  <c:v>584.74986659312</c:v>
                </c:pt>
                <c:pt idx="34151">
                  <c:v>583.5593452944494</c:v>
                </c:pt>
                <c:pt idx="34152">
                  <c:v>587.7469101725501</c:v>
                </c:pt>
                <c:pt idx="34153">
                  <c:v>586.56465724805</c:v>
                </c:pt>
                <c:pt idx="34154">
                  <c:v>588.63636569865</c:v>
                </c:pt>
                <c:pt idx="34155">
                  <c:v>586.78040938479</c:v>
                </c:pt>
                <c:pt idx="34157">
                  <c:v>593.4606300369999</c:v>
                </c:pt>
                <c:pt idx="34158">
                  <c:v>592.87138940376</c:v>
                </c:pt>
                <c:pt idx="34159">
                  <c:v>595.67255958681</c:v>
                </c:pt>
                <c:pt idx="34160">
                  <c:v>592.11302772316</c:v>
                </c:pt>
                <c:pt idx="34161">
                  <c:v>594.57135676097</c:v>
                </c:pt>
                <c:pt idx="34162">
                  <c:v>595.5362298482883</c:v>
                </c:pt>
                <c:pt idx="34163">
                  <c:v>596.73488802978</c:v>
                </c:pt>
                <c:pt idx="34164">
                  <c:v>597.8658813294094</c:v>
                </c:pt>
                <c:pt idx="34165">
                  <c:v>598.7498447846</c:v>
                </c:pt>
                <c:pt idx="34166">
                  <c:v>593.9155662684001</c:v>
                </c:pt>
                <c:pt idx="34167">
                  <c:v>594.21313898974</c:v>
                </c:pt>
                <c:pt idx="34168">
                  <c:v>593.9102607055783</c:v>
                </c:pt>
                <c:pt idx="34169">
                  <c:v>589.6584884853494</c:v>
                </c:pt>
                <c:pt idx="34170">
                  <c:v>588.8866278255377</c:v>
                </c:pt>
                <c:pt idx="34171">
                  <c:v>588.38128550649</c:v>
                </c:pt>
                <c:pt idx="34172">
                  <c:v>587.4566937498194</c:v>
                </c:pt>
                <c:pt idx="34173">
                  <c:v>582.93553920366</c:v>
                </c:pt>
                <c:pt idx="34174">
                  <c:v>583.3175423589894</c:v>
                </c:pt>
                <c:pt idx="34175">
                  <c:v>583.4404941129183</c:v>
                </c:pt>
                <c:pt idx="34176">
                  <c:v>578.23339117885</c:v>
                </c:pt>
                <c:pt idx="34177">
                  <c:v>577.27522433929</c:v>
                </c:pt>
                <c:pt idx="34178">
                  <c:v>573.48754114716</c:v>
                </c:pt>
                <c:pt idx="34179">
                  <c:v>578.43130875814</c:v>
                </c:pt>
                <c:pt idx="34180">
                  <c:v>575.4988449052601</c:v>
                </c:pt>
                <c:pt idx="34181">
                  <c:v>575.8875445632801</c:v>
                </c:pt>
                <c:pt idx="34182">
                  <c:v>573.7132276217299</c:v>
                </c:pt>
                <c:pt idx="34183">
                  <c:v>574.95899155368</c:v>
                </c:pt>
                <c:pt idx="34184">
                  <c:v>572.4040231900588</c:v>
                </c:pt>
                <c:pt idx="34185">
                  <c:v>571.26477292687</c:v>
                </c:pt>
                <c:pt idx="34186">
                  <c:v>569.4614974751394</c:v>
                </c:pt>
                <c:pt idx="34187">
                  <c:v>569.11021159685</c:v>
                </c:pt>
                <c:pt idx="34188">
                  <c:v>568.4190051875394</c:v>
                </c:pt>
                <c:pt idx="34189">
                  <c:v>567.51132027501</c:v>
                </c:pt>
                <c:pt idx="34190">
                  <c:v>566.41226756809</c:v>
                </c:pt>
                <c:pt idx="34191">
                  <c:v>567.83849304769</c:v>
                </c:pt>
                <c:pt idx="34192">
                  <c:v>566.836937493028</c:v>
                </c:pt>
                <c:pt idx="34193">
                  <c:v>567.00834199393</c:v>
                </c:pt>
                <c:pt idx="34194">
                  <c:v>572.6534311107001</c:v>
                </c:pt>
                <c:pt idx="34196">
                  <c:v>566.8406925508199</c:v>
                </c:pt>
                <c:pt idx="34197">
                  <c:v>567.93482776999</c:v>
                </c:pt>
                <c:pt idx="34198">
                  <c:v>568.9846550073701</c:v>
                </c:pt>
                <c:pt idx="34199">
                  <c:v>567.9932059452499</c:v>
                </c:pt>
                <c:pt idx="34200">
                  <c:v>575.15088486565</c:v>
                </c:pt>
                <c:pt idx="34201">
                  <c:v>618.43794135868</c:v>
                </c:pt>
                <c:pt idx="34202">
                  <c:v>643.6522977033285</c:v>
                </c:pt>
                <c:pt idx="34203">
                  <c:v>648.2871569797601</c:v>
                </c:pt>
                <c:pt idx="34204">
                  <c:v>645.13273068329</c:v>
                </c:pt>
                <c:pt idx="34205">
                  <c:v>647.92141674615</c:v>
                </c:pt>
                <c:pt idx="34206">
                  <c:v>644.67830775518</c:v>
                </c:pt>
                <c:pt idx="34207">
                  <c:v>647.8371558185278</c:v>
                </c:pt>
                <c:pt idx="34208">
                  <c:v>647.79799074426</c:v>
                </c:pt>
                <c:pt idx="34209">
                  <c:v>643.26064269369</c:v>
                </c:pt>
                <c:pt idx="34210">
                  <c:v>648.22348714934</c:v>
                </c:pt>
                <c:pt idx="34211">
                  <c:v>648.144964183968</c:v>
                </c:pt>
                <c:pt idx="34212">
                  <c:v>645.17107224925</c:v>
                </c:pt>
                <c:pt idx="34213">
                  <c:v>645.4583556974999</c:v>
                </c:pt>
                <c:pt idx="34214">
                  <c:v>645.29086770447</c:v>
                </c:pt>
                <c:pt idx="34215">
                  <c:v>646.306051741929</c:v>
                </c:pt>
                <c:pt idx="34218">
                  <c:v>641.43790447623</c:v>
                </c:pt>
                <c:pt idx="34219">
                  <c:v>643.62996593722</c:v>
                </c:pt>
                <c:pt idx="34220">
                  <c:v>646.73403634006</c:v>
                </c:pt>
                <c:pt idx="34221">
                  <c:v>638.8814770670205</c:v>
                </c:pt>
                <c:pt idx="34222">
                  <c:v>637.22891329195</c:v>
                </c:pt>
                <c:pt idx="34223">
                  <c:v>642.7488225049799</c:v>
                </c:pt>
                <c:pt idx="34224">
                  <c:v>652.9433438848289</c:v>
                </c:pt>
                <c:pt idx="34225">
                  <c:v>644.87908695744</c:v>
                </c:pt>
                <c:pt idx="34226">
                  <c:v>639.40540001364</c:v>
                </c:pt>
                <c:pt idx="34227">
                  <c:v>636.09698009964</c:v>
                </c:pt>
                <c:pt idx="34228">
                  <c:v>633.0229294601494</c:v>
                </c:pt>
                <c:pt idx="34229">
                  <c:v>634.75926693067</c:v>
                </c:pt>
                <c:pt idx="34230">
                  <c:v>633.9745147099394</c:v>
                </c:pt>
                <c:pt idx="34231">
                  <c:v>629.7437016245405</c:v>
                </c:pt>
                <c:pt idx="34232">
                  <c:v>629.62955954323</c:v>
                </c:pt>
                <c:pt idx="34234">
                  <c:v>628.37458417724</c:v>
                </c:pt>
                <c:pt idx="34235">
                  <c:v>629.494343506181</c:v>
                </c:pt>
                <c:pt idx="34236">
                  <c:v>626.97181690173</c:v>
                </c:pt>
                <c:pt idx="34237">
                  <c:v>625.82102136829</c:v>
                </c:pt>
                <c:pt idx="34238">
                  <c:v>626.99155261463</c:v>
                </c:pt>
                <c:pt idx="34239">
                  <c:v>624.17918936766</c:v>
                </c:pt>
                <c:pt idx="34240">
                  <c:v>611.74879481767</c:v>
                </c:pt>
                <c:pt idx="34241">
                  <c:v>574.66097133372</c:v>
                </c:pt>
                <c:pt idx="34242">
                  <c:v>572.5694044125694</c:v>
                </c:pt>
                <c:pt idx="34243">
                  <c:v>558.4651207175187</c:v>
                </c:pt>
                <c:pt idx="34244">
                  <c:v>473.5125383844799</c:v>
                </c:pt>
                <c:pt idx="34366">
                  <c:v>163.1064203097185</c:v>
                </c:pt>
                <c:pt idx="34367">
                  <c:v>191.5696488137781</c:v>
                </c:pt>
                <c:pt idx="34368">
                  <c:v>248.5203069148872</c:v>
                </c:pt>
                <c:pt idx="34369">
                  <c:v>483.66430994514</c:v>
                </c:pt>
                <c:pt idx="34370">
                  <c:v>486.87262858112</c:v>
                </c:pt>
                <c:pt idx="34371">
                  <c:v>484.90412661091</c:v>
                </c:pt>
                <c:pt idx="34372">
                  <c:v>486.3002764461596</c:v>
                </c:pt>
                <c:pt idx="34373">
                  <c:v>484.2061157714886</c:v>
                </c:pt>
                <c:pt idx="34374">
                  <c:v>484.745759366079</c:v>
                </c:pt>
                <c:pt idx="34375">
                  <c:v>482.53875052082</c:v>
                </c:pt>
                <c:pt idx="34376">
                  <c:v>484.1329575650099</c:v>
                </c:pt>
                <c:pt idx="34377">
                  <c:v>482.17075034831</c:v>
                </c:pt>
                <c:pt idx="34378">
                  <c:v>484.2469500356796</c:v>
                </c:pt>
                <c:pt idx="34379">
                  <c:v>482.8032387608399</c:v>
                </c:pt>
                <c:pt idx="34380">
                  <c:v>486.8823172041699</c:v>
                </c:pt>
                <c:pt idx="34381">
                  <c:v>487.9305195752783</c:v>
                </c:pt>
                <c:pt idx="34382">
                  <c:v>485.26552614336</c:v>
                </c:pt>
                <c:pt idx="34383">
                  <c:v>487.6490423932303</c:v>
                </c:pt>
                <c:pt idx="34384">
                  <c:v>485.69645490972</c:v>
                </c:pt>
                <c:pt idx="34385">
                  <c:v>488.3161791822988</c:v>
                </c:pt>
                <c:pt idx="34386">
                  <c:v>485.5511133141891</c:v>
                </c:pt>
                <c:pt idx="34387">
                  <c:v>487.296082051879</c:v>
                </c:pt>
                <c:pt idx="34388">
                  <c:v>484.85349053392</c:v>
                </c:pt>
                <c:pt idx="34389">
                  <c:v>485.24479789096</c:v>
                </c:pt>
                <c:pt idx="34390">
                  <c:v>486.76789567838</c:v>
                </c:pt>
                <c:pt idx="34391">
                  <c:v>484.54954566636</c:v>
                </c:pt>
                <c:pt idx="34392">
                  <c:v>485.8717958172192</c:v>
                </c:pt>
                <c:pt idx="34393">
                  <c:v>486.66701371494</c:v>
                </c:pt>
                <c:pt idx="34394">
                  <c:v>485.82464803038</c:v>
                </c:pt>
                <c:pt idx="34395">
                  <c:v>487.4087753808199</c:v>
                </c:pt>
                <c:pt idx="34396">
                  <c:v>491.51265199308</c:v>
                </c:pt>
                <c:pt idx="34397">
                  <c:v>488.24525853912</c:v>
                </c:pt>
                <c:pt idx="34398">
                  <c:v>489.0099176811401</c:v>
                </c:pt>
                <c:pt idx="34399">
                  <c:v>489.9224744411787</c:v>
                </c:pt>
                <c:pt idx="34400">
                  <c:v>487.1974428469799</c:v>
                </c:pt>
                <c:pt idx="34401">
                  <c:v>488.16300286854</c:v>
                </c:pt>
                <c:pt idx="34402">
                  <c:v>489.32591087712</c:v>
                </c:pt>
                <c:pt idx="34403">
                  <c:v>486.24702190032</c:v>
                </c:pt>
                <c:pt idx="34404">
                  <c:v>487.9455999907699</c:v>
                </c:pt>
                <c:pt idx="34405">
                  <c:v>489.1092764106</c:v>
                </c:pt>
                <c:pt idx="34406">
                  <c:v>489.74988741925</c:v>
                </c:pt>
                <c:pt idx="34407">
                  <c:v>487.9472310533801</c:v>
                </c:pt>
                <c:pt idx="34408">
                  <c:v>487.07762419266</c:v>
                </c:pt>
                <c:pt idx="34410">
                  <c:v>488.7460567443791</c:v>
                </c:pt>
                <c:pt idx="34412">
                  <c:v>491.41420761214</c:v>
                </c:pt>
                <c:pt idx="34413">
                  <c:v>492.9497142645992</c:v>
                </c:pt>
                <c:pt idx="34415">
                  <c:v>492.0408729819501</c:v>
                </c:pt>
                <c:pt idx="34416">
                  <c:v>493.3652064825499</c:v>
                </c:pt>
                <c:pt idx="34418">
                  <c:v>492.80249107116</c:v>
                </c:pt>
                <c:pt idx="34419">
                  <c:v>491.8624319730501</c:v>
                </c:pt>
                <c:pt idx="34420">
                  <c:v>489.468111538249</c:v>
                </c:pt>
                <c:pt idx="34421">
                  <c:v>492.0231685191399</c:v>
                </c:pt>
                <c:pt idx="34422">
                  <c:v>493.1982742272496</c:v>
                </c:pt>
                <c:pt idx="34423">
                  <c:v>492.0310523817199</c:v>
                </c:pt>
                <c:pt idx="34424">
                  <c:v>492.58952823387</c:v>
                </c:pt>
                <c:pt idx="34425">
                  <c:v>494.77231960035</c:v>
                </c:pt>
                <c:pt idx="34426">
                  <c:v>494.8055899863098</c:v>
                </c:pt>
                <c:pt idx="34427">
                  <c:v>494.15737011051</c:v>
                </c:pt>
                <c:pt idx="34428">
                  <c:v>495.4482204566696</c:v>
                </c:pt>
                <c:pt idx="34429">
                  <c:v>497.30588397062</c:v>
                </c:pt>
                <c:pt idx="34430">
                  <c:v>493.571366261979</c:v>
                </c:pt>
                <c:pt idx="34431">
                  <c:v>494.0949976163701</c:v>
                </c:pt>
                <c:pt idx="34432">
                  <c:v>495.9258059065696</c:v>
                </c:pt>
                <c:pt idx="34433">
                  <c:v>494.0583028986599</c:v>
                </c:pt>
                <c:pt idx="34434">
                  <c:v>494.2535752832</c:v>
                </c:pt>
                <c:pt idx="34435">
                  <c:v>495.54086506071</c:v>
                </c:pt>
                <c:pt idx="34436">
                  <c:v>493.73847319302</c:v>
                </c:pt>
                <c:pt idx="34437">
                  <c:v>494.5985964672882</c:v>
                </c:pt>
                <c:pt idx="34438">
                  <c:v>494.730946940269</c:v>
                </c:pt>
                <c:pt idx="34439">
                  <c:v>492.671670479</c:v>
                </c:pt>
                <c:pt idx="34440">
                  <c:v>497.9267292375591</c:v>
                </c:pt>
                <c:pt idx="34441">
                  <c:v>499.61195023782</c:v>
                </c:pt>
                <c:pt idx="34442">
                  <c:v>494.96099752505</c:v>
                </c:pt>
                <c:pt idx="34443">
                  <c:v>495.9355897800392</c:v>
                </c:pt>
                <c:pt idx="34444">
                  <c:v>498.25694624401</c:v>
                </c:pt>
                <c:pt idx="34445">
                  <c:v>498.27148045423</c:v>
                </c:pt>
                <c:pt idx="34446">
                  <c:v>495.491303197539</c:v>
                </c:pt>
                <c:pt idx="34447">
                  <c:v>498.7714157241192</c:v>
                </c:pt>
                <c:pt idx="34448">
                  <c:v>499.4161569353391</c:v>
                </c:pt>
                <c:pt idx="34449">
                  <c:v>495.981745356409</c:v>
                </c:pt>
                <c:pt idx="34450">
                  <c:v>497.64337584636</c:v>
                </c:pt>
                <c:pt idx="34451">
                  <c:v>498.45477333768</c:v>
                </c:pt>
                <c:pt idx="34452">
                  <c:v>494.8966872339799</c:v>
                </c:pt>
                <c:pt idx="34453">
                  <c:v>497.3952014077</c:v>
                </c:pt>
                <c:pt idx="34454">
                  <c:v>498.3622075318</c:v>
                </c:pt>
                <c:pt idx="34455">
                  <c:v>495.84104589097</c:v>
                </c:pt>
                <c:pt idx="34456">
                  <c:v>498.58409419713</c:v>
                </c:pt>
                <c:pt idx="34458">
                  <c:v>499.0421888008</c:v>
                </c:pt>
                <c:pt idx="34459">
                  <c:v>499.52745010704</c:v>
                </c:pt>
                <c:pt idx="34460">
                  <c:v>498.38091153741</c:v>
                </c:pt>
                <c:pt idx="34461">
                  <c:v>499.94788186602</c:v>
                </c:pt>
                <c:pt idx="34462">
                  <c:v>498.5964468184</c:v>
                </c:pt>
                <c:pt idx="34464">
                  <c:v>501.7765971650396</c:v>
                </c:pt>
                <c:pt idx="34465">
                  <c:v>492.91784705446</c:v>
                </c:pt>
                <c:pt idx="34466">
                  <c:v>274.2993615622592</c:v>
                </c:pt>
                <c:pt idx="34496">
                  <c:v>242.99105095548</c:v>
                </c:pt>
                <c:pt idx="34499">
                  <c:v>446.39739789315</c:v>
                </c:pt>
                <c:pt idx="34500">
                  <c:v>481.7397016995</c:v>
                </c:pt>
                <c:pt idx="34501">
                  <c:v>497.8004270222299</c:v>
                </c:pt>
                <c:pt idx="34502">
                  <c:v>494.601061967189</c:v>
                </c:pt>
                <c:pt idx="34503">
                  <c:v>498.535941938879</c:v>
                </c:pt>
                <c:pt idx="34504">
                  <c:v>499.7339579512385</c:v>
                </c:pt>
                <c:pt idx="34505">
                  <c:v>496.5114379456389</c:v>
                </c:pt>
                <c:pt idx="34506">
                  <c:v>498.10469170466</c:v>
                </c:pt>
                <c:pt idx="34507">
                  <c:v>498.55508153229</c:v>
                </c:pt>
                <c:pt idx="34508">
                  <c:v>497.121191170189</c:v>
                </c:pt>
                <c:pt idx="34509">
                  <c:v>498.22448323663</c:v>
                </c:pt>
                <c:pt idx="34510">
                  <c:v>494.8836319735099</c:v>
                </c:pt>
                <c:pt idx="34511">
                  <c:v>496.18420182159</c:v>
                </c:pt>
                <c:pt idx="34512">
                  <c:v>497.14070234598</c:v>
                </c:pt>
                <c:pt idx="34513">
                  <c:v>494.15981216162</c:v>
                </c:pt>
                <c:pt idx="34514">
                  <c:v>491.95267199492</c:v>
                </c:pt>
                <c:pt idx="34515">
                  <c:v>493.528171178649</c:v>
                </c:pt>
                <c:pt idx="34516">
                  <c:v>493.86287160439</c:v>
                </c:pt>
                <c:pt idx="34517">
                  <c:v>494.3815738382696</c:v>
                </c:pt>
                <c:pt idx="34518">
                  <c:v>496.093634705129</c:v>
                </c:pt>
                <c:pt idx="34519">
                  <c:v>493.9398422606699</c:v>
                </c:pt>
                <c:pt idx="34520">
                  <c:v>494.434510245819</c:v>
                </c:pt>
                <c:pt idx="34521">
                  <c:v>493.32094013194</c:v>
                </c:pt>
                <c:pt idx="34522">
                  <c:v>492.0379442706196</c:v>
                </c:pt>
                <c:pt idx="34524">
                  <c:v>491.5180737283699</c:v>
                </c:pt>
                <c:pt idx="34526">
                  <c:v>489.5287056752096</c:v>
                </c:pt>
                <c:pt idx="34527">
                  <c:v>489.6693628857</c:v>
                </c:pt>
                <c:pt idx="34528">
                  <c:v>488.30846950873</c:v>
                </c:pt>
                <c:pt idx="34529">
                  <c:v>487.63342063404</c:v>
                </c:pt>
                <c:pt idx="34530">
                  <c:v>488.0705889557101</c:v>
                </c:pt>
                <c:pt idx="34531">
                  <c:v>485.76348216235</c:v>
                </c:pt>
                <c:pt idx="34532">
                  <c:v>486.64443921312</c:v>
                </c:pt>
                <c:pt idx="34533">
                  <c:v>488.2696177405396</c:v>
                </c:pt>
                <c:pt idx="34534">
                  <c:v>486.22546658634</c:v>
                </c:pt>
                <c:pt idx="34535">
                  <c:v>485.620015587979</c:v>
                </c:pt>
                <c:pt idx="34536">
                  <c:v>487.8043876932601</c:v>
                </c:pt>
                <c:pt idx="34537">
                  <c:v>488.7280247401988</c:v>
                </c:pt>
                <c:pt idx="34538">
                  <c:v>483.87639657984</c:v>
                </c:pt>
                <c:pt idx="34539">
                  <c:v>487.06957060068</c:v>
                </c:pt>
                <c:pt idx="34540">
                  <c:v>485.69560771765</c:v>
                </c:pt>
                <c:pt idx="34541">
                  <c:v>487.24090615555</c:v>
                </c:pt>
                <c:pt idx="34542">
                  <c:v>482.32504719718</c:v>
                </c:pt>
                <c:pt idx="34543">
                  <c:v>482.71299109328</c:v>
                </c:pt>
                <c:pt idx="34544">
                  <c:v>482.4122017970896</c:v>
                </c:pt>
                <c:pt idx="34545">
                  <c:v>482.525537083289</c:v>
                </c:pt>
                <c:pt idx="34546">
                  <c:v>481.5185475031499</c:v>
                </c:pt>
                <c:pt idx="34547">
                  <c:v>484.3050367492392</c:v>
                </c:pt>
                <c:pt idx="34548">
                  <c:v>484.9871809142791</c:v>
                </c:pt>
                <c:pt idx="34549">
                  <c:v>484.07926080684</c:v>
                </c:pt>
                <c:pt idx="34550">
                  <c:v>481.4569875295799</c:v>
                </c:pt>
                <c:pt idx="34551">
                  <c:v>482.5289297715889</c:v>
                </c:pt>
                <c:pt idx="34552">
                  <c:v>481.97721383466</c:v>
                </c:pt>
                <c:pt idx="34553">
                  <c:v>482.2384135052591</c:v>
                </c:pt>
                <c:pt idx="34554">
                  <c:v>482.04994619698</c:v>
                </c:pt>
                <c:pt idx="34555">
                  <c:v>478.95486412404</c:v>
                </c:pt>
                <c:pt idx="34557">
                  <c:v>481.0768193329399</c:v>
                </c:pt>
                <c:pt idx="34558">
                  <c:v>479.86568093976</c:v>
                </c:pt>
                <c:pt idx="34559">
                  <c:v>477.40773590906</c:v>
                </c:pt>
                <c:pt idx="34560">
                  <c:v>477.1204211494401</c:v>
                </c:pt>
                <c:pt idx="34561">
                  <c:v>477.8655048491299</c:v>
                </c:pt>
                <c:pt idx="34562">
                  <c:v>478.8585922989099</c:v>
                </c:pt>
                <c:pt idx="34563">
                  <c:v>481.215486446879</c:v>
                </c:pt>
                <c:pt idx="34564">
                  <c:v>477.7892124933101</c:v>
                </c:pt>
                <c:pt idx="34565">
                  <c:v>478.2559529833799</c:v>
                </c:pt>
                <c:pt idx="34566">
                  <c:v>479.6199239248</c:v>
                </c:pt>
                <c:pt idx="34567">
                  <c:v>478.969834798079</c:v>
                </c:pt>
                <c:pt idx="34568">
                  <c:v>476.9783673812989</c:v>
                </c:pt>
                <c:pt idx="34569">
                  <c:v>476.853315926649</c:v>
                </c:pt>
                <c:pt idx="34570">
                  <c:v>475.808339138989</c:v>
                </c:pt>
                <c:pt idx="34571">
                  <c:v>473.51560323873</c:v>
                </c:pt>
                <c:pt idx="34572">
                  <c:v>474.50197419189</c:v>
                </c:pt>
                <c:pt idx="34573">
                  <c:v>475.021110781779</c:v>
                </c:pt>
                <c:pt idx="34574">
                  <c:v>475.4340580204199</c:v>
                </c:pt>
                <c:pt idx="34575">
                  <c:v>472.12039388891</c:v>
                </c:pt>
                <c:pt idx="34576">
                  <c:v>473.0287770713092</c:v>
                </c:pt>
                <c:pt idx="34577">
                  <c:v>473.681579640009</c:v>
                </c:pt>
                <c:pt idx="34579">
                  <c:v>473.1504690382801</c:v>
                </c:pt>
                <c:pt idx="34580">
                  <c:v>474.558333242899</c:v>
                </c:pt>
                <c:pt idx="34581">
                  <c:v>471.937959705169</c:v>
                </c:pt>
                <c:pt idx="34582">
                  <c:v>472.8327054444989</c:v>
                </c:pt>
                <c:pt idx="34583">
                  <c:v>473.85145410251</c:v>
                </c:pt>
                <c:pt idx="34584">
                  <c:v>471.2415078764892</c:v>
                </c:pt>
                <c:pt idx="34585">
                  <c:v>473.7400817856901</c:v>
                </c:pt>
                <c:pt idx="34586">
                  <c:v>474.10252317098</c:v>
                </c:pt>
                <c:pt idx="34587">
                  <c:v>472.0409010409999</c:v>
                </c:pt>
                <c:pt idx="34588">
                  <c:v>471.713098487889</c:v>
                </c:pt>
                <c:pt idx="34589">
                  <c:v>472.8129012466699</c:v>
                </c:pt>
                <c:pt idx="34592">
                  <c:v>468.2875779519988</c:v>
                </c:pt>
                <c:pt idx="34593">
                  <c:v>469.30782034632</c:v>
                </c:pt>
                <c:pt idx="34594">
                  <c:v>463.271233498029</c:v>
                </c:pt>
                <c:pt idx="34595">
                  <c:v>437.8578015426899</c:v>
                </c:pt>
                <c:pt idx="34596">
                  <c:v>342.231913895609</c:v>
                </c:pt>
                <c:pt idx="34597">
                  <c:v>304.54806766712</c:v>
                </c:pt>
                <c:pt idx="34642">
                  <c:v>306.84180741405</c:v>
                </c:pt>
                <c:pt idx="34643">
                  <c:v>334.23979612612</c:v>
                </c:pt>
                <c:pt idx="34644">
                  <c:v>428.4801350544089</c:v>
                </c:pt>
                <c:pt idx="34645">
                  <c:v>453.20418821035</c:v>
                </c:pt>
                <c:pt idx="34647">
                  <c:v>463.71794215961</c:v>
                </c:pt>
                <c:pt idx="34648">
                  <c:v>469.3767004911599</c:v>
                </c:pt>
                <c:pt idx="34650">
                  <c:v>506.5574652126899</c:v>
                </c:pt>
                <c:pt idx="34651">
                  <c:v>513.2656818009087</c:v>
                </c:pt>
                <c:pt idx="34652">
                  <c:v>517.58153455275</c:v>
                </c:pt>
                <c:pt idx="34653">
                  <c:v>522.2532051809588</c:v>
                </c:pt>
                <c:pt idx="34654">
                  <c:v>526.28109092323</c:v>
                </c:pt>
                <c:pt idx="34655">
                  <c:v>529.0669616964387</c:v>
                </c:pt>
                <c:pt idx="34656">
                  <c:v>529.04471641084</c:v>
                </c:pt>
                <c:pt idx="34657">
                  <c:v>531.1170327836201</c:v>
                </c:pt>
                <c:pt idx="34658">
                  <c:v>532.7860809153505</c:v>
                </c:pt>
                <c:pt idx="34660">
                  <c:v>531.81659524337</c:v>
                </c:pt>
                <c:pt idx="34661">
                  <c:v>537.2150040505001</c:v>
                </c:pt>
                <c:pt idx="34662">
                  <c:v>533.79993294011</c:v>
                </c:pt>
                <c:pt idx="34663">
                  <c:v>527.14874446158</c:v>
                </c:pt>
                <c:pt idx="34664">
                  <c:v>527.91139526065</c:v>
                </c:pt>
                <c:pt idx="34665">
                  <c:v>528.6225265742094</c:v>
                </c:pt>
                <c:pt idx="34666">
                  <c:v>525.9208078742294</c:v>
                </c:pt>
                <c:pt idx="34667">
                  <c:v>527.06435431237</c:v>
                </c:pt>
                <c:pt idx="34668">
                  <c:v>531.38935627005</c:v>
                </c:pt>
                <c:pt idx="34669">
                  <c:v>535.44348161447</c:v>
                </c:pt>
                <c:pt idx="34670">
                  <c:v>533.40997471283</c:v>
                </c:pt>
                <c:pt idx="34671">
                  <c:v>534.55376847639</c:v>
                </c:pt>
                <c:pt idx="34672">
                  <c:v>536.29551406667</c:v>
                </c:pt>
                <c:pt idx="34673">
                  <c:v>535.8572142970885</c:v>
                </c:pt>
                <c:pt idx="34674">
                  <c:v>531.4372318700289</c:v>
                </c:pt>
                <c:pt idx="34675">
                  <c:v>531.8771211362389</c:v>
                </c:pt>
                <c:pt idx="34676">
                  <c:v>531.7320603634</c:v>
                </c:pt>
                <c:pt idx="34677">
                  <c:v>532.44232324186</c:v>
                </c:pt>
                <c:pt idx="34679">
                  <c:v>531.5614694578401</c:v>
                </c:pt>
                <c:pt idx="34681">
                  <c:v>533.37045867165</c:v>
                </c:pt>
                <c:pt idx="34682">
                  <c:v>533.0555757546</c:v>
                </c:pt>
                <c:pt idx="34683">
                  <c:v>537.5761148956587</c:v>
                </c:pt>
                <c:pt idx="34684">
                  <c:v>537.3682446067094</c:v>
                </c:pt>
                <c:pt idx="34685">
                  <c:v>537.4072149563699</c:v>
                </c:pt>
                <c:pt idx="34686">
                  <c:v>537.41895254886</c:v>
                </c:pt>
                <c:pt idx="34687">
                  <c:v>535.3631574223489</c:v>
                </c:pt>
                <c:pt idx="34688">
                  <c:v>537.37486211359</c:v>
                </c:pt>
                <c:pt idx="34689">
                  <c:v>537.11597687058</c:v>
                </c:pt>
                <c:pt idx="34690">
                  <c:v>541.3477467410594</c:v>
                </c:pt>
                <c:pt idx="34691">
                  <c:v>543.01274732974</c:v>
                </c:pt>
                <c:pt idx="34692">
                  <c:v>537.15451425152</c:v>
                </c:pt>
                <c:pt idx="34693">
                  <c:v>537.39470663181</c:v>
                </c:pt>
                <c:pt idx="34694">
                  <c:v>534.6277517245194</c:v>
                </c:pt>
                <c:pt idx="34695">
                  <c:v>534.3844681150694</c:v>
                </c:pt>
                <c:pt idx="34696">
                  <c:v>533.30309068467</c:v>
                </c:pt>
                <c:pt idx="34697">
                  <c:v>529.9729274594388</c:v>
                </c:pt>
                <c:pt idx="34699">
                  <c:v>523.04448204307</c:v>
                </c:pt>
                <c:pt idx="34700">
                  <c:v>516.68598265089</c:v>
                </c:pt>
                <c:pt idx="34701">
                  <c:v>514.8527553953484</c:v>
                </c:pt>
                <c:pt idx="34702">
                  <c:v>511.0868496376501</c:v>
                </c:pt>
                <c:pt idx="34703">
                  <c:v>501.03972487353</c:v>
                </c:pt>
                <c:pt idx="34704">
                  <c:v>491.26771212356</c:v>
                </c:pt>
                <c:pt idx="34705">
                  <c:v>475.4593755098001</c:v>
                </c:pt>
                <c:pt idx="34706">
                  <c:v>469.7615648222096</c:v>
                </c:pt>
                <c:pt idx="34707">
                  <c:v>463.4456055116099</c:v>
                </c:pt>
                <c:pt idx="34708">
                  <c:v>462.868369974079</c:v>
                </c:pt>
                <c:pt idx="34709">
                  <c:v>459.04318029572</c:v>
                </c:pt>
                <c:pt idx="34710">
                  <c:v>458.7587628349601</c:v>
                </c:pt>
                <c:pt idx="34711">
                  <c:v>456.0734795905299</c:v>
                </c:pt>
                <c:pt idx="34712">
                  <c:v>451.47746082531</c:v>
                </c:pt>
                <c:pt idx="34713">
                  <c:v>452.01172042902</c:v>
                </c:pt>
                <c:pt idx="34715">
                  <c:v>451.31520467881</c:v>
                </c:pt>
                <c:pt idx="34716">
                  <c:v>449.61529022395</c:v>
                </c:pt>
                <c:pt idx="34717">
                  <c:v>451.70045200761</c:v>
                </c:pt>
                <c:pt idx="34718">
                  <c:v>451.6769345641399</c:v>
                </c:pt>
                <c:pt idx="34719">
                  <c:v>451.57412043301</c:v>
                </c:pt>
                <c:pt idx="34720">
                  <c:v>448.4803531996139</c:v>
                </c:pt>
                <c:pt idx="34721">
                  <c:v>448.2569294306599</c:v>
                </c:pt>
                <c:pt idx="34722">
                  <c:v>449.866765258205</c:v>
                </c:pt>
                <c:pt idx="34723">
                  <c:v>448.20012887774</c:v>
                </c:pt>
                <c:pt idx="34724">
                  <c:v>449.2822637979899</c:v>
                </c:pt>
                <c:pt idx="34725">
                  <c:v>449.9441163174891</c:v>
                </c:pt>
                <c:pt idx="34727">
                  <c:v>449.655513314874</c:v>
                </c:pt>
                <c:pt idx="34731">
                  <c:v>449.495002786789</c:v>
                </c:pt>
                <c:pt idx="34732">
                  <c:v>448.286159587857</c:v>
                </c:pt>
                <c:pt idx="34733">
                  <c:v>449.247517017108</c:v>
                </c:pt>
                <c:pt idx="34734">
                  <c:v>447.705369590262</c:v>
                </c:pt>
                <c:pt idx="34735">
                  <c:v>448.78582478558</c:v>
                </c:pt>
                <c:pt idx="34736">
                  <c:v>448.2379676814001</c:v>
                </c:pt>
                <c:pt idx="34737">
                  <c:v>448.5214697036599</c:v>
                </c:pt>
                <c:pt idx="34738">
                  <c:v>447.35441534552</c:v>
                </c:pt>
                <c:pt idx="34739">
                  <c:v>445.95680262321</c:v>
                </c:pt>
                <c:pt idx="34740">
                  <c:v>446.850928972905</c:v>
                </c:pt>
                <c:pt idx="34741">
                  <c:v>445.290775848779</c:v>
                </c:pt>
                <c:pt idx="34742">
                  <c:v>445.71614251182</c:v>
                </c:pt>
                <c:pt idx="34743">
                  <c:v>444.7708495597251</c:v>
                </c:pt>
                <c:pt idx="34744">
                  <c:v>446.3408209103</c:v>
                </c:pt>
                <c:pt idx="34745">
                  <c:v>444.7394465804601</c:v>
                </c:pt>
                <c:pt idx="34746">
                  <c:v>446.04054961874</c:v>
                </c:pt>
                <c:pt idx="34747">
                  <c:v>443.60786216152</c:v>
                </c:pt>
                <c:pt idx="34748">
                  <c:v>445.4927796191399</c:v>
                </c:pt>
                <c:pt idx="34749">
                  <c:v>445.2308638778901</c:v>
                </c:pt>
                <c:pt idx="34750">
                  <c:v>445.850626154315</c:v>
                </c:pt>
                <c:pt idx="34751">
                  <c:v>445.384531211468</c:v>
                </c:pt>
                <c:pt idx="34752">
                  <c:v>444.19828503443</c:v>
                </c:pt>
                <c:pt idx="34753">
                  <c:v>441.032935863478</c:v>
                </c:pt>
                <c:pt idx="34754">
                  <c:v>441.0449712672959</c:v>
                </c:pt>
                <c:pt idx="34755">
                  <c:v>442.723577259544</c:v>
                </c:pt>
                <c:pt idx="34757">
                  <c:v>442.456648903476</c:v>
                </c:pt>
                <c:pt idx="34758">
                  <c:v>443.123063944045</c:v>
                </c:pt>
                <c:pt idx="34759">
                  <c:v>441.966320864715</c:v>
                </c:pt>
                <c:pt idx="34760">
                  <c:v>443.5851912022189</c:v>
                </c:pt>
                <c:pt idx="34761">
                  <c:v>441.830324521765</c:v>
                </c:pt>
                <c:pt idx="34762">
                  <c:v>444.903589331205</c:v>
                </c:pt>
                <c:pt idx="34763">
                  <c:v>444.46671201996</c:v>
                </c:pt>
                <c:pt idx="34764">
                  <c:v>442.3220266796301</c:v>
                </c:pt>
                <c:pt idx="34765">
                  <c:v>441.43408536547</c:v>
                </c:pt>
                <c:pt idx="34766">
                  <c:v>443.414736386742</c:v>
                </c:pt>
                <c:pt idx="34767">
                  <c:v>442.9273178563788</c:v>
                </c:pt>
                <c:pt idx="34768">
                  <c:v>444.417292104816</c:v>
                </c:pt>
                <c:pt idx="34769">
                  <c:v>443.458989327402</c:v>
                </c:pt>
                <c:pt idx="34770">
                  <c:v>444.4948065190601</c:v>
                </c:pt>
                <c:pt idx="34771">
                  <c:v>444.294369329965</c:v>
                </c:pt>
                <c:pt idx="34772">
                  <c:v>442.5965647009791</c:v>
                </c:pt>
                <c:pt idx="34773">
                  <c:v>442.4212719756888</c:v>
                </c:pt>
                <c:pt idx="34774">
                  <c:v>445.6776392345001</c:v>
                </c:pt>
                <c:pt idx="34775">
                  <c:v>443.994004754735</c:v>
                </c:pt>
                <c:pt idx="34776">
                  <c:v>445.6035280720699</c:v>
                </c:pt>
                <c:pt idx="34777">
                  <c:v>445.0950867628719</c:v>
                </c:pt>
                <c:pt idx="34778">
                  <c:v>446.7227325512738</c:v>
                </c:pt>
                <c:pt idx="34779">
                  <c:v>445.843454158648</c:v>
                </c:pt>
                <c:pt idx="34780">
                  <c:v>447.64954174806</c:v>
                </c:pt>
                <c:pt idx="34781">
                  <c:v>446.6691126701661</c:v>
                </c:pt>
                <c:pt idx="34782">
                  <c:v>448.325079043246</c:v>
                </c:pt>
                <c:pt idx="34783">
                  <c:v>446.753216951009</c:v>
                </c:pt>
                <c:pt idx="34784">
                  <c:v>445.341249204238</c:v>
                </c:pt>
                <c:pt idx="34785">
                  <c:v>447.0480445171719</c:v>
                </c:pt>
                <c:pt idx="34786">
                  <c:v>445.60567176491</c:v>
                </c:pt>
                <c:pt idx="34787">
                  <c:v>446.998051505229</c:v>
                </c:pt>
                <c:pt idx="34788">
                  <c:v>447.80967107474</c:v>
                </c:pt>
                <c:pt idx="34790">
                  <c:v>451.284760362232</c:v>
                </c:pt>
                <c:pt idx="34791">
                  <c:v>451.285506750269</c:v>
                </c:pt>
                <c:pt idx="34792">
                  <c:v>452.1098991001551</c:v>
                </c:pt>
                <c:pt idx="34793">
                  <c:v>451.7783252860791</c:v>
                </c:pt>
                <c:pt idx="34794">
                  <c:v>449.8846078891051</c:v>
                </c:pt>
                <c:pt idx="34797">
                  <c:v>451.8676712383181</c:v>
                </c:pt>
                <c:pt idx="34798">
                  <c:v>453.642910113256</c:v>
                </c:pt>
                <c:pt idx="34799">
                  <c:v>455.1623764425019</c:v>
                </c:pt>
                <c:pt idx="34800">
                  <c:v>454.0765212686636</c:v>
                </c:pt>
                <c:pt idx="34801">
                  <c:v>452.4341347884541</c:v>
                </c:pt>
                <c:pt idx="34802">
                  <c:v>452.806965134565</c:v>
                </c:pt>
                <c:pt idx="34803">
                  <c:v>455.1115397418391</c:v>
                </c:pt>
                <c:pt idx="34804">
                  <c:v>455.866157430083</c:v>
                </c:pt>
                <c:pt idx="34805">
                  <c:v>454.728054374855</c:v>
                </c:pt>
                <c:pt idx="34806">
                  <c:v>457.328598542469</c:v>
                </c:pt>
                <c:pt idx="34807">
                  <c:v>458.2606833554</c:v>
                </c:pt>
                <c:pt idx="34808">
                  <c:v>459.3325002924699</c:v>
                </c:pt>
                <c:pt idx="34812">
                  <c:v>331.5693493108946</c:v>
                </c:pt>
                <c:pt idx="34813">
                  <c:v>328.4333462649622</c:v>
                </c:pt>
                <c:pt idx="34815">
                  <c:v>115.5811938623913</c:v>
                </c:pt>
                <c:pt idx="34816">
                  <c:v>114.666757868166</c:v>
                </c:pt>
                <c:pt idx="34817">
                  <c:v>113.898502073555</c:v>
                </c:pt>
                <c:pt idx="34818">
                  <c:v>113.031353355251</c:v>
                </c:pt>
                <c:pt idx="34851">
                  <c:v>435.9667115420955</c:v>
                </c:pt>
                <c:pt idx="34852">
                  <c:v>478.228066387999</c:v>
                </c:pt>
                <c:pt idx="34854">
                  <c:v>478.247271859648</c:v>
                </c:pt>
                <c:pt idx="34856">
                  <c:v>482.198223796502</c:v>
                </c:pt>
                <c:pt idx="34857">
                  <c:v>482.8160290292792</c:v>
                </c:pt>
                <c:pt idx="34858">
                  <c:v>485.0101443167</c:v>
                </c:pt>
                <c:pt idx="34860">
                  <c:v>481.7461900346099</c:v>
                </c:pt>
                <c:pt idx="34861">
                  <c:v>482.217578922129</c:v>
                </c:pt>
                <c:pt idx="34864">
                  <c:v>482.0471082851699</c:v>
                </c:pt>
                <c:pt idx="34865">
                  <c:v>479.18121222491</c:v>
                </c:pt>
                <c:pt idx="34867">
                  <c:v>481.3839874046099</c:v>
                </c:pt>
                <c:pt idx="34868">
                  <c:v>478.252378782779</c:v>
                </c:pt>
                <c:pt idx="34869">
                  <c:v>479.90450674532</c:v>
                </c:pt>
                <c:pt idx="34870">
                  <c:v>477.77264137778</c:v>
                </c:pt>
                <c:pt idx="34871">
                  <c:v>477.76128000674</c:v>
                </c:pt>
                <c:pt idx="34872">
                  <c:v>478.42268563746</c:v>
                </c:pt>
                <c:pt idx="34873">
                  <c:v>479.64355868072</c:v>
                </c:pt>
                <c:pt idx="34874">
                  <c:v>481.60789779838</c:v>
                </c:pt>
                <c:pt idx="34875">
                  <c:v>478.03924931366</c:v>
                </c:pt>
                <c:pt idx="34877">
                  <c:v>477.566615837179</c:v>
                </c:pt>
                <c:pt idx="34878">
                  <c:v>479.516078204499</c:v>
                </c:pt>
                <c:pt idx="34879">
                  <c:v>476.575536517379</c:v>
                </c:pt>
                <c:pt idx="34880">
                  <c:v>478.41308839436</c:v>
                </c:pt>
                <c:pt idx="34881">
                  <c:v>475.61408569192</c:v>
                </c:pt>
                <c:pt idx="34882">
                  <c:v>477.61825897344</c:v>
                </c:pt>
                <c:pt idx="34883">
                  <c:v>476.63544173416</c:v>
                </c:pt>
                <c:pt idx="34884">
                  <c:v>477.218528138999</c:v>
                </c:pt>
                <c:pt idx="34885">
                  <c:v>474.47746402964</c:v>
                </c:pt>
                <c:pt idx="34886">
                  <c:v>475.39023830778</c:v>
                </c:pt>
                <c:pt idx="34887">
                  <c:v>473.5844916739001</c:v>
                </c:pt>
                <c:pt idx="34888">
                  <c:v>475.4812891110599</c:v>
                </c:pt>
                <c:pt idx="34889">
                  <c:v>472.2912849952396</c:v>
                </c:pt>
                <c:pt idx="34890">
                  <c:v>474.0923039060596</c:v>
                </c:pt>
                <c:pt idx="34891">
                  <c:v>473.8363894856091</c:v>
                </c:pt>
                <c:pt idx="34892">
                  <c:v>476.60752955437</c:v>
                </c:pt>
                <c:pt idx="34893">
                  <c:v>475.02299280939</c:v>
                </c:pt>
                <c:pt idx="34894">
                  <c:v>475.936201276059</c:v>
                </c:pt>
                <c:pt idx="34895">
                  <c:v>474.34133280725</c:v>
                </c:pt>
                <c:pt idx="34896">
                  <c:v>473.51580436481</c:v>
                </c:pt>
                <c:pt idx="34897">
                  <c:v>475.276012165649</c:v>
                </c:pt>
                <c:pt idx="34898">
                  <c:v>473.00557512655</c:v>
                </c:pt>
                <c:pt idx="34899">
                  <c:v>471.42198158677</c:v>
                </c:pt>
                <c:pt idx="34900">
                  <c:v>472.4551917481088</c:v>
                </c:pt>
                <c:pt idx="34901">
                  <c:v>471.10668643594</c:v>
                </c:pt>
                <c:pt idx="34902">
                  <c:v>469.0494717181999</c:v>
                </c:pt>
                <c:pt idx="34903">
                  <c:v>471.537754278899</c:v>
                </c:pt>
                <c:pt idx="34904">
                  <c:v>469.21372702595</c:v>
                </c:pt>
                <c:pt idx="34905">
                  <c:v>468.80179213742</c:v>
                </c:pt>
                <c:pt idx="34907">
                  <c:v>469.5137895378199</c:v>
                </c:pt>
                <c:pt idx="34908">
                  <c:v>468.5430538712699</c:v>
                </c:pt>
                <c:pt idx="34910">
                  <c:v>472.04259418944</c:v>
                </c:pt>
                <c:pt idx="34911">
                  <c:v>469.94708169769</c:v>
                </c:pt>
                <c:pt idx="34912">
                  <c:v>468.7373258372789</c:v>
                </c:pt>
                <c:pt idx="34913">
                  <c:v>466.7687724990399</c:v>
                </c:pt>
                <c:pt idx="34914">
                  <c:v>466.3154891960001</c:v>
                </c:pt>
                <c:pt idx="34915">
                  <c:v>468.858373498129</c:v>
                </c:pt>
                <c:pt idx="34916">
                  <c:v>467.92089009748</c:v>
                </c:pt>
                <c:pt idx="34917">
                  <c:v>467.78519530071</c:v>
                </c:pt>
                <c:pt idx="34918">
                  <c:v>466.6483963470499</c:v>
                </c:pt>
                <c:pt idx="34919">
                  <c:v>466.4561355366089</c:v>
                </c:pt>
                <c:pt idx="34920">
                  <c:v>465.61372430925</c:v>
                </c:pt>
                <c:pt idx="34921">
                  <c:v>465.2580957701699</c:v>
                </c:pt>
                <c:pt idx="34922">
                  <c:v>465.34232033804</c:v>
                </c:pt>
                <c:pt idx="34923">
                  <c:v>463.78352760616</c:v>
                </c:pt>
                <c:pt idx="34924">
                  <c:v>463.83521122913</c:v>
                </c:pt>
                <c:pt idx="34925">
                  <c:v>433.22912230805</c:v>
                </c:pt>
                <c:pt idx="34994">
                  <c:v>298.8001993939</c:v>
                </c:pt>
                <c:pt idx="34997">
                  <c:v>473.26403728911</c:v>
                </c:pt>
                <c:pt idx="34998">
                  <c:v>471.476721453419</c:v>
                </c:pt>
                <c:pt idx="34999">
                  <c:v>469.945833235075</c:v>
                </c:pt>
                <c:pt idx="35000">
                  <c:v>473.5917416052719</c:v>
                </c:pt>
                <c:pt idx="35001">
                  <c:v>471.978189532575</c:v>
                </c:pt>
                <c:pt idx="35002">
                  <c:v>471.996836603944</c:v>
                </c:pt>
                <c:pt idx="35003">
                  <c:v>472.117741313054</c:v>
                </c:pt>
                <c:pt idx="35004">
                  <c:v>471.031229591812</c:v>
                </c:pt>
                <c:pt idx="35005">
                  <c:v>472.467772635244</c:v>
                </c:pt>
                <c:pt idx="35006">
                  <c:v>471.561753214126</c:v>
                </c:pt>
                <c:pt idx="35007">
                  <c:v>472.911665273458</c:v>
                </c:pt>
                <c:pt idx="35008">
                  <c:v>471.216061002426</c:v>
                </c:pt>
                <c:pt idx="35009">
                  <c:v>471.00242182394</c:v>
                </c:pt>
                <c:pt idx="35011">
                  <c:v>469.8021830556079</c:v>
                </c:pt>
                <c:pt idx="35014">
                  <c:v>469.147291396826</c:v>
                </c:pt>
                <c:pt idx="35015">
                  <c:v>468.928845837112</c:v>
                </c:pt>
                <c:pt idx="35016">
                  <c:v>468.959079759345</c:v>
                </c:pt>
                <c:pt idx="35017">
                  <c:v>471.21437769462</c:v>
                </c:pt>
                <c:pt idx="35018">
                  <c:v>473.399506713624</c:v>
                </c:pt>
                <c:pt idx="35019">
                  <c:v>472.5660512989296</c:v>
                </c:pt>
                <c:pt idx="35020">
                  <c:v>474.873509498149</c:v>
                </c:pt>
                <c:pt idx="35021">
                  <c:v>471.5160602606819</c:v>
                </c:pt>
                <c:pt idx="35022">
                  <c:v>471.1754712706999</c:v>
                </c:pt>
                <c:pt idx="35025">
                  <c:v>471.4640444776219</c:v>
                </c:pt>
                <c:pt idx="35027">
                  <c:v>471.077267705794</c:v>
                </c:pt>
                <c:pt idx="35028">
                  <c:v>471.22850069964</c:v>
                </c:pt>
                <c:pt idx="35031">
                  <c:v>471.0591117021596</c:v>
                </c:pt>
                <c:pt idx="35032">
                  <c:v>469.96318811852</c:v>
                </c:pt>
                <c:pt idx="35033">
                  <c:v>472.07409329907</c:v>
                </c:pt>
                <c:pt idx="35034">
                  <c:v>471.248004668868</c:v>
                </c:pt>
                <c:pt idx="35035">
                  <c:v>471.11453236104</c:v>
                </c:pt>
                <c:pt idx="35036">
                  <c:v>471.0743154545291</c:v>
                </c:pt>
                <c:pt idx="35037">
                  <c:v>471.9007008519</c:v>
                </c:pt>
                <c:pt idx="35039">
                  <c:v>471.3165032316736</c:v>
                </c:pt>
                <c:pt idx="35040">
                  <c:v>471.1443024409849</c:v>
                </c:pt>
                <c:pt idx="35041">
                  <c:v>471.380796753579</c:v>
                </c:pt>
                <c:pt idx="35042">
                  <c:v>472.413365623748</c:v>
                </c:pt>
                <c:pt idx="35044">
                  <c:v>473.5851615403399</c:v>
                </c:pt>
                <c:pt idx="35045">
                  <c:v>473.185261703595</c:v>
                </c:pt>
                <c:pt idx="35046">
                  <c:v>474.736807406019</c:v>
                </c:pt>
                <c:pt idx="35047">
                  <c:v>473.4159661158621</c:v>
                </c:pt>
                <c:pt idx="35048">
                  <c:v>473.692687661896</c:v>
                </c:pt>
                <c:pt idx="35049">
                  <c:v>475.0656860204961</c:v>
                </c:pt>
                <c:pt idx="35050">
                  <c:v>473.827948350338</c:v>
                </c:pt>
                <c:pt idx="35051">
                  <c:v>475.0613664530039</c:v>
                </c:pt>
                <c:pt idx="35052">
                  <c:v>471.8985352289391</c:v>
                </c:pt>
                <c:pt idx="35053">
                  <c:v>473.130230536844</c:v>
                </c:pt>
                <c:pt idx="35054">
                  <c:v>475.312206865368</c:v>
                </c:pt>
                <c:pt idx="35055">
                  <c:v>475.064478344308</c:v>
                </c:pt>
                <c:pt idx="35056">
                  <c:v>476.331243559492</c:v>
                </c:pt>
                <c:pt idx="35057">
                  <c:v>475.197395745259</c:v>
                </c:pt>
                <c:pt idx="35058">
                  <c:v>476.65882709702</c:v>
                </c:pt>
                <c:pt idx="35059">
                  <c:v>476.19762131104</c:v>
                </c:pt>
                <c:pt idx="35060">
                  <c:v>472.7320005896479</c:v>
                </c:pt>
                <c:pt idx="35061">
                  <c:v>474.7535911141999</c:v>
                </c:pt>
                <c:pt idx="35062">
                  <c:v>473.84407148284</c:v>
                </c:pt>
                <c:pt idx="35063">
                  <c:v>475.28726133302</c:v>
                </c:pt>
                <c:pt idx="35064">
                  <c:v>473.4545265519361</c:v>
                </c:pt>
                <c:pt idx="35065">
                  <c:v>477.294149152979</c:v>
                </c:pt>
                <c:pt idx="35066">
                  <c:v>479.5523690548</c:v>
                </c:pt>
                <c:pt idx="35067">
                  <c:v>482.00780887812</c:v>
                </c:pt>
                <c:pt idx="35070">
                  <c:v>479.911482002728</c:v>
                </c:pt>
                <c:pt idx="35071">
                  <c:v>481.606454295626</c:v>
                </c:pt>
                <c:pt idx="35072">
                  <c:v>482.25392550444</c:v>
                </c:pt>
                <c:pt idx="35073">
                  <c:v>481.01958416182</c:v>
                </c:pt>
                <c:pt idx="35074">
                  <c:v>482.37942488872</c:v>
                </c:pt>
                <c:pt idx="35076">
                  <c:v>481.1050286575899</c:v>
                </c:pt>
                <c:pt idx="35079">
                  <c:v>479.1757546679896</c:v>
                </c:pt>
                <c:pt idx="35082">
                  <c:v>481.587195257957</c:v>
                </c:pt>
                <c:pt idx="35083">
                  <c:v>482.93486169554</c:v>
                </c:pt>
                <c:pt idx="35084">
                  <c:v>482.0270577331499</c:v>
                </c:pt>
                <c:pt idx="35085">
                  <c:v>485.312103048119</c:v>
                </c:pt>
                <c:pt idx="35086">
                  <c:v>482.6462002582339</c:v>
                </c:pt>
                <c:pt idx="35088">
                  <c:v>482.623918678009</c:v>
                </c:pt>
                <c:pt idx="35089">
                  <c:v>483.0769473803799</c:v>
                </c:pt>
                <c:pt idx="35090">
                  <c:v>481.1357253578499</c:v>
                </c:pt>
                <c:pt idx="35091">
                  <c:v>481.30783023394</c:v>
                </c:pt>
                <c:pt idx="35092">
                  <c:v>481.45754902087</c:v>
                </c:pt>
                <c:pt idx="35094">
                  <c:v>481.52579321754</c:v>
                </c:pt>
                <c:pt idx="35096">
                  <c:v>483.4377989422687</c:v>
                </c:pt>
                <c:pt idx="35097">
                  <c:v>481.1537352775891</c:v>
                </c:pt>
                <c:pt idx="35098">
                  <c:v>482.4723596921392</c:v>
                </c:pt>
                <c:pt idx="35099">
                  <c:v>481.91842833447</c:v>
                </c:pt>
                <c:pt idx="35101">
                  <c:v>481.722854458929</c:v>
                </c:pt>
                <c:pt idx="35102">
                  <c:v>479.3171718423199</c:v>
                </c:pt>
                <c:pt idx="35104">
                  <c:v>479.4287357326288</c:v>
                </c:pt>
                <c:pt idx="35107">
                  <c:v>479.15285244545</c:v>
                </c:pt>
                <c:pt idx="35109">
                  <c:v>479.08503708434</c:v>
                </c:pt>
                <c:pt idx="35110">
                  <c:v>481.0915764592884</c:v>
                </c:pt>
                <c:pt idx="35111">
                  <c:v>486.14281508028</c:v>
                </c:pt>
                <c:pt idx="35112">
                  <c:v>485.2967745650391</c:v>
                </c:pt>
                <c:pt idx="35113">
                  <c:v>485.84368536059</c:v>
                </c:pt>
                <c:pt idx="35114">
                  <c:v>484.9787723877996</c:v>
                </c:pt>
                <c:pt idx="35115">
                  <c:v>483.43279851081</c:v>
                </c:pt>
                <c:pt idx="35116">
                  <c:v>484.9596104056</c:v>
                </c:pt>
                <c:pt idx="35117">
                  <c:v>483.3388872095001</c:v>
                </c:pt>
                <c:pt idx="35118">
                  <c:v>482.4641524738796</c:v>
                </c:pt>
                <c:pt idx="35119">
                  <c:v>484.2880983685391</c:v>
                </c:pt>
                <c:pt idx="35120">
                  <c:v>484.00150112934</c:v>
                </c:pt>
                <c:pt idx="35121">
                  <c:v>483.23976506322</c:v>
                </c:pt>
                <c:pt idx="35122">
                  <c:v>484.447831018</c:v>
                </c:pt>
                <c:pt idx="35123">
                  <c:v>482.8541786420199</c:v>
                </c:pt>
                <c:pt idx="35124">
                  <c:v>483.1802768287401</c:v>
                </c:pt>
                <c:pt idx="35125">
                  <c:v>484.8385374814391</c:v>
                </c:pt>
                <c:pt idx="35126">
                  <c:v>489.6338955859999</c:v>
                </c:pt>
                <c:pt idx="35128">
                  <c:v>489.6320344153999</c:v>
                </c:pt>
                <c:pt idx="35129">
                  <c:v>488.405096178299</c:v>
                </c:pt>
                <c:pt idx="35130">
                  <c:v>489.89053592086</c:v>
                </c:pt>
                <c:pt idx="35131">
                  <c:v>488.59717238972</c:v>
                </c:pt>
                <c:pt idx="35132">
                  <c:v>488.2340745159499</c:v>
                </c:pt>
                <c:pt idx="35133">
                  <c:v>489.85897389592</c:v>
                </c:pt>
                <c:pt idx="35134">
                  <c:v>488.27537684534</c:v>
                </c:pt>
                <c:pt idx="35135">
                  <c:v>487.3573698698501</c:v>
                </c:pt>
                <c:pt idx="35136">
                  <c:v>489.3124959449801</c:v>
                </c:pt>
                <c:pt idx="35137">
                  <c:v>487.7084439719791</c:v>
                </c:pt>
                <c:pt idx="35138">
                  <c:v>489.38935963918</c:v>
                </c:pt>
                <c:pt idx="35139">
                  <c:v>492.4029210852501</c:v>
                </c:pt>
                <c:pt idx="35141">
                  <c:v>493.988999248739</c:v>
                </c:pt>
                <c:pt idx="35142">
                  <c:v>493.22491728041</c:v>
                </c:pt>
                <c:pt idx="35143">
                  <c:v>494.280306904579</c:v>
                </c:pt>
                <c:pt idx="35144">
                  <c:v>493.3481144236699</c:v>
                </c:pt>
                <c:pt idx="35145">
                  <c:v>494.311321074</c:v>
                </c:pt>
                <c:pt idx="35146">
                  <c:v>493.35882250391</c:v>
                </c:pt>
                <c:pt idx="35147">
                  <c:v>495.5316811780199</c:v>
                </c:pt>
                <c:pt idx="35148">
                  <c:v>494.7360775779189</c:v>
                </c:pt>
                <c:pt idx="35149">
                  <c:v>495.5566094547796</c:v>
                </c:pt>
                <c:pt idx="35150">
                  <c:v>497.37911917022</c:v>
                </c:pt>
                <c:pt idx="35151">
                  <c:v>496.3353507050296</c:v>
                </c:pt>
                <c:pt idx="35152">
                  <c:v>497.26664199918</c:v>
                </c:pt>
                <c:pt idx="35153">
                  <c:v>499.7733488162391</c:v>
                </c:pt>
                <c:pt idx="35154">
                  <c:v>499.4889444436991</c:v>
                </c:pt>
                <c:pt idx="35156">
                  <c:v>498.7316921781699</c:v>
                </c:pt>
                <c:pt idx="35157">
                  <c:v>501.00029448369</c:v>
                </c:pt>
                <c:pt idx="35158">
                  <c:v>501.9700039866789</c:v>
                </c:pt>
                <c:pt idx="35159">
                  <c:v>499.6855088449796</c:v>
                </c:pt>
                <c:pt idx="35161">
                  <c:v>499.7624687701799</c:v>
                </c:pt>
                <c:pt idx="35162">
                  <c:v>497.52481337937</c:v>
                </c:pt>
                <c:pt idx="35163">
                  <c:v>498.95807669007</c:v>
                </c:pt>
                <c:pt idx="35164">
                  <c:v>497.960258907139</c:v>
                </c:pt>
                <c:pt idx="35165">
                  <c:v>498.7387979705988</c:v>
                </c:pt>
                <c:pt idx="35166">
                  <c:v>498.5913711055096</c:v>
                </c:pt>
                <c:pt idx="35167">
                  <c:v>496.66494035571</c:v>
                </c:pt>
                <c:pt idx="35168">
                  <c:v>497.85669907949</c:v>
                </c:pt>
                <c:pt idx="35169">
                  <c:v>498.1202987773501</c:v>
                </c:pt>
                <c:pt idx="35170">
                  <c:v>498.6580686644801</c:v>
                </c:pt>
                <c:pt idx="35171">
                  <c:v>498.25484351811</c:v>
                </c:pt>
                <c:pt idx="35172">
                  <c:v>498.251058026999</c:v>
                </c:pt>
                <c:pt idx="35173">
                  <c:v>501.5340331489496</c:v>
                </c:pt>
                <c:pt idx="35174">
                  <c:v>502.1994565073799</c:v>
                </c:pt>
                <c:pt idx="35175">
                  <c:v>501.4106728688892</c:v>
                </c:pt>
                <c:pt idx="35176">
                  <c:v>501.2465768123099</c:v>
                </c:pt>
                <c:pt idx="35177">
                  <c:v>501.31944386141</c:v>
                </c:pt>
                <c:pt idx="35180">
                  <c:v>499.0691257486787</c:v>
                </c:pt>
                <c:pt idx="35181">
                  <c:v>499.22528638039</c:v>
                </c:pt>
                <c:pt idx="35182">
                  <c:v>502.60676330736</c:v>
                </c:pt>
                <c:pt idx="35183">
                  <c:v>501.2581297992296</c:v>
                </c:pt>
                <c:pt idx="35186">
                  <c:v>499.4006887703</c:v>
                </c:pt>
                <c:pt idx="35187">
                  <c:v>498.2228083551299</c:v>
                </c:pt>
                <c:pt idx="35188">
                  <c:v>497.61725977114</c:v>
                </c:pt>
                <c:pt idx="35189">
                  <c:v>502.85193941305</c:v>
                </c:pt>
                <c:pt idx="35190">
                  <c:v>501.69386833865</c:v>
                </c:pt>
                <c:pt idx="35192">
                  <c:v>501.971740449789</c:v>
                </c:pt>
                <c:pt idx="35193">
                  <c:v>501.5388197095292</c:v>
                </c:pt>
                <c:pt idx="35194">
                  <c:v>501.60052139643</c:v>
                </c:pt>
                <c:pt idx="35196">
                  <c:v>503.396319887729</c:v>
                </c:pt>
                <c:pt idx="35197">
                  <c:v>502.84185155307</c:v>
                </c:pt>
                <c:pt idx="35198">
                  <c:v>502.26231265645</c:v>
                </c:pt>
                <c:pt idx="35199">
                  <c:v>501.433166602419</c:v>
                </c:pt>
                <c:pt idx="35200">
                  <c:v>499.9511295774189</c:v>
                </c:pt>
                <c:pt idx="35201">
                  <c:v>499.4193793119196</c:v>
                </c:pt>
                <c:pt idx="35202">
                  <c:v>503.86848923468</c:v>
                </c:pt>
                <c:pt idx="35203">
                  <c:v>503.66624569442</c:v>
                </c:pt>
                <c:pt idx="35204">
                  <c:v>501.731193664029</c:v>
                </c:pt>
                <c:pt idx="35205">
                  <c:v>501.30304328043</c:v>
                </c:pt>
                <c:pt idx="35206">
                  <c:v>502.82439383907</c:v>
                </c:pt>
                <c:pt idx="35207">
                  <c:v>501.4628756305401</c:v>
                </c:pt>
                <c:pt idx="35208">
                  <c:v>503.44522597796</c:v>
                </c:pt>
                <c:pt idx="35209">
                  <c:v>502.8512323824899</c:v>
                </c:pt>
                <c:pt idx="35210">
                  <c:v>501.65726079629</c:v>
                </c:pt>
                <c:pt idx="35211">
                  <c:v>503.68702740359</c:v>
                </c:pt>
                <c:pt idx="35212">
                  <c:v>501.1116133819301</c:v>
                </c:pt>
                <c:pt idx="35215">
                  <c:v>502.84436163906</c:v>
                </c:pt>
                <c:pt idx="35216">
                  <c:v>501.1190897108601</c:v>
                </c:pt>
                <c:pt idx="35217">
                  <c:v>499.83689617</c:v>
                </c:pt>
                <c:pt idx="35218">
                  <c:v>502.390208771609</c:v>
                </c:pt>
                <c:pt idx="35219">
                  <c:v>501.1731792244501</c:v>
                </c:pt>
                <c:pt idx="35220">
                  <c:v>499.2319304999696</c:v>
                </c:pt>
                <c:pt idx="35221">
                  <c:v>503.95795231096</c:v>
                </c:pt>
                <c:pt idx="35222">
                  <c:v>503.327557757069</c:v>
                </c:pt>
                <c:pt idx="35223">
                  <c:v>502.7407672978799</c:v>
                </c:pt>
                <c:pt idx="35224">
                  <c:v>503.0276736744</c:v>
                </c:pt>
                <c:pt idx="35225">
                  <c:v>502.2386933388601</c:v>
                </c:pt>
                <c:pt idx="35226">
                  <c:v>501.6865321759099</c:v>
                </c:pt>
                <c:pt idx="35227">
                  <c:v>503.9570051780099</c:v>
                </c:pt>
                <c:pt idx="35228">
                  <c:v>502.234351800179</c:v>
                </c:pt>
                <c:pt idx="35230">
                  <c:v>499.475551861389</c:v>
                </c:pt>
                <c:pt idx="35231">
                  <c:v>504.8738840795001</c:v>
                </c:pt>
                <c:pt idx="35232">
                  <c:v>502.6094247556799</c:v>
                </c:pt>
                <c:pt idx="35233">
                  <c:v>501.4394188352096</c:v>
                </c:pt>
                <c:pt idx="35235">
                  <c:v>499.24248015716</c:v>
                </c:pt>
                <c:pt idx="35236">
                  <c:v>501.2651003227799</c:v>
                </c:pt>
                <c:pt idx="35237">
                  <c:v>502.232194646599</c:v>
                </c:pt>
                <c:pt idx="35238">
                  <c:v>502.4469602192599</c:v>
                </c:pt>
                <c:pt idx="35239">
                  <c:v>502.1212313340901</c:v>
                </c:pt>
                <c:pt idx="35240">
                  <c:v>498.94324641441</c:v>
                </c:pt>
                <c:pt idx="35241">
                  <c:v>502.0437518539799</c:v>
                </c:pt>
                <c:pt idx="35243">
                  <c:v>501.0065464498196</c:v>
                </c:pt>
                <c:pt idx="35244">
                  <c:v>499.2463952487189</c:v>
                </c:pt>
                <c:pt idx="35245">
                  <c:v>498.8286768707401</c:v>
                </c:pt>
                <c:pt idx="35248">
                  <c:v>498.21589986318</c:v>
                </c:pt>
                <c:pt idx="35250">
                  <c:v>492.788757349819</c:v>
                </c:pt>
                <c:pt idx="35251">
                  <c:v>456.4460326495991</c:v>
                </c:pt>
                <c:pt idx="35252">
                  <c:v>458.66510334462</c:v>
                </c:pt>
                <c:pt idx="35253">
                  <c:v>457.720451914</c:v>
                </c:pt>
                <c:pt idx="35255">
                  <c:v>332.3837709172789</c:v>
                </c:pt>
                <c:pt idx="35256">
                  <c:v>297.6811117982187</c:v>
                </c:pt>
                <c:pt idx="35349">
                  <c:v>143.73738326446</c:v>
                </c:pt>
                <c:pt idx="35350">
                  <c:v>262.03585128182</c:v>
                </c:pt>
                <c:pt idx="35351">
                  <c:v>396.571899857119</c:v>
                </c:pt>
                <c:pt idx="35352">
                  <c:v>424.741816746419</c:v>
                </c:pt>
                <c:pt idx="35353">
                  <c:v>479.52886698954</c:v>
                </c:pt>
                <c:pt idx="35354">
                  <c:v>499.0167207410191</c:v>
                </c:pt>
                <c:pt idx="35355">
                  <c:v>497.06565738486</c:v>
                </c:pt>
                <c:pt idx="35357">
                  <c:v>498.621102402379</c:v>
                </c:pt>
                <c:pt idx="35358">
                  <c:v>496.3661848473996</c:v>
                </c:pt>
                <c:pt idx="35359">
                  <c:v>499.16062624986</c:v>
                </c:pt>
                <c:pt idx="35360">
                  <c:v>497.5348586960601</c:v>
                </c:pt>
                <c:pt idx="35362">
                  <c:v>497.7596303769301</c:v>
                </c:pt>
                <c:pt idx="35363">
                  <c:v>496.5905568718699</c:v>
                </c:pt>
                <c:pt idx="35364">
                  <c:v>498.8186213508101</c:v>
                </c:pt>
                <c:pt idx="35365">
                  <c:v>496.6181636814001</c:v>
                </c:pt>
                <c:pt idx="35366">
                  <c:v>498.61939055577</c:v>
                </c:pt>
                <c:pt idx="35367">
                  <c:v>499.69746598478</c:v>
                </c:pt>
                <c:pt idx="35368">
                  <c:v>495.51379833785</c:v>
                </c:pt>
                <c:pt idx="35369">
                  <c:v>498.42304169102</c:v>
                </c:pt>
                <c:pt idx="35370">
                  <c:v>497.16086380987</c:v>
                </c:pt>
                <c:pt idx="35371">
                  <c:v>495.111879288279</c:v>
                </c:pt>
                <c:pt idx="35372">
                  <c:v>497.6388814521399</c:v>
                </c:pt>
                <c:pt idx="35373">
                  <c:v>496.899399988709</c:v>
                </c:pt>
                <c:pt idx="35374">
                  <c:v>499.06972511622</c:v>
                </c:pt>
                <c:pt idx="35375">
                  <c:v>494.2184056546699</c:v>
                </c:pt>
                <c:pt idx="35376">
                  <c:v>496.4866756946699</c:v>
                </c:pt>
                <c:pt idx="35377">
                  <c:v>495.10656557372</c:v>
                </c:pt>
                <c:pt idx="35378">
                  <c:v>497.18628519274</c:v>
                </c:pt>
                <c:pt idx="35379">
                  <c:v>498.18576879649</c:v>
                </c:pt>
                <c:pt idx="35380">
                  <c:v>497.4993780535492</c:v>
                </c:pt>
                <c:pt idx="35381">
                  <c:v>498.5997513735</c:v>
                </c:pt>
                <c:pt idx="35382">
                  <c:v>496.89537032147</c:v>
                </c:pt>
                <c:pt idx="35383">
                  <c:v>498.533404247489</c:v>
                </c:pt>
                <c:pt idx="35384">
                  <c:v>496.716508529209</c:v>
                </c:pt>
                <c:pt idx="35385">
                  <c:v>499.2489060592699</c:v>
                </c:pt>
                <c:pt idx="35386">
                  <c:v>497.9568647864999</c:v>
                </c:pt>
                <c:pt idx="35387">
                  <c:v>497.15124288197</c:v>
                </c:pt>
                <c:pt idx="35388">
                  <c:v>495.38798486656</c:v>
                </c:pt>
                <c:pt idx="35389">
                  <c:v>497.1755016586599</c:v>
                </c:pt>
                <c:pt idx="35390">
                  <c:v>496.1538309662399</c:v>
                </c:pt>
                <c:pt idx="35391">
                  <c:v>498.278269888079</c:v>
                </c:pt>
                <c:pt idx="35392">
                  <c:v>494.26950205302</c:v>
                </c:pt>
                <c:pt idx="35393">
                  <c:v>496.3986120164399</c:v>
                </c:pt>
                <c:pt idx="35394">
                  <c:v>494.65225718818</c:v>
                </c:pt>
                <c:pt idx="35395">
                  <c:v>496.5575792274796</c:v>
                </c:pt>
                <c:pt idx="35396">
                  <c:v>495.493591874099</c:v>
                </c:pt>
                <c:pt idx="35397">
                  <c:v>497.5367165468188</c:v>
                </c:pt>
                <c:pt idx="35398">
                  <c:v>496.5709730571699</c:v>
                </c:pt>
                <c:pt idx="35399">
                  <c:v>498.58994279725</c:v>
                </c:pt>
                <c:pt idx="35400">
                  <c:v>498.18392819259</c:v>
                </c:pt>
                <c:pt idx="35401">
                  <c:v>496.84868984409</c:v>
                </c:pt>
                <c:pt idx="35403">
                  <c:v>495.5731019102091</c:v>
                </c:pt>
                <c:pt idx="35404">
                  <c:v>498.73087152654</c:v>
                </c:pt>
                <c:pt idx="35405">
                  <c:v>497.47237803445</c:v>
                </c:pt>
                <c:pt idx="35406">
                  <c:v>497.03454134344</c:v>
                </c:pt>
                <c:pt idx="35407">
                  <c:v>497.96848932187</c:v>
                </c:pt>
                <c:pt idx="35409">
                  <c:v>496.1069435462791</c:v>
                </c:pt>
                <c:pt idx="35410">
                  <c:v>494.9979159959491</c:v>
                </c:pt>
                <c:pt idx="35412">
                  <c:v>498.890191428609</c:v>
                </c:pt>
                <c:pt idx="35413">
                  <c:v>497.783315597339</c:v>
                </c:pt>
                <c:pt idx="35414">
                  <c:v>498.30221612009</c:v>
                </c:pt>
                <c:pt idx="35415">
                  <c:v>497.5589638394301</c:v>
                </c:pt>
                <c:pt idx="35416">
                  <c:v>495.9479829854601</c:v>
                </c:pt>
                <c:pt idx="35417">
                  <c:v>498.20988548474</c:v>
                </c:pt>
                <c:pt idx="35418">
                  <c:v>347.0771697687296</c:v>
                </c:pt>
                <c:pt idx="35419">
                  <c:v>171.3598147623</c:v>
                </c:pt>
                <c:pt idx="35420">
                  <c:v>129.4849503774</c:v>
                </c:pt>
                <c:pt idx="35421">
                  <c:v>122.30247040956</c:v>
                </c:pt>
                <c:pt idx="35423">
                  <c:v>116.49700802592</c:v>
                </c:pt>
                <c:pt idx="35424">
                  <c:v>126.45811679472</c:v>
                </c:pt>
                <c:pt idx="35425">
                  <c:v>163.17351757193</c:v>
                </c:pt>
                <c:pt idx="35426">
                  <c:v>279.9121022324891</c:v>
                </c:pt>
                <c:pt idx="35427">
                  <c:v>298.6991306621599</c:v>
                </c:pt>
                <c:pt idx="35428">
                  <c:v>442.3791090947301</c:v>
                </c:pt>
                <c:pt idx="35429">
                  <c:v>499.84280881156</c:v>
                </c:pt>
                <c:pt idx="35430">
                  <c:v>498.493423268069</c:v>
                </c:pt>
                <c:pt idx="35431">
                  <c:v>498.412936767659</c:v>
                </c:pt>
                <c:pt idx="35432">
                  <c:v>497.3890012005799</c:v>
                </c:pt>
                <c:pt idx="35434">
                  <c:v>499.1321550175699</c:v>
                </c:pt>
                <c:pt idx="35436">
                  <c:v>497.44144869345</c:v>
                </c:pt>
                <c:pt idx="35437">
                  <c:v>499.59346181897</c:v>
                </c:pt>
                <c:pt idx="35438">
                  <c:v>497.9141278661989</c:v>
                </c:pt>
                <c:pt idx="35439">
                  <c:v>499.72272228586</c:v>
                </c:pt>
                <c:pt idx="35440">
                  <c:v>495.69677886146</c:v>
                </c:pt>
                <c:pt idx="35441">
                  <c:v>497.9144738752996</c:v>
                </c:pt>
                <c:pt idx="35442">
                  <c:v>499.7496158135401</c:v>
                </c:pt>
                <c:pt idx="35444">
                  <c:v>501.64003459984</c:v>
                </c:pt>
                <c:pt idx="35445">
                  <c:v>498.12139103018</c:v>
                </c:pt>
                <c:pt idx="35446">
                  <c:v>499.88587354422</c:v>
                </c:pt>
                <c:pt idx="35447">
                  <c:v>502.2047486606999</c:v>
                </c:pt>
                <c:pt idx="35448">
                  <c:v>499.788489901919</c:v>
                </c:pt>
                <c:pt idx="35449">
                  <c:v>501.23945316374</c:v>
                </c:pt>
                <c:pt idx="35452">
                  <c:v>501.15421713934</c:v>
                </c:pt>
                <c:pt idx="35453">
                  <c:v>502.4605429507199</c:v>
                </c:pt>
                <c:pt idx="35454">
                  <c:v>502.82688080181</c:v>
                </c:pt>
                <c:pt idx="35455">
                  <c:v>498.66239041067</c:v>
                </c:pt>
                <c:pt idx="35457">
                  <c:v>502.8155667226299</c:v>
                </c:pt>
                <c:pt idx="35458">
                  <c:v>503.7519082912789</c:v>
                </c:pt>
                <c:pt idx="35459">
                  <c:v>501.6997949271699</c:v>
                </c:pt>
                <c:pt idx="35460">
                  <c:v>503.6047079122399</c:v>
                </c:pt>
                <c:pt idx="35462">
                  <c:v>498.0939662670496</c:v>
                </c:pt>
                <c:pt idx="35463">
                  <c:v>497.9390984624988</c:v>
                </c:pt>
                <c:pt idx="35464">
                  <c:v>498.6410715716601</c:v>
                </c:pt>
                <c:pt idx="35466">
                  <c:v>496.74150030306</c:v>
                </c:pt>
                <c:pt idx="35467">
                  <c:v>497.4526453671799</c:v>
                </c:pt>
                <c:pt idx="35468">
                  <c:v>499.913683453</c:v>
                </c:pt>
                <c:pt idx="35469">
                  <c:v>496.2663107402588</c:v>
                </c:pt>
                <c:pt idx="35470">
                  <c:v>497.797977951419</c:v>
                </c:pt>
                <c:pt idx="35471">
                  <c:v>496.470508715999</c:v>
                </c:pt>
                <c:pt idx="35472">
                  <c:v>494.6022477741799</c:v>
                </c:pt>
                <c:pt idx="35473">
                  <c:v>498.51562336344</c:v>
                </c:pt>
                <c:pt idx="35474">
                  <c:v>498.86902798056</c:v>
                </c:pt>
                <c:pt idx="35475">
                  <c:v>497.02724769846</c:v>
                </c:pt>
                <c:pt idx="35476">
                  <c:v>497.890011987939</c:v>
                </c:pt>
                <c:pt idx="35477">
                  <c:v>499.011738589579</c:v>
                </c:pt>
                <c:pt idx="35478">
                  <c:v>497.44670621096</c:v>
                </c:pt>
                <c:pt idx="35479">
                  <c:v>499.01797109352</c:v>
                </c:pt>
                <c:pt idx="35480">
                  <c:v>497.0940879370399</c:v>
                </c:pt>
                <c:pt idx="35481">
                  <c:v>497.6093249414199</c:v>
                </c:pt>
                <c:pt idx="35482">
                  <c:v>495.8863921166196</c:v>
                </c:pt>
                <c:pt idx="35483">
                  <c:v>497.7297048878999</c:v>
                </c:pt>
                <c:pt idx="35484">
                  <c:v>497.94679065394</c:v>
                </c:pt>
                <c:pt idx="35485">
                  <c:v>499.58223200892</c:v>
                </c:pt>
                <c:pt idx="35486">
                  <c:v>499.8255472686788</c:v>
                </c:pt>
                <c:pt idx="35487">
                  <c:v>501.0315131141192</c:v>
                </c:pt>
                <c:pt idx="35488">
                  <c:v>499.0708553520199</c:v>
                </c:pt>
                <c:pt idx="35489">
                  <c:v>497.64911743352</c:v>
                </c:pt>
                <c:pt idx="35490">
                  <c:v>499.477305502079</c:v>
                </c:pt>
                <c:pt idx="35491">
                  <c:v>498.13082707416</c:v>
                </c:pt>
                <c:pt idx="35492">
                  <c:v>496.2203529767392</c:v>
                </c:pt>
                <c:pt idx="35493">
                  <c:v>498.2702671420399</c:v>
                </c:pt>
                <c:pt idx="35494">
                  <c:v>499.40480052774</c:v>
                </c:pt>
                <c:pt idx="35495">
                  <c:v>498.3360169484982</c:v>
                </c:pt>
                <c:pt idx="35497">
                  <c:v>499.1712974503399</c:v>
                </c:pt>
                <c:pt idx="35498">
                  <c:v>496.7991718625989</c:v>
                </c:pt>
                <c:pt idx="35499">
                  <c:v>498.27277552432</c:v>
                </c:pt>
                <c:pt idx="35500">
                  <c:v>499.433901515099</c:v>
                </c:pt>
                <c:pt idx="35501">
                  <c:v>497.86034917452</c:v>
                </c:pt>
                <c:pt idx="35502">
                  <c:v>496.81282682792</c:v>
                </c:pt>
                <c:pt idx="35505">
                  <c:v>498.7138517635</c:v>
                </c:pt>
                <c:pt idx="35506">
                  <c:v>498.32562656472</c:v>
                </c:pt>
                <c:pt idx="35508">
                  <c:v>499.0017460703999</c:v>
                </c:pt>
                <c:pt idx="35509">
                  <c:v>497.59229744876</c:v>
                </c:pt>
                <c:pt idx="35510">
                  <c:v>499.1575893609201</c:v>
                </c:pt>
                <c:pt idx="35511">
                  <c:v>502.3994661268</c:v>
                </c:pt>
                <c:pt idx="35514">
                  <c:v>498.36972079829</c:v>
                </c:pt>
                <c:pt idx="35515">
                  <c:v>499.0617678475989</c:v>
                </c:pt>
                <c:pt idx="35517">
                  <c:v>501.176087442109</c:v>
                </c:pt>
                <c:pt idx="35518">
                  <c:v>499.11404385497</c:v>
                </c:pt>
                <c:pt idx="35519">
                  <c:v>501.71991406994</c:v>
                </c:pt>
                <c:pt idx="35522">
                  <c:v>503.3809801539</c:v>
                </c:pt>
                <c:pt idx="35523">
                  <c:v>503.65907264161</c:v>
                </c:pt>
                <c:pt idx="35524">
                  <c:v>501.8534304215</c:v>
                </c:pt>
                <c:pt idx="35525">
                  <c:v>503.17495234603</c:v>
                </c:pt>
                <c:pt idx="35526">
                  <c:v>501.27973262305</c:v>
                </c:pt>
                <c:pt idx="35527">
                  <c:v>505.68480148556</c:v>
                </c:pt>
                <c:pt idx="35528">
                  <c:v>504.12470076036</c:v>
                </c:pt>
                <c:pt idx="35529">
                  <c:v>505.03886031471</c:v>
                </c:pt>
                <c:pt idx="35530">
                  <c:v>503.08441117624</c:v>
                </c:pt>
                <c:pt idx="35531">
                  <c:v>504.90952527346</c:v>
                </c:pt>
                <c:pt idx="35532">
                  <c:v>507.0705304822788</c:v>
                </c:pt>
                <c:pt idx="35533">
                  <c:v>508.16192253562</c:v>
                </c:pt>
                <c:pt idx="35534">
                  <c:v>508.5030184733199</c:v>
                </c:pt>
                <c:pt idx="35535">
                  <c:v>509.8171903720099</c:v>
                </c:pt>
                <c:pt idx="35536">
                  <c:v>508.33253569609</c:v>
                </c:pt>
                <c:pt idx="35537">
                  <c:v>511.03406951171</c:v>
                </c:pt>
                <c:pt idx="35538">
                  <c:v>511.31742006778</c:v>
                </c:pt>
                <c:pt idx="35539">
                  <c:v>509.408653937779</c:v>
                </c:pt>
                <c:pt idx="35540">
                  <c:v>509.0185780548991</c:v>
                </c:pt>
                <c:pt idx="35542">
                  <c:v>509.6735336866399</c:v>
                </c:pt>
                <c:pt idx="35543">
                  <c:v>509.76957338362</c:v>
                </c:pt>
                <c:pt idx="35544">
                  <c:v>507.990590032609</c:v>
                </c:pt>
                <c:pt idx="35547">
                  <c:v>507.5554301949</c:v>
                </c:pt>
                <c:pt idx="35548">
                  <c:v>508.16459140317</c:v>
                </c:pt>
                <c:pt idx="35549">
                  <c:v>512.00732231749</c:v>
                </c:pt>
                <c:pt idx="35550">
                  <c:v>512.13854077803</c:v>
                </c:pt>
                <c:pt idx="35551">
                  <c:v>511.5113138809292</c:v>
                </c:pt>
                <c:pt idx="35552">
                  <c:v>511.698222356</c:v>
                </c:pt>
                <c:pt idx="35553">
                  <c:v>512.48059246825</c:v>
                </c:pt>
                <c:pt idx="35554">
                  <c:v>512.15149909703</c:v>
                </c:pt>
                <c:pt idx="35555">
                  <c:v>512.09076165403</c:v>
                </c:pt>
                <c:pt idx="35556">
                  <c:v>512.253890015</c:v>
                </c:pt>
                <c:pt idx="35557">
                  <c:v>512.452420030438</c:v>
                </c:pt>
                <c:pt idx="35558">
                  <c:v>512.27060978288</c:v>
                </c:pt>
                <c:pt idx="35559">
                  <c:v>511.2063873411891</c:v>
                </c:pt>
                <c:pt idx="35560">
                  <c:v>509.44690738332</c:v>
                </c:pt>
                <c:pt idx="35561">
                  <c:v>508.0722546482696</c:v>
                </c:pt>
                <c:pt idx="35562">
                  <c:v>511.20748374224</c:v>
                </c:pt>
                <c:pt idx="35563">
                  <c:v>509.9923108359199</c:v>
                </c:pt>
                <c:pt idx="35564">
                  <c:v>508.1029519856501</c:v>
                </c:pt>
                <c:pt idx="35566">
                  <c:v>513.53074224417</c:v>
                </c:pt>
                <c:pt idx="35569">
                  <c:v>509.0581557407696</c:v>
                </c:pt>
                <c:pt idx="35570">
                  <c:v>508.87996771407</c:v>
                </c:pt>
                <c:pt idx="35571">
                  <c:v>508.2575765594001</c:v>
                </c:pt>
                <c:pt idx="35572">
                  <c:v>504.8588774040201</c:v>
                </c:pt>
                <c:pt idx="35573">
                  <c:v>504.4238528325996</c:v>
                </c:pt>
                <c:pt idx="35574">
                  <c:v>507.760134490419</c:v>
                </c:pt>
                <c:pt idx="35575">
                  <c:v>505.3491552398001</c:v>
                </c:pt>
                <c:pt idx="35576">
                  <c:v>505.3332508685991</c:v>
                </c:pt>
                <c:pt idx="35577">
                  <c:v>503.3373860870199</c:v>
                </c:pt>
                <c:pt idx="35578">
                  <c:v>501.739657981659</c:v>
                </c:pt>
                <c:pt idx="35579">
                  <c:v>469.3190747408601</c:v>
                </c:pt>
                <c:pt idx="35580">
                  <c:v>466.6417783706796</c:v>
                </c:pt>
                <c:pt idx="35581">
                  <c:v>465.81222361982</c:v>
                </c:pt>
                <c:pt idx="35582">
                  <c:v>351.14350374476</c:v>
                </c:pt>
                <c:pt idx="35583">
                  <c:v>354.3166763066</c:v>
                </c:pt>
                <c:pt idx="35624">
                  <c:v>122.2191396526</c:v>
                </c:pt>
                <c:pt idx="35625">
                  <c:v>131.40722586965</c:v>
                </c:pt>
                <c:pt idx="35627">
                  <c:v>134.29815220531</c:v>
                </c:pt>
                <c:pt idx="35628">
                  <c:v>141.23521800358</c:v>
                </c:pt>
                <c:pt idx="35629">
                  <c:v>147.824265136</c:v>
                </c:pt>
                <c:pt idx="35630">
                  <c:v>157.15283985375</c:v>
                </c:pt>
                <c:pt idx="35631">
                  <c:v>156.96971598625</c:v>
                </c:pt>
                <c:pt idx="35632">
                  <c:v>156.81408852925</c:v>
                </c:pt>
                <c:pt idx="35633">
                  <c:v>156.22852975157</c:v>
                </c:pt>
                <c:pt idx="35634">
                  <c:v>155.2395015725</c:v>
                </c:pt>
                <c:pt idx="35635">
                  <c:v>152.98309464612</c:v>
                </c:pt>
                <c:pt idx="35636">
                  <c:v>143.50251494969</c:v>
                </c:pt>
                <c:pt idx="35637">
                  <c:v>137.55760509722</c:v>
                </c:pt>
                <c:pt idx="35638">
                  <c:v>149.8931752135</c:v>
                </c:pt>
                <c:pt idx="35639">
                  <c:v>154.92397866434</c:v>
                </c:pt>
                <c:pt idx="35640">
                  <c:v>155.40431305325</c:v>
                </c:pt>
                <c:pt idx="35641">
                  <c:v>155.0309936897</c:v>
                </c:pt>
                <c:pt idx="35642">
                  <c:v>177.21356148302</c:v>
                </c:pt>
                <c:pt idx="35643">
                  <c:v>183.50226855285</c:v>
                </c:pt>
                <c:pt idx="35644">
                  <c:v>185.60549779121</c:v>
                </c:pt>
                <c:pt idx="35645">
                  <c:v>286.17684353717</c:v>
                </c:pt>
                <c:pt idx="35646">
                  <c:v>297.7864344142888</c:v>
                </c:pt>
                <c:pt idx="35647">
                  <c:v>296.7715107444788</c:v>
                </c:pt>
                <c:pt idx="35648">
                  <c:v>464.10152690036</c:v>
                </c:pt>
                <c:pt idx="35649">
                  <c:v>499.0708754291899</c:v>
                </c:pt>
                <c:pt idx="35650">
                  <c:v>497.9702474137901</c:v>
                </c:pt>
                <c:pt idx="35651">
                  <c:v>496.54917765253</c:v>
                </c:pt>
                <c:pt idx="35652">
                  <c:v>498.06112368226</c:v>
                </c:pt>
                <c:pt idx="35653">
                  <c:v>497.5455295173301</c:v>
                </c:pt>
                <c:pt idx="35654">
                  <c:v>497.1150221263603</c:v>
                </c:pt>
                <c:pt idx="35655">
                  <c:v>494.8227505914899</c:v>
                </c:pt>
                <c:pt idx="35656">
                  <c:v>498.15064520838</c:v>
                </c:pt>
                <c:pt idx="35657">
                  <c:v>496.9026161996799</c:v>
                </c:pt>
                <c:pt idx="35658">
                  <c:v>497.2950366215699</c:v>
                </c:pt>
                <c:pt idx="35659">
                  <c:v>498.55827763807</c:v>
                </c:pt>
                <c:pt idx="35660">
                  <c:v>497.5172219893101</c:v>
                </c:pt>
                <c:pt idx="35661">
                  <c:v>499.98921492595</c:v>
                </c:pt>
                <c:pt idx="35662">
                  <c:v>497.89441776246</c:v>
                </c:pt>
                <c:pt idx="35663">
                  <c:v>499.1639290278401</c:v>
                </c:pt>
                <c:pt idx="35664">
                  <c:v>494.8351383640991</c:v>
                </c:pt>
                <c:pt idx="35665">
                  <c:v>497.6004645226501</c:v>
                </c:pt>
                <c:pt idx="35666">
                  <c:v>499.4930321642391</c:v>
                </c:pt>
                <c:pt idx="35667">
                  <c:v>496.480658560249</c:v>
                </c:pt>
                <c:pt idx="35668">
                  <c:v>497.25433797315</c:v>
                </c:pt>
                <c:pt idx="35669">
                  <c:v>495.4244069642696</c:v>
                </c:pt>
                <c:pt idx="35670">
                  <c:v>497.437799431129</c:v>
                </c:pt>
                <c:pt idx="35671">
                  <c:v>494.94012779318</c:v>
                </c:pt>
                <c:pt idx="35672">
                  <c:v>494.8680344984791</c:v>
                </c:pt>
                <c:pt idx="35673">
                  <c:v>495.972789751599</c:v>
                </c:pt>
                <c:pt idx="35674">
                  <c:v>494.7978497566191</c:v>
                </c:pt>
                <c:pt idx="35675">
                  <c:v>496.6526149179799</c:v>
                </c:pt>
                <c:pt idx="35676">
                  <c:v>495.1414522253301</c:v>
                </c:pt>
                <c:pt idx="35677">
                  <c:v>494.14396311558</c:v>
                </c:pt>
                <c:pt idx="35678">
                  <c:v>491.39881532997</c:v>
                </c:pt>
                <c:pt idx="35679">
                  <c:v>479.49490979051</c:v>
                </c:pt>
                <c:pt idx="35680">
                  <c:v>473.54501686482</c:v>
                </c:pt>
                <c:pt idx="35681">
                  <c:v>465.38160785634</c:v>
                </c:pt>
                <c:pt idx="35682">
                  <c:v>446.65988786214</c:v>
                </c:pt>
                <c:pt idx="35683">
                  <c:v>425.4836173744499</c:v>
                </c:pt>
                <c:pt idx="35684">
                  <c:v>272.40975354156</c:v>
                </c:pt>
                <c:pt idx="35685">
                  <c:v>248.38057437901</c:v>
                </c:pt>
                <c:pt idx="35686">
                  <c:v>156.2057253052</c:v>
                </c:pt>
                <c:pt idx="35713">
                  <c:v>159.38851168548</c:v>
                </c:pt>
                <c:pt idx="35714">
                  <c:v>197.4549006939</c:v>
                </c:pt>
                <c:pt idx="35716">
                  <c:v>311.4159247118992</c:v>
                </c:pt>
                <c:pt idx="35717">
                  <c:v>311.3660336161199</c:v>
                </c:pt>
                <c:pt idx="35718">
                  <c:v>483.09281128688</c:v>
                </c:pt>
                <c:pt idx="35721">
                  <c:v>488.0385323208699</c:v>
                </c:pt>
                <c:pt idx="35722">
                  <c:v>491.52740746284</c:v>
                </c:pt>
                <c:pt idx="35723">
                  <c:v>492.9596683107</c:v>
                </c:pt>
                <c:pt idx="35724">
                  <c:v>489.6132218823</c:v>
                </c:pt>
                <c:pt idx="35725">
                  <c:v>491.47961772364</c:v>
                </c:pt>
                <c:pt idx="35726">
                  <c:v>492.1143904855799</c:v>
                </c:pt>
                <c:pt idx="35727">
                  <c:v>493.1226418355603</c:v>
                </c:pt>
                <c:pt idx="35729">
                  <c:v>491.95005469561</c:v>
                </c:pt>
                <c:pt idx="35730">
                  <c:v>492.9407993260099</c:v>
                </c:pt>
                <c:pt idx="35731">
                  <c:v>489.57542594502</c:v>
                </c:pt>
                <c:pt idx="35733">
                  <c:v>491.5813916495096</c:v>
                </c:pt>
                <c:pt idx="35734">
                  <c:v>488.398909271209</c:v>
                </c:pt>
                <c:pt idx="35735">
                  <c:v>489.29256481692</c:v>
                </c:pt>
                <c:pt idx="35736">
                  <c:v>492.3694997855</c:v>
                </c:pt>
                <c:pt idx="35738">
                  <c:v>491.0056484415499</c:v>
                </c:pt>
                <c:pt idx="35739">
                  <c:v>492.33242051535</c:v>
                </c:pt>
                <c:pt idx="35742">
                  <c:v>493.04907058196</c:v>
                </c:pt>
                <c:pt idx="35743">
                  <c:v>487.9050220386891</c:v>
                </c:pt>
                <c:pt idx="35744">
                  <c:v>489.3013396834799</c:v>
                </c:pt>
                <c:pt idx="35746">
                  <c:v>487.4338773125191</c:v>
                </c:pt>
                <c:pt idx="35747">
                  <c:v>489.096132664989</c:v>
                </c:pt>
                <c:pt idx="35748">
                  <c:v>491.85183451153</c:v>
                </c:pt>
                <c:pt idx="35749">
                  <c:v>486.9406971803101</c:v>
                </c:pt>
                <c:pt idx="35750">
                  <c:v>488.48471849975</c:v>
                </c:pt>
                <c:pt idx="35751">
                  <c:v>491.5982085824191</c:v>
                </c:pt>
                <c:pt idx="35752">
                  <c:v>489.5859028921199</c:v>
                </c:pt>
                <c:pt idx="35753">
                  <c:v>489.701389059589</c:v>
                </c:pt>
                <c:pt idx="35755">
                  <c:v>488.4396591250799</c:v>
                </c:pt>
                <c:pt idx="35757">
                  <c:v>491.65073374134</c:v>
                </c:pt>
                <c:pt idx="35759">
                  <c:v>488.12508020517</c:v>
                </c:pt>
                <c:pt idx="35761">
                  <c:v>489.8168469691996</c:v>
                </c:pt>
                <c:pt idx="35762">
                  <c:v>487.218140981919</c:v>
                </c:pt>
                <c:pt idx="35763">
                  <c:v>489.4876312963999</c:v>
                </c:pt>
                <c:pt idx="35764">
                  <c:v>486.34774684622</c:v>
                </c:pt>
                <c:pt idx="35765">
                  <c:v>486.25266774571</c:v>
                </c:pt>
                <c:pt idx="35766">
                  <c:v>491.26375586938</c:v>
                </c:pt>
                <c:pt idx="35767">
                  <c:v>489.7586942270599</c:v>
                </c:pt>
                <c:pt idx="35769">
                  <c:v>489.6767815209101</c:v>
                </c:pt>
                <c:pt idx="35770">
                  <c:v>487.497236796399</c:v>
                </c:pt>
                <c:pt idx="35771">
                  <c:v>488.5076064578299</c:v>
                </c:pt>
                <c:pt idx="35772">
                  <c:v>487.921135340449</c:v>
                </c:pt>
                <c:pt idx="35773">
                  <c:v>491.034141221299</c:v>
                </c:pt>
                <c:pt idx="35774">
                  <c:v>488.49790568794</c:v>
                </c:pt>
                <c:pt idx="35775">
                  <c:v>486.53271989175</c:v>
                </c:pt>
                <c:pt idx="35776">
                  <c:v>486.2818053023699</c:v>
                </c:pt>
                <c:pt idx="35777">
                  <c:v>487.9304265487989</c:v>
                </c:pt>
                <c:pt idx="35778">
                  <c:v>487.0519659547001</c:v>
                </c:pt>
                <c:pt idx="35779">
                  <c:v>486.8623225125</c:v>
                </c:pt>
                <c:pt idx="35780">
                  <c:v>487.33214104449</c:v>
                </c:pt>
                <c:pt idx="35781">
                  <c:v>489.7746336118501</c:v>
                </c:pt>
                <c:pt idx="35782">
                  <c:v>489.51986701117</c:v>
                </c:pt>
                <c:pt idx="35785">
                  <c:v>488.1489736559</c:v>
                </c:pt>
                <c:pt idx="35786">
                  <c:v>491.0561294473491</c:v>
                </c:pt>
                <c:pt idx="35787">
                  <c:v>488.81349528457</c:v>
                </c:pt>
                <c:pt idx="35788">
                  <c:v>487.35590639876</c:v>
                </c:pt>
                <c:pt idx="35789">
                  <c:v>488.9311375226881</c:v>
                </c:pt>
                <c:pt idx="35790">
                  <c:v>486.99819005936</c:v>
                </c:pt>
                <c:pt idx="35791">
                  <c:v>486.9494438140501</c:v>
                </c:pt>
                <c:pt idx="35792">
                  <c:v>488.50799748497</c:v>
                </c:pt>
                <c:pt idx="35793">
                  <c:v>487.90462208196</c:v>
                </c:pt>
                <c:pt idx="35794">
                  <c:v>488.7896270305401</c:v>
                </c:pt>
                <c:pt idx="35795">
                  <c:v>488.51550037474</c:v>
                </c:pt>
                <c:pt idx="35796">
                  <c:v>488.93975092003</c:v>
                </c:pt>
                <c:pt idx="35798">
                  <c:v>491.63034330599</c:v>
                </c:pt>
                <c:pt idx="35799">
                  <c:v>489.6022868972501</c:v>
                </c:pt>
                <c:pt idx="35801">
                  <c:v>488.935558709129</c:v>
                </c:pt>
                <c:pt idx="35802">
                  <c:v>489.8399025485699</c:v>
                </c:pt>
                <c:pt idx="35803">
                  <c:v>488.38735534361</c:v>
                </c:pt>
                <c:pt idx="35804">
                  <c:v>489.3813231407</c:v>
                </c:pt>
                <c:pt idx="35805">
                  <c:v>489.44524098944</c:v>
                </c:pt>
                <c:pt idx="35806">
                  <c:v>487.9104313135701</c:v>
                </c:pt>
                <c:pt idx="35807">
                  <c:v>488.0352273935</c:v>
                </c:pt>
                <c:pt idx="35808">
                  <c:v>486.988757431919</c:v>
                </c:pt>
                <c:pt idx="35809">
                  <c:v>485.1374697682296</c:v>
                </c:pt>
                <c:pt idx="35810">
                  <c:v>484.94463264958</c:v>
                </c:pt>
                <c:pt idx="35811">
                  <c:v>486.83106469113</c:v>
                </c:pt>
                <c:pt idx="35813">
                  <c:v>488.18713487987</c:v>
                </c:pt>
                <c:pt idx="35814">
                  <c:v>488.79852458443</c:v>
                </c:pt>
                <c:pt idx="35815">
                  <c:v>486.52942397463</c:v>
                </c:pt>
                <c:pt idx="35816">
                  <c:v>487.2013784263091</c:v>
                </c:pt>
                <c:pt idx="35817">
                  <c:v>488.6141701515999</c:v>
                </c:pt>
                <c:pt idx="35818">
                  <c:v>488.1044394022096</c:v>
                </c:pt>
                <c:pt idx="35819">
                  <c:v>486.11807613573</c:v>
                </c:pt>
                <c:pt idx="35820">
                  <c:v>486.2586969524596</c:v>
                </c:pt>
                <c:pt idx="35821">
                  <c:v>484.9835004753991</c:v>
                </c:pt>
                <c:pt idx="35822">
                  <c:v>484.8442557777501</c:v>
                </c:pt>
                <c:pt idx="35823">
                  <c:v>486.94304576114</c:v>
                </c:pt>
                <c:pt idx="35824">
                  <c:v>487.9451537886491</c:v>
                </c:pt>
                <c:pt idx="35825">
                  <c:v>487.44073033766</c:v>
                </c:pt>
                <c:pt idx="35826">
                  <c:v>487.9212076941891</c:v>
                </c:pt>
                <c:pt idx="35827">
                  <c:v>488.4125311426491</c:v>
                </c:pt>
                <c:pt idx="35828">
                  <c:v>489.597937166689</c:v>
                </c:pt>
                <c:pt idx="35829">
                  <c:v>488.35427412706</c:v>
                </c:pt>
                <c:pt idx="35831">
                  <c:v>488.4425375381991</c:v>
                </c:pt>
                <c:pt idx="35832">
                  <c:v>489.06344266726</c:v>
                </c:pt>
                <c:pt idx="35833">
                  <c:v>488.1997264067101</c:v>
                </c:pt>
                <c:pt idx="35835">
                  <c:v>485.345332466599</c:v>
                </c:pt>
                <c:pt idx="35836">
                  <c:v>475.40217302046</c:v>
                </c:pt>
                <c:pt idx="35837">
                  <c:v>386.66089810796</c:v>
                </c:pt>
                <c:pt idx="35838">
                  <c:v>387.03428079421</c:v>
                </c:pt>
                <c:pt idx="35839">
                  <c:v>386.16432502135</c:v>
                </c:pt>
                <c:pt idx="35840">
                  <c:v>386.688521954109</c:v>
                </c:pt>
                <c:pt idx="35841">
                  <c:v>387.0645255489399</c:v>
                </c:pt>
                <c:pt idx="35842">
                  <c:v>387.0351253769599</c:v>
                </c:pt>
                <c:pt idx="35843">
                  <c:v>462.40891653773</c:v>
                </c:pt>
                <c:pt idx="35844">
                  <c:v>466.2906111066</c:v>
                </c:pt>
                <c:pt idx="35845">
                  <c:v>467.71946582449</c:v>
                </c:pt>
                <c:pt idx="35846">
                  <c:v>469.437818710659</c:v>
                </c:pt>
                <c:pt idx="35848">
                  <c:v>471.41774811317</c:v>
                </c:pt>
                <c:pt idx="35852">
                  <c:v>475.1302116804501</c:v>
                </c:pt>
                <c:pt idx="35853">
                  <c:v>474.4717256321699</c:v>
                </c:pt>
                <c:pt idx="35854">
                  <c:v>474.12250156364</c:v>
                </c:pt>
                <c:pt idx="35855">
                  <c:v>474.87832391941</c:v>
                </c:pt>
                <c:pt idx="35856">
                  <c:v>476.193345652179</c:v>
                </c:pt>
                <c:pt idx="35858">
                  <c:v>486.0356806660501</c:v>
                </c:pt>
                <c:pt idx="35859">
                  <c:v>488.8993874721091</c:v>
                </c:pt>
                <c:pt idx="35860">
                  <c:v>488.8586278741799</c:v>
                </c:pt>
                <c:pt idx="35861">
                  <c:v>488.7562628405099</c:v>
                </c:pt>
                <c:pt idx="35862">
                  <c:v>491.8180802946101</c:v>
                </c:pt>
                <c:pt idx="35864">
                  <c:v>486.45495965083</c:v>
                </c:pt>
                <c:pt idx="35866">
                  <c:v>482.28473723305</c:v>
                </c:pt>
                <c:pt idx="35867">
                  <c:v>483.5311399307888</c:v>
                </c:pt>
                <c:pt idx="35868">
                  <c:v>479.459337144589</c:v>
                </c:pt>
                <c:pt idx="35869">
                  <c:v>474.1561899514699</c:v>
                </c:pt>
                <c:pt idx="35870">
                  <c:v>475.3087384500391</c:v>
                </c:pt>
                <c:pt idx="35871">
                  <c:v>469.50887486552</c:v>
                </c:pt>
                <c:pt idx="35873">
                  <c:v>385.09247412799</c:v>
                </c:pt>
                <c:pt idx="35874">
                  <c:v>387.63714227164</c:v>
                </c:pt>
                <c:pt idx="35875">
                  <c:v>389.69711165904</c:v>
                </c:pt>
                <c:pt idx="35876">
                  <c:v>388.04461159391</c:v>
                </c:pt>
                <c:pt idx="35877">
                  <c:v>387.0526542381899</c:v>
                </c:pt>
                <c:pt idx="35878">
                  <c:v>389.31985939518</c:v>
                </c:pt>
                <c:pt idx="35879">
                  <c:v>388.1936718608401</c:v>
                </c:pt>
                <c:pt idx="35880">
                  <c:v>387.3662589887789</c:v>
                </c:pt>
                <c:pt idx="35881">
                  <c:v>461.8559634355201</c:v>
                </c:pt>
                <c:pt idx="35882">
                  <c:v>461.15937380493</c:v>
                </c:pt>
                <c:pt idx="35883">
                  <c:v>461.4291023203899</c:v>
                </c:pt>
                <c:pt idx="35884">
                  <c:v>464.26945065325</c:v>
                </c:pt>
                <c:pt idx="35885">
                  <c:v>464.7713347141788</c:v>
                </c:pt>
                <c:pt idx="35886">
                  <c:v>489.3784694695199</c:v>
                </c:pt>
                <c:pt idx="35887">
                  <c:v>484.7083377952191</c:v>
                </c:pt>
                <c:pt idx="35888">
                  <c:v>483.25089470001</c:v>
                </c:pt>
                <c:pt idx="35889">
                  <c:v>483.6061049744096</c:v>
                </c:pt>
                <c:pt idx="35891">
                  <c:v>481.92706238894</c:v>
                </c:pt>
                <c:pt idx="35892">
                  <c:v>484.737371118609</c:v>
                </c:pt>
                <c:pt idx="35893">
                  <c:v>484.5139285175699</c:v>
                </c:pt>
                <c:pt idx="35894">
                  <c:v>488.92995163098</c:v>
                </c:pt>
                <c:pt idx="35895">
                  <c:v>489.090123919289</c:v>
                </c:pt>
                <c:pt idx="35896">
                  <c:v>488.39887946316</c:v>
                </c:pt>
                <c:pt idx="35897">
                  <c:v>486.34587877654</c:v>
                </c:pt>
                <c:pt idx="35898">
                  <c:v>488.972262244679</c:v>
                </c:pt>
                <c:pt idx="35899">
                  <c:v>486.1557356802</c:v>
                </c:pt>
                <c:pt idx="35900">
                  <c:v>484.8833426539201</c:v>
                </c:pt>
                <c:pt idx="35901">
                  <c:v>485.6616984718</c:v>
                </c:pt>
                <c:pt idx="35902">
                  <c:v>484.210571667619</c:v>
                </c:pt>
                <c:pt idx="35903">
                  <c:v>487.28906418445</c:v>
                </c:pt>
                <c:pt idx="35904">
                  <c:v>483.66044958234</c:v>
                </c:pt>
                <c:pt idx="35905">
                  <c:v>485.791833963119</c:v>
                </c:pt>
                <c:pt idx="35906">
                  <c:v>482.85898932186</c:v>
                </c:pt>
                <c:pt idx="35907">
                  <c:v>487.19480382424</c:v>
                </c:pt>
                <c:pt idx="35908">
                  <c:v>483.916399031639</c:v>
                </c:pt>
                <c:pt idx="35909">
                  <c:v>485.54942410556</c:v>
                </c:pt>
                <c:pt idx="35910">
                  <c:v>485.0799646726301</c:v>
                </c:pt>
                <c:pt idx="35911">
                  <c:v>483.1702616915801</c:v>
                </c:pt>
                <c:pt idx="35912">
                  <c:v>483.0555178728499</c:v>
                </c:pt>
                <c:pt idx="35913">
                  <c:v>485.7926162973399</c:v>
                </c:pt>
                <c:pt idx="35914">
                  <c:v>481.4722852515299</c:v>
                </c:pt>
                <c:pt idx="35915">
                  <c:v>483.54743229216</c:v>
                </c:pt>
                <c:pt idx="35916">
                  <c:v>483.4188328511789</c:v>
                </c:pt>
                <c:pt idx="35917">
                  <c:v>481.6080526004999</c:v>
                </c:pt>
                <c:pt idx="35918">
                  <c:v>481.61873293655</c:v>
                </c:pt>
                <c:pt idx="35919">
                  <c:v>483.5721793110699</c:v>
                </c:pt>
                <c:pt idx="35921">
                  <c:v>483.13791973462</c:v>
                </c:pt>
                <c:pt idx="35922">
                  <c:v>482.33666988446</c:v>
                </c:pt>
                <c:pt idx="35923">
                  <c:v>484.9349896315</c:v>
                </c:pt>
                <c:pt idx="35924">
                  <c:v>483.01526877393</c:v>
                </c:pt>
                <c:pt idx="35925">
                  <c:v>484.92733548386</c:v>
                </c:pt>
                <c:pt idx="35926">
                  <c:v>481.4333016705091</c:v>
                </c:pt>
                <c:pt idx="35927">
                  <c:v>484.7998976502699</c:v>
                </c:pt>
                <c:pt idx="35928">
                  <c:v>482.5812202840899</c:v>
                </c:pt>
                <c:pt idx="35930">
                  <c:v>482.54139258534</c:v>
                </c:pt>
                <c:pt idx="35932">
                  <c:v>484.3978760488699</c:v>
                </c:pt>
                <c:pt idx="35934">
                  <c:v>481.08426075657</c:v>
                </c:pt>
                <c:pt idx="35935">
                  <c:v>481.24792177854</c:v>
                </c:pt>
                <c:pt idx="35937">
                  <c:v>481.93880497391</c:v>
                </c:pt>
                <c:pt idx="35938">
                  <c:v>481.62502664596</c:v>
                </c:pt>
                <c:pt idx="35939">
                  <c:v>484.899131318219</c:v>
                </c:pt>
                <c:pt idx="35940">
                  <c:v>483.78935223784</c:v>
                </c:pt>
                <c:pt idx="35941">
                  <c:v>484.292125027699</c:v>
                </c:pt>
                <c:pt idx="35942">
                  <c:v>486.39204999986</c:v>
                </c:pt>
                <c:pt idx="35943">
                  <c:v>483.727941758269</c:v>
                </c:pt>
                <c:pt idx="35944">
                  <c:v>485.69223879063</c:v>
                </c:pt>
                <c:pt idx="35945">
                  <c:v>484.92025387846</c:v>
                </c:pt>
                <c:pt idx="35946">
                  <c:v>485.08884276096</c:v>
                </c:pt>
                <c:pt idx="35947">
                  <c:v>485.010357275599</c:v>
                </c:pt>
                <c:pt idx="35948">
                  <c:v>485.48198022013</c:v>
                </c:pt>
                <c:pt idx="35949">
                  <c:v>486.5513041635199</c:v>
                </c:pt>
                <c:pt idx="35950">
                  <c:v>483.36764278828</c:v>
                </c:pt>
                <c:pt idx="35951">
                  <c:v>486.61487027662</c:v>
                </c:pt>
                <c:pt idx="35952">
                  <c:v>482.52592167391</c:v>
                </c:pt>
                <c:pt idx="35953">
                  <c:v>485.28237212159</c:v>
                </c:pt>
                <c:pt idx="35954">
                  <c:v>487.83988711275</c:v>
                </c:pt>
                <c:pt idx="35955">
                  <c:v>486.9993286478696</c:v>
                </c:pt>
                <c:pt idx="35956">
                  <c:v>486.94741211567</c:v>
                </c:pt>
                <c:pt idx="35957">
                  <c:v>484.54741380217</c:v>
                </c:pt>
                <c:pt idx="35958">
                  <c:v>487.38503657034</c:v>
                </c:pt>
                <c:pt idx="35959">
                  <c:v>484.9361924602687</c:v>
                </c:pt>
                <c:pt idx="35960">
                  <c:v>488.1738105690501</c:v>
                </c:pt>
                <c:pt idx="35961">
                  <c:v>485.32999587776</c:v>
                </c:pt>
                <c:pt idx="35962">
                  <c:v>486.9396889421889</c:v>
                </c:pt>
                <c:pt idx="35963">
                  <c:v>485.409659042209</c:v>
                </c:pt>
                <c:pt idx="35964">
                  <c:v>485.90546603263</c:v>
                </c:pt>
                <c:pt idx="35965">
                  <c:v>485.91192579096</c:v>
                </c:pt>
                <c:pt idx="35966">
                  <c:v>485.74118520636</c:v>
                </c:pt>
                <c:pt idx="35967">
                  <c:v>484.8931920019292</c:v>
                </c:pt>
                <c:pt idx="35968">
                  <c:v>484.715335443439</c:v>
                </c:pt>
                <c:pt idx="35969">
                  <c:v>482.1030530677</c:v>
                </c:pt>
                <c:pt idx="35970">
                  <c:v>488.241628787189</c:v>
                </c:pt>
                <c:pt idx="35971">
                  <c:v>484.5465461236</c:v>
                </c:pt>
                <c:pt idx="35972">
                  <c:v>487.591217276539</c:v>
                </c:pt>
                <c:pt idx="35973">
                  <c:v>488.3403384869891</c:v>
                </c:pt>
                <c:pt idx="35974">
                  <c:v>487.741159132099</c:v>
                </c:pt>
                <c:pt idx="35975">
                  <c:v>482.1014854213101</c:v>
                </c:pt>
                <c:pt idx="35976">
                  <c:v>342.34677963669</c:v>
                </c:pt>
                <c:pt idx="36057">
                  <c:v>116.39042361362</c:v>
                </c:pt>
                <c:pt idx="36058">
                  <c:v>324.7311095718189</c:v>
                </c:pt>
                <c:pt idx="36059">
                  <c:v>363.27072366374</c:v>
                </c:pt>
                <c:pt idx="36060">
                  <c:v>464.420878646089</c:v>
                </c:pt>
                <c:pt idx="36061">
                  <c:v>488.8340159099399</c:v>
                </c:pt>
                <c:pt idx="36062">
                  <c:v>498.51138220155</c:v>
                </c:pt>
                <c:pt idx="36064">
                  <c:v>503.58866895344</c:v>
                </c:pt>
                <c:pt idx="36065">
                  <c:v>504.9661251518891</c:v>
                </c:pt>
                <c:pt idx="36066">
                  <c:v>514.65457181465</c:v>
                </c:pt>
                <c:pt idx="36067">
                  <c:v>526.70102706374</c:v>
                </c:pt>
                <c:pt idx="36068">
                  <c:v>546.952809143718</c:v>
                </c:pt>
                <c:pt idx="36069">
                  <c:v>574.6626669480901</c:v>
                </c:pt>
                <c:pt idx="36070">
                  <c:v>591.70647872989</c:v>
                </c:pt>
                <c:pt idx="36071">
                  <c:v>592.7529341761205</c:v>
                </c:pt>
                <c:pt idx="36072">
                  <c:v>596.2665697594589</c:v>
                </c:pt>
                <c:pt idx="36073">
                  <c:v>592.5633931412</c:v>
                </c:pt>
                <c:pt idx="36074">
                  <c:v>593.0217501851794</c:v>
                </c:pt>
                <c:pt idx="36075">
                  <c:v>589.8512992310489</c:v>
                </c:pt>
                <c:pt idx="36076">
                  <c:v>588.77188742809</c:v>
                </c:pt>
                <c:pt idx="36077">
                  <c:v>587.20359067319</c:v>
                </c:pt>
                <c:pt idx="36078">
                  <c:v>587.08770544237</c:v>
                </c:pt>
                <c:pt idx="36079">
                  <c:v>585.7564074885294</c:v>
                </c:pt>
                <c:pt idx="36081">
                  <c:v>587.09351966437</c:v>
                </c:pt>
                <c:pt idx="36082">
                  <c:v>588.8948349895201</c:v>
                </c:pt>
                <c:pt idx="36084">
                  <c:v>595.9221096053286</c:v>
                </c:pt>
                <c:pt idx="36085">
                  <c:v>593.90981658937</c:v>
                </c:pt>
                <c:pt idx="36087">
                  <c:v>591.8027223996999</c:v>
                </c:pt>
                <c:pt idx="36088">
                  <c:v>588.144732573081</c:v>
                </c:pt>
                <c:pt idx="36089">
                  <c:v>586.9145457917489</c:v>
                </c:pt>
                <c:pt idx="36090">
                  <c:v>583.77313763914</c:v>
                </c:pt>
                <c:pt idx="36091">
                  <c:v>584.4490991148589</c:v>
                </c:pt>
                <c:pt idx="36092">
                  <c:v>587.2172260787601</c:v>
                </c:pt>
                <c:pt idx="36093">
                  <c:v>592.48762137665</c:v>
                </c:pt>
                <c:pt idx="36094">
                  <c:v>593.718672239311</c:v>
                </c:pt>
                <c:pt idx="36095">
                  <c:v>592.0624690842775</c:v>
                </c:pt>
                <c:pt idx="36096">
                  <c:v>589.9676859521101</c:v>
                </c:pt>
                <c:pt idx="36097">
                  <c:v>593.26909113047</c:v>
                </c:pt>
                <c:pt idx="36098">
                  <c:v>589.3193826951301</c:v>
                </c:pt>
                <c:pt idx="36099">
                  <c:v>589.73767234255</c:v>
                </c:pt>
                <c:pt idx="36100">
                  <c:v>591.33338672862</c:v>
                </c:pt>
                <c:pt idx="36101">
                  <c:v>593.1241376003001</c:v>
                </c:pt>
                <c:pt idx="36102">
                  <c:v>589.69200985087</c:v>
                </c:pt>
                <c:pt idx="36103">
                  <c:v>589.01988673794</c:v>
                </c:pt>
                <c:pt idx="36104">
                  <c:v>589.4585221835077</c:v>
                </c:pt>
                <c:pt idx="36106">
                  <c:v>589.8837609725105</c:v>
                </c:pt>
                <c:pt idx="36107">
                  <c:v>587.13404486846</c:v>
                </c:pt>
                <c:pt idx="36108">
                  <c:v>588.970332372</c:v>
                </c:pt>
                <c:pt idx="36109">
                  <c:v>594.75046612616</c:v>
                </c:pt>
                <c:pt idx="36110">
                  <c:v>595.8711216547289</c:v>
                </c:pt>
                <c:pt idx="36111">
                  <c:v>596.8874787796505</c:v>
                </c:pt>
                <c:pt idx="36112">
                  <c:v>591.6488978619601</c:v>
                </c:pt>
                <c:pt idx="36113">
                  <c:v>595.31456632757</c:v>
                </c:pt>
                <c:pt idx="36114">
                  <c:v>595.3536204512283</c:v>
                </c:pt>
                <c:pt idx="36115">
                  <c:v>597.8637851925189</c:v>
                </c:pt>
                <c:pt idx="36116">
                  <c:v>594.0253194496501</c:v>
                </c:pt>
                <c:pt idx="36117">
                  <c:v>591.7494632434199</c:v>
                </c:pt>
                <c:pt idx="36118">
                  <c:v>594.46139301884</c:v>
                </c:pt>
                <c:pt idx="36119">
                  <c:v>591.60199093736</c:v>
                </c:pt>
                <c:pt idx="36120">
                  <c:v>591.4026151634077</c:v>
                </c:pt>
                <c:pt idx="36122">
                  <c:v>592.22226955706</c:v>
                </c:pt>
                <c:pt idx="36123">
                  <c:v>593.8621284846671</c:v>
                </c:pt>
                <c:pt idx="36124">
                  <c:v>596.87932222059</c:v>
                </c:pt>
                <c:pt idx="36125">
                  <c:v>597.47283804951</c:v>
                </c:pt>
                <c:pt idx="36126">
                  <c:v>597.6880248954384</c:v>
                </c:pt>
                <c:pt idx="36127">
                  <c:v>597.8686931424683</c:v>
                </c:pt>
                <c:pt idx="36128">
                  <c:v>597.98086834152</c:v>
                </c:pt>
                <c:pt idx="36131">
                  <c:v>598.61594028977</c:v>
                </c:pt>
                <c:pt idx="36132">
                  <c:v>601.273830715601</c:v>
                </c:pt>
                <c:pt idx="36133">
                  <c:v>601.51213623891</c:v>
                </c:pt>
                <c:pt idx="36134">
                  <c:v>599.57155764788</c:v>
                </c:pt>
                <c:pt idx="36135">
                  <c:v>598.200972171671</c:v>
                </c:pt>
                <c:pt idx="36136">
                  <c:v>596.4499288192586</c:v>
                </c:pt>
                <c:pt idx="36137">
                  <c:v>597.60430576036</c:v>
                </c:pt>
                <c:pt idx="36138">
                  <c:v>596.08444998217</c:v>
                </c:pt>
                <c:pt idx="36139">
                  <c:v>594.89674637065</c:v>
                </c:pt>
                <c:pt idx="36140">
                  <c:v>593.10717365368</c:v>
                </c:pt>
                <c:pt idx="36141">
                  <c:v>594.39138230734</c:v>
                </c:pt>
                <c:pt idx="36142">
                  <c:v>595.14639310464</c:v>
                </c:pt>
                <c:pt idx="36143">
                  <c:v>596.8060295455289</c:v>
                </c:pt>
                <c:pt idx="36144">
                  <c:v>597.8385821095501</c:v>
                </c:pt>
                <c:pt idx="36145">
                  <c:v>597.73480945809</c:v>
                </c:pt>
                <c:pt idx="36146">
                  <c:v>599.18673610167</c:v>
                </c:pt>
                <c:pt idx="36147">
                  <c:v>598.75374385946</c:v>
                </c:pt>
                <c:pt idx="36148">
                  <c:v>599.94630051073</c:v>
                </c:pt>
                <c:pt idx="36149">
                  <c:v>599.4773111964</c:v>
                </c:pt>
                <c:pt idx="36151">
                  <c:v>599.4828478089194</c:v>
                </c:pt>
                <c:pt idx="36153">
                  <c:v>594.9091222693501</c:v>
                </c:pt>
                <c:pt idx="36155">
                  <c:v>594.01984044147</c:v>
                </c:pt>
                <c:pt idx="36157">
                  <c:v>592.822508840758</c:v>
                </c:pt>
                <c:pt idx="36158">
                  <c:v>591.71505914779</c:v>
                </c:pt>
                <c:pt idx="36159">
                  <c:v>599.19995023896</c:v>
                </c:pt>
                <c:pt idx="36160">
                  <c:v>583.69458531793</c:v>
                </c:pt>
                <c:pt idx="36161">
                  <c:v>558.3506284310278</c:v>
                </c:pt>
                <c:pt idx="36162">
                  <c:v>515.3254493801801</c:v>
                </c:pt>
                <c:pt idx="36164">
                  <c:v>488.08990265468</c:v>
                </c:pt>
                <c:pt idx="36165">
                  <c:v>396.12950143038</c:v>
                </c:pt>
                <c:pt idx="36166">
                  <c:v>556.8251648366494</c:v>
                </c:pt>
                <c:pt idx="36167">
                  <c:v>585.78320611392</c:v>
                </c:pt>
                <c:pt idx="36170">
                  <c:v>601.8074678429377</c:v>
                </c:pt>
                <c:pt idx="36172">
                  <c:v>601.27156961231</c:v>
                </c:pt>
                <c:pt idx="36173">
                  <c:v>601.48312564451</c:v>
                </c:pt>
                <c:pt idx="36174">
                  <c:v>597.91780975316</c:v>
                </c:pt>
                <c:pt idx="36176">
                  <c:v>592.31018237963</c:v>
                </c:pt>
                <c:pt idx="36177">
                  <c:v>588.06278576765</c:v>
                </c:pt>
                <c:pt idx="36178">
                  <c:v>586.2641693966599</c:v>
                </c:pt>
                <c:pt idx="36179">
                  <c:v>587.24922151085</c:v>
                </c:pt>
                <c:pt idx="36180">
                  <c:v>583.83547825734</c:v>
                </c:pt>
                <c:pt idx="36181">
                  <c:v>581.51667705616</c:v>
                </c:pt>
                <c:pt idx="36182">
                  <c:v>581.37141317312</c:v>
                </c:pt>
                <c:pt idx="36183">
                  <c:v>576.1479211215183</c:v>
                </c:pt>
                <c:pt idx="36185">
                  <c:v>586.0198688728001</c:v>
                </c:pt>
                <c:pt idx="36186">
                  <c:v>592.9781513717598</c:v>
                </c:pt>
                <c:pt idx="36187">
                  <c:v>594.8000464558501</c:v>
                </c:pt>
                <c:pt idx="36188">
                  <c:v>598.5546694405589</c:v>
                </c:pt>
                <c:pt idx="36189">
                  <c:v>601.11596197713</c:v>
                </c:pt>
                <c:pt idx="36190">
                  <c:v>598.08420951126</c:v>
                </c:pt>
                <c:pt idx="36192">
                  <c:v>601.61451992889</c:v>
                </c:pt>
                <c:pt idx="36193">
                  <c:v>601.3800858940589</c:v>
                </c:pt>
                <c:pt idx="36194">
                  <c:v>599.1086299559194</c:v>
                </c:pt>
                <c:pt idx="36196">
                  <c:v>603.14980367995</c:v>
                </c:pt>
                <c:pt idx="36197">
                  <c:v>602.82834289469</c:v>
                </c:pt>
                <c:pt idx="36198">
                  <c:v>594.3529477758086</c:v>
                </c:pt>
                <c:pt idx="36199">
                  <c:v>596.5267212924488</c:v>
                </c:pt>
                <c:pt idx="36200">
                  <c:v>597.02920311682</c:v>
                </c:pt>
                <c:pt idx="36201">
                  <c:v>594.4096502135101</c:v>
                </c:pt>
                <c:pt idx="36202">
                  <c:v>596.2028281094088</c:v>
                </c:pt>
                <c:pt idx="36203">
                  <c:v>595.39340148127</c:v>
                </c:pt>
                <c:pt idx="36204">
                  <c:v>599.388376906091</c:v>
                </c:pt>
                <c:pt idx="36205">
                  <c:v>599.20021400134</c:v>
                </c:pt>
                <c:pt idx="36207">
                  <c:v>605.3888488276605</c:v>
                </c:pt>
                <c:pt idx="36208">
                  <c:v>602.09839057269</c:v>
                </c:pt>
                <c:pt idx="36209">
                  <c:v>603.4265673922679</c:v>
                </c:pt>
                <c:pt idx="36210">
                  <c:v>596.7912956084501</c:v>
                </c:pt>
                <c:pt idx="36211">
                  <c:v>596.5313772818</c:v>
                </c:pt>
                <c:pt idx="36212">
                  <c:v>596.7576431959275</c:v>
                </c:pt>
                <c:pt idx="36213">
                  <c:v>596.2103478410601</c:v>
                </c:pt>
                <c:pt idx="36214">
                  <c:v>599.98362972139</c:v>
                </c:pt>
                <c:pt idx="36215">
                  <c:v>599.03605321695</c:v>
                </c:pt>
                <c:pt idx="36216">
                  <c:v>598.53398594237</c:v>
                </c:pt>
                <c:pt idx="36217">
                  <c:v>593.9811632358699</c:v>
                </c:pt>
                <c:pt idx="36218">
                  <c:v>592.7051592147601</c:v>
                </c:pt>
                <c:pt idx="36219">
                  <c:v>589.2329088734289</c:v>
                </c:pt>
                <c:pt idx="36220">
                  <c:v>586.18394613505</c:v>
                </c:pt>
                <c:pt idx="36221">
                  <c:v>583.97172753607</c:v>
                </c:pt>
                <c:pt idx="36222">
                  <c:v>575.93802453008</c:v>
                </c:pt>
                <c:pt idx="36223">
                  <c:v>572.05883919824</c:v>
                </c:pt>
                <c:pt idx="36224">
                  <c:v>566.73934401778</c:v>
                </c:pt>
                <c:pt idx="36225">
                  <c:v>563.8865304129694</c:v>
                </c:pt>
                <c:pt idx="36227">
                  <c:v>557.94333741078</c:v>
                </c:pt>
                <c:pt idx="36228">
                  <c:v>557.8983616373</c:v>
                </c:pt>
                <c:pt idx="36229">
                  <c:v>558.92127232911</c:v>
                </c:pt>
                <c:pt idx="36230">
                  <c:v>563.75876394966</c:v>
                </c:pt>
                <c:pt idx="36231">
                  <c:v>567.3095534415194</c:v>
                </c:pt>
                <c:pt idx="36232">
                  <c:v>567.7514881877094</c:v>
                </c:pt>
                <c:pt idx="36233">
                  <c:v>567.9521613626594</c:v>
                </c:pt>
                <c:pt idx="36234">
                  <c:v>567.42108504239</c:v>
                </c:pt>
                <c:pt idx="36236">
                  <c:v>569.5360016129994</c:v>
                </c:pt>
                <c:pt idx="36237">
                  <c:v>565.9344635932694</c:v>
                </c:pt>
                <c:pt idx="36238">
                  <c:v>566.08097998127</c:v>
                </c:pt>
                <c:pt idx="36239">
                  <c:v>562.59119734389</c:v>
                </c:pt>
                <c:pt idx="36240">
                  <c:v>558.23309840262</c:v>
                </c:pt>
                <c:pt idx="36241">
                  <c:v>553.08235440558</c:v>
                </c:pt>
                <c:pt idx="36242">
                  <c:v>548.79074353746</c:v>
                </c:pt>
                <c:pt idx="36243">
                  <c:v>542.6174528235489</c:v>
                </c:pt>
                <c:pt idx="36244">
                  <c:v>532.765334350181</c:v>
                </c:pt>
                <c:pt idx="36245">
                  <c:v>528.12933460112</c:v>
                </c:pt>
                <c:pt idx="36246">
                  <c:v>522.79253302992</c:v>
                </c:pt>
                <c:pt idx="36247">
                  <c:v>518.11374750479</c:v>
                </c:pt>
                <c:pt idx="36248">
                  <c:v>516.43451305677</c:v>
                </c:pt>
                <c:pt idx="36249">
                  <c:v>514.28500456867</c:v>
                </c:pt>
                <c:pt idx="36250">
                  <c:v>511.561062258579</c:v>
                </c:pt>
                <c:pt idx="36251">
                  <c:v>513.0463741344594</c:v>
                </c:pt>
                <c:pt idx="36252">
                  <c:v>512.8997255059194</c:v>
                </c:pt>
                <c:pt idx="36253">
                  <c:v>515.47588238755</c:v>
                </c:pt>
                <c:pt idx="36254">
                  <c:v>515.12300053065</c:v>
                </c:pt>
                <c:pt idx="36255">
                  <c:v>516.0402170201094</c:v>
                </c:pt>
                <c:pt idx="36256">
                  <c:v>514.337123694447</c:v>
                </c:pt>
                <c:pt idx="36257">
                  <c:v>512.65640464011</c:v>
                </c:pt>
                <c:pt idx="36258">
                  <c:v>511.58743294572</c:v>
                </c:pt>
                <c:pt idx="36260">
                  <c:v>508.9358345654699</c:v>
                </c:pt>
                <c:pt idx="36261">
                  <c:v>508.24389710639</c:v>
                </c:pt>
                <c:pt idx="36262">
                  <c:v>508.5584353597901</c:v>
                </c:pt>
                <c:pt idx="36263">
                  <c:v>507.7115820542791</c:v>
                </c:pt>
                <c:pt idx="36264">
                  <c:v>506.52976776106</c:v>
                </c:pt>
                <c:pt idx="36265">
                  <c:v>505.55464707555</c:v>
                </c:pt>
                <c:pt idx="36266">
                  <c:v>503.9219131660491</c:v>
                </c:pt>
                <c:pt idx="36267">
                  <c:v>504.15656473375</c:v>
                </c:pt>
                <c:pt idx="36268">
                  <c:v>502.7759822665599</c:v>
                </c:pt>
                <c:pt idx="36269">
                  <c:v>502.2945503554399</c:v>
                </c:pt>
                <c:pt idx="36270">
                  <c:v>504.6880243642699</c:v>
                </c:pt>
                <c:pt idx="36271">
                  <c:v>504.723450708429</c:v>
                </c:pt>
                <c:pt idx="36272">
                  <c:v>503.4321078773191</c:v>
                </c:pt>
                <c:pt idx="36273">
                  <c:v>503.38048117968</c:v>
                </c:pt>
                <c:pt idx="36274">
                  <c:v>502.54439363142</c:v>
                </c:pt>
                <c:pt idx="36275">
                  <c:v>503.548118147809</c:v>
                </c:pt>
                <c:pt idx="36276">
                  <c:v>506.3262839672591</c:v>
                </c:pt>
                <c:pt idx="36277">
                  <c:v>505.5426215407001</c:v>
                </c:pt>
                <c:pt idx="36278">
                  <c:v>505.061176686109</c:v>
                </c:pt>
                <c:pt idx="36279">
                  <c:v>505.0642781088</c:v>
                </c:pt>
                <c:pt idx="36280">
                  <c:v>504.2072687591699</c:v>
                </c:pt>
                <c:pt idx="36281">
                  <c:v>505.10413495005</c:v>
                </c:pt>
                <c:pt idx="36282">
                  <c:v>503.3639870135001</c:v>
                </c:pt>
                <c:pt idx="36283">
                  <c:v>504.4884061110996</c:v>
                </c:pt>
                <c:pt idx="36284">
                  <c:v>503.9239687633</c:v>
                </c:pt>
                <c:pt idx="36285">
                  <c:v>503.86541142022</c:v>
                </c:pt>
                <c:pt idx="36286">
                  <c:v>506.52929657591</c:v>
                </c:pt>
                <c:pt idx="36287">
                  <c:v>506.4217161175988</c:v>
                </c:pt>
                <c:pt idx="36288">
                  <c:v>505.3957101131799</c:v>
                </c:pt>
                <c:pt idx="36289">
                  <c:v>508.9387806605096</c:v>
                </c:pt>
                <c:pt idx="36290">
                  <c:v>507.81782371399</c:v>
                </c:pt>
                <c:pt idx="36291">
                  <c:v>508.35687793106</c:v>
                </c:pt>
                <c:pt idx="36292">
                  <c:v>506.57489702976</c:v>
                </c:pt>
                <c:pt idx="36293">
                  <c:v>507.19108498549</c:v>
                </c:pt>
                <c:pt idx="36294">
                  <c:v>506.13586113628</c:v>
                </c:pt>
                <c:pt idx="36295">
                  <c:v>506.06900077141</c:v>
                </c:pt>
                <c:pt idx="36296">
                  <c:v>505.0196520352601</c:v>
                </c:pt>
                <c:pt idx="36297">
                  <c:v>503.32806943464</c:v>
                </c:pt>
                <c:pt idx="36298">
                  <c:v>503.086542045779</c:v>
                </c:pt>
                <c:pt idx="36299">
                  <c:v>502.079870348</c:v>
                </c:pt>
                <c:pt idx="36300">
                  <c:v>502.13048821335</c:v>
                </c:pt>
                <c:pt idx="36301">
                  <c:v>502.427493148379</c:v>
                </c:pt>
                <c:pt idx="36302">
                  <c:v>505.51038671506</c:v>
                </c:pt>
                <c:pt idx="36303">
                  <c:v>507.3214917364601</c:v>
                </c:pt>
                <c:pt idx="36304">
                  <c:v>506.9369326516784</c:v>
                </c:pt>
                <c:pt idx="36305">
                  <c:v>506.6955757047299</c:v>
                </c:pt>
                <c:pt idx="36306">
                  <c:v>468.7929135428391</c:v>
                </c:pt>
                <c:pt idx="36307">
                  <c:v>468.41434280151</c:v>
                </c:pt>
                <c:pt idx="36308">
                  <c:v>358.975113601979</c:v>
                </c:pt>
                <c:pt idx="36309">
                  <c:v>352.4689249877699</c:v>
                </c:pt>
                <c:pt idx="36359">
                  <c:v>131.9271219686</c:v>
                </c:pt>
                <c:pt idx="36360">
                  <c:v>317.74737819384</c:v>
                </c:pt>
                <c:pt idx="36361">
                  <c:v>378.1006182747001</c:v>
                </c:pt>
                <c:pt idx="36362">
                  <c:v>382.875358071119</c:v>
                </c:pt>
                <c:pt idx="36363">
                  <c:v>481.97405288596</c:v>
                </c:pt>
                <c:pt idx="36364">
                  <c:v>496.5638633999901</c:v>
                </c:pt>
                <c:pt idx="36365">
                  <c:v>503.56065537287</c:v>
                </c:pt>
                <c:pt idx="36366">
                  <c:v>502.8852267955399</c:v>
                </c:pt>
                <c:pt idx="36367">
                  <c:v>506.2181999344596</c:v>
                </c:pt>
                <c:pt idx="36368">
                  <c:v>505.31665178534</c:v>
                </c:pt>
                <c:pt idx="36369">
                  <c:v>504.84293488566</c:v>
                </c:pt>
                <c:pt idx="36370">
                  <c:v>504.4275307868699</c:v>
                </c:pt>
                <c:pt idx="36371">
                  <c:v>503.7859633311</c:v>
                </c:pt>
                <c:pt idx="36372">
                  <c:v>503.4549268253701</c:v>
                </c:pt>
                <c:pt idx="36373">
                  <c:v>503.53802104516</c:v>
                </c:pt>
                <c:pt idx="36374">
                  <c:v>503.6671124227501</c:v>
                </c:pt>
                <c:pt idx="36375">
                  <c:v>503.13748629885</c:v>
                </c:pt>
                <c:pt idx="36376">
                  <c:v>502.681950398289</c:v>
                </c:pt>
                <c:pt idx="36377">
                  <c:v>502.391358743899</c:v>
                </c:pt>
                <c:pt idx="36378">
                  <c:v>502.098325798779</c:v>
                </c:pt>
                <c:pt idx="36379">
                  <c:v>502.7048040528001</c:v>
                </c:pt>
                <c:pt idx="36380">
                  <c:v>502.5241988237001</c:v>
                </c:pt>
                <c:pt idx="36381">
                  <c:v>503.7006309338</c:v>
                </c:pt>
                <c:pt idx="36382">
                  <c:v>499.33090212351</c:v>
                </c:pt>
                <c:pt idx="36383">
                  <c:v>502.2889865800896</c:v>
                </c:pt>
                <c:pt idx="36384">
                  <c:v>501.98198436192</c:v>
                </c:pt>
                <c:pt idx="36385">
                  <c:v>502.3146991765001</c:v>
                </c:pt>
                <c:pt idx="36386">
                  <c:v>502.5330668181396</c:v>
                </c:pt>
                <c:pt idx="36387">
                  <c:v>502.9279114817699</c:v>
                </c:pt>
                <c:pt idx="36388">
                  <c:v>502.6356534557301</c:v>
                </c:pt>
                <c:pt idx="36389">
                  <c:v>503.48790116183</c:v>
                </c:pt>
                <c:pt idx="36390">
                  <c:v>503.6253790350199</c:v>
                </c:pt>
                <c:pt idx="36391">
                  <c:v>504.296968054109</c:v>
                </c:pt>
                <c:pt idx="36392">
                  <c:v>505.5512368129399</c:v>
                </c:pt>
                <c:pt idx="36393">
                  <c:v>501.729223207699</c:v>
                </c:pt>
                <c:pt idx="36394">
                  <c:v>502.81388041496</c:v>
                </c:pt>
                <c:pt idx="36395">
                  <c:v>503.3811014258699</c:v>
                </c:pt>
                <c:pt idx="36396">
                  <c:v>504.3340097727699</c:v>
                </c:pt>
                <c:pt idx="36397">
                  <c:v>505.5213263787789</c:v>
                </c:pt>
                <c:pt idx="36398">
                  <c:v>506.0289371065991</c:v>
                </c:pt>
                <c:pt idx="36399">
                  <c:v>506.1984377433099</c:v>
                </c:pt>
                <c:pt idx="36400">
                  <c:v>504.19981056757</c:v>
                </c:pt>
                <c:pt idx="36401">
                  <c:v>505.59751618013</c:v>
                </c:pt>
                <c:pt idx="36402">
                  <c:v>505.678918015299</c:v>
                </c:pt>
                <c:pt idx="36403">
                  <c:v>503.7242635173501</c:v>
                </c:pt>
                <c:pt idx="36404">
                  <c:v>504.5723333657899</c:v>
                </c:pt>
                <c:pt idx="36405">
                  <c:v>506.1764518093201</c:v>
                </c:pt>
                <c:pt idx="36406">
                  <c:v>503.1249360285896</c:v>
                </c:pt>
                <c:pt idx="36407">
                  <c:v>504.84673866945</c:v>
                </c:pt>
                <c:pt idx="36408">
                  <c:v>506.0832259461788</c:v>
                </c:pt>
                <c:pt idx="36409">
                  <c:v>503.1338546945001</c:v>
                </c:pt>
                <c:pt idx="36410">
                  <c:v>504.47922353747</c:v>
                </c:pt>
                <c:pt idx="36411">
                  <c:v>506.8112638632502</c:v>
                </c:pt>
                <c:pt idx="36412">
                  <c:v>501.934815510209</c:v>
                </c:pt>
                <c:pt idx="36413">
                  <c:v>502.5986250818501</c:v>
                </c:pt>
                <c:pt idx="36414">
                  <c:v>505.2606963749601</c:v>
                </c:pt>
                <c:pt idx="36415">
                  <c:v>504.3940943410299</c:v>
                </c:pt>
                <c:pt idx="36416">
                  <c:v>506.87024703083</c:v>
                </c:pt>
                <c:pt idx="36417">
                  <c:v>508.20843106461</c:v>
                </c:pt>
                <c:pt idx="36418">
                  <c:v>505.939500931119</c:v>
                </c:pt>
                <c:pt idx="36419">
                  <c:v>507.301030701989</c:v>
                </c:pt>
                <c:pt idx="36420">
                  <c:v>505.87770050881</c:v>
                </c:pt>
                <c:pt idx="36421">
                  <c:v>506.6747965826796</c:v>
                </c:pt>
                <c:pt idx="36422">
                  <c:v>504.090751662699</c:v>
                </c:pt>
                <c:pt idx="36423">
                  <c:v>503.4402449466891</c:v>
                </c:pt>
                <c:pt idx="36424">
                  <c:v>506.4172269315599</c:v>
                </c:pt>
                <c:pt idx="36425">
                  <c:v>504.21633513352</c:v>
                </c:pt>
                <c:pt idx="36426">
                  <c:v>506.402329865229</c:v>
                </c:pt>
                <c:pt idx="36427">
                  <c:v>504.183729974219</c:v>
                </c:pt>
                <c:pt idx="36428">
                  <c:v>505.40079051115</c:v>
                </c:pt>
                <c:pt idx="36429">
                  <c:v>501.89472984091</c:v>
                </c:pt>
                <c:pt idx="36430">
                  <c:v>504.75673401578</c:v>
                </c:pt>
                <c:pt idx="36431">
                  <c:v>502.5911907118789</c:v>
                </c:pt>
                <c:pt idx="36432">
                  <c:v>507.490493041049</c:v>
                </c:pt>
                <c:pt idx="36433">
                  <c:v>505.95848447083</c:v>
                </c:pt>
                <c:pt idx="36434">
                  <c:v>507.7003776171699</c:v>
                </c:pt>
                <c:pt idx="36435">
                  <c:v>502.19789415922</c:v>
                </c:pt>
                <c:pt idx="36436">
                  <c:v>504.9807230155699</c:v>
                </c:pt>
                <c:pt idx="36437">
                  <c:v>502.0289538040792</c:v>
                </c:pt>
                <c:pt idx="36438">
                  <c:v>505.0105586647799</c:v>
                </c:pt>
                <c:pt idx="36439">
                  <c:v>504.36191865534</c:v>
                </c:pt>
                <c:pt idx="36440">
                  <c:v>504.88966953131</c:v>
                </c:pt>
                <c:pt idx="36441">
                  <c:v>502.48708204242</c:v>
                </c:pt>
                <c:pt idx="36442">
                  <c:v>502.325274945079</c:v>
                </c:pt>
                <c:pt idx="36443">
                  <c:v>504.85138055607</c:v>
                </c:pt>
                <c:pt idx="36444">
                  <c:v>502.1519972661096</c:v>
                </c:pt>
                <c:pt idx="36445">
                  <c:v>504.68927963149</c:v>
                </c:pt>
                <c:pt idx="36446">
                  <c:v>502.3336080714699</c:v>
                </c:pt>
                <c:pt idx="36447">
                  <c:v>505.62859912658</c:v>
                </c:pt>
                <c:pt idx="36448">
                  <c:v>504.06255305152</c:v>
                </c:pt>
                <c:pt idx="36449">
                  <c:v>502.75528118481</c:v>
                </c:pt>
                <c:pt idx="36451">
                  <c:v>501.9754512579592</c:v>
                </c:pt>
                <c:pt idx="36452">
                  <c:v>465.60138871045</c:v>
                </c:pt>
                <c:pt idx="36453">
                  <c:v>296.3061144411487</c:v>
                </c:pt>
                <c:pt idx="36454">
                  <c:v>296.51064021702</c:v>
                </c:pt>
                <c:pt idx="36455">
                  <c:v>296.8738989493501</c:v>
                </c:pt>
                <c:pt idx="36456">
                  <c:v>294.05026108809</c:v>
                </c:pt>
                <c:pt idx="36457">
                  <c:v>293.6987071552496</c:v>
                </c:pt>
                <c:pt idx="36458">
                  <c:v>293.4396845387</c:v>
                </c:pt>
                <c:pt idx="36459">
                  <c:v>292.97005451774</c:v>
                </c:pt>
                <c:pt idx="36460">
                  <c:v>293.1399688284</c:v>
                </c:pt>
                <c:pt idx="36461">
                  <c:v>282.6533228303</c:v>
                </c:pt>
                <c:pt idx="36462">
                  <c:v>158.57836264876</c:v>
                </c:pt>
                <c:pt idx="36463">
                  <c:v>122.25693231951</c:v>
                </c:pt>
                <c:pt idx="36464">
                  <c:v>122.61392417962</c:v>
                </c:pt>
                <c:pt idx="36465">
                  <c:v>108.95852076857</c:v>
                </c:pt>
                <c:pt idx="36591">
                  <c:v>106.0161032885152</c:v>
                </c:pt>
                <c:pt idx="36592">
                  <c:v>105.5828934155243</c:v>
                </c:pt>
                <c:pt idx="36593">
                  <c:v>104.7515025729852</c:v>
                </c:pt>
                <c:pt idx="36594">
                  <c:v>103.7239746567121</c:v>
                </c:pt>
                <c:pt idx="36699">
                  <c:v>228.32556844498</c:v>
                </c:pt>
                <c:pt idx="36700">
                  <c:v>309.8536049927084</c:v>
                </c:pt>
                <c:pt idx="36701">
                  <c:v>308.9502367574306</c:v>
                </c:pt>
                <c:pt idx="36702">
                  <c:v>393.5564207018999</c:v>
                </c:pt>
                <c:pt idx="36704">
                  <c:v>391.67110161414</c:v>
                </c:pt>
                <c:pt idx="36705">
                  <c:v>389.7636982212499</c:v>
                </c:pt>
                <c:pt idx="36706">
                  <c:v>392.4753330222289</c:v>
                </c:pt>
                <c:pt idx="36707">
                  <c:v>392.02740726543</c:v>
                </c:pt>
                <c:pt idx="36708">
                  <c:v>395.8828097519599</c:v>
                </c:pt>
                <c:pt idx="36709">
                  <c:v>393.32252557873</c:v>
                </c:pt>
                <c:pt idx="36710">
                  <c:v>393.58588885298</c:v>
                </c:pt>
                <c:pt idx="36711">
                  <c:v>392.474754346899</c:v>
                </c:pt>
                <c:pt idx="36712">
                  <c:v>394.6176780642999</c:v>
                </c:pt>
                <c:pt idx="36713">
                  <c:v>393.2841548713299</c:v>
                </c:pt>
                <c:pt idx="36714">
                  <c:v>396.1231643070499</c:v>
                </c:pt>
                <c:pt idx="36715">
                  <c:v>393.959567266179</c:v>
                </c:pt>
                <c:pt idx="36716">
                  <c:v>396.41900723233</c:v>
                </c:pt>
                <c:pt idx="36717">
                  <c:v>392.0458240980799</c:v>
                </c:pt>
                <c:pt idx="36718">
                  <c:v>393.194116261019</c:v>
                </c:pt>
                <c:pt idx="36719">
                  <c:v>394.4127720836699</c:v>
                </c:pt>
                <c:pt idx="36720">
                  <c:v>392.4466082375199</c:v>
                </c:pt>
                <c:pt idx="36721">
                  <c:v>395.2455323476592</c:v>
                </c:pt>
                <c:pt idx="36722">
                  <c:v>394.18748805208</c:v>
                </c:pt>
                <c:pt idx="36723">
                  <c:v>394.7368953505396</c:v>
                </c:pt>
                <c:pt idx="36724">
                  <c:v>393.7736820513601</c:v>
                </c:pt>
                <c:pt idx="36725">
                  <c:v>396.21018462996</c:v>
                </c:pt>
                <c:pt idx="36726">
                  <c:v>395.45614223986</c:v>
                </c:pt>
                <c:pt idx="36727">
                  <c:v>398.5948779799899</c:v>
                </c:pt>
                <c:pt idx="36728">
                  <c:v>398.35465286784</c:v>
                </c:pt>
                <c:pt idx="36729">
                  <c:v>396.06235616066</c:v>
                </c:pt>
                <c:pt idx="36730">
                  <c:v>398.4615320212987</c:v>
                </c:pt>
                <c:pt idx="36731">
                  <c:v>398.00431251986</c:v>
                </c:pt>
                <c:pt idx="36732">
                  <c:v>401.5401036672096</c:v>
                </c:pt>
                <c:pt idx="36735">
                  <c:v>403.6641658931603</c:v>
                </c:pt>
                <c:pt idx="36737">
                  <c:v>403.4654025789299</c:v>
                </c:pt>
                <c:pt idx="36738">
                  <c:v>403.31493298621</c:v>
                </c:pt>
                <c:pt idx="36739">
                  <c:v>406.72082801412</c:v>
                </c:pt>
                <c:pt idx="36740">
                  <c:v>408.43936995536</c:v>
                </c:pt>
                <c:pt idx="36741">
                  <c:v>408.2560694303401</c:v>
                </c:pt>
                <c:pt idx="36742">
                  <c:v>411.59569359674</c:v>
                </c:pt>
                <c:pt idx="36743">
                  <c:v>407.9342569380789</c:v>
                </c:pt>
                <c:pt idx="36744">
                  <c:v>411.496711080399</c:v>
                </c:pt>
                <c:pt idx="36745">
                  <c:v>411.918045708139</c:v>
                </c:pt>
                <c:pt idx="36746">
                  <c:v>411.98306261633</c:v>
                </c:pt>
                <c:pt idx="36747">
                  <c:v>414.8926369631399</c:v>
                </c:pt>
                <c:pt idx="36748">
                  <c:v>415.0561950185291</c:v>
                </c:pt>
                <c:pt idx="36749">
                  <c:v>414.4802185124391</c:v>
                </c:pt>
                <c:pt idx="36750">
                  <c:v>415.6585656395</c:v>
                </c:pt>
                <c:pt idx="36751">
                  <c:v>416.6512994785396</c:v>
                </c:pt>
                <c:pt idx="36752">
                  <c:v>419.84267070326</c:v>
                </c:pt>
                <c:pt idx="36753">
                  <c:v>417.2248908621999</c:v>
                </c:pt>
                <c:pt idx="36754">
                  <c:v>417.4551695285991</c:v>
                </c:pt>
                <c:pt idx="36757">
                  <c:v>426.57243220954</c:v>
                </c:pt>
                <c:pt idx="36758">
                  <c:v>423.7397560979791</c:v>
                </c:pt>
                <c:pt idx="36759">
                  <c:v>424.63726422563</c:v>
                </c:pt>
                <c:pt idx="36760">
                  <c:v>427.37333650835</c:v>
                </c:pt>
                <c:pt idx="36761">
                  <c:v>427.28861770982</c:v>
                </c:pt>
                <c:pt idx="36763">
                  <c:v>427.8301200297001</c:v>
                </c:pt>
                <c:pt idx="36764">
                  <c:v>427.1626918604</c:v>
                </c:pt>
                <c:pt idx="36767">
                  <c:v>431.289105735679</c:v>
                </c:pt>
                <c:pt idx="36769">
                  <c:v>429.3370608595</c:v>
                </c:pt>
                <c:pt idx="36770">
                  <c:v>433.07569996076</c:v>
                </c:pt>
                <c:pt idx="36771">
                  <c:v>432.9960652265491</c:v>
                </c:pt>
                <c:pt idx="36772">
                  <c:v>432.67837492332</c:v>
                </c:pt>
                <c:pt idx="36773">
                  <c:v>434.09069915733</c:v>
                </c:pt>
                <c:pt idx="36774">
                  <c:v>437.11280838374</c:v>
                </c:pt>
                <c:pt idx="36775">
                  <c:v>446.37426743088</c:v>
                </c:pt>
                <c:pt idx="36776">
                  <c:v>459.4045061819299</c:v>
                </c:pt>
                <c:pt idx="36779">
                  <c:v>483.13705900382</c:v>
                </c:pt>
                <c:pt idx="36780">
                  <c:v>476.85736755377</c:v>
                </c:pt>
                <c:pt idx="36782">
                  <c:v>466.47789839195</c:v>
                </c:pt>
                <c:pt idx="36783">
                  <c:v>456.578475728249</c:v>
                </c:pt>
                <c:pt idx="36784">
                  <c:v>451.27959892904</c:v>
                </c:pt>
                <c:pt idx="36785">
                  <c:v>447.2959949894299</c:v>
                </c:pt>
                <c:pt idx="36786">
                  <c:v>442.61496673481</c:v>
                </c:pt>
                <c:pt idx="36787">
                  <c:v>444.06350169532</c:v>
                </c:pt>
                <c:pt idx="36789">
                  <c:v>435.4259789282288</c:v>
                </c:pt>
                <c:pt idx="36790">
                  <c:v>438.4410552552289</c:v>
                </c:pt>
                <c:pt idx="36791">
                  <c:v>437.11045092047</c:v>
                </c:pt>
                <c:pt idx="36792">
                  <c:v>434.9862729470287</c:v>
                </c:pt>
                <c:pt idx="36793">
                  <c:v>437.25003857872</c:v>
                </c:pt>
                <c:pt idx="36794">
                  <c:v>434.2361497576183</c:v>
                </c:pt>
                <c:pt idx="36795">
                  <c:v>432.6094915475</c:v>
                </c:pt>
                <c:pt idx="36796">
                  <c:v>431.2788420111301</c:v>
                </c:pt>
                <c:pt idx="36797">
                  <c:v>431.16879347511</c:v>
                </c:pt>
                <c:pt idx="36798">
                  <c:v>429.873919584589</c:v>
                </c:pt>
                <c:pt idx="36799">
                  <c:v>433.20465140094</c:v>
                </c:pt>
                <c:pt idx="36800">
                  <c:v>432.898506717549</c:v>
                </c:pt>
                <c:pt idx="36801">
                  <c:v>434.7474482755799</c:v>
                </c:pt>
                <c:pt idx="36802">
                  <c:v>441.246033598629</c:v>
                </c:pt>
                <c:pt idx="36803">
                  <c:v>455.76782841542</c:v>
                </c:pt>
                <c:pt idx="36804">
                  <c:v>483.95026430903</c:v>
                </c:pt>
                <c:pt idx="36805">
                  <c:v>516.7915468134394</c:v>
                </c:pt>
                <c:pt idx="36806">
                  <c:v>512.01227526252</c:v>
                </c:pt>
                <c:pt idx="36807">
                  <c:v>514.51303601731</c:v>
                </c:pt>
                <c:pt idx="36808">
                  <c:v>519.5535926059694</c:v>
                </c:pt>
                <c:pt idx="36809">
                  <c:v>518.0450501461401</c:v>
                </c:pt>
                <c:pt idx="36810">
                  <c:v>517.4484532500001</c:v>
                </c:pt>
                <c:pt idx="36811">
                  <c:v>522.14857583865</c:v>
                </c:pt>
                <c:pt idx="36812">
                  <c:v>519.1084623156701</c:v>
                </c:pt>
                <c:pt idx="36813">
                  <c:v>517.3512203413183</c:v>
                </c:pt>
                <c:pt idx="36814">
                  <c:v>517.4753921034</c:v>
                </c:pt>
                <c:pt idx="36815">
                  <c:v>514.3116577306994</c:v>
                </c:pt>
                <c:pt idx="36816">
                  <c:v>516.62746177842</c:v>
                </c:pt>
                <c:pt idx="36817">
                  <c:v>515.39917158324</c:v>
                </c:pt>
                <c:pt idx="36818">
                  <c:v>517.5072447523294</c:v>
                </c:pt>
                <c:pt idx="36819">
                  <c:v>514.20947711621</c:v>
                </c:pt>
                <c:pt idx="36821">
                  <c:v>512.9119902958901</c:v>
                </c:pt>
                <c:pt idx="36823">
                  <c:v>511.5507280516499</c:v>
                </c:pt>
                <c:pt idx="36824">
                  <c:v>509.3090209686599</c:v>
                </c:pt>
                <c:pt idx="36825">
                  <c:v>508.86492458246</c:v>
                </c:pt>
                <c:pt idx="36826">
                  <c:v>505.95166887634</c:v>
                </c:pt>
                <c:pt idx="36828">
                  <c:v>509.31948422976</c:v>
                </c:pt>
                <c:pt idx="36829">
                  <c:v>508.2896330839401</c:v>
                </c:pt>
                <c:pt idx="36830">
                  <c:v>507.29825762806</c:v>
                </c:pt>
                <c:pt idx="36832">
                  <c:v>499.88376598691</c:v>
                </c:pt>
                <c:pt idx="36833">
                  <c:v>491.28904187117</c:v>
                </c:pt>
                <c:pt idx="36834">
                  <c:v>478.0436213766501</c:v>
                </c:pt>
                <c:pt idx="36835">
                  <c:v>461.11714075054</c:v>
                </c:pt>
                <c:pt idx="36836">
                  <c:v>446.31921624684</c:v>
                </c:pt>
                <c:pt idx="36838">
                  <c:v>418.541117416469</c:v>
                </c:pt>
                <c:pt idx="36839">
                  <c:v>412.5367469768091</c:v>
                </c:pt>
                <c:pt idx="36840">
                  <c:v>405.8165613194601</c:v>
                </c:pt>
                <c:pt idx="36841">
                  <c:v>405.4143474467396</c:v>
                </c:pt>
                <c:pt idx="36844">
                  <c:v>395.65433750028</c:v>
                </c:pt>
                <c:pt idx="36845">
                  <c:v>397.1887227674096</c:v>
                </c:pt>
                <c:pt idx="36846">
                  <c:v>397.74925251549</c:v>
                </c:pt>
                <c:pt idx="36847">
                  <c:v>395.67180436469</c:v>
                </c:pt>
                <c:pt idx="36848">
                  <c:v>396.2205574958891</c:v>
                </c:pt>
                <c:pt idx="36849">
                  <c:v>393.84109537501</c:v>
                </c:pt>
                <c:pt idx="36850">
                  <c:v>392.9660494628888</c:v>
                </c:pt>
                <c:pt idx="36851">
                  <c:v>394.7524373787999</c:v>
                </c:pt>
                <c:pt idx="36852">
                  <c:v>392.8896039572699</c:v>
                </c:pt>
                <c:pt idx="36853">
                  <c:v>394.2551174572285</c:v>
                </c:pt>
                <c:pt idx="36854">
                  <c:v>392.42302057244</c:v>
                </c:pt>
                <c:pt idx="36855">
                  <c:v>396.7285507054276</c:v>
                </c:pt>
                <c:pt idx="36856">
                  <c:v>398.27009519837</c:v>
                </c:pt>
                <c:pt idx="36857">
                  <c:v>396.8888961388101</c:v>
                </c:pt>
                <c:pt idx="36858">
                  <c:v>397.525314676619</c:v>
                </c:pt>
                <c:pt idx="36859">
                  <c:v>399.925857006109</c:v>
                </c:pt>
                <c:pt idx="36860">
                  <c:v>398.2537481424299</c:v>
                </c:pt>
                <c:pt idx="36861">
                  <c:v>399.6809888505601</c:v>
                </c:pt>
                <c:pt idx="36862">
                  <c:v>399.3453203892801</c:v>
                </c:pt>
                <c:pt idx="36863">
                  <c:v>397.04265980176</c:v>
                </c:pt>
                <c:pt idx="36864">
                  <c:v>398.66042726364</c:v>
                </c:pt>
                <c:pt idx="36865">
                  <c:v>399.65400174676</c:v>
                </c:pt>
                <c:pt idx="36866">
                  <c:v>401.6982590668096</c:v>
                </c:pt>
                <c:pt idx="36867">
                  <c:v>399.36710693784</c:v>
                </c:pt>
                <c:pt idx="36869">
                  <c:v>402.55683139284</c:v>
                </c:pt>
                <c:pt idx="36870">
                  <c:v>407.53985388724</c:v>
                </c:pt>
                <c:pt idx="36871">
                  <c:v>404.66158583438</c:v>
                </c:pt>
                <c:pt idx="36872">
                  <c:v>407.07034308184</c:v>
                </c:pt>
                <c:pt idx="36873">
                  <c:v>408.24584026376</c:v>
                </c:pt>
                <c:pt idx="36875">
                  <c:v>407.979414775239</c:v>
                </c:pt>
                <c:pt idx="36876">
                  <c:v>408.82688936696</c:v>
                </c:pt>
                <c:pt idx="36879">
                  <c:v>411.63296140082</c:v>
                </c:pt>
                <c:pt idx="36880">
                  <c:v>407.16139326106</c:v>
                </c:pt>
                <c:pt idx="36881">
                  <c:v>407.9863252399791</c:v>
                </c:pt>
                <c:pt idx="36882">
                  <c:v>406.08606266777</c:v>
                </c:pt>
                <c:pt idx="36883">
                  <c:v>406.28327563532</c:v>
                </c:pt>
                <c:pt idx="36884">
                  <c:v>407.0242562459196</c:v>
                </c:pt>
                <c:pt idx="36885">
                  <c:v>406.97766972157</c:v>
                </c:pt>
                <c:pt idx="36886">
                  <c:v>404.83498602696</c:v>
                </c:pt>
                <c:pt idx="36887">
                  <c:v>407.4997356587791</c:v>
                </c:pt>
                <c:pt idx="36888">
                  <c:v>407.596106605029</c:v>
                </c:pt>
                <c:pt idx="36889">
                  <c:v>408.650204092656</c:v>
                </c:pt>
                <c:pt idx="36890">
                  <c:v>408.9675339601491</c:v>
                </c:pt>
                <c:pt idx="36893">
                  <c:v>407.001519182936</c:v>
                </c:pt>
                <c:pt idx="36894">
                  <c:v>407.44164669949</c:v>
                </c:pt>
                <c:pt idx="36895">
                  <c:v>407.862071598248</c:v>
                </c:pt>
                <c:pt idx="36896">
                  <c:v>409.01347015976</c:v>
                </c:pt>
                <c:pt idx="36899">
                  <c:v>407.0373043356959</c:v>
                </c:pt>
                <c:pt idx="36900">
                  <c:v>406.82333768176</c:v>
                </c:pt>
                <c:pt idx="36901">
                  <c:v>408.0201464266596</c:v>
                </c:pt>
                <c:pt idx="36902">
                  <c:v>408.5868952226139</c:v>
                </c:pt>
                <c:pt idx="36904">
                  <c:v>412.470724998129</c:v>
                </c:pt>
                <c:pt idx="36905">
                  <c:v>412.01838209347</c:v>
                </c:pt>
                <c:pt idx="36906">
                  <c:v>411.18974247958</c:v>
                </c:pt>
                <c:pt idx="36907">
                  <c:v>409.831301923189</c:v>
                </c:pt>
                <c:pt idx="36909">
                  <c:v>411.13528785997</c:v>
                </c:pt>
                <c:pt idx="36910">
                  <c:v>411.61532987313</c:v>
                </c:pt>
                <c:pt idx="36911">
                  <c:v>411.13542130212</c:v>
                </c:pt>
                <c:pt idx="36912">
                  <c:v>411.366919154268</c:v>
                </c:pt>
                <c:pt idx="36913">
                  <c:v>408.32273062523</c:v>
                </c:pt>
                <c:pt idx="36914">
                  <c:v>409.16892915501</c:v>
                </c:pt>
                <c:pt idx="36915">
                  <c:v>409.121692682616</c:v>
                </c:pt>
                <c:pt idx="36918">
                  <c:v>382.6139984951</c:v>
                </c:pt>
                <c:pt idx="36919">
                  <c:v>385.38746913204</c:v>
                </c:pt>
                <c:pt idx="36920">
                  <c:v>384.31630053532</c:v>
                </c:pt>
                <c:pt idx="36921">
                  <c:v>291.7166458614996</c:v>
                </c:pt>
                <c:pt idx="36922">
                  <c:v>291.453146935879</c:v>
                </c:pt>
                <c:pt idx="36923">
                  <c:v>238.44690809854</c:v>
                </c:pt>
                <c:pt idx="36964">
                  <c:v>105.8718612693</c:v>
                </c:pt>
                <c:pt idx="36965">
                  <c:v>299.2568387842092</c:v>
                </c:pt>
                <c:pt idx="36966">
                  <c:v>404.4837868622788</c:v>
                </c:pt>
                <c:pt idx="36967">
                  <c:v>416.5069315831996</c:v>
                </c:pt>
                <c:pt idx="36968">
                  <c:v>419.76146316766</c:v>
                </c:pt>
                <c:pt idx="36970">
                  <c:v>421.5030749930501</c:v>
                </c:pt>
                <c:pt idx="36971">
                  <c:v>419.4927145476488</c:v>
                </c:pt>
                <c:pt idx="36972">
                  <c:v>418.3615073906099</c:v>
                </c:pt>
                <c:pt idx="36973">
                  <c:v>417.9199552217796</c:v>
                </c:pt>
                <c:pt idx="36974">
                  <c:v>417.69204568068</c:v>
                </c:pt>
                <c:pt idx="36975">
                  <c:v>417.892939708089</c:v>
                </c:pt>
                <c:pt idx="36976">
                  <c:v>417.7857189608888</c:v>
                </c:pt>
                <c:pt idx="36977">
                  <c:v>418.7270509214296</c:v>
                </c:pt>
                <c:pt idx="36978">
                  <c:v>418.850172901</c:v>
                </c:pt>
                <c:pt idx="36979">
                  <c:v>415.8627137130701</c:v>
                </c:pt>
                <c:pt idx="36980">
                  <c:v>416.67115549353</c:v>
                </c:pt>
                <c:pt idx="36981">
                  <c:v>416.6219968405339</c:v>
                </c:pt>
                <c:pt idx="36982">
                  <c:v>418.2658433660601</c:v>
                </c:pt>
                <c:pt idx="36983">
                  <c:v>418.84960526098</c:v>
                </c:pt>
                <c:pt idx="36984">
                  <c:v>422.2235157110988</c:v>
                </c:pt>
                <c:pt idx="36985">
                  <c:v>422.32098314511</c:v>
                </c:pt>
                <c:pt idx="36986">
                  <c:v>422.2979143475089</c:v>
                </c:pt>
                <c:pt idx="36987">
                  <c:v>418.56225729068</c:v>
                </c:pt>
                <c:pt idx="36988">
                  <c:v>418.38943017563</c:v>
                </c:pt>
                <c:pt idx="36989">
                  <c:v>418.82944497322</c:v>
                </c:pt>
                <c:pt idx="36991">
                  <c:v>422.825135200169</c:v>
                </c:pt>
                <c:pt idx="36992">
                  <c:v>419.54565486162</c:v>
                </c:pt>
                <c:pt idx="36993">
                  <c:v>417.163740253002</c:v>
                </c:pt>
                <c:pt idx="36994">
                  <c:v>417.2069881918799</c:v>
                </c:pt>
                <c:pt idx="36995">
                  <c:v>413.7942549984019</c:v>
                </c:pt>
                <c:pt idx="36996">
                  <c:v>414.21936390577</c:v>
                </c:pt>
                <c:pt idx="36997">
                  <c:v>413.663750387894</c:v>
                </c:pt>
                <c:pt idx="36998">
                  <c:v>413.459876286842</c:v>
                </c:pt>
                <c:pt idx="36999">
                  <c:v>415.2147466561199</c:v>
                </c:pt>
                <c:pt idx="37000">
                  <c:v>417.5175277524696</c:v>
                </c:pt>
                <c:pt idx="37001">
                  <c:v>417.9415974866887</c:v>
                </c:pt>
                <c:pt idx="37002">
                  <c:v>414.815508082589</c:v>
                </c:pt>
                <c:pt idx="37003">
                  <c:v>415.5629591344201</c:v>
                </c:pt>
                <c:pt idx="37004">
                  <c:v>415.7390244003099</c:v>
                </c:pt>
                <c:pt idx="37005">
                  <c:v>416.58376939832</c:v>
                </c:pt>
                <c:pt idx="37006">
                  <c:v>416.473250898607</c:v>
                </c:pt>
                <c:pt idx="37007">
                  <c:v>416.4508237428499</c:v>
                </c:pt>
                <c:pt idx="37008">
                  <c:v>413.872212635312</c:v>
                </c:pt>
                <c:pt idx="37009">
                  <c:v>412.884172420279</c:v>
                </c:pt>
                <c:pt idx="37010">
                  <c:v>414.0786154574191</c:v>
                </c:pt>
                <c:pt idx="37011">
                  <c:v>414.52795435446</c:v>
                </c:pt>
                <c:pt idx="37012">
                  <c:v>416.0755077019791</c:v>
                </c:pt>
                <c:pt idx="37013">
                  <c:v>412.52199182928</c:v>
                </c:pt>
                <c:pt idx="37014">
                  <c:v>414.30292044066</c:v>
                </c:pt>
                <c:pt idx="37015">
                  <c:v>417.2380359663591</c:v>
                </c:pt>
                <c:pt idx="37016">
                  <c:v>418.2289161472489</c:v>
                </c:pt>
                <c:pt idx="37017">
                  <c:v>415.2035090878359</c:v>
                </c:pt>
                <c:pt idx="37018">
                  <c:v>416.727175546969</c:v>
                </c:pt>
                <c:pt idx="37019">
                  <c:v>417.4905544871388</c:v>
                </c:pt>
                <c:pt idx="37020">
                  <c:v>415.238878785689</c:v>
                </c:pt>
                <c:pt idx="37021">
                  <c:v>415.5934434242</c:v>
                </c:pt>
                <c:pt idx="37022">
                  <c:v>417.0225577840891</c:v>
                </c:pt>
                <c:pt idx="37023">
                  <c:v>416.11334189032</c:v>
                </c:pt>
                <c:pt idx="37024">
                  <c:v>413.209352606174</c:v>
                </c:pt>
                <c:pt idx="37025">
                  <c:v>414.80834751135</c:v>
                </c:pt>
                <c:pt idx="37026">
                  <c:v>416.434147707029</c:v>
                </c:pt>
                <c:pt idx="37027">
                  <c:v>414.21782159498</c:v>
                </c:pt>
                <c:pt idx="37028">
                  <c:v>415.4989459648991</c:v>
                </c:pt>
                <c:pt idx="37029">
                  <c:v>416.8994161364</c:v>
                </c:pt>
                <c:pt idx="37030">
                  <c:v>414.16875036041</c:v>
                </c:pt>
                <c:pt idx="37031">
                  <c:v>417.08283164431</c:v>
                </c:pt>
                <c:pt idx="37032">
                  <c:v>418.99988689715</c:v>
                </c:pt>
                <c:pt idx="37033">
                  <c:v>416.97578269301</c:v>
                </c:pt>
                <c:pt idx="37034">
                  <c:v>417.916351809009</c:v>
                </c:pt>
                <c:pt idx="37035">
                  <c:v>415.92798823344</c:v>
                </c:pt>
                <c:pt idx="37036">
                  <c:v>417.8098069738301</c:v>
                </c:pt>
                <c:pt idx="37037">
                  <c:v>419.24000053469</c:v>
                </c:pt>
                <c:pt idx="37038">
                  <c:v>415.00935083767</c:v>
                </c:pt>
                <c:pt idx="37039">
                  <c:v>417.4074819701796</c:v>
                </c:pt>
                <c:pt idx="37040">
                  <c:v>414.88604235344</c:v>
                </c:pt>
                <c:pt idx="37041">
                  <c:v>417.44686953694</c:v>
                </c:pt>
                <c:pt idx="37042">
                  <c:v>419.1004123704101</c:v>
                </c:pt>
                <c:pt idx="37043">
                  <c:v>417.1429106351301</c:v>
                </c:pt>
                <c:pt idx="37044">
                  <c:v>416.9316194071228</c:v>
                </c:pt>
                <c:pt idx="37045">
                  <c:v>414.7059423765</c:v>
                </c:pt>
                <c:pt idx="37046">
                  <c:v>416.7295559068816</c:v>
                </c:pt>
                <c:pt idx="37047">
                  <c:v>417.44970058662</c:v>
                </c:pt>
                <c:pt idx="37048">
                  <c:v>418.8690861864363</c:v>
                </c:pt>
                <c:pt idx="37049">
                  <c:v>417.37690153172</c:v>
                </c:pt>
                <c:pt idx="37050">
                  <c:v>419.395893008036</c:v>
                </c:pt>
                <c:pt idx="37051">
                  <c:v>415.6117471868901</c:v>
                </c:pt>
                <c:pt idx="37052">
                  <c:v>418.09409951437</c:v>
                </c:pt>
                <c:pt idx="37053">
                  <c:v>416.04207804835</c:v>
                </c:pt>
                <c:pt idx="37054">
                  <c:v>418.578845721624</c:v>
                </c:pt>
                <c:pt idx="37055">
                  <c:v>416.978015519099</c:v>
                </c:pt>
                <c:pt idx="37056">
                  <c:v>418.74954925784</c:v>
                </c:pt>
                <c:pt idx="37057">
                  <c:v>415.34066827431</c:v>
                </c:pt>
                <c:pt idx="37058">
                  <c:v>417.19764033359</c:v>
                </c:pt>
                <c:pt idx="37059">
                  <c:v>415.4394636750281</c:v>
                </c:pt>
                <c:pt idx="37060">
                  <c:v>417.9305546946296</c:v>
                </c:pt>
                <c:pt idx="37061">
                  <c:v>416.07209497773</c:v>
                </c:pt>
                <c:pt idx="37063">
                  <c:v>418.3600754561816</c:v>
                </c:pt>
                <c:pt idx="37064">
                  <c:v>418.4714636833101</c:v>
                </c:pt>
                <c:pt idx="37065">
                  <c:v>416.8742016280001</c:v>
                </c:pt>
                <c:pt idx="37066">
                  <c:v>418.86852451435</c:v>
                </c:pt>
                <c:pt idx="37067">
                  <c:v>417.7498723129001</c:v>
                </c:pt>
                <c:pt idx="37069">
                  <c:v>418.3557348249501</c:v>
                </c:pt>
                <c:pt idx="37070">
                  <c:v>421.05905101842</c:v>
                </c:pt>
                <c:pt idx="37071">
                  <c:v>416.06481426005</c:v>
                </c:pt>
                <c:pt idx="37072">
                  <c:v>418.61179813903</c:v>
                </c:pt>
                <c:pt idx="37073">
                  <c:v>416.451652790932</c:v>
                </c:pt>
                <c:pt idx="37074">
                  <c:v>419.2838056166999</c:v>
                </c:pt>
                <c:pt idx="37075">
                  <c:v>417.68390349872</c:v>
                </c:pt>
                <c:pt idx="37076">
                  <c:v>419.3550783274401</c:v>
                </c:pt>
                <c:pt idx="37077">
                  <c:v>421.0205929456591</c:v>
                </c:pt>
                <c:pt idx="37080">
                  <c:v>421.56602113938</c:v>
                </c:pt>
                <c:pt idx="37082">
                  <c:v>418.53513018181</c:v>
                </c:pt>
                <c:pt idx="37083">
                  <c:v>421.3015548008501</c:v>
                </c:pt>
                <c:pt idx="37085">
                  <c:v>421.861302549179</c:v>
                </c:pt>
                <c:pt idx="37086">
                  <c:v>418.6074770683701</c:v>
                </c:pt>
                <c:pt idx="37088">
                  <c:v>419.6905972896299</c:v>
                </c:pt>
                <c:pt idx="37089">
                  <c:v>421.897806895074</c:v>
                </c:pt>
                <c:pt idx="37091">
                  <c:v>418.77644755535</c:v>
                </c:pt>
                <c:pt idx="37092">
                  <c:v>421.1571732482091</c:v>
                </c:pt>
                <c:pt idx="37093">
                  <c:v>417.252895827325</c:v>
                </c:pt>
                <c:pt idx="37094">
                  <c:v>422.755956126358</c:v>
                </c:pt>
                <c:pt idx="37095">
                  <c:v>422.00789580405</c:v>
                </c:pt>
                <c:pt idx="37096">
                  <c:v>423.8141516487298</c:v>
                </c:pt>
                <c:pt idx="37097">
                  <c:v>423.4030411796</c:v>
                </c:pt>
                <c:pt idx="37098">
                  <c:v>421.0717497685988</c:v>
                </c:pt>
                <c:pt idx="37099">
                  <c:v>423.94735465537</c:v>
                </c:pt>
                <c:pt idx="37101">
                  <c:v>422.46593768403</c:v>
                </c:pt>
                <c:pt idx="37102">
                  <c:v>421.01645311352</c:v>
                </c:pt>
                <c:pt idx="37103">
                  <c:v>423.52227464624</c:v>
                </c:pt>
                <c:pt idx="37104">
                  <c:v>421.6918976197601</c:v>
                </c:pt>
                <c:pt idx="37106">
                  <c:v>422.586110822599</c:v>
                </c:pt>
                <c:pt idx="37107">
                  <c:v>421.52766767767</c:v>
                </c:pt>
                <c:pt idx="37108">
                  <c:v>422.0493183672891</c:v>
                </c:pt>
                <c:pt idx="37110">
                  <c:v>425.3409149741699</c:v>
                </c:pt>
                <c:pt idx="37111">
                  <c:v>423.838475922669</c:v>
                </c:pt>
                <c:pt idx="37112">
                  <c:v>422.65759012059</c:v>
                </c:pt>
                <c:pt idx="37113">
                  <c:v>423.68057871924</c:v>
                </c:pt>
                <c:pt idx="37114">
                  <c:v>422.2446892493663</c:v>
                </c:pt>
                <c:pt idx="37115">
                  <c:v>425.40457233243</c:v>
                </c:pt>
                <c:pt idx="37116">
                  <c:v>421.2205662032239</c:v>
                </c:pt>
                <c:pt idx="37117">
                  <c:v>419.8644066503021</c:v>
                </c:pt>
                <c:pt idx="37118">
                  <c:v>422.381003688338</c:v>
                </c:pt>
                <c:pt idx="37119">
                  <c:v>421.94728643702</c:v>
                </c:pt>
                <c:pt idx="37120">
                  <c:v>423.9236474129891</c:v>
                </c:pt>
                <c:pt idx="37121">
                  <c:v>423.4263398614489</c:v>
                </c:pt>
                <c:pt idx="37122">
                  <c:v>422.0165847443299</c:v>
                </c:pt>
                <c:pt idx="37123">
                  <c:v>421.884177988249</c:v>
                </c:pt>
                <c:pt idx="37124">
                  <c:v>419.513384511579</c:v>
                </c:pt>
                <c:pt idx="37125">
                  <c:v>422.10706663582</c:v>
                </c:pt>
                <c:pt idx="37127">
                  <c:v>425.01827369632</c:v>
                </c:pt>
                <c:pt idx="37128">
                  <c:v>423.011062636604</c:v>
                </c:pt>
                <c:pt idx="37129">
                  <c:v>425.74970042949</c:v>
                </c:pt>
                <c:pt idx="37197">
                  <c:v>192.56410212953</c:v>
                </c:pt>
                <c:pt idx="37198">
                  <c:v>385.801150247449</c:v>
                </c:pt>
                <c:pt idx="37199">
                  <c:v>421.06880970055</c:v>
                </c:pt>
                <c:pt idx="37200">
                  <c:v>419.26383404744</c:v>
                </c:pt>
                <c:pt idx="37202">
                  <c:v>422.2163091792492</c:v>
                </c:pt>
                <c:pt idx="37203">
                  <c:v>419.37181371552</c:v>
                </c:pt>
                <c:pt idx="37204">
                  <c:v>422.18294702573</c:v>
                </c:pt>
                <c:pt idx="37205">
                  <c:v>421.8672609274901</c:v>
                </c:pt>
                <c:pt idx="37206">
                  <c:v>418.99649931938</c:v>
                </c:pt>
                <c:pt idx="37208">
                  <c:v>421.542379201689</c:v>
                </c:pt>
                <c:pt idx="37209">
                  <c:v>422.45659952835</c:v>
                </c:pt>
                <c:pt idx="37210">
                  <c:v>419.735259006919</c:v>
                </c:pt>
                <c:pt idx="37211">
                  <c:v>419.8785774562391</c:v>
                </c:pt>
                <c:pt idx="37212">
                  <c:v>419.91087306575</c:v>
                </c:pt>
                <c:pt idx="37213">
                  <c:v>417.96954221999</c:v>
                </c:pt>
                <c:pt idx="37214">
                  <c:v>418.2005251067501</c:v>
                </c:pt>
                <c:pt idx="37215">
                  <c:v>419.5554318237201</c:v>
                </c:pt>
                <c:pt idx="37216">
                  <c:v>419.61137988192</c:v>
                </c:pt>
                <c:pt idx="37217">
                  <c:v>417.4231297430786</c:v>
                </c:pt>
                <c:pt idx="37218">
                  <c:v>418.738992670946</c:v>
                </c:pt>
                <c:pt idx="37220">
                  <c:v>419.5847553052299</c:v>
                </c:pt>
                <c:pt idx="37221">
                  <c:v>417.73292478585</c:v>
                </c:pt>
                <c:pt idx="37222">
                  <c:v>419.78609038133</c:v>
                </c:pt>
                <c:pt idx="37224">
                  <c:v>418.34384027927</c:v>
                </c:pt>
                <c:pt idx="37225">
                  <c:v>418.7873185159991</c:v>
                </c:pt>
                <c:pt idx="37228">
                  <c:v>417.18796435809</c:v>
                </c:pt>
                <c:pt idx="37229">
                  <c:v>416.9719082013291</c:v>
                </c:pt>
                <c:pt idx="37230">
                  <c:v>417.9219755523888</c:v>
                </c:pt>
                <c:pt idx="37231">
                  <c:v>419.5458578924701</c:v>
                </c:pt>
                <c:pt idx="37232">
                  <c:v>416.0962120726251</c:v>
                </c:pt>
                <c:pt idx="37233">
                  <c:v>417.46595673491</c:v>
                </c:pt>
                <c:pt idx="37234">
                  <c:v>418.81790219101</c:v>
                </c:pt>
                <c:pt idx="37235">
                  <c:v>415.8472716224381</c:v>
                </c:pt>
                <c:pt idx="37236">
                  <c:v>416.88236634815</c:v>
                </c:pt>
                <c:pt idx="37237">
                  <c:v>417.0273542840339</c:v>
                </c:pt>
                <c:pt idx="37238">
                  <c:v>419.05358337121</c:v>
                </c:pt>
                <c:pt idx="37239">
                  <c:v>417.4854431094</c:v>
                </c:pt>
                <c:pt idx="37240">
                  <c:v>417.12669564501</c:v>
                </c:pt>
                <c:pt idx="37241">
                  <c:v>418.405338627679</c:v>
                </c:pt>
                <c:pt idx="37242">
                  <c:v>416.8941519465788</c:v>
                </c:pt>
                <c:pt idx="37243">
                  <c:v>414.364623533861</c:v>
                </c:pt>
                <c:pt idx="37244">
                  <c:v>415.39027982066</c:v>
                </c:pt>
                <c:pt idx="37245">
                  <c:v>416.526294580199</c:v>
                </c:pt>
                <c:pt idx="37246">
                  <c:v>413.75583563502</c:v>
                </c:pt>
                <c:pt idx="37247">
                  <c:v>414.8437271572099</c:v>
                </c:pt>
                <c:pt idx="37248">
                  <c:v>416.62922714929</c:v>
                </c:pt>
                <c:pt idx="37249">
                  <c:v>415.80232952277</c:v>
                </c:pt>
                <c:pt idx="37250">
                  <c:v>413.56780598163</c:v>
                </c:pt>
                <c:pt idx="37251">
                  <c:v>414.243001992089</c:v>
                </c:pt>
                <c:pt idx="37252">
                  <c:v>415.292973933024</c:v>
                </c:pt>
                <c:pt idx="37253">
                  <c:v>418.5587287590891</c:v>
                </c:pt>
                <c:pt idx="37254">
                  <c:v>416.55142297397</c:v>
                </c:pt>
                <c:pt idx="37255">
                  <c:v>417.366712936271</c:v>
                </c:pt>
                <c:pt idx="37256">
                  <c:v>417.9317003719391</c:v>
                </c:pt>
                <c:pt idx="37257">
                  <c:v>413.3074676103503</c:v>
                </c:pt>
                <c:pt idx="37258">
                  <c:v>414.6994388566299</c:v>
                </c:pt>
                <c:pt idx="37259">
                  <c:v>416.17650538263</c:v>
                </c:pt>
                <c:pt idx="37260">
                  <c:v>413.6201108553499</c:v>
                </c:pt>
                <c:pt idx="37261">
                  <c:v>415.5367964729391</c:v>
                </c:pt>
                <c:pt idx="37262">
                  <c:v>413.30083827941</c:v>
                </c:pt>
                <c:pt idx="37263">
                  <c:v>413.75600531044</c:v>
                </c:pt>
                <c:pt idx="37264">
                  <c:v>415.4978331746796</c:v>
                </c:pt>
                <c:pt idx="37265">
                  <c:v>411.7359639803199</c:v>
                </c:pt>
                <c:pt idx="37266">
                  <c:v>412.3738562545919</c:v>
                </c:pt>
                <c:pt idx="37267">
                  <c:v>385.65221228718</c:v>
                </c:pt>
                <c:pt idx="37268">
                  <c:v>379.5435459667099</c:v>
                </c:pt>
                <c:pt idx="37270">
                  <c:v>137.96099322476</c:v>
                </c:pt>
                <c:pt idx="37308">
                  <c:v>105.59358546484</c:v>
                </c:pt>
                <c:pt idx="37309">
                  <c:v>134.54030197876</c:v>
                </c:pt>
                <c:pt idx="37310">
                  <c:v>382.0659737472491</c:v>
                </c:pt>
                <c:pt idx="37311">
                  <c:v>415.326049392689</c:v>
                </c:pt>
                <c:pt idx="37312">
                  <c:v>412.174859115384</c:v>
                </c:pt>
                <c:pt idx="37313">
                  <c:v>414.20118468505</c:v>
                </c:pt>
                <c:pt idx="37314">
                  <c:v>415.3686898142501</c:v>
                </c:pt>
                <c:pt idx="37315">
                  <c:v>414.598512675989</c:v>
                </c:pt>
                <c:pt idx="37316">
                  <c:v>415.5700269620392</c:v>
                </c:pt>
                <c:pt idx="37317">
                  <c:v>417.1723171443001</c:v>
                </c:pt>
                <c:pt idx="37318">
                  <c:v>412.7278287361099</c:v>
                </c:pt>
                <c:pt idx="37319">
                  <c:v>413.6271302258301</c:v>
                </c:pt>
                <c:pt idx="37320">
                  <c:v>414.72984176576</c:v>
                </c:pt>
                <c:pt idx="37321">
                  <c:v>411.9768386337301</c:v>
                </c:pt>
                <c:pt idx="37322">
                  <c:v>413.75966634254</c:v>
                </c:pt>
                <c:pt idx="37323">
                  <c:v>415.6376952731601</c:v>
                </c:pt>
                <c:pt idx="37324">
                  <c:v>412.74250147374</c:v>
                </c:pt>
                <c:pt idx="37325">
                  <c:v>414.0944961955</c:v>
                </c:pt>
                <c:pt idx="37326">
                  <c:v>414.4811397912082</c:v>
                </c:pt>
                <c:pt idx="37329">
                  <c:v>413.03429461638</c:v>
                </c:pt>
                <c:pt idx="37330">
                  <c:v>412.061398938229</c:v>
                </c:pt>
                <c:pt idx="37331">
                  <c:v>412.276005284499</c:v>
                </c:pt>
                <c:pt idx="37332">
                  <c:v>416.4640421422199</c:v>
                </c:pt>
                <c:pt idx="37333">
                  <c:v>413.71836119771</c:v>
                </c:pt>
                <c:pt idx="37334">
                  <c:v>415.64924670542</c:v>
                </c:pt>
                <c:pt idx="37335">
                  <c:v>416.5729124743899</c:v>
                </c:pt>
                <c:pt idx="37336">
                  <c:v>413.98542966566</c:v>
                </c:pt>
                <c:pt idx="37337">
                  <c:v>416.31632665909</c:v>
                </c:pt>
                <c:pt idx="37338">
                  <c:v>417.1290073281899</c:v>
                </c:pt>
                <c:pt idx="37339">
                  <c:v>412.37180464453</c:v>
                </c:pt>
                <c:pt idx="37340">
                  <c:v>412.8321875500079</c:v>
                </c:pt>
                <c:pt idx="37341">
                  <c:v>414.15900441382</c:v>
                </c:pt>
                <c:pt idx="37342">
                  <c:v>412.394969124158</c:v>
                </c:pt>
                <c:pt idx="37343">
                  <c:v>413.190554931299</c:v>
                </c:pt>
                <c:pt idx="37344">
                  <c:v>414.84936748263</c:v>
                </c:pt>
                <c:pt idx="37345">
                  <c:v>412.53903138879</c:v>
                </c:pt>
                <c:pt idx="37346">
                  <c:v>414.05626522099</c:v>
                </c:pt>
                <c:pt idx="37347">
                  <c:v>416.815019232724</c:v>
                </c:pt>
                <c:pt idx="37348">
                  <c:v>412.15276999636</c:v>
                </c:pt>
                <c:pt idx="37349">
                  <c:v>414.56176041805</c:v>
                </c:pt>
                <c:pt idx="37350">
                  <c:v>415.1144639217141</c:v>
                </c:pt>
                <c:pt idx="37351">
                  <c:v>413.7433192106291</c:v>
                </c:pt>
                <c:pt idx="37352">
                  <c:v>415.20018555</c:v>
                </c:pt>
                <c:pt idx="37353">
                  <c:v>412.5784421704301</c:v>
                </c:pt>
                <c:pt idx="37354">
                  <c:v>414.25369169386</c:v>
                </c:pt>
                <c:pt idx="37355">
                  <c:v>415.5987811192001</c:v>
                </c:pt>
                <c:pt idx="37356">
                  <c:v>414.24127472371</c:v>
                </c:pt>
                <c:pt idx="37357">
                  <c:v>415.3288399268096</c:v>
                </c:pt>
                <c:pt idx="37358">
                  <c:v>414.7403157555391</c:v>
                </c:pt>
                <c:pt idx="37359">
                  <c:v>412.8361330484782</c:v>
                </c:pt>
                <c:pt idx="37360">
                  <c:v>414.10379462487</c:v>
                </c:pt>
                <c:pt idx="37361">
                  <c:v>411.943774867229</c:v>
                </c:pt>
                <c:pt idx="37362">
                  <c:v>412.066807949879</c:v>
                </c:pt>
                <c:pt idx="37363">
                  <c:v>415.7709495566396</c:v>
                </c:pt>
                <c:pt idx="37364">
                  <c:v>412.77694464833</c:v>
                </c:pt>
                <c:pt idx="37365">
                  <c:v>415.17014234322</c:v>
                </c:pt>
                <c:pt idx="37366">
                  <c:v>412.24591954977</c:v>
                </c:pt>
                <c:pt idx="37367">
                  <c:v>414.9815446919991</c:v>
                </c:pt>
                <c:pt idx="37368">
                  <c:v>414.4691546283699</c:v>
                </c:pt>
                <c:pt idx="37369">
                  <c:v>411.817278857338</c:v>
                </c:pt>
                <c:pt idx="37370">
                  <c:v>413.29861236989</c:v>
                </c:pt>
                <c:pt idx="37371">
                  <c:v>411.4521854718299</c:v>
                </c:pt>
                <c:pt idx="37372">
                  <c:v>413.13665389222</c:v>
                </c:pt>
                <c:pt idx="37373">
                  <c:v>411.1196454507001</c:v>
                </c:pt>
                <c:pt idx="37374">
                  <c:v>413.4378518150199</c:v>
                </c:pt>
                <c:pt idx="37375">
                  <c:v>415.427037998369</c:v>
                </c:pt>
                <c:pt idx="37376">
                  <c:v>411.02153419276</c:v>
                </c:pt>
                <c:pt idx="37377">
                  <c:v>412.971551584249</c:v>
                </c:pt>
                <c:pt idx="37379">
                  <c:v>415.6668110091899</c:v>
                </c:pt>
                <c:pt idx="37380">
                  <c:v>413.3334775520592</c:v>
                </c:pt>
                <c:pt idx="37381">
                  <c:v>415.25026205165</c:v>
                </c:pt>
                <c:pt idx="37382">
                  <c:v>413.14572002969</c:v>
                </c:pt>
                <c:pt idx="37383">
                  <c:v>413.331414257009</c:v>
                </c:pt>
                <c:pt idx="37384">
                  <c:v>411.864537443356</c:v>
                </c:pt>
                <c:pt idx="37385">
                  <c:v>413.522816347726</c:v>
                </c:pt>
                <c:pt idx="37386">
                  <c:v>416.27563719906</c:v>
                </c:pt>
                <c:pt idx="37387">
                  <c:v>413.81380955977</c:v>
                </c:pt>
                <c:pt idx="37388">
                  <c:v>416.36561106097</c:v>
                </c:pt>
                <c:pt idx="37389">
                  <c:v>414.02442805544</c:v>
                </c:pt>
                <c:pt idx="37390">
                  <c:v>415.9791720609296</c:v>
                </c:pt>
                <c:pt idx="37391">
                  <c:v>411.6079676579701</c:v>
                </c:pt>
                <c:pt idx="37392">
                  <c:v>414.0107626198501</c:v>
                </c:pt>
                <c:pt idx="37393">
                  <c:v>412.8777049021699</c:v>
                </c:pt>
                <c:pt idx="37394">
                  <c:v>416.52800932339</c:v>
                </c:pt>
                <c:pt idx="37395">
                  <c:v>414.9560888107</c:v>
                </c:pt>
                <c:pt idx="37396">
                  <c:v>416.4731764985288</c:v>
                </c:pt>
                <c:pt idx="37397">
                  <c:v>413.1311714577391</c:v>
                </c:pt>
                <c:pt idx="37398">
                  <c:v>413.3236766931</c:v>
                </c:pt>
                <c:pt idx="37399">
                  <c:v>412.32764587728</c:v>
                </c:pt>
                <c:pt idx="37400">
                  <c:v>412.7967825108099</c:v>
                </c:pt>
                <c:pt idx="37401">
                  <c:v>411.77092507464</c:v>
                </c:pt>
                <c:pt idx="37402">
                  <c:v>413.44434067322</c:v>
                </c:pt>
                <c:pt idx="37403">
                  <c:v>411.94240536507</c:v>
                </c:pt>
                <c:pt idx="37404">
                  <c:v>411.906637391249</c:v>
                </c:pt>
                <c:pt idx="37405">
                  <c:v>412.9506817905</c:v>
                </c:pt>
                <c:pt idx="37406">
                  <c:v>412.0363188461285</c:v>
                </c:pt>
                <c:pt idx="37407">
                  <c:v>413.2278608372</c:v>
                </c:pt>
                <c:pt idx="37408">
                  <c:v>411.24442043273</c:v>
                </c:pt>
                <c:pt idx="37409">
                  <c:v>415.35708898761</c:v>
                </c:pt>
                <c:pt idx="37410">
                  <c:v>413.27793651378</c:v>
                </c:pt>
                <c:pt idx="37411">
                  <c:v>412.4036934394799</c:v>
                </c:pt>
                <c:pt idx="37412">
                  <c:v>411.0030511006996</c:v>
                </c:pt>
                <c:pt idx="37413">
                  <c:v>411.8465362092639</c:v>
                </c:pt>
                <c:pt idx="37414">
                  <c:v>414.53990000942</c:v>
                </c:pt>
                <c:pt idx="37415">
                  <c:v>411.7507388092399</c:v>
                </c:pt>
                <c:pt idx="37416">
                  <c:v>414.0381830225699</c:v>
                </c:pt>
                <c:pt idx="37417">
                  <c:v>411.323233620352</c:v>
                </c:pt>
                <c:pt idx="37418">
                  <c:v>413.39064640545</c:v>
                </c:pt>
                <c:pt idx="37421">
                  <c:v>413.4478968303603</c:v>
                </c:pt>
                <c:pt idx="37423">
                  <c:v>412.71208947522</c:v>
                </c:pt>
                <c:pt idx="37425">
                  <c:v>414.1621475888739</c:v>
                </c:pt>
                <c:pt idx="37426">
                  <c:v>411.80263773016</c:v>
                </c:pt>
                <c:pt idx="37427">
                  <c:v>414.6682425504</c:v>
                </c:pt>
                <c:pt idx="37428">
                  <c:v>414.9883401986496</c:v>
                </c:pt>
                <c:pt idx="37429">
                  <c:v>411.38780606772</c:v>
                </c:pt>
                <c:pt idx="37430">
                  <c:v>411.9723304937601</c:v>
                </c:pt>
                <c:pt idx="37432">
                  <c:v>412.9494734468</c:v>
                </c:pt>
                <c:pt idx="37433">
                  <c:v>411.13155311633</c:v>
                </c:pt>
                <c:pt idx="37434">
                  <c:v>412.9141372541291</c:v>
                </c:pt>
                <c:pt idx="37435">
                  <c:v>411.08968209746</c:v>
                </c:pt>
                <c:pt idx="37436">
                  <c:v>411.4204782271019</c:v>
                </c:pt>
                <c:pt idx="37437">
                  <c:v>414.15000055186</c:v>
                </c:pt>
                <c:pt idx="37439">
                  <c:v>411.5103695240301</c:v>
                </c:pt>
                <c:pt idx="37440">
                  <c:v>409.8295786318</c:v>
                </c:pt>
                <c:pt idx="37441">
                  <c:v>413.2631904802788</c:v>
                </c:pt>
                <c:pt idx="37442">
                  <c:v>411.386348137752</c:v>
                </c:pt>
                <c:pt idx="37443">
                  <c:v>413.36405387864</c:v>
                </c:pt>
                <c:pt idx="37444">
                  <c:v>413.3932515475291</c:v>
                </c:pt>
                <c:pt idx="37445">
                  <c:v>413.55277063781</c:v>
                </c:pt>
                <c:pt idx="37446">
                  <c:v>412.4215161080088</c:v>
                </c:pt>
                <c:pt idx="37448">
                  <c:v>412.9879087716191</c:v>
                </c:pt>
                <c:pt idx="37449">
                  <c:v>411.28675670372</c:v>
                </c:pt>
                <c:pt idx="37450">
                  <c:v>413.119580487868</c:v>
                </c:pt>
                <c:pt idx="37451">
                  <c:v>412.34282311328</c:v>
                </c:pt>
                <c:pt idx="37452">
                  <c:v>406.1810301785499</c:v>
                </c:pt>
                <c:pt idx="37453">
                  <c:v>392.111142757295</c:v>
                </c:pt>
                <c:pt idx="37455">
                  <c:v>394.4183059857696</c:v>
                </c:pt>
                <c:pt idx="37456">
                  <c:v>399.770373400159</c:v>
                </c:pt>
                <c:pt idx="37457">
                  <c:v>402.4978732616709</c:v>
                </c:pt>
                <c:pt idx="37458">
                  <c:v>413.0896706671899</c:v>
                </c:pt>
                <c:pt idx="37459">
                  <c:v>412.7139667078179</c:v>
                </c:pt>
                <c:pt idx="37460">
                  <c:v>414.90546371</c:v>
                </c:pt>
                <c:pt idx="37461">
                  <c:v>412.327889971956</c:v>
                </c:pt>
                <c:pt idx="37462">
                  <c:v>412.2198387277301</c:v>
                </c:pt>
                <c:pt idx="37463">
                  <c:v>409.8923780768699</c:v>
                </c:pt>
                <c:pt idx="37464">
                  <c:v>411.97530664942</c:v>
                </c:pt>
                <c:pt idx="37465">
                  <c:v>412.9053143285036</c:v>
                </c:pt>
                <c:pt idx="37466">
                  <c:v>377.7323329426781</c:v>
                </c:pt>
                <c:pt idx="37488">
                  <c:v>273.2712744537992</c:v>
                </c:pt>
                <c:pt idx="37489">
                  <c:v>301.466919707133</c:v>
                </c:pt>
                <c:pt idx="37490">
                  <c:v>407.7439980846759</c:v>
                </c:pt>
                <c:pt idx="37491">
                  <c:v>416.6114420653901</c:v>
                </c:pt>
                <c:pt idx="37492">
                  <c:v>413.802655038314</c:v>
                </c:pt>
                <c:pt idx="37493">
                  <c:v>415.978997402929</c:v>
                </c:pt>
                <c:pt idx="37494">
                  <c:v>415.3484195567</c:v>
                </c:pt>
                <c:pt idx="37495">
                  <c:v>412.6418325557941</c:v>
                </c:pt>
                <c:pt idx="37496">
                  <c:v>414.0976292893481</c:v>
                </c:pt>
                <c:pt idx="37497">
                  <c:v>415.7491572155839</c:v>
                </c:pt>
                <c:pt idx="37498">
                  <c:v>414.367771562179</c:v>
                </c:pt>
                <c:pt idx="37499">
                  <c:v>414.64100210027</c:v>
                </c:pt>
                <c:pt idx="37500">
                  <c:v>417.018058449329</c:v>
                </c:pt>
                <c:pt idx="37501">
                  <c:v>414.321426941619</c:v>
                </c:pt>
                <c:pt idx="37502">
                  <c:v>416.1710969210039</c:v>
                </c:pt>
                <c:pt idx="37503">
                  <c:v>417.933473241649</c:v>
                </c:pt>
                <c:pt idx="37504">
                  <c:v>413.4734128577919</c:v>
                </c:pt>
                <c:pt idx="37505">
                  <c:v>415.48421629903</c:v>
                </c:pt>
                <c:pt idx="37506">
                  <c:v>413.6806071300601</c:v>
                </c:pt>
                <c:pt idx="37507">
                  <c:v>414.6359149553936</c:v>
                </c:pt>
                <c:pt idx="37508">
                  <c:v>415.9072085384</c:v>
                </c:pt>
                <c:pt idx="37509">
                  <c:v>413.740285000118</c:v>
                </c:pt>
                <c:pt idx="37510">
                  <c:v>414.971881622474</c:v>
                </c:pt>
                <c:pt idx="37511">
                  <c:v>416.65148500758</c:v>
                </c:pt>
                <c:pt idx="37512">
                  <c:v>414.74447571006</c:v>
                </c:pt>
                <c:pt idx="37513">
                  <c:v>416.45528637008</c:v>
                </c:pt>
                <c:pt idx="37514">
                  <c:v>417.9813363996789</c:v>
                </c:pt>
                <c:pt idx="37515">
                  <c:v>414.7801884407971</c:v>
                </c:pt>
                <c:pt idx="37516">
                  <c:v>414.7814597249196</c:v>
                </c:pt>
                <c:pt idx="37517">
                  <c:v>415.46004407481</c:v>
                </c:pt>
                <c:pt idx="37518">
                  <c:v>413.355439875436</c:v>
                </c:pt>
                <c:pt idx="37519">
                  <c:v>416.62133451399</c:v>
                </c:pt>
                <c:pt idx="37520">
                  <c:v>417.9347712710891</c:v>
                </c:pt>
                <c:pt idx="37521">
                  <c:v>414.74001866433</c:v>
                </c:pt>
                <c:pt idx="37522">
                  <c:v>416.09832339302</c:v>
                </c:pt>
                <c:pt idx="37523">
                  <c:v>417.66673738281</c:v>
                </c:pt>
                <c:pt idx="37524">
                  <c:v>419.2333706943001</c:v>
                </c:pt>
                <c:pt idx="37525">
                  <c:v>413.7276535366746</c:v>
                </c:pt>
                <c:pt idx="37526">
                  <c:v>415.190233945599</c:v>
                </c:pt>
                <c:pt idx="37527">
                  <c:v>416.5012906638</c:v>
                </c:pt>
                <c:pt idx="37528">
                  <c:v>413.2589371058099</c:v>
                </c:pt>
                <c:pt idx="37529">
                  <c:v>415.05945811953</c:v>
                </c:pt>
                <c:pt idx="37530">
                  <c:v>416.0638068079101</c:v>
                </c:pt>
                <c:pt idx="37531">
                  <c:v>417.371084235884</c:v>
                </c:pt>
                <c:pt idx="37532">
                  <c:v>416.4807477726591</c:v>
                </c:pt>
                <c:pt idx="37533">
                  <c:v>416.6050634733521</c:v>
                </c:pt>
                <c:pt idx="37534">
                  <c:v>417.6819318367101</c:v>
                </c:pt>
                <c:pt idx="37535">
                  <c:v>417.8285375553696</c:v>
                </c:pt>
                <c:pt idx="37536">
                  <c:v>417.6021176785379</c:v>
                </c:pt>
                <c:pt idx="37537">
                  <c:v>415.98261865334</c:v>
                </c:pt>
                <c:pt idx="37538">
                  <c:v>417.4555651546899</c:v>
                </c:pt>
                <c:pt idx="37539">
                  <c:v>417.683524927229</c:v>
                </c:pt>
                <c:pt idx="37540">
                  <c:v>418.290545052109</c:v>
                </c:pt>
                <c:pt idx="37541">
                  <c:v>416.253487024222</c:v>
                </c:pt>
                <c:pt idx="37542">
                  <c:v>414.3266486669999</c:v>
                </c:pt>
                <c:pt idx="37543">
                  <c:v>415.81867169712</c:v>
                </c:pt>
                <c:pt idx="37544">
                  <c:v>416.08819512586</c:v>
                </c:pt>
                <c:pt idx="37545">
                  <c:v>416.8335004871391</c:v>
                </c:pt>
                <c:pt idx="37546">
                  <c:v>413.4363886472589</c:v>
                </c:pt>
                <c:pt idx="37547">
                  <c:v>413.92687108316</c:v>
                </c:pt>
                <c:pt idx="37548">
                  <c:v>415.30915603963</c:v>
                </c:pt>
                <c:pt idx="37549">
                  <c:v>417.086175049169</c:v>
                </c:pt>
                <c:pt idx="37550">
                  <c:v>417.996831371919</c:v>
                </c:pt>
                <c:pt idx="37551">
                  <c:v>418.156318422829</c:v>
                </c:pt>
                <c:pt idx="37552">
                  <c:v>415.62902683536</c:v>
                </c:pt>
                <c:pt idx="37553">
                  <c:v>414.7171206965959</c:v>
                </c:pt>
                <c:pt idx="37554">
                  <c:v>416.1452906321</c:v>
                </c:pt>
                <c:pt idx="37555">
                  <c:v>416.912535681289</c:v>
                </c:pt>
                <c:pt idx="37556">
                  <c:v>417.2025909261</c:v>
                </c:pt>
                <c:pt idx="37557">
                  <c:v>416.637138804542</c:v>
                </c:pt>
                <c:pt idx="37558">
                  <c:v>415.577012043978</c:v>
                </c:pt>
                <c:pt idx="37559">
                  <c:v>414.553444249002</c:v>
                </c:pt>
                <c:pt idx="37560">
                  <c:v>415.12938838289</c:v>
                </c:pt>
                <c:pt idx="37561">
                  <c:v>416.03496724485</c:v>
                </c:pt>
                <c:pt idx="37562">
                  <c:v>416.3583524469291</c:v>
                </c:pt>
                <c:pt idx="37563">
                  <c:v>416.93588189374</c:v>
                </c:pt>
                <c:pt idx="37564">
                  <c:v>415.09702717515</c:v>
                </c:pt>
                <c:pt idx="37565">
                  <c:v>414.7672663284881</c:v>
                </c:pt>
                <c:pt idx="37566">
                  <c:v>414.015028096364</c:v>
                </c:pt>
                <c:pt idx="37567">
                  <c:v>414.11935371471</c:v>
                </c:pt>
                <c:pt idx="37568">
                  <c:v>414.8809762646399</c:v>
                </c:pt>
                <c:pt idx="37569">
                  <c:v>414.8191208155901</c:v>
                </c:pt>
                <c:pt idx="37570">
                  <c:v>415.72936822156</c:v>
                </c:pt>
                <c:pt idx="37571">
                  <c:v>416.0067558281696</c:v>
                </c:pt>
                <c:pt idx="37572">
                  <c:v>416.0518260960999</c:v>
                </c:pt>
                <c:pt idx="37573">
                  <c:v>416.92520393387</c:v>
                </c:pt>
                <c:pt idx="37574">
                  <c:v>413.8993472605699</c:v>
                </c:pt>
                <c:pt idx="37575">
                  <c:v>413.9317570218291</c:v>
                </c:pt>
                <c:pt idx="37576">
                  <c:v>414.228157569629</c:v>
                </c:pt>
                <c:pt idx="37577">
                  <c:v>414.7126730901899</c:v>
                </c:pt>
                <c:pt idx="37578">
                  <c:v>414.9064465866396</c:v>
                </c:pt>
                <c:pt idx="37579">
                  <c:v>414.695408597438</c:v>
                </c:pt>
                <c:pt idx="37580">
                  <c:v>414.53304268491</c:v>
                </c:pt>
                <c:pt idx="37581">
                  <c:v>417.1763548421987</c:v>
                </c:pt>
                <c:pt idx="37582">
                  <c:v>415.823725340989</c:v>
                </c:pt>
                <c:pt idx="37583">
                  <c:v>416.0888685130301</c:v>
                </c:pt>
                <c:pt idx="37584">
                  <c:v>411.6950542404836</c:v>
                </c:pt>
                <c:pt idx="37585">
                  <c:v>412.3875750201099</c:v>
                </c:pt>
                <c:pt idx="37586">
                  <c:v>412.3709694925601</c:v>
                </c:pt>
                <c:pt idx="37587">
                  <c:v>412.92032536985</c:v>
                </c:pt>
                <c:pt idx="37588">
                  <c:v>413.82664180201</c:v>
                </c:pt>
                <c:pt idx="37589">
                  <c:v>413.37245778832</c:v>
                </c:pt>
                <c:pt idx="37590">
                  <c:v>407.53244694186</c:v>
                </c:pt>
                <c:pt idx="37591">
                  <c:v>385.6834109749499</c:v>
                </c:pt>
                <c:pt idx="37592">
                  <c:v>293.5809295786191</c:v>
                </c:pt>
                <c:pt idx="37593">
                  <c:v>294.0431838734</c:v>
                </c:pt>
                <c:pt idx="37594">
                  <c:v>276.496047668799</c:v>
                </c:pt>
                <c:pt idx="37643">
                  <c:v>94.71431385799998</c:v>
                </c:pt>
                <c:pt idx="37644">
                  <c:v>109.63612330052</c:v>
                </c:pt>
                <c:pt idx="37645">
                  <c:v>133.59951875696</c:v>
                </c:pt>
                <c:pt idx="37646">
                  <c:v>297.0839909547919</c:v>
                </c:pt>
                <c:pt idx="37647">
                  <c:v>411.729724907289</c:v>
                </c:pt>
                <c:pt idx="37648">
                  <c:v>414.75532772382</c:v>
                </c:pt>
                <c:pt idx="37649">
                  <c:v>413.8324450173551</c:v>
                </c:pt>
                <c:pt idx="37650">
                  <c:v>413.9832975375296</c:v>
                </c:pt>
                <c:pt idx="37651">
                  <c:v>414.9838781460991</c:v>
                </c:pt>
                <c:pt idx="37652">
                  <c:v>414.53679199986</c:v>
                </c:pt>
                <c:pt idx="37653">
                  <c:v>412.65841511391</c:v>
                </c:pt>
                <c:pt idx="37656">
                  <c:v>411.20248725583</c:v>
                </c:pt>
                <c:pt idx="37658">
                  <c:v>411.33729374232</c:v>
                </c:pt>
                <c:pt idx="37660">
                  <c:v>411.160948985384</c:v>
                </c:pt>
                <c:pt idx="37661">
                  <c:v>413.47425737742</c:v>
                </c:pt>
                <c:pt idx="37662">
                  <c:v>413.20950990425</c:v>
                </c:pt>
                <c:pt idx="37663">
                  <c:v>413.4353310802988</c:v>
                </c:pt>
                <c:pt idx="37664">
                  <c:v>413.7136696082</c:v>
                </c:pt>
                <c:pt idx="37665">
                  <c:v>413.9564120324439</c:v>
                </c:pt>
                <c:pt idx="37666">
                  <c:v>409.78186741531</c:v>
                </c:pt>
                <c:pt idx="37669">
                  <c:v>411.1433226669899</c:v>
                </c:pt>
                <c:pt idx="37671">
                  <c:v>411.01793987779</c:v>
                </c:pt>
                <c:pt idx="37672">
                  <c:v>411.3598627276</c:v>
                </c:pt>
                <c:pt idx="37673">
                  <c:v>411.2746060507101</c:v>
                </c:pt>
                <c:pt idx="37674">
                  <c:v>413.0734044219699</c:v>
                </c:pt>
                <c:pt idx="37675">
                  <c:v>413.22120184984</c:v>
                </c:pt>
                <c:pt idx="37676">
                  <c:v>413.8614930630261</c:v>
                </c:pt>
                <c:pt idx="37677">
                  <c:v>415.10819316095</c:v>
                </c:pt>
                <c:pt idx="37678">
                  <c:v>412.1011468786699</c:v>
                </c:pt>
                <c:pt idx="37679">
                  <c:v>412.04700901482</c:v>
                </c:pt>
                <c:pt idx="37680">
                  <c:v>411.6837690569739</c:v>
                </c:pt>
                <c:pt idx="37681">
                  <c:v>412.2968368707399</c:v>
                </c:pt>
                <c:pt idx="37682">
                  <c:v>412.2215526203199</c:v>
                </c:pt>
                <c:pt idx="37683">
                  <c:v>412.7759900395</c:v>
                </c:pt>
                <c:pt idx="37684">
                  <c:v>412.9190286918401</c:v>
                </c:pt>
                <c:pt idx="37685">
                  <c:v>412.605111468621</c:v>
                </c:pt>
                <c:pt idx="37686">
                  <c:v>412.9349381061836</c:v>
                </c:pt>
                <c:pt idx="37687">
                  <c:v>409.7090057532499</c:v>
                </c:pt>
                <c:pt idx="37691">
                  <c:v>411.3055344449292</c:v>
                </c:pt>
                <c:pt idx="37692">
                  <c:v>413.963103157659</c:v>
                </c:pt>
                <c:pt idx="37695">
                  <c:v>409.3521145441439</c:v>
                </c:pt>
                <c:pt idx="37696">
                  <c:v>411.1343742020379</c:v>
                </c:pt>
                <c:pt idx="37697">
                  <c:v>411.21209514286</c:v>
                </c:pt>
                <c:pt idx="37698">
                  <c:v>412.39343766994</c:v>
                </c:pt>
                <c:pt idx="37699">
                  <c:v>409.396605064336</c:v>
                </c:pt>
                <c:pt idx="37700">
                  <c:v>409.44974340863</c:v>
                </c:pt>
                <c:pt idx="37701">
                  <c:v>411.431667870609</c:v>
                </c:pt>
                <c:pt idx="37702">
                  <c:v>411.538185798249</c:v>
                </c:pt>
                <c:pt idx="37703">
                  <c:v>409.29001733882</c:v>
                </c:pt>
                <c:pt idx="37704">
                  <c:v>408.930415201873</c:v>
                </c:pt>
                <c:pt idx="37706">
                  <c:v>411.22422901614</c:v>
                </c:pt>
                <c:pt idx="37711">
                  <c:v>411.99208533204</c:v>
                </c:pt>
                <c:pt idx="37712">
                  <c:v>408.45927494595</c:v>
                </c:pt>
                <c:pt idx="37713">
                  <c:v>409.703947999794</c:v>
                </c:pt>
                <c:pt idx="37716">
                  <c:v>409.55685322776</c:v>
                </c:pt>
                <c:pt idx="37717">
                  <c:v>409.6309960543001</c:v>
                </c:pt>
                <c:pt idx="37718">
                  <c:v>411.13284768023</c:v>
                </c:pt>
                <c:pt idx="37719">
                  <c:v>407.500729276108</c:v>
                </c:pt>
                <c:pt idx="37720">
                  <c:v>408.660796693594</c:v>
                </c:pt>
                <c:pt idx="37721">
                  <c:v>409.1821275821499</c:v>
                </c:pt>
                <c:pt idx="37722">
                  <c:v>411.032857787958</c:v>
                </c:pt>
                <c:pt idx="37723">
                  <c:v>408.0680792096971</c:v>
                </c:pt>
                <c:pt idx="37724">
                  <c:v>409.456982357336</c:v>
                </c:pt>
                <c:pt idx="37726">
                  <c:v>412.52421020314</c:v>
                </c:pt>
                <c:pt idx="37727">
                  <c:v>409.8546754955301</c:v>
                </c:pt>
                <c:pt idx="37728">
                  <c:v>411.4523803390101</c:v>
                </c:pt>
                <c:pt idx="37729">
                  <c:v>412.030877456919</c:v>
                </c:pt>
                <c:pt idx="37730">
                  <c:v>409.976349465769</c:v>
                </c:pt>
                <c:pt idx="37733">
                  <c:v>412.2416479253501</c:v>
                </c:pt>
                <c:pt idx="37734">
                  <c:v>408.3365956964792</c:v>
                </c:pt>
                <c:pt idx="37735">
                  <c:v>409.463712702899</c:v>
                </c:pt>
                <c:pt idx="37736">
                  <c:v>411.031120061291</c:v>
                </c:pt>
                <c:pt idx="37737">
                  <c:v>411.801931272079</c:v>
                </c:pt>
                <c:pt idx="37739">
                  <c:v>411.75278815473</c:v>
                </c:pt>
                <c:pt idx="37740">
                  <c:v>412.57055603417</c:v>
                </c:pt>
                <c:pt idx="37742">
                  <c:v>409.5838013516499</c:v>
                </c:pt>
                <c:pt idx="37744">
                  <c:v>411.0249944759199</c:v>
                </c:pt>
                <c:pt idx="37745">
                  <c:v>407.7796273375401</c:v>
                </c:pt>
                <c:pt idx="37746">
                  <c:v>409.04734892635</c:v>
                </c:pt>
                <c:pt idx="37747">
                  <c:v>409.83584572341</c:v>
                </c:pt>
                <c:pt idx="37748">
                  <c:v>411.235341206979</c:v>
                </c:pt>
                <c:pt idx="37749">
                  <c:v>411.860974209034</c:v>
                </c:pt>
                <c:pt idx="37750">
                  <c:v>408.60196621203</c:v>
                </c:pt>
                <c:pt idx="37751">
                  <c:v>409.7465414627819</c:v>
                </c:pt>
                <c:pt idx="37753">
                  <c:v>411.47594147935</c:v>
                </c:pt>
                <c:pt idx="37755">
                  <c:v>411.716434631886</c:v>
                </c:pt>
                <c:pt idx="37756">
                  <c:v>412.88374782716</c:v>
                </c:pt>
                <c:pt idx="37757">
                  <c:v>414.3170717211099</c:v>
                </c:pt>
                <c:pt idx="37758">
                  <c:v>409.56206040586</c:v>
                </c:pt>
                <c:pt idx="37760">
                  <c:v>411.4541938448581</c:v>
                </c:pt>
                <c:pt idx="37761">
                  <c:v>409.8500837576699</c:v>
                </c:pt>
                <c:pt idx="37763">
                  <c:v>411.13463083344</c:v>
                </c:pt>
                <c:pt idx="37764">
                  <c:v>409.967623962499</c:v>
                </c:pt>
                <c:pt idx="37766">
                  <c:v>412.011947441559</c:v>
                </c:pt>
                <c:pt idx="37767">
                  <c:v>412.7606239739</c:v>
                </c:pt>
                <c:pt idx="37768">
                  <c:v>409.831145600089</c:v>
                </c:pt>
                <c:pt idx="37769">
                  <c:v>411.63356851183</c:v>
                </c:pt>
                <c:pt idx="37770">
                  <c:v>415.0268145402189</c:v>
                </c:pt>
                <c:pt idx="37771">
                  <c:v>412.17347586141</c:v>
                </c:pt>
                <c:pt idx="37772">
                  <c:v>411.5752331711</c:v>
                </c:pt>
                <c:pt idx="37773">
                  <c:v>413.22783867966</c:v>
                </c:pt>
                <c:pt idx="37775">
                  <c:v>411.9150722988092</c:v>
                </c:pt>
                <c:pt idx="37776">
                  <c:v>413.2837589412284</c:v>
                </c:pt>
                <c:pt idx="37777">
                  <c:v>411.1911480209791</c:v>
                </c:pt>
                <c:pt idx="37778">
                  <c:v>412.4051510179696</c:v>
                </c:pt>
                <c:pt idx="37780">
                  <c:v>411.6872018390141</c:v>
                </c:pt>
                <c:pt idx="37781">
                  <c:v>413.61690201935</c:v>
                </c:pt>
                <c:pt idx="37782">
                  <c:v>411.173256478889</c:v>
                </c:pt>
                <c:pt idx="37783">
                  <c:v>412.0370490925299</c:v>
                </c:pt>
                <c:pt idx="37784">
                  <c:v>413.9659934068991</c:v>
                </c:pt>
                <c:pt idx="37785">
                  <c:v>411.992528322089</c:v>
                </c:pt>
                <c:pt idx="37786">
                  <c:v>415.8731992399599</c:v>
                </c:pt>
                <c:pt idx="37787">
                  <c:v>415.09589368567</c:v>
                </c:pt>
                <c:pt idx="37788">
                  <c:v>412.7590006983901</c:v>
                </c:pt>
                <c:pt idx="37789">
                  <c:v>413.9163054043191</c:v>
                </c:pt>
                <c:pt idx="37790">
                  <c:v>411.66193912325</c:v>
                </c:pt>
                <c:pt idx="37791">
                  <c:v>413.0623374088592</c:v>
                </c:pt>
                <c:pt idx="37792">
                  <c:v>413.6368509628699</c:v>
                </c:pt>
                <c:pt idx="37794">
                  <c:v>294.78981507318</c:v>
                </c:pt>
                <c:pt idx="37795">
                  <c:v>252.40243918008</c:v>
                </c:pt>
                <c:pt idx="37796">
                  <c:v>208.80186523239</c:v>
                </c:pt>
                <c:pt idx="37799">
                  <c:v>96.93196915632002</c:v>
                </c:pt>
                <c:pt idx="37800">
                  <c:v>254.71844921889</c:v>
                </c:pt>
                <c:pt idx="37801">
                  <c:v>279.57558643545</c:v>
                </c:pt>
                <c:pt idx="37802">
                  <c:v>302.425579996169</c:v>
                </c:pt>
                <c:pt idx="37804">
                  <c:v>303.1108944352401</c:v>
                </c:pt>
                <c:pt idx="37805">
                  <c:v>303.4613396840791</c:v>
                </c:pt>
                <c:pt idx="37806">
                  <c:v>381.83064217556</c:v>
                </c:pt>
                <c:pt idx="37807">
                  <c:v>397.610028154044</c:v>
                </c:pt>
                <c:pt idx="37808">
                  <c:v>408.31709554312</c:v>
                </c:pt>
                <c:pt idx="37809">
                  <c:v>411.4085877215396</c:v>
                </c:pt>
                <c:pt idx="37810">
                  <c:v>412.3473565573601</c:v>
                </c:pt>
                <c:pt idx="37811">
                  <c:v>413.7384374825986</c:v>
                </c:pt>
                <c:pt idx="37812">
                  <c:v>414.68989996722</c:v>
                </c:pt>
                <c:pt idx="37813">
                  <c:v>412.3864804685699</c:v>
                </c:pt>
                <c:pt idx="37814">
                  <c:v>412.300234608036</c:v>
                </c:pt>
                <c:pt idx="37815">
                  <c:v>413.88932678236</c:v>
                </c:pt>
                <c:pt idx="37816">
                  <c:v>414.7474546791201</c:v>
                </c:pt>
                <c:pt idx="37817">
                  <c:v>412.1479265605201</c:v>
                </c:pt>
                <c:pt idx="37818">
                  <c:v>413.60902325002</c:v>
                </c:pt>
                <c:pt idx="37819">
                  <c:v>416.4219412913992</c:v>
                </c:pt>
                <c:pt idx="37820">
                  <c:v>414.0273079958199</c:v>
                </c:pt>
                <c:pt idx="37821">
                  <c:v>412.50358535536</c:v>
                </c:pt>
                <c:pt idx="37822">
                  <c:v>414.55894069112</c:v>
                </c:pt>
                <c:pt idx="37823">
                  <c:v>415.33277017742</c:v>
                </c:pt>
                <c:pt idx="37824">
                  <c:v>412.95495449666</c:v>
                </c:pt>
                <c:pt idx="37825">
                  <c:v>413.161875061856</c:v>
                </c:pt>
                <c:pt idx="37826">
                  <c:v>414.9117457571088</c:v>
                </c:pt>
                <c:pt idx="37827">
                  <c:v>414.8665430048401</c:v>
                </c:pt>
                <c:pt idx="37829">
                  <c:v>412.3969793673039</c:v>
                </c:pt>
                <c:pt idx="37830">
                  <c:v>412.95741717712</c:v>
                </c:pt>
                <c:pt idx="37831">
                  <c:v>414.004585051244</c:v>
                </c:pt>
                <c:pt idx="37832">
                  <c:v>411.1772494433</c:v>
                </c:pt>
                <c:pt idx="37833">
                  <c:v>411.85900148758</c:v>
                </c:pt>
                <c:pt idx="37834">
                  <c:v>413.6033592499192</c:v>
                </c:pt>
                <c:pt idx="37835">
                  <c:v>414.3658924690101</c:v>
                </c:pt>
                <c:pt idx="37836">
                  <c:v>413.6554659579779</c:v>
                </c:pt>
                <c:pt idx="37837">
                  <c:v>414.3607983539601</c:v>
                </c:pt>
                <c:pt idx="37838">
                  <c:v>414.4202936476391</c:v>
                </c:pt>
                <c:pt idx="37839">
                  <c:v>415.2157731190601</c:v>
                </c:pt>
                <c:pt idx="37840">
                  <c:v>416.35679993094</c:v>
                </c:pt>
                <c:pt idx="37841">
                  <c:v>412.912030771328</c:v>
                </c:pt>
                <c:pt idx="37842">
                  <c:v>413.16177515816</c:v>
                </c:pt>
                <c:pt idx="37843">
                  <c:v>414.97568242099</c:v>
                </c:pt>
                <c:pt idx="37844">
                  <c:v>414.83475493314</c:v>
                </c:pt>
                <c:pt idx="37845">
                  <c:v>415.7548401831203</c:v>
                </c:pt>
                <c:pt idx="37846">
                  <c:v>412.0407704078401</c:v>
                </c:pt>
                <c:pt idx="37847">
                  <c:v>413.76954380587</c:v>
                </c:pt>
                <c:pt idx="37848">
                  <c:v>413.28256812782</c:v>
                </c:pt>
                <c:pt idx="37849">
                  <c:v>411.91443805984</c:v>
                </c:pt>
                <c:pt idx="37850">
                  <c:v>412.62683733368</c:v>
                </c:pt>
                <c:pt idx="37851">
                  <c:v>414.55989988268</c:v>
                </c:pt>
                <c:pt idx="37852">
                  <c:v>415.510509970187</c:v>
                </c:pt>
                <c:pt idx="37853">
                  <c:v>416.23580927484</c:v>
                </c:pt>
                <c:pt idx="37854">
                  <c:v>412.5115547990196</c:v>
                </c:pt>
                <c:pt idx="37855">
                  <c:v>413.01168986989</c:v>
                </c:pt>
                <c:pt idx="37856">
                  <c:v>412.57500551483</c:v>
                </c:pt>
                <c:pt idx="37857">
                  <c:v>413.420073486938</c:v>
                </c:pt>
                <c:pt idx="37858">
                  <c:v>414.0546858562</c:v>
                </c:pt>
                <c:pt idx="37859">
                  <c:v>414.479889408179</c:v>
                </c:pt>
                <c:pt idx="37860">
                  <c:v>415.52746001902</c:v>
                </c:pt>
                <c:pt idx="37861">
                  <c:v>415.91229836543</c:v>
                </c:pt>
                <c:pt idx="37862">
                  <c:v>415.6141586834001</c:v>
                </c:pt>
                <c:pt idx="37863">
                  <c:v>415.87508632468</c:v>
                </c:pt>
                <c:pt idx="37864">
                  <c:v>412.6782730704799</c:v>
                </c:pt>
                <c:pt idx="37865">
                  <c:v>413.14792285464</c:v>
                </c:pt>
                <c:pt idx="37866">
                  <c:v>413.221917963249</c:v>
                </c:pt>
                <c:pt idx="37867">
                  <c:v>413.85370871922</c:v>
                </c:pt>
                <c:pt idx="37868">
                  <c:v>416.1176154390701</c:v>
                </c:pt>
                <c:pt idx="37869">
                  <c:v>416.3733720460291</c:v>
                </c:pt>
                <c:pt idx="37870">
                  <c:v>416.544972918168</c:v>
                </c:pt>
                <c:pt idx="37871">
                  <c:v>416.4186648826499</c:v>
                </c:pt>
                <c:pt idx="37872">
                  <c:v>415.79744781371</c:v>
                </c:pt>
                <c:pt idx="37873">
                  <c:v>414.82350558349</c:v>
                </c:pt>
                <c:pt idx="37874">
                  <c:v>414.4079292252699</c:v>
                </c:pt>
                <c:pt idx="37875">
                  <c:v>413.92486186391</c:v>
                </c:pt>
                <c:pt idx="37876">
                  <c:v>414.84812141162</c:v>
                </c:pt>
                <c:pt idx="37877">
                  <c:v>414.78149953363</c:v>
                </c:pt>
                <c:pt idx="37878">
                  <c:v>414.626543222229</c:v>
                </c:pt>
                <c:pt idx="37879">
                  <c:v>414.6176507192301</c:v>
                </c:pt>
                <c:pt idx="37880">
                  <c:v>413.5267444204976</c:v>
                </c:pt>
                <c:pt idx="37881">
                  <c:v>414.36045494352</c:v>
                </c:pt>
                <c:pt idx="37882">
                  <c:v>413.1819337173499</c:v>
                </c:pt>
                <c:pt idx="37883">
                  <c:v>414.45059808066</c:v>
                </c:pt>
                <c:pt idx="37884">
                  <c:v>414.40882055201</c:v>
                </c:pt>
                <c:pt idx="37885">
                  <c:v>414.10337243739</c:v>
                </c:pt>
                <c:pt idx="37886">
                  <c:v>413.968032279879</c:v>
                </c:pt>
                <c:pt idx="37887">
                  <c:v>414.1640405137</c:v>
                </c:pt>
                <c:pt idx="37888">
                  <c:v>417.65800266559</c:v>
                </c:pt>
                <c:pt idx="37889">
                  <c:v>416.02950223663</c:v>
                </c:pt>
                <c:pt idx="37890">
                  <c:v>416.3372143630299</c:v>
                </c:pt>
                <c:pt idx="37891">
                  <c:v>415.57050062583</c:v>
                </c:pt>
                <c:pt idx="37892">
                  <c:v>415.6358567687699</c:v>
                </c:pt>
                <c:pt idx="37893">
                  <c:v>415.5776808346403</c:v>
                </c:pt>
                <c:pt idx="37894">
                  <c:v>414.94750266893</c:v>
                </c:pt>
                <c:pt idx="37895">
                  <c:v>414.35234707021</c:v>
                </c:pt>
                <c:pt idx="37896">
                  <c:v>413.57023587694</c:v>
                </c:pt>
                <c:pt idx="37897">
                  <c:v>413.8382193277499</c:v>
                </c:pt>
                <c:pt idx="37898">
                  <c:v>413.16688691517</c:v>
                </c:pt>
                <c:pt idx="37899">
                  <c:v>418.2068028603099</c:v>
                </c:pt>
                <c:pt idx="37900">
                  <c:v>418.34149582913</c:v>
                </c:pt>
                <c:pt idx="37901">
                  <c:v>417.1886760045301</c:v>
                </c:pt>
                <c:pt idx="37902">
                  <c:v>416.6277111855</c:v>
                </c:pt>
                <c:pt idx="37903">
                  <c:v>415.6884088806999</c:v>
                </c:pt>
                <c:pt idx="37904">
                  <c:v>415.245573479299</c:v>
                </c:pt>
                <c:pt idx="37905">
                  <c:v>414.94495317918</c:v>
                </c:pt>
                <c:pt idx="37906">
                  <c:v>414.3013201403</c:v>
                </c:pt>
                <c:pt idx="37907">
                  <c:v>413.6846976296761</c:v>
                </c:pt>
                <c:pt idx="37908">
                  <c:v>413.2999480909</c:v>
                </c:pt>
                <c:pt idx="37909">
                  <c:v>413.71948233138</c:v>
                </c:pt>
                <c:pt idx="37910">
                  <c:v>413.06658488363</c:v>
                </c:pt>
                <c:pt idx="37911">
                  <c:v>414.11114749704</c:v>
                </c:pt>
                <c:pt idx="37912">
                  <c:v>413.4247629364</c:v>
                </c:pt>
                <c:pt idx="37913">
                  <c:v>387.50298322236</c:v>
                </c:pt>
                <c:pt idx="37914">
                  <c:v>295.1815648285099</c:v>
                </c:pt>
                <c:pt idx="37915">
                  <c:v>96.645259909</c:v>
                </c:pt>
                <c:pt idx="37952">
                  <c:v>97.77238777715965</c:v>
                </c:pt>
                <c:pt idx="37954">
                  <c:v>348.46355743076</c:v>
                </c:pt>
                <c:pt idx="37955">
                  <c:v>415.1259633807701</c:v>
                </c:pt>
                <c:pt idx="37956">
                  <c:v>414.7150113013599</c:v>
                </c:pt>
                <c:pt idx="37957">
                  <c:v>414.235678500679</c:v>
                </c:pt>
                <c:pt idx="37958">
                  <c:v>413.6732552629296</c:v>
                </c:pt>
                <c:pt idx="37959">
                  <c:v>413.7885590766189</c:v>
                </c:pt>
                <c:pt idx="37960">
                  <c:v>412.31221985275</c:v>
                </c:pt>
                <c:pt idx="37961">
                  <c:v>412.4661112786486</c:v>
                </c:pt>
                <c:pt idx="37962">
                  <c:v>417.225811358639</c:v>
                </c:pt>
                <c:pt idx="37963">
                  <c:v>416.56650467572</c:v>
                </c:pt>
                <c:pt idx="37964">
                  <c:v>415.27264104615</c:v>
                </c:pt>
                <c:pt idx="37965">
                  <c:v>415.4168646261301</c:v>
                </c:pt>
                <c:pt idx="37966">
                  <c:v>415.27192700503</c:v>
                </c:pt>
                <c:pt idx="37967">
                  <c:v>414.2942590328299</c:v>
                </c:pt>
                <c:pt idx="37968">
                  <c:v>414.1168784105399</c:v>
                </c:pt>
                <c:pt idx="37969">
                  <c:v>413.1066433131901</c:v>
                </c:pt>
                <c:pt idx="37970">
                  <c:v>415.96708204701</c:v>
                </c:pt>
                <c:pt idx="37971">
                  <c:v>415.06620065148</c:v>
                </c:pt>
                <c:pt idx="37972">
                  <c:v>414.95609082506</c:v>
                </c:pt>
                <c:pt idx="37973">
                  <c:v>414.15974243113</c:v>
                </c:pt>
                <c:pt idx="37974">
                  <c:v>413.66398221086</c:v>
                </c:pt>
                <c:pt idx="37975">
                  <c:v>413.09211119726</c:v>
                </c:pt>
                <c:pt idx="37976">
                  <c:v>413.410766357499</c:v>
                </c:pt>
                <c:pt idx="37977">
                  <c:v>414.3911794881488</c:v>
                </c:pt>
                <c:pt idx="37978">
                  <c:v>415.44560626332</c:v>
                </c:pt>
                <c:pt idx="37979">
                  <c:v>419.0870228111401</c:v>
                </c:pt>
                <c:pt idx="37980">
                  <c:v>418.432038459929</c:v>
                </c:pt>
                <c:pt idx="37981">
                  <c:v>417.83325079714</c:v>
                </c:pt>
                <c:pt idx="37982">
                  <c:v>418.639341467209</c:v>
                </c:pt>
                <c:pt idx="37983">
                  <c:v>417.27748627029</c:v>
                </c:pt>
                <c:pt idx="37984">
                  <c:v>416.9797732289599</c:v>
                </c:pt>
                <c:pt idx="37985">
                  <c:v>416.7637305008699</c:v>
                </c:pt>
                <c:pt idx="37986">
                  <c:v>416.91682730941</c:v>
                </c:pt>
                <c:pt idx="37987">
                  <c:v>416.13506006332</c:v>
                </c:pt>
                <c:pt idx="37988">
                  <c:v>415.55199821905</c:v>
                </c:pt>
                <c:pt idx="37989">
                  <c:v>415.477256520902</c:v>
                </c:pt>
                <c:pt idx="37990">
                  <c:v>415.7934439723891</c:v>
                </c:pt>
                <c:pt idx="37991">
                  <c:v>415.38483672119</c:v>
                </c:pt>
                <c:pt idx="37992">
                  <c:v>414.7395992744399</c:v>
                </c:pt>
                <c:pt idx="37993">
                  <c:v>416.43992532352</c:v>
                </c:pt>
                <c:pt idx="37994">
                  <c:v>416.2959405409891</c:v>
                </c:pt>
                <c:pt idx="37995">
                  <c:v>416.499975953989</c:v>
                </c:pt>
                <c:pt idx="37996">
                  <c:v>416.02923160881</c:v>
                </c:pt>
                <c:pt idx="37997">
                  <c:v>415.6396683645001</c:v>
                </c:pt>
                <c:pt idx="37998">
                  <c:v>416.2225580761491</c:v>
                </c:pt>
                <c:pt idx="37999">
                  <c:v>416.1238678849901</c:v>
                </c:pt>
                <c:pt idx="38000">
                  <c:v>415.6348652041001</c:v>
                </c:pt>
                <c:pt idx="38001">
                  <c:v>415.6286518796601</c:v>
                </c:pt>
                <c:pt idx="38002">
                  <c:v>414.89577683059</c:v>
                </c:pt>
                <c:pt idx="38003">
                  <c:v>415.4182025472785</c:v>
                </c:pt>
                <c:pt idx="38004">
                  <c:v>415.2365611720699</c:v>
                </c:pt>
                <c:pt idx="38005">
                  <c:v>414.9724068127899</c:v>
                </c:pt>
                <c:pt idx="38006">
                  <c:v>414.05405996578</c:v>
                </c:pt>
                <c:pt idx="38007">
                  <c:v>414.097735927649</c:v>
                </c:pt>
                <c:pt idx="38008">
                  <c:v>414.954531752619</c:v>
                </c:pt>
                <c:pt idx="38009">
                  <c:v>414.59270960152</c:v>
                </c:pt>
                <c:pt idx="38010">
                  <c:v>416.266478802089</c:v>
                </c:pt>
                <c:pt idx="38011">
                  <c:v>416.2685812557401</c:v>
                </c:pt>
                <c:pt idx="38012">
                  <c:v>416.8372413607501</c:v>
                </c:pt>
                <c:pt idx="38013">
                  <c:v>415.9039177670088</c:v>
                </c:pt>
                <c:pt idx="38014">
                  <c:v>415.0108819119801</c:v>
                </c:pt>
                <c:pt idx="38015">
                  <c:v>415.25377905076</c:v>
                </c:pt>
                <c:pt idx="38016">
                  <c:v>415.99467960477</c:v>
                </c:pt>
                <c:pt idx="38017">
                  <c:v>415.4301113526982</c:v>
                </c:pt>
                <c:pt idx="38018">
                  <c:v>414.9092608238001</c:v>
                </c:pt>
                <c:pt idx="38019">
                  <c:v>415.5875899101599</c:v>
                </c:pt>
                <c:pt idx="38020">
                  <c:v>414.51356969198</c:v>
                </c:pt>
                <c:pt idx="38021">
                  <c:v>414.4524433520199</c:v>
                </c:pt>
                <c:pt idx="38022">
                  <c:v>411.977117817899</c:v>
                </c:pt>
                <c:pt idx="38023">
                  <c:v>411.7099990126599</c:v>
                </c:pt>
                <c:pt idx="38024">
                  <c:v>413.4435631797801</c:v>
                </c:pt>
                <c:pt idx="38025">
                  <c:v>412.9978866798601</c:v>
                </c:pt>
                <c:pt idx="38026">
                  <c:v>413.19574248504</c:v>
                </c:pt>
                <c:pt idx="38027">
                  <c:v>412.7805689292599</c:v>
                </c:pt>
                <c:pt idx="38028">
                  <c:v>413.7188226974</c:v>
                </c:pt>
                <c:pt idx="38029">
                  <c:v>413.35243366813</c:v>
                </c:pt>
                <c:pt idx="38030">
                  <c:v>413.87763413564</c:v>
                </c:pt>
                <c:pt idx="38031">
                  <c:v>414.31775570986</c:v>
                </c:pt>
                <c:pt idx="38032">
                  <c:v>413.4252290920791</c:v>
                </c:pt>
                <c:pt idx="38033">
                  <c:v>414.2826218413601</c:v>
                </c:pt>
                <c:pt idx="38034">
                  <c:v>414.26968047494</c:v>
                </c:pt>
                <c:pt idx="38035">
                  <c:v>414.426181602599</c:v>
                </c:pt>
                <c:pt idx="38036">
                  <c:v>413.4680513466191</c:v>
                </c:pt>
                <c:pt idx="38038">
                  <c:v>411.19008368226</c:v>
                </c:pt>
                <c:pt idx="38039">
                  <c:v>411.4383216162391</c:v>
                </c:pt>
                <c:pt idx="38040">
                  <c:v>412.9767875318</c:v>
                </c:pt>
                <c:pt idx="38041">
                  <c:v>415.38988251196</c:v>
                </c:pt>
                <c:pt idx="38042">
                  <c:v>414.8058001312201</c:v>
                </c:pt>
                <c:pt idx="38043">
                  <c:v>411.626801498279</c:v>
                </c:pt>
                <c:pt idx="38046">
                  <c:v>411.78120332102</c:v>
                </c:pt>
                <c:pt idx="38047">
                  <c:v>411.88751023332</c:v>
                </c:pt>
                <c:pt idx="38048">
                  <c:v>411.6839605321761</c:v>
                </c:pt>
                <c:pt idx="38049">
                  <c:v>412.716515100579</c:v>
                </c:pt>
                <c:pt idx="38050">
                  <c:v>409.6204825899801</c:v>
                </c:pt>
                <c:pt idx="38051">
                  <c:v>409.7967724873191</c:v>
                </c:pt>
                <c:pt idx="38054">
                  <c:v>412.1957351320401</c:v>
                </c:pt>
                <c:pt idx="38055">
                  <c:v>411.99232763354</c:v>
                </c:pt>
                <c:pt idx="38056">
                  <c:v>414.67330231292</c:v>
                </c:pt>
                <c:pt idx="38057">
                  <c:v>411.4262684380989</c:v>
                </c:pt>
                <c:pt idx="38058">
                  <c:v>412.3736534224</c:v>
                </c:pt>
                <c:pt idx="38059">
                  <c:v>411.35974621698</c:v>
                </c:pt>
                <c:pt idx="38060">
                  <c:v>411.28813089082</c:v>
                </c:pt>
                <c:pt idx="38061">
                  <c:v>411.878495403804</c:v>
                </c:pt>
                <c:pt idx="38062">
                  <c:v>412.65779371508</c:v>
                </c:pt>
                <c:pt idx="38063">
                  <c:v>409.9191686657</c:v>
                </c:pt>
                <c:pt idx="38064">
                  <c:v>411.2163284047596</c:v>
                </c:pt>
                <c:pt idx="38065">
                  <c:v>411.527773244379</c:v>
                </c:pt>
                <c:pt idx="38066">
                  <c:v>412.8068243503601</c:v>
                </c:pt>
                <c:pt idx="38067">
                  <c:v>412.4634940192839</c:v>
                </c:pt>
                <c:pt idx="38068">
                  <c:v>411.58907973864</c:v>
                </c:pt>
                <c:pt idx="38070">
                  <c:v>411.38702784384</c:v>
                </c:pt>
                <c:pt idx="38071">
                  <c:v>412.180937138279</c:v>
                </c:pt>
                <c:pt idx="38072">
                  <c:v>412.535111663279</c:v>
                </c:pt>
                <c:pt idx="38073">
                  <c:v>416.51184950502</c:v>
                </c:pt>
                <c:pt idx="38074">
                  <c:v>416.761593502419</c:v>
                </c:pt>
                <c:pt idx="38075">
                  <c:v>412.10481759116</c:v>
                </c:pt>
                <c:pt idx="38076">
                  <c:v>412.1938605839801</c:v>
                </c:pt>
                <c:pt idx="38077">
                  <c:v>412.710057743379</c:v>
                </c:pt>
                <c:pt idx="38078">
                  <c:v>412.7057737835401</c:v>
                </c:pt>
                <c:pt idx="38079">
                  <c:v>413.487897771199</c:v>
                </c:pt>
                <c:pt idx="38080">
                  <c:v>413.76137082844</c:v>
                </c:pt>
                <c:pt idx="38081">
                  <c:v>413.74564394478</c:v>
                </c:pt>
                <c:pt idx="38082">
                  <c:v>411.4080468935</c:v>
                </c:pt>
                <c:pt idx="38083">
                  <c:v>411.60324318542</c:v>
                </c:pt>
                <c:pt idx="38084">
                  <c:v>412.63326683726</c:v>
                </c:pt>
                <c:pt idx="38085">
                  <c:v>412.35878734516</c:v>
                </c:pt>
                <c:pt idx="38086">
                  <c:v>413.87270466444</c:v>
                </c:pt>
                <c:pt idx="38087">
                  <c:v>414.83735999634</c:v>
                </c:pt>
                <c:pt idx="38088">
                  <c:v>411.20957506794</c:v>
                </c:pt>
                <c:pt idx="38089">
                  <c:v>414.0172451488</c:v>
                </c:pt>
                <c:pt idx="38090">
                  <c:v>414.6462534364001</c:v>
                </c:pt>
                <c:pt idx="38091">
                  <c:v>415.556444798</c:v>
                </c:pt>
                <c:pt idx="38092">
                  <c:v>412.24495170952</c:v>
                </c:pt>
                <c:pt idx="38093">
                  <c:v>412.13696126948</c:v>
                </c:pt>
                <c:pt idx="38094">
                  <c:v>412.18095346115</c:v>
                </c:pt>
                <c:pt idx="38095">
                  <c:v>413.6244133425399</c:v>
                </c:pt>
                <c:pt idx="38096">
                  <c:v>413.9613619174091</c:v>
                </c:pt>
                <c:pt idx="38097">
                  <c:v>412.74549438604</c:v>
                </c:pt>
                <c:pt idx="38098">
                  <c:v>412.62260402572</c:v>
                </c:pt>
                <c:pt idx="38099">
                  <c:v>412.68948160434</c:v>
                </c:pt>
                <c:pt idx="38100">
                  <c:v>414.28375038998</c:v>
                </c:pt>
                <c:pt idx="38101">
                  <c:v>415.7343341475191</c:v>
                </c:pt>
                <c:pt idx="38102">
                  <c:v>412.92498248672</c:v>
                </c:pt>
                <c:pt idx="38103">
                  <c:v>413.33412561002</c:v>
                </c:pt>
                <c:pt idx="38104">
                  <c:v>414.49862223462</c:v>
                </c:pt>
                <c:pt idx="38105">
                  <c:v>415.34346687341</c:v>
                </c:pt>
                <c:pt idx="38106">
                  <c:v>412.4884895834661</c:v>
                </c:pt>
                <c:pt idx="38107">
                  <c:v>413.18447461972</c:v>
                </c:pt>
                <c:pt idx="38108">
                  <c:v>414.7291091705791</c:v>
                </c:pt>
                <c:pt idx="38109">
                  <c:v>415.63161245494</c:v>
                </c:pt>
                <c:pt idx="38110">
                  <c:v>412.983600460399</c:v>
                </c:pt>
                <c:pt idx="38111">
                  <c:v>413.426211704059</c:v>
                </c:pt>
                <c:pt idx="38112">
                  <c:v>414.69687508875</c:v>
                </c:pt>
                <c:pt idx="38113">
                  <c:v>416.3282765554791</c:v>
                </c:pt>
                <c:pt idx="38114">
                  <c:v>413.85404806732</c:v>
                </c:pt>
                <c:pt idx="38115">
                  <c:v>414.94307704875</c:v>
                </c:pt>
                <c:pt idx="38116">
                  <c:v>415.89181665373</c:v>
                </c:pt>
                <c:pt idx="38117">
                  <c:v>412.1292633179101</c:v>
                </c:pt>
                <c:pt idx="38118">
                  <c:v>412.373735548829</c:v>
                </c:pt>
                <c:pt idx="38119">
                  <c:v>413.61415874383</c:v>
                </c:pt>
                <c:pt idx="38120">
                  <c:v>411.25091517037</c:v>
                </c:pt>
                <c:pt idx="38121">
                  <c:v>414.97652068084</c:v>
                </c:pt>
                <c:pt idx="38122">
                  <c:v>416.69578293306</c:v>
                </c:pt>
                <c:pt idx="38123">
                  <c:v>413.58515773083</c:v>
                </c:pt>
                <c:pt idx="38124">
                  <c:v>414.8518482265</c:v>
                </c:pt>
                <c:pt idx="38125">
                  <c:v>415.88961237015</c:v>
                </c:pt>
                <c:pt idx="38126">
                  <c:v>413.32125779273</c:v>
                </c:pt>
                <c:pt idx="38127">
                  <c:v>414.44926470609</c:v>
                </c:pt>
                <c:pt idx="38128">
                  <c:v>416.2548664524001</c:v>
                </c:pt>
                <c:pt idx="38129">
                  <c:v>413.8986307016401</c:v>
                </c:pt>
                <c:pt idx="38130">
                  <c:v>414.6300892208301</c:v>
                </c:pt>
                <c:pt idx="38131">
                  <c:v>416.2868248648999</c:v>
                </c:pt>
                <c:pt idx="38132">
                  <c:v>413.31273613697</c:v>
                </c:pt>
                <c:pt idx="38133">
                  <c:v>371.2744643262901</c:v>
                </c:pt>
                <c:pt idx="38134">
                  <c:v>225.341697842926</c:v>
                </c:pt>
                <c:pt idx="38181">
                  <c:v>96.57694900619983</c:v>
                </c:pt>
                <c:pt idx="38182">
                  <c:v>255.22591798025</c:v>
                </c:pt>
                <c:pt idx="38183">
                  <c:v>291.57560086014</c:v>
                </c:pt>
                <c:pt idx="38185">
                  <c:v>302.4277398452189</c:v>
                </c:pt>
                <c:pt idx="38186">
                  <c:v>299.8639816822401</c:v>
                </c:pt>
                <c:pt idx="38187">
                  <c:v>382.90424905356</c:v>
                </c:pt>
                <c:pt idx="38188">
                  <c:v>398.24200482373</c:v>
                </c:pt>
                <c:pt idx="38189">
                  <c:v>411.80263553073</c:v>
                </c:pt>
                <c:pt idx="38190">
                  <c:v>413.7642551683999</c:v>
                </c:pt>
                <c:pt idx="38191">
                  <c:v>412.2111875300996</c:v>
                </c:pt>
                <c:pt idx="38192">
                  <c:v>413.4315107875288</c:v>
                </c:pt>
                <c:pt idx="38193">
                  <c:v>414.2745259602492</c:v>
                </c:pt>
                <c:pt idx="38194">
                  <c:v>412.35164565561</c:v>
                </c:pt>
                <c:pt idx="38195">
                  <c:v>414.218730936689</c:v>
                </c:pt>
                <c:pt idx="38196">
                  <c:v>411.68853401973</c:v>
                </c:pt>
                <c:pt idx="38197">
                  <c:v>413.351315941709</c:v>
                </c:pt>
                <c:pt idx="38198">
                  <c:v>411.4554794601889</c:v>
                </c:pt>
                <c:pt idx="38199">
                  <c:v>413.4361120989488</c:v>
                </c:pt>
                <c:pt idx="38200">
                  <c:v>414.0305945295</c:v>
                </c:pt>
                <c:pt idx="38201">
                  <c:v>411.60987225026</c:v>
                </c:pt>
                <c:pt idx="38202">
                  <c:v>413.66200510398</c:v>
                </c:pt>
                <c:pt idx="38203">
                  <c:v>414.8181911033801</c:v>
                </c:pt>
                <c:pt idx="38204">
                  <c:v>412.2048780966</c:v>
                </c:pt>
                <c:pt idx="38205">
                  <c:v>413.68598534937</c:v>
                </c:pt>
                <c:pt idx="38206">
                  <c:v>411.5553140746699</c:v>
                </c:pt>
                <c:pt idx="38207">
                  <c:v>412.5604992285699</c:v>
                </c:pt>
                <c:pt idx="38208">
                  <c:v>414.361325247949</c:v>
                </c:pt>
                <c:pt idx="38209">
                  <c:v>412.34535749845</c:v>
                </c:pt>
                <c:pt idx="38210">
                  <c:v>413.2935052256692</c:v>
                </c:pt>
                <c:pt idx="38211">
                  <c:v>414.7027131882791</c:v>
                </c:pt>
                <c:pt idx="38212">
                  <c:v>411.90798859845</c:v>
                </c:pt>
                <c:pt idx="38213">
                  <c:v>413.9247256787999</c:v>
                </c:pt>
                <c:pt idx="38214">
                  <c:v>412.14450539254</c:v>
                </c:pt>
                <c:pt idx="38216">
                  <c:v>411.7362909536888</c:v>
                </c:pt>
                <c:pt idx="38217">
                  <c:v>414.571530959649</c:v>
                </c:pt>
                <c:pt idx="38218">
                  <c:v>412.4837024656786</c:v>
                </c:pt>
                <c:pt idx="38219">
                  <c:v>413.3512289874201</c:v>
                </c:pt>
                <c:pt idx="38220">
                  <c:v>415.2769157834196</c:v>
                </c:pt>
                <c:pt idx="38221">
                  <c:v>412.489195594392</c:v>
                </c:pt>
                <c:pt idx="38222">
                  <c:v>414.44984956081</c:v>
                </c:pt>
                <c:pt idx="38223">
                  <c:v>415.54424464669</c:v>
                </c:pt>
                <c:pt idx="38224">
                  <c:v>413.0032059725816</c:v>
                </c:pt>
                <c:pt idx="38225">
                  <c:v>413.20067669085</c:v>
                </c:pt>
                <c:pt idx="38226">
                  <c:v>413.87179462234</c:v>
                </c:pt>
                <c:pt idx="38227">
                  <c:v>412.2731469590091</c:v>
                </c:pt>
                <c:pt idx="38228">
                  <c:v>412.73298363457</c:v>
                </c:pt>
                <c:pt idx="38229">
                  <c:v>413.611980877692</c:v>
                </c:pt>
                <c:pt idx="38230">
                  <c:v>411.3650114456191</c:v>
                </c:pt>
                <c:pt idx="38231">
                  <c:v>411.87052123914</c:v>
                </c:pt>
                <c:pt idx="38232">
                  <c:v>415.422733103798</c:v>
                </c:pt>
                <c:pt idx="38233">
                  <c:v>412.94683787419</c:v>
                </c:pt>
                <c:pt idx="38234">
                  <c:v>414.133307464259</c:v>
                </c:pt>
                <c:pt idx="38235">
                  <c:v>414.73692269781</c:v>
                </c:pt>
                <c:pt idx="38236">
                  <c:v>415.8253943022696</c:v>
                </c:pt>
                <c:pt idx="38237">
                  <c:v>413.7356017444</c:v>
                </c:pt>
                <c:pt idx="38238">
                  <c:v>413.691082959289</c:v>
                </c:pt>
                <c:pt idx="38239">
                  <c:v>413.8376195805699</c:v>
                </c:pt>
                <c:pt idx="38240">
                  <c:v>413.4253244535116</c:v>
                </c:pt>
                <c:pt idx="38241">
                  <c:v>411.691350855239</c:v>
                </c:pt>
                <c:pt idx="38242">
                  <c:v>412.30976674428</c:v>
                </c:pt>
                <c:pt idx="38243">
                  <c:v>413.66871055354</c:v>
                </c:pt>
                <c:pt idx="38244">
                  <c:v>414.229516550039</c:v>
                </c:pt>
                <c:pt idx="38245">
                  <c:v>411.3876386909201</c:v>
                </c:pt>
                <c:pt idx="38246">
                  <c:v>412.415315436169</c:v>
                </c:pt>
                <c:pt idx="38247">
                  <c:v>412.5266251868701</c:v>
                </c:pt>
                <c:pt idx="38248">
                  <c:v>415.7225473861499</c:v>
                </c:pt>
                <c:pt idx="38249">
                  <c:v>413.5560128211</c:v>
                </c:pt>
                <c:pt idx="38250">
                  <c:v>413.1264161430601</c:v>
                </c:pt>
                <c:pt idx="38251">
                  <c:v>413.50467570621</c:v>
                </c:pt>
                <c:pt idx="38252">
                  <c:v>414.081142959909</c:v>
                </c:pt>
                <c:pt idx="38253">
                  <c:v>415.3771868226499</c:v>
                </c:pt>
                <c:pt idx="38254">
                  <c:v>411.912989721679</c:v>
                </c:pt>
                <c:pt idx="38255">
                  <c:v>412.2894414835101</c:v>
                </c:pt>
                <c:pt idx="38256">
                  <c:v>413.53007093582</c:v>
                </c:pt>
                <c:pt idx="38257">
                  <c:v>412.4514219164699</c:v>
                </c:pt>
                <c:pt idx="38258">
                  <c:v>412.829880126582</c:v>
                </c:pt>
                <c:pt idx="38259">
                  <c:v>409.3845147753199</c:v>
                </c:pt>
                <c:pt idx="38261">
                  <c:v>411.8890421422199</c:v>
                </c:pt>
                <c:pt idx="38262">
                  <c:v>412.7352019947899</c:v>
                </c:pt>
                <c:pt idx="38263">
                  <c:v>411.23585327398</c:v>
                </c:pt>
                <c:pt idx="38264">
                  <c:v>411.4915557211389</c:v>
                </c:pt>
                <c:pt idx="38265">
                  <c:v>413.3172427622699</c:v>
                </c:pt>
                <c:pt idx="38266">
                  <c:v>414.38950229074</c:v>
                </c:pt>
                <c:pt idx="38267">
                  <c:v>414.32496941615</c:v>
                </c:pt>
                <c:pt idx="38268">
                  <c:v>411.7305093031891</c:v>
                </c:pt>
                <c:pt idx="38269">
                  <c:v>412.1408393415301</c:v>
                </c:pt>
                <c:pt idx="38270">
                  <c:v>412.86776414838</c:v>
                </c:pt>
                <c:pt idx="38271">
                  <c:v>413.79004026781</c:v>
                </c:pt>
                <c:pt idx="38272">
                  <c:v>413.9419054000791</c:v>
                </c:pt>
                <c:pt idx="38273">
                  <c:v>411.30099037846</c:v>
                </c:pt>
                <c:pt idx="38274">
                  <c:v>411.60187541179</c:v>
                </c:pt>
                <c:pt idx="38275">
                  <c:v>412.27781324339</c:v>
                </c:pt>
                <c:pt idx="38276">
                  <c:v>413.40984313717</c:v>
                </c:pt>
                <c:pt idx="38277">
                  <c:v>411.76488237158</c:v>
                </c:pt>
                <c:pt idx="38279">
                  <c:v>411.6316781546792</c:v>
                </c:pt>
                <c:pt idx="38281">
                  <c:v>408.9051989186689</c:v>
                </c:pt>
                <c:pt idx="38282">
                  <c:v>409.693030921129</c:v>
                </c:pt>
                <c:pt idx="38283">
                  <c:v>409.700746357079</c:v>
                </c:pt>
                <c:pt idx="38284">
                  <c:v>404.10822227935</c:v>
                </c:pt>
                <c:pt idx="38285">
                  <c:v>399.6268090019199</c:v>
                </c:pt>
                <c:pt idx="38286">
                  <c:v>395.00678812771</c:v>
                </c:pt>
                <c:pt idx="38287">
                  <c:v>367.616460827</c:v>
                </c:pt>
                <c:pt idx="38288">
                  <c:v>345.20882562125</c:v>
                </c:pt>
                <c:pt idx="38289">
                  <c:v>268.54719586338</c:v>
                </c:pt>
                <c:pt idx="38290">
                  <c:v>168.61393001001</c:v>
                </c:pt>
                <c:pt idx="38291">
                  <c:v>153.52063999056</c:v>
                </c:pt>
                <c:pt idx="38292">
                  <c:v>141.26620340629</c:v>
                </c:pt>
                <c:pt idx="38295">
                  <c:v>134.2000736694399</c:v>
                </c:pt>
                <c:pt idx="38296">
                  <c:v>143.77376681835</c:v>
                </c:pt>
                <c:pt idx="38297">
                  <c:v>228.11961737932</c:v>
                </c:pt>
                <c:pt idx="38298">
                  <c:v>235.18176947349</c:v>
                </c:pt>
                <c:pt idx="38299">
                  <c:v>231.4289838884801</c:v>
                </c:pt>
                <c:pt idx="38300">
                  <c:v>111.73118943584</c:v>
                </c:pt>
                <c:pt idx="38302">
                  <c:v>107.63989240716</c:v>
                </c:pt>
                <c:pt idx="38303">
                  <c:v>105.54227884592</c:v>
                </c:pt>
                <c:pt idx="38322">
                  <c:v>218.92572060248</c:v>
                </c:pt>
                <c:pt idx="38323">
                  <c:v>256.95388636756</c:v>
                </c:pt>
                <c:pt idx="38324">
                  <c:v>268.45237486946</c:v>
                </c:pt>
                <c:pt idx="38325">
                  <c:v>291.06051508134</c:v>
                </c:pt>
                <c:pt idx="38326">
                  <c:v>389.63222831235</c:v>
                </c:pt>
                <c:pt idx="38327">
                  <c:v>404.46490992494</c:v>
                </c:pt>
                <c:pt idx="38328">
                  <c:v>411.980047702609</c:v>
                </c:pt>
                <c:pt idx="38329">
                  <c:v>412.44703065756</c:v>
                </c:pt>
                <c:pt idx="38330">
                  <c:v>407.19383176746</c:v>
                </c:pt>
                <c:pt idx="38331">
                  <c:v>407.91274840346</c:v>
                </c:pt>
                <c:pt idx="38332">
                  <c:v>407.0158448993701</c:v>
                </c:pt>
                <c:pt idx="38333">
                  <c:v>408.07076362773</c:v>
                </c:pt>
                <c:pt idx="38334">
                  <c:v>408.570579068169</c:v>
                </c:pt>
                <c:pt idx="38335">
                  <c:v>407.9622719818099</c:v>
                </c:pt>
                <c:pt idx="38336">
                  <c:v>409.0272531716896</c:v>
                </c:pt>
                <c:pt idx="38337">
                  <c:v>409.6784050899801</c:v>
                </c:pt>
                <c:pt idx="38338">
                  <c:v>409.441714349259</c:v>
                </c:pt>
                <c:pt idx="38339">
                  <c:v>407.68865729054</c:v>
                </c:pt>
                <c:pt idx="38340">
                  <c:v>406.566135588249</c:v>
                </c:pt>
                <c:pt idx="38341">
                  <c:v>408.404297796289</c:v>
                </c:pt>
                <c:pt idx="38342">
                  <c:v>408.11583144678</c:v>
                </c:pt>
                <c:pt idx="38343">
                  <c:v>408.69345688051</c:v>
                </c:pt>
                <c:pt idx="38344">
                  <c:v>408.25748624812</c:v>
                </c:pt>
                <c:pt idx="38345">
                  <c:v>409.3479543592601</c:v>
                </c:pt>
                <c:pt idx="38346">
                  <c:v>409.1086342898101</c:v>
                </c:pt>
                <c:pt idx="38347">
                  <c:v>409.4995100666987</c:v>
                </c:pt>
                <c:pt idx="38348">
                  <c:v>409.24096943983</c:v>
                </c:pt>
                <c:pt idx="38349">
                  <c:v>409.6464683049901</c:v>
                </c:pt>
                <c:pt idx="38350">
                  <c:v>409.36729430795</c:v>
                </c:pt>
                <c:pt idx="38351">
                  <c:v>406.63104405441</c:v>
                </c:pt>
                <c:pt idx="38352">
                  <c:v>405.7403624020992</c:v>
                </c:pt>
                <c:pt idx="38353">
                  <c:v>405.52075563692</c:v>
                </c:pt>
                <c:pt idx="38354">
                  <c:v>405.80346199203</c:v>
                </c:pt>
                <c:pt idx="38355">
                  <c:v>405.7855570423888</c:v>
                </c:pt>
                <c:pt idx="38356">
                  <c:v>406.2903918796499</c:v>
                </c:pt>
                <c:pt idx="38357">
                  <c:v>408.7083261679699</c:v>
                </c:pt>
                <c:pt idx="38358">
                  <c:v>408.9095546806996</c:v>
                </c:pt>
                <c:pt idx="38359">
                  <c:v>409.4434305101699</c:v>
                </c:pt>
                <c:pt idx="38360">
                  <c:v>409.4267340499988</c:v>
                </c:pt>
                <c:pt idx="38361">
                  <c:v>405.86318629984</c:v>
                </c:pt>
                <c:pt idx="38362">
                  <c:v>406.46846915732</c:v>
                </c:pt>
                <c:pt idx="38363">
                  <c:v>406.3608557595099</c:v>
                </c:pt>
                <c:pt idx="38364">
                  <c:v>407.55596955001</c:v>
                </c:pt>
                <c:pt idx="38365">
                  <c:v>407.790195726919</c:v>
                </c:pt>
                <c:pt idx="38366">
                  <c:v>407.99210261454</c:v>
                </c:pt>
                <c:pt idx="38367">
                  <c:v>407.2951367728784</c:v>
                </c:pt>
                <c:pt idx="38368">
                  <c:v>408.3992191810099</c:v>
                </c:pt>
                <c:pt idx="38369">
                  <c:v>405.06385464314</c:v>
                </c:pt>
                <c:pt idx="38370">
                  <c:v>405.09281539934</c:v>
                </c:pt>
                <c:pt idx="38371">
                  <c:v>406.1851746705699</c:v>
                </c:pt>
                <c:pt idx="38372">
                  <c:v>408.306355344129</c:v>
                </c:pt>
                <c:pt idx="38373">
                  <c:v>408.2928105718199</c:v>
                </c:pt>
                <c:pt idx="38374">
                  <c:v>409.0005377709192</c:v>
                </c:pt>
                <c:pt idx="38375">
                  <c:v>408.8212867482788</c:v>
                </c:pt>
                <c:pt idx="38376">
                  <c:v>408.92407954186</c:v>
                </c:pt>
                <c:pt idx="38377">
                  <c:v>409.9829776718996</c:v>
                </c:pt>
                <c:pt idx="38378">
                  <c:v>409.9350181185988</c:v>
                </c:pt>
                <c:pt idx="38379">
                  <c:v>406.64759174436</c:v>
                </c:pt>
                <c:pt idx="38380">
                  <c:v>407.22931313646</c:v>
                </c:pt>
                <c:pt idx="38381">
                  <c:v>407.5998984695</c:v>
                </c:pt>
                <c:pt idx="38382">
                  <c:v>408.36163685087</c:v>
                </c:pt>
                <c:pt idx="38383">
                  <c:v>407.3513838139</c:v>
                </c:pt>
                <c:pt idx="38384">
                  <c:v>408.6201275622789</c:v>
                </c:pt>
                <c:pt idx="38385">
                  <c:v>408.3192147822699</c:v>
                </c:pt>
                <c:pt idx="38386">
                  <c:v>408.8433176300341</c:v>
                </c:pt>
                <c:pt idx="38387">
                  <c:v>406.10874242003</c:v>
                </c:pt>
                <c:pt idx="38388">
                  <c:v>407.8057852573999</c:v>
                </c:pt>
                <c:pt idx="38389">
                  <c:v>407.900136930989</c:v>
                </c:pt>
                <c:pt idx="38390">
                  <c:v>408.15297930099</c:v>
                </c:pt>
                <c:pt idx="38391">
                  <c:v>408.152388242892</c:v>
                </c:pt>
                <c:pt idx="38392">
                  <c:v>408.5314553160791</c:v>
                </c:pt>
                <c:pt idx="38393">
                  <c:v>409.52970700378</c:v>
                </c:pt>
                <c:pt idx="38394">
                  <c:v>409.1263499302891</c:v>
                </c:pt>
                <c:pt idx="38395">
                  <c:v>406.4291414299796</c:v>
                </c:pt>
                <c:pt idx="38396">
                  <c:v>406.6213124397281</c:v>
                </c:pt>
                <c:pt idx="38397">
                  <c:v>407.0434564438999</c:v>
                </c:pt>
                <c:pt idx="38398">
                  <c:v>407.7491019330401</c:v>
                </c:pt>
                <c:pt idx="38399">
                  <c:v>407.6619159935199</c:v>
                </c:pt>
                <c:pt idx="38400">
                  <c:v>408.915405077219</c:v>
                </c:pt>
                <c:pt idx="38401">
                  <c:v>409.0810919198699</c:v>
                </c:pt>
                <c:pt idx="38403">
                  <c:v>405.44225761832</c:v>
                </c:pt>
                <c:pt idx="38404">
                  <c:v>408.19271299401</c:v>
                </c:pt>
                <c:pt idx="38405">
                  <c:v>408.66072937366</c:v>
                </c:pt>
                <c:pt idx="38406">
                  <c:v>409.79242990434</c:v>
                </c:pt>
                <c:pt idx="38408">
                  <c:v>411.1338297227301</c:v>
                </c:pt>
                <c:pt idx="38409">
                  <c:v>408.0831404698299</c:v>
                </c:pt>
                <c:pt idx="38410">
                  <c:v>407.85875823448</c:v>
                </c:pt>
                <c:pt idx="38411">
                  <c:v>409.12042896936</c:v>
                </c:pt>
                <c:pt idx="38414">
                  <c:v>411.8636189751699</c:v>
                </c:pt>
                <c:pt idx="38415">
                  <c:v>408.7490136835301</c:v>
                </c:pt>
                <c:pt idx="38416">
                  <c:v>407.5605495329499</c:v>
                </c:pt>
                <c:pt idx="38417">
                  <c:v>408.2399718115601</c:v>
                </c:pt>
                <c:pt idx="38418">
                  <c:v>409.0338658786699</c:v>
                </c:pt>
                <c:pt idx="38420">
                  <c:v>412.907530972419</c:v>
                </c:pt>
                <c:pt idx="38422">
                  <c:v>409.9165900826788</c:v>
                </c:pt>
                <c:pt idx="38425">
                  <c:v>412.12843159389</c:v>
                </c:pt>
                <c:pt idx="38426">
                  <c:v>412.25825802524</c:v>
                </c:pt>
                <c:pt idx="38427">
                  <c:v>409.4704617789791</c:v>
                </c:pt>
                <c:pt idx="38429">
                  <c:v>409.88748209057</c:v>
                </c:pt>
                <c:pt idx="38430">
                  <c:v>409.5866800214621</c:v>
                </c:pt>
                <c:pt idx="38431">
                  <c:v>409.77268392918</c:v>
                </c:pt>
                <c:pt idx="38437">
                  <c:v>411.5088199753</c:v>
                </c:pt>
                <c:pt idx="38438">
                  <c:v>412.05423315122</c:v>
                </c:pt>
                <c:pt idx="38439">
                  <c:v>413.26646438396</c:v>
                </c:pt>
                <c:pt idx="38440">
                  <c:v>409.0392137739099</c:v>
                </c:pt>
                <c:pt idx="38441">
                  <c:v>409.9433839245499</c:v>
                </c:pt>
                <c:pt idx="38444">
                  <c:v>411.14878223467</c:v>
                </c:pt>
                <c:pt idx="38445">
                  <c:v>411.46173507343</c:v>
                </c:pt>
                <c:pt idx="38446">
                  <c:v>412.293557187109</c:v>
                </c:pt>
                <c:pt idx="38447">
                  <c:v>411.79736388141</c:v>
                </c:pt>
                <c:pt idx="38448">
                  <c:v>411.782483523</c:v>
                </c:pt>
                <c:pt idx="38451">
                  <c:v>412.64840266099</c:v>
                </c:pt>
                <c:pt idx="38452">
                  <c:v>413.6200088584096</c:v>
                </c:pt>
                <c:pt idx="38453">
                  <c:v>413.0656574463499</c:v>
                </c:pt>
                <c:pt idx="38454">
                  <c:v>413.6899052021299</c:v>
                </c:pt>
                <c:pt idx="38455">
                  <c:v>412.68482102304</c:v>
                </c:pt>
                <c:pt idx="38456">
                  <c:v>412.0625624221699</c:v>
                </c:pt>
                <c:pt idx="38457">
                  <c:v>413.21933412532</c:v>
                </c:pt>
                <c:pt idx="38458">
                  <c:v>412.6716436023001</c:v>
                </c:pt>
                <c:pt idx="38459">
                  <c:v>409.3084057185399</c:v>
                </c:pt>
                <c:pt idx="38460">
                  <c:v>409.4759977940896</c:v>
                </c:pt>
                <c:pt idx="38462">
                  <c:v>411.5379104822787</c:v>
                </c:pt>
                <c:pt idx="38463">
                  <c:v>411.438202871779</c:v>
                </c:pt>
                <c:pt idx="38464">
                  <c:v>412.42624111093</c:v>
                </c:pt>
                <c:pt idx="38465">
                  <c:v>412.1162388260099</c:v>
                </c:pt>
                <c:pt idx="38466">
                  <c:v>413.6931933324699</c:v>
                </c:pt>
                <c:pt idx="38467">
                  <c:v>415.86063774447</c:v>
                </c:pt>
                <c:pt idx="38468">
                  <c:v>414.614115416229</c:v>
                </c:pt>
                <c:pt idx="38469">
                  <c:v>413.2721418578</c:v>
                </c:pt>
                <c:pt idx="38470">
                  <c:v>413.83738876676</c:v>
                </c:pt>
                <c:pt idx="38471">
                  <c:v>412.594439862989</c:v>
                </c:pt>
                <c:pt idx="38472">
                  <c:v>412.9697183764</c:v>
                </c:pt>
                <c:pt idx="38473">
                  <c:v>413.7851042585985</c:v>
                </c:pt>
                <c:pt idx="38474">
                  <c:v>413.80835762659</c:v>
                </c:pt>
                <c:pt idx="38475">
                  <c:v>414.33625332977</c:v>
                </c:pt>
                <c:pt idx="38476">
                  <c:v>411.47456280213</c:v>
                </c:pt>
                <c:pt idx="38477">
                  <c:v>412.9063326823699</c:v>
                </c:pt>
                <c:pt idx="38478">
                  <c:v>412.8499051149103</c:v>
                </c:pt>
                <c:pt idx="38479">
                  <c:v>413.9031065259599</c:v>
                </c:pt>
                <c:pt idx="38480">
                  <c:v>414.13944673005</c:v>
                </c:pt>
                <c:pt idx="38481">
                  <c:v>412.0760988076491</c:v>
                </c:pt>
                <c:pt idx="38482">
                  <c:v>412.87237020788</c:v>
                </c:pt>
                <c:pt idx="38483">
                  <c:v>415.2521384102291</c:v>
                </c:pt>
                <c:pt idx="38484">
                  <c:v>416.0900249053099</c:v>
                </c:pt>
                <c:pt idx="38485">
                  <c:v>417.1058211038803</c:v>
                </c:pt>
                <c:pt idx="38486">
                  <c:v>414.34311782671</c:v>
                </c:pt>
                <c:pt idx="38487">
                  <c:v>412.9867370340891</c:v>
                </c:pt>
                <c:pt idx="38488">
                  <c:v>414.2226854142899</c:v>
                </c:pt>
                <c:pt idx="38489">
                  <c:v>415.15974864727</c:v>
                </c:pt>
                <c:pt idx="38490">
                  <c:v>416.4993563008791</c:v>
                </c:pt>
                <c:pt idx="38491">
                  <c:v>371.97812451546</c:v>
                </c:pt>
                <c:pt idx="38492">
                  <c:v>88.31042643756984</c:v>
                </c:pt>
                <c:pt idx="38537">
                  <c:v>96.06809722767984</c:v>
                </c:pt>
                <c:pt idx="38538">
                  <c:v>101.16846608388</c:v>
                </c:pt>
                <c:pt idx="38539">
                  <c:v>108.76647525392</c:v>
                </c:pt>
                <c:pt idx="38540">
                  <c:v>114.11416858056</c:v>
                </c:pt>
                <c:pt idx="38572">
                  <c:v>277.86570583801</c:v>
                </c:pt>
                <c:pt idx="38573">
                  <c:v>406.571365388689</c:v>
                </c:pt>
                <c:pt idx="38574">
                  <c:v>426.0326970107401</c:v>
                </c:pt>
                <c:pt idx="38575">
                  <c:v>426.71405087048</c:v>
                </c:pt>
                <c:pt idx="38576">
                  <c:v>427.8257222887796</c:v>
                </c:pt>
                <c:pt idx="38577">
                  <c:v>423.34947072766</c:v>
                </c:pt>
                <c:pt idx="38578">
                  <c:v>425.64471226226</c:v>
                </c:pt>
                <c:pt idx="38579">
                  <c:v>426.37284515349</c:v>
                </c:pt>
                <c:pt idx="38580">
                  <c:v>427.58594681389</c:v>
                </c:pt>
                <c:pt idx="38581">
                  <c:v>428.36131669816</c:v>
                </c:pt>
                <c:pt idx="38582">
                  <c:v>424.987655051489</c:v>
                </c:pt>
                <c:pt idx="38583">
                  <c:v>425.30434921876</c:v>
                </c:pt>
                <c:pt idx="38584">
                  <c:v>426.6367409881692</c:v>
                </c:pt>
                <c:pt idx="38585">
                  <c:v>426.87504366968</c:v>
                </c:pt>
                <c:pt idx="38586">
                  <c:v>428.11431453681</c:v>
                </c:pt>
                <c:pt idx="38587">
                  <c:v>424.622139655279</c:v>
                </c:pt>
                <c:pt idx="38588">
                  <c:v>424.823036979399</c:v>
                </c:pt>
                <c:pt idx="38589">
                  <c:v>425.783593498469</c:v>
                </c:pt>
                <c:pt idx="38590">
                  <c:v>426.22404887492</c:v>
                </c:pt>
                <c:pt idx="38591">
                  <c:v>427.422778538979</c:v>
                </c:pt>
                <c:pt idx="38592">
                  <c:v>423.5950090717699</c:v>
                </c:pt>
                <c:pt idx="38593">
                  <c:v>422.34821782048</c:v>
                </c:pt>
                <c:pt idx="38594">
                  <c:v>423.2912296949099</c:v>
                </c:pt>
                <c:pt idx="38595">
                  <c:v>426.3986744750699</c:v>
                </c:pt>
                <c:pt idx="38596">
                  <c:v>427.806009996129</c:v>
                </c:pt>
                <c:pt idx="38597">
                  <c:v>427.7440370651</c:v>
                </c:pt>
                <c:pt idx="38598">
                  <c:v>424.80685424185</c:v>
                </c:pt>
                <c:pt idx="38599">
                  <c:v>425.920939924909</c:v>
                </c:pt>
                <c:pt idx="38600">
                  <c:v>426.35266026431</c:v>
                </c:pt>
                <c:pt idx="38601">
                  <c:v>427.0265208941896</c:v>
                </c:pt>
                <c:pt idx="38602">
                  <c:v>426.7840681091701</c:v>
                </c:pt>
                <c:pt idx="38603">
                  <c:v>427.5377951235301</c:v>
                </c:pt>
                <c:pt idx="38604">
                  <c:v>424.32961058222</c:v>
                </c:pt>
                <c:pt idx="38605">
                  <c:v>425.1253171825396</c:v>
                </c:pt>
                <c:pt idx="38606">
                  <c:v>425.51904099342</c:v>
                </c:pt>
                <c:pt idx="38607">
                  <c:v>425.1857192220396</c:v>
                </c:pt>
                <c:pt idx="38608">
                  <c:v>425.82976461157</c:v>
                </c:pt>
                <c:pt idx="38609">
                  <c:v>425.7921154108788</c:v>
                </c:pt>
                <c:pt idx="38610">
                  <c:v>429.3194847153</c:v>
                </c:pt>
                <c:pt idx="38611">
                  <c:v>428.40686236675</c:v>
                </c:pt>
                <c:pt idx="38612">
                  <c:v>424.777694493684</c:v>
                </c:pt>
                <c:pt idx="38613">
                  <c:v>425.41825080437</c:v>
                </c:pt>
                <c:pt idx="38614">
                  <c:v>425.2017117630791</c:v>
                </c:pt>
                <c:pt idx="38615">
                  <c:v>425.6374917780699</c:v>
                </c:pt>
                <c:pt idx="38616">
                  <c:v>424.8084695086499</c:v>
                </c:pt>
                <c:pt idx="38617">
                  <c:v>424.933833478549</c:v>
                </c:pt>
                <c:pt idx="38618">
                  <c:v>424.82840010019</c:v>
                </c:pt>
                <c:pt idx="38619">
                  <c:v>423.78160868525</c:v>
                </c:pt>
                <c:pt idx="38620">
                  <c:v>423.0317580311191</c:v>
                </c:pt>
                <c:pt idx="38621">
                  <c:v>424.0555414910501</c:v>
                </c:pt>
                <c:pt idx="38622">
                  <c:v>424.3100072621392</c:v>
                </c:pt>
                <c:pt idx="38623">
                  <c:v>424.2012900636699</c:v>
                </c:pt>
                <c:pt idx="38624">
                  <c:v>424.6956205025999</c:v>
                </c:pt>
                <c:pt idx="38625">
                  <c:v>423.90048605993</c:v>
                </c:pt>
                <c:pt idx="38626">
                  <c:v>426.5763463106699</c:v>
                </c:pt>
                <c:pt idx="38627">
                  <c:v>426.67244280798</c:v>
                </c:pt>
                <c:pt idx="38628">
                  <c:v>426.2388135945399</c:v>
                </c:pt>
                <c:pt idx="38629">
                  <c:v>426.2082021174899</c:v>
                </c:pt>
                <c:pt idx="38630">
                  <c:v>425.7971537837896</c:v>
                </c:pt>
                <c:pt idx="38631">
                  <c:v>425.9701228154699</c:v>
                </c:pt>
                <c:pt idx="38632">
                  <c:v>424.7485799992791</c:v>
                </c:pt>
                <c:pt idx="38633">
                  <c:v>424.9182962669519</c:v>
                </c:pt>
                <c:pt idx="38634">
                  <c:v>424.87909978582</c:v>
                </c:pt>
                <c:pt idx="38635">
                  <c:v>425.0088053503601</c:v>
                </c:pt>
                <c:pt idx="38636">
                  <c:v>424.4829453971099</c:v>
                </c:pt>
                <c:pt idx="38637">
                  <c:v>424.0426916106701</c:v>
                </c:pt>
                <c:pt idx="38638">
                  <c:v>424.12817408144</c:v>
                </c:pt>
                <c:pt idx="38639">
                  <c:v>423.3701315194</c:v>
                </c:pt>
                <c:pt idx="38640">
                  <c:v>423.56566868357</c:v>
                </c:pt>
                <c:pt idx="38641">
                  <c:v>423.587538954069</c:v>
                </c:pt>
                <c:pt idx="38643">
                  <c:v>424.6521590703401</c:v>
                </c:pt>
                <c:pt idx="38646">
                  <c:v>419.7622113183601</c:v>
                </c:pt>
                <c:pt idx="38647">
                  <c:v>419.80591204342</c:v>
                </c:pt>
                <c:pt idx="38648">
                  <c:v>419.9712391682288</c:v>
                </c:pt>
                <c:pt idx="38649">
                  <c:v>419.9133802362092</c:v>
                </c:pt>
                <c:pt idx="38651">
                  <c:v>419.2999633730001</c:v>
                </c:pt>
                <c:pt idx="38652">
                  <c:v>419.525619256079</c:v>
                </c:pt>
                <c:pt idx="38653">
                  <c:v>419.07796257676</c:v>
                </c:pt>
                <c:pt idx="38654">
                  <c:v>419.5067762610136</c:v>
                </c:pt>
                <c:pt idx="38655">
                  <c:v>418.9112268439399</c:v>
                </c:pt>
                <c:pt idx="38656">
                  <c:v>391.472332712779</c:v>
                </c:pt>
                <c:pt idx="38657">
                  <c:v>393.2979154772488</c:v>
                </c:pt>
                <c:pt idx="38658">
                  <c:v>392.7154379704696</c:v>
                </c:pt>
                <c:pt idx="38659">
                  <c:v>392.88029206051</c:v>
                </c:pt>
                <c:pt idx="38660">
                  <c:v>301.8704342293401</c:v>
                </c:pt>
                <c:pt idx="38661">
                  <c:v>302.30027770569</c:v>
                </c:pt>
                <c:pt idx="38662">
                  <c:v>92.12416342569</c:v>
                </c:pt>
                <c:pt idx="38729">
                  <c:v>85.86605554461</c:v>
                </c:pt>
                <c:pt idx="38730">
                  <c:v>96.64716855614998</c:v>
                </c:pt>
                <c:pt idx="38731">
                  <c:v>128.13900780195</c:v>
                </c:pt>
                <c:pt idx="38732">
                  <c:v>206.71681124681</c:v>
                </c:pt>
                <c:pt idx="38733">
                  <c:v>356.03805232989</c:v>
                </c:pt>
                <c:pt idx="38734">
                  <c:v>392.0154500459601</c:v>
                </c:pt>
                <c:pt idx="38736">
                  <c:v>419.58220794005</c:v>
                </c:pt>
                <c:pt idx="38737">
                  <c:v>419.6511420798101</c:v>
                </c:pt>
                <c:pt idx="38738">
                  <c:v>419.899510464199</c:v>
                </c:pt>
                <c:pt idx="38740">
                  <c:v>421.0190450082</c:v>
                </c:pt>
                <c:pt idx="38742">
                  <c:v>421.8436693189601</c:v>
                </c:pt>
                <c:pt idx="38743">
                  <c:v>423.03987573509</c:v>
                </c:pt>
                <c:pt idx="38744">
                  <c:v>418.8730432926299</c:v>
                </c:pt>
                <c:pt idx="38749">
                  <c:v>421.36267582025</c:v>
                </c:pt>
                <c:pt idx="38750">
                  <c:v>422.3341885979899</c:v>
                </c:pt>
                <c:pt idx="38751">
                  <c:v>418.7947035008501</c:v>
                </c:pt>
                <c:pt idx="38753">
                  <c:v>422.8459335942601</c:v>
                </c:pt>
                <c:pt idx="38754">
                  <c:v>423.968160097199</c:v>
                </c:pt>
                <c:pt idx="38755">
                  <c:v>424.37291435912</c:v>
                </c:pt>
                <c:pt idx="38756">
                  <c:v>422.1898495488601</c:v>
                </c:pt>
                <c:pt idx="38757">
                  <c:v>422.3620734702699</c:v>
                </c:pt>
                <c:pt idx="38758">
                  <c:v>422.84676251619</c:v>
                </c:pt>
                <c:pt idx="38759">
                  <c:v>424.12310122949</c:v>
                </c:pt>
                <c:pt idx="38760">
                  <c:v>424.70970564738</c:v>
                </c:pt>
                <c:pt idx="38761">
                  <c:v>422.2762467048501</c:v>
                </c:pt>
                <c:pt idx="38762">
                  <c:v>422.1131803298001</c:v>
                </c:pt>
                <c:pt idx="38763">
                  <c:v>421.3217277301699</c:v>
                </c:pt>
                <c:pt idx="38764">
                  <c:v>422.392790452209</c:v>
                </c:pt>
                <c:pt idx="38766">
                  <c:v>421.12687347465</c:v>
                </c:pt>
                <c:pt idx="38767">
                  <c:v>421.08905932335</c:v>
                </c:pt>
                <c:pt idx="38768">
                  <c:v>424.872286792</c:v>
                </c:pt>
                <c:pt idx="38769">
                  <c:v>422.44459764739</c:v>
                </c:pt>
                <c:pt idx="38770">
                  <c:v>423.1525348133</c:v>
                </c:pt>
                <c:pt idx="38771">
                  <c:v>423.89690339826</c:v>
                </c:pt>
                <c:pt idx="38772">
                  <c:v>425.15958126524</c:v>
                </c:pt>
                <c:pt idx="38773">
                  <c:v>425.63506757154</c:v>
                </c:pt>
                <c:pt idx="38774">
                  <c:v>423.431200181489</c:v>
                </c:pt>
                <c:pt idx="38775">
                  <c:v>423.956433357919</c:v>
                </c:pt>
                <c:pt idx="38776">
                  <c:v>424.4396767395299</c:v>
                </c:pt>
                <c:pt idx="38777">
                  <c:v>425.84386905329</c:v>
                </c:pt>
                <c:pt idx="38778">
                  <c:v>422.6193910116501</c:v>
                </c:pt>
                <c:pt idx="38779">
                  <c:v>422.43472202426</c:v>
                </c:pt>
                <c:pt idx="38780">
                  <c:v>423.6313175377499</c:v>
                </c:pt>
                <c:pt idx="38781">
                  <c:v>424.84060185743</c:v>
                </c:pt>
                <c:pt idx="38782">
                  <c:v>421.46063270702</c:v>
                </c:pt>
                <c:pt idx="38783">
                  <c:v>422.8890682601199</c:v>
                </c:pt>
                <c:pt idx="38784">
                  <c:v>423.58489014776</c:v>
                </c:pt>
                <c:pt idx="38785">
                  <c:v>426.741577990509</c:v>
                </c:pt>
                <c:pt idx="38786">
                  <c:v>424.14321162072</c:v>
                </c:pt>
                <c:pt idx="38787">
                  <c:v>426.35536253464</c:v>
                </c:pt>
                <c:pt idx="38788">
                  <c:v>426.709037137</c:v>
                </c:pt>
                <c:pt idx="38789">
                  <c:v>428.75528195147</c:v>
                </c:pt>
                <c:pt idx="38790">
                  <c:v>425.4267736305399</c:v>
                </c:pt>
                <c:pt idx="38791">
                  <c:v>424.64858526239</c:v>
                </c:pt>
                <c:pt idx="38792">
                  <c:v>425.8577446391801</c:v>
                </c:pt>
                <c:pt idx="38793">
                  <c:v>423.6781088041791</c:v>
                </c:pt>
                <c:pt idx="38794">
                  <c:v>425.0836853133603</c:v>
                </c:pt>
                <c:pt idx="38795">
                  <c:v>426.291889048159</c:v>
                </c:pt>
                <c:pt idx="38796">
                  <c:v>426.16260345015</c:v>
                </c:pt>
                <c:pt idx="38797">
                  <c:v>423.691218446969</c:v>
                </c:pt>
                <c:pt idx="38798">
                  <c:v>425.9311382503387</c:v>
                </c:pt>
                <c:pt idx="38799">
                  <c:v>425.79406395545</c:v>
                </c:pt>
                <c:pt idx="38800">
                  <c:v>427.72739380416</c:v>
                </c:pt>
                <c:pt idx="38801">
                  <c:v>426.417876256389</c:v>
                </c:pt>
                <c:pt idx="38802">
                  <c:v>428.4319441490599</c:v>
                </c:pt>
                <c:pt idx="38803">
                  <c:v>429.3382554507699</c:v>
                </c:pt>
                <c:pt idx="38804">
                  <c:v>431.10275292825</c:v>
                </c:pt>
                <c:pt idx="38805">
                  <c:v>425.3906373060199</c:v>
                </c:pt>
                <c:pt idx="38806">
                  <c:v>426.88720275644</c:v>
                </c:pt>
                <c:pt idx="38807">
                  <c:v>427.1781383715916</c:v>
                </c:pt>
                <c:pt idx="38808">
                  <c:v>428.6877090967301</c:v>
                </c:pt>
                <c:pt idx="38809">
                  <c:v>429.28848937079</c:v>
                </c:pt>
                <c:pt idx="38810">
                  <c:v>426.35201481353</c:v>
                </c:pt>
                <c:pt idx="38811">
                  <c:v>426.87901442156</c:v>
                </c:pt>
                <c:pt idx="38812">
                  <c:v>427.517836881708</c:v>
                </c:pt>
                <c:pt idx="38813">
                  <c:v>429.46344631395</c:v>
                </c:pt>
                <c:pt idx="38814">
                  <c:v>426.455581336</c:v>
                </c:pt>
                <c:pt idx="38815">
                  <c:v>427.2785290827399</c:v>
                </c:pt>
                <c:pt idx="38816">
                  <c:v>428.073991141689</c:v>
                </c:pt>
                <c:pt idx="38817">
                  <c:v>431.6855508828899</c:v>
                </c:pt>
                <c:pt idx="38818">
                  <c:v>432.13745665532</c:v>
                </c:pt>
                <c:pt idx="38819">
                  <c:v>432.3031749072987</c:v>
                </c:pt>
                <c:pt idx="38820">
                  <c:v>429.7262115315596</c:v>
                </c:pt>
                <c:pt idx="38822">
                  <c:v>431.21418628575</c:v>
                </c:pt>
                <c:pt idx="38823">
                  <c:v>432.94083752946</c:v>
                </c:pt>
                <c:pt idx="38824">
                  <c:v>427.54185954915</c:v>
                </c:pt>
                <c:pt idx="38825">
                  <c:v>428.4727959990699</c:v>
                </c:pt>
                <c:pt idx="38826">
                  <c:v>428.6291771104</c:v>
                </c:pt>
                <c:pt idx="38828">
                  <c:v>431.3595759704399</c:v>
                </c:pt>
                <c:pt idx="38829">
                  <c:v>428.44905604284</c:v>
                </c:pt>
                <c:pt idx="38830">
                  <c:v>429.64557145776</c:v>
                </c:pt>
                <c:pt idx="38833">
                  <c:v>429.9350134696389</c:v>
                </c:pt>
                <c:pt idx="38834">
                  <c:v>431.499049764279</c:v>
                </c:pt>
                <c:pt idx="38835">
                  <c:v>432.2378810089999</c:v>
                </c:pt>
                <c:pt idx="38836">
                  <c:v>433.7956264575191</c:v>
                </c:pt>
                <c:pt idx="38838">
                  <c:v>431.731877803</c:v>
                </c:pt>
                <c:pt idx="38839">
                  <c:v>432.702140011289</c:v>
                </c:pt>
                <c:pt idx="38840">
                  <c:v>431.9703435063599</c:v>
                </c:pt>
                <c:pt idx="38841">
                  <c:v>429.31020432664</c:v>
                </c:pt>
                <c:pt idx="38843">
                  <c:v>431.1911938907999</c:v>
                </c:pt>
                <c:pt idx="38844">
                  <c:v>432.5046807584401</c:v>
                </c:pt>
                <c:pt idx="38845">
                  <c:v>429.9374424185991</c:v>
                </c:pt>
                <c:pt idx="38846">
                  <c:v>431.10476273848</c:v>
                </c:pt>
                <c:pt idx="38847">
                  <c:v>431.76349347412</c:v>
                </c:pt>
                <c:pt idx="38848">
                  <c:v>432.54059121948</c:v>
                </c:pt>
                <c:pt idx="38849">
                  <c:v>429.7890719529639</c:v>
                </c:pt>
                <c:pt idx="38850">
                  <c:v>431.13864649312</c:v>
                </c:pt>
                <c:pt idx="38851">
                  <c:v>434.440176232879</c:v>
                </c:pt>
                <c:pt idx="38854">
                  <c:v>431.45169690584</c:v>
                </c:pt>
                <c:pt idx="38855">
                  <c:v>432.6420665956801</c:v>
                </c:pt>
                <c:pt idx="38856">
                  <c:v>429.519327142199</c:v>
                </c:pt>
                <c:pt idx="38857">
                  <c:v>431.5250950978</c:v>
                </c:pt>
                <c:pt idx="38858">
                  <c:v>432.8112348998</c:v>
                </c:pt>
                <c:pt idx="38859">
                  <c:v>429.9921231251401</c:v>
                </c:pt>
                <c:pt idx="38861">
                  <c:v>432.1577816929801</c:v>
                </c:pt>
                <c:pt idx="38862">
                  <c:v>432.6411920341301</c:v>
                </c:pt>
                <c:pt idx="38865">
                  <c:v>431.9554441480796</c:v>
                </c:pt>
                <c:pt idx="38866">
                  <c:v>431.86530332756</c:v>
                </c:pt>
                <c:pt idx="38867">
                  <c:v>432.55504141796</c:v>
                </c:pt>
                <c:pt idx="38868">
                  <c:v>431.2561499216788</c:v>
                </c:pt>
                <c:pt idx="38869">
                  <c:v>432.931036876039</c:v>
                </c:pt>
                <c:pt idx="38870">
                  <c:v>429.5139045256699</c:v>
                </c:pt>
                <c:pt idx="38872">
                  <c:v>432.6364200962796</c:v>
                </c:pt>
                <c:pt idx="38873">
                  <c:v>432.41853660944</c:v>
                </c:pt>
                <c:pt idx="38876">
                  <c:v>395.3340513997601</c:v>
                </c:pt>
                <c:pt idx="38877">
                  <c:v>106.73818050928</c:v>
                </c:pt>
                <c:pt idx="38894">
                  <c:v>232.61326957864</c:v>
                </c:pt>
                <c:pt idx="38895">
                  <c:v>362.2633420497199</c:v>
                </c:pt>
                <c:pt idx="38896">
                  <c:v>379.31042089072</c:v>
                </c:pt>
                <c:pt idx="38897">
                  <c:v>393.63238039092</c:v>
                </c:pt>
                <c:pt idx="38898">
                  <c:v>407.54776089208</c:v>
                </c:pt>
                <c:pt idx="38899">
                  <c:v>419.7623303621191</c:v>
                </c:pt>
                <c:pt idx="38900">
                  <c:v>432.24330399356</c:v>
                </c:pt>
                <c:pt idx="38901">
                  <c:v>429.2151214754496</c:v>
                </c:pt>
                <c:pt idx="38902">
                  <c:v>429.86965210704</c:v>
                </c:pt>
                <c:pt idx="38903">
                  <c:v>432.45979133715</c:v>
                </c:pt>
                <c:pt idx="38905">
                  <c:v>431.6164522427699</c:v>
                </c:pt>
                <c:pt idx="38906">
                  <c:v>433.18705482484</c:v>
                </c:pt>
                <c:pt idx="38907">
                  <c:v>428.48192336901</c:v>
                </c:pt>
                <c:pt idx="38909">
                  <c:v>431.538736798339</c:v>
                </c:pt>
                <c:pt idx="38910">
                  <c:v>428.67791831133</c:v>
                </c:pt>
                <c:pt idx="38911">
                  <c:v>429.36812487012</c:v>
                </c:pt>
                <c:pt idx="38912">
                  <c:v>431.66037665904</c:v>
                </c:pt>
                <c:pt idx="38913">
                  <c:v>428.30136163862</c:v>
                </c:pt>
                <c:pt idx="38914">
                  <c:v>431.3371865617999</c:v>
                </c:pt>
                <c:pt idx="38915">
                  <c:v>432.7113309821884</c:v>
                </c:pt>
                <c:pt idx="38916">
                  <c:v>433.5660698463792</c:v>
                </c:pt>
                <c:pt idx="38918">
                  <c:v>431.30344168656</c:v>
                </c:pt>
                <c:pt idx="38919">
                  <c:v>432.70079227675</c:v>
                </c:pt>
                <c:pt idx="38920">
                  <c:v>433.6651949117796</c:v>
                </c:pt>
                <c:pt idx="38923">
                  <c:v>432.7251956492696</c:v>
                </c:pt>
                <c:pt idx="38924">
                  <c:v>431.02531764982</c:v>
                </c:pt>
                <c:pt idx="38925">
                  <c:v>428.904595457659</c:v>
                </c:pt>
                <c:pt idx="38926">
                  <c:v>429.65497969357</c:v>
                </c:pt>
                <c:pt idx="38929">
                  <c:v>429.20023180332</c:v>
                </c:pt>
                <c:pt idx="38930">
                  <c:v>432.00756718407</c:v>
                </c:pt>
                <c:pt idx="38931">
                  <c:v>432.90120487913</c:v>
                </c:pt>
                <c:pt idx="38932">
                  <c:v>433.31074210414</c:v>
                </c:pt>
                <c:pt idx="38933">
                  <c:v>432.7445636743303</c:v>
                </c:pt>
                <c:pt idx="38934">
                  <c:v>431.65137467309</c:v>
                </c:pt>
                <c:pt idx="38935">
                  <c:v>431.8940101052399</c:v>
                </c:pt>
                <c:pt idx="38936">
                  <c:v>432.59064174903</c:v>
                </c:pt>
                <c:pt idx="38937">
                  <c:v>433.2854240849099</c:v>
                </c:pt>
                <c:pt idx="38938">
                  <c:v>434.5544994608899</c:v>
                </c:pt>
                <c:pt idx="38940">
                  <c:v>432.293134136289</c:v>
                </c:pt>
                <c:pt idx="38941">
                  <c:v>432.46083110982</c:v>
                </c:pt>
                <c:pt idx="38942">
                  <c:v>431.066197867319</c:v>
                </c:pt>
                <c:pt idx="38943">
                  <c:v>432.1346377273201</c:v>
                </c:pt>
                <c:pt idx="38944">
                  <c:v>428.30455007718</c:v>
                </c:pt>
                <c:pt idx="38946">
                  <c:v>432.565332722189</c:v>
                </c:pt>
                <c:pt idx="38947">
                  <c:v>432.7796016566</c:v>
                </c:pt>
                <c:pt idx="38948">
                  <c:v>433.431888423279</c:v>
                </c:pt>
                <c:pt idx="38949">
                  <c:v>432.986411368359</c:v>
                </c:pt>
                <c:pt idx="38950">
                  <c:v>433.3781488078401</c:v>
                </c:pt>
                <c:pt idx="38951">
                  <c:v>432.85257615671</c:v>
                </c:pt>
                <c:pt idx="38952">
                  <c:v>433.8698755222799</c:v>
                </c:pt>
                <c:pt idx="38955">
                  <c:v>431.1998795170799</c:v>
                </c:pt>
                <c:pt idx="38956">
                  <c:v>431.35569915084</c:v>
                </c:pt>
                <c:pt idx="38957">
                  <c:v>431.53365098744</c:v>
                </c:pt>
                <c:pt idx="38958">
                  <c:v>432.2670809876</c:v>
                </c:pt>
                <c:pt idx="38959">
                  <c:v>431.76050908084</c:v>
                </c:pt>
                <c:pt idx="38960">
                  <c:v>432.3357442087199</c:v>
                </c:pt>
                <c:pt idx="38961">
                  <c:v>432.6195063976</c:v>
                </c:pt>
                <c:pt idx="38962">
                  <c:v>432.7927664654791</c:v>
                </c:pt>
                <c:pt idx="38963">
                  <c:v>434.04086353892</c:v>
                </c:pt>
                <c:pt idx="38964">
                  <c:v>433.4408669248401</c:v>
                </c:pt>
                <c:pt idx="38965">
                  <c:v>434.08193460736</c:v>
                </c:pt>
                <c:pt idx="38966">
                  <c:v>434.3475103496401</c:v>
                </c:pt>
                <c:pt idx="38967">
                  <c:v>435.2327635964</c:v>
                </c:pt>
                <c:pt idx="38968">
                  <c:v>434.87824982108</c:v>
                </c:pt>
                <c:pt idx="38969">
                  <c:v>435.263959982799</c:v>
                </c:pt>
                <c:pt idx="38970">
                  <c:v>434.9715128406388</c:v>
                </c:pt>
                <c:pt idx="38971">
                  <c:v>432.14024051332</c:v>
                </c:pt>
                <c:pt idx="38972">
                  <c:v>432.19564215232</c:v>
                </c:pt>
                <c:pt idx="38973">
                  <c:v>431.8821261010796</c:v>
                </c:pt>
                <c:pt idx="38974">
                  <c:v>433.1972493834</c:v>
                </c:pt>
                <c:pt idx="38975">
                  <c:v>433.91756530036</c:v>
                </c:pt>
                <c:pt idx="38976">
                  <c:v>431.45387278078</c:v>
                </c:pt>
                <c:pt idx="38977">
                  <c:v>432.17580052492</c:v>
                </c:pt>
                <c:pt idx="38978">
                  <c:v>432.6752350968401</c:v>
                </c:pt>
                <c:pt idx="38979">
                  <c:v>432.3241275735899</c:v>
                </c:pt>
                <c:pt idx="38980">
                  <c:v>435.68496257032</c:v>
                </c:pt>
                <c:pt idx="38981">
                  <c:v>435.98406483317</c:v>
                </c:pt>
                <c:pt idx="38982">
                  <c:v>408.24729199179</c:v>
                </c:pt>
                <c:pt idx="38983">
                  <c:v>408.63271080774</c:v>
                </c:pt>
                <c:pt idx="38984">
                  <c:v>322.64056877088</c:v>
                </c:pt>
                <c:pt idx="38985">
                  <c:v>319.5534915933603</c:v>
                </c:pt>
                <c:pt idx="39065">
                  <c:v>108.66973039544</c:v>
                </c:pt>
                <c:pt idx="39066">
                  <c:v>141.33590494424</c:v>
                </c:pt>
                <c:pt idx="39067">
                  <c:v>156.22516499708</c:v>
                </c:pt>
                <c:pt idx="39068">
                  <c:v>164.1788173552</c:v>
                </c:pt>
                <c:pt idx="39069">
                  <c:v>241.3496310695</c:v>
                </c:pt>
                <c:pt idx="39070">
                  <c:v>392.74820132407</c:v>
                </c:pt>
                <c:pt idx="39071">
                  <c:v>422.0131024481388</c:v>
                </c:pt>
                <c:pt idx="39072">
                  <c:v>442.6911437003996</c:v>
                </c:pt>
                <c:pt idx="39073">
                  <c:v>452.58273599342</c:v>
                </c:pt>
                <c:pt idx="39074">
                  <c:v>453.9072143287601</c:v>
                </c:pt>
                <c:pt idx="39075">
                  <c:v>459.26993373677</c:v>
                </c:pt>
                <c:pt idx="39076">
                  <c:v>459.4884833135</c:v>
                </c:pt>
                <c:pt idx="39077">
                  <c:v>457.43662186734</c:v>
                </c:pt>
                <c:pt idx="39078">
                  <c:v>458.931368672419</c:v>
                </c:pt>
                <c:pt idx="39080">
                  <c:v>455.6201800883601</c:v>
                </c:pt>
                <c:pt idx="39081">
                  <c:v>457.6682812407401</c:v>
                </c:pt>
                <c:pt idx="39082">
                  <c:v>457.6454017793201</c:v>
                </c:pt>
                <c:pt idx="39083">
                  <c:v>455.49496857457</c:v>
                </c:pt>
                <c:pt idx="39084">
                  <c:v>457.2798567023499</c:v>
                </c:pt>
                <c:pt idx="39085">
                  <c:v>458.90729488597</c:v>
                </c:pt>
                <c:pt idx="39086">
                  <c:v>456.6389401477</c:v>
                </c:pt>
                <c:pt idx="39087">
                  <c:v>458.4447710004</c:v>
                </c:pt>
                <c:pt idx="39088">
                  <c:v>455.12261885406</c:v>
                </c:pt>
                <c:pt idx="39089">
                  <c:v>457.8176923518799</c:v>
                </c:pt>
                <c:pt idx="39090">
                  <c:v>457.50208632676</c:v>
                </c:pt>
                <c:pt idx="39091">
                  <c:v>454.83856860255</c:v>
                </c:pt>
                <c:pt idx="39092">
                  <c:v>459.9717389596388</c:v>
                </c:pt>
                <c:pt idx="39093">
                  <c:v>457.3018079251401</c:v>
                </c:pt>
                <c:pt idx="39094">
                  <c:v>459.31926020239</c:v>
                </c:pt>
                <c:pt idx="39096">
                  <c:v>457.9969312841988</c:v>
                </c:pt>
                <c:pt idx="39098">
                  <c:v>457.3209317326599</c:v>
                </c:pt>
                <c:pt idx="39099">
                  <c:v>458.6396534914</c:v>
                </c:pt>
                <c:pt idx="39100">
                  <c:v>457.1919657366199</c:v>
                </c:pt>
                <c:pt idx="39101">
                  <c:v>457.80732376319</c:v>
                </c:pt>
                <c:pt idx="39102">
                  <c:v>456.21095139031</c:v>
                </c:pt>
                <c:pt idx="39103">
                  <c:v>455.62484551918</c:v>
                </c:pt>
                <c:pt idx="39104">
                  <c:v>457.3635359908699</c:v>
                </c:pt>
                <c:pt idx="39105">
                  <c:v>437.764168201589</c:v>
                </c:pt>
                <c:pt idx="39106">
                  <c:v>377.9409270151401</c:v>
                </c:pt>
                <c:pt idx="39107">
                  <c:v>377.61198690543</c:v>
                </c:pt>
                <c:pt idx="39109">
                  <c:v>377.05219418978</c:v>
                </c:pt>
                <c:pt idx="39110">
                  <c:v>379.07008689339</c:v>
                </c:pt>
                <c:pt idx="39111">
                  <c:v>375.9936034426884</c:v>
                </c:pt>
                <c:pt idx="39112">
                  <c:v>443.39500512902</c:v>
                </c:pt>
                <c:pt idx="39113">
                  <c:v>449.5992836921899</c:v>
                </c:pt>
                <c:pt idx="39114">
                  <c:v>453.7633272423289</c:v>
                </c:pt>
                <c:pt idx="39115">
                  <c:v>454.69279595912</c:v>
                </c:pt>
                <c:pt idx="39116">
                  <c:v>458.5489410291201</c:v>
                </c:pt>
                <c:pt idx="39117">
                  <c:v>457.731593168349</c:v>
                </c:pt>
                <c:pt idx="39118">
                  <c:v>461.16659773975</c:v>
                </c:pt>
                <c:pt idx="39119">
                  <c:v>458.79415505536</c:v>
                </c:pt>
                <c:pt idx="39120">
                  <c:v>458.37580209308</c:v>
                </c:pt>
                <c:pt idx="39121">
                  <c:v>454.5043618547901</c:v>
                </c:pt>
                <c:pt idx="39122">
                  <c:v>455.13777543144</c:v>
                </c:pt>
                <c:pt idx="39123">
                  <c:v>454.31445426645</c:v>
                </c:pt>
                <c:pt idx="39124">
                  <c:v>455.31136329483</c:v>
                </c:pt>
                <c:pt idx="39125">
                  <c:v>454.7809849024</c:v>
                </c:pt>
                <c:pt idx="39126">
                  <c:v>457.2220652984299</c:v>
                </c:pt>
                <c:pt idx="39127">
                  <c:v>454.91242806588</c:v>
                </c:pt>
                <c:pt idx="39128">
                  <c:v>455.10980165231</c:v>
                </c:pt>
                <c:pt idx="39129">
                  <c:v>452.013789567489</c:v>
                </c:pt>
                <c:pt idx="39130">
                  <c:v>448.7605425264799</c:v>
                </c:pt>
                <c:pt idx="39131">
                  <c:v>448.55302379601</c:v>
                </c:pt>
                <c:pt idx="39132">
                  <c:v>444.44550037991</c:v>
                </c:pt>
                <c:pt idx="39133">
                  <c:v>444.4127568874791</c:v>
                </c:pt>
                <c:pt idx="39134">
                  <c:v>441.15450945137</c:v>
                </c:pt>
                <c:pt idx="39135">
                  <c:v>441.8729011438</c:v>
                </c:pt>
                <c:pt idx="39136">
                  <c:v>439.30262697764</c:v>
                </c:pt>
                <c:pt idx="39137">
                  <c:v>439.4049007365101</c:v>
                </c:pt>
                <c:pt idx="39138">
                  <c:v>435.88628335078</c:v>
                </c:pt>
                <c:pt idx="39139">
                  <c:v>433.6506444915501</c:v>
                </c:pt>
                <c:pt idx="39140">
                  <c:v>429.16074743894</c:v>
                </c:pt>
                <c:pt idx="39141">
                  <c:v>425.2811352094989</c:v>
                </c:pt>
                <c:pt idx="39142">
                  <c:v>368.44210733147</c:v>
                </c:pt>
                <c:pt idx="39143">
                  <c:v>365.88666303398</c:v>
                </c:pt>
                <c:pt idx="39144">
                  <c:v>368.2955442437199</c:v>
                </c:pt>
                <c:pt idx="39145">
                  <c:v>366.0231610855892</c:v>
                </c:pt>
                <c:pt idx="39146">
                  <c:v>421.80838863419</c:v>
                </c:pt>
                <c:pt idx="39147">
                  <c:v>428.5260722057499</c:v>
                </c:pt>
                <c:pt idx="39148">
                  <c:v>426.8551084665991</c:v>
                </c:pt>
                <c:pt idx="39149">
                  <c:v>428.6514952055101</c:v>
                </c:pt>
                <c:pt idx="39150">
                  <c:v>426.56764212151</c:v>
                </c:pt>
                <c:pt idx="39151">
                  <c:v>425.2332525968699</c:v>
                </c:pt>
                <c:pt idx="39152">
                  <c:v>426.9206733249</c:v>
                </c:pt>
                <c:pt idx="39153">
                  <c:v>425.708938424619</c:v>
                </c:pt>
                <c:pt idx="39154">
                  <c:v>426.8956099530399</c:v>
                </c:pt>
                <c:pt idx="39155">
                  <c:v>441.63146029242</c:v>
                </c:pt>
                <c:pt idx="39157">
                  <c:v>442.1300541749</c:v>
                </c:pt>
                <c:pt idx="39158">
                  <c:v>438.9685549831592</c:v>
                </c:pt>
                <c:pt idx="39159">
                  <c:v>441.151918361279</c:v>
                </c:pt>
                <c:pt idx="39160">
                  <c:v>439.42094236086</c:v>
                </c:pt>
                <c:pt idx="39161">
                  <c:v>436.72106260014</c:v>
                </c:pt>
                <c:pt idx="39162">
                  <c:v>441.35096818388</c:v>
                </c:pt>
                <c:pt idx="39163">
                  <c:v>439.8423169325791</c:v>
                </c:pt>
                <c:pt idx="39164">
                  <c:v>442.51993354384</c:v>
                </c:pt>
                <c:pt idx="39165">
                  <c:v>439.8147047394601</c:v>
                </c:pt>
                <c:pt idx="39166">
                  <c:v>439.419719611579</c:v>
                </c:pt>
                <c:pt idx="39168">
                  <c:v>437.08997123953</c:v>
                </c:pt>
                <c:pt idx="39169">
                  <c:v>436.8515149308</c:v>
                </c:pt>
                <c:pt idx="39170">
                  <c:v>439.86642709078</c:v>
                </c:pt>
                <c:pt idx="39171">
                  <c:v>438.1301278037201</c:v>
                </c:pt>
                <c:pt idx="39172">
                  <c:v>441.10640185433</c:v>
                </c:pt>
                <c:pt idx="39173">
                  <c:v>438.8206962125401</c:v>
                </c:pt>
                <c:pt idx="39174">
                  <c:v>437.7816997193</c:v>
                </c:pt>
                <c:pt idx="39175">
                  <c:v>439.43736539834</c:v>
                </c:pt>
                <c:pt idx="39176">
                  <c:v>436.2421316705201</c:v>
                </c:pt>
                <c:pt idx="39177">
                  <c:v>437.8355659023699</c:v>
                </c:pt>
                <c:pt idx="39178">
                  <c:v>436.67322387518</c:v>
                </c:pt>
                <c:pt idx="39179">
                  <c:v>435.0019591531</c:v>
                </c:pt>
                <c:pt idx="39180">
                  <c:v>437.4514587717499</c:v>
                </c:pt>
                <c:pt idx="39181">
                  <c:v>435.53536389139</c:v>
                </c:pt>
                <c:pt idx="39182">
                  <c:v>433.987229796199</c:v>
                </c:pt>
                <c:pt idx="39183">
                  <c:v>434.5176050063901</c:v>
                </c:pt>
                <c:pt idx="39184">
                  <c:v>433.477339720989</c:v>
                </c:pt>
                <c:pt idx="39185">
                  <c:v>435.82541614134</c:v>
                </c:pt>
                <c:pt idx="39186">
                  <c:v>436.892171786229</c:v>
                </c:pt>
                <c:pt idx="39187">
                  <c:v>434.6988135609892</c:v>
                </c:pt>
                <c:pt idx="39188">
                  <c:v>437.4109715833401</c:v>
                </c:pt>
                <c:pt idx="39189">
                  <c:v>433.85563311632</c:v>
                </c:pt>
                <c:pt idx="39190">
                  <c:v>432.06894590078</c:v>
                </c:pt>
                <c:pt idx="39191">
                  <c:v>434.581217111509</c:v>
                </c:pt>
                <c:pt idx="39192">
                  <c:v>433.8606252635301</c:v>
                </c:pt>
                <c:pt idx="39193">
                  <c:v>435.3462054494501</c:v>
                </c:pt>
                <c:pt idx="39194">
                  <c:v>433.136755704579</c:v>
                </c:pt>
                <c:pt idx="39195">
                  <c:v>432.3344636093203</c:v>
                </c:pt>
                <c:pt idx="39196">
                  <c:v>433.4974120780789</c:v>
                </c:pt>
                <c:pt idx="39197">
                  <c:v>431.79786990637</c:v>
                </c:pt>
                <c:pt idx="39198">
                  <c:v>434.2769113533896</c:v>
                </c:pt>
                <c:pt idx="39199">
                  <c:v>432.0993697638301</c:v>
                </c:pt>
                <c:pt idx="39201">
                  <c:v>432.61186737354</c:v>
                </c:pt>
                <c:pt idx="39202">
                  <c:v>433.17196113231</c:v>
                </c:pt>
                <c:pt idx="39203">
                  <c:v>432.09486353027</c:v>
                </c:pt>
                <c:pt idx="39204">
                  <c:v>431.9411515163399</c:v>
                </c:pt>
                <c:pt idx="39206">
                  <c:v>432.4052467379996</c:v>
                </c:pt>
                <c:pt idx="39207">
                  <c:v>431.57688615959</c:v>
                </c:pt>
                <c:pt idx="39208">
                  <c:v>429.3663542474988</c:v>
                </c:pt>
                <c:pt idx="39209">
                  <c:v>432.52105037379</c:v>
                </c:pt>
                <c:pt idx="39211">
                  <c:v>427.82086855883</c:v>
                </c:pt>
                <c:pt idx="39212">
                  <c:v>429.6667108800501</c:v>
                </c:pt>
                <c:pt idx="39213">
                  <c:v>428.5015797544291</c:v>
                </c:pt>
                <c:pt idx="39215">
                  <c:v>429.7732813307701</c:v>
                </c:pt>
                <c:pt idx="39216">
                  <c:v>428.4216792366291</c:v>
                </c:pt>
                <c:pt idx="39218">
                  <c:v>429.0909374071786</c:v>
                </c:pt>
                <c:pt idx="39219">
                  <c:v>431.918022815289</c:v>
                </c:pt>
                <c:pt idx="39221">
                  <c:v>429.3166257644299</c:v>
                </c:pt>
                <c:pt idx="39222">
                  <c:v>431.25420310759</c:v>
                </c:pt>
                <c:pt idx="39223">
                  <c:v>429.47391802378</c:v>
                </c:pt>
                <c:pt idx="39224">
                  <c:v>428.04095853062</c:v>
                </c:pt>
                <c:pt idx="39225">
                  <c:v>427.7202543755299</c:v>
                </c:pt>
                <c:pt idx="39226">
                  <c:v>426.6067452952299</c:v>
                </c:pt>
                <c:pt idx="39227">
                  <c:v>428.47957423407</c:v>
                </c:pt>
                <c:pt idx="39228">
                  <c:v>426.68248620305</c:v>
                </c:pt>
                <c:pt idx="39229">
                  <c:v>428.3725614892401</c:v>
                </c:pt>
                <c:pt idx="39230">
                  <c:v>426.3903577862788</c:v>
                </c:pt>
                <c:pt idx="39231">
                  <c:v>424.531744568549</c:v>
                </c:pt>
                <c:pt idx="39232">
                  <c:v>426.9429891834603</c:v>
                </c:pt>
                <c:pt idx="39233">
                  <c:v>425.00981756723</c:v>
                </c:pt>
                <c:pt idx="39234">
                  <c:v>427.41045033766</c:v>
                </c:pt>
                <c:pt idx="39235">
                  <c:v>425.67852099193</c:v>
                </c:pt>
                <c:pt idx="39236">
                  <c:v>427.94424852881</c:v>
                </c:pt>
                <c:pt idx="39237">
                  <c:v>425.7161085004591</c:v>
                </c:pt>
                <c:pt idx="39238">
                  <c:v>427.97958770451</c:v>
                </c:pt>
                <c:pt idx="39239">
                  <c:v>425.7178186561699</c:v>
                </c:pt>
                <c:pt idx="39240">
                  <c:v>427.2700379304299</c:v>
                </c:pt>
                <c:pt idx="39241">
                  <c:v>426.2269479896091</c:v>
                </c:pt>
                <c:pt idx="39242">
                  <c:v>425.5220916920001</c:v>
                </c:pt>
                <c:pt idx="39243">
                  <c:v>425.32266577517</c:v>
                </c:pt>
                <c:pt idx="39244">
                  <c:v>421.46214360936</c:v>
                </c:pt>
                <c:pt idx="39245">
                  <c:v>423.6625695925</c:v>
                </c:pt>
                <c:pt idx="39246">
                  <c:v>421.85829483955</c:v>
                </c:pt>
                <c:pt idx="39247">
                  <c:v>422.85955202569</c:v>
                </c:pt>
                <c:pt idx="39248">
                  <c:v>422.6268592390899</c:v>
                </c:pt>
                <c:pt idx="39249">
                  <c:v>422.9022112085592</c:v>
                </c:pt>
                <c:pt idx="39250">
                  <c:v>424.1147708380601</c:v>
                </c:pt>
                <c:pt idx="39251">
                  <c:v>424.191425507189</c:v>
                </c:pt>
                <c:pt idx="39252">
                  <c:v>426.80453291762</c:v>
                </c:pt>
                <c:pt idx="39253">
                  <c:v>424.1105057594399</c:v>
                </c:pt>
                <c:pt idx="39254">
                  <c:v>426.54945118339</c:v>
                </c:pt>
                <c:pt idx="39255">
                  <c:v>421.75282486877</c:v>
                </c:pt>
                <c:pt idx="39256">
                  <c:v>424.2038432470891</c:v>
                </c:pt>
                <c:pt idx="39257">
                  <c:v>421.72236369283</c:v>
                </c:pt>
                <c:pt idx="39258">
                  <c:v>423.88836456515</c:v>
                </c:pt>
                <c:pt idx="39259">
                  <c:v>421.4982336679591</c:v>
                </c:pt>
                <c:pt idx="39260">
                  <c:v>423.922174166589</c:v>
                </c:pt>
                <c:pt idx="39261">
                  <c:v>421.905346011609</c:v>
                </c:pt>
                <c:pt idx="39262">
                  <c:v>422.31685429083</c:v>
                </c:pt>
                <c:pt idx="39264">
                  <c:v>421.7230143471885</c:v>
                </c:pt>
                <c:pt idx="39265">
                  <c:v>424.1155473765999</c:v>
                </c:pt>
                <c:pt idx="39266">
                  <c:v>421.1711222922391</c:v>
                </c:pt>
                <c:pt idx="39267">
                  <c:v>422.9965676812591</c:v>
                </c:pt>
                <c:pt idx="39269">
                  <c:v>422.3109589401191</c:v>
                </c:pt>
                <c:pt idx="39270">
                  <c:v>419.318345238479</c:v>
                </c:pt>
                <c:pt idx="39271">
                  <c:v>421.4776341318201</c:v>
                </c:pt>
                <c:pt idx="39272">
                  <c:v>422.14571806684</c:v>
                </c:pt>
                <c:pt idx="39273">
                  <c:v>419.828519491039</c:v>
                </c:pt>
                <c:pt idx="39274">
                  <c:v>421.26500673201</c:v>
                </c:pt>
                <c:pt idx="39275">
                  <c:v>421.93097919326</c:v>
                </c:pt>
                <c:pt idx="39276">
                  <c:v>418.6479151315101</c:v>
                </c:pt>
                <c:pt idx="39278">
                  <c:v>421.1812502796</c:v>
                </c:pt>
                <c:pt idx="39279">
                  <c:v>418.61348490157</c:v>
                </c:pt>
                <c:pt idx="39281">
                  <c:v>421.24723060824</c:v>
                </c:pt>
                <c:pt idx="39283">
                  <c:v>421.6909715149</c:v>
                </c:pt>
                <c:pt idx="39284">
                  <c:v>422.86499543679</c:v>
                </c:pt>
                <c:pt idx="39285">
                  <c:v>422.5284702782888</c:v>
                </c:pt>
                <c:pt idx="39286">
                  <c:v>418.45034173296</c:v>
                </c:pt>
                <c:pt idx="39287">
                  <c:v>419.4344357799791</c:v>
                </c:pt>
                <c:pt idx="39288">
                  <c:v>421.4256346308</c:v>
                </c:pt>
                <c:pt idx="39289">
                  <c:v>417.78440515374</c:v>
                </c:pt>
                <c:pt idx="39290">
                  <c:v>419.468469718229</c:v>
                </c:pt>
                <c:pt idx="39291">
                  <c:v>421.39782192509</c:v>
                </c:pt>
                <c:pt idx="39292">
                  <c:v>422.3725137393201</c:v>
                </c:pt>
                <c:pt idx="39293">
                  <c:v>419.4124670969401</c:v>
                </c:pt>
                <c:pt idx="39295">
                  <c:v>422.1647113310101</c:v>
                </c:pt>
                <c:pt idx="39296">
                  <c:v>418.67562370199</c:v>
                </c:pt>
                <c:pt idx="39297">
                  <c:v>419.9371414190092</c:v>
                </c:pt>
                <c:pt idx="39299">
                  <c:v>423.6677742577799</c:v>
                </c:pt>
                <c:pt idx="39300">
                  <c:v>419.8108537382699</c:v>
                </c:pt>
                <c:pt idx="39301">
                  <c:v>421.1267836219999</c:v>
                </c:pt>
                <c:pt idx="39302">
                  <c:v>421.718541501599</c:v>
                </c:pt>
                <c:pt idx="39303">
                  <c:v>422.89782495357</c:v>
                </c:pt>
                <c:pt idx="39304">
                  <c:v>419.80056457462</c:v>
                </c:pt>
                <c:pt idx="39305">
                  <c:v>419.67049697171</c:v>
                </c:pt>
                <c:pt idx="39307">
                  <c:v>422.3612986414</c:v>
                </c:pt>
                <c:pt idx="39308">
                  <c:v>422.35733168776</c:v>
                </c:pt>
                <c:pt idx="39309">
                  <c:v>419.15042440735</c:v>
                </c:pt>
                <c:pt idx="39310">
                  <c:v>419.90967505574</c:v>
                </c:pt>
                <c:pt idx="39311">
                  <c:v>419.63080631527</c:v>
                </c:pt>
                <c:pt idx="39312">
                  <c:v>419.509765048599</c:v>
                </c:pt>
                <c:pt idx="39313">
                  <c:v>419.9638330466491</c:v>
                </c:pt>
                <c:pt idx="39314">
                  <c:v>421.31514429313</c:v>
                </c:pt>
                <c:pt idx="39315">
                  <c:v>419.93687636402</c:v>
                </c:pt>
                <c:pt idx="39318">
                  <c:v>421.24683468508</c:v>
                </c:pt>
                <c:pt idx="39319">
                  <c:v>421.09854673733</c:v>
                </c:pt>
                <c:pt idx="39320">
                  <c:v>421.8448305659801</c:v>
                </c:pt>
                <c:pt idx="39321">
                  <c:v>418.64904186841</c:v>
                </c:pt>
                <c:pt idx="39322">
                  <c:v>418.8724911327701</c:v>
                </c:pt>
                <c:pt idx="39326">
                  <c:v>421.0303441876791</c:v>
                </c:pt>
                <c:pt idx="39327">
                  <c:v>418.8919000144001</c:v>
                </c:pt>
                <c:pt idx="39328">
                  <c:v>419.1098930188701</c:v>
                </c:pt>
                <c:pt idx="39329">
                  <c:v>421.8685152572884</c:v>
                </c:pt>
                <c:pt idx="39330">
                  <c:v>422.71162036969</c:v>
                </c:pt>
                <c:pt idx="39331">
                  <c:v>422.35352285172</c:v>
                </c:pt>
                <c:pt idx="39332">
                  <c:v>422.48994069061</c:v>
                </c:pt>
                <c:pt idx="39333">
                  <c:v>422.3241268469699</c:v>
                </c:pt>
                <c:pt idx="39334">
                  <c:v>421.8071269463699</c:v>
                </c:pt>
                <c:pt idx="39335">
                  <c:v>421.53794873022</c:v>
                </c:pt>
                <c:pt idx="39337">
                  <c:v>421.10250460289</c:v>
                </c:pt>
                <c:pt idx="39338">
                  <c:v>419.8461702884599</c:v>
                </c:pt>
                <c:pt idx="39340">
                  <c:v>419.3660170161496</c:v>
                </c:pt>
                <c:pt idx="39341">
                  <c:v>419.3362142765391</c:v>
                </c:pt>
                <c:pt idx="39342">
                  <c:v>418.63513122951</c:v>
                </c:pt>
                <c:pt idx="39343">
                  <c:v>418.60619623973</c:v>
                </c:pt>
                <c:pt idx="39344">
                  <c:v>417.033591059889</c:v>
                </c:pt>
                <c:pt idx="39345">
                  <c:v>416.86088102294</c:v>
                </c:pt>
                <c:pt idx="39346">
                  <c:v>419.75793601177</c:v>
                </c:pt>
                <c:pt idx="39347">
                  <c:v>418.6527042559601</c:v>
                </c:pt>
                <c:pt idx="39348">
                  <c:v>418.4165623324499</c:v>
                </c:pt>
                <c:pt idx="39349">
                  <c:v>417.62768713111</c:v>
                </c:pt>
                <c:pt idx="39350">
                  <c:v>417.1734487312401</c:v>
                </c:pt>
                <c:pt idx="39351">
                  <c:v>416.72554343794</c:v>
                </c:pt>
                <c:pt idx="39352">
                  <c:v>416.14352875452</c:v>
                </c:pt>
                <c:pt idx="39353">
                  <c:v>415.85549395876</c:v>
                </c:pt>
                <c:pt idx="39354">
                  <c:v>415.39408481507</c:v>
                </c:pt>
                <c:pt idx="39355">
                  <c:v>418.7023482718599</c:v>
                </c:pt>
                <c:pt idx="39356">
                  <c:v>417.25976361101</c:v>
                </c:pt>
                <c:pt idx="39357">
                  <c:v>417.28606322371</c:v>
                </c:pt>
                <c:pt idx="39358">
                  <c:v>417.1541742774899</c:v>
                </c:pt>
                <c:pt idx="39359">
                  <c:v>416.4434768447601</c:v>
                </c:pt>
                <c:pt idx="39360">
                  <c:v>418.232105464479</c:v>
                </c:pt>
                <c:pt idx="39361">
                  <c:v>417.5602786575892</c:v>
                </c:pt>
                <c:pt idx="39362">
                  <c:v>418.773350987339</c:v>
                </c:pt>
                <c:pt idx="39363">
                  <c:v>418.4470398817601</c:v>
                </c:pt>
                <c:pt idx="39364">
                  <c:v>418.48680765454</c:v>
                </c:pt>
                <c:pt idx="39365">
                  <c:v>417.1965330571291</c:v>
                </c:pt>
                <c:pt idx="39366">
                  <c:v>416.48459718646</c:v>
                </c:pt>
                <c:pt idx="39367">
                  <c:v>416.6600872092601</c:v>
                </c:pt>
                <c:pt idx="39368">
                  <c:v>419.6294476241101</c:v>
                </c:pt>
                <c:pt idx="39369">
                  <c:v>418.44921946696</c:v>
                </c:pt>
                <c:pt idx="39370">
                  <c:v>418.7070461841701</c:v>
                </c:pt>
                <c:pt idx="39371">
                  <c:v>417.7435422968899</c:v>
                </c:pt>
                <c:pt idx="39372">
                  <c:v>416.8344093789401</c:v>
                </c:pt>
                <c:pt idx="39373">
                  <c:v>416.2280503098899</c:v>
                </c:pt>
                <c:pt idx="39374">
                  <c:v>415.5197921032201</c:v>
                </c:pt>
                <c:pt idx="39375">
                  <c:v>414.89434118908</c:v>
                </c:pt>
                <c:pt idx="39376">
                  <c:v>413.6363791489988</c:v>
                </c:pt>
                <c:pt idx="39377">
                  <c:v>413.14693480551</c:v>
                </c:pt>
                <c:pt idx="39378">
                  <c:v>419.11218507231</c:v>
                </c:pt>
                <c:pt idx="39379">
                  <c:v>417.62347998905</c:v>
                </c:pt>
                <c:pt idx="39380">
                  <c:v>417.4976932889192</c:v>
                </c:pt>
                <c:pt idx="39381">
                  <c:v>417.04318435429</c:v>
                </c:pt>
                <c:pt idx="39382">
                  <c:v>416.0354086881599</c:v>
                </c:pt>
                <c:pt idx="39383">
                  <c:v>418.41956860762</c:v>
                </c:pt>
                <c:pt idx="39384">
                  <c:v>416.3590340777801</c:v>
                </c:pt>
                <c:pt idx="39385">
                  <c:v>415.7131199231988</c:v>
                </c:pt>
                <c:pt idx="39386">
                  <c:v>414.64247959671</c:v>
                </c:pt>
                <c:pt idx="39387">
                  <c:v>412.6897869420399</c:v>
                </c:pt>
                <c:pt idx="39388">
                  <c:v>417.09263961246</c:v>
                </c:pt>
                <c:pt idx="39389">
                  <c:v>415.3905455526791</c:v>
                </c:pt>
                <c:pt idx="39390">
                  <c:v>414.3449069283</c:v>
                </c:pt>
                <c:pt idx="39391">
                  <c:v>416.2915502013091</c:v>
                </c:pt>
                <c:pt idx="39392">
                  <c:v>415.280485942179</c:v>
                </c:pt>
                <c:pt idx="39393">
                  <c:v>413.5895421197301</c:v>
                </c:pt>
                <c:pt idx="39394">
                  <c:v>414.9633340288291</c:v>
                </c:pt>
                <c:pt idx="39395">
                  <c:v>417.3885853134701</c:v>
                </c:pt>
                <c:pt idx="39396">
                  <c:v>414.6850879382399</c:v>
                </c:pt>
                <c:pt idx="39397">
                  <c:v>413.934206340279</c:v>
                </c:pt>
                <c:pt idx="39398">
                  <c:v>417.43160152793</c:v>
                </c:pt>
                <c:pt idx="39399">
                  <c:v>416.13037680795</c:v>
                </c:pt>
                <c:pt idx="39400">
                  <c:v>414.80330313266</c:v>
                </c:pt>
                <c:pt idx="39401">
                  <c:v>416.51970614661</c:v>
                </c:pt>
                <c:pt idx="39402">
                  <c:v>415.251328086989</c:v>
                </c:pt>
                <c:pt idx="39403">
                  <c:v>412.775178762859</c:v>
                </c:pt>
                <c:pt idx="39404">
                  <c:v>415.4410529773596</c:v>
                </c:pt>
                <c:pt idx="39405">
                  <c:v>367.8599077736601</c:v>
                </c:pt>
                <c:pt idx="39406">
                  <c:v>215.59197260444</c:v>
                </c:pt>
                <c:pt idx="39407">
                  <c:v>114.66418486032</c:v>
                </c:pt>
                <c:pt idx="39409">
                  <c:v>94.13745189887995</c:v>
                </c:pt>
                <c:pt idx="39411">
                  <c:v>166.57102655653</c:v>
                </c:pt>
                <c:pt idx="39423">
                  <c:v>81.97691859064001</c:v>
                </c:pt>
                <c:pt idx="39448">
                  <c:v>89.93472872075998</c:v>
                </c:pt>
                <c:pt idx="39449">
                  <c:v>112.734311292</c:v>
                </c:pt>
                <c:pt idx="39450">
                  <c:v>112.1957768426</c:v>
                </c:pt>
                <c:pt idx="39451">
                  <c:v>112.2805335951</c:v>
                </c:pt>
                <c:pt idx="39452">
                  <c:v>263.87435339705</c:v>
                </c:pt>
                <c:pt idx="39453">
                  <c:v>321.5574745291501</c:v>
                </c:pt>
                <c:pt idx="39455">
                  <c:v>414.9377118215696</c:v>
                </c:pt>
                <c:pt idx="39456">
                  <c:v>415.177154358599</c:v>
                </c:pt>
                <c:pt idx="39457">
                  <c:v>415.5393504907796</c:v>
                </c:pt>
                <c:pt idx="39458">
                  <c:v>417.991492751799</c:v>
                </c:pt>
                <c:pt idx="39459">
                  <c:v>417.6398936965901</c:v>
                </c:pt>
                <c:pt idx="39460">
                  <c:v>416.924306720109</c:v>
                </c:pt>
                <c:pt idx="39461">
                  <c:v>416.56986079347</c:v>
                </c:pt>
                <c:pt idx="39462">
                  <c:v>416.9936817715</c:v>
                </c:pt>
                <c:pt idx="39463">
                  <c:v>417.24980499657</c:v>
                </c:pt>
                <c:pt idx="39464">
                  <c:v>417.3328601463201</c:v>
                </c:pt>
                <c:pt idx="39465">
                  <c:v>418.32282851958</c:v>
                </c:pt>
                <c:pt idx="39466">
                  <c:v>417.95642651481</c:v>
                </c:pt>
                <c:pt idx="39467">
                  <c:v>418.051907271889</c:v>
                </c:pt>
                <c:pt idx="39468">
                  <c:v>392.74270427417</c:v>
                </c:pt>
                <c:pt idx="39469">
                  <c:v>233.30874764476</c:v>
                </c:pt>
                <c:pt idx="39470">
                  <c:v>233.23450131044</c:v>
                </c:pt>
                <c:pt idx="39471">
                  <c:v>211.87454061771</c:v>
                </c:pt>
                <c:pt idx="39526">
                  <c:v>181.48153181454</c:v>
                </c:pt>
                <c:pt idx="39527">
                  <c:v>213.10229803774</c:v>
                </c:pt>
                <c:pt idx="39528">
                  <c:v>201.4604969905201</c:v>
                </c:pt>
                <c:pt idx="39529">
                  <c:v>339.81767995926</c:v>
                </c:pt>
                <c:pt idx="39530">
                  <c:v>336.59860212477</c:v>
                </c:pt>
                <c:pt idx="39531">
                  <c:v>317.5845082002596</c:v>
                </c:pt>
                <c:pt idx="39582">
                  <c:v>321.31827709866</c:v>
                </c:pt>
                <c:pt idx="39583">
                  <c:v>415.67317879347</c:v>
                </c:pt>
                <c:pt idx="39584">
                  <c:v>416.41820416503</c:v>
                </c:pt>
                <c:pt idx="39585">
                  <c:v>416.64793941066</c:v>
                </c:pt>
                <c:pt idx="39586">
                  <c:v>414.01356866193</c:v>
                </c:pt>
                <c:pt idx="39587">
                  <c:v>418.70139534982</c:v>
                </c:pt>
                <c:pt idx="39588">
                  <c:v>416.121542951509</c:v>
                </c:pt>
                <c:pt idx="39589">
                  <c:v>417.9264134980088</c:v>
                </c:pt>
                <c:pt idx="39590">
                  <c:v>414.37586092144</c:v>
                </c:pt>
                <c:pt idx="39591">
                  <c:v>417.42674689982</c:v>
                </c:pt>
                <c:pt idx="39592">
                  <c:v>415.3551526986099</c:v>
                </c:pt>
                <c:pt idx="39593">
                  <c:v>413.62283505165</c:v>
                </c:pt>
                <c:pt idx="39594">
                  <c:v>415.4784757641696</c:v>
                </c:pt>
                <c:pt idx="39595">
                  <c:v>413.89942617922</c:v>
                </c:pt>
                <c:pt idx="39596">
                  <c:v>414.67461013623</c:v>
                </c:pt>
                <c:pt idx="39597">
                  <c:v>411.10194296113</c:v>
                </c:pt>
                <c:pt idx="39598">
                  <c:v>413.50299882846</c:v>
                </c:pt>
                <c:pt idx="39599">
                  <c:v>411.8264667664301</c:v>
                </c:pt>
                <c:pt idx="39600">
                  <c:v>413.3365667129696</c:v>
                </c:pt>
                <c:pt idx="39601">
                  <c:v>411.7273169453091</c:v>
                </c:pt>
                <c:pt idx="39602">
                  <c:v>413.7882760130699</c:v>
                </c:pt>
                <c:pt idx="39603">
                  <c:v>413.56531880322</c:v>
                </c:pt>
                <c:pt idx="39604">
                  <c:v>415.34402383937</c:v>
                </c:pt>
                <c:pt idx="39605">
                  <c:v>413.0895972178</c:v>
                </c:pt>
                <c:pt idx="39606">
                  <c:v>412.34989355684</c:v>
                </c:pt>
                <c:pt idx="39607">
                  <c:v>413.34739967316</c:v>
                </c:pt>
                <c:pt idx="39608">
                  <c:v>409.9578816088801</c:v>
                </c:pt>
                <c:pt idx="39609">
                  <c:v>412.2805670002791</c:v>
                </c:pt>
                <c:pt idx="39610">
                  <c:v>409.9675083386296</c:v>
                </c:pt>
                <c:pt idx="39611">
                  <c:v>413.13663669188</c:v>
                </c:pt>
                <c:pt idx="39612">
                  <c:v>411.195708961659</c:v>
                </c:pt>
                <c:pt idx="39613">
                  <c:v>413.1300935916201</c:v>
                </c:pt>
                <c:pt idx="39614">
                  <c:v>411.5967160479883</c:v>
                </c:pt>
                <c:pt idx="39615">
                  <c:v>409.12009935151</c:v>
                </c:pt>
                <c:pt idx="39616">
                  <c:v>411.4563650786989</c:v>
                </c:pt>
                <c:pt idx="39618">
                  <c:v>412.30008783909</c:v>
                </c:pt>
                <c:pt idx="39621">
                  <c:v>412.62266794101</c:v>
                </c:pt>
                <c:pt idx="39622">
                  <c:v>409.3412847941801</c:v>
                </c:pt>
                <c:pt idx="39624">
                  <c:v>409.29778349947</c:v>
                </c:pt>
                <c:pt idx="39625">
                  <c:v>407.55255632598</c:v>
                </c:pt>
                <c:pt idx="39626">
                  <c:v>409.8247396638501</c:v>
                </c:pt>
                <c:pt idx="39627">
                  <c:v>407.7389690071789</c:v>
                </c:pt>
                <c:pt idx="39629">
                  <c:v>407.53027592039</c:v>
                </c:pt>
                <c:pt idx="39630">
                  <c:v>406.4365948188491</c:v>
                </c:pt>
                <c:pt idx="39631">
                  <c:v>408.4211541930699</c:v>
                </c:pt>
                <c:pt idx="39632">
                  <c:v>407.4038720706699</c:v>
                </c:pt>
                <c:pt idx="39634">
                  <c:v>408.4310585745291</c:v>
                </c:pt>
                <c:pt idx="39635">
                  <c:v>408.1606945218901</c:v>
                </c:pt>
                <c:pt idx="39636">
                  <c:v>407.22465517067</c:v>
                </c:pt>
                <c:pt idx="39637">
                  <c:v>407.15977326515</c:v>
                </c:pt>
                <c:pt idx="39638">
                  <c:v>409.41246806523</c:v>
                </c:pt>
                <c:pt idx="39639">
                  <c:v>407.70709933332</c:v>
                </c:pt>
                <c:pt idx="39640">
                  <c:v>406.64116540637</c:v>
                </c:pt>
                <c:pt idx="39641">
                  <c:v>408.0516009740799</c:v>
                </c:pt>
                <c:pt idx="39642">
                  <c:v>405.9035598188696</c:v>
                </c:pt>
                <c:pt idx="39643">
                  <c:v>409.0279520372399</c:v>
                </c:pt>
                <c:pt idx="39644">
                  <c:v>407.5618719373199</c:v>
                </c:pt>
                <c:pt idx="39645">
                  <c:v>406.35057844644</c:v>
                </c:pt>
                <c:pt idx="39646">
                  <c:v>409.3121605490201</c:v>
                </c:pt>
                <c:pt idx="39647">
                  <c:v>407.14054250936</c:v>
                </c:pt>
                <c:pt idx="39648">
                  <c:v>408.2133721070791</c:v>
                </c:pt>
                <c:pt idx="39649">
                  <c:v>405.83749752132</c:v>
                </c:pt>
                <c:pt idx="39650">
                  <c:v>404.381835767659</c:v>
                </c:pt>
                <c:pt idx="39651">
                  <c:v>404.012211865</c:v>
                </c:pt>
                <c:pt idx="39652">
                  <c:v>381.12753425972</c:v>
                </c:pt>
                <c:pt idx="39653">
                  <c:v>259.31226687358</c:v>
                </c:pt>
                <c:pt idx="39654">
                  <c:v>125.32424504492</c:v>
                </c:pt>
                <c:pt idx="39655">
                  <c:v>111.64660520658</c:v>
                </c:pt>
                <c:pt idx="39656">
                  <c:v>92.7476035311601</c:v>
                </c:pt>
                <c:pt idx="39681">
                  <c:v>175.7349177446</c:v>
                </c:pt>
                <c:pt idx="39682">
                  <c:v>384.9769807032791</c:v>
                </c:pt>
                <c:pt idx="39683">
                  <c:v>408.35373138202</c:v>
                </c:pt>
                <c:pt idx="39684">
                  <c:v>409.32267113935</c:v>
                </c:pt>
                <c:pt idx="39686">
                  <c:v>411.56974581223</c:v>
                </c:pt>
                <c:pt idx="39688">
                  <c:v>411.9329309093499</c:v>
                </c:pt>
                <c:pt idx="39690">
                  <c:v>412.953507922939</c:v>
                </c:pt>
                <c:pt idx="39691">
                  <c:v>408.5719402990501</c:v>
                </c:pt>
                <c:pt idx="39693">
                  <c:v>408.5455494150999</c:v>
                </c:pt>
                <c:pt idx="39695">
                  <c:v>408.65223219744</c:v>
                </c:pt>
                <c:pt idx="39697">
                  <c:v>409.434162486609</c:v>
                </c:pt>
                <c:pt idx="39699">
                  <c:v>408.7592845682401</c:v>
                </c:pt>
                <c:pt idx="39701">
                  <c:v>408.75082641194</c:v>
                </c:pt>
                <c:pt idx="39702">
                  <c:v>411.981338505019</c:v>
                </c:pt>
                <c:pt idx="39703">
                  <c:v>413.2681794432884</c:v>
                </c:pt>
                <c:pt idx="39704">
                  <c:v>411.39677429913</c:v>
                </c:pt>
                <c:pt idx="39705">
                  <c:v>413.22648965296</c:v>
                </c:pt>
                <c:pt idx="39706">
                  <c:v>411.1633915663</c:v>
                </c:pt>
                <c:pt idx="39708">
                  <c:v>408.19449816257</c:v>
                </c:pt>
                <c:pt idx="39709">
                  <c:v>409.71389755366</c:v>
                </c:pt>
                <c:pt idx="39710">
                  <c:v>412.4619031436</c:v>
                </c:pt>
                <c:pt idx="39711">
                  <c:v>409.35666849841</c:v>
                </c:pt>
                <c:pt idx="39712">
                  <c:v>412.2187932693199</c:v>
                </c:pt>
                <c:pt idx="39713">
                  <c:v>409.3029783787001</c:v>
                </c:pt>
                <c:pt idx="39715">
                  <c:v>408.26299677133</c:v>
                </c:pt>
                <c:pt idx="39717">
                  <c:v>412.7556866183601</c:v>
                </c:pt>
                <c:pt idx="39719">
                  <c:v>412.06426061806</c:v>
                </c:pt>
                <c:pt idx="39720">
                  <c:v>413.0132431272899</c:v>
                </c:pt>
                <c:pt idx="39722">
                  <c:v>411.57594137677</c:v>
                </c:pt>
                <c:pt idx="39723">
                  <c:v>412.53262534439</c:v>
                </c:pt>
                <c:pt idx="39725">
                  <c:v>409.339670147994</c:v>
                </c:pt>
                <c:pt idx="39727">
                  <c:v>407.9349135838601</c:v>
                </c:pt>
                <c:pt idx="39728">
                  <c:v>408.123207246199</c:v>
                </c:pt>
                <c:pt idx="39729">
                  <c:v>409.16327652307</c:v>
                </c:pt>
                <c:pt idx="39730">
                  <c:v>409.8244659124201</c:v>
                </c:pt>
                <c:pt idx="39731">
                  <c:v>406.7265682706391</c:v>
                </c:pt>
                <c:pt idx="39732">
                  <c:v>407.71322749494</c:v>
                </c:pt>
                <c:pt idx="39734">
                  <c:v>411.56689161088</c:v>
                </c:pt>
                <c:pt idx="39735">
                  <c:v>408.75174120458</c:v>
                </c:pt>
                <c:pt idx="39736">
                  <c:v>409.6481414417896</c:v>
                </c:pt>
                <c:pt idx="39737">
                  <c:v>409.977989051999</c:v>
                </c:pt>
                <c:pt idx="39738">
                  <c:v>408.962708911269</c:v>
                </c:pt>
                <c:pt idx="39739">
                  <c:v>408.1627523308</c:v>
                </c:pt>
                <c:pt idx="39741">
                  <c:v>411.00724772248</c:v>
                </c:pt>
                <c:pt idx="39742">
                  <c:v>412.7274907761</c:v>
                </c:pt>
                <c:pt idx="39743">
                  <c:v>408.76091110489</c:v>
                </c:pt>
                <c:pt idx="39744">
                  <c:v>408.13092453805</c:v>
                </c:pt>
                <c:pt idx="39745">
                  <c:v>408.98105516934</c:v>
                </c:pt>
                <c:pt idx="39746">
                  <c:v>408.9089446319</c:v>
                </c:pt>
                <c:pt idx="39747">
                  <c:v>406.7423705275999</c:v>
                </c:pt>
                <c:pt idx="39748">
                  <c:v>407.30401938919</c:v>
                </c:pt>
                <c:pt idx="39749">
                  <c:v>409.83316380073</c:v>
                </c:pt>
                <c:pt idx="39750">
                  <c:v>409.6307933547</c:v>
                </c:pt>
                <c:pt idx="39751">
                  <c:v>411.17365993791</c:v>
                </c:pt>
                <c:pt idx="39752">
                  <c:v>407.69799131733</c:v>
                </c:pt>
                <c:pt idx="39754">
                  <c:v>411.3367272212091</c:v>
                </c:pt>
                <c:pt idx="39755">
                  <c:v>411.04321114893</c:v>
                </c:pt>
                <c:pt idx="39756">
                  <c:v>412.34404074722</c:v>
                </c:pt>
                <c:pt idx="39757">
                  <c:v>408.420545711399</c:v>
                </c:pt>
                <c:pt idx="39758">
                  <c:v>409.2184709838</c:v>
                </c:pt>
                <c:pt idx="39759">
                  <c:v>404.64567729948</c:v>
                </c:pt>
                <c:pt idx="39813">
                  <c:v>223.20293140183</c:v>
                </c:pt>
                <c:pt idx="39814">
                  <c:v>352.91702554572</c:v>
                </c:pt>
                <c:pt idx="39815">
                  <c:v>404.19942549909</c:v>
                </c:pt>
                <c:pt idx="39816">
                  <c:v>416.058127049219</c:v>
                </c:pt>
                <c:pt idx="39817">
                  <c:v>415.7977827965201</c:v>
                </c:pt>
                <c:pt idx="39818">
                  <c:v>416.28203516492</c:v>
                </c:pt>
                <c:pt idx="39819">
                  <c:v>417.881616785289</c:v>
                </c:pt>
                <c:pt idx="39820">
                  <c:v>417.9590940813101</c:v>
                </c:pt>
                <c:pt idx="39821">
                  <c:v>418.2445441448501</c:v>
                </c:pt>
                <c:pt idx="39822">
                  <c:v>417.8248181824401</c:v>
                </c:pt>
                <c:pt idx="39823">
                  <c:v>417.9414795820699</c:v>
                </c:pt>
                <c:pt idx="39824">
                  <c:v>417.8345130924399</c:v>
                </c:pt>
                <c:pt idx="39825">
                  <c:v>418.26766804841</c:v>
                </c:pt>
                <c:pt idx="39826">
                  <c:v>415.2595185490791</c:v>
                </c:pt>
                <c:pt idx="39827">
                  <c:v>414.61854859689</c:v>
                </c:pt>
                <c:pt idx="39828">
                  <c:v>416.17796638876</c:v>
                </c:pt>
                <c:pt idx="39829">
                  <c:v>417.26210006685</c:v>
                </c:pt>
                <c:pt idx="39830">
                  <c:v>417.0635620627799</c:v>
                </c:pt>
                <c:pt idx="39831">
                  <c:v>419.0219742438791</c:v>
                </c:pt>
                <c:pt idx="39832">
                  <c:v>419.16545453274</c:v>
                </c:pt>
                <c:pt idx="39833">
                  <c:v>419.0988735276891</c:v>
                </c:pt>
                <c:pt idx="39834">
                  <c:v>419.900612957379</c:v>
                </c:pt>
                <c:pt idx="39835">
                  <c:v>419.51570370461</c:v>
                </c:pt>
                <c:pt idx="39836">
                  <c:v>419.37913949633</c:v>
                </c:pt>
                <c:pt idx="39837">
                  <c:v>419.2199114466591</c:v>
                </c:pt>
                <c:pt idx="39838">
                  <c:v>416.03490154504</c:v>
                </c:pt>
                <c:pt idx="39839">
                  <c:v>416.02998453174</c:v>
                </c:pt>
                <c:pt idx="39840">
                  <c:v>416.482967961549</c:v>
                </c:pt>
                <c:pt idx="39841">
                  <c:v>397.0517983844701</c:v>
                </c:pt>
                <c:pt idx="39843">
                  <c:v>109.8809525908</c:v>
                </c:pt>
                <c:pt idx="39844">
                  <c:v>91.86578481883976</c:v>
                </c:pt>
                <c:pt idx="39876">
                  <c:v>137.24821792965</c:v>
                </c:pt>
                <c:pt idx="39877">
                  <c:v>149.14677897842</c:v>
                </c:pt>
                <c:pt idx="39878">
                  <c:v>156.39396314275</c:v>
                </c:pt>
                <c:pt idx="39879">
                  <c:v>248.36504893186</c:v>
                </c:pt>
                <c:pt idx="39880">
                  <c:v>346.2291751372396</c:v>
                </c:pt>
                <c:pt idx="39881">
                  <c:v>387.635279478599</c:v>
                </c:pt>
                <c:pt idx="39882">
                  <c:v>403.67140853922</c:v>
                </c:pt>
                <c:pt idx="39883">
                  <c:v>407.9119327467491</c:v>
                </c:pt>
                <c:pt idx="39884">
                  <c:v>414.56920410774</c:v>
                </c:pt>
                <c:pt idx="39885">
                  <c:v>417.2656283759999</c:v>
                </c:pt>
                <c:pt idx="39886">
                  <c:v>416.57398146777</c:v>
                </c:pt>
                <c:pt idx="39887">
                  <c:v>417.100179854</c:v>
                </c:pt>
                <c:pt idx="39888">
                  <c:v>418.35348357925</c:v>
                </c:pt>
                <c:pt idx="39889">
                  <c:v>416.1152998209701</c:v>
                </c:pt>
                <c:pt idx="39890">
                  <c:v>417.2880208038401</c:v>
                </c:pt>
                <c:pt idx="39891">
                  <c:v>419.8553800095201</c:v>
                </c:pt>
                <c:pt idx="39892">
                  <c:v>417.53449413301</c:v>
                </c:pt>
                <c:pt idx="39893">
                  <c:v>418.39363287455</c:v>
                </c:pt>
                <c:pt idx="39894">
                  <c:v>419.7108328604601</c:v>
                </c:pt>
                <c:pt idx="39895">
                  <c:v>417.11042603495</c:v>
                </c:pt>
                <c:pt idx="39896">
                  <c:v>418.2912843413791</c:v>
                </c:pt>
                <c:pt idx="39897">
                  <c:v>416.9859704687989</c:v>
                </c:pt>
                <c:pt idx="39898">
                  <c:v>417.4822526780196</c:v>
                </c:pt>
                <c:pt idx="39899">
                  <c:v>418.63236514087</c:v>
                </c:pt>
                <c:pt idx="39900">
                  <c:v>416.5641920274999</c:v>
                </c:pt>
                <c:pt idx="39901">
                  <c:v>417.43900970965</c:v>
                </c:pt>
                <c:pt idx="39902">
                  <c:v>416.806907663</c:v>
                </c:pt>
                <c:pt idx="39903">
                  <c:v>415.1276216382601</c:v>
                </c:pt>
                <c:pt idx="39904">
                  <c:v>418.16119887035</c:v>
                </c:pt>
                <c:pt idx="39905">
                  <c:v>413.61122019125</c:v>
                </c:pt>
                <c:pt idx="39906">
                  <c:v>415.2138618996501</c:v>
                </c:pt>
                <c:pt idx="39907">
                  <c:v>413.3443888320001</c:v>
                </c:pt>
                <c:pt idx="39908">
                  <c:v>416.92026109375</c:v>
                </c:pt>
                <c:pt idx="39909">
                  <c:v>417.37904943193</c:v>
                </c:pt>
                <c:pt idx="39910">
                  <c:v>415.66737468723</c:v>
                </c:pt>
                <c:pt idx="39911">
                  <c:v>416.67981400566</c:v>
                </c:pt>
                <c:pt idx="39912">
                  <c:v>415.64669173072</c:v>
                </c:pt>
                <c:pt idx="39913">
                  <c:v>416.2450765317201</c:v>
                </c:pt>
                <c:pt idx="39914">
                  <c:v>414.75106037167</c:v>
                </c:pt>
                <c:pt idx="39915">
                  <c:v>417.44799158975</c:v>
                </c:pt>
                <c:pt idx="39916">
                  <c:v>415.6313537296191</c:v>
                </c:pt>
                <c:pt idx="39917">
                  <c:v>416.56324998319</c:v>
                </c:pt>
                <c:pt idx="39918">
                  <c:v>414.5517442642399</c:v>
                </c:pt>
                <c:pt idx="39919">
                  <c:v>416.51779528433</c:v>
                </c:pt>
                <c:pt idx="39920">
                  <c:v>414.51987263242</c:v>
                </c:pt>
                <c:pt idx="39921">
                  <c:v>415.939445568259</c:v>
                </c:pt>
                <c:pt idx="39922">
                  <c:v>416.5667324159991</c:v>
                </c:pt>
                <c:pt idx="39923">
                  <c:v>418.60627913408</c:v>
                </c:pt>
                <c:pt idx="39924">
                  <c:v>417.03768568292</c:v>
                </c:pt>
                <c:pt idx="39925">
                  <c:v>418.4989798089787</c:v>
                </c:pt>
                <c:pt idx="39926">
                  <c:v>416.5362968129596</c:v>
                </c:pt>
                <c:pt idx="39927">
                  <c:v>418.3551727141499</c:v>
                </c:pt>
                <c:pt idx="39928">
                  <c:v>415.6442051465001</c:v>
                </c:pt>
                <c:pt idx="39929">
                  <c:v>408.6657668982</c:v>
                </c:pt>
                <c:pt idx="39930">
                  <c:v>389.88045292264</c:v>
                </c:pt>
                <c:pt idx="39931">
                  <c:v>387.84072294644</c:v>
                </c:pt>
                <c:pt idx="39932">
                  <c:v>386.05769633605</c:v>
                </c:pt>
                <c:pt idx="39933">
                  <c:v>387.61287741945</c:v>
                </c:pt>
                <c:pt idx="39934">
                  <c:v>386.2702180502291</c:v>
                </c:pt>
                <c:pt idx="39935">
                  <c:v>388.40076228318</c:v>
                </c:pt>
                <c:pt idx="39936">
                  <c:v>407.7799159887699</c:v>
                </c:pt>
                <c:pt idx="39938">
                  <c:v>412.9492996162999</c:v>
                </c:pt>
                <c:pt idx="39939">
                  <c:v>413.15564389665</c:v>
                </c:pt>
                <c:pt idx="39940">
                  <c:v>415.50343767295</c:v>
                </c:pt>
                <c:pt idx="39941">
                  <c:v>413.8880615259999</c:v>
                </c:pt>
                <c:pt idx="39942">
                  <c:v>416.14559022742</c:v>
                </c:pt>
                <c:pt idx="39943">
                  <c:v>414.05561232053</c:v>
                </c:pt>
                <c:pt idx="39944">
                  <c:v>415.99979598491</c:v>
                </c:pt>
                <c:pt idx="39945">
                  <c:v>414.3089611447801</c:v>
                </c:pt>
                <c:pt idx="39946">
                  <c:v>417.9630803988</c:v>
                </c:pt>
                <c:pt idx="39947">
                  <c:v>421.05904124074</c:v>
                </c:pt>
                <c:pt idx="39948">
                  <c:v>418.746298312209</c:v>
                </c:pt>
                <c:pt idx="39949">
                  <c:v>421.34572220102</c:v>
                </c:pt>
                <c:pt idx="39950">
                  <c:v>418.403557814989</c:v>
                </c:pt>
                <c:pt idx="39951">
                  <c:v>419.83688882876</c:v>
                </c:pt>
                <c:pt idx="39952">
                  <c:v>418.2598427806799</c:v>
                </c:pt>
                <c:pt idx="39953">
                  <c:v>414.5291671766699</c:v>
                </c:pt>
                <c:pt idx="39954">
                  <c:v>414.323501972529</c:v>
                </c:pt>
                <c:pt idx="39955">
                  <c:v>413.4469846630201</c:v>
                </c:pt>
                <c:pt idx="39956">
                  <c:v>414.07664962126</c:v>
                </c:pt>
                <c:pt idx="39957">
                  <c:v>414.6478369396001</c:v>
                </c:pt>
                <c:pt idx="39958">
                  <c:v>411.29960140006</c:v>
                </c:pt>
                <c:pt idx="39959">
                  <c:v>411.2694124161699</c:v>
                </c:pt>
                <c:pt idx="39961">
                  <c:v>412.2637500182491</c:v>
                </c:pt>
                <c:pt idx="39962">
                  <c:v>413.2411189633991</c:v>
                </c:pt>
                <c:pt idx="39963">
                  <c:v>412.0865900667599</c:v>
                </c:pt>
                <c:pt idx="39964">
                  <c:v>416.23436888368</c:v>
                </c:pt>
                <c:pt idx="39965">
                  <c:v>418.71108141415</c:v>
                </c:pt>
                <c:pt idx="39966">
                  <c:v>417.338150807549</c:v>
                </c:pt>
                <c:pt idx="39967">
                  <c:v>419.94906798509</c:v>
                </c:pt>
                <c:pt idx="39968">
                  <c:v>419.1729483594001</c:v>
                </c:pt>
                <c:pt idx="39969">
                  <c:v>421.2690648236901</c:v>
                </c:pt>
                <c:pt idx="39970">
                  <c:v>423.11246345763</c:v>
                </c:pt>
                <c:pt idx="39971">
                  <c:v>424.1633014919699</c:v>
                </c:pt>
                <c:pt idx="39972">
                  <c:v>426.85419610407</c:v>
                </c:pt>
                <c:pt idx="39973">
                  <c:v>428.99821571372</c:v>
                </c:pt>
                <c:pt idx="39974">
                  <c:v>427.11739249141</c:v>
                </c:pt>
                <c:pt idx="39976">
                  <c:v>431.11909385446</c:v>
                </c:pt>
                <c:pt idx="39977">
                  <c:v>428.9900542931296</c:v>
                </c:pt>
                <c:pt idx="39979">
                  <c:v>422.413011941059</c:v>
                </c:pt>
                <c:pt idx="39980">
                  <c:v>256.0382726042399</c:v>
                </c:pt>
                <c:pt idx="39981">
                  <c:v>231.22141833046</c:v>
                </c:pt>
                <c:pt idx="40010">
                  <c:v>96.56085345164002</c:v>
                </c:pt>
                <c:pt idx="40011">
                  <c:v>114.38600906784</c:v>
                </c:pt>
                <c:pt idx="40012">
                  <c:v>118.69769236256</c:v>
                </c:pt>
                <c:pt idx="40013">
                  <c:v>119.14949054284</c:v>
                </c:pt>
                <c:pt idx="40015">
                  <c:v>108.54408855968</c:v>
                </c:pt>
                <c:pt idx="40027">
                  <c:v>158.51711191946</c:v>
                </c:pt>
                <c:pt idx="40028">
                  <c:v>286.45996586201</c:v>
                </c:pt>
                <c:pt idx="40029">
                  <c:v>313.016167726889</c:v>
                </c:pt>
                <c:pt idx="40030">
                  <c:v>392.89763969423</c:v>
                </c:pt>
                <c:pt idx="40031">
                  <c:v>408.74740856348</c:v>
                </c:pt>
                <c:pt idx="40032">
                  <c:v>415.35068078071</c:v>
                </c:pt>
                <c:pt idx="40033">
                  <c:v>411.43923873975</c:v>
                </c:pt>
                <c:pt idx="40034">
                  <c:v>412.9008565292999</c:v>
                </c:pt>
                <c:pt idx="40035">
                  <c:v>414.50652432772</c:v>
                </c:pt>
                <c:pt idx="40036">
                  <c:v>415.5821392539791</c:v>
                </c:pt>
                <c:pt idx="40037">
                  <c:v>415.48528209779</c:v>
                </c:pt>
                <c:pt idx="40038">
                  <c:v>416.34724589012</c:v>
                </c:pt>
                <c:pt idx="40039">
                  <c:v>417.02001204556</c:v>
                </c:pt>
                <c:pt idx="40040">
                  <c:v>412.80318806783</c:v>
                </c:pt>
                <c:pt idx="40041">
                  <c:v>413.37567132699</c:v>
                </c:pt>
                <c:pt idx="40042">
                  <c:v>413.518910612279</c:v>
                </c:pt>
                <c:pt idx="40043">
                  <c:v>414.274450158289</c:v>
                </c:pt>
                <c:pt idx="40044">
                  <c:v>414.206850716589</c:v>
                </c:pt>
                <c:pt idx="40045">
                  <c:v>414.2870045784791</c:v>
                </c:pt>
                <c:pt idx="40046">
                  <c:v>414.489345455659</c:v>
                </c:pt>
                <c:pt idx="40047">
                  <c:v>414.4169287562488</c:v>
                </c:pt>
                <c:pt idx="40048">
                  <c:v>414.7851974529689</c:v>
                </c:pt>
                <c:pt idx="40049">
                  <c:v>414.9990430446096</c:v>
                </c:pt>
                <c:pt idx="40050">
                  <c:v>415.0470423739403</c:v>
                </c:pt>
                <c:pt idx="40051">
                  <c:v>416.79099330893</c:v>
                </c:pt>
                <c:pt idx="40052">
                  <c:v>416.65884029043</c:v>
                </c:pt>
                <c:pt idx="40053">
                  <c:v>415.7147640552699</c:v>
                </c:pt>
                <c:pt idx="40054">
                  <c:v>416.0307247862696</c:v>
                </c:pt>
                <c:pt idx="40055">
                  <c:v>416.04675899885</c:v>
                </c:pt>
                <c:pt idx="40056">
                  <c:v>414.7817752355296</c:v>
                </c:pt>
                <c:pt idx="40057">
                  <c:v>415.60928731127</c:v>
                </c:pt>
                <c:pt idx="40058">
                  <c:v>414.15030736186</c:v>
                </c:pt>
                <c:pt idx="40059">
                  <c:v>414.48450292315</c:v>
                </c:pt>
                <c:pt idx="40060">
                  <c:v>414.75104310843</c:v>
                </c:pt>
                <c:pt idx="40061">
                  <c:v>413.27983947679</c:v>
                </c:pt>
                <c:pt idx="40062">
                  <c:v>413.44261872143</c:v>
                </c:pt>
                <c:pt idx="40063">
                  <c:v>412.7413325466591</c:v>
                </c:pt>
                <c:pt idx="40064">
                  <c:v>411.6133890445299</c:v>
                </c:pt>
                <c:pt idx="40066">
                  <c:v>413.1093606285201</c:v>
                </c:pt>
                <c:pt idx="40067">
                  <c:v>415.4319913343201</c:v>
                </c:pt>
                <c:pt idx="40068">
                  <c:v>416.6174098539101</c:v>
                </c:pt>
                <c:pt idx="40069">
                  <c:v>414.9728063887501</c:v>
                </c:pt>
                <c:pt idx="40070">
                  <c:v>414.531534028349</c:v>
                </c:pt>
                <c:pt idx="40071">
                  <c:v>413.3756682996401</c:v>
                </c:pt>
                <c:pt idx="40072">
                  <c:v>412.42468568723</c:v>
                </c:pt>
                <c:pt idx="40073">
                  <c:v>415.9085811155101</c:v>
                </c:pt>
                <c:pt idx="40074">
                  <c:v>416.1890205373701</c:v>
                </c:pt>
                <c:pt idx="40075">
                  <c:v>414.9611190332889</c:v>
                </c:pt>
                <c:pt idx="40076">
                  <c:v>415.9701371203099</c:v>
                </c:pt>
                <c:pt idx="40077">
                  <c:v>414.458334490509</c:v>
                </c:pt>
                <c:pt idx="40078">
                  <c:v>412.923754773619</c:v>
                </c:pt>
                <c:pt idx="40079">
                  <c:v>416.6378449196901</c:v>
                </c:pt>
                <c:pt idx="40080">
                  <c:v>415.65285222421</c:v>
                </c:pt>
                <c:pt idx="40081">
                  <c:v>416.2075603979</c:v>
                </c:pt>
                <c:pt idx="40082">
                  <c:v>415.1451712137901</c:v>
                </c:pt>
                <c:pt idx="40083">
                  <c:v>412.82845987186</c:v>
                </c:pt>
                <c:pt idx="40084">
                  <c:v>416.62608379801</c:v>
                </c:pt>
                <c:pt idx="40085">
                  <c:v>414.938998649789</c:v>
                </c:pt>
                <c:pt idx="40086">
                  <c:v>414.9225029144199</c:v>
                </c:pt>
                <c:pt idx="40087">
                  <c:v>413.4911980772385</c:v>
                </c:pt>
                <c:pt idx="40088">
                  <c:v>411.9571515444891</c:v>
                </c:pt>
                <c:pt idx="40089">
                  <c:v>413.33034024185</c:v>
                </c:pt>
                <c:pt idx="40090">
                  <c:v>414.01140711017</c:v>
                </c:pt>
                <c:pt idx="40091">
                  <c:v>413.1168802115301</c:v>
                </c:pt>
                <c:pt idx="40092">
                  <c:v>411.0393896358301</c:v>
                </c:pt>
                <c:pt idx="40093">
                  <c:v>413.8961771219699</c:v>
                </c:pt>
                <c:pt idx="40094">
                  <c:v>413.31548139906</c:v>
                </c:pt>
                <c:pt idx="40095">
                  <c:v>413.28889885106</c:v>
                </c:pt>
                <c:pt idx="40096">
                  <c:v>415.9898107872392</c:v>
                </c:pt>
                <c:pt idx="40097">
                  <c:v>415.223877414299</c:v>
                </c:pt>
                <c:pt idx="40098">
                  <c:v>411.9601278206599</c:v>
                </c:pt>
                <c:pt idx="40099">
                  <c:v>415.64908622985</c:v>
                </c:pt>
                <c:pt idx="40100">
                  <c:v>414.30293079367</c:v>
                </c:pt>
                <c:pt idx="40101">
                  <c:v>411.3123107476491</c:v>
                </c:pt>
                <c:pt idx="40102">
                  <c:v>414.67481603732</c:v>
                </c:pt>
                <c:pt idx="40103">
                  <c:v>413.56495124631</c:v>
                </c:pt>
                <c:pt idx="40104">
                  <c:v>413.58022451493</c:v>
                </c:pt>
                <c:pt idx="40105">
                  <c:v>413.87241680171</c:v>
                </c:pt>
                <c:pt idx="40106">
                  <c:v>412.13672101193</c:v>
                </c:pt>
                <c:pt idx="40107">
                  <c:v>412.34096778495</c:v>
                </c:pt>
                <c:pt idx="40108">
                  <c:v>413.685389242789</c:v>
                </c:pt>
                <c:pt idx="40109">
                  <c:v>413.451506755669</c:v>
                </c:pt>
                <c:pt idx="40111">
                  <c:v>415.2652366619996</c:v>
                </c:pt>
                <c:pt idx="40112">
                  <c:v>414.79345388666</c:v>
                </c:pt>
                <c:pt idx="40113">
                  <c:v>413.4832546856789</c:v>
                </c:pt>
                <c:pt idx="40114">
                  <c:v>413.7699805452</c:v>
                </c:pt>
                <c:pt idx="40115">
                  <c:v>412.09907752499</c:v>
                </c:pt>
                <c:pt idx="40116">
                  <c:v>415.0947266994101</c:v>
                </c:pt>
                <c:pt idx="40117">
                  <c:v>412.6651141101</c:v>
                </c:pt>
                <c:pt idx="40118">
                  <c:v>412.6826118003701</c:v>
                </c:pt>
                <c:pt idx="40119">
                  <c:v>411.90934125686</c:v>
                </c:pt>
                <c:pt idx="40120">
                  <c:v>413.4223292206696</c:v>
                </c:pt>
                <c:pt idx="40122">
                  <c:v>412.65706749508</c:v>
                </c:pt>
                <c:pt idx="40124">
                  <c:v>408.18434951644</c:v>
                </c:pt>
                <c:pt idx="40125">
                  <c:v>381.1482213214401</c:v>
                </c:pt>
                <c:pt idx="40127">
                  <c:v>293.7251874867599</c:v>
                </c:pt>
                <c:pt idx="40128">
                  <c:v>291.38870817388</c:v>
                </c:pt>
                <c:pt idx="40129">
                  <c:v>293.45504270596</c:v>
                </c:pt>
                <c:pt idx="40130">
                  <c:v>291.4910458231199</c:v>
                </c:pt>
                <c:pt idx="40131">
                  <c:v>292.7411503342501</c:v>
                </c:pt>
                <c:pt idx="40132">
                  <c:v>317.6580065822399</c:v>
                </c:pt>
                <c:pt idx="40133">
                  <c:v>319.5554902946201</c:v>
                </c:pt>
                <c:pt idx="40134">
                  <c:v>319.21301638696</c:v>
                </c:pt>
                <c:pt idx="40135">
                  <c:v>317.18922131224</c:v>
                </c:pt>
                <c:pt idx="40137">
                  <c:v>312.14709783656</c:v>
                </c:pt>
                <c:pt idx="40138">
                  <c:v>292.0090963814601</c:v>
                </c:pt>
                <c:pt idx="40139">
                  <c:v>292.255352547979</c:v>
                </c:pt>
                <c:pt idx="40140">
                  <c:v>289.6633830283601</c:v>
                </c:pt>
                <c:pt idx="40141">
                  <c:v>281.123416376</c:v>
                </c:pt>
                <c:pt idx="40142">
                  <c:v>101.52858463488</c:v>
                </c:pt>
                <c:pt idx="40151">
                  <c:v>86.33401240984998</c:v>
                </c:pt>
                <c:pt idx="40152">
                  <c:v>91.61731688684</c:v>
                </c:pt>
                <c:pt idx="40153">
                  <c:v>231.71738660453</c:v>
                </c:pt>
                <c:pt idx="40154">
                  <c:v>284.0575999732499</c:v>
                </c:pt>
                <c:pt idx="40155">
                  <c:v>405.01028260403</c:v>
                </c:pt>
                <c:pt idx="40156">
                  <c:v>412.3005399115391</c:v>
                </c:pt>
                <c:pt idx="40157">
                  <c:v>405.22656017654</c:v>
                </c:pt>
                <c:pt idx="40158">
                  <c:v>395.7375230343401</c:v>
                </c:pt>
                <c:pt idx="40159">
                  <c:v>392.17035302563</c:v>
                </c:pt>
                <c:pt idx="40160">
                  <c:v>387.423757166129</c:v>
                </c:pt>
                <c:pt idx="40161">
                  <c:v>388.6852999524696</c:v>
                </c:pt>
                <c:pt idx="40162">
                  <c:v>383.84828616283</c:v>
                </c:pt>
                <c:pt idx="40163">
                  <c:v>371.2867492175291</c:v>
                </c:pt>
                <c:pt idx="40165">
                  <c:v>219.23291774671</c:v>
                </c:pt>
                <c:pt idx="40166">
                  <c:v>206.82218720247</c:v>
                </c:pt>
                <c:pt idx="40167">
                  <c:v>187.9551918895</c:v>
                </c:pt>
                <c:pt idx="40168">
                  <c:v>112.3124824496</c:v>
                </c:pt>
                <c:pt idx="40218">
                  <c:v>225.62697600852</c:v>
                </c:pt>
                <c:pt idx="40219">
                  <c:v>373.6919287969</c:v>
                </c:pt>
                <c:pt idx="40220">
                  <c:v>409.31982020732</c:v>
                </c:pt>
                <c:pt idx="40221">
                  <c:v>411.33773319871</c:v>
                </c:pt>
                <c:pt idx="40222">
                  <c:v>412.7165808793</c:v>
                </c:pt>
                <c:pt idx="40223">
                  <c:v>411.8029215997303</c:v>
                </c:pt>
                <c:pt idx="40224">
                  <c:v>415.89361088936</c:v>
                </c:pt>
                <c:pt idx="40225">
                  <c:v>413.6145640820801</c:v>
                </c:pt>
                <c:pt idx="40226">
                  <c:v>415.88384440491</c:v>
                </c:pt>
                <c:pt idx="40227">
                  <c:v>414.76440437299</c:v>
                </c:pt>
                <c:pt idx="40228">
                  <c:v>413.6240634263101</c:v>
                </c:pt>
                <c:pt idx="40229">
                  <c:v>415.8674306976401</c:v>
                </c:pt>
                <c:pt idx="40230">
                  <c:v>414.9458905170201</c:v>
                </c:pt>
                <c:pt idx="40231">
                  <c:v>416.5655393314099</c:v>
                </c:pt>
                <c:pt idx="40232">
                  <c:v>415.25408370236</c:v>
                </c:pt>
                <c:pt idx="40233">
                  <c:v>412.1666345567</c:v>
                </c:pt>
                <c:pt idx="40234">
                  <c:v>414.07481863002</c:v>
                </c:pt>
                <c:pt idx="40235">
                  <c:v>413.4561092612187</c:v>
                </c:pt>
                <c:pt idx="40236">
                  <c:v>412.52399879316</c:v>
                </c:pt>
                <c:pt idx="40237">
                  <c:v>414.33842043325</c:v>
                </c:pt>
                <c:pt idx="40238">
                  <c:v>413.6867489779696</c:v>
                </c:pt>
                <c:pt idx="40239">
                  <c:v>412.7829962992699</c:v>
                </c:pt>
                <c:pt idx="40240">
                  <c:v>412.9121047098599</c:v>
                </c:pt>
                <c:pt idx="40241">
                  <c:v>416.29388374783</c:v>
                </c:pt>
                <c:pt idx="40242">
                  <c:v>415.14074258625</c:v>
                </c:pt>
                <c:pt idx="40243">
                  <c:v>414.43222172508</c:v>
                </c:pt>
                <c:pt idx="40244">
                  <c:v>415.0058814357</c:v>
                </c:pt>
                <c:pt idx="40245">
                  <c:v>414.94810073664</c:v>
                </c:pt>
                <c:pt idx="40246">
                  <c:v>413.64944834292</c:v>
                </c:pt>
                <c:pt idx="40247">
                  <c:v>413.47760142399</c:v>
                </c:pt>
                <c:pt idx="40248">
                  <c:v>416.97548813617</c:v>
                </c:pt>
                <c:pt idx="40249">
                  <c:v>416.14924851319</c:v>
                </c:pt>
                <c:pt idx="40250">
                  <c:v>415.4098020829601</c:v>
                </c:pt>
                <c:pt idx="40251">
                  <c:v>413.18478347665</c:v>
                </c:pt>
                <c:pt idx="40252">
                  <c:v>412.35564015667</c:v>
                </c:pt>
                <c:pt idx="40253">
                  <c:v>412.63692488687</c:v>
                </c:pt>
                <c:pt idx="40254">
                  <c:v>415.29447572406</c:v>
                </c:pt>
                <c:pt idx="40255">
                  <c:v>415.026845701209</c:v>
                </c:pt>
                <c:pt idx="40256">
                  <c:v>416.35493862373</c:v>
                </c:pt>
                <c:pt idx="40257">
                  <c:v>416.589145758549</c:v>
                </c:pt>
                <c:pt idx="40258">
                  <c:v>413.99389322479</c:v>
                </c:pt>
                <c:pt idx="40259">
                  <c:v>414.3548319266899</c:v>
                </c:pt>
                <c:pt idx="40260">
                  <c:v>417.16943290532</c:v>
                </c:pt>
                <c:pt idx="40261">
                  <c:v>417.2851027344896</c:v>
                </c:pt>
                <c:pt idx="40262">
                  <c:v>416.2357258887399</c:v>
                </c:pt>
                <c:pt idx="40263">
                  <c:v>416.71825691174</c:v>
                </c:pt>
                <c:pt idx="40264">
                  <c:v>414.287233068989</c:v>
                </c:pt>
                <c:pt idx="40265">
                  <c:v>414.221075930019</c:v>
                </c:pt>
                <c:pt idx="40266">
                  <c:v>414.2220659002296</c:v>
                </c:pt>
                <c:pt idx="40267">
                  <c:v>417.0693459347601</c:v>
                </c:pt>
                <c:pt idx="40268">
                  <c:v>417.0733842872291</c:v>
                </c:pt>
                <c:pt idx="40269">
                  <c:v>416.24329057928</c:v>
                </c:pt>
                <c:pt idx="40270">
                  <c:v>416.239252908439</c:v>
                </c:pt>
                <c:pt idx="40271">
                  <c:v>415.84314295036</c:v>
                </c:pt>
                <c:pt idx="40272">
                  <c:v>417.4327623659699</c:v>
                </c:pt>
                <c:pt idx="40274">
                  <c:v>419.133322258069</c:v>
                </c:pt>
                <c:pt idx="40275">
                  <c:v>419.32488174566</c:v>
                </c:pt>
                <c:pt idx="40276">
                  <c:v>418.69324082581</c:v>
                </c:pt>
                <c:pt idx="40277">
                  <c:v>418.75051652539</c:v>
                </c:pt>
                <c:pt idx="40278">
                  <c:v>417.9529332946199</c:v>
                </c:pt>
                <c:pt idx="40279">
                  <c:v>417.224194248429</c:v>
                </c:pt>
                <c:pt idx="40282">
                  <c:v>419.1473806009503</c:v>
                </c:pt>
                <c:pt idx="40283">
                  <c:v>419.0440711893303</c:v>
                </c:pt>
                <c:pt idx="40284">
                  <c:v>419.2044861714701</c:v>
                </c:pt>
                <c:pt idx="40285">
                  <c:v>417.9778626007</c:v>
                </c:pt>
                <c:pt idx="40286">
                  <c:v>417.72285413647</c:v>
                </c:pt>
                <c:pt idx="40288">
                  <c:v>423.3728736164</c:v>
                </c:pt>
                <c:pt idx="40289">
                  <c:v>422.86582817668</c:v>
                </c:pt>
                <c:pt idx="40290">
                  <c:v>421.7769413440099</c:v>
                </c:pt>
                <c:pt idx="40291">
                  <c:v>421.99946025752</c:v>
                </c:pt>
                <c:pt idx="40292">
                  <c:v>421.55813299978</c:v>
                </c:pt>
                <c:pt idx="40293">
                  <c:v>423.2998350956996</c:v>
                </c:pt>
                <c:pt idx="40294">
                  <c:v>422.9457793052699</c:v>
                </c:pt>
                <c:pt idx="40295">
                  <c:v>422.4666396025091</c:v>
                </c:pt>
                <c:pt idx="40296">
                  <c:v>422.721309450859</c:v>
                </c:pt>
                <c:pt idx="40297">
                  <c:v>422.5078304277999</c:v>
                </c:pt>
                <c:pt idx="40298">
                  <c:v>421.30728861625</c:v>
                </c:pt>
                <c:pt idx="40299">
                  <c:v>421.12222548358</c:v>
                </c:pt>
                <c:pt idx="40300">
                  <c:v>424.64972059935</c:v>
                </c:pt>
                <c:pt idx="40301">
                  <c:v>424.12349048174</c:v>
                </c:pt>
                <c:pt idx="40302">
                  <c:v>422.9321401954</c:v>
                </c:pt>
                <c:pt idx="40303">
                  <c:v>422.5505718030301</c:v>
                </c:pt>
                <c:pt idx="40304">
                  <c:v>422.74277671288</c:v>
                </c:pt>
                <c:pt idx="40305">
                  <c:v>421.94697465695</c:v>
                </c:pt>
                <c:pt idx="40306">
                  <c:v>425.39489095334</c:v>
                </c:pt>
                <c:pt idx="40307">
                  <c:v>424.95098568189</c:v>
                </c:pt>
                <c:pt idx="40308">
                  <c:v>425.4931788924988</c:v>
                </c:pt>
                <c:pt idx="40309">
                  <c:v>423.898380187289</c:v>
                </c:pt>
                <c:pt idx="40310">
                  <c:v>425.06472943721</c:v>
                </c:pt>
                <c:pt idx="40311">
                  <c:v>424.9059071363501</c:v>
                </c:pt>
                <c:pt idx="40312">
                  <c:v>423.30872663736</c:v>
                </c:pt>
                <c:pt idx="40313">
                  <c:v>427.65808762731</c:v>
                </c:pt>
                <c:pt idx="40314">
                  <c:v>426.30089299089</c:v>
                </c:pt>
                <c:pt idx="40315">
                  <c:v>426.80414326863</c:v>
                </c:pt>
                <c:pt idx="40316">
                  <c:v>426.57912439136</c:v>
                </c:pt>
                <c:pt idx="40317">
                  <c:v>414.0630031422091</c:v>
                </c:pt>
                <c:pt idx="40318">
                  <c:v>241.94446236919</c:v>
                </c:pt>
                <c:pt idx="40319">
                  <c:v>229.97250228982</c:v>
                </c:pt>
                <c:pt idx="40320">
                  <c:v>88.91812333715998</c:v>
                </c:pt>
                <c:pt idx="40335">
                  <c:v>148.36993537704</c:v>
                </c:pt>
                <c:pt idx="40336">
                  <c:v>173.45430199668</c:v>
                </c:pt>
                <c:pt idx="40337">
                  <c:v>153.89954771431</c:v>
                </c:pt>
                <c:pt idx="40368">
                  <c:v>104.86072601803</c:v>
                </c:pt>
                <c:pt idx="40369">
                  <c:v>397.965975752319</c:v>
                </c:pt>
                <c:pt idx="40370">
                  <c:v>429.4444715988401</c:v>
                </c:pt>
                <c:pt idx="40371">
                  <c:v>433.940107740049</c:v>
                </c:pt>
                <c:pt idx="40372">
                  <c:v>437.26781729377</c:v>
                </c:pt>
                <c:pt idx="40373">
                  <c:v>436.18405909345</c:v>
                </c:pt>
                <c:pt idx="40374">
                  <c:v>435.8369736080192</c:v>
                </c:pt>
                <c:pt idx="40375">
                  <c:v>435.1386759462491</c:v>
                </c:pt>
                <c:pt idx="40376">
                  <c:v>434.4566408845</c:v>
                </c:pt>
                <c:pt idx="40377">
                  <c:v>434.283845458959</c:v>
                </c:pt>
                <c:pt idx="40378">
                  <c:v>433.79144603565</c:v>
                </c:pt>
                <c:pt idx="40379">
                  <c:v>433.8288422821099</c:v>
                </c:pt>
                <c:pt idx="40380">
                  <c:v>434.67642084475</c:v>
                </c:pt>
                <c:pt idx="40381">
                  <c:v>434.582367745219</c:v>
                </c:pt>
                <c:pt idx="40382">
                  <c:v>433.83484118247</c:v>
                </c:pt>
                <c:pt idx="40383">
                  <c:v>432.927358167449</c:v>
                </c:pt>
                <c:pt idx="40384">
                  <c:v>432.6255578224699</c:v>
                </c:pt>
                <c:pt idx="40385">
                  <c:v>431.97611011495</c:v>
                </c:pt>
                <c:pt idx="40386">
                  <c:v>433.1052566826</c:v>
                </c:pt>
                <c:pt idx="40387">
                  <c:v>436.8328719104799</c:v>
                </c:pt>
                <c:pt idx="40388">
                  <c:v>436.32683262972</c:v>
                </c:pt>
                <c:pt idx="40389">
                  <c:v>436.12054718498</c:v>
                </c:pt>
                <c:pt idx="40390">
                  <c:v>434.85322927968</c:v>
                </c:pt>
                <c:pt idx="40391">
                  <c:v>435.24837081457</c:v>
                </c:pt>
                <c:pt idx="40392">
                  <c:v>434.11743052492</c:v>
                </c:pt>
                <c:pt idx="40393">
                  <c:v>435.42466520634</c:v>
                </c:pt>
                <c:pt idx="40394">
                  <c:v>435.1513656441201</c:v>
                </c:pt>
                <c:pt idx="40395">
                  <c:v>433.74497512832</c:v>
                </c:pt>
                <c:pt idx="40396">
                  <c:v>433.491242015989</c:v>
                </c:pt>
                <c:pt idx="40397">
                  <c:v>433.4663001378796</c:v>
                </c:pt>
                <c:pt idx="40398">
                  <c:v>432.45614011909</c:v>
                </c:pt>
                <c:pt idx="40399">
                  <c:v>431.89906869808</c:v>
                </c:pt>
                <c:pt idx="40400">
                  <c:v>431.6640053785999</c:v>
                </c:pt>
                <c:pt idx="40401">
                  <c:v>431.23252583407</c:v>
                </c:pt>
                <c:pt idx="40402">
                  <c:v>433.00058268542</c:v>
                </c:pt>
                <c:pt idx="40403">
                  <c:v>431.8606964986</c:v>
                </c:pt>
                <c:pt idx="40404">
                  <c:v>432.5281569345291</c:v>
                </c:pt>
                <c:pt idx="40405">
                  <c:v>435.50290725293</c:v>
                </c:pt>
                <c:pt idx="40406">
                  <c:v>434.5218860458399</c:v>
                </c:pt>
                <c:pt idx="40407">
                  <c:v>435.529119418969</c:v>
                </c:pt>
                <c:pt idx="40408">
                  <c:v>434.33264877328</c:v>
                </c:pt>
                <c:pt idx="40409">
                  <c:v>433.4684111317799</c:v>
                </c:pt>
                <c:pt idx="40410">
                  <c:v>432.8449390603801</c:v>
                </c:pt>
                <c:pt idx="40411">
                  <c:v>431.984937443229</c:v>
                </c:pt>
                <c:pt idx="40413">
                  <c:v>433.9981621949499</c:v>
                </c:pt>
                <c:pt idx="40414">
                  <c:v>432.97231681543</c:v>
                </c:pt>
                <c:pt idx="40415">
                  <c:v>432.86813918686</c:v>
                </c:pt>
                <c:pt idx="40416">
                  <c:v>434.3667359949299</c:v>
                </c:pt>
                <c:pt idx="40417">
                  <c:v>435.8702424924999</c:v>
                </c:pt>
                <c:pt idx="40418">
                  <c:v>433.996250077469</c:v>
                </c:pt>
                <c:pt idx="40419">
                  <c:v>432.55840503704</c:v>
                </c:pt>
                <c:pt idx="40420">
                  <c:v>435.2031192977491</c:v>
                </c:pt>
                <c:pt idx="40421">
                  <c:v>434.5328147391799</c:v>
                </c:pt>
                <c:pt idx="40422">
                  <c:v>433.9346693442</c:v>
                </c:pt>
                <c:pt idx="40423">
                  <c:v>432.44128018559</c:v>
                </c:pt>
                <c:pt idx="40424">
                  <c:v>431.65442520984</c:v>
                </c:pt>
                <c:pt idx="40426">
                  <c:v>433.283128627229</c:v>
                </c:pt>
                <c:pt idx="40427">
                  <c:v>433.6336561915501</c:v>
                </c:pt>
                <c:pt idx="40428">
                  <c:v>432.47114369464</c:v>
                </c:pt>
                <c:pt idx="40429">
                  <c:v>431.09022850556</c:v>
                </c:pt>
                <c:pt idx="40430">
                  <c:v>432.2201735038796</c:v>
                </c:pt>
                <c:pt idx="40431">
                  <c:v>432.53564505911</c:v>
                </c:pt>
                <c:pt idx="40432">
                  <c:v>431.266279766389</c:v>
                </c:pt>
                <c:pt idx="40433">
                  <c:v>432.5843658608601</c:v>
                </c:pt>
                <c:pt idx="40436">
                  <c:v>431.86135786566</c:v>
                </c:pt>
                <c:pt idx="40437">
                  <c:v>433.6981570727596</c:v>
                </c:pt>
                <c:pt idx="40438">
                  <c:v>431.88538090094</c:v>
                </c:pt>
                <c:pt idx="40440">
                  <c:v>433.491554822659</c:v>
                </c:pt>
                <c:pt idx="40442">
                  <c:v>429.783362274989</c:v>
                </c:pt>
                <c:pt idx="40443">
                  <c:v>427.9323846682891</c:v>
                </c:pt>
                <c:pt idx="40444">
                  <c:v>429.7064782918791</c:v>
                </c:pt>
                <c:pt idx="40445">
                  <c:v>428.68935636343</c:v>
                </c:pt>
                <c:pt idx="40446">
                  <c:v>428.36276119587</c:v>
                </c:pt>
                <c:pt idx="40448">
                  <c:v>429.07607012562</c:v>
                </c:pt>
                <c:pt idx="40449">
                  <c:v>429.4932647366201</c:v>
                </c:pt>
                <c:pt idx="40450">
                  <c:v>431.8145639595999</c:v>
                </c:pt>
                <c:pt idx="40451">
                  <c:v>431.64960699527</c:v>
                </c:pt>
                <c:pt idx="40452">
                  <c:v>431.286327608119</c:v>
                </c:pt>
                <c:pt idx="40453">
                  <c:v>432.8606202871</c:v>
                </c:pt>
                <c:pt idx="40454">
                  <c:v>431.2355480220291</c:v>
                </c:pt>
                <c:pt idx="40455">
                  <c:v>429.04291641981</c:v>
                </c:pt>
                <c:pt idx="40456">
                  <c:v>426.9431011850501</c:v>
                </c:pt>
                <c:pt idx="40457">
                  <c:v>431.87296228939</c:v>
                </c:pt>
                <c:pt idx="40459">
                  <c:v>428.4476175561092</c:v>
                </c:pt>
                <c:pt idx="40461">
                  <c:v>428.8367436496299</c:v>
                </c:pt>
                <c:pt idx="40462">
                  <c:v>427.3560348103601</c:v>
                </c:pt>
                <c:pt idx="40463">
                  <c:v>427.9910506204399</c:v>
                </c:pt>
                <c:pt idx="40464">
                  <c:v>432.47096817473</c:v>
                </c:pt>
                <c:pt idx="40466">
                  <c:v>428.66805899881</c:v>
                </c:pt>
                <c:pt idx="40467">
                  <c:v>431.439635927139</c:v>
                </c:pt>
                <c:pt idx="40468">
                  <c:v>429.8148970575101</c:v>
                </c:pt>
                <c:pt idx="40469">
                  <c:v>429.9612554490889</c:v>
                </c:pt>
                <c:pt idx="40470">
                  <c:v>431.7472890731</c:v>
                </c:pt>
                <c:pt idx="40471">
                  <c:v>429.8579829521996</c:v>
                </c:pt>
                <c:pt idx="40472">
                  <c:v>428.10883528062</c:v>
                </c:pt>
                <c:pt idx="40473">
                  <c:v>429.69732412136</c:v>
                </c:pt>
                <c:pt idx="40474">
                  <c:v>427.30728169993</c:v>
                </c:pt>
                <c:pt idx="40475">
                  <c:v>427.76589833662</c:v>
                </c:pt>
                <c:pt idx="40477">
                  <c:v>426.9635256645792</c:v>
                </c:pt>
                <c:pt idx="40478">
                  <c:v>426.0202112921696</c:v>
                </c:pt>
                <c:pt idx="40479">
                  <c:v>427.04990012154</c:v>
                </c:pt>
                <c:pt idx="40480">
                  <c:v>429.91102683039</c:v>
                </c:pt>
                <c:pt idx="40481">
                  <c:v>431.4994482524696</c:v>
                </c:pt>
                <c:pt idx="40482">
                  <c:v>428.3740225853001</c:v>
                </c:pt>
                <c:pt idx="40483">
                  <c:v>426.64276178411</c:v>
                </c:pt>
                <c:pt idx="40484">
                  <c:v>428.55674557881</c:v>
                </c:pt>
                <c:pt idx="40485">
                  <c:v>425.6070610389401</c:v>
                </c:pt>
                <c:pt idx="40486">
                  <c:v>428.5216571582788</c:v>
                </c:pt>
                <c:pt idx="40487">
                  <c:v>426.04123969519</c:v>
                </c:pt>
                <c:pt idx="40488">
                  <c:v>423.26794679549</c:v>
                </c:pt>
                <c:pt idx="40489">
                  <c:v>425.33439681616</c:v>
                </c:pt>
                <c:pt idx="40490">
                  <c:v>421.977059548789</c:v>
                </c:pt>
                <c:pt idx="40491">
                  <c:v>424.14511949603</c:v>
                </c:pt>
                <c:pt idx="40492">
                  <c:v>422.3472118897403</c:v>
                </c:pt>
                <c:pt idx="40494">
                  <c:v>421.3982625807801</c:v>
                </c:pt>
                <c:pt idx="40495">
                  <c:v>418.2896477722699</c:v>
                </c:pt>
                <c:pt idx="40496">
                  <c:v>418.90510510489</c:v>
                </c:pt>
                <c:pt idx="40498">
                  <c:v>414.3221639833999</c:v>
                </c:pt>
                <c:pt idx="40499">
                  <c:v>309.06970999212</c:v>
                </c:pt>
                <c:pt idx="40621">
                  <c:v>156.1786841145</c:v>
                </c:pt>
                <c:pt idx="40622">
                  <c:v>182.82705189317</c:v>
                </c:pt>
                <c:pt idx="40623">
                  <c:v>274.06364105039</c:v>
                </c:pt>
                <c:pt idx="40624">
                  <c:v>299.4476444645601</c:v>
                </c:pt>
                <c:pt idx="40625">
                  <c:v>386.09038668881</c:v>
                </c:pt>
                <c:pt idx="40626">
                  <c:v>428.98198171596</c:v>
                </c:pt>
                <c:pt idx="40628">
                  <c:v>433.911704588879</c:v>
                </c:pt>
                <c:pt idx="40629">
                  <c:v>435.113623748788</c:v>
                </c:pt>
                <c:pt idx="40630">
                  <c:v>434.566675756519</c:v>
                </c:pt>
                <c:pt idx="40631">
                  <c:v>437.49209627556</c:v>
                </c:pt>
                <c:pt idx="40632">
                  <c:v>434.8078132386601</c:v>
                </c:pt>
                <c:pt idx="40633">
                  <c:v>435.203349913989</c:v>
                </c:pt>
                <c:pt idx="40634">
                  <c:v>439.24520306568</c:v>
                </c:pt>
                <c:pt idx="40635">
                  <c:v>434.609216149126</c:v>
                </c:pt>
                <c:pt idx="40636">
                  <c:v>437.1195057832</c:v>
                </c:pt>
                <c:pt idx="40637">
                  <c:v>435.4150637174791</c:v>
                </c:pt>
                <c:pt idx="40638">
                  <c:v>436.361014955239</c:v>
                </c:pt>
                <c:pt idx="40639">
                  <c:v>435.5366912650599</c:v>
                </c:pt>
                <c:pt idx="40640">
                  <c:v>437.1770126074899</c:v>
                </c:pt>
                <c:pt idx="40643">
                  <c:v>444.8469689547201</c:v>
                </c:pt>
                <c:pt idx="40644">
                  <c:v>445.54056947621</c:v>
                </c:pt>
                <c:pt idx="40645">
                  <c:v>451.18148673416</c:v>
                </c:pt>
                <c:pt idx="40646">
                  <c:v>461.34663033848</c:v>
                </c:pt>
                <c:pt idx="40647">
                  <c:v>476.7199686582396</c:v>
                </c:pt>
                <c:pt idx="40648">
                  <c:v>503.986783288309</c:v>
                </c:pt>
                <c:pt idx="40649">
                  <c:v>523.6950056147001</c:v>
                </c:pt>
                <c:pt idx="40650">
                  <c:v>537.03418311654</c:v>
                </c:pt>
                <c:pt idx="40651">
                  <c:v>538.2112731169001</c:v>
                </c:pt>
                <c:pt idx="40652">
                  <c:v>531.7191981443101</c:v>
                </c:pt>
                <c:pt idx="40653">
                  <c:v>531.3709188943486</c:v>
                </c:pt>
                <c:pt idx="40654">
                  <c:v>529.71316573453</c:v>
                </c:pt>
                <c:pt idx="40655">
                  <c:v>533.57978276557</c:v>
                </c:pt>
                <c:pt idx="40656">
                  <c:v>536.91085364401</c:v>
                </c:pt>
                <c:pt idx="40658">
                  <c:v>541.24817113732</c:v>
                </c:pt>
                <c:pt idx="40662">
                  <c:v>539.6572011891085</c:v>
                </c:pt>
                <c:pt idx="40663">
                  <c:v>539.44175917827</c:v>
                </c:pt>
                <c:pt idx="40664">
                  <c:v>541.76054450943</c:v>
                </c:pt>
                <c:pt idx="40665">
                  <c:v>538.38173344534</c:v>
                </c:pt>
                <c:pt idx="40666">
                  <c:v>538.1925521801194</c:v>
                </c:pt>
                <c:pt idx="40667">
                  <c:v>538.560660645908</c:v>
                </c:pt>
                <c:pt idx="40668">
                  <c:v>543.23417870043</c:v>
                </c:pt>
                <c:pt idx="40670">
                  <c:v>541.65567952383</c:v>
                </c:pt>
                <c:pt idx="40671">
                  <c:v>544.86217395056</c:v>
                </c:pt>
                <c:pt idx="40672">
                  <c:v>538.59772564562</c:v>
                </c:pt>
                <c:pt idx="40674">
                  <c:v>539.26482706129</c:v>
                </c:pt>
                <c:pt idx="40675">
                  <c:v>539.851106870728</c:v>
                </c:pt>
                <c:pt idx="40676">
                  <c:v>533.57779383705</c:v>
                </c:pt>
                <c:pt idx="40677">
                  <c:v>534.61158676855</c:v>
                </c:pt>
                <c:pt idx="40678">
                  <c:v>534.75378471597</c:v>
                </c:pt>
                <c:pt idx="40679">
                  <c:v>534.2355557229494</c:v>
                </c:pt>
                <c:pt idx="40680">
                  <c:v>535.3665529801789</c:v>
                </c:pt>
                <c:pt idx="40681">
                  <c:v>537.4828119738701</c:v>
                </c:pt>
                <c:pt idx="40682">
                  <c:v>539.63245107265</c:v>
                </c:pt>
                <c:pt idx="40683">
                  <c:v>544.92217155922</c:v>
                </c:pt>
                <c:pt idx="40684">
                  <c:v>551.91035391971</c:v>
                </c:pt>
                <c:pt idx="40685">
                  <c:v>547.9151550542689</c:v>
                </c:pt>
                <c:pt idx="40686">
                  <c:v>549.7910292999401</c:v>
                </c:pt>
                <c:pt idx="40687">
                  <c:v>547.30853319686</c:v>
                </c:pt>
                <c:pt idx="40689">
                  <c:v>547.3669267047072</c:v>
                </c:pt>
                <c:pt idx="40690">
                  <c:v>549.79739217618</c:v>
                </c:pt>
                <c:pt idx="40691">
                  <c:v>556.11678460942</c:v>
                </c:pt>
                <c:pt idx="40692">
                  <c:v>558.12086433637</c:v>
                </c:pt>
                <c:pt idx="40693">
                  <c:v>553.13206535812</c:v>
                </c:pt>
                <c:pt idx="40694">
                  <c:v>553.9119027823994</c:v>
                </c:pt>
                <c:pt idx="40695">
                  <c:v>554.40430255335</c:v>
                </c:pt>
                <c:pt idx="40696">
                  <c:v>548.3718710937401</c:v>
                </c:pt>
                <c:pt idx="40697">
                  <c:v>543.39944293526</c:v>
                </c:pt>
                <c:pt idx="40698">
                  <c:v>544.8800908997594</c:v>
                </c:pt>
                <c:pt idx="40699">
                  <c:v>549.9415121698294</c:v>
                </c:pt>
                <c:pt idx="40700">
                  <c:v>551.94854640986</c:v>
                </c:pt>
                <c:pt idx="40702">
                  <c:v>543.78399848395</c:v>
                </c:pt>
                <c:pt idx="40703">
                  <c:v>546.79608652005</c:v>
                </c:pt>
                <c:pt idx="40704">
                  <c:v>543.63413690088</c:v>
                </c:pt>
                <c:pt idx="40705">
                  <c:v>541.89279957502</c:v>
                </c:pt>
                <c:pt idx="40706">
                  <c:v>551.96663891089</c:v>
                </c:pt>
                <c:pt idx="40707">
                  <c:v>551.71336567821</c:v>
                </c:pt>
                <c:pt idx="40708">
                  <c:v>548.38753345284</c:v>
                </c:pt>
                <c:pt idx="40710">
                  <c:v>555.58330634514</c:v>
                </c:pt>
                <c:pt idx="40711">
                  <c:v>556.96877409368</c:v>
                </c:pt>
                <c:pt idx="40712">
                  <c:v>546.78877481056</c:v>
                </c:pt>
                <c:pt idx="40713">
                  <c:v>539.52377022952</c:v>
                </c:pt>
                <c:pt idx="40715">
                  <c:v>526.3580129889087</c:v>
                </c:pt>
                <c:pt idx="40716">
                  <c:v>521.0846019607605</c:v>
                </c:pt>
                <c:pt idx="40717">
                  <c:v>521.7770081117601</c:v>
                </c:pt>
                <c:pt idx="40718">
                  <c:v>521.68815635052</c:v>
                </c:pt>
                <c:pt idx="40719">
                  <c:v>521.29916473996</c:v>
                </c:pt>
                <c:pt idx="40721">
                  <c:v>516.2233691922</c:v>
                </c:pt>
                <c:pt idx="40722">
                  <c:v>513.4143121950589</c:v>
                </c:pt>
                <c:pt idx="40723">
                  <c:v>513.29455383208</c:v>
                </c:pt>
                <c:pt idx="40724">
                  <c:v>506.7058100326599</c:v>
                </c:pt>
                <c:pt idx="40725">
                  <c:v>503.94383135595</c:v>
                </c:pt>
                <c:pt idx="40726">
                  <c:v>504.9604460266796</c:v>
                </c:pt>
                <c:pt idx="40727">
                  <c:v>507.8340063693201</c:v>
                </c:pt>
                <c:pt idx="40728">
                  <c:v>502.68711418539</c:v>
                </c:pt>
                <c:pt idx="40729">
                  <c:v>504.71744066585</c:v>
                </c:pt>
                <c:pt idx="40730">
                  <c:v>501.925734571339</c:v>
                </c:pt>
                <c:pt idx="40731">
                  <c:v>495.16441928686</c:v>
                </c:pt>
                <c:pt idx="40732">
                  <c:v>465.63209016334</c:v>
                </c:pt>
                <c:pt idx="40733">
                  <c:v>269.66481525936</c:v>
                </c:pt>
                <c:pt idx="40762">
                  <c:v>203.9523396149101</c:v>
                </c:pt>
                <c:pt idx="40763">
                  <c:v>414.8912973863299</c:v>
                </c:pt>
                <c:pt idx="40765">
                  <c:v>555.1602916974189</c:v>
                </c:pt>
                <c:pt idx="40766">
                  <c:v>558.28333184289</c:v>
                </c:pt>
                <c:pt idx="40767">
                  <c:v>561.48341652175</c:v>
                </c:pt>
                <c:pt idx="40768">
                  <c:v>558.8095525832994</c:v>
                </c:pt>
                <c:pt idx="40769">
                  <c:v>561.6122137612788</c:v>
                </c:pt>
                <c:pt idx="40770">
                  <c:v>561.73396138361</c:v>
                </c:pt>
                <c:pt idx="40771">
                  <c:v>562.47872390203</c:v>
                </c:pt>
                <c:pt idx="40772">
                  <c:v>562.62697405366</c:v>
                </c:pt>
                <c:pt idx="40773">
                  <c:v>563.2585931897194</c:v>
                </c:pt>
                <c:pt idx="40775">
                  <c:v>562.3128640747086</c:v>
                </c:pt>
                <c:pt idx="40776">
                  <c:v>556.8709527304301</c:v>
                </c:pt>
                <c:pt idx="40777">
                  <c:v>554.77587960964</c:v>
                </c:pt>
                <c:pt idx="40778">
                  <c:v>552.0742102901401</c:v>
                </c:pt>
                <c:pt idx="40779">
                  <c:v>549.8251840576501</c:v>
                </c:pt>
                <c:pt idx="40780">
                  <c:v>553.08006024625</c:v>
                </c:pt>
                <c:pt idx="40781">
                  <c:v>553.5642987026494</c:v>
                </c:pt>
                <c:pt idx="40783">
                  <c:v>552.9842446832994</c:v>
                </c:pt>
                <c:pt idx="40784">
                  <c:v>558.9371032347989</c:v>
                </c:pt>
                <c:pt idx="40785">
                  <c:v>559.34972029631</c:v>
                </c:pt>
                <c:pt idx="40786">
                  <c:v>557.76090509365</c:v>
                </c:pt>
                <c:pt idx="40787">
                  <c:v>561.15535174366</c:v>
                </c:pt>
                <c:pt idx="40788">
                  <c:v>556.15947366698</c:v>
                </c:pt>
                <c:pt idx="40789">
                  <c:v>556.3369939104489</c:v>
                </c:pt>
                <c:pt idx="40790">
                  <c:v>557.5554411327294</c:v>
                </c:pt>
                <c:pt idx="40791">
                  <c:v>555.7839650582</c:v>
                </c:pt>
                <c:pt idx="40792">
                  <c:v>554.58384873968</c:v>
                </c:pt>
                <c:pt idx="40793">
                  <c:v>555.0582882584</c:v>
                </c:pt>
                <c:pt idx="40794">
                  <c:v>553.01000512013</c:v>
                </c:pt>
                <c:pt idx="40795">
                  <c:v>554.99733038893</c:v>
                </c:pt>
                <c:pt idx="40796">
                  <c:v>556.6405353350001</c:v>
                </c:pt>
                <c:pt idx="40797">
                  <c:v>557.4562761819375</c:v>
                </c:pt>
                <c:pt idx="40798">
                  <c:v>557.4176345209094</c:v>
                </c:pt>
                <c:pt idx="40799">
                  <c:v>558.11167098896</c:v>
                </c:pt>
                <c:pt idx="40800">
                  <c:v>559.45338791715</c:v>
                </c:pt>
                <c:pt idx="40801">
                  <c:v>553.8881897249</c:v>
                </c:pt>
                <c:pt idx="40803">
                  <c:v>551.19997023931</c:v>
                </c:pt>
                <c:pt idx="40804">
                  <c:v>553.0970634332789</c:v>
                </c:pt>
                <c:pt idx="40805">
                  <c:v>554.14625765314</c:v>
                </c:pt>
                <c:pt idx="40806">
                  <c:v>547.5462217823275</c:v>
                </c:pt>
                <c:pt idx="40807">
                  <c:v>544.8360467484189</c:v>
                </c:pt>
                <c:pt idx="40808">
                  <c:v>552.5769236694199</c:v>
                </c:pt>
                <c:pt idx="40809">
                  <c:v>548.099715667051</c:v>
                </c:pt>
                <c:pt idx="40810">
                  <c:v>543.58295805353</c:v>
                </c:pt>
                <c:pt idx="40811">
                  <c:v>542.19727624173</c:v>
                </c:pt>
                <c:pt idx="40812">
                  <c:v>541.04218530863</c:v>
                </c:pt>
                <c:pt idx="40813">
                  <c:v>548.01316248964</c:v>
                </c:pt>
                <c:pt idx="40814">
                  <c:v>542.5410075442001</c:v>
                </c:pt>
                <c:pt idx="40815">
                  <c:v>543.74302237578</c:v>
                </c:pt>
                <c:pt idx="40816">
                  <c:v>542.4421611749375</c:v>
                </c:pt>
                <c:pt idx="40817">
                  <c:v>542.99101564162</c:v>
                </c:pt>
                <c:pt idx="40818">
                  <c:v>547.6364308159489</c:v>
                </c:pt>
                <c:pt idx="40819">
                  <c:v>552.1118976305</c:v>
                </c:pt>
                <c:pt idx="40820">
                  <c:v>551.43739032884</c:v>
                </c:pt>
                <c:pt idx="40821">
                  <c:v>555.57156945853</c:v>
                </c:pt>
                <c:pt idx="40822">
                  <c:v>551.0304905458701</c:v>
                </c:pt>
                <c:pt idx="40823">
                  <c:v>547.8451958063794</c:v>
                </c:pt>
                <c:pt idx="40824">
                  <c:v>548.24749524485</c:v>
                </c:pt>
                <c:pt idx="40825">
                  <c:v>546.88750874754</c:v>
                </c:pt>
                <c:pt idx="40826">
                  <c:v>543.52549643253</c:v>
                </c:pt>
                <c:pt idx="40827">
                  <c:v>538.5999251744</c:v>
                </c:pt>
                <c:pt idx="40828">
                  <c:v>534.92391681882</c:v>
                </c:pt>
                <c:pt idx="40829">
                  <c:v>525.95529652115</c:v>
                </c:pt>
                <c:pt idx="40831">
                  <c:v>496.922568762809</c:v>
                </c:pt>
                <c:pt idx="40832">
                  <c:v>496.9491825367301</c:v>
                </c:pt>
                <c:pt idx="40833">
                  <c:v>498.437535031179</c:v>
                </c:pt>
                <c:pt idx="40834">
                  <c:v>493.446928677219</c:v>
                </c:pt>
                <c:pt idx="40836">
                  <c:v>516.77076841749</c:v>
                </c:pt>
                <c:pt idx="40837">
                  <c:v>532.60249525141</c:v>
                </c:pt>
                <c:pt idx="40838">
                  <c:v>535.580772226401</c:v>
                </c:pt>
                <c:pt idx="40839">
                  <c:v>533.8279170462</c:v>
                </c:pt>
                <c:pt idx="40840">
                  <c:v>533.0242781681605</c:v>
                </c:pt>
                <c:pt idx="40841">
                  <c:v>529.6272119620301</c:v>
                </c:pt>
                <c:pt idx="40842">
                  <c:v>526.6754878096</c:v>
                </c:pt>
                <c:pt idx="40843">
                  <c:v>524.0315364922486</c:v>
                </c:pt>
                <c:pt idx="40844">
                  <c:v>512.86818864484</c:v>
                </c:pt>
                <c:pt idx="40845">
                  <c:v>503.04689437511</c:v>
                </c:pt>
                <c:pt idx="40846">
                  <c:v>493.7083643763301</c:v>
                </c:pt>
                <c:pt idx="40847">
                  <c:v>493.96758937181</c:v>
                </c:pt>
                <c:pt idx="40848">
                  <c:v>496.8832135079091</c:v>
                </c:pt>
                <c:pt idx="40849">
                  <c:v>508.19514953833</c:v>
                </c:pt>
                <c:pt idx="40850">
                  <c:v>516.29864196256</c:v>
                </c:pt>
                <c:pt idx="40851">
                  <c:v>516.4300529852786</c:v>
                </c:pt>
                <c:pt idx="40852">
                  <c:v>519.87419341951</c:v>
                </c:pt>
                <c:pt idx="40853">
                  <c:v>521.62647054853</c:v>
                </c:pt>
                <c:pt idx="40854">
                  <c:v>521.8145113001</c:v>
                </c:pt>
                <c:pt idx="40855">
                  <c:v>524.8720666087801</c:v>
                </c:pt>
                <c:pt idx="40856">
                  <c:v>528.8336154933984</c:v>
                </c:pt>
                <c:pt idx="40857">
                  <c:v>524.23386319756</c:v>
                </c:pt>
                <c:pt idx="40858">
                  <c:v>517.548254891528</c:v>
                </c:pt>
                <c:pt idx="40859">
                  <c:v>512.75087394978</c:v>
                </c:pt>
                <c:pt idx="40860">
                  <c:v>507.7044679814101</c:v>
                </c:pt>
                <c:pt idx="40861">
                  <c:v>503.497257886999</c:v>
                </c:pt>
                <c:pt idx="40862">
                  <c:v>501.78042237244</c:v>
                </c:pt>
                <c:pt idx="40863">
                  <c:v>509.5170202557799</c:v>
                </c:pt>
                <c:pt idx="40864">
                  <c:v>522.0185087449394</c:v>
                </c:pt>
                <c:pt idx="40865">
                  <c:v>533.0212893857178</c:v>
                </c:pt>
                <c:pt idx="40866">
                  <c:v>539.01245314908</c:v>
                </c:pt>
                <c:pt idx="40867">
                  <c:v>534.16275204667</c:v>
                </c:pt>
                <c:pt idx="40868">
                  <c:v>534.19825245671</c:v>
                </c:pt>
                <c:pt idx="40869">
                  <c:v>531.8931968827484</c:v>
                </c:pt>
                <c:pt idx="40870">
                  <c:v>535.0632256427389</c:v>
                </c:pt>
                <c:pt idx="40871">
                  <c:v>542.6769428934789</c:v>
                </c:pt>
                <c:pt idx="40872">
                  <c:v>537.5364191772201</c:v>
                </c:pt>
                <c:pt idx="40873">
                  <c:v>532.2461692329589</c:v>
                </c:pt>
                <c:pt idx="40874">
                  <c:v>525.39793802821</c:v>
                </c:pt>
                <c:pt idx="40875">
                  <c:v>517.1212196442287</c:v>
                </c:pt>
                <c:pt idx="40876">
                  <c:v>511.81616520695</c:v>
                </c:pt>
                <c:pt idx="40877">
                  <c:v>503.877347881</c:v>
                </c:pt>
                <c:pt idx="40878">
                  <c:v>497.69261305215</c:v>
                </c:pt>
                <c:pt idx="40879">
                  <c:v>499.39409512663</c:v>
                </c:pt>
                <c:pt idx="40880">
                  <c:v>501.2769609756699</c:v>
                </c:pt>
                <c:pt idx="40881">
                  <c:v>505.90384484196</c:v>
                </c:pt>
                <c:pt idx="40882">
                  <c:v>513.6479037860194</c:v>
                </c:pt>
                <c:pt idx="40883">
                  <c:v>519.04867925566</c:v>
                </c:pt>
                <c:pt idx="40885">
                  <c:v>522.7997101637805</c:v>
                </c:pt>
                <c:pt idx="40886">
                  <c:v>525.66579362783</c:v>
                </c:pt>
                <c:pt idx="40887">
                  <c:v>526.7722213617001</c:v>
                </c:pt>
                <c:pt idx="40888">
                  <c:v>526.48086079745</c:v>
                </c:pt>
                <c:pt idx="40889">
                  <c:v>525.07372589917</c:v>
                </c:pt>
                <c:pt idx="40890">
                  <c:v>522.4786846849294</c:v>
                </c:pt>
                <c:pt idx="40891">
                  <c:v>525.3036269931694</c:v>
                </c:pt>
                <c:pt idx="40892">
                  <c:v>519.24265263988</c:v>
                </c:pt>
                <c:pt idx="40893">
                  <c:v>516.29891210075</c:v>
                </c:pt>
                <c:pt idx="40894">
                  <c:v>518.43834445126</c:v>
                </c:pt>
                <c:pt idx="40895">
                  <c:v>515.1142210144986</c:v>
                </c:pt>
                <c:pt idx="40896">
                  <c:v>516.83905753964</c:v>
                </c:pt>
                <c:pt idx="40897">
                  <c:v>514.9228120869386</c:v>
                </c:pt>
                <c:pt idx="40898">
                  <c:v>519.10977641043</c:v>
                </c:pt>
                <c:pt idx="40899">
                  <c:v>525.17616791943</c:v>
                </c:pt>
                <c:pt idx="40900">
                  <c:v>524.95531227654</c:v>
                </c:pt>
                <c:pt idx="40901">
                  <c:v>516.6809575034</c:v>
                </c:pt>
                <c:pt idx="40902">
                  <c:v>516.25460255226</c:v>
                </c:pt>
                <c:pt idx="40903">
                  <c:v>512.43131133014</c:v>
                </c:pt>
                <c:pt idx="40905">
                  <c:v>508.12755603906</c:v>
                </c:pt>
                <c:pt idx="40906">
                  <c:v>508.437234867259</c:v>
                </c:pt>
                <c:pt idx="40907">
                  <c:v>504.64437326071</c:v>
                </c:pt>
                <c:pt idx="40908">
                  <c:v>503.03953281004</c:v>
                </c:pt>
                <c:pt idx="40909">
                  <c:v>498.7299454571692</c:v>
                </c:pt>
                <c:pt idx="40910">
                  <c:v>486.6116584959699</c:v>
                </c:pt>
                <c:pt idx="40911">
                  <c:v>476.7961303218791</c:v>
                </c:pt>
                <c:pt idx="40912">
                  <c:v>464.1063141845896</c:v>
                </c:pt>
                <c:pt idx="40913">
                  <c:v>273.1243347548</c:v>
                </c:pt>
                <c:pt idx="40938">
                  <c:v>204.7715216013499</c:v>
                </c:pt>
                <c:pt idx="40941">
                  <c:v>364.39222355896</c:v>
                </c:pt>
                <c:pt idx="40942">
                  <c:v>394.66807747372</c:v>
                </c:pt>
                <c:pt idx="40943">
                  <c:v>408.95816582026</c:v>
                </c:pt>
                <c:pt idx="40945">
                  <c:v>411.61041679686</c:v>
                </c:pt>
                <c:pt idx="40946">
                  <c:v>413.5879707696599</c:v>
                </c:pt>
                <c:pt idx="40947">
                  <c:v>412.936583022989</c:v>
                </c:pt>
                <c:pt idx="40948">
                  <c:v>411.941035750209</c:v>
                </c:pt>
                <c:pt idx="40951">
                  <c:v>409.7181246244</c:v>
                </c:pt>
                <c:pt idx="40952">
                  <c:v>408.81081216782</c:v>
                </c:pt>
                <c:pt idx="40953">
                  <c:v>407.3058523558201</c:v>
                </c:pt>
                <c:pt idx="40954">
                  <c:v>407.3517881701501</c:v>
                </c:pt>
                <c:pt idx="40955">
                  <c:v>406.0650979762789</c:v>
                </c:pt>
                <c:pt idx="40956">
                  <c:v>405.2672504672692</c:v>
                </c:pt>
                <c:pt idx="40957">
                  <c:v>405.16399106361</c:v>
                </c:pt>
                <c:pt idx="40958">
                  <c:v>405.82181789357</c:v>
                </c:pt>
                <c:pt idx="40960">
                  <c:v>409.16348937829</c:v>
                </c:pt>
                <c:pt idx="40961">
                  <c:v>407.945185024</c:v>
                </c:pt>
                <c:pt idx="40962">
                  <c:v>407.0259829668499</c:v>
                </c:pt>
                <c:pt idx="40963">
                  <c:v>406.08660439558</c:v>
                </c:pt>
                <c:pt idx="40964">
                  <c:v>405.4572883600501</c:v>
                </c:pt>
                <c:pt idx="40965">
                  <c:v>405.0196065972999</c:v>
                </c:pt>
                <c:pt idx="40966">
                  <c:v>404.211348886259</c:v>
                </c:pt>
                <c:pt idx="40967">
                  <c:v>403.1664891694901</c:v>
                </c:pt>
                <c:pt idx="40968">
                  <c:v>402.784196486919</c:v>
                </c:pt>
                <c:pt idx="40970">
                  <c:v>397.8359847381299</c:v>
                </c:pt>
                <c:pt idx="40971">
                  <c:v>397.5154977125599</c:v>
                </c:pt>
                <c:pt idx="40972">
                  <c:v>396.76587591438</c:v>
                </c:pt>
                <c:pt idx="40973">
                  <c:v>395.999034244609</c:v>
                </c:pt>
                <c:pt idx="40974">
                  <c:v>396.1054298050801</c:v>
                </c:pt>
                <c:pt idx="40975">
                  <c:v>399.82187913747</c:v>
                </c:pt>
                <c:pt idx="40976">
                  <c:v>399.5098296167503</c:v>
                </c:pt>
                <c:pt idx="40977">
                  <c:v>398.6111288594099</c:v>
                </c:pt>
                <c:pt idx="40978">
                  <c:v>398.07286150823</c:v>
                </c:pt>
                <c:pt idx="40979">
                  <c:v>397.83520061321</c:v>
                </c:pt>
                <c:pt idx="40980">
                  <c:v>396.78592418002</c:v>
                </c:pt>
                <c:pt idx="40981">
                  <c:v>396.497306547797</c:v>
                </c:pt>
                <c:pt idx="40982">
                  <c:v>393.69422921994</c:v>
                </c:pt>
                <c:pt idx="40983">
                  <c:v>391.52560222324</c:v>
                </c:pt>
                <c:pt idx="40984">
                  <c:v>389.997207212816</c:v>
                </c:pt>
                <c:pt idx="40985">
                  <c:v>196.77464596588</c:v>
                </c:pt>
                <c:pt idx="41034">
                  <c:v>232.73917182862</c:v>
                </c:pt>
                <c:pt idx="41035">
                  <c:v>344.391171912439</c:v>
                </c:pt>
                <c:pt idx="41036">
                  <c:v>399.147310261299</c:v>
                </c:pt>
                <c:pt idx="41037">
                  <c:v>451.51922377887</c:v>
                </c:pt>
                <c:pt idx="41039">
                  <c:v>455.12388263381</c:v>
                </c:pt>
                <c:pt idx="41040">
                  <c:v>452.97454260778</c:v>
                </c:pt>
                <c:pt idx="41042">
                  <c:v>449.76432666203</c:v>
                </c:pt>
                <c:pt idx="41043">
                  <c:v>452.0618157252599</c:v>
                </c:pt>
                <c:pt idx="41044">
                  <c:v>456.3133036445599</c:v>
                </c:pt>
                <c:pt idx="41045">
                  <c:v>452.6440319382201</c:v>
                </c:pt>
                <c:pt idx="41046">
                  <c:v>453.31242018266</c:v>
                </c:pt>
                <c:pt idx="41047">
                  <c:v>451.395345905699</c:v>
                </c:pt>
                <c:pt idx="41048">
                  <c:v>452.7966514639496</c:v>
                </c:pt>
                <c:pt idx="41049">
                  <c:v>441.65236062847</c:v>
                </c:pt>
                <c:pt idx="41050">
                  <c:v>436.2220023156099</c:v>
                </c:pt>
                <c:pt idx="41051">
                  <c:v>422.3491510389799</c:v>
                </c:pt>
                <c:pt idx="41053">
                  <c:v>396.1328455019401</c:v>
                </c:pt>
                <c:pt idx="41054">
                  <c:v>385.1533307141401</c:v>
                </c:pt>
                <c:pt idx="41057">
                  <c:v>378.6316279851756</c:v>
                </c:pt>
                <c:pt idx="41058">
                  <c:v>381.838468764562</c:v>
                </c:pt>
                <c:pt idx="41059">
                  <c:v>381.1853758606399</c:v>
                </c:pt>
                <c:pt idx="41060">
                  <c:v>384.7512845175501</c:v>
                </c:pt>
                <c:pt idx="41061">
                  <c:v>383.35765885291</c:v>
                </c:pt>
                <c:pt idx="41062">
                  <c:v>385.49960856983</c:v>
                </c:pt>
                <c:pt idx="41063">
                  <c:v>383.61941294665</c:v>
                </c:pt>
                <c:pt idx="41064">
                  <c:v>387.8442785078451</c:v>
                </c:pt>
                <c:pt idx="41065">
                  <c:v>383.5836571287199</c:v>
                </c:pt>
                <c:pt idx="41066">
                  <c:v>386.171880794536</c:v>
                </c:pt>
                <c:pt idx="41067">
                  <c:v>385.301821357935</c:v>
                </c:pt>
                <c:pt idx="41068">
                  <c:v>387.85272983108</c:v>
                </c:pt>
                <c:pt idx="41069">
                  <c:v>387.0041913882279</c:v>
                </c:pt>
                <c:pt idx="41070">
                  <c:v>387.20541832097</c:v>
                </c:pt>
                <c:pt idx="41071">
                  <c:v>389.902437679685</c:v>
                </c:pt>
                <c:pt idx="41072">
                  <c:v>388.6430160115499</c:v>
                </c:pt>
                <c:pt idx="41073">
                  <c:v>391.06915622957</c:v>
                </c:pt>
                <c:pt idx="41074">
                  <c:v>389.83417727953</c:v>
                </c:pt>
                <c:pt idx="41075">
                  <c:v>389.684690945355</c:v>
                </c:pt>
                <c:pt idx="41076">
                  <c:v>389.890114055984</c:v>
                </c:pt>
                <c:pt idx="41077">
                  <c:v>388.230386813142</c:v>
                </c:pt>
                <c:pt idx="41081">
                  <c:v>389.1743404172996</c:v>
                </c:pt>
                <c:pt idx="41082">
                  <c:v>393.598709924209</c:v>
                </c:pt>
                <c:pt idx="41083">
                  <c:v>391.760270712744</c:v>
                </c:pt>
                <c:pt idx="41084">
                  <c:v>393.4974577072987</c:v>
                </c:pt>
                <c:pt idx="41085">
                  <c:v>393.2402623301</c:v>
                </c:pt>
                <c:pt idx="41086">
                  <c:v>393.3306570908799</c:v>
                </c:pt>
                <c:pt idx="41087">
                  <c:v>393.877970256605</c:v>
                </c:pt>
                <c:pt idx="41088">
                  <c:v>396.476395539125</c:v>
                </c:pt>
                <c:pt idx="41089">
                  <c:v>395.55052149076</c:v>
                </c:pt>
                <c:pt idx="41090">
                  <c:v>394.646794596425</c:v>
                </c:pt>
                <c:pt idx="41091">
                  <c:v>398.318137314844</c:v>
                </c:pt>
                <c:pt idx="41092">
                  <c:v>397.27912266277</c:v>
                </c:pt>
                <c:pt idx="41093">
                  <c:v>396.755842755478</c:v>
                </c:pt>
                <c:pt idx="41094">
                  <c:v>399.13160098601</c:v>
                </c:pt>
                <c:pt idx="41095">
                  <c:v>398.443520272795</c:v>
                </c:pt>
                <c:pt idx="41144">
                  <c:v>108.49849039965</c:v>
                </c:pt>
                <c:pt idx="41145">
                  <c:v>114.90731587323</c:v>
                </c:pt>
                <c:pt idx="41147">
                  <c:v>446.9957747826785</c:v>
                </c:pt>
                <c:pt idx="41148">
                  <c:v>491.84494892416</c:v>
                </c:pt>
                <c:pt idx="41149">
                  <c:v>491.3741648274701</c:v>
                </c:pt>
                <c:pt idx="41150">
                  <c:v>488.172751959299</c:v>
                </c:pt>
                <c:pt idx="41151">
                  <c:v>484.4889208940501</c:v>
                </c:pt>
                <c:pt idx="41152">
                  <c:v>485.7720858147901</c:v>
                </c:pt>
                <c:pt idx="41153">
                  <c:v>486.17058570816</c:v>
                </c:pt>
                <c:pt idx="41154">
                  <c:v>489.61408327468</c:v>
                </c:pt>
                <c:pt idx="41155">
                  <c:v>496.50192774475</c:v>
                </c:pt>
                <c:pt idx="41156">
                  <c:v>492.981585887249</c:v>
                </c:pt>
                <c:pt idx="41157">
                  <c:v>487.970118666959</c:v>
                </c:pt>
                <c:pt idx="41158">
                  <c:v>492.08519529846</c:v>
                </c:pt>
                <c:pt idx="41159">
                  <c:v>491.61632103173</c:v>
                </c:pt>
                <c:pt idx="41160">
                  <c:v>487.3308571608</c:v>
                </c:pt>
                <c:pt idx="41161">
                  <c:v>486.30394128801</c:v>
                </c:pt>
                <c:pt idx="41162">
                  <c:v>485.14867812685</c:v>
                </c:pt>
                <c:pt idx="41164">
                  <c:v>492.50282600095</c:v>
                </c:pt>
                <c:pt idx="41165">
                  <c:v>493.0390763157601</c:v>
                </c:pt>
                <c:pt idx="41166">
                  <c:v>486.22807907906</c:v>
                </c:pt>
                <c:pt idx="41168">
                  <c:v>483.69317357074</c:v>
                </c:pt>
                <c:pt idx="41169">
                  <c:v>485.3404345780999</c:v>
                </c:pt>
                <c:pt idx="41170">
                  <c:v>486.0346746392301</c:v>
                </c:pt>
                <c:pt idx="41171">
                  <c:v>487.7609474984299</c:v>
                </c:pt>
                <c:pt idx="41172">
                  <c:v>492.6792251965801</c:v>
                </c:pt>
                <c:pt idx="41173">
                  <c:v>492.55947582187</c:v>
                </c:pt>
                <c:pt idx="41174">
                  <c:v>489.37845761517</c:v>
                </c:pt>
                <c:pt idx="41175">
                  <c:v>489.6828299847</c:v>
                </c:pt>
                <c:pt idx="41176">
                  <c:v>488.7912517526588</c:v>
                </c:pt>
                <c:pt idx="41177">
                  <c:v>491.3131459106392</c:v>
                </c:pt>
                <c:pt idx="41179">
                  <c:v>489.71939883774</c:v>
                </c:pt>
                <c:pt idx="41181">
                  <c:v>489.3118083868</c:v>
                </c:pt>
                <c:pt idx="41183">
                  <c:v>489.8152887467299</c:v>
                </c:pt>
                <c:pt idx="41184">
                  <c:v>491.21932129663</c:v>
                </c:pt>
                <c:pt idx="41185">
                  <c:v>491.71279164093</c:v>
                </c:pt>
                <c:pt idx="41186">
                  <c:v>489.2877782579888</c:v>
                </c:pt>
                <c:pt idx="41187">
                  <c:v>489.6787696667801</c:v>
                </c:pt>
                <c:pt idx="41189">
                  <c:v>474.3250319205599</c:v>
                </c:pt>
                <c:pt idx="41190">
                  <c:v>475.3291531959101</c:v>
                </c:pt>
                <c:pt idx="41191">
                  <c:v>487.0072451249801</c:v>
                </c:pt>
                <c:pt idx="41193">
                  <c:v>483.75553565556</c:v>
                </c:pt>
                <c:pt idx="41194">
                  <c:v>483.41236001691</c:v>
                </c:pt>
                <c:pt idx="41195">
                  <c:v>485.10558888688</c:v>
                </c:pt>
                <c:pt idx="41196">
                  <c:v>489.5824804263201</c:v>
                </c:pt>
                <c:pt idx="41198">
                  <c:v>491.53420259307</c:v>
                </c:pt>
                <c:pt idx="41199">
                  <c:v>485.3182779110192</c:v>
                </c:pt>
                <c:pt idx="41200">
                  <c:v>483.101017271489</c:v>
                </c:pt>
                <c:pt idx="41201">
                  <c:v>273.89256432482</c:v>
                </c:pt>
                <c:pt idx="41230">
                  <c:v>159.74550856473</c:v>
                </c:pt>
                <c:pt idx="41231">
                  <c:v>176.30371181394</c:v>
                </c:pt>
                <c:pt idx="41232">
                  <c:v>176.49272894694</c:v>
                </c:pt>
                <c:pt idx="41233">
                  <c:v>418.7503394098699</c:v>
                </c:pt>
                <c:pt idx="41235">
                  <c:v>492.57498238286</c:v>
                </c:pt>
                <c:pt idx="41236">
                  <c:v>489.8480609783001</c:v>
                </c:pt>
                <c:pt idx="41237">
                  <c:v>488.657694813731</c:v>
                </c:pt>
                <c:pt idx="41238">
                  <c:v>493.44515902964</c:v>
                </c:pt>
                <c:pt idx="41239">
                  <c:v>491.10440800876</c:v>
                </c:pt>
                <c:pt idx="41240">
                  <c:v>489.3757073305601</c:v>
                </c:pt>
                <c:pt idx="41241">
                  <c:v>486.61675039141</c:v>
                </c:pt>
                <c:pt idx="41242">
                  <c:v>485.621665964</c:v>
                </c:pt>
                <c:pt idx="41243">
                  <c:v>484.1065859076989</c:v>
                </c:pt>
                <c:pt idx="41244">
                  <c:v>482.41372082122</c:v>
                </c:pt>
                <c:pt idx="41245">
                  <c:v>484.068118325619</c:v>
                </c:pt>
                <c:pt idx="41246">
                  <c:v>483.65769863761</c:v>
                </c:pt>
                <c:pt idx="41247">
                  <c:v>483.80436108927</c:v>
                </c:pt>
                <c:pt idx="41248">
                  <c:v>485.7117626476789</c:v>
                </c:pt>
                <c:pt idx="41249">
                  <c:v>484.95588012981</c:v>
                </c:pt>
                <c:pt idx="41250">
                  <c:v>488.37134866231</c:v>
                </c:pt>
                <c:pt idx="41251">
                  <c:v>481.3114227728996</c:v>
                </c:pt>
                <c:pt idx="41252">
                  <c:v>486.3994509267601</c:v>
                </c:pt>
                <c:pt idx="41253">
                  <c:v>487.1470854117</c:v>
                </c:pt>
                <c:pt idx="41254">
                  <c:v>483.4646593151</c:v>
                </c:pt>
                <c:pt idx="41255">
                  <c:v>485.1012103855899</c:v>
                </c:pt>
                <c:pt idx="41256">
                  <c:v>486.9230931085191</c:v>
                </c:pt>
                <c:pt idx="41257">
                  <c:v>486.7805988756699</c:v>
                </c:pt>
                <c:pt idx="41258">
                  <c:v>489.2302319963599</c:v>
                </c:pt>
                <c:pt idx="41259">
                  <c:v>485.5748615085</c:v>
                </c:pt>
                <c:pt idx="41260">
                  <c:v>487.0727620071899</c:v>
                </c:pt>
                <c:pt idx="41261">
                  <c:v>488.521106785979</c:v>
                </c:pt>
                <c:pt idx="41264">
                  <c:v>488.05221728764</c:v>
                </c:pt>
                <c:pt idx="41265">
                  <c:v>489.8996482539601</c:v>
                </c:pt>
                <c:pt idx="41266">
                  <c:v>482.37920681295</c:v>
                </c:pt>
                <c:pt idx="41267">
                  <c:v>482.93346905953</c:v>
                </c:pt>
                <c:pt idx="41269">
                  <c:v>481.96196607216</c:v>
                </c:pt>
                <c:pt idx="41270">
                  <c:v>481.5825125318501</c:v>
                </c:pt>
                <c:pt idx="41271">
                  <c:v>482.7392742178401</c:v>
                </c:pt>
                <c:pt idx="41272">
                  <c:v>483.96564087201</c:v>
                </c:pt>
                <c:pt idx="41273">
                  <c:v>483.178116940149</c:v>
                </c:pt>
                <c:pt idx="41274">
                  <c:v>486.43734181896</c:v>
                </c:pt>
                <c:pt idx="41275">
                  <c:v>482.04845046196</c:v>
                </c:pt>
                <c:pt idx="41276">
                  <c:v>483.026117643379</c:v>
                </c:pt>
                <c:pt idx="41277">
                  <c:v>478.81905658275</c:v>
                </c:pt>
                <c:pt idx="41278">
                  <c:v>488.2973384781587</c:v>
                </c:pt>
                <c:pt idx="41279">
                  <c:v>487.72166228623</c:v>
                </c:pt>
                <c:pt idx="41280">
                  <c:v>486.816511085589</c:v>
                </c:pt>
                <c:pt idx="41281">
                  <c:v>485.4686758820299</c:v>
                </c:pt>
                <c:pt idx="41282">
                  <c:v>487.61742668437</c:v>
                </c:pt>
                <c:pt idx="41284">
                  <c:v>486.1861778623091</c:v>
                </c:pt>
                <c:pt idx="41285">
                  <c:v>482.54727843873</c:v>
                </c:pt>
                <c:pt idx="41286">
                  <c:v>478.93429268077</c:v>
                </c:pt>
                <c:pt idx="41287">
                  <c:v>481.8424089323001</c:v>
                </c:pt>
                <c:pt idx="41288">
                  <c:v>476.5084158486888</c:v>
                </c:pt>
                <c:pt idx="41289">
                  <c:v>475.4113826640599</c:v>
                </c:pt>
                <c:pt idx="41290">
                  <c:v>482.8398943356001</c:v>
                </c:pt>
                <c:pt idx="41291">
                  <c:v>481.9665420529789</c:v>
                </c:pt>
                <c:pt idx="41294">
                  <c:v>482.395061945189</c:v>
                </c:pt>
                <c:pt idx="41295">
                  <c:v>478.8665459476988</c:v>
                </c:pt>
                <c:pt idx="41296">
                  <c:v>474.71436750147</c:v>
                </c:pt>
                <c:pt idx="41297">
                  <c:v>479.0173410811299</c:v>
                </c:pt>
                <c:pt idx="41298">
                  <c:v>476.450220047599</c:v>
                </c:pt>
                <c:pt idx="41299">
                  <c:v>478.7362021329499</c:v>
                </c:pt>
                <c:pt idx="41300">
                  <c:v>479.17629850544</c:v>
                </c:pt>
                <c:pt idx="41302">
                  <c:v>475.61784663296</c:v>
                </c:pt>
                <c:pt idx="41303">
                  <c:v>477.13367511974</c:v>
                </c:pt>
                <c:pt idx="41304">
                  <c:v>482.0658645922899</c:v>
                </c:pt>
                <c:pt idx="41305">
                  <c:v>481.14602979564</c:v>
                </c:pt>
                <c:pt idx="41306">
                  <c:v>477.9684848162599</c:v>
                </c:pt>
                <c:pt idx="41307">
                  <c:v>475.1849488922799</c:v>
                </c:pt>
                <c:pt idx="41308">
                  <c:v>478.57706712567</c:v>
                </c:pt>
                <c:pt idx="41311">
                  <c:v>481.18388606888</c:v>
                </c:pt>
                <c:pt idx="41312">
                  <c:v>481.50383878674</c:v>
                </c:pt>
                <c:pt idx="41313">
                  <c:v>487.4024567426788</c:v>
                </c:pt>
                <c:pt idx="41314">
                  <c:v>487.83622831603</c:v>
                </c:pt>
                <c:pt idx="41315">
                  <c:v>489.2082564127192</c:v>
                </c:pt>
                <c:pt idx="41316">
                  <c:v>488.6217973670196</c:v>
                </c:pt>
                <c:pt idx="41317">
                  <c:v>486.88485536324</c:v>
                </c:pt>
                <c:pt idx="41319">
                  <c:v>473.16980714212</c:v>
                </c:pt>
                <c:pt idx="41320">
                  <c:v>472.8523821949003</c:v>
                </c:pt>
                <c:pt idx="41321">
                  <c:v>472.05208490076</c:v>
                </c:pt>
                <c:pt idx="41322">
                  <c:v>472.4049265006299</c:v>
                </c:pt>
                <c:pt idx="41323">
                  <c:v>474.4002838628899</c:v>
                </c:pt>
                <c:pt idx="41325">
                  <c:v>472.75437068964</c:v>
                </c:pt>
                <c:pt idx="41326">
                  <c:v>469.4599372746891</c:v>
                </c:pt>
                <c:pt idx="41327">
                  <c:v>468.289109468849</c:v>
                </c:pt>
                <c:pt idx="41328">
                  <c:v>477.0842895307501</c:v>
                </c:pt>
                <c:pt idx="41329">
                  <c:v>483.67344442593</c:v>
                </c:pt>
                <c:pt idx="41330">
                  <c:v>483.93972087932</c:v>
                </c:pt>
                <c:pt idx="41331">
                  <c:v>483.5090086312</c:v>
                </c:pt>
                <c:pt idx="41333">
                  <c:v>473.86042878796</c:v>
                </c:pt>
                <c:pt idx="41335">
                  <c:v>469.6134579959796</c:v>
                </c:pt>
                <c:pt idx="41337">
                  <c:v>471.0261388606287</c:v>
                </c:pt>
                <c:pt idx="41338">
                  <c:v>465.61063951081</c:v>
                </c:pt>
                <c:pt idx="41339">
                  <c:v>457.6883667092901</c:v>
                </c:pt>
                <c:pt idx="41340">
                  <c:v>447.70568137451</c:v>
                </c:pt>
                <c:pt idx="41341">
                  <c:v>442.50169173054</c:v>
                </c:pt>
                <c:pt idx="41342">
                  <c:v>444.26984736152</c:v>
                </c:pt>
                <c:pt idx="41343">
                  <c:v>445.40942082028</c:v>
                </c:pt>
                <c:pt idx="41344">
                  <c:v>446.46083222094</c:v>
                </c:pt>
                <c:pt idx="41345">
                  <c:v>446.8941609074299</c:v>
                </c:pt>
                <c:pt idx="41346">
                  <c:v>445.68526671078</c:v>
                </c:pt>
                <c:pt idx="41347">
                  <c:v>443.3379823660301</c:v>
                </c:pt>
                <c:pt idx="41348">
                  <c:v>438.8765304574888</c:v>
                </c:pt>
                <c:pt idx="41349">
                  <c:v>434.583337016079</c:v>
                </c:pt>
                <c:pt idx="41350">
                  <c:v>426.86904209742</c:v>
                </c:pt>
                <c:pt idx="41351">
                  <c:v>416.64501532313</c:v>
                </c:pt>
                <c:pt idx="41352">
                  <c:v>411.0771515320099</c:v>
                </c:pt>
                <c:pt idx="41353">
                  <c:v>403.5745342262699</c:v>
                </c:pt>
                <c:pt idx="41354">
                  <c:v>399.82985391318</c:v>
                </c:pt>
                <c:pt idx="41355">
                  <c:v>396.70708583123</c:v>
                </c:pt>
                <c:pt idx="41356">
                  <c:v>394.1414708529999</c:v>
                </c:pt>
                <c:pt idx="41357">
                  <c:v>395.257874167022</c:v>
                </c:pt>
                <c:pt idx="41358">
                  <c:v>394.4785703209199</c:v>
                </c:pt>
                <c:pt idx="41359">
                  <c:v>393.094587392375</c:v>
                </c:pt>
                <c:pt idx="41360">
                  <c:v>392.397428881655</c:v>
                </c:pt>
                <c:pt idx="41361">
                  <c:v>395.25561360914</c:v>
                </c:pt>
                <c:pt idx="41362">
                  <c:v>393.2673703103951</c:v>
                </c:pt>
                <c:pt idx="41363">
                  <c:v>391.4749008776892</c:v>
                </c:pt>
                <c:pt idx="41364">
                  <c:v>389.663359961819</c:v>
                </c:pt>
                <c:pt idx="41365">
                  <c:v>393.83735362645</c:v>
                </c:pt>
                <c:pt idx="41366">
                  <c:v>392.321856062693</c:v>
                </c:pt>
                <c:pt idx="41368">
                  <c:v>392.6775385914719</c:v>
                </c:pt>
                <c:pt idx="41369">
                  <c:v>391.250020754132</c:v>
                </c:pt>
                <c:pt idx="41370">
                  <c:v>391.425753734214</c:v>
                </c:pt>
                <c:pt idx="41371">
                  <c:v>391.807917435835</c:v>
                </c:pt>
                <c:pt idx="41372">
                  <c:v>394.66135585436</c:v>
                </c:pt>
                <c:pt idx="41373">
                  <c:v>391.96706818791</c:v>
                </c:pt>
                <c:pt idx="41374">
                  <c:v>391.55764150304</c:v>
                </c:pt>
                <c:pt idx="41375">
                  <c:v>389.467428929016</c:v>
                </c:pt>
                <c:pt idx="41376">
                  <c:v>392.966980757966</c:v>
                </c:pt>
                <c:pt idx="41377">
                  <c:v>392.15409998724</c:v>
                </c:pt>
                <c:pt idx="41378">
                  <c:v>395.2061439520188</c:v>
                </c:pt>
                <c:pt idx="41380">
                  <c:v>407.300451408219</c:v>
                </c:pt>
                <c:pt idx="41381">
                  <c:v>404.1542137939401</c:v>
                </c:pt>
                <c:pt idx="41382">
                  <c:v>363.6014882098101</c:v>
                </c:pt>
                <c:pt idx="41383">
                  <c:v>244.232703135</c:v>
                </c:pt>
                <c:pt idx="41471">
                  <c:v>85.68981351888974</c:v>
                </c:pt>
                <c:pt idx="41472">
                  <c:v>103.03067967304</c:v>
                </c:pt>
                <c:pt idx="41473">
                  <c:v>264.1359871769301</c:v>
                </c:pt>
                <c:pt idx="41474">
                  <c:v>428.94330553336</c:v>
                </c:pt>
                <c:pt idx="41476">
                  <c:v>486.934077421519</c:v>
                </c:pt>
                <c:pt idx="41477">
                  <c:v>478.221122245729</c:v>
                </c:pt>
                <c:pt idx="41478">
                  <c:v>493.6214175650789</c:v>
                </c:pt>
                <c:pt idx="41479">
                  <c:v>489.8868047668</c:v>
                </c:pt>
                <c:pt idx="41480">
                  <c:v>486.15565490959</c:v>
                </c:pt>
                <c:pt idx="41481">
                  <c:v>447.81143011418</c:v>
                </c:pt>
                <c:pt idx="41482">
                  <c:v>445.6680511119799</c:v>
                </c:pt>
                <c:pt idx="41483">
                  <c:v>454.455173786399</c:v>
                </c:pt>
                <c:pt idx="41484">
                  <c:v>462.711742744099</c:v>
                </c:pt>
                <c:pt idx="41485">
                  <c:v>446.4711538611986</c:v>
                </c:pt>
                <c:pt idx="41486">
                  <c:v>446.44941078292</c:v>
                </c:pt>
                <c:pt idx="41487">
                  <c:v>447.39648515158</c:v>
                </c:pt>
                <c:pt idx="41488">
                  <c:v>447.9913769649591</c:v>
                </c:pt>
                <c:pt idx="41489">
                  <c:v>448.43765987556</c:v>
                </c:pt>
                <c:pt idx="41490">
                  <c:v>464.57554177652</c:v>
                </c:pt>
                <c:pt idx="41491">
                  <c:v>467.1905377625191</c:v>
                </c:pt>
                <c:pt idx="41492">
                  <c:v>449.32786084737</c:v>
                </c:pt>
                <c:pt idx="41493">
                  <c:v>447.6846579073899</c:v>
                </c:pt>
                <c:pt idx="41494">
                  <c:v>448.21432484673</c:v>
                </c:pt>
                <c:pt idx="41495">
                  <c:v>449.29241643503</c:v>
                </c:pt>
                <c:pt idx="41496">
                  <c:v>469.36077588687</c:v>
                </c:pt>
                <c:pt idx="41498">
                  <c:v>458.256393647169</c:v>
                </c:pt>
                <c:pt idx="41499">
                  <c:v>473.04629399734</c:v>
                </c:pt>
                <c:pt idx="41501">
                  <c:v>479.65679842632</c:v>
                </c:pt>
                <c:pt idx="41502">
                  <c:v>459.34522102279</c:v>
                </c:pt>
                <c:pt idx="41503">
                  <c:v>461.4064615054399</c:v>
                </c:pt>
                <c:pt idx="41504">
                  <c:v>443.823599857599</c:v>
                </c:pt>
                <c:pt idx="41505">
                  <c:v>422.81545412646</c:v>
                </c:pt>
                <c:pt idx="41506">
                  <c:v>417.84430954147</c:v>
                </c:pt>
                <c:pt idx="41508">
                  <c:v>441.50016170418</c:v>
                </c:pt>
                <c:pt idx="41509">
                  <c:v>467.4661416617201</c:v>
                </c:pt>
                <c:pt idx="41511">
                  <c:v>465.1879689276299</c:v>
                </c:pt>
                <c:pt idx="41512">
                  <c:v>474.4204758033501</c:v>
                </c:pt>
                <c:pt idx="41513">
                  <c:v>482.5385711082191</c:v>
                </c:pt>
                <c:pt idx="41514">
                  <c:v>487.56825072788</c:v>
                </c:pt>
                <c:pt idx="41515">
                  <c:v>466.10199015296</c:v>
                </c:pt>
                <c:pt idx="41517">
                  <c:v>418.61882824334</c:v>
                </c:pt>
                <c:pt idx="41518">
                  <c:v>414.1278019783601</c:v>
                </c:pt>
                <c:pt idx="41519">
                  <c:v>413.4546795137</c:v>
                </c:pt>
                <c:pt idx="41520">
                  <c:v>413.8427980338</c:v>
                </c:pt>
                <c:pt idx="41521">
                  <c:v>415.9350854711189</c:v>
                </c:pt>
                <c:pt idx="41522">
                  <c:v>413.09778491425</c:v>
                </c:pt>
                <c:pt idx="41523">
                  <c:v>413.4845100472188</c:v>
                </c:pt>
                <c:pt idx="41524">
                  <c:v>413.63893284312</c:v>
                </c:pt>
                <c:pt idx="41525">
                  <c:v>414.29259479516</c:v>
                </c:pt>
                <c:pt idx="41526">
                  <c:v>414.52506509793</c:v>
                </c:pt>
                <c:pt idx="41527">
                  <c:v>414.286224416879</c:v>
                </c:pt>
                <c:pt idx="41528">
                  <c:v>415.96074357681</c:v>
                </c:pt>
                <c:pt idx="41529">
                  <c:v>413.10521582729</c:v>
                </c:pt>
                <c:pt idx="41530">
                  <c:v>412.8892611300101</c:v>
                </c:pt>
                <c:pt idx="41531">
                  <c:v>412.7759997944999</c:v>
                </c:pt>
                <c:pt idx="41532">
                  <c:v>413.2061857058791</c:v>
                </c:pt>
                <c:pt idx="41533">
                  <c:v>413.8445846265203</c:v>
                </c:pt>
                <c:pt idx="41534">
                  <c:v>414.0370274602788</c:v>
                </c:pt>
                <c:pt idx="41535">
                  <c:v>414.6281990646496</c:v>
                </c:pt>
                <c:pt idx="41536">
                  <c:v>416.5813190933399</c:v>
                </c:pt>
                <c:pt idx="41537">
                  <c:v>413.30968457387</c:v>
                </c:pt>
                <c:pt idx="41538">
                  <c:v>307.6642471857294</c:v>
                </c:pt>
                <c:pt idx="41539">
                  <c:v>91.86669208352598</c:v>
                </c:pt>
                <c:pt idx="41553">
                  <c:v>108.9573139371906</c:v>
                </c:pt>
                <c:pt idx="41554">
                  <c:v>108.9069983150759</c:v>
                </c:pt>
                <c:pt idx="41555">
                  <c:v>374.8540112837527</c:v>
                </c:pt>
                <c:pt idx="41556">
                  <c:v>386.7482269095035</c:v>
                </c:pt>
                <c:pt idx="41557">
                  <c:v>414.6982871482699</c:v>
                </c:pt>
                <c:pt idx="41558">
                  <c:v>413.031632844619</c:v>
                </c:pt>
                <c:pt idx="41559">
                  <c:v>411.3841504476887</c:v>
                </c:pt>
                <c:pt idx="41560">
                  <c:v>414.3550595281</c:v>
                </c:pt>
                <c:pt idx="41561">
                  <c:v>414.96028144344</c:v>
                </c:pt>
                <c:pt idx="41562">
                  <c:v>415.15058989324</c:v>
                </c:pt>
                <c:pt idx="41563">
                  <c:v>416.4098031298001</c:v>
                </c:pt>
                <c:pt idx="41564">
                  <c:v>414.9002969883196</c:v>
                </c:pt>
                <c:pt idx="41565">
                  <c:v>416.2986134443989</c:v>
                </c:pt>
                <c:pt idx="41566">
                  <c:v>416.95140467404</c:v>
                </c:pt>
                <c:pt idx="41567">
                  <c:v>417.3318740908799</c:v>
                </c:pt>
                <c:pt idx="41568">
                  <c:v>418.15558293592</c:v>
                </c:pt>
                <c:pt idx="41569">
                  <c:v>414.4608650355201</c:v>
                </c:pt>
                <c:pt idx="41570">
                  <c:v>415.8581589883592</c:v>
                </c:pt>
                <c:pt idx="41571">
                  <c:v>416.26125241836</c:v>
                </c:pt>
                <c:pt idx="41572">
                  <c:v>416.6714593534001</c:v>
                </c:pt>
                <c:pt idx="41573">
                  <c:v>414.37633262752</c:v>
                </c:pt>
                <c:pt idx="41574">
                  <c:v>413.9287453039996</c:v>
                </c:pt>
                <c:pt idx="41575">
                  <c:v>415.2899586804</c:v>
                </c:pt>
                <c:pt idx="41576">
                  <c:v>415.64937136608</c:v>
                </c:pt>
                <c:pt idx="41577">
                  <c:v>415.203371158079</c:v>
                </c:pt>
                <c:pt idx="41578">
                  <c:v>417.9376647092399</c:v>
                </c:pt>
                <c:pt idx="41579">
                  <c:v>418.835511539679</c:v>
                </c:pt>
                <c:pt idx="41580">
                  <c:v>419.543800494</c:v>
                </c:pt>
                <c:pt idx="41582">
                  <c:v>417.58284665392</c:v>
                </c:pt>
                <c:pt idx="41583">
                  <c:v>418.462781422679</c:v>
                </c:pt>
                <c:pt idx="41585">
                  <c:v>419.65771650704</c:v>
                </c:pt>
                <c:pt idx="41587">
                  <c:v>417.20798028608</c:v>
                </c:pt>
                <c:pt idx="41588">
                  <c:v>416.61027663788</c:v>
                </c:pt>
                <c:pt idx="41589">
                  <c:v>418.32964860592</c:v>
                </c:pt>
                <c:pt idx="41590">
                  <c:v>418.95278513428</c:v>
                </c:pt>
                <c:pt idx="41591">
                  <c:v>419.4291281544791</c:v>
                </c:pt>
                <c:pt idx="41592">
                  <c:v>415.95868006932</c:v>
                </c:pt>
                <c:pt idx="41593">
                  <c:v>418.09900353864</c:v>
                </c:pt>
                <c:pt idx="41594">
                  <c:v>419.22933117444</c:v>
                </c:pt>
                <c:pt idx="41595">
                  <c:v>419.6872985304</c:v>
                </c:pt>
                <c:pt idx="41596">
                  <c:v>416.218992562919</c:v>
                </c:pt>
                <c:pt idx="41597">
                  <c:v>416.40048679648</c:v>
                </c:pt>
                <c:pt idx="41598">
                  <c:v>418.05191258376</c:v>
                </c:pt>
                <c:pt idx="41599">
                  <c:v>418.239160088879</c:v>
                </c:pt>
                <c:pt idx="41600">
                  <c:v>415.44715812252</c:v>
                </c:pt>
                <c:pt idx="41601">
                  <c:v>415.95668792084</c:v>
                </c:pt>
                <c:pt idx="41602">
                  <c:v>416.8227541883</c:v>
                </c:pt>
                <c:pt idx="41603">
                  <c:v>418.12197888085</c:v>
                </c:pt>
                <c:pt idx="41604">
                  <c:v>414.57228538652</c:v>
                </c:pt>
                <c:pt idx="41605">
                  <c:v>415.4830075555991</c:v>
                </c:pt>
                <c:pt idx="41606">
                  <c:v>416.3855689784696</c:v>
                </c:pt>
                <c:pt idx="41607">
                  <c:v>414.13898497374</c:v>
                </c:pt>
                <c:pt idx="41608">
                  <c:v>414.02714507974</c:v>
                </c:pt>
                <c:pt idx="41609">
                  <c:v>416.6314674003399</c:v>
                </c:pt>
                <c:pt idx="41610">
                  <c:v>418.353325408119</c:v>
                </c:pt>
                <c:pt idx="41611">
                  <c:v>414.85504612987</c:v>
                </c:pt>
                <c:pt idx="41612">
                  <c:v>415.2953411370999</c:v>
                </c:pt>
                <c:pt idx="41613">
                  <c:v>416.44175182675</c:v>
                </c:pt>
                <c:pt idx="41614">
                  <c:v>417.021628962259</c:v>
                </c:pt>
                <c:pt idx="41615">
                  <c:v>415.91620197073</c:v>
                </c:pt>
                <c:pt idx="41616">
                  <c:v>418.5899152190896</c:v>
                </c:pt>
                <c:pt idx="41617">
                  <c:v>423.88332440504</c:v>
                </c:pt>
                <c:pt idx="41618">
                  <c:v>443.3511442531699</c:v>
                </c:pt>
                <c:pt idx="41619">
                  <c:v>478.88457563243</c:v>
                </c:pt>
                <c:pt idx="41620">
                  <c:v>497.3027360551299</c:v>
                </c:pt>
                <c:pt idx="41621">
                  <c:v>498.84150061378</c:v>
                </c:pt>
                <c:pt idx="41622">
                  <c:v>504.3252632452791</c:v>
                </c:pt>
                <c:pt idx="41623">
                  <c:v>506.201222856699</c:v>
                </c:pt>
                <c:pt idx="41624">
                  <c:v>502.74793566221</c:v>
                </c:pt>
                <c:pt idx="41625">
                  <c:v>504.56902935931</c:v>
                </c:pt>
                <c:pt idx="41626">
                  <c:v>505.7862627099</c:v>
                </c:pt>
                <c:pt idx="41627">
                  <c:v>499.12459405151</c:v>
                </c:pt>
                <c:pt idx="41628">
                  <c:v>501.421561457469</c:v>
                </c:pt>
                <c:pt idx="41630">
                  <c:v>499.42746191246</c:v>
                </c:pt>
                <c:pt idx="41631">
                  <c:v>498.5420036355603</c:v>
                </c:pt>
                <c:pt idx="41633">
                  <c:v>495.82027532269</c:v>
                </c:pt>
                <c:pt idx="41634">
                  <c:v>491.5857520956299</c:v>
                </c:pt>
                <c:pt idx="41635">
                  <c:v>471.596858171289</c:v>
                </c:pt>
                <c:pt idx="41636">
                  <c:v>474.3431230961</c:v>
                </c:pt>
                <c:pt idx="41637">
                  <c:v>469.2390004454396</c:v>
                </c:pt>
                <c:pt idx="41639">
                  <c:v>458.77275789309</c:v>
                </c:pt>
                <c:pt idx="41641">
                  <c:v>449.54860663459</c:v>
                </c:pt>
                <c:pt idx="41642">
                  <c:v>446.4183711636599</c:v>
                </c:pt>
                <c:pt idx="41643">
                  <c:v>446.3369567388789</c:v>
                </c:pt>
                <c:pt idx="41644">
                  <c:v>444.04508599979</c:v>
                </c:pt>
                <c:pt idx="41645">
                  <c:v>441.20280324455</c:v>
                </c:pt>
                <c:pt idx="41647">
                  <c:v>416.719521262199</c:v>
                </c:pt>
                <c:pt idx="41648">
                  <c:v>415.76087411895</c:v>
                </c:pt>
                <c:pt idx="41649">
                  <c:v>414.9053965935699</c:v>
                </c:pt>
                <c:pt idx="41650">
                  <c:v>415.37198386277</c:v>
                </c:pt>
                <c:pt idx="41651">
                  <c:v>415.55563012088</c:v>
                </c:pt>
                <c:pt idx="41652">
                  <c:v>414.59992506779</c:v>
                </c:pt>
                <c:pt idx="41653">
                  <c:v>412.41232227487</c:v>
                </c:pt>
                <c:pt idx="41654">
                  <c:v>412.43998513265</c:v>
                </c:pt>
                <c:pt idx="41655">
                  <c:v>412.5907166726091</c:v>
                </c:pt>
                <c:pt idx="41656">
                  <c:v>414.70460201293</c:v>
                </c:pt>
                <c:pt idx="41657">
                  <c:v>414.71917480314</c:v>
                </c:pt>
                <c:pt idx="41658">
                  <c:v>415.1253357053299</c:v>
                </c:pt>
                <c:pt idx="41659">
                  <c:v>415.58783472415</c:v>
                </c:pt>
                <c:pt idx="41660">
                  <c:v>415.22924733238</c:v>
                </c:pt>
                <c:pt idx="41661">
                  <c:v>411.63991112173</c:v>
                </c:pt>
                <c:pt idx="41662">
                  <c:v>411.193162048949</c:v>
                </c:pt>
                <c:pt idx="41663">
                  <c:v>412.19398490535</c:v>
                </c:pt>
                <c:pt idx="41664">
                  <c:v>411.95368084942</c:v>
                </c:pt>
                <c:pt idx="41665">
                  <c:v>414.9988773829791</c:v>
                </c:pt>
                <c:pt idx="41666">
                  <c:v>414.60745474503</c:v>
                </c:pt>
                <c:pt idx="41667">
                  <c:v>414.4693244724699</c:v>
                </c:pt>
                <c:pt idx="41668">
                  <c:v>414.3943595054996</c:v>
                </c:pt>
                <c:pt idx="41669">
                  <c:v>414.63819571972</c:v>
                </c:pt>
                <c:pt idx="41670">
                  <c:v>414.656079917379</c:v>
                </c:pt>
                <c:pt idx="41671">
                  <c:v>414.5597545647501</c:v>
                </c:pt>
                <c:pt idx="41672">
                  <c:v>413.51283564979</c:v>
                </c:pt>
                <c:pt idx="41673">
                  <c:v>415.09880634488</c:v>
                </c:pt>
                <c:pt idx="41674">
                  <c:v>415.1452571197</c:v>
                </c:pt>
                <c:pt idx="41675">
                  <c:v>414.1777200171</c:v>
                </c:pt>
                <c:pt idx="41676">
                  <c:v>414.045175854279</c:v>
                </c:pt>
                <c:pt idx="41677">
                  <c:v>414.8282632712499</c:v>
                </c:pt>
                <c:pt idx="41678">
                  <c:v>414.55550502821</c:v>
                </c:pt>
                <c:pt idx="41679">
                  <c:v>414.1225069325992</c:v>
                </c:pt>
                <c:pt idx="41680">
                  <c:v>414.9059366329299</c:v>
                </c:pt>
                <c:pt idx="41681">
                  <c:v>414.6439029180601</c:v>
                </c:pt>
                <c:pt idx="41682">
                  <c:v>415.390709482099</c:v>
                </c:pt>
                <c:pt idx="41683">
                  <c:v>414.44225234544</c:v>
                </c:pt>
                <c:pt idx="41684">
                  <c:v>414.04857913745</c:v>
                </c:pt>
                <c:pt idx="41685">
                  <c:v>413.65198397183</c:v>
                </c:pt>
                <c:pt idx="41686">
                  <c:v>412.3437781050301</c:v>
                </c:pt>
                <c:pt idx="41687">
                  <c:v>412.5465422566296</c:v>
                </c:pt>
                <c:pt idx="41688">
                  <c:v>411.26589284529</c:v>
                </c:pt>
                <c:pt idx="41689">
                  <c:v>412.0153259444699</c:v>
                </c:pt>
                <c:pt idx="41690">
                  <c:v>411.70984436114</c:v>
                </c:pt>
                <c:pt idx="41691">
                  <c:v>415.9788401298</c:v>
                </c:pt>
                <c:pt idx="41692">
                  <c:v>415.40006130232</c:v>
                </c:pt>
                <c:pt idx="41693">
                  <c:v>415.12360429582</c:v>
                </c:pt>
                <c:pt idx="41694">
                  <c:v>413.8528485069</c:v>
                </c:pt>
                <c:pt idx="41695">
                  <c:v>413.3973796250999</c:v>
                </c:pt>
                <c:pt idx="41696">
                  <c:v>412.3046757100701</c:v>
                </c:pt>
                <c:pt idx="41697">
                  <c:v>412.0973051389896</c:v>
                </c:pt>
                <c:pt idx="41698">
                  <c:v>411.2047557848301</c:v>
                </c:pt>
                <c:pt idx="41699">
                  <c:v>409.49583659988</c:v>
                </c:pt>
                <c:pt idx="41700">
                  <c:v>409.5420688834303</c:v>
                </c:pt>
                <c:pt idx="41701">
                  <c:v>409.0164464187599</c:v>
                </c:pt>
                <c:pt idx="41702">
                  <c:v>408.9549954425696</c:v>
                </c:pt>
                <c:pt idx="41703">
                  <c:v>409.2495896617201</c:v>
                </c:pt>
                <c:pt idx="41704">
                  <c:v>408.82700491371</c:v>
                </c:pt>
                <c:pt idx="41705">
                  <c:v>413.26807418106</c:v>
                </c:pt>
                <c:pt idx="41706">
                  <c:v>412.6155171516696</c:v>
                </c:pt>
                <c:pt idx="41707">
                  <c:v>411.18728028886</c:v>
                </c:pt>
                <c:pt idx="41710">
                  <c:v>408.9746888745401</c:v>
                </c:pt>
                <c:pt idx="41711">
                  <c:v>409.88447476944</c:v>
                </c:pt>
                <c:pt idx="41712">
                  <c:v>409.24565756912</c:v>
                </c:pt>
                <c:pt idx="41713">
                  <c:v>407.05947164926</c:v>
                </c:pt>
                <c:pt idx="41714">
                  <c:v>408.3009166640001</c:v>
                </c:pt>
                <c:pt idx="41715">
                  <c:v>409.04608837006</c:v>
                </c:pt>
                <c:pt idx="41716">
                  <c:v>407.4850081740996</c:v>
                </c:pt>
                <c:pt idx="41717">
                  <c:v>406.9490584971396</c:v>
                </c:pt>
                <c:pt idx="41718">
                  <c:v>405.7032757949999</c:v>
                </c:pt>
                <c:pt idx="41719">
                  <c:v>406.60008424554</c:v>
                </c:pt>
                <c:pt idx="41720">
                  <c:v>405.47982131518</c:v>
                </c:pt>
                <c:pt idx="41721">
                  <c:v>408.265656701199</c:v>
                </c:pt>
                <c:pt idx="41722">
                  <c:v>408.86101831307</c:v>
                </c:pt>
                <c:pt idx="41723">
                  <c:v>407.3893732765499</c:v>
                </c:pt>
                <c:pt idx="41724">
                  <c:v>406.691909772959</c:v>
                </c:pt>
                <c:pt idx="41725">
                  <c:v>405.731320511929</c:v>
                </c:pt>
                <c:pt idx="41726">
                  <c:v>406.89556886275</c:v>
                </c:pt>
                <c:pt idx="41727">
                  <c:v>405.6723501110501</c:v>
                </c:pt>
                <c:pt idx="41728">
                  <c:v>408.82584175977</c:v>
                </c:pt>
                <c:pt idx="41729">
                  <c:v>407.6169494742699</c:v>
                </c:pt>
                <c:pt idx="41730">
                  <c:v>406.28538866571</c:v>
                </c:pt>
                <c:pt idx="41731">
                  <c:v>404.96483131645</c:v>
                </c:pt>
                <c:pt idx="41732">
                  <c:v>406.54163724351</c:v>
                </c:pt>
                <c:pt idx="41733">
                  <c:v>409.36220369907</c:v>
                </c:pt>
                <c:pt idx="41734">
                  <c:v>407.299577632179</c:v>
                </c:pt>
                <c:pt idx="41735">
                  <c:v>405.94781333525</c:v>
                </c:pt>
                <c:pt idx="41736">
                  <c:v>404.64849009712</c:v>
                </c:pt>
                <c:pt idx="41737">
                  <c:v>402.7725798101791</c:v>
                </c:pt>
                <c:pt idx="41738">
                  <c:v>409.6019126495599</c:v>
                </c:pt>
                <c:pt idx="41739">
                  <c:v>408.3805496387301</c:v>
                </c:pt>
                <c:pt idx="41740">
                  <c:v>407.18048132222</c:v>
                </c:pt>
                <c:pt idx="41741">
                  <c:v>406.31222231881</c:v>
                </c:pt>
                <c:pt idx="41742">
                  <c:v>404.6339071988899</c:v>
                </c:pt>
                <c:pt idx="41743">
                  <c:v>406.33690179541</c:v>
                </c:pt>
                <c:pt idx="41744">
                  <c:v>406.83905502563</c:v>
                </c:pt>
                <c:pt idx="41745">
                  <c:v>406.57257201423</c:v>
                </c:pt>
                <c:pt idx="41746">
                  <c:v>404.8418618965</c:v>
                </c:pt>
                <c:pt idx="41747">
                  <c:v>403.91785284662</c:v>
                </c:pt>
                <c:pt idx="41748">
                  <c:v>406.70253629447</c:v>
                </c:pt>
                <c:pt idx="41749">
                  <c:v>406.5963149772082</c:v>
                </c:pt>
                <c:pt idx="41750">
                  <c:v>404.95174068988</c:v>
                </c:pt>
                <c:pt idx="41751">
                  <c:v>405.18608218177</c:v>
                </c:pt>
                <c:pt idx="41752">
                  <c:v>405.80047303747</c:v>
                </c:pt>
                <c:pt idx="41753">
                  <c:v>405.56245480157</c:v>
                </c:pt>
                <c:pt idx="41754">
                  <c:v>406.01205186135</c:v>
                </c:pt>
                <c:pt idx="41755">
                  <c:v>407.99556088596</c:v>
                </c:pt>
                <c:pt idx="41756">
                  <c:v>407.0130010591199</c:v>
                </c:pt>
                <c:pt idx="41757">
                  <c:v>403.9000022702699</c:v>
                </c:pt>
                <c:pt idx="41758">
                  <c:v>406.58025091236</c:v>
                </c:pt>
                <c:pt idx="41759">
                  <c:v>407.77404349471</c:v>
                </c:pt>
                <c:pt idx="41760">
                  <c:v>405.2827189797196</c:v>
                </c:pt>
                <c:pt idx="41761">
                  <c:v>407.4781192805984</c:v>
                </c:pt>
                <c:pt idx="41762">
                  <c:v>375.59771209907</c:v>
                </c:pt>
                <c:pt idx="41763">
                  <c:v>362.425385867099</c:v>
                </c:pt>
                <c:pt idx="41764">
                  <c:v>345.1059098307</c:v>
                </c:pt>
                <c:pt idx="41766">
                  <c:v>268.7338962489189</c:v>
                </c:pt>
                <c:pt idx="41767">
                  <c:v>267.65418325032</c:v>
                </c:pt>
                <c:pt idx="41768">
                  <c:v>269.86903580516</c:v>
                </c:pt>
                <c:pt idx="41770">
                  <c:v>269.11838712089</c:v>
                </c:pt>
                <c:pt idx="41771">
                  <c:v>271.8524827351503</c:v>
                </c:pt>
                <c:pt idx="41773">
                  <c:v>274.3718279236799</c:v>
                </c:pt>
                <c:pt idx="41774">
                  <c:v>239.85774707075</c:v>
                </c:pt>
                <c:pt idx="41856">
                  <c:v>143.98234443973</c:v>
                </c:pt>
                <c:pt idx="41857">
                  <c:v>216.43356689097</c:v>
                </c:pt>
                <c:pt idx="41858">
                  <c:v>225.21232171845</c:v>
                </c:pt>
                <c:pt idx="41859">
                  <c:v>233.58663990983</c:v>
                </c:pt>
                <c:pt idx="41861">
                  <c:v>372.6704505119</c:v>
                </c:pt>
                <c:pt idx="41862">
                  <c:v>384.13452034499</c:v>
                </c:pt>
                <c:pt idx="41863">
                  <c:v>394.7490496414801</c:v>
                </c:pt>
                <c:pt idx="41865">
                  <c:v>401.01887401422</c:v>
                </c:pt>
                <c:pt idx="41866">
                  <c:v>403.1036207738701</c:v>
                </c:pt>
                <c:pt idx="41867">
                  <c:v>403.3879995909199</c:v>
                </c:pt>
                <c:pt idx="41868">
                  <c:v>404.7297854743799</c:v>
                </c:pt>
                <c:pt idx="41869">
                  <c:v>404.9767666705</c:v>
                </c:pt>
                <c:pt idx="41870">
                  <c:v>404.54666942494</c:v>
                </c:pt>
                <c:pt idx="41871">
                  <c:v>406.2973475218996</c:v>
                </c:pt>
                <c:pt idx="41872">
                  <c:v>401.89407087968</c:v>
                </c:pt>
                <c:pt idx="41873">
                  <c:v>401.5148239605999</c:v>
                </c:pt>
                <c:pt idx="41880">
                  <c:v>401.46882147908</c:v>
                </c:pt>
                <c:pt idx="41881">
                  <c:v>402.3913106820091</c:v>
                </c:pt>
                <c:pt idx="41882">
                  <c:v>401.69340146475</c:v>
                </c:pt>
                <c:pt idx="41883">
                  <c:v>403.90902929677</c:v>
                </c:pt>
                <c:pt idx="41884">
                  <c:v>404.13430062465</c:v>
                </c:pt>
                <c:pt idx="41886">
                  <c:v>401.08485486342</c:v>
                </c:pt>
                <c:pt idx="41887">
                  <c:v>401.2118318822596</c:v>
                </c:pt>
                <c:pt idx="41888">
                  <c:v>401.5429276324</c:v>
                </c:pt>
                <c:pt idx="41889">
                  <c:v>404.0813270867699</c:v>
                </c:pt>
                <c:pt idx="41890">
                  <c:v>404.5489712549199</c:v>
                </c:pt>
                <c:pt idx="41894">
                  <c:v>401.47700923096</c:v>
                </c:pt>
                <c:pt idx="41895">
                  <c:v>401.55755693535</c:v>
                </c:pt>
                <c:pt idx="41896">
                  <c:v>398.238858505009</c:v>
                </c:pt>
                <c:pt idx="41897">
                  <c:v>399.093507920009</c:v>
                </c:pt>
                <c:pt idx="41898">
                  <c:v>399.1521584317799</c:v>
                </c:pt>
                <c:pt idx="41900">
                  <c:v>398.892534248409</c:v>
                </c:pt>
                <c:pt idx="41901">
                  <c:v>401.505285509422</c:v>
                </c:pt>
                <c:pt idx="41902">
                  <c:v>403.24504257856</c:v>
                </c:pt>
                <c:pt idx="41903">
                  <c:v>403.98572866342</c:v>
                </c:pt>
                <c:pt idx="41905">
                  <c:v>401.32262607392</c:v>
                </c:pt>
                <c:pt idx="41906">
                  <c:v>402.35760009427</c:v>
                </c:pt>
                <c:pt idx="41909">
                  <c:v>402.2541152707199</c:v>
                </c:pt>
                <c:pt idx="41910">
                  <c:v>399.0839091261919</c:v>
                </c:pt>
                <c:pt idx="41911">
                  <c:v>401.2666809236501</c:v>
                </c:pt>
                <c:pt idx="41912">
                  <c:v>399.31544073241</c:v>
                </c:pt>
                <c:pt idx="41913">
                  <c:v>399.70964946446</c:v>
                </c:pt>
                <c:pt idx="41914">
                  <c:v>401.6230322306699</c:v>
                </c:pt>
                <c:pt idx="41915">
                  <c:v>399.923425405318</c:v>
                </c:pt>
                <c:pt idx="41916">
                  <c:v>401.8260543504092</c:v>
                </c:pt>
                <c:pt idx="41917">
                  <c:v>402.4944136571496</c:v>
                </c:pt>
                <c:pt idx="41918">
                  <c:v>399.95795812622</c:v>
                </c:pt>
                <c:pt idx="41919">
                  <c:v>401.04315168363</c:v>
                </c:pt>
                <c:pt idx="41920">
                  <c:v>402.338155934477</c:v>
                </c:pt>
                <c:pt idx="41922">
                  <c:v>401.924318081201</c:v>
                </c:pt>
                <c:pt idx="41923">
                  <c:v>399.8012461410099</c:v>
                </c:pt>
                <c:pt idx="41924">
                  <c:v>401.38107782431</c:v>
                </c:pt>
                <c:pt idx="41925">
                  <c:v>402.944465190638</c:v>
                </c:pt>
                <c:pt idx="41927">
                  <c:v>402.019954954594</c:v>
                </c:pt>
                <c:pt idx="41928">
                  <c:v>401.07377268855</c:v>
                </c:pt>
                <c:pt idx="41929">
                  <c:v>403.290156229259</c:v>
                </c:pt>
                <c:pt idx="41931">
                  <c:v>402.7085307020336</c:v>
                </c:pt>
                <c:pt idx="41932">
                  <c:v>402.55816629285</c:v>
                </c:pt>
                <c:pt idx="41933">
                  <c:v>404.2550270787759</c:v>
                </c:pt>
                <c:pt idx="41934">
                  <c:v>403.2309182779988</c:v>
                </c:pt>
                <c:pt idx="41935">
                  <c:v>405.306609256589</c:v>
                </c:pt>
                <c:pt idx="41936">
                  <c:v>402.626035501127</c:v>
                </c:pt>
                <c:pt idx="41937">
                  <c:v>404.5762495074019</c:v>
                </c:pt>
                <c:pt idx="41938">
                  <c:v>402.535725113252</c:v>
                </c:pt>
                <c:pt idx="41939">
                  <c:v>404.4987356507496</c:v>
                </c:pt>
                <c:pt idx="41940">
                  <c:v>403.2829644704796</c:v>
                </c:pt>
                <c:pt idx="41941">
                  <c:v>404.259761027495</c:v>
                </c:pt>
                <c:pt idx="41942">
                  <c:v>402.5996568288739</c:v>
                </c:pt>
                <c:pt idx="41943">
                  <c:v>404.162926012555</c:v>
                </c:pt>
                <c:pt idx="41944">
                  <c:v>406.9705925483916</c:v>
                </c:pt>
                <c:pt idx="41945">
                  <c:v>404.656743703838</c:v>
                </c:pt>
                <c:pt idx="41946">
                  <c:v>406.672693319076</c:v>
                </c:pt>
                <c:pt idx="41947">
                  <c:v>404.540889631872</c:v>
                </c:pt>
                <c:pt idx="41948">
                  <c:v>408.5819147668891</c:v>
                </c:pt>
                <c:pt idx="41949">
                  <c:v>406.7452945500999</c:v>
                </c:pt>
                <c:pt idx="41950">
                  <c:v>408.492545713502</c:v>
                </c:pt>
                <c:pt idx="41951">
                  <c:v>406.6504570629849</c:v>
                </c:pt>
                <c:pt idx="41952">
                  <c:v>409.015038427149</c:v>
                </c:pt>
                <c:pt idx="41953">
                  <c:v>406.8155469046399</c:v>
                </c:pt>
                <c:pt idx="41954">
                  <c:v>409.3560064555496</c:v>
                </c:pt>
                <c:pt idx="41955">
                  <c:v>406.51397962948</c:v>
                </c:pt>
                <c:pt idx="41956">
                  <c:v>408.9270473201099</c:v>
                </c:pt>
                <c:pt idx="41957">
                  <c:v>406.8769705997251</c:v>
                </c:pt>
                <c:pt idx="41958">
                  <c:v>409.77169266385</c:v>
                </c:pt>
                <c:pt idx="41959">
                  <c:v>406.9035335073916</c:v>
                </c:pt>
                <c:pt idx="41960">
                  <c:v>408.7869262763339</c:v>
                </c:pt>
                <c:pt idx="41961">
                  <c:v>411.12817275995</c:v>
                </c:pt>
                <c:pt idx="41962">
                  <c:v>408.4631595275089</c:v>
                </c:pt>
                <c:pt idx="41965">
                  <c:v>412.803215809344</c:v>
                </c:pt>
                <c:pt idx="41966">
                  <c:v>409.856559025824</c:v>
                </c:pt>
                <c:pt idx="41967">
                  <c:v>412.064928835992</c:v>
                </c:pt>
                <c:pt idx="41968">
                  <c:v>409.8569002811279</c:v>
                </c:pt>
                <c:pt idx="41969">
                  <c:v>411.698068647822</c:v>
                </c:pt>
                <c:pt idx="41970">
                  <c:v>409.2926534281696</c:v>
                </c:pt>
                <c:pt idx="41972">
                  <c:v>408.36438463915</c:v>
                </c:pt>
                <c:pt idx="41973">
                  <c:v>409.455305691145</c:v>
                </c:pt>
                <c:pt idx="41974">
                  <c:v>407.127478945165</c:v>
                </c:pt>
                <c:pt idx="41975">
                  <c:v>409.516676747229</c:v>
                </c:pt>
                <c:pt idx="41976">
                  <c:v>411.32394656035</c:v>
                </c:pt>
                <c:pt idx="41977">
                  <c:v>408.743522246287</c:v>
                </c:pt>
                <c:pt idx="41978">
                  <c:v>411.15726331841</c:v>
                </c:pt>
                <c:pt idx="41979">
                  <c:v>408.816184726436</c:v>
                </c:pt>
                <c:pt idx="41980">
                  <c:v>412.191894648355</c:v>
                </c:pt>
                <c:pt idx="41982">
                  <c:v>411.4178821871241</c:v>
                </c:pt>
                <c:pt idx="41983">
                  <c:v>409.689750268052</c:v>
                </c:pt>
                <c:pt idx="41984">
                  <c:v>411.57027157159</c:v>
                </c:pt>
                <c:pt idx="41985">
                  <c:v>409.45866192936</c:v>
                </c:pt>
                <c:pt idx="41986">
                  <c:v>411.751659723636</c:v>
                </c:pt>
                <c:pt idx="41988">
                  <c:v>415.264490602528</c:v>
                </c:pt>
                <c:pt idx="41989">
                  <c:v>422.90904138278</c:v>
                </c:pt>
                <c:pt idx="41990">
                  <c:v>432.7534537321299</c:v>
                </c:pt>
                <c:pt idx="41992">
                  <c:v>489.4166317120789</c:v>
                </c:pt>
                <c:pt idx="41993">
                  <c:v>491.4096060746999</c:v>
                </c:pt>
                <c:pt idx="41995">
                  <c:v>488.64478453186</c:v>
                </c:pt>
                <c:pt idx="41996">
                  <c:v>487.80649155374</c:v>
                </c:pt>
                <c:pt idx="41997">
                  <c:v>487.0215106261196</c:v>
                </c:pt>
                <c:pt idx="41998">
                  <c:v>484.280233844179</c:v>
                </c:pt>
                <c:pt idx="41999">
                  <c:v>487.7954274736599</c:v>
                </c:pt>
                <c:pt idx="42000">
                  <c:v>489.22292104884</c:v>
                </c:pt>
                <c:pt idx="42002">
                  <c:v>491.01254348425</c:v>
                </c:pt>
                <c:pt idx="42003">
                  <c:v>497.15771808328</c:v>
                </c:pt>
                <c:pt idx="42004">
                  <c:v>495.98023285977</c:v>
                </c:pt>
                <c:pt idx="42005">
                  <c:v>501.24352022048</c:v>
                </c:pt>
                <c:pt idx="42007">
                  <c:v>507.5855222229499</c:v>
                </c:pt>
                <c:pt idx="42008">
                  <c:v>505.44904145211</c:v>
                </c:pt>
                <c:pt idx="42009">
                  <c:v>506.981452168919</c:v>
                </c:pt>
                <c:pt idx="42010">
                  <c:v>503.3714966608799</c:v>
                </c:pt>
                <c:pt idx="42011">
                  <c:v>507.7643608679101</c:v>
                </c:pt>
                <c:pt idx="42012">
                  <c:v>506.64132045438</c:v>
                </c:pt>
                <c:pt idx="42013">
                  <c:v>501.14510301601</c:v>
                </c:pt>
                <c:pt idx="42014">
                  <c:v>505.40727814949</c:v>
                </c:pt>
                <c:pt idx="42015">
                  <c:v>507.14993592452</c:v>
                </c:pt>
                <c:pt idx="42016">
                  <c:v>508.2709638199201</c:v>
                </c:pt>
                <c:pt idx="42018">
                  <c:v>506.784139211399</c:v>
                </c:pt>
                <c:pt idx="42019">
                  <c:v>508.21905203331</c:v>
                </c:pt>
                <c:pt idx="42020">
                  <c:v>506.3710724103996</c:v>
                </c:pt>
                <c:pt idx="42021">
                  <c:v>507.55448849038</c:v>
                </c:pt>
                <c:pt idx="42022">
                  <c:v>495.771100913619</c:v>
                </c:pt>
                <c:pt idx="42023">
                  <c:v>493.7096135283199</c:v>
                </c:pt>
                <c:pt idx="42024">
                  <c:v>478.4165556199891</c:v>
                </c:pt>
                <c:pt idx="42025">
                  <c:v>471.78022639057</c:v>
                </c:pt>
                <c:pt idx="42026">
                  <c:v>459.6816129155399</c:v>
                </c:pt>
                <c:pt idx="42027">
                  <c:v>451.92829663404</c:v>
                </c:pt>
                <c:pt idx="42028">
                  <c:v>441.6027592500299</c:v>
                </c:pt>
                <c:pt idx="42029">
                  <c:v>433.915324719199</c:v>
                </c:pt>
                <c:pt idx="42030">
                  <c:v>425.4680381223699</c:v>
                </c:pt>
                <c:pt idx="42031">
                  <c:v>422.0389700981596</c:v>
                </c:pt>
                <c:pt idx="42032">
                  <c:v>419.14425630116</c:v>
                </c:pt>
                <c:pt idx="42033">
                  <c:v>413.5404948609301</c:v>
                </c:pt>
                <c:pt idx="42034">
                  <c:v>413.236616704499</c:v>
                </c:pt>
                <c:pt idx="42035">
                  <c:v>408.5822366320999</c:v>
                </c:pt>
                <c:pt idx="42038">
                  <c:v>407.14672639472</c:v>
                </c:pt>
                <c:pt idx="42039">
                  <c:v>394.6192584440996</c:v>
                </c:pt>
                <c:pt idx="42040">
                  <c:v>116.7469392518</c:v>
                </c:pt>
                <c:pt idx="42041">
                  <c:v>94.44963246904</c:v>
                </c:pt>
                <c:pt idx="42061">
                  <c:v>102.071951431072</c:v>
                </c:pt>
                <c:pt idx="42062">
                  <c:v>277.5244018470796</c:v>
                </c:pt>
                <c:pt idx="42063">
                  <c:v>399.7255644332099</c:v>
                </c:pt>
                <c:pt idx="42064">
                  <c:v>408.2145073060099</c:v>
                </c:pt>
                <c:pt idx="42065">
                  <c:v>409.1962519136279</c:v>
                </c:pt>
                <c:pt idx="42067">
                  <c:v>407.7556514610079</c:v>
                </c:pt>
                <c:pt idx="42068">
                  <c:v>408.64440037052</c:v>
                </c:pt>
                <c:pt idx="42069">
                  <c:v>409.961973117444</c:v>
                </c:pt>
                <c:pt idx="42070">
                  <c:v>407.675416369988</c:v>
                </c:pt>
                <c:pt idx="42071">
                  <c:v>407.4064051841746</c:v>
                </c:pt>
                <c:pt idx="42072">
                  <c:v>408.94988000066</c:v>
                </c:pt>
                <c:pt idx="42073">
                  <c:v>405.7474663145901</c:v>
                </c:pt>
                <c:pt idx="42074">
                  <c:v>407.59494353932</c:v>
                </c:pt>
                <c:pt idx="42075">
                  <c:v>407.723212902827</c:v>
                </c:pt>
                <c:pt idx="42077">
                  <c:v>408.0759867769719</c:v>
                </c:pt>
                <c:pt idx="42078">
                  <c:v>408.7332977888519</c:v>
                </c:pt>
                <c:pt idx="42080">
                  <c:v>406.4077079033796</c:v>
                </c:pt>
                <c:pt idx="42081">
                  <c:v>407.5131927047959</c:v>
                </c:pt>
                <c:pt idx="42082">
                  <c:v>408.517117844219</c:v>
                </c:pt>
                <c:pt idx="42083">
                  <c:v>409.21002320342</c:v>
                </c:pt>
                <c:pt idx="42084">
                  <c:v>406.756085715279</c:v>
                </c:pt>
                <c:pt idx="42085">
                  <c:v>408.390302286468</c:v>
                </c:pt>
                <c:pt idx="42086">
                  <c:v>409.0168918302161</c:v>
                </c:pt>
                <c:pt idx="42087">
                  <c:v>409.505615683105</c:v>
                </c:pt>
                <c:pt idx="42088">
                  <c:v>406.429022773435</c:v>
                </c:pt>
                <c:pt idx="42089">
                  <c:v>406.6288019181</c:v>
                </c:pt>
                <c:pt idx="42090">
                  <c:v>407.058000084488</c:v>
                </c:pt>
                <c:pt idx="42091">
                  <c:v>408.1001315191199</c:v>
                </c:pt>
                <c:pt idx="42092">
                  <c:v>407.9460976988879</c:v>
                </c:pt>
                <c:pt idx="42093">
                  <c:v>404.0793236539</c:v>
                </c:pt>
                <c:pt idx="42094">
                  <c:v>406.559512486184</c:v>
                </c:pt>
                <c:pt idx="42095">
                  <c:v>408.2526029045</c:v>
                </c:pt>
                <c:pt idx="42096">
                  <c:v>407.91743716062</c:v>
                </c:pt>
                <c:pt idx="42097">
                  <c:v>411.115092074208</c:v>
                </c:pt>
                <c:pt idx="42098">
                  <c:v>407.92520363478</c:v>
                </c:pt>
                <c:pt idx="42099">
                  <c:v>408.7577043323601</c:v>
                </c:pt>
                <c:pt idx="42100">
                  <c:v>409.9552140977199</c:v>
                </c:pt>
                <c:pt idx="42104">
                  <c:v>409.62988977056</c:v>
                </c:pt>
                <c:pt idx="42105">
                  <c:v>405.836453973679</c:v>
                </c:pt>
                <c:pt idx="42106">
                  <c:v>406.30946802502</c:v>
                </c:pt>
                <c:pt idx="42107">
                  <c:v>406.7893042675191</c:v>
                </c:pt>
                <c:pt idx="42108">
                  <c:v>405.6432763018001</c:v>
                </c:pt>
                <c:pt idx="42109">
                  <c:v>407.385925350432</c:v>
                </c:pt>
                <c:pt idx="42110">
                  <c:v>407.623562657964</c:v>
                </c:pt>
                <c:pt idx="42111">
                  <c:v>406.893320976919</c:v>
                </c:pt>
                <c:pt idx="42112">
                  <c:v>407.0066232188746</c:v>
                </c:pt>
                <c:pt idx="42113">
                  <c:v>407.0558168266</c:v>
                </c:pt>
                <c:pt idx="42114">
                  <c:v>406.623452161468</c:v>
                </c:pt>
                <c:pt idx="42115">
                  <c:v>408.621747530772</c:v>
                </c:pt>
                <c:pt idx="42116">
                  <c:v>407.78269448951</c:v>
                </c:pt>
                <c:pt idx="42117">
                  <c:v>408.4104532660596</c:v>
                </c:pt>
                <c:pt idx="42118">
                  <c:v>407.714220426706</c:v>
                </c:pt>
                <c:pt idx="42119">
                  <c:v>406.786964175132</c:v>
                </c:pt>
                <c:pt idx="42120">
                  <c:v>406.81444685925</c:v>
                </c:pt>
                <c:pt idx="42121">
                  <c:v>405.312546554346</c:v>
                </c:pt>
                <c:pt idx="42122">
                  <c:v>406.536122966065</c:v>
                </c:pt>
                <c:pt idx="42123">
                  <c:v>406.97094168784</c:v>
                </c:pt>
                <c:pt idx="42124">
                  <c:v>405.5741459306819</c:v>
                </c:pt>
                <c:pt idx="42125">
                  <c:v>406.956238587167</c:v>
                </c:pt>
                <c:pt idx="42126">
                  <c:v>405.918208579977</c:v>
                </c:pt>
                <c:pt idx="42127">
                  <c:v>408.04943646988</c:v>
                </c:pt>
                <c:pt idx="42128">
                  <c:v>406.891045412156</c:v>
                </c:pt>
                <c:pt idx="42129">
                  <c:v>404.186866793256</c:v>
                </c:pt>
                <c:pt idx="42130">
                  <c:v>405.458112882427</c:v>
                </c:pt>
                <c:pt idx="42131">
                  <c:v>405.523351846989</c:v>
                </c:pt>
                <c:pt idx="42132">
                  <c:v>406.138833734536</c:v>
                </c:pt>
                <c:pt idx="42133">
                  <c:v>405.7193953288501</c:v>
                </c:pt>
                <c:pt idx="42134">
                  <c:v>404.858674395908</c:v>
                </c:pt>
                <c:pt idx="42135">
                  <c:v>404.0131827277939</c:v>
                </c:pt>
                <c:pt idx="42136">
                  <c:v>403.4953926531461</c:v>
                </c:pt>
                <c:pt idx="42137">
                  <c:v>404.441609945207</c:v>
                </c:pt>
                <c:pt idx="42138">
                  <c:v>403.64275549188</c:v>
                </c:pt>
                <c:pt idx="42139">
                  <c:v>402.160450518135</c:v>
                </c:pt>
                <c:pt idx="42140">
                  <c:v>402.07934226534</c:v>
                </c:pt>
                <c:pt idx="42141">
                  <c:v>403.05347584364</c:v>
                </c:pt>
                <c:pt idx="42142">
                  <c:v>404.525462624958</c:v>
                </c:pt>
                <c:pt idx="42143">
                  <c:v>403.07058789484</c:v>
                </c:pt>
                <c:pt idx="42144">
                  <c:v>405.160057480998</c:v>
                </c:pt>
                <c:pt idx="42145">
                  <c:v>403.934287362312</c:v>
                </c:pt>
                <c:pt idx="42146">
                  <c:v>403.224623704688</c:v>
                </c:pt>
                <c:pt idx="42147">
                  <c:v>403.4143114388376</c:v>
                </c:pt>
                <c:pt idx="42148">
                  <c:v>403.261545331956</c:v>
                </c:pt>
                <c:pt idx="42149">
                  <c:v>401.2547962287881</c:v>
                </c:pt>
                <c:pt idx="42151">
                  <c:v>403.40602510816</c:v>
                </c:pt>
                <c:pt idx="42152">
                  <c:v>403.30707304974</c:v>
                </c:pt>
                <c:pt idx="42153">
                  <c:v>402.9116477790699</c:v>
                </c:pt>
                <c:pt idx="42154">
                  <c:v>401.25884640794</c:v>
                </c:pt>
                <c:pt idx="42157">
                  <c:v>402.6315919099839</c:v>
                </c:pt>
                <c:pt idx="42158">
                  <c:v>403.351444207304</c:v>
                </c:pt>
                <c:pt idx="42159">
                  <c:v>401.9740541451819</c:v>
                </c:pt>
                <c:pt idx="42160">
                  <c:v>401.0268156731</c:v>
                </c:pt>
                <c:pt idx="42161">
                  <c:v>405.5884296616599</c:v>
                </c:pt>
                <c:pt idx="42162">
                  <c:v>404.109065252258</c:v>
                </c:pt>
                <c:pt idx="42163">
                  <c:v>402.717386742549</c:v>
                </c:pt>
                <c:pt idx="42165">
                  <c:v>401.4848322213199</c:v>
                </c:pt>
                <c:pt idx="42166">
                  <c:v>404.011612694206</c:v>
                </c:pt>
                <c:pt idx="42167">
                  <c:v>402.000066261616</c:v>
                </c:pt>
                <c:pt idx="42169">
                  <c:v>402.1156704585599</c:v>
                </c:pt>
                <c:pt idx="42170">
                  <c:v>401.649944706614</c:v>
                </c:pt>
                <c:pt idx="42172">
                  <c:v>399.826238576779</c:v>
                </c:pt>
                <c:pt idx="42174">
                  <c:v>402.50234197233</c:v>
                </c:pt>
                <c:pt idx="42175">
                  <c:v>401.755998370966</c:v>
                </c:pt>
                <c:pt idx="42176">
                  <c:v>404.2126068948221</c:v>
                </c:pt>
                <c:pt idx="42177">
                  <c:v>402.310469033352</c:v>
                </c:pt>
                <c:pt idx="42178">
                  <c:v>401.726915161999</c:v>
                </c:pt>
                <c:pt idx="42179">
                  <c:v>124.0035447087452</c:v>
                </c:pt>
                <c:pt idx="42338">
                  <c:v>221.60463465122</c:v>
                </c:pt>
                <c:pt idx="42339">
                  <c:v>337.7703240448892</c:v>
                </c:pt>
                <c:pt idx="42340">
                  <c:v>396.66048530309</c:v>
                </c:pt>
                <c:pt idx="42341">
                  <c:v>404.3599587187899</c:v>
                </c:pt>
                <c:pt idx="42342">
                  <c:v>397.7088773577699</c:v>
                </c:pt>
                <c:pt idx="42343">
                  <c:v>389.102101468679</c:v>
                </c:pt>
                <c:pt idx="42344">
                  <c:v>377.01129714387</c:v>
                </c:pt>
                <c:pt idx="42345">
                  <c:v>361.7191918913301</c:v>
                </c:pt>
                <c:pt idx="42346">
                  <c:v>357.171756461309</c:v>
                </c:pt>
                <c:pt idx="42347">
                  <c:v>355.9670475539</c:v>
                </c:pt>
                <c:pt idx="42348">
                  <c:v>352.44179719927</c:v>
                </c:pt>
                <c:pt idx="42349">
                  <c:v>353.663765964314</c:v>
                </c:pt>
                <c:pt idx="42350">
                  <c:v>351.59449103752</c:v>
                </c:pt>
                <c:pt idx="42351">
                  <c:v>352.7622357521191</c:v>
                </c:pt>
                <c:pt idx="42352">
                  <c:v>354.307497623538</c:v>
                </c:pt>
                <c:pt idx="42353">
                  <c:v>352.8498398820281</c:v>
                </c:pt>
                <c:pt idx="42354">
                  <c:v>356.689492457524</c:v>
                </c:pt>
                <c:pt idx="42355">
                  <c:v>355.357643218065</c:v>
                </c:pt>
                <c:pt idx="42356">
                  <c:v>358.33229997386</c:v>
                </c:pt>
                <c:pt idx="42357">
                  <c:v>357.2876175257999</c:v>
                </c:pt>
                <c:pt idx="42358">
                  <c:v>359.560045728096</c:v>
                </c:pt>
                <c:pt idx="42359">
                  <c:v>358.424399963419</c:v>
                </c:pt>
                <c:pt idx="42360">
                  <c:v>359.574030301786</c:v>
                </c:pt>
                <c:pt idx="42361">
                  <c:v>357.6836867652999</c:v>
                </c:pt>
                <c:pt idx="42362">
                  <c:v>358.44492647116</c:v>
                </c:pt>
                <c:pt idx="42363">
                  <c:v>355.38593758833</c:v>
                </c:pt>
                <c:pt idx="42364">
                  <c:v>356.02288854618</c:v>
                </c:pt>
                <c:pt idx="42365">
                  <c:v>354.712911234244</c:v>
                </c:pt>
                <c:pt idx="42366">
                  <c:v>355.7274744413716</c:v>
                </c:pt>
                <c:pt idx="42367">
                  <c:v>355.714781006256</c:v>
                </c:pt>
                <c:pt idx="42368">
                  <c:v>352.622216555716</c:v>
                </c:pt>
                <c:pt idx="42369">
                  <c:v>352.122916058259</c:v>
                </c:pt>
                <c:pt idx="42370">
                  <c:v>353.184626900176</c:v>
                </c:pt>
                <c:pt idx="42371">
                  <c:v>351.799973178675</c:v>
                </c:pt>
                <c:pt idx="42372">
                  <c:v>352.26912762597</c:v>
                </c:pt>
                <c:pt idx="42374">
                  <c:v>352.921472181998</c:v>
                </c:pt>
                <c:pt idx="42375">
                  <c:v>351.1466824701401</c:v>
                </c:pt>
                <c:pt idx="42376">
                  <c:v>352.6191586112892</c:v>
                </c:pt>
                <c:pt idx="42377">
                  <c:v>339.531978011948</c:v>
                </c:pt>
                <c:pt idx="42379">
                  <c:v>258.402029524052</c:v>
                </c:pt>
                <c:pt idx="42380">
                  <c:v>256.5361369635551</c:v>
                </c:pt>
                <c:pt idx="42381">
                  <c:v>258.70641277046</c:v>
                </c:pt>
                <c:pt idx="42382">
                  <c:v>256.659961135726</c:v>
                </c:pt>
                <c:pt idx="42383">
                  <c:v>258.649647846072</c:v>
                </c:pt>
                <c:pt idx="42384">
                  <c:v>325.5340824334351</c:v>
                </c:pt>
                <c:pt idx="42385">
                  <c:v>329.5891206631581</c:v>
                </c:pt>
                <c:pt idx="42386">
                  <c:v>331.35393159004</c:v>
                </c:pt>
                <c:pt idx="42388">
                  <c:v>333.46742928916</c:v>
                </c:pt>
                <c:pt idx="42389">
                  <c:v>332.77189263857</c:v>
                </c:pt>
                <c:pt idx="42390">
                  <c:v>332.6871134757992</c:v>
                </c:pt>
                <c:pt idx="42391">
                  <c:v>335.078850119865</c:v>
                </c:pt>
                <c:pt idx="42392">
                  <c:v>333.9815767788885</c:v>
                </c:pt>
                <c:pt idx="42393">
                  <c:v>336.06718579364</c:v>
                </c:pt>
                <c:pt idx="42394">
                  <c:v>333.745517739752</c:v>
                </c:pt>
                <c:pt idx="42395">
                  <c:v>331.421903401009</c:v>
                </c:pt>
                <c:pt idx="42396">
                  <c:v>336.078206965708</c:v>
                </c:pt>
                <c:pt idx="42397">
                  <c:v>336.1277833975251</c:v>
                </c:pt>
                <c:pt idx="42398">
                  <c:v>339.720459456859</c:v>
                </c:pt>
                <c:pt idx="42399">
                  <c:v>335.683835020538</c:v>
                </c:pt>
                <c:pt idx="42400">
                  <c:v>334.5299718154901</c:v>
                </c:pt>
                <c:pt idx="42401">
                  <c:v>337.8646355648421</c:v>
                </c:pt>
                <c:pt idx="42402">
                  <c:v>339.383281986612</c:v>
                </c:pt>
                <c:pt idx="42403">
                  <c:v>338.527146961366</c:v>
                </c:pt>
                <c:pt idx="42404">
                  <c:v>338.6080311514999</c:v>
                </c:pt>
                <c:pt idx="42405">
                  <c:v>336.4419300955149</c:v>
                </c:pt>
                <c:pt idx="42406">
                  <c:v>337.211875488017</c:v>
                </c:pt>
                <c:pt idx="42407">
                  <c:v>337.61922411961</c:v>
                </c:pt>
                <c:pt idx="42408">
                  <c:v>332.6661504528989</c:v>
                </c:pt>
                <c:pt idx="42409">
                  <c:v>328.30467512726</c:v>
                </c:pt>
                <c:pt idx="42410">
                  <c:v>327.31871273383</c:v>
                </c:pt>
                <c:pt idx="42411">
                  <c:v>335.7890532202836</c:v>
                </c:pt>
                <c:pt idx="42412">
                  <c:v>343.52968016409</c:v>
                </c:pt>
                <c:pt idx="42413">
                  <c:v>358.0221910085989</c:v>
                </c:pt>
                <c:pt idx="42414">
                  <c:v>315.7647472324101</c:v>
                </c:pt>
                <c:pt idx="42416">
                  <c:v>328.4569232802891</c:v>
                </c:pt>
                <c:pt idx="42417">
                  <c:v>322.972216397079</c:v>
                </c:pt>
                <c:pt idx="42419">
                  <c:v>323.75798810184</c:v>
                </c:pt>
                <c:pt idx="42420">
                  <c:v>332.4673584305496</c:v>
                </c:pt>
                <c:pt idx="42422">
                  <c:v>331.6927927374899</c:v>
                </c:pt>
                <c:pt idx="42424">
                  <c:v>331.75939317171</c:v>
                </c:pt>
                <c:pt idx="42425">
                  <c:v>318.99460506343</c:v>
                </c:pt>
                <c:pt idx="42426">
                  <c:v>293.56228355967</c:v>
                </c:pt>
                <c:pt idx="42528">
                  <c:v>94.246323324224</c:v>
                </c:pt>
                <c:pt idx="42530">
                  <c:v>223.75464723699</c:v>
                </c:pt>
                <c:pt idx="42531">
                  <c:v>223.62629526418</c:v>
                </c:pt>
                <c:pt idx="42532">
                  <c:v>369.854588903954</c:v>
                </c:pt>
                <c:pt idx="42533">
                  <c:v>375.97918697372</c:v>
                </c:pt>
                <c:pt idx="42534">
                  <c:v>377.205559074979</c:v>
                </c:pt>
                <c:pt idx="42535">
                  <c:v>378.93486379883</c:v>
                </c:pt>
                <c:pt idx="42536">
                  <c:v>378.410212475956</c:v>
                </c:pt>
                <c:pt idx="42537">
                  <c:v>375.0139785880039</c:v>
                </c:pt>
                <c:pt idx="42538">
                  <c:v>373.80548232264</c:v>
                </c:pt>
                <c:pt idx="42539">
                  <c:v>373.4897091578791</c:v>
                </c:pt>
                <c:pt idx="42540">
                  <c:v>375.052230828802</c:v>
                </c:pt>
                <c:pt idx="42541">
                  <c:v>376.7471985744899</c:v>
                </c:pt>
                <c:pt idx="42542">
                  <c:v>374.9404294170499</c:v>
                </c:pt>
                <c:pt idx="42543">
                  <c:v>376.087737677442</c:v>
                </c:pt>
                <c:pt idx="42544">
                  <c:v>373.4589583769139</c:v>
                </c:pt>
                <c:pt idx="42545">
                  <c:v>372.091498910409</c:v>
                </c:pt>
                <c:pt idx="42546">
                  <c:v>374.2398301379541</c:v>
                </c:pt>
                <c:pt idx="42547">
                  <c:v>372.4993394494986</c:v>
                </c:pt>
                <c:pt idx="42548">
                  <c:v>372.612114634066</c:v>
                </c:pt>
                <c:pt idx="42549">
                  <c:v>373.406177262947</c:v>
                </c:pt>
                <c:pt idx="42550">
                  <c:v>372.93147566876</c:v>
                </c:pt>
                <c:pt idx="42551">
                  <c:v>372.7954166051579</c:v>
                </c:pt>
                <c:pt idx="42552">
                  <c:v>372.7101856567999</c:v>
                </c:pt>
                <c:pt idx="42553">
                  <c:v>371.913154844099</c:v>
                </c:pt>
                <c:pt idx="42554">
                  <c:v>369.2796193718999</c:v>
                </c:pt>
                <c:pt idx="42555">
                  <c:v>369.14596363438</c:v>
                </c:pt>
                <c:pt idx="42556">
                  <c:v>368.14227636858</c:v>
                </c:pt>
                <c:pt idx="42557">
                  <c:v>367.13292137384</c:v>
                </c:pt>
                <c:pt idx="42558">
                  <c:v>366.0811558164276</c:v>
                </c:pt>
                <c:pt idx="42559">
                  <c:v>367.2383860774596</c:v>
                </c:pt>
                <c:pt idx="42560">
                  <c:v>225.2684303072681</c:v>
                </c:pt>
                <c:pt idx="42561">
                  <c:v>227.19088759288</c:v>
                </c:pt>
                <c:pt idx="42562">
                  <c:v>117.6172952346363</c:v>
                </c:pt>
                <c:pt idx="42563">
                  <c:v>116.524443294215</c:v>
                </c:pt>
                <c:pt idx="42564">
                  <c:v>89.63601245318146</c:v>
                </c:pt>
                <c:pt idx="42692">
                  <c:v>178.876972862989</c:v>
                </c:pt>
                <c:pt idx="42693">
                  <c:v>418.09529338136</c:v>
                </c:pt>
                <c:pt idx="42694">
                  <c:v>424.704645725672</c:v>
                </c:pt>
                <c:pt idx="42695">
                  <c:v>426.099564435242</c:v>
                </c:pt>
                <c:pt idx="42696">
                  <c:v>427.259643365018</c:v>
                </c:pt>
                <c:pt idx="42697">
                  <c:v>424.835055394892</c:v>
                </c:pt>
                <c:pt idx="42698">
                  <c:v>426.23106665388</c:v>
                </c:pt>
                <c:pt idx="42699">
                  <c:v>426.9322108979839</c:v>
                </c:pt>
                <c:pt idx="42700">
                  <c:v>425.0381031872889</c:v>
                </c:pt>
                <c:pt idx="42701">
                  <c:v>426.524263519968</c:v>
                </c:pt>
                <c:pt idx="42702">
                  <c:v>424.2148349085192</c:v>
                </c:pt>
                <c:pt idx="42703">
                  <c:v>424.78304263066</c:v>
                </c:pt>
                <c:pt idx="42704">
                  <c:v>426.2068830470199</c:v>
                </c:pt>
                <c:pt idx="42705">
                  <c:v>422.8256871235051</c:v>
                </c:pt>
                <c:pt idx="42706">
                  <c:v>425.4662161131996</c:v>
                </c:pt>
                <c:pt idx="42707">
                  <c:v>423.617215097812</c:v>
                </c:pt>
                <c:pt idx="42708">
                  <c:v>428.1470394805999</c:v>
                </c:pt>
                <c:pt idx="42709">
                  <c:v>428.875285870624</c:v>
                </c:pt>
                <c:pt idx="42710">
                  <c:v>425.9805480327199</c:v>
                </c:pt>
                <c:pt idx="42711">
                  <c:v>427.6849583855</c:v>
                </c:pt>
                <c:pt idx="42712">
                  <c:v>424.44173112126</c:v>
                </c:pt>
                <c:pt idx="42713">
                  <c:v>426.1711610171</c:v>
                </c:pt>
                <c:pt idx="42714">
                  <c:v>426.9119223906399</c:v>
                </c:pt>
                <c:pt idx="42715">
                  <c:v>426.4573454694599</c:v>
                </c:pt>
                <c:pt idx="42716">
                  <c:v>427.505754253944</c:v>
                </c:pt>
                <c:pt idx="42717">
                  <c:v>425.7674625498</c:v>
                </c:pt>
                <c:pt idx="42718">
                  <c:v>427.37752794444</c:v>
                </c:pt>
                <c:pt idx="42719">
                  <c:v>424.88334829498</c:v>
                </c:pt>
                <c:pt idx="42720">
                  <c:v>426.0757459432239</c:v>
                </c:pt>
                <c:pt idx="42721">
                  <c:v>425.455043333072</c:v>
                </c:pt>
                <c:pt idx="42722">
                  <c:v>396.0336696732001</c:v>
                </c:pt>
                <c:pt idx="42723">
                  <c:v>196.4972663768</c:v>
                </c:pt>
                <c:pt idx="42724">
                  <c:v>109.711863364352</c:v>
                </c:pt>
                <c:pt idx="42762">
                  <c:v>87.57271913084976</c:v>
                </c:pt>
                <c:pt idx="42763">
                  <c:v>267.996018649939</c:v>
                </c:pt>
                <c:pt idx="42764">
                  <c:v>328.2275339486586</c:v>
                </c:pt>
                <c:pt idx="42765">
                  <c:v>411.83340378616</c:v>
                </c:pt>
                <c:pt idx="42766">
                  <c:v>429.3499872332283</c:v>
                </c:pt>
                <c:pt idx="42767">
                  <c:v>427.957755052625</c:v>
                </c:pt>
                <c:pt idx="42768">
                  <c:v>428.821955375855</c:v>
                </c:pt>
                <c:pt idx="42770">
                  <c:v>429.418104040939</c:v>
                </c:pt>
                <c:pt idx="42771">
                  <c:v>428.69826249478</c:v>
                </c:pt>
                <c:pt idx="42772">
                  <c:v>427.5505284953</c:v>
                </c:pt>
                <c:pt idx="42774">
                  <c:v>428.7537267479091</c:v>
                </c:pt>
                <c:pt idx="42775">
                  <c:v>431.31938243237</c:v>
                </c:pt>
                <c:pt idx="42776">
                  <c:v>429.445734551325</c:v>
                </c:pt>
                <c:pt idx="42777">
                  <c:v>429.4555172020749</c:v>
                </c:pt>
                <c:pt idx="42779">
                  <c:v>431.2550325661791</c:v>
                </c:pt>
                <c:pt idx="42780">
                  <c:v>427.5232205416439</c:v>
                </c:pt>
                <c:pt idx="42782">
                  <c:v>428.94916224396</c:v>
                </c:pt>
                <c:pt idx="42783">
                  <c:v>431.249921583966</c:v>
                </c:pt>
                <c:pt idx="42784">
                  <c:v>428.6804040019899</c:v>
                </c:pt>
                <c:pt idx="42785">
                  <c:v>431.70928907002</c:v>
                </c:pt>
                <c:pt idx="42787">
                  <c:v>431.3917773432696</c:v>
                </c:pt>
                <c:pt idx="42788">
                  <c:v>432.2388845637201</c:v>
                </c:pt>
                <c:pt idx="42789">
                  <c:v>431.3529413274701</c:v>
                </c:pt>
                <c:pt idx="42790">
                  <c:v>428.800091718004</c:v>
                </c:pt>
                <c:pt idx="42791">
                  <c:v>431.8561507847839</c:v>
                </c:pt>
                <c:pt idx="42792">
                  <c:v>431.4428069676079</c:v>
                </c:pt>
                <c:pt idx="42793">
                  <c:v>429.5394378207301</c:v>
                </c:pt>
                <c:pt idx="42794">
                  <c:v>432.837300005116</c:v>
                </c:pt>
                <c:pt idx="42795">
                  <c:v>432.5743223565</c:v>
                </c:pt>
                <c:pt idx="42796">
                  <c:v>431.8578452877401</c:v>
                </c:pt>
                <c:pt idx="42797">
                  <c:v>429.952427331344</c:v>
                </c:pt>
                <c:pt idx="42799">
                  <c:v>432.1449349429996</c:v>
                </c:pt>
                <c:pt idx="42800">
                  <c:v>432.496279161669</c:v>
                </c:pt>
                <c:pt idx="42803">
                  <c:v>429.35936225258</c:v>
                </c:pt>
                <c:pt idx="42804">
                  <c:v>432.3734885953651</c:v>
                </c:pt>
                <c:pt idx="42805">
                  <c:v>432.526808009256</c:v>
                </c:pt>
                <c:pt idx="42806">
                  <c:v>432.2552026401399</c:v>
                </c:pt>
                <c:pt idx="42807">
                  <c:v>433.282319888129</c:v>
                </c:pt>
                <c:pt idx="42808">
                  <c:v>432.2062512913</c:v>
                </c:pt>
                <c:pt idx="42809">
                  <c:v>432.7378709500039</c:v>
                </c:pt>
                <c:pt idx="42810">
                  <c:v>431.594514073432</c:v>
                </c:pt>
                <c:pt idx="42811">
                  <c:v>432.8014716353701</c:v>
                </c:pt>
                <c:pt idx="42812">
                  <c:v>432.17097766015</c:v>
                </c:pt>
                <c:pt idx="42813">
                  <c:v>433.2303648396501</c:v>
                </c:pt>
                <c:pt idx="42814">
                  <c:v>432.824941017664</c:v>
                </c:pt>
                <c:pt idx="42815">
                  <c:v>434.460004952329</c:v>
                </c:pt>
                <c:pt idx="42816">
                  <c:v>433.8681824979099</c:v>
                </c:pt>
                <c:pt idx="42817">
                  <c:v>431.97789973341</c:v>
                </c:pt>
                <c:pt idx="42818">
                  <c:v>431.6407575545401</c:v>
                </c:pt>
                <c:pt idx="42819">
                  <c:v>435.149575683</c:v>
                </c:pt>
                <c:pt idx="42820">
                  <c:v>435.19657567577</c:v>
                </c:pt>
                <c:pt idx="42821">
                  <c:v>437.4356229915639</c:v>
                </c:pt>
                <c:pt idx="42822">
                  <c:v>434.1702385281719</c:v>
                </c:pt>
                <c:pt idx="42823">
                  <c:v>435.54462344265</c:v>
                </c:pt>
                <c:pt idx="42824">
                  <c:v>435.5041081494001</c:v>
                </c:pt>
                <c:pt idx="42825">
                  <c:v>437.8456012902601</c:v>
                </c:pt>
                <c:pt idx="42826">
                  <c:v>434.069101957929</c:v>
                </c:pt>
                <c:pt idx="42827">
                  <c:v>434.8695650317603</c:v>
                </c:pt>
                <c:pt idx="42828">
                  <c:v>436.91223319643</c:v>
                </c:pt>
                <c:pt idx="42829">
                  <c:v>436.952725845689</c:v>
                </c:pt>
                <c:pt idx="42830">
                  <c:v>435.38441950047</c:v>
                </c:pt>
                <c:pt idx="42831">
                  <c:v>435.8280251844999</c:v>
                </c:pt>
                <c:pt idx="42832">
                  <c:v>438.5333713585189</c:v>
                </c:pt>
                <c:pt idx="42833">
                  <c:v>435.161535878879</c:v>
                </c:pt>
                <c:pt idx="42834">
                  <c:v>434.8719909490299</c:v>
                </c:pt>
                <c:pt idx="42835">
                  <c:v>437.894872182208</c:v>
                </c:pt>
                <c:pt idx="42836">
                  <c:v>439.9302089167791</c:v>
                </c:pt>
                <c:pt idx="42837">
                  <c:v>438.6361279106391</c:v>
                </c:pt>
                <c:pt idx="42838">
                  <c:v>439.2201077934791</c:v>
                </c:pt>
                <c:pt idx="42839">
                  <c:v>441.0363512521487</c:v>
                </c:pt>
                <c:pt idx="42840">
                  <c:v>438.50614881912</c:v>
                </c:pt>
                <c:pt idx="42841">
                  <c:v>438.9387789388289</c:v>
                </c:pt>
                <c:pt idx="42843">
                  <c:v>437.66125881662</c:v>
                </c:pt>
                <c:pt idx="42844">
                  <c:v>438.70334207371</c:v>
                </c:pt>
                <c:pt idx="42845">
                  <c:v>441.0116224799899</c:v>
                </c:pt>
                <c:pt idx="42846">
                  <c:v>437.6972616522399</c:v>
                </c:pt>
                <c:pt idx="42847">
                  <c:v>439.28259992374</c:v>
                </c:pt>
                <c:pt idx="42848">
                  <c:v>442.19194428938</c:v>
                </c:pt>
                <c:pt idx="42849">
                  <c:v>438.56147581526</c:v>
                </c:pt>
                <c:pt idx="42850">
                  <c:v>441.80242217141</c:v>
                </c:pt>
                <c:pt idx="42851">
                  <c:v>442.6253709703199</c:v>
                </c:pt>
                <c:pt idx="42852">
                  <c:v>441.81466058935</c:v>
                </c:pt>
                <c:pt idx="42853">
                  <c:v>444.51297930487</c:v>
                </c:pt>
                <c:pt idx="42854">
                  <c:v>442.866110521899</c:v>
                </c:pt>
                <c:pt idx="42855">
                  <c:v>445.20262465187</c:v>
                </c:pt>
                <c:pt idx="42856">
                  <c:v>441.93253780533</c:v>
                </c:pt>
                <c:pt idx="42857">
                  <c:v>442.771982809442</c:v>
                </c:pt>
                <c:pt idx="42858">
                  <c:v>445.3948086913</c:v>
                </c:pt>
                <c:pt idx="42859">
                  <c:v>443.86198175176</c:v>
                </c:pt>
                <c:pt idx="42860">
                  <c:v>444.9854469941992</c:v>
                </c:pt>
                <c:pt idx="42861">
                  <c:v>443.363210955389</c:v>
                </c:pt>
                <c:pt idx="42862">
                  <c:v>444.20916287163</c:v>
                </c:pt>
                <c:pt idx="42863">
                  <c:v>443.70747830397</c:v>
                </c:pt>
                <c:pt idx="42864">
                  <c:v>443.97012983345</c:v>
                </c:pt>
                <c:pt idx="42865">
                  <c:v>443.1767552840099</c:v>
                </c:pt>
                <c:pt idx="42866">
                  <c:v>445.7240935701399</c:v>
                </c:pt>
                <c:pt idx="42867">
                  <c:v>442.5073130790699</c:v>
                </c:pt>
                <c:pt idx="42868">
                  <c:v>448.0167829036299</c:v>
                </c:pt>
                <c:pt idx="42869">
                  <c:v>449.18965819642</c:v>
                </c:pt>
                <c:pt idx="42870">
                  <c:v>446.64900685413</c:v>
                </c:pt>
                <c:pt idx="42872">
                  <c:v>447.6572706727401</c:v>
                </c:pt>
                <c:pt idx="42874">
                  <c:v>447.63286459559</c:v>
                </c:pt>
                <c:pt idx="42875">
                  <c:v>447.90022423792</c:v>
                </c:pt>
                <c:pt idx="42876">
                  <c:v>448.0567472982696</c:v>
                </c:pt>
                <c:pt idx="42877">
                  <c:v>446.75508082743</c:v>
                </c:pt>
                <c:pt idx="42878">
                  <c:v>448.78579307374</c:v>
                </c:pt>
                <c:pt idx="42879">
                  <c:v>447.3301064242191</c:v>
                </c:pt>
                <c:pt idx="42880">
                  <c:v>449.0900887861399</c:v>
                </c:pt>
                <c:pt idx="42881">
                  <c:v>447.07606051578</c:v>
                </c:pt>
                <c:pt idx="42882">
                  <c:v>449.7456271341801</c:v>
                </c:pt>
                <c:pt idx="42883">
                  <c:v>448.38718918514</c:v>
                </c:pt>
                <c:pt idx="42884">
                  <c:v>452.4066257281991</c:v>
                </c:pt>
                <c:pt idx="42887">
                  <c:v>451.66753266023</c:v>
                </c:pt>
                <c:pt idx="42889">
                  <c:v>454.3236926230601</c:v>
                </c:pt>
                <c:pt idx="42890">
                  <c:v>451.88243002325</c:v>
                </c:pt>
                <c:pt idx="42892">
                  <c:v>449.472050966499</c:v>
                </c:pt>
                <c:pt idx="42893">
                  <c:v>441.26604303085</c:v>
                </c:pt>
                <c:pt idx="42894">
                  <c:v>429.2910062006591</c:v>
                </c:pt>
                <c:pt idx="42895">
                  <c:v>414.2655585630891</c:v>
                </c:pt>
                <c:pt idx="42896">
                  <c:v>408.7442409810601</c:v>
                </c:pt>
                <c:pt idx="42897">
                  <c:v>401.6854485767001</c:v>
                </c:pt>
                <c:pt idx="42898">
                  <c:v>396.4231284098089</c:v>
                </c:pt>
                <c:pt idx="42899">
                  <c:v>395.8591295899501</c:v>
                </c:pt>
                <c:pt idx="42900">
                  <c:v>246.12645772351</c:v>
                </c:pt>
                <c:pt idx="42901">
                  <c:v>248.25851571908</c:v>
                </c:pt>
                <c:pt idx="42902">
                  <c:v>243.27261093361</c:v>
                </c:pt>
                <c:pt idx="42903">
                  <c:v>242.96106933359</c:v>
                </c:pt>
                <c:pt idx="42904">
                  <c:v>236.41279253328</c:v>
                </c:pt>
                <c:pt idx="42905">
                  <c:v>233.2755432943299</c:v>
                </c:pt>
                <c:pt idx="42906">
                  <c:v>226.79083777126</c:v>
                </c:pt>
                <c:pt idx="42908">
                  <c:v>215.2112856713399</c:v>
                </c:pt>
                <c:pt idx="42909">
                  <c:v>207.58858974632</c:v>
                </c:pt>
                <c:pt idx="42910">
                  <c:v>198.2758539361299</c:v>
                </c:pt>
                <c:pt idx="42911">
                  <c:v>191.72768909419</c:v>
                </c:pt>
                <c:pt idx="42918">
                  <c:v>106.9637571434</c:v>
                </c:pt>
                <c:pt idx="42919">
                  <c:v>105.90348966084</c:v>
                </c:pt>
                <c:pt idx="43000">
                  <c:v>88.10888173809968</c:v>
                </c:pt>
                <c:pt idx="43001">
                  <c:v>99.68380901564001</c:v>
                </c:pt>
                <c:pt idx="43002">
                  <c:v>107.59510443822</c:v>
                </c:pt>
                <c:pt idx="43003">
                  <c:v>107.56092436674</c:v>
                </c:pt>
                <c:pt idx="43004">
                  <c:v>107.35060605062</c:v>
                </c:pt>
                <c:pt idx="43005">
                  <c:v>269.19925350952</c:v>
                </c:pt>
                <c:pt idx="43006">
                  <c:v>395.6558379034</c:v>
                </c:pt>
                <c:pt idx="43007">
                  <c:v>311.9616241915143</c:v>
                </c:pt>
                <c:pt idx="43008">
                  <c:v>95.86139840359147</c:v>
                </c:pt>
                <c:pt idx="43171">
                  <c:v>96.76226792665378</c:v>
                </c:pt>
                <c:pt idx="43172">
                  <c:v>309.9277710936177</c:v>
                </c:pt>
                <c:pt idx="43173">
                  <c:v>457.8278104508126</c:v>
                </c:pt>
                <c:pt idx="43174">
                  <c:v>486.7996073481391</c:v>
                </c:pt>
                <c:pt idx="43175">
                  <c:v>488.45364788504</c:v>
                </c:pt>
                <c:pt idx="43176">
                  <c:v>485.34405425621</c:v>
                </c:pt>
                <c:pt idx="43177">
                  <c:v>487.0768710771</c:v>
                </c:pt>
                <c:pt idx="43178">
                  <c:v>489.0019773161791</c:v>
                </c:pt>
                <c:pt idx="43179">
                  <c:v>485.8083196767896</c:v>
                </c:pt>
                <c:pt idx="43180">
                  <c:v>486.78215201145</c:v>
                </c:pt>
                <c:pt idx="43181">
                  <c:v>487.35512911547</c:v>
                </c:pt>
                <c:pt idx="43182">
                  <c:v>484.77937286379</c:v>
                </c:pt>
                <c:pt idx="43183">
                  <c:v>486.40126960616</c:v>
                </c:pt>
                <c:pt idx="43184">
                  <c:v>487.30005943993</c:v>
                </c:pt>
                <c:pt idx="43185">
                  <c:v>487.4493460397603</c:v>
                </c:pt>
                <c:pt idx="43186">
                  <c:v>488.2085678691699</c:v>
                </c:pt>
                <c:pt idx="43187">
                  <c:v>489.15214875509</c:v>
                </c:pt>
                <c:pt idx="43188">
                  <c:v>486.180515602989</c:v>
                </c:pt>
                <c:pt idx="43189">
                  <c:v>489.0775777060891</c:v>
                </c:pt>
                <c:pt idx="43190">
                  <c:v>489.705396248309</c:v>
                </c:pt>
                <c:pt idx="43191">
                  <c:v>486.48469978684</c:v>
                </c:pt>
                <c:pt idx="43192">
                  <c:v>487.188657958019</c:v>
                </c:pt>
                <c:pt idx="43193">
                  <c:v>489.1315159742988</c:v>
                </c:pt>
                <c:pt idx="43194">
                  <c:v>486.0304045155301</c:v>
                </c:pt>
                <c:pt idx="43195">
                  <c:v>486.2435944606191</c:v>
                </c:pt>
                <c:pt idx="43196">
                  <c:v>488.1511447620791</c:v>
                </c:pt>
                <c:pt idx="43197">
                  <c:v>489.35164444323</c:v>
                </c:pt>
                <c:pt idx="43198">
                  <c:v>485.9702203849501</c:v>
                </c:pt>
                <c:pt idx="43199">
                  <c:v>486.94813453095</c:v>
                </c:pt>
                <c:pt idx="43200">
                  <c:v>489.5735885990799</c:v>
                </c:pt>
                <c:pt idx="43201">
                  <c:v>486.08431682034</c:v>
                </c:pt>
                <c:pt idx="43203">
                  <c:v>491.754232751089</c:v>
                </c:pt>
                <c:pt idx="43204">
                  <c:v>488.485688258669</c:v>
                </c:pt>
                <c:pt idx="43205">
                  <c:v>489.42585912485</c:v>
                </c:pt>
                <c:pt idx="43207">
                  <c:v>491.57888733023</c:v>
                </c:pt>
                <c:pt idx="43208">
                  <c:v>488.2631798850991</c:v>
                </c:pt>
                <c:pt idx="43209">
                  <c:v>488.96489054374</c:v>
                </c:pt>
                <c:pt idx="43211">
                  <c:v>487.46765950245</c:v>
                </c:pt>
                <c:pt idx="43212">
                  <c:v>488.56210192238</c:v>
                </c:pt>
                <c:pt idx="43213">
                  <c:v>489.08227784134</c:v>
                </c:pt>
                <c:pt idx="43214">
                  <c:v>488.26668999348</c:v>
                </c:pt>
                <c:pt idx="43215">
                  <c:v>489.36302776735</c:v>
                </c:pt>
                <c:pt idx="43218">
                  <c:v>491.3126832947801</c:v>
                </c:pt>
                <c:pt idx="43219">
                  <c:v>492.48616366236</c:v>
                </c:pt>
                <c:pt idx="43220">
                  <c:v>493.3531809152996</c:v>
                </c:pt>
                <c:pt idx="43221">
                  <c:v>489.68528800125</c:v>
                </c:pt>
                <c:pt idx="43222">
                  <c:v>491.3814415964101</c:v>
                </c:pt>
                <c:pt idx="43223">
                  <c:v>492.6255514956699</c:v>
                </c:pt>
                <c:pt idx="43224">
                  <c:v>493.7734401892999</c:v>
                </c:pt>
                <c:pt idx="43225">
                  <c:v>489.266140507379</c:v>
                </c:pt>
                <c:pt idx="43227">
                  <c:v>491.482150550639</c:v>
                </c:pt>
                <c:pt idx="43228">
                  <c:v>494.22267350007</c:v>
                </c:pt>
                <c:pt idx="43229">
                  <c:v>489.7333152569882</c:v>
                </c:pt>
                <c:pt idx="43230">
                  <c:v>491.10594929383</c:v>
                </c:pt>
                <c:pt idx="43231">
                  <c:v>492.33368262321</c:v>
                </c:pt>
                <c:pt idx="43232">
                  <c:v>492.71883123995</c:v>
                </c:pt>
                <c:pt idx="43234">
                  <c:v>492.3776359904899</c:v>
                </c:pt>
                <c:pt idx="43235">
                  <c:v>494.5647789258</c:v>
                </c:pt>
                <c:pt idx="43236">
                  <c:v>495.495566959409</c:v>
                </c:pt>
                <c:pt idx="43237">
                  <c:v>495.77754840337</c:v>
                </c:pt>
                <c:pt idx="43238">
                  <c:v>491.96726770804</c:v>
                </c:pt>
                <c:pt idx="43239">
                  <c:v>493.6155637104801</c:v>
                </c:pt>
                <c:pt idx="43240">
                  <c:v>494.40483460797</c:v>
                </c:pt>
                <c:pt idx="43241">
                  <c:v>494.9314121433196</c:v>
                </c:pt>
                <c:pt idx="43242">
                  <c:v>495.518204601179</c:v>
                </c:pt>
                <c:pt idx="43243">
                  <c:v>492.58541818582</c:v>
                </c:pt>
                <c:pt idx="43244">
                  <c:v>492.78640778473</c:v>
                </c:pt>
                <c:pt idx="43245">
                  <c:v>493.44231765512</c:v>
                </c:pt>
                <c:pt idx="43246">
                  <c:v>494.1006783987201</c:v>
                </c:pt>
                <c:pt idx="43247">
                  <c:v>494.280528495579</c:v>
                </c:pt>
                <c:pt idx="43249">
                  <c:v>496.66310890606</c:v>
                </c:pt>
                <c:pt idx="43250">
                  <c:v>497.36419935877</c:v>
                </c:pt>
                <c:pt idx="43251">
                  <c:v>499.2361756784491</c:v>
                </c:pt>
                <c:pt idx="43252">
                  <c:v>511.266594092919</c:v>
                </c:pt>
                <c:pt idx="43254">
                  <c:v>544.6405270621699</c:v>
                </c:pt>
                <c:pt idx="43255">
                  <c:v>563.7313165446</c:v>
                </c:pt>
                <c:pt idx="43256">
                  <c:v>568.7374956940394</c:v>
                </c:pt>
                <c:pt idx="43257">
                  <c:v>572.06585129138</c:v>
                </c:pt>
                <c:pt idx="43258">
                  <c:v>561.6464737326301</c:v>
                </c:pt>
                <c:pt idx="43259">
                  <c:v>566.43875303954</c:v>
                </c:pt>
                <c:pt idx="43260">
                  <c:v>587.05608394315</c:v>
                </c:pt>
                <c:pt idx="43261">
                  <c:v>588.02559158842</c:v>
                </c:pt>
                <c:pt idx="43262">
                  <c:v>584.67351006968</c:v>
                </c:pt>
                <c:pt idx="43263">
                  <c:v>581.67742875689</c:v>
                </c:pt>
                <c:pt idx="43264">
                  <c:v>581.3374821102084</c:v>
                </c:pt>
                <c:pt idx="43265">
                  <c:v>581.15160855852</c:v>
                </c:pt>
                <c:pt idx="43266">
                  <c:v>579.3206573379189</c:v>
                </c:pt>
                <c:pt idx="43267">
                  <c:v>577.47457360345</c:v>
                </c:pt>
                <c:pt idx="43268">
                  <c:v>579.07253350137</c:v>
                </c:pt>
                <c:pt idx="43269">
                  <c:v>577.3314147177389</c:v>
                </c:pt>
                <c:pt idx="43270">
                  <c:v>581.9232595892494</c:v>
                </c:pt>
                <c:pt idx="43271">
                  <c:v>584.73754621274</c:v>
                </c:pt>
                <c:pt idx="43272">
                  <c:v>584.2276064921589</c:v>
                </c:pt>
                <c:pt idx="43273">
                  <c:v>584.03202696059</c:v>
                </c:pt>
                <c:pt idx="43274">
                  <c:v>585.74269420012</c:v>
                </c:pt>
                <c:pt idx="43275">
                  <c:v>587.78018894781</c:v>
                </c:pt>
                <c:pt idx="43276">
                  <c:v>589.3971178359775</c:v>
                </c:pt>
                <c:pt idx="43277">
                  <c:v>577.30633873678</c:v>
                </c:pt>
                <c:pt idx="43278">
                  <c:v>568.7516953126999</c:v>
                </c:pt>
                <c:pt idx="43279">
                  <c:v>555.43951284919</c:v>
                </c:pt>
                <c:pt idx="43280">
                  <c:v>549.07214796723</c:v>
                </c:pt>
                <c:pt idx="43281">
                  <c:v>538.12367306214</c:v>
                </c:pt>
                <c:pt idx="43282">
                  <c:v>533.3979295329187</c:v>
                </c:pt>
                <c:pt idx="43283">
                  <c:v>523.9660287551588</c:v>
                </c:pt>
                <c:pt idx="43284">
                  <c:v>516.21667240755</c:v>
                </c:pt>
                <c:pt idx="43285">
                  <c:v>512.0741417280405</c:v>
                </c:pt>
                <c:pt idx="43286">
                  <c:v>508.2323252043601</c:v>
                </c:pt>
                <c:pt idx="43287">
                  <c:v>506.1008314146</c:v>
                </c:pt>
                <c:pt idx="43288">
                  <c:v>499.2320704932891</c:v>
                </c:pt>
                <c:pt idx="43289">
                  <c:v>497.1103108499901</c:v>
                </c:pt>
                <c:pt idx="43290">
                  <c:v>498.2970622671191</c:v>
                </c:pt>
                <c:pt idx="43291">
                  <c:v>498.11375122336</c:v>
                </c:pt>
                <c:pt idx="43292">
                  <c:v>498.3713614141</c:v>
                </c:pt>
                <c:pt idx="43293">
                  <c:v>498.54683697453</c:v>
                </c:pt>
                <c:pt idx="43294">
                  <c:v>499.17914869842</c:v>
                </c:pt>
                <c:pt idx="43295">
                  <c:v>499.2968486098</c:v>
                </c:pt>
                <c:pt idx="43296">
                  <c:v>498.7725213783</c:v>
                </c:pt>
                <c:pt idx="43297">
                  <c:v>501.5784872475891</c:v>
                </c:pt>
                <c:pt idx="43298">
                  <c:v>496.7939195862289</c:v>
                </c:pt>
                <c:pt idx="43299">
                  <c:v>495.9726780247801</c:v>
                </c:pt>
                <c:pt idx="43300">
                  <c:v>494.9475013783201</c:v>
                </c:pt>
                <c:pt idx="43301">
                  <c:v>494.763938140139</c:v>
                </c:pt>
                <c:pt idx="43302">
                  <c:v>496.1869933303401</c:v>
                </c:pt>
                <c:pt idx="43303">
                  <c:v>495.86418755691</c:v>
                </c:pt>
                <c:pt idx="43304">
                  <c:v>497.0044032029301</c:v>
                </c:pt>
                <c:pt idx="43305">
                  <c:v>496.11208894894</c:v>
                </c:pt>
                <c:pt idx="43306">
                  <c:v>492.2621730015991</c:v>
                </c:pt>
                <c:pt idx="43307">
                  <c:v>492.15678741489</c:v>
                </c:pt>
                <c:pt idx="43308">
                  <c:v>492.6911510706291</c:v>
                </c:pt>
                <c:pt idx="43309">
                  <c:v>493.248219437689</c:v>
                </c:pt>
                <c:pt idx="43310">
                  <c:v>492.9104851401</c:v>
                </c:pt>
                <c:pt idx="43311">
                  <c:v>493.47769387123</c:v>
                </c:pt>
                <c:pt idx="43312">
                  <c:v>494.9550249345301</c:v>
                </c:pt>
                <c:pt idx="43313">
                  <c:v>495.19201169944</c:v>
                </c:pt>
                <c:pt idx="43314">
                  <c:v>498.109583320761</c:v>
                </c:pt>
                <c:pt idx="43315">
                  <c:v>493.5308323175699</c:v>
                </c:pt>
                <c:pt idx="43316">
                  <c:v>492.4404389949499</c:v>
                </c:pt>
                <c:pt idx="43317">
                  <c:v>492.9365559066587</c:v>
                </c:pt>
                <c:pt idx="43318">
                  <c:v>492.58602006401</c:v>
                </c:pt>
                <c:pt idx="43319">
                  <c:v>492.8222209867601</c:v>
                </c:pt>
                <c:pt idx="43320">
                  <c:v>495.04016534281</c:v>
                </c:pt>
                <c:pt idx="43321">
                  <c:v>493.6134044961896</c:v>
                </c:pt>
                <c:pt idx="43322">
                  <c:v>494.1164373378501</c:v>
                </c:pt>
                <c:pt idx="43323">
                  <c:v>494.15587911806</c:v>
                </c:pt>
                <c:pt idx="43324">
                  <c:v>494.6274025926</c:v>
                </c:pt>
                <c:pt idx="43325">
                  <c:v>494.0141368265699</c:v>
                </c:pt>
                <c:pt idx="43327">
                  <c:v>489.4130018691399</c:v>
                </c:pt>
                <c:pt idx="43328">
                  <c:v>493.57437072264</c:v>
                </c:pt>
                <c:pt idx="43329">
                  <c:v>493.6788846858603</c:v>
                </c:pt>
                <c:pt idx="43330">
                  <c:v>493.98186832012</c:v>
                </c:pt>
                <c:pt idx="43331">
                  <c:v>493.84687842373</c:v>
                </c:pt>
                <c:pt idx="43332">
                  <c:v>494.3792514241501</c:v>
                </c:pt>
                <c:pt idx="43333">
                  <c:v>493.7662329152788</c:v>
                </c:pt>
                <c:pt idx="43334">
                  <c:v>494.3307572345599</c:v>
                </c:pt>
                <c:pt idx="43335">
                  <c:v>492.933308375229</c:v>
                </c:pt>
                <c:pt idx="43336">
                  <c:v>493.826696867099</c:v>
                </c:pt>
                <c:pt idx="43337">
                  <c:v>491.2551168686089</c:v>
                </c:pt>
                <c:pt idx="43340">
                  <c:v>491.49284268531</c:v>
                </c:pt>
                <c:pt idx="43341">
                  <c:v>491.499932940419</c:v>
                </c:pt>
                <c:pt idx="43342">
                  <c:v>492.2576189007401</c:v>
                </c:pt>
                <c:pt idx="43343">
                  <c:v>492.12042925966</c:v>
                </c:pt>
                <c:pt idx="43344">
                  <c:v>487.953399537259</c:v>
                </c:pt>
                <c:pt idx="43346">
                  <c:v>492.48384713178</c:v>
                </c:pt>
                <c:pt idx="43347">
                  <c:v>492.561814948729</c:v>
                </c:pt>
                <c:pt idx="43348">
                  <c:v>492.082314850379</c:v>
                </c:pt>
                <c:pt idx="43349">
                  <c:v>492.58244515442</c:v>
                </c:pt>
                <c:pt idx="43350">
                  <c:v>492.8647169814896</c:v>
                </c:pt>
                <c:pt idx="43351">
                  <c:v>493.1835294754699</c:v>
                </c:pt>
                <c:pt idx="43352">
                  <c:v>487.89249093832</c:v>
                </c:pt>
                <c:pt idx="43353">
                  <c:v>488.523302443629</c:v>
                </c:pt>
                <c:pt idx="43354">
                  <c:v>489.1713866488699</c:v>
                </c:pt>
                <c:pt idx="43355">
                  <c:v>489.7933329928786</c:v>
                </c:pt>
                <c:pt idx="43358">
                  <c:v>489.92777580585</c:v>
                </c:pt>
                <c:pt idx="43359">
                  <c:v>489.84624859971</c:v>
                </c:pt>
                <c:pt idx="43360">
                  <c:v>485.64945581856</c:v>
                </c:pt>
                <c:pt idx="43361">
                  <c:v>488.9270889731399</c:v>
                </c:pt>
                <c:pt idx="43363">
                  <c:v>489.95002815216</c:v>
                </c:pt>
                <c:pt idx="43365">
                  <c:v>489.5890126391301</c:v>
                </c:pt>
                <c:pt idx="43366">
                  <c:v>489.964331366599</c:v>
                </c:pt>
                <c:pt idx="43367">
                  <c:v>489.4712415745896</c:v>
                </c:pt>
                <c:pt idx="43368">
                  <c:v>485.38716428184</c:v>
                </c:pt>
                <c:pt idx="43369">
                  <c:v>486.49202163416</c:v>
                </c:pt>
                <c:pt idx="43370">
                  <c:v>485.6824266780201</c:v>
                </c:pt>
                <c:pt idx="43371">
                  <c:v>487.1100578283601</c:v>
                </c:pt>
                <c:pt idx="43372">
                  <c:v>486.75435886606</c:v>
                </c:pt>
                <c:pt idx="43373">
                  <c:v>486.5663195278696</c:v>
                </c:pt>
                <c:pt idx="43374">
                  <c:v>487.50258116701</c:v>
                </c:pt>
                <c:pt idx="43375">
                  <c:v>487.18736299641</c:v>
                </c:pt>
                <c:pt idx="43376">
                  <c:v>482.7352814564396</c:v>
                </c:pt>
                <c:pt idx="43377">
                  <c:v>485.83483119977</c:v>
                </c:pt>
                <c:pt idx="43378">
                  <c:v>485.5103385408592</c:v>
                </c:pt>
                <c:pt idx="43379">
                  <c:v>487.5124238109001</c:v>
                </c:pt>
                <c:pt idx="43380">
                  <c:v>487.475921368379</c:v>
                </c:pt>
                <c:pt idx="43381">
                  <c:v>487.2099511296501</c:v>
                </c:pt>
                <c:pt idx="43382">
                  <c:v>487.11571982649</c:v>
                </c:pt>
                <c:pt idx="43383">
                  <c:v>487.225825078599</c:v>
                </c:pt>
                <c:pt idx="43384">
                  <c:v>482.5665374981088</c:v>
                </c:pt>
                <c:pt idx="43385">
                  <c:v>481.69487040466</c:v>
                </c:pt>
                <c:pt idx="43386">
                  <c:v>484.192318286629</c:v>
                </c:pt>
                <c:pt idx="43387">
                  <c:v>484.548175578899</c:v>
                </c:pt>
                <c:pt idx="43388">
                  <c:v>484.4108026166899</c:v>
                </c:pt>
                <c:pt idx="43389">
                  <c:v>484.40361541939</c:v>
                </c:pt>
                <c:pt idx="43390">
                  <c:v>479.41446340211</c:v>
                </c:pt>
                <c:pt idx="43393">
                  <c:v>483.586950470569</c:v>
                </c:pt>
                <c:pt idx="43394">
                  <c:v>483.7172046259701</c:v>
                </c:pt>
                <c:pt idx="43395">
                  <c:v>484.2879236689099</c:v>
                </c:pt>
                <c:pt idx="43396">
                  <c:v>484.63048939692</c:v>
                </c:pt>
                <c:pt idx="43397">
                  <c:v>484.84994904977</c:v>
                </c:pt>
                <c:pt idx="43398">
                  <c:v>479.82374422443</c:v>
                </c:pt>
                <c:pt idx="43400">
                  <c:v>479.6265510725191</c:v>
                </c:pt>
                <c:pt idx="43401">
                  <c:v>479.66395584063</c:v>
                </c:pt>
                <c:pt idx="43402">
                  <c:v>479.973171709579</c:v>
                </c:pt>
                <c:pt idx="43403">
                  <c:v>479.482455707409</c:v>
                </c:pt>
                <c:pt idx="43407">
                  <c:v>476.9174920353101</c:v>
                </c:pt>
                <c:pt idx="43408">
                  <c:v>479.7613389223291</c:v>
                </c:pt>
                <c:pt idx="43409">
                  <c:v>479.98265184958</c:v>
                </c:pt>
                <c:pt idx="43412">
                  <c:v>482.0082863206899</c:v>
                </c:pt>
                <c:pt idx="43413">
                  <c:v>478.10570836852</c:v>
                </c:pt>
                <c:pt idx="43414">
                  <c:v>478.0480679436996</c:v>
                </c:pt>
                <c:pt idx="43415">
                  <c:v>477.8274993835</c:v>
                </c:pt>
                <c:pt idx="43416">
                  <c:v>478.13020405982</c:v>
                </c:pt>
                <c:pt idx="43417">
                  <c:v>479.07042446535</c:v>
                </c:pt>
                <c:pt idx="43418">
                  <c:v>478.3524264980101</c:v>
                </c:pt>
                <c:pt idx="43419">
                  <c:v>474.6278411384801</c:v>
                </c:pt>
                <c:pt idx="43420">
                  <c:v>474.200729577299</c:v>
                </c:pt>
                <c:pt idx="43421">
                  <c:v>476.83526553663</c:v>
                </c:pt>
                <c:pt idx="43422">
                  <c:v>476.4129338078199</c:v>
                </c:pt>
                <c:pt idx="43423">
                  <c:v>477.03571393185</c:v>
                </c:pt>
                <c:pt idx="43425">
                  <c:v>475.4686737481289</c:v>
                </c:pt>
                <c:pt idx="43426">
                  <c:v>476.333177181259</c:v>
                </c:pt>
                <c:pt idx="43427">
                  <c:v>476.16431610251</c:v>
                </c:pt>
                <c:pt idx="43428">
                  <c:v>476.8889297859996</c:v>
                </c:pt>
                <c:pt idx="43429">
                  <c:v>476.3695081839701</c:v>
                </c:pt>
                <c:pt idx="43430">
                  <c:v>476.61946147347</c:v>
                </c:pt>
                <c:pt idx="43431">
                  <c:v>477.332115238149</c:v>
                </c:pt>
                <c:pt idx="43432">
                  <c:v>473.63196289314</c:v>
                </c:pt>
                <c:pt idx="43433">
                  <c:v>474.731216528169</c:v>
                </c:pt>
                <c:pt idx="43434">
                  <c:v>473.57842630895</c:v>
                </c:pt>
                <c:pt idx="43435">
                  <c:v>474.5565878166199</c:v>
                </c:pt>
                <c:pt idx="43436">
                  <c:v>475.30277130479</c:v>
                </c:pt>
                <c:pt idx="43437">
                  <c:v>474.62341211668</c:v>
                </c:pt>
                <c:pt idx="43438">
                  <c:v>475.433598018369</c:v>
                </c:pt>
                <c:pt idx="43439">
                  <c:v>473.65707211213</c:v>
                </c:pt>
                <c:pt idx="43440">
                  <c:v>473.77637119243</c:v>
                </c:pt>
                <c:pt idx="43441">
                  <c:v>474.4050094015391</c:v>
                </c:pt>
                <c:pt idx="43442">
                  <c:v>473.7496667000001</c:v>
                </c:pt>
                <c:pt idx="43443">
                  <c:v>475.9844911992</c:v>
                </c:pt>
                <c:pt idx="43444">
                  <c:v>475.8341681910001</c:v>
                </c:pt>
                <c:pt idx="43445">
                  <c:v>475.82429548658</c:v>
                </c:pt>
                <c:pt idx="43446">
                  <c:v>476.54610773664</c:v>
                </c:pt>
                <c:pt idx="43447">
                  <c:v>471.69985502924</c:v>
                </c:pt>
                <c:pt idx="43448">
                  <c:v>472.5240184652988</c:v>
                </c:pt>
                <c:pt idx="43449">
                  <c:v>471.50387427948</c:v>
                </c:pt>
                <c:pt idx="43450">
                  <c:v>471.7510673852599</c:v>
                </c:pt>
                <c:pt idx="43451">
                  <c:v>472.50454226862</c:v>
                </c:pt>
                <c:pt idx="43452">
                  <c:v>472.2244491909401</c:v>
                </c:pt>
                <c:pt idx="43453">
                  <c:v>472.3755798886392</c:v>
                </c:pt>
                <c:pt idx="43454">
                  <c:v>476.80222536786</c:v>
                </c:pt>
                <c:pt idx="43455">
                  <c:v>473.2333042325191</c:v>
                </c:pt>
                <c:pt idx="43456">
                  <c:v>472.919489552699</c:v>
                </c:pt>
                <c:pt idx="43457">
                  <c:v>473.237310732319</c:v>
                </c:pt>
                <c:pt idx="43458">
                  <c:v>473.758015453979</c:v>
                </c:pt>
                <c:pt idx="43459">
                  <c:v>472.79798411963</c:v>
                </c:pt>
                <c:pt idx="43460">
                  <c:v>472.57587013693</c:v>
                </c:pt>
                <c:pt idx="43461">
                  <c:v>473.67945168609</c:v>
                </c:pt>
                <c:pt idx="43462">
                  <c:v>473.6287920090999</c:v>
                </c:pt>
                <c:pt idx="43463">
                  <c:v>469.81947988761</c:v>
                </c:pt>
                <c:pt idx="43464">
                  <c:v>468.4428617586599</c:v>
                </c:pt>
                <c:pt idx="43465">
                  <c:v>469.0365438658599</c:v>
                </c:pt>
                <c:pt idx="43469">
                  <c:v>469.916090838099</c:v>
                </c:pt>
                <c:pt idx="43470">
                  <c:v>473.1657304766699</c:v>
                </c:pt>
                <c:pt idx="43471">
                  <c:v>473.17349613235</c:v>
                </c:pt>
                <c:pt idx="43472">
                  <c:v>472.789112628229</c:v>
                </c:pt>
                <c:pt idx="43473">
                  <c:v>472.92445561824</c:v>
                </c:pt>
                <c:pt idx="43474">
                  <c:v>472.130058936089</c:v>
                </c:pt>
                <c:pt idx="43475">
                  <c:v>472.5024825570501</c:v>
                </c:pt>
                <c:pt idx="43476">
                  <c:v>469.1725626711</c:v>
                </c:pt>
                <c:pt idx="43477">
                  <c:v>469.44367282696</c:v>
                </c:pt>
                <c:pt idx="43478">
                  <c:v>469.8885914454291</c:v>
                </c:pt>
                <c:pt idx="43479">
                  <c:v>468.7160429365499</c:v>
                </c:pt>
                <c:pt idx="43480">
                  <c:v>468.8495598399401</c:v>
                </c:pt>
                <c:pt idx="43481">
                  <c:v>469.4208745407796</c:v>
                </c:pt>
                <c:pt idx="43482">
                  <c:v>468.1889131080299</c:v>
                </c:pt>
                <c:pt idx="43486">
                  <c:v>472.91292703555</c:v>
                </c:pt>
                <c:pt idx="43487">
                  <c:v>472.6144890583501</c:v>
                </c:pt>
                <c:pt idx="43488">
                  <c:v>468.2169641307601</c:v>
                </c:pt>
                <c:pt idx="43489">
                  <c:v>467.98549045992</c:v>
                </c:pt>
                <c:pt idx="43490">
                  <c:v>469.0731593525389</c:v>
                </c:pt>
                <c:pt idx="43491">
                  <c:v>469.66712737072</c:v>
                </c:pt>
                <c:pt idx="43493">
                  <c:v>469.0679977771991</c:v>
                </c:pt>
                <c:pt idx="43494">
                  <c:v>469.2854898683199</c:v>
                </c:pt>
                <c:pt idx="43495">
                  <c:v>468.97049388906</c:v>
                </c:pt>
                <c:pt idx="43496">
                  <c:v>469.2267564428587</c:v>
                </c:pt>
                <c:pt idx="43497">
                  <c:v>469.62424482658</c:v>
                </c:pt>
                <c:pt idx="43498">
                  <c:v>468.7474035798901</c:v>
                </c:pt>
                <c:pt idx="43500">
                  <c:v>465.8054994554792</c:v>
                </c:pt>
                <c:pt idx="43501">
                  <c:v>465.8696585720199</c:v>
                </c:pt>
                <c:pt idx="43502">
                  <c:v>469.316307281989</c:v>
                </c:pt>
                <c:pt idx="43503">
                  <c:v>469.0763249369791</c:v>
                </c:pt>
                <c:pt idx="43504">
                  <c:v>468.586205388499</c:v>
                </c:pt>
                <c:pt idx="43505">
                  <c:v>467.7926011123001</c:v>
                </c:pt>
                <c:pt idx="43506">
                  <c:v>469.6397707184199</c:v>
                </c:pt>
                <c:pt idx="43508">
                  <c:v>469.62892581898</c:v>
                </c:pt>
                <c:pt idx="43509">
                  <c:v>469.4015433453791</c:v>
                </c:pt>
                <c:pt idx="43510">
                  <c:v>468.7335538797499</c:v>
                </c:pt>
                <c:pt idx="43511">
                  <c:v>469.14238122908</c:v>
                </c:pt>
                <c:pt idx="43513">
                  <c:v>466.573788958569</c:v>
                </c:pt>
                <c:pt idx="43514">
                  <c:v>466.05385420507</c:v>
                </c:pt>
                <c:pt idx="43515">
                  <c:v>466.6082388513099</c:v>
                </c:pt>
                <c:pt idx="43516">
                  <c:v>465.9077230728</c:v>
                </c:pt>
                <c:pt idx="43517">
                  <c:v>465.92500287394</c:v>
                </c:pt>
                <c:pt idx="43518">
                  <c:v>469.228818487949</c:v>
                </c:pt>
                <c:pt idx="43521">
                  <c:v>469.27228366031</c:v>
                </c:pt>
                <c:pt idx="43522">
                  <c:v>469.3214094489089</c:v>
                </c:pt>
                <c:pt idx="43523">
                  <c:v>468.9271541716491</c:v>
                </c:pt>
                <c:pt idx="43524">
                  <c:v>469.1513467622891</c:v>
                </c:pt>
                <c:pt idx="43526">
                  <c:v>466.4562151553991</c:v>
                </c:pt>
                <c:pt idx="43527">
                  <c:v>466.5277632646792</c:v>
                </c:pt>
                <c:pt idx="43528">
                  <c:v>466.0333349637696</c:v>
                </c:pt>
                <c:pt idx="43529">
                  <c:v>466.22697583953</c:v>
                </c:pt>
                <c:pt idx="43530">
                  <c:v>465.4615158961989</c:v>
                </c:pt>
                <c:pt idx="43531">
                  <c:v>467.39967542872</c:v>
                </c:pt>
                <c:pt idx="43532">
                  <c:v>467.26740433028</c:v>
                </c:pt>
                <c:pt idx="43533">
                  <c:v>467.08350363691</c:v>
                </c:pt>
                <c:pt idx="43535">
                  <c:v>469.9089216073001</c:v>
                </c:pt>
                <c:pt idx="43536">
                  <c:v>468.0168755110896</c:v>
                </c:pt>
                <c:pt idx="43537">
                  <c:v>458.36819267685</c:v>
                </c:pt>
                <c:pt idx="43538">
                  <c:v>445.593207779479</c:v>
                </c:pt>
                <c:pt idx="43539">
                  <c:v>435.82532214502</c:v>
                </c:pt>
                <c:pt idx="43540">
                  <c:v>419.59500984333</c:v>
                </c:pt>
                <c:pt idx="43541">
                  <c:v>401.398796944109</c:v>
                </c:pt>
                <c:pt idx="43542">
                  <c:v>389.4888810757101</c:v>
                </c:pt>
                <c:pt idx="43543">
                  <c:v>382.9883383277991</c:v>
                </c:pt>
                <c:pt idx="43544">
                  <c:v>375.1676330551601</c:v>
                </c:pt>
                <c:pt idx="43545">
                  <c:v>366.0289333379599</c:v>
                </c:pt>
                <c:pt idx="43546">
                  <c:v>357.12594404443</c:v>
                </c:pt>
                <c:pt idx="43547">
                  <c:v>204.36340651877</c:v>
                </c:pt>
                <c:pt idx="43548">
                  <c:v>202.25364316742</c:v>
                </c:pt>
                <c:pt idx="43549">
                  <c:v>201.31962418197</c:v>
                </c:pt>
                <c:pt idx="43550">
                  <c:v>201.22297964532</c:v>
                </c:pt>
                <c:pt idx="43551">
                  <c:v>198.05515362071</c:v>
                </c:pt>
                <c:pt idx="43552">
                  <c:v>193.7300792165</c:v>
                </c:pt>
                <c:pt idx="43660">
                  <c:v>84.70939681297976</c:v>
                </c:pt>
                <c:pt idx="43661">
                  <c:v>258.25709198459</c:v>
                </c:pt>
                <c:pt idx="43662">
                  <c:v>416.791996300499</c:v>
                </c:pt>
                <c:pt idx="43663">
                  <c:v>448.9990071645501</c:v>
                </c:pt>
                <c:pt idx="43664">
                  <c:v>463.84029817624</c:v>
                </c:pt>
                <c:pt idx="43665">
                  <c:v>469.22587652034</c:v>
                </c:pt>
                <c:pt idx="43666">
                  <c:v>468.186501065689</c:v>
                </c:pt>
                <c:pt idx="43667">
                  <c:v>467.7716402565499</c:v>
                </c:pt>
                <c:pt idx="43668">
                  <c:v>472.38494681354</c:v>
                </c:pt>
                <c:pt idx="43669">
                  <c:v>472.31815460772</c:v>
                </c:pt>
                <c:pt idx="43671">
                  <c:v>469.59816780474</c:v>
                </c:pt>
                <c:pt idx="43672">
                  <c:v>469.7728814803</c:v>
                </c:pt>
                <c:pt idx="43673">
                  <c:v>468.3366928691796</c:v>
                </c:pt>
                <c:pt idx="43674">
                  <c:v>469.4859461580699</c:v>
                </c:pt>
                <c:pt idx="43675">
                  <c:v>471.7839834620889</c:v>
                </c:pt>
                <c:pt idx="43677">
                  <c:v>469.65158631206</c:v>
                </c:pt>
                <c:pt idx="43678">
                  <c:v>469.4139286322091</c:v>
                </c:pt>
                <c:pt idx="43679">
                  <c:v>469.56496214625</c:v>
                </c:pt>
                <c:pt idx="43680">
                  <c:v>469.34057641335</c:v>
                </c:pt>
                <c:pt idx="43681">
                  <c:v>469.84098035247</c:v>
                </c:pt>
                <c:pt idx="43682">
                  <c:v>469.49060119961</c:v>
                </c:pt>
                <c:pt idx="43683">
                  <c:v>468.2400411330103</c:v>
                </c:pt>
                <c:pt idx="43684">
                  <c:v>468.42728061526</c:v>
                </c:pt>
                <c:pt idx="43685">
                  <c:v>467.4675693728199</c:v>
                </c:pt>
                <c:pt idx="43686">
                  <c:v>467.2582607612499</c:v>
                </c:pt>
                <c:pt idx="43687">
                  <c:v>466.47748013131</c:v>
                </c:pt>
                <c:pt idx="43688">
                  <c:v>468.1546278159001</c:v>
                </c:pt>
                <c:pt idx="43689">
                  <c:v>467.74593048501</c:v>
                </c:pt>
                <c:pt idx="43691">
                  <c:v>469.707787326</c:v>
                </c:pt>
                <c:pt idx="43692">
                  <c:v>468.790349342069</c:v>
                </c:pt>
                <c:pt idx="43693">
                  <c:v>469.14730682597</c:v>
                </c:pt>
                <c:pt idx="43694">
                  <c:v>469.944317774089</c:v>
                </c:pt>
                <c:pt idx="43695">
                  <c:v>469.2880254230399</c:v>
                </c:pt>
                <c:pt idx="43696">
                  <c:v>469.1889525775791</c:v>
                </c:pt>
                <c:pt idx="43697">
                  <c:v>468.8463057849301</c:v>
                </c:pt>
                <c:pt idx="43698">
                  <c:v>469.370573258539</c:v>
                </c:pt>
                <c:pt idx="43699">
                  <c:v>469.4653891994601</c:v>
                </c:pt>
                <c:pt idx="43700">
                  <c:v>468.9042683175</c:v>
                </c:pt>
                <c:pt idx="43701">
                  <c:v>469.4389267230399</c:v>
                </c:pt>
                <c:pt idx="43702">
                  <c:v>469.92878634775</c:v>
                </c:pt>
                <c:pt idx="43703">
                  <c:v>469.9962355883987</c:v>
                </c:pt>
                <c:pt idx="43704">
                  <c:v>469.58514112562</c:v>
                </c:pt>
                <c:pt idx="43705">
                  <c:v>469.66908120383</c:v>
                </c:pt>
                <c:pt idx="43706">
                  <c:v>469.17343427325</c:v>
                </c:pt>
                <c:pt idx="43707">
                  <c:v>472.0597991730001</c:v>
                </c:pt>
                <c:pt idx="43708">
                  <c:v>472.76262610048</c:v>
                </c:pt>
                <c:pt idx="43709">
                  <c:v>467.73970833303</c:v>
                </c:pt>
                <c:pt idx="43710">
                  <c:v>469.8109398055</c:v>
                </c:pt>
                <c:pt idx="43711">
                  <c:v>469.82674335503</c:v>
                </c:pt>
                <c:pt idx="43712">
                  <c:v>468.9562031270899</c:v>
                </c:pt>
                <c:pt idx="43714">
                  <c:v>469.52117179381</c:v>
                </c:pt>
                <c:pt idx="43715">
                  <c:v>469.7150555265</c:v>
                </c:pt>
                <c:pt idx="43716">
                  <c:v>469.29723349484</c:v>
                </c:pt>
                <c:pt idx="43717">
                  <c:v>469.54230691994</c:v>
                </c:pt>
                <c:pt idx="43718">
                  <c:v>468.7468687060201</c:v>
                </c:pt>
                <c:pt idx="43719">
                  <c:v>471.232118797769</c:v>
                </c:pt>
                <c:pt idx="43721">
                  <c:v>466.92584288559</c:v>
                </c:pt>
                <c:pt idx="43722">
                  <c:v>466.4924564781489</c:v>
                </c:pt>
                <c:pt idx="43723">
                  <c:v>468.997393298779</c:v>
                </c:pt>
                <c:pt idx="43724">
                  <c:v>468.8850035057001</c:v>
                </c:pt>
                <c:pt idx="43725">
                  <c:v>469.12584515381</c:v>
                </c:pt>
                <c:pt idx="43731">
                  <c:v>466.86287569639</c:v>
                </c:pt>
                <c:pt idx="43732">
                  <c:v>466.88262117131</c:v>
                </c:pt>
                <c:pt idx="43733">
                  <c:v>466.43012632773</c:v>
                </c:pt>
                <c:pt idx="43734">
                  <c:v>466.8400080932101</c:v>
                </c:pt>
                <c:pt idx="43735">
                  <c:v>466.732076431279</c:v>
                </c:pt>
                <c:pt idx="43736">
                  <c:v>468.32105133532</c:v>
                </c:pt>
                <c:pt idx="43737">
                  <c:v>467.68992243833</c:v>
                </c:pt>
                <c:pt idx="43738">
                  <c:v>467.0694988439</c:v>
                </c:pt>
                <c:pt idx="43740">
                  <c:v>469.97034403313</c:v>
                </c:pt>
                <c:pt idx="43741">
                  <c:v>469.962195772799</c:v>
                </c:pt>
                <c:pt idx="43742">
                  <c:v>469.9825520371699</c:v>
                </c:pt>
                <c:pt idx="43744">
                  <c:v>469.441394290099</c:v>
                </c:pt>
                <c:pt idx="43745">
                  <c:v>466.7416765952601</c:v>
                </c:pt>
                <c:pt idx="43746">
                  <c:v>466.8569715826599</c:v>
                </c:pt>
                <c:pt idx="43747">
                  <c:v>466.56832118079</c:v>
                </c:pt>
                <c:pt idx="43748">
                  <c:v>467.11972479071</c:v>
                </c:pt>
                <c:pt idx="43749">
                  <c:v>467.4494219163701</c:v>
                </c:pt>
                <c:pt idx="43750">
                  <c:v>466.8551957883791</c:v>
                </c:pt>
                <c:pt idx="43751">
                  <c:v>467.04160912116</c:v>
                </c:pt>
                <c:pt idx="43752">
                  <c:v>466.7862049741891</c:v>
                </c:pt>
                <c:pt idx="43753">
                  <c:v>467.4298052308501</c:v>
                </c:pt>
                <c:pt idx="43754">
                  <c:v>466.90524498413</c:v>
                </c:pt>
                <c:pt idx="43755">
                  <c:v>469.96695738436</c:v>
                </c:pt>
                <c:pt idx="43756">
                  <c:v>469.30007562041</c:v>
                </c:pt>
                <c:pt idx="43757">
                  <c:v>434.521043862229</c:v>
                </c:pt>
                <c:pt idx="43758">
                  <c:v>257.9694622448</c:v>
                </c:pt>
                <c:pt idx="43759">
                  <c:v>238.18334641896</c:v>
                </c:pt>
                <c:pt idx="43760">
                  <c:v>217.76863458753</c:v>
                </c:pt>
                <c:pt idx="43761">
                  <c:v>94.81309264555998</c:v>
                </c:pt>
                <c:pt idx="43762">
                  <c:v>91.80059381772976</c:v>
                </c:pt>
                <c:pt idx="43763">
                  <c:v>213.48646946123</c:v>
                </c:pt>
                <c:pt idx="43764">
                  <c:v>388.8209077424696</c:v>
                </c:pt>
                <c:pt idx="43766">
                  <c:v>465.85262873566</c:v>
                </c:pt>
                <c:pt idx="43767">
                  <c:v>465.72259834503</c:v>
                </c:pt>
                <c:pt idx="43768">
                  <c:v>465.716967960409</c:v>
                </c:pt>
                <c:pt idx="43769">
                  <c:v>465.59983206754</c:v>
                </c:pt>
                <c:pt idx="43770">
                  <c:v>465.4292209320699</c:v>
                </c:pt>
                <c:pt idx="43771">
                  <c:v>469.436719204569</c:v>
                </c:pt>
                <c:pt idx="43772">
                  <c:v>469.34636366433</c:v>
                </c:pt>
                <c:pt idx="43773">
                  <c:v>469.87261429219</c:v>
                </c:pt>
                <c:pt idx="43774">
                  <c:v>468.7619486786891</c:v>
                </c:pt>
                <c:pt idx="43775">
                  <c:v>469.04281785105</c:v>
                </c:pt>
                <c:pt idx="43776">
                  <c:v>468.93039451545</c:v>
                </c:pt>
                <c:pt idx="43777">
                  <c:v>468.43417613006</c:v>
                </c:pt>
                <c:pt idx="43778">
                  <c:v>468.7490247434601</c:v>
                </c:pt>
                <c:pt idx="43779">
                  <c:v>467.8181234278699</c:v>
                </c:pt>
                <c:pt idx="43780">
                  <c:v>467.44649781558</c:v>
                </c:pt>
                <c:pt idx="43781">
                  <c:v>467.68247516742</c:v>
                </c:pt>
                <c:pt idx="43782">
                  <c:v>466.9445517110599</c:v>
                </c:pt>
                <c:pt idx="43783">
                  <c:v>467.24234624546</c:v>
                </c:pt>
                <c:pt idx="43784">
                  <c:v>468.14995399211</c:v>
                </c:pt>
                <c:pt idx="43785">
                  <c:v>468.9519932837901</c:v>
                </c:pt>
                <c:pt idx="43786">
                  <c:v>468.35168558288</c:v>
                </c:pt>
                <c:pt idx="43788">
                  <c:v>466.9294040332001</c:v>
                </c:pt>
                <c:pt idx="43789">
                  <c:v>465.44990085327</c:v>
                </c:pt>
                <c:pt idx="43790">
                  <c:v>467.2947008582091</c:v>
                </c:pt>
                <c:pt idx="43791">
                  <c:v>465.85300152273</c:v>
                </c:pt>
                <c:pt idx="43792">
                  <c:v>465.4911786215391</c:v>
                </c:pt>
                <c:pt idx="43793">
                  <c:v>465.3244649473799</c:v>
                </c:pt>
                <c:pt idx="43794">
                  <c:v>465.6080889307101</c:v>
                </c:pt>
                <c:pt idx="43795">
                  <c:v>466.0325000584991</c:v>
                </c:pt>
                <c:pt idx="43796">
                  <c:v>465.85039172045</c:v>
                </c:pt>
                <c:pt idx="43797">
                  <c:v>467.8775703497101</c:v>
                </c:pt>
                <c:pt idx="43798">
                  <c:v>468.26777666455</c:v>
                </c:pt>
                <c:pt idx="43799">
                  <c:v>468.587910901249</c:v>
                </c:pt>
                <c:pt idx="43800">
                  <c:v>464.8967530248</c:v>
                </c:pt>
                <c:pt idx="43801">
                  <c:v>464.6985340545396</c:v>
                </c:pt>
                <c:pt idx="43802">
                  <c:v>464.78247142264</c:v>
                </c:pt>
                <c:pt idx="43803">
                  <c:v>467.8202585078399</c:v>
                </c:pt>
                <c:pt idx="43804">
                  <c:v>468.24417403647</c:v>
                </c:pt>
                <c:pt idx="43805">
                  <c:v>467.74791769934</c:v>
                </c:pt>
                <c:pt idx="43806">
                  <c:v>467.909510708119</c:v>
                </c:pt>
                <c:pt idx="43807">
                  <c:v>468.0995296080599</c:v>
                </c:pt>
                <c:pt idx="43808">
                  <c:v>468.55586276334</c:v>
                </c:pt>
                <c:pt idx="43809">
                  <c:v>468.6278336151001</c:v>
                </c:pt>
                <c:pt idx="43810">
                  <c:v>466.3304936551301</c:v>
                </c:pt>
                <c:pt idx="43811">
                  <c:v>465.28360243545</c:v>
                </c:pt>
                <c:pt idx="43812">
                  <c:v>466.9486469798101</c:v>
                </c:pt>
                <c:pt idx="43813">
                  <c:v>467.5452887775601</c:v>
                </c:pt>
                <c:pt idx="43814">
                  <c:v>466.88594405496</c:v>
                </c:pt>
                <c:pt idx="43815">
                  <c:v>467.3345471039</c:v>
                </c:pt>
                <c:pt idx="43816">
                  <c:v>467.65766091641</c:v>
                </c:pt>
                <c:pt idx="43817">
                  <c:v>467.435450036</c:v>
                </c:pt>
                <c:pt idx="43818">
                  <c:v>467.7557609303301</c:v>
                </c:pt>
                <c:pt idx="43819">
                  <c:v>466.763050409979</c:v>
                </c:pt>
                <c:pt idx="43820">
                  <c:v>467.3585949209398</c:v>
                </c:pt>
                <c:pt idx="43821">
                  <c:v>467.13898560193</c:v>
                </c:pt>
                <c:pt idx="43822">
                  <c:v>467.9087164862388</c:v>
                </c:pt>
                <c:pt idx="43823">
                  <c:v>467.9017085476387</c:v>
                </c:pt>
                <c:pt idx="43824">
                  <c:v>469.05496381623</c:v>
                </c:pt>
                <c:pt idx="43825">
                  <c:v>468.8195842182299</c:v>
                </c:pt>
                <c:pt idx="43826">
                  <c:v>465.6613881069901</c:v>
                </c:pt>
                <c:pt idx="43827">
                  <c:v>466.18126425364</c:v>
                </c:pt>
                <c:pt idx="43828">
                  <c:v>466.65545009059</c:v>
                </c:pt>
                <c:pt idx="43829">
                  <c:v>467.1505781085</c:v>
                </c:pt>
                <c:pt idx="43830">
                  <c:v>468.41926932843</c:v>
                </c:pt>
                <c:pt idx="43831">
                  <c:v>467.6634091293901</c:v>
                </c:pt>
                <c:pt idx="43832">
                  <c:v>465.05950375279</c:v>
                </c:pt>
                <c:pt idx="43833">
                  <c:v>464.53884526254</c:v>
                </c:pt>
                <c:pt idx="43834">
                  <c:v>468.291213853239</c:v>
                </c:pt>
                <c:pt idx="43835">
                  <c:v>469.45207217328</c:v>
                </c:pt>
                <c:pt idx="43836">
                  <c:v>469.597125448709</c:v>
                </c:pt>
                <c:pt idx="43837">
                  <c:v>465.77213838542</c:v>
                </c:pt>
                <c:pt idx="43838">
                  <c:v>466.7111242429088</c:v>
                </c:pt>
                <c:pt idx="43839">
                  <c:v>467.6763093233901</c:v>
                </c:pt>
                <c:pt idx="43840">
                  <c:v>468.955262772689</c:v>
                </c:pt>
                <c:pt idx="43841">
                  <c:v>464.95782790214</c:v>
                </c:pt>
                <c:pt idx="43842">
                  <c:v>465.76612762943</c:v>
                </c:pt>
                <c:pt idx="43843">
                  <c:v>466.4617674185291</c:v>
                </c:pt>
                <c:pt idx="43844">
                  <c:v>467.55242169032</c:v>
                </c:pt>
                <c:pt idx="43845">
                  <c:v>463.5351658616696</c:v>
                </c:pt>
                <c:pt idx="43846">
                  <c:v>465.1578839695501</c:v>
                </c:pt>
                <c:pt idx="43847">
                  <c:v>466.021569767619</c:v>
                </c:pt>
                <c:pt idx="43848">
                  <c:v>467.01192082094</c:v>
                </c:pt>
                <c:pt idx="43849">
                  <c:v>465.5657841433401</c:v>
                </c:pt>
                <c:pt idx="43850">
                  <c:v>466.94354463062</c:v>
                </c:pt>
                <c:pt idx="43851">
                  <c:v>467.42528389145</c:v>
                </c:pt>
                <c:pt idx="43852">
                  <c:v>467.6985802665399</c:v>
                </c:pt>
                <c:pt idx="43853">
                  <c:v>464.94748278905</c:v>
                </c:pt>
                <c:pt idx="43854">
                  <c:v>465.94454063236</c:v>
                </c:pt>
                <c:pt idx="43855">
                  <c:v>467.62762807484</c:v>
                </c:pt>
                <c:pt idx="43856">
                  <c:v>468.52928471902</c:v>
                </c:pt>
                <c:pt idx="43857">
                  <c:v>464.388157540339</c:v>
                </c:pt>
                <c:pt idx="43858">
                  <c:v>466.13809234601</c:v>
                </c:pt>
                <c:pt idx="43859">
                  <c:v>467.4311588052186</c:v>
                </c:pt>
                <c:pt idx="43860">
                  <c:v>468.8130261579299</c:v>
                </c:pt>
                <c:pt idx="43861">
                  <c:v>465.6526164163701</c:v>
                </c:pt>
                <c:pt idx="43862">
                  <c:v>466.7389077877091</c:v>
                </c:pt>
                <c:pt idx="43863">
                  <c:v>467.67383184496</c:v>
                </c:pt>
                <c:pt idx="43864">
                  <c:v>464.4664516749099</c:v>
                </c:pt>
                <c:pt idx="43865">
                  <c:v>468.8653398896699</c:v>
                </c:pt>
                <c:pt idx="43867">
                  <c:v>467.236725836489</c:v>
                </c:pt>
                <c:pt idx="43868">
                  <c:v>468.4198510531099</c:v>
                </c:pt>
                <c:pt idx="43869">
                  <c:v>468.6520969647001</c:v>
                </c:pt>
                <c:pt idx="43870">
                  <c:v>466.26502174731</c:v>
                </c:pt>
                <c:pt idx="43871">
                  <c:v>467.36061289482</c:v>
                </c:pt>
                <c:pt idx="43872">
                  <c:v>469.0150211153401</c:v>
                </c:pt>
                <c:pt idx="43873">
                  <c:v>469.3342077107</c:v>
                </c:pt>
                <c:pt idx="43874">
                  <c:v>465.9657251756796</c:v>
                </c:pt>
                <c:pt idx="43875">
                  <c:v>468.77005422235</c:v>
                </c:pt>
                <c:pt idx="43876">
                  <c:v>464.14362005776</c:v>
                </c:pt>
                <c:pt idx="43877">
                  <c:v>466.24402275513</c:v>
                </c:pt>
                <c:pt idx="43878">
                  <c:v>468.31446856527</c:v>
                </c:pt>
                <c:pt idx="43879">
                  <c:v>465.03070802461</c:v>
                </c:pt>
                <c:pt idx="43880">
                  <c:v>466.3336570916699</c:v>
                </c:pt>
                <c:pt idx="43881">
                  <c:v>468.3158999250001</c:v>
                </c:pt>
                <c:pt idx="43882">
                  <c:v>468.61461859031</c:v>
                </c:pt>
                <c:pt idx="43883">
                  <c:v>469.70944104859</c:v>
                </c:pt>
                <c:pt idx="43884">
                  <c:v>471.0812498583599</c:v>
                </c:pt>
                <c:pt idx="43885">
                  <c:v>467.4994213001899</c:v>
                </c:pt>
                <c:pt idx="43886">
                  <c:v>469.1405920495401</c:v>
                </c:pt>
                <c:pt idx="43887">
                  <c:v>465.82123050364</c:v>
                </c:pt>
                <c:pt idx="43888">
                  <c:v>467.4314100655391</c:v>
                </c:pt>
                <c:pt idx="43890">
                  <c:v>466.2729266366</c:v>
                </c:pt>
                <c:pt idx="43891">
                  <c:v>468.6974327326598</c:v>
                </c:pt>
                <c:pt idx="43892">
                  <c:v>469.5385557553291</c:v>
                </c:pt>
                <c:pt idx="43893">
                  <c:v>467.1499901199903</c:v>
                </c:pt>
                <c:pt idx="43894">
                  <c:v>468.4258855554401</c:v>
                </c:pt>
                <c:pt idx="43895">
                  <c:v>465.4786352649596</c:v>
                </c:pt>
                <c:pt idx="43896">
                  <c:v>467.43108293392</c:v>
                </c:pt>
                <c:pt idx="43897">
                  <c:v>468.8686375450699</c:v>
                </c:pt>
                <c:pt idx="43898">
                  <c:v>468.9437378851699</c:v>
                </c:pt>
                <c:pt idx="43900">
                  <c:v>467.82599173175</c:v>
                </c:pt>
                <c:pt idx="43901">
                  <c:v>469.7012662373099</c:v>
                </c:pt>
                <c:pt idx="43902">
                  <c:v>467.1109014802796</c:v>
                </c:pt>
                <c:pt idx="43903">
                  <c:v>468.7414879992999</c:v>
                </c:pt>
                <c:pt idx="43905">
                  <c:v>467.398143537699</c:v>
                </c:pt>
                <c:pt idx="43906">
                  <c:v>469.30904001851</c:v>
                </c:pt>
                <c:pt idx="43907">
                  <c:v>466.36479757023</c:v>
                </c:pt>
                <c:pt idx="43908">
                  <c:v>467.8654828526899</c:v>
                </c:pt>
                <c:pt idx="43909">
                  <c:v>465.2450512468992</c:v>
                </c:pt>
                <c:pt idx="43910">
                  <c:v>467.2766269059096</c:v>
                </c:pt>
                <c:pt idx="43911">
                  <c:v>468.7635103745599</c:v>
                </c:pt>
                <c:pt idx="43912">
                  <c:v>466.6307789845699</c:v>
                </c:pt>
                <c:pt idx="43914">
                  <c:v>467.6033423019799</c:v>
                </c:pt>
                <c:pt idx="43915">
                  <c:v>468.681303456049</c:v>
                </c:pt>
                <c:pt idx="43917">
                  <c:v>467.82074849005</c:v>
                </c:pt>
                <c:pt idx="43918">
                  <c:v>469.40444024513</c:v>
                </c:pt>
                <c:pt idx="43919">
                  <c:v>466.96083352543</c:v>
                </c:pt>
                <c:pt idx="43920">
                  <c:v>468.35983539585</c:v>
                </c:pt>
                <c:pt idx="43921">
                  <c:v>466.3137246119099</c:v>
                </c:pt>
                <c:pt idx="43922">
                  <c:v>466.8242591062199</c:v>
                </c:pt>
                <c:pt idx="43923">
                  <c:v>469.58692978401</c:v>
                </c:pt>
                <c:pt idx="43924">
                  <c:v>467.3939097225991</c:v>
                </c:pt>
                <c:pt idx="43925">
                  <c:v>467.5219831181299</c:v>
                </c:pt>
                <c:pt idx="43926">
                  <c:v>464.7047000735799</c:v>
                </c:pt>
                <c:pt idx="43927">
                  <c:v>469.440617965189</c:v>
                </c:pt>
                <c:pt idx="43928">
                  <c:v>467.5395233087399</c:v>
                </c:pt>
                <c:pt idx="43929">
                  <c:v>469.25669108671</c:v>
                </c:pt>
                <c:pt idx="43931">
                  <c:v>468.07892469004</c:v>
                </c:pt>
                <c:pt idx="43932">
                  <c:v>471.3467431152401</c:v>
                </c:pt>
                <c:pt idx="43933">
                  <c:v>467.4062526018699</c:v>
                </c:pt>
                <c:pt idx="43934">
                  <c:v>469.981625365229</c:v>
                </c:pt>
                <c:pt idx="43935">
                  <c:v>467.6262875595999</c:v>
                </c:pt>
                <c:pt idx="43936">
                  <c:v>469.3305851945001</c:v>
                </c:pt>
                <c:pt idx="43937">
                  <c:v>467.14346145141</c:v>
                </c:pt>
                <c:pt idx="43938">
                  <c:v>469.05828479212</c:v>
                </c:pt>
                <c:pt idx="43939">
                  <c:v>466.34787939937</c:v>
                </c:pt>
                <c:pt idx="43940">
                  <c:v>468.31984673734</c:v>
                </c:pt>
                <c:pt idx="43941">
                  <c:v>466.1855117442291</c:v>
                </c:pt>
                <c:pt idx="43942">
                  <c:v>468.4096862576</c:v>
                </c:pt>
                <c:pt idx="43943">
                  <c:v>465.5780395930996</c:v>
                </c:pt>
                <c:pt idx="43945">
                  <c:v>467.98543986992</c:v>
                </c:pt>
                <c:pt idx="43948">
                  <c:v>469.7870761522591</c:v>
                </c:pt>
                <c:pt idx="43949">
                  <c:v>468.7958040927401</c:v>
                </c:pt>
                <c:pt idx="43950">
                  <c:v>468.5174854358001</c:v>
                </c:pt>
                <c:pt idx="43951">
                  <c:v>469.983154286909</c:v>
                </c:pt>
                <c:pt idx="43952">
                  <c:v>468.78503369931</c:v>
                </c:pt>
                <c:pt idx="43953">
                  <c:v>471.4249302602692</c:v>
                </c:pt>
                <c:pt idx="43954">
                  <c:v>468.43772564951</c:v>
                </c:pt>
                <c:pt idx="43956">
                  <c:v>467.34062891538</c:v>
                </c:pt>
                <c:pt idx="43957">
                  <c:v>469.74396971493</c:v>
                </c:pt>
                <c:pt idx="43958">
                  <c:v>467.03982452366</c:v>
                </c:pt>
                <c:pt idx="43959">
                  <c:v>472.0297087059</c:v>
                </c:pt>
                <c:pt idx="43961">
                  <c:v>472.04991821888</c:v>
                </c:pt>
                <c:pt idx="43962">
                  <c:v>469.48554799356</c:v>
                </c:pt>
                <c:pt idx="43964">
                  <c:v>468.3909591416091</c:v>
                </c:pt>
                <c:pt idx="43966">
                  <c:v>468.4462791280891</c:v>
                </c:pt>
                <c:pt idx="43968">
                  <c:v>467.0885198340299</c:v>
                </c:pt>
                <c:pt idx="43969">
                  <c:v>468.9004891740201</c:v>
                </c:pt>
                <c:pt idx="43970">
                  <c:v>465.45372517212</c:v>
                </c:pt>
                <c:pt idx="43971">
                  <c:v>467.87651161753</c:v>
                </c:pt>
                <c:pt idx="43972">
                  <c:v>464.41990253966</c:v>
                </c:pt>
                <c:pt idx="43973">
                  <c:v>467.2938643413896</c:v>
                </c:pt>
                <c:pt idx="43974">
                  <c:v>464.13717710042</c:v>
                </c:pt>
                <c:pt idx="43975">
                  <c:v>466.96667951604</c:v>
                </c:pt>
                <c:pt idx="43976">
                  <c:v>471.0159462042501</c:v>
                </c:pt>
                <c:pt idx="43977">
                  <c:v>469.10196913964</c:v>
                </c:pt>
                <c:pt idx="43978">
                  <c:v>467.11284155842</c:v>
                </c:pt>
                <c:pt idx="43979">
                  <c:v>469.66888256042</c:v>
                </c:pt>
                <c:pt idx="43980">
                  <c:v>467.5223948318001</c:v>
                </c:pt>
                <c:pt idx="43981">
                  <c:v>469.5357967566591</c:v>
                </c:pt>
                <c:pt idx="43982">
                  <c:v>467.12118330378</c:v>
                </c:pt>
                <c:pt idx="43983">
                  <c:v>467.329809942179</c:v>
                </c:pt>
                <c:pt idx="43984">
                  <c:v>466.00845269632</c:v>
                </c:pt>
                <c:pt idx="43985">
                  <c:v>467.91395022915</c:v>
                </c:pt>
                <c:pt idx="43986">
                  <c:v>465.41991983096</c:v>
                </c:pt>
                <c:pt idx="43987">
                  <c:v>467.9920471967301</c:v>
                </c:pt>
                <c:pt idx="43988">
                  <c:v>466.0476070011799</c:v>
                </c:pt>
                <c:pt idx="43989">
                  <c:v>468.6331358914499</c:v>
                </c:pt>
                <c:pt idx="43990">
                  <c:v>465.992129996069</c:v>
                </c:pt>
                <c:pt idx="43991">
                  <c:v>471.4844635247001</c:v>
                </c:pt>
                <c:pt idx="43992">
                  <c:v>468.39962767941</c:v>
                </c:pt>
                <c:pt idx="43994">
                  <c:v>468.65435767472</c:v>
                </c:pt>
                <c:pt idx="43996">
                  <c:v>469.0598802657103</c:v>
                </c:pt>
                <c:pt idx="43998">
                  <c:v>466.47740751451</c:v>
                </c:pt>
                <c:pt idx="43999">
                  <c:v>468.72389343955</c:v>
                </c:pt>
                <c:pt idx="44000">
                  <c:v>466.31266905692</c:v>
                </c:pt>
                <c:pt idx="44001">
                  <c:v>468.0994452802896</c:v>
                </c:pt>
                <c:pt idx="44002">
                  <c:v>466.80055701399</c:v>
                </c:pt>
                <c:pt idx="44003">
                  <c:v>468.1800144547699</c:v>
                </c:pt>
                <c:pt idx="44004">
                  <c:v>466.11731031132</c:v>
                </c:pt>
                <c:pt idx="44005">
                  <c:v>467.925555264919</c:v>
                </c:pt>
                <c:pt idx="44006">
                  <c:v>469.06456526589</c:v>
                </c:pt>
                <c:pt idx="44007">
                  <c:v>471.18782272138</c:v>
                </c:pt>
                <c:pt idx="44008">
                  <c:v>469.1031356621991</c:v>
                </c:pt>
                <c:pt idx="44009">
                  <c:v>471.5146140682396</c:v>
                </c:pt>
                <c:pt idx="44010">
                  <c:v>468.85282880756</c:v>
                </c:pt>
                <c:pt idx="44011">
                  <c:v>469.7780209460291</c:v>
                </c:pt>
                <c:pt idx="44012">
                  <c:v>466.4564116010096</c:v>
                </c:pt>
                <c:pt idx="44013">
                  <c:v>468.58209004735</c:v>
                </c:pt>
                <c:pt idx="44014">
                  <c:v>466.49786470688</c:v>
                </c:pt>
                <c:pt idx="44015">
                  <c:v>468.50714411714</c:v>
                </c:pt>
                <c:pt idx="44016">
                  <c:v>466.076514112109</c:v>
                </c:pt>
                <c:pt idx="44017">
                  <c:v>464.64208461403</c:v>
                </c:pt>
                <c:pt idx="44018">
                  <c:v>466.81834250488</c:v>
                </c:pt>
                <c:pt idx="44019">
                  <c:v>464.226467072139</c:v>
                </c:pt>
                <c:pt idx="44020">
                  <c:v>466.4899662232201</c:v>
                </c:pt>
                <c:pt idx="44021">
                  <c:v>464.1569189244099</c:v>
                </c:pt>
                <c:pt idx="44022">
                  <c:v>469.67289920349</c:v>
                </c:pt>
                <c:pt idx="44023">
                  <c:v>467.13189804564</c:v>
                </c:pt>
                <c:pt idx="44024">
                  <c:v>469.7126588082292</c:v>
                </c:pt>
                <c:pt idx="44025">
                  <c:v>467.0993851616792</c:v>
                </c:pt>
                <c:pt idx="44026">
                  <c:v>469.4016337522784</c:v>
                </c:pt>
                <c:pt idx="44027">
                  <c:v>465.55520121573</c:v>
                </c:pt>
                <c:pt idx="44028">
                  <c:v>467.3987038746299</c:v>
                </c:pt>
                <c:pt idx="44029">
                  <c:v>465.3870715396401</c:v>
                </c:pt>
                <c:pt idx="44030">
                  <c:v>468.1232332513</c:v>
                </c:pt>
                <c:pt idx="44031">
                  <c:v>465.8817005124</c:v>
                </c:pt>
                <c:pt idx="44032">
                  <c:v>467.913054727259</c:v>
                </c:pt>
                <c:pt idx="44033">
                  <c:v>466.02776743679</c:v>
                </c:pt>
                <c:pt idx="44034">
                  <c:v>468.62024875021</c:v>
                </c:pt>
                <c:pt idx="44035">
                  <c:v>465.68812461664</c:v>
                </c:pt>
                <c:pt idx="44036">
                  <c:v>468.0421309797601</c:v>
                </c:pt>
                <c:pt idx="44037">
                  <c:v>465.49703861476</c:v>
                </c:pt>
                <c:pt idx="44039">
                  <c:v>467.6904542108899</c:v>
                </c:pt>
                <c:pt idx="44040">
                  <c:v>469.34695656165</c:v>
                </c:pt>
                <c:pt idx="44041">
                  <c:v>467.44727717425</c:v>
                </c:pt>
                <c:pt idx="44042">
                  <c:v>464.6494704901901</c:v>
                </c:pt>
                <c:pt idx="44043">
                  <c:v>467.1660082673299</c:v>
                </c:pt>
                <c:pt idx="44044">
                  <c:v>465.14874504689</c:v>
                </c:pt>
                <c:pt idx="44045">
                  <c:v>467.3593401619501</c:v>
                </c:pt>
                <c:pt idx="44046">
                  <c:v>465.35252162335</c:v>
                </c:pt>
                <c:pt idx="44047">
                  <c:v>467.47078848385</c:v>
                </c:pt>
                <c:pt idx="44048">
                  <c:v>464.3299255171399</c:v>
                </c:pt>
                <c:pt idx="44049">
                  <c:v>467.4809754781088</c:v>
                </c:pt>
                <c:pt idx="44050">
                  <c:v>465.4947904644901</c:v>
                </c:pt>
                <c:pt idx="44051">
                  <c:v>467.4110062993699</c:v>
                </c:pt>
                <c:pt idx="44052">
                  <c:v>464.195025478149</c:v>
                </c:pt>
                <c:pt idx="44053">
                  <c:v>466.54434034939</c:v>
                </c:pt>
                <c:pt idx="44054">
                  <c:v>467.79400019904</c:v>
                </c:pt>
                <c:pt idx="44055">
                  <c:v>468.67990210153</c:v>
                </c:pt>
                <c:pt idx="44056">
                  <c:v>466.833131071629</c:v>
                </c:pt>
                <c:pt idx="44057">
                  <c:v>466.4514264646292</c:v>
                </c:pt>
                <c:pt idx="44058">
                  <c:v>466.9643277371699</c:v>
                </c:pt>
                <c:pt idx="44059">
                  <c:v>464.74539040405</c:v>
                </c:pt>
                <c:pt idx="44060">
                  <c:v>467.3367892492291</c:v>
                </c:pt>
                <c:pt idx="44061">
                  <c:v>465.40607765939</c:v>
                </c:pt>
                <c:pt idx="44062">
                  <c:v>467.36519331593</c:v>
                </c:pt>
                <c:pt idx="44063">
                  <c:v>465.6733623925401</c:v>
                </c:pt>
                <c:pt idx="44064">
                  <c:v>467.4016341752699</c:v>
                </c:pt>
                <c:pt idx="44065">
                  <c:v>464.95440018292</c:v>
                </c:pt>
                <c:pt idx="44066">
                  <c:v>466.52064328048</c:v>
                </c:pt>
                <c:pt idx="44067">
                  <c:v>464.270498943589</c:v>
                </c:pt>
                <c:pt idx="44068">
                  <c:v>463.9100453356101</c:v>
                </c:pt>
                <c:pt idx="44069">
                  <c:v>467.4658712806699</c:v>
                </c:pt>
                <c:pt idx="44070">
                  <c:v>465.56571408654</c:v>
                </c:pt>
                <c:pt idx="44071">
                  <c:v>467.6915706635999</c:v>
                </c:pt>
                <c:pt idx="44072">
                  <c:v>466.566701648579</c:v>
                </c:pt>
                <c:pt idx="44073">
                  <c:v>468.15420381497</c:v>
                </c:pt>
                <c:pt idx="44074">
                  <c:v>466.7843799498391</c:v>
                </c:pt>
                <c:pt idx="44075">
                  <c:v>464.710174563109</c:v>
                </c:pt>
                <c:pt idx="44076">
                  <c:v>466.9216489518091</c:v>
                </c:pt>
                <c:pt idx="44077">
                  <c:v>465.96168250535</c:v>
                </c:pt>
                <c:pt idx="44078">
                  <c:v>467.5999423804101</c:v>
                </c:pt>
                <c:pt idx="44079">
                  <c:v>464.385205367579</c:v>
                </c:pt>
                <c:pt idx="44080">
                  <c:v>466.959335461609</c:v>
                </c:pt>
                <c:pt idx="44081">
                  <c:v>464.922231118979</c:v>
                </c:pt>
                <c:pt idx="44082">
                  <c:v>463.04034153315</c:v>
                </c:pt>
                <c:pt idx="44083">
                  <c:v>465.02879531193</c:v>
                </c:pt>
                <c:pt idx="44084">
                  <c:v>463.2457901688998</c:v>
                </c:pt>
                <c:pt idx="44085">
                  <c:v>468.851133977669</c:v>
                </c:pt>
                <c:pt idx="44086">
                  <c:v>467.3314201703401</c:v>
                </c:pt>
                <c:pt idx="44087">
                  <c:v>465.00861339063</c:v>
                </c:pt>
                <c:pt idx="44088">
                  <c:v>467.88625252031</c:v>
                </c:pt>
                <c:pt idx="44089">
                  <c:v>465.4713498784788</c:v>
                </c:pt>
                <c:pt idx="44090">
                  <c:v>467.975001267779</c:v>
                </c:pt>
                <c:pt idx="44091">
                  <c:v>465.923164300899</c:v>
                </c:pt>
                <c:pt idx="44092">
                  <c:v>466.65708420977</c:v>
                </c:pt>
                <c:pt idx="44093">
                  <c:v>465.11110688143</c:v>
                </c:pt>
                <c:pt idx="44094">
                  <c:v>462.568939288139</c:v>
                </c:pt>
                <c:pt idx="44095">
                  <c:v>465.92561101546</c:v>
                </c:pt>
                <c:pt idx="44096">
                  <c:v>463.7542982479299</c:v>
                </c:pt>
                <c:pt idx="44097">
                  <c:v>466.28450472303</c:v>
                </c:pt>
                <c:pt idx="44098">
                  <c:v>464.0856557809401</c:v>
                </c:pt>
                <c:pt idx="44099">
                  <c:v>464.8072124230401</c:v>
                </c:pt>
                <c:pt idx="44100">
                  <c:v>466.86180753379</c:v>
                </c:pt>
                <c:pt idx="44101">
                  <c:v>465.45710143832</c:v>
                </c:pt>
                <c:pt idx="44102">
                  <c:v>468.04121919572</c:v>
                </c:pt>
                <c:pt idx="44103">
                  <c:v>466.338797290599</c:v>
                </c:pt>
                <c:pt idx="44104">
                  <c:v>464.8574059721</c:v>
                </c:pt>
                <c:pt idx="44105">
                  <c:v>465.86115082323</c:v>
                </c:pt>
                <c:pt idx="44106">
                  <c:v>462.8615946854501</c:v>
                </c:pt>
                <c:pt idx="44107">
                  <c:v>464.86370629851</c:v>
                </c:pt>
                <c:pt idx="44108">
                  <c:v>462.80988031079</c:v>
                </c:pt>
                <c:pt idx="44109">
                  <c:v>464.7439896087701</c:v>
                </c:pt>
                <c:pt idx="44110">
                  <c:v>462.0241714239201</c:v>
                </c:pt>
                <c:pt idx="44111">
                  <c:v>464.2207490369601</c:v>
                </c:pt>
                <c:pt idx="44112">
                  <c:v>462.1497240401401</c:v>
                </c:pt>
                <c:pt idx="44113">
                  <c:v>465.4411207765891</c:v>
                </c:pt>
                <c:pt idx="44114">
                  <c:v>461.9711379519484</c:v>
                </c:pt>
                <c:pt idx="44115">
                  <c:v>467.2426239425199</c:v>
                </c:pt>
                <c:pt idx="44116">
                  <c:v>464.781811497269</c:v>
                </c:pt>
                <c:pt idx="44117">
                  <c:v>466.7833138113891</c:v>
                </c:pt>
                <c:pt idx="44118">
                  <c:v>463.6171795743001</c:v>
                </c:pt>
                <c:pt idx="44119">
                  <c:v>465.5584857559999</c:v>
                </c:pt>
                <c:pt idx="44120">
                  <c:v>463.6870069332999</c:v>
                </c:pt>
                <c:pt idx="44121">
                  <c:v>466.26437573533</c:v>
                </c:pt>
                <c:pt idx="44122">
                  <c:v>463.3443802774101</c:v>
                </c:pt>
                <c:pt idx="44123">
                  <c:v>464.43972686499</c:v>
                </c:pt>
                <c:pt idx="44124">
                  <c:v>462.04593561786</c:v>
                </c:pt>
                <c:pt idx="44125">
                  <c:v>463.85433863442</c:v>
                </c:pt>
                <c:pt idx="44126">
                  <c:v>461.99054303785</c:v>
                </c:pt>
                <c:pt idx="44127">
                  <c:v>463.8230864601396</c:v>
                </c:pt>
                <c:pt idx="44128">
                  <c:v>462.00480186109</c:v>
                </c:pt>
                <c:pt idx="44129">
                  <c:v>463.79414596403</c:v>
                </c:pt>
                <c:pt idx="44130">
                  <c:v>461.5569498601199</c:v>
                </c:pt>
                <c:pt idx="44131">
                  <c:v>466.65441716458</c:v>
                </c:pt>
                <c:pt idx="44132">
                  <c:v>464.74312478672</c:v>
                </c:pt>
                <c:pt idx="44133">
                  <c:v>466.57568487678</c:v>
                </c:pt>
                <c:pt idx="44134">
                  <c:v>464.11761828954</c:v>
                </c:pt>
                <c:pt idx="44135">
                  <c:v>466.5777151286699</c:v>
                </c:pt>
                <c:pt idx="44136">
                  <c:v>462.61001171526</c:v>
                </c:pt>
                <c:pt idx="44137">
                  <c:v>464.4855523414788</c:v>
                </c:pt>
                <c:pt idx="44138">
                  <c:v>462.48138309495</c:v>
                </c:pt>
                <c:pt idx="44139">
                  <c:v>464.24892631507</c:v>
                </c:pt>
                <c:pt idx="44140">
                  <c:v>459.806069786699</c:v>
                </c:pt>
                <c:pt idx="44141">
                  <c:v>461.2479910005501</c:v>
                </c:pt>
                <c:pt idx="44143">
                  <c:v>462.9612665181396</c:v>
                </c:pt>
                <c:pt idx="44144">
                  <c:v>461.6931040941199</c:v>
                </c:pt>
                <c:pt idx="44145">
                  <c:v>459.58696181306</c:v>
                </c:pt>
                <c:pt idx="44146">
                  <c:v>461.5556735765999</c:v>
                </c:pt>
                <c:pt idx="44147">
                  <c:v>459.5849032703501</c:v>
                </c:pt>
                <c:pt idx="44148">
                  <c:v>465.0184947130999</c:v>
                </c:pt>
                <c:pt idx="44149">
                  <c:v>461.66151941456</c:v>
                </c:pt>
                <c:pt idx="44150">
                  <c:v>464.3080989442291</c:v>
                </c:pt>
                <c:pt idx="44151">
                  <c:v>461.8816128560399</c:v>
                </c:pt>
                <c:pt idx="44152">
                  <c:v>464.2564466941201</c:v>
                </c:pt>
                <c:pt idx="44153">
                  <c:v>462.124906046679</c:v>
                </c:pt>
                <c:pt idx="44154">
                  <c:v>463.88182566566</c:v>
                </c:pt>
                <c:pt idx="44156">
                  <c:v>463.2472277997801</c:v>
                </c:pt>
                <c:pt idx="44158">
                  <c:v>463.46811310636</c:v>
                </c:pt>
                <c:pt idx="44159">
                  <c:v>462.6150854590601</c:v>
                </c:pt>
                <c:pt idx="44160">
                  <c:v>459.0635632008899</c:v>
                </c:pt>
                <c:pt idx="44161">
                  <c:v>461.773320957829</c:v>
                </c:pt>
                <c:pt idx="44162">
                  <c:v>459.15448560675</c:v>
                </c:pt>
                <c:pt idx="44163">
                  <c:v>465.10963770457</c:v>
                </c:pt>
                <c:pt idx="44164">
                  <c:v>462.967512024189</c:v>
                </c:pt>
                <c:pt idx="44165">
                  <c:v>464.81267664688</c:v>
                </c:pt>
                <c:pt idx="44166">
                  <c:v>464.03020289087</c:v>
                </c:pt>
                <c:pt idx="44167">
                  <c:v>468.32896683589</c:v>
                </c:pt>
                <c:pt idx="44168">
                  <c:v>474.432126706799</c:v>
                </c:pt>
                <c:pt idx="44169">
                  <c:v>489.1523719524399</c:v>
                </c:pt>
                <c:pt idx="44170">
                  <c:v>504.9143619398101</c:v>
                </c:pt>
                <c:pt idx="44171">
                  <c:v>532.715476637291</c:v>
                </c:pt>
                <c:pt idx="44172">
                  <c:v>553.50776086635</c:v>
                </c:pt>
                <c:pt idx="44174">
                  <c:v>556.1080559948</c:v>
                </c:pt>
                <c:pt idx="44175">
                  <c:v>556.57919070563</c:v>
                </c:pt>
                <c:pt idx="44176">
                  <c:v>554.5431126242</c:v>
                </c:pt>
                <c:pt idx="44177">
                  <c:v>556.23687752804</c:v>
                </c:pt>
                <c:pt idx="44178">
                  <c:v>556.77013077848</c:v>
                </c:pt>
                <c:pt idx="44179">
                  <c:v>559.8802811466601</c:v>
                </c:pt>
                <c:pt idx="44180">
                  <c:v>555.6898195366</c:v>
                </c:pt>
                <c:pt idx="44182">
                  <c:v>563.4601608351986</c:v>
                </c:pt>
                <c:pt idx="44183">
                  <c:v>562.95978812306</c:v>
                </c:pt>
                <c:pt idx="44184">
                  <c:v>565.43708725671</c:v>
                </c:pt>
                <c:pt idx="44185">
                  <c:v>561.9462453180901</c:v>
                </c:pt>
                <c:pt idx="44186">
                  <c:v>562.9120337849379</c:v>
                </c:pt>
                <c:pt idx="44187">
                  <c:v>564.8157618245287</c:v>
                </c:pt>
                <c:pt idx="44189">
                  <c:v>561.9820213994587</c:v>
                </c:pt>
                <c:pt idx="44190">
                  <c:v>555.1862605649401</c:v>
                </c:pt>
                <c:pt idx="44191">
                  <c:v>552.9409849234801</c:v>
                </c:pt>
                <c:pt idx="44192">
                  <c:v>554.9245393879</c:v>
                </c:pt>
                <c:pt idx="44193">
                  <c:v>553.0690177868094</c:v>
                </c:pt>
                <c:pt idx="44194">
                  <c:v>556.5036755532</c:v>
                </c:pt>
                <c:pt idx="44195">
                  <c:v>556.8140433569</c:v>
                </c:pt>
                <c:pt idx="44196">
                  <c:v>556.4222005875594</c:v>
                </c:pt>
                <c:pt idx="44198">
                  <c:v>559.9574470163999</c:v>
                </c:pt>
                <c:pt idx="44199">
                  <c:v>554.2444532438505</c:v>
                </c:pt>
                <c:pt idx="44200">
                  <c:v>556.3451730737594</c:v>
                </c:pt>
                <c:pt idx="44201">
                  <c:v>558.27405625087</c:v>
                </c:pt>
                <c:pt idx="44202">
                  <c:v>553.65231677797</c:v>
                </c:pt>
                <c:pt idx="44203">
                  <c:v>554.8550821582294</c:v>
                </c:pt>
                <c:pt idx="44204">
                  <c:v>555.40684880762</c:v>
                </c:pt>
                <c:pt idx="44205">
                  <c:v>556.20337478651</c:v>
                </c:pt>
                <c:pt idx="44206">
                  <c:v>552.0448094004794</c:v>
                </c:pt>
                <c:pt idx="44207">
                  <c:v>553.09423639985</c:v>
                </c:pt>
                <c:pt idx="44208">
                  <c:v>554.16435184695</c:v>
                </c:pt>
                <c:pt idx="44209">
                  <c:v>552.8442755683505</c:v>
                </c:pt>
                <c:pt idx="44210">
                  <c:v>549.59848233632</c:v>
                </c:pt>
                <c:pt idx="44211">
                  <c:v>551.0602878481999</c:v>
                </c:pt>
                <c:pt idx="44212">
                  <c:v>551.29351847985</c:v>
                </c:pt>
                <c:pt idx="44213">
                  <c:v>555.6424059752401</c:v>
                </c:pt>
                <c:pt idx="44214">
                  <c:v>556.669905145219</c:v>
                </c:pt>
                <c:pt idx="44215">
                  <c:v>552.0093602709</c:v>
                </c:pt>
                <c:pt idx="44216">
                  <c:v>551.1198627035401</c:v>
                </c:pt>
                <c:pt idx="44217">
                  <c:v>551.75530138438</c:v>
                </c:pt>
                <c:pt idx="44219">
                  <c:v>553.92815928635</c:v>
                </c:pt>
                <c:pt idx="44220">
                  <c:v>554.75430614482</c:v>
                </c:pt>
                <c:pt idx="44221">
                  <c:v>554.22455625124</c:v>
                </c:pt>
                <c:pt idx="44222">
                  <c:v>555.40815477005</c:v>
                </c:pt>
                <c:pt idx="44223">
                  <c:v>553.9551960998187</c:v>
                </c:pt>
                <c:pt idx="44224">
                  <c:v>554.7671231864879</c:v>
                </c:pt>
                <c:pt idx="44225">
                  <c:v>555.4285028642394</c:v>
                </c:pt>
                <c:pt idx="44226">
                  <c:v>553.0382287356688</c:v>
                </c:pt>
                <c:pt idx="44227">
                  <c:v>554.633986219671</c:v>
                </c:pt>
                <c:pt idx="44228">
                  <c:v>554.8173788935686</c:v>
                </c:pt>
                <c:pt idx="44229">
                  <c:v>551.6720330694301</c:v>
                </c:pt>
                <c:pt idx="44230">
                  <c:v>548.27792852204</c:v>
                </c:pt>
                <c:pt idx="44231">
                  <c:v>549.30597484388</c:v>
                </c:pt>
                <c:pt idx="44232">
                  <c:v>551.5419427072</c:v>
                </c:pt>
                <c:pt idx="44233">
                  <c:v>552.58331892352</c:v>
                </c:pt>
                <c:pt idx="44234">
                  <c:v>551.2261738405</c:v>
                </c:pt>
                <c:pt idx="44235">
                  <c:v>553.12773036526</c:v>
                </c:pt>
                <c:pt idx="44236">
                  <c:v>547.4325917840978</c:v>
                </c:pt>
                <c:pt idx="44238">
                  <c:v>527.009371561201</c:v>
                </c:pt>
                <c:pt idx="44239">
                  <c:v>515.4482603553189</c:v>
                </c:pt>
                <c:pt idx="44240">
                  <c:v>507.02758232786</c:v>
                </c:pt>
                <c:pt idx="44241">
                  <c:v>496.35650333768</c:v>
                </c:pt>
                <c:pt idx="44242">
                  <c:v>486.41444307206</c:v>
                </c:pt>
                <c:pt idx="44244">
                  <c:v>471.9234669430891</c:v>
                </c:pt>
                <c:pt idx="44245">
                  <c:v>469.18128240394</c:v>
                </c:pt>
                <c:pt idx="44246">
                  <c:v>466.8221800858101</c:v>
                </c:pt>
                <c:pt idx="44247">
                  <c:v>461.80403095925</c:v>
                </c:pt>
                <c:pt idx="44248">
                  <c:v>464.6754595977</c:v>
                </c:pt>
                <c:pt idx="44249">
                  <c:v>461.95368548949</c:v>
                </c:pt>
                <c:pt idx="44250">
                  <c:v>462.62159910137</c:v>
                </c:pt>
                <c:pt idx="44252">
                  <c:v>462.52542560877</c:v>
                </c:pt>
                <c:pt idx="44254">
                  <c:v>462.85734358045</c:v>
                </c:pt>
                <c:pt idx="44255">
                  <c:v>459.34546538372</c:v>
                </c:pt>
                <c:pt idx="44257">
                  <c:v>458.8244514320501</c:v>
                </c:pt>
                <c:pt idx="44258">
                  <c:v>459.0350970040299</c:v>
                </c:pt>
                <c:pt idx="44260">
                  <c:v>461.0290260044</c:v>
                </c:pt>
                <c:pt idx="44261">
                  <c:v>461.39491864312</c:v>
                </c:pt>
                <c:pt idx="44262">
                  <c:v>463.4984579995091</c:v>
                </c:pt>
                <c:pt idx="44263">
                  <c:v>459.9759451947</c:v>
                </c:pt>
                <c:pt idx="44265">
                  <c:v>461.67905297533</c:v>
                </c:pt>
                <c:pt idx="44266">
                  <c:v>461.81189231601</c:v>
                </c:pt>
                <c:pt idx="44267">
                  <c:v>459.77322888009</c:v>
                </c:pt>
                <c:pt idx="44268">
                  <c:v>458.7593457774896</c:v>
                </c:pt>
                <c:pt idx="44271">
                  <c:v>462.189513963199</c:v>
                </c:pt>
                <c:pt idx="44272">
                  <c:v>457.49798071915</c:v>
                </c:pt>
                <c:pt idx="44273">
                  <c:v>458.997444252219</c:v>
                </c:pt>
                <c:pt idx="44274">
                  <c:v>458.42181010043</c:v>
                </c:pt>
                <c:pt idx="44275">
                  <c:v>457.43931413294</c:v>
                </c:pt>
                <c:pt idx="44276">
                  <c:v>461.07239237556</c:v>
                </c:pt>
                <c:pt idx="44278">
                  <c:v>461.9774179860789</c:v>
                </c:pt>
                <c:pt idx="44280">
                  <c:v>461.26418663302</c:v>
                </c:pt>
                <c:pt idx="44281">
                  <c:v>461.5330110912787</c:v>
                </c:pt>
                <c:pt idx="44284">
                  <c:v>459.5983694546988</c:v>
                </c:pt>
                <c:pt idx="44286">
                  <c:v>458.7430217364601</c:v>
                </c:pt>
                <c:pt idx="44287">
                  <c:v>459.2114045110699</c:v>
                </c:pt>
                <c:pt idx="44288">
                  <c:v>457.8611390247999</c:v>
                </c:pt>
                <c:pt idx="44289">
                  <c:v>458.573178620279</c:v>
                </c:pt>
                <c:pt idx="44290">
                  <c:v>458.87756479736</c:v>
                </c:pt>
                <c:pt idx="44292">
                  <c:v>464.1809384101991</c:v>
                </c:pt>
                <c:pt idx="44293">
                  <c:v>462.37627915984</c:v>
                </c:pt>
                <c:pt idx="44294">
                  <c:v>462.81466563553</c:v>
                </c:pt>
                <c:pt idx="44295">
                  <c:v>461.9489018347901</c:v>
                </c:pt>
                <c:pt idx="44297">
                  <c:v>464.02535187449</c:v>
                </c:pt>
                <c:pt idx="44298">
                  <c:v>464.429047678579</c:v>
                </c:pt>
                <c:pt idx="44299">
                  <c:v>462.08274246357</c:v>
                </c:pt>
                <c:pt idx="44301">
                  <c:v>461.551919293279</c:v>
                </c:pt>
                <c:pt idx="44302">
                  <c:v>462.473908273689</c:v>
                </c:pt>
                <c:pt idx="44303">
                  <c:v>462.16365996319</c:v>
                </c:pt>
                <c:pt idx="44305">
                  <c:v>462.8131132331299</c:v>
                </c:pt>
                <c:pt idx="44306">
                  <c:v>462.385511388979</c:v>
                </c:pt>
                <c:pt idx="44307">
                  <c:v>461.3154745758</c:v>
                </c:pt>
                <c:pt idx="44308">
                  <c:v>458.9275646065299</c:v>
                </c:pt>
                <c:pt idx="44309">
                  <c:v>461.983269677179</c:v>
                </c:pt>
                <c:pt idx="44310">
                  <c:v>462.74384214121</c:v>
                </c:pt>
                <c:pt idx="44311">
                  <c:v>462.13442402209</c:v>
                </c:pt>
                <c:pt idx="44312">
                  <c:v>463.1721575431199</c:v>
                </c:pt>
                <c:pt idx="44313">
                  <c:v>461.9351487629784</c:v>
                </c:pt>
                <c:pt idx="44315">
                  <c:v>462.27850831466</c:v>
                </c:pt>
                <c:pt idx="44316">
                  <c:v>459.9383341662086</c:v>
                </c:pt>
                <c:pt idx="44317">
                  <c:v>462.4043883714999</c:v>
                </c:pt>
                <c:pt idx="44318">
                  <c:v>461.25994091316</c:v>
                </c:pt>
                <c:pt idx="44319">
                  <c:v>458.59269757921</c:v>
                </c:pt>
                <c:pt idx="44322">
                  <c:v>462.50921765623</c:v>
                </c:pt>
                <c:pt idx="44324">
                  <c:v>457.64193119019</c:v>
                </c:pt>
                <c:pt idx="44325">
                  <c:v>462.3333052459191</c:v>
                </c:pt>
                <c:pt idx="44327">
                  <c:v>462.784919363</c:v>
                </c:pt>
                <c:pt idx="44328">
                  <c:v>461.10781639711</c:v>
                </c:pt>
                <c:pt idx="44330">
                  <c:v>459.5668377900699</c:v>
                </c:pt>
                <c:pt idx="44331">
                  <c:v>461.0205764688391</c:v>
                </c:pt>
                <c:pt idx="44332">
                  <c:v>459.66232540543</c:v>
                </c:pt>
                <c:pt idx="44333">
                  <c:v>461.7410833358701</c:v>
                </c:pt>
                <c:pt idx="44334">
                  <c:v>462.724916072159</c:v>
                </c:pt>
                <c:pt idx="44335">
                  <c:v>459.5265666997001</c:v>
                </c:pt>
                <c:pt idx="44336">
                  <c:v>461.232056087798</c:v>
                </c:pt>
                <c:pt idx="44337">
                  <c:v>459.4263197224085</c:v>
                </c:pt>
                <c:pt idx="44339">
                  <c:v>459.37124468909</c:v>
                </c:pt>
                <c:pt idx="44341">
                  <c:v>461.955397954966</c:v>
                </c:pt>
                <c:pt idx="44342">
                  <c:v>464.2370621811999</c:v>
                </c:pt>
                <c:pt idx="44343">
                  <c:v>461.84668810402</c:v>
                </c:pt>
                <c:pt idx="44344">
                  <c:v>462.5236060813301</c:v>
                </c:pt>
                <c:pt idx="44345">
                  <c:v>459.6519944361999</c:v>
                </c:pt>
                <c:pt idx="44346">
                  <c:v>461.70989793743</c:v>
                </c:pt>
                <c:pt idx="44347">
                  <c:v>462.41406697337</c:v>
                </c:pt>
                <c:pt idx="44349">
                  <c:v>461.6194546684901</c:v>
                </c:pt>
                <c:pt idx="44350">
                  <c:v>459.8617746551199</c:v>
                </c:pt>
                <c:pt idx="44351">
                  <c:v>461.4767248266292</c:v>
                </c:pt>
                <c:pt idx="44352">
                  <c:v>459.61762887084</c:v>
                </c:pt>
                <c:pt idx="44354">
                  <c:v>461.8852836681</c:v>
                </c:pt>
                <c:pt idx="44356">
                  <c:v>461.7321933943199</c:v>
                </c:pt>
                <c:pt idx="44357">
                  <c:v>462.69995580846</c:v>
                </c:pt>
                <c:pt idx="44358">
                  <c:v>463.3143451631101</c:v>
                </c:pt>
                <c:pt idx="44359">
                  <c:v>464.934530935079</c:v>
                </c:pt>
                <c:pt idx="44360">
                  <c:v>461.5882054693892</c:v>
                </c:pt>
                <c:pt idx="44361">
                  <c:v>463.25717269958</c:v>
                </c:pt>
                <c:pt idx="44363">
                  <c:v>461.92754560937</c:v>
                </c:pt>
                <c:pt idx="44364">
                  <c:v>463.86491903705</c:v>
                </c:pt>
                <c:pt idx="44366">
                  <c:v>461.733399579169</c:v>
                </c:pt>
                <c:pt idx="44367">
                  <c:v>463.2052742959</c:v>
                </c:pt>
                <c:pt idx="44369">
                  <c:v>461.4020439691699</c:v>
                </c:pt>
                <c:pt idx="44370">
                  <c:v>461.12409318167</c:v>
                </c:pt>
                <c:pt idx="44371">
                  <c:v>461.7373192359091</c:v>
                </c:pt>
                <c:pt idx="44372">
                  <c:v>462.67474876733</c:v>
                </c:pt>
                <c:pt idx="44373">
                  <c:v>462.26086307158</c:v>
                </c:pt>
                <c:pt idx="44374">
                  <c:v>463.017392471189</c:v>
                </c:pt>
                <c:pt idx="44375">
                  <c:v>463.5015231629599</c:v>
                </c:pt>
                <c:pt idx="44376">
                  <c:v>461.3218955224499</c:v>
                </c:pt>
                <c:pt idx="44377">
                  <c:v>463.790146464029</c:v>
                </c:pt>
                <c:pt idx="44378">
                  <c:v>465.3003188017099</c:v>
                </c:pt>
                <c:pt idx="44379">
                  <c:v>461.2373297510887</c:v>
                </c:pt>
                <c:pt idx="44380">
                  <c:v>462.280510674724</c:v>
                </c:pt>
                <c:pt idx="44381">
                  <c:v>464.02169811403</c:v>
                </c:pt>
                <c:pt idx="44382">
                  <c:v>461.8654687955401</c:v>
                </c:pt>
                <c:pt idx="44383">
                  <c:v>463.0375170395992</c:v>
                </c:pt>
                <c:pt idx="44384">
                  <c:v>463.9534944781291</c:v>
                </c:pt>
                <c:pt idx="44386">
                  <c:v>463.08474852638</c:v>
                </c:pt>
                <c:pt idx="44387">
                  <c:v>461.226620210279</c:v>
                </c:pt>
                <c:pt idx="44389">
                  <c:v>463.9267029162985</c:v>
                </c:pt>
                <c:pt idx="44391">
                  <c:v>462.4898043348</c:v>
                </c:pt>
                <c:pt idx="44392">
                  <c:v>464.2619221142899</c:v>
                </c:pt>
                <c:pt idx="44393">
                  <c:v>461.5911997570085</c:v>
                </c:pt>
                <c:pt idx="44394">
                  <c:v>462.370110920639</c:v>
                </c:pt>
                <c:pt idx="44395">
                  <c:v>464.23463837794</c:v>
                </c:pt>
                <c:pt idx="44396">
                  <c:v>462.6243420706299</c:v>
                </c:pt>
                <c:pt idx="44397">
                  <c:v>462.70415080574</c:v>
                </c:pt>
                <c:pt idx="44398">
                  <c:v>462.9013954286288</c:v>
                </c:pt>
                <c:pt idx="44400">
                  <c:v>461.216275663854</c:v>
                </c:pt>
                <c:pt idx="44401">
                  <c:v>462.816155188989</c:v>
                </c:pt>
                <c:pt idx="44403">
                  <c:v>461.728939443549</c:v>
                </c:pt>
                <c:pt idx="44404">
                  <c:v>462.0980433530499</c:v>
                </c:pt>
                <c:pt idx="44405">
                  <c:v>461.450492258116</c:v>
                </c:pt>
                <c:pt idx="44406">
                  <c:v>464.1298967906899</c:v>
                </c:pt>
                <c:pt idx="44407">
                  <c:v>465.35915431572</c:v>
                </c:pt>
                <c:pt idx="44408">
                  <c:v>462.68091153158</c:v>
                </c:pt>
                <c:pt idx="44409">
                  <c:v>462.7154834047799</c:v>
                </c:pt>
                <c:pt idx="44410">
                  <c:v>461.69027200029</c:v>
                </c:pt>
                <c:pt idx="44411">
                  <c:v>461.67295407392</c:v>
                </c:pt>
                <c:pt idx="44412">
                  <c:v>463.04959936382</c:v>
                </c:pt>
                <c:pt idx="44413">
                  <c:v>463.46516265593</c:v>
                </c:pt>
                <c:pt idx="44414">
                  <c:v>461.0079902651099</c:v>
                </c:pt>
                <c:pt idx="44415">
                  <c:v>463.67259236949</c:v>
                </c:pt>
                <c:pt idx="44417">
                  <c:v>461.46167125595</c:v>
                </c:pt>
                <c:pt idx="44418">
                  <c:v>462.67745979863</c:v>
                </c:pt>
                <c:pt idx="44420">
                  <c:v>463.3909708931201</c:v>
                </c:pt>
                <c:pt idx="44421">
                  <c:v>465.266545647609</c:v>
                </c:pt>
                <c:pt idx="44422">
                  <c:v>462.61764228028</c:v>
                </c:pt>
                <c:pt idx="44423">
                  <c:v>463.34795977239</c:v>
                </c:pt>
                <c:pt idx="44424">
                  <c:v>461.1627222189799</c:v>
                </c:pt>
                <c:pt idx="44425">
                  <c:v>461.6268736585992</c:v>
                </c:pt>
                <c:pt idx="44426">
                  <c:v>462.1826580247101</c:v>
                </c:pt>
                <c:pt idx="44427">
                  <c:v>461.26404716476</c:v>
                </c:pt>
                <c:pt idx="44428">
                  <c:v>462.04251630038</c:v>
                </c:pt>
                <c:pt idx="44429">
                  <c:v>463.20726943562</c:v>
                </c:pt>
                <c:pt idx="44432">
                  <c:v>462.21294139089</c:v>
                </c:pt>
                <c:pt idx="44433">
                  <c:v>459.47358280572</c:v>
                </c:pt>
                <c:pt idx="44434">
                  <c:v>459.905435848669</c:v>
                </c:pt>
                <c:pt idx="44435">
                  <c:v>464.2683821117301</c:v>
                </c:pt>
                <c:pt idx="44437">
                  <c:v>462.6141697190401</c:v>
                </c:pt>
                <c:pt idx="44438">
                  <c:v>461.9167408495096</c:v>
                </c:pt>
                <c:pt idx="44439">
                  <c:v>462.8903848669199</c:v>
                </c:pt>
                <c:pt idx="44440">
                  <c:v>464.7737793246</c:v>
                </c:pt>
                <c:pt idx="44441">
                  <c:v>461.8679024725499</c:v>
                </c:pt>
                <c:pt idx="44442">
                  <c:v>462.56982905527</c:v>
                </c:pt>
                <c:pt idx="44443">
                  <c:v>463.83478112961</c:v>
                </c:pt>
                <c:pt idx="44444">
                  <c:v>461.6637769879699</c:v>
                </c:pt>
                <c:pt idx="44445">
                  <c:v>462.2312778963791</c:v>
                </c:pt>
                <c:pt idx="44447">
                  <c:v>461.227976702879</c:v>
                </c:pt>
                <c:pt idx="44448">
                  <c:v>459.1473098784201</c:v>
                </c:pt>
                <c:pt idx="44449">
                  <c:v>461.34949777235</c:v>
                </c:pt>
                <c:pt idx="44450">
                  <c:v>462.0962431630501</c:v>
                </c:pt>
                <c:pt idx="44451">
                  <c:v>463.76782182047</c:v>
                </c:pt>
                <c:pt idx="44452">
                  <c:v>462.486747272759</c:v>
                </c:pt>
                <c:pt idx="44453">
                  <c:v>464.30646535673</c:v>
                </c:pt>
                <c:pt idx="44454">
                  <c:v>462.24588251331</c:v>
                </c:pt>
                <c:pt idx="44455">
                  <c:v>463.90904459204</c:v>
                </c:pt>
                <c:pt idx="44456">
                  <c:v>462.7324987940099</c:v>
                </c:pt>
                <c:pt idx="44457">
                  <c:v>464.25861685377</c:v>
                </c:pt>
                <c:pt idx="44458">
                  <c:v>462.751174743779</c:v>
                </c:pt>
                <c:pt idx="44460">
                  <c:v>461.87613811775</c:v>
                </c:pt>
                <c:pt idx="44462">
                  <c:v>459.6763545187991</c:v>
                </c:pt>
                <c:pt idx="44463">
                  <c:v>462.2763031269996</c:v>
                </c:pt>
                <c:pt idx="44465">
                  <c:v>462.33046172058</c:v>
                </c:pt>
                <c:pt idx="44466">
                  <c:v>464.6113587986868</c:v>
                </c:pt>
                <c:pt idx="44467">
                  <c:v>463.75523160681</c:v>
                </c:pt>
                <c:pt idx="44468">
                  <c:v>461.86607201605</c:v>
                </c:pt>
                <c:pt idx="44469">
                  <c:v>461.1439629286999</c:v>
                </c:pt>
                <c:pt idx="44471">
                  <c:v>218.39667842826</c:v>
                </c:pt>
                <c:pt idx="44555">
                  <c:v>117.65014249614</c:v>
                </c:pt>
                <c:pt idx="44557">
                  <c:v>132.46921346562</c:v>
                </c:pt>
                <c:pt idx="44558">
                  <c:v>123.73576159455</c:v>
                </c:pt>
                <c:pt idx="44559">
                  <c:v>115.65136502676</c:v>
                </c:pt>
                <c:pt idx="44597">
                  <c:v>169.97119410294</c:v>
                </c:pt>
                <c:pt idx="44598">
                  <c:v>392.60160248404</c:v>
                </c:pt>
                <c:pt idx="44600">
                  <c:v>423.26659297916</c:v>
                </c:pt>
                <c:pt idx="44601">
                  <c:v>418.19087491096</c:v>
                </c:pt>
                <c:pt idx="44602">
                  <c:v>415.9526511431901</c:v>
                </c:pt>
                <c:pt idx="44603">
                  <c:v>413.66500939496</c:v>
                </c:pt>
                <c:pt idx="44604">
                  <c:v>411.06479618316</c:v>
                </c:pt>
                <c:pt idx="44605">
                  <c:v>405.4642162870699</c:v>
                </c:pt>
                <c:pt idx="44606">
                  <c:v>399.801752287079</c:v>
                </c:pt>
                <c:pt idx="44607">
                  <c:v>396.3689877967601</c:v>
                </c:pt>
                <c:pt idx="44608">
                  <c:v>394.11622121432</c:v>
                </c:pt>
                <c:pt idx="44609">
                  <c:v>394.10149725987</c:v>
                </c:pt>
                <c:pt idx="44610">
                  <c:v>394.88044335988</c:v>
                </c:pt>
                <c:pt idx="44611">
                  <c:v>391.925691239</c:v>
                </c:pt>
                <c:pt idx="44612">
                  <c:v>387.7445338348201</c:v>
                </c:pt>
                <c:pt idx="44613">
                  <c:v>384.9439241371801</c:v>
                </c:pt>
                <c:pt idx="44614">
                  <c:v>384.21999769846</c:v>
                </c:pt>
                <c:pt idx="44615">
                  <c:v>385.6092100687401</c:v>
                </c:pt>
                <c:pt idx="44616">
                  <c:v>385.3082327074</c:v>
                </c:pt>
                <c:pt idx="44617">
                  <c:v>385.30921064617</c:v>
                </c:pt>
                <c:pt idx="44618">
                  <c:v>385.1377577827892</c:v>
                </c:pt>
                <c:pt idx="44619">
                  <c:v>385.833178994669</c:v>
                </c:pt>
                <c:pt idx="44620">
                  <c:v>385.92942131912</c:v>
                </c:pt>
                <c:pt idx="44622">
                  <c:v>391.1118768305</c:v>
                </c:pt>
                <c:pt idx="44623">
                  <c:v>391.81650633634</c:v>
                </c:pt>
                <c:pt idx="44624">
                  <c:v>389.236578414819</c:v>
                </c:pt>
                <c:pt idx="44625">
                  <c:v>387.528814064199</c:v>
                </c:pt>
                <c:pt idx="44626">
                  <c:v>386.9945486970796</c:v>
                </c:pt>
                <c:pt idx="44627">
                  <c:v>385.4844230000799</c:v>
                </c:pt>
                <c:pt idx="44628">
                  <c:v>384.80116469841</c:v>
                </c:pt>
                <c:pt idx="44629">
                  <c:v>382.76684868737</c:v>
                </c:pt>
                <c:pt idx="44631">
                  <c:v>378.409678242539</c:v>
                </c:pt>
                <c:pt idx="44632">
                  <c:v>378.19896465567</c:v>
                </c:pt>
                <c:pt idx="44633">
                  <c:v>377.16438133473</c:v>
                </c:pt>
                <c:pt idx="44638">
                  <c:v>379.1717294687596</c:v>
                </c:pt>
                <c:pt idx="44639">
                  <c:v>378.0566005932601</c:v>
                </c:pt>
                <c:pt idx="44640">
                  <c:v>376.366204442809</c:v>
                </c:pt>
                <c:pt idx="44641">
                  <c:v>374.793020310866</c:v>
                </c:pt>
                <c:pt idx="44642">
                  <c:v>379.257794906084</c:v>
                </c:pt>
                <c:pt idx="44643">
                  <c:v>378.72326332669</c:v>
                </c:pt>
                <c:pt idx="44644">
                  <c:v>378.15464940233</c:v>
                </c:pt>
                <c:pt idx="44645">
                  <c:v>377.891115853368</c:v>
                </c:pt>
                <c:pt idx="44646">
                  <c:v>375.487825722574</c:v>
                </c:pt>
                <c:pt idx="44647">
                  <c:v>375.311879638352</c:v>
                </c:pt>
                <c:pt idx="44648">
                  <c:v>379.60198105779</c:v>
                </c:pt>
                <c:pt idx="44649">
                  <c:v>378.072517028404</c:v>
                </c:pt>
                <c:pt idx="44650">
                  <c:v>376.6750259400146</c:v>
                </c:pt>
                <c:pt idx="44651">
                  <c:v>376.061083250476</c:v>
                </c:pt>
                <c:pt idx="44652">
                  <c:v>374.7187041946739</c:v>
                </c:pt>
                <c:pt idx="44653">
                  <c:v>378.3260074445519</c:v>
                </c:pt>
                <c:pt idx="44654">
                  <c:v>376.83761777342</c:v>
                </c:pt>
                <c:pt idx="44655">
                  <c:v>375.62056769781</c:v>
                </c:pt>
                <c:pt idx="44656">
                  <c:v>374.2371136883751</c:v>
                </c:pt>
                <c:pt idx="44657">
                  <c:v>372.9690297099399</c:v>
                </c:pt>
                <c:pt idx="44658">
                  <c:v>378.1960438363</c:v>
                </c:pt>
                <c:pt idx="44659">
                  <c:v>377.483997066889</c:v>
                </c:pt>
                <c:pt idx="44660">
                  <c:v>375.6600336115999</c:v>
                </c:pt>
                <c:pt idx="44661">
                  <c:v>373.850735590025</c:v>
                </c:pt>
                <c:pt idx="44662">
                  <c:v>376.6173252446891</c:v>
                </c:pt>
                <c:pt idx="44663">
                  <c:v>376.505894006756</c:v>
                </c:pt>
                <c:pt idx="44664">
                  <c:v>374.9556788466789</c:v>
                </c:pt>
                <c:pt idx="44665">
                  <c:v>378.0061377603216</c:v>
                </c:pt>
                <c:pt idx="44666">
                  <c:v>375.76939972036</c:v>
                </c:pt>
                <c:pt idx="44667">
                  <c:v>375.849002509555</c:v>
                </c:pt>
                <c:pt idx="44668">
                  <c:v>374.80906055523</c:v>
                </c:pt>
                <c:pt idx="44669">
                  <c:v>377.231861256494</c:v>
                </c:pt>
                <c:pt idx="44670">
                  <c:v>375.5548564281049</c:v>
                </c:pt>
                <c:pt idx="44671">
                  <c:v>374.05390897923</c:v>
                </c:pt>
                <c:pt idx="44672">
                  <c:v>374.275495614135</c:v>
                </c:pt>
                <c:pt idx="44673">
                  <c:v>376.948802794095</c:v>
                </c:pt>
                <c:pt idx="44674">
                  <c:v>374.6226486001151</c:v>
                </c:pt>
                <c:pt idx="44675">
                  <c:v>374.035023516825</c:v>
                </c:pt>
                <c:pt idx="44676">
                  <c:v>376.7935837121241</c:v>
                </c:pt>
                <c:pt idx="44677">
                  <c:v>375.9786344015336</c:v>
                </c:pt>
                <c:pt idx="44678">
                  <c:v>378.256916235297</c:v>
                </c:pt>
                <c:pt idx="44679">
                  <c:v>376.1447575619451</c:v>
                </c:pt>
                <c:pt idx="44680">
                  <c:v>373.717421069555</c:v>
                </c:pt>
                <c:pt idx="44681">
                  <c:v>376.51884815906</c:v>
                </c:pt>
                <c:pt idx="44682">
                  <c:v>375.960055773335</c:v>
                </c:pt>
                <c:pt idx="44683">
                  <c:v>374.3780596141661</c:v>
                </c:pt>
                <c:pt idx="44684">
                  <c:v>376.855542082054</c:v>
                </c:pt>
                <c:pt idx="44685">
                  <c:v>374.4805768694819</c:v>
                </c:pt>
                <c:pt idx="44686">
                  <c:v>378.1273509478359</c:v>
                </c:pt>
                <c:pt idx="44687">
                  <c:v>376.026277389174</c:v>
                </c:pt>
                <c:pt idx="44688">
                  <c:v>374.9915359924237</c:v>
                </c:pt>
                <c:pt idx="44689">
                  <c:v>375.5301957409738</c:v>
                </c:pt>
                <c:pt idx="44690">
                  <c:v>373.8595647940051</c:v>
                </c:pt>
                <c:pt idx="44691">
                  <c:v>378.445873381095</c:v>
                </c:pt>
                <c:pt idx="44692">
                  <c:v>376.0891741195</c:v>
                </c:pt>
                <c:pt idx="44693">
                  <c:v>377.2421923371</c:v>
                </c:pt>
                <c:pt idx="44694">
                  <c:v>375.4824463321999</c:v>
                </c:pt>
                <c:pt idx="44695">
                  <c:v>374.7830346238121</c:v>
                </c:pt>
                <c:pt idx="44696">
                  <c:v>376.9160072512538</c:v>
                </c:pt>
                <c:pt idx="44697">
                  <c:v>374.900437499355</c:v>
                </c:pt>
                <c:pt idx="44698">
                  <c:v>376.711468101012</c:v>
                </c:pt>
                <c:pt idx="44699">
                  <c:v>375.4474606336603</c:v>
                </c:pt>
                <c:pt idx="44700">
                  <c:v>376.9600759514889</c:v>
                </c:pt>
                <c:pt idx="44701">
                  <c:v>374.5971127922239</c:v>
                </c:pt>
                <c:pt idx="44702">
                  <c:v>377.728546563926</c:v>
                </c:pt>
                <c:pt idx="44703">
                  <c:v>375.42367611582</c:v>
                </c:pt>
                <c:pt idx="44704">
                  <c:v>376.759403662222</c:v>
                </c:pt>
                <c:pt idx="44705">
                  <c:v>376.2957443863979</c:v>
                </c:pt>
                <c:pt idx="44706">
                  <c:v>377.8877570631741</c:v>
                </c:pt>
                <c:pt idx="44707">
                  <c:v>375.549453699945</c:v>
                </c:pt>
                <c:pt idx="44708">
                  <c:v>377.1860509954741</c:v>
                </c:pt>
                <c:pt idx="44709">
                  <c:v>375.1809633090241</c:v>
                </c:pt>
                <c:pt idx="44710">
                  <c:v>376.7907118806041</c:v>
                </c:pt>
                <c:pt idx="44711">
                  <c:v>378.3073802327301</c:v>
                </c:pt>
                <c:pt idx="44712">
                  <c:v>375.7631229697049</c:v>
                </c:pt>
                <c:pt idx="44713">
                  <c:v>379.1402208714801</c:v>
                </c:pt>
                <c:pt idx="44714">
                  <c:v>376.184439954366</c:v>
                </c:pt>
                <c:pt idx="44715">
                  <c:v>377.923260417904</c:v>
                </c:pt>
                <c:pt idx="44716">
                  <c:v>374.58758661305</c:v>
                </c:pt>
                <c:pt idx="44717">
                  <c:v>378.645907686224</c:v>
                </c:pt>
                <c:pt idx="44718">
                  <c:v>379.942221989415</c:v>
                </c:pt>
                <c:pt idx="44719">
                  <c:v>377.342765434655</c:v>
                </c:pt>
                <c:pt idx="44721">
                  <c:v>379.3567380593796</c:v>
                </c:pt>
                <c:pt idx="44723">
                  <c:v>378.4305091476589</c:v>
                </c:pt>
                <c:pt idx="44724">
                  <c:v>381.688235677056</c:v>
                </c:pt>
                <c:pt idx="44725">
                  <c:v>382.830744403952</c:v>
                </c:pt>
                <c:pt idx="44727">
                  <c:v>381.585183445428</c:v>
                </c:pt>
                <c:pt idx="44728">
                  <c:v>383.890001718299</c:v>
                </c:pt>
                <c:pt idx="44729">
                  <c:v>381.17231360082</c:v>
                </c:pt>
                <c:pt idx="44730">
                  <c:v>382.689059425244</c:v>
                </c:pt>
                <c:pt idx="44731">
                  <c:v>384.5367835573019</c:v>
                </c:pt>
                <c:pt idx="44732">
                  <c:v>381.0844832065251</c:v>
                </c:pt>
                <c:pt idx="44733">
                  <c:v>381.875913614165</c:v>
                </c:pt>
                <c:pt idx="44734">
                  <c:v>381.87801051691</c:v>
                </c:pt>
                <c:pt idx="44736">
                  <c:v>381.5481093113739</c:v>
                </c:pt>
                <c:pt idx="44737">
                  <c:v>382.59714700653</c:v>
                </c:pt>
                <c:pt idx="44739">
                  <c:v>382.435810639515</c:v>
                </c:pt>
                <c:pt idx="44740">
                  <c:v>382.980350506219</c:v>
                </c:pt>
                <c:pt idx="44742">
                  <c:v>382.107006781695</c:v>
                </c:pt>
                <c:pt idx="44743">
                  <c:v>382.130931250279</c:v>
                </c:pt>
                <c:pt idx="44744">
                  <c:v>385.0917344730696</c:v>
                </c:pt>
                <c:pt idx="44745">
                  <c:v>381.466802595825</c:v>
                </c:pt>
                <c:pt idx="44746">
                  <c:v>382.365504657294</c:v>
                </c:pt>
                <c:pt idx="44747">
                  <c:v>385.089387110282</c:v>
                </c:pt>
                <c:pt idx="44748">
                  <c:v>382.187080835175</c:v>
                </c:pt>
                <c:pt idx="44749">
                  <c:v>384.321113526456</c:v>
                </c:pt>
                <c:pt idx="44750">
                  <c:v>385.651431292324</c:v>
                </c:pt>
                <c:pt idx="44751">
                  <c:v>386.3866442076346</c:v>
                </c:pt>
                <c:pt idx="44752">
                  <c:v>384.846711519755</c:v>
                </c:pt>
                <c:pt idx="44753">
                  <c:v>386.83029362049</c:v>
                </c:pt>
                <c:pt idx="44754">
                  <c:v>388.293222615795</c:v>
                </c:pt>
                <c:pt idx="44756">
                  <c:v>385.9946574033549</c:v>
                </c:pt>
                <c:pt idx="44757">
                  <c:v>387.04393941005</c:v>
                </c:pt>
                <c:pt idx="44758">
                  <c:v>388.9583450165196</c:v>
                </c:pt>
                <c:pt idx="44759">
                  <c:v>389.18990859724</c:v>
                </c:pt>
                <c:pt idx="44760">
                  <c:v>385.5917546481087</c:v>
                </c:pt>
                <c:pt idx="44761">
                  <c:v>388.713934870845</c:v>
                </c:pt>
                <c:pt idx="44762">
                  <c:v>389.238069779574</c:v>
                </c:pt>
                <c:pt idx="44764">
                  <c:v>391.653161298895</c:v>
                </c:pt>
                <c:pt idx="44765">
                  <c:v>387.4232656481091</c:v>
                </c:pt>
                <c:pt idx="44766">
                  <c:v>388.113263464855</c:v>
                </c:pt>
                <c:pt idx="44767">
                  <c:v>389.8593100685549</c:v>
                </c:pt>
                <c:pt idx="44768">
                  <c:v>391.213281360575</c:v>
                </c:pt>
                <c:pt idx="44769">
                  <c:v>391.2448842055601</c:v>
                </c:pt>
                <c:pt idx="44770">
                  <c:v>393.28660443995</c:v>
                </c:pt>
                <c:pt idx="44771">
                  <c:v>388.40027269519</c:v>
                </c:pt>
                <c:pt idx="44772">
                  <c:v>388.7025200036749</c:v>
                </c:pt>
                <c:pt idx="44775">
                  <c:v>391.34241589059</c:v>
                </c:pt>
                <c:pt idx="44776">
                  <c:v>391.4145307591519</c:v>
                </c:pt>
                <c:pt idx="44777">
                  <c:v>388.77826288372</c:v>
                </c:pt>
                <c:pt idx="44778">
                  <c:v>389.8393674179499</c:v>
                </c:pt>
                <c:pt idx="44780">
                  <c:v>389.53125808953</c:v>
                </c:pt>
                <c:pt idx="44782">
                  <c:v>385.774158995114</c:v>
                </c:pt>
                <c:pt idx="44783">
                  <c:v>386.75404723761</c:v>
                </c:pt>
                <c:pt idx="44784">
                  <c:v>387.4790238452649</c:v>
                </c:pt>
                <c:pt idx="44785">
                  <c:v>388.05961451892</c:v>
                </c:pt>
                <c:pt idx="44786">
                  <c:v>384.112458622125</c:v>
                </c:pt>
                <c:pt idx="44787">
                  <c:v>385.767484082595</c:v>
                </c:pt>
                <c:pt idx="44788">
                  <c:v>384.4187039453939</c:v>
                </c:pt>
                <c:pt idx="44789">
                  <c:v>385.193121562989</c:v>
                </c:pt>
                <c:pt idx="44790">
                  <c:v>387.60527179457</c:v>
                </c:pt>
                <c:pt idx="44791">
                  <c:v>382.6411582725239</c:v>
                </c:pt>
                <c:pt idx="44792">
                  <c:v>382.5591395364</c:v>
                </c:pt>
                <c:pt idx="44793">
                  <c:v>384.564174575655</c:v>
                </c:pt>
                <c:pt idx="44794">
                  <c:v>383.998983143365</c:v>
                </c:pt>
                <c:pt idx="44796">
                  <c:v>382.5870192183219</c:v>
                </c:pt>
                <c:pt idx="44797">
                  <c:v>381.78964337256</c:v>
                </c:pt>
                <c:pt idx="44798">
                  <c:v>383.852117432352</c:v>
                </c:pt>
                <c:pt idx="44799">
                  <c:v>381.64867558111</c:v>
                </c:pt>
                <c:pt idx="44800">
                  <c:v>381.4980778788341</c:v>
                </c:pt>
                <c:pt idx="44801">
                  <c:v>381.8965894263549</c:v>
                </c:pt>
                <c:pt idx="44805">
                  <c:v>382.4240025541399</c:v>
                </c:pt>
                <c:pt idx="44806">
                  <c:v>379.5127387851339</c:v>
                </c:pt>
                <c:pt idx="44808">
                  <c:v>381.8986584383549</c:v>
                </c:pt>
                <c:pt idx="44809">
                  <c:v>382.513908487509</c:v>
                </c:pt>
                <c:pt idx="44810">
                  <c:v>379.482038612384</c:v>
                </c:pt>
                <c:pt idx="44812">
                  <c:v>382.0579201400101</c:v>
                </c:pt>
                <c:pt idx="44813">
                  <c:v>377.75786268999</c:v>
                </c:pt>
                <c:pt idx="44814">
                  <c:v>379.6704060953851</c:v>
                </c:pt>
                <c:pt idx="44815">
                  <c:v>381.181018091989</c:v>
                </c:pt>
                <c:pt idx="44816">
                  <c:v>383.2646062973701</c:v>
                </c:pt>
                <c:pt idx="44817">
                  <c:v>379.986772280319</c:v>
                </c:pt>
                <c:pt idx="44818">
                  <c:v>382.5270614826549</c:v>
                </c:pt>
                <c:pt idx="44819">
                  <c:v>379.85769573474</c:v>
                </c:pt>
                <c:pt idx="44821">
                  <c:v>381.290342331845</c:v>
                </c:pt>
                <c:pt idx="44823">
                  <c:v>381.526748966149</c:v>
                </c:pt>
                <c:pt idx="44824">
                  <c:v>377.6089550193351</c:v>
                </c:pt>
                <c:pt idx="44826">
                  <c:v>381.9638697746149</c:v>
                </c:pt>
                <c:pt idx="44827">
                  <c:v>378.028981033995</c:v>
                </c:pt>
                <c:pt idx="44829">
                  <c:v>377.927771117725</c:v>
                </c:pt>
                <c:pt idx="44830">
                  <c:v>379.6830407775846</c:v>
                </c:pt>
                <c:pt idx="44831">
                  <c:v>377.97747351405</c:v>
                </c:pt>
                <c:pt idx="44832">
                  <c:v>379.06090097042</c:v>
                </c:pt>
                <c:pt idx="44833">
                  <c:v>375.874979889572</c:v>
                </c:pt>
                <c:pt idx="44834">
                  <c:v>377.537303742344</c:v>
                </c:pt>
                <c:pt idx="44835">
                  <c:v>375.9769827632296</c:v>
                </c:pt>
                <c:pt idx="44836">
                  <c:v>377.02176693579</c:v>
                </c:pt>
                <c:pt idx="44837">
                  <c:v>375.002735822755</c:v>
                </c:pt>
                <c:pt idx="44838">
                  <c:v>378.1006020532751</c:v>
                </c:pt>
                <c:pt idx="44839">
                  <c:v>374.9305431258749</c:v>
                </c:pt>
                <c:pt idx="44840">
                  <c:v>376.77284718979</c:v>
                </c:pt>
                <c:pt idx="44841">
                  <c:v>375.14176738857</c:v>
                </c:pt>
                <c:pt idx="44842">
                  <c:v>378.88460607004</c:v>
                </c:pt>
                <c:pt idx="44843">
                  <c:v>377.13663829871</c:v>
                </c:pt>
                <c:pt idx="44844">
                  <c:v>374.9108234694449</c:v>
                </c:pt>
                <c:pt idx="44845">
                  <c:v>376.8155915882841</c:v>
                </c:pt>
                <c:pt idx="44846">
                  <c:v>376.44712717007</c:v>
                </c:pt>
                <c:pt idx="44847">
                  <c:v>376.035814400019</c:v>
                </c:pt>
                <c:pt idx="44848">
                  <c:v>378.02723233516</c:v>
                </c:pt>
                <c:pt idx="44849">
                  <c:v>377.478523218464</c:v>
                </c:pt>
                <c:pt idx="44850">
                  <c:v>374.322571683235</c:v>
                </c:pt>
                <c:pt idx="44851">
                  <c:v>378.5781195528935</c:v>
                </c:pt>
                <c:pt idx="44852">
                  <c:v>376.480618437571</c:v>
                </c:pt>
                <c:pt idx="44853">
                  <c:v>376.65963529982</c:v>
                </c:pt>
                <c:pt idx="44854">
                  <c:v>379.7256384358699</c:v>
                </c:pt>
                <c:pt idx="44855">
                  <c:v>384.64509031683</c:v>
                </c:pt>
                <c:pt idx="44856">
                  <c:v>386.3982267805196</c:v>
                </c:pt>
                <c:pt idx="44857">
                  <c:v>386.3957110310996</c:v>
                </c:pt>
                <c:pt idx="44858">
                  <c:v>387.945500400089</c:v>
                </c:pt>
                <c:pt idx="44859">
                  <c:v>391.1118329264</c:v>
                </c:pt>
                <c:pt idx="44861">
                  <c:v>389.6736557693401</c:v>
                </c:pt>
                <c:pt idx="44862">
                  <c:v>389.732150544899</c:v>
                </c:pt>
                <c:pt idx="44863">
                  <c:v>387.14032438338</c:v>
                </c:pt>
                <c:pt idx="44865">
                  <c:v>389.38255157814</c:v>
                </c:pt>
                <c:pt idx="44866">
                  <c:v>387.6114737146401</c:v>
                </c:pt>
                <c:pt idx="44867">
                  <c:v>387.5443614566796</c:v>
                </c:pt>
                <c:pt idx="44868">
                  <c:v>385.80270309634</c:v>
                </c:pt>
                <c:pt idx="44869">
                  <c:v>383.0698052870101</c:v>
                </c:pt>
                <c:pt idx="44870">
                  <c:v>382.8745904773799</c:v>
                </c:pt>
                <c:pt idx="44871">
                  <c:v>384.7154123439796</c:v>
                </c:pt>
                <c:pt idx="44872">
                  <c:v>383.8996212636601</c:v>
                </c:pt>
                <c:pt idx="44873">
                  <c:v>385.55371460955</c:v>
                </c:pt>
                <c:pt idx="44874">
                  <c:v>385.1743134824196</c:v>
                </c:pt>
                <c:pt idx="44875">
                  <c:v>384.14004984726</c:v>
                </c:pt>
                <c:pt idx="44876">
                  <c:v>384.7733618945601</c:v>
                </c:pt>
                <c:pt idx="44877">
                  <c:v>385.14842490901</c:v>
                </c:pt>
                <c:pt idx="44878">
                  <c:v>386.2223100706696</c:v>
                </c:pt>
                <c:pt idx="44879">
                  <c:v>389.0795341118601</c:v>
                </c:pt>
                <c:pt idx="44881">
                  <c:v>396.32792128344</c:v>
                </c:pt>
                <c:pt idx="44882">
                  <c:v>398.6305750983796</c:v>
                </c:pt>
                <c:pt idx="44883">
                  <c:v>402.415000662099</c:v>
                </c:pt>
                <c:pt idx="44884">
                  <c:v>404.6377871501</c:v>
                </c:pt>
                <c:pt idx="44886">
                  <c:v>414.68425810171</c:v>
                </c:pt>
                <c:pt idx="44887">
                  <c:v>418.30315302508</c:v>
                </c:pt>
                <c:pt idx="44888">
                  <c:v>418.772459718199</c:v>
                </c:pt>
                <c:pt idx="44889">
                  <c:v>424.08776743745</c:v>
                </c:pt>
                <c:pt idx="44890">
                  <c:v>431.2223331902499</c:v>
                </c:pt>
                <c:pt idx="44891">
                  <c:v>436.88939215216</c:v>
                </c:pt>
                <c:pt idx="44892">
                  <c:v>446.37517088784</c:v>
                </c:pt>
                <c:pt idx="44893">
                  <c:v>457.67274732501</c:v>
                </c:pt>
                <c:pt idx="44894">
                  <c:v>464.7817732400888</c:v>
                </c:pt>
                <c:pt idx="44895">
                  <c:v>471.3129527949501</c:v>
                </c:pt>
                <c:pt idx="44896">
                  <c:v>481.09146219394</c:v>
                </c:pt>
                <c:pt idx="44897">
                  <c:v>482.5176117641792</c:v>
                </c:pt>
                <c:pt idx="44898">
                  <c:v>482.91749833354</c:v>
                </c:pt>
                <c:pt idx="44899">
                  <c:v>482.6995399963299</c:v>
                </c:pt>
                <c:pt idx="44900">
                  <c:v>481.40373438906</c:v>
                </c:pt>
                <c:pt idx="44901">
                  <c:v>481.2416424285</c:v>
                </c:pt>
                <c:pt idx="44903">
                  <c:v>482.5866597969699</c:v>
                </c:pt>
                <c:pt idx="44904">
                  <c:v>484.0868918870601</c:v>
                </c:pt>
                <c:pt idx="44905">
                  <c:v>484.04872833488</c:v>
                </c:pt>
                <c:pt idx="44906">
                  <c:v>481.11483861192</c:v>
                </c:pt>
                <c:pt idx="44907">
                  <c:v>481.029479768009</c:v>
                </c:pt>
                <c:pt idx="44908">
                  <c:v>478.56076058173</c:v>
                </c:pt>
                <c:pt idx="44909">
                  <c:v>478.358159867259</c:v>
                </c:pt>
                <c:pt idx="44910">
                  <c:v>477.07986964879</c:v>
                </c:pt>
                <c:pt idx="44911">
                  <c:v>472.89656237636</c:v>
                </c:pt>
                <c:pt idx="44912">
                  <c:v>472.61564349858</c:v>
                </c:pt>
                <c:pt idx="44913">
                  <c:v>473.371813667199</c:v>
                </c:pt>
                <c:pt idx="44914">
                  <c:v>474.11252144076</c:v>
                </c:pt>
                <c:pt idx="44915">
                  <c:v>471.75828737802</c:v>
                </c:pt>
                <c:pt idx="44916">
                  <c:v>471.13809057615</c:v>
                </c:pt>
                <c:pt idx="44917">
                  <c:v>473.7334201788601</c:v>
                </c:pt>
                <c:pt idx="44918">
                  <c:v>475.396810612289</c:v>
                </c:pt>
                <c:pt idx="44919">
                  <c:v>474.0305736428699</c:v>
                </c:pt>
                <c:pt idx="44920">
                  <c:v>472.92977067854</c:v>
                </c:pt>
                <c:pt idx="44921">
                  <c:v>474.9188003817401</c:v>
                </c:pt>
                <c:pt idx="44922">
                  <c:v>472.9102610949701</c:v>
                </c:pt>
                <c:pt idx="44923">
                  <c:v>473.0330676469096</c:v>
                </c:pt>
                <c:pt idx="44924">
                  <c:v>474.09346655705</c:v>
                </c:pt>
                <c:pt idx="44925">
                  <c:v>475.64348851596</c:v>
                </c:pt>
                <c:pt idx="44926">
                  <c:v>474.23874114945</c:v>
                </c:pt>
                <c:pt idx="44927">
                  <c:v>472.753000251379</c:v>
                </c:pt>
                <c:pt idx="44928">
                  <c:v>478.18711166184</c:v>
                </c:pt>
                <c:pt idx="44929">
                  <c:v>481.123538602999</c:v>
                </c:pt>
                <c:pt idx="44930">
                  <c:v>478.53296554194</c:v>
                </c:pt>
                <c:pt idx="44931">
                  <c:v>478.25575034303</c:v>
                </c:pt>
                <c:pt idx="44932">
                  <c:v>481.2061554557987</c:v>
                </c:pt>
                <c:pt idx="44933">
                  <c:v>484.68798083789</c:v>
                </c:pt>
                <c:pt idx="44934">
                  <c:v>485.320082997279</c:v>
                </c:pt>
                <c:pt idx="44935">
                  <c:v>479.05746914656</c:v>
                </c:pt>
                <c:pt idx="44936">
                  <c:v>472.3136170516696</c:v>
                </c:pt>
                <c:pt idx="44937">
                  <c:v>465.4884464115596</c:v>
                </c:pt>
                <c:pt idx="44938">
                  <c:v>459.2854699066392</c:v>
                </c:pt>
                <c:pt idx="44940">
                  <c:v>441.1219484266296</c:v>
                </c:pt>
                <c:pt idx="44941">
                  <c:v>432.17640342039</c:v>
                </c:pt>
                <c:pt idx="44942">
                  <c:v>425.5598194864999</c:v>
                </c:pt>
                <c:pt idx="44943">
                  <c:v>416.67739363323</c:v>
                </c:pt>
                <c:pt idx="44944">
                  <c:v>408.34521587772</c:v>
                </c:pt>
                <c:pt idx="44945">
                  <c:v>404.22830689036</c:v>
                </c:pt>
                <c:pt idx="44946">
                  <c:v>398.17248447429</c:v>
                </c:pt>
                <c:pt idx="44947">
                  <c:v>392.60919468968</c:v>
                </c:pt>
                <c:pt idx="44948">
                  <c:v>388.40791076135</c:v>
                </c:pt>
                <c:pt idx="44949">
                  <c:v>387.09264222737</c:v>
                </c:pt>
                <c:pt idx="44950">
                  <c:v>385.1968981504099</c:v>
                </c:pt>
                <c:pt idx="44951">
                  <c:v>384.9133369648151</c:v>
                </c:pt>
                <c:pt idx="44952">
                  <c:v>386.9655531157601</c:v>
                </c:pt>
                <c:pt idx="44953">
                  <c:v>387.3965385655239</c:v>
                </c:pt>
                <c:pt idx="44954">
                  <c:v>394.4022841014799</c:v>
                </c:pt>
                <c:pt idx="44955">
                  <c:v>401.7501022714039</c:v>
                </c:pt>
                <c:pt idx="44956">
                  <c:v>409.7119317201941</c:v>
                </c:pt>
                <c:pt idx="44957">
                  <c:v>418.1352103417739</c:v>
                </c:pt>
                <c:pt idx="44958">
                  <c:v>428.6277945730261</c:v>
                </c:pt>
                <c:pt idx="44959">
                  <c:v>431.2567881885839</c:v>
                </c:pt>
                <c:pt idx="44960">
                  <c:v>432.3374745440699</c:v>
                </c:pt>
                <c:pt idx="44961">
                  <c:v>434.1846153603851</c:v>
                </c:pt>
                <c:pt idx="44963">
                  <c:v>431.94286583723</c:v>
                </c:pt>
                <c:pt idx="44964">
                  <c:v>434.2241724125619</c:v>
                </c:pt>
                <c:pt idx="44965">
                  <c:v>435.1105914380649</c:v>
                </c:pt>
                <c:pt idx="44966">
                  <c:v>436.7165923814349</c:v>
                </c:pt>
                <c:pt idx="44967">
                  <c:v>436.64910742644</c:v>
                </c:pt>
                <c:pt idx="44968">
                  <c:v>435.1384739255699</c:v>
                </c:pt>
                <c:pt idx="44969">
                  <c:v>435.540759031825</c:v>
                </c:pt>
                <c:pt idx="44970">
                  <c:v>439.839320402384</c:v>
                </c:pt>
                <c:pt idx="44971">
                  <c:v>441.2144449981099</c:v>
                </c:pt>
                <c:pt idx="44972">
                  <c:v>442.454068570402</c:v>
                </c:pt>
                <c:pt idx="44974">
                  <c:v>441.5199469660139</c:v>
                </c:pt>
                <c:pt idx="44975">
                  <c:v>444.336301605825</c:v>
                </c:pt>
                <c:pt idx="44976">
                  <c:v>445.153911816415</c:v>
                </c:pt>
                <c:pt idx="44977">
                  <c:v>442.531711266911</c:v>
                </c:pt>
                <c:pt idx="44978">
                  <c:v>444.3387116056259</c:v>
                </c:pt>
                <c:pt idx="44979">
                  <c:v>445.2159973757999</c:v>
                </c:pt>
                <c:pt idx="44980">
                  <c:v>446.5894468405499</c:v>
                </c:pt>
                <c:pt idx="44981">
                  <c:v>447.539087280952</c:v>
                </c:pt>
                <c:pt idx="44982">
                  <c:v>104.5202443065747</c:v>
                </c:pt>
                <c:pt idx="45112">
                  <c:v>154.1773673211659</c:v>
                </c:pt>
                <c:pt idx="45113">
                  <c:v>239.12945908616</c:v>
                </c:pt>
                <c:pt idx="45114">
                  <c:v>341.712284599805</c:v>
                </c:pt>
                <c:pt idx="45115">
                  <c:v>404.2336624121439</c:v>
                </c:pt>
                <c:pt idx="45116">
                  <c:v>444.11937833036</c:v>
                </c:pt>
                <c:pt idx="45117">
                  <c:v>441.305677155406</c:v>
                </c:pt>
                <c:pt idx="45118">
                  <c:v>459.7631373621489</c:v>
                </c:pt>
                <c:pt idx="45119">
                  <c:v>462.66241350971</c:v>
                </c:pt>
                <c:pt idx="45120">
                  <c:v>466.59967823692</c:v>
                </c:pt>
                <c:pt idx="45121">
                  <c:v>465.4898892520876</c:v>
                </c:pt>
                <c:pt idx="45122">
                  <c:v>463.1763537512986</c:v>
                </c:pt>
                <c:pt idx="45123">
                  <c:v>463.930735168758</c:v>
                </c:pt>
                <c:pt idx="45124">
                  <c:v>463.4585526149799</c:v>
                </c:pt>
                <c:pt idx="45125">
                  <c:v>462.3811094504988</c:v>
                </c:pt>
                <c:pt idx="45126">
                  <c:v>461.573119494575</c:v>
                </c:pt>
                <c:pt idx="45127">
                  <c:v>463.9236835672696</c:v>
                </c:pt>
                <c:pt idx="45128">
                  <c:v>464.7489483721699</c:v>
                </c:pt>
                <c:pt idx="45129">
                  <c:v>463.249120402738</c:v>
                </c:pt>
                <c:pt idx="45130">
                  <c:v>464.156929313028</c:v>
                </c:pt>
                <c:pt idx="45131">
                  <c:v>467.063145896862</c:v>
                </c:pt>
                <c:pt idx="45132">
                  <c:v>466.2685336621788</c:v>
                </c:pt>
                <c:pt idx="45133">
                  <c:v>465.6923960292959</c:v>
                </c:pt>
                <c:pt idx="45134">
                  <c:v>464.317442428608</c:v>
                </c:pt>
                <c:pt idx="45135">
                  <c:v>465.75882357977</c:v>
                </c:pt>
                <c:pt idx="45136">
                  <c:v>465.474707065279</c:v>
                </c:pt>
                <c:pt idx="45137">
                  <c:v>466.04021244991</c:v>
                </c:pt>
                <c:pt idx="45138">
                  <c:v>463.819296689982</c:v>
                </c:pt>
                <c:pt idx="45139">
                  <c:v>466.0185580620788</c:v>
                </c:pt>
                <c:pt idx="45140">
                  <c:v>465.4023497809096</c:v>
                </c:pt>
                <c:pt idx="45141">
                  <c:v>464.114952438545</c:v>
                </c:pt>
                <c:pt idx="45142">
                  <c:v>462.764846123858</c:v>
                </c:pt>
                <c:pt idx="45143">
                  <c:v>465.68764609999</c:v>
                </c:pt>
                <c:pt idx="45144">
                  <c:v>463.472337445039</c:v>
                </c:pt>
                <c:pt idx="45145">
                  <c:v>463.71416000995</c:v>
                </c:pt>
                <c:pt idx="45146">
                  <c:v>469.03219850301</c:v>
                </c:pt>
                <c:pt idx="45147">
                  <c:v>466.724107274589</c:v>
                </c:pt>
                <c:pt idx="45148">
                  <c:v>465.68598108627</c:v>
                </c:pt>
                <c:pt idx="45149">
                  <c:v>469.79928110853</c:v>
                </c:pt>
                <c:pt idx="45150">
                  <c:v>467.445979390916</c:v>
                </c:pt>
                <c:pt idx="45151">
                  <c:v>465.5982237382889</c:v>
                </c:pt>
                <c:pt idx="45152">
                  <c:v>469.947356485129</c:v>
                </c:pt>
                <c:pt idx="45153">
                  <c:v>467.53502055551</c:v>
                </c:pt>
                <c:pt idx="45154">
                  <c:v>465.466513514673</c:v>
                </c:pt>
                <c:pt idx="45155">
                  <c:v>468.2400882709051</c:v>
                </c:pt>
                <c:pt idx="45156">
                  <c:v>467.7366773923499</c:v>
                </c:pt>
                <c:pt idx="45157">
                  <c:v>465.2772243720299</c:v>
                </c:pt>
                <c:pt idx="45158">
                  <c:v>464.0702952069796</c:v>
                </c:pt>
                <c:pt idx="45159">
                  <c:v>466.507341461099</c:v>
                </c:pt>
                <c:pt idx="45160">
                  <c:v>466.19437595324</c:v>
                </c:pt>
                <c:pt idx="45161">
                  <c:v>464.38973533891</c:v>
                </c:pt>
                <c:pt idx="45162">
                  <c:v>468.825876952506</c:v>
                </c:pt>
                <c:pt idx="45163">
                  <c:v>468.3913872446151</c:v>
                </c:pt>
                <c:pt idx="45164">
                  <c:v>466.9018814140601</c:v>
                </c:pt>
                <c:pt idx="45165">
                  <c:v>468.8715035405696</c:v>
                </c:pt>
                <c:pt idx="45166">
                  <c:v>466.061205687976</c:v>
                </c:pt>
                <c:pt idx="45167">
                  <c:v>469.9851638876871</c:v>
                </c:pt>
                <c:pt idx="45168">
                  <c:v>467.9995324079491</c:v>
                </c:pt>
                <c:pt idx="45169">
                  <c:v>466.16967224561</c:v>
                </c:pt>
                <c:pt idx="45170">
                  <c:v>468.32583913791</c:v>
                </c:pt>
                <c:pt idx="45171">
                  <c:v>467.14116652287</c:v>
                </c:pt>
                <c:pt idx="45172">
                  <c:v>464.996498475871</c:v>
                </c:pt>
                <c:pt idx="45173">
                  <c:v>467.6948030987901</c:v>
                </c:pt>
                <c:pt idx="45174">
                  <c:v>466.9482825900201</c:v>
                </c:pt>
                <c:pt idx="45175">
                  <c:v>468.5874370116396</c:v>
                </c:pt>
                <c:pt idx="45176">
                  <c:v>466.6030190776391</c:v>
                </c:pt>
                <c:pt idx="45177">
                  <c:v>467.07859289304</c:v>
                </c:pt>
                <c:pt idx="45178">
                  <c:v>469.4034760306791</c:v>
                </c:pt>
                <c:pt idx="45179">
                  <c:v>467.3578667461501</c:v>
                </c:pt>
                <c:pt idx="45180">
                  <c:v>468.11309911244</c:v>
                </c:pt>
                <c:pt idx="45181">
                  <c:v>468.0505872669796</c:v>
                </c:pt>
                <c:pt idx="45182">
                  <c:v>465.6952459890899</c:v>
                </c:pt>
                <c:pt idx="45183">
                  <c:v>467.5680921710999</c:v>
                </c:pt>
                <c:pt idx="45184">
                  <c:v>466.561318345693</c:v>
                </c:pt>
                <c:pt idx="45185">
                  <c:v>468.46152022442</c:v>
                </c:pt>
                <c:pt idx="45186">
                  <c:v>465.7520380306599</c:v>
                </c:pt>
                <c:pt idx="45187">
                  <c:v>465.30569784318</c:v>
                </c:pt>
                <c:pt idx="45188">
                  <c:v>467.65584950062</c:v>
                </c:pt>
                <c:pt idx="45189">
                  <c:v>464.12334793462</c:v>
                </c:pt>
                <c:pt idx="45190">
                  <c:v>467.120787570572</c:v>
                </c:pt>
                <c:pt idx="45191">
                  <c:v>465.11892120095</c:v>
                </c:pt>
                <c:pt idx="45192">
                  <c:v>467.87181325272</c:v>
                </c:pt>
                <c:pt idx="45193">
                  <c:v>467.870556297342</c:v>
                </c:pt>
                <c:pt idx="45194">
                  <c:v>469.870235223102</c:v>
                </c:pt>
                <c:pt idx="45195">
                  <c:v>468.5271839075696</c:v>
                </c:pt>
                <c:pt idx="45196">
                  <c:v>466.53266602902</c:v>
                </c:pt>
                <c:pt idx="45197">
                  <c:v>468.346157858389</c:v>
                </c:pt>
                <c:pt idx="45198">
                  <c:v>466.67868003001</c:v>
                </c:pt>
                <c:pt idx="45199">
                  <c:v>468.997239271879</c:v>
                </c:pt>
                <c:pt idx="45200">
                  <c:v>466.620677426578</c:v>
                </c:pt>
                <c:pt idx="45201">
                  <c:v>468.75306775474</c:v>
                </c:pt>
                <c:pt idx="45202">
                  <c:v>466.0931022683888</c:v>
                </c:pt>
                <c:pt idx="45203">
                  <c:v>468.3069337552787</c:v>
                </c:pt>
                <c:pt idx="45204">
                  <c:v>467.7608044550796</c:v>
                </c:pt>
                <c:pt idx="45205">
                  <c:v>465.038086370689</c:v>
                </c:pt>
                <c:pt idx="45206">
                  <c:v>466.2826764291796</c:v>
                </c:pt>
                <c:pt idx="45207">
                  <c:v>465.12928289299</c:v>
                </c:pt>
                <c:pt idx="45208">
                  <c:v>466.61079118602</c:v>
                </c:pt>
                <c:pt idx="45209">
                  <c:v>467.20796778671</c:v>
                </c:pt>
                <c:pt idx="45211">
                  <c:v>467.4920114995296</c:v>
                </c:pt>
                <c:pt idx="45212">
                  <c:v>468.84312053329</c:v>
                </c:pt>
                <c:pt idx="45213">
                  <c:v>468.1518789923899</c:v>
                </c:pt>
                <c:pt idx="45214">
                  <c:v>468.9683477960891</c:v>
                </c:pt>
                <c:pt idx="45215">
                  <c:v>466.9689121727</c:v>
                </c:pt>
                <c:pt idx="45216">
                  <c:v>469.7332040552419</c:v>
                </c:pt>
                <c:pt idx="45217">
                  <c:v>466.665306245099</c:v>
                </c:pt>
                <c:pt idx="45218">
                  <c:v>464.6784953938901</c:v>
                </c:pt>
                <c:pt idx="45219">
                  <c:v>467.76818060507</c:v>
                </c:pt>
                <c:pt idx="45220">
                  <c:v>465.00240612111</c:v>
                </c:pt>
                <c:pt idx="45221">
                  <c:v>466.46292149274</c:v>
                </c:pt>
                <c:pt idx="45222">
                  <c:v>465.51775061177</c:v>
                </c:pt>
                <c:pt idx="45223">
                  <c:v>467.11180141575</c:v>
                </c:pt>
                <c:pt idx="45224">
                  <c:v>464.02720249265</c:v>
                </c:pt>
                <c:pt idx="45225">
                  <c:v>469.8440338028541</c:v>
                </c:pt>
                <c:pt idx="45226">
                  <c:v>466.4843103152496</c:v>
                </c:pt>
                <c:pt idx="45227">
                  <c:v>468.18718725781</c:v>
                </c:pt>
                <c:pt idx="45228">
                  <c:v>467.07810218126</c:v>
                </c:pt>
                <c:pt idx="45229">
                  <c:v>468.16960048538</c:v>
                </c:pt>
                <c:pt idx="45230">
                  <c:v>465.24082746509</c:v>
                </c:pt>
                <c:pt idx="45231">
                  <c:v>468.52143293884</c:v>
                </c:pt>
                <c:pt idx="45232">
                  <c:v>465.270097460889</c:v>
                </c:pt>
                <c:pt idx="45233">
                  <c:v>468.1161798482488</c:v>
                </c:pt>
                <c:pt idx="45234">
                  <c:v>465.98761922074</c:v>
                </c:pt>
                <c:pt idx="45235">
                  <c:v>466.6649428546101</c:v>
                </c:pt>
                <c:pt idx="45236">
                  <c:v>465.16507775103</c:v>
                </c:pt>
                <c:pt idx="45237">
                  <c:v>466.906065851189</c:v>
                </c:pt>
                <c:pt idx="45238">
                  <c:v>462.762106546458</c:v>
                </c:pt>
                <c:pt idx="45239">
                  <c:v>465.8835573513699</c:v>
                </c:pt>
                <c:pt idx="45240">
                  <c:v>467.219704778129</c:v>
                </c:pt>
                <c:pt idx="45241">
                  <c:v>466.8647096920201</c:v>
                </c:pt>
                <c:pt idx="45243">
                  <c:v>467.85158759008</c:v>
                </c:pt>
                <c:pt idx="45244">
                  <c:v>469.22428885761</c:v>
                </c:pt>
                <c:pt idx="45245">
                  <c:v>466.887727709146</c:v>
                </c:pt>
                <c:pt idx="45246">
                  <c:v>468.269710607618</c:v>
                </c:pt>
                <c:pt idx="45247">
                  <c:v>469.34106098284</c:v>
                </c:pt>
                <c:pt idx="45248">
                  <c:v>467.3201520545499</c:v>
                </c:pt>
                <c:pt idx="45249">
                  <c:v>468.6266550486619</c:v>
                </c:pt>
                <c:pt idx="45250">
                  <c:v>466.09509508703</c:v>
                </c:pt>
                <c:pt idx="45251">
                  <c:v>467.96584973657</c:v>
                </c:pt>
                <c:pt idx="45252">
                  <c:v>465.0460759324401</c:v>
                </c:pt>
                <c:pt idx="45253">
                  <c:v>466.5008448739701</c:v>
                </c:pt>
                <c:pt idx="45254">
                  <c:v>464.897142208356</c:v>
                </c:pt>
                <c:pt idx="45255">
                  <c:v>465.88638705313</c:v>
                </c:pt>
                <c:pt idx="45257">
                  <c:v>467.484317424499</c:v>
                </c:pt>
                <c:pt idx="45258">
                  <c:v>469.4580387686783</c:v>
                </c:pt>
                <c:pt idx="45259">
                  <c:v>466.60529432367</c:v>
                </c:pt>
                <c:pt idx="45260">
                  <c:v>467.240712207704</c:v>
                </c:pt>
                <c:pt idx="45261">
                  <c:v>467.7288169573888</c:v>
                </c:pt>
                <c:pt idx="45262">
                  <c:v>467.403105911897</c:v>
                </c:pt>
                <c:pt idx="45263">
                  <c:v>468.21949810917</c:v>
                </c:pt>
                <c:pt idx="45264">
                  <c:v>464.87338313995</c:v>
                </c:pt>
                <c:pt idx="45265">
                  <c:v>467.689491464058</c:v>
                </c:pt>
                <c:pt idx="45266">
                  <c:v>464.23724263413</c:v>
                </c:pt>
                <c:pt idx="45267">
                  <c:v>465.2216027244799</c:v>
                </c:pt>
                <c:pt idx="45268">
                  <c:v>467.95176429056</c:v>
                </c:pt>
                <c:pt idx="45269">
                  <c:v>464.04526456407</c:v>
                </c:pt>
                <c:pt idx="45270">
                  <c:v>465.18594207239</c:v>
                </c:pt>
                <c:pt idx="45272">
                  <c:v>466.7959495263121</c:v>
                </c:pt>
                <c:pt idx="45273">
                  <c:v>468.723271216219</c:v>
                </c:pt>
                <c:pt idx="45274">
                  <c:v>466.34421949442</c:v>
                </c:pt>
                <c:pt idx="45275">
                  <c:v>467.77297312458</c:v>
                </c:pt>
                <c:pt idx="45276">
                  <c:v>467.522545166384</c:v>
                </c:pt>
                <c:pt idx="45277">
                  <c:v>466.9170923241</c:v>
                </c:pt>
                <c:pt idx="45278">
                  <c:v>467.62984101671</c:v>
                </c:pt>
                <c:pt idx="45279">
                  <c:v>464.472274854689</c:v>
                </c:pt>
                <c:pt idx="45280">
                  <c:v>466.7417865127601</c:v>
                </c:pt>
                <c:pt idx="45281">
                  <c:v>468.0865359274888</c:v>
                </c:pt>
                <c:pt idx="45282">
                  <c:v>463.646788602306</c:v>
                </c:pt>
                <c:pt idx="45283">
                  <c:v>466.3149117788699</c:v>
                </c:pt>
                <c:pt idx="45284">
                  <c:v>468.23438429909</c:v>
                </c:pt>
                <c:pt idx="45285">
                  <c:v>464.0384473007761</c:v>
                </c:pt>
                <c:pt idx="45286">
                  <c:v>466.68492022754</c:v>
                </c:pt>
                <c:pt idx="45287">
                  <c:v>467.67918082657</c:v>
                </c:pt>
                <c:pt idx="45288">
                  <c:v>463.8140751246641</c:v>
                </c:pt>
                <c:pt idx="45289">
                  <c:v>469.5193931753361</c:v>
                </c:pt>
                <c:pt idx="45290">
                  <c:v>465.975624775886</c:v>
                </c:pt>
                <c:pt idx="45291">
                  <c:v>466.939998506269</c:v>
                </c:pt>
                <c:pt idx="45292">
                  <c:v>469.4264654995299</c:v>
                </c:pt>
                <c:pt idx="45293">
                  <c:v>465.5484141888799</c:v>
                </c:pt>
                <c:pt idx="45294">
                  <c:v>467.049255558796</c:v>
                </c:pt>
                <c:pt idx="45295">
                  <c:v>465.75185604987</c:v>
                </c:pt>
                <c:pt idx="45296">
                  <c:v>465.902064158144</c:v>
                </c:pt>
                <c:pt idx="45297">
                  <c:v>469.7910295416689</c:v>
                </c:pt>
                <c:pt idx="45298">
                  <c:v>465.9413354269291</c:v>
                </c:pt>
                <c:pt idx="45299">
                  <c:v>466.459306727999</c:v>
                </c:pt>
                <c:pt idx="45300">
                  <c:v>465.35008003101</c:v>
                </c:pt>
                <c:pt idx="45301">
                  <c:v>466.6127755663</c:v>
                </c:pt>
                <c:pt idx="45302">
                  <c:v>463.4431619645699</c:v>
                </c:pt>
                <c:pt idx="45303">
                  <c:v>466.1242640148701</c:v>
                </c:pt>
                <c:pt idx="45305">
                  <c:v>466.68711187466</c:v>
                </c:pt>
                <c:pt idx="45306">
                  <c:v>467.6733536710599</c:v>
                </c:pt>
                <c:pt idx="45307">
                  <c:v>466.4707775076619</c:v>
                </c:pt>
                <c:pt idx="45308">
                  <c:v>466.85833759992</c:v>
                </c:pt>
                <c:pt idx="45309">
                  <c:v>468.2965477734396</c:v>
                </c:pt>
                <c:pt idx="45310">
                  <c:v>467.7697828660799</c:v>
                </c:pt>
                <c:pt idx="45311">
                  <c:v>467.901505102529</c:v>
                </c:pt>
                <c:pt idx="45312">
                  <c:v>465.62204401585</c:v>
                </c:pt>
                <c:pt idx="45313">
                  <c:v>468.2363087085687</c:v>
                </c:pt>
                <c:pt idx="45314">
                  <c:v>465.0197129768019</c:v>
                </c:pt>
                <c:pt idx="45315">
                  <c:v>466.437556698019</c:v>
                </c:pt>
                <c:pt idx="45316">
                  <c:v>465.2042563188199</c:v>
                </c:pt>
                <c:pt idx="45317">
                  <c:v>466.13205060119</c:v>
                </c:pt>
                <c:pt idx="45318">
                  <c:v>463.1654779185599</c:v>
                </c:pt>
                <c:pt idx="45319">
                  <c:v>465.84085648046</c:v>
                </c:pt>
                <c:pt idx="45320">
                  <c:v>466.260509161479</c:v>
                </c:pt>
                <c:pt idx="45321">
                  <c:v>467.556659468379</c:v>
                </c:pt>
                <c:pt idx="45322">
                  <c:v>465.341413432954</c:v>
                </c:pt>
                <c:pt idx="45323">
                  <c:v>468.0748691362901</c:v>
                </c:pt>
                <c:pt idx="45324">
                  <c:v>465.540247236422</c:v>
                </c:pt>
                <c:pt idx="45325">
                  <c:v>467.1169537245</c:v>
                </c:pt>
                <c:pt idx="45326">
                  <c:v>466.10125381598</c:v>
                </c:pt>
                <c:pt idx="45327">
                  <c:v>468.661613315626</c:v>
                </c:pt>
                <c:pt idx="45328">
                  <c:v>466.238343972149</c:v>
                </c:pt>
                <c:pt idx="45329">
                  <c:v>465.12495711074</c:v>
                </c:pt>
                <c:pt idx="45330">
                  <c:v>466.61934501894</c:v>
                </c:pt>
                <c:pt idx="45331">
                  <c:v>464.230995340909</c:v>
                </c:pt>
                <c:pt idx="45332">
                  <c:v>466.46265692598</c:v>
                </c:pt>
                <c:pt idx="45333">
                  <c:v>466.4297399371888</c:v>
                </c:pt>
                <c:pt idx="45334">
                  <c:v>463.6184690401299</c:v>
                </c:pt>
                <c:pt idx="45335">
                  <c:v>469.360939082979</c:v>
                </c:pt>
                <c:pt idx="45336">
                  <c:v>466.730312729479</c:v>
                </c:pt>
                <c:pt idx="45337">
                  <c:v>466.3702999069992</c:v>
                </c:pt>
                <c:pt idx="45338">
                  <c:v>468.7473553463299</c:v>
                </c:pt>
                <c:pt idx="45339">
                  <c:v>466.50454434979</c:v>
                </c:pt>
                <c:pt idx="45340">
                  <c:v>465.21002501281</c:v>
                </c:pt>
                <c:pt idx="45341">
                  <c:v>467.4263306841191</c:v>
                </c:pt>
                <c:pt idx="45342">
                  <c:v>467.01748040326</c:v>
                </c:pt>
                <c:pt idx="45343">
                  <c:v>465.45877672389</c:v>
                </c:pt>
                <c:pt idx="45344">
                  <c:v>464.00470417801</c:v>
                </c:pt>
                <c:pt idx="45345">
                  <c:v>465.9475959029519</c:v>
                </c:pt>
                <c:pt idx="45346">
                  <c:v>464.94842904377</c:v>
                </c:pt>
                <c:pt idx="45347">
                  <c:v>465.317110011189</c:v>
                </c:pt>
                <c:pt idx="45348">
                  <c:v>463.18784472589</c:v>
                </c:pt>
                <c:pt idx="45349">
                  <c:v>462.9999626179959</c:v>
                </c:pt>
                <c:pt idx="45350">
                  <c:v>465.3204993229099</c:v>
                </c:pt>
                <c:pt idx="45351">
                  <c:v>464.6224040335701</c:v>
                </c:pt>
                <c:pt idx="45352">
                  <c:v>466.4624672125699</c:v>
                </c:pt>
                <c:pt idx="45353">
                  <c:v>467.226731452749</c:v>
                </c:pt>
                <c:pt idx="45354">
                  <c:v>465.97675072532</c:v>
                </c:pt>
                <c:pt idx="45355">
                  <c:v>465.0813810235899</c:v>
                </c:pt>
                <c:pt idx="45356">
                  <c:v>465.77774071447</c:v>
                </c:pt>
                <c:pt idx="45357">
                  <c:v>464.48548007057</c:v>
                </c:pt>
                <c:pt idx="45358">
                  <c:v>467.9160501902699</c:v>
                </c:pt>
                <c:pt idx="45359">
                  <c:v>466.487734826289</c:v>
                </c:pt>
                <c:pt idx="45360">
                  <c:v>466.38428331348</c:v>
                </c:pt>
                <c:pt idx="45361">
                  <c:v>466.11285747263</c:v>
                </c:pt>
                <c:pt idx="45362">
                  <c:v>465.28490331679</c:v>
                </c:pt>
                <c:pt idx="45363">
                  <c:v>465.01290034425</c:v>
                </c:pt>
                <c:pt idx="45364">
                  <c:v>465.5802920529296</c:v>
                </c:pt>
                <c:pt idx="45365">
                  <c:v>464.38395377065</c:v>
                </c:pt>
                <c:pt idx="45366">
                  <c:v>463.9022063650499</c:v>
                </c:pt>
                <c:pt idx="45367">
                  <c:v>464.7186912795099</c:v>
                </c:pt>
                <c:pt idx="45368">
                  <c:v>467.5101594447889</c:v>
                </c:pt>
                <c:pt idx="45369">
                  <c:v>467.30393669863</c:v>
                </c:pt>
                <c:pt idx="45370">
                  <c:v>466.5674067827</c:v>
                </c:pt>
                <c:pt idx="45371">
                  <c:v>466.2718212792792</c:v>
                </c:pt>
                <c:pt idx="45372">
                  <c:v>466.4402787955401</c:v>
                </c:pt>
                <c:pt idx="45373">
                  <c:v>466.5766068159861</c:v>
                </c:pt>
                <c:pt idx="45374">
                  <c:v>466.8930745434996</c:v>
                </c:pt>
                <c:pt idx="45375">
                  <c:v>466.2305388185489</c:v>
                </c:pt>
                <c:pt idx="45376">
                  <c:v>466.0810901690301</c:v>
                </c:pt>
                <c:pt idx="45377">
                  <c:v>461.4870848786791</c:v>
                </c:pt>
                <c:pt idx="45378">
                  <c:v>463.4374106118896</c:v>
                </c:pt>
                <c:pt idx="45379">
                  <c:v>462.9861121184887</c:v>
                </c:pt>
                <c:pt idx="45380">
                  <c:v>462.96860428291</c:v>
                </c:pt>
                <c:pt idx="45381">
                  <c:v>463.27926122014</c:v>
                </c:pt>
                <c:pt idx="45382">
                  <c:v>462.8788486717981</c:v>
                </c:pt>
                <c:pt idx="45383">
                  <c:v>463.1349155982789</c:v>
                </c:pt>
                <c:pt idx="45384">
                  <c:v>466.7906768535199</c:v>
                </c:pt>
                <c:pt idx="45385">
                  <c:v>466.40928492697</c:v>
                </c:pt>
                <c:pt idx="45386">
                  <c:v>464.161319754009</c:v>
                </c:pt>
                <c:pt idx="45389">
                  <c:v>432.024839441119</c:v>
                </c:pt>
                <c:pt idx="45390">
                  <c:v>422.94204442664</c:v>
                </c:pt>
                <c:pt idx="45391">
                  <c:v>414.6391209700399</c:v>
                </c:pt>
                <c:pt idx="45392">
                  <c:v>392.430373666539</c:v>
                </c:pt>
                <c:pt idx="45393">
                  <c:v>372.0004911516</c:v>
                </c:pt>
                <c:pt idx="45394">
                  <c:v>362.64602997284</c:v>
                </c:pt>
                <c:pt idx="45395">
                  <c:v>269.76029158292</c:v>
                </c:pt>
                <c:pt idx="45455">
                  <c:v>385.1901444353099</c:v>
                </c:pt>
                <c:pt idx="45456">
                  <c:v>452.4459436602</c:v>
                </c:pt>
                <c:pt idx="45457">
                  <c:v>462.6354951846901</c:v>
                </c:pt>
                <c:pt idx="45458">
                  <c:v>462.383557571879</c:v>
                </c:pt>
                <c:pt idx="45459">
                  <c:v>462.27704905985</c:v>
                </c:pt>
                <c:pt idx="45460">
                  <c:v>462.42527536446</c:v>
                </c:pt>
                <c:pt idx="45461">
                  <c:v>463.0959573000299</c:v>
                </c:pt>
                <c:pt idx="45462">
                  <c:v>458.9724293772396</c:v>
                </c:pt>
                <c:pt idx="45463">
                  <c:v>459.238300542929</c:v>
                </c:pt>
                <c:pt idx="45464">
                  <c:v>462.656551987249</c:v>
                </c:pt>
                <c:pt idx="45465">
                  <c:v>462.08028252011</c:v>
                </c:pt>
                <c:pt idx="45466">
                  <c:v>461.8319459832699</c:v>
                </c:pt>
                <c:pt idx="45467">
                  <c:v>464.48910492926</c:v>
                </c:pt>
                <c:pt idx="45468">
                  <c:v>464.1517737289699</c:v>
                </c:pt>
                <c:pt idx="45469">
                  <c:v>464.55853567038</c:v>
                </c:pt>
                <c:pt idx="45471">
                  <c:v>461.992314228929</c:v>
                </c:pt>
                <c:pt idx="45472">
                  <c:v>462.06766453587</c:v>
                </c:pt>
                <c:pt idx="45473">
                  <c:v>461.5166974020291</c:v>
                </c:pt>
                <c:pt idx="45474">
                  <c:v>462.65549021112</c:v>
                </c:pt>
                <c:pt idx="45475">
                  <c:v>458.5150635125061</c:v>
                </c:pt>
                <c:pt idx="45476">
                  <c:v>458.87263783048</c:v>
                </c:pt>
                <c:pt idx="45478">
                  <c:v>459.77560279923</c:v>
                </c:pt>
                <c:pt idx="45481">
                  <c:v>463.55246182216</c:v>
                </c:pt>
                <c:pt idx="45484">
                  <c:v>461.75618989302</c:v>
                </c:pt>
                <c:pt idx="45485">
                  <c:v>461.76256853788</c:v>
                </c:pt>
                <c:pt idx="45486">
                  <c:v>461.76160815235</c:v>
                </c:pt>
                <c:pt idx="45487">
                  <c:v>461.9417864293501</c:v>
                </c:pt>
                <c:pt idx="45488">
                  <c:v>462.365545962999</c:v>
                </c:pt>
                <c:pt idx="45489">
                  <c:v>462.69297233727</c:v>
                </c:pt>
                <c:pt idx="45490">
                  <c:v>458.76147080063</c:v>
                </c:pt>
                <c:pt idx="45491">
                  <c:v>457.1205331916199</c:v>
                </c:pt>
                <c:pt idx="45492">
                  <c:v>453.9376544908499</c:v>
                </c:pt>
                <c:pt idx="45493">
                  <c:v>454.5725087142399</c:v>
                </c:pt>
                <c:pt idx="45494">
                  <c:v>453.630533446669</c:v>
                </c:pt>
                <c:pt idx="45495">
                  <c:v>433.832196258669</c:v>
                </c:pt>
                <c:pt idx="45496">
                  <c:v>406.6272228991801</c:v>
                </c:pt>
                <c:pt idx="45497">
                  <c:v>206.94017248306</c:v>
                </c:pt>
                <c:pt idx="45571">
                  <c:v>88.44676057297998</c:v>
                </c:pt>
                <c:pt idx="45572">
                  <c:v>211.55891495492</c:v>
                </c:pt>
                <c:pt idx="45573">
                  <c:v>234.87243589614</c:v>
                </c:pt>
                <c:pt idx="45574">
                  <c:v>255.47661030494</c:v>
                </c:pt>
                <c:pt idx="45575">
                  <c:v>255.9345843185</c:v>
                </c:pt>
                <c:pt idx="45576">
                  <c:v>254.7154335225</c:v>
                </c:pt>
                <c:pt idx="45577">
                  <c:v>255.0005506415</c:v>
                </c:pt>
                <c:pt idx="45578">
                  <c:v>254.395007839128</c:v>
                </c:pt>
                <c:pt idx="45579">
                  <c:v>253.3331855578</c:v>
                </c:pt>
                <c:pt idx="45580">
                  <c:v>253.55561176665</c:v>
                </c:pt>
                <c:pt idx="45581">
                  <c:v>252.7542352146</c:v>
                </c:pt>
                <c:pt idx="45582">
                  <c:v>251.7843179663</c:v>
                </c:pt>
                <c:pt idx="45583">
                  <c:v>251.33839747022</c:v>
                </c:pt>
                <c:pt idx="45584">
                  <c:v>253.3250064192</c:v>
                </c:pt>
                <c:pt idx="45585">
                  <c:v>393.3837617761699</c:v>
                </c:pt>
                <c:pt idx="45586">
                  <c:v>291.236157032643</c:v>
                </c:pt>
                <c:pt idx="45588">
                  <c:v>209.015783620352</c:v>
                </c:pt>
                <c:pt idx="45589">
                  <c:v>155.2653545741254</c:v>
                </c:pt>
                <c:pt idx="45590">
                  <c:v>88.5816625698118</c:v>
                </c:pt>
                <c:pt idx="45592">
                  <c:v>114.98667462911</c:v>
                </c:pt>
                <c:pt idx="45593">
                  <c:v>216.698310931738</c:v>
                </c:pt>
                <c:pt idx="45594">
                  <c:v>211.0339096983699</c:v>
                </c:pt>
                <c:pt idx="45595">
                  <c:v>183.71745259082</c:v>
                </c:pt>
                <c:pt idx="45596">
                  <c:v>89.481830407366</c:v>
                </c:pt>
                <c:pt idx="45604">
                  <c:v>156.73960806086</c:v>
                </c:pt>
                <c:pt idx="45605">
                  <c:v>287.293899056659</c:v>
                </c:pt>
                <c:pt idx="45606">
                  <c:v>424.46369869874</c:v>
                </c:pt>
                <c:pt idx="45607">
                  <c:v>451.65114371594</c:v>
                </c:pt>
                <c:pt idx="45608">
                  <c:v>451.00713532588</c:v>
                </c:pt>
                <c:pt idx="45609">
                  <c:v>459.7825046282699</c:v>
                </c:pt>
                <c:pt idx="45610">
                  <c:v>457.32903347434</c:v>
                </c:pt>
                <c:pt idx="45611">
                  <c:v>458.11505413702</c:v>
                </c:pt>
                <c:pt idx="45612">
                  <c:v>458.6283924886591</c:v>
                </c:pt>
                <c:pt idx="45613">
                  <c:v>456.86997679846</c:v>
                </c:pt>
                <c:pt idx="45614">
                  <c:v>456.6980180127096</c:v>
                </c:pt>
                <c:pt idx="45615">
                  <c:v>457.8700243446299</c:v>
                </c:pt>
                <c:pt idx="45616">
                  <c:v>454.75432007825</c:v>
                </c:pt>
                <c:pt idx="45617">
                  <c:v>457.9823187488168</c:v>
                </c:pt>
                <c:pt idx="45619">
                  <c:v>456.85062316792</c:v>
                </c:pt>
                <c:pt idx="45620">
                  <c:v>457.85407353811</c:v>
                </c:pt>
                <c:pt idx="45621">
                  <c:v>458.9573947623699</c:v>
                </c:pt>
                <c:pt idx="45622">
                  <c:v>456.1197106414</c:v>
                </c:pt>
                <c:pt idx="45623">
                  <c:v>457.471062060279</c:v>
                </c:pt>
                <c:pt idx="45624">
                  <c:v>458.4892977457399</c:v>
                </c:pt>
                <c:pt idx="45625">
                  <c:v>455.40509066753</c:v>
                </c:pt>
                <c:pt idx="45626">
                  <c:v>456.950238907399</c:v>
                </c:pt>
                <c:pt idx="45627">
                  <c:v>457.9220202940999</c:v>
                </c:pt>
                <c:pt idx="45628">
                  <c:v>455.51896081363</c:v>
                </c:pt>
                <c:pt idx="45629">
                  <c:v>455.5441515296401</c:v>
                </c:pt>
                <c:pt idx="45630">
                  <c:v>457.40546669961</c:v>
                </c:pt>
                <c:pt idx="45631">
                  <c:v>455.30720639738</c:v>
                </c:pt>
                <c:pt idx="45632">
                  <c:v>458.00806027966</c:v>
                </c:pt>
                <c:pt idx="45633">
                  <c:v>459.0851675725696</c:v>
                </c:pt>
                <c:pt idx="45634">
                  <c:v>456.5202059293501</c:v>
                </c:pt>
                <c:pt idx="45635">
                  <c:v>457.4547554116791</c:v>
                </c:pt>
                <c:pt idx="45636">
                  <c:v>459.2111859400787</c:v>
                </c:pt>
                <c:pt idx="45637">
                  <c:v>455.94482716636</c:v>
                </c:pt>
                <c:pt idx="45638">
                  <c:v>457.20382211633</c:v>
                </c:pt>
                <c:pt idx="45639">
                  <c:v>458.6647997307</c:v>
                </c:pt>
                <c:pt idx="45640">
                  <c:v>455.12020223736</c:v>
                </c:pt>
                <c:pt idx="45641">
                  <c:v>456.20490592366</c:v>
                </c:pt>
                <c:pt idx="45642">
                  <c:v>457.58969093369</c:v>
                </c:pt>
                <c:pt idx="45643">
                  <c:v>455.1281042361599</c:v>
                </c:pt>
                <c:pt idx="45644">
                  <c:v>456.266582905279</c:v>
                </c:pt>
                <c:pt idx="45645">
                  <c:v>458.0434888426499</c:v>
                </c:pt>
                <c:pt idx="45646">
                  <c:v>458.33879211282</c:v>
                </c:pt>
                <c:pt idx="45647">
                  <c:v>458.475722287209</c:v>
                </c:pt>
                <c:pt idx="45649">
                  <c:v>383.0003339880591</c:v>
                </c:pt>
                <c:pt idx="45651">
                  <c:v>381.210059971429</c:v>
                </c:pt>
                <c:pt idx="45652">
                  <c:v>378.78965890413</c:v>
                </c:pt>
                <c:pt idx="45654">
                  <c:v>381.00288494476</c:v>
                </c:pt>
                <c:pt idx="45655">
                  <c:v>444.9317757267789</c:v>
                </c:pt>
                <c:pt idx="45656">
                  <c:v>453.62576978541</c:v>
                </c:pt>
                <c:pt idx="45657">
                  <c:v>457.6131844401789</c:v>
                </c:pt>
                <c:pt idx="45658">
                  <c:v>457.4517311026391</c:v>
                </c:pt>
                <c:pt idx="45660">
                  <c:v>458.66034982993</c:v>
                </c:pt>
                <c:pt idx="45661">
                  <c:v>459.461317303129</c:v>
                </c:pt>
                <c:pt idx="45662">
                  <c:v>458.67473081575</c:v>
                </c:pt>
                <c:pt idx="45663">
                  <c:v>459.2367239783391</c:v>
                </c:pt>
                <c:pt idx="45665">
                  <c:v>462.24996022013</c:v>
                </c:pt>
                <c:pt idx="45666">
                  <c:v>459.52138802493</c:v>
                </c:pt>
                <c:pt idx="45667">
                  <c:v>455.976935031189</c:v>
                </c:pt>
                <c:pt idx="45668">
                  <c:v>454.19397111445</c:v>
                </c:pt>
                <c:pt idx="45669">
                  <c:v>448.22348323929</c:v>
                </c:pt>
                <c:pt idx="45670">
                  <c:v>445.36089105846</c:v>
                </c:pt>
                <c:pt idx="45671">
                  <c:v>442.98429499236</c:v>
                </c:pt>
                <c:pt idx="45672">
                  <c:v>435.31057790479</c:v>
                </c:pt>
                <c:pt idx="45673">
                  <c:v>436.7590139714096</c:v>
                </c:pt>
                <c:pt idx="45674">
                  <c:v>439.7662878528</c:v>
                </c:pt>
                <c:pt idx="45675">
                  <c:v>438.6825864828999</c:v>
                </c:pt>
                <c:pt idx="45676">
                  <c:v>441.8812845974999</c:v>
                </c:pt>
                <c:pt idx="45677">
                  <c:v>442.035632712909</c:v>
                </c:pt>
                <c:pt idx="45678">
                  <c:v>445.54012852993</c:v>
                </c:pt>
                <c:pt idx="45679">
                  <c:v>453.856314467329</c:v>
                </c:pt>
                <c:pt idx="45680">
                  <c:v>455.34557587517</c:v>
                </c:pt>
                <c:pt idx="45681">
                  <c:v>455.13897086056</c:v>
                </c:pt>
                <c:pt idx="45682">
                  <c:v>459.3860211142899</c:v>
                </c:pt>
                <c:pt idx="45683">
                  <c:v>459.7167737630791</c:v>
                </c:pt>
                <c:pt idx="45684">
                  <c:v>449.4292198780291</c:v>
                </c:pt>
                <c:pt idx="45685">
                  <c:v>441.3194448999603</c:v>
                </c:pt>
                <c:pt idx="45686">
                  <c:v>443.9333428895399</c:v>
                </c:pt>
                <c:pt idx="45687">
                  <c:v>445.0471427286199</c:v>
                </c:pt>
                <c:pt idx="45688">
                  <c:v>442.90574062594</c:v>
                </c:pt>
                <c:pt idx="45689">
                  <c:v>437.585345978139</c:v>
                </c:pt>
                <c:pt idx="45690">
                  <c:v>435.04481808779</c:v>
                </c:pt>
                <c:pt idx="45691">
                  <c:v>443.5349715942199</c:v>
                </c:pt>
                <c:pt idx="45692">
                  <c:v>444.57941247403</c:v>
                </c:pt>
                <c:pt idx="45693">
                  <c:v>445.7877164661785</c:v>
                </c:pt>
                <c:pt idx="45694">
                  <c:v>449.89323031842</c:v>
                </c:pt>
                <c:pt idx="45695">
                  <c:v>446.45257484341</c:v>
                </c:pt>
                <c:pt idx="45696">
                  <c:v>448.0424542208</c:v>
                </c:pt>
                <c:pt idx="45697">
                  <c:v>445.91358651086</c:v>
                </c:pt>
                <c:pt idx="45698">
                  <c:v>454.67010822633</c:v>
                </c:pt>
                <c:pt idx="45699">
                  <c:v>456.54710267913</c:v>
                </c:pt>
                <c:pt idx="45700">
                  <c:v>452.5055905912299</c:v>
                </c:pt>
                <c:pt idx="45701">
                  <c:v>455.4298087174699</c:v>
                </c:pt>
                <c:pt idx="45702">
                  <c:v>453.29244466157</c:v>
                </c:pt>
                <c:pt idx="45703">
                  <c:v>453.5977679823599</c:v>
                </c:pt>
                <c:pt idx="45704">
                  <c:v>457.3164090937301</c:v>
                </c:pt>
                <c:pt idx="45705">
                  <c:v>456.796325715479</c:v>
                </c:pt>
                <c:pt idx="45706">
                  <c:v>458.278013358009</c:v>
                </c:pt>
                <c:pt idx="45708">
                  <c:v>456.5187991872496</c:v>
                </c:pt>
                <c:pt idx="45709">
                  <c:v>458.325793321</c:v>
                </c:pt>
                <c:pt idx="45710">
                  <c:v>458.04554181087</c:v>
                </c:pt>
                <c:pt idx="45711">
                  <c:v>458.6538109926996</c:v>
                </c:pt>
                <c:pt idx="45713">
                  <c:v>457.6978069666299</c:v>
                </c:pt>
                <c:pt idx="45714">
                  <c:v>458.8336570348401</c:v>
                </c:pt>
                <c:pt idx="45715">
                  <c:v>457.1561127912692</c:v>
                </c:pt>
                <c:pt idx="45716">
                  <c:v>458.16421352508</c:v>
                </c:pt>
                <c:pt idx="45717">
                  <c:v>459.48576946356</c:v>
                </c:pt>
                <c:pt idx="45718">
                  <c:v>456.89771784351</c:v>
                </c:pt>
                <c:pt idx="45719">
                  <c:v>458.56277861326</c:v>
                </c:pt>
                <c:pt idx="45720">
                  <c:v>456.35350462243</c:v>
                </c:pt>
                <c:pt idx="45721">
                  <c:v>458.0042931787401</c:v>
                </c:pt>
                <c:pt idx="45723">
                  <c:v>456.69266886083</c:v>
                </c:pt>
                <c:pt idx="45724">
                  <c:v>459.233562290109</c:v>
                </c:pt>
                <c:pt idx="45725">
                  <c:v>458.9323446573599</c:v>
                </c:pt>
                <c:pt idx="45727">
                  <c:v>458.7810184659689</c:v>
                </c:pt>
                <c:pt idx="45728">
                  <c:v>459.4977879424788</c:v>
                </c:pt>
                <c:pt idx="45729">
                  <c:v>461.2689911590101</c:v>
                </c:pt>
                <c:pt idx="45730">
                  <c:v>457.9034151196</c:v>
                </c:pt>
                <c:pt idx="45732">
                  <c:v>457.5861426956699</c:v>
                </c:pt>
                <c:pt idx="45733">
                  <c:v>458.4755758350796</c:v>
                </c:pt>
                <c:pt idx="45734">
                  <c:v>459.421819373189</c:v>
                </c:pt>
                <c:pt idx="45735">
                  <c:v>456.51171651775</c:v>
                </c:pt>
                <c:pt idx="45736">
                  <c:v>458.23793661435</c:v>
                </c:pt>
                <c:pt idx="45737">
                  <c:v>455.63245696142</c:v>
                </c:pt>
                <c:pt idx="45738">
                  <c:v>457.261637736579</c:v>
                </c:pt>
                <c:pt idx="45739">
                  <c:v>454.7740067014699</c:v>
                </c:pt>
                <c:pt idx="45740">
                  <c:v>456.23660777085</c:v>
                </c:pt>
                <c:pt idx="45742">
                  <c:v>457.833155080119</c:v>
                </c:pt>
                <c:pt idx="45744">
                  <c:v>457.86242595949</c:v>
                </c:pt>
                <c:pt idx="45745">
                  <c:v>459.5207697228299</c:v>
                </c:pt>
                <c:pt idx="45746">
                  <c:v>457.58904819151</c:v>
                </c:pt>
                <c:pt idx="45747">
                  <c:v>458.6148689738701</c:v>
                </c:pt>
                <c:pt idx="45749">
                  <c:v>458.16158257527</c:v>
                </c:pt>
                <c:pt idx="45750">
                  <c:v>459.80366417771</c:v>
                </c:pt>
                <c:pt idx="45751">
                  <c:v>458.5056750987601</c:v>
                </c:pt>
                <c:pt idx="45752">
                  <c:v>461.42782321003</c:v>
                </c:pt>
                <c:pt idx="45753">
                  <c:v>458.68363420626</c:v>
                </c:pt>
                <c:pt idx="45754">
                  <c:v>459.48906158944</c:v>
                </c:pt>
                <c:pt idx="45756">
                  <c:v>462.29420553967</c:v>
                </c:pt>
                <c:pt idx="45758">
                  <c:v>461.41722157446</c:v>
                </c:pt>
                <c:pt idx="45759">
                  <c:v>459.1332607196601</c:v>
                </c:pt>
                <c:pt idx="45760">
                  <c:v>461.2379248480191</c:v>
                </c:pt>
                <c:pt idx="45761">
                  <c:v>463.25948508978</c:v>
                </c:pt>
                <c:pt idx="45762">
                  <c:v>459.5133600842099</c:v>
                </c:pt>
                <c:pt idx="45763">
                  <c:v>461.64541608956</c:v>
                </c:pt>
                <c:pt idx="45764">
                  <c:v>458.681364217279</c:v>
                </c:pt>
                <c:pt idx="45766">
                  <c:v>457.4951218264599</c:v>
                </c:pt>
                <c:pt idx="45767">
                  <c:v>458.491758047678</c:v>
                </c:pt>
                <c:pt idx="45768">
                  <c:v>456.7335484115988</c:v>
                </c:pt>
                <c:pt idx="45769">
                  <c:v>457.75591686145</c:v>
                </c:pt>
                <c:pt idx="45771">
                  <c:v>457.396325252759</c:v>
                </c:pt>
                <c:pt idx="45772">
                  <c:v>461.3514089735301</c:v>
                </c:pt>
                <c:pt idx="45773">
                  <c:v>459.21830758952</c:v>
                </c:pt>
                <c:pt idx="45775">
                  <c:v>457.43636390436</c:v>
                </c:pt>
                <c:pt idx="45776">
                  <c:v>459.1324444349301</c:v>
                </c:pt>
                <c:pt idx="45778">
                  <c:v>457.15685526006</c:v>
                </c:pt>
                <c:pt idx="45779">
                  <c:v>459.83681752444</c:v>
                </c:pt>
                <c:pt idx="45780">
                  <c:v>457.24889195309</c:v>
                </c:pt>
                <c:pt idx="45781">
                  <c:v>458.4407824487199</c:v>
                </c:pt>
                <c:pt idx="45783">
                  <c:v>457.841978448459</c:v>
                </c:pt>
                <c:pt idx="45784">
                  <c:v>459.5075887294801</c:v>
                </c:pt>
                <c:pt idx="45785">
                  <c:v>456.40550269331</c:v>
                </c:pt>
                <c:pt idx="45786">
                  <c:v>457.69107063472</c:v>
                </c:pt>
                <c:pt idx="45787">
                  <c:v>458.33984314655</c:v>
                </c:pt>
                <c:pt idx="45788">
                  <c:v>459.416526849159</c:v>
                </c:pt>
                <c:pt idx="45789">
                  <c:v>457.36119316435</c:v>
                </c:pt>
                <c:pt idx="45791">
                  <c:v>462.5476195622599</c:v>
                </c:pt>
                <c:pt idx="45792">
                  <c:v>459.40605717345</c:v>
                </c:pt>
                <c:pt idx="45793">
                  <c:v>461.3260320001991</c:v>
                </c:pt>
                <c:pt idx="45794">
                  <c:v>457.821370271199</c:v>
                </c:pt>
                <c:pt idx="45795">
                  <c:v>459.38463001807</c:v>
                </c:pt>
                <c:pt idx="45796">
                  <c:v>457.07506521469</c:v>
                </c:pt>
                <c:pt idx="45797">
                  <c:v>459.37691210425</c:v>
                </c:pt>
                <c:pt idx="45799">
                  <c:v>457.80128386073</c:v>
                </c:pt>
                <c:pt idx="45800">
                  <c:v>459.3535073876399</c:v>
                </c:pt>
                <c:pt idx="45801">
                  <c:v>457.29527751415</c:v>
                </c:pt>
                <c:pt idx="45802">
                  <c:v>458.8648991835403</c:v>
                </c:pt>
                <c:pt idx="45803">
                  <c:v>456.5014335127601</c:v>
                </c:pt>
                <c:pt idx="45804">
                  <c:v>459.896752714879</c:v>
                </c:pt>
                <c:pt idx="45805">
                  <c:v>461.7736267074791</c:v>
                </c:pt>
                <c:pt idx="45806">
                  <c:v>459.9773229083696</c:v>
                </c:pt>
                <c:pt idx="45807">
                  <c:v>461.060833218289</c:v>
                </c:pt>
                <c:pt idx="45808">
                  <c:v>458.290706282879</c:v>
                </c:pt>
                <c:pt idx="45810">
                  <c:v>461.1104098873101</c:v>
                </c:pt>
                <c:pt idx="45811">
                  <c:v>458.69742415425</c:v>
                </c:pt>
                <c:pt idx="45812">
                  <c:v>459.9784391369699</c:v>
                </c:pt>
                <c:pt idx="45813">
                  <c:v>456.65101190243</c:v>
                </c:pt>
                <c:pt idx="45814">
                  <c:v>457.75184761257</c:v>
                </c:pt>
                <c:pt idx="45815">
                  <c:v>459.70534889647</c:v>
                </c:pt>
                <c:pt idx="45816">
                  <c:v>456.783236578779</c:v>
                </c:pt>
                <c:pt idx="45817">
                  <c:v>458.3711548737899</c:v>
                </c:pt>
                <c:pt idx="45818">
                  <c:v>455.31062759478</c:v>
                </c:pt>
                <c:pt idx="45819">
                  <c:v>458.8945575484889</c:v>
                </c:pt>
                <c:pt idx="45821">
                  <c:v>457.9649180896399</c:v>
                </c:pt>
                <c:pt idx="45822">
                  <c:v>458.33254549464</c:v>
                </c:pt>
                <c:pt idx="45823">
                  <c:v>456.2222237960301</c:v>
                </c:pt>
                <c:pt idx="45824">
                  <c:v>458.25782119217</c:v>
                </c:pt>
                <c:pt idx="45825">
                  <c:v>459.91970337647</c:v>
                </c:pt>
                <c:pt idx="45826">
                  <c:v>456.45134507915</c:v>
                </c:pt>
                <c:pt idx="45827">
                  <c:v>457.98188492611</c:v>
                </c:pt>
                <c:pt idx="45828">
                  <c:v>459.290362707119</c:v>
                </c:pt>
                <c:pt idx="45829">
                  <c:v>456.480173782169</c:v>
                </c:pt>
                <c:pt idx="45830">
                  <c:v>457.8065938630799</c:v>
                </c:pt>
                <c:pt idx="45831">
                  <c:v>458.43827001385</c:v>
                </c:pt>
                <c:pt idx="45832">
                  <c:v>455.25449702573</c:v>
                </c:pt>
                <c:pt idx="45833">
                  <c:v>456.4902948906499</c:v>
                </c:pt>
                <c:pt idx="45834">
                  <c:v>459.70975893524</c:v>
                </c:pt>
                <c:pt idx="45835">
                  <c:v>457.0733406495401</c:v>
                </c:pt>
                <c:pt idx="45836">
                  <c:v>457.83524286164</c:v>
                </c:pt>
                <c:pt idx="45837">
                  <c:v>459.46868766937</c:v>
                </c:pt>
                <c:pt idx="45838">
                  <c:v>457.37299881197</c:v>
                </c:pt>
                <c:pt idx="45839">
                  <c:v>458.5979865634401</c:v>
                </c:pt>
                <c:pt idx="45840">
                  <c:v>459.88747926946</c:v>
                </c:pt>
                <c:pt idx="45841">
                  <c:v>456.130191758719</c:v>
                </c:pt>
                <c:pt idx="45842">
                  <c:v>456.6161342097996</c:v>
                </c:pt>
                <c:pt idx="45843">
                  <c:v>458.11303916542</c:v>
                </c:pt>
                <c:pt idx="45844">
                  <c:v>455.0865097749596</c:v>
                </c:pt>
                <c:pt idx="45845">
                  <c:v>455.64218541961</c:v>
                </c:pt>
                <c:pt idx="45846">
                  <c:v>457.2617164551689</c:v>
                </c:pt>
                <c:pt idx="45847">
                  <c:v>453.650705031898</c:v>
                </c:pt>
                <c:pt idx="45848">
                  <c:v>455.02444781564</c:v>
                </c:pt>
                <c:pt idx="45849">
                  <c:v>459.22147997971</c:v>
                </c:pt>
                <c:pt idx="45850">
                  <c:v>455.79049231275</c:v>
                </c:pt>
                <c:pt idx="45851">
                  <c:v>456.5952563586988</c:v>
                </c:pt>
                <c:pt idx="45852">
                  <c:v>457.70592687915</c:v>
                </c:pt>
                <c:pt idx="45853">
                  <c:v>459.0782279209099</c:v>
                </c:pt>
                <c:pt idx="45854">
                  <c:v>455.653736416699</c:v>
                </c:pt>
                <c:pt idx="45855">
                  <c:v>458.24770679654</c:v>
                </c:pt>
                <c:pt idx="45856">
                  <c:v>459.8209898568299</c:v>
                </c:pt>
                <c:pt idx="45857">
                  <c:v>456.552134701099</c:v>
                </c:pt>
                <c:pt idx="45858">
                  <c:v>457.9041822930801</c:v>
                </c:pt>
                <c:pt idx="45859">
                  <c:v>459.100913448669</c:v>
                </c:pt>
                <c:pt idx="45860">
                  <c:v>455.4624017888099</c:v>
                </c:pt>
                <c:pt idx="45861">
                  <c:v>456.5817573346699</c:v>
                </c:pt>
                <c:pt idx="45862">
                  <c:v>457.8402558159401</c:v>
                </c:pt>
                <c:pt idx="45863">
                  <c:v>454.6141570449792</c:v>
                </c:pt>
                <c:pt idx="45864">
                  <c:v>455.69416722974</c:v>
                </c:pt>
                <c:pt idx="45865">
                  <c:v>458.85082980746</c:v>
                </c:pt>
                <c:pt idx="45866">
                  <c:v>456.9362699494291</c:v>
                </c:pt>
                <c:pt idx="45867">
                  <c:v>456.73977302016</c:v>
                </c:pt>
                <c:pt idx="45869">
                  <c:v>456.620107431979</c:v>
                </c:pt>
                <c:pt idx="45870">
                  <c:v>457.703619578809</c:v>
                </c:pt>
                <c:pt idx="45871">
                  <c:v>459.42166014491</c:v>
                </c:pt>
                <c:pt idx="45872">
                  <c:v>457.53385062504</c:v>
                </c:pt>
                <c:pt idx="45873">
                  <c:v>456.78300786073</c:v>
                </c:pt>
                <c:pt idx="45874">
                  <c:v>457.898278966449</c:v>
                </c:pt>
                <c:pt idx="45875">
                  <c:v>459.66450161337</c:v>
                </c:pt>
                <c:pt idx="45876">
                  <c:v>456.5551977906836</c:v>
                </c:pt>
                <c:pt idx="45877">
                  <c:v>457.23786425664</c:v>
                </c:pt>
                <c:pt idx="45878">
                  <c:v>458.0036075472592</c:v>
                </c:pt>
                <c:pt idx="45879">
                  <c:v>454.65052893563</c:v>
                </c:pt>
                <c:pt idx="45880">
                  <c:v>458.6989790260919</c:v>
                </c:pt>
                <c:pt idx="45881">
                  <c:v>459.6268492680599</c:v>
                </c:pt>
                <c:pt idx="45882">
                  <c:v>457.0438163855501</c:v>
                </c:pt>
                <c:pt idx="45885">
                  <c:v>457.4661531819439</c:v>
                </c:pt>
                <c:pt idx="45886">
                  <c:v>458.60916419821</c:v>
                </c:pt>
                <c:pt idx="45887">
                  <c:v>459.573347996479</c:v>
                </c:pt>
                <c:pt idx="45888">
                  <c:v>456.756935140999</c:v>
                </c:pt>
                <c:pt idx="45889">
                  <c:v>458.26967029509</c:v>
                </c:pt>
                <c:pt idx="45890">
                  <c:v>459.9827511820299</c:v>
                </c:pt>
                <c:pt idx="45891">
                  <c:v>456.9628895626199</c:v>
                </c:pt>
                <c:pt idx="45892">
                  <c:v>457.3907359921888</c:v>
                </c:pt>
                <c:pt idx="45893">
                  <c:v>458.83979632087</c:v>
                </c:pt>
                <c:pt idx="45894">
                  <c:v>456.3191901691</c:v>
                </c:pt>
                <c:pt idx="45895">
                  <c:v>451.28565426555</c:v>
                </c:pt>
                <c:pt idx="45896">
                  <c:v>429.9215802819496</c:v>
                </c:pt>
                <c:pt idx="45897">
                  <c:v>427.9791960781191</c:v>
                </c:pt>
                <c:pt idx="45899">
                  <c:v>432.3026875363403</c:v>
                </c:pt>
                <c:pt idx="45900">
                  <c:v>429.2880874074696</c:v>
                </c:pt>
                <c:pt idx="45901">
                  <c:v>429.79763281342</c:v>
                </c:pt>
                <c:pt idx="45902">
                  <c:v>431.811127997539</c:v>
                </c:pt>
                <c:pt idx="45903">
                  <c:v>449.43712389482</c:v>
                </c:pt>
                <c:pt idx="45905">
                  <c:v>452.6405427888001</c:v>
                </c:pt>
                <c:pt idx="45907">
                  <c:v>451.29931110502</c:v>
                </c:pt>
                <c:pt idx="45908">
                  <c:v>452.71570783446</c:v>
                </c:pt>
                <c:pt idx="45909">
                  <c:v>449.3969451986299</c:v>
                </c:pt>
                <c:pt idx="45910">
                  <c:v>451.1334316963899</c:v>
                </c:pt>
                <c:pt idx="45911">
                  <c:v>452.8183894644096</c:v>
                </c:pt>
                <c:pt idx="45913">
                  <c:v>452.9641432895899</c:v>
                </c:pt>
                <c:pt idx="45914">
                  <c:v>453.9702916773</c:v>
                </c:pt>
                <c:pt idx="45915">
                  <c:v>451.4348348214</c:v>
                </c:pt>
                <c:pt idx="45916">
                  <c:v>452.3722125645</c:v>
                </c:pt>
                <c:pt idx="45917">
                  <c:v>453.94285599489</c:v>
                </c:pt>
                <c:pt idx="45919">
                  <c:v>452.4413709235699</c:v>
                </c:pt>
                <c:pt idx="45920">
                  <c:v>453.06612555396</c:v>
                </c:pt>
                <c:pt idx="45922">
                  <c:v>451.2771808641799</c:v>
                </c:pt>
                <c:pt idx="45923">
                  <c:v>452.7213149352884</c:v>
                </c:pt>
                <c:pt idx="45924">
                  <c:v>449.0950929061696</c:v>
                </c:pt>
                <c:pt idx="45926">
                  <c:v>452.0558812633</c:v>
                </c:pt>
                <c:pt idx="45927">
                  <c:v>448.83097146695</c:v>
                </c:pt>
                <c:pt idx="45929">
                  <c:v>451.14473976612</c:v>
                </c:pt>
                <c:pt idx="45930">
                  <c:v>449.4202777266696</c:v>
                </c:pt>
                <c:pt idx="45931">
                  <c:v>453.22320903445</c:v>
                </c:pt>
                <c:pt idx="45932">
                  <c:v>456.0397641018501</c:v>
                </c:pt>
                <c:pt idx="45933">
                  <c:v>452.248056629152</c:v>
                </c:pt>
                <c:pt idx="45934">
                  <c:v>452.94069136477</c:v>
                </c:pt>
                <c:pt idx="45935">
                  <c:v>432.7985788356596</c:v>
                </c:pt>
                <c:pt idx="45937">
                  <c:v>431.2011319137791</c:v>
                </c:pt>
                <c:pt idx="45938">
                  <c:v>432.80214303165</c:v>
                </c:pt>
                <c:pt idx="45939">
                  <c:v>429.66225173635</c:v>
                </c:pt>
                <c:pt idx="45940">
                  <c:v>431.3702485963001</c:v>
                </c:pt>
                <c:pt idx="45941">
                  <c:v>455.5890090316996</c:v>
                </c:pt>
                <c:pt idx="45942">
                  <c:v>458.83019779399</c:v>
                </c:pt>
                <c:pt idx="45943">
                  <c:v>459.92226532701</c:v>
                </c:pt>
                <c:pt idx="45944">
                  <c:v>457.457176911809</c:v>
                </c:pt>
                <c:pt idx="45945">
                  <c:v>458.8214437064996</c:v>
                </c:pt>
                <c:pt idx="45947">
                  <c:v>457.0361258783091</c:v>
                </c:pt>
                <c:pt idx="45948">
                  <c:v>461.9332494508788</c:v>
                </c:pt>
                <c:pt idx="45949">
                  <c:v>458.421055996509</c:v>
                </c:pt>
                <c:pt idx="45951">
                  <c:v>461.1147572281996</c:v>
                </c:pt>
                <c:pt idx="45952">
                  <c:v>458.66806476561</c:v>
                </c:pt>
                <c:pt idx="45953">
                  <c:v>459.64629278134</c:v>
                </c:pt>
                <c:pt idx="45955">
                  <c:v>458.07576506264</c:v>
                </c:pt>
                <c:pt idx="45957">
                  <c:v>461.7020194508391</c:v>
                </c:pt>
                <c:pt idx="45958">
                  <c:v>458.8777350610699</c:v>
                </c:pt>
                <c:pt idx="45959">
                  <c:v>459.82034418215</c:v>
                </c:pt>
                <c:pt idx="45960">
                  <c:v>461.26829389839</c:v>
                </c:pt>
                <c:pt idx="45961">
                  <c:v>458.8269625343301</c:v>
                </c:pt>
                <c:pt idx="45962">
                  <c:v>459.38947533937</c:v>
                </c:pt>
                <c:pt idx="45963">
                  <c:v>457.2091372609889</c:v>
                </c:pt>
                <c:pt idx="45964">
                  <c:v>457.77360065283</c:v>
                </c:pt>
                <c:pt idx="45965">
                  <c:v>462.018879947559</c:v>
                </c:pt>
                <c:pt idx="45966">
                  <c:v>459.3826063782099</c:v>
                </c:pt>
                <c:pt idx="45967">
                  <c:v>459.930356812317</c:v>
                </c:pt>
                <c:pt idx="45968">
                  <c:v>457.72080372437</c:v>
                </c:pt>
                <c:pt idx="45970">
                  <c:v>462.00806318292</c:v>
                </c:pt>
                <c:pt idx="45971">
                  <c:v>459.011856482999</c:v>
                </c:pt>
                <c:pt idx="45972">
                  <c:v>459.67878205542</c:v>
                </c:pt>
                <c:pt idx="45974">
                  <c:v>457.9136747992196</c:v>
                </c:pt>
                <c:pt idx="45975">
                  <c:v>459.374627660714</c:v>
                </c:pt>
                <c:pt idx="45977">
                  <c:v>456.8563675673299</c:v>
                </c:pt>
                <c:pt idx="45978">
                  <c:v>458.17718500252</c:v>
                </c:pt>
                <c:pt idx="45979">
                  <c:v>459.76583251106</c:v>
                </c:pt>
                <c:pt idx="45981">
                  <c:v>462.9769968418891</c:v>
                </c:pt>
                <c:pt idx="45982">
                  <c:v>459.5539183960896</c:v>
                </c:pt>
                <c:pt idx="45984">
                  <c:v>462.1898010544101</c:v>
                </c:pt>
                <c:pt idx="45985">
                  <c:v>459.4450177349501</c:v>
                </c:pt>
                <c:pt idx="45987">
                  <c:v>457.39165866466</c:v>
                </c:pt>
                <c:pt idx="45988">
                  <c:v>458.9967632894891</c:v>
                </c:pt>
                <c:pt idx="45990">
                  <c:v>458.5125102876889</c:v>
                </c:pt>
                <c:pt idx="45991">
                  <c:v>459.26491211922</c:v>
                </c:pt>
                <c:pt idx="45992">
                  <c:v>458.4564654884699</c:v>
                </c:pt>
                <c:pt idx="45993">
                  <c:v>458.76052116547</c:v>
                </c:pt>
                <c:pt idx="45995">
                  <c:v>458.209257451249</c:v>
                </c:pt>
                <c:pt idx="45996">
                  <c:v>459.82899138601</c:v>
                </c:pt>
                <c:pt idx="45997">
                  <c:v>457.0794136429199</c:v>
                </c:pt>
                <c:pt idx="45999">
                  <c:v>462.467458266629</c:v>
                </c:pt>
                <c:pt idx="46001">
                  <c:v>461.54642512714</c:v>
                </c:pt>
                <c:pt idx="46002">
                  <c:v>459.0071885319901</c:v>
                </c:pt>
                <c:pt idx="46004">
                  <c:v>457.58396516915</c:v>
                </c:pt>
                <c:pt idx="46005">
                  <c:v>459.2162539127991</c:v>
                </c:pt>
                <c:pt idx="46006">
                  <c:v>461.27940099701</c:v>
                </c:pt>
                <c:pt idx="46007">
                  <c:v>459.2624929636999</c:v>
                </c:pt>
                <c:pt idx="46008">
                  <c:v>459.89719131989</c:v>
                </c:pt>
                <c:pt idx="46009">
                  <c:v>457.82909598099</c:v>
                </c:pt>
                <c:pt idx="46010">
                  <c:v>458.3107948228501</c:v>
                </c:pt>
                <c:pt idx="46011">
                  <c:v>456.22345003302</c:v>
                </c:pt>
                <c:pt idx="46012">
                  <c:v>457.725054617279</c:v>
                </c:pt>
                <c:pt idx="46013">
                  <c:v>462.20990253378</c:v>
                </c:pt>
                <c:pt idx="46016">
                  <c:v>458.10451099655</c:v>
                </c:pt>
                <c:pt idx="46017">
                  <c:v>459.6017083883199</c:v>
                </c:pt>
                <c:pt idx="46018">
                  <c:v>463.34867959388</c:v>
                </c:pt>
                <c:pt idx="46019">
                  <c:v>461.1765147763791</c:v>
                </c:pt>
                <c:pt idx="46020">
                  <c:v>461.9561174114689</c:v>
                </c:pt>
                <c:pt idx="46022">
                  <c:v>461.24949936519</c:v>
                </c:pt>
                <c:pt idx="46023">
                  <c:v>458.5317964547696</c:v>
                </c:pt>
                <c:pt idx="46025">
                  <c:v>457.2710855600119</c:v>
                </c:pt>
                <c:pt idx="46026">
                  <c:v>459.74633713786</c:v>
                </c:pt>
                <c:pt idx="46027">
                  <c:v>456.8913732768291</c:v>
                </c:pt>
                <c:pt idx="46028">
                  <c:v>459.0124220097701</c:v>
                </c:pt>
                <c:pt idx="46029">
                  <c:v>459.25216564545</c:v>
                </c:pt>
                <c:pt idx="46030">
                  <c:v>461.17138573578</c:v>
                </c:pt>
                <c:pt idx="46031">
                  <c:v>458.51486397537</c:v>
                </c:pt>
                <c:pt idx="46033">
                  <c:v>457.8604862544301</c:v>
                </c:pt>
                <c:pt idx="46035">
                  <c:v>458.02828755434</c:v>
                </c:pt>
                <c:pt idx="46036">
                  <c:v>459.64239444734</c:v>
                </c:pt>
                <c:pt idx="46037">
                  <c:v>457.5714023928</c:v>
                </c:pt>
                <c:pt idx="46038">
                  <c:v>459.7825715160299</c:v>
                </c:pt>
                <c:pt idx="46039">
                  <c:v>457.2237131800196</c:v>
                </c:pt>
                <c:pt idx="46040">
                  <c:v>458.7038423281899</c:v>
                </c:pt>
                <c:pt idx="46041">
                  <c:v>457.00750163351</c:v>
                </c:pt>
                <c:pt idx="46042">
                  <c:v>459.36498027832</c:v>
                </c:pt>
                <c:pt idx="46043">
                  <c:v>457.39758808173</c:v>
                </c:pt>
                <c:pt idx="46044">
                  <c:v>461.5640092774699</c:v>
                </c:pt>
                <c:pt idx="46045">
                  <c:v>459.4681972343099</c:v>
                </c:pt>
                <c:pt idx="46046">
                  <c:v>461.08916016464</c:v>
                </c:pt>
                <c:pt idx="46047">
                  <c:v>459.5584794784696</c:v>
                </c:pt>
                <c:pt idx="46048">
                  <c:v>461.75289889625</c:v>
                </c:pt>
                <c:pt idx="46049">
                  <c:v>459.4674757060599</c:v>
                </c:pt>
                <c:pt idx="46050">
                  <c:v>461.6785593600196</c:v>
                </c:pt>
                <c:pt idx="46051">
                  <c:v>458.969393412389</c:v>
                </c:pt>
                <c:pt idx="46053">
                  <c:v>458.95807900774</c:v>
                </c:pt>
                <c:pt idx="46054">
                  <c:v>457.0192765848301</c:v>
                </c:pt>
                <c:pt idx="46055">
                  <c:v>459.00000488418</c:v>
                </c:pt>
                <c:pt idx="46056">
                  <c:v>456.62904942455</c:v>
                </c:pt>
                <c:pt idx="46057">
                  <c:v>458.55197366244</c:v>
                </c:pt>
                <c:pt idx="46058">
                  <c:v>456.1065391716596</c:v>
                </c:pt>
                <c:pt idx="46059">
                  <c:v>462.4677586143</c:v>
                </c:pt>
                <c:pt idx="46061">
                  <c:v>462.55503939276</c:v>
                </c:pt>
                <c:pt idx="46063">
                  <c:v>462.2119745689291</c:v>
                </c:pt>
                <c:pt idx="46064">
                  <c:v>459.7112184160391</c:v>
                </c:pt>
                <c:pt idx="46065">
                  <c:v>461.235172112079</c:v>
                </c:pt>
                <c:pt idx="46066">
                  <c:v>459.17280797663</c:v>
                </c:pt>
                <c:pt idx="46068">
                  <c:v>458.093677345999</c:v>
                </c:pt>
                <c:pt idx="46070">
                  <c:v>457.9248966646701</c:v>
                </c:pt>
                <c:pt idx="46071">
                  <c:v>459.9671032846396</c:v>
                </c:pt>
                <c:pt idx="46072">
                  <c:v>457.900079858389</c:v>
                </c:pt>
                <c:pt idx="46073">
                  <c:v>459.99282065724</c:v>
                </c:pt>
                <c:pt idx="46074">
                  <c:v>458.04812268237</c:v>
                </c:pt>
                <c:pt idx="46075">
                  <c:v>459.13687717112</c:v>
                </c:pt>
                <c:pt idx="46077">
                  <c:v>461.9037233016599</c:v>
                </c:pt>
                <c:pt idx="46078">
                  <c:v>459.193869461382</c:v>
                </c:pt>
                <c:pt idx="46079">
                  <c:v>462.3289004075392</c:v>
                </c:pt>
                <c:pt idx="46080">
                  <c:v>459.10317535646</c:v>
                </c:pt>
                <c:pt idx="46081">
                  <c:v>462.1003410981</c:v>
                </c:pt>
                <c:pt idx="46082">
                  <c:v>459.4809219362396</c:v>
                </c:pt>
                <c:pt idx="46083">
                  <c:v>461.84851936482</c:v>
                </c:pt>
                <c:pt idx="46085">
                  <c:v>462.08963387694</c:v>
                </c:pt>
                <c:pt idx="46087">
                  <c:v>462.14714949323</c:v>
                </c:pt>
                <c:pt idx="46088">
                  <c:v>459.98704928972</c:v>
                </c:pt>
                <c:pt idx="46089">
                  <c:v>458.70224929462</c:v>
                </c:pt>
                <c:pt idx="46091">
                  <c:v>461.16672459452</c:v>
                </c:pt>
                <c:pt idx="46092">
                  <c:v>462.77849400103</c:v>
                </c:pt>
                <c:pt idx="46094">
                  <c:v>462.2768060563919</c:v>
                </c:pt>
                <c:pt idx="46096">
                  <c:v>463.415411278139</c:v>
                </c:pt>
                <c:pt idx="46097">
                  <c:v>463.21130116142</c:v>
                </c:pt>
                <c:pt idx="46098">
                  <c:v>464.990719287439</c:v>
                </c:pt>
                <c:pt idx="46099">
                  <c:v>462.2207469475987</c:v>
                </c:pt>
                <c:pt idx="46100">
                  <c:v>462.4780641989199</c:v>
                </c:pt>
                <c:pt idx="46101">
                  <c:v>461.8991784048699</c:v>
                </c:pt>
                <c:pt idx="46102">
                  <c:v>459.6383446567999</c:v>
                </c:pt>
                <c:pt idx="46103">
                  <c:v>462.2030910002096</c:v>
                </c:pt>
                <c:pt idx="46105">
                  <c:v>462.25467108862</c:v>
                </c:pt>
                <c:pt idx="46106">
                  <c:v>459.90078773179</c:v>
                </c:pt>
                <c:pt idx="46107">
                  <c:v>464.5534607128999</c:v>
                </c:pt>
                <c:pt idx="46108">
                  <c:v>461.23240902968</c:v>
                </c:pt>
                <c:pt idx="46109">
                  <c:v>347.49076002477</c:v>
                </c:pt>
                <c:pt idx="46110">
                  <c:v>125.0908699196332</c:v>
                </c:pt>
                <c:pt idx="46136">
                  <c:v>365.5975195733099</c:v>
                </c:pt>
                <c:pt idx="46137">
                  <c:v>406.8060754795</c:v>
                </c:pt>
                <c:pt idx="46138">
                  <c:v>416.07657832993</c:v>
                </c:pt>
                <c:pt idx="46139">
                  <c:v>423.1633002736399</c:v>
                </c:pt>
                <c:pt idx="46140">
                  <c:v>384.367530170932</c:v>
                </c:pt>
                <c:pt idx="46141">
                  <c:v>316.2465901562396</c:v>
                </c:pt>
                <c:pt idx="46142">
                  <c:v>341.7548740168301</c:v>
                </c:pt>
                <c:pt idx="46143">
                  <c:v>415.1572266988</c:v>
                </c:pt>
                <c:pt idx="46144">
                  <c:v>388.1462849586599</c:v>
                </c:pt>
                <c:pt idx="46145">
                  <c:v>379.0661070172591</c:v>
                </c:pt>
                <c:pt idx="46146">
                  <c:v>398.871092526336</c:v>
                </c:pt>
                <c:pt idx="46147">
                  <c:v>406.9029180523492</c:v>
                </c:pt>
                <c:pt idx="46148">
                  <c:v>376.9233189131616</c:v>
                </c:pt>
                <c:pt idx="46149">
                  <c:v>273.465849876286</c:v>
                </c:pt>
                <c:pt idx="46150">
                  <c:v>246.626135917324</c:v>
                </c:pt>
                <c:pt idx="46151">
                  <c:v>185.916141319192</c:v>
                </c:pt>
                <c:pt idx="46345">
                  <c:v>88.29834286831908</c:v>
                </c:pt>
                <c:pt idx="46346">
                  <c:v>167.7144314753924</c:v>
                </c:pt>
                <c:pt idx="46347">
                  <c:v>254.75302908096</c:v>
                </c:pt>
                <c:pt idx="46348">
                  <c:v>358.2206419190601</c:v>
                </c:pt>
                <c:pt idx="46349">
                  <c:v>429.87915262205</c:v>
                </c:pt>
                <c:pt idx="46350">
                  <c:v>457.3410444761499</c:v>
                </c:pt>
                <c:pt idx="46352">
                  <c:v>456.2841468004796</c:v>
                </c:pt>
                <c:pt idx="46353">
                  <c:v>456.898473719679</c:v>
                </c:pt>
                <c:pt idx="46354">
                  <c:v>452.7361163657591</c:v>
                </c:pt>
                <c:pt idx="46355">
                  <c:v>456.1262988711699</c:v>
                </c:pt>
                <c:pt idx="46356">
                  <c:v>461.8771203585839</c:v>
                </c:pt>
                <c:pt idx="46358">
                  <c:v>462.37123283384</c:v>
                </c:pt>
                <c:pt idx="46359">
                  <c:v>461.17373481366</c:v>
                </c:pt>
                <c:pt idx="46360">
                  <c:v>463.531545771669</c:v>
                </c:pt>
                <c:pt idx="46362">
                  <c:v>457.8131567570786</c:v>
                </c:pt>
                <c:pt idx="46364">
                  <c:v>458.85673561136</c:v>
                </c:pt>
                <c:pt idx="46366">
                  <c:v>459.10327369378</c:v>
                </c:pt>
                <c:pt idx="46367">
                  <c:v>456.54888644602</c:v>
                </c:pt>
                <c:pt idx="46368">
                  <c:v>459.5855720815196</c:v>
                </c:pt>
                <c:pt idx="46369">
                  <c:v>457.5325285402887</c:v>
                </c:pt>
                <c:pt idx="46370">
                  <c:v>459.4901243089989</c:v>
                </c:pt>
                <c:pt idx="46371">
                  <c:v>457.4953234772388</c:v>
                </c:pt>
                <c:pt idx="46374">
                  <c:v>458.45944700557</c:v>
                </c:pt>
                <c:pt idx="46375">
                  <c:v>461.0142364395799</c:v>
                </c:pt>
                <c:pt idx="46376">
                  <c:v>459.05560411766</c:v>
                </c:pt>
                <c:pt idx="46378">
                  <c:v>459.3446379312799</c:v>
                </c:pt>
                <c:pt idx="46379">
                  <c:v>456.783818986149</c:v>
                </c:pt>
                <c:pt idx="46380">
                  <c:v>458.8967053613096</c:v>
                </c:pt>
                <c:pt idx="46381">
                  <c:v>456.968573518409</c:v>
                </c:pt>
                <c:pt idx="46382">
                  <c:v>459.5001193098796</c:v>
                </c:pt>
                <c:pt idx="46383">
                  <c:v>457.931025622589</c:v>
                </c:pt>
                <c:pt idx="46384">
                  <c:v>459.46844409792</c:v>
                </c:pt>
                <c:pt idx="46385">
                  <c:v>458.4100042378791</c:v>
                </c:pt>
                <c:pt idx="46386">
                  <c:v>457.3755951252</c:v>
                </c:pt>
                <c:pt idx="46387">
                  <c:v>459.58446524315</c:v>
                </c:pt>
                <c:pt idx="46388">
                  <c:v>457.6960931883999</c:v>
                </c:pt>
                <c:pt idx="46389">
                  <c:v>461.8526275809601</c:v>
                </c:pt>
                <c:pt idx="46391">
                  <c:v>461.70411130634</c:v>
                </c:pt>
                <c:pt idx="46392">
                  <c:v>459.715623635644</c:v>
                </c:pt>
                <c:pt idx="46393">
                  <c:v>459.09771005303</c:v>
                </c:pt>
                <c:pt idx="46395">
                  <c:v>458.35899153601</c:v>
                </c:pt>
                <c:pt idx="46397">
                  <c:v>458.5813057903</c:v>
                </c:pt>
                <c:pt idx="46399">
                  <c:v>458.1158066683801</c:v>
                </c:pt>
                <c:pt idx="46400">
                  <c:v>456.7475510290201</c:v>
                </c:pt>
                <c:pt idx="46401">
                  <c:v>458.26797968612</c:v>
                </c:pt>
                <c:pt idx="46402">
                  <c:v>456.60408951281</c:v>
                </c:pt>
                <c:pt idx="46403">
                  <c:v>458.44300417538</c:v>
                </c:pt>
                <c:pt idx="46404">
                  <c:v>456.71420128171</c:v>
                </c:pt>
                <c:pt idx="46405">
                  <c:v>459.15648559225</c:v>
                </c:pt>
                <c:pt idx="46407">
                  <c:v>458.85179115847</c:v>
                </c:pt>
                <c:pt idx="46408">
                  <c:v>461.21326351449</c:v>
                </c:pt>
                <c:pt idx="46409">
                  <c:v>458.958332220681</c:v>
                </c:pt>
                <c:pt idx="46410">
                  <c:v>461.05614833991</c:v>
                </c:pt>
                <c:pt idx="46411">
                  <c:v>458.68634336598</c:v>
                </c:pt>
                <c:pt idx="46412">
                  <c:v>461.18745369392</c:v>
                </c:pt>
                <c:pt idx="46413">
                  <c:v>458.12915871084</c:v>
                </c:pt>
                <c:pt idx="46415">
                  <c:v>457.735128128229</c:v>
                </c:pt>
                <c:pt idx="46416">
                  <c:v>456.30202243019</c:v>
                </c:pt>
                <c:pt idx="46417">
                  <c:v>458.3671582343999</c:v>
                </c:pt>
                <c:pt idx="46418">
                  <c:v>457.713152766839</c:v>
                </c:pt>
                <c:pt idx="46420">
                  <c:v>457.16768677353</c:v>
                </c:pt>
                <c:pt idx="46421">
                  <c:v>461.754598121856</c:v>
                </c:pt>
                <c:pt idx="46423">
                  <c:v>462.06078227666</c:v>
                </c:pt>
                <c:pt idx="46424">
                  <c:v>459.722038482469</c:v>
                </c:pt>
                <c:pt idx="46425">
                  <c:v>461.4407836024201</c:v>
                </c:pt>
                <c:pt idx="46426">
                  <c:v>458.52898843325</c:v>
                </c:pt>
                <c:pt idx="46427">
                  <c:v>461.7237080511888</c:v>
                </c:pt>
                <c:pt idx="46428">
                  <c:v>459.4746056821</c:v>
                </c:pt>
                <c:pt idx="46429">
                  <c:v>458.0473176269099</c:v>
                </c:pt>
                <c:pt idx="46430">
                  <c:v>459.1181544655491</c:v>
                </c:pt>
                <c:pt idx="46431">
                  <c:v>456.02605073456</c:v>
                </c:pt>
                <c:pt idx="46432">
                  <c:v>458.4534807022096</c:v>
                </c:pt>
                <c:pt idx="46433">
                  <c:v>456.2075600437801</c:v>
                </c:pt>
                <c:pt idx="46434">
                  <c:v>457.28275368725</c:v>
                </c:pt>
                <c:pt idx="46435">
                  <c:v>455.9968303502988</c:v>
                </c:pt>
                <c:pt idx="46436">
                  <c:v>458.0241971692</c:v>
                </c:pt>
                <c:pt idx="46437">
                  <c:v>462.70508234887</c:v>
                </c:pt>
                <c:pt idx="46439">
                  <c:v>462.33400037909</c:v>
                </c:pt>
                <c:pt idx="46440">
                  <c:v>458.69740587914</c:v>
                </c:pt>
                <c:pt idx="46441">
                  <c:v>461.4208403150501</c:v>
                </c:pt>
                <c:pt idx="46442">
                  <c:v>458.75729383147</c:v>
                </c:pt>
                <c:pt idx="46443">
                  <c:v>459.51236478336</c:v>
                </c:pt>
                <c:pt idx="46444">
                  <c:v>457.7727892355401</c:v>
                </c:pt>
                <c:pt idx="46445">
                  <c:v>459.988478062649</c:v>
                </c:pt>
                <c:pt idx="46446">
                  <c:v>458.24802812999</c:v>
                </c:pt>
                <c:pt idx="46447">
                  <c:v>459.396062986599</c:v>
                </c:pt>
                <c:pt idx="46448">
                  <c:v>456.62911683568</c:v>
                </c:pt>
                <c:pt idx="46449">
                  <c:v>457.6033564971789</c:v>
                </c:pt>
                <c:pt idx="46450">
                  <c:v>455.865579665012</c:v>
                </c:pt>
                <c:pt idx="46451">
                  <c:v>457.154064179741</c:v>
                </c:pt>
                <c:pt idx="46452">
                  <c:v>457.7632398120791</c:v>
                </c:pt>
                <c:pt idx="46453">
                  <c:v>459.2777000276499</c:v>
                </c:pt>
                <c:pt idx="46454">
                  <c:v>458.0655996856796</c:v>
                </c:pt>
                <c:pt idx="46456">
                  <c:v>457.6410672134</c:v>
                </c:pt>
                <c:pt idx="46457">
                  <c:v>459.3741655006999</c:v>
                </c:pt>
                <c:pt idx="46458">
                  <c:v>456.5594374034981</c:v>
                </c:pt>
                <c:pt idx="46459">
                  <c:v>458.58616661914</c:v>
                </c:pt>
                <c:pt idx="46461">
                  <c:v>457.2246878508</c:v>
                </c:pt>
                <c:pt idx="46463">
                  <c:v>458.265079010079</c:v>
                </c:pt>
                <c:pt idx="46464">
                  <c:v>459.83380729339</c:v>
                </c:pt>
                <c:pt idx="46465">
                  <c:v>457.71700610016</c:v>
                </c:pt>
                <c:pt idx="46466">
                  <c:v>459.00849912732</c:v>
                </c:pt>
                <c:pt idx="46467">
                  <c:v>457.05986663096</c:v>
                </c:pt>
                <c:pt idx="46469">
                  <c:v>458.22742565513</c:v>
                </c:pt>
                <c:pt idx="46470">
                  <c:v>459.291515038769</c:v>
                </c:pt>
                <c:pt idx="46471">
                  <c:v>458.417555764389</c:v>
                </c:pt>
                <c:pt idx="46473">
                  <c:v>456.9892947386496</c:v>
                </c:pt>
                <c:pt idx="46474">
                  <c:v>458.9508648250721</c:v>
                </c:pt>
                <c:pt idx="46475">
                  <c:v>457.06118773763</c:v>
                </c:pt>
                <c:pt idx="46476">
                  <c:v>458.5079932384</c:v>
                </c:pt>
                <c:pt idx="46477">
                  <c:v>457.84202973624</c:v>
                </c:pt>
                <c:pt idx="46478">
                  <c:v>457.27568092497</c:v>
                </c:pt>
                <c:pt idx="46480">
                  <c:v>458.94128032513</c:v>
                </c:pt>
                <c:pt idx="46481">
                  <c:v>459.16069964068</c:v>
                </c:pt>
                <c:pt idx="46482">
                  <c:v>457.5268367038939</c:v>
                </c:pt>
                <c:pt idx="46483">
                  <c:v>459.6310641132999</c:v>
                </c:pt>
                <c:pt idx="46484">
                  <c:v>459.4766070961196</c:v>
                </c:pt>
                <c:pt idx="46486">
                  <c:v>457.1906310199601</c:v>
                </c:pt>
                <c:pt idx="46487">
                  <c:v>459.2754873388899</c:v>
                </c:pt>
                <c:pt idx="46489">
                  <c:v>459.987277484379</c:v>
                </c:pt>
                <c:pt idx="46491">
                  <c:v>458.8088037472696</c:v>
                </c:pt>
                <c:pt idx="46493">
                  <c:v>456.99381260444</c:v>
                </c:pt>
                <c:pt idx="46494">
                  <c:v>457.796415301736</c:v>
                </c:pt>
                <c:pt idx="46496">
                  <c:v>457.35140471625</c:v>
                </c:pt>
                <c:pt idx="46497">
                  <c:v>459.4503034894796</c:v>
                </c:pt>
                <c:pt idx="46499">
                  <c:v>462.55656399255</c:v>
                </c:pt>
                <c:pt idx="46500">
                  <c:v>459.7135689183991</c:v>
                </c:pt>
                <c:pt idx="46501">
                  <c:v>461.970637969249</c:v>
                </c:pt>
                <c:pt idx="46504">
                  <c:v>458.83781086877</c:v>
                </c:pt>
                <c:pt idx="46506">
                  <c:v>459.2301687426067</c:v>
                </c:pt>
                <c:pt idx="46508">
                  <c:v>458.8104969067</c:v>
                </c:pt>
                <c:pt idx="46509">
                  <c:v>457.20345017838</c:v>
                </c:pt>
                <c:pt idx="46510">
                  <c:v>458.93723576382</c:v>
                </c:pt>
                <c:pt idx="46511">
                  <c:v>456.70965522793</c:v>
                </c:pt>
                <c:pt idx="46512">
                  <c:v>457.83930032791</c:v>
                </c:pt>
                <c:pt idx="46513">
                  <c:v>456.4359223513</c:v>
                </c:pt>
                <c:pt idx="46514">
                  <c:v>462.6682826927603</c:v>
                </c:pt>
                <c:pt idx="46515">
                  <c:v>459.2274333955299</c:v>
                </c:pt>
                <c:pt idx="46516">
                  <c:v>461.77299298172</c:v>
                </c:pt>
                <c:pt idx="46517">
                  <c:v>459.5116281089099</c:v>
                </c:pt>
                <c:pt idx="46518">
                  <c:v>461.6433911545</c:v>
                </c:pt>
                <c:pt idx="46519">
                  <c:v>459.076471044979</c:v>
                </c:pt>
                <c:pt idx="46521">
                  <c:v>457.7233108053439</c:v>
                </c:pt>
                <c:pt idx="46522">
                  <c:v>459.7518980043401</c:v>
                </c:pt>
                <c:pt idx="46523">
                  <c:v>458.85024929407</c:v>
                </c:pt>
                <c:pt idx="46525">
                  <c:v>458.61746622276</c:v>
                </c:pt>
                <c:pt idx="46527">
                  <c:v>457.3889632345581</c:v>
                </c:pt>
                <c:pt idx="46529">
                  <c:v>459.8215623145999</c:v>
                </c:pt>
                <c:pt idx="46530">
                  <c:v>461.7598032421299</c:v>
                </c:pt>
                <c:pt idx="46531">
                  <c:v>459.2458102481496</c:v>
                </c:pt>
                <c:pt idx="46533">
                  <c:v>458.89008362683</c:v>
                </c:pt>
                <c:pt idx="46534">
                  <c:v>461.45499592906</c:v>
                </c:pt>
                <c:pt idx="46535">
                  <c:v>459.36190803362</c:v>
                </c:pt>
                <c:pt idx="46536">
                  <c:v>461.1536141808101</c:v>
                </c:pt>
                <c:pt idx="46537">
                  <c:v>458.7295877458996</c:v>
                </c:pt>
                <c:pt idx="46539">
                  <c:v>457.57488994704</c:v>
                </c:pt>
                <c:pt idx="46540">
                  <c:v>459.0161356661888</c:v>
                </c:pt>
                <c:pt idx="46541">
                  <c:v>456.79660838796</c:v>
                </c:pt>
                <c:pt idx="46543">
                  <c:v>457.84846410548</c:v>
                </c:pt>
                <c:pt idx="46544">
                  <c:v>458.30840139831</c:v>
                </c:pt>
                <c:pt idx="46545">
                  <c:v>456.4355494741788</c:v>
                </c:pt>
                <c:pt idx="46547">
                  <c:v>457.91916918186</c:v>
                </c:pt>
                <c:pt idx="46549">
                  <c:v>457.3213480940796</c:v>
                </c:pt>
                <c:pt idx="46550">
                  <c:v>458.4762485684788</c:v>
                </c:pt>
                <c:pt idx="46552">
                  <c:v>458.943316877439</c:v>
                </c:pt>
                <c:pt idx="46553">
                  <c:v>461.37897773692</c:v>
                </c:pt>
                <c:pt idx="46554">
                  <c:v>458.17909193475</c:v>
                </c:pt>
                <c:pt idx="46555">
                  <c:v>459.74025556434</c:v>
                </c:pt>
                <c:pt idx="46556">
                  <c:v>456.81474085083</c:v>
                </c:pt>
                <c:pt idx="46557">
                  <c:v>459.30546079047</c:v>
                </c:pt>
                <c:pt idx="46558">
                  <c:v>456.3798180008799</c:v>
                </c:pt>
                <c:pt idx="46559">
                  <c:v>458.22447362088</c:v>
                </c:pt>
                <c:pt idx="46561">
                  <c:v>461.2284838752099</c:v>
                </c:pt>
                <c:pt idx="46562">
                  <c:v>459.12010382079</c:v>
                </c:pt>
                <c:pt idx="46564">
                  <c:v>457.8506358171099</c:v>
                </c:pt>
                <c:pt idx="46565">
                  <c:v>459.7219379080883</c:v>
                </c:pt>
                <c:pt idx="46567">
                  <c:v>458.6535262992</c:v>
                </c:pt>
                <c:pt idx="46568">
                  <c:v>459.18421405685</c:v>
                </c:pt>
                <c:pt idx="46569">
                  <c:v>456.8175292723399</c:v>
                </c:pt>
                <c:pt idx="46570">
                  <c:v>459.8421487286896</c:v>
                </c:pt>
                <c:pt idx="46571">
                  <c:v>457.67587312222</c:v>
                </c:pt>
                <c:pt idx="46572">
                  <c:v>459.12883466373</c:v>
                </c:pt>
                <c:pt idx="46573">
                  <c:v>456.36852259928</c:v>
                </c:pt>
                <c:pt idx="46574">
                  <c:v>458.13064175653</c:v>
                </c:pt>
                <c:pt idx="46575">
                  <c:v>459.83127632397</c:v>
                </c:pt>
                <c:pt idx="46576">
                  <c:v>456.95683627364</c:v>
                </c:pt>
                <c:pt idx="46577">
                  <c:v>461.4297105805196</c:v>
                </c:pt>
                <c:pt idx="46578">
                  <c:v>459.85626775989</c:v>
                </c:pt>
                <c:pt idx="46579">
                  <c:v>461.87847968434</c:v>
                </c:pt>
                <c:pt idx="46580">
                  <c:v>459.5081345688016</c:v>
                </c:pt>
                <c:pt idx="46581">
                  <c:v>461.1678647785001</c:v>
                </c:pt>
                <c:pt idx="46582">
                  <c:v>459.07907528913</c:v>
                </c:pt>
                <c:pt idx="46584">
                  <c:v>457.658090828484</c:v>
                </c:pt>
                <c:pt idx="46585">
                  <c:v>459.60972200639</c:v>
                </c:pt>
                <c:pt idx="46586">
                  <c:v>457.716056771789</c:v>
                </c:pt>
                <c:pt idx="46587">
                  <c:v>461.0821163968996</c:v>
                </c:pt>
                <c:pt idx="46588">
                  <c:v>458.2113160974989</c:v>
                </c:pt>
                <c:pt idx="46590">
                  <c:v>457.542437130444</c:v>
                </c:pt>
                <c:pt idx="46591">
                  <c:v>459.3699510273001</c:v>
                </c:pt>
                <c:pt idx="46592">
                  <c:v>457.8527502258401</c:v>
                </c:pt>
                <c:pt idx="46593">
                  <c:v>461.82628300336</c:v>
                </c:pt>
                <c:pt idx="46594">
                  <c:v>459.67996378636</c:v>
                </c:pt>
                <c:pt idx="46596">
                  <c:v>458.56244757561</c:v>
                </c:pt>
                <c:pt idx="46597">
                  <c:v>462.51369242388</c:v>
                </c:pt>
                <c:pt idx="46598">
                  <c:v>459.6686192964299</c:v>
                </c:pt>
                <c:pt idx="46599">
                  <c:v>461.8777122732399</c:v>
                </c:pt>
                <c:pt idx="46600">
                  <c:v>458.5862664101699</c:v>
                </c:pt>
                <c:pt idx="46602">
                  <c:v>458.480323843219</c:v>
                </c:pt>
                <c:pt idx="46603">
                  <c:v>459.946387788779</c:v>
                </c:pt>
                <c:pt idx="46604">
                  <c:v>457.69724058402</c:v>
                </c:pt>
                <c:pt idx="46605">
                  <c:v>459.3501640108601</c:v>
                </c:pt>
                <c:pt idx="46606">
                  <c:v>456.74659052236</c:v>
                </c:pt>
                <c:pt idx="46607">
                  <c:v>462.5376707767799</c:v>
                </c:pt>
                <c:pt idx="46609">
                  <c:v>462.7018064083096</c:v>
                </c:pt>
                <c:pt idx="46610">
                  <c:v>459.584156405979</c:v>
                </c:pt>
                <c:pt idx="46611">
                  <c:v>461.674574650124</c:v>
                </c:pt>
                <c:pt idx="46612">
                  <c:v>459.046823734</c:v>
                </c:pt>
                <c:pt idx="46613">
                  <c:v>461.7712190044192</c:v>
                </c:pt>
                <c:pt idx="46614">
                  <c:v>458.1050461167503</c:v>
                </c:pt>
                <c:pt idx="46616">
                  <c:v>459.6344755771796</c:v>
                </c:pt>
                <c:pt idx="46618">
                  <c:v>458.704605247766</c:v>
                </c:pt>
                <c:pt idx="46620">
                  <c:v>457.8853839484036</c:v>
                </c:pt>
                <c:pt idx="46622">
                  <c:v>457.2378531199</c:v>
                </c:pt>
                <c:pt idx="46623">
                  <c:v>459.3788907604001</c:v>
                </c:pt>
                <c:pt idx="46624">
                  <c:v>459.128135647949</c:v>
                </c:pt>
                <c:pt idx="46625">
                  <c:v>462.5783390970789</c:v>
                </c:pt>
                <c:pt idx="46627">
                  <c:v>461.92338563428</c:v>
                </c:pt>
                <c:pt idx="46628">
                  <c:v>459.120363286522</c:v>
                </c:pt>
                <c:pt idx="46629">
                  <c:v>461.606715856619</c:v>
                </c:pt>
                <c:pt idx="46630">
                  <c:v>458.5701269990792</c:v>
                </c:pt>
                <c:pt idx="46632">
                  <c:v>458.226768984189</c:v>
                </c:pt>
                <c:pt idx="46634">
                  <c:v>458.8275294925091</c:v>
                </c:pt>
                <c:pt idx="46636">
                  <c:v>457.767172614616</c:v>
                </c:pt>
                <c:pt idx="46637">
                  <c:v>459.6724384627</c:v>
                </c:pt>
                <c:pt idx="46638">
                  <c:v>458.1377083536299</c:v>
                </c:pt>
                <c:pt idx="46639">
                  <c:v>462.391989488119</c:v>
                </c:pt>
                <c:pt idx="46640">
                  <c:v>459.375990801916</c:v>
                </c:pt>
                <c:pt idx="46641">
                  <c:v>461.53787100971</c:v>
                </c:pt>
                <c:pt idx="46642">
                  <c:v>458.9569094458319</c:v>
                </c:pt>
                <c:pt idx="46643">
                  <c:v>461.4747482818796</c:v>
                </c:pt>
                <c:pt idx="46644">
                  <c:v>458.86014520034</c:v>
                </c:pt>
                <c:pt idx="46645">
                  <c:v>462.54272698178</c:v>
                </c:pt>
                <c:pt idx="46646">
                  <c:v>459.35249186357</c:v>
                </c:pt>
                <c:pt idx="46648">
                  <c:v>458.082358450549</c:v>
                </c:pt>
                <c:pt idx="46649">
                  <c:v>459.19446775937</c:v>
                </c:pt>
                <c:pt idx="46650">
                  <c:v>457.1842568720999</c:v>
                </c:pt>
                <c:pt idx="46651">
                  <c:v>459.4417283758601</c:v>
                </c:pt>
                <c:pt idx="46652">
                  <c:v>457.00396371404</c:v>
                </c:pt>
                <c:pt idx="46653">
                  <c:v>459.6620538247</c:v>
                </c:pt>
                <c:pt idx="46655">
                  <c:v>461.9781341132696</c:v>
                </c:pt>
                <c:pt idx="46656">
                  <c:v>459.26209233929</c:v>
                </c:pt>
                <c:pt idx="46657">
                  <c:v>461.1239646255</c:v>
                </c:pt>
                <c:pt idx="46658">
                  <c:v>457.9754894275599</c:v>
                </c:pt>
                <c:pt idx="46659">
                  <c:v>459.7637503995099</c:v>
                </c:pt>
                <c:pt idx="46660">
                  <c:v>457.4935782856988</c:v>
                </c:pt>
                <c:pt idx="46661">
                  <c:v>461.10177038326</c:v>
                </c:pt>
                <c:pt idx="46662">
                  <c:v>458.79829867593</c:v>
                </c:pt>
                <c:pt idx="46663">
                  <c:v>459.7788084491696</c:v>
                </c:pt>
                <c:pt idx="46664">
                  <c:v>458.01541840301</c:v>
                </c:pt>
                <c:pt idx="46666">
                  <c:v>457.3627911560401</c:v>
                </c:pt>
                <c:pt idx="46667">
                  <c:v>459.48387522448</c:v>
                </c:pt>
                <c:pt idx="46668">
                  <c:v>456.27188193362</c:v>
                </c:pt>
                <c:pt idx="46669">
                  <c:v>458.44586737117</c:v>
                </c:pt>
                <c:pt idx="46670">
                  <c:v>459.63916938064</c:v>
                </c:pt>
                <c:pt idx="46672">
                  <c:v>459.82007416397</c:v>
                </c:pt>
                <c:pt idx="46673">
                  <c:v>461.66091767236</c:v>
                </c:pt>
                <c:pt idx="46674">
                  <c:v>459.44149386989</c:v>
                </c:pt>
                <c:pt idx="46676">
                  <c:v>458.5317456245799</c:v>
                </c:pt>
                <c:pt idx="46678">
                  <c:v>457.60774431499</c:v>
                </c:pt>
                <c:pt idx="46680">
                  <c:v>458.12748858208</c:v>
                </c:pt>
                <c:pt idx="46681">
                  <c:v>461.0429280306901</c:v>
                </c:pt>
                <c:pt idx="46682">
                  <c:v>458.5965174131887</c:v>
                </c:pt>
                <c:pt idx="46683">
                  <c:v>459.59736291089</c:v>
                </c:pt>
                <c:pt idx="46684">
                  <c:v>458.2039143708</c:v>
                </c:pt>
                <c:pt idx="46685">
                  <c:v>459.7331272339699</c:v>
                </c:pt>
                <c:pt idx="46687">
                  <c:v>461.7340122294399</c:v>
                </c:pt>
                <c:pt idx="46688">
                  <c:v>459.07316712999</c:v>
                </c:pt>
                <c:pt idx="46690">
                  <c:v>458.55795127403</c:v>
                </c:pt>
                <c:pt idx="46691">
                  <c:v>461.55989560738</c:v>
                </c:pt>
                <c:pt idx="46692">
                  <c:v>459.11208283605</c:v>
                </c:pt>
                <c:pt idx="46694">
                  <c:v>458.160950952219</c:v>
                </c:pt>
                <c:pt idx="46696">
                  <c:v>458.01486524105</c:v>
                </c:pt>
                <c:pt idx="46698">
                  <c:v>457.23568713804</c:v>
                </c:pt>
                <c:pt idx="46699">
                  <c:v>457.4110262550091</c:v>
                </c:pt>
                <c:pt idx="46700">
                  <c:v>459.0252566441</c:v>
                </c:pt>
                <c:pt idx="46701">
                  <c:v>456.858173984979</c:v>
                </c:pt>
                <c:pt idx="46702">
                  <c:v>461.3641794692699</c:v>
                </c:pt>
                <c:pt idx="46703">
                  <c:v>457.75932533443</c:v>
                </c:pt>
                <c:pt idx="46704">
                  <c:v>459.69202055486</c:v>
                </c:pt>
                <c:pt idx="46705">
                  <c:v>457.6302551142901</c:v>
                </c:pt>
                <c:pt idx="46706">
                  <c:v>459.00178235625</c:v>
                </c:pt>
                <c:pt idx="46707">
                  <c:v>461.06149961359</c:v>
                </c:pt>
                <c:pt idx="46708">
                  <c:v>458.4157745491596</c:v>
                </c:pt>
                <c:pt idx="46709">
                  <c:v>462.126712266939</c:v>
                </c:pt>
                <c:pt idx="46710">
                  <c:v>458.61029050486</c:v>
                </c:pt>
                <c:pt idx="46711">
                  <c:v>457.55755327385</c:v>
                </c:pt>
                <c:pt idx="46712">
                  <c:v>459.01284417936</c:v>
                </c:pt>
                <c:pt idx="46713">
                  <c:v>455.8959011165601</c:v>
                </c:pt>
                <c:pt idx="46714">
                  <c:v>457.8324554061791</c:v>
                </c:pt>
                <c:pt idx="46715">
                  <c:v>454.85539375976</c:v>
                </c:pt>
                <c:pt idx="46716">
                  <c:v>457.07259781673</c:v>
                </c:pt>
                <c:pt idx="46717">
                  <c:v>458.28572154054</c:v>
                </c:pt>
                <c:pt idx="46719">
                  <c:v>458.8055262060199</c:v>
                </c:pt>
                <c:pt idx="46721">
                  <c:v>458.0613954163991</c:v>
                </c:pt>
                <c:pt idx="46723">
                  <c:v>456.7630129318891</c:v>
                </c:pt>
                <c:pt idx="46724">
                  <c:v>458.8837721678501</c:v>
                </c:pt>
                <c:pt idx="46725">
                  <c:v>456.66744590947</c:v>
                </c:pt>
                <c:pt idx="46726">
                  <c:v>459.0224244618299</c:v>
                </c:pt>
                <c:pt idx="46727">
                  <c:v>455.9161574908787</c:v>
                </c:pt>
                <c:pt idx="46728">
                  <c:v>459.476535757759</c:v>
                </c:pt>
                <c:pt idx="46729">
                  <c:v>458.19193525955</c:v>
                </c:pt>
                <c:pt idx="46731">
                  <c:v>458.304198746249</c:v>
                </c:pt>
                <c:pt idx="46732">
                  <c:v>463.4256503162399</c:v>
                </c:pt>
                <c:pt idx="46733">
                  <c:v>454.0234156312699</c:v>
                </c:pt>
                <c:pt idx="46734">
                  <c:v>358.4643571959</c:v>
                </c:pt>
                <c:pt idx="46735">
                  <c:v>186.8672250376081</c:v>
                </c:pt>
                <c:pt idx="46745">
                  <c:v>126.3455487305899</c:v>
                </c:pt>
                <c:pt idx="46746">
                  <c:v>237.2470109759627</c:v>
                </c:pt>
                <c:pt idx="46747">
                  <c:v>381.9317196475247</c:v>
                </c:pt>
                <c:pt idx="46748">
                  <c:v>454.47414779305</c:v>
                </c:pt>
                <c:pt idx="46749">
                  <c:v>459.92454351452</c:v>
                </c:pt>
                <c:pt idx="46750">
                  <c:v>392.750195050465</c:v>
                </c:pt>
                <c:pt idx="46790">
                  <c:v>108.2934094254967</c:v>
                </c:pt>
                <c:pt idx="46791">
                  <c:v>217.2472403641195</c:v>
                </c:pt>
                <c:pt idx="46792">
                  <c:v>245.432544683278</c:v>
                </c:pt>
                <c:pt idx="46793">
                  <c:v>257.5244920280586</c:v>
                </c:pt>
                <c:pt idx="46794">
                  <c:v>281.2189363269338</c:v>
                </c:pt>
                <c:pt idx="46796">
                  <c:v>331.8783677447283</c:v>
                </c:pt>
                <c:pt idx="46797">
                  <c:v>418.957040127288</c:v>
                </c:pt>
                <c:pt idx="46798">
                  <c:v>443.3588409476992</c:v>
                </c:pt>
                <c:pt idx="46799">
                  <c:v>441.94527471066</c:v>
                </c:pt>
                <c:pt idx="46800">
                  <c:v>404.426489487039</c:v>
                </c:pt>
                <c:pt idx="46801">
                  <c:v>284.06336746935</c:v>
                </c:pt>
                <c:pt idx="46802">
                  <c:v>171.114909318638</c:v>
                </c:pt>
                <c:pt idx="46803">
                  <c:v>113.8100312429542</c:v>
                </c:pt>
                <c:pt idx="46808">
                  <c:v>107.1633443577381</c:v>
                </c:pt>
                <c:pt idx="46809">
                  <c:v>115.4620295014965</c:v>
                </c:pt>
                <c:pt idx="46810">
                  <c:v>146.9055724079593</c:v>
                </c:pt>
                <c:pt idx="46811">
                  <c:v>259.9912179403827</c:v>
                </c:pt>
                <c:pt idx="46812">
                  <c:v>399.12244831421</c:v>
                </c:pt>
                <c:pt idx="46814">
                  <c:v>458.5489980766699</c:v>
                </c:pt>
                <c:pt idx="46816">
                  <c:v>458.52748110356</c:v>
                </c:pt>
                <c:pt idx="46817">
                  <c:v>456.9159100704699</c:v>
                </c:pt>
                <c:pt idx="46818">
                  <c:v>459.432795592589</c:v>
                </c:pt>
                <c:pt idx="46819">
                  <c:v>458.1162235788099</c:v>
                </c:pt>
                <c:pt idx="46820">
                  <c:v>455.65093253932</c:v>
                </c:pt>
                <c:pt idx="46821">
                  <c:v>458.3386923512791</c:v>
                </c:pt>
                <c:pt idx="46822">
                  <c:v>456.5293406916301</c:v>
                </c:pt>
                <c:pt idx="46823">
                  <c:v>458.36769333144</c:v>
                </c:pt>
                <c:pt idx="46824">
                  <c:v>457.3020124987099</c:v>
                </c:pt>
                <c:pt idx="46825">
                  <c:v>455.51399399379</c:v>
                </c:pt>
                <c:pt idx="46826">
                  <c:v>458.8892789617499</c:v>
                </c:pt>
                <c:pt idx="46827">
                  <c:v>456.5968164725886</c:v>
                </c:pt>
                <c:pt idx="46828">
                  <c:v>457.32913981281</c:v>
                </c:pt>
                <c:pt idx="46829">
                  <c:v>459.7725292447699</c:v>
                </c:pt>
                <c:pt idx="46830">
                  <c:v>458.8568356279</c:v>
                </c:pt>
                <c:pt idx="46831">
                  <c:v>457.5438528955201</c:v>
                </c:pt>
                <c:pt idx="46832">
                  <c:v>459.3612158626191</c:v>
                </c:pt>
                <c:pt idx="46833">
                  <c:v>457.83562988758</c:v>
                </c:pt>
                <c:pt idx="46834">
                  <c:v>456.2553464439599</c:v>
                </c:pt>
                <c:pt idx="46835">
                  <c:v>459.0425778570199</c:v>
                </c:pt>
                <c:pt idx="46836">
                  <c:v>457.16420450527</c:v>
                </c:pt>
                <c:pt idx="46837">
                  <c:v>455.5091599535696</c:v>
                </c:pt>
                <c:pt idx="46838">
                  <c:v>454.0201207436396</c:v>
                </c:pt>
                <c:pt idx="46839">
                  <c:v>456.385597541619</c:v>
                </c:pt>
                <c:pt idx="46840">
                  <c:v>454.32372437794</c:v>
                </c:pt>
                <c:pt idx="46841">
                  <c:v>453.8888689217899</c:v>
                </c:pt>
                <c:pt idx="46842">
                  <c:v>458.2966480183599</c:v>
                </c:pt>
                <c:pt idx="46843">
                  <c:v>457.57889935643</c:v>
                </c:pt>
                <c:pt idx="46844">
                  <c:v>459.6972657842801</c:v>
                </c:pt>
                <c:pt idx="46845">
                  <c:v>458.8985605202259</c:v>
                </c:pt>
                <c:pt idx="46846">
                  <c:v>458.22762068466</c:v>
                </c:pt>
                <c:pt idx="46847">
                  <c:v>455.86551789165</c:v>
                </c:pt>
                <c:pt idx="46848">
                  <c:v>459.205103567989</c:v>
                </c:pt>
                <c:pt idx="46849">
                  <c:v>457.207354852119</c:v>
                </c:pt>
                <c:pt idx="46850">
                  <c:v>455.85344874007</c:v>
                </c:pt>
                <c:pt idx="46851">
                  <c:v>458.7972846963001</c:v>
                </c:pt>
                <c:pt idx="46852">
                  <c:v>457.28836181435</c:v>
                </c:pt>
                <c:pt idx="46853">
                  <c:v>455.9592106563099</c:v>
                </c:pt>
                <c:pt idx="46854">
                  <c:v>457.6831806659</c:v>
                </c:pt>
                <c:pt idx="46855">
                  <c:v>456.6268251668799</c:v>
                </c:pt>
                <c:pt idx="46856">
                  <c:v>454.0350846412791</c:v>
                </c:pt>
                <c:pt idx="46857">
                  <c:v>457.04974472071</c:v>
                </c:pt>
                <c:pt idx="46858">
                  <c:v>458.35625115495</c:v>
                </c:pt>
                <c:pt idx="46859">
                  <c:v>456.26068454682</c:v>
                </c:pt>
                <c:pt idx="46860">
                  <c:v>459.14876534432</c:v>
                </c:pt>
                <c:pt idx="46861">
                  <c:v>456.7543822296101</c:v>
                </c:pt>
                <c:pt idx="46862">
                  <c:v>456.70896218695</c:v>
                </c:pt>
                <c:pt idx="46863">
                  <c:v>459.25233189004</c:v>
                </c:pt>
                <c:pt idx="46864">
                  <c:v>457.79094261332</c:v>
                </c:pt>
                <c:pt idx="46865">
                  <c:v>456.31967270429</c:v>
                </c:pt>
                <c:pt idx="46866">
                  <c:v>454.70544539968</c:v>
                </c:pt>
                <c:pt idx="46867">
                  <c:v>436.60146474063</c:v>
                </c:pt>
                <c:pt idx="46869">
                  <c:v>388.733937401339</c:v>
                </c:pt>
                <c:pt idx="46871">
                  <c:v>226.299707716946</c:v>
                </c:pt>
                <c:pt idx="46872">
                  <c:v>139.2054284022934</c:v>
                </c:pt>
                <c:pt idx="46873">
                  <c:v>95.8309971476273</c:v>
                </c:pt>
                <c:pt idx="46876">
                  <c:v>366.1399521961581</c:v>
                </c:pt>
                <c:pt idx="46877">
                  <c:v>408.4364763667699</c:v>
                </c:pt>
                <c:pt idx="46878">
                  <c:v>459.307262752555</c:v>
                </c:pt>
                <c:pt idx="46879">
                  <c:v>457.95383291336</c:v>
                </c:pt>
                <c:pt idx="46880">
                  <c:v>457.0871643996401</c:v>
                </c:pt>
                <c:pt idx="46881">
                  <c:v>459.8106705441799</c:v>
                </c:pt>
                <c:pt idx="46882">
                  <c:v>458.018413521189</c:v>
                </c:pt>
                <c:pt idx="46883">
                  <c:v>456.62489366776</c:v>
                </c:pt>
                <c:pt idx="46884">
                  <c:v>454.935818512619</c:v>
                </c:pt>
                <c:pt idx="46885">
                  <c:v>457.36593632245</c:v>
                </c:pt>
                <c:pt idx="46886">
                  <c:v>455.91415161894</c:v>
                </c:pt>
                <c:pt idx="46887">
                  <c:v>454.475062503586</c:v>
                </c:pt>
                <c:pt idx="46888">
                  <c:v>457.42729209992</c:v>
                </c:pt>
                <c:pt idx="46889">
                  <c:v>458.4968002700699</c:v>
                </c:pt>
                <c:pt idx="46890">
                  <c:v>457.18503154716</c:v>
                </c:pt>
                <c:pt idx="46891">
                  <c:v>458.9685977867096</c:v>
                </c:pt>
                <c:pt idx="46892">
                  <c:v>457.161326887858</c:v>
                </c:pt>
                <c:pt idx="46893">
                  <c:v>451.63683310585</c:v>
                </c:pt>
                <c:pt idx="46894">
                  <c:v>444.64621982672</c:v>
                </c:pt>
                <c:pt idx="46897">
                  <c:v>425.69478662624</c:v>
                </c:pt>
                <c:pt idx="46898">
                  <c:v>425.717057411649</c:v>
                </c:pt>
                <c:pt idx="46899">
                  <c:v>426.497662626</c:v>
                </c:pt>
                <c:pt idx="46900">
                  <c:v>425.83772218134</c:v>
                </c:pt>
                <c:pt idx="46901">
                  <c:v>423.54878200587</c:v>
                </c:pt>
                <c:pt idx="46902">
                  <c:v>421.4455322432356</c:v>
                </c:pt>
                <c:pt idx="46903">
                  <c:v>417.0579765008501</c:v>
                </c:pt>
                <c:pt idx="46904">
                  <c:v>411.248737680179</c:v>
                </c:pt>
                <c:pt idx="46905">
                  <c:v>407.64317577106</c:v>
                </c:pt>
                <c:pt idx="46906">
                  <c:v>404.274538236018</c:v>
                </c:pt>
                <c:pt idx="46907">
                  <c:v>399.54687148055</c:v>
                </c:pt>
                <c:pt idx="46908">
                  <c:v>391.418186530599</c:v>
                </c:pt>
                <c:pt idx="46909">
                  <c:v>386.12048517543</c:v>
                </c:pt>
                <c:pt idx="46910">
                  <c:v>313.246223552238</c:v>
                </c:pt>
                <c:pt idx="46911">
                  <c:v>198.1187815496414</c:v>
                </c:pt>
                <c:pt idx="46943">
                  <c:v>222.65346350243</c:v>
                </c:pt>
                <c:pt idx="46944">
                  <c:v>342.13232836489</c:v>
                </c:pt>
                <c:pt idx="46945">
                  <c:v>358.15264173808</c:v>
                </c:pt>
                <c:pt idx="46946">
                  <c:v>375.338553797819</c:v>
                </c:pt>
                <c:pt idx="46947">
                  <c:v>392.767336471219</c:v>
                </c:pt>
                <c:pt idx="46948">
                  <c:v>406.7604030649501</c:v>
                </c:pt>
                <c:pt idx="46949">
                  <c:v>424.4464746072736</c:v>
                </c:pt>
                <c:pt idx="46950">
                  <c:v>441.2965187501334</c:v>
                </c:pt>
                <c:pt idx="46951">
                  <c:v>444.5350019273891</c:v>
                </c:pt>
                <c:pt idx="46952">
                  <c:v>453.105753195085</c:v>
                </c:pt>
                <c:pt idx="46953">
                  <c:v>457.559544297008</c:v>
                </c:pt>
                <c:pt idx="46954">
                  <c:v>456.163709662652</c:v>
                </c:pt>
                <c:pt idx="46956">
                  <c:v>458.74183118586</c:v>
                </c:pt>
                <c:pt idx="46957">
                  <c:v>457.1523907575796</c:v>
                </c:pt>
                <c:pt idx="46958">
                  <c:v>459.6191483871499</c:v>
                </c:pt>
                <c:pt idx="46959">
                  <c:v>458.14355649737</c:v>
                </c:pt>
                <c:pt idx="46960">
                  <c:v>456.27965958299</c:v>
                </c:pt>
                <c:pt idx="46962">
                  <c:v>458.7896695016699</c:v>
                </c:pt>
                <c:pt idx="46963">
                  <c:v>456.59761250979</c:v>
                </c:pt>
                <c:pt idx="46964">
                  <c:v>452.8883579135091</c:v>
                </c:pt>
                <c:pt idx="46965">
                  <c:v>452.08524247638</c:v>
                </c:pt>
                <c:pt idx="46966">
                  <c:v>449.16485953589</c:v>
                </c:pt>
                <c:pt idx="46967">
                  <c:v>448.5144191686579</c:v>
                </c:pt>
                <c:pt idx="46968">
                  <c:v>442.4713971531696</c:v>
                </c:pt>
                <c:pt idx="46969">
                  <c:v>436.03236890542</c:v>
                </c:pt>
                <c:pt idx="46970">
                  <c:v>432.918247541309</c:v>
                </c:pt>
                <c:pt idx="46971">
                  <c:v>433.2408612693701</c:v>
                </c:pt>
                <c:pt idx="46972">
                  <c:v>437.7121455289</c:v>
                </c:pt>
                <c:pt idx="46973">
                  <c:v>445.32524814556</c:v>
                </c:pt>
                <c:pt idx="46974">
                  <c:v>452.255944432679</c:v>
                </c:pt>
                <c:pt idx="46975">
                  <c:v>459.38946239513</c:v>
                </c:pt>
                <c:pt idx="46976">
                  <c:v>461.35559453986</c:v>
                </c:pt>
                <c:pt idx="46977">
                  <c:v>459.97788742054</c:v>
                </c:pt>
                <c:pt idx="46978">
                  <c:v>458.2219316306891</c:v>
                </c:pt>
                <c:pt idx="46979">
                  <c:v>458.165439609394</c:v>
                </c:pt>
                <c:pt idx="46980">
                  <c:v>459.3172848361761</c:v>
                </c:pt>
                <c:pt idx="46981">
                  <c:v>457.58265773955</c:v>
                </c:pt>
                <c:pt idx="46982">
                  <c:v>459.02625203816</c:v>
                </c:pt>
                <c:pt idx="46983">
                  <c:v>462.6451884652892</c:v>
                </c:pt>
                <c:pt idx="46984">
                  <c:v>459.79246412116</c:v>
                </c:pt>
                <c:pt idx="46985">
                  <c:v>458.5934067035699</c:v>
                </c:pt>
                <c:pt idx="46986">
                  <c:v>462.03060287275</c:v>
                </c:pt>
                <c:pt idx="46987">
                  <c:v>461.07443960367</c:v>
                </c:pt>
                <c:pt idx="46988">
                  <c:v>459.15557657614</c:v>
                </c:pt>
                <c:pt idx="46989">
                  <c:v>462.464304518609</c:v>
                </c:pt>
                <c:pt idx="46991">
                  <c:v>458.704883229722</c:v>
                </c:pt>
                <c:pt idx="46992">
                  <c:v>461.7665980582488</c:v>
                </c:pt>
                <c:pt idx="46994">
                  <c:v>458.3647197150299</c:v>
                </c:pt>
                <c:pt idx="46996">
                  <c:v>459.1575448337703</c:v>
                </c:pt>
                <c:pt idx="46997">
                  <c:v>461.2350118473789</c:v>
                </c:pt>
                <c:pt idx="46998">
                  <c:v>462.74532732765</c:v>
                </c:pt>
                <c:pt idx="47000">
                  <c:v>463.800648555774</c:v>
                </c:pt>
                <c:pt idx="47001">
                  <c:v>461.5794704317001</c:v>
                </c:pt>
                <c:pt idx="47002">
                  <c:v>456.9478402180799</c:v>
                </c:pt>
                <c:pt idx="47003">
                  <c:v>454.924169514328</c:v>
                </c:pt>
                <c:pt idx="47004">
                  <c:v>419.70287990477</c:v>
                </c:pt>
                <c:pt idx="47005">
                  <c:v>352.6202099496091</c:v>
                </c:pt>
                <c:pt idx="47006">
                  <c:v>267.239145967829</c:v>
                </c:pt>
                <c:pt idx="47015">
                  <c:v>197.84198434401</c:v>
                </c:pt>
                <c:pt idx="47016">
                  <c:v>219.88918571819</c:v>
                </c:pt>
                <c:pt idx="47017">
                  <c:v>399.02682620881</c:v>
                </c:pt>
                <c:pt idx="47018">
                  <c:v>431.9211481210459</c:v>
                </c:pt>
                <c:pt idx="47019">
                  <c:v>455.5914301175791</c:v>
                </c:pt>
                <c:pt idx="47021">
                  <c:v>462.0254904958</c:v>
                </c:pt>
                <c:pt idx="47023">
                  <c:v>458.9143122282089</c:v>
                </c:pt>
                <c:pt idx="47024">
                  <c:v>461.4162598219639</c:v>
                </c:pt>
                <c:pt idx="47026">
                  <c:v>457.9797913130401</c:v>
                </c:pt>
                <c:pt idx="47027">
                  <c:v>461.00305107562</c:v>
                </c:pt>
                <c:pt idx="47028">
                  <c:v>463.1092163745</c:v>
                </c:pt>
                <c:pt idx="47030">
                  <c:v>464.053059861179</c:v>
                </c:pt>
                <c:pt idx="47031">
                  <c:v>462.1355118292601</c:v>
                </c:pt>
                <c:pt idx="47033">
                  <c:v>459.7420772022699</c:v>
                </c:pt>
                <c:pt idx="47034">
                  <c:v>461.573513102239</c:v>
                </c:pt>
                <c:pt idx="47035">
                  <c:v>459.7140069728296</c:v>
                </c:pt>
                <c:pt idx="47036">
                  <c:v>458.03679503835</c:v>
                </c:pt>
                <c:pt idx="47037">
                  <c:v>461.137038556979</c:v>
                </c:pt>
                <c:pt idx="47038">
                  <c:v>459.6311856980299</c:v>
                </c:pt>
                <c:pt idx="47039">
                  <c:v>458.083962287189</c:v>
                </c:pt>
                <c:pt idx="47041">
                  <c:v>459.5903524895991</c:v>
                </c:pt>
                <c:pt idx="47042">
                  <c:v>457.601351016766</c:v>
                </c:pt>
                <c:pt idx="47044">
                  <c:v>461.4988303521291</c:v>
                </c:pt>
                <c:pt idx="47045">
                  <c:v>459.6068497659</c:v>
                </c:pt>
                <c:pt idx="47046">
                  <c:v>462.7280258355401</c:v>
                </c:pt>
                <c:pt idx="47047">
                  <c:v>461.578276318879</c:v>
                </c:pt>
                <c:pt idx="47048">
                  <c:v>459.780672249299</c:v>
                </c:pt>
                <c:pt idx="47049">
                  <c:v>464.4403107031771</c:v>
                </c:pt>
                <c:pt idx="47050">
                  <c:v>462.8667680083039</c:v>
                </c:pt>
                <c:pt idx="47052">
                  <c:v>459.893020031</c:v>
                </c:pt>
                <c:pt idx="47053">
                  <c:v>462.2911286620289</c:v>
                </c:pt>
                <c:pt idx="47055">
                  <c:v>458.91205491391</c:v>
                </c:pt>
                <c:pt idx="47056">
                  <c:v>461.568685468398</c:v>
                </c:pt>
                <c:pt idx="47057">
                  <c:v>459.6584948240701</c:v>
                </c:pt>
                <c:pt idx="47058">
                  <c:v>458.4590865372661</c:v>
                </c:pt>
                <c:pt idx="47059">
                  <c:v>463.63807932075</c:v>
                </c:pt>
                <c:pt idx="47060">
                  <c:v>462.91424262481</c:v>
                </c:pt>
                <c:pt idx="47062">
                  <c:v>463.384975560934</c:v>
                </c:pt>
                <c:pt idx="47065">
                  <c:v>463.1389943367401</c:v>
                </c:pt>
                <c:pt idx="47067">
                  <c:v>459.6370935502139</c:v>
                </c:pt>
                <c:pt idx="47068">
                  <c:v>462.1232474311739</c:v>
                </c:pt>
                <c:pt idx="47070">
                  <c:v>458.7869914341736</c:v>
                </c:pt>
                <c:pt idx="47071">
                  <c:v>461.7301728203499</c:v>
                </c:pt>
                <c:pt idx="47072">
                  <c:v>461.73278557245</c:v>
                </c:pt>
                <c:pt idx="47073">
                  <c:v>459.327556290984</c:v>
                </c:pt>
                <c:pt idx="47074">
                  <c:v>462.8880067300199</c:v>
                </c:pt>
                <c:pt idx="47075">
                  <c:v>463.04529550146</c:v>
                </c:pt>
                <c:pt idx="47076">
                  <c:v>461.829132683244</c:v>
                </c:pt>
                <c:pt idx="47077">
                  <c:v>464.1135536297741</c:v>
                </c:pt>
                <c:pt idx="47078">
                  <c:v>462.52034924315</c:v>
                </c:pt>
                <c:pt idx="47079">
                  <c:v>461.269751503268</c:v>
                </c:pt>
                <c:pt idx="47080">
                  <c:v>463.7268287931299</c:v>
                </c:pt>
                <c:pt idx="47081">
                  <c:v>462.5516514075499</c:v>
                </c:pt>
                <c:pt idx="47083">
                  <c:v>463.610349887406</c:v>
                </c:pt>
                <c:pt idx="47084">
                  <c:v>461.804858256095</c:v>
                </c:pt>
                <c:pt idx="47086">
                  <c:v>463.236350431039</c:v>
                </c:pt>
                <c:pt idx="47087">
                  <c:v>461.40198164632</c:v>
                </c:pt>
                <c:pt idx="47089">
                  <c:v>459.1295661037503</c:v>
                </c:pt>
                <c:pt idx="47090">
                  <c:v>464.20840461145</c:v>
                </c:pt>
                <c:pt idx="47091">
                  <c:v>462.352674691725</c:v>
                </c:pt>
                <c:pt idx="47092">
                  <c:v>461.4088658105</c:v>
                </c:pt>
                <c:pt idx="47093">
                  <c:v>464.63020661684</c:v>
                </c:pt>
                <c:pt idx="47094">
                  <c:v>463.299434246446</c:v>
                </c:pt>
                <c:pt idx="47095">
                  <c:v>461.769124170394</c:v>
                </c:pt>
                <c:pt idx="47097">
                  <c:v>463.47882334385</c:v>
                </c:pt>
                <c:pt idx="47098">
                  <c:v>461.7605194826671</c:v>
                </c:pt>
                <c:pt idx="47099">
                  <c:v>461.4743429246099</c:v>
                </c:pt>
                <c:pt idx="47100">
                  <c:v>462.5902463475296</c:v>
                </c:pt>
                <c:pt idx="47101">
                  <c:v>461.869044895874</c:v>
                </c:pt>
                <c:pt idx="47103">
                  <c:v>458.4662747328649</c:v>
                </c:pt>
                <c:pt idx="47104">
                  <c:v>462.27985362108</c:v>
                </c:pt>
                <c:pt idx="47106">
                  <c:v>462.36434811153</c:v>
                </c:pt>
                <c:pt idx="47107">
                  <c:v>464.346469825132</c:v>
                </c:pt>
                <c:pt idx="47108">
                  <c:v>462.933511894462</c:v>
                </c:pt>
                <c:pt idx="47109">
                  <c:v>462.416547689536</c:v>
                </c:pt>
                <c:pt idx="47110">
                  <c:v>465.605951359094</c:v>
                </c:pt>
                <c:pt idx="47111">
                  <c:v>463.5005722116319</c:v>
                </c:pt>
                <c:pt idx="47112">
                  <c:v>462.19334941171</c:v>
                </c:pt>
                <c:pt idx="47113">
                  <c:v>465.306825353948</c:v>
                </c:pt>
                <c:pt idx="47114">
                  <c:v>463.971287633958</c:v>
                </c:pt>
                <c:pt idx="47115">
                  <c:v>462.3061933068819</c:v>
                </c:pt>
                <c:pt idx="47116">
                  <c:v>461.4407885774</c:v>
                </c:pt>
                <c:pt idx="47117">
                  <c:v>464.3324020171896</c:v>
                </c:pt>
                <c:pt idx="47118">
                  <c:v>463.2107744869296</c:v>
                </c:pt>
                <c:pt idx="47119">
                  <c:v>462.66496205555</c:v>
                </c:pt>
                <c:pt idx="47121">
                  <c:v>463.4694882889819</c:v>
                </c:pt>
                <c:pt idx="47122">
                  <c:v>464.74986489404</c:v>
                </c:pt>
                <c:pt idx="47123">
                  <c:v>464.05349838898</c:v>
                </c:pt>
                <c:pt idx="47124">
                  <c:v>462.1901230850879</c:v>
                </c:pt>
                <c:pt idx="47125">
                  <c:v>465.2141850588399</c:v>
                </c:pt>
                <c:pt idx="47126">
                  <c:v>463.59766007765</c:v>
                </c:pt>
                <c:pt idx="47127">
                  <c:v>461.751347118219</c:v>
                </c:pt>
                <c:pt idx="47128">
                  <c:v>465.346660596684</c:v>
                </c:pt>
                <c:pt idx="47129">
                  <c:v>463.92713114335</c:v>
                </c:pt>
                <c:pt idx="47130">
                  <c:v>462.8512736577799</c:v>
                </c:pt>
                <c:pt idx="47131">
                  <c:v>461.14695677304</c:v>
                </c:pt>
                <c:pt idx="47132">
                  <c:v>464.094656893912</c:v>
                </c:pt>
                <c:pt idx="47133">
                  <c:v>462.51984759651</c:v>
                </c:pt>
                <c:pt idx="47134">
                  <c:v>461.070294417679</c:v>
                </c:pt>
                <c:pt idx="47135">
                  <c:v>461.3004660583201</c:v>
                </c:pt>
                <c:pt idx="47136">
                  <c:v>463.487732491115</c:v>
                </c:pt>
                <c:pt idx="47137">
                  <c:v>465.8115183365096</c:v>
                </c:pt>
                <c:pt idx="47138">
                  <c:v>463.5554886894151</c:v>
                </c:pt>
                <c:pt idx="47139">
                  <c:v>467.15625439483</c:v>
                </c:pt>
                <c:pt idx="47140">
                  <c:v>463.250339357448</c:v>
                </c:pt>
                <c:pt idx="47141">
                  <c:v>445.508203023304</c:v>
                </c:pt>
                <c:pt idx="47142">
                  <c:v>433.8801947900459</c:v>
                </c:pt>
                <c:pt idx="47144">
                  <c:v>462.54929950057</c:v>
                </c:pt>
                <c:pt idx="47145">
                  <c:v>463.109754912146</c:v>
                </c:pt>
                <c:pt idx="47146">
                  <c:v>462.6721936602939</c:v>
                </c:pt>
                <c:pt idx="47147">
                  <c:v>465.8161754917396</c:v>
                </c:pt>
                <c:pt idx="47148">
                  <c:v>465.07890708652</c:v>
                </c:pt>
                <c:pt idx="47149">
                  <c:v>462.9565197309769</c:v>
                </c:pt>
                <c:pt idx="47150">
                  <c:v>465.9027534024492</c:v>
                </c:pt>
                <c:pt idx="47151">
                  <c:v>464.0042564659039</c:v>
                </c:pt>
                <c:pt idx="47152">
                  <c:v>465.3687928830341</c:v>
                </c:pt>
                <c:pt idx="47153">
                  <c:v>401.79782478672</c:v>
                </c:pt>
                <c:pt idx="47154">
                  <c:v>338.2335781190039</c:v>
                </c:pt>
                <c:pt idx="47155">
                  <c:v>322.308110240957</c:v>
                </c:pt>
                <c:pt idx="47156">
                  <c:v>319.169718533698</c:v>
                </c:pt>
                <c:pt idx="47158">
                  <c:v>452.27425228943</c:v>
                </c:pt>
                <c:pt idx="47159">
                  <c:v>464.44508007536</c:v>
                </c:pt>
                <c:pt idx="47160">
                  <c:v>463.085028656</c:v>
                </c:pt>
                <c:pt idx="47161">
                  <c:v>465.370887176426</c:v>
                </c:pt>
                <c:pt idx="47162">
                  <c:v>464.081632421264</c:v>
                </c:pt>
                <c:pt idx="47163">
                  <c:v>462.635113810032</c:v>
                </c:pt>
                <c:pt idx="47164">
                  <c:v>465.8184605768</c:v>
                </c:pt>
                <c:pt idx="47165">
                  <c:v>463.7912470784519</c:v>
                </c:pt>
                <c:pt idx="47166">
                  <c:v>463.9672595888736</c:v>
                </c:pt>
                <c:pt idx="47167">
                  <c:v>463.2547325400139</c:v>
                </c:pt>
                <c:pt idx="47168">
                  <c:v>468.3501615937203</c:v>
                </c:pt>
                <c:pt idx="47169">
                  <c:v>467.077704335185</c:v>
                </c:pt>
                <c:pt idx="47170">
                  <c:v>465.7824382883579</c:v>
                </c:pt>
                <c:pt idx="47171">
                  <c:v>464.3512954797899</c:v>
                </c:pt>
                <c:pt idx="47172">
                  <c:v>467.483735868327</c:v>
                </c:pt>
                <c:pt idx="47173">
                  <c:v>465.82294646585</c:v>
                </c:pt>
                <c:pt idx="47174">
                  <c:v>464.68449102276</c:v>
                </c:pt>
                <c:pt idx="47175">
                  <c:v>468.7471858525699</c:v>
                </c:pt>
                <c:pt idx="47176">
                  <c:v>466.13281160923</c:v>
                </c:pt>
                <c:pt idx="47177">
                  <c:v>465.14211435042</c:v>
                </c:pt>
                <c:pt idx="47178">
                  <c:v>463.761869329024</c:v>
                </c:pt>
                <c:pt idx="47179">
                  <c:v>395.1943575187199</c:v>
                </c:pt>
                <c:pt idx="47180">
                  <c:v>446.688471107156</c:v>
                </c:pt>
                <c:pt idx="47181">
                  <c:v>462.4576853308403</c:v>
                </c:pt>
                <c:pt idx="47182">
                  <c:v>425.750687796092</c:v>
                </c:pt>
                <c:pt idx="47184">
                  <c:v>438.2217221667896</c:v>
                </c:pt>
                <c:pt idx="47185">
                  <c:v>465.1569100267</c:v>
                </c:pt>
                <c:pt idx="47186">
                  <c:v>468.2812477752619</c:v>
                </c:pt>
                <c:pt idx="47187">
                  <c:v>466.94515201846</c:v>
                </c:pt>
                <c:pt idx="47188">
                  <c:v>465.429866240788</c:v>
                </c:pt>
                <c:pt idx="47189">
                  <c:v>466.0067352272316</c:v>
                </c:pt>
                <c:pt idx="47190">
                  <c:v>463.982967856942</c:v>
                </c:pt>
                <c:pt idx="47191">
                  <c:v>467.27955598363</c:v>
                </c:pt>
                <c:pt idx="47192">
                  <c:v>466.1150544434039</c:v>
                </c:pt>
                <c:pt idx="47193">
                  <c:v>464.8799582941</c:v>
                </c:pt>
                <c:pt idx="47194">
                  <c:v>464.88587078177</c:v>
                </c:pt>
                <c:pt idx="47195">
                  <c:v>465.542859952199</c:v>
                </c:pt>
                <c:pt idx="47196">
                  <c:v>464.85783462432</c:v>
                </c:pt>
                <c:pt idx="47197">
                  <c:v>463.4790878898501</c:v>
                </c:pt>
                <c:pt idx="47198">
                  <c:v>466.2614814406339</c:v>
                </c:pt>
                <c:pt idx="47199">
                  <c:v>465.61474324236</c:v>
                </c:pt>
                <c:pt idx="47200">
                  <c:v>462.336570424832</c:v>
                </c:pt>
                <c:pt idx="47201">
                  <c:v>448.8550117894899</c:v>
                </c:pt>
                <c:pt idx="47202">
                  <c:v>469.28408713305</c:v>
                </c:pt>
                <c:pt idx="47203">
                  <c:v>467.3132278710739</c:v>
                </c:pt>
                <c:pt idx="47204">
                  <c:v>325.1133779351579</c:v>
                </c:pt>
                <c:pt idx="47205">
                  <c:v>309.879469841806</c:v>
                </c:pt>
                <c:pt idx="47207">
                  <c:v>438.717817165538</c:v>
                </c:pt>
                <c:pt idx="47208">
                  <c:v>378.77927991426</c:v>
                </c:pt>
                <c:pt idx="47209">
                  <c:v>363.86078302565</c:v>
                </c:pt>
                <c:pt idx="47210">
                  <c:v>402.6044284409001</c:v>
                </c:pt>
                <c:pt idx="47211">
                  <c:v>394.12828570741</c:v>
                </c:pt>
                <c:pt idx="47212">
                  <c:v>388.330088942544</c:v>
                </c:pt>
                <c:pt idx="47213">
                  <c:v>381.03074627132</c:v>
                </c:pt>
                <c:pt idx="47214">
                  <c:v>397.9585827136999</c:v>
                </c:pt>
                <c:pt idx="47215">
                  <c:v>408.9759352233849</c:v>
                </c:pt>
                <c:pt idx="47216">
                  <c:v>421.19927376187</c:v>
                </c:pt>
                <c:pt idx="47217">
                  <c:v>404.836776689626</c:v>
                </c:pt>
                <c:pt idx="47218">
                  <c:v>372.6889047729891</c:v>
                </c:pt>
                <c:pt idx="47219">
                  <c:v>298.2089509879519</c:v>
                </c:pt>
                <c:pt idx="47220">
                  <c:v>247.8158107537716</c:v>
                </c:pt>
                <c:pt idx="47221">
                  <c:v>149.0344802575497</c:v>
                </c:pt>
                <c:pt idx="47222">
                  <c:v>105.7704111882789</c:v>
                </c:pt>
                <c:pt idx="47504">
                  <c:v>127.441066574195</c:v>
                </c:pt>
                <c:pt idx="47505">
                  <c:v>178.972024716474</c:v>
                </c:pt>
                <c:pt idx="47506">
                  <c:v>226.65363723821</c:v>
                </c:pt>
                <c:pt idx="47507">
                  <c:v>137.3355508273415</c:v>
                </c:pt>
                <c:pt idx="47508">
                  <c:v>242.35453836359</c:v>
                </c:pt>
                <c:pt idx="47509">
                  <c:v>405.4702689601519</c:v>
                </c:pt>
                <c:pt idx="47510">
                  <c:v>404.4097403720999</c:v>
                </c:pt>
                <c:pt idx="47512">
                  <c:v>426.80994992833</c:v>
                </c:pt>
                <c:pt idx="47513">
                  <c:v>456.56027540943</c:v>
                </c:pt>
                <c:pt idx="47514">
                  <c:v>447.469852516534</c:v>
                </c:pt>
                <c:pt idx="47515">
                  <c:v>438.1812249735099</c:v>
                </c:pt>
                <c:pt idx="47516">
                  <c:v>422.491476910844</c:v>
                </c:pt>
                <c:pt idx="47518">
                  <c:v>378.5093776628896</c:v>
                </c:pt>
                <c:pt idx="47520">
                  <c:v>375.161685371468</c:v>
                </c:pt>
                <c:pt idx="47521">
                  <c:v>356.3894860168041</c:v>
                </c:pt>
                <c:pt idx="47522">
                  <c:v>338.8337437726291</c:v>
                </c:pt>
                <c:pt idx="47523">
                  <c:v>343.8164846124401</c:v>
                </c:pt>
                <c:pt idx="47524">
                  <c:v>338.94996960634</c:v>
                </c:pt>
                <c:pt idx="47525">
                  <c:v>357.452356694904</c:v>
                </c:pt>
                <c:pt idx="47526">
                  <c:v>392.207189908536</c:v>
                </c:pt>
                <c:pt idx="47527">
                  <c:v>411.576176845709</c:v>
                </c:pt>
                <c:pt idx="47528">
                  <c:v>411.2513707552071</c:v>
                </c:pt>
                <c:pt idx="47529">
                  <c:v>424.02562743841</c:v>
                </c:pt>
                <c:pt idx="47530">
                  <c:v>453.3530625070421</c:v>
                </c:pt>
                <c:pt idx="47531">
                  <c:v>454.857914923946</c:v>
                </c:pt>
                <c:pt idx="47532">
                  <c:v>454.4873008593281</c:v>
                </c:pt>
                <c:pt idx="47533">
                  <c:v>453.63163666497</c:v>
                </c:pt>
                <c:pt idx="47534">
                  <c:v>455.935027302929</c:v>
                </c:pt>
                <c:pt idx="47535">
                  <c:v>455.013070450519</c:v>
                </c:pt>
                <c:pt idx="47536">
                  <c:v>453.758129118462</c:v>
                </c:pt>
                <c:pt idx="47537">
                  <c:v>452.477604467568</c:v>
                </c:pt>
                <c:pt idx="47538">
                  <c:v>455.423811910529</c:v>
                </c:pt>
                <c:pt idx="47539">
                  <c:v>453.352671681042</c:v>
                </c:pt>
                <c:pt idx="47540">
                  <c:v>451.7253683228896</c:v>
                </c:pt>
                <c:pt idx="47541">
                  <c:v>455.5309717508839</c:v>
                </c:pt>
                <c:pt idx="47542">
                  <c:v>453.4974381564219</c:v>
                </c:pt>
                <c:pt idx="47543">
                  <c:v>451.995431694038</c:v>
                </c:pt>
                <c:pt idx="47545">
                  <c:v>453.489549872494</c:v>
                </c:pt>
                <c:pt idx="47546">
                  <c:v>455.089521178288</c:v>
                </c:pt>
                <c:pt idx="47547">
                  <c:v>454.4198075548251</c:v>
                </c:pt>
                <c:pt idx="47548">
                  <c:v>454.5582128125699</c:v>
                </c:pt>
                <c:pt idx="47549">
                  <c:v>458.014163108108</c:v>
                </c:pt>
                <c:pt idx="47550">
                  <c:v>456.6312154466985</c:v>
                </c:pt>
                <c:pt idx="47551">
                  <c:v>455.0648079953241</c:v>
                </c:pt>
                <c:pt idx="47552">
                  <c:v>453.534380086402</c:v>
                </c:pt>
                <c:pt idx="47553">
                  <c:v>457.0944893823401</c:v>
                </c:pt>
                <c:pt idx="47554">
                  <c:v>455.7931346409316</c:v>
                </c:pt>
                <c:pt idx="47555">
                  <c:v>454.016125640079</c:v>
                </c:pt>
                <c:pt idx="47556">
                  <c:v>457.032240898816</c:v>
                </c:pt>
                <c:pt idx="47557">
                  <c:v>455.260473025318</c:v>
                </c:pt>
                <c:pt idx="47558">
                  <c:v>453.866997874826</c:v>
                </c:pt>
                <c:pt idx="47559">
                  <c:v>453.09954251778</c:v>
                </c:pt>
                <c:pt idx="47560">
                  <c:v>457.947679299792</c:v>
                </c:pt>
                <c:pt idx="47561">
                  <c:v>457.187976565636</c:v>
                </c:pt>
                <c:pt idx="47562">
                  <c:v>455.028618949875</c:v>
                </c:pt>
                <c:pt idx="47563">
                  <c:v>457.9705906577199</c:v>
                </c:pt>
                <c:pt idx="47564">
                  <c:v>457.9322696326876</c:v>
                </c:pt>
                <c:pt idx="47565">
                  <c:v>456.127639130228</c:v>
                </c:pt>
                <c:pt idx="47566">
                  <c:v>458.5141905502836</c:v>
                </c:pt>
                <c:pt idx="47567">
                  <c:v>456.6163611254</c:v>
                </c:pt>
                <c:pt idx="47568">
                  <c:v>455.0902618216001</c:v>
                </c:pt>
                <c:pt idx="47569">
                  <c:v>457.802625837545</c:v>
                </c:pt>
                <c:pt idx="47570">
                  <c:v>455.84741206782</c:v>
                </c:pt>
                <c:pt idx="47571">
                  <c:v>453.9766606821996</c:v>
                </c:pt>
                <c:pt idx="47572">
                  <c:v>456.4527432169799</c:v>
                </c:pt>
                <c:pt idx="47573">
                  <c:v>456.392530670924</c:v>
                </c:pt>
                <c:pt idx="47574">
                  <c:v>454.475486596988</c:v>
                </c:pt>
                <c:pt idx="47575">
                  <c:v>456.285904109424</c:v>
                </c:pt>
                <c:pt idx="47576">
                  <c:v>455.806714697699</c:v>
                </c:pt>
                <c:pt idx="47577">
                  <c:v>455.3733849616239</c:v>
                </c:pt>
                <c:pt idx="47578">
                  <c:v>458.17216283604</c:v>
                </c:pt>
                <c:pt idx="47579">
                  <c:v>455.875324234108</c:v>
                </c:pt>
                <c:pt idx="47580">
                  <c:v>453.840987421888</c:v>
                </c:pt>
                <c:pt idx="47581">
                  <c:v>458.077638433812</c:v>
                </c:pt>
                <c:pt idx="47582">
                  <c:v>455.4976187289151</c:v>
                </c:pt>
                <c:pt idx="47583">
                  <c:v>454.2816692770076</c:v>
                </c:pt>
                <c:pt idx="47584">
                  <c:v>456.728343552959</c:v>
                </c:pt>
                <c:pt idx="47585">
                  <c:v>453.6406560764221</c:v>
                </c:pt>
                <c:pt idx="47586">
                  <c:v>456.67174260678</c:v>
                </c:pt>
                <c:pt idx="47587">
                  <c:v>454.081286608936</c:v>
                </c:pt>
                <c:pt idx="47588">
                  <c:v>452.25735135006</c:v>
                </c:pt>
                <c:pt idx="47589">
                  <c:v>456.092662306</c:v>
                </c:pt>
                <c:pt idx="47590">
                  <c:v>453.14409042857</c:v>
                </c:pt>
                <c:pt idx="47591">
                  <c:v>456.1394176980999</c:v>
                </c:pt>
                <c:pt idx="47592">
                  <c:v>455.3579422885749</c:v>
                </c:pt>
                <c:pt idx="47593">
                  <c:v>458.4735431096699</c:v>
                </c:pt>
                <c:pt idx="47594">
                  <c:v>455.8661274324159</c:v>
                </c:pt>
                <c:pt idx="47595">
                  <c:v>457.662477588072</c:v>
                </c:pt>
                <c:pt idx="47596">
                  <c:v>456.4733381150239</c:v>
                </c:pt>
                <c:pt idx="47597">
                  <c:v>458.611184691324</c:v>
                </c:pt>
                <c:pt idx="47598">
                  <c:v>455.755930539346</c:v>
                </c:pt>
                <c:pt idx="47599">
                  <c:v>458.6664427293001</c:v>
                </c:pt>
                <c:pt idx="47600">
                  <c:v>456.15391638184</c:v>
                </c:pt>
                <c:pt idx="47601">
                  <c:v>456.95546189804</c:v>
                </c:pt>
                <c:pt idx="47602">
                  <c:v>456.422346690279</c:v>
                </c:pt>
                <c:pt idx="47603">
                  <c:v>455.980619932215</c:v>
                </c:pt>
                <c:pt idx="47604">
                  <c:v>455.7194808664121</c:v>
                </c:pt>
                <c:pt idx="47605">
                  <c:v>457.3551711139563</c:v>
                </c:pt>
                <c:pt idx="47606">
                  <c:v>454.4345611953201</c:v>
                </c:pt>
                <c:pt idx="47607">
                  <c:v>456.64319069738</c:v>
                </c:pt>
                <c:pt idx="47608">
                  <c:v>454.319435890902</c:v>
                </c:pt>
                <c:pt idx="47609">
                  <c:v>459.051748978573</c:v>
                </c:pt>
                <c:pt idx="47610">
                  <c:v>457.6508361030921</c:v>
                </c:pt>
                <c:pt idx="47611">
                  <c:v>459.7387619760789</c:v>
                </c:pt>
                <c:pt idx="47612">
                  <c:v>457.6149099402596</c:v>
                </c:pt>
                <c:pt idx="47613">
                  <c:v>457.9964852767891</c:v>
                </c:pt>
                <c:pt idx="47614">
                  <c:v>459.4153567184988</c:v>
                </c:pt>
                <c:pt idx="47615">
                  <c:v>456.12425163221</c:v>
                </c:pt>
                <c:pt idx="47616">
                  <c:v>459.167394864592</c:v>
                </c:pt>
                <c:pt idx="47617">
                  <c:v>456.895742741693</c:v>
                </c:pt>
                <c:pt idx="47618">
                  <c:v>457.3938490996501</c:v>
                </c:pt>
                <c:pt idx="47619">
                  <c:v>459.02611281674</c:v>
                </c:pt>
                <c:pt idx="47620">
                  <c:v>454.908313309779</c:v>
                </c:pt>
                <c:pt idx="47621">
                  <c:v>456.474500493906</c:v>
                </c:pt>
                <c:pt idx="47622">
                  <c:v>459.1721633219221</c:v>
                </c:pt>
                <c:pt idx="47623">
                  <c:v>455.5445308416819</c:v>
                </c:pt>
                <c:pt idx="47624">
                  <c:v>458.334625497175</c:v>
                </c:pt>
                <c:pt idx="47625">
                  <c:v>459.5597816531121</c:v>
                </c:pt>
                <c:pt idx="47626">
                  <c:v>455.571563804542</c:v>
                </c:pt>
                <c:pt idx="47627">
                  <c:v>458.624552116525</c:v>
                </c:pt>
                <c:pt idx="47628">
                  <c:v>459.2389405917199</c:v>
                </c:pt>
                <c:pt idx="47629">
                  <c:v>455.88920522335</c:v>
                </c:pt>
                <c:pt idx="47630">
                  <c:v>456.4710953188819</c:v>
                </c:pt>
                <c:pt idx="47631">
                  <c:v>456.266561328865</c:v>
                </c:pt>
                <c:pt idx="47632">
                  <c:v>455.675475569218</c:v>
                </c:pt>
                <c:pt idx="47633">
                  <c:v>456.2443889741899</c:v>
                </c:pt>
                <c:pt idx="47634">
                  <c:v>456.6272063897501</c:v>
                </c:pt>
                <c:pt idx="47635">
                  <c:v>456.8932350147101</c:v>
                </c:pt>
                <c:pt idx="47636">
                  <c:v>453.4176731202861</c:v>
                </c:pt>
                <c:pt idx="47637">
                  <c:v>455.25272782748</c:v>
                </c:pt>
                <c:pt idx="47638">
                  <c:v>454.861741264772</c:v>
                </c:pt>
                <c:pt idx="47639">
                  <c:v>454.88180697494</c:v>
                </c:pt>
                <c:pt idx="47640">
                  <c:v>455.0909286703799</c:v>
                </c:pt>
                <c:pt idx="47641">
                  <c:v>459.0308593174839</c:v>
                </c:pt>
                <c:pt idx="47642">
                  <c:v>455.6053885791501</c:v>
                </c:pt>
                <c:pt idx="47643">
                  <c:v>456.17262732692</c:v>
                </c:pt>
                <c:pt idx="47644">
                  <c:v>457.086550822479</c:v>
                </c:pt>
                <c:pt idx="47645">
                  <c:v>458.1071026916601</c:v>
                </c:pt>
                <c:pt idx="47646">
                  <c:v>458.1845823594341</c:v>
                </c:pt>
                <c:pt idx="47647">
                  <c:v>458.440218768709</c:v>
                </c:pt>
                <c:pt idx="47648">
                  <c:v>458.71412427175</c:v>
                </c:pt>
                <c:pt idx="47649">
                  <c:v>455.18875288235</c:v>
                </c:pt>
                <c:pt idx="47650">
                  <c:v>455.35545299754</c:v>
                </c:pt>
                <c:pt idx="47651">
                  <c:v>454.540664307865</c:v>
                </c:pt>
                <c:pt idx="47652">
                  <c:v>455.16691006605</c:v>
                </c:pt>
                <c:pt idx="47653">
                  <c:v>455.9220663509</c:v>
                </c:pt>
                <c:pt idx="47654">
                  <c:v>455.60254511243</c:v>
                </c:pt>
                <c:pt idx="47655">
                  <c:v>455.2422361661799</c:v>
                </c:pt>
                <c:pt idx="47656">
                  <c:v>459.989913992959</c:v>
                </c:pt>
                <c:pt idx="47657">
                  <c:v>458.887769948939</c:v>
                </c:pt>
                <c:pt idx="47658">
                  <c:v>458.641312251259</c:v>
                </c:pt>
                <c:pt idx="47659">
                  <c:v>458.1938624345961</c:v>
                </c:pt>
                <c:pt idx="47660">
                  <c:v>458.943504232109</c:v>
                </c:pt>
                <c:pt idx="47661">
                  <c:v>458.2061788732639</c:v>
                </c:pt>
                <c:pt idx="47662">
                  <c:v>457.8749957903751</c:v>
                </c:pt>
                <c:pt idx="47663">
                  <c:v>458.596952562339</c:v>
                </c:pt>
                <c:pt idx="47664">
                  <c:v>458.45439271013</c:v>
                </c:pt>
                <c:pt idx="47665">
                  <c:v>458.5507117866239</c:v>
                </c:pt>
                <c:pt idx="47666">
                  <c:v>457.585912046316</c:v>
                </c:pt>
                <c:pt idx="47667">
                  <c:v>458.3790871089061</c:v>
                </c:pt>
                <c:pt idx="47668">
                  <c:v>458.1043583500859</c:v>
                </c:pt>
                <c:pt idx="47669">
                  <c:v>457.0349563084499</c:v>
                </c:pt>
                <c:pt idx="47670">
                  <c:v>458.1626235978001</c:v>
                </c:pt>
                <c:pt idx="47671">
                  <c:v>457.00402926327</c:v>
                </c:pt>
                <c:pt idx="47672">
                  <c:v>456.269871425332</c:v>
                </c:pt>
                <c:pt idx="47673">
                  <c:v>457.3101383813</c:v>
                </c:pt>
                <c:pt idx="47674">
                  <c:v>459.707960540906</c:v>
                </c:pt>
                <c:pt idx="47675">
                  <c:v>458.801100790302</c:v>
                </c:pt>
                <c:pt idx="47676">
                  <c:v>459.6305065328281</c:v>
                </c:pt>
                <c:pt idx="47677">
                  <c:v>459.310479405108</c:v>
                </c:pt>
                <c:pt idx="47678">
                  <c:v>457.99772155076</c:v>
                </c:pt>
                <c:pt idx="47679">
                  <c:v>459.039378248327</c:v>
                </c:pt>
                <c:pt idx="47680">
                  <c:v>458.94967734861</c:v>
                </c:pt>
                <c:pt idx="47681">
                  <c:v>457.3612459646096</c:v>
                </c:pt>
                <c:pt idx="47682">
                  <c:v>458.4891247462835</c:v>
                </c:pt>
                <c:pt idx="47683">
                  <c:v>458.4686836475699</c:v>
                </c:pt>
                <c:pt idx="47684">
                  <c:v>456.627027857372</c:v>
                </c:pt>
                <c:pt idx="47685">
                  <c:v>457.304606597686</c:v>
                </c:pt>
                <c:pt idx="47686">
                  <c:v>456.614696535184</c:v>
                </c:pt>
                <c:pt idx="47687">
                  <c:v>456.16736640447</c:v>
                </c:pt>
                <c:pt idx="47688">
                  <c:v>456.70741984424</c:v>
                </c:pt>
                <c:pt idx="47689">
                  <c:v>459.347728434598</c:v>
                </c:pt>
                <c:pt idx="47691">
                  <c:v>458.965187771183</c:v>
                </c:pt>
                <c:pt idx="47692">
                  <c:v>458.38227783532</c:v>
                </c:pt>
                <c:pt idx="47693">
                  <c:v>458.5288075672592</c:v>
                </c:pt>
                <c:pt idx="47694">
                  <c:v>458.411900861683</c:v>
                </c:pt>
                <c:pt idx="47695">
                  <c:v>457.8690566415179</c:v>
                </c:pt>
                <c:pt idx="47696">
                  <c:v>458.10403438371</c:v>
                </c:pt>
                <c:pt idx="47697">
                  <c:v>457.4669907196601</c:v>
                </c:pt>
                <c:pt idx="47698">
                  <c:v>456.963801906742</c:v>
                </c:pt>
                <c:pt idx="47699">
                  <c:v>458.089550315514</c:v>
                </c:pt>
                <c:pt idx="47700">
                  <c:v>456.578737629992</c:v>
                </c:pt>
                <c:pt idx="47701">
                  <c:v>458.03262439055</c:v>
                </c:pt>
                <c:pt idx="47702">
                  <c:v>457.6525472151401</c:v>
                </c:pt>
                <c:pt idx="47703">
                  <c:v>455.57065582335</c:v>
                </c:pt>
                <c:pt idx="47704">
                  <c:v>457.226200803456</c:v>
                </c:pt>
                <c:pt idx="47705">
                  <c:v>456.606576046029</c:v>
                </c:pt>
                <c:pt idx="47706">
                  <c:v>458.5080165055496</c:v>
                </c:pt>
                <c:pt idx="47707">
                  <c:v>459.40428225633</c:v>
                </c:pt>
                <c:pt idx="47708">
                  <c:v>458.92762339814</c:v>
                </c:pt>
                <c:pt idx="47709">
                  <c:v>457.871684189164</c:v>
                </c:pt>
                <c:pt idx="47710">
                  <c:v>459.195205606832</c:v>
                </c:pt>
                <c:pt idx="47711">
                  <c:v>457.975812094972</c:v>
                </c:pt>
                <c:pt idx="47712">
                  <c:v>457.794019066083</c:v>
                </c:pt>
                <c:pt idx="47713">
                  <c:v>457.97882932584</c:v>
                </c:pt>
                <c:pt idx="47714">
                  <c:v>457.34847228805</c:v>
                </c:pt>
                <c:pt idx="47715">
                  <c:v>458.2337726261296</c:v>
                </c:pt>
                <c:pt idx="47716">
                  <c:v>457.61548000348</c:v>
                </c:pt>
                <c:pt idx="47717">
                  <c:v>457.277843004944</c:v>
                </c:pt>
                <c:pt idx="47718">
                  <c:v>457.32046353328</c:v>
                </c:pt>
                <c:pt idx="47719">
                  <c:v>457.67904104547</c:v>
                </c:pt>
                <c:pt idx="47720">
                  <c:v>456.94264143513</c:v>
                </c:pt>
                <c:pt idx="47723">
                  <c:v>458.662961199331</c:v>
                </c:pt>
                <c:pt idx="47724">
                  <c:v>459.18029695496</c:v>
                </c:pt>
                <c:pt idx="47726">
                  <c:v>459.790219354599</c:v>
                </c:pt>
                <c:pt idx="47728">
                  <c:v>456.240507625568</c:v>
                </c:pt>
                <c:pt idx="47729">
                  <c:v>456.016807842146</c:v>
                </c:pt>
                <c:pt idx="47730">
                  <c:v>456.897283463882</c:v>
                </c:pt>
                <c:pt idx="47731">
                  <c:v>456.5255292305096</c:v>
                </c:pt>
                <c:pt idx="47732">
                  <c:v>456.09236191125</c:v>
                </c:pt>
                <c:pt idx="47733">
                  <c:v>457.394576346589</c:v>
                </c:pt>
                <c:pt idx="47734">
                  <c:v>457.04506043361</c:v>
                </c:pt>
                <c:pt idx="47735">
                  <c:v>457.62258739994</c:v>
                </c:pt>
                <c:pt idx="47736">
                  <c:v>458.3534298183999</c:v>
                </c:pt>
                <c:pt idx="47737">
                  <c:v>457.55121987981</c:v>
                </c:pt>
                <c:pt idx="47738">
                  <c:v>457.7989915004939</c:v>
                </c:pt>
                <c:pt idx="47739">
                  <c:v>456.84480378169</c:v>
                </c:pt>
                <c:pt idx="47740">
                  <c:v>457.6866176821296</c:v>
                </c:pt>
                <c:pt idx="47741">
                  <c:v>457.6809071488601</c:v>
                </c:pt>
                <c:pt idx="47742">
                  <c:v>456.33400978896</c:v>
                </c:pt>
                <c:pt idx="47743">
                  <c:v>457.86602719054</c:v>
                </c:pt>
                <c:pt idx="47744">
                  <c:v>457.722443781304</c:v>
                </c:pt>
                <c:pt idx="47745">
                  <c:v>457.54930902218</c:v>
                </c:pt>
                <c:pt idx="47746">
                  <c:v>459.251286997714</c:v>
                </c:pt>
                <c:pt idx="47747">
                  <c:v>459.5198798628</c:v>
                </c:pt>
                <c:pt idx="47748">
                  <c:v>454.71833022496</c:v>
                </c:pt>
                <c:pt idx="47749">
                  <c:v>456.2733121988119</c:v>
                </c:pt>
                <c:pt idx="47750">
                  <c:v>455.7661051114299</c:v>
                </c:pt>
                <c:pt idx="47751">
                  <c:v>456.457950961619</c:v>
                </c:pt>
                <c:pt idx="47752">
                  <c:v>456.086226121506</c:v>
                </c:pt>
                <c:pt idx="47753">
                  <c:v>457.4329446269739</c:v>
                </c:pt>
                <c:pt idx="47754">
                  <c:v>457.4548198671</c:v>
                </c:pt>
                <c:pt idx="47755">
                  <c:v>455.166106130782</c:v>
                </c:pt>
                <c:pt idx="47756">
                  <c:v>457.747111996639</c:v>
                </c:pt>
                <c:pt idx="47757">
                  <c:v>458.0268161974896</c:v>
                </c:pt>
                <c:pt idx="47758">
                  <c:v>457.25509801015</c:v>
                </c:pt>
                <c:pt idx="47759">
                  <c:v>459.37702550388</c:v>
                </c:pt>
                <c:pt idx="47760">
                  <c:v>459.627740644218</c:v>
                </c:pt>
                <c:pt idx="47761">
                  <c:v>455.0747468669201</c:v>
                </c:pt>
                <c:pt idx="47762">
                  <c:v>454.974969560566</c:v>
                </c:pt>
                <c:pt idx="47763">
                  <c:v>456.708510142619</c:v>
                </c:pt>
                <c:pt idx="47764">
                  <c:v>456.9885497617989</c:v>
                </c:pt>
                <c:pt idx="47765">
                  <c:v>456.624689655338</c:v>
                </c:pt>
                <c:pt idx="47766">
                  <c:v>458.188776445649</c:v>
                </c:pt>
                <c:pt idx="47767">
                  <c:v>454.136488254358</c:v>
                </c:pt>
                <c:pt idx="47768">
                  <c:v>454.41725618065</c:v>
                </c:pt>
                <c:pt idx="47769">
                  <c:v>454.8137138081889</c:v>
                </c:pt>
                <c:pt idx="47770">
                  <c:v>456.0929438462499</c:v>
                </c:pt>
                <c:pt idx="47771">
                  <c:v>459.7810197700636</c:v>
                </c:pt>
                <c:pt idx="47772">
                  <c:v>456.19124430695</c:v>
                </c:pt>
                <c:pt idx="47773">
                  <c:v>457.4447980751899</c:v>
                </c:pt>
                <c:pt idx="47774">
                  <c:v>458.64198080213</c:v>
                </c:pt>
                <c:pt idx="47775">
                  <c:v>457.987891474142</c:v>
                </c:pt>
                <c:pt idx="47776">
                  <c:v>457.9185966980639</c:v>
                </c:pt>
                <c:pt idx="47777">
                  <c:v>456.366487562144</c:v>
                </c:pt>
                <c:pt idx="47778">
                  <c:v>456.355898983826</c:v>
                </c:pt>
                <c:pt idx="47779">
                  <c:v>456.5929076558899</c:v>
                </c:pt>
                <c:pt idx="47780">
                  <c:v>457.789574979412</c:v>
                </c:pt>
                <c:pt idx="47781">
                  <c:v>455.125647878915</c:v>
                </c:pt>
                <c:pt idx="47782">
                  <c:v>455.63566163495</c:v>
                </c:pt>
                <c:pt idx="47783">
                  <c:v>457.080407408889</c:v>
                </c:pt>
                <c:pt idx="47784">
                  <c:v>457.168745456704</c:v>
                </c:pt>
                <c:pt idx="47785">
                  <c:v>454.964920983924</c:v>
                </c:pt>
                <c:pt idx="47786">
                  <c:v>455.1245765782699</c:v>
                </c:pt>
                <c:pt idx="47787">
                  <c:v>455.8333386012519</c:v>
                </c:pt>
                <c:pt idx="47788">
                  <c:v>458.608765349526</c:v>
                </c:pt>
                <c:pt idx="47789">
                  <c:v>455.14925177245</c:v>
                </c:pt>
                <c:pt idx="47790">
                  <c:v>456.6269327488787</c:v>
                </c:pt>
                <c:pt idx="47791">
                  <c:v>457.1444264540251</c:v>
                </c:pt>
                <c:pt idx="47792">
                  <c:v>456.8893396666716</c:v>
                </c:pt>
                <c:pt idx="47793">
                  <c:v>455.079538907929</c:v>
                </c:pt>
                <c:pt idx="47794">
                  <c:v>455.7585510542139</c:v>
                </c:pt>
                <c:pt idx="47795">
                  <c:v>456.00073217962</c:v>
                </c:pt>
                <c:pt idx="47796">
                  <c:v>452.780352505085</c:v>
                </c:pt>
                <c:pt idx="47797">
                  <c:v>455.43936251626</c:v>
                </c:pt>
                <c:pt idx="47798">
                  <c:v>455.153977017432</c:v>
                </c:pt>
                <c:pt idx="47799">
                  <c:v>456.005397784432</c:v>
                </c:pt>
                <c:pt idx="47800">
                  <c:v>452.4736304195019</c:v>
                </c:pt>
                <c:pt idx="47801">
                  <c:v>452.5955908429391</c:v>
                </c:pt>
                <c:pt idx="47802">
                  <c:v>455.613850702782</c:v>
                </c:pt>
                <c:pt idx="47803">
                  <c:v>452.1641154176716</c:v>
                </c:pt>
                <c:pt idx="47804">
                  <c:v>455.87001989376</c:v>
                </c:pt>
                <c:pt idx="47805">
                  <c:v>456.28096703235</c:v>
                </c:pt>
                <c:pt idx="47806">
                  <c:v>454.9781304128868</c:v>
                </c:pt>
                <c:pt idx="47807">
                  <c:v>455.3448599607001</c:v>
                </c:pt>
                <c:pt idx="47808">
                  <c:v>457.02466936622</c:v>
                </c:pt>
                <c:pt idx="47809">
                  <c:v>452.321136732691</c:v>
                </c:pt>
                <c:pt idx="47810">
                  <c:v>454.6267622118201</c:v>
                </c:pt>
                <c:pt idx="47811">
                  <c:v>455.918253406591</c:v>
                </c:pt>
                <c:pt idx="47812">
                  <c:v>456.279232991476</c:v>
                </c:pt>
                <c:pt idx="47813">
                  <c:v>453.80669152826</c:v>
                </c:pt>
                <c:pt idx="47814">
                  <c:v>455.08763451022</c:v>
                </c:pt>
                <c:pt idx="47815">
                  <c:v>456.857390281654</c:v>
                </c:pt>
                <c:pt idx="47816">
                  <c:v>453.441244210654</c:v>
                </c:pt>
                <c:pt idx="47817">
                  <c:v>453.0911409133139</c:v>
                </c:pt>
                <c:pt idx="47818">
                  <c:v>453.2433354172039</c:v>
                </c:pt>
                <c:pt idx="47819">
                  <c:v>459.0272589898796</c:v>
                </c:pt>
                <c:pt idx="47820">
                  <c:v>454.6703393082439</c:v>
                </c:pt>
                <c:pt idx="47821">
                  <c:v>456.26676762294</c:v>
                </c:pt>
                <c:pt idx="47822">
                  <c:v>456.34614310656</c:v>
                </c:pt>
                <c:pt idx="47823">
                  <c:v>453.202436568052</c:v>
                </c:pt>
                <c:pt idx="47824">
                  <c:v>454.4265705429087</c:v>
                </c:pt>
                <c:pt idx="47825">
                  <c:v>455.696138313042</c:v>
                </c:pt>
                <c:pt idx="47826">
                  <c:v>451.848211278697</c:v>
                </c:pt>
                <c:pt idx="47827">
                  <c:v>454.758053396822</c:v>
                </c:pt>
                <c:pt idx="47828">
                  <c:v>455.695619007108</c:v>
                </c:pt>
                <c:pt idx="47829">
                  <c:v>451.6996511351221</c:v>
                </c:pt>
                <c:pt idx="47830">
                  <c:v>454.808239981789</c:v>
                </c:pt>
                <c:pt idx="47831">
                  <c:v>455.281179389227</c:v>
                </c:pt>
                <c:pt idx="47832">
                  <c:v>451.980427875912</c:v>
                </c:pt>
                <c:pt idx="47833">
                  <c:v>453.19905453974</c:v>
                </c:pt>
                <c:pt idx="47834">
                  <c:v>455.6484781236901</c:v>
                </c:pt>
                <c:pt idx="47835">
                  <c:v>452.243895577746</c:v>
                </c:pt>
                <c:pt idx="47836">
                  <c:v>456.0231736852296</c:v>
                </c:pt>
                <c:pt idx="47837">
                  <c:v>456.5995156157601</c:v>
                </c:pt>
                <c:pt idx="47838">
                  <c:v>455.02216941334</c:v>
                </c:pt>
                <c:pt idx="47839">
                  <c:v>454.643172542844</c:v>
                </c:pt>
                <c:pt idx="47840">
                  <c:v>455.62214761838</c:v>
                </c:pt>
                <c:pt idx="47841">
                  <c:v>453.973381033488</c:v>
                </c:pt>
                <c:pt idx="47842">
                  <c:v>455.041954649754</c:v>
                </c:pt>
                <c:pt idx="47843">
                  <c:v>455.731037985779</c:v>
                </c:pt>
                <c:pt idx="47844">
                  <c:v>452.069558020952</c:v>
                </c:pt>
                <c:pt idx="47845">
                  <c:v>455.0519564175596</c:v>
                </c:pt>
                <c:pt idx="47846">
                  <c:v>455.69875917144</c:v>
                </c:pt>
                <c:pt idx="47847">
                  <c:v>452.9028319139899</c:v>
                </c:pt>
                <c:pt idx="47848">
                  <c:v>452.3321129288071</c:v>
                </c:pt>
                <c:pt idx="47849">
                  <c:v>455.348539331658</c:v>
                </c:pt>
                <c:pt idx="47850">
                  <c:v>455.92922179366</c:v>
                </c:pt>
                <c:pt idx="47851">
                  <c:v>453.0433368051399</c:v>
                </c:pt>
                <c:pt idx="47852">
                  <c:v>456.0535074089789</c:v>
                </c:pt>
                <c:pt idx="47853">
                  <c:v>458.3236090311</c:v>
                </c:pt>
                <c:pt idx="47854">
                  <c:v>454.9957872246891</c:v>
                </c:pt>
                <c:pt idx="47855">
                  <c:v>455.5832098903899</c:v>
                </c:pt>
                <c:pt idx="47856">
                  <c:v>456.88646411436</c:v>
                </c:pt>
                <c:pt idx="47857">
                  <c:v>452.465453465287</c:v>
                </c:pt>
                <c:pt idx="47858">
                  <c:v>454.830237758159</c:v>
                </c:pt>
                <c:pt idx="47859">
                  <c:v>456.4620224020599</c:v>
                </c:pt>
                <c:pt idx="47860">
                  <c:v>452.6474572074201</c:v>
                </c:pt>
                <c:pt idx="47861">
                  <c:v>453.433318216327</c:v>
                </c:pt>
                <c:pt idx="47862">
                  <c:v>454.4338848789449</c:v>
                </c:pt>
                <c:pt idx="47863">
                  <c:v>454.18087456736</c:v>
                </c:pt>
                <c:pt idx="47864">
                  <c:v>454.22940012392</c:v>
                </c:pt>
                <c:pt idx="47865">
                  <c:v>455.30519723489</c:v>
                </c:pt>
                <c:pt idx="47866">
                  <c:v>455.866241295482</c:v>
                </c:pt>
                <c:pt idx="47867">
                  <c:v>454.280275881552</c:v>
                </c:pt>
                <c:pt idx="47868">
                  <c:v>457.47214023012</c:v>
                </c:pt>
                <c:pt idx="47869">
                  <c:v>458.82448366771</c:v>
                </c:pt>
                <c:pt idx="47870">
                  <c:v>454.250815025242</c:v>
                </c:pt>
                <c:pt idx="47871">
                  <c:v>457.55809037339</c:v>
                </c:pt>
                <c:pt idx="47872">
                  <c:v>457.545132287052</c:v>
                </c:pt>
                <c:pt idx="47873">
                  <c:v>453.213092942883</c:v>
                </c:pt>
                <c:pt idx="47874">
                  <c:v>454.68072686428</c:v>
                </c:pt>
                <c:pt idx="47875">
                  <c:v>457.6925858926401</c:v>
                </c:pt>
                <c:pt idx="47876">
                  <c:v>453.0328779907</c:v>
                </c:pt>
                <c:pt idx="47877">
                  <c:v>454.5001625068799</c:v>
                </c:pt>
                <c:pt idx="47878">
                  <c:v>456.6058574281159</c:v>
                </c:pt>
                <c:pt idx="47879">
                  <c:v>453.2620123206401</c:v>
                </c:pt>
                <c:pt idx="47880">
                  <c:v>453.80604961747</c:v>
                </c:pt>
                <c:pt idx="47881">
                  <c:v>455.5125980763099</c:v>
                </c:pt>
                <c:pt idx="47882">
                  <c:v>458.285677254189</c:v>
                </c:pt>
                <c:pt idx="47883">
                  <c:v>457.094124479989</c:v>
                </c:pt>
                <c:pt idx="47884">
                  <c:v>457.7661397402586</c:v>
                </c:pt>
                <c:pt idx="47885">
                  <c:v>458.24169997134</c:v>
                </c:pt>
                <c:pt idx="47886">
                  <c:v>455.33136511489</c:v>
                </c:pt>
                <c:pt idx="47887">
                  <c:v>455.792299477649</c:v>
                </c:pt>
                <c:pt idx="47888">
                  <c:v>455.80332453381</c:v>
                </c:pt>
                <c:pt idx="47889">
                  <c:v>455.1561352569692</c:v>
                </c:pt>
                <c:pt idx="47890">
                  <c:v>455.36205971431</c:v>
                </c:pt>
                <c:pt idx="47891">
                  <c:v>456.29924238105</c:v>
                </c:pt>
                <c:pt idx="47892">
                  <c:v>452.785559777623</c:v>
                </c:pt>
                <c:pt idx="47893">
                  <c:v>455.5061621539</c:v>
                </c:pt>
                <c:pt idx="47894">
                  <c:v>455.9951329411364</c:v>
                </c:pt>
                <c:pt idx="47895">
                  <c:v>453.274043171264</c:v>
                </c:pt>
                <c:pt idx="47896">
                  <c:v>452.5024837571179</c:v>
                </c:pt>
                <c:pt idx="47897">
                  <c:v>455.6714845789</c:v>
                </c:pt>
                <c:pt idx="47898">
                  <c:v>456.0592042225121</c:v>
                </c:pt>
                <c:pt idx="47899">
                  <c:v>455.4401704867199</c:v>
                </c:pt>
                <c:pt idx="47900">
                  <c:v>456.784898908744</c:v>
                </c:pt>
                <c:pt idx="47901">
                  <c:v>458.7976251845701</c:v>
                </c:pt>
                <c:pt idx="47902">
                  <c:v>455.4960823328739</c:v>
                </c:pt>
                <c:pt idx="47903">
                  <c:v>456.8144420246701</c:v>
                </c:pt>
                <c:pt idx="47904">
                  <c:v>456.7545950785819</c:v>
                </c:pt>
                <c:pt idx="47905">
                  <c:v>457.0350935288996</c:v>
                </c:pt>
                <c:pt idx="47906">
                  <c:v>454.9531677153699</c:v>
                </c:pt>
                <c:pt idx="47907">
                  <c:v>455.3081079147599</c:v>
                </c:pt>
                <c:pt idx="47908">
                  <c:v>456.65704615985</c:v>
                </c:pt>
                <c:pt idx="47909">
                  <c:v>452.73529063476</c:v>
                </c:pt>
                <c:pt idx="47910">
                  <c:v>454.78054188941</c:v>
                </c:pt>
                <c:pt idx="47911">
                  <c:v>455.4481594738559</c:v>
                </c:pt>
                <c:pt idx="47912">
                  <c:v>455.6778040169701</c:v>
                </c:pt>
                <c:pt idx="47913">
                  <c:v>451.912942821085</c:v>
                </c:pt>
                <c:pt idx="47914">
                  <c:v>454.9730619449296</c:v>
                </c:pt>
                <c:pt idx="47915">
                  <c:v>457.551654392332</c:v>
                </c:pt>
                <c:pt idx="47916">
                  <c:v>458.229411072689</c:v>
                </c:pt>
                <c:pt idx="47917">
                  <c:v>454.06429283965</c:v>
                </c:pt>
                <c:pt idx="47918">
                  <c:v>456.41388402569</c:v>
                </c:pt>
                <c:pt idx="47919">
                  <c:v>457.2179422167899</c:v>
                </c:pt>
                <c:pt idx="47920">
                  <c:v>457.59477670694</c:v>
                </c:pt>
                <c:pt idx="47921">
                  <c:v>454.8680499674396</c:v>
                </c:pt>
                <c:pt idx="47922">
                  <c:v>455.893705207149</c:v>
                </c:pt>
                <c:pt idx="47923">
                  <c:v>456.7438442049421</c:v>
                </c:pt>
                <c:pt idx="47924">
                  <c:v>457.78956519403</c:v>
                </c:pt>
                <c:pt idx="47925">
                  <c:v>453.24770879061</c:v>
                </c:pt>
                <c:pt idx="47926">
                  <c:v>456.0492737857401</c:v>
                </c:pt>
                <c:pt idx="47927">
                  <c:v>456.2988570384196</c:v>
                </c:pt>
                <c:pt idx="47928">
                  <c:v>455.838409592119</c:v>
                </c:pt>
                <c:pt idx="47929">
                  <c:v>429.6398088501221</c:v>
                </c:pt>
                <c:pt idx="47930">
                  <c:v>355.989550464199</c:v>
                </c:pt>
                <c:pt idx="47931">
                  <c:v>288.1850657412891</c:v>
                </c:pt>
                <c:pt idx="47932">
                  <c:v>186.3007412456782</c:v>
                </c:pt>
                <c:pt idx="47933">
                  <c:v>172.8960513242644</c:v>
                </c:pt>
                <c:pt idx="47934">
                  <c:v>154.7061031427692</c:v>
                </c:pt>
                <c:pt idx="47935">
                  <c:v>145.9989892078681</c:v>
                </c:pt>
                <c:pt idx="47936">
                  <c:v>161.417612323747</c:v>
                </c:pt>
                <c:pt idx="47937">
                  <c:v>172.4943984739016</c:v>
                </c:pt>
                <c:pt idx="47938">
                  <c:v>176.3149121772778</c:v>
                </c:pt>
                <c:pt idx="47939">
                  <c:v>205.5700562139734</c:v>
                </c:pt>
                <c:pt idx="47941">
                  <c:v>181.3151812206059</c:v>
                </c:pt>
                <c:pt idx="47942">
                  <c:v>205.0145674591886</c:v>
                </c:pt>
                <c:pt idx="47943">
                  <c:v>194.3213809886784</c:v>
                </c:pt>
                <c:pt idx="47944">
                  <c:v>89.8400295253301</c:v>
                </c:pt>
                <c:pt idx="47999">
                  <c:v>0.0</c:v>
                </c:pt>
              </c:numCache>
            </c:numRef>
          </c:yVal>
          <c:smooth val="0"/>
        </c:ser>
        <c:ser>
          <c:idx val="7"/>
          <c:order val="2"/>
          <c:tx>
            <c:strRef>
              <c:f>'2_1_2014'!$Y$1</c:f>
              <c:strCache>
                <c:ptCount val="1"/>
                <c:pt idx="0">
                  <c:v>West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2"/>
            <c:spPr>
              <a:noFill/>
              <a:ln>
                <a:noFill/>
              </a:ln>
            </c:spPr>
          </c:marker>
          <c:trendline>
            <c:name>West</c:name>
            <c:spPr>
              <a:ln w="15875">
                <a:solidFill>
                  <a:schemeClr val="accent3"/>
                </a:solidFill>
              </a:ln>
            </c:spPr>
            <c:trendlineType val="movingAvg"/>
            <c:period val="255"/>
            <c:dispRSqr val="0"/>
            <c:dispEq val="0"/>
          </c:trendline>
          <c:xVal>
            <c:numRef>
              <c:f>'2_1_2014'!$A$3:$A$48002</c:f>
              <c:numCache>
                <c:formatCode>General</c:formatCode>
                <c:ptCount val="48000"/>
                <c:pt idx="0">
                  <c:v>0.0</c:v>
                </c:pt>
                <c:pt idx="1">
                  <c:v>0.005</c:v>
                </c:pt>
                <c:pt idx="2">
                  <c:v>0.01</c:v>
                </c:pt>
                <c:pt idx="3">
                  <c:v>0.015</c:v>
                </c:pt>
                <c:pt idx="4">
                  <c:v>0.02</c:v>
                </c:pt>
                <c:pt idx="5">
                  <c:v>0.025</c:v>
                </c:pt>
                <c:pt idx="6">
                  <c:v>0.03</c:v>
                </c:pt>
                <c:pt idx="7">
                  <c:v>0.035</c:v>
                </c:pt>
                <c:pt idx="8">
                  <c:v>0.04</c:v>
                </c:pt>
                <c:pt idx="9">
                  <c:v>0.045</c:v>
                </c:pt>
                <c:pt idx="10">
                  <c:v>0.05</c:v>
                </c:pt>
                <c:pt idx="11">
                  <c:v>0.055</c:v>
                </c:pt>
                <c:pt idx="12">
                  <c:v>0.06</c:v>
                </c:pt>
                <c:pt idx="13">
                  <c:v>0.065</c:v>
                </c:pt>
                <c:pt idx="14">
                  <c:v>0.07</c:v>
                </c:pt>
                <c:pt idx="15">
                  <c:v>0.075</c:v>
                </c:pt>
                <c:pt idx="16">
                  <c:v>0.08</c:v>
                </c:pt>
                <c:pt idx="17">
                  <c:v>0.085</c:v>
                </c:pt>
                <c:pt idx="18">
                  <c:v>0.09</c:v>
                </c:pt>
                <c:pt idx="19">
                  <c:v>0.095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</c:v>
                </c:pt>
                <c:pt idx="28">
                  <c:v>0.14</c:v>
                </c:pt>
                <c:pt idx="29">
                  <c:v>0.145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</c:v>
                </c:pt>
                <c:pt idx="34">
                  <c:v>0.17</c:v>
                </c:pt>
                <c:pt idx="35">
                  <c:v>0.175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</c:v>
                </c:pt>
                <c:pt idx="40">
                  <c:v>0.2</c:v>
                </c:pt>
                <c:pt idx="41">
                  <c:v>0.205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</c:v>
                </c:pt>
                <c:pt idx="46">
                  <c:v>0.23</c:v>
                </c:pt>
                <c:pt idx="47">
                  <c:v>0.235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</c:v>
                </c:pt>
                <c:pt idx="54">
                  <c:v>0.27</c:v>
                </c:pt>
                <c:pt idx="55">
                  <c:v>0.275</c:v>
                </c:pt>
                <c:pt idx="56">
                  <c:v>0.28</c:v>
                </c:pt>
                <c:pt idx="57">
                  <c:v>0.285</c:v>
                </c:pt>
                <c:pt idx="58">
                  <c:v>0.29</c:v>
                </c:pt>
                <c:pt idx="59">
                  <c:v>0.295</c:v>
                </c:pt>
                <c:pt idx="60">
                  <c:v>0.3</c:v>
                </c:pt>
                <c:pt idx="61">
                  <c:v>0.305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</c:v>
                </c:pt>
                <c:pt idx="66">
                  <c:v>0.33</c:v>
                </c:pt>
                <c:pt idx="67">
                  <c:v>0.335</c:v>
                </c:pt>
                <c:pt idx="68">
                  <c:v>0.34</c:v>
                </c:pt>
                <c:pt idx="69">
                  <c:v>0.345</c:v>
                </c:pt>
                <c:pt idx="70">
                  <c:v>0.35</c:v>
                </c:pt>
                <c:pt idx="71">
                  <c:v>0.355</c:v>
                </c:pt>
                <c:pt idx="72">
                  <c:v>0.36</c:v>
                </c:pt>
                <c:pt idx="73">
                  <c:v>0.365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</c:v>
                </c:pt>
                <c:pt idx="78">
                  <c:v>0.39</c:v>
                </c:pt>
                <c:pt idx="79">
                  <c:v>0.395</c:v>
                </c:pt>
                <c:pt idx="80">
                  <c:v>0.4</c:v>
                </c:pt>
                <c:pt idx="81">
                  <c:v>0.405</c:v>
                </c:pt>
                <c:pt idx="82">
                  <c:v>0.41</c:v>
                </c:pt>
                <c:pt idx="83">
                  <c:v>0.415</c:v>
                </c:pt>
                <c:pt idx="84">
                  <c:v>0.42</c:v>
                </c:pt>
                <c:pt idx="85">
                  <c:v>0.425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</c:v>
                </c:pt>
                <c:pt idx="90">
                  <c:v>0.45</c:v>
                </c:pt>
                <c:pt idx="91">
                  <c:v>0.455</c:v>
                </c:pt>
                <c:pt idx="92">
                  <c:v>0.46</c:v>
                </c:pt>
                <c:pt idx="93">
                  <c:v>0.465</c:v>
                </c:pt>
                <c:pt idx="94">
                  <c:v>0.47</c:v>
                </c:pt>
                <c:pt idx="95">
                  <c:v>0.475</c:v>
                </c:pt>
                <c:pt idx="96">
                  <c:v>0.48</c:v>
                </c:pt>
                <c:pt idx="97">
                  <c:v>0.485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</c:v>
                </c:pt>
                <c:pt idx="104">
                  <c:v>0.52</c:v>
                </c:pt>
                <c:pt idx="105">
                  <c:v>0.525</c:v>
                </c:pt>
                <c:pt idx="106">
                  <c:v>0.53</c:v>
                </c:pt>
                <c:pt idx="107">
                  <c:v>0.535</c:v>
                </c:pt>
                <c:pt idx="108">
                  <c:v>0.54</c:v>
                </c:pt>
                <c:pt idx="109">
                  <c:v>0.545</c:v>
                </c:pt>
                <c:pt idx="110">
                  <c:v>0.55</c:v>
                </c:pt>
                <c:pt idx="111">
                  <c:v>0.555</c:v>
                </c:pt>
                <c:pt idx="112">
                  <c:v>0.56</c:v>
                </c:pt>
                <c:pt idx="113">
                  <c:v>0.565</c:v>
                </c:pt>
                <c:pt idx="114">
                  <c:v>0.57</c:v>
                </c:pt>
                <c:pt idx="115">
                  <c:v>0.575000000000001</c:v>
                </c:pt>
                <c:pt idx="116">
                  <c:v>0.58</c:v>
                </c:pt>
                <c:pt idx="117">
                  <c:v>0.585000000000001</c:v>
                </c:pt>
                <c:pt idx="118">
                  <c:v>0.59</c:v>
                </c:pt>
                <c:pt idx="119">
                  <c:v>0.595000000000001</c:v>
                </c:pt>
                <c:pt idx="120">
                  <c:v>0.6</c:v>
                </c:pt>
                <c:pt idx="121">
                  <c:v>0.605</c:v>
                </c:pt>
                <c:pt idx="122">
                  <c:v>0.61</c:v>
                </c:pt>
                <c:pt idx="123">
                  <c:v>0.615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</c:v>
                </c:pt>
                <c:pt idx="128">
                  <c:v>0.640000000000001</c:v>
                </c:pt>
                <c:pt idx="129">
                  <c:v>0.645000000000001</c:v>
                </c:pt>
                <c:pt idx="130">
                  <c:v>0.650000000000001</c:v>
                </c:pt>
                <c:pt idx="131">
                  <c:v>0.655000000000001</c:v>
                </c:pt>
                <c:pt idx="132">
                  <c:v>0.660000000000001</c:v>
                </c:pt>
                <c:pt idx="133">
                  <c:v>0.665000000000001</c:v>
                </c:pt>
                <c:pt idx="134">
                  <c:v>0.670000000000001</c:v>
                </c:pt>
                <c:pt idx="135">
                  <c:v>0.675000000000001</c:v>
                </c:pt>
                <c:pt idx="136">
                  <c:v>0.680000000000001</c:v>
                </c:pt>
                <c:pt idx="137">
                  <c:v>0.685000000000001</c:v>
                </c:pt>
                <c:pt idx="138">
                  <c:v>0.690000000000001</c:v>
                </c:pt>
                <c:pt idx="139">
                  <c:v>0.695000000000001</c:v>
                </c:pt>
                <c:pt idx="140">
                  <c:v>0.700000000000001</c:v>
                </c:pt>
                <c:pt idx="141">
                  <c:v>0.705000000000001</c:v>
                </c:pt>
                <c:pt idx="142">
                  <c:v>0.710000000000001</c:v>
                </c:pt>
                <c:pt idx="143">
                  <c:v>0.715000000000001</c:v>
                </c:pt>
                <c:pt idx="144">
                  <c:v>0.720000000000001</c:v>
                </c:pt>
                <c:pt idx="145">
                  <c:v>0.725000000000001</c:v>
                </c:pt>
                <c:pt idx="146">
                  <c:v>0.730000000000001</c:v>
                </c:pt>
                <c:pt idx="147">
                  <c:v>0.735000000000001</c:v>
                </c:pt>
                <c:pt idx="148">
                  <c:v>0.740000000000001</c:v>
                </c:pt>
                <c:pt idx="149">
                  <c:v>0.745000000000001</c:v>
                </c:pt>
                <c:pt idx="150">
                  <c:v>0.750000000000001</c:v>
                </c:pt>
                <c:pt idx="151">
                  <c:v>0.755000000000001</c:v>
                </c:pt>
                <c:pt idx="152">
                  <c:v>0.760000000000001</c:v>
                </c:pt>
                <c:pt idx="153">
                  <c:v>0.765000000000001</c:v>
                </c:pt>
                <c:pt idx="154">
                  <c:v>0.770000000000001</c:v>
                </c:pt>
                <c:pt idx="155">
                  <c:v>0.775000000000001</c:v>
                </c:pt>
                <c:pt idx="156">
                  <c:v>0.780000000000001</c:v>
                </c:pt>
                <c:pt idx="157">
                  <c:v>0.785000000000001</c:v>
                </c:pt>
                <c:pt idx="158">
                  <c:v>0.790000000000001</c:v>
                </c:pt>
                <c:pt idx="159">
                  <c:v>0.795000000000001</c:v>
                </c:pt>
                <c:pt idx="160">
                  <c:v>0.800000000000001</c:v>
                </c:pt>
                <c:pt idx="161">
                  <c:v>0.805000000000001</c:v>
                </c:pt>
                <c:pt idx="162">
                  <c:v>0.810000000000001</c:v>
                </c:pt>
                <c:pt idx="163">
                  <c:v>0.815000000000001</c:v>
                </c:pt>
                <c:pt idx="164">
                  <c:v>0.820000000000001</c:v>
                </c:pt>
                <c:pt idx="165">
                  <c:v>0.825000000000001</c:v>
                </c:pt>
                <c:pt idx="166">
                  <c:v>0.830000000000001</c:v>
                </c:pt>
                <c:pt idx="167">
                  <c:v>0.835000000000001</c:v>
                </c:pt>
                <c:pt idx="168">
                  <c:v>0.840000000000001</c:v>
                </c:pt>
                <c:pt idx="169">
                  <c:v>0.845000000000001</c:v>
                </c:pt>
                <c:pt idx="170">
                  <c:v>0.850000000000001</c:v>
                </c:pt>
                <c:pt idx="171">
                  <c:v>0.855000000000001</c:v>
                </c:pt>
                <c:pt idx="172">
                  <c:v>0.860000000000001</c:v>
                </c:pt>
                <c:pt idx="173">
                  <c:v>0.865000000000001</c:v>
                </c:pt>
                <c:pt idx="174">
                  <c:v>0.870000000000001</c:v>
                </c:pt>
                <c:pt idx="175">
                  <c:v>0.875000000000001</c:v>
                </c:pt>
                <c:pt idx="176">
                  <c:v>0.880000000000001</c:v>
                </c:pt>
                <c:pt idx="177">
                  <c:v>0.885000000000001</c:v>
                </c:pt>
                <c:pt idx="178">
                  <c:v>0.890000000000001</c:v>
                </c:pt>
                <c:pt idx="179">
                  <c:v>0.895000000000001</c:v>
                </c:pt>
                <c:pt idx="180">
                  <c:v>0.900000000000001</c:v>
                </c:pt>
                <c:pt idx="181">
                  <c:v>0.905000000000001</c:v>
                </c:pt>
                <c:pt idx="182">
                  <c:v>0.910000000000001</c:v>
                </c:pt>
                <c:pt idx="183">
                  <c:v>0.915000000000001</c:v>
                </c:pt>
                <c:pt idx="184">
                  <c:v>0.920000000000001</c:v>
                </c:pt>
                <c:pt idx="185">
                  <c:v>0.925000000000001</c:v>
                </c:pt>
                <c:pt idx="186">
                  <c:v>0.930000000000001</c:v>
                </c:pt>
                <c:pt idx="187">
                  <c:v>0.935000000000001</c:v>
                </c:pt>
                <c:pt idx="188">
                  <c:v>0.940000000000001</c:v>
                </c:pt>
                <c:pt idx="189">
                  <c:v>0.945000000000001</c:v>
                </c:pt>
                <c:pt idx="190">
                  <c:v>0.950000000000001</c:v>
                </c:pt>
                <c:pt idx="191">
                  <c:v>0.955000000000001</c:v>
                </c:pt>
                <c:pt idx="192">
                  <c:v>0.960000000000001</c:v>
                </c:pt>
                <c:pt idx="193">
                  <c:v>0.965000000000001</c:v>
                </c:pt>
                <c:pt idx="194">
                  <c:v>0.970000000000001</c:v>
                </c:pt>
                <c:pt idx="195">
                  <c:v>0.975000000000001</c:v>
                </c:pt>
                <c:pt idx="196">
                  <c:v>0.980000000000001</c:v>
                </c:pt>
                <c:pt idx="197">
                  <c:v>0.985000000000001</c:v>
                </c:pt>
                <c:pt idx="198">
                  <c:v>0.990000000000001</c:v>
                </c:pt>
                <c:pt idx="199">
                  <c:v>0.995000000000001</c:v>
                </c:pt>
                <c:pt idx="200">
                  <c:v>1.000000000000001</c:v>
                </c:pt>
                <c:pt idx="201">
                  <c:v>1.005000000000001</c:v>
                </c:pt>
                <c:pt idx="202">
                  <c:v>1.01</c:v>
                </c:pt>
                <c:pt idx="203">
                  <c:v>1.015</c:v>
                </c:pt>
                <c:pt idx="204">
                  <c:v>1.02</c:v>
                </c:pt>
                <c:pt idx="205">
                  <c:v>1.025</c:v>
                </c:pt>
                <c:pt idx="206">
                  <c:v>1.03</c:v>
                </c:pt>
                <c:pt idx="207">
                  <c:v>1.035</c:v>
                </c:pt>
                <c:pt idx="208">
                  <c:v>1.04</c:v>
                </c:pt>
                <c:pt idx="209">
                  <c:v>1.044999999999999</c:v>
                </c:pt>
                <c:pt idx="210">
                  <c:v>1.049999999999999</c:v>
                </c:pt>
                <c:pt idx="211">
                  <c:v>1.054999999999999</c:v>
                </c:pt>
                <c:pt idx="212">
                  <c:v>1.059999999999999</c:v>
                </c:pt>
                <c:pt idx="213">
                  <c:v>1.064999999999999</c:v>
                </c:pt>
                <c:pt idx="214">
                  <c:v>1.069999999999999</c:v>
                </c:pt>
                <c:pt idx="215">
                  <c:v>1.074999999999999</c:v>
                </c:pt>
                <c:pt idx="216">
                  <c:v>1.079999999999999</c:v>
                </c:pt>
                <c:pt idx="217">
                  <c:v>1.084999999999999</c:v>
                </c:pt>
                <c:pt idx="218">
                  <c:v>1.089999999999998</c:v>
                </c:pt>
                <c:pt idx="219">
                  <c:v>1.094999999999998</c:v>
                </c:pt>
                <c:pt idx="220">
                  <c:v>1.099999999999998</c:v>
                </c:pt>
                <c:pt idx="221">
                  <c:v>1.104999999999998</c:v>
                </c:pt>
                <c:pt idx="222">
                  <c:v>1.109999999999998</c:v>
                </c:pt>
                <c:pt idx="223">
                  <c:v>1.114999999999998</c:v>
                </c:pt>
                <c:pt idx="224">
                  <c:v>1.119999999999998</c:v>
                </c:pt>
                <c:pt idx="225">
                  <c:v>1.124999999999998</c:v>
                </c:pt>
                <c:pt idx="226">
                  <c:v>1.129999999999998</c:v>
                </c:pt>
                <c:pt idx="227">
                  <c:v>1.134999999999998</c:v>
                </c:pt>
                <c:pt idx="228">
                  <c:v>1.139999999999997</c:v>
                </c:pt>
                <c:pt idx="229">
                  <c:v>1.144999999999998</c:v>
                </c:pt>
                <c:pt idx="230">
                  <c:v>1.149999999999997</c:v>
                </c:pt>
                <c:pt idx="231">
                  <c:v>1.154999999999997</c:v>
                </c:pt>
                <c:pt idx="232">
                  <c:v>1.159999999999997</c:v>
                </c:pt>
                <c:pt idx="233">
                  <c:v>1.164999999999997</c:v>
                </c:pt>
                <c:pt idx="234">
                  <c:v>1.169999999999997</c:v>
                </c:pt>
                <c:pt idx="235">
                  <c:v>1.174999999999997</c:v>
                </c:pt>
                <c:pt idx="236">
                  <c:v>1.179999999999997</c:v>
                </c:pt>
                <c:pt idx="237">
                  <c:v>1.184999999999996</c:v>
                </c:pt>
                <c:pt idx="238">
                  <c:v>1.189999999999996</c:v>
                </c:pt>
                <c:pt idx="239">
                  <c:v>1.194999999999996</c:v>
                </c:pt>
                <c:pt idx="240">
                  <c:v>1.199999999999996</c:v>
                </c:pt>
                <c:pt idx="241">
                  <c:v>1.204999999999996</c:v>
                </c:pt>
                <c:pt idx="242">
                  <c:v>1.209999999999996</c:v>
                </c:pt>
                <c:pt idx="243">
                  <c:v>1.214999999999996</c:v>
                </c:pt>
                <c:pt idx="244">
                  <c:v>1.219999999999996</c:v>
                </c:pt>
                <c:pt idx="245">
                  <c:v>1.224999999999996</c:v>
                </c:pt>
                <c:pt idx="246">
                  <c:v>1.229999999999996</c:v>
                </c:pt>
                <c:pt idx="247">
                  <c:v>1.234999999999995</c:v>
                </c:pt>
                <c:pt idx="248">
                  <c:v>1.239999999999995</c:v>
                </c:pt>
                <c:pt idx="249">
                  <c:v>1.244999999999995</c:v>
                </c:pt>
                <c:pt idx="250">
                  <c:v>1.249999999999995</c:v>
                </c:pt>
                <c:pt idx="251">
                  <c:v>1.254999999999995</c:v>
                </c:pt>
                <c:pt idx="252">
                  <c:v>1.259999999999995</c:v>
                </c:pt>
                <c:pt idx="253">
                  <c:v>1.264999999999995</c:v>
                </c:pt>
                <c:pt idx="254">
                  <c:v>1.269999999999994</c:v>
                </c:pt>
                <c:pt idx="255">
                  <c:v>1.274999999999995</c:v>
                </c:pt>
                <c:pt idx="256">
                  <c:v>1.279999999999994</c:v>
                </c:pt>
                <c:pt idx="257">
                  <c:v>1.284999999999994</c:v>
                </c:pt>
                <c:pt idx="258">
                  <c:v>1.289999999999994</c:v>
                </c:pt>
                <c:pt idx="259">
                  <c:v>1.294999999999994</c:v>
                </c:pt>
                <c:pt idx="260">
                  <c:v>1.299999999999994</c:v>
                </c:pt>
                <c:pt idx="261">
                  <c:v>1.304999999999994</c:v>
                </c:pt>
                <c:pt idx="262">
                  <c:v>1.309999999999994</c:v>
                </c:pt>
                <c:pt idx="263">
                  <c:v>1.314999999999994</c:v>
                </c:pt>
                <c:pt idx="264">
                  <c:v>1.319999999999994</c:v>
                </c:pt>
                <c:pt idx="265">
                  <c:v>1.324999999999993</c:v>
                </c:pt>
                <c:pt idx="266">
                  <c:v>1.329999999999993</c:v>
                </c:pt>
                <c:pt idx="267">
                  <c:v>1.334999999999993</c:v>
                </c:pt>
                <c:pt idx="268">
                  <c:v>1.339999999999993</c:v>
                </c:pt>
                <c:pt idx="269">
                  <c:v>1.344999999999993</c:v>
                </c:pt>
                <c:pt idx="270">
                  <c:v>1.349999999999993</c:v>
                </c:pt>
                <c:pt idx="271">
                  <c:v>1.354999999999993</c:v>
                </c:pt>
                <c:pt idx="272">
                  <c:v>1.359999999999993</c:v>
                </c:pt>
                <c:pt idx="273">
                  <c:v>1.364999999999993</c:v>
                </c:pt>
                <c:pt idx="274">
                  <c:v>1.369999999999992</c:v>
                </c:pt>
                <c:pt idx="275">
                  <c:v>1.374999999999992</c:v>
                </c:pt>
                <c:pt idx="276">
                  <c:v>1.379999999999992</c:v>
                </c:pt>
                <c:pt idx="277">
                  <c:v>1.384999999999992</c:v>
                </c:pt>
                <c:pt idx="278">
                  <c:v>1.389999999999992</c:v>
                </c:pt>
                <c:pt idx="279">
                  <c:v>1.394999999999992</c:v>
                </c:pt>
                <c:pt idx="280">
                  <c:v>1.399999999999992</c:v>
                </c:pt>
                <c:pt idx="281">
                  <c:v>1.404999999999992</c:v>
                </c:pt>
                <c:pt idx="282">
                  <c:v>1.409999999999991</c:v>
                </c:pt>
                <c:pt idx="283">
                  <c:v>1.414999999999992</c:v>
                </c:pt>
                <c:pt idx="284">
                  <c:v>1.419999999999991</c:v>
                </c:pt>
                <c:pt idx="285">
                  <c:v>1.424999999999991</c:v>
                </c:pt>
                <c:pt idx="286">
                  <c:v>1.429999999999991</c:v>
                </c:pt>
                <c:pt idx="287">
                  <c:v>1.434999999999991</c:v>
                </c:pt>
                <c:pt idx="288">
                  <c:v>1.439999999999991</c:v>
                </c:pt>
                <c:pt idx="289">
                  <c:v>1.444999999999991</c:v>
                </c:pt>
                <c:pt idx="290">
                  <c:v>1.449999999999991</c:v>
                </c:pt>
                <c:pt idx="291">
                  <c:v>1.454999999999991</c:v>
                </c:pt>
                <c:pt idx="292">
                  <c:v>1.459999999999989</c:v>
                </c:pt>
                <c:pt idx="293">
                  <c:v>1.46499999999999</c:v>
                </c:pt>
                <c:pt idx="294">
                  <c:v>1.46999999999999</c:v>
                </c:pt>
                <c:pt idx="295">
                  <c:v>1.47499999999999</c:v>
                </c:pt>
                <c:pt idx="296">
                  <c:v>1.47999999999999</c:v>
                </c:pt>
                <c:pt idx="297">
                  <c:v>1.48499999999999</c:v>
                </c:pt>
                <c:pt idx="298">
                  <c:v>1.48999999999999</c:v>
                </c:pt>
                <c:pt idx="299">
                  <c:v>1.49499999999999</c:v>
                </c:pt>
                <c:pt idx="300">
                  <c:v>1.49999999999999</c:v>
                </c:pt>
                <c:pt idx="301">
                  <c:v>1.50499999999999</c:v>
                </c:pt>
                <c:pt idx="302">
                  <c:v>1.50999999999999</c:v>
                </c:pt>
                <c:pt idx="303">
                  <c:v>1.514999999999989</c:v>
                </c:pt>
                <c:pt idx="304">
                  <c:v>1.519999999999989</c:v>
                </c:pt>
                <c:pt idx="305">
                  <c:v>1.524999999999989</c:v>
                </c:pt>
                <c:pt idx="306">
                  <c:v>1.529999999999989</c:v>
                </c:pt>
                <c:pt idx="307">
                  <c:v>1.534999999999989</c:v>
                </c:pt>
                <c:pt idx="308">
                  <c:v>1.539999999999989</c:v>
                </c:pt>
                <c:pt idx="309">
                  <c:v>1.544999999999989</c:v>
                </c:pt>
                <c:pt idx="310">
                  <c:v>1.549999999999988</c:v>
                </c:pt>
                <c:pt idx="311">
                  <c:v>1.554999999999989</c:v>
                </c:pt>
                <c:pt idx="312">
                  <c:v>1.559999999999988</c:v>
                </c:pt>
                <c:pt idx="313">
                  <c:v>1.564999999999988</c:v>
                </c:pt>
                <c:pt idx="314">
                  <c:v>1.569999999999988</c:v>
                </c:pt>
                <c:pt idx="315">
                  <c:v>1.574999999999988</c:v>
                </c:pt>
                <c:pt idx="316">
                  <c:v>1.579999999999988</c:v>
                </c:pt>
                <c:pt idx="317">
                  <c:v>1.584999999999988</c:v>
                </c:pt>
                <c:pt idx="318">
                  <c:v>1.589999999999988</c:v>
                </c:pt>
                <c:pt idx="319">
                  <c:v>1.594999999999988</c:v>
                </c:pt>
                <c:pt idx="320">
                  <c:v>1.599999999999988</c:v>
                </c:pt>
                <c:pt idx="321">
                  <c:v>1.604999999999988</c:v>
                </c:pt>
                <c:pt idx="322">
                  <c:v>1.609999999999987</c:v>
                </c:pt>
                <c:pt idx="323">
                  <c:v>1.614999999999987</c:v>
                </c:pt>
                <c:pt idx="324">
                  <c:v>1.619999999999987</c:v>
                </c:pt>
                <c:pt idx="325">
                  <c:v>1.624999999999987</c:v>
                </c:pt>
                <c:pt idx="326">
                  <c:v>1.629999999999987</c:v>
                </c:pt>
                <c:pt idx="327">
                  <c:v>1.634999999999987</c:v>
                </c:pt>
                <c:pt idx="328">
                  <c:v>1.639999999999987</c:v>
                </c:pt>
                <c:pt idx="329">
                  <c:v>1.644999999999987</c:v>
                </c:pt>
                <c:pt idx="330">
                  <c:v>1.649999999999986</c:v>
                </c:pt>
                <c:pt idx="331">
                  <c:v>1.654999999999986</c:v>
                </c:pt>
                <c:pt idx="332">
                  <c:v>1.659999999999986</c:v>
                </c:pt>
                <c:pt idx="333">
                  <c:v>1.664999999999986</c:v>
                </c:pt>
                <c:pt idx="334">
                  <c:v>1.669999999999986</c:v>
                </c:pt>
                <c:pt idx="335">
                  <c:v>1.674999999999986</c:v>
                </c:pt>
                <c:pt idx="336">
                  <c:v>1.679999999999986</c:v>
                </c:pt>
                <c:pt idx="337">
                  <c:v>1.684999999999986</c:v>
                </c:pt>
                <c:pt idx="338">
                  <c:v>1.689999999999986</c:v>
                </c:pt>
                <c:pt idx="339">
                  <c:v>1.694999999999986</c:v>
                </c:pt>
                <c:pt idx="340">
                  <c:v>1.699999999999985</c:v>
                </c:pt>
                <c:pt idx="341">
                  <c:v>1.704999999999986</c:v>
                </c:pt>
                <c:pt idx="342">
                  <c:v>1.709999999999985</c:v>
                </c:pt>
                <c:pt idx="343">
                  <c:v>1.714999999999985</c:v>
                </c:pt>
                <c:pt idx="344">
                  <c:v>1.719999999999985</c:v>
                </c:pt>
                <c:pt idx="345">
                  <c:v>1.724999999999985</c:v>
                </c:pt>
                <c:pt idx="346">
                  <c:v>1.729999999999985</c:v>
                </c:pt>
                <c:pt idx="347">
                  <c:v>1.734999999999985</c:v>
                </c:pt>
                <c:pt idx="348">
                  <c:v>1.739999999999985</c:v>
                </c:pt>
                <c:pt idx="349">
                  <c:v>1.744999999999985</c:v>
                </c:pt>
                <c:pt idx="350">
                  <c:v>1.749999999999984</c:v>
                </c:pt>
                <c:pt idx="351">
                  <c:v>1.754999999999984</c:v>
                </c:pt>
                <c:pt idx="352">
                  <c:v>1.759999999999984</c:v>
                </c:pt>
                <c:pt idx="353">
                  <c:v>1.764999999999984</c:v>
                </c:pt>
                <c:pt idx="354">
                  <c:v>1.769999999999984</c:v>
                </c:pt>
                <c:pt idx="355">
                  <c:v>1.774999999999984</c:v>
                </c:pt>
                <c:pt idx="356">
                  <c:v>1.779999999999984</c:v>
                </c:pt>
                <c:pt idx="357">
                  <c:v>1.784999999999984</c:v>
                </c:pt>
                <c:pt idx="358">
                  <c:v>1.789999999999984</c:v>
                </c:pt>
                <c:pt idx="359">
                  <c:v>1.794999999999984</c:v>
                </c:pt>
                <c:pt idx="360">
                  <c:v>1.799999999999984</c:v>
                </c:pt>
                <c:pt idx="361">
                  <c:v>1.804999999999983</c:v>
                </c:pt>
                <c:pt idx="362">
                  <c:v>1.809999999999983</c:v>
                </c:pt>
                <c:pt idx="363">
                  <c:v>1.814999999999983</c:v>
                </c:pt>
                <c:pt idx="364">
                  <c:v>1.819999999999983</c:v>
                </c:pt>
                <c:pt idx="365">
                  <c:v>1.824999999999983</c:v>
                </c:pt>
                <c:pt idx="366">
                  <c:v>1.829999999999983</c:v>
                </c:pt>
                <c:pt idx="367">
                  <c:v>1.834999999999983</c:v>
                </c:pt>
                <c:pt idx="368">
                  <c:v>1.839999999999982</c:v>
                </c:pt>
                <c:pt idx="369">
                  <c:v>1.844999999999982</c:v>
                </c:pt>
                <c:pt idx="370">
                  <c:v>1.849999999999982</c:v>
                </c:pt>
                <c:pt idx="371">
                  <c:v>1.854999999999982</c:v>
                </c:pt>
                <c:pt idx="372">
                  <c:v>1.859999999999982</c:v>
                </c:pt>
                <c:pt idx="373">
                  <c:v>1.864999999999982</c:v>
                </c:pt>
                <c:pt idx="374">
                  <c:v>1.869999999999982</c:v>
                </c:pt>
                <c:pt idx="375">
                  <c:v>1.874999999999982</c:v>
                </c:pt>
                <c:pt idx="376">
                  <c:v>1.879999999999982</c:v>
                </c:pt>
                <c:pt idx="377">
                  <c:v>1.884999999999982</c:v>
                </c:pt>
                <c:pt idx="378">
                  <c:v>1.889999999999981</c:v>
                </c:pt>
                <c:pt idx="379">
                  <c:v>1.894999999999982</c:v>
                </c:pt>
                <c:pt idx="380">
                  <c:v>1.899999999999981</c:v>
                </c:pt>
                <c:pt idx="381">
                  <c:v>1.904999999999981</c:v>
                </c:pt>
                <c:pt idx="382">
                  <c:v>1.909999999999981</c:v>
                </c:pt>
                <c:pt idx="383">
                  <c:v>1.914999999999981</c:v>
                </c:pt>
                <c:pt idx="384">
                  <c:v>1.919999999999981</c:v>
                </c:pt>
                <c:pt idx="385">
                  <c:v>1.92499999999998</c:v>
                </c:pt>
                <c:pt idx="386">
                  <c:v>1.929999999999979</c:v>
                </c:pt>
                <c:pt idx="387">
                  <c:v>1.93499999999998</c:v>
                </c:pt>
                <c:pt idx="388">
                  <c:v>1.939999999999979</c:v>
                </c:pt>
                <c:pt idx="389">
                  <c:v>1.94499999999998</c:v>
                </c:pt>
                <c:pt idx="390">
                  <c:v>1.949999999999979</c:v>
                </c:pt>
                <c:pt idx="391">
                  <c:v>1.95499999999998</c:v>
                </c:pt>
                <c:pt idx="392">
                  <c:v>1.95999999999998</c:v>
                </c:pt>
                <c:pt idx="393">
                  <c:v>1.96499999999998</c:v>
                </c:pt>
                <c:pt idx="394">
                  <c:v>1.96999999999998</c:v>
                </c:pt>
                <c:pt idx="395">
                  <c:v>1.97499999999998</c:v>
                </c:pt>
                <c:pt idx="396">
                  <c:v>1.97999999999998</c:v>
                </c:pt>
                <c:pt idx="397">
                  <c:v>1.984999999999979</c:v>
                </c:pt>
                <c:pt idx="398">
                  <c:v>1.989999999999979</c:v>
                </c:pt>
                <c:pt idx="399">
                  <c:v>1.994999999999979</c:v>
                </c:pt>
                <c:pt idx="400">
                  <c:v>1.999999999999979</c:v>
                </c:pt>
                <c:pt idx="401">
                  <c:v>2.00499999999998</c:v>
                </c:pt>
                <c:pt idx="402">
                  <c:v>2.009999999999979</c:v>
                </c:pt>
                <c:pt idx="403">
                  <c:v>2.014999999999979</c:v>
                </c:pt>
                <c:pt idx="404">
                  <c:v>2.019999999999979</c:v>
                </c:pt>
                <c:pt idx="405">
                  <c:v>2.02499999999998</c:v>
                </c:pt>
                <c:pt idx="406">
                  <c:v>2.029999999999979</c:v>
                </c:pt>
                <c:pt idx="407">
                  <c:v>2.034999999999979</c:v>
                </c:pt>
                <c:pt idx="408">
                  <c:v>2.039999999999979</c:v>
                </c:pt>
                <c:pt idx="409">
                  <c:v>2.04499999999998</c:v>
                </c:pt>
                <c:pt idx="410">
                  <c:v>2.049999999999978</c:v>
                </c:pt>
                <c:pt idx="411">
                  <c:v>2.054999999999978</c:v>
                </c:pt>
                <c:pt idx="412">
                  <c:v>2.059999999999978</c:v>
                </c:pt>
                <c:pt idx="413">
                  <c:v>2.064999999999978</c:v>
                </c:pt>
                <c:pt idx="414">
                  <c:v>2.069999999999978</c:v>
                </c:pt>
                <c:pt idx="415">
                  <c:v>2.074999999999978</c:v>
                </c:pt>
                <c:pt idx="416">
                  <c:v>2.079999999999978</c:v>
                </c:pt>
                <c:pt idx="417">
                  <c:v>2.084999999999978</c:v>
                </c:pt>
                <c:pt idx="418">
                  <c:v>2.089999999999978</c:v>
                </c:pt>
                <c:pt idx="419">
                  <c:v>2.094999999999978</c:v>
                </c:pt>
                <c:pt idx="420">
                  <c:v>2.099999999999977</c:v>
                </c:pt>
                <c:pt idx="421">
                  <c:v>2.104999999999978</c:v>
                </c:pt>
                <c:pt idx="422">
                  <c:v>2.109999999999977</c:v>
                </c:pt>
                <c:pt idx="423">
                  <c:v>2.114999999999977</c:v>
                </c:pt>
                <c:pt idx="424">
                  <c:v>2.119999999999977</c:v>
                </c:pt>
                <c:pt idx="425">
                  <c:v>2.124999999999977</c:v>
                </c:pt>
                <c:pt idx="426">
                  <c:v>2.129999999999977</c:v>
                </c:pt>
                <c:pt idx="427">
                  <c:v>2.134999999999977</c:v>
                </c:pt>
                <c:pt idx="428">
                  <c:v>2.139999999999977</c:v>
                </c:pt>
                <c:pt idx="429">
                  <c:v>2.144999999999977</c:v>
                </c:pt>
                <c:pt idx="430">
                  <c:v>2.149999999999977</c:v>
                </c:pt>
                <c:pt idx="431">
                  <c:v>2.154999999999977</c:v>
                </c:pt>
                <c:pt idx="432">
                  <c:v>2.159999999999976</c:v>
                </c:pt>
                <c:pt idx="433">
                  <c:v>2.164999999999976</c:v>
                </c:pt>
                <c:pt idx="434">
                  <c:v>2.169999999999976</c:v>
                </c:pt>
                <c:pt idx="435">
                  <c:v>2.174999999999976</c:v>
                </c:pt>
                <c:pt idx="436">
                  <c:v>2.179999999999976</c:v>
                </c:pt>
                <c:pt idx="437">
                  <c:v>2.184999999999976</c:v>
                </c:pt>
                <c:pt idx="438">
                  <c:v>2.189999999999975</c:v>
                </c:pt>
                <c:pt idx="439">
                  <c:v>2.194999999999975</c:v>
                </c:pt>
                <c:pt idx="440">
                  <c:v>2.199999999999975</c:v>
                </c:pt>
                <c:pt idx="441">
                  <c:v>2.204999999999975</c:v>
                </c:pt>
                <c:pt idx="442">
                  <c:v>2.209999999999975</c:v>
                </c:pt>
                <c:pt idx="443">
                  <c:v>2.214999999999975</c:v>
                </c:pt>
                <c:pt idx="444">
                  <c:v>2.219999999999975</c:v>
                </c:pt>
                <c:pt idx="445">
                  <c:v>2.224999999999975</c:v>
                </c:pt>
                <c:pt idx="446">
                  <c:v>2.229999999999975</c:v>
                </c:pt>
                <c:pt idx="447">
                  <c:v>2.234999999999975</c:v>
                </c:pt>
                <c:pt idx="448">
                  <c:v>2.239999999999974</c:v>
                </c:pt>
                <c:pt idx="449">
                  <c:v>2.244999999999975</c:v>
                </c:pt>
                <c:pt idx="450">
                  <c:v>2.249999999999974</c:v>
                </c:pt>
                <c:pt idx="451">
                  <c:v>2.254999999999974</c:v>
                </c:pt>
                <c:pt idx="452">
                  <c:v>2.259999999999974</c:v>
                </c:pt>
                <c:pt idx="453">
                  <c:v>2.264999999999974</c:v>
                </c:pt>
                <c:pt idx="454">
                  <c:v>2.269999999999974</c:v>
                </c:pt>
                <c:pt idx="455">
                  <c:v>2.274999999999974</c:v>
                </c:pt>
                <c:pt idx="456">
                  <c:v>2.279999999999974</c:v>
                </c:pt>
                <c:pt idx="457">
                  <c:v>2.284999999999974</c:v>
                </c:pt>
                <c:pt idx="458">
                  <c:v>2.289999999999974</c:v>
                </c:pt>
                <c:pt idx="459">
                  <c:v>2.294999999999974</c:v>
                </c:pt>
                <c:pt idx="460">
                  <c:v>2.299999999999973</c:v>
                </c:pt>
                <c:pt idx="461">
                  <c:v>2.304999999999973</c:v>
                </c:pt>
                <c:pt idx="462">
                  <c:v>2.309999999999973</c:v>
                </c:pt>
                <c:pt idx="463">
                  <c:v>2.314999999999973</c:v>
                </c:pt>
                <c:pt idx="464">
                  <c:v>2.319999999999973</c:v>
                </c:pt>
                <c:pt idx="465">
                  <c:v>2.324999999999973</c:v>
                </c:pt>
                <c:pt idx="466">
                  <c:v>2.329999999999972</c:v>
                </c:pt>
                <c:pt idx="467">
                  <c:v>2.334999999999972</c:v>
                </c:pt>
                <c:pt idx="468">
                  <c:v>2.339999999999972</c:v>
                </c:pt>
                <c:pt idx="469">
                  <c:v>2.344999999999972</c:v>
                </c:pt>
                <c:pt idx="470">
                  <c:v>2.349999999999972</c:v>
                </c:pt>
                <c:pt idx="471">
                  <c:v>2.354999999999972</c:v>
                </c:pt>
                <c:pt idx="472">
                  <c:v>2.359999999999971</c:v>
                </c:pt>
                <c:pt idx="473">
                  <c:v>2.364999999999972</c:v>
                </c:pt>
                <c:pt idx="474">
                  <c:v>2.369999999999972</c:v>
                </c:pt>
                <c:pt idx="475">
                  <c:v>2.374999999999971</c:v>
                </c:pt>
                <c:pt idx="476">
                  <c:v>2.379999999999971</c:v>
                </c:pt>
                <c:pt idx="477">
                  <c:v>2.384999999999971</c:v>
                </c:pt>
                <c:pt idx="478">
                  <c:v>2.389999999999971</c:v>
                </c:pt>
                <c:pt idx="479">
                  <c:v>2.394999999999971</c:v>
                </c:pt>
                <c:pt idx="480">
                  <c:v>2.399999999999971</c:v>
                </c:pt>
                <c:pt idx="481">
                  <c:v>2.404999999999971</c:v>
                </c:pt>
                <c:pt idx="482">
                  <c:v>2.409999999999971</c:v>
                </c:pt>
                <c:pt idx="483">
                  <c:v>2.414999999999971</c:v>
                </c:pt>
                <c:pt idx="484">
                  <c:v>2.41999999999997</c:v>
                </c:pt>
                <c:pt idx="485">
                  <c:v>2.42499999999997</c:v>
                </c:pt>
                <c:pt idx="486">
                  <c:v>2.42999999999997</c:v>
                </c:pt>
                <c:pt idx="487">
                  <c:v>2.43499999999997</c:v>
                </c:pt>
                <c:pt idx="488">
                  <c:v>2.43999999999997</c:v>
                </c:pt>
                <c:pt idx="489">
                  <c:v>2.44499999999997</c:v>
                </c:pt>
                <c:pt idx="490">
                  <c:v>2.44999999999997</c:v>
                </c:pt>
                <c:pt idx="491">
                  <c:v>2.454999999999969</c:v>
                </c:pt>
                <c:pt idx="492">
                  <c:v>2.459999999999968</c:v>
                </c:pt>
                <c:pt idx="493">
                  <c:v>2.46499999999997</c:v>
                </c:pt>
                <c:pt idx="494">
                  <c:v>2.469999999999969</c:v>
                </c:pt>
                <c:pt idx="495">
                  <c:v>2.474999999999969</c:v>
                </c:pt>
                <c:pt idx="496">
                  <c:v>2.479999999999968</c:v>
                </c:pt>
                <c:pt idx="497">
                  <c:v>2.484999999999969</c:v>
                </c:pt>
                <c:pt idx="498">
                  <c:v>2.489999999999969</c:v>
                </c:pt>
                <c:pt idx="499">
                  <c:v>2.494999999999969</c:v>
                </c:pt>
                <c:pt idx="500">
                  <c:v>2.499999999999968</c:v>
                </c:pt>
                <c:pt idx="501">
                  <c:v>2.504999999999969</c:v>
                </c:pt>
                <c:pt idx="502">
                  <c:v>2.509999999999969</c:v>
                </c:pt>
                <c:pt idx="503">
                  <c:v>2.514999999999968</c:v>
                </c:pt>
                <c:pt idx="504">
                  <c:v>2.519999999999968</c:v>
                </c:pt>
                <c:pt idx="505">
                  <c:v>2.524999999999968</c:v>
                </c:pt>
                <c:pt idx="506">
                  <c:v>2.529999999999968</c:v>
                </c:pt>
                <c:pt idx="507">
                  <c:v>2.534999999999968</c:v>
                </c:pt>
                <c:pt idx="508">
                  <c:v>2.539999999999968</c:v>
                </c:pt>
                <c:pt idx="509">
                  <c:v>2.544999999999968</c:v>
                </c:pt>
                <c:pt idx="510">
                  <c:v>2.549999999999968</c:v>
                </c:pt>
                <c:pt idx="511">
                  <c:v>2.554999999999968</c:v>
                </c:pt>
                <c:pt idx="512">
                  <c:v>2.559999999999967</c:v>
                </c:pt>
                <c:pt idx="513">
                  <c:v>2.564999999999968</c:v>
                </c:pt>
                <c:pt idx="514">
                  <c:v>2.569999999999967</c:v>
                </c:pt>
                <c:pt idx="515">
                  <c:v>2.574999999999967</c:v>
                </c:pt>
                <c:pt idx="516">
                  <c:v>2.579999999999967</c:v>
                </c:pt>
                <c:pt idx="517">
                  <c:v>2.584999999999967</c:v>
                </c:pt>
                <c:pt idx="518">
                  <c:v>2.589999999999967</c:v>
                </c:pt>
                <c:pt idx="519">
                  <c:v>2.594999999999967</c:v>
                </c:pt>
                <c:pt idx="520">
                  <c:v>2.599999999999967</c:v>
                </c:pt>
                <c:pt idx="521">
                  <c:v>2.604999999999967</c:v>
                </c:pt>
                <c:pt idx="522">
                  <c:v>2.609999999999966</c:v>
                </c:pt>
                <c:pt idx="523">
                  <c:v>2.614999999999966</c:v>
                </c:pt>
                <c:pt idx="524">
                  <c:v>2.619999999999966</c:v>
                </c:pt>
                <c:pt idx="525">
                  <c:v>2.624999999999966</c:v>
                </c:pt>
                <c:pt idx="526">
                  <c:v>2.629999999999966</c:v>
                </c:pt>
                <c:pt idx="527">
                  <c:v>2.634999999999966</c:v>
                </c:pt>
                <c:pt idx="528">
                  <c:v>2.639999999999964</c:v>
                </c:pt>
                <c:pt idx="529">
                  <c:v>2.644999999999966</c:v>
                </c:pt>
                <c:pt idx="530">
                  <c:v>2.649999999999966</c:v>
                </c:pt>
                <c:pt idx="531">
                  <c:v>2.654999999999965</c:v>
                </c:pt>
                <c:pt idx="532">
                  <c:v>2.659999999999965</c:v>
                </c:pt>
                <c:pt idx="533">
                  <c:v>2.664999999999965</c:v>
                </c:pt>
                <c:pt idx="534">
                  <c:v>2.669999999999965</c:v>
                </c:pt>
                <c:pt idx="535">
                  <c:v>2.674999999999965</c:v>
                </c:pt>
                <c:pt idx="536">
                  <c:v>2.679999999999965</c:v>
                </c:pt>
                <c:pt idx="537">
                  <c:v>2.684999999999965</c:v>
                </c:pt>
                <c:pt idx="538">
                  <c:v>2.689999999999965</c:v>
                </c:pt>
                <c:pt idx="539">
                  <c:v>2.694999999999965</c:v>
                </c:pt>
                <c:pt idx="540">
                  <c:v>2.699999999999965</c:v>
                </c:pt>
                <c:pt idx="541">
                  <c:v>2.704999999999964</c:v>
                </c:pt>
                <c:pt idx="542">
                  <c:v>2.709999999999964</c:v>
                </c:pt>
                <c:pt idx="543">
                  <c:v>2.714999999999964</c:v>
                </c:pt>
                <c:pt idx="544">
                  <c:v>2.719999999999964</c:v>
                </c:pt>
                <c:pt idx="545">
                  <c:v>2.724999999999964</c:v>
                </c:pt>
                <c:pt idx="546">
                  <c:v>2.729999999999964</c:v>
                </c:pt>
                <c:pt idx="547">
                  <c:v>2.734999999999964</c:v>
                </c:pt>
                <c:pt idx="548">
                  <c:v>2.739999999999964</c:v>
                </c:pt>
                <c:pt idx="549">
                  <c:v>2.744999999999964</c:v>
                </c:pt>
                <c:pt idx="550">
                  <c:v>2.749999999999964</c:v>
                </c:pt>
                <c:pt idx="551">
                  <c:v>2.754999999999963</c:v>
                </c:pt>
                <c:pt idx="552">
                  <c:v>2.759999999999963</c:v>
                </c:pt>
                <c:pt idx="553">
                  <c:v>2.764999999999964</c:v>
                </c:pt>
                <c:pt idx="554">
                  <c:v>2.769999999999963</c:v>
                </c:pt>
                <c:pt idx="555">
                  <c:v>2.774999999999963</c:v>
                </c:pt>
                <c:pt idx="556">
                  <c:v>2.779999999999963</c:v>
                </c:pt>
                <c:pt idx="557">
                  <c:v>2.784999999999963</c:v>
                </c:pt>
                <c:pt idx="558">
                  <c:v>2.789999999999963</c:v>
                </c:pt>
                <c:pt idx="559">
                  <c:v>2.794999999999963</c:v>
                </c:pt>
                <c:pt idx="560">
                  <c:v>2.799999999999962</c:v>
                </c:pt>
                <c:pt idx="561">
                  <c:v>2.804999999999962</c:v>
                </c:pt>
                <c:pt idx="562">
                  <c:v>2.809999999999962</c:v>
                </c:pt>
                <c:pt idx="563">
                  <c:v>2.814999999999962</c:v>
                </c:pt>
                <c:pt idx="564">
                  <c:v>2.819999999999962</c:v>
                </c:pt>
                <c:pt idx="565">
                  <c:v>2.824999999999962</c:v>
                </c:pt>
                <c:pt idx="566">
                  <c:v>2.82999999999996</c:v>
                </c:pt>
                <c:pt idx="567">
                  <c:v>2.83499999999996</c:v>
                </c:pt>
                <c:pt idx="568">
                  <c:v>2.839999999999959</c:v>
                </c:pt>
                <c:pt idx="569">
                  <c:v>2.844999999999961</c:v>
                </c:pt>
                <c:pt idx="570">
                  <c:v>2.849999999999961</c:v>
                </c:pt>
                <c:pt idx="571">
                  <c:v>2.85499999999996</c:v>
                </c:pt>
                <c:pt idx="572">
                  <c:v>2.859999999999959</c:v>
                </c:pt>
                <c:pt idx="573">
                  <c:v>2.864999999999961</c:v>
                </c:pt>
                <c:pt idx="574">
                  <c:v>2.869999999999961</c:v>
                </c:pt>
                <c:pt idx="575">
                  <c:v>2.87499999999996</c:v>
                </c:pt>
                <c:pt idx="576">
                  <c:v>2.879999999999959</c:v>
                </c:pt>
                <c:pt idx="577">
                  <c:v>2.884999999999961</c:v>
                </c:pt>
                <c:pt idx="578">
                  <c:v>2.88999999999996</c:v>
                </c:pt>
                <c:pt idx="579">
                  <c:v>2.89499999999996</c:v>
                </c:pt>
                <c:pt idx="580">
                  <c:v>2.899999999999959</c:v>
                </c:pt>
                <c:pt idx="581">
                  <c:v>2.90499999999996</c:v>
                </c:pt>
                <c:pt idx="582">
                  <c:v>2.90999999999996</c:v>
                </c:pt>
                <c:pt idx="583">
                  <c:v>2.91499999999996</c:v>
                </c:pt>
                <c:pt idx="584">
                  <c:v>2.919999999999959</c:v>
                </c:pt>
                <c:pt idx="585">
                  <c:v>2.92499999999996</c:v>
                </c:pt>
                <c:pt idx="586">
                  <c:v>2.92999999999996</c:v>
                </c:pt>
                <c:pt idx="587">
                  <c:v>2.934999999999959</c:v>
                </c:pt>
                <c:pt idx="588">
                  <c:v>2.939999999999959</c:v>
                </c:pt>
                <c:pt idx="589">
                  <c:v>2.944999999999959</c:v>
                </c:pt>
                <c:pt idx="590">
                  <c:v>2.949999999999959</c:v>
                </c:pt>
                <c:pt idx="591">
                  <c:v>2.954999999999959</c:v>
                </c:pt>
                <c:pt idx="592">
                  <c:v>2.959999999999959</c:v>
                </c:pt>
                <c:pt idx="593">
                  <c:v>2.964999999999959</c:v>
                </c:pt>
                <c:pt idx="594">
                  <c:v>2.969999999999959</c:v>
                </c:pt>
                <c:pt idx="595">
                  <c:v>2.974999999999959</c:v>
                </c:pt>
                <c:pt idx="596">
                  <c:v>2.979999999999959</c:v>
                </c:pt>
                <c:pt idx="597">
                  <c:v>2.984999999999959</c:v>
                </c:pt>
                <c:pt idx="598">
                  <c:v>2.989999999999958</c:v>
                </c:pt>
                <c:pt idx="599">
                  <c:v>2.994999999999958</c:v>
                </c:pt>
                <c:pt idx="600">
                  <c:v>2.999999999999958</c:v>
                </c:pt>
                <c:pt idx="601">
                  <c:v>3.004999999999958</c:v>
                </c:pt>
                <c:pt idx="602">
                  <c:v>3.009999999999958</c:v>
                </c:pt>
                <c:pt idx="603">
                  <c:v>3.014999999999958</c:v>
                </c:pt>
                <c:pt idx="604">
                  <c:v>3.019999999999958</c:v>
                </c:pt>
                <c:pt idx="605">
                  <c:v>3.024999999999958</c:v>
                </c:pt>
                <c:pt idx="606">
                  <c:v>3.029999999999958</c:v>
                </c:pt>
                <c:pt idx="607">
                  <c:v>3.034999999999958</c:v>
                </c:pt>
                <c:pt idx="608">
                  <c:v>3.039999999999957</c:v>
                </c:pt>
                <c:pt idx="609">
                  <c:v>3.044999999999958</c:v>
                </c:pt>
                <c:pt idx="610">
                  <c:v>3.049999999999957</c:v>
                </c:pt>
                <c:pt idx="611">
                  <c:v>3.054999999999957</c:v>
                </c:pt>
                <c:pt idx="612">
                  <c:v>3.059999999999957</c:v>
                </c:pt>
                <c:pt idx="613">
                  <c:v>3.064999999999957</c:v>
                </c:pt>
                <c:pt idx="614">
                  <c:v>3.069999999999957</c:v>
                </c:pt>
                <c:pt idx="615">
                  <c:v>3.074999999999957</c:v>
                </c:pt>
                <c:pt idx="616">
                  <c:v>3.079999999999957</c:v>
                </c:pt>
                <c:pt idx="617">
                  <c:v>3.084999999999957</c:v>
                </c:pt>
                <c:pt idx="618">
                  <c:v>3.089999999999957</c:v>
                </c:pt>
                <c:pt idx="619">
                  <c:v>3.094999999999956</c:v>
                </c:pt>
                <c:pt idx="620">
                  <c:v>3.099999999999956</c:v>
                </c:pt>
                <c:pt idx="621">
                  <c:v>3.104999999999956</c:v>
                </c:pt>
                <c:pt idx="622">
                  <c:v>3.109999999999956</c:v>
                </c:pt>
                <c:pt idx="623">
                  <c:v>3.114999999999956</c:v>
                </c:pt>
                <c:pt idx="624">
                  <c:v>3.119999999999956</c:v>
                </c:pt>
                <c:pt idx="625">
                  <c:v>3.124999999999956</c:v>
                </c:pt>
                <c:pt idx="626">
                  <c:v>3.129999999999955</c:v>
                </c:pt>
                <c:pt idx="627">
                  <c:v>3.134999999999955</c:v>
                </c:pt>
                <c:pt idx="628">
                  <c:v>3.139999999999955</c:v>
                </c:pt>
                <c:pt idx="629">
                  <c:v>3.144999999999955</c:v>
                </c:pt>
                <c:pt idx="630">
                  <c:v>3.149999999999955</c:v>
                </c:pt>
                <c:pt idx="631">
                  <c:v>3.154999999999955</c:v>
                </c:pt>
                <c:pt idx="632">
                  <c:v>3.159999999999955</c:v>
                </c:pt>
                <c:pt idx="633">
                  <c:v>3.164999999999955</c:v>
                </c:pt>
                <c:pt idx="634">
                  <c:v>3.169999999999955</c:v>
                </c:pt>
                <c:pt idx="635">
                  <c:v>3.174999999999955</c:v>
                </c:pt>
                <c:pt idx="636">
                  <c:v>3.179999999999954</c:v>
                </c:pt>
                <c:pt idx="637">
                  <c:v>3.184999999999955</c:v>
                </c:pt>
                <c:pt idx="638">
                  <c:v>3.189999999999954</c:v>
                </c:pt>
                <c:pt idx="639">
                  <c:v>3.194999999999954</c:v>
                </c:pt>
                <c:pt idx="640">
                  <c:v>3.199999999999954</c:v>
                </c:pt>
                <c:pt idx="641">
                  <c:v>3.204999999999954</c:v>
                </c:pt>
                <c:pt idx="642">
                  <c:v>3.209999999999954</c:v>
                </c:pt>
                <c:pt idx="643">
                  <c:v>3.214999999999954</c:v>
                </c:pt>
                <c:pt idx="644">
                  <c:v>3.219999999999954</c:v>
                </c:pt>
                <c:pt idx="645">
                  <c:v>3.224999999999954</c:v>
                </c:pt>
                <c:pt idx="646">
                  <c:v>3.229999999999954</c:v>
                </c:pt>
                <c:pt idx="647">
                  <c:v>3.234999999999953</c:v>
                </c:pt>
                <c:pt idx="648">
                  <c:v>3.239999999999953</c:v>
                </c:pt>
                <c:pt idx="649">
                  <c:v>3.244999999999953</c:v>
                </c:pt>
                <c:pt idx="650">
                  <c:v>3.249999999999953</c:v>
                </c:pt>
                <c:pt idx="651">
                  <c:v>3.254999999999953</c:v>
                </c:pt>
                <c:pt idx="652">
                  <c:v>3.259999999999953</c:v>
                </c:pt>
                <c:pt idx="653">
                  <c:v>3.264999999999953</c:v>
                </c:pt>
                <c:pt idx="654">
                  <c:v>3.269999999999953</c:v>
                </c:pt>
                <c:pt idx="655">
                  <c:v>3.274999999999953</c:v>
                </c:pt>
                <c:pt idx="656">
                  <c:v>3.279999999999953</c:v>
                </c:pt>
                <c:pt idx="657">
                  <c:v>3.284999999999952</c:v>
                </c:pt>
                <c:pt idx="658">
                  <c:v>3.289999999999952</c:v>
                </c:pt>
                <c:pt idx="659">
                  <c:v>3.294999999999952</c:v>
                </c:pt>
                <c:pt idx="660">
                  <c:v>3.299999999999952</c:v>
                </c:pt>
                <c:pt idx="661">
                  <c:v>3.304999999999952</c:v>
                </c:pt>
                <c:pt idx="662">
                  <c:v>3.309999999999951</c:v>
                </c:pt>
                <c:pt idx="663">
                  <c:v>3.314999999999951</c:v>
                </c:pt>
                <c:pt idx="664">
                  <c:v>3.31999999999995</c:v>
                </c:pt>
                <c:pt idx="665">
                  <c:v>3.324999999999951</c:v>
                </c:pt>
                <c:pt idx="666">
                  <c:v>3.329999999999951</c:v>
                </c:pt>
                <c:pt idx="667">
                  <c:v>3.334999999999951</c:v>
                </c:pt>
                <c:pt idx="668">
                  <c:v>3.339999999999951</c:v>
                </c:pt>
                <c:pt idx="669">
                  <c:v>3.344999999999951</c:v>
                </c:pt>
                <c:pt idx="670">
                  <c:v>3.349999999999951</c:v>
                </c:pt>
                <c:pt idx="671">
                  <c:v>3.354999999999951</c:v>
                </c:pt>
                <c:pt idx="672">
                  <c:v>3.35999999999995</c:v>
                </c:pt>
                <c:pt idx="673">
                  <c:v>3.36499999999995</c:v>
                </c:pt>
                <c:pt idx="674">
                  <c:v>3.36999999999995</c:v>
                </c:pt>
                <c:pt idx="675">
                  <c:v>3.37499999999995</c:v>
                </c:pt>
                <c:pt idx="676">
                  <c:v>3.37999999999995</c:v>
                </c:pt>
                <c:pt idx="677">
                  <c:v>3.38499999999995</c:v>
                </c:pt>
                <c:pt idx="678">
                  <c:v>3.389999999999949</c:v>
                </c:pt>
                <c:pt idx="679">
                  <c:v>3.394999999999948</c:v>
                </c:pt>
                <c:pt idx="680">
                  <c:v>3.399999999999947</c:v>
                </c:pt>
                <c:pt idx="681">
                  <c:v>3.404999999999949</c:v>
                </c:pt>
                <c:pt idx="682">
                  <c:v>3.409999999999949</c:v>
                </c:pt>
                <c:pt idx="683">
                  <c:v>3.414999999999948</c:v>
                </c:pt>
                <c:pt idx="684">
                  <c:v>3.419999999999947</c:v>
                </c:pt>
                <c:pt idx="685">
                  <c:v>3.424999999999949</c:v>
                </c:pt>
                <c:pt idx="686">
                  <c:v>3.429999999999949</c:v>
                </c:pt>
                <c:pt idx="687">
                  <c:v>3.434999999999949</c:v>
                </c:pt>
                <c:pt idx="688">
                  <c:v>3.439999999999948</c:v>
                </c:pt>
                <c:pt idx="689">
                  <c:v>3.444999999999949</c:v>
                </c:pt>
                <c:pt idx="690">
                  <c:v>3.449999999999949</c:v>
                </c:pt>
                <c:pt idx="691">
                  <c:v>3.454999999999948</c:v>
                </c:pt>
                <c:pt idx="692">
                  <c:v>3.459999999999948</c:v>
                </c:pt>
                <c:pt idx="693">
                  <c:v>3.464999999999948</c:v>
                </c:pt>
                <c:pt idx="694">
                  <c:v>3.469999999999948</c:v>
                </c:pt>
                <c:pt idx="695">
                  <c:v>3.474999999999948</c:v>
                </c:pt>
                <c:pt idx="696">
                  <c:v>3.479999999999948</c:v>
                </c:pt>
                <c:pt idx="697">
                  <c:v>3.484999999999948</c:v>
                </c:pt>
                <c:pt idx="698">
                  <c:v>3.489999999999948</c:v>
                </c:pt>
                <c:pt idx="699">
                  <c:v>3.494999999999948</c:v>
                </c:pt>
                <c:pt idx="700">
                  <c:v>3.499999999999947</c:v>
                </c:pt>
                <c:pt idx="701">
                  <c:v>3.504999999999947</c:v>
                </c:pt>
                <c:pt idx="702">
                  <c:v>3.509999999999947</c:v>
                </c:pt>
                <c:pt idx="703">
                  <c:v>3.514999999999947</c:v>
                </c:pt>
                <c:pt idx="704">
                  <c:v>3.519999999999947</c:v>
                </c:pt>
                <c:pt idx="705">
                  <c:v>3.524999999999947</c:v>
                </c:pt>
                <c:pt idx="706">
                  <c:v>3.529999999999947</c:v>
                </c:pt>
                <c:pt idx="707">
                  <c:v>3.534999999999947</c:v>
                </c:pt>
                <c:pt idx="708">
                  <c:v>3.539999999999947</c:v>
                </c:pt>
                <c:pt idx="709">
                  <c:v>3.544999999999947</c:v>
                </c:pt>
                <c:pt idx="710">
                  <c:v>3.549999999999947</c:v>
                </c:pt>
                <c:pt idx="711">
                  <c:v>3.554999999999946</c:v>
                </c:pt>
                <c:pt idx="712">
                  <c:v>3.559999999999946</c:v>
                </c:pt>
                <c:pt idx="713">
                  <c:v>3.564999999999946</c:v>
                </c:pt>
                <c:pt idx="714">
                  <c:v>3.569999999999946</c:v>
                </c:pt>
                <c:pt idx="715">
                  <c:v>3.574999999999946</c:v>
                </c:pt>
                <c:pt idx="716">
                  <c:v>3.579999999999945</c:v>
                </c:pt>
                <c:pt idx="717">
                  <c:v>3.584999999999946</c:v>
                </c:pt>
                <c:pt idx="718">
                  <c:v>3.589999999999946</c:v>
                </c:pt>
                <c:pt idx="719">
                  <c:v>3.594999999999945</c:v>
                </c:pt>
                <c:pt idx="720">
                  <c:v>3.599999999999945</c:v>
                </c:pt>
                <c:pt idx="721">
                  <c:v>3.604999999999945</c:v>
                </c:pt>
                <c:pt idx="722">
                  <c:v>3.609999999999945</c:v>
                </c:pt>
                <c:pt idx="723">
                  <c:v>3.614999999999945</c:v>
                </c:pt>
                <c:pt idx="724">
                  <c:v>3.619999999999945</c:v>
                </c:pt>
                <c:pt idx="725">
                  <c:v>3.624999999999945</c:v>
                </c:pt>
                <c:pt idx="726">
                  <c:v>3.629999999999945</c:v>
                </c:pt>
                <c:pt idx="727">
                  <c:v>3.634999999999945</c:v>
                </c:pt>
                <c:pt idx="728">
                  <c:v>3.639999999999944</c:v>
                </c:pt>
                <c:pt idx="729">
                  <c:v>3.644999999999944</c:v>
                </c:pt>
                <c:pt idx="730">
                  <c:v>3.649999999999944</c:v>
                </c:pt>
                <c:pt idx="731">
                  <c:v>3.654999999999944</c:v>
                </c:pt>
                <c:pt idx="732">
                  <c:v>3.659999999999944</c:v>
                </c:pt>
                <c:pt idx="733">
                  <c:v>3.664999999999944</c:v>
                </c:pt>
                <c:pt idx="734">
                  <c:v>3.669999999999944</c:v>
                </c:pt>
                <c:pt idx="735">
                  <c:v>3.674999999999944</c:v>
                </c:pt>
                <c:pt idx="736">
                  <c:v>3.679999999999944</c:v>
                </c:pt>
                <c:pt idx="737">
                  <c:v>3.684999999999944</c:v>
                </c:pt>
                <c:pt idx="738">
                  <c:v>3.689999999999943</c:v>
                </c:pt>
                <c:pt idx="739">
                  <c:v>3.694999999999943</c:v>
                </c:pt>
                <c:pt idx="740">
                  <c:v>3.699999999999943</c:v>
                </c:pt>
                <c:pt idx="741">
                  <c:v>3.704999999999943</c:v>
                </c:pt>
                <c:pt idx="742">
                  <c:v>3.709999999999943</c:v>
                </c:pt>
                <c:pt idx="743">
                  <c:v>3.714999999999943</c:v>
                </c:pt>
                <c:pt idx="744">
                  <c:v>3.719999999999943</c:v>
                </c:pt>
                <c:pt idx="745">
                  <c:v>3.724999999999943</c:v>
                </c:pt>
                <c:pt idx="746">
                  <c:v>3.729999999999943</c:v>
                </c:pt>
                <c:pt idx="747">
                  <c:v>3.734999999999943</c:v>
                </c:pt>
                <c:pt idx="748">
                  <c:v>3.739999999999942</c:v>
                </c:pt>
                <c:pt idx="749">
                  <c:v>3.744999999999943</c:v>
                </c:pt>
                <c:pt idx="750">
                  <c:v>3.749999999999943</c:v>
                </c:pt>
                <c:pt idx="751">
                  <c:v>3.754999999999942</c:v>
                </c:pt>
                <c:pt idx="752">
                  <c:v>3.759999999999942</c:v>
                </c:pt>
                <c:pt idx="753">
                  <c:v>3.764999999999942</c:v>
                </c:pt>
                <c:pt idx="754">
                  <c:v>3.769999999999942</c:v>
                </c:pt>
                <c:pt idx="755">
                  <c:v>3.774999999999942</c:v>
                </c:pt>
                <c:pt idx="756">
                  <c:v>3.779999999999941</c:v>
                </c:pt>
                <c:pt idx="757">
                  <c:v>3.784999999999941</c:v>
                </c:pt>
                <c:pt idx="758">
                  <c:v>3.789999999999941</c:v>
                </c:pt>
                <c:pt idx="759">
                  <c:v>3.794999999999941</c:v>
                </c:pt>
                <c:pt idx="760">
                  <c:v>3.799999999999941</c:v>
                </c:pt>
                <c:pt idx="761">
                  <c:v>3.804999999999941</c:v>
                </c:pt>
                <c:pt idx="762">
                  <c:v>3.80999999999994</c:v>
                </c:pt>
                <c:pt idx="763">
                  <c:v>3.81499999999994</c:v>
                </c:pt>
                <c:pt idx="764">
                  <c:v>3.819999999999939</c:v>
                </c:pt>
                <c:pt idx="765">
                  <c:v>3.824999999999941</c:v>
                </c:pt>
                <c:pt idx="766">
                  <c:v>3.82999999999994</c:v>
                </c:pt>
                <c:pt idx="767">
                  <c:v>3.83499999999994</c:v>
                </c:pt>
                <c:pt idx="768">
                  <c:v>3.839999999999939</c:v>
                </c:pt>
                <c:pt idx="769">
                  <c:v>3.84499999999994</c:v>
                </c:pt>
                <c:pt idx="770">
                  <c:v>3.84999999999994</c:v>
                </c:pt>
                <c:pt idx="771">
                  <c:v>3.85499999999994</c:v>
                </c:pt>
                <c:pt idx="772">
                  <c:v>3.859999999999939</c:v>
                </c:pt>
                <c:pt idx="773">
                  <c:v>3.86499999999994</c:v>
                </c:pt>
                <c:pt idx="774">
                  <c:v>3.86999999999994</c:v>
                </c:pt>
                <c:pt idx="775">
                  <c:v>3.874999999999939</c:v>
                </c:pt>
                <c:pt idx="776">
                  <c:v>3.879999999999939</c:v>
                </c:pt>
                <c:pt idx="777">
                  <c:v>3.884999999999939</c:v>
                </c:pt>
                <c:pt idx="778">
                  <c:v>3.889999999999939</c:v>
                </c:pt>
                <c:pt idx="779">
                  <c:v>3.894999999999939</c:v>
                </c:pt>
                <c:pt idx="780">
                  <c:v>3.899999999999939</c:v>
                </c:pt>
                <c:pt idx="781">
                  <c:v>3.904999999999939</c:v>
                </c:pt>
                <c:pt idx="782">
                  <c:v>3.909999999999939</c:v>
                </c:pt>
                <c:pt idx="783">
                  <c:v>3.914999999999939</c:v>
                </c:pt>
                <c:pt idx="784">
                  <c:v>3.919999999999938</c:v>
                </c:pt>
                <c:pt idx="785">
                  <c:v>3.924999999999939</c:v>
                </c:pt>
                <c:pt idx="786">
                  <c:v>3.929999999999938</c:v>
                </c:pt>
                <c:pt idx="787">
                  <c:v>3.934999999999938</c:v>
                </c:pt>
                <c:pt idx="788">
                  <c:v>3.939999999999938</c:v>
                </c:pt>
                <c:pt idx="789">
                  <c:v>3.944999999999938</c:v>
                </c:pt>
                <c:pt idx="790">
                  <c:v>3.949999999999938</c:v>
                </c:pt>
                <c:pt idx="791">
                  <c:v>3.954999999999938</c:v>
                </c:pt>
                <c:pt idx="792">
                  <c:v>3.959999999999938</c:v>
                </c:pt>
                <c:pt idx="793">
                  <c:v>3.964999999999938</c:v>
                </c:pt>
                <c:pt idx="794">
                  <c:v>3.969999999999938</c:v>
                </c:pt>
                <c:pt idx="795">
                  <c:v>3.974999999999937</c:v>
                </c:pt>
                <c:pt idx="796">
                  <c:v>3.979999999999937</c:v>
                </c:pt>
                <c:pt idx="797">
                  <c:v>3.984999999999938</c:v>
                </c:pt>
                <c:pt idx="798">
                  <c:v>3.989999999999937</c:v>
                </c:pt>
                <c:pt idx="799">
                  <c:v>3.994999999999937</c:v>
                </c:pt>
                <c:pt idx="800">
                  <c:v>3.999999999999937</c:v>
                </c:pt>
                <c:pt idx="801">
                  <c:v>4.004999999999937</c:v>
                </c:pt>
                <c:pt idx="802">
                  <c:v>4.009999999999937</c:v>
                </c:pt>
                <c:pt idx="803">
                  <c:v>4.014999999999937</c:v>
                </c:pt>
                <c:pt idx="804">
                  <c:v>4.019999999999937</c:v>
                </c:pt>
                <c:pt idx="805">
                  <c:v>4.024999999999936</c:v>
                </c:pt>
                <c:pt idx="806">
                  <c:v>4.029999999999936</c:v>
                </c:pt>
                <c:pt idx="807">
                  <c:v>4.034999999999936</c:v>
                </c:pt>
                <c:pt idx="808">
                  <c:v>4.039999999999936</c:v>
                </c:pt>
                <c:pt idx="809">
                  <c:v>4.044999999999936</c:v>
                </c:pt>
                <c:pt idx="810">
                  <c:v>4.049999999999936</c:v>
                </c:pt>
                <c:pt idx="811">
                  <c:v>4.054999999999936</c:v>
                </c:pt>
                <c:pt idx="812">
                  <c:v>4.059999999999936</c:v>
                </c:pt>
                <c:pt idx="813">
                  <c:v>4.064999999999936</c:v>
                </c:pt>
                <c:pt idx="814">
                  <c:v>4.069999999999935</c:v>
                </c:pt>
                <c:pt idx="815">
                  <c:v>4.074999999999935</c:v>
                </c:pt>
                <c:pt idx="816">
                  <c:v>4.079999999999937</c:v>
                </c:pt>
                <c:pt idx="817">
                  <c:v>4.084999999999935</c:v>
                </c:pt>
                <c:pt idx="818">
                  <c:v>4.089999999999935</c:v>
                </c:pt>
                <c:pt idx="819">
                  <c:v>4.094999999999935</c:v>
                </c:pt>
                <c:pt idx="820">
                  <c:v>4.099999999999935</c:v>
                </c:pt>
                <c:pt idx="821">
                  <c:v>4.104999999999935</c:v>
                </c:pt>
                <c:pt idx="822">
                  <c:v>4.109999999999935</c:v>
                </c:pt>
                <c:pt idx="823">
                  <c:v>4.114999999999934</c:v>
                </c:pt>
                <c:pt idx="824">
                  <c:v>4.119999999999934</c:v>
                </c:pt>
                <c:pt idx="825">
                  <c:v>4.124999999999924</c:v>
                </c:pt>
                <c:pt idx="826">
                  <c:v>4.129999999999934</c:v>
                </c:pt>
                <c:pt idx="827">
                  <c:v>4.134999999999934</c:v>
                </c:pt>
                <c:pt idx="828">
                  <c:v>4.139999999999934</c:v>
                </c:pt>
                <c:pt idx="829">
                  <c:v>4.144999999999929</c:v>
                </c:pt>
                <c:pt idx="830">
                  <c:v>4.149999999999934</c:v>
                </c:pt>
                <c:pt idx="831">
                  <c:v>4.154999999999927</c:v>
                </c:pt>
                <c:pt idx="832">
                  <c:v>4.159999999999934</c:v>
                </c:pt>
                <c:pt idx="833">
                  <c:v>4.164999999999925</c:v>
                </c:pt>
                <c:pt idx="834">
                  <c:v>4.169999999999932</c:v>
                </c:pt>
                <c:pt idx="835">
                  <c:v>4.174999999999931</c:v>
                </c:pt>
                <c:pt idx="836">
                  <c:v>4.179999999999933</c:v>
                </c:pt>
                <c:pt idx="837">
                  <c:v>4.184999999999929</c:v>
                </c:pt>
                <c:pt idx="838">
                  <c:v>4.189999999999933</c:v>
                </c:pt>
                <c:pt idx="839">
                  <c:v>4.194999999999927</c:v>
                </c:pt>
                <c:pt idx="840">
                  <c:v>4.199999999999933</c:v>
                </c:pt>
                <c:pt idx="841">
                  <c:v>4.204999999999933</c:v>
                </c:pt>
                <c:pt idx="842">
                  <c:v>4.209999999999933</c:v>
                </c:pt>
                <c:pt idx="843">
                  <c:v>4.214999999999931</c:v>
                </c:pt>
                <c:pt idx="844">
                  <c:v>4.219999999999932</c:v>
                </c:pt>
                <c:pt idx="845">
                  <c:v>4.224999999999929</c:v>
                </c:pt>
                <c:pt idx="846">
                  <c:v>4.229999999999932</c:v>
                </c:pt>
                <c:pt idx="847">
                  <c:v>4.234999999999932</c:v>
                </c:pt>
                <c:pt idx="848">
                  <c:v>4.239999999999932</c:v>
                </c:pt>
                <c:pt idx="849">
                  <c:v>4.244999999999932</c:v>
                </c:pt>
                <c:pt idx="850">
                  <c:v>4.249999999999932</c:v>
                </c:pt>
                <c:pt idx="851">
                  <c:v>4.254999999999931</c:v>
                </c:pt>
                <c:pt idx="852">
                  <c:v>4.259999999999931</c:v>
                </c:pt>
                <c:pt idx="853">
                  <c:v>4.264999999999929</c:v>
                </c:pt>
                <c:pt idx="854">
                  <c:v>4.269999999999931</c:v>
                </c:pt>
                <c:pt idx="855">
                  <c:v>4.274999999999931</c:v>
                </c:pt>
                <c:pt idx="856">
                  <c:v>4.279999999999931</c:v>
                </c:pt>
                <c:pt idx="857">
                  <c:v>4.284999999999931</c:v>
                </c:pt>
                <c:pt idx="858">
                  <c:v>4.289999999999931</c:v>
                </c:pt>
                <c:pt idx="859">
                  <c:v>4.294999999999931</c:v>
                </c:pt>
                <c:pt idx="860">
                  <c:v>4.299999999999931</c:v>
                </c:pt>
                <c:pt idx="861">
                  <c:v>4.30499999999993</c:v>
                </c:pt>
                <c:pt idx="862">
                  <c:v>4.30999999999993</c:v>
                </c:pt>
                <c:pt idx="863">
                  <c:v>4.314999999999928</c:v>
                </c:pt>
                <c:pt idx="864">
                  <c:v>4.31999999999993</c:v>
                </c:pt>
                <c:pt idx="865">
                  <c:v>4.324999999999926</c:v>
                </c:pt>
                <c:pt idx="866">
                  <c:v>4.32999999999993</c:v>
                </c:pt>
                <c:pt idx="867">
                  <c:v>4.33499999999993</c:v>
                </c:pt>
                <c:pt idx="868">
                  <c:v>4.33999999999993</c:v>
                </c:pt>
                <c:pt idx="869">
                  <c:v>4.34499999999993</c:v>
                </c:pt>
                <c:pt idx="870">
                  <c:v>4.34999999999993</c:v>
                </c:pt>
                <c:pt idx="871">
                  <c:v>4.354999999999928</c:v>
                </c:pt>
                <c:pt idx="872">
                  <c:v>4.35999999999993</c:v>
                </c:pt>
                <c:pt idx="873">
                  <c:v>4.364999999999926</c:v>
                </c:pt>
                <c:pt idx="874">
                  <c:v>4.369999999999929</c:v>
                </c:pt>
                <c:pt idx="875">
                  <c:v>4.374999999999929</c:v>
                </c:pt>
                <c:pt idx="876">
                  <c:v>4.37999999999993</c:v>
                </c:pt>
                <c:pt idx="877">
                  <c:v>4.384999999999929</c:v>
                </c:pt>
                <c:pt idx="878">
                  <c:v>4.38999999999993</c:v>
                </c:pt>
                <c:pt idx="879">
                  <c:v>4.394999999999928</c:v>
                </c:pt>
                <c:pt idx="880">
                  <c:v>4.399999999999928</c:v>
                </c:pt>
                <c:pt idx="881">
                  <c:v>4.404999999999928</c:v>
                </c:pt>
                <c:pt idx="882">
                  <c:v>4.40999999999993</c:v>
                </c:pt>
                <c:pt idx="883">
                  <c:v>4.414999999999928</c:v>
                </c:pt>
                <c:pt idx="884">
                  <c:v>4.419999999999928</c:v>
                </c:pt>
                <c:pt idx="885">
                  <c:v>4.424999999999928</c:v>
                </c:pt>
                <c:pt idx="886">
                  <c:v>4.429999999999928</c:v>
                </c:pt>
                <c:pt idx="887">
                  <c:v>4.434999999999928</c:v>
                </c:pt>
                <c:pt idx="888">
                  <c:v>4.43999999999993</c:v>
                </c:pt>
                <c:pt idx="889">
                  <c:v>4.444999999999928</c:v>
                </c:pt>
                <c:pt idx="890">
                  <c:v>4.44999999999993</c:v>
                </c:pt>
                <c:pt idx="891">
                  <c:v>4.454999999999927</c:v>
                </c:pt>
                <c:pt idx="892">
                  <c:v>4.459999999999927</c:v>
                </c:pt>
                <c:pt idx="893">
                  <c:v>4.464999999999927</c:v>
                </c:pt>
                <c:pt idx="894">
                  <c:v>4.469999999999927</c:v>
                </c:pt>
                <c:pt idx="895">
                  <c:v>4.474999999999927</c:v>
                </c:pt>
                <c:pt idx="896">
                  <c:v>4.47999999999993</c:v>
                </c:pt>
                <c:pt idx="897">
                  <c:v>4.484999999999927</c:v>
                </c:pt>
                <c:pt idx="898">
                  <c:v>4.48999999999993</c:v>
                </c:pt>
                <c:pt idx="899">
                  <c:v>4.494999999999926</c:v>
                </c:pt>
                <c:pt idx="900">
                  <c:v>4.499999999999928</c:v>
                </c:pt>
                <c:pt idx="901">
                  <c:v>4.504999999999926</c:v>
                </c:pt>
                <c:pt idx="902">
                  <c:v>4.509999999999926</c:v>
                </c:pt>
                <c:pt idx="903">
                  <c:v>4.514999999999926</c:v>
                </c:pt>
                <c:pt idx="904">
                  <c:v>4.519999999999926</c:v>
                </c:pt>
                <c:pt idx="905">
                  <c:v>4.524999999999926</c:v>
                </c:pt>
                <c:pt idx="906">
                  <c:v>4.529999999999926</c:v>
                </c:pt>
                <c:pt idx="907">
                  <c:v>4.534999999999926</c:v>
                </c:pt>
                <c:pt idx="908">
                  <c:v>4.539999999999928</c:v>
                </c:pt>
                <c:pt idx="909">
                  <c:v>4.544999999999925</c:v>
                </c:pt>
                <c:pt idx="910">
                  <c:v>4.549999999999926</c:v>
                </c:pt>
                <c:pt idx="911">
                  <c:v>4.554999999999925</c:v>
                </c:pt>
                <c:pt idx="912">
                  <c:v>4.559999999999925</c:v>
                </c:pt>
                <c:pt idx="913">
                  <c:v>4.564999999999925</c:v>
                </c:pt>
                <c:pt idx="914">
                  <c:v>4.569999999999925</c:v>
                </c:pt>
                <c:pt idx="915">
                  <c:v>4.574999999999925</c:v>
                </c:pt>
                <c:pt idx="916">
                  <c:v>4.57999999999993</c:v>
                </c:pt>
                <c:pt idx="917">
                  <c:v>4.584999999999925</c:v>
                </c:pt>
                <c:pt idx="918">
                  <c:v>4.589999999999927</c:v>
                </c:pt>
                <c:pt idx="919">
                  <c:v>4.594999999999924</c:v>
                </c:pt>
                <c:pt idx="920">
                  <c:v>4.599999999999925</c:v>
                </c:pt>
                <c:pt idx="921">
                  <c:v>4.604999999999924</c:v>
                </c:pt>
                <c:pt idx="922">
                  <c:v>4.609999999999924</c:v>
                </c:pt>
                <c:pt idx="923">
                  <c:v>4.614999999999914</c:v>
                </c:pt>
                <c:pt idx="924">
                  <c:v>4.619999999999924</c:v>
                </c:pt>
                <c:pt idx="925">
                  <c:v>4.624999999999913</c:v>
                </c:pt>
                <c:pt idx="926">
                  <c:v>4.629999999999923</c:v>
                </c:pt>
                <c:pt idx="927">
                  <c:v>4.634999999999922</c:v>
                </c:pt>
                <c:pt idx="928">
                  <c:v>4.639999999999923</c:v>
                </c:pt>
                <c:pt idx="929">
                  <c:v>4.64499999999992</c:v>
                </c:pt>
                <c:pt idx="930">
                  <c:v>4.649999999999923</c:v>
                </c:pt>
                <c:pt idx="931">
                  <c:v>4.654999999999913</c:v>
                </c:pt>
                <c:pt idx="932">
                  <c:v>4.659999999999923</c:v>
                </c:pt>
                <c:pt idx="933">
                  <c:v>4.664999999999911</c:v>
                </c:pt>
                <c:pt idx="934">
                  <c:v>4.669999999999923</c:v>
                </c:pt>
                <c:pt idx="935">
                  <c:v>4.674999999999922</c:v>
                </c:pt>
                <c:pt idx="936">
                  <c:v>4.679999999999922</c:v>
                </c:pt>
                <c:pt idx="937">
                  <c:v>4.68499999999992</c:v>
                </c:pt>
                <c:pt idx="938">
                  <c:v>4.689999999999922</c:v>
                </c:pt>
                <c:pt idx="939">
                  <c:v>4.694999999999911</c:v>
                </c:pt>
                <c:pt idx="940">
                  <c:v>4.699999999999922</c:v>
                </c:pt>
                <c:pt idx="941">
                  <c:v>4.704999999999922</c:v>
                </c:pt>
                <c:pt idx="942">
                  <c:v>4.709999999999922</c:v>
                </c:pt>
                <c:pt idx="943">
                  <c:v>4.714999999999922</c:v>
                </c:pt>
                <c:pt idx="944">
                  <c:v>4.719999999999922</c:v>
                </c:pt>
                <c:pt idx="945">
                  <c:v>4.724999999999921</c:v>
                </c:pt>
                <c:pt idx="946">
                  <c:v>4.729999999999921</c:v>
                </c:pt>
                <c:pt idx="947">
                  <c:v>4.734999999999921</c:v>
                </c:pt>
                <c:pt idx="948">
                  <c:v>4.739999999999921</c:v>
                </c:pt>
                <c:pt idx="949">
                  <c:v>4.744999999999921</c:v>
                </c:pt>
                <c:pt idx="950">
                  <c:v>4.749999999999921</c:v>
                </c:pt>
                <c:pt idx="951">
                  <c:v>4.754999999999921</c:v>
                </c:pt>
                <c:pt idx="952">
                  <c:v>4.759999999999921</c:v>
                </c:pt>
                <c:pt idx="953">
                  <c:v>4.764999999999921</c:v>
                </c:pt>
                <c:pt idx="954">
                  <c:v>4.769999999999921</c:v>
                </c:pt>
                <c:pt idx="955">
                  <c:v>4.77499999999992</c:v>
                </c:pt>
                <c:pt idx="956">
                  <c:v>4.77999999999992</c:v>
                </c:pt>
                <c:pt idx="957">
                  <c:v>4.78499999999992</c:v>
                </c:pt>
                <c:pt idx="958">
                  <c:v>4.78999999999992</c:v>
                </c:pt>
                <c:pt idx="959">
                  <c:v>4.79499999999992</c:v>
                </c:pt>
                <c:pt idx="960">
                  <c:v>4.79999999999992</c:v>
                </c:pt>
                <c:pt idx="961">
                  <c:v>4.804999999999914</c:v>
                </c:pt>
                <c:pt idx="962">
                  <c:v>4.80999999999992</c:v>
                </c:pt>
                <c:pt idx="963">
                  <c:v>4.81499999999991</c:v>
                </c:pt>
                <c:pt idx="964">
                  <c:v>4.819999999999919</c:v>
                </c:pt>
                <c:pt idx="965">
                  <c:v>4.824999999999908</c:v>
                </c:pt>
                <c:pt idx="966">
                  <c:v>4.829999999999917</c:v>
                </c:pt>
                <c:pt idx="967">
                  <c:v>4.834999999999916</c:v>
                </c:pt>
                <c:pt idx="968">
                  <c:v>4.839999999999919</c:v>
                </c:pt>
                <c:pt idx="969">
                  <c:v>4.844999999999914</c:v>
                </c:pt>
                <c:pt idx="970">
                  <c:v>4.849999999999919</c:v>
                </c:pt>
                <c:pt idx="971">
                  <c:v>4.854999999999909</c:v>
                </c:pt>
                <c:pt idx="972">
                  <c:v>4.859999999999919</c:v>
                </c:pt>
                <c:pt idx="973">
                  <c:v>4.864999999999908</c:v>
                </c:pt>
                <c:pt idx="974">
                  <c:v>4.869999999999917</c:v>
                </c:pt>
                <c:pt idx="975">
                  <c:v>4.874999999999916</c:v>
                </c:pt>
                <c:pt idx="976">
                  <c:v>4.879999999999918</c:v>
                </c:pt>
                <c:pt idx="977">
                  <c:v>4.884999999999914</c:v>
                </c:pt>
                <c:pt idx="978">
                  <c:v>4.889999999999918</c:v>
                </c:pt>
                <c:pt idx="979">
                  <c:v>4.894999999999908</c:v>
                </c:pt>
                <c:pt idx="980">
                  <c:v>4.899999999999918</c:v>
                </c:pt>
                <c:pt idx="981">
                  <c:v>4.904999999999918</c:v>
                </c:pt>
                <c:pt idx="982">
                  <c:v>4.909999999999918</c:v>
                </c:pt>
                <c:pt idx="983">
                  <c:v>4.914999999999917</c:v>
                </c:pt>
                <c:pt idx="984">
                  <c:v>4.919999999999917</c:v>
                </c:pt>
                <c:pt idx="985">
                  <c:v>4.924999999999915</c:v>
                </c:pt>
                <c:pt idx="986">
                  <c:v>4.929999999999917</c:v>
                </c:pt>
                <c:pt idx="987">
                  <c:v>4.934999999999917</c:v>
                </c:pt>
                <c:pt idx="988">
                  <c:v>4.939999999999917</c:v>
                </c:pt>
                <c:pt idx="989">
                  <c:v>4.944999999999917</c:v>
                </c:pt>
                <c:pt idx="990">
                  <c:v>4.949999999999917</c:v>
                </c:pt>
                <c:pt idx="991">
                  <c:v>4.954999999999917</c:v>
                </c:pt>
                <c:pt idx="992">
                  <c:v>4.959999999999917</c:v>
                </c:pt>
                <c:pt idx="993">
                  <c:v>4.964999999999915</c:v>
                </c:pt>
                <c:pt idx="994">
                  <c:v>4.969999999999916</c:v>
                </c:pt>
                <c:pt idx="995">
                  <c:v>4.974999999999916</c:v>
                </c:pt>
                <c:pt idx="996">
                  <c:v>4.979999999999916</c:v>
                </c:pt>
                <c:pt idx="997">
                  <c:v>4.984999999999916</c:v>
                </c:pt>
                <c:pt idx="998">
                  <c:v>4.989999999999916</c:v>
                </c:pt>
                <c:pt idx="999">
                  <c:v>4.994999999999916</c:v>
                </c:pt>
                <c:pt idx="1000">
                  <c:v>4.999999999999916</c:v>
                </c:pt>
                <c:pt idx="1001">
                  <c:v>5.004999999999916</c:v>
                </c:pt>
                <c:pt idx="1002">
                  <c:v>5.009999999999915</c:v>
                </c:pt>
                <c:pt idx="1003">
                  <c:v>5.014999999999914</c:v>
                </c:pt>
                <c:pt idx="1004">
                  <c:v>5.019999999999915</c:v>
                </c:pt>
                <c:pt idx="1005">
                  <c:v>5.024999999999905</c:v>
                </c:pt>
                <c:pt idx="1006">
                  <c:v>5.029999999999915</c:v>
                </c:pt>
                <c:pt idx="1007">
                  <c:v>5.034999999999915</c:v>
                </c:pt>
                <c:pt idx="1008">
                  <c:v>5.039999999999915</c:v>
                </c:pt>
                <c:pt idx="1009">
                  <c:v>5.044999999999915</c:v>
                </c:pt>
                <c:pt idx="1010">
                  <c:v>5.049999999999915</c:v>
                </c:pt>
                <c:pt idx="1011">
                  <c:v>5.054999999999914</c:v>
                </c:pt>
                <c:pt idx="1012">
                  <c:v>5.059999999999914</c:v>
                </c:pt>
                <c:pt idx="1013">
                  <c:v>5.064999999999904</c:v>
                </c:pt>
                <c:pt idx="1014">
                  <c:v>5.069999999999914</c:v>
                </c:pt>
                <c:pt idx="1015">
                  <c:v>5.074999999999914</c:v>
                </c:pt>
                <c:pt idx="1016">
                  <c:v>5.079999999999914</c:v>
                </c:pt>
                <c:pt idx="1017">
                  <c:v>5.084999999999908</c:v>
                </c:pt>
                <c:pt idx="1018">
                  <c:v>5.089999999999914</c:v>
                </c:pt>
                <c:pt idx="1019">
                  <c:v>5.094999999999906</c:v>
                </c:pt>
                <c:pt idx="1020">
                  <c:v>5.099999999999913</c:v>
                </c:pt>
                <c:pt idx="1021">
                  <c:v>5.104999999999904</c:v>
                </c:pt>
                <c:pt idx="1022">
                  <c:v>5.109999999999911</c:v>
                </c:pt>
                <c:pt idx="1023">
                  <c:v>5.114999999999902</c:v>
                </c:pt>
                <c:pt idx="1024">
                  <c:v>5.11999999999991</c:v>
                </c:pt>
                <c:pt idx="1025">
                  <c:v>5.1249999999999</c:v>
                </c:pt>
                <c:pt idx="1026">
                  <c:v>5.129999999999908</c:v>
                </c:pt>
                <c:pt idx="1027">
                  <c:v>5.134999999999907</c:v>
                </c:pt>
                <c:pt idx="1028">
                  <c:v>5.139999999999913</c:v>
                </c:pt>
                <c:pt idx="1029">
                  <c:v>5.144999999999905</c:v>
                </c:pt>
                <c:pt idx="1030">
                  <c:v>5.149999999999912</c:v>
                </c:pt>
                <c:pt idx="1031">
                  <c:v>5.154999999999902</c:v>
                </c:pt>
                <c:pt idx="1032">
                  <c:v>5.15999999999991</c:v>
                </c:pt>
                <c:pt idx="1033">
                  <c:v>5.1649999999999</c:v>
                </c:pt>
                <c:pt idx="1034">
                  <c:v>5.169999999999908</c:v>
                </c:pt>
                <c:pt idx="1035">
                  <c:v>5.174999999999907</c:v>
                </c:pt>
                <c:pt idx="1036">
                  <c:v>5.179999999999912</c:v>
                </c:pt>
                <c:pt idx="1037">
                  <c:v>5.184999999999905</c:v>
                </c:pt>
                <c:pt idx="1038">
                  <c:v>5.189999999999912</c:v>
                </c:pt>
                <c:pt idx="1039">
                  <c:v>5.194999999999902</c:v>
                </c:pt>
                <c:pt idx="1040">
                  <c:v>5.19999999999991</c:v>
                </c:pt>
                <c:pt idx="1041">
                  <c:v>5.204999999999909</c:v>
                </c:pt>
                <c:pt idx="1042">
                  <c:v>5.209999999999911</c:v>
                </c:pt>
                <c:pt idx="1043">
                  <c:v>5.214999999999907</c:v>
                </c:pt>
                <c:pt idx="1044">
                  <c:v>5.219999999999911</c:v>
                </c:pt>
                <c:pt idx="1045">
                  <c:v>5.224999999999905</c:v>
                </c:pt>
                <c:pt idx="1046">
                  <c:v>5.229999999999911</c:v>
                </c:pt>
                <c:pt idx="1047">
                  <c:v>5.234999999999911</c:v>
                </c:pt>
                <c:pt idx="1048">
                  <c:v>5.239999999999911</c:v>
                </c:pt>
                <c:pt idx="1049">
                  <c:v>5.244999999999909</c:v>
                </c:pt>
                <c:pt idx="1050">
                  <c:v>5.24999999999991</c:v>
                </c:pt>
                <c:pt idx="1051">
                  <c:v>5.254999999999908</c:v>
                </c:pt>
                <c:pt idx="1052">
                  <c:v>5.25999999999991</c:v>
                </c:pt>
                <c:pt idx="1053">
                  <c:v>5.264999999999906</c:v>
                </c:pt>
                <c:pt idx="1054">
                  <c:v>5.26999999999991</c:v>
                </c:pt>
                <c:pt idx="1055">
                  <c:v>5.27499999999991</c:v>
                </c:pt>
                <c:pt idx="1056">
                  <c:v>5.27999999999991</c:v>
                </c:pt>
                <c:pt idx="1057">
                  <c:v>5.28499999999991</c:v>
                </c:pt>
                <c:pt idx="1058">
                  <c:v>5.28999999999991</c:v>
                </c:pt>
                <c:pt idx="1059">
                  <c:v>5.294999999999908</c:v>
                </c:pt>
                <c:pt idx="1060">
                  <c:v>5.29999999999991</c:v>
                </c:pt>
                <c:pt idx="1061">
                  <c:v>5.304999999999906</c:v>
                </c:pt>
                <c:pt idx="1062">
                  <c:v>5.309999999999909</c:v>
                </c:pt>
                <c:pt idx="1063">
                  <c:v>5.314999999999904</c:v>
                </c:pt>
                <c:pt idx="1064">
                  <c:v>5.319999999999909</c:v>
                </c:pt>
                <c:pt idx="1065">
                  <c:v>5.324999999999899</c:v>
                </c:pt>
                <c:pt idx="1066">
                  <c:v>5.329999999999909</c:v>
                </c:pt>
                <c:pt idx="1067">
                  <c:v>5.334999999999908</c:v>
                </c:pt>
                <c:pt idx="1068">
                  <c:v>5.339999999999908</c:v>
                </c:pt>
                <c:pt idx="1069">
                  <c:v>5.344999999999906</c:v>
                </c:pt>
                <c:pt idx="1070">
                  <c:v>5.349999999999908</c:v>
                </c:pt>
                <c:pt idx="1071">
                  <c:v>5.354999999999904</c:v>
                </c:pt>
                <c:pt idx="1072">
                  <c:v>5.359999999999908</c:v>
                </c:pt>
                <c:pt idx="1073">
                  <c:v>5.364999999999898</c:v>
                </c:pt>
                <c:pt idx="1074">
                  <c:v>5.369999999999908</c:v>
                </c:pt>
                <c:pt idx="1075">
                  <c:v>5.374999999999908</c:v>
                </c:pt>
                <c:pt idx="1076">
                  <c:v>5.379999999999908</c:v>
                </c:pt>
                <c:pt idx="1077">
                  <c:v>5.384999999999906</c:v>
                </c:pt>
                <c:pt idx="1078">
                  <c:v>5.389999999999907</c:v>
                </c:pt>
                <c:pt idx="1079">
                  <c:v>5.394999999999904</c:v>
                </c:pt>
                <c:pt idx="1080">
                  <c:v>5.399999999999907</c:v>
                </c:pt>
                <c:pt idx="1081">
                  <c:v>5.404999999999907</c:v>
                </c:pt>
                <c:pt idx="1082">
                  <c:v>5.409999999999907</c:v>
                </c:pt>
                <c:pt idx="1083">
                  <c:v>5.414999999999907</c:v>
                </c:pt>
                <c:pt idx="1084">
                  <c:v>5.419999999999907</c:v>
                </c:pt>
                <c:pt idx="1085">
                  <c:v>5.424999999999907</c:v>
                </c:pt>
                <c:pt idx="1086">
                  <c:v>5.429999999999907</c:v>
                </c:pt>
                <c:pt idx="1087">
                  <c:v>5.434999999999906</c:v>
                </c:pt>
                <c:pt idx="1088">
                  <c:v>5.439999999999907</c:v>
                </c:pt>
                <c:pt idx="1089">
                  <c:v>5.444999999999906</c:v>
                </c:pt>
                <c:pt idx="1090">
                  <c:v>5.449999999999906</c:v>
                </c:pt>
                <c:pt idx="1091">
                  <c:v>5.454999999999906</c:v>
                </c:pt>
                <c:pt idx="1092">
                  <c:v>5.459999999999906</c:v>
                </c:pt>
                <c:pt idx="1093">
                  <c:v>5.464999999999906</c:v>
                </c:pt>
                <c:pt idx="1094">
                  <c:v>5.469999999999906</c:v>
                </c:pt>
                <c:pt idx="1095">
                  <c:v>5.474999999999906</c:v>
                </c:pt>
                <c:pt idx="1096">
                  <c:v>5.479999999999908</c:v>
                </c:pt>
                <c:pt idx="1097">
                  <c:v>5.484999999999905</c:v>
                </c:pt>
                <c:pt idx="1098">
                  <c:v>5.489999999999906</c:v>
                </c:pt>
                <c:pt idx="1099">
                  <c:v>5.494999999999905</c:v>
                </c:pt>
                <c:pt idx="1100">
                  <c:v>5.499999999999905</c:v>
                </c:pt>
                <c:pt idx="1101">
                  <c:v>5.504999999999905</c:v>
                </c:pt>
                <c:pt idx="1102">
                  <c:v>5.509999999999905</c:v>
                </c:pt>
                <c:pt idx="1103">
                  <c:v>5.514999999999905</c:v>
                </c:pt>
                <c:pt idx="1104">
                  <c:v>5.519999999999905</c:v>
                </c:pt>
                <c:pt idx="1105">
                  <c:v>5.524999999999904</c:v>
                </c:pt>
                <c:pt idx="1106">
                  <c:v>5.529999999999904</c:v>
                </c:pt>
                <c:pt idx="1107">
                  <c:v>5.534999999999904</c:v>
                </c:pt>
                <c:pt idx="1108">
                  <c:v>5.539999999999904</c:v>
                </c:pt>
                <c:pt idx="1109">
                  <c:v>5.544999999999904</c:v>
                </c:pt>
                <c:pt idx="1110">
                  <c:v>5.549999999999904</c:v>
                </c:pt>
                <c:pt idx="1111">
                  <c:v>5.554999999999898</c:v>
                </c:pt>
                <c:pt idx="1112">
                  <c:v>5.559999999999904</c:v>
                </c:pt>
                <c:pt idx="1113">
                  <c:v>5.564999999999896</c:v>
                </c:pt>
                <c:pt idx="1114">
                  <c:v>5.569999999999903</c:v>
                </c:pt>
                <c:pt idx="1115">
                  <c:v>5.574999999999902</c:v>
                </c:pt>
                <c:pt idx="1116">
                  <c:v>5.579999999999903</c:v>
                </c:pt>
                <c:pt idx="1117">
                  <c:v>5.5849999999999</c:v>
                </c:pt>
                <c:pt idx="1118">
                  <c:v>5.589999999999903</c:v>
                </c:pt>
                <c:pt idx="1119">
                  <c:v>5.594999999999898</c:v>
                </c:pt>
                <c:pt idx="1120">
                  <c:v>5.599999999999903</c:v>
                </c:pt>
                <c:pt idx="1121">
                  <c:v>5.604999999999896</c:v>
                </c:pt>
                <c:pt idx="1122">
                  <c:v>5.609999999999903</c:v>
                </c:pt>
                <c:pt idx="1123">
                  <c:v>5.614999999999894</c:v>
                </c:pt>
                <c:pt idx="1124">
                  <c:v>5.619999999999901</c:v>
                </c:pt>
                <c:pt idx="1125">
                  <c:v>5.624999999999891</c:v>
                </c:pt>
                <c:pt idx="1126">
                  <c:v>5.629999999999899</c:v>
                </c:pt>
                <c:pt idx="1127">
                  <c:v>5.634999999999898</c:v>
                </c:pt>
                <c:pt idx="1128">
                  <c:v>5.639999999999902</c:v>
                </c:pt>
                <c:pt idx="1129">
                  <c:v>5.644999999999896</c:v>
                </c:pt>
                <c:pt idx="1130">
                  <c:v>5.649999999999902</c:v>
                </c:pt>
                <c:pt idx="1131">
                  <c:v>5.654999999999894</c:v>
                </c:pt>
                <c:pt idx="1132">
                  <c:v>5.659999999999901</c:v>
                </c:pt>
                <c:pt idx="1133">
                  <c:v>5.664999999999891</c:v>
                </c:pt>
                <c:pt idx="1134">
                  <c:v>5.669999999999899</c:v>
                </c:pt>
                <c:pt idx="1135">
                  <c:v>5.674999999999898</c:v>
                </c:pt>
                <c:pt idx="1136">
                  <c:v>5.679999999999901</c:v>
                </c:pt>
                <c:pt idx="1137">
                  <c:v>5.684999999999896</c:v>
                </c:pt>
                <c:pt idx="1138">
                  <c:v>5.689999999999901</c:v>
                </c:pt>
                <c:pt idx="1139">
                  <c:v>5.694999999999894</c:v>
                </c:pt>
                <c:pt idx="1140">
                  <c:v>5.699999999999901</c:v>
                </c:pt>
                <c:pt idx="1141">
                  <c:v>5.704999999999901</c:v>
                </c:pt>
                <c:pt idx="1142">
                  <c:v>5.709999999999901</c:v>
                </c:pt>
                <c:pt idx="1143">
                  <c:v>5.714999999999899</c:v>
                </c:pt>
                <c:pt idx="1144">
                  <c:v>5.7199999999999</c:v>
                </c:pt>
                <c:pt idx="1145">
                  <c:v>5.724999999999897</c:v>
                </c:pt>
                <c:pt idx="1146">
                  <c:v>5.7299999999999</c:v>
                </c:pt>
                <c:pt idx="1147">
                  <c:v>5.7349999999999</c:v>
                </c:pt>
                <c:pt idx="1148">
                  <c:v>5.7399999999999</c:v>
                </c:pt>
                <c:pt idx="1149">
                  <c:v>5.7449999999999</c:v>
                </c:pt>
                <c:pt idx="1150">
                  <c:v>5.7499999999999</c:v>
                </c:pt>
                <c:pt idx="1151">
                  <c:v>5.754999999999899</c:v>
                </c:pt>
                <c:pt idx="1152">
                  <c:v>5.7599999999999</c:v>
                </c:pt>
                <c:pt idx="1153">
                  <c:v>5.764999999999897</c:v>
                </c:pt>
                <c:pt idx="1154">
                  <c:v>5.7699999999999</c:v>
                </c:pt>
                <c:pt idx="1155">
                  <c:v>5.7749999999999</c:v>
                </c:pt>
                <c:pt idx="1156">
                  <c:v>5.7799999999999</c:v>
                </c:pt>
                <c:pt idx="1157">
                  <c:v>5.784999999999899</c:v>
                </c:pt>
                <c:pt idx="1158">
                  <c:v>5.7899999999999</c:v>
                </c:pt>
                <c:pt idx="1159">
                  <c:v>5.794999999999899</c:v>
                </c:pt>
                <c:pt idx="1160">
                  <c:v>5.7999999999999</c:v>
                </c:pt>
                <c:pt idx="1161">
                  <c:v>5.804999999999898</c:v>
                </c:pt>
                <c:pt idx="1162">
                  <c:v>5.809999999999898</c:v>
                </c:pt>
                <c:pt idx="1163">
                  <c:v>5.814999999999896</c:v>
                </c:pt>
                <c:pt idx="1164">
                  <c:v>5.819999999999898</c:v>
                </c:pt>
                <c:pt idx="1165">
                  <c:v>5.824999999999894</c:v>
                </c:pt>
                <c:pt idx="1166">
                  <c:v>5.829999999999898</c:v>
                </c:pt>
                <c:pt idx="1167">
                  <c:v>5.834999999999898</c:v>
                </c:pt>
                <c:pt idx="1168">
                  <c:v>5.839999999999898</c:v>
                </c:pt>
                <c:pt idx="1169">
                  <c:v>5.844999999999898</c:v>
                </c:pt>
                <c:pt idx="1170">
                  <c:v>5.849999999999898</c:v>
                </c:pt>
                <c:pt idx="1171">
                  <c:v>5.854999999999896</c:v>
                </c:pt>
                <c:pt idx="1172">
                  <c:v>5.859999999999897</c:v>
                </c:pt>
                <c:pt idx="1173">
                  <c:v>5.864999999999894</c:v>
                </c:pt>
                <c:pt idx="1174">
                  <c:v>5.869999999999897</c:v>
                </c:pt>
                <c:pt idx="1175">
                  <c:v>5.874999999999897</c:v>
                </c:pt>
                <c:pt idx="1176">
                  <c:v>5.879999999999897</c:v>
                </c:pt>
                <c:pt idx="1177">
                  <c:v>5.884999999999897</c:v>
                </c:pt>
                <c:pt idx="1178">
                  <c:v>5.889999999999897</c:v>
                </c:pt>
                <c:pt idx="1179">
                  <c:v>5.894999999999896</c:v>
                </c:pt>
                <c:pt idx="1180">
                  <c:v>5.899999999999896</c:v>
                </c:pt>
                <c:pt idx="1181">
                  <c:v>5.904999999999896</c:v>
                </c:pt>
                <c:pt idx="1182">
                  <c:v>5.909999999999897</c:v>
                </c:pt>
                <c:pt idx="1183">
                  <c:v>5.914999999999896</c:v>
                </c:pt>
                <c:pt idx="1184">
                  <c:v>5.919999999999896</c:v>
                </c:pt>
                <c:pt idx="1185">
                  <c:v>5.924999999999896</c:v>
                </c:pt>
                <c:pt idx="1186">
                  <c:v>5.929999999999896</c:v>
                </c:pt>
                <c:pt idx="1187">
                  <c:v>5.934999999999896</c:v>
                </c:pt>
                <c:pt idx="1188">
                  <c:v>5.9399999999999</c:v>
                </c:pt>
                <c:pt idx="1189">
                  <c:v>5.944999999999896</c:v>
                </c:pt>
                <c:pt idx="1190">
                  <c:v>5.949999999999898</c:v>
                </c:pt>
                <c:pt idx="1191">
                  <c:v>5.954999999999895</c:v>
                </c:pt>
                <c:pt idx="1192">
                  <c:v>5.959999999999896</c:v>
                </c:pt>
                <c:pt idx="1193">
                  <c:v>5.964999999999895</c:v>
                </c:pt>
                <c:pt idx="1194">
                  <c:v>5.969999999999895</c:v>
                </c:pt>
                <c:pt idx="1195">
                  <c:v>5.974999999999895</c:v>
                </c:pt>
                <c:pt idx="1196">
                  <c:v>5.9799999999999</c:v>
                </c:pt>
                <c:pt idx="1197">
                  <c:v>5.984999999999895</c:v>
                </c:pt>
                <c:pt idx="1198">
                  <c:v>5.989999999999898</c:v>
                </c:pt>
                <c:pt idx="1199">
                  <c:v>5.994999999999894</c:v>
                </c:pt>
                <c:pt idx="1200">
                  <c:v>5.999999999999896</c:v>
                </c:pt>
                <c:pt idx="1201">
                  <c:v>6.004999999999894</c:v>
                </c:pt>
                <c:pt idx="1202">
                  <c:v>6.009999999999894</c:v>
                </c:pt>
                <c:pt idx="1203">
                  <c:v>6.014999999999894</c:v>
                </c:pt>
                <c:pt idx="1204">
                  <c:v>6.019999999999894</c:v>
                </c:pt>
                <c:pt idx="1205">
                  <c:v>6.024999999999888</c:v>
                </c:pt>
                <c:pt idx="1206">
                  <c:v>6.029999999999894</c:v>
                </c:pt>
                <c:pt idx="1207">
                  <c:v>6.034999999999894</c:v>
                </c:pt>
                <c:pt idx="1208">
                  <c:v>6.039999999999896</c:v>
                </c:pt>
                <c:pt idx="1209">
                  <c:v>6.044999999999892</c:v>
                </c:pt>
                <c:pt idx="1210">
                  <c:v>6.049999999999893</c:v>
                </c:pt>
                <c:pt idx="1211">
                  <c:v>6.05499999999989</c:v>
                </c:pt>
                <c:pt idx="1212">
                  <c:v>6.059999999999893</c:v>
                </c:pt>
                <c:pt idx="1213">
                  <c:v>6.064999999999888</c:v>
                </c:pt>
                <c:pt idx="1214">
                  <c:v>6.069999999999893</c:v>
                </c:pt>
                <c:pt idx="1215">
                  <c:v>6.074999999999893</c:v>
                </c:pt>
                <c:pt idx="1216">
                  <c:v>6.079999999999893</c:v>
                </c:pt>
                <c:pt idx="1217">
                  <c:v>6.084999999999892</c:v>
                </c:pt>
                <c:pt idx="1218">
                  <c:v>6.089999999999892</c:v>
                </c:pt>
                <c:pt idx="1219">
                  <c:v>6.09499999999989</c:v>
                </c:pt>
                <c:pt idx="1220">
                  <c:v>6.099999999999892</c:v>
                </c:pt>
                <c:pt idx="1221">
                  <c:v>6.104999999999889</c:v>
                </c:pt>
                <c:pt idx="1222">
                  <c:v>6.109999999999892</c:v>
                </c:pt>
                <c:pt idx="1223">
                  <c:v>6.114999999999887</c:v>
                </c:pt>
                <c:pt idx="1224">
                  <c:v>6.119999999999892</c:v>
                </c:pt>
                <c:pt idx="1225">
                  <c:v>6.124999999999885</c:v>
                </c:pt>
                <c:pt idx="1226">
                  <c:v>6.129999999999892</c:v>
                </c:pt>
                <c:pt idx="1227">
                  <c:v>6.134999999999891</c:v>
                </c:pt>
                <c:pt idx="1228">
                  <c:v>6.139999999999891</c:v>
                </c:pt>
                <c:pt idx="1229">
                  <c:v>6.144999999999889</c:v>
                </c:pt>
                <c:pt idx="1230">
                  <c:v>6.149999999999891</c:v>
                </c:pt>
                <c:pt idx="1231">
                  <c:v>6.154999999999887</c:v>
                </c:pt>
                <c:pt idx="1232">
                  <c:v>6.159999999999891</c:v>
                </c:pt>
                <c:pt idx="1233">
                  <c:v>6.164999999999885</c:v>
                </c:pt>
                <c:pt idx="1234">
                  <c:v>6.169999999999891</c:v>
                </c:pt>
                <c:pt idx="1235">
                  <c:v>6.174999999999891</c:v>
                </c:pt>
                <c:pt idx="1236">
                  <c:v>6.179999999999891</c:v>
                </c:pt>
                <c:pt idx="1237">
                  <c:v>6.184999999999889</c:v>
                </c:pt>
                <c:pt idx="1238">
                  <c:v>6.18999999999989</c:v>
                </c:pt>
                <c:pt idx="1239">
                  <c:v>6.194999999999887</c:v>
                </c:pt>
                <c:pt idx="1240">
                  <c:v>6.19999999999989</c:v>
                </c:pt>
                <c:pt idx="1241">
                  <c:v>6.20499999999989</c:v>
                </c:pt>
                <c:pt idx="1242">
                  <c:v>6.20999999999989</c:v>
                </c:pt>
                <c:pt idx="1243">
                  <c:v>6.21499999999989</c:v>
                </c:pt>
                <c:pt idx="1244">
                  <c:v>6.21999999999989</c:v>
                </c:pt>
                <c:pt idx="1245">
                  <c:v>6.224999999999889</c:v>
                </c:pt>
                <c:pt idx="1246">
                  <c:v>6.22999999999989</c:v>
                </c:pt>
                <c:pt idx="1247">
                  <c:v>6.23499999999989</c:v>
                </c:pt>
                <c:pt idx="1248">
                  <c:v>6.23999999999989</c:v>
                </c:pt>
                <c:pt idx="1249">
                  <c:v>6.24499999999989</c:v>
                </c:pt>
                <c:pt idx="1250">
                  <c:v>6.24999999999989</c:v>
                </c:pt>
                <c:pt idx="1251">
                  <c:v>6.254999999999889</c:v>
                </c:pt>
                <c:pt idx="1252">
                  <c:v>6.25999999999989</c:v>
                </c:pt>
                <c:pt idx="1253">
                  <c:v>6.264999999999889</c:v>
                </c:pt>
                <c:pt idx="1254">
                  <c:v>6.26999999999989</c:v>
                </c:pt>
                <c:pt idx="1255">
                  <c:v>6.274999999999888</c:v>
                </c:pt>
                <c:pt idx="1256">
                  <c:v>6.27999999999989</c:v>
                </c:pt>
                <c:pt idx="1257">
                  <c:v>6.284999999999888</c:v>
                </c:pt>
                <c:pt idx="1258">
                  <c:v>6.289999999999888</c:v>
                </c:pt>
                <c:pt idx="1259">
                  <c:v>6.294999999999888</c:v>
                </c:pt>
                <c:pt idx="1260">
                  <c:v>6.299999999999888</c:v>
                </c:pt>
                <c:pt idx="1261">
                  <c:v>6.304999999999888</c:v>
                </c:pt>
                <c:pt idx="1262">
                  <c:v>6.309999999999888</c:v>
                </c:pt>
                <c:pt idx="1263">
                  <c:v>6.314999999999888</c:v>
                </c:pt>
                <c:pt idx="1264">
                  <c:v>6.319999999999888</c:v>
                </c:pt>
                <c:pt idx="1265">
                  <c:v>6.324999999999886</c:v>
                </c:pt>
                <c:pt idx="1266">
                  <c:v>6.329999999999887</c:v>
                </c:pt>
                <c:pt idx="1267">
                  <c:v>6.334999999999887</c:v>
                </c:pt>
                <c:pt idx="1268">
                  <c:v>6.339999999999887</c:v>
                </c:pt>
                <c:pt idx="1269">
                  <c:v>6.344999999999887</c:v>
                </c:pt>
                <c:pt idx="1270">
                  <c:v>6.349999999999887</c:v>
                </c:pt>
                <c:pt idx="1271">
                  <c:v>6.354999999999887</c:v>
                </c:pt>
                <c:pt idx="1272">
                  <c:v>6.359999999999887</c:v>
                </c:pt>
                <c:pt idx="1273">
                  <c:v>6.364999999999886</c:v>
                </c:pt>
                <c:pt idx="1274">
                  <c:v>6.369999999999886</c:v>
                </c:pt>
                <c:pt idx="1275">
                  <c:v>6.374999999999886</c:v>
                </c:pt>
                <c:pt idx="1276">
                  <c:v>6.379999999999887</c:v>
                </c:pt>
                <c:pt idx="1277">
                  <c:v>6.384999999999886</c:v>
                </c:pt>
                <c:pt idx="1278">
                  <c:v>6.389999999999886</c:v>
                </c:pt>
                <c:pt idx="1279">
                  <c:v>6.394999999999886</c:v>
                </c:pt>
                <c:pt idx="1280">
                  <c:v>6.399999999999886</c:v>
                </c:pt>
                <c:pt idx="1281">
                  <c:v>6.404999999999886</c:v>
                </c:pt>
                <c:pt idx="1282">
                  <c:v>6.40999999999989</c:v>
                </c:pt>
                <c:pt idx="1283">
                  <c:v>6.414999999999886</c:v>
                </c:pt>
                <c:pt idx="1284">
                  <c:v>6.419999999999887</c:v>
                </c:pt>
                <c:pt idx="1285">
                  <c:v>6.424999999999885</c:v>
                </c:pt>
                <c:pt idx="1286">
                  <c:v>6.429999999999885</c:v>
                </c:pt>
                <c:pt idx="1287">
                  <c:v>6.434999999999885</c:v>
                </c:pt>
                <c:pt idx="1288">
                  <c:v>6.43999999999989</c:v>
                </c:pt>
                <c:pt idx="1289">
                  <c:v>6.444999999999885</c:v>
                </c:pt>
                <c:pt idx="1290">
                  <c:v>6.44999999999989</c:v>
                </c:pt>
                <c:pt idx="1291">
                  <c:v>6.454999999999885</c:v>
                </c:pt>
                <c:pt idx="1292">
                  <c:v>6.459999999999888</c:v>
                </c:pt>
                <c:pt idx="1293">
                  <c:v>6.464999999999884</c:v>
                </c:pt>
                <c:pt idx="1294">
                  <c:v>6.469999999999886</c:v>
                </c:pt>
                <c:pt idx="1295">
                  <c:v>6.474999999999885</c:v>
                </c:pt>
                <c:pt idx="1296">
                  <c:v>6.47999999999989</c:v>
                </c:pt>
                <c:pt idx="1297">
                  <c:v>6.484999999999884</c:v>
                </c:pt>
                <c:pt idx="1298">
                  <c:v>6.48999999999989</c:v>
                </c:pt>
                <c:pt idx="1299">
                  <c:v>6.494999999999884</c:v>
                </c:pt>
                <c:pt idx="1300">
                  <c:v>6.499999999999888</c:v>
                </c:pt>
                <c:pt idx="1301">
                  <c:v>6.504999999999884</c:v>
                </c:pt>
                <c:pt idx="1302">
                  <c:v>6.509999999999883</c:v>
                </c:pt>
                <c:pt idx="1303">
                  <c:v>6.514999999999882</c:v>
                </c:pt>
                <c:pt idx="1304">
                  <c:v>6.519999999999883</c:v>
                </c:pt>
                <c:pt idx="1305">
                  <c:v>6.52499999999988</c:v>
                </c:pt>
                <c:pt idx="1306">
                  <c:v>6.529999999999883</c:v>
                </c:pt>
                <c:pt idx="1307">
                  <c:v>6.534999999999883</c:v>
                </c:pt>
                <c:pt idx="1308">
                  <c:v>6.539999999999883</c:v>
                </c:pt>
                <c:pt idx="1309">
                  <c:v>6.544999999999883</c:v>
                </c:pt>
                <c:pt idx="1310">
                  <c:v>6.549999999999883</c:v>
                </c:pt>
                <c:pt idx="1311">
                  <c:v>6.554999999999882</c:v>
                </c:pt>
                <c:pt idx="1312">
                  <c:v>6.559999999999882</c:v>
                </c:pt>
                <c:pt idx="1313">
                  <c:v>6.56499999999988</c:v>
                </c:pt>
                <c:pt idx="1314">
                  <c:v>6.569999999999882</c:v>
                </c:pt>
                <c:pt idx="1315">
                  <c:v>6.574999999999882</c:v>
                </c:pt>
                <c:pt idx="1316">
                  <c:v>6.579999999999882</c:v>
                </c:pt>
                <c:pt idx="1317">
                  <c:v>6.584999999999882</c:v>
                </c:pt>
                <c:pt idx="1318">
                  <c:v>6.589999999999882</c:v>
                </c:pt>
                <c:pt idx="1319">
                  <c:v>6.594999999999882</c:v>
                </c:pt>
                <c:pt idx="1320">
                  <c:v>6.599999999999882</c:v>
                </c:pt>
                <c:pt idx="1321">
                  <c:v>6.60499999999988</c:v>
                </c:pt>
                <c:pt idx="1322">
                  <c:v>6.609999999999881</c:v>
                </c:pt>
                <c:pt idx="1323">
                  <c:v>6.614999999999878</c:v>
                </c:pt>
                <c:pt idx="1324">
                  <c:v>6.619999999999881</c:v>
                </c:pt>
                <c:pt idx="1325">
                  <c:v>6.624999999999876</c:v>
                </c:pt>
                <c:pt idx="1326">
                  <c:v>6.629999999999881</c:v>
                </c:pt>
                <c:pt idx="1327">
                  <c:v>6.634999999999881</c:v>
                </c:pt>
                <c:pt idx="1328">
                  <c:v>6.639999999999881</c:v>
                </c:pt>
                <c:pt idx="1329">
                  <c:v>6.64499999999988</c:v>
                </c:pt>
                <c:pt idx="1330">
                  <c:v>6.649999999999881</c:v>
                </c:pt>
                <c:pt idx="1331">
                  <c:v>6.654999999999878</c:v>
                </c:pt>
                <c:pt idx="1332">
                  <c:v>6.65999999999988</c:v>
                </c:pt>
                <c:pt idx="1333">
                  <c:v>6.664999999999876</c:v>
                </c:pt>
                <c:pt idx="1334">
                  <c:v>6.66999999999988</c:v>
                </c:pt>
                <c:pt idx="1335">
                  <c:v>6.67499999999988</c:v>
                </c:pt>
                <c:pt idx="1336">
                  <c:v>6.67999999999988</c:v>
                </c:pt>
                <c:pt idx="1337">
                  <c:v>6.68499999999988</c:v>
                </c:pt>
                <c:pt idx="1338">
                  <c:v>6.68999999999988</c:v>
                </c:pt>
                <c:pt idx="1339">
                  <c:v>6.694999999999878</c:v>
                </c:pt>
                <c:pt idx="1340">
                  <c:v>6.69999999999988</c:v>
                </c:pt>
                <c:pt idx="1341">
                  <c:v>6.70499999999988</c:v>
                </c:pt>
                <c:pt idx="1342">
                  <c:v>6.70999999999988</c:v>
                </c:pt>
                <c:pt idx="1343">
                  <c:v>6.714999999999879</c:v>
                </c:pt>
                <c:pt idx="1344">
                  <c:v>6.71999999999988</c:v>
                </c:pt>
                <c:pt idx="1345">
                  <c:v>6.724999999999879</c:v>
                </c:pt>
                <c:pt idx="1346">
                  <c:v>6.72999999999988</c:v>
                </c:pt>
                <c:pt idx="1347">
                  <c:v>6.73499999999988</c:v>
                </c:pt>
                <c:pt idx="1348">
                  <c:v>6.73999999999988</c:v>
                </c:pt>
                <c:pt idx="1349">
                  <c:v>6.744999999999878</c:v>
                </c:pt>
                <c:pt idx="1350">
                  <c:v>6.74999999999988</c:v>
                </c:pt>
                <c:pt idx="1351">
                  <c:v>6.754999999999878</c:v>
                </c:pt>
                <c:pt idx="1352">
                  <c:v>6.759999999999878</c:v>
                </c:pt>
                <c:pt idx="1353">
                  <c:v>6.764999999999878</c:v>
                </c:pt>
                <c:pt idx="1354">
                  <c:v>6.769999999999878</c:v>
                </c:pt>
                <c:pt idx="1355">
                  <c:v>6.774999999999878</c:v>
                </c:pt>
                <c:pt idx="1356">
                  <c:v>6.77999999999988</c:v>
                </c:pt>
                <c:pt idx="1357">
                  <c:v>6.784999999999878</c:v>
                </c:pt>
                <c:pt idx="1358">
                  <c:v>6.78999999999988</c:v>
                </c:pt>
                <c:pt idx="1359">
                  <c:v>6.794999999999877</c:v>
                </c:pt>
                <c:pt idx="1360">
                  <c:v>6.799999999999878</c:v>
                </c:pt>
                <c:pt idx="1361">
                  <c:v>6.804999999999877</c:v>
                </c:pt>
                <c:pt idx="1362">
                  <c:v>6.809999999999877</c:v>
                </c:pt>
                <c:pt idx="1363">
                  <c:v>6.814999999999877</c:v>
                </c:pt>
                <c:pt idx="1364">
                  <c:v>6.819999999999877</c:v>
                </c:pt>
                <c:pt idx="1365">
                  <c:v>6.824999999999877</c:v>
                </c:pt>
                <c:pt idx="1366">
                  <c:v>6.829999999999877</c:v>
                </c:pt>
                <c:pt idx="1367">
                  <c:v>6.834999999999877</c:v>
                </c:pt>
                <c:pt idx="1368">
                  <c:v>6.83999999999988</c:v>
                </c:pt>
                <c:pt idx="1369">
                  <c:v>6.844999999999876</c:v>
                </c:pt>
                <c:pt idx="1370">
                  <c:v>6.849999999999877</c:v>
                </c:pt>
                <c:pt idx="1371">
                  <c:v>6.854999999999876</c:v>
                </c:pt>
                <c:pt idx="1372">
                  <c:v>6.859999999999876</c:v>
                </c:pt>
                <c:pt idx="1373">
                  <c:v>6.864999999999876</c:v>
                </c:pt>
                <c:pt idx="1374">
                  <c:v>6.869999999999876</c:v>
                </c:pt>
                <c:pt idx="1375">
                  <c:v>6.874999999999876</c:v>
                </c:pt>
                <c:pt idx="1376">
                  <c:v>6.87999999999988</c:v>
                </c:pt>
                <c:pt idx="1377">
                  <c:v>6.884999999999875</c:v>
                </c:pt>
                <c:pt idx="1378">
                  <c:v>6.889999999999877</c:v>
                </c:pt>
                <c:pt idx="1379">
                  <c:v>6.894999999999875</c:v>
                </c:pt>
                <c:pt idx="1380">
                  <c:v>6.899999999999875</c:v>
                </c:pt>
                <c:pt idx="1381">
                  <c:v>6.904999999999875</c:v>
                </c:pt>
                <c:pt idx="1382">
                  <c:v>6.90999999999988</c:v>
                </c:pt>
                <c:pt idx="1383">
                  <c:v>6.914999999999875</c:v>
                </c:pt>
                <c:pt idx="1384">
                  <c:v>6.91999999999988</c:v>
                </c:pt>
                <c:pt idx="1385">
                  <c:v>6.924999999999875</c:v>
                </c:pt>
                <c:pt idx="1386">
                  <c:v>6.929999999999878</c:v>
                </c:pt>
                <c:pt idx="1387">
                  <c:v>6.934999999999877</c:v>
                </c:pt>
                <c:pt idx="1388">
                  <c:v>6.93999999999988</c:v>
                </c:pt>
                <c:pt idx="1389">
                  <c:v>6.944999999999875</c:v>
                </c:pt>
                <c:pt idx="1390">
                  <c:v>6.94999999999988</c:v>
                </c:pt>
                <c:pt idx="1391">
                  <c:v>6.954999999999874</c:v>
                </c:pt>
                <c:pt idx="1392">
                  <c:v>6.95999999999988</c:v>
                </c:pt>
                <c:pt idx="1393">
                  <c:v>6.964999999999874</c:v>
                </c:pt>
                <c:pt idx="1394">
                  <c:v>6.969999999999878</c:v>
                </c:pt>
                <c:pt idx="1395">
                  <c:v>6.974999999999877</c:v>
                </c:pt>
                <c:pt idx="1396">
                  <c:v>6.97999999999988</c:v>
                </c:pt>
                <c:pt idx="1397">
                  <c:v>6.984999999999873</c:v>
                </c:pt>
                <c:pt idx="1398">
                  <c:v>6.98999999999988</c:v>
                </c:pt>
                <c:pt idx="1399">
                  <c:v>6.994999999999873</c:v>
                </c:pt>
                <c:pt idx="1400">
                  <c:v>6.999999999999873</c:v>
                </c:pt>
                <c:pt idx="1401">
                  <c:v>7.004999999999873</c:v>
                </c:pt>
                <c:pt idx="1402">
                  <c:v>7.009999999999873</c:v>
                </c:pt>
                <c:pt idx="1403">
                  <c:v>7.014999999999873</c:v>
                </c:pt>
                <c:pt idx="1404">
                  <c:v>7.019999999999873</c:v>
                </c:pt>
                <c:pt idx="1405">
                  <c:v>7.024999999999872</c:v>
                </c:pt>
                <c:pt idx="1406">
                  <c:v>7.029999999999872</c:v>
                </c:pt>
                <c:pt idx="1407">
                  <c:v>7.034999999999872</c:v>
                </c:pt>
                <c:pt idx="1408">
                  <c:v>7.039999999999873</c:v>
                </c:pt>
                <c:pt idx="1409">
                  <c:v>7.044999999999872</c:v>
                </c:pt>
                <c:pt idx="1410">
                  <c:v>7.049999999999872</c:v>
                </c:pt>
                <c:pt idx="1411">
                  <c:v>7.054999999999872</c:v>
                </c:pt>
                <c:pt idx="1412">
                  <c:v>7.059999999999872</c:v>
                </c:pt>
                <c:pt idx="1413">
                  <c:v>7.064999999999872</c:v>
                </c:pt>
                <c:pt idx="1414">
                  <c:v>7.069999999999872</c:v>
                </c:pt>
                <c:pt idx="1415">
                  <c:v>7.074999999999871</c:v>
                </c:pt>
                <c:pt idx="1416">
                  <c:v>7.079999999999873</c:v>
                </c:pt>
                <c:pt idx="1417">
                  <c:v>7.084999999999871</c:v>
                </c:pt>
                <c:pt idx="1418">
                  <c:v>7.089999999999871</c:v>
                </c:pt>
                <c:pt idx="1419">
                  <c:v>7.094999999999871</c:v>
                </c:pt>
                <c:pt idx="1420">
                  <c:v>7.099999999999871</c:v>
                </c:pt>
                <c:pt idx="1421">
                  <c:v>7.104999999999871</c:v>
                </c:pt>
                <c:pt idx="1422">
                  <c:v>7.109999999999871</c:v>
                </c:pt>
                <c:pt idx="1423">
                  <c:v>7.114999999999871</c:v>
                </c:pt>
                <c:pt idx="1424">
                  <c:v>7.11999999999987</c:v>
                </c:pt>
                <c:pt idx="1425">
                  <c:v>7.124999999999869</c:v>
                </c:pt>
                <c:pt idx="1426">
                  <c:v>7.12999999999987</c:v>
                </c:pt>
                <c:pt idx="1427">
                  <c:v>7.13499999999987</c:v>
                </c:pt>
                <c:pt idx="1428">
                  <c:v>7.13999999999987</c:v>
                </c:pt>
                <c:pt idx="1429">
                  <c:v>7.14499999999987</c:v>
                </c:pt>
                <c:pt idx="1430">
                  <c:v>7.14999999999987</c:v>
                </c:pt>
                <c:pt idx="1431">
                  <c:v>7.15499999999987</c:v>
                </c:pt>
                <c:pt idx="1432">
                  <c:v>7.15999999999987</c:v>
                </c:pt>
                <c:pt idx="1433">
                  <c:v>7.164999999999869</c:v>
                </c:pt>
                <c:pt idx="1434">
                  <c:v>7.16999999999987</c:v>
                </c:pt>
                <c:pt idx="1435">
                  <c:v>7.17499999999987</c:v>
                </c:pt>
                <c:pt idx="1436">
                  <c:v>7.17999999999987</c:v>
                </c:pt>
                <c:pt idx="1437">
                  <c:v>7.18499999999987</c:v>
                </c:pt>
                <c:pt idx="1438">
                  <c:v>7.18999999999987</c:v>
                </c:pt>
                <c:pt idx="1439">
                  <c:v>7.194999999999869</c:v>
                </c:pt>
                <c:pt idx="1440">
                  <c:v>7.19999999999987</c:v>
                </c:pt>
                <c:pt idx="1441">
                  <c:v>7.20499999999987</c:v>
                </c:pt>
                <c:pt idx="1442">
                  <c:v>7.20999999999987</c:v>
                </c:pt>
                <c:pt idx="1443">
                  <c:v>7.214999999999868</c:v>
                </c:pt>
                <c:pt idx="1444">
                  <c:v>7.21999999999987</c:v>
                </c:pt>
                <c:pt idx="1445">
                  <c:v>7.224999999999868</c:v>
                </c:pt>
                <c:pt idx="1446">
                  <c:v>7.229999999999868</c:v>
                </c:pt>
                <c:pt idx="1447">
                  <c:v>7.234999999999868</c:v>
                </c:pt>
                <c:pt idx="1448">
                  <c:v>7.23999999999987</c:v>
                </c:pt>
                <c:pt idx="1449">
                  <c:v>7.244999999999868</c:v>
                </c:pt>
                <c:pt idx="1450">
                  <c:v>7.24999999999987</c:v>
                </c:pt>
                <c:pt idx="1451">
                  <c:v>7.254999999999868</c:v>
                </c:pt>
                <c:pt idx="1452">
                  <c:v>7.25999999999987</c:v>
                </c:pt>
                <c:pt idx="1453">
                  <c:v>7.264999999999867</c:v>
                </c:pt>
                <c:pt idx="1454">
                  <c:v>7.269999999999868</c:v>
                </c:pt>
                <c:pt idx="1455">
                  <c:v>7.274999999999867</c:v>
                </c:pt>
                <c:pt idx="1456">
                  <c:v>7.27999999999987</c:v>
                </c:pt>
                <c:pt idx="1457">
                  <c:v>7.284999999999867</c:v>
                </c:pt>
                <c:pt idx="1458">
                  <c:v>7.28999999999987</c:v>
                </c:pt>
                <c:pt idx="1459">
                  <c:v>7.294999999999867</c:v>
                </c:pt>
                <c:pt idx="1460">
                  <c:v>7.29999999999987</c:v>
                </c:pt>
                <c:pt idx="1461">
                  <c:v>7.304999999999867</c:v>
                </c:pt>
                <c:pt idx="1462">
                  <c:v>7.309999999999868</c:v>
                </c:pt>
                <c:pt idx="1463">
                  <c:v>7.314999999999866</c:v>
                </c:pt>
                <c:pt idx="1464">
                  <c:v>7.319999999999867</c:v>
                </c:pt>
                <c:pt idx="1465">
                  <c:v>7.324999999999866</c:v>
                </c:pt>
                <c:pt idx="1466">
                  <c:v>7.329999999999866</c:v>
                </c:pt>
                <c:pt idx="1467">
                  <c:v>7.334999999999866</c:v>
                </c:pt>
                <c:pt idx="1468">
                  <c:v>7.33999999999987</c:v>
                </c:pt>
                <c:pt idx="1469">
                  <c:v>7.344999999999866</c:v>
                </c:pt>
                <c:pt idx="1470">
                  <c:v>7.34999999999987</c:v>
                </c:pt>
                <c:pt idx="1471">
                  <c:v>7.354999999999865</c:v>
                </c:pt>
                <c:pt idx="1472">
                  <c:v>7.359999999999867</c:v>
                </c:pt>
                <c:pt idx="1473">
                  <c:v>7.364999999999865</c:v>
                </c:pt>
                <c:pt idx="1474">
                  <c:v>7.369999999999865</c:v>
                </c:pt>
                <c:pt idx="1475">
                  <c:v>7.374999999999865</c:v>
                </c:pt>
                <c:pt idx="1476">
                  <c:v>7.37999999999987</c:v>
                </c:pt>
                <c:pt idx="1477">
                  <c:v>7.384999999999865</c:v>
                </c:pt>
                <c:pt idx="1478">
                  <c:v>7.38999999999987</c:v>
                </c:pt>
                <c:pt idx="1479">
                  <c:v>7.394999999999865</c:v>
                </c:pt>
                <c:pt idx="1480">
                  <c:v>7.399999999999867</c:v>
                </c:pt>
                <c:pt idx="1481">
                  <c:v>7.404999999999866</c:v>
                </c:pt>
                <c:pt idx="1482">
                  <c:v>7.40999999999987</c:v>
                </c:pt>
                <c:pt idx="1483">
                  <c:v>7.414999999999865</c:v>
                </c:pt>
                <c:pt idx="1484">
                  <c:v>7.41999999999987</c:v>
                </c:pt>
                <c:pt idx="1485">
                  <c:v>7.424999999999864</c:v>
                </c:pt>
                <c:pt idx="1486">
                  <c:v>7.42999999999987</c:v>
                </c:pt>
                <c:pt idx="1487">
                  <c:v>7.43499999999987</c:v>
                </c:pt>
                <c:pt idx="1488">
                  <c:v>7.43999999999987</c:v>
                </c:pt>
                <c:pt idx="1489">
                  <c:v>7.444999999999867</c:v>
                </c:pt>
                <c:pt idx="1490">
                  <c:v>7.44999999999987</c:v>
                </c:pt>
                <c:pt idx="1491">
                  <c:v>7.454999999999863</c:v>
                </c:pt>
                <c:pt idx="1492">
                  <c:v>7.45999999999987</c:v>
                </c:pt>
                <c:pt idx="1493">
                  <c:v>7.464999999999863</c:v>
                </c:pt>
                <c:pt idx="1494">
                  <c:v>7.469999999999863</c:v>
                </c:pt>
                <c:pt idx="1495">
                  <c:v>7.474999999999863</c:v>
                </c:pt>
                <c:pt idx="1496">
                  <c:v>7.47999999999987</c:v>
                </c:pt>
                <c:pt idx="1497">
                  <c:v>7.484999999999863</c:v>
                </c:pt>
                <c:pt idx="1498">
                  <c:v>7.48999999999987</c:v>
                </c:pt>
                <c:pt idx="1499">
                  <c:v>7.494999999999862</c:v>
                </c:pt>
                <c:pt idx="1500">
                  <c:v>7.49999999999987</c:v>
                </c:pt>
                <c:pt idx="1501">
                  <c:v>7.504999999999862</c:v>
                </c:pt>
                <c:pt idx="1502">
                  <c:v>7.509999999999863</c:v>
                </c:pt>
                <c:pt idx="1503">
                  <c:v>7.514999999999862</c:v>
                </c:pt>
                <c:pt idx="1504">
                  <c:v>7.519999999999862</c:v>
                </c:pt>
                <c:pt idx="1505">
                  <c:v>7.524999999999862</c:v>
                </c:pt>
                <c:pt idx="1506">
                  <c:v>7.529999999999862</c:v>
                </c:pt>
                <c:pt idx="1507">
                  <c:v>7.534999999999862</c:v>
                </c:pt>
                <c:pt idx="1508">
                  <c:v>7.53999999999987</c:v>
                </c:pt>
                <c:pt idx="1509">
                  <c:v>7.544999999999861</c:v>
                </c:pt>
                <c:pt idx="1510">
                  <c:v>7.549999999999863</c:v>
                </c:pt>
                <c:pt idx="1511">
                  <c:v>7.554999999999861</c:v>
                </c:pt>
                <c:pt idx="1512">
                  <c:v>7.559999999999861</c:v>
                </c:pt>
                <c:pt idx="1513">
                  <c:v>7.564999999999861</c:v>
                </c:pt>
                <c:pt idx="1514">
                  <c:v>7.569999999999861</c:v>
                </c:pt>
                <c:pt idx="1515">
                  <c:v>7.574999999999861</c:v>
                </c:pt>
                <c:pt idx="1516">
                  <c:v>7.57999999999987</c:v>
                </c:pt>
                <c:pt idx="1517">
                  <c:v>7.584999999999861</c:v>
                </c:pt>
                <c:pt idx="1518">
                  <c:v>7.58999999999986</c:v>
                </c:pt>
                <c:pt idx="1519">
                  <c:v>7.59499999999986</c:v>
                </c:pt>
                <c:pt idx="1520">
                  <c:v>7.59999999999986</c:v>
                </c:pt>
                <c:pt idx="1521">
                  <c:v>7.60499999999986</c:v>
                </c:pt>
                <c:pt idx="1522">
                  <c:v>7.60999999999986</c:v>
                </c:pt>
                <c:pt idx="1523">
                  <c:v>7.614999999999854</c:v>
                </c:pt>
                <c:pt idx="1524">
                  <c:v>7.61999999999986</c:v>
                </c:pt>
                <c:pt idx="1525">
                  <c:v>7.62499999999985</c:v>
                </c:pt>
                <c:pt idx="1526">
                  <c:v>7.629999999999859</c:v>
                </c:pt>
                <c:pt idx="1527">
                  <c:v>7.634999999999858</c:v>
                </c:pt>
                <c:pt idx="1528">
                  <c:v>7.63999999999986</c:v>
                </c:pt>
                <c:pt idx="1529">
                  <c:v>7.644999999999856</c:v>
                </c:pt>
                <c:pt idx="1530">
                  <c:v>7.64999999999986</c:v>
                </c:pt>
                <c:pt idx="1531">
                  <c:v>7.654999999999854</c:v>
                </c:pt>
                <c:pt idx="1532">
                  <c:v>7.659999999999859</c:v>
                </c:pt>
                <c:pt idx="1533">
                  <c:v>7.664999999999849</c:v>
                </c:pt>
                <c:pt idx="1534">
                  <c:v>7.669999999999859</c:v>
                </c:pt>
                <c:pt idx="1535">
                  <c:v>7.674999999999859</c:v>
                </c:pt>
                <c:pt idx="1536">
                  <c:v>7.67999999999986</c:v>
                </c:pt>
                <c:pt idx="1537">
                  <c:v>7.684999999999857</c:v>
                </c:pt>
                <c:pt idx="1538">
                  <c:v>7.689999999999858</c:v>
                </c:pt>
                <c:pt idx="1539">
                  <c:v>7.694999999999855</c:v>
                </c:pt>
                <c:pt idx="1540">
                  <c:v>7.699999999999858</c:v>
                </c:pt>
                <c:pt idx="1541">
                  <c:v>7.704999999999858</c:v>
                </c:pt>
                <c:pt idx="1542">
                  <c:v>7.709999999999858</c:v>
                </c:pt>
                <c:pt idx="1543">
                  <c:v>7.714999999999858</c:v>
                </c:pt>
                <c:pt idx="1544">
                  <c:v>7.719999999999858</c:v>
                </c:pt>
                <c:pt idx="1545">
                  <c:v>7.724999999999857</c:v>
                </c:pt>
                <c:pt idx="1546">
                  <c:v>7.729999999999857</c:v>
                </c:pt>
                <c:pt idx="1547">
                  <c:v>7.734999999999857</c:v>
                </c:pt>
                <c:pt idx="1548">
                  <c:v>7.739999999999858</c:v>
                </c:pt>
                <c:pt idx="1549">
                  <c:v>7.744999999999857</c:v>
                </c:pt>
                <c:pt idx="1550">
                  <c:v>7.749999999999857</c:v>
                </c:pt>
                <c:pt idx="1551">
                  <c:v>7.754999999999857</c:v>
                </c:pt>
                <c:pt idx="1552">
                  <c:v>7.759999999999857</c:v>
                </c:pt>
                <c:pt idx="1553">
                  <c:v>7.764999999999857</c:v>
                </c:pt>
                <c:pt idx="1554">
                  <c:v>7.769999999999857</c:v>
                </c:pt>
                <c:pt idx="1555">
                  <c:v>7.774999999999857</c:v>
                </c:pt>
                <c:pt idx="1556">
                  <c:v>7.779999999999858</c:v>
                </c:pt>
                <c:pt idx="1557">
                  <c:v>7.784999999999856</c:v>
                </c:pt>
                <c:pt idx="1558">
                  <c:v>7.789999999999856</c:v>
                </c:pt>
                <c:pt idx="1559">
                  <c:v>7.794999999999856</c:v>
                </c:pt>
                <c:pt idx="1560">
                  <c:v>7.799999999999856</c:v>
                </c:pt>
                <c:pt idx="1561">
                  <c:v>7.804999999999856</c:v>
                </c:pt>
                <c:pt idx="1562">
                  <c:v>7.809999999999856</c:v>
                </c:pt>
                <c:pt idx="1563">
                  <c:v>7.814999999999856</c:v>
                </c:pt>
                <c:pt idx="1564">
                  <c:v>7.819999999999856</c:v>
                </c:pt>
                <c:pt idx="1565">
                  <c:v>7.824999999999854</c:v>
                </c:pt>
                <c:pt idx="1566">
                  <c:v>7.829999999999855</c:v>
                </c:pt>
                <c:pt idx="1567">
                  <c:v>7.834999999999855</c:v>
                </c:pt>
                <c:pt idx="1568">
                  <c:v>7.839999999999855</c:v>
                </c:pt>
                <c:pt idx="1569">
                  <c:v>7.844999999999855</c:v>
                </c:pt>
                <c:pt idx="1570">
                  <c:v>7.849999999999855</c:v>
                </c:pt>
                <c:pt idx="1571">
                  <c:v>7.854999999999855</c:v>
                </c:pt>
                <c:pt idx="1572">
                  <c:v>7.859999999999855</c:v>
                </c:pt>
                <c:pt idx="1573">
                  <c:v>7.864999999999854</c:v>
                </c:pt>
                <c:pt idx="1574">
                  <c:v>7.869999999999854</c:v>
                </c:pt>
                <c:pt idx="1575">
                  <c:v>7.874999999999854</c:v>
                </c:pt>
                <c:pt idx="1576">
                  <c:v>7.879999999999855</c:v>
                </c:pt>
                <c:pt idx="1577">
                  <c:v>7.884999999999854</c:v>
                </c:pt>
                <c:pt idx="1578">
                  <c:v>7.889999999999854</c:v>
                </c:pt>
                <c:pt idx="1579">
                  <c:v>7.894999999999849</c:v>
                </c:pt>
                <c:pt idx="1580">
                  <c:v>7.899999999999854</c:v>
                </c:pt>
                <c:pt idx="1581">
                  <c:v>7.904999999999854</c:v>
                </c:pt>
                <c:pt idx="1582">
                  <c:v>7.909999999999858</c:v>
                </c:pt>
                <c:pt idx="1583">
                  <c:v>7.914999999999853</c:v>
                </c:pt>
                <c:pt idx="1584">
                  <c:v>7.919999999999853</c:v>
                </c:pt>
                <c:pt idx="1585">
                  <c:v>7.924999999999851</c:v>
                </c:pt>
                <c:pt idx="1586">
                  <c:v>7.929999999999853</c:v>
                </c:pt>
                <c:pt idx="1587">
                  <c:v>7.934999999999853</c:v>
                </c:pt>
                <c:pt idx="1588">
                  <c:v>7.939999999999853</c:v>
                </c:pt>
                <c:pt idx="1589">
                  <c:v>7.944999999999853</c:v>
                </c:pt>
                <c:pt idx="1590">
                  <c:v>7.949999999999853</c:v>
                </c:pt>
                <c:pt idx="1591">
                  <c:v>7.954999999999853</c:v>
                </c:pt>
                <c:pt idx="1592">
                  <c:v>7.959999999999853</c:v>
                </c:pt>
                <c:pt idx="1593">
                  <c:v>7.964999999999851</c:v>
                </c:pt>
                <c:pt idx="1594">
                  <c:v>7.969999999999852</c:v>
                </c:pt>
                <c:pt idx="1595">
                  <c:v>7.974999999999852</c:v>
                </c:pt>
                <c:pt idx="1596">
                  <c:v>7.979999999999852</c:v>
                </c:pt>
                <c:pt idx="1597">
                  <c:v>7.984999999999852</c:v>
                </c:pt>
                <c:pt idx="1598">
                  <c:v>7.989999999999852</c:v>
                </c:pt>
                <c:pt idx="1599">
                  <c:v>7.994999999999852</c:v>
                </c:pt>
                <c:pt idx="1600">
                  <c:v>7.999999999999852</c:v>
                </c:pt>
                <c:pt idx="1601">
                  <c:v>8.004999999999851</c:v>
                </c:pt>
                <c:pt idx="1602">
                  <c:v>8.009999999999852</c:v>
                </c:pt>
                <c:pt idx="1603">
                  <c:v>8.014999999999853</c:v>
                </c:pt>
                <c:pt idx="1604">
                  <c:v>8.019999999999855</c:v>
                </c:pt>
                <c:pt idx="1605">
                  <c:v>8.024999999999853</c:v>
                </c:pt>
                <c:pt idx="1606">
                  <c:v>8.029999999999855</c:v>
                </c:pt>
                <c:pt idx="1607">
                  <c:v>8.034999999999853</c:v>
                </c:pt>
                <c:pt idx="1608">
                  <c:v>8.039999999999857</c:v>
                </c:pt>
                <c:pt idx="1609">
                  <c:v>8.044999999999851</c:v>
                </c:pt>
                <c:pt idx="1610">
                  <c:v>8.049999999999858</c:v>
                </c:pt>
                <c:pt idx="1611">
                  <c:v>8.05499999999986</c:v>
                </c:pt>
                <c:pt idx="1612">
                  <c:v>8.05999999999986</c:v>
                </c:pt>
                <c:pt idx="1613">
                  <c:v>8.064999999999862</c:v>
                </c:pt>
                <c:pt idx="1614">
                  <c:v>8.06999999999987</c:v>
                </c:pt>
                <c:pt idx="1615">
                  <c:v>8.074999999999862</c:v>
                </c:pt>
                <c:pt idx="1616">
                  <c:v>8.079999999999866</c:v>
                </c:pt>
                <c:pt idx="1617">
                  <c:v>8.084999999999864</c:v>
                </c:pt>
                <c:pt idx="1618">
                  <c:v>8.089999999999866</c:v>
                </c:pt>
                <c:pt idx="1619">
                  <c:v>8.094999999999865</c:v>
                </c:pt>
                <c:pt idx="1620">
                  <c:v>8.099999999999866</c:v>
                </c:pt>
                <c:pt idx="1621">
                  <c:v>8.104999999999867</c:v>
                </c:pt>
                <c:pt idx="1622">
                  <c:v>8.10999999999987</c:v>
                </c:pt>
                <c:pt idx="1623">
                  <c:v>8.114999999999868</c:v>
                </c:pt>
                <c:pt idx="1624">
                  <c:v>8.11999999999987</c:v>
                </c:pt>
                <c:pt idx="1625">
                  <c:v>8.124999999999868</c:v>
                </c:pt>
                <c:pt idx="1626">
                  <c:v>8.129999999999871</c:v>
                </c:pt>
                <c:pt idx="1627">
                  <c:v>8.134999999999868</c:v>
                </c:pt>
                <c:pt idx="1628">
                  <c:v>8.139999999999871</c:v>
                </c:pt>
                <c:pt idx="1629">
                  <c:v>8.144999999999868</c:v>
                </c:pt>
                <c:pt idx="1630">
                  <c:v>8.149999999999871</c:v>
                </c:pt>
                <c:pt idx="1631">
                  <c:v>8.154999999999875</c:v>
                </c:pt>
                <c:pt idx="1632">
                  <c:v>8.159999999999875</c:v>
                </c:pt>
                <c:pt idx="1633">
                  <c:v>8.164999999999875</c:v>
                </c:pt>
                <c:pt idx="1634">
                  <c:v>8.169999999999877</c:v>
                </c:pt>
                <c:pt idx="1635">
                  <c:v>8.174999999999878</c:v>
                </c:pt>
                <c:pt idx="1636">
                  <c:v>8.17999999999988</c:v>
                </c:pt>
                <c:pt idx="1637">
                  <c:v>8.184999999999878</c:v>
                </c:pt>
                <c:pt idx="1638">
                  <c:v>8.18999999999988</c:v>
                </c:pt>
                <c:pt idx="1639">
                  <c:v>8.194999999999881</c:v>
                </c:pt>
                <c:pt idx="1640">
                  <c:v>8.199999999999882</c:v>
                </c:pt>
                <c:pt idx="1641">
                  <c:v>8.204999999999881</c:v>
                </c:pt>
                <c:pt idx="1642">
                  <c:v>8.209999999999883</c:v>
                </c:pt>
                <c:pt idx="1643">
                  <c:v>8.214999999999883</c:v>
                </c:pt>
                <c:pt idx="1644">
                  <c:v>8.219999999999885</c:v>
                </c:pt>
                <c:pt idx="1645">
                  <c:v>8.224999999999881</c:v>
                </c:pt>
                <c:pt idx="1646">
                  <c:v>8.229999999999885</c:v>
                </c:pt>
                <c:pt idx="1647">
                  <c:v>8.23499999999987</c:v>
                </c:pt>
                <c:pt idx="1648">
                  <c:v>8.239999999999888</c:v>
                </c:pt>
                <c:pt idx="1649">
                  <c:v>8.244999999999871</c:v>
                </c:pt>
                <c:pt idx="1650">
                  <c:v>8.24999999999989</c:v>
                </c:pt>
                <c:pt idx="1651">
                  <c:v>8.25499999999989</c:v>
                </c:pt>
                <c:pt idx="1652">
                  <c:v>8.259999999999894</c:v>
                </c:pt>
                <c:pt idx="1653">
                  <c:v>8.264999999999892</c:v>
                </c:pt>
                <c:pt idx="1654">
                  <c:v>8.269999999999894</c:v>
                </c:pt>
                <c:pt idx="1655">
                  <c:v>8.274999999999893</c:v>
                </c:pt>
                <c:pt idx="1656">
                  <c:v>8.279999999999894</c:v>
                </c:pt>
                <c:pt idx="1657">
                  <c:v>8.284999999999895</c:v>
                </c:pt>
                <c:pt idx="1658">
                  <c:v>8.289999999999896</c:v>
                </c:pt>
                <c:pt idx="1659">
                  <c:v>8.294999999999897</c:v>
                </c:pt>
                <c:pt idx="1660">
                  <c:v>8.299999999999897</c:v>
                </c:pt>
                <c:pt idx="1661">
                  <c:v>8.3049999999999</c:v>
                </c:pt>
                <c:pt idx="1662">
                  <c:v>8.3099999999999</c:v>
                </c:pt>
                <c:pt idx="1663">
                  <c:v>8.3149999999999</c:v>
                </c:pt>
                <c:pt idx="1664">
                  <c:v>8.3199999999999</c:v>
                </c:pt>
                <c:pt idx="1665">
                  <c:v>8.324999999999906</c:v>
                </c:pt>
                <c:pt idx="1666">
                  <c:v>8.32999999999991</c:v>
                </c:pt>
                <c:pt idx="1667">
                  <c:v>8.334999999999904</c:v>
                </c:pt>
                <c:pt idx="1668">
                  <c:v>8.33999999999991</c:v>
                </c:pt>
                <c:pt idx="1669">
                  <c:v>8.344999999999904</c:v>
                </c:pt>
                <c:pt idx="1670">
                  <c:v>8.34999999999991</c:v>
                </c:pt>
                <c:pt idx="1671">
                  <c:v>8.35499999999991</c:v>
                </c:pt>
                <c:pt idx="1672">
                  <c:v>8.35999999999991</c:v>
                </c:pt>
                <c:pt idx="1673">
                  <c:v>8.36499999999991</c:v>
                </c:pt>
                <c:pt idx="1674">
                  <c:v>8.36999999999991</c:v>
                </c:pt>
                <c:pt idx="1675">
                  <c:v>8.37499999999991</c:v>
                </c:pt>
                <c:pt idx="1676">
                  <c:v>8.37999999999991</c:v>
                </c:pt>
                <c:pt idx="1677">
                  <c:v>8.38499999999992</c:v>
                </c:pt>
                <c:pt idx="1678">
                  <c:v>8.38999999999992</c:v>
                </c:pt>
                <c:pt idx="1679">
                  <c:v>8.39499999999992</c:v>
                </c:pt>
                <c:pt idx="1680">
                  <c:v>8.39999999999992</c:v>
                </c:pt>
                <c:pt idx="1681">
                  <c:v>8.40499999999992</c:v>
                </c:pt>
                <c:pt idx="1682">
                  <c:v>8.40999999999992</c:v>
                </c:pt>
                <c:pt idx="1683">
                  <c:v>8.41499999999992</c:v>
                </c:pt>
                <c:pt idx="1684">
                  <c:v>8.41999999999992</c:v>
                </c:pt>
                <c:pt idx="1685">
                  <c:v>8.42499999999992</c:v>
                </c:pt>
                <c:pt idx="1686">
                  <c:v>8.42999999999992</c:v>
                </c:pt>
                <c:pt idx="1687">
                  <c:v>8.43499999999992</c:v>
                </c:pt>
                <c:pt idx="1688">
                  <c:v>8.43999999999992</c:v>
                </c:pt>
                <c:pt idx="1689">
                  <c:v>8.44499999999992</c:v>
                </c:pt>
                <c:pt idx="1690">
                  <c:v>8.449999999999922</c:v>
                </c:pt>
                <c:pt idx="1691">
                  <c:v>8.45499999999993</c:v>
                </c:pt>
                <c:pt idx="1692">
                  <c:v>8.45999999999993</c:v>
                </c:pt>
                <c:pt idx="1693">
                  <c:v>8.464999999999926</c:v>
                </c:pt>
                <c:pt idx="1694">
                  <c:v>8.46999999999993</c:v>
                </c:pt>
                <c:pt idx="1695">
                  <c:v>8.474999999999926</c:v>
                </c:pt>
                <c:pt idx="1696">
                  <c:v>8.47999999999993</c:v>
                </c:pt>
                <c:pt idx="1697">
                  <c:v>8.484999999999926</c:v>
                </c:pt>
                <c:pt idx="1698">
                  <c:v>8.48999999999993</c:v>
                </c:pt>
                <c:pt idx="1699">
                  <c:v>8.49499999999993</c:v>
                </c:pt>
                <c:pt idx="1700">
                  <c:v>8.49999999999993</c:v>
                </c:pt>
                <c:pt idx="1701">
                  <c:v>8.50499999999993</c:v>
                </c:pt>
                <c:pt idx="1702">
                  <c:v>8.50999999999993</c:v>
                </c:pt>
                <c:pt idx="1703">
                  <c:v>8.514999999999934</c:v>
                </c:pt>
                <c:pt idx="1704">
                  <c:v>8.51999999999994</c:v>
                </c:pt>
                <c:pt idx="1705">
                  <c:v>8.524999999999934</c:v>
                </c:pt>
                <c:pt idx="1706">
                  <c:v>8.52999999999994</c:v>
                </c:pt>
                <c:pt idx="1707">
                  <c:v>8.534999999999934</c:v>
                </c:pt>
                <c:pt idx="1708">
                  <c:v>8.539999999999936</c:v>
                </c:pt>
                <c:pt idx="1709">
                  <c:v>8.544999999999935</c:v>
                </c:pt>
                <c:pt idx="1710">
                  <c:v>8.549999999999936</c:v>
                </c:pt>
                <c:pt idx="1711">
                  <c:v>8.55499999999994</c:v>
                </c:pt>
                <c:pt idx="1712">
                  <c:v>8.55999999999994</c:v>
                </c:pt>
                <c:pt idx="1713">
                  <c:v>8.56499999999994</c:v>
                </c:pt>
                <c:pt idx="1714">
                  <c:v>8.56999999999994</c:v>
                </c:pt>
                <c:pt idx="1715">
                  <c:v>8.57499999999994</c:v>
                </c:pt>
                <c:pt idx="1716">
                  <c:v>8.57999999999995</c:v>
                </c:pt>
                <c:pt idx="1717">
                  <c:v>8.58499999999995</c:v>
                </c:pt>
                <c:pt idx="1718">
                  <c:v>8.58999999999995</c:v>
                </c:pt>
                <c:pt idx="1719">
                  <c:v>8.59499999999995</c:v>
                </c:pt>
                <c:pt idx="1720">
                  <c:v>8.59999999999995</c:v>
                </c:pt>
                <c:pt idx="1721">
                  <c:v>8.60499999999995</c:v>
                </c:pt>
                <c:pt idx="1722">
                  <c:v>8.60999999999995</c:v>
                </c:pt>
                <c:pt idx="1723">
                  <c:v>8.61499999999995</c:v>
                </c:pt>
                <c:pt idx="1724">
                  <c:v>8.61999999999995</c:v>
                </c:pt>
                <c:pt idx="1725">
                  <c:v>8.62499999999995</c:v>
                </c:pt>
                <c:pt idx="1726">
                  <c:v>8.62999999999995</c:v>
                </c:pt>
                <c:pt idx="1727">
                  <c:v>8.63499999999995</c:v>
                </c:pt>
                <c:pt idx="1728">
                  <c:v>8.63999999999995</c:v>
                </c:pt>
                <c:pt idx="1729">
                  <c:v>8.644999999999951</c:v>
                </c:pt>
                <c:pt idx="1730">
                  <c:v>8.649999999999952</c:v>
                </c:pt>
                <c:pt idx="1731">
                  <c:v>8.654999999999954</c:v>
                </c:pt>
                <c:pt idx="1732">
                  <c:v>8.65999999999996</c:v>
                </c:pt>
                <c:pt idx="1733">
                  <c:v>8.664999999999954</c:v>
                </c:pt>
                <c:pt idx="1734">
                  <c:v>8.66999999999996</c:v>
                </c:pt>
                <c:pt idx="1735">
                  <c:v>8.674999999999956</c:v>
                </c:pt>
                <c:pt idx="1736">
                  <c:v>8.67999999999996</c:v>
                </c:pt>
                <c:pt idx="1737">
                  <c:v>8.68499999999996</c:v>
                </c:pt>
                <c:pt idx="1738">
                  <c:v>8.68999999999996</c:v>
                </c:pt>
                <c:pt idx="1739">
                  <c:v>8.69499999999996</c:v>
                </c:pt>
                <c:pt idx="1740">
                  <c:v>8.69999999999996</c:v>
                </c:pt>
                <c:pt idx="1741">
                  <c:v>8.704999999999962</c:v>
                </c:pt>
                <c:pt idx="1742">
                  <c:v>8.70999999999997</c:v>
                </c:pt>
                <c:pt idx="1743">
                  <c:v>8.714999999999962</c:v>
                </c:pt>
                <c:pt idx="1744">
                  <c:v>8.719999999999966</c:v>
                </c:pt>
                <c:pt idx="1745">
                  <c:v>8.724999999999964</c:v>
                </c:pt>
                <c:pt idx="1746">
                  <c:v>8.729999999999966</c:v>
                </c:pt>
                <c:pt idx="1747">
                  <c:v>8.734999999999965</c:v>
                </c:pt>
                <c:pt idx="1748">
                  <c:v>8.739999999999966</c:v>
                </c:pt>
                <c:pt idx="1749">
                  <c:v>8.744999999999967</c:v>
                </c:pt>
                <c:pt idx="1750">
                  <c:v>8.74999999999997</c:v>
                </c:pt>
                <c:pt idx="1751">
                  <c:v>8.75499999999997</c:v>
                </c:pt>
                <c:pt idx="1752">
                  <c:v>8.75999999999997</c:v>
                </c:pt>
                <c:pt idx="1753">
                  <c:v>8.76499999999997</c:v>
                </c:pt>
                <c:pt idx="1754">
                  <c:v>8.769999999999972</c:v>
                </c:pt>
                <c:pt idx="1755">
                  <c:v>8.774999999999973</c:v>
                </c:pt>
                <c:pt idx="1756">
                  <c:v>8.779999999999972</c:v>
                </c:pt>
                <c:pt idx="1757">
                  <c:v>8.784999999999973</c:v>
                </c:pt>
                <c:pt idx="1758">
                  <c:v>8.789999999999974</c:v>
                </c:pt>
                <c:pt idx="1759">
                  <c:v>8.794999999999975</c:v>
                </c:pt>
                <c:pt idx="1760">
                  <c:v>8.799999999999975</c:v>
                </c:pt>
                <c:pt idx="1761">
                  <c:v>8.804999999999976</c:v>
                </c:pt>
                <c:pt idx="1762">
                  <c:v>8.80999999999998</c:v>
                </c:pt>
                <c:pt idx="1763">
                  <c:v>8.81499999999998</c:v>
                </c:pt>
                <c:pt idx="1764">
                  <c:v>8.81999999999998</c:v>
                </c:pt>
                <c:pt idx="1765">
                  <c:v>8.82499999999998</c:v>
                </c:pt>
                <c:pt idx="1766">
                  <c:v>8.82999999999998</c:v>
                </c:pt>
                <c:pt idx="1767">
                  <c:v>8.834999999999984</c:v>
                </c:pt>
                <c:pt idx="1768">
                  <c:v>8.83999999999999</c:v>
                </c:pt>
                <c:pt idx="1769">
                  <c:v>8.844999999999984</c:v>
                </c:pt>
                <c:pt idx="1770">
                  <c:v>8.84999999999999</c:v>
                </c:pt>
                <c:pt idx="1771">
                  <c:v>8.85499999999999</c:v>
                </c:pt>
                <c:pt idx="1772">
                  <c:v>8.85999999999999</c:v>
                </c:pt>
                <c:pt idx="1773">
                  <c:v>8.86499999999999</c:v>
                </c:pt>
                <c:pt idx="1774">
                  <c:v>8.86999999999999</c:v>
                </c:pt>
                <c:pt idx="1775">
                  <c:v>8.87499999999999</c:v>
                </c:pt>
                <c:pt idx="1776">
                  <c:v>8.87999999999999</c:v>
                </c:pt>
                <c:pt idx="1777">
                  <c:v>8.88499999999999</c:v>
                </c:pt>
                <c:pt idx="1778">
                  <c:v>8.88999999999999</c:v>
                </c:pt>
                <c:pt idx="1779">
                  <c:v>8.89499999999999</c:v>
                </c:pt>
                <c:pt idx="1780">
                  <c:v>8.900000000000002</c:v>
                </c:pt>
                <c:pt idx="1781">
                  <c:v>8.905</c:v>
                </c:pt>
                <c:pt idx="1782">
                  <c:v>8.910000000000001</c:v>
                </c:pt>
                <c:pt idx="1783">
                  <c:v>8.915</c:v>
                </c:pt>
                <c:pt idx="1784">
                  <c:v>8.920000000000001</c:v>
                </c:pt>
                <c:pt idx="1785">
                  <c:v>8.925</c:v>
                </c:pt>
                <c:pt idx="1786">
                  <c:v>8.93</c:v>
                </c:pt>
                <c:pt idx="1787">
                  <c:v>8.935</c:v>
                </c:pt>
                <c:pt idx="1788">
                  <c:v>8.94</c:v>
                </c:pt>
                <c:pt idx="1789">
                  <c:v>8.945</c:v>
                </c:pt>
                <c:pt idx="1790">
                  <c:v>8.95</c:v>
                </c:pt>
                <c:pt idx="1791">
                  <c:v>8.955</c:v>
                </c:pt>
                <c:pt idx="1792">
                  <c:v>8.960000000000002</c:v>
                </c:pt>
                <c:pt idx="1793">
                  <c:v>8.965000000000006</c:v>
                </c:pt>
                <c:pt idx="1794">
                  <c:v>8.970000000000002</c:v>
                </c:pt>
                <c:pt idx="1795">
                  <c:v>8.975000000000004</c:v>
                </c:pt>
                <c:pt idx="1796">
                  <c:v>8.980000000000003</c:v>
                </c:pt>
                <c:pt idx="1797">
                  <c:v>8.985000000000004</c:v>
                </c:pt>
                <c:pt idx="1798">
                  <c:v>8.990000000000005</c:v>
                </c:pt>
                <c:pt idx="1799">
                  <c:v>8.995000000000006</c:v>
                </c:pt>
                <c:pt idx="1800">
                  <c:v>9.000000000000007</c:v>
                </c:pt>
                <c:pt idx="1801">
                  <c:v>9.00500000000001</c:v>
                </c:pt>
                <c:pt idx="1802">
                  <c:v>9.010000000000008</c:v>
                </c:pt>
                <c:pt idx="1803">
                  <c:v>9.01500000000001</c:v>
                </c:pt>
                <c:pt idx="1804">
                  <c:v>9.02000000000001</c:v>
                </c:pt>
                <c:pt idx="1805">
                  <c:v>9.025000000000012</c:v>
                </c:pt>
                <c:pt idx="1806">
                  <c:v>9.030000000000011</c:v>
                </c:pt>
                <c:pt idx="1807">
                  <c:v>9.035000000000012</c:v>
                </c:pt>
                <c:pt idx="1808">
                  <c:v>9.040000000000013</c:v>
                </c:pt>
                <c:pt idx="1809">
                  <c:v>9.045000000000014</c:v>
                </c:pt>
                <c:pt idx="1810">
                  <c:v>9.050000000000016</c:v>
                </c:pt>
                <c:pt idx="1811">
                  <c:v>9.05500000000002</c:v>
                </c:pt>
                <c:pt idx="1812">
                  <c:v>9.060000000000016</c:v>
                </c:pt>
                <c:pt idx="1813">
                  <c:v>9.06500000000002</c:v>
                </c:pt>
                <c:pt idx="1814">
                  <c:v>9.07000000000002</c:v>
                </c:pt>
                <c:pt idx="1815">
                  <c:v>9.07500000000002</c:v>
                </c:pt>
                <c:pt idx="1816">
                  <c:v>9.08000000000002</c:v>
                </c:pt>
                <c:pt idx="1817">
                  <c:v>9.08500000000002</c:v>
                </c:pt>
                <c:pt idx="1818">
                  <c:v>9.090000000000021</c:v>
                </c:pt>
                <c:pt idx="1819">
                  <c:v>9.095000000000021</c:v>
                </c:pt>
                <c:pt idx="1820">
                  <c:v>9.100000000000021</c:v>
                </c:pt>
                <c:pt idx="1821">
                  <c:v>9.105000000000023</c:v>
                </c:pt>
                <c:pt idx="1822">
                  <c:v>9.110000000000023</c:v>
                </c:pt>
                <c:pt idx="1823">
                  <c:v>9.115000000000025</c:v>
                </c:pt>
                <c:pt idx="1824">
                  <c:v>9.120000000000021</c:v>
                </c:pt>
                <c:pt idx="1825">
                  <c:v>9.125000000000025</c:v>
                </c:pt>
                <c:pt idx="1826">
                  <c:v>9.130000000000018</c:v>
                </c:pt>
                <c:pt idx="1827">
                  <c:v>9.135000000000028</c:v>
                </c:pt>
                <c:pt idx="1828">
                  <c:v>9.140000000000018</c:v>
                </c:pt>
                <c:pt idx="1829">
                  <c:v>9.145000000000028</c:v>
                </c:pt>
                <c:pt idx="1830">
                  <c:v>9.15000000000003</c:v>
                </c:pt>
                <c:pt idx="1831">
                  <c:v>9.155000000000034</c:v>
                </c:pt>
                <c:pt idx="1832">
                  <c:v>9.160000000000032</c:v>
                </c:pt>
                <c:pt idx="1833">
                  <c:v>9.165000000000034</c:v>
                </c:pt>
                <c:pt idx="1834">
                  <c:v>9.170000000000033</c:v>
                </c:pt>
                <c:pt idx="1835">
                  <c:v>9.175000000000034</c:v>
                </c:pt>
                <c:pt idx="1836">
                  <c:v>9.180000000000035</c:v>
                </c:pt>
                <c:pt idx="1837">
                  <c:v>9.185000000000036</c:v>
                </c:pt>
                <c:pt idx="1838">
                  <c:v>9.190000000000035</c:v>
                </c:pt>
                <c:pt idx="1839">
                  <c:v>9.195000000000037</c:v>
                </c:pt>
                <c:pt idx="1840">
                  <c:v>9.200000000000038</c:v>
                </c:pt>
                <c:pt idx="1841">
                  <c:v>9.20500000000004</c:v>
                </c:pt>
                <c:pt idx="1842">
                  <c:v>9.21000000000004</c:v>
                </c:pt>
                <c:pt idx="1843">
                  <c:v>9.21500000000004</c:v>
                </c:pt>
                <c:pt idx="1844">
                  <c:v>9.220000000000041</c:v>
                </c:pt>
                <c:pt idx="1845">
                  <c:v>9.225000000000042</c:v>
                </c:pt>
                <c:pt idx="1846">
                  <c:v>9.230000000000043</c:v>
                </c:pt>
                <c:pt idx="1847">
                  <c:v>9.235000000000043</c:v>
                </c:pt>
                <c:pt idx="1848">
                  <c:v>9.240000000000043</c:v>
                </c:pt>
                <c:pt idx="1849">
                  <c:v>9.245000000000045</c:v>
                </c:pt>
                <c:pt idx="1850">
                  <c:v>9.250000000000046</c:v>
                </c:pt>
                <c:pt idx="1851">
                  <c:v>9.25500000000005</c:v>
                </c:pt>
                <c:pt idx="1852">
                  <c:v>9.260000000000047</c:v>
                </c:pt>
                <c:pt idx="1853">
                  <c:v>9.26500000000005</c:v>
                </c:pt>
                <c:pt idx="1854">
                  <c:v>9.27000000000005</c:v>
                </c:pt>
                <c:pt idx="1855">
                  <c:v>9.27500000000005</c:v>
                </c:pt>
                <c:pt idx="1856">
                  <c:v>9.280000000000051</c:v>
                </c:pt>
                <c:pt idx="1857">
                  <c:v>9.285000000000051</c:v>
                </c:pt>
                <c:pt idx="1858">
                  <c:v>9.290000000000051</c:v>
                </c:pt>
                <c:pt idx="1859">
                  <c:v>9.295000000000053</c:v>
                </c:pt>
                <c:pt idx="1860">
                  <c:v>9.300000000000053</c:v>
                </c:pt>
                <c:pt idx="1861">
                  <c:v>9.305000000000054</c:v>
                </c:pt>
                <c:pt idx="1862">
                  <c:v>9.310000000000055</c:v>
                </c:pt>
                <c:pt idx="1863">
                  <c:v>9.315000000000056</c:v>
                </c:pt>
                <c:pt idx="1864">
                  <c:v>9.320000000000057</c:v>
                </c:pt>
                <c:pt idx="1865">
                  <c:v>9.32500000000006</c:v>
                </c:pt>
                <c:pt idx="1866">
                  <c:v>9.330000000000058</c:v>
                </c:pt>
                <c:pt idx="1867">
                  <c:v>9.33500000000006</c:v>
                </c:pt>
                <c:pt idx="1868">
                  <c:v>9.34000000000006</c:v>
                </c:pt>
                <c:pt idx="1869">
                  <c:v>9.345000000000062</c:v>
                </c:pt>
                <c:pt idx="1870">
                  <c:v>9.35000000000007</c:v>
                </c:pt>
                <c:pt idx="1871">
                  <c:v>9.35500000000007</c:v>
                </c:pt>
                <c:pt idx="1872">
                  <c:v>9.360000000000066</c:v>
                </c:pt>
                <c:pt idx="1873">
                  <c:v>9.36500000000007</c:v>
                </c:pt>
                <c:pt idx="1874">
                  <c:v>9.370000000000066</c:v>
                </c:pt>
                <c:pt idx="1875">
                  <c:v>9.37500000000007</c:v>
                </c:pt>
                <c:pt idx="1876">
                  <c:v>9.380000000000066</c:v>
                </c:pt>
                <c:pt idx="1877">
                  <c:v>9.38500000000007</c:v>
                </c:pt>
                <c:pt idx="1878">
                  <c:v>9.39000000000007</c:v>
                </c:pt>
                <c:pt idx="1879">
                  <c:v>9.395000000000072</c:v>
                </c:pt>
                <c:pt idx="1880">
                  <c:v>9.40000000000007</c:v>
                </c:pt>
                <c:pt idx="1881">
                  <c:v>9.40500000000007</c:v>
                </c:pt>
                <c:pt idx="1882">
                  <c:v>9.410000000000071</c:v>
                </c:pt>
                <c:pt idx="1883">
                  <c:v>9.415000000000071</c:v>
                </c:pt>
                <c:pt idx="1884">
                  <c:v>9.420000000000071</c:v>
                </c:pt>
                <c:pt idx="1885">
                  <c:v>9.425000000000073</c:v>
                </c:pt>
                <c:pt idx="1886">
                  <c:v>9.430000000000073</c:v>
                </c:pt>
                <c:pt idx="1887">
                  <c:v>9.435000000000075</c:v>
                </c:pt>
                <c:pt idx="1888">
                  <c:v>9.440000000000071</c:v>
                </c:pt>
                <c:pt idx="1889">
                  <c:v>9.445000000000075</c:v>
                </c:pt>
                <c:pt idx="1890">
                  <c:v>9.450000000000077</c:v>
                </c:pt>
                <c:pt idx="1891">
                  <c:v>9.45500000000008</c:v>
                </c:pt>
                <c:pt idx="1892">
                  <c:v>9.460000000000078</c:v>
                </c:pt>
                <c:pt idx="1893">
                  <c:v>9.46500000000008</c:v>
                </c:pt>
                <c:pt idx="1894">
                  <c:v>9.47000000000008</c:v>
                </c:pt>
                <c:pt idx="1895">
                  <c:v>9.475000000000084</c:v>
                </c:pt>
                <c:pt idx="1896">
                  <c:v>9.480000000000082</c:v>
                </c:pt>
                <c:pt idx="1897">
                  <c:v>9.485000000000084</c:v>
                </c:pt>
                <c:pt idx="1898">
                  <c:v>9.490000000000083</c:v>
                </c:pt>
                <c:pt idx="1899">
                  <c:v>9.495000000000084</c:v>
                </c:pt>
                <c:pt idx="1900">
                  <c:v>9.500000000000085</c:v>
                </c:pt>
                <c:pt idx="1901">
                  <c:v>9.505000000000086</c:v>
                </c:pt>
                <c:pt idx="1902">
                  <c:v>9.510000000000085</c:v>
                </c:pt>
                <c:pt idx="1903">
                  <c:v>9.515000000000087</c:v>
                </c:pt>
                <c:pt idx="1904">
                  <c:v>9.520000000000088</c:v>
                </c:pt>
                <c:pt idx="1905">
                  <c:v>9.52500000000009</c:v>
                </c:pt>
                <c:pt idx="1906">
                  <c:v>9.53000000000009</c:v>
                </c:pt>
                <c:pt idx="1907">
                  <c:v>9.53500000000009</c:v>
                </c:pt>
                <c:pt idx="1908">
                  <c:v>9.540000000000091</c:v>
                </c:pt>
                <c:pt idx="1909">
                  <c:v>9.545000000000092</c:v>
                </c:pt>
                <c:pt idx="1910">
                  <c:v>9.550000000000094</c:v>
                </c:pt>
                <c:pt idx="1911">
                  <c:v>9.5550000000001</c:v>
                </c:pt>
                <c:pt idx="1912">
                  <c:v>9.560000000000094</c:v>
                </c:pt>
                <c:pt idx="1913">
                  <c:v>9.5650000000001</c:v>
                </c:pt>
                <c:pt idx="1914">
                  <c:v>9.570000000000096</c:v>
                </c:pt>
                <c:pt idx="1915">
                  <c:v>9.5750000000001</c:v>
                </c:pt>
                <c:pt idx="1916">
                  <c:v>9.580000000000097</c:v>
                </c:pt>
                <c:pt idx="1917">
                  <c:v>9.5850000000001</c:v>
                </c:pt>
                <c:pt idx="1918">
                  <c:v>9.5900000000001</c:v>
                </c:pt>
                <c:pt idx="1919">
                  <c:v>9.5950000000001</c:v>
                </c:pt>
                <c:pt idx="1920">
                  <c:v>9.600000000000101</c:v>
                </c:pt>
                <c:pt idx="1921">
                  <c:v>9.605000000000101</c:v>
                </c:pt>
                <c:pt idx="1922">
                  <c:v>9.610000000000101</c:v>
                </c:pt>
                <c:pt idx="1923">
                  <c:v>9.615000000000103</c:v>
                </c:pt>
                <c:pt idx="1924">
                  <c:v>9.620000000000098</c:v>
                </c:pt>
                <c:pt idx="1925">
                  <c:v>9.625000000000103</c:v>
                </c:pt>
                <c:pt idx="1926">
                  <c:v>9.630000000000098</c:v>
                </c:pt>
                <c:pt idx="1927">
                  <c:v>9.635000000000103</c:v>
                </c:pt>
                <c:pt idx="1928">
                  <c:v>9.640000000000098</c:v>
                </c:pt>
                <c:pt idx="1929">
                  <c:v>9.645000000000108</c:v>
                </c:pt>
                <c:pt idx="1930">
                  <c:v>9.650000000000108</c:v>
                </c:pt>
                <c:pt idx="1931">
                  <c:v>9.65500000000011</c:v>
                </c:pt>
                <c:pt idx="1932">
                  <c:v>9.66000000000011</c:v>
                </c:pt>
                <c:pt idx="1933">
                  <c:v>9.665000000000112</c:v>
                </c:pt>
                <c:pt idx="1934">
                  <c:v>9.670000000000111</c:v>
                </c:pt>
                <c:pt idx="1935">
                  <c:v>9.675000000000112</c:v>
                </c:pt>
                <c:pt idx="1936">
                  <c:v>9.680000000000113</c:v>
                </c:pt>
                <c:pt idx="1937">
                  <c:v>9.685000000000114</c:v>
                </c:pt>
                <c:pt idx="1938">
                  <c:v>9.690000000000115</c:v>
                </c:pt>
                <c:pt idx="1939">
                  <c:v>9.695000000000115</c:v>
                </c:pt>
                <c:pt idx="1940">
                  <c:v>9.700000000000115</c:v>
                </c:pt>
                <c:pt idx="1941">
                  <c:v>9.705000000000117</c:v>
                </c:pt>
                <c:pt idx="1942">
                  <c:v>9.710000000000118</c:v>
                </c:pt>
                <c:pt idx="1943">
                  <c:v>9.715000000000121</c:v>
                </c:pt>
                <c:pt idx="1944">
                  <c:v>9.720000000000118</c:v>
                </c:pt>
                <c:pt idx="1945">
                  <c:v>9.725000000000118</c:v>
                </c:pt>
                <c:pt idx="1946">
                  <c:v>9.730000000000118</c:v>
                </c:pt>
                <c:pt idx="1947">
                  <c:v>9.735000000000118</c:v>
                </c:pt>
                <c:pt idx="1948">
                  <c:v>9.740000000000103</c:v>
                </c:pt>
                <c:pt idx="1949">
                  <c:v>9.745000000000118</c:v>
                </c:pt>
                <c:pt idx="1950">
                  <c:v>9.750000000000121</c:v>
                </c:pt>
                <c:pt idx="1951">
                  <c:v>9.755000000000125</c:v>
                </c:pt>
                <c:pt idx="1952">
                  <c:v>9.760000000000121</c:v>
                </c:pt>
                <c:pt idx="1953">
                  <c:v>9.765000000000125</c:v>
                </c:pt>
                <c:pt idx="1954">
                  <c:v>9.770000000000118</c:v>
                </c:pt>
                <c:pt idx="1955">
                  <c:v>9.775000000000128</c:v>
                </c:pt>
                <c:pt idx="1956">
                  <c:v>9.780000000000118</c:v>
                </c:pt>
                <c:pt idx="1957">
                  <c:v>9.785000000000128</c:v>
                </c:pt>
                <c:pt idx="1958">
                  <c:v>9.790000000000118</c:v>
                </c:pt>
                <c:pt idx="1959">
                  <c:v>9.795000000000131</c:v>
                </c:pt>
                <c:pt idx="1960">
                  <c:v>9.800000000000132</c:v>
                </c:pt>
                <c:pt idx="1961">
                  <c:v>9.805000000000134</c:v>
                </c:pt>
                <c:pt idx="1962">
                  <c:v>9.810000000000133</c:v>
                </c:pt>
                <c:pt idx="1963">
                  <c:v>9.815000000000134</c:v>
                </c:pt>
                <c:pt idx="1964">
                  <c:v>9.820000000000135</c:v>
                </c:pt>
                <c:pt idx="1965">
                  <c:v>9.825000000000136</c:v>
                </c:pt>
                <c:pt idx="1966">
                  <c:v>9.830000000000137</c:v>
                </c:pt>
                <c:pt idx="1967">
                  <c:v>9.835000000000137</c:v>
                </c:pt>
                <c:pt idx="1968">
                  <c:v>9.840000000000138</c:v>
                </c:pt>
                <c:pt idx="1969">
                  <c:v>9.84500000000014</c:v>
                </c:pt>
                <c:pt idx="1970">
                  <c:v>9.85000000000014</c:v>
                </c:pt>
                <c:pt idx="1971">
                  <c:v>9.85500000000014</c:v>
                </c:pt>
                <c:pt idx="1972">
                  <c:v>9.860000000000146</c:v>
                </c:pt>
                <c:pt idx="1973">
                  <c:v>9.86500000000015</c:v>
                </c:pt>
                <c:pt idx="1974">
                  <c:v>9.870000000000144</c:v>
                </c:pt>
                <c:pt idx="1975">
                  <c:v>9.87500000000015</c:v>
                </c:pt>
                <c:pt idx="1976">
                  <c:v>9.880000000000144</c:v>
                </c:pt>
                <c:pt idx="1977">
                  <c:v>9.88500000000015</c:v>
                </c:pt>
                <c:pt idx="1978">
                  <c:v>9.890000000000146</c:v>
                </c:pt>
                <c:pt idx="1979">
                  <c:v>9.89500000000015</c:v>
                </c:pt>
                <c:pt idx="1980">
                  <c:v>9.900000000000147</c:v>
                </c:pt>
                <c:pt idx="1981">
                  <c:v>9.90500000000015</c:v>
                </c:pt>
                <c:pt idx="1982">
                  <c:v>9.91000000000015</c:v>
                </c:pt>
                <c:pt idx="1983">
                  <c:v>9.91500000000015</c:v>
                </c:pt>
                <c:pt idx="1984">
                  <c:v>9.920000000000151</c:v>
                </c:pt>
                <c:pt idx="1985">
                  <c:v>9.925000000000151</c:v>
                </c:pt>
                <c:pt idx="1986">
                  <c:v>9.930000000000151</c:v>
                </c:pt>
                <c:pt idx="1987">
                  <c:v>9.935000000000153</c:v>
                </c:pt>
                <c:pt idx="1988">
                  <c:v>9.940000000000148</c:v>
                </c:pt>
                <c:pt idx="1989">
                  <c:v>9.945000000000153</c:v>
                </c:pt>
                <c:pt idx="1990">
                  <c:v>9.950000000000155</c:v>
                </c:pt>
                <c:pt idx="1991">
                  <c:v>9.955000000000156</c:v>
                </c:pt>
                <c:pt idx="1992">
                  <c:v>9.960000000000157</c:v>
                </c:pt>
                <c:pt idx="1993">
                  <c:v>9.96500000000016</c:v>
                </c:pt>
                <c:pt idx="1994">
                  <c:v>9.970000000000158</c:v>
                </c:pt>
                <c:pt idx="1995">
                  <c:v>9.97500000000016</c:v>
                </c:pt>
                <c:pt idx="1996">
                  <c:v>9.98000000000016</c:v>
                </c:pt>
                <c:pt idx="1997">
                  <c:v>9.985000000000162</c:v>
                </c:pt>
                <c:pt idx="1998">
                  <c:v>9.990000000000163</c:v>
                </c:pt>
                <c:pt idx="1999">
                  <c:v>9.995000000000162</c:v>
                </c:pt>
                <c:pt idx="2000">
                  <c:v>10.00000000000016</c:v>
                </c:pt>
                <c:pt idx="2001">
                  <c:v>10.00500000000016</c:v>
                </c:pt>
                <c:pt idx="2002">
                  <c:v>10.01000000000016</c:v>
                </c:pt>
                <c:pt idx="2003">
                  <c:v>10.01500000000017</c:v>
                </c:pt>
                <c:pt idx="2004">
                  <c:v>10.02000000000017</c:v>
                </c:pt>
                <c:pt idx="2005">
                  <c:v>10.02500000000017</c:v>
                </c:pt>
                <c:pt idx="2006">
                  <c:v>10.03000000000017</c:v>
                </c:pt>
                <c:pt idx="2007">
                  <c:v>10.03500000000017</c:v>
                </c:pt>
                <c:pt idx="2008">
                  <c:v>10.04000000000017</c:v>
                </c:pt>
                <c:pt idx="2009">
                  <c:v>10.04500000000017</c:v>
                </c:pt>
                <c:pt idx="2010">
                  <c:v>10.05000000000017</c:v>
                </c:pt>
                <c:pt idx="2011">
                  <c:v>10.05500000000017</c:v>
                </c:pt>
                <c:pt idx="2012">
                  <c:v>10.06000000000017</c:v>
                </c:pt>
                <c:pt idx="2013">
                  <c:v>10.06500000000017</c:v>
                </c:pt>
                <c:pt idx="2014">
                  <c:v>10.07000000000017</c:v>
                </c:pt>
                <c:pt idx="2015">
                  <c:v>10.07500000000018</c:v>
                </c:pt>
                <c:pt idx="2016">
                  <c:v>10.08000000000017</c:v>
                </c:pt>
                <c:pt idx="2017">
                  <c:v>10.08500000000018</c:v>
                </c:pt>
                <c:pt idx="2018">
                  <c:v>10.09000000000018</c:v>
                </c:pt>
                <c:pt idx="2019">
                  <c:v>10.09500000000018</c:v>
                </c:pt>
                <c:pt idx="2020">
                  <c:v>10.10000000000018</c:v>
                </c:pt>
                <c:pt idx="2021">
                  <c:v>10.10500000000018</c:v>
                </c:pt>
                <c:pt idx="2022">
                  <c:v>10.11000000000018</c:v>
                </c:pt>
                <c:pt idx="2023">
                  <c:v>10.11500000000018</c:v>
                </c:pt>
                <c:pt idx="2024">
                  <c:v>10.12000000000018</c:v>
                </c:pt>
                <c:pt idx="2025">
                  <c:v>10.12500000000018</c:v>
                </c:pt>
                <c:pt idx="2026">
                  <c:v>10.13000000000018</c:v>
                </c:pt>
                <c:pt idx="2027">
                  <c:v>10.13500000000018</c:v>
                </c:pt>
                <c:pt idx="2028">
                  <c:v>10.14000000000018</c:v>
                </c:pt>
                <c:pt idx="2029">
                  <c:v>10.14500000000018</c:v>
                </c:pt>
                <c:pt idx="2030">
                  <c:v>10.1500000000002</c:v>
                </c:pt>
                <c:pt idx="2031">
                  <c:v>10.1550000000002</c:v>
                </c:pt>
                <c:pt idx="2032">
                  <c:v>10.1600000000002</c:v>
                </c:pt>
                <c:pt idx="2033">
                  <c:v>10.1650000000002</c:v>
                </c:pt>
                <c:pt idx="2034">
                  <c:v>10.17000000000019</c:v>
                </c:pt>
                <c:pt idx="2035">
                  <c:v>10.1750000000002</c:v>
                </c:pt>
                <c:pt idx="2036">
                  <c:v>10.18000000000019</c:v>
                </c:pt>
                <c:pt idx="2037">
                  <c:v>10.1850000000002</c:v>
                </c:pt>
                <c:pt idx="2038">
                  <c:v>10.19000000000019</c:v>
                </c:pt>
                <c:pt idx="2039">
                  <c:v>10.1950000000002</c:v>
                </c:pt>
                <c:pt idx="2040">
                  <c:v>10.20000000000019</c:v>
                </c:pt>
                <c:pt idx="2041">
                  <c:v>10.2050000000002</c:v>
                </c:pt>
                <c:pt idx="2042">
                  <c:v>10.21000000000019</c:v>
                </c:pt>
                <c:pt idx="2043">
                  <c:v>10.2150000000002</c:v>
                </c:pt>
                <c:pt idx="2044">
                  <c:v>10.2200000000002</c:v>
                </c:pt>
                <c:pt idx="2045">
                  <c:v>10.2250000000002</c:v>
                </c:pt>
                <c:pt idx="2046">
                  <c:v>10.2300000000002</c:v>
                </c:pt>
                <c:pt idx="2047">
                  <c:v>10.2350000000002</c:v>
                </c:pt>
                <c:pt idx="2048">
                  <c:v>10.2400000000002</c:v>
                </c:pt>
                <c:pt idx="2049">
                  <c:v>10.2450000000002</c:v>
                </c:pt>
                <c:pt idx="2050">
                  <c:v>10.2500000000002</c:v>
                </c:pt>
                <c:pt idx="2051">
                  <c:v>10.25500000000021</c:v>
                </c:pt>
                <c:pt idx="2052">
                  <c:v>10.2600000000002</c:v>
                </c:pt>
                <c:pt idx="2053">
                  <c:v>10.26500000000021</c:v>
                </c:pt>
                <c:pt idx="2054">
                  <c:v>10.27000000000021</c:v>
                </c:pt>
                <c:pt idx="2055">
                  <c:v>10.27500000000021</c:v>
                </c:pt>
                <c:pt idx="2056">
                  <c:v>10.28000000000021</c:v>
                </c:pt>
                <c:pt idx="2057">
                  <c:v>10.28500000000021</c:v>
                </c:pt>
                <c:pt idx="2058">
                  <c:v>10.29000000000021</c:v>
                </c:pt>
                <c:pt idx="2059">
                  <c:v>10.29500000000021</c:v>
                </c:pt>
                <c:pt idx="2060">
                  <c:v>10.30000000000021</c:v>
                </c:pt>
                <c:pt idx="2061">
                  <c:v>10.30500000000021</c:v>
                </c:pt>
                <c:pt idx="2062">
                  <c:v>10.31000000000021</c:v>
                </c:pt>
                <c:pt idx="2063">
                  <c:v>10.31500000000022</c:v>
                </c:pt>
                <c:pt idx="2064">
                  <c:v>10.32000000000022</c:v>
                </c:pt>
                <c:pt idx="2065">
                  <c:v>10.32500000000022</c:v>
                </c:pt>
                <c:pt idx="2066">
                  <c:v>10.33000000000022</c:v>
                </c:pt>
                <c:pt idx="2067">
                  <c:v>10.33500000000022</c:v>
                </c:pt>
                <c:pt idx="2068">
                  <c:v>10.34000000000022</c:v>
                </c:pt>
                <c:pt idx="2069">
                  <c:v>10.34500000000022</c:v>
                </c:pt>
                <c:pt idx="2070">
                  <c:v>10.35000000000022</c:v>
                </c:pt>
                <c:pt idx="2071">
                  <c:v>10.35500000000022</c:v>
                </c:pt>
                <c:pt idx="2072">
                  <c:v>10.36000000000022</c:v>
                </c:pt>
                <c:pt idx="2073">
                  <c:v>10.36500000000022</c:v>
                </c:pt>
                <c:pt idx="2074">
                  <c:v>10.37000000000022</c:v>
                </c:pt>
                <c:pt idx="2075">
                  <c:v>10.37500000000022</c:v>
                </c:pt>
                <c:pt idx="2076">
                  <c:v>10.38000000000022</c:v>
                </c:pt>
                <c:pt idx="2077">
                  <c:v>10.38500000000023</c:v>
                </c:pt>
                <c:pt idx="2078">
                  <c:v>10.39000000000022</c:v>
                </c:pt>
                <c:pt idx="2079">
                  <c:v>10.39500000000023</c:v>
                </c:pt>
                <c:pt idx="2080">
                  <c:v>10.40000000000023</c:v>
                </c:pt>
                <c:pt idx="2081">
                  <c:v>10.40500000000023</c:v>
                </c:pt>
                <c:pt idx="2082">
                  <c:v>10.41000000000023</c:v>
                </c:pt>
                <c:pt idx="2083">
                  <c:v>10.41500000000023</c:v>
                </c:pt>
                <c:pt idx="2084">
                  <c:v>10.42000000000023</c:v>
                </c:pt>
                <c:pt idx="2085">
                  <c:v>10.42500000000023</c:v>
                </c:pt>
                <c:pt idx="2086">
                  <c:v>10.43000000000023</c:v>
                </c:pt>
                <c:pt idx="2087">
                  <c:v>10.43500000000023</c:v>
                </c:pt>
                <c:pt idx="2088">
                  <c:v>10.44000000000023</c:v>
                </c:pt>
                <c:pt idx="2089">
                  <c:v>10.44500000000023</c:v>
                </c:pt>
                <c:pt idx="2090">
                  <c:v>10.45000000000024</c:v>
                </c:pt>
                <c:pt idx="2091">
                  <c:v>10.45500000000024</c:v>
                </c:pt>
                <c:pt idx="2092">
                  <c:v>10.46000000000024</c:v>
                </c:pt>
                <c:pt idx="2093">
                  <c:v>10.46500000000024</c:v>
                </c:pt>
                <c:pt idx="2094">
                  <c:v>10.47000000000024</c:v>
                </c:pt>
                <c:pt idx="2095">
                  <c:v>10.47500000000024</c:v>
                </c:pt>
                <c:pt idx="2096">
                  <c:v>10.48000000000024</c:v>
                </c:pt>
                <c:pt idx="2097">
                  <c:v>10.48500000000024</c:v>
                </c:pt>
                <c:pt idx="2098">
                  <c:v>10.49000000000024</c:v>
                </c:pt>
                <c:pt idx="2099">
                  <c:v>10.49500000000024</c:v>
                </c:pt>
                <c:pt idx="2100">
                  <c:v>10.50000000000024</c:v>
                </c:pt>
                <c:pt idx="2101">
                  <c:v>10.50500000000024</c:v>
                </c:pt>
                <c:pt idx="2102">
                  <c:v>10.51000000000024</c:v>
                </c:pt>
                <c:pt idx="2103">
                  <c:v>10.51500000000025</c:v>
                </c:pt>
                <c:pt idx="2104">
                  <c:v>10.52000000000025</c:v>
                </c:pt>
                <c:pt idx="2105">
                  <c:v>10.52500000000025</c:v>
                </c:pt>
                <c:pt idx="2106">
                  <c:v>10.53000000000025</c:v>
                </c:pt>
                <c:pt idx="2107">
                  <c:v>10.53500000000025</c:v>
                </c:pt>
                <c:pt idx="2108">
                  <c:v>10.54000000000025</c:v>
                </c:pt>
                <c:pt idx="2109">
                  <c:v>10.54500000000025</c:v>
                </c:pt>
                <c:pt idx="2110">
                  <c:v>10.55000000000025</c:v>
                </c:pt>
                <c:pt idx="2111">
                  <c:v>10.55500000000025</c:v>
                </c:pt>
                <c:pt idx="2112">
                  <c:v>10.56000000000025</c:v>
                </c:pt>
                <c:pt idx="2113">
                  <c:v>10.56500000000025</c:v>
                </c:pt>
                <c:pt idx="2114">
                  <c:v>10.57000000000025</c:v>
                </c:pt>
                <c:pt idx="2115">
                  <c:v>10.57500000000026</c:v>
                </c:pt>
                <c:pt idx="2116">
                  <c:v>10.58000000000025</c:v>
                </c:pt>
                <c:pt idx="2117">
                  <c:v>10.58500000000026</c:v>
                </c:pt>
                <c:pt idx="2118">
                  <c:v>10.59000000000026</c:v>
                </c:pt>
                <c:pt idx="2119">
                  <c:v>10.59500000000026</c:v>
                </c:pt>
                <c:pt idx="2120">
                  <c:v>10.60000000000026</c:v>
                </c:pt>
                <c:pt idx="2121">
                  <c:v>10.60500000000026</c:v>
                </c:pt>
                <c:pt idx="2122">
                  <c:v>10.61000000000026</c:v>
                </c:pt>
                <c:pt idx="2123">
                  <c:v>10.61500000000026</c:v>
                </c:pt>
                <c:pt idx="2124">
                  <c:v>10.62000000000026</c:v>
                </c:pt>
                <c:pt idx="2125">
                  <c:v>10.62500000000026</c:v>
                </c:pt>
                <c:pt idx="2126">
                  <c:v>10.63000000000026</c:v>
                </c:pt>
                <c:pt idx="2127">
                  <c:v>10.63500000000026</c:v>
                </c:pt>
                <c:pt idx="2128">
                  <c:v>10.64000000000026</c:v>
                </c:pt>
                <c:pt idx="2129">
                  <c:v>10.64500000000026</c:v>
                </c:pt>
                <c:pt idx="2130">
                  <c:v>10.65000000000027</c:v>
                </c:pt>
                <c:pt idx="2131">
                  <c:v>10.65500000000027</c:v>
                </c:pt>
                <c:pt idx="2132">
                  <c:v>10.66000000000027</c:v>
                </c:pt>
                <c:pt idx="2133">
                  <c:v>10.66500000000027</c:v>
                </c:pt>
                <c:pt idx="2134">
                  <c:v>10.67000000000027</c:v>
                </c:pt>
                <c:pt idx="2135">
                  <c:v>10.67500000000027</c:v>
                </c:pt>
                <c:pt idx="2136">
                  <c:v>10.68000000000027</c:v>
                </c:pt>
                <c:pt idx="2137">
                  <c:v>10.68500000000027</c:v>
                </c:pt>
                <c:pt idx="2138">
                  <c:v>10.69000000000027</c:v>
                </c:pt>
                <c:pt idx="2139">
                  <c:v>10.69500000000027</c:v>
                </c:pt>
                <c:pt idx="2140">
                  <c:v>10.70000000000027</c:v>
                </c:pt>
                <c:pt idx="2141">
                  <c:v>10.70500000000027</c:v>
                </c:pt>
                <c:pt idx="2142">
                  <c:v>10.71000000000027</c:v>
                </c:pt>
                <c:pt idx="2143">
                  <c:v>10.71500000000028</c:v>
                </c:pt>
                <c:pt idx="2144">
                  <c:v>10.72000000000027</c:v>
                </c:pt>
                <c:pt idx="2145">
                  <c:v>10.72500000000028</c:v>
                </c:pt>
                <c:pt idx="2146">
                  <c:v>10.73000000000028</c:v>
                </c:pt>
                <c:pt idx="2147">
                  <c:v>10.73500000000028</c:v>
                </c:pt>
                <c:pt idx="2148">
                  <c:v>10.74000000000028</c:v>
                </c:pt>
                <c:pt idx="2149">
                  <c:v>10.74500000000028</c:v>
                </c:pt>
                <c:pt idx="2150">
                  <c:v>10.75000000000028</c:v>
                </c:pt>
                <c:pt idx="2151">
                  <c:v>10.75500000000028</c:v>
                </c:pt>
                <c:pt idx="2152">
                  <c:v>10.76000000000028</c:v>
                </c:pt>
                <c:pt idx="2153">
                  <c:v>10.76500000000028</c:v>
                </c:pt>
                <c:pt idx="2154">
                  <c:v>10.77000000000028</c:v>
                </c:pt>
                <c:pt idx="2155">
                  <c:v>10.7750000000003</c:v>
                </c:pt>
                <c:pt idx="2156">
                  <c:v>10.7800000000003</c:v>
                </c:pt>
                <c:pt idx="2157">
                  <c:v>10.7850000000003</c:v>
                </c:pt>
                <c:pt idx="2158">
                  <c:v>10.7900000000003</c:v>
                </c:pt>
                <c:pt idx="2159">
                  <c:v>10.7950000000003</c:v>
                </c:pt>
                <c:pt idx="2160">
                  <c:v>10.8000000000003</c:v>
                </c:pt>
                <c:pt idx="2161">
                  <c:v>10.8050000000003</c:v>
                </c:pt>
                <c:pt idx="2162">
                  <c:v>10.8100000000003</c:v>
                </c:pt>
                <c:pt idx="2163">
                  <c:v>10.8150000000003</c:v>
                </c:pt>
                <c:pt idx="2164">
                  <c:v>10.8200000000003</c:v>
                </c:pt>
                <c:pt idx="2165">
                  <c:v>10.8250000000003</c:v>
                </c:pt>
                <c:pt idx="2166">
                  <c:v>10.8300000000003</c:v>
                </c:pt>
                <c:pt idx="2167">
                  <c:v>10.8350000000003</c:v>
                </c:pt>
                <c:pt idx="2168">
                  <c:v>10.8400000000003</c:v>
                </c:pt>
                <c:pt idx="2169">
                  <c:v>10.8450000000003</c:v>
                </c:pt>
                <c:pt idx="2170">
                  <c:v>10.8500000000003</c:v>
                </c:pt>
                <c:pt idx="2171">
                  <c:v>10.8550000000003</c:v>
                </c:pt>
                <c:pt idx="2172">
                  <c:v>10.8600000000003</c:v>
                </c:pt>
                <c:pt idx="2173">
                  <c:v>10.8650000000003</c:v>
                </c:pt>
                <c:pt idx="2174">
                  <c:v>10.8700000000003</c:v>
                </c:pt>
                <c:pt idx="2175">
                  <c:v>10.8750000000003</c:v>
                </c:pt>
                <c:pt idx="2176">
                  <c:v>10.8800000000003</c:v>
                </c:pt>
                <c:pt idx="2177">
                  <c:v>10.8850000000003</c:v>
                </c:pt>
                <c:pt idx="2178">
                  <c:v>10.8900000000003</c:v>
                </c:pt>
                <c:pt idx="2179">
                  <c:v>10.89500000000031</c:v>
                </c:pt>
                <c:pt idx="2180">
                  <c:v>10.9000000000003</c:v>
                </c:pt>
                <c:pt idx="2181">
                  <c:v>10.90500000000031</c:v>
                </c:pt>
                <c:pt idx="2182">
                  <c:v>10.91000000000031</c:v>
                </c:pt>
                <c:pt idx="2183">
                  <c:v>10.91500000000031</c:v>
                </c:pt>
                <c:pt idx="2184">
                  <c:v>10.92000000000031</c:v>
                </c:pt>
                <c:pt idx="2185">
                  <c:v>10.92500000000031</c:v>
                </c:pt>
                <c:pt idx="2186">
                  <c:v>10.93000000000031</c:v>
                </c:pt>
                <c:pt idx="2187">
                  <c:v>10.93500000000031</c:v>
                </c:pt>
                <c:pt idx="2188">
                  <c:v>10.94000000000031</c:v>
                </c:pt>
                <c:pt idx="2189">
                  <c:v>10.94500000000031</c:v>
                </c:pt>
                <c:pt idx="2190">
                  <c:v>10.95000000000031</c:v>
                </c:pt>
                <c:pt idx="2191">
                  <c:v>10.95500000000032</c:v>
                </c:pt>
                <c:pt idx="2192">
                  <c:v>10.96000000000032</c:v>
                </c:pt>
                <c:pt idx="2193">
                  <c:v>10.96500000000032</c:v>
                </c:pt>
                <c:pt idx="2194">
                  <c:v>10.97000000000032</c:v>
                </c:pt>
                <c:pt idx="2195">
                  <c:v>10.97500000000032</c:v>
                </c:pt>
                <c:pt idx="2196">
                  <c:v>10.98000000000032</c:v>
                </c:pt>
                <c:pt idx="2197">
                  <c:v>10.98500000000032</c:v>
                </c:pt>
                <c:pt idx="2198">
                  <c:v>10.99000000000032</c:v>
                </c:pt>
                <c:pt idx="2199">
                  <c:v>10.99500000000032</c:v>
                </c:pt>
                <c:pt idx="2200">
                  <c:v>11.00000000000032</c:v>
                </c:pt>
                <c:pt idx="2201">
                  <c:v>11.00500000000032</c:v>
                </c:pt>
                <c:pt idx="2202">
                  <c:v>11.01000000000032</c:v>
                </c:pt>
                <c:pt idx="2203">
                  <c:v>11.01500000000032</c:v>
                </c:pt>
                <c:pt idx="2204">
                  <c:v>11.02000000000032</c:v>
                </c:pt>
                <c:pt idx="2205">
                  <c:v>11.02500000000032</c:v>
                </c:pt>
                <c:pt idx="2206">
                  <c:v>11.03000000000032</c:v>
                </c:pt>
                <c:pt idx="2207">
                  <c:v>11.03500000000033</c:v>
                </c:pt>
                <c:pt idx="2208">
                  <c:v>11.04000000000032</c:v>
                </c:pt>
                <c:pt idx="2209">
                  <c:v>11.04500000000033</c:v>
                </c:pt>
                <c:pt idx="2210">
                  <c:v>11.05000000000033</c:v>
                </c:pt>
                <c:pt idx="2211">
                  <c:v>11.05500000000033</c:v>
                </c:pt>
                <c:pt idx="2212">
                  <c:v>11.06000000000033</c:v>
                </c:pt>
                <c:pt idx="2213">
                  <c:v>11.06500000000033</c:v>
                </c:pt>
                <c:pt idx="2214">
                  <c:v>11.07000000000033</c:v>
                </c:pt>
                <c:pt idx="2215">
                  <c:v>11.07500000000033</c:v>
                </c:pt>
                <c:pt idx="2216">
                  <c:v>11.08000000000033</c:v>
                </c:pt>
                <c:pt idx="2217">
                  <c:v>11.08500000000033</c:v>
                </c:pt>
                <c:pt idx="2218">
                  <c:v>11.09000000000033</c:v>
                </c:pt>
                <c:pt idx="2219">
                  <c:v>11.09500000000034</c:v>
                </c:pt>
                <c:pt idx="2220">
                  <c:v>11.10000000000034</c:v>
                </c:pt>
                <c:pt idx="2221">
                  <c:v>11.10500000000034</c:v>
                </c:pt>
                <c:pt idx="2222">
                  <c:v>11.11000000000034</c:v>
                </c:pt>
                <c:pt idx="2223">
                  <c:v>11.11500000000034</c:v>
                </c:pt>
                <c:pt idx="2224">
                  <c:v>11.12000000000034</c:v>
                </c:pt>
                <c:pt idx="2225">
                  <c:v>11.12500000000034</c:v>
                </c:pt>
                <c:pt idx="2226">
                  <c:v>11.13000000000034</c:v>
                </c:pt>
                <c:pt idx="2227">
                  <c:v>11.13500000000034</c:v>
                </c:pt>
                <c:pt idx="2228">
                  <c:v>11.14000000000034</c:v>
                </c:pt>
                <c:pt idx="2229">
                  <c:v>11.14500000000034</c:v>
                </c:pt>
                <c:pt idx="2230">
                  <c:v>11.15000000000034</c:v>
                </c:pt>
                <c:pt idx="2231">
                  <c:v>11.15500000000035</c:v>
                </c:pt>
                <c:pt idx="2232">
                  <c:v>11.16000000000035</c:v>
                </c:pt>
                <c:pt idx="2233">
                  <c:v>11.16500000000035</c:v>
                </c:pt>
                <c:pt idx="2234">
                  <c:v>11.17000000000035</c:v>
                </c:pt>
                <c:pt idx="2235">
                  <c:v>11.17500000000035</c:v>
                </c:pt>
                <c:pt idx="2236">
                  <c:v>11.18000000000035</c:v>
                </c:pt>
                <c:pt idx="2237">
                  <c:v>11.18500000000035</c:v>
                </c:pt>
                <c:pt idx="2238">
                  <c:v>11.19000000000035</c:v>
                </c:pt>
                <c:pt idx="2239">
                  <c:v>11.19500000000035</c:v>
                </c:pt>
                <c:pt idx="2240">
                  <c:v>11.20000000000035</c:v>
                </c:pt>
                <c:pt idx="2241">
                  <c:v>11.20500000000035</c:v>
                </c:pt>
                <c:pt idx="2242">
                  <c:v>11.21000000000035</c:v>
                </c:pt>
                <c:pt idx="2243">
                  <c:v>11.21500000000035</c:v>
                </c:pt>
                <c:pt idx="2244">
                  <c:v>11.22000000000035</c:v>
                </c:pt>
                <c:pt idx="2245">
                  <c:v>11.22500000000035</c:v>
                </c:pt>
                <c:pt idx="2246">
                  <c:v>11.23000000000035</c:v>
                </c:pt>
                <c:pt idx="2247">
                  <c:v>11.23500000000035</c:v>
                </c:pt>
                <c:pt idx="2248">
                  <c:v>11.24000000000036</c:v>
                </c:pt>
                <c:pt idx="2249">
                  <c:v>11.24500000000036</c:v>
                </c:pt>
                <c:pt idx="2250">
                  <c:v>11.25000000000036</c:v>
                </c:pt>
                <c:pt idx="2251">
                  <c:v>11.25500000000036</c:v>
                </c:pt>
                <c:pt idx="2252">
                  <c:v>11.26000000000036</c:v>
                </c:pt>
                <c:pt idx="2253">
                  <c:v>11.26500000000036</c:v>
                </c:pt>
                <c:pt idx="2254">
                  <c:v>11.27000000000036</c:v>
                </c:pt>
                <c:pt idx="2255">
                  <c:v>11.27500000000036</c:v>
                </c:pt>
                <c:pt idx="2256">
                  <c:v>11.28000000000036</c:v>
                </c:pt>
                <c:pt idx="2257">
                  <c:v>11.28500000000036</c:v>
                </c:pt>
                <c:pt idx="2258">
                  <c:v>11.29000000000037</c:v>
                </c:pt>
                <c:pt idx="2259">
                  <c:v>11.29500000000037</c:v>
                </c:pt>
                <c:pt idx="2260">
                  <c:v>11.30000000000037</c:v>
                </c:pt>
                <c:pt idx="2261">
                  <c:v>11.30500000000037</c:v>
                </c:pt>
                <c:pt idx="2262">
                  <c:v>11.31000000000037</c:v>
                </c:pt>
                <c:pt idx="2263">
                  <c:v>11.31500000000037</c:v>
                </c:pt>
                <c:pt idx="2264">
                  <c:v>11.32000000000037</c:v>
                </c:pt>
                <c:pt idx="2265">
                  <c:v>11.32500000000037</c:v>
                </c:pt>
                <c:pt idx="2266">
                  <c:v>11.33000000000037</c:v>
                </c:pt>
                <c:pt idx="2267">
                  <c:v>11.33500000000037</c:v>
                </c:pt>
                <c:pt idx="2268">
                  <c:v>11.34000000000037</c:v>
                </c:pt>
                <c:pt idx="2269">
                  <c:v>11.34500000000037</c:v>
                </c:pt>
                <c:pt idx="2270">
                  <c:v>11.35000000000037</c:v>
                </c:pt>
                <c:pt idx="2271">
                  <c:v>11.35500000000038</c:v>
                </c:pt>
                <c:pt idx="2272">
                  <c:v>11.36000000000038</c:v>
                </c:pt>
                <c:pt idx="2273">
                  <c:v>11.36500000000038</c:v>
                </c:pt>
                <c:pt idx="2274">
                  <c:v>11.37000000000038</c:v>
                </c:pt>
                <c:pt idx="2275">
                  <c:v>11.37500000000038</c:v>
                </c:pt>
                <c:pt idx="2276">
                  <c:v>11.38000000000038</c:v>
                </c:pt>
                <c:pt idx="2277">
                  <c:v>11.38500000000038</c:v>
                </c:pt>
                <c:pt idx="2278">
                  <c:v>11.39000000000038</c:v>
                </c:pt>
                <c:pt idx="2279">
                  <c:v>11.39500000000038</c:v>
                </c:pt>
                <c:pt idx="2280">
                  <c:v>11.40000000000038</c:v>
                </c:pt>
                <c:pt idx="2281">
                  <c:v>11.40500000000038</c:v>
                </c:pt>
                <c:pt idx="2282">
                  <c:v>11.41000000000038</c:v>
                </c:pt>
                <c:pt idx="2283">
                  <c:v>11.4150000000004</c:v>
                </c:pt>
                <c:pt idx="2284">
                  <c:v>11.4200000000004</c:v>
                </c:pt>
                <c:pt idx="2285">
                  <c:v>11.4250000000004</c:v>
                </c:pt>
                <c:pt idx="2286">
                  <c:v>11.4300000000004</c:v>
                </c:pt>
                <c:pt idx="2287">
                  <c:v>11.4350000000004</c:v>
                </c:pt>
                <c:pt idx="2288">
                  <c:v>11.4400000000004</c:v>
                </c:pt>
                <c:pt idx="2289">
                  <c:v>11.4450000000004</c:v>
                </c:pt>
                <c:pt idx="2290">
                  <c:v>11.4500000000004</c:v>
                </c:pt>
                <c:pt idx="2291">
                  <c:v>11.4550000000004</c:v>
                </c:pt>
                <c:pt idx="2292">
                  <c:v>11.4600000000004</c:v>
                </c:pt>
                <c:pt idx="2293">
                  <c:v>11.4650000000004</c:v>
                </c:pt>
                <c:pt idx="2294">
                  <c:v>11.4700000000004</c:v>
                </c:pt>
                <c:pt idx="2295">
                  <c:v>11.4750000000004</c:v>
                </c:pt>
                <c:pt idx="2296">
                  <c:v>11.4800000000004</c:v>
                </c:pt>
                <c:pt idx="2297">
                  <c:v>11.4850000000004</c:v>
                </c:pt>
                <c:pt idx="2298">
                  <c:v>11.4900000000004</c:v>
                </c:pt>
                <c:pt idx="2299">
                  <c:v>11.4950000000004</c:v>
                </c:pt>
                <c:pt idx="2300">
                  <c:v>11.5000000000004</c:v>
                </c:pt>
                <c:pt idx="2301">
                  <c:v>11.5050000000004</c:v>
                </c:pt>
                <c:pt idx="2302">
                  <c:v>11.5100000000004</c:v>
                </c:pt>
                <c:pt idx="2303">
                  <c:v>11.5150000000004</c:v>
                </c:pt>
                <c:pt idx="2304">
                  <c:v>11.5200000000004</c:v>
                </c:pt>
                <c:pt idx="2305">
                  <c:v>11.5250000000004</c:v>
                </c:pt>
                <c:pt idx="2306">
                  <c:v>11.5300000000004</c:v>
                </c:pt>
                <c:pt idx="2307">
                  <c:v>11.5350000000004</c:v>
                </c:pt>
                <c:pt idx="2308">
                  <c:v>11.5400000000004</c:v>
                </c:pt>
                <c:pt idx="2309">
                  <c:v>11.5450000000004</c:v>
                </c:pt>
                <c:pt idx="2310">
                  <c:v>11.55000000000041</c:v>
                </c:pt>
                <c:pt idx="2311">
                  <c:v>11.55500000000041</c:v>
                </c:pt>
                <c:pt idx="2312">
                  <c:v>11.56000000000041</c:v>
                </c:pt>
                <c:pt idx="2313">
                  <c:v>11.56500000000041</c:v>
                </c:pt>
                <c:pt idx="2314">
                  <c:v>11.57000000000041</c:v>
                </c:pt>
                <c:pt idx="2315">
                  <c:v>11.57500000000041</c:v>
                </c:pt>
                <c:pt idx="2316">
                  <c:v>11.58000000000041</c:v>
                </c:pt>
                <c:pt idx="2317">
                  <c:v>11.58500000000041</c:v>
                </c:pt>
                <c:pt idx="2318">
                  <c:v>11.59000000000041</c:v>
                </c:pt>
                <c:pt idx="2319">
                  <c:v>11.59500000000041</c:v>
                </c:pt>
                <c:pt idx="2320">
                  <c:v>11.60000000000041</c:v>
                </c:pt>
                <c:pt idx="2321">
                  <c:v>11.60500000000041</c:v>
                </c:pt>
                <c:pt idx="2322">
                  <c:v>11.61000000000042</c:v>
                </c:pt>
                <c:pt idx="2323">
                  <c:v>11.61500000000042</c:v>
                </c:pt>
                <c:pt idx="2324">
                  <c:v>11.62000000000042</c:v>
                </c:pt>
                <c:pt idx="2325">
                  <c:v>11.62500000000042</c:v>
                </c:pt>
                <c:pt idx="2326">
                  <c:v>11.63000000000042</c:v>
                </c:pt>
                <c:pt idx="2327">
                  <c:v>11.63500000000042</c:v>
                </c:pt>
                <c:pt idx="2328">
                  <c:v>11.64000000000042</c:v>
                </c:pt>
                <c:pt idx="2329">
                  <c:v>11.64500000000042</c:v>
                </c:pt>
                <c:pt idx="2330">
                  <c:v>11.65000000000042</c:v>
                </c:pt>
                <c:pt idx="2331">
                  <c:v>11.65500000000042</c:v>
                </c:pt>
                <c:pt idx="2332">
                  <c:v>11.66000000000042</c:v>
                </c:pt>
                <c:pt idx="2333">
                  <c:v>11.66500000000042</c:v>
                </c:pt>
                <c:pt idx="2334">
                  <c:v>11.67000000000042</c:v>
                </c:pt>
                <c:pt idx="2335">
                  <c:v>11.67500000000043</c:v>
                </c:pt>
                <c:pt idx="2336">
                  <c:v>11.68000000000042</c:v>
                </c:pt>
                <c:pt idx="2337">
                  <c:v>11.68500000000043</c:v>
                </c:pt>
                <c:pt idx="2338">
                  <c:v>11.69000000000043</c:v>
                </c:pt>
                <c:pt idx="2339">
                  <c:v>11.69500000000043</c:v>
                </c:pt>
                <c:pt idx="2340">
                  <c:v>11.70000000000043</c:v>
                </c:pt>
                <c:pt idx="2341">
                  <c:v>11.70500000000043</c:v>
                </c:pt>
                <c:pt idx="2342">
                  <c:v>11.71000000000043</c:v>
                </c:pt>
                <c:pt idx="2343">
                  <c:v>11.71500000000043</c:v>
                </c:pt>
                <c:pt idx="2344">
                  <c:v>11.72000000000043</c:v>
                </c:pt>
                <c:pt idx="2345">
                  <c:v>11.72500000000043</c:v>
                </c:pt>
                <c:pt idx="2346">
                  <c:v>11.73000000000043</c:v>
                </c:pt>
                <c:pt idx="2347">
                  <c:v>11.73500000000043</c:v>
                </c:pt>
                <c:pt idx="2348">
                  <c:v>11.74000000000043</c:v>
                </c:pt>
                <c:pt idx="2349">
                  <c:v>11.74500000000043</c:v>
                </c:pt>
                <c:pt idx="2350">
                  <c:v>11.75000000000044</c:v>
                </c:pt>
                <c:pt idx="2351">
                  <c:v>11.75500000000044</c:v>
                </c:pt>
                <c:pt idx="2352">
                  <c:v>11.76000000000044</c:v>
                </c:pt>
                <c:pt idx="2353">
                  <c:v>11.76500000000044</c:v>
                </c:pt>
                <c:pt idx="2354">
                  <c:v>11.77000000000044</c:v>
                </c:pt>
                <c:pt idx="2355">
                  <c:v>11.77500000000044</c:v>
                </c:pt>
                <c:pt idx="2356">
                  <c:v>11.78000000000044</c:v>
                </c:pt>
                <c:pt idx="2357">
                  <c:v>11.78500000000044</c:v>
                </c:pt>
                <c:pt idx="2358">
                  <c:v>11.79000000000044</c:v>
                </c:pt>
                <c:pt idx="2359">
                  <c:v>11.79500000000044</c:v>
                </c:pt>
                <c:pt idx="2360">
                  <c:v>11.80000000000045</c:v>
                </c:pt>
                <c:pt idx="2361">
                  <c:v>11.80500000000045</c:v>
                </c:pt>
                <c:pt idx="2362">
                  <c:v>11.81000000000045</c:v>
                </c:pt>
                <c:pt idx="2363">
                  <c:v>11.81500000000045</c:v>
                </c:pt>
                <c:pt idx="2364">
                  <c:v>11.82000000000045</c:v>
                </c:pt>
                <c:pt idx="2365">
                  <c:v>11.82500000000045</c:v>
                </c:pt>
                <c:pt idx="2366">
                  <c:v>11.83000000000045</c:v>
                </c:pt>
                <c:pt idx="2367">
                  <c:v>11.83500000000045</c:v>
                </c:pt>
                <c:pt idx="2368">
                  <c:v>11.84000000000045</c:v>
                </c:pt>
                <c:pt idx="2369">
                  <c:v>11.84500000000045</c:v>
                </c:pt>
                <c:pt idx="2370">
                  <c:v>11.85000000000045</c:v>
                </c:pt>
                <c:pt idx="2371">
                  <c:v>11.85500000000046</c:v>
                </c:pt>
                <c:pt idx="2372">
                  <c:v>11.86000000000045</c:v>
                </c:pt>
                <c:pt idx="2373">
                  <c:v>11.86500000000046</c:v>
                </c:pt>
                <c:pt idx="2374">
                  <c:v>11.87000000000046</c:v>
                </c:pt>
                <c:pt idx="2375">
                  <c:v>11.87500000000046</c:v>
                </c:pt>
                <c:pt idx="2376">
                  <c:v>11.88000000000046</c:v>
                </c:pt>
                <c:pt idx="2377">
                  <c:v>11.88500000000046</c:v>
                </c:pt>
                <c:pt idx="2378">
                  <c:v>11.89000000000046</c:v>
                </c:pt>
                <c:pt idx="2379">
                  <c:v>11.89500000000046</c:v>
                </c:pt>
                <c:pt idx="2380">
                  <c:v>11.90000000000046</c:v>
                </c:pt>
                <c:pt idx="2381">
                  <c:v>11.90500000000046</c:v>
                </c:pt>
                <c:pt idx="2382">
                  <c:v>11.91000000000046</c:v>
                </c:pt>
                <c:pt idx="2383">
                  <c:v>11.91500000000046</c:v>
                </c:pt>
                <c:pt idx="2384">
                  <c:v>11.92000000000046</c:v>
                </c:pt>
                <c:pt idx="2385">
                  <c:v>11.92500000000046</c:v>
                </c:pt>
                <c:pt idx="2386">
                  <c:v>11.93000000000047</c:v>
                </c:pt>
                <c:pt idx="2387">
                  <c:v>11.93500000000047</c:v>
                </c:pt>
                <c:pt idx="2388">
                  <c:v>11.94000000000047</c:v>
                </c:pt>
                <c:pt idx="2389">
                  <c:v>11.94500000000047</c:v>
                </c:pt>
                <c:pt idx="2390">
                  <c:v>11.95000000000047</c:v>
                </c:pt>
                <c:pt idx="2391">
                  <c:v>11.95500000000047</c:v>
                </c:pt>
                <c:pt idx="2392">
                  <c:v>11.96000000000047</c:v>
                </c:pt>
                <c:pt idx="2393">
                  <c:v>11.96500000000047</c:v>
                </c:pt>
                <c:pt idx="2394">
                  <c:v>11.97000000000047</c:v>
                </c:pt>
                <c:pt idx="2395">
                  <c:v>11.97500000000047</c:v>
                </c:pt>
                <c:pt idx="2396">
                  <c:v>11.98000000000047</c:v>
                </c:pt>
                <c:pt idx="2397">
                  <c:v>11.98500000000047</c:v>
                </c:pt>
                <c:pt idx="2398">
                  <c:v>11.99000000000047</c:v>
                </c:pt>
                <c:pt idx="2399">
                  <c:v>11.99500000000048</c:v>
                </c:pt>
                <c:pt idx="2400">
                  <c:v>12.00000000000047</c:v>
                </c:pt>
                <c:pt idx="2401">
                  <c:v>12.00500000000048</c:v>
                </c:pt>
                <c:pt idx="2402">
                  <c:v>12.01000000000048</c:v>
                </c:pt>
                <c:pt idx="2403">
                  <c:v>12.01500000000048</c:v>
                </c:pt>
                <c:pt idx="2404">
                  <c:v>12.02000000000048</c:v>
                </c:pt>
                <c:pt idx="2405">
                  <c:v>12.02500000000048</c:v>
                </c:pt>
                <c:pt idx="2406">
                  <c:v>12.03000000000048</c:v>
                </c:pt>
                <c:pt idx="2407">
                  <c:v>12.03500000000048</c:v>
                </c:pt>
                <c:pt idx="2408">
                  <c:v>12.04000000000048</c:v>
                </c:pt>
                <c:pt idx="2409">
                  <c:v>12.04500000000048</c:v>
                </c:pt>
                <c:pt idx="2410">
                  <c:v>12.05000000000048</c:v>
                </c:pt>
                <c:pt idx="2411">
                  <c:v>12.0550000000005</c:v>
                </c:pt>
                <c:pt idx="2412">
                  <c:v>12.0600000000005</c:v>
                </c:pt>
                <c:pt idx="2413">
                  <c:v>12.0650000000005</c:v>
                </c:pt>
                <c:pt idx="2414">
                  <c:v>12.0700000000005</c:v>
                </c:pt>
                <c:pt idx="2415">
                  <c:v>12.0750000000005</c:v>
                </c:pt>
                <c:pt idx="2416">
                  <c:v>12.0800000000005</c:v>
                </c:pt>
                <c:pt idx="2417">
                  <c:v>12.0850000000005</c:v>
                </c:pt>
                <c:pt idx="2418">
                  <c:v>12.0900000000005</c:v>
                </c:pt>
                <c:pt idx="2419">
                  <c:v>12.0950000000005</c:v>
                </c:pt>
                <c:pt idx="2420">
                  <c:v>12.10000000000049</c:v>
                </c:pt>
                <c:pt idx="2421">
                  <c:v>12.1050000000005</c:v>
                </c:pt>
                <c:pt idx="2422">
                  <c:v>12.11000000000049</c:v>
                </c:pt>
                <c:pt idx="2423">
                  <c:v>12.1150000000005</c:v>
                </c:pt>
                <c:pt idx="2424">
                  <c:v>12.12000000000049</c:v>
                </c:pt>
                <c:pt idx="2425">
                  <c:v>12.1250000000005</c:v>
                </c:pt>
                <c:pt idx="2426">
                  <c:v>12.13000000000049</c:v>
                </c:pt>
                <c:pt idx="2427">
                  <c:v>12.1350000000005</c:v>
                </c:pt>
                <c:pt idx="2428">
                  <c:v>12.1400000000005</c:v>
                </c:pt>
                <c:pt idx="2429">
                  <c:v>12.1450000000005</c:v>
                </c:pt>
                <c:pt idx="2430">
                  <c:v>12.1500000000005</c:v>
                </c:pt>
                <c:pt idx="2431">
                  <c:v>12.1550000000005</c:v>
                </c:pt>
                <c:pt idx="2432">
                  <c:v>12.1600000000005</c:v>
                </c:pt>
                <c:pt idx="2433">
                  <c:v>12.1650000000005</c:v>
                </c:pt>
                <c:pt idx="2434">
                  <c:v>12.1700000000005</c:v>
                </c:pt>
                <c:pt idx="2435">
                  <c:v>12.1750000000005</c:v>
                </c:pt>
                <c:pt idx="2436">
                  <c:v>12.1800000000005</c:v>
                </c:pt>
                <c:pt idx="2437">
                  <c:v>12.1850000000005</c:v>
                </c:pt>
                <c:pt idx="2438">
                  <c:v>12.1900000000005</c:v>
                </c:pt>
                <c:pt idx="2439">
                  <c:v>12.19500000000051</c:v>
                </c:pt>
                <c:pt idx="2440">
                  <c:v>12.20000000000051</c:v>
                </c:pt>
                <c:pt idx="2441">
                  <c:v>12.20500000000051</c:v>
                </c:pt>
                <c:pt idx="2442">
                  <c:v>12.21000000000051</c:v>
                </c:pt>
                <c:pt idx="2443">
                  <c:v>12.21500000000051</c:v>
                </c:pt>
                <c:pt idx="2444">
                  <c:v>12.22000000000051</c:v>
                </c:pt>
                <c:pt idx="2445">
                  <c:v>12.22500000000051</c:v>
                </c:pt>
                <c:pt idx="2446">
                  <c:v>12.23000000000051</c:v>
                </c:pt>
                <c:pt idx="2447">
                  <c:v>12.23500000000051</c:v>
                </c:pt>
                <c:pt idx="2448">
                  <c:v>12.24000000000051</c:v>
                </c:pt>
                <c:pt idx="2449">
                  <c:v>12.24500000000051</c:v>
                </c:pt>
                <c:pt idx="2450">
                  <c:v>12.25000000000052</c:v>
                </c:pt>
                <c:pt idx="2451">
                  <c:v>12.25500000000052</c:v>
                </c:pt>
                <c:pt idx="2452">
                  <c:v>12.26000000000052</c:v>
                </c:pt>
                <c:pt idx="2453">
                  <c:v>12.26500000000052</c:v>
                </c:pt>
                <c:pt idx="2454">
                  <c:v>12.27000000000052</c:v>
                </c:pt>
                <c:pt idx="2455">
                  <c:v>12.27500000000052</c:v>
                </c:pt>
                <c:pt idx="2456">
                  <c:v>12.28000000000052</c:v>
                </c:pt>
                <c:pt idx="2457">
                  <c:v>12.28500000000052</c:v>
                </c:pt>
                <c:pt idx="2458">
                  <c:v>12.29000000000052</c:v>
                </c:pt>
                <c:pt idx="2459">
                  <c:v>12.29500000000052</c:v>
                </c:pt>
                <c:pt idx="2460">
                  <c:v>12.30000000000052</c:v>
                </c:pt>
                <c:pt idx="2461">
                  <c:v>12.30500000000052</c:v>
                </c:pt>
                <c:pt idx="2462">
                  <c:v>12.31000000000052</c:v>
                </c:pt>
                <c:pt idx="2463">
                  <c:v>12.31500000000053</c:v>
                </c:pt>
                <c:pt idx="2464">
                  <c:v>12.32000000000052</c:v>
                </c:pt>
                <c:pt idx="2465">
                  <c:v>12.32500000000053</c:v>
                </c:pt>
                <c:pt idx="2466">
                  <c:v>12.33000000000053</c:v>
                </c:pt>
                <c:pt idx="2467">
                  <c:v>12.33500000000053</c:v>
                </c:pt>
                <c:pt idx="2468">
                  <c:v>12.34000000000053</c:v>
                </c:pt>
                <c:pt idx="2469">
                  <c:v>12.34500000000053</c:v>
                </c:pt>
                <c:pt idx="2470">
                  <c:v>12.35000000000053</c:v>
                </c:pt>
                <c:pt idx="2471">
                  <c:v>12.35500000000053</c:v>
                </c:pt>
                <c:pt idx="2472">
                  <c:v>12.36000000000053</c:v>
                </c:pt>
                <c:pt idx="2473">
                  <c:v>12.36500000000053</c:v>
                </c:pt>
                <c:pt idx="2474">
                  <c:v>12.37000000000053</c:v>
                </c:pt>
                <c:pt idx="2475">
                  <c:v>12.37500000000054</c:v>
                </c:pt>
                <c:pt idx="2476">
                  <c:v>12.38000000000054</c:v>
                </c:pt>
                <c:pt idx="2477">
                  <c:v>12.38500000000054</c:v>
                </c:pt>
                <c:pt idx="2478">
                  <c:v>12.39000000000054</c:v>
                </c:pt>
                <c:pt idx="2479">
                  <c:v>12.39500000000054</c:v>
                </c:pt>
                <c:pt idx="2480">
                  <c:v>12.40000000000054</c:v>
                </c:pt>
                <c:pt idx="2481">
                  <c:v>12.40500000000054</c:v>
                </c:pt>
                <c:pt idx="2482">
                  <c:v>12.41000000000054</c:v>
                </c:pt>
                <c:pt idx="2483">
                  <c:v>12.41500000000054</c:v>
                </c:pt>
                <c:pt idx="2484">
                  <c:v>12.42000000000054</c:v>
                </c:pt>
                <c:pt idx="2485">
                  <c:v>12.42500000000054</c:v>
                </c:pt>
                <c:pt idx="2486">
                  <c:v>12.43000000000054</c:v>
                </c:pt>
                <c:pt idx="2487">
                  <c:v>12.43500000000054</c:v>
                </c:pt>
                <c:pt idx="2488">
                  <c:v>12.44000000000054</c:v>
                </c:pt>
                <c:pt idx="2489">
                  <c:v>12.44500000000055</c:v>
                </c:pt>
                <c:pt idx="2490">
                  <c:v>12.45000000000055</c:v>
                </c:pt>
                <c:pt idx="2491">
                  <c:v>12.45500000000055</c:v>
                </c:pt>
                <c:pt idx="2492">
                  <c:v>12.46000000000055</c:v>
                </c:pt>
                <c:pt idx="2493">
                  <c:v>12.46500000000055</c:v>
                </c:pt>
                <c:pt idx="2494">
                  <c:v>12.47000000000055</c:v>
                </c:pt>
                <c:pt idx="2495">
                  <c:v>12.47500000000055</c:v>
                </c:pt>
                <c:pt idx="2496">
                  <c:v>12.48000000000055</c:v>
                </c:pt>
                <c:pt idx="2497">
                  <c:v>12.48500000000055</c:v>
                </c:pt>
                <c:pt idx="2498">
                  <c:v>12.49000000000055</c:v>
                </c:pt>
                <c:pt idx="2499">
                  <c:v>12.49500000000055</c:v>
                </c:pt>
                <c:pt idx="2500">
                  <c:v>12.50000000000055</c:v>
                </c:pt>
                <c:pt idx="2501">
                  <c:v>12.50500000000056</c:v>
                </c:pt>
                <c:pt idx="2502">
                  <c:v>12.51000000000055</c:v>
                </c:pt>
                <c:pt idx="2503">
                  <c:v>12.51500000000056</c:v>
                </c:pt>
                <c:pt idx="2504">
                  <c:v>12.52000000000056</c:v>
                </c:pt>
                <c:pt idx="2505">
                  <c:v>12.52500000000056</c:v>
                </c:pt>
                <c:pt idx="2506">
                  <c:v>12.53000000000056</c:v>
                </c:pt>
                <c:pt idx="2507">
                  <c:v>12.53500000000056</c:v>
                </c:pt>
                <c:pt idx="2508">
                  <c:v>12.54000000000056</c:v>
                </c:pt>
                <c:pt idx="2509">
                  <c:v>12.54500000000056</c:v>
                </c:pt>
                <c:pt idx="2510">
                  <c:v>12.55000000000056</c:v>
                </c:pt>
                <c:pt idx="2511">
                  <c:v>12.55500000000056</c:v>
                </c:pt>
                <c:pt idx="2512">
                  <c:v>12.56000000000056</c:v>
                </c:pt>
                <c:pt idx="2513">
                  <c:v>12.56500000000056</c:v>
                </c:pt>
                <c:pt idx="2514">
                  <c:v>12.57000000000057</c:v>
                </c:pt>
                <c:pt idx="2515">
                  <c:v>12.57500000000057</c:v>
                </c:pt>
                <c:pt idx="2516">
                  <c:v>12.58000000000057</c:v>
                </c:pt>
                <c:pt idx="2517">
                  <c:v>12.58500000000057</c:v>
                </c:pt>
                <c:pt idx="2518">
                  <c:v>12.59000000000057</c:v>
                </c:pt>
                <c:pt idx="2519">
                  <c:v>12.59500000000057</c:v>
                </c:pt>
                <c:pt idx="2520">
                  <c:v>12.60000000000057</c:v>
                </c:pt>
                <c:pt idx="2521">
                  <c:v>12.60500000000057</c:v>
                </c:pt>
                <c:pt idx="2522">
                  <c:v>12.61000000000057</c:v>
                </c:pt>
                <c:pt idx="2523">
                  <c:v>12.61500000000057</c:v>
                </c:pt>
                <c:pt idx="2524">
                  <c:v>12.62000000000057</c:v>
                </c:pt>
                <c:pt idx="2525">
                  <c:v>12.62500000000057</c:v>
                </c:pt>
                <c:pt idx="2526">
                  <c:v>12.63000000000057</c:v>
                </c:pt>
                <c:pt idx="2527">
                  <c:v>12.63500000000057</c:v>
                </c:pt>
                <c:pt idx="2528">
                  <c:v>12.64000000000057</c:v>
                </c:pt>
                <c:pt idx="2529">
                  <c:v>12.64500000000058</c:v>
                </c:pt>
                <c:pt idx="2530">
                  <c:v>12.65000000000058</c:v>
                </c:pt>
                <c:pt idx="2531">
                  <c:v>12.65500000000058</c:v>
                </c:pt>
                <c:pt idx="2532">
                  <c:v>12.66000000000058</c:v>
                </c:pt>
                <c:pt idx="2533">
                  <c:v>12.66500000000058</c:v>
                </c:pt>
                <c:pt idx="2534">
                  <c:v>12.67000000000058</c:v>
                </c:pt>
                <c:pt idx="2535">
                  <c:v>12.67500000000058</c:v>
                </c:pt>
                <c:pt idx="2536">
                  <c:v>12.68000000000058</c:v>
                </c:pt>
                <c:pt idx="2537">
                  <c:v>12.68500000000058</c:v>
                </c:pt>
                <c:pt idx="2538">
                  <c:v>12.69000000000058</c:v>
                </c:pt>
                <c:pt idx="2539">
                  <c:v>12.69500000000058</c:v>
                </c:pt>
                <c:pt idx="2540">
                  <c:v>12.70000000000058</c:v>
                </c:pt>
                <c:pt idx="2541">
                  <c:v>12.70500000000058</c:v>
                </c:pt>
                <c:pt idx="2542">
                  <c:v>12.71000000000059</c:v>
                </c:pt>
                <c:pt idx="2543">
                  <c:v>12.71500000000059</c:v>
                </c:pt>
                <c:pt idx="2544">
                  <c:v>12.72000000000059</c:v>
                </c:pt>
                <c:pt idx="2545">
                  <c:v>12.72500000000059</c:v>
                </c:pt>
                <c:pt idx="2546">
                  <c:v>12.73000000000059</c:v>
                </c:pt>
                <c:pt idx="2547">
                  <c:v>12.73500000000059</c:v>
                </c:pt>
                <c:pt idx="2548">
                  <c:v>12.74000000000059</c:v>
                </c:pt>
                <c:pt idx="2549">
                  <c:v>12.74500000000059</c:v>
                </c:pt>
                <c:pt idx="2550">
                  <c:v>12.75000000000059</c:v>
                </c:pt>
                <c:pt idx="2551">
                  <c:v>12.7550000000006</c:v>
                </c:pt>
                <c:pt idx="2552">
                  <c:v>12.76000000000059</c:v>
                </c:pt>
                <c:pt idx="2553">
                  <c:v>12.7650000000006</c:v>
                </c:pt>
                <c:pt idx="2554">
                  <c:v>12.77000000000059</c:v>
                </c:pt>
                <c:pt idx="2555">
                  <c:v>12.7750000000006</c:v>
                </c:pt>
                <c:pt idx="2556">
                  <c:v>12.7800000000006</c:v>
                </c:pt>
                <c:pt idx="2557">
                  <c:v>12.7850000000006</c:v>
                </c:pt>
                <c:pt idx="2558">
                  <c:v>12.7900000000006</c:v>
                </c:pt>
                <c:pt idx="2559">
                  <c:v>12.7950000000006</c:v>
                </c:pt>
                <c:pt idx="2560">
                  <c:v>12.8000000000006</c:v>
                </c:pt>
                <c:pt idx="2561">
                  <c:v>12.8050000000006</c:v>
                </c:pt>
                <c:pt idx="2562">
                  <c:v>12.8100000000006</c:v>
                </c:pt>
                <c:pt idx="2563">
                  <c:v>12.81500000000061</c:v>
                </c:pt>
                <c:pt idx="2564">
                  <c:v>12.8200000000006</c:v>
                </c:pt>
                <c:pt idx="2565">
                  <c:v>12.82500000000061</c:v>
                </c:pt>
                <c:pt idx="2566">
                  <c:v>12.83000000000061</c:v>
                </c:pt>
                <c:pt idx="2567">
                  <c:v>12.83500000000061</c:v>
                </c:pt>
                <c:pt idx="2568">
                  <c:v>12.84000000000061</c:v>
                </c:pt>
                <c:pt idx="2569">
                  <c:v>12.84500000000061</c:v>
                </c:pt>
                <c:pt idx="2570">
                  <c:v>12.85000000000061</c:v>
                </c:pt>
                <c:pt idx="2571">
                  <c:v>12.85500000000061</c:v>
                </c:pt>
                <c:pt idx="2572">
                  <c:v>12.86000000000061</c:v>
                </c:pt>
                <c:pt idx="2573">
                  <c:v>12.86500000000061</c:v>
                </c:pt>
                <c:pt idx="2574">
                  <c:v>12.87000000000061</c:v>
                </c:pt>
                <c:pt idx="2575">
                  <c:v>12.87500000000062</c:v>
                </c:pt>
                <c:pt idx="2576">
                  <c:v>12.88000000000062</c:v>
                </c:pt>
                <c:pt idx="2577">
                  <c:v>12.88500000000062</c:v>
                </c:pt>
                <c:pt idx="2578">
                  <c:v>12.89000000000062</c:v>
                </c:pt>
                <c:pt idx="2579">
                  <c:v>12.89500000000062</c:v>
                </c:pt>
                <c:pt idx="2580">
                  <c:v>12.90000000000062</c:v>
                </c:pt>
                <c:pt idx="2581">
                  <c:v>12.90500000000062</c:v>
                </c:pt>
                <c:pt idx="2582">
                  <c:v>12.91000000000062</c:v>
                </c:pt>
                <c:pt idx="2583">
                  <c:v>12.91500000000062</c:v>
                </c:pt>
                <c:pt idx="2584">
                  <c:v>12.92000000000062</c:v>
                </c:pt>
                <c:pt idx="2585">
                  <c:v>12.92500000000062</c:v>
                </c:pt>
                <c:pt idx="2586">
                  <c:v>12.93000000000062</c:v>
                </c:pt>
                <c:pt idx="2587">
                  <c:v>12.93500000000062</c:v>
                </c:pt>
                <c:pt idx="2588">
                  <c:v>12.94000000000062</c:v>
                </c:pt>
                <c:pt idx="2589">
                  <c:v>12.94500000000062</c:v>
                </c:pt>
                <c:pt idx="2590">
                  <c:v>12.95000000000063</c:v>
                </c:pt>
                <c:pt idx="2591">
                  <c:v>12.95500000000063</c:v>
                </c:pt>
                <c:pt idx="2592">
                  <c:v>12.96000000000063</c:v>
                </c:pt>
                <c:pt idx="2593">
                  <c:v>12.96500000000063</c:v>
                </c:pt>
                <c:pt idx="2594">
                  <c:v>12.97000000000063</c:v>
                </c:pt>
                <c:pt idx="2595">
                  <c:v>12.97500000000063</c:v>
                </c:pt>
                <c:pt idx="2596">
                  <c:v>12.98000000000063</c:v>
                </c:pt>
                <c:pt idx="2597">
                  <c:v>12.98500000000063</c:v>
                </c:pt>
                <c:pt idx="2598">
                  <c:v>12.99000000000063</c:v>
                </c:pt>
                <c:pt idx="2599">
                  <c:v>12.99500000000063</c:v>
                </c:pt>
                <c:pt idx="2600">
                  <c:v>13.00000000000063</c:v>
                </c:pt>
                <c:pt idx="2601">
                  <c:v>13.00500000000063</c:v>
                </c:pt>
                <c:pt idx="2602">
                  <c:v>13.01000000000063</c:v>
                </c:pt>
                <c:pt idx="2603">
                  <c:v>13.01500000000064</c:v>
                </c:pt>
                <c:pt idx="2604">
                  <c:v>13.02000000000064</c:v>
                </c:pt>
                <c:pt idx="2605">
                  <c:v>13.02500000000064</c:v>
                </c:pt>
                <c:pt idx="2606">
                  <c:v>13.03000000000064</c:v>
                </c:pt>
                <c:pt idx="2607">
                  <c:v>13.03500000000064</c:v>
                </c:pt>
                <c:pt idx="2608">
                  <c:v>13.04000000000064</c:v>
                </c:pt>
                <c:pt idx="2609">
                  <c:v>13.04500000000064</c:v>
                </c:pt>
                <c:pt idx="2610">
                  <c:v>13.05000000000064</c:v>
                </c:pt>
                <c:pt idx="2611">
                  <c:v>13.05500000000064</c:v>
                </c:pt>
                <c:pt idx="2612">
                  <c:v>13.06000000000064</c:v>
                </c:pt>
                <c:pt idx="2613">
                  <c:v>13.06500000000065</c:v>
                </c:pt>
                <c:pt idx="2614">
                  <c:v>13.07000000000065</c:v>
                </c:pt>
                <c:pt idx="2615">
                  <c:v>13.07500000000065</c:v>
                </c:pt>
                <c:pt idx="2616">
                  <c:v>13.08000000000065</c:v>
                </c:pt>
                <c:pt idx="2617">
                  <c:v>13.08500000000065</c:v>
                </c:pt>
                <c:pt idx="2618">
                  <c:v>13.09000000000065</c:v>
                </c:pt>
                <c:pt idx="2619">
                  <c:v>13.09500000000065</c:v>
                </c:pt>
                <c:pt idx="2620">
                  <c:v>13.10000000000065</c:v>
                </c:pt>
                <c:pt idx="2621">
                  <c:v>13.10500000000065</c:v>
                </c:pt>
                <c:pt idx="2622">
                  <c:v>13.11000000000065</c:v>
                </c:pt>
                <c:pt idx="2623">
                  <c:v>13.11500000000065</c:v>
                </c:pt>
                <c:pt idx="2624">
                  <c:v>13.12000000000065</c:v>
                </c:pt>
                <c:pt idx="2625">
                  <c:v>13.12500000000065</c:v>
                </c:pt>
                <c:pt idx="2626">
                  <c:v>13.13000000000065</c:v>
                </c:pt>
                <c:pt idx="2627">
                  <c:v>13.13500000000065</c:v>
                </c:pt>
                <c:pt idx="2628">
                  <c:v>13.14000000000065</c:v>
                </c:pt>
                <c:pt idx="2629">
                  <c:v>13.14500000000066</c:v>
                </c:pt>
                <c:pt idx="2630">
                  <c:v>13.15000000000066</c:v>
                </c:pt>
                <c:pt idx="2631">
                  <c:v>13.15500000000066</c:v>
                </c:pt>
                <c:pt idx="2632">
                  <c:v>13.16000000000066</c:v>
                </c:pt>
                <c:pt idx="2633">
                  <c:v>13.16500000000066</c:v>
                </c:pt>
                <c:pt idx="2634">
                  <c:v>13.17000000000066</c:v>
                </c:pt>
                <c:pt idx="2635">
                  <c:v>13.17500000000066</c:v>
                </c:pt>
                <c:pt idx="2636">
                  <c:v>13.18000000000066</c:v>
                </c:pt>
                <c:pt idx="2637">
                  <c:v>13.18500000000066</c:v>
                </c:pt>
                <c:pt idx="2638">
                  <c:v>13.19000000000066</c:v>
                </c:pt>
                <c:pt idx="2639">
                  <c:v>13.19500000000066</c:v>
                </c:pt>
                <c:pt idx="2640">
                  <c:v>13.20000000000066</c:v>
                </c:pt>
                <c:pt idx="2641">
                  <c:v>13.20500000000066</c:v>
                </c:pt>
                <c:pt idx="2642">
                  <c:v>13.21000000000067</c:v>
                </c:pt>
                <c:pt idx="2643">
                  <c:v>13.21500000000067</c:v>
                </c:pt>
                <c:pt idx="2644">
                  <c:v>13.22000000000067</c:v>
                </c:pt>
                <c:pt idx="2645">
                  <c:v>13.22500000000067</c:v>
                </c:pt>
                <c:pt idx="2646">
                  <c:v>13.23000000000067</c:v>
                </c:pt>
                <c:pt idx="2647">
                  <c:v>13.23500000000067</c:v>
                </c:pt>
                <c:pt idx="2648">
                  <c:v>13.24000000000067</c:v>
                </c:pt>
                <c:pt idx="2649">
                  <c:v>13.24500000000067</c:v>
                </c:pt>
                <c:pt idx="2650">
                  <c:v>13.25000000000067</c:v>
                </c:pt>
                <c:pt idx="2651">
                  <c:v>13.25500000000067</c:v>
                </c:pt>
                <c:pt idx="2652">
                  <c:v>13.26000000000067</c:v>
                </c:pt>
                <c:pt idx="2653">
                  <c:v>13.26500000000067</c:v>
                </c:pt>
                <c:pt idx="2654">
                  <c:v>13.27000000000067</c:v>
                </c:pt>
                <c:pt idx="2655">
                  <c:v>13.27500000000068</c:v>
                </c:pt>
                <c:pt idx="2656">
                  <c:v>13.28000000000067</c:v>
                </c:pt>
                <c:pt idx="2657">
                  <c:v>13.28500000000068</c:v>
                </c:pt>
                <c:pt idx="2658">
                  <c:v>13.29000000000068</c:v>
                </c:pt>
                <c:pt idx="2659">
                  <c:v>13.29500000000068</c:v>
                </c:pt>
                <c:pt idx="2660">
                  <c:v>13.30000000000068</c:v>
                </c:pt>
                <c:pt idx="2661">
                  <c:v>13.30500000000068</c:v>
                </c:pt>
                <c:pt idx="2662">
                  <c:v>13.31000000000068</c:v>
                </c:pt>
                <c:pt idx="2663">
                  <c:v>13.31500000000068</c:v>
                </c:pt>
                <c:pt idx="2664">
                  <c:v>13.32000000000068</c:v>
                </c:pt>
                <c:pt idx="2665">
                  <c:v>13.32500000000068</c:v>
                </c:pt>
                <c:pt idx="2666">
                  <c:v>13.33000000000068</c:v>
                </c:pt>
                <c:pt idx="2667">
                  <c:v>13.3350000000007</c:v>
                </c:pt>
                <c:pt idx="2668">
                  <c:v>13.3400000000007</c:v>
                </c:pt>
                <c:pt idx="2669">
                  <c:v>13.3450000000007</c:v>
                </c:pt>
                <c:pt idx="2670">
                  <c:v>13.3500000000007</c:v>
                </c:pt>
                <c:pt idx="2671">
                  <c:v>13.3550000000007</c:v>
                </c:pt>
                <c:pt idx="2672">
                  <c:v>13.3600000000007</c:v>
                </c:pt>
                <c:pt idx="2673">
                  <c:v>13.3650000000007</c:v>
                </c:pt>
                <c:pt idx="2674">
                  <c:v>13.3700000000007</c:v>
                </c:pt>
                <c:pt idx="2675">
                  <c:v>13.3750000000007</c:v>
                </c:pt>
                <c:pt idx="2676">
                  <c:v>13.3800000000007</c:v>
                </c:pt>
                <c:pt idx="2677">
                  <c:v>13.3850000000007</c:v>
                </c:pt>
                <c:pt idx="2678">
                  <c:v>13.3900000000007</c:v>
                </c:pt>
                <c:pt idx="2679">
                  <c:v>13.3950000000007</c:v>
                </c:pt>
                <c:pt idx="2680">
                  <c:v>13.4000000000007</c:v>
                </c:pt>
                <c:pt idx="2681">
                  <c:v>13.4050000000007</c:v>
                </c:pt>
                <c:pt idx="2682">
                  <c:v>13.4100000000007</c:v>
                </c:pt>
                <c:pt idx="2683">
                  <c:v>13.4150000000007</c:v>
                </c:pt>
                <c:pt idx="2684">
                  <c:v>13.4200000000007</c:v>
                </c:pt>
                <c:pt idx="2685">
                  <c:v>13.4250000000007</c:v>
                </c:pt>
                <c:pt idx="2686">
                  <c:v>13.4300000000007</c:v>
                </c:pt>
                <c:pt idx="2687">
                  <c:v>13.4350000000007</c:v>
                </c:pt>
                <c:pt idx="2688">
                  <c:v>13.4400000000007</c:v>
                </c:pt>
                <c:pt idx="2689">
                  <c:v>13.4450000000007</c:v>
                </c:pt>
                <c:pt idx="2690">
                  <c:v>13.4500000000007</c:v>
                </c:pt>
                <c:pt idx="2691">
                  <c:v>13.45500000000071</c:v>
                </c:pt>
                <c:pt idx="2692">
                  <c:v>13.4600000000007</c:v>
                </c:pt>
                <c:pt idx="2693">
                  <c:v>13.46500000000071</c:v>
                </c:pt>
                <c:pt idx="2694">
                  <c:v>13.47000000000071</c:v>
                </c:pt>
                <c:pt idx="2695">
                  <c:v>13.47500000000071</c:v>
                </c:pt>
                <c:pt idx="2696">
                  <c:v>13.48000000000071</c:v>
                </c:pt>
                <c:pt idx="2697">
                  <c:v>13.48500000000071</c:v>
                </c:pt>
                <c:pt idx="2698">
                  <c:v>13.49000000000071</c:v>
                </c:pt>
                <c:pt idx="2699">
                  <c:v>13.49500000000071</c:v>
                </c:pt>
                <c:pt idx="2700">
                  <c:v>13.50000000000071</c:v>
                </c:pt>
                <c:pt idx="2701">
                  <c:v>13.50500000000071</c:v>
                </c:pt>
                <c:pt idx="2702">
                  <c:v>13.51000000000071</c:v>
                </c:pt>
                <c:pt idx="2703">
                  <c:v>13.51500000000071</c:v>
                </c:pt>
                <c:pt idx="2704">
                  <c:v>13.52000000000071</c:v>
                </c:pt>
                <c:pt idx="2705">
                  <c:v>13.52500000000071</c:v>
                </c:pt>
                <c:pt idx="2706">
                  <c:v>13.53000000000072</c:v>
                </c:pt>
                <c:pt idx="2707">
                  <c:v>13.53500000000072</c:v>
                </c:pt>
                <c:pt idx="2708">
                  <c:v>13.54000000000072</c:v>
                </c:pt>
                <c:pt idx="2709">
                  <c:v>13.54500000000072</c:v>
                </c:pt>
                <c:pt idx="2710">
                  <c:v>13.55000000000072</c:v>
                </c:pt>
                <c:pt idx="2711">
                  <c:v>13.55500000000072</c:v>
                </c:pt>
                <c:pt idx="2712">
                  <c:v>13.56000000000072</c:v>
                </c:pt>
                <c:pt idx="2713">
                  <c:v>13.56500000000072</c:v>
                </c:pt>
                <c:pt idx="2714">
                  <c:v>13.57000000000072</c:v>
                </c:pt>
                <c:pt idx="2715">
                  <c:v>13.57500000000072</c:v>
                </c:pt>
                <c:pt idx="2716">
                  <c:v>13.58000000000072</c:v>
                </c:pt>
                <c:pt idx="2717">
                  <c:v>13.58500000000072</c:v>
                </c:pt>
                <c:pt idx="2718">
                  <c:v>13.59000000000072</c:v>
                </c:pt>
                <c:pt idx="2719">
                  <c:v>13.59500000000073</c:v>
                </c:pt>
                <c:pt idx="2720">
                  <c:v>13.60000000000072</c:v>
                </c:pt>
                <c:pt idx="2721">
                  <c:v>13.60500000000073</c:v>
                </c:pt>
                <c:pt idx="2722">
                  <c:v>13.61000000000073</c:v>
                </c:pt>
                <c:pt idx="2723">
                  <c:v>13.61500000000073</c:v>
                </c:pt>
                <c:pt idx="2724">
                  <c:v>13.62000000000073</c:v>
                </c:pt>
                <c:pt idx="2725">
                  <c:v>13.62500000000073</c:v>
                </c:pt>
                <c:pt idx="2726">
                  <c:v>13.63000000000073</c:v>
                </c:pt>
                <c:pt idx="2727">
                  <c:v>13.63500000000073</c:v>
                </c:pt>
                <c:pt idx="2728">
                  <c:v>13.64000000000073</c:v>
                </c:pt>
                <c:pt idx="2729">
                  <c:v>13.64500000000073</c:v>
                </c:pt>
                <c:pt idx="2730">
                  <c:v>13.65000000000073</c:v>
                </c:pt>
                <c:pt idx="2731">
                  <c:v>13.65500000000074</c:v>
                </c:pt>
                <c:pt idx="2732">
                  <c:v>13.66000000000074</c:v>
                </c:pt>
                <c:pt idx="2733">
                  <c:v>13.66500000000074</c:v>
                </c:pt>
                <c:pt idx="2734">
                  <c:v>13.67000000000074</c:v>
                </c:pt>
                <c:pt idx="2735">
                  <c:v>13.67500000000074</c:v>
                </c:pt>
                <c:pt idx="2736">
                  <c:v>13.68000000000074</c:v>
                </c:pt>
                <c:pt idx="2737">
                  <c:v>13.68500000000074</c:v>
                </c:pt>
                <c:pt idx="2738">
                  <c:v>13.69000000000074</c:v>
                </c:pt>
                <c:pt idx="2739">
                  <c:v>13.69500000000074</c:v>
                </c:pt>
                <c:pt idx="2740">
                  <c:v>13.70000000000074</c:v>
                </c:pt>
                <c:pt idx="2741">
                  <c:v>13.70500000000074</c:v>
                </c:pt>
                <c:pt idx="2742">
                  <c:v>13.71000000000074</c:v>
                </c:pt>
                <c:pt idx="2743">
                  <c:v>13.71500000000074</c:v>
                </c:pt>
                <c:pt idx="2744">
                  <c:v>13.72000000000074</c:v>
                </c:pt>
                <c:pt idx="2745">
                  <c:v>13.72500000000075</c:v>
                </c:pt>
                <c:pt idx="2746">
                  <c:v>13.73000000000074</c:v>
                </c:pt>
                <c:pt idx="2747">
                  <c:v>13.73500000000075</c:v>
                </c:pt>
                <c:pt idx="2748">
                  <c:v>13.74000000000075</c:v>
                </c:pt>
                <c:pt idx="2749">
                  <c:v>13.74500000000075</c:v>
                </c:pt>
                <c:pt idx="2750">
                  <c:v>13.75000000000075</c:v>
                </c:pt>
                <c:pt idx="2751">
                  <c:v>13.75500000000075</c:v>
                </c:pt>
                <c:pt idx="2752">
                  <c:v>13.76000000000075</c:v>
                </c:pt>
                <c:pt idx="2753">
                  <c:v>13.76500000000075</c:v>
                </c:pt>
                <c:pt idx="2754">
                  <c:v>13.77000000000075</c:v>
                </c:pt>
                <c:pt idx="2755">
                  <c:v>13.77500000000075</c:v>
                </c:pt>
                <c:pt idx="2756">
                  <c:v>13.78000000000075</c:v>
                </c:pt>
                <c:pt idx="2757">
                  <c:v>13.78500000000076</c:v>
                </c:pt>
                <c:pt idx="2758">
                  <c:v>13.79000000000075</c:v>
                </c:pt>
                <c:pt idx="2759">
                  <c:v>13.79500000000076</c:v>
                </c:pt>
                <c:pt idx="2760">
                  <c:v>13.80000000000076</c:v>
                </c:pt>
                <c:pt idx="2761">
                  <c:v>13.80500000000076</c:v>
                </c:pt>
                <c:pt idx="2762">
                  <c:v>13.81000000000076</c:v>
                </c:pt>
                <c:pt idx="2763">
                  <c:v>13.81500000000076</c:v>
                </c:pt>
                <c:pt idx="2764">
                  <c:v>13.82000000000076</c:v>
                </c:pt>
                <c:pt idx="2765">
                  <c:v>13.82500000000076</c:v>
                </c:pt>
                <c:pt idx="2766">
                  <c:v>13.83000000000076</c:v>
                </c:pt>
                <c:pt idx="2767">
                  <c:v>13.83500000000076</c:v>
                </c:pt>
                <c:pt idx="2768">
                  <c:v>13.84000000000076</c:v>
                </c:pt>
                <c:pt idx="2769">
                  <c:v>13.84500000000076</c:v>
                </c:pt>
                <c:pt idx="2770">
                  <c:v>13.85000000000077</c:v>
                </c:pt>
                <c:pt idx="2771">
                  <c:v>13.85500000000077</c:v>
                </c:pt>
                <c:pt idx="2772">
                  <c:v>13.86000000000077</c:v>
                </c:pt>
                <c:pt idx="2773">
                  <c:v>13.86500000000077</c:v>
                </c:pt>
                <c:pt idx="2774">
                  <c:v>13.87000000000077</c:v>
                </c:pt>
                <c:pt idx="2775">
                  <c:v>13.87500000000077</c:v>
                </c:pt>
                <c:pt idx="2776">
                  <c:v>13.88000000000077</c:v>
                </c:pt>
                <c:pt idx="2777">
                  <c:v>13.88500000000077</c:v>
                </c:pt>
                <c:pt idx="2778">
                  <c:v>13.89000000000077</c:v>
                </c:pt>
                <c:pt idx="2779">
                  <c:v>13.89500000000077</c:v>
                </c:pt>
                <c:pt idx="2780">
                  <c:v>13.90000000000077</c:v>
                </c:pt>
                <c:pt idx="2781">
                  <c:v>13.90500000000077</c:v>
                </c:pt>
                <c:pt idx="2782">
                  <c:v>13.91000000000077</c:v>
                </c:pt>
                <c:pt idx="2783">
                  <c:v>13.91500000000078</c:v>
                </c:pt>
                <c:pt idx="2784">
                  <c:v>13.92000000000077</c:v>
                </c:pt>
                <c:pt idx="2785">
                  <c:v>13.92500000000078</c:v>
                </c:pt>
                <c:pt idx="2786">
                  <c:v>13.93000000000078</c:v>
                </c:pt>
                <c:pt idx="2787">
                  <c:v>13.93500000000078</c:v>
                </c:pt>
                <c:pt idx="2788">
                  <c:v>13.94000000000078</c:v>
                </c:pt>
                <c:pt idx="2789">
                  <c:v>13.94500000000078</c:v>
                </c:pt>
                <c:pt idx="2790">
                  <c:v>13.95000000000078</c:v>
                </c:pt>
                <c:pt idx="2791">
                  <c:v>13.95500000000078</c:v>
                </c:pt>
                <c:pt idx="2792">
                  <c:v>13.96000000000078</c:v>
                </c:pt>
                <c:pt idx="2793">
                  <c:v>13.96500000000078</c:v>
                </c:pt>
                <c:pt idx="2794">
                  <c:v>13.97000000000078</c:v>
                </c:pt>
                <c:pt idx="2795">
                  <c:v>13.9750000000008</c:v>
                </c:pt>
                <c:pt idx="2796">
                  <c:v>13.9800000000008</c:v>
                </c:pt>
                <c:pt idx="2797">
                  <c:v>13.9850000000008</c:v>
                </c:pt>
                <c:pt idx="2798">
                  <c:v>13.9900000000008</c:v>
                </c:pt>
                <c:pt idx="2799">
                  <c:v>13.9950000000008</c:v>
                </c:pt>
                <c:pt idx="2800">
                  <c:v>14.0000000000008</c:v>
                </c:pt>
                <c:pt idx="2801">
                  <c:v>14.0050000000008</c:v>
                </c:pt>
                <c:pt idx="2802">
                  <c:v>14.0100000000008</c:v>
                </c:pt>
                <c:pt idx="2803">
                  <c:v>14.0150000000008</c:v>
                </c:pt>
                <c:pt idx="2804">
                  <c:v>14.0200000000008</c:v>
                </c:pt>
                <c:pt idx="2805">
                  <c:v>14.0250000000008</c:v>
                </c:pt>
                <c:pt idx="2806">
                  <c:v>14.03000000000079</c:v>
                </c:pt>
                <c:pt idx="2807">
                  <c:v>14.0350000000008</c:v>
                </c:pt>
                <c:pt idx="2808">
                  <c:v>14.04000000000079</c:v>
                </c:pt>
                <c:pt idx="2809">
                  <c:v>14.0450000000008</c:v>
                </c:pt>
                <c:pt idx="2810">
                  <c:v>14.0500000000008</c:v>
                </c:pt>
                <c:pt idx="2811">
                  <c:v>14.0550000000008</c:v>
                </c:pt>
                <c:pt idx="2812">
                  <c:v>14.0600000000008</c:v>
                </c:pt>
                <c:pt idx="2813">
                  <c:v>14.0650000000008</c:v>
                </c:pt>
                <c:pt idx="2814">
                  <c:v>14.0700000000008</c:v>
                </c:pt>
                <c:pt idx="2815">
                  <c:v>14.0750000000008</c:v>
                </c:pt>
                <c:pt idx="2816">
                  <c:v>14.0800000000008</c:v>
                </c:pt>
                <c:pt idx="2817">
                  <c:v>14.0850000000008</c:v>
                </c:pt>
                <c:pt idx="2818">
                  <c:v>14.0900000000008</c:v>
                </c:pt>
                <c:pt idx="2819">
                  <c:v>14.0950000000008</c:v>
                </c:pt>
                <c:pt idx="2820">
                  <c:v>14.1000000000008</c:v>
                </c:pt>
                <c:pt idx="2821">
                  <c:v>14.10500000000081</c:v>
                </c:pt>
                <c:pt idx="2822">
                  <c:v>14.1100000000008</c:v>
                </c:pt>
                <c:pt idx="2823">
                  <c:v>14.11500000000081</c:v>
                </c:pt>
                <c:pt idx="2824">
                  <c:v>14.12000000000081</c:v>
                </c:pt>
                <c:pt idx="2825">
                  <c:v>14.12500000000081</c:v>
                </c:pt>
                <c:pt idx="2826">
                  <c:v>14.13000000000081</c:v>
                </c:pt>
                <c:pt idx="2827">
                  <c:v>14.13500000000081</c:v>
                </c:pt>
                <c:pt idx="2828">
                  <c:v>14.14000000000081</c:v>
                </c:pt>
                <c:pt idx="2829">
                  <c:v>14.14500000000081</c:v>
                </c:pt>
                <c:pt idx="2830">
                  <c:v>14.15000000000081</c:v>
                </c:pt>
                <c:pt idx="2831">
                  <c:v>14.15500000000081</c:v>
                </c:pt>
                <c:pt idx="2832">
                  <c:v>14.16000000000081</c:v>
                </c:pt>
                <c:pt idx="2833">
                  <c:v>14.16500000000081</c:v>
                </c:pt>
                <c:pt idx="2834">
                  <c:v>14.17000000000082</c:v>
                </c:pt>
                <c:pt idx="2835">
                  <c:v>14.17500000000082</c:v>
                </c:pt>
                <c:pt idx="2836">
                  <c:v>14.18000000000082</c:v>
                </c:pt>
                <c:pt idx="2837">
                  <c:v>14.18500000000082</c:v>
                </c:pt>
                <c:pt idx="2838">
                  <c:v>14.19000000000082</c:v>
                </c:pt>
                <c:pt idx="2839">
                  <c:v>14.19500000000082</c:v>
                </c:pt>
                <c:pt idx="2840">
                  <c:v>14.20000000000082</c:v>
                </c:pt>
                <c:pt idx="2841">
                  <c:v>14.20500000000082</c:v>
                </c:pt>
                <c:pt idx="2842">
                  <c:v>14.21000000000082</c:v>
                </c:pt>
                <c:pt idx="2843">
                  <c:v>14.21500000000082</c:v>
                </c:pt>
                <c:pt idx="2844">
                  <c:v>14.22000000000082</c:v>
                </c:pt>
                <c:pt idx="2845">
                  <c:v>14.22500000000082</c:v>
                </c:pt>
                <c:pt idx="2846">
                  <c:v>14.23000000000082</c:v>
                </c:pt>
                <c:pt idx="2847">
                  <c:v>14.23500000000082</c:v>
                </c:pt>
                <c:pt idx="2848">
                  <c:v>14.24000000000082</c:v>
                </c:pt>
                <c:pt idx="2849">
                  <c:v>14.24500000000083</c:v>
                </c:pt>
                <c:pt idx="2850">
                  <c:v>14.25000000000083</c:v>
                </c:pt>
                <c:pt idx="2851">
                  <c:v>14.25500000000083</c:v>
                </c:pt>
                <c:pt idx="2852">
                  <c:v>14.26000000000083</c:v>
                </c:pt>
                <c:pt idx="2853">
                  <c:v>14.26500000000083</c:v>
                </c:pt>
                <c:pt idx="2854">
                  <c:v>14.27000000000083</c:v>
                </c:pt>
                <c:pt idx="2855">
                  <c:v>14.27500000000083</c:v>
                </c:pt>
                <c:pt idx="2856">
                  <c:v>14.28000000000083</c:v>
                </c:pt>
                <c:pt idx="2857">
                  <c:v>14.28500000000083</c:v>
                </c:pt>
                <c:pt idx="2858">
                  <c:v>14.29000000000083</c:v>
                </c:pt>
                <c:pt idx="2859">
                  <c:v>14.29500000000083</c:v>
                </c:pt>
                <c:pt idx="2860">
                  <c:v>14.30000000000084</c:v>
                </c:pt>
                <c:pt idx="2861">
                  <c:v>14.30500000000084</c:v>
                </c:pt>
                <c:pt idx="2862">
                  <c:v>14.31000000000084</c:v>
                </c:pt>
                <c:pt idx="2863">
                  <c:v>14.31500000000084</c:v>
                </c:pt>
                <c:pt idx="2864">
                  <c:v>14.32000000000084</c:v>
                </c:pt>
                <c:pt idx="2865">
                  <c:v>14.32500000000084</c:v>
                </c:pt>
                <c:pt idx="2866">
                  <c:v>14.33000000000084</c:v>
                </c:pt>
                <c:pt idx="2867">
                  <c:v>14.33500000000084</c:v>
                </c:pt>
                <c:pt idx="2868">
                  <c:v>14.34000000000084</c:v>
                </c:pt>
                <c:pt idx="2869">
                  <c:v>14.34500000000084</c:v>
                </c:pt>
                <c:pt idx="2870">
                  <c:v>14.35000000000085</c:v>
                </c:pt>
                <c:pt idx="2871">
                  <c:v>14.35500000000085</c:v>
                </c:pt>
                <c:pt idx="2872">
                  <c:v>14.36000000000085</c:v>
                </c:pt>
                <c:pt idx="2873">
                  <c:v>14.36500000000085</c:v>
                </c:pt>
                <c:pt idx="2874">
                  <c:v>14.37000000000085</c:v>
                </c:pt>
                <c:pt idx="2875">
                  <c:v>14.37500000000085</c:v>
                </c:pt>
                <c:pt idx="2876">
                  <c:v>14.38000000000085</c:v>
                </c:pt>
                <c:pt idx="2877">
                  <c:v>14.38500000000085</c:v>
                </c:pt>
                <c:pt idx="2878">
                  <c:v>14.39000000000085</c:v>
                </c:pt>
                <c:pt idx="2879">
                  <c:v>14.39500000000085</c:v>
                </c:pt>
                <c:pt idx="2880">
                  <c:v>14.40000000000085</c:v>
                </c:pt>
                <c:pt idx="2881">
                  <c:v>14.40500000000085</c:v>
                </c:pt>
                <c:pt idx="2882">
                  <c:v>14.41000000000085</c:v>
                </c:pt>
                <c:pt idx="2883">
                  <c:v>14.41500000000085</c:v>
                </c:pt>
                <c:pt idx="2884">
                  <c:v>14.42000000000085</c:v>
                </c:pt>
                <c:pt idx="2885">
                  <c:v>14.42500000000086</c:v>
                </c:pt>
                <c:pt idx="2886">
                  <c:v>14.43000000000085</c:v>
                </c:pt>
                <c:pt idx="2887">
                  <c:v>14.43500000000086</c:v>
                </c:pt>
                <c:pt idx="2888">
                  <c:v>14.44000000000086</c:v>
                </c:pt>
                <c:pt idx="2889">
                  <c:v>14.44500000000086</c:v>
                </c:pt>
                <c:pt idx="2890">
                  <c:v>14.45000000000086</c:v>
                </c:pt>
                <c:pt idx="2891">
                  <c:v>14.45500000000086</c:v>
                </c:pt>
                <c:pt idx="2892">
                  <c:v>14.46000000000086</c:v>
                </c:pt>
                <c:pt idx="2893">
                  <c:v>14.46500000000086</c:v>
                </c:pt>
                <c:pt idx="2894">
                  <c:v>14.47000000000086</c:v>
                </c:pt>
                <c:pt idx="2895">
                  <c:v>14.47500000000086</c:v>
                </c:pt>
                <c:pt idx="2896">
                  <c:v>14.48000000000086</c:v>
                </c:pt>
                <c:pt idx="2897">
                  <c:v>14.48500000000087</c:v>
                </c:pt>
                <c:pt idx="2898">
                  <c:v>14.49000000000087</c:v>
                </c:pt>
                <c:pt idx="2899">
                  <c:v>14.49500000000087</c:v>
                </c:pt>
                <c:pt idx="2900">
                  <c:v>14.50000000000087</c:v>
                </c:pt>
                <c:pt idx="2901">
                  <c:v>14.50500000000087</c:v>
                </c:pt>
                <c:pt idx="2902">
                  <c:v>14.51000000000087</c:v>
                </c:pt>
                <c:pt idx="2903">
                  <c:v>14.51500000000087</c:v>
                </c:pt>
                <c:pt idx="2904">
                  <c:v>14.52000000000087</c:v>
                </c:pt>
                <c:pt idx="2905">
                  <c:v>14.52500000000087</c:v>
                </c:pt>
                <c:pt idx="2906">
                  <c:v>14.53000000000087</c:v>
                </c:pt>
                <c:pt idx="2907">
                  <c:v>14.53500000000087</c:v>
                </c:pt>
                <c:pt idx="2908">
                  <c:v>14.54000000000087</c:v>
                </c:pt>
                <c:pt idx="2909">
                  <c:v>14.54500000000087</c:v>
                </c:pt>
                <c:pt idx="2910">
                  <c:v>14.55000000000087</c:v>
                </c:pt>
                <c:pt idx="2911">
                  <c:v>14.55500000000088</c:v>
                </c:pt>
                <c:pt idx="2912">
                  <c:v>14.56000000000087</c:v>
                </c:pt>
                <c:pt idx="2913">
                  <c:v>14.56500000000088</c:v>
                </c:pt>
                <c:pt idx="2914">
                  <c:v>14.57000000000088</c:v>
                </c:pt>
                <c:pt idx="2915">
                  <c:v>14.57500000000088</c:v>
                </c:pt>
                <c:pt idx="2916">
                  <c:v>14.58000000000088</c:v>
                </c:pt>
                <c:pt idx="2917">
                  <c:v>14.58500000000088</c:v>
                </c:pt>
                <c:pt idx="2918">
                  <c:v>14.59000000000088</c:v>
                </c:pt>
                <c:pt idx="2919">
                  <c:v>14.59500000000088</c:v>
                </c:pt>
                <c:pt idx="2920">
                  <c:v>14.60000000000088</c:v>
                </c:pt>
                <c:pt idx="2921">
                  <c:v>14.60500000000088</c:v>
                </c:pt>
                <c:pt idx="2922">
                  <c:v>14.61000000000088</c:v>
                </c:pt>
                <c:pt idx="2923">
                  <c:v>14.61500000000088</c:v>
                </c:pt>
                <c:pt idx="2924">
                  <c:v>14.62000000000088</c:v>
                </c:pt>
                <c:pt idx="2925">
                  <c:v>14.62500000000088</c:v>
                </c:pt>
                <c:pt idx="2926">
                  <c:v>14.63000000000089</c:v>
                </c:pt>
                <c:pt idx="2927">
                  <c:v>14.63500000000089</c:v>
                </c:pt>
                <c:pt idx="2928">
                  <c:v>14.64000000000089</c:v>
                </c:pt>
                <c:pt idx="2929">
                  <c:v>14.64500000000089</c:v>
                </c:pt>
                <c:pt idx="2930">
                  <c:v>14.6500000000009</c:v>
                </c:pt>
                <c:pt idx="2931">
                  <c:v>14.6550000000009</c:v>
                </c:pt>
                <c:pt idx="2932">
                  <c:v>14.66000000000089</c:v>
                </c:pt>
                <c:pt idx="2933">
                  <c:v>14.6650000000009</c:v>
                </c:pt>
                <c:pt idx="2934">
                  <c:v>14.67000000000089</c:v>
                </c:pt>
                <c:pt idx="2935">
                  <c:v>14.6750000000009</c:v>
                </c:pt>
                <c:pt idx="2936">
                  <c:v>14.68000000000089</c:v>
                </c:pt>
                <c:pt idx="2937">
                  <c:v>14.6850000000009</c:v>
                </c:pt>
                <c:pt idx="2938">
                  <c:v>14.6900000000009</c:v>
                </c:pt>
                <c:pt idx="2939">
                  <c:v>14.6950000000009</c:v>
                </c:pt>
                <c:pt idx="2940">
                  <c:v>14.7000000000009</c:v>
                </c:pt>
                <c:pt idx="2941">
                  <c:v>14.7050000000009</c:v>
                </c:pt>
                <c:pt idx="2942">
                  <c:v>14.7100000000009</c:v>
                </c:pt>
                <c:pt idx="2943">
                  <c:v>14.7150000000009</c:v>
                </c:pt>
                <c:pt idx="2944">
                  <c:v>14.7200000000009</c:v>
                </c:pt>
                <c:pt idx="2945">
                  <c:v>14.7250000000009</c:v>
                </c:pt>
                <c:pt idx="2946">
                  <c:v>14.7300000000009</c:v>
                </c:pt>
                <c:pt idx="2947">
                  <c:v>14.7350000000009</c:v>
                </c:pt>
                <c:pt idx="2948">
                  <c:v>14.7400000000009</c:v>
                </c:pt>
                <c:pt idx="2949">
                  <c:v>14.74500000000091</c:v>
                </c:pt>
                <c:pt idx="2950">
                  <c:v>14.75000000000091</c:v>
                </c:pt>
                <c:pt idx="2951">
                  <c:v>14.75500000000091</c:v>
                </c:pt>
                <c:pt idx="2952">
                  <c:v>14.76000000000091</c:v>
                </c:pt>
                <c:pt idx="2953">
                  <c:v>14.76500000000091</c:v>
                </c:pt>
                <c:pt idx="2954">
                  <c:v>14.77000000000091</c:v>
                </c:pt>
                <c:pt idx="2955">
                  <c:v>14.77500000000091</c:v>
                </c:pt>
                <c:pt idx="2956">
                  <c:v>14.78000000000091</c:v>
                </c:pt>
                <c:pt idx="2957">
                  <c:v>14.78500000000091</c:v>
                </c:pt>
                <c:pt idx="2958">
                  <c:v>14.79000000000091</c:v>
                </c:pt>
                <c:pt idx="2959">
                  <c:v>14.79500000000091</c:v>
                </c:pt>
                <c:pt idx="2960">
                  <c:v>14.80000000000092</c:v>
                </c:pt>
                <c:pt idx="2961">
                  <c:v>14.80500000000092</c:v>
                </c:pt>
                <c:pt idx="2962">
                  <c:v>14.81000000000092</c:v>
                </c:pt>
                <c:pt idx="2963">
                  <c:v>14.81500000000092</c:v>
                </c:pt>
                <c:pt idx="2964">
                  <c:v>14.82000000000092</c:v>
                </c:pt>
                <c:pt idx="2965">
                  <c:v>14.82500000000092</c:v>
                </c:pt>
                <c:pt idx="2966">
                  <c:v>14.83000000000092</c:v>
                </c:pt>
                <c:pt idx="2967">
                  <c:v>14.83500000000092</c:v>
                </c:pt>
                <c:pt idx="2968">
                  <c:v>14.84000000000092</c:v>
                </c:pt>
                <c:pt idx="2969">
                  <c:v>14.84500000000092</c:v>
                </c:pt>
                <c:pt idx="2970">
                  <c:v>14.85000000000092</c:v>
                </c:pt>
                <c:pt idx="2971">
                  <c:v>14.85500000000092</c:v>
                </c:pt>
                <c:pt idx="2972">
                  <c:v>14.86000000000092</c:v>
                </c:pt>
                <c:pt idx="2973">
                  <c:v>14.86500000000093</c:v>
                </c:pt>
                <c:pt idx="2974">
                  <c:v>14.87000000000093</c:v>
                </c:pt>
                <c:pt idx="2975">
                  <c:v>14.87500000000093</c:v>
                </c:pt>
                <c:pt idx="2976">
                  <c:v>14.88000000000093</c:v>
                </c:pt>
                <c:pt idx="2977">
                  <c:v>14.88500000000093</c:v>
                </c:pt>
                <c:pt idx="2978">
                  <c:v>14.89000000000093</c:v>
                </c:pt>
                <c:pt idx="2979">
                  <c:v>14.89500000000093</c:v>
                </c:pt>
                <c:pt idx="2980">
                  <c:v>14.90000000000093</c:v>
                </c:pt>
                <c:pt idx="2981">
                  <c:v>14.90500000000093</c:v>
                </c:pt>
                <c:pt idx="2982">
                  <c:v>14.91000000000093</c:v>
                </c:pt>
                <c:pt idx="2983">
                  <c:v>14.91500000000093</c:v>
                </c:pt>
                <c:pt idx="2984">
                  <c:v>14.92000000000093</c:v>
                </c:pt>
                <c:pt idx="2985">
                  <c:v>14.92500000000094</c:v>
                </c:pt>
                <c:pt idx="2986">
                  <c:v>14.93000000000093</c:v>
                </c:pt>
                <c:pt idx="2987">
                  <c:v>14.93500000000094</c:v>
                </c:pt>
                <c:pt idx="2988">
                  <c:v>14.94000000000094</c:v>
                </c:pt>
                <c:pt idx="2989">
                  <c:v>14.94500000000094</c:v>
                </c:pt>
                <c:pt idx="2990">
                  <c:v>14.95000000000094</c:v>
                </c:pt>
                <c:pt idx="2991">
                  <c:v>14.95500000000094</c:v>
                </c:pt>
                <c:pt idx="2992">
                  <c:v>14.96000000000094</c:v>
                </c:pt>
                <c:pt idx="2993">
                  <c:v>14.96500000000094</c:v>
                </c:pt>
                <c:pt idx="2994">
                  <c:v>14.97000000000094</c:v>
                </c:pt>
                <c:pt idx="2995">
                  <c:v>14.97500000000094</c:v>
                </c:pt>
                <c:pt idx="2996">
                  <c:v>14.98000000000094</c:v>
                </c:pt>
                <c:pt idx="2997">
                  <c:v>14.98500000000095</c:v>
                </c:pt>
                <c:pt idx="2998">
                  <c:v>14.99000000000095</c:v>
                </c:pt>
                <c:pt idx="2999">
                  <c:v>14.99500000000095</c:v>
                </c:pt>
                <c:pt idx="3000">
                  <c:v>15.00000000000095</c:v>
                </c:pt>
                <c:pt idx="3001">
                  <c:v>15.00500000000095</c:v>
                </c:pt>
                <c:pt idx="3002">
                  <c:v>15.01000000000095</c:v>
                </c:pt>
                <c:pt idx="3003">
                  <c:v>15.01500000000095</c:v>
                </c:pt>
                <c:pt idx="3004">
                  <c:v>15.02000000000095</c:v>
                </c:pt>
                <c:pt idx="3005">
                  <c:v>15.02500000000095</c:v>
                </c:pt>
                <c:pt idx="3006">
                  <c:v>15.03000000000095</c:v>
                </c:pt>
                <c:pt idx="3007">
                  <c:v>15.03500000000095</c:v>
                </c:pt>
                <c:pt idx="3008">
                  <c:v>15.04000000000095</c:v>
                </c:pt>
                <c:pt idx="3009">
                  <c:v>15.04500000000095</c:v>
                </c:pt>
                <c:pt idx="3010">
                  <c:v>15.05000000000095</c:v>
                </c:pt>
                <c:pt idx="3011">
                  <c:v>15.05500000000096</c:v>
                </c:pt>
                <c:pt idx="3012">
                  <c:v>15.06000000000095</c:v>
                </c:pt>
                <c:pt idx="3013">
                  <c:v>15.06500000000096</c:v>
                </c:pt>
                <c:pt idx="3014">
                  <c:v>15.07000000000096</c:v>
                </c:pt>
                <c:pt idx="3015">
                  <c:v>15.07500000000096</c:v>
                </c:pt>
                <c:pt idx="3016">
                  <c:v>15.08000000000096</c:v>
                </c:pt>
                <c:pt idx="3017">
                  <c:v>15.08500000000096</c:v>
                </c:pt>
                <c:pt idx="3018">
                  <c:v>15.09000000000096</c:v>
                </c:pt>
                <c:pt idx="3019">
                  <c:v>15.09500000000096</c:v>
                </c:pt>
                <c:pt idx="3020">
                  <c:v>15.10000000000096</c:v>
                </c:pt>
                <c:pt idx="3021">
                  <c:v>15.10500000000096</c:v>
                </c:pt>
                <c:pt idx="3022">
                  <c:v>15.11000000000096</c:v>
                </c:pt>
                <c:pt idx="3023">
                  <c:v>15.11500000000096</c:v>
                </c:pt>
                <c:pt idx="3024">
                  <c:v>15.12000000000096</c:v>
                </c:pt>
                <c:pt idx="3025">
                  <c:v>15.12500000000097</c:v>
                </c:pt>
                <c:pt idx="3026">
                  <c:v>15.13000000000097</c:v>
                </c:pt>
                <c:pt idx="3027">
                  <c:v>15.13500000000097</c:v>
                </c:pt>
                <c:pt idx="3028">
                  <c:v>15.14000000000097</c:v>
                </c:pt>
                <c:pt idx="3029">
                  <c:v>15.14500000000097</c:v>
                </c:pt>
                <c:pt idx="3030">
                  <c:v>15.15000000000097</c:v>
                </c:pt>
                <c:pt idx="3031">
                  <c:v>15.15500000000097</c:v>
                </c:pt>
                <c:pt idx="3032">
                  <c:v>15.16000000000097</c:v>
                </c:pt>
                <c:pt idx="3033">
                  <c:v>15.16500000000097</c:v>
                </c:pt>
                <c:pt idx="3034">
                  <c:v>15.17000000000097</c:v>
                </c:pt>
                <c:pt idx="3035">
                  <c:v>15.17500000000097</c:v>
                </c:pt>
                <c:pt idx="3036">
                  <c:v>15.18000000000097</c:v>
                </c:pt>
                <c:pt idx="3037">
                  <c:v>15.18500000000097</c:v>
                </c:pt>
                <c:pt idx="3038">
                  <c:v>15.19000000000097</c:v>
                </c:pt>
                <c:pt idx="3039">
                  <c:v>15.19500000000098</c:v>
                </c:pt>
                <c:pt idx="3040">
                  <c:v>15.20000000000097</c:v>
                </c:pt>
                <c:pt idx="3041">
                  <c:v>15.20500000000098</c:v>
                </c:pt>
                <c:pt idx="3042">
                  <c:v>15.21000000000098</c:v>
                </c:pt>
                <c:pt idx="3043">
                  <c:v>15.21500000000098</c:v>
                </c:pt>
                <c:pt idx="3044">
                  <c:v>15.22000000000098</c:v>
                </c:pt>
                <c:pt idx="3045">
                  <c:v>15.22500000000098</c:v>
                </c:pt>
                <c:pt idx="3046">
                  <c:v>15.23000000000098</c:v>
                </c:pt>
                <c:pt idx="3047">
                  <c:v>15.23500000000098</c:v>
                </c:pt>
                <c:pt idx="3048">
                  <c:v>15.24000000000098</c:v>
                </c:pt>
                <c:pt idx="3049">
                  <c:v>15.24500000000098</c:v>
                </c:pt>
                <c:pt idx="3050">
                  <c:v>15.25000000000098</c:v>
                </c:pt>
                <c:pt idx="3051">
                  <c:v>15.255000000001</c:v>
                </c:pt>
                <c:pt idx="3052">
                  <c:v>15.260000000001</c:v>
                </c:pt>
                <c:pt idx="3053">
                  <c:v>15.265000000001</c:v>
                </c:pt>
                <c:pt idx="3054">
                  <c:v>15.270000000001</c:v>
                </c:pt>
                <c:pt idx="3055">
                  <c:v>15.275000000001</c:v>
                </c:pt>
                <c:pt idx="3056">
                  <c:v>15.280000000001</c:v>
                </c:pt>
                <c:pt idx="3057">
                  <c:v>15.285000000001</c:v>
                </c:pt>
                <c:pt idx="3058">
                  <c:v>15.290000000001</c:v>
                </c:pt>
                <c:pt idx="3059">
                  <c:v>15.295000000001</c:v>
                </c:pt>
                <c:pt idx="3060">
                  <c:v>15.300000000001</c:v>
                </c:pt>
                <c:pt idx="3061">
                  <c:v>15.305000000001</c:v>
                </c:pt>
                <c:pt idx="3062">
                  <c:v>15.310000000001</c:v>
                </c:pt>
                <c:pt idx="3063">
                  <c:v>15.315000000001</c:v>
                </c:pt>
                <c:pt idx="3064">
                  <c:v>15.320000000001</c:v>
                </c:pt>
                <c:pt idx="3065">
                  <c:v>15.325000000001</c:v>
                </c:pt>
                <c:pt idx="3066">
                  <c:v>15.330000000001</c:v>
                </c:pt>
                <c:pt idx="3067">
                  <c:v>15.335000000001</c:v>
                </c:pt>
                <c:pt idx="3068">
                  <c:v>15.340000000001</c:v>
                </c:pt>
                <c:pt idx="3069">
                  <c:v>15.345000000001</c:v>
                </c:pt>
                <c:pt idx="3070">
                  <c:v>15.350000000001</c:v>
                </c:pt>
                <c:pt idx="3071">
                  <c:v>15.355000000001</c:v>
                </c:pt>
                <c:pt idx="3072">
                  <c:v>15.360000000001</c:v>
                </c:pt>
                <c:pt idx="3073">
                  <c:v>15.365000000001</c:v>
                </c:pt>
                <c:pt idx="3074">
                  <c:v>15.370000000001</c:v>
                </c:pt>
                <c:pt idx="3075">
                  <c:v>15.37500000000101</c:v>
                </c:pt>
                <c:pt idx="3076">
                  <c:v>15.380000000001</c:v>
                </c:pt>
                <c:pt idx="3077">
                  <c:v>15.38500000000101</c:v>
                </c:pt>
                <c:pt idx="3078">
                  <c:v>15.39000000000101</c:v>
                </c:pt>
                <c:pt idx="3079">
                  <c:v>15.39500000000101</c:v>
                </c:pt>
                <c:pt idx="3080">
                  <c:v>15.40000000000101</c:v>
                </c:pt>
                <c:pt idx="3081">
                  <c:v>15.40500000000101</c:v>
                </c:pt>
                <c:pt idx="3082">
                  <c:v>15.41000000000101</c:v>
                </c:pt>
                <c:pt idx="3083">
                  <c:v>15.41500000000101</c:v>
                </c:pt>
                <c:pt idx="3084">
                  <c:v>15.42000000000101</c:v>
                </c:pt>
                <c:pt idx="3085">
                  <c:v>15.42500000000101</c:v>
                </c:pt>
                <c:pt idx="3086">
                  <c:v>15.43000000000101</c:v>
                </c:pt>
                <c:pt idx="3087">
                  <c:v>15.43500000000101</c:v>
                </c:pt>
                <c:pt idx="3088">
                  <c:v>15.44000000000101</c:v>
                </c:pt>
                <c:pt idx="3089">
                  <c:v>15.44500000000102</c:v>
                </c:pt>
                <c:pt idx="3090">
                  <c:v>15.45000000000102</c:v>
                </c:pt>
                <c:pt idx="3091">
                  <c:v>15.45500000000102</c:v>
                </c:pt>
                <c:pt idx="3092">
                  <c:v>15.46000000000102</c:v>
                </c:pt>
                <c:pt idx="3093">
                  <c:v>15.46500000000102</c:v>
                </c:pt>
                <c:pt idx="3094">
                  <c:v>15.47000000000102</c:v>
                </c:pt>
                <c:pt idx="3095">
                  <c:v>15.47500000000102</c:v>
                </c:pt>
                <c:pt idx="3096">
                  <c:v>15.48000000000102</c:v>
                </c:pt>
                <c:pt idx="3097">
                  <c:v>15.48500000000102</c:v>
                </c:pt>
                <c:pt idx="3098">
                  <c:v>15.49000000000102</c:v>
                </c:pt>
                <c:pt idx="3099">
                  <c:v>15.49500000000102</c:v>
                </c:pt>
                <c:pt idx="3100">
                  <c:v>15.50000000000102</c:v>
                </c:pt>
                <c:pt idx="3101">
                  <c:v>15.50500000000102</c:v>
                </c:pt>
                <c:pt idx="3102">
                  <c:v>15.51000000000102</c:v>
                </c:pt>
                <c:pt idx="3103">
                  <c:v>15.51500000000103</c:v>
                </c:pt>
                <c:pt idx="3104">
                  <c:v>15.52000000000102</c:v>
                </c:pt>
                <c:pt idx="3105">
                  <c:v>15.52500000000103</c:v>
                </c:pt>
                <c:pt idx="3106">
                  <c:v>15.53000000000103</c:v>
                </c:pt>
                <c:pt idx="3107">
                  <c:v>15.53500000000103</c:v>
                </c:pt>
                <c:pt idx="3108">
                  <c:v>15.54000000000103</c:v>
                </c:pt>
                <c:pt idx="3109">
                  <c:v>15.54500000000103</c:v>
                </c:pt>
                <c:pt idx="3110">
                  <c:v>15.55000000000103</c:v>
                </c:pt>
                <c:pt idx="3111">
                  <c:v>15.55500000000103</c:v>
                </c:pt>
                <c:pt idx="3112">
                  <c:v>15.56000000000103</c:v>
                </c:pt>
                <c:pt idx="3113">
                  <c:v>15.56500000000104</c:v>
                </c:pt>
                <c:pt idx="3114">
                  <c:v>15.57000000000103</c:v>
                </c:pt>
                <c:pt idx="3115">
                  <c:v>15.57500000000104</c:v>
                </c:pt>
                <c:pt idx="3116">
                  <c:v>15.58000000000104</c:v>
                </c:pt>
                <c:pt idx="3117">
                  <c:v>15.58500000000104</c:v>
                </c:pt>
                <c:pt idx="3118">
                  <c:v>15.59000000000104</c:v>
                </c:pt>
                <c:pt idx="3119">
                  <c:v>15.59500000000104</c:v>
                </c:pt>
                <c:pt idx="3120">
                  <c:v>15.60000000000104</c:v>
                </c:pt>
                <c:pt idx="3121">
                  <c:v>15.60500000000104</c:v>
                </c:pt>
                <c:pt idx="3122">
                  <c:v>15.61000000000104</c:v>
                </c:pt>
                <c:pt idx="3123">
                  <c:v>15.61500000000104</c:v>
                </c:pt>
                <c:pt idx="3124">
                  <c:v>15.62000000000104</c:v>
                </c:pt>
                <c:pt idx="3125">
                  <c:v>15.62500000000104</c:v>
                </c:pt>
                <c:pt idx="3126">
                  <c:v>15.63000000000104</c:v>
                </c:pt>
                <c:pt idx="3127">
                  <c:v>15.63500000000104</c:v>
                </c:pt>
                <c:pt idx="3128">
                  <c:v>15.64000000000104</c:v>
                </c:pt>
                <c:pt idx="3129">
                  <c:v>15.64500000000105</c:v>
                </c:pt>
                <c:pt idx="3130">
                  <c:v>15.65000000000105</c:v>
                </c:pt>
                <c:pt idx="3131">
                  <c:v>15.65500000000105</c:v>
                </c:pt>
                <c:pt idx="3132">
                  <c:v>15.66000000000105</c:v>
                </c:pt>
                <c:pt idx="3133">
                  <c:v>15.66500000000105</c:v>
                </c:pt>
                <c:pt idx="3134">
                  <c:v>15.67000000000105</c:v>
                </c:pt>
                <c:pt idx="3135">
                  <c:v>15.67500000000105</c:v>
                </c:pt>
                <c:pt idx="3136">
                  <c:v>15.68000000000105</c:v>
                </c:pt>
                <c:pt idx="3137">
                  <c:v>15.68500000000105</c:v>
                </c:pt>
                <c:pt idx="3138">
                  <c:v>15.69000000000105</c:v>
                </c:pt>
                <c:pt idx="3139">
                  <c:v>15.69500000000105</c:v>
                </c:pt>
                <c:pt idx="3140">
                  <c:v>15.70000000000105</c:v>
                </c:pt>
                <c:pt idx="3141">
                  <c:v>15.70500000000106</c:v>
                </c:pt>
                <c:pt idx="3142">
                  <c:v>15.71000000000105</c:v>
                </c:pt>
                <c:pt idx="3143">
                  <c:v>15.71500000000106</c:v>
                </c:pt>
                <c:pt idx="3144">
                  <c:v>15.72000000000106</c:v>
                </c:pt>
                <c:pt idx="3145">
                  <c:v>15.72500000000106</c:v>
                </c:pt>
                <c:pt idx="3146">
                  <c:v>15.73000000000106</c:v>
                </c:pt>
                <c:pt idx="3147">
                  <c:v>15.73500000000106</c:v>
                </c:pt>
                <c:pt idx="3148">
                  <c:v>15.74000000000106</c:v>
                </c:pt>
                <c:pt idx="3149">
                  <c:v>15.74500000000106</c:v>
                </c:pt>
                <c:pt idx="3150">
                  <c:v>15.75000000000106</c:v>
                </c:pt>
                <c:pt idx="3151">
                  <c:v>15.75500000000106</c:v>
                </c:pt>
                <c:pt idx="3152">
                  <c:v>15.76000000000106</c:v>
                </c:pt>
                <c:pt idx="3153">
                  <c:v>15.76500000000107</c:v>
                </c:pt>
                <c:pt idx="3154">
                  <c:v>15.77000000000107</c:v>
                </c:pt>
                <c:pt idx="3155">
                  <c:v>15.77500000000107</c:v>
                </c:pt>
                <c:pt idx="3156">
                  <c:v>15.78000000000107</c:v>
                </c:pt>
                <c:pt idx="3157">
                  <c:v>15.78500000000107</c:v>
                </c:pt>
                <c:pt idx="3158">
                  <c:v>15.79000000000107</c:v>
                </c:pt>
                <c:pt idx="3159">
                  <c:v>15.79500000000107</c:v>
                </c:pt>
                <c:pt idx="3160">
                  <c:v>15.80000000000107</c:v>
                </c:pt>
                <c:pt idx="3161">
                  <c:v>15.80500000000107</c:v>
                </c:pt>
                <c:pt idx="3162">
                  <c:v>15.81000000000107</c:v>
                </c:pt>
                <c:pt idx="3163">
                  <c:v>15.81500000000107</c:v>
                </c:pt>
                <c:pt idx="3164">
                  <c:v>15.82000000000107</c:v>
                </c:pt>
                <c:pt idx="3165">
                  <c:v>15.82500000000107</c:v>
                </c:pt>
                <c:pt idx="3166">
                  <c:v>15.83000000000107</c:v>
                </c:pt>
                <c:pt idx="3167">
                  <c:v>15.83500000000108</c:v>
                </c:pt>
                <c:pt idx="3168">
                  <c:v>15.84000000000107</c:v>
                </c:pt>
                <c:pt idx="3169">
                  <c:v>15.84500000000108</c:v>
                </c:pt>
                <c:pt idx="3170">
                  <c:v>15.85000000000108</c:v>
                </c:pt>
                <c:pt idx="3171">
                  <c:v>15.85500000000108</c:v>
                </c:pt>
                <c:pt idx="3172">
                  <c:v>15.86000000000108</c:v>
                </c:pt>
                <c:pt idx="3173">
                  <c:v>15.86500000000108</c:v>
                </c:pt>
                <c:pt idx="3174">
                  <c:v>15.87000000000108</c:v>
                </c:pt>
                <c:pt idx="3175">
                  <c:v>15.87500000000108</c:v>
                </c:pt>
                <c:pt idx="3176">
                  <c:v>15.88000000000108</c:v>
                </c:pt>
                <c:pt idx="3177">
                  <c:v>15.8850000000011</c:v>
                </c:pt>
                <c:pt idx="3178">
                  <c:v>15.89000000000108</c:v>
                </c:pt>
                <c:pt idx="3179">
                  <c:v>15.8950000000011</c:v>
                </c:pt>
                <c:pt idx="3180">
                  <c:v>15.9000000000011</c:v>
                </c:pt>
                <c:pt idx="3181">
                  <c:v>15.9050000000011</c:v>
                </c:pt>
                <c:pt idx="3182">
                  <c:v>15.9100000000011</c:v>
                </c:pt>
                <c:pt idx="3183">
                  <c:v>15.9150000000011</c:v>
                </c:pt>
                <c:pt idx="3184">
                  <c:v>15.9200000000011</c:v>
                </c:pt>
                <c:pt idx="3185">
                  <c:v>15.9250000000011</c:v>
                </c:pt>
                <c:pt idx="3186">
                  <c:v>15.9300000000011</c:v>
                </c:pt>
                <c:pt idx="3187">
                  <c:v>15.9350000000011</c:v>
                </c:pt>
                <c:pt idx="3188">
                  <c:v>15.9400000000011</c:v>
                </c:pt>
                <c:pt idx="3189">
                  <c:v>15.9450000000011</c:v>
                </c:pt>
                <c:pt idx="3190">
                  <c:v>15.9500000000011</c:v>
                </c:pt>
                <c:pt idx="3191">
                  <c:v>15.9550000000011</c:v>
                </c:pt>
                <c:pt idx="3192">
                  <c:v>15.9600000000011</c:v>
                </c:pt>
                <c:pt idx="3193">
                  <c:v>15.9650000000011</c:v>
                </c:pt>
                <c:pt idx="3194">
                  <c:v>15.9700000000011</c:v>
                </c:pt>
                <c:pt idx="3195">
                  <c:v>15.9750000000011</c:v>
                </c:pt>
                <c:pt idx="3196">
                  <c:v>15.9800000000011</c:v>
                </c:pt>
                <c:pt idx="3197">
                  <c:v>15.9850000000011</c:v>
                </c:pt>
                <c:pt idx="3198">
                  <c:v>15.9900000000011</c:v>
                </c:pt>
                <c:pt idx="3199">
                  <c:v>15.9950000000011</c:v>
                </c:pt>
                <c:pt idx="3200">
                  <c:v>16.0000000000011</c:v>
                </c:pt>
                <c:pt idx="3201">
                  <c:v>16.0050000000011</c:v>
                </c:pt>
                <c:pt idx="3202">
                  <c:v>16.0100000000011</c:v>
                </c:pt>
                <c:pt idx="3203">
                  <c:v>16.01500000000109</c:v>
                </c:pt>
                <c:pt idx="3204">
                  <c:v>16.02000000000109</c:v>
                </c:pt>
                <c:pt idx="3205">
                  <c:v>16.02500000000109</c:v>
                </c:pt>
                <c:pt idx="3206">
                  <c:v>16.03000000000109</c:v>
                </c:pt>
                <c:pt idx="3207">
                  <c:v>16.03500000000109</c:v>
                </c:pt>
                <c:pt idx="3208">
                  <c:v>16.04000000000109</c:v>
                </c:pt>
                <c:pt idx="3209">
                  <c:v>16.04500000000109</c:v>
                </c:pt>
                <c:pt idx="3210">
                  <c:v>16.05000000000109</c:v>
                </c:pt>
                <c:pt idx="3211">
                  <c:v>16.05500000000109</c:v>
                </c:pt>
                <c:pt idx="3212">
                  <c:v>16.06000000000109</c:v>
                </c:pt>
                <c:pt idx="3213">
                  <c:v>16.06500000000108</c:v>
                </c:pt>
                <c:pt idx="3214">
                  <c:v>16.07000000000109</c:v>
                </c:pt>
                <c:pt idx="3215">
                  <c:v>16.07500000000109</c:v>
                </c:pt>
                <c:pt idx="3216">
                  <c:v>16.08000000000108</c:v>
                </c:pt>
                <c:pt idx="3217">
                  <c:v>16.08500000000108</c:v>
                </c:pt>
                <c:pt idx="3218">
                  <c:v>16.09000000000108</c:v>
                </c:pt>
                <c:pt idx="3219">
                  <c:v>16.09500000000108</c:v>
                </c:pt>
                <c:pt idx="3220">
                  <c:v>16.10000000000108</c:v>
                </c:pt>
                <c:pt idx="3221">
                  <c:v>16.10500000000108</c:v>
                </c:pt>
                <c:pt idx="3222">
                  <c:v>16.11000000000108</c:v>
                </c:pt>
                <c:pt idx="3223">
                  <c:v>16.11500000000108</c:v>
                </c:pt>
                <c:pt idx="3224">
                  <c:v>16.12000000000108</c:v>
                </c:pt>
                <c:pt idx="3225">
                  <c:v>16.12500000000108</c:v>
                </c:pt>
                <c:pt idx="3226">
                  <c:v>16.13000000000108</c:v>
                </c:pt>
                <c:pt idx="3227">
                  <c:v>16.13500000000107</c:v>
                </c:pt>
                <c:pt idx="3228">
                  <c:v>16.14000000000107</c:v>
                </c:pt>
                <c:pt idx="3229">
                  <c:v>16.14500000000107</c:v>
                </c:pt>
                <c:pt idx="3230">
                  <c:v>16.15000000000107</c:v>
                </c:pt>
                <c:pt idx="3231">
                  <c:v>16.15500000000107</c:v>
                </c:pt>
                <c:pt idx="3232">
                  <c:v>16.16000000000107</c:v>
                </c:pt>
                <c:pt idx="3233">
                  <c:v>16.16500000000107</c:v>
                </c:pt>
                <c:pt idx="3234">
                  <c:v>16.17000000000107</c:v>
                </c:pt>
                <c:pt idx="3235">
                  <c:v>16.17500000000107</c:v>
                </c:pt>
                <c:pt idx="3236">
                  <c:v>16.18000000000107</c:v>
                </c:pt>
                <c:pt idx="3237">
                  <c:v>16.18500000000106</c:v>
                </c:pt>
                <c:pt idx="3238">
                  <c:v>16.19000000000106</c:v>
                </c:pt>
                <c:pt idx="3239">
                  <c:v>16.19500000000106</c:v>
                </c:pt>
                <c:pt idx="3240">
                  <c:v>16.20000000000106</c:v>
                </c:pt>
                <c:pt idx="3241">
                  <c:v>16.20500000000106</c:v>
                </c:pt>
                <c:pt idx="3242">
                  <c:v>16.21000000000106</c:v>
                </c:pt>
                <c:pt idx="3243">
                  <c:v>16.21500000000106</c:v>
                </c:pt>
                <c:pt idx="3244">
                  <c:v>16.22000000000105</c:v>
                </c:pt>
                <c:pt idx="3245">
                  <c:v>16.22500000000105</c:v>
                </c:pt>
                <c:pt idx="3246">
                  <c:v>16.23000000000106</c:v>
                </c:pt>
                <c:pt idx="3247">
                  <c:v>16.23500000000105</c:v>
                </c:pt>
                <c:pt idx="3248">
                  <c:v>16.24000000000105</c:v>
                </c:pt>
                <c:pt idx="3249">
                  <c:v>16.24500000000105</c:v>
                </c:pt>
                <c:pt idx="3250">
                  <c:v>16.25000000000105</c:v>
                </c:pt>
                <c:pt idx="3251">
                  <c:v>16.25500000000105</c:v>
                </c:pt>
                <c:pt idx="3252">
                  <c:v>16.26000000000105</c:v>
                </c:pt>
                <c:pt idx="3253">
                  <c:v>16.26500000000105</c:v>
                </c:pt>
                <c:pt idx="3254">
                  <c:v>16.27000000000104</c:v>
                </c:pt>
                <c:pt idx="3255">
                  <c:v>16.27500000000104</c:v>
                </c:pt>
                <c:pt idx="3256">
                  <c:v>16.28000000000102</c:v>
                </c:pt>
                <c:pt idx="3257">
                  <c:v>16.28500000000102</c:v>
                </c:pt>
                <c:pt idx="3258">
                  <c:v>16.29000000000104</c:v>
                </c:pt>
                <c:pt idx="3259">
                  <c:v>16.29500000000104</c:v>
                </c:pt>
                <c:pt idx="3260">
                  <c:v>16.30000000000104</c:v>
                </c:pt>
                <c:pt idx="3261">
                  <c:v>16.30500000000104</c:v>
                </c:pt>
                <c:pt idx="3262">
                  <c:v>16.31000000000104</c:v>
                </c:pt>
                <c:pt idx="3263">
                  <c:v>16.31500000000104</c:v>
                </c:pt>
                <c:pt idx="3264">
                  <c:v>16.32000000000103</c:v>
                </c:pt>
                <c:pt idx="3265">
                  <c:v>16.32500000000103</c:v>
                </c:pt>
                <c:pt idx="3266">
                  <c:v>16.33000000000104</c:v>
                </c:pt>
                <c:pt idx="3267">
                  <c:v>16.33500000000103</c:v>
                </c:pt>
                <c:pt idx="3268">
                  <c:v>16.34000000000103</c:v>
                </c:pt>
                <c:pt idx="3269">
                  <c:v>16.34500000000103</c:v>
                </c:pt>
                <c:pt idx="3270">
                  <c:v>16.35000000000103</c:v>
                </c:pt>
                <c:pt idx="3271">
                  <c:v>16.35500000000103</c:v>
                </c:pt>
                <c:pt idx="3272">
                  <c:v>16.36000000000103</c:v>
                </c:pt>
                <c:pt idx="3273">
                  <c:v>16.36500000000103</c:v>
                </c:pt>
                <c:pt idx="3274">
                  <c:v>16.37000000000103</c:v>
                </c:pt>
                <c:pt idx="3275">
                  <c:v>16.37500000000103</c:v>
                </c:pt>
                <c:pt idx="3276">
                  <c:v>16.38000000000103</c:v>
                </c:pt>
                <c:pt idx="3277">
                  <c:v>16.38500000000102</c:v>
                </c:pt>
                <c:pt idx="3278">
                  <c:v>16.39000000000102</c:v>
                </c:pt>
                <c:pt idx="3279">
                  <c:v>16.39500000000102</c:v>
                </c:pt>
                <c:pt idx="3280">
                  <c:v>16.40000000000102</c:v>
                </c:pt>
                <c:pt idx="3281">
                  <c:v>16.40500000000102</c:v>
                </c:pt>
                <c:pt idx="3282">
                  <c:v>16.41000000000102</c:v>
                </c:pt>
                <c:pt idx="3283">
                  <c:v>16.41500000000102</c:v>
                </c:pt>
                <c:pt idx="3284">
                  <c:v>16.42000000000101</c:v>
                </c:pt>
                <c:pt idx="3285">
                  <c:v>16.42500000000101</c:v>
                </c:pt>
                <c:pt idx="3286">
                  <c:v>16.43000000000102</c:v>
                </c:pt>
                <c:pt idx="3287">
                  <c:v>16.43500000000101</c:v>
                </c:pt>
                <c:pt idx="3288">
                  <c:v>16.44000000000101</c:v>
                </c:pt>
                <c:pt idx="3289">
                  <c:v>16.44500000000101</c:v>
                </c:pt>
                <c:pt idx="3290">
                  <c:v>16.45000000000101</c:v>
                </c:pt>
                <c:pt idx="3291">
                  <c:v>16.45500000000101</c:v>
                </c:pt>
                <c:pt idx="3292">
                  <c:v>16.46000000000101</c:v>
                </c:pt>
                <c:pt idx="3293">
                  <c:v>16.46500000000101</c:v>
                </c:pt>
                <c:pt idx="3294">
                  <c:v>16.470000000001</c:v>
                </c:pt>
                <c:pt idx="3295">
                  <c:v>16.475000000001</c:v>
                </c:pt>
                <c:pt idx="3296">
                  <c:v>16.480000000001</c:v>
                </c:pt>
                <c:pt idx="3297">
                  <c:v>16.48500000000098</c:v>
                </c:pt>
                <c:pt idx="3298">
                  <c:v>16.490000000001</c:v>
                </c:pt>
                <c:pt idx="3299">
                  <c:v>16.495000000001</c:v>
                </c:pt>
                <c:pt idx="3300">
                  <c:v>16.500000000001</c:v>
                </c:pt>
                <c:pt idx="3301">
                  <c:v>16.505000000001</c:v>
                </c:pt>
                <c:pt idx="3302">
                  <c:v>16.510000000001</c:v>
                </c:pt>
                <c:pt idx="3303">
                  <c:v>16.515000000001</c:v>
                </c:pt>
                <c:pt idx="3304">
                  <c:v>16.52000000000099</c:v>
                </c:pt>
                <c:pt idx="3305">
                  <c:v>16.52500000000099</c:v>
                </c:pt>
                <c:pt idx="3306">
                  <c:v>16.530000000001</c:v>
                </c:pt>
                <c:pt idx="3307">
                  <c:v>16.53500000000099</c:v>
                </c:pt>
                <c:pt idx="3308">
                  <c:v>16.54000000000099</c:v>
                </c:pt>
                <c:pt idx="3309">
                  <c:v>16.54500000000099</c:v>
                </c:pt>
                <c:pt idx="3310">
                  <c:v>16.55000000000099</c:v>
                </c:pt>
                <c:pt idx="3311">
                  <c:v>16.55500000000099</c:v>
                </c:pt>
                <c:pt idx="3312">
                  <c:v>16.56000000000099</c:v>
                </c:pt>
                <c:pt idx="3313">
                  <c:v>16.56500000000099</c:v>
                </c:pt>
                <c:pt idx="3314">
                  <c:v>16.57000000000099</c:v>
                </c:pt>
                <c:pt idx="3315">
                  <c:v>16.57500000000099</c:v>
                </c:pt>
                <c:pt idx="3316">
                  <c:v>16.58000000000099</c:v>
                </c:pt>
                <c:pt idx="3317">
                  <c:v>16.58500000000098</c:v>
                </c:pt>
                <c:pt idx="3318">
                  <c:v>16.59000000000098</c:v>
                </c:pt>
                <c:pt idx="3319">
                  <c:v>16.59500000000098</c:v>
                </c:pt>
                <c:pt idx="3320">
                  <c:v>16.60000000000099</c:v>
                </c:pt>
                <c:pt idx="3321">
                  <c:v>16.60500000000098</c:v>
                </c:pt>
                <c:pt idx="3322">
                  <c:v>16.61000000000098</c:v>
                </c:pt>
                <c:pt idx="3323">
                  <c:v>16.61500000000098</c:v>
                </c:pt>
                <c:pt idx="3324">
                  <c:v>16.62000000000098</c:v>
                </c:pt>
                <c:pt idx="3325">
                  <c:v>16.62500000000098</c:v>
                </c:pt>
                <c:pt idx="3326">
                  <c:v>16.63000000000098</c:v>
                </c:pt>
                <c:pt idx="3327">
                  <c:v>16.63500000000097</c:v>
                </c:pt>
                <c:pt idx="3328">
                  <c:v>16.64000000000097</c:v>
                </c:pt>
                <c:pt idx="3329">
                  <c:v>16.64500000000097</c:v>
                </c:pt>
                <c:pt idx="3330">
                  <c:v>16.65000000000098</c:v>
                </c:pt>
                <c:pt idx="3331">
                  <c:v>16.65500000000097</c:v>
                </c:pt>
                <c:pt idx="3332">
                  <c:v>16.66000000000097</c:v>
                </c:pt>
                <c:pt idx="3333">
                  <c:v>16.66500000000097</c:v>
                </c:pt>
                <c:pt idx="3334">
                  <c:v>16.67000000000097</c:v>
                </c:pt>
                <c:pt idx="3335">
                  <c:v>16.67500000000097</c:v>
                </c:pt>
                <c:pt idx="3336">
                  <c:v>16.68000000000097</c:v>
                </c:pt>
                <c:pt idx="3337">
                  <c:v>16.68500000000096</c:v>
                </c:pt>
                <c:pt idx="3338">
                  <c:v>16.69000000000096</c:v>
                </c:pt>
                <c:pt idx="3339">
                  <c:v>16.69500000000096</c:v>
                </c:pt>
                <c:pt idx="3340">
                  <c:v>16.70000000000096</c:v>
                </c:pt>
                <c:pt idx="3341">
                  <c:v>16.70500000000096</c:v>
                </c:pt>
                <c:pt idx="3342">
                  <c:v>16.71000000000096</c:v>
                </c:pt>
                <c:pt idx="3343">
                  <c:v>16.71500000000096</c:v>
                </c:pt>
                <c:pt idx="3344">
                  <c:v>16.72000000000095</c:v>
                </c:pt>
                <c:pt idx="3345">
                  <c:v>16.72500000000095</c:v>
                </c:pt>
                <c:pt idx="3346">
                  <c:v>16.73000000000096</c:v>
                </c:pt>
                <c:pt idx="3347">
                  <c:v>16.73500000000095</c:v>
                </c:pt>
                <c:pt idx="3348">
                  <c:v>16.74000000000095</c:v>
                </c:pt>
                <c:pt idx="3349">
                  <c:v>16.74500000000095</c:v>
                </c:pt>
                <c:pt idx="3350">
                  <c:v>16.75000000000095</c:v>
                </c:pt>
                <c:pt idx="3351">
                  <c:v>16.75500000000095</c:v>
                </c:pt>
                <c:pt idx="3352">
                  <c:v>16.76000000000095</c:v>
                </c:pt>
                <c:pt idx="3353">
                  <c:v>16.76500000000095</c:v>
                </c:pt>
                <c:pt idx="3354">
                  <c:v>16.77000000000094</c:v>
                </c:pt>
                <c:pt idx="3355">
                  <c:v>16.77500000000094</c:v>
                </c:pt>
                <c:pt idx="3356">
                  <c:v>16.78000000000094</c:v>
                </c:pt>
                <c:pt idx="3357">
                  <c:v>16.78500000000092</c:v>
                </c:pt>
                <c:pt idx="3358">
                  <c:v>16.79000000000094</c:v>
                </c:pt>
                <c:pt idx="3359">
                  <c:v>16.79500000000094</c:v>
                </c:pt>
                <c:pt idx="3360">
                  <c:v>16.80000000000094</c:v>
                </c:pt>
                <c:pt idx="3361">
                  <c:v>16.80500000000094</c:v>
                </c:pt>
                <c:pt idx="3362">
                  <c:v>16.81000000000094</c:v>
                </c:pt>
                <c:pt idx="3363">
                  <c:v>16.81500000000094</c:v>
                </c:pt>
                <c:pt idx="3364">
                  <c:v>16.82000000000093</c:v>
                </c:pt>
                <c:pt idx="3365">
                  <c:v>16.82500000000093</c:v>
                </c:pt>
                <c:pt idx="3366">
                  <c:v>16.83000000000094</c:v>
                </c:pt>
                <c:pt idx="3367">
                  <c:v>16.83500000000093</c:v>
                </c:pt>
                <c:pt idx="3368">
                  <c:v>16.84000000000093</c:v>
                </c:pt>
                <c:pt idx="3369">
                  <c:v>16.84500000000093</c:v>
                </c:pt>
                <c:pt idx="3370">
                  <c:v>16.85000000000093</c:v>
                </c:pt>
                <c:pt idx="3371">
                  <c:v>16.85500000000093</c:v>
                </c:pt>
                <c:pt idx="3372">
                  <c:v>16.86000000000093</c:v>
                </c:pt>
                <c:pt idx="3373">
                  <c:v>16.86500000000093</c:v>
                </c:pt>
                <c:pt idx="3374">
                  <c:v>16.87000000000093</c:v>
                </c:pt>
                <c:pt idx="3375">
                  <c:v>16.87500000000093</c:v>
                </c:pt>
                <c:pt idx="3376">
                  <c:v>16.88000000000093</c:v>
                </c:pt>
                <c:pt idx="3377">
                  <c:v>16.88500000000092</c:v>
                </c:pt>
                <c:pt idx="3378">
                  <c:v>16.89000000000092</c:v>
                </c:pt>
                <c:pt idx="3379">
                  <c:v>16.89500000000092</c:v>
                </c:pt>
                <c:pt idx="3380">
                  <c:v>16.90000000000092</c:v>
                </c:pt>
                <c:pt idx="3381">
                  <c:v>16.90500000000092</c:v>
                </c:pt>
                <c:pt idx="3382">
                  <c:v>16.91000000000092</c:v>
                </c:pt>
                <c:pt idx="3383">
                  <c:v>16.91500000000092</c:v>
                </c:pt>
                <c:pt idx="3384">
                  <c:v>16.92000000000091</c:v>
                </c:pt>
                <c:pt idx="3385">
                  <c:v>16.92500000000091</c:v>
                </c:pt>
                <c:pt idx="3386">
                  <c:v>16.93000000000092</c:v>
                </c:pt>
                <c:pt idx="3387">
                  <c:v>16.93500000000091</c:v>
                </c:pt>
                <c:pt idx="3388">
                  <c:v>16.94000000000091</c:v>
                </c:pt>
                <c:pt idx="3389">
                  <c:v>16.94500000000091</c:v>
                </c:pt>
                <c:pt idx="3390">
                  <c:v>16.95000000000091</c:v>
                </c:pt>
                <c:pt idx="3391">
                  <c:v>16.95500000000091</c:v>
                </c:pt>
                <c:pt idx="3392">
                  <c:v>16.96000000000091</c:v>
                </c:pt>
                <c:pt idx="3393">
                  <c:v>16.96500000000091</c:v>
                </c:pt>
                <c:pt idx="3394">
                  <c:v>16.9700000000009</c:v>
                </c:pt>
                <c:pt idx="3395">
                  <c:v>16.9750000000009</c:v>
                </c:pt>
                <c:pt idx="3396">
                  <c:v>16.9800000000009</c:v>
                </c:pt>
                <c:pt idx="3397">
                  <c:v>16.98500000000088</c:v>
                </c:pt>
                <c:pt idx="3398">
                  <c:v>16.9900000000009</c:v>
                </c:pt>
                <c:pt idx="3399">
                  <c:v>16.9950000000009</c:v>
                </c:pt>
                <c:pt idx="3400">
                  <c:v>17.0000000000009</c:v>
                </c:pt>
                <c:pt idx="3401">
                  <c:v>17.0050000000009</c:v>
                </c:pt>
                <c:pt idx="3402">
                  <c:v>17.0100000000009</c:v>
                </c:pt>
                <c:pt idx="3403">
                  <c:v>17.0150000000009</c:v>
                </c:pt>
                <c:pt idx="3404">
                  <c:v>17.02000000000089</c:v>
                </c:pt>
                <c:pt idx="3405">
                  <c:v>17.02500000000089</c:v>
                </c:pt>
                <c:pt idx="3406">
                  <c:v>17.0300000000009</c:v>
                </c:pt>
                <c:pt idx="3407">
                  <c:v>17.03500000000089</c:v>
                </c:pt>
                <c:pt idx="3408">
                  <c:v>17.04000000000089</c:v>
                </c:pt>
                <c:pt idx="3409">
                  <c:v>17.04500000000089</c:v>
                </c:pt>
                <c:pt idx="3410">
                  <c:v>17.05000000000089</c:v>
                </c:pt>
                <c:pt idx="3411">
                  <c:v>17.05500000000089</c:v>
                </c:pt>
                <c:pt idx="3412">
                  <c:v>17.06000000000089</c:v>
                </c:pt>
                <c:pt idx="3413">
                  <c:v>17.06500000000089</c:v>
                </c:pt>
                <c:pt idx="3414">
                  <c:v>17.07000000000089</c:v>
                </c:pt>
                <c:pt idx="3415">
                  <c:v>17.07500000000089</c:v>
                </c:pt>
                <c:pt idx="3416">
                  <c:v>17.08000000000089</c:v>
                </c:pt>
                <c:pt idx="3417">
                  <c:v>17.08500000000088</c:v>
                </c:pt>
                <c:pt idx="3418">
                  <c:v>17.09000000000088</c:v>
                </c:pt>
                <c:pt idx="3419">
                  <c:v>17.09500000000088</c:v>
                </c:pt>
                <c:pt idx="3420">
                  <c:v>17.10000000000089</c:v>
                </c:pt>
                <c:pt idx="3421">
                  <c:v>17.10500000000088</c:v>
                </c:pt>
                <c:pt idx="3422">
                  <c:v>17.11000000000088</c:v>
                </c:pt>
                <c:pt idx="3423">
                  <c:v>17.11500000000088</c:v>
                </c:pt>
                <c:pt idx="3424">
                  <c:v>17.12000000000088</c:v>
                </c:pt>
                <c:pt idx="3425">
                  <c:v>17.12500000000088</c:v>
                </c:pt>
                <c:pt idx="3426">
                  <c:v>17.13000000000088</c:v>
                </c:pt>
                <c:pt idx="3427">
                  <c:v>17.13500000000088</c:v>
                </c:pt>
                <c:pt idx="3428">
                  <c:v>17.14000000000087</c:v>
                </c:pt>
                <c:pt idx="3429">
                  <c:v>17.14500000000087</c:v>
                </c:pt>
                <c:pt idx="3430">
                  <c:v>17.15000000000088</c:v>
                </c:pt>
                <c:pt idx="3431">
                  <c:v>17.15500000000088</c:v>
                </c:pt>
                <c:pt idx="3432">
                  <c:v>17.16000000000087</c:v>
                </c:pt>
                <c:pt idx="3433">
                  <c:v>17.16500000000087</c:v>
                </c:pt>
                <c:pt idx="3434">
                  <c:v>17.17000000000087</c:v>
                </c:pt>
                <c:pt idx="3435">
                  <c:v>17.17500000000087</c:v>
                </c:pt>
                <c:pt idx="3436">
                  <c:v>17.18000000000087</c:v>
                </c:pt>
                <c:pt idx="3437">
                  <c:v>17.18500000000087</c:v>
                </c:pt>
                <c:pt idx="3438">
                  <c:v>17.19000000000086</c:v>
                </c:pt>
                <c:pt idx="3439">
                  <c:v>17.19500000000086</c:v>
                </c:pt>
                <c:pt idx="3440">
                  <c:v>17.20000000000086</c:v>
                </c:pt>
                <c:pt idx="3441">
                  <c:v>17.20500000000086</c:v>
                </c:pt>
                <c:pt idx="3442">
                  <c:v>17.21000000000086</c:v>
                </c:pt>
                <c:pt idx="3443">
                  <c:v>17.21500000000086</c:v>
                </c:pt>
                <c:pt idx="3444">
                  <c:v>17.22000000000086</c:v>
                </c:pt>
                <c:pt idx="3445">
                  <c:v>17.22500000000085</c:v>
                </c:pt>
                <c:pt idx="3446">
                  <c:v>17.23000000000086</c:v>
                </c:pt>
                <c:pt idx="3447">
                  <c:v>17.23500000000086</c:v>
                </c:pt>
                <c:pt idx="3448">
                  <c:v>17.24000000000085</c:v>
                </c:pt>
                <c:pt idx="3449">
                  <c:v>17.24500000000085</c:v>
                </c:pt>
                <c:pt idx="3450">
                  <c:v>17.25000000000085</c:v>
                </c:pt>
                <c:pt idx="3451">
                  <c:v>17.25500000000085</c:v>
                </c:pt>
                <c:pt idx="3452">
                  <c:v>17.26000000000085</c:v>
                </c:pt>
                <c:pt idx="3453">
                  <c:v>17.26500000000085</c:v>
                </c:pt>
                <c:pt idx="3454">
                  <c:v>17.27000000000085</c:v>
                </c:pt>
                <c:pt idx="3455">
                  <c:v>17.27500000000084</c:v>
                </c:pt>
                <c:pt idx="3456">
                  <c:v>17.28000000000084</c:v>
                </c:pt>
                <c:pt idx="3457">
                  <c:v>17.28500000000084</c:v>
                </c:pt>
                <c:pt idx="3458">
                  <c:v>17.29000000000084</c:v>
                </c:pt>
                <c:pt idx="3459">
                  <c:v>17.29500000000084</c:v>
                </c:pt>
                <c:pt idx="3460">
                  <c:v>17.30000000000084</c:v>
                </c:pt>
                <c:pt idx="3461">
                  <c:v>17.30500000000084</c:v>
                </c:pt>
                <c:pt idx="3462">
                  <c:v>17.31000000000084</c:v>
                </c:pt>
                <c:pt idx="3463">
                  <c:v>17.31500000000084</c:v>
                </c:pt>
                <c:pt idx="3464">
                  <c:v>17.32000000000084</c:v>
                </c:pt>
                <c:pt idx="3465">
                  <c:v>17.32500000000083</c:v>
                </c:pt>
                <c:pt idx="3466">
                  <c:v>17.33000000000084</c:v>
                </c:pt>
                <c:pt idx="3467">
                  <c:v>17.33500000000084</c:v>
                </c:pt>
                <c:pt idx="3468">
                  <c:v>17.34000000000083</c:v>
                </c:pt>
                <c:pt idx="3469">
                  <c:v>17.34500000000083</c:v>
                </c:pt>
                <c:pt idx="3470">
                  <c:v>17.35000000000083</c:v>
                </c:pt>
                <c:pt idx="3471">
                  <c:v>17.35500000000083</c:v>
                </c:pt>
                <c:pt idx="3472">
                  <c:v>17.36000000000083</c:v>
                </c:pt>
                <c:pt idx="3473">
                  <c:v>17.36500000000083</c:v>
                </c:pt>
                <c:pt idx="3474">
                  <c:v>17.37000000000083</c:v>
                </c:pt>
                <c:pt idx="3475">
                  <c:v>17.37500000000083</c:v>
                </c:pt>
                <c:pt idx="3476">
                  <c:v>17.38000000000083</c:v>
                </c:pt>
                <c:pt idx="3477">
                  <c:v>17.38500000000083</c:v>
                </c:pt>
                <c:pt idx="3478">
                  <c:v>17.39000000000082</c:v>
                </c:pt>
                <c:pt idx="3479">
                  <c:v>17.39500000000082</c:v>
                </c:pt>
                <c:pt idx="3480">
                  <c:v>17.40000000000082</c:v>
                </c:pt>
                <c:pt idx="3481">
                  <c:v>17.40500000000082</c:v>
                </c:pt>
                <c:pt idx="3482">
                  <c:v>17.41000000000082</c:v>
                </c:pt>
                <c:pt idx="3483">
                  <c:v>17.41500000000082</c:v>
                </c:pt>
                <c:pt idx="3484">
                  <c:v>17.42000000000082</c:v>
                </c:pt>
                <c:pt idx="3485">
                  <c:v>17.42500000000081</c:v>
                </c:pt>
                <c:pt idx="3486">
                  <c:v>17.43000000000082</c:v>
                </c:pt>
                <c:pt idx="3487">
                  <c:v>17.43500000000082</c:v>
                </c:pt>
                <c:pt idx="3488">
                  <c:v>17.44000000000081</c:v>
                </c:pt>
                <c:pt idx="3489">
                  <c:v>17.44500000000081</c:v>
                </c:pt>
                <c:pt idx="3490">
                  <c:v>17.45000000000081</c:v>
                </c:pt>
                <c:pt idx="3491">
                  <c:v>17.45500000000081</c:v>
                </c:pt>
                <c:pt idx="3492">
                  <c:v>17.46000000000081</c:v>
                </c:pt>
                <c:pt idx="3493">
                  <c:v>17.46500000000081</c:v>
                </c:pt>
                <c:pt idx="3494">
                  <c:v>17.47000000000081</c:v>
                </c:pt>
                <c:pt idx="3495">
                  <c:v>17.4750000000008</c:v>
                </c:pt>
                <c:pt idx="3496">
                  <c:v>17.4800000000008</c:v>
                </c:pt>
                <c:pt idx="3497">
                  <c:v>17.4850000000008</c:v>
                </c:pt>
                <c:pt idx="3498">
                  <c:v>17.4900000000008</c:v>
                </c:pt>
                <c:pt idx="3499">
                  <c:v>17.4950000000008</c:v>
                </c:pt>
                <c:pt idx="3500">
                  <c:v>17.5000000000008</c:v>
                </c:pt>
                <c:pt idx="3501">
                  <c:v>17.5050000000008</c:v>
                </c:pt>
                <c:pt idx="3502">
                  <c:v>17.5100000000008</c:v>
                </c:pt>
                <c:pt idx="3503">
                  <c:v>17.5150000000008</c:v>
                </c:pt>
                <c:pt idx="3504">
                  <c:v>17.5200000000008</c:v>
                </c:pt>
                <c:pt idx="3505">
                  <c:v>17.52500000000079</c:v>
                </c:pt>
                <c:pt idx="3506">
                  <c:v>17.5300000000008</c:v>
                </c:pt>
                <c:pt idx="3507">
                  <c:v>17.5350000000008</c:v>
                </c:pt>
                <c:pt idx="3508">
                  <c:v>17.54000000000079</c:v>
                </c:pt>
                <c:pt idx="3509">
                  <c:v>17.54500000000079</c:v>
                </c:pt>
                <c:pt idx="3510">
                  <c:v>17.55000000000079</c:v>
                </c:pt>
                <c:pt idx="3511">
                  <c:v>17.55500000000079</c:v>
                </c:pt>
                <c:pt idx="3512">
                  <c:v>17.56000000000079</c:v>
                </c:pt>
                <c:pt idx="3513">
                  <c:v>17.56500000000079</c:v>
                </c:pt>
                <c:pt idx="3514">
                  <c:v>17.57000000000079</c:v>
                </c:pt>
                <c:pt idx="3515">
                  <c:v>17.57500000000079</c:v>
                </c:pt>
                <c:pt idx="3516">
                  <c:v>17.58000000000079</c:v>
                </c:pt>
                <c:pt idx="3517">
                  <c:v>17.58500000000079</c:v>
                </c:pt>
                <c:pt idx="3518">
                  <c:v>17.59000000000078</c:v>
                </c:pt>
                <c:pt idx="3519">
                  <c:v>17.59500000000078</c:v>
                </c:pt>
                <c:pt idx="3520">
                  <c:v>17.6000000000008</c:v>
                </c:pt>
                <c:pt idx="3521">
                  <c:v>17.60500000000079</c:v>
                </c:pt>
                <c:pt idx="3522">
                  <c:v>17.61000000000078</c:v>
                </c:pt>
                <c:pt idx="3523">
                  <c:v>17.61500000000078</c:v>
                </c:pt>
                <c:pt idx="3524">
                  <c:v>17.62000000000078</c:v>
                </c:pt>
                <c:pt idx="3525">
                  <c:v>17.62500000000078</c:v>
                </c:pt>
                <c:pt idx="3526">
                  <c:v>17.63000000000078</c:v>
                </c:pt>
                <c:pt idx="3527">
                  <c:v>17.63500000000078</c:v>
                </c:pt>
                <c:pt idx="3528">
                  <c:v>17.64000000000077</c:v>
                </c:pt>
                <c:pt idx="3529">
                  <c:v>17.64500000000077</c:v>
                </c:pt>
                <c:pt idx="3530">
                  <c:v>17.65000000000078</c:v>
                </c:pt>
                <c:pt idx="3531">
                  <c:v>17.65500000000078</c:v>
                </c:pt>
                <c:pt idx="3532">
                  <c:v>17.66000000000077</c:v>
                </c:pt>
                <c:pt idx="3533">
                  <c:v>17.66500000000077</c:v>
                </c:pt>
                <c:pt idx="3534">
                  <c:v>17.67000000000077</c:v>
                </c:pt>
                <c:pt idx="3535">
                  <c:v>17.67500000000077</c:v>
                </c:pt>
                <c:pt idx="3536">
                  <c:v>17.68000000000077</c:v>
                </c:pt>
                <c:pt idx="3537">
                  <c:v>17.68500000000077</c:v>
                </c:pt>
                <c:pt idx="3538">
                  <c:v>17.69000000000076</c:v>
                </c:pt>
                <c:pt idx="3539">
                  <c:v>17.69500000000076</c:v>
                </c:pt>
                <c:pt idx="3540">
                  <c:v>17.70000000000076</c:v>
                </c:pt>
                <c:pt idx="3541">
                  <c:v>17.70500000000076</c:v>
                </c:pt>
                <c:pt idx="3542">
                  <c:v>17.71000000000076</c:v>
                </c:pt>
                <c:pt idx="3543">
                  <c:v>17.71500000000076</c:v>
                </c:pt>
                <c:pt idx="3544">
                  <c:v>17.72000000000076</c:v>
                </c:pt>
                <c:pt idx="3545">
                  <c:v>17.72500000000075</c:v>
                </c:pt>
                <c:pt idx="3546">
                  <c:v>17.73000000000076</c:v>
                </c:pt>
                <c:pt idx="3547">
                  <c:v>17.73500000000076</c:v>
                </c:pt>
                <c:pt idx="3548">
                  <c:v>17.74000000000075</c:v>
                </c:pt>
                <c:pt idx="3549">
                  <c:v>17.74500000000075</c:v>
                </c:pt>
                <c:pt idx="3550">
                  <c:v>17.75000000000075</c:v>
                </c:pt>
                <c:pt idx="3551">
                  <c:v>17.75500000000075</c:v>
                </c:pt>
                <c:pt idx="3552">
                  <c:v>17.76000000000075</c:v>
                </c:pt>
                <c:pt idx="3553">
                  <c:v>17.76500000000075</c:v>
                </c:pt>
                <c:pt idx="3554">
                  <c:v>17.77000000000075</c:v>
                </c:pt>
                <c:pt idx="3555">
                  <c:v>17.77500000000074</c:v>
                </c:pt>
                <c:pt idx="3556">
                  <c:v>17.78000000000074</c:v>
                </c:pt>
                <c:pt idx="3557">
                  <c:v>17.78500000000074</c:v>
                </c:pt>
                <c:pt idx="3558">
                  <c:v>17.79000000000074</c:v>
                </c:pt>
                <c:pt idx="3559">
                  <c:v>17.79500000000074</c:v>
                </c:pt>
                <c:pt idx="3560">
                  <c:v>17.80000000000074</c:v>
                </c:pt>
                <c:pt idx="3561">
                  <c:v>17.80500000000074</c:v>
                </c:pt>
                <c:pt idx="3562">
                  <c:v>17.81000000000074</c:v>
                </c:pt>
                <c:pt idx="3563">
                  <c:v>17.81500000000074</c:v>
                </c:pt>
                <c:pt idx="3564">
                  <c:v>17.82000000000074</c:v>
                </c:pt>
                <c:pt idx="3565">
                  <c:v>17.82500000000073</c:v>
                </c:pt>
                <c:pt idx="3566">
                  <c:v>17.83000000000074</c:v>
                </c:pt>
                <c:pt idx="3567">
                  <c:v>17.83500000000074</c:v>
                </c:pt>
                <c:pt idx="3568">
                  <c:v>17.84000000000073</c:v>
                </c:pt>
                <c:pt idx="3569">
                  <c:v>17.84500000000073</c:v>
                </c:pt>
                <c:pt idx="3570">
                  <c:v>17.85000000000073</c:v>
                </c:pt>
                <c:pt idx="3571">
                  <c:v>17.85500000000073</c:v>
                </c:pt>
                <c:pt idx="3572">
                  <c:v>17.86000000000073</c:v>
                </c:pt>
                <c:pt idx="3573">
                  <c:v>17.86500000000073</c:v>
                </c:pt>
                <c:pt idx="3574">
                  <c:v>17.87000000000073</c:v>
                </c:pt>
                <c:pt idx="3575">
                  <c:v>17.87500000000073</c:v>
                </c:pt>
                <c:pt idx="3576">
                  <c:v>17.88000000000073</c:v>
                </c:pt>
                <c:pt idx="3577">
                  <c:v>17.88500000000073</c:v>
                </c:pt>
                <c:pt idx="3578">
                  <c:v>17.89000000000073</c:v>
                </c:pt>
                <c:pt idx="3579">
                  <c:v>17.89500000000072</c:v>
                </c:pt>
                <c:pt idx="3580">
                  <c:v>17.90000000000072</c:v>
                </c:pt>
                <c:pt idx="3581">
                  <c:v>17.90500000000072</c:v>
                </c:pt>
                <c:pt idx="3582">
                  <c:v>17.91000000000072</c:v>
                </c:pt>
                <c:pt idx="3583">
                  <c:v>17.91500000000072</c:v>
                </c:pt>
                <c:pt idx="3584">
                  <c:v>17.92000000000072</c:v>
                </c:pt>
                <c:pt idx="3585">
                  <c:v>17.92500000000071</c:v>
                </c:pt>
                <c:pt idx="3586">
                  <c:v>17.93000000000072</c:v>
                </c:pt>
                <c:pt idx="3587">
                  <c:v>17.93500000000072</c:v>
                </c:pt>
                <c:pt idx="3588">
                  <c:v>17.94000000000071</c:v>
                </c:pt>
                <c:pt idx="3589">
                  <c:v>17.94500000000071</c:v>
                </c:pt>
                <c:pt idx="3590">
                  <c:v>17.95000000000071</c:v>
                </c:pt>
                <c:pt idx="3591">
                  <c:v>17.95500000000071</c:v>
                </c:pt>
                <c:pt idx="3592">
                  <c:v>17.96000000000071</c:v>
                </c:pt>
                <c:pt idx="3593">
                  <c:v>17.96500000000071</c:v>
                </c:pt>
                <c:pt idx="3594">
                  <c:v>17.97000000000071</c:v>
                </c:pt>
                <c:pt idx="3595">
                  <c:v>17.9750000000007</c:v>
                </c:pt>
                <c:pt idx="3596">
                  <c:v>17.9800000000007</c:v>
                </c:pt>
                <c:pt idx="3597">
                  <c:v>17.9850000000007</c:v>
                </c:pt>
                <c:pt idx="3598">
                  <c:v>17.9900000000007</c:v>
                </c:pt>
                <c:pt idx="3599">
                  <c:v>17.9950000000007</c:v>
                </c:pt>
                <c:pt idx="3600">
                  <c:v>18.0000000000007</c:v>
                </c:pt>
                <c:pt idx="3601">
                  <c:v>18.0050000000007</c:v>
                </c:pt>
                <c:pt idx="3602">
                  <c:v>18.0100000000007</c:v>
                </c:pt>
                <c:pt idx="3603">
                  <c:v>18.0150000000007</c:v>
                </c:pt>
                <c:pt idx="3604">
                  <c:v>18.0200000000007</c:v>
                </c:pt>
                <c:pt idx="3605">
                  <c:v>18.02500000000069</c:v>
                </c:pt>
                <c:pt idx="3606">
                  <c:v>18.0300000000007</c:v>
                </c:pt>
                <c:pt idx="3607">
                  <c:v>18.0350000000007</c:v>
                </c:pt>
                <c:pt idx="3608">
                  <c:v>18.04000000000069</c:v>
                </c:pt>
                <c:pt idx="3609">
                  <c:v>18.04500000000069</c:v>
                </c:pt>
                <c:pt idx="3610">
                  <c:v>18.05000000000069</c:v>
                </c:pt>
                <c:pt idx="3611">
                  <c:v>18.05500000000069</c:v>
                </c:pt>
                <c:pt idx="3612">
                  <c:v>18.06000000000069</c:v>
                </c:pt>
                <c:pt idx="3613">
                  <c:v>18.06500000000069</c:v>
                </c:pt>
                <c:pt idx="3614">
                  <c:v>18.07000000000069</c:v>
                </c:pt>
                <c:pt idx="3615">
                  <c:v>18.07500000000069</c:v>
                </c:pt>
                <c:pt idx="3616">
                  <c:v>18.08000000000069</c:v>
                </c:pt>
                <c:pt idx="3617">
                  <c:v>18.08500000000069</c:v>
                </c:pt>
                <c:pt idx="3618">
                  <c:v>18.09000000000069</c:v>
                </c:pt>
                <c:pt idx="3619">
                  <c:v>18.09500000000068</c:v>
                </c:pt>
                <c:pt idx="3620">
                  <c:v>18.1000000000007</c:v>
                </c:pt>
                <c:pt idx="3621">
                  <c:v>18.10500000000069</c:v>
                </c:pt>
                <c:pt idx="3622">
                  <c:v>18.1100000000007</c:v>
                </c:pt>
                <c:pt idx="3623">
                  <c:v>18.11500000000068</c:v>
                </c:pt>
                <c:pt idx="3624">
                  <c:v>18.12000000000068</c:v>
                </c:pt>
                <c:pt idx="3625">
                  <c:v>18.12500000000068</c:v>
                </c:pt>
                <c:pt idx="3626">
                  <c:v>18.13000000000068</c:v>
                </c:pt>
                <c:pt idx="3627">
                  <c:v>18.13500000000068</c:v>
                </c:pt>
                <c:pt idx="3628">
                  <c:v>18.14000000000068</c:v>
                </c:pt>
                <c:pt idx="3629">
                  <c:v>18.14500000000067</c:v>
                </c:pt>
                <c:pt idx="3630">
                  <c:v>18.15000000000068</c:v>
                </c:pt>
                <c:pt idx="3631">
                  <c:v>18.15500000000068</c:v>
                </c:pt>
                <c:pt idx="3632">
                  <c:v>18.16000000000068</c:v>
                </c:pt>
                <c:pt idx="3633">
                  <c:v>18.16500000000067</c:v>
                </c:pt>
                <c:pt idx="3634">
                  <c:v>18.17000000000067</c:v>
                </c:pt>
                <c:pt idx="3635">
                  <c:v>18.17500000000067</c:v>
                </c:pt>
                <c:pt idx="3636">
                  <c:v>18.18000000000067</c:v>
                </c:pt>
                <c:pt idx="3637">
                  <c:v>18.18500000000067</c:v>
                </c:pt>
                <c:pt idx="3638">
                  <c:v>18.19000000000067</c:v>
                </c:pt>
                <c:pt idx="3639">
                  <c:v>18.19500000000066</c:v>
                </c:pt>
                <c:pt idx="3640">
                  <c:v>18.20000000000066</c:v>
                </c:pt>
                <c:pt idx="3641">
                  <c:v>18.20500000000066</c:v>
                </c:pt>
                <c:pt idx="3642">
                  <c:v>18.21000000000067</c:v>
                </c:pt>
                <c:pt idx="3643">
                  <c:v>18.21500000000066</c:v>
                </c:pt>
                <c:pt idx="3644">
                  <c:v>18.22000000000066</c:v>
                </c:pt>
                <c:pt idx="3645">
                  <c:v>18.22500000000066</c:v>
                </c:pt>
                <c:pt idx="3646">
                  <c:v>18.23000000000066</c:v>
                </c:pt>
                <c:pt idx="3647">
                  <c:v>18.23500000000066</c:v>
                </c:pt>
                <c:pt idx="3648">
                  <c:v>18.24000000000066</c:v>
                </c:pt>
                <c:pt idx="3649">
                  <c:v>18.24500000000065</c:v>
                </c:pt>
                <c:pt idx="3650">
                  <c:v>18.25000000000065</c:v>
                </c:pt>
                <c:pt idx="3651">
                  <c:v>18.25500000000065</c:v>
                </c:pt>
                <c:pt idx="3652">
                  <c:v>18.26000000000065</c:v>
                </c:pt>
                <c:pt idx="3653">
                  <c:v>18.26500000000065</c:v>
                </c:pt>
                <c:pt idx="3654">
                  <c:v>18.27000000000065</c:v>
                </c:pt>
                <c:pt idx="3655">
                  <c:v>18.27500000000065</c:v>
                </c:pt>
                <c:pt idx="3656">
                  <c:v>18.28000000000064</c:v>
                </c:pt>
                <c:pt idx="3657">
                  <c:v>18.28500000000064</c:v>
                </c:pt>
                <c:pt idx="3658">
                  <c:v>18.29000000000065</c:v>
                </c:pt>
                <c:pt idx="3659">
                  <c:v>18.29500000000064</c:v>
                </c:pt>
                <c:pt idx="3660">
                  <c:v>18.30000000000064</c:v>
                </c:pt>
                <c:pt idx="3661">
                  <c:v>18.30500000000064</c:v>
                </c:pt>
                <c:pt idx="3662">
                  <c:v>18.31000000000065</c:v>
                </c:pt>
                <c:pt idx="3663">
                  <c:v>18.31500000000064</c:v>
                </c:pt>
                <c:pt idx="3664">
                  <c:v>18.32000000000064</c:v>
                </c:pt>
                <c:pt idx="3665">
                  <c:v>18.32500000000064</c:v>
                </c:pt>
                <c:pt idx="3666">
                  <c:v>18.33000000000064</c:v>
                </c:pt>
                <c:pt idx="3667">
                  <c:v>18.33500000000064</c:v>
                </c:pt>
                <c:pt idx="3668">
                  <c:v>18.34000000000064</c:v>
                </c:pt>
                <c:pt idx="3669">
                  <c:v>18.34500000000063</c:v>
                </c:pt>
                <c:pt idx="3670">
                  <c:v>18.35000000000063</c:v>
                </c:pt>
                <c:pt idx="3671">
                  <c:v>18.35500000000063</c:v>
                </c:pt>
                <c:pt idx="3672">
                  <c:v>18.36000000000063</c:v>
                </c:pt>
                <c:pt idx="3673">
                  <c:v>18.36500000000063</c:v>
                </c:pt>
                <c:pt idx="3674">
                  <c:v>18.37000000000063</c:v>
                </c:pt>
                <c:pt idx="3675">
                  <c:v>18.37500000000063</c:v>
                </c:pt>
                <c:pt idx="3676">
                  <c:v>18.38000000000063</c:v>
                </c:pt>
                <c:pt idx="3677">
                  <c:v>18.38500000000063</c:v>
                </c:pt>
                <c:pt idx="3678">
                  <c:v>18.39000000000063</c:v>
                </c:pt>
                <c:pt idx="3679">
                  <c:v>18.39500000000062</c:v>
                </c:pt>
                <c:pt idx="3680">
                  <c:v>18.40000000000062</c:v>
                </c:pt>
                <c:pt idx="3681">
                  <c:v>18.40500000000062</c:v>
                </c:pt>
                <c:pt idx="3682">
                  <c:v>18.41000000000063</c:v>
                </c:pt>
                <c:pt idx="3683">
                  <c:v>18.41500000000062</c:v>
                </c:pt>
                <c:pt idx="3684">
                  <c:v>18.42000000000062</c:v>
                </c:pt>
                <c:pt idx="3685">
                  <c:v>18.42500000000062</c:v>
                </c:pt>
                <c:pt idx="3686">
                  <c:v>18.43000000000062</c:v>
                </c:pt>
                <c:pt idx="3687">
                  <c:v>18.43500000000062</c:v>
                </c:pt>
                <c:pt idx="3688">
                  <c:v>18.44000000000062</c:v>
                </c:pt>
                <c:pt idx="3689">
                  <c:v>18.44500000000061</c:v>
                </c:pt>
                <c:pt idx="3690">
                  <c:v>18.45000000000061</c:v>
                </c:pt>
                <c:pt idx="3691">
                  <c:v>18.45500000000061</c:v>
                </c:pt>
                <c:pt idx="3692">
                  <c:v>18.46000000000061</c:v>
                </c:pt>
                <c:pt idx="3693">
                  <c:v>18.46500000000061</c:v>
                </c:pt>
                <c:pt idx="3694">
                  <c:v>18.47000000000061</c:v>
                </c:pt>
                <c:pt idx="3695">
                  <c:v>18.47500000000061</c:v>
                </c:pt>
                <c:pt idx="3696">
                  <c:v>18.4800000000006</c:v>
                </c:pt>
                <c:pt idx="3697">
                  <c:v>18.4850000000006</c:v>
                </c:pt>
                <c:pt idx="3698">
                  <c:v>18.49000000000061</c:v>
                </c:pt>
                <c:pt idx="3699">
                  <c:v>18.4950000000006</c:v>
                </c:pt>
                <c:pt idx="3700">
                  <c:v>18.5000000000006</c:v>
                </c:pt>
                <c:pt idx="3701">
                  <c:v>18.5050000000006</c:v>
                </c:pt>
                <c:pt idx="3702">
                  <c:v>18.51000000000061</c:v>
                </c:pt>
                <c:pt idx="3703">
                  <c:v>18.5150000000006</c:v>
                </c:pt>
                <c:pt idx="3704">
                  <c:v>18.5200000000006</c:v>
                </c:pt>
                <c:pt idx="3705">
                  <c:v>18.5250000000006</c:v>
                </c:pt>
                <c:pt idx="3706">
                  <c:v>18.5300000000006</c:v>
                </c:pt>
                <c:pt idx="3707">
                  <c:v>18.5350000000006</c:v>
                </c:pt>
                <c:pt idx="3708">
                  <c:v>18.5400000000006</c:v>
                </c:pt>
                <c:pt idx="3709">
                  <c:v>18.54500000000059</c:v>
                </c:pt>
                <c:pt idx="3710">
                  <c:v>18.5500000000006</c:v>
                </c:pt>
                <c:pt idx="3711">
                  <c:v>18.55500000000059</c:v>
                </c:pt>
                <c:pt idx="3712">
                  <c:v>18.56000000000059</c:v>
                </c:pt>
                <c:pt idx="3713">
                  <c:v>18.56500000000059</c:v>
                </c:pt>
                <c:pt idx="3714">
                  <c:v>18.5700000000006</c:v>
                </c:pt>
                <c:pt idx="3715">
                  <c:v>18.57500000000059</c:v>
                </c:pt>
                <c:pt idx="3716">
                  <c:v>18.58000000000059</c:v>
                </c:pt>
                <c:pt idx="3717">
                  <c:v>18.58500000000059</c:v>
                </c:pt>
                <c:pt idx="3718">
                  <c:v>18.59000000000059</c:v>
                </c:pt>
                <c:pt idx="3719">
                  <c:v>18.59500000000059</c:v>
                </c:pt>
                <c:pt idx="3720">
                  <c:v>18.6000000000006</c:v>
                </c:pt>
                <c:pt idx="3721">
                  <c:v>18.6050000000006</c:v>
                </c:pt>
                <c:pt idx="3722">
                  <c:v>18.6100000000006</c:v>
                </c:pt>
                <c:pt idx="3723">
                  <c:v>18.61500000000058</c:v>
                </c:pt>
                <c:pt idx="3724">
                  <c:v>18.62000000000058</c:v>
                </c:pt>
                <c:pt idx="3725">
                  <c:v>18.62500000000058</c:v>
                </c:pt>
                <c:pt idx="3726">
                  <c:v>18.63000000000058</c:v>
                </c:pt>
                <c:pt idx="3727">
                  <c:v>18.63500000000058</c:v>
                </c:pt>
                <c:pt idx="3728">
                  <c:v>18.64000000000058</c:v>
                </c:pt>
                <c:pt idx="3729">
                  <c:v>18.64500000000058</c:v>
                </c:pt>
                <c:pt idx="3730">
                  <c:v>18.65000000000058</c:v>
                </c:pt>
                <c:pt idx="3731">
                  <c:v>18.65500000000058</c:v>
                </c:pt>
                <c:pt idx="3732">
                  <c:v>18.66000000000058</c:v>
                </c:pt>
                <c:pt idx="3733">
                  <c:v>18.66500000000057</c:v>
                </c:pt>
                <c:pt idx="3734">
                  <c:v>18.67000000000057</c:v>
                </c:pt>
                <c:pt idx="3735">
                  <c:v>18.67500000000057</c:v>
                </c:pt>
                <c:pt idx="3736">
                  <c:v>18.68000000000057</c:v>
                </c:pt>
                <c:pt idx="3737">
                  <c:v>18.68500000000057</c:v>
                </c:pt>
                <c:pt idx="3738">
                  <c:v>18.69000000000057</c:v>
                </c:pt>
                <c:pt idx="3739">
                  <c:v>18.69500000000057</c:v>
                </c:pt>
                <c:pt idx="3740">
                  <c:v>18.70000000000056</c:v>
                </c:pt>
                <c:pt idx="3741">
                  <c:v>18.70500000000056</c:v>
                </c:pt>
                <c:pt idx="3742">
                  <c:v>18.71000000000057</c:v>
                </c:pt>
                <c:pt idx="3743">
                  <c:v>18.71500000000056</c:v>
                </c:pt>
                <c:pt idx="3744">
                  <c:v>18.72000000000056</c:v>
                </c:pt>
                <c:pt idx="3745">
                  <c:v>18.72500000000056</c:v>
                </c:pt>
                <c:pt idx="3746">
                  <c:v>18.73000000000056</c:v>
                </c:pt>
                <c:pt idx="3747">
                  <c:v>18.73500000000056</c:v>
                </c:pt>
                <c:pt idx="3748">
                  <c:v>18.74000000000056</c:v>
                </c:pt>
                <c:pt idx="3749">
                  <c:v>18.74500000000055</c:v>
                </c:pt>
                <c:pt idx="3750">
                  <c:v>18.75000000000055</c:v>
                </c:pt>
                <c:pt idx="3751">
                  <c:v>18.75500000000055</c:v>
                </c:pt>
                <c:pt idx="3752">
                  <c:v>18.76000000000055</c:v>
                </c:pt>
                <c:pt idx="3753">
                  <c:v>18.76500000000055</c:v>
                </c:pt>
                <c:pt idx="3754">
                  <c:v>18.77000000000055</c:v>
                </c:pt>
                <c:pt idx="3755">
                  <c:v>18.77500000000055</c:v>
                </c:pt>
                <c:pt idx="3756">
                  <c:v>18.78000000000054</c:v>
                </c:pt>
                <c:pt idx="3757">
                  <c:v>18.78500000000054</c:v>
                </c:pt>
                <c:pt idx="3758">
                  <c:v>18.79000000000055</c:v>
                </c:pt>
                <c:pt idx="3759">
                  <c:v>18.79500000000054</c:v>
                </c:pt>
                <c:pt idx="3760">
                  <c:v>18.80000000000054</c:v>
                </c:pt>
                <c:pt idx="3761">
                  <c:v>18.80500000000054</c:v>
                </c:pt>
                <c:pt idx="3762">
                  <c:v>18.81000000000055</c:v>
                </c:pt>
                <c:pt idx="3763">
                  <c:v>18.81500000000054</c:v>
                </c:pt>
                <c:pt idx="3764">
                  <c:v>18.82000000000054</c:v>
                </c:pt>
                <c:pt idx="3765">
                  <c:v>18.82500000000054</c:v>
                </c:pt>
                <c:pt idx="3766">
                  <c:v>18.83000000000054</c:v>
                </c:pt>
                <c:pt idx="3767">
                  <c:v>18.83500000000054</c:v>
                </c:pt>
                <c:pt idx="3768">
                  <c:v>18.84000000000054</c:v>
                </c:pt>
                <c:pt idx="3769">
                  <c:v>18.84500000000053</c:v>
                </c:pt>
                <c:pt idx="3770">
                  <c:v>18.85000000000053</c:v>
                </c:pt>
                <c:pt idx="3771">
                  <c:v>18.85500000000053</c:v>
                </c:pt>
                <c:pt idx="3772">
                  <c:v>18.86000000000053</c:v>
                </c:pt>
                <c:pt idx="3773">
                  <c:v>18.86500000000053</c:v>
                </c:pt>
                <c:pt idx="3774">
                  <c:v>18.87000000000053</c:v>
                </c:pt>
                <c:pt idx="3775">
                  <c:v>18.87500000000053</c:v>
                </c:pt>
                <c:pt idx="3776">
                  <c:v>18.88000000000053</c:v>
                </c:pt>
                <c:pt idx="3777">
                  <c:v>18.88500000000053</c:v>
                </c:pt>
                <c:pt idx="3778">
                  <c:v>18.89000000000053</c:v>
                </c:pt>
                <c:pt idx="3779">
                  <c:v>18.89500000000053</c:v>
                </c:pt>
                <c:pt idx="3780">
                  <c:v>18.90000000000052</c:v>
                </c:pt>
                <c:pt idx="3781">
                  <c:v>18.90500000000052</c:v>
                </c:pt>
                <c:pt idx="3782">
                  <c:v>18.91000000000053</c:v>
                </c:pt>
                <c:pt idx="3783">
                  <c:v>18.91500000000052</c:v>
                </c:pt>
                <c:pt idx="3784">
                  <c:v>18.92000000000052</c:v>
                </c:pt>
                <c:pt idx="3785">
                  <c:v>18.92500000000052</c:v>
                </c:pt>
                <c:pt idx="3786">
                  <c:v>18.93000000000052</c:v>
                </c:pt>
                <c:pt idx="3787">
                  <c:v>18.93500000000052</c:v>
                </c:pt>
                <c:pt idx="3788">
                  <c:v>18.94000000000052</c:v>
                </c:pt>
                <c:pt idx="3789">
                  <c:v>18.94500000000051</c:v>
                </c:pt>
                <c:pt idx="3790">
                  <c:v>18.95000000000051</c:v>
                </c:pt>
                <c:pt idx="3791">
                  <c:v>18.95500000000051</c:v>
                </c:pt>
                <c:pt idx="3792">
                  <c:v>18.96000000000051</c:v>
                </c:pt>
                <c:pt idx="3793">
                  <c:v>18.96500000000051</c:v>
                </c:pt>
                <c:pt idx="3794">
                  <c:v>18.97000000000051</c:v>
                </c:pt>
                <c:pt idx="3795">
                  <c:v>18.97500000000051</c:v>
                </c:pt>
                <c:pt idx="3796">
                  <c:v>18.9800000000005</c:v>
                </c:pt>
                <c:pt idx="3797">
                  <c:v>18.9850000000005</c:v>
                </c:pt>
                <c:pt idx="3798">
                  <c:v>18.99000000000051</c:v>
                </c:pt>
                <c:pt idx="3799">
                  <c:v>18.9950000000005</c:v>
                </c:pt>
                <c:pt idx="3800">
                  <c:v>19.0000000000005</c:v>
                </c:pt>
                <c:pt idx="3801">
                  <c:v>19.0050000000005</c:v>
                </c:pt>
                <c:pt idx="3802">
                  <c:v>19.01000000000051</c:v>
                </c:pt>
                <c:pt idx="3803">
                  <c:v>19.01500000000051</c:v>
                </c:pt>
                <c:pt idx="3804">
                  <c:v>19.0200000000005</c:v>
                </c:pt>
                <c:pt idx="3805">
                  <c:v>19.0250000000005</c:v>
                </c:pt>
                <c:pt idx="3806">
                  <c:v>19.0300000000005</c:v>
                </c:pt>
                <c:pt idx="3807">
                  <c:v>19.0350000000005</c:v>
                </c:pt>
                <c:pt idx="3808">
                  <c:v>19.0400000000005</c:v>
                </c:pt>
                <c:pt idx="3809">
                  <c:v>19.0450000000005</c:v>
                </c:pt>
                <c:pt idx="3810">
                  <c:v>19.0500000000005</c:v>
                </c:pt>
                <c:pt idx="3811">
                  <c:v>19.05500000000049</c:v>
                </c:pt>
                <c:pt idx="3812">
                  <c:v>19.06000000000049</c:v>
                </c:pt>
                <c:pt idx="3813">
                  <c:v>19.06500000000049</c:v>
                </c:pt>
                <c:pt idx="3814">
                  <c:v>19.0700000000005</c:v>
                </c:pt>
                <c:pt idx="3815">
                  <c:v>19.07500000000049</c:v>
                </c:pt>
                <c:pt idx="3816">
                  <c:v>19.08000000000049</c:v>
                </c:pt>
                <c:pt idx="3817">
                  <c:v>19.08500000000049</c:v>
                </c:pt>
                <c:pt idx="3818">
                  <c:v>19.0900000000005</c:v>
                </c:pt>
                <c:pt idx="3819">
                  <c:v>19.09500000000049</c:v>
                </c:pt>
                <c:pt idx="3820">
                  <c:v>19.1000000000005</c:v>
                </c:pt>
                <c:pt idx="3821">
                  <c:v>19.1050000000005</c:v>
                </c:pt>
                <c:pt idx="3822">
                  <c:v>19.1100000000005</c:v>
                </c:pt>
                <c:pt idx="3823">
                  <c:v>19.1150000000005</c:v>
                </c:pt>
                <c:pt idx="3824">
                  <c:v>19.12000000000048</c:v>
                </c:pt>
                <c:pt idx="3825">
                  <c:v>19.12500000000048</c:v>
                </c:pt>
                <c:pt idx="3826">
                  <c:v>19.13000000000048</c:v>
                </c:pt>
                <c:pt idx="3827">
                  <c:v>19.13500000000048</c:v>
                </c:pt>
                <c:pt idx="3828">
                  <c:v>19.14000000000048</c:v>
                </c:pt>
                <c:pt idx="3829">
                  <c:v>19.14500000000048</c:v>
                </c:pt>
                <c:pt idx="3830">
                  <c:v>19.15000000000048</c:v>
                </c:pt>
                <c:pt idx="3831">
                  <c:v>19.15500000000048</c:v>
                </c:pt>
                <c:pt idx="3832">
                  <c:v>19.16000000000048</c:v>
                </c:pt>
                <c:pt idx="3833">
                  <c:v>19.16500000000048</c:v>
                </c:pt>
                <c:pt idx="3834">
                  <c:v>19.17000000000047</c:v>
                </c:pt>
                <c:pt idx="3835">
                  <c:v>19.17500000000047</c:v>
                </c:pt>
                <c:pt idx="3836">
                  <c:v>19.18000000000047</c:v>
                </c:pt>
                <c:pt idx="3837">
                  <c:v>19.18500000000047</c:v>
                </c:pt>
                <c:pt idx="3838">
                  <c:v>19.19000000000047</c:v>
                </c:pt>
                <c:pt idx="3839">
                  <c:v>19.19500000000047</c:v>
                </c:pt>
                <c:pt idx="3840">
                  <c:v>19.20000000000046</c:v>
                </c:pt>
                <c:pt idx="3841">
                  <c:v>19.20500000000046</c:v>
                </c:pt>
                <c:pt idx="3842">
                  <c:v>19.21000000000047</c:v>
                </c:pt>
                <c:pt idx="3843">
                  <c:v>19.21500000000047</c:v>
                </c:pt>
                <c:pt idx="3844">
                  <c:v>19.22000000000046</c:v>
                </c:pt>
                <c:pt idx="3845">
                  <c:v>19.22500000000046</c:v>
                </c:pt>
                <c:pt idx="3846">
                  <c:v>19.23000000000046</c:v>
                </c:pt>
                <c:pt idx="3847">
                  <c:v>19.23500000000046</c:v>
                </c:pt>
                <c:pt idx="3848">
                  <c:v>19.24000000000046</c:v>
                </c:pt>
                <c:pt idx="3849">
                  <c:v>19.24500000000046</c:v>
                </c:pt>
                <c:pt idx="3850">
                  <c:v>19.25000000000045</c:v>
                </c:pt>
                <c:pt idx="3851">
                  <c:v>19.25500000000045</c:v>
                </c:pt>
                <c:pt idx="3852">
                  <c:v>19.26000000000045</c:v>
                </c:pt>
                <c:pt idx="3853">
                  <c:v>19.26500000000045</c:v>
                </c:pt>
                <c:pt idx="3854">
                  <c:v>19.27000000000045</c:v>
                </c:pt>
                <c:pt idx="3855">
                  <c:v>19.27500000000045</c:v>
                </c:pt>
                <c:pt idx="3856">
                  <c:v>19.28000000000045</c:v>
                </c:pt>
                <c:pt idx="3857">
                  <c:v>19.28500000000044</c:v>
                </c:pt>
                <c:pt idx="3858">
                  <c:v>19.29000000000045</c:v>
                </c:pt>
                <c:pt idx="3859">
                  <c:v>19.29500000000045</c:v>
                </c:pt>
                <c:pt idx="3860">
                  <c:v>19.30000000000044</c:v>
                </c:pt>
                <c:pt idx="3861">
                  <c:v>19.30500000000044</c:v>
                </c:pt>
                <c:pt idx="3862">
                  <c:v>19.31000000000045</c:v>
                </c:pt>
                <c:pt idx="3863">
                  <c:v>19.31500000000045</c:v>
                </c:pt>
                <c:pt idx="3864">
                  <c:v>19.32000000000044</c:v>
                </c:pt>
                <c:pt idx="3865">
                  <c:v>19.32500000000044</c:v>
                </c:pt>
                <c:pt idx="3866">
                  <c:v>19.33000000000044</c:v>
                </c:pt>
                <c:pt idx="3867">
                  <c:v>19.33500000000044</c:v>
                </c:pt>
                <c:pt idx="3868">
                  <c:v>19.34000000000044</c:v>
                </c:pt>
                <c:pt idx="3869">
                  <c:v>19.34500000000044</c:v>
                </c:pt>
                <c:pt idx="3870">
                  <c:v>19.35000000000043</c:v>
                </c:pt>
                <c:pt idx="3871">
                  <c:v>19.35500000000043</c:v>
                </c:pt>
                <c:pt idx="3872">
                  <c:v>19.36000000000043</c:v>
                </c:pt>
                <c:pt idx="3873">
                  <c:v>19.36500000000043</c:v>
                </c:pt>
                <c:pt idx="3874">
                  <c:v>19.37000000000043</c:v>
                </c:pt>
                <c:pt idx="3875">
                  <c:v>19.37500000000043</c:v>
                </c:pt>
                <c:pt idx="3876">
                  <c:v>19.38000000000043</c:v>
                </c:pt>
                <c:pt idx="3877">
                  <c:v>19.38500000000043</c:v>
                </c:pt>
                <c:pt idx="3878">
                  <c:v>19.39000000000043</c:v>
                </c:pt>
                <c:pt idx="3879">
                  <c:v>19.39500000000043</c:v>
                </c:pt>
                <c:pt idx="3880">
                  <c:v>19.40000000000042</c:v>
                </c:pt>
                <c:pt idx="3881">
                  <c:v>19.40500000000042</c:v>
                </c:pt>
                <c:pt idx="3882">
                  <c:v>19.41000000000043</c:v>
                </c:pt>
                <c:pt idx="3883">
                  <c:v>19.41500000000043</c:v>
                </c:pt>
                <c:pt idx="3884">
                  <c:v>19.42000000000042</c:v>
                </c:pt>
                <c:pt idx="3885">
                  <c:v>19.42500000000042</c:v>
                </c:pt>
                <c:pt idx="3886">
                  <c:v>19.43000000000042</c:v>
                </c:pt>
                <c:pt idx="3887">
                  <c:v>19.43500000000042</c:v>
                </c:pt>
                <c:pt idx="3888">
                  <c:v>19.44000000000042</c:v>
                </c:pt>
                <c:pt idx="3889">
                  <c:v>19.44500000000042</c:v>
                </c:pt>
                <c:pt idx="3890">
                  <c:v>19.45000000000041</c:v>
                </c:pt>
                <c:pt idx="3891">
                  <c:v>19.45500000000041</c:v>
                </c:pt>
                <c:pt idx="3892">
                  <c:v>19.46000000000041</c:v>
                </c:pt>
                <c:pt idx="3893">
                  <c:v>19.46500000000041</c:v>
                </c:pt>
                <c:pt idx="3894">
                  <c:v>19.47000000000041</c:v>
                </c:pt>
                <c:pt idx="3895">
                  <c:v>19.47500000000041</c:v>
                </c:pt>
                <c:pt idx="3896">
                  <c:v>19.48000000000041</c:v>
                </c:pt>
                <c:pt idx="3897">
                  <c:v>19.4850000000004</c:v>
                </c:pt>
                <c:pt idx="3898">
                  <c:v>19.49000000000041</c:v>
                </c:pt>
                <c:pt idx="3899">
                  <c:v>19.49500000000041</c:v>
                </c:pt>
                <c:pt idx="3900">
                  <c:v>19.50000000000041</c:v>
                </c:pt>
                <c:pt idx="3901">
                  <c:v>19.5050000000004</c:v>
                </c:pt>
                <c:pt idx="3902">
                  <c:v>19.51000000000041</c:v>
                </c:pt>
                <c:pt idx="3903">
                  <c:v>19.51500000000041</c:v>
                </c:pt>
                <c:pt idx="3904">
                  <c:v>19.5200000000004</c:v>
                </c:pt>
                <c:pt idx="3905">
                  <c:v>19.5250000000004</c:v>
                </c:pt>
                <c:pt idx="3906">
                  <c:v>19.5300000000004</c:v>
                </c:pt>
                <c:pt idx="3907">
                  <c:v>19.53500000000039</c:v>
                </c:pt>
                <c:pt idx="3908">
                  <c:v>19.54000000000039</c:v>
                </c:pt>
                <c:pt idx="3909">
                  <c:v>19.54500000000039</c:v>
                </c:pt>
                <c:pt idx="3910">
                  <c:v>19.55000000000039</c:v>
                </c:pt>
                <c:pt idx="3911">
                  <c:v>19.55500000000039</c:v>
                </c:pt>
                <c:pt idx="3912">
                  <c:v>19.56000000000039</c:v>
                </c:pt>
                <c:pt idx="3913">
                  <c:v>19.56500000000038</c:v>
                </c:pt>
                <c:pt idx="3914">
                  <c:v>19.57000000000039</c:v>
                </c:pt>
                <c:pt idx="3915">
                  <c:v>19.57500000000039</c:v>
                </c:pt>
                <c:pt idx="3916">
                  <c:v>19.58000000000039</c:v>
                </c:pt>
                <c:pt idx="3917">
                  <c:v>19.58500000000038</c:v>
                </c:pt>
                <c:pt idx="3918">
                  <c:v>19.59000000000039</c:v>
                </c:pt>
                <c:pt idx="3919">
                  <c:v>19.59500000000039</c:v>
                </c:pt>
                <c:pt idx="3920">
                  <c:v>19.60000000000039</c:v>
                </c:pt>
                <c:pt idx="3921">
                  <c:v>19.60500000000038</c:v>
                </c:pt>
                <c:pt idx="3922">
                  <c:v>19.6100000000004</c:v>
                </c:pt>
                <c:pt idx="3923">
                  <c:v>19.61500000000039</c:v>
                </c:pt>
                <c:pt idx="3924">
                  <c:v>19.62000000000038</c:v>
                </c:pt>
                <c:pt idx="3925">
                  <c:v>19.62500000000038</c:v>
                </c:pt>
                <c:pt idx="3926">
                  <c:v>19.63000000000038</c:v>
                </c:pt>
                <c:pt idx="3927">
                  <c:v>19.63500000000038</c:v>
                </c:pt>
                <c:pt idx="3928">
                  <c:v>19.64000000000038</c:v>
                </c:pt>
                <c:pt idx="3929">
                  <c:v>19.64500000000038</c:v>
                </c:pt>
                <c:pt idx="3930">
                  <c:v>19.65000000000038</c:v>
                </c:pt>
                <c:pt idx="3931">
                  <c:v>19.65500000000037</c:v>
                </c:pt>
                <c:pt idx="3932">
                  <c:v>19.66000000000037</c:v>
                </c:pt>
                <c:pt idx="3933">
                  <c:v>19.66500000000037</c:v>
                </c:pt>
                <c:pt idx="3934">
                  <c:v>19.67000000000037</c:v>
                </c:pt>
                <c:pt idx="3935">
                  <c:v>19.67500000000037</c:v>
                </c:pt>
                <c:pt idx="3936">
                  <c:v>19.68000000000037</c:v>
                </c:pt>
                <c:pt idx="3937">
                  <c:v>19.68500000000036</c:v>
                </c:pt>
                <c:pt idx="3938">
                  <c:v>19.69000000000037</c:v>
                </c:pt>
                <c:pt idx="3939">
                  <c:v>19.69500000000037</c:v>
                </c:pt>
                <c:pt idx="3940">
                  <c:v>19.70000000000036</c:v>
                </c:pt>
                <c:pt idx="3941">
                  <c:v>19.70500000000036</c:v>
                </c:pt>
                <c:pt idx="3942">
                  <c:v>19.71000000000036</c:v>
                </c:pt>
                <c:pt idx="3943">
                  <c:v>19.71500000000036</c:v>
                </c:pt>
                <c:pt idx="3944">
                  <c:v>19.72000000000036</c:v>
                </c:pt>
                <c:pt idx="3945">
                  <c:v>19.72500000000036</c:v>
                </c:pt>
                <c:pt idx="3946">
                  <c:v>19.73000000000036</c:v>
                </c:pt>
                <c:pt idx="3947">
                  <c:v>19.73500000000035</c:v>
                </c:pt>
                <c:pt idx="3948">
                  <c:v>19.74000000000035</c:v>
                </c:pt>
                <c:pt idx="3949">
                  <c:v>19.74500000000035</c:v>
                </c:pt>
                <c:pt idx="3950">
                  <c:v>19.75000000000035</c:v>
                </c:pt>
                <c:pt idx="3951">
                  <c:v>19.75500000000035</c:v>
                </c:pt>
                <c:pt idx="3952">
                  <c:v>19.76000000000035</c:v>
                </c:pt>
                <c:pt idx="3953">
                  <c:v>19.76500000000035</c:v>
                </c:pt>
                <c:pt idx="3954">
                  <c:v>19.77000000000035</c:v>
                </c:pt>
                <c:pt idx="3955">
                  <c:v>19.77500000000035</c:v>
                </c:pt>
                <c:pt idx="3956">
                  <c:v>19.78000000000035</c:v>
                </c:pt>
                <c:pt idx="3957">
                  <c:v>19.78500000000032</c:v>
                </c:pt>
                <c:pt idx="3958">
                  <c:v>19.79000000000034</c:v>
                </c:pt>
                <c:pt idx="3959">
                  <c:v>19.79500000000034</c:v>
                </c:pt>
                <c:pt idx="3960">
                  <c:v>19.80000000000034</c:v>
                </c:pt>
                <c:pt idx="3961">
                  <c:v>19.80500000000034</c:v>
                </c:pt>
                <c:pt idx="3962">
                  <c:v>19.81000000000034</c:v>
                </c:pt>
                <c:pt idx="3963">
                  <c:v>19.81500000000034</c:v>
                </c:pt>
                <c:pt idx="3964">
                  <c:v>19.82000000000034</c:v>
                </c:pt>
                <c:pt idx="3965">
                  <c:v>19.82500000000034</c:v>
                </c:pt>
                <c:pt idx="3966">
                  <c:v>19.83000000000034</c:v>
                </c:pt>
                <c:pt idx="3967">
                  <c:v>19.83500000000033</c:v>
                </c:pt>
                <c:pt idx="3968">
                  <c:v>19.84000000000033</c:v>
                </c:pt>
                <c:pt idx="3969">
                  <c:v>19.84500000000033</c:v>
                </c:pt>
                <c:pt idx="3970">
                  <c:v>19.85000000000033</c:v>
                </c:pt>
                <c:pt idx="3971">
                  <c:v>19.85500000000033</c:v>
                </c:pt>
                <c:pt idx="3972">
                  <c:v>19.86000000000033</c:v>
                </c:pt>
                <c:pt idx="3973">
                  <c:v>19.86500000000033</c:v>
                </c:pt>
                <c:pt idx="3974">
                  <c:v>19.87000000000033</c:v>
                </c:pt>
                <c:pt idx="3975">
                  <c:v>19.87500000000033</c:v>
                </c:pt>
                <c:pt idx="3976">
                  <c:v>19.88000000000033</c:v>
                </c:pt>
                <c:pt idx="3977">
                  <c:v>19.88500000000032</c:v>
                </c:pt>
                <c:pt idx="3978">
                  <c:v>19.89000000000033</c:v>
                </c:pt>
                <c:pt idx="3979">
                  <c:v>19.89500000000033</c:v>
                </c:pt>
                <c:pt idx="3980">
                  <c:v>19.90000000000032</c:v>
                </c:pt>
                <c:pt idx="3981">
                  <c:v>19.90500000000032</c:v>
                </c:pt>
                <c:pt idx="3982">
                  <c:v>19.91000000000032</c:v>
                </c:pt>
                <c:pt idx="3983">
                  <c:v>19.91500000000032</c:v>
                </c:pt>
                <c:pt idx="3984">
                  <c:v>19.92000000000032</c:v>
                </c:pt>
                <c:pt idx="3985">
                  <c:v>19.92500000000032</c:v>
                </c:pt>
                <c:pt idx="3986">
                  <c:v>19.93000000000032</c:v>
                </c:pt>
                <c:pt idx="3987">
                  <c:v>19.93500000000031</c:v>
                </c:pt>
                <c:pt idx="3988">
                  <c:v>19.94000000000031</c:v>
                </c:pt>
                <c:pt idx="3989">
                  <c:v>19.94500000000031</c:v>
                </c:pt>
                <c:pt idx="3990">
                  <c:v>19.95000000000031</c:v>
                </c:pt>
                <c:pt idx="3991">
                  <c:v>19.95500000000031</c:v>
                </c:pt>
                <c:pt idx="3992">
                  <c:v>19.96000000000031</c:v>
                </c:pt>
                <c:pt idx="3993">
                  <c:v>19.96500000000031</c:v>
                </c:pt>
                <c:pt idx="3994">
                  <c:v>19.97000000000031</c:v>
                </c:pt>
                <c:pt idx="3995">
                  <c:v>19.97500000000031</c:v>
                </c:pt>
                <c:pt idx="3996">
                  <c:v>19.98000000000031</c:v>
                </c:pt>
                <c:pt idx="3997">
                  <c:v>19.98500000000028</c:v>
                </c:pt>
                <c:pt idx="3998">
                  <c:v>19.9900000000003</c:v>
                </c:pt>
                <c:pt idx="3999">
                  <c:v>19.9950000000003</c:v>
                </c:pt>
                <c:pt idx="4000">
                  <c:v>20.00000000000031</c:v>
                </c:pt>
                <c:pt idx="4001">
                  <c:v>20.0050000000003</c:v>
                </c:pt>
                <c:pt idx="4002">
                  <c:v>20.0100000000003</c:v>
                </c:pt>
                <c:pt idx="4003">
                  <c:v>20.0150000000003</c:v>
                </c:pt>
                <c:pt idx="4004">
                  <c:v>20.0200000000003</c:v>
                </c:pt>
                <c:pt idx="4005">
                  <c:v>20.0250000000003</c:v>
                </c:pt>
                <c:pt idx="4006">
                  <c:v>20.0300000000003</c:v>
                </c:pt>
                <c:pt idx="4007">
                  <c:v>20.0350000000003</c:v>
                </c:pt>
                <c:pt idx="4008">
                  <c:v>20.04000000000029</c:v>
                </c:pt>
                <c:pt idx="4009">
                  <c:v>20.04500000000029</c:v>
                </c:pt>
                <c:pt idx="4010">
                  <c:v>20.0500000000003</c:v>
                </c:pt>
                <c:pt idx="4011">
                  <c:v>20.05500000000029</c:v>
                </c:pt>
                <c:pt idx="4012">
                  <c:v>20.06000000000029</c:v>
                </c:pt>
                <c:pt idx="4013">
                  <c:v>20.06500000000029</c:v>
                </c:pt>
                <c:pt idx="4014">
                  <c:v>20.07000000000029</c:v>
                </c:pt>
                <c:pt idx="4015">
                  <c:v>20.07500000000029</c:v>
                </c:pt>
                <c:pt idx="4016">
                  <c:v>20.08000000000029</c:v>
                </c:pt>
                <c:pt idx="4017">
                  <c:v>20.08500000000029</c:v>
                </c:pt>
                <c:pt idx="4018">
                  <c:v>20.09000000000029</c:v>
                </c:pt>
                <c:pt idx="4019">
                  <c:v>20.09500000000029</c:v>
                </c:pt>
                <c:pt idx="4020">
                  <c:v>20.10000000000029</c:v>
                </c:pt>
                <c:pt idx="4021">
                  <c:v>20.10500000000028</c:v>
                </c:pt>
                <c:pt idx="4022">
                  <c:v>20.1100000000003</c:v>
                </c:pt>
                <c:pt idx="4023">
                  <c:v>20.11500000000029</c:v>
                </c:pt>
                <c:pt idx="4024">
                  <c:v>20.12000000000029</c:v>
                </c:pt>
                <c:pt idx="4025">
                  <c:v>20.12500000000028</c:v>
                </c:pt>
                <c:pt idx="4026">
                  <c:v>20.13000000000028</c:v>
                </c:pt>
                <c:pt idx="4027">
                  <c:v>20.13500000000028</c:v>
                </c:pt>
                <c:pt idx="4028">
                  <c:v>20.14000000000028</c:v>
                </c:pt>
                <c:pt idx="4029">
                  <c:v>20.14500000000028</c:v>
                </c:pt>
                <c:pt idx="4030">
                  <c:v>20.15000000000028</c:v>
                </c:pt>
                <c:pt idx="4031">
                  <c:v>20.15500000000027</c:v>
                </c:pt>
                <c:pt idx="4032">
                  <c:v>20.16000000000027</c:v>
                </c:pt>
                <c:pt idx="4033">
                  <c:v>20.16500000000027</c:v>
                </c:pt>
                <c:pt idx="4034">
                  <c:v>20.17000000000028</c:v>
                </c:pt>
                <c:pt idx="4035">
                  <c:v>20.17500000000027</c:v>
                </c:pt>
                <c:pt idx="4036">
                  <c:v>20.18000000000027</c:v>
                </c:pt>
                <c:pt idx="4037">
                  <c:v>20.18500000000027</c:v>
                </c:pt>
                <c:pt idx="4038">
                  <c:v>20.19000000000027</c:v>
                </c:pt>
                <c:pt idx="4039">
                  <c:v>20.19500000000027</c:v>
                </c:pt>
                <c:pt idx="4040">
                  <c:v>20.20000000000027</c:v>
                </c:pt>
                <c:pt idx="4041">
                  <c:v>20.20500000000026</c:v>
                </c:pt>
                <c:pt idx="4042">
                  <c:v>20.21000000000026</c:v>
                </c:pt>
                <c:pt idx="4043">
                  <c:v>20.21500000000026</c:v>
                </c:pt>
                <c:pt idx="4044">
                  <c:v>20.22000000000026</c:v>
                </c:pt>
                <c:pt idx="4045">
                  <c:v>20.22500000000026</c:v>
                </c:pt>
                <c:pt idx="4046">
                  <c:v>20.23000000000026</c:v>
                </c:pt>
                <c:pt idx="4047">
                  <c:v>20.23500000000026</c:v>
                </c:pt>
                <c:pt idx="4048">
                  <c:v>20.24000000000025</c:v>
                </c:pt>
                <c:pt idx="4049">
                  <c:v>20.24500000000025</c:v>
                </c:pt>
                <c:pt idx="4050">
                  <c:v>20.25000000000026</c:v>
                </c:pt>
                <c:pt idx="4051">
                  <c:v>20.25500000000025</c:v>
                </c:pt>
                <c:pt idx="4052">
                  <c:v>20.26000000000025</c:v>
                </c:pt>
                <c:pt idx="4053">
                  <c:v>20.26500000000025</c:v>
                </c:pt>
                <c:pt idx="4054">
                  <c:v>20.27000000000025</c:v>
                </c:pt>
                <c:pt idx="4055">
                  <c:v>20.27500000000025</c:v>
                </c:pt>
                <c:pt idx="4056">
                  <c:v>20.28000000000025</c:v>
                </c:pt>
                <c:pt idx="4057">
                  <c:v>20.28500000000025</c:v>
                </c:pt>
                <c:pt idx="4058">
                  <c:v>20.29000000000024</c:v>
                </c:pt>
                <c:pt idx="4059">
                  <c:v>20.29500000000024</c:v>
                </c:pt>
                <c:pt idx="4060">
                  <c:v>20.30000000000025</c:v>
                </c:pt>
                <c:pt idx="4061">
                  <c:v>20.30500000000024</c:v>
                </c:pt>
                <c:pt idx="4062">
                  <c:v>20.31000000000024</c:v>
                </c:pt>
                <c:pt idx="4063">
                  <c:v>20.31500000000024</c:v>
                </c:pt>
                <c:pt idx="4064">
                  <c:v>20.32000000000024</c:v>
                </c:pt>
                <c:pt idx="4065">
                  <c:v>20.32500000000024</c:v>
                </c:pt>
                <c:pt idx="4066">
                  <c:v>20.33000000000024</c:v>
                </c:pt>
                <c:pt idx="4067">
                  <c:v>20.33500000000024</c:v>
                </c:pt>
                <c:pt idx="4068">
                  <c:v>20.34000000000023</c:v>
                </c:pt>
                <c:pt idx="4069">
                  <c:v>20.34500000000023</c:v>
                </c:pt>
                <c:pt idx="4070">
                  <c:v>20.35000000000024</c:v>
                </c:pt>
                <c:pt idx="4071">
                  <c:v>20.35500000000023</c:v>
                </c:pt>
                <c:pt idx="4072">
                  <c:v>20.36000000000023</c:v>
                </c:pt>
                <c:pt idx="4073">
                  <c:v>20.36500000000023</c:v>
                </c:pt>
                <c:pt idx="4074">
                  <c:v>20.37000000000023</c:v>
                </c:pt>
                <c:pt idx="4075">
                  <c:v>20.37500000000023</c:v>
                </c:pt>
                <c:pt idx="4076">
                  <c:v>20.38000000000023</c:v>
                </c:pt>
                <c:pt idx="4077">
                  <c:v>20.38500000000023</c:v>
                </c:pt>
                <c:pt idx="4078">
                  <c:v>20.39000000000023</c:v>
                </c:pt>
                <c:pt idx="4079">
                  <c:v>20.39500000000023</c:v>
                </c:pt>
                <c:pt idx="4080">
                  <c:v>20.40000000000023</c:v>
                </c:pt>
                <c:pt idx="4081">
                  <c:v>20.40500000000022</c:v>
                </c:pt>
                <c:pt idx="4082">
                  <c:v>20.41000000000022</c:v>
                </c:pt>
                <c:pt idx="4083">
                  <c:v>20.41500000000022</c:v>
                </c:pt>
                <c:pt idx="4084">
                  <c:v>20.42000000000022</c:v>
                </c:pt>
                <c:pt idx="4085">
                  <c:v>20.42500000000022</c:v>
                </c:pt>
                <c:pt idx="4086">
                  <c:v>20.43000000000022</c:v>
                </c:pt>
                <c:pt idx="4087">
                  <c:v>20.43500000000022</c:v>
                </c:pt>
                <c:pt idx="4088">
                  <c:v>20.44000000000021</c:v>
                </c:pt>
                <c:pt idx="4089">
                  <c:v>20.44500000000021</c:v>
                </c:pt>
                <c:pt idx="4090">
                  <c:v>20.45000000000022</c:v>
                </c:pt>
                <c:pt idx="4091">
                  <c:v>20.45500000000021</c:v>
                </c:pt>
                <c:pt idx="4092">
                  <c:v>20.46000000000021</c:v>
                </c:pt>
                <c:pt idx="4093">
                  <c:v>20.46500000000021</c:v>
                </c:pt>
                <c:pt idx="4094">
                  <c:v>20.47000000000021</c:v>
                </c:pt>
                <c:pt idx="4095">
                  <c:v>20.47500000000021</c:v>
                </c:pt>
                <c:pt idx="4096">
                  <c:v>20.48000000000021</c:v>
                </c:pt>
                <c:pt idx="4097">
                  <c:v>20.48500000000021</c:v>
                </c:pt>
                <c:pt idx="4098">
                  <c:v>20.4900000000002</c:v>
                </c:pt>
                <c:pt idx="4099">
                  <c:v>20.4950000000002</c:v>
                </c:pt>
                <c:pt idx="4100">
                  <c:v>20.50000000000021</c:v>
                </c:pt>
                <c:pt idx="4101">
                  <c:v>20.5050000000002</c:v>
                </c:pt>
                <c:pt idx="4102">
                  <c:v>20.5100000000002</c:v>
                </c:pt>
                <c:pt idx="4103">
                  <c:v>20.5150000000002</c:v>
                </c:pt>
                <c:pt idx="4104">
                  <c:v>20.5200000000002</c:v>
                </c:pt>
                <c:pt idx="4105">
                  <c:v>20.5250000000002</c:v>
                </c:pt>
                <c:pt idx="4106">
                  <c:v>20.5300000000002</c:v>
                </c:pt>
                <c:pt idx="4107">
                  <c:v>20.5350000000002</c:v>
                </c:pt>
                <c:pt idx="4108">
                  <c:v>20.54000000000019</c:v>
                </c:pt>
                <c:pt idx="4109">
                  <c:v>20.54500000000019</c:v>
                </c:pt>
                <c:pt idx="4110">
                  <c:v>20.5500000000002</c:v>
                </c:pt>
                <c:pt idx="4111">
                  <c:v>20.55500000000019</c:v>
                </c:pt>
                <c:pt idx="4112">
                  <c:v>20.56000000000019</c:v>
                </c:pt>
                <c:pt idx="4113">
                  <c:v>20.56500000000019</c:v>
                </c:pt>
                <c:pt idx="4114">
                  <c:v>20.57000000000019</c:v>
                </c:pt>
                <c:pt idx="4115">
                  <c:v>20.57500000000019</c:v>
                </c:pt>
                <c:pt idx="4116">
                  <c:v>20.58000000000019</c:v>
                </c:pt>
                <c:pt idx="4117">
                  <c:v>20.58500000000019</c:v>
                </c:pt>
                <c:pt idx="4118">
                  <c:v>20.59000000000019</c:v>
                </c:pt>
                <c:pt idx="4119">
                  <c:v>20.59500000000019</c:v>
                </c:pt>
                <c:pt idx="4120">
                  <c:v>20.60000000000019</c:v>
                </c:pt>
                <c:pt idx="4121">
                  <c:v>20.60500000000019</c:v>
                </c:pt>
                <c:pt idx="4122">
                  <c:v>20.6100000000002</c:v>
                </c:pt>
                <c:pt idx="4123">
                  <c:v>20.6150000000002</c:v>
                </c:pt>
                <c:pt idx="4124">
                  <c:v>20.62000000000019</c:v>
                </c:pt>
                <c:pt idx="4125">
                  <c:v>20.62500000000018</c:v>
                </c:pt>
                <c:pt idx="4126">
                  <c:v>20.63000000000018</c:v>
                </c:pt>
                <c:pt idx="4127">
                  <c:v>20.63500000000018</c:v>
                </c:pt>
                <c:pt idx="4128">
                  <c:v>20.64000000000018</c:v>
                </c:pt>
                <c:pt idx="4129">
                  <c:v>20.64500000000018</c:v>
                </c:pt>
                <c:pt idx="4130">
                  <c:v>20.65000000000018</c:v>
                </c:pt>
                <c:pt idx="4131">
                  <c:v>20.65500000000018</c:v>
                </c:pt>
                <c:pt idx="4132">
                  <c:v>20.66000000000017</c:v>
                </c:pt>
                <c:pt idx="4133">
                  <c:v>20.66500000000017</c:v>
                </c:pt>
                <c:pt idx="4134">
                  <c:v>20.67000000000018</c:v>
                </c:pt>
                <c:pt idx="4135">
                  <c:v>20.67500000000017</c:v>
                </c:pt>
                <c:pt idx="4136">
                  <c:v>20.68000000000017</c:v>
                </c:pt>
                <c:pt idx="4137">
                  <c:v>20.68500000000017</c:v>
                </c:pt>
                <c:pt idx="4138">
                  <c:v>20.69000000000017</c:v>
                </c:pt>
                <c:pt idx="4139">
                  <c:v>20.69500000000017</c:v>
                </c:pt>
                <c:pt idx="4140">
                  <c:v>20.70000000000017</c:v>
                </c:pt>
                <c:pt idx="4141">
                  <c:v>20.70500000000016</c:v>
                </c:pt>
                <c:pt idx="4142">
                  <c:v>20.71000000000016</c:v>
                </c:pt>
                <c:pt idx="4143">
                  <c:v>20.71500000000016</c:v>
                </c:pt>
                <c:pt idx="4144">
                  <c:v>20.72000000000016</c:v>
                </c:pt>
                <c:pt idx="4145">
                  <c:v>20.72500000000016</c:v>
                </c:pt>
                <c:pt idx="4146">
                  <c:v>20.73000000000016</c:v>
                </c:pt>
                <c:pt idx="4147">
                  <c:v>20.73500000000016</c:v>
                </c:pt>
                <c:pt idx="4148">
                  <c:v>20.74000000000015</c:v>
                </c:pt>
                <c:pt idx="4149">
                  <c:v>20.74500000000015</c:v>
                </c:pt>
                <c:pt idx="4150">
                  <c:v>20.75000000000016</c:v>
                </c:pt>
                <c:pt idx="4151">
                  <c:v>20.75500000000015</c:v>
                </c:pt>
                <c:pt idx="4152">
                  <c:v>20.76000000000015</c:v>
                </c:pt>
                <c:pt idx="4153">
                  <c:v>20.76500000000015</c:v>
                </c:pt>
                <c:pt idx="4154">
                  <c:v>20.77000000000015</c:v>
                </c:pt>
                <c:pt idx="4155">
                  <c:v>20.77500000000015</c:v>
                </c:pt>
                <c:pt idx="4156">
                  <c:v>20.78000000000015</c:v>
                </c:pt>
                <c:pt idx="4157">
                  <c:v>20.78500000000015</c:v>
                </c:pt>
                <c:pt idx="4158">
                  <c:v>20.79000000000014</c:v>
                </c:pt>
                <c:pt idx="4159">
                  <c:v>20.79500000000014</c:v>
                </c:pt>
                <c:pt idx="4160">
                  <c:v>20.80000000000015</c:v>
                </c:pt>
                <c:pt idx="4161">
                  <c:v>20.80500000000014</c:v>
                </c:pt>
                <c:pt idx="4162">
                  <c:v>20.81000000000014</c:v>
                </c:pt>
                <c:pt idx="4163">
                  <c:v>20.81500000000014</c:v>
                </c:pt>
                <c:pt idx="4164">
                  <c:v>20.82000000000014</c:v>
                </c:pt>
                <c:pt idx="4165">
                  <c:v>20.82500000000014</c:v>
                </c:pt>
                <c:pt idx="4166">
                  <c:v>20.83000000000014</c:v>
                </c:pt>
                <c:pt idx="4167">
                  <c:v>20.83500000000014</c:v>
                </c:pt>
                <c:pt idx="4168">
                  <c:v>20.84000000000013</c:v>
                </c:pt>
                <c:pt idx="4169">
                  <c:v>20.84500000000013</c:v>
                </c:pt>
                <c:pt idx="4170">
                  <c:v>20.85000000000014</c:v>
                </c:pt>
                <c:pt idx="4171">
                  <c:v>20.85500000000013</c:v>
                </c:pt>
                <c:pt idx="4172">
                  <c:v>20.86000000000013</c:v>
                </c:pt>
                <c:pt idx="4173">
                  <c:v>20.86500000000013</c:v>
                </c:pt>
                <c:pt idx="4174">
                  <c:v>20.87000000000013</c:v>
                </c:pt>
                <c:pt idx="4175">
                  <c:v>20.87500000000013</c:v>
                </c:pt>
                <c:pt idx="4176">
                  <c:v>20.88000000000013</c:v>
                </c:pt>
                <c:pt idx="4177">
                  <c:v>20.88500000000013</c:v>
                </c:pt>
                <c:pt idx="4178">
                  <c:v>20.89000000000013</c:v>
                </c:pt>
                <c:pt idx="4179">
                  <c:v>20.89500000000013</c:v>
                </c:pt>
                <c:pt idx="4180">
                  <c:v>20.90000000000013</c:v>
                </c:pt>
                <c:pt idx="4181">
                  <c:v>20.90500000000012</c:v>
                </c:pt>
                <c:pt idx="4182">
                  <c:v>20.91000000000012</c:v>
                </c:pt>
                <c:pt idx="4183">
                  <c:v>20.91500000000012</c:v>
                </c:pt>
                <c:pt idx="4184">
                  <c:v>20.92000000000012</c:v>
                </c:pt>
                <c:pt idx="4185">
                  <c:v>20.92500000000012</c:v>
                </c:pt>
                <c:pt idx="4186">
                  <c:v>20.93000000000012</c:v>
                </c:pt>
                <c:pt idx="4187">
                  <c:v>20.93500000000012</c:v>
                </c:pt>
                <c:pt idx="4188">
                  <c:v>20.94000000000012</c:v>
                </c:pt>
                <c:pt idx="4189">
                  <c:v>20.94500000000011</c:v>
                </c:pt>
                <c:pt idx="4190">
                  <c:v>20.95000000000012</c:v>
                </c:pt>
                <c:pt idx="4191">
                  <c:v>20.95500000000012</c:v>
                </c:pt>
                <c:pt idx="4192">
                  <c:v>20.96000000000011</c:v>
                </c:pt>
                <c:pt idx="4193">
                  <c:v>20.96500000000011</c:v>
                </c:pt>
                <c:pt idx="4194">
                  <c:v>20.97000000000011</c:v>
                </c:pt>
                <c:pt idx="4195">
                  <c:v>20.97500000000011</c:v>
                </c:pt>
                <c:pt idx="4196">
                  <c:v>20.98000000000011</c:v>
                </c:pt>
                <c:pt idx="4197">
                  <c:v>20.98500000000011</c:v>
                </c:pt>
                <c:pt idx="4198">
                  <c:v>20.99000000000011</c:v>
                </c:pt>
                <c:pt idx="4199">
                  <c:v>20.9950000000001</c:v>
                </c:pt>
                <c:pt idx="4200">
                  <c:v>21.00000000000011</c:v>
                </c:pt>
                <c:pt idx="4201">
                  <c:v>21.00500000000011</c:v>
                </c:pt>
                <c:pt idx="4202">
                  <c:v>21.0100000000001</c:v>
                </c:pt>
                <c:pt idx="4203">
                  <c:v>21.0150000000001</c:v>
                </c:pt>
                <c:pt idx="4204">
                  <c:v>21.0200000000001</c:v>
                </c:pt>
                <c:pt idx="4205">
                  <c:v>21.0250000000001</c:v>
                </c:pt>
                <c:pt idx="4206">
                  <c:v>21.0300000000001</c:v>
                </c:pt>
                <c:pt idx="4207">
                  <c:v>21.0350000000001</c:v>
                </c:pt>
                <c:pt idx="4208">
                  <c:v>21.0400000000001</c:v>
                </c:pt>
                <c:pt idx="4209">
                  <c:v>21.04500000000009</c:v>
                </c:pt>
                <c:pt idx="4210">
                  <c:v>21.0500000000001</c:v>
                </c:pt>
                <c:pt idx="4211">
                  <c:v>21.0550000000001</c:v>
                </c:pt>
                <c:pt idx="4212">
                  <c:v>21.06000000000009</c:v>
                </c:pt>
                <c:pt idx="4213">
                  <c:v>21.06500000000009</c:v>
                </c:pt>
                <c:pt idx="4214">
                  <c:v>21.07000000000009</c:v>
                </c:pt>
                <c:pt idx="4215">
                  <c:v>21.07500000000009</c:v>
                </c:pt>
                <c:pt idx="4216">
                  <c:v>21.08000000000009</c:v>
                </c:pt>
                <c:pt idx="4217">
                  <c:v>21.08500000000009</c:v>
                </c:pt>
                <c:pt idx="4218">
                  <c:v>21.09000000000009</c:v>
                </c:pt>
                <c:pt idx="4219">
                  <c:v>21.09500000000009</c:v>
                </c:pt>
                <c:pt idx="4220">
                  <c:v>21.1000000000001</c:v>
                </c:pt>
                <c:pt idx="4221">
                  <c:v>21.10500000000009</c:v>
                </c:pt>
                <c:pt idx="4222">
                  <c:v>21.1100000000001</c:v>
                </c:pt>
                <c:pt idx="4223">
                  <c:v>21.1150000000001</c:v>
                </c:pt>
                <c:pt idx="4224">
                  <c:v>21.12000000000009</c:v>
                </c:pt>
                <c:pt idx="4225">
                  <c:v>21.12500000000009</c:v>
                </c:pt>
                <c:pt idx="4226">
                  <c:v>21.13000000000008</c:v>
                </c:pt>
                <c:pt idx="4227">
                  <c:v>21.13500000000008</c:v>
                </c:pt>
                <c:pt idx="4228">
                  <c:v>21.14000000000008</c:v>
                </c:pt>
                <c:pt idx="4229">
                  <c:v>21.14500000000008</c:v>
                </c:pt>
                <c:pt idx="4230">
                  <c:v>21.15000000000008</c:v>
                </c:pt>
                <c:pt idx="4231">
                  <c:v>21.15500000000008</c:v>
                </c:pt>
                <c:pt idx="4232">
                  <c:v>21.16000000000007</c:v>
                </c:pt>
                <c:pt idx="4233">
                  <c:v>21.16500000000007</c:v>
                </c:pt>
                <c:pt idx="4234">
                  <c:v>21.17000000000008</c:v>
                </c:pt>
                <c:pt idx="4235">
                  <c:v>21.17500000000008</c:v>
                </c:pt>
                <c:pt idx="4236">
                  <c:v>21.18000000000007</c:v>
                </c:pt>
                <c:pt idx="4237">
                  <c:v>21.18500000000007</c:v>
                </c:pt>
                <c:pt idx="4238">
                  <c:v>21.19000000000007</c:v>
                </c:pt>
                <c:pt idx="4239">
                  <c:v>21.19500000000007</c:v>
                </c:pt>
                <c:pt idx="4240">
                  <c:v>21.20000000000007</c:v>
                </c:pt>
                <c:pt idx="4241">
                  <c:v>21.20500000000007</c:v>
                </c:pt>
                <c:pt idx="4242">
                  <c:v>21.21000000000006</c:v>
                </c:pt>
                <c:pt idx="4243">
                  <c:v>21.21500000000006</c:v>
                </c:pt>
                <c:pt idx="4244">
                  <c:v>21.22000000000006</c:v>
                </c:pt>
                <c:pt idx="4245">
                  <c:v>21.22500000000006</c:v>
                </c:pt>
                <c:pt idx="4246">
                  <c:v>21.23000000000006</c:v>
                </c:pt>
                <c:pt idx="4247">
                  <c:v>21.23500000000006</c:v>
                </c:pt>
                <c:pt idx="4248">
                  <c:v>21.24000000000006</c:v>
                </c:pt>
                <c:pt idx="4249">
                  <c:v>21.24500000000005</c:v>
                </c:pt>
                <c:pt idx="4250">
                  <c:v>21.25000000000006</c:v>
                </c:pt>
                <c:pt idx="4251">
                  <c:v>21.25500000000006</c:v>
                </c:pt>
                <c:pt idx="4252">
                  <c:v>21.26000000000005</c:v>
                </c:pt>
                <c:pt idx="4253">
                  <c:v>21.26500000000005</c:v>
                </c:pt>
                <c:pt idx="4254">
                  <c:v>21.27000000000005</c:v>
                </c:pt>
                <c:pt idx="4255">
                  <c:v>21.27500000000005</c:v>
                </c:pt>
                <c:pt idx="4256">
                  <c:v>21.28000000000005</c:v>
                </c:pt>
                <c:pt idx="4257">
                  <c:v>21.28500000000005</c:v>
                </c:pt>
                <c:pt idx="4258">
                  <c:v>21.29000000000005</c:v>
                </c:pt>
                <c:pt idx="4259">
                  <c:v>21.29500000000004</c:v>
                </c:pt>
                <c:pt idx="4260">
                  <c:v>21.30000000000005</c:v>
                </c:pt>
                <c:pt idx="4261">
                  <c:v>21.30500000000005</c:v>
                </c:pt>
                <c:pt idx="4262">
                  <c:v>21.31000000000004</c:v>
                </c:pt>
                <c:pt idx="4263">
                  <c:v>21.31500000000004</c:v>
                </c:pt>
                <c:pt idx="4264">
                  <c:v>21.32000000000004</c:v>
                </c:pt>
                <c:pt idx="4265">
                  <c:v>21.32500000000004</c:v>
                </c:pt>
                <c:pt idx="4266">
                  <c:v>21.33000000000004</c:v>
                </c:pt>
                <c:pt idx="4267">
                  <c:v>21.33500000000004</c:v>
                </c:pt>
                <c:pt idx="4268">
                  <c:v>21.34000000000004</c:v>
                </c:pt>
                <c:pt idx="4269">
                  <c:v>21.34500000000003</c:v>
                </c:pt>
                <c:pt idx="4270">
                  <c:v>21.35000000000004</c:v>
                </c:pt>
                <c:pt idx="4271">
                  <c:v>21.35500000000004</c:v>
                </c:pt>
                <c:pt idx="4272">
                  <c:v>21.36000000000003</c:v>
                </c:pt>
                <c:pt idx="4273">
                  <c:v>21.36500000000003</c:v>
                </c:pt>
                <c:pt idx="4274">
                  <c:v>21.37000000000003</c:v>
                </c:pt>
                <c:pt idx="4275">
                  <c:v>21.37500000000003</c:v>
                </c:pt>
                <c:pt idx="4276">
                  <c:v>21.38000000000003</c:v>
                </c:pt>
                <c:pt idx="4277">
                  <c:v>21.38500000000003</c:v>
                </c:pt>
                <c:pt idx="4278">
                  <c:v>21.39000000000003</c:v>
                </c:pt>
                <c:pt idx="4279">
                  <c:v>21.39500000000003</c:v>
                </c:pt>
                <c:pt idx="4280">
                  <c:v>21.40000000000003</c:v>
                </c:pt>
                <c:pt idx="4281">
                  <c:v>21.40500000000003</c:v>
                </c:pt>
                <c:pt idx="4282">
                  <c:v>21.41000000000002</c:v>
                </c:pt>
                <c:pt idx="4283">
                  <c:v>21.41500000000002</c:v>
                </c:pt>
                <c:pt idx="4284">
                  <c:v>21.42000000000002</c:v>
                </c:pt>
                <c:pt idx="4285">
                  <c:v>21.42500000000002</c:v>
                </c:pt>
                <c:pt idx="4286">
                  <c:v>21.43000000000002</c:v>
                </c:pt>
                <c:pt idx="4287">
                  <c:v>21.43500000000002</c:v>
                </c:pt>
                <c:pt idx="4288">
                  <c:v>21.44000000000002</c:v>
                </c:pt>
                <c:pt idx="4289">
                  <c:v>21.44500000000001</c:v>
                </c:pt>
                <c:pt idx="4290">
                  <c:v>21.45000000000002</c:v>
                </c:pt>
                <c:pt idx="4291">
                  <c:v>21.45500000000002</c:v>
                </c:pt>
                <c:pt idx="4292">
                  <c:v>21.46000000000001</c:v>
                </c:pt>
                <c:pt idx="4293">
                  <c:v>21.46500000000001</c:v>
                </c:pt>
                <c:pt idx="4294">
                  <c:v>21.47000000000001</c:v>
                </c:pt>
                <c:pt idx="4295">
                  <c:v>21.47500000000001</c:v>
                </c:pt>
                <c:pt idx="4296">
                  <c:v>21.48000000000001</c:v>
                </c:pt>
                <c:pt idx="4297">
                  <c:v>21.48500000000001</c:v>
                </c:pt>
                <c:pt idx="4298">
                  <c:v>21.49000000000001</c:v>
                </c:pt>
                <c:pt idx="4299">
                  <c:v>21.495</c:v>
                </c:pt>
                <c:pt idx="4300">
                  <c:v>21.50000000000001</c:v>
                </c:pt>
                <c:pt idx="4301">
                  <c:v>21.50500000000001</c:v>
                </c:pt>
                <c:pt idx="4302">
                  <c:v>21.51000000000001</c:v>
                </c:pt>
                <c:pt idx="4303">
                  <c:v>21.515</c:v>
                </c:pt>
                <c:pt idx="4304">
                  <c:v>21.52</c:v>
                </c:pt>
                <c:pt idx="4305">
                  <c:v>21.525</c:v>
                </c:pt>
                <c:pt idx="4306">
                  <c:v>21.53</c:v>
                </c:pt>
                <c:pt idx="4307">
                  <c:v>21.535</c:v>
                </c:pt>
                <c:pt idx="4308">
                  <c:v>21.54</c:v>
                </c:pt>
                <c:pt idx="4309">
                  <c:v>21.54499999999999</c:v>
                </c:pt>
                <c:pt idx="4310">
                  <c:v>21.54999999999999</c:v>
                </c:pt>
                <c:pt idx="4311">
                  <c:v>21.555</c:v>
                </c:pt>
                <c:pt idx="4312">
                  <c:v>21.55999999999999</c:v>
                </c:pt>
                <c:pt idx="4313">
                  <c:v>21.56499999999999</c:v>
                </c:pt>
                <c:pt idx="4314">
                  <c:v>21.56999999999999</c:v>
                </c:pt>
                <c:pt idx="4315">
                  <c:v>21.57499999999999</c:v>
                </c:pt>
                <c:pt idx="4316">
                  <c:v>21.57999999999999</c:v>
                </c:pt>
                <c:pt idx="4317">
                  <c:v>21.58499999999999</c:v>
                </c:pt>
                <c:pt idx="4318">
                  <c:v>21.58999999999999</c:v>
                </c:pt>
                <c:pt idx="4319">
                  <c:v>21.59499999999999</c:v>
                </c:pt>
                <c:pt idx="4320">
                  <c:v>21.59999999999999</c:v>
                </c:pt>
                <c:pt idx="4321">
                  <c:v>21.60499999999999</c:v>
                </c:pt>
                <c:pt idx="4322">
                  <c:v>21.60999999999999</c:v>
                </c:pt>
                <c:pt idx="4323">
                  <c:v>21.615</c:v>
                </c:pt>
                <c:pt idx="4324">
                  <c:v>21.62</c:v>
                </c:pt>
                <c:pt idx="4325">
                  <c:v>21.62499999999999</c:v>
                </c:pt>
                <c:pt idx="4326">
                  <c:v>21.62999999999998</c:v>
                </c:pt>
                <c:pt idx="4327">
                  <c:v>21.63499999999998</c:v>
                </c:pt>
                <c:pt idx="4328">
                  <c:v>21.63999999999998</c:v>
                </c:pt>
                <c:pt idx="4329">
                  <c:v>21.64499999999998</c:v>
                </c:pt>
                <c:pt idx="4330">
                  <c:v>21.64999999999998</c:v>
                </c:pt>
                <c:pt idx="4331">
                  <c:v>21.65499999999998</c:v>
                </c:pt>
                <c:pt idx="4332">
                  <c:v>21.65999999999998</c:v>
                </c:pt>
                <c:pt idx="4333">
                  <c:v>21.66499999999997</c:v>
                </c:pt>
                <c:pt idx="4334">
                  <c:v>21.66999999999997</c:v>
                </c:pt>
                <c:pt idx="4335">
                  <c:v>21.67499999999998</c:v>
                </c:pt>
                <c:pt idx="4336">
                  <c:v>21.67999999999997</c:v>
                </c:pt>
                <c:pt idx="4337">
                  <c:v>21.68499999999997</c:v>
                </c:pt>
                <c:pt idx="4338">
                  <c:v>21.68999999999997</c:v>
                </c:pt>
                <c:pt idx="4339">
                  <c:v>21.69499999999997</c:v>
                </c:pt>
                <c:pt idx="4340">
                  <c:v>21.69999999999997</c:v>
                </c:pt>
                <c:pt idx="4341">
                  <c:v>21.70499999999997</c:v>
                </c:pt>
                <c:pt idx="4342">
                  <c:v>21.70999999999996</c:v>
                </c:pt>
                <c:pt idx="4343">
                  <c:v>21.71499999999996</c:v>
                </c:pt>
                <c:pt idx="4344">
                  <c:v>21.71999999999996</c:v>
                </c:pt>
                <c:pt idx="4345">
                  <c:v>21.72499999999996</c:v>
                </c:pt>
                <c:pt idx="4346">
                  <c:v>21.72999999999996</c:v>
                </c:pt>
                <c:pt idx="4347">
                  <c:v>21.73499999999996</c:v>
                </c:pt>
                <c:pt idx="4348">
                  <c:v>21.73999999999996</c:v>
                </c:pt>
                <c:pt idx="4349">
                  <c:v>21.74499999999995</c:v>
                </c:pt>
                <c:pt idx="4350">
                  <c:v>21.74999999999995</c:v>
                </c:pt>
                <c:pt idx="4351">
                  <c:v>21.75499999999996</c:v>
                </c:pt>
                <c:pt idx="4352">
                  <c:v>21.75999999999995</c:v>
                </c:pt>
                <c:pt idx="4353">
                  <c:v>21.76499999999995</c:v>
                </c:pt>
                <c:pt idx="4354">
                  <c:v>21.76999999999995</c:v>
                </c:pt>
                <c:pt idx="4355">
                  <c:v>21.77499999999995</c:v>
                </c:pt>
                <c:pt idx="4356">
                  <c:v>21.77999999999995</c:v>
                </c:pt>
                <c:pt idx="4357">
                  <c:v>21.78499999999995</c:v>
                </c:pt>
                <c:pt idx="4358">
                  <c:v>21.78999999999995</c:v>
                </c:pt>
                <c:pt idx="4359">
                  <c:v>21.79499999999994</c:v>
                </c:pt>
                <c:pt idx="4360">
                  <c:v>21.79999999999994</c:v>
                </c:pt>
                <c:pt idx="4361">
                  <c:v>21.80499999999995</c:v>
                </c:pt>
                <c:pt idx="4362">
                  <c:v>21.80999999999994</c:v>
                </c:pt>
                <c:pt idx="4363">
                  <c:v>21.81499999999994</c:v>
                </c:pt>
                <c:pt idx="4364">
                  <c:v>21.81999999999994</c:v>
                </c:pt>
                <c:pt idx="4365">
                  <c:v>21.82499999999994</c:v>
                </c:pt>
                <c:pt idx="4366">
                  <c:v>21.82999999999994</c:v>
                </c:pt>
                <c:pt idx="4367">
                  <c:v>21.83499999999994</c:v>
                </c:pt>
                <c:pt idx="4368">
                  <c:v>21.83999999999994</c:v>
                </c:pt>
                <c:pt idx="4369">
                  <c:v>21.84499999999993</c:v>
                </c:pt>
                <c:pt idx="4370">
                  <c:v>21.84999999999993</c:v>
                </c:pt>
                <c:pt idx="4371">
                  <c:v>21.85499999999994</c:v>
                </c:pt>
                <c:pt idx="4372">
                  <c:v>21.85999999999993</c:v>
                </c:pt>
                <c:pt idx="4373">
                  <c:v>21.86499999999993</c:v>
                </c:pt>
                <c:pt idx="4374">
                  <c:v>21.86999999999993</c:v>
                </c:pt>
                <c:pt idx="4375">
                  <c:v>21.87499999999993</c:v>
                </c:pt>
                <c:pt idx="4376">
                  <c:v>21.87999999999993</c:v>
                </c:pt>
                <c:pt idx="4377">
                  <c:v>21.88499999999993</c:v>
                </c:pt>
                <c:pt idx="4378">
                  <c:v>21.88999999999993</c:v>
                </c:pt>
                <c:pt idx="4379">
                  <c:v>21.89499999999993</c:v>
                </c:pt>
                <c:pt idx="4380">
                  <c:v>21.89999999999993</c:v>
                </c:pt>
                <c:pt idx="4381">
                  <c:v>21.90499999999993</c:v>
                </c:pt>
                <c:pt idx="4382">
                  <c:v>21.90999999999993</c:v>
                </c:pt>
                <c:pt idx="4383">
                  <c:v>21.91499999999992</c:v>
                </c:pt>
                <c:pt idx="4384">
                  <c:v>21.91999999999992</c:v>
                </c:pt>
                <c:pt idx="4385">
                  <c:v>21.92499999999992</c:v>
                </c:pt>
                <c:pt idx="4386">
                  <c:v>21.92999999999992</c:v>
                </c:pt>
                <c:pt idx="4387">
                  <c:v>21.93499999999992</c:v>
                </c:pt>
                <c:pt idx="4388">
                  <c:v>21.93999999999992</c:v>
                </c:pt>
                <c:pt idx="4389">
                  <c:v>21.94499999999992</c:v>
                </c:pt>
                <c:pt idx="4390">
                  <c:v>21.94999999999991</c:v>
                </c:pt>
                <c:pt idx="4391">
                  <c:v>21.95499999999992</c:v>
                </c:pt>
                <c:pt idx="4392">
                  <c:v>21.95999999999992</c:v>
                </c:pt>
                <c:pt idx="4393">
                  <c:v>21.96499999999991</c:v>
                </c:pt>
                <c:pt idx="4394">
                  <c:v>21.96999999999991</c:v>
                </c:pt>
                <c:pt idx="4395">
                  <c:v>21.97499999999991</c:v>
                </c:pt>
                <c:pt idx="4396">
                  <c:v>21.97999999999991</c:v>
                </c:pt>
                <c:pt idx="4397">
                  <c:v>21.98499999999991</c:v>
                </c:pt>
                <c:pt idx="4398">
                  <c:v>21.98999999999991</c:v>
                </c:pt>
                <c:pt idx="4399">
                  <c:v>21.99499999999991</c:v>
                </c:pt>
                <c:pt idx="4400">
                  <c:v>21.9999999999999</c:v>
                </c:pt>
                <c:pt idx="4401">
                  <c:v>22.00499999999991</c:v>
                </c:pt>
                <c:pt idx="4402">
                  <c:v>22.00999999999991</c:v>
                </c:pt>
                <c:pt idx="4403">
                  <c:v>22.0149999999999</c:v>
                </c:pt>
                <c:pt idx="4404">
                  <c:v>22.0199999999999</c:v>
                </c:pt>
                <c:pt idx="4405">
                  <c:v>22.0249999999999</c:v>
                </c:pt>
                <c:pt idx="4406">
                  <c:v>22.0299999999999</c:v>
                </c:pt>
                <c:pt idx="4407">
                  <c:v>22.0349999999999</c:v>
                </c:pt>
                <c:pt idx="4408">
                  <c:v>22.0399999999999</c:v>
                </c:pt>
                <c:pt idx="4409">
                  <c:v>22.0449999999999</c:v>
                </c:pt>
                <c:pt idx="4410">
                  <c:v>22.04999999999989</c:v>
                </c:pt>
                <c:pt idx="4411">
                  <c:v>22.0549999999999</c:v>
                </c:pt>
                <c:pt idx="4412">
                  <c:v>22.0599999999999</c:v>
                </c:pt>
                <c:pt idx="4413">
                  <c:v>22.06499999999989</c:v>
                </c:pt>
                <c:pt idx="4414">
                  <c:v>22.06999999999989</c:v>
                </c:pt>
                <c:pt idx="4415">
                  <c:v>22.07499999999989</c:v>
                </c:pt>
                <c:pt idx="4416">
                  <c:v>22.07999999999989</c:v>
                </c:pt>
                <c:pt idx="4417">
                  <c:v>22.08499999999989</c:v>
                </c:pt>
                <c:pt idx="4418">
                  <c:v>22.08999999999989</c:v>
                </c:pt>
                <c:pt idx="4419">
                  <c:v>22.09499999999989</c:v>
                </c:pt>
                <c:pt idx="4420">
                  <c:v>22.09999999999989</c:v>
                </c:pt>
                <c:pt idx="4421">
                  <c:v>22.1049999999999</c:v>
                </c:pt>
                <c:pt idx="4422">
                  <c:v>22.10999999999989</c:v>
                </c:pt>
                <c:pt idx="4423">
                  <c:v>22.1149999999999</c:v>
                </c:pt>
                <c:pt idx="4424">
                  <c:v>22.1199999999999</c:v>
                </c:pt>
                <c:pt idx="4425">
                  <c:v>22.12499999999989</c:v>
                </c:pt>
                <c:pt idx="4426">
                  <c:v>22.12999999999989</c:v>
                </c:pt>
                <c:pt idx="4427">
                  <c:v>22.13499999999988</c:v>
                </c:pt>
                <c:pt idx="4428">
                  <c:v>22.13999999999988</c:v>
                </c:pt>
                <c:pt idx="4429">
                  <c:v>22.14499999999988</c:v>
                </c:pt>
                <c:pt idx="4430">
                  <c:v>22.14999999999988</c:v>
                </c:pt>
                <c:pt idx="4431">
                  <c:v>22.15499999999988</c:v>
                </c:pt>
                <c:pt idx="4432">
                  <c:v>22.15999999999988</c:v>
                </c:pt>
                <c:pt idx="4433">
                  <c:v>22.16499999999987</c:v>
                </c:pt>
                <c:pt idx="4434">
                  <c:v>22.16999999999987</c:v>
                </c:pt>
                <c:pt idx="4435">
                  <c:v>22.17499999999988</c:v>
                </c:pt>
                <c:pt idx="4436">
                  <c:v>22.17999999999988</c:v>
                </c:pt>
                <c:pt idx="4437">
                  <c:v>22.18499999999987</c:v>
                </c:pt>
                <c:pt idx="4438">
                  <c:v>22.18999999999987</c:v>
                </c:pt>
                <c:pt idx="4439">
                  <c:v>22.19499999999987</c:v>
                </c:pt>
                <c:pt idx="4440">
                  <c:v>22.19999999999987</c:v>
                </c:pt>
                <c:pt idx="4441">
                  <c:v>22.20499999999987</c:v>
                </c:pt>
                <c:pt idx="4442">
                  <c:v>22.20999999999987</c:v>
                </c:pt>
                <c:pt idx="4443">
                  <c:v>22.21499999999986</c:v>
                </c:pt>
                <c:pt idx="4444">
                  <c:v>22.21999999999986</c:v>
                </c:pt>
                <c:pt idx="4445">
                  <c:v>22.22499999999986</c:v>
                </c:pt>
                <c:pt idx="4446">
                  <c:v>22.22999999999986</c:v>
                </c:pt>
                <c:pt idx="4447">
                  <c:v>22.23499999999986</c:v>
                </c:pt>
                <c:pt idx="4448">
                  <c:v>22.23999999999986</c:v>
                </c:pt>
                <c:pt idx="4449">
                  <c:v>22.24499999999986</c:v>
                </c:pt>
                <c:pt idx="4450">
                  <c:v>22.24999999999985</c:v>
                </c:pt>
                <c:pt idx="4451">
                  <c:v>22.25499999999986</c:v>
                </c:pt>
                <c:pt idx="4452">
                  <c:v>22.25999999999986</c:v>
                </c:pt>
                <c:pt idx="4453">
                  <c:v>22.26499999999985</c:v>
                </c:pt>
                <c:pt idx="4454">
                  <c:v>22.26999999999985</c:v>
                </c:pt>
                <c:pt idx="4455">
                  <c:v>22.27499999999985</c:v>
                </c:pt>
                <c:pt idx="4456">
                  <c:v>22.27999999999985</c:v>
                </c:pt>
                <c:pt idx="4457">
                  <c:v>22.28499999999985</c:v>
                </c:pt>
                <c:pt idx="4458">
                  <c:v>22.28999999999985</c:v>
                </c:pt>
                <c:pt idx="4459">
                  <c:v>22.29499999999985</c:v>
                </c:pt>
                <c:pt idx="4460">
                  <c:v>22.29999999999984</c:v>
                </c:pt>
                <c:pt idx="4461">
                  <c:v>22.30499999999985</c:v>
                </c:pt>
                <c:pt idx="4462">
                  <c:v>22.30999999999985</c:v>
                </c:pt>
                <c:pt idx="4463">
                  <c:v>22.31499999999984</c:v>
                </c:pt>
                <c:pt idx="4464">
                  <c:v>22.31999999999984</c:v>
                </c:pt>
                <c:pt idx="4465">
                  <c:v>22.32499999999984</c:v>
                </c:pt>
                <c:pt idx="4466">
                  <c:v>22.32999999999984</c:v>
                </c:pt>
                <c:pt idx="4467">
                  <c:v>22.33499999999984</c:v>
                </c:pt>
                <c:pt idx="4468">
                  <c:v>22.33999999999984</c:v>
                </c:pt>
                <c:pt idx="4469">
                  <c:v>22.34499999999984</c:v>
                </c:pt>
                <c:pt idx="4470">
                  <c:v>22.34999999999983</c:v>
                </c:pt>
                <c:pt idx="4471">
                  <c:v>22.35499999999984</c:v>
                </c:pt>
                <c:pt idx="4472">
                  <c:v>22.35999999999984</c:v>
                </c:pt>
                <c:pt idx="4473">
                  <c:v>22.36499999999983</c:v>
                </c:pt>
                <c:pt idx="4474">
                  <c:v>22.36999999999983</c:v>
                </c:pt>
                <c:pt idx="4475">
                  <c:v>22.37499999999983</c:v>
                </c:pt>
                <c:pt idx="4476">
                  <c:v>22.37999999999983</c:v>
                </c:pt>
                <c:pt idx="4477">
                  <c:v>22.38499999999983</c:v>
                </c:pt>
                <c:pt idx="4478">
                  <c:v>22.38999999999983</c:v>
                </c:pt>
                <c:pt idx="4479">
                  <c:v>22.39499999999983</c:v>
                </c:pt>
                <c:pt idx="4480">
                  <c:v>22.39999999999983</c:v>
                </c:pt>
                <c:pt idx="4481">
                  <c:v>22.40499999999983</c:v>
                </c:pt>
                <c:pt idx="4482">
                  <c:v>22.40999999999983</c:v>
                </c:pt>
                <c:pt idx="4483">
                  <c:v>22.41499999999983</c:v>
                </c:pt>
                <c:pt idx="4484">
                  <c:v>22.41999999999982</c:v>
                </c:pt>
                <c:pt idx="4485">
                  <c:v>22.42499999999982</c:v>
                </c:pt>
                <c:pt idx="4486">
                  <c:v>22.42999999999982</c:v>
                </c:pt>
                <c:pt idx="4487">
                  <c:v>22.43499999999982</c:v>
                </c:pt>
                <c:pt idx="4488">
                  <c:v>22.43999999999982</c:v>
                </c:pt>
                <c:pt idx="4489">
                  <c:v>22.44499999999982</c:v>
                </c:pt>
                <c:pt idx="4490">
                  <c:v>22.44999999999981</c:v>
                </c:pt>
                <c:pt idx="4491">
                  <c:v>22.45499999999982</c:v>
                </c:pt>
                <c:pt idx="4492">
                  <c:v>22.45999999999982</c:v>
                </c:pt>
                <c:pt idx="4493">
                  <c:v>22.46499999999981</c:v>
                </c:pt>
                <c:pt idx="4494">
                  <c:v>22.46999999999981</c:v>
                </c:pt>
                <c:pt idx="4495">
                  <c:v>22.47499999999981</c:v>
                </c:pt>
                <c:pt idx="4496">
                  <c:v>22.47999999999981</c:v>
                </c:pt>
                <c:pt idx="4497">
                  <c:v>22.48499999999981</c:v>
                </c:pt>
                <c:pt idx="4498">
                  <c:v>22.48999999999981</c:v>
                </c:pt>
                <c:pt idx="4499">
                  <c:v>22.49499999999981</c:v>
                </c:pt>
                <c:pt idx="4500">
                  <c:v>22.4999999999998</c:v>
                </c:pt>
                <c:pt idx="4501">
                  <c:v>22.50499999999981</c:v>
                </c:pt>
                <c:pt idx="4502">
                  <c:v>22.50999999999981</c:v>
                </c:pt>
                <c:pt idx="4503">
                  <c:v>22.51499999999981</c:v>
                </c:pt>
                <c:pt idx="4504">
                  <c:v>22.5199999999998</c:v>
                </c:pt>
                <c:pt idx="4505">
                  <c:v>22.5249999999998</c:v>
                </c:pt>
                <c:pt idx="4506">
                  <c:v>22.5299999999998</c:v>
                </c:pt>
                <c:pt idx="4507">
                  <c:v>22.5349999999998</c:v>
                </c:pt>
                <c:pt idx="4508">
                  <c:v>22.5399999999998</c:v>
                </c:pt>
                <c:pt idx="4509">
                  <c:v>22.5449999999998</c:v>
                </c:pt>
                <c:pt idx="4510">
                  <c:v>22.54999999999979</c:v>
                </c:pt>
                <c:pt idx="4511">
                  <c:v>22.5549999999998</c:v>
                </c:pt>
                <c:pt idx="4512">
                  <c:v>22.5599999999998</c:v>
                </c:pt>
                <c:pt idx="4513">
                  <c:v>22.56499999999979</c:v>
                </c:pt>
                <c:pt idx="4514">
                  <c:v>22.56999999999979</c:v>
                </c:pt>
                <c:pt idx="4515">
                  <c:v>22.57499999999979</c:v>
                </c:pt>
                <c:pt idx="4516">
                  <c:v>22.57999999999979</c:v>
                </c:pt>
                <c:pt idx="4517">
                  <c:v>22.58499999999979</c:v>
                </c:pt>
                <c:pt idx="4518">
                  <c:v>22.58999999999979</c:v>
                </c:pt>
                <c:pt idx="4519">
                  <c:v>22.59499999999979</c:v>
                </c:pt>
                <c:pt idx="4520">
                  <c:v>22.59999999999979</c:v>
                </c:pt>
                <c:pt idx="4521">
                  <c:v>22.6049999999998</c:v>
                </c:pt>
                <c:pt idx="4522">
                  <c:v>22.60999999999979</c:v>
                </c:pt>
                <c:pt idx="4523">
                  <c:v>22.6149999999998</c:v>
                </c:pt>
                <c:pt idx="4524">
                  <c:v>22.6199999999998</c:v>
                </c:pt>
                <c:pt idx="4525">
                  <c:v>22.6249999999998</c:v>
                </c:pt>
                <c:pt idx="4526">
                  <c:v>22.62999999999979</c:v>
                </c:pt>
                <c:pt idx="4527">
                  <c:v>22.63499999999978</c:v>
                </c:pt>
                <c:pt idx="4528">
                  <c:v>22.63999999999978</c:v>
                </c:pt>
                <c:pt idx="4529">
                  <c:v>22.64499999999978</c:v>
                </c:pt>
                <c:pt idx="4530">
                  <c:v>22.64999999999978</c:v>
                </c:pt>
                <c:pt idx="4531">
                  <c:v>22.65499999999978</c:v>
                </c:pt>
                <c:pt idx="4532">
                  <c:v>22.65999999999978</c:v>
                </c:pt>
                <c:pt idx="4533">
                  <c:v>22.66499999999978</c:v>
                </c:pt>
                <c:pt idx="4534">
                  <c:v>22.66999999999977</c:v>
                </c:pt>
                <c:pt idx="4535">
                  <c:v>22.67499999999978</c:v>
                </c:pt>
                <c:pt idx="4536">
                  <c:v>22.67999999999978</c:v>
                </c:pt>
                <c:pt idx="4537">
                  <c:v>22.68499999999977</c:v>
                </c:pt>
                <c:pt idx="4538">
                  <c:v>22.68999999999977</c:v>
                </c:pt>
                <c:pt idx="4539">
                  <c:v>22.69499999999977</c:v>
                </c:pt>
                <c:pt idx="4540">
                  <c:v>22.69999999999977</c:v>
                </c:pt>
                <c:pt idx="4541">
                  <c:v>22.70499999999977</c:v>
                </c:pt>
                <c:pt idx="4542">
                  <c:v>22.70999999999977</c:v>
                </c:pt>
                <c:pt idx="4543">
                  <c:v>22.71499999999977</c:v>
                </c:pt>
                <c:pt idx="4544">
                  <c:v>22.71999999999976</c:v>
                </c:pt>
                <c:pt idx="4545">
                  <c:v>22.72499999999976</c:v>
                </c:pt>
                <c:pt idx="4546">
                  <c:v>22.72999999999976</c:v>
                </c:pt>
                <c:pt idx="4547">
                  <c:v>22.73499999999976</c:v>
                </c:pt>
                <c:pt idx="4548">
                  <c:v>22.73999999999976</c:v>
                </c:pt>
                <c:pt idx="4549">
                  <c:v>22.74499999999976</c:v>
                </c:pt>
                <c:pt idx="4550">
                  <c:v>22.74999999999975</c:v>
                </c:pt>
                <c:pt idx="4551">
                  <c:v>22.75499999999976</c:v>
                </c:pt>
                <c:pt idx="4552">
                  <c:v>22.75999999999976</c:v>
                </c:pt>
                <c:pt idx="4553">
                  <c:v>22.76499999999975</c:v>
                </c:pt>
                <c:pt idx="4554">
                  <c:v>22.76999999999975</c:v>
                </c:pt>
                <c:pt idx="4555">
                  <c:v>22.77499999999975</c:v>
                </c:pt>
                <c:pt idx="4556">
                  <c:v>22.77999999999975</c:v>
                </c:pt>
                <c:pt idx="4557">
                  <c:v>22.78499999999975</c:v>
                </c:pt>
                <c:pt idx="4558">
                  <c:v>22.78999999999975</c:v>
                </c:pt>
                <c:pt idx="4559">
                  <c:v>22.79499999999975</c:v>
                </c:pt>
                <c:pt idx="4560">
                  <c:v>22.79999999999974</c:v>
                </c:pt>
                <c:pt idx="4561">
                  <c:v>22.80499999999975</c:v>
                </c:pt>
                <c:pt idx="4562">
                  <c:v>22.80999999999975</c:v>
                </c:pt>
                <c:pt idx="4563">
                  <c:v>22.81499999999975</c:v>
                </c:pt>
                <c:pt idx="4564">
                  <c:v>22.81999999999974</c:v>
                </c:pt>
                <c:pt idx="4565">
                  <c:v>22.82499999999974</c:v>
                </c:pt>
                <c:pt idx="4566">
                  <c:v>22.82999999999974</c:v>
                </c:pt>
                <c:pt idx="4567">
                  <c:v>22.83499999999975</c:v>
                </c:pt>
                <c:pt idx="4568">
                  <c:v>22.83999999999974</c:v>
                </c:pt>
                <c:pt idx="4569">
                  <c:v>22.84499999999974</c:v>
                </c:pt>
                <c:pt idx="4570">
                  <c:v>22.84999999999974</c:v>
                </c:pt>
                <c:pt idx="4571">
                  <c:v>22.85499999999974</c:v>
                </c:pt>
                <c:pt idx="4572">
                  <c:v>22.85999999999974</c:v>
                </c:pt>
                <c:pt idx="4573">
                  <c:v>22.86499999999974</c:v>
                </c:pt>
                <c:pt idx="4574">
                  <c:v>22.86999999999973</c:v>
                </c:pt>
                <c:pt idx="4575">
                  <c:v>22.87499999999973</c:v>
                </c:pt>
                <c:pt idx="4576">
                  <c:v>22.87999999999973</c:v>
                </c:pt>
                <c:pt idx="4577">
                  <c:v>22.88499999999973</c:v>
                </c:pt>
                <c:pt idx="4578">
                  <c:v>22.88999999999973</c:v>
                </c:pt>
                <c:pt idx="4579">
                  <c:v>22.89499999999973</c:v>
                </c:pt>
                <c:pt idx="4580">
                  <c:v>22.89999999999973</c:v>
                </c:pt>
                <c:pt idx="4581">
                  <c:v>22.90499999999973</c:v>
                </c:pt>
                <c:pt idx="4582">
                  <c:v>22.90999999999973</c:v>
                </c:pt>
                <c:pt idx="4583">
                  <c:v>22.91499999999973</c:v>
                </c:pt>
                <c:pt idx="4584">
                  <c:v>22.91999999999972</c:v>
                </c:pt>
                <c:pt idx="4585">
                  <c:v>22.92499999999972</c:v>
                </c:pt>
                <c:pt idx="4586">
                  <c:v>22.92999999999972</c:v>
                </c:pt>
                <c:pt idx="4587">
                  <c:v>22.93499999999973</c:v>
                </c:pt>
                <c:pt idx="4588">
                  <c:v>22.93999999999972</c:v>
                </c:pt>
                <c:pt idx="4589">
                  <c:v>22.94499999999972</c:v>
                </c:pt>
                <c:pt idx="4590">
                  <c:v>22.94999999999972</c:v>
                </c:pt>
                <c:pt idx="4591">
                  <c:v>22.95499999999972</c:v>
                </c:pt>
                <c:pt idx="4592">
                  <c:v>22.95999999999972</c:v>
                </c:pt>
                <c:pt idx="4593">
                  <c:v>22.96499999999972</c:v>
                </c:pt>
                <c:pt idx="4594">
                  <c:v>22.96999999999971</c:v>
                </c:pt>
                <c:pt idx="4595">
                  <c:v>22.97499999999971</c:v>
                </c:pt>
                <c:pt idx="4596">
                  <c:v>22.97999999999971</c:v>
                </c:pt>
                <c:pt idx="4597">
                  <c:v>22.98499999999971</c:v>
                </c:pt>
                <c:pt idx="4598">
                  <c:v>22.98999999999971</c:v>
                </c:pt>
                <c:pt idx="4599">
                  <c:v>22.99499999999971</c:v>
                </c:pt>
                <c:pt idx="4600">
                  <c:v>22.99999999999971</c:v>
                </c:pt>
                <c:pt idx="4601">
                  <c:v>23.00499999999971</c:v>
                </c:pt>
                <c:pt idx="4602">
                  <c:v>23.00999999999971</c:v>
                </c:pt>
                <c:pt idx="4603">
                  <c:v>23.01499999999971</c:v>
                </c:pt>
                <c:pt idx="4604">
                  <c:v>23.0199999999997</c:v>
                </c:pt>
                <c:pt idx="4605">
                  <c:v>23.0249999999997</c:v>
                </c:pt>
                <c:pt idx="4606">
                  <c:v>23.0299999999997</c:v>
                </c:pt>
                <c:pt idx="4607">
                  <c:v>23.03499999999971</c:v>
                </c:pt>
                <c:pt idx="4608">
                  <c:v>23.0399999999997</c:v>
                </c:pt>
                <c:pt idx="4609">
                  <c:v>23.0449999999997</c:v>
                </c:pt>
                <c:pt idx="4610">
                  <c:v>23.0499999999997</c:v>
                </c:pt>
                <c:pt idx="4611">
                  <c:v>23.0549999999997</c:v>
                </c:pt>
                <c:pt idx="4612">
                  <c:v>23.0599999999997</c:v>
                </c:pt>
                <c:pt idx="4613">
                  <c:v>23.0649999999997</c:v>
                </c:pt>
                <c:pt idx="4614">
                  <c:v>23.06999999999969</c:v>
                </c:pt>
                <c:pt idx="4615">
                  <c:v>23.0749999999997</c:v>
                </c:pt>
                <c:pt idx="4616">
                  <c:v>23.07999999999969</c:v>
                </c:pt>
                <c:pt idx="4617">
                  <c:v>23.08499999999969</c:v>
                </c:pt>
                <c:pt idx="4618">
                  <c:v>23.08999999999969</c:v>
                </c:pt>
                <c:pt idx="4619">
                  <c:v>23.09499999999969</c:v>
                </c:pt>
                <c:pt idx="4620">
                  <c:v>23.09999999999969</c:v>
                </c:pt>
                <c:pt idx="4621">
                  <c:v>23.1049999999997</c:v>
                </c:pt>
                <c:pt idx="4622">
                  <c:v>23.1099999999997</c:v>
                </c:pt>
                <c:pt idx="4623">
                  <c:v>23.1149999999997</c:v>
                </c:pt>
                <c:pt idx="4624">
                  <c:v>23.1199999999997</c:v>
                </c:pt>
                <c:pt idx="4625">
                  <c:v>23.1249999999997</c:v>
                </c:pt>
                <c:pt idx="4626">
                  <c:v>23.12999999999969</c:v>
                </c:pt>
                <c:pt idx="4627">
                  <c:v>23.1349999999997</c:v>
                </c:pt>
                <c:pt idx="4628">
                  <c:v>23.13999999999968</c:v>
                </c:pt>
                <c:pt idx="4629">
                  <c:v>23.14499999999968</c:v>
                </c:pt>
                <c:pt idx="4630">
                  <c:v>23.14999999999968</c:v>
                </c:pt>
                <c:pt idx="4631">
                  <c:v>23.15499999999968</c:v>
                </c:pt>
                <c:pt idx="4632">
                  <c:v>23.15999999999968</c:v>
                </c:pt>
                <c:pt idx="4633">
                  <c:v>23.16499999999968</c:v>
                </c:pt>
                <c:pt idx="4634">
                  <c:v>23.16999999999967</c:v>
                </c:pt>
                <c:pt idx="4635">
                  <c:v>23.17499999999968</c:v>
                </c:pt>
                <c:pt idx="4636">
                  <c:v>23.17999999999968</c:v>
                </c:pt>
                <c:pt idx="4637">
                  <c:v>23.18499999999968</c:v>
                </c:pt>
                <c:pt idx="4638">
                  <c:v>23.18999999999967</c:v>
                </c:pt>
                <c:pt idx="4639">
                  <c:v>23.19499999999967</c:v>
                </c:pt>
                <c:pt idx="4640">
                  <c:v>23.19999999999967</c:v>
                </c:pt>
                <c:pt idx="4641">
                  <c:v>23.20499999999967</c:v>
                </c:pt>
                <c:pt idx="4642">
                  <c:v>23.20999999999967</c:v>
                </c:pt>
                <c:pt idx="4643">
                  <c:v>23.21499999999967</c:v>
                </c:pt>
                <c:pt idx="4644">
                  <c:v>23.21999999999966</c:v>
                </c:pt>
                <c:pt idx="4645">
                  <c:v>23.22499999999966</c:v>
                </c:pt>
                <c:pt idx="4646">
                  <c:v>23.22999999999966</c:v>
                </c:pt>
                <c:pt idx="4647">
                  <c:v>23.23499999999967</c:v>
                </c:pt>
                <c:pt idx="4648">
                  <c:v>23.23999999999966</c:v>
                </c:pt>
                <c:pt idx="4649">
                  <c:v>23.24499999999966</c:v>
                </c:pt>
                <c:pt idx="4650">
                  <c:v>23.24999999999966</c:v>
                </c:pt>
                <c:pt idx="4651">
                  <c:v>23.25499999999966</c:v>
                </c:pt>
                <c:pt idx="4652">
                  <c:v>23.25999999999966</c:v>
                </c:pt>
                <c:pt idx="4653">
                  <c:v>23.26499999999966</c:v>
                </c:pt>
                <c:pt idx="4654">
                  <c:v>23.26999999999965</c:v>
                </c:pt>
                <c:pt idx="4655">
                  <c:v>23.27499999999965</c:v>
                </c:pt>
                <c:pt idx="4656">
                  <c:v>23.27999999999965</c:v>
                </c:pt>
                <c:pt idx="4657">
                  <c:v>23.28499999999965</c:v>
                </c:pt>
                <c:pt idx="4658">
                  <c:v>23.28999999999965</c:v>
                </c:pt>
                <c:pt idx="4659">
                  <c:v>23.29499999999965</c:v>
                </c:pt>
                <c:pt idx="4660">
                  <c:v>23.29999999999965</c:v>
                </c:pt>
                <c:pt idx="4661">
                  <c:v>23.30499999999965</c:v>
                </c:pt>
                <c:pt idx="4662">
                  <c:v>23.30999999999965</c:v>
                </c:pt>
                <c:pt idx="4663">
                  <c:v>23.31499999999965</c:v>
                </c:pt>
                <c:pt idx="4664">
                  <c:v>23.31999999999964</c:v>
                </c:pt>
                <c:pt idx="4665">
                  <c:v>23.32499999999964</c:v>
                </c:pt>
                <c:pt idx="4666">
                  <c:v>23.32999999999964</c:v>
                </c:pt>
                <c:pt idx="4667">
                  <c:v>23.33499999999965</c:v>
                </c:pt>
                <c:pt idx="4668">
                  <c:v>23.33999999999964</c:v>
                </c:pt>
                <c:pt idx="4669">
                  <c:v>23.34499999999964</c:v>
                </c:pt>
                <c:pt idx="4670">
                  <c:v>23.34999999999964</c:v>
                </c:pt>
                <c:pt idx="4671">
                  <c:v>23.35499999999964</c:v>
                </c:pt>
                <c:pt idx="4672">
                  <c:v>23.35999999999964</c:v>
                </c:pt>
                <c:pt idx="4673">
                  <c:v>23.36499999999964</c:v>
                </c:pt>
                <c:pt idx="4674">
                  <c:v>23.36999999999963</c:v>
                </c:pt>
                <c:pt idx="4675">
                  <c:v>23.37499999999963</c:v>
                </c:pt>
                <c:pt idx="4676">
                  <c:v>23.37999999999963</c:v>
                </c:pt>
                <c:pt idx="4677">
                  <c:v>23.38499999999963</c:v>
                </c:pt>
                <c:pt idx="4678">
                  <c:v>23.38999999999963</c:v>
                </c:pt>
                <c:pt idx="4679">
                  <c:v>23.39499999999963</c:v>
                </c:pt>
                <c:pt idx="4680">
                  <c:v>23.39999999999963</c:v>
                </c:pt>
                <c:pt idx="4681">
                  <c:v>23.40499999999963</c:v>
                </c:pt>
                <c:pt idx="4682">
                  <c:v>23.40999999999963</c:v>
                </c:pt>
                <c:pt idx="4683">
                  <c:v>23.41499999999963</c:v>
                </c:pt>
                <c:pt idx="4684">
                  <c:v>23.41999999999963</c:v>
                </c:pt>
                <c:pt idx="4685">
                  <c:v>23.42499999999962</c:v>
                </c:pt>
                <c:pt idx="4686">
                  <c:v>23.42999999999962</c:v>
                </c:pt>
                <c:pt idx="4687">
                  <c:v>23.43499999999963</c:v>
                </c:pt>
                <c:pt idx="4688">
                  <c:v>23.43999999999962</c:v>
                </c:pt>
                <c:pt idx="4689">
                  <c:v>23.44499999999962</c:v>
                </c:pt>
                <c:pt idx="4690">
                  <c:v>23.44999999999962</c:v>
                </c:pt>
                <c:pt idx="4691">
                  <c:v>23.45499999999962</c:v>
                </c:pt>
                <c:pt idx="4692">
                  <c:v>23.45999999999962</c:v>
                </c:pt>
                <c:pt idx="4693">
                  <c:v>23.46499999999962</c:v>
                </c:pt>
                <c:pt idx="4694">
                  <c:v>23.46999999999961</c:v>
                </c:pt>
                <c:pt idx="4695">
                  <c:v>23.47499999999961</c:v>
                </c:pt>
                <c:pt idx="4696">
                  <c:v>23.47999999999961</c:v>
                </c:pt>
                <c:pt idx="4697">
                  <c:v>23.48499999999961</c:v>
                </c:pt>
                <c:pt idx="4698">
                  <c:v>23.48999999999961</c:v>
                </c:pt>
                <c:pt idx="4699">
                  <c:v>23.49499999999961</c:v>
                </c:pt>
                <c:pt idx="4700">
                  <c:v>23.49999999999961</c:v>
                </c:pt>
                <c:pt idx="4701">
                  <c:v>23.50499999999961</c:v>
                </c:pt>
                <c:pt idx="4702">
                  <c:v>23.50999999999961</c:v>
                </c:pt>
                <c:pt idx="4703">
                  <c:v>23.51499999999961</c:v>
                </c:pt>
                <c:pt idx="4704">
                  <c:v>23.51999999999961</c:v>
                </c:pt>
                <c:pt idx="4705">
                  <c:v>23.5249999999996</c:v>
                </c:pt>
                <c:pt idx="4706">
                  <c:v>23.5299999999996</c:v>
                </c:pt>
                <c:pt idx="4707">
                  <c:v>23.53499999999961</c:v>
                </c:pt>
                <c:pt idx="4708">
                  <c:v>23.5399999999996</c:v>
                </c:pt>
                <c:pt idx="4709">
                  <c:v>23.5449999999996</c:v>
                </c:pt>
                <c:pt idx="4710">
                  <c:v>23.5499999999996</c:v>
                </c:pt>
                <c:pt idx="4711">
                  <c:v>23.5549999999996</c:v>
                </c:pt>
                <c:pt idx="4712">
                  <c:v>23.5599999999996</c:v>
                </c:pt>
                <c:pt idx="4713">
                  <c:v>23.5649999999996</c:v>
                </c:pt>
                <c:pt idx="4714">
                  <c:v>23.56999999999959</c:v>
                </c:pt>
                <c:pt idx="4715">
                  <c:v>23.5749999999996</c:v>
                </c:pt>
                <c:pt idx="4716">
                  <c:v>23.57999999999959</c:v>
                </c:pt>
                <c:pt idx="4717">
                  <c:v>23.58499999999959</c:v>
                </c:pt>
                <c:pt idx="4718">
                  <c:v>23.58999999999959</c:v>
                </c:pt>
                <c:pt idx="4719">
                  <c:v>23.5949999999996</c:v>
                </c:pt>
                <c:pt idx="4720">
                  <c:v>23.59999999999959</c:v>
                </c:pt>
                <c:pt idx="4721">
                  <c:v>23.6049999999996</c:v>
                </c:pt>
                <c:pt idx="4722">
                  <c:v>23.6099999999996</c:v>
                </c:pt>
                <c:pt idx="4723">
                  <c:v>23.6149999999996</c:v>
                </c:pt>
                <c:pt idx="4724">
                  <c:v>23.6199999999996</c:v>
                </c:pt>
                <c:pt idx="4725">
                  <c:v>23.6249999999996</c:v>
                </c:pt>
                <c:pt idx="4726">
                  <c:v>23.6299999999996</c:v>
                </c:pt>
                <c:pt idx="4727">
                  <c:v>23.6349999999996</c:v>
                </c:pt>
                <c:pt idx="4728">
                  <c:v>23.63999999999958</c:v>
                </c:pt>
                <c:pt idx="4729">
                  <c:v>23.64499999999958</c:v>
                </c:pt>
                <c:pt idx="4730">
                  <c:v>23.64999999999958</c:v>
                </c:pt>
                <c:pt idx="4731">
                  <c:v>23.65499999999958</c:v>
                </c:pt>
                <c:pt idx="4732">
                  <c:v>23.65999999999958</c:v>
                </c:pt>
                <c:pt idx="4733">
                  <c:v>23.66499999999958</c:v>
                </c:pt>
                <c:pt idx="4734">
                  <c:v>23.66999999999958</c:v>
                </c:pt>
                <c:pt idx="4735">
                  <c:v>23.67499999999958</c:v>
                </c:pt>
                <c:pt idx="4736">
                  <c:v>23.67999999999958</c:v>
                </c:pt>
                <c:pt idx="4737">
                  <c:v>23.68499999999958</c:v>
                </c:pt>
                <c:pt idx="4738">
                  <c:v>23.68999999999957</c:v>
                </c:pt>
                <c:pt idx="4739">
                  <c:v>23.69499999999957</c:v>
                </c:pt>
                <c:pt idx="4740">
                  <c:v>23.69999999999957</c:v>
                </c:pt>
                <c:pt idx="4741">
                  <c:v>23.70499999999957</c:v>
                </c:pt>
                <c:pt idx="4742">
                  <c:v>23.70999999999957</c:v>
                </c:pt>
                <c:pt idx="4743">
                  <c:v>23.71499999999957</c:v>
                </c:pt>
                <c:pt idx="4744">
                  <c:v>23.71999999999957</c:v>
                </c:pt>
                <c:pt idx="4745">
                  <c:v>23.72499999999956</c:v>
                </c:pt>
                <c:pt idx="4746">
                  <c:v>23.72999999999956</c:v>
                </c:pt>
                <c:pt idx="4747">
                  <c:v>23.73499999999957</c:v>
                </c:pt>
                <c:pt idx="4748">
                  <c:v>23.73999999999956</c:v>
                </c:pt>
                <c:pt idx="4749">
                  <c:v>23.74499999999956</c:v>
                </c:pt>
                <c:pt idx="4750">
                  <c:v>23.74999999999956</c:v>
                </c:pt>
                <c:pt idx="4751">
                  <c:v>23.75499999999956</c:v>
                </c:pt>
                <c:pt idx="4752">
                  <c:v>23.75999999999956</c:v>
                </c:pt>
                <c:pt idx="4753">
                  <c:v>23.76499999999956</c:v>
                </c:pt>
                <c:pt idx="4754">
                  <c:v>23.76999999999955</c:v>
                </c:pt>
                <c:pt idx="4755">
                  <c:v>23.77499999999955</c:v>
                </c:pt>
                <c:pt idx="4756">
                  <c:v>23.77999999999955</c:v>
                </c:pt>
                <c:pt idx="4757">
                  <c:v>23.78499999999955</c:v>
                </c:pt>
                <c:pt idx="4758">
                  <c:v>23.78999999999955</c:v>
                </c:pt>
                <c:pt idx="4759">
                  <c:v>23.79499999999955</c:v>
                </c:pt>
                <c:pt idx="4760">
                  <c:v>23.79999999999955</c:v>
                </c:pt>
                <c:pt idx="4761">
                  <c:v>23.80499999999955</c:v>
                </c:pt>
                <c:pt idx="4762">
                  <c:v>23.80999999999955</c:v>
                </c:pt>
                <c:pt idx="4763">
                  <c:v>23.81499999999955</c:v>
                </c:pt>
                <c:pt idx="4764">
                  <c:v>23.81999999999955</c:v>
                </c:pt>
                <c:pt idx="4765">
                  <c:v>23.82499999999954</c:v>
                </c:pt>
                <c:pt idx="4766">
                  <c:v>23.82999999999954</c:v>
                </c:pt>
                <c:pt idx="4767">
                  <c:v>23.83499999999955</c:v>
                </c:pt>
                <c:pt idx="4768">
                  <c:v>23.83999999999955</c:v>
                </c:pt>
                <c:pt idx="4769">
                  <c:v>23.84499999999954</c:v>
                </c:pt>
                <c:pt idx="4770">
                  <c:v>23.84999999999954</c:v>
                </c:pt>
                <c:pt idx="4771">
                  <c:v>23.85499999999954</c:v>
                </c:pt>
                <c:pt idx="4772">
                  <c:v>23.85999999999954</c:v>
                </c:pt>
                <c:pt idx="4773">
                  <c:v>23.86499999999954</c:v>
                </c:pt>
                <c:pt idx="4774">
                  <c:v>23.86999999999954</c:v>
                </c:pt>
                <c:pt idx="4775">
                  <c:v>23.87499999999953</c:v>
                </c:pt>
                <c:pt idx="4776">
                  <c:v>23.87999999999953</c:v>
                </c:pt>
                <c:pt idx="4777">
                  <c:v>23.88499999999953</c:v>
                </c:pt>
                <c:pt idx="4778">
                  <c:v>23.88999999999953</c:v>
                </c:pt>
                <c:pt idx="4779">
                  <c:v>23.89499999999953</c:v>
                </c:pt>
                <c:pt idx="4780">
                  <c:v>23.89999999999953</c:v>
                </c:pt>
                <c:pt idx="4781">
                  <c:v>23.90499999999953</c:v>
                </c:pt>
                <c:pt idx="4782">
                  <c:v>23.90999999999953</c:v>
                </c:pt>
                <c:pt idx="4783">
                  <c:v>23.91499999999953</c:v>
                </c:pt>
                <c:pt idx="4784">
                  <c:v>23.91999999999953</c:v>
                </c:pt>
                <c:pt idx="4785">
                  <c:v>23.92499999999952</c:v>
                </c:pt>
                <c:pt idx="4786">
                  <c:v>23.92999999999952</c:v>
                </c:pt>
                <c:pt idx="4787">
                  <c:v>23.93499999999953</c:v>
                </c:pt>
                <c:pt idx="4788">
                  <c:v>23.93999999999953</c:v>
                </c:pt>
                <c:pt idx="4789">
                  <c:v>23.94499999999952</c:v>
                </c:pt>
                <c:pt idx="4790">
                  <c:v>23.94999999999952</c:v>
                </c:pt>
                <c:pt idx="4791">
                  <c:v>23.95499999999952</c:v>
                </c:pt>
                <c:pt idx="4792">
                  <c:v>23.95999999999952</c:v>
                </c:pt>
                <c:pt idx="4793">
                  <c:v>23.96499999999952</c:v>
                </c:pt>
                <c:pt idx="4794">
                  <c:v>23.96999999999952</c:v>
                </c:pt>
                <c:pt idx="4795">
                  <c:v>23.97499999999951</c:v>
                </c:pt>
                <c:pt idx="4796">
                  <c:v>23.97999999999951</c:v>
                </c:pt>
                <c:pt idx="4797">
                  <c:v>23.98499999999951</c:v>
                </c:pt>
                <c:pt idx="4798">
                  <c:v>23.98999999999951</c:v>
                </c:pt>
                <c:pt idx="4799">
                  <c:v>23.99499999999951</c:v>
                </c:pt>
                <c:pt idx="4800">
                  <c:v>23.99999999999951</c:v>
                </c:pt>
                <c:pt idx="4801">
                  <c:v>24.00499999999951</c:v>
                </c:pt>
                <c:pt idx="4802">
                  <c:v>24.00999999999951</c:v>
                </c:pt>
                <c:pt idx="4803">
                  <c:v>24.01499999999951</c:v>
                </c:pt>
                <c:pt idx="4804">
                  <c:v>24.01999999999951</c:v>
                </c:pt>
                <c:pt idx="4805">
                  <c:v>24.0249999999995</c:v>
                </c:pt>
                <c:pt idx="4806">
                  <c:v>24.0299999999995</c:v>
                </c:pt>
                <c:pt idx="4807">
                  <c:v>24.03499999999951</c:v>
                </c:pt>
                <c:pt idx="4808">
                  <c:v>24.03999999999951</c:v>
                </c:pt>
                <c:pt idx="4809">
                  <c:v>24.0449999999995</c:v>
                </c:pt>
                <c:pt idx="4810">
                  <c:v>24.0499999999995</c:v>
                </c:pt>
                <c:pt idx="4811">
                  <c:v>24.0549999999995</c:v>
                </c:pt>
                <c:pt idx="4812">
                  <c:v>24.0599999999995</c:v>
                </c:pt>
                <c:pt idx="4813">
                  <c:v>24.0649999999995</c:v>
                </c:pt>
                <c:pt idx="4814">
                  <c:v>24.0699999999995</c:v>
                </c:pt>
                <c:pt idx="4815">
                  <c:v>24.0749999999995</c:v>
                </c:pt>
                <c:pt idx="4816">
                  <c:v>24.0799999999995</c:v>
                </c:pt>
                <c:pt idx="4817">
                  <c:v>24.08499999999949</c:v>
                </c:pt>
                <c:pt idx="4818">
                  <c:v>24.08999999999949</c:v>
                </c:pt>
                <c:pt idx="4819">
                  <c:v>24.0949999999995</c:v>
                </c:pt>
                <c:pt idx="4820">
                  <c:v>24.09999999999949</c:v>
                </c:pt>
                <c:pt idx="4821">
                  <c:v>24.1049999999995</c:v>
                </c:pt>
                <c:pt idx="4822">
                  <c:v>24.1099999999995</c:v>
                </c:pt>
                <c:pt idx="4823">
                  <c:v>24.1149999999995</c:v>
                </c:pt>
                <c:pt idx="4824">
                  <c:v>24.1199999999995</c:v>
                </c:pt>
                <c:pt idx="4825">
                  <c:v>24.1249999999995</c:v>
                </c:pt>
                <c:pt idx="4826">
                  <c:v>24.1299999999995</c:v>
                </c:pt>
                <c:pt idx="4827">
                  <c:v>24.1349999999995</c:v>
                </c:pt>
                <c:pt idx="4828">
                  <c:v>24.1399999999995</c:v>
                </c:pt>
                <c:pt idx="4829">
                  <c:v>24.14499999999948</c:v>
                </c:pt>
                <c:pt idx="4830">
                  <c:v>24.14999999999948</c:v>
                </c:pt>
                <c:pt idx="4831">
                  <c:v>24.15499999999948</c:v>
                </c:pt>
                <c:pt idx="4832">
                  <c:v>24.15999999999948</c:v>
                </c:pt>
                <c:pt idx="4833">
                  <c:v>24.16499999999948</c:v>
                </c:pt>
                <c:pt idx="4834">
                  <c:v>24.16999999999948</c:v>
                </c:pt>
                <c:pt idx="4835">
                  <c:v>24.17499999999948</c:v>
                </c:pt>
                <c:pt idx="4836">
                  <c:v>24.17999999999948</c:v>
                </c:pt>
                <c:pt idx="4837">
                  <c:v>24.18499999999948</c:v>
                </c:pt>
                <c:pt idx="4838">
                  <c:v>24.18999999999948</c:v>
                </c:pt>
                <c:pt idx="4839">
                  <c:v>24.19499999999947</c:v>
                </c:pt>
                <c:pt idx="4840">
                  <c:v>24.19999999999947</c:v>
                </c:pt>
                <c:pt idx="4841">
                  <c:v>24.20499999999947</c:v>
                </c:pt>
                <c:pt idx="4842">
                  <c:v>24.20999999999947</c:v>
                </c:pt>
                <c:pt idx="4843">
                  <c:v>24.21499999999947</c:v>
                </c:pt>
                <c:pt idx="4844">
                  <c:v>24.21999999999947</c:v>
                </c:pt>
                <c:pt idx="4845">
                  <c:v>24.22499999999946</c:v>
                </c:pt>
                <c:pt idx="4846">
                  <c:v>24.22999999999946</c:v>
                </c:pt>
                <c:pt idx="4847">
                  <c:v>24.23499999999947</c:v>
                </c:pt>
                <c:pt idx="4848">
                  <c:v>24.23999999999947</c:v>
                </c:pt>
                <c:pt idx="4849">
                  <c:v>24.24499999999946</c:v>
                </c:pt>
                <c:pt idx="4850">
                  <c:v>24.24999999999946</c:v>
                </c:pt>
                <c:pt idx="4851">
                  <c:v>24.25499999999946</c:v>
                </c:pt>
                <c:pt idx="4852">
                  <c:v>24.25999999999946</c:v>
                </c:pt>
                <c:pt idx="4853">
                  <c:v>24.26499999999946</c:v>
                </c:pt>
                <c:pt idx="4854">
                  <c:v>24.26999999999946</c:v>
                </c:pt>
                <c:pt idx="4855">
                  <c:v>24.27499999999945</c:v>
                </c:pt>
                <c:pt idx="4856">
                  <c:v>24.27999999999945</c:v>
                </c:pt>
                <c:pt idx="4857">
                  <c:v>24.28499999999945</c:v>
                </c:pt>
                <c:pt idx="4858">
                  <c:v>24.28999999999945</c:v>
                </c:pt>
                <c:pt idx="4859">
                  <c:v>24.29499999999945</c:v>
                </c:pt>
                <c:pt idx="4860">
                  <c:v>24.29999999999945</c:v>
                </c:pt>
                <c:pt idx="4861">
                  <c:v>24.30499999999945</c:v>
                </c:pt>
                <c:pt idx="4862">
                  <c:v>24.30999999999945</c:v>
                </c:pt>
                <c:pt idx="4863">
                  <c:v>24.31499999999945</c:v>
                </c:pt>
                <c:pt idx="4864">
                  <c:v>24.31999999999945</c:v>
                </c:pt>
                <c:pt idx="4865">
                  <c:v>24.32499999999945</c:v>
                </c:pt>
                <c:pt idx="4866">
                  <c:v>24.32999999999944</c:v>
                </c:pt>
                <c:pt idx="4867">
                  <c:v>24.33499999999945</c:v>
                </c:pt>
                <c:pt idx="4868">
                  <c:v>24.33999999999945</c:v>
                </c:pt>
                <c:pt idx="4869">
                  <c:v>24.34499999999944</c:v>
                </c:pt>
                <c:pt idx="4870">
                  <c:v>24.34999999999944</c:v>
                </c:pt>
                <c:pt idx="4871">
                  <c:v>24.35499999999944</c:v>
                </c:pt>
                <c:pt idx="4872">
                  <c:v>24.35999999999944</c:v>
                </c:pt>
                <c:pt idx="4873">
                  <c:v>24.36499999999944</c:v>
                </c:pt>
                <c:pt idx="4874">
                  <c:v>24.36999999999944</c:v>
                </c:pt>
                <c:pt idx="4875">
                  <c:v>24.37499999999944</c:v>
                </c:pt>
                <c:pt idx="4876">
                  <c:v>24.37999999999943</c:v>
                </c:pt>
                <c:pt idx="4877">
                  <c:v>24.38499999999943</c:v>
                </c:pt>
                <c:pt idx="4878">
                  <c:v>24.38999999999943</c:v>
                </c:pt>
                <c:pt idx="4879">
                  <c:v>24.39499999999943</c:v>
                </c:pt>
                <c:pt idx="4880">
                  <c:v>24.39999999999943</c:v>
                </c:pt>
                <c:pt idx="4881">
                  <c:v>24.40499999999943</c:v>
                </c:pt>
                <c:pt idx="4882">
                  <c:v>24.40999999999943</c:v>
                </c:pt>
                <c:pt idx="4883">
                  <c:v>24.41499999999943</c:v>
                </c:pt>
                <c:pt idx="4884">
                  <c:v>24.41999999999943</c:v>
                </c:pt>
                <c:pt idx="4885">
                  <c:v>24.42499999999943</c:v>
                </c:pt>
                <c:pt idx="4886">
                  <c:v>24.42999999999942</c:v>
                </c:pt>
                <c:pt idx="4887">
                  <c:v>24.43499999999943</c:v>
                </c:pt>
                <c:pt idx="4888">
                  <c:v>24.43999999999943</c:v>
                </c:pt>
                <c:pt idx="4889">
                  <c:v>24.44499999999942</c:v>
                </c:pt>
                <c:pt idx="4890">
                  <c:v>24.44999999999942</c:v>
                </c:pt>
                <c:pt idx="4891">
                  <c:v>24.45499999999942</c:v>
                </c:pt>
                <c:pt idx="4892">
                  <c:v>24.45999999999942</c:v>
                </c:pt>
                <c:pt idx="4893">
                  <c:v>24.46499999999942</c:v>
                </c:pt>
                <c:pt idx="4894">
                  <c:v>24.46999999999942</c:v>
                </c:pt>
                <c:pt idx="4895">
                  <c:v>24.47499999999942</c:v>
                </c:pt>
                <c:pt idx="4896">
                  <c:v>24.47999999999941</c:v>
                </c:pt>
                <c:pt idx="4897">
                  <c:v>24.48499999999941</c:v>
                </c:pt>
                <c:pt idx="4898">
                  <c:v>24.48999999999941</c:v>
                </c:pt>
                <c:pt idx="4899">
                  <c:v>24.49499999999941</c:v>
                </c:pt>
                <c:pt idx="4900">
                  <c:v>24.49999999999941</c:v>
                </c:pt>
                <c:pt idx="4901">
                  <c:v>24.50499999999941</c:v>
                </c:pt>
                <c:pt idx="4902">
                  <c:v>24.50999999999941</c:v>
                </c:pt>
                <c:pt idx="4903">
                  <c:v>24.51499999999941</c:v>
                </c:pt>
                <c:pt idx="4904">
                  <c:v>24.51999999999941</c:v>
                </c:pt>
                <c:pt idx="4905">
                  <c:v>24.52499999999941</c:v>
                </c:pt>
                <c:pt idx="4906">
                  <c:v>24.5299999999994</c:v>
                </c:pt>
                <c:pt idx="4907">
                  <c:v>24.53499999999941</c:v>
                </c:pt>
                <c:pt idx="4908">
                  <c:v>24.53999999999941</c:v>
                </c:pt>
                <c:pt idx="4909">
                  <c:v>24.5449999999994</c:v>
                </c:pt>
                <c:pt idx="4910">
                  <c:v>24.5499999999994</c:v>
                </c:pt>
                <c:pt idx="4911">
                  <c:v>24.5549999999994</c:v>
                </c:pt>
                <c:pt idx="4912">
                  <c:v>24.55999999999939</c:v>
                </c:pt>
                <c:pt idx="4913">
                  <c:v>24.56499999999939</c:v>
                </c:pt>
                <c:pt idx="4914">
                  <c:v>24.56999999999939</c:v>
                </c:pt>
                <c:pt idx="4915">
                  <c:v>24.57499999999939</c:v>
                </c:pt>
                <c:pt idx="4916">
                  <c:v>24.57999999999939</c:v>
                </c:pt>
                <c:pt idx="4917">
                  <c:v>24.58499999999939</c:v>
                </c:pt>
                <c:pt idx="4918">
                  <c:v>24.58999999999939</c:v>
                </c:pt>
                <c:pt idx="4919">
                  <c:v>24.59499999999939</c:v>
                </c:pt>
                <c:pt idx="4920">
                  <c:v>24.59999999999939</c:v>
                </c:pt>
                <c:pt idx="4921">
                  <c:v>24.60499999999939</c:v>
                </c:pt>
                <c:pt idx="4922">
                  <c:v>24.60999999999939</c:v>
                </c:pt>
                <c:pt idx="4923">
                  <c:v>24.6149999999994</c:v>
                </c:pt>
                <c:pt idx="4924">
                  <c:v>24.61999999999939</c:v>
                </c:pt>
                <c:pt idx="4925">
                  <c:v>24.62499999999939</c:v>
                </c:pt>
                <c:pt idx="4926">
                  <c:v>24.62999999999938</c:v>
                </c:pt>
                <c:pt idx="4927">
                  <c:v>24.6349999999994</c:v>
                </c:pt>
                <c:pt idx="4928">
                  <c:v>24.63999999999939</c:v>
                </c:pt>
                <c:pt idx="4929">
                  <c:v>24.64499999999938</c:v>
                </c:pt>
                <c:pt idx="4930">
                  <c:v>24.64999999999938</c:v>
                </c:pt>
                <c:pt idx="4931">
                  <c:v>24.65499999999938</c:v>
                </c:pt>
                <c:pt idx="4932">
                  <c:v>24.65999999999938</c:v>
                </c:pt>
                <c:pt idx="4933">
                  <c:v>24.66499999999938</c:v>
                </c:pt>
                <c:pt idx="4934">
                  <c:v>24.66999999999938</c:v>
                </c:pt>
                <c:pt idx="4935">
                  <c:v>24.67499999999938</c:v>
                </c:pt>
                <c:pt idx="4936">
                  <c:v>24.67999999999937</c:v>
                </c:pt>
                <c:pt idx="4937">
                  <c:v>24.68499999999937</c:v>
                </c:pt>
                <c:pt idx="4938">
                  <c:v>24.68999999999937</c:v>
                </c:pt>
                <c:pt idx="4939">
                  <c:v>24.69499999999937</c:v>
                </c:pt>
                <c:pt idx="4940">
                  <c:v>24.69999999999937</c:v>
                </c:pt>
                <c:pt idx="4941">
                  <c:v>24.70499999999937</c:v>
                </c:pt>
                <c:pt idx="4942">
                  <c:v>24.70999999999936</c:v>
                </c:pt>
                <c:pt idx="4943">
                  <c:v>24.71499999999937</c:v>
                </c:pt>
                <c:pt idx="4944">
                  <c:v>24.71999999999937</c:v>
                </c:pt>
                <c:pt idx="4945">
                  <c:v>24.72499999999936</c:v>
                </c:pt>
                <c:pt idx="4946">
                  <c:v>24.72999999999936</c:v>
                </c:pt>
                <c:pt idx="4947">
                  <c:v>24.73499999999936</c:v>
                </c:pt>
                <c:pt idx="4948">
                  <c:v>24.73999999999936</c:v>
                </c:pt>
                <c:pt idx="4949">
                  <c:v>24.74499999999936</c:v>
                </c:pt>
                <c:pt idx="4950">
                  <c:v>24.74999999999936</c:v>
                </c:pt>
                <c:pt idx="4951">
                  <c:v>24.75499999999936</c:v>
                </c:pt>
                <c:pt idx="4952">
                  <c:v>24.75999999999936</c:v>
                </c:pt>
                <c:pt idx="4953">
                  <c:v>24.76499999999935</c:v>
                </c:pt>
                <c:pt idx="4954">
                  <c:v>24.76999999999935</c:v>
                </c:pt>
                <c:pt idx="4955">
                  <c:v>24.77499999999936</c:v>
                </c:pt>
                <c:pt idx="4956">
                  <c:v>24.77999999999935</c:v>
                </c:pt>
                <c:pt idx="4957">
                  <c:v>24.78499999999935</c:v>
                </c:pt>
                <c:pt idx="4958">
                  <c:v>24.78999999999935</c:v>
                </c:pt>
                <c:pt idx="4959">
                  <c:v>24.79499999999935</c:v>
                </c:pt>
                <c:pt idx="4960">
                  <c:v>24.79999999999935</c:v>
                </c:pt>
                <c:pt idx="4961">
                  <c:v>24.80499999999935</c:v>
                </c:pt>
                <c:pt idx="4962">
                  <c:v>24.80999999999935</c:v>
                </c:pt>
                <c:pt idx="4963">
                  <c:v>24.81499999999935</c:v>
                </c:pt>
                <c:pt idx="4964">
                  <c:v>24.81999999999935</c:v>
                </c:pt>
                <c:pt idx="4965">
                  <c:v>24.82499999999935</c:v>
                </c:pt>
                <c:pt idx="4966">
                  <c:v>24.82999999999934</c:v>
                </c:pt>
                <c:pt idx="4967">
                  <c:v>24.83499999999934</c:v>
                </c:pt>
                <c:pt idx="4968">
                  <c:v>24.83999999999934</c:v>
                </c:pt>
                <c:pt idx="4969">
                  <c:v>24.84499999999934</c:v>
                </c:pt>
                <c:pt idx="4970">
                  <c:v>24.84999999999934</c:v>
                </c:pt>
                <c:pt idx="4971">
                  <c:v>24.85499999999934</c:v>
                </c:pt>
                <c:pt idx="4972">
                  <c:v>24.85999999999934</c:v>
                </c:pt>
                <c:pt idx="4973">
                  <c:v>24.86499999999933</c:v>
                </c:pt>
                <c:pt idx="4974">
                  <c:v>24.86999999999933</c:v>
                </c:pt>
                <c:pt idx="4975">
                  <c:v>24.87499999999934</c:v>
                </c:pt>
                <c:pt idx="4976">
                  <c:v>24.87999999999933</c:v>
                </c:pt>
                <c:pt idx="4977">
                  <c:v>24.88499999999933</c:v>
                </c:pt>
                <c:pt idx="4978">
                  <c:v>24.88999999999933</c:v>
                </c:pt>
                <c:pt idx="4979">
                  <c:v>24.89499999999933</c:v>
                </c:pt>
                <c:pt idx="4980">
                  <c:v>24.89999999999933</c:v>
                </c:pt>
                <c:pt idx="4981">
                  <c:v>24.90499999999933</c:v>
                </c:pt>
                <c:pt idx="4982">
                  <c:v>24.90999999999933</c:v>
                </c:pt>
                <c:pt idx="4983">
                  <c:v>24.91499999999933</c:v>
                </c:pt>
                <c:pt idx="4984">
                  <c:v>24.91999999999933</c:v>
                </c:pt>
                <c:pt idx="4985">
                  <c:v>24.92499999999933</c:v>
                </c:pt>
                <c:pt idx="4986">
                  <c:v>24.92999999999932</c:v>
                </c:pt>
                <c:pt idx="4987">
                  <c:v>24.93499999999932</c:v>
                </c:pt>
                <c:pt idx="4988">
                  <c:v>24.93999999999932</c:v>
                </c:pt>
                <c:pt idx="4989">
                  <c:v>24.94499999999932</c:v>
                </c:pt>
                <c:pt idx="4990">
                  <c:v>24.94999999999932</c:v>
                </c:pt>
                <c:pt idx="4991">
                  <c:v>24.95499999999932</c:v>
                </c:pt>
                <c:pt idx="4992">
                  <c:v>24.95999999999932</c:v>
                </c:pt>
                <c:pt idx="4993">
                  <c:v>24.96499999999931</c:v>
                </c:pt>
                <c:pt idx="4994">
                  <c:v>24.96999999999931</c:v>
                </c:pt>
                <c:pt idx="4995">
                  <c:v>24.97499999999932</c:v>
                </c:pt>
                <c:pt idx="4996">
                  <c:v>24.97999999999931</c:v>
                </c:pt>
                <c:pt idx="4997">
                  <c:v>24.98499999999931</c:v>
                </c:pt>
                <c:pt idx="4998">
                  <c:v>24.98999999999931</c:v>
                </c:pt>
                <c:pt idx="4999">
                  <c:v>24.99499999999931</c:v>
                </c:pt>
                <c:pt idx="5000">
                  <c:v>24.99999999999931</c:v>
                </c:pt>
                <c:pt idx="5001">
                  <c:v>25.00499999999931</c:v>
                </c:pt>
                <c:pt idx="5002">
                  <c:v>25.00999999999931</c:v>
                </c:pt>
                <c:pt idx="5003">
                  <c:v>25.01499999999931</c:v>
                </c:pt>
                <c:pt idx="5004">
                  <c:v>25.01999999999931</c:v>
                </c:pt>
                <c:pt idx="5005">
                  <c:v>25.02499999999931</c:v>
                </c:pt>
                <c:pt idx="5006">
                  <c:v>25.0299999999993</c:v>
                </c:pt>
                <c:pt idx="5007">
                  <c:v>25.0349999999993</c:v>
                </c:pt>
                <c:pt idx="5008">
                  <c:v>25.0399999999993</c:v>
                </c:pt>
                <c:pt idx="5009">
                  <c:v>25.0449999999993</c:v>
                </c:pt>
                <c:pt idx="5010">
                  <c:v>25.0499999999993</c:v>
                </c:pt>
                <c:pt idx="5011">
                  <c:v>25.0549999999993</c:v>
                </c:pt>
                <c:pt idx="5012">
                  <c:v>25.0599999999993</c:v>
                </c:pt>
                <c:pt idx="5013">
                  <c:v>25.06499999999929</c:v>
                </c:pt>
                <c:pt idx="5014">
                  <c:v>25.06999999999929</c:v>
                </c:pt>
                <c:pt idx="5015">
                  <c:v>25.0749999999993</c:v>
                </c:pt>
                <c:pt idx="5016">
                  <c:v>25.07999999999929</c:v>
                </c:pt>
                <c:pt idx="5017">
                  <c:v>25.08499999999929</c:v>
                </c:pt>
                <c:pt idx="5018">
                  <c:v>25.08999999999929</c:v>
                </c:pt>
                <c:pt idx="5019">
                  <c:v>25.09499999999929</c:v>
                </c:pt>
                <c:pt idx="5020">
                  <c:v>25.09999999999929</c:v>
                </c:pt>
                <c:pt idx="5021">
                  <c:v>25.10499999999929</c:v>
                </c:pt>
                <c:pt idx="5022">
                  <c:v>25.10999999999929</c:v>
                </c:pt>
                <c:pt idx="5023">
                  <c:v>25.1149999999993</c:v>
                </c:pt>
                <c:pt idx="5024">
                  <c:v>25.1199999999993</c:v>
                </c:pt>
                <c:pt idx="5025">
                  <c:v>25.12499999999929</c:v>
                </c:pt>
                <c:pt idx="5026">
                  <c:v>25.12999999999928</c:v>
                </c:pt>
                <c:pt idx="5027">
                  <c:v>25.1349999999993</c:v>
                </c:pt>
                <c:pt idx="5028">
                  <c:v>25.1399999999993</c:v>
                </c:pt>
                <c:pt idx="5029">
                  <c:v>25.14499999999929</c:v>
                </c:pt>
                <c:pt idx="5030">
                  <c:v>25.14999999999928</c:v>
                </c:pt>
                <c:pt idx="5031">
                  <c:v>25.15499999999928</c:v>
                </c:pt>
                <c:pt idx="5032">
                  <c:v>25.15999999999928</c:v>
                </c:pt>
                <c:pt idx="5033">
                  <c:v>25.16499999999928</c:v>
                </c:pt>
                <c:pt idx="5034">
                  <c:v>25.16999999999928</c:v>
                </c:pt>
                <c:pt idx="5035">
                  <c:v>25.17499999999928</c:v>
                </c:pt>
                <c:pt idx="5036">
                  <c:v>25.17999999999927</c:v>
                </c:pt>
                <c:pt idx="5037">
                  <c:v>25.18499999999927</c:v>
                </c:pt>
                <c:pt idx="5038">
                  <c:v>25.18999999999927</c:v>
                </c:pt>
                <c:pt idx="5039">
                  <c:v>25.19499999999928</c:v>
                </c:pt>
                <c:pt idx="5040">
                  <c:v>25.19999999999927</c:v>
                </c:pt>
                <c:pt idx="5041">
                  <c:v>25.20499999999927</c:v>
                </c:pt>
                <c:pt idx="5042">
                  <c:v>25.20999999999927</c:v>
                </c:pt>
                <c:pt idx="5043">
                  <c:v>25.21499999999927</c:v>
                </c:pt>
                <c:pt idx="5044">
                  <c:v>25.21999999999927</c:v>
                </c:pt>
                <c:pt idx="5045">
                  <c:v>25.22499999999927</c:v>
                </c:pt>
                <c:pt idx="5046">
                  <c:v>25.22999999999926</c:v>
                </c:pt>
                <c:pt idx="5047">
                  <c:v>25.23499999999926</c:v>
                </c:pt>
                <c:pt idx="5048">
                  <c:v>25.23999999999926</c:v>
                </c:pt>
                <c:pt idx="5049">
                  <c:v>25.24499999999926</c:v>
                </c:pt>
                <c:pt idx="5050">
                  <c:v>25.24999999999926</c:v>
                </c:pt>
                <c:pt idx="5051">
                  <c:v>25.25499999999926</c:v>
                </c:pt>
                <c:pt idx="5052">
                  <c:v>25.25999999999926</c:v>
                </c:pt>
                <c:pt idx="5053">
                  <c:v>25.26499999999925</c:v>
                </c:pt>
                <c:pt idx="5054">
                  <c:v>25.26999999999925</c:v>
                </c:pt>
                <c:pt idx="5055">
                  <c:v>25.27499999999926</c:v>
                </c:pt>
                <c:pt idx="5056">
                  <c:v>25.27999999999925</c:v>
                </c:pt>
                <c:pt idx="5057">
                  <c:v>25.28499999999925</c:v>
                </c:pt>
                <c:pt idx="5058">
                  <c:v>25.28999999999925</c:v>
                </c:pt>
                <c:pt idx="5059">
                  <c:v>25.29499999999925</c:v>
                </c:pt>
                <c:pt idx="5060">
                  <c:v>25.29999999999925</c:v>
                </c:pt>
                <c:pt idx="5061">
                  <c:v>25.30499999999925</c:v>
                </c:pt>
                <c:pt idx="5062">
                  <c:v>25.30999999999925</c:v>
                </c:pt>
                <c:pt idx="5063">
                  <c:v>25.31499999999925</c:v>
                </c:pt>
                <c:pt idx="5064">
                  <c:v>25.31999999999925</c:v>
                </c:pt>
                <c:pt idx="5065">
                  <c:v>25.32499999999925</c:v>
                </c:pt>
                <c:pt idx="5066">
                  <c:v>25.32999999999924</c:v>
                </c:pt>
                <c:pt idx="5067">
                  <c:v>25.33499999999924</c:v>
                </c:pt>
                <c:pt idx="5068">
                  <c:v>25.33999999999924</c:v>
                </c:pt>
                <c:pt idx="5069">
                  <c:v>25.34499999999924</c:v>
                </c:pt>
                <c:pt idx="5070">
                  <c:v>25.34999999999924</c:v>
                </c:pt>
                <c:pt idx="5071">
                  <c:v>25.35499999999924</c:v>
                </c:pt>
                <c:pt idx="5072">
                  <c:v>25.35999999999924</c:v>
                </c:pt>
                <c:pt idx="5073">
                  <c:v>25.36499999999923</c:v>
                </c:pt>
                <c:pt idx="5074">
                  <c:v>25.36999999999923</c:v>
                </c:pt>
                <c:pt idx="5075">
                  <c:v>25.37499999999924</c:v>
                </c:pt>
                <c:pt idx="5076">
                  <c:v>25.37999999999923</c:v>
                </c:pt>
                <c:pt idx="5077">
                  <c:v>25.38499999999923</c:v>
                </c:pt>
                <c:pt idx="5078">
                  <c:v>25.38999999999923</c:v>
                </c:pt>
                <c:pt idx="5079">
                  <c:v>25.39499999999923</c:v>
                </c:pt>
                <c:pt idx="5080">
                  <c:v>25.39999999999923</c:v>
                </c:pt>
                <c:pt idx="5081">
                  <c:v>25.40499999999923</c:v>
                </c:pt>
                <c:pt idx="5082">
                  <c:v>25.40999999999923</c:v>
                </c:pt>
                <c:pt idx="5083">
                  <c:v>25.41499999999923</c:v>
                </c:pt>
                <c:pt idx="5084">
                  <c:v>25.41999999999923</c:v>
                </c:pt>
                <c:pt idx="5085">
                  <c:v>25.42499999999923</c:v>
                </c:pt>
                <c:pt idx="5086">
                  <c:v>25.42999999999922</c:v>
                </c:pt>
                <c:pt idx="5087">
                  <c:v>25.43499999999922</c:v>
                </c:pt>
                <c:pt idx="5088">
                  <c:v>25.43999999999922</c:v>
                </c:pt>
                <c:pt idx="5089">
                  <c:v>25.44499999999922</c:v>
                </c:pt>
                <c:pt idx="5090">
                  <c:v>25.44999999999922</c:v>
                </c:pt>
                <c:pt idx="5091">
                  <c:v>25.45499999999922</c:v>
                </c:pt>
                <c:pt idx="5092">
                  <c:v>25.45999999999922</c:v>
                </c:pt>
                <c:pt idx="5093">
                  <c:v>25.46499999999921</c:v>
                </c:pt>
                <c:pt idx="5094">
                  <c:v>25.46999999999921</c:v>
                </c:pt>
                <c:pt idx="5095">
                  <c:v>25.47499999999922</c:v>
                </c:pt>
                <c:pt idx="5096">
                  <c:v>25.47999999999921</c:v>
                </c:pt>
                <c:pt idx="5097">
                  <c:v>25.48499999999921</c:v>
                </c:pt>
                <c:pt idx="5098">
                  <c:v>25.48999999999921</c:v>
                </c:pt>
                <c:pt idx="5099">
                  <c:v>25.49499999999921</c:v>
                </c:pt>
                <c:pt idx="5100">
                  <c:v>25.49999999999921</c:v>
                </c:pt>
                <c:pt idx="5101">
                  <c:v>25.50499999999921</c:v>
                </c:pt>
                <c:pt idx="5102">
                  <c:v>25.50999999999921</c:v>
                </c:pt>
                <c:pt idx="5103">
                  <c:v>25.51499999999921</c:v>
                </c:pt>
                <c:pt idx="5104">
                  <c:v>25.51999999999921</c:v>
                </c:pt>
                <c:pt idx="5105">
                  <c:v>25.52499999999921</c:v>
                </c:pt>
                <c:pt idx="5106">
                  <c:v>25.5299999999992</c:v>
                </c:pt>
                <c:pt idx="5107">
                  <c:v>25.5349999999992</c:v>
                </c:pt>
                <c:pt idx="5108">
                  <c:v>25.5399999999992</c:v>
                </c:pt>
                <c:pt idx="5109">
                  <c:v>25.5449999999992</c:v>
                </c:pt>
                <c:pt idx="5110">
                  <c:v>25.5499999999992</c:v>
                </c:pt>
                <c:pt idx="5111">
                  <c:v>25.5549999999992</c:v>
                </c:pt>
                <c:pt idx="5112">
                  <c:v>25.5599999999992</c:v>
                </c:pt>
                <c:pt idx="5113">
                  <c:v>25.56499999999919</c:v>
                </c:pt>
                <c:pt idx="5114">
                  <c:v>25.56999999999919</c:v>
                </c:pt>
                <c:pt idx="5115">
                  <c:v>25.5749999999992</c:v>
                </c:pt>
                <c:pt idx="5116">
                  <c:v>25.57999999999919</c:v>
                </c:pt>
                <c:pt idx="5117">
                  <c:v>25.58499999999919</c:v>
                </c:pt>
                <c:pt idx="5118">
                  <c:v>25.58999999999919</c:v>
                </c:pt>
                <c:pt idx="5119">
                  <c:v>25.59499999999919</c:v>
                </c:pt>
                <c:pt idx="5120">
                  <c:v>25.59999999999919</c:v>
                </c:pt>
                <c:pt idx="5121">
                  <c:v>25.6049999999992</c:v>
                </c:pt>
                <c:pt idx="5122">
                  <c:v>25.60999999999919</c:v>
                </c:pt>
                <c:pt idx="5123">
                  <c:v>25.6149999999992</c:v>
                </c:pt>
                <c:pt idx="5124">
                  <c:v>25.6199999999992</c:v>
                </c:pt>
                <c:pt idx="5125">
                  <c:v>25.62499999999919</c:v>
                </c:pt>
                <c:pt idx="5126">
                  <c:v>25.62999999999919</c:v>
                </c:pt>
                <c:pt idx="5127">
                  <c:v>25.6349999999992</c:v>
                </c:pt>
                <c:pt idx="5128">
                  <c:v>25.6399999999992</c:v>
                </c:pt>
                <c:pt idx="5129">
                  <c:v>25.64499999999919</c:v>
                </c:pt>
                <c:pt idx="5130">
                  <c:v>25.64999999999918</c:v>
                </c:pt>
                <c:pt idx="5131">
                  <c:v>25.65499999999918</c:v>
                </c:pt>
                <c:pt idx="5132">
                  <c:v>25.65999999999918</c:v>
                </c:pt>
                <c:pt idx="5133">
                  <c:v>25.66499999999918</c:v>
                </c:pt>
                <c:pt idx="5134">
                  <c:v>25.66999999999918</c:v>
                </c:pt>
                <c:pt idx="5135">
                  <c:v>25.67499999999918</c:v>
                </c:pt>
                <c:pt idx="5136">
                  <c:v>25.67999999999918</c:v>
                </c:pt>
                <c:pt idx="5137">
                  <c:v>25.68499999999917</c:v>
                </c:pt>
                <c:pt idx="5138">
                  <c:v>25.68999999999917</c:v>
                </c:pt>
                <c:pt idx="5139">
                  <c:v>25.69499999999918</c:v>
                </c:pt>
                <c:pt idx="5140">
                  <c:v>25.69999999999917</c:v>
                </c:pt>
                <c:pt idx="5141">
                  <c:v>25.70499999999917</c:v>
                </c:pt>
                <c:pt idx="5142">
                  <c:v>25.70999999999917</c:v>
                </c:pt>
                <c:pt idx="5143">
                  <c:v>25.71499999999917</c:v>
                </c:pt>
                <c:pt idx="5144">
                  <c:v>25.71999999999917</c:v>
                </c:pt>
                <c:pt idx="5145">
                  <c:v>25.72499999999917</c:v>
                </c:pt>
                <c:pt idx="5146">
                  <c:v>25.72999999999917</c:v>
                </c:pt>
                <c:pt idx="5147">
                  <c:v>25.73499999999916</c:v>
                </c:pt>
                <c:pt idx="5148">
                  <c:v>25.73999999999916</c:v>
                </c:pt>
                <c:pt idx="5149">
                  <c:v>25.74499999999916</c:v>
                </c:pt>
                <c:pt idx="5150">
                  <c:v>25.74999999999916</c:v>
                </c:pt>
                <c:pt idx="5151">
                  <c:v>25.75499999999916</c:v>
                </c:pt>
                <c:pt idx="5152">
                  <c:v>25.75999999999916</c:v>
                </c:pt>
                <c:pt idx="5153">
                  <c:v>25.76499999999916</c:v>
                </c:pt>
                <c:pt idx="5154">
                  <c:v>25.76999999999915</c:v>
                </c:pt>
                <c:pt idx="5155">
                  <c:v>25.77499999999916</c:v>
                </c:pt>
                <c:pt idx="5156">
                  <c:v>25.77999999999916</c:v>
                </c:pt>
                <c:pt idx="5157">
                  <c:v>25.78499999999915</c:v>
                </c:pt>
                <c:pt idx="5158">
                  <c:v>25.78999999999915</c:v>
                </c:pt>
                <c:pt idx="5159">
                  <c:v>25.79499999999915</c:v>
                </c:pt>
                <c:pt idx="5160">
                  <c:v>25.79999999999915</c:v>
                </c:pt>
                <c:pt idx="5161">
                  <c:v>25.80499999999915</c:v>
                </c:pt>
                <c:pt idx="5162">
                  <c:v>25.80999999999915</c:v>
                </c:pt>
                <c:pt idx="5163">
                  <c:v>25.81499999999915</c:v>
                </c:pt>
                <c:pt idx="5164">
                  <c:v>25.81999999999915</c:v>
                </c:pt>
                <c:pt idx="5165">
                  <c:v>25.82499999999915</c:v>
                </c:pt>
                <c:pt idx="5166">
                  <c:v>25.82999999999915</c:v>
                </c:pt>
                <c:pt idx="5167">
                  <c:v>25.83499999999914</c:v>
                </c:pt>
                <c:pt idx="5168">
                  <c:v>25.83999999999914</c:v>
                </c:pt>
                <c:pt idx="5169">
                  <c:v>25.84499999999914</c:v>
                </c:pt>
                <c:pt idx="5170">
                  <c:v>25.84999999999914</c:v>
                </c:pt>
                <c:pt idx="5171">
                  <c:v>25.85499999999914</c:v>
                </c:pt>
                <c:pt idx="5172">
                  <c:v>25.85999999999914</c:v>
                </c:pt>
                <c:pt idx="5173">
                  <c:v>25.86499999999914</c:v>
                </c:pt>
                <c:pt idx="5174">
                  <c:v>25.86999999999913</c:v>
                </c:pt>
                <c:pt idx="5175">
                  <c:v>25.87499999999914</c:v>
                </c:pt>
                <c:pt idx="5176">
                  <c:v>25.87999999999914</c:v>
                </c:pt>
                <c:pt idx="5177">
                  <c:v>25.88499999999913</c:v>
                </c:pt>
                <c:pt idx="5178">
                  <c:v>25.88999999999913</c:v>
                </c:pt>
                <c:pt idx="5179">
                  <c:v>25.89499999999913</c:v>
                </c:pt>
                <c:pt idx="5180">
                  <c:v>25.89999999999913</c:v>
                </c:pt>
                <c:pt idx="5181">
                  <c:v>25.90499999999913</c:v>
                </c:pt>
                <c:pt idx="5182">
                  <c:v>25.90999999999913</c:v>
                </c:pt>
                <c:pt idx="5183">
                  <c:v>25.91499999999913</c:v>
                </c:pt>
                <c:pt idx="5184">
                  <c:v>25.91999999999913</c:v>
                </c:pt>
                <c:pt idx="5185">
                  <c:v>25.92499999999913</c:v>
                </c:pt>
                <c:pt idx="5186">
                  <c:v>25.92999999999913</c:v>
                </c:pt>
                <c:pt idx="5187">
                  <c:v>25.93499999999912</c:v>
                </c:pt>
                <c:pt idx="5188">
                  <c:v>25.93999999999912</c:v>
                </c:pt>
                <c:pt idx="5189">
                  <c:v>25.94499999999912</c:v>
                </c:pt>
                <c:pt idx="5190">
                  <c:v>25.94999999999912</c:v>
                </c:pt>
                <c:pt idx="5191">
                  <c:v>25.95499999999912</c:v>
                </c:pt>
                <c:pt idx="5192">
                  <c:v>25.95999999999912</c:v>
                </c:pt>
                <c:pt idx="5193">
                  <c:v>25.96499999999912</c:v>
                </c:pt>
                <c:pt idx="5194">
                  <c:v>25.96999999999911</c:v>
                </c:pt>
                <c:pt idx="5195">
                  <c:v>25.97499999999912</c:v>
                </c:pt>
                <c:pt idx="5196">
                  <c:v>25.97999999999912</c:v>
                </c:pt>
                <c:pt idx="5197">
                  <c:v>25.98499999999911</c:v>
                </c:pt>
                <c:pt idx="5198">
                  <c:v>25.98999999999911</c:v>
                </c:pt>
                <c:pt idx="5199">
                  <c:v>25.99499999999911</c:v>
                </c:pt>
                <c:pt idx="5200">
                  <c:v>25.99999999999911</c:v>
                </c:pt>
                <c:pt idx="5201">
                  <c:v>26.00499999999911</c:v>
                </c:pt>
                <c:pt idx="5202">
                  <c:v>26.00999999999911</c:v>
                </c:pt>
                <c:pt idx="5203">
                  <c:v>26.01499999999911</c:v>
                </c:pt>
                <c:pt idx="5204">
                  <c:v>26.01999999999911</c:v>
                </c:pt>
                <c:pt idx="5205">
                  <c:v>26.02499999999911</c:v>
                </c:pt>
                <c:pt idx="5206">
                  <c:v>26.02999999999911</c:v>
                </c:pt>
                <c:pt idx="5207">
                  <c:v>26.0349999999991</c:v>
                </c:pt>
                <c:pt idx="5208">
                  <c:v>26.0399999999991</c:v>
                </c:pt>
                <c:pt idx="5209">
                  <c:v>26.0449999999991</c:v>
                </c:pt>
                <c:pt idx="5210">
                  <c:v>26.0499999999991</c:v>
                </c:pt>
                <c:pt idx="5211">
                  <c:v>26.0549999999991</c:v>
                </c:pt>
                <c:pt idx="5212">
                  <c:v>26.0599999999991</c:v>
                </c:pt>
                <c:pt idx="5213">
                  <c:v>26.0649999999991</c:v>
                </c:pt>
                <c:pt idx="5214">
                  <c:v>26.06999999999909</c:v>
                </c:pt>
                <c:pt idx="5215">
                  <c:v>26.0749999999991</c:v>
                </c:pt>
                <c:pt idx="5216">
                  <c:v>26.0799999999991</c:v>
                </c:pt>
                <c:pt idx="5217">
                  <c:v>26.08499999999909</c:v>
                </c:pt>
                <c:pt idx="5218">
                  <c:v>26.08999999999909</c:v>
                </c:pt>
                <c:pt idx="5219">
                  <c:v>26.09499999999909</c:v>
                </c:pt>
                <c:pt idx="5220">
                  <c:v>26.09999999999909</c:v>
                </c:pt>
                <c:pt idx="5221">
                  <c:v>26.1049999999991</c:v>
                </c:pt>
                <c:pt idx="5222">
                  <c:v>26.10999999999909</c:v>
                </c:pt>
                <c:pt idx="5223">
                  <c:v>26.1149999999991</c:v>
                </c:pt>
                <c:pt idx="5224">
                  <c:v>26.1199999999991</c:v>
                </c:pt>
                <c:pt idx="5225">
                  <c:v>26.1249999999991</c:v>
                </c:pt>
                <c:pt idx="5226">
                  <c:v>26.12999999999909</c:v>
                </c:pt>
                <c:pt idx="5227">
                  <c:v>26.1349999999991</c:v>
                </c:pt>
                <c:pt idx="5228">
                  <c:v>26.1399999999991</c:v>
                </c:pt>
                <c:pt idx="5229">
                  <c:v>26.1449999999991</c:v>
                </c:pt>
                <c:pt idx="5230">
                  <c:v>26.14999999999909</c:v>
                </c:pt>
                <c:pt idx="5231">
                  <c:v>26.15499999999908</c:v>
                </c:pt>
                <c:pt idx="5232">
                  <c:v>26.15999999999908</c:v>
                </c:pt>
                <c:pt idx="5233">
                  <c:v>26.16499999999908</c:v>
                </c:pt>
                <c:pt idx="5234">
                  <c:v>26.16999999999908</c:v>
                </c:pt>
                <c:pt idx="5235">
                  <c:v>26.17499999999908</c:v>
                </c:pt>
                <c:pt idx="5236">
                  <c:v>26.17999999999908</c:v>
                </c:pt>
                <c:pt idx="5237">
                  <c:v>26.18499999999907</c:v>
                </c:pt>
                <c:pt idx="5238">
                  <c:v>26.18999999999907</c:v>
                </c:pt>
                <c:pt idx="5239">
                  <c:v>26.19499999999908</c:v>
                </c:pt>
                <c:pt idx="5240">
                  <c:v>26.19999999999908</c:v>
                </c:pt>
                <c:pt idx="5241">
                  <c:v>26.20499999999907</c:v>
                </c:pt>
                <c:pt idx="5242">
                  <c:v>26.20999999999907</c:v>
                </c:pt>
                <c:pt idx="5243">
                  <c:v>26.21499999999907</c:v>
                </c:pt>
                <c:pt idx="5244">
                  <c:v>26.21999999999907</c:v>
                </c:pt>
                <c:pt idx="5245">
                  <c:v>26.22499999999907</c:v>
                </c:pt>
                <c:pt idx="5246">
                  <c:v>26.22999999999907</c:v>
                </c:pt>
                <c:pt idx="5247">
                  <c:v>26.23499999999907</c:v>
                </c:pt>
                <c:pt idx="5248">
                  <c:v>26.23999999999906</c:v>
                </c:pt>
                <c:pt idx="5249">
                  <c:v>26.24499999999906</c:v>
                </c:pt>
                <c:pt idx="5250">
                  <c:v>26.24999999999906</c:v>
                </c:pt>
                <c:pt idx="5251">
                  <c:v>26.25499999999906</c:v>
                </c:pt>
                <c:pt idx="5252">
                  <c:v>26.25999999999906</c:v>
                </c:pt>
                <c:pt idx="5253">
                  <c:v>26.26499999999906</c:v>
                </c:pt>
                <c:pt idx="5254">
                  <c:v>26.26999999999905</c:v>
                </c:pt>
                <c:pt idx="5255">
                  <c:v>26.27499999999906</c:v>
                </c:pt>
                <c:pt idx="5256">
                  <c:v>26.27999999999906</c:v>
                </c:pt>
                <c:pt idx="5257">
                  <c:v>26.28499999999905</c:v>
                </c:pt>
                <c:pt idx="5258">
                  <c:v>26.28999999999905</c:v>
                </c:pt>
                <c:pt idx="5259">
                  <c:v>26.29499999999905</c:v>
                </c:pt>
                <c:pt idx="5260">
                  <c:v>26.29999999999905</c:v>
                </c:pt>
                <c:pt idx="5261">
                  <c:v>26.30499999999905</c:v>
                </c:pt>
                <c:pt idx="5262">
                  <c:v>26.30999999999905</c:v>
                </c:pt>
                <c:pt idx="5263">
                  <c:v>26.31499999999905</c:v>
                </c:pt>
                <c:pt idx="5264">
                  <c:v>26.31999999999905</c:v>
                </c:pt>
                <c:pt idx="5265">
                  <c:v>26.32499999999905</c:v>
                </c:pt>
                <c:pt idx="5266">
                  <c:v>26.32999999999905</c:v>
                </c:pt>
                <c:pt idx="5267">
                  <c:v>26.33499999999905</c:v>
                </c:pt>
                <c:pt idx="5268">
                  <c:v>26.33999999999904</c:v>
                </c:pt>
                <c:pt idx="5269">
                  <c:v>26.34499999999904</c:v>
                </c:pt>
                <c:pt idx="5270">
                  <c:v>26.34999999999904</c:v>
                </c:pt>
                <c:pt idx="5271">
                  <c:v>26.35499999999904</c:v>
                </c:pt>
                <c:pt idx="5272">
                  <c:v>26.35999999999904</c:v>
                </c:pt>
                <c:pt idx="5273">
                  <c:v>26.36499999999904</c:v>
                </c:pt>
                <c:pt idx="5274">
                  <c:v>26.36999999999903</c:v>
                </c:pt>
                <c:pt idx="5275">
                  <c:v>26.37499999999904</c:v>
                </c:pt>
                <c:pt idx="5276">
                  <c:v>26.37999999999904</c:v>
                </c:pt>
                <c:pt idx="5277">
                  <c:v>26.38499999999903</c:v>
                </c:pt>
                <c:pt idx="5278">
                  <c:v>26.38999999999903</c:v>
                </c:pt>
                <c:pt idx="5279">
                  <c:v>26.39499999999903</c:v>
                </c:pt>
                <c:pt idx="5280">
                  <c:v>26.39999999999903</c:v>
                </c:pt>
                <c:pt idx="5281">
                  <c:v>26.40499999999903</c:v>
                </c:pt>
                <c:pt idx="5282">
                  <c:v>26.40999999999903</c:v>
                </c:pt>
                <c:pt idx="5283">
                  <c:v>26.41499999999903</c:v>
                </c:pt>
                <c:pt idx="5284">
                  <c:v>26.41999999999903</c:v>
                </c:pt>
                <c:pt idx="5285">
                  <c:v>26.42499999999903</c:v>
                </c:pt>
                <c:pt idx="5286">
                  <c:v>26.42999999999903</c:v>
                </c:pt>
                <c:pt idx="5287">
                  <c:v>26.43499999999903</c:v>
                </c:pt>
                <c:pt idx="5288">
                  <c:v>26.43999999999902</c:v>
                </c:pt>
                <c:pt idx="5289">
                  <c:v>26.44499999999902</c:v>
                </c:pt>
                <c:pt idx="5290">
                  <c:v>26.44999999999902</c:v>
                </c:pt>
                <c:pt idx="5291">
                  <c:v>26.45499999999902</c:v>
                </c:pt>
                <c:pt idx="5292">
                  <c:v>26.45999999999902</c:v>
                </c:pt>
                <c:pt idx="5293">
                  <c:v>26.46499999999902</c:v>
                </c:pt>
                <c:pt idx="5294">
                  <c:v>26.46999999999901</c:v>
                </c:pt>
                <c:pt idx="5295">
                  <c:v>26.47499999999902</c:v>
                </c:pt>
                <c:pt idx="5296">
                  <c:v>26.47999999999902</c:v>
                </c:pt>
                <c:pt idx="5297">
                  <c:v>26.48499999999901</c:v>
                </c:pt>
                <c:pt idx="5298">
                  <c:v>26.48999999999901</c:v>
                </c:pt>
                <c:pt idx="5299">
                  <c:v>26.49499999999901</c:v>
                </c:pt>
                <c:pt idx="5300">
                  <c:v>26.49999999999901</c:v>
                </c:pt>
                <c:pt idx="5301">
                  <c:v>26.50499999999901</c:v>
                </c:pt>
                <c:pt idx="5302">
                  <c:v>26.50999999999901</c:v>
                </c:pt>
                <c:pt idx="5303">
                  <c:v>26.51499999999901</c:v>
                </c:pt>
                <c:pt idx="5304">
                  <c:v>26.51999999999901</c:v>
                </c:pt>
                <c:pt idx="5305">
                  <c:v>26.52499999999901</c:v>
                </c:pt>
                <c:pt idx="5306">
                  <c:v>26.52999999999901</c:v>
                </c:pt>
                <c:pt idx="5307">
                  <c:v>26.53499999999901</c:v>
                </c:pt>
                <c:pt idx="5308">
                  <c:v>26.539999999999</c:v>
                </c:pt>
                <c:pt idx="5309">
                  <c:v>26.544999999999</c:v>
                </c:pt>
                <c:pt idx="5310">
                  <c:v>26.549999999999</c:v>
                </c:pt>
                <c:pt idx="5311">
                  <c:v>26.554999999999</c:v>
                </c:pt>
                <c:pt idx="5312">
                  <c:v>26.559999999999</c:v>
                </c:pt>
                <c:pt idx="5313">
                  <c:v>26.564999999999</c:v>
                </c:pt>
                <c:pt idx="5314">
                  <c:v>26.56999999999899</c:v>
                </c:pt>
                <c:pt idx="5315">
                  <c:v>26.574999999999</c:v>
                </c:pt>
                <c:pt idx="5316">
                  <c:v>26.579999999999</c:v>
                </c:pt>
                <c:pt idx="5317">
                  <c:v>26.58499999999899</c:v>
                </c:pt>
                <c:pt idx="5318">
                  <c:v>26.58999999999899</c:v>
                </c:pt>
                <c:pt idx="5319">
                  <c:v>26.59499999999899</c:v>
                </c:pt>
                <c:pt idx="5320">
                  <c:v>26.59999999999899</c:v>
                </c:pt>
                <c:pt idx="5321">
                  <c:v>26.604999999999</c:v>
                </c:pt>
                <c:pt idx="5322">
                  <c:v>26.609999999999</c:v>
                </c:pt>
                <c:pt idx="5323">
                  <c:v>26.614999999999</c:v>
                </c:pt>
                <c:pt idx="5324">
                  <c:v>26.619999999999</c:v>
                </c:pt>
                <c:pt idx="5325">
                  <c:v>26.624999999999</c:v>
                </c:pt>
                <c:pt idx="5326">
                  <c:v>26.62999999999899</c:v>
                </c:pt>
                <c:pt idx="5327">
                  <c:v>26.634999999999</c:v>
                </c:pt>
                <c:pt idx="5328">
                  <c:v>26.639999999999</c:v>
                </c:pt>
                <c:pt idx="5329">
                  <c:v>26.644999999999</c:v>
                </c:pt>
                <c:pt idx="5330">
                  <c:v>26.64999999999899</c:v>
                </c:pt>
                <c:pt idx="5331">
                  <c:v>26.654999999999</c:v>
                </c:pt>
                <c:pt idx="5332">
                  <c:v>26.65999999999898</c:v>
                </c:pt>
                <c:pt idx="5333">
                  <c:v>26.66499999999898</c:v>
                </c:pt>
                <c:pt idx="5334">
                  <c:v>26.66999999999898</c:v>
                </c:pt>
                <c:pt idx="5335">
                  <c:v>26.67499999999898</c:v>
                </c:pt>
                <c:pt idx="5336">
                  <c:v>26.67999999999898</c:v>
                </c:pt>
                <c:pt idx="5337">
                  <c:v>26.68499999999898</c:v>
                </c:pt>
                <c:pt idx="5338">
                  <c:v>26.68999999999897</c:v>
                </c:pt>
                <c:pt idx="5339">
                  <c:v>26.69499999999898</c:v>
                </c:pt>
                <c:pt idx="5340">
                  <c:v>26.69999999999898</c:v>
                </c:pt>
                <c:pt idx="5341">
                  <c:v>26.70499999999898</c:v>
                </c:pt>
                <c:pt idx="5342">
                  <c:v>26.70999999999897</c:v>
                </c:pt>
                <c:pt idx="5343">
                  <c:v>26.71499999999897</c:v>
                </c:pt>
                <c:pt idx="5344">
                  <c:v>26.71999999999897</c:v>
                </c:pt>
                <c:pt idx="5345">
                  <c:v>26.72499999999897</c:v>
                </c:pt>
                <c:pt idx="5346">
                  <c:v>26.72999999999897</c:v>
                </c:pt>
                <c:pt idx="5347">
                  <c:v>26.73499999999897</c:v>
                </c:pt>
                <c:pt idx="5348">
                  <c:v>26.73999999999896</c:v>
                </c:pt>
                <c:pt idx="5349">
                  <c:v>26.74499999999896</c:v>
                </c:pt>
                <c:pt idx="5350">
                  <c:v>26.74999999999896</c:v>
                </c:pt>
                <c:pt idx="5351">
                  <c:v>26.75499999999897</c:v>
                </c:pt>
                <c:pt idx="5352">
                  <c:v>26.75999999999896</c:v>
                </c:pt>
                <c:pt idx="5353">
                  <c:v>26.76499999999896</c:v>
                </c:pt>
                <c:pt idx="5354">
                  <c:v>26.76999999999896</c:v>
                </c:pt>
                <c:pt idx="5355">
                  <c:v>26.77499999999896</c:v>
                </c:pt>
                <c:pt idx="5356">
                  <c:v>26.77999999999896</c:v>
                </c:pt>
                <c:pt idx="5357">
                  <c:v>26.78499999999896</c:v>
                </c:pt>
                <c:pt idx="5358">
                  <c:v>26.78999999999895</c:v>
                </c:pt>
                <c:pt idx="5359">
                  <c:v>26.79499999999895</c:v>
                </c:pt>
                <c:pt idx="5360">
                  <c:v>26.79999999999895</c:v>
                </c:pt>
                <c:pt idx="5361">
                  <c:v>26.80499999999896</c:v>
                </c:pt>
                <c:pt idx="5362">
                  <c:v>26.80999999999895</c:v>
                </c:pt>
                <c:pt idx="5363">
                  <c:v>26.81499999999895</c:v>
                </c:pt>
                <c:pt idx="5364">
                  <c:v>26.81999999999895</c:v>
                </c:pt>
                <c:pt idx="5365">
                  <c:v>26.82499999999895</c:v>
                </c:pt>
                <c:pt idx="5366">
                  <c:v>26.82999999999895</c:v>
                </c:pt>
                <c:pt idx="5367">
                  <c:v>26.83499999999895</c:v>
                </c:pt>
                <c:pt idx="5368">
                  <c:v>26.83999999999894</c:v>
                </c:pt>
                <c:pt idx="5369">
                  <c:v>26.84499999999894</c:v>
                </c:pt>
                <c:pt idx="5370">
                  <c:v>26.84999999999894</c:v>
                </c:pt>
                <c:pt idx="5371">
                  <c:v>26.85499999999895</c:v>
                </c:pt>
                <c:pt idx="5372">
                  <c:v>26.85999999999894</c:v>
                </c:pt>
                <c:pt idx="5373">
                  <c:v>26.86499999999894</c:v>
                </c:pt>
                <c:pt idx="5374">
                  <c:v>26.86999999999894</c:v>
                </c:pt>
                <c:pt idx="5375">
                  <c:v>26.87499999999894</c:v>
                </c:pt>
                <c:pt idx="5376">
                  <c:v>26.87999999999894</c:v>
                </c:pt>
                <c:pt idx="5377">
                  <c:v>26.88499999999894</c:v>
                </c:pt>
                <c:pt idx="5378">
                  <c:v>26.88999999999893</c:v>
                </c:pt>
                <c:pt idx="5379">
                  <c:v>26.89499999999893</c:v>
                </c:pt>
                <c:pt idx="5380">
                  <c:v>26.89999999999893</c:v>
                </c:pt>
                <c:pt idx="5381">
                  <c:v>26.90499999999893</c:v>
                </c:pt>
                <c:pt idx="5382">
                  <c:v>26.90999999999893</c:v>
                </c:pt>
                <c:pt idx="5383">
                  <c:v>26.91499999999893</c:v>
                </c:pt>
                <c:pt idx="5384">
                  <c:v>26.91999999999893</c:v>
                </c:pt>
                <c:pt idx="5385">
                  <c:v>26.92499999999893</c:v>
                </c:pt>
                <c:pt idx="5386">
                  <c:v>26.92999999999893</c:v>
                </c:pt>
                <c:pt idx="5387">
                  <c:v>26.93499999999893</c:v>
                </c:pt>
                <c:pt idx="5388">
                  <c:v>26.93999999999892</c:v>
                </c:pt>
                <c:pt idx="5389">
                  <c:v>26.94499999999892</c:v>
                </c:pt>
                <c:pt idx="5390">
                  <c:v>26.94999999999892</c:v>
                </c:pt>
                <c:pt idx="5391">
                  <c:v>26.95499999999893</c:v>
                </c:pt>
                <c:pt idx="5392">
                  <c:v>26.95999999999892</c:v>
                </c:pt>
                <c:pt idx="5393">
                  <c:v>26.96499999999892</c:v>
                </c:pt>
                <c:pt idx="5394">
                  <c:v>26.96999999999892</c:v>
                </c:pt>
                <c:pt idx="5395">
                  <c:v>26.97499999999892</c:v>
                </c:pt>
                <c:pt idx="5396">
                  <c:v>26.97999999999892</c:v>
                </c:pt>
                <c:pt idx="5397">
                  <c:v>26.98499999999892</c:v>
                </c:pt>
                <c:pt idx="5398">
                  <c:v>26.98999999999891</c:v>
                </c:pt>
                <c:pt idx="5399">
                  <c:v>26.99499999999891</c:v>
                </c:pt>
                <c:pt idx="5400">
                  <c:v>26.99999999999891</c:v>
                </c:pt>
                <c:pt idx="5401">
                  <c:v>27.00499999999892</c:v>
                </c:pt>
                <c:pt idx="5402">
                  <c:v>27.00999999999891</c:v>
                </c:pt>
                <c:pt idx="5403">
                  <c:v>27.01499999999891</c:v>
                </c:pt>
                <c:pt idx="5404">
                  <c:v>27.01999999999891</c:v>
                </c:pt>
                <c:pt idx="5405">
                  <c:v>27.02499999999891</c:v>
                </c:pt>
                <c:pt idx="5406">
                  <c:v>27.02999999999891</c:v>
                </c:pt>
                <c:pt idx="5407">
                  <c:v>27.03499999999891</c:v>
                </c:pt>
                <c:pt idx="5408">
                  <c:v>27.0399999999989</c:v>
                </c:pt>
                <c:pt idx="5409">
                  <c:v>27.0449999999989</c:v>
                </c:pt>
                <c:pt idx="5410">
                  <c:v>27.0499999999989</c:v>
                </c:pt>
                <c:pt idx="5411">
                  <c:v>27.05499999999891</c:v>
                </c:pt>
                <c:pt idx="5412">
                  <c:v>27.0599999999989</c:v>
                </c:pt>
                <c:pt idx="5413">
                  <c:v>27.0649999999989</c:v>
                </c:pt>
                <c:pt idx="5414">
                  <c:v>27.0699999999989</c:v>
                </c:pt>
                <c:pt idx="5415">
                  <c:v>27.0749999999989</c:v>
                </c:pt>
                <c:pt idx="5416">
                  <c:v>27.0799999999989</c:v>
                </c:pt>
                <c:pt idx="5417">
                  <c:v>27.0849999999989</c:v>
                </c:pt>
                <c:pt idx="5418">
                  <c:v>27.08999999999889</c:v>
                </c:pt>
                <c:pt idx="5419">
                  <c:v>27.0949999999989</c:v>
                </c:pt>
                <c:pt idx="5420">
                  <c:v>27.09999999999889</c:v>
                </c:pt>
                <c:pt idx="5421">
                  <c:v>27.1049999999989</c:v>
                </c:pt>
                <c:pt idx="5422">
                  <c:v>27.1099999999989</c:v>
                </c:pt>
                <c:pt idx="5423">
                  <c:v>27.1149999999989</c:v>
                </c:pt>
                <c:pt idx="5424">
                  <c:v>27.1199999999989</c:v>
                </c:pt>
                <c:pt idx="5425">
                  <c:v>27.1249999999989</c:v>
                </c:pt>
                <c:pt idx="5426">
                  <c:v>27.1299999999989</c:v>
                </c:pt>
                <c:pt idx="5427">
                  <c:v>27.1349999999989</c:v>
                </c:pt>
                <c:pt idx="5428">
                  <c:v>27.1399999999989</c:v>
                </c:pt>
                <c:pt idx="5429">
                  <c:v>27.1449999999989</c:v>
                </c:pt>
                <c:pt idx="5430">
                  <c:v>27.1499999999989</c:v>
                </c:pt>
                <c:pt idx="5431">
                  <c:v>27.1549999999989</c:v>
                </c:pt>
                <c:pt idx="5432">
                  <c:v>27.15999999999888</c:v>
                </c:pt>
                <c:pt idx="5433">
                  <c:v>27.16499999999888</c:v>
                </c:pt>
                <c:pt idx="5434">
                  <c:v>27.16999999999888</c:v>
                </c:pt>
                <c:pt idx="5435">
                  <c:v>27.17499999999888</c:v>
                </c:pt>
                <c:pt idx="5436">
                  <c:v>27.17999999999888</c:v>
                </c:pt>
                <c:pt idx="5437">
                  <c:v>27.18499999999888</c:v>
                </c:pt>
                <c:pt idx="5438">
                  <c:v>27.18999999999888</c:v>
                </c:pt>
                <c:pt idx="5439">
                  <c:v>27.19499999999888</c:v>
                </c:pt>
                <c:pt idx="5440">
                  <c:v>27.19999999999888</c:v>
                </c:pt>
                <c:pt idx="5441">
                  <c:v>27.20499999999888</c:v>
                </c:pt>
                <c:pt idx="5442">
                  <c:v>27.20999999999887</c:v>
                </c:pt>
                <c:pt idx="5443">
                  <c:v>27.21499999999887</c:v>
                </c:pt>
                <c:pt idx="5444">
                  <c:v>27.21999999999887</c:v>
                </c:pt>
                <c:pt idx="5445">
                  <c:v>27.22499999999887</c:v>
                </c:pt>
                <c:pt idx="5446">
                  <c:v>27.22999999999887</c:v>
                </c:pt>
                <c:pt idx="5447">
                  <c:v>27.23499999999887</c:v>
                </c:pt>
                <c:pt idx="5448">
                  <c:v>27.23999999999887</c:v>
                </c:pt>
                <c:pt idx="5449">
                  <c:v>27.24499999999886</c:v>
                </c:pt>
                <c:pt idx="5450">
                  <c:v>27.24999999999886</c:v>
                </c:pt>
                <c:pt idx="5451">
                  <c:v>27.25499999999887</c:v>
                </c:pt>
                <c:pt idx="5452">
                  <c:v>27.25999999999886</c:v>
                </c:pt>
                <c:pt idx="5453">
                  <c:v>27.26499999999886</c:v>
                </c:pt>
                <c:pt idx="5454">
                  <c:v>27.26999999999886</c:v>
                </c:pt>
                <c:pt idx="5455">
                  <c:v>27.27499999999886</c:v>
                </c:pt>
                <c:pt idx="5456">
                  <c:v>27.27999999999886</c:v>
                </c:pt>
                <c:pt idx="5457">
                  <c:v>27.28499999999886</c:v>
                </c:pt>
                <c:pt idx="5458">
                  <c:v>27.28999999999885</c:v>
                </c:pt>
                <c:pt idx="5459">
                  <c:v>27.29499999999885</c:v>
                </c:pt>
                <c:pt idx="5460">
                  <c:v>27.29999999999885</c:v>
                </c:pt>
                <c:pt idx="5461">
                  <c:v>27.30499999999886</c:v>
                </c:pt>
                <c:pt idx="5462">
                  <c:v>27.30999999999885</c:v>
                </c:pt>
                <c:pt idx="5463">
                  <c:v>27.31499999999885</c:v>
                </c:pt>
                <c:pt idx="5464">
                  <c:v>27.31999999999885</c:v>
                </c:pt>
                <c:pt idx="5465">
                  <c:v>27.32499999999885</c:v>
                </c:pt>
                <c:pt idx="5466">
                  <c:v>27.32999999999885</c:v>
                </c:pt>
                <c:pt idx="5467">
                  <c:v>27.33499999999885</c:v>
                </c:pt>
                <c:pt idx="5468">
                  <c:v>27.33999999999885</c:v>
                </c:pt>
                <c:pt idx="5469">
                  <c:v>27.34499999999884</c:v>
                </c:pt>
                <c:pt idx="5470">
                  <c:v>27.34999999999884</c:v>
                </c:pt>
                <c:pt idx="5471">
                  <c:v>27.35499999999885</c:v>
                </c:pt>
                <c:pt idx="5472">
                  <c:v>27.35999999999884</c:v>
                </c:pt>
                <c:pt idx="5473">
                  <c:v>27.36499999999884</c:v>
                </c:pt>
                <c:pt idx="5474">
                  <c:v>27.36999999999884</c:v>
                </c:pt>
                <c:pt idx="5475">
                  <c:v>27.37499999999884</c:v>
                </c:pt>
                <c:pt idx="5476">
                  <c:v>27.37999999999884</c:v>
                </c:pt>
                <c:pt idx="5477">
                  <c:v>27.38499999999884</c:v>
                </c:pt>
                <c:pt idx="5478">
                  <c:v>27.38999999999883</c:v>
                </c:pt>
                <c:pt idx="5479">
                  <c:v>27.39499999999883</c:v>
                </c:pt>
                <c:pt idx="5480">
                  <c:v>27.39999999999883</c:v>
                </c:pt>
                <c:pt idx="5481">
                  <c:v>27.40499999999883</c:v>
                </c:pt>
                <c:pt idx="5482">
                  <c:v>27.40999999999883</c:v>
                </c:pt>
                <c:pt idx="5483">
                  <c:v>27.41499999999883</c:v>
                </c:pt>
                <c:pt idx="5484">
                  <c:v>27.41999999999883</c:v>
                </c:pt>
                <c:pt idx="5485">
                  <c:v>27.42499999999883</c:v>
                </c:pt>
                <c:pt idx="5486">
                  <c:v>27.42999999999883</c:v>
                </c:pt>
                <c:pt idx="5487">
                  <c:v>27.43499999999883</c:v>
                </c:pt>
                <c:pt idx="5488">
                  <c:v>27.43999999999883</c:v>
                </c:pt>
                <c:pt idx="5489">
                  <c:v>27.44499999999882</c:v>
                </c:pt>
                <c:pt idx="5490">
                  <c:v>27.44999999999882</c:v>
                </c:pt>
                <c:pt idx="5491">
                  <c:v>27.45499999999883</c:v>
                </c:pt>
                <c:pt idx="5492">
                  <c:v>27.45999999999882</c:v>
                </c:pt>
                <c:pt idx="5493">
                  <c:v>27.46499999999882</c:v>
                </c:pt>
                <c:pt idx="5494">
                  <c:v>27.46999999999882</c:v>
                </c:pt>
                <c:pt idx="5495">
                  <c:v>27.47499999999882</c:v>
                </c:pt>
                <c:pt idx="5496">
                  <c:v>27.47999999999882</c:v>
                </c:pt>
                <c:pt idx="5497">
                  <c:v>27.48499999999882</c:v>
                </c:pt>
                <c:pt idx="5498">
                  <c:v>27.48999999999881</c:v>
                </c:pt>
                <c:pt idx="5499">
                  <c:v>27.49499999999881</c:v>
                </c:pt>
                <c:pt idx="5500">
                  <c:v>27.49999999999881</c:v>
                </c:pt>
                <c:pt idx="5501">
                  <c:v>27.50499999999882</c:v>
                </c:pt>
                <c:pt idx="5502">
                  <c:v>27.50999999999881</c:v>
                </c:pt>
                <c:pt idx="5503">
                  <c:v>27.51499999999881</c:v>
                </c:pt>
                <c:pt idx="5504">
                  <c:v>27.51999999999881</c:v>
                </c:pt>
                <c:pt idx="5505">
                  <c:v>27.52499999999881</c:v>
                </c:pt>
                <c:pt idx="5506">
                  <c:v>27.52999999999881</c:v>
                </c:pt>
                <c:pt idx="5507">
                  <c:v>27.53499999999881</c:v>
                </c:pt>
                <c:pt idx="5508">
                  <c:v>27.53999999999881</c:v>
                </c:pt>
                <c:pt idx="5509">
                  <c:v>27.5449999999988</c:v>
                </c:pt>
                <c:pt idx="5510">
                  <c:v>27.5499999999988</c:v>
                </c:pt>
                <c:pt idx="5511">
                  <c:v>27.55499999999881</c:v>
                </c:pt>
                <c:pt idx="5512">
                  <c:v>27.5599999999988</c:v>
                </c:pt>
                <c:pt idx="5513">
                  <c:v>27.5649999999988</c:v>
                </c:pt>
                <c:pt idx="5514">
                  <c:v>27.5699999999988</c:v>
                </c:pt>
                <c:pt idx="5515">
                  <c:v>27.5749999999988</c:v>
                </c:pt>
                <c:pt idx="5516">
                  <c:v>27.5799999999988</c:v>
                </c:pt>
                <c:pt idx="5517">
                  <c:v>27.5849999999988</c:v>
                </c:pt>
                <c:pt idx="5518">
                  <c:v>27.58999999999879</c:v>
                </c:pt>
                <c:pt idx="5519">
                  <c:v>27.5949999999988</c:v>
                </c:pt>
                <c:pt idx="5520">
                  <c:v>27.59999999999879</c:v>
                </c:pt>
                <c:pt idx="5521">
                  <c:v>27.6049999999988</c:v>
                </c:pt>
                <c:pt idx="5522">
                  <c:v>27.6099999999988</c:v>
                </c:pt>
                <c:pt idx="5523">
                  <c:v>27.6149999999988</c:v>
                </c:pt>
                <c:pt idx="5524">
                  <c:v>27.6199999999988</c:v>
                </c:pt>
                <c:pt idx="5525">
                  <c:v>27.6249999999988</c:v>
                </c:pt>
                <c:pt idx="5526">
                  <c:v>27.6299999999988</c:v>
                </c:pt>
                <c:pt idx="5527">
                  <c:v>27.6349999999988</c:v>
                </c:pt>
                <c:pt idx="5528">
                  <c:v>27.6399999999988</c:v>
                </c:pt>
                <c:pt idx="5529">
                  <c:v>27.6449999999988</c:v>
                </c:pt>
                <c:pt idx="5530">
                  <c:v>27.6499999999988</c:v>
                </c:pt>
                <c:pt idx="5531">
                  <c:v>27.6549999999988</c:v>
                </c:pt>
                <c:pt idx="5532">
                  <c:v>27.6599999999988</c:v>
                </c:pt>
                <c:pt idx="5533">
                  <c:v>27.66499999999878</c:v>
                </c:pt>
                <c:pt idx="5534">
                  <c:v>27.66999999999878</c:v>
                </c:pt>
                <c:pt idx="5535">
                  <c:v>27.67499999999878</c:v>
                </c:pt>
                <c:pt idx="5536">
                  <c:v>27.67999999999878</c:v>
                </c:pt>
                <c:pt idx="5537">
                  <c:v>27.68499999999878</c:v>
                </c:pt>
                <c:pt idx="5538">
                  <c:v>27.68999999999878</c:v>
                </c:pt>
                <c:pt idx="5539">
                  <c:v>27.69499999999878</c:v>
                </c:pt>
                <c:pt idx="5540">
                  <c:v>27.69999999999878</c:v>
                </c:pt>
                <c:pt idx="5541">
                  <c:v>27.70499999999878</c:v>
                </c:pt>
                <c:pt idx="5542">
                  <c:v>27.70999999999878</c:v>
                </c:pt>
                <c:pt idx="5543">
                  <c:v>27.71499999999877</c:v>
                </c:pt>
                <c:pt idx="5544">
                  <c:v>27.71999999999877</c:v>
                </c:pt>
                <c:pt idx="5545">
                  <c:v>27.72499999999877</c:v>
                </c:pt>
                <c:pt idx="5546">
                  <c:v>27.72999999999877</c:v>
                </c:pt>
                <c:pt idx="5547">
                  <c:v>27.73499999999877</c:v>
                </c:pt>
                <c:pt idx="5548">
                  <c:v>27.73999999999877</c:v>
                </c:pt>
                <c:pt idx="5549">
                  <c:v>27.74499999999876</c:v>
                </c:pt>
                <c:pt idx="5550">
                  <c:v>27.74999999999876</c:v>
                </c:pt>
                <c:pt idx="5551">
                  <c:v>27.75499999999877</c:v>
                </c:pt>
                <c:pt idx="5552">
                  <c:v>27.75999999999877</c:v>
                </c:pt>
                <c:pt idx="5553">
                  <c:v>27.76499999999876</c:v>
                </c:pt>
                <c:pt idx="5554">
                  <c:v>27.76999999999876</c:v>
                </c:pt>
                <c:pt idx="5555">
                  <c:v>27.77499999999876</c:v>
                </c:pt>
                <c:pt idx="5556">
                  <c:v>27.77999999999876</c:v>
                </c:pt>
                <c:pt idx="5557">
                  <c:v>27.78499999999876</c:v>
                </c:pt>
                <c:pt idx="5558">
                  <c:v>27.78999999999876</c:v>
                </c:pt>
                <c:pt idx="5559">
                  <c:v>27.79499999999875</c:v>
                </c:pt>
                <c:pt idx="5560">
                  <c:v>27.79999999999875</c:v>
                </c:pt>
                <c:pt idx="5561">
                  <c:v>27.80499999999876</c:v>
                </c:pt>
                <c:pt idx="5562">
                  <c:v>27.80999999999876</c:v>
                </c:pt>
                <c:pt idx="5563">
                  <c:v>27.81499999999875</c:v>
                </c:pt>
                <c:pt idx="5564">
                  <c:v>27.81999999999875</c:v>
                </c:pt>
                <c:pt idx="5565">
                  <c:v>27.82499999999875</c:v>
                </c:pt>
                <c:pt idx="5566">
                  <c:v>27.82999999999875</c:v>
                </c:pt>
                <c:pt idx="5567">
                  <c:v>27.83499999999875</c:v>
                </c:pt>
                <c:pt idx="5568">
                  <c:v>27.83999999999875</c:v>
                </c:pt>
                <c:pt idx="5569">
                  <c:v>27.84499999999874</c:v>
                </c:pt>
                <c:pt idx="5570">
                  <c:v>27.84999999999874</c:v>
                </c:pt>
                <c:pt idx="5571">
                  <c:v>27.85499999999875</c:v>
                </c:pt>
                <c:pt idx="5572">
                  <c:v>27.85999999999875</c:v>
                </c:pt>
                <c:pt idx="5573">
                  <c:v>27.86499999999874</c:v>
                </c:pt>
                <c:pt idx="5574">
                  <c:v>27.86999999999874</c:v>
                </c:pt>
                <c:pt idx="5575">
                  <c:v>27.87499999999874</c:v>
                </c:pt>
                <c:pt idx="5576">
                  <c:v>27.87999999999874</c:v>
                </c:pt>
                <c:pt idx="5577">
                  <c:v>27.88499999999874</c:v>
                </c:pt>
                <c:pt idx="5578">
                  <c:v>27.88999999999874</c:v>
                </c:pt>
                <c:pt idx="5579">
                  <c:v>27.89499999999873</c:v>
                </c:pt>
                <c:pt idx="5580">
                  <c:v>27.89999999999873</c:v>
                </c:pt>
                <c:pt idx="5581">
                  <c:v>27.90499999999873</c:v>
                </c:pt>
                <c:pt idx="5582">
                  <c:v>27.90999999999873</c:v>
                </c:pt>
                <c:pt idx="5583">
                  <c:v>27.91499999999873</c:v>
                </c:pt>
                <c:pt idx="5584">
                  <c:v>27.91999999999873</c:v>
                </c:pt>
                <c:pt idx="5585">
                  <c:v>27.92499999999873</c:v>
                </c:pt>
                <c:pt idx="5586">
                  <c:v>27.92999999999873</c:v>
                </c:pt>
                <c:pt idx="5587">
                  <c:v>27.93499999999873</c:v>
                </c:pt>
                <c:pt idx="5588">
                  <c:v>27.93999999999873</c:v>
                </c:pt>
                <c:pt idx="5589">
                  <c:v>27.94499999999872</c:v>
                </c:pt>
                <c:pt idx="5590">
                  <c:v>27.94999999999872</c:v>
                </c:pt>
                <c:pt idx="5591">
                  <c:v>27.95499999999873</c:v>
                </c:pt>
                <c:pt idx="5592">
                  <c:v>27.95999999999873</c:v>
                </c:pt>
                <c:pt idx="5593">
                  <c:v>27.96499999999872</c:v>
                </c:pt>
                <c:pt idx="5594">
                  <c:v>27.96999999999872</c:v>
                </c:pt>
                <c:pt idx="5595">
                  <c:v>27.97499999999872</c:v>
                </c:pt>
                <c:pt idx="5596">
                  <c:v>27.97999999999872</c:v>
                </c:pt>
                <c:pt idx="5597">
                  <c:v>27.98499999999872</c:v>
                </c:pt>
                <c:pt idx="5598">
                  <c:v>27.98999999999872</c:v>
                </c:pt>
                <c:pt idx="5599">
                  <c:v>27.99499999999871</c:v>
                </c:pt>
                <c:pt idx="5600">
                  <c:v>27.99999999999871</c:v>
                </c:pt>
                <c:pt idx="5601">
                  <c:v>28.00499999999872</c:v>
                </c:pt>
                <c:pt idx="5602">
                  <c:v>28.00999999999872</c:v>
                </c:pt>
                <c:pt idx="5603">
                  <c:v>28.01499999999871</c:v>
                </c:pt>
                <c:pt idx="5604">
                  <c:v>28.01999999999871</c:v>
                </c:pt>
                <c:pt idx="5605">
                  <c:v>28.02499999999871</c:v>
                </c:pt>
                <c:pt idx="5606">
                  <c:v>28.02999999999871</c:v>
                </c:pt>
                <c:pt idx="5607">
                  <c:v>28.03499999999871</c:v>
                </c:pt>
                <c:pt idx="5608">
                  <c:v>28.03999999999871</c:v>
                </c:pt>
                <c:pt idx="5609">
                  <c:v>28.0449999999987</c:v>
                </c:pt>
                <c:pt idx="5610">
                  <c:v>28.0499999999987</c:v>
                </c:pt>
                <c:pt idx="5611">
                  <c:v>28.05499999999871</c:v>
                </c:pt>
                <c:pt idx="5612">
                  <c:v>28.05999999999871</c:v>
                </c:pt>
                <c:pt idx="5613">
                  <c:v>28.0649999999987</c:v>
                </c:pt>
                <c:pt idx="5614">
                  <c:v>28.0699999999987</c:v>
                </c:pt>
                <c:pt idx="5615">
                  <c:v>28.0749999999987</c:v>
                </c:pt>
                <c:pt idx="5616">
                  <c:v>28.0799999999987</c:v>
                </c:pt>
                <c:pt idx="5617">
                  <c:v>28.0849999999987</c:v>
                </c:pt>
                <c:pt idx="5618">
                  <c:v>28.0899999999987</c:v>
                </c:pt>
                <c:pt idx="5619">
                  <c:v>28.0949999999987</c:v>
                </c:pt>
                <c:pt idx="5620">
                  <c:v>28.0999999999987</c:v>
                </c:pt>
                <c:pt idx="5621">
                  <c:v>28.1049999999987</c:v>
                </c:pt>
                <c:pt idx="5622">
                  <c:v>28.1099999999987</c:v>
                </c:pt>
                <c:pt idx="5623">
                  <c:v>28.1149999999987</c:v>
                </c:pt>
                <c:pt idx="5624">
                  <c:v>28.1199999999987</c:v>
                </c:pt>
                <c:pt idx="5625">
                  <c:v>28.1249999999987</c:v>
                </c:pt>
                <c:pt idx="5626">
                  <c:v>28.1299999999987</c:v>
                </c:pt>
                <c:pt idx="5627">
                  <c:v>28.1349999999987</c:v>
                </c:pt>
                <c:pt idx="5628">
                  <c:v>28.1399999999987</c:v>
                </c:pt>
                <c:pt idx="5629">
                  <c:v>28.1449999999987</c:v>
                </c:pt>
                <c:pt idx="5630">
                  <c:v>28.1499999999987</c:v>
                </c:pt>
                <c:pt idx="5631">
                  <c:v>28.1549999999987</c:v>
                </c:pt>
                <c:pt idx="5632">
                  <c:v>28.1599999999987</c:v>
                </c:pt>
                <c:pt idx="5633">
                  <c:v>28.16499999999868</c:v>
                </c:pt>
                <c:pt idx="5634">
                  <c:v>28.16999999999868</c:v>
                </c:pt>
                <c:pt idx="5635">
                  <c:v>28.17499999999868</c:v>
                </c:pt>
                <c:pt idx="5636">
                  <c:v>28.17999999999868</c:v>
                </c:pt>
                <c:pt idx="5637">
                  <c:v>28.18499999999868</c:v>
                </c:pt>
                <c:pt idx="5638">
                  <c:v>28.18999999999868</c:v>
                </c:pt>
                <c:pt idx="5639">
                  <c:v>28.19499999999868</c:v>
                </c:pt>
                <c:pt idx="5640">
                  <c:v>28.19999999999868</c:v>
                </c:pt>
                <c:pt idx="5641">
                  <c:v>28.20499999999868</c:v>
                </c:pt>
                <c:pt idx="5642">
                  <c:v>28.20999999999868</c:v>
                </c:pt>
                <c:pt idx="5643">
                  <c:v>28.21499999999867</c:v>
                </c:pt>
                <c:pt idx="5644">
                  <c:v>28.21999999999867</c:v>
                </c:pt>
                <c:pt idx="5645">
                  <c:v>28.22499999999867</c:v>
                </c:pt>
                <c:pt idx="5646">
                  <c:v>28.22999999999867</c:v>
                </c:pt>
                <c:pt idx="5647">
                  <c:v>28.23499999999867</c:v>
                </c:pt>
                <c:pt idx="5648">
                  <c:v>28.23999999999867</c:v>
                </c:pt>
                <c:pt idx="5649">
                  <c:v>28.24499999999867</c:v>
                </c:pt>
                <c:pt idx="5650">
                  <c:v>28.24999999999866</c:v>
                </c:pt>
                <c:pt idx="5651">
                  <c:v>28.25499999999867</c:v>
                </c:pt>
                <c:pt idx="5652">
                  <c:v>28.25999999999867</c:v>
                </c:pt>
                <c:pt idx="5653">
                  <c:v>28.26499999999866</c:v>
                </c:pt>
                <c:pt idx="5654">
                  <c:v>28.26999999999866</c:v>
                </c:pt>
                <c:pt idx="5655">
                  <c:v>28.27499999999866</c:v>
                </c:pt>
                <c:pt idx="5656">
                  <c:v>28.27999999999866</c:v>
                </c:pt>
                <c:pt idx="5657">
                  <c:v>28.28499999999866</c:v>
                </c:pt>
                <c:pt idx="5658">
                  <c:v>28.28999999999866</c:v>
                </c:pt>
                <c:pt idx="5659">
                  <c:v>28.29499999999866</c:v>
                </c:pt>
                <c:pt idx="5660">
                  <c:v>28.29999999999865</c:v>
                </c:pt>
                <c:pt idx="5661">
                  <c:v>28.30499999999866</c:v>
                </c:pt>
                <c:pt idx="5662">
                  <c:v>28.30999999999866</c:v>
                </c:pt>
                <c:pt idx="5663">
                  <c:v>28.31499999999865</c:v>
                </c:pt>
                <c:pt idx="5664">
                  <c:v>28.31999999999865</c:v>
                </c:pt>
                <c:pt idx="5665">
                  <c:v>28.32499999999865</c:v>
                </c:pt>
                <c:pt idx="5666">
                  <c:v>28.32999999999865</c:v>
                </c:pt>
                <c:pt idx="5667">
                  <c:v>28.33499999999865</c:v>
                </c:pt>
                <c:pt idx="5668">
                  <c:v>28.33999999999865</c:v>
                </c:pt>
                <c:pt idx="5669">
                  <c:v>28.34499999999865</c:v>
                </c:pt>
                <c:pt idx="5670">
                  <c:v>28.34999999999864</c:v>
                </c:pt>
                <c:pt idx="5671">
                  <c:v>28.35499999999865</c:v>
                </c:pt>
                <c:pt idx="5672">
                  <c:v>28.35999999999865</c:v>
                </c:pt>
                <c:pt idx="5673">
                  <c:v>28.36499999999864</c:v>
                </c:pt>
                <c:pt idx="5674">
                  <c:v>28.36999999999864</c:v>
                </c:pt>
                <c:pt idx="5675">
                  <c:v>28.37499999999864</c:v>
                </c:pt>
                <c:pt idx="5676">
                  <c:v>28.37999999999864</c:v>
                </c:pt>
                <c:pt idx="5677">
                  <c:v>28.38499999999864</c:v>
                </c:pt>
                <c:pt idx="5678">
                  <c:v>28.38999999999864</c:v>
                </c:pt>
                <c:pt idx="5679">
                  <c:v>28.39499999999864</c:v>
                </c:pt>
                <c:pt idx="5680">
                  <c:v>28.39999999999863</c:v>
                </c:pt>
                <c:pt idx="5681">
                  <c:v>28.40499999999863</c:v>
                </c:pt>
                <c:pt idx="5682">
                  <c:v>28.40999999999863</c:v>
                </c:pt>
                <c:pt idx="5683">
                  <c:v>28.41499999999863</c:v>
                </c:pt>
                <c:pt idx="5684">
                  <c:v>28.41999999999863</c:v>
                </c:pt>
                <c:pt idx="5685">
                  <c:v>28.42499999999863</c:v>
                </c:pt>
                <c:pt idx="5686">
                  <c:v>28.42999999999863</c:v>
                </c:pt>
                <c:pt idx="5687">
                  <c:v>28.43499999999863</c:v>
                </c:pt>
                <c:pt idx="5688">
                  <c:v>28.43999999999863</c:v>
                </c:pt>
                <c:pt idx="5689">
                  <c:v>28.44499999999863</c:v>
                </c:pt>
                <c:pt idx="5690">
                  <c:v>28.44999999999862</c:v>
                </c:pt>
                <c:pt idx="5691">
                  <c:v>28.45499999999863</c:v>
                </c:pt>
                <c:pt idx="5692">
                  <c:v>28.45999999999863</c:v>
                </c:pt>
                <c:pt idx="5693">
                  <c:v>28.46499999999862</c:v>
                </c:pt>
                <c:pt idx="5694">
                  <c:v>28.46999999999862</c:v>
                </c:pt>
                <c:pt idx="5695">
                  <c:v>28.47499999999862</c:v>
                </c:pt>
                <c:pt idx="5696">
                  <c:v>28.47999999999862</c:v>
                </c:pt>
                <c:pt idx="5697">
                  <c:v>28.48499999999862</c:v>
                </c:pt>
                <c:pt idx="5698">
                  <c:v>28.48999999999862</c:v>
                </c:pt>
                <c:pt idx="5699">
                  <c:v>28.49499999999862</c:v>
                </c:pt>
                <c:pt idx="5700">
                  <c:v>28.49999999999861</c:v>
                </c:pt>
                <c:pt idx="5701">
                  <c:v>28.50499999999862</c:v>
                </c:pt>
                <c:pt idx="5702">
                  <c:v>28.50999999999862</c:v>
                </c:pt>
                <c:pt idx="5703">
                  <c:v>28.51499999999861</c:v>
                </c:pt>
                <c:pt idx="5704">
                  <c:v>28.51999999999861</c:v>
                </c:pt>
                <c:pt idx="5705">
                  <c:v>28.52499999999861</c:v>
                </c:pt>
                <c:pt idx="5706">
                  <c:v>28.52999999999861</c:v>
                </c:pt>
                <c:pt idx="5707">
                  <c:v>28.53499999999861</c:v>
                </c:pt>
                <c:pt idx="5708">
                  <c:v>28.53999999999861</c:v>
                </c:pt>
                <c:pt idx="5709">
                  <c:v>28.54499999999861</c:v>
                </c:pt>
                <c:pt idx="5710">
                  <c:v>28.5499999999986</c:v>
                </c:pt>
                <c:pt idx="5711">
                  <c:v>28.55499999999861</c:v>
                </c:pt>
                <c:pt idx="5712">
                  <c:v>28.55999999999861</c:v>
                </c:pt>
                <c:pt idx="5713">
                  <c:v>28.56499999999861</c:v>
                </c:pt>
                <c:pt idx="5714">
                  <c:v>28.5699999999986</c:v>
                </c:pt>
                <c:pt idx="5715">
                  <c:v>28.5749999999986</c:v>
                </c:pt>
                <c:pt idx="5716">
                  <c:v>28.5799999999986</c:v>
                </c:pt>
                <c:pt idx="5717">
                  <c:v>28.5849999999986</c:v>
                </c:pt>
                <c:pt idx="5718">
                  <c:v>28.5899999999986</c:v>
                </c:pt>
                <c:pt idx="5719">
                  <c:v>28.5949999999986</c:v>
                </c:pt>
                <c:pt idx="5720">
                  <c:v>28.5999999999986</c:v>
                </c:pt>
                <c:pt idx="5721">
                  <c:v>28.6049999999986</c:v>
                </c:pt>
                <c:pt idx="5722">
                  <c:v>28.6099999999986</c:v>
                </c:pt>
                <c:pt idx="5723">
                  <c:v>28.6149999999986</c:v>
                </c:pt>
                <c:pt idx="5724">
                  <c:v>28.6199999999986</c:v>
                </c:pt>
                <c:pt idx="5725">
                  <c:v>28.6249999999986</c:v>
                </c:pt>
                <c:pt idx="5726">
                  <c:v>28.6299999999986</c:v>
                </c:pt>
                <c:pt idx="5727">
                  <c:v>28.6349999999986</c:v>
                </c:pt>
                <c:pt idx="5728">
                  <c:v>28.6399999999986</c:v>
                </c:pt>
                <c:pt idx="5729">
                  <c:v>28.6449999999986</c:v>
                </c:pt>
                <c:pt idx="5730">
                  <c:v>28.6499999999986</c:v>
                </c:pt>
                <c:pt idx="5731">
                  <c:v>28.6549999999986</c:v>
                </c:pt>
                <c:pt idx="5732">
                  <c:v>28.6599999999986</c:v>
                </c:pt>
                <c:pt idx="5733">
                  <c:v>28.6649999999986</c:v>
                </c:pt>
                <c:pt idx="5734">
                  <c:v>28.66999999999858</c:v>
                </c:pt>
                <c:pt idx="5735">
                  <c:v>28.67499999999858</c:v>
                </c:pt>
                <c:pt idx="5736">
                  <c:v>28.67999999999858</c:v>
                </c:pt>
                <c:pt idx="5737">
                  <c:v>28.68499999999858</c:v>
                </c:pt>
                <c:pt idx="5738">
                  <c:v>28.68999999999858</c:v>
                </c:pt>
                <c:pt idx="5739">
                  <c:v>28.69499999999858</c:v>
                </c:pt>
                <c:pt idx="5740">
                  <c:v>28.69999999999858</c:v>
                </c:pt>
                <c:pt idx="5741">
                  <c:v>28.70499999999858</c:v>
                </c:pt>
                <c:pt idx="5742">
                  <c:v>28.70999999999858</c:v>
                </c:pt>
                <c:pt idx="5743">
                  <c:v>28.71499999999858</c:v>
                </c:pt>
                <c:pt idx="5744">
                  <c:v>28.71999999999857</c:v>
                </c:pt>
                <c:pt idx="5745">
                  <c:v>28.72499999999857</c:v>
                </c:pt>
                <c:pt idx="5746">
                  <c:v>28.72999999999857</c:v>
                </c:pt>
                <c:pt idx="5747">
                  <c:v>28.73499999999857</c:v>
                </c:pt>
                <c:pt idx="5748">
                  <c:v>28.73999999999857</c:v>
                </c:pt>
                <c:pt idx="5749">
                  <c:v>28.74499999999857</c:v>
                </c:pt>
                <c:pt idx="5750">
                  <c:v>28.74999999999856</c:v>
                </c:pt>
                <c:pt idx="5751">
                  <c:v>28.75499999999857</c:v>
                </c:pt>
                <c:pt idx="5752">
                  <c:v>28.75999999999857</c:v>
                </c:pt>
                <c:pt idx="5753">
                  <c:v>28.76499999999857</c:v>
                </c:pt>
                <c:pt idx="5754">
                  <c:v>28.76999999999856</c:v>
                </c:pt>
                <c:pt idx="5755">
                  <c:v>28.77499999999856</c:v>
                </c:pt>
                <c:pt idx="5756">
                  <c:v>28.77999999999856</c:v>
                </c:pt>
                <c:pt idx="5757">
                  <c:v>28.78499999999856</c:v>
                </c:pt>
                <c:pt idx="5758">
                  <c:v>28.78999999999856</c:v>
                </c:pt>
                <c:pt idx="5759">
                  <c:v>28.79499999999856</c:v>
                </c:pt>
                <c:pt idx="5760">
                  <c:v>28.79999999999855</c:v>
                </c:pt>
                <c:pt idx="5761">
                  <c:v>28.80499999999856</c:v>
                </c:pt>
                <c:pt idx="5762">
                  <c:v>28.80999999999856</c:v>
                </c:pt>
                <c:pt idx="5763">
                  <c:v>28.81499999999856</c:v>
                </c:pt>
                <c:pt idx="5764">
                  <c:v>28.81999999999855</c:v>
                </c:pt>
                <c:pt idx="5765">
                  <c:v>28.82499999999855</c:v>
                </c:pt>
                <c:pt idx="5766">
                  <c:v>28.82999999999855</c:v>
                </c:pt>
                <c:pt idx="5767">
                  <c:v>28.83499999999855</c:v>
                </c:pt>
                <c:pt idx="5768">
                  <c:v>28.83999999999855</c:v>
                </c:pt>
                <c:pt idx="5769">
                  <c:v>28.84499999999855</c:v>
                </c:pt>
                <c:pt idx="5770">
                  <c:v>28.84999999999854</c:v>
                </c:pt>
                <c:pt idx="5771">
                  <c:v>28.85499999999855</c:v>
                </c:pt>
                <c:pt idx="5772">
                  <c:v>28.85999999999855</c:v>
                </c:pt>
                <c:pt idx="5773">
                  <c:v>28.86499999999855</c:v>
                </c:pt>
                <c:pt idx="5774">
                  <c:v>28.86999999999854</c:v>
                </c:pt>
                <c:pt idx="5775">
                  <c:v>28.87499999999854</c:v>
                </c:pt>
                <c:pt idx="5776">
                  <c:v>28.87999999999854</c:v>
                </c:pt>
                <c:pt idx="5777">
                  <c:v>28.88499999999854</c:v>
                </c:pt>
                <c:pt idx="5778">
                  <c:v>28.88999999999854</c:v>
                </c:pt>
                <c:pt idx="5779">
                  <c:v>28.89499999999854</c:v>
                </c:pt>
                <c:pt idx="5780">
                  <c:v>28.89999999999853</c:v>
                </c:pt>
                <c:pt idx="5781">
                  <c:v>28.90499999999853</c:v>
                </c:pt>
                <c:pt idx="5782">
                  <c:v>28.90999999999853</c:v>
                </c:pt>
                <c:pt idx="5783">
                  <c:v>28.91499999999854</c:v>
                </c:pt>
                <c:pt idx="5784">
                  <c:v>28.91999999999853</c:v>
                </c:pt>
                <c:pt idx="5785">
                  <c:v>28.92499999999853</c:v>
                </c:pt>
                <c:pt idx="5786">
                  <c:v>28.92999999999853</c:v>
                </c:pt>
                <c:pt idx="5787">
                  <c:v>28.93499999999853</c:v>
                </c:pt>
                <c:pt idx="5788">
                  <c:v>28.93999999999853</c:v>
                </c:pt>
                <c:pt idx="5789">
                  <c:v>28.94499999999853</c:v>
                </c:pt>
                <c:pt idx="5790">
                  <c:v>28.94999999999852</c:v>
                </c:pt>
                <c:pt idx="5791">
                  <c:v>28.95499999999853</c:v>
                </c:pt>
                <c:pt idx="5792">
                  <c:v>28.95999999999853</c:v>
                </c:pt>
                <c:pt idx="5793">
                  <c:v>28.96499999999853</c:v>
                </c:pt>
                <c:pt idx="5794">
                  <c:v>28.96999999999852</c:v>
                </c:pt>
                <c:pt idx="5795">
                  <c:v>28.97499999999852</c:v>
                </c:pt>
                <c:pt idx="5796">
                  <c:v>28.97999999999852</c:v>
                </c:pt>
                <c:pt idx="5797">
                  <c:v>28.98499999999852</c:v>
                </c:pt>
                <c:pt idx="5798">
                  <c:v>28.98999999999852</c:v>
                </c:pt>
                <c:pt idx="5799">
                  <c:v>28.99499999999852</c:v>
                </c:pt>
                <c:pt idx="5800">
                  <c:v>28.99999999999851</c:v>
                </c:pt>
                <c:pt idx="5801">
                  <c:v>29.00499999999852</c:v>
                </c:pt>
                <c:pt idx="5802">
                  <c:v>29.00999999999852</c:v>
                </c:pt>
                <c:pt idx="5803">
                  <c:v>29.01499999999852</c:v>
                </c:pt>
                <c:pt idx="5804">
                  <c:v>29.01999999999851</c:v>
                </c:pt>
                <c:pt idx="5805">
                  <c:v>29.02499999999851</c:v>
                </c:pt>
                <c:pt idx="5806">
                  <c:v>29.02999999999851</c:v>
                </c:pt>
                <c:pt idx="5807">
                  <c:v>29.03499999999851</c:v>
                </c:pt>
                <c:pt idx="5808">
                  <c:v>29.03999999999851</c:v>
                </c:pt>
                <c:pt idx="5809">
                  <c:v>29.04499999999851</c:v>
                </c:pt>
                <c:pt idx="5810">
                  <c:v>29.04999999999851</c:v>
                </c:pt>
                <c:pt idx="5811">
                  <c:v>29.05499999999851</c:v>
                </c:pt>
                <c:pt idx="5812">
                  <c:v>29.05999999999851</c:v>
                </c:pt>
                <c:pt idx="5813">
                  <c:v>29.06499999999851</c:v>
                </c:pt>
                <c:pt idx="5814">
                  <c:v>29.0699999999985</c:v>
                </c:pt>
                <c:pt idx="5815">
                  <c:v>29.0749999999985</c:v>
                </c:pt>
                <c:pt idx="5816">
                  <c:v>29.0799999999985</c:v>
                </c:pt>
                <c:pt idx="5817">
                  <c:v>29.0849999999985</c:v>
                </c:pt>
                <c:pt idx="5818">
                  <c:v>29.0899999999985</c:v>
                </c:pt>
                <c:pt idx="5819">
                  <c:v>29.0949999999985</c:v>
                </c:pt>
                <c:pt idx="5820">
                  <c:v>29.0999999999985</c:v>
                </c:pt>
                <c:pt idx="5821">
                  <c:v>29.1049999999985</c:v>
                </c:pt>
                <c:pt idx="5822">
                  <c:v>29.1099999999985</c:v>
                </c:pt>
                <c:pt idx="5823">
                  <c:v>29.1149999999985</c:v>
                </c:pt>
                <c:pt idx="5824">
                  <c:v>29.1199999999985</c:v>
                </c:pt>
                <c:pt idx="5825">
                  <c:v>29.1249999999985</c:v>
                </c:pt>
                <c:pt idx="5826">
                  <c:v>29.1299999999985</c:v>
                </c:pt>
                <c:pt idx="5827">
                  <c:v>29.1349999999985</c:v>
                </c:pt>
                <c:pt idx="5828">
                  <c:v>29.1399999999985</c:v>
                </c:pt>
                <c:pt idx="5829">
                  <c:v>29.1449999999985</c:v>
                </c:pt>
                <c:pt idx="5830">
                  <c:v>29.1499999999985</c:v>
                </c:pt>
                <c:pt idx="5831">
                  <c:v>29.1549999999985</c:v>
                </c:pt>
                <c:pt idx="5832">
                  <c:v>29.1599999999985</c:v>
                </c:pt>
                <c:pt idx="5833">
                  <c:v>29.1649999999985</c:v>
                </c:pt>
                <c:pt idx="5834">
                  <c:v>29.16999999999848</c:v>
                </c:pt>
                <c:pt idx="5835">
                  <c:v>29.17499999999848</c:v>
                </c:pt>
                <c:pt idx="5836">
                  <c:v>29.17999999999848</c:v>
                </c:pt>
                <c:pt idx="5837">
                  <c:v>29.18499999999848</c:v>
                </c:pt>
                <c:pt idx="5838">
                  <c:v>29.18999999999848</c:v>
                </c:pt>
                <c:pt idx="5839">
                  <c:v>29.19499999999848</c:v>
                </c:pt>
                <c:pt idx="5840">
                  <c:v>29.19999999999848</c:v>
                </c:pt>
                <c:pt idx="5841">
                  <c:v>29.20499999999848</c:v>
                </c:pt>
                <c:pt idx="5842">
                  <c:v>29.20999999999848</c:v>
                </c:pt>
                <c:pt idx="5843">
                  <c:v>29.21499999999848</c:v>
                </c:pt>
                <c:pt idx="5844">
                  <c:v>29.21999999999847</c:v>
                </c:pt>
                <c:pt idx="5845">
                  <c:v>29.22499999999847</c:v>
                </c:pt>
                <c:pt idx="5846">
                  <c:v>29.22999999999847</c:v>
                </c:pt>
                <c:pt idx="5847">
                  <c:v>29.23499999999847</c:v>
                </c:pt>
                <c:pt idx="5848">
                  <c:v>29.23999999999847</c:v>
                </c:pt>
                <c:pt idx="5849">
                  <c:v>29.24499999999847</c:v>
                </c:pt>
                <c:pt idx="5850">
                  <c:v>29.24999999999847</c:v>
                </c:pt>
                <c:pt idx="5851">
                  <c:v>29.25499999999847</c:v>
                </c:pt>
                <c:pt idx="5852">
                  <c:v>29.25999999999847</c:v>
                </c:pt>
                <c:pt idx="5853">
                  <c:v>29.26499999999847</c:v>
                </c:pt>
                <c:pt idx="5854">
                  <c:v>29.26999999999846</c:v>
                </c:pt>
                <c:pt idx="5855">
                  <c:v>29.27499999999846</c:v>
                </c:pt>
                <c:pt idx="5856">
                  <c:v>29.27999999999846</c:v>
                </c:pt>
                <c:pt idx="5857">
                  <c:v>29.28499999999846</c:v>
                </c:pt>
                <c:pt idx="5858">
                  <c:v>29.28999999999846</c:v>
                </c:pt>
                <c:pt idx="5859">
                  <c:v>29.29499999999846</c:v>
                </c:pt>
                <c:pt idx="5860">
                  <c:v>29.29999999999846</c:v>
                </c:pt>
                <c:pt idx="5861">
                  <c:v>29.30499999999846</c:v>
                </c:pt>
                <c:pt idx="5862">
                  <c:v>29.30999999999846</c:v>
                </c:pt>
                <c:pt idx="5863">
                  <c:v>29.31499999999846</c:v>
                </c:pt>
                <c:pt idx="5864">
                  <c:v>29.31999999999845</c:v>
                </c:pt>
                <c:pt idx="5865">
                  <c:v>29.32499999999845</c:v>
                </c:pt>
                <c:pt idx="5866">
                  <c:v>29.32999999999845</c:v>
                </c:pt>
                <c:pt idx="5867">
                  <c:v>29.33499999999845</c:v>
                </c:pt>
                <c:pt idx="5868">
                  <c:v>29.33999999999845</c:v>
                </c:pt>
                <c:pt idx="5869">
                  <c:v>29.34499999999845</c:v>
                </c:pt>
                <c:pt idx="5870">
                  <c:v>29.34999999999845</c:v>
                </c:pt>
                <c:pt idx="5871">
                  <c:v>29.35499999999845</c:v>
                </c:pt>
                <c:pt idx="5872">
                  <c:v>29.35999999999845</c:v>
                </c:pt>
                <c:pt idx="5873">
                  <c:v>29.36499999999845</c:v>
                </c:pt>
                <c:pt idx="5874">
                  <c:v>29.36999999999844</c:v>
                </c:pt>
                <c:pt idx="5875">
                  <c:v>29.37499999999844</c:v>
                </c:pt>
                <c:pt idx="5876">
                  <c:v>29.37999999999844</c:v>
                </c:pt>
                <c:pt idx="5877">
                  <c:v>29.38499999999844</c:v>
                </c:pt>
                <c:pt idx="5878">
                  <c:v>29.38999999999844</c:v>
                </c:pt>
                <c:pt idx="5879">
                  <c:v>29.39499999999844</c:v>
                </c:pt>
                <c:pt idx="5880">
                  <c:v>29.39999999999844</c:v>
                </c:pt>
                <c:pt idx="5881">
                  <c:v>29.40499999999843</c:v>
                </c:pt>
                <c:pt idx="5882">
                  <c:v>29.40999999999843</c:v>
                </c:pt>
                <c:pt idx="5883">
                  <c:v>29.41499999999844</c:v>
                </c:pt>
                <c:pt idx="5884">
                  <c:v>29.41999999999843</c:v>
                </c:pt>
                <c:pt idx="5885">
                  <c:v>29.42499999999843</c:v>
                </c:pt>
                <c:pt idx="5886">
                  <c:v>29.42999999999843</c:v>
                </c:pt>
                <c:pt idx="5887">
                  <c:v>29.43499999999843</c:v>
                </c:pt>
                <c:pt idx="5888">
                  <c:v>29.43999999999843</c:v>
                </c:pt>
                <c:pt idx="5889">
                  <c:v>29.44499999999843</c:v>
                </c:pt>
                <c:pt idx="5890">
                  <c:v>29.44999999999843</c:v>
                </c:pt>
                <c:pt idx="5891">
                  <c:v>29.45499999999843</c:v>
                </c:pt>
                <c:pt idx="5892">
                  <c:v>29.45999999999843</c:v>
                </c:pt>
                <c:pt idx="5893">
                  <c:v>29.46499999999843</c:v>
                </c:pt>
                <c:pt idx="5894">
                  <c:v>29.46999999999842</c:v>
                </c:pt>
                <c:pt idx="5895">
                  <c:v>29.47499999999842</c:v>
                </c:pt>
                <c:pt idx="5896">
                  <c:v>29.47999999999842</c:v>
                </c:pt>
                <c:pt idx="5897">
                  <c:v>29.48499999999842</c:v>
                </c:pt>
                <c:pt idx="5898">
                  <c:v>29.48999999999842</c:v>
                </c:pt>
                <c:pt idx="5899">
                  <c:v>29.49499999999842</c:v>
                </c:pt>
                <c:pt idx="5900">
                  <c:v>29.49999999999842</c:v>
                </c:pt>
                <c:pt idx="5901">
                  <c:v>29.50499999999842</c:v>
                </c:pt>
                <c:pt idx="5902">
                  <c:v>29.50999999999842</c:v>
                </c:pt>
                <c:pt idx="5903">
                  <c:v>29.51499999999842</c:v>
                </c:pt>
                <c:pt idx="5904">
                  <c:v>29.51999999999842</c:v>
                </c:pt>
                <c:pt idx="5905">
                  <c:v>29.52499999999841</c:v>
                </c:pt>
                <c:pt idx="5906">
                  <c:v>29.52999999999841</c:v>
                </c:pt>
                <c:pt idx="5907">
                  <c:v>29.53499999999841</c:v>
                </c:pt>
                <c:pt idx="5908">
                  <c:v>29.53999999999841</c:v>
                </c:pt>
                <c:pt idx="5909">
                  <c:v>29.54499999999841</c:v>
                </c:pt>
                <c:pt idx="5910">
                  <c:v>29.54999999999841</c:v>
                </c:pt>
                <c:pt idx="5911">
                  <c:v>29.55499999999841</c:v>
                </c:pt>
                <c:pt idx="5912">
                  <c:v>29.55999999999841</c:v>
                </c:pt>
                <c:pt idx="5913">
                  <c:v>29.56499999999841</c:v>
                </c:pt>
                <c:pt idx="5914">
                  <c:v>29.56999999999841</c:v>
                </c:pt>
                <c:pt idx="5915">
                  <c:v>29.5749999999984</c:v>
                </c:pt>
                <c:pt idx="5916">
                  <c:v>29.5799999999984</c:v>
                </c:pt>
                <c:pt idx="5917">
                  <c:v>29.5849999999984</c:v>
                </c:pt>
                <c:pt idx="5918">
                  <c:v>29.58999999999839</c:v>
                </c:pt>
                <c:pt idx="5919">
                  <c:v>29.5949999999984</c:v>
                </c:pt>
                <c:pt idx="5920">
                  <c:v>29.5999999999984</c:v>
                </c:pt>
                <c:pt idx="5921">
                  <c:v>29.6049999999984</c:v>
                </c:pt>
                <c:pt idx="5922">
                  <c:v>29.60999999999839</c:v>
                </c:pt>
                <c:pt idx="5923">
                  <c:v>29.6149999999984</c:v>
                </c:pt>
                <c:pt idx="5924">
                  <c:v>29.6199999999984</c:v>
                </c:pt>
                <c:pt idx="5925">
                  <c:v>29.6249999999984</c:v>
                </c:pt>
                <c:pt idx="5926">
                  <c:v>29.62999999999839</c:v>
                </c:pt>
                <c:pt idx="5927">
                  <c:v>29.6349999999984</c:v>
                </c:pt>
                <c:pt idx="5928">
                  <c:v>29.6399999999984</c:v>
                </c:pt>
                <c:pt idx="5929">
                  <c:v>29.6449999999984</c:v>
                </c:pt>
                <c:pt idx="5930">
                  <c:v>29.64999999999839</c:v>
                </c:pt>
                <c:pt idx="5931">
                  <c:v>29.6549999999984</c:v>
                </c:pt>
                <c:pt idx="5932">
                  <c:v>29.6599999999984</c:v>
                </c:pt>
                <c:pt idx="5933">
                  <c:v>29.66499999999839</c:v>
                </c:pt>
                <c:pt idx="5934">
                  <c:v>29.66999999999839</c:v>
                </c:pt>
                <c:pt idx="5935">
                  <c:v>29.67499999999838</c:v>
                </c:pt>
                <c:pt idx="5936">
                  <c:v>29.67999999999838</c:v>
                </c:pt>
                <c:pt idx="5937">
                  <c:v>29.68499999999838</c:v>
                </c:pt>
                <c:pt idx="5938">
                  <c:v>29.68999999999838</c:v>
                </c:pt>
                <c:pt idx="5939">
                  <c:v>29.69499999999838</c:v>
                </c:pt>
                <c:pt idx="5940">
                  <c:v>29.69999999999838</c:v>
                </c:pt>
                <c:pt idx="5941">
                  <c:v>29.70499999999837</c:v>
                </c:pt>
                <c:pt idx="5942">
                  <c:v>29.70999999999837</c:v>
                </c:pt>
                <c:pt idx="5943">
                  <c:v>29.71499999999838</c:v>
                </c:pt>
                <c:pt idx="5944">
                  <c:v>29.71999999999838</c:v>
                </c:pt>
                <c:pt idx="5945">
                  <c:v>29.72499999999837</c:v>
                </c:pt>
                <c:pt idx="5946">
                  <c:v>29.72999999999837</c:v>
                </c:pt>
                <c:pt idx="5947">
                  <c:v>29.73499999999837</c:v>
                </c:pt>
                <c:pt idx="5948">
                  <c:v>29.73999999999837</c:v>
                </c:pt>
                <c:pt idx="5949">
                  <c:v>29.74499999999837</c:v>
                </c:pt>
                <c:pt idx="5950">
                  <c:v>29.74999999999837</c:v>
                </c:pt>
                <c:pt idx="5951">
                  <c:v>29.75499999999836</c:v>
                </c:pt>
                <c:pt idx="5952">
                  <c:v>29.75999999999836</c:v>
                </c:pt>
                <c:pt idx="5953">
                  <c:v>29.76499999999836</c:v>
                </c:pt>
                <c:pt idx="5954">
                  <c:v>29.76999999999836</c:v>
                </c:pt>
                <c:pt idx="5955">
                  <c:v>29.77499999999836</c:v>
                </c:pt>
                <c:pt idx="5956">
                  <c:v>29.77999999999836</c:v>
                </c:pt>
                <c:pt idx="5957">
                  <c:v>29.78499999999836</c:v>
                </c:pt>
                <c:pt idx="5958">
                  <c:v>29.78999999999835</c:v>
                </c:pt>
                <c:pt idx="5959">
                  <c:v>29.79499999999836</c:v>
                </c:pt>
                <c:pt idx="5960">
                  <c:v>29.79999999999836</c:v>
                </c:pt>
                <c:pt idx="5961">
                  <c:v>29.80499999999835</c:v>
                </c:pt>
                <c:pt idx="5962">
                  <c:v>29.80999999999835</c:v>
                </c:pt>
                <c:pt idx="5963">
                  <c:v>29.81499999999836</c:v>
                </c:pt>
                <c:pt idx="5964">
                  <c:v>29.81999999999836</c:v>
                </c:pt>
                <c:pt idx="5965">
                  <c:v>29.82499999999835</c:v>
                </c:pt>
                <c:pt idx="5966">
                  <c:v>29.82999999999835</c:v>
                </c:pt>
                <c:pt idx="5967">
                  <c:v>29.83499999999835</c:v>
                </c:pt>
                <c:pt idx="5968">
                  <c:v>29.83999999999835</c:v>
                </c:pt>
                <c:pt idx="5969">
                  <c:v>29.84499999999835</c:v>
                </c:pt>
                <c:pt idx="5970">
                  <c:v>29.84999999999835</c:v>
                </c:pt>
                <c:pt idx="5971">
                  <c:v>29.85499999999834</c:v>
                </c:pt>
                <c:pt idx="5972">
                  <c:v>29.85999999999834</c:v>
                </c:pt>
                <c:pt idx="5973">
                  <c:v>29.86499999999834</c:v>
                </c:pt>
                <c:pt idx="5974">
                  <c:v>29.86999999999834</c:v>
                </c:pt>
                <c:pt idx="5975">
                  <c:v>29.87499999999834</c:v>
                </c:pt>
                <c:pt idx="5976">
                  <c:v>29.87999999999834</c:v>
                </c:pt>
                <c:pt idx="5977">
                  <c:v>29.88499999999834</c:v>
                </c:pt>
                <c:pt idx="5978">
                  <c:v>29.88999999999833</c:v>
                </c:pt>
                <c:pt idx="5979">
                  <c:v>29.89499999999834</c:v>
                </c:pt>
                <c:pt idx="5980">
                  <c:v>29.89999999999834</c:v>
                </c:pt>
                <c:pt idx="5981">
                  <c:v>29.90499999999833</c:v>
                </c:pt>
                <c:pt idx="5982">
                  <c:v>29.90999999999833</c:v>
                </c:pt>
                <c:pt idx="5983">
                  <c:v>29.91499999999833</c:v>
                </c:pt>
                <c:pt idx="5984">
                  <c:v>29.91999999999833</c:v>
                </c:pt>
                <c:pt idx="5985">
                  <c:v>29.92499999999833</c:v>
                </c:pt>
                <c:pt idx="5986">
                  <c:v>29.92999999999833</c:v>
                </c:pt>
                <c:pt idx="5987">
                  <c:v>29.93499999999833</c:v>
                </c:pt>
                <c:pt idx="5988">
                  <c:v>29.93999999999833</c:v>
                </c:pt>
                <c:pt idx="5989">
                  <c:v>29.94499999999833</c:v>
                </c:pt>
                <c:pt idx="5990">
                  <c:v>29.94999999999833</c:v>
                </c:pt>
                <c:pt idx="5991">
                  <c:v>29.95499999999832</c:v>
                </c:pt>
                <c:pt idx="5992">
                  <c:v>29.95999999999832</c:v>
                </c:pt>
                <c:pt idx="5993">
                  <c:v>29.96499999999832</c:v>
                </c:pt>
                <c:pt idx="5994">
                  <c:v>29.96999999999832</c:v>
                </c:pt>
                <c:pt idx="5995">
                  <c:v>29.97499999999832</c:v>
                </c:pt>
                <c:pt idx="5996">
                  <c:v>29.97999999999832</c:v>
                </c:pt>
                <c:pt idx="5997">
                  <c:v>29.98499999999832</c:v>
                </c:pt>
                <c:pt idx="5998">
                  <c:v>29.98999999999831</c:v>
                </c:pt>
                <c:pt idx="5999">
                  <c:v>29.99499999999832</c:v>
                </c:pt>
                <c:pt idx="6000">
                  <c:v>29.99999999999832</c:v>
                </c:pt>
                <c:pt idx="6001">
                  <c:v>30.00499999999832</c:v>
                </c:pt>
                <c:pt idx="6002">
                  <c:v>30.00999999999831</c:v>
                </c:pt>
                <c:pt idx="6003">
                  <c:v>30.01499999999832</c:v>
                </c:pt>
                <c:pt idx="6004">
                  <c:v>30.01999999999832</c:v>
                </c:pt>
                <c:pt idx="6005">
                  <c:v>30.02499999999831</c:v>
                </c:pt>
                <c:pt idx="6006">
                  <c:v>30.02999999999831</c:v>
                </c:pt>
                <c:pt idx="6007">
                  <c:v>30.03499999999831</c:v>
                </c:pt>
                <c:pt idx="6008">
                  <c:v>30.03999999999831</c:v>
                </c:pt>
                <c:pt idx="6009">
                  <c:v>30.04499999999831</c:v>
                </c:pt>
                <c:pt idx="6010">
                  <c:v>30.04999999999831</c:v>
                </c:pt>
                <c:pt idx="6011">
                  <c:v>30.05499999999831</c:v>
                </c:pt>
                <c:pt idx="6012">
                  <c:v>30.0599999999983</c:v>
                </c:pt>
                <c:pt idx="6013">
                  <c:v>30.0649999999983</c:v>
                </c:pt>
                <c:pt idx="6014">
                  <c:v>30.0699999999983</c:v>
                </c:pt>
                <c:pt idx="6015">
                  <c:v>30.0749999999983</c:v>
                </c:pt>
                <c:pt idx="6016">
                  <c:v>30.0799999999983</c:v>
                </c:pt>
                <c:pt idx="6017">
                  <c:v>30.0849999999983</c:v>
                </c:pt>
                <c:pt idx="6018">
                  <c:v>30.08999999999829</c:v>
                </c:pt>
                <c:pt idx="6019">
                  <c:v>30.0949999999983</c:v>
                </c:pt>
                <c:pt idx="6020">
                  <c:v>30.0999999999983</c:v>
                </c:pt>
                <c:pt idx="6021">
                  <c:v>30.1049999999983</c:v>
                </c:pt>
                <c:pt idx="6022">
                  <c:v>30.1099999999983</c:v>
                </c:pt>
                <c:pt idx="6023">
                  <c:v>30.1149999999983</c:v>
                </c:pt>
                <c:pt idx="6024">
                  <c:v>30.1199999999983</c:v>
                </c:pt>
                <c:pt idx="6025">
                  <c:v>30.1249999999983</c:v>
                </c:pt>
                <c:pt idx="6026">
                  <c:v>30.1299999999983</c:v>
                </c:pt>
                <c:pt idx="6027">
                  <c:v>30.1349999999983</c:v>
                </c:pt>
                <c:pt idx="6028">
                  <c:v>30.1399999999983</c:v>
                </c:pt>
                <c:pt idx="6029">
                  <c:v>30.1449999999983</c:v>
                </c:pt>
                <c:pt idx="6030">
                  <c:v>30.14999999999829</c:v>
                </c:pt>
                <c:pt idx="6031">
                  <c:v>30.1549999999983</c:v>
                </c:pt>
                <c:pt idx="6032">
                  <c:v>30.1599999999983</c:v>
                </c:pt>
                <c:pt idx="6033">
                  <c:v>30.1649999999983</c:v>
                </c:pt>
                <c:pt idx="6034">
                  <c:v>30.16999999999829</c:v>
                </c:pt>
                <c:pt idx="6035">
                  <c:v>30.17499999999828</c:v>
                </c:pt>
                <c:pt idx="6036">
                  <c:v>30.17999999999828</c:v>
                </c:pt>
                <c:pt idx="6037">
                  <c:v>30.18499999999828</c:v>
                </c:pt>
                <c:pt idx="6038">
                  <c:v>30.18999999999828</c:v>
                </c:pt>
                <c:pt idx="6039">
                  <c:v>30.19499999999828</c:v>
                </c:pt>
                <c:pt idx="6040">
                  <c:v>30.19999999999828</c:v>
                </c:pt>
                <c:pt idx="6041">
                  <c:v>30.20499999999828</c:v>
                </c:pt>
                <c:pt idx="6042">
                  <c:v>30.20999999999827</c:v>
                </c:pt>
                <c:pt idx="6043">
                  <c:v>30.21499999999828</c:v>
                </c:pt>
                <c:pt idx="6044">
                  <c:v>30.21999999999828</c:v>
                </c:pt>
                <c:pt idx="6045">
                  <c:v>30.22499999999827</c:v>
                </c:pt>
                <c:pt idx="6046">
                  <c:v>30.22999999999827</c:v>
                </c:pt>
                <c:pt idx="6047">
                  <c:v>30.23499999999827</c:v>
                </c:pt>
                <c:pt idx="6048">
                  <c:v>30.23999999999827</c:v>
                </c:pt>
                <c:pt idx="6049">
                  <c:v>30.24499999999827</c:v>
                </c:pt>
                <c:pt idx="6050">
                  <c:v>30.24999999999827</c:v>
                </c:pt>
                <c:pt idx="6051">
                  <c:v>30.25499999999827</c:v>
                </c:pt>
                <c:pt idx="6052">
                  <c:v>30.25999999999826</c:v>
                </c:pt>
                <c:pt idx="6053">
                  <c:v>30.26499999999826</c:v>
                </c:pt>
                <c:pt idx="6054">
                  <c:v>30.26999999999826</c:v>
                </c:pt>
                <c:pt idx="6055">
                  <c:v>30.27499999999826</c:v>
                </c:pt>
                <c:pt idx="6056">
                  <c:v>30.27999999999826</c:v>
                </c:pt>
                <c:pt idx="6057">
                  <c:v>30.28499999999826</c:v>
                </c:pt>
                <c:pt idx="6058">
                  <c:v>30.28999999999825</c:v>
                </c:pt>
                <c:pt idx="6059">
                  <c:v>30.29499999999826</c:v>
                </c:pt>
                <c:pt idx="6060">
                  <c:v>30.29999999999826</c:v>
                </c:pt>
                <c:pt idx="6061">
                  <c:v>30.30499999999826</c:v>
                </c:pt>
                <c:pt idx="6062">
                  <c:v>30.30999999999825</c:v>
                </c:pt>
                <c:pt idx="6063">
                  <c:v>30.31499999999826</c:v>
                </c:pt>
                <c:pt idx="6064">
                  <c:v>30.31999999999826</c:v>
                </c:pt>
                <c:pt idx="6065">
                  <c:v>30.32499999999825</c:v>
                </c:pt>
                <c:pt idx="6066">
                  <c:v>30.32999999999825</c:v>
                </c:pt>
                <c:pt idx="6067">
                  <c:v>30.33499999999825</c:v>
                </c:pt>
                <c:pt idx="6068">
                  <c:v>30.33999999999825</c:v>
                </c:pt>
                <c:pt idx="6069">
                  <c:v>30.34499999999825</c:v>
                </c:pt>
                <c:pt idx="6070">
                  <c:v>30.34999999999825</c:v>
                </c:pt>
                <c:pt idx="6071">
                  <c:v>30.35499999999825</c:v>
                </c:pt>
                <c:pt idx="6072">
                  <c:v>30.35999999999824</c:v>
                </c:pt>
                <c:pt idx="6073">
                  <c:v>30.36499999999824</c:v>
                </c:pt>
                <c:pt idx="6074">
                  <c:v>30.36999999999824</c:v>
                </c:pt>
                <c:pt idx="6075">
                  <c:v>30.37499999999824</c:v>
                </c:pt>
                <c:pt idx="6076">
                  <c:v>30.37999999999824</c:v>
                </c:pt>
                <c:pt idx="6077">
                  <c:v>30.38499999999824</c:v>
                </c:pt>
                <c:pt idx="6078">
                  <c:v>30.38999999999823</c:v>
                </c:pt>
                <c:pt idx="6079">
                  <c:v>30.39499999999824</c:v>
                </c:pt>
                <c:pt idx="6080">
                  <c:v>30.39999999999824</c:v>
                </c:pt>
                <c:pt idx="6081">
                  <c:v>30.40499999999823</c:v>
                </c:pt>
                <c:pt idx="6082">
                  <c:v>30.40999999999823</c:v>
                </c:pt>
                <c:pt idx="6083">
                  <c:v>30.41499999999823</c:v>
                </c:pt>
                <c:pt idx="6084">
                  <c:v>30.41999999999823</c:v>
                </c:pt>
                <c:pt idx="6085">
                  <c:v>30.42499999999823</c:v>
                </c:pt>
                <c:pt idx="6086">
                  <c:v>30.42999999999823</c:v>
                </c:pt>
                <c:pt idx="6087">
                  <c:v>30.43499999999823</c:v>
                </c:pt>
                <c:pt idx="6088">
                  <c:v>30.43999999999823</c:v>
                </c:pt>
                <c:pt idx="6089">
                  <c:v>30.44499999999823</c:v>
                </c:pt>
                <c:pt idx="6090">
                  <c:v>30.44999999999823</c:v>
                </c:pt>
                <c:pt idx="6091">
                  <c:v>30.45499999999823</c:v>
                </c:pt>
                <c:pt idx="6092">
                  <c:v>30.45999999999822</c:v>
                </c:pt>
                <c:pt idx="6093">
                  <c:v>30.46499999999822</c:v>
                </c:pt>
                <c:pt idx="6094">
                  <c:v>30.46999999999822</c:v>
                </c:pt>
                <c:pt idx="6095">
                  <c:v>30.47499999999823</c:v>
                </c:pt>
                <c:pt idx="6096">
                  <c:v>30.47999999999822</c:v>
                </c:pt>
                <c:pt idx="6097">
                  <c:v>30.48499999999822</c:v>
                </c:pt>
                <c:pt idx="6098">
                  <c:v>30.48999999999822</c:v>
                </c:pt>
                <c:pt idx="6099">
                  <c:v>30.49499999999822</c:v>
                </c:pt>
                <c:pt idx="6100">
                  <c:v>30.49999999999822</c:v>
                </c:pt>
                <c:pt idx="6101">
                  <c:v>30.50499999999822</c:v>
                </c:pt>
                <c:pt idx="6102">
                  <c:v>30.50999999999821</c:v>
                </c:pt>
                <c:pt idx="6103">
                  <c:v>30.51499999999822</c:v>
                </c:pt>
                <c:pt idx="6104">
                  <c:v>30.51999999999822</c:v>
                </c:pt>
                <c:pt idx="6105">
                  <c:v>30.52499999999822</c:v>
                </c:pt>
                <c:pt idx="6106">
                  <c:v>30.52999999999821</c:v>
                </c:pt>
                <c:pt idx="6107">
                  <c:v>30.53499999999821</c:v>
                </c:pt>
                <c:pt idx="6108">
                  <c:v>30.53999999999821</c:v>
                </c:pt>
                <c:pt idx="6109">
                  <c:v>30.54499999999821</c:v>
                </c:pt>
                <c:pt idx="6110">
                  <c:v>30.54999999999821</c:v>
                </c:pt>
                <c:pt idx="6111">
                  <c:v>30.55499999999821</c:v>
                </c:pt>
                <c:pt idx="6112">
                  <c:v>30.5599999999982</c:v>
                </c:pt>
                <c:pt idx="6113">
                  <c:v>30.5649999999982</c:v>
                </c:pt>
                <c:pt idx="6114">
                  <c:v>30.5699999999982</c:v>
                </c:pt>
                <c:pt idx="6115">
                  <c:v>30.57499999999821</c:v>
                </c:pt>
                <c:pt idx="6116">
                  <c:v>30.5799999999982</c:v>
                </c:pt>
                <c:pt idx="6117">
                  <c:v>30.5849999999982</c:v>
                </c:pt>
                <c:pt idx="6118">
                  <c:v>30.5899999999982</c:v>
                </c:pt>
                <c:pt idx="6119">
                  <c:v>30.5949999999982</c:v>
                </c:pt>
                <c:pt idx="6120">
                  <c:v>30.5999999999982</c:v>
                </c:pt>
                <c:pt idx="6121">
                  <c:v>30.6049999999982</c:v>
                </c:pt>
                <c:pt idx="6122">
                  <c:v>30.6099999999982</c:v>
                </c:pt>
                <c:pt idx="6123">
                  <c:v>30.6149999999982</c:v>
                </c:pt>
                <c:pt idx="6124">
                  <c:v>30.6199999999982</c:v>
                </c:pt>
                <c:pt idx="6125">
                  <c:v>30.6249999999982</c:v>
                </c:pt>
                <c:pt idx="6126">
                  <c:v>30.6299999999982</c:v>
                </c:pt>
                <c:pt idx="6127">
                  <c:v>30.6349999999982</c:v>
                </c:pt>
                <c:pt idx="6128">
                  <c:v>30.6399999999982</c:v>
                </c:pt>
                <c:pt idx="6129">
                  <c:v>30.6449999999982</c:v>
                </c:pt>
                <c:pt idx="6130">
                  <c:v>30.6499999999982</c:v>
                </c:pt>
                <c:pt idx="6131">
                  <c:v>30.6549999999982</c:v>
                </c:pt>
                <c:pt idx="6132">
                  <c:v>30.6599999999982</c:v>
                </c:pt>
                <c:pt idx="6133">
                  <c:v>30.6649999999982</c:v>
                </c:pt>
                <c:pt idx="6134">
                  <c:v>30.66999999999819</c:v>
                </c:pt>
                <c:pt idx="6135">
                  <c:v>30.6749999999982</c:v>
                </c:pt>
                <c:pt idx="6136">
                  <c:v>30.67999999999818</c:v>
                </c:pt>
                <c:pt idx="6137">
                  <c:v>30.68499999999818</c:v>
                </c:pt>
                <c:pt idx="6138">
                  <c:v>30.68999999999818</c:v>
                </c:pt>
                <c:pt idx="6139">
                  <c:v>30.69499999999818</c:v>
                </c:pt>
                <c:pt idx="6140">
                  <c:v>30.69999999999818</c:v>
                </c:pt>
                <c:pt idx="6141">
                  <c:v>30.70499999999818</c:v>
                </c:pt>
                <c:pt idx="6142">
                  <c:v>30.70999999999817</c:v>
                </c:pt>
                <c:pt idx="6143">
                  <c:v>30.71499999999818</c:v>
                </c:pt>
                <c:pt idx="6144">
                  <c:v>30.71999999999818</c:v>
                </c:pt>
                <c:pt idx="6145">
                  <c:v>30.72499999999818</c:v>
                </c:pt>
                <c:pt idx="6146">
                  <c:v>30.72999999999817</c:v>
                </c:pt>
                <c:pt idx="6147">
                  <c:v>30.73499999999817</c:v>
                </c:pt>
                <c:pt idx="6148">
                  <c:v>30.73999999999817</c:v>
                </c:pt>
                <c:pt idx="6149">
                  <c:v>30.74499999999817</c:v>
                </c:pt>
                <c:pt idx="6150">
                  <c:v>30.74999999999817</c:v>
                </c:pt>
                <c:pt idx="6151">
                  <c:v>30.75499999999817</c:v>
                </c:pt>
                <c:pt idx="6152">
                  <c:v>30.75999999999816</c:v>
                </c:pt>
                <c:pt idx="6153">
                  <c:v>30.76499999999816</c:v>
                </c:pt>
                <c:pt idx="6154">
                  <c:v>30.76999999999816</c:v>
                </c:pt>
                <c:pt idx="6155">
                  <c:v>30.77499999999817</c:v>
                </c:pt>
                <c:pt idx="6156">
                  <c:v>30.77999999999816</c:v>
                </c:pt>
                <c:pt idx="6157">
                  <c:v>30.78499999999816</c:v>
                </c:pt>
                <c:pt idx="6158">
                  <c:v>30.78999999999816</c:v>
                </c:pt>
                <c:pt idx="6159">
                  <c:v>30.79499999999816</c:v>
                </c:pt>
                <c:pt idx="6160">
                  <c:v>30.79999999999816</c:v>
                </c:pt>
                <c:pt idx="6161">
                  <c:v>30.80499999999816</c:v>
                </c:pt>
                <c:pt idx="6162">
                  <c:v>30.80999999999815</c:v>
                </c:pt>
                <c:pt idx="6163">
                  <c:v>30.81499999999816</c:v>
                </c:pt>
                <c:pt idx="6164">
                  <c:v>30.81999999999816</c:v>
                </c:pt>
                <c:pt idx="6165">
                  <c:v>30.82499999999816</c:v>
                </c:pt>
                <c:pt idx="6166">
                  <c:v>30.82999999999815</c:v>
                </c:pt>
                <c:pt idx="6167">
                  <c:v>30.83499999999815</c:v>
                </c:pt>
                <c:pt idx="6168">
                  <c:v>30.83999999999815</c:v>
                </c:pt>
                <c:pt idx="6169">
                  <c:v>30.84499999999815</c:v>
                </c:pt>
                <c:pt idx="6170">
                  <c:v>30.84999999999815</c:v>
                </c:pt>
                <c:pt idx="6171">
                  <c:v>30.85499999999815</c:v>
                </c:pt>
                <c:pt idx="6172">
                  <c:v>30.85999999999814</c:v>
                </c:pt>
                <c:pt idx="6173">
                  <c:v>30.86499999999814</c:v>
                </c:pt>
                <c:pt idx="6174">
                  <c:v>30.86999999999814</c:v>
                </c:pt>
                <c:pt idx="6175">
                  <c:v>30.87499999999815</c:v>
                </c:pt>
                <c:pt idx="6176">
                  <c:v>30.87999999999814</c:v>
                </c:pt>
                <c:pt idx="6177">
                  <c:v>30.88499999999814</c:v>
                </c:pt>
                <c:pt idx="6178">
                  <c:v>30.88999999999814</c:v>
                </c:pt>
                <c:pt idx="6179">
                  <c:v>30.89499999999814</c:v>
                </c:pt>
                <c:pt idx="6180">
                  <c:v>30.89999999999814</c:v>
                </c:pt>
                <c:pt idx="6181">
                  <c:v>30.90499999999814</c:v>
                </c:pt>
                <c:pt idx="6182">
                  <c:v>30.90999999999813</c:v>
                </c:pt>
                <c:pt idx="6183">
                  <c:v>30.91499999999813</c:v>
                </c:pt>
                <c:pt idx="6184">
                  <c:v>30.91999999999813</c:v>
                </c:pt>
                <c:pt idx="6185">
                  <c:v>30.92499999999813</c:v>
                </c:pt>
                <c:pt idx="6186">
                  <c:v>30.92999999999813</c:v>
                </c:pt>
                <c:pt idx="6187">
                  <c:v>30.93499999999813</c:v>
                </c:pt>
                <c:pt idx="6188">
                  <c:v>30.93999999999813</c:v>
                </c:pt>
                <c:pt idx="6189">
                  <c:v>30.94499999999813</c:v>
                </c:pt>
                <c:pt idx="6190">
                  <c:v>30.94999999999813</c:v>
                </c:pt>
                <c:pt idx="6191">
                  <c:v>30.95499999999813</c:v>
                </c:pt>
                <c:pt idx="6192">
                  <c:v>30.95999999999812</c:v>
                </c:pt>
                <c:pt idx="6193">
                  <c:v>30.96499999999812</c:v>
                </c:pt>
                <c:pt idx="6194">
                  <c:v>30.96999999999812</c:v>
                </c:pt>
                <c:pt idx="6195">
                  <c:v>30.97499999999813</c:v>
                </c:pt>
                <c:pt idx="6196">
                  <c:v>30.97999999999812</c:v>
                </c:pt>
                <c:pt idx="6197">
                  <c:v>30.98499999999812</c:v>
                </c:pt>
                <c:pt idx="6198">
                  <c:v>30.98999999999812</c:v>
                </c:pt>
                <c:pt idx="6199">
                  <c:v>30.99499999999812</c:v>
                </c:pt>
                <c:pt idx="6200">
                  <c:v>30.99999999999812</c:v>
                </c:pt>
                <c:pt idx="6201">
                  <c:v>31.00499999999812</c:v>
                </c:pt>
                <c:pt idx="6202">
                  <c:v>31.00999999999812</c:v>
                </c:pt>
                <c:pt idx="6203">
                  <c:v>31.01499999999812</c:v>
                </c:pt>
                <c:pt idx="6204">
                  <c:v>31.01999999999812</c:v>
                </c:pt>
                <c:pt idx="6205">
                  <c:v>31.02499999999812</c:v>
                </c:pt>
                <c:pt idx="6206">
                  <c:v>31.02999999999811</c:v>
                </c:pt>
                <c:pt idx="6207">
                  <c:v>31.03499999999811</c:v>
                </c:pt>
                <c:pt idx="6208">
                  <c:v>31.03999999999811</c:v>
                </c:pt>
                <c:pt idx="6209">
                  <c:v>31.04499999999811</c:v>
                </c:pt>
                <c:pt idx="6210">
                  <c:v>31.04999999999811</c:v>
                </c:pt>
                <c:pt idx="6211">
                  <c:v>31.05499999999811</c:v>
                </c:pt>
                <c:pt idx="6212">
                  <c:v>31.05999999999811</c:v>
                </c:pt>
                <c:pt idx="6213">
                  <c:v>31.0649999999981</c:v>
                </c:pt>
                <c:pt idx="6214">
                  <c:v>31.0699999999981</c:v>
                </c:pt>
                <c:pt idx="6215">
                  <c:v>31.07499999999811</c:v>
                </c:pt>
                <c:pt idx="6216">
                  <c:v>31.0799999999981</c:v>
                </c:pt>
                <c:pt idx="6217">
                  <c:v>31.0849999999981</c:v>
                </c:pt>
                <c:pt idx="6218">
                  <c:v>31.0899999999981</c:v>
                </c:pt>
                <c:pt idx="6219">
                  <c:v>31.0949999999981</c:v>
                </c:pt>
                <c:pt idx="6220">
                  <c:v>31.0999999999981</c:v>
                </c:pt>
                <c:pt idx="6221">
                  <c:v>31.1049999999981</c:v>
                </c:pt>
                <c:pt idx="6222">
                  <c:v>31.1099999999981</c:v>
                </c:pt>
                <c:pt idx="6223">
                  <c:v>31.1149999999981</c:v>
                </c:pt>
                <c:pt idx="6224">
                  <c:v>31.1199999999981</c:v>
                </c:pt>
                <c:pt idx="6225">
                  <c:v>31.1249999999981</c:v>
                </c:pt>
                <c:pt idx="6226">
                  <c:v>31.1299999999981</c:v>
                </c:pt>
                <c:pt idx="6227">
                  <c:v>31.1349999999981</c:v>
                </c:pt>
                <c:pt idx="6228">
                  <c:v>31.1399999999981</c:v>
                </c:pt>
                <c:pt idx="6229">
                  <c:v>31.1449999999981</c:v>
                </c:pt>
                <c:pt idx="6230">
                  <c:v>31.1499999999981</c:v>
                </c:pt>
                <c:pt idx="6231">
                  <c:v>31.1549999999981</c:v>
                </c:pt>
                <c:pt idx="6232">
                  <c:v>31.1599999999981</c:v>
                </c:pt>
                <c:pt idx="6233">
                  <c:v>31.1649999999981</c:v>
                </c:pt>
                <c:pt idx="6234">
                  <c:v>31.1699999999981</c:v>
                </c:pt>
                <c:pt idx="6235">
                  <c:v>31.1749999999981</c:v>
                </c:pt>
                <c:pt idx="6236">
                  <c:v>31.17999999999808</c:v>
                </c:pt>
                <c:pt idx="6237">
                  <c:v>31.18499999999808</c:v>
                </c:pt>
                <c:pt idx="6238">
                  <c:v>31.18999999999808</c:v>
                </c:pt>
                <c:pt idx="6239">
                  <c:v>31.19499999999808</c:v>
                </c:pt>
                <c:pt idx="6240">
                  <c:v>31.19999999999808</c:v>
                </c:pt>
                <c:pt idx="6241">
                  <c:v>31.20499999999808</c:v>
                </c:pt>
                <c:pt idx="6242">
                  <c:v>31.20999999999808</c:v>
                </c:pt>
                <c:pt idx="6243">
                  <c:v>31.21499999999808</c:v>
                </c:pt>
                <c:pt idx="6244">
                  <c:v>31.21999999999808</c:v>
                </c:pt>
                <c:pt idx="6245">
                  <c:v>31.22499999999808</c:v>
                </c:pt>
                <c:pt idx="6246">
                  <c:v>31.22999999999807</c:v>
                </c:pt>
                <c:pt idx="6247">
                  <c:v>31.23499999999807</c:v>
                </c:pt>
                <c:pt idx="6248">
                  <c:v>31.23999999999807</c:v>
                </c:pt>
                <c:pt idx="6249">
                  <c:v>31.24499999999807</c:v>
                </c:pt>
                <c:pt idx="6250">
                  <c:v>31.24999999999807</c:v>
                </c:pt>
                <c:pt idx="6251">
                  <c:v>31.25499999999807</c:v>
                </c:pt>
                <c:pt idx="6252">
                  <c:v>31.25999999999807</c:v>
                </c:pt>
                <c:pt idx="6253">
                  <c:v>31.26499999999806</c:v>
                </c:pt>
                <c:pt idx="6254">
                  <c:v>31.26999999999806</c:v>
                </c:pt>
                <c:pt idx="6255">
                  <c:v>31.27499999999807</c:v>
                </c:pt>
                <c:pt idx="6256">
                  <c:v>31.27999999999806</c:v>
                </c:pt>
                <c:pt idx="6257">
                  <c:v>31.28499999999806</c:v>
                </c:pt>
                <c:pt idx="6258">
                  <c:v>31.28999999999806</c:v>
                </c:pt>
                <c:pt idx="6259">
                  <c:v>31.29499999999806</c:v>
                </c:pt>
                <c:pt idx="6260">
                  <c:v>31.29999999999806</c:v>
                </c:pt>
                <c:pt idx="6261">
                  <c:v>31.30499999999806</c:v>
                </c:pt>
                <c:pt idx="6262">
                  <c:v>31.30999999999806</c:v>
                </c:pt>
                <c:pt idx="6263">
                  <c:v>31.31499999999806</c:v>
                </c:pt>
                <c:pt idx="6264">
                  <c:v>31.31999999999806</c:v>
                </c:pt>
                <c:pt idx="6265">
                  <c:v>31.32499999999806</c:v>
                </c:pt>
                <c:pt idx="6266">
                  <c:v>31.32999999999805</c:v>
                </c:pt>
                <c:pt idx="6267">
                  <c:v>31.33499999999805</c:v>
                </c:pt>
                <c:pt idx="6268">
                  <c:v>31.33999999999805</c:v>
                </c:pt>
                <c:pt idx="6269">
                  <c:v>31.34499999999805</c:v>
                </c:pt>
                <c:pt idx="6270">
                  <c:v>31.34999999999805</c:v>
                </c:pt>
                <c:pt idx="6271">
                  <c:v>31.35499999999805</c:v>
                </c:pt>
                <c:pt idx="6272">
                  <c:v>31.35999999999805</c:v>
                </c:pt>
                <c:pt idx="6273">
                  <c:v>31.36499999999804</c:v>
                </c:pt>
                <c:pt idx="6274">
                  <c:v>31.36999999999804</c:v>
                </c:pt>
                <c:pt idx="6275">
                  <c:v>31.37499999999805</c:v>
                </c:pt>
                <c:pt idx="6276">
                  <c:v>31.37999999999804</c:v>
                </c:pt>
                <c:pt idx="6277">
                  <c:v>31.38499999999804</c:v>
                </c:pt>
                <c:pt idx="6278">
                  <c:v>31.38999999999804</c:v>
                </c:pt>
                <c:pt idx="6279">
                  <c:v>31.39499999999804</c:v>
                </c:pt>
                <c:pt idx="6280">
                  <c:v>31.39999999999804</c:v>
                </c:pt>
                <c:pt idx="6281">
                  <c:v>31.40499999999804</c:v>
                </c:pt>
                <c:pt idx="6282">
                  <c:v>31.40999999999803</c:v>
                </c:pt>
                <c:pt idx="6283">
                  <c:v>31.41499999999803</c:v>
                </c:pt>
                <c:pt idx="6284">
                  <c:v>31.41999999999803</c:v>
                </c:pt>
                <c:pt idx="6285">
                  <c:v>31.42499999999803</c:v>
                </c:pt>
                <c:pt idx="6286">
                  <c:v>31.42999999999803</c:v>
                </c:pt>
                <c:pt idx="6287">
                  <c:v>31.43499999999803</c:v>
                </c:pt>
                <c:pt idx="6288">
                  <c:v>31.43999999999803</c:v>
                </c:pt>
                <c:pt idx="6289">
                  <c:v>31.44499999999803</c:v>
                </c:pt>
                <c:pt idx="6290">
                  <c:v>31.44999999999803</c:v>
                </c:pt>
                <c:pt idx="6291">
                  <c:v>31.45499999999803</c:v>
                </c:pt>
                <c:pt idx="6292">
                  <c:v>31.45999999999803</c:v>
                </c:pt>
                <c:pt idx="6293">
                  <c:v>31.46499999999802</c:v>
                </c:pt>
                <c:pt idx="6294">
                  <c:v>31.46999999999802</c:v>
                </c:pt>
                <c:pt idx="6295">
                  <c:v>31.47499999999803</c:v>
                </c:pt>
                <c:pt idx="6296">
                  <c:v>31.47999999999803</c:v>
                </c:pt>
                <c:pt idx="6297">
                  <c:v>31.48499999999802</c:v>
                </c:pt>
                <c:pt idx="6298">
                  <c:v>31.48999999999802</c:v>
                </c:pt>
                <c:pt idx="6299">
                  <c:v>31.49499999999802</c:v>
                </c:pt>
                <c:pt idx="6300">
                  <c:v>31.49999999999802</c:v>
                </c:pt>
                <c:pt idx="6301">
                  <c:v>31.50499999999802</c:v>
                </c:pt>
                <c:pt idx="6302">
                  <c:v>31.50999999999802</c:v>
                </c:pt>
                <c:pt idx="6303">
                  <c:v>31.51499999999802</c:v>
                </c:pt>
                <c:pt idx="6304">
                  <c:v>31.51999999999802</c:v>
                </c:pt>
                <c:pt idx="6305">
                  <c:v>31.52499999999802</c:v>
                </c:pt>
                <c:pt idx="6306">
                  <c:v>31.52999999999802</c:v>
                </c:pt>
                <c:pt idx="6307">
                  <c:v>31.53499999999801</c:v>
                </c:pt>
                <c:pt idx="6308">
                  <c:v>31.53999999999801</c:v>
                </c:pt>
                <c:pt idx="6309">
                  <c:v>31.54499999999801</c:v>
                </c:pt>
                <c:pt idx="6310">
                  <c:v>31.54999999999801</c:v>
                </c:pt>
                <c:pt idx="6311">
                  <c:v>31.55499999999801</c:v>
                </c:pt>
                <c:pt idx="6312">
                  <c:v>31.55999999999801</c:v>
                </c:pt>
                <c:pt idx="6313">
                  <c:v>31.564999999998</c:v>
                </c:pt>
                <c:pt idx="6314">
                  <c:v>31.569999999998</c:v>
                </c:pt>
                <c:pt idx="6315">
                  <c:v>31.57499999999801</c:v>
                </c:pt>
                <c:pt idx="6316">
                  <c:v>31.57999999999801</c:v>
                </c:pt>
                <c:pt idx="6317">
                  <c:v>31.584999999998</c:v>
                </c:pt>
                <c:pt idx="6318">
                  <c:v>31.589999999998</c:v>
                </c:pt>
                <c:pt idx="6319">
                  <c:v>31.594999999998</c:v>
                </c:pt>
                <c:pt idx="6320">
                  <c:v>31.59999999999799</c:v>
                </c:pt>
                <c:pt idx="6321">
                  <c:v>31.604999999998</c:v>
                </c:pt>
                <c:pt idx="6322">
                  <c:v>31.609999999998</c:v>
                </c:pt>
                <c:pt idx="6323">
                  <c:v>31.614999999998</c:v>
                </c:pt>
                <c:pt idx="6324">
                  <c:v>31.619999999998</c:v>
                </c:pt>
                <c:pt idx="6325">
                  <c:v>31.62499999999799</c:v>
                </c:pt>
                <c:pt idx="6326">
                  <c:v>31.62999999999799</c:v>
                </c:pt>
                <c:pt idx="6327">
                  <c:v>31.634999999998</c:v>
                </c:pt>
                <c:pt idx="6328">
                  <c:v>31.63999999999799</c:v>
                </c:pt>
                <c:pt idx="6329">
                  <c:v>31.64499999999799</c:v>
                </c:pt>
                <c:pt idx="6330">
                  <c:v>31.64999999999799</c:v>
                </c:pt>
                <c:pt idx="6331">
                  <c:v>31.654999999998</c:v>
                </c:pt>
                <c:pt idx="6332">
                  <c:v>31.65999999999799</c:v>
                </c:pt>
                <c:pt idx="6333">
                  <c:v>31.66499999999798</c:v>
                </c:pt>
                <c:pt idx="6334">
                  <c:v>31.66999999999798</c:v>
                </c:pt>
                <c:pt idx="6335">
                  <c:v>31.67499999999799</c:v>
                </c:pt>
                <c:pt idx="6336">
                  <c:v>31.67999999999799</c:v>
                </c:pt>
                <c:pt idx="6337">
                  <c:v>31.68499999999798</c:v>
                </c:pt>
                <c:pt idx="6338">
                  <c:v>31.68999999999798</c:v>
                </c:pt>
                <c:pt idx="6339">
                  <c:v>31.69499999999798</c:v>
                </c:pt>
                <c:pt idx="6340">
                  <c:v>31.69999999999798</c:v>
                </c:pt>
                <c:pt idx="6341">
                  <c:v>31.70499999999798</c:v>
                </c:pt>
                <c:pt idx="6342">
                  <c:v>31.70999999999798</c:v>
                </c:pt>
                <c:pt idx="6343">
                  <c:v>31.71499999999797</c:v>
                </c:pt>
                <c:pt idx="6344">
                  <c:v>31.71999999999797</c:v>
                </c:pt>
                <c:pt idx="6345">
                  <c:v>31.72499999999797</c:v>
                </c:pt>
                <c:pt idx="6346">
                  <c:v>31.72999999999797</c:v>
                </c:pt>
                <c:pt idx="6347">
                  <c:v>31.73499999999797</c:v>
                </c:pt>
                <c:pt idx="6348">
                  <c:v>31.73999999999797</c:v>
                </c:pt>
                <c:pt idx="6349">
                  <c:v>31.74499999999797</c:v>
                </c:pt>
                <c:pt idx="6350">
                  <c:v>31.74999999999796</c:v>
                </c:pt>
                <c:pt idx="6351">
                  <c:v>31.75499999999797</c:v>
                </c:pt>
                <c:pt idx="6352">
                  <c:v>31.75999999999797</c:v>
                </c:pt>
                <c:pt idx="6353">
                  <c:v>31.76499999999796</c:v>
                </c:pt>
                <c:pt idx="6354">
                  <c:v>31.76999999999796</c:v>
                </c:pt>
                <c:pt idx="6355">
                  <c:v>31.77499999999796</c:v>
                </c:pt>
                <c:pt idx="6356">
                  <c:v>31.77999999999796</c:v>
                </c:pt>
                <c:pt idx="6357">
                  <c:v>31.78499999999796</c:v>
                </c:pt>
                <c:pt idx="6358">
                  <c:v>31.78999999999796</c:v>
                </c:pt>
                <c:pt idx="6359">
                  <c:v>31.79499999999796</c:v>
                </c:pt>
                <c:pt idx="6360">
                  <c:v>31.79999999999795</c:v>
                </c:pt>
                <c:pt idx="6361">
                  <c:v>31.80499999999796</c:v>
                </c:pt>
                <c:pt idx="6362">
                  <c:v>31.80999999999796</c:v>
                </c:pt>
                <c:pt idx="6363">
                  <c:v>31.81499999999795</c:v>
                </c:pt>
                <c:pt idx="6364">
                  <c:v>31.81999999999795</c:v>
                </c:pt>
                <c:pt idx="6365">
                  <c:v>31.82499999999795</c:v>
                </c:pt>
                <c:pt idx="6366">
                  <c:v>31.82999999999795</c:v>
                </c:pt>
                <c:pt idx="6367">
                  <c:v>31.83499999999795</c:v>
                </c:pt>
                <c:pt idx="6368">
                  <c:v>31.83999999999795</c:v>
                </c:pt>
                <c:pt idx="6369">
                  <c:v>31.84499999999795</c:v>
                </c:pt>
                <c:pt idx="6370">
                  <c:v>31.84999999999794</c:v>
                </c:pt>
                <c:pt idx="6371">
                  <c:v>31.85499999999795</c:v>
                </c:pt>
                <c:pt idx="6372">
                  <c:v>31.85999999999795</c:v>
                </c:pt>
                <c:pt idx="6373">
                  <c:v>31.86499999999794</c:v>
                </c:pt>
                <c:pt idx="6374">
                  <c:v>31.86999999999794</c:v>
                </c:pt>
                <c:pt idx="6375">
                  <c:v>31.87499999999794</c:v>
                </c:pt>
                <c:pt idx="6376">
                  <c:v>31.87999999999794</c:v>
                </c:pt>
                <c:pt idx="6377">
                  <c:v>31.88499999999794</c:v>
                </c:pt>
                <c:pt idx="6378">
                  <c:v>31.88999999999794</c:v>
                </c:pt>
                <c:pt idx="6379">
                  <c:v>31.89499999999794</c:v>
                </c:pt>
                <c:pt idx="6380">
                  <c:v>31.89999999999793</c:v>
                </c:pt>
                <c:pt idx="6381">
                  <c:v>31.90499999999793</c:v>
                </c:pt>
                <c:pt idx="6382">
                  <c:v>31.90999999999793</c:v>
                </c:pt>
                <c:pt idx="6383">
                  <c:v>31.91499999999793</c:v>
                </c:pt>
                <c:pt idx="6384">
                  <c:v>31.91999999999793</c:v>
                </c:pt>
                <c:pt idx="6385">
                  <c:v>31.92499999999793</c:v>
                </c:pt>
                <c:pt idx="6386">
                  <c:v>31.92999999999792</c:v>
                </c:pt>
                <c:pt idx="6387">
                  <c:v>31.93499999999793</c:v>
                </c:pt>
                <c:pt idx="6388">
                  <c:v>31.93999999999793</c:v>
                </c:pt>
                <c:pt idx="6389">
                  <c:v>31.94499999999793</c:v>
                </c:pt>
                <c:pt idx="6390">
                  <c:v>31.94999999999792</c:v>
                </c:pt>
                <c:pt idx="6391">
                  <c:v>31.95499999999793</c:v>
                </c:pt>
                <c:pt idx="6392">
                  <c:v>31.95999999999793</c:v>
                </c:pt>
                <c:pt idx="6393">
                  <c:v>31.96499999999792</c:v>
                </c:pt>
                <c:pt idx="6394">
                  <c:v>31.96999999999792</c:v>
                </c:pt>
                <c:pt idx="6395">
                  <c:v>31.97499999999792</c:v>
                </c:pt>
                <c:pt idx="6396">
                  <c:v>31.97999999999792</c:v>
                </c:pt>
                <c:pt idx="6397">
                  <c:v>31.98499999999792</c:v>
                </c:pt>
                <c:pt idx="6398">
                  <c:v>31.98999999999792</c:v>
                </c:pt>
                <c:pt idx="6399">
                  <c:v>31.99499999999792</c:v>
                </c:pt>
                <c:pt idx="6400">
                  <c:v>31.99999999999791</c:v>
                </c:pt>
                <c:pt idx="6401">
                  <c:v>32.00499999999792</c:v>
                </c:pt>
                <c:pt idx="6402">
                  <c:v>32.00999999999792</c:v>
                </c:pt>
                <c:pt idx="6403">
                  <c:v>32.01499999999793</c:v>
                </c:pt>
                <c:pt idx="6404">
                  <c:v>32.01999999999793</c:v>
                </c:pt>
                <c:pt idx="6405">
                  <c:v>32.02499999999793</c:v>
                </c:pt>
                <c:pt idx="6406">
                  <c:v>32.02999999999793</c:v>
                </c:pt>
                <c:pt idx="6407">
                  <c:v>32.03499999999794</c:v>
                </c:pt>
                <c:pt idx="6408">
                  <c:v>32.03999999999794</c:v>
                </c:pt>
                <c:pt idx="6409">
                  <c:v>32.04499999999794</c:v>
                </c:pt>
                <c:pt idx="6410">
                  <c:v>32.04999999999795</c:v>
                </c:pt>
                <c:pt idx="6411">
                  <c:v>32.05499999999795</c:v>
                </c:pt>
                <c:pt idx="6412">
                  <c:v>32.05999999999795</c:v>
                </c:pt>
                <c:pt idx="6413">
                  <c:v>32.06499999999795</c:v>
                </c:pt>
                <c:pt idx="6414">
                  <c:v>32.06999999999796</c:v>
                </c:pt>
                <c:pt idx="6415">
                  <c:v>32.07499999999796</c:v>
                </c:pt>
                <c:pt idx="6416">
                  <c:v>32.07999999999796</c:v>
                </c:pt>
                <c:pt idx="6417">
                  <c:v>32.08499999999795</c:v>
                </c:pt>
                <c:pt idx="6418">
                  <c:v>32.08999999999796</c:v>
                </c:pt>
                <c:pt idx="6419">
                  <c:v>32.09499999999797</c:v>
                </c:pt>
                <c:pt idx="6420">
                  <c:v>32.09999999999797</c:v>
                </c:pt>
                <c:pt idx="6421">
                  <c:v>32.10499999999797</c:v>
                </c:pt>
                <c:pt idx="6422">
                  <c:v>32.10999999999798</c:v>
                </c:pt>
                <c:pt idx="6423">
                  <c:v>32.11499999999798</c:v>
                </c:pt>
                <c:pt idx="6424">
                  <c:v>32.11999999999798</c:v>
                </c:pt>
                <c:pt idx="6425">
                  <c:v>32.12499999999798</c:v>
                </c:pt>
                <c:pt idx="6426">
                  <c:v>32.129999999998</c:v>
                </c:pt>
                <c:pt idx="6427">
                  <c:v>32.134999999998</c:v>
                </c:pt>
                <c:pt idx="6428">
                  <c:v>32.139999999998</c:v>
                </c:pt>
                <c:pt idx="6429">
                  <c:v>32.144999999998</c:v>
                </c:pt>
                <c:pt idx="6430">
                  <c:v>32.149999999998</c:v>
                </c:pt>
                <c:pt idx="6431">
                  <c:v>32.154999999998</c:v>
                </c:pt>
                <c:pt idx="6432">
                  <c:v>32.159999999998</c:v>
                </c:pt>
                <c:pt idx="6433">
                  <c:v>32.164999999998</c:v>
                </c:pt>
                <c:pt idx="6434">
                  <c:v>32.16999999999801</c:v>
                </c:pt>
                <c:pt idx="6435">
                  <c:v>32.17499999999801</c:v>
                </c:pt>
                <c:pt idx="6436">
                  <c:v>32.17999999999801</c:v>
                </c:pt>
                <c:pt idx="6437">
                  <c:v>32.18499999999801</c:v>
                </c:pt>
                <c:pt idx="6438">
                  <c:v>32.18999999999802</c:v>
                </c:pt>
                <c:pt idx="6439">
                  <c:v>32.19499999999802</c:v>
                </c:pt>
                <c:pt idx="6440">
                  <c:v>32.19999999999802</c:v>
                </c:pt>
                <c:pt idx="6441">
                  <c:v>32.20499999999802</c:v>
                </c:pt>
                <c:pt idx="6442">
                  <c:v>32.20999999999803</c:v>
                </c:pt>
                <c:pt idx="6443">
                  <c:v>32.21499999999803</c:v>
                </c:pt>
                <c:pt idx="6444">
                  <c:v>32.21999999999803</c:v>
                </c:pt>
                <c:pt idx="6445">
                  <c:v>32.22499999999803</c:v>
                </c:pt>
                <c:pt idx="6446">
                  <c:v>32.22999999999804</c:v>
                </c:pt>
                <c:pt idx="6447">
                  <c:v>32.23499999999804</c:v>
                </c:pt>
                <c:pt idx="6448">
                  <c:v>32.23999999999804</c:v>
                </c:pt>
                <c:pt idx="6449">
                  <c:v>32.24499999999804</c:v>
                </c:pt>
                <c:pt idx="6450">
                  <c:v>32.24999999999805</c:v>
                </c:pt>
                <c:pt idx="6451">
                  <c:v>32.25499999999805</c:v>
                </c:pt>
                <c:pt idx="6452">
                  <c:v>32.25999999999805</c:v>
                </c:pt>
                <c:pt idx="6453">
                  <c:v>32.26499999999806</c:v>
                </c:pt>
                <c:pt idx="6454">
                  <c:v>32.26999999999806</c:v>
                </c:pt>
                <c:pt idx="6455">
                  <c:v>32.27499999999806</c:v>
                </c:pt>
                <c:pt idx="6456">
                  <c:v>32.27999999999806</c:v>
                </c:pt>
                <c:pt idx="6457">
                  <c:v>32.28499999999806</c:v>
                </c:pt>
                <c:pt idx="6458">
                  <c:v>32.28999999999807</c:v>
                </c:pt>
                <c:pt idx="6459">
                  <c:v>32.29499999999807</c:v>
                </c:pt>
                <c:pt idx="6460">
                  <c:v>32.29999999999807</c:v>
                </c:pt>
                <c:pt idx="6461">
                  <c:v>32.30499999999807</c:v>
                </c:pt>
                <c:pt idx="6462">
                  <c:v>32.30999999999808</c:v>
                </c:pt>
                <c:pt idx="6463">
                  <c:v>32.31499999999807</c:v>
                </c:pt>
                <c:pt idx="6464">
                  <c:v>32.31999999999807</c:v>
                </c:pt>
                <c:pt idx="6465">
                  <c:v>32.32499999999808</c:v>
                </c:pt>
                <c:pt idx="6466">
                  <c:v>32.3299999999981</c:v>
                </c:pt>
                <c:pt idx="6467">
                  <c:v>32.33499999999808</c:v>
                </c:pt>
                <c:pt idx="6468">
                  <c:v>32.3399999999981</c:v>
                </c:pt>
                <c:pt idx="6469">
                  <c:v>32.34499999999809</c:v>
                </c:pt>
                <c:pt idx="6470">
                  <c:v>32.3499999999981</c:v>
                </c:pt>
                <c:pt idx="6471">
                  <c:v>32.35499999999809</c:v>
                </c:pt>
                <c:pt idx="6472">
                  <c:v>32.3599999999981</c:v>
                </c:pt>
                <c:pt idx="6473">
                  <c:v>32.3649999999981</c:v>
                </c:pt>
                <c:pt idx="6474">
                  <c:v>32.36999999999811</c:v>
                </c:pt>
                <c:pt idx="6475">
                  <c:v>32.3749999999981</c:v>
                </c:pt>
                <c:pt idx="6476">
                  <c:v>32.37999999999811</c:v>
                </c:pt>
                <c:pt idx="6477">
                  <c:v>32.38499999999809</c:v>
                </c:pt>
                <c:pt idx="6478">
                  <c:v>32.3899999999981</c:v>
                </c:pt>
                <c:pt idx="6479">
                  <c:v>32.39499999999812</c:v>
                </c:pt>
                <c:pt idx="6480">
                  <c:v>32.39999999999812</c:v>
                </c:pt>
                <c:pt idx="6481">
                  <c:v>32.40499999999813</c:v>
                </c:pt>
                <c:pt idx="6482">
                  <c:v>32.40999999999813</c:v>
                </c:pt>
                <c:pt idx="6483">
                  <c:v>32.41499999999812</c:v>
                </c:pt>
                <c:pt idx="6484">
                  <c:v>32.41999999999813</c:v>
                </c:pt>
                <c:pt idx="6485">
                  <c:v>32.42499999999814</c:v>
                </c:pt>
                <c:pt idx="6486">
                  <c:v>32.42999999999814</c:v>
                </c:pt>
                <c:pt idx="6487">
                  <c:v>32.43499999999814</c:v>
                </c:pt>
                <c:pt idx="6488">
                  <c:v>32.43999999999814</c:v>
                </c:pt>
                <c:pt idx="6489">
                  <c:v>32.44499999999815</c:v>
                </c:pt>
                <c:pt idx="6490">
                  <c:v>32.44999999999815</c:v>
                </c:pt>
                <c:pt idx="6491">
                  <c:v>32.45499999999814</c:v>
                </c:pt>
                <c:pt idx="6492">
                  <c:v>32.45999999999815</c:v>
                </c:pt>
                <c:pt idx="6493">
                  <c:v>32.46499999999816</c:v>
                </c:pt>
                <c:pt idx="6494">
                  <c:v>32.46999999999816</c:v>
                </c:pt>
                <c:pt idx="6495">
                  <c:v>32.47499999999815</c:v>
                </c:pt>
                <c:pt idx="6496">
                  <c:v>32.47999999999816</c:v>
                </c:pt>
                <c:pt idx="6497">
                  <c:v>32.48499999999814</c:v>
                </c:pt>
                <c:pt idx="6498">
                  <c:v>32.48999999999815</c:v>
                </c:pt>
                <c:pt idx="6499">
                  <c:v>32.49499999999817</c:v>
                </c:pt>
                <c:pt idx="6500">
                  <c:v>32.49999999999818</c:v>
                </c:pt>
                <c:pt idx="6501">
                  <c:v>32.50499999999818</c:v>
                </c:pt>
                <c:pt idx="6502">
                  <c:v>32.50999999999818</c:v>
                </c:pt>
                <c:pt idx="6503">
                  <c:v>32.51499999999817</c:v>
                </c:pt>
                <c:pt idx="6504">
                  <c:v>32.51999999999818</c:v>
                </c:pt>
                <c:pt idx="6505">
                  <c:v>32.5249999999982</c:v>
                </c:pt>
                <c:pt idx="6506">
                  <c:v>32.5299999999982</c:v>
                </c:pt>
                <c:pt idx="6507">
                  <c:v>32.5349999999982</c:v>
                </c:pt>
                <c:pt idx="6508">
                  <c:v>32.5399999999982</c:v>
                </c:pt>
                <c:pt idx="6509">
                  <c:v>32.5449999999982</c:v>
                </c:pt>
                <c:pt idx="6510">
                  <c:v>32.5499999999982</c:v>
                </c:pt>
                <c:pt idx="6511">
                  <c:v>32.55499999999819</c:v>
                </c:pt>
                <c:pt idx="6512">
                  <c:v>32.5599999999982</c:v>
                </c:pt>
                <c:pt idx="6513">
                  <c:v>32.56499999999821</c:v>
                </c:pt>
                <c:pt idx="6514">
                  <c:v>32.56999999999821</c:v>
                </c:pt>
                <c:pt idx="6515">
                  <c:v>32.57499999999821</c:v>
                </c:pt>
                <c:pt idx="6516">
                  <c:v>32.57999999999821</c:v>
                </c:pt>
                <c:pt idx="6517">
                  <c:v>32.5849999999982</c:v>
                </c:pt>
                <c:pt idx="6518">
                  <c:v>32.58999999999822</c:v>
                </c:pt>
                <c:pt idx="6519">
                  <c:v>32.59499999999822</c:v>
                </c:pt>
                <c:pt idx="6520">
                  <c:v>32.59999999999823</c:v>
                </c:pt>
                <c:pt idx="6521">
                  <c:v>32.60499999999823</c:v>
                </c:pt>
                <c:pt idx="6522">
                  <c:v>32.60999999999823</c:v>
                </c:pt>
                <c:pt idx="6523">
                  <c:v>32.61499999999823</c:v>
                </c:pt>
                <c:pt idx="6524">
                  <c:v>32.61999999999824</c:v>
                </c:pt>
                <c:pt idx="6525">
                  <c:v>32.62499999999824</c:v>
                </c:pt>
                <c:pt idx="6526">
                  <c:v>32.62999999999824</c:v>
                </c:pt>
                <c:pt idx="6527">
                  <c:v>32.63499999999824</c:v>
                </c:pt>
                <c:pt idx="6528">
                  <c:v>32.63999999999825</c:v>
                </c:pt>
                <c:pt idx="6529">
                  <c:v>32.64499999999825</c:v>
                </c:pt>
                <c:pt idx="6530">
                  <c:v>32.64999999999825</c:v>
                </c:pt>
                <c:pt idx="6531">
                  <c:v>32.65499999999825</c:v>
                </c:pt>
                <c:pt idx="6532">
                  <c:v>32.65999999999826</c:v>
                </c:pt>
                <c:pt idx="6533">
                  <c:v>32.66499999999826</c:v>
                </c:pt>
                <c:pt idx="6534">
                  <c:v>32.66999999999826</c:v>
                </c:pt>
                <c:pt idx="6535">
                  <c:v>32.67499999999826</c:v>
                </c:pt>
                <c:pt idx="6536">
                  <c:v>32.67999999999827</c:v>
                </c:pt>
                <c:pt idx="6537">
                  <c:v>32.68499999999825</c:v>
                </c:pt>
                <c:pt idx="6538">
                  <c:v>32.68999999999827</c:v>
                </c:pt>
                <c:pt idx="6539">
                  <c:v>32.69499999999828</c:v>
                </c:pt>
                <c:pt idx="6540">
                  <c:v>32.69999999999828</c:v>
                </c:pt>
                <c:pt idx="6541">
                  <c:v>32.70499999999828</c:v>
                </c:pt>
                <c:pt idx="6542">
                  <c:v>32.70999999999828</c:v>
                </c:pt>
                <c:pt idx="6543">
                  <c:v>32.71499999999828</c:v>
                </c:pt>
                <c:pt idx="6544">
                  <c:v>32.7199999999983</c:v>
                </c:pt>
                <c:pt idx="6545">
                  <c:v>32.7249999999983</c:v>
                </c:pt>
                <c:pt idx="6546">
                  <c:v>32.7299999999983</c:v>
                </c:pt>
                <c:pt idx="6547">
                  <c:v>32.7349999999983</c:v>
                </c:pt>
                <c:pt idx="6548">
                  <c:v>32.7399999999983</c:v>
                </c:pt>
                <c:pt idx="6549">
                  <c:v>32.7449999999983</c:v>
                </c:pt>
                <c:pt idx="6550">
                  <c:v>32.7499999999983</c:v>
                </c:pt>
                <c:pt idx="6551">
                  <c:v>32.7549999999983</c:v>
                </c:pt>
                <c:pt idx="6552">
                  <c:v>32.75999999999831</c:v>
                </c:pt>
                <c:pt idx="6553">
                  <c:v>32.76499999999831</c:v>
                </c:pt>
                <c:pt idx="6554">
                  <c:v>32.76999999999831</c:v>
                </c:pt>
                <c:pt idx="6555">
                  <c:v>32.77499999999831</c:v>
                </c:pt>
                <c:pt idx="6556">
                  <c:v>32.77999999999832</c:v>
                </c:pt>
                <c:pt idx="6557">
                  <c:v>32.78499999999832</c:v>
                </c:pt>
                <c:pt idx="6558">
                  <c:v>32.78999999999832</c:v>
                </c:pt>
                <c:pt idx="6559">
                  <c:v>32.79499999999833</c:v>
                </c:pt>
                <c:pt idx="6560">
                  <c:v>32.79999999999833</c:v>
                </c:pt>
                <c:pt idx="6561">
                  <c:v>32.80499999999832</c:v>
                </c:pt>
                <c:pt idx="6562">
                  <c:v>32.80999999999833</c:v>
                </c:pt>
                <c:pt idx="6563">
                  <c:v>32.81499999999829</c:v>
                </c:pt>
                <c:pt idx="6564">
                  <c:v>32.81999999999832</c:v>
                </c:pt>
                <c:pt idx="6565">
                  <c:v>32.82499999999834</c:v>
                </c:pt>
                <c:pt idx="6566">
                  <c:v>32.82999999999834</c:v>
                </c:pt>
                <c:pt idx="6567">
                  <c:v>32.83499999999835</c:v>
                </c:pt>
                <c:pt idx="6568">
                  <c:v>32.83999999999835</c:v>
                </c:pt>
                <c:pt idx="6569">
                  <c:v>32.84499999999834</c:v>
                </c:pt>
                <c:pt idx="6570">
                  <c:v>32.84999999999835</c:v>
                </c:pt>
                <c:pt idx="6571">
                  <c:v>32.85499999999826</c:v>
                </c:pt>
                <c:pt idx="6572">
                  <c:v>32.85999999999834</c:v>
                </c:pt>
                <c:pt idx="6573">
                  <c:v>32.86499999999835</c:v>
                </c:pt>
                <c:pt idx="6574">
                  <c:v>32.86999999999836</c:v>
                </c:pt>
                <c:pt idx="6575">
                  <c:v>32.87499999999834</c:v>
                </c:pt>
                <c:pt idx="6576">
                  <c:v>32.87999999999835</c:v>
                </c:pt>
                <c:pt idx="6577">
                  <c:v>32.88499999999834</c:v>
                </c:pt>
                <c:pt idx="6578">
                  <c:v>32.88999999999837</c:v>
                </c:pt>
                <c:pt idx="6579">
                  <c:v>32.89499999999838</c:v>
                </c:pt>
                <c:pt idx="6580">
                  <c:v>32.89999999999838</c:v>
                </c:pt>
                <c:pt idx="6581">
                  <c:v>32.90499999999837</c:v>
                </c:pt>
                <c:pt idx="6582">
                  <c:v>32.90999999999838</c:v>
                </c:pt>
                <c:pt idx="6583">
                  <c:v>32.91499999999834</c:v>
                </c:pt>
                <c:pt idx="6584">
                  <c:v>32.91999999999837</c:v>
                </c:pt>
                <c:pt idx="6585">
                  <c:v>32.9249999999984</c:v>
                </c:pt>
                <c:pt idx="6586">
                  <c:v>32.9299999999984</c:v>
                </c:pt>
                <c:pt idx="6587">
                  <c:v>32.9349999999984</c:v>
                </c:pt>
                <c:pt idx="6588">
                  <c:v>32.9399999999984</c:v>
                </c:pt>
                <c:pt idx="6589">
                  <c:v>32.94499999999839</c:v>
                </c:pt>
                <c:pt idx="6590">
                  <c:v>32.9499999999984</c:v>
                </c:pt>
                <c:pt idx="6591">
                  <c:v>32.95499999999839</c:v>
                </c:pt>
                <c:pt idx="6592">
                  <c:v>32.95999999999839</c:v>
                </c:pt>
                <c:pt idx="6593">
                  <c:v>32.9649999999984</c:v>
                </c:pt>
                <c:pt idx="6594">
                  <c:v>32.96999999999841</c:v>
                </c:pt>
                <c:pt idx="6595">
                  <c:v>32.9749999999984</c:v>
                </c:pt>
                <c:pt idx="6596">
                  <c:v>32.97999999999841</c:v>
                </c:pt>
                <c:pt idx="6597">
                  <c:v>32.98499999999839</c:v>
                </c:pt>
                <c:pt idx="6598">
                  <c:v>32.98999999999842</c:v>
                </c:pt>
                <c:pt idx="6599">
                  <c:v>32.99499999999843</c:v>
                </c:pt>
                <c:pt idx="6600">
                  <c:v>32.99999999999843</c:v>
                </c:pt>
                <c:pt idx="6601">
                  <c:v>33.00499999999843</c:v>
                </c:pt>
                <c:pt idx="6602">
                  <c:v>33.00999999999843</c:v>
                </c:pt>
                <c:pt idx="6603">
                  <c:v>33.01499999999842</c:v>
                </c:pt>
                <c:pt idx="6604">
                  <c:v>33.01999999999844</c:v>
                </c:pt>
                <c:pt idx="6605">
                  <c:v>33.02499999999844</c:v>
                </c:pt>
                <c:pt idx="6606">
                  <c:v>33.02999999999845</c:v>
                </c:pt>
                <c:pt idx="6607">
                  <c:v>33.03499999999845</c:v>
                </c:pt>
                <c:pt idx="6608">
                  <c:v>33.03999999999845</c:v>
                </c:pt>
                <c:pt idx="6609">
                  <c:v>33.04499999999845</c:v>
                </c:pt>
                <c:pt idx="6610">
                  <c:v>33.04999999999846</c:v>
                </c:pt>
                <c:pt idx="6611">
                  <c:v>33.05499999999844</c:v>
                </c:pt>
                <c:pt idx="6612">
                  <c:v>33.05999999999845</c:v>
                </c:pt>
                <c:pt idx="6613">
                  <c:v>33.06499999999846</c:v>
                </c:pt>
                <c:pt idx="6614">
                  <c:v>33.06999999999847</c:v>
                </c:pt>
                <c:pt idx="6615">
                  <c:v>33.07499999999845</c:v>
                </c:pt>
                <c:pt idx="6616">
                  <c:v>33.07999999999847</c:v>
                </c:pt>
                <c:pt idx="6617">
                  <c:v>33.08499999999847</c:v>
                </c:pt>
                <c:pt idx="6618">
                  <c:v>33.08999999999848</c:v>
                </c:pt>
                <c:pt idx="6619">
                  <c:v>33.09499999999848</c:v>
                </c:pt>
                <c:pt idx="6620">
                  <c:v>33.09999999999848</c:v>
                </c:pt>
                <c:pt idx="6621">
                  <c:v>33.10499999999848</c:v>
                </c:pt>
                <c:pt idx="6622">
                  <c:v>33.1099999999985</c:v>
                </c:pt>
                <c:pt idx="6623">
                  <c:v>33.11499999999847</c:v>
                </c:pt>
                <c:pt idx="6624">
                  <c:v>33.1199999999985</c:v>
                </c:pt>
                <c:pt idx="6625">
                  <c:v>33.1249999999985</c:v>
                </c:pt>
                <c:pt idx="6626">
                  <c:v>33.1299999999985</c:v>
                </c:pt>
                <c:pt idx="6627">
                  <c:v>33.1349999999985</c:v>
                </c:pt>
                <c:pt idx="6628">
                  <c:v>33.1399999999985</c:v>
                </c:pt>
                <c:pt idx="6629">
                  <c:v>33.1449999999985</c:v>
                </c:pt>
                <c:pt idx="6630">
                  <c:v>33.14999999999851</c:v>
                </c:pt>
                <c:pt idx="6631">
                  <c:v>33.15499999999849</c:v>
                </c:pt>
                <c:pt idx="6632">
                  <c:v>33.1599999999985</c:v>
                </c:pt>
                <c:pt idx="6633">
                  <c:v>33.16499999999851</c:v>
                </c:pt>
                <c:pt idx="6634">
                  <c:v>33.16999999999852</c:v>
                </c:pt>
                <c:pt idx="6635">
                  <c:v>33.17499999999851</c:v>
                </c:pt>
                <c:pt idx="6636">
                  <c:v>33.17999999999852</c:v>
                </c:pt>
                <c:pt idx="6637">
                  <c:v>33.18499999999852</c:v>
                </c:pt>
                <c:pt idx="6638">
                  <c:v>33.18999999999853</c:v>
                </c:pt>
                <c:pt idx="6639">
                  <c:v>33.19499999999853</c:v>
                </c:pt>
                <c:pt idx="6640">
                  <c:v>33.19999999999853</c:v>
                </c:pt>
                <c:pt idx="6641">
                  <c:v>33.20499999999853</c:v>
                </c:pt>
                <c:pt idx="6642">
                  <c:v>33.20999999999854</c:v>
                </c:pt>
                <c:pt idx="6643">
                  <c:v>33.21499999999854</c:v>
                </c:pt>
                <c:pt idx="6644">
                  <c:v>33.21999999999854</c:v>
                </c:pt>
                <c:pt idx="6645">
                  <c:v>33.22499999999855</c:v>
                </c:pt>
                <c:pt idx="6646">
                  <c:v>33.22999999999855</c:v>
                </c:pt>
                <c:pt idx="6647">
                  <c:v>33.23499999999855</c:v>
                </c:pt>
                <c:pt idx="6648">
                  <c:v>33.23999999999855</c:v>
                </c:pt>
                <c:pt idx="6649">
                  <c:v>33.24499999999856</c:v>
                </c:pt>
                <c:pt idx="6650">
                  <c:v>33.24999999999856</c:v>
                </c:pt>
                <c:pt idx="6651">
                  <c:v>33.25499999999855</c:v>
                </c:pt>
                <c:pt idx="6652">
                  <c:v>33.25999999999856</c:v>
                </c:pt>
                <c:pt idx="6653">
                  <c:v>33.26499999999857</c:v>
                </c:pt>
                <c:pt idx="6654">
                  <c:v>33.26999999999857</c:v>
                </c:pt>
                <c:pt idx="6655">
                  <c:v>33.27499999999857</c:v>
                </c:pt>
                <c:pt idx="6656">
                  <c:v>33.27999999999857</c:v>
                </c:pt>
                <c:pt idx="6657">
                  <c:v>33.28499999999858</c:v>
                </c:pt>
                <c:pt idx="6658">
                  <c:v>33.28999999999858</c:v>
                </c:pt>
                <c:pt idx="6659">
                  <c:v>33.29499999999858</c:v>
                </c:pt>
                <c:pt idx="6660">
                  <c:v>33.29999999999858</c:v>
                </c:pt>
                <c:pt idx="6661">
                  <c:v>33.30499999999854</c:v>
                </c:pt>
                <c:pt idx="6662">
                  <c:v>33.30999999999857</c:v>
                </c:pt>
                <c:pt idx="6663">
                  <c:v>33.31499999999849</c:v>
                </c:pt>
                <c:pt idx="6664">
                  <c:v>33.31999999999859</c:v>
                </c:pt>
                <c:pt idx="6665">
                  <c:v>33.3249999999986</c:v>
                </c:pt>
                <c:pt idx="6666">
                  <c:v>33.3299999999986</c:v>
                </c:pt>
                <c:pt idx="6667">
                  <c:v>33.33499999999859</c:v>
                </c:pt>
                <c:pt idx="6668">
                  <c:v>33.3399999999986</c:v>
                </c:pt>
                <c:pt idx="6669">
                  <c:v>33.34499999999854</c:v>
                </c:pt>
                <c:pt idx="6670">
                  <c:v>33.34999999999859</c:v>
                </c:pt>
                <c:pt idx="6671">
                  <c:v>33.35499999999851</c:v>
                </c:pt>
                <c:pt idx="6672">
                  <c:v>33.35999999999859</c:v>
                </c:pt>
                <c:pt idx="6673">
                  <c:v>33.3649999999986</c:v>
                </c:pt>
                <c:pt idx="6674">
                  <c:v>33.3699999999986</c:v>
                </c:pt>
                <c:pt idx="6675">
                  <c:v>33.37499999999859</c:v>
                </c:pt>
                <c:pt idx="6676">
                  <c:v>33.37999999999862</c:v>
                </c:pt>
                <c:pt idx="6677">
                  <c:v>33.38499999999853</c:v>
                </c:pt>
                <c:pt idx="6678">
                  <c:v>33.38999999999859</c:v>
                </c:pt>
                <c:pt idx="6679">
                  <c:v>33.39499999999862</c:v>
                </c:pt>
                <c:pt idx="6680">
                  <c:v>33.39999999999863</c:v>
                </c:pt>
                <c:pt idx="6681">
                  <c:v>33.40499999999862</c:v>
                </c:pt>
                <c:pt idx="6682">
                  <c:v>33.40999999999863</c:v>
                </c:pt>
                <c:pt idx="6683">
                  <c:v>33.41499999999859</c:v>
                </c:pt>
                <c:pt idx="6684">
                  <c:v>33.41999999999864</c:v>
                </c:pt>
                <c:pt idx="6685">
                  <c:v>33.42499999999865</c:v>
                </c:pt>
                <c:pt idx="6686">
                  <c:v>33.42999999999865</c:v>
                </c:pt>
                <c:pt idx="6687">
                  <c:v>33.43499999999865</c:v>
                </c:pt>
                <c:pt idx="6688">
                  <c:v>33.43999999999865</c:v>
                </c:pt>
                <c:pt idx="6689">
                  <c:v>33.44499999999864</c:v>
                </c:pt>
                <c:pt idx="6690">
                  <c:v>33.44999999999865</c:v>
                </c:pt>
                <c:pt idx="6691">
                  <c:v>33.45499999999856</c:v>
                </c:pt>
                <c:pt idx="6692">
                  <c:v>33.45999999999864</c:v>
                </c:pt>
                <c:pt idx="6693">
                  <c:v>33.46499999999865</c:v>
                </c:pt>
                <c:pt idx="6694">
                  <c:v>33.46999999999867</c:v>
                </c:pt>
                <c:pt idx="6695">
                  <c:v>33.47499999999867</c:v>
                </c:pt>
                <c:pt idx="6696">
                  <c:v>33.47999999999868</c:v>
                </c:pt>
                <c:pt idx="6697">
                  <c:v>33.48499999999864</c:v>
                </c:pt>
                <c:pt idx="6698">
                  <c:v>33.48999999999867</c:v>
                </c:pt>
                <c:pt idx="6699">
                  <c:v>33.49499999999868</c:v>
                </c:pt>
                <c:pt idx="6700">
                  <c:v>33.4999999999987</c:v>
                </c:pt>
                <c:pt idx="6701">
                  <c:v>33.50499999999867</c:v>
                </c:pt>
                <c:pt idx="6702">
                  <c:v>33.5099999999987</c:v>
                </c:pt>
                <c:pt idx="6703">
                  <c:v>33.51499999999869</c:v>
                </c:pt>
                <c:pt idx="6704">
                  <c:v>33.5199999999987</c:v>
                </c:pt>
                <c:pt idx="6705">
                  <c:v>33.5249999999987</c:v>
                </c:pt>
                <c:pt idx="6706">
                  <c:v>33.5299999999987</c:v>
                </c:pt>
                <c:pt idx="6707">
                  <c:v>33.5349999999987</c:v>
                </c:pt>
                <c:pt idx="6708">
                  <c:v>33.53999999999871</c:v>
                </c:pt>
                <c:pt idx="6709">
                  <c:v>33.54499999999871</c:v>
                </c:pt>
                <c:pt idx="6710">
                  <c:v>33.54999999999871</c:v>
                </c:pt>
                <c:pt idx="6711">
                  <c:v>33.55499999999871</c:v>
                </c:pt>
                <c:pt idx="6712">
                  <c:v>33.55999999999872</c:v>
                </c:pt>
                <c:pt idx="6713">
                  <c:v>33.56499999999872</c:v>
                </c:pt>
                <c:pt idx="6714">
                  <c:v>33.56999999999872</c:v>
                </c:pt>
                <c:pt idx="6715">
                  <c:v>33.57499999999873</c:v>
                </c:pt>
                <c:pt idx="6716">
                  <c:v>33.57999999999873</c:v>
                </c:pt>
                <c:pt idx="6717">
                  <c:v>33.58499999999873</c:v>
                </c:pt>
                <c:pt idx="6718">
                  <c:v>33.58999999999873</c:v>
                </c:pt>
                <c:pt idx="6719">
                  <c:v>33.59499999999874</c:v>
                </c:pt>
                <c:pt idx="6720">
                  <c:v>33.59999999999875</c:v>
                </c:pt>
                <c:pt idx="6721">
                  <c:v>33.60499999999874</c:v>
                </c:pt>
                <c:pt idx="6722">
                  <c:v>33.60999999999874</c:v>
                </c:pt>
                <c:pt idx="6723">
                  <c:v>33.61499999999875</c:v>
                </c:pt>
                <c:pt idx="6724">
                  <c:v>33.61999999999875</c:v>
                </c:pt>
                <c:pt idx="6725">
                  <c:v>33.62499999999875</c:v>
                </c:pt>
                <c:pt idx="6726">
                  <c:v>33.62999999999875</c:v>
                </c:pt>
                <c:pt idx="6727">
                  <c:v>33.63499999999876</c:v>
                </c:pt>
                <c:pt idx="6728">
                  <c:v>33.63999999999876</c:v>
                </c:pt>
                <c:pt idx="6729">
                  <c:v>33.64499999999876</c:v>
                </c:pt>
                <c:pt idx="6730">
                  <c:v>33.64999999999876</c:v>
                </c:pt>
                <c:pt idx="6731">
                  <c:v>33.65499999999876</c:v>
                </c:pt>
                <c:pt idx="6732">
                  <c:v>33.65999999999877</c:v>
                </c:pt>
                <c:pt idx="6733">
                  <c:v>33.66499999999877</c:v>
                </c:pt>
                <c:pt idx="6734">
                  <c:v>33.66999999999877</c:v>
                </c:pt>
                <c:pt idx="6735">
                  <c:v>33.67499999999878</c:v>
                </c:pt>
                <c:pt idx="6736">
                  <c:v>33.67999999999878</c:v>
                </c:pt>
                <c:pt idx="6737">
                  <c:v>33.68499999999878</c:v>
                </c:pt>
                <c:pt idx="6738">
                  <c:v>33.68999999999878</c:v>
                </c:pt>
                <c:pt idx="6739">
                  <c:v>33.6949999999988</c:v>
                </c:pt>
                <c:pt idx="6740">
                  <c:v>33.6999999999988</c:v>
                </c:pt>
                <c:pt idx="6741">
                  <c:v>33.7049999999988</c:v>
                </c:pt>
                <c:pt idx="6742">
                  <c:v>33.7099999999988</c:v>
                </c:pt>
                <c:pt idx="6743">
                  <c:v>33.7149999999988</c:v>
                </c:pt>
                <c:pt idx="6744">
                  <c:v>33.7199999999988</c:v>
                </c:pt>
                <c:pt idx="6745">
                  <c:v>33.7249999999988</c:v>
                </c:pt>
                <c:pt idx="6746">
                  <c:v>33.7299999999988</c:v>
                </c:pt>
                <c:pt idx="6747">
                  <c:v>33.73499999999881</c:v>
                </c:pt>
                <c:pt idx="6748">
                  <c:v>33.73999999999881</c:v>
                </c:pt>
                <c:pt idx="6749">
                  <c:v>33.74499999999881</c:v>
                </c:pt>
                <c:pt idx="6750">
                  <c:v>33.74999999999881</c:v>
                </c:pt>
                <c:pt idx="6751">
                  <c:v>33.75499999999882</c:v>
                </c:pt>
                <c:pt idx="6752">
                  <c:v>33.75999999999882</c:v>
                </c:pt>
                <c:pt idx="6753">
                  <c:v>33.76499999999882</c:v>
                </c:pt>
                <c:pt idx="6754">
                  <c:v>33.76999999999883</c:v>
                </c:pt>
                <c:pt idx="6755">
                  <c:v>33.77499999999883</c:v>
                </c:pt>
                <c:pt idx="6756">
                  <c:v>33.77999999999883</c:v>
                </c:pt>
                <c:pt idx="6757">
                  <c:v>33.78499999999883</c:v>
                </c:pt>
                <c:pt idx="6758">
                  <c:v>33.78999999999884</c:v>
                </c:pt>
                <c:pt idx="6759">
                  <c:v>33.79499999999885</c:v>
                </c:pt>
                <c:pt idx="6760">
                  <c:v>33.79999999999886</c:v>
                </c:pt>
                <c:pt idx="6761">
                  <c:v>33.80499999999884</c:v>
                </c:pt>
                <c:pt idx="6762">
                  <c:v>33.80999999999885</c:v>
                </c:pt>
                <c:pt idx="6763">
                  <c:v>33.81499999999885</c:v>
                </c:pt>
                <c:pt idx="6764">
                  <c:v>33.81999999999885</c:v>
                </c:pt>
                <c:pt idx="6765">
                  <c:v>33.82499999999885</c:v>
                </c:pt>
                <c:pt idx="6766">
                  <c:v>33.82999999999886</c:v>
                </c:pt>
                <c:pt idx="6767">
                  <c:v>33.83499999999886</c:v>
                </c:pt>
                <c:pt idx="6768">
                  <c:v>33.83999999999886</c:v>
                </c:pt>
                <c:pt idx="6769">
                  <c:v>33.84499999999885</c:v>
                </c:pt>
                <c:pt idx="6770">
                  <c:v>33.84999999999886</c:v>
                </c:pt>
                <c:pt idx="6771">
                  <c:v>33.85499999999885</c:v>
                </c:pt>
                <c:pt idx="6772">
                  <c:v>33.85999999999887</c:v>
                </c:pt>
                <c:pt idx="6773">
                  <c:v>33.86499999999887</c:v>
                </c:pt>
                <c:pt idx="6774">
                  <c:v>33.86999999999888</c:v>
                </c:pt>
                <c:pt idx="6775">
                  <c:v>33.87499999999888</c:v>
                </c:pt>
                <c:pt idx="6776">
                  <c:v>33.87999999999888</c:v>
                </c:pt>
                <c:pt idx="6777">
                  <c:v>33.88499999999888</c:v>
                </c:pt>
                <c:pt idx="6778">
                  <c:v>33.88999999999888</c:v>
                </c:pt>
                <c:pt idx="6779">
                  <c:v>33.8949999999989</c:v>
                </c:pt>
                <c:pt idx="6780">
                  <c:v>33.8999999999989</c:v>
                </c:pt>
                <c:pt idx="6781">
                  <c:v>33.9049999999989</c:v>
                </c:pt>
                <c:pt idx="6782">
                  <c:v>33.9099999999989</c:v>
                </c:pt>
                <c:pt idx="6783">
                  <c:v>33.9149999999989</c:v>
                </c:pt>
                <c:pt idx="6784">
                  <c:v>33.9199999999989</c:v>
                </c:pt>
                <c:pt idx="6785">
                  <c:v>33.9249999999989</c:v>
                </c:pt>
                <c:pt idx="6786">
                  <c:v>33.92999999999891</c:v>
                </c:pt>
                <c:pt idx="6787">
                  <c:v>33.93499999999891</c:v>
                </c:pt>
                <c:pt idx="6788">
                  <c:v>33.93999999999891</c:v>
                </c:pt>
                <c:pt idx="6789">
                  <c:v>33.94499999999891</c:v>
                </c:pt>
                <c:pt idx="6790">
                  <c:v>33.94999999999892</c:v>
                </c:pt>
                <c:pt idx="6791">
                  <c:v>33.9549999999989</c:v>
                </c:pt>
                <c:pt idx="6792">
                  <c:v>33.95999999999892</c:v>
                </c:pt>
                <c:pt idx="6793">
                  <c:v>33.96499999999892</c:v>
                </c:pt>
                <c:pt idx="6794">
                  <c:v>33.96999999999893</c:v>
                </c:pt>
                <c:pt idx="6795">
                  <c:v>33.97499999999893</c:v>
                </c:pt>
                <c:pt idx="6796">
                  <c:v>33.97999999999893</c:v>
                </c:pt>
                <c:pt idx="6797">
                  <c:v>33.98499999999893</c:v>
                </c:pt>
                <c:pt idx="6798">
                  <c:v>33.98999999999894</c:v>
                </c:pt>
                <c:pt idx="6799">
                  <c:v>33.99499999999894</c:v>
                </c:pt>
                <c:pt idx="6800">
                  <c:v>33.99999999999894</c:v>
                </c:pt>
                <c:pt idx="6801">
                  <c:v>34.00499999999895</c:v>
                </c:pt>
                <c:pt idx="6802">
                  <c:v>34.00999999999895</c:v>
                </c:pt>
                <c:pt idx="6803">
                  <c:v>34.01499999999895</c:v>
                </c:pt>
                <c:pt idx="6804">
                  <c:v>34.01999999999895</c:v>
                </c:pt>
                <c:pt idx="6805">
                  <c:v>34.02499999999896</c:v>
                </c:pt>
                <c:pt idx="6806">
                  <c:v>34.02999999999896</c:v>
                </c:pt>
                <c:pt idx="6807">
                  <c:v>34.03499999999896</c:v>
                </c:pt>
                <c:pt idx="6808">
                  <c:v>34.03999999999896</c:v>
                </c:pt>
                <c:pt idx="6809">
                  <c:v>34.04499999999896</c:v>
                </c:pt>
                <c:pt idx="6810">
                  <c:v>34.04999999999897</c:v>
                </c:pt>
                <c:pt idx="6811">
                  <c:v>34.05499999999896</c:v>
                </c:pt>
                <c:pt idx="6812">
                  <c:v>34.05999999999897</c:v>
                </c:pt>
                <c:pt idx="6813">
                  <c:v>34.06499999999898</c:v>
                </c:pt>
                <c:pt idx="6814">
                  <c:v>34.06999999999898</c:v>
                </c:pt>
                <c:pt idx="6815">
                  <c:v>34.07499999999898</c:v>
                </c:pt>
                <c:pt idx="6816">
                  <c:v>34.07999999999898</c:v>
                </c:pt>
                <c:pt idx="6817">
                  <c:v>34.08499999999898</c:v>
                </c:pt>
                <c:pt idx="6818">
                  <c:v>34.089999999999</c:v>
                </c:pt>
                <c:pt idx="6819">
                  <c:v>34.094999999999</c:v>
                </c:pt>
                <c:pt idx="6820">
                  <c:v>34.099999999999</c:v>
                </c:pt>
                <c:pt idx="6821">
                  <c:v>34.104999999999</c:v>
                </c:pt>
                <c:pt idx="6822">
                  <c:v>34.109999999999</c:v>
                </c:pt>
                <c:pt idx="6823">
                  <c:v>34.114999999999</c:v>
                </c:pt>
                <c:pt idx="6824">
                  <c:v>34.119999999999</c:v>
                </c:pt>
                <c:pt idx="6825">
                  <c:v>34.12499999999901</c:v>
                </c:pt>
                <c:pt idx="6826">
                  <c:v>34.12999999999901</c:v>
                </c:pt>
                <c:pt idx="6827">
                  <c:v>34.13499999999901</c:v>
                </c:pt>
                <c:pt idx="6828">
                  <c:v>34.13999999999901</c:v>
                </c:pt>
                <c:pt idx="6829">
                  <c:v>34.14499999999902</c:v>
                </c:pt>
                <c:pt idx="6830">
                  <c:v>34.14999999999902</c:v>
                </c:pt>
                <c:pt idx="6831">
                  <c:v>34.15499999999902</c:v>
                </c:pt>
                <c:pt idx="6832">
                  <c:v>34.15999999999902</c:v>
                </c:pt>
                <c:pt idx="6833">
                  <c:v>34.16499999999903</c:v>
                </c:pt>
                <c:pt idx="6834">
                  <c:v>34.16999999999903</c:v>
                </c:pt>
                <c:pt idx="6835">
                  <c:v>34.17499999999903</c:v>
                </c:pt>
                <c:pt idx="6836">
                  <c:v>34.17999999999903</c:v>
                </c:pt>
                <c:pt idx="6837">
                  <c:v>34.18499999999904</c:v>
                </c:pt>
                <c:pt idx="6838">
                  <c:v>34.18999999999904</c:v>
                </c:pt>
                <c:pt idx="6839">
                  <c:v>34.19499999999904</c:v>
                </c:pt>
                <c:pt idx="6840">
                  <c:v>34.19999999999905</c:v>
                </c:pt>
                <c:pt idx="6841">
                  <c:v>34.20499999999905</c:v>
                </c:pt>
                <c:pt idx="6842">
                  <c:v>34.20999999999905</c:v>
                </c:pt>
                <c:pt idx="6843">
                  <c:v>34.21499999999905</c:v>
                </c:pt>
                <c:pt idx="6844">
                  <c:v>34.21999999999906</c:v>
                </c:pt>
                <c:pt idx="6845">
                  <c:v>34.22499999999906</c:v>
                </c:pt>
                <c:pt idx="6846">
                  <c:v>34.22999999999906</c:v>
                </c:pt>
                <c:pt idx="6847">
                  <c:v>34.23499999999906</c:v>
                </c:pt>
                <c:pt idx="6848">
                  <c:v>34.23999999999907</c:v>
                </c:pt>
                <c:pt idx="6849">
                  <c:v>34.24499999999907</c:v>
                </c:pt>
                <c:pt idx="6850">
                  <c:v>34.24999999999907</c:v>
                </c:pt>
                <c:pt idx="6851">
                  <c:v>34.25499999999907</c:v>
                </c:pt>
                <c:pt idx="6852">
                  <c:v>34.25999999999908</c:v>
                </c:pt>
                <c:pt idx="6853">
                  <c:v>34.26499999999908</c:v>
                </c:pt>
                <c:pt idx="6854">
                  <c:v>34.26999999999908</c:v>
                </c:pt>
                <c:pt idx="6855">
                  <c:v>34.27499999999908</c:v>
                </c:pt>
                <c:pt idx="6856">
                  <c:v>34.2799999999991</c:v>
                </c:pt>
                <c:pt idx="6857">
                  <c:v>34.2849999999991</c:v>
                </c:pt>
                <c:pt idx="6858">
                  <c:v>34.2899999999991</c:v>
                </c:pt>
                <c:pt idx="6859">
                  <c:v>34.2949999999991</c:v>
                </c:pt>
                <c:pt idx="6860">
                  <c:v>34.2999999999991</c:v>
                </c:pt>
                <c:pt idx="6861">
                  <c:v>34.3049999999991</c:v>
                </c:pt>
                <c:pt idx="6862">
                  <c:v>34.3099999999991</c:v>
                </c:pt>
                <c:pt idx="6863">
                  <c:v>34.3149999999991</c:v>
                </c:pt>
                <c:pt idx="6864">
                  <c:v>34.3199999999991</c:v>
                </c:pt>
                <c:pt idx="6865">
                  <c:v>34.32499999999911</c:v>
                </c:pt>
                <c:pt idx="6866">
                  <c:v>34.32999999999911</c:v>
                </c:pt>
                <c:pt idx="6867">
                  <c:v>34.33499999999911</c:v>
                </c:pt>
                <c:pt idx="6868">
                  <c:v>34.33999999999912</c:v>
                </c:pt>
                <c:pt idx="6869">
                  <c:v>34.3449999999991</c:v>
                </c:pt>
                <c:pt idx="6870">
                  <c:v>34.34999999999912</c:v>
                </c:pt>
                <c:pt idx="6871">
                  <c:v>34.35499999999912</c:v>
                </c:pt>
                <c:pt idx="6872">
                  <c:v>34.35999999999913</c:v>
                </c:pt>
                <c:pt idx="6873">
                  <c:v>34.36499999999913</c:v>
                </c:pt>
                <c:pt idx="6874">
                  <c:v>34.36999999999913</c:v>
                </c:pt>
                <c:pt idx="6875">
                  <c:v>34.37499999999913</c:v>
                </c:pt>
                <c:pt idx="6876">
                  <c:v>34.37999999999914</c:v>
                </c:pt>
                <c:pt idx="6877">
                  <c:v>34.38499999999912</c:v>
                </c:pt>
                <c:pt idx="6878">
                  <c:v>34.38999999999914</c:v>
                </c:pt>
                <c:pt idx="6879">
                  <c:v>34.39499999999914</c:v>
                </c:pt>
                <c:pt idx="6880">
                  <c:v>34.39999999999915</c:v>
                </c:pt>
                <c:pt idx="6881">
                  <c:v>34.40499999999915</c:v>
                </c:pt>
                <c:pt idx="6882">
                  <c:v>34.40999999999915</c:v>
                </c:pt>
                <c:pt idx="6883">
                  <c:v>34.41499999999915</c:v>
                </c:pt>
                <c:pt idx="6884">
                  <c:v>34.41999999999916</c:v>
                </c:pt>
                <c:pt idx="6885">
                  <c:v>34.42499999999916</c:v>
                </c:pt>
                <c:pt idx="6886">
                  <c:v>34.42999999999916</c:v>
                </c:pt>
                <c:pt idx="6887">
                  <c:v>34.43499999999916</c:v>
                </c:pt>
                <c:pt idx="6888">
                  <c:v>34.43999999999917</c:v>
                </c:pt>
                <c:pt idx="6889">
                  <c:v>34.44499999999915</c:v>
                </c:pt>
                <c:pt idx="6890">
                  <c:v>34.44999999999917</c:v>
                </c:pt>
                <c:pt idx="6891">
                  <c:v>34.45499999999917</c:v>
                </c:pt>
                <c:pt idx="6892">
                  <c:v>34.45999999999918</c:v>
                </c:pt>
                <c:pt idx="6893">
                  <c:v>34.46499999999918</c:v>
                </c:pt>
                <c:pt idx="6894">
                  <c:v>34.46999999999918</c:v>
                </c:pt>
                <c:pt idx="6895">
                  <c:v>34.47499999999918</c:v>
                </c:pt>
                <c:pt idx="6896">
                  <c:v>34.4799999999992</c:v>
                </c:pt>
                <c:pt idx="6897">
                  <c:v>34.48499999999918</c:v>
                </c:pt>
                <c:pt idx="6898">
                  <c:v>34.4899999999992</c:v>
                </c:pt>
                <c:pt idx="6899">
                  <c:v>34.4949999999992</c:v>
                </c:pt>
                <c:pt idx="6900">
                  <c:v>34.4999999999992</c:v>
                </c:pt>
                <c:pt idx="6901">
                  <c:v>34.5049999999992</c:v>
                </c:pt>
                <c:pt idx="6902">
                  <c:v>34.5099999999992</c:v>
                </c:pt>
                <c:pt idx="6903">
                  <c:v>34.5149999999992</c:v>
                </c:pt>
                <c:pt idx="6904">
                  <c:v>34.51999999999921</c:v>
                </c:pt>
                <c:pt idx="6905">
                  <c:v>34.52499999999921</c:v>
                </c:pt>
                <c:pt idx="6906">
                  <c:v>34.52999999999921</c:v>
                </c:pt>
                <c:pt idx="6907">
                  <c:v>34.53499999999921</c:v>
                </c:pt>
                <c:pt idx="6908">
                  <c:v>34.53999999999922</c:v>
                </c:pt>
                <c:pt idx="6909">
                  <c:v>34.54499999999922</c:v>
                </c:pt>
                <c:pt idx="6910">
                  <c:v>34.54999999999922</c:v>
                </c:pt>
                <c:pt idx="6911">
                  <c:v>34.55499999999923</c:v>
                </c:pt>
                <c:pt idx="6912">
                  <c:v>34.55999999999923</c:v>
                </c:pt>
                <c:pt idx="6913">
                  <c:v>34.56499999999923</c:v>
                </c:pt>
                <c:pt idx="6914">
                  <c:v>34.56999999999923</c:v>
                </c:pt>
                <c:pt idx="6915">
                  <c:v>34.57499999999924</c:v>
                </c:pt>
                <c:pt idx="6916">
                  <c:v>34.57999999999924</c:v>
                </c:pt>
                <c:pt idx="6917">
                  <c:v>34.58499999999924</c:v>
                </c:pt>
                <c:pt idx="6918">
                  <c:v>34.58999999999924</c:v>
                </c:pt>
                <c:pt idx="6919">
                  <c:v>34.59499999999925</c:v>
                </c:pt>
                <c:pt idx="6920">
                  <c:v>34.59999999999925</c:v>
                </c:pt>
                <c:pt idx="6921">
                  <c:v>34.60499999999925</c:v>
                </c:pt>
                <c:pt idx="6922">
                  <c:v>34.60999999999925</c:v>
                </c:pt>
                <c:pt idx="6923">
                  <c:v>34.61499999999926</c:v>
                </c:pt>
                <c:pt idx="6924">
                  <c:v>34.61999999999926</c:v>
                </c:pt>
                <c:pt idx="6925">
                  <c:v>34.62499999999926</c:v>
                </c:pt>
                <c:pt idx="6926">
                  <c:v>34.62999999999927</c:v>
                </c:pt>
                <c:pt idx="6927">
                  <c:v>34.63499999999927</c:v>
                </c:pt>
                <c:pt idx="6928">
                  <c:v>34.63999999999927</c:v>
                </c:pt>
                <c:pt idx="6929">
                  <c:v>34.64499999999927</c:v>
                </c:pt>
                <c:pt idx="6930">
                  <c:v>34.64999999999928</c:v>
                </c:pt>
                <c:pt idx="6931">
                  <c:v>34.65499999999928</c:v>
                </c:pt>
                <c:pt idx="6932">
                  <c:v>34.65999999999928</c:v>
                </c:pt>
                <c:pt idx="6933">
                  <c:v>34.66499999999928</c:v>
                </c:pt>
                <c:pt idx="6934">
                  <c:v>34.6699999999993</c:v>
                </c:pt>
                <c:pt idx="6935">
                  <c:v>34.6749999999993</c:v>
                </c:pt>
                <c:pt idx="6936">
                  <c:v>34.6799999999993</c:v>
                </c:pt>
                <c:pt idx="6937">
                  <c:v>34.6849999999993</c:v>
                </c:pt>
                <c:pt idx="6938">
                  <c:v>34.6899999999993</c:v>
                </c:pt>
                <c:pt idx="6939">
                  <c:v>34.6949999999993</c:v>
                </c:pt>
                <c:pt idx="6940">
                  <c:v>34.6999999999993</c:v>
                </c:pt>
                <c:pt idx="6941">
                  <c:v>34.7049999999993</c:v>
                </c:pt>
                <c:pt idx="6942">
                  <c:v>34.70999999999931</c:v>
                </c:pt>
                <c:pt idx="6943">
                  <c:v>34.71499999999931</c:v>
                </c:pt>
                <c:pt idx="6944">
                  <c:v>34.71999999999931</c:v>
                </c:pt>
                <c:pt idx="6945">
                  <c:v>34.72499999999931</c:v>
                </c:pt>
                <c:pt idx="6946">
                  <c:v>34.72999999999932</c:v>
                </c:pt>
                <c:pt idx="6947">
                  <c:v>34.73499999999932</c:v>
                </c:pt>
                <c:pt idx="6948">
                  <c:v>34.73999999999932</c:v>
                </c:pt>
                <c:pt idx="6949">
                  <c:v>34.74499999999932</c:v>
                </c:pt>
                <c:pt idx="6950">
                  <c:v>34.74999999999933</c:v>
                </c:pt>
                <c:pt idx="6951">
                  <c:v>34.75499999999933</c:v>
                </c:pt>
                <c:pt idx="6952">
                  <c:v>34.75999999999933</c:v>
                </c:pt>
                <c:pt idx="6953">
                  <c:v>34.76499999999933</c:v>
                </c:pt>
                <c:pt idx="6954">
                  <c:v>34.76999999999934</c:v>
                </c:pt>
                <c:pt idx="6955">
                  <c:v>34.77499999999934</c:v>
                </c:pt>
                <c:pt idx="6956">
                  <c:v>34.77999999999934</c:v>
                </c:pt>
                <c:pt idx="6957">
                  <c:v>34.78499999999934</c:v>
                </c:pt>
                <c:pt idx="6958">
                  <c:v>34.78999999999935</c:v>
                </c:pt>
                <c:pt idx="6959">
                  <c:v>34.79499999999935</c:v>
                </c:pt>
                <c:pt idx="6960">
                  <c:v>34.79999999999935</c:v>
                </c:pt>
                <c:pt idx="6961">
                  <c:v>34.80499999999935</c:v>
                </c:pt>
                <c:pt idx="6962">
                  <c:v>34.80999999999936</c:v>
                </c:pt>
                <c:pt idx="6963">
                  <c:v>34.81499999999934</c:v>
                </c:pt>
                <c:pt idx="6964">
                  <c:v>34.81999999999935</c:v>
                </c:pt>
                <c:pt idx="6965">
                  <c:v>34.82499999999936</c:v>
                </c:pt>
                <c:pt idx="6966">
                  <c:v>34.82999999999937</c:v>
                </c:pt>
                <c:pt idx="6967">
                  <c:v>34.83499999999935</c:v>
                </c:pt>
                <c:pt idx="6968">
                  <c:v>34.83999999999937</c:v>
                </c:pt>
                <c:pt idx="6969">
                  <c:v>34.84499999999937</c:v>
                </c:pt>
                <c:pt idx="6970">
                  <c:v>34.84999999999938</c:v>
                </c:pt>
                <c:pt idx="6971">
                  <c:v>34.85499999999934</c:v>
                </c:pt>
                <c:pt idx="6972">
                  <c:v>34.85999999999937</c:v>
                </c:pt>
                <c:pt idx="6973">
                  <c:v>34.86499999999938</c:v>
                </c:pt>
                <c:pt idx="6974">
                  <c:v>34.8699999999994</c:v>
                </c:pt>
                <c:pt idx="6975">
                  <c:v>34.87499999999937</c:v>
                </c:pt>
                <c:pt idx="6976">
                  <c:v>34.8799999999994</c:v>
                </c:pt>
                <c:pt idx="6977">
                  <c:v>34.88499999999939</c:v>
                </c:pt>
                <c:pt idx="6978">
                  <c:v>34.8899999999994</c:v>
                </c:pt>
                <c:pt idx="6979">
                  <c:v>34.8949999999994</c:v>
                </c:pt>
                <c:pt idx="6980">
                  <c:v>34.8999999999994</c:v>
                </c:pt>
                <c:pt idx="6981">
                  <c:v>34.9049999999994</c:v>
                </c:pt>
                <c:pt idx="6982">
                  <c:v>34.90999999999941</c:v>
                </c:pt>
                <c:pt idx="6983">
                  <c:v>34.9149999999994</c:v>
                </c:pt>
                <c:pt idx="6984">
                  <c:v>34.9199999999994</c:v>
                </c:pt>
                <c:pt idx="6985">
                  <c:v>34.92499999999941</c:v>
                </c:pt>
                <c:pt idx="6986">
                  <c:v>34.92999999999942</c:v>
                </c:pt>
                <c:pt idx="6987">
                  <c:v>34.93499999999942</c:v>
                </c:pt>
                <c:pt idx="6988">
                  <c:v>34.93999999999942</c:v>
                </c:pt>
                <c:pt idx="6989">
                  <c:v>34.94499999999942</c:v>
                </c:pt>
                <c:pt idx="6990">
                  <c:v>34.94999999999943</c:v>
                </c:pt>
                <c:pt idx="6991">
                  <c:v>34.95499999999942</c:v>
                </c:pt>
                <c:pt idx="6992">
                  <c:v>34.95999999999943</c:v>
                </c:pt>
                <c:pt idx="6993">
                  <c:v>34.96499999999943</c:v>
                </c:pt>
                <c:pt idx="6994">
                  <c:v>34.96999999999944</c:v>
                </c:pt>
                <c:pt idx="6995">
                  <c:v>34.97499999999944</c:v>
                </c:pt>
                <c:pt idx="6996">
                  <c:v>34.97999999999944</c:v>
                </c:pt>
                <c:pt idx="6997">
                  <c:v>34.98499999999945</c:v>
                </c:pt>
                <c:pt idx="6998">
                  <c:v>34.98999999999945</c:v>
                </c:pt>
                <c:pt idx="6999">
                  <c:v>34.99499999999945</c:v>
                </c:pt>
                <c:pt idx="7000">
                  <c:v>34.99999999999945</c:v>
                </c:pt>
                <c:pt idx="7001">
                  <c:v>35.00499999999946</c:v>
                </c:pt>
                <c:pt idx="7002">
                  <c:v>35.00999999999946</c:v>
                </c:pt>
                <c:pt idx="7003">
                  <c:v>35.01499999999945</c:v>
                </c:pt>
                <c:pt idx="7004">
                  <c:v>35.01999999999946</c:v>
                </c:pt>
                <c:pt idx="7005">
                  <c:v>35.02499999999947</c:v>
                </c:pt>
                <c:pt idx="7006">
                  <c:v>35.02999999999947</c:v>
                </c:pt>
                <c:pt idx="7007">
                  <c:v>35.03499999999947</c:v>
                </c:pt>
                <c:pt idx="7008">
                  <c:v>35.03999999999947</c:v>
                </c:pt>
                <c:pt idx="7009">
                  <c:v>35.04499999999948</c:v>
                </c:pt>
                <c:pt idx="7010">
                  <c:v>35.04999999999948</c:v>
                </c:pt>
                <c:pt idx="7011">
                  <c:v>35.05499999999947</c:v>
                </c:pt>
                <c:pt idx="7012">
                  <c:v>35.05999999999948</c:v>
                </c:pt>
                <c:pt idx="7013">
                  <c:v>35.0649999999995</c:v>
                </c:pt>
                <c:pt idx="7014">
                  <c:v>35.0699999999995</c:v>
                </c:pt>
                <c:pt idx="7015">
                  <c:v>35.0749999999995</c:v>
                </c:pt>
                <c:pt idx="7016">
                  <c:v>35.0799999999995</c:v>
                </c:pt>
                <c:pt idx="7017">
                  <c:v>35.0849999999995</c:v>
                </c:pt>
                <c:pt idx="7018">
                  <c:v>35.0899999999995</c:v>
                </c:pt>
                <c:pt idx="7019">
                  <c:v>35.0949999999995</c:v>
                </c:pt>
                <c:pt idx="7020">
                  <c:v>35.09999999999951</c:v>
                </c:pt>
                <c:pt idx="7021">
                  <c:v>35.10499999999951</c:v>
                </c:pt>
                <c:pt idx="7022">
                  <c:v>35.10999999999951</c:v>
                </c:pt>
                <c:pt idx="7023">
                  <c:v>35.1149999999995</c:v>
                </c:pt>
                <c:pt idx="7024">
                  <c:v>35.11999999999951</c:v>
                </c:pt>
                <c:pt idx="7025">
                  <c:v>35.12499999999952</c:v>
                </c:pt>
                <c:pt idx="7026">
                  <c:v>35.12999999999952</c:v>
                </c:pt>
                <c:pt idx="7027">
                  <c:v>35.13499999999952</c:v>
                </c:pt>
                <c:pt idx="7028">
                  <c:v>35.13999999999953</c:v>
                </c:pt>
                <c:pt idx="7029">
                  <c:v>35.14499999999953</c:v>
                </c:pt>
                <c:pt idx="7030">
                  <c:v>35.14999999999953</c:v>
                </c:pt>
                <c:pt idx="7031">
                  <c:v>35.15499999999953</c:v>
                </c:pt>
                <c:pt idx="7032">
                  <c:v>35.15999999999953</c:v>
                </c:pt>
                <c:pt idx="7033">
                  <c:v>35.16499999999954</c:v>
                </c:pt>
                <c:pt idx="7034">
                  <c:v>35.16999999999954</c:v>
                </c:pt>
                <c:pt idx="7035">
                  <c:v>35.17499999999954</c:v>
                </c:pt>
                <c:pt idx="7036">
                  <c:v>35.17999999999955</c:v>
                </c:pt>
                <c:pt idx="7037">
                  <c:v>35.18499999999955</c:v>
                </c:pt>
                <c:pt idx="7038">
                  <c:v>35.18999999999955</c:v>
                </c:pt>
                <c:pt idx="7039">
                  <c:v>35.19499999999955</c:v>
                </c:pt>
                <c:pt idx="7040">
                  <c:v>35.19999999999956</c:v>
                </c:pt>
                <c:pt idx="7041">
                  <c:v>35.20499999999956</c:v>
                </c:pt>
                <c:pt idx="7042">
                  <c:v>35.20999999999956</c:v>
                </c:pt>
                <c:pt idx="7043">
                  <c:v>35.21499999999956</c:v>
                </c:pt>
                <c:pt idx="7044">
                  <c:v>35.21999999999957</c:v>
                </c:pt>
                <c:pt idx="7045">
                  <c:v>35.22499999999957</c:v>
                </c:pt>
                <c:pt idx="7046">
                  <c:v>35.22999999999957</c:v>
                </c:pt>
                <c:pt idx="7047">
                  <c:v>35.23499999999957</c:v>
                </c:pt>
                <c:pt idx="7048">
                  <c:v>35.23999999999958</c:v>
                </c:pt>
                <c:pt idx="7049">
                  <c:v>35.24499999999958</c:v>
                </c:pt>
                <c:pt idx="7050">
                  <c:v>35.24999999999958</c:v>
                </c:pt>
                <c:pt idx="7051">
                  <c:v>35.25499999999958</c:v>
                </c:pt>
                <c:pt idx="7052">
                  <c:v>35.2599999999996</c:v>
                </c:pt>
                <c:pt idx="7053">
                  <c:v>35.2649999999996</c:v>
                </c:pt>
                <c:pt idx="7054">
                  <c:v>35.2699999999996</c:v>
                </c:pt>
                <c:pt idx="7055">
                  <c:v>35.2749999999996</c:v>
                </c:pt>
                <c:pt idx="7056">
                  <c:v>35.2799999999996</c:v>
                </c:pt>
                <c:pt idx="7057">
                  <c:v>35.2849999999996</c:v>
                </c:pt>
                <c:pt idx="7058">
                  <c:v>35.2899999999996</c:v>
                </c:pt>
                <c:pt idx="7059">
                  <c:v>35.29499999999961</c:v>
                </c:pt>
                <c:pt idx="7060">
                  <c:v>35.29999999999961</c:v>
                </c:pt>
                <c:pt idx="7061">
                  <c:v>35.30499999999959</c:v>
                </c:pt>
                <c:pt idx="7062">
                  <c:v>35.3099999999996</c:v>
                </c:pt>
                <c:pt idx="7063">
                  <c:v>35.31499999999959</c:v>
                </c:pt>
                <c:pt idx="7064">
                  <c:v>35.3199999999996</c:v>
                </c:pt>
                <c:pt idx="7065">
                  <c:v>35.3249999999996</c:v>
                </c:pt>
                <c:pt idx="7066">
                  <c:v>35.32999999999962</c:v>
                </c:pt>
                <c:pt idx="7067">
                  <c:v>35.33499999999962</c:v>
                </c:pt>
                <c:pt idx="7068">
                  <c:v>35.33999999999963</c:v>
                </c:pt>
                <c:pt idx="7069">
                  <c:v>35.34499999999962</c:v>
                </c:pt>
                <c:pt idx="7070">
                  <c:v>35.34999999999962</c:v>
                </c:pt>
                <c:pt idx="7071">
                  <c:v>35.35499999999954</c:v>
                </c:pt>
                <c:pt idx="7072">
                  <c:v>35.35999999999962</c:v>
                </c:pt>
                <c:pt idx="7073">
                  <c:v>35.36499999999964</c:v>
                </c:pt>
                <c:pt idx="7074">
                  <c:v>35.36999999999964</c:v>
                </c:pt>
                <c:pt idx="7075">
                  <c:v>35.37499999999964</c:v>
                </c:pt>
                <c:pt idx="7076">
                  <c:v>35.37999999999965</c:v>
                </c:pt>
                <c:pt idx="7077">
                  <c:v>35.38499999999964</c:v>
                </c:pt>
                <c:pt idx="7078">
                  <c:v>35.38999999999965</c:v>
                </c:pt>
                <c:pt idx="7079">
                  <c:v>35.39499999999965</c:v>
                </c:pt>
                <c:pt idx="7080">
                  <c:v>35.39999999999966</c:v>
                </c:pt>
                <c:pt idx="7081">
                  <c:v>35.40499999999965</c:v>
                </c:pt>
                <c:pt idx="7082">
                  <c:v>35.40999999999966</c:v>
                </c:pt>
                <c:pt idx="7083">
                  <c:v>35.41499999999964</c:v>
                </c:pt>
                <c:pt idx="7084">
                  <c:v>35.41999999999965</c:v>
                </c:pt>
                <c:pt idx="7085">
                  <c:v>35.42499999999967</c:v>
                </c:pt>
                <c:pt idx="7086">
                  <c:v>35.42999999999967</c:v>
                </c:pt>
                <c:pt idx="7087">
                  <c:v>35.43499999999968</c:v>
                </c:pt>
                <c:pt idx="7088">
                  <c:v>35.43999999999968</c:v>
                </c:pt>
                <c:pt idx="7089">
                  <c:v>35.44499999999967</c:v>
                </c:pt>
                <c:pt idx="7090">
                  <c:v>35.44999999999968</c:v>
                </c:pt>
                <c:pt idx="7091">
                  <c:v>35.45499999999964</c:v>
                </c:pt>
                <c:pt idx="7092">
                  <c:v>35.45999999999967</c:v>
                </c:pt>
                <c:pt idx="7093">
                  <c:v>35.4649999999997</c:v>
                </c:pt>
                <c:pt idx="7094">
                  <c:v>35.4699999999997</c:v>
                </c:pt>
                <c:pt idx="7095">
                  <c:v>35.4749999999997</c:v>
                </c:pt>
                <c:pt idx="7096">
                  <c:v>35.4799999999997</c:v>
                </c:pt>
                <c:pt idx="7097">
                  <c:v>35.4849999999997</c:v>
                </c:pt>
                <c:pt idx="7098">
                  <c:v>35.48999999999971</c:v>
                </c:pt>
                <c:pt idx="7099">
                  <c:v>35.49499999999971</c:v>
                </c:pt>
                <c:pt idx="7100">
                  <c:v>35.49999999999971</c:v>
                </c:pt>
                <c:pt idx="7101">
                  <c:v>35.50499999999971</c:v>
                </c:pt>
                <c:pt idx="7102">
                  <c:v>35.50999999999972</c:v>
                </c:pt>
                <c:pt idx="7103">
                  <c:v>35.51499999999972</c:v>
                </c:pt>
                <c:pt idx="7104">
                  <c:v>35.51999999999972</c:v>
                </c:pt>
                <c:pt idx="7105">
                  <c:v>35.52499999999972</c:v>
                </c:pt>
                <c:pt idx="7106">
                  <c:v>35.52999999999973</c:v>
                </c:pt>
                <c:pt idx="7107">
                  <c:v>35.53499999999973</c:v>
                </c:pt>
                <c:pt idx="7108">
                  <c:v>35.53999999999973</c:v>
                </c:pt>
                <c:pt idx="7109">
                  <c:v>35.54499999999973</c:v>
                </c:pt>
                <c:pt idx="7110">
                  <c:v>35.54999999999974</c:v>
                </c:pt>
                <c:pt idx="7111">
                  <c:v>35.55499999999974</c:v>
                </c:pt>
                <c:pt idx="7112">
                  <c:v>35.55999999999974</c:v>
                </c:pt>
                <c:pt idx="7113">
                  <c:v>35.56499999999974</c:v>
                </c:pt>
                <c:pt idx="7114">
                  <c:v>35.56999999999975</c:v>
                </c:pt>
                <c:pt idx="7115">
                  <c:v>35.57499999999975</c:v>
                </c:pt>
                <c:pt idx="7116">
                  <c:v>35.57999999999975</c:v>
                </c:pt>
                <c:pt idx="7117">
                  <c:v>35.58499999999975</c:v>
                </c:pt>
                <c:pt idx="7118">
                  <c:v>35.58999999999976</c:v>
                </c:pt>
                <c:pt idx="7119">
                  <c:v>35.59499999999976</c:v>
                </c:pt>
                <c:pt idx="7120">
                  <c:v>35.59999999999976</c:v>
                </c:pt>
                <c:pt idx="7121">
                  <c:v>35.60499999999976</c:v>
                </c:pt>
                <c:pt idx="7122">
                  <c:v>35.60999999999977</c:v>
                </c:pt>
                <c:pt idx="7123">
                  <c:v>35.61499999999977</c:v>
                </c:pt>
                <c:pt idx="7124">
                  <c:v>35.61999999999977</c:v>
                </c:pt>
                <c:pt idx="7125">
                  <c:v>35.62499999999977</c:v>
                </c:pt>
                <c:pt idx="7126">
                  <c:v>35.62999999999978</c:v>
                </c:pt>
                <c:pt idx="7127">
                  <c:v>35.63499999999978</c:v>
                </c:pt>
                <c:pt idx="7128">
                  <c:v>35.63999999999978</c:v>
                </c:pt>
                <c:pt idx="7129">
                  <c:v>35.64499999999978</c:v>
                </c:pt>
                <c:pt idx="7130">
                  <c:v>35.6499999999998</c:v>
                </c:pt>
                <c:pt idx="7131">
                  <c:v>35.6549999999998</c:v>
                </c:pt>
                <c:pt idx="7132">
                  <c:v>35.6599999999998</c:v>
                </c:pt>
                <c:pt idx="7133">
                  <c:v>35.6649999999998</c:v>
                </c:pt>
                <c:pt idx="7134">
                  <c:v>35.6699999999998</c:v>
                </c:pt>
                <c:pt idx="7135">
                  <c:v>35.6749999999998</c:v>
                </c:pt>
                <c:pt idx="7136">
                  <c:v>35.6799999999998</c:v>
                </c:pt>
                <c:pt idx="7137">
                  <c:v>35.6849999999998</c:v>
                </c:pt>
                <c:pt idx="7138">
                  <c:v>35.68999999999981</c:v>
                </c:pt>
                <c:pt idx="7139">
                  <c:v>35.69499999999981</c:v>
                </c:pt>
                <c:pt idx="7140">
                  <c:v>35.69999999999981</c:v>
                </c:pt>
                <c:pt idx="7141">
                  <c:v>35.70499999999982</c:v>
                </c:pt>
                <c:pt idx="7142">
                  <c:v>35.70999999999983</c:v>
                </c:pt>
                <c:pt idx="7143">
                  <c:v>35.71499999999982</c:v>
                </c:pt>
                <c:pt idx="7144">
                  <c:v>35.71999999999982</c:v>
                </c:pt>
                <c:pt idx="7145">
                  <c:v>35.72499999999983</c:v>
                </c:pt>
                <c:pt idx="7146">
                  <c:v>35.72999999999986</c:v>
                </c:pt>
                <c:pt idx="7147">
                  <c:v>35.73499999999983</c:v>
                </c:pt>
                <c:pt idx="7148">
                  <c:v>35.73999999999983</c:v>
                </c:pt>
                <c:pt idx="7149">
                  <c:v>35.74499999999984</c:v>
                </c:pt>
                <c:pt idx="7150">
                  <c:v>35.74999999999985</c:v>
                </c:pt>
                <c:pt idx="7151">
                  <c:v>35.75499999999984</c:v>
                </c:pt>
                <c:pt idx="7152">
                  <c:v>35.75999999999984</c:v>
                </c:pt>
                <c:pt idx="7153">
                  <c:v>35.76499999999985</c:v>
                </c:pt>
                <c:pt idx="7154">
                  <c:v>35.76999999999986</c:v>
                </c:pt>
                <c:pt idx="7155">
                  <c:v>35.77499999999985</c:v>
                </c:pt>
                <c:pt idx="7156">
                  <c:v>35.77999999999985</c:v>
                </c:pt>
                <c:pt idx="7157">
                  <c:v>35.78499999999986</c:v>
                </c:pt>
                <c:pt idx="7158">
                  <c:v>35.78999999999986</c:v>
                </c:pt>
                <c:pt idx="7159">
                  <c:v>35.79499999999986</c:v>
                </c:pt>
                <c:pt idx="7160">
                  <c:v>35.79999999999986</c:v>
                </c:pt>
                <c:pt idx="7161">
                  <c:v>35.80499999999986</c:v>
                </c:pt>
                <c:pt idx="7162">
                  <c:v>35.80999999999987</c:v>
                </c:pt>
                <c:pt idx="7163">
                  <c:v>35.81499999999987</c:v>
                </c:pt>
                <c:pt idx="7164">
                  <c:v>35.81999999999987</c:v>
                </c:pt>
                <c:pt idx="7165">
                  <c:v>35.82499999999988</c:v>
                </c:pt>
                <c:pt idx="7166">
                  <c:v>35.82999999999988</c:v>
                </c:pt>
                <c:pt idx="7167">
                  <c:v>35.83499999999988</c:v>
                </c:pt>
                <c:pt idx="7168">
                  <c:v>35.83999999999988</c:v>
                </c:pt>
                <c:pt idx="7169">
                  <c:v>35.8449999999999</c:v>
                </c:pt>
                <c:pt idx="7170">
                  <c:v>35.8499999999999</c:v>
                </c:pt>
                <c:pt idx="7171">
                  <c:v>35.8549999999999</c:v>
                </c:pt>
                <c:pt idx="7172">
                  <c:v>35.8599999999999</c:v>
                </c:pt>
                <c:pt idx="7173">
                  <c:v>35.8649999999999</c:v>
                </c:pt>
                <c:pt idx="7174">
                  <c:v>35.8699999999999</c:v>
                </c:pt>
                <c:pt idx="7175">
                  <c:v>35.8749999999999</c:v>
                </c:pt>
                <c:pt idx="7176">
                  <c:v>35.8799999999999</c:v>
                </c:pt>
                <c:pt idx="7177">
                  <c:v>35.88499999999991</c:v>
                </c:pt>
                <c:pt idx="7178">
                  <c:v>35.88999999999991</c:v>
                </c:pt>
                <c:pt idx="7179">
                  <c:v>35.89499999999991</c:v>
                </c:pt>
                <c:pt idx="7180">
                  <c:v>35.89999999999991</c:v>
                </c:pt>
                <c:pt idx="7181">
                  <c:v>35.90499999999992</c:v>
                </c:pt>
                <c:pt idx="7182">
                  <c:v>35.90999999999992</c:v>
                </c:pt>
                <c:pt idx="7183">
                  <c:v>35.91499999999992</c:v>
                </c:pt>
                <c:pt idx="7184">
                  <c:v>35.91999999999993</c:v>
                </c:pt>
                <c:pt idx="7185">
                  <c:v>35.92499999999993</c:v>
                </c:pt>
                <c:pt idx="7186">
                  <c:v>35.92999999999993</c:v>
                </c:pt>
                <c:pt idx="7187">
                  <c:v>35.93499999999993</c:v>
                </c:pt>
                <c:pt idx="7188">
                  <c:v>35.93999999999994</c:v>
                </c:pt>
                <c:pt idx="7189">
                  <c:v>35.94499999999994</c:v>
                </c:pt>
                <c:pt idx="7190">
                  <c:v>35.94999999999994</c:v>
                </c:pt>
                <c:pt idx="7191">
                  <c:v>35.95499999999994</c:v>
                </c:pt>
                <c:pt idx="7192">
                  <c:v>35.95999999999995</c:v>
                </c:pt>
                <c:pt idx="7193">
                  <c:v>35.96499999999995</c:v>
                </c:pt>
                <c:pt idx="7194">
                  <c:v>35.96999999999995</c:v>
                </c:pt>
                <c:pt idx="7195">
                  <c:v>35.97499999999995</c:v>
                </c:pt>
                <c:pt idx="7196">
                  <c:v>35.97999999999996</c:v>
                </c:pt>
                <c:pt idx="7197">
                  <c:v>35.98499999999996</c:v>
                </c:pt>
                <c:pt idx="7198">
                  <c:v>35.98999999999996</c:v>
                </c:pt>
                <c:pt idx="7199">
                  <c:v>35.99499999999996</c:v>
                </c:pt>
                <c:pt idx="7200">
                  <c:v>35.99999999999997</c:v>
                </c:pt>
                <c:pt idx="7201">
                  <c:v>36.00499999999997</c:v>
                </c:pt>
                <c:pt idx="7202">
                  <c:v>36.00999999999997</c:v>
                </c:pt>
                <c:pt idx="7203">
                  <c:v>36.01499999999997</c:v>
                </c:pt>
                <c:pt idx="7204">
                  <c:v>36.01999999999998</c:v>
                </c:pt>
                <c:pt idx="7205">
                  <c:v>36.02499999999998</c:v>
                </c:pt>
                <c:pt idx="7206">
                  <c:v>36.02999999999998</c:v>
                </c:pt>
                <c:pt idx="7207">
                  <c:v>36.03499999999998</c:v>
                </c:pt>
                <c:pt idx="7208">
                  <c:v>36.04</c:v>
                </c:pt>
                <c:pt idx="7209">
                  <c:v>36.045</c:v>
                </c:pt>
                <c:pt idx="7210">
                  <c:v>36.05</c:v>
                </c:pt>
                <c:pt idx="7211">
                  <c:v>36.055</c:v>
                </c:pt>
                <c:pt idx="7212">
                  <c:v>36.06</c:v>
                </c:pt>
                <c:pt idx="7213">
                  <c:v>36.065</c:v>
                </c:pt>
                <c:pt idx="7214">
                  <c:v>36.07</c:v>
                </c:pt>
                <c:pt idx="7215">
                  <c:v>36.075</c:v>
                </c:pt>
                <c:pt idx="7216">
                  <c:v>36.08000000000001</c:v>
                </c:pt>
                <c:pt idx="7217">
                  <c:v>36.08500000000001</c:v>
                </c:pt>
                <c:pt idx="7218">
                  <c:v>36.09000000000001</c:v>
                </c:pt>
                <c:pt idx="7219">
                  <c:v>36.09500000000001</c:v>
                </c:pt>
                <c:pt idx="7220">
                  <c:v>36.10000000000002</c:v>
                </c:pt>
                <c:pt idx="7221">
                  <c:v>36.10500000000002</c:v>
                </c:pt>
                <c:pt idx="7222">
                  <c:v>36.11000000000002</c:v>
                </c:pt>
                <c:pt idx="7223">
                  <c:v>36.11500000000002</c:v>
                </c:pt>
                <c:pt idx="7224">
                  <c:v>36.12000000000003</c:v>
                </c:pt>
                <c:pt idx="7225">
                  <c:v>36.12500000000003</c:v>
                </c:pt>
                <c:pt idx="7226">
                  <c:v>36.13000000000003</c:v>
                </c:pt>
                <c:pt idx="7227">
                  <c:v>36.13500000000004</c:v>
                </c:pt>
                <c:pt idx="7228">
                  <c:v>36.14000000000004</c:v>
                </c:pt>
                <c:pt idx="7229">
                  <c:v>36.14500000000004</c:v>
                </c:pt>
                <c:pt idx="7230">
                  <c:v>36.15000000000004</c:v>
                </c:pt>
                <c:pt idx="7231">
                  <c:v>36.15500000000005</c:v>
                </c:pt>
                <c:pt idx="7232">
                  <c:v>36.16000000000005</c:v>
                </c:pt>
                <c:pt idx="7233">
                  <c:v>36.16500000000005</c:v>
                </c:pt>
                <c:pt idx="7234">
                  <c:v>36.17000000000005</c:v>
                </c:pt>
                <c:pt idx="7235">
                  <c:v>36.17500000000006</c:v>
                </c:pt>
                <c:pt idx="7236">
                  <c:v>36.18000000000006</c:v>
                </c:pt>
                <c:pt idx="7237">
                  <c:v>36.18500000000006</c:v>
                </c:pt>
                <c:pt idx="7238">
                  <c:v>36.19000000000006</c:v>
                </c:pt>
                <c:pt idx="7239">
                  <c:v>36.19500000000007</c:v>
                </c:pt>
                <c:pt idx="7240">
                  <c:v>36.20000000000007</c:v>
                </c:pt>
                <c:pt idx="7241">
                  <c:v>36.20500000000007</c:v>
                </c:pt>
                <c:pt idx="7242">
                  <c:v>36.21000000000007</c:v>
                </c:pt>
                <c:pt idx="7243">
                  <c:v>36.21500000000008</c:v>
                </c:pt>
                <c:pt idx="7244">
                  <c:v>36.22000000000008</c:v>
                </c:pt>
                <c:pt idx="7245">
                  <c:v>36.22500000000008</c:v>
                </c:pt>
                <c:pt idx="7246">
                  <c:v>36.23000000000008</c:v>
                </c:pt>
                <c:pt idx="7247">
                  <c:v>36.2350000000001</c:v>
                </c:pt>
                <c:pt idx="7248">
                  <c:v>36.2400000000001</c:v>
                </c:pt>
                <c:pt idx="7249">
                  <c:v>36.2450000000001</c:v>
                </c:pt>
                <c:pt idx="7250">
                  <c:v>36.2500000000001</c:v>
                </c:pt>
                <c:pt idx="7251">
                  <c:v>36.2550000000001</c:v>
                </c:pt>
                <c:pt idx="7252">
                  <c:v>36.2600000000001</c:v>
                </c:pt>
                <c:pt idx="7253">
                  <c:v>36.2650000000001</c:v>
                </c:pt>
                <c:pt idx="7254">
                  <c:v>36.2700000000001</c:v>
                </c:pt>
                <c:pt idx="7255">
                  <c:v>36.27500000000011</c:v>
                </c:pt>
                <c:pt idx="7256">
                  <c:v>36.28000000000011</c:v>
                </c:pt>
                <c:pt idx="7257">
                  <c:v>36.28500000000011</c:v>
                </c:pt>
                <c:pt idx="7258">
                  <c:v>36.29000000000011</c:v>
                </c:pt>
                <c:pt idx="7259">
                  <c:v>36.29500000000012</c:v>
                </c:pt>
                <c:pt idx="7260">
                  <c:v>36.3000000000001</c:v>
                </c:pt>
                <c:pt idx="7261">
                  <c:v>36.30500000000012</c:v>
                </c:pt>
                <c:pt idx="7262">
                  <c:v>36.31000000000012</c:v>
                </c:pt>
                <c:pt idx="7263">
                  <c:v>36.31500000000013</c:v>
                </c:pt>
                <c:pt idx="7264">
                  <c:v>36.32000000000013</c:v>
                </c:pt>
                <c:pt idx="7265">
                  <c:v>36.32500000000013</c:v>
                </c:pt>
                <c:pt idx="7266">
                  <c:v>36.33000000000013</c:v>
                </c:pt>
                <c:pt idx="7267">
                  <c:v>36.33500000000014</c:v>
                </c:pt>
                <c:pt idx="7268">
                  <c:v>36.34000000000012</c:v>
                </c:pt>
                <c:pt idx="7269">
                  <c:v>36.34500000000014</c:v>
                </c:pt>
                <c:pt idx="7270">
                  <c:v>36.35000000000014</c:v>
                </c:pt>
                <c:pt idx="7271">
                  <c:v>36.35500000000015</c:v>
                </c:pt>
                <c:pt idx="7272">
                  <c:v>36.36000000000015</c:v>
                </c:pt>
                <c:pt idx="7273">
                  <c:v>36.36500000000015</c:v>
                </c:pt>
                <c:pt idx="7274">
                  <c:v>36.37000000000015</c:v>
                </c:pt>
                <c:pt idx="7275">
                  <c:v>36.37500000000016</c:v>
                </c:pt>
                <c:pt idx="7276">
                  <c:v>36.38000000000014</c:v>
                </c:pt>
                <c:pt idx="7277">
                  <c:v>36.38500000000015</c:v>
                </c:pt>
                <c:pt idx="7278">
                  <c:v>36.39000000000016</c:v>
                </c:pt>
                <c:pt idx="7279">
                  <c:v>36.39500000000017</c:v>
                </c:pt>
                <c:pt idx="7280">
                  <c:v>36.40000000000015</c:v>
                </c:pt>
                <c:pt idx="7281">
                  <c:v>36.40500000000017</c:v>
                </c:pt>
                <c:pt idx="7282">
                  <c:v>36.41000000000017</c:v>
                </c:pt>
                <c:pt idx="7283">
                  <c:v>36.41500000000018</c:v>
                </c:pt>
                <c:pt idx="7284">
                  <c:v>36.42000000000018</c:v>
                </c:pt>
                <c:pt idx="7285">
                  <c:v>36.42500000000018</c:v>
                </c:pt>
                <c:pt idx="7286">
                  <c:v>36.43000000000018</c:v>
                </c:pt>
                <c:pt idx="7287">
                  <c:v>36.4350000000002</c:v>
                </c:pt>
                <c:pt idx="7288">
                  <c:v>36.44000000000019</c:v>
                </c:pt>
                <c:pt idx="7289">
                  <c:v>36.4450000000002</c:v>
                </c:pt>
                <c:pt idx="7290">
                  <c:v>36.45000000000019</c:v>
                </c:pt>
                <c:pt idx="7291">
                  <c:v>36.4550000000002</c:v>
                </c:pt>
                <c:pt idx="7292">
                  <c:v>36.4600000000002</c:v>
                </c:pt>
                <c:pt idx="7293">
                  <c:v>36.4650000000002</c:v>
                </c:pt>
                <c:pt idx="7294">
                  <c:v>36.4700000000002</c:v>
                </c:pt>
                <c:pt idx="7295">
                  <c:v>36.47500000000021</c:v>
                </c:pt>
                <c:pt idx="7296">
                  <c:v>36.4800000000002</c:v>
                </c:pt>
                <c:pt idx="7297">
                  <c:v>36.48500000000021</c:v>
                </c:pt>
                <c:pt idx="7298">
                  <c:v>36.49000000000022</c:v>
                </c:pt>
                <c:pt idx="7299">
                  <c:v>36.49500000000022</c:v>
                </c:pt>
                <c:pt idx="7300">
                  <c:v>36.50000000000022</c:v>
                </c:pt>
                <c:pt idx="7301">
                  <c:v>36.50500000000022</c:v>
                </c:pt>
                <c:pt idx="7302">
                  <c:v>36.51000000000023</c:v>
                </c:pt>
                <c:pt idx="7303">
                  <c:v>36.51500000000023</c:v>
                </c:pt>
                <c:pt idx="7304">
                  <c:v>36.52000000000023</c:v>
                </c:pt>
                <c:pt idx="7305">
                  <c:v>36.52500000000023</c:v>
                </c:pt>
                <c:pt idx="7306">
                  <c:v>36.53000000000024</c:v>
                </c:pt>
                <c:pt idx="7307">
                  <c:v>36.53500000000024</c:v>
                </c:pt>
                <c:pt idx="7308">
                  <c:v>36.54000000000024</c:v>
                </c:pt>
                <c:pt idx="7309">
                  <c:v>36.54500000000024</c:v>
                </c:pt>
                <c:pt idx="7310">
                  <c:v>36.55000000000025</c:v>
                </c:pt>
                <c:pt idx="7311">
                  <c:v>36.55500000000025</c:v>
                </c:pt>
                <c:pt idx="7312">
                  <c:v>36.56000000000025</c:v>
                </c:pt>
                <c:pt idx="7313">
                  <c:v>36.56500000000026</c:v>
                </c:pt>
                <c:pt idx="7314">
                  <c:v>36.57000000000026</c:v>
                </c:pt>
                <c:pt idx="7315">
                  <c:v>36.57500000000026</c:v>
                </c:pt>
                <c:pt idx="7316">
                  <c:v>36.58000000000025</c:v>
                </c:pt>
                <c:pt idx="7317">
                  <c:v>36.58500000000026</c:v>
                </c:pt>
                <c:pt idx="7318">
                  <c:v>36.59000000000027</c:v>
                </c:pt>
                <c:pt idx="7319">
                  <c:v>36.59500000000027</c:v>
                </c:pt>
                <c:pt idx="7320">
                  <c:v>36.60000000000027</c:v>
                </c:pt>
                <c:pt idx="7321">
                  <c:v>36.60500000000028</c:v>
                </c:pt>
                <c:pt idx="7322">
                  <c:v>36.61000000000028</c:v>
                </c:pt>
                <c:pt idx="7323">
                  <c:v>36.61500000000028</c:v>
                </c:pt>
                <c:pt idx="7324">
                  <c:v>36.62000000000028</c:v>
                </c:pt>
                <c:pt idx="7325">
                  <c:v>36.6250000000003</c:v>
                </c:pt>
                <c:pt idx="7326">
                  <c:v>36.6300000000003</c:v>
                </c:pt>
                <c:pt idx="7327">
                  <c:v>36.6350000000003</c:v>
                </c:pt>
                <c:pt idx="7328">
                  <c:v>36.6400000000003</c:v>
                </c:pt>
                <c:pt idx="7329">
                  <c:v>36.6450000000003</c:v>
                </c:pt>
                <c:pt idx="7330">
                  <c:v>36.6500000000003</c:v>
                </c:pt>
                <c:pt idx="7331">
                  <c:v>36.6550000000003</c:v>
                </c:pt>
                <c:pt idx="7332">
                  <c:v>36.6600000000003</c:v>
                </c:pt>
                <c:pt idx="7333">
                  <c:v>36.66500000000031</c:v>
                </c:pt>
                <c:pt idx="7334">
                  <c:v>36.67000000000031</c:v>
                </c:pt>
                <c:pt idx="7335">
                  <c:v>36.67500000000031</c:v>
                </c:pt>
                <c:pt idx="7336">
                  <c:v>36.68000000000031</c:v>
                </c:pt>
                <c:pt idx="7337">
                  <c:v>36.68500000000031</c:v>
                </c:pt>
                <c:pt idx="7338">
                  <c:v>36.69000000000032</c:v>
                </c:pt>
                <c:pt idx="7339">
                  <c:v>36.69500000000032</c:v>
                </c:pt>
                <c:pt idx="7340">
                  <c:v>36.70000000000032</c:v>
                </c:pt>
                <c:pt idx="7341">
                  <c:v>36.70500000000033</c:v>
                </c:pt>
                <c:pt idx="7342">
                  <c:v>36.71000000000033</c:v>
                </c:pt>
                <c:pt idx="7343">
                  <c:v>36.71500000000033</c:v>
                </c:pt>
                <c:pt idx="7344">
                  <c:v>36.72000000000033</c:v>
                </c:pt>
                <c:pt idx="7345">
                  <c:v>36.72500000000034</c:v>
                </c:pt>
                <c:pt idx="7346">
                  <c:v>36.73000000000034</c:v>
                </c:pt>
                <c:pt idx="7347">
                  <c:v>36.73500000000034</c:v>
                </c:pt>
                <c:pt idx="7348">
                  <c:v>36.74000000000034</c:v>
                </c:pt>
                <c:pt idx="7349">
                  <c:v>36.74500000000035</c:v>
                </c:pt>
                <c:pt idx="7350">
                  <c:v>36.75000000000035</c:v>
                </c:pt>
                <c:pt idx="7351">
                  <c:v>36.75500000000035</c:v>
                </c:pt>
                <c:pt idx="7352">
                  <c:v>36.76000000000035</c:v>
                </c:pt>
                <c:pt idx="7353">
                  <c:v>36.76500000000036</c:v>
                </c:pt>
                <c:pt idx="7354">
                  <c:v>36.77000000000036</c:v>
                </c:pt>
                <c:pt idx="7355">
                  <c:v>36.77500000000036</c:v>
                </c:pt>
                <c:pt idx="7356">
                  <c:v>36.78000000000036</c:v>
                </c:pt>
                <c:pt idx="7357">
                  <c:v>36.78500000000037</c:v>
                </c:pt>
                <c:pt idx="7358">
                  <c:v>36.79000000000037</c:v>
                </c:pt>
                <c:pt idx="7359">
                  <c:v>36.79500000000037</c:v>
                </c:pt>
                <c:pt idx="7360">
                  <c:v>36.80000000000037</c:v>
                </c:pt>
                <c:pt idx="7361">
                  <c:v>36.80500000000038</c:v>
                </c:pt>
                <c:pt idx="7362">
                  <c:v>36.81000000000034</c:v>
                </c:pt>
                <c:pt idx="7363">
                  <c:v>36.81500000000037</c:v>
                </c:pt>
                <c:pt idx="7364">
                  <c:v>36.82000000000038</c:v>
                </c:pt>
                <c:pt idx="7365">
                  <c:v>36.8250000000004</c:v>
                </c:pt>
                <c:pt idx="7366">
                  <c:v>36.83000000000037</c:v>
                </c:pt>
                <c:pt idx="7367">
                  <c:v>36.8350000000004</c:v>
                </c:pt>
                <c:pt idx="7368">
                  <c:v>36.84000000000039</c:v>
                </c:pt>
                <c:pt idx="7369">
                  <c:v>36.8450000000004</c:v>
                </c:pt>
                <c:pt idx="7370">
                  <c:v>36.85000000000039</c:v>
                </c:pt>
                <c:pt idx="7371">
                  <c:v>36.85500000000039</c:v>
                </c:pt>
                <c:pt idx="7372">
                  <c:v>36.8600000000004</c:v>
                </c:pt>
                <c:pt idx="7373">
                  <c:v>36.86500000000041</c:v>
                </c:pt>
                <c:pt idx="7374">
                  <c:v>36.8700000000004</c:v>
                </c:pt>
                <c:pt idx="7375">
                  <c:v>36.8750000000004</c:v>
                </c:pt>
                <c:pt idx="7376">
                  <c:v>36.88000000000039</c:v>
                </c:pt>
                <c:pt idx="7377">
                  <c:v>36.8850000000004</c:v>
                </c:pt>
                <c:pt idx="7378">
                  <c:v>36.89000000000042</c:v>
                </c:pt>
                <c:pt idx="7379">
                  <c:v>36.89500000000042</c:v>
                </c:pt>
                <c:pt idx="7380">
                  <c:v>36.90000000000042</c:v>
                </c:pt>
                <c:pt idx="7381">
                  <c:v>36.90500000000043</c:v>
                </c:pt>
                <c:pt idx="7382">
                  <c:v>36.91000000000042</c:v>
                </c:pt>
                <c:pt idx="7383">
                  <c:v>36.91500000000043</c:v>
                </c:pt>
                <c:pt idx="7384">
                  <c:v>36.92000000000044</c:v>
                </c:pt>
                <c:pt idx="7385">
                  <c:v>36.92500000000044</c:v>
                </c:pt>
                <c:pt idx="7386">
                  <c:v>36.93000000000044</c:v>
                </c:pt>
                <c:pt idx="7387">
                  <c:v>36.93500000000044</c:v>
                </c:pt>
                <c:pt idx="7388">
                  <c:v>36.94000000000045</c:v>
                </c:pt>
                <c:pt idx="7389">
                  <c:v>36.94500000000045</c:v>
                </c:pt>
                <c:pt idx="7390">
                  <c:v>36.95000000000044</c:v>
                </c:pt>
                <c:pt idx="7391">
                  <c:v>36.95500000000045</c:v>
                </c:pt>
                <c:pt idx="7392">
                  <c:v>36.96000000000046</c:v>
                </c:pt>
                <c:pt idx="7393">
                  <c:v>36.96500000000046</c:v>
                </c:pt>
                <c:pt idx="7394">
                  <c:v>36.97000000000045</c:v>
                </c:pt>
                <c:pt idx="7395">
                  <c:v>36.97500000000046</c:v>
                </c:pt>
                <c:pt idx="7396">
                  <c:v>36.98000000000044</c:v>
                </c:pt>
                <c:pt idx="7397">
                  <c:v>36.98500000000045</c:v>
                </c:pt>
                <c:pt idx="7398">
                  <c:v>36.99000000000047</c:v>
                </c:pt>
                <c:pt idx="7399">
                  <c:v>36.99500000000048</c:v>
                </c:pt>
                <c:pt idx="7400">
                  <c:v>37.00000000000048</c:v>
                </c:pt>
                <c:pt idx="7401">
                  <c:v>37.00500000000048</c:v>
                </c:pt>
                <c:pt idx="7402">
                  <c:v>37.01000000000047</c:v>
                </c:pt>
                <c:pt idx="7403">
                  <c:v>37.01500000000048</c:v>
                </c:pt>
                <c:pt idx="7404">
                  <c:v>37.0200000000005</c:v>
                </c:pt>
                <c:pt idx="7405">
                  <c:v>37.0250000000005</c:v>
                </c:pt>
                <c:pt idx="7406">
                  <c:v>37.0300000000005</c:v>
                </c:pt>
                <c:pt idx="7407">
                  <c:v>37.0350000000005</c:v>
                </c:pt>
                <c:pt idx="7408">
                  <c:v>37.0400000000005</c:v>
                </c:pt>
                <c:pt idx="7409">
                  <c:v>37.0450000000005</c:v>
                </c:pt>
                <c:pt idx="7410">
                  <c:v>37.05000000000049</c:v>
                </c:pt>
                <c:pt idx="7411">
                  <c:v>37.0550000000005</c:v>
                </c:pt>
                <c:pt idx="7412">
                  <c:v>37.06000000000051</c:v>
                </c:pt>
                <c:pt idx="7413">
                  <c:v>37.06500000000051</c:v>
                </c:pt>
                <c:pt idx="7414">
                  <c:v>37.0700000000005</c:v>
                </c:pt>
                <c:pt idx="7415">
                  <c:v>37.07500000000051</c:v>
                </c:pt>
                <c:pt idx="7416">
                  <c:v>37.0800000000005</c:v>
                </c:pt>
                <c:pt idx="7417">
                  <c:v>37.08500000000052</c:v>
                </c:pt>
                <c:pt idx="7418">
                  <c:v>37.09000000000052</c:v>
                </c:pt>
                <c:pt idx="7419">
                  <c:v>37.09500000000053</c:v>
                </c:pt>
                <c:pt idx="7420">
                  <c:v>37.10000000000053</c:v>
                </c:pt>
                <c:pt idx="7421">
                  <c:v>37.10500000000053</c:v>
                </c:pt>
                <c:pt idx="7422">
                  <c:v>37.11000000000053</c:v>
                </c:pt>
                <c:pt idx="7423">
                  <c:v>37.11500000000053</c:v>
                </c:pt>
                <c:pt idx="7424">
                  <c:v>37.12000000000054</c:v>
                </c:pt>
                <c:pt idx="7425">
                  <c:v>37.12500000000054</c:v>
                </c:pt>
                <c:pt idx="7426">
                  <c:v>37.13000000000054</c:v>
                </c:pt>
                <c:pt idx="7427">
                  <c:v>37.13500000000055</c:v>
                </c:pt>
                <c:pt idx="7428">
                  <c:v>37.14000000000055</c:v>
                </c:pt>
                <c:pt idx="7429">
                  <c:v>37.14500000000055</c:v>
                </c:pt>
                <c:pt idx="7430">
                  <c:v>37.15000000000055</c:v>
                </c:pt>
                <c:pt idx="7431">
                  <c:v>37.15500000000056</c:v>
                </c:pt>
                <c:pt idx="7432">
                  <c:v>37.16000000000056</c:v>
                </c:pt>
                <c:pt idx="7433">
                  <c:v>37.16500000000056</c:v>
                </c:pt>
                <c:pt idx="7434">
                  <c:v>37.17000000000056</c:v>
                </c:pt>
                <c:pt idx="7435">
                  <c:v>37.17500000000057</c:v>
                </c:pt>
                <c:pt idx="7436">
                  <c:v>37.18000000000055</c:v>
                </c:pt>
                <c:pt idx="7437">
                  <c:v>37.18500000000057</c:v>
                </c:pt>
                <c:pt idx="7438">
                  <c:v>37.19000000000057</c:v>
                </c:pt>
                <c:pt idx="7439">
                  <c:v>37.19500000000058</c:v>
                </c:pt>
                <c:pt idx="7440">
                  <c:v>37.20000000000058</c:v>
                </c:pt>
                <c:pt idx="7441">
                  <c:v>37.20500000000058</c:v>
                </c:pt>
                <c:pt idx="7442">
                  <c:v>37.21000000000058</c:v>
                </c:pt>
                <c:pt idx="7443">
                  <c:v>37.2150000000006</c:v>
                </c:pt>
                <c:pt idx="7444">
                  <c:v>37.2200000000006</c:v>
                </c:pt>
                <c:pt idx="7445">
                  <c:v>37.2250000000006</c:v>
                </c:pt>
                <c:pt idx="7446">
                  <c:v>37.2300000000006</c:v>
                </c:pt>
                <c:pt idx="7447">
                  <c:v>37.2350000000006</c:v>
                </c:pt>
                <c:pt idx="7448">
                  <c:v>37.2400000000006</c:v>
                </c:pt>
                <c:pt idx="7449">
                  <c:v>37.2450000000006</c:v>
                </c:pt>
                <c:pt idx="7450">
                  <c:v>37.2500000000006</c:v>
                </c:pt>
                <c:pt idx="7451">
                  <c:v>37.25500000000061</c:v>
                </c:pt>
                <c:pt idx="7452">
                  <c:v>37.26000000000061</c:v>
                </c:pt>
                <c:pt idx="7453">
                  <c:v>37.26500000000061</c:v>
                </c:pt>
                <c:pt idx="7454">
                  <c:v>37.27000000000061</c:v>
                </c:pt>
                <c:pt idx="7455">
                  <c:v>37.27500000000062</c:v>
                </c:pt>
                <c:pt idx="7456">
                  <c:v>37.28000000000061</c:v>
                </c:pt>
                <c:pt idx="7457">
                  <c:v>37.28500000000062</c:v>
                </c:pt>
                <c:pt idx="7458">
                  <c:v>37.29000000000063</c:v>
                </c:pt>
                <c:pt idx="7459">
                  <c:v>37.29500000000063</c:v>
                </c:pt>
                <c:pt idx="7460">
                  <c:v>37.30000000000062</c:v>
                </c:pt>
                <c:pt idx="7461">
                  <c:v>37.30500000000062</c:v>
                </c:pt>
                <c:pt idx="7462">
                  <c:v>37.31000000000054</c:v>
                </c:pt>
                <c:pt idx="7463">
                  <c:v>37.31500000000062</c:v>
                </c:pt>
                <c:pt idx="7464">
                  <c:v>37.32000000000064</c:v>
                </c:pt>
                <c:pt idx="7465">
                  <c:v>37.32500000000064</c:v>
                </c:pt>
                <c:pt idx="7466">
                  <c:v>37.33000000000064</c:v>
                </c:pt>
                <c:pt idx="7467">
                  <c:v>37.33500000000065</c:v>
                </c:pt>
                <c:pt idx="7468">
                  <c:v>37.34000000000064</c:v>
                </c:pt>
                <c:pt idx="7469">
                  <c:v>37.34500000000065</c:v>
                </c:pt>
                <c:pt idx="7470">
                  <c:v>37.35000000000056</c:v>
                </c:pt>
                <c:pt idx="7471">
                  <c:v>37.35500000000064</c:v>
                </c:pt>
                <c:pt idx="7472">
                  <c:v>37.36000000000065</c:v>
                </c:pt>
                <c:pt idx="7473">
                  <c:v>37.36500000000066</c:v>
                </c:pt>
                <c:pt idx="7474">
                  <c:v>37.37000000000064</c:v>
                </c:pt>
                <c:pt idx="7475">
                  <c:v>37.37500000000065</c:v>
                </c:pt>
                <c:pt idx="7476">
                  <c:v>37.38000000000059</c:v>
                </c:pt>
                <c:pt idx="7477">
                  <c:v>37.38500000000067</c:v>
                </c:pt>
                <c:pt idx="7478">
                  <c:v>37.39000000000068</c:v>
                </c:pt>
                <c:pt idx="7479">
                  <c:v>37.39500000000068</c:v>
                </c:pt>
                <c:pt idx="7480">
                  <c:v>37.40000000000067</c:v>
                </c:pt>
                <c:pt idx="7481">
                  <c:v>37.40500000000068</c:v>
                </c:pt>
                <c:pt idx="7482">
                  <c:v>37.41000000000064</c:v>
                </c:pt>
                <c:pt idx="7483">
                  <c:v>37.41500000000067</c:v>
                </c:pt>
                <c:pt idx="7484">
                  <c:v>37.4200000000007</c:v>
                </c:pt>
                <c:pt idx="7485">
                  <c:v>37.4250000000007</c:v>
                </c:pt>
                <c:pt idx="7486">
                  <c:v>37.4300000000007</c:v>
                </c:pt>
                <c:pt idx="7487">
                  <c:v>37.4350000000007</c:v>
                </c:pt>
                <c:pt idx="7488">
                  <c:v>37.4400000000007</c:v>
                </c:pt>
                <c:pt idx="7489">
                  <c:v>37.44500000000071</c:v>
                </c:pt>
                <c:pt idx="7490">
                  <c:v>37.45000000000071</c:v>
                </c:pt>
                <c:pt idx="7491">
                  <c:v>37.45500000000071</c:v>
                </c:pt>
                <c:pt idx="7492">
                  <c:v>37.46000000000071</c:v>
                </c:pt>
                <c:pt idx="7493">
                  <c:v>37.46500000000072</c:v>
                </c:pt>
                <c:pt idx="7494">
                  <c:v>37.47000000000072</c:v>
                </c:pt>
                <c:pt idx="7495">
                  <c:v>37.47500000000072</c:v>
                </c:pt>
                <c:pt idx="7496">
                  <c:v>37.48000000000072</c:v>
                </c:pt>
                <c:pt idx="7497">
                  <c:v>37.48500000000073</c:v>
                </c:pt>
                <c:pt idx="7498">
                  <c:v>37.49000000000073</c:v>
                </c:pt>
                <c:pt idx="7499">
                  <c:v>37.49500000000073</c:v>
                </c:pt>
                <c:pt idx="7500">
                  <c:v>37.50000000000073</c:v>
                </c:pt>
                <c:pt idx="7501">
                  <c:v>37.50500000000074</c:v>
                </c:pt>
                <c:pt idx="7502">
                  <c:v>37.51000000000074</c:v>
                </c:pt>
                <c:pt idx="7503">
                  <c:v>37.51500000000074</c:v>
                </c:pt>
                <c:pt idx="7504">
                  <c:v>37.52000000000074</c:v>
                </c:pt>
                <c:pt idx="7505">
                  <c:v>37.52500000000075</c:v>
                </c:pt>
                <c:pt idx="7506">
                  <c:v>37.53000000000075</c:v>
                </c:pt>
                <c:pt idx="7507">
                  <c:v>37.53500000000075</c:v>
                </c:pt>
                <c:pt idx="7508">
                  <c:v>37.54000000000075</c:v>
                </c:pt>
                <c:pt idx="7509">
                  <c:v>37.54500000000076</c:v>
                </c:pt>
                <c:pt idx="7510">
                  <c:v>37.55000000000076</c:v>
                </c:pt>
                <c:pt idx="7511">
                  <c:v>37.55500000000076</c:v>
                </c:pt>
                <c:pt idx="7512">
                  <c:v>37.56000000000076</c:v>
                </c:pt>
                <c:pt idx="7513">
                  <c:v>37.56500000000077</c:v>
                </c:pt>
                <c:pt idx="7514">
                  <c:v>37.57000000000077</c:v>
                </c:pt>
                <c:pt idx="7515">
                  <c:v>37.57500000000077</c:v>
                </c:pt>
                <c:pt idx="7516">
                  <c:v>37.58000000000077</c:v>
                </c:pt>
                <c:pt idx="7517">
                  <c:v>37.58500000000078</c:v>
                </c:pt>
                <c:pt idx="7518">
                  <c:v>37.59000000000078</c:v>
                </c:pt>
                <c:pt idx="7519">
                  <c:v>37.59500000000078</c:v>
                </c:pt>
                <c:pt idx="7520">
                  <c:v>37.60000000000078</c:v>
                </c:pt>
                <c:pt idx="7521">
                  <c:v>37.6050000000008</c:v>
                </c:pt>
                <c:pt idx="7522">
                  <c:v>37.6100000000008</c:v>
                </c:pt>
                <c:pt idx="7523">
                  <c:v>37.6150000000008</c:v>
                </c:pt>
                <c:pt idx="7524">
                  <c:v>37.6200000000008</c:v>
                </c:pt>
                <c:pt idx="7525">
                  <c:v>37.6250000000008</c:v>
                </c:pt>
                <c:pt idx="7526">
                  <c:v>37.6300000000008</c:v>
                </c:pt>
                <c:pt idx="7527">
                  <c:v>37.6350000000008</c:v>
                </c:pt>
                <c:pt idx="7528">
                  <c:v>37.6400000000008</c:v>
                </c:pt>
                <c:pt idx="7529">
                  <c:v>37.64500000000081</c:v>
                </c:pt>
                <c:pt idx="7530">
                  <c:v>37.65000000000081</c:v>
                </c:pt>
                <c:pt idx="7531">
                  <c:v>37.65500000000081</c:v>
                </c:pt>
                <c:pt idx="7532">
                  <c:v>37.66000000000082</c:v>
                </c:pt>
                <c:pt idx="7533">
                  <c:v>37.66500000000083</c:v>
                </c:pt>
                <c:pt idx="7534">
                  <c:v>37.67000000000082</c:v>
                </c:pt>
                <c:pt idx="7535">
                  <c:v>37.67500000000082</c:v>
                </c:pt>
                <c:pt idx="7536">
                  <c:v>37.68000000000083</c:v>
                </c:pt>
                <c:pt idx="7537">
                  <c:v>37.68500000000083</c:v>
                </c:pt>
                <c:pt idx="7538">
                  <c:v>37.69000000000083</c:v>
                </c:pt>
                <c:pt idx="7539">
                  <c:v>37.69500000000083</c:v>
                </c:pt>
                <c:pt idx="7540">
                  <c:v>37.70000000000084</c:v>
                </c:pt>
                <c:pt idx="7541">
                  <c:v>37.70500000000085</c:v>
                </c:pt>
                <c:pt idx="7542">
                  <c:v>37.71000000000084</c:v>
                </c:pt>
                <c:pt idx="7543">
                  <c:v>37.71500000000084</c:v>
                </c:pt>
                <c:pt idx="7544">
                  <c:v>37.72000000000085</c:v>
                </c:pt>
                <c:pt idx="7545">
                  <c:v>37.72500000000086</c:v>
                </c:pt>
                <c:pt idx="7546">
                  <c:v>37.73000000000085</c:v>
                </c:pt>
                <c:pt idx="7547">
                  <c:v>37.73500000000085</c:v>
                </c:pt>
                <c:pt idx="7548">
                  <c:v>37.74000000000086</c:v>
                </c:pt>
                <c:pt idx="7549">
                  <c:v>37.74500000000086</c:v>
                </c:pt>
                <c:pt idx="7550">
                  <c:v>37.75000000000086</c:v>
                </c:pt>
                <c:pt idx="7551">
                  <c:v>37.75500000000086</c:v>
                </c:pt>
                <c:pt idx="7552">
                  <c:v>37.76000000000087</c:v>
                </c:pt>
                <c:pt idx="7553">
                  <c:v>37.76500000000088</c:v>
                </c:pt>
                <c:pt idx="7554">
                  <c:v>37.77000000000087</c:v>
                </c:pt>
                <c:pt idx="7555">
                  <c:v>37.77500000000087</c:v>
                </c:pt>
                <c:pt idx="7556">
                  <c:v>37.78000000000088</c:v>
                </c:pt>
                <c:pt idx="7557">
                  <c:v>37.78500000000088</c:v>
                </c:pt>
                <c:pt idx="7558">
                  <c:v>37.79000000000088</c:v>
                </c:pt>
                <c:pt idx="7559">
                  <c:v>37.79500000000088</c:v>
                </c:pt>
                <c:pt idx="7560">
                  <c:v>37.8000000000009</c:v>
                </c:pt>
                <c:pt idx="7561">
                  <c:v>37.8050000000009</c:v>
                </c:pt>
                <c:pt idx="7562">
                  <c:v>37.8100000000009</c:v>
                </c:pt>
                <c:pt idx="7563">
                  <c:v>37.8150000000009</c:v>
                </c:pt>
                <c:pt idx="7564">
                  <c:v>37.8200000000009</c:v>
                </c:pt>
                <c:pt idx="7565">
                  <c:v>37.8250000000009</c:v>
                </c:pt>
                <c:pt idx="7566">
                  <c:v>37.8300000000009</c:v>
                </c:pt>
                <c:pt idx="7567">
                  <c:v>37.8350000000009</c:v>
                </c:pt>
                <c:pt idx="7568">
                  <c:v>37.84000000000091</c:v>
                </c:pt>
                <c:pt idx="7569">
                  <c:v>37.84500000000091</c:v>
                </c:pt>
                <c:pt idx="7570">
                  <c:v>37.8500000000009</c:v>
                </c:pt>
                <c:pt idx="7571">
                  <c:v>37.85500000000091</c:v>
                </c:pt>
                <c:pt idx="7572">
                  <c:v>37.86000000000092</c:v>
                </c:pt>
                <c:pt idx="7573">
                  <c:v>37.86500000000092</c:v>
                </c:pt>
                <c:pt idx="7574">
                  <c:v>37.87000000000092</c:v>
                </c:pt>
                <c:pt idx="7575">
                  <c:v>37.87500000000093</c:v>
                </c:pt>
                <c:pt idx="7576">
                  <c:v>37.88000000000093</c:v>
                </c:pt>
                <c:pt idx="7577">
                  <c:v>37.88500000000093</c:v>
                </c:pt>
                <c:pt idx="7578">
                  <c:v>37.89000000000093</c:v>
                </c:pt>
                <c:pt idx="7579">
                  <c:v>37.89500000000094</c:v>
                </c:pt>
                <c:pt idx="7580">
                  <c:v>37.90000000000094</c:v>
                </c:pt>
                <c:pt idx="7581">
                  <c:v>37.90500000000094</c:v>
                </c:pt>
                <c:pt idx="7582">
                  <c:v>37.91000000000094</c:v>
                </c:pt>
                <c:pt idx="7583">
                  <c:v>37.91500000000095</c:v>
                </c:pt>
                <c:pt idx="7584">
                  <c:v>37.92000000000095</c:v>
                </c:pt>
                <c:pt idx="7585">
                  <c:v>37.92500000000095</c:v>
                </c:pt>
                <c:pt idx="7586">
                  <c:v>37.93000000000095</c:v>
                </c:pt>
                <c:pt idx="7587">
                  <c:v>37.93500000000096</c:v>
                </c:pt>
                <c:pt idx="7588">
                  <c:v>37.94000000000096</c:v>
                </c:pt>
                <c:pt idx="7589">
                  <c:v>37.94500000000096</c:v>
                </c:pt>
                <c:pt idx="7590">
                  <c:v>37.95000000000095</c:v>
                </c:pt>
                <c:pt idx="7591">
                  <c:v>37.95500000000096</c:v>
                </c:pt>
                <c:pt idx="7592">
                  <c:v>37.96000000000097</c:v>
                </c:pt>
                <c:pt idx="7593">
                  <c:v>37.96500000000097</c:v>
                </c:pt>
                <c:pt idx="7594">
                  <c:v>37.97000000000097</c:v>
                </c:pt>
                <c:pt idx="7595">
                  <c:v>37.97500000000098</c:v>
                </c:pt>
                <c:pt idx="7596">
                  <c:v>37.98000000000098</c:v>
                </c:pt>
                <c:pt idx="7597">
                  <c:v>37.98500000000098</c:v>
                </c:pt>
                <c:pt idx="7598">
                  <c:v>37.99000000000098</c:v>
                </c:pt>
                <c:pt idx="7599">
                  <c:v>37.995000000001</c:v>
                </c:pt>
                <c:pt idx="7600">
                  <c:v>38.000000000001</c:v>
                </c:pt>
                <c:pt idx="7601">
                  <c:v>38.005000000001</c:v>
                </c:pt>
                <c:pt idx="7602">
                  <c:v>38.010000000001</c:v>
                </c:pt>
                <c:pt idx="7603">
                  <c:v>38.015000000001</c:v>
                </c:pt>
                <c:pt idx="7604">
                  <c:v>38.020000000001</c:v>
                </c:pt>
                <c:pt idx="7605">
                  <c:v>38.025000000001</c:v>
                </c:pt>
                <c:pt idx="7606">
                  <c:v>38.030000000001</c:v>
                </c:pt>
                <c:pt idx="7607">
                  <c:v>38.03500000000101</c:v>
                </c:pt>
                <c:pt idx="7608">
                  <c:v>38.04000000000101</c:v>
                </c:pt>
                <c:pt idx="7609">
                  <c:v>38.04500000000101</c:v>
                </c:pt>
                <c:pt idx="7610">
                  <c:v>38.05000000000101</c:v>
                </c:pt>
                <c:pt idx="7611">
                  <c:v>38.05500000000102</c:v>
                </c:pt>
                <c:pt idx="7612">
                  <c:v>38.06000000000102</c:v>
                </c:pt>
                <c:pt idx="7613">
                  <c:v>38.06500000000102</c:v>
                </c:pt>
                <c:pt idx="7614">
                  <c:v>38.07000000000102</c:v>
                </c:pt>
                <c:pt idx="7615">
                  <c:v>38.07500000000103</c:v>
                </c:pt>
                <c:pt idx="7616">
                  <c:v>38.08000000000103</c:v>
                </c:pt>
                <c:pt idx="7617">
                  <c:v>38.08500000000103</c:v>
                </c:pt>
                <c:pt idx="7618">
                  <c:v>38.09000000000104</c:v>
                </c:pt>
                <c:pt idx="7619">
                  <c:v>38.09500000000105</c:v>
                </c:pt>
                <c:pt idx="7620">
                  <c:v>38.10000000000104</c:v>
                </c:pt>
                <c:pt idx="7621">
                  <c:v>38.10500000000104</c:v>
                </c:pt>
                <c:pt idx="7622">
                  <c:v>38.11000000000105</c:v>
                </c:pt>
                <c:pt idx="7623">
                  <c:v>38.11500000000105</c:v>
                </c:pt>
                <c:pt idx="7624">
                  <c:v>38.12000000000105</c:v>
                </c:pt>
                <c:pt idx="7625">
                  <c:v>38.12500000000105</c:v>
                </c:pt>
                <c:pt idx="7626">
                  <c:v>38.13000000000106</c:v>
                </c:pt>
                <c:pt idx="7627">
                  <c:v>38.13500000000106</c:v>
                </c:pt>
                <c:pt idx="7628">
                  <c:v>38.14000000000106</c:v>
                </c:pt>
                <c:pt idx="7629">
                  <c:v>38.14500000000106</c:v>
                </c:pt>
                <c:pt idx="7630">
                  <c:v>38.15000000000106</c:v>
                </c:pt>
                <c:pt idx="7631">
                  <c:v>38.15500000000107</c:v>
                </c:pt>
                <c:pt idx="7632">
                  <c:v>38.16000000000107</c:v>
                </c:pt>
                <c:pt idx="7633">
                  <c:v>38.16500000000107</c:v>
                </c:pt>
                <c:pt idx="7634">
                  <c:v>38.17000000000108</c:v>
                </c:pt>
                <c:pt idx="7635">
                  <c:v>38.17500000000108</c:v>
                </c:pt>
                <c:pt idx="7636">
                  <c:v>38.18000000000108</c:v>
                </c:pt>
                <c:pt idx="7637">
                  <c:v>38.18500000000108</c:v>
                </c:pt>
                <c:pt idx="7638">
                  <c:v>38.1900000000011</c:v>
                </c:pt>
                <c:pt idx="7639">
                  <c:v>38.1950000000011</c:v>
                </c:pt>
                <c:pt idx="7640">
                  <c:v>38.2000000000011</c:v>
                </c:pt>
                <c:pt idx="7641">
                  <c:v>38.2050000000011</c:v>
                </c:pt>
                <c:pt idx="7642">
                  <c:v>38.2100000000011</c:v>
                </c:pt>
                <c:pt idx="7643">
                  <c:v>38.2150000000011</c:v>
                </c:pt>
                <c:pt idx="7644">
                  <c:v>38.2200000000011</c:v>
                </c:pt>
                <c:pt idx="7645">
                  <c:v>38.2250000000011</c:v>
                </c:pt>
                <c:pt idx="7646">
                  <c:v>38.23000000000111</c:v>
                </c:pt>
                <c:pt idx="7647">
                  <c:v>38.23500000000111</c:v>
                </c:pt>
                <c:pt idx="7648">
                  <c:v>38.24000000000111</c:v>
                </c:pt>
                <c:pt idx="7649">
                  <c:v>38.24500000000111</c:v>
                </c:pt>
                <c:pt idx="7650">
                  <c:v>38.25000000000112</c:v>
                </c:pt>
                <c:pt idx="7651">
                  <c:v>38.25500000000112</c:v>
                </c:pt>
                <c:pt idx="7652">
                  <c:v>38.26000000000112</c:v>
                </c:pt>
                <c:pt idx="7653">
                  <c:v>38.26500000000113</c:v>
                </c:pt>
                <c:pt idx="7654">
                  <c:v>38.27000000000113</c:v>
                </c:pt>
                <c:pt idx="7655">
                  <c:v>38.27500000000113</c:v>
                </c:pt>
                <c:pt idx="7656">
                  <c:v>38.28000000000113</c:v>
                </c:pt>
                <c:pt idx="7657">
                  <c:v>38.28500000000113</c:v>
                </c:pt>
                <c:pt idx="7658">
                  <c:v>38.29000000000115</c:v>
                </c:pt>
                <c:pt idx="7659">
                  <c:v>38.29500000000115</c:v>
                </c:pt>
                <c:pt idx="7660">
                  <c:v>38.30000000000114</c:v>
                </c:pt>
                <c:pt idx="7661">
                  <c:v>38.30500000000115</c:v>
                </c:pt>
                <c:pt idx="7662">
                  <c:v>38.31000000000115</c:v>
                </c:pt>
                <c:pt idx="7663">
                  <c:v>38.31500000000115</c:v>
                </c:pt>
                <c:pt idx="7664">
                  <c:v>38.32000000000115</c:v>
                </c:pt>
                <c:pt idx="7665">
                  <c:v>38.32500000000116</c:v>
                </c:pt>
                <c:pt idx="7666">
                  <c:v>38.33000000000116</c:v>
                </c:pt>
                <c:pt idx="7667">
                  <c:v>38.33500000000116</c:v>
                </c:pt>
                <c:pt idx="7668">
                  <c:v>38.34000000000115</c:v>
                </c:pt>
                <c:pt idx="7669">
                  <c:v>38.34500000000116</c:v>
                </c:pt>
                <c:pt idx="7670">
                  <c:v>38.35000000000115</c:v>
                </c:pt>
                <c:pt idx="7671">
                  <c:v>38.35500000000116</c:v>
                </c:pt>
                <c:pt idx="7672">
                  <c:v>38.36000000000117</c:v>
                </c:pt>
                <c:pt idx="7673">
                  <c:v>38.36500000000118</c:v>
                </c:pt>
                <c:pt idx="7674">
                  <c:v>38.37000000000118</c:v>
                </c:pt>
                <c:pt idx="7675">
                  <c:v>38.37500000000118</c:v>
                </c:pt>
                <c:pt idx="7676">
                  <c:v>38.38000000000117</c:v>
                </c:pt>
                <c:pt idx="7677">
                  <c:v>38.38500000000118</c:v>
                </c:pt>
                <c:pt idx="7678">
                  <c:v>38.3900000000012</c:v>
                </c:pt>
                <c:pt idx="7679">
                  <c:v>38.3950000000012</c:v>
                </c:pt>
                <c:pt idx="7680">
                  <c:v>38.4000000000012</c:v>
                </c:pt>
                <c:pt idx="7681">
                  <c:v>38.4050000000012</c:v>
                </c:pt>
                <c:pt idx="7682">
                  <c:v>38.4100000000012</c:v>
                </c:pt>
                <c:pt idx="7683">
                  <c:v>38.4150000000012</c:v>
                </c:pt>
                <c:pt idx="7684">
                  <c:v>38.4200000000012</c:v>
                </c:pt>
                <c:pt idx="7685">
                  <c:v>38.42500000000121</c:v>
                </c:pt>
                <c:pt idx="7686">
                  <c:v>38.43000000000121</c:v>
                </c:pt>
                <c:pt idx="7687">
                  <c:v>38.43500000000121</c:v>
                </c:pt>
                <c:pt idx="7688">
                  <c:v>38.44000000000121</c:v>
                </c:pt>
                <c:pt idx="7689">
                  <c:v>38.44500000000122</c:v>
                </c:pt>
                <c:pt idx="7690">
                  <c:v>38.4500000000012</c:v>
                </c:pt>
                <c:pt idx="7691">
                  <c:v>38.45500000000122</c:v>
                </c:pt>
                <c:pt idx="7692">
                  <c:v>38.46000000000122</c:v>
                </c:pt>
                <c:pt idx="7693">
                  <c:v>38.46500000000123</c:v>
                </c:pt>
                <c:pt idx="7694">
                  <c:v>38.47000000000123</c:v>
                </c:pt>
                <c:pt idx="7695">
                  <c:v>38.47500000000123</c:v>
                </c:pt>
                <c:pt idx="7696">
                  <c:v>38.48000000000123</c:v>
                </c:pt>
                <c:pt idx="7697">
                  <c:v>38.48500000000124</c:v>
                </c:pt>
                <c:pt idx="7698">
                  <c:v>38.49000000000124</c:v>
                </c:pt>
                <c:pt idx="7699">
                  <c:v>38.49500000000124</c:v>
                </c:pt>
                <c:pt idx="7700">
                  <c:v>38.50000000000124</c:v>
                </c:pt>
                <c:pt idx="7701">
                  <c:v>38.50500000000125</c:v>
                </c:pt>
                <c:pt idx="7702">
                  <c:v>38.51000000000125</c:v>
                </c:pt>
                <c:pt idx="7703">
                  <c:v>38.51500000000125</c:v>
                </c:pt>
                <c:pt idx="7704">
                  <c:v>38.52000000000126</c:v>
                </c:pt>
                <c:pt idx="7705">
                  <c:v>38.52500000000126</c:v>
                </c:pt>
                <c:pt idx="7706">
                  <c:v>38.53000000000126</c:v>
                </c:pt>
                <c:pt idx="7707">
                  <c:v>38.53500000000126</c:v>
                </c:pt>
                <c:pt idx="7708">
                  <c:v>38.54000000000126</c:v>
                </c:pt>
                <c:pt idx="7709">
                  <c:v>38.54500000000127</c:v>
                </c:pt>
                <c:pt idx="7710">
                  <c:v>38.55000000000125</c:v>
                </c:pt>
                <c:pt idx="7711">
                  <c:v>38.55500000000127</c:v>
                </c:pt>
                <c:pt idx="7712">
                  <c:v>38.56000000000128</c:v>
                </c:pt>
                <c:pt idx="7713">
                  <c:v>38.56500000000128</c:v>
                </c:pt>
                <c:pt idx="7714">
                  <c:v>38.57000000000128</c:v>
                </c:pt>
                <c:pt idx="7715">
                  <c:v>38.57500000000128</c:v>
                </c:pt>
                <c:pt idx="7716">
                  <c:v>38.58000000000128</c:v>
                </c:pt>
                <c:pt idx="7717">
                  <c:v>38.5850000000013</c:v>
                </c:pt>
                <c:pt idx="7718">
                  <c:v>38.5900000000013</c:v>
                </c:pt>
                <c:pt idx="7719">
                  <c:v>38.5950000000013</c:v>
                </c:pt>
                <c:pt idx="7720">
                  <c:v>38.6000000000013</c:v>
                </c:pt>
                <c:pt idx="7721">
                  <c:v>38.6050000000013</c:v>
                </c:pt>
                <c:pt idx="7722">
                  <c:v>38.6100000000013</c:v>
                </c:pt>
                <c:pt idx="7723">
                  <c:v>38.6150000000013</c:v>
                </c:pt>
                <c:pt idx="7724">
                  <c:v>38.62000000000131</c:v>
                </c:pt>
                <c:pt idx="7725">
                  <c:v>38.62500000000131</c:v>
                </c:pt>
                <c:pt idx="7726">
                  <c:v>38.63000000000131</c:v>
                </c:pt>
                <c:pt idx="7727">
                  <c:v>38.63500000000131</c:v>
                </c:pt>
                <c:pt idx="7728">
                  <c:v>38.64000000000131</c:v>
                </c:pt>
                <c:pt idx="7729">
                  <c:v>38.64500000000132</c:v>
                </c:pt>
                <c:pt idx="7730">
                  <c:v>38.65000000000132</c:v>
                </c:pt>
                <c:pt idx="7731">
                  <c:v>38.65500000000132</c:v>
                </c:pt>
                <c:pt idx="7732">
                  <c:v>38.66000000000133</c:v>
                </c:pt>
                <c:pt idx="7733">
                  <c:v>38.66500000000133</c:v>
                </c:pt>
                <c:pt idx="7734">
                  <c:v>38.67000000000133</c:v>
                </c:pt>
                <c:pt idx="7735">
                  <c:v>38.67500000000133</c:v>
                </c:pt>
                <c:pt idx="7736">
                  <c:v>38.68000000000134</c:v>
                </c:pt>
                <c:pt idx="7737">
                  <c:v>38.68500000000134</c:v>
                </c:pt>
                <c:pt idx="7738">
                  <c:v>38.69000000000134</c:v>
                </c:pt>
                <c:pt idx="7739">
                  <c:v>38.69500000000135</c:v>
                </c:pt>
                <c:pt idx="7740">
                  <c:v>38.70000000000135</c:v>
                </c:pt>
                <c:pt idx="7741">
                  <c:v>38.70500000000135</c:v>
                </c:pt>
                <c:pt idx="7742">
                  <c:v>38.71000000000135</c:v>
                </c:pt>
                <c:pt idx="7743">
                  <c:v>38.71500000000135</c:v>
                </c:pt>
                <c:pt idx="7744">
                  <c:v>38.72000000000136</c:v>
                </c:pt>
                <c:pt idx="7745">
                  <c:v>38.72500000000136</c:v>
                </c:pt>
                <c:pt idx="7746">
                  <c:v>38.73000000000136</c:v>
                </c:pt>
                <c:pt idx="7747">
                  <c:v>38.73500000000137</c:v>
                </c:pt>
                <c:pt idx="7748">
                  <c:v>38.74000000000137</c:v>
                </c:pt>
                <c:pt idx="7749">
                  <c:v>38.74500000000137</c:v>
                </c:pt>
                <c:pt idx="7750">
                  <c:v>38.75000000000137</c:v>
                </c:pt>
                <c:pt idx="7751">
                  <c:v>38.75500000000138</c:v>
                </c:pt>
                <c:pt idx="7752">
                  <c:v>38.76000000000138</c:v>
                </c:pt>
                <c:pt idx="7753">
                  <c:v>38.76500000000138</c:v>
                </c:pt>
                <c:pt idx="7754">
                  <c:v>38.77000000000138</c:v>
                </c:pt>
                <c:pt idx="7755">
                  <c:v>38.7750000000014</c:v>
                </c:pt>
                <c:pt idx="7756">
                  <c:v>38.7800000000014</c:v>
                </c:pt>
                <c:pt idx="7757">
                  <c:v>38.7850000000014</c:v>
                </c:pt>
                <c:pt idx="7758">
                  <c:v>38.7900000000014</c:v>
                </c:pt>
                <c:pt idx="7759">
                  <c:v>38.7950000000014</c:v>
                </c:pt>
                <c:pt idx="7760">
                  <c:v>38.8000000000014</c:v>
                </c:pt>
                <c:pt idx="7761">
                  <c:v>38.8050000000014</c:v>
                </c:pt>
                <c:pt idx="7762">
                  <c:v>38.81000000000139</c:v>
                </c:pt>
                <c:pt idx="7763">
                  <c:v>38.8150000000014</c:v>
                </c:pt>
                <c:pt idx="7764">
                  <c:v>38.82000000000141</c:v>
                </c:pt>
                <c:pt idx="7765">
                  <c:v>38.82500000000141</c:v>
                </c:pt>
                <c:pt idx="7766">
                  <c:v>38.83000000000141</c:v>
                </c:pt>
                <c:pt idx="7767">
                  <c:v>38.83500000000141</c:v>
                </c:pt>
                <c:pt idx="7768">
                  <c:v>38.8400000000014</c:v>
                </c:pt>
                <c:pt idx="7769">
                  <c:v>38.84500000000142</c:v>
                </c:pt>
                <c:pt idx="7770">
                  <c:v>38.85000000000142</c:v>
                </c:pt>
                <c:pt idx="7771">
                  <c:v>38.85500000000143</c:v>
                </c:pt>
                <c:pt idx="7772">
                  <c:v>38.86000000000143</c:v>
                </c:pt>
                <c:pt idx="7773">
                  <c:v>38.86500000000143</c:v>
                </c:pt>
                <c:pt idx="7774">
                  <c:v>38.87000000000143</c:v>
                </c:pt>
                <c:pt idx="7775">
                  <c:v>38.87500000000144</c:v>
                </c:pt>
                <c:pt idx="7776">
                  <c:v>38.88000000000142</c:v>
                </c:pt>
                <c:pt idx="7777">
                  <c:v>38.88500000000144</c:v>
                </c:pt>
                <c:pt idx="7778">
                  <c:v>38.89000000000144</c:v>
                </c:pt>
                <c:pt idx="7779">
                  <c:v>38.89500000000145</c:v>
                </c:pt>
                <c:pt idx="7780">
                  <c:v>38.90000000000145</c:v>
                </c:pt>
                <c:pt idx="7781">
                  <c:v>38.90500000000145</c:v>
                </c:pt>
                <c:pt idx="7782">
                  <c:v>38.91000000000145</c:v>
                </c:pt>
                <c:pt idx="7783">
                  <c:v>38.91500000000146</c:v>
                </c:pt>
                <c:pt idx="7784">
                  <c:v>38.92000000000146</c:v>
                </c:pt>
                <c:pt idx="7785">
                  <c:v>38.92500000000146</c:v>
                </c:pt>
                <c:pt idx="7786">
                  <c:v>38.93000000000146</c:v>
                </c:pt>
                <c:pt idx="7787">
                  <c:v>38.93500000000147</c:v>
                </c:pt>
                <c:pt idx="7788">
                  <c:v>38.94000000000145</c:v>
                </c:pt>
                <c:pt idx="7789">
                  <c:v>38.94500000000147</c:v>
                </c:pt>
                <c:pt idx="7790">
                  <c:v>38.95000000000147</c:v>
                </c:pt>
                <c:pt idx="7791">
                  <c:v>38.95500000000148</c:v>
                </c:pt>
                <c:pt idx="7792">
                  <c:v>38.96000000000148</c:v>
                </c:pt>
                <c:pt idx="7793">
                  <c:v>38.96500000000148</c:v>
                </c:pt>
                <c:pt idx="7794">
                  <c:v>38.97000000000148</c:v>
                </c:pt>
                <c:pt idx="7795">
                  <c:v>38.9750000000015</c:v>
                </c:pt>
                <c:pt idx="7796">
                  <c:v>38.98000000000147</c:v>
                </c:pt>
                <c:pt idx="7797">
                  <c:v>38.9850000000015</c:v>
                </c:pt>
                <c:pt idx="7798">
                  <c:v>38.9900000000015</c:v>
                </c:pt>
                <c:pt idx="7799">
                  <c:v>38.9950000000015</c:v>
                </c:pt>
                <c:pt idx="7800">
                  <c:v>39.0000000000015</c:v>
                </c:pt>
                <c:pt idx="7801">
                  <c:v>39.0050000000015</c:v>
                </c:pt>
                <c:pt idx="7802">
                  <c:v>39.0100000000015</c:v>
                </c:pt>
                <c:pt idx="7803">
                  <c:v>39.01500000000151</c:v>
                </c:pt>
                <c:pt idx="7804">
                  <c:v>39.02000000000151</c:v>
                </c:pt>
                <c:pt idx="7805">
                  <c:v>39.02500000000151</c:v>
                </c:pt>
                <c:pt idx="7806">
                  <c:v>39.03000000000151</c:v>
                </c:pt>
                <c:pt idx="7807">
                  <c:v>39.03500000000152</c:v>
                </c:pt>
                <c:pt idx="7808">
                  <c:v>39.04000000000152</c:v>
                </c:pt>
                <c:pt idx="7809">
                  <c:v>39.04500000000152</c:v>
                </c:pt>
                <c:pt idx="7810">
                  <c:v>39.05000000000152</c:v>
                </c:pt>
                <c:pt idx="7811">
                  <c:v>39.05500000000153</c:v>
                </c:pt>
                <c:pt idx="7812">
                  <c:v>39.06000000000153</c:v>
                </c:pt>
                <c:pt idx="7813">
                  <c:v>39.06500000000153</c:v>
                </c:pt>
                <c:pt idx="7814">
                  <c:v>39.07000000000154</c:v>
                </c:pt>
                <c:pt idx="7815">
                  <c:v>39.07500000000154</c:v>
                </c:pt>
                <c:pt idx="7816">
                  <c:v>39.08000000000154</c:v>
                </c:pt>
                <c:pt idx="7817">
                  <c:v>39.08500000000154</c:v>
                </c:pt>
                <c:pt idx="7818">
                  <c:v>39.09000000000155</c:v>
                </c:pt>
                <c:pt idx="7819">
                  <c:v>39.09500000000155</c:v>
                </c:pt>
                <c:pt idx="7820">
                  <c:v>39.10000000000155</c:v>
                </c:pt>
                <c:pt idx="7821">
                  <c:v>39.10500000000155</c:v>
                </c:pt>
                <c:pt idx="7822">
                  <c:v>39.11000000000156</c:v>
                </c:pt>
                <c:pt idx="7823">
                  <c:v>39.11500000000156</c:v>
                </c:pt>
                <c:pt idx="7824">
                  <c:v>39.12000000000156</c:v>
                </c:pt>
                <c:pt idx="7825">
                  <c:v>39.12500000000156</c:v>
                </c:pt>
                <c:pt idx="7826">
                  <c:v>39.13000000000157</c:v>
                </c:pt>
                <c:pt idx="7827">
                  <c:v>39.13500000000157</c:v>
                </c:pt>
                <c:pt idx="7828">
                  <c:v>39.14000000000157</c:v>
                </c:pt>
                <c:pt idx="7829">
                  <c:v>39.14500000000157</c:v>
                </c:pt>
                <c:pt idx="7830">
                  <c:v>39.15000000000158</c:v>
                </c:pt>
                <c:pt idx="7831">
                  <c:v>39.15500000000158</c:v>
                </c:pt>
                <c:pt idx="7832">
                  <c:v>39.16000000000158</c:v>
                </c:pt>
                <c:pt idx="7833">
                  <c:v>39.1650000000016</c:v>
                </c:pt>
                <c:pt idx="7834">
                  <c:v>39.1700000000016</c:v>
                </c:pt>
                <c:pt idx="7835">
                  <c:v>39.1750000000016</c:v>
                </c:pt>
                <c:pt idx="7836">
                  <c:v>39.1800000000016</c:v>
                </c:pt>
                <c:pt idx="7837">
                  <c:v>39.1850000000016</c:v>
                </c:pt>
                <c:pt idx="7838">
                  <c:v>39.1900000000016</c:v>
                </c:pt>
                <c:pt idx="7839">
                  <c:v>39.1950000000016</c:v>
                </c:pt>
                <c:pt idx="7840">
                  <c:v>39.2000000000016</c:v>
                </c:pt>
                <c:pt idx="7841">
                  <c:v>39.20500000000161</c:v>
                </c:pt>
                <c:pt idx="7842">
                  <c:v>39.21000000000161</c:v>
                </c:pt>
                <c:pt idx="7843">
                  <c:v>39.21500000000161</c:v>
                </c:pt>
                <c:pt idx="7844">
                  <c:v>39.22000000000161</c:v>
                </c:pt>
                <c:pt idx="7845">
                  <c:v>39.22500000000162</c:v>
                </c:pt>
                <c:pt idx="7846">
                  <c:v>39.23000000000162</c:v>
                </c:pt>
                <c:pt idx="7847">
                  <c:v>39.23500000000162</c:v>
                </c:pt>
                <c:pt idx="7848">
                  <c:v>39.24000000000162</c:v>
                </c:pt>
                <c:pt idx="7849">
                  <c:v>39.24500000000163</c:v>
                </c:pt>
                <c:pt idx="7850">
                  <c:v>39.25000000000163</c:v>
                </c:pt>
                <c:pt idx="7851">
                  <c:v>39.25500000000163</c:v>
                </c:pt>
                <c:pt idx="7852">
                  <c:v>39.26000000000163</c:v>
                </c:pt>
                <c:pt idx="7853">
                  <c:v>39.26500000000164</c:v>
                </c:pt>
                <c:pt idx="7854">
                  <c:v>39.27000000000164</c:v>
                </c:pt>
                <c:pt idx="7855">
                  <c:v>39.27500000000164</c:v>
                </c:pt>
                <c:pt idx="7856">
                  <c:v>39.28000000000164</c:v>
                </c:pt>
                <c:pt idx="7857">
                  <c:v>39.28500000000165</c:v>
                </c:pt>
                <c:pt idx="7858">
                  <c:v>39.29000000000165</c:v>
                </c:pt>
                <c:pt idx="7859">
                  <c:v>39.29500000000165</c:v>
                </c:pt>
                <c:pt idx="7860">
                  <c:v>39.30000000000165</c:v>
                </c:pt>
                <c:pt idx="7861">
                  <c:v>39.30500000000166</c:v>
                </c:pt>
                <c:pt idx="7862">
                  <c:v>39.31000000000164</c:v>
                </c:pt>
                <c:pt idx="7863">
                  <c:v>39.31500000000165</c:v>
                </c:pt>
                <c:pt idx="7864">
                  <c:v>39.32000000000166</c:v>
                </c:pt>
                <c:pt idx="7865">
                  <c:v>39.32500000000167</c:v>
                </c:pt>
                <c:pt idx="7866">
                  <c:v>39.33000000000165</c:v>
                </c:pt>
                <c:pt idx="7867">
                  <c:v>39.33500000000167</c:v>
                </c:pt>
                <c:pt idx="7868">
                  <c:v>39.34000000000167</c:v>
                </c:pt>
                <c:pt idx="7869">
                  <c:v>39.34500000000168</c:v>
                </c:pt>
                <c:pt idx="7870">
                  <c:v>39.35000000000164</c:v>
                </c:pt>
                <c:pt idx="7871">
                  <c:v>39.35500000000167</c:v>
                </c:pt>
                <c:pt idx="7872">
                  <c:v>39.36000000000168</c:v>
                </c:pt>
                <c:pt idx="7873">
                  <c:v>39.3650000000017</c:v>
                </c:pt>
                <c:pt idx="7874">
                  <c:v>39.37000000000167</c:v>
                </c:pt>
                <c:pt idx="7875">
                  <c:v>39.3750000000017</c:v>
                </c:pt>
                <c:pt idx="7876">
                  <c:v>39.38000000000169</c:v>
                </c:pt>
                <c:pt idx="7877">
                  <c:v>39.3850000000017</c:v>
                </c:pt>
                <c:pt idx="7878">
                  <c:v>39.3900000000017</c:v>
                </c:pt>
                <c:pt idx="7879">
                  <c:v>39.3950000000017</c:v>
                </c:pt>
                <c:pt idx="7880">
                  <c:v>39.40000000000171</c:v>
                </c:pt>
                <c:pt idx="7881">
                  <c:v>39.40500000000171</c:v>
                </c:pt>
                <c:pt idx="7882">
                  <c:v>39.41000000000171</c:v>
                </c:pt>
                <c:pt idx="7883">
                  <c:v>39.41500000000171</c:v>
                </c:pt>
                <c:pt idx="7884">
                  <c:v>39.42000000000172</c:v>
                </c:pt>
                <c:pt idx="7885">
                  <c:v>39.42500000000173</c:v>
                </c:pt>
                <c:pt idx="7886">
                  <c:v>39.43000000000172</c:v>
                </c:pt>
                <c:pt idx="7887">
                  <c:v>39.43500000000172</c:v>
                </c:pt>
                <c:pt idx="7888">
                  <c:v>39.44000000000173</c:v>
                </c:pt>
                <c:pt idx="7889">
                  <c:v>39.44500000000173</c:v>
                </c:pt>
                <c:pt idx="7890">
                  <c:v>39.45000000000173</c:v>
                </c:pt>
                <c:pt idx="7891">
                  <c:v>39.45500000000173</c:v>
                </c:pt>
                <c:pt idx="7892">
                  <c:v>39.46000000000174</c:v>
                </c:pt>
                <c:pt idx="7893">
                  <c:v>39.46500000000175</c:v>
                </c:pt>
                <c:pt idx="7894">
                  <c:v>39.47000000000174</c:v>
                </c:pt>
                <c:pt idx="7895">
                  <c:v>39.47500000000174</c:v>
                </c:pt>
                <c:pt idx="7896">
                  <c:v>39.48000000000175</c:v>
                </c:pt>
                <c:pt idx="7897">
                  <c:v>39.48500000000175</c:v>
                </c:pt>
                <c:pt idx="7898">
                  <c:v>39.49000000000175</c:v>
                </c:pt>
                <c:pt idx="7899">
                  <c:v>39.49500000000175</c:v>
                </c:pt>
                <c:pt idx="7900">
                  <c:v>39.50000000000176</c:v>
                </c:pt>
                <c:pt idx="7901">
                  <c:v>39.50500000000176</c:v>
                </c:pt>
                <c:pt idx="7902">
                  <c:v>39.51000000000176</c:v>
                </c:pt>
                <c:pt idx="7903">
                  <c:v>39.51500000000176</c:v>
                </c:pt>
                <c:pt idx="7904">
                  <c:v>39.52000000000177</c:v>
                </c:pt>
                <c:pt idx="7905">
                  <c:v>39.52500000000178</c:v>
                </c:pt>
                <c:pt idx="7906">
                  <c:v>39.53000000000177</c:v>
                </c:pt>
                <c:pt idx="7907">
                  <c:v>39.53500000000178</c:v>
                </c:pt>
                <c:pt idx="7908">
                  <c:v>39.54000000000178</c:v>
                </c:pt>
                <c:pt idx="7909">
                  <c:v>39.54500000000178</c:v>
                </c:pt>
                <c:pt idx="7910">
                  <c:v>39.55000000000178</c:v>
                </c:pt>
                <c:pt idx="7911">
                  <c:v>39.55500000000178</c:v>
                </c:pt>
                <c:pt idx="7912">
                  <c:v>39.5600000000018</c:v>
                </c:pt>
                <c:pt idx="7913">
                  <c:v>39.5650000000018</c:v>
                </c:pt>
                <c:pt idx="7914">
                  <c:v>39.5700000000018</c:v>
                </c:pt>
                <c:pt idx="7915">
                  <c:v>39.5750000000018</c:v>
                </c:pt>
                <c:pt idx="7916">
                  <c:v>39.5800000000018</c:v>
                </c:pt>
                <c:pt idx="7917">
                  <c:v>39.5850000000018</c:v>
                </c:pt>
                <c:pt idx="7918">
                  <c:v>39.5900000000018</c:v>
                </c:pt>
                <c:pt idx="7919">
                  <c:v>39.59500000000181</c:v>
                </c:pt>
                <c:pt idx="7920">
                  <c:v>39.60000000000181</c:v>
                </c:pt>
                <c:pt idx="7921">
                  <c:v>39.60500000000181</c:v>
                </c:pt>
                <c:pt idx="7922">
                  <c:v>39.61000000000181</c:v>
                </c:pt>
                <c:pt idx="7923">
                  <c:v>39.61500000000182</c:v>
                </c:pt>
                <c:pt idx="7924">
                  <c:v>39.62000000000183</c:v>
                </c:pt>
                <c:pt idx="7925">
                  <c:v>39.62500000000186</c:v>
                </c:pt>
                <c:pt idx="7926">
                  <c:v>39.63000000000182</c:v>
                </c:pt>
                <c:pt idx="7927">
                  <c:v>39.63500000000183</c:v>
                </c:pt>
                <c:pt idx="7928">
                  <c:v>39.64000000000183</c:v>
                </c:pt>
                <c:pt idx="7929">
                  <c:v>39.64500000000183</c:v>
                </c:pt>
                <c:pt idx="7930">
                  <c:v>39.65000000000183</c:v>
                </c:pt>
                <c:pt idx="7931">
                  <c:v>39.65500000000184</c:v>
                </c:pt>
                <c:pt idx="7932">
                  <c:v>39.66000000000185</c:v>
                </c:pt>
                <c:pt idx="7933">
                  <c:v>39.66500000000186</c:v>
                </c:pt>
                <c:pt idx="7934">
                  <c:v>39.67000000000184</c:v>
                </c:pt>
                <c:pt idx="7935">
                  <c:v>39.67500000000185</c:v>
                </c:pt>
                <c:pt idx="7936">
                  <c:v>39.68000000000185</c:v>
                </c:pt>
                <c:pt idx="7937">
                  <c:v>39.68500000000185</c:v>
                </c:pt>
                <c:pt idx="7938">
                  <c:v>39.69000000000185</c:v>
                </c:pt>
                <c:pt idx="7939">
                  <c:v>39.69500000000186</c:v>
                </c:pt>
                <c:pt idx="7940">
                  <c:v>39.70000000000186</c:v>
                </c:pt>
                <c:pt idx="7941">
                  <c:v>39.70500000000186</c:v>
                </c:pt>
                <c:pt idx="7942">
                  <c:v>39.71000000000186</c:v>
                </c:pt>
                <c:pt idx="7943">
                  <c:v>39.71500000000187</c:v>
                </c:pt>
                <c:pt idx="7944">
                  <c:v>39.72000000000188</c:v>
                </c:pt>
                <c:pt idx="7945">
                  <c:v>39.7250000000019</c:v>
                </c:pt>
                <c:pt idx="7946">
                  <c:v>39.73000000000187</c:v>
                </c:pt>
                <c:pt idx="7947">
                  <c:v>39.73500000000188</c:v>
                </c:pt>
                <c:pt idx="7948">
                  <c:v>39.74000000000188</c:v>
                </c:pt>
                <c:pt idx="7949">
                  <c:v>39.74500000000188</c:v>
                </c:pt>
                <c:pt idx="7950">
                  <c:v>39.75000000000188</c:v>
                </c:pt>
                <c:pt idx="7951">
                  <c:v>39.7550000000019</c:v>
                </c:pt>
                <c:pt idx="7952">
                  <c:v>39.7600000000019</c:v>
                </c:pt>
                <c:pt idx="7953">
                  <c:v>39.7650000000019</c:v>
                </c:pt>
                <c:pt idx="7954">
                  <c:v>39.7700000000019</c:v>
                </c:pt>
                <c:pt idx="7955">
                  <c:v>39.7750000000019</c:v>
                </c:pt>
                <c:pt idx="7956">
                  <c:v>39.7800000000019</c:v>
                </c:pt>
                <c:pt idx="7957">
                  <c:v>39.7850000000019</c:v>
                </c:pt>
                <c:pt idx="7958">
                  <c:v>39.7900000000019</c:v>
                </c:pt>
                <c:pt idx="7959">
                  <c:v>39.79500000000196</c:v>
                </c:pt>
                <c:pt idx="7960">
                  <c:v>39.80000000000191</c:v>
                </c:pt>
                <c:pt idx="7961">
                  <c:v>39.80500000000191</c:v>
                </c:pt>
                <c:pt idx="7962">
                  <c:v>39.81000000000191</c:v>
                </c:pt>
                <c:pt idx="7963">
                  <c:v>39.81500000000192</c:v>
                </c:pt>
                <c:pt idx="7964">
                  <c:v>39.82000000000192</c:v>
                </c:pt>
                <c:pt idx="7965">
                  <c:v>39.82500000000192</c:v>
                </c:pt>
                <c:pt idx="7966">
                  <c:v>39.83000000000193</c:v>
                </c:pt>
                <c:pt idx="7967">
                  <c:v>39.83500000000193</c:v>
                </c:pt>
                <c:pt idx="7968">
                  <c:v>39.84000000000193</c:v>
                </c:pt>
                <c:pt idx="7969">
                  <c:v>39.84500000000193</c:v>
                </c:pt>
                <c:pt idx="7970">
                  <c:v>39.85000000000193</c:v>
                </c:pt>
                <c:pt idx="7971">
                  <c:v>39.85500000000194</c:v>
                </c:pt>
                <c:pt idx="7972">
                  <c:v>39.86000000000194</c:v>
                </c:pt>
                <c:pt idx="7973">
                  <c:v>39.86500000000194</c:v>
                </c:pt>
                <c:pt idx="7974">
                  <c:v>39.87000000000195</c:v>
                </c:pt>
                <c:pt idx="7975">
                  <c:v>39.87500000000195</c:v>
                </c:pt>
                <c:pt idx="7976">
                  <c:v>39.88000000000195</c:v>
                </c:pt>
                <c:pt idx="7977">
                  <c:v>39.88500000000195</c:v>
                </c:pt>
                <c:pt idx="7978">
                  <c:v>39.89000000000196</c:v>
                </c:pt>
                <c:pt idx="7979">
                  <c:v>39.89500000000196</c:v>
                </c:pt>
                <c:pt idx="7980">
                  <c:v>39.90000000000196</c:v>
                </c:pt>
                <c:pt idx="7981">
                  <c:v>39.90500000000196</c:v>
                </c:pt>
                <c:pt idx="7982">
                  <c:v>39.91000000000196</c:v>
                </c:pt>
                <c:pt idx="7983">
                  <c:v>39.91500000000197</c:v>
                </c:pt>
                <c:pt idx="7984">
                  <c:v>39.92000000000197</c:v>
                </c:pt>
                <c:pt idx="7985">
                  <c:v>39.92500000000197</c:v>
                </c:pt>
                <c:pt idx="7986">
                  <c:v>39.93000000000198</c:v>
                </c:pt>
                <c:pt idx="7987">
                  <c:v>39.93500000000198</c:v>
                </c:pt>
                <c:pt idx="7988">
                  <c:v>39.94000000000198</c:v>
                </c:pt>
                <c:pt idx="7989">
                  <c:v>39.94500000000198</c:v>
                </c:pt>
                <c:pt idx="7990">
                  <c:v>39.950000000002</c:v>
                </c:pt>
                <c:pt idx="7991">
                  <c:v>39.955000000002</c:v>
                </c:pt>
                <c:pt idx="7992">
                  <c:v>39.960000000002</c:v>
                </c:pt>
                <c:pt idx="7993">
                  <c:v>39.965000000002</c:v>
                </c:pt>
                <c:pt idx="7994">
                  <c:v>39.970000000002</c:v>
                </c:pt>
                <c:pt idx="7995">
                  <c:v>39.97500000000201</c:v>
                </c:pt>
                <c:pt idx="7996">
                  <c:v>39.980000000002</c:v>
                </c:pt>
                <c:pt idx="7997">
                  <c:v>39.985000000002</c:v>
                </c:pt>
                <c:pt idx="7998">
                  <c:v>39.99000000000201</c:v>
                </c:pt>
                <c:pt idx="7999">
                  <c:v>39.99500000000201</c:v>
                </c:pt>
                <c:pt idx="8000">
                  <c:v>40.000000000002</c:v>
                </c:pt>
                <c:pt idx="8001">
                  <c:v>40.00500000000201</c:v>
                </c:pt>
                <c:pt idx="8002">
                  <c:v>40.010000000002</c:v>
                </c:pt>
                <c:pt idx="8003">
                  <c:v>40.015000000002</c:v>
                </c:pt>
                <c:pt idx="8004">
                  <c:v>40.02000000000202</c:v>
                </c:pt>
                <c:pt idx="8005">
                  <c:v>40.02500000000203</c:v>
                </c:pt>
                <c:pt idx="8006">
                  <c:v>40.03000000000203</c:v>
                </c:pt>
                <c:pt idx="8007">
                  <c:v>40.03500000000203</c:v>
                </c:pt>
                <c:pt idx="8008">
                  <c:v>40.04000000000202</c:v>
                </c:pt>
                <c:pt idx="8009">
                  <c:v>40.04500000000203</c:v>
                </c:pt>
                <c:pt idx="8010">
                  <c:v>40.05000000000202</c:v>
                </c:pt>
                <c:pt idx="8011">
                  <c:v>40.05500000000202</c:v>
                </c:pt>
                <c:pt idx="8012">
                  <c:v>40.06000000000204</c:v>
                </c:pt>
                <c:pt idx="8013">
                  <c:v>40.06500000000205</c:v>
                </c:pt>
                <c:pt idx="8014">
                  <c:v>40.07000000000205</c:v>
                </c:pt>
                <c:pt idx="8015">
                  <c:v>40.07500000000205</c:v>
                </c:pt>
                <c:pt idx="8016">
                  <c:v>40.08000000000204</c:v>
                </c:pt>
                <c:pt idx="8017">
                  <c:v>40.08500000000205</c:v>
                </c:pt>
                <c:pt idx="8018">
                  <c:v>40.09000000000206</c:v>
                </c:pt>
                <c:pt idx="8019">
                  <c:v>40.09500000000206</c:v>
                </c:pt>
                <c:pt idx="8020">
                  <c:v>40.10000000000205</c:v>
                </c:pt>
                <c:pt idx="8021">
                  <c:v>40.10500000000206</c:v>
                </c:pt>
                <c:pt idx="8022">
                  <c:v>40.11000000000205</c:v>
                </c:pt>
                <c:pt idx="8023">
                  <c:v>40.11500000000207</c:v>
                </c:pt>
                <c:pt idx="8024">
                  <c:v>40.12000000000207</c:v>
                </c:pt>
                <c:pt idx="8025">
                  <c:v>40.12500000000208</c:v>
                </c:pt>
                <c:pt idx="8026">
                  <c:v>40.13000000000208</c:v>
                </c:pt>
                <c:pt idx="8027">
                  <c:v>40.13500000000208</c:v>
                </c:pt>
                <c:pt idx="8028">
                  <c:v>40.14000000000208</c:v>
                </c:pt>
                <c:pt idx="8029">
                  <c:v>40.1450000000021</c:v>
                </c:pt>
                <c:pt idx="8030">
                  <c:v>40.15000000000207</c:v>
                </c:pt>
                <c:pt idx="8031">
                  <c:v>40.1550000000021</c:v>
                </c:pt>
                <c:pt idx="8032">
                  <c:v>40.1600000000021</c:v>
                </c:pt>
                <c:pt idx="8033">
                  <c:v>40.1650000000021</c:v>
                </c:pt>
                <c:pt idx="8034">
                  <c:v>40.1700000000021</c:v>
                </c:pt>
                <c:pt idx="8035">
                  <c:v>40.1750000000021</c:v>
                </c:pt>
                <c:pt idx="8036">
                  <c:v>40.1800000000021</c:v>
                </c:pt>
                <c:pt idx="8037">
                  <c:v>40.18500000000211</c:v>
                </c:pt>
                <c:pt idx="8038">
                  <c:v>40.19000000000211</c:v>
                </c:pt>
                <c:pt idx="8039">
                  <c:v>40.19500000000211</c:v>
                </c:pt>
                <c:pt idx="8040">
                  <c:v>40.20000000000211</c:v>
                </c:pt>
                <c:pt idx="8041">
                  <c:v>40.20500000000212</c:v>
                </c:pt>
                <c:pt idx="8042">
                  <c:v>40.2100000000021</c:v>
                </c:pt>
                <c:pt idx="8043">
                  <c:v>40.21500000000212</c:v>
                </c:pt>
                <c:pt idx="8044">
                  <c:v>40.22000000000212</c:v>
                </c:pt>
                <c:pt idx="8045">
                  <c:v>40.22500000000213</c:v>
                </c:pt>
                <c:pt idx="8046">
                  <c:v>40.23000000000213</c:v>
                </c:pt>
                <c:pt idx="8047">
                  <c:v>40.23500000000213</c:v>
                </c:pt>
                <c:pt idx="8048">
                  <c:v>40.24000000000213</c:v>
                </c:pt>
                <c:pt idx="8049">
                  <c:v>40.24500000000214</c:v>
                </c:pt>
                <c:pt idx="8050">
                  <c:v>40.25000000000212</c:v>
                </c:pt>
                <c:pt idx="8051">
                  <c:v>40.25500000000214</c:v>
                </c:pt>
                <c:pt idx="8052">
                  <c:v>40.26000000000215</c:v>
                </c:pt>
                <c:pt idx="8053">
                  <c:v>40.26500000000215</c:v>
                </c:pt>
                <c:pt idx="8054">
                  <c:v>40.27000000000215</c:v>
                </c:pt>
                <c:pt idx="8055">
                  <c:v>40.27500000000215</c:v>
                </c:pt>
                <c:pt idx="8056">
                  <c:v>40.28000000000215</c:v>
                </c:pt>
                <c:pt idx="8057">
                  <c:v>40.28500000000216</c:v>
                </c:pt>
                <c:pt idx="8058">
                  <c:v>40.29000000000216</c:v>
                </c:pt>
                <c:pt idx="8059">
                  <c:v>40.29500000000216</c:v>
                </c:pt>
                <c:pt idx="8060">
                  <c:v>40.30000000000214</c:v>
                </c:pt>
                <c:pt idx="8061">
                  <c:v>40.30500000000215</c:v>
                </c:pt>
                <c:pt idx="8062">
                  <c:v>40.31000000000207</c:v>
                </c:pt>
                <c:pt idx="8063">
                  <c:v>40.31500000000214</c:v>
                </c:pt>
                <c:pt idx="8064">
                  <c:v>40.32000000000217</c:v>
                </c:pt>
                <c:pt idx="8065">
                  <c:v>40.32500000000218</c:v>
                </c:pt>
                <c:pt idx="8066">
                  <c:v>40.33000000000217</c:v>
                </c:pt>
                <c:pt idx="8067">
                  <c:v>40.33500000000218</c:v>
                </c:pt>
                <c:pt idx="8068">
                  <c:v>40.34000000000209</c:v>
                </c:pt>
                <c:pt idx="8069">
                  <c:v>40.34500000000217</c:v>
                </c:pt>
                <c:pt idx="8070">
                  <c:v>40.35000000000209</c:v>
                </c:pt>
                <c:pt idx="8071">
                  <c:v>40.35500000000219</c:v>
                </c:pt>
                <c:pt idx="8072">
                  <c:v>40.36000000000219</c:v>
                </c:pt>
                <c:pt idx="8073">
                  <c:v>40.3650000000022</c:v>
                </c:pt>
                <c:pt idx="8074">
                  <c:v>40.37000000000219</c:v>
                </c:pt>
                <c:pt idx="8075">
                  <c:v>40.3750000000022</c:v>
                </c:pt>
                <c:pt idx="8076">
                  <c:v>40.38000000000211</c:v>
                </c:pt>
                <c:pt idx="8077">
                  <c:v>40.38500000000219</c:v>
                </c:pt>
                <c:pt idx="8078">
                  <c:v>40.3900000000022</c:v>
                </c:pt>
                <c:pt idx="8079">
                  <c:v>40.39500000000221</c:v>
                </c:pt>
                <c:pt idx="8080">
                  <c:v>40.40000000000219</c:v>
                </c:pt>
                <c:pt idx="8081">
                  <c:v>40.4050000000022</c:v>
                </c:pt>
                <c:pt idx="8082">
                  <c:v>40.41000000000219</c:v>
                </c:pt>
                <c:pt idx="8083">
                  <c:v>40.41500000000222</c:v>
                </c:pt>
                <c:pt idx="8084">
                  <c:v>40.42000000000223</c:v>
                </c:pt>
                <c:pt idx="8085">
                  <c:v>40.42500000000223</c:v>
                </c:pt>
                <c:pt idx="8086">
                  <c:v>40.43000000000222</c:v>
                </c:pt>
                <c:pt idx="8087">
                  <c:v>40.43500000000223</c:v>
                </c:pt>
                <c:pt idx="8088">
                  <c:v>40.44000000000219</c:v>
                </c:pt>
                <c:pt idx="8089">
                  <c:v>40.44500000000222</c:v>
                </c:pt>
                <c:pt idx="8090">
                  <c:v>40.45000000000214</c:v>
                </c:pt>
                <c:pt idx="8091">
                  <c:v>40.45500000000224</c:v>
                </c:pt>
                <c:pt idx="8092">
                  <c:v>40.46000000000225</c:v>
                </c:pt>
                <c:pt idx="8093">
                  <c:v>40.46500000000225</c:v>
                </c:pt>
                <c:pt idx="8094">
                  <c:v>40.47000000000224</c:v>
                </c:pt>
                <c:pt idx="8095">
                  <c:v>40.47500000000225</c:v>
                </c:pt>
                <c:pt idx="8096">
                  <c:v>40.48000000000224</c:v>
                </c:pt>
                <c:pt idx="8097">
                  <c:v>40.48500000000224</c:v>
                </c:pt>
                <c:pt idx="8098">
                  <c:v>40.49000000000225</c:v>
                </c:pt>
                <c:pt idx="8099">
                  <c:v>40.49500000000226</c:v>
                </c:pt>
                <c:pt idx="8100">
                  <c:v>40.50000000000225</c:v>
                </c:pt>
                <c:pt idx="8101">
                  <c:v>40.50500000000225</c:v>
                </c:pt>
                <c:pt idx="8102">
                  <c:v>40.51000000000224</c:v>
                </c:pt>
                <c:pt idx="8103">
                  <c:v>40.51500000000227</c:v>
                </c:pt>
                <c:pt idx="8104">
                  <c:v>40.52000000000228</c:v>
                </c:pt>
                <c:pt idx="8105">
                  <c:v>40.52500000000228</c:v>
                </c:pt>
                <c:pt idx="8106">
                  <c:v>40.53000000000227</c:v>
                </c:pt>
                <c:pt idx="8107">
                  <c:v>40.53500000000228</c:v>
                </c:pt>
                <c:pt idx="8108">
                  <c:v>40.54000000000227</c:v>
                </c:pt>
                <c:pt idx="8109">
                  <c:v>40.54500000000229</c:v>
                </c:pt>
                <c:pt idx="8110">
                  <c:v>40.55000000000229</c:v>
                </c:pt>
                <c:pt idx="8111">
                  <c:v>40.55500000000229</c:v>
                </c:pt>
                <c:pt idx="8112">
                  <c:v>40.5600000000023</c:v>
                </c:pt>
                <c:pt idx="8113">
                  <c:v>40.5650000000023</c:v>
                </c:pt>
                <c:pt idx="8114">
                  <c:v>40.5700000000023</c:v>
                </c:pt>
                <c:pt idx="8115">
                  <c:v>40.5750000000023</c:v>
                </c:pt>
                <c:pt idx="8116">
                  <c:v>40.58000000000229</c:v>
                </c:pt>
                <c:pt idx="8117">
                  <c:v>40.5850000000023</c:v>
                </c:pt>
                <c:pt idx="8118">
                  <c:v>40.59000000000231</c:v>
                </c:pt>
                <c:pt idx="8119">
                  <c:v>40.59500000000232</c:v>
                </c:pt>
                <c:pt idx="8120">
                  <c:v>40.6000000000023</c:v>
                </c:pt>
                <c:pt idx="8121">
                  <c:v>40.60500000000232</c:v>
                </c:pt>
                <c:pt idx="8122">
                  <c:v>40.61000000000232</c:v>
                </c:pt>
                <c:pt idx="8123">
                  <c:v>40.61500000000233</c:v>
                </c:pt>
                <c:pt idx="8124">
                  <c:v>40.62000000000233</c:v>
                </c:pt>
                <c:pt idx="8125">
                  <c:v>40.62500000000233</c:v>
                </c:pt>
                <c:pt idx="8126">
                  <c:v>40.63000000000233</c:v>
                </c:pt>
                <c:pt idx="8127">
                  <c:v>40.63500000000234</c:v>
                </c:pt>
                <c:pt idx="8128">
                  <c:v>40.64000000000232</c:v>
                </c:pt>
                <c:pt idx="8129">
                  <c:v>40.64500000000234</c:v>
                </c:pt>
                <c:pt idx="8130">
                  <c:v>40.65000000000234</c:v>
                </c:pt>
                <c:pt idx="8131">
                  <c:v>40.65500000000235</c:v>
                </c:pt>
                <c:pt idx="8132">
                  <c:v>40.66000000000235</c:v>
                </c:pt>
                <c:pt idx="8133">
                  <c:v>40.66500000000235</c:v>
                </c:pt>
                <c:pt idx="8134">
                  <c:v>40.67000000000235</c:v>
                </c:pt>
                <c:pt idx="8135">
                  <c:v>40.67500000000236</c:v>
                </c:pt>
                <c:pt idx="8136">
                  <c:v>40.68000000000234</c:v>
                </c:pt>
                <c:pt idx="8137">
                  <c:v>40.68500000000235</c:v>
                </c:pt>
                <c:pt idx="8138">
                  <c:v>40.69000000000236</c:v>
                </c:pt>
                <c:pt idx="8139">
                  <c:v>40.69500000000237</c:v>
                </c:pt>
                <c:pt idx="8140">
                  <c:v>40.70000000000235</c:v>
                </c:pt>
                <c:pt idx="8141">
                  <c:v>40.70500000000237</c:v>
                </c:pt>
                <c:pt idx="8142">
                  <c:v>40.71000000000237</c:v>
                </c:pt>
                <c:pt idx="8143">
                  <c:v>40.71500000000238</c:v>
                </c:pt>
                <c:pt idx="8144">
                  <c:v>40.72000000000238</c:v>
                </c:pt>
                <c:pt idx="8145">
                  <c:v>40.72500000000238</c:v>
                </c:pt>
                <c:pt idx="8146">
                  <c:v>40.73000000000238</c:v>
                </c:pt>
                <c:pt idx="8147">
                  <c:v>40.7350000000024</c:v>
                </c:pt>
                <c:pt idx="8148">
                  <c:v>40.74000000000238</c:v>
                </c:pt>
                <c:pt idx="8149">
                  <c:v>40.7450000000024</c:v>
                </c:pt>
                <c:pt idx="8150">
                  <c:v>40.75000000000239</c:v>
                </c:pt>
                <c:pt idx="8151">
                  <c:v>40.7550000000024</c:v>
                </c:pt>
                <c:pt idx="8152">
                  <c:v>40.7600000000024</c:v>
                </c:pt>
                <c:pt idx="8153">
                  <c:v>40.7650000000024</c:v>
                </c:pt>
                <c:pt idx="8154">
                  <c:v>40.7700000000024</c:v>
                </c:pt>
                <c:pt idx="8155">
                  <c:v>40.77500000000241</c:v>
                </c:pt>
                <c:pt idx="8156">
                  <c:v>40.7800000000024</c:v>
                </c:pt>
                <c:pt idx="8157">
                  <c:v>40.78500000000241</c:v>
                </c:pt>
                <c:pt idx="8158">
                  <c:v>40.79000000000241</c:v>
                </c:pt>
                <c:pt idx="8159">
                  <c:v>40.79500000000242</c:v>
                </c:pt>
                <c:pt idx="8160">
                  <c:v>40.80000000000232</c:v>
                </c:pt>
                <c:pt idx="8161">
                  <c:v>40.80500000000242</c:v>
                </c:pt>
                <c:pt idx="8162">
                  <c:v>40.81000000000233</c:v>
                </c:pt>
                <c:pt idx="8163">
                  <c:v>40.81500000000239</c:v>
                </c:pt>
                <c:pt idx="8164">
                  <c:v>40.82000000000242</c:v>
                </c:pt>
                <c:pt idx="8165">
                  <c:v>40.82500000000243</c:v>
                </c:pt>
                <c:pt idx="8166">
                  <c:v>40.83000000000239</c:v>
                </c:pt>
                <c:pt idx="8167">
                  <c:v>40.83500000000242</c:v>
                </c:pt>
                <c:pt idx="8168">
                  <c:v>40.84000000000234</c:v>
                </c:pt>
                <c:pt idx="8169">
                  <c:v>40.84500000000244</c:v>
                </c:pt>
                <c:pt idx="8170">
                  <c:v>40.85000000000235</c:v>
                </c:pt>
                <c:pt idx="8171">
                  <c:v>40.85500000000235</c:v>
                </c:pt>
                <c:pt idx="8172">
                  <c:v>40.86000000000244</c:v>
                </c:pt>
                <c:pt idx="8173">
                  <c:v>40.86500000000245</c:v>
                </c:pt>
                <c:pt idx="8174">
                  <c:v>40.87000000000236</c:v>
                </c:pt>
                <c:pt idx="8175">
                  <c:v>40.87500000000244</c:v>
                </c:pt>
                <c:pt idx="8176">
                  <c:v>40.88000000000236</c:v>
                </c:pt>
                <c:pt idx="8177">
                  <c:v>40.88500000000244</c:v>
                </c:pt>
                <c:pt idx="8178">
                  <c:v>40.89000000000244</c:v>
                </c:pt>
                <c:pt idx="8179">
                  <c:v>40.89500000000245</c:v>
                </c:pt>
                <c:pt idx="8180">
                  <c:v>40.90000000000244</c:v>
                </c:pt>
                <c:pt idx="8181">
                  <c:v>40.90500000000247</c:v>
                </c:pt>
                <c:pt idx="8182">
                  <c:v>40.91000000000238</c:v>
                </c:pt>
                <c:pt idx="8183">
                  <c:v>40.91500000000244</c:v>
                </c:pt>
                <c:pt idx="8184">
                  <c:v>40.92000000000247</c:v>
                </c:pt>
                <c:pt idx="8185">
                  <c:v>40.92500000000248</c:v>
                </c:pt>
                <c:pt idx="8186">
                  <c:v>40.93000000000247</c:v>
                </c:pt>
                <c:pt idx="8187">
                  <c:v>40.93500000000247</c:v>
                </c:pt>
                <c:pt idx="8188">
                  <c:v>40.94000000000239</c:v>
                </c:pt>
                <c:pt idx="8189">
                  <c:v>40.94500000000249</c:v>
                </c:pt>
                <c:pt idx="8190">
                  <c:v>40.9500000000024</c:v>
                </c:pt>
                <c:pt idx="8191">
                  <c:v>40.95500000000249</c:v>
                </c:pt>
                <c:pt idx="8192">
                  <c:v>40.96000000000249</c:v>
                </c:pt>
                <c:pt idx="8193">
                  <c:v>40.9650000000025</c:v>
                </c:pt>
                <c:pt idx="8194">
                  <c:v>40.97000000000249</c:v>
                </c:pt>
                <c:pt idx="8195">
                  <c:v>40.9750000000025</c:v>
                </c:pt>
                <c:pt idx="8196">
                  <c:v>40.98000000000241</c:v>
                </c:pt>
                <c:pt idx="8197">
                  <c:v>40.98500000000249</c:v>
                </c:pt>
                <c:pt idx="8198">
                  <c:v>40.9900000000025</c:v>
                </c:pt>
                <c:pt idx="8199">
                  <c:v>40.99500000000252</c:v>
                </c:pt>
                <c:pt idx="8200">
                  <c:v>41.00000000000252</c:v>
                </c:pt>
                <c:pt idx="8201">
                  <c:v>41.00500000000252</c:v>
                </c:pt>
                <c:pt idx="8202">
                  <c:v>41.01000000000244</c:v>
                </c:pt>
                <c:pt idx="8203">
                  <c:v>41.01500000000252</c:v>
                </c:pt>
                <c:pt idx="8204">
                  <c:v>41.02000000000253</c:v>
                </c:pt>
                <c:pt idx="8205">
                  <c:v>41.02500000000254</c:v>
                </c:pt>
                <c:pt idx="8206">
                  <c:v>41.03000000000252</c:v>
                </c:pt>
                <c:pt idx="8207">
                  <c:v>41.03500000000254</c:v>
                </c:pt>
                <c:pt idx="8208">
                  <c:v>41.04000000000254</c:v>
                </c:pt>
                <c:pt idx="8209">
                  <c:v>41.04500000000255</c:v>
                </c:pt>
                <c:pt idx="8210">
                  <c:v>41.05000000000245</c:v>
                </c:pt>
                <c:pt idx="8211">
                  <c:v>41.05500000000254</c:v>
                </c:pt>
                <c:pt idx="8212">
                  <c:v>41.06000000000255</c:v>
                </c:pt>
                <c:pt idx="8213">
                  <c:v>41.06500000000256</c:v>
                </c:pt>
                <c:pt idx="8214">
                  <c:v>41.07000000000254</c:v>
                </c:pt>
                <c:pt idx="8215">
                  <c:v>41.07500000000255</c:v>
                </c:pt>
                <c:pt idx="8216">
                  <c:v>41.08000000000249</c:v>
                </c:pt>
                <c:pt idx="8217">
                  <c:v>41.08500000000254</c:v>
                </c:pt>
                <c:pt idx="8218">
                  <c:v>41.09000000000255</c:v>
                </c:pt>
                <c:pt idx="8219">
                  <c:v>41.09500000000257</c:v>
                </c:pt>
                <c:pt idx="8220">
                  <c:v>41.10000000000257</c:v>
                </c:pt>
                <c:pt idx="8221">
                  <c:v>41.10500000000258</c:v>
                </c:pt>
                <c:pt idx="8222">
                  <c:v>41.11000000000254</c:v>
                </c:pt>
                <c:pt idx="8223">
                  <c:v>41.11500000000257</c:v>
                </c:pt>
                <c:pt idx="8224">
                  <c:v>41.12000000000258</c:v>
                </c:pt>
                <c:pt idx="8225">
                  <c:v>41.1250000000026</c:v>
                </c:pt>
                <c:pt idx="8226">
                  <c:v>41.13000000000257</c:v>
                </c:pt>
                <c:pt idx="8227">
                  <c:v>41.1350000000026</c:v>
                </c:pt>
                <c:pt idx="8228">
                  <c:v>41.14000000000259</c:v>
                </c:pt>
                <c:pt idx="8229">
                  <c:v>41.1450000000026</c:v>
                </c:pt>
                <c:pt idx="8230">
                  <c:v>41.15000000000254</c:v>
                </c:pt>
                <c:pt idx="8231">
                  <c:v>41.15500000000259</c:v>
                </c:pt>
                <c:pt idx="8232">
                  <c:v>41.1600000000026</c:v>
                </c:pt>
                <c:pt idx="8233">
                  <c:v>41.16500000000261</c:v>
                </c:pt>
                <c:pt idx="8234">
                  <c:v>41.1700000000026</c:v>
                </c:pt>
                <c:pt idx="8235">
                  <c:v>41.1750000000026</c:v>
                </c:pt>
                <c:pt idx="8236">
                  <c:v>41.18000000000259</c:v>
                </c:pt>
                <c:pt idx="8237">
                  <c:v>41.1850000000026</c:v>
                </c:pt>
                <c:pt idx="8238">
                  <c:v>41.19000000000262</c:v>
                </c:pt>
                <c:pt idx="8239">
                  <c:v>41.19500000000262</c:v>
                </c:pt>
                <c:pt idx="8240">
                  <c:v>41.20000000000262</c:v>
                </c:pt>
                <c:pt idx="8241">
                  <c:v>41.20500000000263</c:v>
                </c:pt>
                <c:pt idx="8242">
                  <c:v>41.21000000000262</c:v>
                </c:pt>
                <c:pt idx="8243">
                  <c:v>41.21500000000263</c:v>
                </c:pt>
                <c:pt idx="8244">
                  <c:v>41.22000000000263</c:v>
                </c:pt>
                <c:pt idx="8245">
                  <c:v>41.22500000000264</c:v>
                </c:pt>
                <c:pt idx="8246">
                  <c:v>41.23000000000264</c:v>
                </c:pt>
                <c:pt idx="8247">
                  <c:v>41.23500000000264</c:v>
                </c:pt>
                <c:pt idx="8248">
                  <c:v>41.24000000000265</c:v>
                </c:pt>
                <c:pt idx="8249">
                  <c:v>41.24500000000265</c:v>
                </c:pt>
                <c:pt idx="8250">
                  <c:v>41.25000000000264</c:v>
                </c:pt>
                <c:pt idx="8251">
                  <c:v>41.25500000000265</c:v>
                </c:pt>
                <c:pt idx="8252">
                  <c:v>41.26000000000266</c:v>
                </c:pt>
                <c:pt idx="8253">
                  <c:v>41.26500000000266</c:v>
                </c:pt>
                <c:pt idx="8254">
                  <c:v>41.27000000000265</c:v>
                </c:pt>
                <c:pt idx="8255">
                  <c:v>41.27500000000266</c:v>
                </c:pt>
                <c:pt idx="8256">
                  <c:v>41.28000000000264</c:v>
                </c:pt>
                <c:pt idx="8257">
                  <c:v>41.28500000000265</c:v>
                </c:pt>
                <c:pt idx="8258">
                  <c:v>41.29000000000267</c:v>
                </c:pt>
                <c:pt idx="8259">
                  <c:v>41.29500000000267</c:v>
                </c:pt>
                <c:pt idx="8260">
                  <c:v>41.30000000000258</c:v>
                </c:pt>
                <c:pt idx="8261">
                  <c:v>41.30500000000264</c:v>
                </c:pt>
                <c:pt idx="8262">
                  <c:v>41.31000000000258</c:v>
                </c:pt>
                <c:pt idx="8263">
                  <c:v>41.31500000000259</c:v>
                </c:pt>
                <c:pt idx="8264">
                  <c:v>41.32000000000264</c:v>
                </c:pt>
                <c:pt idx="8265">
                  <c:v>41.32500000000267</c:v>
                </c:pt>
                <c:pt idx="8266">
                  <c:v>41.33000000000259</c:v>
                </c:pt>
                <c:pt idx="8267">
                  <c:v>41.33500000000269</c:v>
                </c:pt>
                <c:pt idx="8268">
                  <c:v>41.3400000000026</c:v>
                </c:pt>
                <c:pt idx="8269">
                  <c:v>41.3450000000026</c:v>
                </c:pt>
                <c:pt idx="8270">
                  <c:v>41.35000000000258</c:v>
                </c:pt>
                <c:pt idx="8271">
                  <c:v>41.3550000000027</c:v>
                </c:pt>
                <c:pt idx="8272">
                  <c:v>41.36000000000271</c:v>
                </c:pt>
                <c:pt idx="8273">
                  <c:v>41.36500000000271</c:v>
                </c:pt>
                <c:pt idx="8274">
                  <c:v>41.3700000000027</c:v>
                </c:pt>
                <c:pt idx="8275">
                  <c:v>41.37500000000271</c:v>
                </c:pt>
                <c:pt idx="8276">
                  <c:v>41.3800000000027</c:v>
                </c:pt>
                <c:pt idx="8277">
                  <c:v>41.38500000000271</c:v>
                </c:pt>
                <c:pt idx="8278">
                  <c:v>41.39000000000272</c:v>
                </c:pt>
                <c:pt idx="8279">
                  <c:v>41.39500000000273</c:v>
                </c:pt>
                <c:pt idx="8280">
                  <c:v>41.40000000000273</c:v>
                </c:pt>
                <c:pt idx="8281">
                  <c:v>41.40500000000273</c:v>
                </c:pt>
                <c:pt idx="8282">
                  <c:v>41.41000000000273</c:v>
                </c:pt>
                <c:pt idx="8283">
                  <c:v>41.41500000000273</c:v>
                </c:pt>
                <c:pt idx="8284">
                  <c:v>41.42000000000274</c:v>
                </c:pt>
                <c:pt idx="8285">
                  <c:v>41.42500000000274</c:v>
                </c:pt>
                <c:pt idx="8286">
                  <c:v>41.43000000000274</c:v>
                </c:pt>
                <c:pt idx="8287">
                  <c:v>41.43500000000275</c:v>
                </c:pt>
                <c:pt idx="8288">
                  <c:v>41.44000000000275</c:v>
                </c:pt>
                <c:pt idx="8289">
                  <c:v>41.44500000000275</c:v>
                </c:pt>
                <c:pt idx="8290">
                  <c:v>41.45000000000275</c:v>
                </c:pt>
                <c:pt idx="8291">
                  <c:v>41.45500000000276</c:v>
                </c:pt>
                <c:pt idx="8292">
                  <c:v>41.46000000000276</c:v>
                </c:pt>
                <c:pt idx="8293">
                  <c:v>41.46500000000276</c:v>
                </c:pt>
                <c:pt idx="8294">
                  <c:v>41.47000000000276</c:v>
                </c:pt>
                <c:pt idx="8295">
                  <c:v>41.47500000000277</c:v>
                </c:pt>
                <c:pt idx="8296">
                  <c:v>41.48000000000275</c:v>
                </c:pt>
                <c:pt idx="8297">
                  <c:v>41.48500000000277</c:v>
                </c:pt>
                <c:pt idx="8298">
                  <c:v>41.49000000000277</c:v>
                </c:pt>
                <c:pt idx="8299">
                  <c:v>41.49500000000278</c:v>
                </c:pt>
                <c:pt idx="8300">
                  <c:v>41.50000000000278</c:v>
                </c:pt>
                <c:pt idx="8301">
                  <c:v>41.50500000000278</c:v>
                </c:pt>
                <c:pt idx="8302">
                  <c:v>41.51000000000278</c:v>
                </c:pt>
                <c:pt idx="8303">
                  <c:v>41.5150000000028</c:v>
                </c:pt>
                <c:pt idx="8304">
                  <c:v>41.5200000000028</c:v>
                </c:pt>
                <c:pt idx="8305">
                  <c:v>41.5250000000028</c:v>
                </c:pt>
                <c:pt idx="8306">
                  <c:v>41.5300000000028</c:v>
                </c:pt>
                <c:pt idx="8307">
                  <c:v>41.5350000000028</c:v>
                </c:pt>
                <c:pt idx="8308">
                  <c:v>41.5400000000028</c:v>
                </c:pt>
                <c:pt idx="8309">
                  <c:v>41.5450000000028</c:v>
                </c:pt>
                <c:pt idx="8310">
                  <c:v>41.5500000000028</c:v>
                </c:pt>
                <c:pt idx="8311">
                  <c:v>41.55500000000281</c:v>
                </c:pt>
                <c:pt idx="8312">
                  <c:v>41.56000000000281</c:v>
                </c:pt>
                <c:pt idx="8313">
                  <c:v>41.56500000000281</c:v>
                </c:pt>
                <c:pt idx="8314">
                  <c:v>41.57000000000281</c:v>
                </c:pt>
                <c:pt idx="8315">
                  <c:v>41.57500000000282</c:v>
                </c:pt>
                <c:pt idx="8316">
                  <c:v>41.5800000000028</c:v>
                </c:pt>
                <c:pt idx="8317">
                  <c:v>41.58500000000282</c:v>
                </c:pt>
                <c:pt idx="8318">
                  <c:v>41.59000000000283</c:v>
                </c:pt>
                <c:pt idx="8319">
                  <c:v>41.59500000000283</c:v>
                </c:pt>
                <c:pt idx="8320">
                  <c:v>41.60000000000283</c:v>
                </c:pt>
                <c:pt idx="8321">
                  <c:v>41.60500000000283</c:v>
                </c:pt>
                <c:pt idx="8322">
                  <c:v>41.61000000000283</c:v>
                </c:pt>
                <c:pt idx="8323">
                  <c:v>41.61500000000284</c:v>
                </c:pt>
                <c:pt idx="8324">
                  <c:v>41.62000000000284</c:v>
                </c:pt>
                <c:pt idx="8325">
                  <c:v>41.62500000000284</c:v>
                </c:pt>
                <c:pt idx="8326">
                  <c:v>41.63000000000285</c:v>
                </c:pt>
                <c:pt idx="8327">
                  <c:v>41.63500000000285</c:v>
                </c:pt>
                <c:pt idx="8328">
                  <c:v>41.64000000000285</c:v>
                </c:pt>
                <c:pt idx="8329">
                  <c:v>41.64500000000285</c:v>
                </c:pt>
                <c:pt idx="8330">
                  <c:v>41.65000000000285</c:v>
                </c:pt>
                <c:pt idx="8331">
                  <c:v>41.65500000000286</c:v>
                </c:pt>
                <c:pt idx="8332">
                  <c:v>41.66000000000286</c:v>
                </c:pt>
                <c:pt idx="8333">
                  <c:v>41.66500000000286</c:v>
                </c:pt>
                <c:pt idx="8334">
                  <c:v>41.67000000000287</c:v>
                </c:pt>
                <c:pt idx="8335">
                  <c:v>41.67500000000287</c:v>
                </c:pt>
                <c:pt idx="8336">
                  <c:v>41.68000000000287</c:v>
                </c:pt>
                <c:pt idx="8337">
                  <c:v>41.68500000000287</c:v>
                </c:pt>
                <c:pt idx="8338">
                  <c:v>41.69000000000288</c:v>
                </c:pt>
                <c:pt idx="8339">
                  <c:v>41.69500000000288</c:v>
                </c:pt>
                <c:pt idx="8340">
                  <c:v>41.70000000000288</c:v>
                </c:pt>
                <c:pt idx="8341">
                  <c:v>41.70500000000288</c:v>
                </c:pt>
                <c:pt idx="8342">
                  <c:v>41.7100000000029</c:v>
                </c:pt>
                <c:pt idx="8343">
                  <c:v>41.7150000000029</c:v>
                </c:pt>
                <c:pt idx="8344">
                  <c:v>41.7200000000029</c:v>
                </c:pt>
                <c:pt idx="8345">
                  <c:v>41.7250000000029</c:v>
                </c:pt>
                <c:pt idx="8346">
                  <c:v>41.7300000000029</c:v>
                </c:pt>
                <c:pt idx="8347">
                  <c:v>41.7350000000029</c:v>
                </c:pt>
                <c:pt idx="8348">
                  <c:v>41.7400000000029</c:v>
                </c:pt>
                <c:pt idx="8349">
                  <c:v>41.74500000000291</c:v>
                </c:pt>
                <c:pt idx="8350">
                  <c:v>41.75000000000291</c:v>
                </c:pt>
                <c:pt idx="8351">
                  <c:v>41.75500000000291</c:v>
                </c:pt>
                <c:pt idx="8352">
                  <c:v>41.76000000000291</c:v>
                </c:pt>
                <c:pt idx="8353">
                  <c:v>41.76500000000292</c:v>
                </c:pt>
                <c:pt idx="8354">
                  <c:v>41.77000000000292</c:v>
                </c:pt>
                <c:pt idx="8355">
                  <c:v>41.77500000000292</c:v>
                </c:pt>
                <c:pt idx="8356">
                  <c:v>41.78000000000292</c:v>
                </c:pt>
                <c:pt idx="8357">
                  <c:v>41.78500000000293</c:v>
                </c:pt>
                <c:pt idx="8358">
                  <c:v>41.79000000000293</c:v>
                </c:pt>
                <c:pt idx="8359">
                  <c:v>41.79500000000293</c:v>
                </c:pt>
                <c:pt idx="8360">
                  <c:v>41.80000000000292</c:v>
                </c:pt>
                <c:pt idx="8361">
                  <c:v>41.80500000000293</c:v>
                </c:pt>
                <c:pt idx="8362">
                  <c:v>41.81000000000292</c:v>
                </c:pt>
                <c:pt idx="8363">
                  <c:v>41.81500000000293</c:v>
                </c:pt>
                <c:pt idx="8364">
                  <c:v>41.82000000000294</c:v>
                </c:pt>
                <c:pt idx="8365">
                  <c:v>41.82500000000295</c:v>
                </c:pt>
                <c:pt idx="8366">
                  <c:v>41.83000000000295</c:v>
                </c:pt>
                <c:pt idx="8367">
                  <c:v>41.83500000000295</c:v>
                </c:pt>
                <c:pt idx="8368">
                  <c:v>41.84000000000295</c:v>
                </c:pt>
                <c:pt idx="8369">
                  <c:v>41.84500000000295</c:v>
                </c:pt>
                <c:pt idx="8370">
                  <c:v>41.85000000000294</c:v>
                </c:pt>
                <c:pt idx="8371">
                  <c:v>41.85500000000295</c:v>
                </c:pt>
                <c:pt idx="8372">
                  <c:v>41.86000000000296</c:v>
                </c:pt>
                <c:pt idx="8373">
                  <c:v>41.86500000000296</c:v>
                </c:pt>
                <c:pt idx="8374">
                  <c:v>41.87000000000295</c:v>
                </c:pt>
                <c:pt idx="8375">
                  <c:v>41.87500000000297</c:v>
                </c:pt>
                <c:pt idx="8376">
                  <c:v>41.88000000000297</c:v>
                </c:pt>
                <c:pt idx="8377">
                  <c:v>41.88500000000298</c:v>
                </c:pt>
                <c:pt idx="8378">
                  <c:v>41.89000000000298</c:v>
                </c:pt>
                <c:pt idx="8379">
                  <c:v>41.89500000000298</c:v>
                </c:pt>
                <c:pt idx="8380">
                  <c:v>41.90000000000298</c:v>
                </c:pt>
                <c:pt idx="8381">
                  <c:v>41.905000000003</c:v>
                </c:pt>
                <c:pt idx="8382">
                  <c:v>41.91000000000297</c:v>
                </c:pt>
                <c:pt idx="8383">
                  <c:v>41.915000000003</c:v>
                </c:pt>
                <c:pt idx="8384">
                  <c:v>41.920000000003</c:v>
                </c:pt>
                <c:pt idx="8385">
                  <c:v>41.925000000003</c:v>
                </c:pt>
                <c:pt idx="8386">
                  <c:v>41.930000000003</c:v>
                </c:pt>
                <c:pt idx="8387">
                  <c:v>41.935000000003</c:v>
                </c:pt>
                <c:pt idx="8388">
                  <c:v>41.940000000003</c:v>
                </c:pt>
                <c:pt idx="8389">
                  <c:v>41.94500000000301</c:v>
                </c:pt>
                <c:pt idx="8390">
                  <c:v>41.95000000000299</c:v>
                </c:pt>
                <c:pt idx="8391">
                  <c:v>41.955000000003</c:v>
                </c:pt>
                <c:pt idx="8392">
                  <c:v>41.96000000000301</c:v>
                </c:pt>
                <c:pt idx="8393">
                  <c:v>41.96500000000302</c:v>
                </c:pt>
                <c:pt idx="8394">
                  <c:v>41.970000000003</c:v>
                </c:pt>
                <c:pt idx="8395">
                  <c:v>41.97500000000302</c:v>
                </c:pt>
                <c:pt idx="8396">
                  <c:v>41.98000000000302</c:v>
                </c:pt>
                <c:pt idx="8397">
                  <c:v>41.98500000000303</c:v>
                </c:pt>
                <c:pt idx="8398">
                  <c:v>41.99000000000303</c:v>
                </c:pt>
                <c:pt idx="8399">
                  <c:v>41.99500000000303</c:v>
                </c:pt>
                <c:pt idx="8400">
                  <c:v>42.00000000000303</c:v>
                </c:pt>
                <c:pt idx="8401">
                  <c:v>42.00500000000304</c:v>
                </c:pt>
                <c:pt idx="8402">
                  <c:v>42.01000000000302</c:v>
                </c:pt>
                <c:pt idx="8403">
                  <c:v>42.01500000000304</c:v>
                </c:pt>
                <c:pt idx="8404">
                  <c:v>42.02000000000305</c:v>
                </c:pt>
                <c:pt idx="8405">
                  <c:v>42.02500000000305</c:v>
                </c:pt>
                <c:pt idx="8406">
                  <c:v>42.03000000000305</c:v>
                </c:pt>
                <c:pt idx="8407">
                  <c:v>42.03500000000305</c:v>
                </c:pt>
                <c:pt idx="8408">
                  <c:v>42.04000000000305</c:v>
                </c:pt>
                <c:pt idx="8409">
                  <c:v>42.04500000000306</c:v>
                </c:pt>
                <c:pt idx="8410">
                  <c:v>42.05000000000305</c:v>
                </c:pt>
                <c:pt idx="8411">
                  <c:v>42.05500000000306</c:v>
                </c:pt>
                <c:pt idx="8412">
                  <c:v>42.06000000000306</c:v>
                </c:pt>
                <c:pt idx="8413">
                  <c:v>42.06500000000307</c:v>
                </c:pt>
                <c:pt idx="8414">
                  <c:v>42.07000000000307</c:v>
                </c:pt>
                <c:pt idx="8415">
                  <c:v>42.07500000000307</c:v>
                </c:pt>
                <c:pt idx="8416">
                  <c:v>42.08000000000307</c:v>
                </c:pt>
                <c:pt idx="8417">
                  <c:v>42.08500000000308</c:v>
                </c:pt>
                <c:pt idx="8418">
                  <c:v>42.09000000000308</c:v>
                </c:pt>
                <c:pt idx="8419">
                  <c:v>42.09500000000308</c:v>
                </c:pt>
                <c:pt idx="8420">
                  <c:v>42.1000000000031</c:v>
                </c:pt>
                <c:pt idx="8421">
                  <c:v>42.1050000000031</c:v>
                </c:pt>
                <c:pt idx="8422">
                  <c:v>42.1100000000031</c:v>
                </c:pt>
                <c:pt idx="8423">
                  <c:v>42.1150000000031</c:v>
                </c:pt>
                <c:pt idx="8424">
                  <c:v>42.1200000000031</c:v>
                </c:pt>
                <c:pt idx="8425">
                  <c:v>42.1250000000031</c:v>
                </c:pt>
                <c:pt idx="8426">
                  <c:v>42.1300000000031</c:v>
                </c:pt>
                <c:pt idx="8427">
                  <c:v>42.1350000000031</c:v>
                </c:pt>
                <c:pt idx="8428">
                  <c:v>42.14000000000311</c:v>
                </c:pt>
                <c:pt idx="8429">
                  <c:v>42.14500000000311</c:v>
                </c:pt>
                <c:pt idx="8430">
                  <c:v>42.1500000000031</c:v>
                </c:pt>
                <c:pt idx="8431">
                  <c:v>42.15500000000311</c:v>
                </c:pt>
                <c:pt idx="8432">
                  <c:v>42.16000000000312</c:v>
                </c:pt>
                <c:pt idx="8433">
                  <c:v>42.16500000000312</c:v>
                </c:pt>
                <c:pt idx="8434">
                  <c:v>42.17000000000312</c:v>
                </c:pt>
                <c:pt idx="8435">
                  <c:v>42.17500000000313</c:v>
                </c:pt>
                <c:pt idx="8436">
                  <c:v>42.18000000000313</c:v>
                </c:pt>
                <c:pt idx="8437">
                  <c:v>42.18500000000313</c:v>
                </c:pt>
                <c:pt idx="8438">
                  <c:v>42.19000000000313</c:v>
                </c:pt>
                <c:pt idx="8439">
                  <c:v>42.19500000000314</c:v>
                </c:pt>
                <c:pt idx="8440">
                  <c:v>42.20000000000314</c:v>
                </c:pt>
                <c:pt idx="8441">
                  <c:v>42.20500000000314</c:v>
                </c:pt>
                <c:pt idx="8442">
                  <c:v>42.21000000000314</c:v>
                </c:pt>
                <c:pt idx="8443">
                  <c:v>42.21500000000315</c:v>
                </c:pt>
                <c:pt idx="8444">
                  <c:v>42.22000000000315</c:v>
                </c:pt>
                <c:pt idx="8445">
                  <c:v>42.22500000000315</c:v>
                </c:pt>
                <c:pt idx="8446">
                  <c:v>42.23000000000315</c:v>
                </c:pt>
                <c:pt idx="8447">
                  <c:v>42.23500000000316</c:v>
                </c:pt>
                <c:pt idx="8448">
                  <c:v>42.24000000000316</c:v>
                </c:pt>
                <c:pt idx="8449">
                  <c:v>42.24500000000316</c:v>
                </c:pt>
                <c:pt idx="8450">
                  <c:v>42.25000000000315</c:v>
                </c:pt>
                <c:pt idx="8451">
                  <c:v>42.25500000000316</c:v>
                </c:pt>
                <c:pt idx="8452">
                  <c:v>42.26000000000317</c:v>
                </c:pt>
                <c:pt idx="8453">
                  <c:v>42.26500000000317</c:v>
                </c:pt>
                <c:pt idx="8454">
                  <c:v>42.27000000000317</c:v>
                </c:pt>
                <c:pt idx="8455">
                  <c:v>42.27500000000318</c:v>
                </c:pt>
                <c:pt idx="8456">
                  <c:v>42.28000000000318</c:v>
                </c:pt>
                <c:pt idx="8457">
                  <c:v>42.28500000000318</c:v>
                </c:pt>
                <c:pt idx="8458">
                  <c:v>42.29000000000318</c:v>
                </c:pt>
                <c:pt idx="8459">
                  <c:v>42.2950000000032</c:v>
                </c:pt>
                <c:pt idx="8460">
                  <c:v>42.30000000000317</c:v>
                </c:pt>
                <c:pt idx="8461">
                  <c:v>42.3050000000032</c:v>
                </c:pt>
                <c:pt idx="8462">
                  <c:v>42.31000000000319</c:v>
                </c:pt>
                <c:pt idx="8463">
                  <c:v>42.3150000000032</c:v>
                </c:pt>
                <c:pt idx="8464">
                  <c:v>42.3200000000032</c:v>
                </c:pt>
                <c:pt idx="8465">
                  <c:v>42.3250000000032</c:v>
                </c:pt>
                <c:pt idx="8466">
                  <c:v>42.3300000000032</c:v>
                </c:pt>
                <c:pt idx="8467">
                  <c:v>42.33500000000321</c:v>
                </c:pt>
                <c:pt idx="8468">
                  <c:v>42.34000000000319</c:v>
                </c:pt>
                <c:pt idx="8469">
                  <c:v>42.3450000000032</c:v>
                </c:pt>
                <c:pt idx="8470">
                  <c:v>42.35000000000311</c:v>
                </c:pt>
                <c:pt idx="8471">
                  <c:v>42.35500000000319</c:v>
                </c:pt>
                <c:pt idx="8472">
                  <c:v>42.3600000000032</c:v>
                </c:pt>
                <c:pt idx="8473">
                  <c:v>42.36500000000322</c:v>
                </c:pt>
                <c:pt idx="8474">
                  <c:v>42.37000000000322</c:v>
                </c:pt>
                <c:pt idx="8475">
                  <c:v>42.37500000000323</c:v>
                </c:pt>
                <c:pt idx="8476">
                  <c:v>42.38000000000319</c:v>
                </c:pt>
                <c:pt idx="8477">
                  <c:v>42.38500000000322</c:v>
                </c:pt>
                <c:pt idx="8478">
                  <c:v>42.39000000000323</c:v>
                </c:pt>
                <c:pt idx="8479">
                  <c:v>42.39500000000324</c:v>
                </c:pt>
                <c:pt idx="8480">
                  <c:v>42.40000000000322</c:v>
                </c:pt>
                <c:pt idx="8481">
                  <c:v>42.40500000000324</c:v>
                </c:pt>
                <c:pt idx="8482">
                  <c:v>42.41000000000324</c:v>
                </c:pt>
                <c:pt idx="8483">
                  <c:v>42.41500000000325</c:v>
                </c:pt>
                <c:pt idx="8484">
                  <c:v>42.42000000000325</c:v>
                </c:pt>
                <c:pt idx="8485">
                  <c:v>42.42500000000325</c:v>
                </c:pt>
                <c:pt idx="8486">
                  <c:v>42.43000000000325</c:v>
                </c:pt>
                <c:pt idx="8487">
                  <c:v>42.43500000000326</c:v>
                </c:pt>
                <c:pt idx="8488">
                  <c:v>42.44000000000324</c:v>
                </c:pt>
                <c:pt idx="8489">
                  <c:v>42.44500000000325</c:v>
                </c:pt>
                <c:pt idx="8490">
                  <c:v>42.45000000000324</c:v>
                </c:pt>
                <c:pt idx="8491">
                  <c:v>42.45500000000325</c:v>
                </c:pt>
                <c:pt idx="8492">
                  <c:v>42.46000000000326</c:v>
                </c:pt>
                <c:pt idx="8493">
                  <c:v>42.46500000000327</c:v>
                </c:pt>
                <c:pt idx="8494">
                  <c:v>42.47000000000327</c:v>
                </c:pt>
                <c:pt idx="8495">
                  <c:v>42.47500000000328</c:v>
                </c:pt>
                <c:pt idx="8496">
                  <c:v>42.48000000000327</c:v>
                </c:pt>
                <c:pt idx="8497">
                  <c:v>42.48500000000327</c:v>
                </c:pt>
                <c:pt idx="8498">
                  <c:v>42.49000000000328</c:v>
                </c:pt>
                <c:pt idx="8499">
                  <c:v>42.4950000000033</c:v>
                </c:pt>
                <c:pt idx="8500">
                  <c:v>42.50000000000329</c:v>
                </c:pt>
                <c:pt idx="8501">
                  <c:v>42.5050000000033</c:v>
                </c:pt>
                <c:pt idx="8502">
                  <c:v>42.51000000000329</c:v>
                </c:pt>
                <c:pt idx="8503">
                  <c:v>42.5150000000033</c:v>
                </c:pt>
                <c:pt idx="8504">
                  <c:v>42.5200000000033</c:v>
                </c:pt>
                <c:pt idx="8505">
                  <c:v>42.5250000000033</c:v>
                </c:pt>
                <c:pt idx="8506">
                  <c:v>42.53000000000331</c:v>
                </c:pt>
                <c:pt idx="8507">
                  <c:v>42.53500000000331</c:v>
                </c:pt>
                <c:pt idx="8508">
                  <c:v>42.5400000000033</c:v>
                </c:pt>
                <c:pt idx="8509">
                  <c:v>42.54500000000331</c:v>
                </c:pt>
                <c:pt idx="8510">
                  <c:v>42.55000000000329</c:v>
                </c:pt>
                <c:pt idx="8511">
                  <c:v>42.5550000000033</c:v>
                </c:pt>
                <c:pt idx="8512">
                  <c:v>42.56000000000332</c:v>
                </c:pt>
                <c:pt idx="8513">
                  <c:v>42.56500000000332</c:v>
                </c:pt>
                <c:pt idx="8514">
                  <c:v>42.57000000000333</c:v>
                </c:pt>
                <c:pt idx="8515">
                  <c:v>42.57500000000333</c:v>
                </c:pt>
                <c:pt idx="8516">
                  <c:v>42.58000000000332</c:v>
                </c:pt>
                <c:pt idx="8517">
                  <c:v>42.58500000000333</c:v>
                </c:pt>
                <c:pt idx="8518">
                  <c:v>42.59000000000334</c:v>
                </c:pt>
                <c:pt idx="8519">
                  <c:v>42.59500000000334</c:v>
                </c:pt>
                <c:pt idx="8520">
                  <c:v>42.60000000000334</c:v>
                </c:pt>
                <c:pt idx="8521">
                  <c:v>42.60500000000335</c:v>
                </c:pt>
                <c:pt idx="8522">
                  <c:v>42.61000000000335</c:v>
                </c:pt>
                <c:pt idx="8523">
                  <c:v>42.61500000000335</c:v>
                </c:pt>
                <c:pt idx="8524">
                  <c:v>42.62000000000335</c:v>
                </c:pt>
                <c:pt idx="8525">
                  <c:v>42.62500000000336</c:v>
                </c:pt>
                <c:pt idx="8526">
                  <c:v>42.63000000000336</c:v>
                </c:pt>
                <c:pt idx="8527">
                  <c:v>42.63500000000336</c:v>
                </c:pt>
                <c:pt idx="8528">
                  <c:v>42.64000000000335</c:v>
                </c:pt>
                <c:pt idx="8529">
                  <c:v>42.64500000000336</c:v>
                </c:pt>
                <c:pt idx="8530">
                  <c:v>42.65000000000335</c:v>
                </c:pt>
                <c:pt idx="8531">
                  <c:v>42.65500000000335</c:v>
                </c:pt>
                <c:pt idx="8532">
                  <c:v>42.66000000000337</c:v>
                </c:pt>
                <c:pt idx="8533">
                  <c:v>42.66500000000338</c:v>
                </c:pt>
                <c:pt idx="8534">
                  <c:v>42.67000000000338</c:v>
                </c:pt>
                <c:pt idx="8535">
                  <c:v>42.67500000000338</c:v>
                </c:pt>
                <c:pt idx="8536">
                  <c:v>42.68000000000337</c:v>
                </c:pt>
                <c:pt idx="8537">
                  <c:v>42.68500000000338</c:v>
                </c:pt>
                <c:pt idx="8538">
                  <c:v>42.6900000000034</c:v>
                </c:pt>
                <c:pt idx="8539">
                  <c:v>42.6950000000034</c:v>
                </c:pt>
                <c:pt idx="8540">
                  <c:v>42.7000000000034</c:v>
                </c:pt>
                <c:pt idx="8541">
                  <c:v>42.7050000000034</c:v>
                </c:pt>
                <c:pt idx="8542">
                  <c:v>42.7100000000034</c:v>
                </c:pt>
                <c:pt idx="8543">
                  <c:v>42.7150000000034</c:v>
                </c:pt>
                <c:pt idx="8544">
                  <c:v>42.7200000000034</c:v>
                </c:pt>
                <c:pt idx="8545">
                  <c:v>42.72500000000341</c:v>
                </c:pt>
                <c:pt idx="8546">
                  <c:v>42.73000000000341</c:v>
                </c:pt>
                <c:pt idx="8547">
                  <c:v>42.73500000000341</c:v>
                </c:pt>
                <c:pt idx="8548">
                  <c:v>42.74000000000341</c:v>
                </c:pt>
                <c:pt idx="8549">
                  <c:v>42.74500000000342</c:v>
                </c:pt>
                <c:pt idx="8550">
                  <c:v>42.7500000000034</c:v>
                </c:pt>
                <c:pt idx="8551">
                  <c:v>42.75500000000342</c:v>
                </c:pt>
                <c:pt idx="8552">
                  <c:v>42.76000000000342</c:v>
                </c:pt>
                <c:pt idx="8553">
                  <c:v>42.76500000000343</c:v>
                </c:pt>
                <c:pt idx="8554">
                  <c:v>42.77000000000343</c:v>
                </c:pt>
                <c:pt idx="8555">
                  <c:v>42.77500000000343</c:v>
                </c:pt>
                <c:pt idx="8556">
                  <c:v>42.78000000000343</c:v>
                </c:pt>
                <c:pt idx="8557">
                  <c:v>42.78500000000344</c:v>
                </c:pt>
                <c:pt idx="8558">
                  <c:v>42.79000000000344</c:v>
                </c:pt>
                <c:pt idx="8559">
                  <c:v>42.79500000000344</c:v>
                </c:pt>
                <c:pt idx="8560">
                  <c:v>42.80000000000344</c:v>
                </c:pt>
                <c:pt idx="8561">
                  <c:v>42.80500000000345</c:v>
                </c:pt>
                <c:pt idx="8562">
                  <c:v>42.81000000000335</c:v>
                </c:pt>
                <c:pt idx="8563">
                  <c:v>42.81500000000344</c:v>
                </c:pt>
                <c:pt idx="8564">
                  <c:v>42.82000000000345</c:v>
                </c:pt>
                <c:pt idx="8565">
                  <c:v>42.82500000000346</c:v>
                </c:pt>
                <c:pt idx="8566">
                  <c:v>42.83000000000344</c:v>
                </c:pt>
                <c:pt idx="8567">
                  <c:v>42.83500000000345</c:v>
                </c:pt>
                <c:pt idx="8568">
                  <c:v>42.84000000000344</c:v>
                </c:pt>
                <c:pt idx="8569">
                  <c:v>42.84500000000344</c:v>
                </c:pt>
                <c:pt idx="8570">
                  <c:v>42.85000000000336</c:v>
                </c:pt>
                <c:pt idx="8571">
                  <c:v>42.85500000000344</c:v>
                </c:pt>
                <c:pt idx="8572">
                  <c:v>42.86000000000347</c:v>
                </c:pt>
                <c:pt idx="8573">
                  <c:v>42.86500000000348</c:v>
                </c:pt>
                <c:pt idx="8574">
                  <c:v>42.87000000000344</c:v>
                </c:pt>
                <c:pt idx="8575">
                  <c:v>42.87500000000347</c:v>
                </c:pt>
                <c:pt idx="8576">
                  <c:v>42.88000000000339</c:v>
                </c:pt>
                <c:pt idx="8577">
                  <c:v>42.88500000000347</c:v>
                </c:pt>
                <c:pt idx="8578">
                  <c:v>42.89000000000348</c:v>
                </c:pt>
                <c:pt idx="8579">
                  <c:v>42.8950000000035</c:v>
                </c:pt>
                <c:pt idx="8580">
                  <c:v>42.90000000000349</c:v>
                </c:pt>
                <c:pt idx="8581">
                  <c:v>42.9050000000035</c:v>
                </c:pt>
                <c:pt idx="8582">
                  <c:v>42.91000000000349</c:v>
                </c:pt>
                <c:pt idx="8583">
                  <c:v>42.91500000000349</c:v>
                </c:pt>
                <c:pt idx="8584">
                  <c:v>42.9200000000035</c:v>
                </c:pt>
                <c:pt idx="8585">
                  <c:v>42.92500000000351</c:v>
                </c:pt>
                <c:pt idx="8586">
                  <c:v>42.9300000000035</c:v>
                </c:pt>
                <c:pt idx="8587">
                  <c:v>42.93500000000351</c:v>
                </c:pt>
                <c:pt idx="8588">
                  <c:v>42.94000000000349</c:v>
                </c:pt>
                <c:pt idx="8589">
                  <c:v>42.9450000000035</c:v>
                </c:pt>
                <c:pt idx="8590">
                  <c:v>42.95000000000342</c:v>
                </c:pt>
                <c:pt idx="8591">
                  <c:v>42.95500000000352</c:v>
                </c:pt>
                <c:pt idx="8592">
                  <c:v>42.96000000000353</c:v>
                </c:pt>
                <c:pt idx="8593">
                  <c:v>42.96500000000353</c:v>
                </c:pt>
                <c:pt idx="8594">
                  <c:v>42.97000000000352</c:v>
                </c:pt>
                <c:pt idx="8595">
                  <c:v>42.97500000000353</c:v>
                </c:pt>
                <c:pt idx="8596">
                  <c:v>42.98000000000349</c:v>
                </c:pt>
                <c:pt idx="8597">
                  <c:v>42.98500000000352</c:v>
                </c:pt>
                <c:pt idx="8598">
                  <c:v>42.99000000000354</c:v>
                </c:pt>
                <c:pt idx="8599">
                  <c:v>42.99500000000354</c:v>
                </c:pt>
                <c:pt idx="8600">
                  <c:v>43.00000000000355</c:v>
                </c:pt>
                <c:pt idx="8601">
                  <c:v>43.00500000000355</c:v>
                </c:pt>
                <c:pt idx="8602">
                  <c:v>43.01000000000354</c:v>
                </c:pt>
                <c:pt idx="8603">
                  <c:v>43.01500000000355</c:v>
                </c:pt>
                <c:pt idx="8604">
                  <c:v>43.02000000000356</c:v>
                </c:pt>
                <c:pt idx="8605">
                  <c:v>43.02500000000356</c:v>
                </c:pt>
                <c:pt idx="8606">
                  <c:v>43.03000000000355</c:v>
                </c:pt>
                <c:pt idx="8607">
                  <c:v>43.03500000000356</c:v>
                </c:pt>
                <c:pt idx="8608">
                  <c:v>43.04000000000354</c:v>
                </c:pt>
                <c:pt idx="8609">
                  <c:v>43.04500000000355</c:v>
                </c:pt>
                <c:pt idx="8610">
                  <c:v>43.05000000000354</c:v>
                </c:pt>
                <c:pt idx="8611">
                  <c:v>43.05500000000357</c:v>
                </c:pt>
                <c:pt idx="8612">
                  <c:v>43.06000000000358</c:v>
                </c:pt>
                <c:pt idx="8613">
                  <c:v>43.06500000000358</c:v>
                </c:pt>
                <c:pt idx="8614">
                  <c:v>43.07000000000357</c:v>
                </c:pt>
                <c:pt idx="8615">
                  <c:v>43.07500000000358</c:v>
                </c:pt>
                <c:pt idx="8616">
                  <c:v>43.08000000000357</c:v>
                </c:pt>
                <c:pt idx="8617">
                  <c:v>43.08500000000357</c:v>
                </c:pt>
                <c:pt idx="8618">
                  <c:v>43.0900000000036</c:v>
                </c:pt>
                <c:pt idx="8619">
                  <c:v>43.0950000000036</c:v>
                </c:pt>
                <c:pt idx="8620">
                  <c:v>43.1000000000036</c:v>
                </c:pt>
                <c:pt idx="8621">
                  <c:v>43.1050000000036</c:v>
                </c:pt>
                <c:pt idx="8622">
                  <c:v>43.11000000000359</c:v>
                </c:pt>
                <c:pt idx="8623">
                  <c:v>43.1150000000036</c:v>
                </c:pt>
                <c:pt idx="8624">
                  <c:v>43.12000000000361</c:v>
                </c:pt>
                <c:pt idx="8625">
                  <c:v>43.12500000000361</c:v>
                </c:pt>
                <c:pt idx="8626">
                  <c:v>43.1300000000036</c:v>
                </c:pt>
                <c:pt idx="8627">
                  <c:v>43.13500000000361</c:v>
                </c:pt>
                <c:pt idx="8628">
                  <c:v>43.1400000000036</c:v>
                </c:pt>
                <c:pt idx="8629">
                  <c:v>43.14500000000362</c:v>
                </c:pt>
                <c:pt idx="8630">
                  <c:v>43.15000000000362</c:v>
                </c:pt>
                <c:pt idx="8631">
                  <c:v>43.15500000000362</c:v>
                </c:pt>
                <c:pt idx="8632">
                  <c:v>43.16000000000363</c:v>
                </c:pt>
                <c:pt idx="8633">
                  <c:v>43.16500000000363</c:v>
                </c:pt>
                <c:pt idx="8634">
                  <c:v>43.17000000000363</c:v>
                </c:pt>
                <c:pt idx="8635">
                  <c:v>43.17500000000364</c:v>
                </c:pt>
                <c:pt idx="8636">
                  <c:v>43.18000000000362</c:v>
                </c:pt>
                <c:pt idx="8637">
                  <c:v>43.18500000000364</c:v>
                </c:pt>
                <c:pt idx="8638">
                  <c:v>43.19000000000364</c:v>
                </c:pt>
                <c:pt idx="8639">
                  <c:v>43.19500000000365</c:v>
                </c:pt>
                <c:pt idx="8640">
                  <c:v>43.20000000000365</c:v>
                </c:pt>
                <c:pt idx="8641">
                  <c:v>43.20500000000365</c:v>
                </c:pt>
                <c:pt idx="8642">
                  <c:v>43.21000000000365</c:v>
                </c:pt>
                <c:pt idx="8643">
                  <c:v>43.21500000000366</c:v>
                </c:pt>
                <c:pt idx="8644">
                  <c:v>43.22000000000366</c:v>
                </c:pt>
                <c:pt idx="8645">
                  <c:v>43.22500000000366</c:v>
                </c:pt>
                <c:pt idx="8646">
                  <c:v>43.23000000000366</c:v>
                </c:pt>
                <c:pt idx="8647">
                  <c:v>43.23500000000367</c:v>
                </c:pt>
                <c:pt idx="8648">
                  <c:v>43.24000000000365</c:v>
                </c:pt>
                <c:pt idx="8649">
                  <c:v>43.24500000000367</c:v>
                </c:pt>
                <c:pt idx="8650">
                  <c:v>43.25000000000367</c:v>
                </c:pt>
                <c:pt idx="8651">
                  <c:v>43.25500000000368</c:v>
                </c:pt>
                <c:pt idx="8652">
                  <c:v>43.26000000000368</c:v>
                </c:pt>
                <c:pt idx="8653">
                  <c:v>43.26500000000368</c:v>
                </c:pt>
                <c:pt idx="8654">
                  <c:v>43.27000000000368</c:v>
                </c:pt>
                <c:pt idx="8655">
                  <c:v>43.2750000000037</c:v>
                </c:pt>
                <c:pt idx="8656">
                  <c:v>43.28000000000367</c:v>
                </c:pt>
                <c:pt idx="8657">
                  <c:v>43.2850000000037</c:v>
                </c:pt>
                <c:pt idx="8658">
                  <c:v>43.2900000000037</c:v>
                </c:pt>
                <c:pt idx="8659">
                  <c:v>43.2950000000037</c:v>
                </c:pt>
                <c:pt idx="8660">
                  <c:v>43.30000000000364</c:v>
                </c:pt>
                <c:pt idx="8661">
                  <c:v>43.3050000000037</c:v>
                </c:pt>
                <c:pt idx="8662">
                  <c:v>43.3100000000037</c:v>
                </c:pt>
                <c:pt idx="8663">
                  <c:v>43.31500000000371</c:v>
                </c:pt>
                <c:pt idx="8664">
                  <c:v>43.32000000000371</c:v>
                </c:pt>
                <c:pt idx="8665">
                  <c:v>43.32500000000371</c:v>
                </c:pt>
                <c:pt idx="8666">
                  <c:v>43.33000000000371</c:v>
                </c:pt>
                <c:pt idx="8667">
                  <c:v>43.33500000000372</c:v>
                </c:pt>
                <c:pt idx="8668">
                  <c:v>43.34000000000372</c:v>
                </c:pt>
                <c:pt idx="8669">
                  <c:v>43.34500000000372</c:v>
                </c:pt>
                <c:pt idx="8670">
                  <c:v>43.35000000000372</c:v>
                </c:pt>
                <c:pt idx="8671">
                  <c:v>43.35500000000373</c:v>
                </c:pt>
                <c:pt idx="8672">
                  <c:v>43.36000000000373</c:v>
                </c:pt>
                <c:pt idx="8673">
                  <c:v>43.36500000000373</c:v>
                </c:pt>
                <c:pt idx="8674">
                  <c:v>43.37000000000373</c:v>
                </c:pt>
                <c:pt idx="8675">
                  <c:v>43.37500000000374</c:v>
                </c:pt>
                <c:pt idx="8676">
                  <c:v>43.38000000000374</c:v>
                </c:pt>
                <c:pt idx="8677">
                  <c:v>43.38500000000374</c:v>
                </c:pt>
                <c:pt idx="8678">
                  <c:v>43.39000000000375</c:v>
                </c:pt>
                <c:pt idx="8679">
                  <c:v>43.39500000000375</c:v>
                </c:pt>
                <c:pt idx="8680">
                  <c:v>43.40000000000375</c:v>
                </c:pt>
                <c:pt idx="8681">
                  <c:v>43.40500000000375</c:v>
                </c:pt>
                <c:pt idx="8682">
                  <c:v>43.41000000000376</c:v>
                </c:pt>
                <c:pt idx="8683">
                  <c:v>43.41500000000376</c:v>
                </c:pt>
                <c:pt idx="8684">
                  <c:v>43.42000000000376</c:v>
                </c:pt>
                <c:pt idx="8685">
                  <c:v>43.42500000000376</c:v>
                </c:pt>
                <c:pt idx="8686">
                  <c:v>43.43000000000377</c:v>
                </c:pt>
                <c:pt idx="8687">
                  <c:v>43.43500000000377</c:v>
                </c:pt>
                <c:pt idx="8688">
                  <c:v>43.44000000000377</c:v>
                </c:pt>
                <c:pt idx="8689">
                  <c:v>43.44500000000377</c:v>
                </c:pt>
                <c:pt idx="8690">
                  <c:v>43.45000000000378</c:v>
                </c:pt>
                <c:pt idx="8691">
                  <c:v>43.45500000000378</c:v>
                </c:pt>
                <c:pt idx="8692">
                  <c:v>43.46000000000378</c:v>
                </c:pt>
                <c:pt idx="8693">
                  <c:v>43.46500000000378</c:v>
                </c:pt>
                <c:pt idx="8694">
                  <c:v>43.4700000000038</c:v>
                </c:pt>
                <c:pt idx="8695">
                  <c:v>43.4750000000038</c:v>
                </c:pt>
                <c:pt idx="8696">
                  <c:v>43.4800000000038</c:v>
                </c:pt>
                <c:pt idx="8697">
                  <c:v>43.4850000000038</c:v>
                </c:pt>
                <c:pt idx="8698">
                  <c:v>43.4900000000038</c:v>
                </c:pt>
                <c:pt idx="8699">
                  <c:v>43.4950000000038</c:v>
                </c:pt>
                <c:pt idx="8700">
                  <c:v>43.5000000000038</c:v>
                </c:pt>
                <c:pt idx="8701">
                  <c:v>43.50500000000381</c:v>
                </c:pt>
                <c:pt idx="8702">
                  <c:v>43.51000000000381</c:v>
                </c:pt>
                <c:pt idx="8703">
                  <c:v>43.51500000000381</c:v>
                </c:pt>
                <c:pt idx="8704">
                  <c:v>43.52000000000381</c:v>
                </c:pt>
                <c:pt idx="8705">
                  <c:v>43.52500000000382</c:v>
                </c:pt>
                <c:pt idx="8706">
                  <c:v>43.53000000000382</c:v>
                </c:pt>
                <c:pt idx="8707">
                  <c:v>43.53500000000382</c:v>
                </c:pt>
                <c:pt idx="8708">
                  <c:v>43.54000000000382</c:v>
                </c:pt>
                <c:pt idx="8709">
                  <c:v>43.54500000000383</c:v>
                </c:pt>
                <c:pt idx="8710">
                  <c:v>43.55000000000383</c:v>
                </c:pt>
                <c:pt idx="8711">
                  <c:v>43.55500000000383</c:v>
                </c:pt>
                <c:pt idx="8712">
                  <c:v>43.56000000000383</c:v>
                </c:pt>
                <c:pt idx="8713">
                  <c:v>43.56500000000384</c:v>
                </c:pt>
                <c:pt idx="8714">
                  <c:v>43.57000000000384</c:v>
                </c:pt>
                <c:pt idx="8715">
                  <c:v>43.57500000000384</c:v>
                </c:pt>
                <c:pt idx="8716">
                  <c:v>43.58000000000384</c:v>
                </c:pt>
                <c:pt idx="8717">
                  <c:v>43.58500000000385</c:v>
                </c:pt>
                <c:pt idx="8718">
                  <c:v>43.59000000000385</c:v>
                </c:pt>
                <c:pt idx="8719">
                  <c:v>43.59500000000385</c:v>
                </c:pt>
                <c:pt idx="8720">
                  <c:v>43.60000000000385</c:v>
                </c:pt>
                <c:pt idx="8721">
                  <c:v>43.60500000000386</c:v>
                </c:pt>
                <c:pt idx="8722">
                  <c:v>43.61000000000386</c:v>
                </c:pt>
                <c:pt idx="8723">
                  <c:v>43.61500000000386</c:v>
                </c:pt>
                <c:pt idx="8724">
                  <c:v>43.62000000000386</c:v>
                </c:pt>
                <c:pt idx="8725">
                  <c:v>43.62500000000387</c:v>
                </c:pt>
                <c:pt idx="8726">
                  <c:v>43.63000000000387</c:v>
                </c:pt>
                <c:pt idx="8727">
                  <c:v>43.63500000000387</c:v>
                </c:pt>
                <c:pt idx="8728">
                  <c:v>43.64000000000387</c:v>
                </c:pt>
                <c:pt idx="8729">
                  <c:v>43.64500000000388</c:v>
                </c:pt>
                <c:pt idx="8730">
                  <c:v>43.65000000000388</c:v>
                </c:pt>
                <c:pt idx="8731">
                  <c:v>43.65500000000388</c:v>
                </c:pt>
                <c:pt idx="8732">
                  <c:v>43.66000000000388</c:v>
                </c:pt>
                <c:pt idx="8733">
                  <c:v>43.6650000000039</c:v>
                </c:pt>
                <c:pt idx="8734">
                  <c:v>43.6700000000039</c:v>
                </c:pt>
                <c:pt idx="8735">
                  <c:v>43.6750000000039</c:v>
                </c:pt>
                <c:pt idx="8736">
                  <c:v>43.6800000000039</c:v>
                </c:pt>
                <c:pt idx="8737">
                  <c:v>43.6850000000039</c:v>
                </c:pt>
                <c:pt idx="8738">
                  <c:v>43.6900000000039</c:v>
                </c:pt>
                <c:pt idx="8739">
                  <c:v>43.6950000000039</c:v>
                </c:pt>
                <c:pt idx="8740">
                  <c:v>43.70000000000391</c:v>
                </c:pt>
                <c:pt idx="8741">
                  <c:v>43.70500000000391</c:v>
                </c:pt>
                <c:pt idx="8742">
                  <c:v>43.71000000000391</c:v>
                </c:pt>
                <c:pt idx="8743">
                  <c:v>43.71500000000391</c:v>
                </c:pt>
                <c:pt idx="8744">
                  <c:v>43.72000000000392</c:v>
                </c:pt>
                <c:pt idx="8745">
                  <c:v>43.72500000000393</c:v>
                </c:pt>
                <c:pt idx="8746">
                  <c:v>43.73000000000392</c:v>
                </c:pt>
                <c:pt idx="8747">
                  <c:v>43.73500000000392</c:v>
                </c:pt>
                <c:pt idx="8748">
                  <c:v>43.74000000000393</c:v>
                </c:pt>
                <c:pt idx="8749">
                  <c:v>43.74500000000393</c:v>
                </c:pt>
                <c:pt idx="8750">
                  <c:v>43.75000000000393</c:v>
                </c:pt>
                <c:pt idx="8751">
                  <c:v>43.75500000000393</c:v>
                </c:pt>
                <c:pt idx="8752">
                  <c:v>43.76000000000394</c:v>
                </c:pt>
                <c:pt idx="8753">
                  <c:v>43.76500000000395</c:v>
                </c:pt>
                <c:pt idx="8754">
                  <c:v>43.77000000000394</c:v>
                </c:pt>
                <c:pt idx="8755">
                  <c:v>43.77500000000394</c:v>
                </c:pt>
                <c:pt idx="8756">
                  <c:v>43.78000000000395</c:v>
                </c:pt>
                <c:pt idx="8757">
                  <c:v>43.78500000000395</c:v>
                </c:pt>
                <c:pt idx="8758">
                  <c:v>43.79000000000395</c:v>
                </c:pt>
                <c:pt idx="8759">
                  <c:v>43.79500000000395</c:v>
                </c:pt>
                <c:pt idx="8760">
                  <c:v>43.80000000000395</c:v>
                </c:pt>
                <c:pt idx="8761">
                  <c:v>43.80500000000396</c:v>
                </c:pt>
                <c:pt idx="8762">
                  <c:v>43.81000000000395</c:v>
                </c:pt>
                <c:pt idx="8763">
                  <c:v>43.81500000000396</c:v>
                </c:pt>
                <c:pt idx="8764">
                  <c:v>43.82000000000397</c:v>
                </c:pt>
                <c:pt idx="8765">
                  <c:v>43.82500000000397</c:v>
                </c:pt>
                <c:pt idx="8766">
                  <c:v>43.83000000000397</c:v>
                </c:pt>
                <c:pt idx="8767">
                  <c:v>43.83500000000397</c:v>
                </c:pt>
                <c:pt idx="8768">
                  <c:v>43.84000000000398</c:v>
                </c:pt>
                <c:pt idx="8769">
                  <c:v>43.84500000000398</c:v>
                </c:pt>
                <c:pt idx="8770">
                  <c:v>43.85000000000397</c:v>
                </c:pt>
                <c:pt idx="8771">
                  <c:v>43.85500000000398</c:v>
                </c:pt>
                <c:pt idx="8772">
                  <c:v>43.860000000004</c:v>
                </c:pt>
                <c:pt idx="8773">
                  <c:v>43.865000000004</c:v>
                </c:pt>
                <c:pt idx="8774">
                  <c:v>43.870000000004</c:v>
                </c:pt>
                <c:pt idx="8775">
                  <c:v>43.875000000004</c:v>
                </c:pt>
                <c:pt idx="8776">
                  <c:v>43.880000000004</c:v>
                </c:pt>
                <c:pt idx="8777">
                  <c:v>43.885000000004</c:v>
                </c:pt>
                <c:pt idx="8778">
                  <c:v>43.890000000004</c:v>
                </c:pt>
                <c:pt idx="8779">
                  <c:v>43.895000000004</c:v>
                </c:pt>
                <c:pt idx="8780">
                  <c:v>43.90000000000401</c:v>
                </c:pt>
                <c:pt idx="8781">
                  <c:v>43.90500000000401</c:v>
                </c:pt>
                <c:pt idx="8782">
                  <c:v>43.910000000004</c:v>
                </c:pt>
                <c:pt idx="8783">
                  <c:v>43.91500000000401</c:v>
                </c:pt>
                <c:pt idx="8784">
                  <c:v>43.92000000000402</c:v>
                </c:pt>
                <c:pt idx="8785">
                  <c:v>43.92500000000402</c:v>
                </c:pt>
                <c:pt idx="8786">
                  <c:v>43.93000000000402</c:v>
                </c:pt>
                <c:pt idx="8787">
                  <c:v>43.93500000000403</c:v>
                </c:pt>
                <c:pt idx="8788">
                  <c:v>43.94000000000403</c:v>
                </c:pt>
                <c:pt idx="8789">
                  <c:v>43.94500000000403</c:v>
                </c:pt>
                <c:pt idx="8790">
                  <c:v>43.95000000000402</c:v>
                </c:pt>
                <c:pt idx="8791">
                  <c:v>43.95500000000403</c:v>
                </c:pt>
                <c:pt idx="8792">
                  <c:v>43.96000000000404</c:v>
                </c:pt>
                <c:pt idx="8793">
                  <c:v>43.96500000000404</c:v>
                </c:pt>
                <c:pt idx="8794">
                  <c:v>43.97000000000404</c:v>
                </c:pt>
                <c:pt idx="8795">
                  <c:v>43.97500000000405</c:v>
                </c:pt>
                <c:pt idx="8796">
                  <c:v>43.98000000000405</c:v>
                </c:pt>
                <c:pt idx="8797">
                  <c:v>43.98500000000405</c:v>
                </c:pt>
                <c:pt idx="8798">
                  <c:v>43.99000000000405</c:v>
                </c:pt>
                <c:pt idx="8799">
                  <c:v>43.99500000000406</c:v>
                </c:pt>
                <c:pt idx="8800">
                  <c:v>44.00000000000406</c:v>
                </c:pt>
                <c:pt idx="8801">
                  <c:v>44.00500000000406</c:v>
                </c:pt>
                <c:pt idx="8802">
                  <c:v>44.01000000000406</c:v>
                </c:pt>
                <c:pt idx="8803">
                  <c:v>44.01500000000406</c:v>
                </c:pt>
                <c:pt idx="8804">
                  <c:v>44.02000000000407</c:v>
                </c:pt>
                <c:pt idx="8805">
                  <c:v>44.02500000000407</c:v>
                </c:pt>
                <c:pt idx="8806">
                  <c:v>44.03000000000407</c:v>
                </c:pt>
                <c:pt idx="8807">
                  <c:v>44.03500000000408</c:v>
                </c:pt>
                <c:pt idx="8808">
                  <c:v>44.04000000000408</c:v>
                </c:pt>
                <c:pt idx="8809">
                  <c:v>44.04500000000408</c:v>
                </c:pt>
                <c:pt idx="8810">
                  <c:v>44.05000000000408</c:v>
                </c:pt>
                <c:pt idx="8811">
                  <c:v>44.0550000000041</c:v>
                </c:pt>
                <c:pt idx="8812">
                  <c:v>44.0600000000041</c:v>
                </c:pt>
                <c:pt idx="8813">
                  <c:v>44.0650000000041</c:v>
                </c:pt>
                <c:pt idx="8814">
                  <c:v>44.0700000000041</c:v>
                </c:pt>
                <c:pt idx="8815">
                  <c:v>44.0750000000041</c:v>
                </c:pt>
                <c:pt idx="8816">
                  <c:v>44.0800000000041</c:v>
                </c:pt>
                <c:pt idx="8817">
                  <c:v>44.0850000000041</c:v>
                </c:pt>
                <c:pt idx="8818">
                  <c:v>44.0900000000041</c:v>
                </c:pt>
                <c:pt idx="8819">
                  <c:v>44.09500000000411</c:v>
                </c:pt>
                <c:pt idx="8820">
                  <c:v>44.10000000000411</c:v>
                </c:pt>
                <c:pt idx="8821">
                  <c:v>44.10500000000411</c:v>
                </c:pt>
                <c:pt idx="8822">
                  <c:v>44.11000000000411</c:v>
                </c:pt>
                <c:pt idx="8823">
                  <c:v>44.11500000000412</c:v>
                </c:pt>
                <c:pt idx="8824">
                  <c:v>44.12000000000412</c:v>
                </c:pt>
                <c:pt idx="8825">
                  <c:v>44.12500000000412</c:v>
                </c:pt>
                <c:pt idx="8826">
                  <c:v>44.13000000000413</c:v>
                </c:pt>
                <c:pt idx="8827">
                  <c:v>44.13500000000413</c:v>
                </c:pt>
                <c:pt idx="8828">
                  <c:v>44.14000000000413</c:v>
                </c:pt>
                <c:pt idx="8829">
                  <c:v>44.14500000000413</c:v>
                </c:pt>
                <c:pt idx="8830">
                  <c:v>44.15000000000413</c:v>
                </c:pt>
                <c:pt idx="8831">
                  <c:v>44.15500000000414</c:v>
                </c:pt>
                <c:pt idx="8832">
                  <c:v>44.16000000000414</c:v>
                </c:pt>
                <c:pt idx="8833">
                  <c:v>44.16500000000414</c:v>
                </c:pt>
                <c:pt idx="8834">
                  <c:v>44.17000000000415</c:v>
                </c:pt>
                <c:pt idx="8835">
                  <c:v>44.17500000000415</c:v>
                </c:pt>
                <c:pt idx="8836">
                  <c:v>44.18000000000415</c:v>
                </c:pt>
                <c:pt idx="8837">
                  <c:v>44.18500000000415</c:v>
                </c:pt>
                <c:pt idx="8838">
                  <c:v>44.19000000000416</c:v>
                </c:pt>
                <c:pt idx="8839">
                  <c:v>44.19500000000416</c:v>
                </c:pt>
                <c:pt idx="8840">
                  <c:v>44.20000000000416</c:v>
                </c:pt>
                <c:pt idx="8841">
                  <c:v>44.20500000000416</c:v>
                </c:pt>
                <c:pt idx="8842">
                  <c:v>44.21000000000416</c:v>
                </c:pt>
                <c:pt idx="8843">
                  <c:v>44.21500000000417</c:v>
                </c:pt>
                <c:pt idx="8844">
                  <c:v>44.22000000000417</c:v>
                </c:pt>
                <c:pt idx="8845">
                  <c:v>44.22500000000417</c:v>
                </c:pt>
                <c:pt idx="8846">
                  <c:v>44.23000000000418</c:v>
                </c:pt>
                <c:pt idx="8847">
                  <c:v>44.23500000000418</c:v>
                </c:pt>
                <c:pt idx="8848">
                  <c:v>44.24000000000418</c:v>
                </c:pt>
                <c:pt idx="8849">
                  <c:v>44.24500000000418</c:v>
                </c:pt>
                <c:pt idx="8850">
                  <c:v>44.2500000000042</c:v>
                </c:pt>
                <c:pt idx="8851">
                  <c:v>44.2550000000042</c:v>
                </c:pt>
                <c:pt idx="8852">
                  <c:v>44.2600000000042</c:v>
                </c:pt>
                <c:pt idx="8853">
                  <c:v>44.2650000000042</c:v>
                </c:pt>
                <c:pt idx="8854">
                  <c:v>44.2700000000042</c:v>
                </c:pt>
                <c:pt idx="8855">
                  <c:v>44.2750000000042</c:v>
                </c:pt>
                <c:pt idx="8856">
                  <c:v>44.2800000000042</c:v>
                </c:pt>
                <c:pt idx="8857">
                  <c:v>44.2850000000042</c:v>
                </c:pt>
                <c:pt idx="8858">
                  <c:v>44.29000000000421</c:v>
                </c:pt>
                <c:pt idx="8859">
                  <c:v>44.29500000000421</c:v>
                </c:pt>
                <c:pt idx="8860">
                  <c:v>44.3000000000042</c:v>
                </c:pt>
                <c:pt idx="8861">
                  <c:v>44.30500000000421</c:v>
                </c:pt>
                <c:pt idx="8862">
                  <c:v>44.31000000000419</c:v>
                </c:pt>
                <c:pt idx="8863">
                  <c:v>44.3150000000042</c:v>
                </c:pt>
                <c:pt idx="8864">
                  <c:v>44.32000000000422</c:v>
                </c:pt>
                <c:pt idx="8865">
                  <c:v>44.32500000000422</c:v>
                </c:pt>
                <c:pt idx="8866">
                  <c:v>44.33000000000423</c:v>
                </c:pt>
                <c:pt idx="8867">
                  <c:v>44.33500000000423</c:v>
                </c:pt>
                <c:pt idx="8868">
                  <c:v>44.34000000000422</c:v>
                </c:pt>
                <c:pt idx="8869">
                  <c:v>44.34500000000423</c:v>
                </c:pt>
                <c:pt idx="8870">
                  <c:v>44.35000000000419</c:v>
                </c:pt>
                <c:pt idx="8871">
                  <c:v>44.35500000000422</c:v>
                </c:pt>
                <c:pt idx="8872">
                  <c:v>44.36000000000424</c:v>
                </c:pt>
                <c:pt idx="8873">
                  <c:v>44.36500000000425</c:v>
                </c:pt>
                <c:pt idx="8874">
                  <c:v>44.37000000000425</c:v>
                </c:pt>
                <c:pt idx="8875">
                  <c:v>44.37500000000425</c:v>
                </c:pt>
                <c:pt idx="8876">
                  <c:v>44.38000000000424</c:v>
                </c:pt>
                <c:pt idx="8877">
                  <c:v>44.38500000000425</c:v>
                </c:pt>
                <c:pt idx="8878">
                  <c:v>44.39000000000426</c:v>
                </c:pt>
                <c:pt idx="8879">
                  <c:v>44.39500000000426</c:v>
                </c:pt>
                <c:pt idx="8880">
                  <c:v>44.40000000000425</c:v>
                </c:pt>
                <c:pt idx="8881">
                  <c:v>44.40500000000426</c:v>
                </c:pt>
                <c:pt idx="8882">
                  <c:v>44.41000000000425</c:v>
                </c:pt>
                <c:pt idx="8883">
                  <c:v>44.41500000000427</c:v>
                </c:pt>
                <c:pt idx="8884">
                  <c:v>44.42000000000427</c:v>
                </c:pt>
                <c:pt idx="8885">
                  <c:v>44.42500000000428</c:v>
                </c:pt>
                <c:pt idx="8886">
                  <c:v>44.43000000000428</c:v>
                </c:pt>
                <c:pt idx="8887">
                  <c:v>44.43500000000428</c:v>
                </c:pt>
                <c:pt idx="8888">
                  <c:v>44.44000000000428</c:v>
                </c:pt>
                <c:pt idx="8889">
                  <c:v>44.44500000000428</c:v>
                </c:pt>
                <c:pt idx="8890">
                  <c:v>44.45000000000427</c:v>
                </c:pt>
                <c:pt idx="8891">
                  <c:v>44.45500000000429</c:v>
                </c:pt>
                <c:pt idx="8892">
                  <c:v>44.4600000000043</c:v>
                </c:pt>
                <c:pt idx="8893">
                  <c:v>44.4650000000043</c:v>
                </c:pt>
                <c:pt idx="8894">
                  <c:v>44.4700000000043</c:v>
                </c:pt>
                <c:pt idx="8895">
                  <c:v>44.4750000000043</c:v>
                </c:pt>
                <c:pt idx="8896">
                  <c:v>44.4800000000043</c:v>
                </c:pt>
                <c:pt idx="8897">
                  <c:v>44.48500000000431</c:v>
                </c:pt>
                <c:pt idx="8898">
                  <c:v>44.49000000000431</c:v>
                </c:pt>
                <c:pt idx="8899">
                  <c:v>44.49500000000431</c:v>
                </c:pt>
                <c:pt idx="8900">
                  <c:v>44.50000000000431</c:v>
                </c:pt>
                <c:pt idx="8901">
                  <c:v>44.50500000000432</c:v>
                </c:pt>
                <c:pt idx="8902">
                  <c:v>44.5100000000043</c:v>
                </c:pt>
                <c:pt idx="8903">
                  <c:v>44.51500000000432</c:v>
                </c:pt>
                <c:pt idx="8904">
                  <c:v>44.52000000000432</c:v>
                </c:pt>
                <c:pt idx="8905">
                  <c:v>44.52500000000433</c:v>
                </c:pt>
                <c:pt idx="8906">
                  <c:v>44.53000000000433</c:v>
                </c:pt>
                <c:pt idx="8907">
                  <c:v>44.53500000000433</c:v>
                </c:pt>
                <c:pt idx="8908">
                  <c:v>44.54000000000433</c:v>
                </c:pt>
                <c:pt idx="8909">
                  <c:v>44.54500000000434</c:v>
                </c:pt>
                <c:pt idx="8910">
                  <c:v>44.55000000000432</c:v>
                </c:pt>
                <c:pt idx="8911">
                  <c:v>44.55500000000434</c:v>
                </c:pt>
                <c:pt idx="8912">
                  <c:v>44.56000000000435</c:v>
                </c:pt>
                <c:pt idx="8913">
                  <c:v>44.56500000000435</c:v>
                </c:pt>
                <c:pt idx="8914">
                  <c:v>44.57000000000435</c:v>
                </c:pt>
                <c:pt idx="8915">
                  <c:v>44.57500000000435</c:v>
                </c:pt>
                <c:pt idx="8916">
                  <c:v>44.58000000000435</c:v>
                </c:pt>
                <c:pt idx="8917">
                  <c:v>44.58500000000436</c:v>
                </c:pt>
                <c:pt idx="8918">
                  <c:v>44.59000000000436</c:v>
                </c:pt>
                <c:pt idx="8919">
                  <c:v>44.59500000000436</c:v>
                </c:pt>
                <c:pt idx="8920">
                  <c:v>44.60000000000436</c:v>
                </c:pt>
                <c:pt idx="8921">
                  <c:v>44.60500000000437</c:v>
                </c:pt>
                <c:pt idx="8922">
                  <c:v>44.61000000000435</c:v>
                </c:pt>
                <c:pt idx="8923">
                  <c:v>44.61500000000437</c:v>
                </c:pt>
                <c:pt idx="8924">
                  <c:v>44.62000000000438</c:v>
                </c:pt>
                <c:pt idx="8925">
                  <c:v>44.62500000000438</c:v>
                </c:pt>
                <c:pt idx="8926">
                  <c:v>44.63000000000438</c:v>
                </c:pt>
                <c:pt idx="8927">
                  <c:v>44.63500000000438</c:v>
                </c:pt>
                <c:pt idx="8928">
                  <c:v>44.64000000000438</c:v>
                </c:pt>
                <c:pt idx="8929">
                  <c:v>44.6450000000044</c:v>
                </c:pt>
                <c:pt idx="8930">
                  <c:v>44.65000000000439</c:v>
                </c:pt>
                <c:pt idx="8931">
                  <c:v>44.6550000000044</c:v>
                </c:pt>
                <c:pt idx="8932">
                  <c:v>44.6600000000044</c:v>
                </c:pt>
                <c:pt idx="8933">
                  <c:v>44.6650000000044</c:v>
                </c:pt>
                <c:pt idx="8934">
                  <c:v>44.6700000000044</c:v>
                </c:pt>
                <c:pt idx="8935">
                  <c:v>44.6750000000044</c:v>
                </c:pt>
                <c:pt idx="8936">
                  <c:v>44.6800000000044</c:v>
                </c:pt>
                <c:pt idx="8937">
                  <c:v>44.68500000000441</c:v>
                </c:pt>
                <c:pt idx="8938">
                  <c:v>44.69000000000441</c:v>
                </c:pt>
                <c:pt idx="8939">
                  <c:v>44.69500000000441</c:v>
                </c:pt>
                <c:pt idx="8940">
                  <c:v>44.70000000000442</c:v>
                </c:pt>
                <c:pt idx="8941">
                  <c:v>44.70500000000442</c:v>
                </c:pt>
                <c:pt idx="8942">
                  <c:v>44.71000000000442</c:v>
                </c:pt>
                <c:pt idx="8943">
                  <c:v>44.71500000000442</c:v>
                </c:pt>
                <c:pt idx="8944">
                  <c:v>44.72000000000443</c:v>
                </c:pt>
                <c:pt idx="8945">
                  <c:v>44.72500000000443</c:v>
                </c:pt>
                <c:pt idx="8946">
                  <c:v>44.73000000000443</c:v>
                </c:pt>
                <c:pt idx="8947">
                  <c:v>44.73500000000443</c:v>
                </c:pt>
                <c:pt idx="8948">
                  <c:v>44.74000000000444</c:v>
                </c:pt>
                <c:pt idx="8949">
                  <c:v>44.74500000000444</c:v>
                </c:pt>
                <c:pt idx="8950">
                  <c:v>44.75000000000444</c:v>
                </c:pt>
                <c:pt idx="8951">
                  <c:v>44.75500000000444</c:v>
                </c:pt>
                <c:pt idx="8952">
                  <c:v>44.76000000000445</c:v>
                </c:pt>
                <c:pt idx="8953">
                  <c:v>44.76500000000445</c:v>
                </c:pt>
                <c:pt idx="8954">
                  <c:v>44.77000000000445</c:v>
                </c:pt>
                <c:pt idx="8955">
                  <c:v>44.77500000000446</c:v>
                </c:pt>
                <c:pt idx="8956">
                  <c:v>44.78000000000446</c:v>
                </c:pt>
                <c:pt idx="8957">
                  <c:v>44.78500000000446</c:v>
                </c:pt>
                <c:pt idx="8958">
                  <c:v>44.79000000000446</c:v>
                </c:pt>
                <c:pt idx="8959">
                  <c:v>44.79500000000447</c:v>
                </c:pt>
                <c:pt idx="8960">
                  <c:v>44.80000000000445</c:v>
                </c:pt>
                <c:pt idx="8961">
                  <c:v>44.80500000000445</c:v>
                </c:pt>
                <c:pt idx="8962">
                  <c:v>44.81000000000444</c:v>
                </c:pt>
                <c:pt idx="8963">
                  <c:v>44.81500000000447</c:v>
                </c:pt>
                <c:pt idx="8964">
                  <c:v>44.82000000000448</c:v>
                </c:pt>
                <c:pt idx="8965">
                  <c:v>44.82500000000448</c:v>
                </c:pt>
                <c:pt idx="8966">
                  <c:v>44.83000000000447</c:v>
                </c:pt>
                <c:pt idx="8967">
                  <c:v>44.83500000000448</c:v>
                </c:pt>
                <c:pt idx="8968">
                  <c:v>44.84000000000447</c:v>
                </c:pt>
                <c:pt idx="8969">
                  <c:v>44.84500000000448</c:v>
                </c:pt>
                <c:pt idx="8970">
                  <c:v>44.85000000000444</c:v>
                </c:pt>
                <c:pt idx="8971">
                  <c:v>44.85500000000449</c:v>
                </c:pt>
                <c:pt idx="8972">
                  <c:v>44.8600000000045</c:v>
                </c:pt>
                <c:pt idx="8973">
                  <c:v>44.8650000000045</c:v>
                </c:pt>
                <c:pt idx="8974">
                  <c:v>44.8700000000045</c:v>
                </c:pt>
                <c:pt idx="8975">
                  <c:v>44.8750000000045</c:v>
                </c:pt>
                <c:pt idx="8976">
                  <c:v>44.88000000000449</c:v>
                </c:pt>
                <c:pt idx="8977">
                  <c:v>44.8850000000045</c:v>
                </c:pt>
                <c:pt idx="8978">
                  <c:v>44.89000000000451</c:v>
                </c:pt>
                <c:pt idx="8979">
                  <c:v>44.89500000000452</c:v>
                </c:pt>
                <c:pt idx="8980">
                  <c:v>44.9000000000045</c:v>
                </c:pt>
                <c:pt idx="8981">
                  <c:v>44.90500000000452</c:v>
                </c:pt>
                <c:pt idx="8982">
                  <c:v>44.91000000000452</c:v>
                </c:pt>
                <c:pt idx="8983">
                  <c:v>44.91500000000453</c:v>
                </c:pt>
                <c:pt idx="8984">
                  <c:v>44.92000000000453</c:v>
                </c:pt>
                <c:pt idx="8985">
                  <c:v>44.92500000000453</c:v>
                </c:pt>
                <c:pt idx="8986">
                  <c:v>44.93000000000453</c:v>
                </c:pt>
                <c:pt idx="8987">
                  <c:v>44.93500000000454</c:v>
                </c:pt>
                <c:pt idx="8988">
                  <c:v>44.94000000000452</c:v>
                </c:pt>
                <c:pt idx="8989">
                  <c:v>44.94500000000454</c:v>
                </c:pt>
                <c:pt idx="8990">
                  <c:v>44.95000000000454</c:v>
                </c:pt>
                <c:pt idx="8991">
                  <c:v>44.95500000000455</c:v>
                </c:pt>
                <c:pt idx="8992">
                  <c:v>44.96000000000455</c:v>
                </c:pt>
                <c:pt idx="8993">
                  <c:v>44.96500000000455</c:v>
                </c:pt>
                <c:pt idx="8994">
                  <c:v>44.97000000000455</c:v>
                </c:pt>
                <c:pt idx="8995">
                  <c:v>44.97500000000456</c:v>
                </c:pt>
                <c:pt idx="8996">
                  <c:v>44.98000000000454</c:v>
                </c:pt>
                <c:pt idx="8997">
                  <c:v>44.98500000000455</c:v>
                </c:pt>
                <c:pt idx="8998">
                  <c:v>44.99000000000456</c:v>
                </c:pt>
                <c:pt idx="8999">
                  <c:v>44.99500000000457</c:v>
                </c:pt>
                <c:pt idx="9000">
                  <c:v>45.00000000000455</c:v>
                </c:pt>
                <c:pt idx="9001">
                  <c:v>45.00500000000457</c:v>
                </c:pt>
                <c:pt idx="9002">
                  <c:v>45.01000000000457</c:v>
                </c:pt>
                <c:pt idx="9003">
                  <c:v>45.01500000000458</c:v>
                </c:pt>
                <c:pt idx="9004">
                  <c:v>45.02000000000458</c:v>
                </c:pt>
                <c:pt idx="9005">
                  <c:v>45.02500000000458</c:v>
                </c:pt>
                <c:pt idx="9006">
                  <c:v>45.03000000000458</c:v>
                </c:pt>
                <c:pt idx="9007">
                  <c:v>45.0350000000046</c:v>
                </c:pt>
                <c:pt idx="9008">
                  <c:v>45.04000000000458</c:v>
                </c:pt>
                <c:pt idx="9009">
                  <c:v>45.0450000000046</c:v>
                </c:pt>
                <c:pt idx="9010">
                  <c:v>45.05000000000459</c:v>
                </c:pt>
                <c:pt idx="9011">
                  <c:v>45.0550000000046</c:v>
                </c:pt>
                <c:pt idx="9012">
                  <c:v>45.0600000000046</c:v>
                </c:pt>
                <c:pt idx="9013">
                  <c:v>45.0650000000046</c:v>
                </c:pt>
                <c:pt idx="9014">
                  <c:v>45.0700000000046</c:v>
                </c:pt>
                <c:pt idx="9015">
                  <c:v>45.07500000000461</c:v>
                </c:pt>
                <c:pt idx="9016">
                  <c:v>45.0800000000046</c:v>
                </c:pt>
                <c:pt idx="9017">
                  <c:v>45.08500000000461</c:v>
                </c:pt>
                <c:pt idx="9018">
                  <c:v>45.09000000000461</c:v>
                </c:pt>
                <c:pt idx="9019">
                  <c:v>45.09500000000462</c:v>
                </c:pt>
                <c:pt idx="9020">
                  <c:v>45.10000000000462</c:v>
                </c:pt>
                <c:pt idx="9021">
                  <c:v>45.10500000000462</c:v>
                </c:pt>
                <c:pt idx="9022">
                  <c:v>45.11000000000463</c:v>
                </c:pt>
                <c:pt idx="9023">
                  <c:v>45.11500000000463</c:v>
                </c:pt>
                <c:pt idx="9024">
                  <c:v>45.12000000000463</c:v>
                </c:pt>
                <c:pt idx="9025">
                  <c:v>45.12500000000463</c:v>
                </c:pt>
                <c:pt idx="9026">
                  <c:v>45.13000000000464</c:v>
                </c:pt>
                <c:pt idx="9027">
                  <c:v>45.13500000000464</c:v>
                </c:pt>
                <c:pt idx="9028">
                  <c:v>45.14000000000464</c:v>
                </c:pt>
                <c:pt idx="9029">
                  <c:v>45.14500000000464</c:v>
                </c:pt>
                <c:pt idx="9030">
                  <c:v>45.15000000000465</c:v>
                </c:pt>
                <c:pt idx="9031">
                  <c:v>45.15500000000465</c:v>
                </c:pt>
                <c:pt idx="9032">
                  <c:v>45.16000000000465</c:v>
                </c:pt>
                <c:pt idx="9033">
                  <c:v>45.16500000000465</c:v>
                </c:pt>
                <c:pt idx="9034">
                  <c:v>45.17000000000466</c:v>
                </c:pt>
                <c:pt idx="9035">
                  <c:v>45.17500000000466</c:v>
                </c:pt>
                <c:pt idx="9036">
                  <c:v>45.18000000000465</c:v>
                </c:pt>
                <c:pt idx="9037">
                  <c:v>45.18500000000466</c:v>
                </c:pt>
                <c:pt idx="9038">
                  <c:v>45.19000000000467</c:v>
                </c:pt>
                <c:pt idx="9039">
                  <c:v>45.19500000000467</c:v>
                </c:pt>
                <c:pt idx="9040">
                  <c:v>45.20000000000467</c:v>
                </c:pt>
                <c:pt idx="9041">
                  <c:v>45.20500000000468</c:v>
                </c:pt>
                <c:pt idx="9042">
                  <c:v>45.21000000000468</c:v>
                </c:pt>
                <c:pt idx="9043">
                  <c:v>45.21500000000468</c:v>
                </c:pt>
                <c:pt idx="9044">
                  <c:v>45.22000000000468</c:v>
                </c:pt>
                <c:pt idx="9045">
                  <c:v>45.2250000000047</c:v>
                </c:pt>
                <c:pt idx="9046">
                  <c:v>45.2300000000047</c:v>
                </c:pt>
                <c:pt idx="9047">
                  <c:v>45.2350000000047</c:v>
                </c:pt>
                <c:pt idx="9048">
                  <c:v>45.2400000000047</c:v>
                </c:pt>
                <c:pt idx="9049">
                  <c:v>45.2450000000047</c:v>
                </c:pt>
                <c:pt idx="9050">
                  <c:v>45.2500000000047</c:v>
                </c:pt>
                <c:pt idx="9051">
                  <c:v>45.2550000000047</c:v>
                </c:pt>
                <c:pt idx="9052">
                  <c:v>45.2600000000047</c:v>
                </c:pt>
                <c:pt idx="9053">
                  <c:v>45.26500000000471</c:v>
                </c:pt>
                <c:pt idx="9054">
                  <c:v>45.27000000000471</c:v>
                </c:pt>
                <c:pt idx="9055">
                  <c:v>45.27500000000471</c:v>
                </c:pt>
                <c:pt idx="9056">
                  <c:v>45.28000000000471</c:v>
                </c:pt>
                <c:pt idx="9057">
                  <c:v>45.28500000000472</c:v>
                </c:pt>
                <c:pt idx="9058">
                  <c:v>45.29000000000473</c:v>
                </c:pt>
                <c:pt idx="9059">
                  <c:v>45.29500000000476</c:v>
                </c:pt>
                <c:pt idx="9060">
                  <c:v>45.30000000000472</c:v>
                </c:pt>
                <c:pt idx="9061">
                  <c:v>45.30500000000473</c:v>
                </c:pt>
                <c:pt idx="9062">
                  <c:v>45.31000000000473</c:v>
                </c:pt>
                <c:pt idx="9063">
                  <c:v>45.31500000000473</c:v>
                </c:pt>
                <c:pt idx="9064">
                  <c:v>45.32000000000473</c:v>
                </c:pt>
                <c:pt idx="9065">
                  <c:v>45.32500000000474</c:v>
                </c:pt>
                <c:pt idx="9066">
                  <c:v>45.33000000000474</c:v>
                </c:pt>
                <c:pt idx="9067">
                  <c:v>45.33500000000474</c:v>
                </c:pt>
                <c:pt idx="9068">
                  <c:v>45.34000000000474</c:v>
                </c:pt>
                <c:pt idx="9069">
                  <c:v>45.34500000000475</c:v>
                </c:pt>
                <c:pt idx="9070">
                  <c:v>45.35000000000475</c:v>
                </c:pt>
                <c:pt idx="9071">
                  <c:v>45.35500000000475</c:v>
                </c:pt>
                <c:pt idx="9072">
                  <c:v>45.36000000000475</c:v>
                </c:pt>
                <c:pt idx="9073">
                  <c:v>45.36500000000476</c:v>
                </c:pt>
                <c:pt idx="9074">
                  <c:v>45.37000000000476</c:v>
                </c:pt>
                <c:pt idx="9075">
                  <c:v>45.37500000000476</c:v>
                </c:pt>
                <c:pt idx="9076">
                  <c:v>45.38000000000476</c:v>
                </c:pt>
                <c:pt idx="9077">
                  <c:v>45.38500000000477</c:v>
                </c:pt>
                <c:pt idx="9078">
                  <c:v>45.39000000000477</c:v>
                </c:pt>
                <c:pt idx="9079">
                  <c:v>45.39500000000477</c:v>
                </c:pt>
                <c:pt idx="9080">
                  <c:v>45.40000000000477</c:v>
                </c:pt>
                <c:pt idx="9081">
                  <c:v>45.40500000000478</c:v>
                </c:pt>
                <c:pt idx="9082">
                  <c:v>45.41000000000478</c:v>
                </c:pt>
                <c:pt idx="9083">
                  <c:v>45.41500000000478</c:v>
                </c:pt>
                <c:pt idx="9084">
                  <c:v>45.4200000000048</c:v>
                </c:pt>
                <c:pt idx="9085">
                  <c:v>45.4250000000048</c:v>
                </c:pt>
                <c:pt idx="9086">
                  <c:v>45.4300000000048</c:v>
                </c:pt>
                <c:pt idx="9087">
                  <c:v>45.4350000000048</c:v>
                </c:pt>
                <c:pt idx="9088">
                  <c:v>45.4400000000048</c:v>
                </c:pt>
                <c:pt idx="9089">
                  <c:v>45.4450000000048</c:v>
                </c:pt>
                <c:pt idx="9090">
                  <c:v>45.4500000000048</c:v>
                </c:pt>
                <c:pt idx="9091">
                  <c:v>45.4550000000048</c:v>
                </c:pt>
                <c:pt idx="9092">
                  <c:v>45.46000000000481</c:v>
                </c:pt>
                <c:pt idx="9093">
                  <c:v>45.46500000000481</c:v>
                </c:pt>
                <c:pt idx="9094">
                  <c:v>45.47000000000481</c:v>
                </c:pt>
                <c:pt idx="9095">
                  <c:v>45.47500000000481</c:v>
                </c:pt>
                <c:pt idx="9096">
                  <c:v>45.48000000000481</c:v>
                </c:pt>
                <c:pt idx="9097">
                  <c:v>45.48500000000482</c:v>
                </c:pt>
                <c:pt idx="9098">
                  <c:v>45.49000000000482</c:v>
                </c:pt>
                <c:pt idx="9099">
                  <c:v>45.49500000000482</c:v>
                </c:pt>
                <c:pt idx="9100">
                  <c:v>45.50000000000483</c:v>
                </c:pt>
                <c:pt idx="9101">
                  <c:v>45.50500000000483</c:v>
                </c:pt>
                <c:pt idx="9102">
                  <c:v>45.51000000000483</c:v>
                </c:pt>
                <c:pt idx="9103">
                  <c:v>45.51500000000483</c:v>
                </c:pt>
                <c:pt idx="9104">
                  <c:v>45.52000000000484</c:v>
                </c:pt>
                <c:pt idx="9105">
                  <c:v>45.52500000000485</c:v>
                </c:pt>
                <c:pt idx="9106">
                  <c:v>45.53000000000484</c:v>
                </c:pt>
                <c:pt idx="9107">
                  <c:v>45.53500000000484</c:v>
                </c:pt>
                <c:pt idx="9108">
                  <c:v>45.54000000000485</c:v>
                </c:pt>
                <c:pt idx="9109">
                  <c:v>45.54500000000485</c:v>
                </c:pt>
                <c:pt idx="9110">
                  <c:v>45.55000000000485</c:v>
                </c:pt>
                <c:pt idx="9111">
                  <c:v>45.55500000000485</c:v>
                </c:pt>
                <c:pt idx="9112">
                  <c:v>45.56000000000486</c:v>
                </c:pt>
                <c:pt idx="9113">
                  <c:v>45.56500000000486</c:v>
                </c:pt>
                <c:pt idx="9114">
                  <c:v>45.57000000000486</c:v>
                </c:pt>
                <c:pt idx="9115">
                  <c:v>45.57500000000486</c:v>
                </c:pt>
                <c:pt idx="9116">
                  <c:v>45.58000000000487</c:v>
                </c:pt>
                <c:pt idx="9117">
                  <c:v>45.58500000000487</c:v>
                </c:pt>
                <c:pt idx="9118">
                  <c:v>45.59000000000487</c:v>
                </c:pt>
                <c:pt idx="9119">
                  <c:v>45.59500000000488</c:v>
                </c:pt>
                <c:pt idx="9120">
                  <c:v>45.60000000000488</c:v>
                </c:pt>
                <c:pt idx="9121">
                  <c:v>45.60500000000488</c:v>
                </c:pt>
                <c:pt idx="9122">
                  <c:v>45.61000000000488</c:v>
                </c:pt>
                <c:pt idx="9123">
                  <c:v>45.61500000000488</c:v>
                </c:pt>
                <c:pt idx="9124">
                  <c:v>45.6200000000049</c:v>
                </c:pt>
                <c:pt idx="9125">
                  <c:v>45.6250000000049</c:v>
                </c:pt>
                <c:pt idx="9126">
                  <c:v>45.6300000000049</c:v>
                </c:pt>
                <c:pt idx="9127">
                  <c:v>45.6350000000049</c:v>
                </c:pt>
                <c:pt idx="9128">
                  <c:v>45.6400000000049</c:v>
                </c:pt>
                <c:pt idx="9129">
                  <c:v>45.6450000000049</c:v>
                </c:pt>
                <c:pt idx="9130">
                  <c:v>45.6500000000049</c:v>
                </c:pt>
                <c:pt idx="9131">
                  <c:v>45.65500000000491</c:v>
                </c:pt>
                <c:pt idx="9132">
                  <c:v>45.66000000000491</c:v>
                </c:pt>
                <c:pt idx="9133">
                  <c:v>45.66500000000491</c:v>
                </c:pt>
                <c:pt idx="9134">
                  <c:v>45.67000000000491</c:v>
                </c:pt>
                <c:pt idx="9135">
                  <c:v>45.67500000000492</c:v>
                </c:pt>
                <c:pt idx="9136">
                  <c:v>45.68000000000492</c:v>
                </c:pt>
                <c:pt idx="9137">
                  <c:v>45.68500000000492</c:v>
                </c:pt>
                <c:pt idx="9138">
                  <c:v>45.69000000000492</c:v>
                </c:pt>
                <c:pt idx="9139">
                  <c:v>45.69500000000493</c:v>
                </c:pt>
                <c:pt idx="9140">
                  <c:v>45.70000000000493</c:v>
                </c:pt>
                <c:pt idx="9141">
                  <c:v>45.70500000000493</c:v>
                </c:pt>
                <c:pt idx="9142">
                  <c:v>45.71000000000493</c:v>
                </c:pt>
                <c:pt idx="9143">
                  <c:v>45.71500000000494</c:v>
                </c:pt>
                <c:pt idx="9144">
                  <c:v>45.72000000000495</c:v>
                </c:pt>
                <c:pt idx="9145">
                  <c:v>45.72500000000496</c:v>
                </c:pt>
                <c:pt idx="9146">
                  <c:v>45.73000000000494</c:v>
                </c:pt>
                <c:pt idx="9147">
                  <c:v>45.73500000000495</c:v>
                </c:pt>
                <c:pt idx="9148">
                  <c:v>45.74000000000495</c:v>
                </c:pt>
                <c:pt idx="9149">
                  <c:v>45.74500000000495</c:v>
                </c:pt>
                <c:pt idx="9150">
                  <c:v>45.75000000000495</c:v>
                </c:pt>
                <c:pt idx="9151">
                  <c:v>45.75500000000496</c:v>
                </c:pt>
                <c:pt idx="9152">
                  <c:v>45.76000000000496</c:v>
                </c:pt>
                <c:pt idx="9153">
                  <c:v>45.76500000000496</c:v>
                </c:pt>
                <c:pt idx="9154">
                  <c:v>45.77000000000496</c:v>
                </c:pt>
                <c:pt idx="9155">
                  <c:v>45.77500000000497</c:v>
                </c:pt>
                <c:pt idx="9156">
                  <c:v>45.78000000000497</c:v>
                </c:pt>
                <c:pt idx="9157">
                  <c:v>45.78500000000497</c:v>
                </c:pt>
                <c:pt idx="9158">
                  <c:v>45.79000000000497</c:v>
                </c:pt>
                <c:pt idx="9159">
                  <c:v>45.79500000000498</c:v>
                </c:pt>
                <c:pt idx="9160">
                  <c:v>45.80000000000498</c:v>
                </c:pt>
                <c:pt idx="9161">
                  <c:v>45.80500000000498</c:v>
                </c:pt>
                <c:pt idx="9162">
                  <c:v>45.81000000000498</c:v>
                </c:pt>
                <c:pt idx="9163">
                  <c:v>45.815000000005</c:v>
                </c:pt>
                <c:pt idx="9164">
                  <c:v>45.820000000005</c:v>
                </c:pt>
                <c:pt idx="9165">
                  <c:v>45.825000000005</c:v>
                </c:pt>
                <c:pt idx="9166">
                  <c:v>45.830000000005</c:v>
                </c:pt>
                <c:pt idx="9167">
                  <c:v>45.835000000005</c:v>
                </c:pt>
                <c:pt idx="9168">
                  <c:v>45.840000000005</c:v>
                </c:pt>
                <c:pt idx="9169">
                  <c:v>45.845000000005</c:v>
                </c:pt>
                <c:pt idx="9170">
                  <c:v>45.850000000005</c:v>
                </c:pt>
                <c:pt idx="9171">
                  <c:v>45.85500000000501</c:v>
                </c:pt>
                <c:pt idx="9172">
                  <c:v>45.86000000000501</c:v>
                </c:pt>
                <c:pt idx="9173">
                  <c:v>45.86500000000501</c:v>
                </c:pt>
                <c:pt idx="9174">
                  <c:v>45.87000000000501</c:v>
                </c:pt>
                <c:pt idx="9175">
                  <c:v>45.87500000000502</c:v>
                </c:pt>
                <c:pt idx="9176">
                  <c:v>45.880000000005</c:v>
                </c:pt>
                <c:pt idx="9177">
                  <c:v>45.88500000000502</c:v>
                </c:pt>
                <c:pt idx="9178">
                  <c:v>45.89000000000503</c:v>
                </c:pt>
                <c:pt idx="9179">
                  <c:v>45.89500000000503</c:v>
                </c:pt>
                <c:pt idx="9180">
                  <c:v>45.90000000000503</c:v>
                </c:pt>
                <c:pt idx="9181">
                  <c:v>45.90500000000503</c:v>
                </c:pt>
                <c:pt idx="9182">
                  <c:v>45.91000000000503</c:v>
                </c:pt>
                <c:pt idx="9183">
                  <c:v>45.91500000000504</c:v>
                </c:pt>
                <c:pt idx="9184">
                  <c:v>45.92000000000504</c:v>
                </c:pt>
                <c:pt idx="9185">
                  <c:v>45.92500000000504</c:v>
                </c:pt>
                <c:pt idx="9186">
                  <c:v>45.93000000000505</c:v>
                </c:pt>
                <c:pt idx="9187">
                  <c:v>45.93500000000505</c:v>
                </c:pt>
                <c:pt idx="9188">
                  <c:v>45.94000000000505</c:v>
                </c:pt>
                <c:pt idx="9189">
                  <c:v>45.94500000000505</c:v>
                </c:pt>
                <c:pt idx="9190">
                  <c:v>45.95000000000505</c:v>
                </c:pt>
                <c:pt idx="9191">
                  <c:v>45.95500000000506</c:v>
                </c:pt>
                <c:pt idx="9192">
                  <c:v>45.96000000000506</c:v>
                </c:pt>
                <c:pt idx="9193">
                  <c:v>45.96500000000506</c:v>
                </c:pt>
                <c:pt idx="9194">
                  <c:v>45.97000000000507</c:v>
                </c:pt>
                <c:pt idx="9195">
                  <c:v>45.97500000000507</c:v>
                </c:pt>
                <c:pt idx="9196">
                  <c:v>45.98000000000507</c:v>
                </c:pt>
                <c:pt idx="9197">
                  <c:v>45.98500000000507</c:v>
                </c:pt>
                <c:pt idx="9198">
                  <c:v>45.99000000000508</c:v>
                </c:pt>
                <c:pt idx="9199">
                  <c:v>45.99500000000508</c:v>
                </c:pt>
                <c:pt idx="9200">
                  <c:v>46.00000000000508</c:v>
                </c:pt>
                <c:pt idx="9201">
                  <c:v>46.00500000000508</c:v>
                </c:pt>
                <c:pt idx="9202">
                  <c:v>46.0100000000051</c:v>
                </c:pt>
                <c:pt idx="9203">
                  <c:v>46.0150000000051</c:v>
                </c:pt>
                <c:pt idx="9204">
                  <c:v>46.0200000000051</c:v>
                </c:pt>
                <c:pt idx="9205">
                  <c:v>46.0250000000051</c:v>
                </c:pt>
                <c:pt idx="9206">
                  <c:v>46.0300000000051</c:v>
                </c:pt>
                <c:pt idx="9207">
                  <c:v>46.0350000000051</c:v>
                </c:pt>
                <c:pt idx="9208">
                  <c:v>46.0400000000051</c:v>
                </c:pt>
                <c:pt idx="9209">
                  <c:v>46.0450000000051</c:v>
                </c:pt>
                <c:pt idx="9210">
                  <c:v>46.05000000000511</c:v>
                </c:pt>
                <c:pt idx="9211">
                  <c:v>46.05500000000511</c:v>
                </c:pt>
                <c:pt idx="9212">
                  <c:v>46.06000000000511</c:v>
                </c:pt>
                <c:pt idx="9213">
                  <c:v>46.06500000000512</c:v>
                </c:pt>
                <c:pt idx="9214">
                  <c:v>46.07000000000512</c:v>
                </c:pt>
                <c:pt idx="9215">
                  <c:v>46.07500000000512</c:v>
                </c:pt>
                <c:pt idx="9216">
                  <c:v>46.08000000000512</c:v>
                </c:pt>
                <c:pt idx="9217">
                  <c:v>46.08500000000513</c:v>
                </c:pt>
                <c:pt idx="9218">
                  <c:v>46.09000000000513</c:v>
                </c:pt>
                <c:pt idx="9219">
                  <c:v>46.09500000000513</c:v>
                </c:pt>
                <c:pt idx="9220">
                  <c:v>46.10000000000513</c:v>
                </c:pt>
                <c:pt idx="9221">
                  <c:v>46.10500000000514</c:v>
                </c:pt>
                <c:pt idx="9222">
                  <c:v>46.11000000000514</c:v>
                </c:pt>
                <c:pt idx="9223">
                  <c:v>46.11500000000514</c:v>
                </c:pt>
                <c:pt idx="9224">
                  <c:v>46.12000000000514</c:v>
                </c:pt>
                <c:pt idx="9225">
                  <c:v>46.12500000000515</c:v>
                </c:pt>
                <c:pt idx="9226">
                  <c:v>46.13000000000515</c:v>
                </c:pt>
                <c:pt idx="9227">
                  <c:v>46.13500000000515</c:v>
                </c:pt>
                <c:pt idx="9228">
                  <c:v>46.14000000000515</c:v>
                </c:pt>
                <c:pt idx="9229">
                  <c:v>46.14500000000516</c:v>
                </c:pt>
                <c:pt idx="9230">
                  <c:v>46.15000000000516</c:v>
                </c:pt>
                <c:pt idx="9231">
                  <c:v>46.15500000000516</c:v>
                </c:pt>
                <c:pt idx="9232">
                  <c:v>46.16000000000516</c:v>
                </c:pt>
                <c:pt idx="9233">
                  <c:v>46.16500000000517</c:v>
                </c:pt>
                <c:pt idx="9234">
                  <c:v>46.17000000000517</c:v>
                </c:pt>
                <c:pt idx="9235">
                  <c:v>46.17500000000517</c:v>
                </c:pt>
                <c:pt idx="9236">
                  <c:v>46.18000000000517</c:v>
                </c:pt>
                <c:pt idx="9237">
                  <c:v>46.18500000000518</c:v>
                </c:pt>
                <c:pt idx="9238">
                  <c:v>46.19000000000518</c:v>
                </c:pt>
                <c:pt idx="9239">
                  <c:v>46.19500000000518</c:v>
                </c:pt>
                <c:pt idx="9240">
                  <c:v>46.20000000000518</c:v>
                </c:pt>
                <c:pt idx="9241">
                  <c:v>46.2050000000052</c:v>
                </c:pt>
                <c:pt idx="9242">
                  <c:v>46.2100000000052</c:v>
                </c:pt>
                <c:pt idx="9243">
                  <c:v>46.2150000000052</c:v>
                </c:pt>
                <c:pt idx="9244">
                  <c:v>46.2200000000052</c:v>
                </c:pt>
                <c:pt idx="9245">
                  <c:v>46.2250000000052</c:v>
                </c:pt>
                <c:pt idx="9246">
                  <c:v>46.2300000000052</c:v>
                </c:pt>
                <c:pt idx="9247">
                  <c:v>46.2350000000052</c:v>
                </c:pt>
                <c:pt idx="9248">
                  <c:v>46.2400000000052</c:v>
                </c:pt>
                <c:pt idx="9249">
                  <c:v>46.24500000000521</c:v>
                </c:pt>
                <c:pt idx="9250">
                  <c:v>46.25000000000521</c:v>
                </c:pt>
                <c:pt idx="9251">
                  <c:v>46.25500000000521</c:v>
                </c:pt>
                <c:pt idx="9252">
                  <c:v>46.26000000000521</c:v>
                </c:pt>
                <c:pt idx="9253">
                  <c:v>46.26500000000523</c:v>
                </c:pt>
                <c:pt idx="9254">
                  <c:v>46.27000000000522</c:v>
                </c:pt>
                <c:pt idx="9255">
                  <c:v>46.27500000000522</c:v>
                </c:pt>
                <c:pt idx="9256">
                  <c:v>46.28000000000523</c:v>
                </c:pt>
                <c:pt idx="9257">
                  <c:v>46.28500000000523</c:v>
                </c:pt>
                <c:pt idx="9258">
                  <c:v>46.29000000000523</c:v>
                </c:pt>
                <c:pt idx="9259">
                  <c:v>46.29500000000523</c:v>
                </c:pt>
                <c:pt idx="9260">
                  <c:v>46.30000000000523</c:v>
                </c:pt>
                <c:pt idx="9261">
                  <c:v>46.30500000000524</c:v>
                </c:pt>
                <c:pt idx="9262">
                  <c:v>46.31000000000522</c:v>
                </c:pt>
                <c:pt idx="9263">
                  <c:v>46.31500000000524</c:v>
                </c:pt>
                <c:pt idx="9264">
                  <c:v>46.32000000000525</c:v>
                </c:pt>
                <c:pt idx="9265">
                  <c:v>46.32500000000525</c:v>
                </c:pt>
                <c:pt idx="9266">
                  <c:v>46.33000000000525</c:v>
                </c:pt>
                <c:pt idx="9267">
                  <c:v>46.33500000000525</c:v>
                </c:pt>
                <c:pt idx="9268">
                  <c:v>46.34000000000525</c:v>
                </c:pt>
                <c:pt idx="9269">
                  <c:v>46.34500000000526</c:v>
                </c:pt>
                <c:pt idx="9270">
                  <c:v>46.35000000000525</c:v>
                </c:pt>
                <c:pt idx="9271">
                  <c:v>46.35500000000525</c:v>
                </c:pt>
                <c:pt idx="9272">
                  <c:v>46.36000000000526</c:v>
                </c:pt>
                <c:pt idx="9273">
                  <c:v>46.36500000000527</c:v>
                </c:pt>
                <c:pt idx="9274">
                  <c:v>46.37000000000527</c:v>
                </c:pt>
                <c:pt idx="9275">
                  <c:v>46.37500000000527</c:v>
                </c:pt>
                <c:pt idx="9276">
                  <c:v>46.38000000000527</c:v>
                </c:pt>
                <c:pt idx="9277">
                  <c:v>46.38500000000528</c:v>
                </c:pt>
                <c:pt idx="9278">
                  <c:v>46.39000000000528</c:v>
                </c:pt>
                <c:pt idx="9279">
                  <c:v>46.39500000000528</c:v>
                </c:pt>
                <c:pt idx="9280">
                  <c:v>46.40000000000528</c:v>
                </c:pt>
                <c:pt idx="9281">
                  <c:v>46.4050000000053</c:v>
                </c:pt>
                <c:pt idx="9282">
                  <c:v>46.4100000000053</c:v>
                </c:pt>
                <c:pt idx="9283">
                  <c:v>46.4150000000053</c:v>
                </c:pt>
                <c:pt idx="9284">
                  <c:v>46.4200000000053</c:v>
                </c:pt>
                <c:pt idx="9285">
                  <c:v>46.4250000000053</c:v>
                </c:pt>
                <c:pt idx="9286">
                  <c:v>46.4300000000053</c:v>
                </c:pt>
                <c:pt idx="9287">
                  <c:v>46.4350000000053</c:v>
                </c:pt>
                <c:pt idx="9288">
                  <c:v>46.44000000000531</c:v>
                </c:pt>
                <c:pt idx="9289">
                  <c:v>46.44500000000531</c:v>
                </c:pt>
                <c:pt idx="9290">
                  <c:v>46.4500000000053</c:v>
                </c:pt>
                <c:pt idx="9291">
                  <c:v>46.45500000000531</c:v>
                </c:pt>
                <c:pt idx="9292">
                  <c:v>46.46000000000532</c:v>
                </c:pt>
                <c:pt idx="9293">
                  <c:v>46.46500000000532</c:v>
                </c:pt>
                <c:pt idx="9294">
                  <c:v>46.47000000000532</c:v>
                </c:pt>
                <c:pt idx="9295">
                  <c:v>46.47500000000532</c:v>
                </c:pt>
                <c:pt idx="9296">
                  <c:v>46.48000000000533</c:v>
                </c:pt>
                <c:pt idx="9297">
                  <c:v>46.48500000000533</c:v>
                </c:pt>
                <c:pt idx="9298">
                  <c:v>46.49000000000533</c:v>
                </c:pt>
                <c:pt idx="9299">
                  <c:v>46.49500000000534</c:v>
                </c:pt>
                <c:pt idx="9300">
                  <c:v>46.50000000000534</c:v>
                </c:pt>
                <c:pt idx="9301">
                  <c:v>46.50500000000534</c:v>
                </c:pt>
                <c:pt idx="9302">
                  <c:v>46.51000000000534</c:v>
                </c:pt>
                <c:pt idx="9303">
                  <c:v>46.51500000000535</c:v>
                </c:pt>
                <c:pt idx="9304">
                  <c:v>46.52000000000535</c:v>
                </c:pt>
                <c:pt idx="9305">
                  <c:v>46.52500000000535</c:v>
                </c:pt>
                <c:pt idx="9306">
                  <c:v>46.53000000000535</c:v>
                </c:pt>
                <c:pt idx="9307">
                  <c:v>46.53500000000536</c:v>
                </c:pt>
                <c:pt idx="9308">
                  <c:v>46.54000000000536</c:v>
                </c:pt>
                <c:pt idx="9309">
                  <c:v>46.54500000000536</c:v>
                </c:pt>
                <c:pt idx="9310">
                  <c:v>46.55000000000535</c:v>
                </c:pt>
                <c:pt idx="9311">
                  <c:v>46.55500000000536</c:v>
                </c:pt>
                <c:pt idx="9312">
                  <c:v>46.56000000000537</c:v>
                </c:pt>
                <c:pt idx="9313">
                  <c:v>46.56500000000537</c:v>
                </c:pt>
                <c:pt idx="9314">
                  <c:v>46.57000000000537</c:v>
                </c:pt>
                <c:pt idx="9315">
                  <c:v>46.57500000000538</c:v>
                </c:pt>
                <c:pt idx="9316">
                  <c:v>46.58000000000538</c:v>
                </c:pt>
                <c:pt idx="9317">
                  <c:v>46.58500000000538</c:v>
                </c:pt>
                <c:pt idx="9318">
                  <c:v>46.59000000000538</c:v>
                </c:pt>
                <c:pt idx="9319">
                  <c:v>46.5950000000054</c:v>
                </c:pt>
                <c:pt idx="9320">
                  <c:v>46.6000000000054</c:v>
                </c:pt>
                <c:pt idx="9321">
                  <c:v>46.6050000000054</c:v>
                </c:pt>
                <c:pt idx="9322">
                  <c:v>46.6100000000054</c:v>
                </c:pt>
                <c:pt idx="9323">
                  <c:v>46.6150000000054</c:v>
                </c:pt>
                <c:pt idx="9324">
                  <c:v>46.6200000000054</c:v>
                </c:pt>
                <c:pt idx="9325">
                  <c:v>46.6250000000054</c:v>
                </c:pt>
                <c:pt idx="9326">
                  <c:v>46.6300000000054</c:v>
                </c:pt>
                <c:pt idx="9327">
                  <c:v>46.63500000000541</c:v>
                </c:pt>
                <c:pt idx="9328">
                  <c:v>46.64000000000541</c:v>
                </c:pt>
                <c:pt idx="9329">
                  <c:v>46.64500000000541</c:v>
                </c:pt>
                <c:pt idx="9330">
                  <c:v>46.65000000000541</c:v>
                </c:pt>
                <c:pt idx="9331">
                  <c:v>46.65500000000542</c:v>
                </c:pt>
                <c:pt idx="9332">
                  <c:v>46.66000000000542</c:v>
                </c:pt>
                <c:pt idx="9333">
                  <c:v>46.66500000000542</c:v>
                </c:pt>
                <c:pt idx="9334">
                  <c:v>46.67000000000542</c:v>
                </c:pt>
                <c:pt idx="9335">
                  <c:v>46.67500000000543</c:v>
                </c:pt>
                <c:pt idx="9336">
                  <c:v>46.68000000000543</c:v>
                </c:pt>
                <c:pt idx="9337">
                  <c:v>46.68500000000543</c:v>
                </c:pt>
                <c:pt idx="9338">
                  <c:v>46.69000000000543</c:v>
                </c:pt>
                <c:pt idx="9339">
                  <c:v>46.69500000000545</c:v>
                </c:pt>
                <c:pt idx="9340">
                  <c:v>46.70000000000544</c:v>
                </c:pt>
                <c:pt idx="9341">
                  <c:v>46.70500000000544</c:v>
                </c:pt>
                <c:pt idx="9342">
                  <c:v>46.71000000000545</c:v>
                </c:pt>
                <c:pt idx="9343">
                  <c:v>46.71500000000545</c:v>
                </c:pt>
                <c:pt idx="9344">
                  <c:v>46.72000000000545</c:v>
                </c:pt>
                <c:pt idx="9345">
                  <c:v>46.72500000000545</c:v>
                </c:pt>
                <c:pt idx="9346">
                  <c:v>46.73000000000546</c:v>
                </c:pt>
                <c:pt idx="9347">
                  <c:v>46.73500000000546</c:v>
                </c:pt>
                <c:pt idx="9348">
                  <c:v>46.74000000000546</c:v>
                </c:pt>
                <c:pt idx="9349">
                  <c:v>46.74500000000546</c:v>
                </c:pt>
                <c:pt idx="9350">
                  <c:v>46.75000000000546</c:v>
                </c:pt>
                <c:pt idx="9351">
                  <c:v>46.75500000000547</c:v>
                </c:pt>
                <c:pt idx="9352">
                  <c:v>46.76000000000547</c:v>
                </c:pt>
                <c:pt idx="9353">
                  <c:v>46.76500000000547</c:v>
                </c:pt>
                <c:pt idx="9354">
                  <c:v>46.77000000000548</c:v>
                </c:pt>
                <c:pt idx="9355">
                  <c:v>46.77500000000548</c:v>
                </c:pt>
                <c:pt idx="9356">
                  <c:v>46.78000000000548</c:v>
                </c:pt>
                <c:pt idx="9357">
                  <c:v>46.78500000000548</c:v>
                </c:pt>
                <c:pt idx="9358">
                  <c:v>46.7900000000055</c:v>
                </c:pt>
                <c:pt idx="9359">
                  <c:v>46.7950000000055</c:v>
                </c:pt>
                <c:pt idx="9360">
                  <c:v>46.80000000000549</c:v>
                </c:pt>
                <c:pt idx="9361">
                  <c:v>46.8050000000055</c:v>
                </c:pt>
                <c:pt idx="9362">
                  <c:v>46.81000000000549</c:v>
                </c:pt>
                <c:pt idx="9363">
                  <c:v>46.8150000000055</c:v>
                </c:pt>
                <c:pt idx="9364">
                  <c:v>46.8200000000055</c:v>
                </c:pt>
                <c:pt idx="9365">
                  <c:v>46.8250000000055</c:v>
                </c:pt>
                <c:pt idx="9366">
                  <c:v>46.8300000000055</c:v>
                </c:pt>
                <c:pt idx="9367">
                  <c:v>46.83500000000551</c:v>
                </c:pt>
                <c:pt idx="9368">
                  <c:v>46.8400000000055</c:v>
                </c:pt>
                <c:pt idx="9369">
                  <c:v>46.84500000000551</c:v>
                </c:pt>
                <c:pt idx="9370">
                  <c:v>46.85000000000549</c:v>
                </c:pt>
                <c:pt idx="9371">
                  <c:v>46.8550000000055</c:v>
                </c:pt>
                <c:pt idx="9372">
                  <c:v>46.86000000000552</c:v>
                </c:pt>
                <c:pt idx="9373">
                  <c:v>46.86500000000552</c:v>
                </c:pt>
                <c:pt idx="9374">
                  <c:v>46.87000000000553</c:v>
                </c:pt>
                <c:pt idx="9375">
                  <c:v>46.87500000000553</c:v>
                </c:pt>
                <c:pt idx="9376">
                  <c:v>46.88000000000552</c:v>
                </c:pt>
                <c:pt idx="9377">
                  <c:v>46.88500000000553</c:v>
                </c:pt>
                <c:pt idx="9378">
                  <c:v>46.89000000000554</c:v>
                </c:pt>
                <c:pt idx="9379">
                  <c:v>46.89500000000554</c:v>
                </c:pt>
                <c:pt idx="9380">
                  <c:v>46.90000000000554</c:v>
                </c:pt>
                <c:pt idx="9381">
                  <c:v>46.90500000000554</c:v>
                </c:pt>
                <c:pt idx="9382">
                  <c:v>46.91000000000555</c:v>
                </c:pt>
                <c:pt idx="9383">
                  <c:v>46.91500000000555</c:v>
                </c:pt>
                <c:pt idx="9384">
                  <c:v>46.92000000000555</c:v>
                </c:pt>
                <c:pt idx="9385">
                  <c:v>46.92500000000556</c:v>
                </c:pt>
                <c:pt idx="9386">
                  <c:v>46.93000000000556</c:v>
                </c:pt>
                <c:pt idx="9387">
                  <c:v>46.93500000000556</c:v>
                </c:pt>
                <c:pt idx="9388">
                  <c:v>46.94000000000555</c:v>
                </c:pt>
                <c:pt idx="9389">
                  <c:v>46.94500000000556</c:v>
                </c:pt>
                <c:pt idx="9390">
                  <c:v>46.95000000000555</c:v>
                </c:pt>
                <c:pt idx="9391">
                  <c:v>46.95500000000555</c:v>
                </c:pt>
                <c:pt idx="9392">
                  <c:v>46.96000000000557</c:v>
                </c:pt>
                <c:pt idx="9393">
                  <c:v>46.96500000000558</c:v>
                </c:pt>
                <c:pt idx="9394">
                  <c:v>46.97000000000558</c:v>
                </c:pt>
                <c:pt idx="9395">
                  <c:v>46.97500000000558</c:v>
                </c:pt>
                <c:pt idx="9396">
                  <c:v>46.98000000000557</c:v>
                </c:pt>
                <c:pt idx="9397">
                  <c:v>46.98500000000558</c:v>
                </c:pt>
                <c:pt idx="9398">
                  <c:v>46.9900000000056</c:v>
                </c:pt>
                <c:pt idx="9399">
                  <c:v>46.9950000000056</c:v>
                </c:pt>
                <c:pt idx="9400">
                  <c:v>47.0000000000056</c:v>
                </c:pt>
                <c:pt idx="9401">
                  <c:v>47.0050000000056</c:v>
                </c:pt>
                <c:pt idx="9402">
                  <c:v>47.0100000000056</c:v>
                </c:pt>
                <c:pt idx="9403">
                  <c:v>47.0150000000056</c:v>
                </c:pt>
                <c:pt idx="9404">
                  <c:v>47.0200000000056</c:v>
                </c:pt>
                <c:pt idx="9405">
                  <c:v>47.02500000000561</c:v>
                </c:pt>
                <c:pt idx="9406">
                  <c:v>47.03000000000561</c:v>
                </c:pt>
                <c:pt idx="9407">
                  <c:v>47.03500000000561</c:v>
                </c:pt>
                <c:pt idx="9408">
                  <c:v>47.04000000000561</c:v>
                </c:pt>
                <c:pt idx="9409">
                  <c:v>47.04500000000561</c:v>
                </c:pt>
                <c:pt idx="9410">
                  <c:v>47.0500000000056</c:v>
                </c:pt>
                <c:pt idx="9411">
                  <c:v>47.05500000000562</c:v>
                </c:pt>
                <c:pt idx="9412">
                  <c:v>47.06000000000562</c:v>
                </c:pt>
                <c:pt idx="9413">
                  <c:v>47.06500000000563</c:v>
                </c:pt>
                <c:pt idx="9414">
                  <c:v>47.07000000000563</c:v>
                </c:pt>
                <c:pt idx="9415">
                  <c:v>47.07500000000563</c:v>
                </c:pt>
                <c:pt idx="9416">
                  <c:v>47.08000000000563</c:v>
                </c:pt>
                <c:pt idx="9417">
                  <c:v>47.08500000000564</c:v>
                </c:pt>
                <c:pt idx="9418">
                  <c:v>47.09000000000564</c:v>
                </c:pt>
                <c:pt idx="9419">
                  <c:v>47.09500000000564</c:v>
                </c:pt>
                <c:pt idx="9420">
                  <c:v>47.10000000000564</c:v>
                </c:pt>
                <c:pt idx="9421">
                  <c:v>47.10500000000565</c:v>
                </c:pt>
                <c:pt idx="9422">
                  <c:v>47.11000000000565</c:v>
                </c:pt>
                <c:pt idx="9423">
                  <c:v>47.11500000000565</c:v>
                </c:pt>
                <c:pt idx="9424">
                  <c:v>47.12000000000565</c:v>
                </c:pt>
                <c:pt idx="9425">
                  <c:v>47.12500000000566</c:v>
                </c:pt>
                <c:pt idx="9426">
                  <c:v>47.13000000000566</c:v>
                </c:pt>
                <c:pt idx="9427">
                  <c:v>47.13500000000566</c:v>
                </c:pt>
                <c:pt idx="9428">
                  <c:v>47.14000000000566</c:v>
                </c:pt>
                <c:pt idx="9429">
                  <c:v>47.14500000000567</c:v>
                </c:pt>
                <c:pt idx="9430">
                  <c:v>47.15000000000565</c:v>
                </c:pt>
                <c:pt idx="9431">
                  <c:v>47.15500000000567</c:v>
                </c:pt>
                <c:pt idx="9432">
                  <c:v>47.16000000000568</c:v>
                </c:pt>
                <c:pt idx="9433">
                  <c:v>47.16500000000568</c:v>
                </c:pt>
                <c:pt idx="9434">
                  <c:v>47.17000000000568</c:v>
                </c:pt>
                <c:pt idx="9435">
                  <c:v>47.17500000000568</c:v>
                </c:pt>
                <c:pt idx="9436">
                  <c:v>47.18000000000568</c:v>
                </c:pt>
                <c:pt idx="9437">
                  <c:v>47.1850000000057</c:v>
                </c:pt>
                <c:pt idx="9438">
                  <c:v>47.1900000000057</c:v>
                </c:pt>
                <c:pt idx="9439">
                  <c:v>47.1950000000057</c:v>
                </c:pt>
                <c:pt idx="9440">
                  <c:v>47.2000000000057</c:v>
                </c:pt>
                <c:pt idx="9441">
                  <c:v>47.2050000000057</c:v>
                </c:pt>
                <c:pt idx="9442">
                  <c:v>47.2100000000057</c:v>
                </c:pt>
                <c:pt idx="9443">
                  <c:v>47.2150000000057</c:v>
                </c:pt>
                <c:pt idx="9444">
                  <c:v>47.22000000000571</c:v>
                </c:pt>
                <c:pt idx="9445">
                  <c:v>47.2250000000058</c:v>
                </c:pt>
                <c:pt idx="9446">
                  <c:v>47.23000000000571</c:v>
                </c:pt>
                <c:pt idx="9447">
                  <c:v>47.23500000000571</c:v>
                </c:pt>
                <c:pt idx="9448">
                  <c:v>47.24000000000572</c:v>
                </c:pt>
                <c:pt idx="9449">
                  <c:v>47.24500000000573</c:v>
                </c:pt>
                <c:pt idx="9450">
                  <c:v>47.25000000000572</c:v>
                </c:pt>
                <c:pt idx="9451">
                  <c:v>47.25500000000572</c:v>
                </c:pt>
                <c:pt idx="9452">
                  <c:v>47.26000000000573</c:v>
                </c:pt>
                <c:pt idx="9453">
                  <c:v>47.2650000000058</c:v>
                </c:pt>
                <c:pt idx="9454">
                  <c:v>47.27000000000573</c:v>
                </c:pt>
                <c:pt idx="9455">
                  <c:v>47.27500000000573</c:v>
                </c:pt>
                <c:pt idx="9456">
                  <c:v>47.28000000000574</c:v>
                </c:pt>
                <c:pt idx="9457">
                  <c:v>47.28500000000575</c:v>
                </c:pt>
                <c:pt idx="9458">
                  <c:v>47.29000000000576</c:v>
                </c:pt>
                <c:pt idx="9459">
                  <c:v>47.2950000000058</c:v>
                </c:pt>
                <c:pt idx="9460">
                  <c:v>47.30000000000575</c:v>
                </c:pt>
                <c:pt idx="9461">
                  <c:v>47.30500000000575</c:v>
                </c:pt>
                <c:pt idx="9462">
                  <c:v>47.31000000000575</c:v>
                </c:pt>
                <c:pt idx="9463">
                  <c:v>47.31500000000575</c:v>
                </c:pt>
                <c:pt idx="9464">
                  <c:v>47.32000000000576</c:v>
                </c:pt>
                <c:pt idx="9465">
                  <c:v>47.32500000000576</c:v>
                </c:pt>
                <c:pt idx="9466">
                  <c:v>47.33000000000576</c:v>
                </c:pt>
                <c:pt idx="9467">
                  <c:v>47.33500000000576</c:v>
                </c:pt>
                <c:pt idx="9468">
                  <c:v>47.34000000000577</c:v>
                </c:pt>
                <c:pt idx="9469">
                  <c:v>47.34500000000577</c:v>
                </c:pt>
                <c:pt idx="9470">
                  <c:v>47.35000000000577</c:v>
                </c:pt>
                <c:pt idx="9471">
                  <c:v>47.35500000000578</c:v>
                </c:pt>
                <c:pt idx="9472">
                  <c:v>47.36000000000578</c:v>
                </c:pt>
                <c:pt idx="9473">
                  <c:v>47.36500000000578</c:v>
                </c:pt>
                <c:pt idx="9474">
                  <c:v>47.37000000000578</c:v>
                </c:pt>
                <c:pt idx="9475">
                  <c:v>47.3750000000058</c:v>
                </c:pt>
                <c:pt idx="9476">
                  <c:v>47.3800000000058</c:v>
                </c:pt>
                <c:pt idx="9477">
                  <c:v>47.3850000000058</c:v>
                </c:pt>
                <c:pt idx="9478">
                  <c:v>47.3900000000058</c:v>
                </c:pt>
                <c:pt idx="9479">
                  <c:v>47.3950000000058</c:v>
                </c:pt>
                <c:pt idx="9480">
                  <c:v>47.4000000000058</c:v>
                </c:pt>
                <c:pt idx="9481">
                  <c:v>47.4050000000058</c:v>
                </c:pt>
                <c:pt idx="9482">
                  <c:v>47.4100000000058</c:v>
                </c:pt>
                <c:pt idx="9483">
                  <c:v>47.41500000000581</c:v>
                </c:pt>
                <c:pt idx="9484">
                  <c:v>47.42000000000581</c:v>
                </c:pt>
                <c:pt idx="9485">
                  <c:v>47.42500000000581</c:v>
                </c:pt>
                <c:pt idx="9486">
                  <c:v>47.43000000000581</c:v>
                </c:pt>
                <c:pt idx="9487">
                  <c:v>47.43500000000582</c:v>
                </c:pt>
                <c:pt idx="9488">
                  <c:v>47.44000000000582</c:v>
                </c:pt>
                <c:pt idx="9489">
                  <c:v>47.44500000000582</c:v>
                </c:pt>
                <c:pt idx="9490">
                  <c:v>47.45000000000582</c:v>
                </c:pt>
                <c:pt idx="9491">
                  <c:v>47.45500000000583</c:v>
                </c:pt>
                <c:pt idx="9492">
                  <c:v>47.46000000000583</c:v>
                </c:pt>
                <c:pt idx="9493">
                  <c:v>47.46500000000583</c:v>
                </c:pt>
                <c:pt idx="9494">
                  <c:v>47.47000000000583</c:v>
                </c:pt>
                <c:pt idx="9495">
                  <c:v>47.47500000000584</c:v>
                </c:pt>
                <c:pt idx="9496">
                  <c:v>47.48000000000584</c:v>
                </c:pt>
                <c:pt idx="9497">
                  <c:v>47.48500000000584</c:v>
                </c:pt>
                <c:pt idx="9498">
                  <c:v>47.49000000000584</c:v>
                </c:pt>
                <c:pt idx="9499">
                  <c:v>47.49500000000585</c:v>
                </c:pt>
                <c:pt idx="9500">
                  <c:v>47.50000000000585</c:v>
                </c:pt>
                <c:pt idx="9501">
                  <c:v>47.50500000000585</c:v>
                </c:pt>
                <c:pt idx="9502">
                  <c:v>47.51000000000585</c:v>
                </c:pt>
                <c:pt idx="9503">
                  <c:v>47.51500000000586</c:v>
                </c:pt>
                <c:pt idx="9504">
                  <c:v>47.52000000000586</c:v>
                </c:pt>
                <c:pt idx="9505">
                  <c:v>47.52500000000586</c:v>
                </c:pt>
                <c:pt idx="9506">
                  <c:v>47.53000000000586</c:v>
                </c:pt>
                <c:pt idx="9507">
                  <c:v>47.53500000000587</c:v>
                </c:pt>
                <c:pt idx="9508">
                  <c:v>47.54000000000587</c:v>
                </c:pt>
                <c:pt idx="9509">
                  <c:v>47.54500000000587</c:v>
                </c:pt>
                <c:pt idx="9510">
                  <c:v>47.55000000000587</c:v>
                </c:pt>
                <c:pt idx="9511">
                  <c:v>47.55500000000588</c:v>
                </c:pt>
                <c:pt idx="9512">
                  <c:v>47.56000000000588</c:v>
                </c:pt>
                <c:pt idx="9513">
                  <c:v>47.56500000000588</c:v>
                </c:pt>
                <c:pt idx="9514">
                  <c:v>47.5700000000059</c:v>
                </c:pt>
                <c:pt idx="9515">
                  <c:v>47.5750000000059</c:v>
                </c:pt>
                <c:pt idx="9516">
                  <c:v>47.5800000000059</c:v>
                </c:pt>
                <c:pt idx="9517">
                  <c:v>47.5850000000059</c:v>
                </c:pt>
                <c:pt idx="9518">
                  <c:v>47.5900000000059</c:v>
                </c:pt>
                <c:pt idx="9519">
                  <c:v>47.5950000000059</c:v>
                </c:pt>
                <c:pt idx="9520">
                  <c:v>47.6000000000059</c:v>
                </c:pt>
                <c:pt idx="9521">
                  <c:v>47.6050000000059</c:v>
                </c:pt>
                <c:pt idx="9522">
                  <c:v>47.61000000000591</c:v>
                </c:pt>
                <c:pt idx="9523">
                  <c:v>47.61500000000591</c:v>
                </c:pt>
                <c:pt idx="9524">
                  <c:v>47.62000000000591</c:v>
                </c:pt>
                <c:pt idx="9525">
                  <c:v>47.62500000000591</c:v>
                </c:pt>
                <c:pt idx="9526">
                  <c:v>47.63000000000592</c:v>
                </c:pt>
                <c:pt idx="9527">
                  <c:v>47.63500000000593</c:v>
                </c:pt>
                <c:pt idx="9528">
                  <c:v>47.64000000000592</c:v>
                </c:pt>
                <c:pt idx="9529">
                  <c:v>47.64500000000592</c:v>
                </c:pt>
                <c:pt idx="9530">
                  <c:v>47.65000000000593</c:v>
                </c:pt>
                <c:pt idx="9531">
                  <c:v>47.65500000000593</c:v>
                </c:pt>
                <c:pt idx="9532">
                  <c:v>47.66000000000593</c:v>
                </c:pt>
                <c:pt idx="9533">
                  <c:v>47.66500000000593</c:v>
                </c:pt>
                <c:pt idx="9534">
                  <c:v>47.67000000000594</c:v>
                </c:pt>
                <c:pt idx="9535">
                  <c:v>47.67500000000595</c:v>
                </c:pt>
                <c:pt idx="9536">
                  <c:v>47.68000000000594</c:v>
                </c:pt>
                <c:pt idx="9537">
                  <c:v>47.68500000000594</c:v>
                </c:pt>
                <c:pt idx="9538">
                  <c:v>47.69000000000595</c:v>
                </c:pt>
                <c:pt idx="9539">
                  <c:v>47.69500000000596</c:v>
                </c:pt>
                <c:pt idx="9540">
                  <c:v>47.70000000000595</c:v>
                </c:pt>
                <c:pt idx="9541">
                  <c:v>47.70500000000595</c:v>
                </c:pt>
                <c:pt idx="9542">
                  <c:v>47.71000000000596</c:v>
                </c:pt>
                <c:pt idx="9543">
                  <c:v>47.71500000000596</c:v>
                </c:pt>
                <c:pt idx="9544">
                  <c:v>47.72000000000596</c:v>
                </c:pt>
                <c:pt idx="9545">
                  <c:v>47.72500000000596</c:v>
                </c:pt>
                <c:pt idx="9546">
                  <c:v>47.73000000000597</c:v>
                </c:pt>
                <c:pt idx="9547">
                  <c:v>47.73500000000598</c:v>
                </c:pt>
                <c:pt idx="9548">
                  <c:v>47.74000000000597</c:v>
                </c:pt>
                <c:pt idx="9549">
                  <c:v>47.74500000000598</c:v>
                </c:pt>
                <c:pt idx="9550">
                  <c:v>47.75000000000598</c:v>
                </c:pt>
                <c:pt idx="9551">
                  <c:v>47.75500000000598</c:v>
                </c:pt>
                <c:pt idx="9552">
                  <c:v>47.76000000000598</c:v>
                </c:pt>
                <c:pt idx="9553">
                  <c:v>47.765000000006</c:v>
                </c:pt>
                <c:pt idx="9554">
                  <c:v>47.770000000006</c:v>
                </c:pt>
                <c:pt idx="9555">
                  <c:v>47.775000000006</c:v>
                </c:pt>
                <c:pt idx="9556">
                  <c:v>47.780000000006</c:v>
                </c:pt>
                <c:pt idx="9557">
                  <c:v>47.78500000000601</c:v>
                </c:pt>
                <c:pt idx="9558">
                  <c:v>47.79000000000601</c:v>
                </c:pt>
                <c:pt idx="9559">
                  <c:v>47.79500000000601</c:v>
                </c:pt>
                <c:pt idx="9560">
                  <c:v>47.800000000006</c:v>
                </c:pt>
                <c:pt idx="9561">
                  <c:v>47.805000000006</c:v>
                </c:pt>
                <c:pt idx="9562">
                  <c:v>47.810000000006</c:v>
                </c:pt>
                <c:pt idx="9563">
                  <c:v>47.815000000006</c:v>
                </c:pt>
                <c:pt idx="9564">
                  <c:v>47.820000000006</c:v>
                </c:pt>
                <c:pt idx="9565">
                  <c:v>47.82500000000601</c:v>
                </c:pt>
                <c:pt idx="9566">
                  <c:v>47.830000000006</c:v>
                </c:pt>
                <c:pt idx="9567">
                  <c:v>47.835000000006</c:v>
                </c:pt>
                <c:pt idx="9568">
                  <c:v>47.840000000006</c:v>
                </c:pt>
                <c:pt idx="9569">
                  <c:v>47.84500000000602</c:v>
                </c:pt>
                <c:pt idx="9570">
                  <c:v>47.850000000006</c:v>
                </c:pt>
                <c:pt idx="9571">
                  <c:v>47.85500000000602</c:v>
                </c:pt>
                <c:pt idx="9572">
                  <c:v>47.86000000000602</c:v>
                </c:pt>
                <c:pt idx="9573">
                  <c:v>47.86500000000603</c:v>
                </c:pt>
                <c:pt idx="9574">
                  <c:v>47.87000000000602</c:v>
                </c:pt>
                <c:pt idx="9575">
                  <c:v>47.87500000000604</c:v>
                </c:pt>
                <c:pt idx="9576">
                  <c:v>47.88000000000604</c:v>
                </c:pt>
                <c:pt idx="9577">
                  <c:v>47.88500000000604</c:v>
                </c:pt>
                <c:pt idx="9578">
                  <c:v>47.89000000000605</c:v>
                </c:pt>
                <c:pt idx="9579">
                  <c:v>47.89500000000605</c:v>
                </c:pt>
                <c:pt idx="9580">
                  <c:v>47.90000000000605</c:v>
                </c:pt>
                <c:pt idx="9581">
                  <c:v>47.90500000000605</c:v>
                </c:pt>
                <c:pt idx="9582">
                  <c:v>47.91000000000604</c:v>
                </c:pt>
                <c:pt idx="9583">
                  <c:v>47.91500000000605</c:v>
                </c:pt>
                <c:pt idx="9584">
                  <c:v>47.92000000000606</c:v>
                </c:pt>
                <c:pt idx="9585">
                  <c:v>47.92500000000607</c:v>
                </c:pt>
                <c:pt idx="9586">
                  <c:v>47.93000000000605</c:v>
                </c:pt>
                <c:pt idx="9587">
                  <c:v>47.93500000000607</c:v>
                </c:pt>
                <c:pt idx="9588">
                  <c:v>47.94000000000607</c:v>
                </c:pt>
                <c:pt idx="9589">
                  <c:v>47.94500000000608</c:v>
                </c:pt>
                <c:pt idx="9590">
                  <c:v>47.95000000000604</c:v>
                </c:pt>
                <c:pt idx="9591">
                  <c:v>47.95500000000607</c:v>
                </c:pt>
                <c:pt idx="9592">
                  <c:v>47.96000000000608</c:v>
                </c:pt>
                <c:pt idx="9593">
                  <c:v>47.9650000000061</c:v>
                </c:pt>
                <c:pt idx="9594">
                  <c:v>47.97000000000607</c:v>
                </c:pt>
                <c:pt idx="9595">
                  <c:v>47.9750000000061</c:v>
                </c:pt>
                <c:pt idx="9596">
                  <c:v>47.98000000000609</c:v>
                </c:pt>
                <c:pt idx="9597">
                  <c:v>47.9850000000061</c:v>
                </c:pt>
                <c:pt idx="9598">
                  <c:v>47.9900000000061</c:v>
                </c:pt>
                <c:pt idx="9599">
                  <c:v>47.9950000000061</c:v>
                </c:pt>
                <c:pt idx="9600">
                  <c:v>48.0000000000061</c:v>
                </c:pt>
                <c:pt idx="9601">
                  <c:v>48.00500000000611</c:v>
                </c:pt>
                <c:pt idx="9602">
                  <c:v>48.01000000000609</c:v>
                </c:pt>
                <c:pt idx="9603">
                  <c:v>48.0150000000061</c:v>
                </c:pt>
                <c:pt idx="9604">
                  <c:v>48.02000000000611</c:v>
                </c:pt>
                <c:pt idx="9605">
                  <c:v>48.02500000000612</c:v>
                </c:pt>
                <c:pt idx="9606">
                  <c:v>48.0300000000061</c:v>
                </c:pt>
                <c:pt idx="9607">
                  <c:v>48.03500000000612</c:v>
                </c:pt>
                <c:pt idx="9608">
                  <c:v>48.04000000000612</c:v>
                </c:pt>
                <c:pt idx="9609">
                  <c:v>48.04500000000613</c:v>
                </c:pt>
                <c:pt idx="9610">
                  <c:v>48.05000000000609</c:v>
                </c:pt>
                <c:pt idx="9611">
                  <c:v>48.05500000000612</c:v>
                </c:pt>
                <c:pt idx="9612">
                  <c:v>48.06000000000613</c:v>
                </c:pt>
                <c:pt idx="9613">
                  <c:v>48.06500000000614</c:v>
                </c:pt>
                <c:pt idx="9614">
                  <c:v>48.07000000000613</c:v>
                </c:pt>
                <c:pt idx="9615">
                  <c:v>48.07500000000614</c:v>
                </c:pt>
                <c:pt idx="9616">
                  <c:v>48.08000000000614</c:v>
                </c:pt>
                <c:pt idx="9617">
                  <c:v>48.08500000000615</c:v>
                </c:pt>
                <c:pt idx="9618">
                  <c:v>48.09000000000615</c:v>
                </c:pt>
                <c:pt idx="9619">
                  <c:v>48.09500000000615</c:v>
                </c:pt>
                <c:pt idx="9620">
                  <c:v>48.10000000000615</c:v>
                </c:pt>
                <c:pt idx="9621">
                  <c:v>48.10500000000616</c:v>
                </c:pt>
                <c:pt idx="9622">
                  <c:v>48.11000000000615</c:v>
                </c:pt>
                <c:pt idx="9623">
                  <c:v>48.11500000000616</c:v>
                </c:pt>
                <c:pt idx="9624">
                  <c:v>48.12000000000616</c:v>
                </c:pt>
                <c:pt idx="9625">
                  <c:v>48.12500000000617</c:v>
                </c:pt>
                <c:pt idx="9626">
                  <c:v>48.13000000000617</c:v>
                </c:pt>
                <c:pt idx="9627">
                  <c:v>48.13500000000617</c:v>
                </c:pt>
                <c:pt idx="9628">
                  <c:v>48.14000000000618</c:v>
                </c:pt>
                <c:pt idx="9629">
                  <c:v>48.14500000000618</c:v>
                </c:pt>
                <c:pt idx="9630">
                  <c:v>48.15000000000617</c:v>
                </c:pt>
                <c:pt idx="9631">
                  <c:v>48.15500000000618</c:v>
                </c:pt>
                <c:pt idx="9632">
                  <c:v>48.1600000000062</c:v>
                </c:pt>
                <c:pt idx="9633">
                  <c:v>48.1650000000062</c:v>
                </c:pt>
                <c:pt idx="9634">
                  <c:v>48.1700000000062</c:v>
                </c:pt>
                <c:pt idx="9635">
                  <c:v>48.1750000000062</c:v>
                </c:pt>
                <c:pt idx="9636">
                  <c:v>48.1800000000062</c:v>
                </c:pt>
                <c:pt idx="9637">
                  <c:v>48.1850000000062</c:v>
                </c:pt>
                <c:pt idx="9638">
                  <c:v>48.1900000000062</c:v>
                </c:pt>
                <c:pt idx="9639">
                  <c:v>48.1950000000062</c:v>
                </c:pt>
                <c:pt idx="9640">
                  <c:v>48.20000000000621</c:v>
                </c:pt>
                <c:pt idx="9641">
                  <c:v>48.20500000000621</c:v>
                </c:pt>
                <c:pt idx="9642">
                  <c:v>48.2100000000062</c:v>
                </c:pt>
                <c:pt idx="9643">
                  <c:v>48.21500000000621</c:v>
                </c:pt>
                <c:pt idx="9644">
                  <c:v>48.22000000000622</c:v>
                </c:pt>
                <c:pt idx="9645">
                  <c:v>48.22500000000622</c:v>
                </c:pt>
                <c:pt idx="9646">
                  <c:v>48.23000000000622</c:v>
                </c:pt>
                <c:pt idx="9647">
                  <c:v>48.23500000000623</c:v>
                </c:pt>
                <c:pt idx="9648">
                  <c:v>48.24000000000623</c:v>
                </c:pt>
                <c:pt idx="9649">
                  <c:v>48.24500000000623</c:v>
                </c:pt>
                <c:pt idx="9650">
                  <c:v>48.25000000000622</c:v>
                </c:pt>
                <c:pt idx="9651">
                  <c:v>48.25500000000623</c:v>
                </c:pt>
                <c:pt idx="9652">
                  <c:v>48.26000000000624</c:v>
                </c:pt>
                <c:pt idx="9653">
                  <c:v>48.26500000000624</c:v>
                </c:pt>
                <c:pt idx="9654">
                  <c:v>48.27000000000624</c:v>
                </c:pt>
                <c:pt idx="9655">
                  <c:v>48.27500000000625</c:v>
                </c:pt>
                <c:pt idx="9656">
                  <c:v>48.28000000000625</c:v>
                </c:pt>
                <c:pt idx="9657">
                  <c:v>48.28500000000625</c:v>
                </c:pt>
                <c:pt idx="9658">
                  <c:v>48.29000000000625</c:v>
                </c:pt>
                <c:pt idx="9659">
                  <c:v>48.29500000000626</c:v>
                </c:pt>
                <c:pt idx="9660">
                  <c:v>48.30000000000624</c:v>
                </c:pt>
                <c:pt idx="9661">
                  <c:v>48.30500000000625</c:v>
                </c:pt>
                <c:pt idx="9662">
                  <c:v>48.31000000000616</c:v>
                </c:pt>
                <c:pt idx="9663">
                  <c:v>48.31500000000624</c:v>
                </c:pt>
                <c:pt idx="9664">
                  <c:v>48.32000000000625</c:v>
                </c:pt>
                <c:pt idx="9665">
                  <c:v>48.32500000000627</c:v>
                </c:pt>
                <c:pt idx="9666">
                  <c:v>48.33000000000627</c:v>
                </c:pt>
                <c:pt idx="9667">
                  <c:v>48.33500000000627</c:v>
                </c:pt>
                <c:pt idx="9668">
                  <c:v>48.34000000000619</c:v>
                </c:pt>
                <c:pt idx="9669">
                  <c:v>48.34500000000627</c:v>
                </c:pt>
                <c:pt idx="9670">
                  <c:v>48.35000000000618</c:v>
                </c:pt>
                <c:pt idx="9671">
                  <c:v>48.35500000000624</c:v>
                </c:pt>
                <c:pt idx="9672">
                  <c:v>48.36000000000627</c:v>
                </c:pt>
                <c:pt idx="9673">
                  <c:v>48.3650000000063</c:v>
                </c:pt>
                <c:pt idx="9674">
                  <c:v>48.37000000000629</c:v>
                </c:pt>
                <c:pt idx="9675">
                  <c:v>48.3750000000063</c:v>
                </c:pt>
                <c:pt idx="9676">
                  <c:v>48.3800000000062</c:v>
                </c:pt>
                <c:pt idx="9677">
                  <c:v>48.38500000000629</c:v>
                </c:pt>
                <c:pt idx="9678">
                  <c:v>48.3900000000063</c:v>
                </c:pt>
                <c:pt idx="9679">
                  <c:v>48.39500000000631</c:v>
                </c:pt>
                <c:pt idx="9680">
                  <c:v>48.40000000000629</c:v>
                </c:pt>
                <c:pt idx="9681">
                  <c:v>48.4050000000063</c:v>
                </c:pt>
                <c:pt idx="9682">
                  <c:v>48.41000000000624</c:v>
                </c:pt>
                <c:pt idx="9683">
                  <c:v>48.41500000000629</c:v>
                </c:pt>
                <c:pt idx="9684">
                  <c:v>48.4200000000063</c:v>
                </c:pt>
                <c:pt idx="9685">
                  <c:v>48.42500000000632</c:v>
                </c:pt>
                <c:pt idx="9686">
                  <c:v>48.43000000000632</c:v>
                </c:pt>
                <c:pt idx="9687">
                  <c:v>48.43500000000633</c:v>
                </c:pt>
                <c:pt idx="9688">
                  <c:v>48.44000000000629</c:v>
                </c:pt>
                <c:pt idx="9689">
                  <c:v>48.44500000000632</c:v>
                </c:pt>
                <c:pt idx="9690">
                  <c:v>48.45000000000624</c:v>
                </c:pt>
                <c:pt idx="9691">
                  <c:v>48.45500000000629</c:v>
                </c:pt>
                <c:pt idx="9692">
                  <c:v>48.46000000000632</c:v>
                </c:pt>
                <c:pt idx="9693">
                  <c:v>48.46500000000634</c:v>
                </c:pt>
                <c:pt idx="9694">
                  <c:v>48.47000000000634</c:v>
                </c:pt>
                <c:pt idx="9695">
                  <c:v>48.47500000000635</c:v>
                </c:pt>
                <c:pt idx="9696">
                  <c:v>48.48000000000629</c:v>
                </c:pt>
                <c:pt idx="9697">
                  <c:v>48.48500000000634</c:v>
                </c:pt>
                <c:pt idx="9698">
                  <c:v>48.49000000000635</c:v>
                </c:pt>
                <c:pt idx="9699">
                  <c:v>48.49500000000636</c:v>
                </c:pt>
                <c:pt idx="9700">
                  <c:v>48.50000000000635</c:v>
                </c:pt>
                <c:pt idx="9701">
                  <c:v>48.50500000000635</c:v>
                </c:pt>
                <c:pt idx="9702">
                  <c:v>48.51000000000634</c:v>
                </c:pt>
                <c:pt idx="9703">
                  <c:v>48.51500000000635</c:v>
                </c:pt>
                <c:pt idx="9704">
                  <c:v>48.52000000000637</c:v>
                </c:pt>
                <c:pt idx="9705">
                  <c:v>48.52500000000637</c:v>
                </c:pt>
                <c:pt idx="9706">
                  <c:v>48.53000000000637</c:v>
                </c:pt>
                <c:pt idx="9707">
                  <c:v>48.53500000000638</c:v>
                </c:pt>
                <c:pt idx="9708">
                  <c:v>48.54000000000637</c:v>
                </c:pt>
                <c:pt idx="9709">
                  <c:v>48.54500000000638</c:v>
                </c:pt>
                <c:pt idx="9710">
                  <c:v>48.55000000000634</c:v>
                </c:pt>
                <c:pt idx="9711">
                  <c:v>48.55500000000637</c:v>
                </c:pt>
                <c:pt idx="9712">
                  <c:v>48.5600000000064</c:v>
                </c:pt>
                <c:pt idx="9713">
                  <c:v>48.5650000000064</c:v>
                </c:pt>
                <c:pt idx="9714">
                  <c:v>48.5700000000064</c:v>
                </c:pt>
                <c:pt idx="9715">
                  <c:v>48.5750000000064</c:v>
                </c:pt>
                <c:pt idx="9716">
                  <c:v>48.58000000000639</c:v>
                </c:pt>
                <c:pt idx="9717">
                  <c:v>48.5850000000064</c:v>
                </c:pt>
                <c:pt idx="9718">
                  <c:v>48.59000000000641</c:v>
                </c:pt>
                <c:pt idx="9719">
                  <c:v>48.59500000000641</c:v>
                </c:pt>
                <c:pt idx="9720">
                  <c:v>48.6000000000064</c:v>
                </c:pt>
                <c:pt idx="9721">
                  <c:v>48.60500000000641</c:v>
                </c:pt>
                <c:pt idx="9722">
                  <c:v>48.61000000000639</c:v>
                </c:pt>
                <c:pt idx="9723">
                  <c:v>48.6150000000064</c:v>
                </c:pt>
                <c:pt idx="9724">
                  <c:v>48.62000000000642</c:v>
                </c:pt>
                <c:pt idx="9725">
                  <c:v>48.62500000000642</c:v>
                </c:pt>
                <c:pt idx="9726">
                  <c:v>48.63000000000643</c:v>
                </c:pt>
                <c:pt idx="9727">
                  <c:v>48.63500000000643</c:v>
                </c:pt>
                <c:pt idx="9728">
                  <c:v>48.64000000000642</c:v>
                </c:pt>
                <c:pt idx="9729">
                  <c:v>48.64500000000643</c:v>
                </c:pt>
                <c:pt idx="9730">
                  <c:v>48.65000000000639</c:v>
                </c:pt>
                <c:pt idx="9731">
                  <c:v>48.65500000000642</c:v>
                </c:pt>
                <c:pt idx="9732">
                  <c:v>48.66000000000644</c:v>
                </c:pt>
                <c:pt idx="9733">
                  <c:v>48.66500000000645</c:v>
                </c:pt>
                <c:pt idx="9734">
                  <c:v>48.67000000000645</c:v>
                </c:pt>
                <c:pt idx="9735">
                  <c:v>48.67500000000645</c:v>
                </c:pt>
                <c:pt idx="9736">
                  <c:v>48.68000000000644</c:v>
                </c:pt>
                <c:pt idx="9737">
                  <c:v>48.68500000000645</c:v>
                </c:pt>
                <c:pt idx="9738">
                  <c:v>48.69000000000646</c:v>
                </c:pt>
                <c:pt idx="9739">
                  <c:v>48.69500000000646</c:v>
                </c:pt>
                <c:pt idx="9740">
                  <c:v>48.70000000000645</c:v>
                </c:pt>
                <c:pt idx="9741">
                  <c:v>48.70500000000646</c:v>
                </c:pt>
                <c:pt idx="9742">
                  <c:v>48.71000000000645</c:v>
                </c:pt>
                <c:pt idx="9743">
                  <c:v>48.71500000000646</c:v>
                </c:pt>
                <c:pt idx="9744">
                  <c:v>48.72000000000647</c:v>
                </c:pt>
                <c:pt idx="9745">
                  <c:v>48.72500000000648</c:v>
                </c:pt>
                <c:pt idx="9746">
                  <c:v>48.73000000000648</c:v>
                </c:pt>
                <c:pt idx="9747">
                  <c:v>48.73500000000648</c:v>
                </c:pt>
                <c:pt idx="9748">
                  <c:v>48.74000000000647</c:v>
                </c:pt>
                <c:pt idx="9749">
                  <c:v>48.74500000000648</c:v>
                </c:pt>
                <c:pt idx="9750">
                  <c:v>48.75000000000647</c:v>
                </c:pt>
                <c:pt idx="9751">
                  <c:v>48.75500000000649</c:v>
                </c:pt>
                <c:pt idx="9752">
                  <c:v>48.7600000000065</c:v>
                </c:pt>
                <c:pt idx="9753">
                  <c:v>48.7650000000065</c:v>
                </c:pt>
                <c:pt idx="9754">
                  <c:v>48.7700000000065</c:v>
                </c:pt>
                <c:pt idx="9755">
                  <c:v>48.7750000000065</c:v>
                </c:pt>
                <c:pt idx="9756">
                  <c:v>48.7800000000065</c:v>
                </c:pt>
                <c:pt idx="9757">
                  <c:v>48.78500000000651</c:v>
                </c:pt>
                <c:pt idx="9758">
                  <c:v>48.79000000000651</c:v>
                </c:pt>
                <c:pt idx="9759">
                  <c:v>48.79500000000651</c:v>
                </c:pt>
                <c:pt idx="9760">
                  <c:v>48.80000000000641</c:v>
                </c:pt>
                <c:pt idx="9761">
                  <c:v>48.80500000000649</c:v>
                </c:pt>
                <c:pt idx="9762">
                  <c:v>48.81000000000641</c:v>
                </c:pt>
                <c:pt idx="9763">
                  <c:v>48.81500000000644</c:v>
                </c:pt>
                <c:pt idx="9764">
                  <c:v>48.82000000000652</c:v>
                </c:pt>
                <c:pt idx="9765">
                  <c:v>48.82500000000653</c:v>
                </c:pt>
                <c:pt idx="9766">
                  <c:v>48.83000000000649</c:v>
                </c:pt>
                <c:pt idx="9767">
                  <c:v>48.83500000000652</c:v>
                </c:pt>
                <c:pt idx="9768">
                  <c:v>48.84000000000643</c:v>
                </c:pt>
                <c:pt idx="9769">
                  <c:v>48.84500000000649</c:v>
                </c:pt>
                <c:pt idx="9770">
                  <c:v>48.85000000000643</c:v>
                </c:pt>
                <c:pt idx="9771">
                  <c:v>48.85500000000644</c:v>
                </c:pt>
                <c:pt idx="9772">
                  <c:v>48.86000000000654</c:v>
                </c:pt>
                <c:pt idx="9773">
                  <c:v>48.86500000000655</c:v>
                </c:pt>
                <c:pt idx="9774">
                  <c:v>48.87000000000645</c:v>
                </c:pt>
                <c:pt idx="9775">
                  <c:v>48.87500000000654</c:v>
                </c:pt>
                <c:pt idx="9776">
                  <c:v>48.88000000000646</c:v>
                </c:pt>
                <c:pt idx="9777">
                  <c:v>48.88500000000649</c:v>
                </c:pt>
                <c:pt idx="9778">
                  <c:v>48.89000000000654</c:v>
                </c:pt>
                <c:pt idx="9779">
                  <c:v>48.89500000000655</c:v>
                </c:pt>
                <c:pt idx="9780">
                  <c:v>48.90000000000654</c:v>
                </c:pt>
                <c:pt idx="9781">
                  <c:v>48.90500000000655</c:v>
                </c:pt>
                <c:pt idx="9782">
                  <c:v>48.91000000000646</c:v>
                </c:pt>
                <c:pt idx="9783">
                  <c:v>48.91500000000654</c:v>
                </c:pt>
                <c:pt idx="9784">
                  <c:v>48.92000000000657</c:v>
                </c:pt>
                <c:pt idx="9785">
                  <c:v>48.92500000000658</c:v>
                </c:pt>
                <c:pt idx="9786">
                  <c:v>48.93000000000657</c:v>
                </c:pt>
                <c:pt idx="9787">
                  <c:v>48.93500000000657</c:v>
                </c:pt>
                <c:pt idx="9788">
                  <c:v>48.94000000000649</c:v>
                </c:pt>
                <c:pt idx="9789">
                  <c:v>48.94500000000657</c:v>
                </c:pt>
                <c:pt idx="9790">
                  <c:v>48.95000000000649</c:v>
                </c:pt>
                <c:pt idx="9791">
                  <c:v>48.95500000000654</c:v>
                </c:pt>
                <c:pt idx="9792">
                  <c:v>48.96000000000659</c:v>
                </c:pt>
                <c:pt idx="9793">
                  <c:v>48.9650000000066</c:v>
                </c:pt>
                <c:pt idx="9794">
                  <c:v>48.97000000000659</c:v>
                </c:pt>
                <c:pt idx="9795">
                  <c:v>48.9750000000066</c:v>
                </c:pt>
                <c:pt idx="9796">
                  <c:v>48.98000000000651</c:v>
                </c:pt>
                <c:pt idx="9797">
                  <c:v>48.98500000000659</c:v>
                </c:pt>
                <c:pt idx="9798">
                  <c:v>48.9900000000066</c:v>
                </c:pt>
                <c:pt idx="9799">
                  <c:v>48.99500000000661</c:v>
                </c:pt>
                <c:pt idx="9800">
                  <c:v>49.00000000000659</c:v>
                </c:pt>
                <c:pt idx="9801">
                  <c:v>49.0050000000066</c:v>
                </c:pt>
                <c:pt idx="9802">
                  <c:v>49.01000000000654</c:v>
                </c:pt>
                <c:pt idx="9803">
                  <c:v>49.01500000000662</c:v>
                </c:pt>
                <c:pt idx="9804">
                  <c:v>49.02000000000663</c:v>
                </c:pt>
                <c:pt idx="9805">
                  <c:v>49.02500000000663</c:v>
                </c:pt>
                <c:pt idx="9806">
                  <c:v>49.03000000000662</c:v>
                </c:pt>
                <c:pt idx="9807">
                  <c:v>49.03500000000663</c:v>
                </c:pt>
                <c:pt idx="9808">
                  <c:v>49.04000000000659</c:v>
                </c:pt>
                <c:pt idx="9809">
                  <c:v>49.04500000000662</c:v>
                </c:pt>
                <c:pt idx="9810">
                  <c:v>49.05000000000654</c:v>
                </c:pt>
                <c:pt idx="9811">
                  <c:v>49.05500000000664</c:v>
                </c:pt>
                <c:pt idx="9812">
                  <c:v>49.06000000000665</c:v>
                </c:pt>
                <c:pt idx="9813">
                  <c:v>49.06500000000665</c:v>
                </c:pt>
                <c:pt idx="9814">
                  <c:v>49.07000000000664</c:v>
                </c:pt>
                <c:pt idx="9815">
                  <c:v>49.07500000000665</c:v>
                </c:pt>
                <c:pt idx="9816">
                  <c:v>49.08000000000659</c:v>
                </c:pt>
                <c:pt idx="9817">
                  <c:v>49.08500000000664</c:v>
                </c:pt>
                <c:pt idx="9818">
                  <c:v>49.09000000000665</c:v>
                </c:pt>
                <c:pt idx="9819">
                  <c:v>49.09500000000666</c:v>
                </c:pt>
                <c:pt idx="9820">
                  <c:v>49.10000000000664</c:v>
                </c:pt>
                <c:pt idx="9821">
                  <c:v>49.10500000000665</c:v>
                </c:pt>
                <c:pt idx="9822">
                  <c:v>49.11000000000664</c:v>
                </c:pt>
                <c:pt idx="9823">
                  <c:v>49.11500000000667</c:v>
                </c:pt>
                <c:pt idx="9824">
                  <c:v>49.12000000000668</c:v>
                </c:pt>
                <c:pt idx="9825">
                  <c:v>49.12500000000668</c:v>
                </c:pt>
                <c:pt idx="9826">
                  <c:v>49.13000000000667</c:v>
                </c:pt>
                <c:pt idx="9827">
                  <c:v>49.13500000000668</c:v>
                </c:pt>
                <c:pt idx="9828">
                  <c:v>49.14000000000667</c:v>
                </c:pt>
                <c:pt idx="9829">
                  <c:v>49.14500000000668</c:v>
                </c:pt>
                <c:pt idx="9830">
                  <c:v>49.15000000000664</c:v>
                </c:pt>
                <c:pt idx="9831">
                  <c:v>49.15500000000669</c:v>
                </c:pt>
                <c:pt idx="9832">
                  <c:v>49.1600000000067</c:v>
                </c:pt>
                <c:pt idx="9833">
                  <c:v>49.1650000000067</c:v>
                </c:pt>
                <c:pt idx="9834">
                  <c:v>49.1700000000067</c:v>
                </c:pt>
                <c:pt idx="9835">
                  <c:v>49.17500000000671</c:v>
                </c:pt>
                <c:pt idx="9836">
                  <c:v>49.18000000000671</c:v>
                </c:pt>
                <c:pt idx="9837">
                  <c:v>49.18500000000671</c:v>
                </c:pt>
                <c:pt idx="9838">
                  <c:v>49.19000000000671</c:v>
                </c:pt>
                <c:pt idx="9839">
                  <c:v>49.19500000000672</c:v>
                </c:pt>
                <c:pt idx="9840">
                  <c:v>49.20000000000672</c:v>
                </c:pt>
                <c:pt idx="9841">
                  <c:v>49.20500000000672</c:v>
                </c:pt>
                <c:pt idx="9842">
                  <c:v>49.21000000000672</c:v>
                </c:pt>
                <c:pt idx="9843">
                  <c:v>49.21500000000673</c:v>
                </c:pt>
                <c:pt idx="9844">
                  <c:v>49.22000000000673</c:v>
                </c:pt>
                <c:pt idx="9845">
                  <c:v>49.22500000000673</c:v>
                </c:pt>
                <c:pt idx="9846">
                  <c:v>49.23000000000673</c:v>
                </c:pt>
                <c:pt idx="9847">
                  <c:v>49.23500000000674</c:v>
                </c:pt>
                <c:pt idx="9848">
                  <c:v>49.24000000000674</c:v>
                </c:pt>
                <c:pt idx="9849">
                  <c:v>49.24500000000674</c:v>
                </c:pt>
                <c:pt idx="9850">
                  <c:v>49.25000000000674</c:v>
                </c:pt>
                <c:pt idx="9851">
                  <c:v>49.25500000000675</c:v>
                </c:pt>
                <c:pt idx="9852">
                  <c:v>49.26000000000675</c:v>
                </c:pt>
                <c:pt idx="9853">
                  <c:v>49.26500000000675</c:v>
                </c:pt>
                <c:pt idx="9854">
                  <c:v>49.27000000000675</c:v>
                </c:pt>
                <c:pt idx="9855">
                  <c:v>49.27500000000676</c:v>
                </c:pt>
                <c:pt idx="9856">
                  <c:v>49.28000000000676</c:v>
                </c:pt>
                <c:pt idx="9857">
                  <c:v>49.28500000000676</c:v>
                </c:pt>
                <c:pt idx="9858">
                  <c:v>49.29000000000677</c:v>
                </c:pt>
                <c:pt idx="9859">
                  <c:v>49.29500000000678</c:v>
                </c:pt>
                <c:pt idx="9860">
                  <c:v>49.30000000000675</c:v>
                </c:pt>
                <c:pt idx="9861">
                  <c:v>49.30500000000677</c:v>
                </c:pt>
                <c:pt idx="9862">
                  <c:v>49.31000000000677</c:v>
                </c:pt>
                <c:pt idx="9863">
                  <c:v>49.31500000000678</c:v>
                </c:pt>
                <c:pt idx="9864">
                  <c:v>49.32000000000678</c:v>
                </c:pt>
                <c:pt idx="9865">
                  <c:v>49.32500000000678</c:v>
                </c:pt>
                <c:pt idx="9866">
                  <c:v>49.33000000000678</c:v>
                </c:pt>
                <c:pt idx="9867">
                  <c:v>49.3350000000068</c:v>
                </c:pt>
                <c:pt idx="9868">
                  <c:v>49.34000000000677</c:v>
                </c:pt>
                <c:pt idx="9869">
                  <c:v>49.3450000000068</c:v>
                </c:pt>
                <c:pt idx="9870">
                  <c:v>49.35000000000679</c:v>
                </c:pt>
                <c:pt idx="9871">
                  <c:v>49.3550000000068</c:v>
                </c:pt>
                <c:pt idx="9872">
                  <c:v>49.3600000000068</c:v>
                </c:pt>
                <c:pt idx="9873">
                  <c:v>49.3650000000068</c:v>
                </c:pt>
                <c:pt idx="9874">
                  <c:v>49.3700000000068</c:v>
                </c:pt>
                <c:pt idx="9875">
                  <c:v>49.37500000000681</c:v>
                </c:pt>
                <c:pt idx="9876">
                  <c:v>49.3800000000068</c:v>
                </c:pt>
                <c:pt idx="9877">
                  <c:v>49.3850000000068</c:v>
                </c:pt>
                <c:pt idx="9878">
                  <c:v>49.39000000000681</c:v>
                </c:pt>
                <c:pt idx="9879">
                  <c:v>49.39500000000682</c:v>
                </c:pt>
                <c:pt idx="9880">
                  <c:v>49.40000000000682</c:v>
                </c:pt>
                <c:pt idx="9881">
                  <c:v>49.40500000000682</c:v>
                </c:pt>
                <c:pt idx="9882">
                  <c:v>49.41000000000682</c:v>
                </c:pt>
                <c:pt idx="9883">
                  <c:v>49.41500000000683</c:v>
                </c:pt>
                <c:pt idx="9884">
                  <c:v>49.42000000000683</c:v>
                </c:pt>
                <c:pt idx="9885">
                  <c:v>49.42500000000683</c:v>
                </c:pt>
                <c:pt idx="9886">
                  <c:v>49.43000000000684</c:v>
                </c:pt>
                <c:pt idx="9887">
                  <c:v>49.43500000000684</c:v>
                </c:pt>
                <c:pt idx="9888">
                  <c:v>49.44000000000684</c:v>
                </c:pt>
                <c:pt idx="9889">
                  <c:v>49.44500000000684</c:v>
                </c:pt>
                <c:pt idx="9890">
                  <c:v>49.45000000000685</c:v>
                </c:pt>
                <c:pt idx="9891">
                  <c:v>49.45500000000685</c:v>
                </c:pt>
                <c:pt idx="9892">
                  <c:v>49.46000000000685</c:v>
                </c:pt>
                <c:pt idx="9893">
                  <c:v>49.46500000000685</c:v>
                </c:pt>
                <c:pt idx="9894">
                  <c:v>49.47000000000686</c:v>
                </c:pt>
                <c:pt idx="9895">
                  <c:v>49.47500000000686</c:v>
                </c:pt>
                <c:pt idx="9896">
                  <c:v>49.48000000000685</c:v>
                </c:pt>
                <c:pt idx="9897">
                  <c:v>49.48500000000686</c:v>
                </c:pt>
                <c:pt idx="9898">
                  <c:v>49.49000000000687</c:v>
                </c:pt>
                <c:pt idx="9899">
                  <c:v>49.49500000000687</c:v>
                </c:pt>
                <c:pt idx="9900">
                  <c:v>49.50000000000687</c:v>
                </c:pt>
                <c:pt idx="9901">
                  <c:v>49.50500000000688</c:v>
                </c:pt>
                <c:pt idx="9902">
                  <c:v>49.51000000000688</c:v>
                </c:pt>
                <c:pt idx="9903">
                  <c:v>49.51500000000688</c:v>
                </c:pt>
                <c:pt idx="9904">
                  <c:v>49.52000000000688</c:v>
                </c:pt>
                <c:pt idx="9905">
                  <c:v>49.5250000000069</c:v>
                </c:pt>
                <c:pt idx="9906">
                  <c:v>49.5300000000069</c:v>
                </c:pt>
                <c:pt idx="9907">
                  <c:v>49.5350000000069</c:v>
                </c:pt>
                <c:pt idx="9908">
                  <c:v>49.5400000000069</c:v>
                </c:pt>
                <c:pt idx="9909">
                  <c:v>49.5450000000069</c:v>
                </c:pt>
                <c:pt idx="9910">
                  <c:v>49.5500000000069</c:v>
                </c:pt>
                <c:pt idx="9911">
                  <c:v>49.5550000000069</c:v>
                </c:pt>
                <c:pt idx="9912">
                  <c:v>49.5600000000069</c:v>
                </c:pt>
                <c:pt idx="9913">
                  <c:v>49.56500000000691</c:v>
                </c:pt>
                <c:pt idx="9914">
                  <c:v>49.57000000000691</c:v>
                </c:pt>
                <c:pt idx="9915">
                  <c:v>49.57500000000691</c:v>
                </c:pt>
                <c:pt idx="9916">
                  <c:v>49.5800000000069</c:v>
                </c:pt>
                <c:pt idx="9917">
                  <c:v>49.58500000000691</c:v>
                </c:pt>
                <c:pt idx="9918">
                  <c:v>49.59000000000692</c:v>
                </c:pt>
                <c:pt idx="9919">
                  <c:v>49.59500000000692</c:v>
                </c:pt>
                <c:pt idx="9920">
                  <c:v>49.60000000000692</c:v>
                </c:pt>
                <c:pt idx="9921">
                  <c:v>49.60500000000693</c:v>
                </c:pt>
                <c:pt idx="9922">
                  <c:v>49.61000000000693</c:v>
                </c:pt>
                <c:pt idx="9923">
                  <c:v>49.61500000000693</c:v>
                </c:pt>
                <c:pt idx="9924">
                  <c:v>49.62000000000693</c:v>
                </c:pt>
                <c:pt idx="9925">
                  <c:v>49.62500000000694</c:v>
                </c:pt>
                <c:pt idx="9926">
                  <c:v>49.63000000000694</c:v>
                </c:pt>
                <c:pt idx="9927">
                  <c:v>49.63500000000694</c:v>
                </c:pt>
                <c:pt idx="9928">
                  <c:v>49.64000000000694</c:v>
                </c:pt>
                <c:pt idx="9929">
                  <c:v>49.64500000000695</c:v>
                </c:pt>
                <c:pt idx="9930">
                  <c:v>49.65000000000695</c:v>
                </c:pt>
                <c:pt idx="9931">
                  <c:v>49.65500000000695</c:v>
                </c:pt>
                <c:pt idx="9932">
                  <c:v>49.66000000000695</c:v>
                </c:pt>
                <c:pt idx="9933">
                  <c:v>49.66500000000696</c:v>
                </c:pt>
                <c:pt idx="9934">
                  <c:v>49.67000000000696</c:v>
                </c:pt>
                <c:pt idx="9935">
                  <c:v>49.67500000000696</c:v>
                </c:pt>
                <c:pt idx="9936">
                  <c:v>49.68000000000696</c:v>
                </c:pt>
                <c:pt idx="9937">
                  <c:v>49.68500000000697</c:v>
                </c:pt>
                <c:pt idx="9938">
                  <c:v>49.69000000000697</c:v>
                </c:pt>
                <c:pt idx="9939">
                  <c:v>49.69500000000697</c:v>
                </c:pt>
                <c:pt idx="9940">
                  <c:v>49.70000000000697</c:v>
                </c:pt>
                <c:pt idx="9941">
                  <c:v>49.70500000000698</c:v>
                </c:pt>
                <c:pt idx="9942">
                  <c:v>49.71000000000698</c:v>
                </c:pt>
                <c:pt idx="9943">
                  <c:v>49.71500000000698</c:v>
                </c:pt>
                <c:pt idx="9944">
                  <c:v>49.72000000000698</c:v>
                </c:pt>
                <c:pt idx="9945">
                  <c:v>49.725000000007</c:v>
                </c:pt>
                <c:pt idx="9946">
                  <c:v>49.730000000007</c:v>
                </c:pt>
                <c:pt idx="9947">
                  <c:v>49.735000000007</c:v>
                </c:pt>
                <c:pt idx="9948">
                  <c:v>49.740000000007</c:v>
                </c:pt>
                <c:pt idx="9949">
                  <c:v>49.745000000007</c:v>
                </c:pt>
                <c:pt idx="9950">
                  <c:v>49.750000000007</c:v>
                </c:pt>
                <c:pt idx="9951">
                  <c:v>49.755000000007</c:v>
                </c:pt>
                <c:pt idx="9952">
                  <c:v>49.76000000000701</c:v>
                </c:pt>
                <c:pt idx="9953">
                  <c:v>49.76500000000701</c:v>
                </c:pt>
                <c:pt idx="9954">
                  <c:v>49.77000000000701</c:v>
                </c:pt>
                <c:pt idx="9955">
                  <c:v>49.77500000000701</c:v>
                </c:pt>
                <c:pt idx="9956">
                  <c:v>49.78000000000701</c:v>
                </c:pt>
                <c:pt idx="9957">
                  <c:v>49.78500000000702</c:v>
                </c:pt>
                <c:pt idx="9958">
                  <c:v>49.79000000000702</c:v>
                </c:pt>
                <c:pt idx="9959">
                  <c:v>49.79500000000702</c:v>
                </c:pt>
                <c:pt idx="9960">
                  <c:v>49.80000000000702</c:v>
                </c:pt>
                <c:pt idx="9961">
                  <c:v>49.80500000000703</c:v>
                </c:pt>
                <c:pt idx="9962">
                  <c:v>49.81000000000702</c:v>
                </c:pt>
                <c:pt idx="9963">
                  <c:v>49.81500000000702</c:v>
                </c:pt>
                <c:pt idx="9964">
                  <c:v>49.82000000000703</c:v>
                </c:pt>
                <c:pt idx="9965">
                  <c:v>49.82500000000704</c:v>
                </c:pt>
                <c:pt idx="9966">
                  <c:v>49.83000000000704</c:v>
                </c:pt>
                <c:pt idx="9967">
                  <c:v>49.83500000000704</c:v>
                </c:pt>
                <c:pt idx="9968">
                  <c:v>49.84000000000704</c:v>
                </c:pt>
                <c:pt idx="9969">
                  <c:v>49.84500000000705</c:v>
                </c:pt>
                <c:pt idx="9970">
                  <c:v>49.85000000000704</c:v>
                </c:pt>
                <c:pt idx="9971">
                  <c:v>49.85500000000705</c:v>
                </c:pt>
                <c:pt idx="9972">
                  <c:v>49.86000000000706</c:v>
                </c:pt>
                <c:pt idx="9973">
                  <c:v>49.86500000000706</c:v>
                </c:pt>
                <c:pt idx="9974">
                  <c:v>49.87000000000705</c:v>
                </c:pt>
                <c:pt idx="9975">
                  <c:v>49.87500000000706</c:v>
                </c:pt>
                <c:pt idx="9976">
                  <c:v>49.88000000000704</c:v>
                </c:pt>
                <c:pt idx="9977">
                  <c:v>49.88500000000705</c:v>
                </c:pt>
                <c:pt idx="9978">
                  <c:v>49.89000000000707</c:v>
                </c:pt>
                <c:pt idx="9979">
                  <c:v>49.89500000000707</c:v>
                </c:pt>
                <c:pt idx="9980">
                  <c:v>49.90000000000708</c:v>
                </c:pt>
                <c:pt idx="9981">
                  <c:v>49.90500000000708</c:v>
                </c:pt>
                <c:pt idx="9982">
                  <c:v>49.91000000000707</c:v>
                </c:pt>
                <c:pt idx="9983">
                  <c:v>49.91500000000708</c:v>
                </c:pt>
                <c:pt idx="9984">
                  <c:v>49.9200000000071</c:v>
                </c:pt>
                <c:pt idx="9985">
                  <c:v>49.9250000000071</c:v>
                </c:pt>
                <c:pt idx="9986">
                  <c:v>49.9300000000071</c:v>
                </c:pt>
                <c:pt idx="9987">
                  <c:v>49.9350000000071</c:v>
                </c:pt>
                <c:pt idx="9988">
                  <c:v>49.9400000000071</c:v>
                </c:pt>
                <c:pt idx="9989">
                  <c:v>49.9450000000071</c:v>
                </c:pt>
                <c:pt idx="9990">
                  <c:v>49.95000000000709</c:v>
                </c:pt>
                <c:pt idx="9991">
                  <c:v>49.9550000000071</c:v>
                </c:pt>
                <c:pt idx="9992">
                  <c:v>49.96000000000711</c:v>
                </c:pt>
                <c:pt idx="9993">
                  <c:v>49.96500000000711</c:v>
                </c:pt>
                <c:pt idx="9994">
                  <c:v>49.9700000000071</c:v>
                </c:pt>
                <c:pt idx="9995">
                  <c:v>49.97500000000711</c:v>
                </c:pt>
                <c:pt idx="9996">
                  <c:v>49.9800000000071</c:v>
                </c:pt>
                <c:pt idx="9997">
                  <c:v>49.9850000000071</c:v>
                </c:pt>
                <c:pt idx="9998">
                  <c:v>49.99000000000712</c:v>
                </c:pt>
                <c:pt idx="9999">
                  <c:v>49.99500000000713</c:v>
                </c:pt>
                <c:pt idx="10000">
                  <c:v>50.00000000000713</c:v>
                </c:pt>
                <c:pt idx="10001">
                  <c:v>50.00500000000713</c:v>
                </c:pt>
                <c:pt idx="10002">
                  <c:v>50.01000000000712</c:v>
                </c:pt>
                <c:pt idx="10003">
                  <c:v>50.01500000000713</c:v>
                </c:pt>
                <c:pt idx="10004">
                  <c:v>50.02000000000714</c:v>
                </c:pt>
                <c:pt idx="10005">
                  <c:v>50.02500000000714</c:v>
                </c:pt>
                <c:pt idx="10006">
                  <c:v>50.03000000000714</c:v>
                </c:pt>
                <c:pt idx="10007">
                  <c:v>50.03500000000715</c:v>
                </c:pt>
                <c:pt idx="10008">
                  <c:v>50.04000000000715</c:v>
                </c:pt>
                <c:pt idx="10009">
                  <c:v>50.04500000000715</c:v>
                </c:pt>
                <c:pt idx="10010">
                  <c:v>50.05000000000715</c:v>
                </c:pt>
                <c:pt idx="10011">
                  <c:v>50.05500000000715</c:v>
                </c:pt>
                <c:pt idx="10012">
                  <c:v>50.06000000000716</c:v>
                </c:pt>
                <c:pt idx="10013">
                  <c:v>50.06500000000716</c:v>
                </c:pt>
                <c:pt idx="10014">
                  <c:v>50.07000000000716</c:v>
                </c:pt>
                <c:pt idx="10015">
                  <c:v>50.07500000000717</c:v>
                </c:pt>
                <c:pt idx="10016">
                  <c:v>50.08000000000715</c:v>
                </c:pt>
                <c:pt idx="10017">
                  <c:v>50.08500000000717</c:v>
                </c:pt>
                <c:pt idx="10018">
                  <c:v>50.09000000000717</c:v>
                </c:pt>
                <c:pt idx="10019">
                  <c:v>50.09500000000718</c:v>
                </c:pt>
                <c:pt idx="10020">
                  <c:v>50.10000000000718</c:v>
                </c:pt>
                <c:pt idx="10021">
                  <c:v>50.10500000000718</c:v>
                </c:pt>
                <c:pt idx="10022">
                  <c:v>50.11000000000718</c:v>
                </c:pt>
                <c:pt idx="10023">
                  <c:v>50.1150000000072</c:v>
                </c:pt>
                <c:pt idx="10024">
                  <c:v>50.1200000000072</c:v>
                </c:pt>
                <c:pt idx="10025">
                  <c:v>50.1250000000072</c:v>
                </c:pt>
                <c:pt idx="10026">
                  <c:v>50.1300000000072</c:v>
                </c:pt>
                <c:pt idx="10027">
                  <c:v>50.1350000000072</c:v>
                </c:pt>
                <c:pt idx="10028">
                  <c:v>50.1400000000072</c:v>
                </c:pt>
                <c:pt idx="10029">
                  <c:v>50.1450000000072</c:v>
                </c:pt>
                <c:pt idx="10030">
                  <c:v>50.1500000000072</c:v>
                </c:pt>
                <c:pt idx="10031">
                  <c:v>50.15500000000721</c:v>
                </c:pt>
                <c:pt idx="10032">
                  <c:v>50.16000000000721</c:v>
                </c:pt>
                <c:pt idx="10033">
                  <c:v>50.16500000000721</c:v>
                </c:pt>
                <c:pt idx="10034">
                  <c:v>50.17000000000721</c:v>
                </c:pt>
                <c:pt idx="10035">
                  <c:v>50.17500000000722</c:v>
                </c:pt>
                <c:pt idx="10036">
                  <c:v>50.1800000000072</c:v>
                </c:pt>
                <c:pt idx="10037">
                  <c:v>50.18500000000722</c:v>
                </c:pt>
                <c:pt idx="10038">
                  <c:v>50.19000000000723</c:v>
                </c:pt>
                <c:pt idx="10039">
                  <c:v>50.19500000000723</c:v>
                </c:pt>
                <c:pt idx="10040">
                  <c:v>50.20000000000723</c:v>
                </c:pt>
                <c:pt idx="10041">
                  <c:v>50.20500000000723</c:v>
                </c:pt>
                <c:pt idx="10042">
                  <c:v>50.21000000000723</c:v>
                </c:pt>
                <c:pt idx="10043">
                  <c:v>50.21500000000724</c:v>
                </c:pt>
                <c:pt idx="10044">
                  <c:v>50.22000000000724</c:v>
                </c:pt>
                <c:pt idx="10045">
                  <c:v>50.22500000000724</c:v>
                </c:pt>
                <c:pt idx="10046">
                  <c:v>50.23000000000725</c:v>
                </c:pt>
                <c:pt idx="10047">
                  <c:v>50.23500000000725</c:v>
                </c:pt>
                <c:pt idx="10048">
                  <c:v>50.24000000000725</c:v>
                </c:pt>
                <c:pt idx="10049">
                  <c:v>50.24500000000725</c:v>
                </c:pt>
                <c:pt idx="10050">
                  <c:v>50.25000000000725</c:v>
                </c:pt>
                <c:pt idx="10051">
                  <c:v>50.25500000000726</c:v>
                </c:pt>
                <c:pt idx="10052">
                  <c:v>50.26000000000726</c:v>
                </c:pt>
                <c:pt idx="10053">
                  <c:v>50.26500000000726</c:v>
                </c:pt>
                <c:pt idx="10054">
                  <c:v>50.27000000000726</c:v>
                </c:pt>
                <c:pt idx="10055">
                  <c:v>50.27500000000727</c:v>
                </c:pt>
                <c:pt idx="10056">
                  <c:v>50.28000000000727</c:v>
                </c:pt>
                <c:pt idx="10057">
                  <c:v>50.28500000000727</c:v>
                </c:pt>
                <c:pt idx="10058">
                  <c:v>50.29000000000728</c:v>
                </c:pt>
                <c:pt idx="10059">
                  <c:v>50.29500000000728</c:v>
                </c:pt>
                <c:pt idx="10060">
                  <c:v>50.30000000000727</c:v>
                </c:pt>
                <c:pt idx="10061">
                  <c:v>50.30500000000728</c:v>
                </c:pt>
                <c:pt idx="10062">
                  <c:v>50.31000000000724</c:v>
                </c:pt>
                <c:pt idx="10063">
                  <c:v>50.31500000000727</c:v>
                </c:pt>
                <c:pt idx="10064">
                  <c:v>50.3200000000073</c:v>
                </c:pt>
                <c:pt idx="10065">
                  <c:v>50.3250000000073</c:v>
                </c:pt>
                <c:pt idx="10066">
                  <c:v>50.3300000000073</c:v>
                </c:pt>
                <c:pt idx="10067">
                  <c:v>50.3350000000073</c:v>
                </c:pt>
                <c:pt idx="10068">
                  <c:v>50.34000000000729</c:v>
                </c:pt>
                <c:pt idx="10069">
                  <c:v>50.3450000000073</c:v>
                </c:pt>
                <c:pt idx="10070">
                  <c:v>50.35000000000721</c:v>
                </c:pt>
                <c:pt idx="10071">
                  <c:v>50.35500000000729</c:v>
                </c:pt>
                <c:pt idx="10072">
                  <c:v>50.3600000000073</c:v>
                </c:pt>
                <c:pt idx="10073">
                  <c:v>50.36500000000731</c:v>
                </c:pt>
                <c:pt idx="10074">
                  <c:v>50.37000000000729</c:v>
                </c:pt>
                <c:pt idx="10075">
                  <c:v>50.3750000000073</c:v>
                </c:pt>
                <c:pt idx="10076">
                  <c:v>50.38000000000729</c:v>
                </c:pt>
                <c:pt idx="10077">
                  <c:v>50.38500000000732</c:v>
                </c:pt>
                <c:pt idx="10078">
                  <c:v>50.39000000000733</c:v>
                </c:pt>
                <c:pt idx="10079">
                  <c:v>50.39500000000733</c:v>
                </c:pt>
                <c:pt idx="10080">
                  <c:v>50.40000000000732</c:v>
                </c:pt>
                <c:pt idx="10081">
                  <c:v>50.40500000000733</c:v>
                </c:pt>
                <c:pt idx="10082">
                  <c:v>50.41000000000732</c:v>
                </c:pt>
                <c:pt idx="10083">
                  <c:v>50.41500000000732</c:v>
                </c:pt>
                <c:pt idx="10084">
                  <c:v>50.42000000000734</c:v>
                </c:pt>
                <c:pt idx="10085">
                  <c:v>50.42500000000735</c:v>
                </c:pt>
                <c:pt idx="10086">
                  <c:v>50.43000000000735</c:v>
                </c:pt>
                <c:pt idx="10087">
                  <c:v>50.43500000000735</c:v>
                </c:pt>
                <c:pt idx="10088">
                  <c:v>50.44000000000734</c:v>
                </c:pt>
                <c:pt idx="10089">
                  <c:v>50.44500000000735</c:v>
                </c:pt>
                <c:pt idx="10090">
                  <c:v>50.45000000000734</c:v>
                </c:pt>
                <c:pt idx="10091">
                  <c:v>50.45500000000735</c:v>
                </c:pt>
                <c:pt idx="10092">
                  <c:v>50.46000000000735</c:v>
                </c:pt>
                <c:pt idx="10093">
                  <c:v>50.46500000000736</c:v>
                </c:pt>
                <c:pt idx="10094">
                  <c:v>50.47000000000735</c:v>
                </c:pt>
                <c:pt idx="10095">
                  <c:v>50.47500000000737</c:v>
                </c:pt>
                <c:pt idx="10096">
                  <c:v>50.48000000000737</c:v>
                </c:pt>
                <c:pt idx="10097">
                  <c:v>50.48500000000737</c:v>
                </c:pt>
                <c:pt idx="10098">
                  <c:v>50.49000000000738</c:v>
                </c:pt>
                <c:pt idx="10099">
                  <c:v>50.49500000000738</c:v>
                </c:pt>
                <c:pt idx="10100">
                  <c:v>50.50000000000738</c:v>
                </c:pt>
                <c:pt idx="10101">
                  <c:v>50.5050000000074</c:v>
                </c:pt>
                <c:pt idx="10102">
                  <c:v>50.51000000000737</c:v>
                </c:pt>
                <c:pt idx="10103">
                  <c:v>50.5150000000074</c:v>
                </c:pt>
                <c:pt idx="10104">
                  <c:v>50.5200000000074</c:v>
                </c:pt>
                <c:pt idx="10105">
                  <c:v>50.5250000000074</c:v>
                </c:pt>
                <c:pt idx="10106">
                  <c:v>50.5300000000074</c:v>
                </c:pt>
                <c:pt idx="10107">
                  <c:v>50.5350000000074</c:v>
                </c:pt>
                <c:pt idx="10108">
                  <c:v>50.5400000000074</c:v>
                </c:pt>
                <c:pt idx="10109">
                  <c:v>50.54500000000741</c:v>
                </c:pt>
                <c:pt idx="10110">
                  <c:v>50.55000000000739</c:v>
                </c:pt>
                <c:pt idx="10111">
                  <c:v>50.5550000000074</c:v>
                </c:pt>
                <c:pt idx="10112">
                  <c:v>50.56000000000741</c:v>
                </c:pt>
                <c:pt idx="10113">
                  <c:v>50.56500000000742</c:v>
                </c:pt>
                <c:pt idx="10114">
                  <c:v>50.5700000000074</c:v>
                </c:pt>
                <c:pt idx="10115">
                  <c:v>50.57500000000742</c:v>
                </c:pt>
                <c:pt idx="10116">
                  <c:v>50.58000000000742</c:v>
                </c:pt>
                <c:pt idx="10117">
                  <c:v>50.58500000000743</c:v>
                </c:pt>
                <c:pt idx="10118">
                  <c:v>50.59000000000743</c:v>
                </c:pt>
                <c:pt idx="10119">
                  <c:v>50.59500000000743</c:v>
                </c:pt>
                <c:pt idx="10120">
                  <c:v>50.60000000000743</c:v>
                </c:pt>
                <c:pt idx="10121">
                  <c:v>50.60500000000744</c:v>
                </c:pt>
                <c:pt idx="10122">
                  <c:v>50.61000000000742</c:v>
                </c:pt>
                <c:pt idx="10123">
                  <c:v>50.61500000000744</c:v>
                </c:pt>
                <c:pt idx="10124">
                  <c:v>50.62000000000745</c:v>
                </c:pt>
                <c:pt idx="10125">
                  <c:v>50.62500000000745</c:v>
                </c:pt>
                <c:pt idx="10126">
                  <c:v>50.63000000000745</c:v>
                </c:pt>
                <c:pt idx="10127">
                  <c:v>50.63500000000745</c:v>
                </c:pt>
                <c:pt idx="10128">
                  <c:v>50.64000000000745</c:v>
                </c:pt>
                <c:pt idx="10129">
                  <c:v>50.64500000000746</c:v>
                </c:pt>
                <c:pt idx="10130">
                  <c:v>50.65000000000744</c:v>
                </c:pt>
                <c:pt idx="10131">
                  <c:v>50.65500000000745</c:v>
                </c:pt>
                <c:pt idx="10132">
                  <c:v>50.66000000000746</c:v>
                </c:pt>
                <c:pt idx="10133">
                  <c:v>50.66500000000747</c:v>
                </c:pt>
                <c:pt idx="10134">
                  <c:v>50.67000000000747</c:v>
                </c:pt>
                <c:pt idx="10135">
                  <c:v>50.67500000000747</c:v>
                </c:pt>
                <c:pt idx="10136">
                  <c:v>50.68000000000747</c:v>
                </c:pt>
                <c:pt idx="10137">
                  <c:v>50.68500000000748</c:v>
                </c:pt>
                <c:pt idx="10138">
                  <c:v>50.69000000000748</c:v>
                </c:pt>
                <c:pt idx="10139">
                  <c:v>50.69500000000748</c:v>
                </c:pt>
                <c:pt idx="10140">
                  <c:v>50.70000000000748</c:v>
                </c:pt>
                <c:pt idx="10141">
                  <c:v>50.7050000000075</c:v>
                </c:pt>
                <c:pt idx="10142">
                  <c:v>50.71000000000749</c:v>
                </c:pt>
                <c:pt idx="10143">
                  <c:v>50.7150000000075</c:v>
                </c:pt>
                <c:pt idx="10144">
                  <c:v>50.7200000000075</c:v>
                </c:pt>
                <c:pt idx="10145">
                  <c:v>50.7250000000075</c:v>
                </c:pt>
                <c:pt idx="10146">
                  <c:v>50.7300000000075</c:v>
                </c:pt>
                <c:pt idx="10147">
                  <c:v>50.7350000000075</c:v>
                </c:pt>
                <c:pt idx="10148">
                  <c:v>50.74000000000751</c:v>
                </c:pt>
                <c:pt idx="10149">
                  <c:v>50.74500000000751</c:v>
                </c:pt>
                <c:pt idx="10150">
                  <c:v>50.7500000000075</c:v>
                </c:pt>
                <c:pt idx="10151">
                  <c:v>50.75500000000751</c:v>
                </c:pt>
                <c:pt idx="10152">
                  <c:v>50.76000000000752</c:v>
                </c:pt>
                <c:pt idx="10153">
                  <c:v>50.76500000000752</c:v>
                </c:pt>
                <c:pt idx="10154">
                  <c:v>50.77000000000752</c:v>
                </c:pt>
                <c:pt idx="10155">
                  <c:v>50.77500000000752</c:v>
                </c:pt>
                <c:pt idx="10156">
                  <c:v>50.78000000000753</c:v>
                </c:pt>
                <c:pt idx="10157">
                  <c:v>50.78500000000753</c:v>
                </c:pt>
                <c:pt idx="10158">
                  <c:v>50.79000000000753</c:v>
                </c:pt>
                <c:pt idx="10159">
                  <c:v>50.79500000000753</c:v>
                </c:pt>
                <c:pt idx="10160">
                  <c:v>50.80000000000749</c:v>
                </c:pt>
                <c:pt idx="10161">
                  <c:v>50.80500000000752</c:v>
                </c:pt>
                <c:pt idx="10162">
                  <c:v>50.81000000000744</c:v>
                </c:pt>
                <c:pt idx="10163">
                  <c:v>50.81500000000754</c:v>
                </c:pt>
                <c:pt idx="10164">
                  <c:v>50.82000000000755</c:v>
                </c:pt>
                <c:pt idx="10165">
                  <c:v>50.82500000000755</c:v>
                </c:pt>
                <c:pt idx="10166">
                  <c:v>50.83000000000754</c:v>
                </c:pt>
                <c:pt idx="10167">
                  <c:v>50.83500000000755</c:v>
                </c:pt>
                <c:pt idx="10168">
                  <c:v>50.84000000000754</c:v>
                </c:pt>
                <c:pt idx="10169">
                  <c:v>50.84500000000754</c:v>
                </c:pt>
                <c:pt idx="10170">
                  <c:v>50.85000000000746</c:v>
                </c:pt>
                <c:pt idx="10171">
                  <c:v>50.85500000000754</c:v>
                </c:pt>
                <c:pt idx="10172">
                  <c:v>50.86000000000755</c:v>
                </c:pt>
                <c:pt idx="10173">
                  <c:v>50.86500000000756</c:v>
                </c:pt>
                <c:pt idx="10174">
                  <c:v>50.87000000000754</c:v>
                </c:pt>
                <c:pt idx="10175">
                  <c:v>50.87500000000757</c:v>
                </c:pt>
                <c:pt idx="10176">
                  <c:v>50.88000000000748</c:v>
                </c:pt>
                <c:pt idx="10177">
                  <c:v>50.88500000000757</c:v>
                </c:pt>
                <c:pt idx="10178">
                  <c:v>50.89000000000757</c:v>
                </c:pt>
                <c:pt idx="10179">
                  <c:v>50.89500000000758</c:v>
                </c:pt>
                <c:pt idx="10180">
                  <c:v>50.90000000000757</c:v>
                </c:pt>
                <c:pt idx="10181">
                  <c:v>50.90500000000759</c:v>
                </c:pt>
                <c:pt idx="10182">
                  <c:v>50.91000000000759</c:v>
                </c:pt>
                <c:pt idx="10183">
                  <c:v>50.91500000000759</c:v>
                </c:pt>
                <c:pt idx="10184">
                  <c:v>50.9200000000076</c:v>
                </c:pt>
                <c:pt idx="10185">
                  <c:v>50.9250000000076</c:v>
                </c:pt>
                <c:pt idx="10186">
                  <c:v>50.9300000000076</c:v>
                </c:pt>
                <c:pt idx="10187">
                  <c:v>50.93500000000761</c:v>
                </c:pt>
                <c:pt idx="10188">
                  <c:v>50.94000000000759</c:v>
                </c:pt>
                <c:pt idx="10189">
                  <c:v>50.9450000000076</c:v>
                </c:pt>
                <c:pt idx="10190">
                  <c:v>50.95000000000751</c:v>
                </c:pt>
                <c:pt idx="10191">
                  <c:v>50.95500000000759</c:v>
                </c:pt>
                <c:pt idx="10192">
                  <c:v>50.9600000000076</c:v>
                </c:pt>
                <c:pt idx="10193">
                  <c:v>50.96500000000762</c:v>
                </c:pt>
                <c:pt idx="10194">
                  <c:v>50.97000000000762</c:v>
                </c:pt>
                <c:pt idx="10195">
                  <c:v>50.97500000000763</c:v>
                </c:pt>
                <c:pt idx="10196">
                  <c:v>50.98000000000759</c:v>
                </c:pt>
                <c:pt idx="10197">
                  <c:v>50.98500000000762</c:v>
                </c:pt>
                <c:pt idx="10198">
                  <c:v>50.99000000000763</c:v>
                </c:pt>
                <c:pt idx="10199">
                  <c:v>50.99500000000764</c:v>
                </c:pt>
                <c:pt idx="10200">
                  <c:v>51.00000000000762</c:v>
                </c:pt>
                <c:pt idx="10201">
                  <c:v>51.00500000000764</c:v>
                </c:pt>
                <c:pt idx="10202">
                  <c:v>51.01000000000764</c:v>
                </c:pt>
                <c:pt idx="10203">
                  <c:v>51.01500000000765</c:v>
                </c:pt>
                <c:pt idx="10204">
                  <c:v>51.02000000000765</c:v>
                </c:pt>
                <c:pt idx="10205">
                  <c:v>51.02500000000765</c:v>
                </c:pt>
                <c:pt idx="10206">
                  <c:v>51.03000000000765</c:v>
                </c:pt>
                <c:pt idx="10207">
                  <c:v>51.03500000000766</c:v>
                </c:pt>
                <c:pt idx="10208">
                  <c:v>51.04000000000764</c:v>
                </c:pt>
                <c:pt idx="10209">
                  <c:v>51.04500000000765</c:v>
                </c:pt>
                <c:pt idx="10210">
                  <c:v>51.05000000000764</c:v>
                </c:pt>
                <c:pt idx="10211">
                  <c:v>51.05500000000765</c:v>
                </c:pt>
                <c:pt idx="10212">
                  <c:v>51.06000000000765</c:v>
                </c:pt>
                <c:pt idx="10213">
                  <c:v>51.06500000000767</c:v>
                </c:pt>
                <c:pt idx="10214">
                  <c:v>51.07000000000767</c:v>
                </c:pt>
                <c:pt idx="10215">
                  <c:v>51.07500000000768</c:v>
                </c:pt>
                <c:pt idx="10216">
                  <c:v>51.08000000000767</c:v>
                </c:pt>
                <c:pt idx="10217">
                  <c:v>51.08500000000767</c:v>
                </c:pt>
                <c:pt idx="10218">
                  <c:v>51.09000000000768</c:v>
                </c:pt>
                <c:pt idx="10219">
                  <c:v>51.0950000000077</c:v>
                </c:pt>
                <c:pt idx="10220">
                  <c:v>51.10000000000768</c:v>
                </c:pt>
                <c:pt idx="10221">
                  <c:v>51.1050000000077</c:v>
                </c:pt>
                <c:pt idx="10222">
                  <c:v>51.11000000000769</c:v>
                </c:pt>
                <c:pt idx="10223">
                  <c:v>51.1150000000077</c:v>
                </c:pt>
                <c:pt idx="10224">
                  <c:v>51.1200000000077</c:v>
                </c:pt>
                <c:pt idx="10225">
                  <c:v>51.1250000000077</c:v>
                </c:pt>
                <c:pt idx="10226">
                  <c:v>51.13000000000771</c:v>
                </c:pt>
                <c:pt idx="10227">
                  <c:v>51.13500000000771</c:v>
                </c:pt>
                <c:pt idx="10228">
                  <c:v>51.14000000000771</c:v>
                </c:pt>
                <c:pt idx="10229">
                  <c:v>51.14500000000771</c:v>
                </c:pt>
                <c:pt idx="10230">
                  <c:v>51.15000000000772</c:v>
                </c:pt>
                <c:pt idx="10231">
                  <c:v>51.15500000000772</c:v>
                </c:pt>
                <c:pt idx="10232">
                  <c:v>51.16000000000772</c:v>
                </c:pt>
                <c:pt idx="10233">
                  <c:v>51.16500000000772</c:v>
                </c:pt>
                <c:pt idx="10234">
                  <c:v>51.17000000000773</c:v>
                </c:pt>
                <c:pt idx="10235">
                  <c:v>51.17500000000773</c:v>
                </c:pt>
                <c:pt idx="10236">
                  <c:v>51.18000000000773</c:v>
                </c:pt>
                <c:pt idx="10237">
                  <c:v>51.18500000000773</c:v>
                </c:pt>
                <c:pt idx="10238">
                  <c:v>51.19000000000774</c:v>
                </c:pt>
                <c:pt idx="10239">
                  <c:v>51.19500000000775</c:v>
                </c:pt>
                <c:pt idx="10240">
                  <c:v>51.20000000000774</c:v>
                </c:pt>
                <c:pt idx="10241">
                  <c:v>51.20500000000775</c:v>
                </c:pt>
                <c:pt idx="10242">
                  <c:v>51.21000000000775</c:v>
                </c:pt>
                <c:pt idx="10243">
                  <c:v>51.21500000000775</c:v>
                </c:pt>
                <c:pt idx="10244">
                  <c:v>51.22000000000775</c:v>
                </c:pt>
                <c:pt idx="10245">
                  <c:v>51.22500000000776</c:v>
                </c:pt>
                <c:pt idx="10246">
                  <c:v>51.23000000000776</c:v>
                </c:pt>
                <c:pt idx="10247">
                  <c:v>51.23500000000776</c:v>
                </c:pt>
                <c:pt idx="10248">
                  <c:v>51.24000000000776</c:v>
                </c:pt>
                <c:pt idx="10249">
                  <c:v>51.24500000000777</c:v>
                </c:pt>
                <c:pt idx="10250">
                  <c:v>51.25000000000777</c:v>
                </c:pt>
                <c:pt idx="10251">
                  <c:v>51.25500000000777</c:v>
                </c:pt>
                <c:pt idx="10252">
                  <c:v>51.26000000000777</c:v>
                </c:pt>
                <c:pt idx="10253">
                  <c:v>51.26500000000778</c:v>
                </c:pt>
                <c:pt idx="10254">
                  <c:v>51.27000000000778</c:v>
                </c:pt>
                <c:pt idx="10255">
                  <c:v>51.27500000000778</c:v>
                </c:pt>
                <c:pt idx="10256">
                  <c:v>51.28000000000778</c:v>
                </c:pt>
                <c:pt idx="10257">
                  <c:v>51.2850000000078</c:v>
                </c:pt>
                <c:pt idx="10258">
                  <c:v>51.2900000000078</c:v>
                </c:pt>
                <c:pt idx="10259">
                  <c:v>51.2950000000078</c:v>
                </c:pt>
                <c:pt idx="10260">
                  <c:v>51.3000000000078</c:v>
                </c:pt>
                <c:pt idx="10261">
                  <c:v>51.3050000000078</c:v>
                </c:pt>
                <c:pt idx="10262">
                  <c:v>51.3100000000078</c:v>
                </c:pt>
                <c:pt idx="10263">
                  <c:v>51.3150000000078</c:v>
                </c:pt>
                <c:pt idx="10264">
                  <c:v>51.3200000000078</c:v>
                </c:pt>
                <c:pt idx="10265">
                  <c:v>51.32500000000781</c:v>
                </c:pt>
                <c:pt idx="10266">
                  <c:v>51.33000000000781</c:v>
                </c:pt>
                <c:pt idx="10267">
                  <c:v>51.33500000000781</c:v>
                </c:pt>
                <c:pt idx="10268">
                  <c:v>51.34000000000781</c:v>
                </c:pt>
                <c:pt idx="10269">
                  <c:v>51.34500000000781</c:v>
                </c:pt>
                <c:pt idx="10270">
                  <c:v>51.3500000000078</c:v>
                </c:pt>
                <c:pt idx="10271">
                  <c:v>51.35500000000782</c:v>
                </c:pt>
                <c:pt idx="10272">
                  <c:v>51.36000000000782</c:v>
                </c:pt>
                <c:pt idx="10273">
                  <c:v>51.36500000000783</c:v>
                </c:pt>
                <c:pt idx="10274">
                  <c:v>51.37000000000783</c:v>
                </c:pt>
                <c:pt idx="10275">
                  <c:v>51.37500000000783</c:v>
                </c:pt>
                <c:pt idx="10276">
                  <c:v>51.38000000000783</c:v>
                </c:pt>
                <c:pt idx="10277">
                  <c:v>51.38500000000784</c:v>
                </c:pt>
                <c:pt idx="10278">
                  <c:v>51.39000000000784</c:v>
                </c:pt>
                <c:pt idx="10279">
                  <c:v>51.39500000000784</c:v>
                </c:pt>
                <c:pt idx="10280">
                  <c:v>51.40000000000784</c:v>
                </c:pt>
                <c:pt idx="10281">
                  <c:v>51.40500000000785</c:v>
                </c:pt>
                <c:pt idx="10282">
                  <c:v>51.41000000000785</c:v>
                </c:pt>
                <c:pt idx="10283">
                  <c:v>51.41500000000785</c:v>
                </c:pt>
                <c:pt idx="10284">
                  <c:v>51.42000000000785</c:v>
                </c:pt>
                <c:pt idx="10285">
                  <c:v>51.42500000000786</c:v>
                </c:pt>
                <c:pt idx="10286">
                  <c:v>51.43000000000786</c:v>
                </c:pt>
                <c:pt idx="10287">
                  <c:v>51.43500000000786</c:v>
                </c:pt>
                <c:pt idx="10288">
                  <c:v>51.44000000000786</c:v>
                </c:pt>
                <c:pt idx="10289">
                  <c:v>51.44500000000787</c:v>
                </c:pt>
                <c:pt idx="10290">
                  <c:v>51.45000000000785</c:v>
                </c:pt>
                <c:pt idx="10291">
                  <c:v>51.45500000000787</c:v>
                </c:pt>
                <c:pt idx="10292">
                  <c:v>51.46000000000788</c:v>
                </c:pt>
                <c:pt idx="10293">
                  <c:v>51.46500000000788</c:v>
                </c:pt>
                <c:pt idx="10294">
                  <c:v>51.47000000000788</c:v>
                </c:pt>
                <c:pt idx="10295">
                  <c:v>51.47500000000788</c:v>
                </c:pt>
                <c:pt idx="10296">
                  <c:v>51.48000000000788</c:v>
                </c:pt>
                <c:pt idx="10297">
                  <c:v>51.4850000000079</c:v>
                </c:pt>
                <c:pt idx="10298">
                  <c:v>51.4900000000079</c:v>
                </c:pt>
                <c:pt idx="10299">
                  <c:v>51.4950000000079</c:v>
                </c:pt>
                <c:pt idx="10300">
                  <c:v>51.5000000000079</c:v>
                </c:pt>
                <c:pt idx="10301">
                  <c:v>51.5050000000079</c:v>
                </c:pt>
                <c:pt idx="10302">
                  <c:v>51.5100000000079</c:v>
                </c:pt>
                <c:pt idx="10303">
                  <c:v>51.5150000000079</c:v>
                </c:pt>
                <c:pt idx="10304">
                  <c:v>51.52000000000791</c:v>
                </c:pt>
                <c:pt idx="10305">
                  <c:v>51.52500000000791</c:v>
                </c:pt>
                <c:pt idx="10306">
                  <c:v>51.53000000000791</c:v>
                </c:pt>
                <c:pt idx="10307">
                  <c:v>51.53500000000791</c:v>
                </c:pt>
                <c:pt idx="10308">
                  <c:v>51.54000000000791</c:v>
                </c:pt>
                <c:pt idx="10309">
                  <c:v>51.54500000000792</c:v>
                </c:pt>
                <c:pt idx="10310">
                  <c:v>51.55000000000792</c:v>
                </c:pt>
                <c:pt idx="10311">
                  <c:v>51.55500000000792</c:v>
                </c:pt>
                <c:pt idx="10312">
                  <c:v>51.56000000000793</c:v>
                </c:pt>
                <c:pt idx="10313">
                  <c:v>51.56500000000793</c:v>
                </c:pt>
                <c:pt idx="10314">
                  <c:v>51.57000000000793</c:v>
                </c:pt>
                <c:pt idx="10315">
                  <c:v>51.57500000000793</c:v>
                </c:pt>
                <c:pt idx="10316">
                  <c:v>51.58000000000794</c:v>
                </c:pt>
                <c:pt idx="10317">
                  <c:v>51.58500000000794</c:v>
                </c:pt>
                <c:pt idx="10318">
                  <c:v>51.59000000000794</c:v>
                </c:pt>
                <c:pt idx="10319">
                  <c:v>51.59500000000794</c:v>
                </c:pt>
                <c:pt idx="10320">
                  <c:v>51.60000000000795</c:v>
                </c:pt>
                <c:pt idx="10321">
                  <c:v>51.60500000000795</c:v>
                </c:pt>
                <c:pt idx="10322">
                  <c:v>51.61000000000795</c:v>
                </c:pt>
                <c:pt idx="10323">
                  <c:v>51.61500000000795</c:v>
                </c:pt>
                <c:pt idx="10324">
                  <c:v>51.62000000000796</c:v>
                </c:pt>
                <c:pt idx="10325">
                  <c:v>51.62500000000796</c:v>
                </c:pt>
                <c:pt idx="10326">
                  <c:v>51.63000000000796</c:v>
                </c:pt>
                <c:pt idx="10327">
                  <c:v>51.63500000000796</c:v>
                </c:pt>
                <c:pt idx="10328">
                  <c:v>51.64000000000797</c:v>
                </c:pt>
                <c:pt idx="10329">
                  <c:v>51.64500000000797</c:v>
                </c:pt>
                <c:pt idx="10330">
                  <c:v>51.65000000000797</c:v>
                </c:pt>
                <c:pt idx="10331">
                  <c:v>51.65500000000797</c:v>
                </c:pt>
                <c:pt idx="10332">
                  <c:v>51.66000000000798</c:v>
                </c:pt>
                <c:pt idx="10333">
                  <c:v>51.66500000000798</c:v>
                </c:pt>
                <c:pt idx="10334">
                  <c:v>51.67000000000798</c:v>
                </c:pt>
                <c:pt idx="10335">
                  <c:v>51.675000000008</c:v>
                </c:pt>
                <c:pt idx="10336">
                  <c:v>51.680000000008</c:v>
                </c:pt>
                <c:pt idx="10337">
                  <c:v>51.685000000008</c:v>
                </c:pt>
                <c:pt idx="10338">
                  <c:v>51.690000000008</c:v>
                </c:pt>
                <c:pt idx="10339">
                  <c:v>51.695000000008</c:v>
                </c:pt>
                <c:pt idx="10340">
                  <c:v>51.700000000008</c:v>
                </c:pt>
                <c:pt idx="10341">
                  <c:v>51.705000000008</c:v>
                </c:pt>
                <c:pt idx="10342">
                  <c:v>51.710000000008</c:v>
                </c:pt>
                <c:pt idx="10343">
                  <c:v>51.71500000000801</c:v>
                </c:pt>
                <c:pt idx="10344">
                  <c:v>51.72000000000801</c:v>
                </c:pt>
                <c:pt idx="10345">
                  <c:v>51.72500000000801</c:v>
                </c:pt>
                <c:pt idx="10346">
                  <c:v>51.73000000000801</c:v>
                </c:pt>
                <c:pt idx="10347">
                  <c:v>51.73500000000802</c:v>
                </c:pt>
                <c:pt idx="10348">
                  <c:v>51.74000000000802</c:v>
                </c:pt>
                <c:pt idx="10349">
                  <c:v>51.74500000000802</c:v>
                </c:pt>
                <c:pt idx="10350">
                  <c:v>51.75000000000802</c:v>
                </c:pt>
                <c:pt idx="10351">
                  <c:v>51.75500000000803</c:v>
                </c:pt>
                <c:pt idx="10352">
                  <c:v>51.76000000000803</c:v>
                </c:pt>
                <c:pt idx="10353">
                  <c:v>51.76500000000803</c:v>
                </c:pt>
                <c:pt idx="10354">
                  <c:v>51.77000000000803</c:v>
                </c:pt>
                <c:pt idx="10355">
                  <c:v>51.77500000000804</c:v>
                </c:pt>
                <c:pt idx="10356">
                  <c:v>51.78000000000804</c:v>
                </c:pt>
                <c:pt idx="10357">
                  <c:v>51.78500000000804</c:v>
                </c:pt>
                <c:pt idx="10358">
                  <c:v>51.79000000000804</c:v>
                </c:pt>
                <c:pt idx="10359">
                  <c:v>51.79500000000805</c:v>
                </c:pt>
                <c:pt idx="10360">
                  <c:v>51.80000000000805</c:v>
                </c:pt>
                <c:pt idx="10361">
                  <c:v>51.80500000000805</c:v>
                </c:pt>
                <c:pt idx="10362">
                  <c:v>51.81000000000805</c:v>
                </c:pt>
                <c:pt idx="10363">
                  <c:v>51.81500000000806</c:v>
                </c:pt>
                <c:pt idx="10364">
                  <c:v>51.82000000000806</c:v>
                </c:pt>
                <c:pt idx="10365">
                  <c:v>51.82500000000806</c:v>
                </c:pt>
                <c:pt idx="10366">
                  <c:v>51.83000000000806</c:v>
                </c:pt>
                <c:pt idx="10367">
                  <c:v>51.83500000000807</c:v>
                </c:pt>
                <c:pt idx="10368">
                  <c:v>51.84000000000805</c:v>
                </c:pt>
                <c:pt idx="10369">
                  <c:v>51.84500000000807</c:v>
                </c:pt>
                <c:pt idx="10370">
                  <c:v>51.85000000000807</c:v>
                </c:pt>
                <c:pt idx="10371">
                  <c:v>51.85500000000808</c:v>
                </c:pt>
                <c:pt idx="10372">
                  <c:v>51.86000000000808</c:v>
                </c:pt>
                <c:pt idx="10373">
                  <c:v>51.86500000000808</c:v>
                </c:pt>
                <c:pt idx="10374">
                  <c:v>51.87000000000808</c:v>
                </c:pt>
                <c:pt idx="10375">
                  <c:v>51.8750000000081</c:v>
                </c:pt>
                <c:pt idx="10376">
                  <c:v>51.88000000000807</c:v>
                </c:pt>
                <c:pt idx="10377">
                  <c:v>51.8850000000081</c:v>
                </c:pt>
                <c:pt idx="10378">
                  <c:v>51.8900000000081</c:v>
                </c:pt>
                <c:pt idx="10379">
                  <c:v>51.8950000000081</c:v>
                </c:pt>
                <c:pt idx="10380">
                  <c:v>51.9000000000081</c:v>
                </c:pt>
                <c:pt idx="10381">
                  <c:v>51.9050000000081</c:v>
                </c:pt>
                <c:pt idx="10382">
                  <c:v>51.9100000000081</c:v>
                </c:pt>
                <c:pt idx="10383">
                  <c:v>51.91500000000811</c:v>
                </c:pt>
                <c:pt idx="10384">
                  <c:v>51.92000000000811</c:v>
                </c:pt>
                <c:pt idx="10385">
                  <c:v>51.92500000000811</c:v>
                </c:pt>
                <c:pt idx="10386">
                  <c:v>51.93000000000811</c:v>
                </c:pt>
                <c:pt idx="10387">
                  <c:v>51.93500000000812</c:v>
                </c:pt>
                <c:pt idx="10388">
                  <c:v>51.9400000000081</c:v>
                </c:pt>
                <c:pt idx="10389">
                  <c:v>51.94500000000812</c:v>
                </c:pt>
                <c:pt idx="10390">
                  <c:v>51.95000000000812</c:v>
                </c:pt>
                <c:pt idx="10391">
                  <c:v>51.95500000000813</c:v>
                </c:pt>
                <c:pt idx="10392">
                  <c:v>51.96000000000813</c:v>
                </c:pt>
                <c:pt idx="10393">
                  <c:v>51.96500000000813</c:v>
                </c:pt>
                <c:pt idx="10394">
                  <c:v>51.97000000000813</c:v>
                </c:pt>
                <c:pt idx="10395">
                  <c:v>51.97500000000814</c:v>
                </c:pt>
                <c:pt idx="10396">
                  <c:v>51.98000000000814</c:v>
                </c:pt>
                <c:pt idx="10397">
                  <c:v>51.98500000000814</c:v>
                </c:pt>
                <c:pt idx="10398">
                  <c:v>51.99000000000815</c:v>
                </c:pt>
                <c:pt idx="10399">
                  <c:v>51.99500000000815</c:v>
                </c:pt>
                <c:pt idx="10400">
                  <c:v>52.00000000000815</c:v>
                </c:pt>
                <c:pt idx="10401">
                  <c:v>52.00500000000815</c:v>
                </c:pt>
                <c:pt idx="10402">
                  <c:v>52.01000000000816</c:v>
                </c:pt>
                <c:pt idx="10403">
                  <c:v>52.01500000000816</c:v>
                </c:pt>
                <c:pt idx="10404">
                  <c:v>52.02000000000816</c:v>
                </c:pt>
                <c:pt idx="10405">
                  <c:v>52.02500000000816</c:v>
                </c:pt>
                <c:pt idx="10406">
                  <c:v>52.03000000000817</c:v>
                </c:pt>
                <c:pt idx="10407">
                  <c:v>52.03500000000817</c:v>
                </c:pt>
                <c:pt idx="10408">
                  <c:v>52.04000000000817</c:v>
                </c:pt>
                <c:pt idx="10409">
                  <c:v>52.04500000000817</c:v>
                </c:pt>
                <c:pt idx="10410">
                  <c:v>52.05000000000818</c:v>
                </c:pt>
                <c:pt idx="10411">
                  <c:v>52.05500000000818</c:v>
                </c:pt>
                <c:pt idx="10412">
                  <c:v>52.06000000000818</c:v>
                </c:pt>
                <c:pt idx="10413">
                  <c:v>52.06500000000818</c:v>
                </c:pt>
                <c:pt idx="10414">
                  <c:v>52.0700000000082</c:v>
                </c:pt>
                <c:pt idx="10415">
                  <c:v>52.0750000000082</c:v>
                </c:pt>
                <c:pt idx="10416">
                  <c:v>52.0800000000082</c:v>
                </c:pt>
                <c:pt idx="10417">
                  <c:v>52.0850000000082</c:v>
                </c:pt>
                <c:pt idx="10418">
                  <c:v>52.0900000000082</c:v>
                </c:pt>
                <c:pt idx="10419">
                  <c:v>52.0950000000082</c:v>
                </c:pt>
                <c:pt idx="10420">
                  <c:v>52.1000000000082</c:v>
                </c:pt>
                <c:pt idx="10421">
                  <c:v>52.10500000000821</c:v>
                </c:pt>
                <c:pt idx="10422">
                  <c:v>52.11000000000821</c:v>
                </c:pt>
                <c:pt idx="10423">
                  <c:v>52.11500000000821</c:v>
                </c:pt>
                <c:pt idx="10424">
                  <c:v>52.12000000000821</c:v>
                </c:pt>
                <c:pt idx="10425">
                  <c:v>52.12500000000822</c:v>
                </c:pt>
                <c:pt idx="10426">
                  <c:v>52.13000000000822</c:v>
                </c:pt>
                <c:pt idx="10427">
                  <c:v>52.13500000000822</c:v>
                </c:pt>
                <c:pt idx="10428">
                  <c:v>52.14000000000822</c:v>
                </c:pt>
                <c:pt idx="10429">
                  <c:v>52.14500000000823</c:v>
                </c:pt>
                <c:pt idx="10430">
                  <c:v>52.15000000000823</c:v>
                </c:pt>
                <c:pt idx="10431">
                  <c:v>52.15500000000823</c:v>
                </c:pt>
                <c:pt idx="10432">
                  <c:v>52.16000000000823</c:v>
                </c:pt>
                <c:pt idx="10433">
                  <c:v>52.16500000000824</c:v>
                </c:pt>
                <c:pt idx="10434">
                  <c:v>52.17000000000824</c:v>
                </c:pt>
                <c:pt idx="10435">
                  <c:v>52.17500000000824</c:v>
                </c:pt>
                <c:pt idx="10436">
                  <c:v>52.18000000000824</c:v>
                </c:pt>
                <c:pt idx="10437">
                  <c:v>52.18500000000825</c:v>
                </c:pt>
                <c:pt idx="10438">
                  <c:v>52.19000000000825</c:v>
                </c:pt>
                <c:pt idx="10439">
                  <c:v>52.19500000000825</c:v>
                </c:pt>
                <c:pt idx="10440">
                  <c:v>52.20000000000825</c:v>
                </c:pt>
                <c:pt idx="10441">
                  <c:v>52.20500000000826</c:v>
                </c:pt>
                <c:pt idx="10442">
                  <c:v>52.21000000000826</c:v>
                </c:pt>
                <c:pt idx="10443">
                  <c:v>52.21500000000826</c:v>
                </c:pt>
                <c:pt idx="10444">
                  <c:v>52.22000000000826</c:v>
                </c:pt>
                <c:pt idx="10445">
                  <c:v>52.22500000000827</c:v>
                </c:pt>
                <c:pt idx="10446">
                  <c:v>52.23000000000827</c:v>
                </c:pt>
                <c:pt idx="10447">
                  <c:v>52.23500000000827</c:v>
                </c:pt>
                <c:pt idx="10448">
                  <c:v>52.24000000000827</c:v>
                </c:pt>
                <c:pt idx="10449">
                  <c:v>52.24500000000828</c:v>
                </c:pt>
                <c:pt idx="10450">
                  <c:v>52.25000000000828</c:v>
                </c:pt>
                <c:pt idx="10451">
                  <c:v>52.25500000000828</c:v>
                </c:pt>
                <c:pt idx="10452">
                  <c:v>52.26000000000828</c:v>
                </c:pt>
                <c:pt idx="10453">
                  <c:v>52.2650000000083</c:v>
                </c:pt>
                <c:pt idx="10454">
                  <c:v>52.2700000000083</c:v>
                </c:pt>
                <c:pt idx="10455">
                  <c:v>52.2750000000083</c:v>
                </c:pt>
                <c:pt idx="10456">
                  <c:v>52.2800000000083</c:v>
                </c:pt>
                <c:pt idx="10457">
                  <c:v>52.2850000000083</c:v>
                </c:pt>
                <c:pt idx="10458">
                  <c:v>52.2900000000083</c:v>
                </c:pt>
                <c:pt idx="10459">
                  <c:v>52.2950000000083</c:v>
                </c:pt>
                <c:pt idx="10460">
                  <c:v>52.3000000000083</c:v>
                </c:pt>
                <c:pt idx="10461">
                  <c:v>52.30500000000831</c:v>
                </c:pt>
                <c:pt idx="10462">
                  <c:v>52.31000000000829</c:v>
                </c:pt>
                <c:pt idx="10463">
                  <c:v>52.3150000000083</c:v>
                </c:pt>
                <c:pt idx="10464">
                  <c:v>52.32000000000831</c:v>
                </c:pt>
                <c:pt idx="10465">
                  <c:v>52.32500000000832</c:v>
                </c:pt>
                <c:pt idx="10466">
                  <c:v>52.3300000000083</c:v>
                </c:pt>
                <c:pt idx="10467">
                  <c:v>52.33500000000832</c:v>
                </c:pt>
                <c:pt idx="10468">
                  <c:v>52.34000000000832</c:v>
                </c:pt>
                <c:pt idx="10469">
                  <c:v>52.34500000000833</c:v>
                </c:pt>
                <c:pt idx="10470">
                  <c:v>52.35000000000829</c:v>
                </c:pt>
                <c:pt idx="10471">
                  <c:v>52.35500000000832</c:v>
                </c:pt>
                <c:pt idx="10472">
                  <c:v>52.36000000000833</c:v>
                </c:pt>
                <c:pt idx="10473">
                  <c:v>52.36500000000834</c:v>
                </c:pt>
                <c:pt idx="10474">
                  <c:v>52.37000000000832</c:v>
                </c:pt>
                <c:pt idx="10475">
                  <c:v>52.37500000000834</c:v>
                </c:pt>
                <c:pt idx="10476">
                  <c:v>52.38000000000834</c:v>
                </c:pt>
                <c:pt idx="10477">
                  <c:v>52.38500000000835</c:v>
                </c:pt>
                <c:pt idx="10478">
                  <c:v>52.39000000000835</c:v>
                </c:pt>
                <c:pt idx="10479">
                  <c:v>52.39500000000835</c:v>
                </c:pt>
                <c:pt idx="10480">
                  <c:v>52.40000000000835</c:v>
                </c:pt>
                <c:pt idx="10481">
                  <c:v>52.40500000000836</c:v>
                </c:pt>
                <c:pt idx="10482">
                  <c:v>52.41000000000835</c:v>
                </c:pt>
                <c:pt idx="10483">
                  <c:v>52.41500000000836</c:v>
                </c:pt>
                <c:pt idx="10484">
                  <c:v>52.42000000000836</c:v>
                </c:pt>
                <c:pt idx="10485">
                  <c:v>52.42500000000837</c:v>
                </c:pt>
                <c:pt idx="10486">
                  <c:v>52.43000000000837</c:v>
                </c:pt>
                <c:pt idx="10487">
                  <c:v>52.43500000000837</c:v>
                </c:pt>
                <c:pt idx="10488">
                  <c:v>52.44000000000837</c:v>
                </c:pt>
                <c:pt idx="10489">
                  <c:v>52.44500000000838</c:v>
                </c:pt>
                <c:pt idx="10490">
                  <c:v>52.45000000000837</c:v>
                </c:pt>
                <c:pt idx="10491">
                  <c:v>52.45500000000838</c:v>
                </c:pt>
                <c:pt idx="10492">
                  <c:v>52.4600000000084</c:v>
                </c:pt>
                <c:pt idx="10493">
                  <c:v>52.4650000000084</c:v>
                </c:pt>
                <c:pt idx="10494">
                  <c:v>52.4700000000084</c:v>
                </c:pt>
                <c:pt idx="10495">
                  <c:v>52.4750000000084</c:v>
                </c:pt>
                <c:pt idx="10496">
                  <c:v>52.4800000000084</c:v>
                </c:pt>
                <c:pt idx="10497">
                  <c:v>52.4850000000084</c:v>
                </c:pt>
                <c:pt idx="10498">
                  <c:v>52.4900000000084</c:v>
                </c:pt>
                <c:pt idx="10499">
                  <c:v>52.4950000000084</c:v>
                </c:pt>
                <c:pt idx="10500">
                  <c:v>52.50000000000841</c:v>
                </c:pt>
                <c:pt idx="10501">
                  <c:v>52.50500000000841</c:v>
                </c:pt>
                <c:pt idx="10502">
                  <c:v>52.5100000000084</c:v>
                </c:pt>
                <c:pt idx="10503">
                  <c:v>52.51500000000841</c:v>
                </c:pt>
                <c:pt idx="10504">
                  <c:v>52.52000000000842</c:v>
                </c:pt>
                <c:pt idx="10505">
                  <c:v>52.52500000000842</c:v>
                </c:pt>
                <c:pt idx="10506">
                  <c:v>52.53000000000842</c:v>
                </c:pt>
                <c:pt idx="10507">
                  <c:v>52.53500000000843</c:v>
                </c:pt>
                <c:pt idx="10508">
                  <c:v>52.54000000000843</c:v>
                </c:pt>
                <c:pt idx="10509">
                  <c:v>52.54500000000843</c:v>
                </c:pt>
                <c:pt idx="10510">
                  <c:v>52.55000000000842</c:v>
                </c:pt>
                <c:pt idx="10511">
                  <c:v>52.55500000000843</c:v>
                </c:pt>
                <c:pt idx="10512">
                  <c:v>52.56000000000844</c:v>
                </c:pt>
                <c:pt idx="10513">
                  <c:v>52.56500000000844</c:v>
                </c:pt>
                <c:pt idx="10514">
                  <c:v>52.57000000000844</c:v>
                </c:pt>
                <c:pt idx="10515">
                  <c:v>52.57500000000845</c:v>
                </c:pt>
                <c:pt idx="10516">
                  <c:v>52.58000000000845</c:v>
                </c:pt>
                <c:pt idx="10517">
                  <c:v>52.58500000000845</c:v>
                </c:pt>
                <c:pt idx="10518">
                  <c:v>52.59000000000845</c:v>
                </c:pt>
                <c:pt idx="10519">
                  <c:v>52.59500000000846</c:v>
                </c:pt>
                <c:pt idx="10520">
                  <c:v>52.60000000000846</c:v>
                </c:pt>
                <c:pt idx="10521">
                  <c:v>52.60500000000846</c:v>
                </c:pt>
                <c:pt idx="10522">
                  <c:v>52.61000000000845</c:v>
                </c:pt>
                <c:pt idx="10523">
                  <c:v>52.61500000000846</c:v>
                </c:pt>
                <c:pt idx="10524">
                  <c:v>52.62000000000847</c:v>
                </c:pt>
                <c:pt idx="10525">
                  <c:v>52.62500000000847</c:v>
                </c:pt>
                <c:pt idx="10526">
                  <c:v>52.63000000000847</c:v>
                </c:pt>
                <c:pt idx="10527">
                  <c:v>52.63500000000848</c:v>
                </c:pt>
                <c:pt idx="10528">
                  <c:v>52.64000000000848</c:v>
                </c:pt>
                <c:pt idx="10529">
                  <c:v>52.64500000000848</c:v>
                </c:pt>
                <c:pt idx="10530">
                  <c:v>52.65000000000848</c:v>
                </c:pt>
                <c:pt idx="10531">
                  <c:v>52.65500000000848</c:v>
                </c:pt>
                <c:pt idx="10532">
                  <c:v>52.6600000000085</c:v>
                </c:pt>
                <c:pt idx="10533">
                  <c:v>52.6650000000085</c:v>
                </c:pt>
                <c:pt idx="10534">
                  <c:v>52.6700000000085</c:v>
                </c:pt>
                <c:pt idx="10535">
                  <c:v>52.6750000000085</c:v>
                </c:pt>
                <c:pt idx="10536">
                  <c:v>52.6800000000085</c:v>
                </c:pt>
                <c:pt idx="10537">
                  <c:v>52.6850000000085</c:v>
                </c:pt>
                <c:pt idx="10538">
                  <c:v>52.6900000000085</c:v>
                </c:pt>
                <c:pt idx="10539">
                  <c:v>52.69500000000851</c:v>
                </c:pt>
                <c:pt idx="10540">
                  <c:v>52.70000000000851</c:v>
                </c:pt>
                <c:pt idx="10541">
                  <c:v>52.70500000000851</c:v>
                </c:pt>
                <c:pt idx="10542">
                  <c:v>52.71000000000851</c:v>
                </c:pt>
                <c:pt idx="10543">
                  <c:v>52.71500000000852</c:v>
                </c:pt>
                <c:pt idx="10544">
                  <c:v>52.72000000000852</c:v>
                </c:pt>
                <c:pt idx="10545">
                  <c:v>52.72500000000852</c:v>
                </c:pt>
                <c:pt idx="10546">
                  <c:v>52.73000000000852</c:v>
                </c:pt>
                <c:pt idx="10547">
                  <c:v>52.73500000000853</c:v>
                </c:pt>
                <c:pt idx="10548">
                  <c:v>52.74000000000853</c:v>
                </c:pt>
                <c:pt idx="10549">
                  <c:v>52.74500000000853</c:v>
                </c:pt>
                <c:pt idx="10550">
                  <c:v>52.75000000000853</c:v>
                </c:pt>
                <c:pt idx="10551">
                  <c:v>52.75500000000854</c:v>
                </c:pt>
                <c:pt idx="10552">
                  <c:v>52.76000000000854</c:v>
                </c:pt>
                <c:pt idx="10553">
                  <c:v>52.76500000000854</c:v>
                </c:pt>
                <c:pt idx="10554">
                  <c:v>52.77000000000855</c:v>
                </c:pt>
                <c:pt idx="10555">
                  <c:v>52.77500000000855</c:v>
                </c:pt>
                <c:pt idx="10556">
                  <c:v>52.78000000000855</c:v>
                </c:pt>
                <c:pt idx="10557">
                  <c:v>52.78500000000855</c:v>
                </c:pt>
                <c:pt idx="10558">
                  <c:v>52.79000000000856</c:v>
                </c:pt>
                <c:pt idx="10559">
                  <c:v>52.79500000000856</c:v>
                </c:pt>
                <c:pt idx="10560">
                  <c:v>52.80000000000854</c:v>
                </c:pt>
                <c:pt idx="10561">
                  <c:v>52.80500000000855</c:v>
                </c:pt>
                <c:pt idx="10562">
                  <c:v>52.81000000000854</c:v>
                </c:pt>
                <c:pt idx="10563">
                  <c:v>52.81500000000855</c:v>
                </c:pt>
                <c:pt idx="10564">
                  <c:v>52.82000000000856</c:v>
                </c:pt>
                <c:pt idx="10565">
                  <c:v>52.82500000000857</c:v>
                </c:pt>
                <c:pt idx="10566">
                  <c:v>52.83000000000857</c:v>
                </c:pt>
                <c:pt idx="10567">
                  <c:v>52.83500000000858</c:v>
                </c:pt>
                <c:pt idx="10568">
                  <c:v>52.84000000000857</c:v>
                </c:pt>
                <c:pt idx="10569">
                  <c:v>52.84500000000858</c:v>
                </c:pt>
                <c:pt idx="10570">
                  <c:v>52.85000000000849</c:v>
                </c:pt>
                <c:pt idx="10571">
                  <c:v>52.85500000000857</c:v>
                </c:pt>
                <c:pt idx="10572">
                  <c:v>52.86000000000859</c:v>
                </c:pt>
                <c:pt idx="10573">
                  <c:v>52.8650000000086</c:v>
                </c:pt>
                <c:pt idx="10574">
                  <c:v>52.87000000000859</c:v>
                </c:pt>
                <c:pt idx="10575">
                  <c:v>52.8750000000086</c:v>
                </c:pt>
                <c:pt idx="10576">
                  <c:v>52.88000000000859</c:v>
                </c:pt>
                <c:pt idx="10577">
                  <c:v>52.8850000000086</c:v>
                </c:pt>
                <c:pt idx="10578">
                  <c:v>52.89000000000861</c:v>
                </c:pt>
                <c:pt idx="10579">
                  <c:v>52.89500000000861</c:v>
                </c:pt>
                <c:pt idx="10580">
                  <c:v>52.9000000000086</c:v>
                </c:pt>
                <c:pt idx="10581">
                  <c:v>52.90500000000861</c:v>
                </c:pt>
                <c:pt idx="10582">
                  <c:v>52.91000000000859</c:v>
                </c:pt>
                <c:pt idx="10583">
                  <c:v>52.9150000000086</c:v>
                </c:pt>
                <c:pt idx="10584">
                  <c:v>52.92000000000862</c:v>
                </c:pt>
                <c:pt idx="10585">
                  <c:v>52.92500000000862</c:v>
                </c:pt>
                <c:pt idx="10586">
                  <c:v>52.93000000000863</c:v>
                </c:pt>
                <c:pt idx="10587">
                  <c:v>52.93500000000863</c:v>
                </c:pt>
                <c:pt idx="10588">
                  <c:v>52.94000000000862</c:v>
                </c:pt>
                <c:pt idx="10589">
                  <c:v>52.94500000000863</c:v>
                </c:pt>
                <c:pt idx="10590">
                  <c:v>52.95000000000859</c:v>
                </c:pt>
                <c:pt idx="10591">
                  <c:v>52.95500000000862</c:v>
                </c:pt>
                <c:pt idx="10592">
                  <c:v>52.96000000000864</c:v>
                </c:pt>
                <c:pt idx="10593">
                  <c:v>52.96500000000865</c:v>
                </c:pt>
                <c:pt idx="10594">
                  <c:v>52.97000000000865</c:v>
                </c:pt>
                <c:pt idx="10595">
                  <c:v>52.97500000000865</c:v>
                </c:pt>
                <c:pt idx="10596">
                  <c:v>52.98000000000864</c:v>
                </c:pt>
                <c:pt idx="10597">
                  <c:v>52.98500000000865</c:v>
                </c:pt>
                <c:pt idx="10598">
                  <c:v>52.99000000000866</c:v>
                </c:pt>
                <c:pt idx="10599">
                  <c:v>52.99500000000866</c:v>
                </c:pt>
                <c:pt idx="10600">
                  <c:v>53.00000000000865</c:v>
                </c:pt>
                <c:pt idx="10601">
                  <c:v>53.00500000000866</c:v>
                </c:pt>
                <c:pt idx="10602">
                  <c:v>53.01000000000865</c:v>
                </c:pt>
                <c:pt idx="10603">
                  <c:v>53.01500000000865</c:v>
                </c:pt>
                <c:pt idx="10604">
                  <c:v>53.02000000000867</c:v>
                </c:pt>
                <c:pt idx="10605">
                  <c:v>53.02500000000868</c:v>
                </c:pt>
                <c:pt idx="10606">
                  <c:v>53.03000000000868</c:v>
                </c:pt>
                <c:pt idx="10607">
                  <c:v>53.03500000000868</c:v>
                </c:pt>
                <c:pt idx="10608">
                  <c:v>53.04000000000867</c:v>
                </c:pt>
                <c:pt idx="10609">
                  <c:v>53.04500000000868</c:v>
                </c:pt>
                <c:pt idx="10610">
                  <c:v>53.05000000000867</c:v>
                </c:pt>
                <c:pt idx="10611">
                  <c:v>53.05500000000869</c:v>
                </c:pt>
                <c:pt idx="10612">
                  <c:v>53.0600000000087</c:v>
                </c:pt>
                <c:pt idx="10613">
                  <c:v>53.0650000000087</c:v>
                </c:pt>
                <c:pt idx="10614">
                  <c:v>53.0700000000087</c:v>
                </c:pt>
                <c:pt idx="10615">
                  <c:v>53.0750000000087</c:v>
                </c:pt>
                <c:pt idx="10616">
                  <c:v>53.0800000000087</c:v>
                </c:pt>
                <c:pt idx="10617">
                  <c:v>53.08500000000871</c:v>
                </c:pt>
                <c:pt idx="10618">
                  <c:v>53.09000000000871</c:v>
                </c:pt>
                <c:pt idx="10619">
                  <c:v>53.09500000000871</c:v>
                </c:pt>
                <c:pt idx="10620">
                  <c:v>53.10000000000871</c:v>
                </c:pt>
                <c:pt idx="10621">
                  <c:v>53.10500000000872</c:v>
                </c:pt>
                <c:pt idx="10622">
                  <c:v>53.11000000000872</c:v>
                </c:pt>
                <c:pt idx="10623">
                  <c:v>53.11500000000872</c:v>
                </c:pt>
                <c:pt idx="10624">
                  <c:v>53.12000000000873</c:v>
                </c:pt>
                <c:pt idx="10625">
                  <c:v>53.12500000000873</c:v>
                </c:pt>
                <c:pt idx="10626">
                  <c:v>53.13000000000873</c:v>
                </c:pt>
                <c:pt idx="10627">
                  <c:v>53.13500000000873</c:v>
                </c:pt>
                <c:pt idx="10628">
                  <c:v>53.14000000000873</c:v>
                </c:pt>
                <c:pt idx="10629">
                  <c:v>53.14500000000874</c:v>
                </c:pt>
                <c:pt idx="10630">
                  <c:v>53.15000000000874</c:v>
                </c:pt>
                <c:pt idx="10631">
                  <c:v>53.15500000000874</c:v>
                </c:pt>
                <c:pt idx="10632">
                  <c:v>53.16000000000875</c:v>
                </c:pt>
                <c:pt idx="10633">
                  <c:v>53.16500000000876</c:v>
                </c:pt>
                <c:pt idx="10634">
                  <c:v>53.17000000000875</c:v>
                </c:pt>
                <c:pt idx="10635">
                  <c:v>53.17500000000875</c:v>
                </c:pt>
                <c:pt idx="10636">
                  <c:v>53.18000000000876</c:v>
                </c:pt>
                <c:pt idx="10637">
                  <c:v>53.18500000000876</c:v>
                </c:pt>
                <c:pt idx="10638">
                  <c:v>53.19000000000876</c:v>
                </c:pt>
                <c:pt idx="10639">
                  <c:v>53.19500000000876</c:v>
                </c:pt>
                <c:pt idx="10640">
                  <c:v>53.20000000000877</c:v>
                </c:pt>
                <c:pt idx="10641">
                  <c:v>53.20500000000878</c:v>
                </c:pt>
                <c:pt idx="10642">
                  <c:v>53.21000000000877</c:v>
                </c:pt>
                <c:pt idx="10643">
                  <c:v>53.21500000000877</c:v>
                </c:pt>
                <c:pt idx="10644">
                  <c:v>53.22000000000878</c:v>
                </c:pt>
                <c:pt idx="10645">
                  <c:v>53.2250000000088</c:v>
                </c:pt>
                <c:pt idx="10646">
                  <c:v>53.23000000000878</c:v>
                </c:pt>
                <c:pt idx="10647">
                  <c:v>53.23500000000878</c:v>
                </c:pt>
                <c:pt idx="10648">
                  <c:v>53.2400000000088</c:v>
                </c:pt>
                <c:pt idx="10649">
                  <c:v>53.2450000000088</c:v>
                </c:pt>
                <c:pt idx="10650">
                  <c:v>53.2500000000088</c:v>
                </c:pt>
                <c:pt idx="10651">
                  <c:v>53.2550000000088</c:v>
                </c:pt>
                <c:pt idx="10652">
                  <c:v>53.2600000000088</c:v>
                </c:pt>
                <c:pt idx="10653">
                  <c:v>53.2650000000088</c:v>
                </c:pt>
                <c:pt idx="10654">
                  <c:v>53.2700000000088</c:v>
                </c:pt>
                <c:pt idx="10655">
                  <c:v>53.2750000000088</c:v>
                </c:pt>
                <c:pt idx="10656">
                  <c:v>53.28000000000881</c:v>
                </c:pt>
                <c:pt idx="10657">
                  <c:v>53.28500000000881</c:v>
                </c:pt>
                <c:pt idx="10658">
                  <c:v>53.29000000000881</c:v>
                </c:pt>
                <c:pt idx="10659">
                  <c:v>53.29500000000881</c:v>
                </c:pt>
                <c:pt idx="10660">
                  <c:v>53.30000000000881</c:v>
                </c:pt>
                <c:pt idx="10661">
                  <c:v>53.30500000000882</c:v>
                </c:pt>
                <c:pt idx="10662">
                  <c:v>53.31000000000882</c:v>
                </c:pt>
                <c:pt idx="10663">
                  <c:v>53.31500000000882</c:v>
                </c:pt>
                <c:pt idx="10664">
                  <c:v>53.32000000000883</c:v>
                </c:pt>
                <c:pt idx="10665">
                  <c:v>53.32500000000883</c:v>
                </c:pt>
                <c:pt idx="10666">
                  <c:v>53.33000000000883</c:v>
                </c:pt>
                <c:pt idx="10667">
                  <c:v>53.33500000000883</c:v>
                </c:pt>
                <c:pt idx="10668">
                  <c:v>53.34000000000884</c:v>
                </c:pt>
                <c:pt idx="10669">
                  <c:v>53.34500000000884</c:v>
                </c:pt>
                <c:pt idx="10670">
                  <c:v>53.35000000000884</c:v>
                </c:pt>
                <c:pt idx="10671">
                  <c:v>53.35500000000884</c:v>
                </c:pt>
                <c:pt idx="10672">
                  <c:v>53.36000000000885</c:v>
                </c:pt>
                <c:pt idx="10673">
                  <c:v>53.36500000000885</c:v>
                </c:pt>
                <c:pt idx="10674">
                  <c:v>53.37000000000885</c:v>
                </c:pt>
                <c:pt idx="10675">
                  <c:v>53.37500000000885</c:v>
                </c:pt>
                <c:pt idx="10676">
                  <c:v>53.38000000000886</c:v>
                </c:pt>
                <c:pt idx="10677">
                  <c:v>53.38500000000886</c:v>
                </c:pt>
                <c:pt idx="10678">
                  <c:v>53.39000000000886</c:v>
                </c:pt>
                <c:pt idx="10679">
                  <c:v>53.39500000000887</c:v>
                </c:pt>
                <c:pt idx="10680">
                  <c:v>53.40000000000887</c:v>
                </c:pt>
                <c:pt idx="10681">
                  <c:v>53.40500000000887</c:v>
                </c:pt>
                <c:pt idx="10682">
                  <c:v>53.41000000000887</c:v>
                </c:pt>
                <c:pt idx="10683">
                  <c:v>53.41500000000888</c:v>
                </c:pt>
                <c:pt idx="10684">
                  <c:v>53.42000000000888</c:v>
                </c:pt>
                <c:pt idx="10685">
                  <c:v>53.42500000000888</c:v>
                </c:pt>
                <c:pt idx="10686">
                  <c:v>53.43000000000888</c:v>
                </c:pt>
                <c:pt idx="10687">
                  <c:v>53.4350000000089</c:v>
                </c:pt>
                <c:pt idx="10688">
                  <c:v>53.4400000000089</c:v>
                </c:pt>
                <c:pt idx="10689">
                  <c:v>53.4450000000089</c:v>
                </c:pt>
                <c:pt idx="10690">
                  <c:v>53.4500000000089</c:v>
                </c:pt>
                <c:pt idx="10691">
                  <c:v>53.4550000000089</c:v>
                </c:pt>
                <c:pt idx="10692">
                  <c:v>53.4600000000089</c:v>
                </c:pt>
                <c:pt idx="10693">
                  <c:v>53.4650000000089</c:v>
                </c:pt>
                <c:pt idx="10694">
                  <c:v>53.4700000000089</c:v>
                </c:pt>
                <c:pt idx="10695">
                  <c:v>53.47500000000891</c:v>
                </c:pt>
                <c:pt idx="10696">
                  <c:v>53.48000000000891</c:v>
                </c:pt>
                <c:pt idx="10697">
                  <c:v>53.48500000000891</c:v>
                </c:pt>
                <c:pt idx="10698">
                  <c:v>53.49000000000891</c:v>
                </c:pt>
                <c:pt idx="10699">
                  <c:v>53.49500000000892</c:v>
                </c:pt>
                <c:pt idx="10700">
                  <c:v>53.50000000000892</c:v>
                </c:pt>
                <c:pt idx="10701">
                  <c:v>53.50500000000892</c:v>
                </c:pt>
                <c:pt idx="10702">
                  <c:v>53.51000000000892</c:v>
                </c:pt>
                <c:pt idx="10703">
                  <c:v>53.51500000000893</c:v>
                </c:pt>
                <c:pt idx="10704">
                  <c:v>53.52000000000893</c:v>
                </c:pt>
                <c:pt idx="10705">
                  <c:v>53.52500000000893</c:v>
                </c:pt>
                <c:pt idx="10706">
                  <c:v>53.53000000000893</c:v>
                </c:pt>
                <c:pt idx="10707">
                  <c:v>53.53500000000894</c:v>
                </c:pt>
                <c:pt idx="10708">
                  <c:v>53.54000000000894</c:v>
                </c:pt>
                <c:pt idx="10709">
                  <c:v>53.54500000000894</c:v>
                </c:pt>
                <c:pt idx="10710">
                  <c:v>53.55000000000894</c:v>
                </c:pt>
                <c:pt idx="10711">
                  <c:v>53.55500000000895</c:v>
                </c:pt>
                <c:pt idx="10712">
                  <c:v>53.56000000000895</c:v>
                </c:pt>
                <c:pt idx="10713">
                  <c:v>53.56500000000895</c:v>
                </c:pt>
                <c:pt idx="10714">
                  <c:v>53.57000000000895</c:v>
                </c:pt>
                <c:pt idx="10715">
                  <c:v>53.57500000000896</c:v>
                </c:pt>
                <c:pt idx="10716">
                  <c:v>53.58000000000896</c:v>
                </c:pt>
                <c:pt idx="10717">
                  <c:v>53.58500000000896</c:v>
                </c:pt>
                <c:pt idx="10718">
                  <c:v>53.59000000000896</c:v>
                </c:pt>
                <c:pt idx="10719">
                  <c:v>53.59500000000898</c:v>
                </c:pt>
                <c:pt idx="10720">
                  <c:v>53.60000000000897</c:v>
                </c:pt>
                <c:pt idx="10721">
                  <c:v>53.60500000000897</c:v>
                </c:pt>
                <c:pt idx="10722">
                  <c:v>53.61000000000898</c:v>
                </c:pt>
                <c:pt idx="10723">
                  <c:v>53.61500000000898</c:v>
                </c:pt>
                <c:pt idx="10724">
                  <c:v>53.62000000000898</c:v>
                </c:pt>
                <c:pt idx="10725">
                  <c:v>53.62500000000898</c:v>
                </c:pt>
                <c:pt idx="10726">
                  <c:v>53.630000000009</c:v>
                </c:pt>
                <c:pt idx="10727">
                  <c:v>53.635000000009</c:v>
                </c:pt>
                <c:pt idx="10728">
                  <c:v>53.640000000009</c:v>
                </c:pt>
                <c:pt idx="10729">
                  <c:v>53.645000000009</c:v>
                </c:pt>
                <c:pt idx="10730">
                  <c:v>53.650000000009</c:v>
                </c:pt>
                <c:pt idx="10731">
                  <c:v>53.655000000009</c:v>
                </c:pt>
                <c:pt idx="10732">
                  <c:v>53.660000000009</c:v>
                </c:pt>
                <c:pt idx="10733">
                  <c:v>53.665000000009</c:v>
                </c:pt>
                <c:pt idx="10734">
                  <c:v>53.67000000000901</c:v>
                </c:pt>
                <c:pt idx="10735">
                  <c:v>53.67500000000901</c:v>
                </c:pt>
                <c:pt idx="10736">
                  <c:v>53.68000000000901</c:v>
                </c:pt>
                <c:pt idx="10737">
                  <c:v>53.68500000000901</c:v>
                </c:pt>
                <c:pt idx="10738">
                  <c:v>53.69000000000902</c:v>
                </c:pt>
                <c:pt idx="10739">
                  <c:v>53.69500000000903</c:v>
                </c:pt>
                <c:pt idx="10740">
                  <c:v>53.70000000000902</c:v>
                </c:pt>
                <c:pt idx="10741">
                  <c:v>53.70500000000902</c:v>
                </c:pt>
                <c:pt idx="10742">
                  <c:v>53.71000000000903</c:v>
                </c:pt>
                <c:pt idx="10743">
                  <c:v>53.71500000000903</c:v>
                </c:pt>
                <c:pt idx="10744">
                  <c:v>53.72000000000903</c:v>
                </c:pt>
                <c:pt idx="10745">
                  <c:v>53.72500000000903</c:v>
                </c:pt>
                <c:pt idx="10746">
                  <c:v>53.73000000000904</c:v>
                </c:pt>
                <c:pt idx="10747">
                  <c:v>53.73500000000905</c:v>
                </c:pt>
                <c:pt idx="10748">
                  <c:v>53.74000000000904</c:v>
                </c:pt>
                <c:pt idx="10749">
                  <c:v>53.74500000000904</c:v>
                </c:pt>
                <c:pt idx="10750">
                  <c:v>53.75000000000905</c:v>
                </c:pt>
                <c:pt idx="10751">
                  <c:v>53.75500000000905</c:v>
                </c:pt>
                <c:pt idx="10752">
                  <c:v>53.76000000000905</c:v>
                </c:pt>
                <c:pt idx="10753">
                  <c:v>53.76500000000905</c:v>
                </c:pt>
                <c:pt idx="10754">
                  <c:v>53.77000000000906</c:v>
                </c:pt>
                <c:pt idx="10755">
                  <c:v>53.77500000000906</c:v>
                </c:pt>
                <c:pt idx="10756">
                  <c:v>53.78000000000906</c:v>
                </c:pt>
                <c:pt idx="10757">
                  <c:v>53.78500000000906</c:v>
                </c:pt>
                <c:pt idx="10758">
                  <c:v>53.79000000000907</c:v>
                </c:pt>
                <c:pt idx="10759">
                  <c:v>53.79500000000908</c:v>
                </c:pt>
                <c:pt idx="10760">
                  <c:v>53.80000000000907</c:v>
                </c:pt>
                <c:pt idx="10761">
                  <c:v>53.80500000000907</c:v>
                </c:pt>
                <c:pt idx="10762">
                  <c:v>53.81000000000908</c:v>
                </c:pt>
                <c:pt idx="10763">
                  <c:v>53.81500000000908</c:v>
                </c:pt>
                <c:pt idx="10764">
                  <c:v>53.82000000000908</c:v>
                </c:pt>
                <c:pt idx="10765">
                  <c:v>53.8250000000091</c:v>
                </c:pt>
                <c:pt idx="10766">
                  <c:v>53.8300000000091</c:v>
                </c:pt>
                <c:pt idx="10767">
                  <c:v>53.8350000000091</c:v>
                </c:pt>
                <c:pt idx="10768">
                  <c:v>53.8400000000091</c:v>
                </c:pt>
                <c:pt idx="10769">
                  <c:v>53.8450000000091</c:v>
                </c:pt>
                <c:pt idx="10770">
                  <c:v>53.8500000000091</c:v>
                </c:pt>
                <c:pt idx="10771">
                  <c:v>53.8550000000091</c:v>
                </c:pt>
                <c:pt idx="10772">
                  <c:v>53.8600000000091</c:v>
                </c:pt>
                <c:pt idx="10773">
                  <c:v>53.86500000000911</c:v>
                </c:pt>
                <c:pt idx="10774">
                  <c:v>53.87000000000911</c:v>
                </c:pt>
                <c:pt idx="10775">
                  <c:v>53.87500000000911</c:v>
                </c:pt>
                <c:pt idx="10776">
                  <c:v>53.8800000000091</c:v>
                </c:pt>
                <c:pt idx="10777">
                  <c:v>53.88500000000911</c:v>
                </c:pt>
                <c:pt idx="10778">
                  <c:v>53.89000000000912</c:v>
                </c:pt>
                <c:pt idx="10779">
                  <c:v>53.89500000000912</c:v>
                </c:pt>
                <c:pt idx="10780">
                  <c:v>53.90000000000912</c:v>
                </c:pt>
                <c:pt idx="10781">
                  <c:v>53.90500000000913</c:v>
                </c:pt>
                <c:pt idx="10782">
                  <c:v>53.91000000000913</c:v>
                </c:pt>
                <c:pt idx="10783">
                  <c:v>53.91500000000913</c:v>
                </c:pt>
                <c:pt idx="10784">
                  <c:v>53.92000000000913</c:v>
                </c:pt>
                <c:pt idx="10785">
                  <c:v>53.92500000000914</c:v>
                </c:pt>
                <c:pt idx="10786">
                  <c:v>53.93000000000914</c:v>
                </c:pt>
                <c:pt idx="10787">
                  <c:v>53.93500000000914</c:v>
                </c:pt>
                <c:pt idx="10788">
                  <c:v>53.94000000000914</c:v>
                </c:pt>
                <c:pt idx="10789">
                  <c:v>53.94500000000915</c:v>
                </c:pt>
                <c:pt idx="10790">
                  <c:v>53.95000000000915</c:v>
                </c:pt>
                <c:pt idx="10791">
                  <c:v>53.95500000000915</c:v>
                </c:pt>
                <c:pt idx="10792">
                  <c:v>53.96000000000915</c:v>
                </c:pt>
                <c:pt idx="10793">
                  <c:v>53.96500000000916</c:v>
                </c:pt>
                <c:pt idx="10794">
                  <c:v>53.97000000000916</c:v>
                </c:pt>
                <c:pt idx="10795">
                  <c:v>53.97500000000916</c:v>
                </c:pt>
                <c:pt idx="10796">
                  <c:v>53.98000000000916</c:v>
                </c:pt>
                <c:pt idx="10797">
                  <c:v>53.98500000000917</c:v>
                </c:pt>
                <c:pt idx="10798">
                  <c:v>53.99000000000917</c:v>
                </c:pt>
                <c:pt idx="10799">
                  <c:v>53.99500000000917</c:v>
                </c:pt>
                <c:pt idx="10800">
                  <c:v>54.00000000000917</c:v>
                </c:pt>
                <c:pt idx="10801">
                  <c:v>54.00500000000918</c:v>
                </c:pt>
                <c:pt idx="10802">
                  <c:v>54.01000000000918</c:v>
                </c:pt>
                <c:pt idx="10803">
                  <c:v>54.01500000000918</c:v>
                </c:pt>
                <c:pt idx="10804">
                  <c:v>54.02000000000918</c:v>
                </c:pt>
                <c:pt idx="10805">
                  <c:v>54.0250000000092</c:v>
                </c:pt>
                <c:pt idx="10806">
                  <c:v>54.0300000000092</c:v>
                </c:pt>
                <c:pt idx="10807">
                  <c:v>54.0350000000092</c:v>
                </c:pt>
                <c:pt idx="10808">
                  <c:v>54.0400000000092</c:v>
                </c:pt>
                <c:pt idx="10809">
                  <c:v>54.0450000000092</c:v>
                </c:pt>
                <c:pt idx="10810">
                  <c:v>54.0500000000092</c:v>
                </c:pt>
                <c:pt idx="10811">
                  <c:v>54.0550000000092</c:v>
                </c:pt>
                <c:pt idx="10812">
                  <c:v>54.06000000000921</c:v>
                </c:pt>
                <c:pt idx="10813">
                  <c:v>54.06500000000921</c:v>
                </c:pt>
                <c:pt idx="10814">
                  <c:v>54.07000000000921</c:v>
                </c:pt>
                <c:pt idx="10815">
                  <c:v>54.07500000000921</c:v>
                </c:pt>
                <c:pt idx="10816">
                  <c:v>54.08000000000921</c:v>
                </c:pt>
                <c:pt idx="10817">
                  <c:v>54.08500000000922</c:v>
                </c:pt>
                <c:pt idx="10818">
                  <c:v>54.09000000000922</c:v>
                </c:pt>
                <c:pt idx="10819">
                  <c:v>54.09500000000922</c:v>
                </c:pt>
                <c:pt idx="10820">
                  <c:v>54.10000000000923</c:v>
                </c:pt>
                <c:pt idx="10821">
                  <c:v>54.10500000000923</c:v>
                </c:pt>
                <c:pt idx="10822">
                  <c:v>54.11000000000923</c:v>
                </c:pt>
                <c:pt idx="10823">
                  <c:v>54.11500000000923</c:v>
                </c:pt>
                <c:pt idx="10824">
                  <c:v>54.12000000000924</c:v>
                </c:pt>
                <c:pt idx="10825">
                  <c:v>54.12500000000925</c:v>
                </c:pt>
                <c:pt idx="10826">
                  <c:v>54.13000000000924</c:v>
                </c:pt>
                <c:pt idx="10827">
                  <c:v>54.13500000000924</c:v>
                </c:pt>
                <c:pt idx="10828">
                  <c:v>54.14000000000925</c:v>
                </c:pt>
                <c:pt idx="10829">
                  <c:v>54.14500000000925</c:v>
                </c:pt>
                <c:pt idx="10830">
                  <c:v>54.15000000000925</c:v>
                </c:pt>
                <c:pt idx="10831">
                  <c:v>54.15500000000925</c:v>
                </c:pt>
                <c:pt idx="10832">
                  <c:v>54.16000000000926</c:v>
                </c:pt>
                <c:pt idx="10833">
                  <c:v>54.16500000000926</c:v>
                </c:pt>
                <c:pt idx="10834">
                  <c:v>54.17000000000926</c:v>
                </c:pt>
                <c:pt idx="10835">
                  <c:v>54.17500000000926</c:v>
                </c:pt>
                <c:pt idx="10836">
                  <c:v>54.18000000000927</c:v>
                </c:pt>
                <c:pt idx="10837">
                  <c:v>54.18500000000927</c:v>
                </c:pt>
                <c:pt idx="10838">
                  <c:v>54.19000000000927</c:v>
                </c:pt>
                <c:pt idx="10839">
                  <c:v>54.19500000000927</c:v>
                </c:pt>
                <c:pt idx="10840">
                  <c:v>54.20000000000928</c:v>
                </c:pt>
                <c:pt idx="10841">
                  <c:v>54.20500000000928</c:v>
                </c:pt>
                <c:pt idx="10842">
                  <c:v>54.21000000000928</c:v>
                </c:pt>
                <c:pt idx="10843">
                  <c:v>54.21500000000928</c:v>
                </c:pt>
                <c:pt idx="10844">
                  <c:v>54.2200000000093</c:v>
                </c:pt>
                <c:pt idx="10845">
                  <c:v>54.2250000000093</c:v>
                </c:pt>
                <c:pt idx="10846">
                  <c:v>54.2300000000093</c:v>
                </c:pt>
                <c:pt idx="10847">
                  <c:v>54.2350000000093</c:v>
                </c:pt>
                <c:pt idx="10848">
                  <c:v>54.2400000000093</c:v>
                </c:pt>
                <c:pt idx="10849">
                  <c:v>54.2450000000093</c:v>
                </c:pt>
                <c:pt idx="10850">
                  <c:v>54.2500000000093</c:v>
                </c:pt>
                <c:pt idx="10851">
                  <c:v>54.25500000000931</c:v>
                </c:pt>
                <c:pt idx="10852">
                  <c:v>54.26000000000931</c:v>
                </c:pt>
                <c:pt idx="10853">
                  <c:v>54.26500000000931</c:v>
                </c:pt>
                <c:pt idx="10854">
                  <c:v>54.27000000000931</c:v>
                </c:pt>
                <c:pt idx="10855">
                  <c:v>54.27500000000932</c:v>
                </c:pt>
                <c:pt idx="10856">
                  <c:v>54.28000000000932</c:v>
                </c:pt>
                <c:pt idx="10857">
                  <c:v>54.28500000000932</c:v>
                </c:pt>
                <c:pt idx="10858">
                  <c:v>54.29000000000932</c:v>
                </c:pt>
                <c:pt idx="10859">
                  <c:v>54.29500000000933</c:v>
                </c:pt>
                <c:pt idx="10860">
                  <c:v>54.30000000000933</c:v>
                </c:pt>
                <c:pt idx="10861">
                  <c:v>54.30500000000933</c:v>
                </c:pt>
                <c:pt idx="10862">
                  <c:v>54.31000000000932</c:v>
                </c:pt>
                <c:pt idx="10863">
                  <c:v>54.31500000000933</c:v>
                </c:pt>
                <c:pt idx="10864">
                  <c:v>54.32000000000934</c:v>
                </c:pt>
                <c:pt idx="10865">
                  <c:v>54.32500000000934</c:v>
                </c:pt>
                <c:pt idx="10866">
                  <c:v>54.33000000000934</c:v>
                </c:pt>
                <c:pt idx="10867">
                  <c:v>54.33500000000935</c:v>
                </c:pt>
                <c:pt idx="10868">
                  <c:v>54.34000000000935</c:v>
                </c:pt>
                <c:pt idx="10869">
                  <c:v>54.34500000000935</c:v>
                </c:pt>
                <c:pt idx="10870">
                  <c:v>54.35000000000935</c:v>
                </c:pt>
                <c:pt idx="10871">
                  <c:v>54.35500000000935</c:v>
                </c:pt>
                <c:pt idx="10872">
                  <c:v>54.36000000000936</c:v>
                </c:pt>
                <c:pt idx="10873">
                  <c:v>54.36500000000936</c:v>
                </c:pt>
                <c:pt idx="10874">
                  <c:v>54.37000000000936</c:v>
                </c:pt>
                <c:pt idx="10875">
                  <c:v>54.37500000000936</c:v>
                </c:pt>
                <c:pt idx="10876">
                  <c:v>54.38000000000935</c:v>
                </c:pt>
                <c:pt idx="10877">
                  <c:v>54.38500000000937</c:v>
                </c:pt>
                <c:pt idx="10878">
                  <c:v>54.39000000000937</c:v>
                </c:pt>
                <c:pt idx="10879">
                  <c:v>54.39500000000938</c:v>
                </c:pt>
                <c:pt idx="10880">
                  <c:v>54.40000000000938</c:v>
                </c:pt>
                <c:pt idx="10881">
                  <c:v>54.40500000000938</c:v>
                </c:pt>
                <c:pt idx="10882">
                  <c:v>54.41000000000938</c:v>
                </c:pt>
                <c:pt idx="10883">
                  <c:v>54.4150000000094</c:v>
                </c:pt>
                <c:pt idx="10884">
                  <c:v>54.4200000000094</c:v>
                </c:pt>
                <c:pt idx="10885">
                  <c:v>54.4250000000094</c:v>
                </c:pt>
                <c:pt idx="10886">
                  <c:v>54.4300000000094</c:v>
                </c:pt>
                <c:pt idx="10887">
                  <c:v>54.4350000000094</c:v>
                </c:pt>
                <c:pt idx="10888">
                  <c:v>54.4400000000094</c:v>
                </c:pt>
                <c:pt idx="10889">
                  <c:v>54.4450000000094</c:v>
                </c:pt>
                <c:pt idx="10890">
                  <c:v>54.4500000000094</c:v>
                </c:pt>
                <c:pt idx="10891">
                  <c:v>54.45500000000941</c:v>
                </c:pt>
                <c:pt idx="10892">
                  <c:v>54.46000000000941</c:v>
                </c:pt>
                <c:pt idx="10893">
                  <c:v>54.46500000000941</c:v>
                </c:pt>
                <c:pt idx="10894">
                  <c:v>54.47000000000941</c:v>
                </c:pt>
                <c:pt idx="10895">
                  <c:v>54.47500000000942</c:v>
                </c:pt>
                <c:pt idx="10896">
                  <c:v>54.4800000000094</c:v>
                </c:pt>
                <c:pt idx="10897">
                  <c:v>54.48500000000942</c:v>
                </c:pt>
                <c:pt idx="10898">
                  <c:v>54.49000000000943</c:v>
                </c:pt>
                <c:pt idx="10899">
                  <c:v>54.49500000000943</c:v>
                </c:pt>
                <c:pt idx="10900">
                  <c:v>54.50000000000943</c:v>
                </c:pt>
                <c:pt idx="10901">
                  <c:v>54.50500000000943</c:v>
                </c:pt>
                <c:pt idx="10902">
                  <c:v>54.51000000000943</c:v>
                </c:pt>
                <c:pt idx="10903">
                  <c:v>54.51500000000944</c:v>
                </c:pt>
                <c:pt idx="10904">
                  <c:v>54.52000000000944</c:v>
                </c:pt>
                <c:pt idx="10905">
                  <c:v>54.52500000000944</c:v>
                </c:pt>
                <c:pt idx="10906">
                  <c:v>54.53000000000945</c:v>
                </c:pt>
                <c:pt idx="10907">
                  <c:v>54.53500000000945</c:v>
                </c:pt>
                <c:pt idx="10908">
                  <c:v>54.54000000000945</c:v>
                </c:pt>
                <c:pt idx="10909">
                  <c:v>54.54500000000945</c:v>
                </c:pt>
                <c:pt idx="10910">
                  <c:v>54.55000000000945</c:v>
                </c:pt>
                <c:pt idx="10911">
                  <c:v>54.55500000000946</c:v>
                </c:pt>
                <c:pt idx="10912">
                  <c:v>54.56000000000946</c:v>
                </c:pt>
                <c:pt idx="10913">
                  <c:v>54.56500000000946</c:v>
                </c:pt>
                <c:pt idx="10914">
                  <c:v>54.57000000000946</c:v>
                </c:pt>
                <c:pt idx="10915">
                  <c:v>54.57500000000947</c:v>
                </c:pt>
                <c:pt idx="10916">
                  <c:v>54.58000000000947</c:v>
                </c:pt>
                <c:pt idx="10917">
                  <c:v>54.58500000000947</c:v>
                </c:pt>
                <c:pt idx="10918">
                  <c:v>54.59000000000948</c:v>
                </c:pt>
                <c:pt idx="10919">
                  <c:v>54.59500000000948</c:v>
                </c:pt>
                <c:pt idx="10920">
                  <c:v>54.60000000000948</c:v>
                </c:pt>
                <c:pt idx="10921">
                  <c:v>54.60500000000948</c:v>
                </c:pt>
                <c:pt idx="10922">
                  <c:v>54.6100000000095</c:v>
                </c:pt>
                <c:pt idx="10923">
                  <c:v>54.6150000000095</c:v>
                </c:pt>
                <c:pt idx="10924">
                  <c:v>54.6200000000095</c:v>
                </c:pt>
                <c:pt idx="10925">
                  <c:v>54.6250000000095</c:v>
                </c:pt>
                <c:pt idx="10926">
                  <c:v>54.6300000000095</c:v>
                </c:pt>
                <c:pt idx="10927">
                  <c:v>54.6350000000095</c:v>
                </c:pt>
                <c:pt idx="10928">
                  <c:v>54.6400000000095</c:v>
                </c:pt>
                <c:pt idx="10929">
                  <c:v>54.6450000000095</c:v>
                </c:pt>
                <c:pt idx="10930">
                  <c:v>54.65000000000951</c:v>
                </c:pt>
                <c:pt idx="10931">
                  <c:v>54.65500000000951</c:v>
                </c:pt>
                <c:pt idx="10932">
                  <c:v>54.66000000000951</c:v>
                </c:pt>
                <c:pt idx="10933">
                  <c:v>54.66500000000951</c:v>
                </c:pt>
                <c:pt idx="10934">
                  <c:v>54.67000000000952</c:v>
                </c:pt>
                <c:pt idx="10935">
                  <c:v>54.67500000000952</c:v>
                </c:pt>
                <c:pt idx="10936">
                  <c:v>54.68000000000952</c:v>
                </c:pt>
                <c:pt idx="10937">
                  <c:v>54.68500000000953</c:v>
                </c:pt>
                <c:pt idx="10938">
                  <c:v>54.69000000000953</c:v>
                </c:pt>
                <c:pt idx="10939">
                  <c:v>54.69500000000953</c:v>
                </c:pt>
                <c:pt idx="10940">
                  <c:v>54.70000000000953</c:v>
                </c:pt>
                <c:pt idx="10941">
                  <c:v>54.70500000000954</c:v>
                </c:pt>
                <c:pt idx="10942">
                  <c:v>54.71000000000954</c:v>
                </c:pt>
                <c:pt idx="10943">
                  <c:v>54.71500000000954</c:v>
                </c:pt>
                <c:pt idx="10944">
                  <c:v>54.72000000000954</c:v>
                </c:pt>
                <c:pt idx="10945">
                  <c:v>54.72500000000955</c:v>
                </c:pt>
                <c:pt idx="10946">
                  <c:v>54.73000000000955</c:v>
                </c:pt>
                <c:pt idx="10947">
                  <c:v>54.73500000000955</c:v>
                </c:pt>
                <c:pt idx="10948">
                  <c:v>54.74000000000955</c:v>
                </c:pt>
                <c:pt idx="10949">
                  <c:v>54.74500000000956</c:v>
                </c:pt>
                <c:pt idx="10950">
                  <c:v>54.75000000000956</c:v>
                </c:pt>
                <c:pt idx="10951">
                  <c:v>54.75500000000956</c:v>
                </c:pt>
                <c:pt idx="10952">
                  <c:v>54.76000000000956</c:v>
                </c:pt>
                <c:pt idx="10953">
                  <c:v>54.76500000000957</c:v>
                </c:pt>
                <c:pt idx="10954">
                  <c:v>54.77000000000957</c:v>
                </c:pt>
                <c:pt idx="10955">
                  <c:v>54.77500000000957</c:v>
                </c:pt>
                <c:pt idx="10956">
                  <c:v>54.78000000000957</c:v>
                </c:pt>
                <c:pt idx="10957">
                  <c:v>54.78500000000958</c:v>
                </c:pt>
                <c:pt idx="10958">
                  <c:v>54.79000000000958</c:v>
                </c:pt>
                <c:pt idx="10959">
                  <c:v>54.79500000000958</c:v>
                </c:pt>
                <c:pt idx="10960">
                  <c:v>54.80000000000958</c:v>
                </c:pt>
                <c:pt idx="10961">
                  <c:v>54.80500000000958</c:v>
                </c:pt>
                <c:pt idx="10962">
                  <c:v>54.81000000000957</c:v>
                </c:pt>
                <c:pt idx="10963">
                  <c:v>54.8150000000096</c:v>
                </c:pt>
                <c:pt idx="10964">
                  <c:v>54.8200000000096</c:v>
                </c:pt>
                <c:pt idx="10965">
                  <c:v>54.8250000000096</c:v>
                </c:pt>
                <c:pt idx="10966">
                  <c:v>54.8300000000096</c:v>
                </c:pt>
                <c:pt idx="10967">
                  <c:v>54.8350000000096</c:v>
                </c:pt>
                <c:pt idx="10968">
                  <c:v>54.8400000000096</c:v>
                </c:pt>
                <c:pt idx="10969">
                  <c:v>54.84500000000961</c:v>
                </c:pt>
                <c:pt idx="10970">
                  <c:v>54.85000000000959</c:v>
                </c:pt>
                <c:pt idx="10971">
                  <c:v>54.8550000000096</c:v>
                </c:pt>
                <c:pt idx="10972">
                  <c:v>54.86000000000961</c:v>
                </c:pt>
                <c:pt idx="10973">
                  <c:v>54.86500000000962</c:v>
                </c:pt>
                <c:pt idx="10974">
                  <c:v>54.8700000000096</c:v>
                </c:pt>
                <c:pt idx="10975">
                  <c:v>54.87500000000962</c:v>
                </c:pt>
                <c:pt idx="10976">
                  <c:v>54.88000000000962</c:v>
                </c:pt>
                <c:pt idx="10977">
                  <c:v>54.88500000000963</c:v>
                </c:pt>
                <c:pt idx="10978">
                  <c:v>54.89000000000963</c:v>
                </c:pt>
                <c:pt idx="10979">
                  <c:v>54.89500000000963</c:v>
                </c:pt>
                <c:pt idx="10980">
                  <c:v>54.90000000000963</c:v>
                </c:pt>
                <c:pt idx="10981">
                  <c:v>54.90500000000964</c:v>
                </c:pt>
                <c:pt idx="10982">
                  <c:v>54.91000000000962</c:v>
                </c:pt>
                <c:pt idx="10983">
                  <c:v>54.91500000000964</c:v>
                </c:pt>
                <c:pt idx="10984">
                  <c:v>54.92000000000965</c:v>
                </c:pt>
                <c:pt idx="10985">
                  <c:v>54.92500000000965</c:v>
                </c:pt>
                <c:pt idx="10986">
                  <c:v>54.93000000000965</c:v>
                </c:pt>
                <c:pt idx="10987">
                  <c:v>54.93500000000965</c:v>
                </c:pt>
                <c:pt idx="10988">
                  <c:v>54.94000000000965</c:v>
                </c:pt>
                <c:pt idx="10989">
                  <c:v>54.94500000000966</c:v>
                </c:pt>
                <c:pt idx="10990">
                  <c:v>54.95000000000964</c:v>
                </c:pt>
                <c:pt idx="10991">
                  <c:v>54.95500000000965</c:v>
                </c:pt>
                <c:pt idx="10992">
                  <c:v>54.96000000000966</c:v>
                </c:pt>
                <c:pt idx="10993">
                  <c:v>54.96500000000967</c:v>
                </c:pt>
                <c:pt idx="10994">
                  <c:v>54.97000000000966</c:v>
                </c:pt>
                <c:pt idx="10995">
                  <c:v>54.97500000000967</c:v>
                </c:pt>
                <c:pt idx="10996">
                  <c:v>54.98000000000967</c:v>
                </c:pt>
                <c:pt idx="10997">
                  <c:v>54.98500000000968</c:v>
                </c:pt>
                <c:pt idx="10998">
                  <c:v>54.99000000000968</c:v>
                </c:pt>
                <c:pt idx="10999">
                  <c:v>54.99500000000968</c:v>
                </c:pt>
                <c:pt idx="11000">
                  <c:v>55.00000000000968</c:v>
                </c:pt>
                <c:pt idx="11001">
                  <c:v>55.0050000000097</c:v>
                </c:pt>
                <c:pt idx="11002">
                  <c:v>55.01000000000969</c:v>
                </c:pt>
                <c:pt idx="11003">
                  <c:v>55.0150000000097</c:v>
                </c:pt>
                <c:pt idx="11004">
                  <c:v>55.0200000000097</c:v>
                </c:pt>
                <c:pt idx="11005">
                  <c:v>55.0250000000097</c:v>
                </c:pt>
                <c:pt idx="11006">
                  <c:v>55.0300000000097</c:v>
                </c:pt>
                <c:pt idx="11007">
                  <c:v>55.0350000000097</c:v>
                </c:pt>
                <c:pt idx="11008">
                  <c:v>55.04000000000971</c:v>
                </c:pt>
                <c:pt idx="11009">
                  <c:v>55.04500000000971</c:v>
                </c:pt>
                <c:pt idx="11010">
                  <c:v>55.05000000000971</c:v>
                </c:pt>
                <c:pt idx="11011">
                  <c:v>55.05500000000971</c:v>
                </c:pt>
                <c:pt idx="11012">
                  <c:v>55.06000000000972</c:v>
                </c:pt>
                <c:pt idx="11013">
                  <c:v>55.06500000000973</c:v>
                </c:pt>
                <c:pt idx="11014">
                  <c:v>55.07000000000972</c:v>
                </c:pt>
                <c:pt idx="11015">
                  <c:v>55.07500000000973</c:v>
                </c:pt>
                <c:pt idx="11016">
                  <c:v>55.08000000000973</c:v>
                </c:pt>
                <c:pt idx="11017">
                  <c:v>55.08500000000973</c:v>
                </c:pt>
                <c:pt idx="11018">
                  <c:v>55.09000000000973</c:v>
                </c:pt>
                <c:pt idx="11019">
                  <c:v>55.09500000000976</c:v>
                </c:pt>
                <c:pt idx="11020">
                  <c:v>55.10000000000975</c:v>
                </c:pt>
                <c:pt idx="11021">
                  <c:v>55.10500000000975</c:v>
                </c:pt>
                <c:pt idx="11022">
                  <c:v>55.11000000000974</c:v>
                </c:pt>
                <c:pt idx="11023">
                  <c:v>55.11500000000975</c:v>
                </c:pt>
                <c:pt idx="11024">
                  <c:v>55.12000000000976</c:v>
                </c:pt>
                <c:pt idx="11025">
                  <c:v>55.12500000000976</c:v>
                </c:pt>
                <c:pt idx="11026">
                  <c:v>55.13000000000975</c:v>
                </c:pt>
                <c:pt idx="11027">
                  <c:v>55.13500000000976</c:v>
                </c:pt>
                <c:pt idx="11028">
                  <c:v>55.14000000000976</c:v>
                </c:pt>
                <c:pt idx="11029">
                  <c:v>55.14500000000976</c:v>
                </c:pt>
                <c:pt idx="11030">
                  <c:v>55.15000000000976</c:v>
                </c:pt>
                <c:pt idx="11031">
                  <c:v>55.15500000000977</c:v>
                </c:pt>
                <c:pt idx="11032">
                  <c:v>55.16000000000978</c:v>
                </c:pt>
                <c:pt idx="11033">
                  <c:v>55.1650000000098</c:v>
                </c:pt>
                <c:pt idx="11034">
                  <c:v>55.17000000000977</c:v>
                </c:pt>
                <c:pt idx="11035">
                  <c:v>55.17500000000978</c:v>
                </c:pt>
                <c:pt idx="11036">
                  <c:v>55.18000000000978</c:v>
                </c:pt>
                <c:pt idx="11037">
                  <c:v>55.18500000000978</c:v>
                </c:pt>
                <c:pt idx="11038">
                  <c:v>55.19000000000978</c:v>
                </c:pt>
                <c:pt idx="11039">
                  <c:v>55.1950000000098</c:v>
                </c:pt>
                <c:pt idx="11040">
                  <c:v>55.2000000000098</c:v>
                </c:pt>
                <c:pt idx="11041">
                  <c:v>55.2050000000098</c:v>
                </c:pt>
                <c:pt idx="11042">
                  <c:v>55.2100000000098</c:v>
                </c:pt>
                <c:pt idx="11043">
                  <c:v>55.2150000000098</c:v>
                </c:pt>
                <c:pt idx="11044">
                  <c:v>55.2200000000098</c:v>
                </c:pt>
                <c:pt idx="11045">
                  <c:v>55.2250000000098</c:v>
                </c:pt>
                <c:pt idx="11046">
                  <c:v>55.2300000000098</c:v>
                </c:pt>
                <c:pt idx="11047">
                  <c:v>55.23500000000981</c:v>
                </c:pt>
                <c:pt idx="11048">
                  <c:v>55.24000000000981</c:v>
                </c:pt>
                <c:pt idx="11049">
                  <c:v>55.24500000000981</c:v>
                </c:pt>
                <c:pt idx="11050">
                  <c:v>55.25000000000981</c:v>
                </c:pt>
                <c:pt idx="11051">
                  <c:v>55.25500000000982</c:v>
                </c:pt>
                <c:pt idx="11052">
                  <c:v>55.26000000000983</c:v>
                </c:pt>
                <c:pt idx="11053">
                  <c:v>55.26500000000986</c:v>
                </c:pt>
                <c:pt idx="11054">
                  <c:v>55.27000000000982</c:v>
                </c:pt>
                <c:pt idx="11055">
                  <c:v>55.27500000000983</c:v>
                </c:pt>
                <c:pt idx="11056">
                  <c:v>55.28000000000983</c:v>
                </c:pt>
                <c:pt idx="11057">
                  <c:v>55.28500000000983</c:v>
                </c:pt>
                <c:pt idx="11058">
                  <c:v>55.29000000000986</c:v>
                </c:pt>
                <c:pt idx="11059">
                  <c:v>55.2950000000099</c:v>
                </c:pt>
                <c:pt idx="11060">
                  <c:v>55.30000000000984</c:v>
                </c:pt>
                <c:pt idx="11061">
                  <c:v>55.30500000000984</c:v>
                </c:pt>
                <c:pt idx="11062">
                  <c:v>55.31000000000984</c:v>
                </c:pt>
                <c:pt idx="11063">
                  <c:v>55.31500000000985</c:v>
                </c:pt>
                <c:pt idx="11064">
                  <c:v>55.32000000000985</c:v>
                </c:pt>
                <c:pt idx="11065">
                  <c:v>55.32500000000985</c:v>
                </c:pt>
                <c:pt idx="11066">
                  <c:v>55.33000000000986</c:v>
                </c:pt>
                <c:pt idx="11067">
                  <c:v>55.33500000000986</c:v>
                </c:pt>
                <c:pt idx="11068">
                  <c:v>55.34000000000986</c:v>
                </c:pt>
                <c:pt idx="11069">
                  <c:v>55.34500000000986</c:v>
                </c:pt>
                <c:pt idx="11070">
                  <c:v>55.35000000000986</c:v>
                </c:pt>
                <c:pt idx="11071">
                  <c:v>55.35500000000987</c:v>
                </c:pt>
                <c:pt idx="11072">
                  <c:v>55.36000000000987</c:v>
                </c:pt>
                <c:pt idx="11073">
                  <c:v>55.36500000000987</c:v>
                </c:pt>
                <c:pt idx="11074">
                  <c:v>55.37000000000988</c:v>
                </c:pt>
                <c:pt idx="11075">
                  <c:v>55.37500000000988</c:v>
                </c:pt>
                <c:pt idx="11076">
                  <c:v>55.38000000000988</c:v>
                </c:pt>
                <c:pt idx="11077">
                  <c:v>55.38500000000988</c:v>
                </c:pt>
                <c:pt idx="11078">
                  <c:v>55.3900000000099</c:v>
                </c:pt>
                <c:pt idx="11079">
                  <c:v>55.3950000000099</c:v>
                </c:pt>
                <c:pt idx="11080">
                  <c:v>55.4000000000099</c:v>
                </c:pt>
                <c:pt idx="11081">
                  <c:v>55.4050000000099</c:v>
                </c:pt>
                <c:pt idx="11082">
                  <c:v>55.4100000000099</c:v>
                </c:pt>
                <c:pt idx="11083">
                  <c:v>55.4150000000099</c:v>
                </c:pt>
                <c:pt idx="11084">
                  <c:v>55.4200000000099</c:v>
                </c:pt>
                <c:pt idx="11085">
                  <c:v>55.4250000000099</c:v>
                </c:pt>
                <c:pt idx="11086">
                  <c:v>55.43000000000991</c:v>
                </c:pt>
                <c:pt idx="11087">
                  <c:v>55.43500000000991</c:v>
                </c:pt>
                <c:pt idx="11088">
                  <c:v>55.44000000000991</c:v>
                </c:pt>
                <c:pt idx="11089">
                  <c:v>55.44500000000991</c:v>
                </c:pt>
                <c:pt idx="11090">
                  <c:v>55.45000000000991</c:v>
                </c:pt>
                <c:pt idx="11091">
                  <c:v>55.45500000000992</c:v>
                </c:pt>
                <c:pt idx="11092">
                  <c:v>55.46000000000992</c:v>
                </c:pt>
                <c:pt idx="11093">
                  <c:v>55.46500000000992</c:v>
                </c:pt>
                <c:pt idx="11094">
                  <c:v>55.47000000000993</c:v>
                </c:pt>
                <c:pt idx="11095">
                  <c:v>55.47500000000993</c:v>
                </c:pt>
                <c:pt idx="11096">
                  <c:v>55.48000000000993</c:v>
                </c:pt>
                <c:pt idx="11097">
                  <c:v>55.48500000000993</c:v>
                </c:pt>
                <c:pt idx="11098">
                  <c:v>55.49000000000994</c:v>
                </c:pt>
                <c:pt idx="11099">
                  <c:v>55.49500000000995</c:v>
                </c:pt>
                <c:pt idx="11100">
                  <c:v>55.50000000000994</c:v>
                </c:pt>
                <c:pt idx="11101">
                  <c:v>55.50500000000995</c:v>
                </c:pt>
                <c:pt idx="11102">
                  <c:v>55.51000000000995</c:v>
                </c:pt>
                <c:pt idx="11103">
                  <c:v>55.51500000000995</c:v>
                </c:pt>
                <c:pt idx="11104">
                  <c:v>55.52000000000995</c:v>
                </c:pt>
                <c:pt idx="11105">
                  <c:v>55.52500000000996</c:v>
                </c:pt>
                <c:pt idx="11106">
                  <c:v>55.53000000000996</c:v>
                </c:pt>
                <c:pt idx="11107">
                  <c:v>55.53500000000996</c:v>
                </c:pt>
                <c:pt idx="11108">
                  <c:v>55.54000000000996</c:v>
                </c:pt>
                <c:pt idx="11109">
                  <c:v>55.54500000000997</c:v>
                </c:pt>
                <c:pt idx="11110">
                  <c:v>55.55000000000997</c:v>
                </c:pt>
                <c:pt idx="11111">
                  <c:v>55.55500000000997</c:v>
                </c:pt>
                <c:pt idx="11112">
                  <c:v>55.56000000000997</c:v>
                </c:pt>
                <c:pt idx="11113">
                  <c:v>55.56500000000998</c:v>
                </c:pt>
                <c:pt idx="11114">
                  <c:v>55.57000000000998</c:v>
                </c:pt>
                <c:pt idx="11115">
                  <c:v>55.57500000000998</c:v>
                </c:pt>
                <c:pt idx="11116">
                  <c:v>55.58000000000998</c:v>
                </c:pt>
                <c:pt idx="11117">
                  <c:v>55.58500000001</c:v>
                </c:pt>
                <c:pt idx="11118">
                  <c:v>55.59000000001</c:v>
                </c:pt>
                <c:pt idx="11119">
                  <c:v>55.59500000001</c:v>
                </c:pt>
                <c:pt idx="11120">
                  <c:v>55.60000000001</c:v>
                </c:pt>
                <c:pt idx="11121">
                  <c:v>55.60500000001001</c:v>
                </c:pt>
                <c:pt idx="11122">
                  <c:v>55.61000000001</c:v>
                </c:pt>
                <c:pt idx="11123">
                  <c:v>55.61500000001001</c:v>
                </c:pt>
                <c:pt idx="11124">
                  <c:v>55.62000000001</c:v>
                </c:pt>
                <c:pt idx="11125">
                  <c:v>55.62500000001001</c:v>
                </c:pt>
                <c:pt idx="11126">
                  <c:v>55.63000000001001</c:v>
                </c:pt>
                <c:pt idx="11127">
                  <c:v>55.63500000001001</c:v>
                </c:pt>
                <c:pt idx="11128">
                  <c:v>55.64000000001</c:v>
                </c:pt>
                <c:pt idx="11129">
                  <c:v>55.64500000001001</c:v>
                </c:pt>
                <c:pt idx="11130">
                  <c:v>55.65000000001</c:v>
                </c:pt>
                <c:pt idx="11131">
                  <c:v>55.65500000001002</c:v>
                </c:pt>
                <c:pt idx="11132">
                  <c:v>55.66000000001002</c:v>
                </c:pt>
                <c:pt idx="11133">
                  <c:v>55.66500000001003</c:v>
                </c:pt>
                <c:pt idx="11134">
                  <c:v>55.67000000001003</c:v>
                </c:pt>
                <c:pt idx="11135">
                  <c:v>55.67500000001003</c:v>
                </c:pt>
                <c:pt idx="11136">
                  <c:v>55.68000000001003</c:v>
                </c:pt>
                <c:pt idx="11137">
                  <c:v>55.68500000001004</c:v>
                </c:pt>
                <c:pt idx="11138">
                  <c:v>55.69000000001004</c:v>
                </c:pt>
                <c:pt idx="11139">
                  <c:v>55.69500000001004</c:v>
                </c:pt>
                <c:pt idx="11140">
                  <c:v>55.70000000001004</c:v>
                </c:pt>
                <c:pt idx="11141">
                  <c:v>55.70500000001005</c:v>
                </c:pt>
                <c:pt idx="11142">
                  <c:v>55.71000000001005</c:v>
                </c:pt>
                <c:pt idx="11143">
                  <c:v>55.71500000001005</c:v>
                </c:pt>
                <c:pt idx="11144">
                  <c:v>55.72000000001005</c:v>
                </c:pt>
                <c:pt idx="11145">
                  <c:v>55.72500000001006</c:v>
                </c:pt>
                <c:pt idx="11146">
                  <c:v>55.73000000001006</c:v>
                </c:pt>
                <c:pt idx="11147">
                  <c:v>55.73500000001006</c:v>
                </c:pt>
                <c:pt idx="11148">
                  <c:v>55.74000000001006</c:v>
                </c:pt>
                <c:pt idx="11149">
                  <c:v>55.74500000001007</c:v>
                </c:pt>
                <c:pt idx="11150">
                  <c:v>55.75000000001005</c:v>
                </c:pt>
                <c:pt idx="11151">
                  <c:v>55.75500000001007</c:v>
                </c:pt>
                <c:pt idx="11152">
                  <c:v>55.76000000001008</c:v>
                </c:pt>
                <c:pt idx="11153">
                  <c:v>55.76500000001008</c:v>
                </c:pt>
                <c:pt idx="11154">
                  <c:v>55.77000000001008</c:v>
                </c:pt>
                <c:pt idx="11155">
                  <c:v>55.77500000001008</c:v>
                </c:pt>
                <c:pt idx="11156">
                  <c:v>55.78000000001008</c:v>
                </c:pt>
                <c:pt idx="11157">
                  <c:v>55.7850000000101</c:v>
                </c:pt>
                <c:pt idx="11158">
                  <c:v>55.7900000000101</c:v>
                </c:pt>
                <c:pt idx="11159">
                  <c:v>55.7950000000101</c:v>
                </c:pt>
                <c:pt idx="11160">
                  <c:v>55.80000000001009</c:v>
                </c:pt>
                <c:pt idx="11161">
                  <c:v>55.8050000000101</c:v>
                </c:pt>
                <c:pt idx="11162">
                  <c:v>55.81000000001004</c:v>
                </c:pt>
                <c:pt idx="11163">
                  <c:v>55.81500000001009</c:v>
                </c:pt>
                <c:pt idx="11164">
                  <c:v>55.8200000000101</c:v>
                </c:pt>
                <c:pt idx="11165">
                  <c:v>55.82500000001011</c:v>
                </c:pt>
                <c:pt idx="11166">
                  <c:v>55.8300000000101</c:v>
                </c:pt>
                <c:pt idx="11167">
                  <c:v>55.8350000000101</c:v>
                </c:pt>
                <c:pt idx="11168">
                  <c:v>55.84000000001009</c:v>
                </c:pt>
                <c:pt idx="11169">
                  <c:v>55.8450000000101</c:v>
                </c:pt>
                <c:pt idx="11170">
                  <c:v>55.85000000001002</c:v>
                </c:pt>
                <c:pt idx="11171">
                  <c:v>55.85500000001009</c:v>
                </c:pt>
                <c:pt idx="11172">
                  <c:v>55.86000000001012</c:v>
                </c:pt>
                <c:pt idx="11173">
                  <c:v>55.86500000001013</c:v>
                </c:pt>
                <c:pt idx="11174">
                  <c:v>55.87000000001012</c:v>
                </c:pt>
                <c:pt idx="11175">
                  <c:v>55.87500000001013</c:v>
                </c:pt>
                <c:pt idx="11176">
                  <c:v>55.88000000001009</c:v>
                </c:pt>
                <c:pt idx="11177">
                  <c:v>55.88500000001012</c:v>
                </c:pt>
                <c:pt idx="11178">
                  <c:v>55.89000000001014</c:v>
                </c:pt>
                <c:pt idx="11179">
                  <c:v>55.89500000001014</c:v>
                </c:pt>
                <c:pt idx="11180">
                  <c:v>55.90000000001015</c:v>
                </c:pt>
                <c:pt idx="11181">
                  <c:v>55.90500000001015</c:v>
                </c:pt>
                <c:pt idx="11182">
                  <c:v>55.91000000001014</c:v>
                </c:pt>
                <c:pt idx="11183">
                  <c:v>55.91500000001015</c:v>
                </c:pt>
                <c:pt idx="11184">
                  <c:v>55.92000000001016</c:v>
                </c:pt>
                <c:pt idx="11185">
                  <c:v>55.92500000001016</c:v>
                </c:pt>
                <c:pt idx="11186">
                  <c:v>55.93000000001015</c:v>
                </c:pt>
                <c:pt idx="11187">
                  <c:v>55.93500000001016</c:v>
                </c:pt>
                <c:pt idx="11188">
                  <c:v>55.94000000001014</c:v>
                </c:pt>
                <c:pt idx="11189">
                  <c:v>55.94500000001015</c:v>
                </c:pt>
                <c:pt idx="11190">
                  <c:v>55.95000000001014</c:v>
                </c:pt>
                <c:pt idx="11191">
                  <c:v>55.95500000001017</c:v>
                </c:pt>
                <c:pt idx="11192">
                  <c:v>55.96000000001018</c:v>
                </c:pt>
                <c:pt idx="11193">
                  <c:v>55.96500000001018</c:v>
                </c:pt>
                <c:pt idx="11194">
                  <c:v>55.97000000001017</c:v>
                </c:pt>
                <c:pt idx="11195">
                  <c:v>55.97500000001018</c:v>
                </c:pt>
                <c:pt idx="11196">
                  <c:v>55.98000000001014</c:v>
                </c:pt>
                <c:pt idx="11197">
                  <c:v>55.98500000001017</c:v>
                </c:pt>
                <c:pt idx="11198">
                  <c:v>55.9900000000102</c:v>
                </c:pt>
                <c:pt idx="11199">
                  <c:v>55.9950000000102</c:v>
                </c:pt>
                <c:pt idx="11200">
                  <c:v>56.0000000000102</c:v>
                </c:pt>
                <c:pt idx="11201">
                  <c:v>56.0050000000102</c:v>
                </c:pt>
                <c:pt idx="11202">
                  <c:v>56.01000000001019</c:v>
                </c:pt>
                <c:pt idx="11203">
                  <c:v>56.0150000000102</c:v>
                </c:pt>
                <c:pt idx="11204">
                  <c:v>56.02000000001021</c:v>
                </c:pt>
                <c:pt idx="11205">
                  <c:v>56.02500000001021</c:v>
                </c:pt>
                <c:pt idx="11206">
                  <c:v>56.0300000000102</c:v>
                </c:pt>
                <c:pt idx="11207">
                  <c:v>56.03500000001021</c:v>
                </c:pt>
                <c:pt idx="11208">
                  <c:v>56.0400000000102</c:v>
                </c:pt>
                <c:pt idx="11209">
                  <c:v>56.04500000001021</c:v>
                </c:pt>
                <c:pt idx="11210">
                  <c:v>56.05000000001019</c:v>
                </c:pt>
                <c:pt idx="11211">
                  <c:v>56.05500000001022</c:v>
                </c:pt>
                <c:pt idx="11212">
                  <c:v>56.06000000001023</c:v>
                </c:pt>
                <c:pt idx="11213">
                  <c:v>56.06500000001023</c:v>
                </c:pt>
                <c:pt idx="11214">
                  <c:v>56.07000000001022</c:v>
                </c:pt>
                <c:pt idx="11215">
                  <c:v>56.07500000001023</c:v>
                </c:pt>
                <c:pt idx="11216">
                  <c:v>56.08000000001022</c:v>
                </c:pt>
                <c:pt idx="11217">
                  <c:v>56.08500000001024</c:v>
                </c:pt>
                <c:pt idx="11218">
                  <c:v>56.09000000001024</c:v>
                </c:pt>
                <c:pt idx="11219">
                  <c:v>56.09500000001025</c:v>
                </c:pt>
                <c:pt idx="11220">
                  <c:v>56.10000000001025</c:v>
                </c:pt>
                <c:pt idx="11221">
                  <c:v>56.10500000001025</c:v>
                </c:pt>
                <c:pt idx="11222">
                  <c:v>56.11000000001025</c:v>
                </c:pt>
                <c:pt idx="11223">
                  <c:v>56.11500000001026</c:v>
                </c:pt>
                <c:pt idx="11224">
                  <c:v>56.12000000001026</c:v>
                </c:pt>
                <c:pt idx="11225">
                  <c:v>56.12500000001026</c:v>
                </c:pt>
                <c:pt idx="11226">
                  <c:v>56.13000000001026</c:v>
                </c:pt>
                <c:pt idx="11227">
                  <c:v>56.13500000001027</c:v>
                </c:pt>
                <c:pt idx="11228">
                  <c:v>56.14000000001025</c:v>
                </c:pt>
                <c:pt idx="11229">
                  <c:v>56.14500000001027</c:v>
                </c:pt>
                <c:pt idx="11230">
                  <c:v>56.15000000001027</c:v>
                </c:pt>
                <c:pt idx="11231">
                  <c:v>56.15500000001028</c:v>
                </c:pt>
                <c:pt idx="11232">
                  <c:v>56.16000000001028</c:v>
                </c:pt>
                <c:pt idx="11233">
                  <c:v>56.16500000001028</c:v>
                </c:pt>
                <c:pt idx="11234">
                  <c:v>56.17000000001028</c:v>
                </c:pt>
                <c:pt idx="11235">
                  <c:v>56.1750000000103</c:v>
                </c:pt>
                <c:pt idx="11236">
                  <c:v>56.18000000001027</c:v>
                </c:pt>
                <c:pt idx="11237">
                  <c:v>56.1850000000103</c:v>
                </c:pt>
                <c:pt idx="11238">
                  <c:v>56.1900000000103</c:v>
                </c:pt>
                <c:pt idx="11239">
                  <c:v>56.1950000000103</c:v>
                </c:pt>
                <c:pt idx="11240">
                  <c:v>56.2000000000103</c:v>
                </c:pt>
                <c:pt idx="11241">
                  <c:v>56.2050000000103</c:v>
                </c:pt>
                <c:pt idx="11242">
                  <c:v>56.2100000000103</c:v>
                </c:pt>
                <c:pt idx="11243">
                  <c:v>56.21500000001031</c:v>
                </c:pt>
                <c:pt idx="11244">
                  <c:v>56.22000000001031</c:v>
                </c:pt>
                <c:pt idx="11245">
                  <c:v>56.22500000001031</c:v>
                </c:pt>
                <c:pt idx="11246">
                  <c:v>56.23000000001031</c:v>
                </c:pt>
                <c:pt idx="11247">
                  <c:v>56.23500000001032</c:v>
                </c:pt>
                <c:pt idx="11248">
                  <c:v>56.2400000000103</c:v>
                </c:pt>
                <c:pt idx="11249">
                  <c:v>56.24500000001032</c:v>
                </c:pt>
                <c:pt idx="11250">
                  <c:v>56.25000000001032</c:v>
                </c:pt>
                <c:pt idx="11251">
                  <c:v>56.25500000001033</c:v>
                </c:pt>
                <c:pt idx="11252">
                  <c:v>56.26000000001033</c:v>
                </c:pt>
                <c:pt idx="11253">
                  <c:v>56.26500000001033</c:v>
                </c:pt>
                <c:pt idx="11254">
                  <c:v>56.27000000001033</c:v>
                </c:pt>
                <c:pt idx="11255">
                  <c:v>56.27500000001034</c:v>
                </c:pt>
                <c:pt idx="11256">
                  <c:v>56.28000000001034</c:v>
                </c:pt>
                <c:pt idx="11257">
                  <c:v>56.28500000001034</c:v>
                </c:pt>
                <c:pt idx="11258">
                  <c:v>56.29000000001035</c:v>
                </c:pt>
                <c:pt idx="11259">
                  <c:v>56.29500000001035</c:v>
                </c:pt>
                <c:pt idx="11260">
                  <c:v>56.30000000001034</c:v>
                </c:pt>
                <c:pt idx="11261">
                  <c:v>56.30500000001035</c:v>
                </c:pt>
                <c:pt idx="11262">
                  <c:v>56.31000000001026</c:v>
                </c:pt>
                <c:pt idx="11263">
                  <c:v>56.31500000001034</c:v>
                </c:pt>
                <c:pt idx="11264">
                  <c:v>56.32000000001035</c:v>
                </c:pt>
                <c:pt idx="11265">
                  <c:v>56.32500000001036</c:v>
                </c:pt>
                <c:pt idx="11266">
                  <c:v>56.33000000001034</c:v>
                </c:pt>
                <c:pt idx="11267">
                  <c:v>56.33500000001035</c:v>
                </c:pt>
                <c:pt idx="11268">
                  <c:v>56.34000000001027</c:v>
                </c:pt>
                <c:pt idx="11269">
                  <c:v>56.34500000001037</c:v>
                </c:pt>
                <c:pt idx="11270">
                  <c:v>56.35000000001028</c:v>
                </c:pt>
                <c:pt idx="11271">
                  <c:v>56.35500000001034</c:v>
                </c:pt>
                <c:pt idx="11272">
                  <c:v>56.36000000001037</c:v>
                </c:pt>
                <c:pt idx="11273">
                  <c:v>56.36500000001038</c:v>
                </c:pt>
                <c:pt idx="11274">
                  <c:v>56.37000000001034</c:v>
                </c:pt>
                <c:pt idx="11275">
                  <c:v>56.37500000001037</c:v>
                </c:pt>
                <c:pt idx="11276">
                  <c:v>56.38000000001029</c:v>
                </c:pt>
                <c:pt idx="11277">
                  <c:v>56.38500000001039</c:v>
                </c:pt>
                <c:pt idx="11278">
                  <c:v>56.3900000000104</c:v>
                </c:pt>
                <c:pt idx="11279">
                  <c:v>56.3950000000104</c:v>
                </c:pt>
                <c:pt idx="11280">
                  <c:v>56.40000000001039</c:v>
                </c:pt>
                <c:pt idx="11281">
                  <c:v>56.4050000000104</c:v>
                </c:pt>
                <c:pt idx="11282">
                  <c:v>56.41000000001031</c:v>
                </c:pt>
                <c:pt idx="11283">
                  <c:v>56.41500000001039</c:v>
                </c:pt>
                <c:pt idx="11284">
                  <c:v>56.4200000000104</c:v>
                </c:pt>
                <c:pt idx="11285">
                  <c:v>56.42500000001041</c:v>
                </c:pt>
                <c:pt idx="11286">
                  <c:v>56.43000000001039</c:v>
                </c:pt>
                <c:pt idx="11287">
                  <c:v>56.4350000000104</c:v>
                </c:pt>
                <c:pt idx="11288">
                  <c:v>56.44000000001039</c:v>
                </c:pt>
                <c:pt idx="11289">
                  <c:v>56.44500000001042</c:v>
                </c:pt>
                <c:pt idx="11290">
                  <c:v>56.45000000001033</c:v>
                </c:pt>
                <c:pt idx="11291">
                  <c:v>56.45500000001039</c:v>
                </c:pt>
                <c:pt idx="11292">
                  <c:v>56.46000000001042</c:v>
                </c:pt>
                <c:pt idx="11293">
                  <c:v>56.46500000001043</c:v>
                </c:pt>
                <c:pt idx="11294">
                  <c:v>56.47000000001042</c:v>
                </c:pt>
                <c:pt idx="11295">
                  <c:v>56.47500000001043</c:v>
                </c:pt>
                <c:pt idx="11296">
                  <c:v>56.48000000001034</c:v>
                </c:pt>
                <c:pt idx="11297">
                  <c:v>56.48500000001044</c:v>
                </c:pt>
                <c:pt idx="11298">
                  <c:v>56.49000000001045</c:v>
                </c:pt>
                <c:pt idx="11299">
                  <c:v>56.49500000001045</c:v>
                </c:pt>
                <c:pt idx="11300">
                  <c:v>56.50000000001044</c:v>
                </c:pt>
                <c:pt idx="11301">
                  <c:v>56.50500000001045</c:v>
                </c:pt>
                <c:pt idx="11302">
                  <c:v>56.51000000001044</c:v>
                </c:pt>
                <c:pt idx="11303">
                  <c:v>56.51500000001045</c:v>
                </c:pt>
                <c:pt idx="11304">
                  <c:v>56.52000000001046</c:v>
                </c:pt>
                <c:pt idx="11305">
                  <c:v>56.52500000001046</c:v>
                </c:pt>
                <c:pt idx="11306">
                  <c:v>56.53000000001045</c:v>
                </c:pt>
                <c:pt idx="11307">
                  <c:v>56.53500000001047</c:v>
                </c:pt>
                <c:pt idx="11308">
                  <c:v>56.54000000001047</c:v>
                </c:pt>
                <c:pt idx="11309">
                  <c:v>56.54500000001048</c:v>
                </c:pt>
                <c:pt idx="11310">
                  <c:v>56.55000000001044</c:v>
                </c:pt>
                <c:pt idx="11311">
                  <c:v>56.55500000001047</c:v>
                </c:pt>
                <c:pt idx="11312">
                  <c:v>56.56000000001048</c:v>
                </c:pt>
                <c:pt idx="11313">
                  <c:v>56.5650000000105</c:v>
                </c:pt>
                <c:pt idx="11314">
                  <c:v>56.57000000001047</c:v>
                </c:pt>
                <c:pt idx="11315">
                  <c:v>56.5750000000105</c:v>
                </c:pt>
                <c:pt idx="11316">
                  <c:v>56.58000000001049</c:v>
                </c:pt>
                <c:pt idx="11317">
                  <c:v>56.5850000000105</c:v>
                </c:pt>
                <c:pt idx="11318">
                  <c:v>56.5900000000105</c:v>
                </c:pt>
                <c:pt idx="11319">
                  <c:v>56.5950000000105</c:v>
                </c:pt>
                <c:pt idx="11320">
                  <c:v>56.6000000000105</c:v>
                </c:pt>
                <c:pt idx="11321">
                  <c:v>56.60500000001051</c:v>
                </c:pt>
                <c:pt idx="11322">
                  <c:v>56.61000000001049</c:v>
                </c:pt>
                <c:pt idx="11323">
                  <c:v>56.6150000000105</c:v>
                </c:pt>
                <c:pt idx="11324">
                  <c:v>56.62000000001051</c:v>
                </c:pt>
                <c:pt idx="11325">
                  <c:v>56.62500000001052</c:v>
                </c:pt>
                <c:pt idx="11326">
                  <c:v>56.6300000000105</c:v>
                </c:pt>
                <c:pt idx="11327">
                  <c:v>56.63500000001052</c:v>
                </c:pt>
                <c:pt idx="11328">
                  <c:v>56.64000000001052</c:v>
                </c:pt>
                <c:pt idx="11329">
                  <c:v>56.64500000001053</c:v>
                </c:pt>
                <c:pt idx="11330">
                  <c:v>56.65000000001049</c:v>
                </c:pt>
                <c:pt idx="11331">
                  <c:v>56.65500000001052</c:v>
                </c:pt>
                <c:pt idx="11332">
                  <c:v>56.66000000001053</c:v>
                </c:pt>
                <c:pt idx="11333">
                  <c:v>56.66500000001054</c:v>
                </c:pt>
                <c:pt idx="11334">
                  <c:v>56.67000000001052</c:v>
                </c:pt>
                <c:pt idx="11335">
                  <c:v>56.67500000001054</c:v>
                </c:pt>
                <c:pt idx="11336">
                  <c:v>56.68000000001054</c:v>
                </c:pt>
                <c:pt idx="11337">
                  <c:v>56.68500000001055</c:v>
                </c:pt>
                <c:pt idx="11338">
                  <c:v>56.69000000001055</c:v>
                </c:pt>
                <c:pt idx="11339">
                  <c:v>56.69500000001055</c:v>
                </c:pt>
                <c:pt idx="11340">
                  <c:v>56.70000000001055</c:v>
                </c:pt>
                <c:pt idx="11341">
                  <c:v>56.70500000001056</c:v>
                </c:pt>
                <c:pt idx="11342">
                  <c:v>56.71000000001055</c:v>
                </c:pt>
                <c:pt idx="11343">
                  <c:v>56.71500000001055</c:v>
                </c:pt>
                <c:pt idx="11344">
                  <c:v>56.72000000001056</c:v>
                </c:pt>
                <c:pt idx="11345">
                  <c:v>56.72500000001057</c:v>
                </c:pt>
                <c:pt idx="11346">
                  <c:v>56.73000000001057</c:v>
                </c:pt>
                <c:pt idx="11347">
                  <c:v>56.73500000001057</c:v>
                </c:pt>
                <c:pt idx="11348">
                  <c:v>56.74000000001057</c:v>
                </c:pt>
                <c:pt idx="11349">
                  <c:v>56.74500000001058</c:v>
                </c:pt>
                <c:pt idx="11350">
                  <c:v>56.75000000001057</c:v>
                </c:pt>
                <c:pt idx="11351">
                  <c:v>56.75500000001058</c:v>
                </c:pt>
                <c:pt idx="11352">
                  <c:v>56.7600000000106</c:v>
                </c:pt>
                <c:pt idx="11353">
                  <c:v>56.7650000000106</c:v>
                </c:pt>
                <c:pt idx="11354">
                  <c:v>56.7700000000106</c:v>
                </c:pt>
                <c:pt idx="11355">
                  <c:v>56.7750000000106</c:v>
                </c:pt>
                <c:pt idx="11356">
                  <c:v>56.7800000000106</c:v>
                </c:pt>
                <c:pt idx="11357">
                  <c:v>56.7850000000106</c:v>
                </c:pt>
                <c:pt idx="11358">
                  <c:v>56.7900000000106</c:v>
                </c:pt>
                <c:pt idx="11359">
                  <c:v>56.7950000000106</c:v>
                </c:pt>
                <c:pt idx="11360">
                  <c:v>56.80000000001051</c:v>
                </c:pt>
                <c:pt idx="11361">
                  <c:v>56.80500000001059</c:v>
                </c:pt>
                <c:pt idx="11362">
                  <c:v>56.81000000001051</c:v>
                </c:pt>
                <c:pt idx="11363">
                  <c:v>56.81500000001054</c:v>
                </c:pt>
                <c:pt idx="11364">
                  <c:v>56.82000000001059</c:v>
                </c:pt>
                <c:pt idx="11365">
                  <c:v>56.8250000000106</c:v>
                </c:pt>
                <c:pt idx="11366">
                  <c:v>56.83000000001059</c:v>
                </c:pt>
                <c:pt idx="11367">
                  <c:v>56.83500000001062</c:v>
                </c:pt>
                <c:pt idx="11368">
                  <c:v>56.84000000001053</c:v>
                </c:pt>
                <c:pt idx="11369">
                  <c:v>56.84500000001059</c:v>
                </c:pt>
                <c:pt idx="11370">
                  <c:v>56.85000000001053</c:v>
                </c:pt>
                <c:pt idx="11371">
                  <c:v>56.85500000001054</c:v>
                </c:pt>
                <c:pt idx="11372">
                  <c:v>56.86000000001059</c:v>
                </c:pt>
                <c:pt idx="11373">
                  <c:v>56.86500000001062</c:v>
                </c:pt>
                <c:pt idx="11374">
                  <c:v>56.87000000001054</c:v>
                </c:pt>
                <c:pt idx="11375">
                  <c:v>56.87500000001064</c:v>
                </c:pt>
                <c:pt idx="11376">
                  <c:v>56.88000000001055</c:v>
                </c:pt>
                <c:pt idx="11377">
                  <c:v>56.88500000001059</c:v>
                </c:pt>
                <c:pt idx="11378">
                  <c:v>56.89000000001064</c:v>
                </c:pt>
                <c:pt idx="11379">
                  <c:v>56.89500000001065</c:v>
                </c:pt>
                <c:pt idx="11380">
                  <c:v>56.90000000001064</c:v>
                </c:pt>
                <c:pt idx="11381">
                  <c:v>56.90500000001065</c:v>
                </c:pt>
                <c:pt idx="11382">
                  <c:v>56.91000000001056</c:v>
                </c:pt>
                <c:pt idx="11383">
                  <c:v>56.91500000001064</c:v>
                </c:pt>
                <c:pt idx="11384">
                  <c:v>56.92000000001065</c:v>
                </c:pt>
                <c:pt idx="11385">
                  <c:v>56.92500000001067</c:v>
                </c:pt>
                <c:pt idx="11386">
                  <c:v>56.93000000001064</c:v>
                </c:pt>
                <c:pt idx="11387">
                  <c:v>56.93500000001067</c:v>
                </c:pt>
                <c:pt idx="11388">
                  <c:v>56.94000000001058</c:v>
                </c:pt>
                <c:pt idx="11389">
                  <c:v>56.94500000001067</c:v>
                </c:pt>
                <c:pt idx="11390">
                  <c:v>56.95000000001058</c:v>
                </c:pt>
                <c:pt idx="11391">
                  <c:v>56.95500000001064</c:v>
                </c:pt>
                <c:pt idx="11392">
                  <c:v>56.96000000001067</c:v>
                </c:pt>
                <c:pt idx="11393">
                  <c:v>56.96500000001069</c:v>
                </c:pt>
                <c:pt idx="11394">
                  <c:v>56.97000000001069</c:v>
                </c:pt>
                <c:pt idx="11395">
                  <c:v>56.9750000000107</c:v>
                </c:pt>
                <c:pt idx="11396">
                  <c:v>56.9800000000106</c:v>
                </c:pt>
                <c:pt idx="11397">
                  <c:v>56.9850000000107</c:v>
                </c:pt>
                <c:pt idx="11398">
                  <c:v>56.9900000000107</c:v>
                </c:pt>
                <c:pt idx="11399">
                  <c:v>56.99500000001071</c:v>
                </c:pt>
                <c:pt idx="11400">
                  <c:v>57.00000000001071</c:v>
                </c:pt>
                <c:pt idx="11401">
                  <c:v>57.00500000001071</c:v>
                </c:pt>
                <c:pt idx="11402">
                  <c:v>57.01000000001071</c:v>
                </c:pt>
                <c:pt idx="11403">
                  <c:v>57.01500000001072</c:v>
                </c:pt>
                <c:pt idx="11404">
                  <c:v>57.02000000001072</c:v>
                </c:pt>
                <c:pt idx="11405">
                  <c:v>57.02500000001072</c:v>
                </c:pt>
                <c:pt idx="11406">
                  <c:v>57.03000000001072</c:v>
                </c:pt>
                <c:pt idx="11407">
                  <c:v>57.03500000001073</c:v>
                </c:pt>
                <c:pt idx="11408">
                  <c:v>57.04000000001073</c:v>
                </c:pt>
                <c:pt idx="11409">
                  <c:v>57.04500000001073</c:v>
                </c:pt>
                <c:pt idx="11410">
                  <c:v>57.05000000001073</c:v>
                </c:pt>
                <c:pt idx="11411">
                  <c:v>57.05500000001074</c:v>
                </c:pt>
                <c:pt idx="11412">
                  <c:v>57.06000000001074</c:v>
                </c:pt>
                <c:pt idx="11413">
                  <c:v>57.06500000001074</c:v>
                </c:pt>
                <c:pt idx="11414">
                  <c:v>57.07000000001075</c:v>
                </c:pt>
                <c:pt idx="11415">
                  <c:v>57.07500000001075</c:v>
                </c:pt>
                <c:pt idx="11416">
                  <c:v>57.08000000001075</c:v>
                </c:pt>
                <c:pt idx="11417">
                  <c:v>57.08500000001075</c:v>
                </c:pt>
                <c:pt idx="11418">
                  <c:v>57.09000000001076</c:v>
                </c:pt>
                <c:pt idx="11419">
                  <c:v>57.09500000001076</c:v>
                </c:pt>
                <c:pt idx="11420">
                  <c:v>57.10000000001076</c:v>
                </c:pt>
                <c:pt idx="11421">
                  <c:v>57.10500000001076</c:v>
                </c:pt>
                <c:pt idx="11422">
                  <c:v>57.11000000001076</c:v>
                </c:pt>
                <c:pt idx="11423">
                  <c:v>57.11500000001077</c:v>
                </c:pt>
                <c:pt idx="11424">
                  <c:v>57.12000000001077</c:v>
                </c:pt>
                <c:pt idx="11425">
                  <c:v>57.12500000001077</c:v>
                </c:pt>
                <c:pt idx="11426">
                  <c:v>57.13000000001078</c:v>
                </c:pt>
                <c:pt idx="11427">
                  <c:v>57.13500000001078</c:v>
                </c:pt>
                <c:pt idx="11428">
                  <c:v>57.14000000001078</c:v>
                </c:pt>
                <c:pt idx="11429">
                  <c:v>57.14500000001078</c:v>
                </c:pt>
                <c:pt idx="11430">
                  <c:v>57.15000000001078</c:v>
                </c:pt>
                <c:pt idx="11431">
                  <c:v>57.1550000000108</c:v>
                </c:pt>
                <c:pt idx="11432">
                  <c:v>57.1600000000108</c:v>
                </c:pt>
                <c:pt idx="11433">
                  <c:v>57.1650000000108</c:v>
                </c:pt>
                <c:pt idx="11434">
                  <c:v>57.1700000000108</c:v>
                </c:pt>
                <c:pt idx="11435">
                  <c:v>57.1750000000108</c:v>
                </c:pt>
                <c:pt idx="11436">
                  <c:v>57.1800000000108</c:v>
                </c:pt>
                <c:pt idx="11437">
                  <c:v>57.1850000000108</c:v>
                </c:pt>
                <c:pt idx="11438">
                  <c:v>57.19000000001081</c:v>
                </c:pt>
                <c:pt idx="11439">
                  <c:v>57.19500000001081</c:v>
                </c:pt>
                <c:pt idx="11440">
                  <c:v>57.20000000001081</c:v>
                </c:pt>
                <c:pt idx="11441">
                  <c:v>57.20500000001081</c:v>
                </c:pt>
                <c:pt idx="11442">
                  <c:v>57.21000000001082</c:v>
                </c:pt>
                <c:pt idx="11443">
                  <c:v>57.21500000001082</c:v>
                </c:pt>
                <c:pt idx="11444">
                  <c:v>57.22000000001082</c:v>
                </c:pt>
                <c:pt idx="11445">
                  <c:v>57.22500000001083</c:v>
                </c:pt>
                <c:pt idx="11446">
                  <c:v>57.23000000001083</c:v>
                </c:pt>
                <c:pt idx="11447">
                  <c:v>57.23500000001083</c:v>
                </c:pt>
                <c:pt idx="11448">
                  <c:v>57.24000000001083</c:v>
                </c:pt>
                <c:pt idx="11449">
                  <c:v>57.24500000001083</c:v>
                </c:pt>
                <c:pt idx="11450">
                  <c:v>57.25000000001084</c:v>
                </c:pt>
                <c:pt idx="11451">
                  <c:v>57.25500000001084</c:v>
                </c:pt>
                <c:pt idx="11452">
                  <c:v>57.26000000001084</c:v>
                </c:pt>
                <c:pt idx="11453">
                  <c:v>57.26500000001085</c:v>
                </c:pt>
                <c:pt idx="11454">
                  <c:v>57.27000000001085</c:v>
                </c:pt>
                <c:pt idx="11455">
                  <c:v>57.27500000001085</c:v>
                </c:pt>
                <c:pt idx="11456">
                  <c:v>57.28000000001085</c:v>
                </c:pt>
                <c:pt idx="11457">
                  <c:v>57.28500000001086</c:v>
                </c:pt>
                <c:pt idx="11458">
                  <c:v>57.29000000001086</c:v>
                </c:pt>
                <c:pt idx="11459">
                  <c:v>57.29500000001086</c:v>
                </c:pt>
                <c:pt idx="11460">
                  <c:v>57.30000000001085</c:v>
                </c:pt>
                <c:pt idx="11461">
                  <c:v>57.30500000001086</c:v>
                </c:pt>
                <c:pt idx="11462">
                  <c:v>57.31000000001085</c:v>
                </c:pt>
                <c:pt idx="11463">
                  <c:v>57.31500000001085</c:v>
                </c:pt>
                <c:pt idx="11464">
                  <c:v>57.32000000001087</c:v>
                </c:pt>
                <c:pt idx="11465">
                  <c:v>57.32500000001088</c:v>
                </c:pt>
                <c:pt idx="11466">
                  <c:v>57.33000000001088</c:v>
                </c:pt>
                <c:pt idx="11467">
                  <c:v>57.33500000001088</c:v>
                </c:pt>
                <c:pt idx="11468">
                  <c:v>57.34000000001087</c:v>
                </c:pt>
                <c:pt idx="11469">
                  <c:v>57.34500000001088</c:v>
                </c:pt>
                <c:pt idx="11470">
                  <c:v>57.35000000001087</c:v>
                </c:pt>
                <c:pt idx="11471">
                  <c:v>57.35500000001088</c:v>
                </c:pt>
                <c:pt idx="11472">
                  <c:v>57.3600000000109</c:v>
                </c:pt>
                <c:pt idx="11473">
                  <c:v>57.3650000000109</c:v>
                </c:pt>
                <c:pt idx="11474">
                  <c:v>57.3700000000109</c:v>
                </c:pt>
                <c:pt idx="11475">
                  <c:v>57.3750000000109</c:v>
                </c:pt>
                <c:pt idx="11476">
                  <c:v>57.3800000000109</c:v>
                </c:pt>
                <c:pt idx="11477">
                  <c:v>57.3850000000109</c:v>
                </c:pt>
                <c:pt idx="11478">
                  <c:v>57.39000000001091</c:v>
                </c:pt>
                <c:pt idx="11479">
                  <c:v>57.39500000001091</c:v>
                </c:pt>
                <c:pt idx="11480">
                  <c:v>57.40000000001091</c:v>
                </c:pt>
                <c:pt idx="11481">
                  <c:v>57.40500000001092</c:v>
                </c:pt>
                <c:pt idx="11482">
                  <c:v>57.4100000000109</c:v>
                </c:pt>
                <c:pt idx="11483">
                  <c:v>57.41500000001092</c:v>
                </c:pt>
                <c:pt idx="11484">
                  <c:v>57.42000000001092</c:v>
                </c:pt>
                <c:pt idx="11485">
                  <c:v>57.42500000001093</c:v>
                </c:pt>
                <c:pt idx="11486">
                  <c:v>57.43000000001093</c:v>
                </c:pt>
                <c:pt idx="11487">
                  <c:v>57.43500000001093</c:v>
                </c:pt>
                <c:pt idx="11488">
                  <c:v>57.44000000001093</c:v>
                </c:pt>
                <c:pt idx="11489">
                  <c:v>57.44500000001094</c:v>
                </c:pt>
                <c:pt idx="11490">
                  <c:v>57.45000000001092</c:v>
                </c:pt>
                <c:pt idx="11491">
                  <c:v>57.45500000001094</c:v>
                </c:pt>
                <c:pt idx="11492">
                  <c:v>57.46000000001094</c:v>
                </c:pt>
                <c:pt idx="11493">
                  <c:v>57.46500000001095</c:v>
                </c:pt>
                <c:pt idx="11494">
                  <c:v>57.47000000001095</c:v>
                </c:pt>
                <c:pt idx="11495">
                  <c:v>57.47500000001095</c:v>
                </c:pt>
                <c:pt idx="11496">
                  <c:v>57.48000000001095</c:v>
                </c:pt>
                <c:pt idx="11497">
                  <c:v>57.48500000001096</c:v>
                </c:pt>
                <c:pt idx="11498">
                  <c:v>57.49000000001096</c:v>
                </c:pt>
                <c:pt idx="11499">
                  <c:v>57.49500000001096</c:v>
                </c:pt>
                <c:pt idx="11500">
                  <c:v>57.50000000001096</c:v>
                </c:pt>
                <c:pt idx="11501">
                  <c:v>57.50500000001097</c:v>
                </c:pt>
                <c:pt idx="11502">
                  <c:v>57.51000000001095</c:v>
                </c:pt>
                <c:pt idx="11503">
                  <c:v>57.51500000001097</c:v>
                </c:pt>
                <c:pt idx="11504">
                  <c:v>57.52000000001098</c:v>
                </c:pt>
                <c:pt idx="11505">
                  <c:v>57.52500000001098</c:v>
                </c:pt>
                <c:pt idx="11506">
                  <c:v>57.53000000001098</c:v>
                </c:pt>
                <c:pt idx="11507">
                  <c:v>57.53500000001098</c:v>
                </c:pt>
                <c:pt idx="11508">
                  <c:v>57.54000000001098</c:v>
                </c:pt>
                <c:pt idx="11509">
                  <c:v>57.545000000011</c:v>
                </c:pt>
                <c:pt idx="11510">
                  <c:v>57.55000000001098</c:v>
                </c:pt>
                <c:pt idx="11511">
                  <c:v>57.555000000011</c:v>
                </c:pt>
                <c:pt idx="11512">
                  <c:v>57.560000000011</c:v>
                </c:pt>
                <c:pt idx="11513">
                  <c:v>57.565000000011</c:v>
                </c:pt>
                <c:pt idx="11514">
                  <c:v>57.570000000011</c:v>
                </c:pt>
                <c:pt idx="11515">
                  <c:v>57.575000000011</c:v>
                </c:pt>
                <c:pt idx="11516">
                  <c:v>57.580000000011</c:v>
                </c:pt>
                <c:pt idx="11517">
                  <c:v>57.58500000001101</c:v>
                </c:pt>
                <c:pt idx="11518">
                  <c:v>57.59000000001101</c:v>
                </c:pt>
                <c:pt idx="11519">
                  <c:v>57.59500000001101</c:v>
                </c:pt>
                <c:pt idx="11520">
                  <c:v>57.60000000001101</c:v>
                </c:pt>
                <c:pt idx="11521">
                  <c:v>57.60500000001102</c:v>
                </c:pt>
                <c:pt idx="11522">
                  <c:v>57.61000000001102</c:v>
                </c:pt>
                <c:pt idx="11523">
                  <c:v>57.61500000001102</c:v>
                </c:pt>
                <c:pt idx="11524">
                  <c:v>57.62000000001103</c:v>
                </c:pt>
                <c:pt idx="11525">
                  <c:v>57.62500000001103</c:v>
                </c:pt>
                <c:pt idx="11526">
                  <c:v>57.63000000001103</c:v>
                </c:pt>
                <c:pt idx="11527">
                  <c:v>57.63500000001103</c:v>
                </c:pt>
                <c:pt idx="11528">
                  <c:v>57.64000000001104</c:v>
                </c:pt>
                <c:pt idx="11529">
                  <c:v>57.64500000001104</c:v>
                </c:pt>
                <c:pt idx="11530">
                  <c:v>57.65000000001104</c:v>
                </c:pt>
                <c:pt idx="11531">
                  <c:v>57.65500000001104</c:v>
                </c:pt>
                <c:pt idx="11532">
                  <c:v>57.66000000001105</c:v>
                </c:pt>
                <c:pt idx="11533">
                  <c:v>57.66500000001105</c:v>
                </c:pt>
                <c:pt idx="11534">
                  <c:v>57.67000000001105</c:v>
                </c:pt>
                <c:pt idx="11535">
                  <c:v>57.67500000001105</c:v>
                </c:pt>
                <c:pt idx="11536">
                  <c:v>57.68000000001106</c:v>
                </c:pt>
                <c:pt idx="11537">
                  <c:v>57.68500000001106</c:v>
                </c:pt>
                <c:pt idx="11538">
                  <c:v>57.69000000001106</c:v>
                </c:pt>
                <c:pt idx="11539">
                  <c:v>57.69500000001106</c:v>
                </c:pt>
                <c:pt idx="11540">
                  <c:v>57.70000000001107</c:v>
                </c:pt>
                <c:pt idx="11541">
                  <c:v>57.70500000001107</c:v>
                </c:pt>
                <c:pt idx="11542">
                  <c:v>57.71000000001107</c:v>
                </c:pt>
                <c:pt idx="11543">
                  <c:v>57.71500000001108</c:v>
                </c:pt>
                <c:pt idx="11544">
                  <c:v>57.72000000001108</c:v>
                </c:pt>
                <c:pt idx="11545">
                  <c:v>57.72500000001108</c:v>
                </c:pt>
                <c:pt idx="11546">
                  <c:v>57.73000000001108</c:v>
                </c:pt>
                <c:pt idx="11547">
                  <c:v>57.7350000000111</c:v>
                </c:pt>
                <c:pt idx="11548">
                  <c:v>57.7400000000111</c:v>
                </c:pt>
                <c:pt idx="11549">
                  <c:v>57.7450000000111</c:v>
                </c:pt>
                <c:pt idx="11550">
                  <c:v>57.7500000000111</c:v>
                </c:pt>
                <c:pt idx="11551">
                  <c:v>57.7550000000111</c:v>
                </c:pt>
                <c:pt idx="11552">
                  <c:v>57.7600000000111</c:v>
                </c:pt>
                <c:pt idx="11553">
                  <c:v>57.7650000000111</c:v>
                </c:pt>
                <c:pt idx="11554">
                  <c:v>57.7700000000111</c:v>
                </c:pt>
                <c:pt idx="11555">
                  <c:v>57.77500000001111</c:v>
                </c:pt>
                <c:pt idx="11556">
                  <c:v>57.78000000001111</c:v>
                </c:pt>
                <c:pt idx="11557">
                  <c:v>57.78500000001111</c:v>
                </c:pt>
                <c:pt idx="11558">
                  <c:v>57.79000000001111</c:v>
                </c:pt>
                <c:pt idx="11559">
                  <c:v>57.79500000001112</c:v>
                </c:pt>
                <c:pt idx="11560">
                  <c:v>57.8000000000111</c:v>
                </c:pt>
                <c:pt idx="11561">
                  <c:v>57.80500000001112</c:v>
                </c:pt>
                <c:pt idx="11562">
                  <c:v>57.81000000001112</c:v>
                </c:pt>
                <c:pt idx="11563">
                  <c:v>57.81500000001112</c:v>
                </c:pt>
                <c:pt idx="11564">
                  <c:v>57.82000000001113</c:v>
                </c:pt>
                <c:pt idx="11565">
                  <c:v>57.82500000001113</c:v>
                </c:pt>
                <c:pt idx="11566">
                  <c:v>57.83000000001113</c:v>
                </c:pt>
                <c:pt idx="11567">
                  <c:v>57.83500000001114</c:v>
                </c:pt>
                <c:pt idx="11568">
                  <c:v>57.84000000001112</c:v>
                </c:pt>
                <c:pt idx="11569">
                  <c:v>57.84500000001114</c:v>
                </c:pt>
                <c:pt idx="11570">
                  <c:v>57.85000000001114</c:v>
                </c:pt>
                <c:pt idx="11571">
                  <c:v>57.85500000001115</c:v>
                </c:pt>
                <c:pt idx="11572">
                  <c:v>57.86000000001115</c:v>
                </c:pt>
                <c:pt idx="11573">
                  <c:v>57.86500000001115</c:v>
                </c:pt>
                <c:pt idx="11574">
                  <c:v>57.87000000001115</c:v>
                </c:pt>
                <c:pt idx="11575">
                  <c:v>57.87500000001116</c:v>
                </c:pt>
                <c:pt idx="11576">
                  <c:v>57.88000000001114</c:v>
                </c:pt>
                <c:pt idx="11577">
                  <c:v>57.88500000001115</c:v>
                </c:pt>
                <c:pt idx="11578">
                  <c:v>57.89000000001116</c:v>
                </c:pt>
                <c:pt idx="11579">
                  <c:v>57.89500000001117</c:v>
                </c:pt>
                <c:pt idx="11580">
                  <c:v>57.90000000001115</c:v>
                </c:pt>
                <c:pt idx="11581">
                  <c:v>57.90500000001117</c:v>
                </c:pt>
                <c:pt idx="11582">
                  <c:v>57.91000000001117</c:v>
                </c:pt>
                <c:pt idx="11583">
                  <c:v>57.91500000001118</c:v>
                </c:pt>
                <c:pt idx="11584">
                  <c:v>57.92000000001118</c:v>
                </c:pt>
                <c:pt idx="11585">
                  <c:v>57.92500000001118</c:v>
                </c:pt>
                <c:pt idx="11586">
                  <c:v>57.93000000001118</c:v>
                </c:pt>
                <c:pt idx="11587">
                  <c:v>57.9350000000112</c:v>
                </c:pt>
                <c:pt idx="11588">
                  <c:v>57.94000000001117</c:v>
                </c:pt>
                <c:pt idx="11589">
                  <c:v>57.9450000000112</c:v>
                </c:pt>
                <c:pt idx="11590">
                  <c:v>57.95000000001119</c:v>
                </c:pt>
                <c:pt idx="11591">
                  <c:v>57.9550000000112</c:v>
                </c:pt>
                <c:pt idx="11592">
                  <c:v>57.9600000000112</c:v>
                </c:pt>
                <c:pt idx="11593">
                  <c:v>57.9650000000112</c:v>
                </c:pt>
                <c:pt idx="11594">
                  <c:v>57.9700000000112</c:v>
                </c:pt>
                <c:pt idx="11595">
                  <c:v>57.97500000001121</c:v>
                </c:pt>
                <c:pt idx="11596">
                  <c:v>57.98000000001119</c:v>
                </c:pt>
                <c:pt idx="11597">
                  <c:v>57.9850000000112</c:v>
                </c:pt>
                <c:pt idx="11598">
                  <c:v>57.99000000001121</c:v>
                </c:pt>
                <c:pt idx="11599">
                  <c:v>57.99500000001122</c:v>
                </c:pt>
                <c:pt idx="11600">
                  <c:v>58.00000000001121</c:v>
                </c:pt>
                <c:pt idx="11601">
                  <c:v>58.00500000001122</c:v>
                </c:pt>
                <c:pt idx="11602">
                  <c:v>58.01000000001122</c:v>
                </c:pt>
                <c:pt idx="11603">
                  <c:v>58.01500000001123</c:v>
                </c:pt>
                <c:pt idx="11604">
                  <c:v>58.02000000001123</c:v>
                </c:pt>
                <c:pt idx="11605">
                  <c:v>58.02500000001123</c:v>
                </c:pt>
                <c:pt idx="11606">
                  <c:v>58.03000000001123</c:v>
                </c:pt>
                <c:pt idx="11607">
                  <c:v>58.03500000001124</c:v>
                </c:pt>
                <c:pt idx="11608">
                  <c:v>58.04000000001124</c:v>
                </c:pt>
                <c:pt idx="11609">
                  <c:v>58.04500000001124</c:v>
                </c:pt>
                <c:pt idx="11610">
                  <c:v>58.05000000001125</c:v>
                </c:pt>
                <c:pt idx="11611">
                  <c:v>58.05500000001125</c:v>
                </c:pt>
                <c:pt idx="11612">
                  <c:v>58.06000000001125</c:v>
                </c:pt>
                <c:pt idx="11613">
                  <c:v>58.06500000001125</c:v>
                </c:pt>
                <c:pt idx="11614">
                  <c:v>58.07000000001126</c:v>
                </c:pt>
                <c:pt idx="11615">
                  <c:v>58.07500000001126</c:v>
                </c:pt>
                <c:pt idx="11616">
                  <c:v>58.08000000001125</c:v>
                </c:pt>
                <c:pt idx="11617">
                  <c:v>58.08500000001126</c:v>
                </c:pt>
                <c:pt idx="11618">
                  <c:v>58.09000000001127</c:v>
                </c:pt>
                <c:pt idx="11619">
                  <c:v>58.09500000001127</c:v>
                </c:pt>
                <c:pt idx="11620">
                  <c:v>58.10000000001127</c:v>
                </c:pt>
                <c:pt idx="11621">
                  <c:v>58.10500000001127</c:v>
                </c:pt>
                <c:pt idx="11622">
                  <c:v>58.11000000001128</c:v>
                </c:pt>
                <c:pt idx="11623">
                  <c:v>58.11500000001128</c:v>
                </c:pt>
                <c:pt idx="11624">
                  <c:v>58.12000000001128</c:v>
                </c:pt>
                <c:pt idx="11625">
                  <c:v>58.12500000001128</c:v>
                </c:pt>
                <c:pt idx="11626">
                  <c:v>58.1300000000113</c:v>
                </c:pt>
                <c:pt idx="11627">
                  <c:v>58.1350000000113</c:v>
                </c:pt>
                <c:pt idx="11628">
                  <c:v>58.1400000000113</c:v>
                </c:pt>
                <c:pt idx="11629">
                  <c:v>58.1450000000113</c:v>
                </c:pt>
                <c:pt idx="11630">
                  <c:v>58.1500000000113</c:v>
                </c:pt>
                <c:pt idx="11631">
                  <c:v>58.1550000000113</c:v>
                </c:pt>
                <c:pt idx="11632">
                  <c:v>58.1600000000113</c:v>
                </c:pt>
                <c:pt idx="11633">
                  <c:v>58.16500000001131</c:v>
                </c:pt>
                <c:pt idx="11634">
                  <c:v>58.17000000001131</c:v>
                </c:pt>
                <c:pt idx="11635">
                  <c:v>58.17500000001131</c:v>
                </c:pt>
                <c:pt idx="11636">
                  <c:v>58.1800000000113</c:v>
                </c:pt>
                <c:pt idx="11637">
                  <c:v>58.18500000001131</c:v>
                </c:pt>
                <c:pt idx="11638">
                  <c:v>58.19000000001132</c:v>
                </c:pt>
                <c:pt idx="11639">
                  <c:v>58.19500000001132</c:v>
                </c:pt>
                <c:pt idx="11640">
                  <c:v>58.20000000001132</c:v>
                </c:pt>
                <c:pt idx="11641">
                  <c:v>58.20500000001133</c:v>
                </c:pt>
                <c:pt idx="11642">
                  <c:v>58.21000000001133</c:v>
                </c:pt>
                <c:pt idx="11643">
                  <c:v>58.21500000001133</c:v>
                </c:pt>
                <c:pt idx="11644">
                  <c:v>58.22000000001133</c:v>
                </c:pt>
                <c:pt idx="11645">
                  <c:v>58.22500000001134</c:v>
                </c:pt>
                <c:pt idx="11646">
                  <c:v>58.23000000001134</c:v>
                </c:pt>
                <c:pt idx="11647">
                  <c:v>58.23500000001134</c:v>
                </c:pt>
                <c:pt idx="11648">
                  <c:v>58.24000000001134</c:v>
                </c:pt>
                <c:pt idx="11649">
                  <c:v>58.24500000001135</c:v>
                </c:pt>
                <c:pt idx="11650">
                  <c:v>58.25000000001135</c:v>
                </c:pt>
                <c:pt idx="11651">
                  <c:v>58.25500000001135</c:v>
                </c:pt>
                <c:pt idx="11652">
                  <c:v>58.26000000001135</c:v>
                </c:pt>
                <c:pt idx="11653">
                  <c:v>58.26500000001136</c:v>
                </c:pt>
                <c:pt idx="11654">
                  <c:v>58.27000000001136</c:v>
                </c:pt>
                <c:pt idx="11655">
                  <c:v>58.27500000001136</c:v>
                </c:pt>
                <c:pt idx="11656">
                  <c:v>58.28000000001136</c:v>
                </c:pt>
                <c:pt idx="11657">
                  <c:v>58.28500000001137</c:v>
                </c:pt>
                <c:pt idx="11658">
                  <c:v>58.29000000001137</c:v>
                </c:pt>
                <c:pt idx="11659">
                  <c:v>58.29500000001137</c:v>
                </c:pt>
                <c:pt idx="11660">
                  <c:v>58.30000000001137</c:v>
                </c:pt>
                <c:pt idx="11661">
                  <c:v>58.30500000001138</c:v>
                </c:pt>
                <c:pt idx="11662">
                  <c:v>58.31000000001134</c:v>
                </c:pt>
                <c:pt idx="11663">
                  <c:v>58.31500000001137</c:v>
                </c:pt>
                <c:pt idx="11664">
                  <c:v>58.32000000001138</c:v>
                </c:pt>
                <c:pt idx="11665">
                  <c:v>58.3250000000114</c:v>
                </c:pt>
                <c:pt idx="11666">
                  <c:v>58.33000000001137</c:v>
                </c:pt>
                <c:pt idx="11667">
                  <c:v>58.3350000000114</c:v>
                </c:pt>
                <c:pt idx="11668">
                  <c:v>58.34000000001139</c:v>
                </c:pt>
                <c:pt idx="11669">
                  <c:v>58.3450000000114</c:v>
                </c:pt>
                <c:pt idx="11670">
                  <c:v>58.3500000000113</c:v>
                </c:pt>
                <c:pt idx="11671">
                  <c:v>58.35500000001139</c:v>
                </c:pt>
                <c:pt idx="11672">
                  <c:v>58.3600000000114</c:v>
                </c:pt>
                <c:pt idx="11673">
                  <c:v>58.36500000001141</c:v>
                </c:pt>
                <c:pt idx="11674">
                  <c:v>58.37000000001139</c:v>
                </c:pt>
                <c:pt idx="11675">
                  <c:v>58.3750000000114</c:v>
                </c:pt>
                <c:pt idx="11676">
                  <c:v>58.38000000001139</c:v>
                </c:pt>
                <c:pt idx="11677">
                  <c:v>58.3850000000114</c:v>
                </c:pt>
                <c:pt idx="11678">
                  <c:v>58.3900000000114</c:v>
                </c:pt>
                <c:pt idx="11679">
                  <c:v>58.39500000001142</c:v>
                </c:pt>
                <c:pt idx="11680">
                  <c:v>58.40000000001142</c:v>
                </c:pt>
                <c:pt idx="11681">
                  <c:v>58.40500000001143</c:v>
                </c:pt>
                <c:pt idx="11682">
                  <c:v>58.41000000001139</c:v>
                </c:pt>
                <c:pt idx="11683">
                  <c:v>58.41500000001142</c:v>
                </c:pt>
                <c:pt idx="11684">
                  <c:v>58.42000000001143</c:v>
                </c:pt>
                <c:pt idx="11685">
                  <c:v>58.42500000001144</c:v>
                </c:pt>
                <c:pt idx="11686">
                  <c:v>58.43000000001143</c:v>
                </c:pt>
                <c:pt idx="11687">
                  <c:v>58.43500000001144</c:v>
                </c:pt>
                <c:pt idx="11688">
                  <c:v>58.44000000001144</c:v>
                </c:pt>
                <c:pt idx="11689">
                  <c:v>58.44500000001145</c:v>
                </c:pt>
                <c:pt idx="11690">
                  <c:v>58.45000000001144</c:v>
                </c:pt>
                <c:pt idx="11691">
                  <c:v>58.45500000001145</c:v>
                </c:pt>
                <c:pt idx="11692">
                  <c:v>58.46000000001145</c:v>
                </c:pt>
                <c:pt idx="11693">
                  <c:v>58.46500000001146</c:v>
                </c:pt>
                <c:pt idx="11694">
                  <c:v>58.47000000001145</c:v>
                </c:pt>
                <c:pt idx="11695">
                  <c:v>58.47500000001146</c:v>
                </c:pt>
                <c:pt idx="11696">
                  <c:v>58.48000000001144</c:v>
                </c:pt>
                <c:pt idx="11697">
                  <c:v>58.48500000001145</c:v>
                </c:pt>
                <c:pt idx="11698">
                  <c:v>58.49000000001147</c:v>
                </c:pt>
                <c:pt idx="11699">
                  <c:v>58.49500000001147</c:v>
                </c:pt>
                <c:pt idx="11700">
                  <c:v>58.50000000001148</c:v>
                </c:pt>
                <c:pt idx="11701">
                  <c:v>58.50500000001148</c:v>
                </c:pt>
                <c:pt idx="11702">
                  <c:v>58.51000000001147</c:v>
                </c:pt>
                <c:pt idx="11703">
                  <c:v>58.51500000001148</c:v>
                </c:pt>
                <c:pt idx="11704">
                  <c:v>58.5200000000115</c:v>
                </c:pt>
                <c:pt idx="11705">
                  <c:v>58.5250000000115</c:v>
                </c:pt>
                <c:pt idx="11706">
                  <c:v>58.5300000000115</c:v>
                </c:pt>
                <c:pt idx="11707">
                  <c:v>58.5350000000115</c:v>
                </c:pt>
                <c:pt idx="11708">
                  <c:v>58.5400000000115</c:v>
                </c:pt>
                <c:pt idx="11709">
                  <c:v>58.5450000000115</c:v>
                </c:pt>
                <c:pt idx="11710">
                  <c:v>58.55000000001149</c:v>
                </c:pt>
                <c:pt idx="11711">
                  <c:v>58.5550000000115</c:v>
                </c:pt>
                <c:pt idx="11712">
                  <c:v>58.56000000001151</c:v>
                </c:pt>
                <c:pt idx="11713">
                  <c:v>58.56500000001151</c:v>
                </c:pt>
                <c:pt idx="11714">
                  <c:v>58.5700000000115</c:v>
                </c:pt>
                <c:pt idx="11715">
                  <c:v>58.57500000001151</c:v>
                </c:pt>
                <c:pt idx="11716">
                  <c:v>58.58000000001149</c:v>
                </c:pt>
                <c:pt idx="11717">
                  <c:v>58.5850000000115</c:v>
                </c:pt>
                <c:pt idx="11718">
                  <c:v>58.59000000001152</c:v>
                </c:pt>
                <c:pt idx="11719">
                  <c:v>58.59500000001153</c:v>
                </c:pt>
                <c:pt idx="11720">
                  <c:v>58.60000000001153</c:v>
                </c:pt>
                <c:pt idx="11721">
                  <c:v>58.60500000001153</c:v>
                </c:pt>
                <c:pt idx="11722">
                  <c:v>58.61000000001152</c:v>
                </c:pt>
                <c:pt idx="11723">
                  <c:v>58.61500000001153</c:v>
                </c:pt>
                <c:pt idx="11724">
                  <c:v>58.62000000001154</c:v>
                </c:pt>
                <c:pt idx="11725">
                  <c:v>58.62500000001154</c:v>
                </c:pt>
                <c:pt idx="11726">
                  <c:v>58.63000000001154</c:v>
                </c:pt>
                <c:pt idx="11727">
                  <c:v>58.63500000001155</c:v>
                </c:pt>
                <c:pt idx="11728">
                  <c:v>58.64000000001155</c:v>
                </c:pt>
                <c:pt idx="11729">
                  <c:v>58.64500000001155</c:v>
                </c:pt>
                <c:pt idx="11730">
                  <c:v>58.65000000001154</c:v>
                </c:pt>
                <c:pt idx="11731">
                  <c:v>58.65500000001155</c:v>
                </c:pt>
                <c:pt idx="11732">
                  <c:v>58.66000000001156</c:v>
                </c:pt>
                <c:pt idx="11733">
                  <c:v>58.66500000001156</c:v>
                </c:pt>
                <c:pt idx="11734">
                  <c:v>58.67000000001156</c:v>
                </c:pt>
                <c:pt idx="11735">
                  <c:v>58.67500000001156</c:v>
                </c:pt>
                <c:pt idx="11736">
                  <c:v>58.68000000001155</c:v>
                </c:pt>
                <c:pt idx="11737">
                  <c:v>58.68500000001157</c:v>
                </c:pt>
                <c:pt idx="11738">
                  <c:v>58.69000000001157</c:v>
                </c:pt>
                <c:pt idx="11739">
                  <c:v>58.69500000001158</c:v>
                </c:pt>
                <c:pt idx="11740">
                  <c:v>58.70000000001158</c:v>
                </c:pt>
                <c:pt idx="11741">
                  <c:v>58.70500000001158</c:v>
                </c:pt>
                <c:pt idx="11742">
                  <c:v>58.71000000001158</c:v>
                </c:pt>
                <c:pt idx="11743">
                  <c:v>58.7150000000116</c:v>
                </c:pt>
                <c:pt idx="11744">
                  <c:v>58.7200000000116</c:v>
                </c:pt>
                <c:pt idx="11745">
                  <c:v>58.7250000000116</c:v>
                </c:pt>
                <c:pt idx="11746">
                  <c:v>58.7300000000116</c:v>
                </c:pt>
                <c:pt idx="11747">
                  <c:v>58.7350000000116</c:v>
                </c:pt>
                <c:pt idx="11748">
                  <c:v>58.7400000000116</c:v>
                </c:pt>
                <c:pt idx="11749">
                  <c:v>58.7450000000116</c:v>
                </c:pt>
                <c:pt idx="11750">
                  <c:v>58.7500000000116</c:v>
                </c:pt>
                <c:pt idx="11751">
                  <c:v>58.75500000001161</c:v>
                </c:pt>
                <c:pt idx="11752">
                  <c:v>58.76000000001161</c:v>
                </c:pt>
                <c:pt idx="11753">
                  <c:v>58.76500000001161</c:v>
                </c:pt>
                <c:pt idx="11754">
                  <c:v>58.77000000001161</c:v>
                </c:pt>
                <c:pt idx="11755">
                  <c:v>58.77500000001162</c:v>
                </c:pt>
                <c:pt idx="11756">
                  <c:v>58.7800000000116</c:v>
                </c:pt>
                <c:pt idx="11757">
                  <c:v>58.78500000001162</c:v>
                </c:pt>
                <c:pt idx="11758">
                  <c:v>58.79000000001163</c:v>
                </c:pt>
                <c:pt idx="11759">
                  <c:v>58.79500000001163</c:v>
                </c:pt>
                <c:pt idx="11760">
                  <c:v>58.80000000001159</c:v>
                </c:pt>
                <c:pt idx="11761">
                  <c:v>58.80500000001162</c:v>
                </c:pt>
                <c:pt idx="11762">
                  <c:v>58.81000000001154</c:v>
                </c:pt>
                <c:pt idx="11763">
                  <c:v>58.81500000001162</c:v>
                </c:pt>
                <c:pt idx="11764">
                  <c:v>58.82000000001162</c:v>
                </c:pt>
                <c:pt idx="11765">
                  <c:v>58.82500000001164</c:v>
                </c:pt>
                <c:pt idx="11766">
                  <c:v>58.83000000001164</c:v>
                </c:pt>
                <c:pt idx="11767">
                  <c:v>58.83500000001165</c:v>
                </c:pt>
                <c:pt idx="11768">
                  <c:v>58.84000000001159</c:v>
                </c:pt>
                <c:pt idx="11769">
                  <c:v>58.84500000001164</c:v>
                </c:pt>
                <c:pt idx="11770">
                  <c:v>58.85000000001156</c:v>
                </c:pt>
                <c:pt idx="11771">
                  <c:v>58.85500000001164</c:v>
                </c:pt>
                <c:pt idx="11772">
                  <c:v>58.86000000001165</c:v>
                </c:pt>
                <c:pt idx="11773">
                  <c:v>58.86500000001165</c:v>
                </c:pt>
                <c:pt idx="11774">
                  <c:v>58.87000000001164</c:v>
                </c:pt>
                <c:pt idx="11775">
                  <c:v>58.87500000001165</c:v>
                </c:pt>
                <c:pt idx="11776">
                  <c:v>58.88000000001157</c:v>
                </c:pt>
                <c:pt idx="11777">
                  <c:v>58.88500000001167</c:v>
                </c:pt>
                <c:pt idx="11778">
                  <c:v>58.89000000001167</c:v>
                </c:pt>
                <c:pt idx="11779">
                  <c:v>58.89500000001168</c:v>
                </c:pt>
                <c:pt idx="11780">
                  <c:v>58.90000000001167</c:v>
                </c:pt>
                <c:pt idx="11781">
                  <c:v>58.90500000001168</c:v>
                </c:pt>
                <c:pt idx="11782">
                  <c:v>58.91000000001164</c:v>
                </c:pt>
                <c:pt idx="11783">
                  <c:v>58.91500000001167</c:v>
                </c:pt>
                <c:pt idx="11784">
                  <c:v>58.9200000000117</c:v>
                </c:pt>
                <c:pt idx="11785">
                  <c:v>58.9250000000117</c:v>
                </c:pt>
                <c:pt idx="11786">
                  <c:v>58.9300000000117</c:v>
                </c:pt>
                <c:pt idx="11787">
                  <c:v>58.9350000000117</c:v>
                </c:pt>
                <c:pt idx="11788">
                  <c:v>58.9400000000117</c:v>
                </c:pt>
                <c:pt idx="11789">
                  <c:v>58.9450000000117</c:v>
                </c:pt>
                <c:pt idx="11790">
                  <c:v>58.95000000001171</c:v>
                </c:pt>
                <c:pt idx="11791">
                  <c:v>58.95500000001171</c:v>
                </c:pt>
                <c:pt idx="11792">
                  <c:v>58.96000000001171</c:v>
                </c:pt>
                <c:pt idx="11793">
                  <c:v>58.96500000001171</c:v>
                </c:pt>
                <c:pt idx="11794">
                  <c:v>58.97000000001172</c:v>
                </c:pt>
                <c:pt idx="11795">
                  <c:v>58.97500000001172</c:v>
                </c:pt>
                <c:pt idx="11796">
                  <c:v>58.98000000001172</c:v>
                </c:pt>
                <c:pt idx="11797">
                  <c:v>58.98500000001172</c:v>
                </c:pt>
                <c:pt idx="11798">
                  <c:v>58.99000000001173</c:v>
                </c:pt>
                <c:pt idx="11799">
                  <c:v>58.99500000001173</c:v>
                </c:pt>
                <c:pt idx="11800">
                  <c:v>59.00000000001173</c:v>
                </c:pt>
                <c:pt idx="11801">
                  <c:v>59.00500000001174</c:v>
                </c:pt>
                <c:pt idx="11802">
                  <c:v>59.01000000001174</c:v>
                </c:pt>
                <c:pt idx="11803">
                  <c:v>59.01500000001174</c:v>
                </c:pt>
                <c:pt idx="11804">
                  <c:v>59.02000000001174</c:v>
                </c:pt>
                <c:pt idx="11805">
                  <c:v>59.02500000001175</c:v>
                </c:pt>
                <c:pt idx="11806">
                  <c:v>59.03000000001175</c:v>
                </c:pt>
                <c:pt idx="11807">
                  <c:v>59.03500000001175</c:v>
                </c:pt>
                <c:pt idx="11808">
                  <c:v>59.04000000001175</c:v>
                </c:pt>
                <c:pt idx="11809">
                  <c:v>59.04500000001176</c:v>
                </c:pt>
                <c:pt idx="11810">
                  <c:v>59.05000000001176</c:v>
                </c:pt>
                <c:pt idx="11811">
                  <c:v>59.05500000001176</c:v>
                </c:pt>
                <c:pt idx="11812">
                  <c:v>59.06000000001176</c:v>
                </c:pt>
                <c:pt idx="11813">
                  <c:v>59.06500000001177</c:v>
                </c:pt>
                <c:pt idx="11814">
                  <c:v>59.07000000001177</c:v>
                </c:pt>
                <c:pt idx="11815">
                  <c:v>59.07500000001177</c:v>
                </c:pt>
                <c:pt idx="11816">
                  <c:v>59.08000000001177</c:v>
                </c:pt>
                <c:pt idx="11817">
                  <c:v>59.08500000001178</c:v>
                </c:pt>
                <c:pt idx="11818">
                  <c:v>59.09000000001178</c:v>
                </c:pt>
                <c:pt idx="11819">
                  <c:v>59.09500000001178</c:v>
                </c:pt>
                <c:pt idx="11820">
                  <c:v>59.10000000001178</c:v>
                </c:pt>
                <c:pt idx="11821">
                  <c:v>59.1050000000118</c:v>
                </c:pt>
                <c:pt idx="11822">
                  <c:v>59.1100000000118</c:v>
                </c:pt>
                <c:pt idx="11823">
                  <c:v>59.1150000000118</c:v>
                </c:pt>
                <c:pt idx="11824">
                  <c:v>59.1200000000118</c:v>
                </c:pt>
                <c:pt idx="11825">
                  <c:v>59.1250000000118</c:v>
                </c:pt>
                <c:pt idx="11826">
                  <c:v>59.1300000000118</c:v>
                </c:pt>
                <c:pt idx="11827">
                  <c:v>59.1350000000118</c:v>
                </c:pt>
                <c:pt idx="11828">
                  <c:v>59.1400000000118</c:v>
                </c:pt>
                <c:pt idx="11829">
                  <c:v>59.14500000001181</c:v>
                </c:pt>
                <c:pt idx="11830">
                  <c:v>59.15000000001181</c:v>
                </c:pt>
                <c:pt idx="11831">
                  <c:v>59.15500000001181</c:v>
                </c:pt>
                <c:pt idx="11832">
                  <c:v>59.16000000001181</c:v>
                </c:pt>
                <c:pt idx="11833">
                  <c:v>59.16500000001182</c:v>
                </c:pt>
                <c:pt idx="11834">
                  <c:v>59.17000000001182</c:v>
                </c:pt>
                <c:pt idx="11835">
                  <c:v>59.17500000001182</c:v>
                </c:pt>
                <c:pt idx="11836">
                  <c:v>59.18000000001182</c:v>
                </c:pt>
                <c:pt idx="11837">
                  <c:v>59.18500000001183</c:v>
                </c:pt>
                <c:pt idx="11838">
                  <c:v>59.19000000001183</c:v>
                </c:pt>
                <c:pt idx="11839">
                  <c:v>59.19500000001183</c:v>
                </c:pt>
                <c:pt idx="11840">
                  <c:v>59.20000000001183</c:v>
                </c:pt>
                <c:pt idx="11841">
                  <c:v>59.20500000001185</c:v>
                </c:pt>
                <c:pt idx="11842">
                  <c:v>59.21000000001184</c:v>
                </c:pt>
                <c:pt idx="11843">
                  <c:v>59.21500000001184</c:v>
                </c:pt>
                <c:pt idx="11844">
                  <c:v>59.22000000001185</c:v>
                </c:pt>
                <c:pt idx="11845">
                  <c:v>59.22500000001186</c:v>
                </c:pt>
                <c:pt idx="11846">
                  <c:v>59.23000000001185</c:v>
                </c:pt>
                <c:pt idx="11847">
                  <c:v>59.23500000001185</c:v>
                </c:pt>
                <c:pt idx="11848">
                  <c:v>59.24000000001186</c:v>
                </c:pt>
                <c:pt idx="11849">
                  <c:v>59.24500000001186</c:v>
                </c:pt>
                <c:pt idx="11850">
                  <c:v>59.25000000001186</c:v>
                </c:pt>
                <c:pt idx="11851">
                  <c:v>59.25500000001186</c:v>
                </c:pt>
                <c:pt idx="11852">
                  <c:v>59.26000000001187</c:v>
                </c:pt>
                <c:pt idx="11853">
                  <c:v>59.26500000001188</c:v>
                </c:pt>
                <c:pt idx="11854">
                  <c:v>59.27000000001187</c:v>
                </c:pt>
                <c:pt idx="11855">
                  <c:v>59.27500000001187</c:v>
                </c:pt>
                <c:pt idx="11856">
                  <c:v>59.28000000001188</c:v>
                </c:pt>
                <c:pt idx="11857">
                  <c:v>59.28500000001188</c:v>
                </c:pt>
                <c:pt idx="11858">
                  <c:v>59.29000000001188</c:v>
                </c:pt>
                <c:pt idx="11859">
                  <c:v>59.29500000001188</c:v>
                </c:pt>
                <c:pt idx="11860">
                  <c:v>59.30000000001188</c:v>
                </c:pt>
                <c:pt idx="11861">
                  <c:v>59.3050000000119</c:v>
                </c:pt>
                <c:pt idx="11862">
                  <c:v>59.31000000001189</c:v>
                </c:pt>
                <c:pt idx="11863">
                  <c:v>59.3150000000119</c:v>
                </c:pt>
                <c:pt idx="11864">
                  <c:v>59.3200000000119</c:v>
                </c:pt>
                <c:pt idx="11865">
                  <c:v>59.3250000000119</c:v>
                </c:pt>
                <c:pt idx="11866">
                  <c:v>59.3300000000119</c:v>
                </c:pt>
                <c:pt idx="11867">
                  <c:v>59.3350000000119</c:v>
                </c:pt>
                <c:pt idx="11868">
                  <c:v>59.3400000000119</c:v>
                </c:pt>
                <c:pt idx="11869">
                  <c:v>59.34500000001191</c:v>
                </c:pt>
                <c:pt idx="11870">
                  <c:v>59.3500000000119</c:v>
                </c:pt>
                <c:pt idx="11871">
                  <c:v>59.35500000001191</c:v>
                </c:pt>
                <c:pt idx="11872">
                  <c:v>59.36000000001192</c:v>
                </c:pt>
                <c:pt idx="11873">
                  <c:v>59.36500000001192</c:v>
                </c:pt>
                <c:pt idx="11874">
                  <c:v>59.37000000001192</c:v>
                </c:pt>
                <c:pt idx="11875">
                  <c:v>59.37500000001192</c:v>
                </c:pt>
                <c:pt idx="11876">
                  <c:v>59.38000000001193</c:v>
                </c:pt>
                <c:pt idx="11877">
                  <c:v>59.38500000001193</c:v>
                </c:pt>
                <c:pt idx="11878">
                  <c:v>59.39000000001193</c:v>
                </c:pt>
                <c:pt idx="11879">
                  <c:v>59.39500000001193</c:v>
                </c:pt>
                <c:pt idx="11880">
                  <c:v>59.40000000001194</c:v>
                </c:pt>
                <c:pt idx="11881">
                  <c:v>59.40500000001194</c:v>
                </c:pt>
                <c:pt idx="11882">
                  <c:v>59.41000000001194</c:v>
                </c:pt>
                <c:pt idx="11883">
                  <c:v>59.41500000001194</c:v>
                </c:pt>
                <c:pt idx="11884">
                  <c:v>59.42000000001195</c:v>
                </c:pt>
                <c:pt idx="11885">
                  <c:v>59.42500000001195</c:v>
                </c:pt>
                <c:pt idx="11886">
                  <c:v>59.43000000001195</c:v>
                </c:pt>
                <c:pt idx="11887">
                  <c:v>59.43500000001196</c:v>
                </c:pt>
                <c:pt idx="11888">
                  <c:v>59.44000000001196</c:v>
                </c:pt>
                <c:pt idx="11889">
                  <c:v>59.44500000001196</c:v>
                </c:pt>
                <c:pt idx="11890">
                  <c:v>59.45000000001195</c:v>
                </c:pt>
                <c:pt idx="11891">
                  <c:v>59.45500000001196</c:v>
                </c:pt>
                <c:pt idx="11892">
                  <c:v>59.46000000001197</c:v>
                </c:pt>
                <c:pt idx="11893">
                  <c:v>59.46500000001197</c:v>
                </c:pt>
                <c:pt idx="11894">
                  <c:v>59.47000000001197</c:v>
                </c:pt>
                <c:pt idx="11895">
                  <c:v>59.47500000001198</c:v>
                </c:pt>
                <c:pt idx="11896">
                  <c:v>59.48000000001198</c:v>
                </c:pt>
                <c:pt idx="11897">
                  <c:v>59.48500000001198</c:v>
                </c:pt>
                <c:pt idx="11898">
                  <c:v>59.49000000001198</c:v>
                </c:pt>
                <c:pt idx="11899">
                  <c:v>59.495000000012</c:v>
                </c:pt>
                <c:pt idx="11900">
                  <c:v>59.500000000012</c:v>
                </c:pt>
                <c:pt idx="11901">
                  <c:v>59.505000000012</c:v>
                </c:pt>
                <c:pt idx="11902">
                  <c:v>59.510000000012</c:v>
                </c:pt>
                <c:pt idx="11903">
                  <c:v>59.515000000012</c:v>
                </c:pt>
                <c:pt idx="11904">
                  <c:v>59.520000000012</c:v>
                </c:pt>
                <c:pt idx="11905">
                  <c:v>59.525000000012</c:v>
                </c:pt>
                <c:pt idx="11906">
                  <c:v>59.530000000012</c:v>
                </c:pt>
                <c:pt idx="11907">
                  <c:v>59.535000000012</c:v>
                </c:pt>
                <c:pt idx="11908">
                  <c:v>59.540000000012</c:v>
                </c:pt>
                <c:pt idx="11909">
                  <c:v>59.545000000012</c:v>
                </c:pt>
                <c:pt idx="11910">
                  <c:v>59.550000000012</c:v>
                </c:pt>
                <c:pt idx="11911">
                  <c:v>59.555000000012</c:v>
                </c:pt>
                <c:pt idx="11912">
                  <c:v>59.560000000012</c:v>
                </c:pt>
                <c:pt idx="11913">
                  <c:v>59.56500000001202</c:v>
                </c:pt>
                <c:pt idx="11914">
                  <c:v>59.57000000001202</c:v>
                </c:pt>
                <c:pt idx="11915">
                  <c:v>59.57500000001203</c:v>
                </c:pt>
                <c:pt idx="11916">
                  <c:v>59.580000000012</c:v>
                </c:pt>
                <c:pt idx="11917">
                  <c:v>59.58500000001202</c:v>
                </c:pt>
                <c:pt idx="11918">
                  <c:v>59.59000000001203</c:v>
                </c:pt>
                <c:pt idx="11919">
                  <c:v>59.59500000001204</c:v>
                </c:pt>
                <c:pt idx="11920">
                  <c:v>59.60000000001202</c:v>
                </c:pt>
                <c:pt idx="11921">
                  <c:v>59.60500000001204</c:v>
                </c:pt>
                <c:pt idx="11922">
                  <c:v>59.61000000001204</c:v>
                </c:pt>
                <c:pt idx="11923">
                  <c:v>59.61500000001205</c:v>
                </c:pt>
                <c:pt idx="11924">
                  <c:v>59.62000000001205</c:v>
                </c:pt>
                <c:pt idx="11925">
                  <c:v>59.62500000001205</c:v>
                </c:pt>
                <c:pt idx="11926">
                  <c:v>59.63000000001205</c:v>
                </c:pt>
                <c:pt idx="11927">
                  <c:v>59.63500000001206</c:v>
                </c:pt>
                <c:pt idx="11928">
                  <c:v>59.64000000001204</c:v>
                </c:pt>
                <c:pt idx="11929">
                  <c:v>59.64500000001205</c:v>
                </c:pt>
                <c:pt idx="11930">
                  <c:v>59.65000000001204</c:v>
                </c:pt>
                <c:pt idx="11931">
                  <c:v>59.65500000001204</c:v>
                </c:pt>
                <c:pt idx="11932">
                  <c:v>59.66000000001205</c:v>
                </c:pt>
                <c:pt idx="11933">
                  <c:v>59.66500000001207</c:v>
                </c:pt>
                <c:pt idx="11934">
                  <c:v>59.67000000001207</c:v>
                </c:pt>
                <c:pt idx="11935">
                  <c:v>59.67500000001208</c:v>
                </c:pt>
                <c:pt idx="11936">
                  <c:v>59.68000000001204</c:v>
                </c:pt>
                <c:pt idx="11937">
                  <c:v>59.68500000001207</c:v>
                </c:pt>
                <c:pt idx="11938">
                  <c:v>59.69000000001208</c:v>
                </c:pt>
                <c:pt idx="11939">
                  <c:v>59.6950000000121</c:v>
                </c:pt>
                <c:pt idx="11940">
                  <c:v>59.70000000001207</c:v>
                </c:pt>
                <c:pt idx="11941">
                  <c:v>59.7050000000121</c:v>
                </c:pt>
                <c:pt idx="11942">
                  <c:v>59.71000000001209</c:v>
                </c:pt>
                <c:pt idx="11943">
                  <c:v>59.7150000000121</c:v>
                </c:pt>
                <c:pt idx="11944">
                  <c:v>59.7200000000121</c:v>
                </c:pt>
                <c:pt idx="11945">
                  <c:v>59.7250000000121</c:v>
                </c:pt>
                <c:pt idx="11946">
                  <c:v>59.7300000000121</c:v>
                </c:pt>
                <c:pt idx="11947">
                  <c:v>59.73500000001211</c:v>
                </c:pt>
                <c:pt idx="11948">
                  <c:v>59.7400000000121</c:v>
                </c:pt>
                <c:pt idx="11949">
                  <c:v>59.74500000001211</c:v>
                </c:pt>
                <c:pt idx="11950">
                  <c:v>59.75000000001209</c:v>
                </c:pt>
                <c:pt idx="11951">
                  <c:v>59.7550000000121</c:v>
                </c:pt>
                <c:pt idx="11952">
                  <c:v>59.76000000001212</c:v>
                </c:pt>
                <c:pt idx="11953">
                  <c:v>59.76500000001212</c:v>
                </c:pt>
                <c:pt idx="11954">
                  <c:v>59.77000000001212</c:v>
                </c:pt>
                <c:pt idx="11955">
                  <c:v>59.77500000001213</c:v>
                </c:pt>
                <c:pt idx="11956">
                  <c:v>59.78000000001212</c:v>
                </c:pt>
                <c:pt idx="11957">
                  <c:v>59.78500000001213</c:v>
                </c:pt>
                <c:pt idx="11958">
                  <c:v>59.79000000001214</c:v>
                </c:pt>
                <c:pt idx="11959">
                  <c:v>59.79500000001214</c:v>
                </c:pt>
                <c:pt idx="11960">
                  <c:v>59.80000000001204</c:v>
                </c:pt>
                <c:pt idx="11961">
                  <c:v>59.80500000001214</c:v>
                </c:pt>
                <c:pt idx="11962">
                  <c:v>59.81000000001205</c:v>
                </c:pt>
                <c:pt idx="11963">
                  <c:v>59.81500000001205</c:v>
                </c:pt>
                <c:pt idx="11964">
                  <c:v>59.82000000001214</c:v>
                </c:pt>
                <c:pt idx="11965">
                  <c:v>59.82500000001215</c:v>
                </c:pt>
                <c:pt idx="11966">
                  <c:v>59.83000000001206</c:v>
                </c:pt>
                <c:pt idx="11967">
                  <c:v>59.83500000001214</c:v>
                </c:pt>
                <c:pt idx="11968">
                  <c:v>59.84000000001206</c:v>
                </c:pt>
                <c:pt idx="11969">
                  <c:v>59.84500000001209</c:v>
                </c:pt>
                <c:pt idx="11970">
                  <c:v>59.85000000001205</c:v>
                </c:pt>
                <c:pt idx="11971">
                  <c:v>59.85500000001206</c:v>
                </c:pt>
                <c:pt idx="11972">
                  <c:v>59.86000000001214</c:v>
                </c:pt>
                <c:pt idx="11973">
                  <c:v>59.86500000001217</c:v>
                </c:pt>
                <c:pt idx="11974">
                  <c:v>59.87000000001208</c:v>
                </c:pt>
                <c:pt idx="11975">
                  <c:v>59.87500000001214</c:v>
                </c:pt>
                <c:pt idx="11976">
                  <c:v>59.88000000001208</c:v>
                </c:pt>
                <c:pt idx="11977">
                  <c:v>59.88500000001209</c:v>
                </c:pt>
                <c:pt idx="11978">
                  <c:v>59.89000000001214</c:v>
                </c:pt>
                <c:pt idx="11979">
                  <c:v>59.89500000001217</c:v>
                </c:pt>
                <c:pt idx="11980">
                  <c:v>59.90000000001209</c:v>
                </c:pt>
                <c:pt idx="11981">
                  <c:v>59.90500000001219</c:v>
                </c:pt>
                <c:pt idx="11982">
                  <c:v>59.9100000000121</c:v>
                </c:pt>
                <c:pt idx="11983">
                  <c:v>59.91500000001214</c:v>
                </c:pt>
                <c:pt idx="11984">
                  <c:v>59.92000000001219</c:v>
                </c:pt>
                <c:pt idx="11985">
                  <c:v>59.9250000000122</c:v>
                </c:pt>
                <c:pt idx="11986">
                  <c:v>59.93000000001219</c:v>
                </c:pt>
                <c:pt idx="11987">
                  <c:v>59.9350000000122</c:v>
                </c:pt>
                <c:pt idx="11988">
                  <c:v>59.94000000001211</c:v>
                </c:pt>
                <c:pt idx="11989">
                  <c:v>59.94500000001219</c:v>
                </c:pt>
                <c:pt idx="11990">
                  <c:v>59.95000000001211</c:v>
                </c:pt>
                <c:pt idx="11991">
                  <c:v>59.95500000001212</c:v>
                </c:pt>
                <c:pt idx="11992">
                  <c:v>59.96000000001222</c:v>
                </c:pt>
                <c:pt idx="11993">
                  <c:v>59.96500000001222</c:v>
                </c:pt>
                <c:pt idx="11994">
                  <c:v>59.97000000001213</c:v>
                </c:pt>
                <c:pt idx="11995">
                  <c:v>59.97500000001222</c:v>
                </c:pt>
                <c:pt idx="11996">
                  <c:v>59.98000000001213</c:v>
                </c:pt>
                <c:pt idx="11997">
                  <c:v>59.98500000001219</c:v>
                </c:pt>
                <c:pt idx="11998">
                  <c:v>59.99000000001222</c:v>
                </c:pt>
                <c:pt idx="11999">
                  <c:v>59.99500000001224</c:v>
                </c:pt>
                <c:pt idx="12000">
                  <c:v>60.00000000001224</c:v>
                </c:pt>
                <c:pt idx="12001">
                  <c:v>60.00500000001225</c:v>
                </c:pt>
                <c:pt idx="12002">
                  <c:v>60.01000000001215</c:v>
                </c:pt>
                <c:pt idx="12003">
                  <c:v>60.01500000001224</c:v>
                </c:pt>
                <c:pt idx="12004">
                  <c:v>60.02000000001225</c:v>
                </c:pt>
                <c:pt idx="12005">
                  <c:v>60.02500000001226</c:v>
                </c:pt>
                <c:pt idx="12006">
                  <c:v>60.03000000001224</c:v>
                </c:pt>
                <c:pt idx="12007">
                  <c:v>60.03500000001225</c:v>
                </c:pt>
                <c:pt idx="12008">
                  <c:v>60.04000000001216</c:v>
                </c:pt>
                <c:pt idx="12009">
                  <c:v>60.04500000001224</c:v>
                </c:pt>
                <c:pt idx="12010">
                  <c:v>60.05000000001216</c:v>
                </c:pt>
                <c:pt idx="12011">
                  <c:v>60.05500000001224</c:v>
                </c:pt>
                <c:pt idx="12012">
                  <c:v>60.06000000001227</c:v>
                </c:pt>
                <c:pt idx="12013">
                  <c:v>60.06500000001228</c:v>
                </c:pt>
                <c:pt idx="12014">
                  <c:v>60.07000000001224</c:v>
                </c:pt>
                <c:pt idx="12015">
                  <c:v>60.07500000001227</c:v>
                </c:pt>
                <c:pt idx="12016">
                  <c:v>60.08000000001219</c:v>
                </c:pt>
                <c:pt idx="12017">
                  <c:v>60.08500000001224</c:v>
                </c:pt>
                <c:pt idx="12018">
                  <c:v>60.09000000001227</c:v>
                </c:pt>
                <c:pt idx="12019">
                  <c:v>60.0950000000123</c:v>
                </c:pt>
                <c:pt idx="12020">
                  <c:v>60.10000000001229</c:v>
                </c:pt>
                <c:pt idx="12021">
                  <c:v>60.1050000000123</c:v>
                </c:pt>
                <c:pt idx="12022">
                  <c:v>60.1100000000122</c:v>
                </c:pt>
                <c:pt idx="12023">
                  <c:v>60.11500000001229</c:v>
                </c:pt>
                <c:pt idx="12024">
                  <c:v>60.1200000000123</c:v>
                </c:pt>
                <c:pt idx="12025">
                  <c:v>60.12500000001231</c:v>
                </c:pt>
                <c:pt idx="12026">
                  <c:v>60.13000000001229</c:v>
                </c:pt>
                <c:pt idx="12027">
                  <c:v>60.1350000000123</c:v>
                </c:pt>
                <c:pt idx="12028">
                  <c:v>60.14000000001229</c:v>
                </c:pt>
                <c:pt idx="12029">
                  <c:v>60.1450000000123</c:v>
                </c:pt>
                <c:pt idx="12030">
                  <c:v>60.15000000001222</c:v>
                </c:pt>
                <c:pt idx="12031">
                  <c:v>60.15500000001229</c:v>
                </c:pt>
                <c:pt idx="12032">
                  <c:v>60.16000000001232</c:v>
                </c:pt>
                <c:pt idx="12033">
                  <c:v>60.16500000001233</c:v>
                </c:pt>
                <c:pt idx="12034">
                  <c:v>60.17000000001232</c:v>
                </c:pt>
                <c:pt idx="12035">
                  <c:v>60.17500000001233</c:v>
                </c:pt>
                <c:pt idx="12036">
                  <c:v>60.18000000001224</c:v>
                </c:pt>
                <c:pt idx="12037">
                  <c:v>60.18500000001232</c:v>
                </c:pt>
                <c:pt idx="12038">
                  <c:v>60.19000000001234</c:v>
                </c:pt>
                <c:pt idx="12039">
                  <c:v>60.19500000001234</c:v>
                </c:pt>
                <c:pt idx="12040">
                  <c:v>60.20000000001234</c:v>
                </c:pt>
                <c:pt idx="12041">
                  <c:v>60.20500000001235</c:v>
                </c:pt>
                <c:pt idx="12042">
                  <c:v>60.21000000001234</c:v>
                </c:pt>
                <c:pt idx="12043">
                  <c:v>60.21500000001235</c:v>
                </c:pt>
                <c:pt idx="12044">
                  <c:v>60.22000000001236</c:v>
                </c:pt>
                <c:pt idx="12045">
                  <c:v>60.22500000001236</c:v>
                </c:pt>
                <c:pt idx="12046">
                  <c:v>60.23000000001235</c:v>
                </c:pt>
                <c:pt idx="12047">
                  <c:v>60.23500000001236</c:v>
                </c:pt>
                <c:pt idx="12048">
                  <c:v>60.24000000001234</c:v>
                </c:pt>
                <c:pt idx="12049">
                  <c:v>60.24500000001235</c:v>
                </c:pt>
                <c:pt idx="12050">
                  <c:v>60.25000000001234</c:v>
                </c:pt>
                <c:pt idx="12051">
                  <c:v>60.25500000001237</c:v>
                </c:pt>
                <c:pt idx="12052">
                  <c:v>60.26000000001238</c:v>
                </c:pt>
                <c:pt idx="12053">
                  <c:v>60.26500000001238</c:v>
                </c:pt>
                <c:pt idx="12054">
                  <c:v>60.27000000001237</c:v>
                </c:pt>
                <c:pt idx="12055">
                  <c:v>60.27500000001238</c:v>
                </c:pt>
                <c:pt idx="12056">
                  <c:v>60.28000000001234</c:v>
                </c:pt>
                <c:pt idx="12057">
                  <c:v>60.28500000001237</c:v>
                </c:pt>
                <c:pt idx="12058">
                  <c:v>60.2900000000124</c:v>
                </c:pt>
                <c:pt idx="12059">
                  <c:v>60.2950000000124</c:v>
                </c:pt>
                <c:pt idx="12060">
                  <c:v>60.3000000000123</c:v>
                </c:pt>
                <c:pt idx="12061">
                  <c:v>60.3050000000123</c:v>
                </c:pt>
                <c:pt idx="12062">
                  <c:v>60.31000000001228</c:v>
                </c:pt>
                <c:pt idx="12063">
                  <c:v>60.31500000001231</c:v>
                </c:pt>
                <c:pt idx="12064">
                  <c:v>60.32000000001234</c:v>
                </c:pt>
                <c:pt idx="12065">
                  <c:v>60.32500000001239</c:v>
                </c:pt>
                <c:pt idx="12066">
                  <c:v>60.33000000001231</c:v>
                </c:pt>
                <c:pt idx="12067">
                  <c:v>60.33500000001239</c:v>
                </c:pt>
                <c:pt idx="12068">
                  <c:v>60.34000000001231</c:v>
                </c:pt>
                <c:pt idx="12069">
                  <c:v>60.34500000001231</c:v>
                </c:pt>
                <c:pt idx="12070">
                  <c:v>60.35000000001228</c:v>
                </c:pt>
                <c:pt idx="12071">
                  <c:v>60.35500000001233</c:v>
                </c:pt>
                <c:pt idx="12072">
                  <c:v>60.36000000001233</c:v>
                </c:pt>
                <c:pt idx="12073">
                  <c:v>60.36500000001242</c:v>
                </c:pt>
                <c:pt idx="12074">
                  <c:v>60.37000000001233</c:v>
                </c:pt>
                <c:pt idx="12075">
                  <c:v>60.37500000001234</c:v>
                </c:pt>
                <c:pt idx="12076">
                  <c:v>60.38000000001231</c:v>
                </c:pt>
                <c:pt idx="12077">
                  <c:v>60.38500000001234</c:v>
                </c:pt>
                <c:pt idx="12078">
                  <c:v>60.39000000001239</c:v>
                </c:pt>
                <c:pt idx="12079">
                  <c:v>60.39500000001244</c:v>
                </c:pt>
                <c:pt idx="12080">
                  <c:v>60.40000000001235</c:v>
                </c:pt>
                <c:pt idx="12081">
                  <c:v>60.40500000001244</c:v>
                </c:pt>
                <c:pt idx="12082">
                  <c:v>60.41000000001235</c:v>
                </c:pt>
                <c:pt idx="12083">
                  <c:v>60.41500000001236</c:v>
                </c:pt>
                <c:pt idx="12084">
                  <c:v>60.42000000001244</c:v>
                </c:pt>
                <c:pt idx="12085">
                  <c:v>60.42500000001245</c:v>
                </c:pt>
                <c:pt idx="12086">
                  <c:v>60.43000000001236</c:v>
                </c:pt>
                <c:pt idx="12087">
                  <c:v>60.43500000001244</c:v>
                </c:pt>
                <c:pt idx="12088">
                  <c:v>60.44000000001236</c:v>
                </c:pt>
                <c:pt idx="12089">
                  <c:v>60.44500000001239</c:v>
                </c:pt>
                <c:pt idx="12090">
                  <c:v>60.45000000001234</c:v>
                </c:pt>
                <c:pt idx="12091">
                  <c:v>60.45500000001238</c:v>
                </c:pt>
                <c:pt idx="12092">
                  <c:v>60.46000000001244</c:v>
                </c:pt>
                <c:pt idx="12093">
                  <c:v>60.46500000001247</c:v>
                </c:pt>
                <c:pt idx="12094">
                  <c:v>60.47000000001238</c:v>
                </c:pt>
                <c:pt idx="12095">
                  <c:v>60.47500000001244</c:v>
                </c:pt>
                <c:pt idx="12096">
                  <c:v>60.48000000001238</c:v>
                </c:pt>
                <c:pt idx="12097">
                  <c:v>60.48500000001239</c:v>
                </c:pt>
                <c:pt idx="12098">
                  <c:v>60.49000000001249</c:v>
                </c:pt>
                <c:pt idx="12099">
                  <c:v>60.4950000000125</c:v>
                </c:pt>
                <c:pt idx="12100">
                  <c:v>60.5000000000124</c:v>
                </c:pt>
                <c:pt idx="12101">
                  <c:v>60.50500000001249</c:v>
                </c:pt>
                <c:pt idx="12102">
                  <c:v>60.51000000001241</c:v>
                </c:pt>
                <c:pt idx="12103">
                  <c:v>60.51500000001244</c:v>
                </c:pt>
                <c:pt idx="12104">
                  <c:v>60.52000000001249</c:v>
                </c:pt>
                <c:pt idx="12105">
                  <c:v>60.5250000000125</c:v>
                </c:pt>
                <c:pt idx="12106">
                  <c:v>60.53000000001249</c:v>
                </c:pt>
                <c:pt idx="12107">
                  <c:v>60.5350000000125</c:v>
                </c:pt>
                <c:pt idx="12108">
                  <c:v>60.54000000001241</c:v>
                </c:pt>
                <c:pt idx="12109">
                  <c:v>60.54500000001249</c:v>
                </c:pt>
                <c:pt idx="12110">
                  <c:v>60.55000000001243</c:v>
                </c:pt>
                <c:pt idx="12111">
                  <c:v>60.55500000001243</c:v>
                </c:pt>
                <c:pt idx="12112">
                  <c:v>60.56000000001249</c:v>
                </c:pt>
                <c:pt idx="12113">
                  <c:v>60.56500000001252</c:v>
                </c:pt>
                <c:pt idx="12114">
                  <c:v>60.57000000001244</c:v>
                </c:pt>
                <c:pt idx="12115">
                  <c:v>60.57500000001252</c:v>
                </c:pt>
                <c:pt idx="12116">
                  <c:v>60.58000000001244</c:v>
                </c:pt>
                <c:pt idx="12117">
                  <c:v>60.58500000001249</c:v>
                </c:pt>
                <c:pt idx="12118">
                  <c:v>60.59000000001254</c:v>
                </c:pt>
                <c:pt idx="12119">
                  <c:v>60.59500000001255</c:v>
                </c:pt>
                <c:pt idx="12120">
                  <c:v>60.60000000001254</c:v>
                </c:pt>
                <c:pt idx="12121">
                  <c:v>60.60500000001254</c:v>
                </c:pt>
                <c:pt idx="12122">
                  <c:v>60.61000000001246</c:v>
                </c:pt>
                <c:pt idx="12123">
                  <c:v>60.61500000001254</c:v>
                </c:pt>
                <c:pt idx="12124">
                  <c:v>60.62000000001255</c:v>
                </c:pt>
                <c:pt idx="12125">
                  <c:v>60.62500000001256</c:v>
                </c:pt>
                <c:pt idx="12126">
                  <c:v>60.63000000001254</c:v>
                </c:pt>
                <c:pt idx="12127">
                  <c:v>60.63500000001255</c:v>
                </c:pt>
                <c:pt idx="12128">
                  <c:v>60.64000000001247</c:v>
                </c:pt>
                <c:pt idx="12129">
                  <c:v>60.64500000001257</c:v>
                </c:pt>
                <c:pt idx="12130">
                  <c:v>60.65000000001248</c:v>
                </c:pt>
                <c:pt idx="12131">
                  <c:v>60.65500000001254</c:v>
                </c:pt>
                <c:pt idx="12132">
                  <c:v>60.66000000001257</c:v>
                </c:pt>
                <c:pt idx="12133">
                  <c:v>60.66500000001258</c:v>
                </c:pt>
                <c:pt idx="12134">
                  <c:v>60.67000000001254</c:v>
                </c:pt>
                <c:pt idx="12135">
                  <c:v>60.67500000001257</c:v>
                </c:pt>
                <c:pt idx="12136">
                  <c:v>60.68000000001249</c:v>
                </c:pt>
                <c:pt idx="12137">
                  <c:v>60.68500000001259</c:v>
                </c:pt>
                <c:pt idx="12138">
                  <c:v>60.6900000000126</c:v>
                </c:pt>
                <c:pt idx="12139">
                  <c:v>60.6950000000126</c:v>
                </c:pt>
                <c:pt idx="12140">
                  <c:v>60.70000000001259</c:v>
                </c:pt>
                <c:pt idx="12141">
                  <c:v>60.7050000000126</c:v>
                </c:pt>
                <c:pt idx="12142">
                  <c:v>60.71000000001251</c:v>
                </c:pt>
                <c:pt idx="12143">
                  <c:v>60.71500000001259</c:v>
                </c:pt>
                <c:pt idx="12144">
                  <c:v>60.7200000000126</c:v>
                </c:pt>
                <c:pt idx="12145">
                  <c:v>60.72500000001261</c:v>
                </c:pt>
                <c:pt idx="12146">
                  <c:v>60.73000000001259</c:v>
                </c:pt>
                <c:pt idx="12147">
                  <c:v>60.7350000000126</c:v>
                </c:pt>
                <c:pt idx="12148">
                  <c:v>60.74000000001259</c:v>
                </c:pt>
                <c:pt idx="12149">
                  <c:v>60.74500000001262</c:v>
                </c:pt>
                <c:pt idx="12150">
                  <c:v>60.75000000001253</c:v>
                </c:pt>
                <c:pt idx="12151">
                  <c:v>60.75500000001259</c:v>
                </c:pt>
                <c:pt idx="12152">
                  <c:v>60.76000000001262</c:v>
                </c:pt>
                <c:pt idx="12153">
                  <c:v>60.76500000001263</c:v>
                </c:pt>
                <c:pt idx="12154">
                  <c:v>60.77000000001262</c:v>
                </c:pt>
                <c:pt idx="12155">
                  <c:v>60.77500000001262</c:v>
                </c:pt>
                <c:pt idx="12156">
                  <c:v>60.78000000001254</c:v>
                </c:pt>
                <c:pt idx="12157">
                  <c:v>60.78500000001264</c:v>
                </c:pt>
                <c:pt idx="12158">
                  <c:v>60.79000000001265</c:v>
                </c:pt>
                <c:pt idx="12159">
                  <c:v>60.79500000001265</c:v>
                </c:pt>
                <c:pt idx="12160">
                  <c:v>60.80000000001255</c:v>
                </c:pt>
                <c:pt idx="12161">
                  <c:v>60.80500000001256</c:v>
                </c:pt>
                <c:pt idx="12162">
                  <c:v>60.81000000001249</c:v>
                </c:pt>
                <c:pt idx="12163">
                  <c:v>60.81500000001256</c:v>
                </c:pt>
                <c:pt idx="12164">
                  <c:v>60.82000000001256</c:v>
                </c:pt>
                <c:pt idx="12165">
                  <c:v>60.82500000001264</c:v>
                </c:pt>
                <c:pt idx="12166">
                  <c:v>60.83000000001256</c:v>
                </c:pt>
                <c:pt idx="12167">
                  <c:v>60.83500000001257</c:v>
                </c:pt>
                <c:pt idx="12168">
                  <c:v>60.84000000001254</c:v>
                </c:pt>
                <c:pt idx="12169">
                  <c:v>60.84500000001258</c:v>
                </c:pt>
                <c:pt idx="12170">
                  <c:v>60.85000000001251</c:v>
                </c:pt>
                <c:pt idx="12171">
                  <c:v>60.85500000001256</c:v>
                </c:pt>
                <c:pt idx="12172">
                  <c:v>60.86000000001258</c:v>
                </c:pt>
                <c:pt idx="12173">
                  <c:v>60.86500000001264</c:v>
                </c:pt>
                <c:pt idx="12174">
                  <c:v>60.87000000001258</c:v>
                </c:pt>
                <c:pt idx="12175">
                  <c:v>60.87500000001259</c:v>
                </c:pt>
                <c:pt idx="12176">
                  <c:v>60.88000000001253</c:v>
                </c:pt>
                <c:pt idx="12177">
                  <c:v>60.8850000000126</c:v>
                </c:pt>
                <c:pt idx="12178">
                  <c:v>60.8900000000126</c:v>
                </c:pt>
                <c:pt idx="12179">
                  <c:v>60.8950000000127</c:v>
                </c:pt>
                <c:pt idx="12180">
                  <c:v>60.9000000000127</c:v>
                </c:pt>
                <c:pt idx="12181">
                  <c:v>60.90500000001271</c:v>
                </c:pt>
                <c:pt idx="12182">
                  <c:v>60.91000000001259</c:v>
                </c:pt>
                <c:pt idx="12183">
                  <c:v>60.9150000000127</c:v>
                </c:pt>
                <c:pt idx="12184">
                  <c:v>60.92000000001271</c:v>
                </c:pt>
                <c:pt idx="12185">
                  <c:v>60.92500000001272</c:v>
                </c:pt>
                <c:pt idx="12186">
                  <c:v>60.9300000000127</c:v>
                </c:pt>
                <c:pt idx="12187">
                  <c:v>60.93500000001272</c:v>
                </c:pt>
                <c:pt idx="12188">
                  <c:v>60.94000000001272</c:v>
                </c:pt>
                <c:pt idx="12189">
                  <c:v>60.94500000001273</c:v>
                </c:pt>
                <c:pt idx="12190">
                  <c:v>60.95000000001259</c:v>
                </c:pt>
                <c:pt idx="12191">
                  <c:v>60.95500000001272</c:v>
                </c:pt>
                <c:pt idx="12192">
                  <c:v>60.96000000001273</c:v>
                </c:pt>
                <c:pt idx="12193">
                  <c:v>60.96500000001274</c:v>
                </c:pt>
                <c:pt idx="12194">
                  <c:v>60.97000000001272</c:v>
                </c:pt>
                <c:pt idx="12195">
                  <c:v>60.97500000001274</c:v>
                </c:pt>
                <c:pt idx="12196">
                  <c:v>60.98000000001274</c:v>
                </c:pt>
                <c:pt idx="12197">
                  <c:v>60.98500000001275</c:v>
                </c:pt>
                <c:pt idx="12198">
                  <c:v>60.99000000001275</c:v>
                </c:pt>
                <c:pt idx="12199">
                  <c:v>60.99500000001275</c:v>
                </c:pt>
                <c:pt idx="12200">
                  <c:v>61.00000000001275</c:v>
                </c:pt>
                <c:pt idx="12201">
                  <c:v>61.00500000001276</c:v>
                </c:pt>
                <c:pt idx="12202">
                  <c:v>61.01000000001275</c:v>
                </c:pt>
                <c:pt idx="12203">
                  <c:v>61.01500000001275</c:v>
                </c:pt>
                <c:pt idx="12204">
                  <c:v>61.02000000001276</c:v>
                </c:pt>
                <c:pt idx="12205">
                  <c:v>61.02500000001277</c:v>
                </c:pt>
                <c:pt idx="12206">
                  <c:v>61.03000000001277</c:v>
                </c:pt>
                <c:pt idx="12207">
                  <c:v>61.03500000001277</c:v>
                </c:pt>
                <c:pt idx="12208">
                  <c:v>61.04000000001277</c:v>
                </c:pt>
                <c:pt idx="12209">
                  <c:v>61.04500000001278</c:v>
                </c:pt>
                <c:pt idx="12210">
                  <c:v>61.05000000001277</c:v>
                </c:pt>
                <c:pt idx="12211">
                  <c:v>61.05500000001278</c:v>
                </c:pt>
                <c:pt idx="12212">
                  <c:v>61.06000000001278</c:v>
                </c:pt>
                <c:pt idx="12213">
                  <c:v>61.0650000000128</c:v>
                </c:pt>
                <c:pt idx="12214">
                  <c:v>61.0700000000128</c:v>
                </c:pt>
                <c:pt idx="12215">
                  <c:v>61.0750000000128</c:v>
                </c:pt>
                <c:pt idx="12216">
                  <c:v>61.0800000000128</c:v>
                </c:pt>
                <c:pt idx="12217">
                  <c:v>61.0850000000128</c:v>
                </c:pt>
                <c:pt idx="12218">
                  <c:v>61.0900000000128</c:v>
                </c:pt>
                <c:pt idx="12219">
                  <c:v>61.0950000000128</c:v>
                </c:pt>
                <c:pt idx="12220">
                  <c:v>61.10000000001281</c:v>
                </c:pt>
                <c:pt idx="12221">
                  <c:v>61.10500000001281</c:v>
                </c:pt>
                <c:pt idx="12222">
                  <c:v>61.1100000000128</c:v>
                </c:pt>
                <c:pt idx="12223">
                  <c:v>61.11500000001281</c:v>
                </c:pt>
                <c:pt idx="12224">
                  <c:v>61.12000000001282</c:v>
                </c:pt>
                <c:pt idx="12225">
                  <c:v>61.12500000001282</c:v>
                </c:pt>
                <c:pt idx="12226">
                  <c:v>61.13000000001282</c:v>
                </c:pt>
                <c:pt idx="12227">
                  <c:v>61.13500000001282</c:v>
                </c:pt>
                <c:pt idx="12228">
                  <c:v>61.14000000001283</c:v>
                </c:pt>
                <c:pt idx="12229">
                  <c:v>61.14500000001283</c:v>
                </c:pt>
                <c:pt idx="12230">
                  <c:v>61.15000000001282</c:v>
                </c:pt>
                <c:pt idx="12231">
                  <c:v>61.15500000001283</c:v>
                </c:pt>
                <c:pt idx="12232">
                  <c:v>61.16000000001284</c:v>
                </c:pt>
                <c:pt idx="12233">
                  <c:v>61.16500000001284</c:v>
                </c:pt>
                <c:pt idx="12234">
                  <c:v>61.17000000001284</c:v>
                </c:pt>
                <c:pt idx="12235">
                  <c:v>61.17500000001285</c:v>
                </c:pt>
                <c:pt idx="12236">
                  <c:v>61.18000000001285</c:v>
                </c:pt>
                <c:pt idx="12237">
                  <c:v>61.18500000001285</c:v>
                </c:pt>
                <c:pt idx="12238">
                  <c:v>61.19000000001285</c:v>
                </c:pt>
                <c:pt idx="12239">
                  <c:v>61.19500000001286</c:v>
                </c:pt>
                <c:pt idx="12240">
                  <c:v>61.20000000001286</c:v>
                </c:pt>
                <c:pt idx="12241">
                  <c:v>61.20500000001286</c:v>
                </c:pt>
                <c:pt idx="12242">
                  <c:v>61.21000000001285</c:v>
                </c:pt>
                <c:pt idx="12243">
                  <c:v>61.21500000001286</c:v>
                </c:pt>
                <c:pt idx="12244">
                  <c:v>61.22000000001287</c:v>
                </c:pt>
                <c:pt idx="12245">
                  <c:v>61.22500000001287</c:v>
                </c:pt>
                <c:pt idx="12246">
                  <c:v>61.23000000001287</c:v>
                </c:pt>
                <c:pt idx="12247">
                  <c:v>61.23500000001288</c:v>
                </c:pt>
                <c:pt idx="12248">
                  <c:v>61.24000000001288</c:v>
                </c:pt>
                <c:pt idx="12249">
                  <c:v>61.24500000001288</c:v>
                </c:pt>
                <c:pt idx="12250">
                  <c:v>61.25000000001288</c:v>
                </c:pt>
                <c:pt idx="12251">
                  <c:v>61.25500000001288</c:v>
                </c:pt>
                <c:pt idx="12252">
                  <c:v>61.2600000000129</c:v>
                </c:pt>
                <c:pt idx="12253">
                  <c:v>61.2650000000129</c:v>
                </c:pt>
                <c:pt idx="12254">
                  <c:v>61.2700000000129</c:v>
                </c:pt>
                <c:pt idx="12255">
                  <c:v>61.2750000000129</c:v>
                </c:pt>
                <c:pt idx="12256">
                  <c:v>61.2800000000129</c:v>
                </c:pt>
                <c:pt idx="12257">
                  <c:v>61.2850000000129</c:v>
                </c:pt>
                <c:pt idx="12258">
                  <c:v>61.2900000000129</c:v>
                </c:pt>
                <c:pt idx="12259">
                  <c:v>61.29500000001291</c:v>
                </c:pt>
                <c:pt idx="12260">
                  <c:v>61.30000000001289</c:v>
                </c:pt>
                <c:pt idx="12261">
                  <c:v>61.3050000000129</c:v>
                </c:pt>
                <c:pt idx="12262">
                  <c:v>61.31000000001281</c:v>
                </c:pt>
                <c:pt idx="12263">
                  <c:v>61.31500000001289</c:v>
                </c:pt>
                <c:pt idx="12264">
                  <c:v>61.3200000000129</c:v>
                </c:pt>
                <c:pt idx="12265">
                  <c:v>61.32500000001292</c:v>
                </c:pt>
                <c:pt idx="12266">
                  <c:v>61.33000000001292</c:v>
                </c:pt>
                <c:pt idx="12267">
                  <c:v>61.33500000001293</c:v>
                </c:pt>
                <c:pt idx="12268">
                  <c:v>61.34000000001289</c:v>
                </c:pt>
                <c:pt idx="12269">
                  <c:v>61.34500000001292</c:v>
                </c:pt>
                <c:pt idx="12270">
                  <c:v>61.35000000001283</c:v>
                </c:pt>
                <c:pt idx="12271">
                  <c:v>61.35500000001289</c:v>
                </c:pt>
                <c:pt idx="12272">
                  <c:v>61.36000000001292</c:v>
                </c:pt>
                <c:pt idx="12273">
                  <c:v>61.36500000001294</c:v>
                </c:pt>
                <c:pt idx="12274">
                  <c:v>61.37000000001294</c:v>
                </c:pt>
                <c:pt idx="12275">
                  <c:v>61.37500000001295</c:v>
                </c:pt>
                <c:pt idx="12276">
                  <c:v>61.38000000001285</c:v>
                </c:pt>
                <c:pt idx="12277">
                  <c:v>61.38500000001294</c:v>
                </c:pt>
                <c:pt idx="12278">
                  <c:v>61.39000000001295</c:v>
                </c:pt>
                <c:pt idx="12279">
                  <c:v>61.39500000001296</c:v>
                </c:pt>
                <c:pt idx="12280">
                  <c:v>61.40000000001294</c:v>
                </c:pt>
                <c:pt idx="12281">
                  <c:v>61.40500000001295</c:v>
                </c:pt>
                <c:pt idx="12282">
                  <c:v>61.41000000001294</c:v>
                </c:pt>
                <c:pt idx="12283">
                  <c:v>61.41500000001295</c:v>
                </c:pt>
                <c:pt idx="12284">
                  <c:v>61.42000000001295</c:v>
                </c:pt>
                <c:pt idx="12285">
                  <c:v>61.42500000001297</c:v>
                </c:pt>
                <c:pt idx="12286">
                  <c:v>61.43000000001297</c:v>
                </c:pt>
                <c:pt idx="12287">
                  <c:v>61.43500000001298</c:v>
                </c:pt>
                <c:pt idx="12288">
                  <c:v>61.44000000001297</c:v>
                </c:pt>
                <c:pt idx="12289">
                  <c:v>61.44500000001297</c:v>
                </c:pt>
                <c:pt idx="12290">
                  <c:v>61.45000000001289</c:v>
                </c:pt>
                <c:pt idx="12291">
                  <c:v>61.45500000001297</c:v>
                </c:pt>
                <c:pt idx="12292">
                  <c:v>61.46000000001299</c:v>
                </c:pt>
                <c:pt idx="12293">
                  <c:v>61.465000000013</c:v>
                </c:pt>
                <c:pt idx="12294">
                  <c:v>61.47000000001299</c:v>
                </c:pt>
                <c:pt idx="12295">
                  <c:v>61.475000000013</c:v>
                </c:pt>
                <c:pt idx="12296">
                  <c:v>61.48000000001299</c:v>
                </c:pt>
                <c:pt idx="12297">
                  <c:v>61.485000000013</c:v>
                </c:pt>
                <c:pt idx="12298">
                  <c:v>61.490000000013</c:v>
                </c:pt>
                <c:pt idx="12299">
                  <c:v>61.49500000001301</c:v>
                </c:pt>
                <c:pt idx="12300">
                  <c:v>61.500000000013</c:v>
                </c:pt>
                <c:pt idx="12301">
                  <c:v>61.50500000001301</c:v>
                </c:pt>
                <c:pt idx="12302">
                  <c:v>61.51000000001299</c:v>
                </c:pt>
                <c:pt idx="12303">
                  <c:v>61.515000000013</c:v>
                </c:pt>
                <c:pt idx="12304">
                  <c:v>61.52000000001302</c:v>
                </c:pt>
                <c:pt idx="12305">
                  <c:v>61.52500000001302</c:v>
                </c:pt>
                <c:pt idx="12306">
                  <c:v>61.53000000001303</c:v>
                </c:pt>
                <c:pt idx="12307">
                  <c:v>61.53500000001303</c:v>
                </c:pt>
                <c:pt idx="12308">
                  <c:v>61.54000000001302</c:v>
                </c:pt>
                <c:pt idx="12309">
                  <c:v>61.54500000001303</c:v>
                </c:pt>
                <c:pt idx="12310">
                  <c:v>61.55000000001299</c:v>
                </c:pt>
                <c:pt idx="12311">
                  <c:v>61.55500000001302</c:v>
                </c:pt>
                <c:pt idx="12312">
                  <c:v>61.56000000001304</c:v>
                </c:pt>
                <c:pt idx="12313">
                  <c:v>61.56500000001304</c:v>
                </c:pt>
                <c:pt idx="12314">
                  <c:v>61.57000000001305</c:v>
                </c:pt>
                <c:pt idx="12315">
                  <c:v>61.57500000001305</c:v>
                </c:pt>
                <c:pt idx="12316">
                  <c:v>61.58000000001304</c:v>
                </c:pt>
                <c:pt idx="12317">
                  <c:v>61.58500000001305</c:v>
                </c:pt>
                <c:pt idx="12318">
                  <c:v>61.59000000001306</c:v>
                </c:pt>
                <c:pt idx="12319">
                  <c:v>61.59500000001306</c:v>
                </c:pt>
                <c:pt idx="12320">
                  <c:v>61.60000000001305</c:v>
                </c:pt>
                <c:pt idx="12321">
                  <c:v>61.60500000001306</c:v>
                </c:pt>
                <c:pt idx="12322">
                  <c:v>61.61000000001304</c:v>
                </c:pt>
                <c:pt idx="12323">
                  <c:v>61.61500000001305</c:v>
                </c:pt>
                <c:pt idx="12324">
                  <c:v>61.62000000001307</c:v>
                </c:pt>
                <c:pt idx="12325">
                  <c:v>61.62500000001308</c:v>
                </c:pt>
                <c:pt idx="12326">
                  <c:v>61.63000000001308</c:v>
                </c:pt>
                <c:pt idx="12327">
                  <c:v>61.63500000001308</c:v>
                </c:pt>
                <c:pt idx="12328">
                  <c:v>61.64000000001307</c:v>
                </c:pt>
                <c:pt idx="12329">
                  <c:v>61.64500000001308</c:v>
                </c:pt>
                <c:pt idx="12330">
                  <c:v>61.65000000001307</c:v>
                </c:pt>
                <c:pt idx="12331">
                  <c:v>61.65500000001308</c:v>
                </c:pt>
                <c:pt idx="12332">
                  <c:v>61.6600000000131</c:v>
                </c:pt>
                <c:pt idx="12333">
                  <c:v>61.6650000000131</c:v>
                </c:pt>
                <c:pt idx="12334">
                  <c:v>61.6700000000131</c:v>
                </c:pt>
                <c:pt idx="12335">
                  <c:v>61.6750000000131</c:v>
                </c:pt>
                <c:pt idx="12336">
                  <c:v>61.68000000001309</c:v>
                </c:pt>
                <c:pt idx="12337">
                  <c:v>61.6850000000131</c:v>
                </c:pt>
                <c:pt idx="12338">
                  <c:v>61.69000000001311</c:v>
                </c:pt>
                <c:pt idx="12339">
                  <c:v>61.69500000001311</c:v>
                </c:pt>
                <c:pt idx="12340">
                  <c:v>61.70000000001311</c:v>
                </c:pt>
                <c:pt idx="12341">
                  <c:v>61.70500000001311</c:v>
                </c:pt>
                <c:pt idx="12342">
                  <c:v>61.7100000000131</c:v>
                </c:pt>
                <c:pt idx="12343">
                  <c:v>61.71500000001312</c:v>
                </c:pt>
                <c:pt idx="12344">
                  <c:v>61.72000000001312</c:v>
                </c:pt>
                <c:pt idx="12345">
                  <c:v>61.72500000001313</c:v>
                </c:pt>
                <c:pt idx="12346">
                  <c:v>61.73000000001313</c:v>
                </c:pt>
                <c:pt idx="12347">
                  <c:v>61.73500000001313</c:v>
                </c:pt>
                <c:pt idx="12348">
                  <c:v>61.74000000001313</c:v>
                </c:pt>
                <c:pt idx="12349">
                  <c:v>61.74500000001314</c:v>
                </c:pt>
                <c:pt idx="12350">
                  <c:v>61.75000000001312</c:v>
                </c:pt>
                <c:pt idx="12351">
                  <c:v>61.75500000001314</c:v>
                </c:pt>
                <c:pt idx="12352">
                  <c:v>61.76000000001314</c:v>
                </c:pt>
                <c:pt idx="12353">
                  <c:v>61.76500000001315</c:v>
                </c:pt>
                <c:pt idx="12354">
                  <c:v>61.77000000001315</c:v>
                </c:pt>
                <c:pt idx="12355">
                  <c:v>61.77500000001315</c:v>
                </c:pt>
                <c:pt idx="12356">
                  <c:v>61.78000000001315</c:v>
                </c:pt>
                <c:pt idx="12357">
                  <c:v>61.78500000001316</c:v>
                </c:pt>
                <c:pt idx="12358">
                  <c:v>61.79000000001316</c:v>
                </c:pt>
                <c:pt idx="12359">
                  <c:v>61.79500000001316</c:v>
                </c:pt>
                <c:pt idx="12360">
                  <c:v>61.80000000001314</c:v>
                </c:pt>
                <c:pt idx="12361">
                  <c:v>61.80500000001314</c:v>
                </c:pt>
                <c:pt idx="12362">
                  <c:v>61.81000000001306</c:v>
                </c:pt>
                <c:pt idx="12363">
                  <c:v>61.81500000001314</c:v>
                </c:pt>
                <c:pt idx="12364">
                  <c:v>61.82000000001317</c:v>
                </c:pt>
                <c:pt idx="12365">
                  <c:v>61.82500000001318</c:v>
                </c:pt>
                <c:pt idx="12366">
                  <c:v>61.83000000001314</c:v>
                </c:pt>
                <c:pt idx="12367">
                  <c:v>61.83500000001317</c:v>
                </c:pt>
                <c:pt idx="12368">
                  <c:v>61.84000000001309</c:v>
                </c:pt>
                <c:pt idx="12369">
                  <c:v>61.84500000001317</c:v>
                </c:pt>
                <c:pt idx="12370">
                  <c:v>61.85000000001308</c:v>
                </c:pt>
                <c:pt idx="12371">
                  <c:v>61.85500000001309</c:v>
                </c:pt>
                <c:pt idx="12372">
                  <c:v>61.86000000001319</c:v>
                </c:pt>
                <c:pt idx="12373">
                  <c:v>61.8650000000132</c:v>
                </c:pt>
                <c:pt idx="12374">
                  <c:v>61.87000000001319</c:v>
                </c:pt>
                <c:pt idx="12375">
                  <c:v>61.87500000001319</c:v>
                </c:pt>
                <c:pt idx="12376">
                  <c:v>61.88000000001311</c:v>
                </c:pt>
                <c:pt idx="12377">
                  <c:v>61.88500000001319</c:v>
                </c:pt>
                <c:pt idx="12378">
                  <c:v>61.8900000000132</c:v>
                </c:pt>
                <c:pt idx="12379">
                  <c:v>61.8950000000132</c:v>
                </c:pt>
                <c:pt idx="12380">
                  <c:v>61.90000000001319</c:v>
                </c:pt>
                <c:pt idx="12381">
                  <c:v>61.9050000000132</c:v>
                </c:pt>
                <c:pt idx="12382">
                  <c:v>61.91000000001312</c:v>
                </c:pt>
                <c:pt idx="12383">
                  <c:v>61.91500000001322</c:v>
                </c:pt>
                <c:pt idx="12384">
                  <c:v>61.92000000001322</c:v>
                </c:pt>
                <c:pt idx="12385">
                  <c:v>61.92500000001323</c:v>
                </c:pt>
                <c:pt idx="12386">
                  <c:v>61.93000000001322</c:v>
                </c:pt>
                <c:pt idx="12387">
                  <c:v>61.93500000001323</c:v>
                </c:pt>
                <c:pt idx="12388">
                  <c:v>61.94000000001319</c:v>
                </c:pt>
                <c:pt idx="12389">
                  <c:v>61.94500000001322</c:v>
                </c:pt>
                <c:pt idx="12390">
                  <c:v>61.95000000001314</c:v>
                </c:pt>
                <c:pt idx="12391">
                  <c:v>61.95500000001324</c:v>
                </c:pt>
                <c:pt idx="12392">
                  <c:v>61.96000000001325</c:v>
                </c:pt>
                <c:pt idx="12393">
                  <c:v>61.96500000001325</c:v>
                </c:pt>
                <c:pt idx="12394">
                  <c:v>61.97000000001324</c:v>
                </c:pt>
                <c:pt idx="12395">
                  <c:v>61.97500000001325</c:v>
                </c:pt>
                <c:pt idx="12396">
                  <c:v>61.98000000001316</c:v>
                </c:pt>
                <c:pt idx="12397">
                  <c:v>61.98500000001324</c:v>
                </c:pt>
                <c:pt idx="12398">
                  <c:v>61.99000000001325</c:v>
                </c:pt>
                <c:pt idx="12399">
                  <c:v>61.99500000001326</c:v>
                </c:pt>
                <c:pt idx="12400">
                  <c:v>62.00000000001324</c:v>
                </c:pt>
                <c:pt idx="12401">
                  <c:v>62.00500000001325</c:v>
                </c:pt>
                <c:pt idx="12402">
                  <c:v>62.01000000001324</c:v>
                </c:pt>
                <c:pt idx="12403">
                  <c:v>62.01500000001327</c:v>
                </c:pt>
                <c:pt idx="12404">
                  <c:v>62.02000000001328</c:v>
                </c:pt>
                <c:pt idx="12405">
                  <c:v>62.02500000001328</c:v>
                </c:pt>
                <c:pt idx="12406">
                  <c:v>62.03000000001327</c:v>
                </c:pt>
                <c:pt idx="12407">
                  <c:v>62.03500000001328</c:v>
                </c:pt>
                <c:pt idx="12408">
                  <c:v>62.04000000001324</c:v>
                </c:pt>
                <c:pt idx="12409">
                  <c:v>62.04500000001327</c:v>
                </c:pt>
                <c:pt idx="12410">
                  <c:v>62.05000000001319</c:v>
                </c:pt>
                <c:pt idx="12411">
                  <c:v>62.05500000001329</c:v>
                </c:pt>
                <c:pt idx="12412">
                  <c:v>62.0600000000133</c:v>
                </c:pt>
                <c:pt idx="12413">
                  <c:v>62.0650000000133</c:v>
                </c:pt>
                <c:pt idx="12414">
                  <c:v>62.07000000001329</c:v>
                </c:pt>
                <c:pt idx="12415">
                  <c:v>62.0750000000133</c:v>
                </c:pt>
                <c:pt idx="12416">
                  <c:v>62.08000000001329</c:v>
                </c:pt>
                <c:pt idx="12417">
                  <c:v>62.0850000000133</c:v>
                </c:pt>
                <c:pt idx="12418">
                  <c:v>62.0900000000133</c:v>
                </c:pt>
                <c:pt idx="12419">
                  <c:v>62.09500000001331</c:v>
                </c:pt>
                <c:pt idx="12420">
                  <c:v>62.1000000000133</c:v>
                </c:pt>
                <c:pt idx="12421">
                  <c:v>62.10500000001332</c:v>
                </c:pt>
                <c:pt idx="12422">
                  <c:v>62.11000000001329</c:v>
                </c:pt>
                <c:pt idx="12423">
                  <c:v>62.11500000001332</c:v>
                </c:pt>
                <c:pt idx="12424">
                  <c:v>62.12000000001333</c:v>
                </c:pt>
                <c:pt idx="12425">
                  <c:v>62.12500000001333</c:v>
                </c:pt>
                <c:pt idx="12426">
                  <c:v>62.13000000001333</c:v>
                </c:pt>
                <c:pt idx="12427">
                  <c:v>62.13500000001333</c:v>
                </c:pt>
                <c:pt idx="12428">
                  <c:v>62.14000000001332</c:v>
                </c:pt>
                <c:pt idx="12429">
                  <c:v>62.14500000001334</c:v>
                </c:pt>
                <c:pt idx="12430">
                  <c:v>62.15000000001334</c:v>
                </c:pt>
                <c:pt idx="12431">
                  <c:v>62.15500000001335</c:v>
                </c:pt>
                <c:pt idx="12432">
                  <c:v>62.16000000001335</c:v>
                </c:pt>
                <c:pt idx="12433">
                  <c:v>62.16500000001335</c:v>
                </c:pt>
                <c:pt idx="12434">
                  <c:v>62.17000000001335</c:v>
                </c:pt>
                <c:pt idx="12435">
                  <c:v>62.17500000001336</c:v>
                </c:pt>
                <c:pt idx="12436">
                  <c:v>62.18000000001334</c:v>
                </c:pt>
                <c:pt idx="12437">
                  <c:v>62.18500000001335</c:v>
                </c:pt>
                <c:pt idx="12438">
                  <c:v>62.19000000001336</c:v>
                </c:pt>
                <c:pt idx="12439">
                  <c:v>62.19500000001337</c:v>
                </c:pt>
                <c:pt idx="12440">
                  <c:v>62.20000000001335</c:v>
                </c:pt>
                <c:pt idx="12441">
                  <c:v>62.20500000001337</c:v>
                </c:pt>
                <c:pt idx="12442">
                  <c:v>62.21000000001337</c:v>
                </c:pt>
                <c:pt idx="12443">
                  <c:v>62.21500000001338</c:v>
                </c:pt>
                <c:pt idx="12444">
                  <c:v>62.22000000001338</c:v>
                </c:pt>
                <c:pt idx="12445">
                  <c:v>62.22500000001338</c:v>
                </c:pt>
                <c:pt idx="12446">
                  <c:v>62.23000000001338</c:v>
                </c:pt>
                <c:pt idx="12447">
                  <c:v>62.2350000000134</c:v>
                </c:pt>
                <c:pt idx="12448">
                  <c:v>62.24000000001337</c:v>
                </c:pt>
                <c:pt idx="12449">
                  <c:v>62.2450000000134</c:v>
                </c:pt>
                <c:pt idx="12450">
                  <c:v>62.25000000001339</c:v>
                </c:pt>
                <c:pt idx="12451">
                  <c:v>62.2550000000134</c:v>
                </c:pt>
                <c:pt idx="12452">
                  <c:v>62.2600000000134</c:v>
                </c:pt>
                <c:pt idx="12453">
                  <c:v>62.2650000000134</c:v>
                </c:pt>
                <c:pt idx="12454">
                  <c:v>62.2700000000134</c:v>
                </c:pt>
                <c:pt idx="12455">
                  <c:v>62.27500000001341</c:v>
                </c:pt>
                <c:pt idx="12456">
                  <c:v>62.28000000001339</c:v>
                </c:pt>
                <c:pt idx="12457">
                  <c:v>62.2850000000134</c:v>
                </c:pt>
                <c:pt idx="12458">
                  <c:v>62.29000000001341</c:v>
                </c:pt>
                <c:pt idx="12459">
                  <c:v>62.29500000001342</c:v>
                </c:pt>
                <c:pt idx="12460">
                  <c:v>62.30000000001332</c:v>
                </c:pt>
                <c:pt idx="12461">
                  <c:v>62.30500000001339</c:v>
                </c:pt>
                <c:pt idx="12462">
                  <c:v>62.31000000001333</c:v>
                </c:pt>
                <c:pt idx="12463">
                  <c:v>62.31500000001333</c:v>
                </c:pt>
                <c:pt idx="12464">
                  <c:v>62.32000000001342</c:v>
                </c:pt>
                <c:pt idx="12465">
                  <c:v>62.32500000001342</c:v>
                </c:pt>
                <c:pt idx="12466">
                  <c:v>62.33000000001334</c:v>
                </c:pt>
                <c:pt idx="12467">
                  <c:v>62.33500000001342</c:v>
                </c:pt>
                <c:pt idx="12468">
                  <c:v>62.34000000001334</c:v>
                </c:pt>
                <c:pt idx="12469">
                  <c:v>62.34500000001344</c:v>
                </c:pt>
                <c:pt idx="12470">
                  <c:v>62.35000000001335</c:v>
                </c:pt>
                <c:pt idx="12471">
                  <c:v>62.35500000001335</c:v>
                </c:pt>
                <c:pt idx="12472">
                  <c:v>62.36000000001344</c:v>
                </c:pt>
                <c:pt idx="12473">
                  <c:v>62.36500000001345</c:v>
                </c:pt>
                <c:pt idx="12474">
                  <c:v>62.37000000001336</c:v>
                </c:pt>
                <c:pt idx="12475">
                  <c:v>62.37500000001344</c:v>
                </c:pt>
                <c:pt idx="12476">
                  <c:v>62.38000000001336</c:v>
                </c:pt>
                <c:pt idx="12477">
                  <c:v>62.38500000001336</c:v>
                </c:pt>
                <c:pt idx="12478">
                  <c:v>62.39000000001344</c:v>
                </c:pt>
                <c:pt idx="12479">
                  <c:v>62.39500000001345</c:v>
                </c:pt>
                <c:pt idx="12480">
                  <c:v>62.40000000001339</c:v>
                </c:pt>
                <c:pt idx="12481">
                  <c:v>62.40500000001347</c:v>
                </c:pt>
                <c:pt idx="12482">
                  <c:v>62.41000000001338</c:v>
                </c:pt>
                <c:pt idx="12483">
                  <c:v>62.41500000001344</c:v>
                </c:pt>
                <c:pt idx="12484">
                  <c:v>62.42000000001347</c:v>
                </c:pt>
                <c:pt idx="12485">
                  <c:v>62.42500000001348</c:v>
                </c:pt>
                <c:pt idx="12486">
                  <c:v>62.43000000001344</c:v>
                </c:pt>
                <c:pt idx="12487">
                  <c:v>62.43500000001347</c:v>
                </c:pt>
                <c:pt idx="12488">
                  <c:v>62.44000000001339</c:v>
                </c:pt>
                <c:pt idx="12489">
                  <c:v>62.44500000001349</c:v>
                </c:pt>
                <c:pt idx="12490">
                  <c:v>62.4500000000134</c:v>
                </c:pt>
                <c:pt idx="12491">
                  <c:v>62.4550000000134</c:v>
                </c:pt>
                <c:pt idx="12492">
                  <c:v>62.46000000001349</c:v>
                </c:pt>
                <c:pt idx="12493">
                  <c:v>62.4650000000135</c:v>
                </c:pt>
                <c:pt idx="12494">
                  <c:v>62.47000000001344</c:v>
                </c:pt>
                <c:pt idx="12495">
                  <c:v>62.47500000001349</c:v>
                </c:pt>
                <c:pt idx="12496">
                  <c:v>62.48000000001341</c:v>
                </c:pt>
                <c:pt idx="12497">
                  <c:v>62.48500000001349</c:v>
                </c:pt>
                <c:pt idx="12498">
                  <c:v>62.4900000000135</c:v>
                </c:pt>
                <c:pt idx="12499">
                  <c:v>62.4950000000135</c:v>
                </c:pt>
                <c:pt idx="12500">
                  <c:v>62.50000000001349</c:v>
                </c:pt>
                <c:pt idx="12501">
                  <c:v>62.50500000001352</c:v>
                </c:pt>
                <c:pt idx="12502">
                  <c:v>62.51000000001343</c:v>
                </c:pt>
                <c:pt idx="12503">
                  <c:v>62.51500000001352</c:v>
                </c:pt>
                <c:pt idx="12504">
                  <c:v>62.52000000001352</c:v>
                </c:pt>
                <c:pt idx="12505">
                  <c:v>62.52500000001353</c:v>
                </c:pt>
                <c:pt idx="12506">
                  <c:v>62.53000000001352</c:v>
                </c:pt>
                <c:pt idx="12507">
                  <c:v>62.53500000001354</c:v>
                </c:pt>
                <c:pt idx="12508">
                  <c:v>62.54000000001349</c:v>
                </c:pt>
                <c:pt idx="12509">
                  <c:v>62.54500000001354</c:v>
                </c:pt>
                <c:pt idx="12510">
                  <c:v>62.55000000001345</c:v>
                </c:pt>
                <c:pt idx="12511">
                  <c:v>62.55500000001354</c:v>
                </c:pt>
                <c:pt idx="12512">
                  <c:v>62.56000000001355</c:v>
                </c:pt>
                <c:pt idx="12513">
                  <c:v>62.56500000001355</c:v>
                </c:pt>
                <c:pt idx="12514">
                  <c:v>62.57000000001354</c:v>
                </c:pt>
                <c:pt idx="12515">
                  <c:v>62.57500000001355</c:v>
                </c:pt>
                <c:pt idx="12516">
                  <c:v>62.58000000001346</c:v>
                </c:pt>
                <c:pt idx="12517">
                  <c:v>62.58500000001354</c:v>
                </c:pt>
                <c:pt idx="12518">
                  <c:v>62.59000000001355</c:v>
                </c:pt>
                <c:pt idx="12519">
                  <c:v>62.59500000001357</c:v>
                </c:pt>
                <c:pt idx="12520">
                  <c:v>62.60000000001357</c:v>
                </c:pt>
                <c:pt idx="12521">
                  <c:v>62.60500000001358</c:v>
                </c:pt>
                <c:pt idx="12522">
                  <c:v>62.61000000001354</c:v>
                </c:pt>
                <c:pt idx="12523">
                  <c:v>62.61500000001357</c:v>
                </c:pt>
                <c:pt idx="12524">
                  <c:v>62.62000000001358</c:v>
                </c:pt>
                <c:pt idx="12525">
                  <c:v>62.6250000000136</c:v>
                </c:pt>
                <c:pt idx="12526">
                  <c:v>62.63000000001357</c:v>
                </c:pt>
                <c:pt idx="12527">
                  <c:v>62.6350000000136</c:v>
                </c:pt>
                <c:pt idx="12528">
                  <c:v>62.64000000001359</c:v>
                </c:pt>
                <c:pt idx="12529">
                  <c:v>62.6450000000136</c:v>
                </c:pt>
                <c:pt idx="12530">
                  <c:v>62.6500000000135</c:v>
                </c:pt>
                <c:pt idx="12531">
                  <c:v>62.65500000001359</c:v>
                </c:pt>
                <c:pt idx="12532">
                  <c:v>62.6600000000136</c:v>
                </c:pt>
                <c:pt idx="12533">
                  <c:v>62.66500000001361</c:v>
                </c:pt>
                <c:pt idx="12534">
                  <c:v>62.67000000001359</c:v>
                </c:pt>
                <c:pt idx="12535">
                  <c:v>62.6750000000136</c:v>
                </c:pt>
                <c:pt idx="12536">
                  <c:v>62.68000000001359</c:v>
                </c:pt>
                <c:pt idx="12537">
                  <c:v>62.68500000001359</c:v>
                </c:pt>
                <c:pt idx="12538">
                  <c:v>62.6900000000136</c:v>
                </c:pt>
                <c:pt idx="12539">
                  <c:v>62.69500000001362</c:v>
                </c:pt>
                <c:pt idx="12540">
                  <c:v>62.70000000001362</c:v>
                </c:pt>
                <c:pt idx="12541">
                  <c:v>62.70500000001363</c:v>
                </c:pt>
                <c:pt idx="12542">
                  <c:v>62.71000000001359</c:v>
                </c:pt>
                <c:pt idx="12543">
                  <c:v>62.71500000001362</c:v>
                </c:pt>
                <c:pt idx="12544">
                  <c:v>62.72000000001363</c:v>
                </c:pt>
                <c:pt idx="12545">
                  <c:v>62.72500000001364</c:v>
                </c:pt>
                <c:pt idx="12546">
                  <c:v>62.73000000001363</c:v>
                </c:pt>
                <c:pt idx="12547">
                  <c:v>62.73500000001364</c:v>
                </c:pt>
                <c:pt idx="12548">
                  <c:v>62.74000000001364</c:v>
                </c:pt>
                <c:pt idx="12549">
                  <c:v>62.74500000001365</c:v>
                </c:pt>
                <c:pt idx="12550">
                  <c:v>62.75000000001364</c:v>
                </c:pt>
                <c:pt idx="12551">
                  <c:v>62.75500000001364</c:v>
                </c:pt>
                <c:pt idx="12552">
                  <c:v>62.76000000001365</c:v>
                </c:pt>
                <c:pt idx="12553">
                  <c:v>62.76500000001366</c:v>
                </c:pt>
                <c:pt idx="12554">
                  <c:v>62.77000000001365</c:v>
                </c:pt>
                <c:pt idx="12555">
                  <c:v>62.77500000001366</c:v>
                </c:pt>
                <c:pt idx="12556">
                  <c:v>62.78000000001364</c:v>
                </c:pt>
                <c:pt idx="12557">
                  <c:v>62.78500000001365</c:v>
                </c:pt>
                <c:pt idx="12558">
                  <c:v>62.79000000001367</c:v>
                </c:pt>
                <c:pt idx="12559">
                  <c:v>62.79500000001367</c:v>
                </c:pt>
                <c:pt idx="12560">
                  <c:v>62.80000000001358</c:v>
                </c:pt>
                <c:pt idx="12561">
                  <c:v>62.80500000001359</c:v>
                </c:pt>
                <c:pt idx="12562">
                  <c:v>62.81000000001356</c:v>
                </c:pt>
                <c:pt idx="12563">
                  <c:v>62.81500000001358</c:v>
                </c:pt>
                <c:pt idx="12564">
                  <c:v>62.82000000001364</c:v>
                </c:pt>
                <c:pt idx="12565">
                  <c:v>62.82500000001367</c:v>
                </c:pt>
                <c:pt idx="12566">
                  <c:v>62.83000000001359</c:v>
                </c:pt>
                <c:pt idx="12567">
                  <c:v>62.83500000001369</c:v>
                </c:pt>
                <c:pt idx="12568">
                  <c:v>62.8400000000136</c:v>
                </c:pt>
                <c:pt idx="12569">
                  <c:v>62.8450000000136</c:v>
                </c:pt>
                <c:pt idx="12570">
                  <c:v>62.85000000001358</c:v>
                </c:pt>
                <c:pt idx="12571">
                  <c:v>62.8550000000137</c:v>
                </c:pt>
                <c:pt idx="12572">
                  <c:v>62.86000000001371</c:v>
                </c:pt>
                <c:pt idx="12573">
                  <c:v>62.86500000001371</c:v>
                </c:pt>
                <c:pt idx="12574">
                  <c:v>62.8700000000137</c:v>
                </c:pt>
                <c:pt idx="12575">
                  <c:v>62.87500000001371</c:v>
                </c:pt>
                <c:pt idx="12576">
                  <c:v>62.88000000001361</c:v>
                </c:pt>
                <c:pt idx="12577">
                  <c:v>62.8850000000137</c:v>
                </c:pt>
                <c:pt idx="12578">
                  <c:v>62.89000000001372</c:v>
                </c:pt>
                <c:pt idx="12579">
                  <c:v>62.89500000001373</c:v>
                </c:pt>
                <c:pt idx="12580">
                  <c:v>62.90000000001373</c:v>
                </c:pt>
                <c:pt idx="12581">
                  <c:v>62.90500000001373</c:v>
                </c:pt>
                <c:pt idx="12582">
                  <c:v>62.91000000001372</c:v>
                </c:pt>
                <c:pt idx="12583">
                  <c:v>62.91500000001373</c:v>
                </c:pt>
                <c:pt idx="12584">
                  <c:v>62.92000000001374</c:v>
                </c:pt>
                <c:pt idx="12585">
                  <c:v>62.92500000001374</c:v>
                </c:pt>
                <c:pt idx="12586">
                  <c:v>62.93000000001374</c:v>
                </c:pt>
                <c:pt idx="12587">
                  <c:v>62.93500000001375</c:v>
                </c:pt>
                <c:pt idx="12588">
                  <c:v>62.94000000001375</c:v>
                </c:pt>
                <c:pt idx="12589">
                  <c:v>62.94500000001375</c:v>
                </c:pt>
                <c:pt idx="12590">
                  <c:v>62.95000000001374</c:v>
                </c:pt>
                <c:pt idx="12591">
                  <c:v>62.95500000001375</c:v>
                </c:pt>
                <c:pt idx="12592">
                  <c:v>62.96000000001376</c:v>
                </c:pt>
                <c:pt idx="12593">
                  <c:v>62.96500000001376</c:v>
                </c:pt>
                <c:pt idx="12594">
                  <c:v>62.97000000001375</c:v>
                </c:pt>
                <c:pt idx="12595">
                  <c:v>62.97500000001376</c:v>
                </c:pt>
                <c:pt idx="12596">
                  <c:v>62.98000000001375</c:v>
                </c:pt>
                <c:pt idx="12597">
                  <c:v>62.98500000001377</c:v>
                </c:pt>
                <c:pt idx="12598">
                  <c:v>62.99000000001377</c:v>
                </c:pt>
                <c:pt idx="12599">
                  <c:v>62.99500000001378</c:v>
                </c:pt>
                <c:pt idx="12600">
                  <c:v>63.00000000001378</c:v>
                </c:pt>
                <c:pt idx="12601">
                  <c:v>63.00500000001378</c:v>
                </c:pt>
                <c:pt idx="12602">
                  <c:v>63.01000000001378</c:v>
                </c:pt>
                <c:pt idx="12603">
                  <c:v>63.0150000000138</c:v>
                </c:pt>
                <c:pt idx="12604">
                  <c:v>63.0200000000138</c:v>
                </c:pt>
                <c:pt idx="12605">
                  <c:v>63.0250000000138</c:v>
                </c:pt>
                <c:pt idx="12606">
                  <c:v>63.0300000000138</c:v>
                </c:pt>
                <c:pt idx="12607">
                  <c:v>63.0350000000138</c:v>
                </c:pt>
                <c:pt idx="12608">
                  <c:v>63.0400000000138</c:v>
                </c:pt>
                <c:pt idx="12609">
                  <c:v>63.0450000000138</c:v>
                </c:pt>
                <c:pt idx="12610">
                  <c:v>63.0500000000138</c:v>
                </c:pt>
                <c:pt idx="12611">
                  <c:v>63.05500000001381</c:v>
                </c:pt>
                <c:pt idx="12612">
                  <c:v>63.06000000001381</c:v>
                </c:pt>
                <c:pt idx="12613">
                  <c:v>63.06500000001381</c:v>
                </c:pt>
                <c:pt idx="12614">
                  <c:v>63.07000000001381</c:v>
                </c:pt>
                <c:pt idx="12615">
                  <c:v>63.07500000001382</c:v>
                </c:pt>
                <c:pt idx="12616">
                  <c:v>63.0800000000138</c:v>
                </c:pt>
                <c:pt idx="12617">
                  <c:v>63.08500000001382</c:v>
                </c:pt>
                <c:pt idx="12618">
                  <c:v>63.09000000001382</c:v>
                </c:pt>
                <c:pt idx="12619">
                  <c:v>63.09500000001383</c:v>
                </c:pt>
                <c:pt idx="12620">
                  <c:v>63.10000000001383</c:v>
                </c:pt>
                <c:pt idx="12621">
                  <c:v>63.10500000001383</c:v>
                </c:pt>
                <c:pt idx="12622">
                  <c:v>63.11000000001383</c:v>
                </c:pt>
                <c:pt idx="12623">
                  <c:v>63.11500000001384</c:v>
                </c:pt>
                <c:pt idx="12624">
                  <c:v>63.12000000001384</c:v>
                </c:pt>
                <c:pt idx="12625">
                  <c:v>63.12500000001384</c:v>
                </c:pt>
                <c:pt idx="12626">
                  <c:v>63.13000000001385</c:v>
                </c:pt>
                <c:pt idx="12627">
                  <c:v>63.13500000001385</c:v>
                </c:pt>
                <c:pt idx="12628">
                  <c:v>63.14000000001385</c:v>
                </c:pt>
                <c:pt idx="12629">
                  <c:v>63.14500000001385</c:v>
                </c:pt>
                <c:pt idx="12630">
                  <c:v>63.15000000001385</c:v>
                </c:pt>
                <c:pt idx="12631">
                  <c:v>63.15500000001386</c:v>
                </c:pt>
                <c:pt idx="12632">
                  <c:v>63.16000000001386</c:v>
                </c:pt>
                <c:pt idx="12633">
                  <c:v>63.16500000001386</c:v>
                </c:pt>
                <c:pt idx="12634">
                  <c:v>63.17000000001386</c:v>
                </c:pt>
                <c:pt idx="12635">
                  <c:v>63.17500000001387</c:v>
                </c:pt>
                <c:pt idx="12636">
                  <c:v>63.18000000001387</c:v>
                </c:pt>
                <c:pt idx="12637">
                  <c:v>63.18500000001387</c:v>
                </c:pt>
                <c:pt idx="12638">
                  <c:v>63.19000000001388</c:v>
                </c:pt>
                <c:pt idx="12639">
                  <c:v>63.19500000001388</c:v>
                </c:pt>
                <c:pt idx="12640">
                  <c:v>63.20000000001388</c:v>
                </c:pt>
                <c:pt idx="12641">
                  <c:v>63.20500000001388</c:v>
                </c:pt>
                <c:pt idx="12642">
                  <c:v>63.21000000001388</c:v>
                </c:pt>
                <c:pt idx="12643">
                  <c:v>63.2150000000139</c:v>
                </c:pt>
                <c:pt idx="12644">
                  <c:v>63.2200000000139</c:v>
                </c:pt>
                <c:pt idx="12645">
                  <c:v>63.2250000000139</c:v>
                </c:pt>
                <c:pt idx="12646">
                  <c:v>63.2300000000139</c:v>
                </c:pt>
                <c:pt idx="12647">
                  <c:v>63.2350000000139</c:v>
                </c:pt>
                <c:pt idx="12648">
                  <c:v>63.2400000000139</c:v>
                </c:pt>
                <c:pt idx="12649">
                  <c:v>63.2450000000139</c:v>
                </c:pt>
                <c:pt idx="12650">
                  <c:v>63.25000000001391</c:v>
                </c:pt>
                <c:pt idx="12651">
                  <c:v>63.25500000001391</c:v>
                </c:pt>
                <c:pt idx="12652">
                  <c:v>63.26000000001391</c:v>
                </c:pt>
                <c:pt idx="12653">
                  <c:v>63.26500000001391</c:v>
                </c:pt>
                <c:pt idx="12654">
                  <c:v>63.27000000001392</c:v>
                </c:pt>
                <c:pt idx="12655">
                  <c:v>63.27500000001392</c:v>
                </c:pt>
                <c:pt idx="12656">
                  <c:v>63.28000000001392</c:v>
                </c:pt>
                <c:pt idx="12657">
                  <c:v>63.28500000001392</c:v>
                </c:pt>
                <c:pt idx="12658">
                  <c:v>63.29000000001393</c:v>
                </c:pt>
                <c:pt idx="12659">
                  <c:v>63.29500000001393</c:v>
                </c:pt>
                <c:pt idx="12660">
                  <c:v>63.30000000001392</c:v>
                </c:pt>
                <c:pt idx="12661">
                  <c:v>63.30500000001393</c:v>
                </c:pt>
                <c:pt idx="12662">
                  <c:v>63.31000000001389</c:v>
                </c:pt>
                <c:pt idx="12663">
                  <c:v>63.31500000001392</c:v>
                </c:pt>
                <c:pt idx="12664">
                  <c:v>63.32000000001394</c:v>
                </c:pt>
                <c:pt idx="12665">
                  <c:v>63.32500000001395</c:v>
                </c:pt>
                <c:pt idx="12666">
                  <c:v>63.33000000001395</c:v>
                </c:pt>
                <c:pt idx="12667">
                  <c:v>63.33500000001395</c:v>
                </c:pt>
                <c:pt idx="12668">
                  <c:v>63.34000000001394</c:v>
                </c:pt>
                <c:pt idx="12669">
                  <c:v>63.34500000001395</c:v>
                </c:pt>
                <c:pt idx="12670">
                  <c:v>63.35000000001394</c:v>
                </c:pt>
                <c:pt idx="12671">
                  <c:v>63.35500000001394</c:v>
                </c:pt>
                <c:pt idx="12672">
                  <c:v>63.36000000001395</c:v>
                </c:pt>
                <c:pt idx="12673">
                  <c:v>63.36500000001396</c:v>
                </c:pt>
                <c:pt idx="12674">
                  <c:v>63.37000000001395</c:v>
                </c:pt>
                <c:pt idx="12675">
                  <c:v>63.37500000001396</c:v>
                </c:pt>
                <c:pt idx="12676">
                  <c:v>63.38000000001394</c:v>
                </c:pt>
                <c:pt idx="12677">
                  <c:v>63.38500000001397</c:v>
                </c:pt>
                <c:pt idx="12678">
                  <c:v>63.39000000001398</c:v>
                </c:pt>
                <c:pt idx="12679">
                  <c:v>63.39500000001398</c:v>
                </c:pt>
                <c:pt idx="12680">
                  <c:v>63.40000000001397</c:v>
                </c:pt>
                <c:pt idx="12681">
                  <c:v>63.40500000001398</c:v>
                </c:pt>
                <c:pt idx="12682">
                  <c:v>63.41000000001397</c:v>
                </c:pt>
                <c:pt idx="12683">
                  <c:v>63.41500000001399</c:v>
                </c:pt>
                <c:pt idx="12684">
                  <c:v>63.420000000014</c:v>
                </c:pt>
                <c:pt idx="12685">
                  <c:v>63.425000000014</c:v>
                </c:pt>
                <c:pt idx="12686">
                  <c:v>63.430000000014</c:v>
                </c:pt>
                <c:pt idx="12687">
                  <c:v>63.435000000014</c:v>
                </c:pt>
                <c:pt idx="12688">
                  <c:v>63.440000000014</c:v>
                </c:pt>
                <c:pt idx="12689">
                  <c:v>63.44500000001401</c:v>
                </c:pt>
                <c:pt idx="12690">
                  <c:v>63.45000000001399</c:v>
                </c:pt>
                <c:pt idx="12691">
                  <c:v>63.455000000014</c:v>
                </c:pt>
                <c:pt idx="12692">
                  <c:v>63.46000000001401</c:v>
                </c:pt>
                <c:pt idx="12693">
                  <c:v>63.46500000001402</c:v>
                </c:pt>
                <c:pt idx="12694">
                  <c:v>63.470000000014</c:v>
                </c:pt>
                <c:pt idx="12695">
                  <c:v>63.47500000001402</c:v>
                </c:pt>
                <c:pt idx="12696">
                  <c:v>63.48000000001402</c:v>
                </c:pt>
                <c:pt idx="12697">
                  <c:v>63.48500000001403</c:v>
                </c:pt>
                <c:pt idx="12698">
                  <c:v>63.49000000001403</c:v>
                </c:pt>
                <c:pt idx="12699">
                  <c:v>63.49500000001403</c:v>
                </c:pt>
                <c:pt idx="12700">
                  <c:v>63.50000000001403</c:v>
                </c:pt>
                <c:pt idx="12701">
                  <c:v>63.50500000001404</c:v>
                </c:pt>
                <c:pt idx="12702">
                  <c:v>63.51000000001402</c:v>
                </c:pt>
                <c:pt idx="12703">
                  <c:v>63.51500000001404</c:v>
                </c:pt>
                <c:pt idx="12704">
                  <c:v>63.52000000001404</c:v>
                </c:pt>
                <c:pt idx="12705">
                  <c:v>63.52500000001405</c:v>
                </c:pt>
                <c:pt idx="12706">
                  <c:v>63.53000000001405</c:v>
                </c:pt>
                <c:pt idx="12707">
                  <c:v>63.53500000001405</c:v>
                </c:pt>
                <c:pt idx="12708">
                  <c:v>63.54000000001405</c:v>
                </c:pt>
                <c:pt idx="12709">
                  <c:v>63.54500000001406</c:v>
                </c:pt>
                <c:pt idx="12710">
                  <c:v>63.55000000001404</c:v>
                </c:pt>
                <c:pt idx="12711">
                  <c:v>63.55500000001405</c:v>
                </c:pt>
                <c:pt idx="12712">
                  <c:v>63.56000000001406</c:v>
                </c:pt>
                <c:pt idx="12713">
                  <c:v>63.56500000001407</c:v>
                </c:pt>
                <c:pt idx="12714">
                  <c:v>63.57000000001405</c:v>
                </c:pt>
                <c:pt idx="12715">
                  <c:v>63.57500000001407</c:v>
                </c:pt>
                <c:pt idx="12716">
                  <c:v>63.58000000001407</c:v>
                </c:pt>
                <c:pt idx="12717">
                  <c:v>63.58500000001408</c:v>
                </c:pt>
                <c:pt idx="12718">
                  <c:v>63.59000000001408</c:v>
                </c:pt>
                <c:pt idx="12719">
                  <c:v>63.59500000001408</c:v>
                </c:pt>
                <c:pt idx="12720">
                  <c:v>63.60000000001408</c:v>
                </c:pt>
                <c:pt idx="12721">
                  <c:v>63.6050000000141</c:v>
                </c:pt>
                <c:pt idx="12722">
                  <c:v>63.61000000001408</c:v>
                </c:pt>
                <c:pt idx="12723">
                  <c:v>63.6150000000141</c:v>
                </c:pt>
                <c:pt idx="12724">
                  <c:v>63.6200000000141</c:v>
                </c:pt>
                <c:pt idx="12725">
                  <c:v>63.6250000000141</c:v>
                </c:pt>
                <c:pt idx="12726">
                  <c:v>63.6300000000141</c:v>
                </c:pt>
                <c:pt idx="12727">
                  <c:v>63.6350000000141</c:v>
                </c:pt>
                <c:pt idx="12728">
                  <c:v>63.6400000000141</c:v>
                </c:pt>
                <c:pt idx="12729">
                  <c:v>63.64500000001411</c:v>
                </c:pt>
                <c:pt idx="12730">
                  <c:v>63.6500000000141</c:v>
                </c:pt>
                <c:pt idx="12731">
                  <c:v>63.65500000001411</c:v>
                </c:pt>
                <c:pt idx="12732">
                  <c:v>63.66000000001411</c:v>
                </c:pt>
                <c:pt idx="12733">
                  <c:v>63.66500000001412</c:v>
                </c:pt>
                <c:pt idx="12734">
                  <c:v>63.67000000001412</c:v>
                </c:pt>
                <c:pt idx="12735">
                  <c:v>63.67500000001412</c:v>
                </c:pt>
                <c:pt idx="12736">
                  <c:v>63.68000000001413</c:v>
                </c:pt>
                <c:pt idx="12737">
                  <c:v>63.68500000001413</c:v>
                </c:pt>
                <c:pt idx="12738">
                  <c:v>63.69000000001413</c:v>
                </c:pt>
                <c:pt idx="12739">
                  <c:v>63.69500000001413</c:v>
                </c:pt>
                <c:pt idx="12740">
                  <c:v>63.70000000001414</c:v>
                </c:pt>
                <c:pt idx="12741">
                  <c:v>63.70500000001414</c:v>
                </c:pt>
                <c:pt idx="12742">
                  <c:v>63.71000000001414</c:v>
                </c:pt>
                <c:pt idx="12743">
                  <c:v>63.71500000001414</c:v>
                </c:pt>
                <c:pt idx="12744">
                  <c:v>63.72000000001415</c:v>
                </c:pt>
                <c:pt idx="12745">
                  <c:v>63.72500000001415</c:v>
                </c:pt>
                <c:pt idx="12746">
                  <c:v>63.73000000001415</c:v>
                </c:pt>
                <c:pt idx="12747">
                  <c:v>63.73500000001415</c:v>
                </c:pt>
                <c:pt idx="12748">
                  <c:v>63.74000000001416</c:v>
                </c:pt>
                <c:pt idx="12749">
                  <c:v>63.74500000001416</c:v>
                </c:pt>
                <c:pt idx="12750">
                  <c:v>63.75000000001415</c:v>
                </c:pt>
                <c:pt idx="12751">
                  <c:v>63.75500000001416</c:v>
                </c:pt>
                <c:pt idx="12752">
                  <c:v>63.76000000001417</c:v>
                </c:pt>
                <c:pt idx="12753">
                  <c:v>63.76500000001417</c:v>
                </c:pt>
                <c:pt idx="12754">
                  <c:v>63.77000000001417</c:v>
                </c:pt>
                <c:pt idx="12755">
                  <c:v>63.77500000001418</c:v>
                </c:pt>
                <c:pt idx="12756">
                  <c:v>63.78000000001418</c:v>
                </c:pt>
                <c:pt idx="12757">
                  <c:v>63.78500000001418</c:v>
                </c:pt>
                <c:pt idx="12758">
                  <c:v>63.79000000001418</c:v>
                </c:pt>
                <c:pt idx="12759">
                  <c:v>63.7950000000142</c:v>
                </c:pt>
                <c:pt idx="12760">
                  <c:v>63.80000000001417</c:v>
                </c:pt>
                <c:pt idx="12761">
                  <c:v>63.80500000001417</c:v>
                </c:pt>
                <c:pt idx="12762">
                  <c:v>63.81000000001409</c:v>
                </c:pt>
                <c:pt idx="12763">
                  <c:v>63.81500000001419</c:v>
                </c:pt>
                <c:pt idx="12764">
                  <c:v>63.8200000000142</c:v>
                </c:pt>
                <c:pt idx="12765">
                  <c:v>63.8250000000142</c:v>
                </c:pt>
                <c:pt idx="12766">
                  <c:v>63.83000000001419</c:v>
                </c:pt>
                <c:pt idx="12767">
                  <c:v>63.8350000000142</c:v>
                </c:pt>
                <c:pt idx="12768">
                  <c:v>63.84000000001419</c:v>
                </c:pt>
                <c:pt idx="12769">
                  <c:v>63.8450000000142</c:v>
                </c:pt>
                <c:pt idx="12770">
                  <c:v>63.85000000001411</c:v>
                </c:pt>
                <c:pt idx="12771">
                  <c:v>63.85500000001419</c:v>
                </c:pt>
                <c:pt idx="12772">
                  <c:v>63.8600000000142</c:v>
                </c:pt>
                <c:pt idx="12773">
                  <c:v>63.86500000001422</c:v>
                </c:pt>
                <c:pt idx="12774">
                  <c:v>63.87000000001422</c:v>
                </c:pt>
                <c:pt idx="12775">
                  <c:v>63.87500000001423</c:v>
                </c:pt>
                <c:pt idx="12776">
                  <c:v>63.88000000001414</c:v>
                </c:pt>
                <c:pt idx="12777">
                  <c:v>63.88500000001422</c:v>
                </c:pt>
                <c:pt idx="12778">
                  <c:v>63.89000000001423</c:v>
                </c:pt>
                <c:pt idx="12779">
                  <c:v>63.89500000001424</c:v>
                </c:pt>
                <c:pt idx="12780">
                  <c:v>63.90000000001422</c:v>
                </c:pt>
                <c:pt idx="12781">
                  <c:v>63.90500000001424</c:v>
                </c:pt>
                <c:pt idx="12782">
                  <c:v>63.91000000001424</c:v>
                </c:pt>
                <c:pt idx="12783">
                  <c:v>63.91500000001425</c:v>
                </c:pt>
                <c:pt idx="12784">
                  <c:v>63.92000000001425</c:v>
                </c:pt>
                <c:pt idx="12785">
                  <c:v>63.92500000001425</c:v>
                </c:pt>
                <c:pt idx="12786">
                  <c:v>63.93000000001425</c:v>
                </c:pt>
                <c:pt idx="12787">
                  <c:v>63.93500000001426</c:v>
                </c:pt>
                <c:pt idx="12788">
                  <c:v>63.94000000001424</c:v>
                </c:pt>
                <c:pt idx="12789">
                  <c:v>63.94500000001425</c:v>
                </c:pt>
                <c:pt idx="12790">
                  <c:v>63.95000000001419</c:v>
                </c:pt>
                <c:pt idx="12791">
                  <c:v>63.95500000001424</c:v>
                </c:pt>
                <c:pt idx="12792">
                  <c:v>63.96000000001425</c:v>
                </c:pt>
                <c:pt idx="12793">
                  <c:v>63.96500000001427</c:v>
                </c:pt>
                <c:pt idx="12794">
                  <c:v>63.97000000001427</c:v>
                </c:pt>
                <c:pt idx="12795">
                  <c:v>63.97500000001428</c:v>
                </c:pt>
                <c:pt idx="12796">
                  <c:v>63.98000000001424</c:v>
                </c:pt>
                <c:pt idx="12797">
                  <c:v>63.98500000001427</c:v>
                </c:pt>
                <c:pt idx="12798">
                  <c:v>63.99000000001428</c:v>
                </c:pt>
                <c:pt idx="12799">
                  <c:v>63.9950000000143</c:v>
                </c:pt>
                <c:pt idx="12800">
                  <c:v>64.00000000001428</c:v>
                </c:pt>
                <c:pt idx="12801">
                  <c:v>64.00500000001425</c:v>
                </c:pt>
                <c:pt idx="12802">
                  <c:v>64.01000000001427</c:v>
                </c:pt>
                <c:pt idx="12803">
                  <c:v>64.01500000001427</c:v>
                </c:pt>
                <c:pt idx="12804">
                  <c:v>64.02000000001425</c:v>
                </c:pt>
                <c:pt idx="12805">
                  <c:v>64.02500000001415</c:v>
                </c:pt>
                <c:pt idx="12806">
                  <c:v>64.03000000001425</c:v>
                </c:pt>
                <c:pt idx="12807">
                  <c:v>64.03500000001425</c:v>
                </c:pt>
                <c:pt idx="12808">
                  <c:v>64.04000000001424</c:v>
                </c:pt>
                <c:pt idx="12809">
                  <c:v>64.04500000001424</c:v>
                </c:pt>
                <c:pt idx="12810">
                  <c:v>64.05000000001421</c:v>
                </c:pt>
                <c:pt idx="12811">
                  <c:v>64.05500000001418</c:v>
                </c:pt>
                <c:pt idx="12812">
                  <c:v>64.06000000001421</c:v>
                </c:pt>
                <c:pt idx="12813">
                  <c:v>64.06500000001421</c:v>
                </c:pt>
                <c:pt idx="12814">
                  <c:v>64.07000000001418</c:v>
                </c:pt>
                <c:pt idx="12815">
                  <c:v>64.07500000001407</c:v>
                </c:pt>
                <c:pt idx="12816">
                  <c:v>64.08000000001421</c:v>
                </c:pt>
                <c:pt idx="12817">
                  <c:v>64.08500000001418</c:v>
                </c:pt>
                <c:pt idx="12818">
                  <c:v>64.0900000000142</c:v>
                </c:pt>
                <c:pt idx="12819">
                  <c:v>64.09500000001418</c:v>
                </c:pt>
                <c:pt idx="12820">
                  <c:v>64.10000000001418</c:v>
                </c:pt>
                <c:pt idx="12821">
                  <c:v>64.10500000001404</c:v>
                </c:pt>
                <c:pt idx="12822">
                  <c:v>64.11000000001418</c:v>
                </c:pt>
                <c:pt idx="12823">
                  <c:v>64.11500000001415</c:v>
                </c:pt>
                <c:pt idx="12824">
                  <c:v>64.12000000001403</c:v>
                </c:pt>
                <c:pt idx="12825">
                  <c:v>64.12500000001403</c:v>
                </c:pt>
                <c:pt idx="12826">
                  <c:v>64.13000000001415</c:v>
                </c:pt>
                <c:pt idx="12827">
                  <c:v>64.13500000001405</c:v>
                </c:pt>
                <c:pt idx="12828">
                  <c:v>64.14000000001415</c:v>
                </c:pt>
                <c:pt idx="12829">
                  <c:v>64.14500000001415</c:v>
                </c:pt>
                <c:pt idx="12830">
                  <c:v>64.15000000001405</c:v>
                </c:pt>
                <c:pt idx="12831">
                  <c:v>64.155000000014</c:v>
                </c:pt>
                <c:pt idx="12832">
                  <c:v>64.16000000001411</c:v>
                </c:pt>
                <c:pt idx="12833">
                  <c:v>64.16500000001405</c:v>
                </c:pt>
                <c:pt idx="12834">
                  <c:v>64.17000000001397</c:v>
                </c:pt>
                <c:pt idx="12835">
                  <c:v>64.17500000001392</c:v>
                </c:pt>
                <c:pt idx="12836">
                  <c:v>64.18000000001408</c:v>
                </c:pt>
                <c:pt idx="12837">
                  <c:v>64.18500000001397</c:v>
                </c:pt>
                <c:pt idx="12838">
                  <c:v>64.19000000001411</c:v>
                </c:pt>
                <c:pt idx="12839">
                  <c:v>64.19500000001408</c:v>
                </c:pt>
                <c:pt idx="12840">
                  <c:v>64.2000000000141</c:v>
                </c:pt>
                <c:pt idx="12841">
                  <c:v>64.20500000001408</c:v>
                </c:pt>
                <c:pt idx="12842">
                  <c:v>64.2100000000141</c:v>
                </c:pt>
                <c:pt idx="12843">
                  <c:v>64.21500000001408</c:v>
                </c:pt>
                <c:pt idx="12844">
                  <c:v>64.22000000001408</c:v>
                </c:pt>
                <c:pt idx="12845">
                  <c:v>64.22500000001405</c:v>
                </c:pt>
                <c:pt idx="12846">
                  <c:v>64.23000000001407</c:v>
                </c:pt>
                <c:pt idx="12847">
                  <c:v>64.23500000001407</c:v>
                </c:pt>
                <c:pt idx="12848">
                  <c:v>64.24000000001406</c:v>
                </c:pt>
                <c:pt idx="12849">
                  <c:v>64.24500000001407</c:v>
                </c:pt>
                <c:pt idx="12850">
                  <c:v>64.25000000001405</c:v>
                </c:pt>
                <c:pt idx="12851">
                  <c:v>64.25500000001405</c:v>
                </c:pt>
                <c:pt idx="12852">
                  <c:v>64.26000000001404</c:v>
                </c:pt>
                <c:pt idx="12853">
                  <c:v>64.26500000001404</c:v>
                </c:pt>
                <c:pt idx="12854">
                  <c:v>64.27000000001401</c:v>
                </c:pt>
                <c:pt idx="12855">
                  <c:v>64.27500000001395</c:v>
                </c:pt>
                <c:pt idx="12856">
                  <c:v>64.28000000001401</c:v>
                </c:pt>
                <c:pt idx="12857">
                  <c:v>64.28500000001401</c:v>
                </c:pt>
                <c:pt idx="12858">
                  <c:v>64.29000000001403</c:v>
                </c:pt>
                <c:pt idx="12859">
                  <c:v>64.29500000001401</c:v>
                </c:pt>
                <c:pt idx="12860">
                  <c:v>64.30000000001401</c:v>
                </c:pt>
                <c:pt idx="12861">
                  <c:v>64.30500000001398</c:v>
                </c:pt>
                <c:pt idx="12862">
                  <c:v>64.310000000014</c:v>
                </c:pt>
                <c:pt idx="12863">
                  <c:v>64.31500000001398</c:v>
                </c:pt>
                <c:pt idx="12864">
                  <c:v>64.32000000001398</c:v>
                </c:pt>
                <c:pt idx="12865">
                  <c:v>64.32500000001384</c:v>
                </c:pt>
                <c:pt idx="12866">
                  <c:v>64.33000000001398</c:v>
                </c:pt>
                <c:pt idx="12867">
                  <c:v>64.33500000001395</c:v>
                </c:pt>
                <c:pt idx="12868">
                  <c:v>64.34000000001397</c:v>
                </c:pt>
                <c:pt idx="12869">
                  <c:v>64.34500000001397</c:v>
                </c:pt>
                <c:pt idx="12870">
                  <c:v>64.35000000001395</c:v>
                </c:pt>
                <c:pt idx="12871">
                  <c:v>64.35500000001385</c:v>
                </c:pt>
                <c:pt idx="12872">
                  <c:v>64.36000000001395</c:v>
                </c:pt>
                <c:pt idx="12873">
                  <c:v>64.36500000001395</c:v>
                </c:pt>
                <c:pt idx="12874">
                  <c:v>64.37000000001385</c:v>
                </c:pt>
                <c:pt idx="12875">
                  <c:v>64.3750000000138</c:v>
                </c:pt>
                <c:pt idx="12876">
                  <c:v>64.38000000001391</c:v>
                </c:pt>
                <c:pt idx="12877">
                  <c:v>64.38500000001385</c:v>
                </c:pt>
                <c:pt idx="12878">
                  <c:v>64.39000000001391</c:v>
                </c:pt>
                <c:pt idx="12879">
                  <c:v>64.39500000001391</c:v>
                </c:pt>
                <c:pt idx="12880">
                  <c:v>64.40000000001393</c:v>
                </c:pt>
                <c:pt idx="12881">
                  <c:v>64.40500000001391</c:v>
                </c:pt>
                <c:pt idx="12882">
                  <c:v>64.41000000001392</c:v>
                </c:pt>
                <c:pt idx="12883">
                  <c:v>64.4150000000139</c:v>
                </c:pt>
                <c:pt idx="12884">
                  <c:v>64.4200000000139</c:v>
                </c:pt>
                <c:pt idx="12885">
                  <c:v>64.42500000001388</c:v>
                </c:pt>
                <c:pt idx="12886">
                  <c:v>64.4300000000139</c:v>
                </c:pt>
                <c:pt idx="12887">
                  <c:v>64.43500000001388</c:v>
                </c:pt>
                <c:pt idx="12888">
                  <c:v>64.4400000000139</c:v>
                </c:pt>
                <c:pt idx="12889">
                  <c:v>64.44500000001387</c:v>
                </c:pt>
                <c:pt idx="12890">
                  <c:v>64.45000000001387</c:v>
                </c:pt>
                <c:pt idx="12891">
                  <c:v>64.45500000001387</c:v>
                </c:pt>
                <c:pt idx="12892">
                  <c:v>64.46000000001386</c:v>
                </c:pt>
                <c:pt idx="12893">
                  <c:v>64.46500000001387</c:v>
                </c:pt>
                <c:pt idx="12894">
                  <c:v>64.47000000001385</c:v>
                </c:pt>
                <c:pt idx="12895">
                  <c:v>64.47500000001385</c:v>
                </c:pt>
                <c:pt idx="12896">
                  <c:v>64.48000000001384</c:v>
                </c:pt>
                <c:pt idx="12897">
                  <c:v>64.48500000001384</c:v>
                </c:pt>
                <c:pt idx="12898">
                  <c:v>64.49000000001383</c:v>
                </c:pt>
                <c:pt idx="12899">
                  <c:v>64.49500000001383</c:v>
                </c:pt>
                <c:pt idx="12900">
                  <c:v>64.50000000001381</c:v>
                </c:pt>
                <c:pt idx="12901">
                  <c:v>64.50500000001381</c:v>
                </c:pt>
                <c:pt idx="12902">
                  <c:v>64.51000000001383</c:v>
                </c:pt>
                <c:pt idx="12903">
                  <c:v>64.51500000001381</c:v>
                </c:pt>
                <c:pt idx="12904">
                  <c:v>64.52000000001381</c:v>
                </c:pt>
                <c:pt idx="12905">
                  <c:v>64.52500000001378</c:v>
                </c:pt>
                <c:pt idx="12906">
                  <c:v>64.5300000000138</c:v>
                </c:pt>
                <c:pt idx="12907">
                  <c:v>64.53500000001378</c:v>
                </c:pt>
                <c:pt idx="12908">
                  <c:v>64.5400000000138</c:v>
                </c:pt>
                <c:pt idx="12909">
                  <c:v>64.54500000001378</c:v>
                </c:pt>
                <c:pt idx="12910">
                  <c:v>64.55000000001378</c:v>
                </c:pt>
                <c:pt idx="12911">
                  <c:v>64.55500000001375</c:v>
                </c:pt>
                <c:pt idx="12912">
                  <c:v>64.56000000001377</c:v>
                </c:pt>
                <c:pt idx="12913">
                  <c:v>64.56500000001377</c:v>
                </c:pt>
                <c:pt idx="12914">
                  <c:v>64.57000000001375</c:v>
                </c:pt>
                <c:pt idx="12915">
                  <c:v>64.57500000001365</c:v>
                </c:pt>
                <c:pt idx="12916">
                  <c:v>64.58000000001375</c:v>
                </c:pt>
                <c:pt idx="12917">
                  <c:v>64.58500000001375</c:v>
                </c:pt>
                <c:pt idx="12918">
                  <c:v>64.59000000001374</c:v>
                </c:pt>
                <c:pt idx="12919">
                  <c:v>64.59500000001374</c:v>
                </c:pt>
                <c:pt idx="12920">
                  <c:v>64.60000000001371</c:v>
                </c:pt>
                <c:pt idx="12921">
                  <c:v>64.60500000001365</c:v>
                </c:pt>
                <c:pt idx="12922">
                  <c:v>64.61000000001371</c:v>
                </c:pt>
                <c:pt idx="12923">
                  <c:v>64.61500000001371</c:v>
                </c:pt>
                <c:pt idx="12924">
                  <c:v>64.62000000001368</c:v>
                </c:pt>
                <c:pt idx="12925">
                  <c:v>64.62500000001357</c:v>
                </c:pt>
                <c:pt idx="12926">
                  <c:v>64.63000000001371</c:v>
                </c:pt>
                <c:pt idx="12927">
                  <c:v>64.63500000001368</c:v>
                </c:pt>
                <c:pt idx="12928">
                  <c:v>64.6400000000137</c:v>
                </c:pt>
                <c:pt idx="12929">
                  <c:v>64.64500000001368</c:v>
                </c:pt>
                <c:pt idx="12930">
                  <c:v>64.65000000001368</c:v>
                </c:pt>
                <c:pt idx="12931">
                  <c:v>64.65500000001354</c:v>
                </c:pt>
                <c:pt idx="12932">
                  <c:v>64.66000000001368</c:v>
                </c:pt>
                <c:pt idx="12933">
                  <c:v>64.66500000001365</c:v>
                </c:pt>
                <c:pt idx="12934">
                  <c:v>64.67000000001353</c:v>
                </c:pt>
                <c:pt idx="12935">
                  <c:v>64.67500000001353</c:v>
                </c:pt>
                <c:pt idx="12936">
                  <c:v>64.68000000001365</c:v>
                </c:pt>
                <c:pt idx="12937">
                  <c:v>64.68500000001355</c:v>
                </c:pt>
                <c:pt idx="12938">
                  <c:v>64.69000000001365</c:v>
                </c:pt>
                <c:pt idx="12939">
                  <c:v>64.69500000001365</c:v>
                </c:pt>
                <c:pt idx="12940">
                  <c:v>64.70000000001364</c:v>
                </c:pt>
                <c:pt idx="12941">
                  <c:v>64.70500000001364</c:v>
                </c:pt>
                <c:pt idx="12942">
                  <c:v>64.71000000001363</c:v>
                </c:pt>
                <c:pt idx="12943">
                  <c:v>64.71500000001363</c:v>
                </c:pt>
                <c:pt idx="12944">
                  <c:v>64.72000000001361</c:v>
                </c:pt>
                <c:pt idx="12945">
                  <c:v>64.72500000001361</c:v>
                </c:pt>
                <c:pt idx="12946">
                  <c:v>64.73000000001363</c:v>
                </c:pt>
                <c:pt idx="12947">
                  <c:v>64.73500000001361</c:v>
                </c:pt>
                <c:pt idx="12948">
                  <c:v>64.74000000001362</c:v>
                </c:pt>
                <c:pt idx="12949">
                  <c:v>64.7450000000136</c:v>
                </c:pt>
                <c:pt idx="12950">
                  <c:v>64.7500000000136</c:v>
                </c:pt>
                <c:pt idx="12951">
                  <c:v>64.75500000001358</c:v>
                </c:pt>
                <c:pt idx="12952">
                  <c:v>64.7600000000136</c:v>
                </c:pt>
                <c:pt idx="12953">
                  <c:v>64.76500000001358</c:v>
                </c:pt>
                <c:pt idx="12954">
                  <c:v>64.77000000001358</c:v>
                </c:pt>
                <c:pt idx="12955">
                  <c:v>64.77500000001355</c:v>
                </c:pt>
                <c:pt idx="12956">
                  <c:v>64.78000000001357</c:v>
                </c:pt>
                <c:pt idx="12957">
                  <c:v>64.78500000001357</c:v>
                </c:pt>
                <c:pt idx="12958">
                  <c:v>64.79000000001356</c:v>
                </c:pt>
                <c:pt idx="12959">
                  <c:v>64.79500000001357</c:v>
                </c:pt>
                <c:pt idx="12960">
                  <c:v>64.80000000001355</c:v>
                </c:pt>
                <c:pt idx="12961">
                  <c:v>64.80500000001355</c:v>
                </c:pt>
                <c:pt idx="12962">
                  <c:v>64.81000000001354</c:v>
                </c:pt>
                <c:pt idx="12963">
                  <c:v>64.81500000001354</c:v>
                </c:pt>
                <c:pt idx="12964">
                  <c:v>64.82000000001351</c:v>
                </c:pt>
                <c:pt idx="12965">
                  <c:v>64.82500000001345</c:v>
                </c:pt>
                <c:pt idx="12966">
                  <c:v>64.83000000001351</c:v>
                </c:pt>
                <c:pt idx="12967">
                  <c:v>64.83500000001351</c:v>
                </c:pt>
                <c:pt idx="12968">
                  <c:v>64.84000000001353</c:v>
                </c:pt>
                <c:pt idx="12969">
                  <c:v>64.84500000001351</c:v>
                </c:pt>
                <c:pt idx="12970">
                  <c:v>64.85000000001351</c:v>
                </c:pt>
                <c:pt idx="12971">
                  <c:v>64.85500000001348</c:v>
                </c:pt>
                <c:pt idx="12972">
                  <c:v>64.8600000000135</c:v>
                </c:pt>
                <c:pt idx="12973">
                  <c:v>64.86500000001348</c:v>
                </c:pt>
                <c:pt idx="12974">
                  <c:v>64.87000000001348</c:v>
                </c:pt>
                <c:pt idx="12975">
                  <c:v>64.87500000001334</c:v>
                </c:pt>
                <c:pt idx="12976">
                  <c:v>64.88000000001348</c:v>
                </c:pt>
                <c:pt idx="12977">
                  <c:v>64.88500000001345</c:v>
                </c:pt>
                <c:pt idx="12978">
                  <c:v>64.89000000001347</c:v>
                </c:pt>
                <c:pt idx="12979">
                  <c:v>64.89500000001347</c:v>
                </c:pt>
                <c:pt idx="12980">
                  <c:v>64.90000000001346</c:v>
                </c:pt>
                <c:pt idx="12981">
                  <c:v>64.90500000001347</c:v>
                </c:pt>
                <c:pt idx="12982">
                  <c:v>64.91000000001346</c:v>
                </c:pt>
                <c:pt idx="12983">
                  <c:v>64.91500000001346</c:v>
                </c:pt>
                <c:pt idx="12984">
                  <c:v>64.92000000001344</c:v>
                </c:pt>
                <c:pt idx="12985">
                  <c:v>64.92500000001344</c:v>
                </c:pt>
                <c:pt idx="12986">
                  <c:v>64.93000000001343</c:v>
                </c:pt>
                <c:pt idx="12987">
                  <c:v>64.93500000001343</c:v>
                </c:pt>
                <c:pt idx="12988">
                  <c:v>64.94000000001342</c:v>
                </c:pt>
                <c:pt idx="12989">
                  <c:v>64.94500000001342</c:v>
                </c:pt>
                <c:pt idx="12990">
                  <c:v>64.95000000001343</c:v>
                </c:pt>
                <c:pt idx="12991">
                  <c:v>64.95500000001341</c:v>
                </c:pt>
                <c:pt idx="12992">
                  <c:v>64.96000000001342</c:v>
                </c:pt>
                <c:pt idx="12993">
                  <c:v>64.9650000000134</c:v>
                </c:pt>
                <c:pt idx="12994">
                  <c:v>64.9700000000134</c:v>
                </c:pt>
                <c:pt idx="12995">
                  <c:v>64.97500000001338</c:v>
                </c:pt>
                <c:pt idx="12996">
                  <c:v>64.9800000000134</c:v>
                </c:pt>
                <c:pt idx="12997">
                  <c:v>64.98500000001338</c:v>
                </c:pt>
                <c:pt idx="12998">
                  <c:v>64.9900000000134</c:v>
                </c:pt>
                <c:pt idx="12999">
                  <c:v>64.99500000001337</c:v>
                </c:pt>
                <c:pt idx="13000">
                  <c:v>65.00000000001337</c:v>
                </c:pt>
                <c:pt idx="13001">
                  <c:v>65.00500000001337</c:v>
                </c:pt>
                <c:pt idx="13002">
                  <c:v>65.01000000001336</c:v>
                </c:pt>
                <c:pt idx="13003">
                  <c:v>65.01500000001337</c:v>
                </c:pt>
                <c:pt idx="13004">
                  <c:v>65.02000000001335</c:v>
                </c:pt>
                <c:pt idx="13005">
                  <c:v>65.02500000001335</c:v>
                </c:pt>
                <c:pt idx="13006">
                  <c:v>65.03000000001334</c:v>
                </c:pt>
                <c:pt idx="13007">
                  <c:v>65.03500000001334</c:v>
                </c:pt>
                <c:pt idx="13008">
                  <c:v>65.04000000001333</c:v>
                </c:pt>
                <c:pt idx="13009">
                  <c:v>65.04500000001333</c:v>
                </c:pt>
                <c:pt idx="13010">
                  <c:v>65.05000000001331</c:v>
                </c:pt>
                <c:pt idx="13011">
                  <c:v>65.05500000001331</c:v>
                </c:pt>
                <c:pt idx="13012">
                  <c:v>65.06000000001333</c:v>
                </c:pt>
                <c:pt idx="13013">
                  <c:v>65.06500000001331</c:v>
                </c:pt>
                <c:pt idx="13014">
                  <c:v>65.07000000001331</c:v>
                </c:pt>
                <c:pt idx="13015">
                  <c:v>65.07500000001328</c:v>
                </c:pt>
                <c:pt idx="13016">
                  <c:v>65.0800000000133</c:v>
                </c:pt>
                <c:pt idx="13017">
                  <c:v>65.08500000001328</c:v>
                </c:pt>
                <c:pt idx="13018">
                  <c:v>65.0900000000133</c:v>
                </c:pt>
                <c:pt idx="13019">
                  <c:v>65.09500000001328</c:v>
                </c:pt>
                <c:pt idx="13020">
                  <c:v>65.10000000001328</c:v>
                </c:pt>
                <c:pt idx="13021">
                  <c:v>65.10500000001325</c:v>
                </c:pt>
                <c:pt idx="13022">
                  <c:v>65.11000000001327</c:v>
                </c:pt>
                <c:pt idx="13023">
                  <c:v>65.11500000001327</c:v>
                </c:pt>
                <c:pt idx="13024">
                  <c:v>65.12000000001325</c:v>
                </c:pt>
                <c:pt idx="13025">
                  <c:v>65.12500000001315</c:v>
                </c:pt>
                <c:pt idx="13026">
                  <c:v>65.13000000001325</c:v>
                </c:pt>
                <c:pt idx="13027">
                  <c:v>65.13500000001325</c:v>
                </c:pt>
                <c:pt idx="13028">
                  <c:v>65.14000000001324</c:v>
                </c:pt>
                <c:pt idx="13029">
                  <c:v>65.14500000001324</c:v>
                </c:pt>
                <c:pt idx="13030">
                  <c:v>65.15000000001321</c:v>
                </c:pt>
                <c:pt idx="13031">
                  <c:v>65.15500000001315</c:v>
                </c:pt>
                <c:pt idx="13032">
                  <c:v>65.16000000001321</c:v>
                </c:pt>
                <c:pt idx="13033">
                  <c:v>65.16500000001321</c:v>
                </c:pt>
                <c:pt idx="13034">
                  <c:v>65.17000000001318</c:v>
                </c:pt>
                <c:pt idx="13035">
                  <c:v>65.17500000001307</c:v>
                </c:pt>
                <c:pt idx="13036">
                  <c:v>65.18000000001321</c:v>
                </c:pt>
                <c:pt idx="13037">
                  <c:v>65.18500000001318</c:v>
                </c:pt>
                <c:pt idx="13038">
                  <c:v>65.1900000000132</c:v>
                </c:pt>
                <c:pt idx="13039">
                  <c:v>65.19500000001318</c:v>
                </c:pt>
                <c:pt idx="13040">
                  <c:v>65.2000000000132</c:v>
                </c:pt>
                <c:pt idx="13041">
                  <c:v>65.20500000001318</c:v>
                </c:pt>
                <c:pt idx="13042">
                  <c:v>65.2100000000132</c:v>
                </c:pt>
                <c:pt idx="13043">
                  <c:v>65.21500000001317</c:v>
                </c:pt>
                <c:pt idx="13044">
                  <c:v>65.22000000001317</c:v>
                </c:pt>
                <c:pt idx="13045">
                  <c:v>65.22500000001317</c:v>
                </c:pt>
                <c:pt idx="13046">
                  <c:v>65.23000000001316</c:v>
                </c:pt>
                <c:pt idx="13047">
                  <c:v>65.23500000001317</c:v>
                </c:pt>
                <c:pt idx="13048">
                  <c:v>65.24000000001316</c:v>
                </c:pt>
                <c:pt idx="13049">
                  <c:v>65.24500000001316</c:v>
                </c:pt>
                <c:pt idx="13050">
                  <c:v>65.25000000001314</c:v>
                </c:pt>
                <c:pt idx="13051">
                  <c:v>65.25500000001314</c:v>
                </c:pt>
                <c:pt idx="13052">
                  <c:v>65.26000000001313</c:v>
                </c:pt>
                <c:pt idx="13053">
                  <c:v>65.26500000001313</c:v>
                </c:pt>
                <c:pt idx="13054">
                  <c:v>65.27000000001311</c:v>
                </c:pt>
                <c:pt idx="13055">
                  <c:v>65.27500000001311</c:v>
                </c:pt>
                <c:pt idx="13056">
                  <c:v>65.28000000001313</c:v>
                </c:pt>
                <c:pt idx="13057">
                  <c:v>65.28500000001311</c:v>
                </c:pt>
                <c:pt idx="13058">
                  <c:v>65.29000000001312</c:v>
                </c:pt>
                <c:pt idx="13059">
                  <c:v>65.2950000000131</c:v>
                </c:pt>
                <c:pt idx="13060">
                  <c:v>65.3000000000131</c:v>
                </c:pt>
                <c:pt idx="13061">
                  <c:v>65.30500000001308</c:v>
                </c:pt>
                <c:pt idx="13062">
                  <c:v>65.3100000000131</c:v>
                </c:pt>
                <c:pt idx="13063">
                  <c:v>65.31500000001308</c:v>
                </c:pt>
                <c:pt idx="13064">
                  <c:v>65.32000000001308</c:v>
                </c:pt>
                <c:pt idx="13065">
                  <c:v>65.32500000001305</c:v>
                </c:pt>
                <c:pt idx="13066">
                  <c:v>65.33000000001307</c:v>
                </c:pt>
                <c:pt idx="13067">
                  <c:v>65.33500000001307</c:v>
                </c:pt>
                <c:pt idx="13068">
                  <c:v>65.34000000001306</c:v>
                </c:pt>
                <c:pt idx="13069">
                  <c:v>65.34500000001307</c:v>
                </c:pt>
                <c:pt idx="13070">
                  <c:v>65.35000000001305</c:v>
                </c:pt>
                <c:pt idx="13071">
                  <c:v>65.35500000001305</c:v>
                </c:pt>
                <c:pt idx="13072">
                  <c:v>65.36000000001304</c:v>
                </c:pt>
                <c:pt idx="13073">
                  <c:v>65.36500000001304</c:v>
                </c:pt>
                <c:pt idx="13074">
                  <c:v>65.37000000001301</c:v>
                </c:pt>
                <c:pt idx="13075">
                  <c:v>65.37500000001295</c:v>
                </c:pt>
                <c:pt idx="13076">
                  <c:v>65.38000000001301</c:v>
                </c:pt>
                <c:pt idx="13077">
                  <c:v>65.38500000001301</c:v>
                </c:pt>
                <c:pt idx="13078">
                  <c:v>65.39000000001303</c:v>
                </c:pt>
                <c:pt idx="13079">
                  <c:v>65.39500000001301</c:v>
                </c:pt>
                <c:pt idx="13080">
                  <c:v>65.40000000001302</c:v>
                </c:pt>
                <c:pt idx="13081">
                  <c:v>65.405000000013</c:v>
                </c:pt>
                <c:pt idx="13082">
                  <c:v>65.410000000013</c:v>
                </c:pt>
                <c:pt idx="13083">
                  <c:v>65.415000000013</c:v>
                </c:pt>
                <c:pt idx="13084">
                  <c:v>65.420000000013</c:v>
                </c:pt>
                <c:pt idx="13085">
                  <c:v>65.42500000001298</c:v>
                </c:pt>
                <c:pt idx="13086">
                  <c:v>65.430000000013</c:v>
                </c:pt>
                <c:pt idx="13087">
                  <c:v>65.43500000001297</c:v>
                </c:pt>
                <c:pt idx="13088">
                  <c:v>65.440000000013</c:v>
                </c:pt>
                <c:pt idx="13089">
                  <c:v>65.445000000013</c:v>
                </c:pt>
                <c:pt idx="13090">
                  <c:v>65.45000000001296</c:v>
                </c:pt>
                <c:pt idx="13091">
                  <c:v>65.45500000001297</c:v>
                </c:pt>
                <c:pt idx="13092">
                  <c:v>65.46000000001296</c:v>
                </c:pt>
                <c:pt idx="13093">
                  <c:v>65.46500000001296</c:v>
                </c:pt>
                <c:pt idx="13094">
                  <c:v>65.47000000001294</c:v>
                </c:pt>
                <c:pt idx="13095">
                  <c:v>65.47500000001294</c:v>
                </c:pt>
                <c:pt idx="13096">
                  <c:v>65.48000000001293</c:v>
                </c:pt>
                <c:pt idx="13097">
                  <c:v>65.48500000001293</c:v>
                </c:pt>
                <c:pt idx="13098">
                  <c:v>65.49000000001292</c:v>
                </c:pt>
                <c:pt idx="13099">
                  <c:v>65.49500000001292</c:v>
                </c:pt>
                <c:pt idx="13100">
                  <c:v>65.50000000001293</c:v>
                </c:pt>
                <c:pt idx="13101">
                  <c:v>65.50500000001291</c:v>
                </c:pt>
                <c:pt idx="13102">
                  <c:v>65.51000000001292</c:v>
                </c:pt>
                <c:pt idx="13103">
                  <c:v>65.5150000000129</c:v>
                </c:pt>
                <c:pt idx="13104">
                  <c:v>65.5200000000129</c:v>
                </c:pt>
                <c:pt idx="13105">
                  <c:v>65.52500000001288</c:v>
                </c:pt>
                <c:pt idx="13106">
                  <c:v>65.5300000000129</c:v>
                </c:pt>
                <c:pt idx="13107">
                  <c:v>65.53500000001288</c:v>
                </c:pt>
                <c:pt idx="13108">
                  <c:v>65.5400000000129</c:v>
                </c:pt>
                <c:pt idx="13109">
                  <c:v>65.54500000001287</c:v>
                </c:pt>
                <c:pt idx="13110">
                  <c:v>65.55000000001287</c:v>
                </c:pt>
                <c:pt idx="13111">
                  <c:v>65.55500000001287</c:v>
                </c:pt>
                <c:pt idx="13112">
                  <c:v>65.56000000001286</c:v>
                </c:pt>
                <c:pt idx="13113">
                  <c:v>65.56500000001287</c:v>
                </c:pt>
                <c:pt idx="13114">
                  <c:v>65.57000000001285</c:v>
                </c:pt>
                <c:pt idx="13115">
                  <c:v>65.57500000001285</c:v>
                </c:pt>
                <c:pt idx="13116">
                  <c:v>65.58000000001284</c:v>
                </c:pt>
                <c:pt idx="13117">
                  <c:v>65.58500000001284</c:v>
                </c:pt>
                <c:pt idx="13118">
                  <c:v>65.59000000001283</c:v>
                </c:pt>
                <c:pt idx="13119">
                  <c:v>65.59500000001283</c:v>
                </c:pt>
                <c:pt idx="13120">
                  <c:v>65.60000000001281</c:v>
                </c:pt>
                <c:pt idx="13121">
                  <c:v>65.60500000001281</c:v>
                </c:pt>
                <c:pt idx="13122">
                  <c:v>65.61000000001283</c:v>
                </c:pt>
                <c:pt idx="13123">
                  <c:v>65.61500000001281</c:v>
                </c:pt>
                <c:pt idx="13124">
                  <c:v>65.62000000001281</c:v>
                </c:pt>
                <c:pt idx="13125">
                  <c:v>65.62500000001278</c:v>
                </c:pt>
                <c:pt idx="13126">
                  <c:v>65.6300000000128</c:v>
                </c:pt>
                <c:pt idx="13127">
                  <c:v>65.63500000001278</c:v>
                </c:pt>
                <c:pt idx="13128">
                  <c:v>65.6400000000128</c:v>
                </c:pt>
                <c:pt idx="13129">
                  <c:v>65.64500000001278</c:v>
                </c:pt>
                <c:pt idx="13130">
                  <c:v>65.65000000001278</c:v>
                </c:pt>
                <c:pt idx="13131">
                  <c:v>65.65500000001275</c:v>
                </c:pt>
                <c:pt idx="13132">
                  <c:v>65.66000000001277</c:v>
                </c:pt>
                <c:pt idx="13133">
                  <c:v>65.66500000001277</c:v>
                </c:pt>
                <c:pt idx="13134">
                  <c:v>65.67000000001275</c:v>
                </c:pt>
                <c:pt idx="13135">
                  <c:v>65.67500000001263</c:v>
                </c:pt>
                <c:pt idx="13136">
                  <c:v>65.68000000001275</c:v>
                </c:pt>
                <c:pt idx="13137">
                  <c:v>65.68500000001275</c:v>
                </c:pt>
                <c:pt idx="13138">
                  <c:v>65.69000000001274</c:v>
                </c:pt>
                <c:pt idx="13139">
                  <c:v>65.69500000001274</c:v>
                </c:pt>
                <c:pt idx="13140">
                  <c:v>65.70000000001273</c:v>
                </c:pt>
                <c:pt idx="13141">
                  <c:v>65.70500000001273</c:v>
                </c:pt>
                <c:pt idx="13142">
                  <c:v>65.71000000001272</c:v>
                </c:pt>
                <c:pt idx="13143">
                  <c:v>65.71500000001272</c:v>
                </c:pt>
                <c:pt idx="13144">
                  <c:v>65.72000000001273</c:v>
                </c:pt>
                <c:pt idx="13145">
                  <c:v>65.72500000001271</c:v>
                </c:pt>
                <c:pt idx="13146">
                  <c:v>65.73000000001272</c:v>
                </c:pt>
                <c:pt idx="13147">
                  <c:v>65.7350000000127</c:v>
                </c:pt>
                <c:pt idx="13148">
                  <c:v>65.7400000000127</c:v>
                </c:pt>
                <c:pt idx="13149">
                  <c:v>65.7450000000127</c:v>
                </c:pt>
                <c:pt idx="13150">
                  <c:v>65.7500000000127</c:v>
                </c:pt>
                <c:pt idx="13151">
                  <c:v>65.75500000001268</c:v>
                </c:pt>
                <c:pt idx="13152">
                  <c:v>65.7600000000127</c:v>
                </c:pt>
                <c:pt idx="13153">
                  <c:v>65.76500000001267</c:v>
                </c:pt>
                <c:pt idx="13154">
                  <c:v>65.77000000001267</c:v>
                </c:pt>
                <c:pt idx="13155">
                  <c:v>65.77500000001267</c:v>
                </c:pt>
                <c:pt idx="13156">
                  <c:v>65.78000000001266</c:v>
                </c:pt>
                <c:pt idx="13157">
                  <c:v>65.78500000001267</c:v>
                </c:pt>
                <c:pt idx="13158">
                  <c:v>65.79000000001266</c:v>
                </c:pt>
                <c:pt idx="13159">
                  <c:v>65.79500000001266</c:v>
                </c:pt>
                <c:pt idx="13160">
                  <c:v>65.80000000001264</c:v>
                </c:pt>
                <c:pt idx="13161">
                  <c:v>65.80500000001264</c:v>
                </c:pt>
                <c:pt idx="13162">
                  <c:v>65.81000000001263</c:v>
                </c:pt>
                <c:pt idx="13163">
                  <c:v>65.81500000001263</c:v>
                </c:pt>
                <c:pt idx="13164">
                  <c:v>65.82000000001261</c:v>
                </c:pt>
                <c:pt idx="13165">
                  <c:v>65.82500000001261</c:v>
                </c:pt>
                <c:pt idx="13166">
                  <c:v>65.83000000001263</c:v>
                </c:pt>
                <c:pt idx="13167">
                  <c:v>65.83500000001261</c:v>
                </c:pt>
                <c:pt idx="13168">
                  <c:v>65.84000000001262</c:v>
                </c:pt>
                <c:pt idx="13169">
                  <c:v>65.8450000000126</c:v>
                </c:pt>
                <c:pt idx="13170">
                  <c:v>65.8500000000126</c:v>
                </c:pt>
                <c:pt idx="13171">
                  <c:v>65.85500000001258</c:v>
                </c:pt>
                <c:pt idx="13172">
                  <c:v>65.8600000000126</c:v>
                </c:pt>
                <c:pt idx="13173">
                  <c:v>65.86500000001258</c:v>
                </c:pt>
                <c:pt idx="13174">
                  <c:v>65.87000000001258</c:v>
                </c:pt>
                <c:pt idx="13175">
                  <c:v>65.87500000001255</c:v>
                </c:pt>
                <c:pt idx="13176">
                  <c:v>65.88000000001257</c:v>
                </c:pt>
                <c:pt idx="13177">
                  <c:v>65.88500000001257</c:v>
                </c:pt>
                <c:pt idx="13178">
                  <c:v>65.89000000001256</c:v>
                </c:pt>
                <c:pt idx="13179">
                  <c:v>65.89500000001257</c:v>
                </c:pt>
                <c:pt idx="13180">
                  <c:v>65.90000000001256</c:v>
                </c:pt>
                <c:pt idx="13181">
                  <c:v>65.90500000001256</c:v>
                </c:pt>
                <c:pt idx="13182">
                  <c:v>65.9100000000126</c:v>
                </c:pt>
                <c:pt idx="13183">
                  <c:v>65.91500000001256</c:v>
                </c:pt>
                <c:pt idx="13184">
                  <c:v>65.92000000001253</c:v>
                </c:pt>
                <c:pt idx="13185">
                  <c:v>65.92500000001253</c:v>
                </c:pt>
                <c:pt idx="13186">
                  <c:v>65.93000000001252</c:v>
                </c:pt>
                <c:pt idx="13187">
                  <c:v>65.93500000001252</c:v>
                </c:pt>
                <c:pt idx="13188">
                  <c:v>65.9400000000126</c:v>
                </c:pt>
                <c:pt idx="13189">
                  <c:v>65.94500000001252</c:v>
                </c:pt>
                <c:pt idx="13190">
                  <c:v>65.95000000001252</c:v>
                </c:pt>
                <c:pt idx="13191">
                  <c:v>65.9550000000125</c:v>
                </c:pt>
                <c:pt idx="13192">
                  <c:v>65.9600000000125</c:v>
                </c:pt>
                <c:pt idx="13193">
                  <c:v>65.9650000000125</c:v>
                </c:pt>
                <c:pt idx="13194">
                  <c:v>65.9700000000125</c:v>
                </c:pt>
                <c:pt idx="13195">
                  <c:v>65.97500000001248</c:v>
                </c:pt>
                <c:pt idx="13196">
                  <c:v>65.9800000000125</c:v>
                </c:pt>
                <c:pt idx="13197">
                  <c:v>65.98500000001247</c:v>
                </c:pt>
                <c:pt idx="13198">
                  <c:v>65.9900000000125</c:v>
                </c:pt>
                <c:pt idx="13199">
                  <c:v>65.99500000001246</c:v>
                </c:pt>
                <c:pt idx="13200">
                  <c:v>66.00000000001246</c:v>
                </c:pt>
                <c:pt idx="13201">
                  <c:v>66.00500000001247</c:v>
                </c:pt>
                <c:pt idx="13202">
                  <c:v>66.01000000001246</c:v>
                </c:pt>
                <c:pt idx="13203">
                  <c:v>66.01500000001246</c:v>
                </c:pt>
                <c:pt idx="13204">
                  <c:v>66.02000000001244</c:v>
                </c:pt>
                <c:pt idx="13205">
                  <c:v>66.02500000001244</c:v>
                </c:pt>
                <c:pt idx="13206">
                  <c:v>66.03000000001243</c:v>
                </c:pt>
                <c:pt idx="13207">
                  <c:v>66.03500000001243</c:v>
                </c:pt>
                <c:pt idx="13208">
                  <c:v>66.04000000001242</c:v>
                </c:pt>
                <c:pt idx="13209">
                  <c:v>66.04500000001242</c:v>
                </c:pt>
                <c:pt idx="13210">
                  <c:v>66.05000000001241</c:v>
                </c:pt>
                <c:pt idx="13211">
                  <c:v>66.05500000001241</c:v>
                </c:pt>
                <c:pt idx="13212">
                  <c:v>66.06000000001242</c:v>
                </c:pt>
                <c:pt idx="13213">
                  <c:v>66.0650000000124</c:v>
                </c:pt>
                <c:pt idx="13214">
                  <c:v>66.0700000000124</c:v>
                </c:pt>
                <c:pt idx="13215">
                  <c:v>66.07500000001238</c:v>
                </c:pt>
                <c:pt idx="13216">
                  <c:v>66.0800000000124</c:v>
                </c:pt>
                <c:pt idx="13217">
                  <c:v>66.08500000001238</c:v>
                </c:pt>
                <c:pt idx="13218">
                  <c:v>66.0900000000124</c:v>
                </c:pt>
                <c:pt idx="13219">
                  <c:v>66.09500000001237</c:v>
                </c:pt>
                <c:pt idx="13220">
                  <c:v>66.10000000001237</c:v>
                </c:pt>
                <c:pt idx="13221">
                  <c:v>66.10500000001235</c:v>
                </c:pt>
                <c:pt idx="13222">
                  <c:v>66.11000000001236</c:v>
                </c:pt>
                <c:pt idx="13223">
                  <c:v>66.11500000001237</c:v>
                </c:pt>
                <c:pt idx="13224">
                  <c:v>66.12000000001235</c:v>
                </c:pt>
                <c:pt idx="13225">
                  <c:v>66.12500000001235</c:v>
                </c:pt>
                <c:pt idx="13226">
                  <c:v>66.13000000001234</c:v>
                </c:pt>
                <c:pt idx="13227">
                  <c:v>66.13500000001234</c:v>
                </c:pt>
                <c:pt idx="13228">
                  <c:v>66.14000000001233</c:v>
                </c:pt>
                <c:pt idx="13229">
                  <c:v>66.14500000001233</c:v>
                </c:pt>
                <c:pt idx="13230">
                  <c:v>66.15000000001231</c:v>
                </c:pt>
                <c:pt idx="13231">
                  <c:v>66.15500000001231</c:v>
                </c:pt>
                <c:pt idx="13232">
                  <c:v>66.16000000001231</c:v>
                </c:pt>
                <c:pt idx="13233">
                  <c:v>66.16500000001231</c:v>
                </c:pt>
                <c:pt idx="13234">
                  <c:v>66.17000000001231</c:v>
                </c:pt>
                <c:pt idx="13235">
                  <c:v>66.17500000001228</c:v>
                </c:pt>
                <c:pt idx="13236">
                  <c:v>66.1800000000123</c:v>
                </c:pt>
                <c:pt idx="13237">
                  <c:v>66.18500000001228</c:v>
                </c:pt>
                <c:pt idx="13238">
                  <c:v>66.1900000000123</c:v>
                </c:pt>
                <c:pt idx="13239">
                  <c:v>66.19500000001228</c:v>
                </c:pt>
                <c:pt idx="13240">
                  <c:v>66.2000000000123</c:v>
                </c:pt>
                <c:pt idx="13241">
                  <c:v>66.20500000001227</c:v>
                </c:pt>
                <c:pt idx="13242">
                  <c:v>66.2100000000123</c:v>
                </c:pt>
                <c:pt idx="13243">
                  <c:v>66.21500000001226</c:v>
                </c:pt>
                <c:pt idx="13244">
                  <c:v>66.22000000001226</c:v>
                </c:pt>
                <c:pt idx="13245">
                  <c:v>66.22500000001227</c:v>
                </c:pt>
                <c:pt idx="13246">
                  <c:v>66.23000000001226</c:v>
                </c:pt>
                <c:pt idx="13247">
                  <c:v>66.23500000001226</c:v>
                </c:pt>
                <c:pt idx="13248">
                  <c:v>66.2400000000123</c:v>
                </c:pt>
                <c:pt idx="13249">
                  <c:v>66.24500000001226</c:v>
                </c:pt>
                <c:pt idx="13250">
                  <c:v>66.25000000001223</c:v>
                </c:pt>
                <c:pt idx="13251">
                  <c:v>66.25500000001223</c:v>
                </c:pt>
                <c:pt idx="13252">
                  <c:v>66.26000000001222</c:v>
                </c:pt>
                <c:pt idx="13253">
                  <c:v>66.26500000001222</c:v>
                </c:pt>
                <c:pt idx="13254">
                  <c:v>66.27000000001221</c:v>
                </c:pt>
                <c:pt idx="13255">
                  <c:v>66.27500000001221</c:v>
                </c:pt>
                <c:pt idx="13256">
                  <c:v>66.28000000001222</c:v>
                </c:pt>
                <c:pt idx="13257">
                  <c:v>66.2850000000122</c:v>
                </c:pt>
                <c:pt idx="13258">
                  <c:v>66.2900000000122</c:v>
                </c:pt>
                <c:pt idx="13259">
                  <c:v>66.2950000000122</c:v>
                </c:pt>
                <c:pt idx="13260">
                  <c:v>66.3000000000122</c:v>
                </c:pt>
                <c:pt idx="13261">
                  <c:v>66.30500000001218</c:v>
                </c:pt>
                <c:pt idx="13262">
                  <c:v>66.3100000000122</c:v>
                </c:pt>
                <c:pt idx="13263">
                  <c:v>66.31500000001217</c:v>
                </c:pt>
                <c:pt idx="13264">
                  <c:v>66.32000000001217</c:v>
                </c:pt>
                <c:pt idx="13265">
                  <c:v>66.32500000001215</c:v>
                </c:pt>
                <c:pt idx="13266">
                  <c:v>66.33000000001216</c:v>
                </c:pt>
                <c:pt idx="13267">
                  <c:v>66.33500000001217</c:v>
                </c:pt>
                <c:pt idx="13268">
                  <c:v>66.34000000001216</c:v>
                </c:pt>
                <c:pt idx="13269">
                  <c:v>66.34500000001216</c:v>
                </c:pt>
                <c:pt idx="13270">
                  <c:v>66.35000000001214</c:v>
                </c:pt>
                <c:pt idx="13271">
                  <c:v>66.35500000001214</c:v>
                </c:pt>
                <c:pt idx="13272">
                  <c:v>66.36000000001213</c:v>
                </c:pt>
                <c:pt idx="13273">
                  <c:v>66.36500000001213</c:v>
                </c:pt>
                <c:pt idx="13274">
                  <c:v>66.37000000001211</c:v>
                </c:pt>
                <c:pt idx="13275">
                  <c:v>66.37500000001211</c:v>
                </c:pt>
                <c:pt idx="13276">
                  <c:v>66.38000000001211</c:v>
                </c:pt>
                <c:pt idx="13277">
                  <c:v>66.38500000001211</c:v>
                </c:pt>
                <c:pt idx="13278">
                  <c:v>66.39000000001212</c:v>
                </c:pt>
                <c:pt idx="13279">
                  <c:v>66.3950000000121</c:v>
                </c:pt>
                <c:pt idx="13280">
                  <c:v>66.4000000000121</c:v>
                </c:pt>
                <c:pt idx="13281">
                  <c:v>66.4050000000121</c:v>
                </c:pt>
                <c:pt idx="13282">
                  <c:v>66.4100000000121</c:v>
                </c:pt>
                <c:pt idx="13283">
                  <c:v>66.4150000000121</c:v>
                </c:pt>
                <c:pt idx="13284">
                  <c:v>66.4200000000121</c:v>
                </c:pt>
                <c:pt idx="13285">
                  <c:v>66.42500000001207</c:v>
                </c:pt>
                <c:pt idx="13286">
                  <c:v>66.4300000000121</c:v>
                </c:pt>
                <c:pt idx="13287">
                  <c:v>66.43500000001206</c:v>
                </c:pt>
                <c:pt idx="13288">
                  <c:v>66.4400000000121</c:v>
                </c:pt>
                <c:pt idx="13289">
                  <c:v>66.4450000000121</c:v>
                </c:pt>
                <c:pt idx="13290">
                  <c:v>66.45000000001206</c:v>
                </c:pt>
                <c:pt idx="13291">
                  <c:v>66.45500000001206</c:v>
                </c:pt>
                <c:pt idx="13292">
                  <c:v>66.4600000000121</c:v>
                </c:pt>
                <c:pt idx="13293">
                  <c:v>66.46500000001206</c:v>
                </c:pt>
                <c:pt idx="13294">
                  <c:v>66.47000000001203</c:v>
                </c:pt>
                <c:pt idx="13295">
                  <c:v>66.47500000001203</c:v>
                </c:pt>
                <c:pt idx="13296">
                  <c:v>66.48000000001202</c:v>
                </c:pt>
                <c:pt idx="13297">
                  <c:v>66.48500000001202</c:v>
                </c:pt>
                <c:pt idx="13298">
                  <c:v>66.4900000000121</c:v>
                </c:pt>
                <c:pt idx="13299">
                  <c:v>66.49500000001202</c:v>
                </c:pt>
                <c:pt idx="13300">
                  <c:v>66.50000000001202</c:v>
                </c:pt>
                <c:pt idx="13301">
                  <c:v>66.505000000012</c:v>
                </c:pt>
                <c:pt idx="13302">
                  <c:v>66.510000000012</c:v>
                </c:pt>
                <c:pt idx="13303">
                  <c:v>66.51500000001198</c:v>
                </c:pt>
                <c:pt idx="13304">
                  <c:v>66.52000000001198</c:v>
                </c:pt>
                <c:pt idx="13305">
                  <c:v>66.52500000001184</c:v>
                </c:pt>
                <c:pt idx="13306">
                  <c:v>66.53000000001198</c:v>
                </c:pt>
                <c:pt idx="13307">
                  <c:v>66.53500000001195</c:v>
                </c:pt>
                <c:pt idx="13308">
                  <c:v>66.54000000001197</c:v>
                </c:pt>
                <c:pt idx="13309">
                  <c:v>66.54500000001195</c:v>
                </c:pt>
                <c:pt idx="13310">
                  <c:v>66.55000000001195</c:v>
                </c:pt>
                <c:pt idx="13311">
                  <c:v>66.55500000001183</c:v>
                </c:pt>
                <c:pt idx="13312">
                  <c:v>66.56000000001195</c:v>
                </c:pt>
                <c:pt idx="13313">
                  <c:v>66.56500000001195</c:v>
                </c:pt>
                <c:pt idx="13314">
                  <c:v>66.57000000001185</c:v>
                </c:pt>
                <c:pt idx="13315">
                  <c:v>66.5750000000118</c:v>
                </c:pt>
                <c:pt idx="13316">
                  <c:v>66.58000000001191</c:v>
                </c:pt>
                <c:pt idx="13317">
                  <c:v>66.58500000001185</c:v>
                </c:pt>
                <c:pt idx="13318">
                  <c:v>66.59000000001191</c:v>
                </c:pt>
                <c:pt idx="13319">
                  <c:v>66.59500000001191</c:v>
                </c:pt>
                <c:pt idx="13320">
                  <c:v>66.60000000001185</c:v>
                </c:pt>
                <c:pt idx="13321">
                  <c:v>66.60500000001177</c:v>
                </c:pt>
                <c:pt idx="13322">
                  <c:v>66.61000000001191</c:v>
                </c:pt>
                <c:pt idx="13323">
                  <c:v>66.61500000001188</c:v>
                </c:pt>
                <c:pt idx="13324">
                  <c:v>66.62000000001176</c:v>
                </c:pt>
                <c:pt idx="13325">
                  <c:v>66.6250000000117</c:v>
                </c:pt>
                <c:pt idx="13326">
                  <c:v>66.63000000001188</c:v>
                </c:pt>
                <c:pt idx="13327">
                  <c:v>66.63500000001174</c:v>
                </c:pt>
                <c:pt idx="13328">
                  <c:v>66.64000000001188</c:v>
                </c:pt>
                <c:pt idx="13329">
                  <c:v>66.64500000001185</c:v>
                </c:pt>
                <c:pt idx="13330">
                  <c:v>66.65000000001173</c:v>
                </c:pt>
                <c:pt idx="13331">
                  <c:v>66.65500000001168</c:v>
                </c:pt>
                <c:pt idx="13332">
                  <c:v>66.66000000001185</c:v>
                </c:pt>
                <c:pt idx="13333">
                  <c:v>66.66500000001173</c:v>
                </c:pt>
                <c:pt idx="13334">
                  <c:v>66.67000000001171</c:v>
                </c:pt>
                <c:pt idx="13335">
                  <c:v>66.67500000001162</c:v>
                </c:pt>
                <c:pt idx="13336">
                  <c:v>66.6800000000117</c:v>
                </c:pt>
                <c:pt idx="13337">
                  <c:v>66.6850000000117</c:v>
                </c:pt>
                <c:pt idx="13338">
                  <c:v>66.69000000001181</c:v>
                </c:pt>
                <c:pt idx="13339">
                  <c:v>66.69500000001175</c:v>
                </c:pt>
                <c:pt idx="13340">
                  <c:v>66.70000000001181</c:v>
                </c:pt>
                <c:pt idx="13341">
                  <c:v>66.70500000001181</c:v>
                </c:pt>
                <c:pt idx="13342">
                  <c:v>66.71000000001181</c:v>
                </c:pt>
                <c:pt idx="13343">
                  <c:v>66.71500000001181</c:v>
                </c:pt>
                <c:pt idx="13344">
                  <c:v>66.72000000001181</c:v>
                </c:pt>
                <c:pt idx="13345">
                  <c:v>66.72500000001178</c:v>
                </c:pt>
                <c:pt idx="13346">
                  <c:v>66.7300000000118</c:v>
                </c:pt>
                <c:pt idx="13347">
                  <c:v>66.73500000001178</c:v>
                </c:pt>
                <c:pt idx="13348">
                  <c:v>66.74000000001178</c:v>
                </c:pt>
                <c:pt idx="13349">
                  <c:v>66.74500000001178</c:v>
                </c:pt>
                <c:pt idx="13350">
                  <c:v>66.75000000001178</c:v>
                </c:pt>
                <c:pt idx="13351">
                  <c:v>66.75500000001175</c:v>
                </c:pt>
                <c:pt idx="13352">
                  <c:v>66.76000000001177</c:v>
                </c:pt>
                <c:pt idx="13353">
                  <c:v>66.76500000001175</c:v>
                </c:pt>
                <c:pt idx="13354">
                  <c:v>66.77000000001175</c:v>
                </c:pt>
                <c:pt idx="13355">
                  <c:v>66.77500000001163</c:v>
                </c:pt>
                <c:pt idx="13356">
                  <c:v>66.78000000001175</c:v>
                </c:pt>
                <c:pt idx="13357">
                  <c:v>66.78500000001175</c:v>
                </c:pt>
                <c:pt idx="13358">
                  <c:v>66.79000000001174</c:v>
                </c:pt>
                <c:pt idx="13359">
                  <c:v>66.79500000001174</c:v>
                </c:pt>
                <c:pt idx="13360">
                  <c:v>66.80000000001171</c:v>
                </c:pt>
                <c:pt idx="13361">
                  <c:v>66.80500000001165</c:v>
                </c:pt>
                <c:pt idx="13362">
                  <c:v>66.81000000001171</c:v>
                </c:pt>
                <c:pt idx="13363">
                  <c:v>66.81500000001171</c:v>
                </c:pt>
                <c:pt idx="13364">
                  <c:v>66.82000000001165</c:v>
                </c:pt>
                <c:pt idx="13365">
                  <c:v>66.82500000001157</c:v>
                </c:pt>
                <c:pt idx="13366">
                  <c:v>66.83000000001171</c:v>
                </c:pt>
                <c:pt idx="13367">
                  <c:v>66.83500000001168</c:v>
                </c:pt>
                <c:pt idx="13368">
                  <c:v>66.8400000000117</c:v>
                </c:pt>
                <c:pt idx="13369">
                  <c:v>66.84500000001168</c:v>
                </c:pt>
                <c:pt idx="13370">
                  <c:v>66.85000000001168</c:v>
                </c:pt>
                <c:pt idx="13371">
                  <c:v>66.85500000001154</c:v>
                </c:pt>
                <c:pt idx="13372">
                  <c:v>66.86000000001168</c:v>
                </c:pt>
                <c:pt idx="13373">
                  <c:v>66.86500000001165</c:v>
                </c:pt>
                <c:pt idx="13374">
                  <c:v>66.87000000001153</c:v>
                </c:pt>
                <c:pt idx="13375">
                  <c:v>66.87500000001148</c:v>
                </c:pt>
                <c:pt idx="13376">
                  <c:v>66.88000000001165</c:v>
                </c:pt>
                <c:pt idx="13377">
                  <c:v>66.88500000001153</c:v>
                </c:pt>
                <c:pt idx="13378">
                  <c:v>66.89000000001165</c:v>
                </c:pt>
                <c:pt idx="13379">
                  <c:v>66.89500000001165</c:v>
                </c:pt>
                <c:pt idx="13380">
                  <c:v>66.90000000001164</c:v>
                </c:pt>
                <c:pt idx="13381">
                  <c:v>66.90500000001164</c:v>
                </c:pt>
                <c:pt idx="13382">
                  <c:v>66.91000000001163</c:v>
                </c:pt>
                <c:pt idx="13383">
                  <c:v>66.91500000001163</c:v>
                </c:pt>
                <c:pt idx="13384">
                  <c:v>66.92000000001161</c:v>
                </c:pt>
                <c:pt idx="13385">
                  <c:v>66.92500000001161</c:v>
                </c:pt>
                <c:pt idx="13386">
                  <c:v>66.93000000001161</c:v>
                </c:pt>
                <c:pt idx="13387">
                  <c:v>66.93500000001161</c:v>
                </c:pt>
                <c:pt idx="13388">
                  <c:v>66.94000000001162</c:v>
                </c:pt>
                <c:pt idx="13389">
                  <c:v>66.9450000000116</c:v>
                </c:pt>
                <c:pt idx="13390">
                  <c:v>66.9500000000116</c:v>
                </c:pt>
                <c:pt idx="13391">
                  <c:v>66.95500000001158</c:v>
                </c:pt>
                <c:pt idx="13392">
                  <c:v>66.96000000001158</c:v>
                </c:pt>
                <c:pt idx="13393">
                  <c:v>66.96500000001158</c:v>
                </c:pt>
                <c:pt idx="13394">
                  <c:v>66.97000000001158</c:v>
                </c:pt>
                <c:pt idx="13395">
                  <c:v>66.97500000001155</c:v>
                </c:pt>
                <c:pt idx="13396">
                  <c:v>66.98000000001157</c:v>
                </c:pt>
                <c:pt idx="13397">
                  <c:v>66.98500000001155</c:v>
                </c:pt>
                <c:pt idx="13398">
                  <c:v>66.99000000001156</c:v>
                </c:pt>
                <c:pt idx="13399">
                  <c:v>66.99500000001157</c:v>
                </c:pt>
                <c:pt idx="13400">
                  <c:v>67.00000000001155</c:v>
                </c:pt>
                <c:pt idx="13401">
                  <c:v>67.00500000001155</c:v>
                </c:pt>
                <c:pt idx="13402">
                  <c:v>67.01000000001154</c:v>
                </c:pt>
                <c:pt idx="13403">
                  <c:v>67.01500000001154</c:v>
                </c:pt>
                <c:pt idx="13404">
                  <c:v>67.02000000001151</c:v>
                </c:pt>
                <c:pt idx="13405">
                  <c:v>67.02500000001145</c:v>
                </c:pt>
                <c:pt idx="13406">
                  <c:v>67.03000000001151</c:v>
                </c:pt>
                <c:pt idx="13407">
                  <c:v>67.03500000001151</c:v>
                </c:pt>
                <c:pt idx="13408">
                  <c:v>67.04000000001151</c:v>
                </c:pt>
                <c:pt idx="13409">
                  <c:v>67.04500000001151</c:v>
                </c:pt>
                <c:pt idx="13410">
                  <c:v>67.05000000001151</c:v>
                </c:pt>
                <c:pt idx="13411">
                  <c:v>67.05500000001145</c:v>
                </c:pt>
                <c:pt idx="13412">
                  <c:v>67.0600000000115</c:v>
                </c:pt>
                <c:pt idx="13413">
                  <c:v>67.06500000001148</c:v>
                </c:pt>
                <c:pt idx="13414">
                  <c:v>67.07000000001148</c:v>
                </c:pt>
                <c:pt idx="13415">
                  <c:v>67.07500000001134</c:v>
                </c:pt>
                <c:pt idx="13416">
                  <c:v>67.08000000001148</c:v>
                </c:pt>
                <c:pt idx="13417">
                  <c:v>67.08500000001145</c:v>
                </c:pt>
                <c:pt idx="13418">
                  <c:v>67.09000000001147</c:v>
                </c:pt>
                <c:pt idx="13419">
                  <c:v>67.09500000001145</c:v>
                </c:pt>
                <c:pt idx="13420">
                  <c:v>67.10000000001145</c:v>
                </c:pt>
                <c:pt idx="13421">
                  <c:v>67.10500000001133</c:v>
                </c:pt>
                <c:pt idx="13422">
                  <c:v>67.11000000001145</c:v>
                </c:pt>
                <c:pt idx="13423">
                  <c:v>67.11500000001145</c:v>
                </c:pt>
                <c:pt idx="13424">
                  <c:v>67.1200000000113</c:v>
                </c:pt>
                <c:pt idx="13425">
                  <c:v>67.1250000000113</c:v>
                </c:pt>
                <c:pt idx="13426">
                  <c:v>67.13000000001141</c:v>
                </c:pt>
                <c:pt idx="13427">
                  <c:v>67.13500000001135</c:v>
                </c:pt>
                <c:pt idx="13428">
                  <c:v>67.14000000001141</c:v>
                </c:pt>
                <c:pt idx="13429">
                  <c:v>67.14500000001141</c:v>
                </c:pt>
                <c:pt idx="13430">
                  <c:v>67.15000000001135</c:v>
                </c:pt>
                <c:pt idx="13431">
                  <c:v>67.15500000001127</c:v>
                </c:pt>
                <c:pt idx="13432">
                  <c:v>67.16000000001141</c:v>
                </c:pt>
                <c:pt idx="13433">
                  <c:v>67.16500000001135</c:v>
                </c:pt>
                <c:pt idx="13434">
                  <c:v>67.17000000001126</c:v>
                </c:pt>
                <c:pt idx="13435">
                  <c:v>67.1750000000112</c:v>
                </c:pt>
                <c:pt idx="13436">
                  <c:v>67.18000000001138</c:v>
                </c:pt>
                <c:pt idx="13437">
                  <c:v>67.18500000001124</c:v>
                </c:pt>
                <c:pt idx="13438">
                  <c:v>67.19000000001138</c:v>
                </c:pt>
                <c:pt idx="13439">
                  <c:v>67.19500000001135</c:v>
                </c:pt>
                <c:pt idx="13440">
                  <c:v>67.20000000001137</c:v>
                </c:pt>
                <c:pt idx="13441">
                  <c:v>67.20500000001135</c:v>
                </c:pt>
                <c:pt idx="13442">
                  <c:v>67.21000000001136</c:v>
                </c:pt>
                <c:pt idx="13443">
                  <c:v>67.21500000001137</c:v>
                </c:pt>
                <c:pt idx="13444">
                  <c:v>67.22000000001135</c:v>
                </c:pt>
                <c:pt idx="13445">
                  <c:v>67.22500000001135</c:v>
                </c:pt>
                <c:pt idx="13446">
                  <c:v>67.23000000001134</c:v>
                </c:pt>
                <c:pt idx="13447">
                  <c:v>67.23500000001134</c:v>
                </c:pt>
                <c:pt idx="13448">
                  <c:v>67.24000000001133</c:v>
                </c:pt>
                <c:pt idx="13449">
                  <c:v>67.24500000001133</c:v>
                </c:pt>
                <c:pt idx="13450">
                  <c:v>67.25000000001131</c:v>
                </c:pt>
                <c:pt idx="13451">
                  <c:v>67.25500000001131</c:v>
                </c:pt>
                <c:pt idx="13452">
                  <c:v>67.26000000001131</c:v>
                </c:pt>
                <c:pt idx="13453">
                  <c:v>67.26500000001131</c:v>
                </c:pt>
                <c:pt idx="13454">
                  <c:v>67.27000000001131</c:v>
                </c:pt>
                <c:pt idx="13455">
                  <c:v>67.27500000001125</c:v>
                </c:pt>
                <c:pt idx="13456">
                  <c:v>67.2800000000113</c:v>
                </c:pt>
                <c:pt idx="13457">
                  <c:v>67.28500000001128</c:v>
                </c:pt>
                <c:pt idx="13458">
                  <c:v>67.29000000001128</c:v>
                </c:pt>
                <c:pt idx="13459">
                  <c:v>67.29500000001128</c:v>
                </c:pt>
                <c:pt idx="13460">
                  <c:v>67.30000000001128</c:v>
                </c:pt>
                <c:pt idx="13461">
                  <c:v>67.30500000001125</c:v>
                </c:pt>
                <c:pt idx="13462">
                  <c:v>67.31000000001127</c:v>
                </c:pt>
                <c:pt idx="13463">
                  <c:v>67.31500000001125</c:v>
                </c:pt>
                <c:pt idx="13464">
                  <c:v>67.32000000001125</c:v>
                </c:pt>
                <c:pt idx="13465">
                  <c:v>67.32500000001113</c:v>
                </c:pt>
                <c:pt idx="13466">
                  <c:v>67.33000000001125</c:v>
                </c:pt>
                <c:pt idx="13467">
                  <c:v>67.33500000001125</c:v>
                </c:pt>
                <c:pt idx="13468">
                  <c:v>67.34000000001124</c:v>
                </c:pt>
                <c:pt idx="13469">
                  <c:v>67.34500000001124</c:v>
                </c:pt>
                <c:pt idx="13470">
                  <c:v>67.35000000001121</c:v>
                </c:pt>
                <c:pt idx="13471">
                  <c:v>67.35500000001115</c:v>
                </c:pt>
                <c:pt idx="13472">
                  <c:v>67.36000000001121</c:v>
                </c:pt>
                <c:pt idx="13473">
                  <c:v>67.36500000001121</c:v>
                </c:pt>
                <c:pt idx="13474">
                  <c:v>67.37000000001115</c:v>
                </c:pt>
                <c:pt idx="13475">
                  <c:v>67.37500000001107</c:v>
                </c:pt>
                <c:pt idx="13476">
                  <c:v>67.38000000001121</c:v>
                </c:pt>
                <c:pt idx="13477">
                  <c:v>67.38500000001115</c:v>
                </c:pt>
                <c:pt idx="13478">
                  <c:v>67.3900000000112</c:v>
                </c:pt>
                <c:pt idx="13479">
                  <c:v>67.39500000001118</c:v>
                </c:pt>
                <c:pt idx="13480">
                  <c:v>67.40000000001118</c:v>
                </c:pt>
                <c:pt idx="13481">
                  <c:v>67.40500000001118</c:v>
                </c:pt>
                <c:pt idx="13482">
                  <c:v>67.4100000000112</c:v>
                </c:pt>
                <c:pt idx="13483">
                  <c:v>67.41500000001117</c:v>
                </c:pt>
                <c:pt idx="13484">
                  <c:v>67.42000000001117</c:v>
                </c:pt>
                <c:pt idx="13485">
                  <c:v>67.42500000001115</c:v>
                </c:pt>
                <c:pt idx="13486">
                  <c:v>67.43000000001116</c:v>
                </c:pt>
                <c:pt idx="13487">
                  <c:v>67.43500000001117</c:v>
                </c:pt>
                <c:pt idx="13488">
                  <c:v>67.44000000001116</c:v>
                </c:pt>
                <c:pt idx="13489">
                  <c:v>67.44500000001116</c:v>
                </c:pt>
                <c:pt idx="13490">
                  <c:v>67.45000000001114</c:v>
                </c:pt>
                <c:pt idx="13491">
                  <c:v>67.45500000001114</c:v>
                </c:pt>
                <c:pt idx="13492">
                  <c:v>67.46000000001113</c:v>
                </c:pt>
                <c:pt idx="13493">
                  <c:v>67.46500000001113</c:v>
                </c:pt>
                <c:pt idx="13494">
                  <c:v>67.47000000001111</c:v>
                </c:pt>
                <c:pt idx="13495">
                  <c:v>67.47500000001111</c:v>
                </c:pt>
                <c:pt idx="13496">
                  <c:v>67.48000000001111</c:v>
                </c:pt>
                <c:pt idx="13497">
                  <c:v>67.48500000001111</c:v>
                </c:pt>
                <c:pt idx="13498">
                  <c:v>67.49000000001112</c:v>
                </c:pt>
                <c:pt idx="13499">
                  <c:v>67.4950000000111</c:v>
                </c:pt>
                <c:pt idx="13500">
                  <c:v>67.5000000000111</c:v>
                </c:pt>
                <c:pt idx="13501">
                  <c:v>67.50500000001108</c:v>
                </c:pt>
                <c:pt idx="13502">
                  <c:v>67.51000000001108</c:v>
                </c:pt>
                <c:pt idx="13503">
                  <c:v>67.51500000001108</c:v>
                </c:pt>
                <c:pt idx="13504">
                  <c:v>67.52000000001108</c:v>
                </c:pt>
                <c:pt idx="13505">
                  <c:v>67.52500000001105</c:v>
                </c:pt>
                <c:pt idx="13506">
                  <c:v>67.53000000001107</c:v>
                </c:pt>
                <c:pt idx="13507">
                  <c:v>67.53500000001105</c:v>
                </c:pt>
                <c:pt idx="13508">
                  <c:v>67.54000000001106</c:v>
                </c:pt>
                <c:pt idx="13509">
                  <c:v>67.54500000001107</c:v>
                </c:pt>
                <c:pt idx="13510">
                  <c:v>67.55000000001105</c:v>
                </c:pt>
                <c:pt idx="13511">
                  <c:v>67.55500000001105</c:v>
                </c:pt>
                <c:pt idx="13512">
                  <c:v>67.56000000001104</c:v>
                </c:pt>
                <c:pt idx="13513">
                  <c:v>67.56500000001104</c:v>
                </c:pt>
                <c:pt idx="13514">
                  <c:v>67.57000000001101</c:v>
                </c:pt>
                <c:pt idx="13515">
                  <c:v>67.57500000001095</c:v>
                </c:pt>
                <c:pt idx="13516">
                  <c:v>67.58000000001101</c:v>
                </c:pt>
                <c:pt idx="13517">
                  <c:v>67.58500000001101</c:v>
                </c:pt>
                <c:pt idx="13518">
                  <c:v>67.59000000001101</c:v>
                </c:pt>
                <c:pt idx="13519">
                  <c:v>67.59500000001101</c:v>
                </c:pt>
                <c:pt idx="13520">
                  <c:v>67.60000000001101</c:v>
                </c:pt>
                <c:pt idx="13521">
                  <c:v>67.60500000001095</c:v>
                </c:pt>
                <c:pt idx="13522">
                  <c:v>67.610000000011</c:v>
                </c:pt>
                <c:pt idx="13523">
                  <c:v>67.61500000001098</c:v>
                </c:pt>
                <c:pt idx="13524">
                  <c:v>67.62000000001098</c:v>
                </c:pt>
                <c:pt idx="13525">
                  <c:v>67.62500000001084</c:v>
                </c:pt>
                <c:pt idx="13526">
                  <c:v>67.63000000001098</c:v>
                </c:pt>
                <c:pt idx="13527">
                  <c:v>67.63500000001095</c:v>
                </c:pt>
                <c:pt idx="13528">
                  <c:v>67.64000000001097</c:v>
                </c:pt>
                <c:pt idx="13529">
                  <c:v>67.64500000001095</c:v>
                </c:pt>
                <c:pt idx="13530">
                  <c:v>67.65000000001095</c:v>
                </c:pt>
                <c:pt idx="13531">
                  <c:v>67.65500000001083</c:v>
                </c:pt>
                <c:pt idx="13532">
                  <c:v>67.66000000001095</c:v>
                </c:pt>
                <c:pt idx="13533">
                  <c:v>67.66500000001095</c:v>
                </c:pt>
                <c:pt idx="13534">
                  <c:v>67.6700000000108</c:v>
                </c:pt>
                <c:pt idx="13535">
                  <c:v>67.6750000000108</c:v>
                </c:pt>
                <c:pt idx="13536">
                  <c:v>67.68000000001091</c:v>
                </c:pt>
                <c:pt idx="13537">
                  <c:v>67.68500000001085</c:v>
                </c:pt>
                <c:pt idx="13538">
                  <c:v>67.69000000001091</c:v>
                </c:pt>
                <c:pt idx="13539">
                  <c:v>67.69500000001091</c:v>
                </c:pt>
                <c:pt idx="13540">
                  <c:v>67.70000000001091</c:v>
                </c:pt>
                <c:pt idx="13541">
                  <c:v>67.70500000001091</c:v>
                </c:pt>
                <c:pt idx="13542">
                  <c:v>67.71000000001092</c:v>
                </c:pt>
                <c:pt idx="13543">
                  <c:v>67.7150000000109</c:v>
                </c:pt>
                <c:pt idx="13544">
                  <c:v>67.7200000000109</c:v>
                </c:pt>
                <c:pt idx="13545">
                  <c:v>67.72500000001088</c:v>
                </c:pt>
                <c:pt idx="13546">
                  <c:v>67.7300000000109</c:v>
                </c:pt>
                <c:pt idx="13547">
                  <c:v>67.73500000001088</c:v>
                </c:pt>
                <c:pt idx="13548">
                  <c:v>67.7400000000109</c:v>
                </c:pt>
                <c:pt idx="13549">
                  <c:v>67.74500000001087</c:v>
                </c:pt>
                <c:pt idx="13550">
                  <c:v>67.75000000001087</c:v>
                </c:pt>
                <c:pt idx="13551">
                  <c:v>67.75500000001085</c:v>
                </c:pt>
                <c:pt idx="13552">
                  <c:v>67.76000000001086</c:v>
                </c:pt>
                <c:pt idx="13553">
                  <c:v>67.76500000001087</c:v>
                </c:pt>
                <c:pt idx="13554">
                  <c:v>67.77000000001085</c:v>
                </c:pt>
                <c:pt idx="13555">
                  <c:v>67.77500000001085</c:v>
                </c:pt>
                <c:pt idx="13556">
                  <c:v>67.78000000001084</c:v>
                </c:pt>
                <c:pt idx="13557">
                  <c:v>67.78500000001084</c:v>
                </c:pt>
                <c:pt idx="13558">
                  <c:v>67.79000000001083</c:v>
                </c:pt>
                <c:pt idx="13559">
                  <c:v>67.79500000001083</c:v>
                </c:pt>
                <c:pt idx="13560">
                  <c:v>67.80000000001081</c:v>
                </c:pt>
                <c:pt idx="13561">
                  <c:v>67.80500000001081</c:v>
                </c:pt>
                <c:pt idx="13562">
                  <c:v>67.81000000001081</c:v>
                </c:pt>
                <c:pt idx="13563">
                  <c:v>67.81500000001081</c:v>
                </c:pt>
                <c:pt idx="13564">
                  <c:v>67.82000000001081</c:v>
                </c:pt>
                <c:pt idx="13565">
                  <c:v>67.82500000001075</c:v>
                </c:pt>
                <c:pt idx="13566">
                  <c:v>67.8300000000108</c:v>
                </c:pt>
                <c:pt idx="13567">
                  <c:v>67.83500000001078</c:v>
                </c:pt>
                <c:pt idx="13568">
                  <c:v>67.8400000000108</c:v>
                </c:pt>
                <c:pt idx="13569">
                  <c:v>67.84500000001078</c:v>
                </c:pt>
                <c:pt idx="13570">
                  <c:v>67.85000000001078</c:v>
                </c:pt>
                <c:pt idx="13571">
                  <c:v>67.85500000001075</c:v>
                </c:pt>
                <c:pt idx="13572">
                  <c:v>67.86000000001077</c:v>
                </c:pt>
                <c:pt idx="13573">
                  <c:v>67.86500000001075</c:v>
                </c:pt>
                <c:pt idx="13574">
                  <c:v>67.87000000001075</c:v>
                </c:pt>
                <c:pt idx="13575">
                  <c:v>67.87500000001063</c:v>
                </c:pt>
                <c:pt idx="13576">
                  <c:v>67.88000000001075</c:v>
                </c:pt>
                <c:pt idx="13577">
                  <c:v>67.88500000001075</c:v>
                </c:pt>
                <c:pt idx="13578">
                  <c:v>67.89000000001074</c:v>
                </c:pt>
                <c:pt idx="13579">
                  <c:v>67.89500000001074</c:v>
                </c:pt>
                <c:pt idx="13580">
                  <c:v>67.90000000001073</c:v>
                </c:pt>
                <c:pt idx="13581">
                  <c:v>67.90500000001073</c:v>
                </c:pt>
                <c:pt idx="13582">
                  <c:v>67.91000000001072</c:v>
                </c:pt>
                <c:pt idx="13583">
                  <c:v>67.91500000001072</c:v>
                </c:pt>
                <c:pt idx="13584">
                  <c:v>67.92000000001071</c:v>
                </c:pt>
                <c:pt idx="13585">
                  <c:v>67.92500000001071</c:v>
                </c:pt>
                <c:pt idx="13586">
                  <c:v>67.93000000001072</c:v>
                </c:pt>
                <c:pt idx="13587">
                  <c:v>67.9350000000107</c:v>
                </c:pt>
                <c:pt idx="13588">
                  <c:v>67.9400000000107</c:v>
                </c:pt>
                <c:pt idx="13589">
                  <c:v>67.9450000000107</c:v>
                </c:pt>
                <c:pt idx="13590">
                  <c:v>67.9500000000107</c:v>
                </c:pt>
                <c:pt idx="13591">
                  <c:v>67.95500000001068</c:v>
                </c:pt>
                <c:pt idx="13592">
                  <c:v>67.9600000000107</c:v>
                </c:pt>
                <c:pt idx="13593">
                  <c:v>67.96500000001067</c:v>
                </c:pt>
                <c:pt idx="13594">
                  <c:v>67.97000000001067</c:v>
                </c:pt>
                <c:pt idx="13595">
                  <c:v>67.97500000001065</c:v>
                </c:pt>
                <c:pt idx="13596">
                  <c:v>67.98000000001066</c:v>
                </c:pt>
                <c:pt idx="13597">
                  <c:v>67.98500000001067</c:v>
                </c:pt>
                <c:pt idx="13598">
                  <c:v>67.99000000001066</c:v>
                </c:pt>
                <c:pt idx="13599">
                  <c:v>67.99500000001066</c:v>
                </c:pt>
                <c:pt idx="13600">
                  <c:v>68.00000000001064</c:v>
                </c:pt>
                <c:pt idx="13601">
                  <c:v>68.00500000001064</c:v>
                </c:pt>
                <c:pt idx="13602">
                  <c:v>68.01000000001063</c:v>
                </c:pt>
                <c:pt idx="13603">
                  <c:v>68.01500000001063</c:v>
                </c:pt>
                <c:pt idx="13604">
                  <c:v>68.02000000001061</c:v>
                </c:pt>
                <c:pt idx="13605">
                  <c:v>68.02500000001061</c:v>
                </c:pt>
                <c:pt idx="13606">
                  <c:v>68.03000000001061</c:v>
                </c:pt>
                <c:pt idx="13607">
                  <c:v>68.03500000001061</c:v>
                </c:pt>
                <c:pt idx="13608">
                  <c:v>68.04000000001062</c:v>
                </c:pt>
                <c:pt idx="13609">
                  <c:v>68.0450000000106</c:v>
                </c:pt>
                <c:pt idx="13610">
                  <c:v>68.0500000000106</c:v>
                </c:pt>
                <c:pt idx="13611">
                  <c:v>68.05500000001058</c:v>
                </c:pt>
                <c:pt idx="13612">
                  <c:v>68.0600000000106</c:v>
                </c:pt>
                <c:pt idx="13613">
                  <c:v>68.06500000001058</c:v>
                </c:pt>
                <c:pt idx="13614">
                  <c:v>68.07000000001058</c:v>
                </c:pt>
                <c:pt idx="13615">
                  <c:v>68.07500000001055</c:v>
                </c:pt>
                <c:pt idx="13616">
                  <c:v>68.08000000001057</c:v>
                </c:pt>
                <c:pt idx="13617">
                  <c:v>68.08500000001055</c:v>
                </c:pt>
                <c:pt idx="13618">
                  <c:v>68.09000000001056</c:v>
                </c:pt>
                <c:pt idx="13619">
                  <c:v>68.09500000001057</c:v>
                </c:pt>
                <c:pt idx="13620">
                  <c:v>68.10000000001055</c:v>
                </c:pt>
                <c:pt idx="13621">
                  <c:v>68.10500000001055</c:v>
                </c:pt>
                <c:pt idx="13622">
                  <c:v>68.11000000001054</c:v>
                </c:pt>
                <c:pt idx="13623">
                  <c:v>68.11500000001054</c:v>
                </c:pt>
                <c:pt idx="13624">
                  <c:v>68.12000000001051</c:v>
                </c:pt>
                <c:pt idx="13625">
                  <c:v>68.12500000001039</c:v>
                </c:pt>
                <c:pt idx="13626">
                  <c:v>68.13000000001051</c:v>
                </c:pt>
                <c:pt idx="13627">
                  <c:v>68.13500000001051</c:v>
                </c:pt>
                <c:pt idx="13628">
                  <c:v>68.14000000001051</c:v>
                </c:pt>
                <c:pt idx="13629">
                  <c:v>68.14500000001051</c:v>
                </c:pt>
                <c:pt idx="13630">
                  <c:v>68.15000000001051</c:v>
                </c:pt>
                <c:pt idx="13631">
                  <c:v>68.15500000001045</c:v>
                </c:pt>
                <c:pt idx="13632">
                  <c:v>68.1600000000105</c:v>
                </c:pt>
                <c:pt idx="13633">
                  <c:v>68.16500000001048</c:v>
                </c:pt>
                <c:pt idx="13634">
                  <c:v>68.17000000001048</c:v>
                </c:pt>
                <c:pt idx="13635">
                  <c:v>68.17500000001034</c:v>
                </c:pt>
                <c:pt idx="13636">
                  <c:v>68.18000000001048</c:v>
                </c:pt>
                <c:pt idx="13637">
                  <c:v>68.18500000001045</c:v>
                </c:pt>
                <c:pt idx="13638">
                  <c:v>68.19000000001047</c:v>
                </c:pt>
                <c:pt idx="13639">
                  <c:v>68.19500000001045</c:v>
                </c:pt>
                <c:pt idx="13640">
                  <c:v>68.20000000001046</c:v>
                </c:pt>
                <c:pt idx="13641">
                  <c:v>68.20500000001045</c:v>
                </c:pt>
                <c:pt idx="13642">
                  <c:v>68.21000000001046</c:v>
                </c:pt>
                <c:pt idx="13643">
                  <c:v>68.21500000001046</c:v>
                </c:pt>
                <c:pt idx="13644">
                  <c:v>68.22000000001044</c:v>
                </c:pt>
                <c:pt idx="13645">
                  <c:v>68.22500000001044</c:v>
                </c:pt>
                <c:pt idx="13646">
                  <c:v>68.23000000001043</c:v>
                </c:pt>
                <c:pt idx="13647">
                  <c:v>68.23500000001043</c:v>
                </c:pt>
                <c:pt idx="13648">
                  <c:v>68.24000000001042</c:v>
                </c:pt>
                <c:pt idx="13649">
                  <c:v>68.24500000001042</c:v>
                </c:pt>
                <c:pt idx="13650">
                  <c:v>68.25000000001041</c:v>
                </c:pt>
                <c:pt idx="13651">
                  <c:v>68.25500000001041</c:v>
                </c:pt>
                <c:pt idx="13652">
                  <c:v>68.2600000000104</c:v>
                </c:pt>
                <c:pt idx="13653">
                  <c:v>68.2650000000104</c:v>
                </c:pt>
                <c:pt idx="13654">
                  <c:v>68.2700000000104</c:v>
                </c:pt>
                <c:pt idx="13655">
                  <c:v>68.27500000001038</c:v>
                </c:pt>
                <c:pt idx="13656">
                  <c:v>68.2800000000104</c:v>
                </c:pt>
                <c:pt idx="13657">
                  <c:v>68.28500000001038</c:v>
                </c:pt>
                <c:pt idx="13658">
                  <c:v>68.2900000000104</c:v>
                </c:pt>
                <c:pt idx="13659">
                  <c:v>68.29500000001037</c:v>
                </c:pt>
                <c:pt idx="13660">
                  <c:v>68.30000000001037</c:v>
                </c:pt>
                <c:pt idx="13661">
                  <c:v>68.30500000001035</c:v>
                </c:pt>
                <c:pt idx="13662">
                  <c:v>68.31000000001036</c:v>
                </c:pt>
                <c:pt idx="13663">
                  <c:v>68.31500000001035</c:v>
                </c:pt>
                <c:pt idx="13664">
                  <c:v>68.32000000001035</c:v>
                </c:pt>
                <c:pt idx="13665">
                  <c:v>68.32500000001035</c:v>
                </c:pt>
                <c:pt idx="13666">
                  <c:v>68.33000000001034</c:v>
                </c:pt>
                <c:pt idx="13667">
                  <c:v>68.33500000001034</c:v>
                </c:pt>
                <c:pt idx="13668">
                  <c:v>68.34000000001033</c:v>
                </c:pt>
                <c:pt idx="13669">
                  <c:v>68.34500000001033</c:v>
                </c:pt>
                <c:pt idx="13670">
                  <c:v>68.35000000001031</c:v>
                </c:pt>
                <c:pt idx="13671">
                  <c:v>68.35500000001031</c:v>
                </c:pt>
                <c:pt idx="13672">
                  <c:v>68.36000000001031</c:v>
                </c:pt>
                <c:pt idx="13673">
                  <c:v>68.36500000001031</c:v>
                </c:pt>
                <c:pt idx="13674">
                  <c:v>68.37000000001028</c:v>
                </c:pt>
                <c:pt idx="13675">
                  <c:v>68.37500000001025</c:v>
                </c:pt>
                <c:pt idx="13676">
                  <c:v>68.3800000000103</c:v>
                </c:pt>
                <c:pt idx="13677">
                  <c:v>68.38500000001028</c:v>
                </c:pt>
                <c:pt idx="13678">
                  <c:v>68.3900000000103</c:v>
                </c:pt>
                <c:pt idx="13679">
                  <c:v>68.39500000001028</c:v>
                </c:pt>
                <c:pt idx="13680">
                  <c:v>68.4000000000103</c:v>
                </c:pt>
                <c:pt idx="13681">
                  <c:v>68.40500000001027</c:v>
                </c:pt>
                <c:pt idx="13682">
                  <c:v>68.4100000000103</c:v>
                </c:pt>
                <c:pt idx="13683">
                  <c:v>68.41500000001026</c:v>
                </c:pt>
                <c:pt idx="13684">
                  <c:v>68.42000000001026</c:v>
                </c:pt>
                <c:pt idx="13685">
                  <c:v>68.42500000001025</c:v>
                </c:pt>
                <c:pt idx="13686">
                  <c:v>68.43000000001026</c:v>
                </c:pt>
                <c:pt idx="13687">
                  <c:v>68.43500000001026</c:v>
                </c:pt>
                <c:pt idx="13688">
                  <c:v>68.4400000000103</c:v>
                </c:pt>
                <c:pt idx="13689">
                  <c:v>68.44500000001026</c:v>
                </c:pt>
                <c:pt idx="13690">
                  <c:v>68.45000000001023</c:v>
                </c:pt>
                <c:pt idx="13691">
                  <c:v>68.45500000001023</c:v>
                </c:pt>
                <c:pt idx="13692">
                  <c:v>68.46000000001022</c:v>
                </c:pt>
                <c:pt idx="13693">
                  <c:v>68.46500000001022</c:v>
                </c:pt>
                <c:pt idx="13694">
                  <c:v>68.47000000001021</c:v>
                </c:pt>
                <c:pt idx="13695">
                  <c:v>68.47500000001021</c:v>
                </c:pt>
                <c:pt idx="13696">
                  <c:v>68.4800000000102</c:v>
                </c:pt>
                <c:pt idx="13697">
                  <c:v>68.4850000000102</c:v>
                </c:pt>
                <c:pt idx="13698">
                  <c:v>68.4900000000102</c:v>
                </c:pt>
                <c:pt idx="13699">
                  <c:v>68.4950000000102</c:v>
                </c:pt>
                <c:pt idx="13700">
                  <c:v>68.5000000000102</c:v>
                </c:pt>
                <c:pt idx="13701">
                  <c:v>68.50500000001018</c:v>
                </c:pt>
                <c:pt idx="13702">
                  <c:v>68.5100000000102</c:v>
                </c:pt>
                <c:pt idx="13703">
                  <c:v>68.51500000001017</c:v>
                </c:pt>
                <c:pt idx="13704">
                  <c:v>68.52000000001017</c:v>
                </c:pt>
                <c:pt idx="13705">
                  <c:v>68.52500000001015</c:v>
                </c:pt>
                <c:pt idx="13706">
                  <c:v>68.53000000001016</c:v>
                </c:pt>
                <c:pt idx="13707">
                  <c:v>68.53500000001015</c:v>
                </c:pt>
                <c:pt idx="13708">
                  <c:v>68.54000000001016</c:v>
                </c:pt>
                <c:pt idx="13709">
                  <c:v>68.54500000001016</c:v>
                </c:pt>
                <c:pt idx="13710">
                  <c:v>68.55000000001014</c:v>
                </c:pt>
                <c:pt idx="13711">
                  <c:v>68.55500000001014</c:v>
                </c:pt>
                <c:pt idx="13712">
                  <c:v>68.56000000001013</c:v>
                </c:pt>
                <c:pt idx="13713">
                  <c:v>68.56500000001013</c:v>
                </c:pt>
                <c:pt idx="13714">
                  <c:v>68.57000000001011</c:v>
                </c:pt>
                <c:pt idx="13715">
                  <c:v>68.57500000001011</c:v>
                </c:pt>
                <c:pt idx="13716">
                  <c:v>68.58000000001011</c:v>
                </c:pt>
                <c:pt idx="13717">
                  <c:v>68.58500000001011</c:v>
                </c:pt>
                <c:pt idx="13718">
                  <c:v>68.5900000000101</c:v>
                </c:pt>
                <c:pt idx="13719">
                  <c:v>68.5950000000101</c:v>
                </c:pt>
                <c:pt idx="13720">
                  <c:v>68.6000000000101</c:v>
                </c:pt>
                <c:pt idx="13721">
                  <c:v>68.60500000001008</c:v>
                </c:pt>
                <c:pt idx="13722">
                  <c:v>68.6100000000101</c:v>
                </c:pt>
                <c:pt idx="13723">
                  <c:v>68.61500000001008</c:v>
                </c:pt>
                <c:pt idx="13724">
                  <c:v>68.62000000001008</c:v>
                </c:pt>
                <c:pt idx="13725">
                  <c:v>68.62500000001005</c:v>
                </c:pt>
                <c:pt idx="13726">
                  <c:v>68.63000000001007</c:v>
                </c:pt>
                <c:pt idx="13727">
                  <c:v>68.63500000001005</c:v>
                </c:pt>
                <c:pt idx="13728">
                  <c:v>68.64000000001006</c:v>
                </c:pt>
                <c:pt idx="13729">
                  <c:v>68.64500000001005</c:v>
                </c:pt>
                <c:pt idx="13730">
                  <c:v>68.65000000001005</c:v>
                </c:pt>
                <c:pt idx="13731">
                  <c:v>68.65500000001005</c:v>
                </c:pt>
                <c:pt idx="13732">
                  <c:v>68.66000000001004</c:v>
                </c:pt>
                <c:pt idx="13733">
                  <c:v>68.66500000001004</c:v>
                </c:pt>
                <c:pt idx="13734">
                  <c:v>68.67000000001001</c:v>
                </c:pt>
                <c:pt idx="13735">
                  <c:v>68.6750000000098</c:v>
                </c:pt>
                <c:pt idx="13736">
                  <c:v>68.68000000001001</c:v>
                </c:pt>
                <c:pt idx="13737">
                  <c:v>68.68500000001001</c:v>
                </c:pt>
                <c:pt idx="13738">
                  <c:v>68.69000000001001</c:v>
                </c:pt>
                <c:pt idx="13739">
                  <c:v>68.69500000001001</c:v>
                </c:pt>
                <c:pt idx="13740">
                  <c:v>68.70000000001</c:v>
                </c:pt>
                <c:pt idx="13741">
                  <c:v>68.70500000001</c:v>
                </c:pt>
                <c:pt idx="13742">
                  <c:v>68.71000000001</c:v>
                </c:pt>
                <c:pt idx="13743">
                  <c:v>68.71500000000998</c:v>
                </c:pt>
                <c:pt idx="13744">
                  <c:v>68.72000000000995</c:v>
                </c:pt>
                <c:pt idx="13745">
                  <c:v>68.72500000000984</c:v>
                </c:pt>
                <c:pt idx="13746">
                  <c:v>68.73000000000998</c:v>
                </c:pt>
                <c:pt idx="13747">
                  <c:v>68.73500000000995</c:v>
                </c:pt>
                <c:pt idx="13748">
                  <c:v>68.74000000000997</c:v>
                </c:pt>
                <c:pt idx="13749">
                  <c:v>68.74500000000995</c:v>
                </c:pt>
                <c:pt idx="13750">
                  <c:v>68.75000000000995</c:v>
                </c:pt>
                <c:pt idx="13751">
                  <c:v>68.75500000000982</c:v>
                </c:pt>
                <c:pt idx="13752">
                  <c:v>68.76000000000995</c:v>
                </c:pt>
                <c:pt idx="13753">
                  <c:v>68.76500000000995</c:v>
                </c:pt>
                <c:pt idx="13754">
                  <c:v>68.7700000000098</c:v>
                </c:pt>
                <c:pt idx="13755">
                  <c:v>68.77500000000978</c:v>
                </c:pt>
                <c:pt idx="13756">
                  <c:v>68.78000000000991</c:v>
                </c:pt>
                <c:pt idx="13757">
                  <c:v>68.78500000000979</c:v>
                </c:pt>
                <c:pt idx="13758">
                  <c:v>68.79000000000991</c:v>
                </c:pt>
                <c:pt idx="13759">
                  <c:v>68.79500000000991</c:v>
                </c:pt>
                <c:pt idx="13760">
                  <c:v>68.80000000000985</c:v>
                </c:pt>
                <c:pt idx="13761">
                  <c:v>68.80500000000977</c:v>
                </c:pt>
                <c:pt idx="13762">
                  <c:v>68.81000000000988</c:v>
                </c:pt>
                <c:pt idx="13763">
                  <c:v>68.81500000000985</c:v>
                </c:pt>
                <c:pt idx="13764">
                  <c:v>68.82000000000976</c:v>
                </c:pt>
                <c:pt idx="13765">
                  <c:v>68.82500000000969</c:v>
                </c:pt>
                <c:pt idx="13766">
                  <c:v>68.83000000000985</c:v>
                </c:pt>
                <c:pt idx="13767">
                  <c:v>68.83500000000974</c:v>
                </c:pt>
                <c:pt idx="13768">
                  <c:v>68.84000000000988</c:v>
                </c:pt>
                <c:pt idx="13769">
                  <c:v>68.84500000000985</c:v>
                </c:pt>
                <c:pt idx="13770">
                  <c:v>68.85000000000973</c:v>
                </c:pt>
                <c:pt idx="13771">
                  <c:v>68.85500000000968</c:v>
                </c:pt>
                <c:pt idx="13772">
                  <c:v>68.86000000000985</c:v>
                </c:pt>
                <c:pt idx="13773">
                  <c:v>68.86500000000972</c:v>
                </c:pt>
                <c:pt idx="13774">
                  <c:v>68.87000000000968</c:v>
                </c:pt>
                <c:pt idx="13775">
                  <c:v>68.87500000000961</c:v>
                </c:pt>
                <c:pt idx="13776">
                  <c:v>68.8800000000097</c:v>
                </c:pt>
                <c:pt idx="13777">
                  <c:v>68.88500000000968</c:v>
                </c:pt>
                <c:pt idx="13778">
                  <c:v>68.89000000000981</c:v>
                </c:pt>
                <c:pt idx="13779">
                  <c:v>68.89500000000969</c:v>
                </c:pt>
                <c:pt idx="13780">
                  <c:v>68.90000000000981</c:v>
                </c:pt>
                <c:pt idx="13781">
                  <c:v>68.90500000000981</c:v>
                </c:pt>
                <c:pt idx="13782">
                  <c:v>68.91000000000981</c:v>
                </c:pt>
                <c:pt idx="13783">
                  <c:v>68.91500000000981</c:v>
                </c:pt>
                <c:pt idx="13784">
                  <c:v>68.92000000000978</c:v>
                </c:pt>
                <c:pt idx="13785">
                  <c:v>68.92500000000975</c:v>
                </c:pt>
                <c:pt idx="13786">
                  <c:v>68.9300000000098</c:v>
                </c:pt>
                <c:pt idx="13787">
                  <c:v>68.93500000000978</c:v>
                </c:pt>
                <c:pt idx="13788">
                  <c:v>68.9400000000098</c:v>
                </c:pt>
                <c:pt idx="13789">
                  <c:v>68.94500000000978</c:v>
                </c:pt>
                <c:pt idx="13790">
                  <c:v>68.95000000000978</c:v>
                </c:pt>
                <c:pt idx="13791">
                  <c:v>68.95500000000975</c:v>
                </c:pt>
                <c:pt idx="13792">
                  <c:v>68.96000000000977</c:v>
                </c:pt>
                <c:pt idx="13793">
                  <c:v>68.96500000000975</c:v>
                </c:pt>
                <c:pt idx="13794">
                  <c:v>68.97000000000975</c:v>
                </c:pt>
                <c:pt idx="13795">
                  <c:v>68.97500000000962</c:v>
                </c:pt>
                <c:pt idx="13796">
                  <c:v>68.98000000000975</c:v>
                </c:pt>
                <c:pt idx="13797">
                  <c:v>68.98500000000975</c:v>
                </c:pt>
                <c:pt idx="13798">
                  <c:v>68.99000000000974</c:v>
                </c:pt>
                <c:pt idx="13799">
                  <c:v>68.99500000000974</c:v>
                </c:pt>
                <c:pt idx="13800">
                  <c:v>69.00000000000971</c:v>
                </c:pt>
                <c:pt idx="13801">
                  <c:v>69.00500000000959</c:v>
                </c:pt>
                <c:pt idx="13802">
                  <c:v>69.01000000000971</c:v>
                </c:pt>
                <c:pt idx="13803">
                  <c:v>69.01500000000971</c:v>
                </c:pt>
                <c:pt idx="13804">
                  <c:v>69.02000000000965</c:v>
                </c:pt>
                <c:pt idx="13805">
                  <c:v>69.02500000000957</c:v>
                </c:pt>
                <c:pt idx="13806">
                  <c:v>69.03000000000968</c:v>
                </c:pt>
                <c:pt idx="13807">
                  <c:v>69.03500000000965</c:v>
                </c:pt>
                <c:pt idx="13808">
                  <c:v>69.0400000000097</c:v>
                </c:pt>
                <c:pt idx="13809">
                  <c:v>69.04500000000968</c:v>
                </c:pt>
                <c:pt idx="13810">
                  <c:v>69.05000000000965</c:v>
                </c:pt>
                <c:pt idx="13811">
                  <c:v>69.05500000000954</c:v>
                </c:pt>
                <c:pt idx="13812">
                  <c:v>69.06000000000968</c:v>
                </c:pt>
                <c:pt idx="13813">
                  <c:v>69.06500000000965</c:v>
                </c:pt>
                <c:pt idx="13814">
                  <c:v>69.07000000000953</c:v>
                </c:pt>
                <c:pt idx="13815">
                  <c:v>69.07500000000948</c:v>
                </c:pt>
                <c:pt idx="13816">
                  <c:v>69.08000000000965</c:v>
                </c:pt>
                <c:pt idx="13817">
                  <c:v>69.08500000000952</c:v>
                </c:pt>
                <c:pt idx="13818">
                  <c:v>69.09000000000965</c:v>
                </c:pt>
                <c:pt idx="13819">
                  <c:v>69.09500000000965</c:v>
                </c:pt>
                <c:pt idx="13820">
                  <c:v>69.1000000000095</c:v>
                </c:pt>
                <c:pt idx="13821">
                  <c:v>69.10500000000948</c:v>
                </c:pt>
                <c:pt idx="13822">
                  <c:v>69.11000000000961</c:v>
                </c:pt>
                <c:pt idx="13823">
                  <c:v>69.11500000000949</c:v>
                </c:pt>
                <c:pt idx="13824">
                  <c:v>69.12000000000947</c:v>
                </c:pt>
                <c:pt idx="13825">
                  <c:v>69.12500000000936</c:v>
                </c:pt>
                <c:pt idx="13826">
                  <c:v>69.13000000000955</c:v>
                </c:pt>
                <c:pt idx="13827">
                  <c:v>69.13500000000947</c:v>
                </c:pt>
                <c:pt idx="13828">
                  <c:v>69.14000000000958</c:v>
                </c:pt>
                <c:pt idx="13829">
                  <c:v>69.14500000000955</c:v>
                </c:pt>
                <c:pt idx="13830">
                  <c:v>69.15000000000946</c:v>
                </c:pt>
                <c:pt idx="13831">
                  <c:v>69.15500000000939</c:v>
                </c:pt>
                <c:pt idx="13832">
                  <c:v>69.16000000000955</c:v>
                </c:pt>
                <c:pt idx="13833">
                  <c:v>69.16500000000944</c:v>
                </c:pt>
                <c:pt idx="13834">
                  <c:v>69.1700000000094</c:v>
                </c:pt>
                <c:pt idx="13835">
                  <c:v>69.17500000000933</c:v>
                </c:pt>
                <c:pt idx="13836">
                  <c:v>69.18000000000943</c:v>
                </c:pt>
                <c:pt idx="13837">
                  <c:v>69.18500000000938</c:v>
                </c:pt>
                <c:pt idx="13838">
                  <c:v>69.19000000000955</c:v>
                </c:pt>
                <c:pt idx="13839">
                  <c:v>69.19500000000941</c:v>
                </c:pt>
                <c:pt idx="13840">
                  <c:v>69.20000000000955</c:v>
                </c:pt>
                <c:pt idx="13841">
                  <c:v>69.20500000000955</c:v>
                </c:pt>
                <c:pt idx="13842">
                  <c:v>69.21000000000954</c:v>
                </c:pt>
                <c:pt idx="13843">
                  <c:v>69.21500000000954</c:v>
                </c:pt>
                <c:pt idx="13844">
                  <c:v>69.22000000000951</c:v>
                </c:pt>
                <c:pt idx="13845">
                  <c:v>69.22500000000939</c:v>
                </c:pt>
                <c:pt idx="13846">
                  <c:v>69.23000000000951</c:v>
                </c:pt>
                <c:pt idx="13847">
                  <c:v>69.23500000000951</c:v>
                </c:pt>
                <c:pt idx="13848">
                  <c:v>69.24000000000951</c:v>
                </c:pt>
                <c:pt idx="13849">
                  <c:v>69.24500000000951</c:v>
                </c:pt>
                <c:pt idx="13850">
                  <c:v>69.25000000000948</c:v>
                </c:pt>
                <c:pt idx="13851">
                  <c:v>69.25500000000945</c:v>
                </c:pt>
                <c:pt idx="13852">
                  <c:v>69.2600000000095</c:v>
                </c:pt>
                <c:pt idx="13853">
                  <c:v>69.26500000000948</c:v>
                </c:pt>
                <c:pt idx="13854">
                  <c:v>69.27000000000945</c:v>
                </c:pt>
                <c:pt idx="13855">
                  <c:v>69.27500000000934</c:v>
                </c:pt>
                <c:pt idx="13856">
                  <c:v>69.28000000000948</c:v>
                </c:pt>
                <c:pt idx="13857">
                  <c:v>69.28500000000945</c:v>
                </c:pt>
                <c:pt idx="13858">
                  <c:v>69.29000000000947</c:v>
                </c:pt>
                <c:pt idx="13859">
                  <c:v>69.29500000000945</c:v>
                </c:pt>
                <c:pt idx="13860">
                  <c:v>69.30000000000945</c:v>
                </c:pt>
                <c:pt idx="13861">
                  <c:v>69.30500000000931</c:v>
                </c:pt>
                <c:pt idx="13862">
                  <c:v>69.31000000000945</c:v>
                </c:pt>
                <c:pt idx="13863">
                  <c:v>69.31500000000945</c:v>
                </c:pt>
                <c:pt idx="13864">
                  <c:v>69.3200000000093</c:v>
                </c:pt>
                <c:pt idx="13865">
                  <c:v>69.32500000000928</c:v>
                </c:pt>
                <c:pt idx="13866">
                  <c:v>69.33000000000941</c:v>
                </c:pt>
                <c:pt idx="13867">
                  <c:v>69.33500000000929</c:v>
                </c:pt>
                <c:pt idx="13868">
                  <c:v>69.34000000000941</c:v>
                </c:pt>
                <c:pt idx="13869">
                  <c:v>69.34500000000941</c:v>
                </c:pt>
                <c:pt idx="13870">
                  <c:v>69.35000000000935</c:v>
                </c:pt>
                <c:pt idx="13871">
                  <c:v>69.35500000000927</c:v>
                </c:pt>
                <c:pt idx="13872">
                  <c:v>69.36000000000938</c:v>
                </c:pt>
                <c:pt idx="13873">
                  <c:v>69.36500000000935</c:v>
                </c:pt>
                <c:pt idx="13874">
                  <c:v>69.37000000000926</c:v>
                </c:pt>
                <c:pt idx="13875">
                  <c:v>69.37500000000917</c:v>
                </c:pt>
                <c:pt idx="13876">
                  <c:v>69.38000000000935</c:v>
                </c:pt>
                <c:pt idx="13877">
                  <c:v>69.38500000000924</c:v>
                </c:pt>
                <c:pt idx="13878">
                  <c:v>69.39000000000938</c:v>
                </c:pt>
                <c:pt idx="13879">
                  <c:v>69.39500000000935</c:v>
                </c:pt>
                <c:pt idx="13880">
                  <c:v>69.40000000000937</c:v>
                </c:pt>
                <c:pt idx="13881">
                  <c:v>69.40500000000935</c:v>
                </c:pt>
                <c:pt idx="13882">
                  <c:v>69.41000000000936</c:v>
                </c:pt>
                <c:pt idx="13883">
                  <c:v>69.41500000000935</c:v>
                </c:pt>
                <c:pt idx="13884">
                  <c:v>69.42000000000935</c:v>
                </c:pt>
                <c:pt idx="13885">
                  <c:v>69.42500000000935</c:v>
                </c:pt>
                <c:pt idx="13886">
                  <c:v>69.43000000000934</c:v>
                </c:pt>
                <c:pt idx="13887">
                  <c:v>69.43500000000934</c:v>
                </c:pt>
                <c:pt idx="13888">
                  <c:v>69.44000000000933</c:v>
                </c:pt>
                <c:pt idx="13889">
                  <c:v>69.44500000000933</c:v>
                </c:pt>
                <c:pt idx="13890">
                  <c:v>69.45000000000931</c:v>
                </c:pt>
                <c:pt idx="13891">
                  <c:v>69.45500000000931</c:v>
                </c:pt>
                <c:pt idx="13892">
                  <c:v>69.46000000000931</c:v>
                </c:pt>
                <c:pt idx="13893">
                  <c:v>69.46500000000931</c:v>
                </c:pt>
                <c:pt idx="13894">
                  <c:v>69.47000000000928</c:v>
                </c:pt>
                <c:pt idx="13895">
                  <c:v>69.47500000000925</c:v>
                </c:pt>
                <c:pt idx="13896">
                  <c:v>69.4800000000093</c:v>
                </c:pt>
                <c:pt idx="13897">
                  <c:v>69.48500000000928</c:v>
                </c:pt>
                <c:pt idx="13898">
                  <c:v>69.4900000000093</c:v>
                </c:pt>
                <c:pt idx="13899">
                  <c:v>69.49500000000928</c:v>
                </c:pt>
                <c:pt idx="13900">
                  <c:v>69.50000000000928</c:v>
                </c:pt>
                <c:pt idx="13901">
                  <c:v>69.50500000000925</c:v>
                </c:pt>
                <c:pt idx="13902">
                  <c:v>69.51000000000927</c:v>
                </c:pt>
                <c:pt idx="13903">
                  <c:v>69.51500000000925</c:v>
                </c:pt>
                <c:pt idx="13904">
                  <c:v>69.52000000000925</c:v>
                </c:pt>
                <c:pt idx="13905">
                  <c:v>69.52500000000911</c:v>
                </c:pt>
                <c:pt idx="13906">
                  <c:v>69.53000000000925</c:v>
                </c:pt>
                <c:pt idx="13907">
                  <c:v>69.53500000000925</c:v>
                </c:pt>
                <c:pt idx="13908">
                  <c:v>69.54000000000924</c:v>
                </c:pt>
                <c:pt idx="13909">
                  <c:v>69.54500000000924</c:v>
                </c:pt>
                <c:pt idx="13910">
                  <c:v>69.55000000000921</c:v>
                </c:pt>
                <c:pt idx="13911">
                  <c:v>69.55500000000909</c:v>
                </c:pt>
                <c:pt idx="13912">
                  <c:v>69.56000000000921</c:v>
                </c:pt>
                <c:pt idx="13913">
                  <c:v>69.56500000000921</c:v>
                </c:pt>
                <c:pt idx="13914">
                  <c:v>69.57000000000907</c:v>
                </c:pt>
                <c:pt idx="13915">
                  <c:v>69.57500000000907</c:v>
                </c:pt>
                <c:pt idx="13916">
                  <c:v>69.58000000000918</c:v>
                </c:pt>
                <c:pt idx="13917">
                  <c:v>69.58500000000915</c:v>
                </c:pt>
                <c:pt idx="13918">
                  <c:v>69.5900000000092</c:v>
                </c:pt>
                <c:pt idx="13919">
                  <c:v>69.59500000000918</c:v>
                </c:pt>
                <c:pt idx="13920">
                  <c:v>69.60000000000915</c:v>
                </c:pt>
                <c:pt idx="13921">
                  <c:v>69.60500000000904</c:v>
                </c:pt>
                <c:pt idx="13922">
                  <c:v>69.61000000000918</c:v>
                </c:pt>
                <c:pt idx="13923">
                  <c:v>69.61500000000915</c:v>
                </c:pt>
                <c:pt idx="13924">
                  <c:v>69.62000000000903</c:v>
                </c:pt>
                <c:pt idx="13925">
                  <c:v>69.62500000000897</c:v>
                </c:pt>
                <c:pt idx="13926">
                  <c:v>69.63000000000915</c:v>
                </c:pt>
                <c:pt idx="13927">
                  <c:v>69.63500000000901</c:v>
                </c:pt>
                <c:pt idx="13928">
                  <c:v>69.64000000000915</c:v>
                </c:pt>
                <c:pt idx="13929">
                  <c:v>69.64500000000915</c:v>
                </c:pt>
                <c:pt idx="13930">
                  <c:v>69.650000000009</c:v>
                </c:pt>
                <c:pt idx="13931">
                  <c:v>69.65500000000897</c:v>
                </c:pt>
                <c:pt idx="13932">
                  <c:v>69.66000000000911</c:v>
                </c:pt>
                <c:pt idx="13933">
                  <c:v>69.66500000000899</c:v>
                </c:pt>
                <c:pt idx="13934">
                  <c:v>69.67000000000897</c:v>
                </c:pt>
                <c:pt idx="13935">
                  <c:v>69.67500000000886</c:v>
                </c:pt>
                <c:pt idx="13936">
                  <c:v>69.68000000000897</c:v>
                </c:pt>
                <c:pt idx="13937">
                  <c:v>69.68500000000897</c:v>
                </c:pt>
                <c:pt idx="13938">
                  <c:v>69.69000000000908</c:v>
                </c:pt>
                <c:pt idx="13939">
                  <c:v>69.69500000000905</c:v>
                </c:pt>
                <c:pt idx="13940">
                  <c:v>69.7000000000091</c:v>
                </c:pt>
                <c:pt idx="13941">
                  <c:v>69.70500000000908</c:v>
                </c:pt>
                <c:pt idx="13942">
                  <c:v>69.7100000000091</c:v>
                </c:pt>
                <c:pt idx="13943">
                  <c:v>69.71500000000908</c:v>
                </c:pt>
                <c:pt idx="13944">
                  <c:v>69.72000000000908</c:v>
                </c:pt>
                <c:pt idx="13945">
                  <c:v>69.72500000000905</c:v>
                </c:pt>
                <c:pt idx="13946">
                  <c:v>69.73000000000907</c:v>
                </c:pt>
                <c:pt idx="13947">
                  <c:v>69.73500000000905</c:v>
                </c:pt>
                <c:pt idx="13948">
                  <c:v>69.74000000000906</c:v>
                </c:pt>
                <c:pt idx="13949">
                  <c:v>69.74500000000905</c:v>
                </c:pt>
                <c:pt idx="13950">
                  <c:v>69.75000000000905</c:v>
                </c:pt>
                <c:pt idx="13951">
                  <c:v>69.75500000000905</c:v>
                </c:pt>
                <c:pt idx="13952">
                  <c:v>69.76000000000904</c:v>
                </c:pt>
                <c:pt idx="13953">
                  <c:v>69.76500000000904</c:v>
                </c:pt>
                <c:pt idx="13954">
                  <c:v>69.77000000000901</c:v>
                </c:pt>
                <c:pt idx="13955">
                  <c:v>69.77500000000889</c:v>
                </c:pt>
                <c:pt idx="13956">
                  <c:v>69.78000000000901</c:v>
                </c:pt>
                <c:pt idx="13957">
                  <c:v>69.78500000000901</c:v>
                </c:pt>
                <c:pt idx="13958">
                  <c:v>69.79000000000901</c:v>
                </c:pt>
                <c:pt idx="13959">
                  <c:v>69.79500000000901</c:v>
                </c:pt>
                <c:pt idx="13960">
                  <c:v>69.80000000000898</c:v>
                </c:pt>
                <c:pt idx="13961">
                  <c:v>69.80500000000895</c:v>
                </c:pt>
                <c:pt idx="13962">
                  <c:v>69.810000000009</c:v>
                </c:pt>
                <c:pt idx="13963">
                  <c:v>69.81500000000898</c:v>
                </c:pt>
                <c:pt idx="13964">
                  <c:v>69.82000000000895</c:v>
                </c:pt>
                <c:pt idx="13965">
                  <c:v>69.82500000000884</c:v>
                </c:pt>
                <c:pt idx="13966">
                  <c:v>69.83000000000898</c:v>
                </c:pt>
                <c:pt idx="13967">
                  <c:v>69.83500000000895</c:v>
                </c:pt>
                <c:pt idx="13968">
                  <c:v>69.84000000000897</c:v>
                </c:pt>
                <c:pt idx="13969">
                  <c:v>69.84500000000895</c:v>
                </c:pt>
                <c:pt idx="13970">
                  <c:v>69.85000000000895</c:v>
                </c:pt>
                <c:pt idx="13971">
                  <c:v>69.85500000000881</c:v>
                </c:pt>
                <c:pt idx="13972">
                  <c:v>69.86000000000895</c:v>
                </c:pt>
                <c:pt idx="13973">
                  <c:v>69.86500000000895</c:v>
                </c:pt>
                <c:pt idx="13974">
                  <c:v>69.8700000000088</c:v>
                </c:pt>
                <c:pt idx="13975">
                  <c:v>69.87500000000877</c:v>
                </c:pt>
                <c:pt idx="13976">
                  <c:v>69.88000000000891</c:v>
                </c:pt>
                <c:pt idx="13977">
                  <c:v>69.88500000000879</c:v>
                </c:pt>
                <c:pt idx="13978">
                  <c:v>69.89000000000891</c:v>
                </c:pt>
                <c:pt idx="13979">
                  <c:v>69.89500000000891</c:v>
                </c:pt>
                <c:pt idx="13980">
                  <c:v>69.90000000000891</c:v>
                </c:pt>
                <c:pt idx="13981">
                  <c:v>69.90500000000891</c:v>
                </c:pt>
                <c:pt idx="13982">
                  <c:v>69.9100000000089</c:v>
                </c:pt>
                <c:pt idx="13983">
                  <c:v>69.9150000000089</c:v>
                </c:pt>
                <c:pt idx="13984">
                  <c:v>69.9200000000089</c:v>
                </c:pt>
                <c:pt idx="13985">
                  <c:v>69.92500000000888</c:v>
                </c:pt>
                <c:pt idx="13986">
                  <c:v>69.9300000000089</c:v>
                </c:pt>
                <c:pt idx="13987">
                  <c:v>69.93500000000888</c:v>
                </c:pt>
                <c:pt idx="13988">
                  <c:v>69.9400000000089</c:v>
                </c:pt>
                <c:pt idx="13989">
                  <c:v>69.94500000000887</c:v>
                </c:pt>
                <c:pt idx="13990">
                  <c:v>69.95000000000887</c:v>
                </c:pt>
                <c:pt idx="13991">
                  <c:v>69.95500000000885</c:v>
                </c:pt>
                <c:pt idx="13992">
                  <c:v>69.96000000000886</c:v>
                </c:pt>
                <c:pt idx="13993">
                  <c:v>69.96500000000885</c:v>
                </c:pt>
                <c:pt idx="13994">
                  <c:v>69.97000000000885</c:v>
                </c:pt>
                <c:pt idx="13995">
                  <c:v>69.97500000000885</c:v>
                </c:pt>
                <c:pt idx="13996">
                  <c:v>69.98000000000884</c:v>
                </c:pt>
                <c:pt idx="13997">
                  <c:v>69.98500000000884</c:v>
                </c:pt>
                <c:pt idx="13998">
                  <c:v>69.99000000000883</c:v>
                </c:pt>
                <c:pt idx="13999">
                  <c:v>69.99500000000883</c:v>
                </c:pt>
                <c:pt idx="14000">
                  <c:v>70.00000000000881</c:v>
                </c:pt>
                <c:pt idx="14001">
                  <c:v>70.00500000000881</c:v>
                </c:pt>
                <c:pt idx="14002">
                  <c:v>70.01000000000881</c:v>
                </c:pt>
                <c:pt idx="14003">
                  <c:v>70.01500000000881</c:v>
                </c:pt>
                <c:pt idx="14004">
                  <c:v>70.02000000000878</c:v>
                </c:pt>
                <c:pt idx="14005">
                  <c:v>70.02500000000875</c:v>
                </c:pt>
                <c:pt idx="14006">
                  <c:v>70.0300000000088</c:v>
                </c:pt>
                <c:pt idx="14007">
                  <c:v>70.03500000000878</c:v>
                </c:pt>
                <c:pt idx="14008">
                  <c:v>70.0400000000088</c:v>
                </c:pt>
                <c:pt idx="14009">
                  <c:v>70.04500000000878</c:v>
                </c:pt>
                <c:pt idx="14010">
                  <c:v>70.05000000000878</c:v>
                </c:pt>
                <c:pt idx="14011">
                  <c:v>70.05500000000875</c:v>
                </c:pt>
                <c:pt idx="14012">
                  <c:v>70.06000000000877</c:v>
                </c:pt>
                <c:pt idx="14013">
                  <c:v>70.06500000000875</c:v>
                </c:pt>
                <c:pt idx="14014">
                  <c:v>70.07000000000875</c:v>
                </c:pt>
                <c:pt idx="14015">
                  <c:v>70.07500000000861</c:v>
                </c:pt>
                <c:pt idx="14016">
                  <c:v>70.08000000000875</c:v>
                </c:pt>
                <c:pt idx="14017">
                  <c:v>70.08500000000875</c:v>
                </c:pt>
                <c:pt idx="14018">
                  <c:v>70.09000000000874</c:v>
                </c:pt>
                <c:pt idx="14019">
                  <c:v>70.09500000000874</c:v>
                </c:pt>
                <c:pt idx="14020">
                  <c:v>70.10000000000871</c:v>
                </c:pt>
                <c:pt idx="14021">
                  <c:v>70.10500000000859</c:v>
                </c:pt>
                <c:pt idx="14022">
                  <c:v>70.11000000000871</c:v>
                </c:pt>
                <c:pt idx="14023">
                  <c:v>70.11500000000871</c:v>
                </c:pt>
                <c:pt idx="14024">
                  <c:v>70.12000000000857</c:v>
                </c:pt>
                <c:pt idx="14025">
                  <c:v>70.12500000000857</c:v>
                </c:pt>
                <c:pt idx="14026">
                  <c:v>70.13000000000868</c:v>
                </c:pt>
                <c:pt idx="14027">
                  <c:v>70.13500000000865</c:v>
                </c:pt>
                <c:pt idx="14028">
                  <c:v>70.1400000000087</c:v>
                </c:pt>
                <c:pt idx="14029">
                  <c:v>70.14500000000868</c:v>
                </c:pt>
                <c:pt idx="14030">
                  <c:v>70.15000000000865</c:v>
                </c:pt>
                <c:pt idx="14031">
                  <c:v>70.15500000000854</c:v>
                </c:pt>
                <c:pt idx="14032">
                  <c:v>70.16000000000868</c:v>
                </c:pt>
                <c:pt idx="14033">
                  <c:v>70.16500000000865</c:v>
                </c:pt>
                <c:pt idx="14034">
                  <c:v>70.17000000000853</c:v>
                </c:pt>
                <c:pt idx="14035">
                  <c:v>70.17500000000847</c:v>
                </c:pt>
                <c:pt idx="14036">
                  <c:v>70.18000000000865</c:v>
                </c:pt>
                <c:pt idx="14037">
                  <c:v>70.18500000000851</c:v>
                </c:pt>
                <c:pt idx="14038">
                  <c:v>70.19000000000865</c:v>
                </c:pt>
                <c:pt idx="14039">
                  <c:v>70.19500000000865</c:v>
                </c:pt>
                <c:pt idx="14040">
                  <c:v>70.20000000000864</c:v>
                </c:pt>
                <c:pt idx="14041">
                  <c:v>70.20500000000864</c:v>
                </c:pt>
                <c:pt idx="14042">
                  <c:v>70.21000000000863</c:v>
                </c:pt>
                <c:pt idx="14043">
                  <c:v>70.21500000000863</c:v>
                </c:pt>
                <c:pt idx="14044">
                  <c:v>70.22000000000861</c:v>
                </c:pt>
                <c:pt idx="14045">
                  <c:v>70.22500000000861</c:v>
                </c:pt>
                <c:pt idx="14046">
                  <c:v>70.23000000000861</c:v>
                </c:pt>
                <c:pt idx="14047">
                  <c:v>70.23500000000861</c:v>
                </c:pt>
                <c:pt idx="14048">
                  <c:v>70.2400000000086</c:v>
                </c:pt>
                <c:pt idx="14049">
                  <c:v>70.2450000000086</c:v>
                </c:pt>
                <c:pt idx="14050">
                  <c:v>70.2500000000086</c:v>
                </c:pt>
                <c:pt idx="14051">
                  <c:v>70.25500000000858</c:v>
                </c:pt>
                <c:pt idx="14052">
                  <c:v>70.2600000000086</c:v>
                </c:pt>
                <c:pt idx="14053">
                  <c:v>70.26500000000858</c:v>
                </c:pt>
                <c:pt idx="14054">
                  <c:v>70.27000000000858</c:v>
                </c:pt>
                <c:pt idx="14055">
                  <c:v>70.27500000000855</c:v>
                </c:pt>
                <c:pt idx="14056">
                  <c:v>70.28000000000857</c:v>
                </c:pt>
                <c:pt idx="14057">
                  <c:v>70.28500000000855</c:v>
                </c:pt>
                <c:pt idx="14058">
                  <c:v>70.29000000000856</c:v>
                </c:pt>
                <c:pt idx="14059">
                  <c:v>70.29500000000855</c:v>
                </c:pt>
                <c:pt idx="14060">
                  <c:v>70.30000000000855</c:v>
                </c:pt>
                <c:pt idx="14061">
                  <c:v>70.30500000000855</c:v>
                </c:pt>
                <c:pt idx="14062">
                  <c:v>70.31000000000854</c:v>
                </c:pt>
                <c:pt idx="14063">
                  <c:v>70.31500000000854</c:v>
                </c:pt>
                <c:pt idx="14064">
                  <c:v>70.32000000000851</c:v>
                </c:pt>
                <c:pt idx="14065">
                  <c:v>70.32500000000839</c:v>
                </c:pt>
                <c:pt idx="14066">
                  <c:v>70.33000000000851</c:v>
                </c:pt>
                <c:pt idx="14067">
                  <c:v>70.33500000000851</c:v>
                </c:pt>
                <c:pt idx="14068">
                  <c:v>70.34000000000851</c:v>
                </c:pt>
                <c:pt idx="14069">
                  <c:v>70.34500000000851</c:v>
                </c:pt>
                <c:pt idx="14070">
                  <c:v>70.35000000000848</c:v>
                </c:pt>
                <c:pt idx="14071">
                  <c:v>70.35500000000845</c:v>
                </c:pt>
                <c:pt idx="14072">
                  <c:v>70.3600000000085</c:v>
                </c:pt>
                <c:pt idx="14073">
                  <c:v>70.36500000000848</c:v>
                </c:pt>
                <c:pt idx="14074">
                  <c:v>70.37000000000845</c:v>
                </c:pt>
                <c:pt idx="14075">
                  <c:v>70.37500000000834</c:v>
                </c:pt>
                <c:pt idx="14076">
                  <c:v>70.38000000000848</c:v>
                </c:pt>
                <c:pt idx="14077">
                  <c:v>70.38500000000845</c:v>
                </c:pt>
                <c:pt idx="14078">
                  <c:v>70.39000000000847</c:v>
                </c:pt>
                <c:pt idx="14079">
                  <c:v>70.39500000000845</c:v>
                </c:pt>
                <c:pt idx="14080">
                  <c:v>70.40000000000846</c:v>
                </c:pt>
                <c:pt idx="14081">
                  <c:v>70.40500000000845</c:v>
                </c:pt>
                <c:pt idx="14082">
                  <c:v>70.41000000000846</c:v>
                </c:pt>
                <c:pt idx="14083">
                  <c:v>70.41500000000846</c:v>
                </c:pt>
                <c:pt idx="14084">
                  <c:v>70.42000000000844</c:v>
                </c:pt>
                <c:pt idx="14085">
                  <c:v>70.42500000000844</c:v>
                </c:pt>
                <c:pt idx="14086">
                  <c:v>70.43000000000843</c:v>
                </c:pt>
                <c:pt idx="14087">
                  <c:v>70.43500000000843</c:v>
                </c:pt>
                <c:pt idx="14088">
                  <c:v>70.44000000000842</c:v>
                </c:pt>
                <c:pt idx="14089">
                  <c:v>70.44500000000842</c:v>
                </c:pt>
                <c:pt idx="14090">
                  <c:v>70.45000000000841</c:v>
                </c:pt>
                <c:pt idx="14091">
                  <c:v>70.45500000000841</c:v>
                </c:pt>
                <c:pt idx="14092">
                  <c:v>70.4600000000084</c:v>
                </c:pt>
                <c:pt idx="14093">
                  <c:v>70.4650000000084</c:v>
                </c:pt>
                <c:pt idx="14094">
                  <c:v>70.47000000000838</c:v>
                </c:pt>
                <c:pt idx="14095">
                  <c:v>70.47500000000838</c:v>
                </c:pt>
                <c:pt idx="14096">
                  <c:v>70.4800000000084</c:v>
                </c:pt>
                <c:pt idx="14097">
                  <c:v>70.48500000000838</c:v>
                </c:pt>
                <c:pt idx="14098">
                  <c:v>70.4900000000084</c:v>
                </c:pt>
                <c:pt idx="14099">
                  <c:v>70.49500000000837</c:v>
                </c:pt>
                <c:pt idx="14100">
                  <c:v>70.50000000000837</c:v>
                </c:pt>
                <c:pt idx="14101">
                  <c:v>70.50500000000835</c:v>
                </c:pt>
                <c:pt idx="14102">
                  <c:v>70.51000000000836</c:v>
                </c:pt>
                <c:pt idx="14103">
                  <c:v>70.51500000000835</c:v>
                </c:pt>
                <c:pt idx="14104">
                  <c:v>70.52000000000835</c:v>
                </c:pt>
                <c:pt idx="14105">
                  <c:v>70.52500000000828</c:v>
                </c:pt>
                <c:pt idx="14106">
                  <c:v>70.53000000000834</c:v>
                </c:pt>
                <c:pt idx="14107">
                  <c:v>70.53500000000834</c:v>
                </c:pt>
                <c:pt idx="14108">
                  <c:v>70.54000000000833</c:v>
                </c:pt>
                <c:pt idx="14109">
                  <c:v>70.54500000000833</c:v>
                </c:pt>
                <c:pt idx="14110">
                  <c:v>70.55000000000831</c:v>
                </c:pt>
                <c:pt idx="14111">
                  <c:v>70.55500000000831</c:v>
                </c:pt>
                <c:pt idx="14112">
                  <c:v>70.56000000000831</c:v>
                </c:pt>
                <c:pt idx="14113">
                  <c:v>70.56500000000831</c:v>
                </c:pt>
                <c:pt idx="14114">
                  <c:v>70.57000000000828</c:v>
                </c:pt>
                <c:pt idx="14115">
                  <c:v>70.57500000000825</c:v>
                </c:pt>
                <c:pt idx="14116">
                  <c:v>70.58000000000828</c:v>
                </c:pt>
                <c:pt idx="14117">
                  <c:v>70.58500000000828</c:v>
                </c:pt>
                <c:pt idx="14118">
                  <c:v>70.5900000000083</c:v>
                </c:pt>
                <c:pt idx="14119">
                  <c:v>70.59500000000828</c:v>
                </c:pt>
                <c:pt idx="14120">
                  <c:v>70.60000000000828</c:v>
                </c:pt>
                <c:pt idx="14121">
                  <c:v>70.60500000000825</c:v>
                </c:pt>
                <c:pt idx="14122">
                  <c:v>70.61000000000827</c:v>
                </c:pt>
                <c:pt idx="14123">
                  <c:v>70.61500000000825</c:v>
                </c:pt>
                <c:pt idx="14124">
                  <c:v>70.62000000000825</c:v>
                </c:pt>
                <c:pt idx="14125">
                  <c:v>70.62500000000811</c:v>
                </c:pt>
                <c:pt idx="14126">
                  <c:v>70.63000000000825</c:v>
                </c:pt>
                <c:pt idx="14127">
                  <c:v>70.63500000000818</c:v>
                </c:pt>
                <c:pt idx="14128">
                  <c:v>70.64000000000824</c:v>
                </c:pt>
                <c:pt idx="14129">
                  <c:v>70.64500000000824</c:v>
                </c:pt>
                <c:pt idx="14130">
                  <c:v>70.65000000000821</c:v>
                </c:pt>
                <c:pt idx="14131">
                  <c:v>70.65500000000809</c:v>
                </c:pt>
                <c:pt idx="14132">
                  <c:v>70.66000000000821</c:v>
                </c:pt>
                <c:pt idx="14133">
                  <c:v>70.66500000000821</c:v>
                </c:pt>
                <c:pt idx="14134">
                  <c:v>70.67000000000807</c:v>
                </c:pt>
                <c:pt idx="14135">
                  <c:v>70.67500000000807</c:v>
                </c:pt>
                <c:pt idx="14136">
                  <c:v>70.68000000000818</c:v>
                </c:pt>
                <c:pt idx="14137">
                  <c:v>70.68500000000806</c:v>
                </c:pt>
                <c:pt idx="14138">
                  <c:v>70.69000000000818</c:v>
                </c:pt>
                <c:pt idx="14139">
                  <c:v>70.69500000000818</c:v>
                </c:pt>
                <c:pt idx="14140">
                  <c:v>70.7000000000082</c:v>
                </c:pt>
                <c:pt idx="14141">
                  <c:v>70.70500000000818</c:v>
                </c:pt>
                <c:pt idx="14142">
                  <c:v>70.7100000000082</c:v>
                </c:pt>
                <c:pt idx="14143">
                  <c:v>70.71500000000817</c:v>
                </c:pt>
                <c:pt idx="14144">
                  <c:v>70.72000000000817</c:v>
                </c:pt>
                <c:pt idx="14145">
                  <c:v>70.72500000000815</c:v>
                </c:pt>
                <c:pt idx="14146">
                  <c:v>70.73000000000816</c:v>
                </c:pt>
                <c:pt idx="14147">
                  <c:v>70.73500000000815</c:v>
                </c:pt>
                <c:pt idx="14148">
                  <c:v>70.74000000000816</c:v>
                </c:pt>
                <c:pt idx="14149">
                  <c:v>70.74500000000814</c:v>
                </c:pt>
                <c:pt idx="14150">
                  <c:v>70.75000000000814</c:v>
                </c:pt>
                <c:pt idx="14151">
                  <c:v>70.75500000000814</c:v>
                </c:pt>
                <c:pt idx="14152">
                  <c:v>70.76000000000813</c:v>
                </c:pt>
                <c:pt idx="14153">
                  <c:v>70.76500000000813</c:v>
                </c:pt>
                <c:pt idx="14154">
                  <c:v>70.77000000000811</c:v>
                </c:pt>
                <c:pt idx="14155">
                  <c:v>70.77500000000811</c:v>
                </c:pt>
                <c:pt idx="14156">
                  <c:v>70.78000000000811</c:v>
                </c:pt>
                <c:pt idx="14157">
                  <c:v>70.78500000000811</c:v>
                </c:pt>
                <c:pt idx="14158">
                  <c:v>70.7900000000081</c:v>
                </c:pt>
                <c:pt idx="14159">
                  <c:v>70.7950000000081</c:v>
                </c:pt>
                <c:pt idx="14160">
                  <c:v>70.80000000000808</c:v>
                </c:pt>
                <c:pt idx="14161">
                  <c:v>70.80500000000808</c:v>
                </c:pt>
                <c:pt idx="14162">
                  <c:v>70.8100000000081</c:v>
                </c:pt>
                <c:pt idx="14163">
                  <c:v>70.81500000000808</c:v>
                </c:pt>
                <c:pt idx="14164">
                  <c:v>70.82000000000808</c:v>
                </c:pt>
                <c:pt idx="14165">
                  <c:v>70.82500000000805</c:v>
                </c:pt>
                <c:pt idx="14166">
                  <c:v>70.83000000000807</c:v>
                </c:pt>
                <c:pt idx="14167">
                  <c:v>70.83500000000805</c:v>
                </c:pt>
                <c:pt idx="14168">
                  <c:v>70.84000000000806</c:v>
                </c:pt>
                <c:pt idx="14169">
                  <c:v>70.84500000000805</c:v>
                </c:pt>
                <c:pt idx="14170">
                  <c:v>70.85000000000805</c:v>
                </c:pt>
                <c:pt idx="14171">
                  <c:v>70.85500000000798</c:v>
                </c:pt>
                <c:pt idx="14172">
                  <c:v>70.86000000000804</c:v>
                </c:pt>
                <c:pt idx="14173">
                  <c:v>70.86500000000804</c:v>
                </c:pt>
                <c:pt idx="14174">
                  <c:v>70.87000000000801</c:v>
                </c:pt>
                <c:pt idx="14175">
                  <c:v>70.87500000000789</c:v>
                </c:pt>
                <c:pt idx="14176">
                  <c:v>70.88000000000801</c:v>
                </c:pt>
                <c:pt idx="14177">
                  <c:v>70.88500000000801</c:v>
                </c:pt>
                <c:pt idx="14178">
                  <c:v>70.89000000000801</c:v>
                </c:pt>
                <c:pt idx="14179">
                  <c:v>70.89500000000801</c:v>
                </c:pt>
                <c:pt idx="14180">
                  <c:v>70.900000000008</c:v>
                </c:pt>
                <c:pt idx="14181">
                  <c:v>70.905000000008</c:v>
                </c:pt>
                <c:pt idx="14182">
                  <c:v>70.910000000008</c:v>
                </c:pt>
                <c:pt idx="14183">
                  <c:v>70.915000000008</c:v>
                </c:pt>
                <c:pt idx="14184">
                  <c:v>70.920000000008</c:v>
                </c:pt>
                <c:pt idx="14185">
                  <c:v>70.92500000000798</c:v>
                </c:pt>
                <c:pt idx="14186">
                  <c:v>70.930000000008</c:v>
                </c:pt>
                <c:pt idx="14187">
                  <c:v>70.93500000000797</c:v>
                </c:pt>
                <c:pt idx="14188">
                  <c:v>70.940000000008</c:v>
                </c:pt>
                <c:pt idx="14189">
                  <c:v>70.94500000000796</c:v>
                </c:pt>
                <c:pt idx="14190">
                  <c:v>70.95000000000796</c:v>
                </c:pt>
                <c:pt idx="14191">
                  <c:v>70.95500000000795</c:v>
                </c:pt>
                <c:pt idx="14192">
                  <c:v>70.96000000000796</c:v>
                </c:pt>
                <c:pt idx="14193">
                  <c:v>70.96500000000794</c:v>
                </c:pt>
                <c:pt idx="14194">
                  <c:v>70.97000000000794</c:v>
                </c:pt>
                <c:pt idx="14195">
                  <c:v>70.97500000000794</c:v>
                </c:pt>
                <c:pt idx="14196">
                  <c:v>70.98000000000793</c:v>
                </c:pt>
                <c:pt idx="14197">
                  <c:v>70.98500000000793</c:v>
                </c:pt>
                <c:pt idx="14198">
                  <c:v>70.99000000000792</c:v>
                </c:pt>
                <c:pt idx="14199">
                  <c:v>70.99500000000791</c:v>
                </c:pt>
                <c:pt idx="14200">
                  <c:v>71.00000000000791</c:v>
                </c:pt>
                <c:pt idx="14201">
                  <c:v>71.00500000000791</c:v>
                </c:pt>
                <c:pt idx="14202">
                  <c:v>71.0100000000079</c:v>
                </c:pt>
                <c:pt idx="14203">
                  <c:v>71.0150000000079</c:v>
                </c:pt>
                <c:pt idx="14204">
                  <c:v>71.02000000000788</c:v>
                </c:pt>
                <c:pt idx="14205">
                  <c:v>71.02500000000788</c:v>
                </c:pt>
                <c:pt idx="14206">
                  <c:v>71.0300000000079</c:v>
                </c:pt>
                <c:pt idx="14207">
                  <c:v>71.03500000000788</c:v>
                </c:pt>
                <c:pt idx="14208">
                  <c:v>71.0400000000079</c:v>
                </c:pt>
                <c:pt idx="14209">
                  <c:v>71.04500000000787</c:v>
                </c:pt>
                <c:pt idx="14210">
                  <c:v>71.05000000000787</c:v>
                </c:pt>
                <c:pt idx="14211">
                  <c:v>71.05500000000785</c:v>
                </c:pt>
                <c:pt idx="14212">
                  <c:v>71.06000000000786</c:v>
                </c:pt>
                <c:pt idx="14213">
                  <c:v>71.06500000000785</c:v>
                </c:pt>
                <c:pt idx="14214">
                  <c:v>71.07000000000785</c:v>
                </c:pt>
                <c:pt idx="14215">
                  <c:v>71.07500000000778</c:v>
                </c:pt>
                <c:pt idx="14216">
                  <c:v>71.08000000000784</c:v>
                </c:pt>
                <c:pt idx="14217">
                  <c:v>71.08500000000784</c:v>
                </c:pt>
                <c:pt idx="14218">
                  <c:v>71.09000000000783</c:v>
                </c:pt>
                <c:pt idx="14219">
                  <c:v>71.09500000000783</c:v>
                </c:pt>
                <c:pt idx="14220">
                  <c:v>71.10000000000781</c:v>
                </c:pt>
                <c:pt idx="14221">
                  <c:v>71.10500000000781</c:v>
                </c:pt>
                <c:pt idx="14222">
                  <c:v>71.11000000000781</c:v>
                </c:pt>
                <c:pt idx="14223">
                  <c:v>71.11500000000781</c:v>
                </c:pt>
                <c:pt idx="14224">
                  <c:v>71.12000000000778</c:v>
                </c:pt>
                <c:pt idx="14225">
                  <c:v>71.12500000000766</c:v>
                </c:pt>
                <c:pt idx="14226">
                  <c:v>71.13000000000778</c:v>
                </c:pt>
                <c:pt idx="14227">
                  <c:v>71.13500000000778</c:v>
                </c:pt>
                <c:pt idx="14228">
                  <c:v>71.1400000000078</c:v>
                </c:pt>
                <c:pt idx="14229">
                  <c:v>71.14500000000778</c:v>
                </c:pt>
                <c:pt idx="14230">
                  <c:v>71.15000000000778</c:v>
                </c:pt>
                <c:pt idx="14231">
                  <c:v>71.15500000000775</c:v>
                </c:pt>
                <c:pt idx="14232">
                  <c:v>71.16000000000777</c:v>
                </c:pt>
                <c:pt idx="14233">
                  <c:v>71.16500000000775</c:v>
                </c:pt>
                <c:pt idx="14234">
                  <c:v>71.17000000000775</c:v>
                </c:pt>
                <c:pt idx="14235">
                  <c:v>71.17500000000761</c:v>
                </c:pt>
                <c:pt idx="14236">
                  <c:v>71.18000000000775</c:v>
                </c:pt>
                <c:pt idx="14237">
                  <c:v>71.18500000000768</c:v>
                </c:pt>
                <c:pt idx="14238">
                  <c:v>71.19000000000774</c:v>
                </c:pt>
                <c:pt idx="14239">
                  <c:v>71.19500000000774</c:v>
                </c:pt>
                <c:pt idx="14240">
                  <c:v>71.20000000000773</c:v>
                </c:pt>
                <c:pt idx="14241">
                  <c:v>71.20500000000773</c:v>
                </c:pt>
                <c:pt idx="14242">
                  <c:v>71.21000000000772</c:v>
                </c:pt>
                <c:pt idx="14243">
                  <c:v>71.21500000000771</c:v>
                </c:pt>
                <c:pt idx="14244">
                  <c:v>71.22000000000771</c:v>
                </c:pt>
                <c:pt idx="14245">
                  <c:v>71.22500000000771</c:v>
                </c:pt>
                <c:pt idx="14246">
                  <c:v>71.2300000000077</c:v>
                </c:pt>
                <c:pt idx="14247">
                  <c:v>71.2350000000077</c:v>
                </c:pt>
                <c:pt idx="14248">
                  <c:v>71.2400000000077</c:v>
                </c:pt>
                <c:pt idx="14249">
                  <c:v>71.2450000000077</c:v>
                </c:pt>
                <c:pt idx="14250">
                  <c:v>71.2500000000077</c:v>
                </c:pt>
                <c:pt idx="14251">
                  <c:v>71.25500000000768</c:v>
                </c:pt>
                <c:pt idx="14252">
                  <c:v>71.2600000000077</c:v>
                </c:pt>
                <c:pt idx="14253">
                  <c:v>71.26500000000767</c:v>
                </c:pt>
                <c:pt idx="14254">
                  <c:v>71.27000000000767</c:v>
                </c:pt>
                <c:pt idx="14255">
                  <c:v>71.27500000000765</c:v>
                </c:pt>
                <c:pt idx="14256">
                  <c:v>71.28000000000766</c:v>
                </c:pt>
                <c:pt idx="14257">
                  <c:v>71.28500000000765</c:v>
                </c:pt>
                <c:pt idx="14258">
                  <c:v>71.29000000000766</c:v>
                </c:pt>
                <c:pt idx="14259">
                  <c:v>71.29500000000764</c:v>
                </c:pt>
                <c:pt idx="14260">
                  <c:v>71.30000000000764</c:v>
                </c:pt>
                <c:pt idx="14261">
                  <c:v>71.30500000000764</c:v>
                </c:pt>
                <c:pt idx="14262">
                  <c:v>71.31000000000763</c:v>
                </c:pt>
                <c:pt idx="14263">
                  <c:v>71.31500000000763</c:v>
                </c:pt>
                <c:pt idx="14264">
                  <c:v>71.32000000000761</c:v>
                </c:pt>
                <c:pt idx="14265">
                  <c:v>71.32500000000761</c:v>
                </c:pt>
                <c:pt idx="14266">
                  <c:v>71.33000000000761</c:v>
                </c:pt>
                <c:pt idx="14267">
                  <c:v>71.33500000000761</c:v>
                </c:pt>
                <c:pt idx="14268">
                  <c:v>71.3400000000076</c:v>
                </c:pt>
                <c:pt idx="14269">
                  <c:v>71.3450000000076</c:v>
                </c:pt>
                <c:pt idx="14270">
                  <c:v>71.35000000000758</c:v>
                </c:pt>
                <c:pt idx="14271">
                  <c:v>71.35500000000758</c:v>
                </c:pt>
                <c:pt idx="14272">
                  <c:v>71.3600000000076</c:v>
                </c:pt>
                <c:pt idx="14273">
                  <c:v>71.36500000000758</c:v>
                </c:pt>
                <c:pt idx="14274">
                  <c:v>71.37000000000758</c:v>
                </c:pt>
                <c:pt idx="14275">
                  <c:v>71.37500000000755</c:v>
                </c:pt>
                <c:pt idx="14276">
                  <c:v>71.38000000000757</c:v>
                </c:pt>
                <c:pt idx="14277">
                  <c:v>71.38500000000755</c:v>
                </c:pt>
                <c:pt idx="14278">
                  <c:v>71.39000000000756</c:v>
                </c:pt>
                <c:pt idx="14279">
                  <c:v>71.39500000000755</c:v>
                </c:pt>
                <c:pt idx="14280">
                  <c:v>71.40000000000756</c:v>
                </c:pt>
                <c:pt idx="14281">
                  <c:v>71.40500000000754</c:v>
                </c:pt>
                <c:pt idx="14282">
                  <c:v>71.4100000000076</c:v>
                </c:pt>
                <c:pt idx="14283">
                  <c:v>71.41500000000756</c:v>
                </c:pt>
                <c:pt idx="14284">
                  <c:v>71.42000000000753</c:v>
                </c:pt>
                <c:pt idx="14285">
                  <c:v>71.42500000000753</c:v>
                </c:pt>
                <c:pt idx="14286">
                  <c:v>71.43000000000752</c:v>
                </c:pt>
                <c:pt idx="14287">
                  <c:v>71.43500000000751</c:v>
                </c:pt>
                <c:pt idx="14288">
                  <c:v>71.44000000000752</c:v>
                </c:pt>
                <c:pt idx="14289">
                  <c:v>71.44500000000752</c:v>
                </c:pt>
                <c:pt idx="14290">
                  <c:v>71.4500000000075</c:v>
                </c:pt>
                <c:pt idx="14291">
                  <c:v>71.4550000000075</c:v>
                </c:pt>
                <c:pt idx="14292">
                  <c:v>71.4600000000075</c:v>
                </c:pt>
                <c:pt idx="14293">
                  <c:v>71.4650000000075</c:v>
                </c:pt>
                <c:pt idx="14294">
                  <c:v>71.4700000000075</c:v>
                </c:pt>
                <c:pt idx="14295">
                  <c:v>71.47500000000748</c:v>
                </c:pt>
                <c:pt idx="14296">
                  <c:v>71.4800000000075</c:v>
                </c:pt>
                <c:pt idx="14297">
                  <c:v>71.48500000000747</c:v>
                </c:pt>
                <c:pt idx="14298">
                  <c:v>71.4900000000075</c:v>
                </c:pt>
                <c:pt idx="14299">
                  <c:v>71.49500000000746</c:v>
                </c:pt>
                <c:pt idx="14300">
                  <c:v>71.50000000000746</c:v>
                </c:pt>
                <c:pt idx="14301">
                  <c:v>71.50500000000745</c:v>
                </c:pt>
                <c:pt idx="14302">
                  <c:v>71.51000000000746</c:v>
                </c:pt>
                <c:pt idx="14303">
                  <c:v>71.51500000000744</c:v>
                </c:pt>
                <c:pt idx="14304">
                  <c:v>71.52000000000744</c:v>
                </c:pt>
                <c:pt idx="14305">
                  <c:v>71.52500000000744</c:v>
                </c:pt>
                <c:pt idx="14306">
                  <c:v>71.53000000000743</c:v>
                </c:pt>
                <c:pt idx="14307">
                  <c:v>71.53500000000743</c:v>
                </c:pt>
                <c:pt idx="14308">
                  <c:v>71.54000000000742</c:v>
                </c:pt>
                <c:pt idx="14309">
                  <c:v>71.54500000000741</c:v>
                </c:pt>
                <c:pt idx="14310">
                  <c:v>71.55000000000741</c:v>
                </c:pt>
                <c:pt idx="14311">
                  <c:v>71.55500000000741</c:v>
                </c:pt>
                <c:pt idx="14312">
                  <c:v>71.5600000000074</c:v>
                </c:pt>
                <c:pt idx="14313">
                  <c:v>71.5650000000074</c:v>
                </c:pt>
                <c:pt idx="14314">
                  <c:v>71.57000000000738</c:v>
                </c:pt>
                <c:pt idx="14315">
                  <c:v>71.57500000000738</c:v>
                </c:pt>
                <c:pt idx="14316">
                  <c:v>71.5800000000074</c:v>
                </c:pt>
                <c:pt idx="14317">
                  <c:v>71.58500000000738</c:v>
                </c:pt>
                <c:pt idx="14318">
                  <c:v>71.5900000000074</c:v>
                </c:pt>
                <c:pt idx="14319">
                  <c:v>71.59500000000737</c:v>
                </c:pt>
                <c:pt idx="14320">
                  <c:v>71.60000000000737</c:v>
                </c:pt>
                <c:pt idx="14321">
                  <c:v>71.60500000000735</c:v>
                </c:pt>
                <c:pt idx="14322">
                  <c:v>71.61000000000736</c:v>
                </c:pt>
                <c:pt idx="14323">
                  <c:v>71.61500000000735</c:v>
                </c:pt>
                <c:pt idx="14324">
                  <c:v>71.62000000000735</c:v>
                </c:pt>
                <c:pt idx="14325">
                  <c:v>71.62500000000728</c:v>
                </c:pt>
                <c:pt idx="14326">
                  <c:v>71.63000000000734</c:v>
                </c:pt>
                <c:pt idx="14327">
                  <c:v>71.63500000000734</c:v>
                </c:pt>
                <c:pt idx="14328">
                  <c:v>71.64000000000733</c:v>
                </c:pt>
                <c:pt idx="14329">
                  <c:v>71.64500000000733</c:v>
                </c:pt>
                <c:pt idx="14330">
                  <c:v>71.65000000000731</c:v>
                </c:pt>
                <c:pt idx="14331">
                  <c:v>71.65500000000731</c:v>
                </c:pt>
                <c:pt idx="14332">
                  <c:v>71.66000000000731</c:v>
                </c:pt>
                <c:pt idx="14333">
                  <c:v>71.66500000000731</c:v>
                </c:pt>
                <c:pt idx="14334">
                  <c:v>71.67000000000728</c:v>
                </c:pt>
                <c:pt idx="14335">
                  <c:v>71.67500000000716</c:v>
                </c:pt>
                <c:pt idx="14336">
                  <c:v>71.68000000000728</c:v>
                </c:pt>
                <c:pt idx="14337">
                  <c:v>71.68500000000728</c:v>
                </c:pt>
                <c:pt idx="14338">
                  <c:v>71.6900000000073</c:v>
                </c:pt>
                <c:pt idx="14339">
                  <c:v>71.69500000000728</c:v>
                </c:pt>
                <c:pt idx="14340">
                  <c:v>71.7000000000073</c:v>
                </c:pt>
                <c:pt idx="14341">
                  <c:v>71.70500000000727</c:v>
                </c:pt>
                <c:pt idx="14342">
                  <c:v>71.7100000000073</c:v>
                </c:pt>
                <c:pt idx="14343">
                  <c:v>71.71500000000726</c:v>
                </c:pt>
                <c:pt idx="14344">
                  <c:v>71.72000000000726</c:v>
                </c:pt>
                <c:pt idx="14345">
                  <c:v>71.72500000000725</c:v>
                </c:pt>
                <c:pt idx="14346">
                  <c:v>71.73000000000726</c:v>
                </c:pt>
                <c:pt idx="14347">
                  <c:v>71.73500000000724</c:v>
                </c:pt>
                <c:pt idx="14348">
                  <c:v>71.7400000000073</c:v>
                </c:pt>
                <c:pt idx="14349">
                  <c:v>71.74500000000726</c:v>
                </c:pt>
                <c:pt idx="14350">
                  <c:v>71.75000000000723</c:v>
                </c:pt>
                <c:pt idx="14351">
                  <c:v>71.75500000000723</c:v>
                </c:pt>
                <c:pt idx="14352">
                  <c:v>71.76000000000722</c:v>
                </c:pt>
                <c:pt idx="14353">
                  <c:v>71.76500000000721</c:v>
                </c:pt>
                <c:pt idx="14354">
                  <c:v>71.77000000000721</c:v>
                </c:pt>
                <c:pt idx="14355">
                  <c:v>71.77500000000721</c:v>
                </c:pt>
                <c:pt idx="14356">
                  <c:v>71.7800000000072</c:v>
                </c:pt>
                <c:pt idx="14357">
                  <c:v>71.7850000000072</c:v>
                </c:pt>
                <c:pt idx="14358">
                  <c:v>71.7900000000072</c:v>
                </c:pt>
                <c:pt idx="14359">
                  <c:v>71.7950000000072</c:v>
                </c:pt>
                <c:pt idx="14360">
                  <c:v>71.8000000000072</c:v>
                </c:pt>
                <c:pt idx="14361">
                  <c:v>71.80500000000718</c:v>
                </c:pt>
                <c:pt idx="14362">
                  <c:v>71.8100000000072</c:v>
                </c:pt>
                <c:pt idx="14363">
                  <c:v>71.81500000000717</c:v>
                </c:pt>
                <c:pt idx="14364">
                  <c:v>71.82000000000717</c:v>
                </c:pt>
                <c:pt idx="14365">
                  <c:v>71.82500000000715</c:v>
                </c:pt>
                <c:pt idx="14366">
                  <c:v>71.83000000000716</c:v>
                </c:pt>
                <c:pt idx="14367">
                  <c:v>71.83500000000715</c:v>
                </c:pt>
                <c:pt idx="14368">
                  <c:v>71.84000000000716</c:v>
                </c:pt>
                <c:pt idx="14369">
                  <c:v>71.84500000000714</c:v>
                </c:pt>
                <c:pt idx="14370">
                  <c:v>71.85000000000714</c:v>
                </c:pt>
                <c:pt idx="14371">
                  <c:v>71.85500000000714</c:v>
                </c:pt>
                <c:pt idx="14372">
                  <c:v>71.86000000000713</c:v>
                </c:pt>
                <c:pt idx="14373">
                  <c:v>71.86500000000713</c:v>
                </c:pt>
                <c:pt idx="14374">
                  <c:v>71.87000000000711</c:v>
                </c:pt>
                <c:pt idx="14375">
                  <c:v>71.87500000000711</c:v>
                </c:pt>
                <c:pt idx="14376">
                  <c:v>71.88000000000711</c:v>
                </c:pt>
                <c:pt idx="14377">
                  <c:v>71.88500000000711</c:v>
                </c:pt>
                <c:pt idx="14378">
                  <c:v>71.8900000000071</c:v>
                </c:pt>
                <c:pt idx="14379">
                  <c:v>71.8950000000071</c:v>
                </c:pt>
                <c:pt idx="14380">
                  <c:v>71.9000000000071</c:v>
                </c:pt>
                <c:pt idx="14381">
                  <c:v>71.9050000000071</c:v>
                </c:pt>
                <c:pt idx="14382">
                  <c:v>71.9100000000071</c:v>
                </c:pt>
                <c:pt idx="14383">
                  <c:v>71.9150000000071</c:v>
                </c:pt>
                <c:pt idx="14384">
                  <c:v>71.9200000000071</c:v>
                </c:pt>
                <c:pt idx="14385">
                  <c:v>71.92500000000707</c:v>
                </c:pt>
                <c:pt idx="14386">
                  <c:v>71.9300000000071</c:v>
                </c:pt>
                <c:pt idx="14387">
                  <c:v>71.93500000000706</c:v>
                </c:pt>
                <c:pt idx="14388">
                  <c:v>71.9400000000071</c:v>
                </c:pt>
                <c:pt idx="14389">
                  <c:v>71.9450000000071</c:v>
                </c:pt>
                <c:pt idx="14390">
                  <c:v>71.95000000000706</c:v>
                </c:pt>
                <c:pt idx="14391">
                  <c:v>71.95500000000704</c:v>
                </c:pt>
                <c:pt idx="14392">
                  <c:v>71.9600000000071</c:v>
                </c:pt>
                <c:pt idx="14393">
                  <c:v>71.96500000000706</c:v>
                </c:pt>
                <c:pt idx="14394">
                  <c:v>71.97000000000703</c:v>
                </c:pt>
                <c:pt idx="14395">
                  <c:v>71.97500000000703</c:v>
                </c:pt>
                <c:pt idx="14396">
                  <c:v>71.98000000000702</c:v>
                </c:pt>
                <c:pt idx="14397">
                  <c:v>71.98500000000701</c:v>
                </c:pt>
                <c:pt idx="14398">
                  <c:v>71.99000000000702</c:v>
                </c:pt>
                <c:pt idx="14399">
                  <c:v>71.99500000000702</c:v>
                </c:pt>
                <c:pt idx="14400">
                  <c:v>72.000000000007</c:v>
                </c:pt>
                <c:pt idx="14401">
                  <c:v>72.005000000007</c:v>
                </c:pt>
                <c:pt idx="14402">
                  <c:v>72.01000000000698</c:v>
                </c:pt>
                <c:pt idx="14403">
                  <c:v>72.01500000000698</c:v>
                </c:pt>
                <c:pt idx="14404">
                  <c:v>72.02000000000695</c:v>
                </c:pt>
                <c:pt idx="14405">
                  <c:v>72.02500000000684</c:v>
                </c:pt>
                <c:pt idx="14406">
                  <c:v>72.03000000000698</c:v>
                </c:pt>
                <c:pt idx="14407">
                  <c:v>72.03500000000695</c:v>
                </c:pt>
                <c:pt idx="14408">
                  <c:v>72.04000000000697</c:v>
                </c:pt>
                <c:pt idx="14409">
                  <c:v>72.04500000000695</c:v>
                </c:pt>
                <c:pt idx="14410">
                  <c:v>72.05000000000695</c:v>
                </c:pt>
                <c:pt idx="14411">
                  <c:v>72.05500000000681</c:v>
                </c:pt>
                <c:pt idx="14412">
                  <c:v>72.06000000000695</c:v>
                </c:pt>
                <c:pt idx="14413">
                  <c:v>72.06500000000688</c:v>
                </c:pt>
                <c:pt idx="14414">
                  <c:v>72.0700000000068</c:v>
                </c:pt>
                <c:pt idx="14415">
                  <c:v>72.07500000000677</c:v>
                </c:pt>
                <c:pt idx="14416">
                  <c:v>72.08000000000688</c:v>
                </c:pt>
                <c:pt idx="14417">
                  <c:v>72.08500000000679</c:v>
                </c:pt>
                <c:pt idx="14418">
                  <c:v>72.09000000000691</c:v>
                </c:pt>
                <c:pt idx="14419">
                  <c:v>72.09500000000691</c:v>
                </c:pt>
                <c:pt idx="14420">
                  <c:v>72.10000000000677</c:v>
                </c:pt>
                <c:pt idx="14421">
                  <c:v>72.10500000000677</c:v>
                </c:pt>
                <c:pt idx="14422">
                  <c:v>72.11000000000688</c:v>
                </c:pt>
                <c:pt idx="14423">
                  <c:v>72.11500000000676</c:v>
                </c:pt>
                <c:pt idx="14424">
                  <c:v>72.12000000000674</c:v>
                </c:pt>
                <c:pt idx="14425">
                  <c:v>72.12500000000664</c:v>
                </c:pt>
                <c:pt idx="14426">
                  <c:v>72.13000000000685</c:v>
                </c:pt>
                <c:pt idx="14427">
                  <c:v>72.13500000000674</c:v>
                </c:pt>
                <c:pt idx="14428">
                  <c:v>72.14000000000688</c:v>
                </c:pt>
                <c:pt idx="14429">
                  <c:v>72.14500000000685</c:v>
                </c:pt>
                <c:pt idx="14430">
                  <c:v>72.15000000000673</c:v>
                </c:pt>
                <c:pt idx="14431">
                  <c:v>72.15500000000665</c:v>
                </c:pt>
                <c:pt idx="14432">
                  <c:v>72.16000000000685</c:v>
                </c:pt>
                <c:pt idx="14433">
                  <c:v>72.16500000000671</c:v>
                </c:pt>
                <c:pt idx="14434">
                  <c:v>72.17000000000667</c:v>
                </c:pt>
                <c:pt idx="14435">
                  <c:v>72.17500000000659</c:v>
                </c:pt>
                <c:pt idx="14436">
                  <c:v>72.1800000000067</c:v>
                </c:pt>
                <c:pt idx="14437">
                  <c:v>72.18500000000667</c:v>
                </c:pt>
                <c:pt idx="14438">
                  <c:v>72.19000000000678</c:v>
                </c:pt>
                <c:pt idx="14439">
                  <c:v>72.19500000000669</c:v>
                </c:pt>
                <c:pt idx="14440">
                  <c:v>72.20000000000681</c:v>
                </c:pt>
                <c:pt idx="14441">
                  <c:v>72.20500000000681</c:v>
                </c:pt>
                <c:pt idx="14442">
                  <c:v>72.21000000000681</c:v>
                </c:pt>
                <c:pt idx="14443">
                  <c:v>72.21500000000681</c:v>
                </c:pt>
                <c:pt idx="14444">
                  <c:v>72.22000000000678</c:v>
                </c:pt>
                <c:pt idx="14445">
                  <c:v>72.22500000000666</c:v>
                </c:pt>
                <c:pt idx="14446">
                  <c:v>72.23000000000678</c:v>
                </c:pt>
                <c:pt idx="14447">
                  <c:v>72.23500000000678</c:v>
                </c:pt>
                <c:pt idx="14448">
                  <c:v>72.2400000000068</c:v>
                </c:pt>
                <c:pt idx="14449">
                  <c:v>72.24500000000678</c:v>
                </c:pt>
                <c:pt idx="14450">
                  <c:v>72.25000000000678</c:v>
                </c:pt>
                <c:pt idx="14451">
                  <c:v>72.25500000000675</c:v>
                </c:pt>
                <c:pt idx="14452">
                  <c:v>72.26000000000677</c:v>
                </c:pt>
                <c:pt idx="14453">
                  <c:v>72.26500000000675</c:v>
                </c:pt>
                <c:pt idx="14454">
                  <c:v>72.27000000000675</c:v>
                </c:pt>
                <c:pt idx="14455">
                  <c:v>72.27500000000661</c:v>
                </c:pt>
                <c:pt idx="14456">
                  <c:v>72.28000000000675</c:v>
                </c:pt>
                <c:pt idx="14457">
                  <c:v>72.28500000000668</c:v>
                </c:pt>
                <c:pt idx="14458">
                  <c:v>72.29000000000674</c:v>
                </c:pt>
                <c:pt idx="14459">
                  <c:v>72.29500000000674</c:v>
                </c:pt>
                <c:pt idx="14460">
                  <c:v>72.30000000000668</c:v>
                </c:pt>
                <c:pt idx="14461">
                  <c:v>72.30500000000659</c:v>
                </c:pt>
                <c:pt idx="14462">
                  <c:v>72.31000000000671</c:v>
                </c:pt>
                <c:pt idx="14463">
                  <c:v>72.31500000000671</c:v>
                </c:pt>
                <c:pt idx="14464">
                  <c:v>72.32000000000657</c:v>
                </c:pt>
                <c:pt idx="14465">
                  <c:v>72.32500000000657</c:v>
                </c:pt>
                <c:pt idx="14466">
                  <c:v>72.33000000000668</c:v>
                </c:pt>
                <c:pt idx="14467">
                  <c:v>72.33500000000656</c:v>
                </c:pt>
                <c:pt idx="14468">
                  <c:v>72.34000000000668</c:v>
                </c:pt>
                <c:pt idx="14469">
                  <c:v>72.34500000000668</c:v>
                </c:pt>
                <c:pt idx="14470">
                  <c:v>72.35000000000656</c:v>
                </c:pt>
                <c:pt idx="14471">
                  <c:v>72.35500000000654</c:v>
                </c:pt>
                <c:pt idx="14472">
                  <c:v>72.36000000000668</c:v>
                </c:pt>
                <c:pt idx="14473">
                  <c:v>72.36500000000665</c:v>
                </c:pt>
                <c:pt idx="14474">
                  <c:v>72.37000000000653</c:v>
                </c:pt>
                <c:pt idx="14475">
                  <c:v>72.37500000000645</c:v>
                </c:pt>
                <c:pt idx="14476">
                  <c:v>72.38000000000665</c:v>
                </c:pt>
                <c:pt idx="14477">
                  <c:v>72.38500000000651</c:v>
                </c:pt>
                <c:pt idx="14478">
                  <c:v>72.39000000000665</c:v>
                </c:pt>
                <c:pt idx="14479">
                  <c:v>72.39500000000658</c:v>
                </c:pt>
                <c:pt idx="14480">
                  <c:v>72.40000000000664</c:v>
                </c:pt>
                <c:pt idx="14481">
                  <c:v>72.40500000000664</c:v>
                </c:pt>
                <c:pt idx="14482">
                  <c:v>72.41000000000663</c:v>
                </c:pt>
                <c:pt idx="14483">
                  <c:v>72.41500000000663</c:v>
                </c:pt>
                <c:pt idx="14484">
                  <c:v>72.42000000000661</c:v>
                </c:pt>
                <c:pt idx="14485">
                  <c:v>72.42500000000661</c:v>
                </c:pt>
                <c:pt idx="14486">
                  <c:v>72.43000000000661</c:v>
                </c:pt>
                <c:pt idx="14487">
                  <c:v>72.43500000000661</c:v>
                </c:pt>
                <c:pt idx="14488">
                  <c:v>72.4400000000066</c:v>
                </c:pt>
                <c:pt idx="14489">
                  <c:v>72.4450000000066</c:v>
                </c:pt>
                <c:pt idx="14490">
                  <c:v>72.45000000000658</c:v>
                </c:pt>
                <c:pt idx="14491">
                  <c:v>72.45500000000658</c:v>
                </c:pt>
                <c:pt idx="14492">
                  <c:v>72.4600000000066</c:v>
                </c:pt>
                <c:pt idx="14493">
                  <c:v>72.46500000000658</c:v>
                </c:pt>
                <c:pt idx="14494">
                  <c:v>72.47000000000658</c:v>
                </c:pt>
                <c:pt idx="14495">
                  <c:v>72.47500000000655</c:v>
                </c:pt>
                <c:pt idx="14496">
                  <c:v>72.48000000000657</c:v>
                </c:pt>
                <c:pt idx="14497">
                  <c:v>72.48500000000655</c:v>
                </c:pt>
                <c:pt idx="14498">
                  <c:v>72.49000000000656</c:v>
                </c:pt>
                <c:pt idx="14499">
                  <c:v>72.49500000000655</c:v>
                </c:pt>
                <c:pt idx="14500">
                  <c:v>72.50000000000655</c:v>
                </c:pt>
                <c:pt idx="14501">
                  <c:v>72.50500000000648</c:v>
                </c:pt>
                <c:pt idx="14502">
                  <c:v>72.51000000000654</c:v>
                </c:pt>
                <c:pt idx="14503">
                  <c:v>72.51500000000654</c:v>
                </c:pt>
                <c:pt idx="14504">
                  <c:v>72.52000000000648</c:v>
                </c:pt>
                <c:pt idx="14505">
                  <c:v>72.52500000000639</c:v>
                </c:pt>
                <c:pt idx="14506">
                  <c:v>72.53000000000651</c:v>
                </c:pt>
                <c:pt idx="14507">
                  <c:v>72.53500000000651</c:v>
                </c:pt>
                <c:pt idx="14508">
                  <c:v>72.54000000000651</c:v>
                </c:pt>
                <c:pt idx="14509">
                  <c:v>72.54500000000651</c:v>
                </c:pt>
                <c:pt idx="14510">
                  <c:v>72.55000000000648</c:v>
                </c:pt>
                <c:pt idx="14511">
                  <c:v>72.55500000000636</c:v>
                </c:pt>
                <c:pt idx="14512">
                  <c:v>72.56000000000648</c:v>
                </c:pt>
                <c:pt idx="14513">
                  <c:v>72.56500000000648</c:v>
                </c:pt>
                <c:pt idx="14514">
                  <c:v>72.57000000000636</c:v>
                </c:pt>
                <c:pt idx="14515">
                  <c:v>72.57500000000634</c:v>
                </c:pt>
                <c:pt idx="14516">
                  <c:v>72.58000000000648</c:v>
                </c:pt>
                <c:pt idx="14517">
                  <c:v>72.58500000000645</c:v>
                </c:pt>
                <c:pt idx="14518">
                  <c:v>72.59000000000647</c:v>
                </c:pt>
                <c:pt idx="14519">
                  <c:v>72.59500000000645</c:v>
                </c:pt>
                <c:pt idx="14520">
                  <c:v>72.60000000000645</c:v>
                </c:pt>
                <c:pt idx="14521">
                  <c:v>72.60500000000631</c:v>
                </c:pt>
                <c:pt idx="14522">
                  <c:v>72.61000000000645</c:v>
                </c:pt>
                <c:pt idx="14523">
                  <c:v>72.61500000000638</c:v>
                </c:pt>
                <c:pt idx="14524">
                  <c:v>72.6200000000063</c:v>
                </c:pt>
                <c:pt idx="14525">
                  <c:v>72.62500000000625</c:v>
                </c:pt>
                <c:pt idx="14526">
                  <c:v>72.63000000000638</c:v>
                </c:pt>
                <c:pt idx="14527">
                  <c:v>72.63500000000629</c:v>
                </c:pt>
                <c:pt idx="14528">
                  <c:v>72.64000000000641</c:v>
                </c:pt>
                <c:pt idx="14529">
                  <c:v>72.64500000000641</c:v>
                </c:pt>
                <c:pt idx="14530">
                  <c:v>72.65000000000627</c:v>
                </c:pt>
                <c:pt idx="14531">
                  <c:v>72.65500000000625</c:v>
                </c:pt>
                <c:pt idx="14532">
                  <c:v>72.66000000000638</c:v>
                </c:pt>
                <c:pt idx="14533">
                  <c:v>72.66500000000626</c:v>
                </c:pt>
                <c:pt idx="14534">
                  <c:v>72.67000000000624</c:v>
                </c:pt>
                <c:pt idx="14535">
                  <c:v>72.67500000000614</c:v>
                </c:pt>
                <c:pt idx="14536">
                  <c:v>72.68000000000625</c:v>
                </c:pt>
                <c:pt idx="14537">
                  <c:v>72.68500000000624</c:v>
                </c:pt>
                <c:pt idx="14538">
                  <c:v>72.69000000000638</c:v>
                </c:pt>
                <c:pt idx="14539">
                  <c:v>72.69500000000635</c:v>
                </c:pt>
                <c:pt idx="14540">
                  <c:v>72.70000000000637</c:v>
                </c:pt>
                <c:pt idx="14541">
                  <c:v>72.70500000000635</c:v>
                </c:pt>
                <c:pt idx="14542">
                  <c:v>72.71000000000636</c:v>
                </c:pt>
                <c:pt idx="14543">
                  <c:v>72.71500000000635</c:v>
                </c:pt>
                <c:pt idx="14544">
                  <c:v>72.72000000000635</c:v>
                </c:pt>
                <c:pt idx="14545">
                  <c:v>72.72500000000628</c:v>
                </c:pt>
                <c:pt idx="14546">
                  <c:v>72.73000000000634</c:v>
                </c:pt>
                <c:pt idx="14547">
                  <c:v>72.73500000000631</c:v>
                </c:pt>
                <c:pt idx="14548">
                  <c:v>72.74000000000633</c:v>
                </c:pt>
                <c:pt idx="14549">
                  <c:v>72.74500000000633</c:v>
                </c:pt>
                <c:pt idx="14550">
                  <c:v>72.75000000000631</c:v>
                </c:pt>
                <c:pt idx="14551">
                  <c:v>72.75500000000628</c:v>
                </c:pt>
                <c:pt idx="14552">
                  <c:v>72.76000000000631</c:v>
                </c:pt>
                <c:pt idx="14553">
                  <c:v>72.76500000000631</c:v>
                </c:pt>
                <c:pt idx="14554">
                  <c:v>72.77000000000628</c:v>
                </c:pt>
                <c:pt idx="14555">
                  <c:v>72.77500000000616</c:v>
                </c:pt>
                <c:pt idx="14556">
                  <c:v>72.78000000000628</c:v>
                </c:pt>
                <c:pt idx="14557">
                  <c:v>72.78500000000628</c:v>
                </c:pt>
                <c:pt idx="14558">
                  <c:v>72.79000000000628</c:v>
                </c:pt>
                <c:pt idx="14559">
                  <c:v>72.79500000000628</c:v>
                </c:pt>
                <c:pt idx="14560">
                  <c:v>72.80000000000628</c:v>
                </c:pt>
                <c:pt idx="14561">
                  <c:v>72.80500000000625</c:v>
                </c:pt>
                <c:pt idx="14562">
                  <c:v>72.81000000000627</c:v>
                </c:pt>
                <c:pt idx="14563">
                  <c:v>72.81500000000625</c:v>
                </c:pt>
                <c:pt idx="14564">
                  <c:v>72.82000000000625</c:v>
                </c:pt>
                <c:pt idx="14565">
                  <c:v>72.82500000000611</c:v>
                </c:pt>
                <c:pt idx="14566">
                  <c:v>72.83000000000625</c:v>
                </c:pt>
                <c:pt idx="14567">
                  <c:v>72.83500000000618</c:v>
                </c:pt>
                <c:pt idx="14568">
                  <c:v>72.84000000000624</c:v>
                </c:pt>
                <c:pt idx="14569">
                  <c:v>72.84500000000621</c:v>
                </c:pt>
                <c:pt idx="14570">
                  <c:v>72.85000000000618</c:v>
                </c:pt>
                <c:pt idx="14571">
                  <c:v>72.85500000000609</c:v>
                </c:pt>
                <c:pt idx="14572">
                  <c:v>72.86000000000621</c:v>
                </c:pt>
                <c:pt idx="14573">
                  <c:v>72.86500000000618</c:v>
                </c:pt>
                <c:pt idx="14574">
                  <c:v>72.87000000000607</c:v>
                </c:pt>
                <c:pt idx="14575">
                  <c:v>72.87500000000605</c:v>
                </c:pt>
                <c:pt idx="14576">
                  <c:v>72.88000000000618</c:v>
                </c:pt>
                <c:pt idx="14577">
                  <c:v>72.88500000000606</c:v>
                </c:pt>
                <c:pt idx="14578">
                  <c:v>72.89000000000618</c:v>
                </c:pt>
                <c:pt idx="14579">
                  <c:v>72.89500000000618</c:v>
                </c:pt>
                <c:pt idx="14580">
                  <c:v>72.90000000000618</c:v>
                </c:pt>
                <c:pt idx="14581">
                  <c:v>72.90500000000618</c:v>
                </c:pt>
                <c:pt idx="14582">
                  <c:v>72.9100000000062</c:v>
                </c:pt>
                <c:pt idx="14583">
                  <c:v>72.91500000000617</c:v>
                </c:pt>
                <c:pt idx="14584">
                  <c:v>72.92000000000617</c:v>
                </c:pt>
                <c:pt idx="14585">
                  <c:v>72.92500000000615</c:v>
                </c:pt>
                <c:pt idx="14586">
                  <c:v>72.93000000000616</c:v>
                </c:pt>
                <c:pt idx="14587">
                  <c:v>72.93500000000615</c:v>
                </c:pt>
                <c:pt idx="14588">
                  <c:v>72.94000000000616</c:v>
                </c:pt>
                <c:pt idx="14589">
                  <c:v>72.94500000000614</c:v>
                </c:pt>
                <c:pt idx="14590">
                  <c:v>72.95000000000614</c:v>
                </c:pt>
                <c:pt idx="14591">
                  <c:v>72.95500000000611</c:v>
                </c:pt>
                <c:pt idx="14592">
                  <c:v>72.96000000000613</c:v>
                </c:pt>
                <c:pt idx="14593">
                  <c:v>72.96500000000613</c:v>
                </c:pt>
                <c:pt idx="14594">
                  <c:v>72.97000000000611</c:v>
                </c:pt>
                <c:pt idx="14595">
                  <c:v>72.97500000000608</c:v>
                </c:pt>
                <c:pt idx="14596">
                  <c:v>72.98000000000611</c:v>
                </c:pt>
                <c:pt idx="14597">
                  <c:v>72.98500000000611</c:v>
                </c:pt>
                <c:pt idx="14598">
                  <c:v>72.9900000000061</c:v>
                </c:pt>
                <c:pt idx="14599">
                  <c:v>72.9950000000061</c:v>
                </c:pt>
                <c:pt idx="14600">
                  <c:v>73.00000000000608</c:v>
                </c:pt>
                <c:pt idx="14601">
                  <c:v>73.00500000000608</c:v>
                </c:pt>
                <c:pt idx="14602">
                  <c:v>73.01000000000608</c:v>
                </c:pt>
                <c:pt idx="14603">
                  <c:v>73.01500000000608</c:v>
                </c:pt>
                <c:pt idx="14604">
                  <c:v>73.02000000000608</c:v>
                </c:pt>
                <c:pt idx="14605">
                  <c:v>73.02500000000605</c:v>
                </c:pt>
                <c:pt idx="14606">
                  <c:v>73.03000000000607</c:v>
                </c:pt>
                <c:pt idx="14607">
                  <c:v>73.03500000000605</c:v>
                </c:pt>
                <c:pt idx="14608">
                  <c:v>73.04000000000606</c:v>
                </c:pt>
                <c:pt idx="14609">
                  <c:v>73.04500000000605</c:v>
                </c:pt>
                <c:pt idx="14610">
                  <c:v>73.05000000000605</c:v>
                </c:pt>
                <c:pt idx="14611">
                  <c:v>73.05500000000598</c:v>
                </c:pt>
                <c:pt idx="14612">
                  <c:v>73.06000000000604</c:v>
                </c:pt>
                <c:pt idx="14613">
                  <c:v>73.06500000000601</c:v>
                </c:pt>
                <c:pt idx="14614">
                  <c:v>73.07000000000598</c:v>
                </c:pt>
                <c:pt idx="14615">
                  <c:v>73.07500000000589</c:v>
                </c:pt>
                <c:pt idx="14616">
                  <c:v>73.08000000000601</c:v>
                </c:pt>
                <c:pt idx="14617">
                  <c:v>73.08500000000598</c:v>
                </c:pt>
                <c:pt idx="14618">
                  <c:v>73.09000000000601</c:v>
                </c:pt>
                <c:pt idx="14619">
                  <c:v>73.09500000000601</c:v>
                </c:pt>
                <c:pt idx="14620">
                  <c:v>73.10000000000598</c:v>
                </c:pt>
                <c:pt idx="14621">
                  <c:v>73.10500000000586</c:v>
                </c:pt>
                <c:pt idx="14622">
                  <c:v>73.11000000000598</c:v>
                </c:pt>
                <c:pt idx="14623">
                  <c:v>73.11500000000598</c:v>
                </c:pt>
                <c:pt idx="14624">
                  <c:v>73.12000000000585</c:v>
                </c:pt>
                <c:pt idx="14625">
                  <c:v>73.12500000000584</c:v>
                </c:pt>
                <c:pt idx="14626">
                  <c:v>73.13000000000598</c:v>
                </c:pt>
                <c:pt idx="14627">
                  <c:v>73.13500000000595</c:v>
                </c:pt>
                <c:pt idx="14628">
                  <c:v>73.14000000000597</c:v>
                </c:pt>
                <c:pt idx="14629">
                  <c:v>73.14500000000595</c:v>
                </c:pt>
                <c:pt idx="14630">
                  <c:v>73.15000000000595</c:v>
                </c:pt>
                <c:pt idx="14631">
                  <c:v>73.15500000000581</c:v>
                </c:pt>
                <c:pt idx="14632">
                  <c:v>73.16000000000595</c:v>
                </c:pt>
                <c:pt idx="14633">
                  <c:v>73.16500000000588</c:v>
                </c:pt>
                <c:pt idx="14634">
                  <c:v>73.1700000000058</c:v>
                </c:pt>
                <c:pt idx="14635">
                  <c:v>73.17500000000575</c:v>
                </c:pt>
                <c:pt idx="14636">
                  <c:v>73.18000000000588</c:v>
                </c:pt>
                <c:pt idx="14637">
                  <c:v>73.18500000000579</c:v>
                </c:pt>
                <c:pt idx="14638">
                  <c:v>73.19000000000591</c:v>
                </c:pt>
                <c:pt idx="14639">
                  <c:v>73.19500000000588</c:v>
                </c:pt>
                <c:pt idx="14640">
                  <c:v>73.20000000000591</c:v>
                </c:pt>
                <c:pt idx="14641">
                  <c:v>73.20500000000591</c:v>
                </c:pt>
                <c:pt idx="14642">
                  <c:v>73.2100000000059</c:v>
                </c:pt>
                <c:pt idx="14643">
                  <c:v>73.2150000000059</c:v>
                </c:pt>
                <c:pt idx="14644">
                  <c:v>73.22000000000588</c:v>
                </c:pt>
                <c:pt idx="14645">
                  <c:v>73.22500000000588</c:v>
                </c:pt>
                <c:pt idx="14646">
                  <c:v>73.23000000000588</c:v>
                </c:pt>
                <c:pt idx="14647">
                  <c:v>73.23500000000588</c:v>
                </c:pt>
                <c:pt idx="14648">
                  <c:v>73.2400000000059</c:v>
                </c:pt>
                <c:pt idx="14649">
                  <c:v>73.24500000000587</c:v>
                </c:pt>
                <c:pt idx="14650">
                  <c:v>73.25000000000587</c:v>
                </c:pt>
                <c:pt idx="14651">
                  <c:v>73.25500000000585</c:v>
                </c:pt>
                <c:pt idx="14652">
                  <c:v>73.26000000000585</c:v>
                </c:pt>
                <c:pt idx="14653">
                  <c:v>73.26500000000585</c:v>
                </c:pt>
                <c:pt idx="14654">
                  <c:v>73.27000000000585</c:v>
                </c:pt>
                <c:pt idx="14655">
                  <c:v>73.27500000000578</c:v>
                </c:pt>
                <c:pt idx="14656">
                  <c:v>73.28000000000584</c:v>
                </c:pt>
                <c:pt idx="14657">
                  <c:v>73.28500000000581</c:v>
                </c:pt>
                <c:pt idx="14658">
                  <c:v>73.29000000000583</c:v>
                </c:pt>
                <c:pt idx="14659">
                  <c:v>73.29500000000583</c:v>
                </c:pt>
                <c:pt idx="14660">
                  <c:v>73.30000000000581</c:v>
                </c:pt>
                <c:pt idx="14661">
                  <c:v>73.30500000000578</c:v>
                </c:pt>
                <c:pt idx="14662">
                  <c:v>73.31000000000581</c:v>
                </c:pt>
                <c:pt idx="14663">
                  <c:v>73.31500000000581</c:v>
                </c:pt>
                <c:pt idx="14664">
                  <c:v>73.32000000000578</c:v>
                </c:pt>
                <c:pt idx="14665">
                  <c:v>73.32500000000566</c:v>
                </c:pt>
                <c:pt idx="14666">
                  <c:v>73.33000000000578</c:v>
                </c:pt>
                <c:pt idx="14667">
                  <c:v>73.33500000000578</c:v>
                </c:pt>
                <c:pt idx="14668">
                  <c:v>73.34000000000578</c:v>
                </c:pt>
                <c:pt idx="14669">
                  <c:v>73.34500000000578</c:v>
                </c:pt>
                <c:pt idx="14670">
                  <c:v>73.35000000000578</c:v>
                </c:pt>
                <c:pt idx="14671">
                  <c:v>73.35500000000575</c:v>
                </c:pt>
                <c:pt idx="14672">
                  <c:v>73.36000000000577</c:v>
                </c:pt>
                <c:pt idx="14673">
                  <c:v>73.36500000000575</c:v>
                </c:pt>
                <c:pt idx="14674">
                  <c:v>73.37000000000575</c:v>
                </c:pt>
                <c:pt idx="14675">
                  <c:v>73.37500000000561</c:v>
                </c:pt>
                <c:pt idx="14676">
                  <c:v>73.38000000000575</c:v>
                </c:pt>
                <c:pt idx="14677">
                  <c:v>73.38500000000568</c:v>
                </c:pt>
                <c:pt idx="14678">
                  <c:v>73.39000000000574</c:v>
                </c:pt>
                <c:pt idx="14679">
                  <c:v>73.39500000000571</c:v>
                </c:pt>
                <c:pt idx="14680">
                  <c:v>73.40000000000573</c:v>
                </c:pt>
                <c:pt idx="14681">
                  <c:v>73.40500000000573</c:v>
                </c:pt>
                <c:pt idx="14682">
                  <c:v>73.41000000000572</c:v>
                </c:pt>
                <c:pt idx="14683">
                  <c:v>73.41500000000573</c:v>
                </c:pt>
                <c:pt idx="14684">
                  <c:v>73.42000000000571</c:v>
                </c:pt>
                <c:pt idx="14685">
                  <c:v>73.42500000000571</c:v>
                </c:pt>
                <c:pt idx="14686">
                  <c:v>73.4300000000057</c:v>
                </c:pt>
                <c:pt idx="14687">
                  <c:v>73.4350000000057</c:v>
                </c:pt>
                <c:pt idx="14688">
                  <c:v>73.4400000000057</c:v>
                </c:pt>
                <c:pt idx="14689">
                  <c:v>73.4450000000057</c:v>
                </c:pt>
                <c:pt idx="14690">
                  <c:v>73.45000000000568</c:v>
                </c:pt>
                <c:pt idx="14691">
                  <c:v>73.45500000000568</c:v>
                </c:pt>
                <c:pt idx="14692">
                  <c:v>73.4600000000057</c:v>
                </c:pt>
                <c:pt idx="14693">
                  <c:v>73.46500000000567</c:v>
                </c:pt>
                <c:pt idx="14694">
                  <c:v>73.47000000000567</c:v>
                </c:pt>
                <c:pt idx="14695">
                  <c:v>73.47500000000565</c:v>
                </c:pt>
                <c:pt idx="14696">
                  <c:v>73.48000000000565</c:v>
                </c:pt>
                <c:pt idx="14697">
                  <c:v>73.48500000000565</c:v>
                </c:pt>
                <c:pt idx="14698">
                  <c:v>73.49000000000566</c:v>
                </c:pt>
                <c:pt idx="14699">
                  <c:v>73.49500000000564</c:v>
                </c:pt>
                <c:pt idx="14700">
                  <c:v>73.50000000000564</c:v>
                </c:pt>
                <c:pt idx="14701">
                  <c:v>73.50500000000561</c:v>
                </c:pt>
                <c:pt idx="14702">
                  <c:v>73.51000000000563</c:v>
                </c:pt>
                <c:pt idx="14703">
                  <c:v>73.51500000000563</c:v>
                </c:pt>
                <c:pt idx="14704">
                  <c:v>73.52000000000561</c:v>
                </c:pt>
                <c:pt idx="14705">
                  <c:v>73.52500000000558</c:v>
                </c:pt>
                <c:pt idx="14706">
                  <c:v>73.53000000000561</c:v>
                </c:pt>
                <c:pt idx="14707">
                  <c:v>73.53500000000561</c:v>
                </c:pt>
                <c:pt idx="14708">
                  <c:v>73.5400000000056</c:v>
                </c:pt>
                <c:pt idx="14709">
                  <c:v>73.5450000000056</c:v>
                </c:pt>
                <c:pt idx="14710">
                  <c:v>73.55000000000558</c:v>
                </c:pt>
                <c:pt idx="14711">
                  <c:v>73.55500000000558</c:v>
                </c:pt>
                <c:pt idx="14712">
                  <c:v>73.56000000000558</c:v>
                </c:pt>
                <c:pt idx="14713">
                  <c:v>73.56500000000558</c:v>
                </c:pt>
                <c:pt idx="14714">
                  <c:v>73.57000000000558</c:v>
                </c:pt>
                <c:pt idx="14715">
                  <c:v>73.57500000000555</c:v>
                </c:pt>
                <c:pt idx="14716">
                  <c:v>73.58000000000557</c:v>
                </c:pt>
                <c:pt idx="14717">
                  <c:v>73.58500000000555</c:v>
                </c:pt>
                <c:pt idx="14718">
                  <c:v>73.59000000000555</c:v>
                </c:pt>
                <c:pt idx="14719">
                  <c:v>73.59500000000555</c:v>
                </c:pt>
                <c:pt idx="14720">
                  <c:v>73.60000000000555</c:v>
                </c:pt>
                <c:pt idx="14721">
                  <c:v>73.60500000000548</c:v>
                </c:pt>
                <c:pt idx="14722">
                  <c:v>73.61000000000554</c:v>
                </c:pt>
                <c:pt idx="14723">
                  <c:v>73.61500000000551</c:v>
                </c:pt>
                <c:pt idx="14724">
                  <c:v>73.62000000000548</c:v>
                </c:pt>
                <c:pt idx="14725">
                  <c:v>73.62500000000539</c:v>
                </c:pt>
                <c:pt idx="14726">
                  <c:v>73.63000000000551</c:v>
                </c:pt>
                <c:pt idx="14727">
                  <c:v>73.63500000000548</c:v>
                </c:pt>
                <c:pt idx="14728">
                  <c:v>73.64000000000551</c:v>
                </c:pt>
                <c:pt idx="14729">
                  <c:v>73.64500000000551</c:v>
                </c:pt>
                <c:pt idx="14730">
                  <c:v>73.65000000000548</c:v>
                </c:pt>
                <c:pt idx="14731">
                  <c:v>73.65500000000536</c:v>
                </c:pt>
                <c:pt idx="14732">
                  <c:v>73.66000000000548</c:v>
                </c:pt>
                <c:pt idx="14733">
                  <c:v>73.66500000000548</c:v>
                </c:pt>
                <c:pt idx="14734">
                  <c:v>73.67000000000534</c:v>
                </c:pt>
                <c:pt idx="14735">
                  <c:v>73.67500000000534</c:v>
                </c:pt>
                <c:pt idx="14736">
                  <c:v>73.68000000000548</c:v>
                </c:pt>
                <c:pt idx="14737">
                  <c:v>73.68500000000535</c:v>
                </c:pt>
                <c:pt idx="14738">
                  <c:v>73.69000000000547</c:v>
                </c:pt>
                <c:pt idx="14739">
                  <c:v>73.69500000000545</c:v>
                </c:pt>
                <c:pt idx="14740">
                  <c:v>73.70000000000545</c:v>
                </c:pt>
                <c:pt idx="14741">
                  <c:v>73.70500000000545</c:v>
                </c:pt>
                <c:pt idx="14742">
                  <c:v>73.71000000000546</c:v>
                </c:pt>
                <c:pt idx="14743">
                  <c:v>73.71500000000544</c:v>
                </c:pt>
                <c:pt idx="14744">
                  <c:v>73.72000000000544</c:v>
                </c:pt>
                <c:pt idx="14745">
                  <c:v>73.72500000000541</c:v>
                </c:pt>
                <c:pt idx="14746">
                  <c:v>73.73000000000543</c:v>
                </c:pt>
                <c:pt idx="14747">
                  <c:v>73.73500000000543</c:v>
                </c:pt>
                <c:pt idx="14748">
                  <c:v>73.74000000000542</c:v>
                </c:pt>
                <c:pt idx="14749">
                  <c:v>73.74500000000543</c:v>
                </c:pt>
                <c:pt idx="14750">
                  <c:v>73.75000000000541</c:v>
                </c:pt>
                <c:pt idx="14751">
                  <c:v>73.75500000000541</c:v>
                </c:pt>
                <c:pt idx="14752">
                  <c:v>73.7600000000054</c:v>
                </c:pt>
                <c:pt idx="14753">
                  <c:v>73.7650000000054</c:v>
                </c:pt>
                <c:pt idx="14754">
                  <c:v>73.77000000000538</c:v>
                </c:pt>
                <c:pt idx="14755">
                  <c:v>73.77500000000538</c:v>
                </c:pt>
                <c:pt idx="14756">
                  <c:v>73.78000000000538</c:v>
                </c:pt>
                <c:pt idx="14757">
                  <c:v>73.78500000000538</c:v>
                </c:pt>
                <c:pt idx="14758">
                  <c:v>73.7900000000054</c:v>
                </c:pt>
                <c:pt idx="14759">
                  <c:v>73.79500000000537</c:v>
                </c:pt>
                <c:pt idx="14760">
                  <c:v>73.80000000000537</c:v>
                </c:pt>
                <c:pt idx="14761">
                  <c:v>73.80500000000535</c:v>
                </c:pt>
                <c:pt idx="14762">
                  <c:v>73.81000000000535</c:v>
                </c:pt>
                <c:pt idx="14763">
                  <c:v>73.81500000000535</c:v>
                </c:pt>
                <c:pt idx="14764">
                  <c:v>73.82000000000535</c:v>
                </c:pt>
                <c:pt idx="14765">
                  <c:v>73.82500000000528</c:v>
                </c:pt>
                <c:pt idx="14766">
                  <c:v>73.83000000000534</c:v>
                </c:pt>
                <c:pt idx="14767">
                  <c:v>73.83500000000531</c:v>
                </c:pt>
                <c:pt idx="14768">
                  <c:v>73.84000000000533</c:v>
                </c:pt>
                <c:pt idx="14769">
                  <c:v>73.84500000000533</c:v>
                </c:pt>
                <c:pt idx="14770">
                  <c:v>73.85000000000531</c:v>
                </c:pt>
                <c:pt idx="14771">
                  <c:v>73.85500000000528</c:v>
                </c:pt>
                <c:pt idx="14772">
                  <c:v>73.86000000000531</c:v>
                </c:pt>
                <c:pt idx="14773">
                  <c:v>73.86500000000531</c:v>
                </c:pt>
                <c:pt idx="14774">
                  <c:v>73.87000000000528</c:v>
                </c:pt>
                <c:pt idx="14775">
                  <c:v>73.87500000000516</c:v>
                </c:pt>
                <c:pt idx="14776">
                  <c:v>73.88000000000528</c:v>
                </c:pt>
                <c:pt idx="14777">
                  <c:v>73.88500000000528</c:v>
                </c:pt>
                <c:pt idx="14778">
                  <c:v>73.89000000000528</c:v>
                </c:pt>
                <c:pt idx="14779">
                  <c:v>73.89500000000528</c:v>
                </c:pt>
                <c:pt idx="14780">
                  <c:v>73.9000000000053</c:v>
                </c:pt>
                <c:pt idx="14781">
                  <c:v>73.90500000000527</c:v>
                </c:pt>
                <c:pt idx="14782">
                  <c:v>73.9100000000053</c:v>
                </c:pt>
                <c:pt idx="14783">
                  <c:v>73.91500000000526</c:v>
                </c:pt>
                <c:pt idx="14784">
                  <c:v>73.92000000000525</c:v>
                </c:pt>
                <c:pt idx="14785">
                  <c:v>73.92500000000525</c:v>
                </c:pt>
                <c:pt idx="14786">
                  <c:v>73.93000000000526</c:v>
                </c:pt>
                <c:pt idx="14787">
                  <c:v>73.93500000000524</c:v>
                </c:pt>
                <c:pt idx="14788">
                  <c:v>73.94000000000526</c:v>
                </c:pt>
                <c:pt idx="14789">
                  <c:v>73.94500000000523</c:v>
                </c:pt>
                <c:pt idx="14790">
                  <c:v>73.95000000000523</c:v>
                </c:pt>
                <c:pt idx="14791">
                  <c:v>73.95500000000523</c:v>
                </c:pt>
                <c:pt idx="14792">
                  <c:v>73.96000000000522</c:v>
                </c:pt>
                <c:pt idx="14793">
                  <c:v>73.96500000000523</c:v>
                </c:pt>
                <c:pt idx="14794">
                  <c:v>73.97000000000521</c:v>
                </c:pt>
                <c:pt idx="14795">
                  <c:v>73.97500000000521</c:v>
                </c:pt>
                <c:pt idx="14796">
                  <c:v>73.9800000000052</c:v>
                </c:pt>
                <c:pt idx="14797">
                  <c:v>73.9850000000052</c:v>
                </c:pt>
                <c:pt idx="14798">
                  <c:v>73.9900000000052</c:v>
                </c:pt>
                <c:pt idx="14799">
                  <c:v>73.9950000000052</c:v>
                </c:pt>
                <c:pt idx="14800">
                  <c:v>74.00000000000518</c:v>
                </c:pt>
                <c:pt idx="14801">
                  <c:v>74.00500000000518</c:v>
                </c:pt>
                <c:pt idx="14802">
                  <c:v>74.0100000000052</c:v>
                </c:pt>
                <c:pt idx="14803">
                  <c:v>74.01500000000517</c:v>
                </c:pt>
                <c:pt idx="14804">
                  <c:v>74.02000000000517</c:v>
                </c:pt>
                <c:pt idx="14805">
                  <c:v>74.02500000000515</c:v>
                </c:pt>
                <c:pt idx="14806">
                  <c:v>74.03000000000515</c:v>
                </c:pt>
                <c:pt idx="14807">
                  <c:v>74.03500000000515</c:v>
                </c:pt>
                <c:pt idx="14808">
                  <c:v>74.04000000000516</c:v>
                </c:pt>
                <c:pt idx="14809">
                  <c:v>74.04500000000514</c:v>
                </c:pt>
                <c:pt idx="14810">
                  <c:v>74.05000000000514</c:v>
                </c:pt>
                <c:pt idx="14811">
                  <c:v>74.05500000000511</c:v>
                </c:pt>
                <c:pt idx="14812">
                  <c:v>74.06000000000513</c:v>
                </c:pt>
                <c:pt idx="14813">
                  <c:v>74.06500000000513</c:v>
                </c:pt>
                <c:pt idx="14814">
                  <c:v>74.07000000000511</c:v>
                </c:pt>
                <c:pt idx="14815">
                  <c:v>74.07500000000508</c:v>
                </c:pt>
                <c:pt idx="14816">
                  <c:v>74.08000000000511</c:v>
                </c:pt>
                <c:pt idx="14817">
                  <c:v>74.08500000000511</c:v>
                </c:pt>
                <c:pt idx="14818">
                  <c:v>74.0900000000051</c:v>
                </c:pt>
                <c:pt idx="14819">
                  <c:v>74.0950000000051</c:v>
                </c:pt>
                <c:pt idx="14820">
                  <c:v>74.10000000000508</c:v>
                </c:pt>
                <c:pt idx="14821">
                  <c:v>74.10500000000508</c:v>
                </c:pt>
                <c:pt idx="14822">
                  <c:v>74.11000000000508</c:v>
                </c:pt>
                <c:pt idx="14823">
                  <c:v>74.11500000000508</c:v>
                </c:pt>
                <c:pt idx="14824">
                  <c:v>74.12000000000508</c:v>
                </c:pt>
                <c:pt idx="14825">
                  <c:v>74.12500000000487</c:v>
                </c:pt>
                <c:pt idx="14826">
                  <c:v>74.13000000000507</c:v>
                </c:pt>
                <c:pt idx="14827">
                  <c:v>74.13500000000505</c:v>
                </c:pt>
                <c:pt idx="14828">
                  <c:v>74.14000000000505</c:v>
                </c:pt>
                <c:pt idx="14829">
                  <c:v>74.14500000000505</c:v>
                </c:pt>
                <c:pt idx="14830">
                  <c:v>74.15000000000505</c:v>
                </c:pt>
                <c:pt idx="14831">
                  <c:v>74.15500000000483</c:v>
                </c:pt>
                <c:pt idx="14832">
                  <c:v>74.16000000000504</c:v>
                </c:pt>
                <c:pt idx="14833">
                  <c:v>74.16500000000501</c:v>
                </c:pt>
                <c:pt idx="14834">
                  <c:v>74.1700000000048</c:v>
                </c:pt>
                <c:pt idx="14835">
                  <c:v>74.17500000000479</c:v>
                </c:pt>
                <c:pt idx="14836">
                  <c:v>74.18000000000501</c:v>
                </c:pt>
                <c:pt idx="14837">
                  <c:v>74.18500000000481</c:v>
                </c:pt>
                <c:pt idx="14838">
                  <c:v>74.19000000000501</c:v>
                </c:pt>
                <c:pt idx="14839">
                  <c:v>74.19500000000501</c:v>
                </c:pt>
                <c:pt idx="14840">
                  <c:v>74.200000000005</c:v>
                </c:pt>
                <c:pt idx="14841">
                  <c:v>74.205000000005</c:v>
                </c:pt>
                <c:pt idx="14842">
                  <c:v>74.21000000000498</c:v>
                </c:pt>
                <c:pt idx="14843">
                  <c:v>74.21500000000498</c:v>
                </c:pt>
                <c:pt idx="14844">
                  <c:v>74.22000000000484</c:v>
                </c:pt>
                <c:pt idx="14845">
                  <c:v>74.22500000000484</c:v>
                </c:pt>
                <c:pt idx="14846">
                  <c:v>74.23000000000498</c:v>
                </c:pt>
                <c:pt idx="14847">
                  <c:v>74.23500000000485</c:v>
                </c:pt>
                <c:pt idx="14848">
                  <c:v>74.24000000000497</c:v>
                </c:pt>
                <c:pt idx="14849">
                  <c:v>74.24500000000495</c:v>
                </c:pt>
                <c:pt idx="14850">
                  <c:v>74.25000000000495</c:v>
                </c:pt>
                <c:pt idx="14851">
                  <c:v>74.25500000000481</c:v>
                </c:pt>
                <c:pt idx="14852">
                  <c:v>74.26000000000495</c:v>
                </c:pt>
                <c:pt idx="14853">
                  <c:v>74.26500000000485</c:v>
                </c:pt>
                <c:pt idx="14854">
                  <c:v>74.2700000000048</c:v>
                </c:pt>
                <c:pt idx="14855">
                  <c:v>74.27500000000474</c:v>
                </c:pt>
                <c:pt idx="14856">
                  <c:v>74.28000000000488</c:v>
                </c:pt>
                <c:pt idx="14857">
                  <c:v>74.28500000000479</c:v>
                </c:pt>
                <c:pt idx="14858">
                  <c:v>74.29000000000491</c:v>
                </c:pt>
                <c:pt idx="14859">
                  <c:v>74.29500000000488</c:v>
                </c:pt>
                <c:pt idx="14860">
                  <c:v>74.30000000000477</c:v>
                </c:pt>
                <c:pt idx="14861">
                  <c:v>74.30500000000475</c:v>
                </c:pt>
                <c:pt idx="14862">
                  <c:v>74.31000000000488</c:v>
                </c:pt>
                <c:pt idx="14863">
                  <c:v>74.31500000000476</c:v>
                </c:pt>
                <c:pt idx="14864">
                  <c:v>74.32000000000473</c:v>
                </c:pt>
                <c:pt idx="14865">
                  <c:v>74.32500000000464</c:v>
                </c:pt>
                <c:pt idx="14866">
                  <c:v>74.33000000000474</c:v>
                </c:pt>
                <c:pt idx="14867">
                  <c:v>74.33500000000474</c:v>
                </c:pt>
                <c:pt idx="14868">
                  <c:v>74.34000000000488</c:v>
                </c:pt>
                <c:pt idx="14869">
                  <c:v>74.34500000000475</c:v>
                </c:pt>
                <c:pt idx="14870">
                  <c:v>74.35000000000473</c:v>
                </c:pt>
                <c:pt idx="14871">
                  <c:v>74.35500000000464</c:v>
                </c:pt>
                <c:pt idx="14872">
                  <c:v>74.36000000000485</c:v>
                </c:pt>
                <c:pt idx="14873">
                  <c:v>74.36500000000471</c:v>
                </c:pt>
                <c:pt idx="14874">
                  <c:v>74.37000000000465</c:v>
                </c:pt>
                <c:pt idx="14875">
                  <c:v>74.37500000000458</c:v>
                </c:pt>
                <c:pt idx="14876">
                  <c:v>74.3800000000047</c:v>
                </c:pt>
                <c:pt idx="14877">
                  <c:v>74.38500000000464</c:v>
                </c:pt>
                <c:pt idx="14878">
                  <c:v>74.39000000000478</c:v>
                </c:pt>
                <c:pt idx="14879">
                  <c:v>74.39500000000469</c:v>
                </c:pt>
                <c:pt idx="14880">
                  <c:v>74.40000000000481</c:v>
                </c:pt>
                <c:pt idx="14881">
                  <c:v>74.40500000000478</c:v>
                </c:pt>
                <c:pt idx="14882">
                  <c:v>74.41000000000481</c:v>
                </c:pt>
                <c:pt idx="14883">
                  <c:v>74.41500000000481</c:v>
                </c:pt>
                <c:pt idx="14884">
                  <c:v>74.42000000000478</c:v>
                </c:pt>
                <c:pt idx="14885">
                  <c:v>74.42500000000466</c:v>
                </c:pt>
                <c:pt idx="14886">
                  <c:v>74.43000000000478</c:v>
                </c:pt>
                <c:pt idx="14887">
                  <c:v>74.43500000000478</c:v>
                </c:pt>
                <c:pt idx="14888">
                  <c:v>74.44000000000478</c:v>
                </c:pt>
                <c:pt idx="14889">
                  <c:v>74.44500000000478</c:v>
                </c:pt>
                <c:pt idx="14890">
                  <c:v>74.45000000000478</c:v>
                </c:pt>
                <c:pt idx="14891">
                  <c:v>74.45500000000465</c:v>
                </c:pt>
                <c:pt idx="14892">
                  <c:v>74.46000000000477</c:v>
                </c:pt>
                <c:pt idx="14893">
                  <c:v>74.46500000000475</c:v>
                </c:pt>
                <c:pt idx="14894">
                  <c:v>74.47000000000475</c:v>
                </c:pt>
                <c:pt idx="14895">
                  <c:v>74.47500000000461</c:v>
                </c:pt>
                <c:pt idx="14896">
                  <c:v>74.48000000000475</c:v>
                </c:pt>
                <c:pt idx="14897">
                  <c:v>74.48500000000465</c:v>
                </c:pt>
                <c:pt idx="14898">
                  <c:v>74.49000000000474</c:v>
                </c:pt>
                <c:pt idx="14899">
                  <c:v>74.49500000000471</c:v>
                </c:pt>
                <c:pt idx="14900">
                  <c:v>74.50000000000468</c:v>
                </c:pt>
                <c:pt idx="14901">
                  <c:v>74.50500000000459</c:v>
                </c:pt>
                <c:pt idx="14902">
                  <c:v>74.51000000000471</c:v>
                </c:pt>
                <c:pt idx="14903">
                  <c:v>74.51500000000468</c:v>
                </c:pt>
                <c:pt idx="14904">
                  <c:v>74.52000000000457</c:v>
                </c:pt>
                <c:pt idx="14905">
                  <c:v>74.52500000000455</c:v>
                </c:pt>
                <c:pt idx="14906">
                  <c:v>74.53000000000468</c:v>
                </c:pt>
                <c:pt idx="14907">
                  <c:v>74.53500000000456</c:v>
                </c:pt>
                <c:pt idx="14908">
                  <c:v>74.54000000000468</c:v>
                </c:pt>
                <c:pt idx="14909">
                  <c:v>74.54500000000468</c:v>
                </c:pt>
                <c:pt idx="14910">
                  <c:v>74.55000000000454</c:v>
                </c:pt>
                <c:pt idx="14911">
                  <c:v>74.55500000000454</c:v>
                </c:pt>
                <c:pt idx="14912">
                  <c:v>74.56000000000468</c:v>
                </c:pt>
                <c:pt idx="14913">
                  <c:v>74.56500000000455</c:v>
                </c:pt>
                <c:pt idx="14914">
                  <c:v>74.57000000000453</c:v>
                </c:pt>
                <c:pt idx="14915">
                  <c:v>74.57500000000444</c:v>
                </c:pt>
                <c:pt idx="14916">
                  <c:v>74.58000000000465</c:v>
                </c:pt>
                <c:pt idx="14917">
                  <c:v>74.58500000000451</c:v>
                </c:pt>
                <c:pt idx="14918">
                  <c:v>74.59000000000465</c:v>
                </c:pt>
                <c:pt idx="14919">
                  <c:v>74.59500000000455</c:v>
                </c:pt>
                <c:pt idx="14920">
                  <c:v>74.6000000000045</c:v>
                </c:pt>
                <c:pt idx="14921">
                  <c:v>74.60500000000444</c:v>
                </c:pt>
                <c:pt idx="14922">
                  <c:v>74.61000000000458</c:v>
                </c:pt>
                <c:pt idx="14923">
                  <c:v>74.61500000000449</c:v>
                </c:pt>
                <c:pt idx="14924">
                  <c:v>74.62000000000444</c:v>
                </c:pt>
                <c:pt idx="14925">
                  <c:v>74.62500000000439</c:v>
                </c:pt>
                <c:pt idx="14926">
                  <c:v>74.63000000000447</c:v>
                </c:pt>
                <c:pt idx="14927">
                  <c:v>74.63500000000445</c:v>
                </c:pt>
                <c:pt idx="14928">
                  <c:v>74.64000000000458</c:v>
                </c:pt>
                <c:pt idx="14929">
                  <c:v>74.64500000000446</c:v>
                </c:pt>
                <c:pt idx="14930">
                  <c:v>74.65000000000443</c:v>
                </c:pt>
                <c:pt idx="14931">
                  <c:v>74.65500000000434</c:v>
                </c:pt>
                <c:pt idx="14932">
                  <c:v>74.66000000000444</c:v>
                </c:pt>
                <c:pt idx="14933">
                  <c:v>74.66500000000444</c:v>
                </c:pt>
                <c:pt idx="14934">
                  <c:v>74.67000000000434</c:v>
                </c:pt>
                <c:pt idx="14935">
                  <c:v>74.6750000000043</c:v>
                </c:pt>
                <c:pt idx="14936">
                  <c:v>74.68000000000443</c:v>
                </c:pt>
                <c:pt idx="14937">
                  <c:v>74.68500000000432</c:v>
                </c:pt>
                <c:pt idx="14938">
                  <c:v>74.69000000000455</c:v>
                </c:pt>
                <c:pt idx="14939">
                  <c:v>74.69500000000441</c:v>
                </c:pt>
                <c:pt idx="14940">
                  <c:v>74.70000000000455</c:v>
                </c:pt>
                <c:pt idx="14941">
                  <c:v>74.70500000000445</c:v>
                </c:pt>
                <c:pt idx="14942">
                  <c:v>74.71000000000454</c:v>
                </c:pt>
                <c:pt idx="14943">
                  <c:v>74.71500000000451</c:v>
                </c:pt>
                <c:pt idx="14944">
                  <c:v>74.72000000000448</c:v>
                </c:pt>
                <c:pt idx="14945">
                  <c:v>74.72500000000439</c:v>
                </c:pt>
                <c:pt idx="14946">
                  <c:v>74.73000000000451</c:v>
                </c:pt>
                <c:pt idx="14947">
                  <c:v>74.73500000000448</c:v>
                </c:pt>
                <c:pt idx="14948">
                  <c:v>74.74000000000451</c:v>
                </c:pt>
                <c:pt idx="14949">
                  <c:v>74.74500000000451</c:v>
                </c:pt>
                <c:pt idx="14950">
                  <c:v>74.75000000000448</c:v>
                </c:pt>
                <c:pt idx="14951">
                  <c:v>74.75500000000436</c:v>
                </c:pt>
                <c:pt idx="14952">
                  <c:v>74.76000000000448</c:v>
                </c:pt>
                <c:pt idx="14953">
                  <c:v>74.76500000000448</c:v>
                </c:pt>
                <c:pt idx="14954">
                  <c:v>74.77000000000434</c:v>
                </c:pt>
                <c:pt idx="14955">
                  <c:v>74.77500000000434</c:v>
                </c:pt>
                <c:pt idx="14956">
                  <c:v>74.78000000000448</c:v>
                </c:pt>
                <c:pt idx="14957">
                  <c:v>74.78500000000435</c:v>
                </c:pt>
                <c:pt idx="14958">
                  <c:v>74.79000000000447</c:v>
                </c:pt>
                <c:pt idx="14959">
                  <c:v>74.79500000000445</c:v>
                </c:pt>
                <c:pt idx="14960">
                  <c:v>74.80000000000445</c:v>
                </c:pt>
                <c:pt idx="14961">
                  <c:v>74.80500000000431</c:v>
                </c:pt>
                <c:pt idx="14962">
                  <c:v>74.81000000000445</c:v>
                </c:pt>
                <c:pt idx="14963">
                  <c:v>74.81500000000435</c:v>
                </c:pt>
                <c:pt idx="14964">
                  <c:v>74.8200000000043</c:v>
                </c:pt>
                <c:pt idx="14965">
                  <c:v>74.82500000000424</c:v>
                </c:pt>
                <c:pt idx="14966">
                  <c:v>74.83000000000438</c:v>
                </c:pt>
                <c:pt idx="14967">
                  <c:v>74.83500000000429</c:v>
                </c:pt>
                <c:pt idx="14968">
                  <c:v>74.84000000000441</c:v>
                </c:pt>
                <c:pt idx="14969">
                  <c:v>74.84500000000438</c:v>
                </c:pt>
                <c:pt idx="14970">
                  <c:v>74.85000000000427</c:v>
                </c:pt>
                <c:pt idx="14971">
                  <c:v>74.85500000000425</c:v>
                </c:pt>
                <c:pt idx="14972">
                  <c:v>74.86000000000438</c:v>
                </c:pt>
                <c:pt idx="14973">
                  <c:v>74.86500000000426</c:v>
                </c:pt>
                <c:pt idx="14974">
                  <c:v>74.87000000000423</c:v>
                </c:pt>
                <c:pt idx="14975">
                  <c:v>74.87500000000414</c:v>
                </c:pt>
                <c:pt idx="14976">
                  <c:v>74.88000000000424</c:v>
                </c:pt>
                <c:pt idx="14977">
                  <c:v>74.88500000000424</c:v>
                </c:pt>
                <c:pt idx="14978">
                  <c:v>74.89000000000438</c:v>
                </c:pt>
                <c:pt idx="14979">
                  <c:v>74.89500000000423</c:v>
                </c:pt>
                <c:pt idx="14980">
                  <c:v>74.90000000000437</c:v>
                </c:pt>
                <c:pt idx="14981">
                  <c:v>74.90500000000435</c:v>
                </c:pt>
                <c:pt idx="14982">
                  <c:v>74.91000000000437</c:v>
                </c:pt>
                <c:pt idx="14983">
                  <c:v>74.91500000000435</c:v>
                </c:pt>
                <c:pt idx="14984">
                  <c:v>74.92000000000435</c:v>
                </c:pt>
                <c:pt idx="14985">
                  <c:v>74.92500000000425</c:v>
                </c:pt>
                <c:pt idx="14986">
                  <c:v>74.93000000000434</c:v>
                </c:pt>
                <c:pt idx="14987">
                  <c:v>74.93500000000431</c:v>
                </c:pt>
                <c:pt idx="14988">
                  <c:v>74.94000000000433</c:v>
                </c:pt>
                <c:pt idx="14989">
                  <c:v>74.94500000000431</c:v>
                </c:pt>
                <c:pt idx="14990">
                  <c:v>74.95000000000431</c:v>
                </c:pt>
                <c:pt idx="14991">
                  <c:v>74.95500000000428</c:v>
                </c:pt>
                <c:pt idx="14992">
                  <c:v>74.96000000000431</c:v>
                </c:pt>
                <c:pt idx="14993">
                  <c:v>74.96500000000431</c:v>
                </c:pt>
                <c:pt idx="14994">
                  <c:v>74.97000000000428</c:v>
                </c:pt>
                <c:pt idx="14995">
                  <c:v>74.97500000000416</c:v>
                </c:pt>
                <c:pt idx="14996">
                  <c:v>74.98000000000428</c:v>
                </c:pt>
                <c:pt idx="14997">
                  <c:v>74.98500000000428</c:v>
                </c:pt>
                <c:pt idx="14998">
                  <c:v>74.99000000000428</c:v>
                </c:pt>
                <c:pt idx="14999">
                  <c:v>74.99500000000428</c:v>
                </c:pt>
                <c:pt idx="15000">
                  <c:v>75.00000000000425</c:v>
                </c:pt>
                <c:pt idx="15001">
                  <c:v>75.00500000000415</c:v>
                </c:pt>
                <c:pt idx="15002">
                  <c:v>75.01000000000427</c:v>
                </c:pt>
                <c:pt idx="15003">
                  <c:v>75.01500000000425</c:v>
                </c:pt>
                <c:pt idx="15004">
                  <c:v>75.02000000000425</c:v>
                </c:pt>
                <c:pt idx="15005">
                  <c:v>75.02500000000411</c:v>
                </c:pt>
                <c:pt idx="15006">
                  <c:v>75.03000000000425</c:v>
                </c:pt>
                <c:pt idx="15007">
                  <c:v>75.03500000000415</c:v>
                </c:pt>
                <c:pt idx="15008">
                  <c:v>75.04000000000424</c:v>
                </c:pt>
                <c:pt idx="15009">
                  <c:v>75.04500000000421</c:v>
                </c:pt>
                <c:pt idx="15010">
                  <c:v>75.05000000000418</c:v>
                </c:pt>
                <c:pt idx="15011">
                  <c:v>75.05500000000407</c:v>
                </c:pt>
                <c:pt idx="15012">
                  <c:v>75.06000000000421</c:v>
                </c:pt>
                <c:pt idx="15013">
                  <c:v>75.06500000000418</c:v>
                </c:pt>
                <c:pt idx="15014">
                  <c:v>75.07000000000407</c:v>
                </c:pt>
                <c:pt idx="15015">
                  <c:v>75.07500000000405</c:v>
                </c:pt>
                <c:pt idx="15016">
                  <c:v>75.08000000000418</c:v>
                </c:pt>
                <c:pt idx="15017">
                  <c:v>75.08500000000406</c:v>
                </c:pt>
                <c:pt idx="15018">
                  <c:v>75.09000000000418</c:v>
                </c:pt>
                <c:pt idx="15019">
                  <c:v>75.09500000000418</c:v>
                </c:pt>
                <c:pt idx="15020">
                  <c:v>75.10000000000404</c:v>
                </c:pt>
                <c:pt idx="15021">
                  <c:v>75.10500000000404</c:v>
                </c:pt>
                <c:pt idx="15022">
                  <c:v>75.11000000000415</c:v>
                </c:pt>
                <c:pt idx="15023">
                  <c:v>75.11500000000403</c:v>
                </c:pt>
                <c:pt idx="15024">
                  <c:v>75.12000000000403</c:v>
                </c:pt>
                <c:pt idx="15025">
                  <c:v>75.12500000000392</c:v>
                </c:pt>
                <c:pt idx="15026">
                  <c:v>75.13000000000415</c:v>
                </c:pt>
                <c:pt idx="15027">
                  <c:v>75.13500000000401</c:v>
                </c:pt>
                <c:pt idx="15028">
                  <c:v>75.14000000000415</c:v>
                </c:pt>
                <c:pt idx="15029">
                  <c:v>75.14500000000405</c:v>
                </c:pt>
                <c:pt idx="15030">
                  <c:v>75.150000000004</c:v>
                </c:pt>
                <c:pt idx="15031">
                  <c:v>75.15500000000394</c:v>
                </c:pt>
                <c:pt idx="15032">
                  <c:v>75.16000000000408</c:v>
                </c:pt>
                <c:pt idx="15033">
                  <c:v>75.16500000000397</c:v>
                </c:pt>
                <c:pt idx="15034">
                  <c:v>75.17000000000392</c:v>
                </c:pt>
                <c:pt idx="15035">
                  <c:v>75.17500000000389</c:v>
                </c:pt>
                <c:pt idx="15036">
                  <c:v>75.18000000000397</c:v>
                </c:pt>
                <c:pt idx="15037">
                  <c:v>75.18500000000394</c:v>
                </c:pt>
                <c:pt idx="15038">
                  <c:v>75.19000000000408</c:v>
                </c:pt>
                <c:pt idx="15039">
                  <c:v>75.19500000000396</c:v>
                </c:pt>
                <c:pt idx="15040">
                  <c:v>75.20000000000408</c:v>
                </c:pt>
                <c:pt idx="15041">
                  <c:v>75.20500000000408</c:v>
                </c:pt>
                <c:pt idx="15042">
                  <c:v>75.21000000000408</c:v>
                </c:pt>
                <c:pt idx="15043">
                  <c:v>75.21500000000408</c:v>
                </c:pt>
                <c:pt idx="15044">
                  <c:v>75.22000000000405</c:v>
                </c:pt>
                <c:pt idx="15045">
                  <c:v>75.22500000000393</c:v>
                </c:pt>
                <c:pt idx="15046">
                  <c:v>75.23000000000407</c:v>
                </c:pt>
                <c:pt idx="15047">
                  <c:v>75.23500000000405</c:v>
                </c:pt>
                <c:pt idx="15048">
                  <c:v>75.24000000000407</c:v>
                </c:pt>
                <c:pt idx="15049">
                  <c:v>75.24500000000405</c:v>
                </c:pt>
                <c:pt idx="15050">
                  <c:v>75.25000000000405</c:v>
                </c:pt>
                <c:pt idx="15051">
                  <c:v>75.25500000000395</c:v>
                </c:pt>
                <c:pt idx="15052">
                  <c:v>75.26000000000404</c:v>
                </c:pt>
                <c:pt idx="15053">
                  <c:v>75.26500000000401</c:v>
                </c:pt>
                <c:pt idx="15054">
                  <c:v>75.27000000000398</c:v>
                </c:pt>
                <c:pt idx="15055">
                  <c:v>75.27500000000387</c:v>
                </c:pt>
                <c:pt idx="15056">
                  <c:v>75.28000000000401</c:v>
                </c:pt>
                <c:pt idx="15057">
                  <c:v>75.28500000000398</c:v>
                </c:pt>
                <c:pt idx="15058">
                  <c:v>75.29000000000401</c:v>
                </c:pt>
                <c:pt idx="15059">
                  <c:v>75.29500000000401</c:v>
                </c:pt>
                <c:pt idx="15060">
                  <c:v>75.30000000000398</c:v>
                </c:pt>
                <c:pt idx="15061">
                  <c:v>75.30500000000386</c:v>
                </c:pt>
                <c:pt idx="15062">
                  <c:v>75.31000000000398</c:v>
                </c:pt>
                <c:pt idx="15063">
                  <c:v>75.31500000000398</c:v>
                </c:pt>
                <c:pt idx="15064">
                  <c:v>75.32000000000384</c:v>
                </c:pt>
                <c:pt idx="15065">
                  <c:v>75.32500000000383</c:v>
                </c:pt>
                <c:pt idx="15066">
                  <c:v>75.33000000000395</c:v>
                </c:pt>
                <c:pt idx="15067">
                  <c:v>75.33500000000383</c:v>
                </c:pt>
                <c:pt idx="15068">
                  <c:v>75.34000000000397</c:v>
                </c:pt>
                <c:pt idx="15069">
                  <c:v>75.34500000000395</c:v>
                </c:pt>
                <c:pt idx="15070">
                  <c:v>75.35000000000385</c:v>
                </c:pt>
                <c:pt idx="15071">
                  <c:v>75.35500000000381</c:v>
                </c:pt>
                <c:pt idx="15072">
                  <c:v>75.36000000000395</c:v>
                </c:pt>
                <c:pt idx="15073">
                  <c:v>75.36500000000385</c:v>
                </c:pt>
                <c:pt idx="15074">
                  <c:v>75.3700000000038</c:v>
                </c:pt>
                <c:pt idx="15075">
                  <c:v>75.37500000000374</c:v>
                </c:pt>
                <c:pt idx="15076">
                  <c:v>75.38000000000385</c:v>
                </c:pt>
                <c:pt idx="15077">
                  <c:v>75.38500000000377</c:v>
                </c:pt>
                <c:pt idx="15078">
                  <c:v>75.39000000000391</c:v>
                </c:pt>
                <c:pt idx="15079">
                  <c:v>75.39500000000388</c:v>
                </c:pt>
                <c:pt idx="15080">
                  <c:v>75.40000000000391</c:v>
                </c:pt>
                <c:pt idx="15081">
                  <c:v>75.40500000000391</c:v>
                </c:pt>
                <c:pt idx="15082">
                  <c:v>75.4100000000039</c:v>
                </c:pt>
                <c:pt idx="15083">
                  <c:v>75.4150000000039</c:v>
                </c:pt>
                <c:pt idx="15084">
                  <c:v>75.42000000000388</c:v>
                </c:pt>
                <c:pt idx="15085">
                  <c:v>75.42500000000388</c:v>
                </c:pt>
                <c:pt idx="15086">
                  <c:v>75.43000000000388</c:v>
                </c:pt>
                <c:pt idx="15087">
                  <c:v>75.43500000000388</c:v>
                </c:pt>
                <c:pt idx="15088">
                  <c:v>75.44000000000387</c:v>
                </c:pt>
                <c:pt idx="15089">
                  <c:v>75.44500000000387</c:v>
                </c:pt>
                <c:pt idx="15090">
                  <c:v>75.45000000000387</c:v>
                </c:pt>
                <c:pt idx="15091">
                  <c:v>75.45500000000385</c:v>
                </c:pt>
                <c:pt idx="15092">
                  <c:v>75.46000000000387</c:v>
                </c:pt>
                <c:pt idx="15093">
                  <c:v>75.46500000000385</c:v>
                </c:pt>
                <c:pt idx="15094">
                  <c:v>75.47000000000385</c:v>
                </c:pt>
                <c:pt idx="15095">
                  <c:v>75.47500000000375</c:v>
                </c:pt>
                <c:pt idx="15096">
                  <c:v>75.48000000000384</c:v>
                </c:pt>
                <c:pt idx="15097">
                  <c:v>75.48500000000381</c:v>
                </c:pt>
                <c:pt idx="15098">
                  <c:v>75.49000000000383</c:v>
                </c:pt>
                <c:pt idx="15099">
                  <c:v>75.49500000000381</c:v>
                </c:pt>
                <c:pt idx="15100">
                  <c:v>75.50000000000381</c:v>
                </c:pt>
                <c:pt idx="15101">
                  <c:v>75.50500000000378</c:v>
                </c:pt>
                <c:pt idx="15102">
                  <c:v>75.51000000000381</c:v>
                </c:pt>
                <c:pt idx="15103">
                  <c:v>75.51500000000381</c:v>
                </c:pt>
                <c:pt idx="15104">
                  <c:v>75.52000000000378</c:v>
                </c:pt>
                <c:pt idx="15105">
                  <c:v>75.52500000000366</c:v>
                </c:pt>
                <c:pt idx="15106">
                  <c:v>75.53000000000378</c:v>
                </c:pt>
                <c:pt idx="15107">
                  <c:v>75.53500000000378</c:v>
                </c:pt>
                <c:pt idx="15108">
                  <c:v>75.54000000000378</c:v>
                </c:pt>
                <c:pt idx="15109">
                  <c:v>75.54500000000378</c:v>
                </c:pt>
                <c:pt idx="15110">
                  <c:v>75.55000000000375</c:v>
                </c:pt>
                <c:pt idx="15111">
                  <c:v>75.55500000000363</c:v>
                </c:pt>
                <c:pt idx="15112">
                  <c:v>75.56000000000377</c:v>
                </c:pt>
                <c:pt idx="15113">
                  <c:v>75.56500000000375</c:v>
                </c:pt>
                <c:pt idx="15114">
                  <c:v>75.57000000000365</c:v>
                </c:pt>
                <c:pt idx="15115">
                  <c:v>75.57500000000361</c:v>
                </c:pt>
                <c:pt idx="15116">
                  <c:v>75.58000000000375</c:v>
                </c:pt>
                <c:pt idx="15117">
                  <c:v>75.58500000000365</c:v>
                </c:pt>
                <c:pt idx="15118">
                  <c:v>75.59000000000374</c:v>
                </c:pt>
                <c:pt idx="15119">
                  <c:v>75.59500000000371</c:v>
                </c:pt>
                <c:pt idx="15120">
                  <c:v>75.60000000000365</c:v>
                </c:pt>
                <c:pt idx="15121">
                  <c:v>75.60500000000357</c:v>
                </c:pt>
                <c:pt idx="15122">
                  <c:v>75.61000000000371</c:v>
                </c:pt>
                <c:pt idx="15123">
                  <c:v>75.61500000000368</c:v>
                </c:pt>
                <c:pt idx="15124">
                  <c:v>75.62000000000357</c:v>
                </c:pt>
                <c:pt idx="15125">
                  <c:v>75.62500000000354</c:v>
                </c:pt>
                <c:pt idx="15126">
                  <c:v>75.63000000000368</c:v>
                </c:pt>
                <c:pt idx="15127">
                  <c:v>75.63500000000356</c:v>
                </c:pt>
                <c:pt idx="15128">
                  <c:v>75.64000000000368</c:v>
                </c:pt>
                <c:pt idx="15129">
                  <c:v>75.64500000000368</c:v>
                </c:pt>
                <c:pt idx="15130">
                  <c:v>75.65000000000354</c:v>
                </c:pt>
                <c:pt idx="15131">
                  <c:v>75.65500000000353</c:v>
                </c:pt>
                <c:pt idx="15132">
                  <c:v>75.66000000000365</c:v>
                </c:pt>
                <c:pt idx="15133">
                  <c:v>75.66500000000353</c:v>
                </c:pt>
                <c:pt idx="15134">
                  <c:v>75.67000000000353</c:v>
                </c:pt>
                <c:pt idx="15135">
                  <c:v>75.67500000000342</c:v>
                </c:pt>
                <c:pt idx="15136">
                  <c:v>75.68000000000355</c:v>
                </c:pt>
                <c:pt idx="15137">
                  <c:v>75.68500000000351</c:v>
                </c:pt>
                <c:pt idx="15138">
                  <c:v>75.69000000000365</c:v>
                </c:pt>
                <c:pt idx="15139">
                  <c:v>75.69500000000355</c:v>
                </c:pt>
                <c:pt idx="15140">
                  <c:v>75.70000000000364</c:v>
                </c:pt>
                <c:pt idx="15141">
                  <c:v>75.70500000000361</c:v>
                </c:pt>
                <c:pt idx="15142">
                  <c:v>75.71000000000363</c:v>
                </c:pt>
                <c:pt idx="15143">
                  <c:v>75.71500000000361</c:v>
                </c:pt>
                <c:pt idx="15144">
                  <c:v>75.72000000000361</c:v>
                </c:pt>
                <c:pt idx="15145">
                  <c:v>75.72500000000358</c:v>
                </c:pt>
                <c:pt idx="15146">
                  <c:v>75.73000000000361</c:v>
                </c:pt>
                <c:pt idx="15147">
                  <c:v>75.73500000000361</c:v>
                </c:pt>
                <c:pt idx="15148">
                  <c:v>75.7400000000036</c:v>
                </c:pt>
                <c:pt idx="15149">
                  <c:v>75.7450000000036</c:v>
                </c:pt>
                <c:pt idx="15150">
                  <c:v>75.75000000000358</c:v>
                </c:pt>
                <c:pt idx="15151">
                  <c:v>75.75500000000358</c:v>
                </c:pt>
                <c:pt idx="15152">
                  <c:v>75.76000000000358</c:v>
                </c:pt>
                <c:pt idx="15153">
                  <c:v>75.76500000000358</c:v>
                </c:pt>
                <c:pt idx="15154">
                  <c:v>75.77000000000355</c:v>
                </c:pt>
                <c:pt idx="15155">
                  <c:v>75.77500000000343</c:v>
                </c:pt>
                <c:pt idx="15156">
                  <c:v>75.78000000000357</c:v>
                </c:pt>
                <c:pt idx="15157">
                  <c:v>75.78500000000355</c:v>
                </c:pt>
                <c:pt idx="15158">
                  <c:v>75.79000000000357</c:v>
                </c:pt>
                <c:pt idx="15159">
                  <c:v>75.79500000000355</c:v>
                </c:pt>
                <c:pt idx="15160">
                  <c:v>75.80000000000355</c:v>
                </c:pt>
                <c:pt idx="15161">
                  <c:v>75.80500000000345</c:v>
                </c:pt>
                <c:pt idx="15162">
                  <c:v>75.81000000000354</c:v>
                </c:pt>
                <c:pt idx="15163">
                  <c:v>75.81500000000351</c:v>
                </c:pt>
                <c:pt idx="15164">
                  <c:v>75.82000000000345</c:v>
                </c:pt>
                <c:pt idx="15165">
                  <c:v>75.82500000000337</c:v>
                </c:pt>
                <c:pt idx="15166">
                  <c:v>75.83000000000351</c:v>
                </c:pt>
                <c:pt idx="15167">
                  <c:v>75.83500000000348</c:v>
                </c:pt>
                <c:pt idx="15168">
                  <c:v>75.84000000000351</c:v>
                </c:pt>
                <c:pt idx="15169">
                  <c:v>75.84500000000351</c:v>
                </c:pt>
                <c:pt idx="15170">
                  <c:v>75.85000000000348</c:v>
                </c:pt>
                <c:pt idx="15171">
                  <c:v>75.85500000000336</c:v>
                </c:pt>
                <c:pt idx="15172">
                  <c:v>75.86000000000348</c:v>
                </c:pt>
                <c:pt idx="15173">
                  <c:v>75.86500000000348</c:v>
                </c:pt>
                <c:pt idx="15174">
                  <c:v>75.87000000000334</c:v>
                </c:pt>
                <c:pt idx="15175">
                  <c:v>75.87500000000333</c:v>
                </c:pt>
                <c:pt idx="15176">
                  <c:v>75.88000000000345</c:v>
                </c:pt>
                <c:pt idx="15177">
                  <c:v>75.88500000000333</c:v>
                </c:pt>
                <c:pt idx="15178">
                  <c:v>75.89000000000347</c:v>
                </c:pt>
                <c:pt idx="15179">
                  <c:v>75.89500000000345</c:v>
                </c:pt>
                <c:pt idx="15180">
                  <c:v>75.90000000000347</c:v>
                </c:pt>
                <c:pt idx="15181">
                  <c:v>75.90500000000345</c:v>
                </c:pt>
                <c:pt idx="15182">
                  <c:v>75.91000000000346</c:v>
                </c:pt>
                <c:pt idx="15183">
                  <c:v>75.91500000000344</c:v>
                </c:pt>
                <c:pt idx="15184">
                  <c:v>75.92000000000344</c:v>
                </c:pt>
                <c:pt idx="15185">
                  <c:v>75.92500000000341</c:v>
                </c:pt>
                <c:pt idx="15186">
                  <c:v>75.93000000000343</c:v>
                </c:pt>
                <c:pt idx="15187">
                  <c:v>75.93500000000341</c:v>
                </c:pt>
                <c:pt idx="15188">
                  <c:v>75.94000000000342</c:v>
                </c:pt>
                <c:pt idx="15189">
                  <c:v>75.94500000000343</c:v>
                </c:pt>
                <c:pt idx="15190">
                  <c:v>75.95000000000341</c:v>
                </c:pt>
                <c:pt idx="15191">
                  <c:v>75.95500000000341</c:v>
                </c:pt>
                <c:pt idx="15192">
                  <c:v>75.9600000000034</c:v>
                </c:pt>
                <c:pt idx="15193">
                  <c:v>75.9650000000034</c:v>
                </c:pt>
                <c:pt idx="15194">
                  <c:v>75.97000000000338</c:v>
                </c:pt>
                <c:pt idx="15195">
                  <c:v>75.97500000000338</c:v>
                </c:pt>
                <c:pt idx="15196">
                  <c:v>75.98000000000338</c:v>
                </c:pt>
                <c:pt idx="15197">
                  <c:v>75.98500000000338</c:v>
                </c:pt>
                <c:pt idx="15198">
                  <c:v>75.99000000000337</c:v>
                </c:pt>
                <c:pt idx="15199">
                  <c:v>75.99500000000337</c:v>
                </c:pt>
                <c:pt idx="15200">
                  <c:v>76.00000000000337</c:v>
                </c:pt>
                <c:pt idx="15201">
                  <c:v>76.00500000000335</c:v>
                </c:pt>
                <c:pt idx="15202">
                  <c:v>76.01000000000337</c:v>
                </c:pt>
                <c:pt idx="15203">
                  <c:v>76.01500000000335</c:v>
                </c:pt>
                <c:pt idx="15204">
                  <c:v>76.02000000000335</c:v>
                </c:pt>
                <c:pt idx="15205">
                  <c:v>76.02500000000325</c:v>
                </c:pt>
                <c:pt idx="15206">
                  <c:v>76.03000000000334</c:v>
                </c:pt>
                <c:pt idx="15207">
                  <c:v>76.03500000000331</c:v>
                </c:pt>
                <c:pt idx="15208">
                  <c:v>76.04000000000333</c:v>
                </c:pt>
                <c:pt idx="15209">
                  <c:v>76.04500000000331</c:v>
                </c:pt>
                <c:pt idx="15210">
                  <c:v>76.05000000000331</c:v>
                </c:pt>
                <c:pt idx="15211">
                  <c:v>76.05500000000328</c:v>
                </c:pt>
                <c:pt idx="15212">
                  <c:v>76.06000000000331</c:v>
                </c:pt>
                <c:pt idx="15213">
                  <c:v>76.06500000000331</c:v>
                </c:pt>
                <c:pt idx="15214">
                  <c:v>76.07000000000328</c:v>
                </c:pt>
                <c:pt idx="15215">
                  <c:v>76.07500000000316</c:v>
                </c:pt>
                <c:pt idx="15216">
                  <c:v>76.08000000000328</c:v>
                </c:pt>
                <c:pt idx="15217">
                  <c:v>76.08500000000328</c:v>
                </c:pt>
                <c:pt idx="15218">
                  <c:v>76.09000000000328</c:v>
                </c:pt>
                <c:pt idx="15219">
                  <c:v>76.09500000000328</c:v>
                </c:pt>
                <c:pt idx="15220">
                  <c:v>76.10000000000325</c:v>
                </c:pt>
                <c:pt idx="15221">
                  <c:v>76.10500000000313</c:v>
                </c:pt>
                <c:pt idx="15222">
                  <c:v>76.11000000000327</c:v>
                </c:pt>
                <c:pt idx="15223">
                  <c:v>76.11500000000325</c:v>
                </c:pt>
                <c:pt idx="15224">
                  <c:v>76.12000000000315</c:v>
                </c:pt>
                <c:pt idx="15225">
                  <c:v>76.12500000000311</c:v>
                </c:pt>
                <c:pt idx="15226">
                  <c:v>76.13000000000325</c:v>
                </c:pt>
                <c:pt idx="15227">
                  <c:v>76.13500000000315</c:v>
                </c:pt>
                <c:pt idx="15228">
                  <c:v>76.14000000000324</c:v>
                </c:pt>
                <c:pt idx="15229">
                  <c:v>76.14500000000321</c:v>
                </c:pt>
                <c:pt idx="15230">
                  <c:v>76.15000000000315</c:v>
                </c:pt>
                <c:pt idx="15231">
                  <c:v>76.15500000000307</c:v>
                </c:pt>
                <c:pt idx="15232">
                  <c:v>76.16000000000321</c:v>
                </c:pt>
                <c:pt idx="15233">
                  <c:v>76.16500000000318</c:v>
                </c:pt>
                <c:pt idx="15234">
                  <c:v>76.17000000000307</c:v>
                </c:pt>
                <c:pt idx="15235">
                  <c:v>76.17500000000304</c:v>
                </c:pt>
                <c:pt idx="15236">
                  <c:v>76.18000000000318</c:v>
                </c:pt>
                <c:pt idx="15237">
                  <c:v>76.18500000000306</c:v>
                </c:pt>
                <c:pt idx="15238">
                  <c:v>76.19000000000318</c:v>
                </c:pt>
                <c:pt idx="15239">
                  <c:v>76.19500000000318</c:v>
                </c:pt>
                <c:pt idx="15240">
                  <c:v>76.20000000000318</c:v>
                </c:pt>
                <c:pt idx="15241">
                  <c:v>76.20500000000318</c:v>
                </c:pt>
                <c:pt idx="15242">
                  <c:v>76.21000000000317</c:v>
                </c:pt>
                <c:pt idx="15243">
                  <c:v>76.21500000000317</c:v>
                </c:pt>
                <c:pt idx="15244">
                  <c:v>76.22000000000317</c:v>
                </c:pt>
                <c:pt idx="15245">
                  <c:v>76.22500000000315</c:v>
                </c:pt>
                <c:pt idx="15246">
                  <c:v>76.23000000000317</c:v>
                </c:pt>
                <c:pt idx="15247">
                  <c:v>76.23500000000315</c:v>
                </c:pt>
                <c:pt idx="15248">
                  <c:v>76.24000000000316</c:v>
                </c:pt>
                <c:pt idx="15249">
                  <c:v>76.24500000000314</c:v>
                </c:pt>
                <c:pt idx="15250">
                  <c:v>76.25000000000314</c:v>
                </c:pt>
                <c:pt idx="15251">
                  <c:v>76.25500000000311</c:v>
                </c:pt>
                <c:pt idx="15252">
                  <c:v>76.26000000000313</c:v>
                </c:pt>
                <c:pt idx="15253">
                  <c:v>76.26500000000311</c:v>
                </c:pt>
                <c:pt idx="15254">
                  <c:v>76.27000000000311</c:v>
                </c:pt>
                <c:pt idx="15255">
                  <c:v>76.27500000000308</c:v>
                </c:pt>
                <c:pt idx="15256">
                  <c:v>76.28000000000311</c:v>
                </c:pt>
                <c:pt idx="15257">
                  <c:v>76.28500000000311</c:v>
                </c:pt>
                <c:pt idx="15258">
                  <c:v>76.2900000000031</c:v>
                </c:pt>
                <c:pt idx="15259">
                  <c:v>76.2950000000031</c:v>
                </c:pt>
                <c:pt idx="15260">
                  <c:v>76.30000000000308</c:v>
                </c:pt>
                <c:pt idx="15261">
                  <c:v>76.30500000000308</c:v>
                </c:pt>
                <c:pt idx="15262">
                  <c:v>76.31000000000308</c:v>
                </c:pt>
                <c:pt idx="15263">
                  <c:v>76.31500000000308</c:v>
                </c:pt>
                <c:pt idx="15264">
                  <c:v>76.32000000000305</c:v>
                </c:pt>
                <c:pt idx="15265">
                  <c:v>76.32500000000293</c:v>
                </c:pt>
                <c:pt idx="15266">
                  <c:v>76.33000000000307</c:v>
                </c:pt>
                <c:pt idx="15267">
                  <c:v>76.33500000000305</c:v>
                </c:pt>
                <c:pt idx="15268">
                  <c:v>76.34000000000307</c:v>
                </c:pt>
                <c:pt idx="15269">
                  <c:v>76.34500000000305</c:v>
                </c:pt>
                <c:pt idx="15270">
                  <c:v>76.35000000000305</c:v>
                </c:pt>
                <c:pt idx="15271">
                  <c:v>76.35500000000295</c:v>
                </c:pt>
                <c:pt idx="15272">
                  <c:v>76.36000000000304</c:v>
                </c:pt>
                <c:pt idx="15273">
                  <c:v>76.36500000000301</c:v>
                </c:pt>
                <c:pt idx="15274">
                  <c:v>76.37000000000295</c:v>
                </c:pt>
                <c:pt idx="15275">
                  <c:v>76.37500000000287</c:v>
                </c:pt>
                <c:pt idx="15276">
                  <c:v>76.38000000000301</c:v>
                </c:pt>
                <c:pt idx="15277">
                  <c:v>76.38500000000298</c:v>
                </c:pt>
                <c:pt idx="15278">
                  <c:v>76.39000000000301</c:v>
                </c:pt>
                <c:pt idx="15279">
                  <c:v>76.39500000000301</c:v>
                </c:pt>
                <c:pt idx="15280">
                  <c:v>76.400000000003</c:v>
                </c:pt>
                <c:pt idx="15281">
                  <c:v>76.405000000003</c:v>
                </c:pt>
                <c:pt idx="15282">
                  <c:v>76.410000000003</c:v>
                </c:pt>
                <c:pt idx="15283">
                  <c:v>76.415000000003</c:v>
                </c:pt>
                <c:pt idx="15284">
                  <c:v>76.42000000000298</c:v>
                </c:pt>
                <c:pt idx="15285">
                  <c:v>76.42500000000298</c:v>
                </c:pt>
                <c:pt idx="15286">
                  <c:v>76.43000000000297</c:v>
                </c:pt>
                <c:pt idx="15287">
                  <c:v>76.43500000000297</c:v>
                </c:pt>
                <c:pt idx="15288">
                  <c:v>76.440000000003</c:v>
                </c:pt>
                <c:pt idx="15289">
                  <c:v>76.44500000000296</c:v>
                </c:pt>
                <c:pt idx="15290">
                  <c:v>76.45000000000297</c:v>
                </c:pt>
                <c:pt idx="15291">
                  <c:v>76.45500000000295</c:v>
                </c:pt>
                <c:pt idx="15292">
                  <c:v>76.46000000000296</c:v>
                </c:pt>
                <c:pt idx="15293">
                  <c:v>76.46500000000294</c:v>
                </c:pt>
                <c:pt idx="15294">
                  <c:v>76.47000000000294</c:v>
                </c:pt>
                <c:pt idx="15295">
                  <c:v>76.47500000000291</c:v>
                </c:pt>
                <c:pt idx="15296">
                  <c:v>76.48000000000293</c:v>
                </c:pt>
                <c:pt idx="15297">
                  <c:v>76.48500000000291</c:v>
                </c:pt>
                <c:pt idx="15298">
                  <c:v>76.49000000000292</c:v>
                </c:pt>
                <c:pt idx="15299">
                  <c:v>76.49500000000293</c:v>
                </c:pt>
                <c:pt idx="15300">
                  <c:v>76.50000000000291</c:v>
                </c:pt>
                <c:pt idx="15301">
                  <c:v>76.50500000000291</c:v>
                </c:pt>
                <c:pt idx="15302">
                  <c:v>76.5100000000029</c:v>
                </c:pt>
                <c:pt idx="15303">
                  <c:v>76.5150000000029</c:v>
                </c:pt>
                <c:pt idx="15304">
                  <c:v>76.52000000000288</c:v>
                </c:pt>
                <c:pt idx="15305">
                  <c:v>76.52500000000288</c:v>
                </c:pt>
                <c:pt idx="15306">
                  <c:v>76.53000000000288</c:v>
                </c:pt>
                <c:pt idx="15307">
                  <c:v>76.53500000000288</c:v>
                </c:pt>
                <c:pt idx="15308">
                  <c:v>76.54000000000287</c:v>
                </c:pt>
                <c:pt idx="15309">
                  <c:v>76.54500000000287</c:v>
                </c:pt>
                <c:pt idx="15310">
                  <c:v>76.55000000000287</c:v>
                </c:pt>
                <c:pt idx="15311">
                  <c:v>76.55500000000285</c:v>
                </c:pt>
                <c:pt idx="15312">
                  <c:v>76.56000000000287</c:v>
                </c:pt>
                <c:pt idx="15313">
                  <c:v>76.56500000000285</c:v>
                </c:pt>
                <c:pt idx="15314">
                  <c:v>76.57000000000285</c:v>
                </c:pt>
                <c:pt idx="15315">
                  <c:v>76.57500000000275</c:v>
                </c:pt>
                <c:pt idx="15316">
                  <c:v>76.58000000000284</c:v>
                </c:pt>
                <c:pt idx="15317">
                  <c:v>76.58500000000281</c:v>
                </c:pt>
                <c:pt idx="15318">
                  <c:v>76.59000000000283</c:v>
                </c:pt>
                <c:pt idx="15319">
                  <c:v>76.59500000000281</c:v>
                </c:pt>
                <c:pt idx="15320">
                  <c:v>76.60000000000281</c:v>
                </c:pt>
                <c:pt idx="15321">
                  <c:v>76.60500000000278</c:v>
                </c:pt>
                <c:pt idx="15322">
                  <c:v>76.61000000000281</c:v>
                </c:pt>
                <c:pt idx="15323">
                  <c:v>76.61500000000281</c:v>
                </c:pt>
                <c:pt idx="15324">
                  <c:v>76.62000000000278</c:v>
                </c:pt>
                <c:pt idx="15325">
                  <c:v>76.62500000000266</c:v>
                </c:pt>
                <c:pt idx="15326">
                  <c:v>76.63000000000278</c:v>
                </c:pt>
                <c:pt idx="15327">
                  <c:v>76.63500000000278</c:v>
                </c:pt>
                <c:pt idx="15328">
                  <c:v>76.64000000000278</c:v>
                </c:pt>
                <c:pt idx="15329">
                  <c:v>76.64500000000278</c:v>
                </c:pt>
                <c:pt idx="15330">
                  <c:v>76.65000000000275</c:v>
                </c:pt>
                <c:pt idx="15331">
                  <c:v>76.65500000000263</c:v>
                </c:pt>
                <c:pt idx="15332">
                  <c:v>76.66000000000277</c:v>
                </c:pt>
                <c:pt idx="15333">
                  <c:v>76.66500000000275</c:v>
                </c:pt>
                <c:pt idx="15334">
                  <c:v>76.67000000000263</c:v>
                </c:pt>
                <c:pt idx="15335">
                  <c:v>76.67500000000261</c:v>
                </c:pt>
                <c:pt idx="15336">
                  <c:v>76.68000000000275</c:v>
                </c:pt>
                <c:pt idx="15337">
                  <c:v>76.68500000000265</c:v>
                </c:pt>
                <c:pt idx="15338">
                  <c:v>76.69000000000274</c:v>
                </c:pt>
                <c:pt idx="15339">
                  <c:v>76.69500000000271</c:v>
                </c:pt>
                <c:pt idx="15340">
                  <c:v>76.70000000000273</c:v>
                </c:pt>
                <c:pt idx="15341">
                  <c:v>76.70500000000271</c:v>
                </c:pt>
                <c:pt idx="15342">
                  <c:v>76.71000000000272</c:v>
                </c:pt>
                <c:pt idx="15343">
                  <c:v>76.71500000000273</c:v>
                </c:pt>
                <c:pt idx="15344">
                  <c:v>76.72000000000271</c:v>
                </c:pt>
                <c:pt idx="15345">
                  <c:v>76.72500000000271</c:v>
                </c:pt>
                <c:pt idx="15346">
                  <c:v>76.7300000000027</c:v>
                </c:pt>
                <c:pt idx="15347">
                  <c:v>76.7350000000027</c:v>
                </c:pt>
                <c:pt idx="15348">
                  <c:v>76.7400000000027</c:v>
                </c:pt>
                <c:pt idx="15349">
                  <c:v>76.7450000000027</c:v>
                </c:pt>
                <c:pt idx="15350">
                  <c:v>76.75000000000268</c:v>
                </c:pt>
                <c:pt idx="15351">
                  <c:v>76.75500000000268</c:v>
                </c:pt>
                <c:pt idx="15352">
                  <c:v>76.76000000000267</c:v>
                </c:pt>
                <c:pt idx="15353">
                  <c:v>76.76500000000267</c:v>
                </c:pt>
                <c:pt idx="15354">
                  <c:v>76.77000000000267</c:v>
                </c:pt>
                <c:pt idx="15355">
                  <c:v>76.77500000000265</c:v>
                </c:pt>
                <c:pt idx="15356">
                  <c:v>76.78000000000267</c:v>
                </c:pt>
                <c:pt idx="15357">
                  <c:v>76.78500000000265</c:v>
                </c:pt>
                <c:pt idx="15358">
                  <c:v>76.79000000000266</c:v>
                </c:pt>
                <c:pt idx="15359">
                  <c:v>76.79500000000264</c:v>
                </c:pt>
                <c:pt idx="15360">
                  <c:v>76.80000000000264</c:v>
                </c:pt>
                <c:pt idx="15361">
                  <c:v>76.80500000000261</c:v>
                </c:pt>
                <c:pt idx="15362">
                  <c:v>76.81000000000263</c:v>
                </c:pt>
                <c:pt idx="15363">
                  <c:v>76.81500000000261</c:v>
                </c:pt>
                <c:pt idx="15364">
                  <c:v>76.82000000000261</c:v>
                </c:pt>
                <c:pt idx="15365">
                  <c:v>76.82500000000255</c:v>
                </c:pt>
                <c:pt idx="15366">
                  <c:v>76.83000000000261</c:v>
                </c:pt>
                <c:pt idx="15367">
                  <c:v>76.83500000000261</c:v>
                </c:pt>
                <c:pt idx="15368">
                  <c:v>76.8400000000026</c:v>
                </c:pt>
                <c:pt idx="15369">
                  <c:v>76.8450000000026</c:v>
                </c:pt>
                <c:pt idx="15370">
                  <c:v>76.85000000000258</c:v>
                </c:pt>
                <c:pt idx="15371">
                  <c:v>76.85500000000258</c:v>
                </c:pt>
                <c:pt idx="15372">
                  <c:v>76.86000000000258</c:v>
                </c:pt>
                <c:pt idx="15373">
                  <c:v>76.86500000000258</c:v>
                </c:pt>
                <c:pt idx="15374">
                  <c:v>76.87000000000255</c:v>
                </c:pt>
                <c:pt idx="15375">
                  <c:v>76.87500000000243</c:v>
                </c:pt>
                <c:pt idx="15376">
                  <c:v>76.88000000000257</c:v>
                </c:pt>
                <c:pt idx="15377">
                  <c:v>76.88500000000255</c:v>
                </c:pt>
                <c:pt idx="15378">
                  <c:v>76.89000000000257</c:v>
                </c:pt>
                <c:pt idx="15379">
                  <c:v>76.89500000000255</c:v>
                </c:pt>
                <c:pt idx="15380">
                  <c:v>76.90000000000256</c:v>
                </c:pt>
                <c:pt idx="15381">
                  <c:v>76.90500000000254</c:v>
                </c:pt>
                <c:pt idx="15382">
                  <c:v>76.91000000000256</c:v>
                </c:pt>
                <c:pt idx="15383">
                  <c:v>76.91500000000253</c:v>
                </c:pt>
                <c:pt idx="15384">
                  <c:v>76.92000000000253</c:v>
                </c:pt>
                <c:pt idx="15385">
                  <c:v>76.92500000000251</c:v>
                </c:pt>
                <c:pt idx="15386">
                  <c:v>76.93000000000252</c:v>
                </c:pt>
                <c:pt idx="15387">
                  <c:v>76.93500000000253</c:v>
                </c:pt>
                <c:pt idx="15388">
                  <c:v>76.94000000000252</c:v>
                </c:pt>
                <c:pt idx="15389">
                  <c:v>76.94500000000252</c:v>
                </c:pt>
                <c:pt idx="15390">
                  <c:v>76.9500000000025</c:v>
                </c:pt>
                <c:pt idx="15391">
                  <c:v>76.9550000000025</c:v>
                </c:pt>
                <c:pt idx="15392">
                  <c:v>76.9600000000025</c:v>
                </c:pt>
                <c:pt idx="15393">
                  <c:v>76.9650000000025</c:v>
                </c:pt>
                <c:pt idx="15394">
                  <c:v>76.97000000000248</c:v>
                </c:pt>
                <c:pt idx="15395">
                  <c:v>76.97500000000248</c:v>
                </c:pt>
                <c:pt idx="15396">
                  <c:v>76.98000000000247</c:v>
                </c:pt>
                <c:pt idx="15397">
                  <c:v>76.98500000000247</c:v>
                </c:pt>
                <c:pt idx="15398">
                  <c:v>76.9900000000025</c:v>
                </c:pt>
                <c:pt idx="15399">
                  <c:v>76.99500000000246</c:v>
                </c:pt>
                <c:pt idx="15400">
                  <c:v>77.00000000000247</c:v>
                </c:pt>
                <c:pt idx="15401">
                  <c:v>77.00500000000245</c:v>
                </c:pt>
                <c:pt idx="15402">
                  <c:v>77.01000000000246</c:v>
                </c:pt>
                <c:pt idx="15403">
                  <c:v>77.01500000000244</c:v>
                </c:pt>
                <c:pt idx="15404">
                  <c:v>77.02000000000244</c:v>
                </c:pt>
                <c:pt idx="15405">
                  <c:v>77.02500000000241</c:v>
                </c:pt>
                <c:pt idx="15406">
                  <c:v>77.03000000000243</c:v>
                </c:pt>
                <c:pt idx="15407">
                  <c:v>77.03500000000241</c:v>
                </c:pt>
                <c:pt idx="15408">
                  <c:v>77.04000000000242</c:v>
                </c:pt>
                <c:pt idx="15409">
                  <c:v>77.04500000000243</c:v>
                </c:pt>
                <c:pt idx="15410">
                  <c:v>77.05000000000241</c:v>
                </c:pt>
                <c:pt idx="15411">
                  <c:v>77.05500000000241</c:v>
                </c:pt>
                <c:pt idx="15412">
                  <c:v>77.0600000000024</c:v>
                </c:pt>
                <c:pt idx="15413">
                  <c:v>77.0650000000024</c:v>
                </c:pt>
                <c:pt idx="15414">
                  <c:v>77.07000000000238</c:v>
                </c:pt>
                <c:pt idx="15415">
                  <c:v>77.07500000000238</c:v>
                </c:pt>
                <c:pt idx="15416">
                  <c:v>77.08000000000238</c:v>
                </c:pt>
                <c:pt idx="15417">
                  <c:v>77.08500000000238</c:v>
                </c:pt>
                <c:pt idx="15418">
                  <c:v>77.09000000000237</c:v>
                </c:pt>
                <c:pt idx="15419">
                  <c:v>77.09500000000237</c:v>
                </c:pt>
                <c:pt idx="15420">
                  <c:v>77.10000000000237</c:v>
                </c:pt>
                <c:pt idx="15421">
                  <c:v>77.10500000000235</c:v>
                </c:pt>
                <c:pt idx="15422">
                  <c:v>77.11000000000237</c:v>
                </c:pt>
                <c:pt idx="15423">
                  <c:v>77.11500000000235</c:v>
                </c:pt>
                <c:pt idx="15424">
                  <c:v>77.12000000000235</c:v>
                </c:pt>
                <c:pt idx="15425">
                  <c:v>77.12500000000225</c:v>
                </c:pt>
                <c:pt idx="15426">
                  <c:v>77.13000000000234</c:v>
                </c:pt>
                <c:pt idx="15427">
                  <c:v>77.13500000000231</c:v>
                </c:pt>
                <c:pt idx="15428">
                  <c:v>77.14000000000233</c:v>
                </c:pt>
                <c:pt idx="15429">
                  <c:v>77.14500000000231</c:v>
                </c:pt>
                <c:pt idx="15430">
                  <c:v>77.15000000000231</c:v>
                </c:pt>
                <c:pt idx="15431">
                  <c:v>77.15500000000225</c:v>
                </c:pt>
                <c:pt idx="15432">
                  <c:v>77.16000000000231</c:v>
                </c:pt>
                <c:pt idx="15433">
                  <c:v>77.16500000000231</c:v>
                </c:pt>
                <c:pt idx="15434">
                  <c:v>77.17000000000228</c:v>
                </c:pt>
                <c:pt idx="15435">
                  <c:v>77.17500000000216</c:v>
                </c:pt>
                <c:pt idx="15436">
                  <c:v>77.18000000000228</c:v>
                </c:pt>
                <c:pt idx="15437">
                  <c:v>77.18500000000228</c:v>
                </c:pt>
                <c:pt idx="15438">
                  <c:v>77.19000000000228</c:v>
                </c:pt>
                <c:pt idx="15439">
                  <c:v>77.19500000000228</c:v>
                </c:pt>
                <c:pt idx="15440">
                  <c:v>77.20000000000227</c:v>
                </c:pt>
                <c:pt idx="15441">
                  <c:v>77.20500000000227</c:v>
                </c:pt>
                <c:pt idx="15442">
                  <c:v>77.21000000000226</c:v>
                </c:pt>
                <c:pt idx="15443">
                  <c:v>77.21500000000226</c:v>
                </c:pt>
                <c:pt idx="15444">
                  <c:v>77.22000000000227</c:v>
                </c:pt>
                <c:pt idx="15445">
                  <c:v>77.22500000000225</c:v>
                </c:pt>
                <c:pt idx="15446">
                  <c:v>77.23000000000226</c:v>
                </c:pt>
                <c:pt idx="15447">
                  <c:v>77.23500000000224</c:v>
                </c:pt>
                <c:pt idx="15448">
                  <c:v>77.24000000000226</c:v>
                </c:pt>
                <c:pt idx="15449">
                  <c:v>77.24500000000223</c:v>
                </c:pt>
                <c:pt idx="15450">
                  <c:v>77.25000000000223</c:v>
                </c:pt>
                <c:pt idx="15451">
                  <c:v>77.25500000000221</c:v>
                </c:pt>
                <c:pt idx="15452">
                  <c:v>77.26000000000222</c:v>
                </c:pt>
                <c:pt idx="15453">
                  <c:v>77.26500000000221</c:v>
                </c:pt>
                <c:pt idx="15454">
                  <c:v>77.27000000000221</c:v>
                </c:pt>
                <c:pt idx="15455">
                  <c:v>77.27500000000221</c:v>
                </c:pt>
                <c:pt idx="15456">
                  <c:v>77.2800000000022</c:v>
                </c:pt>
                <c:pt idx="15457">
                  <c:v>77.2850000000022</c:v>
                </c:pt>
                <c:pt idx="15458">
                  <c:v>77.2900000000022</c:v>
                </c:pt>
                <c:pt idx="15459">
                  <c:v>77.2950000000022</c:v>
                </c:pt>
                <c:pt idx="15460">
                  <c:v>77.30000000000218</c:v>
                </c:pt>
                <c:pt idx="15461">
                  <c:v>77.30500000000218</c:v>
                </c:pt>
                <c:pt idx="15462">
                  <c:v>77.31000000000217</c:v>
                </c:pt>
                <c:pt idx="15463">
                  <c:v>77.31500000000217</c:v>
                </c:pt>
                <c:pt idx="15464">
                  <c:v>77.32000000000215</c:v>
                </c:pt>
                <c:pt idx="15465">
                  <c:v>77.32500000000215</c:v>
                </c:pt>
                <c:pt idx="15466">
                  <c:v>77.33000000000217</c:v>
                </c:pt>
                <c:pt idx="15467">
                  <c:v>77.33500000000215</c:v>
                </c:pt>
                <c:pt idx="15468">
                  <c:v>77.34000000000216</c:v>
                </c:pt>
                <c:pt idx="15469">
                  <c:v>77.34500000000214</c:v>
                </c:pt>
                <c:pt idx="15470">
                  <c:v>77.35000000000214</c:v>
                </c:pt>
                <c:pt idx="15471">
                  <c:v>77.35500000000211</c:v>
                </c:pt>
                <c:pt idx="15472">
                  <c:v>77.36000000000213</c:v>
                </c:pt>
                <c:pt idx="15473">
                  <c:v>77.36500000000211</c:v>
                </c:pt>
                <c:pt idx="15474">
                  <c:v>77.37000000000211</c:v>
                </c:pt>
                <c:pt idx="15475">
                  <c:v>77.37500000000205</c:v>
                </c:pt>
                <c:pt idx="15476">
                  <c:v>77.38000000000211</c:v>
                </c:pt>
                <c:pt idx="15477">
                  <c:v>77.38500000000211</c:v>
                </c:pt>
                <c:pt idx="15478">
                  <c:v>77.3900000000021</c:v>
                </c:pt>
                <c:pt idx="15479">
                  <c:v>77.3950000000021</c:v>
                </c:pt>
                <c:pt idx="15480">
                  <c:v>77.4000000000021</c:v>
                </c:pt>
                <c:pt idx="15481">
                  <c:v>77.4050000000021</c:v>
                </c:pt>
                <c:pt idx="15482">
                  <c:v>77.4100000000021</c:v>
                </c:pt>
                <c:pt idx="15483">
                  <c:v>77.4150000000021</c:v>
                </c:pt>
                <c:pt idx="15484">
                  <c:v>77.42000000000207</c:v>
                </c:pt>
                <c:pt idx="15485">
                  <c:v>77.42500000000207</c:v>
                </c:pt>
                <c:pt idx="15486">
                  <c:v>77.43000000000206</c:v>
                </c:pt>
                <c:pt idx="15487">
                  <c:v>77.43500000000206</c:v>
                </c:pt>
                <c:pt idx="15488">
                  <c:v>77.4400000000021</c:v>
                </c:pt>
                <c:pt idx="15489">
                  <c:v>77.44500000000206</c:v>
                </c:pt>
                <c:pt idx="15490">
                  <c:v>77.45000000000206</c:v>
                </c:pt>
                <c:pt idx="15491">
                  <c:v>77.45500000000204</c:v>
                </c:pt>
                <c:pt idx="15492">
                  <c:v>77.46000000000206</c:v>
                </c:pt>
                <c:pt idx="15493">
                  <c:v>77.46500000000203</c:v>
                </c:pt>
                <c:pt idx="15494">
                  <c:v>77.47000000000203</c:v>
                </c:pt>
                <c:pt idx="15495">
                  <c:v>77.47500000000201</c:v>
                </c:pt>
                <c:pt idx="15496">
                  <c:v>77.48000000000202</c:v>
                </c:pt>
                <c:pt idx="15497">
                  <c:v>77.48500000000201</c:v>
                </c:pt>
                <c:pt idx="15498">
                  <c:v>77.49000000000202</c:v>
                </c:pt>
                <c:pt idx="15499">
                  <c:v>77.49500000000202</c:v>
                </c:pt>
                <c:pt idx="15500">
                  <c:v>77.500000000002</c:v>
                </c:pt>
                <c:pt idx="15501">
                  <c:v>77.50500000000186</c:v>
                </c:pt>
                <c:pt idx="15502">
                  <c:v>77.51000000000198</c:v>
                </c:pt>
                <c:pt idx="15503">
                  <c:v>77.51500000000198</c:v>
                </c:pt>
                <c:pt idx="15504">
                  <c:v>77.52000000000184</c:v>
                </c:pt>
                <c:pt idx="15505">
                  <c:v>77.52500000000182</c:v>
                </c:pt>
                <c:pt idx="15506">
                  <c:v>77.53000000000195</c:v>
                </c:pt>
                <c:pt idx="15507">
                  <c:v>77.53500000000183</c:v>
                </c:pt>
                <c:pt idx="15508">
                  <c:v>77.54000000000195</c:v>
                </c:pt>
                <c:pt idx="15509">
                  <c:v>77.54500000000195</c:v>
                </c:pt>
                <c:pt idx="15510">
                  <c:v>77.55000000000183</c:v>
                </c:pt>
                <c:pt idx="15511">
                  <c:v>77.55500000000181</c:v>
                </c:pt>
                <c:pt idx="15512">
                  <c:v>77.56000000000195</c:v>
                </c:pt>
                <c:pt idx="15513">
                  <c:v>77.56500000000185</c:v>
                </c:pt>
                <c:pt idx="15514">
                  <c:v>77.5700000000018</c:v>
                </c:pt>
                <c:pt idx="15515">
                  <c:v>77.57500000000169</c:v>
                </c:pt>
                <c:pt idx="15516">
                  <c:v>77.58000000000185</c:v>
                </c:pt>
                <c:pt idx="15517">
                  <c:v>77.58500000000177</c:v>
                </c:pt>
                <c:pt idx="15518">
                  <c:v>77.59000000000191</c:v>
                </c:pt>
                <c:pt idx="15519">
                  <c:v>77.59500000000185</c:v>
                </c:pt>
                <c:pt idx="15520">
                  <c:v>77.60000000000177</c:v>
                </c:pt>
                <c:pt idx="15521">
                  <c:v>77.60500000000172</c:v>
                </c:pt>
                <c:pt idx="15522">
                  <c:v>77.61000000000188</c:v>
                </c:pt>
                <c:pt idx="15523">
                  <c:v>77.61500000000176</c:v>
                </c:pt>
                <c:pt idx="15524">
                  <c:v>77.62000000000172</c:v>
                </c:pt>
                <c:pt idx="15525">
                  <c:v>77.62500000000163</c:v>
                </c:pt>
                <c:pt idx="15526">
                  <c:v>77.63000000000174</c:v>
                </c:pt>
                <c:pt idx="15527">
                  <c:v>77.63500000000172</c:v>
                </c:pt>
                <c:pt idx="15528">
                  <c:v>77.64000000000185</c:v>
                </c:pt>
                <c:pt idx="15529">
                  <c:v>77.64500000000173</c:v>
                </c:pt>
                <c:pt idx="15530">
                  <c:v>77.6500000000017</c:v>
                </c:pt>
                <c:pt idx="15531">
                  <c:v>77.65500000000162</c:v>
                </c:pt>
                <c:pt idx="15532">
                  <c:v>77.66000000000173</c:v>
                </c:pt>
                <c:pt idx="15533">
                  <c:v>77.66500000000171</c:v>
                </c:pt>
                <c:pt idx="15534">
                  <c:v>77.67000000000162</c:v>
                </c:pt>
                <c:pt idx="15535">
                  <c:v>77.67500000000157</c:v>
                </c:pt>
                <c:pt idx="15536">
                  <c:v>77.6800000000017</c:v>
                </c:pt>
                <c:pt idx="15537">
                  <c:v>77.68500000000159</c:v>
                </c:pt>
                <c:pt idx="15538">
                  <c:v>77.69000000000175</c:v>
                </c:pt>
                <c:pt idx="15539">
                  <c:v>77.69500000000167</c:v>
                </c:pt>
                <c:pt idx="15540">
                  <c:v>77.70000000000181</c:v>
                </c:pt>
                <c:pt idx="15541">
                  <c:v>77.70500000000175</c:v>
                </c:pt>
                <c:pt idx="15542">
                  <c:v>77.71000000000181</c:v>
                </c:pt>
                <c:pt idx="15543">
                  <c:v>77.71500000000181</c:v>
                </c:pt>
                <c:pt idx="15544">
                  <c:v>77.72000000000178</c:v>
                </c:pt>
                <c:pt idx="15545">
                  <c:v>77.72500000000166</c:v>
                </c:pt>
                <c:pt idx="15546">
                  <c:v>77.73000000000178</c:v>
                </c:pt>
                <c:pt idx="15547">
                  <c:v>77.73500000000178</c:v>
                </c:pt>
                <c:pt idx="15548">
                  <c:v>77.74000000000178</c:v>
                </c:pt>
                <c:pt idx="15549">
                  <c:v>77.74500000000178</c:v>
                </c:pt>
                <c:pt idx="15550">
                  <c:v>77.75000000000175</c:v>
                </c:pt>
                <c:pt idx="15551">
                  <c:v>77.75500000000163</c:v>
                </c:pt>
                <c:pt idx="15552">
                  <c:v>77.76000000000175</c:v>
                </c:pt>
                <c:pt idx="15553">
                  <c:v>77.76500000000175</c:v>
                </c:pt>
                <c:pt idx="15554">
                  <c:v>77.77000000000163</c:v>
                </c:pt>
                <c:pt idx="15555">
                  <c:v>77.77500000000161</c:v>
                </c:pt>
                <c:pt idx="15556">
                  <c:v>77.78000000000175</c:v>
                </c:pt>
                <c:pt idx="15557">
                  <c:v>77.7850000000016</c:v>
                </c:pt>
                <c:pt idx="15558">
                  <c:v>77.79000000000174</c:v>
                </c:pt>
                <c:pt idx="15559">
                  <c:v>77.79500000000171</c:v>
                </c:pt>
                <c:pt idx="15560">
                  <c:v>77.80000000000165</c:v>
                </c:pt>
                <c:pt idx="15561">
                  <c:v>77.80500000000157</c:v>
                </c:pt>
                <c:pt idx="15562">
                  <c:v>77.81000000000171</c:v>
                </c:pt>
                <c:pt idx="15563">
                  <c:v>77.81500000000165</c:v>
                </c:pt>
                <c:pt idx="15564">
                  <c:v>77.82000000000157</c:v>
                </c:pt>
                <c:pt idx="15565">
                  <c:v>77.82500000000152</c:v>
                </c:pt>
                <c:pt idx="15566">
                  <c:v>77.83000000000168</c:v>
                </c:pt>
                <c:pt idx="15567">
                  <c:v>77.83500000000156</c:v>
                </c:pt>
                <c:pt idx="15568">
                  <c:v>77.84000000000168</c:v>
                </c:pt>
                <c:pt idx="15569">
                  <c:v>77.84500000000168</c:v>
                </c:pt>
                <c:pt idx="15570">
                  <c:v>77.85000000000154</c:v>
                </c:pt>
                <c:pt idx="15571">
                  <c:v>77.85500000000152</c:v>
                </c:pt>
                <c:pt idx="15572">
                  <c:v>77.86000000000165</c:v>
                </c:pt>
                <c:pt idx="15573">
                  <c:v>77.86500000000153</c:v>
                </c:pt>
                <c:pt idx="15574">
                  <c:v>77.8700000000015</c:v>
                </c:pt>
                <c:pt idx="15575">
                  <c:v>77.87500000000142</c:v>
                </c:pt>
                <c:pt idx="15576">
                  <c:v>77.88000000000153</c:v>
                </c:pt>
                <c:pt idx="15577">
                  <c:v>77.88500000000151</c:v>
                </c:pt>
                <c:pt idx="15578">
                  <c:v>77.89000000000165</c:v>
                </c:pt>
                <c:pt idx="15579">
                  <c:v>77.8950000000015</c:v>
                </c:pt>
                <c:pt idx="15580">
                  <c:v>77.90000000000164</c:v>
                </c:pt>
                <c:pt idx="15581">
                  <c:v>77.90500000000161</c:v>
                </c:pt>
                <c:pt idx="15582">
                  <c:v>77.91000000000163</c:v>
                </c:pt>
                <c:pt idx="15583">
                  <c:v>77.91500000000161</c:v>
                </c:pt>
                <c:pt idx="15584">
                  <c:v>77.92000000000161</c:v>
                </c:pt>
                <c:pt idx="15585">
                  <c:v>77.92500000000155</c:v>
                </c:pt>
                <c:pt idx="15586">
                  <c:v>77.93000000000161</c:v>
                </c:pt>
                <c:pt idx="15587">
                  <c:v>77.93500000000161</c:v>
                </c:pt>
                <c:pt idx="15588">
                  <c:v>77.9400000000016</c:v>
                </c:pt>
                <c:pt idx="15589">
                  <c:v>77.9450000000016</c:v>
                </c:pt>
                <c:pt idx="15590">
                  <c:v>77.95000000000158</c:v>
                </c:pt>
                <c:pt idx="15591">
                  <c:v>77.95500000000158</c:v>
                </c:pt>
                <c:pt idx="15592">
                  <c:v>77.96000000000158</c:v>
                </c:pt>
                <c:pt idx="15593">
                  <c:v>77.96500000000158</c:v>
                </c:pt>
                <c:pt idx="15594">
                  <c:v>77.97000000000155</c:v>
                </c:pt>
                <c:pt idx="15595">
                  <c:v>77.97500000000143</c:v>
                </c:pt>
                <c:pt idx="15596">
                  <c:v>77.98000000000155</c:v>
                </c:pt>
                <c:pt idx="15597">
                  <c:v>77.98500000000155</c:v>
                </c:pt>
                <c:pt idx="15598">
                  <c:v>77.99000000000157</c:v>
                </c:pt>
                <c:pt idx="15599">
                  <c:v>77.99500000000155</c:v>
                </c:pt>
                <c:pt idx="15600">
                  <c:v>78.00000000000155</c:v>
                </c:pt>
                <c:pt idx="15601">
                  <c:v>78.0050000000014</c:v>
                </c:pt>
                <c:pt idx="15602">
                  <c:v>78.01000000000154</c:v>
                </c:pt>
                <c:pt idx="15603">
                  <c:v>78.01500000000151</c:v>
                </c:pt>
                <c:pt idx="15604">
                  <c:v>78.02000000000145</c:v>
                </c:pt>
                <c:pt idx="15605">
                  <c:v>78.02500000000137</c:v>
                </c:pt>
                <c:pt idx="15606">
                  <c:v>78.03000000000151</c:v>
                </c:pt>
                <c:pt idx="15607">
                  <c:v>78.03500000000145</c:v>
                </c:pt>
                <c:pt idx="15608">
                  <c:v>78.04000000000151</c:v>
                </c:pt>
                <c:pt idx="15609">
                  <c:v>78.04500000000151</c:v>
                </c:pt>
                <c:pt idx="15610">
                  <c:v>78.05000000000148</c:v>
                </c:pt>
                <c:pt idx="15611">
                  <c:v>78.05500000000136</c:v>
                </c:pt>
                <c:pt idx="15612">
                  <c:v>78.06000000000148</c:v>
                </c:pt>
                <c:pt idx="15613">
                  <c:v>78.06500000000148</c:v>
                </c:pt>
                <c:pt idx="15614">
                  <c:v>78.07000000000134</c:v>
                </c:pt>
                <c:pt idx="15615">
                  <c:v>78.07500000000132</c:v>
                </c:pt>
                <c:pt idx="15616">
                  <c:v>78.08000000000145</c:v>
                </c:pt>
                <c:pt idx="15617">
                  <c:v>78.08500000000133</c:v>
                </c:pt>
                <c:pt idx="15618">
                  <c:v>78.09000000000145</c:v>
                </c:pt>
                <c:pt idx="15619">
                  <c:v>78.09500000000145</c:v>
                </c:pt>
                <c:pt idx="15620">
                  <c:v>78.10000000000133</c:v>
                </c:pt>
                <c:pt idx="15621">
                  <c:v>78.10500000000131</c:v>
                </c:pt>
                <c:pt idx="15622">
                  <c:v>78.11000000000145</c:v>
                </c:pt>
                <c:pt idx="15623">
                  <c:v>78.1150000000013</c:v>
                </c:pt>
                <c:pt idx="15624">
                  <c:v>78.1200000000013</c:v>
                </c:pt>
                <c:pt idx="15625">
                  <c:v>78.12500000000119</c:v>
                </c:pt>
                <c:pt idx="15626">
                  <c:v>78.13000000000135</c:v>
                </c:pt>
                <c:pt idx="15627">
                  <c:v>78.13500000000127</c:v>
                </c:pt>
                <c:pt idx="15628">
                  <c:v>78.14000000000141</c:v>
                </c:pt>
                <c:pt idx="15629">
                  <c:v>78.14500000000135</c:v>
                </c:pt>
                <c:pt idx="15630">
                  <c:v>78.15000000000127</c:v>
                </c:pt>
                <c:pt idx="15631">
                  <c:v>78.15500000000122</c:v>
                </c:pt>
                <c:pt idx="15632">
                  <c:v>78.16000000000138</c:v>
                </c:pt>
                <c:pt idx="15633">
                  <c:v>78.16500000000126</c:v>
                </c:pt>
                <c:pt idx="15634">
                  <c:v>78.1700000000012</c:v>
                </c:pt>
                <c:pt idx="15635">
                  <c:v>78.17500000000113</c:v>
                </c:pt>
                <c:pt idx="15636">
                  <c:v>78.18000000000124</c:v>
                </c:pt>
                <c:pt idx="15637">
                  <c:v>78.18500000000122</c:v>
                </c:pt>
                <c:pt idx="15638">
                  <c:v>78.19000000000135</c:v>
                </c:pt>
                <c:pt idx="15639">
                  <c:v>78.19500000000123</c:v>
                </c:pt>
                <c:pt idx="15640">
                  <c:v>78.20000000000135</c:v>
                </c:pt>
                <c:pt idx="15641">
                  <c:v>78.20500000000135</c:v>
                </c:pt>
                <c:pt idx="15642">
                  <c:v>78.21000000000137</c:v>
                </c:pt>
                <c:pt idx="15643">
                  <c:v>78.21500000000135</c:v>
                </c:pt>
                <c:pt idx="15644">
                  <c:v>78.22000000000135</c:v>
                </c:pt>
                <c:pt idx="15645">
                  <c:v>78.2250000000012</c:v>
                </c:pt>
                <c:pt idx="15646">
                  <c:v>78.23000000000134</c:v>
                </c:pt>
                <c:pt idx="15647">
                  <c:v>78.23500000000131</c:v>
                </c:pt>
                <c:pt idx="15648">
                  <c:v>78.24000000000133</c:v>
                </c:pt>
                <c:pt idx="15649">
                  <c:v>78.24500000000131</c:v>
                </c:pt>
                <c:pt idx="15650">
                  <c:v>78.25000000000131</c:v>
                </c:pt>
                <c:pt idx="15651">
                  <c:v>78.25500000000125</c:v>
                </c:pt>
                <c:pt idx="15652">
                  <c:v>78.26000000000131</c:v>
                </c:pt>
                <c:pt idx="15653">
                  <c:v>78.26500000000131</c:v>
                </c:pt>
                <c:pt idx="15654">
                  <c:v>78.27000000000125</c:v>
                </c:pt>
                <c:pt idx="15655">
                  <c:v>78.27500000000116</c:v>
                </c:pt>
                <c:pt idx="15656">
                  <c:v>78.28000000000128</c:v>
                </c:pt>
                <c:pt idx="15657">
                  <c:v>78.28500000000128</c:v>
                </c:pt>
                <c:pt idx="15658">
                  <c:v>78.29000000000128</c:v>
                </c:pt>
                <c:pt idx="15659">
                  <c:v>78.29500000000128</c:v>
                </c:pt>
                <c:pt idx="15660">
                  <c:v>78.30000000000125</c:v>
                </c:pt>
                <c:pt idx="15661">
                  <c:v>78.30500000000113</c:v>
                </c:pt>
                <c:pt idx="15662">
                  <c:v>78.31000000000125</c:v>
                </c:pt>
                <c:pt idx="15663">
                  <c:v>78.31500000000125</c:v>
                </c:pt>
                <c:pt idx="15664">
                  <c:v>78.32000000000113</c:v>
                </c:pt>
                <c:pt idx="15665">
                  <c:v>78.3250000000011</c:v>
                </c:pt>
                <c:pt idx="15666">
                  <c:v>78.33000000000125</c:v>
                </c:pt>
                <c:pt idx="15667">
                  <c:v>78.3350000000011</c:v>
                </c:pt>
                <c:pt idx="15668">
                  <c:v>78.34000000000124</c:v>
                </c:pt>
                <c:pt idx="15669">
                  <c:v>78.34500000000121</c:v>
                </c:pt>
                <c:pt idx="15670">
                  <c:v>78.35000000000115</c:v>
                </c:pt>
                <c:pt idx="15671">
                  <c:v>78.35500000000107</c:v>
                </c:pt>
                <c:pt idx="15672">
                  <c:v>78.36000000000121</c:v>
                </c:pt>
                <c:pt idx="15673">
                  <c:v>78.36500000000115</c:v>
                </c:pt>
                <c:pt idx="15674">
                  <c:v>78.37000000000107</c:v>
                </c:pt>
                <c:pt idx="15675">
                  <c:v>78.37500000000102</c:v>
                </c:pt>
                <c:pt idx="15676">
                  <c:v>78.38000000000115</c:v>
                </c:pt>
                <c:pt idx="15677">
                  <c:v>78.38500000000106</c:v>
                </c:pt>
                <c:pt idx="15678">
                  <c:v>78.39000000000118</c:v>
                </c:pt>
                <c:pt idx="15679">
                  <c:v>78.39500000000118</c:v>
                </c:pt>
                <c:pt idx="15680">
                  <c:v>78.40000000000118</c:v>
                </c:pt>
                <c:pt idx="15681">
                  <c:v>78.40500000000118</c:v>
                </c:pt>
                <c:pt idx="15682">
                  <c:v>78.41000000000117</c:v>
                </c:pt>
                <c:pt idx="15683">
                  <c:v>78.41500000000117</c:v>
                </c:pt>
                <c:pt idx="15684">
                  <c:v>78.42000000000115</c:v>
                </c:pt>
                <c:pt idx="15685">
                  <c:v>78.42500000000115</c:v>
                </c:pt>
                <c:pt idx="15686">
                  <c:v>78.43000000000117</c:v>
                </c:pt>
                <c:pt idx="15687">
                  <c:v>78.43500000000115</c:v>
                </c:pt>
                <c:pt idx="15688">
                  <c:v>78.44000000000116</c:v>
                </c:pt>
                <c:pt idx="15689">
                  <c:v>78.44500000000114</c:v>
                </c:pt>
                <c:pt idx="15690">
                  <c:v>78.45000000000114</c:v>
                </c:pt>
                <c:pt idx="15691">
                  <c:v>78.45500000000111</c:v>
                </c:pt>
                <c:pt idx="15692">
                  <c:v>78.46000000000113</c:v>
                </c:pt>
                <c:pt idx="15693">
                  <c:v>78.46500000000111</c:v>
                </c:pt>
                <c:pt idx="15694">
                  <c:v>78.47000000000111</c:v>
                </c:pt>
                <c:pt idx="15695">
                  <c:v>78.47500000000105</c:v>
                </c:pt>
                <c:pt idx="15696">
                  <c:v>78.48000000000111</c:v>
                </c:pt>
                <c:pt idx="15697">
                  <c:v>78.48500000000111</c:v>
                </c:pt>
                <c:pt idx="15698">
                  <c:v>78.4900000000011</c:v>
                </c:pt>
                <c:pt idx="15699">
                  <c:v>78.4950000000011</c:v>
                </c:pt>
                <c:pt idx="15700">
                  <c:v>78.50000000000108</c:v>
                </c:pt>
                <c:pt idx="15701">
                  <c:v>78.50500000000108</c:v>
                </c:pt>
                <c:pt idx="15702">
                  <c:v>78.51000000000108</c:v>
                </c:pt>
                <c:pt idx="15703">
                  <c:v>78.51500000000108</c:v>
                </c:pt>
                <c:pt idx="15704">
                  <c:v>78.52000000000105</c:v>
                </c:pt>
                <c:pt idx="15705">
                  <c:v>78.52500000000093</c:v>
                </c:pt>
                <c:pt idx="15706">
                  <c:v>78.53000000000105</c:v>
                </c:pt>
                <c:pt idx="15707">
                  <c:v>78.53500000000105</c:v>
                </c:pt>
                <c:pt idx="15708">
                  <c:v>78.54000000000107</c:v>
                </c:pt>
                <c:pt idx="15709">
                  <c:v>78.54500000000105</c:v>
                </c:pt>
                <c:pt idx="15710">
                  <c:v>78.55000000000105</c:v>
                </c:pt>
                <c:pt idx="15711">
                  <c:v>78.5550000000009</c:v>
                </c:pt>
                <c:pt idx="15712">
                  <c:v>78.56000000000104</c:v>
                </c:pt>
                <c:pt idx="15713">
                  <c:v>78.56500000000101</c:v>
                </c:pt>
                <c:pt idx="15714">
                  <c:v>78.57000000000095</c:v>
                </c:pt>
                <c:pt idx="15715">
                  <c:v>78.57500000000087</c:v>
                </c:pt>
                <c:pt idx="15716">
                  <c:v>78.58000000000101</c:v>
                </c:pt>
                <c:pt idx="15717">
                  <c:v>78.58500000000095</c:v>
                </c:pt>
                <c:pt idx="15718">
                  <c:v>78.59000000000101</c:v>
                </c:pt>
                <c:pt idx="15719">
                  <c:v>78.59500000000101</c:v>
                </c:pt>
                <c:pt idx="15720">
                  <c:v>78.60000000000095</c:v>
                </c:pt>
                <c:pt idx="15721">
                  <c:v>78.60500000000086</c:v>
                </c:pt>
                <c:pt idx="15722">
                  <c:v>78.61000000000098</c:v>
                </c:pt>
                <c:pt idx="15723">
                  <c:v>78.61500000000098</c:v>
                </c:pt>
                <c:pt idx="15724">
                  <c:v>78.62000000000084</c:v>
                </c:pt>
                <c:pt idx="15725">
                  <c:v>78.62500000000082</c:v>
                </c:pt>
                <c:pt idx="15726">
                  <c:v>78.63000000000095</c:v>
                </c:pt>
                <c:pt idx="15727">
                  <c:v>78.63500000000083</c:v>
                </c:pt>
                <c:pt idx="15728">
                  <c:v>78.64000000000095</c:v>
                </c:pt>
                <c:pt idx="15729">
                  <c:v>78.64500000000095</c:v>
                </c:pt>
                <c:pt idx="15730">
                  <c:v>78.65000000000083</c:v>
                </c:pt>
                <c:pt idx="15731">
                  <c:v>78.6550000000008</c:v>
                </c:pt>
                <c:pt idx="15732">
                  <c:v>78.66000000000095</c:v>
                </c:pt>
                <c:pt idx="15733">
                  <c:v>78.6650000000008</c:v>
                </c:pt>
                <c:pt idx="15734">
                  <c:v>78.6700000000008</c:v>
                </c:pt>
                <c:pt idx="15735">
                  <c:v>78.67500000000069</c:v>
                </c:pt>
                <c:pt idx="15736">
                  <c:v>78.68000000000085</c:v>
                </c:pt>
                <c:pt idx="15737">
                  <c:v>78.68500000000077</c:v>
                </c:pt>
                <c:pt idx="15738">
                  <c:v>78.69000000000091</c:v>
                </c:pt>
                <c:pt idx="15739">
                  <c:v>78.69500000000085</c:v>
                </c:pt>
                <c:pt idx="15740">
                  <c:v>78.70000000000091</c:v>
                </c:pt>
                <c:pt idx="15741">
                  <c:v>78.70500000000091</c:v>
                </c:pt>
                <c:pt idx="15742">
                  <c:v>78.7100000000009</c:v>
                </c:pt>
                <c:pt idx="15743">
                  <c:v>78.7150000000009</c:v>
                </c:pt>
                <c:pt idx="15744">
                  <c:v>78.72000000000088</c:v>
                </c:pt>
                <c:pt idx="15745">
                  <c:v>78.72500000000088</c:v>
                </c:pt>
                <c:pt idx="15746">
                  <c:v>78.73000000000088</c:v>
                </c:pt>
                <c:pt idx="15747">
                  <c:v>78.73500000000088</c:v>
                </c:pt>
                <c:pt idx="15748">
                  <c:v>78.74000000000087</c:v>
                </c:pt>
                <c:pt idx="15749">
                  <c:v>78.74500000000087</c:v>
                </c:pt>
                <c:pt idx="15750">
                  <c:v>78.75000000000085</c:v>
                </c:pt>
                <c:pt idx="15751">
                  <c:v>78.75500000000085</c:v>
                </c:pt>
                <c:pt idx="15752">
                  <c:v>78.76000000000087</c:v>
                </c:pt>
                <c:pt idx="15753">
                  <c:v>78.76500000000085</c:v>
                </c:pt>
                <c:pt idx="15754">
                  <c:v>78.77000000000085</c:v>
                </c:pt>
                <c:pt idx="15755">
                  <c:v>78.7750000000007</c:v>
                </c:pt>
                <c:pt idx="15756">
                  <c:v>78.78000000000084</c:v>
                </c:pt>
                <c:pt idx="15757">
                  <c:v>78.78500000000081</c:v>
                </c:pt>
                <c:pt idx="15758">
                  <c:v>78.79000000000083</c:v>
                </c:pt>
                <c:pt idx="15759">
                  <c:v>78.79500000000081</c:v>
                </c:pt>
                <c:pt idx="15760">
                  <c:v>78.80000000000081</c:v>
                </c:pt>
                <c:pt idx="15761">
                  <c:v>78.80500000000075</c:v>
                </c:pt>
                <c:pt idx="15762">
                  <c:v>78.81000000000081</c:v>
                </c:pt>
                <c:pt idx="15763">
                  <c:v>78.81500000000081</c:v>
                </c:pt>
                <c:pt idx="15764">
                  <c:v>78.82000000000075</c:v>
                </c:pt>
                <c:pt idx="15765">
                  <c:v>78.82500000000066</c:v>
                </c:pt>
                <c:pt idx="15766">
                  <c:v>78.83000000000078</c:v>
                </c:pt>
                <c:pt idx="15767">
                  <c:v>78.83500000000078</c:v>
                </c:pt>
                <c:pt idx="15768">
                  <c:v>78.84000000000078</c:v>
                </c:pt>
                <c:pt idx="15769">
                  <c:v>78.84500000000078</c:v>
                </c:pt>
                <c:pt idx="15770">
                  <c:v>78.85000000000075</c:v>
                </c:pt>
                <c:pt idx="15771">
                  <c:v>78.85500000000063</c:v>
                </c:pt>
                <c:pt idx="15772">
                  <c:v>78.86000000000075</c:v>
                </c:pt>
                <c:pt idx="15773">
                  <c:v>78.86500000000075</c:v>
                </c:pt>
                <c:pt idx="15774">
                  <c:v>78.87000000000063</c:v>
                </c:pt>
                <c:pt idx="15775">
                  <c:v>78.8750000000006</c:v>
                </c:pt>
                <c:pt idx="15776">
                  <c:v>78.88000000000075</c:v>
                </c:pt>
                <c:pt idx="15777">
                  <c:v>78.8850000000006</c:v>
                </c:pt>
                <c:pt idx="15778">
                  <c:v>78.89000000000074</c:v>
                </c:pt>
                <c:pt idx="15779">
                  <c:v>78.89500000000071</c:v>
                </c:pt>
                <c:pt idx="15780">
                  <c:v>78.90000000000073</c:v>
                </c:pt>
                <c:pt idx="15781">
                  <c:v>78.90500000000071</c:v>
                </c:pt>
                <c:pt idx="15782">
                  <c:v>78.91000000000072</c:v>
                </c:pt>
                <c:pt idx="15783">
                  <c:v>78.91500000000071</c:v>
                </c:pt>
                <c:pt idx="15784">
                  <c:v>78.92000000000071</c:v>
                </c:pt>
                <c:pt idx="15785">
                  <c:v>78.92500000000071</c:v>
                </c:pt>
                <c:pt idx="15786">
                  <c:v>78.9300000000007</c:v>
                </c:pt>
                <c:pt idx="15787">
                  <c:v>78.9350000000007</c:v>
                </c:pt>
                <c:pt idx="15788">
                  <c:v>78.9400000000007</c:v>
                </c:pt>
                <c:pt idx="15789">
                  <c:v>78.94500000000068</c:v>
                </c:pt>
                <c:pt idx="15790">
                  <c:v>78.95000000000068</c:v>
                </c:pt>
                <c:pt idx="15791">
                  <c:v>78.95500000000068</c:v>
                </c:pt>
                <c:pt idx="15792">
                  <c:v>78.96000000000067</c:v>
                </c:pt>
                <c:pt idx="15793">
                  <c:v>78.96500000000067</c:v>
                </c:pt>
                <c:pt idx="15794">
                  <c:v>78.97000000000065</c:v>
                </c:pt>
                <c:pt idx="15795">
                  <c:v>78.97500000000065</c:v>
                </c:pt>
                <c:pt idx="15796">
                  <c:v>78.98000000000067</c:v>
                </c:pt>
                <c:pt idx="15797">
                  <c:v>78.98500000000065</c:v>
                </c:pt>
                <c:pt idx="15798">
                  <c:v>78.99000000000066</c:v>
                </c:pt>
                <c:pt idx="15799">
                  <c:v>78.99500000000064</c:v>
                </c:pt>
                <c:pt idx="15800">
                  <c:v>79.00000000000064</c:v>
                </c:pt>
                <c:pt idx="15801">
                  <c:v>79.00500000000061</c:v>
                </c:pt>
                <c:pt idx="15802">
                  <c:v>79.01000000000063</c:v>
                </c:pt>
                <c:pt idx="15803">
                  <c:v>79.01500000000061</c:v>
                </c:pt>
                <c:pt idx="15804">
                  <c:v>79.02000000000061</c:v>
                </c:pt>
                <c:pt idx="15805">
                  <c:v>79.02500000000055</c:v>
                </c:pt>
                <c:pt idx="15806">
                  <c:v>79.03000000000061</c:v>
                </c:pt>
                <c:pt idx="15807">
                  <c:v>79.03500000000061</c:v>
                </c:pt>
                <c:pt idx="15808">
                  <c:v>79.0400000000006</c:v>
                </c:pt>
                <c:pt idx="15809">
                  <c:v>79.0450000000006</c:v>
                </c:pt>
                <c:pt idx="15810">
                  <c:v>79.05000000000058</c:v>
                </c:pt>
                <c:pt idx="15811">
                  <c:v>79.05500000000058</c:v>
                </c:pt>
                <c:pt idx="15812">
                  <c:v>79.06000000000058</c:v>
                </c:pt>
                <c:pt idx="15813">
                  <c:v>79.06500000000058</c:v>
                </c:pt>
                <c:pt idx="15814">
                  <c:v>79.07000000000055</c:v>
                </c:pt>
                <c:pt idx="15815">
                  <c:v>79.07500000000043</c:v>
                </c:pt>
                <c:pt idx="15816">
                  <c:v>79.08000000000055</c:v>
                </c:pt>
                <c:pt idx="15817">
                  <c:v>79.08500000000055</c:v>
                </c:pt>
                <c:pt idx="15818">
                  <c:v>79.09000000000057</c:v>
                </c:pt>
                <c:pt idx="15819">
                  <c:v>79.09500000000055</c:v>
                </c:pt>
                <c:pt idx="15820">
                  <c:v>79.10000000000055</c:v>
                </c:pt>
                <c:pt idx="15821">
                  <c:v>79.1050000000004</c:v>
                </c:pt>
                <c:pt idx="15822">
                  <c:v>79.11000000000054</c:v>
                </c:pt>
                <c:pt idx="15823">
                  <c:v>79.11500000000051</c:v>
                </c:pt>
                <c:pt idx="15824">
                  <c:v>79.12000000000045</c:v>
                </c:pt>
                <c:pt idx="15825">
                  <c:v>79.12500000000037</c:v>
                </c:pt>
                <c:pt idx="15826">
                  <c:v>79.13000000000051</c:v>
                </c:pt>
                <c:pt idx="15827">
                  <c:v>79.13500000000045</c:v>
                </c:pt>
                <c:pt idx="15828">
                  <c:v>79.14000000000051</c:v>
                </c:pt>
                <c:pt idx="15829">
                  <c:v>79.14500000000051</c:v>
                </c:pt>
                <c:pt idx="15830">
                  <c:v>79.15000000000045</c:v>
                </c:pt>
                <c:pt idx="15831">
                  <c:v>79.15500000000036</c:v>
                </c:pt>
                <c:pt idx="15832">
                  <c:v>79.16000000000048</c:v>
                </c:pt>
                <c:pt idx="15833">
                  <c:v>79.16500000000048</c:v>
                </c:pt>
                <c:pt idx="15834">
                  <c:v>79.17000000000034</c:v>
                </c:pt>
                <c:pt idx="15835">
                  <c:v>79.17500000000032</c:v>
                </c:pt>
                <c:pt idx="15836">
                  <c:v>79.18000000000045</c:v>
                </c:pt>
                <c:pt idx="15837">
                  <c:v>79.18500000000033</c:v>
                </c:pt>
                <c:pt idx="15838">
                  <c:v>79.19000000000045</c:v>
                </c:pt>
                <c:pt idx="15839">
                  <c:v>79.19500000000045</c:v>
                </c:pt>
                <c:pt idx="15840">
                  <c:v>79.20000000000047</c:v>
                </c:pt>
                <c:pt idx="15841">
                  <c:v>79.20500000000045</c:v>
                </c:pt>
                <c:pt idx="15842">
                  <c:v>79.21000000000046</c:v>
                </c:pt>
                <c:pt idx="15843">
                  <c:v>79.21500000000044</c:v>
                </c:pt>
                <c:pt idx="15844">
                  <c:v>79.22000000000044</c:v>
                </c:pt>
                <c:pt idx="15845">
                  <c:v>79.22500000000041</c:v>
                </c:pt>
                <c:pt idx="15846">
                  <c:v>79.23000000000043</c:v>
                </c:pt>
                <c:pt idx="15847">
                  <c:v>79.23500000000041</c:v>
                </c:pt>
                <c:pt idx="15848">
                  <c:v>79.24000000000042</c:v>
                </c:pt>
                <c:pt idx="15849">
                  <c:v>79.24500000000041</c:v>
                </c:pt>
                <c:pt idx="15850">
                  <c:v>79.25000000000041</c:v>
                </c:pt>
                <c:pt idx="15851">
                  <c:v>79.25500000000041</c:v>
                </c:pt>
                <c:pt idx="15852">
                  <c:v>79.2600000000004</c:v>
                </c:pt>
                <c:pt idx="15853">
                  <c:v>79.2650000000004</c:v>
                </c:pt>
                <c:pt idx="15854">
                  <c:v>79.27000000000038</c:v>
                </c:pt>
                <c:pt idx="15855">
                  <c:v>79.27500000000038</c:v>
                </c:pt>
                <c:pt idx="15856">
                  <c:v>79.28000000000038</c:v>
                </c:pt>
                <c:pt idx="15857">
                  <c:v>79.28500000000038</c:v>
                </c:pt>
                <c:pt idx="15858">
                  <c:v>79.29000000000037</c:v>
                </c:pt>
                <c:pt idx="15859">
                  <c:v>79.29500000000037</c:v>
                </c:pt>
                <c:pt idx="15860">
                  <c:v>79.30000000000035</c:v>
                </c:pt>
                <c:pt idx="15861">
                  <c:v>79.30500000000035</c:v>
                </c:pt>
                <c:pt idx="15862">
                  <c:v>79.31000000000037</c:v>
                </c:pt>
                <c:pt idx="15863">
                  <c:v>79.31500000000035</c:v>
                </c:pt>
                <c:pt idx="15864">
                  <c:v>79.32000000000035</c:v>
                </c:pt>
                <c:pt idx="15865">
                  <c:v>79.3250000000002</c:v>
                </c:pt>
                <c:pt idx="15866">
                  <c:v>79.33000000000034</c:v>
                </c:pt>
                <c:pt idx="15867">
                  <c:v>79.33500000000031</c:v>
                </c:pt>
                <c:pt idx="15868">
                  <c:v>79.34000000000033</c:v>
                </c:pt>
                <c:pt idx="15869">
                  <c:v>79.34500000000031</c:v>
                </c:pt>
                <c:pt idx="15870">
                  <c:v>79.35000000000031</c:v>
                </c:pt>
                <c:pt idx="15871">
                  <c:v>79.35500000000025</c:v>
                </c:pt>
                <c:pt idx="15872">
                  <c:v>79.36000000000031</c:v>
                </c:pt>
                <c:pt idx="15873">
                  <c:v>79.36500000000031</c:v>
                </c:pt>
                <c:pt idx="15874">
                  <c:v>79.37000000000025</c:v>
                </c:pt>
                <c:pt idx="15875">
                  <c:v>79.37500000000016</c:v>
                </c:pt>
                <c:pt idx="15876">
                  <c:v>79.38000000000028</c:v>
                </c:pt>
                <c:pt idx="15877">
                  <c:v>79.38500000000028</c:v>
                </c:pt>
                <c:pt idx="15878">
                  <c:v>79.39000000000028</c:v>
                </c:pt>
                <c:pt idx="15879">
                  <c:v>79.39500000000028</c:v>
                </c:pt>
                <c:pt idx="15880">
                  <c:v>79.40000000000027</c:v>
                </c:pt>
                <c:pt idx="15881">
                  <c:v>79.40500000000027</c:v>
                </c:pt>
                <c:pt idx="15882">
                  <c:v>79.41000000000026</c:v>
                </c:pt>
                <c:pt idx="15883">
                  <c:v>79.41500000000026</c:v>
                </c:pt>
                <c:pt idx="15884">
                  <c:v>79.42000000000027</c:v>
                </c:pt>
                <c:pt idx="15885">
                  <c:v>79.42500000000025</c:v>
                </c:pt>
                <c:pt idx="15886">
                  <c:v>79.43000000000026</c:v>
                </c:pt>
                <c:pt idx="15887">
                  <c:v>79.43500000000024</c:v>
                </c:pt>
                <c:pt idx="15888">
                  <c:v>79.44000000000026</c:v>
                </c:pt>
                <c:pt idx="15889">
                  <c:v>79.44500000000023</c:v>
                </c:pt>
                <c:pt idx="15890">
                  <c:v>79.45000000000023</c:v>
                </c:pt>
                <c:pt idx="15891">
                  <c:v>79.45500000000021</c:v>
                </c:pt>
                <c:pt idx="15892">
                  <c:v>79.46000000000022</c:v>
                </c:pt>
                <c:pt idx="15893">
                  <c:v>79.46500000000021</c:v>
                </c:pt>
                <c:pt idx="15894">
                  <c:v>79.47000000000021</c:v>
                </c:pt>
                <c:pt idx="15895">
                  <c:v>79.47500000000018</c:v>
                </c:pt>
                <c:pt idx="15896">
                  <c:v>79.4800000000002</c:v>
                </c:pt>
                <c:pt idx="15897">
                  <c:v>79.4850000000002</c:v>
                </c:pt>
                <c:pt idx="15898">
                  <c:v>79.4900000000002</c:v>
                </c:pt>
                <c:pt idx="15899">
                  <c:v>79.4950000000002</c:v>
                </c:pt>
                <c:pt idx="15900">
                  <c:v>79.50000000000018</c:v>
                </c:pt>
                <c:pt idx="15901">
                  <c:v>79.50500000000018</c:v>
                </c:pt>
                <c:pt idx="15902">
                  <c:v>79.51000000000017</c:v>
                </c:pt>
                <c:pt idx="15903">
                  <c:v>79.51500000000017</c:v>
                </c:pt>
                <c:pt idx="15904">
                  <c:v>79.52000000000015</c:v>
                </c:pt>
                <c:pt idx="15905">
                  <c:v>79.52500000000015</c:v>
                </c:pt>
                <c:pt idx="15906">
                  <c:v>79.53000000000015</c:v>
                </c:pt>
                <c:pt idx="15907">
                  <c:v>79.53500000000015</c:v>
                </c:pt>
                <c:pt idx="15908">
                  <c:v>79.54000000000016</c:v>
                </c:pt>
                <c:pt idx="15909">
                  <c:v>79.54500000000014</c:v>
                </c:pt>
                <c:pt idx="15910">
                  <c:v>79.55000000000014</c:v>
                </c:pt>
                <c:pt idx="15911">
                  <c:v>79.55500000000011</c:v>
                </c:pt>
                <c:pt idx="15912">
                  <c:v>79.56000000000013</c:v>
                </c:pt>
                <c:pt idx="15913">
                  <c:v>79.56500000000011</c:v>
                </c:pt>
                <c:pt idx="15914">
                  <c:v>79.57000000000011</c:v>
                </c:pt>
                <c:pt idx="15915">
                  <c:v>79.57500000000005</c:v>
                </c:pt>
                <c:pt idx="15916">
                  <c:v>79.58000000000011</c:v>
                </c:pt>
                <c:pt idx="15917">
                  <c:v>79.58500000000008</c:v>
                </c:pt>
                <c:pt idx="15918">
                  <c:v>79.5900000000001</c:v>
                </c:pt>
                <c:pt idx="15919">
                  <c:v>79.5950000000001</c:v>
                </c:pt>
                <c:pt idx="15920">
                  <c:v>79.60000000000008</c:v>
                </c:pt>
                <c:pt idx="15921">
                  <c:v>79.60500000000005</c:v>
                </c:pt>
                <c:pt idx="15922">
                  <c:v>79.61000000000008</c:v>
                </c:pt>
                <c:pt idx="15923">
                  <c:v>79.61500000000008</c:v>
                </c:pt>
                <c:pt idx="15924">
                  <c:v>79.62000000000005</c:v>
                </c:pt>
                <c:pt idx="15925">
                  <c:v>79.62499999999998</c:v>
                </c:pt>
                <c:pt idx="15926">
                  <c:v>79.63000000000005</c:v>
                </c:pt>
                <c:pt idx="15927">
                  <c:v>79.63500000000005</c:v>
                </c:pt>
                <c:pt idx="15928">
                  <c:v>79.64000000000005</c:v>
                </c:pt>
                <c:pt idx="15929">
                  <c:v>79.64500000000005</c:v>
                </c:pt>
                <c:pt idx="15930">
                  <c:v>79.65000000000005</c:v>
                </c:pt>
                <c:pt idx="15931">
                  <c:v>79.65499999999998</c:v>
                </c:pt>
                <c:pt idx="15932">
                  <c:v>79.66000000000004</c:v>
                </c:pt>
                <c:pt idx="15933">
                  <c:v>79.66500000000001</c:v>
                </c:pt>
                <c:pt idx="15934">
                  <c:v>79.66999999999998</c:v>
                </c:pt>
                <c:pt idx="15935">
                  <c:v>79.67499999999998</c:v>
                </c:pt>
                <c:pt idx="15936">
                  <c:v>79.68000000000001</c:v>
                </c:pt>
                <c:pt idx="15937">
                  <c:v>79.68499999999998</c:v>
                </c:pt>
                <c:pt idx="15938">
                  <c:v>79.69000000000001</c:v>
                </c:pt>
                <c:pt idx="15939">
                  <c:v>79.695</c:v>
                </c:pt>
                <c:pt idx="15940">
                  <c:v>79.7</c:v>
                </c:pt>
                <c:pt idx="15941">
                  <c:v>79.70500000000001</c:v>
                </c:pt>
                <c:pt idx="15942">
                  <c:v>79.71</c:v>
                </c:pt>
                <c:pt idx="15943">
                  <c:v>79.71500000000001</c:v>
                </c:pt>
                <c:pt idx="15944">
                  <c:v>79.72</c:v>
                </c:pt>
                <c:pt idx="15945">
                  <c:v>79.725</c:v>
                </c:pt>
                <c:pt idx="15946">
                  <c:v>79.72999999999997</c:v>
                </c:pt>
                <c:pt idx="15947">
                  <c:v>79.735</c:v>
                </c:pt>
                <c:pt idx="15948">
                  <c:v>79.73999999999996</c:v>
                </c:pt>
                <c:pt idx="15949">
                  <c:v>79.745</c:v>
                </c:pt>
                <c:pt idx="15950">
                  <c:v>79.75</c:v>
                </c:pt>
                <c:pt idx="15951">
                  <c:v>79.75499999999996</c:v>
                </c:pt>
                <c:pt idx="15952">
                  <c:v>79.75999999999996</c:v>
                </c:pt>
                <c:pt idx="15953">
                  <c:v>79.765</c:v>
                </c:pt>
                <c:pt idx="15954">
                  <c:v>79.76999999999996</c:v>
                </c:pt>
                <c:pt idx="15955">
                  <c:v>79.77499999999993</c:v>
                </c:pt>
                <c:pt idx="15956">
                  <c:v>79.77999999999993</c:v>
                </c:pt>
                <c:pt idx="15957">
                  <c:v>79.78499999999992</c:v>
                </c:pt>
                <c:pt idx="15958">
                  <c:v>79.78999999999992</c:v>
                </c:pt>
                <c:pt idx="15959">
                  <c:v>79.795</c:v>
                </c:pt>
                <c:pt idx="15960">
                  <c:v>79.79999999999992</c:v>
                </c:pt>
                <c:pt idx="15961">
                  <c:v>79.8049999999999</c:v>
                </c:pt>
                <c:pt idx="15962">
                  <c:v>79.8099999999999</c:v>
                </c:pt>
                <c:pt idx="15963">
                  <c:v>79.8149999999999</c:v>
                </c:pt>
                <c:pt idx="15964">
                  <c:v>79.8199999999999</c:v>
                </c:pt>
                <c:pt idx="15965">
                  <c:v>79.8249999999999</c:v>
                </c:pt>
                <c:pt idx="15966">
                  <c:v>79.82999999999988</c:v>
                </c:pt>
                <c:pt idx="15967">
                  <c:v>79.8349999999999</c:v>
                </c:pt>
                <c:pt idx="15968">
                  <c:v>79.83999999999987</c:v>
                </c:pt>
                <c:pt idx="15969">
                  <c:v>79.8449999999999</c:v>
                </c:pt>
                <c:pt idx="15970">
                  <c:v>79.84999999999986</c:v>
                </c:pt>
                <c:pt idx="15971">
                  <c:v>79.85499999999986</c:v>
                </c:pt>
                <c:pt idx="15972">
                  <c:v>79.85999999999985</c:v>
                </c:pt>
                <c:pt idx="15973">
                  <c:v>79.86499999999986</c:v>
                </c:pt>
                <c:pt idx="15974">
                  <c:v>79.86999999999986</c:v>
                </c:pt>
                <c:pt idx="15975">
                  <c:v>79.87499999999984</c:v>
                </c:pt>
                <c:pt idx="15976">
                  <c:v>79.87999999999984</c:v>
                </c:pt>
                <c:pt idx="15977">
                  <c:v>79.88499999999983</c:v>
                </c:pt>
                <c:pt idx="15978">
                  <c:v>79.88999999999983</c:v>
                </c:pt>
                <c:pt idx="15979">
                  <c:v>79.89499999999982</c:v>
                </c:pt>
                <c:pt idx="15980">
                  <c:v>79.89999999999982</c:v>
                </c:pt>
                <c:pt idx="15981">
                  <c:v>79.9049999999999</c:v>
                </c:pt>
                <c:pt idx="15982">
                  <c:v>79.90999999999982</c:v>
                </c:pt>
                <c:pt idx="15983">
                  <c:v>79.9149999999998</c:v>
                </c:pt>
                <c:pt idx="15984">
                  <c:v>79.9199999999998</c:v>
                </c:pt>
                <c:pt idx="15985">
                  <c:v>79.9249999999998</c:v>
                </c:pt>
                <c:pt idx="15986">
                  <c:v>79.9299999999998</c:v>
                </c:pt>
                <c:pt idx="15987">
                  <c:v>79.9349999999998</c:v>
                </c:pt>
                <c:pt idx="15988">
                  <c:v>79.9399999999998</c:v>
                </c:pt>
                <c:pt idx="15989">
                  <c:v>79.9449999999998</c:v>
                </c:pt>
                <c:pt idx="15990">
                  <c:v>79.9499999999998</c:v>
                </c:pt>
                <c:pt idx="15991">
                  <c:v>79.9549999999998</c:v>
                </c:pt>
                <c:pt idx="15992">
                  <c:v>79.95999999999976</c:v>
                </c:pt>
                <c:pt idx="15993">
                  <c:v>79.9649999999998</c:v>
                </c:pt>
                <c:pt idx="15994">
                  <c:v>79.9699999999998</c:v>
                </c:pt>
                <c:pt idx="15995">
                  <c:v>79.97499999999976</c:v>
                </c:pt>
                <c:pt idx="15996">
                  <c:v>79.97999999999976</c:v>
                </c:pt>
                <c:pt idx="15997">
                  <c:v>79.9849999999998</c:v>
                </c:pt>
                <c:pt idx="15998">
                  <c:v>79.98999999999976</c:v>
                </c:pt>
                <c:pt idx="15999">
                  <c:v>79.9949999999998</c:v>
                </c:pt>
                <c:pt idx="16000">
                  <c:v>79.9999999999998</c:v>
                </c:pt>
                <c:pt idx="16001">
                  <c:v>80.00499999999972</c:v>
                </c:pt>
                <c:pt idx="16002">
                  <c:v>80.00999999999972</c:v>
                </c:pt>
                <c:pt idx="16003">
                  <c:v>80.0149999999998</c:v>
                </c:pt>
                <c:pt idx="16004">
                  <c:v>80.01999999999972</c:v>
                </c:pt>
                <c:pt idx="16005">
                  <c:v>80.0249999999997</c:v>
                </c:pt>
                <c:pt idx="16006">
                  <c:v>80.0299999999997</c:v>
                </c:pt>
                <c:pt idx="16007">
                  <c:v>80.0349999999997</c:v>
                </c:pt>
                <c:pt idx="16008">
                  <c:v>80.0399999999997</c:v>
                </c:pt>
                <c:pt idx="16009">
                  <c:v>80.0449999999997</c:v>
                </c:pt>
                <c:pt idx="16010">
                  <c:v>80.0499999999997</c:v>
                </c:pt>
                <c:pt idx="16011">
                  <c:v>80.0549999999997</c:v>
                </c:pt>
                <c:pt idx="16012">
                  <c:v>80.05999999999967</c:v>
                </c:pt>
                <c:pt idx="16013">
                  <c:v>80.0649999999997</c:v>
                </c:pt>
                <c:pt idx="16014">
                  <c:v>80.06999999999966</c:v>
                </c:pt>
                <c:pt idx="16015">
                  <c:v>80.07499999999966</c:v>
                </c:pt>
                <c:pt idx="16016">
                  <c:v>80.07999999999965</c:v>
                </c:pt>
                <c:pt idx="16017">
                  <c:v>80.08499999999966</c:v>
                </c:pt>
                <c:pt idx="16018">
                  <c:v>80.08999999999966</c:v>
                </c:pt>
                <c:pt idx="16019">
                  <c:v>80.0949999999997</c:v>
                </c:pt>
                <c:pt idx="16020">
                  <c:v>80.09999999999966</c:v>
                </c:pt>
                <c:pt idx="16021">
                  <c:v>80.10499999999963</c:v>
                </c:pt>
                <c:pt idx="16022">
                  <c:v>80.10999999999963</c:v>
                </c:pt>
                <c:pt idx="16023">
                  <c:v>80.11499999999962</c:v>
                </c:pt>
                <c:pt idx="16024">
                  <c:v>80.11999999999962</c:v>
                </c:pt>
                <c:pt idx="16025">
                  <c:v>80.12499999999961</c:v>
                </c:pt>
                <c:pt idx="16026">
                  <c:v>80.12999999999961</c:v>
                </c:pt>
                <c:pt idx="16027">
                  <c:v>80.1349999999996</c:v>
                </c:pt>
                <c:pt idx="16028">
                  <c:v>80.1399999999996</c:v>
                </c:pt>
                <c:pt idx="16029">
                  <c:v>80.1449999999996</c:v>
                </c:pt>
                <c:pt idx="16030">
                  <c:v>80.1499999999996</c:v>
                </c:pt>
                <c:pt idx="16031">
                  <c:v>80.1549999999996</c:v>
                </c:pt>
                <c:pt idx="16032">
                  <c:v>80.15999999999958</c:v>
                </c:pt>
                <c:pt idx="16033">
                  <c:v>80.1649999999996</c:v>
                </c:pt>
                <c:pt idx="16034">
                  <c:v>80.16999999999957</c:v>
                </c:pt>
                <c:pt idx="16035">
                  <c:v>80.17499999999957</c:v>
                </c:pt>
                <c:pt idx="16036">
                  <c:v>80.17999999999955</c:v>
                </c:pt>
                <c:pt idx="16037">
                  <c:v>80.18499999999956</c:v>
                </c:pt>
                <c:pt idx="16038">
                  <c:v>80.18999999999955</c:v>
                </c:pt>
                <c:pt idx="16039">
                  <c:v>80.19499999999956</c:v>
                </c:pt>
                <c:pt idx="16040">
                  <c:v>80.19999999999956</c:v>
                </c:pt>
                <c:pt idx="16041">
                  <c:v>80.2049999999996</c:v>
                </c:pt>
                <c:pt idx="16042">
                  <c:v>80.20999999999956</c:v>
                </c:pt>
                <c:pt idx="16043">
                  <c:v>80.2149999999996</c:v>
                </c:pt>
                <c:pt idx="16044">
                  <c:v>80.2199999999996</c:v>
                </c:pt>
                <c:pt idx="16045">
                  <c:v>80.22499999999952</c:v>
                </c:pt>
                <c:pt idx="16046">
                  <c:v>80.22999999999952</c:v>
                </c:pt>
                <c:pt idx="16047">
                  <c:v>80.2349999999996</c:v>
                </c:pt>
                <c:pt idx="16048">
                  <c:v>80.23999999999952</c:v>
                </c:pt>
                <c:pt idx="16049">
                  <c:v>80.2449999999995</c:v>
                </c:pt>
                <c:pt idx="16050">
                  <c:v>80.2499999999995</c:v>
                </c:pt>
                <c:pt idx="16051">
                  <c:v>80.2549999999995</c:v>
                </c:pt>
                <c:pt idx="16052">
                  <c:v>80.2599999999995</c:v>
                </c:pt>
                <c:pt idx="16053">
                  <c:v>80.2649999999995</c:v>
                </c:pt>
                <c:pt idx="16054">
                  <c:v>80.2699999999995</c:v>
                </c:pt>
                <c:pt idx="16055">
                  <c:v>80.2749999999995</c:v>
                </c:pt>
                <c:pt idx="16056">
                  <c:v>80.27999999999947</c:v>
                </c:pt>
                <c:pt idx="16057">
                  <c:v>80.2849999999995</c:v>
                </c:pt>
                <c:pt idx="16058">
                  <c:v>80.28999999999946</c:v>
                </c:pt>
                <c:pt idx="16059">
                  <c:v>80.2949999999995</c:v>
                </c:pt>
                <c:pt idx="16060">
                  <c:v>80.2999999999995</c:v>
                </c:pt>
                <c:pt idx="16061">
                  <c:v>80.30499999999946</c:v>
                </c:pt>
                <c:pt idx="16062">
                  <c:v>80.30999999999946</c:v>
                </c:pt>
                <c:pt idx="16063">
                  <c:v>80.3149999999995</c:v>
                </c:pt>
                <c:pt idx="16064">
                  <c:v>80.31999999999946</c:v>
                </c:pt>
                <c:pt idx="16065">
                  <c:v>80.32499999999943</c:v>
                </c:pt>
                <c:pt idx="16066">
                  <c:v>80.32999999999943</c:v>
                </c:pt>
                <c:pt idx="16067">
                  <c:v>80.33499999999942</c:v>
                </c:pt>
                <c:pt idx="16068">
                  <c:v>80.33999999999942</c:v>
                </c:pt>
                <c:pt idx="16069">
                  <c:v>80.3449999999995</c:v>
                </c:pt>
                <c:pt idx="16070">
                  <c:v>80.34999999999942</c:v>
                </c:pt>
                <c:pt idx="16071">
                  <c:v>80.3549999999994</c:v>
                </c:pt>
                <c:pt idx="16072">
                  <c:v>80.3599999999994</c:v>
                </c:pt>
                <c:pt idx="16073">
                  <c:v>80.3649999999994</c:v>
                </c:pt>
                <c:pt idx="16074">
                  <c:v>80.3699999999994</c:v>
                </c:pt>
                <c:pt idx="16075">
                  <c:v>80.3749999999994</c:v>
                </c:pt>
                <c:pt idx="16076">
                  <c:v>80.37999999999938</c:v>
                </c:pt>
                <c:pt idx="16077">
                  <c:v>80.3849999999994</c:v>
                </c:pt>
                <c:pt idx="16078">
                  <c:v>80.38999999999937</c:v>
                </c:pt>
                <c:pt idx="16079">
                  <c:v>80.3949999999994</c:v>
                </c:pt>
                <c:pt idx="16080">
                  <c:v>80.39999999999936</c:v>
                </c:pt>
                <c:pt idx="16081">
                  <c:v>80.4049999999994</c:v>
                </c:pt>
                <c:pt idx="16082">
                  <c:v>80.4099999999994</c:v>
                </c:pt>
                <c:pt idx="16083">
                  <c:v>80.4149999999994</c:v>
                </c:pt>
                <c:pt idx="16084">
                  <c:v>80.4199999999994</c:v>
                </c:pt>
                <c:pt idx="16085">
                  <c:v>80.4249999999994</c:v>
                </c:pt>
                <c:pt idx="16086">
                  <c:v>80.42999999999936</c:v>
                </c:pt>
                <c:pt idx="16087">
                  <c:v>80.4349999999994</c:v>
                </c:pt>
                <c:pt idx="16088">
                  <c:v>80.4399999999994</c:v>
                </c:pt>
                <c:pt idx="16089">
                  <c:v>80.4449999999994</c:v>
                </c:pt>
                <c:pt idx="16090">
                  <c:v>80.4499999999994</c:v>
                </c:pt>
                <c:pt idx="16091">
                  <c:v>80.4549999999994</c:v>
                </c:pt>
                <c:pt idx="16092">
                  <c:v>80.45999999999932</c:v>
                </c:pt>
                <c:pt idx="16093">
                  <c:v>80.4649999999993</c:v>
                </c:pt>
                <c:pt idx="16094">
                  <c:v>80.4699999999993</c:v>
                </c:pt>
                <c:pt idx="16095">
                  <c:v>80.4749999999993</c:v>
                </c:pt>
                <c:pt idx="16096">
                  <c:v>80.4799999999993</c:v>
                </c:pt>
                <c:pt idx="16097">
                  <c:v>80.4849999999993</c:v>
                </c:pt>
                <c:pt idx="16098">
                  <c:v>80.4899999999993</c:v>
                </c:pt>
                <c:pt idx="16099">
                  <c:v>80.4949999999993</c:v>
                </c:pt>
                <c:pt idx="16100">
                  <c:v>80.4999999999993</c:v>
                </c:pt>
                <c:pt idx="16101">
                  <c:v>80.5049999999993</c:v>
                </c:pt>
                <c:pt idx="16102">
                  <c:v>80.50999999999926</c:v>
                </c:pt>
                <c:pt idx="16103">
                  <c:v>80.5149999999993</c:v>
                </c:pt>
                <c:pt idx="16104">
                  <c:v>80.5199999999993</c:v>
                </c:pt>
                <c:pt idx="16105">
                  <c:v>80.52499999999926</c:v>
                </c:pt>
                <c:pt idx="16106">
                  <c:v>80.52999999999926</c:v>
                </c:pt>
                <c:pt idx="16107">
                  <c:v>80.5349999999993</c:v>
                </c:pt>
                <c:pt idx="16108">
                  <c:v>80.53999999999926</c:v>
                </c:pt>
                <c:pt idx="16109">
                  <c:v>80.5449999999993</c:v>
                </c:pt>
                <c:pt idx="16110">
                  <c:v>80.5499999999993</c:v>
                </c:pt>
                <c:pt idx="16111">
                  <c:v>80.55499999999922</c:v>
                </c:pt>
                <c:pt idx="16112">
                  <c:v>80.55999999999922</c:v>
                </c:pt>
                <c:pt idx="16113">
                  <c:v>80.5649999999993</c:v>
                </c:pt>
                <c:pt idx="16114">
                  <c:v>80.56999999999922</c:v>
                </c:pt>
                <c:pt idx="16115">
                  <c:v>80.5749999999992</c:v>
                </c:pt>
                <c:pt idx="16116">
                  <c:v>80.5799999999992</c:v>
                </c:pt>
                <c:pt idx="16117">
                  <c:v>80.5849999999992</c:v>
                </c:pt>
                <c:pt idx="16118">
                  <c:v>80.5899999999992</c:v>
                </c:pt>
                <c:pt idx="16119">
                  <c:v>80.5949999999992</c:v>
                </c:pt>
                <c:pt idx="16120">
                  <c:v>80.5999999999992</c:v>
                </c:pt>
                <c:pt idx="16121">
                  <c:v>80.6049999999992</c:v>
                </c:pt>
                <c:pt idx="16122">
                  <c:v>80.60999999999917</c:v>
                </c:pt>
                <c:pt idx="16123">
                  <c:v>80.6149999999992</c:v>
                </c:pt>
                <c:pt idx="16124">
                  <c:v>80.61999999999916</c:v>
                </c:pt>
                <c:pt idx="16125">
                  <c:v>80.62499999999916</c:v>
                </c:pt>
                <c:pt idx="16126">
                  <c:v>80.62999999999915</c:v>
                </c:pt>
                <c:pt idx="16127">
                  <c:v>80.63499999999916</c:v>
                </c:pt>
                <c:pt idx="16128">
                  <c:v>80.63999999999916</c:v>
                </c:pt>
                <c:pt idx="16129">
                  <c:v>80.6449999999992</c:v>
                </c:pt>
                <c:pt idx="16130">
                  <c:v>80.64999999999916</c:v>
                </c:pt>
                <c:pt idx="16131">
                  <c:v>80.65499999999913</c:v>
                </c:pt>
                <c:pt idx="16132">
                  <c:v>80.65999999999913</c:v>
                </c:pt>
                <c:pt idx="16133">
                  <c:v>80.66499999999912</c:v>
                </c:pt>
                <c:pt idx="16134">
                  <c:v>80.66999999999912</c:v>
                </c:pt>
                <c:pt idx="16135">
                  <c:v>80.67499999999911</c:v>
                </c:pt>
                <c:pt idx="16136">
                  <c:v>80.67999999999911</c:v>
                </c:pt>
                <c:pt idx="16137">
                  <c:v>80.6849999999991</c:v>
                </c:pt>
                <c:pt idx="16138">
                  <c:v>80.6899999999991</c:v>
                </c:pt>
                <c:pt idx="16139">
                  <c:v>80.6949999999991</c:v>
                </c:pt>
                <c:pt idx="16140">
                  <c:v>80.6999999999991</c:v>
                </c:pt>
                <c:pt idx="16141">
                  <c:v>80.7049999999991</c:v>
                </c:pt>
                <c:pt idx="16142">
                  <c:v>80.7099999999991</c:v>
                </c:pt>
                <c:pt idx="16143">
                  <c:v>80.7149999999991</c:v>
                </c:pt>
                <c:pt idx="16144">
                  <c:v>80.7199999999991</c:v>
                </c:pt>
                <c:pt idx="16145">
                  <c:v>80.7249999999991</c:v>
                </c:pt>
                <c:pt idx="16146">
                  <c:v>80.72999999999906</c:v>
                </c:pt>
                <c:pt idx="16147">
                  <c:v>80.7349999999991</c:v>
                </c:pt>
                <c:pt idx="16148">
                  <c:v>80.7399999999991</c:v>
                </c:pt>
                <c:pt idx="16149">
                  <c:v>80.7449999999991</c:v>
                </c:pt>
                <c:pt idx="16150">
                  <c:v>80.7499999999991</c:v>
                </c:pt>
                <c:pt idx="16151">
                  <c:v>80.7549999999991</c:v>
                </c:pt>
                <c:pt idx="16152">
                  <c:v>80.75999999999906</c:v>
                </c:pt>
                <c:pt idx="16153">
                  <c:v>80.7649999999991</c:v>
                </c:pt>
                <c:pt idx="16154">
                  <c:v>80.7699999999991</c:v>
                </c:pt>
                <c:pt idx="16155">
                  <c:v>80.77499999999902</c:v>
                </c:pt>
                <c:pt idx="16156">
                  <c:v>80.77999999999902</c:v>
                </c:pt>
                <c:pt idx="16157">
                  <c:v>80.7849999999991</c:v>
                </c:pt>
                <c:pt idx="16158">
                  <c:v>80.78999999999902</c:v>
                </c:pt>
                <c:pt idx="16159">
                  <c:v>80.794999999999</c:v>
                </c:pt>
                <c:pt idx="16160">
                  <c:v>80.799999999999</c:v>
                </c:pt>
                <c:pt idx="16161">
                  <c:v>80.804999999999</c:v>
                </c:pt>
                <c:pt idx="16162">
                  <c:v>80.809999999999</c:v>
                </c:pt>
                <c:pt idx="16163">
                  <c:v>80.814999999999</c:v>
                </c:pt>
                <c:pt idx="16164">
                  <c:v>80.819999999999</c:v>
                </c:pt>
                <c:pt idx="16165">
                  <c:v>80.824999999999</c:v>
                </c:pt>
                <c:pt idx="16166">
                  <c:v>80.82999999999897</c:v>
                </c:pt>
                <c:pt idx="16167">
                  <c:v>80.834999999999</c:v>
                </c:pt>
                <c:pt idx="16168">
                  <c:v>80.83999999999896</c:v>
                </c:pt>
                <c:pt idx="16169">
                  <c:v>80.844999999999</c:v>
                </c:pt>
                <c:pt idx="16170">
                  <c:v>80.849999999999</c:v>
                </c:pt>
                <c:pt idx="16171">
                  <c:v>80.85499999999896</c:v>
                </c:pt>
                <c:pt idx="16172">
                  <c:v>80.85999999999896</c:v>
                </c:pt>
                <c:pt idx="16173">
                  <c:v>80.864999999999</c:v>
                </c:pt>
                <c:pt idx="16174">
                  <c:v>80.86999999999896</c:v>
                </c:pt>
                <c:pt idx="16175">
                  <c:v>80.87499999999893</c:v>
                </c:pt>
                <c:pt idx="16176">
                  <c:v>80.87999999999893</c:v>
                </c:pt>
                <c:pt idx="16177">
                  <c:v>80.88499999999892</c:v>
                </c:pt>
                <c:pt idx="16178">
                  <c:v>80.88999999999892</c:v>
                </c:pt>
                <c:pt idx="16179">
                  <c:v>80.894999999999</c:v>
                </c:pt>
                <c:pt idx="16180">
                  <c:v>80.89999999999892</c:v>
                </c:pt>
                <c:pt idx="16181">
                  <c:v>80.9049999999989</c:v>
                </c:pt>
                <c:pt idx="16182">
                  <c:v>80.9099999999989</c:v>
                </c:pt>
                <c:pt idx="16183">
                  <c:v>80.9149999999989</c:v>
                </c:pt>
                <c:pt idx="16184">
                  <c:v>80.9199999999989</c:v>
                </c:pt>
                <c:pt idx="16185">
                  <c:v>80.9249999999989</c:v>
                </c:pt>
                <c:pt idx="16186">
                  <c:v>80.9299999999989</c:v>
                </c:pt>
                <c:pt idx="16187">
                  <c:v>80.9349999999989</c:v>
                </c:pt>
                <c:pt idx="16188">
                  <c:v>80.9399999999989</c:v>
                </c:pt>
                <c:pt idx="16189">
                  <c:v>80.9449999999989</c:v>
                </c:pt>
                <c:pt idx="16190">
                  <c:v>80.9499999999989</c:v>
                </c:pt>
                <c:pt idx="16191">
                  <c:v>80.9549999999989</c:v>
                </c:pt>
                <c:pt idx="16192">
                  <c:v>80.9599999999989</c:v>
                </c:pt>
                <c:pt idx="16193">
                  <c:v>80.9649999999989</c:v>
                </c:pt>
                <c:pt idx="16194">
                  <c:v>80.9699999999989</c:v>
                </c:pt>
                <c:pt idx="16195">
                  <c:v>80.9749999999989</c:v>
                </c:pt>
                <c:pt idx="16196">
                  <c:v>80.97999999999886</c:v>
                </c:pt>
                <c:pt idx="16197">
                  <c:v>80.9849999999989</c:v>
                </c:pt>
                <c:pt idx="16198">
                  <c:v>80.9899999999989</c:v>
                </c:pt>
                <c:pt idx="16199">
                  <c:v>80.9949999999989</c:v>
                </c:pt>
                <c:pt idx="16200">
                  <c:v>80.9999999999989</c:v>
                </c:pt>
                <c:pt idx="16201">
                  <c:v>81.0049999999989</c:v>
                </c:pt>
                <c:pt idx="16202">
                  <c:v>81.00999999999882</c:v>
                </c:pt>
                <c:pt idx="16203">
                  <c:v>81.0149999999988</c:v>
                </c:pt>
                <c:pt idx="16204">
                  <c:v>81.0199999999988</c:v>
                </c:pt>
                <c:pt idx="16205">
                  <c:v>81.0249999999988</c:v>
                </c:pt>
                <c:pt idx="16206">
                  <c:v>81.0299999999988</c:v>
                </c:pt>
                <c:pt idx="16207">
                  <c:v>81.0349999999988</c:v>
                </c:pt>
                <c:pt idx="16208">
                  <c:v>81.0399999999988</c:v>
                </c:pt>
                <c:pt idx="16209">
                  <c:v>81.0449999999988</c:v>
                </c:pt>
                <c:pt idx="16210">
                  <c:v>81.0499999999988</c:v>
                </c:pt>
                <c:pt idx="16211">
                  <c:v>81.0549999999988</c:v>
                </c:pt>
                <c:pt idx="16212">
                  <c:v>81.05999999999876</c:v>
                </c:pt>
                <c:pt idx="16213">
                  <c:v>81.0649999999988</c:v>
                </c:pt>
                <c:pt idx="16214">
                  <c:v>81.0699999999988</c:v>
                </c:pt>
                <c:pt idx="16215">
                  <c:v>81.07499999999876</c:v>
                </c:pt>
                <c:pt idx="16216">
                  <c:v>81.07999999999876</c:v>
                </c:pt>
                <c:pt idx="16217">
                  <c:v>81.0849999999988</c:v>
                </c:pt>
                <c:pt idx="16218">
                  <c:v>81.08999999999876</c:v>
                </c:pt>
                <c:pt idx="16219">
                  <c:v>81.0949999999988</c:v>
                </c:pt>
                <c:pt idx="16220">
                  <c:v>81.0999999999988</c:v>
                </c:pt>
                <c:pt idx="16221">
                  <c:v>81.10499999999872</c:v>
                </c:pt>
                <c:pt idx="16222">
                  <c:v>81.10999999999872</c:v>
                </c:pt>
                <c:pt idx="16223">
                  <c:v>81.1149999999988</c:v>
                </c:pt>
                <c:pt idx="16224">
                  <c:v>81.11999999999872</c:v>
                </c:pt>
                <c:pt idx="16225">
                  <c:v>81.1249999999987</c:v>
                </c:pt>
                <c:pt idx="16226">
                  <c:v>81.1299999999987</c:v>
                </c:pt>
                <c:pt idx="16227">
                  <c:v>81.1349999999987</c:v>
                </c:pt>
                <c:pt idx="16228">
                  <c:v>81.1399999999987</c:v>
                </c:pt>
                <c:pt idx="16229">
                  <c:v>81.1449999999987</c:v>
                </c:pt>
                <c:pt idx="16230">
                  <c:v>81.1499999999987</c:v>
                </c:pt>
                <c:pt idx="16231">
                  <c:v>81.1549999999987</c:v>
                </c:pt>
                <c:pt idx="16232">
                  <c:v>81.15999999999867</c:v>
                </c:pt>
                <c:pt idx="16233">
                  <c:v>81.1649999999987</c:v>
                </c:pt>
                <c:pt idx="16234">
                  <c:v>81.16999999999866</c:v>
                </c:pt>
                <c:pt idx="16235">
                  <c:v>81.17499999999866</c:v>
                </c:pt>
                <c:pt idx="16236">
                  <c:v>81.17999999999865</c:v>
                </c:pt>
                <c:pt idx="16237">
                  <c:v>81.18499999999866</c:v>
                </c:pt>
                <c:pt idx="16238">
                  <c:v>81.18999999999866</c:v>
                </c:pt>
                <c:pt idx="16239">
                  <c:v>81.1949999999987</c:v>
                </c:pt>
                <c:pt idx="16240">
                  <c:v>81.19999999999866</c:v>
                </c:pt>
                <c:pt idx="16241">
                  <c:v>81.2049999999987</c:v>
                </c:pt>
                <c:pt idx="16242">
                  <c:v>81.2099999999987</c:v>
                </c:pt>
                <c:pt idx="16243">
                  <c:v>81.2149999999987</c:v>
                </c:pt>
                <c:pt idx="16244">
                  <c:v>81.2199999999987</c:v>
                </c:pt>
                <c:pt idx="16245">
                  <c:v>81.2249999999987</c:v>
                </c:pt>
                <c:pt idx="16246">
                  <c:v>81.22999999999862</c:v>
                </c:pt>
                <c:pt idx="16247">
                  <c:v>81.2349999999986</c:v>
                </c:pt>
                <c:pt idx="16248">
                  <c:v>81.2399999999986</c:v>
                </c:pt>
                <c:pt idx="16249">
                  <c:v>81.2449999999986</c:v>
                </c:pt>
                <c:pt idx="16250">
                  <c:v>81.2499999999986</c:v>
                </c:pt>
                <c:pt idx="16251">
                  <c:v>81.2549999999986</c:v>
                </c:pt>
                <c:pt idx="16252">
                  <c:v>81.2599999999986</c:v>
                </c:pt>
                <c:pt idx="16253">
                  <c:v>81.2649999999986</c:v>
                </c:pt>
                <c:pt idx="16254">
                  <c:v>81.2699999999986</c:v>
                </c:pt>
                <c:pt idx="16255">
                  <c:v>81.2749999999986</c:v>
                </c:pt>
                <c:pt idx="16256">
                  <c:v>81.27999999999856</c:v>
                </c:pt>
                <c:pt idx="16257">
                  <c:v>81.2849999999986</c:v>
                </c:pt>
                <c:pt idx="16258">
                  <c:v>81.2899999999986</c:v>
                </c:pt>
                <c:pt idx="16259">
                  <c:v>81.2949999999986</c:v>
                </c:pt>
                <c:pt idx="16260">
                  <c:v>81.2999999999986</c:v>
                </c:pt>
                <c:pt idx="16261">
                  <c:v>81.3049999999986</c:v>
                </c:pt>
                <c:pt idx="16262">
                  <c:v>81.30999999999856</c:v>
                </c:pt>
                <c:pt idx="16263">
                  <c:v>81.3149999999986</c:v>
                </c:pt>
                <c:pt idx="16264">
                  <c:v>81.3199999999986</c:v>
                </c:pt>
                <c:pt idx="16265">
                  <c:v>81.32499999999852</c:v>
                </c:pt>
                <c:pt idx="16266">
                  <c:v>81.32999999999852</c:v>
                </c:pt>
                <c:pt idx="16267">
                  <c:v>81.33499999999852</c:v>
                </c:pt>
                <c:pt idx="16268">
                  <c:v>81.33999999999852</c:v>
                </c:pt>
                <c:pt idx="16269">
                  <c:v>81.3449999999985</c:v>
                </c:pt>
                <c:pt idx="16270">
                  <c:v>81.3499999999985</c:v>
                </c:pt>
                <c:pt idx="16271">
                  <c:v>81.3549999999985</c:v>
                </c:pt>
                <c:pt idx="16272">
                  <c:v>81.3599999999985</c:v>
                </c:pt>
                <c:pt idx="16273">
                  <c:v>81.3649999999985</c:v>
                </c:pt>
                <c:pt idx="16274">
                  <c:v>81.3699999999985</c:v>
                </c:pt>
                <c:pt idx="16275">
                  <c:v>81.3749999999985</c:v>
                </c:pt>
                <c:pt idx="16276">
                  <c:v>81.37999999999847</c:v>
                </c:pt>
                <c:pt idx="16277">
                  <c:v>81.3849999999985</c:v>
                </c:pt>
                <c:pt idx="16278">
                  <c:v>81.38999999999846</c:v>
                </c:pt>
                <c:pt idx="16279">
                  <c:v>81.3949999999985</c:v>
                </c:pt>
                <c:pt idx="16280">
                  <c:v>81.3999999999985</c:v>
                </c:pt>
                <c:pt idx="16281">
                  <c:v>81.4049999999985</c:v>
                </c:pt>
                <c:pt idx="16282">
                  <c:v>81.4099999999985</c:v>
                </c:pt>
                <c:pt idx="16283">
                  <c:v>81.4149999999985</c:v>
                </c:pt>
                <c:pt idx="16284">
                  <c:v>81.4199999999985</c:v>
                </c:pt>
                <c:pt idx="16285">
                  <c:v>81.4249999999985</c:v>
                </c:pt>
                <c:pt idx="16286">
                  <c:v>81.4299999999985</c:v>
                </c:pt>
                <c:pt idx="16287">
                  <c:v>81.4349999999985</c:v>
                </c:pt>
                <c:pt idx="16288">
                  <c:v>81.4399999999985</c:v>
                </c:pt>
                <c:pt idx="16289">
                  <c:v>81.4449999999985</c:v>
                </c:pt>
                <c:pt idx="16290">
                  <c:v>81.4499999999985</c:v>
                </c:pt>
                <c:pt idx="16291">
                  <c:v>81.4549999999984</c:v>
                </c:pt>
                <c:pt idx="16292">
                  <c:v>81.4599999999984</c:v>
                </c:pt>
                <c:pt idx="16293">
                  <c:v>81.4649999999984</c:v>
                </c:pt>
                <c:pt idx="16294">
                  <c:v>81.4699999999984</c:v>
                </c:pt>
                <c:pt idx="16295">
                  <c:v>81.4749999999984</c:v>
                </c:pt>
                <c:pt idx="16296">
                  <c:v>81.4799999999984</c:v>
                </c:pt>
                <c:pt idx="16297">
                  <c:v>81.4849999999984</c:v>
                </c:pt>
                <c:pt idx="16298">
                  <c:v>81.4899999999984</c:v>
                </c:pt>
                <c:pt idx="16299">
                  <c:v>81.4949999999984</c:v>
                </c:pt>
                <c:pt idx="16300">
                  <c:v>81.4999999999984</c:v>
                </c:pt>
                <c:pt idx="16301">
                  <c:v>81.5049999999984</c:v>
                </c:pt>
                <c:pt idx="16302">
                  <c:v>81.5099999999984</c:v>
                </c:pt>
                <c:pt idx="16303">
                  <c:v>81.5149999999984</c:v>
                </c:pt>
                <c:pt idx="16304">
                  <c:v>81.5199999999984</c:v>
                </c:pt>
                <c:pt idx="16305">
                  <c:v>81.5249999999984</c:v>
                </c:pt>
                <c:pt idx="16306">
                  <c:v>81.52999999999836</c:v>
                </c:pt>
                <c:pt idx="16307">
                  <c:v>81.5349999999984</c:v>
                </c:pt>
                <c:pt idx="16308">
                  <c:v>81.5399999999984</c:v>
                </c:pt>
                <c:pt idx="16309">
                  <c:v>81.5449999999984</c:v>
                </c:pt>
                <c:pt idx="16310">
                  <c:v>81.5499999999984</c:v>
                </c:pt>
                <c:pt idx="16311">
                  <c:v>81.55499999999832</c:v>
                </c:pt>
                <c:pt idx="16312">
                  <c:v>81.55999999999832</c:v>
                </c:pt>
                <c:pt idx="16313">
                  <c:v>81.5649999999983</c:v>
                </c:pt>
                <c:pt idx="16314">
                  <c:v>81.5699999999983</c:v>
                </c:pt>
                <c:pt idx="16315">
                  <c:v>81.5749999999983</c:v>
                </c:pt>
                <c:pt idx="16316">
                  <c:v>81.5799999999983</c:v>
                </c:pt>
                <c:pt idx="16317">
                  <c:v>81.5849999999983</c:v>
                </c:pt>
                <c:pt idx="16318">
                  <c:v>81.5899999999983</c:v>
                </c:pt>
                <c:pt idx="16319">
                  <c:v>81.5949999999983</c:v>
                </c:pt>
                <c:pt idx="16320">
                  <c:v>81.5999999999983</c:v>
                </c:pt>
                <c:pt idx="16321">
                  <c:v>81.6049999999983</c:v>
                </c:pt>
                <c:pt idx="16322">
                  <c:v>81.60999999999826</c:v>
                </c:pt>
                <c:pt idx="16323">
                  <c:v>81.6149999999983</c:v>
                </c:pt>
                <c:pt idx="16324">
                  <c:v>81.6199999999983</c:v>
                </c:pt>
                <c:pt idx="16325">
                  <c:v>81.62499999999826</c:v>
                </c:pt>
                <c:pt idx="16326">
                  <c:v>81.62999999999826</c:v>
                </c:pt>
                <c:pt idx="16327">
                  <c:v>81.6349999999983</c:v>
                </c:pt>
                <c:pt idx="16328">
                  <c:v>81.63999999999826</c:v>
                </c:pt>
                <c:pt idx="16329">
                  <c:v>81.6449999999983</c:v>
                </c:pt>
                <c:pt idx="16330">
                  <c:v>81.6499999999983</c:v>
                </c:pt>
                <c:pt idx="16331">
                  <c:v>81.65499999999822</c:v>
                </c:pt>
                <c:pt idx="16332">
                  <c:v>81.65999999999822</c:v>
                </c:pt>
                <c:pt idx="16333">
                  <c:v>81.66499999999822</c:v>
                </c:pt>
                <c:pt idx="16334">
                  <c:v>81.66999999999822</c:v>
                </c:pt>
                <c:pt idx="16335">
                  <c:v>81.6749999999982</c:v>
                </c:pt>
                <c:pt idx="16336">
                  <c:v>81.6799999999982</c:v>
                </c:pt>
                <c:pt idx="16337">
                  <c:v>81.6849999999982</c:v>
                </c:pt>
                <c:pt idx="16338">
                  <c:v>81.6899999999982</c:v>
                </c:pt>
                <c:pt idx="16339">
                  <c:v>81.6949999999982</c:v>
                </c:pt>
                <c:pt idx="16340">
                  <c:v>81.6999999999982</c:v>
                </c:pt>
                <c:pt idx="16341">
                  <c:v>81.7049999999982</c:v>
                </c:pt>
                <c:pt idx="16342">
                  <c:v>81.7099999999982</c:v>
                </c:pt>
                <c:pt idx="16343">
                  <c:v>81.7149999999982</c:v>
                </c:pt>
                <c:pt idx="16344">
                  <c:v>81.7199999999982</c:v>
                </c:pt>
                <c:pt idx="16345">
                  <c:v>81.7249999999982</c:v>
                </c:pt>
                <c:pt idx="16346">
                  <c:v>81.7299999999982</c:v>
                </c:pt>
                <c:pt idx="16347">
                  <c:v>81.7349999999982</c:v>
                </c:pt>
                <c:pt idx="16348">
                  <c:v>81.7399999999982</c:v>
                </c:pt>
                <c:pt idx="16349">
                  <c:v>81.7449999999982</c:v>
                </c:pt>
                <c:pt idx="16350">
                  <c:v>81.7499999999982</c:v>
                </c:pt>
                <c:pt idx="16351">
                  <c:v>81.7549999999982</c:v>
                </c:pt>
                <c:pt idx="16352">
                  <c:v>81.7599999999982</c:v>
                </c:pt>
                <c:pt idx="16353">
                  <c:v>81.7649999999982</c:v>
                </c:pt>
                <c:pt idx="16354">
                  <c:v>81.7699999999982</c:v>
                </c:pt>
                <c:pt idx="16355">
                  <c:v>81.77499999999812</c:v>
                </c:pt>
                <c:pt idx="16356">
                  <c:v>81.77999999999812</c:v>
                </c:pt>
                <c:pt idx="16357">
                  <c:v>81.7849999999981</c:v>
                </c:pt>
                <c:pt idx="16358">
                  <c:v>81.7899999999981</c:v>
                </c:pt>
                <c:pt idx="16359">
                  <c:v>81.7949999999981</c:v>
                </c:pt>
                <c:pt idx="16360">
                  <c:v>81.7999999999981</c:v>
                </c:pt>
                <c:pt idx="16361">
                  <c:v>81.8049999999981</c:v>
                </c:pt>
                <c:pt idx="16362">
                  <c:v>81.8099999999981</c:v>
                </c:pt>
                <c:pt idx="16363">
                  <c:v>81.8149999999981</c:v>
                </c:pt>
                <c:pt idx="16364">
                  <c:v>81.8199999999981</c:v>
                </c:pt>
                <c:pt idx="16365">
                  <c:v>81.8249999999981</c:v>
                </c:pt>
                <c:pt idx="16366">
                  <c:v>81.82999999999806</c:v>
                </c:pt>
                <c:pt idx="16367">
                  <c:v>81.8349999999981</c:v>
                </c:pt>
                <c:pt idx="16368">
                  <c:v>81.8399999999981</c:v>
                </c:pt>
                <c:pt idx="16369">
                  <c:v>81.8449999999981</c:v>
                </c:pt>
                <c:pt idx="16370">
                  <c:v>81.8499999999981</c:v>
                </c:pt>
                <c:pt idx="16371">
                  <c:v>81.8549999999981</c:v>
                </c:pt>
                <c:pt idx="16372">
                  <c:v>81.85999999999806</c:v>
                </c:pt>
                <c:pt idx="16373">
                  <c:v>81.8649999999981</c:v>
                </c:pt>
                <c:pt idx="16374">
                  <c:v>81.8699999999981</c:v>
                </c:pt>
                <c:pt idx="16375">
                  <c:v>81.87499999999802</c:v>
                </c:pt>
                <c:pt idx="16376">
                  <c:v>81.87999999999802</c:v>
                </c:pt>
                <c:pt idx="16377">
                  <c:v>81.88499999999802</c:v>
                </c:pt>
                <c:pt idx="16378">
                  <c:v>81.88999999999802</c:v>
                </c:pt>
                <c:pt idx="16379">
                  <c:v>81.894999999998</c:v>
                </c:pt>
                <c:pt idx="16380">
                  <c:v>81.899999999998</c:v>
                </c:pt>
                <c:pt idx="16381">
                  <c:v>81.904999999998</c:v>
                </c:pt>
                <c:pt idx="16382">
                  <c:v>81.909999999998</c:v>
                </c:pt>
                <c:pt idx="16383">
                  <c:v>81.914999999998</c:v>
                </c:pt>
                <c:pt idx="16384">
                  <c:v>81.919999999998</c:v>
                </c:pt>
                <c:pt idx="16385">
                  <c:v>81.924999999998</c:v>
                </c:pt>
                <c:pt idx="16386">
                  <c:v>81.929999999998</c:v>
                </c:pt>
                <c:pt idx="16387">
                  <c:v>81.934999999998</c:v>
                </c:pt>
                <c:pt idx="16388">
                  <c:v>81.939999999998</c:v>
                </c:pt>
                <c:pt idx="16389">
                  <c:v>81.944999999998</c:v>
                </c:pt>
                <c:pt idx="16390">
                  <c:v>81.949999999998</c:v>
                </c:pt>
                <c:pt idx="16391">
                  <c:v>81.954999999998</c:v>
                </c:pt>
                <c:pt idx="16392">
                  <c:v>81.959999999998</c:v>
                </c:pt>
                <c:pt idx="16393">
                  <c:v>81.964999999998</c:v>
                </c:pt>
                <c:pt idx="16394">
                  <c:v>81.969999999998</c:v>
                </c:pt>
                <c:pt idx="16395">
                  <c:v>81.974999999998</c:v>
                </c:pt>
                <c:pt idx="16396">
                  <c:v>81.979999999998</c:v>
                </c:pt>
                <c:pt idx="16397">
                  <c:v>81.984999999998</c:v>
                </c:pt>
                <c:pt idx="16398">
                  <c:v>81.989999999998</c:v>
                </c:pt>
                <c:pt idx="16399">
                  <c:v>81.994999999998</c:v>
                </c:pt>
                <c:pt idx="16400">
                  <c:v>81.999999999998</c:v>
                </c:pt>
                <c:pt idx="16401">
                  <c:v>82.0049999999979</c:v>
                </c:pt>
                <c:pt idx="16402">
                  <c:v>82.0099999999979</c:v>
                </c:pt>
                <c:pt idx="16403">
                  <c:v>82.0149999999979</c:v>
                </c:pt>
                <c:pt idx="16404">
                  <c:v>82.0199999999979</c:v>
                </c:pt>
                <c:pt idx="16405">
                  <c:v>82.0249999999979</c:v>
                </c:pt>
                <c:pt idx="16406">
                  <c:v>82.0299999999979</c:v>
                </c:pt>
                <c:pt idx="16407">
                  <c:v>82.0349999999979</c:v>
                </c:pt>
                <c:pt idx="16408">
                  <c:v>82.0399999999979</c:v>
                </c:pt>
                <c:pt idx="16409">
                  <c:v>82.0449999999979</c:v>
                </c:pt>
                <c:pt idx="16410">
                  <c:v>82.0499999999979</c:v>
                </c:pt>
                <c:pt idx="16411">
                  <c:v>82.0549999999979</c:v>
                </c:pt>
                <c:pt idx="16412">
                  <c:v>82.0599999999979</c:v>
                </c:pt>
                <c:pt idx="16413">
                  <c:v>82.0649999999979</c:v>
                </c:pt>
                <c:pt idx="16414">
                  <c:v>82.0699999999979</c:v>
                </c:pt>
                <c:pt idx="16415">
                  <c:v>82.0749999999979</c:v>
                </c:pt>
                <c:pt idx="16416">
                  <c:v>82.07999999999786</c:v>
                </c:pt>
                <c:pt idx="16417">
                  <c:v>82.0849999999979</c:v>
                </c:pt>
                <c:pt idx="16418">
                  <c:v>82.0899999999979</c:v>
                </c:pt>
                <c:pt idx="16419">
                  <c:v>82.0949999999979</c:v>
                </c:pt>
                <c:pt idx="16420">
                  <c:v>82.0999999999979</c:v>
                </c:pt>
                <c:pt idx="16421">
                  <c:v>82.10499999999782</c:v>
                </c:pt>
                <c:pt idx="16422">
                  <c:v>82.10999999999782</c:v>
                </c:pt>
                <c:pt idx="16423">
                  <c:v>82.1149999999978</c:v>
                </c:pt>
                <c:pt idx="16424">
                  <c:v>82.1199999999978</c:v>
                </c:pt>
                <c:pt idx="16425">
                  <c:v>82.1249999999978</c:v>
                </c:pt>
                <c:pt idx="16426">
                  <c:v>82.1299999999978</c:v>
                </c:pt>
                <c:pt idx="16427">
                  <c:v>82.1349999999978</c:v>
                </c:pt>
                <c:pt idx="16428">
                  <c:v>82.1399999999978</c:v>
                </c:pt>
                <c:pt idx="16429">
                  <c:v>82.1449999999978</c:v>
                </c:pt>
                <c:pt idx="16430">
                  <c:v>82.1499999999978</c:v>
                </c:pt>
                <c:pt idx="16431">
                  <c:v>82.1549999999978</c:v>
                </c:pt>
                <c:pt idx="16432">
                  <c:v>82.15999999999776</c:v>
                </c:pt>
                <c:pt idx="16433">
                  <c:v>82.1649999999978</c:v>
                </c:pt>
                <c:pt idx="16434">
                  <c:v>82.1699999999978</c:v>
                </c:pt>
                <c:pt idx="16435">
                  <c:v>82.17499999999776</c:v>
                </c:pt>
                <c:pt idx="16436">
                  <c:v>82.17999999999774</c:v>
                </c:pt>
                <c:pt idx="16437">
                  <c:v>82.1849999999978</c:v>
                </c:pt>
                <c:pt idx="16438">
                  <c:v>82.18999999999776</c:v>
                </c:pt>
                <c:pt idx="16439">
                  <c:v>82.1949999999978</c:v>
                </c:pt>
                <c:pt idx="16440">
                  <c:v>82.1999999999978</c:v>
                </c:pt>
                <c:pt idx="16441">
                  <c:v>82.2049999999978</c:v>
                </c:pt>
                <c:pt idx="16442">
                  <c:v>82.2099999999978</c:v>
                </c:pt>
                <c:pt idx="16443">
                  <c:v>82.2149999999978</c:v>
                </c:pt>
                <c:pt idx="16444">
                  <c:v>82.2199999999978</c:v>
                </c:pt>
                <c:pt idx="16445">
                  <c:v>82.2249999999977</c:v>
                </c:pt>
                <c:pt idx="16446">
                  <c:v>82.2299999999977</c:v>
                </c:pt>
                <c:pt idx="16447">
                  <c:v>82.2349999999977</c:v>
                </c:pt>
                <c:pt idx="16448">
                  <c:v>82.2399999999977</c:v>
                </c:pt>
                <c:pt idx="16449">
                  <c:v>82.2449999999977</c:v>
                </c:pt>
                <c:pt idx="16450">
                  <c:v>82.2499999999977</c:v>
                </c:pt>
                <c:pt idx="16451">
                  <c:v>82.2549999999977</c:v>
                </c:pt>
                <c:pt idx="16452">
                  <c:v>82.2599999999977</c:v>
                </c:pt>
                <c:pt idx="16453">
                  <c:v>82.2649999999977</c:v>
                </c:pt>
                <c:pt idx="16454">
                  <c:v>82.2699999999977</c:v>
                </c:pt>
                <c:pt idx="16455">
                  <c:v>82.2749999999977</c:v>
                </c:pt>
                <c:pt idx="16456">
                  <c:v>82.2799999999977</c:v>
                </c:pt>
                <c:pt idx="16457">
                  <c:v>82.2849999999977</c:v>
                </c:pt>
                <c:pt idx="16458">
                  <c:v>82.2899999999977</c:v>
                </c:pt>
                <c:pt idx="16459">
                  <c:v>82.2949999999977</c:v>
                </c:pt>
                <c:pt idx="16460">
                  <c:v>82.2999999999977</c:v>
                </c:pt>
                <c:pt idx="16461">
                  <c:v>82.3049999999977</c:v>
                </c:pt>
                <c:pt idx="16462">
                  <c:v>82.3099999999977</c:v>
                </c:pt>
                <c:pt idx="16463">
                  <c:v>82.3149999999977</c:v>
                </c:pt>
                <c:pt idx="16464">
                  <c:v>82.3199999999977</c:v>
                </c:pt>
                <c:pt idx="16465">
                  <c:v>82.32499999999762</c:v>
                </c:pt>
                <c:pt idx="16466">
                  <c:v>82.32999999999762</c:v>
                </c:pt>
                <c:pt idx="16467">
                  <c:v>82.3349999999976</c:v>
                </c:pt>
                <c:pt idx="16468">
                  <c:v>82.3399999999976</c:v>
                </c:pt>
                <c:pt idx="16469">
                  <c:v>82.3449999999976</c:v>
                </c:pt>
                <c:pt idx="16470">
                  <c:v>82.3499999999976</c:v>
                </c:pt>
                <c:pt idx="16471">
                  <c:v>82.3549999999976</c:v>
                </c:pt>
                <c:pt idx="16472">
                  <c:v>82.3599999999976</c:v>
                </c:pt>
                <c:pt idx="16473">
                  <c:v>82.3649999999976</c:v>
                </c:pt>
                <c:pt idx="16474">
                  <c:v>82.3699999999976</c:v>
                </c:pt>
                <c:pt idx="16475">
                  <c:v>82.3749999999976</c:v>
                </c:pt>
                <c:pt idx="16476">
                  <c:v>82.37999999999756</c:v>
                </c:pt>
                <c:pt idx="16477">
                  <c:v>82.3849999999976</c:v>
                </c:pt>
                <c:pt idx="16478">
                  <c:v>82.3899999999976</c:v>
                </c:pt>
                <c:pt idx="16479">
                  <c:v>82.3949999999976</c:v>
                </c:pt>
                <c:pt idx="16480">
                  <c:v>82.3999999999976</c:v>
                </c:pt>
                <c:pt idx="16481">
                  <c:v>82.4049999999976</c:v>
                </c:pt>
                <c:pt idx="16482">
                  <c:v>82.4099999999976</c:v>
                </c:pt>
                <c:pt idx="16483">
                  <c:v>82.4149999999976</c:v>
                </c:pt>
                <c:pt idx="16484">
                  <c:v>82.4199999999976</c:v>
                </c:pt>
                <c:pt idx="16485">
                  <c:v>82.4249999999976</c:v>
                </c:pt>
                <c:pt idx="16486">
                  <c:v>82.4299999999976</c:v>
                </c:pt>
                <c:pt idx="16487">
                  <c:v>82.4349999999976</c:v>
                </c:pt>
                <c:pt idx="16488">
                  <c:v>82.4399999999976</c:v>
                </c:pt>
                <c:pt idx="16489">
                  <c:v>82.4449999999975</c:v>
                </c:pt>
                <c:pt idx="16490">
                  <c:v>82.4499999999975</c:v>
                </c:pt>
                <c:pt idx="16491">
                  <c:v>82.4549999999975</c:v>
                </c:pt>
                <c:pt idx="16492">
                  <c:v>82.4599999999975</c:v>
                </c:pt>
                <c:pt idx="16493">
                  <c:v>82.4649999999975</c:v>
                </c:pt>
                <c:pt idx="16494">
                  <c:v>82.4699999999975</c:v>
                </c:pt>
                <c:pt idx="16495">
                  <c:v>82.4749999999975</c:v>
                </c:pt>
                <c:pt idx="16496">
                  <c:v>82.4799999999975</c:v>
                </c:pt>
                <c:pt idx="16497">
                  <c:v>82.4849999999975</c:v>
                </c:pt>
                <c:pt idx="16498">
                  <c:v>82.4899999999975</c:v>
                </c:pt>
                <c:pt idx="16499">
                  <c:v>82.4949999999975</c:v>
                </c:pt>
                <c:pt idx="16500">
                  <c:v>82.4999999999975</c:v>
                </c:pt>
                <c:pt idx="16501">
                  <c:v>82.5049999999975</c:v>
                </c:pt>
                <c:pt idx="16502">
                  <c:v>82.5099999999975</c:v>
                </c:pt>
                <c:pt idx="16503">
                  <c:v>82.5149999999975</c:v>
                </c:pt>
                <c:pt idx="16504">
                  <c:v>82.5199999999975</c:v>
                </c:pt>
                <c:pt idx="16505">
                  <c:v>82.5249999999975</c:v>
                </c:pt>
                <c:pt idx="16506">
                  <c:v>82.5299999999975</c:v>
                </c:pt>
                <c:pt idx="16507">
                  <c:v>82.5349999999975</c:v>
                </c:pt>
                <c:pt idx="16508">
                  <c:v>82.5399999999975</c:v>
                </c:pt>
                <c:pt idx="16509">
                  <c:v>82.5449999999975</c:v>
                </c:pt>
                <c:pt idx="16510">
                  <c:v>82.5499999999975</c:v>
                </c:pt>
                <c:pt idx="16511">
                  <c:v>82.5549999999974</c:v>
                </c:pt>
                <c:pt idx="16512">
                  <c:v>82.5599999999974</c:v>
                </c:pt>
                <c:pt idx="16513">
                  <c:v>82.5649999999974</c:v>
                </c:pt>
                <c:pt idx="16514">
                  <c:v>82.5699999999974</c:v>
                </c:pt>
                <c:pt idx="16515">
                  <c:v>82.5749999999974</c:v>
                </c:pt>
                <c:pt idx="16516">
                  <c:v>82.5799999999974</c:v>
                </c:pt>
                <c:pt idx="16517">
                  <c:v>82.5849999999974</c:v>
                </c:pt>
                <c:pt idx="16518">
                  <c:v>82.5899999999974</c:v>
                </c:pt>
                <c:pt idx="16519">
                  <c:v>82.5949999999974</c:v>
                </c:pt>
                <c:pt idx="16520">
                  <c:v>82.5999999999974</c:v>
                </c:pt>
                <c:pt idx="16521">
                  <c:v>82.6049999999974</c:v>
                </c:pt>
                <c:pt idx="16522">
                  <c:v>82.6099999999974</c:v>
                </c:pt>
                <c:pt idx="16523">
                  <c:v>82.6149999999974</c:v>
                </c:pt>
                <c:pt idx="16524">
                  <c:v>82.6199999999974</c:v>
                </c:pt>
                <c:pt idx="16525">
                  <c:v>82.6249999999974</c:v>
                </c:pt>
                <c:pt idx="16526">
                  <c:v>82.62999999999736</c:v>
                </c:pt>
                <c:pt idx="16527">
                  <c:v>82.6349999999974</c:v>
                </c:pt>
                <c:pt idx="16528">
                  <c:v>82.6399999999974</c:v>
                </c:pt>
                <c:pt idx="16529">
                  <c:v>82.6449999999974</c:v>
                </c:pt>
                <c:pt idx="16530">
                  <c:v>82.6499999999974</c:v>
                </c:pt>
                <c:pt idx="16531">
                  <c:v>82.65499999999732</c:v>
                </c:pt>
                <c:pt idx="16532">
                  <c:v>82.65999999999732</c:v>
                </c:pt>
                <c:pt idx="16533">
                  <c:v>82.6649999999973</c:v>
                </c:pt>
                <c:pt idx="16534">
                  <c:v>82.6699999999973</c:v>
                </c:pt>
                <c:pt idx="16535">
                  <c:v>82.6749999999973</c:v>
                </c:pt>
                <c:pt idx="16536">
                  <c:v>82.6799999999973</c:v>
                </c:pt>
                <c:pt idx="16537">
                  <c:v>82.6849999999973</c:v>
                </c:pt>
                <c:pt idx="16538">
                  <c:v>82.6899999999973</c:v>
                </c:pt>
                <c:pt idx="16539">
                  <c:v>82.6949999999973</c:v>
                </c:pt>
                <c:pt idx="16540">
                  <c:v>82.6999999999973</c:v>
                </c:pt>
                <c:pt idx="16541">
                  <c:v>82.7049999999973</c:v>
                </c:pt>
                <c:pt idx="16542">
                  <c:v>82.7099999999973</c:v>
                </c:pt>
                <c:pt idx="16543">
                  <c:v>82.7149999999973</c:v>
                </c:pt>
                <c:pt idx="16544">
                  <c:v>82.7199999999973</c:v>
                </c:pt>
                <c:pt idx="16545">
                  <c:v>82.7249999999973</c:v>
                </c:pt>
                <c:pt idx="16546">
                  <c:v>82.7299999999973</c:v>
                </c:pt>
                <c:pt idx="16547">
                  <c:v>82.7349999999973</c:v>
                </c:pt>
                <c:pt idx="16548">
                  <c:v>82.7399999999973</c:v>
                </c:pt>
                <c:pt idx="16549">
                  <c:v>82.7449999999973</c:v>
                </c:pt>
                <c:pt idx="16550">
                  <c:v>82.7499999999973</c:v>
                </c:pt>
                <c:pt idx="16551">
                  <c:v>82.7549999999973</c:v>
                </c:pt>
                <c:pt idx="16552">
                  <c:v>82.7599999999973</c:v>
                </c:pt>
                <c:pt idx="16553">
                  <c:v>82.7649999999973</c:v>
                </c:pt>
                <c:pt idx="16554">
                  <c:v>82.7699999999973</c:v>
                </c:pt>
                <c:pt idx="16555">
                  <c:v>82.7749999999972</c:v>
                </c:pt>
                <c:pt idx="16556">
                  <c:v>82.7799999999972</c:v>
                </c:pt>
                <c:pt idx="16557">
                  <c:v>82.7849999999972</c:v>
                </c:pt>
                <c:pt idx="16558">
                  <c:v>82.7899999999972</c:v>
                </c:pt>
                <c:pt idx="16559">
                  <c:v>82.7949999999972</c:v>
                </c:pt>
                <c:pt idx="16560">
                  <c:v>82.7999999999972</c:v>
                </c:pt>
                <c:pt idx="16561">
                  <c:v>82.8049999999972</c:v>
                </c:pt>
                <c:pt idx="16562">
                  <c:v>82.8099999999972</c:v>
                </c:pt>
                <c:pt idx="16563">
                  <c:v>82.8149999999972</c:v>
                </c:pt>
                <c:pt idx="16564">
                  <c:v>82.8199999999972</c:v>
                </c:pt>
                <c:pt idx="16565">
                  <c:v>82.8249999999972</c:v>
                </c:pt>
                <c:pt idx="16566">
                  <c:v>82.8299999999972</c:v>
                </c:pt>
                <c:pt idx="16567">
                  <c:v>82.8349999999972</c:v>
                </c:pt>
                <c:pt idx="16568">
                  <c:v>82.8399999999972</c:v>
                </c:pt>
                <c:pt idx="16569">
                  <c:v>82.8449999999972</c:v>
                </c:pt>
                <c:pt idx="16570">
                  <c:v>82.8499999999972</c:v>
                </c:pt>
                <c:pt idx="16571">
                  <c:v>82.8549999999972</c:v>
                </c:pt>
                <c:pt idx="16572">
                  <c:v>82.8599999999972</c:v>
                </c:pt>
                <c:pt idx="16573">
                  <c:v>82.8649999999972</c:v>
                </c:pt>
                <c:pt idx="16574">
                  <c:v>82.8699999999972</c:v>
                </c:pt>
                <c:pt idx="16575">
                  <c:v>82.87499999999712</c:v>
                </c:pt>
                <c:pt idx="16576">
                  <c:v>82.87999999999712</c:v>
                </c:pt>
                <c:pt idx="16577">
                  <c:v>82.8849999999971</c:v>
                </c:pt>
                <c:pt idx="16578">
                  <c:v>82.8899999999971</c:v>
                </c:pt>
                <c:pt idx="16579">
                  <c:v>82.8949999999971</c:v>
                </c:pt>
                <c:pt idx="16580">
                  <c:v>82.8999999999971</c:v>
                </c:pt>
                <c:pt idx="16581">
                  <c:v>82.9049999999971</c:v>
                </c:pt>
                <c:pt idx="16582">
                  <c:v>82.9099999999971</c:v>
                </c:pt>
                <c:pt idx="16583">
                  <c:v>82.9149999999971</c:v>
                </c:pt>
                <c:pt idx="16584">
                  <c:v>82.9199999999971</c:v>
                </c:pt>
                <c:pt idx="16585">
                  <c:v>82.9249999999971</c:v>
                </c:pt>
                <c:pt idx="16586">
                  <c:v>82.9299999999971</c:v>
                </c:pt>
                <c:pt idx="16587">
                  <c:v>82.9349999999971</c:v>
                </c:pt>
                <c:pt idx="16588">
                  <c:v>82.9399999999971</c:v>
                </c:pt>
                <c:pt idx="16589">
                  <c:v>82.9449999999971</c:v>
                </c:pt>
                <c:pt idx="16590">
                  <c:v>82.9499999999971</c:v>
                </c:pt>
                <c:pt idx="16591">
                  <c:v>82.9549999999971</c:v>
                </c:pt>
                <c:pt idx="16592">
                  <c:v>82.9599999999971</c:v>
                </c:pt>
                <c:pt idx="16593">
                  <c:v>82.9649999999971</c:v>
                </c:pt>
                <c:pt idx="16594">
                  <c:v>82.9699999999971</c:v>
                </c:pt>
                <c:pt idx="16595">
                  <c:v>82.9749999999971</c:v>
                </c:pt>
                <c:pt idx="16596">
                  <c:v>82.9799999999971</c:v>
                </c:pt>
                <c:pt idx="16597">
                  <c:v>82.9849999999971</c:v>
                </c:pt>
                <c:pt idx="16598">
                  <c:v>82.9899999999971</c:v>
                </c:pt>
                <c:pt idx="16599">
                  <c:v>82.994999999997</c:v>
                </c:pt>
                <c:pt idx="16600">
                  <c:v>82.999999999997</c:v>
                </c:pt>
                <c:pt idx="16601">
                  <c:v>83.004999999997</c:v>
                </c:pt>
                <c:pt idx="16602">
                  <c:v>83.009999999997</c:v>
                </c:pt>
                <c:pt idx="16603">
                  <c:v>83.014999999997</c:v>
                </c:pt>
                <c:pt idx="16604">
                  <c:v>83.019999999997</c:v>
                </c:pt>
                <c:pt idx="16605">
                  <c:v>83.024999999997</c:v>
                </c:pt>
                <c:pt idx="16606">
                  <c:v>83.02999999999697</c:v>
                </c:pt>
                <c:pt idx="16607">
                  <c:v>83.034999999997</c:v>
                </c:pt>
                <c:pt idx="16608">
                  <c:v>83.03999999999696</c:v>
                </c:pt>
                <c:pt idx="16609">
                  <c:v>83.044999999997</c:v>
                </c:pt>
                <c:pt idx="16610">
                  <c:v>83.049999999997</c:v>
                </c:pt>
                <c:pt idx="16611">
                  <c:v>83.05499999999696</c:v>
                </c:pt>
                <c:pt idx="16612">
                  <c:v>83.05999999999694</c:v>
                </c:pt>
                <c:pt idx="16613">
                  <c:v>83.064999999997</c:v>
                </c:pt>
                <c:pt idx="16614">
                  <c:v>83.06999999999696</c:v>
                </c:pt>
                <c:pt idx="16615">
                  <c:v>83.07499999999693</c:v>
                </c:pt>
                <c:pt idx="16616">
                  <c:v>83.07999999999693</c:v>
                </c:pt>
                <c:pt idx="16617">
                  <c:v>83.08499999999692</c:v>
                </c:pt>
                <c:pt idx="16618">
                  <c:v>83.08999999999691</c:v>
                </c:pt>
                <c:pt idx="16619">
                  <c:v>83.09499999999692</c:v>
                </c:pt>
                <c:pt idx="16620">
                  <c:v>83.09999999999692</c:v>
                </c:pt>
                <c:pt idx="16621">
                  <c:v>83.1049999999969</c:v>
                </c:pt>
                <c:pt idx="16622">
                  <c:v>83.1099999999969</c:v>
                </c:pt>
                <c:pt idx="16623">
                  <c:v>83.1149999999969</c:v>
                </c:pt>
                <c:pt idx="16624">
                  <c:v>83.1199999999969</c:v>
                </c:pt>
                <c:pt idx="16625">
                  <c:v>83.1249999999969</c:v>
                </c:pt>
                <c:pt idx="16626">
                  <c:v>83.12999999999688</c:v>
                </c:pt>
                <c:pt idx="16627">
                  <c:v>83.1349999999969</c:v>
                </c:pt>
                <c:pt idx="16628">
                  <c:v>83.13999999999687</c:v>
                </c:pt>
                <c:pt idx="16629">
                  <c:v>83.1449999999969</c:v>
                </c:pt>
                <c:pt idx="16630">
                  <c:v>83.14999999999686</c:v>
                </c:pt>
                <c:pt idx="16631">
                  <c:v>83.15499999999686</c:v>
                </c:pt>
                <c:pt idx="16632">
                  <c:v>83.15999999999685</c:v>
                </c:pt>
                <c:pt idx="16633">
                  <c:v>83.16499999999686</c:v>
                </c:pt>
                <c:pt idx="16634">
                  <c:v>83.16999999999684</c:v>
                </c:pt>
                <c:pt idx="16635">
                  <c:v>83.17499999999684</c:v>
                </c:pt>
                <c:pt idx="16636">
                  <c:v>83.17999999999684</c:v>
                </c:pt>
                <c:pt idx="16637">
                  <c:v>83.18499999999683</c:v>
                </c:pt>
                <c:pt idx="16638">
                  <c:v>83.18999999999683</c:v>
                </c:pt>
                <c:pt idx="16639">
                  <c:v>83.19499999999682</c:v>
                </c:pt>
                <c:pt idx="16640">
                  <c:v>83.19999999999681</c:v>
                </c:pt>
                <c:pt idx="16641">
                  <c:v>83.20499999999682</c:v>
                </c:pt>
                <c:pt idx="16642">
                  <c:v>83.20999999999682</c:v>
                </c:pt>
                <c:pt idx="16643">
                  <c:v>83.2149999999968</c:v>
                </c:pt>
                <c:pt idx="16644">
                  <c:v>83.2199999999968</c:v>
                </c:pt>
                <c:pt idx="16645">
                  <c:v>83.2249999999968</c:v>
                </c:pt>
                <c:pt idx="16646">
                  <c:v>83.2299999999968</c:v>
                </c:pt>
                <c:pt idx="16647">
                  <c:v>83.2349999999968</c:v>
                </c:pt>
                <c:pt idx="16648">
                  <c:v>83.2399999999968</c:v>
                </c:pt>
                <c:pt idx="16649">
                  <c:v>83.2449999999968</c:v>
                </c:pt>
                <c:pt idx="16650">
                  <c:v>83.2499999999968</c:v>
                </c:pt>
                <c:pt idx="16651">
                  <c:v>83.2549999999968</c:v>
                </c:pt>
                <c:pt idx="16652">
                  <c:v>83.25999999999676</c:v>
                </c:pt>
                <c:pt idx="16653">
                  <c:v>83.2649999999968</c:v>
                </c:pt>
                <c:pt idx="16654">
                  <c:v>83.2699999999968</c:v>
                </c:pt>
                <c:pt idx="16655">
                  <c:v>83.27499999999676</c:v>
                </c:pt>
                <c:pt idx="16656">
                  <c:v>83.27999999999674</c:v>
                </c:pt>
                <c:pt idx="16657">
                  <c:v>83.2849999999968</c:v>
                </c:pt>
                <c:pt idx="16658">
                  <c:v>83.28999999999676</c:v>
                </c:pt>
                <c:pt idx="16659">
                  <c:v>83.2949999999968</c:v>
                </c:pt>
                <c:pt idx="16660">
                  <c:v>83.2999999999968</c:v>
                </c:pt>
                <c:pt idx="16661">
                  <c:v>83.30499999999672</c:v>
                </c:pt>
                <c:pt idx="16662">
                  <c:v>83.30999999999671</c:v>
                </c:pt>
                <c:pt idx="16663">
                  <c:v>83.31499999999672</c:v>
                </c:pt>
                <c:pt idx="16664">
                  <c:v>83.31999999999672</c:v>
                </c:pt>
                <c:pt idx="16665">
                  <c:v>83.3249999999967</c:v>
                </c:pt>
                <c:pt idx="16666">
                  <c:v>83.3299999999967</c:v>
                </c:pt>
                <c:pt idx="16667">
                  <c:v>83.3349999999967</c:v>
                </c:pt>
                <c:pt idx="16668">
                  <c:v>83.3399999999967</c:v>
                </c:pt>
                <c:pt idx="16669">
                  <c:v>83.3449999999967</c:v>
                </c:pt>
                <c:pt idx="16670">
                  <c:v>83.3499999999967</c:v>
                </c:pt>
                <c:pt idx="16671">
                  <c:v>83.3549999999967</c:v>
                </c:pt>
                <c:pt idx="16672">
                  <c:v>83.35999999999667</c:v>
                </c:pt>
                <c:pt idx="16673">
                  <c:v>83.3649999999967</c:v>
                </c:pt>
                <c:pt idx="16674">
                  <c:v>83.36999999999666</c:v>
                </c:pt>
                <c:pt idx="16675">
                  <c:v>83.37499999999666</c:v>
                </c:pt>
                <c:pt idx="16676">
                  <c:v>83.37999999999665</c:v>
                </c:pt>
                <c:pt idx="16677">
                  <c:v>83.38499999999666</c:v>
                </c:pt>
                <c:pt idx="16678">
                  <c:v>83.38999999999664</c:v>
                </c:pt>
                <c:pt idx="16679">
                  <c:v>83.3949999999967</c:v>
                </c:pt>
                <c:pt idx="16680">
                  <c:v>83.39999999999666</c:v>
                </c:pt>
                <c:pt idx="16681">
                  <c:v>83.4049999999967</c:v>
                </c:pt>
                <c:pt idx="16682">
                  <c:v>83.4099999999967</c:v>
                </c:pt>
                <c:pt idx="16683">
                  <c:v>83.4149999999967</c:v>
                </c:pt>
                <c:pt idx="16684">
                  <c:v>83.4199999999967</c:v>
                </c:pt>
                <c:pt idx="16685">
                  <c:v>83.42499999999662</c:v>
                </c:pt>
                <c:pt idx="16686">
                  <c:v>83.42999999999662</c:v>
                </c:pt>
                <c:pt idx="16687">
                  <c:v>83.4349999999966</c:v>
                </c:pt>
                <c:pt idx="16688">
                  <c:v>83.4399999999966</c:v>
                </c:pt>
                <c:pt idx="16689">
                  <c:v>83.4449999999966</c:v>
                </c:pt>
                <c:pt idx="16690">
                  <c:v>83.4499999999966</c:v>
                </c:pt>
                <c:pt idx="16691">
                  <c:v>83.4549999999966</c:v>
                </c:pt>
                <c:pt idx="16692">
                  <c:v>83.4599999999966</c:v>
                </c:pt>
                <c:pt idx="16693">
                  <c:v>83.4649999999966</c:v>
                </c:pt>
                <c:pt idx="16694">
                  <c:v>83.4699999999966</c:v>
                </c:pt>
                <c:pt idx="16695">
                  <c:v>83.4749999999966</c:v>
                </c:pt>
                <c:pt idx="16696">
                  <c:v>83.47999999999656</c:v>
                </c:pt>
                <c:pt idx="16697">
                  <c:v>83.4849999999966</c:v>
                </c:pt>
                <c:pt idx="16698">
                  <c:v>83.4899999999966</c:v>
                </c:pt>
                <c:pt idx="16699">
                  <c:v>83.4949999999966</c:v>
                </c:pt>
                <c:pt idx="16700">
                  <c:v>83.4999999999966</c:v>
                </c:pt>
                <c:pt idx="16701">
                  <c:v>83.5049999999966</c:v>
                </c:pt>
                <c:pt idx="16702">
                  <c:v>83.50999999999656</c:v>
                </c:pt>
                <c:pt idx="16703">
                  <c:v>83.5149999999966</c:v>
                </c:pt>
                <c:pt idx="16704">
                  <c:v>83.5199999999966</c:v>
                </c:pt>
                <c:pt idx="16705">
                  <c:v>83.52499999999652</c:v>
                </c:pt>
                <c:pt idx="16706">
                  <c:v>83.52999999999653</c:v>
                </c:pt>
                <c:pt idx="16707">
                  <c:v>83.53499999999652</c:v>
                </c:pt>
                <c:pt idx="16708">
                  <c:v>83.53999999999652</c:v>
                </c:pt>
                <c:pt idx="16709">
                  <c:v>83.5449999999965</c:v>
                </c:pt>
                <c:pt idx="16710">
                  <c:v>83.5499999999965</c:v>
                </c:pt>
                <c:pt idx="16711">
                  <c:v>83.5549999999965</c:v>
                </c:pt>
                <c:pt idx="16712">
                  <c:v>83.5599999999965</c:v>
                </c:pt>
                <c:pt idx="16713">
                  <c:v>83.5649999999965</c:v>
                </c:pt>
                <c:pt idx="16714">
                  <c:v>83.5699999999965</c:v>
                </c:pt>
                <c:pt idx="16715">
                  <c:v>83.5749999999965</c:v>
                </c:pt>
                <c:pt idx="16716">
                  <c:v>83.57999999999647</c:v>
                </c:pt>
                <c:pt idx="16717">
                  <c:v>83.5849999999965</c:v>
                </c:pt>
                <c:pt idx="16718">
                  <c:v>83.58999999999646</c:v>
                </c:pt>
                <c:pt idx="16719">
                  <c:v>83.5949999999965</c:v>
                </c:pt>
                <c:pt idx="16720">
                  <c:v>83.59999999999646</c:v>
                </c:pt>
                <c:pt idx="16721">
                  <c:v>83.60499999999646</c:v>
                </c:pt>
                <c:pt idx="16722">
                  <c:v>83.60999999999644</c:v>
                </c:pt>
                <c:pt idx="16723">
                  <c:v>83.6149999999965</c:v>
                </c:pt>
                <c:pt idx="16724">
                  <c:v>83.61999999999646</c:v>
                </c:pt>
                <c:pt idx="16725">
                  <c:v>83.62499999999643</c:v>
                </c:pt>
                <c:pt idx="16726">
                  <c:v>83.62999999999643</c:v>
                </c:pt>
                <c:pt idx="16727">
                  <c:v>83.63499999999642</c:v>
                </c:pt>
                <c:pt idx="16728">
                  <c:v>83.63999999999643</c:v>
                </c:pt>
                <c:pt idx="16729">
                  <c:v>83.64499999999642</c:v>
                </c:pt>
                <c:pt idx="16730">
                  <c:v>83.64999999999642</c:v>
                </c:pt>
                <c:pt idx="16731">
                  <c:v>83.6549999999964</c:v>
                </c:pt>
                <c:pt idx="16732">
                  <c:v>83.6599999999964</c:v>
                </c:pt>
                <c:pt idx="16733">
                  <c:v>83.6649999999964</c:v>
                </c:pt>
                <c:pt idx="16734">
                  <c:v>83.6699999999964</c:v>
                </c:pt>
                <c:pt idx="16735">
                  <c:v>83.6749999999964</c:v>
                </c:pt>
                <c:pt idx="16736">
                  <c:v>83.67999999999638</c:v>
                </c:pt>
                <c:pt idx="16737">
                  <c:v>83.6849999999964</c:v>
                </c:pt>
                <c:pt idx="16738">
                  <c:v>83.68999999999637</c:v>
                </c:pt>
                <c:pt idx="16739">
                  <c:v>83.6949999999964</c:v>
                </c:pt>
                <c:pt idx="16740">
                  <c:v>83.69999999999636</c:v>
                </c:pt>
                <c:pt idx="16741">
                  <c:v>83.7049999999964</c:v>
                </c:pt>
                <c:pt idx="16742">
                  <c:v>83.70999999999636</c:v>
                </c:pt>
                <c:pt idx="16743">
                  <c:v>83.7149999999964</c:v>
                </c:pt>
                <c:pt idx="16744">
                  <c:v>83.7199999999964</c:v>
                </c:pt>
                <c:pt idx="16745">
                  <c:v>83.7249999999964</c:v>
                </c:pt>
                <c:pt idx="16746">
                  <c:v>83.72999999999636</c:v>
                </c:pt>
                <c:pt idx="16747">
                  <c:v>83.7349999999964</c:v>
                </c:pt>
                <c:pt idx="16748">
                  <c:v>83.7399999999964</c:v>
                </c:pt>
                <c:pt idx="16749">
                  <c:v>83.7449999999964</c:v>
                </c:pt>
                <c:pt idx="16750">
                  <c:v>83.7499999999964</c:v>
                </c:pt>
                <c:pt idx="16751">
                  <c:v>83.75499999999632</c:v>
                </c:pt>
                <c:pt idx="16752">
                  <c:v>83.75999999999632</c:v>
                </c:pt>
                <c:pt idx="16753">
                  <c:v>83.7649999999963</c:v>
                </c:pt>
                <c:pt idx="16754">
                  <c:v>83.7699999999963</c:v>
                </c:pt>
                <c:pt idx="16755">
                  <c:v>83.7749999999963</c:v>
                </c:pt>
                <c:pt idx="16756">
                  <c:v>83.7799999999963</c:v>
                </c:pt>
                <c:pt idx="16757">
                  <c:v>83.7849999999963</c:v>
                </c:pt>
                <c:pt idx="16758">
                  <c:v>83.7899999999963</c:v>
                </c:pt>
                <c:pt idx="16759">
                  <c:v>83.7949999999963</c:v>
                </c:pt>
                <c:pt idx="16760">
                  <c:v>83.7999999999963</c:v>
                </c:pt>
                <c:pt idx="16761">
                  <c:v>83.8049999999963</c:v>
                </c:pt>
                <c:pt idx="16762">
                  <c:v>83.80999999999626</c:v>
                </c:pt>
                <c:pt idx="16763">
                  <c:v>83.8149999999963</c:v>
                </c:pt>
                <c:pt idx="16764">
                  <c:v>83.81999999999626</c:v>
                </c:pt>
                <c:pt idx="16765">
                  <c:v>83.82499999999626</c:v>
                </c:pt>
                <c:pt idx="16766">
                  <c:v>83.82999999999624</c:v>
                </c:pt>
                <c:pt idx="16767">
                  <c:v>83.8349999999963</c:v>
                </c:pt>
                <c:pt idx="16768">
                  <c:v>83.83999999999626</c:v>
                </c:pt>
                <c:pt idx="16769">
                  <c:v>83.8449999999963</c:v>
                </c:pt>
                <c:pt idx="16770">
                  <c:v>83.8499999999963</c:v>
                </c:pt>
                <c:pt idx="16771">
                  <c:v>83.85499999999622</c:v>
                </c:pt>
                <c:pt idx="16772">
                  <c:v>83.85999999999623</c:v>
                </c:pt>
                <c:pt idx="16773">
                  <c:v>83.86499999999622</c:v>
                </c:pt>
                <c:pt idx="16774">
                  <c:v>83.86999999999622</c:v>
                </c:pt>
                <c:pt idx="16775">
                  <c:v>83.8749999999962</c:v>
                </c:pt>
                <c:pt idx="16776">
                  <c:v>83.8799999999962</c:v>
                </c:pt>
                <c:pt idx="16777">
                  <c:v>83.8849999999962</c:v>
                </c:pt>
                <c:pt idx="16778">
                  <c:v>83.8899999999962</c:v>
                </c:pt>
                <c:pt idx="16779">
                  <c:v>83.8949999999962</c:v>
                </c:pt>
                <c:pt idx="16780">
                  <c:v>83.8999999999962</c:v>
                </c:pt>
                <c:pt idx="16781">
                  <c:v>83.9049999999962</c:v>
                </c:pt>
                <c:pt idx="16782">
                  <c:v>83.9099999999962</c:v>
                </c:pt>
                <c:pt idx="16783">
                  <c:v>83.9149999999962</c:v>
                </c:pt>
                <c:pt idx="16784">
                  <c:v>83.9199999999962</c:v>
                </c:pt>
                <c:pt idx="16785">
                  <c:v>83.9249999999962</c:v>
                </c:pt>
                <c:pt idx="16786">
                  <c:v>83.92999999999616</c:v>
                </c:pt>
                <c:pt idx="16787">
                  <c:v>83.9349999999962</c:v>
                </c:pt>
                <c:pt idx="16788">
                  <c:v>83.9399999999962</c:v>
                </c:pt>
                <c:pt idx="16789">
                  <c:v>83.9449999999962</c:v>
                </c:pt>
                <c:pt idx="16790">
                  <c:v>83.9499999999962</c:v>
                </c:pt>
                <c:pt idx="16791">
                  <c:v>83.9549999999962</c:v>
                </c:pt>
                <c:pt idx="16792">
                  <c:v>83.9599999999962</c:v>
                </c:pt>
                <c:pt idx="16793">
                  <c:v>83.9649999999962</c:v>
                </c:pt>
                <c:pt idx="16794">
                  <c:v>83.9699999999962</c:v>
                </c:pt>
                <c:pt idx="16795">
                  <c:v>83.97499999999612</c:v>
                </c:pt>
                <c:pt idx="16796">
                  <c:v>83.97999999999612</c:v>
                </c:pt>
                <c:pt idx="16797">
                  <c:v>83.9849999999961</c:v>
                </c:pt>
                <c:pt idx="16798">
                  <c:v>83.9899999999961</c:v>
                </c:pt>
                <c:pt idx="16799">
                  <c:v>83.9949999999961</c:v>
                </c:pt>
                <c:pt idx="16800">
                  <c:v>83.9999999999961</c:v>
                </c:pt>
                <c:pt idx="16801">
                  <c:v>84.0049999999961</c:v>
                </c:pt>
                <c:pt idx="16802">
                  <c:v>84.0099999999961</c:v>
                </c:pt>
                <c:pt idx="16803">
                  <c:v>84.0149999999961</c:v>
                </c:pt>
                <c:pt idx="16804">
                  <c:v>84.0199999999961</c:v>
                </c:pt>
                <c:pt idx="16805">
                  <c:v>84.0249999999961</c:v>
                </c:pt>
                <c:pt idx="16806">
                  <c:v>84.02999999999606</c:v>
                </c:pt>
                <c:pt idx="16807">
                  <c:v>84.0349999999961</c:v>
                </c:pt>
                <c:pt idx="16808">
                  <c:v>84.03999999999606</c:v>
                </c:pt>
                <c:pt idx="16809">
                  <c:v>84.0449999999961</c:v>
                </c:pt>
                <c:pt idx="16810">
                  <c:v>84.0499999999961</c:v>
                </c:pt>
                <c:pt idx="16811">
                  <c:v>84.0549999999961</c:v>
                </c:pt>
                <c:pt idx="16812">
                  <c:v>84.05999999999603</c:v>
                </c:pt>
                <c:pt idx="16813">
                  <c:v>84.0649999999961</c:v>
                </c:pt>
                <c:pt idx="16814">
                  <c:v>84.0699999999961</c:v>
                </c:pt>
                <c:pt idx="16815">
                  <c:v>84.07499999999602</c:v>
                </c:pt>
                <c:pt idx="16816">
                  <c:v>84.07999999999603</c:v>
                </c:pt>
                <c:pt idx="16817">
                  <c:v>84.08499999999602</c:v>
                </c:pt>
                <c:pt idx="16818">
                  <c:v>84.08999999999602</c:v>
                </c:pt>
                <c:pt idx="16819">
                  <c:v>84.094999999996</c:v>
                </c:pt>
                <c:pt idx="16820">
                  <c:v>84.099999999996</c:v>
                </c:pt>
                <c:pt idx="16821">
                  <c:v>84.104999999996</c:v>
                </c:pt>
                <c:pt idx="16822">
                  <c:v>84.109999999996</c:v>
                </c:pt>
                <c:pt idx="16823">
                  <c:v>84.114999999996</c:v>
                </c:pt>
                <c:pt idx="16824">
                  <c:v>84.119999999996</c:v>
                </c:pt>
                <c:pt idx="16825">
                  <c:v>84.124999999996</c:v>
                </c:pt>
                <c:pt idx="16826">
                  <c:v>84.12999999999597</c:v>
                </c:pt>
                <c:pt idx="16827">
                  <c:v>84.134999999996</c:v>
                </c:pt>
                <c:pt idx="16828">
                  <c:v>84.13999999999596</c:v>
                </c:pt>
                <c:pt idx="16829">
                  <c:v>84.144999999996</c:v>
                </c:pt>
                <c:pt idx="16830">
                  <c:v>84.14999999999596</c:v>
                </c:pt>
                <c:pt idx="16831">
                  <c:v>84.15499999999596</c:v>
                </c:pt>
                <c:pt idx="16832">
                  <c:v>84.15999999999594</c:v>
                </c:pt>
                <c:pt idx="16833">
                  <c:v>84.164999999996</c:v>
                </c:pt>
                <c:pt idx="16834">
                  <c:v>84.16999999999593</c:v>
                </c:pt>
                <c:pt idx="16835">
                  <c:v>84.17499999999593</c:v>
                </c:pt>
                <c:pt idx="16836">
                  <c:v>84.17999999999593</c:v>
                </c:pt>
                <c:pt idx="16837">
                  <c:v>84.18499999999592</c:v>
                </c:pt>
                <c:pt idx="16838">
                  <c:v>84.18999999999593</c:v>
                </c:pt>
                <c:pt idx="16839">
                  <c:v>84.19499999999592</c:v>
                </c:pt>
                <c:pt idx="16840">
                  <c:v>84.19999999999592</c:v>
                </c:pt>
                <c:pt idx="16841">
                  <c:v>84.2049999999959</c:v>
                </c:pt>
                <c:pt idx="16842">
                  <c:v>84.2099999999959</c:v>
                </c:pt>
                <c:pt idx="16843">
                  <c:v>84.2149999999959</c:v>
                </c:pt>
                <c:pt idx="16844">
                  <c:v>84.2199999999959</c:v>
                </c:pt>
                <c:pt idx="16845">
                  <c:v>84.2249999999959</c:v>
                </c:pt>
                <c:pt idx="16846">
                  <c:v>84.2299999999959</c:v>
                </c:pt>
                <c:pt idx="16847">
                  <c:v>84.2349999999959</c:v>
                </c:pt>
                <c:pt idx="16848">
                  <c:v>84.2399999999959</c:v>
                </c:pt>
                <c:pt idx="16849">
                  <c:v>84.2449999999959</c:v>
                </c:pt>
                <c:pt idx="16850">
                  <c:v>84.2499999999959</c:v>
                </c:pt>
                <c:pt idx="16851">
                  <c:v>84.2549999999959</c:v>
                </c:pt>
                <c:pt idx="16852">
                  <c:v>84.25999999999586</c:v>
                </c:pt>
                <c:pt idx="16853">
                  <c:v>84.2649999999959</c:v>
                </c:pt>
                <c:pt idx="16854">
                  <c:v>84.2699999999959</c:v>
                </c:pt>
                <c:pt idx="16855">
                  <c:v>84.2749999999959</c:v>
                </c:pt>
                <c:pt idx="16856">
                  <c:v>84.27999999999583</c:v>
                </c:pt>
                <c:pt idx="16857">
                  <c:v>84.2849999999959</c:v>
                </c:pt>
                <c:pt idx="16858">
                  <c:v>84.2899999999959</c:v>
                </c:pt>
                <c:pt idx="16859">
                  <c:v>84.2949999999959</c:v>
                </c:pt>
                <c:pt idx="16860">
                  <c:v>84.2999999999959</c:v>
                </c:pt>
                <c:pt idx="16861">
                  <c:v>84.30499999999582</c:v>
                </c:pt>
                <c:pt idx="16862">
                  <c:v>84.30999999999582</c:v>
                </c:pt>
                <c:pt idx="16863">
                  <c:v>84.3149999999958</c:v>
                </c:pt>
                <c:pt idx="16864">
                  <c:v>84.3199999999958</c:v>
                </c:pt>
                <c:pt idx="16865">
                  <c:v>84.3249999999958</c:v>
                </c:pt>
                <c:pt idx="16866">
                  <c:v>84.3299999999958</c:v>
                </c:pt>
                <c:pt idx="16867">
                  <c:v>84.3349999999958</c:v>
                </c:pt>
                <c:pt idx="16868">
                  <c:v>84.3399999999958</c:v>
                </c:pt>
                <c:pt idx="16869">
                  <c:v>84.3449999999958</c:v>
                </c:pt>
                <c:pt idx="16870">
                  <c:v>84.3499999999958</c:v>
                </c:pt>
                <c:pt idx="16871">
                  <c:v>84.3549999999958</c:v>
                </c:pt>
                <c:pt idx="16872">
                  <c:v>84.35999999999576</c:v>
                </c:pt>
                <c:pt idx="16873">
                  <c:v>84.3649999999958</c:v>
                </c:pt>
                <c:pt idx="16874">
                  <c:v>84.36999999999576</c:v>
                </c:pt>
                <c:pt idx="16875">
                  <c:v>84.37499999999576</c:v>
                </c:pt>
                <c:pt idx="16876">
                  <c:v>84.37999999999574</c:v>
                </c:pt>
                <c:pt idx="16877">
                  <c:v>84.3849999999958</c:v>
                </c:pt>
                <c:pt idx="16878">
                  <c:v>84.38999999999573</c:v>
                </c:pt>
                <c:pt idx="16879">
                  <c:v>84.3949999999958</c:v>
                </c:pt>
                <c:pt idx="16880">
                  <c:v>84.3999999999958</c:v>
                </c:pt>
                <c:pt idx="16881">
                  <c:v>84.4049999999958</c:v>
                </c:pt>
                <c:pt idx="16882">
                  <c:v>84.4099999999958</c:v>
                </c:pt>
                <c:pt idx="16883">
                  <c:v>84.4149999999958</c:v>
                </c:pt>
                <c:pt idx="16884">
                  <c:v>84.4199999999958</c:v>
                </c:pt>
                <c:pt idx="16885">
                  <c:v>84.4249999999957</c:v>
                </c:pt>
                <c:pt idx="16886">
                  <c:v>84.4299999999957</c:v>
                </c:pt>
                <c:pt idx="16887">
                  <c:v>84.4349999999957</c:v>
                </c:pt>
                <c:pt idx="16888">
                  <c:v>84.4399999999957</c:v>
                </c:pt>
                <c:pt idx="16889">
                  <c:v>84.4449999999957</c:v>
                </c:pt>
                <c:pt idx="16890">
                  <c:v>84.4499999999957</c:v>
                </c:pt>
                <c:pt idx="16891">
                  <c:v>84.4549999999957</c:v>
                </c:pt>
                <c:pt idx="16892">
                  <c:v>84.4599999999957</c:v>
                </c:pt>
                <c:pt idx="16893">
                  <c:v>84.4649999999957</c:v>
                </c:pt>
                <c:pt idx="16894">
                  <c:v>84.4699999999957</c:v>
                </c:pt>
                <c:pt idx="16895">
                  <c:v>84.4749999999957</c:v>
                </c:pt>
                <c:pt idx="16896">
                  <c:v>84.47999999999566</c:v>
                </c:pt>
                <c:pt idx="16897">
                  <c:v>84.4849999999957</c:v>
                </c:pt>
                <c:pt idx="16898">
                  <c:v>84.4899999999957</c:v>
                </c:pt>
                <c:pt idx="16899">
                  <c:v>84.4949999999957</c:v>
                </c:pt>
                <c:pt idx="16900">
                  <c:v>84.4999999999957</c:v>
                </c:pt>
                <c:pt idx="16901">
                  <c:v>84.5049999999957</c:v>
                </c:pt>
                <c:pt idx="16902">
                  <c:v>84.5099999999957</c:v>
                </c:pt>
                <c:pt idx="16903">
                  <c:v>84.5149999999957</c:v>
                </c:pt>
                <c:pt idx="16904">
                  <c:v>84.5199999999957</c:v>
                </c:pt>
                <c:pt idx="16905">
                  <c:v>84.52499999999562</c:v>
                </c:pt>
                <c:pt idx="16906">
                  <c:v>84.52999999999562</c:v>
                </c:pt>
                <c:pt idx="16907">
                  <c:v>84.5349999999956</c:v>
                </c:pt>
                <c:pt idx="16908">
                  <c:v>84.5399999999956</c:v>
                </c:pt>
                <c:pt idx="16909">
                  <c:v>84.5449999999956</c:v>
                </c:pt>
                <c:pt idx="16910">
                  <c:v>84.5499999999956</c:v>
                </c:pt>
                <c:pt idx="16911">
                  <c:v>84.5549999999956</c:v>
                </c:pt>
                <c:pt idx="16912">
                  <c:v>84.5599999999956</c:v>
                </c:pt>
                <c:pt idx="16913">
                  <c:v>84.5649999999956</c:v>
                </c:pt>
                <c:pt idx="16914">
                  <c:v>84.5699999999956</c:v>
                </c:pt>
                <c:pt idx="16915">
                  <c:v>84.5749999999956</c:v>
                </c:pt>
                <c:pt idx="16916">
                  <c:v>84.57999999999556</c:v>
                </c:pt>
                <c:pt idx="16917">
                  <c:v>84.5849999999956</c:v>
                </c:pt>
                <c:pt idx="16918">
                  <c:v>84.58999999999556</c:v>
                </c:pt>
                <c:pt idx="16919">
                  <c:v>84.5949999999956</c:v>
                </c:pt>
                <c:pt idx="16920">
                  <c:v>84.5999999999956</c:v>
                </c:pt>
                <c:pt idx="16921">
                  <c:v>84.6049999999956</c:v>
                </c:pt>
                <c:pt idx="16922">
                  <c:v>84.60999999999553</c:v>
                </c:pt>
                <c:pt idx="16923">
                  <c:v>84.6149999999956</c:v>
                </c:pt>
                <c:pt idx="16924">
                  <c:v>84.6199999999956</c:v>
                </c:pt>
                <c:pt idx="16925">
                  <c:v>84.62499999999552</c:v>
                </c:pt>
                <c:pt idx="16926">
                  <c:v>84.62999999999553</c:v>
                </c:pt>
                <c:pt idx="16927">
                  <c:v>84.63499999999552</c:v>
                </c:pt>
                <c:pt idx="16928">
                  <c:v>84.63999999999552</c:v>
                </c:pt>
                <c:pt idx="16929">
                  <c:v>84.6449999999955</c:v>
                </c:pt>
                <c:pt idx="16930">
                  <c:v>84.6499999999955</c:v>
                </c:pt>
                <c:pt idx="16931">
                  <c:v>84.6549999999955</c:v>
                </c:pt>
                <c:pt idx="16932">
                  <c:v>84.6599999999955</c:v>
                </c:pt>
                <c:pt idx="16933">
                  <c:v>84.6649999999955</c:v>
                </c:pt>
                <c:pt idx="16934">
                  <c:v>84.6699999999955</c:v>
                </c:pt>
                <c:pt idx="16935">
                  <c:v>84.6749999999955</c:v>
                </c:pt>
                <c:pt idx="16936">
                  <c:v>84.67999999999547</c:v>
                </c:pt>
                <c:pt idx="16937">
                  <c:v>84.6849999999955</c:v>
                </c:pt>
                <c:pt idx="16938">
                  <c:v>84.68999999999546</c:v>
                </c:pt>
                <c:pt idx="16939">
                  <c:v>84.6949999999955</c:v>
                </c:pt>
                <c:pt idx="16940">
                  <c:v>84.69999999999546</c:v>
                </c:pt>
                <c:pt idx="16941">
                  <c:v>84.7049999999955</c:v>
                </c:pt>
                <c:pt idx="16942">
                  <c:v>84.7099999999955</c:v>
                </c:pt>
                <c:pt idx="16943">
                  <c:v>84.7149999999955</c:v>
                </c:pt>
                <c:pt idx="16944">
                  <c:v>84.7199999999955</c:v>
                </c:pt>
                <c:pt idx="16945">
                  <c:v>84.7249999999955</c:v>
                </c:pt>
                <c:pt idx="16946">
                  <c:v>84.7299999999955</c:v>
                </c:pt>
                <c:pt idx="16947">
                  <c:v>84.7349999999955</c:v>
                </c:pt>
                <c:pt idx="16948">
                  <c:v>84.7399999999955</c:v>
                </c:pt>
                <c:pt idx="16949">
                  <c:v>84.7449999999955</c:v>
                </c:pt>
                <c:pt idx="16950">
                  <c:v>84.7499999999955</c:v>
                </c:pt>
                <c:pt idx="16951">
                  <c:v>84.7549999999954</c:v>
                </c:pt>
                <c:pt idx="16952">
                  <c:v>84.7599999999954</c:v>
                </c:pt>
                <c:pt idx="16953">
                  <c:v>84.7649999999954</c:v>
                </c:pt>
                <c:pt idx="16954">
                  <c:v>84.7699999999954</c:v>
                </c:pt>
                <c:pt idx="16955">
                  <c:v>84.7749999999954</c:v>
                </c:pt>
                <c:pt idx="16956">
                  <c:v>84.7799999999954</c:v>
                </c:pt>
                <c:pt idx="16957">
                  <c:v>84.7849999999954</c:v>
                </c:pt>
                <c:pt idx="16958">
                  <c:v>84.7899999999954</c:v>
                </c:pt>
                <c:pt idx="16959">
                  <c:v>84.7949999999954</c:v>
                </c:pt>
                <c:pt idx="16960">
                  <c:v>84.7999999999954</c:v>
                </c:pt>
                <c:pt idx="16961">
                  <c:v>84.8049999999954</c:v>
                </c:pt>
                <c:pt idx="16962">
                  <c:v>84.80999999999536</c:v>
                </c:pt>
                <c:pt idx="16963">
                  <c:v>84.8149999999954</c:v>
                </c:pt>
                <c:pt idx="16964">
                  <c:v>84.8199999999954</c:v>
                </c:pt>
                <c:pt idx="16965">
                  <c:v>84.8249999999954</c:v>
                </c:pt>
                <c:pt idx="16966">
                  <c:v>84.82999999999533</c:v>
                </c:pt>
                <c:pt idx="16967">
                  <c:v>84.8349999999954</c:v>
                </c:pt>
                <c:pt idx="16968">
                  <c:v>84.8399999999954</c:v>
                </c:pt>
                <c:pt idx="16969">
                  <c:v>84.8449999999954</c:v>
                </c:pt>
                <c:pt idx="16970">
                  <c:v>84.8499999999954</c:v>
                </c:pt>
                <c:pt idx="16971">
                  <c:v>84.85499999999532</c:v>
                </c:pt>
                <c:pt idx="16972">
                  <c:v>84.85999999999532</c:v>
                </c:pt>
                <c:pt idx="16973">
                  <c:v>84.8649999999953</c:v>
                </c:pt>
                <c:pt idx="16974">
                  <c:v>84.8699999999953</c:v>
                </c:pt>
                <c:pt idx="16975">
                  <c:v>84.8749999999953</c:v>
                </c:pt>
                <c:pt idx="16976">
                  <c:v>84.8799999999953</c:v>
                </c:pt>
                <c:pt idx="16977">
                  <c:v>84.8849999999953</c:v>
                </c:pt>
                <c:pt idx="16978">
                  <c:v>84.8899999999953</c:v>
                </c:pt>
                <c:pt idx="16979">
                  <c:v>84.8949999999953</c:v>
                </c:pt>
                <c:pt idx="16980">
                  <c:v>84.8999999999953</c:v>
                </c:pt>
                <c:pt idx="16981">
                  <c:v>84.9049999999953</c:v>
                </c:pt>
                <c:pt idx="16982">
                  <c:v>84.9099999999953</c:v>
                </c:pt>
                <c:pt idx="16983">
                  <c:v>84.9149999999953</c:v>
                </c:pt>
                <c:pt idx="16984">
                  <c:v>84.9199999999953</c:v>
                </c:pt>
                <c:pt idx="16985">
                  <c:v>84.9249999999953</c:v>
                </c:pt>
                <c:pt idx="16986">
                  <c:v>84.9299999999953</c:v>
                </c:pt>
                <c:pt idx="16987">
                  <c:v>84.9349999999953</c:v>
                </c:pt>
                <c:pt idx="16988">
                  <c:v>84.9399999999953</c:v>
                </c:pt>
                <c:pt idx="16989">
                  <c:v>84.9449999999953</c:v>
                </c:pt>
                <c:pt idx="16990">
                  <c:v>84.9499999999953</c:v>
                </c:pt>
                <c:pt idx="16991">
                  <c:v>84.9549999999953</c:v>
                </c:pt>
                <c:pt idx="16992">
                  <c:v>84.9599999999953</c:v>
                </c:pt>
                <c:pt idx="16993">
                  <c:v>84.9649999999953</c:v>
                </c:pt>
                <c:pt idx="16994">
                  <c:v>84.9699999999953</c:v>
                </c:pt>
                <c:pt idx="16995">
                  <c:v>84.9749999999952</c:v>
                </c:pt>
                <c:pt idx="16996">
                  <c:v>84.9799999999952</c:v>
                </c:pt>
                <c:pt idx="16997">
                  <c:v>84.9849999999952</c:v>
                </c:pt>
                <c:pt idx="16998">
                  <c:v>84.9899999999952</c:v>
                </c:pt>
                <c:pt idx="16999">
                  <c:v>84.9949999999952</c:v>
                </c:pt>
                <c:pt idx="17000">
                  <c:v>84.9999999999952</c:v>
                </c:pt>
                <c:pt idx="17001">
                  <c:v>85.0049999999952</c:v>
                </c:pt>
                <c:pt idx="17002">
                  <c:v>85.0099999999952</c:v>
                </c:pt>
                <c:pt idx="17003">
                  <c:v>85.0149999999952</c:v>
                </c:pt>
                <c:pt idx="17004">
                  <c:v>85.0199999999952</c:v>
                </c:pt>
                <c:pt idx="17005">
                  <c:v>85.0249999999952</c:v>
                </c:pt>
                <c:pt idx="17006">
                  <c:v>85.02999999999516</c:v>
                </c:pt>
                <c:pt idx="17007">
                  <c:v>85.0349999999952</c:v>
                </c:pt>
                <c:pt idx="17008">
                  <c:v>85.0399999999952</c:v>
                </c:pt>
                <c:pt idx="17009">
                  <c:v>85.0449999999952</c:v>
                </c:pt>
                <c:pt idx="17010">
                  <c:v>85.0499999999952</c:v>
                </c:pt>
                <c:pt idx="17011">
                  <c:v>85.0549999999952</c:v>
                </c:pt>
                <c:pt idx="17012">
                  <c:v>85.0599999999952</c:v>
                </c:pt>
                <c:pt idx="17013">
                  <c:v>85.0649999999952</c:v>
                </c:pt>
                <c:pt idx="17014">
                  <c:v>85.0699999999952</c:v>
                </c:pt>
                <c:pt idx="17015">
                  <c:v>85.07499999999512</c:v>
                </c:pt>
                <c:pt idx="17016">
                  <c:v>85.07999999999512</c:v>
                </c:pt>
                <c:pt idx="17017">
                  <c:v>85.0849999999951</c:v>
                </c:pt>
                <c:pt idx="17018">
                  <c:v>85.0899999999951</c:v>
                </c:pt>
                <c:pt idx="17019">
                  <c:v>85.0949999999951</c:v>
                </c:pt>
                <c:pt idx="17020">
                  <c:v>85.0999999999951</c:v>
                </c:pt>
                <c:pt idx="17021">
                  <c:v>85.1049999999951</c:v>
                </c:pt>
                <c:pt idx="17022">
                  <c:v>85.1099999999951</c:v>
                </c:pt>
                <c:pt idx="17023">
                  <c:v>85.1149999999951</c:v>
                </c:pt>
                <c:pt idx="17024">
                  <c:v>85.1199999999951</c:v>
                </c:pt>
                <c:pt idx="17025">
                  <c:v>85.1249999999951</c:v>
                </c:pt>
                <c:pt idx="17026">
                  <c:v>85.12999999999506</c:v>
                </c:pt>
                <c:pt idx="17027">
                  <c:v>85.1349999999951</c:v>
                </c:pt>
                <c:pt idx="17028">
                  <c:v>85.13999999999506</c:v>
                </c:pt>
                <c:pt idx="17029">
                  <c:v>85.1449999999951</c:v>
                </c:pt>
                <c:pt idx="17030">
                  <c:v>85.1499999999951</c:v>
                </c:pt>
                <c:pt idx="17031">
                  <c:v>85.15499999999506</c:v>
                </c:pt>
                <c:pt idx="17032">
                  <c:v>85.15999999999503</c:v>
                </c:pt>
                <c:pt idx="17033">
                  <c:v>85.1649999999951</c:v>
                </c:pt>
                <c:pt idx="17034">
                  <c:v>85.1699999999951</c:v>
                </c:pt>
                <c:pt idx="17035">
                  <c:v>85.17499999999502</c:v>
                </c:pt>
                <c:pt idx="17036">
                  <c:v>85.17999999999503</c:v>
                </c:pt>
                <c:pt idx="17037">
                  <c:v>85.18499999999502</c:v>
                </c:pt>
                <c:pt idx="17038">
                  <c:v>85.18999999999502</c:v>
                </c:pt>
                <c:pt idx="17039">
                  <c:v>85.194999999995</c:v>
                </c:pt>
                <c:pt idx="17040">
                  <c:v>85.199999999995</c:v>
                </c:pt>
                <c:pt idx="17041">
                  <c:v>85.204999999995</c:v>
                </c:pt>
                <c:pt idx="17042">
                  <c:v>85.209999999995</c:v>
                </c:pt>
                <c:pt idx="17043">
                  <c:v>85.214999999995</c:v>
                </c:pt>
                <c:pt idx="17044">
                  <c:v>85.219999999995</c:v>
                </c:pt>
                <c:pt idx="17045">
                  <c:v>85.224999999995</c:v>
                </c:pt>
                <c:pt idx="17046">
                  <c:v>85.22999999999497</c:v>
                </c:pt>
                <c:pt idx="17047">
                  <c:v>85.234999999995</c:v>
                </c:pt>
                <c:pt idx="17048">
                  <c:v>85.23999999999496</c:v>
                </c:pt>
                <c:pt idx="17049">
                  <c:v>85.244999999995</c:v>
                </c:pt>
                <c:pt idx="17050">
                  <c:v>85.24999999999496</c:v>
                </c:pt>
                <c:pt idx="17051">
                  <c:v>85.25499999999496</c:v>
                </c:pt>
                <c:pt idx="17052">
                  <c:v>85.25999999999494</c:v>
                </c:pt>
                <c:pt idx="17053">
                  <c:v>85.26499999999496</c:v>
                </c:pt>
                <c:pt idx="17054">
                  <c:v>85.26999999999493</c:v>
                </c:pt>
                <c:pt idx="17055">
                  <c:v>85.27499999999493</c:v>
                </c:pt>
                <c:pt idx="17056">
                  <c:v>85.27999999999493</c:v>
                </c:pt>
                <c:pt idx="17057">
                  <c:v>85.28499999999492</c:v>
                </c:pt>
                <c:pt idx="17058">
                  <c:v>85.28999999999493</c:v>
                </c:pt>
                <c:pt idx="17059">
                  <c:v>85.29499999999492</c:v>
                </c:pt>
                <c:pt idx="17060">
                  <c:v>85.29999999999492</c:v>
                </c:pt>
                <c:pt idx="17061">
                  <c:v>85.3049999999949</c:v>
                </c:pt>
                <c:pt idx="17062">
                  <c:v>85.3099999999949</c:v>
                </c:pt>
                <c:pt idx="17063">
                  <c:v>85.3149999999949</c:v>
                </c:pt>
                <c:pt idx="17064">
                  <c:v>85.3199999999949</c:v>
                </c:pt>
                <c:pt idx="17065">
                  <c:v>85.32499999999488</c:v>
                </c:pt>
                <c:pt idx="17066">
                  <c:v>85.32999999999488</c:v>
                </c:pt>
                <c:pt idx="17067">
                  <c:v>85.3349999999949</c:v>
                </c:pt>
                <c:pt idx="17068">
                  <c:v>85.33999999999487</c:v>
                </c:pt>
                <c:pt idx="17069">
                  <c:v>85.3449999999949</c:v>
                </c:pt>
                <c:pt idx="17070">
                  <c:v>85.34999999999486</c:v>
                </c:pt>
                <c:pt idx="17071">
                  <c:v>85.35499999999485</c:v>
                </c:pt>
                <c:pt idx="17072">
                  <c:v>85.35999999999485</c:v>
                </c:pt>
                <c:pt idx="17073">
                  <c:v>85.36499999999486</c:v>
                </c:pt>
                <c:pt idx="17074">
                  <c:v>85.36999999999484</c:v>
                </c:pt>
                <c:pt idx="17075">
                  <c:v>85.37499999999484</c:v>
                </c:pt>
                <c:pt idx="17076">
                  <c:v>85.37999999999481</c:v>
                </c:pt>
                <c:pt idx="17077">
                  <c:v>85.38499999999483</c:v>
                </c:pt>
                <c:pt idx="17078">
                  <c:v>85.38999999999483</c:v>
                </c:pt>
                <c:pt idx="17079">
                  <c:v>85.39499999999482</c:v>
                </c:pt>
                <c:pt idx="17080">
                  <c:v>85.39999999999483</c:v>
                </c:pt>
                <c:pt idx="17081">
                  <c:v>85.40499999999482</c:v>
                </c:pt>
                <c:pt idx="17082">
                  <c:v>85.40999999999482</c:v>
                </c:pt>
                <c:pt idx="17083">
                  <c:v>85.4149999999948</c:v>
                </c:pt>
                <c:pt idx="17084">
                  <c:v>85.4199999999948</c:v>
                </c:pt>
                <c:pt idx="17085">
                  <c:v>85.4249999999948</c:v>
                </c:pt>
                <c:pt idx="17086">
                  <c:v>85.4299999999948</c:v>
                </c:pt>
                <c:pt idx="17087">
                  <c:v>85.4349999999948</c:v>
                </c:pt>
                <c:pt idx="17088">
                  <c:v>85.4399999999948</c:v>
                </c:pt>
                <c:pt idx="17089">
                  <c:v>85.4449999999948</c:v>
                </c:pt>
                <c:pt idx="17090">
                  <c:v>85.4499999999948</c:v>
                </c:pt>
                <c:pt idx="17091">
                  <c:v>85.4549999999948</c:v>
                </c:pt>
                <c:pt idx="17092">
                  <c:v>85.45999999999476</c:v>
                </c:pt>
                <c:pt idx="17093">
                  <c:v>85.4649999999948</c:v>
                </c:pt>
                <c:pt idx="17094">
                  <c:v>85.46999999999476</c:v>
                </c:pt>
                <c:pt idx="17095">
                  <c:v>85.47499999999476</c:v>
                </c:pt>
                <c:pt idx="17096">
                  <c:v>85.47999999999474</c:v>
                </c:pt>
                <c:pt idx="17097">
                  <c:v>85.48499999999476</c:v>
                </c:pt>
                <c:pt idx="17098">
                  <c:v>85.48999999999473</c:v>
                </c:pt>
                <c:pt idx="17099">
                  <c:v>85.4949999999948</c:v>
                </c:pt>
                <c:pt idx="17100">
                  <c:v>85.4999999999948</c:v>
                </c:pt>
                <c:pt idx="17101">
                  <c:v>85.50499999999472</c:v>
                </c:pt>
                <c:pt idx="17102">
                  <c:v>85.50999999999473</c:v>
                </c:pt>
                <c:pt idx="17103">
                  <c:v>85.51499999999472</c:v>
                </c:pt>
                <c:pt idx="17104">
                  <c:v>85.51999999999472</c:v>
                </c:pt>
                <c:pt idx="17105">
                  <c:v>85.5249999999947</c:v>
                </c:pt>
                <c:pt idx="17106">
                  <c:v>85.5299999999947</c:v>
                </c:pt>
                <c:pt idx="17107">
                  <c:v>85.5349999999947</c:v>
                </c:pt>
                <c:pt idx="17108">
                  <c:v>85.5399999999947</c:v>
                </c:pt>
                <c:pt idx="17109">
                  <c:v>85.5449999999947</c:v>
                </c:pt>
                <c:pt idx="17110">
                  <c:v>85.5499999999947</c:v>
                </c:pt>
                <c:pt idx="17111">
                  <c:v>85.5549999999947</c:v>
                </c:pt>
                <c:pt idx="17112">
                  <c:v>85.55999999999467</c:v>
                </c:pt>
                <c:pt idx="17113">
                  <c:v>85.5649999999947</c:v>
                </c:pt>
                <c:pt idx="17114">
                  <c:v>85.56999999999466</c:v>
                </c:pt>
                <c:pt idx="17115">
                  <c:v>85.57499999999465</c:v>
                </c:pt>
                <c:pt idx="17116">
                  <c:v>85.57999999999465</c:v>
                </c:pt>
                <c:pt idx="17117">
                  <c:v>85.58499999999466</c:v>
                </c:pt>
                <c:pt idx="17118">
                  <c:v>85.58999999999464</c:v>
                </c:pt>
                <c:pt idx="17119">
                  <c:v>85.59499999999466</c:v>
                </c:pt>
                <c:pt idx="17120">
                  <c:v>85.59999999999463</c:v>
                </c:pt>
                <c:pt idx="17121">
                  <c:v>85.60499999999463</c:v>
                </c:pt>
                <c:pt idx="17122">
                  <c:v>85.60999999999463</c:v>
                </c:pt>
                <c:pt idx="17123">
                  <c:v>85.61499999999462</c:v>
                </c:pt>
                <c:pt idx="17124">
                  <c:v>85.61999999999463</c:v>
                </c:pt>
                <c:pt idx="17125">
                  <c:v>85.62499999999461</c:v>
                </c:pt>
                <c:pt idx="17126">
                  <c:v>85.62999999999461</c:v>
                </c:pt>
                <c:pt idx="17127">
                  <c:v>85.6349999999946</c:v>
                </c:pt>
                <c:pt idx="17128">
                  <c:v>85.6399999999946</c:v>
                </c:pt>
                <c:pt idx="17129">
                  <c:v>85.6449999999946</c:v>
                </c:pt>
                <c:pt idx="17130">
                  <c:v>85.6499999999946</c:v>
                </c:pt>
                <c:pt idx="17131">
                  <c:v>85.65499999999458</c:v>
                </c:pt>
                <c:pt idx="17132">
                  <c:v>85.65999999999458</c:v>
                </c:pt>
                <c:pt idx="17133">
                  <c:v>85.6649999999946</c:v>
                </c:pt>
                <c:pt idx="17134">
                  <c:v>85.66999999999457</c:v>
                </c:pt>
                <c:pt idx="17135">
                  <c:v>85.67499999999457</c:v>
                </c:pt>
                <c:pt idx="17136">
                  <c:v>85.67999999999455</c:v>
                </c:pt>
                <c:pt idx="17137">
                  <c:v>85.68499999999455</c:v>
                </c:pt>
                <c:pt idx="17138">
                  <c:v>85.68999999999455</c:v>
                </c:pt>
                <c:pt idx="17139">
                  <c:v>85.69499999999456</c:v>
                </c:pt>
                <c:pt idx="17140">
                  <c:v>85.69999999999454</c:v>
                </c:pt>
                <c:pt idx="17141">
                  <c:v>85.70499999999456</c:v>
                </c:pt>
                <c:pt idx="17142">
                  <c:v>85.70999999999453</c:v>
                </c:pt>
                <c:pt idx="17143">
                  <c:v>85.7149999999946</c:v>
                </c:pt>
                <c:pt idx="17144">
                  <c:v>85.7199999999946</c:v>
                </c:pt>
                <c:pt idx="17145">
                  <c:v>85.72499999999452</c:v>
                </c:pt>
                <c:pt idx="17146">
                  <c:v>85.72999999999453</c:v>
                </c:pt>
                <c:pt idx="17147">
                  <c:v>85.73499999999452</c:v>
                </c:pt>
                <c:pt idx="17148">
                  <c:v>85.73999999999452</c:v>
                </c:pt>
                <c:pt idx="17149">
                  <c:v>85.7449999999945</c:v>
                </c:pt>
                <c:pt idx="17150">
                  <c:v>85.7499999999945</c:v>
                </c:pt>
                <c:pt idx="17151">
                  <c:v>85.7549999999945</c:v>
                </c:pt>
                <c:pt idx="17152">
                  <c:v>85.7599999999945</c:v>
                </c:pt>
                <c:pt idx="17153">
                  <c:v>85.7649999999945</c:v>
                </c:pt>
                <c:pt idx="17154">
                  <c:v>85.7699999999945</c:v>
                </c:pt>
                <c:pt idx="17155">
                  <c:v>85.7749999999945</c:v>
                </c:pt>
                <c:pt idx="17156">
                  <c:v>85.77999999999447</c:v>
                </c:pt>
                <c:pt idx="17157">
                  <c:v>85.7849999999945</c:v>
                </c:pt>
                <c:pt idx="17158">
                  <c:v>85.78999999999446</c:v>
                </c:pt>
                <c:pt idx="17159">
                  <c:v>85.7949999999945</c:v>
                </c:pt>
                <c:pt idx="17160">
                  <c:v>85.79999999999446</c:v>
                </c:pt>
                <c:pt idx="17161">
                  <c:v>85.80499999999446</c:v>
                </c:pt>
                <c:pt idx="17162">
                  <c:v>85.80999999999444</c:v>
                </c:pt>
                <c:pt idx="17163">
                  <c:v>85.81499999999446</c:v>
                </c:pt>
                <c:pt idx="17164">
                  <c:v>85.81999999999443</c:v>
                </c:pt>
                <c:pt idx="17165">
                  <c:v>85.82499999999443</c:v>
                </c:pt>
                <c:pt idx="17166">
                  <c:v>85.82999999999443</c:v>
                </c:pt>
                <c:pt idx="17167">
                  <c:v>85.83499999999442</c:v>
                </c:pt>
                <c:pt idx="17168">
                  <c:v>85.83999999999443</c:v>
                </c:pt>
                <c:pt idx="17169">
                  <c:v>85.84499999999442</c:v>
                </c:pt>
                <c:pt idx="17170">
                  <c:v>85.84999999999442</c:v>
                </c:pt>
                <c:pt idx="17171">
                  <c:v>85.8549999999944</c:v>
                </c:pt>
                <c:pt idx="17172">
                  <c:v>85.8599999999944</c:v>
                </c:pt>
                <c:pt idx="17173">
                  <c:v>85.8649999999944</c:v>
                </c:pt>
                <c:pt idx="17174">
                  <c:v>85.8699999999944</c:v>
                </c:pt>
                <c:pt idx="17175">
                  <c:v>85.87499999999438</c:v>
                </c:pt>
                <c:pt idx="17176">
                  <c:v>85.87999999999438</c:v>
                </c:pt>
                <c:pt idx="17177">
                  <c:v>85.8849999999944</c:v>
                </c:pt>
                <c:pt idx="17178">
                  <c:v>85.88999999999437</c:v>
                </c:pt>
                <c:pt idx="17179">
                  <c:v>85.8949999999944</c:v>
                </c:pt>
                <c:pt idx="17180">
                  <c:v>85.89999999999436</c:v>
                </c:pt>
                <c:pt idx="17181">
                  <c:v>85.9049999999944</c:v>
                </c:pt>
                <c:pt idx="17182">
                  <c:v>85.90999999999436</c:v>
                </c:pt>
                <c:pt idx="17183">
                  <c:v>85.9149999999944</c:v>
                </c:pt>
                <c:pt idx="17184">
                  <c:v>85.9199999999944</c:v>
                </c:pt>
                <c:pt idx="17185">
                  <c:v>85.92499999999436</c:v>
                </c:pt>
                <c:pt idx="17186">
                  <c:v>85.92999999999433</c:v>
                </c:pt>
                <c:pt idx="17187">
                  <c:v>85.9349999999944</c:v>
                </c:pt>
                <c:pt idx="17188">
                  <c:v>85.9399999999944</c:v>
                </c:pt>
                <c:pt idx="17189">
                  <c:v>85.9449999999944</c:v>
                </c:pt>
                <c:pt idx="17190">
                  <c:v>85.9499999999944</c:v>
                </c:pt>
                <c:pt idx="17191">
                  <c:v>85.95499999999432</c:v>
                </c:pt>
                <c:pt idx="17192">
                  <c:v>85.95999999999432</c:v>
                </c:pt>
                <c:pt idx="17193">
                  <c:v>85.9649999999943</c:v>
                </c:pt>
                <c:pt idx="17194">
                  <c:v>85.9699999999943</c:v>
                </c:pt>
                <c:pt idx="17195">
                  <c:v>85.9749999999943</c:v>
                </c:pt>
                <c:pt idx="17196">
                  <c:v>85.9799999999943</c:v>
                </c:pt>
                <c:pt idx="17197">
                  <c:v>85.9849999999943</c:v>
                </c:pt>
                <c:pt idx="17198">
                  <c:v>85.9899999999943</c:v>
                </c:pt>
                <c:pt idx="17199">
                  <c:v>85.9949999999943</c:v>
                </c:pt>
                <c:pt idx="17200">
                  <c:v>85.9999999999943</c:v>
                </c:pt>
                <c:pt idx="17201">
                  <c:v>86.0049999999943</c:v>
                </c:pt>
                <c:pt idx="17202">
                  <c:v>86.00999999999426</c:v>
                </c:pt>
                <c:pt idx="17203">
                  <c:v>86.0149999999943</c:v>
                </c:pt>
                <c:pt idx="17204">
                  <c:v>86.01999999999426</c:v>
                </c:pt>
                <c:pt idx="17205">
                  <c:v>86.02499999999426</c:v>
                </c:pt>
                <c:pt idx="17206">
                  <c:v>86.02999999999424</c:v>
                </c:pt>
                <c:pt idx="17207">
                  <c:v>86.03499999999426</c:v>
                </c:pt>
                <c:pt idx="17208">
                  <c:v>86.03999999999423</c:v>
                </c:pt>
                <c:pt idx="17209">
                  <c:v>86.0449999999943</c:v>
                </c:pt>
                <c:pt idx="17210">
                  <c:v>86.0499999999943</c:v>
                </c:pt>
                <c:pt idx="17211">
                  <c:v>86.05499999999422</c:v>
                </c:pt>
                <c:pt idx="17212">
                  <c:v>86.05999999999423</c:v>
                </c:pt>
                <c:pt idx="17213">
                  <c:v>86.06499999999422</c:v>
                </c:pt>
                <c:pt idx="17214">
                  <c:v>86.06999999999422</c:v>
                </c:pt>
                <c:pt idx="17215">
                  <c:v>86.0749999999942</c:v>
                </c:pt>
                <c:pt idx="17216">
                  <c:v>86.0799999999942</c:v>
                </c:pt>
                <c:pt idx="17217">
                  <c:v>86.0849999999942</c:v>
                </c:pt>
                <c:pt idx="17218">
                  <c:v>86.0899999999942</c:v>
                </c:pt>
                <c:pt idx="17219">
                  <c:v>86.0949999999942</c:v>
                </c:pt>
                <c:pt idx="17220">
                  <c:v>86.0999999999942</c:v>
                </c:pt>
                <c:pt idx="17221">
                  <c:v>86.1049999999942</c:v>
                </c:pt>
                <c:pt idx="17222">
                  <c:v>86.10999999999417</c:v>
                </c:pt>
                <c:pt idx="17223">
                  <c:v>86.1149999999942</c:v>
                </c:pt>
                <c:pt idx="17224">
                  <c:v>86.11999999999416</c:v>
                </c:pt>
                <c:pt idx="17225">
                  <c:v>86.12499999999417</c:v>
                </c:pt>
                <c:pt idx="17226">
                  <c:v>86.12999999999415</c:v>
                </c:pt>
                <c:pt idx="17227">
                  <c:v>86.13499999999416</c:v>
                </c:pt>
                <c:pt idx="17228">
                  <c:v>86.13999999999414</c:v>
                </c:pt>
                <c:pt idx="17229">
                  <c:v>86.14499999999416</c:v>
                </c:pt>
                <c:pt idx="17230">
                  <c:v>86.14999999999413</c:v>
                </c:pt>
                <c:pt idx="17231">
                  <c:v>86.15499999999413</c:v>
                </c:pt>
                <c:pt idx="17232">
                  <c:v>86.15999999999413</c:v>
                </c:pt>
                <c:pt idx="17233">
                  <c:v>86.16499999999412</c:v>
                </c:pt>
                <c:pt idx="17234">
                  <c:v>86.16999999999413</c:v>
                </c:pt>
                <c:pt idx="17235">
                  <c:v>86.17499999999411</c:v>
                </c:pt>
                <c:pt idx="17236">
                  <c:v>86.17999999999411</c:v>
                </c:pt>
                <c:pt idx="17237">
                  <c:v>86.1849999999941</c:v>
                </c:pt>
                <c:pt idx="17238">
                  <c:v>86.1899999999941</c:v>
                </c:pt>
                <c:pt idx="17239">
                  <c:v>86.1949999999941</c:v>
                </c:pt>
                <c:pt idx="17240">
                  <c:v>86.1999999999941</c:v>
                </c:pt>
                <c:pt idx="17241">
                  <c:v>86.2049999999941</c:v>
                </c:pt>
                <c:pt idx="17242">
                  <c:v>86.2099999999941</c:v>
                </c:pt>
                <c:pt idx="17243">
                  <c:v>86.2149999999941</c:v>
                </c:pt>
                <c:pt idx="17244">
                  <c:v>86.2199999999941</c:v>
                </c:pt>
                <c:pt idx="17245">
                  <c:v>86.2249999999941</c:v>
                </c:pt>
                <c:pt idx="17246">
                  <c:v>86.22999999999406</c:v>
                </c:pt>
                <c:pt idx="17247">
                  <c:v>86.2349999999941</c:v>
                </c:pt>
                <c:pt idx="17248">
                  <c:v>86.23999999999406</c:v>
                </c:pt>
                <c:pt idx="17249">
                  <c:v>86.2449999999941</c:v>
                </c:pt>
                <c:pt idx="17250">
                  <c:v>86.2499999999941</c:v>
                </c:pt>
                <c:pt idx="17251">
                  <c:v>86.25499999999406</c:v>
                </c:pt>
                <c:pt idx="17252">
                  <c:v>86.25999999999403</c:v>
                </c:pt>
                <c:pt idx="17253">
                  <c:v>86.2649999999941</c:v>
                </c:pt>
                <c:pt idx="17254">
                  <c:v>86.26999999999402</c:v>
                </c:pt>
                <c:pt idx="17255">
                  <c:v>86.27499999999402</c:v>
                </c:pt>
                <c:pt idx="17256">
                  <c:v>86.27999999999403</c:v>
                </c:pt>
                <c:pt idx="17257">
                  <c:v>86.28499999999402</c:v>
                </c:pt>
                <c:pt idx="17258">
                  <c:v>86.28999999999402</c:v>
                </c:pt>
                <c:pt idx="17259">
                  <c:v>86.294999999994</c:v>
                </c:pt>
                <c:pt idx="17260">
                  <c:v>86.299999999994</c:v>
                </c:pt>
                <c:pt idx="17261">
                  <c:v>86.304999999994</c:v>
                </c:pt>
                <c:pt idx="17262">
                  <c:v>86.309999999994</c:v>
                </c:pt>
                <c:pt idx="17263">
                  <c:v>86.314999999994</c:v>
                </c:pt>
                <c:pt idx="17264">
                  <c:v>86.319999999994</c:v>
                </c:pt>
                <c:pt idx="17265">
                  <c:v>86.32499999999397</c:v>
                </c:pt>
                <c:pt idx="17266">
                  <c:v>86.32999999999397</c:v>
                </c:pt>
                <c:pt idx="17267">
                  <c:v>86.334999999994</c:v>
                </c:pt>
                <c:pt idx="17268">
                  <c:v>86.33999999999396</c:v>
                </c:pt>
                <c:pt idx="17269">
                  <c:v>86.344999999994</c:v>
                </c:pt>
                <c:pt idx="17270">
                  <c:v>86.34999999999396</c:v>
                </c:pt>
                <c:pt idx="17271">
                  <c:v>86.35499999999396</c:v>
                </c:pt>
                <c:pt idx="17272">
                  <c:v>86.35999999999394</c:v>
                </c:pt>
                <c:pt idx="17273">
                  <c:v>86.36499999999396</c:v>
                </c:pt>
                <c:pt idx="17274">
                  <c:v>86.36999999999393</c:v>
                </c:pt>
                <c:pt idx="17275">
                  <c:v>86.37499999999393</c:v>
                </c:pt>
                <c:pt idx="17276">
                  <c:v>86.37999999999391</c:v>
                </c:pt>
                <c:pt idx="17277">
                  <c:v>86.38499999999392</c:v>
                </c:pt>
                <c:pt idx="17278">
                  <c:v>86.38999999999393</c:v>
                </c:pt>
                <c:pt idx="17279">
                  <c:v>86.39499999999392</c:v>
                </c:pt>
                <c:pt idx="17280">
                  <c:v>86.39999999999392</c:v>
                </c:pt>
                <c:pt idx="17281">
                  <c:v>86.4049999999939</c:v>
                </c:pt>
                <c:pt idx="17282">
                  <c:v>86.4099999999939</c:v>
                </c:pt>
                <c:pt idx="17283">
                  <c:v>86.4149999999939</c:v>
                </c:pt>
                <c:pt idx="17284">
                  <c:v>86.4199999999939</c:v>
                </c:pt>
                <c:pt idx="17285">
                  <c:v>86.4249999999939</c:v>
                </c:pt>
                <c:pt idx="17286">
                  <c:v>86.4299999999939</c:v>
                </c:pt>
                <c:pt idx="17287">
                  <c:v>86.4349999999939</c:v>
                </c:pt>
                <c:pt idx="17288">
                  <c:v>86.4399999999939</c:v>
                </c:pt>
                <c:pt idx="17289">
                  <c:v>86.4449999999939</c:v>
                </c:pt>
                <c:pt idx="17290">
                  <c:v>86.4499999999939</c:v>
                </c:pt>
                <c:pt idx="17291">
                  <c:v>86.4549999999939</c:v>
                </c:pt>
                <c:pt idx="17292">
                  <c:v>86.45999999999386</c:v>
                </c:pt>
                <c:pt idx="17293">
                  <c:v>86.4649999999939</c:v>
                </c:pt>
                <c:pt idx="17294">
                  <c:v>86.4699999999939</c:v>
                </c:pt>
                <c:pt idx="17295">
                  <c:v>86.47499999999386</c:v>
                </c:pt>
                <c:pt idx="17296">
                  <c:v>86.47999999999383</c:v>
                </c:pt>
                <c:pt idx="17297">
                  <c:v>86.4849999999939</c:v>
                </c:pt>
                <c:pt idx="17298">
                  <c:v>86.48999999999382</c:v>
                </c:pt>
                <c:pt idx="17299">
                  <c:v>86.4949999999939</c:v>
                </c:pt>
                <c:pt idx="17300">
                  <c:v>86.4999999999939</c:v>
                </c:pt>
                <c:pt idx="17301">
                  <c:v>86.50499999999382</c:v>
                </c:pt>
                <c:pt idx="17302">
                  <c:v>86.50999999999382</c:v>
                </c:pt>
                <c:pt idx="17303">
                  <c:v>86.5149999999938</c:v>
                </c:pt>
                <c:pt idx="17304">
                  <c:v>86.5199999999938</c:v>
                </c:pt>
                <c:pt idx="17305">
                  <c:v>86.5249999999938</c:v>
                </c:pt>
                <c:pt idx="17306">
                  <c:v>86.5299999999938</c:v>
                </c:pt>
                <c:pt idx="17307">
                  <c:v>86.5349999999938</c:v>
                </c:pt>
                <c:pt idx="17308">
                  <c:v>86.5399999999938</c:v>
                </c:pt>
                <c:pt idx="17309">
                  <c:v>86.5449999999938</c:v>
                </c:pt>
                <c:pt idx="17310">
                  <c:v>86.5499999999938</c:v>
                </c:pt>
                <c:pt idx="17311">
                  <c:v>86.5549999999938</c:v>
                </c:pt>
                <c:pt idx="17312">
                  <c:v>86.55999999999376</c:v>
                </c:pt>
                <c:pt idx="17313">
                  <c:v>86.5649999999938</c:v>
                </c:pt>
                <c:pt idx="17314">
                  <c:v>86.56999999999376</c:v>
                </c:pt>
                <c:pt idx="17315">
                  <c:v>86.57499999999376</c:v>
                </c:pt>
                <c:pt idx="17316">
                  <c:v>86.57999999999374</c:v>
                </c:pt>
                <c:pt idx="17317">
                  <c:v>86.58499999999376</c:v>
                </c:pt>
                <c:pt idx="17318">
                  <c:v>86.58999999999373</c:v>
                </c:pt>
                <c:pt idx="17319">
                  <c:v>86.5949999999938</c:v>
                </c:pt>
                <c:pt idx="17320">
                  <c:v>86.59999999999372</c:v>
                </c:pt>
                <c:pt idx="17321">
                  <c:v>86.60499999999372</c:v>
                </c:pt>
                <c:pt idx="17322">
                  <c:v>86.60999999999373</c:v>
                </c:pt>
                <c:pt idx="17323">
                  <c:v>86.61499999999372</c:v>
                </c:pt>
                <c:pt idx="17324">
                  <c:v>86.61999999999372</c:v>
                </c:pt>
                <c:pt idx="17325">
                  <c:v>86.6249999999937</c:v>
                </c:pt>
                <c:pt idx="17326">
                  <c:v>86.6299999999937</c:v>
                </c:pt>
                <c:pt idx="17327">
                  <c:v>86.6349999999937</c:v>
                </c:pt>
                <c:pt idx="17328">
                  <c:v>86.6399999999937</c:v>
                </c:pt>
                <c:pt idx="17329">
                  <c:v>86.6449999999937</c:v>
                </c:pt>
                <c:pt idx="17330">
                  <c:v>86.6499999999937</c:v>
                </c:pt>
                <c:pt idx="17331">
                  <c:v>86.65499999999367</c:v>
                </c:pt>
                <c:pt idx="17332">
                  <c:v>86.65999999999367</c:v>
                </c:pt>
                <c:pt idx="17333">
                  <c:v>86.6649999999937</c:v>
                </c:pt>
                <c:pt idx="17334">
                  <c:v>86.66999999999366</c:v>
                </c:pt>
                <c:pt idx="17335">
                  <c:v>86.67499999999367</c:v>
                </c:pt>
                <c:pt idx="17336">
                  <c:v>86.67999999999365</c:v>
                </c:pt>
                <c:pt idx="17337">
                  <c:v>86.68499999999366</c:v>
                </c:pt>
                <c:pt idx="17338">
                  <c:v>86.68999999999364</c:v>
                </c:pt>
                <c:pt idx="17339">
                  <c:v>86.69499999999366</c:v>
                </c:pt>
                <c:pt idx="17340">
                  <c:v>86.69999999999363</c:v>
                </c:pt>
                <c:pt idx="17341">
                  <c:v>86.7049999999937</c:v>
                </c:pt>
                <c:pt idx="17342">
                  <c:v>86.70999999999362</c:v>
                </c:pt>
                <c:pt idx="17343">
                  <c:v>86.7149999999937</c:v>
                </c:pt>
                <c:pt idx="17344">
                  <c:v>86.7199999999937</c:v>
                </c:pt>
                <c:pt idx="17345">
                  <c:v>86.72499999999362</c:v>
                </c:pt>
                <c:pt idx="17346">
                  <c:v>86.72999999999362</c:v>
                </c:pt>
                <c:pt idx="17347">
                  <c:v>86.7349999999936</c:v>
                </c:pt>
                <c:pt idx="17348">
                  <c:v>86.7399999999936</c:v>
                </c:pt>
                <c:pt idx="17349">
                  <c:v>86.7449999999936</c:v>
                </c:pt>
                <c:pt idx="17350">
                  <c:v>86.7499999999936</c:v>
                </c:pt>
                <c:pt idx="17351">
                  <c:v>86.7549999999936</c:v>
                </c:pt>
                <c:pt idx="17352">
                  <c:v>86.7599999999936</c:v>
                </c:pt>
                <c:pt idx="17353">
                  <c:v>86.7649999999936</c:v>
                </c:pt>
                <c:pt idx="17354">
                  <c:v>86.7699999999936</c:v>
                </c:pt>
                <c:pt idx="17355">
                  <c:v>86.7749999999936</c:v>
                </c:pt>
                <c:pt idx="17356">
                  <c:v>86.77999999999356</c:v>
                </c:pt>
                <c:pt idx="17357">
                  <c:v>86.7849999999936</c:v>
                </c:pt>
                <c:pt idx="17358">
                  <c:v>86.78999999999356</c:v>
                </c:pt>
                <c:pt idx="17359">
                  <c:v>86.7949999999936</c:v>
                </c:pt>
                <c:pt idx="17360">
                  <c:v>86.7999999999936</c:v>
                </c:pt>
                <c:pt idx="17361">
                  <c:v>86.80499999999356</c:v>
                </c:pt>
                <c:pt idx="17362">
                  <c:v>86.80999999999353</c:v>
                </c:pt>
                <c:pt idx="17363">
                  <c:v>86.8149999999936</c:v>
                </c:pt>
                <c:pt idx="17364">
                  <c:v>86.81999999999352</c:v>
                </c:pt>
                <c:pt idx="17365">
                  <c:v>86.82499999999352</c:v>
                </c:pt>
                <c:pt idx="17366">
                  <c:v>86.82999999999353</c:v>
                </c:pt>
                <c:pt idx="17367">
                  <c:v>86.83499999999352</c:v>
                </c:pt>
                <c:pt idx="17368">
                  <c:v>86.83999999999352</c:v>
                </c:pt>
                <c:pt idx="17369">
                  <c:v>86.8449999999935</c:v>
                </c:pt>
                <c:pt idx="17370">
                  <c:v>86.8499999999935</c:v>
                </c:pt>
                <c:pt idx="17371">
                  <c:v>86.8549999999935</c:v>
                </c:pt>
                <c:pt idx="17372">
                  <c:v>86.8599999999935</c:v>
                </c:pt>
                <c:pt idx="17373">
                  <c:v>86.8649999999935</c:v>
                </c:pt>
                <c:pt idx="17374">
                  <c:v>86.8699999999935</c:v>
                </c:pt>
                <c:pt idx="17375">
                  <c:v>86.87499999999347</c:v>
                </c:pt>
                <c:pt idx="17376">
                  <c:v>86.87999999999347</c:v>
                </c:pt>
                <c:pt idx="17377">
                  <c:v>86.8849999999935</c:v>
                </c:pt>
                <c:pt idx="17378">
                  <c:v>86.88999999999346</c:v>
                </c:pt>
                <c:pt idx="17379">
                  <c:v>86.8949999999935</c:v>
                </c:pt>
                <c:pt idx="17380">
                  <c:v>86.89999999999346</c:v>
                </c:pt>
                <c:pt idx="17381">
                  <c:v>86.9049999999935</c:v>
                </c:pt>
                <c:pt idx="17382">
                  <c:v>86.9099999999935</c:v>
                </c:pt>
                <c:pt idx="17383">
                  <c:v>86.9149999999935</c:v>
                </c:pt>
                <c:pt idx="17384">
                  <c:v>86.9199999999935</c:v>
                </c:pt>
                <c:pt idx="17385">
                  <c:v>86.9249999999935</c:v>
                </c:pt>
                <c:pt idx="17386">
                  <c:v>86.92999999999342</c:v>
                </c:pt>
                <c:pt idx="17387">
                  <c:v>86.9349999999935</c:v>
                </c:pt>
                <c:pt idx="17388">
                  <c:v>86.9399999999935</c:v>
                </c:pt>
                <c:pt idx="17389">
                  <c:v>86.9449999999935</c:v>
                </c:pt>
                <c:pt idx="17390">
                  <c:v>86.9499999999935</c:v>
                </c:pt>
                <c:pt idx="17391">
                  <c:v>86.9549999999934</c:v>
                </c:pt>
                <c:pt idx="17392">
                  <c:v>86.9599999999934</c:v>
                </c:pt>
                <c:pt idx="17393">
                  <c:v>86.9649999999934</c:v>
                </c:pt>
                <c:pt idx="17394">
                  <c:v>86.9699999999934</c:v>
                </c:pt>
                <c:pt idx="17395">
                  <c:v>86.9749999999934</c:v>
                </c:pt>
                <c:pt idx="17396">
                  <c:v>86.9799999999934</c:v>
                </c:pt>
                <c:pt idx="17397">
                  <c:v>86.9849999999934</c:v>
                </c:pt>
                <c:pt idx="17398">
                  <c:v>86.9899999999934</c:v>
                </c:pt>
                <c:pt idx="17399">
                  <c:v>86.9949999999934</c:v>
                </c:pt>
                <c:pt idx="17400">
                  <c:v>86.9999999999934</c:v>
                </c:pt>
                <c:pt idx="17401">
                  <c:v>87.0049999999934</c:v>
                </c:pt>
                <c:pt idx="17402">
                  <c:v>87.00999999999336</c:v>
                </c:pt>
                <c:pt idx="17403">
                  <c:v>87.0149999999934</c:v>
                </c:pt>
                <c:pt idx="17404">
                  <c:v>87.0199999999934</c:v>
                </c:pt>
                <c:pt idx="17405">
                  <c:v>87.02499999999336</c:v>
                </c:pt>
                <c:pt idx="17406">
                  <c:v>87.02999999999333</c:v>
                </c:pt>
                <c:pt idx="17407">
                  <c:v>87.0349999999934</c:v>
                </c:pt>
                <c:pt idx="17408">
                  <c:v>87.03999999999332</c:v>
                </c:pt>
                <c:pt idx="17409">
                  <c:v>87.0449999999934</c:v>
                </c:pt>
                <c:pt idx="17410">
                  <c:v>87.0499999999934</c:v>
                </c:pt>
                <c:pt idx="17411">
                  <c:v>87.05499999999332</c:v>
                </c:pt>
                <c:pt idx="17412">
                  <c:v>87.05999999999332</c:v>
                </c:pt>
                <c:pt idx="17413">
                  <c:v>87.0649999999933</c:v>
                </c:pt>
                <c:pt idx="17414">
                  <c:v>87.0699999999933</c:v>
                </c:pt>
                <c:pt idx="17415">
                  <c:v>87.0749999999933</c:v>
                </c:pt>
                <c:pt idx="17416">
                  <c:v>87.0799999999933</c:v>
                </c:pt>
                <c:pt idx="17417">
                  <c:v>87.0849999999933</c:v>
                </c:pt>
                <c:pt idx="17418">
                  <c:v>87.0899999999933</c:v>
                </c:pt>
                <c:pt idx="17419">
                  <c:v>87.0949999999933</c:v>
                </c:pt>
                <c:pt idx="17420">
                  <c:v>87.0999999999933</c:v>
                </c:pt>
                <c:pt idx="17421">
                  <c:v>87.1049999999933</c:v>
                </c:pt>
                <c:pt idx="17422">
                  <c:v>87.10999999999326</c:v>
                </c:pt>
                <c:pt idx="17423">
                  <c:v>87.1149999999933</c:v>
                </c:pt>
                <c:pt idx="17424">
                  <c:v>87.11999999999326</c:v>
                </c:pt>
                <c:pt idx="17425">
                  <c:v>87.12499999999326</c:v>
                </c:pt>
                <c:pt idx="17426">
                  <c:v>87.12999999999324</c:v>
                </c:pt>
                <c:pt idx="17427">
                  <c:v>87.13499999999326</c:v>
                </c:pt>
                <c:pt idx="17428">
                  <c:v>87.13999999999323</c:v>
                </c:pt>
                <c:pt idx="17429">
                  <c:v>87.1449999999933</c:v>
                </c:pt>
                <c:pt idx="17430">
                  <c:v>87.14999999999322</c:v>
                </c:pt>
                <c:pt idx="17431">
                  <c:v>87.15499999999322</c:v>
                </c:pt>
                <c:pt idx="17432">
                  <c:v>87.15999999999323</c:v>
                </c:pt>
                <c:pt idx="17433">
                  <c:v>87.16499999999322</c:v>
                </c:pt>
                <c:pt idx="17434">
                  <c:v>87.16999999999322</c:v>
                </c:pt>
                <c:pt idx="17435">
                  <c:v>87.1749999999932</c:v>
                </c:pt>
                <c:pt idx="17436">
                  <c:v>87.1799999999932</c:v>
                </c:pt>
                <c:pt idx="17437">
                  <c:v>87.1849999999932</c:v>
                </c:pt>
                <c:pt idx="17438">
                  <c:v>87.1899999999932</c:v>
                </c:pt>
                <c:pt idx="17439">
                  <c:v>87.1949999999932</c:v>
                </c:pt>
                <c:pt idx="17440">
                  <c:v>87.1999999999932</c:v>
                </c:pt>
                <c:pt idx="17441">
                  <c:v>87.2049999999932</c:v>
                </c:pt>
                <c:pt idx="17442">
                  <c:v>87.2099999999932</c:v>
                </c:pt>
                <c:pt idx="17443">
                  <c:v>87.2149999999932</c:v>
                </c:pt>
                <c:pt idx="17444">
                  <c:v>87.2199999999932</c:v>
                </c:pt>
                <c:pt idx="17445">
                  <c:v>87.2249999999932</c:v>
                </c:pt>
                <c:pt idx="17446">
                  <c:v>87.22999999999316</c:v>
                </c:pt>
                <c:pt idx="17447">
                  <c:v>87.2349999999932</c:v>
                </c:pt>
                <c:pt idx="17448">
                  <c:v>87.2399999999932</c:v>
                </c:pt>
                <c:pt idx="17449">
                  <c:v>87.2449999999932</c:v>
                </c:pt>
                <c:pt idx="17450">
                  <c:v>87.2499999999932</c:v>
                </c:pt>
                <c:pt idx="17451">
                  <c:v>87.2549999999932</c:v>
                </c:pt>
                <c:pt idx="17452">
                  <c:v>87.25999999999312</c:v>
                </c:pt>
                <c:pt idx="17453">
                  <c:v>87.2649999999932</c:v>
                </c:pt>
                <c:pt idx="17454">
                  <c:v>87.2699999999932</c:v>
                </c:pt>
                <c:pt idx="17455">
                  <c:v>87.27499999999312</c:v>
                </c:pt>
                <c:pt idx="17456">
                  <c:v>87.27999999999312</c:v>
                </c:pt>
                <c:pt idx="17457">
                  <c:v>87.2849999999931</c:v>
                </c:pt>
                <c:pt idx="17458">
                  <c:v>87.2899999999931</c:v>
                </c:pt>
                <c:pt idx="17459">
                  <c:v>87.2949999999931</c:v>
                </c:pt>
                <c:pt idx="17460">
                  <c:v>87.2999999999931</c:v>
                </c:pt>
                <c:pt idx="17461">
                  <c:v>87.3049999999931</c:v>
                </c:pt>
                <c:pt idx="17462">
                  <c:v>87.3099999999931</c:v>
                </c:pt>
                <c:pt idx="17463">
                  <c:v>87.3149999999931</c:v>
                </c:pt>
                <c:pt idx="17464">
                  <c:v>87.3199999999931</c:v>
                </c:pt>
                <c:pt idx="17465">
                  <c:v>87.3249999999931</c:v>
                </c:pt>
                <c:pt idx="17466">
                  <c:v>87.32999999999306</c:v>
                </c:pt>
                <c:pt idx="17467">
                  <c:v>87.3349999999931</c:v>
                </c:pt>
                <c:pt idx="17468">
                  <c:v>87.33999999999306</c:v>
                </c:pt>
                <c:pt idx="17469">
                  <c:v>87.3449999999931</c:v>
                </c:pt>
                <c:pt idx="17470">
                  <c:v>87.3499999999931</c:v>
                </c:pt>
                <c:pt idx="17471">
                  <c:v>87.35499999999306</c:v>
                </c:pt>
                <c:pt idx="17472">
                  <c:v>87.35999999999303</c:v>
                </c:pt>
                <c:pt idx="17473">
                  <c:v>87.3649999999931</c:v>
                </c:pt>
                <c:pt idx="17474">
                  <c:v>87.36999999999302</c:v>
                </c:pt>
                <c:pt idx="17475">
                  <c:v>87.37499999999302</c:v>
                </c:pt>
                <c:pt idx="17476">
                  <c:v>87.37999999999303</c:v>
                </c:pt>
                <c:pt idx="17477">
                  <c:v>87.38499999999302</c:v>
                </c:pt>
                <c:pt idx="17478">
                  <c:v>87.38999999999302</c:v>
                </c:pt>
                <c:pt idx="17479">
                  <c:v>87.394999999993</c:v>
                </c:pt>
                <c:pt idx="17480">
                  <c:v>87.399999999993</c:v>
                </c:pt>
                <c:pt idx="17481">
                  <c:v>87.404999999993</c:v>
                </c:pt>
                <c:pt idx="17482">
                  <c:v>87.409999999993</c:v>
                </c:pt>
                <c:pt idx="17483">
                  <c:v>87.414999999993</c:v>
                </c:pt>
                <c:pt idx="17484">
                  <c:v>87.419999999993</c:v>
                </c:pt>
                <c:pt idx="17485">
                  <c:v>87.424999999993</c:v>
                </c:pt>
                <c:pt idx="17486">
                  <c:v>87.429999999993</c:v>
                </c:pt>
                <c:pt idx="17487">
                  <c:v>87.434999999993</c:v>
                </c:pt>
                <c:pt idx="17488">
                  <c:v>87.439999999993</c:v>
                </c:pt>
                <c:pt idx="17489">
                  <c:v>87.444999999993</c:v>
                </c:pt>
                <c:pt idx="17490">
                  <c:v>87.449999999993</c:v>
                </c:pt>
                <c:pt idx="17491">
                  <c:v>87.454999999993</c:v>
                </c:pt>
                <c:pt idx="17492">
                  <c:v>87.459999999993</c:v>
                </c:pt>
                <c:pt idx="17493">
                  <c:v>87.464999999993</c:v>
                </c:pt>
                <c:pt idx="17494">
                  <c:v>87.469999999993</c:v>
                </c:pt>
                <c:pt idx="17495">
                  <c:v>87.474999999993</c:v>
                </c:pt>
                <c:pt idx="17496">
                  <c:v>87.47999999999292</c:v>
                </c:pt>
                <c:pt idx="17497">
                  <c:v>87.484999999993</c:v>
                </c:pt>
                <c:pt idx="17498">
                  <c:v>87.489999999993</c:v>
                </c:pt>
                <c:pt idx="17499">
                  <c:v>87.494999999993</c:v>
                </c:pt>
                <c:pt idx="17500">
                  <c:v>87.499999999993</c:v>
                </c:pt>
                <c:pt idx="17501">
                  <c:v>87.5049999999929</c:v>
                </c:pt>
                <c:pt idx="17502">
                  <c:v>87.5099999999929</c:v>
                </c:pt>
                <c:pt idx="17503">
                  <c:v>87.5149999999929</c:v>
                </c:pt>
                <c:pt idx="17504">
                  <c:v>87.5199999999929</c:v>
                </c:pt>
                <c:pt idx="17505">
                  <c:v>87.5249999999929</c:v>
                </c:pt>
                <c:pt idx="17506">
                  <c:v>87.5299999999929</c:v>
                </c:pt>
                <c:pt idx="17507">
                  <c:v>87.5349999999929</c:v>
                </c:pt>
                <c:pt idx="17508">
                  <c:v>87.5399999999929</c:v>
                </c:pt>
                <c:pt idx="17509">
                  <c:v>87.5449999999929</c:v>
                </c:pt>
                <c:pt idx="17510">
                  <c:v>87.5499999999929</c:v>
                </c:pt>
                <c:pt idx="17511">
                  <c:v>87.5549999999929</c:v>
                </c:pt>
                <c:pt idx="17512">
                  <c:v>87.55999999999286</c:v>
                </c:pt>
                <c:pt idx="17513">
                  <c:v>87.5649999999929</c:v>
                </c:pt>
                <c:pt idx="17514">
                  <c:v>87.5699999999929</c:v>
                </c:pt>
                <c:pt idx="17515">
                  <c:v>87.57499999999286</c:v>
                </c:pt>
                <c:pt idx="17516">
                  <c:v>87.57999999999283</c:v>
                </c:pt>
                <c:pt idx="17517">
                  <c:v>87.5849999999929</c:v>
                </c:pt>
                <c:pt idx="17518">
                  <c:v>87.58999999999282</c:v>
                </c:pt>
                <c:pt idx="17519">
                  <c:v>87.5949999999929</c:v>
                </c:pt>
                <c:pt idx="17520">
                  <c:v>87.5999999999929</c:v>
                </c:pt>
                <c:pt idx="17521">
                  <c:v>87.60499999999282</c:v>
                </c:pt>
                <c:pt idx="17522">
                  <c:v>87.60999999999282</c:v>
                </c:pt>
                <c:pt idx="17523">
                  <c:v>87.6149999999928</c:v>
                </c:pt>
                <c:pt idx="17524">
                  <c:v>87.6199999999928</c:v>
                </c:pt>
                <c:pt idx="17525">
                  <c:v>87.6249999999928</c:v>
                </c:pt>
                <c:pt idx="17526">
                  <c:v>87.6299999999928</c:v>
                </c:pt>
                <c:pt idx="17527">
                  <c:v>87.6349999999928</c:v>
                </c:pt>
                <c:pt idx="17528">
                  <c:v>87.6399999999928</c:v>
                </c:pt>
                <c:pt idx="17529">
                  <c:v>87.6449999999928</c:v>
                </c:pt>
                <c:pt idx="17530">
                  <c:v>87.6499999999928</c:v>
                </c:pt>
                <c:pt idx="17531">
                  <c:v>87.6549999999928</c:v>
                </c:pt>
                <c:pt idx="17532">
                  <c:v>87.65999999999276</c:v>
                </c:pt>
                <c:pt idx="17533">
                  <c:v>87.6649999999928</c:v>
                </c:pt>
                <c:pt idx="17534">
                  <c:v>87.66999999999276</c:v>
                </c:pt>
                <c:pt idx="17535">
                  <c:v>87.67499999999276</c:v>
                </c:pt>
                <c:pt idx="17536">
                  <c:v>87.67999999999274</c:v>
                </c:pt>
                <c:pt idx="17537">
                  <c:v>87.68499999999276</c:v>
                </c:pt>
                <c:pt idx="17538">
                  <c:v>87.68999999999273</c:v>
                </c:pt>
                <c:pt idx="17539">
                  <c:v>87.6949999999928</c:v>
                </c:pt>
                <c:pt idx="17540">
                  <c:v>87.69999999999272</c:v>
                </c:pt>
                <c:pt idx="17541">
                  <c:v>87.7049999999928</c:v>
                </c:pt>
                <c:pt idx="17542">
                  <c:v>87.7099999999928</c:v>
                </c:pt>
                <c:pt idx="17543">
                  <c:v>87.7149999999928</c:v>
                </c:pt>
                <c:pt idx="17544">
                  <c:v>87.7199999999928</c:v>
                </c:pt>
                <c:pt idx="17545">
                  <c:v>87.7249999999927</c:v>
                </c:pt>
                <c:pt idx="17546">
                  <c:v>87.7299999999927</c:v>
                </c:pt>
                <c:pt idx="17547">
                  <c:v>87.7349999999927</c:v>
                </c:pt>
                <c:pt idx="17548">
                  <c:v>87.7399999999927</c:v>
                </c:pt>
                <c:pt idx="17549">
                  <c:v>87.7449999999927</c:v>
                </c:pt>
                <c:pt idx="17550">
                  <c:v>87.7499999999927</c:v>
                </c:pt>
                <c:pt idx="17551">
                  <c:v>87.7549999999927</c:v>
                </c:pt>
                <c:pt idx="17552">
                  <c:v>87.7599999999927</c:v>
                </c:pt>
                <c:pt idx="17553">
                  <c:v>87.7649999999927</c:v>
                </c:pt>
                <c:pt idx="17554">
                  <c:v>87.7699999999927</c:v>
                </c:pt>
                <c:pt idx="17555">
                  <c:v>87.7749999999927</c:v>
                </c:pt>
                <c:pt idx="17556">
                  <c:v>87.77999999999266</c:v>
                </c:pt>
                <c:pt idx="17557">
                  <c:v>87.7849999999927</c:v>
                </c:pt>
                <c:pt idx="17558">
                  <c:v>87.7899999999927</c:v>
                </c:pt>
                <c:pt idx="17559">
                  <c:v>87.7949999999927</c:v>
                </c:pt>
                <c:pt idx="17560">
                  <c:v>87.7999999999927</c:v>
                </c:pt>
                <c:pt idx="17561">
                  <c:v>87.8049999999927</c:v>
                </c:pt>
                <c:pt idx="17562">
                  <c:v>87.80999999999262</c:v>
                </c:pt>
                <c:pt idx="17563">
                  <c:v>87.8149999999927</c:v>
                </c:pt>
                <c:pt idx="17564">
                  <c:v>87.8199999999927</c:v>
                </c:pt>
                <c:pt idx="17565">
                  <c:v>87.82499999999262</c:v>
                </c:pt>
                <c:pt idx="17566">
                  <c:v>87.82999999999262</c:v>
                </c:pt>
                <c:pt idx="17567">
                  <c:v>87.8349999999926</c:v>
                </c:pt>
                <c:pt idx="17568">
                  <c:v>87.8399999999926</c:v>
                </c:pt>
                <c:pt idx="17569">
                  <c:v>87.8449999999926</c:v>
                </c:pt>
                <c:pt idx="17570">
                  <c:v>87.8499999999926</c:v>
                </c:pt>
                <c:pt idx="17571">
                  <c:v>87.8549999999926</c:v>
                </c:pt>
                <c:pt idx="17572">
                  <c:v>87.8599999999926</c:v>
                </c:pt>
                <c:pt idx="17573">
                  <c:v>87.8649999999926</c:v>
                </c:pt>
                <c:pt idx="17574">
                  <c:v>87.8699999999926</c:v>
                </c:pt>
                <c:pt idx="17575">
                  <c:v>87.8749999999926</c:v>
                </c:pt>
                <c:pt idx="17576">
                  <c:v>87.87999999999256</c:v>
                </c:pt>
                <c:pt idx="17577">
                  <c:v>87.8849999999926</c:v>
                </c:pt>
                <c:pt idx="17578">
                  <c:v>87.88999999999256</c:v>
                </c:pt>
                <c:pt idx="17579">
                  <c:v>87.8949999999926</c:v>
                </c:pt>
                <c:pt idx="17580">
                  <c:v>87.8999999999926</c:v>
                </c:pt>
                <c:pt idx="17581">
                  <c:v>87.9049999999926</c:v>
                </c:pt>
                <c:pt idx="17582">
                  <c:v>87.9099999999926</c:v>
                </c:pt>
                <c:pt idx="17583">
                  <c:v>87.9149999999926</c:v>
                </c:pt>
                <c:pt idx="17584">
                  <c:v>87.9199999999926</c:v>
                </c:pt>
                <c:pt idx="17585">
                  <c:v>87.9249999999926</c:v>
                </c:pt>
                <c:pt idx="17586">
                  <c:v>87.9299999999926</c:v>
                </c:pt>
                <c:pt idx="17587">
                  <c:v>87.9349999999926</c:v>
                </c:pt>
                <c:pt idx="17588">
                  <c:v>87.9399999999926</c:v>
                </c:pt>
                <c:pt idx="17589">
                  <c:v>87.9449999999925</c:v>
                </c:pt>
                <c:pt idx="17590">
                  <c:v>87.9499999999925</c:v>
                </c:pt>
                <c:pt idx="17591">
                  <c:v>87.9549999999925</c:v>
                </c:pt>
                <c:pt idx="17592">
                  <c:v>87.9599999999925</c:v>
                </c:pt>
                <c:pt idx="17593">
                  <c:v>87.9649999999925</c:v>
                </c:pt>
                <c:pt idx="17594">
                  <c:v>87.9699999999925</c:v>
                </c:pt>
                <c:pt idx="17595">
                  <c:v>87.9749999999925</c:v>
                </c:pt>
                <c:pt idx="17596">
                  <c:v>87.9799999999925</c:v>
                </c:pt>
                <c:pt idx="17597">
                  <c:v>87.9849999999925</c:v>
                </c:pt>
                <c:pt idx="17598">
                  <c:v>87.9899999999925</c:v>
                </c:pt>
                <c:pt idx="17599">
                  <c:v>87.9949999999925</c:v>
                </c:pt>
                <c:pt idx="17600">
                  <c:v>87.9999999999925</c:v>
                </c:pt>
                <c:pt idx="17601">
                  <c:v>88.0049999999925</c:v>
                </c:pt>
                <c:pt idx="17602">
                  <c:v>88.0099999999925</c:v>
                </c:pt>
                <c:pt idx="17603">
                  <c:v>88.0149999999925</c:v>
                </c:pt>
                <c:pt idx="17604">
                  <c:v>88.0199999999925</c:v>
                </c:pt>
                <c:pt idx="17605">
                  <c:v>88.0249999999925</c:v>
                </c:pt>
                <c:pt idx="17606">
                  <c:v>88.02999999999242</c:v>
                </c:pt>
                <c:pt idx="17607">
                  <c:v>88.0349999999925</c:v>
                </c:pt>
                <c:pt idx="17608">
                  <c:v>88.0399999999925</c:v>
                </c:pt>
                <c:pt idx="17609">
                  <c:v>88.0449999999925</c:v>
                </c:pt>
                <c:pt idx="17610">
                  <c:v>88.0499999999925</c:v>
                </c:pt>
                <c:pt idx="17611">
                  <c:v>88.0549999999924</c:v>
                </c:pt>
                <c:pt idx="17612">
                  <c:v>88.0599999999924</c:v>
                </c:pt>
                <c:pt idx="17613">
                  <c:v>88.0649999999924</c:v>
                </c:pt>
                <c:pt idx="17614">
                  <c:v>88.0699999999924</c:v>
                </c:pt>
                <c:pt idx="17615">
                  <c:v>88.0749999999924</c:v>
                </c:pt>
                <c:pt idx="17616">
                  <c:v>88.0799999999924</c:v>
                </c:pt>
                <c:pt idx="17617">
                  <c:v>88.0849999999924</c:v>
                </c:pt>
                <c:pt idx="17618">
                  <c:v>88.0899999999924</c:v>
                </c:pt>
                <c:pt idx="17619">
                  <c:v>88.0949999999924</c:v>
                </c:pt>
                <c:pt idx="17620">
                  <c:v>88.0999999999924</c:v>
                </c:pt>
                <c:pt idx="17621">
                  <c:v>88.1049999999924</c:v>
                </c:pt>
                <c:pt idx="17622">
                  <c:v>88.10999999999236</c:v>
                </c:pt>
                <c:pt idx="17623">
                  <c:v>88.1149999999924</c:v>
                </c:pt>
                <c:pt idx="17624">
                  <c:v>88.1199999999924</c:v>
                </c:pt>
                <c:pt idx="17625">
                  <c:v>88.12499999999236</c:v>
                </c:pt>
                <c:pt idx="17626">
                  <c:v>88.12999999999233</c:v>
                </c:pt>
                <c:pt idx="17627">
                  <c:v>88.1349999999924</c:v>
                </c:pt>
                <c:pt idx="17628">
                  <c:v>88.13999999999232</c:v>
                </c:pt>
                <c:pt idx="17629">
                  <c:v>88.1449999999924</c:v>
                </c:pt>
                <c:pt idx="17630">
                  <c:v>88.1499999999924</c:v>
                </c:pt>
                <c:pt idx="17631">
                  <c:v>88.15499999999232</c:v>
                </c:pt>
                <c:pt idx="17632">
                  <c:v>88.15999999999232</c:v>
                </c:pt>
                <c:pt idx="17633">
                  <c:v>88.1649999999923</c:v>
                </c:pt>
                <c:pt idx="17634">
                  <c:v>88.1699999999923</c:v>
                </c:pt>
                <c:pt idx="17635">
                  <c:v>88.1749999999923</c:v>
                </c:pt>
                <c:pt idx="17636">
                  <c:v>88.1799999999923</c:v>
                </c:pt>
                <c:pt idx="17637">
                  <c:v>88.1849999999923</c:v>
                </c:pt>
                <c:pt idx="17638">
                  <c:v>88.1899999999923</c:v>
                </c:pt>
                <c:pt idx="17639">
                  <c:v>88.1949999999923</c:v>
                </c:pt>
                <c:pt idx="17640">
                  <c:v>88.1999999999923</c:v>
                </c:pt>
                <c:pt idx="17641">
                  <c:v>88.2049999999923</c:v>
                </c:pt>
                <c:pt idx="17642">
                  <c:v>88.2099999999923</c:v>
                </c:pt>
                <c:pt idx="17643">
                  <c:v>88.2149999999923</c:v>
                </c:pt>
                <c:pt idx="17644">
                  <c:v>88.2199999999923</c:v>
                </c:pt>
                <c:pt idx="17645">
                  <c:v>88.2249999999923</c:v>
                </c:pt>
                <c:pt idx="17646">
                  <c:v>88.2299999999923</c:v>
                </c:pt>
                <c:pt idx="17647">
                  <c:v>88.2349999999923</c:v>
                </c:pt>
                <c:pt idx="17648">
                  <c:v>88.2399999999923</c:v>
                </c:pt>
                <c:pt idx="17649">
                  <c:v>88.2449999999923</c:v>
                </c:pt>
                <c:pt idx="17650">
                  <c:v>88.2499999999923</c:v>
                </c:pt>
                <c:pt idx="17651">
                  <c:v>88.2549999999923</c:v>
                </c:pt>
                <c:pt idx="17652">
                  <c:v>88.2599999999923</c:v>
                </c:pt>
                <c:pt idx="17653">
                  <c:v>88.2649999999923</c:v>
                </c:pt>
                <c:pt idx="17654">
                  <c:v>88.2699999999923</c:v>
                </c:pt>
                <c:pt idx="17655">
                  <c:v>88.2749999999922</c:v>
                </c:pt>
                <c:pt idx="17656">
                  <c:v>88.2799999999922</c:v>
                </c:pt>
                <c:pt idx="17657">
                  <c:v>88.2849999999922</c:v>
                </c:pt>
                <c:pt idx="17658">
                  <c:v>88.2899999999922</c:v>
                </c:pt>
                <c:pt idx="17659">
                  <c:v>88.2949999999922</c:v>
                </c:pt>
                <c:pt idx="17660">
                  <c:v>88.2999999999922</c:v>
                </c:pt>
                <c:pt idx="17661">
                  <c:v>88.3049999999922</c:v>
                </c:pt>
                <c:pt idx="17662">
                  <c:v>88.3099999999922</c:v>
                </c:pt>
                <c:pt idx="17663">
                  <c:v>88.3149999999922</c:v>
                </c:pt>
                <c:pt idx="17664">
                  <c:v>88.3199999999922</c:v>
                </c:pt>
                <c:pt idx="17665">
                  <c:v>88.3249999999922</c:v>
                </c:pt>
                <c:pt idx="17666">
                  <c:v>88.32999999999216</c:v>
                </c:pt>
                <c:pt idx="17667">
                  <c:v>88.3349999999922</c:v>
                </c:pt>
                <c:pt idx="17668">
                  <c:v>88.3399999999922</c:v>
                </c:pt>
                <c:pt idx="17669">
                  <c:v>88.3449999999922</c:v>
                </c:pt>
                <c:pt idx="17670">
                  <c:v>88.3499999999922</c:v>
                </c:pt>
                <c:pt idx="17671">
                  <c:v>88.3549999999922</c:v>
                </c:pt>
                <c:pt idx="17672">
                  <c:v>88.35999999999212</c:v>
                </c:pt>
                <c:pt idx="17673">
                  <c:v>88.3649999999922</c:v>
                </c:pt>
                <c:pt idx="17674">
                  <c:v>88.3699999999922</c:v>
                </c:pt>
                <c:pt idx="17675">
                  <c:v>88.37499999999212</c:v>
                </c:pt>
                <c:pt idx="17676">
                  <c:v>88.37999999999212</c:v>
                </c:pt>
                <c:pt idx="17677">
                  <c:v>88.3849999999921</c:v>
                </c:pt>
                <c:pt idx="17678">
                  <c:v>88.3899999999921</c:v>
                </c:pt>
                <c:pt idx="17679">
                  <c:v>88.3949999999921</c:v>
                </c:pt>
                <c:pt idx="17680">
                  <c:v>88.3999999999921</c:v>
                </c:pt>
                <c:pt idx="17681">
                  <c:v>88.4049999999921</c:v>
                </c:pt>
                <c:pt idx="17682">
                  <c:v>88.4099999999921</c:v>
                </c:pt>
                <c:pt idx="17683">
                  <c:v>88.4149999999921</c:v>
                </c:pt>
                <c:pt idx="17684">
                  <c:v>88.4199999999921</c:v>
                </c:pt>
                <c:pt idx="17685">
                  <c:v>88.4249999999921</c:v>
                </c:pt>
                <c:pt idx="17686">
                  <c:v>88.4299999999921</c:v>
                </c:pt>
                <c:pt idx="17687">
                  <c:v>88.4349999999921</c:v>
                </c:pt>
                <c:pt idx="17688">
                  <c:v>88.4399999999921</c:v>
                </c:pt>
                <c:pt idx="17689">
                  <c:v>88.4449999999921</c:v>
                </c:pt>
                <c:pt idx="17690">
                  <c:v>88.4499999999921</c:v>
                </c:pt>
                <c:pt idx="17691">
                  <c:v>88.4549999999921</c:v>
                </c:pt>
                <c:pt idx="17692">
                  <c:v>88.4599999999921</c:v>
                </c:pt>
                <c:pt idx="17693">
                  <c:v>88.4649999999921</c:v>
                </c:pt>
                <c:pt idx="17694">
                  <c:v>88.4699999999921</c:v>
                </c:pt>
                <c:pt idx="17695">
                  <c:v>88.4749999999921</c:v>
                </c:pt>
                <c:pt idx="17696">
                  <c:v>88.4799999999921</c:v>
                </c:pt>
                <c:pt idx="17697">
                  <c:v>88.4849999999921</c:v>
                </c:pt>
                <c:pt idx="17698">
                  <c:v>88.4899999999921</c:v>
                </c:pt>
                <c:pt idx="17699">
                  <c:v>88.494999999992</c:v>
                </c:pt>
                <c:pt idx="17700">
                  <c:v>88.499999999992</c:v>
                </c:pt>
                <c:pt idx="17701">
                  <c:v>88.504999999992</c:v>
                </c:pt>
                <c:pt idx="17702">
                  <c:v>88.509999999992</c:v>
                </c:pt>
                <c:pt idx="17703">
                  <c:v>88.514999999992</c:v>
                </c:pt>
                <c:pt idx="17704">
                  <c:v>88.519999999992</c:v>
                </c:pt>
                <c:pt idx="17705">
                  <c:v>88.52499999999197</c:v>
                </c:pt>
                <c:pt idx="17706">
                  <c:v>88.52999999999197</c:v>
                </c:pt>
                <c:pt idx="17707">
                  <c:v>88.53499999999196</c:v>
                </c:pt>
                <c:pt idx="17708">
                  <c:v>88.53999999999196</c:v>
                </c:pt>
                <c:pt idx="17709">
                  <c:v>88.544999999992</c:v>
                </c:pt>
                <c:pt idx="17710">
                  <c:v>88.54999999999196</c:v>
                </c:pt>
                <c:pt idx="17711">
                  <c:v>88.55499999999196</c:v>
                </c:pt>
                <c:pt idx="17712">
                  <c:v>88.55999999999194</c:v>
                </c:pt>
                <c:pt idx="17713">
                  <c:v>88.56499999999196</c:v>
                </c:pt>
                <c:pt idx="17714">
                  <c:v>88.56999999999193</c:v>
                </c:pt>
                <c:pt idx="17715">
                  <c:v>88.57499999999193</c:v>
                </c:pt>
                <c:pt idx="17716">
                  <c:v>88.57999999999191</c:v>
                </c:pt>
                <c:pt idx="17717">
                  <c:v>88.58499999999192</c:v>
                </c:pt>
                <c:pt idx="17718">
                  <c:v>88.58999999999191</c:v>
                </c:pt>
                <c:pt idx="17719">
                  <c:v>88.59499999999192</c:v>
                </c:pt>
                <c:pt idx="17720">
                  <c:v>88.59999999999192</c:v>
                </c:pt>
                <c:pt idx="17721">
                  <c:v>88.6049999999919</c:v>
                </c:pt>
                <c:pt idx="17722">
                  <c:v>88.6099999999919</c:v>
                </c:pt>
                <c:pt idx="17723">
                  <c:v>88.6149999999919</c:v>
                </c:pt>
                <c:pt idx="17724">
                  <c:v>88.6199999999919</c:v>
                </c:pt>
                <c:pt idx="17725">
                  <c:v>88.62499999999188</c:v>
                </c:pt>
                <c:pt idx="17726">
                  <c:v>88.62999999999188</c:v>
                </c:pt>
                <c:pt idx="17727">
                  <c:v>88.63499999999187</c:v>
                </c:pt>
                <c:pt idx="17728">
                  <c:v>88.63999999999187</c:v>
                </c:pt>
                <c:pt idx="17729">
                  <c:v>88.64499999999186</c:v>
                </c:pt>
                <c:pt idx="17730">
                  <c:v>88.64999999999186</c:v>
                </c:pt>
                <c:pt idx="17731">
                  <c:v>88.65499999999187</c:v>
                </c:pt>
                <c:pt idx="17732">
                  <c:v>88.65999999999185</c:v>
                </c:pt>
                <c:pt idx="17733">
                  <c:v>88.66499999999186</c:v>
                </c:pt>
                <c:pt idx="17734">
                  <c:v>88.66999999999184</c:v>
                </c:pt>
                <c:pt idx="17735">
                  <c:v>88.67499999999184</c:v>
                </c:pt>
                <c:pt idx="17736">
                  <c:v>88.67999999999181</c:v>
                </c:pt>
                <c:pt idx="17737">
                  <c:v>88.68499999999183</c:v>
                </c:pt>
                <c:pt idx="17738">
                  <c:v>88.68999999999181</c:v>
                </c:pt>
                <c:pt idx="17739">
                  <c:v>88.69499999999182</c:v>
                </c:pt>
                <c:pt idx="17740">
                  <c:v>88.69999999999181</c:v>
                </c:pt>
                <c:pt idx="17741">
                  <c:v>88.70499999999182</c:v>
                </c:pt>
                <c:pt idx="17742">
                  <c:v>88.70999999999182</c:v>
                </c:pt>
                <c:pt idx="17743">
                  <c:v>88.7149999999918</c:v>
                </c:pt>
                <c:pt idx="17744">
                  <c:v>88.7199999999918</c:v>
                </c:pt>
                <c:pt idx="17745">
                  <c:v>88.7249999999918</c:v>
                </c:pt>
                <c:pt idx="17746">
                  <c:v>88.7299999999918</c:v>
                </c:pt>
                <c:pt idx="17747">
                  <c:v>88.7349999999918</c:v>
                </c:pt>
                <c:pt idx="17748">
                  <c:v>88.7399999999918</c:v>
                </c:pt>
                <c:pt idx="17749">
                  <c:v>88.7449999999918</c:v>
                </c:pt>
                <c:pt idx="17750">
                  <c:v>88.7499999999918</c:v>
                </c:pt>
                <c:pt idx="17751">
                  <c:v>88.75499999999176</c:v>
                </c:pt>
                <c:pt idx="17752">
                  <c:v>88.75999999999176</c:v>
                </c:pt>
                <c:pt idx="17753">
                  <c:v>88.7649999999918</c:v>
                </c:pt>
                <c:pt idx="17754">
                  <c:v>88.76999999999176</c:v>
                </c:pt>
                <c:pt idx="17755">
                  <c:v>88.77499999999176</c:v>
                </c:pt>
                <c:pt idx="17756">
                  <c:v>88.77999999999174</c:v>
                </c:pt>
                <c:pt idx="17757">
                  <c:v>88.78499999999176</c:v>
                </c:pt>
                <c:pt idx="17758">
                  <c:v>88.78999999999173</c:v>
                </c:pt>
                <c:pt idx="17759">
                  <c:v>88.7949999999918</c:v>
                </c:pt>
                <c:pt idx="17760">
                  <c:v>88.79999999999172</c:v>
                </c:pt>
                <c:pt idx="17761">
                  <c:v>88.80499999999172</c:v>
                </c:pt>
                <c:pt idx="17762">
                  <c:v>88.80999999999171</c:v>
                </c:pt>
                <c:pt idx="17763">
                  <c:v>88.81499999999172</c:v>
                </c:pt>
                <c:pt idx="17764">
                  <c:v>88.81999999999172</c:v>
                </c:pt>
                <c:pt idx="17765">
                  <c:v>88.8249999999917</c:v>
                </c:pt>
                <c:pt idx="17766">
                  <c:v>88.8299999999917</c:v>
                </c:pt>
                <c:pt idx="17767">
                  <c:v>88.8349999999917</c:v>
                </c:pt>
                <c:pt idx="17768">
                  <c:v>88.8399999999917</c:v>
                </c:pt>
                <c:pt idx="17769">
                  <c:v>88.8449999999917</c:v>
                </c:pt>
                <c:pt idx="17770">
                  <c:v>88.8499999999917</c:v>
                </c:pt>
                <c:pt idx="17771">
                  <c:v>88.85499999999167</c:v>
                </c:pt>
                <c:pt idx="17772">
                  <c:v>88.85999999999167</c:v>
                </c:pt>
                <c:pt idx="17773">
                  <c:v>88.86499999999166</c:v>
                </c:pt>
                <c:pt idx="17774">
                  <c:v>88.86999999999166</c:v>
                </c:pt>
                <c:pt idx="17775">
                  <c:v>88.87499999999167</c:v>
                </c:pt>
                <c:pt idx="17776">
                  <c:v>88.87999999999165</c:v>
                </c:pt>
                <c:pt idx="17777">
                  <c:v>88.88499999999166</c:v>
                </c:pt>
                <c:pt idx="17778">
                  <c:v>88.88999999999164</c:v>
                </c:pt>
                <c:pt idx="17779">
                  <c:v>88.89499999999166</c:v>
                </c:pt>
                <c:pt idx="17780">
                  <c:v>88.89999999999163</c:v>
                </c:pt>
                <c:pt idx="17781">
                  <c:v>88.9049999999917</c:v>
                </c:pt>
                <c:pt idx="17782">
                  <c:v>88.90999999999162</c:v>
                </c:pt>
                <c:pt idx="17783">
                  <c:v>88.9149999999917</c:v>
                </c:pt>
                <c:pt idx="17784">
                  <c:v>88.9199999999917</c:v>
                </c:pt>
                <c:pt idx="17785">
                  <c:v>88.92499999999162</c:v>
                </c:pt>
                <c:pt idx="17786">
                  <c:v>88.92999999999162</c:v>
                </c:pt>
                <c:pt idx="17787">
                  <c:v>88.9349999999916</c:v>
                </c:pt>
                <c:pt idx="17788">
                  <c:v>88.9399999999916</c:v>
                </c:pt>
                <c:pt idx="17789">
                  <c:v>88.9449999999916</c:v>
                </c:pt>
                <c:pt idx="17790">
                  <c:v>88.9499999999916</c:v>
                </c:pt>
                <c:pt idx="17791">
                  <c:v>88.9549999999916</c:v>
                </c:pt>
                <c:pt idx="17792">
                  <c:v>88.9599999999916</c:v>
                </c:pt>
                <c:pt idx="17793">
                  <c:v>88.9649999999916</c:v>
                </c:pt>
                <c:pt idx="17794">
                  <c:v>88.9699999999916</c:v>
                </c:pt>
                <c:pt idx="17795">
                  <c:v>88.97499999999156</c:v>
                </c:pt>
                <c:pt idx="17796">
                  <c:v>88.97999999999156</c:v>
                </c:pt>
                <c:pt idx="17797">
                  <c:v>88.9849999999916</c:v>
                </c:pt>
                <c:pt idx="17798">
                  <c:v>88.98999999999156</c:v>
                </c:pt>
                <c:pt idx="17799">
                  <c:v>88.9949999999916</c:v>
                </c:pt>
                <c:pt idx="17800">
                  <c:v>88.9999999999916</c:v>
                </c:pt>
                <c:pt idx="17801">
                  <c:v>89.00499999999156</c:v>
                </c:pt>
                <c:pt idx="17802">
                  <c:v>89.00999999999153</c:v>
                </c:pt>
                <c:pt idx="17803">
                  <c:v>89.0149999999916</c:v>
                </c:pt>
                <c:pt idx="17804">
                  <c:v>89.01999999999152</c:v>
                </c:pt>
                <c:pt idx="17805">
                  <c:v>89.02499999999152</c:v>
                </c:pt>
                <c:pt idx="17806">
                  <c:v>89.02999999999151</c:v>
                </c:pt>
                <c:pt idx="17807">
                  <c:v>89.03499999999152</c:v>
                </c:pt>
                <c:pt idx="17808">
                  <c:v>89.03999999999152</c:v>
                </c:pt>
                <c:pt idx="17809">
                  <c:v>89.0449999999915</c:v>
                </c:pt>
                <c:pt idx="17810">
                  <c:v>89.0499999999915</c:v>
                </c:pt>
                <c:pt idx="17811">
                  <c:v>89.0549999999915</c:v>
                </c:pt>
                <c:pt idx="17812">
                  <c:v>89.05999999999148</c:v>
                </c:pt>
                <c:pt idx="17813">
                  <c:v>89.0649999999915</c:v>
                </c:pt>
                <c:pt idx="17814">
                  <c:v>89.0699999999915</c:v>
                </c:pt>
                <c:pt idx="17815">
                  <c:v>89.07499999999147</c:v>
                </c:pt>
                <c:pt idx="17816">
                  <c:v>89.07999999999147</c:v>
                </c:pt>
                <c:pt idx="17817">
                  <c:v>89.08499999999146</c:v>
                </c:pt>
                <c:pt idx="17818">
                  <c:v>89.08999999999146</c:v>
                </c:pt>
                <c:pt idx="17819">
                  <c:v>89.0949999999915</c:v>
                </c:pt>
                <c:pt idx="17820">
                  <c:v>89.09999999999146</c:v>
                </c:pt>
                <c:pt idx="17821">
                  <c:v>89.10499999999146</c:v>
                </c:pt>
                <c:pt idx="17822">
                  <c:v>89.10999999999144</c:v>
                </c:pt>
                <c:pt idx="17823">
                  <c:v>89.11499999999146</c:v>
                </c:pt>
                <c:pt idx="17824">
                  <c:v>89.11999999999143</c:v>
                </c:pt>
                <c:pt idx="17825">
                  <c:v>89.12499999999143</c:v>
                </c:pt>
                <c:pt idx="17826">
                  <c:v>89.12999999999141</c:v>
                </c:pt>
                <c:pt idx="17827">
                  <c:v>89.13499999999142</c:v>
                </c:pt>
                <c:pt idx="17828">
                  <c:v>89.13999999999141</c:v>
                </c:pt>
                <c:pt idx="17829">
                  <c:v>89.14499999999142</c:v>
                </c:pt>
                <c:pt idx="17830">
                  <c:v>89.14999999999142</c:v>
                </c:pt>
                <c:pt idx="17831">
                  <c:v>89.1549999999914</c:v>
                </c:pt>
                <c:pt idx="17832">
                  <c:v>89.1599999999914</c:v>
                </c:pt>
                <c:pt idx="17833">
                  <c:v>89.1649999999914</c:v>
                </c:pt>
                <c:pt idx="17834">
                  <c:v>89.16999999999138</c:v>
                </c:pt>
                <c:pt idx="17835">
                  <c:v>89.17499999999138</c:v>
                </c:pt>
                <c:pt idx="17836">
                  <c:v>89.17999999999138</c:v>
                </c:pt>
                <c:pt idx="17837">
                  <c:v>89.18499999999137</c:v>
                </c:pt>
                <c:pt idx="17838">
                  <c:v>89.18999999999137</c:v>
                </c:pt>
                <c:pt idx="17839">
                  <c:v>89.19499999999136</c:v>
                </c:pt>
                <c:pt idx="17840">
                  <c:v>89.19999999999136</c:v>
                </c:pt>
                <c:pt idx="17841">
                  <c:v>89.2049999999914</c:v>
                </c:pt>
                <c:pt idx="17842">
                  <c:v>89.20999999999136</c:v>
                </c:pt>
                <c:pt idx="17843">
                  <c:v>89.2149999999914</c:v>
                </c:pt>
                <c:pt idx="17844">
                  <c:v>89.2199999999914</c:v>
                </c:pt>
                <c:pt idx="17845">
                  <c:v>89.22499999999136</c:v>
                </c:pt>
                <c:pt idx="17846">
                  <c:v>89.22999999999133</c:v>
                </c:pt>
                <c:pt idx="17847">
                  <c:v>89.2349999999914</c:v>
                </c:pt>
                <c:pt idx="17848">
                  <c:v>89.23999999999132</c:v>
                </c:pt>
                <c:pt idx="17849">
                  <c:v>89.2449999999914</c:v>
                </c:pt>
                <c:pt idx="17850">
                  <c:v>89.2499999999914</c:v>
                </c:pt>
                <c:pt idx="17851">
                  <c:v>89.25499999999132</c:v>
                </c:pt>
                <c:pt idx="17852">
                  <c:v>89.25999999999132</c:v>
                </c:pt>
                <c:pt idx="17853">
                  <c:v>89.2649999999913</c:v>
                </c:pt>
                <c:pt idx="17854">
                  <c:v>89.2699999999913</c:v>
                </c:pt>
                <c:pt idx="17855">
                  <c:v>89.2749999999913</c:v>
                </c:pt>
                <c:pt idx="17856">
                  <c:v>89.27999999999128</c:v>
                </c:pt>
                <c:pt idx="17857">
                  <c:v>89.2849999999913</c:v>
                </c:pt>
                <c:pt idx="17858">
                  <c:v>89.2899999999913</c:v>
                </c:pt>
                <c:pt idx="17859">
                  <c:v>89.2949999999913</c:v>
                </c:pt>
                <c:pt idx="17860">
                  <c:v>89.2999999999913</c:v>
                </c:pt>
                <c:pt idx="17861">
                  <c:v>89.30499999999126</c:v>
                </c:pt>
                <c:pt idx="17862">
                  <c:v>89.30999999999126</c:v>
                </c:pt>
                <c:pt idx="17863">
                  <c:v>89.3149999999913</c:v>
                </c:pt>
                <c:pt idx="17864">
                  <c:v>89.31999999999126</c:v>
                </c:pt>
                <c:pt idx="17865">
                  <c:v>89.32499999999126</c:v>
                </c:pt>
                <c:pt idx="17866">
                  <c:v>89.32999999999124</c:v>
                </c:pt>
                <c:pt idx="17867">
                  <c:v>89.33499999999126</c:v>
                </c:pt>
                <c:pt idx="17868">
                  <c:v>89.33999999999123</c:v>
                </c:pt>
                <c:pt idx="17869">
                  <c:v>89.3449999999913</c:v>
                </c:pt>
                <c:pt idx="17870">
                  <c:v>89.34999999999122</c:v>
                </c:pt>
                <c:pt idx="17871">
                  <c:v>89.35499999999122</c:v>
                </c:pt>
                <c:pt idx="17872">
                  <c:v>89.35999999999121</c:v>
                </c:pt>
                <c:pt idx="17873">
                  <c:v>89.36499999999122</c:v>
                </c:pt>
                <c:pt idx="17874">
                  <c:v>89.36999999999122</c:v>
                </c:pt>
                <c:pt idx="17875">
                  <c:v>89.3749999999912</c:v>
                </c:pt>
                <c:pt idx="17876">
                  <c:v>89.3799999999912</c:v>
                </c:pt>
                <c:pt idx="17877">
                  <c:v>89.3849999999912</c:v>
                </c:pt>
                <c:pt idx="17878">
                  <c:v>89.38999999999118</c:v>
                </c:pt>
                <c:pt idx="17879">
                  <c:v>89.3949999999912</c:v>
                </c:pt>
                <c:pt idx="17880">
                  <c:v>89.3999999999912</c:v>
                </c:pt>
                <c:pt idx="17881">
                  <c:v>89.4049999999912</c:v>
                </c:pt>
                <c:pt idx="17882">
                  <c:v>89.4099999999912</c:v>
                </c:pt>
                <c:pt idx="17883">
                  <c:v>89.4149999999912</c:v>
                </c:pt>
                <c:pt idx="17884">
                  <c:v>89.4199999999912</c:v>
                </c:pt>
                <c:pt idx="17885">
                  <c:v>89.4249999999912</c:v>
                </c:pt>
                <c:pt idx="17886">
                  <c:v>89.42999999999116</c:v>
                </c:pt>
                <c:pt idx="17887">
                  <c:v>89.4349999999912</c:v>
                </c:pt>
                <c:pt idx="17888">
                  <c:v>89.4399999999912</c:v>
                </c:pt>
                <c:pt idx="17889">
                  <c:v>89.4449999999912</c:v>
                </c:pt>
                <c:pt idx="17890">
                  <c:v>89.4499999999912</c:v>
                </c:pt>
                <c:pt idx="17891">
                  <c:v>89.4549999999912</c:v>
                </c:pt>
                <c:pt idx="17892">
                  <c:v>89.45999999999112</c:v>
                </c:pt>
                <c:pt idx="17893">
                  <c:v>89.4649999999912</c:v>
                </c:pt>
                <c:pt idx="17894">
                  <c:v>89.4699999999912</c:v>
                </c:pt>
                <c:pt idx="17895">
                  <c:v>89.47499999999112</c:v>
                </c:pt>
                <c:pt idx="17896">
                  <c:v>89.47999999999112</c:v>
                </c:pt>
                <c:pt idx="17897">
                  <c:v>89.4849999999911</c:v>
                </c:pt>
                <c:pt idx="17898">
                  <c:v>89.4899999999911</c:v>
                </c:pt>
                <c:pt idx="17899">
                  <c:v>89.4949999999911</c:v>
                </c:pt>
                <c:pt idx="17900">
                  <c:v>89.4999999999911</c:v>
                </c:pt>
                <c:pt idx="17901">
                  <c:v>89.5049999999911</c:v>
                </c:pt>
                <c:pt idx="17902">
                  <c:v>89.5099999999911</c:v>
                </c:pt>
                <c:pt idx="17903">
                  <c:v>89.5149999999911</c:v>
                </c:pt>
                <c:pt idx="17904">
                  <c:v>89.5199999999911</c:v>
                </c:pt>
                <c:pt idx="17905">
                  <c:v>89.52499999999106</c:v>
                </c:pt>
                <c:pt idx="17906">
                  <c:v>89.52999999999106</c:v>
                </c:pt>
                <c:pt idx="17907">
                  <c:v>89.5349999999911</c:v>
                </c:pt>
                <c:pt idx="17908">
                  <c:v>89.53999999999106</c:v>
                </c:pt>
                <c:pt idx="17909">
                  <c:v>89.5449999999911</c:v>
                </c:pt>
                <c:pt idx="17910">
                  <c:v>89.5499999999911</c:v>
                </c:pt>
                <c:pt idx="17911">
                  <c:v>89.55499999999106</c:v>
                </c:pt>
                <c:pt idx="17912">
                  <c:v>89.55999999999103</c:v>
                </c:pt>
                <c:pt idx="17913">
                  <c:v>89.5649999999911</c:v>
                </c:pt>
                <c:pt idx="17914">
                  <c:v>89.56999999999102</c:v>
                </c:pt>
                <c:pt idx="17915">
                  <c:v>89.57499999999102</c:v>
                </c:pt>
                <c:pt idx="17916">
                  <c:v>89.57999999999101</c:v>
                </c:pt>
                <c:pt idx="17917">
                  <c:v>89.58499999999102</c:v>
                </c:pt>
                <c:pt idx="17918">
                  <c:v>89.58999999999102</c:v>
                </c:pt>
                <c:pt idx="17919">
                  <c:v>89.594999999991</c:v>
                </c:pt>
                <c:pt idx="17920">
                  <c:v>89.599999999991</c:v>
                </c:pt>
                <c:pt idx="17921">
                  <c:v>89.604999999991</c:v>
                </c:pt>
                <c:pt idx="17922">
                  <c:v>89.60999999999098</c:v>
                </c:pt>
                <c:pt idx="17923">
                  <c:v>89.614999999991</c:v>
                </c:pt>
                <c:pt idx="17924">
                  <c:v>89.619999999991</c:v>
                </c:pt>
                <c:pt idx="17925">
                  <c:v>89.62499999999097</c:v>
                </c:pt>
                <c:pt idx="17926">
                  <c:v>89.62999999999097</c:v>
                </c:pt>
                <c:pt idx="17927">
                  <c:v>89.63499999999096</c:v>
                </c:pt>
                <c:pt idx="17928">
                  <c:v>89.63999999999096</c:v>
                </c:pt>
                <c:pt idx="17929">
                  <c:v>89.644999999991</c:v>
                </c:pt>
                <c:pt idx="17930">
                  <c:v>89.64999999999096</c:v>
                </c:pt>
                <c:pt idx="17931">
                  <c:v>89.65499999999096</c:v>
                </c:pt>
                <c:pt idx="17932">
                  <c:v>89.65999999999094</c:v>
                </c:pt>
                <c:pt idx="17933">
                  <c:v>89.66499999999096</c:v>
                </c:pt>
                <c:pt idx="17934">
                  <c:v>89.66999999999093</c:v>
                </c:pt>
                <c:pt idx="17935">
                  <c:v>89.67499999999093</c:v>
                </c:pt>
                <c:pt idx="17936">
                  <c:v>89.67999999999091</c:v>
                </c:pt>
                <c:pt idx="17937">
                  <c:v>89.68499999999092</c:v>
                </c:pt>
                <c:pt idx="17938">
                  <c:v>89.68999999999091</c:v>
                </c:pt>
                <c:pt idx="17939">
                  <c:v>89.69499999999092</c:v>
                </c:pt>
                <c:pt idx="17940">
                  <c:v>89.69999999999092</c:v>
                </c:pt>
                <c:pt idx="17941">
                  <c:v>89.7049999999909</c:v>
                </c:pt>
                <c:pt idx="17942">
                  <c:v>89.7099999999909</c:v>
                </c:pt>
                <c:pt idx="17943">
                  <c:v>89.7149999999909</c:v>
                </c:pt>
                <c:pt idx="17944">
                  <c:v>89.7199999999909</c:v>
                </c:pt>
                <c:pt idx="17945">
                  <c:v>89.7249999999909</c:v>
                </c:pt>
                <c:pt idx="17946">
                  <c:v>89.7299999999909</c:v>
                </c:pt>
                <c:pt idx="17947">
                  <c:v>89.7349999999909</c:v>
                </c:pt>
                <c:pt idx="17948">
                  <c:v>89.7399999999909</c:v>
                </c:pt>
                <c:pt idx="17949">
                  <c:v>89.7449999999909</c:v>
                </c:pt>
                <c:pt idx="17950">
                  <c:v>89.7499999999909</c:v>
                </c:pt>
                <c:pt idx="17951">
                  <c:v>89.7549999999909</c:v>
                </c:pt>
                <c:pt idx="17952">
                  <c:v>89.75999999999086</c:v>
                </c:pt>
                <c:pt idx="17953">
                  <c:v>89.7649999999909</c:v>
                </c:pt>
                <c:pt idx="17954">
                  <c:v>89.7699999999909</c:v>
                </c:pt>
                <c:pt idx="17955">
                  <c:v>89.77499999999086</c:v>
                </c:pt>
                <c:pt idx="17956">
                  <c:v>89.77999999999083</c:v>
                </c:pt>
                <c:pt idx="17957">
                  <c:v>89.7849999999909</c:v>
                </c:pt>
                <c:pt idx="17958">
                  <c:v>89.78999999999082</c:v>
                </c:pt>
                <c:pt idx="17959">
                  <c:v>89.7949999999909</c:v>
                </c:pt>
                <c:pt idx="17960">
                  <c:v>89.7999999999909</c:v>
                </c:pt>
                <c:pt idx="17961">
                  <c:v>89.80499999999082</c:v>
                </c:pt>
                <c:pt idx="17962">
                  <c:v>89.80999999999082</c:v>
                </c:pt>
                <c:pt idx="17963">
                  <c:v>89.8149999999908</c:v>
                </c:pt>
                <c:pt idx="17964">
                  <c:v>89.8199999999908</c:v>
                </c:pt>
                <c:pt idx="17965">
                  <c:v>89.8249999999908</c:v>
                </c:pt>
                <c:pt idx="17966">
                  <c:v>89.82999999999078</c:v>
                </c:pt>
                <c:pt idx="17967">
                  <c:v>89.8349999999908</c:v>
                </c:pt>
                <c:pt idx="17968">
                  <c:v>89.8399999999908</c:v>
                </c:pt>
                <c:pt idx="17969">
                  <c:v>89.8449999999908</c:v>
                </c:pt>
                <c:pt idx="17970">
                  <c:v>89.8499999999908</c:v>
                </c:pt>
                <c:pt idx="17971">
                  <c:v>89.85499999999076</c:v>
                </c:pt>
                <c:pt idx="17972">
                  <c:v>89.85999999999076</c:v>
                </c:pt>
                <c:pt idx="17973">
                  <c:v>89.8649999999908</c:v>
                </c:pt>
                <c:pt idx="17974">
                  <c:v>89.86999999999076</c:v>
                </c:pt>
                <c:pt idx="17975">
                  <c:v>89.87499999999076</c:v>
                </c:pt>
                <c:pt idx="17976">
                  <c:v>89.87999999999074</c:v>
                </c:pt>
                <c:pt idx="17977">
                  <c:v>89.88499999999076</c:v>
                </c:pt>
                <c:pt idx="17978">
                  <c:v>89.88999999999073</c:v>
                </c:pt>
                <c:pt idx="17979">
                  <c:v>89.8949999999908</c:v>
                </c:pt>
                <c:pt idx="17980">
                  <c:v>89.89999999999072</c:v>
                </c:pt>
                <c:pt idx="17981">
                  <c:v>89.9049999999908</c:v>
                </c:pt>
                <c:pt idx="17982">
                  <c:v>89.9099999999908</c:v>
                </c:pt>
                <c:pt idx="17983">
                  <c:v>89.9149999999908</c:v>
                </c:pt>
                <c:pt idx="17984">
                  <c:v>89.9199999999908</c:v>
                </c:pt>
                <c:pt idx="17985">
                  <c:v>89.9249999999907</c:v>
                </c:pt>
                <c:pt idx="17986">
                  <c:v>89.9299999999907</c:v>
                </c:pt>
                <c:pt idx="17987">
                  <c:v>89.9349999999907</c:v>
                </c:pt>
                <c:pt idx="17988">
                  <c:v>89.9399999999907</c:v>
                </c:pt>
                <c:pt idx="17989">
                  <c:v>89.9449999999907</c:v>
                </c:pt>
                <c:pt idx="17990">
                  <c:v>89.9499999999907</c:v>
                </c:pt>
                <c:pt idx="17991">
                  <c:v>89.9549999999907</c:v>
                </c:pt>
                <c:pt idx="17992">
                  <c:v>89.9599999999907</c:v>
                </c:pt>
                <c:pt idx="17993">
                  <c:v>89.9649999999907</c:v>
                </c:pt>
                <c:pt idx="17994">
                  <c:v>89.9699999999907</c:v>
                </c:pt>
                <c:pt idx="17995">
                  <c:v>89.9749999999907</c:v>
                </c:pt>
                <c:pt idx="17996">
                  <c:v>89.97999999999066</c:v>
                </c:pt>
                <c:pt idx="17997">
                  <c:v>89.9849999999907</c:v>
                </c:pt>
                <c:pt idx="17998">
                  <c:v>89.9899999999907</c:v>
                </c:pt>
                <c:pt idx="17999">
                  <c:v>89.9949999999907</c:v>
                </c:pt>
                <c:pt idx="18000">
                  <c:v>89.9999999999907</c:v>
                </c:pt>
                <c:pt idx="18001">
                  <c:v>90.0049999999907</c:v>
                </c:pt>
                <c:pt idx="18002">
                  <c:v>90.00999999999062</c:v>
                </c:pt>
                <c:pt idx="18003">
                  <c:v>90.0149999999907</c:v>
                </c:pt>
                <c:pt idx="18004">
                  <c:v>90.0199999999907</c:v>
                </c:pt>
                <c:pt idx="18005">
                  <c:v>90.02499999999062</c:v>
                </c:pt>
                <c:pt idx="18006">
                  <c:v>90.02999999999062</c:v>
                </c:pt>
                <c:pt idx="18007">
                  <c:v>90.0349999999906</c:v>
                </c:pt>
                <c:pt idx="18008">
                  <c:v>90.0399999999906</c:v>
                </c:pt>
                <c:pt idx="18009">
                  <c:v>90.0449999999906</c:v>
                </c:pt>
                <c:pt idx="18010">
                  <c:v>90.0499999999906</c:v>
                </c:pt>
                <c:pt idx="18011">
                  <c:v>90.0549999999906</c:v>
                </c:pt>
                <c:pt idx="18012">
                  <c:v>90.0599999999906</c:v>
                </c:pt>
                <c:pt idx="18013">
                  <c:v>90.0649999999906</c:v>
                </c:pt>
                <c:pt idx="18014">
                  <c:v>90.0699999999906</c:v>
                </c:pt>
                <c:pt idx="18015">
                  <c:v>90.07499999999056</c:v>
                </c:pt>
                <c:pt idx="18016">
                  <c:v>90.07999999999056</c:v>
                </c:pt>
                <c:pt idx="18017">
                  <c:v>90.0849999999906</c:v>
                </c:pt>
                <c:pt idx="18018">
                  <c:v>90.08999999999056</c:v>
                </c:pt>
                <c:pt idx="18019">
                  <c:v>90.0949999999906</c:v>
                </c:pt>
                <c:pt idx="18020">
                  <c:v>90.0999999999906</c:v>
                </c:pt>
                <c:pt idx="18021">
                  <c:v>90.10499999999056</c:v>
                </c:pt>
                <c:pt idx="18022">
                  <c:v>90.10999999999053</c:v>
                </c:pt>
                <c:pt idx="18023">
                  <c:v>90.1149999999906</c:v>
                </c:pt>
                <c:pt idx="18024">
                  <c:v>90.11999999999052</c:v>
                </c:pt>
                <c:pt idx="18025">
                  <c:v>90.12499999999052</c:v>
                </c:pt>
                <c:pt idx="18026">
                  <c:v>90.12999999999051</c:v>
                </c:pt>
                <c:pt idx="18027">
                  <c:v>90.13499999999052</c:v>
                </c:pt>
                <c:pt idx="18028">
                  <c:v>90.13999999999052</c:v>
                </c:pt>
                <c:pt idx="18029">
                  <c:v>90.1449999999905</c:v>
                </c:pt>
                <c:pt idx="18030">
                  <c:v>90.1499999999905</c:v>
                </c:pt>
                <c:pt idx="18031">
                  <c:v>90.1549999999905</c:v>
                </c:pt>
                <c:pt idx="18032">
                  <c:v>90.15999999999048</c:v>
                </c:pt>
                <c:pt idx="18033">
                  <c:v>90.1649999999905</c:v>
                </c:pt>
                <c:pt idx="18034">
                  <c:v>90.1699999999905</c:v>
                </c:pt>
                <c:pt idx="18035">
                  <c:v>90.17499999999047</c:v>
                </c:pt>
                <c:pt idx="18036">
                  <c:v>90.17999999999047</c:v>
                </c:pt>
                <c:pt idx="18037">
                  <c:v>90.18499999999046</c:v>
                </c:pt>
                <c:pt idx="18038">
                  <c:v>90.18999999999046</c:v>
                </c:pt>
                <c:pt idx="18039">
                  <c:v>90.1949999999905</c:v>
                </c:pt>
                <c:pt idx="18040">
                  <c:v>90.19999999999046</c:v>
                </c:pt>
                <c:pt idx="18041">
                  <c:v>90.2049999999905</c:v>
                </c:pt>
                <c:pt idx="18042">
                  <c:v>90.2099999999905</c:v>
                </c:pt>
                <c:pt idx="18043">
                  <c:v>90.2149999999905</c:v>
                </c:pt>
                <c:pt idx="18044">
                  <c:v>90.2199999999905</c:v>
                </c:pt>
                <c:pt idx="18045">
                  <c:v>90.2249999999905</c:v>
                </c:pt>
                <c:pt idx="18046">
                  <c:v>90.22999999999042</c:v>
                </c:pt>
                <c:pt idx="18047">
                  <c:v>90.2349999999905</c:v>
                </c:pt>
                <c:pt idx="18048">
                  <c:v>90.2399999999905</c:v>
                </c:pt>
                <c:pt idx="18049">
                  <c:v>90.2449999999905</c:v>
                </c:pt>
                <c:pt idx="18050">
                  <c:v>90.2499999999905</c:v>
                </c:pt>
                <c:pt idx="18051">
                  <c:v>90.2549999999904</c:v>
                </c:pt>
                <c:pt idx="18052">
                  <c:v>90.2599999999904</c:v>
                </c:pt>
                <c:pt idx="18053">
                  <c:v>90.2649999999904</c:v>
                </c:pt>
                <c:pt idx="18054">
                  <c:v>90.2699999999904</c:v>
                </c:pt>
                <c:pt idx="18055">
                  <c:v>90.2749999999904</c:v>
                </c:pt>
                <c:pt idx="18056">
                  <c:v>90.2799999999904</c:v>
                </c:pt>
                <c:pt idx="18057">
                  <c:v>90.2849999999904</c:v>
                </c:pt>
                <c:pt idx="18058">
                  <c:v>90.2899999999904</c:v>
                </c:pt>
                <c:pt idx="18059">
                  <c:v>90.2949999999904</c:v>
                </c:pt>
                <c:pt idx="18060">
                  <c:v>90.2999999999904</c:v>
                </c:pt>
                <c:pt idx="18061">
                  <c:v>90.3049999999904</c:v>
                </c:pt>
                <c:pt idx="18062">
                  <c:v>90.30999999999036</c:v>
                </c:pt>
                <c:pt idx="18063">
                  <c:v>90.3149999999904</c:v>
                </c:pt>
                <c:pt idx="18064">
                  <c:v>90.3199999999904</c:v>
                </c:pt>
                <c:pt idx="18065">
                  <c:v>90.32499999999036</c:v>
                </c:pt>
                <c:pt idx="18066">
                  <c:v>90.32999999999033</c:v>
                </c:pt>
                <c:pt idx="18067">
                  <c:v>90.3349999999904</c:v>
                </c:pt>
                <c:pt idx="18068">
                  <c:v>90.33999999999032</c:v>
                </c:pt>
                <c:pt idx="18069">
                  <c:v>90.3449999999904</c:v>
                </c:pt>
                <c:pt idx="18070">
                  <c:v>90.3499999999904</c:v>
                </c:pt>
                <c:pt idx="18071">
                  <c:v>90.35499999999032</c:v>
                </c:pt>
                <c:pt idx="18072">
                  <c:v>90.35999999999032</c:v>
                </c:pt>
                <c:pt idx="18073">
                  <c:v>90.3649999999903</c:v>
                </c:pt>
                <c:pt idx="18074">
                  <c:v>90.3699999999903</c:v>
                </c:pt>
                <c:pt idx="18075">
                  <c:v>90.3749999999903</c:v>
                </c:pt>
                <c:pt idx="18076">
                  <c:v>90.3799999999903</c:v>
                </c:pt>
                <c:pt idx="18077">
                  <c:v>90.3849999999903</c:v>
                </c:pt>
                <c:pt idx="18078">
                  <c:v>90.3899999999903</c:v>
                </c:pt>
                <c:pt idx="18079">
                  <c:v>90.3949999999903</c:v>
                </c:pt>
                <c:pt idx="18080">
                  <c:v>90.3999999999903</c:v>
                </c:pt>
                <c:pt idx="18081">
                  <c:v>90.4049999999903</c:v>
                </c:pt>
                <c:pt idx="18082">
                  <c:v>90.4099999999903</c:v>
                </c:pt>
                <c:pt idx="18083">
                  <c:v>90.4149999999903</c:v>
                </c:pt>
                <c:pt idx="18084">
                  <c:v>90.4199999999903</c:v>
                </c:pt>
                <c:pt idx="18085">
                  <c:v>90.4249999999903</c:v>
                </c:pt>
                <c:pt idx="18086">
                  <c:v>90.4299999999903</c:v>
                </c:pt>
                <c:pt idx="18087">
                  <c:v>90.4349999999903</c:v>
                </c:pt>
                <c:pt idx="18088">
                  <c:v>90.4399999999903</c:v>
                </c:pt>
                <c:pt idx="18089">
                  <c:v>90.4449999999903</c:v>
                </c:pt>
                <c:pt idx="18090">
                  <c:v>90.4499999999903</c:v>
                </c:pt>
                <c:pt idx="18091">
                  <c:v>90.4549999999903</c:v>
                </c:pt>
                <c:pt idx="18092">
                  <c:v>90.4599999999903</c:v>
                </c:pt>
                <c:pt idx="18093">
                  <c:v>90.4649999999903</c:v>
                </c:pt>
                <c:pt idx="18094">
                  <c:v>90.4699999999903</c:v>
                </c:pt>
                <c:pt idx="18095">
                  <c:v>90.4749999999902</c:v>
                </c:pt>
                <c:pt idx="18096">
                  <c:v>90.4799999999902</c:v>
                </c:pt>
                <c:pt idx="18097">
                  <c:v>90.4849999999902</c:v>
                </c:pt>
                <c:pt idx="18098">
                  <c:v>90.4899999999902</c:v>
                </c:pt>
                <c:pt idx="18099">
                  <c:v>90.4949999999902</c:v>
                </c:pt>
                <c:pt idx="18100">
                  <c:v>90.4999999999902</c:v>
                </c:pt>
                <c:pt idx="18101">
                  <c:v>90.5049999999902</c:v>
                </c:pt>
                <c:pt idx="18102">
                  <c:v>90.5099999999902</c:v>
                </c:pt>
                <c:pt idx="18103">
                  <c:v>90.5149999999902</c:v>
                </c:pt>
                <c:pt idx="18104">
                  <c:v>90.5199999999902</c:v>
                </c:pt>
                <c:pt idx="18105">
                  <c:v>90.5249999999902</c:v>
                </c:pt>
                <c:pt idx="18106">
                  <c:v>90.52999999999016</c:v>
                </c:pt>
                <c:pt idx="18107">
                  <c:v>90.5349999999902</c:v>
                </c:pt>
                <c:pt idx="18108">
                  <c:v>90.5399999999902</c:v>
                </c:pt>
                <c:pt idx="18109">
                  <c:v>90.5449999999902</c:v>
                </c:pt>
                <c:pt idx="18110">
                  <c:v>90.5499999999902</c:v>
                </c:pt>
                <c:pt idx="18111">
                  <c:v>90.5549999999902</c:v>
                </c:pt>
                <c:pt idx="18112">
                  <c:v>90.55999999999012</c:v>
                </c:pt>
                <c:pt idx="18113">
                  <c:v>90.5649999999902</c:v>
                </c:pt>
                <c:pt idx="18114">
                  <c:v>90.5699999999902</c:v>
                </c:pt>
                <c:pt idx="18115">
                  <c:v>90.57499999999012</c:v>
                </c:pt>
                <c:pt idx="18116">
                  <c:v>90.57999999999012</c:v>
                </c:pt>
                <c:pt idx="18117">
                  <c:v>90.5849999999901</c:v>
                </c:pt>
                <c:pt idx="18118">
                  <c:v>90.5899999999901</c:v>
                </c:pt>
                <c:pt idx="18119">
                  <c:v>90.5949999999901</c:v>
                </c:pt>
                <c:pt idx="18120">
                  <c:v>90.5999999999901</c:v>
                </c:pt>
                <c:pt idx="18121">
                  <c:v>90.6049999999901</c:v>
                </c:pt>
                <c:pt idx="18122">
                  <c:v>90.6099999999901</c:v>
                </c:pt>
                <c:pt idx="18123">
                  <c:v>90.6149999999901</c:v>
                </c:pt>
                <c:pt idx="18124">
                  <c:v>90.6199999999901</c:v>
                </c:pt>
                <c:pt idx="18125">
                  <c:v>90.62499999999006</c:v>
                </c:pt>
                <c:pt idx="18126">
                  <c:v>90.62999999999006</c:v>
                </c:pt>
                <c:pt idx="18127">
                  <c:v>90.6349999999901</c:v>
                </c:pt>
                <c:pt idx="18128">
                  <c:v>90.63999999999006</c:v>
                </c:pt>
                <c:pt idx="18129">
                  <c:v>90.6449999999901</c:v>
                </c:pt>
                <c:pt idx="18130">
                  <c:v>90.6499999999901</c:v>
                </c:pt>
                <c:pt idx="18131">
                  <c:v>90.65499999999006</c:v>
                </c:pt>
                <c:pt idx="18132">
                  <c:v>90.65999999999003</c:v>
                </c:pt>
                <c:pt idx="18133">
                  <c:v>90.6649999999901</c:v>
                </c:pt>
                <c:pt idx="18134">
                  <c:v>90.66999999999002</c:v>
                </c:pt>
                <c:pt idx="18135">
                  <c:v>90.67499999999002</c:v>
                </c:pt>
                <c:pt idx="18136">
                  <c:v>90.67999999999001</c:v>
                </c:pt>
                <c:pt idx="18137">
                  <c:v>90.68499999999002</c:v>
                </c:pt>
                <c:pt idx="18138">
                  <c:v>90.68999999999</c:v>
                </c:pt>
                <c:pt idx="18139">
                  <c:v>90.69499999999</c:v>
                </c:pt>
                <c:pt idx="18140">
                  <c:v>90.69999999999</c:v>
                </c:pt>
                <c:pt idx="18141">
                  <c:v>90.70499999999</c:v>
                </c:pt>
                <c:pt idx="18142">
                  <c:v>90.70999999999</c:v>
                </c:pt>
                <c:pt idx="18143">
                  <c:v>90.71499999999</c:v>
                </c:pt>
                <c:pt idx="18144">
                  <c:v>90.71999999999</c:v>
                </c:pt>
                <c:pt idx="18145">
                  <c:v>90.72499999998997</c:v>
                </c:pt>
                <c:pt idx="18146">
                  <c:v>90.72999999998997</c:v>
                </c:pt>
                <c:pt idx="18147">
                  <c:v>90.73499999998996</c:v>
                </c:pt>
                <c:pt idx="18148">
                  <c:v>90.73999999998996</c:v>
                </c:pt>
                <c:pt idx="18149">
                  <c:v>90.74499999999</c:v>
                </c:pt>
                <c:pt idx="18150">
                  <c:v>90.74999999998996</c:v>
                </c:pt>
                <c:pt idx="18151">
                  <c:v>90.75499999998996</c:v>
                </c:pt>
                <c:pt idx="18152">
                  <c:v>90.75999999998994</c:v>
                </c:pt>
                <c:pt idx="18153">
                  <c:v>90.76499999998996</c:v>
                </c:pt>
                <c:pt idx="18154">
                  <c:v>90.76999999998993</c:v>
                </c:pt>
                <c:pt idx="18155">
                  <c:v>90.77499999998993</c:v>
                </c:pt>
                <c:pt idx="18156">
                  <c:v>90.77999999998991</c:v>
                </c:pt>
                <c:pt idx="18157">
                  <c:v>90.78499999998992</c:v>
                </c:pt>
                <c:pt idx="18158">
                  <c:v>90.78999999998991</c:v>
                </c:pt>
                <c:pt idx="18159">
                  <c:v>90.79499999998992</c:v>
                </c:pt>
                <c:pt idx="18160">
                  <c:v>90.7999999999899</c:v>
                </c:pt>
                <c:pt idx="18161">
                  <c:v>90.8049999999899</c:v>
                </c:pt>
                <c:pt idx="18162">
                  <c:v>90.8099999999899</c:v>
                </c:pt>
                <c:pt idx="18163">
                  <c:v>90.8149999999899</c:v>
                </c:pt>
                <c:pt idx="18164">
                  <c:v>90.8199999999899</c:v>
                </c:pt>
                <c:pt idx="18165">
                  <c:v>90.82499999998988</c:v>
                </c:pt>
                <c:pt idx="18166">
                  <c:v>90.82999999998988</c:v>
                </c:pt>
                <c:pt idx="18167">
                  <c:v>90.83499999998987</c:v>
                </c:pt>
                <c:pt idx="18168">
                  <c:v>90.83999999998987</c:v>
                </c:pt>
                <c:pt idx="18169">
                  <c:v>90.84499999998986</c:v>
                </c:pt>
                <c:pt idx="18170">
                  <c:v>90.84999999998986</c:v>
                </c:pt>
                <c:pt idx="18171">
                  <c:v>90.85499999998985</c:v>
                </c:pt>
                <c:pt idx="18172">
                  <c:v>90.85999999998985</c:v>
                </c:pt>
                <c:pt idx="18173">
                  <c:v>90.86499999998986</c:v>
                </c:pt>
                <c:pt idx="18174">
                  <c:v>90.86999999998984</c:v>
                </c:pt>
                <c:pt idx="18175">
                  <c:v>90.87499999998984</c:v>
                </c:pt>
                <c:pt idx="18176">
                  <c:v>90.87999999998981</c:v>
                </c:pt>
                <c:pt idx="18177">
                  <c:v>90.88499999998983</c:v>
                </c:pt>
                <c:pt idx="18178">
                  <c:v>90.88999999998981</c:v>
                </c:pt>
                <c:pt idx="18179">
                  <c:v>90.89499999998982</c:v>
                </c:pt>
                <c:pt idx="18180">
                  <c:v>90.89999999998981</c:v>
                </c:pt>
                <c:pt idx="18181">
                  <c:v>90.90499999998982</c:v>
                </c:pt>
                <c:pt idx="18182">
                  <c:v>90.9099999999898</c:v>
                </c:pt>
                <c:pt idx="18183">
                  <c:v>90.9149999999898</c:v>
                </c:pt>
                <c:pt idx="18184">
                  <c:v>90.9199999999898</c:v>
                </c:pt>
                <c:pt idx="18185">
                  <c:v>90.9249999999898</c:v>
                </c:pt>
                <c:pt idx="18186">
                  <c:v>90.9299999999898</c:v>
                </c:pt>
                <c:pt idx="18187">
                  <c:v>90.9349999999898</c:v>
                </c:pt>
                <c:pt idx="18188">
                  <c:v>90.9399999999898</c:v>
                </c:pt>
                <c:pt idx="18189">
                  <c:v>90.9449999999898</c:v>
                </c:pt>
                <c:pt idx="18190">
                  <c:v>90.9499999999898</c:v>
                </c:pt>
                <c:pt idx="18191">
                  <c:v>90.95499999998976</c:v>
                </c:pt>
                <c:pt idx="18192">
                  <c:v>90.95999999998976</c:v>
                </c:pt>
                <c:pt idx="18193">
                  <c:v>90.9649999999898</c:v>
                </c:pt>
                <c:pt idx="18194">
                  <c:v>90.96999999998976</c:v>
                </c:pt>
                <c:pt idx="18195">
                  <c:v>90.97499999998976</c:v>
                </c:pt>
                <c:pt idx="18196">
                  <c:v>90.97999999998974</c:v>
                </c:pt>
                <c:pt idx="18197">
                  <c:v>90.98499999998976</c:v>
                </c:pt>
                <c:pt idx="18198">
                  <c:v>90.98999999998973</c:v>
                </c:pt>
                <c:pt idx="18199">
                  <c:v>90.9949999999898</c:v>
                </c:pt>
                <c:pt idx="18200">
                  <c:v>90.99999999998972</c:v>
                </c:pt>
                <c:pt idx="18201">
                  <c:v>91.00499999998972</c:v>
                </c:pt>
                <c:pt idx="18202">
                  <c:v>91.00999999998971</c:v>
                </c:pt>
                <c:pt idx="18203">
                  <c:v>91.01499999998972</c:v>
                </c:pt>
                <c:pt idx="18204">
                  <c:v>91.0199999999897</c:v>
                </c:pt>
                <c:pt idx="18205">
                  <c:v>91.0249999999897</c:v>
                </c:pt>
                <c:pt idx="18206">
                  <c:v>91.0299999999897</c:v>
                </c:pt>
                <c:pt idx="18207">
                  <c:v>91.0349999999897</c:v>
                </c:pt>
                <c:pt idx="18208">
                  <c:v>91.0399999999897</c:v>
                </c:pt>
                <c:pt idx="18209">
                  <c:v>91.0449999999897</c:v>
                </c:pt>
                <c:pt idx="18210">
                  <c:v>91.0499999999897</c:v>
                </c:pt>
                <c:pt idx="18211">
                  <c:v>91.05499999998967</c:v>
                </c:pt>
                <c:pt idx="18212">
                  <c:v>91.05999999998967</c:v>
                </c:pt>
                <c:pt idx="18213">
                  <c:v>91.06499999998966</c:v>
                </c:pt>
                <c:pt idx="18214">
                  <c:v>91.06999999998966</c:v>
                </c:pt>
                <c:pt idx="18215">
                  <c:v>91.07499999998965</c:v>
                </c:pt>
                <c:pt idx="18216">
                  <c:v>91.07999999998965</c:v>
                </c:pt>
                <c:pt idx="18217">
                  <c:v>91.08499999998966</c:v>
                </c:pt>
                <c:pt idx="18218">
                  <c:v>91.08999999998964</c:v>
                </c:pt>
                <c:pt idx="18219">
                  <c:v>91.09499999998966</c:v>
                </c:pt>
                <c:pt idx="18220">
                  <c:v>91.09999999998963</c:v>
                </c:pt>
                <c:pt idx="18221">
                  <c:v>91.10499999998963</c:v>
                </c:pt>
                <c:pt idx="18222">
                  <c:v>91.10999999998961</c:v>
                </c:pt>
                <c:pt idx="18223">
                  <c:v>91.11499999998962</c:v>
                </c:pt>
                <c:pt idx="18224">
                  <c:v>91.11999999998961</c:v>
                </c:pt>
                <c:pt idx="18225">
                  <c:v>91.12499999998961</c:v>
                </c:pt>
                <c:pt idx="18226">
                  <c:v>91.12999999998958</c:v>
                </c:pt>
                <c:pt idx="18227">
                  <c:v>91.1349999999896</c:v>
                </c:pt>
                <c:pt idx="18228">
                  <c:v>91.1399999999896</c:v>
                </c:pt>
                <c:pt idx="18229">
                  <c:v>91.1449999999896</c:v>
                </c:pt>
                <c:pt idx="18230">
                  <c:v>91.1499999999896</c:v>
                </c:pt>
                <c:pt idx="18231">
                  <c:v>91.15499999998958</c:v>
                </c:pt>
                <c:pt idx="18232">
                  <c:v>91.15999999998958</c:v>
                </c:pt>
                <c:pt idx="18233">
                  <c:v>91.16499999998957</c:v>
                </c:pt>
                <c:pt idx="18234">
                  <c:v>91.16999999998957</c:v>
                </c:pt>
                <c:pt idx="18235">
                  <c:v>91.17499999998955</c:v>
                </c:pt>
                <c:pt idx="18236">
                  <c:v>91.17999999998955</c:v>
                </c:pt>
                <c:pt idx="18237">
                  <c:v>91.18499999998955</c:v>
                </c:pt>
                <c:pt idx="18238">
                  <c:v>91.18999999998955</c:v>
                </c:pt>
                <c:pt idx="18239">
                  <c:v>91.19499999998956</c:v>
                </c:pt>
                <c:pt idx="18240">
                  <c:v>91.19999999998954</c:v>
                </c:pt>
                <c:pt idx="18241">
                  <c:v>91.20499999998956</c:v>
                </c:pt>
                <c:pt idx="18242">
                  <c:v>91.20999999998953</c:v>
                </c:pt>
                <c:pt idx="18243">
                  <c:v>91.2149999999896</c:v>
                </c:pt>
                <c:pt idx="18244">
                  <c:v>91.21999999998952</c:v>
                </c:pt>
                <c:pt idx="18245">
                  <c:v>91.22499999998952</c:v>
                </c:pt>
                <c:pt idx="18246">
                  <c:v>91.22999999998951</c:v>
                </c:pt>
                <c:pt idx="18247">
                  <c:v>91.23499999998952</c:v>
                </c:pt>
                <c:pt idx="18248">
                  <c:v>91.2399999999895</c:v>
                </c:pt>
                <c:pt idx="18249">
                  <c:v>91.2449999999895</c:v>
                </c:pt>
                <c:pt idx="18250">
                  <c:v>91.2499999999895</c:v>
                </c:pt>
                <c:pt idx="18251">
                  <c:v>91.2549999999895</c:v>
                </c:pt>
                <c:pt idx="18252">
                  <c:v>91.2599999999895</c:v>
                </c:pt>
                <c:pt idx="18253">
                  <c:v>91.2649999999895</c:v>
                </c:pt>
                <c:pt idx="18254">
                  <c:v>91.2699999999895</c:v>
                </c:pt>
                <c:pt idx="18255">
                  <c:v>91.27499999998947</c:v>
                </c:pt>
                <c:pt idx="18256">
                  <c:v>91.27999999998947</c:v>
                </c:pt>
                <c:pt idx="18257">
                  <c:v>91.28499999998946</c:v>
                </c:pt>
                <c:pt idx="18258">
                  <c:v>91.28999999998946</c:v>
                </c:pt>
                <c:pt idx="18259">
                  <c:v>91.2949999999895</c:v>
                </c:pt>
                <c:pt idx="18260">
                  <c:v>91.29999999998946</c:v>
                </c:pt>
                <c:pt idx="18261">
                  <c:v>91.30499999998946</c:v>
                </c:pt>
                <c:pt idx="18262">
                  <c:v>91.30999999998944</c:v>
                </c:pt>
                <c:pt idx="18263">
                  <c:v>91.31499999998946</c:v>
                </c:pt>
                <c:pt idx="18264">
                  <c:v>91.31999999998943</c:v>
                </c:pt>
                <c:pt idx="18265">
                  <c:v>91.32499999998943</c:v>
                </c:pt>
                <c:pt idx="18266">
                  <c:v>91.32999999998941</c:v>
                </c:pt>
                <c:pt idx="18267">
                  <c:v>91.33499999998942</c:v>
                </c:pt>
                <c:pt idx="18268">
                  <c:v>91.33999999998941</c:v>
                </c:pt>
                <c:pt idx="18269">
                  <c:v>91.34499999998942</c:v>
                </c:pt>
                <c:pt idx="18270">
                  <c:v>91.3499999999894</c:v>
                </c:pt>
                <c:pt idx="18271">
                  <c:v>91.3549999999894</c:v>
                </c:pt>
                <c:pt idx="18272">
                  <c:v>91.3599999999894</c:v>
                </c:pt>
                <c:pt idx="18273">
                  <c:v>91.3649999999894</c:v>
                </c:pt>
                <c:pt idx="18274">
                  <c:v>91.3699999999894</c:v>
                </c:pt>
                <c:pt idx="18275">
                  <c:v>91.37499999998938</c:v>
                </c:pt>
                <c:pt idx="18276">
                  <c:v>91.37999999998938</c:v>
                </c:pt>
                <c:pt idx="18277">
                  <c:v>91.38499999998937</c:v>
                </c:pt>
                <c:pt idx="18278">
                  <c:v>91.38999999998937</c:v>
                </c:pt>
                <c:pt idx="18279">
                  <c:v>91.39499999998936</c:v>
                </c:pt>
                <c:pt idx="18280">
                  <c:v>91.39999999998936</c:v>
                </c:pt>
                <c:pt idx="18281">
                  <c:v>91.4049999999894</c:v>
                </c:pt>
                <c:pt idx="18282">
                  <c:v>91.40999999998936</c:v>
                </c:pt>
                <c:pt idx="18283">
                  <c:v>91.4149999999894</c:v>
                </c:pt>
                <c:pt idx="18284">
                  <c:v>91.4199999999894</c:v>
                </c:pt>
                <c:pt idx="18285">
                  <c:v>91.42499999998936</c:v>
                </c:pt>
                <c:pt idx="18286">
                  <c:v>91.42999999998933</c:v>
                </c:pt>
                <c:pt idx="18287">
                  <c:v>91.4349999999894</c:v>
                </c:pt>
                <c:pt idx="18288">
                  <c:v>91.43999999998932</c:v>
                </c:pt>
                <c:pt idx="18289">
                  <c:v>91.4449999999894</c:v>
                </c:pt>
                <c:pt idx="18290">
                  <c:v>91.4499999999894</c:v>
                </c:pt>
                <c:pt idx="18291">
                  <c:v>91.45499999998932</c:v>
                </c:pt>
                <c:pt idx="18292">
                  <c:v>91.4599999999893</c:v>
                </c:pt>
                <c:pt idx="18293">
                  <c:v>91.4649999999893</c:v>
                </c:pt>
                <c:pt idx="18294">
                  <c:v>91.4699999999893</c:v>
                </c:pt>
                <c:pt idx="18295">
                  <c:v>91.4749999999893</c:v>
                </c:pt>
                <c:pt idx="18296">
                  <c:v>91.4799999999893</c:v>
                </c:pt>
                <c:pt idx="18297">
                  <c:v>91.4849999999893</c:v>
                </c:pt>
                <c:pt idx="18298">
                  <c:v>91.4899999999893</c:v>
                </c:pt>
                <c:pt idx="18299">
                  <c:v>91.4949999999893</c:v>
                </c:pt>
                <c:pt idx="18300">
                  <c:v>91.4999999999893</c:v>
                </c:pt>
                <c:pt idx="18301">
                  <c:v>91.50499999998926</c:v>
                </c:pt>
                <c:pt idx="18302">
                  <c:v>91.50999999998926</c:v>
                </c:pt>
                <c:pt idx="18303">
                  <c:v>91.5149999999893</c:v>
                </c:pt>
                <c:pt idx="18304">
                  <c:v>91.51999999998926</c:v>
                </c:pt>
                <c:pt idx="18305">
                  <c:v>91.52499999998926</c:v>
                </c:pt>
                <c:pt idx="18306">
                  <c:v>91.52999999998924</c:v>
                </c:pt>
                <c:pt idx="18307">
                  <c:v>91.53499999998926</c:v>
                </c:pt>
                <c:pt idx="18308">
                  <c:v>91.53999999998923</c:v>
                </c:pt>
                <c:pt idx="18309">
                  <c:v>91.5449999999893</c:v>
                </c:pt>
                <c:pt idx="18310">
                  <c:v>91.54999999998922</c:v>
                </c:pt>
                <c:pt idx="18311">
                  <c:v>91.55499999998922</c:v>
                </c:pt>
                <c:pt idx="18312">
                  <c:v>91.55999999998921</c:v>
                </c:pt>
                <c:pt idx="18313">
                  <c:v>91.56499999998922</c:v>
                </c:pt>
                <c:pt idx="18314">
                  <c:v>91.5699999999892</c:v>
                </c:pt>
                <c:pt idx="18315">
                  <c:v>91.5749999999892</c:v>
                </c:pt>
                <c:pt idx="18316">
                  <c:v>91.5799999999892</c:v>
                </c:pt>
                <c:pt idx="18317">
                  <c:v>91.5849999999892</c:v>
                </c:pt>
                <c:pt idx="18318">
                  <c:v>91.5899999999892</c:v>
                </c:pt>
                <c:pt idx="18319">
                  <c:v>91.5949999999892</c:v>
                </c:pt>
                <c:pt idx="18320">
                  <c:v>91.5999999999892</c:v>
                </c:pt>
                <c:pt idx="18321">
                  <c:v>91.60499999998917</c:v>
                </c:pt>
                <c:pt idx="18322">
                  <c:v>91.60999999998917</c:v>
                </c:pt>
                <c:pt idx="18323">
                  <c:v>91.61499999998916</c:v>
                </c:pt>
                <c:pt idx="18324">
                  <c:v>91.61999999998916</c:v>
                </c:pt>
                <c:pt idx="18325">
                  <c:v>91.62499999998915</c:v>
                </c:pt>
                <c:pt idx="18326">
                  <c:v>91.62999999998915</c:v>
                </c:pt>
                <c:pt idx="18327">
                  <c:v>91.63499999998916</c:v>
                </c:pt>
                <c:pt idx="18328">
                  <c:v>91.63999999998914</c:v>
                </c:pt>
                <c:pt idx="18329">
                  <c:v>91.64499999998916</c:v>
                </c:pt>
                <c:pt idx="18330">
                  <c:v>91.64999999998913</c:v>
                </c:pt>
                <c:pt idx="18331">
                  <c:v>91.65499999998913</c:v>
                </c:pt>
                <c:pt idx="18332">
                  <c:v>91.65999999998911</c:v>
                </c:pt>
                <c:pt idx="18333">
                  <c:v>91.66499999998912</c:v>
                </c:pt>
                <c:pt idx="18334">
                  <c:v>91.66999999998911</c:v>
                </c:pt>
                <c:pt idx="18335">
                  <c:v>91.67499999998911</c:v>
                </c:pt>
                <c:pt idx="18336">
                  <c:v>91.67999999998908</c:v>
                </c:pt>
                <c:pt idx="18337">
                  <c:v>91.6849999999891</c:v>
                </c:pt>
                <c:pt idx="18338">
                  <c:v>91.6899999999891</c:v>
                </c:pt>
                <c:pt idx="18339">
                  <c:v>91.6949999999891</c:v>
                </c:pt>
                <c:pt idx="18340">
                  <c:v>91.6999999999891</c:v>
                </c:pt>
                <c:pt idx="18341">
                  <c:v>91.7049999999891</c:v>
                </c:pt>
                <c:pt idx="18342">
                  <c:v>91.7099999999891</c:v>
                </c:pt>
                <c:pt idx="18343">
                  <c:v>91.7149999999891</c:v>
                </c:pt>
                <c:pt idx="18344">
                  <c:v>91.7199999999891</c:v>
                </c:pt>
                <c:pt idx="18345">
                  <c:v>91.72499999998906</c:v>
                </c:pt>
                <c:pt idx="18346">
                  <c:v>91.72999999998906</c:v>
                </c:pt>
                <c:pt idx="18347">
                  <c:v>91.7349999999891</c:v>
                </c:pt>
                <c:pt idx="18348">
                  <c:v>91.73999999998906</c:v>
                </c:pt>
                <c:pt idx="18349">
                  <c:v>91.7449999999891</c:v>
                </c:pt>
                <c:pt idx="18350">
                  <c:v>91.7499999999891</c:v>
                </c:pt>
                <c:pt idx="18351">
                  <c:v>91.75499999998906</c:v>
                </c:pt>
                <c:pt idx="18352">
                  <c:v>91.75999999998903</c:v>
                </c:pt>
                <c:pt idx="18353">
                  <c:v>91.7649999999891</c:v>
                </c:pt>
                <c:pt idx="18354">
                  <c:v>91.76999999998902</c:v>
                </c:pt>
                <c:pt idx="18355">
                  <c:v>91.77499999998902</c:v>
                </c:pt>
                <c:pt idx="18356">
                  <c:v>91.77999999998901</c:v>
                </c:pt>
                <c:pt idx="18357">
                  <c:v>91.78499999998902</c:v>
                </c:pt>
                <c:pt idx="18358">
                  <c:v>91.789999999989</c:v>
                </c:pt>
                <c:pt idx="18359">
                  <c:v>91.794999999989</c:v>
                </c:pt>
                <c:pt idx="18360">
                  <c:v>91.799999999989</c:v>
                </c:pt>
                <c:pt idx="18361">
                  <c:v>91.804999999989</c:v>
                </c:pt>
                <c:pt idx="18362">
                  <c:v>91.809999999989</c:v>
                </c:pt>
                <c:pt idx="18363">
                  <c:v>91.814999999989</c:v>
                </c:pt>
                <c:pt idx="18364">
                  <c:v>91.819999999989</c:v>
                </c:pt>
                <c:pt idx="18365">
                  <c:v>91.82499999998897</c:v>
                </c:pt>
                <c:pt idx="18366">
                  <c:v>91.82999999998897</c:v>
                </c:pt>
                <c:pt idx="18367">
                  <c:v>91.83499999998896</c:v>
                </c:pt>
                <c:pt idx="18368">
                  <c:v>91.83999999998896</c:v>
                </c:pt>
                <c:pt idx="18369">
                  <c:v>91.844999999989</c:v>
                </c:pt>
                <c:pt idx="18370">
                  <c:v>91.84999999998896</c:v>
                </c:pt>
                <c:pt idx="18371">
                  <c:v>91.85499999998896</c:v>
                </c:pt>
                <c:pt idx="18372">
                  <c:v>91.85999999998894</c:v>
                </c:pt>
                <c:pt idx="18373">
                  <c:v>91.86499999998896</c:v>
                </c:pt>
                <c:pt idx="18374">
                  <c:v>91.86999999998893</c:v>
                </c:pt>
                <c:pt idx="18375">
                  <c:v>91.87499999998893</c:v>
                </c:pt>
                <c:pt idx="18376">
                  <c:v>91.87999999998891</c:v>
                </c:pt>
                <c:pt idx="18377">
                  <c:v>91.88499999998892</c:v>
                </c:pt>
                <c:pt idx="18378">
                  <c:v>91.88999999998891</c:v>
                </c:pt>
                <c:pt idx="18379">
                  <c:v>91.89499999998892</c:v>
                </c:pt>
                <c:pt idx="18380">
                  <c:v>91.8999999999889</c:v>
                </c:pt>
                <c:pt idx="18381">
                  <c:v>91.9049999999889</c:v>
                </c:pt>
                <c:pt idx="18382">
                  <c:v>91.9099999999889</c:v>
                </c:pt>
                <c:pt idx="18383">
                  <c:v>91.9149999999889</c:v>
                </c:pt>
                <c:pt idx="18384">
                  <c:v>91.9199999999889</c:v>
                </c:pt>
                <c:pt idx="18385">
                  <c:v>91.9249999999889</c:v>
                </c:pt>
                <c:pt idx="18386">
                  <c:v>91.9299999999889</c:v>
                </c:pt>
                <c:pt idx="18387">
                  <c:v>91.9349999999889</c:v>
                </c:pt>
                <c:pt idx="18388">
                  <c:v>91.9399999999889</c:v>
                </c:pt>
                <c:pt idx="18389">
                  <c:v>91.9449999999889</c:v>
                </c:pt>
                <c:pt idx="18390">
                  <c:v>91.9499999999889</c:v>
                </c:pt>
                <c:pt idx="18391">
                  <c:v>91.9549999999889</c:v>
                </c:pt>
                <c:pt idx="18392">
                  <c:v>91.95999999998886</c:v>
                </c:pt>
                <c:pt idx="18393">
                  <c:v>91.9649999999889</c:v>
                </c:pt>
                <c:pt idx="18394">
                  <c:v>91.9699999999889</c:v>
                </c:pt>
                <c:pt idx="18395">
                  <c:v>91.97499999998886</c:v>
                </c:pt>
                <c:pt idx="18396">
                  <c:v>91.97999999998883</c:v>
                </c:pt>
                <c:pt idx="18397">
                  <c:v>91.9849999999889</c:v>
                </c:pt>
                <c:pt idx="18398">
                  <c:v>91.98999999998882</c:v>
                </c:pt>
                <c:pt idx="18399">
                  <c:v>91.9949999999889</c:v>
                </c:pt>
                <c:pt idx="18400">
                  <c:v>91.9999999999889</c:v>
                </c:pt>
                <c:pt idx="18401">
                  <c:v>92.00499999998882</c:v>
                </c:pt>
                <c:pt idx="18402">
                  <c:v>92.0099999999888</c:v>
                </c:pt>
                <c:pt idx="18403">
                  <c:v>92.0149999999888</c:v>
                </c:pt>
                <c:pt idx="18404">
                  <c:v>92.0199999999888</c:v>
                </c:pt>
                <c:pt idx="18405">
                  <c:v>92.0249999999888</c:v>
                </c:pt>
                <c:pt idx="18406">
                  <c:v>92.0299999999888</c:v>
                </c:pt>
                <c:pt idx="18407">
                  <c:v>92.0349999999888</c:v>
                </c:pt>
                <c:pt idx="18408">
                  <c:v>92.0399999999888</c:v>
                </c:pt>
                <c:pt idx="18409">
                  <c:v>92.0449999999888</c:v>
                </c:pt>
                <c:pt idx="18410">
                  <c:v>92.0499999999888</c:v>
                </c:pt>
                <c:pt idx="18411">
                  <c:v>92.05499999998876</c:v>
                </c:pt>
                <c:pt idx="18412">
                  <c:v>92.05999999998876</c:v>
                </c:pt>
                <c:pt idx="18413">
                  <c:v>92.0649999999888</c:v>
                </c:pt>
                <c:pt idx="18414">
                  <c:v>92.06999999998876</c:v>
                </c:pt>
                <c:pt idx="18415">
                  <c:v>92.07499999998876</c:v>
                </c:pt>
                <c:pt idx="18416">
                  <c:v>92.07999999998874</c:v>
                </c:pt>
                <c:pt idx="18417">
                  <c:v>92.08499999998876</c:v>
                </c:pt>
                <c:pt idx="18418">
                  <c:v>92.08999999998873</c:v>
                </c:pt>
                <c:pt idx="18419">
                  <c:v>92.0949999999888</c:v>
                </c:pt>
                <c:pt idx="18420">
                  <c:v>92.09999999998872</c:v>
                </c:pt>
                <c:pt idx="18421">
                  <c:v>92.10499999998872</c:v>
                </c:pt>
                <c:pt idx="18422">
                  <c:v>92.10999999998871</c:v>
                </c:pt>
                <c:pt idx="18423">
                  <c:v>92.11499999998872</c:v>
                </c:pt>
                <c:pt idx="18424">
                  <c:v>92.1199999999887</c:v>
                </c:pt>
                <c:pt idx="18425">
                  <c:v>92.1249999999887</c:v>
                </c:pt>
                <c:pt idx="18426">
                  <c:v>92.1299999999887</c:v>
                </c:pt>
                <c:pt idx="18427">
                  <c:v>92.1349999999887</c:v>
                </c:pt>
                <c:pt idx="18428">
                  <c:v>92.1399999999887</c:v>
                </c:pt>
                <c:pt idx="18429">
                  <c:v>92.1449999999887</c:v>
                </c:pt>
                <c:pt idx="18430">
                  <c:v>92.1499999999887</c:v>
                </c:pt>
                <c:pt idx="18431">
                  <c:v>92.15499999998867</c:v>
                </c:pt>
                <c:pt idx="18432">
                  <c:v>92.15999999998867</c:v>
                </c:pt>
                <c:pt idx="18433">
                  <c:v>92.16499999998866</c:v>
                </c:pt>
                <c:pt idx="18434">
                  <c:v>92.16999999998866</c:v>
                </c:pt>
                <c:pt idx="18435">
                  <c:v>92.17499999998865</c:v>
                </c:pt>
                <c:pt idx="18436">
                  <c:v>92.17999999998865</c:v>
                </c:pt>
                <c:pt idx="18437">
                  <c:v>92.18499999998866</c:v>
                </c:pt>
                <c:pt idx="18438">
                  <c:v>92.18999999998864</c:v>
                </c:pt>
                <c:pt idx="18439">
                  <c:v>92.19499999998866</c:v>
                </c:pt>
                <c:pt idx="18440">
                  <c:v>92.19999999998863</c:v>
                </c:pt>
                <c:pt idx="18441">
                  <c:v>92.2049999999887</c:v>
                </c:pt>
                <c:pt idx="18442">
                  <c:v>92.20999999998862</c:v>
                </c:pt>
                <c:pt idx="18443">
                  <c:v>92.2149999999887</c:v>
                </c:pt>
                <c:pt idx="18444">
                  <c:v>92.2199999999887</c:v>
                </c:pt>
                <c:pt idx="18445">
                  <c:v>92.22499999998862</c:v>
                </c:pt>
                <c:pt idx="18446">
                  <c:v>92.2299999999886</c:v>
                </c:pt>
                <c:pt idx="18447">
                  <c:v>92.2349999999886</c:v>
                </c:pt>
                <c:pt idx="18448">
                  <c:v>92.2399999999886</c:v>
                </c:pt>
                <c:pt idx="18449">
                  <c:v>92.2449999999886</c:v>
                </c:pt>
                <c:pt idx="18450">
                  <c:v>92.2499999999886</c:v>
                </c:pt>
                <c:pt idx="18451">
                  <c:v>92.2549999999886</c:v>
                </c:pt>
                <c:pt idx="18452">
                  <c:v>92.2599999999886</c:v>
                </c:pt>
                <c:pt idx="18453">
                  <c:v>92.2649999999886</c:v>
                </c:pt>
                <c:pt idx="18454">
                  <c:v>92.2699999999886</c:v>
                </c:pt>
                <c:pt idx="18455">
                  <c:v>92.27499999998856</c:v>
                </c:pt>
                <c:pt idx="18456">
                  <c:v>92.27999999998856</c:v>
                </c:pt>
                <c:pt idx="18457">
                  <c:v>92.2849999999886</c:v>
                </c:pt>
                <c:pt idx="18458">
                  <c:v>92.28999999998856</c:v>
                </c:pt>
                <c:pt idx="18459">
                  <c:v>92.2949999999886</c:v>
                </c:pt>
                <c:pt idx="18460">
                  <c:v>92.2999999999886</c:v>
                </c:pt>
                <c:pt idx="18461">
                  <c:v>92.30499999998856</c:v>
                </c:pt>
                <c:pt idx="18462">
                  <c:v>92.30999999998853</c:v>
                </c:pt>
                <c:pt idx="18463">
                  <c:v>92.3149999999886</c:v>
                </c:pt>
                <c:pt idx="18464">
                  <c:v>92.31999999998852</c:v>
                </c:pt>
                <c:pt idx="18465">
                  <c:v>92.32499999998852</c:v>
                </c:pt>
                <c:pt idx="18466">
                  <c:v>92.32999999998851</c:v>
                </c:pt>
                <c:pt idx="18467">
                  <c:v>92.33499999998852</c:v>
                </c:pt>
                <c:pt idx="18468">
                  <c:v>92.3399999999885</c:v>
                </c:pt>
                <c:pt idx="18469">
                  <c:v>92.3449999999885</c:v>
                </c:pt>
                <c:pt idx="18470">
                  <c:v>92.3499999999885</c:v>
                </c:pt>
                <c:pt idx="18471">
                  <c:v>92.3549999999885</c:v>
                </c:pt>
                <c:pt idx="18472">
                  <c:v>92.3599999999885</c:v>
                </c:pt>
                <c:pt idx="18473">
                  <c:v>92.3649999999885</c:v>
                </c:pt>
                <c:pt idx="18474">
                  <c:v>92.3699999999885</c:v>
                </c:pt>
                <c:pt idx="18475">
                  <c:v>92.37499999998847</c:v>
                </c:pt>
                <c:pt idx="18476">
                  <c:v>92.37999999998847</c:v>
                </c:pt>
                <c:pt idx="18477">
                  <c:v>92.38499999998846</c:v>
                </c:pt>
                <c:pt idx="18478">
                  <c:v>92.38999999998846</c:v>
                </c:pt>
                <c:pt idx="18479">
                  <c:v>92.3949999999885</c:v>
                </c:pt>
                <c:pt idx="18480">
                  <c:v>92.39999999998846</c:v>
                </c:pt>
                <c:pt idx="18481">
                  <c:v>92.4049999999885</c:v>
                </c:pt>
                <c:pt idx="18482">
                  <c:v>92.4099999999885</c:v>
                </c:pt>
                <c:pt idx="18483">
                  <c:v>92.4149999999885</c:v>
                </c:pt>
                <c:pt idx="18484">
                  <c:v>92.4199999999885</c:v>
                </c:pt>
                <c:pt idx="18485">
                  <c:v>92.4249999999885</c:v>
                </c:pt>
                <c:pt idx="18486">
                  <c:v>92.42999999998842</c:v>
                </c:pt>
                <c:pt idx="18487">
                  <c:v>92.4349999999885</c:v>
                </c:pt>
                <c:pt idx="18488">
                  <c:v>92.4399999999885</c:v>
                </c:pt>
                <c:pt idx="18489">
                  <c:v>92.4449999999885</c:v>
                </c:pt>
                <c:pt idx="18490">
                  <c:v>92.4499999999884</c:v>
                </c:pt>
                <c:pt idx="18491">
                  <c:v>92.4549999999884</c:v>
                </c:pt>
                <c:pt idx="18492">
                  <c:v>92.4599999999884</c:v>
                </c:pt>
                <c:pt idx="18493">
                  <c:v>92.4649999999884</c:v>
                </c:pt>
                <c:pt idx="18494">
                  <c:v>92.4699999999884</c:v>
                </c:pt>
                <c:pt idx="18495">
                  <c:v>92.4749999999884</c:v>
                </c:pt>
                <c:pt idx="18496">
                  <c:v>92.4799999999884</c:v>
                </c:pt>
                <c:pt idx="18497">
                  <c:v>92.4849999999884</c:v>
                </c:pt>
                <c:pt idx="18498">
                  <c:v>92.4899999999884</c:v>
                </c:pt>
                <c:pt idx="18499">
                  <c:v>92.4949999999884</c:v>
                </c:pt>
                <c:pt idx="18500">
                  <c:v>92.4999999999884</c:v>
                </c:pt>
                <c:pt idx="18501">
                  <c:v>92.5049999999884</c:v>
                </c:pt>
                <c:pt idx="18502">
                  <c:v>92.50999999998836</c:v>
                </c:pt>
                <c:pt idx="18503">
                  <c:v>92.5149999999884</c:v>
                </c:pt>
                <c:pt idx="18504">
                  <c:v>92.5199999999884</c:v>
                </c:pt>
                <c:pt idx="18505">
                  <c:v>92.52499999998836</c:v>
                </c:pt>
                <c:pt idx="18506">
                  <c:v>92.52999999998833</c:v>
                </c:pt>
                <c:pt idx="18507">
                  <c:v>92.5349999999884</c:v>
                </c:pt>
                <c:pt idx="18508">
                  <c:v>92.53999999998832</c:v>
                </c:pt>
                <c:pt idx="18509">
                  <c:v>92.5449999999884</c:v>
                </c:pt>
                <c:pt idx="18510">
                  <c:v>92.5499999999884</c:v>
                </c:pt>
                <c:pt idx="18511">
                  <c:v>92.55499999998832</c:v>
                </c:pt>
                <c:pt idx="18512">
                  <c:v>92.5599999999883</c:v>
                </c:pt>
                <c:pt idx="18513">
                  <c:v>92.5649999999883</c:v>
                </c:pt>
                <c:pt idx="18514">
                  <c:v>92.5699999999883</c:v>
                </c:pt>
                <c:pt idx="18515">
                  <c:v>92.5749999999883</c:v>
                </c:pt>
                <c:pt idx="18516">
                  <c:v>92.5799999999883</c:v>
                </c:pt>
                <c:pt idx="18517">
                  <c:v>92.5849999999883</c:v>
                </c:pt>
                <c:pt idx="18518">
                  <c:v>92.5899999999883</c:v>
                </c:pt>
                <c:pt idx="18519">
                  <c:v>92.5949999999883</c:v>
                </c:pt>
                <c:pt idx="18520">
                  <c:v>92.5999999999883</c:v>
                </c:pt>
                <c:pt idx="18521">
                  <c:v>92.60499999998826</c:v>
                </c:pt>
                <c:pt idx="18522">
                  <c:v>92.60999999998826</c:v>
                </c:pt>
                <c:pt idx="18523">
                  <c:v>92.6149999999883</c:v>
                </c:pt>
                <c:pt idx="18524">
                  <c:v>92.61999999998826</c:v>
                </c:pt>
                <c:pt idx="18525">
                  <c:v>92.62499999998826</c:v>
                </c:pt>
                <c:pt idx="18526">
                  <c:v>92.62999999998824</c:v>
                </c:pt>
                <c:pt idx="18527">
                  <c:v>92.63499999998826</c:v>
                </c:pt>
                <c:pt idx="18528">
                  <c:v>92.63999999998823</c:v>
                </c:pt>
                <c:pt idx="18529">
                  <c:v>92.6449999999883</c:v>
                </c:pt>
                <c:pt idx="18530">
                  <c:v>92.64999999998822</c:v>
                </c:pt>
                <c:pt idx="18531">
                  <c:v>92.65499999998822</c:v>
                </c:pt>
                <c:pt idx="18532">
                  <c:v>92.65999999998821</c:v>
                </c:pt>
                <c:pt idx="18533">
                  <c:v>92.66499999998822</c:v>
                </c:pt>
                <c:pt idx="18534">
                  <c:v>92.6699999999882</c:v>
                </c:pt>
                <c:pt idx="18535">
                  <c:v>92.6749999999882</c:v>
                </c:pt>
                <c:pt idx="18536">
                  <c:v>92.6799999999882</c:v>
                </c:pt>
                <c:pt idx="18537">
                  <c:v>92.6849999999882</c:v>
                </c:pt>
                <c:pt idx="18538">
                  <c:v>92.6899999999882</c:v>
                </c:pt>
                <c:pt idx="18539">
                  <c:v>92.6949999999882</c:v>
                </c:pt>
                <c:pt idx="18540">
                  <c:v>92.6999999999882</c:v>
                </c:pt>
                <c:pt idx="18541">
                  <c:v>92.7049999999882</c:v>
                </c:pt>
                <c:pt idx="18542">
                  <c:v>92.7099999999882</c:v>
                </c:pt>
                <c:pt idx="18543">
                  <c:v>92.7149999999882</c:v>
                </c:pt>
                <c:pt idx="18544">
                  <c:v>92.7199999999882</c:v>
                </c:pt>
                <c:pt idx="18545">
                  <c:v>92.7249999999882</c:v>
                </c:pt>
                <c:pt idx="18546">
                  <c:v>92.72999999998816</c:v>
                </c:pt>
                <c:pt idx="18547">
                  <c:v>92.7349999999882</c:v>
                </c:pt>
                <c:pt idx="18548">
                  <c:v>92.7399999999882</c:v>
                </c:pt>
                <c:pt idx="18549">
                  <c:v>92.7449999999882</c:v>
                </c:pt>
                <c:pt idx="18550">
                  <c:v>92.7499999999882</c:v>
                </c:pt>
                <c:pt idx="18551">
                  <c:v>92.7549999999882</c:v>
                </c:pt>
                <c:pt idx="18552">
                  <c:v>92.75999999998812</c:v>
                </c:pt>
                <c:pt idx="18553">
                  <c:v>92.7649999999882</c:v>
                </c:pt>
                <c:pt idx="18554">
                  <c:v>92.76999999998812</c:v>
                </c:pt>
                <c:pt idx="18555">
                  <c:v>92.77499999998812</c:v>
                </c:pt>
                <c:pt idx="18556">
                  <c:v>92.7799999999881</c:v>
                </c:pt>
                <c:pt idx="18557">
                  <c:v>92.7849999999881</c:v>
                </c:pt>
                <c:pt idx="18558">
                  <c:v>92.7899999999881</c:v>
                </c:pt>
                <c:pt idx="18559">
                  <c:v>92.7949999999881</c:v>
                </c:pt>
                <c:pt idx="18560">
                  <c:v>92.7999999999881</c:v>
                </c:pt>
                <c:pt idx="18561">
                  <c:v>92.8049999999881</c:v>
                </c:pt>
                <c:pt idx="18562">
                  <c:v>92.8099999999881</c:v>
                </c:pt>
                <c:pt idx="18563">
                  <c:v>92.8149999999881</c:v>
                </c:pt>
                <c:pt idx="18564">
                  <c:v>92.8199999999881</c:v>
                </c:pt>
                <c:pt idx="18565">
                  <c:v>92.82499999998806</c:v>
                </c:pt>
                <c:pt idx="18566">
                  <c:v>92.82999999998806</c:v>
                </c:pt>
                <c:pt idx="18567">
                  <c:v>92.8349999999881</c:v>
                </c:pt>
                <c:pt idx="18568">
                  <c:v>92.83999999998806</c:v>
                </c:pt>
                <c:pt idx="18569">
                  <c:v>92.8449999999881</c:v>
                </c:pt>
                <c:pt idx="18570">
                  <c:v>92.8499999999881</c:v>
                </c:pt>
                <c:pt idx="18571">
                  <c:v>92.85499999998806</c:v>
                </c:pt>
                <c:pt idx="18572">
                  <c:v>92.85999999998803</c:v>
                </c:pt>
                <c:pt idx="18573">
                  <c:v>92.8649999999881</c:v>
                </c:pt>
                <c:pt idx="18574">
                  <c:v>92.86999999998802</c:v>
                </c:pt>
                <c:pt idx="18575">
                  <c:v>92.87499999998802</c:v>
                </c:pt>
                <c:pt idx="18576">
                  <c:v>92.87999999998801</c:v>
                </c:pt>
                <c:pt idx="18577">
                  <c:v>92.88499999998802</c:v>
                </c:pt>
                <c:pt idx="18578">
                  <c:v>92.889999999988</c:v>
                </c:pt>
                <c:pt idx="18579">
                  <c:v>92.894999999988</c:v>
                </c:pt>
                <c:pt idx="18580">
                  <c:v>92.899999999988</c:v>
                </c:pt>
                <c:pt idx="18581">
                  <c:v>92.904999999988</c:v>
                </c:pt>
                <c:pt idx="18582">
                  <c:v>92.909999999988</c:v>
                </c:pt>
                <c:pt idx="18583">
                  <c:v>92.914999999988</c:v>
                </c:pt>
                <c:pt idx="18584">
                  <c:v>92.919999999988</c:v>
                </c:pt>
                <c:pt idx="18585">
                  <c:v>92.924999999988</c:v>
                </c:pt>
                <c:pt idx="18586">
                  <c:v>92.929999999988</c:v>
                </c:pt>
                <c:pt idx="18587">
                  <c:v>92.934999999988</c:v>
                </c:pt>
                <c:pt idx="18588">
                  <c:v>92.939999999988</c:v>
                </c:pt>
                <c:pt idx="18589">
                  <c:v>92.944999999988</c:v>
                </c:pt>
                <c:pt idx="18590">
                  <c:v>92.949999999988</c:v>
                </c:pt>
                <c:pt idx="18591">
                  <c:v>92.954999999988</c:v>
                </c:pt>
                <c:pt idx="18592">
                  <c:v>92.959999999988</c:v>
                </c:pt>
                <c:pt idx="18593">
                  <c:v>92.964999999988</c:v>
                </c:pt>
                <c:pt idx="18594">
                  <c:v>92.969999999988</c:v>
                </c:pt>
                <c:pt idx="18595">
                  <c:v>92.974999999988</c:v>
                </c:pt>
                <c:pt idx="18596">
                  <c:v>92.97999999998792</c:v>
                </c:pt>
                <c:pt idx="18597">
                  <c:v>92.984999999988</c:v>
                </c:pt>
                <c:pt idx="18598">
                  <c:v>92.98999999998792</c:v>
                </c:pt>
                <c:pt idx="18599">
                  <c:v>92.994999999988</c:v>
                </c:pt>
                <c:pt idx="18600">
                  <c:v>92.9999999999879</c:v>
                </c:pt>
                <c:pt idx="18601">
                  <c:v>93.0049999999879</c:v>
                </c:pt>
                <c:pt idx="18602">
                  <c:v>93.0099999999879</c:v>
                </c:pt>
                <c:pt idx="18603">
                  <c:v>93.0149999999879</c:v>
                </c:pt>
                <c:pt idx="18604">
                  <c:v>93.0199999999879</c:v>
                </c:pt>
                <c:pt idx="18605">
                  <c:v>93.0249999999879</c:v>
                </c:pt>
                <c:pt idx="18606">
                  <c:v>93.0299999999879</c:v>
                </c:pt>
                <c:pt idx="18607">
                  <c:v>93.0349999999879</c:v>
                </c:pt>
                <c:pt idx="18608">
                  <c:v>93.0399999999879</c:v>
                </c:pt>
                <c:pt idx="18609">
                  <c:v>93.0449999999879</c:v>
                </c:pt>
                <c:pt idx="18610">
                  <c:v>93.0499999999879</c:v>
                </c:pt>
                <c:pt idx="18611">
                  <c:v>93.0549999999879</c:v>
                </c:pt>
                <c:pt idx="18612">
                  <c:v>93.05999999998786</c:v>
                </c:pt>
                <c:pt idx="18613">
                  <c:v>93.0649999999879</c:v>
                </c:pt>
                <c:pt idx="18614">
                  <c:v>93.0699999999879</c:v>
                </c:pt>
                <c:pt idx="18615">
                  <c:v>93.07499999998786</c:v>
                </c:pt>
                <c:pt idx="18616">
                  <c:v>93.07999999998783</c:v>
                </c:pt>
                <c:pt idx="18617">
                  <c:v>93.0849999999879</c:v>
                </c:pt>
                <c:pt idx="18618">
                  <c:v>93.08999999998782</c:v>
                </c:pt>
                <c:pt idx="18619">
                  <c:v>93.0949999999879</c:v>
                </c:pt>
                <c:pt idx="18620">
                  <c:v>93.09999999998782</c:v>
                </c:pt>
                <c:pt idx="18621">
                  <c:v>93.10499999998782</c:v>
                </c:pt>
                <c:pt idx="18622">
                  <c:v>93.1099999999878</c:v>
                </c:pt>
                <c:pt idx="18623">
                  <c:v>93.1149999999878</c:v>
                </c:pt>
                <c:pt idx="18624">
                  <c:v>93.1199999999878</c:v>
                </c:pt>
                <c:pt idx="18625">
                  <c:v>93.1249999999878</c:v>
                </c:pt>
                <c:pt idx="18626">
                  <c:v>93.1299999999878</c:v>
                </c:pt>
                <c:pt idx="18627">
                  <c:v>93.1349999999878</c:v>
                </c:pt>
                <c:pt idx="18628">
                  <c:v>93.1399999999878</c:v>
                </c:pt>
                <c:pt idx="18629">
                  <c:v>93.1449999999878</c:v>
                </c:pt>
                <c:pt idx="18630">
                  <c:v>93.1499999999878</c:v>
                </c:pt>
                <c:pt idx="18631">
                  <c:v>93.15499999998776</c:v>
                </c:pt>
                <c:pt idx="18632">
                  <c:v>93.15999999998776</c:v>
                </c:pt>
                <c:pt idx="18633">
                  <c:v>93.1649999999878</c:v>
                </c:pt>
                <c:pt idx="18634">
                  <c:v>93.16999999998776</c:v>
                </c:pt>
                <c:pt idx="18635">
                  <c:v>93.17499999998774</c:v>
                </c:pt>
                <c:pt idx="18636">
                  <c:v>93.17999999998774</c:v>
                </c:pt>
                <c:pt idx="18637">
                  <c:v>93.18499999998776</c:v>
                </c:pt>
                <c:pt idx="18638">
                  <c:v>93.18999999998773</c:v>
                </c:pt>
                <c:pt idx="18639">
                  <c:v>93.1949999999878</c:v>
                </c:pt>
                <c:pt idx="18640">
                  <c:v>93.19999999998772</c:v>
                </c:pt>
                <c:pt idx="18641">
                  <c:v>93.2049999999878</c:v>
                </c:pt>
                <c:pt idx="18642">
                  <c:v>93.20999999998772</c:v>
                </c:pt>
                <c:pt idx="18643">
                  <c:v>93.2149999999878</c:v>
                </c:pt>
                <c:pt idx="18644">
                  <c:v>93.2199999999877</c:v>
                </c:pt>
                <c:pt idx="18645">
                  <c:v>93.2249999999877</c:v>
                </c:pt>
                <c:pt idx="18646">
                  <c:v>93.2299999999877</c:v>
                </c:pt>
                <c:pt idx="18647">
                  <c:v>93.2349999999877</c:v>
                </c:pt>
                <c:pt idx="18648">
                  <c:v>93.2399999999877</c:v>
                </c:pt>
                <c:pt idx="18649">
                  <c:v>93.2449999999877</c:v>
                </c:pt>
                <c:pt idx="18650">
                  <c:v>93.2499999999877</c:v>
                </c:pt>
                <c:pt idx="18651">
                  <c:v>93.2549999999877</c:v>
                </c:pt>
                <c:pt idx="18652">
                  <c:v>93.2599999999877</c:v>
                </c:pt>
                <c:pt idx="18653">
                  <c:v>93.2649999999877</c:v>
                </c:pt>
                <c:pt idx="18654">
                  <c:v>93.2699999999877</c:v>
                </c:pt>
                <c:pt idx="18655">
                  <c:v>93.2749999999877</c:v>
                </c:pt>
                <c:pt idx="18656">
                  <c:v>93.27999999998766</c:v>
                </c:pt>
                <c:pt idx="18657">
                  <c:v>93.2849999999877</c:v>
                </c:pt>
                <c:pt idx="18658">
                  <c:v>93.2899999999877</c:v>
                </c:pt>
                <c:pt idx="18659">
                  <c:v>93.2949999999877</c:v>
                </c:pt>
                <c:pt idx="18660">
                  <c:v>93.2999999999877</c:v>
                </c:pt>
                <c:pt idx="18661">
                  <c:v>93.3049999999877</c:v>
                </c:pt>
                <c:pt idx="18662">
                  <c:v>93.30999999998762</c:v>
                </c:pt>
                <c:pt idx="18663">
                  <c:v>93.3149999999877</c:v>
                </c:pt>
                <c:pt idx="18664">
                  <c:v>93.31999999998762</c:v>
                </c:pt>
                <c:pt idx="18665">
                  <c:v>93.32499999998762</c:v>
                </c:pt>
                <c:pt idx="18666">
                  <c:v>93.3299999999876</c:v>
                </c:pt>
                <c:pt idx="18667">
                  <c:v>93.3349999999876</c:v>
                </c:pt>
                <c:pt idx="18668">
                  <c:v>93.3399999999876</c:v>
                </c:pt>
                <c:pt idx="18669">
                  <c:v>93.3449999999876</c:v>
                </c:pt>
                <c:pt idx="18670">
                  <c:v>93.3499999999876</c:v>
                </c:pt>
                <c:pt idx="18671">
                  <c:v>93.3549999999876</c:v>
                </c:pt>
                <c:pt idx="18672">
                  <c:v>93.3599999999876</c:v>
                </c:pt>
                <c:pt idx="18673">
                  <c:v>93.3649999999876</c:v>
                </c:pt>
                <c:pt idx="18674">
                  <c:v>93.3699999999876</c:v>
                </c:pt>
                <c:pt idx="18675">
                  <c:v>93.37499999998756</c:v>
                </c:pt>
                <c:pt idx="18676">
                  <c:v>93.37999999998756</c:v>
                </c:pt>
                <c:pt idx="18677">
                  <c:v>93.3849999999876</c:v>
                </c:pt>
                <c:pt idx="18678">
                  <c:v>93.38999999998756</c:v>
                </c:pt>
                <c:pt idx="18679">
                  <c:v>93.3949999999876</c:v>
                </c:pt>
                <c:pt idx="18680">
                  <c:v>93.3999999999876</c:v>
                </c:pt>
                <c:pt idx="18681">
                  <c:v>93.4049999999876</c:v>
                </c:pt>
                <c:pt idx="18682">
                  <c:v>93.4099999999876</c:v>
                </c:pt>
                <c:pt idx="18683">
                  <c:v>93.4149999999876</c:v>
                </c:pt>
                <c:pt idx="18684">
                  <c:v>93.4199999999876</c:v>
                </c:pt>
                <c:pt idx="18685">
                  <c:v>93.4249999999876</c:v>
                </c:pt>
                <c:pt idx="18686">
                  <c:v>93.42999999998752</c:v>
                </c:pt>
                <c:pt idx="18687">
                  <c:v>93.4349999999876</c:v>
                </c:pt>
                <c:pt idx="18688">
                  <c:v>93.4399999999875</c:v>
                </c:pt>
                <c:pt idx="18689">
                  <c:v>93.4449999999875</c:v>
                </c:pt>
                <c:pt idx="18690">
                  <c:v>93.4499999999875</c:v>
                </c:pt>
                <c:pt idx="18691">
                  <c:v>93.4549999999875</c:v>
                </c:pt>
                <c:pt idx="18692">
                  <c:v>93.4599999999875</c:v>
                </c:pt>
                <c:pt idx="18693">
                  <c:v>93.4649999999875</c:v>
                </c:pt>
                <c:pt idx="18694">
                  <c:v>93.4699999999875</c:v>
                </c:pt>
                <c:pt idx="18695">
                  <c:v>93.4749999999875</c:v>
                </c:pt>
                <c:pt idx="18696">
                  <c:v>93.4799999999875</c:v>
                </c:pt>
                <c:pt idx="18697">
                  <c:v>93.4849999999875</c:v>
                </c:pt>
                <c:pt idx="18698">
                  <c:v>93.4899999999875</c:v>
                </c:pt>
                <c:pt idx="18699">
                  <c:v>93.4949999999875</c:v>
                </c:pt>
                <c:pt idx="18700">
                  <c:v>93.4999999999875</c:v>
                </c:pt>
                <c:pt idx="18701">
                  <c:v>93.5049999999875</c:v>
                </c:pt>
                <c:pt idx="18702">
                  <c:v>93.5099999999875</c:v>
                </c:pt>
                <c:pt idx="18703">
                  <c:v>93.5149999999875</c:v>
                </c:pt>
                <c:pt idx="18704">
                  <c:v>93.5199999999875</c:v>
                </c:pt>
                <c:pt idx="18705">
                  <c:v>93.5249999999875</c:v>
                </c:pt>
                <c:pt idx="18706">
                  <c:v>93.52999999998742</c:v>
                </c:pt>
                <c:pt idx="18707">
                  <c:v>93.5349999999875</c:v>
                </c:pt>
                <c:pt idx="18708">
                  <c:v>93.53999999998742</c:v>
                </c:pt>
                <c:pt idx="18709">
                  <c:v>93.5449999999875</c:v>
                </c:pt>
                <c:pt idx="18710">
                  <c:v>93.5499999999874</c:v>
                </c:pt>
                <c:pt idx="18711">
                  <c:v>93.5549999999874</c:v>
                </c:pt>
                <c:pt idx="18712">
                  <c:v>93.5599999999874</c:v>
                </c:pt>
                <c:pt idx="18713">
                  <c:v>93.5649999999874</c:v>
                </c:pt>
                <c:pt idx="18714">
                  <c:v>93.5699999999874</c:v>
                </c:pt>
                <c:pt idx="18715">
                  <c:v>93.5749999999874</c:v>
                </c:pt>
                <c:pt idx="18716">
                  <c:v>93.5799999999874</c:v>
                </c:pt>
                <c:pt idx="18717">
                  <c:v>93.5849999999874</c:v>
                </c:pt>
                <c:pt idx="18718">
                  <c:v>93.5899999999874</c:v>
                </c:pt>
                <c:pt idx="18719">
                  <c:v>93.5949999999874</c:v>
                </c:pt>
                <c:pt idx="18720">
                  <c:v>93.5999999999874</c:v>
                </c:pt>
                <c:pt idx="18721">
                  <c:v>93.6049999999874</c:v>
                </c:pt>
                <c:pt idx="18722">
                  <c:v>93.60999999998736</c:v>
                </c:pt>
                <c:pt idx="18723">
                  <c:v>93.6149999999874</c:v>
                </c:pt>
                <c:pt idx="18724">
                  <c:v>93.6199999999874</c:v>
                </c:pt>
                <c:pt idx="18725">
                  <c:v>93.62499999998736</c:v>
                </c:pt>
                <c:pt idx="18726">
                  <c:v>93.62999999998733</c:v>
                </c:pt>
                <c:pt idx="18727">
                  <c:v>93.6349999999874</c:v>
                </c:pt>
                <c:pt idx="18728">
                  <c:v>93.63999999998732</c:v>
                </c:pt>
                <c:pt idx="18729">
                  <c:v>93.6449999999874</c:v>
                </c:pt>
                <c:pt idx="18730">
                  <c:v>93.64999999998732</c:v>
                </c:pt>
                <c:pt idx="18731">
                  <c:v>93.65499999998732</c:v>
                </c:pt>
                <c:pt idx="18732">
                  <c:v>93.6599999999873</c:v>
                </c:pt>
                <c:pt idx="18733">
                  <c:v>93.6649999999873</c:v>
                </c:pt>
                <c:pt idx="18734">
                  <c:v>93.6699999999873</c:v>
                </c:pt>
                <c:pt idx="18735">
                  <c:v>93.6749999999873</c:v>
                </c:pt>
                <c:pt idx="18736">
                  <c:v>93.6799999999873</c:v>
                </c:pt>
                <c:pt idx="18737">
                  <c:v>93.6849999999873</c:v>
                </c:pt>
                <c:pt idx="18738">
                  <c:v>93.6899999999873</c:v>
                </c:pt>
                <c:pt idx="18739">
                  <c:v>93.6949999999873</c:v>
                </c:pt>
                <c:pt idx="18740">
                  <c:v>93.6999999999873</c:v>
                </c:pt>
                <c:pt idx="18741">
                  <c:v>93.7049999999873</c:v>
                </c:pt>
                <c:pt idx="18742">
                  <c:v>93.7099999999873</c:v>
                </c:pt>
                <c:pt idx="18743">
                  <c:v>93.7149999999873</c:v>
                </c:pt>
                <c:pt idx="18744">
                  <c:v>93.7199999999873</c:v>
                </c:pt>
                <c:pt idx="18745">
                  <c:v>93.7249999999873</c:v>
                </c:pt>
                <c:pt idx="18746">
                  <c:v>93.7299999999873</c:v>
                </c:pt>
                <c:pt idx="18747">
                  <c:v>93.7349999999873</c:v>
                </c:pt>
                <c:pt idx="18748">
                  <c:v>93.7399999999873</c:v>
                </c:pt>
                <c:pt idx="18749">
                  <c:v>93.7449999999873</c:v>
                </c:pt>
                <c:pt idx="18750">
                  <c:v>93.7499999999873</c:v>
                </c:pt>
                <c:pt idx="18751">
                  <c:v>93.7549999999873</c:v>
                </c:pt>
                <c:pt idx="18752">
                  <c:v>93.75999999998722</c:v>
                </c:pt>
                <c:pt idx="18753">
                  <c:v>93.7649999999873</c:v>
                </c:pt>
                <c:pt idx="18754">
                  <c:v>93.7699999999872</c:v>
                </c:pt>
                <c:pt idx="18755">
                  <c:v>93.7749999999872</c:v>
                </c:pt>
                <c:pt idx="18756">
                  <c:v>93.7799999999872</c:v>
                </c:pt>
                <c:pt idx="18757">
                  <c:v>93.7849999999872</c:v>
                </c:pt>
                <c:pt idx="18758">
                  <c:v>93.7899999999872</c:v>
                </c:pt>
                <c:pt idx="18759">
                  <c:v>93.7949999999872</c:v>
                </c:pt>
                <c:pt idx="18760">
                  <c:v>93.7999999999872</c:v>
                </c:pt>
                <c:pt idx="18761">
                  <c:v>93.8049999999872</c:v>
                </c:pt>
                <c:pt idx="18762">
                  <c:v>93.8099999999872</c:v>
                </c:pt>
                <c:pt idx="18763">
                  <c:v>93.8149999999872</c:v>
                </c:pt>
                <c:pt idx="18764">
                  <c:v>93.8199999999872</c:v>
                </c:pt>
                <c:pt idx="18765">
                  <c:v>93.8249999999872</c:v>
                </c:pt>
                <c:pt idx="18766">
                  <c:v>93.82999999998716</c:v>
                </c:pt>
                <c:pt idx="18767">
                  <c:v>93.8349999999872</c:v>
                </c:pt>
                <c:pt idx="18768">
                  <c:v>93.8399999999872</c:v>
                </c:pt>
                <c:pt idx="18769">
                  <c:v>93.8449999999872</c:v>
                </c:pt>
                <c:pt idx="18770">
                  <c:v>93.8499999999872</c:v>
                </c:pt>
                <c:pt idx="18771">
                  <c:v>93.8549999999872</c:v>
                </c:pt>
                <c:pt idx="18772">
                  <c:v>93.85999999998712</c:v>
                </c:pt>
                <c:pt idx="18773">
                  <c:v>93.8649999999872</c:v>
                </c:pt>
                <c:pt idx="18774">
                  <c:v>93.86999999998712</c:v>
                </c:pt>
                <c:pt idx="18775">
                  <c:v>93.87499999998712</c:v>
                </c:pt>
                <c:pt idx="18776">
                  <c:v>93.8799999999871</c:v>
                </c:pt>
                <c:pt idx="18777">
                  <c:v>93.8849999999871</c:v>
                </c:pt>
                <c:pt idx="18778">
                  <c:v>93.8899999999871</c:v>
                </c:pt>
                <c:pt idx="18779">
                  <c:v>93.8949999999871</c:v>
                </c:pt>
                <c:pt idx="18780">
                  <c:v>93.8999999999871</c:v>
                </c:pt>
                <c:pt idx="18781">
                  <c:v>93.9049999999871</c:v>
                </c:pt>
                <c:pt idx="18782">
                  <c:v>93.9099999999871</c:v>
                </c:pt>
                <c:pt idx="18783">
                  <c:v>93.9149999999871</c:v>
                </c:pt>
                <c:pt idx="18784">
                  <c:v>93.9199999999871</c:v>
                </c:pt>
                <c:pt idx="18785">
                  <c:v>93.9249999999871</c:v>
                </c:pt>
                <c:pt idx="18786">
                  <c:v>93.9299999999871</c:v>
                </c:pt>
                <c:pt idx="18787">
                  <c:v>93.9349999999871</c:v>
                </c:pt>
                <c:pt idx="18788">
                  <c:v>93.9399999999871</c:v>
                </c:pt>
                <c:pt idx="18789">
                  <c:v>93.9449999999871</c:v>
                </c:pt>
                <c:pt idx="18790">
                  <c:v>93.9499999999871</c:v>
                </c:pt>
                <c:pt idx="18791">
                  <c:v>93.9549999999871</c:v>
                </c:pt>
                <c:pt idx="18792">
                  <c:v>93.9599999999871</c:v>
                </c:pt>
                <c:pt idx="18793">
                  <c:v>93.9649999999871</c:v>
                </c:pt>
                <c:pt idx="18794">
                  <c:v>93.9699999999871</c:v>
                </c:pt>
                <c:pt idx="18795">
                  <c:v>93.9749999999871</c:v>
                </c:pt>
                <c:pt idx="18796">
                  <c:v>93.97999999998702</c:v>
                </c:pt>
                <c:pt idx="18797">
                  <c:v>93.9849999999871</c:v>
                </c:pt>
                <c:pt idx="18798">
                  <c:v>93.989999999987</c:v>
                </c:pt>
                <c:pt idx="18799">
                  <c:v>93.994999999987</c:v>
                </c:pt>
                <c:pt idx="18800">
                  <c:v>93.999999999987</c:v>
                </c:pt>
                <c:pt idx="18801">
                  <c:v>94.004999999987</c:v>
                </c:pt>
                <c:pt idx="18802">
                  <c:v>94.009999999987</c:v>
                </c:pt>
                <c:pt idx="18803">
                  <c:v>94.014999999987</c:v>
                </c:pt>
                <c:pt idx="18804">
                  <c:v>94.019999999987</c:v>
                </c:pt>
                <c:pt idx="18805">
                  <c:v>94.02499999998697</c:v>
                </c:pt>
                <c:pt idx="18806">
                  <c:v>94.02999999998697</c:v>
                </c:pt>
                <c:pt idx="18807">
                  <c:v>94.03499999998696</c:v>
                </c:pt>
                <c:pt idx="18808">
                  <c:v>94.03999999998696</c:v>
                </c:pt>
                <c:pt idx="18809">
                  <c:v>94.044999999987</c:v>
                </c:pt>
                <c:pt idx="18810">
                  <c:v>94.04999999998696</c:v>
                </c:pt>
                <c:pt idx="18811">
                  <c:v>94.05499999998694</c:v>
                </c:pt>
                <c:pt idx="18812">
                  <c:v>94.05999999998694</c:v>
                </c:pt>
                <c:pt idx="18813">
                  <c:v>94.06499999998696</c:v>
                </c:pt>
                <c:pt idx="18814">
                  <c:v>94.06999999998693</c:v>
                </c:pt>
                <c:pt idx="18815">
                  <c:v>94.07499999998693</c:v>
                </c:pt>
                <c:pt idx="18816">
                  <c:v>94.07999999998691</c:v>
                </c:pt>
                <c:pt idx="18817">
                  <c:v>94.08499999998691</c:v>
                </c:pt>
                <c:pt idx="18818">
                  <c:v>94.08999999998691</c:v>
                </c:pt>
                <c:pt idx="18819">
                  <c:v>94.09499999998692</c:v>
                </c:pt>
                <c:pt idx="18820">
                  <c:v>94.0999999999869</c:v>
                </c:pt>
                <c:pt idx="18821">
                  <c:v>94.1049999999869</c:v>
                </c:pt>
                <c:pt idx="18822">
                  <c:v>94.10999999998688</c:v>
                </c:pt>
                <c:pt idx="18823">
                  <c:v>94.1149999999869</c:v>
                </c:pt>
                <c:pt idx="18824">
                  <c:v>94.1199999999869</c:v>
                </c:pt>
                <c:pt idx="18825">
                  <c:v>94.12499999998688</c:v>
                </c:pt>
                <c:pt idx="18826">
                  <c:v>94.12999999998688</c:v>
                </c:pt>
                <c:pt idx="18827">
                  <c:v>94.13499999998687</c:v>
                </c:pt>
                <c:pt idx="18828">
                  <c:v>94.13999999998687</c:v>
                </c:pt>
                <c:pt idx="18829">
                  <c:v>94.14499999998686</c:v>
                </c:pt>
                <c:pt idx="18830">
                  <c:v>94.14999999998686</c:v>
                </c:pt>
                <c:pt idx="18831">
                  <c:v>94.15499999998685</c:v>
                </c:pt>
                <c:pt idx="18832">
                  <c:v>94.15999999998685</c:v>
                </c:pt>
                <c:pt idx="18833">
                  <c:v>94.16499999998684</c:v>
                </c:pt>
                <c:pt idx="18834">
                  <c:v>94.16999999998684</c:v>
                </c:pt>
                <c:pt idx="18835">
                  <c:v>94.17499999998684</c:v>
                </c:pt>
                <c:pt idx="18836">
                  <c:v>94.17999999998678</c:v>
                </c:pt>
                <c:pt idx="18837">
                  <c:v>94.18499999998683</c:v>
                </c:pt>
                <c:pt idx="18838">
                  <c:v>94.18999999998681</c:v>
                </c:pt>
                <c:pt idx="18839">
                  <c:v>94.19499999998681</c:v>
                </c:pt>
                <c:pt idx="18840">
                  <c:v>94.19999999998681</c:v>
                </c:pt>
                <c:pt idx="18841">
                  <c:v>94.20499999998682</c:v>
                </c:pt>
                <c:pt idx="18842">
                  <c:v>94.2099999999868</c:v>
                </c:pt>
                <c:pt idx="18843">
                  <c:v>94.2149999999868</c:v>
                </c:pt>
                <c:pt idx="18844">
                  <c:v>94.2199999999868</c:v>
                </c:pt>
                <c:pt idx="18845">
                  <c:v>94.2249999999868</c:v>
                </c:pt>
                <c:pt idx="18846">
                  <c:v>94.2299999999868</c:v>
                </c:pt>
                <c:pt idx="18847">
                  <c:v>94.2349999999868</c:v>
                </c:pt>
                <c:pt idx="18848">
                  <c:v>94.2399999999868</c:v>
                </c:pt>
                <c:pt idx="18849">
                  <c:v>94.2449999999868</c:v>
                </c:pt>
                <c:pt idx="18850">
                  <c:v>94.2499999999868</c:v>
                </c:pt>
                <c:pt idx="18851">
                  <c:v>94.25499999998676</c:v>
                </c:pt>
                <c:pt idx="18852">
                  <c:v>94.25999999998676</c:v>
                </c:pt>
                <c:pt idx="18853">
                  <c:v>94.2649999999868</c:v>
                </c:pt>
                <c:pt idx="18854">
                  <c:v>94.26999999998676</c:v>
                </c:pt>
                <c:pt idx="18855">
                  <c:v>94.27499999998674</c:v>
                </c:pt>
                <c:pt idx="18856">
                  <c:v>94.27999999998674</c:v>
                </c:pt>
                <c:pt idx="18857">
                  <c:v>94.28499999998676</c:v>
                </c:pt>
                <c:pt idx="18858">
                  <c:v>94.28999999998673</c:v>
                </c:pt>
                <c:pt idx="18859">
                  <c:v>94.2949999999868</c:v>
                </c:pt>
                <c:pt idx="18860">
                  <c:v>94.29999999998672</c:v>
                </c:pt>
                <c:pt idx="18861">
                  <c:v>94.30499999998671</c:v>
                </c:pt>
                <c:pt idx="18862">
                  <c:v>94.30999999998671</c:v>
                </c:pt>
                <c:pt idx="18863">
                  <c:v>94.31499999998672</c:v>
                </c:pt>
                <c:pt idx="18864">
                  <c:v>94.3199999999867</c:v>
                </c:pt>
                <c:pt idx="18865">
                  <c:v>94.3249999999867</c:v>
                </c:pt>
                <c:pt idx="18866">
                  <c:v>94.32999999998668</c:v>
                </c:pt>
                <c:pt idx="18867">
                  <c:v>94.3349999999867</c:v>
                </c:pt>
                <c:pt idx="18868">
                  <c:v>94.3399999999867</c:v>
                </c:pt>
                <c:pt idx="18869">
                  <c:v>94.3449999999867</c:v>
                </c:pt>
                <c:pt idx="18870">
                  <c:v>94.3499999999867</c:v>
                </c:pt>
                <c:pt idx="18871">
                  <c:v>94.35499999998667</c:v>
                </c:pt>
                <c:pt idx="18872">
                  <c:v>94.35999999998667</c:v>
                </c:pt>
                <c:pt idx="18873">
                  <c:v>94.36499999998666</c:v>
                </c:pt>
                <c:pt idx="18874">
                  <c:v>94.36999999998666</c:v>
                </c:pt>
                <c:pt idx="18875">
                  <c:v>94.37499999998665</c:v>
                </c:pt>
                <c:pt idx="18876">
                  <c:v>94.37999999998665</c:v>
                </c:pt>
                <c:pt idx="18877">
                  <c:v>94.38499999998664</c:v>
                </c:pt>
                <c:pt idx="18878">
                  <c:v>94.38999999998664</c:v>
                </c:pt>
                <c:pt idx="18879">
                  <c:v>94.39499999998666</c:v>
                </c:pt>
                <c:pt idx="18880">
                  <c:v>94.39999999998663</c:v>
                </c:pt>
                <c:pt idx="18881">
                  <c:v>94.4049999999867</c:v>
                </c:pt>
                <c:pt idx="18882">
                  <c:v>94.40999999998662</c:v>
                </c:pt>
                <c:pt idx="18883">
                  <c:v>94.4149999999867</c:v>
                </c:pt>
                <c:pt idx="18884">
                  <c:v>94.41999999998662</c:v>
                </c:pt>
                <c:pt idx="18885">
                  <c:v>94.42499999998662</c:v>
                </c:pt>
                <c:pt idx="18886">
                  <c:v>94.4299999999866</c:v>
                </c:pt>
                <c:pt idx="18887">
                  <c:v>94.4349999999866</c:v>
                </c:pt>
                <c:pt idx="18888">
                  <c:v>94.4399999999866</c:v>
                </c:pt>
                <c:pt idx="18889">
                  <c:v>94.4449999999866</c:v>
                </c:pt>
                <c:pt idx="18890">
                  <c:v>94.4499999999866</c:v>
                </c:pt>
                <c:pt idx="18891">
                  <c:v>94.4549999999866</c:v>
                </c:pt>
                <c:pt idx="18892">
                  <c:v>94.4599999999866</c:v>
                </c:pt>
                <c:pt idx="18893">
                  <c:v>94.4649999999866</c:v>
                </c:pt>
                <c:pt idx="18894">
                  <c:v>94.4699999999866</c:v>
                </c:pt>
                <c:pt idx="18895">
                  <c:v>94.47499999998656</c:v>
                </c:pt>
                <c:pt idx="18896">
                  <c:v>94.47999999998656</c:v>
                </c:pt>
                <c:pt idx="18897">
                  <c:v>94.4849999999866</c:v>
                </c:pt>
                <c:pt idx="18898">
                  <c:v>94.48999999998656</c:v>
                </c:pt>
                <c:pt idx="18899">
                  <c:v>94.4949999999866</c:v>
                </c:pt>
                <c:pt idx="18900">
                  <c:v>94.4999999999866</c:v>
                </c:pt>
                <c:pt idx="18901">
                  <c:v>94.50499999998656</c:v>
                </c:pt>
                <c:pt idx="18902">
                  <c:v>94.50999999998653</c:v>
                </c:pt>
                <c:pt idx="18903">
                  <c:v>94.5149999999866</c:v>
                </c:pt>
                <c:pt idx="18904">
                  <c:v>94.51999999998652</c:v>
                </c:pt>
                <c:pt idx="18905">
                  <c:v>94.52499999998651</c:v>
                </c:pt>
                <c:pt idx="18906">
                  <c:v>94.52999999998651</c:v>
                </c:pt>
                <c:pt idx="18907">
                  <c:v>94.53499999998652</c:v>
                </c:pt>
                <c:pt idx="18908">
                  <c:v>94.5399999999865</c:v>
                </c:pt>
                <c:pt idx="18909">
                  <c:v>94.5449999999865</c:v>
                </c:pt>
                <c:pt idx="18910">
                  <c:v>94.5499999999865</c:v>
                </c:pt>
                <c:pt idx="18911">
                  <c:v>94.5549999999865</c:v>
                </c:pt>
                <c:pt idx="18912">
                  <c:v>94.5599999999865</c:v>
                </c:pt>
                <c:pt idx="18913">
                  <c:v>94.5649999999865</c:v>
                </c:pt>
                <c:pt idx="18914">
                  <c:v>94.5699999999865</c:v>
                </c:pt>
                <c:pt idx="18915">
                  <c:v>94.57499999998647</c:v>
                </c:pt>
                <c:pt idx="18916">
                  <c:v>94.57999999998647</c:v>
                </c:pt>
                <c:pt idx="18917">
                  <c:v>94.58499999998646</c:v>
                </c:pt>
                <c:pt idx="18918">
                  <c:v>94.58999999998646</c:v>
                </c:pt>
                <c:pt idx="18919">
                  <c:v>94.5949999999865</c:v>
                </c:pt>
                <c:pt idx="18920">
                  <c:v>94.59999999998646</c:v>
                </c:pt>
                <c:pt idx="18921">
                  <c:v>94.60499999998644</c:v>
                </c:pt>
                <c:pt idx="18922">
                  <c:v>94.60999999998644</c:v>
                </c:pt>
                <c:pt idx="18923">
                  <c:v>94.61499999998646</c:v>
                </c:pt>
                <c:pt idx="18924">
                  <c:v>94.61999999998643</c:v>
                </c:pt>
                <c:pt idx="18925">
                  <c:v>94.62499999998643</c:v>
                </c:pt>
                <c:pt idx="18926">
                  <c:v>94.62999999998641</c:v>
                </c:pt>
                <c:pt idx="18927">
                  <c:v>94.63499999998641</c:v>
                </c:pt>
                <c:pt idx="18928">
                  <c:v>94.63999999998641</c:v>
                </c:pt>
                <c:pt idx="18929">
                  <c:v>94.64499999998642</c:v>
                </c:pt>
                <c:pt idx="18930">
                  <c:v>94.6499999999864</c:v>
                </c:pt>
                <c:pt idx="18931">
                  <c:v>94.6549999999864</c:v>
                </c:pt>
                <c:pt idx="18932">
                  <c:v>94.65999999998638</c:v>
                </c:pt>
                <c:pt idx="18933">
                  <c:v>94.6649999999864</c:v>
                </c:pt>
                <c:pt idx="18934">
                  <c:v>94.6699999999864</c:v>
                </c:pt>
                <c:pt idx="18935">
                  <c:v>94.67499999998638</c:v>
                </c:pt>
                <c:pt idx="18936">
                  <c:v>94.67999999998638</c:v>
                </c:pt>
                <c:pt idx="18937">
                  <c:v>94.68499999998637</c:v>
                </c:pt>
                <c:pt idx="18938">
                  <c:v>94.68999999998637</c:v>
                </c:pt>
                <c:pt idx="18939">
                  <c:v>94.69499999998636</c:v>
                </c:pt>
                <c:pt idx="18940">
                  <c:v>94.69999999998636</c:v>
                </c:pt>
                <c:pt idx="18941">
                  <c:v>94.7049999999864</c:v>
                </c:pt>
                <c:pt idx="18942">
                  <c:v>94.70999999998636</c:v>
                </c:pt>
                <c:pt idx="18943">
                  <c:v>94.7149999999864</c:v>
                </c:pt>
                <c:pt idx="18944">
                  <c:v>94.7199999999864</c:v>
                </c:pt>
                <c:pt idx="18945">
                  <c:v>94.72499999998636</c:v>
                </c:pt>
                <c:pt idx="18946">
                  <c:v>94.72999999998633</c:v>
                </c:pt>
                <c:pt idx="18947">
                  <c:v>94.7349999999864</c:v>
                </c:pt>
                <c:pt idx="18948">
                  <c:v>94.73999999998632</c:v>
                </c:pt>
                <c:pt idx="18949">
                  <c:v>94.7449999999864</c:v>
                </c:pt>
                <c:pt idx="18950">
                  <c:v>94.74999999998632</c:v>
                </c:pt>
                <c:pt idx="18951">
                  <c:v>94.75499999998632</c:v>
                </c:pt>
                <c:pt idx="18952">
                  <c:v>94.7599999999863</c:v>
                </c:pt>
                <c:pt idx="18953">
                  <c:v>94.7649999999863</c:v>
                </c:pt>
                <c:pt idx="18954">
                  <c:v>94.7699999999863</c:v>
                </c:pt>
                <c:pt idx="18955">
                  <c:v>94.7749999999863</c:v>
                </c:pt>
                <c:pt idx="18956">
                  <c:v>94.7799999999863</c:v>
                </c:pt>
                <c:pt idx="18957">
                  <c:v>94.7849999999863</c:v>
                </c:pt>
                <c:pt idx="18958">
                  <c:v>94.7899999999863</c:v>
                </c:pt>
                <c:pt idx="18959">
                  <c:v>94.7949999999863</c:v>
                </c:pt>
                <c:pt idx="18960">
                  <c:v>94.7999999999863</c:v>
                </c:pt>
                <c:pt idx="18961">
                  <c:v>94.80499999998626</c:v>
                </c:pt>
                <c:pt idx="18962">
                  <c:v>94.80999999998626</c:v>
                </c:pt>
                <c:pt idx="18963">
                  <c:v>94.81499999998626</c:v>
                </c:pt>
                <c:pt idx="18964">
                  <c:v>94.81999999998626</c:v>
                </c:pt>
                <c:pt idx="18965">
                  <c:v>94.82499999998624</c:v>
                </c:pt>
                <c:pt idx="18966">
                  <c:v>94.82999999998624</c:v>
                </c:pt>
                <c:pt idx="18967">
                  <c:v>94.83499999998626</c:v>
                </c:pt>
                <c:pt idx="18968">
                  <c:v>94.83999999998623</c:v>
                </c:pt>
                <c:pt idx="18969">
                  <c:v>94.8449999999863</c:v>
                </c:pt>
                <c:pt idx="18970">
                  <c:v>94.84999999998622</c:v>
                </c:pt>
                <c:pt idx="18971">
                  <c:v>94.85499999998623</c:v>
                </c:pt>
                <c:pt idx="18972">
                  <c:v>94.85999999998621</c:v>
                </c:pt>
                <c:pt idx="18973">
                  <c:v>94.86499999998622</c:v>
                </c:pt>
                <c:pt idx="18974">
                  <c:v>94.8699999999862</c:v>
                </c:pt>
                <c:pt idx="18975">
                  <c:v>94.8749999999862</c:v>
                </c:pt>
                <c:pt idx="18976">
                  <c:v>94.87999999998618</c:v>
                </c:pt>
                <c:pt idx="18977">
                  <c:v>94.8849999999862</c:v>
                </c:pt>
                <c:pt idx="18978">
                  <c:v>94.8899999999862</c:v>
                </c:pt>
                <c:pt idx="18979">
                  <c:v>94.8949999999862</c:v>
                </c:pt>
                <c:pt idx="18980">
                  <c:v>94.8999999999862</c:v>
                </c:pt>
                <c:pt idx="18981">
                  <c:v>94.9049999999862</c:v>
                </c:pt>
                <c:pt idx="18982">
                  <c:v>94.9099999999862</c:v>
                </c:pt>
                <c:pt idx="18983">
                  <c:v>94.9149999999862</c:v>
                </c:pt>
                <c:pt idx="18984">
                  <c:v>94.9199999999862</c:v>
                </c:pt>
                <c:pt idx="18985">
                  <c:v>94.92499999998616</c:v>
                </c:pt>
                <c:pt idx="18986">
                  <c:v>94.92999999998616</c:v>
                </c:pt>
                <c:pt idx="18987">
                  <c:v>94.9349999999862</c:v>
                </c:pt>
                <c:pt idx="18988">
                  <c:v>94.9399999999862</c:v>
                </c:pt>
                <c:pt idx="18989">
                  <c:v>94.9449999999862</c:v>
                </c:pt>
                <c:pt idx="18990">
                  <c:v>94.9499999999862</c:v>
                </c:pt>
                <c:pt idx="18991">
                  <c:v>94.9549999999862</c:v>
                </c:pt>
                <c:pt idx="18992">
                  <c:v>94.95999999998612</c:v>
                </c:pt>
                <c:pt idx="18993">
                  <c:v>94.9649999999862</c:v>
                </c:pt>
                <c:pt idx="18994">
                  <c:v>94.96999999998612</c:v>
                </c:pt>
                <c:pt idx="18995">
                  <c:v>94.97499999998612</c:v>
                </c:pt>
                <c:pt idx="18996">
                  <c:v>94.9799999999861</c:v>
                </c:pt>
                <c:pt idx="18997">
                  <c:v>94.9849999999861</c:v>
                </c:pt>
                <c:pt idx="18998">
                  <c:v>94.9899999999861</c:v>
                </c:pt>
                <c:pt idx="18999">
                  <c:v>94.9949999999861</c:v>
                </c:pt>
                <c:pt idx="19000">
                  <c:v>94.9999999999861</c:v>
                </c:pt>
                <c:pt idx="19001">
                  <c:v>95.0049999999861</c:v>
                </c:pt>
                <c:pt idx="19002">
                  <c:v>95.0099999999861</c:v>
                </c:pt>
                <c:pt idx="19003">
                  <c:v>95.0149999999861</c:v>
                </c:pt>
                <c:pt idx="19004">
                  <c:v>95.0199999999861</c:v>
                </c:pt>
                <c:pt idx="19005">
                  <c:v>95.02499999998606</c:v>
                </c:pt>
                <c:pt idx="19006">
                  <c:v>95.02999999998606</c:v>
                </c:pt>
                <c:pt idx="19007">
                  <c:v>95.03499999998606</c:v>
                </c:pt>
                <c:pt idx="19008">
                  <c:v>95.03999999998606</c:v>
                </c:pt>
                <c:pt idx="19009">
                  <c:v>95.0449999999861</c:v>
                </c:pt>
                <c:pt idx="19010">
                  <c:v>95.0499999999861</c:v>
                </c:pt>
                <c:pt idx="19011">
                  <c:v>95.05499999998606</c:v>
                </c:pt>
                <c:pt idx="19012">
                  <c:v>95.05999999998603</c:v>
                </c:pt>
                <c:pt idx="19013">
                  <c:v>95.0649999999861</c:v>
                </c:pt>
                <c:pt idx="19014">
                  <c:v>95.06999999998602</c:v>
                </c:pt>
                <c:pt idx="19015">
                  <c:v>95.07499999998603</c:v>
                </c:pt>
                <c:pt idx="19016">
                  <c:v>95.07999999998601</c:v>
                </c:pt>
                <c:pt idx="19017">
                  <c:v>95.08499999998602</c:v>
                </c:pt>
                <c:pt idx="19018">
                  <c:v>95.089999999986</c:v>
                </c:pt>
                <c:pt idx="19019">
                  <c:v>95.094999999986</c:v>
                </c:pt>
                <c:pt idx="19020">
                  <c:v>95.099999999986</c:v>
                </c:pt>
                <c:pt idx="19021">
                  <c:v>95.104999999986</c:v>
                </c:pt>
                <c:pt idx="19022">
                  <c:v>95.109999999986</c:v>
                </c:pt>
                <c:pt idx="19023">
                  <c:v>95.114999999986</c:v>
                </c:pt>
                <c:pt idx="19024">
                  <c:v>95.119999999986</c:v>
                </c:pt>
                <c:pt idx="19025">
                  <c:v>95.12499999998597</c:v>
                </c:pt>
                <c:pt idx="19026">
                  <c:v>95.12999999998597</c:v>
                </c:pt>
                <c:pt idx="19027">
                  <c:v>95.13499999998596</c:v>
                </c:pt>
                <c:pt idx="19028">
                  <c:v>95.13999999998596</c:v>
                </c:pt>
                <c:pt idx="19029">
                  <c:v>95.14499999998596</c:v>
                </c:pt>
                <c:pt idx="19030">
                  <c:v>95.14999999998596</c:v>
                </c:pt>
                <c:pt idx="19031">
                  <c:v>95.15499999998594</c:v>
                </c:pt>
                <c:pt idx="19032">
                  <c:v>95.15999999998594</c:v>
                </c:pt>
                <c:pt idx="19033">
                  <c:v>95.16499999998596</c:v>
                </c:pt>
                <c:pt idx="19034">
                  <c:v>95.16999999998593</c:v>
                </c:pt>
                <c:pt idx="19035">
                  <c:v>95.17499999998593</c:v>
                </c:pt>
                <c:pt idx="19036">
                  <c:v>95.17999999998591</c:v>
                </c:pt>
                <c:pt idx="19037">
                  <c:v>95.18499999998593</c:v>
                </c:pt>
                <c:pt idx="19038">
                  <c:v>95.18999999998591</c:v>
                </c:pt>
                <c:pt idx="19039">
                  <c:v>95.19499999998592</c:v>
                </c:pt>
                <c:pt idx="19040">
                  <c:v>95.1999999999859</c:v>
                </c:pt>
                <c:pt idx="19041">
                  <c:v>95.2049999999859</c:v>
                </c:pt>
                <c:pt idx="19042">
                  <c:v>95.2099999999859</c:v>
                </c:pt>
                <c:pt idx="19043">
                  <c:v>95.2149999999859</c:v>
                </c:pt>
                <c:pt idx="19044">
                  <c:v>95.2199999999859</c:v>
                </c:pt>
                <c:pt idx="19045">
                  <c:v>95.2249999999859</c:v>
                </c:pt>
                <c:pt idx="19046">
                  <c:v>95.2299999999859</c:v>
                </c:pt>
                <c:pt idx="19047">
                  <c:v>95.2349999999859</c:v>
                </c:pt>
                <c:pt idx="19048">
                  <c:v>95.2399999999859</c:v>
                </c:pt>
                <c:pt idx="19049">
                  <c:v>95.2449999999859</c:v>
                </c:pt>
                <c:pt idx="19050">
                  <c:v>95.2499999999859</c:v>
                </c:pt>
                <c:pt idx="19051">
                  <c:v>95.25499999998586</c:v>
                </c:pt>
                <c:pt idx="19052">
                  <c:v>95.25999999998586</c:v>
                </c:pt>
                <c:pt idx="19053">
                  <c:v>95.2649999999859</c:v>
                </c:pt>
                <c:pt idx="19054">
                  <c:v>95.2699999999859</c:v>
                </c:pt>
                <c:pt idx="19055">
                  <c:v>95.27499999998583</c:v>
                </c:pt>
                <c:pt idx="19056">
                  <c:v>95.27999999998583</c:v>
                </c:pt>
                <c:pt idx="19057">
                  <c:v>95.2849999999859</c:v>
                </c:pt>
                <c:pt idx="19058">
                  <c:v>95.28999999998582</c:v>
                </c:pt>
                <c:pt idx="19059">
                  <c:v>95.2949999999859</c:v>
                </c:pt>
                <c:pt idx="19060">
                  <c:v>95.29999999998582</c:v>
                </c:pt>
                <c:pt idx="19061">
                  <c:v>95.30499999998582</c:v>
                </c:pt>
                <c:pt idx="19062">
                  <c:v>95.3099999999858</c:v>
                </c:pt>
                <c:pt idx="19063">
                  <c:v>95.3149999999858</c:v>
                </c:pt>
                <c:pt idx="19064">
                  <c:v>95.3199999999858</c:v>
                </c:pt>
                <c:pt idx="19065">
                  <c:v>95.3249999999858</c:v>
                </c:pt>
                <c:pt idx="19066">
                  <c:v>95.32999999998578</c:v>
                </c:pt>
                <c:pt idx="19067">
                  <c:v>95.3349999999858</c:v>
                </c:pt>
                <c:pt idx="19068">
                  <c:v>95.3399999999858</c:v>
                </c:pt>
                <c:pt idx="19069">
                  <c:v>95.3449999999858</c:v>
                </c:pt>
                <c:pt idx="19070">
                  <c:v>95.3499999999858</c:v>
                </c:pt>
                <c:pt idx="19071">
                  <c:v>95.35499999998576</c:v>
                </c:pt>
                <c:pt idx="19072">
                  <c:v>95.35999999998576</c:v>
                </c:pt>
                <c:pt idx="19073">
                  <c:v>95.36499999998576</c:v>
                </c:pt>
                <c:pt idx="19074">
                  <c:v>95.36999999998576</c:v>
                </c:pt>
                <c:pt idx="19075">
                  <c:v>95.37499999998574</c:v>
                </c:pt>
                <c:pt idx="19076">
                  <c:v>95.37999999998574</c:v>
                </c:pt>
                <c:pt idx="19077">
                  <c:v>95.38499999998573</c:v>
                </c:pt>
                <c:pt idx="19078">
                  <c:v>95.38999999998573</c:v>
                </c:pt>
                <c:pt idx="19079">
                  <c:v>95.3949999999858</c:v>
                </c:pt>
                <c:pt idx="19080">
                  <c:v>95.39999999998572</c:v>
                </c:pt>
                <c:pt idx="19081">
                  <c:v>95.4049999999858</c:v>
                </c:pt>
                <c:pt idx="19082">
                  <c:v>95.40999999998572</c:v>
                </c:pt>
                <c:pt idx="19083">
                  <c:v>95.4149999999858</c:v>
                </c:pt>
                <c:pt idx="19084">
                  <c:v>95.4199999999857</c:v>
                </c:pt>
                <c:pt idx="19085">
                  <c:v>95.4249999999857</c:v>
                </c:pt>
                <c:pt idx="19086">
                  <c:v>95.4299999999857</c:v>
                </c:pt>
                <c:pt idx="19087">
                  <c:v>95.4349999999857</c:v>
                </c:pt>
                <c:pt idx="19088">
                  <c:v>95.4399999999857</c:v>
                </c:pt>
                <c:pt idx="19089">
                  <c:v>95.4449999999857</c:v>
                </c:pt>
                <c:pt idx="19090">
                  <c:v>95.4499999999857</c:v>
                </c:pt>
                <c:pt idx="19091">
                  <c:v>95.4549999999857</c:v>
                </c:pt>
                <c:pt idx="19092">
                  <c:v>95.4599999999857</c:v>
                </c:pt>
                <c:pt idx="19093">
                  <c:v>95.4649999999857</c:v>
                </c:pt>
                <c:pt idx="19094">
                  <c:v>95.4699999999857</c:v>
                </c:pt>
                <c:pt idx="19095">
                  <c:v>95.47499999998566</c:v>
                </c:pt>
                <c:pt idx="19096">
                  <c:v>95.47999999998566</c:v>
                </c:pt>
                <c:pt idx="19097">
                  <c:v>95.4849999999857</c:v>
                </c:pt>
                <c:pt idx="19098">
                  <c:v>95.4899999999857</c:v>
                </c:pt>
                <c:pt idx="19099">
                  <c:v>95.4949999999857</c:v>
                </c:pt>
                <c:pt idx="19100">
                  <c:v>95.4999999999857</c:v>
                </c:pt>
                <c:pt idx="19101">
                  <c:v>95.5049999999857</c:v>
                </c:pt>
                <c:pt idx="19102">
                  <c:v>95.50999999998562</c:v>
                </c:pt>
                <c:pt idx="19103">
                  <c:v>95.5149999999857</c:v>
                </c:pt>
                <c:pt idx="19104">
                  <c:v>95.51999999998562</c:v>
                </c:pt>
                <c:pt idx="19105">
                  <c:v>95.52499999998562</c:v>
                </c:pt>
                <c:pt idx="19106">
                  <c:v>95.5299999999856</c:v>
                </c:pt>
                <c:pt idx="19107">
                  <c:v>95.5349999999856</c:v>
                </c:pt>
                <c:pt idx="19108">
                  <c:v>95.5399999999856</c:v>
                </c:pt>
                <c:pt idx="19109">
                  <c:v>95.5449999999856</c:v>
                </c:pt>
                <c:pt idx="19110">
                  <c:v>95.5499999999856</c:v>
                </c:pt>
                <c:pt idx="19111">
                  <c:v>95.5549999999856</c:v>
                </c:pt>
                <c:pt idx="19112">
                  <c:v>95.5599999999856</c:v>
                </c:pt>
                <c:pt idx="19113">
                  <c:v>95.5649999999856</c:v>
                </c:pt>
                <c:pt idx="19114">
                  <c:v>95.5699999999856</c:v>
                </c:pt>
                <c:pt idx="19115">
                  <c:v>95.57499999998556</c:v>
                </c:pt>
                <c:pt idx="19116">
                  <c:v>95.57999999998556</c:v>
                </c:pt>
                <c:pt idx="19117">
                  <c:v>95.58499999998556</c:v>
                </c:pt>
                <c:pt idx="19118">
                  <c:v>95.58999999998556</c:v>
                </c:pt>
                <c:pt idx="19119">
                  <c:v>95.5949999999856</c:v>
                </c:pt>
                <c:pt idx="19120">
                  <c:v>95.5999999999856</c:v>
                </c:pt>
                <c:pt idx="19121">
                  <c:v>95.60499999998553</c:v>
                </c:pt>
                <c:pt idx="19122">
                  <c:v>95.60999999998553</c:v>
                </c:pt>
                <c:pt idx="19123">
                  <c:v>95.6149999999856</c:v>
                </c:pt>
                <c:pt idx="19124">
                  <c:v>95.61999999998552</c:v>
                </c:pt>
                <c:pt idx="19125">
                  <c:v>95.62499999998553</c:v>
                </c:pt>
                <c:pt idx="19126">
                  <c:v>95.62999999998551</c:v>
                </c:pt>
                <c:pt idx="19127">
                  <c:v>95.63499999998552</c:v>
                </c:pt>
                <c:pt idx="19128">
                  <c:v>95.6399999999855</c:v>
                </c:pt>
                <c:pt idx="19129">
                  <c:v>95.6449999999855</c:v>
                </c:pt>
                <c:pt idx="19130">
                  <c:v>95.6499999999855</c:v>
                </c:pt>
                <c:pt idx="19131">
                  <c:v>95.6549999999855</c:v>
                </c:pt>
                <c:pt idx="19132">
                  <c:v>95.65999999998548</c:v>
                </c:pt>
                <c:pt idx="19133">
                  <c:v>95.6649999999855</c:v>
                </c:pt>
                <c:pt idx="19134">
                  <c:v>95.6699999999855</c:v>
                </c:pt>
                <c:pt idx="19135">
                  <c:v>95.67499999998547</c:v>
                </c:pt>
                <c:pt idx="19136">
                  <c:v>95.67999999998547</c:v>
                </c:pt>
                <c:pt idx="19137">
                  <c:v>95.68499999998546</c:v>
                </c:pt>
                <c:pt idx="19138">
                  <c:v>95.68999999998545</c:v>
                </c:pt>
                <c:pt idx="19139">
                  <c:v>95.69499999998546</c:v>
                </c:pt>
                <c:pt idx="19140">
                  <c:v>95.69999999998546</c:v>
                </c:pt>
                <c:pt idx="19141">
                  <c:v>95.7049999999855</c:v>
                </c:pt>
                <c:pt idx="19142">
                  <c:v>95.7099999999855</c:v>
                </c:pt>
                <c:pt idx="19143">
                  <c:v>95.7149999999855</c:v>
                </c:pt>
                <c:pt idx="19144">
                  <c:v>95.7199999999855</c:v>
                </c:pt>
                <c:pt idx="19145">
                  <c:v>95.7249999999855</c:v>
                </c:pt>
                <c:pt idx="19146">
                  <c:v>95.72999999998542</c:v>
                </c:pt>
                <c:pt idx="19147">
                  <c:v>95.7349999999855</c:v>
                </c:pt>
                <c:pt idx="19148">
                  <c:v>95.73999999998542</c:v>
                </c:pt>
                <c:pt idx="19149">
                  <c:v>95.7449999999855</c:v>
                </c:pt>
                <c:pt idx="19150">
                  <c:v>95.7499999999854</c:v>
                </c:pt>
                <c:pt idx="19151">
                  <c:v>95.7549999999854</c:v>
                </c:pt>
                <c:pt idx="19152">
                  <c:v>95.7599999999854</c:v>
                </c:pt>
                <c:pt idx="19153">
                  <c:v>95.7649999999854</c:v>
                </c:pt>
                <c:pt idx="19154">
                  <c:v>95.7699999999854</c:v>
                </c:pt>
                <c:pt idx="19155">
                  <c:v>95.7749999999854</c:v>
                </c:pt>
                <c:pt idx="19156">
                  <c:v>95.7799999999854</c:v>
                </c:pt>
                <c:pt idx="19157">
                  <c:v>95.7849999999854</c:v>
                </c:pt>
                <c:pt idx="19158">
                  <c:v>95.7899999999854</c:v>
                </c:pt>
                <c:pt idx="19159">
                  <c:v>95.7949999999854</c:v>
                </c:pt>
                <c:pt idx="19160">
                  <c:v>95.7999999999854</c:v>
                </c:pt>
                <c:pt idx="19161">
                  <c:v>95.80499999998536</c:v>
                </c:pt>
                <c:pt idx="19162">
                  <c:v>95.80999999998536</c:v>
                </c:pt>
                <c:pt idx="19163">
                  <c:v>95.8149999999854</c:v>
                </c:pt>
                <c:pt idx="19164">
                  <c:v>95.8199999999854</c:v>
                </c:pt>
                <c:pt idx="19165">
                  <c:v>95.82499999998533</c:v>
                </c:pt>
                <c:pt idx="19166">
                  <c:v>95.82999999998533</c:v>
                </c:pt>
                <c:pt idx="19167">
                  <c:v>95.8349999999854</c:v>
                </c:pt>
                <c:pt idx="19168">
                  <c:v>95.83999999998532</c:v>
                </c:pt>
                <c:pt idx="19169">
                  <c:v>95.8449999999854</c:v>
                </c:pt>
                <c:pt idx="19170">
                  <c:v>95.84999999998532</c:v>
                </c:pt>
                <c:pt idx="19171">
                  <c:v>95.85499999998532</c:v>
                </c:pt>
                <c:pt idx="19172">
                  <c:v>95.8599999999853</c:v>
                </c:pt>
                <c:pt idx="19173">
                  <c:v>95.8649999999853</c:v>
                </c:pt>
                <c:pt idx="19174">
                  <c:v>95.8699999999853</c:v>
                </c:pt>
                <c:pt idx="19175">
                  <c:v>95.8749999999853</c:v>
                </c:pt>
                <c:pt idx="19176">
                  <c:v>95.87999999998528</c:v>
                </c:pt>
                <c:pt idx="19177">
                  <c:v>95.8849999999853</c:v>
                </c:pt>
                <c:pt idx="19178">
                  <c:v>95.8899999999853</c:v>
                </c:pt>
                <c:pt idx="19179">
                  <c:v>95.8949999999853</c:v>
                </c:pt>
                <c:pt idx="19180">
                  <c:v>95.8999999999853</c:v>
                </c:pt>
                <c:pt idx="19181">
                  <c:v>95.9049999999853</c:v>
                </c:pt>
                <c:pt idx="19182">
                  <c:v>95.9099999999853</c:v>
                </c:pt>
                <c:pt idx="19183">
                  <c:v>95.9149999999853</c:v>
                </c:pt>
                <c:pt idx="19184">
                  <c:v>95.9199999999853</c:v>
                </c:pt>
                <c:pt idx="19185">
                  <c:v>95.9249999999853</c:v>
                </c:pt>
                <c:pt idx="19186">
                  <c:v>95.9299999999853</c:v>
                </c:pt>
                <c:pt idx="19187">
                  <c:v>95.9349999999853</c:v>
                </c:pt>
                <c:pt idx="19188">
                  <c:v>95.9399999999853</c:v>
                </c:pt>
                <c:pt idx="19189">
                  <c:v>95.9449999999853</c:v>
                </c:pt>
                <c:pt idx="19190">
                  <c:v>95.9499999999853</c:v>
                </c:pt>
                <c:pt idx="19191">
                  <c:v>95.9549999999853</c:v>
                </c:pt>
                <c:pt idx="19192">
                  <c:v>95.95999999998522</c:v>
                </c:pt>
                <c:pt idx="19193">
                  <c:v>95.9649999999853</c:v>
                </c:pt>
                <c:pt idx="19194">
                  <c:v>95.9699999999852</c:v>
                </c:pt>
                <c:pt idx="19195">
                  <c:v>95.9749999999852</c:v>
                </c:pt>
                <c:pt idx="19196">
                  <c:v>95.9799999999852</c:v>
                </c:pt>
                <c:pt idx="19197">
                  <c:v>95.9849999999852</c:v>
                </c:pt>
                <c:pt idx="19198">
                  <c:v>95.9899999999852</c:v>
                </c:pt>
                <c:pt idx="19199">
                  <c:v>95.9949999999852</c:v>
                </c:pt>
                <c:pt idx="19200">
                  <c:v>95.9999999999852</c:v>
                </c:pt>
                <c:pt idx="19201">
                  <c:v>96.0049999999852</c:v>
                </c:pt>
                <c:pt idx="19202">
                  <c:v>96.0099999999852</c:v>
                </c:pt>
                <c:pt idx="19203">
                  <c:v>96.0149999999852</c:v>
                </c:pt>
                <c:pt idx="19204">
                  <c:v>96.0199999999852</c:v>
                </c:pt>
                <c:pt idx="19205">
                  <c:v>96.02499999998516</c:v>
                </c:pt>
                <c:pt idx="19206">
                  <c:v>96.02999999998516</c:v>
                </c:pt>
                <c:pt idx="19207">
                  <c:v>96.0349999999852</c:v>
                </c:pt>
                <c:pt idx="19208">
                  <c:v>96.0399999999852</c:v>
                </c:pt>
                <c:pt idx="19209">
                  <c:v>96.0449999999852</c:v>
                </c:pt>
                <c:pt idx="19210">
                  <c:v>96.0499999999852</c:v>
                </c:pt>
                <c:pt idx="19211">
                  <c:v>96.0549999999852</c:v>
                </c:pt>
                <c:pt idx="19212">
                  <c:v>96.05999999998512</c:v>
                </c:pt>
                <c:pt idx="19213">
                  <c:v>96.0649999999852</c:v>
                </c:pt>
                <c:pt idx="19214">
                  <c:v>96.06999999998512</c:v>
                </c:pt>
                <c:pt idx="19215">
                  <c:v>96.07499999998512</c:v>
                </c:pt>
                <c:pt idx="19216">
                  <c:v>96.0799999999851</c:v>
                </c:pt>
                <c:pt idx="19217">
                  <c:v>96.0849999999851</c:v>
                </c:pt>
                <c:pt idx="19218">
                  <c:v>96.0899999999851</c:v>
                </c:pt>
                <c:pt idx="19219">
                  <c:v>96.0949999999851</c:v>
                </c:pt>
                <c:pt idx="19220">
                  <c:v>96.0999999999851</c:v>
                </c:pt>
                <c:pt idx="19221">
                  <c:v>96.1049999999851</c:v>
                </c:pt>
                <c:pt idx="19222">
                  <c:v>96.1099999999851</c:v>
                </c:pt>
                <c:pt idx="19223">
                  <c:v>96.1149999999851</c:v>
                </c:pt>
                <c:pt idx="19224">
                  <c:v>96.1199999999851</c:v>
                </c:pt>
                <c:pt idx="19225">
                  <c:v>96.12499999998506</c:v>
                </c:pt>
                <c:pt idx="19226">
                  <c:v>96.12999999998505</c:v>
                </c:pt>
                <c:pt idx="19227">
                  <c:v>96.13499999998506</c:v>
                </c:pt>
                <c:pt idx="19228">
                  <c:v>96.13999999998506</c:v>
                </c:pt>
                <c:pt idx="19229">
                  <c:v>96.1449999999851</c:v>
                </c:pt>
                <c:pt idx="19230">
                  <c:v>96.1499999999851</c:v>
                </c:pt>
                <c:pt idx="19231">
                  <c:v>96.15499999998503</c:v>
                </c:pt>
                <c:pt idx="19232">
                  <c:v>96.15999999998503</c:v>
                </c:pt>
                <c:pt idx="19233">
                  <c:v>96.1649999999851</c:v>
                </c:pt>
                <c:pt idx="19234">
                  <c:v>96.16999999998502</c:v>
                </c:pt>
                <c:pt idx="19235">
                  <c:v>96.17499999998503</c:v>
                </c:pt>
                <c:pt idx="19236">
                  <c:v>96.17999999998501</c:v>
                </c:pt>
                <c:pt idx="19237">
                  <c:v>96.18499999998502</c:v>
                </c:pt>
                <c:pt idx="19238">
                  <c:v>96.189999999985</c:v>
                </c:pt>
                <c:pt idx="19239">
                  <c:v>96.194999999985</c:v>
                </c:pt>
                <c:pt idx="19240">
                  <c:v>96.19999999998498</c:v>
                </c:pt>
                <c:pt idx="19241">
                  <c:v>96.204999999985</c:v>
                </c:pt>
                <c:pt idx="19242">
                  <c:v>96.20999999998498</c:v>
                </c:pt>
                <c:pt idx="19243">
                  <c:v>96.214999999985</c:v>
                </c:pt>
                <c:pt idx="19244">
                  <c:v>96.219999999985</c:v>
                </c:pt>
                <c:pt idx="19245">
                  <c:v>96.22499999998497</c:v>
                </c:pt>
                <c:pt idx="19246">
                  <c:v>96.22999999998497</c:v>
                </c:pt>
                <c:pt idx="19247">
                  <c:v>96.23499999998496</c:v>
                </c:pt>
                <c:pt idx="19248">
                  <c:v>96.23999999998495</c:v>
                </c:pt>
                <c:pt idx="19249">
                  <c:v>96.24499999998496</c:v>
                </c:pt>
                <c:pt idx="19250">
                  <c:v>96.24999999998496</c:v>
                </c:pt>
                <c:pt idx="19251">
                  <c:v>96.25499999998494</c:v>
                </c:pt>
                <c:pt idx="19252">
                  <c:v>96.25999999998494</c:v>
                </c:pt>
                <c:pt idx="19253">
                  <c:v>96.26499999998493</c:v>
                </c:pt>
                <c:pt idx="19254">
                  <c:v>96.26999999998493</c:v>
                </c:pt>
                <c:pt idx="19255">
                  <c:v>96.27499999998493</c:v>
                </c:pt>
                <c:pt idx="19256">
                  <c:v>96.27999999998491</c:v>
                </c:pt>
                <c:pt idx="19257">
                  <c:v>96.28499999998493</c:v>
                </c:pt>
                <c:pt idx="19258">
                  <c:v>96.28999999998491</c:v>
                </c:pt>
                <c:pt idx="19259">
                  <c:v>96.29499999998492</c:v>
                </c:pt>
                <c:pt idx="19260">
                  <c:v>96.2999999999849</c:v>
                </c:pt>
                <c:pt idx="19261">
                  <c:v>96.3049999999849</c:v>
                </c:pt>
                <c:pt idx="19262">
                  <c:v>96.30999999998488</c:v>
                </c:pt>
                <c:pt idx="19263">
                  <c:v>96.3149999999849</c:v>
                </c:pt>
                <c:pt idx="19264">
                  <c:v>96.31999999998488</c:v>
                </c:pt>
                <c:pt idx="19265">
                  <c:v>96.32499999998488</c:v>
                </c:pt>
                <c:pt idx="19266">
                  <c:v>96.32999999998488</c:v>
                </c:pt>
                <c:pt idx="19267">
                  <c:v>96.33499999998487</c:v>
                </c:pt>
                <c:pt idx="19268">
                  <c:v>96.33999999998487</c:v>
                </c:pt>
                <c:pt idx="19269">
                  <c:v>96.34499999998486</c:v>
                </c:pt>
                <c:pt idx="19270">
                  <c:v>96.34999999998485</c:v>
                </c:pt>
                <c:pt idx="19271">
                  <c:v>96.35499999998485</c:v>
                </c:pt>
                <c:pt idx="19272">
                  <c:v>96.35999999998485</c:v>
                </c:pt>
                <c:pt idx="19273">
                  <c:v>96.36499999998484</c:v>
                </c:pt>
                <c:pt idx="19274">
                  <c:v>96.36999999998484</c:v>
                </c:pt>
                <c:pt idx="19275">
                  <c:v>96.37499999998481</c:v>
                </c:pt>
                <c:pt idx="19276">
                  <c:v>96.37999999998478</c:v>
                </c:pt>
                <c:pt idx="19277">
                  <c:v>96.38499999998483</c:v>
                </c:pt>
                <c:pt idx="19278">
                  <c:v>96.38999999998481</c:v>
                </c:pt>
                <c:pt idx="19279">
                  <c:v>96.39499999998483</c:v>
                </c:pt>
                <c:pt idx="19280">
                  <c:v>96.39999999998481</c:v>
                </c:pt>
                <c:pt idx="19281">
                  <c:v>96.40499999998482</c:v>
                </c:pt>
                <c:pt idx="19282">
                  <c:v>96.4099999999848</c:v>
                </c:pt>
                <c:pt idx="19283">
                  <c:v>96.4149999999848</c:v>
                </c:pt>
                <c:pt idx="19284">
                  <c:v>96.4199999999848</c:v>
                </c:pt>
                <c:pt idx="19285">
                  <c:v>96.4249999999848</c:v>
                </c:pt>
                <c:pt idx="19286">
                  <c:v>96.42999999998478</c:v>
                </c:pt>
                <c:pt idx="19287">
                  <c:v>96.4349999999848</c:v>
                </c:pt>
                <c:pt idx="19288">
                  <c:v>96.4399999999848</c:v>
                </c:pt>
                <c:pt idx="19289">
                  <c:v>96.4449999999848</c:v>
                </c:pt>
                <c:pt idx="19290">
                  <c:v>96.4499999999848</c:v>
                </c:pt>
                <c:pt idx="19291">
                  <c:v>96.45499999998476</c:v>
                </c:pt>
                <c:pt idx="19292">
                  <c:v>96.45999999998475</c:v>
                </c:pt>
                <c:pt idx="19293">
                  <c:v>96.46499999998476</c:v>
                </c:pt>
                <c:pt idx="19294">
                  <c:v>96.46999999998476</c:v>
                </c:pt>
                <c:pt idx="19295">
                  <c:v>96.47499999998474</c:v>
                </c:pt>
                <c:pt idx="19296">
                  <c:v>96.47999999998474</c:v>
                </c:pt>
                <c:pt idx="19297">
                  <c:v>96.48499999998473</c:v>
                </c:pt>
                <c:pt idx="19298">
                  <c:v>96.48999999998473</c:v>
                </c:pt>
                <c:pt idx="19299">
                  <c:v>96.4949999999848</c:v>
                </c:pt>
                <c:pt idx="19300">
                  <c:v>96.49999999998472</c:v>
                </c:pt>
                <c:pt idx="19301">
                  <c:v>96.50499999998473</c:v>
                </c:pt>
                <c:pt idx="19302">
                  <c:v>96.50999999998471</c:v>
                </c:pt>
                <c:pt idx="19303">
                  <c:v>96.51499999998472</c:v>
                </c:pt>
                <c:pt idx="19304">
                  <c:v>96.5199999999847</c:v>
                </c:pt>
                <c:pt idx="19305">
                  <c:v>96.5249999999847</c:v>
                </c:pt>
                <c:pt idx="19306">
                  <c:v>96.52999999998468</c:v>
                </c:pt>
                <c:pt idx="19307">
                  <c:v>96.5349999999847</c:v>
                </c:pt>
                <c:pt idx="19308">
                  <c:v>96.53999999998468</c:v>
                </c:pt>
                <c:pt idx="19309">
                  <c:v>96.5449999999847</c:v>
                </c:pt>
                <c:pt idx="19310">
                  <c:v>96.5499999999847</c:v>
                </c:pt>
                <c:pt idx="19311">
                  <c:v>96.55499999998467</c:v>
                </c:pt>
                <c:pt idx="19312">
                  <c:v>96.55999999998467</c:v>
                </c:pt>
                <c:pt idx="19313">
                  <c:v>96.56499999998466</c:v>
                </c:pt>
                <c:pt idx="19314">
                  <c:v>96.56999999998465</c:v>
                </c:pt>
                <c:pt idx="19315">
                  <c:v>96.57499999998465</c:v>
                </c:pt>
                <c:pt idx="19316">
                  <c:v>96.57999999998465</c:v>
                </c:pt>
                <c:pt idx="19317">
                  <c:v>96.58499999998464</c:v>
                </c:pt>
                <c:pt idx="19318">
                  <c:v>96.58999999998464</c:v>
                </c:pt>
                <c:pt idx="19319">
                  <c:v>96.59499999998463</c:v>
                </c:pt>
                <c:pt idx="19320">
                  <c:v>96.59999999998463</c:v>
                </c:pt>
                <c:pt idx="19321">
                  <c:v>96.60499999998463</c:v>
                </c:pt>
                <c:pt idx="19322">
                  <c:v>96.60999999998461</c:v>
                </c:pt>
                <c:pt idx="19323">
                  <c:v>96.61499999998463</c:v>
                </c:pt>
                <c:pt idx="19324">
                  <c:v>96.61999999998461</c:v>
                </c:pt>
                <c:pt idx="19325">
                  <c:v>96.62499999998461</c:v>
                </c:pt>
                <c:pt idx="19326">
                  <c:v>96.62999999998458</c:v>
                </c:pt>
                <c:pt idx="19327">
                  <c:v>96.6349999999846</c:v>
                </c:pt>
                <c:pt idx="19328">
                  <c:v>96.63999999998458</c:v>
                </c:pt>
                <c:pt idx="19329">
                  <c:v>96.6449999999846</c:v>
                </c:pt>
                <c:pt idx="19330">
                  <c:v>96.64999999998458</c:v>
                </c:pt>
                <c:pt idx="19331">
                  <c:v>96.65499999998458</c:v>
                </c:pt>
                <c:pt idx="19332">
                  <c:v>96.65999999998458</c:v>
                </c:pt>
                <c:pt idx="19333">
                  <c:v>96.66499999998457</c:v>
                </c:pt>
                <c:pt idx="19334">
                  <c:v>96.66999999998457</c:v>
                </c:pt>
                <c:pt idx="19335">
                  <c:v>96.67499999998455</c:v>
                </c:pt>
                <c:pt idx="19336">
                  <c:v>96.67999999998455</c:v>
                </c:pt>
                <c:pt idx="19337">
                  <c:v>96.68499999998455</c:v>
                </c:pt>
                <c:pt idx="19338">
                  <c:v>96.68999999998455</c:v>
                </c:pt>
                <c:pt idx="19339">
                  <c:v>96.69499999998454</c:v>
                </c:pt>
                <c:pt idx="19340">
                  <c:v>96.69999999998454</c:v>
                </c:pt>
                <c:pt idx="19341">
                  <c:v>96.70499999998453</c:v>
                </c:pt>
                <c:pt idx="19342">
                  <c:v>96.70999999998453</c:v>
                </c:pt>
                <c:pt idx="19343">
                  <c:v>96.7149999999846</c:v>
                </c:pt>
                <c:pt idx="19344">
                  <c:v>96.71999999998452</c:v>
                </c:pt>
                <c:pt idx="19345">
                  <c:v>96.72499999998453</c:v>
                </c:pt>
                <c:pt idx="19346">
                  <c:v>96.72999999998451</c:v>
                </c:pt>
                <c:pt idx="19347">
                  <c:v>96.73499999998452</c:v>
                </c:pt>
                <c:pt idx="19348">
                  <c:v>96.7399999999845</c:v>
                </c:pt>
                <c:pt idx="19349">
                  <c:v>96.7449999999845</c:v>
                </c:pt>
                <c:pt idx="19350">
                  <c:v>96.7499999999845</c:v>
                </c:pt>
                <c:pt idx="19351">
                  <c:v>96.7549999999845</c:v>
                </c:pt>
                <c:pt idx="19352">
                  <c:v>96.75999999998448</c:v>
                </c:pt>
                <c:pt idx="19353">
                  <c:v>96.7649999999845</c:v>
                </c:pt>
                <c:pt idx="19354">
                  <c:v>96.7699999999845</c:v>
                </c:pt>
                <c:pt idx="19355">
                  <c:v>96.77499999998447</c:v>
                </c:pt>
                <c:pt idx="19356">
                  <c:v>96.77999999998447</c:v>
                </c:pt>
                <c:pt idx="19357">
                  <c:v>96.78499999998446</c:v>
                </c:pt>
                <c:pt idx="19358">
                  <c:v>96.78999999998445</c:v>
                </c:pt>
                <c:pt idx="19359">
                  <c:v>96.79499999998446</c:v>
                </c:pt>
                <c:pt idx="19360">
                  <c:v>96.79999999998446</c:v>
                </c:pt>
                <c:pt idx="19361">
                  <c:v>96.80499999998444</c:v>
                </c:pt>
                <c:pt idx="19362">
                  <c:v>96.80999999998444</c:v>
                </c:pt>
                <c:pt idx="19363">
                  <c:v>96.81499999998443</c:v>
                </c:pt>
                <c:pt idx="19364">
                  <c:v>96.81999999998443</c:v>
                </c:pt>
                <c:pt idx="19365">
                  <c:v>96.82499999998443</c:v>
                </c:pt>
                <c:pt idx="19366">
                  <c:v>96.82999999998441</c:v>
                </c:pt>
                <c:pt idx="19367">
                  <c:v>96.83499999998443</c:v>
                </c:pt>
                <c:pt idx="19368">
                  <c:v>96.83999999998441</c:v>
                </c:pt>
                <c:pt idx="19369">
                  <c:v>96.84499999998442</c:v>
                </c:pt>
                <c:pt idx="19370">
                  <c:v>96.8499999999844</c:v>
                </c:pt>
                <c:pt idx="19371">
                  <c:v>96.8549999999844</c:v>
                </c:pt>
                <c:pt idx="19372">
                  <c:v>96.85999999998438</c:v>
                </c:pt>
                <c:pt idx="19373">
                  <c:v>96.8649999999844</c:v>
                </c:pt>
                <c:pt idx="19374">
                  <c:v>96.86999999998438</c:v>
                </c:pt>
                <c:pt idx="19375">
                  <c:v>96.87499999998438</c:v>
                </c:pt>
                <c:pt idx="19376">
                  <c:v>96.87999999998438</c:v>
                </c:pt>
                <c:pt idx="19377">
                  <c:v>96.88499999998437</c:v>
                </c:pt>
                <c:pt idx="19378">
                  <c:v>96.88999999998437</c:v>
                </c:pt>
                <c:pt idx="19379">
                  <c:v>96.89499999998436</c:v>
                </c:pt>
                <c:pt idx="19380">
                  <c:v>96.89999999998435</c:v>
                </c:pt>
                <c:pt idx="19381">
                  <c:v>96.90499999998436</c:v>
                </c:pt>
                <c:pt idx="19382">
                  <c:v>96.90999999998436</c:v>
                </c:pt>
                <c:pt idx="19383">
                  <c:v>96.9149999999844</c:v>
                </c:pt>
                <c:pt idx="19384">
                  <c:v>96.91999999998436</c:v>
                </c:pt>
                <c:pt idx="19385">
                  <c:v>96.92499999998433</c:v>
                </c:pt>
                <c:pt idx="19386">
                  <c:v>96.92999999998433</c:v>
                </c:pt>
                <c:pt idx="19387">
                  <c:v>96.9349999999844</c:v>
                </c:pt>
                <c:pt idx="19388">
                  <c:v>96.93999999998432</c:v>
                </c:pt>
                <c:pt idx="19389">
                  <c:v>96.9449999999844</c:v>
                </c:pt>
                <c:pt idx="19390">
                  <c:v>96.94999999998432</c:v>
                </c:pt>
                <c:pt idx="19391">
                  <c:v>96.95499999998432</c:v>
                </c:pt>
                <c:pt idx="19392">
                  <c:v>96.9599999999843</c:v>
                </c:pt>
                <c:pt idx="19393">
                  <c:v>96.9649999999843</c:v>
                </c:pt>
                <c:pt idx="19394">
                  <c:v>96.9699999999843</c:v>
                </c:pt>
                <c:pt idx="19395">
                  <c:v>96.9749999999843</c:v>
                </c:pt>
                <c:pt idx="19396">
                  <c:v>96.97999999998428</c:v>
                </c:pt>
                <c:pt idx="19397">
                  <c:v>96.9849999999843</c:v>
                </c:pt>
                <c:pt idx="19398">
                  <c:v>96.9899999999843</c:v>
                </c:pt>
                <c:pt idx="19399">
                  <c:v>96.9949999999843</c:v>
                </c:pt>
                <c:pt idx="19400">
                  <c:v>96.9999999999843</c:v>
                </c:pt>
                <c:pt idx="19401">
                  <c:v>97.00499999998426</c:v>
                </c:pt>
                <c:pt idx="19402">
                  <c:v>97.00999999998427</c:v>
                </c:pt>
                <c:pt idx="19403">
                  <c:v>97.01499999998426</c:v>
                </c:pt>
                <c:pt idx="19404">
                  <c:v>97.01999999998426</c:v>
                </c:pt>
                <c:pt idx="19405">
                  <c:v>97.02499999998424</c:v>
                </c:pt>
                <c:pt idx="19406">
                  <c:v>97.02999999998424</c:v>
                </c:pt>
                <c:pt idx="19407">
                  <c:v>97.03499999998423</c:v>
                </c:pt>
                <c:pt idx="19408">
                  <c:v>97.03999999998423</c:v>
                </c:pt>
                <c:pt idx="19409">
                  <c:v>97.0449999999843</c:v>
                </c:pt>
                <c:pt idx="19410">
                  <c:v>97.04999999998422</c:v>
                </c:pt>
                <c:pt idx="19411">
                  <c:v>97.05499999998423</c:v>
                </c:pt>
                <c:pt idx="19412">
                  <c:v>97.05999999998421</c:v>
                </c:pt>
                <c:pt idx="19413">
                  <c:v>97.06499999998422</c:v>
                </c:pt>
                <c:pt idx="19414">
                  <c:v>97.0699999999842</c:v>
                </c:pt>
                <c:pt idx="19415">
                  <c:v>97.0749999999842</c:v>
                </c:pt>
                <c:pt idx="19416">
                  <c:v>97.07999999998418</c:v>
                </c:pt>
                <c:pt idx="19417">
                  <c:v>97.0849999999842</c:v>
                </c:pt>
                <c:pt idx="19418">
                  <c:v>97.08999999998418</c:v>
                </c:pt>
                <c:pt idx="19419">
                  <c:v>97.0949999999842</c:v>
                </c:pt>
                <c:pt idx="19420">
                  <c:v>97.0999999999842</c:v>
                </c:pt>
                <c:pt idx="19421">
                  <c:v>97.10499999998417</c:v>
                </c:pt>
                <c:pt idx="19422">
                  <c:v>97.10999999998417</c:v>
                </c:pt>
                <c:pt idx="19423">
                  <c:v>97.11499999998416</c:v>
                </c:pt>
                <c:pt idx="19424">
                  <c:v>97.11999999998417</c:v>
                </c:pt>
                <c:pt idx="19425">
                  <c:v>97.12499999998415</c:v>
                </c:pt>
                <c:pt idx="19426">
                  <c:v>97.12999999998415</c:v>
                </c:pt>
                <c:pt idx="19427">
                  <c:v>97.13499999998414</c:v>
                </c:pt>
                <c:pt idx="19428">
                  <c:v>97.13999999998414</c:v>
                </c:pt>
                <c:pt idx="19429">
                  <c:v>97.14499999998413</c:v>
                </c:pt>
                <c:pt idx="19430">
                  <c:v>97.14999999998413</c:v>
                </c:pt>
                <c:pt idx="19431">
                  <c:v>97.15499999998413</c:v>
                </c:pt>
                <c:pt idx="19432">
                  <c:v>97.15999999998411</c:v>
                </c:pt>
                <c:pt idx="19433">
                  <c:v>97.16499999998413</c:v>
                </c:pt>
                <c:pt idx="19434">
                  <c:v>97.16999999998411</c:v>
                </c:pt>
                <c:pt idx="19435">
                  <c:v>97.17499999998411</c:v>
                </c:pt>
                <c:pt idx="19436">
                  <c:v>97.17999999998408</c:v>
                </c:pt>
                <c:pt idx="19437">
                  <c:v>97.1849999999841</c:v>
                </c:pt>
                <c:pt idx="19438">
                  <c:v>97.18999999998408</c:v>
                </c:pt>
                <c:pt idx="19439">
                  <c:v>97.1949999999841</c:v>
                </c:pt>
                <c:pt idx="19440">
                  <c:v>97.19999999998408</c:v>
                </c:pt>
                <c:pt idx="19441">
                  <c:v>97.2049999999841</c:v>
                </c:pt>
                <c:pt idx="19442">
                  <c:v>97.2099999999841</c:v>
                </c:pt>
                <c:pt idx="19443">
                  <c:v>97.2149999999841</c:v>
                </c:pt>
                <c:pt idx="19444">
                  <c:v>97.2199999999841</c:v>
                </c:pt>
                <c:pt idx="19445">
                  <c:v>97.22499999998406</c:v>
                </c:pt>
                <c:pt idx="19446">
                  <c:v>97.22999999998407</c:v>
                </c:pt>
                <c:pt idx="19447">
                  <c:v>97.23499999998406</c:v>
                </c:pt>
                <c:pt idx="19448">
                  <c:v>97.23999999998406</c:v>
                </c:pt>
                <c:pt idx="19449">
                  <c:v>97.2449999999841</c:v>
                </c:pt>
                <c:pt idx="19450">
                  <c:v>97.24999999998406</c:v>
                </c:pt>
                <c:pt idx="19451">
                  <c:v>97.25499999998403</c:v>
                </c:pt>
                <c:pt idx="19452">
                  <c:v>97.25999999998403</c:v>
                </c:pt>
                <c:pt idx="19453">
                  <c:v>97.2649999999841</c:v>
                </c:pt>
                <c:pt idx="19454">
                  <c:v>97.26999999998402</c:v>
                </c:pt>
                <c:pt idx="19455">
                  <c:v>97.27499999998403</c:v>
                </c:pt>
                <c:pt idx="19456">
                  <c:v>97.27999999998401</c:v>
                </c:pt>
                <c:pt idx="19457">
                  <c:v>97.28499999998402</c:v>
                </c:pt>
                <c:pt idx="19458">
                  <c:v>97.289999999984</c:v>
                </c:pt>
                <c:pt idx="19459">
                  <c:v>97.294999999984</c:v>
                </c:pt>
                <c:pt idx="19460">
                  <c:v>97.299999999984</c:v>
                </c:pt>
                <c:pt idx="19461">
                  <c:v>97.304999999984</c:v>
                </c:pt>
                <c:pt idx="19462">
                  <c:v>97.30999999998398</c:v>
                </c:pt>
                <c:pt idx="19463">
                  <c:v>97.314999999984</c:v>
                </c:pt>
                <c:pt idx="19464">
                  <c:v>97.319999999984</c:v>
                </c:pt>
                <c:pt idx="19465">
                  <c:v>97.32499999998397</c:v>
                </c:pt>
                <c:pt idx="19466">
                  <c:v>97.32999999998397</c:v>
                </c:pt>
                <c:pt idx="19467">
                  <c:v>97.33499999998396</c:v>
                </c:pt>
                <c:pt idx="19468">
                  <c:v>97.33999999998397</c:v>
                </c:pt>
                <c:pt idx="19469">
                  <c:v>97.34499999998396</c:v>
                </c:pt>
                <c:pt idx="19470">
                  <c:v>97.34999999998396</c:v>
                </c:pt>
                <c:pt idx="19471">
                  <c:v>97.35499999998394</c:v>
                </c:pt>
                <c:pt idx="19472">
                  <c:v>97.35999999998394</c:v>
                </c:pt>
                <c:pt idx="19473">
                  <c:v>97.36499999998393</c:v>
                </c:pt>
                <c:pt idx="19474">
                  <c:v>97.36999999998393</c:v>
                </c:pt>
                <c:pt idx="19475">
                  <c:v>97.37499999998393</c:v>
                </c:pt>
                <c:pt idx="19476">
                  <c:v>97.37999999998391</c:v>
                </c:pt>
                <c:pt idx="19477">
                  <c:v>97.38499999998393</c:v>
                </c:pt>
                <c:pt idx="19478">
                  <c:v>97.38999999998391</c:v>
                </c:pt>
                <c:pt idx="19479">
                  <c:v>97.39499999998392</c:v>
                </c:pt>
                <c:pt idx="19480">
                  <c:v>97.3999999999839</c:v>
                </c:pt>
                <c:pt idx="19481">
                  <c:v>97.4049999999839</c:v>
                </c:pt>
                <c:pt idx="19482">
                  <c:v>97.4099999999839</c:v>
                </c:pt>
                <c:pt idx="19483">
                  <c:v>97.4149999999839</c:v>
                </c:pt>
                <c:pt idx="19484">
                  <c:v>97.4199999999839</c:v>
                </c:pt>
                <c:pt idx="19485">
                  <c:v>97.4249999999839</c:v>
                </c:pt>
                <c:pt idx="19486">
                  <c:v>97.4299999999839</c:v>
                </c:pt>
                <c:pt idx="19487">
                  <c:v>97.4349999999839</c:v>
                </c:pt>
                <c:pt idx="19488">
                  <c:v>97.4399999999839</c:v>
                </c:pt>
                <c:pt idx="19489">
                  <c:v>97.4449999999839</c:v>
                </c:pt>
                <c:pt idx="19490">
                  <c:v>97.4499999999839</c:v>
                </c:pt>
                <c:pt idx="19491">
                  <c:v>97.45499999998386</c:v>
                </c:pt>
                <c:pt idx="19492">
                  <c:v>97.45999999998386</c:v>
                </c:pt>
                <c:pt idx="19493">
                  <c:v>97.4649999999839</c:v>
                </c:pt>
                <c:pt idx="19494">
                  <c:v>97.46999999998386</c:v>
                </c:pt>
                <c:pt idx="19495">
                  <c:v>97.47499999998383</c:v>
                </c:pt>
                <c:pt idx="19496">
                  <c:v>97.47999999998383</c:v>
                </c:pt>
                <c:pt idx="19497">
                  <c:v>97.48499999998382</c:v>
                </c:pt>
                <c:pt idx="19498">
                  <c:v>97.48999999998382</c:v>
                </c:pt>
                <c:pt idx="19499">
                  <c:v>97.4949999999839</c:v>
                </c:pt>
                <c:pt idx="19500">
                  <c:v>97.49999999998382</c:v>
                </c:pt>
                <c:pt idx="19501">
                  <c:v>97.50499999998382</c:v>
                </c:pt>
                <c:pt idx="19502">
                  <c:v>97.5099999999838</c:v>
                </c:pt>
                <c:pt idx="19503">
                  <c:v>97.5149999999838</c:v>
                </c:pt>
                <c:pt idx="19504">
                  <c:v>97.5199999999838</c:v>
                </c:pt>
                <c:pt idx="19505">
                  <c:v>97.5249999999838</c:v>
                </c:pt>
                <c:pt idx="19506">
                  <c:v>97.52999999998378</c:v>
                </c:pt>
                <c:pt idx="19507">
                  <c:v>97.5349999999838</c:v>
                </c:pt>
                <c:pt idx="19508">
                  <c:v>97.53999999998377</c:v>
                </c:pt>
                <c:pt idx="19509">
                  <c:v>97.5449999999838</c:v>
                </c:pt>
                <c:pt idx="19510">
                  <c:v>97.5499999999838</c:v>
                </c:pt>
                <c:pt idx="19511">
                  <c:v>97.55499999998376</c:v>
                </c:pt>
                <c:pt idx="19512">
                  <c:v>97.55999999998377</c:v>
                </c:pt>
                <c:pt idx="19513">
                  <c:v>97.56499999998376</c:v>
                </c:pt>
                <c:pt idx="19514">
                  <c:v>97.56999999998376</c:v>
                </c:pt>
                <c:pt idx="19515">
                  <c:v>97.57499999998374</c:v>
                </c:pt>
                <c:pt idx="19516">
                  <c:v>97.57999999998374</c:v>
                </c:pt>
                <c:pt idx="19517">
                  <c:v>97.58499999998373</c:v>
                </c:pt>
                <c:pt idx="19518">
                  <c:v>97.58999999998373</c:v>
                </c:pt>
                <c:pt idx="19519">
                  <c:v>97.59499999998372</c:v>
                </c:pt>
                <c:pt idx="19520">
                  <c:v>97.59999999998372</c:v>
                </c:pt>
                <c:pt idx="19521">
                  <c:v>97.60499999998373</c:v>
                </c:pt>
                <c:pt idx="19522">
                  <c:v>97.60999999998371</c:v>
                </c:pt>
                <c:pt idx="19523">
                  <c:v>97.61499999998372</c:v>
                </c:pt>
                <c:pt idx="19524">
                  <c:v>97.6199999999837</c:v>
                </c:pt>
                <c:pt idx="19525">
                  <c:v>97.6249999999837</c:v>
                </c:pt>
                <c:pt idx="19526">
                  <c:v>97.62999999998368</c:v>
                </c:pt>
                <c:pt idx="19527">
                  <c:v>97.6349999999837</c:v>
                </c:pt>
                <c:pt idx="19528">
                  <c:v>97.63999999998368</c:v>
                </c:pt>
                <c:pt idx="19529">
                  <c:v>97.6449999999837</c:v>
                </c:pt>
                <c:pt idx="19530">
                  <c:v>97.64999999998367</c:v>
                </c:pt>
                <c:pt idx="19531">
                  <c:v>97.65499999998367</c:v>
                </c:pt>
                <c:pt idx="19532">
                  <c:v>97.65999999998367</c:v>
                </c:pt>
                <c:pt idx="19533">
                  <c:v>97.66499999998366</c:v>
                </c:pt>
                <c:pt idx="19534">
                  <c:v>97.66999999998367</c:v>
                </c:pt>
                <c:pt idx="19535">
                  <c:v>97.67499999998365</c:v>
                </c:pt>
                <c:pt idx="19536">
                  <c:v>97.67999999998365</c:v>
                </c:pt>
                <c:pt idx="19537">
                  <c:v>97.68499999998364</c:v>
                </c:pt>
                <c:pt idx="19538">
                  <c:v>97.68999999998364</c:v>
                </c:pt>
                <c:pt idx="19539">
                  <c:v>97.69499999998363</c:v>
                </c:pt>
                <c:pt idx="19540">
                  <c:v>97.69999999998363</c:v>
                </c:pt>
                <c:pt idx="19541">
                  <c:v>97.70499999998362</c:v>
                </c:pt>
                <c:pt idx="19542">
                  <c:v>97.70999999998362</c:v>
                </c:pt>
                <c:pt idx="19543">
                  <c:v>97.7149999999837</c:v>
                </c:pt>
                <c:pt idx="19544">
                  <c:v>97.71999999998362</c:v>
                </c:pt>
                <c:pt idx="19545">
                  <c:v>97.72499999998362</c:v>
                </c:pt>
                <c:pt idx="19546">
                  <c:v>97.7299999999836</c:v>
                </c:pt>
                <c:pt idx="19547">
                  <c:v>97.7349999999836</c:v>
                </c:pt>
                <c:pt idx="19548">
                  <c:v>97.7399999999836</c:v>
                </c:pt>
                <c:pt idx="19549">
                  <c:v>97.7449999999836</c:v>
                </c:pt>
                <c:pt idx="19550">
                  <c:v>97.7499999999836</c:v>
                </c:pt>
                <c:pt idx="19551">
                  <c:v>97.7549999999836</c:v>
                </c:pt>
                <c:pt idx="19552">
                  <c:v>97.75999999998357</c:v>
                </c:pt>
                <c:pt idx="19553">
                  <c:v>97.7649999999836</c:v>
                </c:pt>
                <c:pt idx="19554">
                  <c:v>97.7699999999836</c:v>
                </c:pt>
                <c:pt idx="19555">
                  <c:v>97.77499999998356</c:v>
                </c:pt>
                <c:pt idx="19556">
                  <c:v>97.77999999998357</c:v>
                </c:pt>
                <c:pt idx="19557">
                  <c:v>97.78499999998356</c:v>
                </c:pt>
                <c:pt idx="19558">
                  <c:v>97.78999999998356</c:v>
                </c:pt>
                <c:pt idx="19559">
                  <c:v>97.7949999999836</c:v>
                </c:pt>
                <c:pt idx="19560">
                  <c:v>97.79999999998356</c:v>
                </c:pt>
                <c:pt idx="19561">
                  <c:v>97.80499999998353</c:v>
                </c:pt>
                <c:pt idx="19562">
                  <c:v>97.80999999998353</c:v>
                </c:pt>
                <c:pt idx="19563">
                  <c:v>97.81499999998352</c:v>
                </c:pt>
                <c:pt idx="19564">
                  <c:v>97.81999999998352</c:v>
                </c:pt>
                <c:pt idx="19565">
                  <c:v>97.82499999998353</c:v>
                </c:pt>
                <c:pt idx="19566">
                  <c:v>97.82999999998351</c:v>
                </c:pt>
                <c:pt idx="19567">
                  <c:v>97.83499999998352</c:v>
                </c:pt>
                <c:pt idx="19568">
                  <c:v>97.8399999999835</c:v>
                </c:pt>
                <c:pt idx="19569">
                  <c:v>97.8449999999835</c:v>
                </c:pt>
                <c:pt idx="19570">
                  <c:v>97.8499999999835</c:v>
                </c:pt>
                <c:pt idx="19571">
                  <c:v>97.8549999999835</c:v>
                </c:pt>
                <c:pt idx="19572">
                  <c:v>97.85999999998348</c:v>
                </c:pt>
                <c:pt idx="19573">
                  <c:v>97.8649999999835</c:v>
                </c:pt>
                <c:pt idx="19574">
                  <c:v>97.86999999998347</c:v>
                </c:pt>
                <c:pt idx="19575">
                  <c:v>97.87499999998347</c:v>
                </c:pt>
                <c:pt idx="19576">
                  <c:v>97.87999999998347</c:v>
                </c:pt>
                <c:pt idx="19577">
                  <c:v>97.88499999998346</c:v>
                </c:pt>
                <c:pt idx="19578">
                  <c:v>97.88999999998347</c:v>
                </c:pt>
                <c:pt idx="19579">
                  <c:v>97.89499999998346</c:v>
                </c:pt>
                <c:pt idx="19580">
                  <c:v>97.89999999998346</c:v>
                </c:pt>
                <c:pt idx="19581">
                  <c:v>97.9049999999835</c:v>
                </c:pt>
                <c:pt idx="19582">
                  <c:v>97.90999999998346</c:v>
                </c:pt>
                <c:pt idx="19583">
                  <c:v>97.9149999999835</c:v>
                </c:pt>
                <c:pt idx="19584">
                  <c:v>97.9199999999835</c:v>
                </c:pt>
                <c:pt idx="19585">
                  <c:v>97.92499999998342</c:v>
                </c:pt>
                <c:pt idx="19586">
                  <c:v>97.92999999998342</c:v>
                </c:pt>
                <c:pt idx="19587">
                  <c:v>97.9349999999835</c:v>
                </c:pt>
                <c:pt idx="19588">
                  <c:v>97.93999999998342</c:v>
                </c:pt>
                <c:pt idx="19589">
                  <c:v>97.9449999999835</c:v>
                </c:pt>
                <c:pt idx="19590">
                  <c:v>97.9499999999834</c:v>
                </c:pt>
                <c:pt idx="19591">
                  <c:v>97.9549999999834</c:v>
                </c:pt>
                <c:pt idx="19592">
                  <c:v>97.9599999999834</c:v>
                </c:pt>
                <c:pt idx="19593">
                  <c:v>97.9649999999834</c:v>
                </c:pt>
                <c:pt idx="19594">
                  <c:v>97.9699999999834</c:v>
                </c:pt>
                <c:pt idx="19595">
                  <c:v>97.9749999999834</c:v>
                </c:pt>
                <c:pt idx="19596">
                  <c:v>97.97999999998337</c:v>
                </c:pt>
                <c:pt idx="19597">
                  <c:v>97.9849999999834</c:v>
                </c:pt>
                <c:pt idx="19598">
                  <c:v>97.9899999999834</c:v>
                </c:pt>
                <c:pt idx="19599">
                  <c:v>97.9949999999834</c:v>
                </c:pt>
                <c:pt idx="19600">
                  <c:v>97.9999999999834</c:v>
                </c:pt>
                <c:pt idx="19601">
                  <c:v>98.00499999998336</c:v>
                </c:pt>
                <c:pt idx="19602">
                  <c:v>98.00999999998336</c:v>
                </c:pt>
                <c:pt idx="19603">
                  <c:v>98.0149999999834</c:v>
                </c:pt>
                <c:pt idx="19604">
                  <c:v>98.01999999998336</c:v>
                </c:pt>
                <c:pt idx="19605">
                  <c:v>98.02499999998333</c:v>
                </c:pt>
                <c:pt idx="19606">
                  <c:v>98.02999999998333</c:v>
                </c:pt>
                <c:pt idx="19607">
                  <c:v>98.03499999998332</c:v>
                </c:pt>
                <c:pt idx="19608">
                  <c:v>98.03999999998332</c:v>
                </c:pt>
                <c:pt idx="19609">
                  <c:v>98.0449999999834</c:v>
                </c:pt>
                <c:pt idx="19610">
                  <c:v>98.04999999998332</c:v>
                </c:pt>
                <c:pt idx="19611">
                  <c:v>98.05499999998332</c:v>
                </c:pt>
                <c:pt idx="19612">
                  <c:v>98.0599999999833</c:v>
                </c:pt>
                <c:pt idx="19613">
                  <c:v>98.0649999999833</c:v>
                </c:pt>
                <c:pt idx="19614">
                  <c:v>98.0699999999833</c:v>
                </c:pt>
                <c:pt idx="19615">
                  <c:v>98.0749999999833</c:v>
                </c:pt>
                <c:pt idx="19616">
                  <c:v>98.07999999998328</c:v>
                </c:pt>
                <c:pt idx="19617">
                  <c:v>98.0849999999833</c:v>
                </c:pt>
                <c:pt idx="19618">
                  <c:v>98.08999999998327</c:v>
                </c:pt>
                <c:pt idx="19619">
                  <c:v>98.0949999999833</c:v>
                </c:pt>
                <c:pt idx="19620">
                  <c:v>98.0999999999833</c:v>
                </c:pt>
                <c:pt idx="19621">
                  <c:v>98.10499999998326</c:v>
                </c:pt>
                <c:pt idx="19622">
                  <c:v>98.10999999998327</c:v>
                </c:pt>
                <c:pt idx="19623">
                  <c:v>98.11499999998326</c:v>
                </c:pt>
                <c:pt idx="19624">
                  <c:v>98.11999999998326</c:v>
                </c:pt>
                <c:pt idx="19625">
                  <c:v>98.12499999998324</c:v>
                </c:pt>
                <c:pt idx="19626">
                  <c:v>98.12999999998324</c:v>
                </c:pt>
                <c:pt idx="19627">
                  <c:v>98.13499999998323</c:v>
                </c:pt>
                <c:pt idx="19628">
                  <c:v>98.13999999998323</c:v>
                </c:pt>
                <c:pt idx="19629">
                  <c:v>98.14499999998322</c:v>
                </c:pt>
                <c:pt idx="19630">
                  <c:v>98.14999999998322</c:v>
                </c:pt>
                <c:pt idx="19631">
                  <c:v>98.15499999998323</c:v>
                </c:pt>
                <c:pt idx="19632">
                  <c:v>98.15999999998321</c:v>
                </c:pt>
                <c:pt idx="19633">
                  <c:v>98.16499999998322</c:v>
                </c:pt>
                <c:pt idx="19634">
                  <c:v>98.1699999999832</c:v>
                </c:pt>
                <c:pt idx="19635">
                  <c:v>98.1749999999832</c:v>
                </c:pt>
                <c:pt idx="19636">
                  <c:v>98.17999999998318</c:v>
                </c:pt>
                <c:pt idx="19637">
                  <c:v>98.1849999999832</c:v>
                </c:pt>
                <c:pt idx="19638">
                  <c:v>98.18999999998318</c:v>
                </c:pt>
                <c:pt idx="19639">
                  <c:v>98.1949999999832</c:v>
                </c:pt>
                <c:pt idx="19640">
                  <c:v>98.19999999998317</c:v>
                </c:pt>
                <c:pt idx="19641">
                  <c:v>98.2049999999832</c:v>
                </c:pt>
                <c:pt idx="19642">
                  <c:v>98.2099999999832</c:v>
                </c:pt>
                <c:pt idx="19643">
                  <c:v>98.2149999999832</c:v>
                </c:pt>
                <c:pt idx="19644">
                  <c:v>98.2199999999832</c:v>
                </c:pt>
                <c:pt idx="19645">
                  <c:v>98.22499999998316</c:v>
                </c:pt>
                <c:pt idx="19646">
                  <c:v>98.22999999998316</c:v>
                </c:pt>
                <c:pt idx="19647">
                  <c:v>98.2349999999832</c:v>
                </c:pt>
                <c:pt idx="19648">
                  <c:v>98.23999999998316</c:v>
                </c:pt>
                <c:pt idx="19649">
                  <c:v>98.2449999999832</c:v>
                </c:pt>
                <c:pt idx="19650">
                  <c:v>98.2499999999832</c:v>
                </c:pt>
                <c:pt idx="19651">
                  <c:v>98.25499999998312</c:v>
                </c:pt>
                <c:pt idx="19652">
                  <c:v>98.25999999998312</c:v>
                </c:pt>
                <c:pt idx="19653">
                  <c:v>98.2649999999832</c:v>
                </c:pt>
                <c:pt idx="19654">
                  <c:v>98.26999999998312</c:v>
                </c:pt>
                <c:pt idx="19655">
                  <c:v>98.27499999998312</c:v>
                </c:pt>
                <c:pt idx="19656">
                  <c:v>98.2799999999831</c:v>
                </c:pt>
                <c:pt idx="19657">
                  <c:v>98.2849999999831</c:v>
                </c:pt>
                <c:pt idx="19658">
                  <c:v>98.2899999999831</c:v>
                </c:pt>
                <c:pt idx="19659">
                  <c:v>98.2949999999831</c:v>
                </c:pt>
                <c:pt idx="19660">
                  <c:v>98.2999999999831</c:v>
                </c:pt>
                <c:pt idx="19661">
                  <c:v>98.3049999999831</c:v>
                </c:pt>
                <c:pt idx="19662">
                  <c:v>98.30999999998307</c:v>
                </c:pt>
                <c:pt idx="19663">
                  <c:v>98.3149999999831</c:v>
                </c:pt>
                <c:pt idx="19664">
                  <c:v>98.3199999999831</c:v>
                </c:pt>
                <c:pt idx="19665">
                  <c:v>98.32499999998306</c:v>
                </c:pt>
                <c:pt idx="19666">
                  <c:v>98.32999999998307</c:v>
                </c:pt>
                <c:pt idx="19667">
                  <c:v>98.33499999998306</c:v>
                </c:pt>
                <c:pt idx="19668">
                  <c:v>98.33999999998306</c:v>
                </c:pt>
                <c:pt idx="19669">
                  <c:v>98.3449999999831</c:v>
                </c:pt>
                <c:pt idx="19670">
                  <c:v>98.34999999998306</c:v>
                </c:pt>
                <c:pt idx="19671">
                  <c:v>98.35499999998303</c:v>
                </c:pt>
                <c:pt idx="19672">
                  <c:v>98.35999999998303</c:v>
                </c:pt>
                <c:pt idx="19673">
                  <c:v>98.36499999998302</c:v>
                </c:pt>
                <c:pt idx="19674">
                  <c:v>98.36999999998302</c:v>
                </c:pt>
                <c:pt idx="19675">
                  <c:v>98.37499999998303</c:v>
                </c:pt>
                <c:pt idx="19676">
                  <c:v>98.37999999998301</c:v>
                </c:pt>
                <c:pt idx="19677">
                  <c:v>98.38499999998302</c:v>
                </c:pt>
                <c:pt idx="19678">
                  <c:v>98.389999999983</c:v>
                </c:pt>
                <c:pt idx="19679">
                  <c:v>98.394999999983</c:v>
                </c:pt>
                <c:pt idx="19680">
                  <c:v>98.399999999983</c:v>
                </c:pt>
                <c:pt idx="19681">
                  <c:v>98.404999999983</c:v>
                </c:pt>
                <c:pt idx="19682">
                  <c:v>98.409999999983</c:v>
                </c:pt>
                <c:pt idx="19683">
                  <c:v>98.414999999983</c:v>
                </c:pt>
                <c:pt idx="19684">
                  <c:v>98.419999999983</c:v>
                </c:pt>
                <c:pt idx="19685">
                  <c:v>98.424999999983</c:v>
                </c:pt>
                <c:pt idx="19686">
                  <c:v>98.429999999983</c:v>
                </c:pt>
                <c:pt idx="19687">
                  <c:v>98.434999999983</c:v>
                </c:pt>
                <c:pt idx="19688">
                  <c:v>98.439999999983</c:v>
                </c:pt>
                <c:pt idx="19689">
                  <c:v>98.444999999983</c:v>
                </c:pt>
                <c:pt idx="19690">
                  <c:v>98.449999999983</c:v>
                </c:pt>
                <c:pt idx="19691">
                  <c:v>98.454999999983</c:v>
                </c:pt>
                <c:pt idx="19692">
                  <c:v>98.45999999998296</c:v>
                </c:pt>
                <c:pt idx="19693">
                  <c:v>98.464999999983</c:v>
                </c:pt>
                <c:pt idx="19694">
                  <c:v>98.469999999983</c:v>
                </c:pt>
                <c:pt idx="19695">
                  <c:v>98.47499999998292</c:v>
                </c:pt>
                <c:pt idx="19696">
                  <c:v>98.47999999998292</c:v>
                </c:pt>
                <c:pt idx="19697">
                  <c:v>98.484999999983</c:v>
                </c:pt>
                <c:pt idx="19698">
                  <c:v>98.48999999998292</c:v>
                </c:pt>
                <c:pt idx="19699">
                  <c:v>98.494999999983</c:v>
                </c:pt>
                <c:pt idx="19700">
                  <c:v>98.4999999999829</c:v>
                </c:pt>
                <c:pt idx="19701">
                  <c:v>98.5049999999829</c:v>
                </c:pt>
                <c:pt idx="19702">
                  <c:v>98.5099999999829</c:v>
                </c:pt>
                <c:pt idx="19703">
                  <c:v>98.5149999999829</c:v>
                </c:pt>
                <c:pt idx="19704">
                  <c:v>98.5199999999829</c:v>
                </c:pt>
                <c:pt idx="19705">
                  <c:v>98.5249999999829</c:v>
                </c:pt>
                <c:pt idx="19706">
                  <c:v>98.52999999998287</c:v>
                </c:pt>
                <c:pt idx="19707">
                  <c:v>98.5349999999829</c:v>
                </c:pt>
                <c:pt idx="19708">
                  <c:v>98.5399999999829</c:v>
                </c:pt>
                <c:pt idx="19709">
                  <c:v>98.5449999999829</c:v>
                </c:pt>
                <c:pt idx="19710">
                  <c:v>98.5499999999829</c:v>
                </c:pt>
                <c:pt idx="19711">
                  <c:v>98.55499999998286</c:v>
                </c:pt>
                <c:pt idx="19712">
                  <c:v>98.55999999998286</c:v>
                </c:pt>
                <c:pt idx="19713">
                  <c:v>98.5649999999829</c:v>
                </c:pt>
                <c:pt idx="19714">
                  <c:v>98.56999999998286</c:v>
                </c:pt>
                <c:pt idx="19715">
                  <c:v>98.57499999998283</c:v>
                </c:pt>
                <c:pt idx="19716">
                  <c:v>98.57999999998283</c:v>
                </c:pt>
                <c:pt idx="19717">
                  <c:v>98.58499999998282</c:v>
                </c:pt>
                <c:pt idx="19718">
                  <c:v>98.58999999998282</c:v>
                </c:pt>
                <c:pt idx="19719">
                  <c:v>98.5949999999829</c:v>
                </c:pt>
                <c:pt idx="19720">
                  <c:v>98.59999999998282</c:v>
                </c:pt>
                <c:pt idx="19721">
                  <c:v>98.60499999998282</c:v>
                </c:pt>
                <c:pt idx="19722">
                  <c:v>98.6099999999828</c:v>
                </c:pt>
                <c:pt idx="19723">
                  <c:v>98.6149999999828</c:v>
                </c:pt>
                <c:pt idx="19724">
                  <c:v>98.6199999999828</c:v>
                </c:pt>
                <c:pt idx="19725">
                  <c:v>98.6249999999828</c:v>
                </c:pt>
                <c:pt idx="19726">
                  <c:v>98.62999999998278</c:v>
                </c:pt>
                <c:pt idx="19727">
                  <c:v>98.6349999999828</c:v>
                </c:pt>
                <c:pt idx="19728">
                  <c:v>98.63999999998277</c:v>
                </c:pt>
                <c:pt idx="19729">
                  <c:v>98.6449999999828</c:v>
                </c:pt>
                <c:pt idx="19730">
                  <c:v>98.6499999999828</c:v>
                </c:pt>
                <c:pt idx="19731">
                  <c:v>98.65499999998276</c:v>
                </c:pt>
                <c:pt idx="19732">
                  <c:v>98.65999999998277</c:v>
                </c:pt>
                <c:pt idx="19733">
                  <c:v>98.66499999998276</c:v>
                </c:pt>
                <c:pt idx="19734">
                  <c:v>98.66999999998276</c:v>
                </c:pt>
                <c:pt idx="19735">
                  <c:v>98.67499999998274</c:v>
                </c:pt>
                <c:pt idx="19736">
                  <c:v>98.67999999998274</c:v>
                </c:pt>
                <c:pt idx="19737">
                  <c:v>98.68499999998273</c:v>
                </c:pt>
                <c:pt idx="19738">
                  <c:v>98.68999999998273</c:v>
                </c:pt>
                <c:pt idx="19739">
                  <c:v>98.69499999998272</c:v>
                </c:pt>
                <c:pt idx="19740">
                  <c:v>98.69999999998272</c:v>
                </c:pt>
                <c:pt idx="19741">
                  <c:v>98.7049999999828</c:v>
                </c:pt>
                <c:pt idx="19742">
                  <c:v>98.70999999998272</c:v>
                </c:pt>
                <c:pt idx="19743">
                  <c:v>98.7149999999828</c:v>
                </c:pt>
                <c:pt idx="19744">
                  <c:v>98.7199999999827</c:v>
                </c:pt>
                <c:pt idx="19745">
                  <c:v>98.7249999999827</c:v>
                </c:pt>
                <c:pt idx="19746">
                  <c:v>98.7299999999827</c:v>
                </c:pt>
                <c:pt idx="19747">
                  <c:v>98.7349999999827</c:v>
                </c:pt>
                <c:pt idx="19748">
                  <c:v>98.7399999999827</c:v>
                </c:pt>
                <c:pt idx="19749">
                  <c:v>98.7449999999827</c:v>
                </c:pt>
                <c:pt idx="19750">
                  <c:v>98.7499999999827</c:v>
                </c:pt>
                <c:pt idx="19751">
                  <c:v>98.7549999999827</c:v>
                </c:pt>
                <c:pt idx="19752">
                  <c:v>98.7599999999827</c:v>
                </c:pt>
                <c:pt idx="19753">
                  <c:v>98.7649999999827</c:v>
                </c:pt>
                <c:pt idx="19754">
                  <c:v>98.7699999999827</c:v>
                </c:pt>
                <c:pt idx="19755">
                  <c:v>98.77499999998266</c:v>
                </c:pt>
                <c:pt idx="19756">
                  <c:v>98.77999999998266</c:v>
                </c:pt>
                <c:pt idx="19757">
                  <c:v>98.7849999999827</c:v>
                </c:pt>
                <c:pt idx="19758">
                  <c:v>98.78999999998266</c:v>
                </c:pt>
                <c:pt idx="19759">
                  <c:v>98.7949999999827</c:v>
                </c:pt>
                <c:pt idx="19760">
                  <c:v>98.7999999999827</c:v>
                </c:pt>
                <c:pt idx="19761">
                  <c:v>98.80499999998262</c:v>
                </c:pt>
                <c:pt idx="19762">
                  <c:v>98.80999999998262</c:v>
                </c:pt>
                <c:pt idx="19763">
                  <c:v>98.8149999999827</c:v>
                </c:pt>
                <c:pt idx="19764">
                  <c:v>98.81999999998262</c:v>
                </c:pt>
                <c:pt idx="19765">
                  <c:v>98.82499999998262</c:v>
                </c:pt>
                <c:pt idx="19766">
                  <c:v>98.8299999999826</c:v>
                </c:pt>
                <c:pt idx="19767">
                  <c:v>98.8349999999826</c:v>
                </c:pt>
                <c:pt idx="19768">
                  <c:v>98.8399999999826</c:v>
                </c:pt>
                <c:pt idx="19769">
                  <c:v>98.8449999999826</c:v>
                </c:pt>
                <c:pt idx="19770">
                  <c:v>98.8499999999826</c:v>
                </c:pt>
                <c:pt idx="19771">
                  <c:v>98.8549999999826</c:v>
                </c:pt>
                <c:pt idx="19772">
                  <c:v>98.85999999998257</c:v>
                </c:pt>
                <c:pt idx="19773">
                  <c:v>98.8649999999826</c:v>
                </c:pt>
                <c:pt idx="19774">
                  <c:v>98.8699999999826</c:v>
                </c:pt>
                <c:pt idx="19775">
                  <c:v>98.87499999998256</c:v>
                </c:pt>
                <c:pt idx="19776">
                  <c:v>98.87999999998257</c:v>
                </c:pt>
                <c:pt idx="19777">
                  <c:v>98.88499999998256</c:v>
                </c:pt>
                <c:pt idx="19778">
                  <c:v>98.88999999998256</c:v>
                </c:pt>
                <c:pt idx="19779">
                  <c:v>98.8949999999826</c:v>
                </c:pt>
                <c:pt idx="19780">
                  <c:v>98.89999999998256</c:v>
                </c:pt>
                <c:pt idx="19781">
                  <c:v>98.9049999999826</c:v>
                </c:pt>
                <c:pt idx="19782">
                  <c:v>98.9099999999826</c:v>
                </c:pt>
                <c:pt idx="19783">
                  <c:v>98.9149999999826</c:v>
                </c:pt>
                <c:pt idx="19784">
                  <c:v>98.9199999999826</c:v>
                </c:pt>
                <c:pt idx="19785">
                  <c:v>98.9249999999826</c:v>
                </c:pt>
                <c:pt idx="19786">
                  <c:v>98.92999999998252</c:v>
                </c:pt>
                <c:pt idx="19787">
                  <c:v>98.9349999999826</c:v>
                </c:pt>
                <c:pt idx="19788">
                  <c:v>98.9399999999825</c:v>
                </c:pt>
                <c:pt idx="19789">
                  <c:v>98.9449999999825</c:v>
                </c:pt>
                <c:pt idx="19790">
                  <c:v>98.9499999999825</c:v>
                </c:pt>
                <c:pt idx="19791">
                  <c:v>98.9549999999825</c:v>
                </c:pt>
                <c:pt idx="19792">
                  <c:v>98.9599999999825</c:v>
                </c:pt>
                <c:pt idx="19793">
                  <c:v>98.9649999999825</c:v>
                </c:pt>
                <c:pt idx="19794">
                  <c:v>98.9699999999825</c:v>
                </c:pt>
                <c:pt idx="19795">
                  <c:v>98.9749999999825</c:v>
                </c:pt>
                <c:pt idx="19796">
                  <c:v>98.9799999999825</c:v>
                </c:pt>
                <c:pt idx="19797">
                  <c:v>98.9849999999825</c:v>
                </c:pt>
                <c:pt idx="19798">
                  <c:v>98.9899999999825</c:v>
                </c:pt>
                <c:pt idx="19799">
                  <c:v>98.9949999999825</c:v>
                </c:pt>
                <c:pt idx="19800">
                  <c:v>98.9999999999825</c:v>
                </c:pt>
                <c:pt idx="19801">
                  <c:v>99.0049999999825</c:v>
                </c:pt>
                <c:pt idx="19802">
                  <c:v>99.00999999998246</c:v>
                </c:pt>
                <c:pt idx="19803">
                  <c:v>99.0149999999825</c:v>
                </c:pt>
                <c:pt idx="19804">
                  <c:v>99.0199999999825</c:v>
                </c:pt>
                <c:pt idx="19805">
                  <c:v>99.02499999998242</c:v>
                </c:pt>
                <c:pt idx="19806">
                  <c:v>99.02999999998242</c:v>
                </c:pt>
                <c:pt idx="19807">
                  <c:v>99.0349999999825</c:v>
                </c:pt>
                <c:pt idx="19808">
                  <c:v>99.03999999998242</c:v>
                </c:pt>
                <c:pt idx="19809">
                  <c:v>99.0449999999825</c:v>
                </c:pt>
                <c:pt idx="19810">
                  <c:v>99.0499999999824</c:v>
                </c:pt>
                <c:pt idx="19811">
                  <c:v>99.0549999999824</c:v>
                </c:pt>
                <c:pt idx="19812">
                  <c:v>99.0599999999824</c:v>
                </c:pt>
                <c:pt idx="19813">
                  <c:v>99.0649999999824</c:v>
                </c:pt>
                <c:pt idx="19814">
                  <c:v>99.0699999999824</c:v>
                </c:pt>
                <c:pt idx="19815">
                  <c:v>99.0749999999824</c:v>
                </c:pt>
                <c:pt idx="19816">
                  <c:v>99.07999999998237</c:v>
                </c:pt>
                <c:pt idx="19817">
                  <c:v>99.0849999999824</c:v>
                </c:pt>
                <c:pt idx="19818">
                  <c:v>99.0899999999824</c:v>
                </c:pt>
                <c:pt idx="19819">
                  <c:v>99.0949999999824</c:v>
                </c:pt>
                <c:pt idx="19820">
                  <c:v>99.0999999999824</c:v>
                </c:pt>
                <c:pt idx="19821">
                  <c:v>99.10499999998236</c:v>
                </c:pt>
                <c:pt idx="19822">
                  <c:v>99.10999999998236</c:v>
                </c:pt>
                <c:pt idx="19823">
                  <c:v>99.1149999999824</c:v>
                </c:pt>
                <c:pt idx="19824">
                  <c:v>99.11999999998236</c:v>
                </c:pt>
                <c:pt idx="19825">
                  <c:v>99.12499999998233</c:v>
                </c:pt>
                <c:pt idx="19826">
                  <c:v>99.12999999998233</c:v>
                </c:pt>
                <c:pt idx="19827">
                  <c:v>99.13499999998232</c:v>
                </c:pt>
                <c:pt idx="19828">
                  <c:v>99.13999999998232</c:v>
                </c:pt>
                <c:pt idx="19829">
                  <c:v>99.1449999999824</c:v>
                </c:pt>
                <c:pt idx="19830">
                  <c:v>99.14999999998232</c:v>
                </c:pt>
                <c:pt idx="19831">
                  <c:v>99.15499999998232</c:v>
                </c:pt>
                <c:pt idx="19832">
                  <c:v>99.1599999999823</c:v>
                </c:pt>
                <c:pt idx="19833">
                  <c:v>99.1649999999823</c:v>
                </c:pt>
                <c:pt idx="19834">
                  <c:v>99.1699999999823</c:v>
                </c:pt>
                <c:pt idx="19835">
                  <c:v>99.1749999999823</c:v>
                </c:pt>
                <c:pt idx="19836">
                  <c:v>99.17999999998228</c:v>
                </c:pt>
                <c:pt idx="19837">
                  <c:v>99.1849999999823</c:v>
                </c:pt>
                <c:pt idx="19838">
                  <c:v>99.18999999998227</c:v>
                </c:pt>
                <c:pt idx="19839">
                  <c:v>99.1949999999823</c:v>
                </c:pt>
                <c:pt idx="19840">
                  <c:v>99.1999999999823</c:v>
                </c:pt>
                <c:pt idx="19841">
                  <c:v>99.2049999999823</c:v>
                </c:pt>
                <c:pt idx="19842">
                  <c:v>99.2099999999823</c:v>
                </c:pt>
                <c:pt idx="19843">
                  <c:v>99.2149999999823</c:v>
                </c:pt>
                <c:pt idx="19844">
                  <c:v>99.2199999999823</c:v>
                </c:pt>
                <c:pt idx="19845">
                  <c:v>99.2249999999823</c:v>
                </c:pt>
                <c:pt idx="19846">
                  <c:v>99.22999999998226</c:v>
                </c:pt>
                <c:pt idx="19847">
                  <c:v>99.2349999999823</c:v>
                </c:pt>
                <c:pt idx="19848">
                  <c:v>99.2399999999823</c:v>
                </c:pt>
                <c:pt idx="19849">
                  <c:v>99.2449999999823</c:v>
                </c:pt>
                <c:pt idx="19850">
                  <c:v>99.2499999999823</c:v>
                </c:pt>
                <c:pt idx="19851">
                  <c:v>99.2549999999823</c:v>
                </c:pt>
                <c:pt idx="19852">
                  <c:v>99.25999999998222</c:v>
                </c:pt>
                <c:pt idx="19853">
                  <c:v>99.2649999999823</c:v>
                </c:pt>
                <c:pt idx="19854">
                  <c:v>99.2699999999822</c:v>
                </c:pt>
                <c:pt idx="19855">
                  <c:v>99.2749999999822</c:v>
                </c:pt>
                <c:pt idx="19856">
                  <c:v>99.2799999999822</c:v>
                </c:pt>
                <c:pt idx="19857">
                  <c:v>99.2849999999822</c:v>
                </c:pt>
                <c:pt idx="19858">
                  <c:v>99.2899999999822</c:v>
                </c:pt>
                <c:pt idx="19859">
                  <c:v>99.2949999999822</c:v>
                </c:pt>
                <c:pt idx="19860">
                  <c:v>99.2999999999822</c:v>
                </c:pt>
                <c:pt idx="19861">
                  <c:v>99.3049999999822</c:v>
                </c:pt>
                <c:pt idx="19862">
                  <c:v>99.3099999999822</c:v>
                </c:pt>
                <c:pt idx="19863">
                  <c:v>99.3149999999822</c:v>
                </c:pt>
                <c:pt idx="19864">
                  <c:v>99.3199999999822</c:v>
                </c:pt>
                <c:pt idx="19865">
                  <c:v>99.32499999998216</c:v>
                </c:pt>
                <c:pt idx="19866">
                  <c:v>99.32999999998216</c:v>
                </c:pt>
                <c:pt idx="19867">
                  <c:v>99.3349999999822</c:v>
                </c:pt>
                <c:pt idx="19868">
                  <c:v>99.33999999998216</c:v>
                </c:pt>
                <c:pt idx="19869">
                  <c:v>99.3449999999822</c:v>
                </c:pt>
                <c:pt idx="19870">
                  <c:v>99.3499999999822</c:v>
                </c:pt>
                <c:pt idx="19871">
                  <c:v>99.35499999998212</c:v>
                </c:pt>
                <c:pt idx="19872">
                  <c:v>99.35999999998212</c:v>
                </c:pt>
                <c:pt idx="19873">
                  <c:v>99.3649999999822</c:v>
                </c:pt>
                <c:pt idx="19874">
                  <c:v>99.36999999998212</c:v>
                </c:pt>
                <c:pt idx="19875">
                  <c:v>99.37499999998212</c:v>
                </c:pt>
                <c:pt idx="19876">
                  <c:v>99.3799999999821</c:v>
                </c:pt>
                <c:pt idx="19877">
                  <c:v>99.3849999999821</c:v>
                </c:pt>
                <c:pt idx="19878">
                  <c:v>99.3899999999821</c:v>
                </c:pt>
                <c:pt idx="19879">
                  <c:v>99.3949999999821</c:v>
                </c:pt>
                <c:pt idx="19880">
                  <c:v>99.3999999999821</c:v>
                </c:pt>
                <c:pt idx="19881">
                  <c:v>99.4049999999821</c:v>
                </c:pt>
                <c:pt idx="19882">
                  <c:v>99.4099999999821</c:v>
                </c:pt>
                <c:pt idx="19883">
                  <c:v>99.4149999999821</c:v>
                </c:pt>
                <c:pt idx="19884">
                  <c:v>99.4199999999821</c:v>
                </c:pt>
                <c:pt idx="19885">
                  <c:v>99.4249999999821</c:v>
                </c:pt>
                <c:pt idx="19886">
                  <c:v>99.4299999999821</c:v>
                </c:pt>
                <c:pt idx="19887">
                  <c:v>99.4349999999821</c:v>
                </c:pt>
                <c:pt idx="19888">
                  <c:v>99.4399999999821</c:v>
                </c:pt>
                <c:pt idx="19889">
                  <c:v>99.4449999999821</c:v>
                </c:pt>
                <c:pt idx="19890">
                  <c:v>99.4499999999821</c:v>
                </c:pt>
                <c:pt idx="19891">
                  <c:v>99.4549999999821</c:v>
                </c:pt>
                <c:pt idx="19892">
                  <c:v>99.4599999999821</c:v>
                </c:pt>
                <c:pt idx="19893">
                  <c:v>99.4649999999821</c:v>
                </c:pt>
                <c:pt idx="19894">
                  <c:v>99.4699999999821</c:v>
                </c:pt>
                <c:pt idx="19895">
                  <c:v>99.4749999999821</c:v>
                </c:pt>
                <c:pt idx="19896">
                  <c:v>99.47999999998202</c:v>
                </c:pt>
                <c:pt idx="19897">
                  <c:v>99.4849999999821</c:v>
                </c:pt>
                <c:pt idx="19898">
                  <c:v>99.489999999982</c:v>
                </c:pt>
                <c:pt idx="19899">
                  <c:v>99.494999999982</c:v>
                </c:pt>
                <c:pt idx="19900">
                  <c:v>99.499999999982</c:v>
                </c:pt>
                <c:pt idx="19901">
                  <c:v>99.504999999982</c:v>
                </c:pt>
                <c:pt idx="19902">
                  <c:v>99.50999999998198</c:v>
                </c:pt>
                <c:pt idx="19903">
                  <c:v>99.514999999982</c:v>
                </c:pt>
                <c:pt idx="19904">
                  <c:v>99.51999999998197</c:v>
                </c:pt>
                <c:pt idx="19905">
                  <c:v>99.52499999998197</c:v>
                </c:pt>
                <c:pt idx="19906">
                  <c:v>99.52999999998197</c:v>
                </c:pt>
                <c:pt idx="19907">
                  <c:v>99.53499999998196</c:v>
                </c:pt>
                <c:pt idx="19908">
                  <c:v>99.53999999998197</c:v>
                </c:pt>
                <c:pt idx="19909">
                  <c:v>99.54499999998196</c:v>
                </c:pt>
                <c:pt idx="19910">
                  <c:v>99.54999999998196</c:v>
                </c:pt>
                <c:pt idx="19911">
                  <c:v>99.55499999998194</c:v>
                </c:pt>
                <c:pt idx="19912">
                  <c:v>99.55999999998194</c:v>
                </c:pt>
                <c:pt idx="19913">
                  <c:v>99.56499999998193</c:v>
                </c:pt>
                <c:pt idx="19914">
                  <c:v>99.56999999998193</c:v>
                </c:pt>
                <c:pt idx="19915">
                  <c:v>99.57499999998191</c:v>
                </c:pt>
                <c:pt idx="19916">
                  <c:v>99.57999999998191</c:v>
                </c:pt>
                <c:pt idx="19917">
                  <c:v>99.58499999998193</c:v>
                </c:pt>
                <c:pt idx="19918">
                  <c:v>99.58999999998191</c:v>
                </c:pt>
                <c:pt idx="19919">
                  <c:v>99.59499999998192</c:v>
                </c:pt>
                <c:pt idx="19920">
                  <c:v>99.5999999999819</c:v>
                </c:pt>
                <c:pt idx="19921">
                  <c:v>99.6049999999819</c:v>
                </c:pt>
                <c:pt idx="19922">
                  <c:v>99.60999999998188</c:v>
                </c:pt>
                <c:pt idx="19923">
                  <c:v>99.6149999999819</c:v>
                </c:pt>
                <c:pt idx="19924">
                  <c:v>99.61999999998188</c:v>
                </c:pt>
                <c:pt idx="19925">
                  <c:v>99.62499999998188</c:v>
                </c:pt>
                <c:pt idx="19926">
                  <c:v>99.62999999998185</c:v>
                </c:pt>
                <c:pt idx="19927">
                  <c:v>99.63499999998187</c:v>
                </c:pt>
                <c:pt idx="19928">
                  <c:v>99.63999999998187</c:v>
                </c:pt>
                <c:pt idx="19929">
                  <c:v>99.64499999998186</c:v>
                </c:pt>
                <c:pt idx="19930">
                  <c:v>99.64999999998187</c:v>
                </c:pt>
                <c:pt idx="19931">
                  <c:v>99.65499999998185</c:v>
                </c:pt>
                <c:pt idx="19932">
                  <c:v>99.65999999998185</c:v>
                </c:pt>
                <c:pt idx="19933">
                  <c:v>99.66499999998184</c:v>
                </c:pt>
                <c:pt idx="19934">
                  <c:v>99.66999999998184</c:v>
                </c:pt>
                <c:pt idx="19935">
                  <c:v>99.67499999998181</c:v>
                </c:pt>
                <c:pt idx="19936">
                  <c:v>99.67999999998175</c:v>
                </c:pt>
                <c:pt idx="19937">
                  <c:v>99.68499999998181</c:v>
                </c:pt>
                <c:pt idx="19938">
                  <c:v>99.68999999998181</c:v>
                </c:pt>
                <c:pt idx="19939">
                  <c:v>99.69499999998181</c:v>
                </c:pt>
                <c:pt idx="19940">
                  <c:v>99.69999999998181</c:v>
                </c:pt>
                <c:pt idx="19941">
                  <c:v>99.70499999998182</c:v>
                </c:pt>
                <c:pt idx="19942">
                  <c:v>99.7099999999818</c:v>
                </c:pt>
                <c:pt idx="19943">
                  <c:v>99.7149999999818</c:v>
                </c:pt>
                <c:pt idx="19944">
                  <c:v>99.7199999999818</c:v>
                </c:pt>
                <c:pt idx="19945">
                  <c:v>99.7249999999818</c:v>
                </c:pt>
                <c:pt idx="19946">
                  <c:v>99.72999999998178</c:v>
                </c:pt>
                <c:pt idx="19947">
                  <c:v>99.7349999999818</c:v>
                </c:pt>
                <c:pt idx="19948">
                  <c:v>99.73999999998177</c:v>
                </c:pt>
                <c:pt idx="19949">
                  <c:v>99.7449999999818</c:v>
                </c:pt>
                <c:pt idx="19950">
                  <c:v>99.74999999998176</c:v>
                </c:pt>
                <c:pt idx="19951">
                  <c:v>99.75499999998176</c:v>
                </c:pt>
                <c:pt idx="19952">
                  <c:v>99.75999999998177</c:v>
                </c:pt>
                <c:pt idx="19953">
                  <c:v>99.76499999998176</c:v>
                </c:pt>
                <c:pt idx="19954">
                  <c:v>99.76999999998176</c:v>
                </c:pt>
                <c:pt idx="19955">
                  <c:v>99.77499999998174</c:v>
                </c:pt>
                <c:pt idx="19956">
                  <c:v>99.77999999998174</c:v>
                </c:pt>
                <c:pt idx="19957">
                  <c:v>99.78499999998173</c:v>
                </c:pt>
                <c:pt idx="19958">
                  <c:v>99.78999999998173</c:v>
                </c:pt>
                <c:pt idx="19959">
                  <c:v>99.79499999998172</c:v>
                </c:pt>
                <c:pt idx="19960">
                  <c:v>99.79999999998172</c:v>
                </c:pt>
                <c:pt idx="19961">
                  <c:v>99.80499999998171</c:v>
                </c:pt>
                <c:pt idx="19962">
                  <c:v>99.80999999998171</c:v>
                </c:pt>
                <c:pt idx="19963">
                  <c:v>99.81499999998172</c:v>
                </c:pt>
                <c:pt idx="19964">
                  <c:v>99.8199999999817</c:v>
                </c:pt>
                <c:pt idx="19965">
                  <c:v>99.8249999999817</c:v>
                </c:pt>
                <c:pt idx="19966">
                  <c:v>99.82999999998168</c:v>
                </c:pt>
                <c:pt idx="19967">
                  <c:v>99.8349999999817</c:v>
                </c:pt>
                <c:pt idx="19968">
                  <c:v>99.83999999998168</c:v>
                </c:pt>
                <c:pt idx="19969">
                  <c:v>99.8449999999817</c:v>
                </c:pt>
                <c:pt idx="19970">
                  <c:v>99.84999999998167</c:v>
                </c:pt>
                <c:pt idx="19971">
                  <c:v>99.85499999998167</c:v>
                </c:pt>
                <c:pt idx="19972">
                  <c:v>99.85999999998165</c:v>
                </c:pt>
                <c:pt idx="19973">
                  <c:v>99.86499999998166</c:v>
                </c:pt>
                <c:pt idx="19974">
                  <c:v>99.86999999998167</c:v>
                </c:pt>
                <c:pt idx="19975">
                  <c:v>99.87499999998165</c:v>
                </c:pt>
                <c:pt idx="19976">
                  <c:v>99.87999999998165</c:v>
                </c:pt>
                <c:pt idx="19977">
                  <c:v>99.88499999998164</c:v>
                </c:pt>
                <c:pt idx="19978">
                  <c:v>99.88999999998164</c:v>
                </c:pt>
                <c:pt idx="19979">
                  <c:v>99.89499999998163</c:v>
                </c:pt>
                <c:pt idx="19980">
                  <c:v>99.89999999998163</c:v>
                </c:pt>
                <c:pt idx="19981">
                  <c:v>99.90499999998162</c:v>
                </c:pt>
                <c:pt idx="19982">
                  <c:v>99.90999999998162</c:v>
                </c:pt>
                <c:pt idx="19983">
                  <c:v>99.9149999999817</c:v>
                </c:pt>
                <c:pt idx="19984">
                  <c:v>99.91999999998162</c:v>
                </c:pt>
                <c:pt idx="19985">
                  <c:v>99.92499999998162</c:v>
                </c:pt>
                <c:pt idx="19986">
                  <c:v>99.9299999999816</c:v>
                </c:pt>
                <c:pt idx="19987">
                  <c:v>99.9349999999816</c:v>
                </c:pt>
                <c:pt idx="19988">
                  <c:v>99.9399999999816</c:v>
                </c:pt>
                <c:pt idx="19989">
                  <c:v>99.9449999999816</c:v>
                </c:pt>
                <c:pt idx="19990">
                  <c:v>99.9499999999816</c:v>
                </c:pt>
                <c:pt idx="19991">
                  <c:v>99.9549999999816</c:v>
                </c:pt>
                <c:pt idx="19992">
                  <c:v>99.95999999998157</c:v>
                </c:pt>
                <c:pt idx="19993">
                  <c:v>99.9649999999816</c:v>
                </c:pt>
                <c:pt idx="19994">
                  <c:v>99.96999999998156</c:v>
                </c:pt>
                <c:pt idx="19995">
                  <c:v>99.97499999998156</c:v>
                </c:pt>
                <c:pt idx="19996">
                  <c:v>99.97999999998157</c:v>
                </c:pt>
                <c:pt idx="19997">
                  <c:v>99.98499999998156</c:v>
                </c:pt>
                <c:pt idx="19998">
                  <c:v>99.98999999998156</c:v>
                </c:pt>
                <c:pt idx="19999">
                  <c:v>99.9949999999816</c:v>
                </c:pt>
                <c:pt idx="20000">
                  <c:v>99.99999999998156</c:v>
                </c:pt>
                <c:pt idx="20001">
                  <c:v>100.0049999999815</c:v>
                </c:pt>
                <c:pt idx="20002">
                  <c:v>100.0099999999815</c:v>
                </c:pt>
                <c:pt idx="20003">
                  <c:v>100.0149999999815</c:v>
                </c:pt>
                <c:pt idx="20004">
                  <c:v>100.0199999999815</c:v>
                </c:pt>
                <c:pt idx="20005">
                  <c:v>100.0249999999815</c:v>
                </c:pt>
                <c:pt idx="20006">
                  <c:v>100.0299999999815</c:v>
                </c:pt>
                <c:pt idx="20007">
                  <c:v>100.0349999999815</c:v>
                </c:pt>
                <c:pt idx="20008">
                  <c:v>100.0399999999815</c:v>
                </c:pt>
                <c:pt idx="20009">
                  <c:v>100.0449999999815</c:v>
                </c:pt>
                <c:pt idx="20010">
                  <c:v>100.0499999999815</c:v>
                </c:pt>
                <c:pt idx="20011">
                  <c:v>100.0549999999815</c:v>
                </c:pt>
                <c:pt idx="20012">
                  <c:v>100.0599999999815</c:v>
                </c:pt>
                <c:pt idx="20013">
                  <c:v>100.0649999999815</c:v>
                </c:pt>
                <c:pt idx="20014">
                  <c:v>100.0699999999815</c:v>
                </c:pt>
                <c:pt idx="20015">
                  <c:v>100.0749999999815</c:v>
                </c:pt>
                <c:pt idx="20016">
                  <c:v>100.0799999999815</c:v>
                </c:pt>
                <c:pt idx="20017">
                  <c:v>100.0849999999815</c:v>
                </c:pt>
                <c:pt idx="20018">
                  <c:v>100.0899999999815</c:v>
                </c:pt>
                <c:pt idx="20019">
                  <c:v>100.0949999999815</c:v>
                </c:pt>
                <c:pt idx="20020">
                  <c:v>100.0999999999815</c:v>
                </c:pt>
                <c:pt idx="20021">
                  <c:v>100.1049999999814</c:v>
                </c:pt>
                <c:pt idx="20022">
                  <c:v>100.1099999999814</c:v>
                </c:pt>
                <c:pt idx="20023">
                  <c:v>100.1149999999814</c:v>
                </c:pt>
                <c:pt idx="20024">
                  <c:v>100.1199999999814</c:v>
                </c:pt>
                <c:pt idx="20025">
                  <c:v>100.1249999999814</c:v>
                </c:pt>
                <c:pt idx="20026">
                  <c:v>100.1299999999814</c:v>
                </c:pt>
                <c:pt idx="20027">
                  <c:v>100.1349999999814</c:v>
                </c:pt>
                <c:pt idx="20028">
                  <c:v>100.1399999999814</c:v>
                </c:pt>
                <c:pt idx="20029">
                  <c:v>100.1449999999814</c:v>
                </c:pt>
                <c:pt idx="20030">
                  <c:v>100.1499999999814</c:v>
                </c:pt>
                <c:pt idx="20031">
                  <c:v>100.1549999999814</c:v>
                </c:pt>
                <c:pt idx="20032">
                  <c:v>100.1599999999814</c:v>
                </c:pt>
                <c:pt idx="20033">
                  <c:v>100.1649999999814</c:v>
                </c:pt>
                <c:pt idx="20034">
                  <c:v>100.1699999999814</c:v>
                </c:pt>
                <c:pt idx="20035">
                  <c:v>100.1749999999814</c:v>
                </c:pt>
                <c:pt idx="20036">
                  <c:v>100.1799999999814</c:v>
                </c:pt>
                <c:pt idx="20037">
                  <c:v>100.1849999999814</c:v>
                </c:pt>
                <c:pt idx="20038">
                  <c:v>100.1899999999814</c:v>
                </c:pt>
                <c:pt idx="20039">
                  <c:v>100.1949999999814</c:v>
                </c:pt>
                <c:pt idx="20040">
                  <c:v>100.1999999999814</c:v>
                </c:pt>
                <c:pt idx="20041">
                  <c:v>100.2049999999814</c:v>
                </c:pt>
                <c:pt idx="20042">
                  <c:v>100.2099999999814</c:v>
                </c:pt>
                <c:pt idx="20043">
                  <c:v>100.2149999999814</c:v>
                </c:pt>
                <c:pt idx="20044">
                  <c:v>100.2199999999814</c:v>
                </c:pt>
                <c:pt idx="20045">
                  <c:v>100.2249999999813</c:v>
                </c:pt>
                <c:pt idx="20046">
                  <c:v>100.2299999999813</c:v>
                </c:pt>
                <c:pt idx="20047">
                  <c:v>100.2349999999813</c:v>
                </c:pt>
                <c:pt idx="20048">
                  <c:v>100.2399999999813</c:v>
                </c:pt>
                <c:pt idx="20049">
                  <c:v>100.2449999999813</c:v>
                </c:pt>
                <c:pt idx="20050">
                  <c:v>100.2499999999813</c:v>
                </c:pt>
                <c:pt idx="20051">
                  <c:v>100.2549999999813</c:v>
                </c:pt>
                <c:pt idx="20052">
                  <c:v>100.2599999999813</c:v>
                </c:pt>
                <c:pt idx="20053">
                  <c:v>100.2649999999813</c:v>
                </c:pt>
                <c:pt idx="20054">
                  <c:v>100.2699999999813</c:v>
                </c:pt>
                <c:pt idx="20055">
                  <c:v>100.2749999999813</c:v>
                </c:pt>
                <c:pt idx="20056">
                  <c:v>100.2799999999813</c:v>
                </c:pt>
                <c:pt idx="20057">
                  <c:v>100.2849999999813</c:v>
                </c:pt>
                <c:pt idx="20058">
                  <c:v>100.2899999999813</c:v>
                </c:pt>
                <c:pt idx="20059">
                  <c:v>100.2949999999813</c:v>
                </c:pt>
                <c:pt idx="20060">
                  <c:v>100.2999999999813</c:v>
                </c:pt>
                <c:pt idx="20061">
                  <c:v>100.3049999999813</c:v>
                </c:pt>
                <c:pt idx="20062">
                  <c:v>100.3099999999813</c:v>
                </c:pt>
                <c:pt idx="20063">
                  <c:v>100.3149999999813</c:v>
                </c:pt>
                <c:pt idx="20064">
                  <c:v>100.3199999999813</c:v>
                </c:pt>
                <c:pt idx="20065">
                  <c:v>100.3249999999812</c:v>
                </c:pt>
                <c:pt idx="20066">
                  <c:v>100.3299999999812</c:v>
                </c:pt>
                <c:pt idx="20067">
                  <c:v>100.3349999999812</c:v>
                </c:pt>
                <c:pt idx="20068">
                  <c:v>100.3399999999812</c:v>
                </c:pt>
                <c:pt idx="20069">
                  <c:v>100.3449999999812</c:v>
                </c:pt>
                <c:pt idx="20070">
                  <c:v>100.3499999999812</c:v>
                </c:pt>
                <c:pt idx="20071">
                  <c:v>100.3549999999812</c:v>
                </c:pt>
                <c:pt idx="20072">
                  <c:v>100.3599999999812</c:v>
                </c:pt>
                <c:pt idx="20073">
                  <c:v>100.3649999999812</c:v>
                </c:pt>
                <c:pt idx="20074">
                  <c:v>100.3699999999812</c:v>
                </c:pt>
                <c:pt idx="20075">
                  <c:v>100.3749999999812</c:v>
                </c:pt>
                <c:pt idx="20076">
                  <c:v>100.3799999999812</c:v>
                </c:pt>
                <c:pt idx="20077">
                  <c:v>100.3849999999812</c:v>
                </c:pt>
                <c:pt idx="20078">
                  <c:v>100.3899999999812</c:v>
                </c:pt>
                <c:pt idx="20079">
                  <c:v>100.3949999999812</c:v>
                </c:pt>
                <c:pt idx="20080">
                  <c:v>100.3999999999812</c:v>
                </c:pt>
                <c:pt idx="20081">
                  <c:v>100.4049999999812</c:v>
                </c:pt>
                <c:pt idx="20082">
                  <c:v>100.4099999999812</c:v>
                </c:pt>
                <c:pt idx="20083">
                  <c:v>100.4149999999812</c:v>
                </c:pt>
                <c:pt idx="20084">
                  <c:v>100.4199999999812</c:v>
                </c:pt>
                <c:pt idx="20085">
                  <c:v>100.4249999999812</c:v>
                </c:pt>
                <c:pt idx="20086">
                  <c:v>100.4299999999812</c:v>
                </c:pt>
                <c:pt idx="20087">
                  <c:v>100.4349999999812</c:v>
                </c:pt>
                <c:pt idx="20088">
                  <c:v>100.4399999999812</c:v>
                </c:pt>
                <c:pt idx="20089">
                  <c:v>100.4449999999812</c:v>
                </c:pt>
                <c:pt idx="20090">
                  <c:v>100.4499999999811</c:v>
                </c:pt>
                <c:pt idx="20091">
                  <c:v>100.4549999999811</c:v>
                </c:pt>
                <c:pt idx="20092">
                  <c:v>100.4599999999811</c:v>
                </c:pt>
                <c:pt idx="20093">
                  <c:v>100.4649999999811</c:v>
                </c:pt>
                <c:pt idx="20094">
                  <c:v>100.4699999999811</c:v>
                </c:pt>
                <c:pt idx="20095">
                  <c:v>100.4749999999811</c:v>
                </c:pt>
                <c:pt idx="20096">
                  <c:v>100.4799999999811</c:v>
                </c:pt>
                <c:pt idx="20097">
                  <c:v>100.4849999999811</c:v>
                </c:pt>
                <c:pt idx="20098">
                  <c:v>100.4899999999811</c:v>
                </c:pt>
                <c:pt idx="20099">
                  <c:v>100.4949999999811</c:v>
                </c:pt>
                <c:pt idx="20100">
                  <c:v>100.4999999999811</c:v>
                </c:pt>
                <c:pt idx="20101">
                  <c:v>100.5049999999811</c:v>
                </c:pt>
                <c:pt idx="20102">
                  <c:v>100.5099999999811</c:v>
                </c:pt>
                <c:pt idx="20103">
                  <c:v>100.5149999999811</c:v>
                </c:pt>
                <c:pt idx="20104">
                  <c:v>100.5199999999811</c:v>
                </c:pt>
                <c:pt idx="20105">
                  <c:v>100.5249999999811</c:v>
                </c:pt>
                <c:pt idx="20106">
                  <c:v>100.5299999999811</c:v>
                </c:pt>
                <c:pt idx="20107">
                  <c:v>100.5349999999811</c:v>
                </c:pt>
                <c:pt idx="20108">
                  <c:v>100.5399999999811</c:v>
                </c:pt>
                <c:pt idx="20109">
                  <c:v>100.5449999999811</c:v>
                </c:pt>
                <c:pt idx="20110">
                  <c:v>100.5499999999811</c:v>
                </c:pt>
                <c:pt idx="20111">
                  <c:v>100.554999999981</c:v>
                </c:pt>
                <c:pt idx="20112">
                  <c:v>100.559999999981</c:v>
                </c:pt>
                <c:pt idx="20113">
                  <c:v>100.564999999981</c:v>
                </c:pt>
                <c:pt idx="20114">
                  <c:v>100.569999999981</c:v>
                </c:pt>
                <c:pt idx="20115">
                  <c:v>100.574999999981</c:v>
                </c:pt>
                <c:pt idx="20116">
                  <c:v>100.579999999981</c:v>
                </c:pt>
                <c:pt idx="20117">
                  <c:v>100.584999999981</c:v>
                </c:pt>
                <c:pt idx="20118">
                  <c:v>100.589999999981</c:v>
                </c:pt>
                <c:pt idx="20119">
                  <c:v>100.594999999981</c:v>
                </c:pt>
                <c:pt idx="20120">
                  <c:v>100.599999999981</c:v>
                </c:pt>
                <c:pt idx="20121">
                  <c:v>100.604999999981</c:v>
                </c:pt>
                <c:pt idx="20122">
                  <c:v>100.609999999981</c:v>
                </c:pt>
                <c:pt idx="20123">
                  <c:v>100.614999999981</c:v>
                </c:pt>
                <c:pt idx="20124">
                  <c:v>100.619999999981</c:v>
                </c:pt>
                <c:pt idx="20125">
                  <c:v>100.624999999981</c:v>
                </c:pt>
                <c:pt idx="20126">
                  <c:v>100.629999999981</c:v>
                </c:pt>
                <c:pt idx="20127">
                  <c:v>100.634999999981</c:v>
                </c:pt>
                <c:pt idx="20128">
                  <c:v>100.639999999981</c:v>
                </c:pt>
                <c:pt idx="20129">
                  <c:v>100.644999999981</c:v>
                </c:pt>
                <c:pt idx="20130">
                  <c:v>100.649999999981</c:v>
                </c:pt>
                <c:pt idx="20131">
                  <c:v>100.654999999981</c:v>
                </c:pt>
                <c:pt idx="20132">
                  <c:v>100.6599999999809</c:v>
                </c:pt>
                <c:pt idx="20133">
                  <c:v>100.664999999981</c:v>
                </c:pt>
                <c:pt idx="20134">
                  <c:v>100.669999999981</c:v>
                </c:pt>
                <c:pt idx="20135">
                  <c:v>100.6749999999809</c:v>
                </c:pt>
                <c:pt idx="20136">
                  <c:v>100.6799999999809</c:v>
                </c:pt>
                <c:pt idx="20137">
                  <c:v>100.684999999981</c:v>
                </c:pt>
                <c:pt idx="20138">
                  <c:v>100.6899999999809</c:v>
                </c:pt>
                <c:pt idx="20139">
                  <c:v>100.694999999981</c:v>
                </c:pt>
                <c:pt idx="20140">
                  <c:v>100.699999999981</c:v>
                </c:pt>
                <c:pt idx="20141">
                  <c:v>100.704999999981</c:v>
                </c:pt>
                <c:pt idx="20142">
                  <c:v>100.709999999981</c:v>
                </c:pt>
                <c:pt idx="20143">
                  <c:v>100.714999999981</c:v>
                </c:pt>
                <c:pt idx="20144">
                  <c:v>100.719999999981</c:v>
                </c:pt>
                <c:pt idx="20145">
                  <c:v>100.724999999981</c:v>
                </c:pt>
                <c:pt idx="20146">
                  <c:v>100.729999999981</c:v>
                </c:pt>
                <c:pt idx="20147">
                  <c:v>100.734999999981</c:v>
                </c:pt>
                <c:pt idx="20148">
                  <c:v>100.739999999981</c:v>
                </c:pt>
                <c:pt idx="20149">
                  <c:v>100.744999999981</c:v>
                </c:pt>
                <c:pt idx="20150">
                  <c:v>100.749999999981</c:v>
                </c:pt>
                <c:pt idx="20151">
                  <c:v>100.754999999981</c:v>
                </c:pt>
                <c:pt idx="20152">
                  <c:v>100.759999999981</c:v>
                </c:pt>
                <c:pt idx="20153">
                  <c:v>100.764999999981</c:v>
                </c:pt>
                <c:pt idx="20154">
                  <c:v>100.769999999981</c:v>
                </c:pt>
                <c:pt idx="20155">
                  <c:v>100.7749999999808</c:v>
                </c:pt>
                <c:pt idx="20156">
                  <c:v>100.7799999999808</c:v>
                </c:pt>
                <c:pt idx="20157">
                  <c:v>100.7849999999808</c:v>
                </c:pt>
                <c:pt idx="20158">
                  <c:v>100.7899999999808</c:v>
                </c:pt>
                <c:pt idx="20159">
                  <c:v>100.7949999999808</c:v>
                </c:pt>
                <c:pt idx="20160">
                  <c:v>100.7999999999808</c:v>
                </c:pt>
                <c:pt idx="20161">
                  <c:v>100.8049999999808</c:v>
                </c:pt>
                <c:pt idx="20162">
                  <c:v>100.8099999999808</c:v>
                </c:pt>
                <c:pt idx="20163">
                  <c:v>100.8149999999808</c:v>
                </c:pt>
                <c:pt idx="20164">
                  <c:v>100.8199999999808</c:v>
                </c:pt>
                <c:pt idx="20165">
                  <c:v>100.8249999999808</c:v>
                </c:pt>
                <c:pt idx="20166">
                  <c:v>100.8299999999808</c:v>
                </c:pt>
                <c:pt idx="20167">
                  <c:v>100.8349999999808</c:v>
                </c:pt>
                <c:pt idx="20168">
                  <c:v>100.8399999999808</c:v>
                </c:pt>
                <c:pt idx="20169">
                  <c:v>100.8449999999808</c:v>
                </c:pt>
                <c:pt idx="20170">
                  <c:v>100.8499999999808</c:v>
                </c:pt>
                <c:pt idx="20171">
                  <c:v>100.8549999999808</c:v>
                </c:pt>
                <c:pt idx="20172">
                  <c:v>100.8599999999808</c:v>
                </c:pt>
                <c:pt idx="20173">
                  <c:v>100.8649999999808</c:v>
                </c:pt>
                <c:pt idx="20174">
                  <c:v>100.8699999999808</c:v>
                </c:pt>
                <c:pt idx="20175">
                  <c:v>100.8749999999807</c:v>
                </c:pt>
                <c:pt idx="20176">
                  <c:v>100.8799999999807</c:v>
                </c:pt>
                <c:pt idx="20177">
                  <c:v>100.8849999999807</c:v>
                </c:pt>
                <c:pt idx="20178">
                  <c:v>100.8899999999807</c:v>
                </c:pt>
                <c:pt idx="20179">
                  <c:v>100.8949999999807</c:v>
                </c:pt>
                <c:pt idx="20180">
                  <c:v>100.8999999999807</c:v>
                </c:pt>
                <c:pt idx="20181">
                  <c:v>100.9049999999807</c:v>
                </c:pt>
                <c:pt idx="20182">
                  <c:v>100.9099999999807</c:v>
                </c:pt>
                <c:pt idx="20183">
                  <c:v>100.9149999999807</c:v>
                </c:pt>
                <c:pt idx="20184">
                  <c:v>100.9199999999807</c:v>
                </c:pt>
                <c:pt idx="20185">
                  <c:v>100.9249999999807</c:v>
                </c:pt>
                <c:pt idx="20186">
                  <c:v>100.9299999999807</c:v>
                </c:pt>
                <c:pt idx="20187">
                  <c:v>100.9349999999807</c:v>
                </c:pt>
                <c:pt idx="20188">
                  <c:v>100.9399999999807</c:v>
                </c:pt>
                <c:pt idx="20189">
                  <c:v>100.9449999999807</c:v>
                </c:pt>
                <c:pt idx="20190">
                  <c:v>100.9499999999807</c:v>
                </c:pt>
                <c:pt idx="20191">
                  <c:v>100.9549999999807</c:v>
                </c:pt>
                <c:pt idx="20192">
                  <c:v>100.9599999999807</c:v>
                </c:pt>
                <c:pt idx="20193">
                  <c:v>100.9649999999807</c:v>
                </c:pt>
                <c:pt idx="20194">
                  <c:v>100.9699999999807</c:v>
                </c:pt>
                <c:pt idx="20195">
                  <c:v>100.9749999999807</c:v>
                </c:pt>
                <c:pt idx="20196">
                  <c:v>100.9799999999807</c:v>
                </c:pt>
                <c:pt idx="20197">
                  <c:v>100.9849999999807</c:v>
                </c:pt>
                <c:pt idx="20198">
                  <c:v>100.9899999999807</c:v>
                </c:pt>
                <c:pt idx="20199">
                  <c:v>100.9949999999807</c:v>
                </c:pt>
                <c:pt idx="20200">
                  <c:v>100.9999999999806</c:v>
                </c:pt>
                <c:pt idx="20201">
                  <c:v>101.0049999999806</c:v>
                </c:pt>
                <c:pt idx="20202">
                  <c:v>101.0099999999806</c:v>
                </c:pt>
                <c:pt idx="20203">
                  <c:v>101.0149999999806</c:v>
                </c:pt>
                <c:pt idx="20204">
                  <c:v>101.0199999999806</c:v>
                </c:pt>
                <c:pt idx="20205">
                  <c:v>101.0249999999806</c:v>
                </c:pt>
                <c:pt idx="20206">
                  <c:v>101.0299999999806</c:v>
                </c:pt>
                <c:pt idx="20207">
                  <c:v>101.0349999999806</c:v>
                </c:pt>
                <c:pt idx="20208">
                  <c:v>101.0399999999806</c:v>
                </c:pt>
                <c:pt idx="20209">
                  <c:v>101.0449999999806</c:v>
                </c:pt>
                <c:pt idx="20210">
                  <c:v>101.0499999999806</c:v>
                </c:pt>
                <c:pt idx="20211">
                  <c:v>101.0549999999806</c:v>
                </c:pt>
                <c:pt idx="20212">
                  <c:v>101.0599999999806</c:v>
                </c:pt>
                <c:pt idx="20213">
                  <c:v>101.0649999999806</c:v>
                </c:pt>
                <c:pt idx="20214">
                  <c:v>101.0699999999806</c:v>
                </c:pt>
                <c:pt idx="20215">
                  <c:v>101.0749999999806</c:v>
                </c:pt>
                <c:pt idx="20216">
                  <c:v>101.0799999999806</c:v>
                </c:pt>
                <c:pt idx="20217">
                  <c:v>101.0849999999806</c:v>
                </c:pt>
                <c:pt idx="20218">
                  <c:v>101.0899999999806</c:v>
                </c:pt>
                <c:pt idx="20219">
                  <c:v>101.0949999999806</c:v>
                </c:pt>
                <c:pt idx="20220">
                  <c:v>101.0999999999806</c:v>
                </c:pt>
                <c:pt idx="20221">
                  <c:v>101.1049999999805</c:v>
                </c:pt>
                <c:pt idx="20222">
                  <c:v>101.1099999999805</c:v>
                </c:pt>
                <c:pt idx="20223">
                  <c:v>101.1149999999805</c:v>
                </c:pt>
                <c:pt idx="20224">
                  <c:v>101.1199999999805</c:v>
                </c:pt>
                <c:pt idx="20225">
                  <c:v>101.1249999999805</c:v>
                </c:pt>
                <c:pt idx="20226">
                  <c:v>101.1299999999805</c:v>
                </c:pt>
                <c:pt idx="20227">
                  <c:v>101.1349999999805</c:v>
                </c:pt>
                <c:pt idx="20228">
                  <c:v>101.1399999999805</c:v>
                </c:pt>
                <c:pt idx="20229">
                  <c:v>101.1449999999805</c:v>
                </c:pt>
                <c:pt idx="20230">
                  <c:v>101.1499999999805</c:v>
                </c:pt>
                <c:pt idx="20231">
                  <c:v>101.1549999999805</c:v>
                </c:pt>
                <c:pt idx="20232">
                  <c:v>101.1599999999805</c:v>
                </c:pt>
                <c:pt idx="20233">
                  <c:v>101.1649999999805</c:v>
                </c:pt>
                <c:pt idx="20234">
                  <c:v>101.1699999999805</c:v>
                </c:pt>
                <c:pt idx="20235">
                  <c:v>101.1749999999805</c:v>
                </c:pt>
                <c:pt idx="20236">
                  <c:v>101.1799999999805</c:v>
                </c:pt>
                <c:pt idx="20237">
                  <c:v>101.1849999999805</c:v>
                </c:pt>
                <c:pt idx="20238">
                  <c:v>101.1899999999805</c:v>
                </c:pt>
                <c:pt idx="20239">
                  <c:v>101.1949999999805</c:v>
                </c:pt>
                <c:pt idx="20240">
                  <c:v>101.1999999999805</c:v>
                </c:pt>
                <c:pt idx="20241">
                  <c:v>101.2049999999805</c:v>
                </c:pt>
                <c:pt idx="20242">
                  <c:v>101.2099999999805</c:v>
                </c:pt>
                <c:pt idx="20243">
                  <c:v>101.2149999999805</c:v>
                </c:pt>
                <c:pt idx="20244">
                  <c:v>101.2199999999804</c:v>
                </c:pt>
                <c:pt idx="20245">
                  <c:v>101.2249999999804</c:v>
                </c:pt>
                <c:pt idx="20246">
                  <c:v>101.2299999999804</c:v>
                </c:pt>
                <c:pt idx="20247">
                  <c:v>101.2349999999804</c:v>
                </c:pt>
                <c:pt idx="20248">
                  <c:v>101.2399999999804</c:v>
                </c:pt>
                <c:pt idx="20249">
                  <c:v>101.2449999999804</c:v>
                </c:pt>
                <c:pt idx="20250">
                  <c:v>101.2499999999804</c:v>
                </c:pt>
                <c:pt idx="20251">
                  <c:v>101.2549999999804</c:v>
                </c:pt>
                <c:pt idx="20252">
                  <c:v>101.2599999999804</c:v>
                </c:pt>
                <c:pt idx="20253">
                  <c:v>101.2649999999804</c:v>
                </c:pt>
                <c:pt idx="20254">
                  <c:v>101.2699999999804</c:v>
                </c:pt>
                <c:pt idx="20255">
                  <c:v>101.2749999999804</c:v>
                </c:pt>
                <c:pt idx="20256">
                  <c:v>101.2799999999804</c:v>
                </c:pt>
                <c:pt idx="20257">
                  <c:v>101.2849999999804</c:v>
                </c:pt>
                <c:pt idx="20258">
                  <c:v>101.2899999999804</c:v>
                </c:pt>
                <c:pt idx="20259">
                  <c:v>101.2949999999804</c:v>
                </c:pt>
                <c:pt idx="20260">
                  <c:v>101.2999999999804</c:v>
                </c:pt>
                <c:pt idx="20261">
                  <c:v>101.3049999999804</c:v>
                </c:pt>
                <c:pt idx="20262">
                  <c:v>101.3099999999804</c:v>
                </c:pt>
                <c:pt idx="20263">
                  <c:v>101.3149999999804</c:v>
                </c:pt>
                <c:pt idx="20264">
                  <c:v>101.3199999999804</c:v>
                </c:pt>
                <c:pt idx="20265">
                  <c:v>101.3249999999803</c:v>
                </c:pt>
                <c:pt idx="20266">
                  <c:v>101.3299999999803</c:v>
                </c:pt>
                <c:pt idx="20267">
                  <c:v>101.3349999999803</c:v>
                </c:pt>
                <c:pt idx="20268">
                  <c:v>101.3399999999803</c:v>
                </c:pt>
                <c:pt idx="20269">
                  <c:v>101.3449999999803</c:v>
                </c:pt>
                <c:pt idx="20270">
                  <c:v>101.3499999999803</c:v>
                </c:pt>
                <c:pt idx="20271">
                  <c:v>101.3549999999803</c:v>
                </c:pt>
                <c:pt idx="20272">
                  <c:v>101.3599999999803</c:v>
                </c:pt>
                <c:pt idx="20273">
                  <c:v>101.3649999999803</c:v>
                </c:pt>
                <c:pt idx="20274">
                  <c:v>101.3699999999803</c:v>
                </c:pt>
                <c:pt idx="20275">
                  <c:v>101.3749999999803</c:v>
                </c:pt>
                <c:pt idx="20276">
                  <c:v>101.3799999999803</c:v>
                </c:pt>
                <c:pt idx="20277">
                  <c:v>101.3849999999803</c:v>
                </c:pt>
                <c:pt idx="20278">
                  <c:v>101.3899999999803</c:v>
                </c:pt>
                <c:pt idx="20279">
                  <c:v>101.3949999999803</c:v>
                </c:pt>
                <c:pt idx="20280">
                  <c:v>101.3999999999803</c:v>
                </c:pt>
                <c:pt idx="20281">
                  <c:v>101.4049999999803</c:v>
                </c:pt>
                <c:pt idx="20282">
                  <c:v>101.4099999999803</c:v>
                </c:pt>
                <c:pt idx="20283">
                  <c:v>101.4149999999803</c:v>
                </c:pt>
                <c:pt idx="20284">
                  <c:v>101.4199999999803</c:v>
                </c:pt>
                <c:pt idx="20285">
                  <c:v>101.4249999999803</c:v>
                </c:pt>
                <c:pt idx="20286">
                  <c:v>101.4299999999803</c:v>
                </c:pt>
                <c:pt idx="20287">
                  <c:v>101.4349999999802</c:v>
                </c:pt>
                <c:pt idx="20288">
                  <c:v>101.4399999999802</c:v>
                </c:pt>
                <c:pt idx="20289">
                  <c:v>101.4449999999803</c:v>
                </c:pt>
                <c:pt idx="20290">
                  <c:v>101.4499999999802</c:v>
                </c:pt>
                <c:pt idx="20291">
                  <c:v>101.4549999999802</c:v>
                </c:pt>
                <c:pt idx="20292">
                  <c:v>101.4599999999802</c:v>
                </c:pt>
                <c:pt idx="20293">
                  <c:v>101.4649999999802</c:v>
                </c:pt>
                <c:pt idx="20294">
                  <c:v>101.4699999999802</c:v>
                </c:pt>
                <c:pt idx="20295">
                  <c:v>101.4749999999802</c:v>
                </c:pt>
                <c:pt idx="20296">
                  <c:v>101.4799999999802</c:v>
                </c:pt>
                <c:pt idx="20297">
                  <c:v>101.4849999999802</c:v>
                </c:pt>
                <c:pt idx="20298">
                  <c:v>101.4899999999802</c:v>
                </c:pt>
                <c:pt idx="20299">
                  <c:v>101.4949999999802</c:v>
                </c:pt>
                <c:pt idx="20300">
                  <c:v>101.4999999999802</c:v>
                </c:pt>
                <c:pt idx="20301">
                  <c:v>101.5049999999802</c:v>
                </c:pt>
                <c:pt idx="20302">
                  <c:v>101.5099999999802</c:v>
                </c:pt>
                <c:pt idx="20303">
                  <c:v>101.5149999999802</c:v>
                </c:pt>
                <c:pt idx="20304">
                  <c:v>101.5199999999802</c:v>
                </c:pt>
                <c:pt idx="20305">
                  <c:v>101.5249999999802</c:v>
                </c:pt>
                <c:pt idx="20306">
                  <c:v>101.5299999999802</c:v>
                </c:pt>
                <c:pt idx="20307">
                  <c:v>101.5349999999802</c:v>
                </c:pt>
                <c:pt idx="20308">
                  <c:v>101.5399999999802</c:v>
                </c:pt>
                <c:pt idx="20309">
                  <c:v>101.5449999999801</c:v>
                </c:pt>
                <c:pt idx="20310">
                  <c:v>101.5499999999801</c:v>
                </c:pt>
                <c:pt idx="20311">
                  <c:v>101.5549999999801</c:v>
                </c:pt>
                <c:pt idx="20312">
                  <c:v>101.5599999999801</c:v>
                </c:pt>
                <c:pt idx="20313">
                  <c:v>101.5649999999801</c:v>
                </c:pt>
                <c:pt idx="20314">
                  <c:v>101.5699999999801</c:v>
                </c:pt>
                <c:pt idx="20315">
                  <c:v>101.5749999999801</c:v>
                </c:pt>
                <c:pt idx="20316">
                  <c:v>101.5799999999801</c:v>
                </c:pt>
                <c:pt idx="20317">
                  <c:v>101.5849999999801</c:v>
                </c:pt>
                <c:pt idx="20318">
                  <c:v>101.5899999999801</c:v>
                </c:pt>
                <c:pt idx="20319">
                  <c:v>101.5949999999801</c:v>
                </c:pt>
                <c:pt idx="20320">
                  <c:v>101.5999999999801</c:v>
                </c:pt>
                <c:pt idx="20321">
                  <c:v>101.6049999999801</c:v>
                </c:pt>
                <c:pt idx="20322">
                  <c:v>101.6099999999801</c:v>
                </c:pt>
                <c:pt idx="20323">
                  <c:v>101.6149999999801</c:v>
                </c:pt>
                <c:pt idx="20324">
                  <c:v>101.6199999999801</c:v>
                </c:pt>
                <c:pt idx="20325">
                  <c:v>101.6249999999801</c:v>
                </c:pt>
                <c:pt idx="20326">
                  <c:v>101.6299999999801</c:v>
                </c:pt>
                <c:pt idx="20327">
                  <c:v>101.6349999999801</c:v>
                </c:pt>
                <c:pt idx="20328">
                  <c:v>101.6399999999801</c:v>
                </c:pt>
                <c:pt idx="20329">
                  <c:v>101.6449999999801</c:v>
                </c:pt>
                <c:pt idx="20330">
                  <c:v>101.6499999999801</c:v>
                </c:pt>
                <c:pt idx="20331">
                  <c:v>101.65499999998</c:v>
                </c:pt>
                <c:pt idx="20332">
                  <c:v>101.65999999998</c:v>
                </c:pt>
                <c:pt idx="20333">
                  <c:v>101.66499999998</c:v>
                </c:pt>
                <c:pt idx="20334">
                  <c:v>101.66999999998</c:v>
                </c:pt>
                <c:pt idx="20335">
                  <c:v>101.67499999998</c:v>
                </c:pt>
                <c:pt idx="20336">
                  <c:v>101.67999999998</c:v>
                </c:pt>
                <c:pt idx="20337">
                  <c:v>101.68499999998</c:v>
                </c:pt>
                <c:pt idx="20338">
                  <c:v>101.68999999998</c:v>
                </c:pt>
                <c:pt idx="20339">
                  <c:v>101.69499999998</c:v>
                </c:pt>
                <c:pt idx="20340">
                  <c:v>101.69999999998</c:v>
                </c:pt>
                <c:pt idx="20341">
                  <c:v>101.70499999998</c:v>
                </c:pt>
                <c:pt idx="20342">
                  <c:v>101.70999999998</c:v>
                </c:pt>
                <c:pt idx="20343">
                  <c:v>101.71499999998</c:v>
                </c:pt>
                <c:pt idx="20344">
                  <c:v>101.71999999998</c:v>
                </c:pt>
                <c:pt idx="20345">
                  <c:v>101.72499999998</c:v>
                </c:pt>
                <c:pt idx="20346">
                  <c:v>101.72999999998</c:v>
                </c:pt>
                <c:pt idx="20347">
                  <c:v>101.73499999998</c:v>
                </c:pt>
                <c:pt idx="20348">
                  <c:v>101.73999999998</c:v>
                </c:pt>
                <c:pt idx="20349">
                  <c:v>101.74499999998</c:v>
                </c:pt>
                <c:pt idx="20350">
                  <c:v>101.74999999998</c:v>
                </c:pt>
                <c:pt idx="20351">
                  <c:v>101.75499999998</c:v>
                </c:pt>
                <c:pt idx="20352">
                  <c:v>101.75999999998</c:v>
                </c:pt>
                <c:pt idx="20353">
                  <c:v>101.76499999998</c:v>
                </c:pt>
                <c:pt idx="20354">
                  <c:v>101.76999999998</c:v>
                </c:pt>
                <c:pt idx="20355">
                  <c:v>101.77499999998</c:v>
                </c:pt>
                <c:pt idx="20356">
                  <c:v>101.77999999998</c:v>
                </c:pt>
                <c:pt idx="20357">
                  <c:v>101.78499999998</c:v>
                </c:pt>
                <c:pt idx="20358">
                  <c:v>101.78999999998</c:v>
                </c:pt>
                <c:pt idx="20359">
                  <c:v>101.79499999998</c:v>
                </c:pt>
                <c:pt idx="20360">
                  <c:v>101.79999999998</c:v>
                </c:pt>
                <c:pt idx="20361">
                  <c:v>101.80499999998</c:v>
                </c:pt>
                <c:pt idx="20362">
                  <c:v>101.80999999998</c:v>
                </c:pt>
                <c:pt idx="20363">
                  <c:v>101.81499999998</c:v>
                </c:pt>
                <c:pt idx="20364">
                  <c:v>101.81999999998</c:v>
                </c:pt>
                <c:pt idx="20365">
                  <c:v>101.82499999998</c:v>
                </c:pt>
                <c:pt idx="20366">
                  <c:v>101.82999999998</c:v>
                </c:pt>
                <c:pt idx="20367">
                  <c:v>101.83499999998</c:v>
                </c:pt>
                <c:pt idx="20368">
                  <c:v>101.83999999998</c:v>
                </c:pt>
                <c:pt idx="20369">
                  <c:v>101.84499999998</c:v>
                </c:pt>
                <c:pt idx="20370">
                  <c:v>101.84999999998</c:v>
                </c:pt>
                <c:pt idx="20371">
                  <c:v>101.85499999998</c:v>
                </c:pt>
                <c:pt idx="20372">
                  <c:v>101.85999999998</c:v>
                </c:pt>
                <c:pt idx="20373">
                  <c:v>101.86499999998</c:v>
                </c:pt>
                <c:pt idx="20374">
                  <c:v>101.86999999998</c:v>
                </c:pt>
                <c:pt idx="20375">
                  <c:v>101.8749999999798</c:v>
                </c:pt>
                <c:pt idx="20376">
                  <c:v>101.8799999999798</c:v>
                </c:pt>
                <c:pt idx="20377">
                  <c:v>101.8849999999798</c:v>
                </c:pt>
                <c:pt idx="20378">
                  <c:v>101.8899999999798</c:v>
                </c:pt>
                <c:pt idx="20379">
                  <c:v>101.8949999999798</c:v>
                </c:pt>
                <c:pt idx="20380">
                  <c:v>101.8999999999798</c:v>
                </c:pt>
                <c:pt idx="20381">
                  <c:v>101.9049999999798</c:v>
                </c:pt>
                <c:pt idx="20382">
                  <c:v>101.9099999999798</c:v>
                </c:pt>
                <c:pt idx="20383">
                  <c:v>101.9149999999798</c:v>
                </c:pt>
                <c:pt idx="20384">
                  <c:v>101.9199999999798</c:v>
                </c:pt>
                <c:pt idx="20385">
                  <c:v>101.9249999999798</c:v>
                </c:pt>
                <c:pt idx="20386">
                  <c:v>101.9299999999798</c:v>
                </c:pt>
                <c:pt idx="20387">
                  <c:v>101.9349999999798</c:v>
                </c:pt>
                <c:pt idx="20388">
                  <c:v>101.9399999999798</c:v>
                </c:pt>
                <c:pt idx="20389">
                  <c:v>101.9449999999798</c:v>
                </c:pt>
                <c:pt idx="20390">
                  <c:v>101.9499999999798</c:v>
                </c:pt>
                <c:pt idx="20391">
                  <c:v>101.9549999999798</c:v>
                </c:pt>
                <c:pt idx="20392">
                  <c:v>101.9599999999798</c:v>
                </c:pt>
                <c:pt idx="20393">
                  <c:v>101.9649999999798</c:v>
                </c:pt>
                <c:pt idx="20394">
                  <c:v>101.9699999999798</c:v>
                </c:pt>
                <c:pt idx="20395">
                  <c:v>101.9749999999798</c:v>
                </c:pt>
                <c:pt idx="20396">
                  <c:v>101.9799999999798</c:v>
                </c:pt>
                <c:pt idx="20397">
                  <c:v>101.9849999999797</c:v>
                </c:pt>
                <c:pt idx="20398">
                  <c:v>101.9899999999797</c:v>
                </c:pt>
                <c:pt idx="20399">
                  <c:v>101.9949999999798</c:v>
                </c:pt>
                <c:pt idx="20400">
                  <c:v>101.9999999999797</c:v>
                </c:pt>
                <c:pt idx="20401">
                  <c:v>102.0049999999797</c:v>
                </c:pt>
                <c:pt idx="20402">
                  <c:v>102.0099999999797</c:v>
                </c:pt>
                <c:pt idx="20403">
                  <c:v>102.0149999999797</c:v>
                </c:pt>
                <c:pt idx="20404">
                  <c:v>102.0199999999797</c:v>
                </c:pt>
                <c:pt idx="20405">
                  <c:v>102.0249999999797</c:v>
                </c:pt>
                <c:pt idx="20406">
                  <c:v>102.0299999999797</c:v>
                </c:pt>
                <c:pt idx="20407">
                  <c:v>102.0349999999797</c:v>
                </c:pt>
                <c:pt idx="20408">
                  <c:v>102.0399999999797</c:v>
                </c:pt>
                <c:pt idx="20409">
                  <c:v>102.0449999999797</c:v>
                </c:pt>
                <c:pt idx="20410">
                  <c:v>102.0499999999797</c:v>
                </c:pt>
                <c:pt idx="20411">
                  <c:v>102.0549999999797</c:v>
                </c:pt>
                <c:pt idx="20412">
                  <c:v>102.0599999999797</c:v>
                </c:pt>
                <c:pt idx="20413">
                  <c:v>102.0649999999797</c:v>
                </c:pt>
                <c:pt idx="20414">
                  <c:v>102.0699999999797</c:v>
                </c:pt>
                <c:pt idx="20415">
                  <c:v>102.0749999999797</c:v>
                </c:pt>
                <c:pt idx="20416">
                  <c:v>102.0799999999797</c:v>
                </c:pt>
                <c:pt idx="20417">
                  <c:v>102.0849999999797</c:v>
                </c:pt>
                <c:pt idx="20418">
                  <c:v>102.0899999999797</c:v>
                </c:pt>
                <c:pt idx="20419">
                  <c:v>102.0949999999796</c:v>
                </c:pt>
                <c:pt idx="20420">
                  <c:v>102.0999999999796</c:v>
                </c:pt>
                <c:pt idx="20421">
                  <c:v>102.1049999999796</c:v>
                </c:pt>
                <c:pt idx="20422">
                  <c:v>102.1099999999796</c:v>
                </c:pt>
                <c:pt idx="20423">
                  <c:v>102.1149999999796</c:v>
                </c:pt>
                <c:pt idx="20424">
                  <c:v>102.1199999999796</c:v>
                </c:pt>
                <c:pt idx="20425">
                  <c:v>102.1249999999796</c:v>
                </c:pt>
                <c:pt idx="20426">
                  <c:v>102.1299999999796</c:v>
                </c:pt>
                <c:pt idx="20427">
                  <c:v>102.1349999999796</c:v>
                </c:pt>
                <c:pt idx="20428">
                  <c:v>102.1399999999796</c:v>
                </c:pt>
                <c:pt idx="20429">
                  <c:v>102.1449999999796</c:v>
                </c:pt>
                <c:pt idx="20430">
                  <c:v>102.1499999999796</c:v>
                </c:pt>
                <c:pt idx="20431">
                  <c:v>102.1549999999796</c:v>
                </c:pt>
                <c:pt idx="20432">
                  <c:v>102.1599999999796</c:v>
                </c:pt>
                <c:pt idx="20433">
                  <c:v>102.1649999999796</c:v>
                </c:pt>
                <c:pt idx="20434">
                  <c:v>102.1699999999796</c:v>
                </c:pt>
                <c:pt idx="20435">
                  <c:v>102.1749999999796</c:v>
                </c:pt>
                <c:pt idx="20436">
                  <c:v>102.1799999999796</c:v>
                </c:pt>
                <c:pt idx="20437">
                  <c:v>102.1849999999796</c:v>
                </c:pt>
                <c:pt idx="20438">
                  <c:v>102.1899999999796</c:v>
                </c:pt>
                <c:pt idx="20439">
                  <c:v>102.1949999999796</c:v>
                </c:pt>
                <c:pt idx="20440">
                  <c:v>102.1999999999796</c:v>
                </c:pt>
                <c:pt idx="20441">
                  <c:v>102.2049999999795</c:v>
                </c:pt>
                <c:pt idx="20442">
                  <c:v>102.2099999999795</c:v>
                </c:pt>
                <c:pt idx="20443">
                  <c:v>102.2149999999796</c:v>
                </c:pt>
                <c:pt idx="20444">
                  <c:v>102.2199999999795</c:v>
                </c:pt>
                <c:pt idx="20445">
                  <c:v>102.2249999999795</c:v>
                </c:pt>
                <c:pt idx="20446">
                  <c:v>102.2299999999795</c:v>
                </c:pt>
                <c:pt idx="20447">
                  <c:v>102.2349999999795</c:v>
                </c:pt>
                <c:pt idx="20448">
                  <c:v>102.2399999999795</c:v>
                </c:pt>
                <c:pt idx="20449">
                  <c:v>102.2449999999795</c:v>
                </c:pt>
                <c:pt idx="20450">
                  <c:v>102.2499999999795</c:v>
                </c:pt>
                <c:pt idx="20451">
                  <c:v>102.2549999999795</c:v>
                </c:pt>
                <c:pt idx="20452">
                  <c:v>102.2599999999795</c:v>
                </c:pt>
                <c:pt idx="20453">
                  <c:v>102.2649999999795</c:v>
                </c:pt>
                <c:pt idx="20454">
                  <c:v>102.2699999999795</c:v>
                </c:pt>
                <c:pt idx="20455">
                  <c:v>102.2749999999795</c:v>
                </c:pt>
                <c:pt idx="20456">
                  <c:v>102.2799999999795</c:v>
                </c:pt>
                <c:pt idx="20457">
                  <c:v>102.2849999999795</c:v>
                </c:pt>
                <c:pt idx="20458">
                  <c:v>102.2899999999795</c:v>
                </c:pt>
                <c:pt idx="20459">
                  <c:v>102.2949999999795</c:v>
                </c:pt>
                <c:pt idx="20460">
                  <c:v>102.2999999999795</c:v>
                </c:pt>
                <c:pt idx="20461">
                  <c:v>102.3049999999795</c:v>
                </c:pt>
                <c:pt idx="20462">
                  <c:v>102.3099999999795</c:v>
                </c:pt>
                <c:pt idx="20463">
                  <c:v>102.3149999999794</c:v>
                </c:pt>
                <c:pt idx="20464">
                  <c:v>102.3199999999794</c:v>
                </c:pt>
                <c:pt idx="20465">
                  <c:v>102.3249999999794</c:v>
                </c:pt>
                <c:pt idx="20466">
                  <c:v>102.3299999999794</c:v>
                </c:pt>
                <c:pt idx="20467">
                  <c:v>102.3349999999794</c:v>
                </c:pt>
                <c:pt idx="20468">
                  <c:v>102.3399999999794</c:v>
                </c:pt>
                <c:pt idx="20469">
                  <c:v>102.3449999999794</c:v>
                </c:pt>
                <c:pt idx="20470">
                  <c:v>102.3499999999794</c:v>
                </c:pt>
                <c:pt idx="20471">
                  <c:v>102.3549999999794</c:v>
                </c:pt>
                <c:pt idx="20472">
                  <c:v>102.3599999999794</c:v>
                </c:pt>
                <c:pt idx="20473">
                  <c:v>102.3649999999794</c:v>
                </c:pt>
                <c:pt idx="20474">
                  <c:v>102.3699999999794</c:v>
                </c:pt>
                <c:pt idx="20475">
                  <c:v>102.3749999999794</c:v>
                </c:pt>
                <c:pt idx="20476">
                  <c:v>102.3799999999794</c:v>
                </c:pt>
                <c:pt idx="20477">
                  <c:v>102.3849999999794</c:v>
                </c:pt>
                <c:pt idx="20478">
                  <c:v>102.3899999999794</c:v>
                </c:pt>
                <c:pt idx="20479">
                  <c:v>102.3949999999794</c:v>
                </c:pt>
                <c:pt idx="20480">
                  <c:v>102.3999999999794</c:v>
                </c:pt>
                <c:pt idx="20481">
                  <c:v>102.4049999999794</c:v>
                </c:pt>
                <c:pt idx="20482">
                  <c:v>102.4099999999794</c:v>
                </c:pt>
                <c:pt idx="20483">
                  <c:v>102.4149999999794</c:v>
                </c:pt>
                <c:pt idx="20484">
                  <c:v>102.4199999999794</c:v>
                </c:pt>
                <c:pt idx="20485">
                  <c:v>102.4249999999793</c:v>
                </c:pt>
                <c:pt idx="20486">
                  <c:v>102.4299999999793</c:v>
                </c:pt>
                <c:pt idx="20487">
                  <c:v>102.4349999999794</c:v>
                </c:pt>
                <c:pt idx="20488">
                  <c:v>102.4399999999793</c:v>
                </c:pt>
                <c:pt idx="20489">
                  <c:v>102.4449999999793</c:v>
                </c:pt>
                <c:pt idx="20490">
                  <c:v>102.4499999999793</c:v>
                </c:pt>
                <c:pt idx="20491">
                  <c:v>102.4549999999793</c:v>
                </c:pt>
                <c:pt idx="20492">
                  <c:v>102.4599999999793</c:v>
                </c:pt>
                <c:pt idx="20493">
                  <c:v>102.4649999999793</c:v>
                </c:pt>
                <c:pt idx="20494">
                  <c:v>102.4699999999793</c:v>
                </c:pt>
                <c:pt idx="20495">
                  <c:v>102.4749999999793</c:v>
                </c:pt>
                <c:pt idx="20496">
                  <c:v>102.4799999999793</c:v>
                </c:pt>
                <c:pt idx="20497">
                  <c:v>102.4849999999793</c:v>
                </c:pt>
                <c:pt idx="20498">
                  <c:v>102.4899999999793</c:v>
                </c:pt>
                <c:pt idx="20499">
                  <c:v>102.4949999999793</c:v>
                </c:pt>
                <c:pt idx="20500">
                  <c:v>102.4999999999793</c:v>
                </c:pt>
                <c:pt idx="20501">
                  <c:v>102.5049999999793</c:v>
                </c:pt>
                <c:pt idx="20502">
                  <c:v>102.5099999999793</c:v>
                </c:pt>
                <c:pt idx="20503">
                  <c:v>102.5149999999793</c:v>
                </c:pt>
                <c:pt idx="20504">
                  <c:v>102.5199999999793</c:v>
                </c:pt>
                <c:pt idx="20505">
                  <c:v>102.5249999999793</c:v>
                </c:pt>
                <c:pt idx="20506">
                  <c:v>102.5299999999793</c:v>
                </c:pt>
                <c:pt idx="20507">
                  <c:v>102.5349999999792</c:v>
                </c:pt>
                <c:pt idx="20508">
                  <c:v>102.5399999999792</c:v>
                </c:pt>
                <c:pt idx="20509">
                  <c:v>102.5449999999793</c:v>
                </c:pt>
                <c:pt idx="20510">
                  <c:v>102.5499999999792</c:v>
                </c:pt>
                <c:pt idx="20511">
                  <c:v>102.5549999999792</c:v>
                </c:pt>
                <c:pt idx="20512">
                  <c:v>102.5599999999792</c:v>
                </c:pt>
                <c:pt idx="20513">
                  <c:v>102.5649999999792</c:v>
                </c:pt>
                <c:pt idx="20514">
                  <c:v>102.5699999999792</c:v>
                </c:pt>
                <c:pt idx="20515">
                  <c:v>102.5749999999792</c:v>
                </c:pt>
                <c:pt idx="20516">
                  <c:v>102.5799999999792</c:v>
                </c:pt>
                <c:pt idx="20517">
                  <c:v>102.5849999999792</c:v>
                </c:pt>
                <c:pt idx="20518">
                  <c:v>102.5899999999792</c:v>
                </c:pt>
                <c:pt idx="20519">
                  <c:v>102.5949999999792</c:v>
                </c:pt>
                <c:pt idx="20520">
                  <c:v>102.5999999999792</c:v>
                </c:pt>
                <c:pt idx="20521">
                  <c:v>102.6049999999792</c:v>
                </c:pt>
                <c:pt idx="20522">
                  <c:v>102.6099999999792</c:v>
                </c:pt>
                <c:pt idx="20523">
                  <c:v>102.6149999999792</c:v>
                </c:pt>
                <c:pt idx="20524">
                  <c:v>102.6199999999792</c:v>
                </c:pt>
                <c:pt idx="20525">
                  <c:v>102.6249999999792</c:v>
                </c:pt>
                <c:pt idx="20526">
                  <c:v>102.6299999999792</c:v>
                </c:pt>
                <c:pt idx="20527">
                  <c:v>102.6349999999792</c:v>
                </c:pt>
                <c:pt idx="20528">
                  <c:v>102.6399999999792</c:v>
                </c:pt>
                <c:pt idx="20529">
                  <c:v>102.6449999999791</c:v>
                </c:pt>
                <c:pt idx="20530">
                  <c:v>102.6499999999791</c:v>
                </c:pt>
                <c:pt idx="20531">
                  <c:v>102.6549999999791</c:v>
                </c:pt>
                <c:pt idx="20532">
                  <c:v>102.6599999999791</c:v>
                </c:pt>
                <c:pt idx="20533">
                  <c:v>102.6649999999791</c:v>
                </c:pt>
                <c:pt idx="20534">
                  <c:v>102.6699999999791</c:v>
                </c:pt>
                <c:pt idx="20535">
                  <c:v>102.6749999999791</c:v>
                </c:pt>
                <c:pt idx="20536">
                  <c:v>102.6799999999791</c:v>
                </c:pt>
                <c:pt idx="20537">
                  <c:v>102.6849999999791</c:v>
                </c:pt>
                <c:pt idx="20538">
                  <c:v>102.6899999999791</c:v>
                </c:pt>
                <c:pt idx="20539">
                  <c:v>102.6949999999791</c:v>
                </c:pt>
                <c:pt idx="20540">
                  <c:v>102.6999999999791</c:v>
                </c:pt>
                <c:pt idx="20541">
                  <c:v>102.7049999999791</c:v>
                </c:pt>
                <c:pt idx="20542">
                  <c:v>102.7099999999791</c:v>
                </c:pt>
                <c:pt idx="20543">
                  <c:v>102.7149999999791</c:v>
                </c:pt>
                <c:pt idx="20544">
                  <c:v>102.7199999999791</c:v>
                </c:pt>
                <c:pt idx="20545">
                  <c:v>102.7249999999791</c:v>
                </c:pt>
                <c:pt idx="20546">
                  <c:v>102.7299999999791</c:v>
                </c:pt>
                <c:pt idx="20547">
                  <c:v>102.7349999999791</c:v>
                </c:pt>
                <c:pt idx="20548">
                  <c:v>102.7399999999791</c:v>
                </c:pt>
                <c:pt idx="20549">
                  <c:v>102.7449999999791</c:v>
                </c:pt>
                <c:pt idx="20550">
                  <c:v>102.7499999999791</c:v>
                </c:pt>
                <c:pt idx="20551">
                  <c:v>102.754999999979</c:v>
                </c:pt>
                <c:pt idx="20552">
                  <c:v>102.759999999979</c:v>
                </c:pt>
                <c:pt idx="20553">
                  <c:v>102.7649999999791</c:v>
                </c:pt>
                <c:pt idx="20554">
                  <c:v>102.769999999979</c:v>
                </c:pt>
                <c:pt idx="20555">
                  <c:v>102.774999999979</c:v>
                </c:pt>
                <c:pt idx="20556">
                  <c:v>102.779999999979</c:v>
                </c:pt>
                <c:pt idx="20557">
                  <c:v>102.784999999979</c:v>
                </c:pt>
                <c:pt idx="20558">
                  <c:v>102.789999999979</c:v>
                </c:pt>
                <c:pt idx="20559">
                  <c:v>102.794999999979</c:v>
                </c:pt>
                <c:pt idx="20560">
                  <c:v>102.799999999979</c:v>
                </c:pt>
                <c:pt idx="20561">
                  <c:v>102.804999999979</c:v>
                </c:pt>
                <c:pt idx="20562">
                  <c:v>102.809999999979</c:v>
                </c:pt>
                <c:pt idx="20563">
                  <c:v>102.814999999979</c:v>
                </c:pt>
                <c:pt idx="20564">
                  <c:v>102.819999999979</c:v>
                </c:pt>
                <c:pt idx="20565">
                  <c:v>102.824999999979</c:v>
                </c:pt>
                <c:pt idx="20566">
                  <c:v>102.829999999979</c:v>
                </c:pt>
                <c:pt idx="20567">
                  <c:v>102.834999999979</c:v>
                </c:pt>
                <c:pt idx="20568">
                  <c:v>102.839999999979</c:v>
                </c:pt>
                <c:pt idx="20569">
                  <c:v>102.844999999979</c:v>
                </c:pt>
                <c:pt idx="20570">
                  <c:v>102.849999999979</c:v>
                </c:pt>
                <c:pt idx="20571">
                  <c:v>102.854999999979</c:v>
                </c:pt>
                <c:pt idx="20572">
                  <c:v>102.859999999979</c:v>
                </c:pt>
                <c:pt idx="20573">
                  <c:v>102.864999999979</c:v>
                </c:pt>
                <c:pt idx="20574">
                  <c:v>102.869999999979</c:v>
                </c:pt>
                <c:pt idx="20575">
                  <c:v>102.874999999979</c:v>
                </c:pt>
                <c:pt idx="20576">
                  <c:v>102.879999999979</c:v>
                </c:pt>
                <c:pt idx="20577">
                  <c:v>102.884999999979</c:v>
                </c:pt>
                <c:pt idx="20578">
                  <c:v>102.889999999979</c:v>
                </c:pt>
                <c:pt idx="20579">
                  <c:v>102.894999999979</c:v>
                </c:pt>
                <c:pt idx="20580">
                  <c:v>102.899999999979</c:v>
                </c:pt>
                <c:pt idx="20581">
                  <c:v>102.904999999979</c:v>
                </c:pt>
                <c:pt idx="20582">
                  <c:v>102.909999999979</c:v>
                </c:pt>
                <c:pt idx="20583">
                  <c:v>102.914999999979</c:v>
                </c:pt>
                <c:pt idx="20584">
                  <c:v>102.919999999979</c:v>
                </c:pt>
                <c:pt idx="20585">
                  <c:v>102.924999999979</c:v>
                </c:pt>
                <c:pt idx="20586">
                  <c:v>102.929999999979</c:v>
                </c:pt>
                <c:pt idx="20587">
                  <c:v>102.934999999979</c:v>
                </c:pt>
                <c:pt idx="20588">
                  <c:v>102.939999999979</c:v>
                </c:pt>
                <c:pt idx="20589">
                  <c:v>102.944999999979</c:v>
                </c:pt>
                <c:pt idx="20590">
                  <c:v>102.949999999979</c:v>
                </c:pt>
                <c:pt idx="20591">
                  <c:v>102.954999999979</c:v>
                </c:pt>
                <c:pt idx="20592">
                  <c:v>102.959999999979</c:v>
                </c:pt>
                <c:pt idx="20593">
                  <c:v>102.964999999979</c:v>
                </c:pt>
                <c:pt idx="20594">
                  <c:v>102.969999999979</c:v>
                </c:pt>
                <c:pt idx="20595">
                  <c:v>102.9749999999788</c:v>
                </c:pt>
                <c:pt idx="20596">
                  <c:v>102.9799999999788</c:v>
                </c:pt>
                <c:pt idx="20597">
                  <c:v>102.984999999979</c:v>
                </c:pt>
                <c:pt idx="20598">
                  <c:v>102.9899999999788</c:v>
                </c:pt>
                <c:pt idx="20599">
                  <c:v>102.9949999999788</c:v>
                </c:pt>
                <c:pt idx="20600">
                  <c:v>102.9999999999788</c:v>
                </c:pt>
                <c:pt idx="20601">
                  <c:v>103.0049999999788</c:v>
                </c:pt>
                <c:pt idx="20602">
                  <c:v>103.0099999999788</c:v>
                </c:pt>
                <c:pt idx="20603">
                  <c:v>103.0149999999788</c:v>
                </c:pt>
                <c:pt idx="20604">
                  <c:v>103.0199999999788</c:v>
                </c:pt>
                <c:pt idx="20605">
                  <c:v>103.0249999999788</c:v>
                </c:pt>
                <c:pt idx="20606">
                  <c:v>103.0299999999788</c:v>
                </c:pt>
                <c:pt idx="20607">
                  <c:v>103.0349999999788</c:v>
                </c:pt>
                <c:pt idx="20608">
                  <c:v>103.0399999999788</c:v>
                </c:pt>
                <c:pt idx="20609">
                  <c:v>103.0449999999788</c:v>
                </c:pt>
                <c:pt idx="20610">
                  <c:v>103.0499999999788</c:v>
                </c:pt>
                <c:pt idx="20611">
                  <c:v>103.0549999999788</c:v>
                </c:pt>
                <c:pt idx="20612">
                  <c:v>103.0599999999788</c:v>
                </c:pt>
                <c:pt idx="20613">
                  <c:v>103.0649999999788</c:v>
                </c:pt>
                <c:pt idx="20614">
                  <c:v>103.0699999999788</c:v>
                </c:pt>
                <c:pt idx="20615">
                  <c:v>103.0749999999788</c:v>
                </c:pt>
                <c:pt idx="20616">
                  <c:v>103.0799999999788</c:v>
                </c:pt>
                <c:pt idx="20617">
                  <c:v>103.0849999999787</c:v>
                </c:pt>
                <c:pt idx="20618">
                  <c:v>103.0899999999787</c:v>
                </c:pt>
                <c:pt idx="20619">
                  <c:v>103.0949999999788</c:v>
                </c:pt>
                <c:pt idx="20620">
                  <c:v>103.0999999999787</c:v>
                </c:pt>
                <c:pt idx="20621">
                  <c:v>103.1049999999787</c:v>
                </c:pt>
                <c:pt idx="20622">
                  <c:v>103.1099999999787</c:v>
                </c:pt>
                <c:pt idx="20623">
                  <c:v>103.1149999999787</c:v>
                </c:pt>
                <c:pt idx="20624">
                  <c:v>103.1199999999787</c:v>
                </c:pt>
                <c:pt idx="20625">
                  <c:v>103.1249999999787</c:v>
                </c:pt>
                <c:pt idx="20626">
                  <c:v>103.1299999999787</c:v>
                </c:pt>
                <c:pt idx="20627">
                  <c:v>103.1349999999787</c:v>
                </c:pt>
                <c:pt idx="20628">
                  <c:v>103.1399999999787</c:v>
                </c:pt>
                <c:pt idx="20629">
                  <c:v>103.1449999999787</c:v>
                </c:pt>
                <c:pt idx="20630">
                  <c:v>103.1499999999787</c:v>
                </c:pt>
                <c:pt idx="20631">
                  <c:v>103.1549999999787</c:v>
                </c:pt>
                <c:pt idx="20632">
                  <c:v>103.1599999999787</c:v>
                </c:pt>
                <c:pt idx="20633">
                  <c:v>103.1649999999787</c:v>
                </c:pt>
                <c:pt idx="20634">
                  <c:v>103.1699999999787</c:v>
                </c:pt>
                <c:pt idx="20635">
                  <c:v>103.1749999999787</c:v>
                </c:pt>
                <c:pt idx="20636">
                  <c:v>103.1799999999787</c:v>
                </c:pt>
                <c:pt idx="20637">
                  <c:v>103.1849999999787</c:v>
                </c:pt>
                <c:pt idx="20638">
                  <c:v>103.1899999999787</c:v>
                </c:pt>
                <c:pt idx="20639">
                  <c:v>103.1949999999786</c:v>
                </c:pt>
                <c:pt idx="20640">
                  <c:v>103.1999999999786</c:v>
                </c:pt>
                <c:pt idx="20641">
                  <c:v>103.2049999999787</c:v>
                </c:pt>
                <c:pt idx="20642">
                  <c:v>103.2099999999786</c:v>
                </c:pt>
                <c:pt idx="20643">
                  <c:v>103.2149999999786</c:v>
                </c:pt>
                <c:pt idx="20644">
                  <c:v>103.2199999999786</c:v>
                </c:pt>
                <c:pt idx="20645">
                  <c:v>103.2249999999786</c:v>
                </c:pt>
                <c:pt idx="20646">
                  <c:v>103.2299999999786</c:v>
                </c:pt>
                <c:pt idx="20647">
                  <c:v>103.2349999999786</c:v>
                </c:pt>
                <c:pt idx="20648">
                  <c:v>103.2399999999786</c:v>
                </c:pt>
                <c:pt idx="20649">
                  <c:v>103.2449999999786</c:v>
                </c:pt>
                <c:pt idx="20650">
                  <c:v>103.2499999999786</c:v>
                </c:pt>
                <c:pt idx="20651">
                  <c:v>103.2549999999786</c:v>
                </c:pt>
                <c:pt idx="20652">
                  <c:v>103.2599999999786</c:v>
                </c:pt>
                <c:pt idx="20653">
                  <c:v>103.2649999999786</c:v>
                </c:pt>
                <c:pt idx="20654">
                  <c:v>103.2699999999786</c:v>
                </c:pt>
                <c:pt idx="20655">
                  <c:v>103.2749999999786</c:v>
                </c:pt>
                <c:pt idx="20656">
                  <c:v>103.2799999999786</c:v>
                </c:pt>
                <c:pt idx="20657">
                  <c:v>103.2849999999786</c:v>
                </c:pt>
                <c:pt idx="20658">
                  <c:v>103.2899999999786</c:v>
                </c:pt>
                <c:pt idx="20659">
                  <c:v>103.2949999999786</c:v>
                </c:pt>
                <c:pt idx="20660">
                  <c:v>103.2999999999786</c:v>
                </c:pt>
                <c:pt idx="20661">
                  <c:v>103.3049999999785</c:v>
                </c:pt>
                <c:pt idx="20662">
                  <c:v>103.3099999999785</c:v>
                </c:pt>
                <c:pt idx="20663">
                  <c:v>103.3149999999786</c:v>
                </c:pt>
                <c:pt idx="20664">
                  <c:v>103.3199999999785</c:v>
                </c:pt>
                <c:pt idx="20665">
                  <c:v>103.3249999999785</c:v>
                </c:pt>
                <c:pt idx="20666">
                  <c:v>103.3299999999785</c:v>
                </c:pt>
                <c:pt idx="20667">
                  <c:v>103.3349999999785</c:v>
                </c:pt>
                <c:pt idx="20668">
                  <c:v>103.3399999999785</c:v>
                </c:pt>
                <c:pt idx="20669">
                  <c:v>103.3449999999785</c:v>
                </c:pt>
                <c:pt idx="20670">
                  <c:v>103.3499999999785</c:v>
                </c:pt>
                <c:pt idx="20671">
                  <c:v>103.3549999999785</c:v>
                </c:pt>
                <c:pt idx="20672">
                  <c:v>103.3599999999785</c:v>
                </c:pt>
                <c:pt idx="20673">
                  <c:v>103.3649999999785</c:v>
                </c:pt>
                <c:pt idx="20674">
                  <c:v>103.3699999999785</c:v>
                </c:pt>
                <c:pt idx="20675">
                  <c:v>103.3749999999785</c:v>
                </c:pt>
                <c:pt idx="20676">
                  <c:v>103.3799999999785</c:v>
                </c:pt>
                <c:pt idx="20677">
                  <c:v>103.3849999999785</c:v>
                </c:pt>
                <c:pt idx="20678">
                  <c:v>103.3899999999785</c:v>
                </c:pt>
                <c:pt idx="20679">
                  <c:v>103.3949999999785</c:v>
                </c:pt>
                <c:pt idx="20680">
                  <c:v>103.3999999999785</c:v>
                </c:pt>
                <c:pt idx="20681">
                  <c:v>103.4049999999785</c:v>
                </c:pt>
                <c:pt idx="20682">
                  <c:v>103.4099999999785</c:v>
                </c:pt>
                <c:pt idx="20683">
                  <c:v>103.4149999999785</c:v>
                </c:pt>
                <c:pt idx="20684">
                  <c:v>103.4199999999785</c:v>
                </c:pt>
                <c:pt idx="20685">
                  <c:v>103.4249999999785</c:v>
                </c:pt>
                <c:pt idx="20686">
                  <c:v>103.4299999999784</c:v>
                </c:pt>
                <c:pt idx="20687">
                  <c:v>103.4349999999784</c:v>
                </c:pt>
                <c:pt idx="20688">
                  <c:v>103.4399999999784</c:v>
                </c:pt>
                <c:pt idx="20689">
                  <c:v>103.4449999999784</c:v>
                </c:pt>
                <c:pt idx="20690">
                  <c:v>103.4499999999784</c:v>
                </c:pt>
                <c:pt idx="20691">
                  <c:v>103.4549999999784</c:v>
                </c:pt>
                <c:pt idx="20692">
                  <c:v>103.4599999999784</c:v>
                </c:pt>
                <c:pt idx="20693">
                  <c:v>103.4649999999784</c:v>
                </c:pt>
                <c:pt idx="20694">
                  <c:v>103.4699999999784</c:v>
                </c:pt>
                <c:pt idx="20695">
                  <c:v>103.4749999999784</c:v>
                </c:pt>
                <c:pt idx="20696">
                  <c:v>103.4799999999784</c:v>
                </c:pt>
                <c:pt idx="20697">
                  <c:v>103.4849999999784</c:v>
                </c:pt>
                <c:pt idx="20698">
                  <c:v>103.4899999999784</c:v>
                </c:pt>
                <c:pt idx="20699">
                  <c:v>103.4949999999784</c:v>
                </c:pt>
                <c:pt idx="20700">
                  <c:v>103.4999999999784</c:v>
                </c:pt>
                <c:pt idx="20701">
                  <c:v>103.5049999999784</c:v>
                </c:pt>
                <c:pt idx="20702">
                  <c:v>103.5099999999784</c:v>
                </c:pt>
                <c:pt idx="20703">
                  <c:v>103.5149999999784</c:v>
                </c:pt>
                <c:pt idx="20704">
                  <c:v>103.5199999999784</c:v>
                </c:pt>
                <c:pt idx="20705">
                  <c:v>103.5249999999783</c:v>
                </c:pt>
                <c:pt idx="20706">
                  <c:v>103.5299999999783</c:v>
                </c:pt>
                <c:pt idx="20707">
                  <c:v>103.5349999999784</c:v>
                </c:pt>
                <c:pt idx="20708">
                  <c:v>103.5399999999783</c:v>
                </c:pt>
                <c:pt idx="20709">
                  <c:v>103.5449999999783</c:v>
                </c:pt>
                <c:pt idx="20710">
                  <c:v>103.5499999999783</c:v>
                </c:pt>
                <c:pt idx="20711">
                  <c:v>103.5549999999783</c:v>
                </c:pt>
                <c:pt idx="20712">
                  <c:v>103.5599999999783</c:v>
                </c:pt>
                <c:pt idx="20713">
                  <c:v>103.5649999999783</c:v>
                </c:pt>
                <c:pt idx="20714">
                  <c:v>103.5699999999783</c:v>
                </c:pt>
                <c:pt idx="20715">
                  <c:v>103.5749999999783</c:v>
                </c:pt>
                <c:pt idx="20716">
                  <c:v>103.5799999999783</c:v>
                </c:pt>
                <c:pt idx="20717">
                  <c:v>103.5849999999783</c:v>
                </c:pt>
                <c:pt idx="20718">
                  <c:v>103.5899999999783</c:v>
                </c:pt>
                <c:pt idx="20719">
                  <c:v>103.5949999999783</c:v>
                </c:pt>
                <c:pt idx="20720">
                  <c:v>103.5999999999783</c:v>
                </c:pt>
                <c:pt idx="20721">
                  <c:v>103.6049999999783</c:v>
                </c:pt>
                <c:pt idx="20722">
                  <c:v>103.6099999999783</c:v>
                </c:pt>
                <c:pt idx="20723">
                  <c:v>103.6149999999783</c:v>
                </c:pt>
                <c:pt idx="20724">
                  <c:v>103.6199999999783</c:v>
                </c:pt>
                <c:pt idx="20725">
                  <c:v>103.6249999999783</c:v>
                </c:pt>
                <c:pt idx="20726">
                  <c:v>103.6299999999783</c:v>
                </c:pt>
                <c:pt idx="20727">
                  <c:v>103.6349999999782</c:v>
                </c:pt>
                <c:pt idx="20728">
                  <c:v>103.6399999999782</c:v>
                </c:pt>
                <c:pt idx="20729">
                  <c:v>103.6449999999782</c:v>
                </c:pt>
                <c:pt idx="20730">
                  <c:v>103.6499999999782</c:v>
                </c:pt>
                <c:pt idx="20731">
                  <c:v>103.6549999999782</c:v>
                </c:pt>
                <c:pt idx="20732">
                  <c:v>103.6599999999782</c:v>
                </c:pt>
                <c:pt idx="20733">
                  <c:v>103.6649999999782</c:v>
                </c:pt>
                <c:pt idx="20734">
                  <c:v>103.6699999999782</c:v>
                </c:pt>
                <c:pt idx="20735">
                  <c:v>103.6749999999782</c:v>
                </c:pt>
                <c:pt idx="20736">
                  <c:v>103.6799999999782</c:v>
                </c:pt>
                <c:pt idx="20737">
                  <c:v>103.6849999999782</c:v>
                </c:pt>
                <c:pt idx="20738">
                  <c:v>103.6899999999782</c:v>
                </c:pt>
                <c:pt idx="20739">
                  <c:v>103.6949999999782</c:v>
                </c:pt>
                <c:pt idx="20740">
                  <c:v>103.6999999999782</c:v>
                </c:pt>
                <c:pt idx="20741">
                  <c:v>103.7049999999782</c:v>
                </c:pt>
                <c:pt idx="20742">
                  <c:v>103.7099999999782</c:v>
                </c:pt>
                <c:pt idx="20743">
                  <c:v>103.7149999999782</c:v>
                </c:pt>
                <c:pt idx="20744">
                  <c:v>103.7199999999782</c:v>
                </c:pt>
                <c:pt idx="20745">
                  <c:v>103.7249999999782</c:v>
                </c:pt>
                <c:pt idx="20746">
                  <c:v>103.7299999999782</c:v>
                </c:pt>
                <c:pt idx="20747">
                  <c:v>103.7349999999782</c:v>
                </c:pt>
                <c:pt idx="20748">
                  <c:v>103.7399999999782</c:v>
                </c:pt>
                <c:pt idx="20749">
                  <c:v>103.7449999999782</c:v>
                </c:pt>
                <c:pt idx="20750">
                  <c:v>103.7499999999782</c:v>
                </c:pt>
                <c:pt idx="20751">
                  <c:v>103.7549999999781</c:v>
                </c:pt>
                <c:pt idx="20752">
                  <c:v>103.7599999999781</c:v>
                </c:pt>
                <c:pt idx="20753">
                  <c:v>103.7649999999781</c:v>
                </c:pt>
                <c:pt idx="20754">
                  <c:v>103.7699999999781</c:v>
                </c:pt>
                <c:pt idx="20755">
                  <c:v>103.7749999999781</c:v>
                </c:pt>
                <c:pt idx="20756">
                  <c:v>103.7799999999781</c:v>
                </c:pt>
                <c:pt idx="20757">
                  <c:v>103.7849999999781</c:v>
                </c:pt>
                <c:pt idx="20758">
                  <c:v>103.7899999999781</c:v>
                </c:pt>
                <c:pt idx="20759">
                  <c:v>103.7949999999781</c:v>
                </c:pt>
                <c:pt idx="20760">
                  <c:v>103.7999999999781</c:v>
                </c:pt>
                <c:pt idx="20761">
                  <c:v>103.8049999999781</c:v>
                </c:pt>
                <c:pt idx="20762">
                  <c:v>103.8099999999781</c:v>
                </c:pt>
                <c:pt idx="20763">
                  <c:v>103.8149999999781</c:v>
                </c:pt>
                <c:pt idx="20764">
                  <c:v>103.8199999999781</c:v>
                </c:pt>
                <c:pt idx="20765">
                  <c:v>103.8249999999781</c:v>
                </c:pt>
                <c:pt idx="20766">
                  <c:v>103.8299999999781</c:v>
                </c:pt>
                <c:pt idx="20767">
                  <c:v>103.8349999999781</c:v>
                </c:pt>
                <c:pt idx="20768">
                  <c:v>103.8399999999781</c:v>
                </c:pt>
                <c:pt idx="20769">
                  <c:v>103.8449999999781</c:v>
                </c:pt>
                <c:pt idx="20770">
                  <c:v>103.8499999999781</c:v>
                </c:pt>
                <c:pt idx="20771">
                  <c:v>103.854999999978</c:v>
                </c:pt>
                <c:pt idx="20772">
                  <c:v>103.859999999978</c:v>
                </c:pt>
                <c:pt idx="20773">
                  <c:v>103.864999999978</c:v>
                </c:pt>
                <c:pt idx="20774">
                  <c:v>103.869999999978</c:v>
                </c:pt>
                <c:pt idx="20775">
                  <c:v>103.874999999978</c:v>
                </c:pt>
                <c:pt idx="20776">
                  <c:v>103.879999999978</c:v>
                </c:pt>
                <c:pt idx="20777">
                  <c:v>103.884999999978</c:v>
                </c:pt>
                <c:pt idx="20778">
                  <c:v>103.889999999978</c:v>
                </c:pt>
                <c:pt idx="20779">
                  <c:v>103.894999999978</c:v>
                </c:pt>
                <c:pt idx="20780">
                  <c:v>103.899999999978</c:v>
                </c:pt>
                <c:pt idx="20781">
                  <c:v>103.904999999978</c:v>
                </c:pt>
                <c:pt idx="20782">
                  <c:v>103.909999999978</c:v>
                </c:pt>
                <c:pt idx="20783">
                  <c:v>103.914999999978</c:v>
                </c:pt>
                <c:pt idx="20784">
                  <c:v>103.919999999978</c:v>
                </c:pt>
                <c:pt idx="20785">
                  <c:v>103.924999999978</c:v>
                </c:pt>
                <c:pt idx="20786">
                  <c:v>103.929999999978</c:v>
                </c:pt>
                <c:pt idx="20787">
                  <c:v>103.934999999978</c:v>
                </c:pt>
                <c:pt idx="20788">
                  <c:v>103.939999999978</c:v>
                </c:pt>
                <c:pt idx="20789">
                  <c:v>103.944999999978</c:v>
                </c:pt>
                <c:pt idx="20790">
                  <c:v>103.949999999978</c:v>
                </c:pt>
                <c:pt idx="20791">
                  <c:v>103.954999999978</c:v>
                </c:pt>
                <c:pt idx="20792">
                  <c:v>103.959999999978</c:v>
                </c:pt>
                <c:pt idx="20793">
                  <c:v>103.964999999978</c:v>
                </c:pt>
                <c:pt idx="20794">
                  <c:v>103.969999999978</c:v>
                </c:pt>
                <c:pt idx="20795">
                  <c:v>103.974999999978</c:v>
                </c:pt>
                <c:pt idx="20796">
                  <c:v>103.979999999978</c:v>
                </c:pt>
                <c:pt idx="20797">
                  <c:v>103.984999999978</c:v>
                </c:pt>
                <c:pt idx="20798">
                  <c:v>103.989999999978</c:v>
                </c:pt>
                <c:pt idx="20799">
                  <c:v>103.994999999978</c:v>
                </c:pt>
                <c:pt idx="20800">
                  <c:v>103.999999999978</c:v>
                </c:pt>
                <c:pt idx="20801">
                  <c:v>104.004999999978</c:v>
                </c:pt>
                <c:pt idx="20802">
                  <c:v>104.009999999978</c:v>
                </c:pt>
                <c:pt idx="20803">
                  <c:v>104.014999999978</c:v>
                </c:pt>
                <c:pt idx="20804">
                  <c:v>104.019999999978</c:v>
                </c:pt>
                <c:pt idx="20805">
                  <c:v>104.024999999978</c:v>
                </c:pt>
                <c:pt idx="20806">
                  <c:v>104.029999999978</c:v>
                </c:pt>
                <c:pt idx="20807">
                  <c:v>104.034999999978</c:v>
                </c:pt>
                <c:pt idx="20808">
                  <c:v>104.039999999978</c:v>
                </c:pt>
                <c:pt idx="20809">
                  <c:v>104.044999999978</c:v>
                </c:pt>
                <c:pt idx="20810">
                  <c:v>104.049999999978</c:v>
                </c:pt>
                <c:pt idx="20811">
                  <c:v>104.054999999978</c:v>
                </c:pt>
                <c:pt idx="20812">
                  <c:v>104.059999999978</c:v>
                </c:pt>
                <c:pt idx="20813">
                  <c:v>104.064999999978</c:v>
                </c:pt>
                <c:pt idx="20814">
                  <c:v>104.069999999978</c:v>
                </c:pt>
                <c:pt idx="20815">
                  <c:v>104.0749999999778</c:v>
                </c:pt>
                <c:pt idx="20816">
                  <c:v>104.0799999999778</c:v>
                </c:pt>
                <c:pt idx="20817">
                  <c:v>104.0849999999778</c:v>
                </c:pt>
                <c:pt idx="20818">
                  <c:v>104.0899999999778</c:v>
                </c:pt>
                <c:pt idx="20819">
                  <c:v>104.0949999999778</c:v>
                </c:pt>
                <c:pt idx="20820">
                  <c:v>104.0999999999778</c:v>
                </c:pt>
                <c:pt idx="20821">
                  <c:v>104.1049999999778</c:v>
                </c:pt>
                <c:pt idx="20822">
                  <c:v>104.1099999999778</c:v>
                </c:pt>
                <c:pt idx="20823">
                  <c:v>104.1149999999778</c:v>
                </c:pt>
                <c:pt idx="20824">
                  <c:v>104.1199999999778</c:v>
                </c:pt>
                <c:pt idx="20825">
                  <c:v>104.1249999999778</c:v>
                </c:pt>
                <c:pt idx="20826">
                  <c:v>104.1299999999778</c:v>
                </c:pt>
                <c:pt idx="20827">
                  <c:v>104.1349999999778</c:v>
                </c:pt>
                <c:pt idx="20828">
                  <c:v>104.1399999999778</c:v>
                </c:pt>
                <c:pt idx="20829">
                  <c:v>104.1449999999778</c:v>
                </c:pt>
                <c:pt idx="20830">
                  <c:v>104.1499999999778</c:v>
                </c:pt>
                <c:pt idx="20831">
                  <c:v>104.1549999999778</c:v>
                </c:pt>
                <c:pt idx="20832">
                  <c:v>104.1599999999778</c:v>
                </c:pt>
                <c:pt idx="20833">
                  <c:v>104.1649999999778</c:v>
                </c:pt>
                <c:pt idx="20834">
                  <c:v>104.1699999999778</c:v>
                </c:pt>
                <c:pt idx="20835">
                  <c:v>104.1749999999778</c:v>
                </c:pt>
                <c:pt idx="20836">
                  <c:v>104.1799999999778</c:v>
                </c:pt>
                <c:pt idx="20837">
                  <c:v>104.1849999999777</c:v>
                </c:pt>
                <c:pt idx="20838">
                  <c:v>104.1899999999777</c:v>
                </c:pt>
                <c:pt idx="20839">
                  <c:v>104.1949999999777</c:v>
                </c:pt>
                <c:pt idx="20840">
                  <c:v>104.1999999999777</c:v>
                </c:pt>
                <c:pt idx="20841">
                  <c:v>104.2049999999777</c:v>
                </c:pt>
                <c:pt idx="20842">
                  <c:v>104.2099999999777</c:v>
                </c:pt>
                <c:pt idx="20843">
                  <c:v>104.2149999999777</c:v>
                </c:pt>
                <c:pt idx="20844">
                  <c:v>104.2199999999777</c:v>
                </c:pt>
                <c:pt idx="20845">
                  <c:v>104.2249999999777</c:v>
                </c:pt>
                <c:pt idx="20846">
                  <c:v>104.2299999999777</c:v>
                </c:pt>
                <c:pt idx="20847">
                  <c:v>104.2349999999777</c:v>
                </c:pt>
                <c:pt idx="20848">
                  <c:v>104.2399999999777</c:v>
                </c:pt>
                <c:pt idx="20849">
                  <c:v>104.2449999999777</c:v>
                </c:pt>
                <c:pt idx="20850">
                  <c:v>104.2499999999777</c:v>
                </c:pt>
                <c:pt idx="20851">
                  <c:v>104.2549999999777</c:v>
                </c:pt>
                <c:pt idx="20852">
                  <c:v>104.2599999999777</c:v>
                </c:pt>
                <c:pt idx="20853">
                  <c:v>104.2649999999777</c:v>
                </c:pt>
                <c:pt idx="20854">
                  <c:v>104.2699999999777</c:v>
                </c:pt>
                <c:pt idx="20855">
                  <c:v>104.2749999999777</c:v>
                </c:pt>
                <c:pt idx="20856">
                  <c:v>104.2799999999777</c:v>
                </c:pt>
                <c:pt idx="20857">
                  <c:v>104.2849999999777</c:v>
                </c:pt>
                <c:pt idx="20858">
                  <c:v>104.2899999999777</c:v>
                </c:pt>
                <c:pt idx="20859">
                  <c:v>104.2949999999777</c:v>
                </c:pt>
                <c:pt idx="20860">
                  <c:v>104.2999999999777</c:v>
                </c:pt>
                <c:pt idx="20861">
                  <c:v>104.3049999999776</c:v>
                </c:pt>
                <c:pt idx="20862">
                  <c:v>104.3099999999776</c:v>
                </c:pt>
                <c:pt idx="20863">
                  <c:v>104.3149999999776</c:v>
                </c:pt>
                <c:pt idx="20864">
                  <c:v>104.3199999999776</c:v>
                </c:pt>
                <c:pt idx="20865">
                  <c:v>104.3249999999776</c:v>
                </c:pt>
                <c:pt idx="20866">
                  <c:v>104.3299999999776</c:v>
                </c:pt>
                <c:pt idx="20867">
                  <c:v>104.3349999999776</c:v>
                </c:pt>
                <c:pt idx="20868">
                  <c:v>104.3399999999776</c:v>
                </c:pt>
                <c:pt idx="20869">
                  <c:v>104.3449999999776</c:v>
                </c:pt>
                <c:pt idx="20870">
                  <c:v>104.3499999999776</c:v>
                </c:pt>
                <c:pt idx="20871">
                  <c:v>104.3549999999776</c:v>
                </c:pt>
                <c:pt idx="20872">
                  <c:v>104.3599999999776</c:v>
                </c:pt>
                <c:pt idx="20873">
                  <c:v>104.3649999999776</c:v>
                </c:pt>
                <c:pt idx="20874">
                  <c:v>104.3699999999776</c:v>
                </c:pt>
                <c:pt idx="20875">
                  <c:v>104.3749999999776</c:v>
                </c:pt>
                <c:pt idx="20876">
                  <c:v>104.3799999999776</c:v>
                </c:pt>
                <c:pt idx="20877">
                  <c:v>104.3849999999776</c:v>
                </c:pt>
                <c:pt idx="20878">
                  <c:v>104.3899999999776</c:v>
                </c:pt>
                <c:pt idx="20879">
                  <c:v>104.3949999999776</c:v>
                </c:pt>
                <c:pt idx="20880">
                  <c:v>104.3999999999776</c:v>
                </c:pt>
                <c:pt idx="20881">
                  <c:v>104.4049999999776</c:v>
                </c:pt>
                <c:pt idx="20882">
                  <c:v>104.4099999999776</c:v>
                </c:pt>
                <c:pt idx="20883">
                  <c:v>104.4149999999776</c:v>
                </c:pt>
                <c:pt idx="20884">
                  <c:v>104.4199999999775</c:v>
                </c:pt>
                <c:pt idx="20885">
                  <c:v>104.4249999999775</c:v>
                </c:pt>
                <c:pt idx="20886">
                  <c:v>104.4299999999775</c:v>
                </c:pt>
                <c:pt idx="20887">
                  <c:v>104.4349999999775</c:v>
                </c:pt>
                <c:pt idx="20888">
                  <c:v>104.4399999999775</c:v>
                </c:pt>
                <c:pt idx="20889">
                  <c:v>104.4449999999775</c:v>
                </c:pt>
                <c:pt idx="20890">
                  <c:v>104.4499999999775</c:v>
                </c:pt>
                <c:pt idx="20891">
                  <c:v>104.4549999999775</c:v>
                </c:pt>
                <c:pt idx="20892">
                  <c:v>104.4599999999775</c:v>
                </c:pt>
                <c:pt idx="20893">
                  <c:v>104.4649999999775</c:v>
                </c:pt>
                <c:pt idx="20894">
                  <c:v>104.4699999999775</c:v>
                </c:pt>
                <c:pt idx="20895">
                  <c:v>104.4749999999775</c:v>
                </c:pt>
                <c:pt idx="20896">
                  <c:v>104.4799999999775</c:v>
                </c:pt>
                <c:pt idx="20897">
                  <c:v>104.4849999999775</c:v>
                </c:pt>
                <c:pt idx="20898">
                  <c:v>104.4899999999775</c:v>
                </c:pt>
                <c:pt idx="20899">
                  <c:v>104.4949999999775</c:v>
                </c:pt>
                <c:pt idx="20900">
                  <c:v>104.4999999999775</c:v>
                </c:pt>
                <c:pt idx="20901">
                  <c:v>104.5049999999775</c:v>
                </c:pt>
                <c:pt idx="20902">
                  <c:v>104.5099999999775</c:v>
                </c:pt>
                <c:pt idx="20903">
                  <c:v>104.5149999999775</c:v>
                </c:pt>
                <c:pt idx="20904">
                  <c:v>104.5199999999775</c:v>
                </c:pt>
                <c:pt idx="20905">
                  <c:v>104.5249999999774</c:v>
                </c:pt>
                <c:pt idx="20906">
                  <c:v>104.5299999999774</c:v>
                </c:pt>
                <c:pt idx="20907">
                  <c:v>104.5349999999774</c:v>
                </c:pt>
                <c:pt idx="20908">
                  <c:v>104.5399999999774</c:v>
                </c:pt>
                <c:pt idx="20909">
                  <c:v>104.5449999999774</c:v>
                </c:pt>
                <c:pt idx="20910">
                  <c:v>104.5499999999774</c:v>
                </c:pt>
                <c:pt idx="20911">
                  <c:v>104.5549999999774</c:v>
                </c:pt>
                <c:pt idx="20912">
                  <c:v>104.5599999999774</c:v>
                </c:pt>
                <c:pt idx="20913">
                  <c:v>104.5649999999774</c:v>
                </c:pt>
                <c:pt idx="20914">
                  <c:v>104.5699999999774</c:v>
                </c:pt>
                <c:pt idx="20915">
                  <c:v>104.5749999999774</c:v>
                </c:pt>
                <c:pt idx="20916">
                  <c:v>104.5799999999774</c:v>
                </c:pt>
                <c:pt idx="20917">
                  <c:v>104.5849999999774</c:v>
                </c:pt>
                <c:pt idx="20918">
                  <c:v>104.5899999999774</c:v>
                </c:pt>
                <c:pt idx="20919">
                  <c:v>104.5949999999774</c:v>
                </c:pt>
                <c:pt idx="20920">
                  <c:v>104.5999999999774</c:v>
                </c:pt>
                <c:pt idx="20921">
                  <c:v>104.6049999999774</c:v>
                </c:pt>
                <c:pt idx="20922">
                  <c:v>104.6099999999774</c:v>
                </c:pt>
                <c:pt idx="20923">
                  <c:v>104.6149999999774</c:v>
                </c:pt>
                <c:pt idx="20924">
                  <c:v>104.6199999999774</c:v>
                </c:pt>
                <c:pt idx="20925">
                  <c:v>104.6249999999773</c:v>
                </c:pt>
                <c:pt idx="20926">
                  <c:v>104.6299999999773</c:v>
                </c:pt>
                <c:pt idx="20927">
                  <c:v>104.6349999999773</c:v>
                </c:pt>
                <c:pt idx="20928">
                  <c:v>104.6399999999773</c:v>
                </c:pt>
                <c:pt idx="20929">
                  <c:v>104.6449999999773</c:v>
                </c:pt>
                <c:pt idx="20930">
                  <c:v>104.6499999999773</c:v>
                </c:pt>
                <c:pt idx="20931">
                  <c:v>104.6549999999773</c:v>
                </c:pt>
                <c:pt idx="20932">
                  <c:v>104.6599999999773</c:v>
                </c:pt>
                <c:pt idx="20933">
                  <c:v>104.6649999999773</c:v>
                </c:pt>
                <c:pt idx="20934">
                  <c:v>104.6699999999773</c:v>
                </c:pt>
                <c:pt idx="20935">
                  <c:v>104.6749999999773</c:v>
                </c:pt>
                <c:pt idx="20936">
                  <c:v>104.6799999999773</c:v>
                </c:pt>
                <c:pt idx="20937">
                  <c:v>104.6849999999773</c:v>
                </c:pt>
                <c:pt idx="20938">
                  <c:v>104.6899999999773</c:v>
                </c:pt>
                <c:pt idx="20939">
                  <c:v>104.6949999999773</c:v>
                </c:pt>
                <c:pt idx="20940">
                  <c:v>104.6999999999773</c:v>
                </c:pt>
                <c:pt idx="20941">
                  <c:v>104.7049999999773</c:v>
                </c:pt>
                <c:pt idx="20942">
                  <c:v>104.7099999999773</c:v>
                </c:pt>
                <c:pt idx="20943">
                  <c:v>104.7149999999773</c:v>
                </c:pt>
                <c:pt idx="20944">
                  <c:v>104.7199999999773</c:v>
                </c:pt>
                <c:pt idx="20945">
                  <c:v>104.7249999999773</c:v>
                </c:pt>
                <c:pt idx="20946">
                  <c:v>104.7299999999773</c:v>
                </c:pt>
                <c:pt idx="20947">
                  <c:v>104.7349999999773</c:v>
                </c:pt>
                <c:pt idx="20948">
                  <c:v>104.7399999999773</c:v>
                </c:pt>
                <c:pt idx="20949">
                  <c:v>104.7449999999773</c:v>
                </c:pt>
                <c:pt idx="20950">
                  <c:v>104.7499999999772</c:v>
                </c:pt>
                <c:pt idx="20951">
                  <c:v>104.7549999999772</c:v>
                </c:pt>
                <c:pt idx="20952">
                  <c:v>104.7599999999772</c:v>
                </c:pt>
                <c:pt idx="20953">
                  <c:v>104.7649999999772</c:v>
                </c:pt>
                <c:pt idx="20954">
                  <c:v>104.7699999999772</c:v>
                </c:pt>
                <c:pt idx="20955">
                  <c:v>104.7749999999772</c:v>
                </c:pt>
                <c:pt idx="20956">
                  <c:v>104.7799999999772</c:v>
                </c:pt>
                <c:pt idx="20957">
                  <c:v>104.7849999999772</c:v>
                </c:pt>
                <c:pt idx="20958">
                  <c:v>104.7899999999772</c:v>
                </c:pt>
                <c:pt idx="20959">
                  <c:v>104.7949999999772</c:v>
                </c:pt>
                <c:pt idx="20960">
                  <c:v>104.7999999999772</c:v>
                </c:pt>
                <c:pt idx="20961">
                  <c:v>104.8049999999772</c:v>
                </c:pt>
                <c:pt idx="20962">
                  <c:v>104.8099999999772</c:v>
                </c:pt>
                <c:pt idx="20963">
                  <c:v>104.8149999999772</c:v>
                </c:pt>
                <c:pt idx="20964">
                  <c:v>104.8199999999772</c:v>
                </c:pt>
                <c:pt idx="20965">
                  <c:v>104.8249999999772</c:v>
                </c:pt>
                <c:pt idx="20966">
                  <c:v>104.8299999999772</c:v>
                </c:pt>
                <c:pt idx="20967">
                  <c:v>104.8349999999772</c:v>
                </c:pt>
                <c:pt idx="20968">
                  <c:v>104.8399999999772</c:v>
                </c:pt>
                <c:pt idx="20969">
                  <c:v>104.8449999999772</c:v>
                </c:pt>
                <c:pt idx="20970">
                  <c:v>104.8499999999772</c:v>
                </c:pt>
                <c:pt idx="20971">
                  <c:v>104.8549999999771</c:v>
                </c:pt>
                <c:pt idx="20972">
                  <c:v>104.8599999999771</c:v>
                </c:pt>
                <c:pt idx="20973">
                  <c:v>104.8649999999771</c:v>
                </c:pt>
                <c:pt idx="20974">
                  <c:v>104.8699999999771</c:v>
                </c:pt>
                <c:pt idx="20975">
                  <c:v>104.8749999999771</c:v>
                </c:pt>
                <c:pt idx="20976">
                  <c:v>104.8799999999771</c:v>
                </c:pt>
                <c:pt idx="20977">
                  <c:v>104.8849999999771</c:v>
                </c:pt>
                <c:pt idx="20978">
                  <c:v>104.8899999999771</c:v>
                </c:pt>
                <c:pt idx="20979">
                  <c:v>104.8949999999771</c:v>
                </c:pt>
                <c:pt idx="20980">
                  <c:v>104.8999999999771</c:v>
                </c:pt>
                <c:pt idx="20981">
                  <c:v>104.9049999999771</c:v>
                </c:pt>
                <c:pt idx="20982">
                  <c:v>104.9099999999771</c:v>
                </c:pt>
                <c:pt idx="20983">
                  <c:v>104.9149999999771</c:v>
                </c:pt>
                <c:pt idx="20984">
                  <c:v>104.9199999999771</c:v>
                </c:pt>
                <c:pt idx="20985">
                  <c:v>104.9249999999771</c:v>
                </c:pt>
                <c:pt idx="20986">
                  <c:v>104.9299999999771</c:v>
                </c:pt>
                <c:pt idx="20987">
                  <c:v>104.9349999999771</c:v>
                </c:pt>
                <c:pt idx="20988">
                  <c:v>104.9399999999771</c:v>
                </c:pt>
                <c:pt idx="20989">
                  <c:v>104.9449999999771</c:v>
                </c:pt>
                <c:pt idx="20990">
                  <c:v>104.9499999999771</c:v>
                </c:pt>
                <c:pt idx="20991">
                  <c:v>104.9549999999771</c:v>
                </c:pt>
                <c:pt idx="20992">
                  <c:v>104.9599999999771</c:v>
                </c:pt>
                <c:pt idx="20993">
                  <c:v>104.9649999999771</c:v>
                </c:pt>
                <c:pt idx="20994">
                  <c:v>104.969999999977</c:v>
                </c:pt>
                <c:pt idx="20995">
                  <c:v>104.974999999977</c:v>
                </c:pt>
                <c:pt idx="20996">
                  <c:v>104.979999999977</c:v>
                </c:pt>
                <c:pt idx="20997">
                  <c:v>104.984999999977</c:v>
                </c:pt>
                <c:pt idx="20998">
                  <c:v>104.989999999977</c:v>
                </c:pt>
                <c:pt idx="20999">
                  <c:v>104.994999999977</c:v>
                </c:pt>
                <c:pt idx="21000">
                  <c:v>104.999999999977</c:v>
                </c:pt>
                <c:pt idx="21001">
                  <c:v>105.004999999977</c:v>
                </c:pt>
                <c:pt idx="21002">
                  <c:v>105.009999999977</c:v>
                </c:pt>
                <c:pt idx="21003">
                  <c:v>105.014999999977</c:v>
                </c:pt>
                <c:pt idx="21004">
                  <c:v>105.019999999977</c:v>
                </c:pt>
                <c:pt idx="21005">
                  <c:v>105.024999999977</c:v>
                </c:pt>
                <c:pt idx="21006">
                  <c:v>105.029999999977</c:v>
                </c:pt>
                <c:pt idx="21007">
                  <c:v>105.034999999977</c:v>
                </c:pt>
                <c:pt idx="21008">
                  <c:v>105.039999999977</c:v>
                </c:pt>
                <c:pt idx="21009">
                  <c:v>105.044999999977</c:v>
                </c:pt>
                <c:pt idx="21010">
                  <c:v>105.049999999977</c:v>
                </c:pt>
                <c:pt idx="21011">
                  <c:v>105.054999999977</c:v>
                </c:pt>
                <c:pt idx="21012">
                  <c:v>105.059999999977</c:v>
                </c:pt>
                <c:pt idx="21013">
                  <c:v>105.064999999977</c:v>
                </c:pt>
                <c:pt idx="21014">
                  <c:v>105.069999999977</c:v>
                </c:pt>
                <c:pt idx="21015">
                  <c:v>105.074999999977</c:v>
                </c:pt>
                <c:pt idx="21016">
                  <c:v>105.079999999977</c:v>
                </c:pt>
                <c:pt idx="21017">
                  <c:v>105.084999999977</c:v>
                </c:pt>
                <c:pt idx="21018">
                  <c:v>105.089999999977</c:v>
                </c:pt>
                <c:pt idx="21019">
                  <c:v>105.094999999977</c:v>
                </c:pt>
                <c:pt idx="21020">
                  <c:v>105.099999999977</c:v>
                </c:pt>
                <c:pt idx="21021">
                  <c:v>105.104999999977</c:v>
                </c:pt>
                <c:pt idx="21022">
                  <c:v>105.109999999977</c:v>
                </c:pt>
                <c:pt idx="21023">
                  <c:v>105.114999999977</c:v>
                </c:pt>
                <c:pt idx="21024">
                  <c:v>105.119999999977</c:v>
                </c:pt>
                <c:pt idx="21025">
                  <c:v>105.124999999977</c:v>
                </c:pt>
                <c:pt idx="21026">
                  <c:v>105.129999999977</c:v>
                </c:pt>
                <c:pt idx="21027">
                  <c:v>105.134999999977</c:v>
                </c:pt>
                <c:pt idx="21028">
                  <c:v>105.139999999977</c:v>
                </c:pt>
                <c:pt idx="21029">
                  <c:v>105.144999999977</c:v>
                </c:pt>
                <c:pt idx="21030">
                  <c:v>105.149999999977</c:v>
                </c:pt>
                <c:pt idx="21031">
                  <c:v>105.154999999977</c:v>
                </c:pt>
                <c:pt idx="21032">
                  <c:v>105.159999999977</c:v>
                </c:pt>
                <c:pt idx="21033">
                  <c:v>105.164999999977</c:v>
                </c:pt>
                <c:pt idx="21034">
                  <c:v>105.169999999977</c:v>
                </c:pt>
                <c:pt idx="21035">
                  <c:v>105.1749999999768</c:v>
                </c:pt>
                <c:pt idx="21036">
                  <c:v>105.1799999999768</c:v>
                </c:pt>
                <c:pt idx="21037">
                  <c:v>105.1849999999768</c:v>
                </c:pt>
                <c:pt idx="21038">
                  <c:v>105.1899999999768</c:v>
                </c:pt>
                <c:pt idx="21039">
                  <c:v>105.1949999999768</c:v>
                </c:pt>
                <c:pt idx="21040">
                  <c:v>105.1999999999768</c:v>
                </c:pt>
                <c:pt idx="21041">
                  <c:v>105.2049999999768</c:v>
                </c:pt>
                <c:pt idx="21042">
                  <c:v>105.2099999999768</c:v>
                </c:pt>
                <c:pt idx="21043">
                  <c:v>105.2149999999768</c:v>
                </c:pt>
                <c:pt idx="21044">
                  <c:v>105.2199999999768</c:v>
                </c:pt>
                <c:pt idx="21045">
                  <c:v>105.2249999999768</c:v>
                </c:pt>
                <c:pt idx="21046">
                  <c:v>105.2299999999768</c:v>
                </c:pt>
                <c:pt idx="21047">
                  <c:v>105.2349999999768</c:v>
                </c:pt>
                <c:pt idx="21048">
                  <c:v>105.2399999999768</c:v>
                </c:pt>
                <c:pt idx="21049">
                  <c:v>105.2449999999768</c:v>
                </c:pt>
                <c:pt idx="21050">
                  <c:v>105.2499999999768</c:v>
                </c:pt>
                <c:pt idx="21051">
                  <c:v>105.2549999999768</c:v>
                </c:pt>
                <c:pt idx="21052">
                  <c:v>105.2599999999768</c:v>
                </c:pt>
                <c:pt idx="21053">
                  <c:v>105.2649999999768</c:v>
                </c:pt>
                <c:pt idx="21054">
                  <c:v>105.2699999999768</c:v>
                </c:pt>
                <c:pt idx="21055">
                  <c:v>105.2749999999768</c:v>
                </c:pt>
                <c:pt idx="21056">
                  <c:v>105.2799999999768</c:v>
                </c:pt>
                <c:pt idx="21057">
                  <c:v>105.2849999999767</c:v>
                </c:pt>
                <c:pt idx="21058">
                  <c:v>105.2899999999767</c:v>
                </c:pt>
                <c:pt idx="21059">
                  <c:v>105.2949999999767</c:v>
                </c:pt>
                <c:pt idx="21060">
                  <c:v>105.2999999999767</c:v>
                </c:pt>
                <c:pt idx="21061">
                  <c:v>105.3049999999767</c:v>
                </c:pt>
                <c:pt idx="21062">
                  <c:v>105.3099999999767</c:v>
                </c:pt>
                <c:pt idx="21063">
                  <c:v>105.3149999999767</c:v>
                </c:pt>
                <c:pt idx="21064">
                  <c:v>105.3199999999767</c:v>
                </c:pt>
                <c:pt idx="21065">
                  <c:v>105.3249999999767</c:v>
                </c:pt>
                <c:pt idx="21066">
                  <c:v>105.3299999999767</c:v>
                </c:pt>
                <c:pt idx="21067">
                  <c:v>105.3349999999767</c:v>
                </c:pt>
                <c:pt idx="21068">
                  <c:v>105.3399999999767</c:v>
                </c:pt>
                <c:pt idx="21069">
                  <c:v>105.3449999999767</c:v>
                </c:pt>
                <c:pt idx="21070">
                  <c:v>105.3499999999767</c:v>
                </c:pt>
                <c:pt idx="21071">
                  <c:v>105.3549999999767</c:v>
                </c:pt>
                <c:pt idx="21072">
                  <c:v>105.3599999999767</c:v>
                </c:pt>
                <c:pt idx="21073">
                  <c:v>105.3649999999767</c:v>
                </c:pt>
                <c:pt idx="21074">
                  <c:v>105.3699999999767</c:v>
                </c:pt>
                <c:pt idx="21075">
                  <c:v>105.3749999999767</c:v>
                </c:pt>
                <c:pt idx="21076">
                  <c:v>105.3799999999767</c:v>
                </c:pt>
                <c:pt idx="21077">
                  <c:v>105.3849999999767</c:v>
                </c:pt>
                <c:pt idx="21078">
                  <c:v>105.3899999999767</c:v>
                </c:pt>
                <c:pt idx="21079">
                  <c:v>105.3949999999766</c:v>
                </c:pt>
                <c:pt idx="21080">
                  <c:v>105.3999999999766</c:v>
                </c:pt>
                <c:pt idx="21081">
                  <c:v>105.4049999999766</c:v>
                </c:pt>
                <c:pt idx="21082">
                  <c:v>105.4099999999766</c:v>
                </c:pt>
                <c:pt idx="21083">
                  <c:v>105.4149999999766</c:v>
                </c:pt>
                <c:pt idx="21084">
                  <c:v>105.4199999999766</c:v>
                </c:pt>
                <c:pt idx="21085">
                  <c:v>105.4249999999766</c:v>
                </c:pt>
                <c:pt idx="21086">
                  <c:v>105.4299999999766</c:v>
                </c:pt>
                <c:pt idx="21087">
                  <c:v>105.4349999999766</c:v>
                </c:pt>
                <c:pt idx="21088">
                  <c:v>105.4399999999766</c:v>
                </c:pt>
                <c:pt idx="21089">
                  <c:v>105.4449999999766</c:v>
                </c:pt>
                <c:pt idx="21090">
                  <c:v>105.4499999999766</c:v>
                </c:pt>
                <c:pt idx="21091">
                  <c:v>105.4549999999766</c:v>
                </c:pt>
                <c:pt idx="21092">
                  <c:v>105.4599999999766</c:v>
                </c:pt>
                <c:pt idx="21093">
                  <c:v>105.4649999999766</c:v>
                </c:pt>
                <c:pt idx="21094">
                  <c:v>105.4699999999766</c:v>
                </c:pt>
                <c:pt idx="21095">
                  <c:v>105.4749999999766</c:v>
                </c:pt>
                <c:pt idx="21096">
                  <c:v>105.4799999999766</c:v>
                </c:pt>
                <c:pt idx="21097">
                  <c:v>105.4849999999766</c:v>
                </c:pt>
                <c:pt idx="21098">
                  <c:v>105.4899999999766</c:v>
                </c:pt>
                <c:pt idx="21099">
                  <c:v>105.4949999999766</c:v>
                </c:pt>
                <c:pt idx="21100">
                  <c:v>105.4999999999766</c:v>
                </c:pt>
                <c:pt idx="21101">
                  <c:v>105.5049999999765</c:v>
                </c:pt>
                <c:pt idx="21102">
                  <c:v>105.5099999999765</c:v>
                </c:pt>
                <c:pt idx="21103">
                  <c:v>105.5149999999765</c:v>
                </c:pt>
                <c:pt idx="21104">
                  <c:v>105.5199999999765</c:v>
                </c:pt>
                <c:pt idx="21105">
                  <c:v>105.5249999999765</c:v>
                </c:pt>
                <c:pt idx="21106">
                  <c:v>105.5299999999765</c:v>
                </c:pt>
                <c:pt idx="21107">
                  <c:v>105.5349999999765</c:v>
                </c:pt>
                <c:pt idx="21108">
                  <c:v>105.5399999999765</c:v>
                </c:pt>
                <c:pt idx="21109">
                  <c:v>105.5449999999765</c:v>
                </c:pt>
                <c:pt idx="21110">
                  <c:v>105.5499999999765</c:v>
                </c:pt>
                <c:pt idx="21111">
                  <c:v>105.5549999999765</c:v>
                </c:pt>
                <c:pt idx="21112">
                  <c:v>105.5599999999765</c:v>
                </c:pt>
                <c:pt idx="21113">
                  <c:v>105.5649999999765</c:v>
                </c:pt>
                <c:pt idx="21114">
                  <c:v>105.5699999999765</c:v>
                </c:pt>
                <c:pt idx="21115">
                  <c:v>105.5749999999765</c:v>
                </c:pt>
                <c:pt idx="21116">
                  <c:v>105.5799999999765</c:v>
                </c:pt>
                <c:pt idx="21117">
                  <c:v>105.5849999999765</c:v>
                </c:pt>
                <c:pt idx="21118">
                  <c:v>105.5899999999765</c:v>
                </c:pt>
                <c:pt idx="21119">
                  <c:v>105.5949999999765</c:v>
                </c:pt>
                <c:pt idx="21120">
                  <c:v>105.5999999999765</c:v>
                </c:pt>
                <c:pt idx="21121">
                  <c:v>105.6049999999765</c:v>
                </c:pt>
                <c:pt idx="21122">
                  <c:v>105.6099999999765</c:v>
                </c:pt>
                <c:pt idx="21123">
                  <c:v>105.6149999999764</c:v>
                </c:pt>
                <c:pt idx="21124">
                  <c:v>105.6199999999764</c:v>
                </c:pt>
                <c:pt idx="21125">
                  <c:v>105.6249999999764</c:v>
                </c:pt>
                <c:pt idx="21126">
                  <c:v>105.6299999999764</c:v>
                </c:pt>
                <c:pt idx="21127">
                  <c:v>105.6349999999764</c:v>
                </c:pt>
                <c:pt idx="21128">
                  <c:v>105.6399999999764</c:v>
                </c:pt>
                <c:pt idx="21129">
                  <c:v>105.6449999999764</c:v>
                </c:pt>
                <c:pt idx="21130">
                  <c:v>105.6499999999764</c:v>
                </c:pt>
                <c:pt idx="21131">
                  <c:v>105.6549999999764</c:v>
                </c:pt>
                <c:pt idx="21132">
                  <c:v>105.6599999999764</c:v>
                </c:pt>
                <c:pt idx="21133">
                  <c:v>105.6649999999764</c:v>
                </c:pt>
                <c:pt idx="21134">
                  <c:v>105.6699999999764</c:v>
                </c:pt>
                <c:pt idx="21135">
                  <c:v>105.6749999999764</c:v>
                </c:pt>
                <c:pt idx="21136">
                  <c:v>105.6799999999764</c:v>
                </c:pt>
                <c:pt idx="21137">
                  <c:v>105.6849999999764</c:v>
                </c:pt>
                <c:pt idx="21138">
                  <c:v>105.6899999999764</c:v>
                </c:pt>
                <c:pt idx="21139">
                  <c:v>105.6949999999764</c:v>
                </c:pt>
                <c:pt idx="21140">
                  <c:v>105.6999999999764</c:v>
                </c:pt>
                <c:pt idx="21141">
                  <c:v>105.7049999999764</c:v>
                </c:pt>
                <c:pt idx="21142">
                  <c:v>105.7099999999764</c:v>
                </c:pt>
                <c:pt idx="21143">
                  <c:v>105.7149999999764</c:v>
                </c:pt>
                <c:pt idx="21144">
                  <c:v>105.7199999999764</c:v>
                </c:pt>
                <c:pt idx="21145">
                  <c:v>105.7249999999763</c:v>
                </c:pt>
                <c:pt idx="21146">
                  <c:v>105.7299999999763</c:v>
                </c:pt>
                <c:pt idx="21147">
                  <c:v>105.7349999999763</c:v>
                </c:pt>
                <c:pt idx="21148">
                  <c:v>105.7399999999763</c:v>
                </c:pt>
                <c:pt idx="21149">
                  <c:v>105.7449999999763</c:v>
                </c:pt>
                <c:pt idx="21150">
                  <c:v>105.7499999999763</c:v>
                </c:pt>
                <c:pt idx="21151">
                  <c:v>105.7549999999763</c:v>
                </c:pt>
                <c:pt idx="21152">
                  <c:v>105.7599999999763</c:v>
                </c:pt>
                <c:pt idx="21153">
                  <c:v>105.7649999999763</c:v>
                </c:pt>
                <c:pt idx="21154">
                  <c:v>105.7699999999763</c:v>
                </c:pt>
                <c:pt idx="21155">
                  <c:v>105.7749999999763</c:v>
                </c:pt>
                <c:pt idx="21156">
                  <c:v>105.7799999999763</c:v>
                </c:pt>
                <c:pt idx="21157">
                  <c:v>105.7849999999763</c:v>
                </c:pt>
                <c:pt idx="21158">
                  <c:v>105.7899999999763</c:v>
                </c:pt>
                <c:pt idx="21159">
                  <c:v>105.7949999999763</c:v>
                </c:pt>
                <c:pt idx="21160">
                  <c:v>105.7999999999763</c:v>
                </c:pt>
                <c:pt idx="21161">
                  <c:v>105.8049999999763</c:v>
                </c:pt>
                <c:pt idx="21162">
                  <c:v>105.8099999999763</c:v>
                </c:pt>
                <c:pt idx="21163">
                  <c:v>105.8149999999763</c:v>
                </c:pt>
                <c:pt idx="21164">
                  <c:v>105.8199999999763</c:v>
                </c:pt>
                <c:pt idx="21165">
                  <c:v>105.8249999999763</c:v>
                </c:pt>
                <c:pt idx="21166">
                  <c:v>105.8299999999763</c:v>
                </c:pt>
                <c:pt idx="21167">
                  <c:v>105.8349999999762</c:v>
                </c:pt>
                <c:pt idx="21168">
                  <c:v>105.8399999999762</c:v>
                </c:pt>
                <c:pt idx="21169">
                  <c:v>105.8449999999762</c:v>
                </c:pt>
                <c:pt idx="21170">
                  <c:v>105.8499999999762</c:v>
                </c:pt>
                <c:pt idx="21171">
                  <c:v>105.8549999999762</c:v>
                </c:pt>
                <c:pt idx="21172">
                  <c:v>105.8599999999762</c:v>
                </c:pt>
                <c:pt idx="21173">
                  <c:v>105.8649999999762</c:v>
                </c:pt>
                <c:pt idx="21174">
                  <c:v>105.8699999999762</c:v>
                </c:pt>
                <c:pt idx="21175">
                  <c:v>105.8749999999762</c:v>
                </c:pt>
                <c:pt idx="21176">
                  <c:v>105.8799999999762</c:v>
                </c:pt>
                <c:pt idx="21177">
                  <c:v>105.8849999999762</c:v>
                </c:pt>
                <c:pt idx="21178">
                  <c:v>105.8899999999762</c:v>
                </c:pt>
                <c:pt idx="21179">
                  <c:v>105.8949999999762</c:v>
                </c:pt>
                <c:pt idx="21180">
                  <c:v>105.8999999999762</c:v>
                </c:pt>
                <c:pt idx="21181">
                  <c:v>105.9049999999762</c:v>
                </c:pt>
                <c:pt idx="21182">
                  <c:v>105.9099999999762</c:v>
                </c:pt>
                <c:pt idx="21183">
                  <c:v>105.9149999999762</c:v>
                </c:pt>
                <c:pt idx="21184">
                  <c:v>105.9199999999762</c:v>
                </c:pt>
                <c:pt idx="21185">
                  <c:v>105.9249999999762</c:v>
                </c:pt>
                <c:pt idx="21186">
                  <c:v>105.9299999999762</c:v>
                </c:pt>
                <c:pt idx="21187">
                  <c:v>105.9349999999762</c:v>
                </c:pt>
                <c:pt idx="21188">
                  <c:v>105.9399999999762</c:v>
                </c:pt>
                <c:pt idx="21189">
                  <c:v>105.9449999999762</c:v>
                </c:pt>
                <c:pt idx="21190">
                  <c:v>105.9499999999762</c:v>
                </c:pt>
                <c:pt idx="21191">
                  <c:v>105.9549999999761</c:v>
                </c:pt>
                <c:pt idx="21192">
                  <c:v>105.9599999999761</c:v>
                </c:pt>
                <c:pt idx="21193">
                  <c:v>105.9649999999761</c:v>
                </c:pt>
                <c:pt idx="21194">
                  <c:v>105.9699999999761</c:v>
                </c:pt>
                <c:pt idx="21195">
                  <c:v>105.9749999999761</c:v>
                </c:pt>
                <c:pt idx="21196">
                  <c:v>105.9799999999761</c:v>
                </c:pt>
                <c:pt idx="21197">
                  <c:v>105.9849999999761</c:v>
                </c:pt>
                <c:pt idx="21198">
                  <c:v>105.9899999999761</c:v>
                </c:pt>
                <c:pt idx="21199">
                  <c:v>105.9949999999761</c:v>
                </c:pt>
                <c:pt idx="21200">
                  <c:v>105.9999999999761</c:v>
                </c:pt>
                <c:pt idx="21201">
                  <c:v>106.0049999999761</c:v>
                </c:pt>
                <c:pt idx="21202">
                  <c:v>106.0099999999761</c:v>
                </c:pt>
                <c:pt idx="21203">
                  <c:v>106.0149999999761</c:v>
                </c:pt>
                <c:pt idx="21204">
                  <c:v>106.0199999999761</c:v>
                </c:pt>
                <c:pt idx="21205">
                  <c:v>106.0249999999761</c:v>
                </c:pt>
                <c:pt idx="21206">
                  <c:v>106.0299999999761</c:v>
                </c:pt>
                <c:pt idx="21207">
                  <c:v>106.0349999999761</c:v>
                </c:pt>
                <c:pt idx="21208">
                  <c:v>106.0399999999761</c:v>
                </c:pt>
                <c:pt idx="21209">
                  <c:v>106.0449999999761</c:v>
                </c:pt>
                <c:pt idx="21210">
                  <c:v>106.0499999999761</c:v>
                </c:pt>
                <c:pt idx="21211">
                  <c:v>106.054999999976</c:v>
                </c:pt>
                <c:pt idx="21212">
                  <c:v>106.059999999976</c:v>
                </c:pt>
                <c:pt idx="21213">
                  <c:v>106.064999999976</c:v>
                </c:pt>
                <c:pt idx="21214">
                  <c:v>106.069999999976</c:v>
                </c:pt>
                <c:pt idx="21215">
                  <c:v>106.074999999976</c:v>
                </c:pt>
                <c:pt idx="21216">
                  <c:v>106.079999999976</c:v>
                </c:pt>
                <c:pt idx="21217">
                  <c:v>106.084999999976</c:v>
                </c:pt>
                <c:pt idx="21218">
                  <c:v>106.089999999976</c:v>
                </c:pt>
                <c:pt idx="21219">
                  <c:v>106.094999999976</c:v>
                </c:pt>
                <c:pt idx="21220">
                  <c:v>106.099999999976</c:v>
                </c:pt>
                <c:pt idx="21221">
                  <c:v>106.104999999976</c:v>
                </c:pt>
                <c:pt idx="21222">
                  <c:v>106.109999999976</c:v>
                </c:pt>
                <c:pt idx="21223">
                  <c:v>106.114999999976</c:v>
                </c:pt>
                <c:pt idx="21224">
                  <c:v>106.119999999976</c:v>
                </c:pt>
                <c:pt idx="21225">
                  <c:v>106.124999999976</c:v>
                </c:pt>
                <c:pt idx="21226">
                  <c:v>106.129999999976</c:v>
                </c:pt>
                <c:pt idx="21227">
                  <c:v>106.134999999976</c:v>
                </c:pt>
                <c:pt idx="21228">
                  <c:v>106.139999999976</c:v>
                </c:pt>
                <c:pt idx="21229">
                  <c:v>106.144999999976</c:v>
                </c:pt>
                <c:pt idx="21230">
                  <c:v>106.149999999976</c:v>
                </c:pt>
                <c:pt idx="21231">
                  <c:v>106.154999999976</c:v>
                </c:pt>
                <c:pt idx="21232">
                  <c:v>106.159999999976</c:v>
                </c:pt>
                <c:pt idx="21233">
                  <c:v>106.164999999976</c:v>
                </c:pt>
                <c:pt idx="21234">
                  <c:v>106.169999999976</c:v>
                </c:pt>
                <c:pt idx="21235">
                  <c:v>106.174999999976</c:v>
                </c:pt>
                <c:pt idx="21236">
                  <c:v>106.179999999976</c:v>
                </c:pt>
                <c:pt idx="21237">
                  <c:v>106.184999999976</c:v>
                </c:pt>
                <c:pt idx="21238">
                  <c:v>106.189999999976</c:v>
                </c:pt>
                <c:pt idx="21239">
                  <c:v>106.194999999976</c:v>
                </c:pt>
                <c:pt idx="21240">
                  <c:v>106.199999999976</c:v>
                </c:pt>
                <c:pt idx="21241">
                  <c:v>106.204999999976</c:v>
                </c:pt>
                <c:pt idx="21242">
                  <c:v>106.209999999976</c:v>
                </c:pt>
                <c:pt idx="21243">
                  <c:v>106.214999999976</c:v>
                </c:pt>
                <c:pt idx="21244">
                  <c:v>106.219999999976</c:v>
                </c:pt>
                <c:pt idx="21245">
                  <c:v>106.224999999976</c:v>
                </c:pt>
                <c:pt idx="21246">
                  <c:v>106.229999999976</c:v>
                </c:pt>
                <c:pt idx="21247">
                  <c:v>106.234999999976</c:v>
                </c:pt>
                <c:pt idx="21248">
                  <c:v>106.239999999976</c:v>
                </c:pt>
                <c:pt idx="21249">
                  <c:v>106.244999999976</c:v>
                </c:pt>
                <c:pt idx="21250">
                  <c:v>106.249999999976</c:v>
                </c:pt>
                <c:pt idx="21251">
                  <c:v>106.254999999976</c:v>
                </c:pt>
                <c:pt idx="21252">
                  <c:v>106.259999999976</c:v>
                </c:pt>
                <c:pt idx="21253">
                  <c:v>106.264999999976</c:v>
                </c:pt>
                <c:pt idx="21254">
                  <c:v>106.269999999976</c:v>
                </c:pt>
                <c:pt idx="21255">
                  <c:v>106.2749999999758</c:v>
                </c:pt>
                <c:pt idx="21256">
                  <c:v>106.2799999999758</c:v>
                </c:pt>
                <c:pt idx="21257">
                  <c:v>106.2849999999758</c:v>
                </c:pt>
                <c:pt idx="21258">
                  <c:v>106.2899999999758</c:v>
                </c:pt>
                <c:pt idx="21259">
                  <c:v>106.2949999999758</c:v>
                </c:pt>
                <c:pt idx="21260">
                  <c:v>106.2999999999758</c:v>
                </c:pt>
                <c:pt idx="21261">
                  <c:v>106.3049999999758</c:v>
                </c:pt>
                <c:pt idx="21262">
                  <c:v>106.3099999999758</c:v>
                </c:pt>
                <c:pt idx="21263">
                  <c:v>106.3149999999758</c:v>
                </c:pt>
                <c:pt idx="21264">
                  <c:v>106.3199999999758</c:v>
                </c:pt>
                <c:pt idx="21265">
                  <c:v>106.3249999999758</c:v>
                </c:pt>
                <c:pt idx="21266">
                  <c:v>106.3299999999758</c:v>
                </c:pt>
                <c:pt idx="21267">
                  <c:v>106.3349999999758</c:v>
                </c:pt>
                <c:pt idx="21268">
                  <c:v>106.3399999999758</c:v>
                </c:pt>
                <c:pt idx="21269">
                  <c:v>106.3449999999758</c:v>
                </c:pt>
                <c:pt idx="21270">
                  <c:v>106.3499999999758</c:v>
                </c:pt>
                <c:pt idx="21271">
                  <c:v>106.3549999999758</c:v>
                </c:pt>
                <c:pt idx="21272">
                  <c:v>106.3599999999758</c:v>
                </c:pt>
                <c:pt idx="21273">
                  <c:v>106.3649999999758</c:v>
                </c:pt>
                <c:pt idx="21274">
                  <c:v>106.3699999999758</c:v>
                </c:pt>
                <c:pt idx="21275">
                  <c:v>106.3749999999758</c:v>
                </c:pt>
                <c:pt idx="21276">
                  <c:v>106.3799999999758</c:v>
                </c:pt>
                <c:pt idx="21277">
                  <c:v>106.3849999999757</c:v>
                </c:pt>
                <c:pt idx="21278">
                  <c:v>106.3899999999757</c:v>
                </c:pt>
                <c:pt idx="21279">
                  <c:v>106.3949999999757</c:v>
                </c:pt>
                <c:pt idx="21280">
                  <c:v>106.3999999999757</c:v>
                </c:pt>
                <c:pt idx="21281">
                  <c:v>106.4049999999757</c:v>
                </c:pt>
                <c:pt idx="21282">
                  <c:v>106.4099999999757</c:v>
                </c:pt>
                <c:pt idx="21283">
                  <c:v>106.4149999999757</c:v>
                </c:pt>
                <c:pt idx="21284">
                  <c:v>106.4199999999757</c:v>
                </c:pt>
                <c:pt idx="21285">
                  <c:v>106.4249999999757</c:v>
                </c:pt>
                <c:pt idx="21286">
                  <c:v>106.4299999999757</c:v>
                </c:pt>
                <c:pt idx="21287">
                  <c:v>106.4349999999757</c:v>
                </c:pt>
                <c:pt idx="21288">
                  <c:v>106.4399999999757</c:v>
                </c:pt>
                <c:pt idx="21289">
                  <c:v>106.4449999999757</c:v>
                </c:pt>
                <c:pt idx="21290">
                  <c:v>106.4499999999757</c:v>
                </c:pt>
                <c:pt idx="21291">
                  <c:v>106.4549999999757</c:v>
                </c:pt>
                <c:pt idx="21292">
                  <c:v>106.4599999999757</c:v>
                </c:pt>
                <c:pt idx="21293">
                  <c:v>106.4649999999757</c:v>
                </c:pt>
                <c:pt idx="21294">
                  <c:v>106.4699999999757</c:v>
                </c:pt>
                <c:pt idx="21295">
                  <c:v>106.4749999999757</c:v>
                </c:pt>
                <c:pt idx="21296">
                  <c:v>106.4799999999757</c:v>
                </c:pt>
                <c:pt idx="21297">
                  <c:v>106.4849999999757</c:v>
                </c:pt>
                <c:pt idx="21298">
                  <c:v>106.4899999999757</c:v>
                </c:pt>
                <c:pt idx="21299">
                  <c:v>106.4949999999757</c:v>
                </c:pt>
                <c:pt idx="21300">
                  <c:v>106.4999999999757</c:v>
                </c:pt>
                <c:pt idx="21301">
                  <c:v>106.5049999999756</c:v>
                </c:pt>
                <c:pt idx="21302">
                  <c:v>106.5099999999756</c:v>
                </c:pt>
                <c:pt idx="21303">
                  <c:v>106.5149999999756</c:v>
                </c:pt>
                <c:pt idx="21304">
                  <c:v>106.5199999999756</c:v>
                </c:pt>
                <c:pt idx="21305">
                  <c:v>106.5249999999756</c:v>
                </c:pt>
                <c:pt idx="21306">
                  <c:v>106.5299999999756</c:v>
                </c:pt>
                <c:pt idx="21307">
                  <c:v>106.5349999999756</c:v>
                </c:pt>
                <c:pt idx="21308">
                  <c:v>106.5399999999756</c:v>
                </c:pt>
                <c:pt idx="21309">
                  <c:v>106.5449999999756</c:v>
                </c:pt>
                <c:pt idx="21310">
                  <c:v>106.5499999999756</c:v>
                </c:pt>
                <c:pt idx="21311">
                  <c:v>106.5549999999756</c:v>
                </c:pt>
                <c:pt idx="21312">
                  <c:v>106.5599999999756</c:v>
                </c:pt>
                <c:pt idx="21313">
                  <c:v>106.5649999999756</c:v>
                </c:pt>
                <c:pt idx="21314">
                  <c:v>106.5699999999756</c:v>
                </c:pt>
                <c:pt idx="21315">
                  <c:v>106.5749999999756</c:v>
                </c:pt>
                <c:pt idx="21316">
                  <c:v>106.5799999999756</c:v>
                </c:pt>
                <c:pt idx="21317">
                  <c:v>106.5849999999756</c:v>
                </c:pt>
                <c:pt idx="21318">
                  <c:v>106.5899999999756</c:v>
                </c:pt>
                <c:pt idx="21319">
                  <c:v>106.5949999999756</c:v>
                </c:pt>
                <c:pt idx="21320">
                  <c:v>106.5999999999756</c:v>
                </c:pt>
                <c:pt idx="21321">
                  <c:v>106.6049999999755</c:v>
                </c:pt>
                <c:pt idx="21322">
                  <c:v>106.6099999999755</c:v>
                </c:pt>
                <c:pt idx="21323">
                  <c:v>106.6149999999755</c:v>
                </c:pt>
                <c:pt idx="21324">
                  <c:v>106.6199999999755</c:v>
                </c:pt>
                <c:pt idx="21325">
                  <c:v>106.6249999999755</c:v>
                </c:pt>
                <c:pt idx="21326">
                  <c:v>106.6299999999755</c:v>
                </c:pt>
                <c:pt idx="21327">
                  <c:v>106.6349999999755</c:v>
                </c:pt>
                <c:pt idx="21328">
                  <c:v>106.6399999999755</c:v>
                </c:pt>
                <c:pt idx="21329">
                  <c:v>106.6449999999755</c:v>
                </c:pt>
                <c:pt idx="21330">
                  <c:v>106.6499999999755</c:v>
                </c:pt>
                <c:pt idx="21331">
                  <c:v>106.6549999999755</c:v>
                </c:pt>
                <c:pt idx="21332">
                  <c:v>106.6599999999755</c:v>
                </c:pt>
                <c:pt idx="21333">
                  <c:v>106.6649999999755</c:v>
                </c:pt>
                <c:pt idx="21334">
                  <c:v>106.6699999999755</c:v>
                </c:pt>
                <c:pt idx="21335">
                  <c:v>106.6749999999755</c:v>
                </c:pt>
                <c:pt idx="21336">
                  <c:v>106.6799999999755</c:v>
                </c:pt>
                <c:pt idx="21337">
                  <c:v>106.6849999999755</c:v>
                </c:pt>
                <c:pt idx="21338">
                  <c:v>106.6899999999755</c:v>
                </c:pt>
                <c:pt idx="21339">
                  <c:v>106.6949999999755</c:v>
                </c:pt>
                <c:pt idx="21340">
                  <c:v>106.6999999999755</c:v>
                </c:pt>
                <c:pt idx="21341">
                  <c:v>106.7049999999755</c:v>
                </c:pt>
                <c:pt idx="21342">
                  <c:v>106.7099999999755</c:v>
                </c:pt>
                <c:pt idx="21343">
                  <c:v>106.7149999999755</c:v>
                </c:pt>
                <c:pt idx="21344">
                  <c:v>106.7199999999755</c:v>
                </c:pt>
                <c:pt idx="21345">
                  <c:v>106.7249999999754</c:v>
                </c:pt>
                <c:pt idx="21346">
                  <c:v>106.7299999999754</c:v>
                </c:pt>
                <c:pt idx="21347">
                  <c:v>106.7349999999754</c:v>
                </c:pt>
                <c:pt idx="21348">
                  <c:v>106.7399999999754</c:v>
                </c:pt>
                <c:pt idx="21349">
                  <c:v>106.7449999999754</c:v>
                </c:pt>
                <c:pt idx="21350">
                  <c:v>106.7499999999754</c:v>
                </c:pt>
                <c:pt idx="21351">
                  <c:v>106.7549999999754</c:v>
                </c:pt>
                <c:pt idx="21352">
                  <c:v>106.7599999999754</c:v>
                </c:pt>
                <c:pt idx="21353">
                  <c:v>106.7649999999754</c:v>
                </c:pt>
                <c:pt idx="21354">
                  <c:v>106.7699999999754</c:v>
                </c:pt>
                <c:pt idx="21355">
                  <c:v>106.7749999999754</c:v>
                </c:pt>
                <c:pt idx="21356">
                  <c:v>106.7799999999754</c:v>
                </c:pt>
                <c:pt idx="21357">
                  <c:v>106.7849999999754</c:v>
                </c:pt>
                <c:pt idx="21358">
                  <c:v>106.7899999999754</c:v>
                </c:pt>
                <c:pt idx="21359">
                  <c:v>106.7949999999754</c:v>
                </c:pt>
                <c:pt idx="21360">
                  <c:v>106.7999999999754</c:v>
                </c:pt>
                <c:pt idx="21361">
                  <c:v>106.8049999999754</c:v>
                </c:pt>
                <c:pt idx="21362">
                  <c:v>106.8099999999754</c:v>
                </c:pt>
                <c:pt idx="21363">
                  <c:v>106.8149999999754</c:v>
                </c:pt>
                <c:pt idx="21364">
                  <c:v>106.8199999999754</c:v>
                </c:pt>
                <c:pt idx="21365">
                  <c:v>106.8249999999753</c:v>
                </c:pt>
                <c:pt idx="21366">
                  <c:v>106.8299999999753</c:v>
                </c:pt>
                <c:pt idx="21367">
                  <c:v>106.8349999999753</c:v>
                </c:pt>
                <c:pt idx="21368">
                  <c:v>106.8399999999753</c:v>
                </c:pt>
                <c:pt idx="21369">
                  <c:v>106.8449999999753</c:v>
                </c:pt>
                <c:pt idx="21370">
                  <c:v>106.8499999999753</c:v>
                </c:pt>
                <c:pt idx="21371">
                  <c:v>106.8549999999753</c:v>
                </c:pt>
                <c:pt idx="21372">
                  <c:v>106.8599999999753</c:v>
                </c:pt>
                <c:pt idx="21373">
                  <c:v>106.8649999999753</c:v>
                </c:pt>
                <c:pt idx="21374">
                  <c:v>106.8699999999753</c:v>
                </c:pt>
                <c:pt idx="21375">
                  <c:v>106.8749999999753</c:v>
                </c:pt>
                <c:pt idx="21376">
                  <c:v>106.8799999999753</c:v>
                </c:pt>
                <c:pt idx="21377">
                  <c:v>106.8849999999753</c:v>
                </c:pt>
                <c:pt idx="21378">
                  <c:v>106.8899999999753</c:v>
                </c:pt>
                <c:pt idx="21379">
                  <c:v>106.8949999999753</c:v>
                </c:pt>
                <c:pt idx="21380">
                  <c:v>106.8999999999753</c:v>
                </c:pt>
                <c:pt idx="21381">
                  <c:v>106.9049999999753</c:v>
                </c:pt>
                <c:pt idx="21382">
                  <c:v>106.9099999999753</c:v>
                </c:pt>
                <c:pt idx="21383">
                  <c:v>106.9149999999753</c:v>
                </c:pt>
                <c:pt idx="21384">
                  <c:v>106.9199999999753</c:v>
                </c:pt>
                <c:pt idx="21385">
                  <c:v>106.9249999999753</c:v>
                </c:pt>
                <c:pt idx="21386">
                  <c:v>106.9299999999753</c:v>
                </c:pt>
                <c:pt idx="21387">
                  <c:v>106.9349999999753</c:v>
                </c:pt>
                <c:pt idx="21388">
                  <c:v>106.9399999999753</c:v>
                </c:pt>
                <c:pt idx="21389">
                  <c:v>106.9449999999753</c:v>
                </c:pt>
                <c:pt idx="21390">
                  <c:v>106.9499999999752</c:v>
                </c:pt>
                <c:pt idx="21391">
                  <c:v>106.9549999999752</c:v>
                </c:pt>
                <c:pt idx="21392">
                  <c:v>106.9599999999752</c:v>
                </c:pt>
                <c:pt idx="21393">
                  <c:v>106.9649999999752</c:v>
                </c:pt>
                <c:pt idx="21394">
                  <c:v>106.9699999999752</c:v>
                </c:pt>
                <c:pt idx="21395">
                  <c:v>106.9749999999752</c:v>
                </c:pt>
                <c:pt idx="21396">
                  <c:v>106.9799999999752</c:v>
                </c:pt>
                <c:pt idx="21397">
                  <c:v>106.9849999999752</c:v>
                </c:pt>
                <c:pt idx="21398">
                  <c:v>106.9899999999752</c:v>
                </c:pt>
                <c:pt idx="21399">
                  <c:v>106.9949999999752</c:v>
                </c:pt>
                <c:pt idx="21400">
                  <c:v>106.9999999999752</c:v>
                </c:pt>
                <c:pt idx="21401">
                  <c:v>107.0049999999752</c:v>
                </c:pt>
                <c:pt idx="21402">
                  <c:v>107.0099999999752</c:v>
                </c:pt>
                <c:pt idx="21403">
                  <c:v>107.0149999999752</c:v>
                </c:pt>
                <c:pt idx="21404">
                  <c:v>107.0199999999752</c:v>
                </c:pt>
                <c:pt idx="21405">
                  <c:v>107.0249999999752</c:v>
                </c:pt>
                <c:pt idx="21406">
                  <c:v>107.0299999999752</c:v>
                </c:pt>
                <c:pt idx="21407">
                  <c:v>107.0349999999752</c:v>
                </c:pt>
                <c:pt idx="21408">
                  <c:v>107.0399999999752</c:v>
                </c:pt>
                <c:pt idx="21409">
                  <c:v>107.0449999999752</c:v>
                </c:pt>
                <c:pt idx="21410">
                  <c:v>107.0499999999752</c:v>
                </c:pt>
                <c:pt idx="21411">
                  <c:v>107.0549999999751</c:v>
                </c:pt>
                <c:pt idx="21412">
                  <c:v>107.0599999999751</c:v>
                </c:pt>
                <c:pt idx="21413">
                  <c:v>107.0649999999751</c:v>
                </c:pt>
                <c:pt idx="21414">
                  <c:v>107.0699999999751</c:v>
                </c:pt>
                <c:pt idx="21415">
                  <c:v>107.0749999999751</c:v>
                </c:pt>
                <c:pt idx="21416">
                  <c:v>107.0799999999751</c:v>
                </c:pt>
                <c:pt idx="21417">
                  <c:v>107.0849999999751</c:v>
                </c:pt>
                <c:pt idx="21418">
                  <c:v>107.0899999999751</c:v>
                </c:pt>
                <c:pt idx="21419">
                  <c:v>107.0949999999751</c:v>
                </c:pt>
                <c:pt idx="21420">
                  <c:v>107.0999999999751</c:v>
                </c:pt>
                <c:pt idx="21421">
                  <c:v>107.1049999999751</c:v>
                </c:pt>
                <c:pt idx="21422">
                  <c:v>107.1099999999751</c:v>
                </c:pt>
                <c:pt idx="21423">
                  <c:v>107.1149999999751</c:v>
                </c:pt>
                <c:pt idx="21424">
                  <c:v>107.1199999999751</c:v>
                </c:pt>
                <c:pt idx="21425">
                  <c:v>107.1249999999751</c:v>
                </c:pt>
                <c:pt idx="21426">
                  <c:v>107.1299999999751</c:v>
                </c:pt>
                <c:pt idx="21427">
                  <c:v>107.1349999999751</c:v>
                </c:pt>
                <c:pt idx="21428">
                  <c:v>107.1399999999751</c:v>
                </c:pt>
                <c:pt idx="21429">
                  <c:v>107.1449999999751</c:v>
                </c:pt>
                <c:pt idx="21430">
                  <c:v>107.1499999999751</c:v>
                </c:pt>
                <c:pt idx="21431">
                  <c:v>107.154999999975</c:v>
                </c:pt>
                <c:pt idx="21432">
                  <c:v>107.159999999975</c:v>
                </c:pt>
                <c:pt idx="21433">
                  <c:v>107.164999999975</c:v>
                </c:pt>
                <c:pt idx="21434">
                  <c:v>107.169999999975</c:v>
                </c:pt>
                <c:pt idx="21435">
                  <c:v>107.174999999975</c:v>
                </c:pt>
                <c:pt idx="21436">
                  <c:v>107.179999999975</c:v>
                </c:pt>
                <c:pt idx="21437">
                  <c:v>107.184999999975</c:v>
                </c:pt>
                <c:pt idx="21438">
                  <c:v>107.189999999975</c:v>
                </c:pt>
                <c:pt idx="21439">
                  <c:v>107.194999999975</c:v>
                </c:pt>
                <c:pt idx="21440">
                  <c:v>107.199999999975</c:v>
                </c:pt>
                <c:pt idx="21441">
                  <c:v>107.204999999975</c:v>
                </c:pt>
                <c:pt idx="21442">
                  <c:v>107.209999999975</c:v>
                </c:pt>
                <c:pt idx="21443">
                  <c:v>107.214999999975</c:v>
                </c:pt>
                <c:pt idx="21444">
                  <c:v>107.219999999975</c:v>
                </c:pt>
                <c:pt idx="21445">
                  <c:v>107.224999999975</c:v>
                </c:pt>
                <c:pt idx="21446">
                  <c:v>107.229999999975</c:v>
                </c:pt>
                <c:pt idx="21447">
                  <c:v>107.234999999975</c:v>
                </c:pt>
                <c:pt idx="21448">
                  <c:v>107.239999999975</c:v>
                </c:pt>
                <c:pt idx="21449">
                  <c:v>107.244999999975</c:v>
                </c:pt>
                <c:pt idx="21450">
                  <c:v>107.249999999975</c:v>
                </c:pt>
                <c:pt idx="21451">
                  <c:v>107.254999999975</c:v>
                </c:pt>
                <c:pt idx="21452">
                  <c:v>107.259999999975</c:v>
                </c:pt>
                <c:pt idx="21453">
                  <c:v>107.264999999975</c:v>
                </c:pt>
                <c:pt idx="21454">
                  <c:v>107.269999999975</c:v>
                </c:pt>
                <c:pt idx="21455">
                  <c:v>107.274999999975</c:v>
                </c:pt>
                <c:pt idx="21456">
                  <c:v>107.279999999975</c:v>
                </c:pt>
                <c:pt idx="21457">
                  <c:v>107.284999999975</c:v>
                </c:pt>
                <c:pt idx="21458">
                  <c:v>107.289999999975</c:v>
                </c:pt>
                <c:pt idx="21459">
                  <c:v>107.294999999975</c:v>
                </c:pt>
                <c:pt idx="21460">
                  <c:v>107.299999999975</c:v>
                </c:pt>
                <c:pt idx="21461">
                  <c:v>107.304999999975</c:v>
                </c:pt>
                <c:pt idx="21462">
                  <c:v>107.309999999975</c:v>
                </c:pt>
                <c:pt idx="21463">
                  <c:v>107.314999999975</c:v>
                </c:pt>
                <c:pt idx="21464">
                  <c:v>107.319999999975</c:v>
                </c:pt>
                <c:pt idx="21465">
                  <c:v>107.324999999975</c:v>
                </c:pt>
                <c:pt idx="21466">
                  <c:v>107.329999999975</c:v>
                </c:pt>
                <c:pt idx="21467">
                  <c:v>107.334999999975</c:v>
                </c:pt>
                <c:pt idx="21468">
                  <c:v>107.339999999975</c:v>
                </c:pt>
                <c:pt idx="21469">
                  <c:v>107.344999999975</c:v>
                </c:pt>
                <c:pt idx="21470">
                  <c:v>107.349999999975</c:v>
                </c:pt>
                <c:pt idx="21471">
                  <c:v>107.354999999975</c:v>
                </c:pt>
                <c:pt idx="21472">
                  <c:v>107.359999999975</c:v>
                </c:pt>
                <c:pt idx="21473">
                  <c:v>107.364999999975</c:v>
                </c:pt>
                <c:pt idx="21474">
                  <c:v>107.369999999975</c:v>
                </c:pt>
                <c:pt idx="21475">
                  <c:v>107.3749999999748</c:v>
                </c:pt>
                <c:pt idx="21476">
                  <c:v>107.3799999999748</c:v>
                </c:pt>
                <c:pt idx="21477">
                  <c:v>107.3849999999748</c:v>
                </c:pt>
                <c:pt idx="21478">
                  <c:v>107.3899999999748</c:v>
                </c:pt>
                <c:pt idx="21479">
                  <c:v>107.3949999999748</c:v>
                </c:pt>
                <c:pt idx="21480">
                  <c:v>107.3999999999748</c:v>
                </c:pt>
                <c:pt idx="21481">
                  <c:v>107.4049999999748</c:v>
                </c:pt>
                <c:pt idx="21482">
                  <c:v>107.4099999999748</c:v>
                </c:pt>
                <c:pt idx="21483">
                  <c:v>107.4149999999748</c:v>
                </c:pt>
                <c:pt idx="21484">
                  <c:v>107.4199999999748</c:v>
                </c:pt>
                <c:pt idx="21485">
                  <c:v>107.4249999999748</c:v>
                </c:pt>
                <c:pt idx="21486">
                  <c:v>107.4299999999748</c:v>
                </c:pt>
                <c:pt idx="21487">
                  <c:v>107.4349999999748</c:v>
                </c:pt>
                <c:pt idx="21488">
                  <c:v>107.4399999999748</c:v>
                </c:pt>
                <c:pt idx="21489">
                  <c:v>107.4449999999748</c:v>
                </c:pt>
                <c:pt idx="21490">
                  <c:v>107.4499999999748</c:v>
                </c:pt>
                <c:pt idx="21491">
                  <c:v>107.4549999999748</c:v>
                </c:pt>
                <c:pt idx="21492">
                  <c:v>107.4599999999748</c:v>
                </c:pt>
                <c:pt idx="21493">
                  <c:v>107.4649999999748</c:v>
                </c:pt>
                <c:pt idx="21494">
                  <c:v>107.4699999999748</c:v>
                </c:pt>
                <c:pt idx="21495">
                  <c:v>107.4749999999748</c:v>
                </c:pt>
                <c:pt idx="21496">
                  <c:v>107.4799999999748</c:v>
                </c:pt>
                <c:pt idx="21497">
                  <c:v>107.4849999999747</c:v>
                </c:pt>
                <c:pt idx="21498">
                  <c:v>107.4899999999747</c:v>
                </c:pt>
                <c:pt idx="21499">
                  <c:v>107.4949999999747</c:v>
                </c:pt>
                <c:pt idx="21500">
                  <c:v>107.4999999999747</c:v>
                </c:pt>
                <c:pt idx="21501">
                  <c:v>107.5049999999747</c:v>
                </c:pt>
                <c:pt idx="21502">
                  <c:v>107.5099999999747</c:v>
                </c:pt>
                <c:pt idx="21503">
                  <c:v>107.5149999999747</c:v>
                </c:pt>
                <c:pt idx="21504">
                  <c:v>107.5199999999747</c:v>
                </c:pt>
                <c:pt idx="21505">
                  <c:v>107.5249999999747</c:v>
                </c:pt>
                <c:pt idx="21506">
                  <c:v>107.5299999999747</c:v>
                </c:pt>
                <c:pt idx="21507">
                  <c:v>107.5349999999747</c:v>
                </c:pt>
                <c:pt idx="21508">
                  <c:v>107.5399999999747</c:v>
                </c:pt>
                <c:pt idx="21509">
                  <c:v>107.5449999999747</c:v>
                </c:pt>
                <c:pt idx="21510">
                  <c:v>107.5499999999747</c:v>
                </c:pt>
                <c:pt idx="21511">
                  <c:v>107.5549999999747</c:v>
                </c:pt>
                <c:pt idx="21512">
                  <c:v>107.5599999999747</c:v>
                </c:pt>
                <c:pt idx="21513">
                  <c:v>107.5649999999747</c:v>
                </c:pt>
                <c:pt idx="21514">
                  <c:v>107.5699999999747</c:v>
                </c:pt>
                <c:pt idx="21515">
                  <c:v>107.5749999999747</c:v>
                </c:pt>
                <c:pt idx="21516">
                  <c:v>107.5799999999747</c:v>
                </c:pt>
                <c:pt idx="21517">
                  <c:v>107.5849999999747</c:v>
                </c:pt>
                <c:pt idx="21518">
                  <c:v>107.5899999999747</c:v>
                </c:pt>
                <c:pt idx="21519">
                  <c:v>107.5949999999746</c:v>
                </c:pt>
                <c:pt idx="21520">
                  <c:v>107.5999999999746</c:v>
                </c:pt>
                <c:pt idx="21521">
                  <c:v>107.6049999999746</c:v>
                </c:pt>
                <c:pt idx="21522">
                  <c:v>107.6099999999746</c:v>
                </c:pt>
                <c:pt idx="21523">
                  <c:v>107.6149999999746</c:v>
                </c:pt>
                <c:pt idx="21524">
                  <c:v>107.6199999999746</c:v>
                </c:pt>
                <c:pt idx="21525">
                  <c:v>107.6249999999746</c:v>
                </c:pt>
                <c:pt idx="21526">
                  <c:v>107.6299999999746</c:v>
                </c:pt>
                <c:pt idx="21527">
                  <c:v>107.6349999999746</c:v>
                </c:pt>
                <c:pt idx="21528">
                  <c:v>107.6399999999746</c:v>
                </c:pt>
                <c:pt idx="21529">
                  <c:v>107.6449999999746</c:v>
                </c:pt>
                <c:pt idx="21530">
                  <c:v>107.6499999999746</c:v>
                </c:pt>
                <c:pt idx="21531">
                  <c:v>107.6549999999746</c:v>
                </c:pt>
                <c:pt idx="21532">
                  <c:v>107.6599999999746</c:v>
                </c:pt>
                <c:pt idx="21533">
                  <c:v>107.6649999999746</c:v>
                </c:pt>
                <c:pt idx="21534">
                  <c:v>107.6699999999746</c:v>
                </c:pt>
                <c:pt idx="21535">
                  <c:v>107.6749999999746</c:v>
                </c:pt>
                <c:pt idx="21536">
                  <c:v>107.6799999999746</c:v>
                </c:pt>
                <c:pt idx="21537">
                  <c:v>107.6849999999746</c:v>
                </c:pt>
                <c:pt idx="21538">
                  <c:v>107.6899999999746</c:v>
                </c:pt>
                <c:pt idx="21539">
                  <c:v>107.6949999999746</c:v>
                </c:pt>
                <c:pt idx="21540">
                  <c:v>107.6999999999746</c:v>
                </c:pt>
                <c:pt idx="21541">
                  <c:v>107.7049999999745</c:v>
                </c:pt>
                <c:pt idx="21542">
                  <c:v>107.7099999999745</c:v>
                </c:pt>
                <c:pt idx="21543">
                  <c:v>107.7149999999745</c:v>
                </c:pt>
                <c:pt idx="21544">
                  <c:v>107.7199999999745</c:v>
                </c:pt>
                <c:pt idx="21545">
                  <c:v>107.7249999999745</c:v>
                </c:pt>
                <c:pt idx="21546">
                  <c:v>107.7299999999745</c:v>
                </c:pt>
                <c:pt idx="21547">
                  <c:v>107.7349999999745</c:v>
                </c:pt>
                <c:pt idx="21548">
                  <c:v>107.7399999999745</c:v>
                </c:pt>
                <c:pt idx="21549">
                  <c:v>107.7449999999745</c:v>
                </c:pt>
                <c:pt idx="21550">
                  <c:v>107.7499999999745</c:v>
                </c:pt>
                <c:pt idx="21551">
                  <c:v>107.7549999999745</c:v>
                </c:pt>
                <c:pt idx="21552">
                  <c:v>107.7599999999745</c:v>
                </c:pt>
                <c:pt idx="21553">
                  <c:v>107.7649999999745</c:v>
                </c:pt>
                <c:pt idx="21554">
                  <c:v>107.7699999999745</c:v>
                </c:pt>
                <c:pt idx="21555">
                  <c:v>107.7749999999745</c:v>
                </c:pt>
                <c:pt idx="21556">
                  <c:v>107.7799999999745</c:v>
                </c:pt>
                <c:pt idx="21557">
                  <c:v>107.7849999999745</c:v>
                </c:pt>
                <c:pt idx="21558">
                  <c:v>107.7899999999745</c:v>
                </c:pt>
                <c:pt idx="21559">
                  <c:v>107.7949999999745</c:v>
                </c:pt>
                <c:pt idx="21560">
                  <c:v>107.7999999999745</c:v>
                </c:pt>
                <c:pt idx="21561">
                  <c:v>107.8049999999745</c:v>
                </c:pt>
                <c:pt idx="21562">
                  <c:v>107.8099999999745</c:v>
                </c:pt>
                <c:pt idx="21563">
                  <c:v>107.8149999999744</c:v>
                </c:pt>
                <c:pt idx="21564">
                  <c:v>107.8199999999744</c:v>
                </c:pt>
                <c:pt idx="21565">
                  <c:v>107.8249999999744</c:v>
                </c:pt>
                <c:pt idx="21566">
                  <c:v>107.8299999999744</c:v>
                </c:pt>
                <c:pt idx="21567">
                  <c:v>107.8349999999744</c:v>
                </c:pt>
                <c:pt idx="21568">
                  <c:v>107.8399999999744</c:v>
                </c:pt>
                <c:pt idx="21569">
                  <c:v>107.8449999999744</c:v>
                </c:pt>
                <c:pt idx="21570">
                  <c:v>107.8499999999744</c:v>
                </c:pt>
                <c:pt idx="21571">
                  <c:v>107.8549999999744</c:v>
                </c:pt>
                <c:pt idx="21572">
                  <c:v>107.8599999999744</c:v>
                </c:pt>
                <c:pt idx="21573">
                  <c:v>107.8649999999744</c:v>
                </c:pt>
                <c:pt idx="21574">
                  <c:v>107.8699999999744</c:v>
                </c:pt>
                <c:pt idx="21575">
                  <c:v>107.8749999999744</c:v>
                </c:pt>
                <c:pt idx="21576">
                  <c:v>107.8799999999744</c:v>
                </c:pt>
                <c:pt idx="21577">
                  <c:v>107.8849999999744</c:v>
                </c:pt>
                <c:pt idx="21578">
                  <c:v>107.8899999999744</c:v>
                </c:pt>
                <c:pt idx="21579">
                  <c:v>107.8949999999744</c:v>
                </c:pt>
                <c:pt idx="21580">
                  <c:v>107.8999999999744</c:v>
                </c:pt>
                <c:pt idx="21581">
                  <c:v>107.9049999999744</c:v>
                </c:pt>
                <c:pt idx="21582">
                  <c:v>107.9099999999744</c:v>
                </c:pt>
                <c:pt idx="21583">
                  <c:v>107.9149999999744</c:v>
                </c:pt>
                <c:pt idx="21584">
                  <c:v>107.9199999999744</c:v>
                </c:pt>
                <c:pt idx="21585">
                  <c:v>107.9249999999743</c:v>
                </c:pt>
                <c:pt idx="21586">
                  <c:v>107.9299999999743</c:v>
                </c:pt>
                <c:pt idx="21587">
                  <c:v>107.9349999999743</c:v>
                </c:pt>
                <c:pt idx="21588">
                  <c:v>107.9399999999743</c:v>
                </c:pt>
                <c:pt idx="21589">
                  <c:v>107.9449999999743</c:v>
                </c:pt>
                <c:pt idx="21590">
                  <c:v>107.9499999999743</c:v>
                </c:pt>
                <c:pt idx="21591">
                  <c:v>107.9549999999743</c:v>
                </c:pt>
                <c:pt idx="21592">
                  <c:v>107.9599999999743</c:v>
                </c:pt>
                <c:pt idx="21593">
                  <c:v>107.9649999999743</c:v>
                </c:pt>
                <c:pt idx="21594">
                  <c:v>107.9699999999743</c:v>
                </c:pt>
                <c:pt idx="21595">
                  <c:v>107.9749999999743</c:v>
                </c:pt>
                <c:pt idx="21596">
                  <c:v>107.9799999999743</c:v>
                </c:pt>
                <c:pt idx="21597">
                  <c:v>107.9849999999743</c:v>
                </c:pt>
                <c:pt idx="21598">
                  <c:v>107.9899999999743</c:v>
                </c:pt>
                <c:pt idx="21599">
                  <c:v>107.9949999999743</c:v>
                </c:pt>
                <c:pt idx="21600">
                  <c:v>107.9999999999743</c:v>
                </c:pt>
                <c:pt idx="21601">
                  <c:v>108.0049999999743</c:v>
                </c:pt>
                <c:pt idx="21602">
                  <c:v>108.0099999999743</c:v>
                </c:pt>
                <c:pt idx="21603">
                  <c:v>108.0149999999743</c:v>
                </c:pt>
                <c:pt idx="21604">
                  <c:v>108.0199999999743</c:v>
                </c:pt>
                <c:pt idx="21605">
                  <c:v>108.0249999999743</c:v>
                </c:pt>
                <c:pt idx="21606">
                  <c:v>108.0299999999743</c:v>
                </c:pt>
                <c:pt idx="21607">
                  <c:v>108.0349999999742</c:v>
                </c:pt>
                <c:pt idx="21608">
                  <c:v>108.0399999999742</c:v>
                </c:pt>
                <c:pt idx="21609">
                  <c:v>108.0449999999742</c:v>
                </c:pt>
                <c:pt idx="21610">
                  <c:v>108.0499999999742</c:v>
                </c:pt>
                <c:pt idx="21611">
                  <c:v>108.0549999999742</c:v>
                </c:pt>
                <c:pt idx="21612">
                  <c:v>108.0599999999742</c:v>
                </c:pt>
                <c:pt idx="21613">
                  <c:v>108.0649999999742</c:v>
                </c:pt>
                <c:pt idx="21614">
                  <c:v>108.0699999999742</c:v>
                </c:pt>
                <c:pt idx="21615">
                  <c:v>108.0749999999742</c:v>
                </c:pt>
                <c:pt idx="21616">
                  <c:v>108.0799999999742</c:v>
                </c:pt>
                <c:pt idx="21617">
                  <c:v>108.0849999999742</c:v>
                </c:pt>
                <c:pt idx="21618">
                  <c:v>108.0899999999742</c:v>
                </c:pt>
                <c:pt idx="21619">
                  <c:v>108.0949999999742</c:v>
                </c:pt>
                <c:pt idx="21620">
                  <c:v>108.0999999999742</c:v>
                </c:pt>
                <c:pt idx="21621">
                  <c:v>108.1049999999742</c:v>
                </c:pt>
                <c:pt idx="21622">
                  <c:v>108.1099999999742</c:v>
                </c:pt>
                <c:pt idx="21623">
                  <c:v>108.1149999999742</c:v>
                </c:pt>
                <c:pt idx="21624">
                  <c:v>108.1199999999742</c:v>
                </c:pt>
                <c:pt idx="21625">
                  <c:v>108.1249999999742</c:v>
                </c:pt>
                <c:pt idx="21626">
                  <c:v>108.1299999999742</c:v>
                </c:pt>
                <c:pt idx="21627">
                  <c:v>108.1349999999742</c:v>
                </c:pt>
                <c:pt idx="21628">
                  <c:v>108.1399999999742</c:v>
                </c:pt>
                <c:pt idx="21629">
                  <c:v>108.1449999999741</c:v>
                </c:pt>
                <c:pt idx="21630">
                  <c:v>108.1499999999741</c:v>
                </c:pt>
                <c:pt idx="21631">
                  <c:v>108.1549999999741</c:v>
                </c:pt>
                <c:pt idx="21632">
                  <c:v>108.1599999999741</c:v>
                </c:pt>
                <c:pt idx="21633">
                  <c:v>108.1649999999741</c:v>
                </c:pt>
                <c:pt idx="21634">
                  <c:v>108.1699999999741</c:v>
                </c:pt>
                <c:pt idx="21635">
                  <c:v>108.1749999999741</c:v>
                </c:pt>
                <c:pt idx="21636">
                  <c:v>108.1799999999741</c:v>
                </c:pt>
                <c:pt idx="21637">
                  <c:v>108.1849999999741</c:v>
                </c:pt>
                <c:pt idx="21638">
                  <c:v>108.1899999999741</c:v>
                </c:pt>
                <c:pt idx="21639">
                  <c:v>108.1949999999741</c:v>
                </c:pt>
                <c:pt idx="21640">
                  <c:v>108.1999999999741</c:v>
                </c:pt>
                <c:pt idx="21641">
                  <c:v>108.2049999999741</c:v>
                </c:pt>
                <c:pt idx="21642">
                  <c:v>108.2099999999741</c:v>
                </c:pt>
                <c:pt idx="21643">
                  <c:v>108.2149999999741</c:v>
                </c:pt>
                <c:pt idx="21644">
                  <c:v>108.2199999999741</c:v>
                </c:pt>
                <c:pt idx="21645">
                  <c:v>108.2249999999741</c:v>
                </c:pt>
                <c:pt idx="21646">
                  <c:v>108.2299999999741</c:v>
                </c:pt>
                <c:pt idx="21647">
                  <c:v>108.2349999999741</c:v>
                </c:pt>
                <c:pt idx="21648">
                  <c:v>108.2399999999741</c:v>
                </c:pt>
                <c:pt idx="21649">
                  <c:v>108.2449999999741</c:v>
                </c:pt>
                <c:pt idx="21650">
                  <c:v>108.2499999999741</c:v>
                </c:pt>
                <c:pt idx="21651">
                  <c:v>108.254999999974</c:v>
                </c:pt>
                <c:pt idx="21652">
                  <c:v>108.259999999974</c:v>
                </c:pt>
                <c:pt idx="21653">
                  <c:v>108.264999999974</c:v>
                </c:pt>
                <c:pt idx="21654">
                  <c:v>108.269999999974</c:v>
                </c:pt>
                <c:pt idx="21655">
                  <c:v>108.274999999974</c:v>
                </c:pt>
                <c:pt idx="21656">
                  <c:v>108.279999999974</c:v>
                </c:pt>
                <c:pt idx="21657">
                  <c:v>108.284999999974</c:v>
                </c:pt>
                <c:pt idx="21658">
                  <c:v>108.289999999974</c:v>
                </c:pt>
                <c:pt idx="21659">
                  <c:v>108.294999999974</c:v>
                </c:pt>
                <c:pt idx="21660">
                  <c:v>108.299999999974</c:v>
                </c:pt>
                <c:pt idx="21661">
                  <c:v>108.304999999974</c:v>
                </c:pt>
                <c:pt idx="21662">
                  <c:v>108.309999999974</c:v>
                </c:pt>
                <c:pt idx="21663">
                  <c:v>108.314999999974</c:v>
                </c:pt>
                <c:pt idx="21664">
                  <c:v>108.319999999974</c:v>
                </c:pt>
                <c:pt idx="21665">
                  <c:v>108.324999999974</c:v>
                </c:pt>
                <c:pt idx="21666">
                  <c:v>108.329999999974</c:v>
                </c:pt>
                <c:pt idx="21667">
                  <c:v>108.334999999974</c:v>
                </c:pt>
                <c:pt idx="21668">
                  <c:v>108.339999999974</c:v>
                </c:pt>
                <c:pt idx="21669">
                  <c:v>108.344999999974</c:v>
                </c:pt>
                <c:pt idx="21670">
                  <c:v>108.349999999974</c:v>
                </c:pt>
                <c:pt idx="21671">
                  <c:v>108.354999999974</c:v>
                </c:pt>
                <c:pt idx="21672">
                  <c:v>108.359999999974</c:v>
                </c:pt>
                <c:pt idx="21673">
                  <c:v>108.364999999974</c:v>
                </c:pt>
                <c:pt idx="21674">
                  <c:v>108.369999999974</c:v>
                </c:pt>
                <c:pt idx="21675">
                  <c:v>108.374999999974</c:v>
                </c:pt>
                <c:pt idx="21676">
                  <c:v>108.379999999974</c:v>
                </c:pt>
                <c:pt idx="21677">
                  <c:v>108.384999999974</c:v>
                </c:pt>
                <c:pt idx="21678">
                  <c:v>108.389999999974</c:v>
                </c:pt>
                <c:pt idx="21679">
                  <c:v>108.394999999974</c:v>
                </c:pt>
                <c:pt idx="21680">
                  <c:v>108.399999999974</c:v>
                </c:pt>
                <c:pt idx="21681">
                  <c:v>108.404999999974</c:v>
                </c:pt>
                <c:pt idx="21682">
                  <c:v>108.409999999974</c:v>
                </c:pt>
                <c:pt idx="21683">
                  <c:v>108.414999999974</c:v>
                </c:pt>
                <c:pt idx="21684">
                  <c:v>108.419999999974</c:v>
                </c:pt>
                <c:pt idx="21685">
                  <c:v>108.424999999974</c:v>
                </c:pt>
                <c:pt idx="21686">
                  <c:v>108.429999999974</c:v>
                </c:pt>
                <c:pt idx="21687">
                  <c:v>108.434999999974</c:v>
                </c:pt>
                <c:pt idx="21688">
                  <c:v>108.439999999974</c:v>
                </c:pt>
                <c:pt idx="21689">
                  <c:v>108.444999999974</c:v>
                </c:pt>
                <c:pt idx="21690">
                  <c:v>108.449999999974</c:v>
                </c:pt>
                <c:pt idx="21691">
                  <c:v>108.454999999974</c:v>
                </c:pt>
                <c:pt idx="21692">
                  <c:v>108.459999999974</c:v>
                </c:pt>
                <c:pt idx="21693">
                  <c:v>108.464999999974</c:v>
                </c:pt>
                <c:pt idx="21694">
                  <c:v>108.469999999974</c:v>
                </c:pt>
                <c:pt idx="21695">
                  <c:v>108.4749999999738</c:v>
                </c:pt>
                <c:pt idx="21696">
                  <c:v>108.4799999999738</c:v>
                </c:pt>
                <c:pt idx="21697">
                  <c:v>108.4849999999738</c:v>
                </c:pt>
                <c:pt idx="21698">
                  <c:v>108.4899999999738</c:v>
                </c:pt>
                <c:pt idx="21699">
                  <c:v>108.4949999999738</c:v>
                </c:pt>
                <c:pt idx="21700">
                  <c:v>108.4999999999738</c:v>
                </c:pt>
                <c:pt idx="21701">
                  <c:v>108.5049999999738</c:v>
                </c:pt>
                <c:pt idx="21702">
                  <c:v>108.5099999999738</c:v>
                </c:pt>
                <c:pt idx="21703">
                  <c:v>108.5149999999738</c:v>
                </c:pt>
                <c:pt idx="21704">
                  <c:v>108.5199999999738</c:v>
                </c:pt>
                <c:pt idx="21705">
                  <c:v>108.5249999999738</c:v>
                </c:pt>
                <c:pt idx="21706">
                  <c:v>108.5299999999738</c:v>
                </c:pt>
                <c:pt idx="21707">
                  <c:v>108.5349999999738</c:v>
                </c:pt>
                <c:pt idx="21708">
                  <c:v>108.5399999999738</c:v>
                </c:pt>
                <c:pt idx="21709">
                  <c:v>108.5449999999738</c:v>
                </c:pt>
                <c:pt idx="21710">
                  <c:v>108.5499999999738</c:v>
                </c:pt>
                <c:pt idx="21711">
                  <c:v>108.5549999999738</c:v>
                </c:pt>
                <c:pt idx="21712">
                  <c:v>108.5599999999738</c:v>
                </c:pt>
                <c:pt idx="21713">
                  <c:v>108.5649999999738</c:v>
                </c:pt>
                <c:pt idx="21714">
                  <c:v>108.5699999999738</c:v>
                </c:pt>
                <c:pt idx="21715">
                  <c:v>108.5749999999738</c:v>
                </c:pt>
                <c:pt idx="21716">
                  <c:v>108.5799999999738</c:v>
                </c:pt>
                <c:pt idx="21717">
                  <c:v>108.5849999999737</c:v>
                </c:pt>
                <c:pt idx="21718">
                  <c:v>108.5899999999737</c:v>
                </c:pt>
                <c:pt idx="21719">
                  <c:v>108.5949999999737</c:v>
                </c:pt>
                <c:pt idx="21720">
                  <c:v>108.5999999999737</c:v>
                </c:pt>
                <c:pt idx="21721">
                  <c:v>108.6049999999737</c:v>
                </c:pt>
                <c:pt idx="21722">
                  <c:v>108.6099999999737</c:v>
                </c:pt>
                <c:pt idx="21723">
                  <c:v>108.6149999999737</c:v>
                </c:pt>
                <c:pt idx="21724">
                  <c:v>108.6199999999737</c:v>
                </c:pt>
                <c:pt idx="21725">
                  <c:v>108.6249999999737</c:v>
                </c:pt>
                <c:pt idx="21726">
                  <c:v>108.6299999999737</c:v>
                </c:pt>
                <c:pt idx="21727">
                  <c:v>108.6349999999737</c:v>
                </c:pt>
                <c:pt idx="21728">
                  <c:v>108.6399999999737</c:v>
                </c:pt>
                <c:pt idx="21729">
                  <c:v>108.6449999999737</c:v>
                </c:pt>
                <c:pt idx="21730">
                  <c:v>108.6499999999737</c:v>
                </c:pt>
                <c:pt idx="21731">
                  <c:v>108.6549999999737</c:v>
                </c:pt>
                <c:pt idx="21732">
                  <c:v>108.6599999999737</c:v>
                </c:pt>
                <c:pt idx="21733">
                  <c:v>108.6649999999737</c:v>
                </c:pt>
                <c:pt idx="21734">
                  <c:v>108.6699999999737</c:v>
                </c:pt>
                <c:pt idx="21735">
                  <c:v>108.6749999999737</c:v>
                </c:pt>
                <c:pt idx="21736">
                  <c:v>108.6799999999737</c:v>
                </c:pt>
                <c:pt idx="21737">
                  <c:v>108.6849999999737</c:v>
                </c:pt>
                <c:pt idx="21738">
                  <c:v>108.6899999999737</c:v>
                </c:pt>
                <c:pt idx="21739">
                  <c:v>108.6949999999736</c:v>
                </c:pt>
                <c:pt idx="21740">
                  <c:v>108.6999999999736</c:v>
                </c:pt>
                <c:pt idx="21741">
                  <c:v>108.7049999999736</c:v>
                </c:pt>
                <c:pt idx="21742">
                  <c:v>108.7099999999736</c:v>
                </c:pt>
                <c:pt idx="21743">
                  <c:v>108.7149999999736</c:v>
                </c:pt>
                <c:pt idx="21744">
                  <c:v>108.7199999999736</c:v>
                </c:pt>
                <c:pt idx="21745">
                  <c:v>108.7249999999736</c:v>
                </c:pt>
                <c:pt idx="21746">
                  <c:v>108.7299999999736</c:v>
                </c:pt>
                <c:pt idx="21747">
                  <c:v>108.7349999999736</c:v>
                </c:pt>
                <c:pt idx="21748">
                  <c:v>108.7399999999736</c:v>
                </c:pt>
                <c:pt idx="21749">
                  <c:v>108.7449999999736</c:v>
                </c:pt>
                <c:pt idx="21750">
                  <c:v>108.7499999999736</c:v>
                </c:pt>
                <c:pt idx="21751">
                  <c:v>108.7549999999736</c:v>
                </c:pt>
                <c:pt idx="21752">
                  <c:v>108.7599999999736</c:v>
                </c:pt>
                <c:pt idx="21753">
                  <c:v>108.7649999999736</c:v>
                </c:pt>
                <c:pt idx="21754">
                  <c:v>108.7699999999736</c:v>
                </c:pt>
                <c:pt idx="21755">
                  <c:v>108.7749999999736</c:v>
                </c:pt>
                <c:pt idx="21756">
                  <c:v>108.7799999999736</c:v>
                </c:pt>
                <c:pt idx="21757">
                  <c:v>108.7849999999736</c:v>
                </c:pt>
                <c:pt idx="21758">
                  <c:v>108.7899999999736</c:v>
                </c:pt>
                <c:pt idx="21759">
                  <c:v>108.7949999999736</c:v>
                </c:pt>
                <c:pt idx="21760">
                  <c:v>108.7999999999736</c:v>
                </c:pt>
                <c:pt idx="21761">
                  <c:v>108.8049999999735</c:v>
                </c:pt>
                <c:pt idx="21762">
                  <c:v>108.8099999999735</c:v>
                </c:pt>
                <c:pt idx="21763">
                  <c:v>108.8149999999735</c:v>
                </c:pt>
                <c:pt idx="21764">
                  <c:v>108.8199999999735</c:v>
                </c:pt>
                <c:pt idx="21765">
                  <c:v>108.8249999999735</c:v>
                </c:pt>
                <c:pt idx="21766">
                  <c:v>108.8299999999735</c:v>
                </c:pt>
                <c:pt idx="21767">
                  <c:v>108.8349999999735</c:v>
                </c:pt>
                <c:pt idx="21768">
                  <c:v>108.8399999999735</c:v>
                </c:pt>
                <c:pt idx="21769">
                  <c:v>108.8449999999735</c:v>
                </c:pt>
                <c:pt idx="21770">
                  <c:v>108.8499999999735</c:v>
                </c:pt>
                <c:pt idx="21771">
                  <c:v>108.8549999999735</c:v>
                </c:pt>
                <c:pt idx="21772">
                  <c:v>108.8599999999735</c:v>
                </c:pt>
                <c:pt idx="21773">
                  <c:v>108.8649999999735</c:v>
                </c:pt>
                <c:pt idx="21774">
                  <c:v>108.8699999999735</c:v>
                </c:pt>
                <c:pt idx="21775">
                  <c:v>108.8749999999735</c:v>
                </c:pt>
                <c:pt idx="21776">
                  <c:v>108.8799999999735</c:v>
                </c:pt>
                <c:pt idx="21777">
                  <c:v>108.8849999999735</c:v>
                </c:pt>
                <c:pt idx="21778">
                  <c:v>108.8899999999735</c:v>
                </c:pt>
                <c:pt idx="21779">
                  <c:v>108.8949999999735</c:v>
                </c:pt>
                <c:pt idx="21780">
                  <c:v>108.8999999999735</c:v>
                </c:pt>
                <c:pt idx="21781">
                  <c:v>108.9049999999735</c:v>
                </c:pt>
                <c:pt idx="21782">
                  <c:v>108.9099999999735</c:v>
                </c:pt>
                <c:pt idx="21783">
                  <c:v>108.9149999999735</c:v>
                </c:pt>
                <c:pt idx="21784">
                  <c:v>108.9199999999735</c:v>
                </c:pt>
                <c:pt idx="21785">
                  <c:v>108.9249999999734</c:v>
                </c:pt>
                <c:pt idx="21786">
                  <c:v>108.9299999999734</c:v>
                </c:pt>
                <c:pt idx="21787">
                  <c:v>108.9349999999734</c:v>
                </c:pt>
                <c:pt idx="21788">
                  <c:v>108.9399999999734</c:v>
                </c:pt>
                <c:pt idx="21789">
                  <c:v>108.9449999999734</c:v>
                </c:pt>
                <c:pt idx="21790">
                  <c:v>108.9499999999734</c:v>
                </c:pt>
                <c:pt idx="21791">
                  <c:v>108.9549999999734</c:v>
                </c:pt>
                <c:pt idx="21792">
                  <c:v>108.9599999999734</c:v>
                </c:pt>
                <c:pt idx="21793">
                  <c:v>108.9649999999734</c:v>
                </c:pt>
                <c:pt idx="21794">
                  <c:v>108.9699999999734</c:v>
                </c:pt>
                <c:pt idx="21795">
                  <c:v>108.9749999999734</c:v>
                </c:pt>
                <c:pt idx="21796">
                  <c:v>108.9799999999734</c:v>
                </c:pt>
                <c:pt idx="21797">
                  <c:v>108.9849999999734</c:v>
                </c:pt>
                <c:pt idx="21798">
                  <c:v>108.9899999999734</c:v>
                </c:pt>
                <c:pt idx="21799">
                  <c:v>108.9949999999734</c:v>
                </c:pt>
                <c:pt idx="21800">
                  <c:v>108.9999999999734</c:v>
                </c:pt>
                <c:pt idx="21801">
                  <c:v>109.0049999999734</c:v>
                </c:pt>
                <c:pt idx="21802">
                  <c:v>109.0099999999734</c:v>
                </c:pt>
                <c:pt idx="21803">
                  <c:v>109.0149999999734</c:v>
                </c:pt>
                <c:pt idx="21804">
                  <c:v>109.0199999999734</c:v>
                </c:pt>
                <c:pt idx="21805">
                  <c:v>109.0249999999733</c:v>
                </c:pt>
                <c:pt idx="21806">
                  <c:v>109.0299999999733</c:v>
                </c:pt>
                <c:pt idx="21807">
                  <c:v>109.0349999999733</c:v>
                </c:pt>
                <c:pt idx="21808">
                  <c:v>109.0399999999733</c:v>
                </c:pt>
                <c:pt idx="21809">
                  <c:v>109.0449999999733</c:v>
                </c:pt>
                <c:pt idx="21810">
                  <c:v>109.0499999999733</c:v>
                </c:pt>
                <c:pt idx="21811">
                  <c:v>109.0549999999733</c:v>
                </c:pt>
                <c:pt idx="21812">
                  <c:v>109.0599999999733</c:v>
                </c:pt>
                <c:pt idx="21813">
                  <c:v>109.0649999999733</c:v>
                </c:pt>
                <c:pt idx="21814">
                  <c:v>109.0699999999733</c:v>
                </c:pt>
                <c:pt idx="21815">
                  <c:v>109.0749999999733</c:v>
                </c:pt>
                <c:pt idx="21816">
                  <c:v>109.0799999999733</c:v>
                </c:pt>
                <c:pt idx="21817">
                  <c:v>109.0849999999733</c:v>
                </c:pt>
                <c:pt idx="21818">
                  <c:v>109.0899999999733</c:v>
                </c:pt>
                <c:pt idx="21819">
                  <c:v>109.0949999999733</c:v>
                </c:pt>
                <c:pt idx="21820">
                  <c:v>109.0999999999733</c:v>
                </c:pt>
                <c:pt idx="21821">
                  <c:v>109.1049999999733</c:v>
                </c:pt>
                <c:pt idx="21822">
                  <c:v>109.1099999999733</c:v>
                </c:pt>
                <c:pt idx="21823">
                  <c:v>109.1149999999733</c:v>
                </c:pt>
                <c:pt idx="21824">
                  <c:v>109.1199999999733</c:v>
                </c:pt>
                <c:pt idx="21825">
                  <c:v>109.1249999999733</c:v>
                </c:pt>
                <c:pt idx="21826">
                  <c:v>109.1299999999733</c:v>
                </c:pt>
                <c:pt idx="21827">
                  <c:v>109.1349999999732</c:v>
                </c:pt>
                <c:pt idx="21828">
                  <c:v>109.1399999999732</c:v>
                </c:pt>
                <c:pt idx="21829">
                  <c:v>109.1449999999732</c:v>
                </c:pt>
                <c:pt idx="21830">
                  <c:v>109.1499999999732</c:v>
                </c:pt>
                <c:pt idx="21831">
                  <c:v>109.1549999999732</c:v>
                </c:pt>
                <c:pt idx="21832">
                  <c:v>109.1599999999732</c:v>
                </c:pt>
                <c:pt idx="21833">
                  <c:v>109.1649999999732</c:v>
                </c:pt>
                <c:pt idx="21834">
                  <c:v>109.1699999999732</c:v>
                </c:pt>
                <c:pt idx="21835">
                  <c:v>109.1749999999732</c:v>
                </c:pt>
                <c:pt idx="21836">
                  <c:v>109.1799999999732</c:v>
                </c:pt>
                <c:pt idx="21837">
                  <c:v>109.1849999999732</c:v>
                </c:pt>
                <c:pt idx="21838">
                  <c:v>109.1899999999732</c:v>
                </c:pt>
                <c:pt idx="21839">
                  <c:v>109.1949999999732</c:v>
                </c:pt>
                <c:pt idx="21840">
                  <c:v>109.1999999999732</c:v>
                </c:pt>
                <c:pt idx="21841">
                  <c:v>109.2049999999732</c:v>
                </c:pt>
                <c:pt idx="21842">
                  <c:v>109.2099999999732</c:v>
                </c:pt>
                <c:pt idx="21843">
                  <c:v>109.2149999999732</c:v>
                </c:pt>
                <c:pt idx="21844">
                  <c:v>109.2199999999732</c:v>
                </c:pt>
                <c:pt idx="21845">
                  <c:v>109.2249999999732</c:v>
                </c:pt>
                <c:pt idx="21846">
                  <c:v>109.2299999999732</c:v>
                </c:pt>
                <c:pt idx="21847">
                  <c:v>109.2349999999732</c:v>
                </c:pt>
                <c:pt idx="21848">
                  <c:v>109.2399999999732</c:v>
                </c:pt>
                <c:pt idx="21849">
                  <c:v>109.2449999999732</c:v>
                </c:pt>
                <c:pt idx="21850">
                  <c:v>109.2499999999732</c:v>
                </c:pt>
                <c:pt idx="21851">
                  <c:v>109.2549999999731</c:v>
                </c:pt>
                <c:pt idx="21852">
                  <c:v>109.2599999999731</c:v>
                </c:pt>
                <c:pt idx="21853">
                  <c:v>109.2649999999731</c:v>
                </c:pt>
                <c:pt idx="21854">
                  <c:v>109.2699999999731</c:v>
                </c:pt>
                <c:pt idx="21855">
                  <c:v>109.2749999999731</c:v>
                </c:pt>
                <c:pt idx="21856">
                  <c:v>109.2799999999731</c:v>
                </c:pt>
                <c:pt idx="21857">
                  <c:v>109.2849999999731</c:v>
                </c:pt>
                <c:pt idx="21858">
                  <c:v>109.2899999999731</c:v>
                </c:pt>
                <c:pt idx="21859">
                  <c:v>109.2949999999731</c:v>
                </c:pt>
                <c:pt idx="21860">
                  <c:v>109.2999999999731</c:v>
                </c:pt>
                <c:pt idx="21861">
                  <c:v>109.3049999999731</c:v>
                </c:pt>
                <c:pt idx="21862">
                  <c:v>109.3099999999731</c:v>
                </c:pt>
                <c:pt idx="21863">
                  <c:v>109.3149999999731</c:v>
                </c:pt>
                <c:pt idx="21864">
                  <c:v>109.3199999999731</c:v>
                </c:pt>
                <c:pt idx="21865">
                  <c:v>109.3249999999731</c:v>
                </c:pt>
                <c:pt idx="21866">
                  <c:v>109.3299999999731</c:v>
                </c:pt>
                <c:pt idx="21867">
                  <c:v>109.3349999999731</c:v>
                </c:pt>
                <c:pt idx="21868">
                  <c:v>109.3399999999731</c:v>
                </c:pt>
                <c:pt idx="21869">
                  <c:v>109.3449999999731</c:v>
                </c:pt>
                <c:pt idx="21870">
                  <c:v>109.3499999999731</c:v>
                </c:pt>
                <c:pt idx="21871">
                  <c:v>109.354999999973</c:v>
                </c:pt>
                <c:pt idx="21872">
                  <c:v>109.359999999973</c:v>
                </c:pt>
                <c:pt idx="21873">
                  <c:v>109.364999999973</c:v>
                </c:pt>
                <c:pt idx="21874">
                  <c:v>109.369999999973</c:v>
                </c:pt>
                <c:pt idx="21875">
                  <c:v>109.374999999973</c:v>
                </c:pt>
                <c:pt idx="21876">
                  <c:v>109.379999999973</c:v>
                </c:pt>
                <c:pt idx="21877">
                  <c:v>109.384999999973</c:v>
                </c:pt>
                <c:pt idx="21878">
                  <c:v>109.389999999973</c:v>
                </c:pt>
                <c:pt idx="21879">
                  <c:v>109.394999999973</c:v>
                </c:pt>
                <c:pt idx="21880">
                  <c:v>109.399999999973</c:v>
                </c:pt>
                <c:pt idx="21881">
                  <c:v>109.404999999973</c:v>
                </c:pt>
                <c:pt idx="21882">
                  <c:v>109.409999999973</c:v>
                </c:pt>
                <c:pt idx="21883">
                  <c:v>109.414999999973</c:v>
                </c:pt>
                <c:pt idx="21884">
                  <c:v>109.419999999973</c:v>
                </c:pt>
                <c:pt idx="21885">
                  <c:v>109.424999999973</c:v>
                </c:pt>
                <c:pt idx="21886">
                  <c:v>109.429999999973</c:v>
                </c:pt>
                <c:pt idx="21887">
                  <c:v>109.434999999973</c:v>
                </c:pt>
                <c:pt idx="21888">
                  <c:v>109.439999999973</c:v>
                </c:pt>
                <c:pt idx="21889">
                  <c:v>109.444999999973</c:v>
                </c:pt>
                <c:pt idx="21890">
                  <c:v>109.449999999973</c:v>
                </c:pt>
                <c:pt idx="21891">
                  <c:v>109.454999999973</c:v>
                </c:pt>
                <c:pt idx="21892">
                  <c:v>109.459999999973</c:v>
                </c:pt>
                <c:pt idx="21893">
                  <c:v>109.464999999973</c:v>
                </c:pt>
                <c:pt idx="21894">
                  <c:v>109.469999999973</c:v>
                </c:pt>
                <c:pt idx="21895">
                  <c:v>109.474999999973</c:v>
                </c:pt>
                <c:pt idx="21896">
                  <c:v>109.479999999973</c:v>
                </c:pt>
                <c:pt idx="21897">
                  <c:v>109.484999999973</c:v>
                </c:pt>
                <c:pt idx="21898">
                  <c:v>109.489999999973</c:v>
                </c:pt>
                <c:pt idx="21899">
                  <c:v>109.494999999973</c:v>
                </c:pt>
                <c:pt idx="21900">
                  <c:v>109.499999999973</c:v>
                </c:pt>
                <c:pt idx="21901">
                  <c:v>109.504999999973</c:v>
                </c:pt>
                <c:pt idx="21902">
                  <c:v>109.509999999973</c:v>
                </c:pt>
                <c:pt idx="21903">
                  <c:v>109.514999999973</c:v>
                </c:pt>
                <c:pt idx="21904">
                  <c:v>109.519999999973</c:v>
                </c:pt>
                <c:pt idx="21905">
                  <c:v>109.524999999973</c:v>
                </c:pt>
                <c:pt idx="21906">
                  <c:v>109.529999999973</c:v>
                </c:pt>
                <c:pt idx="21907">
                  <c:v>109.534999999973</c:v>
                </c:pt>
                <c:pt idx="21908">
                  <c:v>109.539999999973</c:v>
                </c:pt>
                <c:pt idx="21909">
                  <c:v>109.544999999973</c:v>
                </c:pt>
                <c:pt idx="21910">
                  <c:v>109.549999999973</c:v>
                </c:pt>
                <c:pt idx="21911">
                  <c:v>109.554999999973</c:v>
                </c:pt>
                <c:pt idx="21912">
                  <c:v>109.559999999973</c:v>
                </c:pt>
                <c:pt idx="21913">
                  <c:v>109.564999999973</c:v>
                </c:pt>
                <c:pt idx="21914">
                  <c:v>109.569999999973</c:v>
                </c:pt>
                <c:pt idx="21915">
                  <c:v>109.5749999999728</c:v>
                </c:pt>
                <c:pt idx="21916">
                  <c:v>109.5799999999728</c:v>
                </c:pt>
                <c:pt idx="21917">
                  <c:v>109.5849999999728</c:v>
                </c:pt>
                <c:pt idx="21918">
                  <c:v>109.5899999999728</c:v>
                </c:pt>
                <c:pt idx="21919">
                  <c:v>109.5949999999728</c:v>
                </c:pt>
                <c:pt idx="21920">
                  <c:v>109.5999999999728</c:v>
                </c:pt>
                <c:pt idx="21921">
                  <c:v>109.6049999999728</c:v>
                </c:pt>
                <c:pt idx="21922">
                  <c:v>109.6099999999728</c:v>
                </c:pt>
                <c:pt idx="21923">
                  <c:v>109.6149999999728</c:v>
                </c:pt>
                <c:pt idx="21924">
                  <c:v>109.6199999999728</c:v>
                </c:pt>
                <c:pt idx="21925">
                  <c:v>109.6249999999728</c:v>
                </c:pt>
                <c:pt idx="21926">
                  <c:v>109.6299999999728</c:v>
                </c:pt>
                <c:pt idx="21927">
                  <c:v>109.6349999999728</c:v>
                </c:pt>
                <c:pt idx="21928">
                  <c:v>109.6399999999728</c:v>
                </c:pt>
                <c:pt idx="21929">
                  <c:v>109.6449999999728</c:v>
                </c:pt>
                <c:pt idx="21930">
                  <c:v>109.6499999999728</c:v>
                </c:pt>
                <c:pt idx="21931">
                  <c:v>109.6549999999728</c:v>
                </c:pt>
                <c:pt idx="21932">
                  <c:v>109.6599999999728</c:v>
                </c:pt>
                <c:pt idx="21933">
                  <c:v>109.6649999999728</c:v>
                </c:pt>
                <c:pt idx="21934">
                  <c:v>109.6699999999728</c:v>
                </c:pt>
                <c:pt idx="21935">
                  <c:v>109.6749999999728</c:v>
                </c:pt>
                <c:pt idx="21936">
                  <c:v>109.6799999999728</c:v>
                </c:pt>
                <c:pt idx="21937">
                  <c:v>109.6849999999727</c:v>
                </c:pt>
                <c:pt idx="21938">
                  <c:v>109.6899999999727</c:v>
                </c:pt>
                <c:pt idx="21939">
                  <c:v>109.6949999999727</c:v>
                </c:pt>
                <c:pt idx="21940">
                  <c:v>109.6999999999727</c:v>
                </c:pt>
                <c:pt idx="21941">
                  <c:v>109.7049999999727</c:v>
                </c:pt>
                <c:pt idx="21942">
                  <c:v>109.7099999999727</c:v>
                </c:pt>
                <c:pt idx="21943">
                  <c:v>109.7149999999727</c:v>
                </c:pt>
                <c:pt idx="21944">
                  <c:v>109.7199999999727</c:v>
                </c:pt>
                <c:pt idx="21945">
                  <c:v>109.7249999999727</c:v>
                </c:pt>
                <c:pt idx="21946">
                  <c:v>109.7299999999727</c:v>
                </c:pt>
                <c:pt idx="21947">
                  <c:v>109.7349999999727</c:v>
                </c:pt>
                <c:pt idx="21948">
                  <c:v>109.7399999999727</c:v>
                </c:pt>
                <c:pt idx="21949">
                  <c:v>109.7449999999727</c:v>
                </c:pt>
                <c:pt idx="21950">
                  <c:v>109.7499999999727</c:v>
                </c:pt>
                <c:pt idx="21951">
                  <c:v>109.7549999999727</c:v>
                </c:pt>
                <c:pt idx="21952">
                  <c:v>109.7599999999727</c:v>
                </c:pt>
                <c:pt idx="21953">
                  <c:v>109.7649999999727</c:v>
                </c:pt>
                <c:pt idx="21954">
                  <c:v>109.7699999999727</c:v>
                </c:pt>
                <c:pt idx="21955">
                  <c:v>109.7749999999727</c:v>
                </c:pt>
                <c:pt idx="21956">
                  <c:v>109.7799999999727</c:v>
                </c:pt>
                <c:pt idx="21957">
                  <c:v>109.7849999999727</c:v>
                </c:pt>
                <c:pt idx="21958">
                  <c:v>109.7899999999727</c:v>
                </c:pt>
                <c:pt idx="21959">
                  <c:v>109.7949999999727</c:v>
                </c:pt>
                <c:pt idx="21960">
                  <c:v>109.7999999999727</c:v>
                </c:pt>
                <c:pt idx="21961">
                  <c:v>109.8049999999726</c:v>
                </c:pt>
                <c:pt idx="21962">
                  <c:v>109.8099999999726</c:v>
                </c:pt>
                <c:pt idx="21963">
                  <c:v>109.8149999999726</c:v>
                </c:pt>
                <c:pt idx="21964">
                  <c:v>109.8199999999726</c:v>
                </c:pt>
                <c:pt idx="21965">
                  <c:v>109.8249999999726</c:v>
                </c:pt>
                <c:pt idx="21966">
                  <c:v>109.8299999999726</c:v>
                </c:pt>
                <c:pt idx="21967">
                  <c:v>109.8349999999726</c:v>
                </c:pt>
                <c:pt idx="21968">
                  <c:v>109.8399999999726</c:v>
                </c:pt>
                <c:pt idx="21969">
                  <c:v>109.8449999999726</c:v>
                </c:pt>
                <c:pt idx="21970">
                  <c:v>109.8499999999726</c:v>
                </c:pt>
                <c:pt idx="21971">
                  <c:v>109.8549999999726</c:v>
                </c:pt>
                <c:pt idx="21972">
                  <c:v>109.8599999999726</c:v>
                </c:pt>
                <c:pt idx="21973">
                  <c:v>109.8649999999726</c:v>
                </c:pt>
                <c:pt idx="21974">
                  <c:v>109.8699999999726</c:v>
                </c:pt>
                <c:pt idx="21975">
                  <c:v>109.8749999999726</c:v>
                </c:pt>
                <c:pt idx="21976">
                  <c:v>109.8799999999726</c:v>
                </c:pt>
                <c:pt idx="21977">
                  <c:v>109.8849999999726</c:v>
                </c:pt>
                <c:pt idx="21978">
                  <c:v>109.8899999999726</c:v>
                </c:pt>
                <c:pt idx="21979">
                  <c:v>109.8949999999726</c:v>
                </c:pt>
                <c:pt idx="21980">
                  <c:v>109.8999999999726</c:v>
                </c:pt>
                <c:pt idx="21981">
                  <c:v>109.9049999999726</c:v>
                </c:pt>
                <c:pt idx="21982">
                  <c:v>109.9099999999726</c:v>
                </c:pt>
                <c:pt idx="21983">
                  <c:v>109.9149999999726</c:v>
                </c:pt>
                <c:pt idx="21984">
                  <c:v>109.9199999999725</c:v>
                </c:pt>
                <c:pt idx="21985">
                  <c:v>109.9249999999725</c:v>
                </c:pt>
                <c:pt idx="21986">
                  <c:v>109.9299999999725</c:v>
                </c:pt>
                <c:pt idx="21987">
                  <c:v>109.9349999999725</c:v>
                </c:pt>
                <c:pt idx="21988">
                  <c:v>109.9399999999725</c:v>
                </c:pt>
                <c:pt idx="21989">
                  <c:v>109.9449999999725</c:v>
                </c:pt>
                <c:pt idx="21990">
                  <c:v>109.9499999999725</c:v>
                </c:pt>
                <c:pt idx="21991">
                  <c:v>109.9549999999725</c:v>
                </c:pt>
                <c:pt idx="21992">
                  <c:v>109.9599999999725</c:v>
                </c:pt>
                <c:pt idx="21993">
                  <c:v>109.9649999999725</c:v>
                </c:pt>
                <c:pt idx="21994">
                  <c:v>109.9699999999725</c:v>
                </c:pt>
                <c:pt idx="21995">
                  <c:v>109.9749999999725</c:v>
                </c:pt>
                <c:pt idx="21996">
                  <c:v>109.9799999999725</c:v>
                </c:pt>
                <c:pt idx="21997">
                  <c:v>109.9849999999725</c:v>
                </c:pt>
                <c:pt idx="21998">
                  <c:v>109.9899999999725</c:v>
                </c:pt>
                <c:pt idx="21999">
                  <c:v>109.9949999999725</c:v>
                </c:pt>
                <c:pt idx="22000">
                  <c:v>109.9999999999725</c:v>
                </c:pt>
                <c:pt idx="22001">
                  <c:v>110.0049999999725</c:v>
                </c:pt>
                <c:pt idx="22002">
                  <c:v>110.0099999999725</c:v>
                </c:pt>
                <c:pt idx="22003">
                  <c:v>110.0149999999725</c:v>
                </c:pt>
                <c:pt idx="22004">
                  <c:v>110.0199999999725</c:v>
                </c:pt>
                <c:pt idx="22005">
                  <c:v>110.0249999999724</c:v>
                </c:pt>
                <c:pt idx="22006">
                  <c:v>110.0299999999724</c:v>
                </c:pt>
                <c:pt idx="22007">
                  <c:v>110.0349999999724</c:v>
                </c:pt>
                <c:pt idx="22008">
                  <c:v>110.0399999999724</c:v>
                </c:pt>
                <c:pt idx="22009">
                  <c:v>110.0449999999724</c:v>
                </c:pt>
                <c:pt idx="22010">
                  <c:v>110.0499999999724</c:v>
                </c:pt>
                <c:pt idx="22011">
                  <c:v>110.0549999999724</c:v>
                </c:pt>
                <c:pt idx="22012">
                  <c:v>110.0599999999724</c:v>
                </c:pt>
                <c:pt idx="22013">
                  <c:v>110.0649999999724</c:v>
                </c:pt>
                <c:pt idx="22014">
                  <c:v>110.0699999999724</c:v>
                </c:pt>
                <c:pt idx="22015">
                  <c:v>110.0749999999724</c:v>
                </c:pt>
                <c:pt idx="22016">
                  <c:v>110.0799999999724</c:v>
                </c:pt>
                <c:pt idx="22017">
                  <c:v>110.0849999999724</c:v>
                </c:pt>
                <c:pt idx="22018">
                  <c:v>110.0899999999724</c:v>
                </c:pt>
                <c:pt idx="22019">
                  <c:v>110.0949999999724</c:v>
                </c:pt>
                <c:pt idx="22020">
                  <c:v>110.0999999999724</c:v>
                </c:pt>
                <c:pt idx="22021">
                  <c:v>110.1049999999724</c:v>
                </c:pt>
                <c:pt idx="22022">
                  <c:v>110.1099999999724</c:v>
                </c:pt>
                <c:pt idx="22023">
                  <c:v>110.1149999999724</c:v>
                </c:pt>
                <c:pt idx="22024">
                  <c:v>110.1199999999724</c:v>
                </c:pt>
                <c:pt idx="22025">
                  <c:v>110.1249999999723</c:v>
                </c:pt>
                <c:pt idx="22026">
                  <c:v>110.1299999999723</c:v>
                </c:pt>
                <c:pt idx="22027">
                  <c:v>110.1349999999723</c:v>
                </c:pt>
                <c:pt idx="22028">
                  <c:v>110.1399999999723</c:v>
                </c:pt>
                <c:pt idx="22029">
                  <c:v>110.1449999999723</c:v>
                </c:pt>
                <c:pt idx="22030">
                  <c:v>110.1499999999723</c:v>
                </c:pt>
                <c:pt idx="22031">
                  <c:v>110.1549999999723</c:v>
                </c:pt>
                <c:pt idx="22032">
                  <c:v>110.1599999999723</c:v>
                </c:pt>
                <c:pt idx="22033">
                  <c:v>110.1649999999723</c:v>
                </c:pt>
                <c:pt idx="22034">
                  <c:v>110.1699999999723</c:v>
                </c:pt>
                <c:pt idx="22035">
                  <c:v>110.1749999999723</c:v>
                </c:pt>
                <c:pt idx="22036">
                  <c:v>110.1799999999723</c:v>
                </c:pt>
                <c:pt idx="22037">
                  <c:v>110.1849999999723</c:v>
                </c:pt>
                <c:pt idx="22038">
                  <c:v>110.1899999999723</c:v>
                </c:pt>
                <c:pt idx="22039">
                  <c:v>110.1949999999723</c:v>
                </c:pt>
                <c:pt idx="22040">
                  <c:v>110.1999999999723</c:v>
                </c:pt>
                <c:pt idx="22041">
                  <c:v>110.2049999999723</c:v>
                </c:pt>
                <c:pt idx="22042">
                  <c:v>110.2099999999723</c:v>
                </c:pt>
                <c:pt idx="22043">
                  <c:v>110.2149999999723</c:v>
                </c:pt>
                <c:pt idx="22044">
                  <c:v>110.2199999999723</c:v>
                </c:pt>
                <c:pt idx="22045">
                  <c:v>110.2249999999723</c:v>
                </c:pt>
                <c:pt idx="22046">
                  <c:v>110.2299999999723</c:v>
                </c:pt>
                <c:pt idx="22047">
                  <c:v>110.2349999999723</c:v>
                </c:pt>
                <c:pt idx="22048">
                  <c:v>110.2399999999723</c:v>
                </c:pt>
                <c:pt idx="22049">
                  <c:v>110.2449999999723</c:v>
                </c:pt>
                <c:pt idx="22050">
                  <c:v>110.2499999999722</c:v>
                </c:pt>
                <c:pt idx="22051">
                  <c:v>110.2549999999722</c:v>
                </c:pt>
                <c:pt idx="22052">
                  <c:v>110.2599999999722</c:v>
                </c:pt>
                <c:pt idx="22053">
                  <c:v>110.2649999999722</c:v>
                </c:pt>
                <c:pt idx="22054">
                  <c:v>110.2699999999722</c:v>
                </c:pt>
                <c:pt idx="22055">
                  <c:v>110.2749999999722</c:v>
                </c:pt>
                <c:pt idx="22056">
                  <c:v>110.2799999999722</c:v>
                </c:pt>
                <c:pt idx="22057">
                  <c:v>110.2849999999722</c:v>
                </c:pt>
                <c:pt idx="22058">
                  <c:v>110.2899999999722</c:v>
                </c:pt>
                <c:pt idx="22059">
                  <c:v>110.2949999999722</c:v>
                </c:pt>
                <c:pt idx="22060">
                  <c:v>110.2999999999722</c:v>
                </c:pt>
                <c:pt idx="22061">
                  <c:v>110.3049999999722</c:v>
                </c:pt>
                <c:pt idx="22062">
                  <c:v>110.3099999999722</c:v>
                </c:pt>
                <c:pt idx="22063">
                  <c:v>110.3149999999722</c:v>
                </c:pt>
                <c:pt idx="22064">
                  <c:v>110.3199999999722</c:v>
                </c:pt>
                <c:pt idx="22065">
                  <c:v>110.3249999999722</c:v>
                </c:pt>
                <c:pt idx="22066">
                  <c:v>110.3299999999722</c:v>
                </c:pt>
                <c:pt idx="22067">
                  <c:v>110.3349999999722</c:v>
                </c:pt>
                <c:pt idx="22068">
                  <c:v>110.3399999999722</c:v>
                </c:pt>
                <c:pt idx="22069">
                  <c:v>110.3449999999722</c:v>
                </c:pt>
                <c:pt idx="22070">
                  <c:v>110.3499999999722</c:v>
                </c:pt>
                <c:pt idx="22071">
                  <c:v>110.3549999999721</c:v>
                </c:pt>
                <c:pt idx="22072">
                  <c:v>110.3599999999721</c:v>
                </c:pt>
                <c:pt idx="22073">
                  <c:v>110.3649999999721</c:v>
                </c:pt>
                <c:pt idx="22074">
                  <c:v>110.3699999999721</c:v>
                </c:pt>
                <c:pt idx="22075">
                  <c:v>110.3749999999721</c:v>
                </c:pt>
                <c:pt idx="22076">
                  <c:v>110.3799999999721</c:v>
                </c:pt>
                <c:pt idx="22077">
                  <c:v>110.3849999999721</c:v>
                </c:pt>
                <c:pt idx="22078">
                  <c:v>110.3899999999721</c:v>
                </c:pt>
                <c:pt idx="22079">
                  <c:v>110.3949999999721</c:v>
                </c:pt>
                <c:pt idx="22080">
                  <c:v>110.3999999999721</c:v>
                </c:pt>
                <c:pt idx="22081">
                  <c:v>110.4049999999721</c:v>
                </c:pt>
                <c:pt idx="22082">
                  <c:v>110.4099999999721</c:v>
                </c:pt>
                <c:pt idx="22083">
                  <c:v>110.4149999999721</c:v>
                </c:pt>
                <c:pt idx="22084">
                  <c:v>110.4199999999721</c:v>
                </c:pt>
                <c:pt idx="22085">
                  <c:v>110.4249999999721</c:v>
                </c:pt>
                <c:pt idx="22086">
                  <c:v>110.4299999999721</c:v>
                </c:pt>
                <c:pt idx="22087">
                  <c:v>110.4349999999721</c:v>
                </c:pt>
                <c:pt idx="22088">
                  <c:v>110.4399999999721</c:v>
                </c:pt>
                <c:pt idx="22089">
                  <c:v>110.4449999999721</c:v>
                </c:pt>
                <c:pt idx="22090">
                  <c:v>110.4499999999721</c:v>
                </c:pt>
                <c:pt idx="22091">
                  <c:v>110.4549999999721</c:v>
                </c:pt>
                <c:pt idx="22092">
                  <c:v>110.4599999999721</c:v>
                </c:pt>
                <c:pt idx="22093">
                  <c:v>110.4649999999721</c:v>
                </c:pt>
                <c:pt idx="22094">
                  <c:v>110.469999999972</c:v>
                </c:pt>
                <c:pt idx="22095">
                  <c:v>110.474999999972</c:v>
                </c:pt>
                <c:pt idx="22096">
                  <c:v>110.479999999972</c:v>
                </c:pt>
                <c:pt idx="22097">
                  <c:v>110.484999999972</c:v>
                </c:pt>
                <c:pt idx="22098">
                  <c:v>110.489999999972</c:v>
                </c:pt>
                <c:pt idx="22099">
                  <c:v>110.494999999972</c:v>
                </c:pt>
                <c:pt idx="22100">
                  <c:v>110.499999999972</c:v>
                </c:pt>
                <c:pt idx="22101">
                  <c:v>110.504999999972</c:v>
                </c:pt>
                <c:pt idx="22102">
                  <c:v>110.509999999972</c:v>
                </c:pt>
                <c:pt idx="22103">
                  <c:v>110.514999999972</c:v>
                </c:pt>
                <c:pt idx="22104">
                  <c:v>110.519999999972</c:v>
                </c:pt>
                <c:pt idx="22105">
                  <c:v>110.524999999972</c:v>
                </c:pt>
                <c:pt idx="22106">
                  <c:v>110.529999999972</c:v>
                </c:pt>
                <c:pt idx="22107">
                  <c:v>110.534999999972</c:v>
                </c:pt>
                <c:pt idx="22108">
                  <c:v>110.539999999972</c:v>
                </c:pt>
                <c:pt idx="22109">
                  <c:v>110.544999999972</c:v>
                </c:pt>
                <c:pt idx="22110">
                  <c:v>110.549999999972</c:v>
                </c:pt>
                <c:pt idx="22111">
                  <c:v>110.554999999972</c:v>
                </c:pt>
                <c:pt idx="22112">
                  <c:v>110.559999999972</c:v>
                </c:pt>
                <c:pt idx="22113">
                  <c:v>110.564999999972</c:v>
                </c:pt>
                <c:pt idx="22114">
                  <c:v>110.569999999972</c:v>
                </c:pt>
                <c:pt idx="22115">
                  <c:v>110.574999999972</c:v>
                </c:pt>
                <c:pt idx="22116">
                  <c:v>110.579999999972</c:v>
                </c:pt>
                <c:pt idx="22117">
                  <c:v>110.584999999972</c:v>
                </c:pt>
                <c:pt idx="22118">
                  <c:v>110.589999999972</c:v>
                </c:pt>
                <c:pt idx="22119">
                  <c:v>110.594999999972</c:v>
                </c:pt>
                <c:pt idx="22120">
                  <c:v>110.599999999972</c:v>
                </c:pt>
                <c:pt idx="22121">
                  <c:v>110.604999999972</c:v>
                </c:pt>
                <c:pt idx="22122">
                  <c:v>110.609999999972</c:v>
                </c:pt>
                <c:pt idx="22123">
                  <c:v>110.614999999972</c:v>
                </c:pt>
                <c:pt idx="22124">
                  <c:v>110.619999999972</c:v>
                </c:pt>
                <c:pt idx="22125">
                  <c:v>110.624999999972</c:v>
                </c:pt>
                <c:pt idx="22126">
                  <c:v>110.629999999972</c:v>
                </c:pt>
                <c:pt idx="22127">
                  <c:v>110.634999999972</c:v>
                </c:pt>
                <c:pt idx="22128">
                  <c:v>110.639999999972</c:v>
                </c:pt>
                <c:pt idx="22129">
                  <c:v>110.644999999972</c:v>
                </c:pt>
                <c:pt idx="22130">
                  <c:v>110.649999999972</c:v>
                </c:pt>
                <c:pt idx="22131">
                  <c:v>110.654999999972</c:v>
                </c:pt>
                <c:pt idx="22132">
                  <c:v>110.6599999999718</c:v>
                </c:pt>
                <c:pt idx="22133">
                  <c:v>110.664999999972</c:v>
                </c:pt>
                <c:pt idx="22134">
                  <c:v>110.6699999999718</c:v>
                </c:pt>
                <c:pt idx="22135">
                  <c:v>110.6749999999718</c:v>
                </c:pt>
                <c:pt idx="22136">
                  <c:v>110.6799999999718</c:v>
                </c:pt>
                <c:pt idx="22137">
                  <c:v>110.6849999999718</c:v>
                </c:pt>
                <c:pt idx="22138">
                  <c:v>110.6899999999718</c:v>
                </c:pt>
                <c:pt idx="22139">
                  <c:v>110.6949999999718</c:v>
                </c:pt>
                <c:pt idx="22140">
                  <c:v>110.6999999999718</c:v>
                </c:pt>
                <c:pt idx="22141">
                  <c:v>110.7049999999718</c:v>
                </c:pt>
                <c:pt idx="22142">
                  <c:v>110.7099999999718</c:v>
                </c:pt>
                <c:pt idx="22143">
                  <c:v>110.7149999999718</c:v>
                </c:pt>
                <c:pt idx="22144">
                  <c:v>110.7199999999718</c:v>
                </c:pt>
                <c:pt idx="22145">
                  <c:v>110.7249999999718</c:v>
                </c:pt>
                <c:pt idx="22146">
                  <c:v>110.7299999999718</c:v>
                </c:pt>
                <c:pt idx="22147">
                  <c:v>110.7349999999718</c:v>
                </c:pt>
                <c:pt idx="22148">
                  <c:v>110.7399999999718</c:v>
                </c:pt>
                <c:pt idx="22149">
                  <c:v>110.7449999999718</c:v>
                </c:pt>
                <c:pt idx="22150">
                  <c:v>110.7499999999718</c:v>
                </c:pt>
                <c:pt idx="22151">
                  <c:v>110.7549999999718</c:v>
                </c:pt>
                <c:pt idx="22152">
                  <c:v>110.7599999999718</c:v>
                </c:pt>
                <c:pt idx="22153">
                  <c:v>110.7649999999718</c:v>
                </c:pt>
                <c:pt idx="22154">
                  <c:v>110.7699999999718</c:v>
                </c:pt>
                <c:pt idx="22155">
                  <c:v>110.7749999999718</c:v>
                </c:pt>
                <c:pt idx="22156">
                  <c:v>110.7799999999717</c:v>
                </c:pt>
                <c:pt idx="22157">
                  <c:v>110.7849999999717</c:v>
                </c:pt>
                <c:pt idx="22158">
                  <c:v>110.7899999999717</c:v>
                </c:pt>
                <c:pt idx="22159">
                  <c:v>110.7949999999717</c:v>
                </c:pt>
                <c:pt idx="22160">
                  <c:v>110.7999999999717</c:v>
                </c:pt>
                <c:pt idx="22161">
                  <c:v>110.8049999999717</c:v>
                </c:pt>
                <c:pt idx="22162">
                  <c:v>110.8099999999717</c:v>
                </c:pt>
                <c:pt idx="22163">
                  <c:v>110.8149999999717</c:v>
                </c:pt>
                <c:pt idx="22164">
                  <c:v>110.8199999999717</c:v>
                </c:pt>
                <c:pt idx="22165">
                  <c:v>110.8249999999717</c:v>
                </c:pt>
                <c:pt idx="22166">
                  <c:v>110.8299999999717</c:v>
                </c:pt>
                <c:pt idx="22167">
                  <c:v>110.8349999999717</c:v>
                </c:pt>
                <c:pt idx="22168">
                  <c:v>110.8399999999717</c:v>
                </c:pt>
                <c:pt idx="22169">
                  <c:v>110.8449999999717</c:v>
                </c:pt>
                <c:pt idx="22170">
                  <c:v>110.8499999999717</c:v>
                </c:pt>
                <c:pt idx="22171">
                  <c:v>110.8549999999717</c:v>
                </c:pt>
                <c:pt idx="22172">
                  <c:v>110.8599999999717</c:v>
                </c:pt>
                <c:pt idx="22173">
                  <c:v>110.8649999999717</c:v>
                </c:pt>
                <c:pt idx="22174">
                  <c:v>110.8699999999717</c:v>
                </c:pt>
                <c:pt idx="22175">
                  <c:v>110.8749999999717</c:v>
                </c:pt>
                <c:pt idx="22176">
                  <c:v>110.8799999999716</c:v>
                </c:pt>
                <c:pt idx="22177">
                  <c:v>110.8849999999717</c:v>
                </c:pt>
                <c:pt idx="22178">
                  <c:v>110.8899999999716</c:v>
                </c:pt>
                <c:pt idx="22179">
                  <c:v>110.8949999999716</c:v>
                </c:pt>
                <c:pt idx="22180">
                  <c:v>110.8999999999716</c:v>
                </c:pt>
                <c:pt idx="22181">
                  <c:v>110.9049999999716</c:v>
                </c:pt>
                <c:pt idx="22182">
                  <c:v>110.9099999999716</c:v>
                </c:pt>
                <c:pt idx="22183">
                  <c:v>110.9149999999716</c:v>
                </c:pt>
                <c:pt idx="22184">
                  <c:v>110.9199999999716</c:v>
                </c:pt>
                <c:pt idx="22185">
                  <c:v>110.9249999999716</c:v>
                </c:pt>
                <c:pt idx="22186">
                  <c:v>110.9299999999716</c:v>
                </c:pt>
                <c:pt idx="22187">
                  <c:v>110.9349999999716</c:v>
                </c:pt>
                <c:pt idx="22188">
                  <c:v>110.9399999999716</c:v>
                </c:pt>
                <c:pt idx="22189">
                  <c:v>110.9449999999716</c:v>
                </c:pt>
                <c:pt idx="22190">
                  <c:v>110.9499999999716</c:v>
                </c:pt>
                <c:pt idx="22191">
                  <c:v>110.9549999999716</c:v>
                </c:pt>
                <c:pt idx="22192">
                  <c:v>110.9599999999716</c:v>
                </c:pt>
                <c:pt idx="22193">
                  <c:v>110.9649999999716</c:v>
                </c:pt>
                <c:pt idx="22194">
                  <c:v>110.9699999999716</c:v>
                </c:pt>
                <c:pt idx="22195">
                  <c:v>110.9749999999716</c:v>
                </c:pt>
                <c:pt idx="22196">
                  <c:v>110.9799999999716</c:v>
                </c:pt>
                <c:pt idx="22197">
                  <c:v>110.9849999999716</c:v>
                </c:pt>
                <c:pt idx="22198">
                  <c:v>110.9899999999716</c:v>
                </c:pt>
                <c:pt idx="22199">
                  <c:v>110.9949999999716</c:v>
                </c:pt>
                <c:pt idx="22200">
                  <c:v>110.9999999999716</c:v>
                </c:pt>
                <c:pt idx="22201">
                  <c:v>111.0049999999715</c:v>
                </c:pt>
                <c:pt idx="22202">
                  <c:v>111.0099999999715</c:v>
                </c:pt>
                <c:pt idx="22203">
                  <c:v>111.0149999999715</c:v>
                </c:pt>
                <c:pt idx="22204">
                  <c:v>111.0199999999715</c:v>
                </c:pt>
                <c:pt idx="22205">
                  <c:v>111.0249999999715</c:v>
                </c:pt>
                <c:pt idx="22206">
                  <c:v>111.0299999999715</c:v>
                </c:pt>
                <c:pt idx="22207">
                  <c:v>111.0349999999715</c:v>
                </c:pt>
                <c:pt idx="22208">
                  <c:v>111.0399999999715</c:v>
                </c:pt>
                <c:pt idx="22209">
                  <c:v>111.0449999999715</c:v>
                </c:pt>
                <c:pt idx="22210">
                  <c:v>111.0499999999715</c:v>
                </c:pt>
                <c:pt idx="22211">
                  <c:v>111.0549999999715</c:v>
                </c:pt>
                <c:pt idx="22212">
                  <c:v>111.0599999999715</c:v>
                </c:pt>
                <c:pt idx="22213">
                  <c:v>111.0649999999715</c:v>
                </c:pt>
                <c:pt idx="22214">
                  <c:v>111.0699999999715</c:v>
                </c:pt>
                <c:pt idx="22215">
                  <c:v>111.0749999999715</c:v>
                </c:pt>
                <c:pt idx="22216">
                  <c:v>111.0799999999715</c:v>
                </c:pt>
                <c:pt idx="22217">
                  <c:v>111.0849999999715</c:v>
                </c:pt>
                <c:pt idx="22218">
                  <c:v>111.0899999999715</c:v>
                </c:pt>
                <c:pt idx="22219">
                  <c:v>111.0949999999715</c:v>
                </c:pt>
                <c:pt idx="22220">
                  <c:v>111.0999999999715</c:v>
                </c:pt>
                <c:pt idx="22221">
                  <c:v>111.1049999999715</c:v>
                </c:pt>
                <c:pt idx="22222">
                  <c:v>111.1099999999714</c:v>
                </c:pt>
                <c:pt idx="22223">
                  <c:v>111.1149999999714</c:v>
                </c:pt>
                <c:pt idx="22224">
                  <c:v>111.1199999999714</c:v>
                </c:pt>
                <c:pt idx="22225">
                  <c:v>111.1249999999714</c:v>
                </c:pt>
                <c:pt idx="22226">
                  <c:v>111.1299999999714</c:v>
                </c:pt>
                <c:pt idx="22227">
                  <c:v>111.1349999999714</c:v>
                </c:pt>
                <c:pt idx="22228">
                  <c:v>111.1399999999714</c:v>
                </c:pt>
                <c:pt idx="22229">
                  <c:v>111.1449999999714</c:v>
                </c:pt>
                <c:pt idx="22230">
                  <c:v>111.1499999999714</c:v>
                </c:pt>
                <c:pt idx="22231">
                  <c:v>111.1549999999714</c:v>
                </c:pt>
                <c:pt idx="22232">
                  <c:v>111.1599999999714</c:v>
                </c:pt>
                <c:pt idx="22233">
                  <c:v>111.1649999999714</c:v>
                </c:pt>
                <c:pt idx="22234">
                  <c:v>111.1699999999714</c:v>
                </c:pt>
                <c:pt idx="22235">
                  <c:v>111.1749999999714</c:v>
                </c:pt>
                <c:pt idx="22236">
                  <c:v>111.1799999999714</c:v>
                </c:pt>
                <c:pt idx="22237">
                  <c:v>111.1849999999714</c:v>
                </c:pt>
                <c:pt idx="22238">
                  <c:v>111.1899999999714</c:v>
                </c:pt>
                <c:pt idx="22239">
                  <c:v>111.1949999999714</c:v>
                </c:pt>
                <c:pt idx="22240">
                  <c:v>111.1999999999714</c:v>
                </c:pt>
                <c:pt idx="22241">
                  <c:v>111.2049999999714</c:v>
                </c:pt>
                <c:pt idx="22242">
                  <c:v>111.2099999999714</c:v>
                </c:pt>
                <c:pt idx="22243">
                  <c:v>111.2149999999714</c:v>
                </c:pt>
                <c:pt idx="22244">
                  <c:v>111.2199999999714</c:v>
                </c:pt>
                <c:pt idx="22245">
                  <c:v>111.2249999999713</c:v>
                </c:pt>
                <c:pt idx="22246">
                  <c:v>111.2299999999713</c:v>
                </c:pt>
                <c:pt idx="22247">
                  <c:v>111.2349999999713</c:v>
                </c:pt>
                <c:pt idx="22248">
                  <c:v>111.2399999999713</c:v>
                </c:pt>
                <c:pt idx="22249">
                  <c:v>111.2449999999713</c:v>
                </c:pt>
                <c:pt idx="22250">
                  <c:v>111.2499999999713</c:v>
                </c:pt>
                <c:pt idx="22251">
                  <c:v>111.2549999999713</c:v>
                </c:pt>
                <c:pt idx="22252">
                  <c:v>111.2599999999713</c:v>
                </c:pt>
                <c:pt idx="22253">
                  <c:v>111.2649999999713</c:v>
                </c:pt>
                <c:pt idx="22254">
                  <c:v>111.2699999999713</c:v>
                </c:pt>
                <c:pt idx="22255">
                  <c:v>111.2749999999713</c:v>
                </c:pt>
                <c:pt idx="22256">
                  <c:v>111.2799999999713</c:v>
                </c:pt>
                <c:pt idx="22257">
                  <c:v>111.2849999999713</c:v>
                </c:pt>
                <c:pt idx="22258">
                  <c:v>111.2899999999713</c:v>
                </c:pt>
                <c:pt idx="22259">
                  <c:v>111.2949999999713</c:v>
                </c:pt>
                <c:pt idx="22260">
                  <c:v>111.2999999999713</c:v>
                </c:pt>
                <c:pt idx="22261">
                  <c:v>111.3049999999713</c:v>
                </c:pt>
                <c:pt idx="22262">
                  <c:v>111.3099999999713</c:v>
                </c:pt>
                <c:pt idx="22263">
                  <c:v>111.3149999999713</c:v>
                </c:pt>
                <c:pt idx="22264">
                  <c:v>111.3199999999713</c:v>
                </c:pt>
                <c:pt idx="22265">
                  <c:v>111.3249999999713</c:v>
                </c:pt>
                <c:pt idx="22266">
                  <c:v>111.3299999999712</c:v>
                </c:pt>
                <c:pt idx="22267">
                  <c:v>111.3349999999712</c:v>
                </c:pt>
                <c:pt idx="22268">
                  <c:v>111.3399999999712</c:v>
                </c:pt>
                <c:pt idx="22269">
                  <c:v>111.3449999999712</c:v>
                </c:pt>
                <c:pt idx="22270">
                  <c:v>111.3499999999712</c:v>
                </c:pt>
                <c:pt idx="22271">
                  <c:v>111.3549999999712</c:v>
                </c:pt>
                <c:pt idx="22272">
                  <c:v>111.3599999999712</c:v>
                </c:pt>
                <c:pt idx="22273">
                  <c:v>111.3649999999712</c:v>
                </c:pt>
                <c:pt idx="22274">
                  <c:v>111.3699999999712</c:v>
                </c:pt>
                <c:pt idx="22275">
                  <c:v>111.3749999999712</c:v>
                </c:pt>
                <c:pt idx="22276">
                  <c:v>111.3799999999712</c:v>
                </c:pt>
                <c:pt idx="22277">
                  <c:v>111.3849999999712</c:v>
                </c:pt>
                <c:pt idx="22278">
                  <c:v>111.3899999999712</c:v>
                </c:pt>
                <c:pt idx="22279">
                  <c:v>111.3949999999712</c:v>
                </c:pt>
                <c:pt idx="22280">
                  <c:v>111.3999999999712</c:v>
                </c:pt>
                <c:pt idx="22281">
                  <c:v>111.4049999999712</c:v>
                </c:pt>
                <c:pt idx="22282">
                  <c:v>111.4099999999712</c:v>
                </c:pt>
                <c:pt idx="22283">
                  <c:v>111.4149999999712</c:v>
                </c:pt>
                <c:pt idx="22284">
                  <c:v>111.4199999999712</c:v>
                </c:pt>
                <c:pt idx="22285">
                  <c:v>111.4249999999712</c:v>
                </c:pt>
                <c:pt idx="22286">
                  <c:v>111.4299999999712</c:v>
                </c:pt>
                <c:pt idx="22287">
                  <c:v>111.4349999999712</c:v>
                </c:pt>
                <c:pt idx="22288">
                  <c:v>111.4399999999712</c:v>
                </c:pt>
                <c:pt idx="22289">
                  <c:v>111.4449999999712</c:v>
                </c:pt>
                <c:pt idx="22290">
                  <c:v>111.4499999999712</c:v>
                </c:pt>
                <c:pt idx="22291">
                  <c:v>111.4549999999711</c:v>
                </c:pt>
                <c:pt idx="22292">
                  <c:v>111.4599999999711</c:v>
                </c:pt>
                <c:pt idx="22293">
                  <c:v>111.4649999999711</c:v>
                </c:pt>
                <c:pt idx="22294">
                  <c:v>111.4699999999711</c:v>
                </c:pt>
                <c:pt idx="22295">
                  <c:v>111.4749999999711</c:v>
                </c:pt>
                <c:pt idx="22296">
                  <c:v>111.4799999999711</c:v>
                </c:pt>
                <c:pt idx="22297">
                  <c:v>111.4849999999711</c:v>
                </c:pt>
                <c:pt idx="22298">
                  <c:v>111.4899999999711</c:v>
                </c:pt>
                <c:pt idx="22299">
                  <c:v>111.4949999999711</c:v>
                </c:pt>
                <c:pt idx="22300">
                  <c:v>111.4999999999711</c:v>
                </c:pt>
                <c:pt idx="22301">
                  <c:v>111.5049999999711</c:v>
                </c:pt>
                <c:pt idx="22302">
                  <c:v>111.5099999999711</c:v>
                </c:pt>
                <c:pt idx="22303">
                  <c:v>111.5149999999711</c:v>
                </c:pt>
                <c:pt idx="22304">
                  <c:v>111.5199999999711</c:v>
                </c:pt>
                <c:pt idx="22305">
                  <c:v>111.5249999999711</c:v>
                </c:pt>
                <c:pt idx="22306">
                  <c:v>111.5299999999711</c:v>
                </c:pt>
                <c:pt idx="22307">
                  <c:v>111.5349999999711</c:v>
                </c:pt>
                <c:pt idx="22308">
                  <c:v>111.5399999999711</c:v>
                </c:pt>
                <c:pt idx="22309">
                  <c:v>111.5449999999711</c:v>
                </c:pt>
                <c:pt idx="22310">
                  <c:v>111.5499999999711</c:v>
                </c:pt>
                <c:pt idx="22311">
                  <c:v>111.554999999971</c:v>
                </c:pt>
                <c:pt idx="22312">
                  <c:v>111.559999999971</c:v>
                </c:pt>
                <c:pt idx="22313">
                  <c:v>111.564999999971</c:v>
                </c:pt>
                <c:pt idx="22314">
                  <c:v>111.569999999971</c:v>
                </c:pt>
                <c:pt idx="22315">
                  <c:v>111.574999999971</c:v>
                </c:pt>
                <c:pt idx="22316">
                  <c:v>111.579999999971</c:v>
                </c:pt>
                <c:pt idx="22317">
                  <c:v>111.584999999971</c:v>
                </c:pt>
                <c:pt idx="22318">
                  <c:v>111.589999999971</c:v>
                </c:pt>
                <c:pt idx="22319">
                  <c:v>111.594999999971</c:v>
                </c:pt>
                <c:pt idx="22320">
                  <c:v>111.599999999971</c:v>
                </c:pt>
                <c:pt idx="22321">
                  <c:v>111.604999999971</c:v>
                </c:pt>
                <c:pt idx="22322">
                  <c:v>111.609999999971</c:v>
                </c:pt>
                <c:pt idx="22323">
                  <c:v>111.614999999971</c:v>
                </c:pt>
                <c:pt idx="22324">
                  <c:v>111.619999999971</c:v>
                </c:pt>
                <c:pt idx="22325">
                  <c:v>111.624999999971</c:v>
                </c:pt>
                <c:pt idx="22326">
                  <c:v>111.629999999971</c:v>
                </c:pt>
                <c:pt idx="22327">
                  <c:v>111.634999999971</c:v>
                </c:pt>
                <c:pt idx="22328">
                  <c:v>111.639999999971</c:v>
                </c:pt>
                <c:pt idx="22329">
                  <c:v>111.644999999971</c:v>
                </c:pt>
                <c:pt idx="22330">
                  <c:v>111.649999999971</c:v>
                </c:pt>
                <c:pt idx="22331">
                  <c:v>111.654999999971</c:v>
                </c:pt>
                <c:pt idx="22332">
                  <c:v>111.659999999971</c:v>
                </c:pt>
                <c:pt idx="22333">
                  <c:v>111.664999999971</c:v>
                </c:pt>
                <c:pt idx="22334">
                  <c:v>111.669999999971</c:v>
                </c:pt>
                <c:pt idx="22335">
                  <c:v>111.674999999971</c:v>
                </c:pt>
                <c:pt idx="22336">
                  <c:v>111.679999999971</c:v>
                </c:pt>
                <c:pt idx="22337">
                  <c:v>111.684999999971</c:v>
                </c:pt>
                <c:pt idx="22338">
                  <c:v>111.689999999971</c:v>
                </c:pt>
                <c:pt idx="22339">
                  <c:v>111.694999999971</c:v>
                </c:pt>
                <c:pt idx="22340">
                  <c:v>111.699999999971</c:v>
                </c:pt>
                <c:pt idx="22341">
                  <c:v>111.704999999971</c:v>
                </c:pt>
                <c:pt idx="22342">
                  <c:v>111.709999999971</c:v>
                </c:pt>
                <c:pt idx="22343">
                  <c:v>111.714999999971</c:v>
                </c:pt>
                <c:pt idx="22344">
                  <c:v>111.719999999971</c:v>
                </c:pt>
                <c:pt idx="22345">
                  <c:v>111.724999999971</c:v>
                </c:pt>
                <c:pt idx="22346">
                  <c:v>111.729999999971</c:v>
                </c:pt>
                <c:pt idx="22347">
                  <c:v>111.734999999971</c:v>
                </c:pt>
                <c:pt idx="22348">
                  <c:v>111.739999999971</c:v>
                </c:pt>
                <c:pt idx="22349">
                  <c:v>111.744999999971</c:v>
                </c:pt>
                <c:pt idx="22350">
                  <c:v>111.749999999971</c:v>
                </c:pt>
                <c:pt idx="22351">
                  <c:v>111.754999999971</c:v>
                </c:pt>
                <c:pt idx="22352">
                  <c:v>111.759999999971</c:v>
                </c:pt>
                <c:pt idx="22353">
                  <c:v>111.764999999971</c:v>
                </c:pt>
                <c:pt idx="22354">
                  <c:v>111.769999999971</c:v>
                </c:pt>
                <c:pt idx="22355">
                  <c:v>111.7749999999708</c:v>
                </c:pt>
                <c:pt idx="22356">
                  <c:v>111.7799999999708</c:v>
                </c:pt>
                <c:pt idx="22357">
                  <c:v>111.7849999999708</c:v>
                </c:pt>
                <c:pt idx="22358">
                  <c:v>111.7899999999708</c:v>
                </c:pt>
                <c:pt idx="22359">
                  <c:v>111.7949999999708</c:v>
                </c:pt>
                <c:pt idx="22360">
                  <c:v>111.7999999999708</c:v>
                </c:pt>
                <c:pt idx="22361">
                  <c:v>111.8049999999708</c:v>
                </c:pt>
                <c:pt idx="22362">
                  <c:v>111.8099999999708</c:v>
                </c:pt>
                <c:pt idx="22363">
                  <c:v>111.8149999999708</c:v>
                </c:pt>
                <c:pt idx="22364">
                  <c:v>111.8199999999708</c:v>
                </c:pt>
                <c:pt idx="22365">
                  <c:v>111.8249999999708</c:v>
                </c:pt>
                <c:pt idx="22366">
                  <c:v>111.8299999999708</c:v>
                </c:pt>
                <c:pt idx="22367">
                  <c:v>111.8349999999708</c:v>
                </c:pt>
                <c:pt idx="22368">
                  <c:v>111.8399999999708</c:v>
                </c:pt>
                <c:pt idx="22369">
                  <c:v>111.8449999999708</c:v>
                </c:pt>
                <c:pt idx="22370">
                  <c:v>111.8499999999708</c:v>
                </c:pt>
                <c:pt idx="22371">
                  <c:v>111.8549999999708</c:v>
                </c:pt>
                <c:pt idx="22372">
                  <c:v>111.8599999999708</c:v>
                </c:pt>
                <c:pt idx="22373">
                  <c:v>111.8649999999708</c:v>
                </c:pt>
                <c:pt idx="22374">
                  <c:v>111.8699999999708</c:v>
                </c:pt>
                <c:pt idx="22375">
                  <c:v>111.8749999999708</c:v>
                </c:pt>
                <c:pt idx="22376">
                  <c:v>111.8799999999707</c:v>
                </c:pt>
                <c:pt idx="22377">
                  <c:v>111.8849999999707</c:v>
                </c:pt>
                <c:pt idx="22378">
                  <c:v>111.8899999999707</c:v>
                </c:pt>
                <c:pt idx="22379">
                  <c:v>111.8949999999707</c:v>
                </c:pt>
                <c:pt idx="22380">
                  <c:v>111.8999999999707</c:v>
                </c:pt>
                <c:pt idx="22381">
                  <c:v>111.9049999999707</c:v>
                </c:pt>
                <c:pt idx="22382">
                  <c:v>111.9099999999707</c:v>
                </c:pt>
                <c:pt idx="22383">
                  <c:v>111.9149999999707</c:v>
                </c:pt>
                <c:pt idx="22384">
                  <c:v>111.9199999999707</c:v>
                </c:pt>
                <c:pt idx="22385">
                  <c:v>111.9249999999707</c:v>
                </c:pt>
                <c:pt idx="22386">
                  <c:v>111.9299999999707</c:v>
                </c:pt>
                <c:pt idx="22387">
                  <c:v>111.9349999999707</c:v>
                </c:pt>
                <c:pt idx="22388">
                  <c:v>111.9399999999707</c:v>
                </c:pt>
                <c:pt idx="22389">
                  <c:v>111.9449999999707</c:v>
                </c:pt>
                <c:pt idx="22390">
                  <c:v>111.9499999999707</c:v>
                </c:pt>
                <c:pt idx="22391">
                  <c:v>111.9549999999707</c:v>
                </c:pt>
                <c:pt idx="22392">
                  <c:v>111.9599999999707</c:v>
                </c:pt>
                <c:pt idx="22393">
                  <c:v>111.9649999999707</c:v>
                </c:pt>
                <c:pt idx="22394">
                  <c:v>111.9699999999707</c:v>
                </c:pt>
                <c:pt idx="22395">
                  <c:v>111.9749999999707</c:v>
                </c:pt>
                <c:pt idx="22396">
                  <c:v>111.9799999999707</c:v>
                </c:pt>
                <c:pt idx="22397">
                  <c:v>111.9849999999707</c:v>
                </c:pt>
                <c:pt idx="22398">
                  <c:v>111.9899999999707</c:v>
                </c:pt>
                <c:pt idx="22399">
                  <c:v>111.9949999999707</c:v>
                </c:pt>
                <c:pt idx="22400">
                  <c:v>111.9999999999707</c:v>
                </c:pt>
                <c:pt idx="22401">
                  <c:v>112.0049999999706</c:v>
                </c:pt>
                <c:pt idx="22402">
                  <c:v>112.0099999999706</c:v>
                </c:pt>
                <c:pt idx="22403">
                  <c:v>112.0149999999706</c:v>
                </c:pt>
                <c:pt idx="22404">
                  <c:v>112.0199999999706</c:v>
                </c:pt>
                <c:pt idx="22405">
                  <c:v>112.0249999999706</c:v>
                </c:pt>
                <c:pt idx="22406">
                  <c:v>112.0299999999706</c:v>
                </c:pt>
                <c:pt idx="22407">
                  <c:v>112.0349999999706</c:v>
                </c:pt>
                <c:pt idx="22408">
                  <c:v>112.0399999999706</c:v>
                </c:pt>
                <c:pt idx="22409">
                  <c:v>112.0449999999706</c:v>
                </c:pt>
                <c:pt idx="22410">
                  <c:v>112.0499999999706</c:v>
                </c:pt>
                <c:pt idx="22411">
                  <c:v>112.0549999999706</c:v>
                </c:pt>
                <c:pt idx="22412">
                  <c:v>112.0599999999706</c:v>
                </c:pt>
                <c:pt idx="22413">
                  <c:v>112.0649999999706</c:v>
                </c:pt>
                <c:pt idx="22414">
                  <c:v>112.0699999999706</c:v>
                </c:pt>
                <c:pt idx="22415">
                  <c:v>112.0749999999706</c:v>
                </c:pt>
                <c:pt idx="22416">
                  <c:v>112.0799999999706</c:v>
                </c:pt>
                <c:pt idx="22417">
                  <c:v>112.0849999999706</c:v>
                </c:pt>
                <c:pt idx="22418">
                  <c:v>112.0899999999706</c:v>
                </c:pt>
                <c:pt idx="22419">
                  <c:v>112.0949999999706</c:v>
                </c:pt>
                <c:pt idx="22420">
                  <c:v>112.0999999999706</c:v>
                </c:pt>
                <c:pt idx="22421">
                  <c:v>112.1049999999705</c:v>
                </c:pt>
                <c:pt idx="22422">
                  <c:v>112.1099999999705</c:v>
                </c:pt>
                <c:pt idx="22423">
                  <c:v>112.1149999999705</c:v>
                </c:pt>
                <c:pt idx="22424">
                  <c:v>112.1199999999705</c:v>
                </c:pt>
                <c:pt idx="22425">
                  <c:v>112.1249999999705</c:v>
                </c:pt>
                <c:pt idx="22426">
                  <c:v>112.1299999999705</c:v>
                </c:pt>
                <c:pt idx="22427">
                  <c:v>112.1349999999705</c:v>
                </c:pt>
                <c:pt idx="22428">
                  <c:v>112.1399999999705</c:v>
                </c:pt>
                <c:pt idx="22429">
                  <c:v>112.1449999999705</c:v>
                </c:pt>
                <c:pt idx="22430">
                  <c:v>112.1499999999705</c:v>
                </c:pt>
                <c:pt idx="22431">
                  <c:v>112.1549999999705</c:v>
                </c:pt>
                <c:pt idx="22432">
                  <c:v>112.1599999999705</c:v>
                </c:pt>
                <c:pt idx="22433">
                  <c:v>112.1649999999705</c:v>
                </c:pt>
                <c:pt idx="22434">
                  <c:v>112.1699999999705</c:v>
                </c:pt>
                <c:pt idx="22435">
                  <c:v>112.1749999999705</c:v>
                </c:pt>
                <c:pt idx="22436">
                  <c:v>112.1799999999705</c:v>
                </c:pt>
                <c:pt idx="22437">
                  <c:v>112.1849999999705</c:v>
                </c:pt>
                <c:pt idx="22438">
                  <c:v>112.1899999999705</c:v>
                </c:pt>
                <c:pt idx="22439">
                  <c:v>112.1949999999705</c:v>
                </c:pt>
                <c:pt idx="22440">
                  <c:v>112.1999999999705</c:v>
                </c:pt>
                <c:pt idx="22441">
                  <c:v>112.2049999999705</c:v>
                </c:pt>
                <c:pt idx="22442">
                  <c:v>112.2099999999705</c:v>
                </c:pt>
                <c:pt idx="22443">
                  <c:v>112.2149999999705</c:v>
                </c:pt>
                <c:pt idx="22444">
                  <c:v>112.2199999999705</c:v>
                </c:pt>
                <c:pt idx="22445">
                  <c:v>112.2249999999704</c:v>
                </c:pt>
                <c:pt idx="22446">
                  <c:v>112.2299999999704</c:v>
                </c:pt>
                <c:pt idx="22447">
                  <c:v>112.2349999999704</c:v>
                </c:pt>
                <c:pt idx="22448">
                  <c:v>112.2399999999704</c:v>
                </c:pt>
                <c:pt idx="22449">
                  <c:v>112.2449999999704</c:v>
                </c:pt>
                <c:pt idx="22450">
                  <c:v>112.2499999999704</c:v>
                </c:pt>
                <c:pt idx="22451">
                  <c:v>112.2549999999704</c:v>
                </c:pt>
                <c:pt idx="22452">
                  <c:v>112.2599999999704</c:v>
                </c:pt>
                <c:pt idx="22453">
                  <c:v>112.2649999999704</c:v>
                </c:pt>
                <c:pt idx="22454">
                  <c:v>112.2699999999704</c:v>
                </c:pt>
                <c:pt idx="22455">
                  <c:v>112.2749999999704</c:v>
                </c:pt>
                <c:pt idx="22456">
                  <c:v>112.2799999999704</c:v>
                </c:pt>
                <c:pt idx="22457">
                  <c:v>112.2849999999704</c:v>
                </c:pt>
                <c:pt idx="22458">
                  <c:v>112.2899999999704</c:v>
                </c:pt>
                <c:pt idx="22459">
                  <c:v>112.2949999999704</c:v>
                </c:pt>
                <c:pt idx="22460">
                  <c:v>112.2999999999704</c:v>
                </c:pt>
                <c:pt idx="22461">
                  <c:v>112.3049999999704</c:v>
                </c:pt>
                <c:pt idx="22462">
                  <c:v>112.3099999999704</c:v>
                </c:pt>
                <c:pt idx="22463">
                  <c:v>112.3149999999704</c:v>
                </c:pt>
                <c:pt idx="22464">
                  <c:v>112.3199999999704</c:v>
                </c:pt>
                <c:pt idx="22465">
                  <c:v>112.3249999999703</c:v>
                </c:pt>
                <c:pt idx="22466">
                  <c:v>112.3299999999703</c:v>
                </c:pt>
                <c:pt idx="22467">
                  <c:v>112.3349999999703</c:v>
                </c:pt>
                <c:pt idx="22468">
                  <c:v>112.3399999999703</c:v>
                </c:pt>
                <c:pt idx="22469">
                  <c:v>112.3449999999703</c:v>
                </c:pt>
                <c:pt idx="22470">
                  <c:v>112.3499999999703</c:v>
                </c:pt>
                <c:pt idx="22471">
                  <c:v>112.3549999999703</c:v>
                </c:pt>
                <c:pt idx="22472">
                  <c:v>112.3599999999703</c:v>
                </c:pt>
                <c:pt idx="22473">
                  <c:v>112.3649999999703</c:v>
                </c:pt>
                <c:pt idx="22474">
                  <c:v>112.3699999999703</c:v>
                </c:pt>
                <c:pt idx="22475">
                  <c:v>112.3749999999703</c:v>
                </c:pt>
                <c:pt idx="22476">
                  <c:v>112.3799999999703</c:v>
                </c:pt>
                <c:pt idx="22477">
                  <c:v>112.3849999999703</c:v>
                </c:pt>
                <c:pt idx="22478">
                  <c:v>112.3899999999703</c:v>
                </c:pt>
                <c:pt idx="22479">
                  <c:v>112.3949999999703</c:v>
                </c:pt>
                <c:pt idx="22480">
                  <c:v>112.3999999999703</c:v>
                </c:pt>
                <c:pt idx="22481">
                  <c:v>112.4049999999703</c:v>
                </c:pt>
                <c:pt idx="22482">
                  <c:v>112.4099999999703</c:v>
                </c:pt>
                <c:pt idx="22483">
                  <c:v>112.4149999999703</c:v>
                </c:pt>
                <c:pt idx="22484">
                  <c:v>112.4199999999703</c:v>
                </c:pt>
                <c:pt idx="22485">
                  <c:v>112.4249999999703</c:v>
                </c:pt>
                <c:pt idx="22486">
                  <c:v>112.4299999999703</c:v>
                </c:pt>
                <c:pt idx="22487">
                  <c:v>112.4349999999703</c:v>
                </c:pt>
                <c:pt idx="22488">
                  <c:v>112.4399999999703</c:v>
                </c:pt>
                <c:pt idx="22489">
                  <c:v>112.4449999999702</c:v>
                </c:pt>
                <c:pt idx="22490">
                  <c:v>112.4499999999702</c:v>
                </c:pt>
                <c:pt idx="22491">
                  <c:v>112.4549999999702</c:v>
                </c:pt>
                <c:pt idx="22492">
                  <c:v>112.4599999999702</c:v>
                </c:pt>
                <c:pt idx="22493">
                  <c:v>112.4649999999702</c:v>
                </c:pt>
                <c:pt idx="22494">
                  <c:v>112.4699999999702</c:v>
                </c:pt>
                <c:pt idx="22495">
                  <c:v>112.4749999999702</c:v>
                </c:pt>
                <c:pt idx="22496">
                  <c:v>112.4799999999702</c:v>
                </c:pt>
                <c:pt idx="22497">
                  <c:v>112.4849999999702</c:v>
                </c:pt>
                <c:pt idx="22498">
                  <c:v>112.4899999999702</c:v>
                </c:pt>
                <c:pt idx="22499">
                  <c:v>112.4949999999702</c:v>
                </c:pt>
                <c:pt idx="22500">
                  <c:v>112.4999999999702</c:v>
                </c:pt>
                <c:pt idx="22501">
                  <c:v>112.5049999999702</c:v>
                </c:pt>
                <c:pt idx="22502">
                  <c:v>112.5099999999702</c:v>
                </c:pt>
                <c:pt idx="22503">
                  <c:v>112.5149999999702</c:v>
                </c:pt>
                <c:pt idx="22504">
                  <c:v>112.5199999999702</c:v>
                </c:pt>
                <c:pt idx="22505">
                  <c:v>112.5249999999702</c:v>
                </c:pt>
                <c:pt idx="22506">
                  <c:v>112.5299999999702</c:v>
                </c:pt>
                <c:pt idx="22507">
                  <c:v>112.5349999999702</c:v>
                </c:pt>
                <c:pt idx="22508">
                  <c:v>112.5399999999702</c:v>
                </c:pt>
                <c:pt idx="22509">
                  <c:v>112.5449999999702</c:v>
                </c:pt>
                <c:pt idx="22510">
                  <c:v>112.5499999999702</c:v>
                </c:pt>
                <c:pt idx="22511">
                  <c:v>112.5549999999701</c:v>
                </c:pt>
                <c:pt idx="22512">
                  <c:v>112.5599999999701</c:v>
                </c:pt>
                <c:pt idx="22513">
                  <c:v>112.5649999999701</c:v>
                </c:pt>
                <c:pt idx="22514">
                  <c:v>112.5699999999701</c:v>
                </c:pt>
                <c:pt idx="22515">
                  <c:v>112.5749999999701</c:v>
                </c:pt>
                <c:pt idx="22516">
                  <c:v>112.5799999999701</c:v>
                </c:pt>
                <c:pt idx="22517">
                  <c:v>112.5849999999701</c:v>
                </c:pt>
                <c:pt idx="22518">
                  <c:v>112.5899999999701</c:v>
                </c:pt>
                <c:pt idx="22519">
                  <c:v>112.5949999999701</c:v>
                </c:pt>
                <c:pt idx="22520">
                  <c:v>112.5999999999701</c:v>
                </c:pt>
                <c:pt idx="22521">
                  <c:v>112.6049999999701</c:v>
                </c:pt>
                <c:pt idx="22522">
                  <c:v>112.6099999999701</c:v>
                </c:pt>
                <c:pt idx="22523">
                  <c:v>112.6149999999701</c:v>
                </c:pt>
                <c:pt idx="22524">
                  <c:v>112.6199999999701</c:v>
                </c:pt>
                <c:pt idx="22525">
                  <c:v>112.6249999999701</c:v>
                </c:pt>
                <c:pt idx="22526">
                  <c:v>112.6299999999701</c:v>
                </c:pt>
                <c:pt idx="22527">
                  <c:v>112.6349999999701</c:v>
                </c:pt>
                <c:pt idx="22528">
                  <c:v>112.6399999999701</c:v>
                </c:pt>
                <c:pt idx="22529">
                  <c:v>112.6449999999701</c:v>
                </c:pt>
                <c:pt idx="22530">
                  <c:v>112.64999999997</c:v>
                </c:pt>
                <c:pt idx="22531">
                  <c:v>112.65499999997</c:v>
                </c:pt>
                <c:pt idx="22532">
                  <c:v>112.65999999997</c:v>
                </c:pt>
                <c:pt idx="22533">
                  <c:v>112.66499999997</c:v>
                </c:pt>
                <c:pt idx="22534">
                  <c:v>112.66999999997</c:v>
                </c:pt>
                <c:pt idx="22535">
                  <c:v>112.67499999997</c:v>
                </c:pt>
                <c:pt idx="22536">
                  <c:v>112.67999999997</c:v>
                </c:pt>
                <c:pt idx="22537">
                  <c:v>112.68499999997</c:v>
                </c:pt>
                <c:pt idx="22538">
                  <c:v>112.68999999997</c:v>
                </c:pt>
                <c:pt idx="22539">
                  <c:v>112.69499999997</c:v>
                </c:pt>
                <c:pt idx="22540">
                  <c:v>112.69999999997</c:v>
                </c:pt>
                <c:pt idx="22541">
                  <c:v>112.70499999997</c:v>
                </c:pt>
                <c:pt idx="22542">
                  <c:v>112.70999999997</c:v>
                </c:pt>
                <c:pt idx="22543">
                  <c:v>112.71499999997</c:v>
                </c:pt>
                <c:pt idx="22544">
                  <c:v>112.71999999997</c:v>
                </c:pt>
                <c:pt idx="22545">
                  <c:v>112.72499999997</c:v>
                </c:pt>
                <c:pt idx="22546">
                  <c:v>112.72999999997</c:v>
                </c:pt>
                <c:pt idx="22547">
                  <c:v>112.73499999997</c:v>
                </c:pt>
                <c:pt idx="22548">
                  <c:v>112.73999999997</c:v>
                </c:pt>
                <c:pt idx="22549">
                  <c:v>112.74499999997</c:v>
                </c:pt>
                <c:pt idx="22550">
                  <c:v>112.74999999997</c:v>
                </c:pt>
                <c:pt idx="22551">
                  <c:v>112.75499999997</c:v>
                </c:pt>
                <c:pt idx="22552">
                  <c:v>112.75999999997</c:v>
                </c:pt>
                <c:pt idx="22553">
                  <c:v>112.76499999997</c:v>
                </c:pt>
                <c:pt idx="22554">
                  <c:v>112.76999999997</c:v>
                </c:pt>
                <c:pt idx="22555">
                  <c:v>112.77499999997</c:v>
                </c:pt>
                <c:pt idx="22556">
                  <c:v>112.77999999997</c:v>
                </c:pt>
                <c:pt idx="22557">
                  <c:v>112.78499999997</c:v>
                </c:pt>
                <c:pt idx="22558">
                  <c:v>112.78999999997</c:v>
                </c:pt>
                <c:pt idx="22559">
                  <c:v>112.79499999997</c:v>
                </c:pt>
                <c:pt idx="22560">
                  <c:v>112.79999999997</c:v>
                </c:pt>
                <c:pt idx="22561">
                  <c:v>112.80499999997</c:v>
                </c:pt>
                <c:pt idx="22562">
                  <c:v>112.80999999997</c:v>
                </c:pt>
                <c:pt idx="22563">
                  <c:v>112.81499999997</c:v>
                </c:pt>
                <c:pt idx="22564">
                  <c:v>112.81999999997</c:v>
                </c:pt>
                <c:pt idx="22565">
                  <c:v>112.82499999997</c:v>
                </c:pt>
                <c:pt idx="22566">
                  <c:v>112.8299999999699</c:v>
                </c:pt>
                <c:pt idx="22567">
                  <c:v>112.83499999997</c:v>
                </c:pt>
                <c:pt idx="22568">
                  <c:v>112.83999999997</c:v>
                </c:pt>
                <c:pt idx="22569">
                  <c:v>112.84499999997</c:v>
                </c:pt>
                <c:pt idx="22570">
                  <c:v>112.84999999997</c:v>
                </c:pt>
                <c:pt idx="22571">
                  <c:v>112.85499999997</c:v>
                </c:pt>
                <c:pt idx="22572">
                  <c:v>112.8599999999698</c:v>
                </c:pt>
                <c:pt idx="22573">
                  <c:v>112.86499999997</c:v>
                </c:pt>
                <c:pt idx="22574">
                  <c:v>112.8699999999698</c:v>
                </c:pt>
                <c:pt idx="22575">
                  <c:v>112.8749999999698</c:v>
                </c:pt>
                <c:pt idx="22576">
                  <c:v>112.8799999999698</c:v>
                </c:pt>
                <c:pt idx="22577">
                  <c:v>112.8849999999698</c:v>
                </c:pt>
                <c:pt idx="22578">
                  <c:v>112.8899999999698</c:v>
                </c:pt>
                <c:pt idx="22579">
                  <c:v>112.8949999999698</c:v>
                </c:pt>
                <c:pt idx="22580">
                  <c:v>112.8999999999698</c:v>
                </c:pt>
                <c:pt idx="22581">
                  <c:v>112.9049999999698</c:v>
                </c:pt>
                <c:pt idx="22582">
                  <c:v>112.9099999999698</c:v>
                </c:pt>
                <c:pt idx="22583">
                  <c:v>112.9149999999698</c:v>
                </c:pt>
                <c:pt idx="22584">
                  <c:v>112.9199999999698</c:v>
                </c:pt>
                <c:pt idx="22585">
                  <c:v>112.9249999999698</c:v>
                </c:pt>
                <c:pt idx="22586">
                  <c:v>112.9299999999698</c:v>
                </c:pt>
                <c:pt idx="22587">
                  <c:v>112.9349999999698</c:v>
                </c:pt>
                <c:pt idx="22588">
                  <c:v>112.9399999999698</c:v>
                </c:pt>
                <c:pt idx="22589">
                  <c:v>112.9449999999698</c:v>
                </c:pt>
                <c:pt idx="22590">
                  <c:v>112.9499999999698</c:v>
                </c:pt>
                <c:pt idx="22591">
                  <c:v>112.9549999999698</c:v>
                </c:pt>
                <c:pt idx="22592">
                  <c:v>112.9599999999698</c:v>
                </c:pt>
                <c:pt idx="22593">
                  <c:v>112.9649999999698</c:v>
                </c:pt>
                <c:pt idx="22594">
                  <c:v>112.9699999999698</c:v>
                </c:pt>
                <c:pt idx="22595">
                  <c:v>112.9749999999698</c:v>
                </c:pt>
                <c:pt idx="22596">
                  <c:v>112.9799999999697</c:v>
                </c:pt>
                <c:pt idx="22597">
                  <c:v>112.9849999999697</c:v>
                </c:pt>
                <c:pt idx="22598">
                  <c:v>112.9899999999697</c:v>
                </c:pt>
                <c:pt idx="22599">
                  <c:v>112.9949999999697</c:v>
                </c:pt>
                <c:pt idx="22600">
                  <c:v>112.9999999999697</c:v>
                </c:pt>
                <c:pt idx="22601">
                  <c:v>113.0049999999697</c:v>
                </c:pt>
                <c:pt idx="22602">
                  <c:v>113.0099999999697</c:v>
                </c:pt>
                <c:pt idx="22603">
                  <c:v>113.0149999999697</c:v>
                </c:pt>
                <c:pt idx="22604">
                  <c:v>113.0199999999697</c:v>
                </c:pt>
                <c:pt idx="22605">
                  <c:v>113.0249999999697</c:v>
                </c:pt>
                <c:pt idx="22606">
                  <c:v>113.0299999999697</c:v>
                </c:pt>
                <c:pt idx="22607">
                  <c:v>113.0349999999697</c:v>
                </c:pt>
                <c:pt idx="22608">
                  <c:v>113.0399999999697</c:v>
                </c:pt>
                <c:pt idx="22609">
                  <c:v>113.0449999999697</c:v>
                </c:pt>
                <c:pt idx="22610">
                  <c:v>113.0499999999697</c:v>
                </c:pt>
                <c:pt idx="22611">
                  <c:v>113.0549999999697</c:v>
                </c:pt>
                <c:pt idx="22612">
                  <c:v>113.0599999999697</c:v>
                </c:pt>
                <c:pt idx="22613">
                  <c:v>113.0649999999697</c:v>
                </c:pt>
                <c:pt idx="22614">
                  <c:v>113.0699999999697</c:v>
                </c:pt>
                <c:pt idx="22615">
                  <c:v>113.0749999999697</c:v>
                </c:pt>
                <c:pt idx="22616">
                  <c:v>113.0799999999696</c:v>
                </c:pt>
                <c:pt idx="22617">
                  <c:v>113.0849999999697</c:v>
                </c:pt>
                <c:pt idx="22618">
                  <c:v>113.0899999999696</c:v>
                </c:pt>
                <c:pt idx="22619">
                  <c:v>113.0949999999696</c:v>
                </c:pt>
                <c:pt idx="22620">
                  <c:v>113.0999999999696</c:v>
                </c:pt>
                <c:pt idx="22621">
                  <c:v>113.1049999999696</c:v>
                </c:pt>
                <c:pt idx="22622">
                  <c:v>113.1099999999696</c:v>
                </c:pt>
                <c:pt idx="22623">
                  <c:v>113.1149999999696</c:v>
                </c:pt>
                <c:pt idx="22624">
                  <c:v>113.1199999999696</c:v>
                </c:pt>
                <c:pt idx="22625">
                  <c:v>113.1249999999696</c:v>
                </c:pt>
                <c:pt idx="22626">
                  <c:v>113.1299999999696</c:v>
                </c:pt>
                <c:pt idx="22627">
                  <c:v>113.1349999999696</c:v>
                </c:pt>
                <c:pt idx="22628">
                  <c:v>113.1399999999696</c:v>
                </c:pt>
                <c:pt idx="22629">
                  <c:v>113.1449999999696</c:v>
                </c:pt>
                <c:pt idx="22630">
                  <c:v>113.1499999999696</c:v>
                </c:pt>
                <c:pt idx="22631">
                  <c:v>113.1549999999696</c:v>
                </c:pt>
                <c:pt idx="22632">
                  <c:v>113.1599999999696</c:v>
                </c:pt>
                <c:pt idx="22633">
                  <c:v>113.1649999999696</c:v>
                </c:pt>
                <c:pt idx="22634">
                  <c:v>113.1699999999696</c:v>
                </c:pt>
                <c:pt idx="22635">
                  <c:v>113.1749999999696</c:v>
                </c:pt>
                <c:pt idx="22636">
                  <c:v>113.1799999999696</c:v>
                </c:pt>
                <c:pt idx="22637">
                  <c:v>113.1849999999696</c:v>
                </c:pt>
                <c:pt idx="22638">
                  <c:v>113.1899999999695</c:v>
                </c:pt>
                <c:pt idx="22639">
                  <c:v>113.1949999999696</c:v>
                </c:pt>
                <c:pt idx="22640">
                  <c:v>113.1999999999695</c:v>
                </c:pt>
                <c:pt idx="22641">
                  <c:v>113.2049999999695</c:v>
                </c:pt>
                <c:pt idx="22642">
                  <c:v>113.2099999999695</c:v>
                </c:pt>
                <c:pt idx="22643">
                  <c:v>113.2149999999695</c:v>
                </c:pt>
                <c:pt idx="22644">
                  <c:v>113.2199999999695</c:v>
                </c:pt>
                <c:pt idx="22645">
                  <c:v>113.2249999999695</c:v>
                </c:pt>
                <c:pt idx="22646">
                  <c:v>113.2299999999695</c:v>
                </c:pt>
                <c:pt idx="22647">
                  <c:v>113.2349999999695</c:v>
                </c:pt>
                <c:pt idx="22648">
                  <c:v>113.2399999999695</c:v>
                </c:pt>
                <c:pt idx="22649">
                  <c:v>113.2449999999695</c:v>
                </c:pt>
                <c:pt idx="22650">
                  <c:v>113.2499999999695</c:v>
                </c:pt>
                <c:pt idx="22651">
                  <c:v>113.2549999999695</c:v>
                </c:pt>
                <c:pt idx="22652">
                  <c:v>113.2599999999695</c:v>
                </c:pt>
                <c:pt idx="22653">
                  <c:v>113.2649999999695</c:v>
                </c:pt>
                <c:pt idx="22654">
                  <c:v>113.2699999999695</c:v>
                </c:pt>
                <c:pt idx="22655">
                  <c:v>113.2749999999695</c:v>
                </c:pt>
                <c:pt idx="22656">
                  <c:v>113.2799999999695</c:v>
                </c:pt>
                <c:pt idx="22657">
                  <c:v>113.2849999999695</c:v>
                </c:pt>
                <c:pt idx="22658">
                  <c:v>113.2899999999695</c:v>
                </c:pt>
                <c:pt idx="22659">
                  <c:v>113.2949999999695</c:v>
                </c:pt>
                <c:pt idx="22660">
                  <c:v>113.2999999999695</c:v>
                </c:pt>
                <c:pt idx="22661">
                  <c:v>113.3049999999695</c:v>
                </c:pt>
                <c:pt idx="22662">
                  <c:v>113.3099999999694</c:v>
                </c:pt>
                <c:pt idx="22663">
                  <c:v>113.3149999999694</c:v>
                </c:pt>
                <c:pt idx="22664">
                  <c:v>113.3199999999694</c:v>
                </c:pt>
                <c:pt idx="22665">
                  <c:v>113.3249999999694</c:v>
                </c:pt>
                <c:pt idx="22666">
                  <c:v>113.3299999999694</c:v>
                </c:pt>
                <c:pt idx="22667">
                  <c:v>113.3349999999694</c:v>
                </c:pt>
                <c:pt idx="22668">
                  <c:v>113.3399999999694</c:v>
                </c:pt>
                <c:pt idx="22669">
                  <c:v>113.3449999999694</c:v>
                </c:pt>
                <c:pt idx="22670">
                  <c:v>113.3499999999694</c:v>
                </c:pt>
                <c:pt idx="22671">
                  <c:v>113.3549999999694</c:v>
                </c:pt>
                <c:pt idx="22672">
                  <c:v>113.3599999999694</c:v>
                </c:pt>
                <c:pt idx="22673">
                  <c:v>113.3649999999694</c:v>
                </c:pt>
                <c:pt idx="22674">
                  <c:v>113.3699999999694</c:v>
                </c:pt>
                <c:pt idx="22675">
                  <c:v>113.3749999999694</c:v>
                </c:pt>
                <c:pt idx="22676">
                  <c:v>113.3799999999694</c:v>
                </c:pt>
                <c:pt idx="22677">
                  <c:v>113.3849999999694</c:v>
                </c:pt>
                <c:pt idx="22678">
                  <c:v>113.3899999999694</c:v>
                </c:pt>
                <c:pt idx="22679">
                  <c:v>113.3949999999694</c:v>
                </c:pt>
                <c:pt idx="22680">
                  <c:v>113.3999999999694</c:v>
                </c:pt>
                <c:pt idx="22681">
                  <c:v>113.4049999999694</c:v>
                </c:pt>
                <c:pt idx="22682">
                  <c:v>113.4099999999694</c:v>
                </c:pt>
                <c:pt idx="22683">
                  <c:v>113.4149999999694</c:v>
                </c:pt>
                <c:pt idx="22684">
                  <c:v>113.4199999999693</c:v>
                </c:pt>
                <c:pt idx="22685">
                  <c:v>113.4249999999693</c:v>
                </c:pt>
                <c:pt idx="22686">
                  <c:v>113.4299999999693</c:v>
                </c:pt>
                <c:pt idx="22687">
                  <c:v>113.4349999999693</c:v>
                </c:pt>
                <c:pt idx="22688">
                  <c:v>113.4399999999693</c:v>
                </c:pt>
                <c:pt idx="22689">
                  <c:v>113.4449999999693</c:v>
                </c:pt>
                <c:pt idx="22690">
                  <c:v>113.4499999999693</c:v>
                </c:pt>
                <c:pt idx="22691">
                  <c:v>113.4549999999693</c:v>
                </c:pt>
                <c:pt idx="22692">
                  <c:v>113.4599999999693</c:v>
                </c:pt>
                <c:pt idx="22693">
                  <c:v>113.4649999999693</c:v>
                </c:pt>
                <c:pt idx="22694">
                  <c:v>113.4699999999693</c:v>
                </c:pt>
                <c:pt idx="22695">
                  <c:v>113.4749999999693</c:v>
                </c:pt>
                <c:pt idx="22696">
                  <c:v>113.4799999999693</c:v>
                </c:pt>
                <c:pt idx="22697">
                  <c:v>113.4849999999693</c:v>
                </c:pt>
                <c:pt idx="22698">
                  <c:v>113.4899999999693</c:v>
                </c:pt>
                <c:pt idx="22699">
                  <c:v>113.4949999999693</c:v>
                </c:pt>
                <c:pt idx="22700">
                  <c:v>113.4999999999693</c:v>
                </c:pt>
                <c:pt idx="22701">
                  <c:v>113.5049999999693</c:v>
                </c:pt>
                <c:pt idx="22702">
                  <c:v>113.5099999999693</c:v>
                </c:pt>
                <c:pt idx="22703">
                  <c:v>113.5149999999693</c:v>
                </c:pt>
                <c:pt idx="22704">
                  <c:v>113.5199999999693</c:v>
                </c:pt>
                <c:pt idx="22705">
                  <c:v>113.5249999999693</c:v>
                </c:pt>
                <c:pt idx="22706">
                  <c:v>113.5299999999692</c:v>
                </c:pt>
                <c:pt idx="22707">
                  <c:v>113.5349999999692</c:v>
                </c:pt>
                <c:pt idx="22708">
                  <c:v>113.5399999999692</c:v>
                </c:pt>
                <c:pt idx="22709">
                  <c:v>113.5449999999692</c:v>
                </c:pt>
                <c:pt idx="22710">
                  <c:v>113.5499999999692</c:v>
                </c:pt>
                <c:pt idx="22711">
                  <c:v>113.5549999999692</c:v>
                </c:pt>
                <c:pt idx="22712">
                  <c:v>113.5599999999692</c:v>
                </c:pt>
                <c:pt idx="22713">
                  <c:v>113.5649999999692</c:v>
                </c:pt>
                <c:pt idx="22714">
                  <c:v>113.5699999999692</c:v>
                </c:pt>
                <c:pt idx="22715">
                  <c:v>113.5749999999692</c:v>
                </c:pt>
                <c:pt idx="22716">
                  <c:v>113.5799999999692</c:v>
                </c:pt>
                <c:pt idx="22717">
                  <c:v>113.5849999999692</c:v>
                </c:pt>
                <c:pt idx="22718">
                  <c:v>113.5899999999692</c:v>
                </c:pt>
                <c:pt idx="22719">
                  <c:v>113.5949999999692</c:v>
                </c:pt>
                <c:pt idx="22720">
                  <c:v>113.5999999999692</c:v>
                </c:pt>
                <c:pt idx="22721">
                  <c:v>113.6049999999692</c:v>
                </c:pt>
                <c:pt idx="22722">
                  <c:v>113.6099999999692</c:v>
                </c:pt>
                <c:pt idx="22723">
                  <c:v>113.6149999999692</c:v>
                </c:pt>
                <c:pt idx="22724">
                  <c:v>113.6199999999692</c:v>
                </c:pt>
                <c:pt idx="22725">
                  <c:v>113.6249999999692</c:v>
                </c:pt>
                <c:pt idx="22726">
                  <c:v>113.6299999999691</c:v>
                </c:pt>
                <c:pt idx="22727">
                  <c:v>113.6349999999692</c:v>
                </c:pt>
                <c:pt idx="22728">
                  <c:v>113.6399999999691</c:v>
                </c:pt>
                <c:pt idx="22729">
                  <c:v>113.6449999999691</c:v>
                </c:pt>
                <c:pt idx="22730">
                  <c:v>113.6499999999691</c:v>
                </c:pt>
                <c:pt idx="22731">
                  <c:v>113.6549999999691</c:v>
                </c:pt>
                <c:pt idx="22732">
                  <c:v>113.6599999999691</c:v>
                </c:pt>
                <c:pt idx="22733">
                  <c:v>113.6649999999691</c:v>
                </c:pt>
                <c:pt idx="22734">
                  <c:v>113.6699999999691</c:v>
                </c:pt>
                <c:pt idx="22735">
                  <c:v>113.6749999999691</c:v>
                </c:pt>
                <c:pt idx="22736">
                  <c:v>113.6799999999691</c:v>
                </c:pt>
                <c:pt idx="22737">
                  <c:v>113.6849999999691</c:v>
                </c:pt>
                <c:pt idx="22738">
                  <c:v>113.6899999999691</c:v>
                </c:pt>
                <c:pt idx="22739">
                  <c:v>113.6949999999691</c:v>
                </c:pt>
                <c:pt idx="22740">
                  <c:v>113.6999999999691</c:v>
                </c:pt>
                <c:pt idx="22741">
                  <c:v>113.7049999999691</c:v>
                </c:pt>
                <c:pt idx="22742">
                  <c:v>113.7099999999691</c:v>
                </c:pt>
                <c:pt idx="22743">
                  <c:v>113.7149999999691</c:v>
                </c:pt>
                <c:pt idx="22744">
                  <c:v>113.7199999999691</c:v>
                </c:pt>
                <c:pt idx="22745">
                  <c:v>113.7249999999691</c:v>
                </c:pt>
                <c:pt idx="22746">
                  <c:v>113.7299999999691</c:v>
                </c:pt>
                <c:pt idx="22747">
                  <c:v>113.7349999999691</c:v>
                </c:pt>
                <c:pt idx="22748">
                  <c:v>113.7399999999691</c:v>
                </c:pt>
                <c:pt idx="22749">
                  <c:v>113.7449999999691</c:v>
                </c:pt>
                <c:pt idx="22750">
                  <c:v>113.749999999969</c:v>
                </c:pt>
                <c:pt idx="22751">
                  <c:v>113.754999999969</c:v>
                </c:pt>
                <c:pt idx="22752">
                  <c:v>113.759999999969</c:v>
                </c:pt>
                <c:pt idx="22753">
                  <c:v>113.764999999969</c:v>
                </c:pt>
                <c:pt idx="22754">
                  <c:v>113.769999999969</c:v>
                </c:pt>
                <c:pt idx="22755">
                  <c:v>113.774999999969</c:v>
                </c:pt>
                <c:pt idx="22756">
                  <c:v>113.779999999969</c:v>
                </c:pt>
                <c:pt idx="22757">
                  <c:v>113.784999999969</c:v>
                </c:pt>
                <c:pt idx="22758">
                  <c:v>113.789999999969</c:v>
                </c:pt>
                <c:pt idx="22759">
                  <c:v>113.794999999969</c:v>
                </c:pt>
                <c:pt idx="22760">
                  <c:v>113.799999999969</c:v>
                </c:pt>
                <c:pt idx="22761">
                  <c:v>113.804999999969</c:v>
                </c:pt>
                <c:pt idx="22762">
                  <c:v>113.809999999969</c:v>
                </c:pt>
                <c:pt idx="22763">
                  <c:v>113.814999999969</c:v>
                </c:pt>
                <c:pt idx="22764">
                  <c:v>113.819999999969</c:v>
                </c:pt>
                <c:pt idx="22765">
                  <c:v>113.824999999969</c:v>
                </c:pt>
                <c:pt idx="22766">
                  <c:v>113.829999999969</c:v>
                </c:pt>
                <c:pt idx="22767">
                  <c:v>113.834999999969</c:v>
                </c:pt>
                <c:pt idx="22768">
                  <c:v>113.839999999969</c:v>
                </c:pt>
                <c:pt idx="22769">
                  <c:v>113.844999999969</c:v>
                </c:pt>
                <c:pt idx="22770">
                  <c:v>113.849999999969</c:v>
                </c:pt>
                <c:pt idx="22771">
                  <c:v>113.854999999969</c:v>
                </c:pt>
                <c:pt idx="22772">
                  <c:v>113.859999999969</c:v>
                </c:pt>
                <c:pt idx="22773">
                  <c:v>113.864999999969</c:v>
                </c:pt>
                <c:pt idx="22774">
                  <c:v>113.869999999969</c:v>
                </c:pt>
                <c:pt idx="22775">
                  <c:v>113.874999999969</c:v>
                </c:pt>
                <c:pt idx="22776">
                  <c:v>113.879999999969</c:v>
                </c:pt>
                <c:pt idx="22777">
                  <c:v>113.884999999969</c:v>
                </c:pt>
                <c:pt idx="22778">
                  <c:v>113.889999999969</c:v>
                </c:pt>
                <c:pt idx="22779">
                  <c:v>113.894999999969</c:v>
                </c:pt>
                <c:pt idx="22780">
                  <c:v>113.899999999969</c:v>
                </c:pt>
                <c:pt idx="22781">
                  <c:v>113.904999999969</c:v>
                </c:pt>
                <c:pt idx="22782">
                  <c:v>113.909999999969</c:v>
                </c:pt>
                <c:pt idx="22783">
                  <c:v>113.914999999969</c:v>
                </c:pt>
                <c:pt idx="22784">
                  <c:v>113.919999999969</c:v>
                </c:pt>
                <c:pt idx="22785">
                  <c:v>113.924999999969</c:v>
                </c:pt>
                <c:pt idx="22786">
                  <c:v>113.929999999969</c:v>
                </c:pt>
                <c:pt idx="22787">
                  <c:v>113.934999999969</c:v>
                </c:pt>
                <c:pt idx="22788">
                  <c:v>113.939999999969</c:v>
                </c:pt>
                <c:pt idx="22789">
                  <c:v>113.944999999969</c:v>
                </c:pt>
                <c:pt idx="22790">
                  <c:v>113.949999999969</c:v>
                </c:pt>
                <c:pt idx="22791">
                  <c:v>113.954999999969</c:v>
                </c:pt>
                <c:pt idx="22792">
                  <c:v>113.959999999969</c:v>
                </c:pt>
                <c:pt idx="22793">
                  <c:v>113.964999999969</c:v>
                </c:pt>
                <c:pt idx="22794">
                  <c:v>113.9699999999688</c:v>
                </c:pt>
                <c:pt idx="22795">
                  <c:v>113.9749999999688</c:v>
                </c:pt>
                <c:pt idx="22796">
                  <c:v>113.9799999999688</c:v>
                </c:pt>
                <c:pt idx="22797">
                  <c:v>113.9849999999688</c:v>
                </c:pt>
                <c:pt idx="22798">
                  <c:v>113.9899999999688</c:v>
                </c:pt>
                <c:pt idx="22799">
                  <c:v>113.9949999999688</c:v>
                </c:pt>
                <c:pt idx="22800">
                  <c:v>113.9999999999688</c:v>
                </c:pt>
                <c:pt idx="22801">
                  <c:v>114.0049999999688</c:v>
                </c:pt>
                <c:pt idx="22802">
                  <c:v>114.0099999999688</c:v>
                </c:pt>
                <c:pt idx="22803">
                  <c:v>114.0149999999688</c:v>
                </c:pt>
                <c:pt idx="22804">
                  <c:v>114.0199999999688</c:v>
                </c:pt>
                <c:pt idx="22805">
                  <c:v>114.0249999999688</c:v>
                </c:pt>
                <c:pt idx="22806">
                  <c:v>114.0299999999688</c:v>
                </c:pt>
                <c:pt idx="22807">
                  <c:v>114.0349999999688</c:v>
                </c:pt>
                <c:pt idx="22808">
                  <c:v>114.0399999999688</c:v>
                </c:pt>
                <c:pt idx="22809">
                  <c:v>114.0449999999688</c:v>
                </c:pt>
                <c:pt idx="22810">
                  <c:v>114.0499999999688</c:v>
                </c:pt>
                <c:pt idx="22811">
                  <c:v>114.0549999999688</c:v>
                </c:pt>
                <c:pt idx="22812">
                  <c:v>114.0599999999688</c:v>
                </c:pt>
                <c:pt idx="22813">
                  <c:v>114.0649999999688</c:v>
                </c:pt>
                <c:pt idx="22814">
                  <c:v>114.0699999999688</c:v>
                </c:pt>
                <c:pt idx="22815">
                  <c:v>114.0749999999688</c:v>
                </c:pt>
                <c:pt idx="22816">
                  <c:v>114.0799999999687</c:v>
                </c:pt>
                <c:pt idx="22817">
                  <c:v>114.0849999999687</c:v>
                </c:pt>
                <c:pt idx="22818">
                  <c:v>114.0899999999687</c:v>
                </c:pt>
                <c:pt idx="22819">
                  <c:v>114.0949999999687</c:v>
                </c:pt>
                <c:pt idx="22820">
                  <c:v>114.0999999999687</c:v>
                </c:pt>
                <c:pt idx="22821">
                  <c:v>114.1049999999687</c:v>
                </c:pt>
                <c:pt idx="22822">
                  <c:v>114.1099999999687</c:v>
                </c:pt>
                <c:pt idx="22823">
                  <c:v>114.1149999999687</c:v>
                </c:pt>
                <c:pt idx="22824">
                  <c:v>114.1199999999687</c:v>
                </c:pt>
                <c:pt idx="22825">
                  <c:v>114.1249999999687</c:v>
                </c:pt>
                <c:pt idx="22826">
                  <c:v>114.1299999999687</c:v>
                </c:pt>
                <c:pt idx="22827">
                  <c:v>114.1349999999687</c:v>
                </c:pt>
                <c:pt idx="22828">
                  <c:v>114.1399999999687</c:v>
                </c:pt>
                <c:pt idx="22829">
                  <c:v>114.1449999999687</c:v>
                </c:pt>
                <c:pt idx="22830">
                  <c:v>114.1499999999687</c:v>
                </c:pt>
                <c:pt idx="22831">
                  <c:v>114.1549999999687</c:v>
                </c:pt>
                <c:pt idx="22832">
                  <c:v>114.1599999999687</c:v>
                </c:pt>
                <c:pt idx="22833">
                  <c:v>114.1649999999687</c:v>
                </c:pt>
                <c:pt idx="22834">
                  <c:v>114.1699999999687</c:v>
                </c:pt>
                <c:pt idx="22835">
                  <c:v>114.1749999999687</c:v>
                </c:pt>
                <c:pt idx="22836">
                  <c:v>114.1799999999686</c:v>
                </c:pt>
                <c:pt idx="22837">
                  <c:v>114.1849999999687</c:v>
                </c:pt>
                <c:pt idx="22838">
                  <c:v>114.1899999999686</c:v>
                </c:pt>
                <c:pt idx="22839">
                  <c:v>114.1949999999686</c:v>
                </c:pt>
                <c:pt idx="22840">
                  <c:v>114.1999999999686</c:v>
                </c:pt>
                <c:pt idx="22841">
                  <c:v>114.2049999999686</c:v>
                </c:pt>
                <c:pt idx="22842">
                  <c:v>114.2099999999686</c:v>
                </c:pt>
                <c:pt idx="22843">
                  <c:v>114.2149999999686</c:v>
                </c:pt>
                <c:pt idx="22844">
                  <c:v>114.2199999999686</c:v>
                </c:pt>
                <c:pt idx="22845">
                  <c:v>114.2249999999686</c:v>
                </c:pt>
                <c:pt idx="22846">
                  <c:v>114.2299999999686</c:v>
                </c:pt>
                <c:pt idx="22847">
                  <c:v>114.2349999999686</c:v>
                </c:pt>
                <c:pt idx="22848">
                  <c:v>114.2399999999686</c:v>
                </c:pt>
                <c:pt idx="22849">
                  <c:v>114.2449999999686</c:v>
                </c:pt>
                <c:pt idx="22850">
                  <c:v>114.2499999999686</c:v>
                </c:pt>
                <c:pt idx="22851">
                  <c:v>114.2549999999686</c:v>
                </c:pt>
                <c:pt idx="22852">
                  <c:v>114.2599999999686</c:v>
                </c:pt>
                <c:pt idx="22853">
                  <c:v>114.2649999999686</c:v>
                </c:pt>
                <c:pt idx="22854">
                  <c:v>114.2699999999686</c:v>
                </c:pt>
                <c:pt idx="22855">
                  <c:v>114.2749999999686</c:v>
                </c:pt>
                <c:pt idx="22856">
                  <c:v>114.2799999999686</c:v>
                </c:pt>
                <c:pt idx="22857">
                  <c:v>114.2849999999686</c:v>
                </c:pt>
                <c:pt idx="22858">
                  <c:v>114.2899999999686</c:v>
                </c:pt>
                <c:pt idx="22859">
                  <c:v>114.2949999999686</c:v>
                </c:pt>
                <c:pt idx="22860">
                  <c:v>114.2999999999685</c:v>
                </c:pt>
                <c:pt idx="22861">
                  <c:v>114.3049999999685</c:v>
                </c:pt>
                <c:pt idx="22862">
                  <c:v>114.3099999999685</c:v>
                </c:pt>
                <c:pt idx="22863">
                  <c:v>114.3149999999685</c:v>
                </c:pt>
                <c:pt idx="22864">
                  <c:v>114.3199999999685</c:v>
                </c:pt>
                <c:pt idx="22865">
                  <c:v>114.3249999999685</c:v>
                </c:pt>
                <c:pt idx="22866">
                  <c:v>114.3299999999685</c:v>
                </c:pt>
                <c:pt idx="22867">
                  <c:v>114.3349999999685</c:v>
                </c:pt>
                <c:pt idx="22868">
                  <c:v>114.3399999999685</c:v>
                </c:pt>
                <c:pt idx="22869">
                  <c:v>114.3449999999685</c:v>
                </c:pt>
                <c:pt idx="22870">
                  <c:v>114.3499999999685</c:v>
                </c:pt>
                <c:pt idx="22871">
                  <c:v>114.3549999999685</c:v>
                </c:pt>
                <c:pt idx="22872">
                  <c:v>114.3599999999685</c:v>
                </c:pt>
                <c:pt idx="22873">
                  <c:v>114.3649999999685</c:v>
                </c:pt>
                <c:pt idx="22874">
                  <c:v>114.3699999999685</c:v>
                </c:pt>
                <c:pt idx="22875">
                  <c:v>114.3749999999685</c:v>
                </c:pt>
                <c:pt idx="22876">
                  <c:v>114.3799999999685</c:v>
                </c:pt>
                <c:pt idx="22877">
                  <c:v>114.3849999999685</c:v>
                </c:pt>
                <c:pt idx="22878">
                  <c:v>114.3899999999685</c:v>
                </c:pt>
                <c:pt idx="22879">
                  <c:v>114.3949999999685</c:v>
                </c:pt>
                <c:pt idx="22880">
                  <c:v>114.3999999999685</c:v>
                </c:pt>
                <c:pt idx="22881">
                  <c:v>114.4049999999685</c:v>
                </c:pt>
                <c:pt idx="22882">
                  <c:v>114.4099999999684</c:v>
                </c:pt>
                <c:pt idx="22883">
                  <c:v>114.4149999999685</c:v>
                </c:pt>
                <c:pt idx="22884">
                  <c:v>114.4199999999685</c:v>
                </c:pt>
                <c:pt idx="22885">
                  <c:v>114.4249999999684</c:v>
                </c:pt>
                <c:pt idx="22886">
                  <c:v>114.4299999999684</c:v>
                </c:pt>
                <c:pt idx="22887">
                  <c:v>114.4349999999684</c:v>
                </c:pt>
                <c:pt idx="22888">
                  <c:v>114.4399999999684</c:v>
                </c:pt>
                <c:pt idx="22889">
                  <c:v>114.4449999999684</c:v>
                </c:pt>
                <c:pt idx="22890">
                  <c:v>114.4499999999684</c:v>
                </c:pt>
                <c:pt idx="22891">
                  <c:v>114.4549999999684</c:v>
                </c:pt>
                <c:pt idx="22892">
                  <c:v>114.4599999999684</c:v>
                </c:pt>
                <c:pt idx="22893">
                  <c:v>114.4649999999684</c:v>
                </c:pt>
                <c:pt idx="22894">
                  <c:v>114.4699999999684</c:v>
                </c:pt>
                <c:pt idx="22895">
                  <c:v>114.4749999999684</c:v>
                </c:pt>
                <c:pt idx="22896">
                  <c:v>114.4799999999684</c:v>
                </c:pt>
                <c:pt idx="22897">
                  <c:v>114.4849999999684</c:v>
                </c:pt>
                <c:pt idx="22898">
                  <c:v>114.4899999999684</c:v>
                </c:pt>
                <c:pt idx="22899">
                  <c:v>114.4949999999684</c:v>
                </c:pt>
                <c:pt idx="22900">
                  <c:v>114.4999999999684</c:v>
                </c:pt>
                <c:pt idx="22901">
                  <c:v>114.5049999999684</c:v>
                </c:pt>
                <c:pt idx="22902">
                  <c:v>114.5099999999684</c:v>
                </c:pt>
                <c:pt idx="22903">
                  <c:v>114.5149999999684</c:v>
                </c:pt>
                <c:pt idx="22904">
                  <c:v>114.5199999999683</c:v>
                </c:pt>
                <c:pt idx="22905">
                  <c:v>114.5249999999683</c:v>
                </c:pt>
                <c:pt idx="22906">
                  <c:v>114.5299999999683</c:v>
                </c:pt>
                <c:pt idx="22907">
                  <c:v>114.5349999999683</c:v>
                </c:pt>
                <c:pt idx="22908">
                  <c:v>114.5399999999683</c:v>
                </c:pt>
                <c:pt idx="22909">
                  <c:v>114.5449999999683</c:v>
                </c:pt>
                <c:pt idx="22910">
                  <c:v>114.5499999999683</c:v>
                </c:pt>
                <c:pt idx="22911">
                  <c:v>114.5549999999683</c:v>
                </c:pt>
                <c:pt idx="22912">
                  <c:v>114.5599999999683</c:v>
                </c:pt>
                <c:pt idx="22913">
                  <c:v>114.5649999999683</c:v>
                </c:pt>
                <c:pt idx="22914">
                  <c:v>114.5699999999683</c:v>
                </c:pt>
                <c:pt idx="22915">
                  <c:v>114.5749999999683</c:v>
                </c:pt>
                <c:pt idx="22916">
                  <c:v>114.5799999999683</c:v>
                </c:pt>
                <c:pt idx="22917">
                  <c:v>114.5849999999683</c:v>
                </c:pt>
                <c:pt idx="22918">
                  <c:v>114.5899999999683</c:v>
                </c:pt>
                <c:pt idx="22919">
                  <c:v>114.5949999999683</c:v>
                </c:pt>
                <c:pt idx="22920">
                  <c:v>114.5999999999683</c:v>
                </c:pt>
                <c:pt idx="22921">
                  <c:v>114.6049999999683</c:v>
                </c:pt>
                <c:pt idx="22922">
                  <c:v>114.6099999999683</c:v>
                </c:pt>
                <c:pt idx="22923">
                  <c:v>114.6149999999683</c:v>
                </c:pt>
                <c:pt idx="22924">
                  <c:v>114.6199999999683</c:v>
                </c:pt>
                <c:pt idx="22925">
                  <c:v>114.6249999999683</c:v>
                </c:pt>
                <c:pt idx="22926">
                  <c:v>114.6299999999682</c:v>
                </c:pt>
                <c:pt idx="22927">
                  <c:v>114.6349999999682</c:v>
                </c:pt>
                <c:pt idx="22928">
                  <c:v>114.6399999999682</c:v>
                </c:pt>
                <c:pt idx="22929">
                  <c:v>114.6449999999682</c:v>
                </c:pt>
                <c:pt idx="22930">
                  <c:v>114.6499999999682</c:v>
                </c:pt>
                <c:pt idx="22931">
                  <c:v>114.6549999999682</c:v>
                </c:pt>
                <c:pt idx="22932">
                  <c:v>114.6599999999682</c:v>
                </c:pt>
                <c:pt idx="22933">
                  <c:v>114.6649999999682</c:v>
                </c:pt>
                <c:pt idx="22934">
                  <c:v>114.6699999999682</c:v>
                </c:pt>
                <c:pt idx="22935">
                  <c:v>114.6749999999682</c:v>
                </c:pt>
                <c:pt idx="22936">
                  <c:v>114.6799999999682</c:v>
                </c:pt>
                <c:pt idx="22937">
                  <c:v>114.6849999999682</c:v>
                </c:pt>
                <c:pt idx="22938">
                  <c:v>114.6899999999682</c:v>
                </c:pt>
                <c:pt idx="22939">
                  <c:v>114.6949999999682</c:v>
                </c:pt>
                <c:pt idx="22940">
                  <c:v>114.6999999999682</c:v>
                </c:pt>
                <c:pt idx="22941">
                  <c:v>114.7049999999682</c:v>
                </c:pt>
                <c:pt idx="22942">
                  <c:v>114.7099999999682</c:v>
                </c:pt>
                <c:pt idx="22943">
                  <c:v>114.7149999999682</c:v>
                </c:pt>
                <c:pt idx="22944">
                  <c:v>114.7199999999682</c:v>
                </c:pt>
                <c:pt idx="22945">
                  <c:v>114.7249999999682</c:v>
                </c:pt>
                <c:pt idx="22946">
                  <c:v>114.7299999999682</c:v>
                </c:pt>
                <c:pt idx="22947">
                  <c:v>114.7349999999682</c:v>
                </c:pt>
                <c:pt idx="22948">
                  <c:v>114.7399999999681</c:v>
                </c:pt>
                <c:pt idx="22949">
                  <c:v>114.7449999999682</c:v>
                </c:pt>
                <c:pt idx="22950">
                  <c:v>114.7499999999682</c:v>
                </c:pt>
                <c:pt idx="22951">
                  <c:v>114.7549999999681</c:v>
                </c:pt>
                <c:pt idx="22952">
                  <c:v>114.7599999999681</c:v>
                </c:pt>
                <c:pt idx="22953">
                  <c:v>114.7649999999681</c:v>
                </c:pt>
                <c:pt idx="22954">
                  <c:v>114.7699999999681</c:v>
                </c:pt>
                <c:pt idx="22955">
                  <c:v>114.7749999999681</c:v>
                </c:pt>
                <c:pt idx="22956">
                  <c:v>114.7799999999681</c:v>
                </c:pt>
                <c:pt idx="22957">
                  <c:v>114.7849999999681</c:v>
                </c:pt>
                <c:pt idx="22958">
                  <c:v>114.7899999999681</c:v>
                </c:pt>
                <c:pt idx="22959">
                  <c:v>114.7949999999681</c:v>
                </c:pt>
                <c:pt idx="22960">
                  <c:v>114.7999999999681</c:v>
                </c:pt>
                <c:pt idx="22961">
                  <c:v>114.8049999999681</c:v>
                </c:pt>
                <c:pt idx="22962">
                  <c:v>114.8099999999681</c:v>
                </c:pt>
                <c:pt idx="22963">
                  <c:v>114.8149999999681</c:v>
                </c:pt>
                <c:pt idx="22964">
                  <c:v>114.8199999999681</c:v>
                </c:pt>
                <c:pt idx="22965">
                  <c:v>114.8249999999681</c:v>
                </c:pt>
                <c:pt idx="22966">
                  <c:v>114.8299999999681</c:v>
                </c:pt>
                <c:pt idx="22967">
                  <c:v>114.8349999999681</c:v>
                </c:pt>
                <c:pt idx="22968">
                  <c:v>114.8399999999681</c:v>
                </c:pt>
                <c:pt idx="22969">
                  <c:v>114.8449999999681</c:v>
                </c:pt>
                <c:pt idx="22970">
                  <c:v>114.849999999968</c:v>
                </c:pt>
                <c:pt idx="22971">
                  <c:v>114.854999999968</c:v>
                </c:pt>
                <c:pt idx="22972">
                  <c:v>114.859999999968</c:v>
                </c:pt>
                <c:pt idx="22973">
                  <c:v>114.864999999968</c:v>
                </c:pt>
                <c:pt idx="22974">
                  <c:v>114.869999999968</c:v>
                </c:pt>
                <c:pt idx="22975">
                  <c:v>114.874999999968</c:v>
                </c:pt>
                <c:pt idx="22976">
                  <c:v>114.879999999968</c:v>
                </c:pt>
                <c:pt idx="22977">
                  <c:v>114.884999999968</c:v>
                </c:pt>
                <c:pt idx="22978">
                  <c:v>114.889999999968</c:v>
                </c:pt>
                <c:pt idx="22979">
                  <c:v>114.894999999968</c:v>
                </c:pt>
                <c:pt idx="22980">
                  <c:v>114.899999999968</c:v>
                </c:pt>
                <c:pt idx="22981">
                  <c:v>114.904999999968</c:v>
                </c:pt>
                <c:pt idx="22982">
                  <c:v>114.909999999968</c:v>
                </c:pt>
                <c:pt idx="22983">
                  <c:v>114.914999999968</c:v>
                </c:pt>
                <c:pt idx="22984">
                  <c:v>114.919999999968</c:v>
                </c:pt>
                <c:pt idx="22985">
                  <c:v>114.924999999968</c:v>
                </c:pt>
                <c:pt idx="22986">
                  <c:v>114.929999999968</c:v>
                </c:pt>
                <c:pt idx="22987">
                  <c:v>114.934999999968</c:v>
                </c:pt>
                <c:pt idx="22988">
                  <c:v>114.939999999968</c:v>
                </c:pt>
                <c:pt idx="22989">
                  <c:v>114.944999999968</c:v>
                </c:pt>
                <c:pt idx="22990">
                  <c:v>114.949999999968</c:v>
                </c:pt>
                <c:pt idx="22991">
                  <c:v>114.954999999968</c:v>
                </c:pt>
                <c:pt idx="22992">
                  <c:v>114.959999999968</c:v>
                </c:pt>
                <c:pt idx="22993">
                  <c:v>114.964999999968</c:v>
                </c:pt>
                <c:pt idx="22994">
                  <c:v>114.969999999968</c:v>
                </c:pt>
                <c:pt idx="22995">
                  <c:v>114.974999999968</c:v>
                </c:pt>
                <c:pt idx="22996">
                  <c:v>114.979999999968</c:v>
                </c:pt>
                <c:pt idx="22997">
                  <c:v>114.984999999968</c:v>
                </c:pt>
                <c:pt idx="22998">
                  <c:v>114.989999999968</c:v>
                </c:pt>
                <c:pt idx="22999">
                  <c:v>114.994999999968</c:v>
                </c:pt>
                <c:pt idx="23000">
                  <c:v>114.999999999968</c:v>
                </c:pt>
                <c:pt idx="23001">
                  <c:v>115.004999999968</c:v>
                </c:pt>
                <c:pt idx="23002">
                  <c:v>115.009999999968</c:v>
                </c:pt>
                <c:pt idx="23003">
                  <c:v>115.014999999968</c:v>
                </c:pt>
                <c:pt idx="23004">
                  <c:v>115.019999999968</c:v>
                </c:pt>
                <c:pt idx="23005">
                  <c:v>115.024999999968</c:v>
                </c:pt>
                <c:pt idx="23006">
                  <c:v>115.029999999968</c:v>
                </c:pt>
                <c:pt idx="23007">
                  <c:v>115.034999999968</c:v>
                </c:pt>
                <c:pt idx="23008">
                  <c:v>115.039999999968</c:v>
                </c:pt>
                <c:pt idx="23009">
                  <c:v>115.044999999968</c:v>
                </c:pt>
                <c:pt idx="23010">
                  <c:v>115.049999999968</c:v>
                </c:pt>
                <c:pt idx="23011">
                  <c:v>115.054999999968</c:v>
                </c:pt>
                <c:pt idx="23012">
                  <c:v>115.059999999968</c:v>
                </c:pt>
                <c:pt idx="23013">
                  <c:v>115.064999999968</c:v>
                </c:pt>
                <c:pt idx="23014">
                  <c:v>115.0699999999678</c:v>
                </c:pt>
                <c:pt idx="23015">
                  <c:v>115.0749999999678</c:v>
                </c:pt>
                <c:pt idx="23016">
                  <c:v>115.0799999999678</c:v>
                </c:pt>
                <c:pt idx="23017">
                  <c:v>115.0849999999678</c:v>
                </c:pt>
                <c:pt idx="23018">
                  <c:v>115.0899999999678</c:v>
                </c:pt>
                <c:pt idx="23019">
                  <c:v>115.0949999999678</c:v>
                </c:pt>
                <c:pt idx="23020">
                  <c:v>115.0999999999678</c:v>
                </c:pt>
                <c:pt idx="23021">
                  <c:v>115.1049999999678</c:v>
                </c:pt>
                <c:pt idx="23022">
                  <c:v>115.1099999999678</c:v>
                </c:pt>
                <c:pt idx="23023">
                  <c:v>115.1149999999678</c:v>
                </c:pt>
                <c:pt idx="23024">
                  <c:v>115.1199999999678</c:v>
                </c:pt>
                <c:pt idx="23025">
                  <c:v>115.1249999999678</c:v>
                </c:pt>
                <c:pt idx="23026">
                  <c:v>115.1299999999678</c:v>
                </c:pt>
                <c:pt idx="23027">
                  <c:v>115.1349999999678</c:v>
                </c:pt>
                <c:pt idx="23028">
                  <c:v>115.1399999999678</c:v>
                </c:pt>
                <c:pt idx="23029">
                  <c:v>115.1449999999678</c:v>
                </c:pt>
                <c:pt idx="23030">
                  <c:v>115.1499999999678</c:v>
                </c:pt>
                <c:pt idx="23031">
                  <c:v>115.1549999999678</c:v>
                </c:pt>
                <c:pt idx="23032">
                  <c:v>115.1599999999678</c:v>
                </c:pt>
                <c:pt idx="23033">
                  <c:v>115.1649999999678</c:v>
                </c:pt>
                <c:pt idx="23034">
                  <c:v>115.1699999999678</c:v>
                </c:pt>
                <c:pt idx="23035">
                  <c:v>115.1749999999678</c:v>
                </c:pt>
                <c:pt idx="23036">
                  <c:v>115.1799999999677</c:v>
                </c:pt>
                <c:pt idx="23037">
                  <c:v>115.1849999999677</c:v>
                </c:pt>
                <c:pt idx="23038">
                  <c:v>115.1899999999677</c:v>
                </c:pt>
                <c:pt idx="23039">
                  <c:v>115.1949999999677</c:v>
                </c:pt>
                <c:pt idx="23040">
                  <c:v>115.1999999999677</c:v>
                </c:pt>
                <c:pt idx="23041">
                  <c:v>115.2049999999677</c:v>
                </c:pt>
                <c:pt idx="23042">
                  <c:v>115.2099999999677</c:v>
                </c:pt>
                <c:pt idx="23043">
                  <c:v>115.2149999999677</c:v>
                </c:pt>
                <c:pt idx="23044">
                  <c:v>115.2199999999677</c:v>
                </c:pt>
                <c:pt idx="23045">
                  <c:v>115.2249999999677</c:v>
                </c:pt>
                <c:pt idx="23046">
                  <c:v>115.2299999999677</c:v>
                </c:pt>
                <c:pt idx="23047">
                  <c:v>115.2349999999677</c:v>
                </c:pt>
                <c:pt idx="23048">
                  <c:v>115.2399999999677</c:v>
                </c:pt>
                <c:pt idx="23049">
                  <c:v>115.2449999999677</c:v>
                </c:pt>
                <c:pt idx="23050">
                  <c:v>115.2499999999677</c:v>
                </c:pt>
                <c:pt idx="23051">
                  <c:v>115.2549999999677</c:v>
                </c:pt>
                <c:pt idx="23052">
                  <c:v>115.2599999999677</c:v>
                </c:pt>
                <c:pt idx="23053">
                  <c:v>115.2649999999677</c:v>
                </c:pt>
                <c:pt idx="23054">
                  <c:v>115.2699999999677</c:v>
                </c:pt>
                <c:pt idx="23055">
                  <c:v>115.2749999999677</c:v>
                </c:pt>
                <c:pt idx="23056">
                  <c:v>115.2799999999677</c:v>
                </c:pt>
                <c:pt idx="23057">
                  <c:v>115.2849999999677</c:v>
                </c:pt>
                <c:pt idx="23058">
                  <c:v>115.2899999999676</c:v>
                </c:pt>
                <c:pt idx="23059">
                  <c:v>115.2949999999677</c:v>
                </c:pt>
                <c:pt idx="23060">
                  <c:v>115.2999999999676</c:v>
                </c:pt>
                <c:pt idx="23061">
                  <c:v>115.3049999999676</c:v>
                </c:pt>
                <c:pt idx="23062">
                  <c:v>115.3099999999676</c:v>
                </c:pt>
                <c:pt idx="23063">
                  <c:v>115.3149999999676</c:v>
                </c:pt>
                <c:pt idx="23064">
                  <c:v>115.3199999999676</c:v>
                </c:pt>
                <c:pt idx="23065">
                  <c:v>115.3249999999676</c:v>
                </c:pt>
                <c:pt idx="23066">
                  <c:v>115.3299999999676</c:v>
                </c:pt>
                <c:pt idx="23067">
                  <c:v>115.3349999999676</c:v>
                </c:pt>
                <c:pt idx="23068">
                  <c:v>115.3399999999676</c:v>
                </c:pt>
                <c:pt idx="23069">
                  <c:v>115.3449999999676</c:v>
                </c:pt>
                <c:pt idx="23070">
                  <c:v>115.3499999999676</c:v>
                </c:pt>
                <c:pt idx="23071">
                  <c:v>115.3549999999676</c:v>
                </c:pt>
                <c:pt idx="23072">
                  <c:v>115.3599999999676</c:v>
                </c:pt>
                <c:pt idx="23073">
                  <c:v>115.3649999999676</c:v>
                </c:pt>
                <c:pt idx="23074">
                  <c:v>115.3699999999676</c:v>
                </c:pt>
                <c:pt idx="23075">
                  <c:v>115.3749999999676</c:v>
                </c:pt>
                <c:pt idx="23076">
                  <c:v>115.3799999999676</c:v>
                </c:pt>
                <c:pt idx="23077">
                  <c:v>115.3849999999676</c:v>
                </c:pt>
                <c:pt idx="23078">
                  <c:v>115.3899999999676</c:v>
                </c:pt>
                <c:pt idx="23079">
                  <c:v>115.3949999999676</c:v>
                </c:pt>
                <c:pt idx="23080">
                  <c:v>115.3999999999675</c:v>
                </c:pt>
                <c:pt idx="23081">
                  <c:v>115.4049999999676</c:v>
                </c:pt>
                <c:pt idx="23082">
                  <c:v>115.4099999999675</c:v>
                </c:pt>
                <c:pt idx="23083">
                  <c:v>115.4149999999675</c:v>
                </c:pt>
                <c:pt idx="23084">
                  <c:v>115.4199999999675</c:v>
                </c:pt>
                <c:pt idx="23085">
                  <c:v>115.4249999999675</c:v>
                </c:pt>
                <c:pt idx="23086">
                  <c:v>115.4299999999675</c:v>
                </c:pt>
                <c:pt idx="23087">
                  <c:v>115.4349999999675</c:v>
                </c:pt>
                <c:pt idx="23088">
                  <c:v>115.4399999999675</c:v>
                </c:pt>
                <c:pt idx="23089">
                  <c:v>115.4449999999675</c:v>
                </c:pt>
                <c:pt idx="23090">
                  <c:v>115.4499999999675</c:v>
                </c:pt>
                <c:pt idx="23091">
                  <c:v>115.4549999999675</c:v>
                </c:pt>
                <c:pt idx="23092">
                  <c:v>115.4599999999675</c:v>
                </c:pt>
                <c:pt idx="23093">
                  <c:v>115.4649999999675</c:v>
                </c:pt>
                <c:pt idx="23094">
                  <c:v>115.4699999999675</c:v>
                </c:pt>
                <c:pt idx="23095">
                  <c:v>115.4749999999675</c:v>
                </c:pt>
                <c:pt idx="23096">
                  <c:v>115.4799999999675</c:v>
                </c:pt>
                <c:pt idx="23097">
                  <c:v>115.4849999999675</c:v>
                </c:pt>
                <c:pt idx="23098">
                  <c:v>115.4899999999675</c:v>
                </c:pt>
                <c:pt idx="23099">
                  <c:v>115.4949999999675</c:v>
                </c:pt>
                <c:pt idx="23100">
                  <c:v>115.4999999999675</c:v>
                </c:pt>
                <c:pt idx="23101">
                  <c:v>115.5049999999675</c:v>
                </c:pt>
                <c:pt idx="23102">
                  <c:v>115.5099999999674</c:v>
                </c:pt>
                <c:pt idx="23103">
                  <c:v>115.5149999999675</c:v>
                </c:pt>
                <c:pt idx="23104">
                  <c:v>115.5199999999674</c:v>
                </c:pt>
                <c:pt idx="23105">
                  <c:v>115.5249999999674</c:v>
                </c:pt>
                <c:pt idx="23106">
                  <c:v>115.5299999999674</c:v>
                </c:pt>
                <c:pt idx="23107">
                  <c:v>115.5349999999674</c:v>
                </c:pt>
                <c:pt idx="23108">
                  <c:v>115.5399999999674</c:v>
                </c:pt>
                <c:pt idx="23109">
                  <c:v>115.5449999999674</c:v>
                </c:pt>
                <c:pt idx="23110">
                  <c:v>115.5499999999674</c:v>
                </c:pt>
                <c:pt idx="23111">
                  <c:v>115.5549999999674</c:v>
                </c:pt>
                <c:pt idx="23112">
                  <c:v>115.5599999999674</c:v>
                </c:pt>
                <c:pt idx="23113">
                  <c:v>115.5649999999674</c:v>
                </c:pt>
                <c:pt idx="23114">
                  <c:v>115.5699999999674</c:v>
                </c:pt>
                <c:pt idx="23115">
                  <c:v>115.5749999999674</c:v>
                </c:pt>
                <c:pt idx="23116">
                  <c:v>115.5799999999674</c:v>
                </c:pt>
                <c:pt idx="23117">
                  <c:v>115.5849999999674</c:v>
                </c:pt>
                <c:pt idx="23118">
                  <c:v>115.5899999999674</c:v>
                </c:pt>
                <c:pt idx="23119">
                  <c:v>115.5949999999674</c:v>
                </c:pt>
                <c:pt idx="23120">
                  <c:v>115.5999999999674</c:v>
                </c:pt>
                <c:pt idx="23121">
                  <c:v>115.6049999999674</c:v>
                </c:pt>
                <c:pt idx="23122">
                  <c:v>115.6099999999674</c:v>
                </c:pt>
                <c:pt idx="23123">
                  <c:v>115.6149999999674</c:v>
                </c:pt>
                <c:pt idx="23124">
                  <c:v>115.6199999999673</c:v>
                </c:pt>
                <c:pt idx="23125">
                  <c:v>115.6249999999673</c:v>
                </c:pt>
                <c:pt idx="23126">
                  <c:v>115.6299999999673</c:v>
                </c:pt>
                <c:pt idx="23127">
                  <c:v>115.6349999999673</c:v>
                </c:pt>
                <c:pt idx="23128">
                  <c:v>115.6399999999673</c:v>
                </c:pt>
                <c:pt idx="23129">
                  <c:v>115.6449999999673</c:v>
                </c:pt>
                <c:pt idx="23130">
                  <c:v>115.6499999999673</c:v>
                </c:pt>
                <c:pt idx="23131">
                  <c:v>115.6549999999673</c:v>
                </c:pt>
                <c:pt idx="23132">
                  <c:v>115.6599999999673</c:v>
                </c:pt>
                <c:pt idx="23133">
                  <c:v>115.6649999999673</c:v>
                </c:pt>
                <c:pt idx="23134">
                  <c:v>115.6699999999673</c:v>
                </c:pt>
                <c:pt idx="23135">
                  <c:v>115.6749999999673</c:v>
                </c:pt>
                <c:pt idx="23136">
                  <c:v>115.6799999999673</c:v>
                </c:pt>
                <c:pt idx="23137">
                  <c:v>115.6849999999673</c:v>
                </c:pt>
                <c:pt idx="23138">
                  <c:v>115.6899999999673</c:v>
                </c:pt>
                <c:pt idx="23139">
                  <c:v>115.6949999999673</c:v>
                </c:pt>
                <c:pt idx="23140">
                  <c:v>115.6999999999673</c:v>
                </c:pt>
                <c:pt idx="23141">
                  <c:v>115.7049999999673</c:v>
                </c:pt>
                <c:pt idx="23142">
                  <c:v>115.7099999999673</c:v>
                </c:pt>
                <c:pt idx="23143">
                  <c:v>115.7149999999673</c:v>
                </c:pt>
                <c:pt idx="23144">
                  <c:v>115.7199999999673</c:v>
                </c:pt>
                <c:pt idx="23145">
                  <c:v>115.7249999999673</c:v>
                </c:pt>
                <c:pt idx="23146">
                  <c:v>115.7299999999672</c:v>
                </c:pt>
                <c:pt idx="23147">
                  <c:v>115.7349999999673</c:v>
                </c:pt>
                <c:pt idx="23148">
                  <c:v>115.7399999999672</c:v>
                </c:pt>
                <c:pt idx="23149">
                  <c:v>115.7449999999672</c:v>
                </c:pt>
                <c:pt idx="23150">
                  <c:v>115.7499999999672</c:v>
                </c:pt>
                <c:pt idx="23151">
                  <c:v>115.7549999999672</c:v>
                </c:pt>
                <c:pt idx="23152">
                  <c:v>115.7599999999672</c:v>
                </c:pt>
                <c:pt idx="23153">
                  <c:v>115.7649999999672</c:v>
                </c:pt>
                <c:pt idx="23154">
                  <c:v>115.7699999999672</c:v>
                </c:pt>
                <c:pt idx="23155">
                  <c:v>115.7749999999672</c:v>
                </c:pt>
                <c:pt idx="23156">
                  <c:v>115.7799999999672</c:v>
                </c:pt>
                <c:pt idx="23157">
                  <c:v>115.7849999999672</c:v>
                </c:pt>
                <c:pt idx="23158">
                  <c:v>115.7899999999672</c:v>
                </c:pt>
                <c:pt idx="23159">
                  <c:v>115.7949999999672</c:v>
                </c:pt>
                <c:pt idx="23160">
                  <c:v>115.7999999999672</c:v>
                </c:pt>
                <c:pt idx="23161">
                  <c:v>115.8049999999672</c:v>
                </c:pt>
                <c:pt idx="23162">
                  <c:v>115.8099999999672</c:v>
                </c:pt>
                <c:pt idx="23163">
                  <c:v>115.8149999999672</c:v>
                </c:pt>
                <c:pt idx="23164">
                  <c:v>115.8199999999672</c:v>
                </c:pt>
                <c:pt idx="23165">
                  <c:v>115.8249999999672</c:v>
                </c:pt>
                <c:pt idx="23166">
                  <c:v>115.8299999999672</c:v>
                </c:pt>
                <c:pt idx="23167">
                  <c:v>115.8349999999672</c:v>
                </c:pt>
                <c:pt idx="23168">
                  <c:v>115.8399999999671</c:v>
                </c:pt>
                <c:pt idx="23169">
                  <c:v>115.8449999999672</c:v>
                </c:pt>
                <c:pt idx="23170">
                  <c:v>115.8499999999671</c:v>
                </c:pt>
                <c:pt idx="23171">
                  <c:v>115.8549999999671</c:v>
                </c:pt>
                <c:pt idx="23172">
                  <c:v>115.8599999999671</c:v>
                </c:pt>
                <c:pt idx="23173">
                  <c:v>115.8649999999671</c:v>
                </c:pt>
                <c:pt idx="23174">
                  <c:v>115.8699999999671</c:v>
                </c:pt>
                <c:pt idx="23175">
                  <c:v>115.8749999999671</c:v>
                </c:pt>
                <c:pt idx="23176">
                  <c:v>115.8799999999671</c:v>
                </c:pt>
                <c:pt idx="23177">
                  <c:v>115.8849999999671</c:v>
                </c:pt>
                <c:pt idx="23178">
                  <c:v>115.8899999999671</c:v>
                </c:pt>
                <c:pt idx="23179">
                  <c:v>115.8949999999671</c:v>
                </c:pt>
                <c:pt idx="23180">
                  <c:v>115.8999999999671</c:v>
                </c:pt>
                <c:pt idx="23181">
                  <c:v>115.9049999999671</c:v>
                </c:pt>
                <c:pt idx="23182">
                  <c:v>115.9099999999671</c:v>
                </c:pt>
                <c:pt idx="23183">
                  <c:v>115.9149999999671</c:v>
                </c:pt>
                <c:pt idx="23184">
                  <c:v>115.9199999999671</c:v>
                </c:pt>
                <c:pt idx="23185">
                  <c:v>115.9249999999671</c:v>
                </c:pt>
                <c:pt idx="23186">
                  <c:v>115.9299999999671</c:v>
                </c:pt>
                <c:pt idx="23187">
                  <c:v>115.9349999999671</c:v>
                </c:pt>
                <c:pt idx="23188">
                  <c:v>115.9399999999671</c:v>
                </c:pt>
                <c:pt idx="23189">
                  <c:v>115.9449999999671</c:v>
                </c:pt>
                <c:pt idx="23190">
                  <c:v>115.9499999999671</c:v>
                </c:pt>
                <c:pt idx="23191">
                  <c:v>115.9549999999671</c:v>
                </c:pt>
                <c:pt idx="23192">
                  <c:v>115.959999999967</c:v>
                </c:pt>
                <c:pt idx="23193">
                  <c:v>115.964999999967</c:v>
                </c:pt>
                <c:pt idx="23194">
                  <c:v>115.969999999967</c:v>
                </c:pt>
                <c:pt idx="23195">
                  <c:v>115.974999999967</c:v>
                </c:pt>
                <c:pt idx="23196">
                  <c:v>115.979999999967</c:v>
                </c:pt>
                <c:pt idx="23197">
                  <c:v>115.984999999967</c:v>
                </c:pt>
                <c:pt idx="23198">
                  <c:v>115.989999999967</c:v>
                </c:pt>
                <c:pt idx="23199">
                  <c:v>115.994999999967</c:v>
                </c:pt>
                <c:pt idx="23200">
                  <c:v>115.999999999967</c:v>
                </c:pt>
                <c:pt idx="23201">
                  <c:v>116.004999999967</c:v>
                </c:pt>
                <c:pt idx="23202">
                  <c:v>116.009999999967</c:v>
                </c:pt>
                <c:pt idx="23203">
                  <c:v>116.014999999967</c:v>
                </c:pt>
                <c:pt idx="23204">
                  <c:v>116.019999999967</c:v>
                </c:pt>
                <c:pt idx="23205">
                  <c:v>116.024999999967</c:v>
                </c:pt>
                <c:pt idx="23206">
                  <c:v>116.029999999967</c:v>
                </c:pt>
                <c:pt idx="23207">
                  <c:v>116.034999999967</c:v>
                </c:pt>
                <c:pt idx="23208">
                  <c:v>116.039999999967</c:v>
                </c:pt>
                <c:pt idx="23209">
                  <c:v>116.044999999967</c:v>
                </c:pt>
                <c:pt idx="23210">
                  <c:v>116.049999999967</c:v>
                </c:pt>
                <c:pt idx="23211">
                  <c:v>116.054999999967</c:v>
                </c:pt>
                <c:pt idx="23212">
                  <c:v>116.059999999967</c:v>
                </c:pt>
                <c:pt idx="23213">
                  <c:v>116.064999999967</c:v>
                </c:pt>
                <c:pt idx="23214">
                  <c:v>116.069999999967</c:v>
                </c:pt>
                <c:pt idx="23215">
                  <c:v>116.074999999967</c:v>
                </c:pt>
                <c:pt idx="23216">
                  <c:v>116.079999999967</c:v>
                </c:pt>
                <c:pt idx="23217">
                  <c:v>116.084999999967</c:v>
                </c:pt>
                <c:pt idx="23218">
                  <c:v>116.089999999967</c:v>
                </c:pt>
                <c:pt idx="23219">
                  <c:v>116.094999999967</c:v>
                </c:pt>
                <c:pt idx="23220">
                  <c:v>116.099999999967</c:v>
                </c:pt>
                <c:pt idx="23221">
                  <c:v>116.104999999967</c:v>
                </c:pt>
                <c:pt idx="23222">
                  <c:v>116.109999999967</c:v>
                </c:pt>
                <c:pt idx="23223">
                  <c:v>116.114999999967</c:v>
                </c:pt>
                <c:pt idx="23224">
                  <c:v>116.119999999967</c:v>
                </c:pt>
                <c:pt idx="23225">
                  <c:v>116.124999999967</c:v>
                </c:pt>
                <c:pt idx="23226">
                  <c:v>116.1299999999669</c:v>
                </c:pt>
                <c:pt idx="23227">
                  <c:v>116.134999999967</c:v>
                </c:pt>
                <c:pt idx="23228">
                  <c:v>116.139999999967</c:v>
                </c:pt>
                <c:pt idx="23229">
                  <c:v>116.144999999967</c:v>
                </c:pt>
                <c:pt idx="23230">
                  <c:v>116.149999999967</c:v>
                </c:pt>
                <c:pt idx="23231">
                  <c:v>116.154999999967</c:v>
                </c:pt>
                <c:pt idx="23232">
                  <c:v>116.1599999999668</c:v>
                </c:pt>
                <c:pt idx="23233">
                  <c:v>116.164999999967</c:v>
                </c:pt>
                <c:pt idx="23234">
                  <c:v>116.1699999999668</c:v>
                </c:pt>
                <c:pt idx="23235">
                  <c:v>116.1749999999668</c:v>
                </c:pt>
                <c:pt idx="23236">
                  <c:v>116.1799999999668</c:v>
                </c:pt>
                <c:pt idx="23237">
                  <c:v>116.1849999999668</c:v>
                </c:pt>
                <c:pt idx="23238">
                  <c:v>116.1899999999668</c:v>
                </c:pt>
                <c:pt idx="23239">
                  <c:v>116.1949999999668</c:v>
                </c:pt>
                <c:pt idx="23240">
                  <c:v>116.1999999999668</c:v>
                </c:pt>
                <c:pt idx="23241">
                  <c:v>116.2049999999668</c:v>
                </c:pt>
                <c:pt idx="23242">
                  <c:v>116.2099999999668</c:v>
                </c:pt>
                <c:pt idx="23243">
                  <c:v>116.2149999999668</c:v>
                </c:pt>
                <c:pt idx="23244">
                  <c:v>116.2199999999668</c:v>
                </c:pt>
                <c:pt idx="23245">
                  <c:v>116.2249999999668</c:v>
                </c:pt>
                <c:pt idx="23246">
                  <c:v>116.2299999999668</c:v>
                </c:pt>
                <c:pt idx="23247">
                  <c:v>116.2349999999668</c:v>
                </c:pt>
                <c:pt idx="23248">
                  <c:v>116.2399999999668</c:v>
                </c:pt>
                <c:pt idx="23249">
                  <c:v>116.2449999999668</c:v>
                </c:pt>
                <c:pt idx="23250">
                  <c:v>116.2499999999668</c:v>
                </c:pt>
                <c:pt idx="23251">
                  <c:v>116.2549999999668</c:v>
                </c:pt>
                <c:pt idx="23252">
                  <c:v>116.2599999999668</c:v>
                </c:pt>
                <c:pt idx="23253">
                  <c:v>116.2649999999668</c:v>
                </c:pt>
                <c:pt idx="23254">
                  <c:v>116.2699999999668</c:v>
                </c:pt>
                <c:pt idx="23255">
                  <c:v>116.2749999999668</c:v>
                </c:pt>
                <c:pt idx="23256">
                  <c:v>116.2799999999667</c:v>
                </c:pt>
                <c:pt idx="23257">
                  <c:v>116.2849999999667</c:v>
                </c:pt>
                <c:pt idx="23258">
                  <c:v>116.2899999999667</c:v>
                </c:pt>
                <c:pt idx="23259">
                  <c:v>116.2949999999667</c:v>
                </c:pt>
                <c:pt idx="23260">
                  <c:v>116.2999999999667</c:v>
                </c:pt>
                <c:pt idx="23261">
                  <c:v>116.3049999999667</c:v>
                </c:pt>
                <c:pt idx="23262">
                  <c:v>116.3099999999667</c:v>
                </c:pt>
                <c:pt idx="23263">
                  <c:v>116.3149999999667</c:v>
                </c:pt>
                <c:pt idx="23264">
                  <c:v>116.3199999999667</c:v>
                </c:pt>
                <c:pt idx="23265">
                  <c:v>116.3249999999667</c:v>
                </c:pt>
                <c:pt idx="23266">
                  <c:v>116.3299999999667</c:v>
                </c:pt>
                <c:pt idx="23267">
                  <c:v>116.3349999999667</c:v>
                </c:pt>
                <c:pt idx="23268">
                  <c:v>116.3399999999667</c:v>
                </c:pt>
                <c:pt idx="23269">
                  <c:v>116.3449999999667</c:v>
                </c:pt>
                <c:pt idx="23270">
                  <c:v>116.3499999999667</c:v>
                </c:pt>
                <c:pt idx="23271">
                  <c:v>116.3549999999667</c:v>
                </c:pt>
                <c:pt idx="23272">
                  <c:v>116.3599999999667</c:v>
                </c:pt>
                <c:pt idx="23273">
                  <c:v>116.3649999999667</c:v>
                </c:pt>
                <c:pt idx="23274">
                  <c:v>116.3699999999667</c:v>
                </c:pt>
                <c:pt idx="23275">
                  <c:v>116.3749999999667</c:v>
                </c:pt>
                <c:pt idx="23276">
                  <c:v>116.3799999999666</c:v>
                </c:pt>
                <c:pt idx="23277">
                  <c:v>116.3849999999667</c:v>
                </c:pt>
                <c:pt idx="23278">
                  <c:v>116.3899999999666</c:v>
                </c:pt>
                <c:pt idx="23279">
                  <c:v>116.3949999999666</c:v>
                </c:pt>
                <c:pt idx="23280">
                  <c:v>116.3999999999666</c:v>
                </c:pt>
                <c:pt idx="23281">
                  <c:v>116.4049999999666</c:v>
                </c:pt>
                <c:pt idx="23282">
                  <c:v>116.4099999999666</c:v>
                </c:pt>
                <c:pt idx="23283">
                  <c:v>116.4149999999666</c:v>
                </c:pt>
                <c:pt idx="23284">
                  <c:v>116.4199999999666</c:v>
                </c:pt>
                <c:pt idx="23285">
                  <c:v>116.4249999999666</c:v>
                </c:pt>
                <c:pt idx="23286">
                  <c:v>116.4299999999666</c:v>
                </c:pt>
                <c:pt idx="23287">
                  <c:v>116.4349999999666</c:v>
                </c:pt>
                <c:pt idx="23288">
                  <c:v>116.4399999999666</c:v>
                </c:pt>
                <c:pt idx="23289">
                  <c:v>116.4449999999666</c:v>
                </c:pt>
                <c:pt idx="23290">
                  <c:v>116.4499999999666</c:v>
                </c:pt>
                <c:pt idx="23291">
                  <c:v>116.4549999999666</c:v>
                </c:pt>
                <c:pt idx="23292">
                  <c:v>116.4599999999666</c:v>
                </c:pt>
                <c:pt idx="23293">
                  <c:v>116.4649999999666</c:v>
                </c:pt>
                <c:pt idx="23294">
                  <c:v>116.4699999999666</c:v>
                </c:pt>
                <c:pt idx="23295">
                  <c:v>116.4749999999666</c:v>
                </c:pt>
                <c:pt idx="23296">
                  <c:v>116.4799999999666</c:v>
                </c:pt>
                <c:pt idx="23297">
                  <c:v>116.4849999999666</c:v>
                </c:pt>
                <c:pt idx="23298">
                  <c:v>116.4899999999666</c:v>
                </c:pt>
                <c:pt idx="23299">
                  <c:v>116.4949999999666</c:v>
                </c:pt>
                <c:pt idx="23300">
                  <c:v>116.4999999999665</c:v>
                </c:pt>
                <c:pt idx="23301">
                  <c:v>116.5049999999665</c:v>
                </c:pt>
                <c:pt idx="23302">
                  <c:v>116.5099999999665</c:v>
                </c:pt>
                <c:pt idx="23303">
                  <c:v>116.5149999999665</c:v>
                </c:pt>
                <c:pt idx="23304">
                  <c:v>116.5199999999665</c:v>
                </c:pt>
                <c:pt idx="23305">
                  <c:v>116.5249999999665</c:v>
                </c:pt>
                <c:pt idx="23306">
                  <c:v>116.5299999999665</c:v>
                </c:pt>
                <c:pt idx="23307">
                  <c:v>116.5349999999665</c:v>
                </c:pt>
                <c:pt idx="23308">
                  <c:v>116.5399999999665</c:v>
                </c:pt>
                <c:pt idx="23309">
                  <c:v>116.5449999999665</c:v>
                </c:pt>
                <c:pt idx="23310">
                  <c:v>116.5499999999665</c:v>
                </c:pt>
                <c:pt idx="23311">
                  <c:v>116.5549999999665</c:v>
                </c:pt>
                <c:pt idx="23312">
                  <c:v>116.5599999999665</c:v>
                </c:pt>
                <c:pt idx="23313">
                  <c:v>116.5649999999665</c:v>
                </c:pt>
                <c:pt idx="23314">
                  <c:v>116.5699999999665</c:v>
                </c:pt>
                <c:pt idx="23315">
                  <c:v>116.5749999999665</c:v>
                </c:pt>
                <c:pt idx="23316">
                  <c:v>116.5799999999665</c:v>
                </c:pt>
                <c:pt idx="23317">
                  <c:v>116.5849999999665</c:v>
                </c:pt>
                <c:pt idx="23318">
                  <c:v>116.5899999999665</c:v>
                </c:pt>
                <c:pt idx="23319">
                  <c:v>116.5949999999665</c:v>
                </c:pt>
                <c:pt idx="23320">
                  <c:v>116.5999999999665</c:v>
                </c:pt>
                <c:pt idx="23321">
                  <c:v>116.6049999999665</c:v>
                </c:pt>
                <c:pt idx="23322">
                  <c:v>116.6099999999664</c:v>
                </c:pt>
                <c:pt idx="23323">
                  <c:v>116.6149999999664</c:v>
                </c:pt>
                <c:pt idx="23324">
                  <c:v>116.6199999999664</c:v>
                </c:pt>
                <c:pt idx="23325">
                  <c:v>116.6249999999664</c:v>
                </c:pt>
                <c:pt idx="23326">
                  <c:v>116.6299999999664</c:v>
                </c:pt>
                <c:pt idx="23327">
                  <c:v>116.6349999999664</c:v>
                </c:pt>
                <c:pt idx="23328">
                  <c:v>116.6399999999664</c:v>
                </c:pt>
                <c:pt idx="23329">
                  <c:v>116.6449999999664</c:v>
                </c:pt>
                <c:pt idx="23330">
                  <c:v>116.6499999999664</c:v>
                </c:pt>
                <c:pt idx="23331">
                  <c:v>116.6549999999664</c:v>
                </c:pt>
                <c:pt idx="23332">
                  <c:v>116.6599999999664</c:v>
                </c:pt>
                <c:pt idx="23333">
                  <c:v>116.6649999999664</c:v>
                </c:pt>
                <c:pt idx="23334">
                  <c:v>116.6699999999664</c:v>
                </c:pt>
                <c:pt idx="23335">
                  <c:v>116.6749999999664</c:v>
                </c:pt>
                <c:pt idx="23336">
                  <c:v>116.6799999999664</c:v>
                </c:pt>
                <c:pt idx="23337">
                  <c:v>116.6849999999664</c:v>
                </c:pt>
                <c:pt idx="23338">
                  <c:v>116.6899999999664</c:v>
                </c:pt>
                <c:pt idx="23339">
                  <c:v>116.6949999999664</c:v>
                </c:pt>
                <c:pt idx="23340">
                  <c:v>116.6999999999664</c:v>
                </c:pt>
                <c:pt idx="23341">
                  <c:v>116.7049999999664</c:v>
                </c:pt>
                <c:pt idx="23342">
                  <c:v>116.7099999999664</c:v>
                </c:pt>
                <c:pt idx="23343">
                  <c:v>116.7149999999664</c:v>
                </c:pt>
                <c:pt idx="23344">
                  <c:v>116.7199999999663</c:v>
                </c:pt>
                <c:pt idx="23345">
                  <c:v>116.7249999999663</c:v>
                </c:pt>
                <c:pt idx="23346">
                  <c:v>116.7299999999663</c:v>
                </c:pt>
                <c:pt idx="23347">
                  <c:v>116.7349999999663</c:v>
                </c:pt>
                <c:pt idx="23348">
                  <c:v>116.7399999999663</c:v>
                </c:pt>
                <c:pt idx="23349">
                  <c:v>116.7449999999663</c:v>
                </c:pt>
                <c:pt idx="23350">
                  <c:v>116.7499999999663</c:v>
                </c:pt>
                <c:pt idx="23351">
                  <c:v>116.7549999999663</c:v>
                </c:pt>
                <c:pt idx="23352">
                  <c:v>116.7599999999663</c:v>
                </c:pt>
                <c:pt idx="23353">
                  <c:v>116.7649999999663</c:v>
                </c:pt>
                <c:pt idx="23354">
                  <c:v>116.7699999999663</c:v>
                </c:pt>
                <c:pt idx="23355">
                  <c:v>116.7749999999663</c:v>
                </c:pt>
                <c:pt idx="23356">
                  <c:v>116.7799999999663</c:v>
                </c:pt>
                <c:pt idx="23357">
                  <c:v>116.7849999999663</c:v>
                </c:pt>
                <c:pt idx="23358">
                  <c:v>116.7899999999663</c:v>
                </c:pt>
                <c:pt idx="23359">
                  <c:v>116.7949999999663</c:v>
                </c:pt>
                <c:pt idx="23360">
                  <c:v>116.7999999999663</c:v>
                </c:pt>
                <c:pt idx="23361">
                  <c:v>116.8049999999663</c:v>
                </c:pt>
                <c:pt idx="23362">
                  <c:v>116.8099999999663</c:v>
                </c:pt>
                <c:pt idx="23363">
                  <c:v>116.8149999999663</c:v>
                </c:pt>
                <c:pt idx="23364">
                  <c:v>116.8199999999663</c:v>
                </c:pt>
                <c:pt idx="23365">
                  <c:v>116.8249999999663</c:v>
                </c:pt>
                <c:pt idx="23366">
                  <c:v>116.8299999999662</c:v>
                </c:pt>
                <c:pt idx="23367">
                  <c:v>116.8349999999662</c:v>
                </c:pt>
                <c:pt idx="23368">
                  <c:v>116.8399999999662</c:v>
                </c:pt>
                <c:pt idx="23369">
                  <c:v>116.8449999999662</c:v>
                </c:pt>
                <c:pt idx="23370">
                  <c:v>116.8499999999662</c:v>
                </c:pt>
                <c:pt idx="23371">
                  <c:v>116.8549999999662</c:v>
                </c:pt>
                <c:pt idx="23372">
                  <c:v>116.8599999999662</c:v>
                </c:pt>
                <c:pt idx="23373">
                  <c:v>116.8649999999662</c:v>
                </c:pt>
                <c:pt idx="23374">
                  <c:v>116.8699999999662</c:v>
                </c:pt>
                <c:pt idx="23375">
                  <c:v>116.8749999999662</c:v>
                </c:pt>
                <c:pt idx="23376">
                  <c:v>116.8799999999662</c:v>
                </c:pt>
                <c:pt idx="23377">
                  <c:v>116.8849999999662</c:v>
                </c:pt>
                <c:pt idx="23378">
                  <c:v>116.8899999999662</c:v>
                </c:pt>
                <c:pt idx="23379">
                  <c:v>116.8949999999662</c:v>
                </c:pt>
                <c:pt idx="23380">
                  <c:v>116.8999999999662</c:v>
                </c:pt>
                <c:pt idx="23381">
                  <c:v>116.9049999999662</c:v>
                </c:pt>
                <c:pt idx="23382">
                  <c:v>116.9099999999662</c:v>
                </c:pt>
                <c:pt idx="23383">
                  <c:v>116.9149999999662</c:v>
                </c:pt>
                <c:pt idx="23384">
                  <c:v>116.9199999999662</c:v>
                </c:pt>
                <c:pt idx="23385">
                  <c:v>116.9249999999662</c:v>
                </c:pt>
                <c:pt idx="23386">
                  <c:v>116.9299999999662</c:v>
                </c:pt>
                <c:pt idx="23387">
                  <c:v>116.9349999999662</c:v>
                </c:pt>
                <c:pt idx="23388">
                  <c:v>116.9399999999661</c:v>
                </c:pt>
                <c:pt idx="23389">
                  <c:v>116.9449999999662</c:v>
                </c:pt>
                <c:pt idx="23390">
                  <c:v>116.9499999999661</c:v>
                </c:pt>
                <c:pt idx="23391">
                  <c:v>116.9549999999661</c:v>
                </c:pt>
                <c:pt idx="23392">
                  <c:v>116.9599999999661</c:v>
                </c:pt>
                <c:pt idx="23393">
                  <c:v>116.9649999999661</c:v>
                </c:pt>
                <c:pt idx="23394">
                  <c:v>116.9699999999661</c:v>
                </c:pt>
                <c:pt idx="23395">
                  <c:v>116.9749999999661</c:v>
                </c:pt>
                <c:pt idx="23396">
                  <c:v>116.9799999999661</c:v>
                </c:pt>
                <c:pt idx="23397">
                  <c:v>116.9849999999661</c:v>
                </c:pt>
                <c:pt idx="23398">
                  <c:v>116.9899999999661</c:v>
                </c:pt>
                <c:pt idx="23399">
                  <c:v>116.9949999999661</c:v>
                </c:pt>
                <c:pt idx="23400">
                  <c:v>116.9999999999661</c:v>
                </c:pt>
                <c:pt idx="23401">
                  <c:v>117.0049999999661</c:v>
                </c:pt>
                <c:pt idx="23402">
                  <c:v>117.0099999999661</c:v>
                </c:pt>
                <c:pt idx="23403">
                  <c:v>117.0149999999661</c:v>
                </c:pt>
                <c:pt idx="23404">
                  <c:v>117.0199999999661</c:v>
                </c:pt>
                <c:pt idx="23405">
                  <c:v>117.0249999999661</c:v>
                </c:pt>
                <c:pt idx="23406">
                  <c:v>117.0299999999661</c:v>
                </c:pt>
                <c:pt idx="23407">
                  <c:v>117.0349999999661</c:v>
                </c:pt>
                <c:pt idx="23408">
                  <c:v>117.0399999999661</c:v>
                </c:pt>
                <c:pt idx="23409">
                  <c:v>117.0449999999661</c:v>
                </c:pt>
                <c:pt idx="23410">
                  <c:v>117.049999999966</c:v>
                </c:pt>
                <c:pt idx="23411">
                  <c:v>117.054999999966</c:v>
                </c:pt>
                <c:pt idx="23412">
                  <c:v>117.059999999966</c:v>
                </c:pt>
                <c:pt idx="23413">
                  <c:v>117.064999999966</c:v>
                </c:pt>
                <c:pt idx="23414">
                  <c:v>117.069999999966</c:v>
                </c:pt>
                <c:pt idx="23415">
                  <c:v>117.074999999966</c:v>
                </c:pt>
                <c:pt idx="23416">
                  <c:v>117.079999999966</c:v>
                </c:pt>
                <c:pt idx="23417">
                  <c:v>117.084999999966</c:v>
                </c:pt>
                <c:pt idx="23418">
                  <c:v>117.089999999966</c:v>
                </c:pt>
                <c:pt idx="23419">
                  <c:v>117.094999999966</c:v>
                </c:pt>
                <c:pt idx="23420">
                  <c:v>117.099999999966</c:v>
                </c:pt>
                <c:pt idx="23421">
                  <c:v>117.104999999966</c:v>
                </c:pt>
                <c:pt idx="23422">
                  <c:v>117.109999999966</c:v>
                </c:pt>
                <c:pt idx="23423">
                  <c:v>117.114999999966</c:v>
                </c:pt>
                <c:pt idx="23424">
                  <c:v>117.119999999966</c:v>
                </c:pt>
                <c:pt idx="23425">
                  <c:v>117.124999999966</c:v>
                </c:pt>
                <c:pt idx="23426">
                  <c:v>117.129999999966</c:v>
                </c:pt>
                <c:pt idx="23427">
                  <c:v>117.134999999966</c:v>
                </c:pt>
                <c:pt idx="23428">
                  <c:v>117.139999999966</c:v>
                </c:pt>
                <c:pt idx="23429">
                  <c:v>117.144999999966</c:v>
                </c:pt>
                <c:pt idx="23430">
                  <c:v>117.149999999966</c:v>
                </c:pt>
                <c:pt idx="23431">
                  <c:v>117.154999999966</c:v>
                </c:pt>
                <c:pt idx="23432">
                  <c:v>117.159999999966</c:v>
                </c:pt>
                <c:pt idx="23433">
                  <c:v>117.164999999966</c:v>
                </c:pt>
                <c:pt idx="23434">
                  <c:v>117.169999999966</c:v>
                </c:pt>
                <c:pt idx="23435">
                  <c:v>117.174999999966</c:v>
                </c:pt>
                <c:pt idx="23436">
                  <c:v>117.179999999966</c:v>
                </c:pt>
                <c:pt idx="23437">
                  <c:v>117.184999999966</c:v>
                </c:pt>
                <c:pt idx="23438">
                  <c:v>117.189999999966</c:v>
                </c:pt>
                <c:pt idx="23439">
                  <c:v>117.194999999966</c:v>
                </c:pt>
                <c:pt idx="23440">
                  <c:v>117.199999999966</c:v>
                </c:pt>
                <c:pt idx="23441">
                  <c:v>117.204999999966</c:v>
                </c:pt>
                <c:pt idx="23442">
                  <c:v>117.209999999966</c:v>
                </c:pt>
                <c:pt idx="23443">
                  <c:v>117.214999999966</c:v>
                </c:pt>
                <c:pt idx="23444">
                  <c:v>117.219999999966</c:v>
                </c:pt>
                <c:pt idx="23445">
                  <c:v>117.224999999966</c:v>
                </c:pt>
                <c:pt idx="23446">
                  <c:v>117.229999999966</c:v>
                </c:pt>
                <c:pt idx="23447">
                  <c:v>117.234999999966</c:v>
                </c:pt>
                <c:pt idx="23448">
                  <c:v>117.239999999966</c:v>
                </c:pt>
                <c:pt idx="23449">
                  <c:v>117.244999999966</c:v>
                </c:pt>
                <c:pt idx="23450">
                  <c:v>117.249999999966</c:v>
                </c:pt>
                <c:pt idx="23451">
                  <c:v>117.254999999966</c:v>
                </c:pt>
                <c:pt idx="23452">
                  <c:v>117.259999999966</c:v>
                </c:pt>
                <c:pt idx="23453">
                  <c:v>117.264999999966</c:v>
                </c:pt>
                <c:pt idx="23454">
                  <c:v>117.2699999999658</c:v>
                </c:pt>
                <c:pt idx="23455">
                  <c:v>117.2749999999658</c:v>
                </c:pt>
                <c:pt idx="23456">
                  <c:v>117.2799999999658</c:v>
                </c:pt>
                <c:pt idx="23457">
                  <c:v>117.2849999999658</c:v>
                </c:pt>
                <c:pt idx="23458">
                  <c:v>117.2899999999658</c:v>
                </c:pt>
                <c:pt idx="23459">
                  <c:v>117.2949999999658</c:v>
                </c:pt>
                <c:pt idx="23460">
                  <c:v>117.2999999999658</c:v>
                </c:pt>
                <c:pt idx="23461">
                  <c:v>117.3049999999658</c:v>
                </c:pt>
                <c:pt idx="23462">
                  <c:v>117.3099999999658</c:v>
                </c:pt>
                <c:pt idx="23463">
                  <c:v>117.3149999999658</c:v>
                </c:pt>
                <c:pt idx="23464">
                  <c:v>117.3199999999658</c:v>
                </c:pt>
                <c:pt idx="23465">
                  <c:v>117.3249999999658</c:v>
                </c:pt>
                <c:pt idx="23466">
                  <c:v>117.3299999999658</c:v>
                </c:pt>
                <c:pt idx="23467">
                  <c:v>117.3349999999658</c:v>
                </c:pt>
                <c:pt idx="23468">
                  <c:v>117.3399999999658</c:v>
                </c:pt>
                <c:pt idx="23469">
                  <c:v>117.3449999999658</c:v>
                </c:pt>
                <c:pt idx="23470">
                  <c:v>117.3499999999658</c:v>
                </c:pt>
                <c:pt idx="23471">
                  <c:v>117.3549999999658</c:v>
                </c:pt>
                <c:pt idx="23472">
                  <c:v>117.3599999999658</c:v>
                </c:pt>
                <c:pt idx="23473">
                  <c:v>117.3649999999658</c:v>
                </c:pt>
                <c:pt idx="23474">
                  <c:v>117.3699999999658</c:v>
                </c:pt>
                <c:pt idx="23475">
                  <c:v>117.3749999999658</c:v>
                </c:pt>
                <c:pt idx="23476">
                  <c:v>117.3799999999657</c:v>
                </c:pt>
                <c:pt idx="23477">
                  <c:v>117.3849999999657</c:v>
                </c:pt>
                <c:pt idx="23478">
                  <c:v>117.3899999999657</c:v>
                </c:pt>
                <c:pt idx="23479">
                  <c:v>117.3949999999657</c:v>
                </c:pt>
                <c:pt idx="23480">
                  <c:v>117.3999999999657</c:v>
                </c:pt>
                <c:pt idx="23481">
                  <c:v>117.4049999999657</c:v>
                </c:pt>
                <c:pt idx="23482">
                  <c:v>117.4099999999657</c:v>
                </c:pt>
                <c:pt idx="23483">
                  <c:v>117.4149999999657</c:v>
                </c:pt>
                <c:pt idx="23484">
                  <c:v>117.4199999999657</c:v>
                </c:pt>
                <c:pt idx="23485">
                  <c:v>117.4249999999657</c:v>
                </c:pt>
                <c:pt idx="23486">
                  <c:v>117.4299999999657</c:v>
                </c:pt>
                <c:pt idx="23487">
                  <c:v>117.4349999999657</c:v>
                </c:pt>
                <c:pt idx="23488">
                  <c:v>117.4399999999657</c:v>
                </c:pt>
                <c:pt idx="23489">
                  <c:v>117.4449999999657</c:v>
                </c:pt>
                <c:pt idx="23490">
                  <c:v>117.4499999999657</c:v>
                </c:pt>
                <c:pt idx="23491">
                  <c:v>117.4549999999657</c:v>
                </c:pt>
                <c:pt idx="23492">
                  <c:v>117.4599999999657</c:v>
                </c:pt>
                <c:pt idx="23493">
                  <c:v>117.4649999999657</c:v>
                </c:pt>
                <c:pt idx="23494">
                  <c:v>117.4699999999657</c:v>
                </c:pt>
                <c:pt idx="23495">
                  <c:v>117.4749999999657</c:v>
                </c:pt>
                <c:pt idx="23496">
                  <c:v>117.4799999999657</c:v>
                </c:pt>
                <c:pt idx="23497">
                  <c:v>117.4849999999657</c:v>
                </c:pt>
                <c:pt idx="23498">
                  <c:v>117.4899999999656</c:v>
                </c:pt>
                <c:pt idx="23499">
                  <c:v>117.4949999999657</c:v>
                </c:pt>
                <c:pt idx="23500">
                  <c:v>117.4999999999656</c:v>
                </c:pt>
                <c:pt idx="23501">
                  <c:v>117.5049999999656</c:v>
                </c:pt>
                <c:pt idx="23502">
                  <c:v>117.5099999999656</c:v>
                </c:pt>
                <c:pt idx="23503">
                  <c:v>117.5149999999656</c:v>
                </c:pt>
                <c:pt idx="23504">
                  <c:v>117.5199999999656</c:v>
                </c:pt>
                <c:pt idx="23505">
                  <c:v>117.5249999999656</c:v>
                </c:pt>
                <c:pt idx="23506">
                  <c:v>117.5299999999656</c:v>
                </c:pt>
                <c:pt idx="23507">
                  <c:v>117.5349999999656</c:v>
                </c:pt>
                <c:pt idx="23508">
                  <c:v>117.5399999999656</c:v>
                </c:pt>
                <c:pt idx="23509">
                  <c:v>117.5449999999656</c:v>
                </c:pt>
                <c:pt idx="23510">
                  <c:v>117.5499999999656</c:v>
                </c:pt>
                <c:pt idx="23511">
                  <c:v>117.5549999999656</c:v>
                </c:pt>
                <c:pt idx="23512">
                  <c:v>117.5599999999656</c:v>
                </c:pt>
                <c:pt idx="23513">
                  <c:v>117.5649999999656</c:v>
                </c:pt>
                <c:pt idx="23514">
                  <c:v>117.5699999999656</c:v>
                </c:pt>
                <c:pt idx="23515">
                  <c:v>117.5749999999656</c:v>
                </c:pt>
                <c:pt idx="23516">
                  <c:v>117.5799999999656</c:v>
                </c:pt>
                <c:pt idx="23517">
                  <c:v>117.5849999999656</c:v>
                </c:pt>
                <c:pt idx="23518">
                  <c:v>117.5899999999656</c:v>
                </c:pt>
                <c:pt idx="23519">
                  <c:v>117.5949999999656</c:v>
                </c:pt>
                <c:pt idx="23520">
                  <c:v>117.5999999999655</c:v>
                </c:pt>
                <c:pt idx="23521">
                  <c:v>117.6049999999655</c:v>
                </c:pt>
                <c:pt idx="23522">
                  <c:v>117.6099999999655</c:v>
                </c:pt>
                <c:pt idx="23523">
                  <c:v>117.6149999999655</c:v>
                </c:pt>
                <c:pt idx="23524">
                  <c:v>117.6199999999655</c:v>
                </c:pt>
                <c:pt idx="23525">
                  <c:v>117.6249999999655</c:v>
                </c:pt>
                <c:pt idx="23526">
                  <c:v>117.6299999999655</c:v>
                </c:pt>
                <c:pt idx="23527">
                  <c:v>117.6349999999655</c:v>
                </c:pt>
                <c:pt idx="23528">
                  <c:v>117.6399999999655</c:v>
                </c:pt>
                <c:pt idx="23529">
                  <c:v>117.6449999999655</c:v>
                </c:pt>
                <c:pt idx="23530">
                  <c:v>117.6499999999655</c:v>
                </c:pt>
                <c:pt idx="23531">
                  <c:v>117.6549999999655</c:v>
                </c:pt>
                <c:pt idx="23532">
                  <c:v>117.6599999999655</c:v>
                </c:pt>
                <c:pt idx="23533">
                  <c:v>117.6649999999655</c:v>
                </c:pt>
                <c:pt idx="23534">
                  <c:v>117.6699999999655</c:v>
                </c:pt>
                <c:pt idx="23535">
                  <c:v>117.6749999999655</c:v>
                </c:pt>
                <c:pt idx="23536">
                  <c:v>117.6799999999655</c:v>
                </c:pt>
                <c:pt idx="23537">
                  <c:v>117.6849999999655</c:v>
                </c:pt>
                <c:pt idx="23538">
                  <c:v>117.6899999999655</c:v>
                </c:pt>
                <c:pt idx="23539">
                  <c:v>117.6949999999655</c:v>
                </c:pt>
                <c:pt idx="23540">
                  <c:v>117.6999999999655</c:v>
                </c:pt>
                <c:pt idx="23541">
                  <c:v>117.7049999999655</c:v>
                </c:pt>
                <c:pt idx="23542">
                  <c:v>117.7099999999654</c:v>
                </c:pt>
                <c:pt idx="23543">
                  <c:v>117.7149999999655</c:v>
                </c:pt>
                <c:pt idx="23544">
                  <c:v>117.7199999999654</c:v>
                </c:pt>
                <c:pt idx="23545">
                  <c:v>117.7249999999654</c:v>
                </c:pt>
                <c:pt idx="23546">
                  <c:v>117.7299999999654</c:v>
                </c:pt>
                <c:pt idx="23547">
                  <c:v>117.7349999999654</c:v>
                </c:pt>
                <c:pt idx="23548">
                  <c:v>117.7399999999654</c:v>
                </c:pt>
                <c:pt idx="23549">
                  <c:v>117.7449999999654</c:v>
                </c:pt>
                <c:pt idx="23550">
                  <c:v>117.7499999999654</c:v>
                </c:pt>
                <c:pt idx="23551">
                  <c:v>117.7549999999654</c:v>
                </c:pt>
                <c:pt idx="23552">
                  <c:v>117.7599999999654</c:v>
                </c:pt>
                <c:pt idx="23553">
                  <c:v>117.7649999999654</c:v>
                </c:pt>
                <c:pt idx="23554">
                  <c:v>117.7699999999654</c:v>
                </c:pt>
                <c:pt idx="23555">
                  <c:v>117.7749999999654</c:v>
                </c:pt>
                <c:pt idx="23556">
                  <c:v>117.7799999999654</c:v>
                </c:pt>
                <c:pt idx="23557">
                  <c:v>117.7849999999654</c:v>
                </c:pt>
                <c:pt idx="23558">
                  <c:v>117.7899999999654</c:v>
                </c:pt>
                <c:pt idx="23559">
                  <c:v>117.7949999999654</c:v>
                </c:pt>
                <c:pt idx="23560">
                  <c:v>117.7999999999654</c:v>
                </c:pt>
                <c:pt idx="23561">
                  <c:v>117.8049999999654</c:v>
                </c:pt>
                <c:pt idx="23562">
                  <c:v>117.8099999999654</c:v>
                </c:pt>
                <c:pt idx="23563">
                  <c:v>117.8149999999654</c:v>
                </c:pt>
                <c:pt idx="23564">
                  <c:v>117.8199999999653</c:v>
                </c:pt>
                <c:pt idx="23565">
                  <c:v>117.8249999999653</c:v>
                </c:pt>
                <c:pt idx="23566">
                  <c:v>117.8299999999653</c:v>
                </c:pt>
                <c:pt idx="23567">
                  <c:v>117.8349999999653</c:v>
                </c:pt>
                <c:pt idx="23568">
                  <c:v>117.8399999999653</c:v>
                </c:pt>
                <c:pt idx="23569">
                  <c:v>117.8449999999653</c:v>
                </c:pt>
                <c:pt idx="23570">
                  <c:v>117.8499999999653</c:v>
                </c:pt>
                <c:pt idx="23571">
                  <c:v>117.8549999999653</c:v>
                </c:pt>
                <c:pt idx="23572">
                  <c:v>117.8599999999653</c:v>
                </c:pt>
                <c:pt idx="23573">
                  <c:v>117.8649999999653</c:v>
                </c:pt>
                <c:pt idx="23574">
                  <c:v>117.8699999999653</c:v>
                </c:pt>
                <c:pt idx="23575">
                  <c:v>117.8749999999653</c:v>
                </c:pt>
                <c:pt idx="23576">
                  <c:v>117.8799999999653</c:v>
                </c:pt>
                <c:pt idx="23577">
                  <c:v>117.8849999999653</c:v>
                </c:pt>
                <c:pt idx="23578">
                  <c:v>117.8899999999653</c:v>
                </c:pt>
                <c:pt idx="23579">
                  <c:v>117.8949999999653</c:v>
                </c:pt>
                <c:pt idx="23580">
                  <c:v>117.8999999999653</c:v>
                </c:pt>
                <c:pt idx="23581">
                  <c:v>117.9049999999653</c:v>
                </c:pt>
                <c:pt idx="23582">
                  <c:v>117.9099999999653</c:v>
                </c:pt>
                <c:pt idx="23583">
                  <c:v>117.9149999999653</c:v>
                </c:pt>
                <c:pt idx="23584">
                  <c:v>117.9199999999653</c:v>
                </c:pt>
                <c:pt idx="23585">
                  <c:v>117.9249999999653</c:v>
                </c:pt>
                <c:pt idx="23586">
                  <c:v>117.9299999999652</c:v>
                </c:pt>
                <c:pt idx="23587">
                  <c:v>117.9349999999653</c:v>
                </c:pt>
                <c:pt idx="23588">
                  <c:v>117.9399999999652</c:v>
                </c:pt>
                <c:pt idx="23589">
                  <c:v>117.9449999999652</c:v>
                </c:pt>
                <c:pt idx="23590">
                  <c:v>117.9499999999652</c:v>
                </c:pt>
                <c:pt idx="23591">
                  <c:v>117.9549999999652</c:v>
                </c:pt>
                <c:pt idx="23592">
                  <c:v>117.9599999999652</c:v>
                </c:pt>
                <c:pt idx="23593">
                  <c:v>117.9649999999652</c:v>
                </c:pt>
                <c:pt idx="23594">
                  <c:v>117.9699999999652</c:v>
                </c:pt>
                <c:pt idx="23595">
                  <c:v>117.9749999999652</c:v>
                </c:pt>
                <c:pt idx="23596">
                  <c:v>117.9799999999652</c:v>
                </c:pt>
                <c:pt idx="23597">
                  <c:v>117.9849999999652</c:v>
                </c:pt>
                <c:pt idx="23598">
                  <c:v>117.9899999999652</c:v>
                </c:pt>
                <c:pt idx="23599">
                  <c:v>117.9949999999652</c:v>
                </c:pt>
                <c:pt idx="23600">
                  <c:v>117.9999999999652</c:v>
                </c:pt>
                <c:pt idx="23601">
                  <c:v>118.0049999999652</c:v>
                </c:pt>
                <c:pt idx="23602">
                  <c:v>118.0099999999652</c:v>
                </c:pt>
                <c:pt idx="23603">
                  <c:v>118.0149999999652</c:v>
                </c:pt>
                <c:pt idx="23604">
                  <c:v>118.0199999999652</c:v>
                </c:pt>
                <c:pt idx="23605">
                  <c:v>118.0249999999652</c:v>
                </c:pt>
                <c:pt idx="23606">
                  <c:v>118.0299999999652</c:v>
                </c:pt>
                <c:pt idx="23607">
                  <c:v>118.0349999999652</c:v>
                </c:pt>
                <c:pt idx="23608">
                  <c:v>118.0399999999651</c:v>
                </c:pt>
                <c:pt idx="23609">
                  <c:v>118.0449999999652</c:v>
                </c:pt>
                <c:pt idx="23610">
                  <c:v>118.0499999999651</c:v>
                </c:pt>
                <c:pt idx="23611">
                  <c:v>118.0549999999651</c:v>
                </c:pt>
                <c:pt idx="23612">
                  <c:v>118.0599999999651</c:v>
                </c:pt>
                <c:pt idx="23613">
                  <c:v>118.0649999999651</c:v>
                </c:pt>
                <c:pt idx="23614">
                  <c:v>118.0699999999651</c:v>
                </c:pt>
                <c:pt idx="23615">
                  <c:v>118.0749999999651</c:v>
                </c:pt>
                <c:pt idx="23616">
                  <c:v>118.0799999999651</c:v>
                </c:pt>
                <c:pt idx="23617">
                  <c:v>118.0849999999651</c:v>
                </c:pt>
                <c:pt idx="23618">
                  <c:v>118.0899999999651</c:v>
                </c:pt>
                <c:pt idx="23619">
                  <c:v>118.0949999999651</c:v>
                </c:pt>
                <c:pt idx="23620">
                  <c:v>118.0999999999651</c:v>
                </c:pt>
                <c:pt idx="23621">
                  <c:v>118.1049999999651</c:v>
                </c:pt>
                <c:pt idx="23622">
                  <c:v>118.1099999999651</c:v>
                </c:pt>
                <c:pt idx="23623">
                  <c:v>118.1149999999651</c:v>
                </c:pt>
                <c:pt idx="23624">
                  <c:v>118.1199999999651</c:v>
                </c:pt>
                <c:pt idx="23625">
                  <c:v>118.1249999999651</c:v>
                </c:pt>
                <c:pt idx="23626">
                  <c:v>118.1299999999651</c:v>
                </c:pt>
                <c:pt idx="23627">
                  <c:v>118.1349999999651</c:v>
                </c:pt>
                <c:pt idx="23628">
                  <c:v>118.1399999999651</c:v>
                </c:pt>
                <c:pt idx="23629">
                  <c:v>118.1449999999651</c:v>
                </c:pt>
                <c:pt idx="23630">
                  <c:v>118.149999999965</c:v>
                </c:pt>
                <c:pt idx="23631">
                  <c:v>118.154999999965</c:v>
                </c:pt>
                <c:pt idx="23632">
                  <c:v>118.159999999965</c:v>
                </c:pt>
                <c:pt idx="23633">
                  <c:v>118.164999999965</c:v>
                </c:pt>
                <c:pt idx="23634">
                  <c:v>118.169999999965</c:v>
                </c:pt>
                <c:pt idx="23635">
                  <c:v>118.174999999965</c:v>
                </c:pt>
                <c:pt idx="23636">
                  <c:v>118.179999999965</c:v>
                </c:pt>
                <c:pt idx="23637">
                  <c:v>118.184999999965</c:v>
                </c:pt>
                <c:pt idx="23638">
                  <c:v>118.189999999965</c:v>
                </c:pt>
                <c:pt idx="23639">
                  <c:v>118.194999999965</c:v>
                </c:pt>
                <c:pt idx="23640">
                  <c:v>118.199999999965</c:v>
                </c:pt>
                <c:pt idx="23641">
                  <c:v>118.204999999965</c:v>
                </c:pt>
                <c:pt idx="23642">
                  <c:v>118.209999999965</c:v>
                </c:pt>
                <c:pt idx="23643">
                  <c:v>118.214999999965</c:v>
                </c:pt>
                <c:pt idx="23644">
                  <c:v>118.219999999965</c:v>
                </c:pt>
                <c:pt idx="23645">
                  <c:v>118.224999999965</c:v>
                </c:pt>
                <c:pt idx="23646">
                  <c:v>118.229999999965</c:v>
                </c:pt>
                <c:pt idx="23647">
                  <c:v>118.234999999965</c:v>
                </c:pt>
                <c:pt idx="23648">
                  <c:v>118.239999999965</c:v>
                </c:pt>
                <c:pt idx="23649">
                  <c:v>118.244999999965</c:v>
                </c:pt>
                <c:pt idx="23650">
                  <c:v>118.249999999965</c:v>
                </c:pt>
                <c:pt idx="23651">
                  <c:v>118.254999999965</c:v>
                </c:pt>
                <c:pt idx="23652">
                  <c:v>118.259999999965</c:v>
                </c:pt>
                <c:pt idx="23653">
                  <c:v>118.264999999965</c:v>
                </c:pt>
                <c:pt idx="23654">
                  <c:v>118.269999999965</c:v>
                </c:pt>
                <c:pt idx="23655">
                  <c:v>118.274999999965</c:v>
                </c:pt>
                <c:pt idx="23656">
                  <c:v>118.279999999965</c:v>
                </c:pt>
                <c:pt idx="23657">
                  <c:v>118.284999999965</c:v>
                </c:pt>
                <c:pt idx="23658">
                  <c:v>118.289999999965</c:v>
                </c:pt>
                <c:pt idx="23659">
                  <c:v>118.294999999965</c:v>
                </c:pt>
                <c:pt idx="23660">
                  <c:v>118.299999999965</c:v>
                </c:pt>
                <c:pt idx="23661">
                  <c:v>118.304999999965</c:v>
                </c:pt>
                <c:pt idx="23662">
                  <c:v>118.309999999965</c:v>
                </c:pt>
                <c:pt idx="23663">
                  <c:v>118.314999999965</c:v>
                </c:pt>
                <c:pt idx="23664">
                  <c:v>118.319999999965</c:v>
                </c:pt>
                <c:pt idx="23665">
                  <c:v>118.324999999965</c:v>
                </c:pt>
                <c:pt idx="23666">
                  <c:v>118.3299999999649</c:v>
                </c:pt>
                <c:pt idx="23667">
                  <c:v>118.334999999965</c:v>
                </c:pt>
                <c:pt idx="23668">
                  <c:v>118.339999999965</c:v>
                </c:pt>
                <c:pt idx="23669">
                  <c:v>118.344999999965</c:v>
                </c:pt>
                <c:pt idx="23670">
                  <c:v>118.349999999965</c:v>
                </c:pt>
                <c:pt idx="23671">
                  <c:v>118.354999999965</c:v>
                </c:pt>
                <c:pt idx="23672">
                  <c:v>118.3599999999648</c:v>
                </c:pt>
                <c:pt idx="23673">
                  <c:v>118.364999999965</c:v>
                </c:pt>
                <c:pt idx="23674">
                  <c:v>118.3699999999648</c:v>
                </c:pt>
                <c:pt idx="23675">
                  <c:v>118.3749999999648</c:v>
                </c:pt>
                <c:pt idx="23676">
                  <c:v>118.3799999999648</c:v>
                </c:pt>
                <c:pt idx="23677">
                  <c:v>118.3849999999648</c:v>
                </c:pt>
                <c:pt idx="23678">
                  <c:v>118.3899999999648</c:v>
                </c:pt>
                <c:pt idx="23679">
                  <c:v>118.3949999999648</c:v>
                </c:pt>
                <c:pt idx="23680">
                  <c:v>118.3999999999648</c:v>
                </c:pt>
                <c:pt idx="23681">
                  <c:v>118.4049999999648</c:v>
                </c:pt>
                <c:pt idx="23682">
                  <c:v>118.4099999999648</c:v>
                </c:pt>
                <c:pt idx="23683">
                  <c:v>118.4149999999648</c:v>
                </c:pt>
                <c:pt idx="23684">
                  <c:v>118.4199999999648</c:v>
                </c:pt>
                <c:pt idx="23685">
                  <c:v>118.4249999999648</c:v>
                </c:pt>
                <c:pt idx="23686">
                  <c:v>118.4299999999648</c:v>
                </c:pt>
                <c:pt idx="23687">
                  <c:v>118.4349999999648</c:v>
                </c:pt>
                <c:pt idx="23688">
                  <c:v>118.4399999999648</c:v>
                </c:pt>
                <c:pt idx="23689">
                  <c:v>118.4449999999648</c:v>
                </c:pt>
                <c:pt idx="23690">
                  <c:v>118.4499999999648</c:v>
                </c:pt>
                <c:pt idx="23691">
                  <c:v>118.4549999999648</c:v>
                </c:pt>
                <c:pt idx="23692">
                  <c:v>118.4599999999648</c:v>
                </c:pt>
                <c:pt idx="23693">
                  <c:v>118.4649999999648</c:v>
                </c:pt>
                <c:pt idx="23694">
                  <c:v>118.4699999999648</c:v>
                </c:pt>
                <c:pt idx="23695">
                  <c:v>118.4749999999648</c:v>
                </c:pt>
                <c:pt idx="23696">
                  <c:v>118.4799999999647</c:v>
                </c:pt>
                <c:pt idx="23697">
                  <c:v>118.4849999999647</c:v>
                </c:pt>
                <c:pt idx="23698">
                  <c:v>118.4899999999647</c:v>
                </c:pt>
                <c:pt idx="23699">
                  <c:v>118.4949999999647</c:v>
                </c:pt>
                <c:pt idx="23700">
                  <c:v>118.4999999999647</c:v>
                </c:pt>
                <c:pt idx="23701">
                  <c:v>118.5049999999647</c:v>
                </c:pt>
                <c:pt idx="23702">
                  <c:v>118.5099999999647</c:v>
                </c:pt>
                <c:pt idx="23703">
                  <c:v>118.5149999999647</c:v>
                </c:pt>
                <c:pt idx="23704">
                  <c:v>118.5199999999647</c:v>
                </c:pt>
                <c:pt idx="23705">
                  <c:v>118.5249999999647</c:v>
                </c:pt>
                <c:pt idx="23706">
                  <c:v>118.5299999999647</c:v>
                </c:pt>
                <c:pt idx="23707">
                  <c:v>118.5349999999647</c:v>
                </c:pt>
                <c:pt idx="23708">
                  <c:v>118.5399999999647</c:v>
                </c:pt>
                <c:pt idx="23709">
                  <c:v>118.5449999999647</c:v>
                </c:pt>
                <c:pt idx="23710">
                  <c:v>118.5499999999647</c:v>
                </c:pt>
                <c:pt idx="23711">
                  <c:v>118.5549999999647</c:v>
                </c:pt>
                <c:pt idx="23712">
                  <c:v>118.5599999999647</c:v>
                </c:pt>
                <c:pt idx="23713">
                  <c:v>118.5649999999647</c:v>
                </c:pt>
                <c:pt idx="23714">
                  <c:v>118.5699999999647</c:v>
                </c:pt>
                <c:pt idx="23715">
                  <c:v>118.5749999999647</c:v>
                </c:pt>
                <c:pt idx="23716">
                  <c:v>118.5799999999646</c:v>
                </c:pt>
                <c:pt idx="23717">
                  <c:v>118.5849999999647</c:v>
                </c:pt>
                <c:pt idx="23718">
                  <c:v>118.5899999999646</c:v>
                </c:pt>
                <c:pt idx="23719">
                  <c:v>118.5949999999646</c:v>
                </c:pt>
                <c:pt idx="23720">
                  <c:v>118.5999999999646</c:v>
                </c:pt>
                <c:pt idx="23721">
                  <c:v>118.6049999999646</c:v>
                </c:pt>
                <c:pt idx="23722">
                  <c:v>118.6099999999646</c:v>
                </c:pt>
                <c:pt idx="23723">
                  <c:v>118.6149999999646</c:v>
                </c:pt>
                <c:pt idx="23724">
                  <c:v>118.6199999999646</c:v>
                </c:pt>
                <c:pt idx="23725">
                  <c:v>118.6249999999646</c:v>
                </c:pt>
                <c:pt idx="23726">
                  <c:v>118.6299999999646</c:v>
                </c:pt>
                <c:pt idx="23727">
                  <c:v>118.6349999999646</c:v>
                </c:pt>
                <c:pt idx="23728">
                  <c:v>118.6399999999646</c:v>
                </c:pt>
                <c:pt idx="23729">
                  <c:v>118.6449999999646</c:v>
                </c:pt>
                <c:pt idx="23730">
                  <c:v>118.6499999999646</c:v>
                </c:pt>
                <c:pt idx="23731">
                  <c:v>118.6549999999646</c:v>
                </c:pt>
                <c:pt idx="23732">
                  <c:v>118.6599999999646</c:v>
                </c:pt>
                <c:pt idx="23733">
                  <c:v>118.6649999999646</c:v>
                </c:pt>
                <c:pt idx="23734">
                  <c:v>118.6699999999646</c:v>
                </c:pt>
                <c:pt idx="23735">
                  <c:v>118.6749999999646</c:v>
                </c:pt>
                <c:pt idx="23736">
                  <c:v>118.6799999999646</c:v>
                </c:pt>
                <c:pt idx="23737">
                  <c:v>118.6849999999646</c:v>
                </c:pt>
                <c:pt idx="23738">
                  <c:v>118.6899999999645</c:v>
                </c:pt>
                <c:pt idx="23739">
                  <c:v>118.6949999999646</c:v>
                </c:pt>
                <c:pt idx="23740">
                  <c:v>118.6999999999645</c:v>
                </c:pt>
                <c:pt idx="23741">
                  <c:v>118.7049999999645</c:v>
                </c:pt>
                <c:pt idx="23742">
                  <c:v>118.7099999999645</c:v>
                </c:pt>
                <c:pt idx="23743">
                  <c:v>118.7149999999645</c:v>
                </c:pt>
                <c:pt idx="23744">
                  <c:v>118.7199999999645</c:v>
                </c:pt>
                <c:pt idx="23745">
                  <c:v>118.7249999999645</c:v>
                </c:pt>
                <c:pt idx="23746">
                  <c:v>118.7299999999645</c:v>
                </c:pt>
                <c:pt idx="23747">
                  <c:v>118.7349999999645</c:v>
                </c:pt>
                <c:pt idx="23748">
                  <c:v>118.7399999999645</c:v>
                </c:pt>
                <c:pt idx="23749">
                  <c:v>118.7449999999645</c:v>
                </c:pt>
                <c:pt idx="23750">
                  <c:v>118.7499999999645</c:v>
                </c:pt>
                <c:pt idx="23751">
                  <c:v>118.7549999999645</c:v>
                </c:pt>
                <c:pt idx="23752">
                  <c:v>118.7599999999645</c:v>
                </c:pt>
                <c:pt idx="23753">
                  <c:v>118.7649999999645</c:v>
                </c:pt>
                <c:pt idx="23754">
                  <c:v>118.7699999999645</c:v>
                </c:pt>
                <c:pt idx="23755">
                  <c:v>118.7749999999645</c:v>
                </c:pt>
                <c:pt idx="23756">
                  <c:v>118.7799999999645</c:v>
                </c:pt>
                <c:pt idx="23757">
                  <c:v>118.7849999999645</c:v>
                </c:pt>
                <c:pt idx="23758">
                  <c:v>118.7899999999645</c:v>
                </c:pt>
                <c:pt idx="23759">
                  <c:v>118.7949999999645</c:v>
                </c:pt>
                <c:pt idx="23760">
                  <c:v>118.7999999999645</c:v>
                </c:pt>
                <c:pt idx="23761">
                  <c:v>118.8049999999645</c:v>
                </c:pt>
                <c:pt idx="23762">
                  <c:v>118.8099999999644</c:v>
                </c:pt>
                <c:pt idx="23763">
                  <c:v>118.8149999999644</c:v>
                </c:pt>
                <c:pt idx="23764">
                  <c:v>118.8199999999644</c:v>
                </c:pt>
                <c:pt idx="23765">
                  <c:v>118.8249999999644</c:v>
                </c:pt>
                <c:pt idx="23766">
                  <c:v>118.8299999999644</c:v>
                </c:pt>
                <c:pt idx="23767">
                  <c:v>118.8349999999644</c:v>
                </c:pt>
                <c:pt idx="23768">
                  <c:v>118.8399999999644</c:v>
                </c:pt>
                <c:pt idx="23769">
                  <c:v>118.8449999999644</c:v>
                </c:pt>
                <c:pt idx="23770">
                  <c:v>118.8499999999644</c:v>
                </c:pt>
                <c:pt idx="23771">
                  <c:v>118.8549999999644</c:v>
                </c:pt>
                <c:pt idx="23772">
                  <c:v>118.8599999999644</c:v>
                </c:pt>
                <c:pt idx="23773">
                  <c:v>118.8649999999644</c:v>
                </c:pt>
                <c:pt idx="23774">
                  <c:v>118.8699999999644</c:v>
                </c:pt>
                <c:pt idx="23775">
                  <c:v>118.8749999999644</c:v>
                </c:pt>
                <c:pt idx="23776">
                  <c:v>118.8799999999644</c:v>
                </c:pt>
                <c:pt idx="23777">
                  <c:v>118.8849999999644</c:v>
                </c:pt>
                <c:pt idx="23778">
                  <c:v>118.8899999999644</c:v>
                </c:pt>
                <c:pt idx="23779">
                  <c:v>118.8949999999644</c:v>
                </c:pt>
                <c:pt idx="23780">
                  <c:v>118.8999999999644</c:v>
                </c:pt>
                <c:pt idx="23781">
                  <c:v>118.9049999999644</c:v>
                </c:pt>
                <c:pt idx="23782">
                  <c:v>118.9099999999644</c:v>
                </c:pt>
                <c:pt idx="23783">
                  <c:v>118.9149999999644</c:v>
                </c:pt>
                <c:pt idx="23784">
                  <c:v>118.9199999999643</c:v>
                </c:pt>
                <c:pt idx="23785">
                  <c:v>118.9249999999643</c:v>
                </c:pt>
                <c:pt idx="23786">
                  <c:v>118.9299999999643</c:v>
                </c:pt>
                <c:pt idx="23787">
                  <c:v>118.9349999999643</c:v>
                </c:pt>
                <c:pt idx="23788">
                  <c:v>118.9399999999643</c:v>
                </c:pt>
                <c:pt idx="23789">
                  <c:v>118.9449999999643</c:v>
                </c:pt>
                <c:pt idx="23790">
                  <c:v>118.9499999999643</c:v>
                </c:pt>
                <c:pt idx="23791">
                  <c:v>118.9549999999643</c:v>
                </c:pt>
                <c:pt idx="23792">
                  <c:v>118.9599999999643</c:v>
                </c:pt>
                <c:pt idx="23793">
                  <c:v>118.9649999999643</c:v>
                </c:pt>
                <c:pt idx="23794">
                  <c:v>118.9699999999643</c:v>
                </c:pt>
                <c:pt idx="23795">
                  <c:v>118.9749999999643</c:v>
                </c:pt>
                <c:pt idx="23796">
                  <c:v>118.9799999999643</c:v>
                </c:pt>
                <c:pt idx="23797">
                  <c:v>118.9849999999643</c:v>
                </c:pt>
                <c:pt idx="23798">
                  <c:v>118.9899999999643</c:v>
                </c:pt>
                <c:pt idx="23799">
                  <c:v>118.9949999999643</c:v>
                </c:pt>
                <c:pt idx="23800">
                  <c:v>118.9999999999643</c:v>
                </c:pt>
                <c:pt idx="23801">
                  <c:v>119.0049999999643</c:v>
                </c:pt>
                <c:pt idx="23802">
                  <c:v>119.0099999999643</c:v>
                </c:pt>
                <c:pt idx="23803">
                  <c:v>119.0149999999643</c:v>
                </c:pt>
                <c:pt idx="23804">
                  <c:v>119.0199999999643</c:v>
                </c:pt>
                <c:pt idx="23805">
                  <c:v>119.0249999999643</c:v>
                </c:pt>
                <c:pt idx="23806">
                  <c:v>119.0299999999642</c:v>
                </c:pt>
                <c:pt idx="23807">
                  <c:v>119.0349999999642</c:v>
                </c:pt>
                <c:pt idx="23808">
                  <c:v>119.0399999999642</c:v>
                </c:pt>
                <c:pt idx="23809">
                  <c:v>119.0449999999642</c:v>
                </c:pt>
                <c:pt idx="23810">
                  <c:v>119.0499999999642</c:v>
                </c:pt>
                <c:pt idx="23811">
                  <c:v>119.0549999999642</c:v>
                </c:pt>
                <c:pt idx="23812">
                  <c:v>119.0599999999642</c:v>
                </c:pt>
                <c:pt idx="23813">
                  <c:v>119.0649999999642</c:v>
                </c:pt>
                <c:pt idx="23814">
                  <c:v>119.0699999999642</c:v>
                </c:pt>
                <c:pt idx="23815">
                  <c:v>119.0749999999642</c:v>
                </c:pt>
                <c:pt idx="23816">
                  <c:v>119.0799999999642</c:v>
                </c:pt>
                <c:pt idx="23817">
                  <c:v>119.0849999999642</c:v>
                </c:pt>
                <c:pt idx="23818">
                  <c:v>119.0899999999642</c:v>
                </c:pt>
                <c:pt idx="23819">
                  <c:v>119.0949999999642</c:v>
                </c:pt>
                <c:pt idx="23820">
                  <c:v>119.0999999999642</c:v>
                </c:pt>
                <c:pt idx="23821">
                  <c:v>119.1049999999642</c:v>
                </c:pt>
                <c:pt idx="23822">
                  <c:v>119.1099999999642</c:v>
                </c:pt>
                <c:pt idx="23823">
                  <c:v>119.1149999999642</c:v>
                </c:pt>
                <c:pt idx="23824">
                  <c:v>119.1199999999642</c:v>
                </c:pt>
                <c:pt idx="23825">
                  <c:v>119.1249999999642</c:v>
                </c:pt>
                <c:pt idx="23826">
                  <c:v>119.1299999999641</c:v>
                </c:pt>
                <c:pt idx="23827">
                  <c:v>119.1349999999642</c:v>
                </c:pt>
                <c:pt idx="23828">
                  <c:v>119.1399999999641</c:v>
                </c:pt>
                <c:pt idx="23829">
                  <c:v>119.1449999999641</c:v>
                </c:pt>
                <c:pt idx="23830">
                  <c:v>119.1499999999641</c:v>
                </c:pt>
                <c:pt idx="23831">
                  <c:v>119.1549999999641</c:v>
                </c:pt>
                <c:pt idx="23832">
                  <c:v>119.1599999999641</c:v>
                </c:pt>
                <c:pt idx="23833">
                  <c:v>119.1649999999641</c:v>
                </c:pt>
                <c:pt idx="23834">
                  <c:v>119.1699999999641</c:v>
                </c:pt>
                <c:pt idx="23835">
                  <c:v>119.1749999999641</c:v>
                </c:pt>
                <c:pt idx="23836">
                  <c:v>119.1799999999641</c:v>
                </c:pt>
                <c:pt idx="23837">
                  <c:v>119.1849999999641</c:v>
                </c:pt>
                <c:pt idx="23838">
                  <c:v>119.1899999999641</c:v>
                </c:pt>
                <c:pt idx="23839">
                  <c:v>119.1949999999641</c:v>
                </c:pt>
                <c:pt idx="23840">
                  <c:v>119.1999999999641</c:v>
                </c:pt>
                <c:pt idx="23841">
                  <c:v>119.2049999999641</c:v>
                </c:pt>
                <c:pt idx="23842">
                  <c:v>119.2099999999641</c:v>
                </c:pt>
                <c:pt idx="23843">
                  <c:v>119.2149999999641</c:v>
                </c:pt>
                <c:pt idx="23844">
                  <c:v>119.2199999999641</c:v>
                </c:pt>
                <c:pt idx="23845">
                  <c:v>119.2249999999641</c:v>
                </c:pt>
                <c:pt idx="23846">
                  <c:v>119.2299999999641</c:v>
                </c:pt>
                <c:pt idx="23847">
                  <c:v>119.2349999999641</c:v>
                </c:pt>
                <c:pt idx="23848">
                  <c:v>119.2399999999641</c:v>
                </c:pt>
                <c:pt idx="23849">
                  <c:v>119.2449999999641</c:v>
                </c:pt>
                <c:pt idx="23850">
                  <c:v>119.249999999964</c:v>
                </c:pt>
                <c:pt idx="23851">
                  <c:v>119.254999999964</c:v>
                </c:pt>
                <c:pt idx="23852">
                  <c:v>119.259999999964</c:v>
                </c:pt>
                <c:pt idx="23853">
                  <c:v>119.264999999964</c:v>
                </c:pt>
                <c:pt idx="23854">
                  <c:v>119.269999999964</c:v>
                </c:pt>
                <c:pt idx="23855">
                  <c:v>119.274999999964</c:v>
                </c:pt>
                <c:pt idx="23856">
                  <c:v>119.279999999964</c:v>
                </c:pt>
                <c:pt idx="23857">
                  <c:v>119.284999999964</c:v>
                </c:pt>
                <c:pt idx="23858">
                  <c:v>119.289999999964</c:v>
                </c:pt>
                <c:pt idx="23859">
                  <c:v>119.294999999964</c:v>
                </c:pt>
                <c:pt idx="23860">
                  <c:v>119.299999999964</c:v>
                </c:pt>
                <c:pt idx="23861">
                  <c:v>119.304999999964</c:v>
                </c:pt>
                <c:pt idx="23862">
                  <c:v>119.309999999964</c:v>
                </c:pt>
                <c:pt idx="23863">
                  <c:v>119.314999999964</c:v>
                </c:pt>
                <c:pt idx="23864">
                  <c:v>119.319999999964</c:v>
                </c:pt>
                <c:pt idx="23865">
                  <c:v>119.324999999964</c:v>
                </c:pt>
                <c:pt idx="23866">
                  <c:v>119.329999999964</c:v>
                </c:pt>
                <c:pt idx="23867">
                  <c:v>119.334999999964</c:v>
                </c:pt>
                <c:pt idx="23868">
                  <c:v>119.339999999964</c:v>
                </c:pt>
                <c:pt idx="23869">
                  <c:v>119.344999999964</c:v>
                </c:pt>
                <c:pt idx="23870">
                  <c:v>119.349999999964</c:v>
                </c:pt>
                <c:pt idx="23871">
                  <c:v>119.354999999964</c:v>
                </c:pt>
                <c:pt idx="23872">
                  <c:v>119.359999999964</c:v>
                </c:pt>
                <c:pt idx="23873">
                  <c:v>119.364999999964</c:v>
                </c:pt>
                <c:pt idx="23874">
                  <c:v>119.369999999964</c:v>
                </c:pt>
                <c:pt idx="23875">
                  <c:v>119.374999999964</c:v>
                </c:pt>
                <c:pt idx="23876">
                  <c:v>119.3799999999639</c:v>
                </c:pt>
                <c:pt idx="23877">
                  <c:v>119.384999999964</c:v>
                </c:pt>
                <c:pt idx="23878">
                  <c:v>119.389999999964</c:v>
                </c:pt>
                <c:pt idx="23879">
                  <c:v>119.394999999964</c:v>
                </c:pt>
                <c:pt idx="23880">
                  <c:v>119.399999999964</c:v>
                </c:pt>
                <c:pt idx="23881">
                  <c:v>119.404999999964</c:v>
                </c:pt>
                <c:pt idx="23882">
                  <c:v>119.409999999964</c:v>
                </c:pt>
                <c:pt idx="23883">
                  <c:v>119.414999999964</c:v>
                </c:pt>
                <c:pt idx="23884">
                  <c:v>119.419999999964</c:v>
                </c:pt>
                <c:pt idx="23885">
                  <c:v>119.424999999964</c:v>
                </c:pt>
                <c:pt idx="23886">
                  <c:v>119.429999999964</c:v>
                </c:pt>
                <c:pt idx="23887">
                  <c:v>119.434999999964</c:v>
                </c:pt>
                <c:pt idx="23888">
                  <c:v>119.439999999964</c:v>
                </c:pt>
                <c:pt idx="23889">
                  <c:v>119.444999999964</c:v>
                </c:pt>
                <c:pt idx="23890">
                  <c:v>119.449999999964</c:v>
                </c:pt>
                <c:pt idx="23891">
                  <c:v>119.454999999964</c:v>
                </c:pt>
                <c:pt idx="23892">
                  <c:v>119.459999999964</c:v>
                </c:pt>
                <c:pt idx="23893">
                  <c:v>119.464999999964</c:v>
                </c:pt>
                <c:pt idx="23894">
                  <c:v>119.4699999999638</c:v>
                </c:pt>
                <c:pt idx="23895">
                  <c:v>119.4749999999638</c:v>
                </c:pt>
                <c:pt idx="23896">
                  <c:v>119.4799999999638</c:v>
                </c:pt>
                <c:pt idx="23897">
                  <c:v>119.4849999999638</c:v>
                </c:pt>
                <c:pt idx="23898">
                  <c:v>119.4899999999638</c:v>
                </c:pt>
                <c:pt idx="23899">
                  <c:v>119.4949999999638</c:v>
                </c:pt>
                <c:pt idx="23900">
                  <c:v>119.4999999999638</c:v>
                </c:pt>
                <c:pt idx="23901">
                  <c:v>119.5049999999638</c:v>
                </c:pt>
                <c:pt idx="23902">
                  <c:v>119.5099999999638</c:v>
                </c:pt>
                <c:pt idx="23903">
                  <c:v>119.5149999999638</c:v>
                </c:pt>
                <c:pt idx="23904">
                  <c:v>119.5199999999638</c:v>
                </c:pt>
                <c:pt idx="23905">
                  <c:v>119.5249999999638</c:v>
                </c:pt>
                <c:pt idx="23906">
                  <c:v>119.5299999999638</c:v>
                </c:pt>
                <c:pt idx="23907">
                  <c:v>119.5349999999638</c:v>
                </c:pt>
                <c:pt idx="23908">
                  <c:v>119.5399999999638</c:v>
                </c:pt>
                <c:pt idx="23909">
                  <c:v>119.5449999999638</c:v>
                </c:pt>
                <c:pt idx="23910">
                  <c:v>119.5499999999638</c:v>
                </c:pt>
                <c:pt idx="23911">
                  <c:v>119.5549999999638</c:v>
                </c:pt>
                <c:pt idx="23912">
                  <c:v>119.5599999999638</c:v>
                </c:pt>
                <c:pt idx="23913">
                  <c:v>119.5649999999638</c:v>
                </c:pt>
                <c:pt idx="23914">
                  <c:v>119.5699999999638</c:v>
                </c:pt>
                <c:pt idx="23915">
                  <c:v>119.5749999999638</c:v>
                </c:pt>
                <c:pt idx="23916">
                  <c:v>119.5799999999637</c:v>
                </c:pt>
                <c:pt idx="23917">
                  <c:v>119.5849999999637</c:v>
                </c:pt>
                <c:pt idx="23918">
                  <c:v>119.5899999999637</c:v>
                </c:pt>
                <c:pt idx="23919">
                  <c:v>119.5949999999637</c:v>
                </c:pt>
                <c:pt idx="23920">
                  <c:v>119.5999999999637</c:v>
                </c:pt>
                <c:pt idx="23921">
                  <c:v>119.6049999999637</c:v>
                </c:pt>
                <c:pt idx="23922">
                  <c:v>119.6099999999637</c:v>
                </c:pt>
                <c:pt idx="23923">
                  <c:v>119.6149999999637</c:v>
                </c:pt>
                <c:pt idx="23924">
                  <c:v>119.6199999999637</c:v>
                </c:pt>
                <c:pt idx="23925">
                  <c:v>119.6249999999637</c:v>
                </c:pt>
                <c:pt idx="23926">
                  <c:v>119.6299999999637</c:v>
                </c:pt>
                <c:pt idx="23927">
                  <c:v>119.6349999999637</c:v>
                </c:pt>
                <c:pt idx="23928">
                  <c:v>119.6399999999637</c:v>
                </c:pt>
                <c:pt idx="23929">
                  <c:v>119.6449999999637</c:v>
                </c:pt>
                <c:pt idx="23930">
                  <c:v>119.6499999999637</c:v>
                </c:pt>
                <c:pt idx="23931">
                  <c:v>119.6549999999637</c:v>
                </c:pt>
                <c:pt idx="23932">
                  <c:v>119.6599999999637</c:v>
                </c:pt>
                <c:pt idx="23933">
                  <c:v>119.6649999999637</c:v>
                </c:pt>
                <c:pt idx="23934">
                  <c:v>119.6699999999637</c:v>
                </c:pt>
                <c:pt idx="23935">
                  <c:v>119.6749999999637</c:v>
                </c:pt>
                <c:pt idx="23936">
                  <c:v>119.6799999999636</c:v>
                </c:pt>
                <c:pt idx="23937">
                  <c:v>119.6849999999637</c:v>
                </c:pt>
                <c:pt idx="23938">
                  <c:v>119.6899999999636</c:v>
                </c:pt>
                <c:pt idx="23939">
                  <c:v>119.6949999999636</c:v>
                </c:pt>
                <c:pt idx="23940">
                  <c:v>119.6999999999636</c:v>
                </c:pt>
                <c:pt idx="23941">
                  <c:v>119.7049999999636</c:v>
                </c:pt>
                <c:pt idx="23942">
                  <c:v>119.7099999999636</c:v>
                </c:pt>
                <c:pt idx="23943">
                  <c:v>119.7149999999636</c:v>
                </c:pt>
                <c:pt idx="23944">
                  <c:v>119.7199999999636</c:v>
                </c:pt>
                <c:pt idx="23945">
                  <c:v>119.7249999999636</c:v>
                </c:pt>
                <c:pt idx="23946">
                  <c:v>119.7299999999636</c:v>
                </c:pt>
                <c:pt idx="23947">
                  <c:v>119.7349999999636</c:v>
                </c:pt>
                <c:pt idx="23948">
                  <c:v>119.7399999999636</c:v>
                </c:pt>
                <c:pt idx="23949">
                  <c:v>119.7449999999636</c:v>
                </c:pt>
                <c:pt idx="23950">
                  <c:v>119.7499999999636</c:v>
                </c:pt>
                <c:pt idx="23951">
                  <c:v>119.7549999999636</c:v>
                </c:pt>
                <c:pt idx="23952">
                  <c:v>119.7599999999636</c:v>
                </c:pt>
                <c:pt idx="23953">
                  <c:v>119.7649999999636</c:v>
                </c:pt>
                <c:pt idx="23954">
                  <c:v>119.7699999999636</c:v>
                </c:pt>
                <c:pt idx="23955">
                  <c:v>119.7749999999636</c:v>
                </c:pt>
                <c:pt idx="23956">
                  <c:v>119.7799999999636</c:v>
                </c:pt>
                <c:pt idx="23957">
                  <c:v>119.7849999999636</c:v>
                </c:pt>
                <c:pt idx="23958">
                  <c:v>119.7899999999636</c:v>
                </c:pt>
                <c:pt idx="23959">
                  <c:v>119.7949999999636</c:v>
                </c:pt>
                <c:pt idx="23960">
                  <c:v>119.7999999999635</c:v>
                </c:pt>
                <c:pt idx="23961">
                  <c:v>119.8049999999635</c:v>
                </c:pt>
                <c:pt idx="23962">
                  <c:v>119.8099999999635</c:v>
                </c:pt>
                <c:pt idx="23963">
                  <c:v>119.8149999999635</c:v>
                </c:pt>
                <c:pt idx="23964">
                  <c:v>119.8199999999635</c:v>
                </c:pt>
                <c:pt idx="23965">
                  <c:v>119.8249999999635</c:v>
                </c:pt>
                <c:pt idx="23966">
                  <c:v>119.8299999999635</c:v>
                </c:pt>
                <c:pt idx="23967">
                  <c:v>119.8349999999635</c:v>
                </c:pt>
                <c:pt idx="23968">
                  <c:v>119.8399999999635</c:v>
                </c:pt>
                <c:pt idx="23969">
                  <c:v>119.8449999999635</c:v>
                </c:pt>
                <c:pt idx="23970">
                  <c:v>119.8499999999635</c:v>
                </c:pt>
                <c:pt idx="23971">
                  <c:v>119.8549999999635</c:v>
                </c:pt>
                <c:pt idx="23972">
                  <c:v>119.8599999999635</c:v>
                </c:pt>
                <c:pt idx="23973">
                  <c:v>119.8649999999635</c:v>
                </c:pt>
                <c:pt idx="23974">
                  <c:v>119.8699999999635</c:v>
                </c:pt>
                <c:pt idx="23975">
                  <c:v>119.8749999999635</c:v>
                </c:pt>
                <c:pt idx="23976">
                  <c:v>119.8799999999635</c:v>
                </c:pt>
                <c:pt idx="23977">
                  <c:v>119.8849999999635</c:v>
                </c:pt>
                <c:pt idx="23978">
                  <c:v>119.8899999999635</c:v>
                </c:pt>
                <c:pt idx="23979">
                  <c:v>119.8949999999635</c:v>
                </c:pt>
                <c:pt idx="23980">
                  <c:v>119.8999999999635</c:v>
                </c:pt>
                <c:pt idx="23981">
                  <c:v>119.9049999999635</c:v>
                </c:pt>
                <c:pt idx="23982">
                  <c:v>119.9099999999634</c:v>
                </c:pt>
                <c:pt idx="23983">
                  <c:v>119.9149999999635</c:v>
                </c:pt>
                <c:pt idx="23984">
                  <c:v>119.9199999999634</c:v>
                </c:pt>
                <c:pt idx="23985">
                  <c:v>119.9249999999634</c:v>
                </c:pt>
                <c:pt idx="23986">
                  <c:v>119.9299999999634</c:v>
                </c:pt>
                <c:pt idx="23987">
                  <c:v>119.9349999999634</c:v>
                </c:pt>
                <c:pt idx="23988">
                  <c:v>119.9399999999634</c:v>
                </c:pt>
                <c:pt idx="23989">
                  <c:v>119.9449999999634</c:v>
                </c:pt>
                <c:pt idx="23990">
                  <c:v>119.9499999999634</c:v>
                </c:pt>
                <c:pt idx="23991">
                  <c:v>119.9549999999634</c:v>
                </c:pt>
                <c:pt idx="23992">
                  <c:v>119.9599999999634</c:v>
                </c:pt>
                <c:pt idx="23993">
                  <c:v>119.9649999999634</c:v>
                </c:pt>
                <c:pt idx="23994">
                  <c:v>119.9699999999634</c:v>
                </c:pt>
                <c:pt idx="23995">
                  <c:v>119.9749999999634</c:v>
                </c:pt>
                <c:pt idx="23996">
                  <c:v>119.9799999999634</c:v>
                </c:pt>
                <c:pt idx="23997">
                  <c:v>119.9849999999634</c:v>
                </c:pt>
                <c:pt idx="23998">
                  <c:v>119.9899999999634</c:v>
                </c:pt>
                <c:pt idx="23999">
                  <c:v>119.9949999999634</c:v>
                </c:pt>
                <c:pt idx="24000">
                  <c:v>119.9999999999634</c:v>
                </c:pt>
                <c:pt idx="24001">
                  <c:v>120.0049999999634</c:v>
                </c:pt>
                <c:pt idx="24002">
                  <c:v>120.0099999999634</c:v>
                </c:pt>
                <c:pt idx="24003">
                  <c:v>120.0149999999634</c:v>
                </c:pt>
                <c:pt idx="24004">
                  <c:v>120.0199999999633</c:v>
                </c:pt>
                <c:pt idx="24005">
                  <c:v>120.0249999999633</c:v>
                </c:pt>
                <c:pt idx="24006">
                  <c:v>120.0299999999633</c:v>
                </c:pt>
                <c:pt idx="24007">
                  <c:v>120.0349999999633</c:v>
                </c:pt>
                <c:pt idx="24008">
                  <c:v>120.0399999999633</c:v>
                </c:pt>
                <c:pt idx="24009">
                  <c:v>120.0449999999633</c:v>
                </c:pt>
                <c:pt idx="24010">
                  <c:v>120.0499999999633</c:v>
                </c:pt>
                <c:pt idx="24011">
                  <c:v>120.0549999999633</c:v>
                </c:pt>
                <c:pt idx="24012">
                  <c:v>120.0599999999633</c:v>
                </c:pt>
                <c:pt idx="24013">
                  <c:v>120.0649999999633</c:v>
                </c:pt>
                <c:pt idx="24014">
                  <c:v>120.0699999999633</c:v>
                </c:pt>
                <c:pt idx="24015">
                  <c:v>120.0749999999633</c:v>
                </c:pt>
                <c:pt idx="24016">
                  <c:v>120.0799999999633</c:v>
                </c:pt>
                <c:pt idx="24017">
                  <c:v>120.0849999999633</c:v>
                </c:pt>
                <c:pt idx="24018">
                  <c:v>120.0899999999633</c:v>
                </c:pt>
                <c:pt idx="24019">
                  <c:v>120.0949999999633</c:v>
                </c:pt>
                <c:pt idx="24020">
                  <c:v>120.0999999999633</c:v>
                </c:pt>
                <c:pt idx="24021">
                  <c:v>120.1049999999633</c:v>
                </c:pt>
                <c:pt idx="24022">
                  <c:v>120.1099999999633</c:v>
                </c:pt>
                <c:pt idx="24023">
                  <c:v>120.1149999999633</c:v>
                </c:pt>
                <c:pt idx="24024">
                  <c:v>120.1199999999633</c:v>
                </c:pt>
                <c:pt idx="24025">
                  <c:v>120.1249999999633</c:v>
                </c:pt>
                <c:pt idx="24026">
                  <c:v>120.1299999999632</c:v>
                </c:pt>
                <c:pt idx="24027">
                  <c:v>120.1349999999632</c:v>
                </c:pt>
                <c:pt idx="24028">
                  <c:v>120.1399999999632</c:v>
                </c:pt>
                <c:pt idx="24029">
                  <c:v>120.1449999999632</c:v>
                </c:pt>
                <c:pt idx="24030">
                  <c:v>120.1499999999632</c:v>
                </c:pt>
                <c:pt idx="24031">
                  <c:v>120.1549999999632</c:v>
                </c:pt>
                <c:pt idx="24032">
                  <c:v>120.1599999999632</c:v>
                </c:pt>
                <c:pt idx="24033">
                  <c:v>120.1649999999632</c:v>
                </c:pt>
                <c:pt idx="24034">
                  <c:v>120.1699999999632</c:v>
                </c:pt>
                <c:pt idx="24035">
                  <c:v>120.1749999999632</c:v>
                </c:pt>
                <c:pt idx="24036">
                  <c:v>120.1799999999632</c:v>
                </c:pt>
                <c:pt idx="24037">
                  <c:v>120.1849999999632</c:v>
                </c:pt>
                <c:pt idx="24038">
                  <c:v>120.1899999999632</c:v>
                </c:pt>
                <c:pt idx="24039">
                  <c:v>120.1949999999632</c:v>
                </c:pt>
                <c:pt idx="24040">
                  <c:v>120.1999999999632</c:v>
                </c:pt>
                <c:pt idx="24041">
                  <c:v>120.2049999999632</c:v>
                </c:pt>
                <c:pt idx="24042">
                  <c:v>120.2099999999632</c:v>
                </c:pt>
                <c:pt idx="24043">
                  <c:v>120.2149999999632</c:v>
                </c:pt>
                <c:pt idx="24044">
                  <c:v>120.2199999999632</c:v>
                </c:pt>
                <c:pt idx="24045">
                  <c:v>120.2249999999632</c:v>
                </c:pt>
                <c:pt idx="24046">
                  <c:v>120.2299999999632</c:v>
                </c:pt>
                <c:pt idx="24047">
                  <c:v>120.2349999999632</c:v>
                </c:pt>
                <c:pt idx="24048">
                  <c:v>120.2399999999631</c:v>
                </c:pt>
                <c:pt idx="24049">
                  <c:v>120.2449999999632</c:v>
                </c:pt>
                <c:pt idx="24050">
                  <c:v>120.2499999999631</c:v>
                </c:pt>
                <c:pt idx="24051">
                  <c:v>120.2549999999631</c:v>
                </c:pt>
                <c:pt idx="24052">
                  <c:v>120.2599999999631</c:v>
                </c:pt>
                <c:pt idx="24053">
                  <c:v>120.2649999999631</c:v>
                </c:pt>
                <c:pt idx="24054">
                  <c:v>120.2699999999631</c:v>
                </c:pt>
                <c:pt idx="24055">
                  <c:v>120.2749999999631</c:v>
                </c:pt>
                <c:pt idx="24056">
                  <c:v>120.2799999999631</c:v>
                </c:pt>
                <c:pt idx="24057">
                  <c:v>120.2849999999631</c:v>
                </c:pt>
                <c:pt idx="24058">
                  <c:v>120.2899999999631</c:v>
                </c:pt>
                <c:pt idx="24059">
                  <c:v>120.2949999999631</c:v>
                </c:pt>
                <c:pt idx="24060">
                  <c:v>120.2999999999631</c:v>
                </c:pt>
                <c:pt idx="24061">
                  <c:v>120.3049999999631</c:v>
                </c:pt>
                <c:pt idx="24062">
                  <c:v>120.3099999999631</c:v>
                </c:pt>
                <c:pt idx="24063">
                  <c:v>120.3149999999631</c:v>
                </c:pt>
                <c:pt idx="24064">
                  <c:v>120.3199999999631</c:v>
                </c:pt>
                <c:pt idx="24065">
                  <c:v>120.3249999999631</c:v>
                </c:pt>
                <c:pt idx="24066">
                  <c:v>120.3299999999631</c:v>
                </c:pt>
                <c:pt idx="24067">
                  <c:v>120.3349999999631</c:v>
                </c:pt>
                <c:pt idx="24068">
                  <c:v>120.3399999999631</c:v>
                </c:pt>
                <c:pt idx="24069">
                  <c:v>120.3449999999631</c:v>
                </c:pt>
                <c:pt idx="24070">
                  <c:v>120.349999999963</c:v>
                </c:pt>
                <c:pt idx="24071">
                  <c:v>120.354999999963</c:v>
                </c:pt>
                <c:pt idx="24072">
                  <c:v>120.359999999963</c:v>
                </c:pt>
                <c:pt idx="24073">
                  <c:v>120.364999999963</c:v>
                </c:pt>
                <c:pt idx="24074">
                  <c:v>120.369999999963</c:v>
                </c:pt>
                <c:pt idx="24075">
                  <c:v>120.374999999963</c:v>
                </c:pt>
                <c:pt idx="24076">
                  <c:v>120.379999999963</c:v>
                </c:pt>
                <c:pt idx="24077">
                  <c:v>120.384999999963</c:v>
                </c:pt>
                <c:pt idx="24078">
                  <c:v>120.389999999963</c:v>
                </c:pt>
                <c:pt idx="24079">
                  <c:v>120.394999999963</c:v>
                </c:pt>
                <c:pt idx="24080">
                  <c:v>120.399999999963</c:v>
                </c:pt>
                <c:pt idx="24081">
                  <c:v>120.404999999963</c:v>
                </c:pt>
                <c:pt idx="24082">
                  <c:v>120.409999999963</c:v>
                </c:pt>
                <c:pt idx="24083">
                  <c:v>120.414999999963</c:v>
                </c:pt>
                <c:pt idx="24084">
                  <c:v>120.419999999963</c:v>
                </c:pt>
                <c:pt idx="24085">
                  <c:v>120.424999999963</c:v>
                </c:pt>
                <c:pt idx="24086">
                  <c:v>120.429999999963</c:v>
                </c:pt>
                <c:pt idx="24087">
                  <c:v>120.434999999963</c:v>
                </c:pt>
                <c:pt idx="24088">
                  <c:v>120.439999999963</c:v>
                </c:pt>
                <c:pt idx="24089">
                  <c:v>120.444999999963</c:v>
                </c:pt>
                <c:pt idx="24090">
                  <c:v>120.449999999963</c:v>
                </c:pt>
                <c:pt idx="24091">
                  <c:v>120.454999999963</c:v>
                </c:pt>
                <c:pt idx="24092">
                  <c:v>120.459999999963</c:v>
                </c:pt>
                <c:pt idx="24093">
                  <c:v>120.464999999963</c:v>
                </c:pt>
                <c:pt idx="24094">
                  <c:v>120.469999999963</c:v>
                </c:pt>
                <c:pt idx="24095">
                  <c:v>120.474999999963</c:v>
                </c:pt>
                <c:pt idx="24096">
                  <c:v>120.479999999963</c:v>
                </c:pt>
                <c:pt idx="24097">
                  <c:v>120.484999999963</c:v>
                </c:pt>
                <c:pt idx="24098">
                  <c:v>120.489999999963</c:v>
                </c:pt>
                <c:pt idx="24099">
                  <c:v>120.494999999963</c:v>
                </c:pt>
                <c:pt idx="24100">
                  <c:v>120.499999999963</c:v>
                </c:pt>
                <c:pt idx="24101">
                  <c:v>120.504999999963</c:v>
                </c:pt>
                <c:pt idx="24102">
                  <c:v>120.509999999963</c:v>
                </c:pt>
                <c:pt idx="24103">
                  <c:v>120.514999999963</c:v>
                </c:pt>
                <c:pt idx="24104">
                  <c:v>120.519999999963</c:v>
                </c:pt>
                <c:pt idx="24105">
                  <c:v>120.524999999963</c:v>
                </c:pt>
                <c:pt idx="24106">
                  <c:v>120.529999999963</c:v>
                </c:pt>
                <c:pt idx="24107">
                  <c:v>120.534999999963</c:v>
                </c:pt>
                <c:pt idx="24108">
                  <c:v>120.539999999963</c:v>
                </c:pt>
                <c:pt idx="24109">
                  <c:v>120.544999999963</c:v>
                </c:pt>
                <c:pt idx="24110">
                  <c:v>120.549999999963</c:v>
                </c:pt>
                <c:pt idx="24111">
                  <c:v>120.554999999963</c:v>
                </c:pt>
                <c:pt idx="24112">
                  <c:v>120.559999999963</c:v>
                </c:pt>
                <c:pt idx="24113">
                  <c:v>120.564999999963</c:v>
                </c:pt>
                <c:pt idx="24114">
                  <c:v>120.5699999999628</c:v>
                </c:pt>
                <c:pt idx="24115">
                  <c:v>120.5749999999628</c:v>
                </c:pt>
                <c:pt idx="24116">
                  <c:v>120.5799999999628</c:v>
                </c:pt>
                <c:pt idx="24117">
                  <c:v>120.5849999999628</c:v>
                </c:pt>
                <c:pt idx="24118">
                  <c:v>120.5899999999628</c:v>
                </c:pt>
                <c:pt idx="24119">
                  <c:v>120.5949999999628</c:v>
                </c:pt>
                <c:pt idx="24120">
                  <c:v>120.5999999999628</c:v>
                </c:pt>
                <c:pt idx="24121">
                  <c:v>120.6049999999628</c:v>
                </c:pt>
                <c:pt idx="24122">
                  <c:v>120.6099999999628</c:v>
                </c:pt>
                <c:pt idx="24123">
                  <c:v>120.6149999999628</c:v>
                </c:pt>
                <c:pt idx="24124">
                  <c:v>120.6199999999628</c:v>
                </c:pt>
                <c:pt idx="24125">
                  <c:v>120.6249999999628</c:v>
                </c:pt>
                <c:pt idx="24126">
                  <c:v>120.6299999999628</c:v>
                </c:pt>
                <c:pt idx="24127">
                  <c:v>120.6349999999628</c:v>
                </c:pt>
                <c:pt idx="24128">
                  <c:v>120.6399999999628</c:v>
                </c:pt>
                <c:pt idx="24129">
                  <c:v>120.6449999999628</c:v>
                </c:pt>
                <c:pt idx="24130">
                  <c:v>120.6499999999628</c:v>
                </c:pt>
                <c:pt idx="24131">
                  <c:v>120.6549999999628</c:v>
                </c:pt>
                <c:pt idx="24132">
                  <c:v>120.6599999999628</c:v>
                </c:pt>
                <c:pt idx="24133">
                  <c:v>120.6649999999628</c:v>
                </c:pt>
                <c:pt idx="24134">
                  <c:v>120.6699999999628</c:v>
                </c:pt>
                <c:pt idx="24135">
                  <c:v>120.6749999999628</c:v>
                </c:pt>
                <c:pt idx="24136">
                  <c:v>120.6799999999627</c:v>
                </c:pt>
                <c:pt idx="24137">
                  <c:v>120.6849999999627</c:v>
                </c:pt>
                <c:pt idx="24138">
                  <c:v>120.6899999999627</c:v>
                </c:pt>
                <c:pt idx="24139">
                  <c:v>120.6949999999627</c:v>
                </c:pt>
                <c:pt idx="24140">
                  <c:v>120.6999999999627</c:v>
                </c:pt>
                <c:pt idx="24141">
                  <c:v>120.7049999999627</c:v>
                </c:pt>
                <c:pt idx="24142">
                  <c:v>120.7099999999627</c:v>
                </c:pt>
                <c:pt idx="24143">
                  <c:v>120.7149999999627</c:v>
                </c:pt>
                <c:pt idx="24144">
                  <c:v>120.7199999999627</c:v>
                </c:pt>
                <c:pt idx="24145">
                  <c:v>120.7249999999627</c:v>
                </c:pt>
                <c:pt idx="24146">
                  <c:v>120.7299999999627</c:v>
                </c:pt>
                <c:pt idx="24147">
                  <c:v>120.7349999999627</c:v>
                </c:pt>
                <c:pt idx="24148">
                  <c:v>120.7399999999627</c:v>
                </c:pt>
                <c:pt idx="24149">
                  <c:v>120.7449999999627</c:v>
                </c:pt>
                <c:pt idx="24150">
                  <c:v>120.7499999999627</c:v>
                </c:pt>
                <c:pt idx="24151">
                  <c:v>120.7549999999627</c:v>
                </c:pt>
                <c:pt idx="24152">
                  <c:v>120.7599999999627</c:v>
                </c:pt>
                <c:pt idx="24153">
                  <c:v>120.7649999999627</c:v>
                </c:pt>
                <c:pt idx="24154">
                  <c:v>120.7699999999627</c:v>
                </c:pt>
                <c:pt idx="24155">
                  <c:v>120.7749999999627</c:v>
                </c:pt>
                <c:pt idx="24156">
                  <c:v>120.7799999999627</c:v>
                </c:pt>
                <c:pt idx="24157">
                  <c:v>120.7849999999627</c:v>
                </c:pt>
                <c:pt idx="24158">
                  <c:v>120.7899999999626</c:v>
                </c:pt>
                <c:pt idx="24159">
                  <c:v>120.7949999999627</c:v>
                </c:pt>
                <c:pt idx="24160">
                  <c:v>120.7999999999626</c:v>
                </c:pt>
                <c:pt idx="24161">
                  <c:v>120.8049999999626</c:v>
                </c:pt>
                <c:pt idx="24162">
                  <c:v>120.8099999999626</c:v>
                </c:pt>
                <c:pt idx="24163">
                  <c:v>120.8149999999626</c:v>
                </c:pt>
                <c:pt idx="24164">
                  <c:v>120.8199999999626</c:v>
                </c:pt>
                <c:pt idx="24165">
                  <c:v>120.8249999999626</c:v>
                </c:pt>
                <c:pt idx="24166">
                  <c:v>120.8299999999626</c:v>
                </c:pt>
                <c:pt idx="24167">
                  <c:v>120.8349999999626</c:v>
                </c:pt>
                <c:pt idx="24168">
                  <c:v>120.8399999999626</c:v>
                </c:pt>
                <c:pt idx="24169">
                  <c:v>120.8449999999626</c:v>
                </c:pt>
                <c:pt idx="24170">
                  <c:v>120.8499999999626</c:v>
                </c:pt>
                <c:pt idx="24171">
                  <c:v>120.8549999999626</c:v>
                </c:pt>
                <c:pt idx="24172">
                  <c:v>120.8599999999626</c:v>
                </c:pt>
                <c:pt idx="24173">
                  <c:v>120.8649999999626</c:v>
                </c:pt>
                <c:pt idx="24174">
                  <c:v>120.8699999999626</c:v>
                </c:pt>
                <c:pt idx="24175">
                  <c:v>120.8749999999626</c:v>
                </c:pt>
                <c:pt idx="24176">
                  <c:v>120.8799999999626</c:v>
                </c:pt>
                <c:pt idx="24177">
                  <c:v>120.8849999999626</c:v>
                </c:pt>
                <c:pt idx="24178">
                  <c:v>120.8899999999626</c:v>
                </c:pt>
                <c:pt idx="24179">
                  <c:v>120.8949999999626</c:v>
                </c:pt>
                <c:pt idx="24180">
                  <c:v>120.8999999999625</c:v>
                </c:pt>
                <c:pt idx="24181">
                  <c:v>120.9049999999626</c:v>
                </c:pt>
                <c:pt idx="24182">
                  <c:v>120.9099999999625</c:v>
                </c:pt>
                <c:pt idx="24183">
                  <c:v>120.9149999999625</c:v>
                </c:pt>
                <c:pt idx="24184">
                  <c:v>120.9199999999625</c:v>
                </c:pt>
                <c:pt idx="24185">
                  <c:v>120.9249999999625</c:v>
                </c:pt>
                <c:pt idx="24186">
                  <c:v>120.9299999999625</c:v>
                </c:pt>
                <c:pt idx="24187">
                  <c:v>120.9349999999625</c:v>
                </c:pt>
                <c:pt idx="24188">
                  <c:v>120.9399999999625</c:v>
                </c:pt>
                <c:pt idx="24189">
                  <c:v>120.9449999999625</c:v>
                </c:pt>
                <c:pt idx="24190">
                  <c:v>120.9499999999625</c:v>
                </c:pt>
                <c:pt idx="24191">
                  <c:v>120.9549999999625</c:v>
                </c:pt>
                <c:pt idx="24192">
                  <c:v>120.9599999999625</c:v>
                </c:pt>
                <c:pt idx="24193">
                  <c:v>120.9649999999625</c:v>
                </c:pt>
                <c:pt idx="24194">
                  <c:v>120.9699999999625</c:v>
                </c:pt>
                <c:pt idx="24195">
                  <c:v>120.9749999999625</c:v>
                </c:pt>
                <c:pt idx="24196">
                  <c:v>120.9799999999625</c:v>
                </c:pt>
                <c:pt idx="24197">
                  <c:v>120.9849999999625</c:v>
                </c:pt>
                <c:pt idx="24198">
                  <c:v>120.9899999999625</c:v>
                </c:pt>
                <c:pt idx="24199">
                  <c:v>120.9949999999625</c:v>
                </c:pt>
                <c:pt idx="24200">
                  <c:v>120.9999999999625</c:v>
                </c:pt>
                <c:pt idx="24201">
                  <c:v>121.0049999999625</c:v>
                </c:pt>
                <c:pt idx="24202">
                  <c:v>121.0099999999624</c:v>
                </c:pt>
                <c:pt idx="24203">
                  <c:v>121.0149999999625</c:v>
                </c:pt>
                <c:pt idx="24204">
                  <c:v>121.0199999999624</c:v>
                </c:pt>
                <c:pt idx="24205">
                  <c:v>121.0249999999624</c:v>
                </c:pt>
                <c:pt idx="24206">
                  <c:v>121.0299999999624</c:v>
                </c:pt>
                <c:pt idx="24207">
                  <c:v>121.0349999999624</c:v>
                </c:pt>
                <c:pt idx="24208">
                  <c:v>121.0399999999624</c:v>
                </c:pt>
                <c:pt idx="24209">
                  <c:v>121.0449999999624</c:v>
                </c:pt>
                <c:pt idx="24210">
                  <c:v>121.0499999999624</c:v>
                </c:pt>
                <c:pt idx="24211">
                  <c:v>121.0549999999624</c:v>
                </c:pt>
                <c:pt idx="24212">
                  <c:v>121.0599999999624</c:v>
                </c:pt>
                <c:pt idx="24213">
                  <c:v>121.0649999999624</c:v>
                </c:pt>
                <c:pt idx="24214">
                  <c:v>121.0699999999624</c:v>
                </c:pt>
                <c:pt idx="24215">
                  <c:v>121.0749999999624</c:v>
                </c:pt>
                <c:pt idx="24216">
                  <c:v>121.0799999999624</c:v>
                </c:pt>
                <c:pt idx="24217">
                  <c:v>121.0849999999624</c:v>
                </c:pt>
                <c:pt idx="24218">
                  <c:v>121.0899999999624</c:v>
                </c:pt>
                <c:pt idx="24219">
                  <c:v>121.0949999999624</c:v>
                </c:pt>
                <c:pt idx="24220">
                  <c:v>121.0999999999624</c:v>
                </c:pt>
                <c:pt idx="24221">
                  <c:v>121.1049999999624</c:v>
                </c:pt>
                <c:pt idx="24222">
                  <c:v>121.1099999999624</c:v>
                </c:pt>
                <c:pt idx="24223">
                  <c:v>121.1149999999624</c:v>
                </c:pt>
                <c:pt idx="24224">
                  <c:v>121.1199999999623</c:v>
                </c:pt>
                <c:pt idx="24225">
                  <c:v>121.1249999999623</c:v>
                </c:pt>
                <c:pt idx="24226">
                  <c:v>121.1299999999623</c:v>
                </c:pt>
                <c:pt idx="24227">
                  <c:v>121.1349999999623</c:v>
                </c:pt>
                <c:pt idx="24228">
                  <c:v>121.1399999999623</c:v>
                </c:pt>
                <c:pt idx="24229">
                  <c:v>121.1449999999623</c:v>
                </c:pt>
                <c:pt idx="24230">
                  <c:v>121.1499999999623</c:v>
                </c:pt>
                <c:pt idx="24231">
                  <c:v>121.1549999999623</c:v>
                </c:pt>
                <c:pt idx="24232">
                  <c:v>121.1599999999623</c:v>
                </c:pt>
                <c:pt idx="24233">
                  <c:v>121.1649999999623</c:v>
                </c:pt>
                <c:pt idx="24234">
                  <c:v>121.1699999999623</c:v>
                </c:pt>
                <c:pt idx="24235">
                  <c:v>121.1749999999623</c:v>
                </c:pt>
                <c:pt idx="24236">
                  <c:v>121.1799999999623</c:v>
                </c:pt>
                <c:pt idx="24237">
                  <c:v>121.1849999999623</c:v>
                </c:pt>
                <c:pt idx="24238">
                  <c:v>121.1899999999623</c:v>
                </c:pt>
                <c:pt idx="24239">
                  <c:v>121.1949999999623</c:v>
                </c:pt>
                <c:pt idx="24240">
                  <c:v>121.1999999999623</c:v>
                </c:pt>
                <c:pt idx="24241">
                  <c:v>121.2049999999623</c:v>
                </c:pt>
                <c:pt idx="24242">
                  <c:v>121.2099999999623</c:v>
                </c:pt>
                <c:pt idx="24243">
                  <c:v>121.2149999999623</c:v>
                </c:pt>
                <c:pt idx="24244">
                  <c:v>121.2199999999623</c:v>
                </c:pt>
                <c:pt idx="24245">
                  <c:v>121.2249999999623</c:v>
                </c:pt>
                <c:pt idx="24246">
                  <c:v>121.2299999999622</c:v>
                </c:pt>
                <c:pt idx="24247">
                  <c:v>121.2349999999623</c:v>
                </c:pt>
                <c:pt idx="24248">
                  <c:v>121.2399999999622</c:v>
                </c:pt>
                <c:pt idx="24249">
                  <c:v>121.2449999999622</c:v>
                </c:pt>
                <c:pt idx="24250">
                  <c:v>121.2499999999622</c:v>
                </c:pt>
                <c:pt idx="24251">
                  <c:v>121.2549999999622</c:v>
                </c:pt>
                <c:pt idx="24252">
                  <c:v>121.2599999999622</c:v>
                </c:pt>
                <c:pt idx="24253">
                  <c:v>121.2649999999622</c:v>
                </c:pt>
                <c:pt idx="24254">
                  <c:v>121.2699999999622</c:v>
                </c:pt>
                <c:pt idx="24255">
                  <c:v>121.2749999999622</c:v>
                </c:pt>
                <c:pt idx="24256">
                  <c:v>121.2799999999622</c:v>
                </c:pt>
                <c:pt idx="24257">
                  <c:v>121.2849999999622</c:v>
                </c:pt>
                <c:pt idx="24258">
                  <c:v>121.2899999999622</c:v>
                </c:pt>
                <c:pt idx="24259">
                  <c:v>121.2949999999622</c:v>
                </c:pt>
                <c:pt idx="24260">
                  <c:v>121.2999999999622</c:v>
                </c:pt>
                <c:pt idx="24261">
                  <c:v>121.3049999999622</c:v>
                </c:pt>
                <c:pt idx="24262">
                  <c:v>121.3099999999622</c:v>
                </c:pt>
                <c:pt idx="24263">
                  <c:v>121.3149999999622</c:v>
                </c:pt>
                <c:pt idx="24264">
                  <c:v>121.3199999999622</c:v>
                </c:pt>
                <c:pt idx="24265">
                  <c:v>121.3249999999622</c:v>
                </c:pt>
                <c:pt idx="24266">
                  <c:v>121.3299999999622</c:v>
                </c:pt>
                <c:pt idx="24267">
                  <c:v>121.3349999999622</c:v>
                </c:pt>
                <c:pt idx="24268">
                  <c:v>121.3399999999621</c:v>
                </c:pt>
                <c:pt idx="24269">
                  <c:v>121.3449999999622</c:v>
                </c:pt>
                <c:pt idx="24270">
                  <c:v>121.3499999999621</c:v>
                </c:pt>
                <c:pt idx="24271">
                  <c:v>121.3549999999621</c:v>
                </c:pt>
                <c:pt idx="24272">
                  <c:v>121.3599999999621</c:v>
                </c:pt>
                <c:pt idx="24273">
                  <c:v>121.3649999999621</c:v>
                </c:pt>
                <c:pt idx="24274">
                  <c:v>121.3699999999621</c:v>
                </c:pt>
                <c:pt idx="24275">
                  <c:v>121.3749999999621</c:v>
                </c:pt>
                <c:pt idx="24276">
                  <c:v>121.3799999999621</c:v>
                </c:pt>
                <c:pt idx="24277">
                  <c:v>121.3849999999621</c:v>
                </c:pt>
                <c:pt idx="24278">
                  <c:v>121.3899999999621</c:v>
                </c:pt>
                <c:pt idx="24279">
                  <c:v>121.3949999999621</c:v>
                </c:pt>
                <c:pt idx="24280">
                  <c:v>121.3999999999621</c:v>
                </c:pt>
                <c:pt idx="24281">
                  <c:v>121.4049999999621</c:v>
                </c:pt>
                <c:pt idx="24282">
                  <c:v>121.4099999999621</c:v>
                </c:pt>
                <c:pt idx="24283">
                  <c:v>121.4149999999621</c:v>
                </c:pt>
                <c:pt idx="24284">
                  <c:v>121.4199999999621</c:v>
                </c:pt>
                <c:pt idx="24285">
                  <c:v>121.4249999999621</c:v>
                </c:pt>
                <c:pt idx="24286">
                  <c:v>121.4299999999621</c:v>
                </c:pt>
                <c:pt idx="24287">
                  <c:v>121.4349999999621</c:v>
                </c:pt>
                <c:pt idx="24288">
                  <c:v>121.4399999999621</c:v>
                </c:pt>
                <c:pt idx="24289">
                  <c:v>121.4449999999621</c:v>
                </c:pt>
                <c:pt idx="24290">
                  <c:v>121.4499999999621</c:v>
                </c:pt>
                <c:pt idx="24291">
                  <c:v>121.4549999999621</c:v>
                </c:pt>
                <c:pt idx="24292">
                  <c:v>121.459999999962</c:v>
                </c:pt>
                <c:pt idx="24293">
                  <c:v>121.464999999962</c:v>
                </c:pt>
                <c:pt idx="24294">
                  <c:v>121.469999999962</c:v>
                </c:pt>
                <c:pt idx="24295">
                  <c:v>121.474999999962</c:v>
                </c:pt>
                <c:pt idx="24296">
                  <c:v>121.479999999962</c:v>
                </c:pt>
                <c:pt idx="24297">
                  <c:v>121.484999999962</c:v>
                </c:pt>
                <c:pt idx="24298">
                  <c:v>121.489999999962</c:v>
                </c:pt>
                <c:pt idx="24299">
                  <c:v>121.494999999962</c:v>
                </c:pt>
                <c:pt idx="24300">
                  <c:v>121.499999999962</c:v>
                </c:pt>
                <c:pt idx="24301">
                  <c:v>121.504999999962</c:v>
                </c:pt>
                <c:pt idx="24302">
                  <c:v>121.509999999962</c:v>
                </c:pt>
                <c:pt idx="24303">
                  <c:v>121.514999999962</c:v>
                </c:pt>
                <c:pt idx="24304">
                  <c:v>121.519999999962</c:v>
                </c:pt>
                <c:pt idx="24305">
                  <c:v>121.524999999962</c:v>
                </c:pt>
                <c:pt idx="24306">
                  <c:v>121.529999999962</c:v>
                </c:pt>
                <c:pt idx="24307">
                  <c:v>121.534999999962</c:v>
                </c:pt>
                <c:pt idx="24308">
                  <c:v>121.539999999962</c:v>
                </c:pt>
                <c:pt idx="24309">
                  <c:v>121.544999999962</c:v>
                </c:pt>
                <c:pt idx="24310">
                  <c:v>121.549999999962</c:v>
                </c:pt>
                <c:pt idx="24311">
                  <c:v>121.554999999962</c:v>
                </c:pt>
                <c:pt idx="24312">
                  <c:v>121.559999999962</c:v>
                </c:pt>
                <c:pt idx="24313">
                  <c:v>121.564999999962</c:v>
                </c:pt>
                <c:pt idx="24314">
                  <c:v>121.569999999962</c:v>
                </c:pt>
                <c:pt idx="24315">
                  <c:v>121.574999999962</c:v>
                </c:pt>
                <c:pt idx="24316">
                  <c:v>121.5799999999619</c:v>
                </c:pt>
                <c:pt idx="24317">
                  <c:v>121.584999999962</c:v>
                </c:pt>
                <c:pt idx="24318">
                  <c:v>121.589999999962</c:v>
                </c:pt>
                <c:pt idx="24319">
                  <c:v>121.594999999962</c:v>
                </c:pt>
                <c:pt idx="24320">
                  <c:v>121.599999999962</c:v>
                </c:pt>
                <c:pt idx="24321">
                  <c:v>121.604999999962</c:v>
                </c:pt>
                <c:pt idx="24322">
                  <c:v>121.609999999962</c:v>
                </c:pt>
                <c:pt idx="24323">
                  <c:v>121.614999999962</c:v>
                </c:pt>
                <c:pt idx="24324">
                  <c:v>121.619999999962</c:v>
                </c:pt>
                <c:pt idx="24325">
                  <c:v>121.624999999962</c:v>
                </c:pt>
                <c:pt idx="24326">
                  <c:v>121.6299999999619</c:v>
                </c:pt>
                <c:pt idx="24327">
                  <c:v>121.634999999962</c:v>
                </c:pt>
                <c:pt idx="24328">
                  <c:v>121.639999999962</c:v>
                </c:pt>
                <c:pt idx="24329">
                  <c:v>121.644999999962</c:v>
                </c:pt>
                <c:pt idx="24330">
                  <c:v>121.649999999962</c:v>
                </c:pt>
                <c:pt idx="24331">
                  <c:v>121.6549999999618</c:v>
                </c:pt>
                <c:pt idx="24332">
                  <c:v>121.6599999999618</c:v>
                </c:pt>
                <c:pt idx="24333">
                  <c:v>121.664999999962</c:v>
                </c:pt>
                <c:pt idx="24334">
                  <c:v>121.6699999999618</c:v>
                </c:pt>
                <c:pt idx="24335">
                  <c:v>121.6749999999618</c:v>
                </c:pt>
                <c:pt idx="24336">
                  <c:v>121.6799999999618</c:v>
                </c:pt>
                <c:pt idx="24337">
                  <c:v>121.6849999999618</c:v>
                </c:pt>
                <c:pt idx="24338">
                  <c:v>121.6899999999618</c:v>
                </c:pt>
                <c:pt idx="24339">
                  <c:v>121.6949999999618</c:v>
                </c:pt>
                <c:pt idx="24340">
                  <c:v>121.6999999999618</c:v>
                </c:pt>
                <c:pt idx="24341">
                  <c:v>121.7049999999618</c:v>
                </c:pt>
                <c:pt idx="24342">
                  <c:v>121.7099999999618</c:v>
                </c:pt>
                <c:pt idx="24343">
                  <c:v>121.7149999999618</c:v>
                </c:pt>
                <c:pt idx="24344">
                  <c:v>121.7199999999618</c:v>
                </c:pt>
                <c:pt idx="24345">
                  <c:v>121.7249999999618</c:v>
                </c:pt>
                <c:pt idx="24346">
                  <c:v>121.7299999999618</c:v>
                </c:pt>
                <c:pt idx="24347">
                  <c:v>121.7349999999618</c:v>
                </c:pt>
                <c:pt idx="24348">
                  <c:v>121.7399999999618</c:v>
                </c:pt>
                <c:pt idx="24349">
                  <c:v>121.7449999999618</c:v>
                </c:pt>
                <c:pt idx="24350">
                  <c:v>121.7499999999618</c:v>
                </c:pt>
                <c:pt idx="24351">
                  <c:v>121.7549999999618</c:v>
                </c:pt>
                <c:pt idx="24352">
                  <c:v>121.7599999999618</c:v>
                </c:pt>
                <c:pt idx="24353">
                  <c:v>121.7649999999618</c:v>
                </c:pt>
                <c:pt idx="24354">
                  <c:v>121.7699999999618</c:v>
                </c:pt>
                <c:pt idx="24355">
                  <c:v>121.7749999999617</c:v>
                </c:pt>
                <c:pt idx="24356">
                  <c:v>121.7799999999617</c:v>
                </c:pt>
                <c:pt idx="24357">
                  <c:v>121.7849999999617</c:v>
                </c:pt>
                <c:pt idx="24358">
                  <c:v>121.7899999999617</c:v>
                </c:pt>
                <c:pt idx="24359">
                  <c:v>121.7949999999617</c:v>
                </c:pt>
                <c:pt idx="24360">
                  <c:v>121.7999999999617</c:v>
                </c:pt>
                <c:pt idx="24361">
                  <c:v>121.8049999999617</c:v>
                </c:pt>
                <c:pt idx="24362">
                  <c:v>121.8099999999617</c:v>
                </c:pt>
                <c:pt idx="24363">
                  <c:v>121.8149999999617</c:v>
                </c:pt>
                <c:pt idx="24364">
                  <c:v>121.8199999999617</c:v>
                </c:pt>
                <c:pt idx="24365">
                  <c:v>121.8249999999617</c:v>
                </c:pt>
                <c:pt idx="24366">
                  <c:v>121.8299999999617</c:v>
                </c:pt>
                <c:pt idx="24367">
                  <c:v>121.8349999999617</c:v>
                </c:pt>
                <c:pt idx="24368">
                  <c:v>121.8399999999617</c:v>
                </c:pt>
                <c:pt idx="24369">
                  <c:v>121.8449999999617</c:v>
                </c:pt>
                <c:pt idx="24370">
                  <c:v>121.8499999999617</c:v>
                </c:pt>
                <c:pt idx="24371">
                  <c:v>121.8549999999617</c:v>
                </c:pt>
                <c:pt idx="24372">
                  <c:v>121.8599999999617</c:v>
                </c:pt>
                <c:pt idx="24373">
                  <c:v>121.8649999999617</c:v>
                </c:pt>
                <c:pt idx="24374">
                  <c:v>121.8699999999617</c:v>
                </c:pt>
                <c:pt idx="24375">
                  <c:v>121.8749999999616</c:v>
                </c:pt>
                <c:pt idx="24376">
                  <c:v>121.8799999999616</c:v>
                </c:pt>
                <c:pt idx="24377">
                  <c:v>121.8849999999616</c:v>
                </c:pt>
                <c:pt idx="24378">
                  <c:v>121.8899999999616</c:v>
                </c:pt>
                <c:pt idx="24379">
                  <c:v>121.8949999999616</c:v>
                </c:pt>
                <c:pt idx="24380">
                  <c:v>121.8999999999616</c:v>
                </c:pt>
                <c:pt idx="24381">
                  <c:v>121.9049999999616</c:v>
                </c:pt>
                <c:pt idx="24382">
                  <c:v>121.9099999999616</c:v>
                </c:pt>
                <c:pt idx="24383">
                  <c:v>121.9149999999616</c:v>
                </c:pt>
                <c:pt idx="24384">
                  <c:v>121.9199999999616</c:v>
                </c:pt>
                <c:pt idx="24385">
                  <c:v>121.9249999999616</c:v>
                </c:pt>
                <c:pt idx="24386">
                  <c:v>121.9299999999616</c:v>
                </c:pt>
                <c:pt idx="24387">
                  <c:v>121.9349999999616</c:v>
                </c:pt>
                <c:pt idx="24388">
                  <c:v>121.9399999999616</c:v>
                </c:pt>
                <c:pt idx="24389">
                  <c:v>121.9449999999616</c:v>
                </c:pt>
                <c:pt idx="24390">
                  <c:v>121.9499999999616</c:v>
                </c:pt>
                <c:pt idx="24391">
                  <c:v>121.9549999999616</c:v>
                </c:pt>
                <c:pt idx="24392">
                  <c:v>121.9599999999616</c:v>
                </c:pt>
                <c:pt idx="24393">
                  <c:v>121.9649999999616</c:v>
                </c:pt>
                <c:pt idx="24394">
                  <c:v>121.9699999999616</c:v>
                </c:pt>
                <c:pt idx="24395">
                  <c:v>121.9749999999616</c:v>
                </c:pt>
                <c:pt idx="24396">
                  <c:v>121.9799999999616</c:v>
                </c:pt>
                <c:pt idx="24397">
                  <c:v>121.9849999999616</c:v>
                </c:pt>
                <c:pt idx="24398">
                  <c:v>121.9899999999616</c:v>
                </c:pt>
                <c:pt idx="24399">
                  <c:v>121.9949999999616</c:v>
                </c:pt>
                <c:pt idx="24400">
                  <c:v>121.9999999999615</c:v>
                </c:pt>
                <c:pt idx="24401">
                  <c:v>122.0049999999615</c:v>
                </c:pt>
                <c:pt idx="24402">
                  <c:v>122.0099999999615</c:v>
                </c:pt>
                <c:pt idx="24403">
                  <c:v>122.0149999999615</c:v>
                </c:pt>
                <c:pt idx="24404">
                  <c:v>122.0199999999615</c:v>
                </c:pt>
                <c:pt idx="24405">
                  <c:v>122.0249999999615</c:v>
                </c:pt>
                <c:pt idx="24406">
                  <c:v>122.0299999999615</c:v>
                </c:pt>
                <c:pt idx="24407">
                  <c:v>122.0349999999615</c:v>
                </c:pt>
                <c:pt idx="24408">
                  <c:v>122.0399999999615</c:v>
                </c:pt>
                <c:pt idx="24409">
                  <c:v>122.0449999999615</c:v>
                </c:pt>
                <c:pt idx="24410">
                  <c:v>122.0499999999615</c:v>
                </c:pt>
                <c:pt idx="24411">
                  <c:v>122.0549999999615</c:v>
                </c:pt>
                <c:pt idx="24412">
                  <c:v>122.0599999999615</c:v>
                </c:pt>
                <c:pt idx="24413">
                  <c:v>122.0649999999615</c:v>
                </c:pt>
                <c:pt idx="24414">
                  <c:v>122.0699999999615</c:v>
                </c:pt>
                <c:pt idx="24415">
                  <c:v>122.0749999999615</c:v>
                </c:pt>
                <c:pt idx="24416">
                  <c:v>122.0799999999615</c:v>
                </c:pt>
                <c:pt idx="24417">
                  <c:v>122.0849999999615</c:v>
                </c:pt>
                <c:pt idx="24418">
                  <c:v>122.0899999999615</c:v>
                </c:pt>
                <c:pt idx="24419">
                  <c:v>122.0949999999615</c:v>
                </c:pt>
                <c:pt idx="24420">
                  <c:v>122.0999999999615</c:v>
                </c:pt>
                <c:pt idx="24421">
                  <c:v>122.1049999999614</c:v>
                </c:pt>
                <c:pt idx="24422">
                  <c:v>122.1099999999614</c:v>
                </c:pt>
                <c:pt idx="24423">
                  <c:v>122.1149999999614</c:v>
                </c:pt>
                <c:pt idx="24424">
                  <c:v>122.1199999999614</c:v>
                </c:pt>
                <c:pt idx="24425">
                  <c:v>122.1249999999614</c:v>
                </c:pt>
                <c:pt idx="24426">
                  <c:v>122.1299999999614</c:v>
                </c:pt>
                <c:pt idx="24427">
                  <c:v>122.1349999999614</c:v>
                </c:pt>
                <c:pt idx="24428">
                  <c:v>122.1399999999614</c:v>
                </c:pt>
                <c:pt idx="24429">
                  <c:v>122.1449999999614</c:v>
                </c:pt>
                <c:pt idx="24430">
                  <c:v>122.1499999999614</c:v>
                </c:pt>
                <c:pt idx="24431">
                  <c:v>122.1549999999614</c:v>
                </c:pt>
                <c:pt idx="24432">
                  <c:v>122.1599999999614</c:v>
                </c:pt>
                <c:pt idx="24433">
                  <c:v>122.1649999999614</c:v>
                </c:pt>
                <c:pt idx="24434">
                  <c:v>122.1699999999614</c:v>
                </c:pt>
                <c:pt idx="24435">
                  <c:v>122.1749999999614</c:v>
                </c:pt>
                <c:pt idx="24436">
                  <c:v>122.1799999999614</c:v>
                </c:pt>
                <c:pt idx="24437">
                  <c:v>122.1849999999614</c:v>
                </c:pt>
                <c:pt idx="24438">
                  <c:v>122.1899999999614</c:v>
                </c:pt>
                <c:pt idx="24439">
                  <c:v>122.1949999999614</c:v>
                </c:pt>
                <c:pt idx="24440">
                  <c:v>122.1999999999614</c:v>
                </c:pt>
                <c:pt idx="24441">
                  <c:v>122.2049999999614</c:v>
                </c:pt>
                <c:pt idx="24442">
                  <c:v>122.2099999999614</c:v>
                </c:pt>
                <c:pt idx="24443">
                  <c:v>122.2149999999614</c:v>
                </c:pt>
                <c:pt idx="24444">
                  <c:v>122.2199999999613</c:v>
                </c:pt>
                <c:pt idx="24445">
                  <c:v>122.2249999999613</c:v>
                </c:pt>
                <c:pt idx="24446">
                  <c:v>122.2299999999613</c:v>
                </c:pt>
                <c:pt idx="24447">
                  <c:v>122.2349999999613</c:v>
                </c:pt>
                <c:pt idx="24448">
                  <c:v>122.2399999999613</c:v>
                </c:pt>
                <c:pt idx="24449">
                  <c:v>122.2449999999613</c:v>
                </c:pt>
                <c:pt idx="24450">
                  <c:v>122.2499999999613</c:v>
                </c:pt>
                <c:pt idx="24451">
                  <c:v>122.2549999999613</c:v>
                </c:pt>
                <c:pt idx="24452">
                  <c:v>122.2599999999613</c:v>
                </c:pt>
                <c:pt idx="24453">
                  <c:v>122.2649999999613</c:v>
                </c:pt>
                <c:pt idx="24454">
                  <c:v>122.2699999999613</c:v>
                </c:pt>
                <c:pt idx="24455">
                  <c:v>122.2749999999613</c:v>
                </c:pt>
                <c:pt idx="24456">
                  <c:v>122.2799999999613</c:v>
                </c:pt>
                <c:pt idx="24457">
                  <c:v>122.2849999999613</c:v>
                </c:pt>
                <c:pt idx="24458">
                  <c:v>122.2899999999613</c:v>
                </c:pt>
                <c:pt idx="24459">
                  <c:v>122.2949999999613</c:v>
                </c:pt>
                <c:pt idx="24460">
                  <c:v>122.2999999999613</c:v>
                </c:pt>
                <c:pt idx="24461">
                  <c:v>122.3049999999613</c:v>
                </c:pt>
                <c:pt idx="24462">
                  <c:v>122.3099999999613</c:v>
                </c:pt>
                <c:pt idx="24463">
                  <c:v>122.3149999999613</c:v>
                </c:pt>
                <c:pt idx="24464">
                  <c:v>122.3199999999613</c:v>
                </c:pt>
                <c:pt idx="24465">
                  <c:v>122.3249999999612</c:v>
                </c:pt>
                <c:pt idx="24466">
                  <c:v>122.3299999999612</c:v>
                </c:pt>
                <c:pt idx="24467">
                  <c:v>122.3349999999612</c:v>
                </c:pt>
                <c:pt idx="24468">
                  <c:v>122.3399999999612</c:v>
                </c:pt>
                <c:pt idx="24469">
                  <c:v>122.3449999999612</c:v>
                </c:pt>
                <c:pt idx="24470">
                  <c:v>122.3499999999612</c:v>
                </c:pt>
                <c:pt idx="24471">
                  <c:v>122.3549999999612</c:v>
                </c:pt>
                <c:pt idx="24472">
                  <c:v>122.3599999999612</c:v>
                </c:pt>
                <c:pt idx="24473">
                  <c:v>122.3649999999612</c:v>
                </c:pt>
                <c:pt idx="24474">
                  <c:v>122.3699999999612</c:v>
                </c:pt>
                <c:pt idx="24475">
                  <c:v>122.3749999999612</c:v>
                </c:pt>
                <c:pt idx="24476">
                  <c:v>122.3799999999612</c:v>
                </c:pt>
                <c:pt idx="24477">
                  <c:v>122.3849999999612</c:v>
                </c:pt>
                <c:pt idx="24478">
                  <c:v>122.3899999999612</c:v>
                </c:pt>
                <c:pt idx="24479">
                  <c:v>122.3949999999612</c:v>
                </c:pt>
                <c:pt idx="24480">
                  <c:v>122.3999999999612</c:v>
                </c:pt>
                <c:pt idx="24481">
                  <c:v>122.4049999999612</c:v>
                </c:pt>
                <c:pt idx="24482">
                  <c:v>122.4099999999612</c:v>
                </c:pt>
                <c:pt idx="24483">
                  <c:v>122.4149999999612</c:v>
                </c:pt>
                <c:pt idx="24484">
                  <c:v>122.4199999999612</c:v>
                </c:pt>
                <c:pt idx="24485">
                  <c:v>122.4249999999612</c:v>
                </c:pt>
                <c:pt idx="24486">
                  <c:v>122.4299999999612</c:v>
                </c:pt>
                <c:pt idx="24487">
                  <c:v>122.4349999999612</c:v>
                </c:pt>
                <c:pt idx="24488">
                  <c:v>122.4399999999611</c:v>
                </c:pt>
                <c:pt idx="24489">
                  <c:v>122.4449999999612</c:v>
                </c:pt>
                <c:pt idx="24490">
                  <c:v>122.4499999999611</c:v>
                </c:pt>
                <c:pt idx="24491">
                  <c:v>122.4549999999611</c:v>
                </c:pt>
                <c:pt idx="24492">
                  <c:v>122.4599999999611</c:v>
                </c:pt>
                <c:pt idx="24493">
                  <c:v>122.4649999999611</c:v>
                </c:pt>
                <c:pt idx="24494">
                  <c:v>122.4699999999611</c:v>
                </c:pt>
                <c:pt idx="24495">
                  <c:v>122.4749999999611</c:v>
                </c:pt>
                <c:pt idx="24496">
                  <c:v>122.4799999999611</c:v>
                </c:pt>
                <c:pt idx="24497">
                  <c:v>122.4849999999611</c:v>
                </c:pt>
                <c:pt idx="24498">
                  <c:v>122.4899999999611</c:v>
                </c:pt>
                <c:pt idx="24499">
                  <c:v>122.4949999999611</c:v>
                </c:pt>
                <c:pt idx="24500">
                  <c:v>122.4999999999611</c:v>
                </c:pt>
                <c:pt idx="24501">
                  <c:v>122.5049999999611</c:v>
                </c:pt>
                <c:pt idx="24502">
                  <c:v>122.5099999999611</c:v>
                </c:pt>
                <c:pt idx="24503">
                  <c:v>122.5149999999611</c:v>
                </c:pt>
                <c:pt idx="24504">
                  <c:v>122.5199999999611</c:v>
                </c:pt>
                <c:pt idx="24505">
                  <c:v>122.5249999999611</c:v>
                </c:pt>
                <c:pt idx="24506">
                  <c:v>122.5299999999611</c:v>
                </c:pt>
                <c:pt idx="24507">
                  <c:v>122.5349999999611</c:v>
                </c:pt>
                <c:pt idx="24508">
                  <c:v>122.5399999999611</c:v>
                </c:pt>
                <c:pt idx="24509">
                  <c:v>122.5449999999611</c:v>
                </c:pt>
                <c:pt idx="24510">
                  <c:v>122.549999999961</c:v>
                </c:pt>
                <c:pt idx="24511">
                  <c:v>122.554999999961</c:v>
                </c:pt>
                <c:pt idx="24512">
                  <c:v>122.559999999961</c:v>
                </c:pt>
                <c:pt idx="24513">
                  <c:v>122.564999999961</c:v>
                </c:pt>
                <c:pt idx="24514">
                  <c:v>122.569999999961</c:v>
                </c:pt>
                <c:pt idx="24515">
                  <c:v>122.574999999961</c:v>
                </c:pt>
                <c:pt idx="24516">
                  <c:v>122.579999999961</c:v>
                </c:pt>
                <c:pt idx="24517">
                  <c:v>122.584999999961</c:v>
                </c:pt>
                <c:pt idx="24518">
                  <c:v>122.589999999961</c:v>
                </c:pt>
                <c:pt idx="24519">
                  <c:v>122.594999999961</c:v>
                </c:pt>
                <c:pt idx="24520">
                  <c:v>122.599999999961</c:v>
                </c:pt>
                <c:pt idx="24521">
                  <c:v>122.604999999961</c:v>
                </c:pt>
                <c:pt idx="24522">
                  <c:v>122.609999999961</c:v>
                </c:pt>
                <c:pt idx="24523">
                  <c:v>122.614999999961</c:v>
                </c:pt>
                <c:pt idx="24524">
                  <c:v>122.619999999961</c:v>
                </c:pt>
                <c:pt idx="24525">
                  <c:v>122.624999999961</c:v>
                </c:pt>
                <c:pt idx="24526">
                  <c:v>122.629999999961</c:v>
                </c:pt>
                <c:pt idx="24527">
                  <c:v>122.634999999961</c:v>
                </c:pt>
                <c:pt idx="24528">
                  <c:v>122.639999999961</c:v>
                </c:pt>
                <c:pt idx="24529">
                  <c:v>122.644999999961</c:v>
                </c:pt>
                <c:pt idx="24530">
                  <c:v>122.649999999961</c:v>
                </c:pt>
                <c:pt idx="24531">
                  <c:v>122.654999999961</c:v>
                </c:pt>
                <c:pt idx="24532">
                  <c:v>122.659999999961</c:v>
                </c:pt>
                <c:pt idx="24533">
                  <c:v>122.664999999961</c:v>
                </c:pt>
                <c:pt idx="24534">
                  <c:v>122.669999999961</c:v>
                </c:pt>
                <c:pt idx="24535">
                  <c:v>122.674999999961</c:v>
                </c:pt>
                <c:pt idx="24536">
                  <c:v>122.6799999999609</c:v>
                </c:pt>
                <c:pt idx="24537">
                  <c:v>122.684999999961</c:v>
                </c:pt>
                <c:pt idx="24538">
                  <c:v>122.689999999961</c:v>
                </c:pt>
                <c:pt idx="24539">
                  <c:v>122.694999999961</c:v>
                </c:pt>
                <c:pt idx="24540">
                  <c:v>122.699999999961</c:v>
                </c:pt>
                <c:pt idx="24541">
                  <c:v>122.704999999961</c:v>
                </c:pt>
                <c:pt idx="24542">
                  <c:v>122.709999999961</c:v>
                </c:pt>
                <c:pt idx="24543">
                  <c:v>122.714999999961</c:v>
                </c:pt>
                <c:pt idx="24544">
                  <c:v>122.719999999961</c:v>
                </c:pt>
                <c:pt idx="24545">
                  <c:v>122.724999999961</c:v>
                </c:pt>
                <c:pt idx="24546">
                  <c:v>122.729999999961</c:v>
                </c:pt>
                <c:pt idx="24547">
                  <c:v>122.734999999961</c:v>
                </c:pt>
                <c:pt idx="24548">
                  <c:v>122.739999999961</c:v>
                </c:pt>
                <c:pt idx="24549">
                  <c:v>122.744999999961</c:v>
                </c:pt>
                <c:pt idx="24550">
                  <c:v>122.749999999961</c:v>
                </c:pt>
                <c:pt idx="24551">
                  <c:v>122.754999999961</c:v>
                </c:pt>
                <c:pt idx="24552">
                  <c:v>122.759999999961</c:v>
                </c:pt>
                <c:pt idx="24553">
                  <c:v>122.764999999961</c:v>
                </c:pt>
                <c:pt idx="24554">
                  <c:v>122.7699999999608</c:v>
                </c:pt>
                <c:pt idx="24555">
                  <c:v>122.7749999999608</c:v>
                </c:pt>
                <c:pt idx="24556">
                  <c:v>122.7799999999608</c:v>
                </c:pt>
                <c:pt idx="24557">
                  <c:v>122.7849999999608</c:v>
                </c:pt>
                <c:pt idx="24558">
                  <c:v>122.7899999999608</c:v>
                </c:pt>
                <c:pt idx="24559">
                  <c:v>122.7949999999608</c:v>
                </c:pt>
                <c:pt idx="24560">
                  <c:v>122.7999999999608</c:v>
                </c:pt>
                <c:pt idx="24561">
                  <c:v>122.8049999999608</c:v>
                </c:pt>
                <c:pt idx="24562">
                  <c:v>122.8099999999608</c:v>
                </c:pt>
                <c:pt idx="24563">
                  <c:v>122.8149999999608</c:v>
                </c:pt>
                <c:pt idx="24564">
                  <c:v>122.8199999999608</c:v>
                </c:pt>
                <c:pt idx="24565">
                  <c:v>122.8249999999608</c:v>
                </c:pt>
                <c:pt idx="24566">
                  <c:v>122.8299999999608</c:v>
                </c:pt>
                <c:pt idx="24567">
                  <c:v>122.8349999999608</c:v>
                </c:pt>
                <c:pt idx="24568">
                  <c:v>122.8399999999608</c:v>
                </c:pt>
                <c:pt idx="24569">
                  <c:v>122.8449999999608</c:v>
                </c:pt>
                <c:pt idx="24570">
                  <c:v>122.8499999999608</c:v>
                </c:pt>
                <c:pt idx="24571">
                  <c:v>122.8549999999608</c:v>
                </c:pt>
                <c:pt idx="24572">
                  <c:v>122.8599999999608</c:v>
                </c:pt>
                <c:pt idx="24573">
                  <c:v>122.8649999999608</c:v>
                </c:pt>
                <c:pt idx="24574">
                  <c:v>122.8699999999608</c:v>
                </c:pt>
                <c:pt idx="24575">
                  <c:v>122.8749999999607</c:v>
                </c:pt>
                <c:pt idx="24576">
                  <c:v>122.8799999999607</c:v>
                </c:pt>
                <c:pt idx="24577">
                  <c:v>122.8849999999607</c:v>
                </c:pt>
                <c:pt idx="24578">
                  <c:v>122.8899999999607</c:v>
                </c:pt>
                <c:pt idx="24579">
                  <c:v>122.8949999999607</c:v>
                </c:pt>
                <c:pt idx="24580">
                  <c:v>122.8999999999607</c:v>
                </c:pt>
                <c:pt idx="24581">
                  <c:v>122.9049999999607</c:v>
                </c:pt>
                <c:pt idx="24582">
                  <c:v>122.9099999999607</c:v>
                </c:pt>
                <c:pt idx="24583">
                  <c:v>122.9149999999607</c:v>
                </c:pt>
                <c:pt idx="24584">
                  <c:v>122.9199999999607</c:v>
                </c:pt>
                <c:pt idx="24585">
                  <c:v>122.9249999999607</c:v>
                </c:pt>
                <c:pt idx="24586">
                  <c:v>122.9299999999607</c:v>
                </c:pt>
                <c:pt idx="24587">
                  <c:v>122.9349999999607</c:v>
                </c:pt>
                <c:pt idx="24588">
                  <c:v>122.9399999999607</c:v>
                </c:pt>
                <c:pt idx="24589">
                  <c:v>122.9449999999607</c:v>
                </c:pt>
                <c:pt idx="24590">
                  <c:v>122.9499999999607</c:v>
                </c:pt>
                <c:pt idx="24591">
                  <c:v>122.9549999999607</c:v>
                </c:pt>
                <c:pt idx="24592">
                  <c:v>122.9599999999607</c:v>
                </c:pt>
                <c:pt idx="24593">
                  <c:v>122.9649999999607</c:v>
                </c:pt>
                <c:pt idx="24594">
                  <c:v>122.9699999999607</c:v>
                </c:pt>
                <c:pt idx="24595">
                  <c:v>122.9749999999607</c:v>
                </c:pt>
                <c:pt idx="24596">
                  <c:v>122.9799999999607</c:v>
                </c:pt>
                <c:pt idx="24597">
                  <c:v>122.9849999999607</c:v>
                </c:pt>
                <c:pt idx="24598">
                  <c:v>122.9899999999606</c:v>
                </c:pt>
                <c:pt idx="24599">
                  <c:v>122.9949999999607</c:v>
                </c:pt>
                <c:pt idx="24600">
                  <c:v>122.9999999999606</c:v>
                </c:pt>
                <c:pt idx="24601">
                  <c:v>123.0049999999606</c:v>
                </c:pt>
                <c:pt idx="24602">
                  <c:v>123.0099999999606</c:v>
                </c:pt>
                <c:pt idx="24603">
                  <c:v>123.0149999999606</c:v>
                </c:pt>
                <c:pt idx="24604">
                  <c:v>123.0199999999606</c:v>
                </c:pt>
                <c:pt idx="24605">
                  <c:v>123.0249999999606</c:v>
                </c:pt>
                <c:pt idx="24606">
                  <c:v>123.0299999999606</c:v>
                </c:pt>
                <c:pt idx="24607">
                  <c:v>123.0349999999606</c:v>
                </c:pt>
                <c:pt idx="24608">
                  <c:v>123.0399999999606</c:v>
                </c:pt>
                <c:pt idx="24609">
                  <c:v>123.0449999999606</c:v>
                </c:pt>
                <c:pt idx="24610">
                  <c:v>123.0499999999606</c:v>
                </c:pt>
                <c:pt idx="24611">
                  <c:v>123.0549999999606</c:v>
                </c:pt>
                <c:pt idx="24612">
                  <c:v>123.0599999999606</c:v>
                </c:pt>
                <c:pt idx="24613">
                  <c:v>123.0649999999606</c:v>
                </c:pt>
                <c:pt idx="24614">
                  <c:v>123.0699999999606</c:v>
                </c:pt>
                <c:pt idx="24615">
                  <c:v>123.0749999999606</c:v>
                </c:pt>
                <c:pt idx="24616">
                  <c:v>123.0799999999606</c:v>
                </c:pt>
                <c:pt idx="24617">
                  <c:v>123.0849999999606</c:v>
                </c:pt>
                <c:pt idx="24618">
                  <c:v>123.0899999999606</c:v>
                </c:pt>
                <c:pt idx="24619">
                  <c:v>123.0949999999606</c:v>
                </c:pt>
                <c:pt idx="24620">
                  <c:v>123.0999999999605</c:v>
                </c:pt>
                <c:pt idx="24621">
                  <c:v>123.1049999999605</c:v>
                </c:pt>
                <c:pt idx="24622">
                  <c:v>123.1099999999605</c:v>
                </c:pt>
                <c:pt idx="24623">
                  <c:v>123.1149999999605</c:v>
                </c:pt>
                <c:pt idx="24624">
                  <c:v>123.1199999999605</c:v>
                </c:pt>
                <c:pt idx="24625">
                  <c:v>123.1249999999605</c:v>
                </c:pt>
                <c:pt idx="24626">
                  <c:v>123.1299999999605</c:v>
                </c:pt>
                <c:pt idx="24627">
                  <c:v>123.1349999999605</c:v>
                </c:pt>
                <c:pt idx="24628">
                  <c:v>123.1399999999605</c:v>
                </c:pt>
                <c:pt idx="24629">
                  <c:v>123.1449999999605</c:v>
                </c:pt>
                <c:pt idx="24630">
                  <c:v>123.1499999999605</c:v>
                </c:pt>
                <c:pt idx="24631">
                  <c:v>123.1549999999605</c:v>
                </c:pt>
                <c:pt idx="24632">
                  <c:v>123.1599999999605</c:v>
                </c:pt>
                <c:pt idx="24633">
                  <c:v>123.1649999999605</c:v>
                </c:pt>
                <c:pt idx="24634">
                  <c:v>123.1699999999605</c:v>
                </c:pt>
                <c:pt idx="24635">
                  <c:v>123.1749999999605</c:v>
                </c:pt>
                <c:pt idx="24636">
                  <c:v>123.1799999999605</c:v>
                </c:pt>
                <c:pt idx="24637">
                  <c:v>123.1849999999605</c:v>
                </c:pt>
                <c:pt idx="24638">
                  <c:v>123.1899999999605</c:v>
                </c:pt>
                <c:pt idx="24639">
                  <c:v>123.1949999999605</c:v>
                </c:pt>
                <c:pt idx="24640">
                  <c:v>123.1999999999605</c:v>
                </c:pt>
                <c:pt idx="24641">
                  <c:v>123.2049999999605</c:v>
                </c:pt>
                <c:pt idx="24642">
                  <c:v>123.2099999999604</c:v>
                </c:pt>
                <c:pt idx="24643">
                  <c:v>123.2149999999605</c:v>
                </c:pt>
                <c:pt idx="24644">
                  <c:v>123.2199999999604</c:v>
                </c:pt>
                <c:pt idx="24645">
                  <c:v>123.2249999999604</c:v>
                </c:pt>
                <c:pt idx="24646">
                  <c:v>123.2299999999604</c:v>
                </c:pt>
                <c:pt idx="24647">
                  <c:v>123.2349999999604</c:v>
                </c:pt>
                <c:pt idx="24648">
                  <c:v>123.2399999999604</c:v>
                </c:pt>
                <c:pt idx="24649">
                  <c:v>123.2449999999604</c:v>
                </c:pt>
                <c:pt idx="24650">
                  <c:v>123.2499999999604</c:v>
                </c:pt>
                <c:pt idx="24651">
                  <c:v>123.2549999999604</c:v>
                </c:pt>
                <c:pt idx="24652">
                  <c:v>123.2599999999604</c:v>
                </c:pt>
                <c:pt idx="24653">
                  <c:v>123.2649999999604</c:v>
                </c:pt>
                <c:pt idx="24654">
                  <c:v>123.2699999999604</c:v>
                </c:pt>
                <c:pt idx="24655">
                  <c:v>123.2749999999604</c:v>
                </c:pt>
                <c:pt idx="24656">
                  <c:v>123.2799999999604</c:v>
                </c:pt>
                <c:pt idx="24657">
                  <c:v>123.2849999999604</c:v>
                </c:pt>
                <c:pt idx="24658">
                  <c:v>123.2899999999604</c:v>
                </c:pt>
                <c:pt idx="24659">
                  <c:v>123.2949999999604</c:v>
                </c:pt>
                <c:pt idx="24660">
                  <c:v>123.2999999999604</c:v>
                </c:pt>
                <c:pt idx="24661">
                  <c:v>123.3049999999604</c:v>
                </c:pt>
                <c:pt idx="24662">
                  <c:v>123.3099999999604</c:v>
                </c:pt>
                <c:pt idx="24663">
                  <c:v>123.3149999999604</c:v>
                </c:pt>
                <c:pt idx="24664">
                  <c:v>123.3199999999603</c:v>
                </c:pt>
                <c:pt idx="24665">
                  <c:v>123.3249999999603</c:v>
                </c:pt>
                <c:pt idx="24666">
                  <c:v>123.3299999999603</c:v>
                </c:pt>
                <c:pt idx="24667">
                  <c:v>123.3349999999603</c:v>
                </c:pt>
                <c:pt idx="24668">
                  <c:v>123.3399999999603</c:v>
                </c:pt>
                <c:pt idx="24669">
                  <c:v>123.3449999999603</c:v>
                </c:pt>
                <c:pt idx="24670">
                  <c:v>123.3499999999603</c:v>
                </c:pt>
                <c:pt idx="24671">
                  <c:v>123.3549999999603</c:v>
                </c:pt>
                <c:pt idx="24672">
                  <c:v>123.3599999999603</c:v>
                </c:pt>
                <c:pt idx="24673">
                  <c:v>123.3649999999603</c:v>
                </c:pt>
                <c:pt idx="24674">
                  <c:v>123.3699999999603</c:v>
                </c:pt>
                <c:pt idx="24675">
                  <c:v>123.3749999999603</c:v>
                </c:pt>
                <c:pt idx="24676">
                  <c:v>123.3799999999603</c:v>
                </c:pt>
                <c:pt idx="24677">
                  <c:v>123.3849999999603</c:v>
                </c:pt>
                <c:pt idx="24678">
                  <c:v>123.3899999999603</c:v>
                </c:pt>
                <c:pt idx="24679">
                  <c:v>123.3949999999603</c:v>
                </c:pt>
                <c:pt idx="24680">
                  <c:v>123.3999999999603</c:v>
                </c:pt>
                <c:pt idx="24681">
                  <c:v>123.4049999999603</c:v>
                </c:pt>
                <c:pt idx="24682">
                  <c:v>123.4099999999603</c:v>
                </c:pt>
                <c:pt idx="24683">
                  <c:v>123.4149999999603</c:v>
                </c:pt>
                <c:pt idx="24684">
                  <c:v>123.4199999999603</c:v>
                </c:pt>
                <c:pt idx="24685">
                  <c:v>123.4249999999603</c:v>
                </c:pt>
                <c:pt idx="24686">
                  <c:v>123.4299999999602</c:v>
                </c:pt>
                <c:pt idx="24687">
                  <c:v>123.4349999999603</c:v>
                </c:pt>
                <c:pt idx="24688">
                  <c:v>123.4399999999602</c:v>
                </c:pt>
                <c:pt idx="24689">
                  <c:v>123.4449999999602</c:v>
                </c:pt>
                <c:pt idx="24690">
                  <c:v>123.4499999999602</c:v>
                </c:pt>
                <c:pt idx="24691">
                  <c:v>123.4549999999602</c:v>
                </c:pt>
                <c:pt idx="24692">
                  <c:v>123.4599999999602</c:v>
                </c:pt>
                <c:pt idx="24693">
                  <c:v>123.4649999999602</c:v>
                </c:pt>
                <c:pt idx="24694">
                  <c:v>123.4699999999602</c:v>
                </c:pt>
                <c:pt idx="24695">
                  <c:v>123.4749999999602</c:v>
                </c:pt>
                <c:pt idx="24696">
                  <c:v>123.4799999999602</c:v>
                </c:pt>
                <c:pt idx="24697">
                  <c:v>123.4849999999602</c:v>
                </c:pt>
                <c:pt idx="24698">
                  <c:v>123.4899999999602</c:v>
                </c:pt>
                <c:pt idx="24699">
                  <c:v>123.4949999999602</c:v>
                </c:pt>
                <c:pt idx="24700">
                  <c:v>123.4999999999602</c:v>
                </c:pt>
                <c:pt idx="24701">
                  <c:v>123.5049999999602</c:v>
                </c:pt>
                <c:pt idx="24702">
                  <c:v>123.5099999999602</c:v>
                </c:pt>
                <c:pt idx="24703">
                  <c:v>123.5149999999602</c:v>
                </c:pt>
                <c:pt idx="24704">
                  <c:v>123.5199999999602</c:v>
                </c:pt>
                <c:pt idx="24705">
                  <c:v>123.5249999999602</c:v>
                </c:pt>
                <c:pt idx="24706">
                  <c:v>123.5299999999602</c:v>
                </c:pt>
                <c:pt idx="24707">
                  <c:v>123.5349999999602</c:v>
                </c:pt>
                <c:pt idx="24708">
                  <c:v>123.5399999999601</c:v>
                </c:pt>
                <c:pt idx="24709">
                  <c:v>123.5449999999602</c:v>
                </c:pt>
                <c:pt idx="24710">
                  <c:v>123.5499999999601</c:v>
                </c:pt>
                <c:pt idx="24711">
                  <c:v>123.5549999999601</c:v>
                </c:pt>
                <c:pt idx="24712">
                  <c:v>123.5599999999601</c:v>
                </c:pt>
                <c:pt idx="24713">
                  <c:v>123.5649999999601</c:v>
                </c:pt>
                <c:pt idx="24714">
                  <c:v>123.5699999999601</c:v>
                </c:pt>
                <c:pt idx="24715">
                  <c:v>123.5749999999601</c:v>
                </c:pt>
                <c:pt idx="24716">
                  <c:v>123.5799999999601</c:v>
                </c:pt>
                <c:pt idx="24717">
                  <c:v>123.5849999999601</c:v>
                </c:pt>
                <c:pt idx="24718">
                  <c:v>123.5899999999601</c:v>
                </c:pt>
                <c:pt idx="24719">
                  <c:v>123.5949999999601</c:v>
                </c:pt>
                <c:pt idx="24720">
                  <c:v>123.5999999999601</c:v>
                </c:pt>
                <c:pt idx="24721">
                  <c:v>123.6049999999601</c:v>
                </c:pt>
                <c:pt idx="24722">
                  <c:v>123.6099999999601</c:v>
                </c:pt>
                <c:pt idx="24723">
                  <c:v>123.6149999999601</c:v>
                </c:pt>
                <c:pt idx="24724">
                  <c:v>123.6199999999601</c:v>
                </c:pt>
                <c:pt idx="24725">
                  <c:v>123.6249999999601</c:v>
                </c:pt>
                <c:pt idx="24726">
                  <c:v>123.6299999999601</c:v>
                </c:pt>
                <c:pt idx="24727">
                  <c:v>123.6349999999601</c:v>
                </c:pt>
                <c:pt idx="24728">
                  <c:v>123.6399999999601</c:v>
                </c:pt>
                <c:pt idx="24729">
                  <c:v>123.6449999999601</c:v>
                </c:pt>
                <c:pt idx="24730">
                  <c:v>123.64999999996</c:v>
                </c:pt>
                <c:pt idx="24731">
                  <c:v>123.65499999996</c:v>
                </c:pt>
                <c:pt idx="24732">
                  <c:v>123.65999999996</c:v>
                </c:pt>
                <c:pt idx="24733">
                  <c:v>123.66499999996</c:v>
                </c:pt>
                <c:pt idx="24734">
                  <c:v>123.66999999996</c:v>
                </c:pt>
                <c:pt idx="24735">
                  <c:v>123.67499999996</c:v>
                </c:pt>
                <c:pt idx="24736">
                  <c:v>123.67999999996</c:v>
                </c:pt>
                <c:pt idx="24737">
                  <c:v>123.68499999996</c:v>
                </c:pt>
                <c:pt idx="24738">
                  <c:v>123.68999999996</c:v>
                </c:pt>
                <c:pt idx="24739">
                  <c:v>123.69499999996</c:v>
                </c:pt>
                <c:pt idx="24740">
                  <c:v>123.69999999996</c:v>
                </c:pt>
                <c:pt idx="24741">
                  <c:v>123.70499999996</c:v>
                </c:pt>
                <c:pt idx="24742">
                  <c:v>123.70999999996</c:v>
                </c:pt>
                <c:pt idx="24743">
                  <c:v>123.71499999996</c:v>
                </c:pt>
                <c:pt idx="24744">
                  <c:v>123.71999999996</c:v>
                </c:pt>
                <c:pt idx="24745">
                  <c:v>123.72499999996</c:v>
                </c:pt>
                <c:pt idx="24746">
                  <c:v>123.72999999996</c:v>
                </c:pt>
                <c:pt idx="24747">
                  <c:v>123.73499999996</c:v>
                </c:pt>
                <c:pt idx="24748">
                  <c:v>123.73999999996</c:v>
                </c:pt>
                <c:pt idx="24749">
                  <c:v>123.74499999996</c:v>
                </c:pt>
                <c:pt idx="24750">
                  <c:v>123.74999999996</c:v>
                </c:pt>
                <c:pt idx="24751">
                  <c:v>123.75499999996</c:v>
                </c:pt>
                <c:pt idx="24752">
                  <c:v>123.75999999996</c:v>
                </c:pt>
                <c:pt idx="24753">
                  <c:v>123.76499999996</c:v>
                </c:pt>
                <c:pt idx="24754">
                  <c:v>123.76999999996</c:v>
                </c:pt>
                <c:pt idx="24755">
                  <c:v>123.77499999996</c:v>
                </c:pt>
                <c:pt idx="24756">
                  <c:v>123.7799999999599</c:v>
                </c:pt>
                <c:pt idx="24757">
                  <c:v>123.78499999996</c:v>
                </c:pt>
                <c:pt idx="24758">
                  <c:v>123.78999999996</c:v>
                </c:pt>
                <c:pt idx="24759">
                  <c:v>123.79499999996</c:v>
                </c:pt>
                <c:pt idx="24760">
                  <c:v>123.79999999996</c:v>
                </c:pt>
                <c:pt idx="24761">
                  <c:v>123.80499999996</c:v>
                </c:pt>
                <c:pt idx="24762">
                  <c:v>123.8099999999599</c:v>
                </c:pt>
                <c:pt idx="24763">
                  <c:v>123.81499999996</c:v>
                </c:pt>
                <c:pt idx="24764">
                  <c:v>123.81999999996</c:v>
                </c:pt>
                <c:pt idx="24765">
                  <c:v>123.8249999999599</c:v>
                </c:pt>
                <c:pt idx="24766">
                  <c:v>123.8299999999599</c:v>
                </c:pt>
                <c:pt idx="24767">
                  <c:v>123.83499999996</c:v>
                </c:pt>
                <c:pt idx="24768">
                  <c:v>123.83999999996</c:v>
                </c:pt>
                <c:pt idx="24769">
                  <c:v>123.84499999996</c:v>
                </c:pt>
                <c:pt idx="24770">
                  <c:v>123.84999999996</c:v>
                </c:pt>
                <c:pt idx="24771">
                  <c:v>123.8549999999598</c:v>
                </c:pt>
                <c:pt idx="24772">
                  <c:v>123.8599999999598</c:v>
                </c:pt>
                <c:pt idx="24773">
                  <c:v>123.8649999999598</c:v>
                </c:pt>
                <c:pt idx="24774">
                  <c:v>123.8699999999598</c:v>
                </c:pt>
                <c:pt idx="24775">
                  <c:v>123.8749999999598</c:v>
                </c:pt>
                <c:pt idx="24776">
                  <c:v>123.8799999999598</c:v>
                </c:pt>
                <c:pt idx="24777">
                  <c:v>123.8849999999598</c:v>
                </c:pt>
                <c:pt idx="24778">
                  <c:v>123.8899999999598</c:v>
                </c:pt>
                <c:pt idx="24779">
                  <c:v>123.8949999999598</c:v>
                </c:pt>
                <c:pt idx="24780">
                  <c:v>123.8999999999598</c:v>
                </c:pt>
                <c:pt idx="24781">
                  <c:v>123.9049999999598</c:v>
                </c:pt>
                <c:pt idx="24782">
                  <c:v>123.9099999999598</c:v>
                </c:pt>
                <c:pt idx="24783">
                  <c:v>123.9149999999598</c:v>
                </c:pt>
                <c:pt idx="24784">
                  <c:v>123.9199999999598</c:v>
                </c:pt>
                <c:pt idx="24785">
                  <c:v>123.9249999999598</c:v>
                </c:pt>
                <c:pt idx="24786">
                  <c:v>123.9299999999598</c:v>
                </c:pt>
                <c:pt idx="24787">
                  <c:v>123.9349999999598</c:v>
                </c:pt>
                <c:pt idx="24788">
                  <c:v>123.9399999999598</c:v>
                </c:pt>
                <c:pt idx="24789">
                  <c:v>123.9449999999598</c:v>
                </c:pt>
                <c:pt idx="24790">
                  <c:v>123.9499999999598</c:v>
                </c:pt>
                <c:pt idx="24791">
                  <c:v>123.9549999999598</c:v>
                </c:pt>
                <c:pt idx="24792">
                  <c:v>123.9599999999598</c:v>
                </c:pt>
                <c:pt idx="24793">
                  <c:v>123.9649999999598</c:v>
                </c:pt>
                <c:pt idx="24794">
                  <c:v>123.9699999999598</c:v>
                </c:pt>
                <c:pt idx="24795">
                  <c:v>123.9749999999597</c:v>
                </c:pt>
                <c:pt idx="24796">
                  <c:v>123.9799999999597</c:v>
                </c:pt>
                <c:pt idx="24797">
                  <c:v>123.9849999999597</c:v>
                </c:pt>
                <c:pt idx="24798">
                  <c:v>123.9899999999597</c:v>
                </c:pt>
                <c:pt idx="24799">
                  <c:v>123.9949999999597</c:v>
                </c:pt>
                <c:pt idx="24800">
                  <c:v>123.9999999999597</c:v>
                </c:pt>
                <c:pt idx="24801">
                  <c:v>124.0049999999597</c:v>
                </c:pt>
                <c:pt idx="24802">
                  <c:v>124.0099999999597</c:v>
                </c:pt>
                <c:pt idx="24803">
                  <c:v>124.0149999999597</c:v>
                </c:pt>
                <c:pt idx="24804">
                  <c:v>124.0199999999597</c:v>
                </c:pt>
                <c:pt idx="24805">
                  <c:v>124.0249999999597</c:v>
                </c:pt>
                <c:pt idx="24806">
                  <c:v>124.0299999999597</c:v>
                </c:pt>
                <c:pt idx="24807">
                  <c:v>124.0349999999597</c:v>
                </c:pt>
                <c:pt idx="24808">
                  <c:v>124.0399999999597</c:v>
                </c:pt>
                <c:pt idx="24809">
                  <c:v>124.0449999999597</c:v>
                </c:pt>
                <c:pt idx="24810">
                  <c:v>124.0499999999597</c:v>
                </c:pt>
                <c:pt idx="24811">
                  <c:v>124.0549999999597</c:v>
                </c:pt>
                <c:pt idx="24812">
                  <c:v>124.0599999999597</c:v>
                </c:pt>
                <c:pt idx="24813">
                  <c:v>124.0649999999597</c:v>
                </c:pt>
                <c:pt idx="24814">
                  <c:v>124.0699999999597</c:v>
                </c:pt>
                <c:pt idx="24815">
                  <c:v>124.0749999999596</c:v>
                </c:pt>
                <c:pt idx="24816">
                  <c:v>124.0799999999596</c:v>
                </c:pt>
                <c:pt idx="24817">
                  <c:v>124.0849999999596</c:v>
                </c:pt>
                <c:pt idx="24818">
                  <c:v>124.0899999999596</c:v>
                </c:pt>
                <c:pt idx="24819">
                  <c:v>124.0949999999596</c:v>
                </c:pt>
                <c:pt idx="24820">
                  <c:v>124.0999999999596</c:v>
                </c:pt>
                <c:pt idx="24821">
                  <c:v>124.1049999999596</c:v>
                </c:pt>
                <c:pt idx="24822">
                  <c:v>124.1099999999596</c:v>
                </c:pt>
                <c:pt idx="24823">
                  <c:v>124.1149999999596</c:v>
                </c:pt>
                <c:pt idx="24824">
                  <c:v>124.1199999999596</c:v>
                </c:pt>
                <c:pt idx="24825">
                  <c:v>124.1249999999596</c:v>
                </c:pt>
                <c:pt idx="24826">
                  <c:v>124.1299999999596</c:v>
                </c:pt>
                <c:pt idx="24827">
                  <c:v>124.1349999999596</c:v>
                </c:pt>
                <c:pt idx="24828">
                  <c:v>124.1399999999596</c:v>
                </c:pt>
                <c:pt idx="24829">
                  <c:v>124.1449999999596</c:v>
                </c:pt>
                <c:pt idx="24830">
                  <c:v>124.1499999999596</c:v>
                </c:pt>
                <c:pt idx="24831">
                  <c:v>124.1549999999596</c:v>
                </c:pt>
                <c:pt idx="24832">
                  <c:v>124.1599999999596</c:v>
                </c:pt>
                <c:pt idx="24833">
                  <c:v>124.1649999999596</c:v>
                </c:pt>
                <c:pt idx="24834">
                  <c:v>124.1699999999596</c:v>
                </c:pt>
                <c:pt idx="24835">
                  <c:v>124.1749999999596</c:v>
                </c:pt>
                <c:pt idx="24836">
                  <c:v>124.1799999999595</c:v>
                </c:pt>
                <c:pt idx="24837">
                  <c:v>124.1849999999595</c:v>
                </c:pt>
                <c:pt idx="24838">
                  <c:v>124.1899999999595</c:v>
                </c:pt>
                <c:pt idx="24839">
                  <c:v>124.1949999999595</c:v>
                </c:pt>
                <c:pt idx="24840">
                  <c:v>124.1999999999595</c:v>
                </c:pt>
                <c:pt idx="24841">
                  <c:v>124.2049999999595</c:v>
                </c:pt>
                <c:pt idx="24842">
                  <c:v>124.2099999999595</c:v>
                </c:pt>
                <c:pt idx="24843">
                  <c:v>124.2149999999595</c:v>
                </c:pt>
                <c:pt idx="24844">
                  <c:v>124.2199999999595</c:v>
                </c:pt>
                <c:pt idx="24845">
                  <c:v>124.2249999999595</c:v>
                </c:pt>
                <c:pt idx="24846">
                  <c:v>124.2299999999595</c:v>
                </c:pt>
                <c:pt idx="24847">
                  <c:v>124.2349999999595</c:v>
                </c:pt>
                <c:pt idx="24848">
                  <c:v>124.2399999999595</c:v>
                </c:pt>
                <c:pt idx="24849">
                  <c:v>124.2449999999595</c:v>
                </c:pt>
                <c:pt idx="24850">
                  <c:v>124.2499999999595</c:v>
                </c:pt>
                <c:pt idx="24851">
                  <c:v>124.2549999999595</c:v>
                </c:pt>
                <c:pt idx="24852">
                  <c:v>124.2599999999595</c:v>
                </c:pt>
                <c:pt idx="24853">
                  <c:v>124.2649999999595</c:v>
                </c:pt>
                <c:pt idx="24854">
                  <c:v>124.2699999999595</c:v>
                </c:pt>
                <c:pt idx="24855">
                  <c:v>124.2749999999595</c:v>
                </c:pt>
                <c:pt idx="24856">
                  <c:v>124.2799999999595</c:v>
                </c:pt>
                <c:pt idx="24857">
                  <c:v>124.2849999999595</c:v>
                </c:pt>
                <c:pt idx="24858">
                  <c:v>124.2899999999595</c:v>
                </c:pt>
                <c:pt idx="24859">
                  <c:v>124.2949999999595</c:v>
                </c:pt>
                <c:pt idx="24860">
                  <c:v>124.2999999999595</c:v>
                </c:pt>
                <c:pt idx="24861">
                  <c:v>124.3049999999594</c:v>
                </c:pt>
                <c:pt idx="24862">
                  <c:v>124.3099999999594</c:v>
                </c:pt>
                <c:pt idx="24863">
                  <c:v>124.3149999999594</c:v>
                </c:pt>
                <c:pt idx="24864">
                  <c:v>124.3199999999594</c:v>
                </c:pt>
                <c:pt idx="24865">
                  <c:v>124.3249999999594</c:v>
                </c:pt>
                <c:pt idx="24866">
                  <c:v>124.3299999999594</c:v>
                </c:pt>
                <c:pt idx="24867">
                  <c:v>124.3349999999594</c:v>
                </c:pt>
                <c:pt idx="24868">
                  <c:v>124.3399999999594</c:v>
                </c:pt>
                <c:pt idx="24869">
                  <c:v>124.3449999999594</c:v>
                </c:pt>
                <c:pt idx="24870">
                  <c:v>124.3499999999594</c:v>
                </c:pt>
                <c:pt idx="24871">
                  <c:v>124.3549999999594</c:v>
                </c:pt>
                <c:pt idx="24872">
                  <c:v>124.3599999999594</c:v>
                </c:pt>
                <c:pt idx="24873">
                  <c:v>124.3649999999594</c:v>
                </c:pt>
                <c:pt idx="24874">
                  <c:v>124.3699999999594</c:v>
                </c:pt>
                <c:pt idx="24875">
                  <c:v>124.3749999999594</c:v>
                </c:pt>
                <c:pt idx="24876">
                  <c:v>124.3799999999594</c:v>
                </c:pt>
                <c:pt idx="24877">
                  <c:v>124.3849999999594</c:v>
                </c:pt>
                <c:pt idx="24878">
                  <c:v>124.3899999999594</c:v>
                </c:pt>
                <c:pt idx="24879">
                  <c:v>124.3949999999594</c:v>
                </c:pt>
                <c:pt idx="24880">
                  <c:v>124.3999999999594</c:v>
                </c:pt>
                <c:pt idx="24881">
                  <c:v>124.4049999999594</c:v>
                </c:pt>
                <c:pt idx="24882">
                  <c:v>124.4099999999594</c:v>
                </c:pt>
                <c:pt idx="24883">
                  <c:v>124.4149999999593</c:v>
                </c:pt>
                <c:pt idx="24884">
                  <c:v>124.4199999999593</c:v>
                </c:pt>
                <c:pt idx="24885">
                  <c:v>124.4249999999593</c:v>
                </c:pt>
                <c:pt idx="24886">
                  <c:v>124.4299999999593</c:v>
                </c:pt>
                <c:pt idx="24887">
                  <c:v>124.4349999999593</c:v>
                </c:pt>
                <c:pt idx="24888">
                  <c:v>124.4399999999593</c:v>
                </c:pt>
                <c:pt idx="24889">
                  <c:v>124.4449999999593</c:v>
                </c:pt>
                <c:pt idx="24890">
                  <c:v>124.4499999999593</c:v>
                </c:pt>
                <c:pt idx="24891">
                  <c:v>124.4549999999593</c:v>
                </c:pt>
                <c:pt idx="24892">
                  <c:v>124.4599999999593</c:v>
                </c:pt>
                <c:pt idx="24893">
                  <c:v>124.4649999999593</c:v>
                </c:pt>
                <c:pt idx="24894">
                  <c:v>124.4699999999593</c:v>
                </c:pt>
                <c:pt idx="24895">
                  <c:v>124.4749999999593</c:v>
                </c:pt>
                <c:pt idx="24896">
                  <c:v>124.4799999999593</c:v>
                </c:pt>
                <c:pt idx="24897">
                  <c:v>124.4849999999593</c:v>
                </c:pt>
                <c:pt idx="24898">
                  <c:v>124.4899999999593</c:v>
                </c:pt>
                <c:pt idx="24899">
                  <c:v>124.4949999999593</c:v>
                </c:pt>
                <c:pt idx="24900">
                  <c:v>124.4999999999593</c:v>
                </c:pt>
                <c:pt idx="24901">
                  <c:v>124.5049999999593</c:v>
                </c:pt>
                <c:pt idx="24902">
                  <c:v>124.5099999999593</c:v>
                </c:pt>
                <c:pt idx="24903">
                  <c:v>124.5149999999593</c:v>
                </c:pt>
                <c:pt idx="24904">
                  <c:v>124.5199999999593</c:v>
                </c:pt>
                <c:pt idx="24905">
                  <c:v>124.5249999999592</c:v>
                </c:pt>
                <c:pt idx="24906">
                  <c:v>124.5299999999592</c:v>
                </c:pt>
                <c:pt idx="24907">
                  <c:v>124.5349999999592</c:v>
                </c:pt>
                <c:pt idx="24908">
                  <c:v>124.5399999999592</c:v>
                </c:pt>
                <c:pt idx="24909">
                  <c:v>124.5449999999592</c:v>
                </c:pt>
                <c:pt idx="24910">
                  <c:v>124.5499999999592</c:v>
                </c:pt>
                <c:pt idx="24911">
                  <c:v>124.5549999999592</c:v>
                </c:pt>
                <c:pt idx="24912">
                  <c:v>124.5599999999592</c:v>
                </c:pt>
                <c:pt idx="24913">
                  <c:v>124.5649999999592</c:v>
                </c:pt>
                <c:pt idx="24914">
                  <c:v>124.5699999999592</c:v>
                </c:pt>
                <c:pt idx="24915">
                  <c:v>124.5749999999592</c:v>
                </c:pt>
                <c:pt idx="24916">
                  <c:v>124.5799999999592</c:v>
                </c:pt>
                <c:pt idx="24917">
                  <c:v>124.5849999999592</c:v>
                </c:pt>
                <c:pt idx="24918">
                  <c:v>124.5899999999592</c:v>
                </c:pt>
                <c:pt idx="24919">
                  <c:v>124.5949999999592</c:v>
                </c:pt>
                <c:pt idx="24920">
                  <c:v>124.5999999999592</c:v>
                </c:pt>
                <c:pt idx="24921">
                  <c:v>124.6049999999592</c:v>
                </c:pt>
                <c:pt idx="24922">
                  <c:v>124.6099999999592</c:v>
                </c:pt>
                <c:pt idx="24923">
                  <c:v>124.6149999999592</c:v>
                </c:pt>
                <c:pt idx="24924">
                  <c:v>124.6199999999592</c:v>
                </c:pt>
                <c:pt idx="24925">
                  <c:v>124.6249999999591</c:v>
                </c:pt>
                <c:pt idx="24926">
                  <c:v>124.6299999999591</c:v>
                </c:pt>
                <c:pt idx="24927">
                  <c:v>124.6349999999591</c:v>
                </c:pt>
                <c:pt idx="24928">
                  <c:v>124.6399999999591</c:v>
                </c:pt>
                <c:pt idx="24929">
                  <c:v>124.6449999999591</c:v>
                </c:pt>
                <c:pt idx="24930">
                  <c:v>124.6499999999591</c:v>
                </c:pt>
                <c:pt idx="24931">
                  <c:v>124.6549999999591</c:v>
                </c:pt>
                <c:pt idx="24932">
                  <c:v>124.6599999999591</c:v>
                </c:pt>
                <c:pt idx="24933">
                  <c:v>124.6649999999591</c:v>
                </c:pt>
                <c:pt idx="24934">
                  <c:v>124.6699999999591</c:v>
                </c:pt>
                <c:pt idx="24935">
                  <c:v>124.6749999999591</c:v>
                </c:pt>
                <c:pt idx="24936">
                  <c:v>124.6799999999591</c:v>
                </c:pt>
                <c:pt idx="24937">
                  <c:v>124.6849999999591</c:v>
                </c:pt>
                <c:pt idx="24938">
                  <c:v>124.6899999999591</c:v>
                </c:pt>
                <c:pt idx="24939">
                  <c:v>124.6949999999591</c:v>
                </c:pt>
                <c:pt idx="24940">
                  <c:v>124.6999999999591</c:v>
                </c:pt>
                <c:pt idx="24941">
                  <c:v>124.7049999999591</c:v>
                </c:pt>
                <c:pt idx="24942">
                  <c:v>124.7099999999591</c:v>
                </c:pt>
                <c:pt idx="24943">
                  <c:v>124.7149999999591</c:v>
                </c:pt>
                <c:pt idx="24944">
                  <c:v>124.7199999999591</c:v>
                </c:pt>
                <c:pt idx="24945">
                  <c:v>124.7249999999591</c:v>
                </c:pt>
                <c:pt idx="24946">
                  <c:v>124.7299999999591</c:v>
                </c:pt>
                <c:pt idx="24947">
                  <c:v>124.7349999999591</c:v>
                </c:pt>
                <c:pt idx="24948">
                  <c:v>124.7399999999591</c:v>
                </c:pt>
                <c:pt idx="24949">
                  <c:v>124.744999999959</c:v>
                </c:pt>
                <c:pt idx="24950">
                  <c:v>124.749999999959</c:v>
                </c:pt>
                <c:pt idx="24951">
                  <c:v>124.754999999959</c:v>
                </c:pt>
                <c:pt idx="24952">
                  <c:v>124.759999999959</c:v>
                </c:pt>
                <c:pt idx="24953">
                  <c:v>124.764999999959</c:v>
                </c:pt>
                <c:pt idx="24954">
                  <c:v>124.769999999959</c:v>
                </c:pt>
                <c:pt idx="24955">
                  <c:v>124.774999999959</c:v>
                </c:pt>
                <c:pt idx="24956">
                  <c:v>124.779999999959</c:v>
                </c:pt>
                <c:pt idx="24957">
                  <c:v>124.784999999959</c:v>
                </c:pt>
                <c:pt idx="24958">
                  <c:v>124.789999999959</c:v>
                </c:pt>
                <c:pt idx="24959">
                  <c:v>124.794999999959</c:v>
                </c:pt>
                <c:pt idx="24960">
                  <c:v>124.799999999959</c:v>
                </c:pt>
                <c:pt idx="24961">
                  <c:v>124.804999999959</c:v>
                </c:pt>
                <c:pt idx="24962">
                  <c:v>124.809999999959</c:v>
                </c:pt>
                <c:pt idx="24963">
                  <c:v>124.814999999959</c:v>
                </c:pt>
                <c:pt idx="24964">
                  <c:v>124.819999999959</c:v>
                </c:pt>
                <c:pt idx="24965">
                  <c:v>124.824999999959</c:v>
                </c:pt>
                <c:pt idx="24966">
                  <c:v>124.829999999959</c:v>
                </c:pt>
                <c:pt idx="24967">
                  <c:v>124.834999999959</c:v>
                </c:pt>
                <c:pt idx="24968">
                  <c:v>124.839999999959</c:v>
                </c:pt>
                <c:pt idx="24969">
                  <c:v>124.844999999959</c:v>
                </c:pt>
                <c:pt idx="24970">
                  <c:v>124.849999999959</c:v>
                </c:pt>
                <c:pt idx="24971">
                  <c:v>124.854999999959</c:v>
                </c:pt>
                <c:pt idx="24972">
                  <c:v>124.859999999959</c:v>
                </c:pt>
                <c:pt idx="24973">
                  <c:v>124.864999999959</c:v>
                </c:pt>
                <c:pt idx="24974">
                  <c:v>124.869999999959</c:v>
                </c:pt>
                <c:pt idx="24975">
                  <c:v>124.874999999959</c:v>
                </c:pt>
                <c:pt idx="24976">
                  <c:v>124.8799999999589</c:v>
                </c:pt>
                <c:pt idx="24977">
                  <c:v>124.884999999959</c:v>
                </c:pt>
                <c:pt idx="24978">
                  <c:v>124.889999999959</c:v>
                </c:pt>
                <c:pt idx="24979">
                  <c:v>124.894999999959</c:v>
                </c:pt>
                <c:pt idx="24980">
                  <c:v>124.899999999959</c:v>
                </c:pt>
                <c:pt idx="24981">
                  <c:v>124.904999999959</c:v>
                </c:pt>
                <c:pt idx="24982">
                  <c:v>124.909999999959</c:v>
                </c:pt>
                <c:pt idx="24983">
                  <c:v>124.914999999959</c:v>
                </c:pt>
                <c:pt idx="24984">
                  <c:v>124.919999999959</c:v>
                </c:pt>
                <c:pt idx="24985">
                  <c:v>124.924999999959</c:v>
                </c:pt>
                <c:pt idx="24986">
                  <c:v>124.929999999959</c:v>
                </c:pt>
                <c:pt idx="24987">
                  <c:v>124.934999999959</c:v>
                </c:pt>
                <c:pt idx="24988">
                  <c:v>124.939999999959</c:v>
                </c:pt>
                <c:pt idx="24989">
                  <c:v>124.944999999959</c:v>
                </c:pt>
                <c:pt idx="24990">
                  <c:v>124.949999999959</c:v>
                </c:pt>
                <c:pt idx="24991">
                  <c:v>124.954999999959</c:v>
                </c:pt>
                <c:pt idx="24992">
                  <c:v>124.959999999959</c:v>
                </c:pt>
                <c:pt idx="24993">
                  <c:v>124.9649999999588</c:v>
                </c:pt>
                <c:pt idx="24994">
                  <c:v>124.9699999999588</c:v>
                </c:pt>
                <c:pt idx="24995">
                  <c:v>124.9749999999588</c:v>
                </c:pt>
                <c:pt idx="24996">
                  <c:v>124.9799999999588</c:v>
                </c:pt>
                <c:pt idx="24997">
                  <c:v>124.9849999999588</c:v>
                </c:pt>
                <c:pt idx="24998">
                  <c:v>124.9899999999588</c:v>
                </c:pt>
                <c:pt idx="24999">
                  <c:v>124.9949999999588</c:v>
                </c:pt>
                <c:pt idx="25000">
                  <c:v>124.9999999999588</c:v>
                </c:pt>
                <c:pt idx="25001">
                  <c:v>125.0049999999588</c:v>
                </c:pt>
                <c:pt idx="25002">
                  <c:v>125.0099999999588</c:v>
                </c:pt>
                <c:pt idx="25003">
                  <c:v>125.0149999999588</c:v>
                </c:pt>
                <c:pt idx="25004">
                  <c:v>125.0199999999588</c:v>
                </c:pt>
                <c:pt idx="25005">
                  <c:v>125.0249999999588</c:v>
                </c:pt>
                <c:pt idx="25006">
                  <c:v>125.0299999999588</c:v>
                </c:pt>
                <c:pt idx="25007">
                  <c:v>125.0349999999588</c:v>
                </c:pt>
                <c:pt idx="25008">
                  <c:v>125.0399999999588</c:v>
                </c:pt>
                <c:pt idx="25009">
                  <c:v>125.0449999999588</c:v>
                </c:pt>
                <c:pt idx="25010">
                  <c:v>125.0499999999588</c:v>
                </c:pt>
                <c:pt idx="25011">
                  <c:v>125.0549999999588</c:v>
                </c:pt>
                <c:pt idx="25012">
                  <c:v>125.0599999999588</c:v>
                </c:pt>
                <c:pt idx="25013">
                  <c:v>125.0649999999588</c:v>
                </c:pt>
                <c:pt idx="25014">
                  <c:v>125.0699999999588</c:v>
                </c:pt>
                <c:pt idx="25015">
                  <c:v>125.0749999999587</c:v>
                </c:pt>
                <c:pt idx="25016">
                  <c:v>125.0799999999587</c:v>
                </c:pt>
                <c:pt idx="25017">
                  <c:v>125.0849999999587</c:v>
                </c:pt>
                <c:pt idx="25018">
                  <c:v>125.0899999999587</c:v>
                </c:pt>
                <c:pt idx="25019">
                  <c:v>125.0949999999587</c:v>
                </c:pt>
                <c:pt idx="25020">
                  <c:v>125.0999999999587</c:v>
                </c:pt>
                <c:pt idx="25021">
                  <c:v>125.1049999999587</c:v>
                </c:pt>
                <c:pt idx="25022">
                  <c:v>125.1099999999587</c:v>
                </c:pt>
                <c:pt idx="25023">
                  <c:v>125.1149999999587</c:v>
                </c:pt>
                <c:pt idx="25024">
                  <c:v>125.1199999999587</c:v>
                </c:pt>
                <c:pt idx="25025">
                  <c:v>125.1249999999587</c:v>
                </c:pt>
                <c:pt idx="25026">
                  <c:v>125.1299999999587</c:v>
                </c:pt>
                <c:pt idx="25027">
                  <c:v>125.1349999999587</c:v>
                </c:pt>
                <c:pt idx="25028">
                  <c:v>125.1399999999587</c:v>
                </c:pt>
                <c:pt idx="25029">
                  <c:v>125.1449999999587</c:v>
                </c:pt>
                <c:pt idx="25030">
                  <c:v>125.1499999999587</c:v>
                </c:pt>
                <c:pt idx="25031">
                  <c:v>125.1549999999587</c:v>
                </c:pt>
                <c:pt idx="25032">
                  <c:v>125.1599999999587</c:v>
                </c:pt>
                <c:pt idx="25033">
                  <c:v>125.1649999999587</c:v>
                </c:pt>
                <c:pt idx="25034">
                  <c:v>125.1699999999587</c:v>
                </c:pt>
                <c:pt idx="25035">
                  <c:v>125.1749999999586</c:v>
                </c:pt>
                <c:pt idx="25036">
                  <c:v>125.1799999999586</c:v>
                </c:pt>
                <c:pt idx="25037">
                  <c:v>125.1849999999586</c:v>
                </c:pt>
                <c:pt idx="25038">
                  <c:v>125.1899999999586</c:v>
                </c:pt>
                <c:pt idx="25039">
                  <c:v>125.1949999999586</c:v>
                </c:pt>
                <c:pt idx="25040">
                  <c:v>125.1999999999586</c:v>
                </c:pt>
                <c:pt idx="25041">
                  <c:v>125.2049999999586</c:v>
                </c:pt>
                <c:pt idx="25042">
                  <c:v>125.2099999999586</c:v>
                </c:pt>
                <c:pt idx="25043">
                  <c:v>125.2149999999586</c:v>
                </c:pt>
                <c:pt idx="25044">
                  <c:v>125.2199999999586</c:v>
                </c:pt>
                <c:pt idx="25045">
                  <c:v>125.2249999999586</c:v>
                </c:pt>
                <c:pt idx="25046">
                  <c:v>125.2299999999586</c:v>
                </c:pt>
                <c:pt idx="25047">
                  <c:v>125.2349999999586</c:v>
                </c:pt>
                <c:pt idx="25048">
                  <c:v>125.2399999999586</c:v>
                </c:pt>
                <c:pt idx="25049">
                  <c:v>125.2449999999586</c:v>
                </c:pt>
                <c:pt idx="25050">
                  <c:v>125.2499999999586</c:v>
                </c:pt>
                <c:pt idx="25051">
                  <c:v>125.2549999999586</c:v>
                </c:pt>
                <c:pt idx="25052">
                  <c:v>125.2599999999586</c:v>
                </c:pt>
                <c:pt idx="25053">
                  <c:v>125.2649999999586</c:v>
                </c:pt>
                <c:pt idx="25054">
                  <c:v>125.2699999999586</c:v>
                </c:pt>
                <c:pt idx="25055">
                  <c:v>125.2749999999586</c:v>
                </c:pt>
                <c:pt idx="25056">
                  <c:v>125.2799999999586</c:v>
                </c:pt>
                <c:pt idx="25057">
                  <c:v>125.2849999999586</c:v>
                </c:pt>
                <c:pt idx="25058">
                  <c:v>125.2899999999586</c:v>
                </c:pt>
                <c:pt idx="25059">
                  <c:v>125.2949999999585</c:v>
                </c:pt>
                <c:pt idx="25060">
                  <c:v>125.2999999999585</c:v>
                </c:pt>
                <c:pt idx="25061">
                  <c:v>125.3049999999585</c:v>
                </c:pt>
                <c:pt idx="25062">
                  <c:v>125.3099999999585</c:v>
                </c:pt>
                <c:pt idx="25063">
                  <c:v>125.3149999999585</c:v>
                </c:pt>
                <c:pt idx="25064">
                  <c:v>125.3199999999585</c:v>
                </c:pt>
                <c:pt idx="25065">
                  <c:v>125.3249999999585</c:v>
                </c:pt>
                <c:pt idx="25066">
                  <c:v>125.3299999999585</c:v>
                </c:pt>
                <c:pt idx="25067">
                  <c:v>125.3349999999585</c:v>
                </c:pt>
                <c:pt idx="25068">
                  <c:v>125.3399999999585</c:v>
                </c:pt>
                <c:pt idx="25069">
                  <c:v>125.3449999999585</c:v>
                </c:pt>
                <c:pt idx="25070">
                  <c:v>125.3499999999585</c:v>
                </c:pt>
                <c:pt idx="25071">
                  <c:v>125.3549999999585</c:v>
                </c:pt>
                <c:pt idx="25072">
                  <c:v>125.3599999999585</c:v>
                </c:pt>
                <c:pt idx="25073">
                  <c:v>125.3649999999585</c:v>
                </c:pt>
                <c:pt idx="25074">
                  <c:v>125.3699999999585</c:v>
                </c:pt>
                <c:pt idx="25075">
                  <c:v>125.3749999999585</c:v>
                </c:pt>
                <c:pt idx="25076">
                  <c:v>125.3799999999585</c:v>
                </c:pt>
                <c:pt idx="25077">
                  <c:v>125.3849999999585</c:v>
                </c:pt>
                <c:pt idx="25078">
                  <c:v>125.3899999999585</c:v>
                </c:pt>
                <c:pt idx="25079">
                  <c:v>125.3949999999585</c:v>
                </c:pt>
                <c:pt idx="25080">
                  <c:v>125.3999999999585</c:v>
                </c:pt>
                <c:pt idx="25081">
                  <c:v>125.4049999999584</c:v>
                </c:pt>
                <c:pt idx="25082">
                  <c:v>125.4099999999584</c:v>
                </c:pt>
                <c:pt idx="25083">
                  <c:v>125.4149999999585</c:v>
                </c:pt>
                <c:pt idx="25084">
                  <c:v>125.4199999999584</c:v>
                </c:pt>
                <c:pt idx="25085">
                  <c:v>125.4249999999584</c:v>
                </c:pt>
                <c:pt idx="25086">
                  <c:v>125.4299999999584</c:v>
                </c:pt>
                <c:pt idx="25087">
                  <c:v>125.4349999999584</c:v>
                </c:pt>
                <c:pt idx="25088">
                  <c:v>125.4399999999584</c:v>
                </c:pt>
                <c:pt idx="25089">
                  <c:v>125.4449999999584</c:v>
                </c:pt>
                <c:pt idx="25090">
                  <c:v>125.4499999999584</c:v>
                </c:pt>
                <c:pt idx="25091">
                  <c:v>125.4549999999584</c:v>
                </c:pt>
                <c:pt idx="25092">
                  <c:v>125.4599999999584</c:v>
                </c:pt>
                <c:pt idx="25093">
                  <c:v>125.4649999999584</c:v>
                </c:pt>
                <c:pt idx="25094">
                  <c:v>125.4699999999584</c:v>
                </c:pt>
                <c:pt idx="25095">
                  <c:v>125.4749999999584</c:v>
                </c:pt>
                <c:pt idx="25096">
                  <c:v>125.4799999999584</c:v>
                </c:pt>
                <c:pt idx="25097">
                  <c:v>125.4849999999584</c:v>
                </c:pt>
                <c:pt idx="25098">
                  <c:v>125.4899999999584</c:v>
                </c:pt>
                <c:pt idx="25099">
                  <c:v>125.4949999999584</c:v>
                </c:pt>
                <c:pt idx="25100">
                  <c:v>125.4999999999584</c:v>
                </c:pt>
                <c:pt idx="25101">
                  <c:v>125.5049999999584</c:v>
                </c:pt>
                <c:pt idx="25102">
                  <c:v>125.5099999999584</c:v>
                </c:pt>
                <c:pt idx="25103">
                  <c:v>125.5149999999583</c:v>
                </c:pt>
                <c:pt idx="25104">
                  <c:v>125.5199999999583</c:v>
                </c:pt>
                <c:pt idx="25105">
                  <c:v>125.5249999999583</c:v>
                </c:pt>
                <c:pt idx="25106">
                  <c:v>125.5299999999583</c:v>
                </c:pt>
                <c:pt idx="25107">
                  <c:v>125.5349999999583</c:v>
                </c:pt>
                <c:pt idx="25108">
                  <c:v>125.5399999999583</c:v>
                </c:pt>
                <c:pt idx="25109">
                  <c:v>125.5449999999583</c:v>
                </c:pt>
                <c:pt idx="25110">
                  <c:v>125.5499999999583</c:v>
                </c:pt>
                <c:pt idx="25111">
                  <c:v>125.5549999999583</c:v>
                </c:pt>
                <c:pt idx="25112">
                  <c:v>125.5599999999583</c:v>
                </c:pt>
                <c:pt idx="25113">
                  <c:v>125.5649999999583</c:v>
                </c:pt>
                <c:pt idx="25114">
                  <c:v>125.5699999999583</c:v>
                </c:pt>
                <c:pt idx="25115">
                  <c:v>125.5749999999583</c:v>
                </c:pt>
                <c:pt idx="25116">
                  <c:v>125.5799999999583</c:v>
                </c:pt>
                <c:pt idx="25117">
                  <c:v>125.5849999999583</c:v>
                </c:pt>
                <c:pt idx="25118">
                  <c:v>125.5899999999583</c:v>
                </c:pt>
                <c:pt idx="25119">
                  <c:v>125.5949999999583</c:v>
                </c:pt>
                <c:pt idx="25120">
                  <c:v>125.5999999999583</c:v>
                </c:pt>
                <c:pt idx="25121">
                  <c:v>125.6049999999583</c:v>
                </c:pt>
                <c:pt idx="25122">
                  <c:v>125.6099999999583</c:v>
                </c:pt>
                <c:pt idx="25123">
                  <c:v>125.6149999999583</c:v>
                </c:pt>
                <c:pt idx="25124">
                  <c:v>125.6199999999583</c:v>
                </c:pt>
                <c:pt idx="25125">
                  <c:v>125.6249999999582</c:v>
                </c:pt>
                <c:pt idx="25126">
                  <c:v>125.6299999999582</c:v>
                </c:pt>
                <c:pt idx="25127">
                  <c:v>125.6349999999582</c:v>
                </c:pt>
                <c:pt idx="25128">
                  <c:v>125.6399999999582</c:v>
                </c:pt>
                <c:pt idx="25129">
                  <c:v>125.6449999999582</c:v>
                </c:pt>
                <c:pt idx="25130">
                  <c:v>125.6499999999582</c:v>
                </c:pt>
                <c:pt idx="25131">
                  <c:v>125.6549999999582</c:v>
                </c:pt>
                <c:pt idx="25132">
                  <c:v>125.6599999999582</c:v>
                </c:pt>
                <c:pt idx="25133">
                  <c:v>125.6649999999582</c:v>
                </c:pt>
                <c:pt idx="25134">
                  <c:v>125.6699999999582</c:v>
                </c:pt>
                <c:pt idx="25135">
                  <c:v>125.6749999999582</c:v>
                </c:pt>
                <c:pt idx="25136">
                  <c:v>125.6799999999582</c:v>
                </c:pt>
                <c:pt idx="25137">
                  <c:v>125.6849999999582</c:v>
                </c:pt>
                <c:pt idx="25138">
                  <c:v>125.6899999999582</c:v>
                </c:pt>
                <c:pt idx="25139">
                  <c:v>125.6949999999582</c:v>
                </c:pt>
                <c:pt idx="25140">
                  <c:v>125.6999999999582</c:v>
                </c:pt>
                <c:pt idx="25141">
                  <c:v>125.7049999999582</c:v>
                </c:pt>
                <c:pt idx="25142">
                  <c:v>125.7099999999582</c:v>
                </c:pt>
                <c:pt idx="25143">
                  <c:v>125.7149999999582</c:v>
                </c:pt>
                <c:pt idx="25144">
                  <c:v>125.7199999999582</c:v>
                </c:pt>
                <c:pt idx="25145">
                  <c:v>125.7249999999582</c:v>
                </c:pt>
                <c:pt idx="25146">
                  <c:v>125.7299999999582</c:v>
                </c:pt>
                <c:pt idx="25147">
                  <c:v>125.7349999999581</c:v>
                </c:pt>
                <c:pt idx="25148">
                  <c:v>125.7399999999581</c:v>
                </c:pt>
                <c:pt idx="25149">
                  <c:v>125.7449999999582</c:v>
                </c:pt>
                <c:pt idx="25150">
                  <c:v>125.7499999999581</c:v>
                </c:pt>
                <c:pt idx="25151">
                  <c:v>125.7549999999581</c:v>
                </c:pt>
                <c:pt idx="25152">
                  <c:v>125.7599999999581</c:v>
                </c:pt>
                <c:pt idx="25153">
                  <c:v>125.7649999999581</c:v>
                </c:pt>
                <c:pt idx="25154">
                  <c:v>125.7699999999581</c:v>
                </c:pt>
                <c:pt idx="25155">
                  <c:v>125.7749999999581</c:v>
                </c:pt>
                <c:pt idx="25156">
                  <c:v>125.7799999999581</c:v>
                </c:pt>
                <c:pt idx="25157">
                  <c:v>125.7849999999581</c:v>
                </c:pt>
                <c:pt idx="25158">
                  <c:v>125.7899999999581</c:v>
                </c:pt>
                <c:pt idx="25159">
                  <c:v>125.7949999999581</c:v>
                </c:pt>
                <c:pt idx="25160">
                  <c:v>125.7999999999581</c:v>
                </c:pt>
                <c:pt idx="25161">
                  <c:v>125.8049999999581</c:v>
                </c:pt>
                <c:pt idx="25162">
                  <c:v>125.8099999999581</c:v>
                </c:pt>
                <c:pt idx="25163">
                  <c:v>125.8149999999581</c:v>
                </c:pt>
                <c:pt idx="25164">
                  <c:v>125.8199999999581</c:v>
                </c:pt>
                <c:pt idx="25165">
                  <c:v>125.8249999999581</c:v>
                </c:pt>
                <c:pt idx="25166">
                  <c:v>125.8299999999581</c:v>
                </c:pt>
                <c:pt idx="25167">
                  <c:v>125.8349999999581</c:v>
                </c:pt>
                <c:pt idx="25168">
                  <c:v>125.8399999999581</c:v>
                </c:pt>
                <c:pt idx="25169">
                  <c:v>125.844999999958</c:v>
                </c:pt>
                <c:pt idx="25170">
                  <c:v>125.849999999958</c:v>
                </c:pt>
                <c:pt idx="25171">
                  <c:v>125.854999999958</c:v>
                </c:pt>
                <c:pt idx="25172">
                  <c:v>125.859999999958</c:v>
                </c:pt>
                <c:pt idx="25173">
                  <c:v>125.864999999958</c:v>
                </c:pt>
                <c:pt idx="25174">
                  <c:v>125.869999999958</c:v>
                </c:pt>
                <c:pt idx="25175">
                  <c:v>125.874999999958</c:v>
                </c:pt>
                <c:pt idx="25176">
                  <c:v>125.879999999958</c:v>
                </c:pt>
                <c:pt idx="25177">
                  <c:v>125.884999999958</c:v>
                </c:pt>
                <c:pt idx="25178">
                  <c:v>125.889999999958</c:v>
                </c:pt>
                <c:pt idx="25179">
                  <c:v>125.894999999958</c:v>
                </c:pt>
                <c:pt idx="25180">
                  <c:v>125.899999999958</c:v>
                </c:pt>
                <c:pt idx="25181">
                  <c:v>125.904999999958</c:v>
                </c:pt>
                <c:pt idx="25182">
                  <c:v>125.909999999958</c:v>
                </c:pt>
                <c:pt idx="25183">
                  <c:v>125.914999999958</c:v>
                </c:pt>
                <c:pt idx="25184">
                  <c:v>125.919999999958</c:v>
                </c:pt>
                <c:pt idx="25185">
                  <c:v>125.924999999958</c:v>
                </c:pt>
                <c:pt idx="25186">
                  <c:v>125.929999999958</c:v>
                </c:pt>
                <c:pt idx="25187">
                  <c:v>125.934999999958</c:v>
                </c:pt>
                <c:pt idx="25188">
                  <c:v>125.939999999958</c:v>
                </c:pt>
                <c:pt idx="25189">
                  <c:v>125.944999999958</c:v>
                </c:pt>
                <c:pt idx="25190">
                  <c:v>125.949999999958</c:v>
                </c:pt>
                <c:pt idx="25191">
                  <c:v>125.954999999958</c:v>
                </c:pt>
                <c:pt idx="25192">
                  <c:v>125.959999999958</c:v>
                </c:pt>
                <c:pt idx="25193">
                  <c:v>125.964999999958</c:v>
                </c:pt>
                <c:pt idx="25194">
                  <c:v>125.969999999958</c:v>
                </c:pt>
                <c:pt idx="25195">
                  <c:v>125.974999999958</c:v>
                </c:pt>
                <c:pt idx="25196">
                  <c:v>125.979999999958</c:v>
                </c:pt>
                <c:pt idx="25197">
                  <c:v>125.984999999958</c:v>
                </c:pt>
                <c:pt idx="25198">
                  <c:v>125.989999999958</c:v>
                </c:pt>
                <c:pt idx="25199">
                  <c:v>125.994999999958</c:v>
                </c:pt>
                <c:pt idx="25200">
                  <c:v>125.999999999958</c:v>
                </c:pt>
                <c:pt idx="25201">
                  <c:v>126.004999999958</c:v>
                </c:pt>
                <c:pt idx="25202">
                  <c:v>126.009999999958</c:v>
                </c:pt>
                <c:pt idx="25203">
                  <c:v>126.014999999958</c:v>
                </c:pt>
                <c:pt idx="25204">
                  <c:v>126.019999999958</c:v>
                </c:pt>
                <c:pt idx="25205">
                  <c:v>126.024999999958</c:v>
                </c:pt>
                <c:pt idx="25206">
                  <c:v>126.029999999958</c:v>
                </c:pt>
                <c:pt idx="25207">
                  <c:v>126.034999999958</c:v>
                </c:pt>
                <c:pt idx="25208">
                  <c:v>126.039999999958</c:v>
                </c:pt>
                <c:pt idx="25209">
                  <c:v>126.044999999958</c:v>
                </c:pt>
                <c:pt idx="25210">
                  <c:v>126.049999999958</c:v>
                </c:pt>
                <c:pt idx="25211">
                  <c:v>126.054999999958</c:v>
                </c:pt>
                <c:pt idx="25212">
                  <c:v>126.059999999958</c:v>
                </c:pt>
                <c:pt idx="25213">
                  <c:v>126.0649999999578</c:v>
                </c:pt>
                <c:pt idx="25214">
                  <c:v>126.0699999999578</c:v>
                </c:pt>
                <c:pt idx="25215">
                  <c:v>126.0749999999578</c:v>
                </c:pt>
                <c:pt idx="25216">
                  <c:v>126.0799999999578</c:v>
                </c:pt>
                <c:pt idx="25217">
                  <c:v>126.0849999999578</c:v>
                </c:pt>
                <c:pt idx="25218">
                  <c:v>126.0899999999578</c:v>
                </c:pt>
                <c:pt idx="25219">
                  <c:v>126.0949999999578</c:v>
                </c:pt>
                <c:pt idx="25220">
                  <c:v>126.0999999999578</c:v>
                </c:pt>
                <c:pt idx="25221">
                  <c:v>126.1049999999578</c:v>
                </c:pt>
                <c:pt idx="25222">
                  <c:v>126.1099999999578</c:v>
                </c:pt>
                <c:pt idx="25223">
                  <c:v>126.1149999999578</c:v>
                </c:pt>
                <c:pt idx="25224">
                  <c:v>126.1199999999578</c:v>
                </c:pt>
                <c:pt idx="25225">
                  <c:v>126.1249999999578</c:v>
                </c:pt>
                <c:pt idx="25226">
                  <c:v>126.1299999999578</c:v>
                </c:pt>
                <c:pt idx="25227">
                  <c:v>126.1349999999578</c:v>
                </c:pt>
                <c:pt idx="25228">
                  <c:v>126.1399999999578</c:v>
                </c:pt>
                <c:pt idx="25229">
                  <c:v>126.1449999999578</c:v>
                </c:pt>
                <c:pt idx="25230">
                  <c:v>126.1499999999578</c:v>
                </c:pt>
                <c:pt idx="25231">
                  <c:v>126.1549999999578</c:v>
                </c:pt>
                <c:pt idx="25232">
                  <c:v>126.1599999999578</c:v>
                </c:pt>
                <c:pt idx="25233">
                  <c:v>126.1649999999578</c:v>
                </c:pt>
                <c:pt idx="25234">
                  <c:v>126.1699999999578</c:v>
                </c:pt>
                <c:pt idx="25235">
                  <c:v>126.1749999999577</c:v>
                </c:pt>
                <c:pt idx="25236">
                  <c:v>126.1799999999577</c:v>
                </c:pt>
                <c:pt idx="25237">
                  <c:v>126.1849999999577</c:v>
                </c:pt>
                <c:pt idx="25238">
                  <c:v>126.1899999999577</c:v>
                </c:pt>
                <c:pt idx="25239">
                  <c:v>126.1949999999577</c:v>
                </c:pt>
                <c:pt idx="25240">
                  <c:v>126.1999999999577</c:v>
                </c:pt>
                <c:pt idx="25241">
                  <c:v>126.2049999999577</c:v>
                </c:pt>
                <c:pt idx="25242">
                  <c:v>126.2099999999577</c:v>
                </c:pt>
                <c:pt idx="25243">
                  <c:v>126.2149999999577</c:v>
                </c:pt>
                <c:pt idx="25244">
                  <c:v>126.2199999999577</c:v>
                </c:pt>
                <c:pt idx="25245">
                  <c:v>126.2249999999577</c:v>
                </c:pt>
                <c:pt idx="25246">
                  <c:v>126.2299999999577</c:v>
                </c:pt>
                <c:pt idx="25247">
                  <c:v>126.2349999999577</c:v>
                </c:pt>
                <c:pt idx="25248">
                  <c:v>126.2399999999577</c:v>
                </c:pt>
                <c:pt idx="25249">
                  <c:v>126.2449999999577</c:v>
                </c:pt>
                <c:pt idx="25250">
                  <c:v>126.2499999999577</c:v>
                </c:pt>
                <c:pt idx="25251">
                  <c:v>126.2549999999577</c:v>
                </c:pt>
                <c:pt idx="25252">
                  <c:v>126.2599999999577</c:v>
                </c:pt>
                <c:pt idx="25253">
                  <c:v>126.2649999999577</c:v>
                </c:pt>
                <c:pt idx="25254">
                  <c:v>126.2699999999577</c:v>
                </c:pt>
                <c:pt idx="25255">
                  <c:v>126.2749999999577</c:v>
                </c:pt>
                <c:pt idx="25256">
                  <c:v>126.2799999999577</c:v>
                </c:pt>
                <c:pt idx="25257">
                  <c:v>126.2849999999576</c:v>
                </c:pt>
                <c:pt idx="25258">
                  <c:v>126.2899999999576</c:v>
                </c:pt>
                <c:pt idx="25259">
                  <c:v>126.2949999999576</c:v>
                </c:pt>
                <c:pt idx="25260">
                  <c:v>126.2999999999576</c:v>
                </c:pt>
                <c:pt idx="25261">
                  <c:v>126.3049999999576</c:v>
                </c:pt>
                <c:pt idx="25262">
                  <c:v>126.3099999999576</c:v>
                </c:pt>
                <c:pt idx="25263">
                  <c:v>126.3149999999576</c:v>
                </c:pt>
                <c:pt idx="25264">
                  <c:v>126.3199999999576</c:v>
                </c:pt>
                <c:pt idx="25265">
                  <c:v>126.3249999999576</c:v>
                </c:pt>
                <c:pt idx="25266">
                  <c:v>126.3299999999576</c:v>
                </c:pt>
                <c:pt idx="25267">
                  <c:v>126.3349999999576</c:v>
                </c:pt>
                <c:pt idx="25268">
                  <c:v>126.3399999999576</c:v>
                </c:pt>
                <c:pt idx="25269">
                  <c:v>126.3449999999576</c:v>
                </c:pt>
                <c:pt idx="25270">
                  <c:v>126.3499999999576</c:v>
                </c:pt>
                <c:pt idx="25271">
                  <c:v>126.3549999999576</c:v>
                </c:pt>
                <c:pt idx="25272">
                  <c:v>126.3599999999576</c:v>
                </c:pt>
                <c:pt idx="25273">
                  <c:v>126.3649999999576</c:v>
                </c:pt>
                <c:pt idx="25274">
                  <c:v>126.3699999999576</c:v>
                </c:pt>
                <c:pt idx="25275">
                  <c:v>126.3749999999576</c:v>
                </c:pt>
                <c:pt idx="25276">
                  <c:v>126.3799999999576</c:v>
                </c:pt>
                <c:pt idx="25277">
                  <c:v>126.3849999999576</c:v>
                </c:pt>
                <c:pt idx="25278">
                  <c:v>126.3899999999576</c:v>
                </c:pt>
                <c:pt idx="25279">
                  <c:v>126.3949999999575</c:v>
                </c:pt>
                <c:pt idx="25280">
                  <c:v>126.3999999999575</c:v>
                </c:pt>
                <c:pt idx="25281">
                  <c:v>126.4049999999575</c:v>
                </c:pt>
                <c:pt idx="25282">
                  <c:v>126.4099999999575</c:v>
                </c:pt>
                <c:pt idx="25283">
                  <c:v>126.4149999999575</c:v>
                </c:pt>
                <c:pt idx="25284">
                  <c:v>126.4199999999575</c:v>
                </c:pt>
                <c:pt idx="25285">
                  <c:v>126.4249999999575</c:v>
                </c:pt>
                <c:pt idx="25286">
                  <c:v>126.4299999999575</c:v>
                </c:pt>
                <c:pt idx="25287">
                  <c:v>126.4349999999575</c:v>
                </c:pt>
                <c:pt idx="25288">
                  <c:v>126.4399999999575</c:v>
                </c:pt>
                <c:pt idx="25289">
                  <c:v>126.4449999999575</c:v>
                </c:pt>
                <c:pt idx="25290">
                  <c:v>126.4499999999575</c:v>
                </c:pt>
                <c:pt idx="25291">
                  <c:v>126.4549999999575</c:v>
                </c:pt>
                <c:pt idx="25292">
                  <c:v>126.4599999999575</c:v>
                </c:pt>
                <c:pt idx="25293">
                  <c:v>126.4649999999575</c:v>
                </c:pt>
                <c:pt idx="25294">
                  <c:v>126.4699999999575</c:v>
                </c:pt>
                <c:pt idx="25295">
                  <c:v>126.4749999999575</c:v>
                </c:pt>
                <c:pt idx="25296">
                  <c:v>126.4799999999575</c:v>
                </c:pt>
                <c:pt idx="25297">
                  <c:v>126.4849999999575</c:v>
                </c:pt>
                <c:pt idx="25298">
                  <c:v>126.4899999999575</c:v>
                </c:pt>
                <c:pt idx="25299">
                  <c:v>126.4949999999575</c:v>
                </c:pt>
                <c:pt idx="25300">
                  <c:v>126.4999999999575</c:v>
                </c:pt>
                <c:pt idx="25301">
                  <c:v>126.5049999999574</c:v>
                </c:pt>
                <c:pt idx="25302">
                  <c:v>126.5099999999574</c:v>
                </c:pt>
                <c:pt idx="25303">
                  <c:v>126.5149999999574</c:v>
                </c:pt>
                <c:pt idx="25304">
                  <c:v>126.5199999999574</c:v>
                </c:pt>
                <c:pt idx="25305">
                  <c:v>126.5249999999574</c:v>
                </c:pt>
                <c:pt idx="25306">
                  <c:v>126.5299999999574</c:v>
                </c:pt>
                <c:pt idx="25307">
                  <c:v>126.5349999999574</c:v>
                </c:pt>
                <c:pt idx="25308">
                  <c:v>126.5399999999574</c:v>
                </c:pt>
                <c:pt idx="25309">
                  <c:v>126.5449999999574</c:v>
                </c:pt>
                <c:pt idx="25310">
                  <c:v>126.5499999999574</c:v>
                </c:pt>
                <c:pt idx="25311">
                  <c:v>126.5549999999574</c:v>
                </c:pt>
                <c:pt idx="25312">
                  <c:v>126.5599999999574</c:v>
                </c:pt>
                <c:pt idx="25313">
                  <c:v>126.5649999999574</c:v>
                </c:pt>
                <c:pt idx="25314">
                  <c:v>126.5699999999574</c:v>
                </c:pt>
                <c:pt idx="25315">
                  <c:v>126.5749999999574</c:v>
                </c:pt>
                <c:pt idx="25316">
                  <c:v>126.5799999999574</c:v>
                </c:pt>
                <c:pt idx="25317">
                  <c:v>126.5849999999574</c:v>
                </c:pt>
                <c:pt idx="25318">
                  <c:v>126.5899999999574</c:v>
                </c:pt>
                <c:pt idx="25319">
                  <c:v>126.5949999999574</c:v>
                </c:pt>
                <c:pt idx="25320">
                  <c:v>126.5999999999574</c:v>
                </c:pt>
                <c:pt idx="25321">
                  <c:v>126.6049999999574</c:v>
                </c:pt>
                <c:pt idx="25322">
                  <c:v>126.6099999999574</c:v>
                </c:pt>
                <c:pt idx="25323">
                  <c:v>126.6149999999573</c:v>
                </c:pt>
                <c:pt idx="25324">
                  <c:v>126.6199999999573</c:v>
                </c:pt>
                <c:pt idx="25325">
                  <c:v>126.6249999999573</c:v>
                </c:pt>
                <c:pt idx="25326">
                  <c:v>126.6299999999573</c:v>
                </c:pt>
                <c:pt idx="25327">
                  <c:v>126.6349999999573</c:v>
                </c:pt>
                <c:pt idx="25328">
                  <c:v>126.6399999999573</c:v>
                </c:pt>
                <c:pt idx="25329">
                  <c:v>126.6449999999573</c:v>
                </c:pt>
                <c:pt idx="25330">
                  <c:v>126.6499999999573</c:v>
                </c:pt>
                <c:pt idx="25331">
                  <c:v>126.6549999999573</c:v>
                </c:pt>
                <c:pt idx="25332">
                  <c:v>126.6599999999573</c:v>
                </c:pt>
                <c:pt idx="25333">
                  <c:v>126.6649999999573</c:v>
                </c:pt>
                <c:pt idx="25334">
                  <c:v>126.6699999999573</c:v>
                </c:pt>
                <c:pt idx="25335">
                  <c:v>126.6749999999573</c:v>
                </c:pt>
                <c:pt idx="25336">
                  <c:v>126.6799999999573</c:v>
                </c:pt>
                <c:pt idx="25337">
                  <c:v>126.6849999999573</c:v>
                </c:pt>
                <c:pt idx="25338">
                  <c:v>126.6899999999573</c:v>
                </c:pt>
                <c:pt idx="25339">
                  <c:v>126.6949999999573</c:v>
                </c:pt>
                <c:pt idx="25340">
                  <c:v>126.6999999999573</c:v>
                </c:pt>
                <c:pt idx="25341">
                  <c:v>126.7049999999573</c:v>
                </c:pt>
                <c:pt idx="25342">
                  <c:v>126.7099999999573</c:v>
                </c:pt>
                <c:pt idx="25343">
                  <c:v>126.7149999999573</c:v>
                </c:pt>
                <c:pt idx="25344">
                  <c:v>126.7199999999573</c:v>
                </c:pt>
                <c:pt idx="25345">
                  <c:v>126.7249999999572</c:v>
                </c:pt>
                <c:pt idx="25346">
                  <c:v>126.7299999999572</c:v>
                </c:pt>
                <c:pt idx="25347">
                  <c:v>126.7349999999572</c:v>
                </c:pt>
                <c:pt idx="25348">
                  <c:v>126.7399999999572</c:v>
                </c:pt>
                <c:pt idx="25349">
                  <c:v>126.7449999999572</c:v>
                </c:pt>
                <c:pt idx="25350">
                  <c:v>126.7499999999572</c:v>
                </c:pt>
                <c:pt idx="25351">
                  <c:v>126.7549999999572</c:v>
                </c:pt>
                <c:pt idx="25352">
                  <c:v>126.7599999999572</c:v>
                </c:pt>
                <c:pt idx="25353">
                  <c:v>126.7649999999572</c:v>
                </c:pt>
                <c:pt idx="25354">
                  <c:v>126.7699999999572</c:v>
                </c:pt>
                <c:pt idx="25355">
                  <c:v>126.7749999999572</c:v>
                </c:pt>
                <c:pt idx="25356">
                  <c:v>126.7799999999572</c:v>
                </c:pt>
                <c:pt idx="25357">
                  <c:v>126.7849999999572</c:v>
                </c:pt>
                <c:pt idx="25358">
                  <c:v>126.7899999999572</c:v>
                </c:pt>
                <c:pt idx="25359">
                  <c:v>126.7949999999572</c:v>
                </c:pt>
                <c:pt idx="25360">
                  <c:v>126.7999999999572</c:v>
                </c:pt>
                <c:pt idx="25361">
                  <c:v>126.8049999999572</c:v>
                </c:pt>
                <c:pt idx="25362">
                  <c:v>126.8099999999572</c:v>
                </c:pt>
                <c:pt idx="25363">
                  <c:v>126.8149999999572</c:v>
                </c:pt>
                <c:pt idx="25364">
                  <c:v>126.8199999999572</c:v>
                </c:pt>
                <c:pt idx="25365">
                  <c:v>126.8249999999572</c:v>
                </c:pt>
                <c:pt idx="25366">
                  <c:v>126.8299999999572</c:v>
                </c:pt>
                <c:pt idx="25367">
                  <c:v>126.8349999999571</c:v>
                </c:pt>
                <c:pt idx="25368">
                  <c:v>126.8399999999571</c:v>
                </c:pt>
                <c:pt idx="25369">
                  <c:v>126.8449999999571</c:v>
                </c:pt>
                <c:pt idx="25370">
                  <c:v>126.8499999999571</c:v>
                </c:pt>
                <c:pt idx="25371">
                  <c:v>126.8549999999571</c:v>
                </c:pt>
                <c:pt idx="25372">
                  <c:v>126.8599999999571</c:v>
                </c:pt>
                <c:pt idx="25373">
                  <c:v>126.8649999999571</c:v>
                </c:pt>
                <c:pt idx="25374">
                  <c:v>126.8699999999571</c:v>
                </c:pt>
                <c:pt idx="25375">
                  <c:v>126.8749999999571</c:v>
                </c:pt>
                <c:pt idx="25376">
                  <c:v>126.8799999999571</c:v>
                </c:pt>
                <c:pt idx="25377">
                  <c:v>126.8849999999571</c:v>
                </c:pt>
                <c:pt idx="25378">
                  <c:v>126.8899999999571</c:v>
                </c:pt>
                <c:pt idx="25379">
                  <c:v>126.8949999999571</c:v>
                </c:pt>
                <c:pt idx="25380">
                  <c:v>126.8999999999571</c:v>
                </c:pt>
                <c:pt idx="25381">
                  <c:v>126.9049999999571</c:v>
                </c:pt>
                <c:pt idx="25382">
                  <c:v>126.9099999999571</c:v>
                </c:pt>
                <c:pt idx="25383">
                  <c:v>126.9149999999571</c:v>
                </c:pt>
                <c:pt idx="25384">
                  <c:v>126.9199999999571</c:v>
                </c:pt>
                <c:pt idx="25385">
                  <c:v>126.9249999999571</c:v>
                </c:pt>
                <c:pt idx="25386">
                  <c:v>126.9299999999571</c:v>
                </c:pt>
                <c:pt idx="25387">
                  <c:v>126.9349999999571</c:v>
                </c:pt>
                <c:pt idx="25388">
                  <c:v>126.9399999999571</c:v>
                </c:pt>
                <c:pt idx="25389">
                  <c:v>126.9449999999571</c:v>
                </c:pt>
                <c:pt idx="25390">
                  <c:v>126.9499999999571</c:v>
                </c:pt>
                <c:pt idx="25391">
                  <c:v>126.954999999957</c:v>
                </c:pt>
                <c:pt idx="25392">
                  <c:v>126.959999999957</c:v>
                </c:pt>
                <c:pt idx="25393">
                  <c:v>126.964999999957</c:v>
                </c:pt>
                <c:pt idx="25394">
                  <c:v>126.969999999957</c:v>
                </c:pt>
                <c:pt idx="25395">
                  <c:v>126.974999999957</c:v>
                </c:pt>
                <c:pt idx="25396">
                  <c:v>126.979999999957</c:v>
                </c:pt>
                <c:pt idx="25397">
                  <c:v>126.984999999957</c:v>
                </c:pt>
                <c:pt idx="25398">
                  <c:v>126.989999999957</c:v>
                </c:pt>
                <c:pt idx="25399">
                  <c:v>126.994999999957</c:v>
                </c:pt>
                <c:pt idx="25400">
                  <c:v>126.999999999957</c:v>
                </c:pt>
                <c:pt idx="25401">
                  <c:v>127.004999999957</c:v>
                </c:pt>
                <c:pt idx="25402">
                  <c:v>127.009999999957</c:v>
                </c:pt>
                <c:pt idx="25403">
                  <c:v>127.014999999957</c:v>
                </c:pt>
                <c:pt idx="25404">
                  <c:v>127.019999999957</c:v>
                </c:pt>
                <c:pt idx="25405">
                  <c:v>127.024999999957</c:v>
                </c:pt>
                <c:pt idx="25406">
                  <c:v>127.029999999957</c:v>
                </c:pt>
                <c:pt idx="25407">
                  <c:v>127.034999999957</c:v>
                </c:pt>
                <c:pt idx="25408">
                  <c:v>127.039999999957</c:v>
                </c:pt>
                <c:pt idx="25409">
                  <c:v>127.044999999957</c:v>
                </c:pt>
                <c:pt idx="25410">
                  <c:v>127.049999999957</c:v>
                </c:pt>
                <c:pt idx="25411">
                  <c:v>127.054999999957</c:v>
                </c:pt>
                <c:pt idx="25412">
                  <c:v>127.059999999957</c:v>
                </c:pt>
                <c:pt idx="25413">
                  <c:v>127.064999999957</c:v>
                </c:pt>
                <c:pt idx="25414">
                  <c:v>127.069999999957</c:v>
                </c:pt>
                <c:pt idx="25415">
                  <c:v>127.074999999957</c:v>
                </c:pt>
                <c:pt idx="25416">
                  <c:v>127.0799999999569</c:v>
                </c:pt>
                <c:pt idx="25417">
                  <c:v>127.084999999957</c:v>
                </c:pt>
                <c:pt idx="25418">
                  <c:v>127.089999999957</c:v>
                </c:pt>
                <c:pt idx="25419">
                  <c:v>127.094999999957</c:v>
                </c:pt>
                <c:pt idx="25420">
                  <c:v>127.099999999957</c:v>
                </c:pt>
                <c:pt idx="25421">
                  <c:v>127.104999999957</c:v>
                </c:pt>
                <c:pt idx="25422">
                  <c:v>127.1099999999569</c:v>
                </c:pt>
                <c:pt idx="25423">
                  <c:v>127.114999999957</c:v>
                </c:pt>
                <c:pt idx="25424">
                  <c:v>127.119999999957</c:v>
                </c:pt>
                <c:pt idx="25425">
                  <c:v>127.1249999999569</c:v>
                </c:pt>
                <c:pt idx="25426">
                  <c:v>127.1299999999569</c:v>
                </c:pt>
                <c:pt idx="25427">
                  <c:v>127.134999999957</c:v>
                </c:pt>
                <c:pt idx="25428">
                  <c:v>127.1399999999569</c:v>
                </c:pt>
                <c:pt idx="25429">
                  <c:v>127.144999999957</c:v>
                </c:pt>
                <c:pt idx="25430">
                  <c:v>127.149999999957</c:v>
                </c:pt>
                <c:pt idx="25431">
                  <c:v>127.1549999999568</c:v>
                </c:pt>
                <c:pt idx="25432">
                  <c:v>127.1599999999568</c:v>
                </c:pt>
                <c:pt idx="25433">
                  <c:v>127.1649999999568</c:v>
                </c:pt>
                <c:pt idx="25434">
                  <c:v>127.1699999999568</c:v>
                </c:pt>
                <c:pt idx="25435">
                  <c:v>127.1749999999568</c:v>
                </c:pt>
                <c:pt idx="25436">
                  <c:v>127.1799999999568</c:v>
                </c:pt>
                <c:pt idx="25437">
                  <c:v>127.1849999999568</c:v>
                </c:pt>
                <c:pt idx="25438">
                  <c:v>127.1899999999568</c:v>
                </c:pt>
                <c:pt idx="25439">
                  <c:v>127.1949999999568</c:v>
                </c:pt>
                <c:pt idx="25440">
                  <c:v>127.1999999999568</c:v>
                </c:pt>
                <c:pt idx="25441">
                  <c:v>127.2049999999568</c:v>
                </c:pt>
                <c:pt idx="25442">
                  <c:v>127.2099999999568</c:v>
                </c:pt>
                <c:pt idx="25443">
                  <c:v>127.2149999999568</c:v>
                </c:pt>
                <c:pt idx="25444">
                  <c:v>127.2199999999568</c:v>
                </c:pt>
                <c:pt idx="25445">
                  <c:v>127.2249999999568</c:v>
                </c:pt>
                <c:pt idx="25446">
                  <c:v>127.2299999999568</c:v>
                </c:pt>
                <c:pt idx="25447">
                  <c:v>127.2349999999568</c:v>
                </c:pt>
                <c:pt idx="25448">
                  <c:v>127.2399999999568</c:v>
                </c:pt>
                <c:pt idx="25449">
                  <c:v>127.2449999999568</c:v>
                </c:pt>
                <c:pt idx="25450">
                  <c:v>127.2499999999568</c:v>
                </c:pt>
                <c:pt idx="25451">
                  <c:v>127.2549999999568</c:v>
                </c:pt>
                <c:pt idx="25452">
                  <c:v>127.2599999999568</c:v>
                </c:pt>
                <c:pt idx="25453">
                  <c:v>127.2649999999568</c:v>
                </c:pt>
                <c:pt idx="25454">
                  <c:v>127.2699999999568</c:v>
                </c:pt>
                <c:pt idx="25455">
                  <c:v>127.2749999999567</c:v>
                </c:pt>
                <c:pt idx="25456">
                  <c:v>127.2799999999567</c:v>
                </c:pt>
                <c:pt idx="25457">
                  <c:v>127.2849999999567</c:v>
                </c:pt>
                <c:pt idx="25458">
                  <c:v>127.2899999999567</c:v>
                </c:pt>
                <c:pt idx="25459">
                  <c:v>127.2949999999567</c:v>
                </c:pt>
                <c:pt idx="25460">
                  <c:v>127.2999999999567</c:v>
                </c:pt>
                <c:pt idx="25461">
                  <c:v>127.3049999999567</c:v>
                </c:pt>
                <c:pt idx="25462">
                  <c:v>127.3099999999567</c:v>
                </c:pt>
                <c:pt idx="25463">
                  <c:v>127.3149999999567</c:v>
                </c:pt>
                <c:pt idx="25464">
                  <c:v>127.3199999999567</c:v>
                </c:pt>
                <c:pt idx="25465">
                  <c:v>127.3249999999567</c:v>
                </c:pt>
                <c:pt idx="25466">
                  <c:v>127.3299999999567</c:v>
                </c:pt>
                <c:pt idx="25467">
                  <c:v>127.3349999999567</c:v>
                </c:pt>
                <c:pt idx="25468">
                  <c:v>127.3399999999567</c:v>
                </c:pt>
                <c:pt idx="25469">
                  <c:v>127.3449999999567</c:v>
                </c:pt>
                <c:pt idx="25470">
                  <c:v>127.3499999999567</c:v>
                </c:pt>
                <c:pt idx="25471">
                  <c:v>127.3549999999567</c:v>
                </c:pt>
                <c:pt idx="25472">
                  <c:v>127.3599999999567</c:v>
                </c:pt>
                <c:pt idx="25473">
                  <c:v>127.3649999999567</c:v>
                </c:pt>
                <c:pt idx="25474">
                  <c:v>127.3699999999567</c:v>
                </c:pt>
                <c:pt idx="25475">
                  <c:v>127.3749999999566</c:v>
                </c:pt>
                <c:pt idx="25476">
                  <c:v>127.3799999999566</c:v>
                </c:pt>
                <c:pt idx="25477">
                  <c:v>127.3849999999566</c:v>
                </c:pt>
                <c:pt idx="25478">
                  <c:v>127.3899999999566</c:v>
                </c:pt>
                <c:pt idx="25479">
                  <c:v>127.3949999999566</c:v>
                </c:pt>
                <c:pt idx="25480">
                  <c:v>127.3999999999566</c:v>
                </c:pt>
                <c:pt idx="25481">
                  <c:v>127.4049999999566</c:v>
                </c:pt>
                <c:pt idx="25482">
                  <c:v>127.4099999999566</c:v>
                </c:pt>
                <c:pt idx="25483">
                  <c:v>127.4149999999566</c:v>
                </c:pt>
                <c:pt idx="25484">
                  <c:v>127.4199999999566</c:v>
                </c:pt>
                <c:pt idx="25485">
                  <c:v>127.4249999999566</c:v>
                </c:pt>
                <c:pt idx="25486">
                  <c:v>127.4299999999566</c:v>
                </c:pt>
                <c:pt idx="25487">
                  <c:v>127.4349999999566</c:v>
                </c:pt>
                <c:pt idx="25488">
                  <c:v>127.4399999999566</c:v>
                </c:pt>
                <c:pt idx="25489">
                  <c:v>127.4449999999566</c:v>
                </c:pt>
                <c:pt idx="25490">
                  <c:v>127.4499999999566</c:v>
                </c:pt>
                <c:pt idx="25491">
                  <c:v>127.4549999999566</c:v>
                </c:pt>
                <c:pt idx="25492">
                  <c:v>127.4599999999566</c:v>
                </c:pt>
                <c:pt idx="25493">
                  <c:v>127.4649999999566</c:v>
                </c:pt>
                <c:pt idx="25494">
                  <c:v>127.4699999999566</c:v>
                </c:pt>
                <c:pt idx="25495">
                  <c:v>127.4749999999566</c:v>
                </c:pt>
                <c:pt idx="25496">
                  <c:v>127.4799999999566</c:v>
                </c:pt>
                <c:pt idx="25497">
                  <c:v>127.4849999999566</c:v>
                </c:pt>
                <c:pt idx="25498">
                  <c:v>127.4899999999566</c:v>
                </c:pt>
                <c:pt idx="25499">
                  <c:v>127.4949999999565</c:v>
                </c:pt>
                <c:pt idx="25500">
                  <c:v>127.4999999999565</c:v>
                </c:pt>
                <c:pt idx="25501">
                  <c:v>127.5049999999565</c:v>
                </c:pt>
                <c:pt idx="25502">
                  <c:v>127.5099999999565</c:v>
                </c:pt>
                <c:pt idx="25503">
                  <c:v>127.5149999999565</c:v>
                </c:pt>
                <c:pt idx="25504">
                  <c:v>127.5199999999565</c:v>
                </c:pt>
                <c:pt idx="25505">
                  <c:v>127.5249999999565</c:v>
                </c:pt>
                <c:pt idx="25506">
                  <c:v>127.5299999999565</c:v>
                </c:pt>
                <c:pt idx="25507">
                  <c:v>127.5349999999565</c:v>
                </c:pt>
                <c:pt idx="25508">
                  <c:v>127.5399999999565</c:v>
                </c:pt>
                <c:pt idx="25509">
                  <c:v>127.5449999999565</c:v>
                </c:pt>
                <c:pt idx="25510">
                  <c:v>127.5499999999565</c:v>
                </c:pt>
                <c:pt idx="25511">
                  <c:v>127.5549999999565</c:v>
                </c:pt>
                <c:pt idx="25512">
                  <c:v>127.5599999999565</c:v>
                </c:pt>
                <c:pt idx="25513">
                  <c:v>127.5649999999565</c:v>
                </c:pt>
                <c:pt idx="25514">
                  <c:v>127.5699999999565</c:v>
                </c:pt>
                <c:pt idx="25515">
                  <c:v>127.5749999999565</c:v>
                </c:pt>
                <c:pt idx="25516">
                  <c:v>127.5799999999565</c:v>
                </c:pt>
                <c:pt idx="25517">
                  <c:v>127.5849999999565</c:v>
                </c:pt>
                <c:pt idx="25518">
                  <c:v>127.5899999999565</c:v>
                </c:pt>
                <c:pt idx="25519">
                  <c:v>127.5949999999565</c:v>
                </c:pt>
                <c:pt idx="25520">
                  <c:v>127.5999999999565</c:v>
                </c:pt>
                <c:pt idx="25521">
                  <c:v>127.6049999999564</c:v>
                </c:pt>
                <c:pt idx="25522">
                  <c:v>127.6099999999564</c:v>
                </c:pt>
                <c:pt idx="25523">
                  <c:v>127.6149999999564</c:v>
                </c:pt>
                <c:pt idx="25524">
                  <c:v>127.6199999999564</c:v>
                </c:pt>
                <c:pt idx="25525">
                  <c:v>127.6249999999564</c:v>
                </c:pt>
                <c:pt idx="25526">
                  <c:v>127.6299999999564</c:v>
                </c:pt>
                <c:pt idx="25527">
                  <c:v>127.6349999999564</c:v>
                </c:pt>
                <c:pt idx="25528">
                  <c:v>127.6399999999564</c:v>
                </c:pt>
                <c:pt idx="25529">
                  <c:v>127.6449999999564</c:v>
                </c:pt>
                <c:pt idx="25530">
                  <c:v>127.6499999999564</c:v>
                </c:pt>
                <c:pt idx="25531">
                  <c:v>127.6549999999564</c:v>
                </c:pt>
                <c:pt idx="25532">
                  <c:v>127.6599999999564</c:v>
                </c:pt>
                <c:pt idx="25533">
                  <c:v>127.6649999999564</c:v>
                </c:pt>
                <c:pt idx="25534">
                  <c:v>127.6699999999564</c:v>
                </c:pt>
                <c:pt idx="25535">
                  <c:v>127.6749999999564</c:v>
                </c:pt>
                <c:pt idx="25536">
                  <c:v>127.6799999999564</c:v>
                </c:pt>
                <c:pt idx="25537">
                  <c:v>127.6849999999564</c:v>
                </c:pt>
                <c:pt idx="25538">
                  <c:v>127.6899999999564</c:v>
                </c:pt>
                <c:pt idx="25539">
                  <c:v>127.6949999999564</c:v>
                </c:pt>
                <c:pt idx="25540">
                  <c:v>127.6999999999564</c:v>
                </c:pt>
                <c:pt idx="25541">
                  <c:v>127.7049999999564</c:v>
                </c:pt>
                <c:pt idx="25542">
                  <c:v>127.7099999999564</c:v>
                </c:pt>
                <c:pt idx="25543">
                  <c:v>127.7149999999563</c:v>
                </c:pt>
                <c:pt idx="25544">
                  <c:v>127.7199999999563</c:v>
                </c:pt>
                <c:pt idx="25545">
                  <c:v>127.7249999999563</c:v>
                </c:pt>
                <c:pt idx="25546">
                  <c:v>127.7299999999563</c:v>
                </c:pt>
                <c:pt idx="25547">
                  <c:v>127.7349999999563</c:v>
                </c:pt>
                <c:pt idx="25548">
                  <c:v>127.7399999999563</c:v>
                </c:pt>
                <c:pt idx="25549">
                  <c:v>127.7449999999563</c:v>
                </c:pt>
                <c:pt idx="25550">
                  <c:v>127.7499999999563</c:v>
                </c:pt>
                <c:pt idx="25551">
                  <c:v>127.7549999999563</c:v>
                </c:pt>
                <c:pt idx="25552">
                  <c:v>127.7599999999563</c:v>
                </c:pt>
                <c:pt idx="25553">
                  <c:v>127.7649999999563</c:v>
                </c:pt>
                <c:pt idx="25554">
                  <c:v>127.7699999999563</c:v>
                </c:pt>
                <c:pt idx="25555">
                  <c:v>127.7749999999563</c:v>
                </c:pt>
                <c:pt idx="25556">
                  <c:v>127.7799999999563</c:v>
                </c:pt>
                <c:pt idx="25557">
                  <c:v>127.7849999999563</c:v>
                </c:pt>
                <c:pt idx="25558">
                  <c:v>127.7899999999563</c:v>
                </c:pt>
                <c:pt idx="25559">
                  <c:v>127.7949999999563</c:v>
                </c:pt>
                <c:pt idx="25560">
                  <c:v>127.7999999999563</c:v>
                </c:pt>
                <c:pt idx="25561">
                  <c:v>127.8049999999563</c:v>
                </c:pt>
                <c:pt idx="25562">
                  <c:v>127.8099999999563</c:v>
                </c:pt>
                <c:pt idx="25563">
                  <c:v>127.8149999999563</c:v>
                </c:pt>
                <c:pt idx="25564">
                  <c:v>127.8199999999563</c:v>
                </c:pt>
                <c:pt idx="25565">
                  <c:v>127.8249999999562</c:v>
                </c:pt>
                <c:pt idx="25566">
                  <c:v>127.8299999999562</c:v>
                </c:pt>
                <c:pt idx="25567">
                  <c:v>127.8349999999562</c:v>
                </c:pt>
                <c:pt idx="25568">
                  <c:v>127.8399999999562</c:v>
                </c:pt>
                <c:pt idx="25569">
                  <c:v>127.8449999999562</c:v>
                </c:pt>
                <c:pt idx="25570">
                  <c:v>127.8499999999562</c:v>
                </c:pt>
                <c:pt idx="25571">
                  <c:v>127.8549999999562</c:v>
                </c:pt>
                <c:pt idx="25572">
                  <c:v>127.8599999999562</c:v>
                </c:pt>
                <c:pt idx="25573">
                  <c:v>127.8649999999562</c:v>
                </c:pt>
                <c:pt idx="25574">
                  <c:v>127.8699999999562</c:v>
                </c:pt>
                <c:pt idx="25575">
                  <c:v>127.8749999999562</c:v>
                </c:pt>
                <c:pt idx="25576">
                  <c:v>127.8799999999562</c:v>
                </c:pt>
                <c:pt idx="25577">
                  <c:v>127.8849999999562</c:v>
                </c:pt>
                <c:pt idx="25578">
                  <c:v>127.8899999999562</c:v>
                </c:pt>
                <c:pt idx="25579">
                  <c:v>127.8949999999562</c:v>
                </c:pt>
                <c:pt idx="25580">
                  <c:v>127.8999999999562</c:v>
                </c:pt>
                <c:pt idx="25581">
                  <c:v>127.9049999999562</c:v>
                </c:pt>
                <c:pt idx="25582">
                  <c:v>127.9099999999562</c:v>
                </c:pt>
                <c:pt idx="25583">
                  <c:v>127.9149999999562</c:v>
                </c:pt>
                <c:pt idx="25584">
                  <c:v>127.9199999999562</c:v>
                </c:pt>
                <c:pt idx="25585">
                  <c:v>127.9249999999562</c:v>
                </c:pt>
                <c:pt idx="25586">
                  <c:v>127.9299999999562</c:v>
                </c:pt>
                <c:pt idx="25587">
                  <c:v>127.9349999999561</c:v>
                </c:pt>
                <c:pt idx="25588">
                  <c:v>127.9399999999561</c:v>
                </c:pt>
                <c:pt idx="25589">
                  <c:v>127.9449999999561</c:v>
                </c:pt>
                <c:pt idx="25590">
                  <c:v>127.9499999999561</c:v>
                </c:pt>
                <c:pt idx="25591">
                  <c:v>127.9549999999561</c:v>
                </c:pt>
                <c:pt idx="25592">
                  <c:v>127.9599999999561</c:v>
                </c:pt>
                <c:pt idx="25593">
                  <c:v>127.9649999999561</c:v>
                </c:pt>
                <c:pt idx="25594">
                  <c:v>127.9699999999561</c:v>
                </c:pt>
                <c:pt idx="25595">
                  <c:v>127.9749999999561</c:v>
                </c:pt>
                <c:pt idx="25596">
                  <c:v>127.9799999999561</c:v>
                </c:pt>
                <c:pt idx="25597">
                  <c:v>127.9849999999561</c:v>
                </c:pt>
                <c:pt idx="25598">
                  <c:v>127.9899999999561</c:v>
                </c:pt>
                <c:pt idx="25599">
                  <c:v>127.9949999999561</c:v>
                </c:pt>
                <c:pt idx="25600">
                  <c:v>127.9999999999561</c:v>
                </c:pt>
                <c:pt idx="25601">
                  <c:v>128.0049999999561</c:v>
                </c:pt>
                <c:pt idx="25602">
                  <c:v>128.0099999999561</c:v>
                </c:pt>
                <c:pt idx="25603">
                  <c:v>128.014999999956</c:v>
                </c:pt>
                <c:pt idx="25604">
                  <c:v>128.019999999956</c:v>
                </c:pt>
                <c:pt idx="25605">
                  <c:v>128.024999999956</c:v>
                </c:pt>
                <c:pt idx="25606">
                  <c:v>128.029999999956</c:v>
                </c:pt>
                <c:pt idx="25607">
                  <c:v>128.034999999956</c:v>
                </c:pt>
                <c:pt idx="25608">
                  <c:v>128.039999999956</c:v>
                </c:pt>
                <c:pt idx="25609">
                  <c:v>128.044999999956</c:v>
                </c:pt>
                <c:pt idx="25610">
                  <c:v>128.049999999956</c:v>
                </c:pt>
                <c:pt idx="25611">
                  <c:v>128.054999999956</c:v>
                </c:pt>
                <c:pt idx="25612">
                  <c:v>128.059999999956</c:v>
                </c:pt>
                <c:pt idx="25613">
                  <c:v>128.064999999956</c:v>
                </c:pt>
                <c:pt idx="25614">
                  <c:v>128.069999999956</c:v>
                </c:pt>
                <c:pt idx="25615">
                  <c:v>128.074999999956</c:v>
                </c:pt>
                <c:pt idx="25616">
                  <c:v>128.079999999956</c:v>
                </c:pt>
                <c:pt idx="25617">
                  <c:v>128.084999999956</c:v>
                </c:pt>
                <c:pt idx="25618">
                  <c:v>128.089999999956</c:v>
                </c:pt>
                <c:pt idx="25619">
                  <c:v>128.094999999956</c:v>
                </c:pt>
                <c:pt idx="25620">
                  <c:v>128.099999999956</c:v>
                </c:pt>
                <c:pt idx="25621">
                  <c:v>128.104999999956</c:v>
                </c:pt>
                <c:pt idx="25622">
                  <c:v>128.109999999956</c:v>
                </c:pt>
                <c:pt idx="25623">
                  <c:v>128.114999999956</c:v>
                </c:pt>
                <c:pt idx="25624">
                  <c:v>128.119999999956</c:v>
                </c:pt>
                <c:pt idx="25625">
                  <c:v>128.1249999999559</c:v>
                </c:pt>
                <c:pt idx="25626">
                  <c:v>128.1299999999559</c:v>
                </c:pt>
                <c:pt idx="25627">
                  <c:v>128.1349999999559</c:v>
                </c:pt>
                <c:pt idx="25628">
                  <c:v>128.1399999999559</c:v>
                </c:pt>
                <c:pt idx="25629">
                  <c:v>128.1449999999559</c:v>
                </c:pt>
                <c:pt idx="25630">
                  <c:v>128.1499999999559</c:v>
                </c:pt>
                <c:pt idx="25631">
                  <c:v>128.1549999999559</c:v>
                </c:pt>
                <c:pt idx="25632">
                  <c:v>128.1599999999559</c:v>
                </c:pt>
                <c:pt idx="25633">
                  <c:v>128.1649999999559</c:v>
                </c:pt>
                <c:pt idx="25634">
                  <c:v>128.1699999999559</c:v>
                </c:pt>
                <c:pt idx="25635">
                  <c:v>128.1749999999559</c:v>
                </c:pt>
                <c:pt idx="25636">
                  <c:v>128.1799999999559</c:v>
                </c:pt>
                <c:pt idx="25637">
                  <c:v>128.1849999999559</c:v>
                </c:pt>
                <c:pt idx="25638">
                  <c:v>128.1899999999559</c:v>
                </c:pt>
                <c:pt idx="25639">
                  <c:v>128.1949999999559</c:v>
                </c:pt>
                <c:pt idx="25640">
                  <c:v>128.1999999999559</c:v>
                </c:pt>
                <c:pt idx="25641">
                  <c:v>128.2049999999559</c:v>
                </c:pt>
                <c:pt idx="25642">
                  <c:v>128.2099999999559</c:v>
                </c:pt>
                <c:pt idx="25643">
                  <c:v>128.2149999999558</c:v>
                </c:pt>
                <c:pt idx="25644">
                  <c:v>128.2199999999557</c:v>
                </c:pt>
                <c:pt idx="25645">
                  <c:v>128.2249999999559</c:v>
                </c:pt>
                <c:pt idx="25646">
                  <c:v>128.2299999999559</c:v>
                </c:pt>
                <c:pt idx="25647">
                  <c:v>128.2349999999558</c:v>
                </c:pt>
                <c:pt idx="25648">
                  <c:v>128.2399999999558</c:v>
                </c:pt>
                <c:pt idx="25649">
                  <c:v>128.2449999999558</c:v>
                </c:pt>
                <c:pt idx="25650">
                  <c:v>128.2499999999557</c:v>
                </c:pt>
                <c:pt idx="25651">
                  <c:v>128.2549999999558</c:v>
                </c:pt>
                <c:pt idx="25652">
                  <c:v>128.2599999999558</c:v>
                </c:pt>
                <c:pt idx="25653">
                  <c:v>128.2649999999558</c:v>
                </c:pt>
                <c:pt idx="25654">
                  <c:v>128.2699999999558</c:v>
                </c:pt>
                <c:pt idx="25655">
                  <c:v>128.2749999999558</c:v>
                </c:pt>
                <c:pt idx="25656">
                  <c:v>128.2799999999557</c:v>
                </c:pt>
                <c:pt idx="25657">
                  <c:v>128.2849999999558</c:v>
                </c:pt>
                <c:pt idx="25658">
                  <c:v>128.2899999999558</c:v>
                </c:pt>
                <c:pt idx="25659">
                  <c:v>128.2949999999558</c:v>
                </c:pt>
                <c:pt idx="25660">
                  <c:v>128.2999999999558</c:v>
                </c:pt>
                <c:pt idx="25661">
                  <c:v>128.3049999999558</c:v>
                </c:pt>
                <c:pt idx="25662">
                  <c:v>128.3099999999558</c:v>
                </c:pt>
                <c:pt idx="25663">
                  <c:v>128.3149999999558</c:v>
                </c:pt>
                <c:pt idx="25664">
                  <c:v>128.3199999999558</c:v>
                </c:pt>
                <c:pt idx="25665">
                  <c:v>128.3249999999558</c:v>
                </c:pt>
                <c:pt idx="25666">
                  <c:v>128.3299999999558</c:v>
                </c:pt>
                <c:pt idx="25667">
                  <c:v>128.3349999999558</c:v>
                </c:pt>
                <c:pt idx="25668">
                  <c:v>128.3399999999558</c:v>
                </c:pt>
                <c:pt idx="25669">
                  <c:v>128.3449999999557</c:v>
                </c:pt>
                <c:pt idx="25670">
                  <c:v>128.3499999999557</c:v>
                </c:pt>
                <c:pt idx="25671">
                  <c:v>128.3549999999558</c:v>
                </c:pt>
                <c:pt idx="25672">
                  <c:v>128.3599999999558</c:v>
                </c:pt>
                <c:pt idx="25673">
                  <c:v>128.3649999999558</c:v>
                </c:pt>
                <c:pt idx="25674">
                  <c:v>128.3699999999558</c:v>
                </c:pt>
                <c:pt idx="25675">
                  <c:v>128.3749999999557</c:v>
                </c:pt>
                <c:pt idx="25676">
                  <c:v>128.3799999999557</c:v>
                </c:pt>
                <c:pt idx="25677">
                  <c:v>128.3849999999557</c:v>
                </c:pt>
                <c:pt idx="25678">
                  <c:v>128.3899999999557</c:v>
                </c:pt>
                <c:pt idx="25679">
                  <c:v>128.3949999999557</c:v>
                </c:pt>
                <c:pt idx="25680">
                  <c:v>128.3999999999557</c:v>
                </c:pt>
                <c:pt idx="25681">
                  <c:v>128.4049999999557</c:v>
                </c:pt>
                <c:pt idx="25682">
                  <c:v>128.4099999999557</c:v>
                </c:pt>
                <c:pt idx="25683">
                  <c:v>128.4149999999557</c:v>
                </c:pt>
                <c:pt idx="25684">
                  <c:v>128.4199999999557</c:v>
                </c:pt>
                <c:pt idx="25685">
                  <c:v>128.4249999999557</c:v>
                </c:pt>
                <c:pt idx="25686">
                  <c:v>128.4299999999557</c:v>
                </c:pt>
                <c:pt idx="25687">
                  <c:v>128.4349999999557</c:v>
                </c:pt>
                <c:pt idx="25688">
                  <c:v>128.4399999999557</c:v>
                </c:pt>
                <c:pt idx="25689">
                  <c:v>128.4449999999557</c:v>
                </c:pt>
                <c:pt idx="25690">
                  <c:v>128.4499999999557</c:v>
                </c:pt>
                <c:pt idx="25691">
                  <c:v>128.4549999999556</c:v>
                </c:pt>
                <c:pt idx="25692">
                  <c:v>128.4599999999556</c:v>
                </c:pt>
                <c:pt idx="25693">
                  <c:v>128.4649999999556</c:v>
                </c:pt>
                <c:pt idx="25694">
                  <c:v>128.4699999999556</c:v>
                </c:pt>
                <c:pt idx="25695">
                  <c:v>128.4749999999556</c:v>
                </c:pt>
                <c:pt idx="25696">
                  <c:v>128.4799999999556</c:v>
                </c:pt>
                <c:pt idx="25697">
                  <c:v>128.4849999999556</c:v>
                </c:pt>
                <c:pt idx="25698">
                  <c:v>128.4899999999556</c:v>
                </c:pt>
                <c:pt idx="25699">
                  <c:v>128.4949999999556</c:v>
                </c:pt>
                <c:pt idx="25700">
                  <c:v>128.4999999999556</c:v>
                </c:pt>
                <c:pt idx="25701">
                  <c:v>128.5049999999556</c:v>
                </c:pt>
                <c:pt idx="25702">
                  <c:v>128.5099999999556</c:v>
                </c:pt>
                <c:pt idx="25703">
                  <c:v>128.5149999999556</c:v>
                </c:pt>
                <c:pt idx="25704">
                  <c:v>128.5199999999556</c:v>
                </c:pt>
                <c:pt idx="25705">
                  <c:v>128.5249999999556</c:v>
                </c:pt>
                <c:pt idx="25706">
                  <c:v>128.5299999999556</c:v>
                </c:pt>
                <c:pt idx="25707">
                  <c:v>128.5349999999556</c:v>
                </c:pt>
                <c:pt idx="25708">
                  <c:v>128.5399999999556</c:v>
                </c:pt>
                <c:pt idx="25709">
                  <c:v>128.5449999999556</c:v>
                </c:pt>
                <c:pt idx="25710">
                  <c:v>128.5499999999556</c:v>
                </c:pt>
                <c:pt idx="25711">
                  <c:v>128.5549999999556</c:v>
                </c:pt>
                <c:pt idx="25712">
                  <c:v>128.5599999999556</c:v>
                </c:pt>
                <c:pt idx="25713">
                  <c:v>128.5649999999555</c:v>
                </c:pt>
                <c:pt idx="25714">
                  <c:v>128.5699999999555</c:v>
                </c:pt>
                <c:pt idx="25715">
                  <c:v>128.5749999999555</c:v>
                </c:pt>
                <c:pt idx="25716">
                  <c:v>128.5799999999555</c:v>
                </c:pt>
                <c:pt idx="25717">
                  <c:v>128.5849999999556</c:v>
                </c:pt>
                <c:pt idx="25718">
                  <c:v>128.5899999999556</c:v>
                </c:pt>
                <c:pt idx="25719">
                  <c:v>128.5949999999555</c:v>
                </c:pt>
                <c:pt idx="25720">
                  <c:v>128.5999999999555</c:v>
                </c:pt>
                <c:pt idx="25721">
                  <c:v>128.6049999999555</c:v>
                </c:pt>
                <c:pt idx="25722">
                  <c:v>128.6099999999555</c:v>
                </c:pt>
                <c:pt idx="25723">
                  <c:v>128.6149999999555</c:v>
                </c:pt>
                <c:pt idx="25724">
                  <c:v>128.6199999999555</c:v>
                </c:pt>
                <c:pt idx="25725">
                  <c:v>128.6249999999555</c:v>
                </c:pt>
                <c:pt idx="25726">
                  <c:v>128.6299999999555</c:v>
                </c:pt>
                <c:pt idx="25727">
                  <c:v>128.6349999999555</c:v>
                </c:pt>
                <c:pt idx="25728">
                  <c:v>128.6399999999555</c:v>
                </c:pt>
                <c:pt idx="25729">
                  <c:v>128.6449999999555</c:v>
                </c:pt>
                <c:pt idx="25730">
                  <c:v>128.6499999999555</c:v>
                </c:pt>
                <c:pt idx="25731">
                  <c:v>128.6549999999555</c:v>
                </c:pt>
                <c:pt idx="25732">
                  <c:v>128.6599999999555</c:v>
                </c:pt>
                <c:pt idx="25733">
                  <c:v>128.6649999999555</c:v>
                </c:pt>
                <c:pt idx="25734">
                  <c:v>128.6699999999555</c:v>
                </c:pt>
                <c:pt idx="25735">
                  <c:v>128.6749999999554</c:v>
                </c:pt>
                <c:pt idx="25736">
                  <c:v>128.6799999999554</c:v>
                </c:pt>
                <c:pt idx="25737">
                  <c:v>128.6849999999554</c:v>
                </c:pt>
                <c:pt idx="25738">
                  <c:v>128.6899999999554</c:v>
                </c:pt>
                <c:pt idx="25739">
                  <c:v>128.6949999999554</c:v>
                </c:pt>
                <c:pt idx="25740">
                  <c:v>128.6999999999554</c:v>
                </c:pt>
                <c:pt idx="25741">
                  <c:v>128.7049999999554</c:v>
                </c:pt>
                <c:pt idx="25742">
                  <c:v>128.7099999999554</c:v>
                </c:pt>
                <c:pt idx="25743">
                  <c:v>128.7149999999554</c:v>
                </c:pt>
                <c:pt idx="25744">
                  <c:v>128.7199999999553</c:v>
                </c:pt>
                <c:pt idx="25745">
                  <c:v>128.7249999999554</c:v>
                </c:pt>
                <c:pt idx="25746">
                  <c:v>128.7299999999554</c:v>
                </c:pt>
                <c:pt idx="25747">
                  <c:v>128.7349999999554</c:v>
                </c:pt>
                <c:pt idx="25748">
                  <c:v>128.7399999999554</c:v>
                </c:pt>
                <c:pt idx="25749">
                  <c:v>128.7449999999554</c:v>
                </c:pt>
                <c:pt idx="25750">
                  <c:v>128.7499999999553</c:v>
                </c:pt>
                <c:pt idx="25751">
                  <c:v>128.7549999999554</c:v>
                </c:pt>
                <c:pt idx="25752">
                  <c:v>128.7599999999554</c:v>
                </c:pt>
                <c:pt idx="25753">
                  <c:v>128.7649999999554</c:v>
                </c:pt>
                <c:pt idx="25754">
                  <c:v>128.7699999999554</c:v>
                </c:pt>
                <c:pt idx="25755">
                  <c:v>128.7749999999554</c:v>
                </c:pt>
                <c:pt idx="25756">
                  <c:v>128.7799999999554</c:v>
                </c:pt>
                <c:pt idx="25757">
                  <c:v>128.7849999999553</c:v>
                </c:pt>
                <c:pt idx="25758">
                  <c:v>128.7899999999553</c:v>
                </c:pt>
                <c:pt idx="25759">
                  <c:v>128.7949999999553</c:v>
                </c:pt>
                <c:pt idx="25760">
                  <c:v>128.7999999999553</c:v>
                </c:pt>
                <c:pt idx="25761">
                  <c:v>128.8049999999554</c:v>
                </c:pt>
                <c:pt idx="25762">
                  <c:v>128.8099999999554</c:v>
                </c:pt>
                <c:pt idx="25763">
                  <c:v>128.8149999999553</c:v>
                </c:pt>
                <c:pt idx="25764">
                  <c:v>128.8199999999553</c:v>
                </c:pt>
                <c:pt idx="25765">
                  <c:v>128.8249999999553</c:v>
                </c:pt>
                <c:pt idx="25766">
                  <c:v>128.8299999999553</c:v>
                </c:pt>
                <c:pt idx="25767">
                  <c:v>128.8349999999553</c:v>
                </c:pt>
                <c:pt idx="25768">
                  <c:v>128.8399999999553</c:v>
                </c:pt>
                <c:pt idx="25769">
                  <c:v>128.8449999999553</c:v>
                </c:pt>
                <c:pt idx="25770">
                  <c:v>128.8499999999553</c:v>
                </c:pt>
                <c:pt idx="25771">
                  <c:v>128.8549999999553</c:v>
                </c:pt>
                <c:pt idx="25772">
                  <c:v>128.8599999999553</c:v>
                </c:pt>
                <c:pt idx="25773">
                  <c:v>128.8649999999553</c:v>
                </c:pt>
                <c:pt idx="25774">
                  <c:v>128.8699999999553</c:v>
                </c:pt>
                <c:pt idx="25775">
                  <c:v>128.8749999999553</c:v>
                </c:pt>
                <c:pt idx="25776">
                  <c:v>128.8799999999553</c:v>
                </c:pt>
                <c:pt idx="25777">
                  <c:v>128.8849999999553</c:v>
                </c:pt>
                <c:pt idx="25778">
                  <c:v>128.8899999999553</c:v>
                </c:pt>
                <c:pt idx="25779">
                  <c:v>128.8949999999552</c:v>
                </c:pt>
                <c:pt idx="25780">
                  <c:v>128.8999999999552</c:v>
                </c:pt>
                <c:pt idx="25781">
                  <c:v>128.9049999999552</c:v>
                </c:pt>
                <c:pt idx="25782">
                  <c:v>128.9099999999552</c:v>
                </c:pt>
                <c:pt idx="25783">
                  <c:v>128.9149999999552</c:v>
                </c:pt>
                <c:pt idx="25784">
                  <c:v>128.9199999999552</c:v>
                </c:pt>
                <c:pt idx="25785">
                  <c:v>128.9249999999552</c:v>
                </c:pt>
                <c:pt idx="25786">
                  <c:v>128.9299999999552</c:v>
                </c:pt>
                <c:pt idx="25787">
                  <c:v>128.9349999999552</c:v>
                </c:pt>
                <c:pt idx="25788">
                  <c:v>128.9399999999552</c:v>
                </c:pt>
                <c:pt idx="25789">
                  <c:v>128.9449999999552</c:v>
                </c:pt>
                <c:pt idx="25790">
                  <c:v>128.9499999999552</c:v>
                </c:pt>
                <c:pt idx="25791">
                  <c:v>128.9549999999552</c:v>
                </c:pt>
                <c:pt idx="25792">
                  <c:v>128.9599999999552</c:v>
                </c:pt>
                <c:pt idx="25793">
                  <c:v>128.9649999999552</c:v>
                </c:pt>
                <c:pt idx="25794">
                  <c:v>128.9699999999552</c:v>
                </c:pt>
                <c:pt idx="25795">
                  <c:v>128.9749999999552</c:v>
                </c:pt>
                <c:pt idx="25796">
                  <c:v>128.9799999999552</c:v>
                </c:pt>
                <c:pt idx="25797">
                  <c:v>128.9849999999552</c:v>
                </c:pt>
                <c:pt idx="25798">
                  <c:v>128.9899999999552</c:v>
                </c:pt>
                <c:pt idx="25799">
                  <c:v>128.9949999999552</c:v>
                </c:pt>
                <c:pt idx="25800">
                  <c:v>128.9999999999552</c:v>
                </c:pt>
                <c:pt idx="25801">
                  <c:v>129.0049999999551</c:v>
                </c:pt>
                <c:pt idx="25802">
                  <c:v>129.0099999999551</c:v>
                </c:pt>
                <c:pt idx="25803">
                  <c:v>129.0149999999551</c:v>
                </c:pt>
                <c:pt idx="25804">
                  <c:v>129.0199999999551</c:v>
                </c:pt>
                <c:pt idx="25805">
                  <c:v>129.0249999999552</c:v>
                </c:pt>
                <c:pt idx="25806">
                  <c:v>129.0299999999552</c:v>
                </c:pt>
                <c:pt idx="25807">
                  <c:v>129.0349999999551</c:v>
                </c:pt>
                <c:pt idx="25808">
                  <c:v>129.0399999999551</c:v>
                </c:pt>
                <c:pt idx="25809">
                  <c:v>129.0449999999551</c:v>
                </c:pt>
                <c:pt idx="25810">
                  <c:v>129.0499999999551</c:v>
                </c:pt>
                <c:pt idx="25811">
                  <c:v>129.0549999999551</c:v>
                </c:pt>
                <c:pt idx="25812">
                  <c:v>129.0599999999551</c:v>
                </c:pt>
                <c:pt idx="25813">
                  <c:v>129.0649999999551</c:v>
                </c:pt>
                <c:pt idx="25814">
                  <c:v>129.0699999999551</c:v>
                </c:pt>
                <c:pt idx="25815">
                  <c:v>129.0749999999551</c:v>
                </c:pt>
                <c:pt idx="25816">
                  <c:v>129.0799999999551</c:v>
                </c:pt>
                <c:pt idx="25817">
                  <c:v>129.0849999999551</c:v>
                </c:pt>
                <c:pt idx="25818">
                  <c:v>129.0899999999551</c:v>
                </c:pt>
                <c:pt idx="25819">
                  <c:v>129.0949999999551</c:v>
                </c:pt>
                <c:pt idx="25820">
                  <c:v>129.0999999999551</c:v>
                </c:pt>
                <c:pt idx="25821">
                  <c:v>129.1049999999551</c:v>
                </c:pt>
                <c:pt idx="25822">
                  <c:v>129.1099999999551</c:v>
                </c:pt>
                <c:pt idx="25823">
                  <c:v>129.114999999955</c:v>
                </c:pt>
                <c:pt idx="25824">
                  <c:v>129.119999999955</c:v>
                </c:pt>
                <c:pt idx="25825">
                  <c:v>129.124999999955</c:v>
                </c:pt>
                <c:pt idx="25826">
                  <c:v>129.129999999955</c:v>
                </c:pt>
                <c:pt idx="25827">
                  <c:v>129.134999999955</c:v>
                </c:pt>
                <c:pt idx="25828">
                  <c:v>129.139999999955</c:v>
                </c:pt>
                <c:pt idx="25829">
                  <c:v>129.144999999955</c:v>
                </c:pt>
                <c:pt idx="25830">
                  <c:v>129.149999999955</c:v>
                </c:pt>
                <c:pt idx="25831">
                  <c:v>129.154999999955</c:v>
                </c:pt>
                <c:pt idx="25832">
                  <c:v>129.159999999955</c:v>
                </c:pt>
                <c:pt idx="25833">
                  <c:v>129.164999999955</c:v>
                </c:pt>
                <c:pt idx="25834">
                  <c:v>129.169999999955</c:v>
                </c:pt>
                <c:pt idx="25835">
                  <c:v>129.174999999955</c:v>
                </c:pt>
                <c:pt idx="25836">
                  <c:v>129.179999999955</c:v>
                </c:pt>
                <c:pt idx="25837">
                  <c:v>129.184999999955</c:v>
                </c:pt>
                <c:pt idx="25838">
                  <c:v>129.189999999955</c:v>
                </c:pt>
                <c:pt idx="25839">
                  <c:v>129.194999999955</c:v>
                </c:pt>
                <c:pt idx="25840">
                  <c:v>129.199999999955</c:v>
                </c:pt>
                <c:pt idx="25841">
                  <c:v>129.204999999955</c:v>
                </c:pt>
                <c:pt idx="25842">
                  <c:v>129.209999999955</c:v>
                </c:pt>
                <c:pt idx="25843">
                  <c:v>129.214999999955</c:v>
                </c:pt>
                <c:pt idx="25844">
                  <c:v>129.219999999955</c:v>
                </c:pt>
                <c:pt idx="25845">
                  <c:v>129.2249999999549</c:v>
                </c:pt>
                <c:pt idx="25846">
                  <c:v>129.2299999999549</c:v>
                </c:pt>
                <c:pt idx="25847">
                  <c:v>129.2349999999549</c:v>
                </c:pt>
                <c:pt idx="25848">
                  <c:v>129.2399999999549</c:v>
                </c:pt>
                <c:pt idx="25849">
                  <c:v>129.2449999999549</c:v>
                </c:pt>
                <c:pt idx="25850">
                  <c:v>129.2499999999549</c:v>
                </c:pt>
                <c:pt idx="25851">
                  <c:v>129.2549999999549</c:v>
                </c:pt>
                <c:pt idx="25852">
                  <c:v>129.2599999999549</c:v>
                </c:pt>
                <c:pt idx="25853">
                  <c:v>129.2649999999549</c:v>
                </c:pt>
                <c:pt idx="25854">
                  <c:v>129.2699999999549</c:v>
                </c:pt>
                <c:pt idx="25855">
                  <c:v>129.2749999999549</c:v>
                </c:pt>
                <c:pt idx="25856">
                  <c:v>129.2799999999549</c:v>
                </c:pt>
                <c:pt idx="25857">
                  <c:v>129.2849999999549</c:v>
                </c:pt>
                <c:pt idx="25858">
                  <c:v>129.2899999999549</c:v>
                </c:pt>
                <c:pt idx="25859">
                  <c:v>129.2949999999549</c:v>
                </c:pt>
                <c:pt idx="25860">
                  <c:v>129.2999999999549</c:v>
                </c:pt>
                <c:pt idx="25861">
                  <c:v>129.304999999955</c:v>
                </c:pt>
                <c:pt idx="25862">
                  <c:v>129.3099999999549</c:v>
                </c:pt>
                <c:pt idx="25863">
                  <c:v>129.3149999999549</c:v>
                </c:pt>
                <c:pt idx="25864">
                  <c:v>129.3199999999549</c:v>
                </c:pt>
                <c:pt idx="25865">
                  <c:v>129.324999999955</c:v>
                </c:pt>
                <c:pt idx="25866">
                  <c:v>129.329999999955</c:v>
                </c:pt>
                <c:pt idx="25867">
                  <c:v>129.3349999999548</c:v>
                </c:pt>
                <c:pt idx="25868">
                  <c:v>129.3399999999548</c:v>
                </c:pt>
                <c:pt idx="25869">
                  <c:v>129.3449999999548</c:v>
                </c:pt>
                <c:pt idx="25870">
                  <c:v>129.3499999999548</c:v>
                </c:pt>
                <c:pt idx="25871">
                  <c:v>129.354999999955</c:v>
                </c:pt>
                <c:pt idx="25872">
                  <c:v>129.359999999955</c:v>
                </c:pt>
                <c:pt idx="25873">
                  <c:v>129.3649999999548</c:v>
                </c:pt>
                <c:pt idx="25874">
                  <c:v>129.3699999999548</c:v>
                </c:pt>
                <c:pt idx="25875">
                  <c:v>129.3749999999548</c:v>
                </c:pt>
                <c:pt idx="25876">
                  <c:v>129.3799999999548</c:v>
                </c:pt>
                <c:pt idx="25877">
                  <c:v>129.3849999999548</c:v>
                </c:pt>
                <c:pt idx="25878">
                  <c:v>129.3899999999548</c:v>
                </c:pt>
                <c:pt idx="25879">
                  <c:v>129.3949999999548</c:v>
                </c:pt>
                <c:pt idx="25880">
                  <c:v>129.3999999999548</c:v>
                </c:pt>
                <c:pt idx="25881">
                  <c:v>129.4049999999548</c:v>
                </c:pt>
                <c:pt idx="25882">
                  <c:v>129.4099999999548</c:v>
                </c:pt>
                <c:pt idx="25883">
                  <c:v>129.4149999999548</c:v>
                </c:pt>
                <c:pt idx="25884">
                  <c:v>129.4199999999548</c:v>
                </c:pt>
                <c:pt idx="25885">
                  <c:v>129.4249999999548</c:v>
                </c:pt>
                <c:pt idx="25886">
                  <c:v>129.4299999999548</c:v>
                </c:pt>
                <c:pt idx="25887">
                  <c:v>129.4349999999548</c:v>
                </c:pt>
                <c:pt idx="25888">
                  <c:v>129.4399999999548</c:v>
                </c:pt>
                <c:pt idx="25889">
                  <c:v>129.4449999999547</c:v>
                </c:pt>
                <c:pt idx="25890">
                  <c:v>129.4499999999547</c:v>
                </c:pt>
                <c:pt idx="25891">
                  <c:v>129.4549999999548</c:v>
                </c:pt>
                <c:pt idx="25892">
                  <c:v>129.4599999999548</c:v>
                </c:pt>
                <c:pt idx="25893">
                  <c:v>129.4649999999548</c:v>
                </c:pt>
                <c:pt idx="25894">
                  <c:v>129.4699999999548</c:v>
                </c:pt>
                <c:pt idx="25895">
                  <c:v>129.4749999999547</c:v>
                </c:pt>
                <c:pt idx="25896">
                  <c:v>129.4799999999547</c:v>
                </c:pt>
                <c:pt idx="25897">
                  <c:v>129.4849999999547</c:v>
                </c:pt>
                <c:pt idx="25898">
                  <c:v>129.4899999999547</c:v>
                </c:pt>
                <c:pt idx="25899">
                  <c:v>129.4949999999547</c:v>
                </c:pt>
                <c:pt idx="25900">
                  <c:v>129.4999999999547</c:v>
                </c:pt>
                <c:pt idx="25901">
                  <c:v>129.5049999999547</c:v>
                </c:pt>
                <c:pt idx="25902">
                  <c:v>129.5099999999547</c:v>
                </c:pt>
                <c:pt idx="25903">
                  <c:v>129.5149999999547</c:v>
                </c:pt>
                <c:pt idx="25904">
                  <c:v>129.5199999999547</c:v>
                </c:pt>
                <c:pt idx="25905">
                  <c:v>129.5249999999547</c:v>
                </c:pt>
                <c:pt idx="25906">
                  <c:v>129.5299999999547</c:v>
                </c:pt>
                <c:pt idx="25907">
                  <c:v>129.5349999999547</c:v>
                </c:pt>
                <c:pt idx="25908">
                  <c:v>129.5399999999547</c:v>
                </c:pt>
                <c:pt idx="25909">
                  <c:v>129.5449999999547</c:v>
                </c:pt>
                <c:pt idx="25910">
                  <c:v>129.5499999999547</c:v>
                </c:pt>
                <c:pt idx="25911">
                  <c:v>129.5549999999546</c:v>
                </c:pt>
                <c:pt idx="25912">
                  <c:v>129.5599999999546</c:v>
                </c:pt>
                <c:pt idx="25913">
                  <c:v>129.5649999999546</c:v>
                </c:pt>
                <c:pt idx="25914">
                  <c:v>129.5699999999546</c:v>
                </c:pt>
                <c:pt idx="25915">
                  <c:v>129.5749999999546</c:v>
                </c:pt>
                <c:pt idx="25916">
                  <c:v>129.5799999999546</c:v>
                </c:pt>
                <c:pt idx="25917">
                  <c:v>129.5849999999546</c:v>
                </c:pt>
                <c:pt idx="25918">
                  <c:v>129.5899999999546</c:v>
                </c:pt>
                <c:pt idx="25919">
                  <c:v>129.5949999999546</c:v>
                </c:pt>
                <c:pt idx="25920">
                  <c:v>129.5999999999546</c:v>
                </c:pt>
                <c:pt idx="25921">
                  <c:v>129.6049999999546</c:v>
                </c:pt>
                <c:pt idx="25922">
                  <c:v>129.6099999999546</c:v>
                </c:pt>
                <c:pt idx="25923">
                  <c:v>129.6149999999546</c:v>
                </c:pt>
                <c:pt idx="25924">
                  <c:v>129.6199999999546</c:v>
                </c:pt>
                <c:pt idx="25925">
                  <c:v>129.6249999999546</c:v>
                </c:pt>
                <c:pt idx="25926">
                  <c:v>129.6299999999546</c:v>
                </c:pt>
                <c:pt idx="25927">
                  <c:v>129.6349999999546</c:v>
                </c:pt>
                <c:pt idx="25928">
                  <c:v>129.6399999999546</c:v>
                </c:pt>
                <c:pt idx="25929">
                  <c:v>129.6449999999546</c:v>
                </c:pt>
                <c:pt idx="25930">
                  <c:v>129.6499999999546</c:v>
                </c:pt>
                <c:pt idx="25931">
                  <c:v>129.6549999999546</c:v>
                </c:pt>
                <c:pt idx="25932">
                  <c:v>129.6599999999546</c:v>
                </c:pt>
                <c:pt idx="25933">
                  <c:v>129.6649999999545</c:v>
                </c:pt>
                <c:pt idx="25934">
                  <c:v>129.6699999999545</c:v>
                </c:pt>
                <c:pt idx="25935">
                  <c:v>129.6749999999545</c:v>
                </c:pt>
                <c:pt idx="25936">
                  <c:v>129.6799999999545</c:v>
                </c:pt>
                <c:pt idx="25937">
                  <c:v>129.6849999999546</c:v>
                </c:pt>
                <c:pt idx="25938">
                  <c:v>129.6899999999546</c:v>
                </c:pt>
                <c:pt idx="25939">
                  <c:v>129.6949999999545</c:v>
                </c:pt>
                <c:pt idx="25940">
                  <c:v>129.6999999999545</c:v>
                </c:pt>
                <c:pt idx="25941">
                  <c:v>129.7049999999545</c:v>
                </c:pt>
                <c:pt idx="25942">
                  <c:v>129.7099999999545</c:v>
                </c:pt>
                <c:pt idx="25943">
                  <c:v>129.7149999999545</c:v>
                </c:pt>
                <c:pt idx="25944">
                  <c:v>129.7199999999545</c:v>
                </c:pt>
                <c:pt idx="25945">
                  <c:v>129.7249999999545</c:v>
                </c:pt>
                <c:pt idx="25946">
                  <c:v>129.7299999999545</c:v>
                </c:pt>
                <c:pt idx="25947">
                  <c:v>129.7349999999545</c:v>
                </c:pt>
                <c:pt idx="25948">
                  <c:v>129.7399999999545</c:v>
                </c:pt>
                <c:pt idx="25949">
                  <c:v>129.7449999999545</c:v>
                </c:pt>
                <c:pt idx="25950">
                  <c:v>129.7499999999545</c:v>
                </c:pt>
                <c:pt idx="25951">
                  <c:v>129.7549999999545</c:v>
                </c:pt>
                <c:pt idx="25952">
                  <c:v>129.7599999999545</c:v>
                </c:pt>
                <c:pt idx="25953">
                  <c:v>129.7649999999545</c:v>
                </c:pt>
                <c:pt idx="25954">
                  <c:v>129.7699999999545</c:v>
                </c:pt>
                <c:pt idx="25955">
                  <c:v>129.7749999999544</c:v>
                </c:pt>
                <c:pt idx="25956">
                  <c:v>129.7799999999544</c:v>
                </c:pt>
                <c:pt idx="25957">
                  <c:v>129.7849999999544</c:v>
                </c:pt>
                <c:pt idx="25958">
                  <c:v>129.7899999999544</c:v>
                </c:pt>
                <c:pt idx="25959">
                  <c:v>129.7949999999544</c:v>
                </c:pt>
                <c:pt idx="25960">
                  <c:v>129.7999999999544</c:v>
                </c:pt>
                <c:pt idx="25961">
                  <c:v>129.8049999999544</c:v>
                </c:pt>
                <c:pt idx="25962">
                  <c:v>129.8099999999544</c:v>
                </c:pt>
                <c:pt idx="25963">
                  <c:v>129.8149999999544</c:v>
                </c:pt>
                <c:pt idx="25964">
                  <c:v>129.8199999999544</c:v>
                </c:pt>
                <c:pt idx="25965">
                  <c:v>129.8249999999544</c:v>
                </c:pt>
                <c:pt idx="25966">
                  <c:v>129.8299999999544</c:v>
                </c:pt>
                <c:pt idx="25967">
                  <c:v>129.8349999999544</c:v>
                </c:pt>
                <c:pt idx="25968">
                  <c:v>129.8399999999544</c:v>
                </c:pt>
                <c:pt idx="25969">
                  <c:v>129.8449999999544</c:v>
                </c:pt>
                <c:pt idx="25970">
                  <c:v>129.8499999999544</c:v>
                </c:pt>
                <c:pt idx="25971">
                  <c:v>129.8549999999544</c:v>
                </c:pt>
                <c:pt idx="25972">
                  <c:v>129.8599999999544</c:v>
                </c:pt>
                <c:pt idx="25973">
                  <c:v>129.8649999999544</c:v>
                </c:pt>
                <c:pt idx="25974">
                  <c:v>129.8699999999544</c:v>
                </c:pt>
                <c:pt idx="25975">
                  <c:v>129.8749999999544</c:v>
                </c:pt>
                <c:pt idx="25976">
                  <c:v>129.8799999999544</c:v>
                </c:pt>
                <c:pt idx="25977">
                  <c:v>129.8849999999544</c:v>
                </c:pt>
                <c:pt idx="25978">
                  <c:v>129.8899999999544</c:v>
                </c:pt>
                <c:pt idx="25979">
                  <c:v>129.8949999999544</c:v>
                </c:pt>
                <c:pt idx="25980">
                  <c:v>129.8999999999544</c:v>
                </c:pt>
                <c:pt idx="25981">
                  <c:v>129.9049999999544</c:v>
                </c:pt>
                <c:pt idx="25982">
                  <c:v>129.9099999999544</c:v>
                </c:pt>
                <c:pt idx="25983">
                  <c:v>129.9149999999543</c:v>
                </c:pt>
                <c:pt idx="25984">
                  <c:v>129.9199999999543</c:v>
                </c:pt>
                <c:pt idx="25985">
                  <c:v>129.9249999999543</c:v>
                </c:pt>
                <c:pt idx="25986">
                  <c:v>129.9299999999543</c:v>
                </c:pt>
                <c:pt idx="25987">
                  <c:v>129.9349999999543</c:v>
                </c:pt>
                <c:pt idx="25988">
                  <c:v>129.9399999999543</c:v>
                </c:pt>
                <c:pt idx="25989">
                  <c:v>129.9449999999543</c:v>
                </c:pt>
                <c:pt idx="25990">
                  <c:v>129.9499999999543</c:v>
                </c:pt>
                <c:pt idx="25991">
                  <c:v>129.9549999999543</c:v>
                </c:pt>
                <c:pt idx="25992">
                  <c:v>129.9599999999543</c:v>
                </c:pt>
                <c:pt idx="25993">
                  <c:v>129.9649999999543</c:v>
                </c:pt>
                <c:pt idx="25994">
                  <c:v>129.9699999999543</c:v>
                </c:pt>
                <c:pt idx="25995">
                  <c:v>129.9749999999543</c:v>
                </c:pt>
                <c:pt idx="25996">
                  <c:v>129.9799999999543</c:v>
                </c:pt>
                <c:pt idx="25997">
                  <c:v>129.9849999999543</c:v>
                </c:pt>
                <c:pt idx="25998">
                  <c:v>129.9899999999543</c:v>
                </c:pt>
                <c:pt idx="25999">
                  <c:v>129.9949999999542</c:v>
                </c:pt>
                <c:pt idx="26000">
                  <c:v>129.9999999999542</c:v>
                </c:pt>
                <c:pt idx="26001">
                  <c:v>130.0049999999542</c:v>
                </c:pt>
                <c:pt idx="26002">
                  <c:v>130.0099999999542</c:v>
                </c:pt>
                <c:pt idx="26003">
                  <c:v>130.0149999999542</c:v>
                </c:pt>
                <c:pt idx="26004">
                  <c:v>130.0199999999542</c:v>
                </c:pt>
                <c:pt idx="26005">
                  <c:v>130.0249999999542</c:v>
                </c:pt>
                <c:pt idx="26006">
                  <c:v>130.0299999999542</c:v>
                </c:pt>
                <c:pt idx="26007">
                  <c:v>130.0349999999542</c:v>
                </c:pt>
                <c:pt idx="26008">
                  <c:v>130.0399999999542</c:v>
                </c:pt>
                <c:pt idx="26009">
                  <c:v>130.0449999999542</c:v>
                </c:pt>
                <c:pt idx="26010">
                  <c:v>130.0499999999542</c:v>
                </c:pt>
                <c:pt idx="26011">
                  <c:v>130.0549999999542</c:v>
                </c:pt>
                <c:pt idx="26012">
                  <c:v>130.0599999999542</c:v>
                </c:pt>
                <c:pt idx="26013">
                  <c:v>130.0649999999542</c:v>
                </c:pt>
                <c:pt idx="26014">
                  <c:v>130.0699999999542</c:v>
                </c:pt>
                <c:pt idx="26015">
                  <c:v>130.0749999999542</c:v>
                </c:pt>
                <c:pt idx="26016">
                  <c:v>130.0799999999542</c:v>
                </c:pt>
                <c:pt idx="26017">
                  <c:v>130.0849999999542</c:v>
                </c:pt>
                <c:pt idx="26018">
                  <c:v>130.0899999999542</c:v>
                </c:pt>
                <c:pt idx="26019">
                  <c:v>130.0949999999542</c:v>
                </c:pt>
                <c:pt idx="26020">
                  <c:v>130.0999999999542</c:v>
                </c:pt>
                <c:pt idx="26021">
                  <c:v>130.1049999999541</c:v>
                </c:pt>
                <c:pt idx="26022">
                  <c:v>130.1099999999541</c:v>
                </c:pt>
                <c:pt idx="26023">
                  <c:v>130.1149999999541</c:v>
                </c:pt>
                <c:pt idx="26024">
                  <c:v>130.1199999999541</c:v>
                </c:pt>
                <c:pt idx="26025">
                  <c:v>130.1249999999542</c:v>
                </c:pt>
                <c:pt idx="26026">
                  <c:v>130.1299999999542</c:v>
                </c:pt>
                <c:pt idx="26027">
                  <c:v>130.1349999999541</c:v>
                </c:pt>
                <c:pt idx="26028">
                  <c:v>130.1399999999541</c:v>
                </c:pt>
                <c:pt idx="26029">
                  <c:v>130.1449999999541</c:v>
                </c:pt>
                <c:pt idx="26030">
                  <c:v>130.1499999999541</c:v>
                </c:pt>
                <c:pt idx="26031">
                  <c:v>130.1549999999541</c:v>
                </c:pt>
                <c:pt idx="26032">
                  <c:v>130.1599999999541</c:v>
                </c:pt>
                <c:pt idx="26033">
                  <c:v>130.1649999999541</c:v>
                </c:pt>
                <c:pt idx="26034">
                  <c:v>130.1699999999541</c:v>
                </c:pt>
                <c:pt idx="26035">
                  <c:v>130.1749999999541</c:v>
                </c:pt>
                <c:pt idx="26036">
                  <c:v>130.1799999999541</c:v>
                </c:pt>
                <c:pt idx="26037">
                  <c:v>130.1849999999541</c:v>
                </c:pt>
                <c:pt idx="26038">
                  <c:v>130.1899999999541</c:v>
                </c:pt>
                <c:pt idx="26039">
                  <c:v>130.1949999999541</c:v>
                </c:pt>
                <c:pt idx="26040">
                  <c:v>130.1999999999541</c:v>
                </c:pt>
                <c:pt idx="26041">
                  <c:v>130.2049999999541</c:v>
                </c:pt>
                <c:pt idx="26042">
                  <c:v>130.2099999999541</c:v>
                </c:pt>
                <c:pt idx="26043">
                  <c:v>130.214999999954</c:v>
                </c:pt>
                <c:pt idx="26044">
                  <c:v>130.219999999954</c:v>
                </c:pt>
                <c:pt idx="26045">
                  <c:v>130.224999999954</c:v>
                </c:pt>
                <c:pt idx="26046">
                  <c:v>130.229999999954</c:v>
                </c:pt>
                <c:pt idx="26047">
                  <c:v>130.234999999954</c:v>
                </c:pt>
                <c:pt idx="26048">
                  <c:v>130.239999999954</c:v>
                </c:pt>
                <c:pt idx="26049">
                  <c:v>130.244999999954</c:v>
                </c:pt>
                <c:pt idx="26050">
                  <c:v>130.249999999954</c:v>
                </c:pt>
                <c:pt idx="26051">
                  <c:v>130.254999999954</c:v>
                </c:pt>
                <c:pt idx="26052">
                  <c:v>130.259999999954</c:v>
                </c:pt>
                <c:pt idx="26053">
                  <c:v>130.264999999954</c:v>
                </c:pt>
                <c:pt idx="26054">
                  <c:v>130.269999999954</c:v>
                </c:pt>
                <c:pt idx="26055">
                  <c:v>130.274999999954</c:v>
                </c:pt>
                <c:pt idx="26056">
                  <c:v>130.279999999954</c:v>
                </c:pt>
                <c:pt idx="26057">
                  <c:v>130.284999999954</c:v>
                </c:pt>
                <c:pt idx="26058">
                  <c:v>130.289999999954</c:v>
                </c:pt>
                <c:pt idx="26059">
                  <c:v>130.294999999954</c:v>
                </c:pt>
                <c:pt idx="26060">
                  <c:v>130.299999999954</c:v>
                </c:pt>
                <c:pt idx="26061">
                  <c:v>130.304999999954</c:v>
                </c:pt>
                <c:pt idx="26062">
                  <c:v>130.309999999954</c:v>
                </c:pt>
                <c:pt idx="26063">
                  <c:v>130.314999999954</c:v>
                </c:pt>
                <c:pt idx="26064">
                  <c:v>130.319999999954</c:v>
                </c:pt>
                <c:pt idx="26065">
                  <c:v>130.324999999954</c:v>
                </c:pt>
                <c:pt idx="26066">
                  <c:v>130.329999999954</c:v>
                </c:pt>
                <c:pt idx="26067">
                  <c:v>130.334999999954</c:v>
                </c:pt>
                <c:pt idx="26068">
                  <c:v>130.339999999954</c:v>
                </c:pt>
                <c:pt idx="26069">
                  <c:v>130.344999999954</c:v>
                </c:pt>
                <c:pt idx="26070">
                  <c:v>130.349999999954</c:v>
                </c:pt>
                <c:pt idx="26071">
                  <c:v>130.354999999954</c:v>
                </c:pt>
                <c:pt idx="26072">
                  <c:v>130.359999999954</c:v>
                </c:pt>
                <c:pt idx="26073">
                  <c:v>130.364999999954</c:v>
                </c:pt>
                <c:pt idx="26074">
                  <c:v>130.369999999954</c:v>
                </c:pt>
                <c:pt idx="26075">
                  <c:v>130.3749999999539</c:v>
                </c:pt>
                <c:pt idx="26076">
                  <c:v>130.3799999999539</c:v>
                </c:pt>
                <c:pt idx="26077">
                  <c:v>130.384999999954</c:v>
                </c:pt>
                <c:pt idx="26078">
                  <c:v>130.389999999954</c:v>
                </c:pt>
                <c:pt idx="26079">
                  <c:v>130.394999999954</c:v>
                </c:pt>
                <c:pt idx="26080">
                  <c:v>130.399999999954</c:v>
                </c:pt>
                <c:pt idx="26081">
                  <c:v>130.404999999954</c:v>
                </c:pt>
                <c:pt idx="26082">
                  <c:v>130.4099999999539</c:v>
                </c:pt>
                <c:pt idx="26083">
                  <c:v>130.4149999999539</c:v>
                </c:pt>
                <c:pt idx="26084">
                  <c:v>130.4199999999539</c:v>
                </c:pt>
                <c:pt idx="26085">
                  <c:v>130.424999999954</c:v>
                </c:pt>
                <c:pt idx="26086">
                  <c:v>130.429999999954</c:v>
                </c:pt>
                <c:pt idx="26087">
                  <c:v>130.4349999999538</c:v>
                </c:pt>
                <c:pt idx="26088">
                  <c:v>130.4399999999538</c:v>
                </c:pt>
                <c:pt idx="26089">
                  <c:v>130.4449999999538</c:v>
                </c:pt>
                <c:pt idx="26090">
                  <c:v>130.4499999999538</c:v>
                </c:pt>
                <c:pt idx="26091">
                  <c:v>130.454999999954</c:v>
                </c:pt>
                <c:pt idx="26092">
                  <c:v>130.459999999954</c:v>
                </c:pt>
                <c:pt idx="26093">
                  <c:v>130.4649999999538</c:v>
                </c:pt>
                <c:pt idx="26094">
                  <c:v>130.4699999999538</c:v>
                </c:pt>
                <c:pt idx="26095">
                  <c:v>130.4749999999538</c:v>
                </c:pt>
                <c:pt idx="26096">
                  <c:v>130.4799999999538</c:v>
                </c:pt>
                <c:pt idx="26097">
                  <c:v>130.4849999999538</c:v>
                </c:pt>
                <c:pt idx="26098">
                  <c:v>130.4899999999538</c:v>
                </c:pt>
                <c:pt idx="26099">
                  <c:v>130.4949999999538</c:v>
                </c:pt>
                <c:pt idx="26100">
                  <c:v>130.4999999999538</c:v>
                </c:pt>
                <c:pt idx="26101">
                  <c:v>130.5049999999538</c:v>
                </c:pt>
                <c:pt idx="26102">
                  <c:v>130.5099999999538</c:v>
                </c:pt>
                <c:pt idx="26103">
                  <c:v>130.5149999999538</c:v>
                </c:pt>
                <c:pt idx="26104">
                  <c:v>130.5199999999538</c:v>
                </c:pt>
                <c:pt idx="26105">
                  <c:v>130.5249999999538</c:v>
                </c:pt>
                <c:pt idx="26106">
                  <c:v>130.5299999999538</c:v>
                </c:pt>
                <c:pt idx="26107">
                  <c:v>130.5349999999538</c:v>
                </c:pt>
                <c:pt idx="26108">
                  <c:v>130.5399999999538</c:v>
                </c:pt>
                <c:pt idx="26109">
                  <c:v>130.5449999999537</c:v>
                </c:pt>
                <c:pt idx="26110">
                  <c:v>130.5499999999537</c:v>
                </c:pt>
                <c:pt idx="26111">
                  <c:v>130.5549999999538</c:v>
                </c:pt>
                <c:pt idx="26112">
                  <c:v>130.5599999999538</c:v>
                </c:pt>
                <c:pt idx="26113">
                  <c:v>130.5649999999538</c:v>
                </c:pt>
                <c:pt idx="26114">
                  <c:v>130.5699999999538</c:v>
                </c:pt>
                <c:pt idx="26115">
                  <c:v>130.5749999999537</c:v>
                </c:pt>
                <c:pt idx="26116">
                  <c:v>130.5799999999537</c:v>
                </c:pt>
                <c:pt idx="26117">
                  <c:v>130.5849999999537</c:v>
                </c:pt>
                <c:pt idx="26118">
                  <c:v>130.5899999999537</c:v>
                </c:pt>
                <c:pt idx="26119">
                  <c:v>130.5949999999537</c:v>
                </c:pt>
                <c:pt idx="26120">
                  <c:v>130.5999999999537</c:v>
                </c:pt>
                <c:pt idx="26121">
                  <c:v>130.6049999999537</c:v>
                </c:pt>
                <c:pt idx="26122">
                  <c:v>130.6099999999537</c:v>
                </c:pt>
                <c:pt idx="26123">
                  <c:v>130.6149999999537</c:v>
                </c:pt>
                <c:pt idx="26124">
                  <c:v>130.6199999999537</c:v>
                </c:pt>
                <c:pt idx="26125">
                  <c:v>130.6249999999537</c:v>
                </c:pt>
                <c:pt idx="26126">
                  <c:v>130.6299999999537</c:v>
                </c:pt>
                <c:pt idx="26127">
                  <c:v>130.6349999999537</c:v>
                </c:pt>
                <c:pt idx="26128">
                  <c:v>130.6399999999537</c:v>
                </c:pt>
                <c:pt idx="26129">
                  <c:v>130.6449999999537</c:v>
                </c:pt>
                <c:pt idx="26130">
                  <c:v>130.6499999999536</c:v>
                </c:pt>
                <c:pt idx="26131">
                  <c:v>130.6549999999536</c:v>
                </c:pt>
                <c:pt idx="26132">
                  <c:v>130.6599999999536</c:v>
                </c:pt>
                <c:pt idx="26133">
                  <c:v>130.6649999999536</c:v>
                </c:pt>
                <c:pt idx="26134">
                  <c:v>130.6699999999536</c:v>
                </c:pt>
                <c:pt idx="26135">
                  <c:v>130.6749999999536</c:v>
                </c:pt>
                <c:pt idx="26136">
                  <c:v>130.6799999999536</c:v>
                </c:pt>
                <c:pt idx="26137">
                  <c:v>130.6849999999536</c:v>
                </c:pt>
                <c:pt idx="26138">
                  <c:v>130.6899999999536</c:v>
                </c:pt>
                <c:pt idx="26139">
                  <c:v>130.6949999999536</c:v>
                </c:pt>
                <c:pt idx="26140">
                  <c:v>130.6999999999536</c:v>
                </c:pt>
                <c:pt idx="26141">
                  <c:v>130.7049999999536</c:v>
                </c:pt>
                <c:pt idx="26142">
                  <c:v>130.7099999999536</c:v>
                </c:pt>
                <c:pt idx="26143">
                  <c:v>130.7149999999536</c:v>
                </c:pt>
                <c:pt idx="26144">
                  <c:v>130.7199999999536</c:v>
                </c:pt>
                <c:pt idx="26145">
                  <c:v>130.7249999999536</c:v>
                </c:pt>
                <c:pt idx="26146">
                  <c:v>130.7299999999536</c:v>
                </c:pt>
                <c:pt idx="26147">
                  <c:v>130.7349999999536</c:v>
                </c:pt>
                <c:pt idx="26148">
                  <c:v>130.7399999999536</c:v>
                </c:pt>
                <c:pt idx="26149">
                  <c:v>130.7449999999536</c:v>
                </c:pt>
                <c:pt idx="26150">
                  <c:v>130.7499999999536</c:v>
                </c:pt>
                <c:pt idx="26151">
                  <c:v>130.7549999999536</c:v>
                </c:pt>
                <c:pt idx="26152">
                  <c:v>130.7599999999536</c:v>
                </c:pt>
                <c:pt idx="26153">
                  <c:v>130.7649999999535</c:v>
                </c:pt>
                <c:pt idx="26154">
                  <c:v>130.7699999999535</c:v>
                </c:pt>
                <c:pt idx="26155">
                  <c:v>130.7749999999535</c:v>
                </c:pt>
                <c:pt idx="26156">
                  <c:v>130.7799999999535</c:v>
                </c:pt>
                <c:pt idx="26157">
                  <c:v>130.7849999999536</c:v>
                </c:pt>
                <c:pt idx="26158">
                  <c:v>130.7899999999536</c:v>
                </c:pt>
                <c:pt idx="26159">
                  <c:v>130.7949999999535</c:v>
                </c:pt>
                <c:pt idx="26160">
                  <c:v>130.7999999999535</c:v>
                </c:pt>
                <c:pt idx="26161">
                  <c:v>130.8049999999535</c:v>
                </c:pt>
                <c:pt idx="26162">
                  <c:v>130.8099999999535</c:v>
                </c:pt>
                <c:pt idx="26163">
                  <c:v>130.8149999999535</c:v>
                </c:pt>
                <c:pt idx="26164">
                  <c:v>130.8199999999535</c:v>
                </c:pt>
                <c:pt idx="26165">
                  <c:v>130.8249999999535</c:v>
                </c:pt>
                <c:pt idx="26166">
                  <c:v>130.8299999999535</c:v>
                </c:pt>
                <c:pt idx="26167">
                  <c:v>130.8349999999535</c:v>
                </c:pt>
                <c:pt idx="26168">
                  <c:v>130.8399999999535</c:v>
                </c:pt>
                <c:pt idx="26169">
                  <c:v>130.8449999999535</c:v>
                </c:pt>
                <c:pt idx="26170">
                  <c:v>130.8499999999535</c:v>
                </c:pt>
                <c:pt idx="26171">
                  <c:v>130.8549999999535</c:v>
                </c:pt>
                <c:pt idx="26172">
                  <c:v>130.8599999999535</c:v>
                </c:pt>
                <c:pt idx="26173">
                  <c:v>130.8649999999535</c:v>
                </c:pt>
                <c:pt idx="26174">
                  <c:v>130.8699999999535</c:v>
                </c:pt>
                <c:pt idx="26175">
                  <c:v>130.8749999999534</c:v>
                </c:pt>
                <c:pt idx="26176">
                  <c:v>130.8799999999534</c:v>
                </c:pt>
                <c:pt idx="26177">
                  <c:v>130.8849999999535</c:v>
                </c:pt>
                <c:pt idx="26178">
                  <c:v>130.8899999999535</c:v>
                </c:pt>
                <c:pt idx="26179">
                  <c:v>130.8949999999535</c:v>
                </c:pt>
                <c:pt idx="26180">
                  <c:v>130.8999999999535</c:v>
                </c:pt>
                <c:pt idx="26181">
                  <c:v>130.9049999999534</c:v>
                </c:pt>
                <c:pt idx="26182">
                  <c:v>130.9099999999534</c:v>
                </c:pt>
                <c:pt idx="26183">
                  <c:v>130.9149999999534</c:v>
                </c:pt>
                <c:pt idx="26184">
                  <c:v>130.9199999999534</c:v>
                </c:pt>
                <c:pt idx="26185">
                  <c:v>130.9249999999534</c:v>
                </c:pt>
                <c:pt idx="26186">
                  <c:v>130.9299999999534</c:v>
                </c:pt>
                <c:pt idx="26187">
                  <c:v>130.9349999999534</c:v>
                </c:pt>
                <c:pt idx="26188">
                  <c:v>130.9399999999534</c:v>
                </c:pt>
                <c:pt idx="26189">
                  <c:v>130.9449999999534</c:v>
                </c:pt>
                <c:pt idx="26190">
                  <c:v>130.9499999999534</c:v>
                </c:pt>
                <c:pt idx="26191">
                  <c:v>130.9549999999534</c:v>
                </c:pt>
                <c:pt idx="26192">
                  <c:v>130.9599999999534</c:v>
                </c:pt>
                <c:pt idx="26193">
                  <c:v>130.9649999999534</c:v>
                </c:pt>
                <c:pt idx="26194">
                  <c:v>130.9699999999534</c:v>
                </c:pt>
                <c:pt idx="26195">
                  <c:v>130.9749999999534</c:v>
                </c:pt>
                <c:pt idx="26196">
                  <c:v>130.9799999999534</c:v>
                </c:pt>
                <c:pt idx="26197">
                  <c:v>130.9849999999534</c:v>
                </c:pt>
                <c:pt idx="26198">
                  <c:v>130.9899999999534</c:v>
                </c:pt>
                <c:pt idx="26199">
                  <c:v>130.9949999999534</c:v>
                </c:pt>
                <c:pt idx="26200">
                  <c:v>130.9999999999534</c:v>
                </c:pt>
                <c:pt idx="26201">
                  <c:v>131.0049999999534</c:v>
                </c:pt>
                <c:pt idx="26202">
                  <c:v>131.0099999999534</c:v>
                </c:pt>
                <c:pt idx="26203">
                  <c:v>131.0149999999533</c:v>
                </c:pt>
                <c:pt idx="26204">
                  <c:v>131.0199999999533</c:v>
                </c:pt>
                <c:pt idx="26205">
                  <c:v>131.0249999999533</c:v>
                </c:pt>
                <c:pt idx="26206">
                  <c:v>131.0299999999533</c:v>
                </c:pt>
                <c:pt idx="26207">
                  <c:v>131.0349999999533</c:v>
                </c:pt>
                <c:pt idx="26208">
                  <c:v>131.0399999999533</c:v>
                </c:pt>
                <c:pt idx="26209">
                  <c:v>131.0449999999533</c:v>
                </c:pt>
                <c:pt idx="26210">
                  <c:v>131.0499999999533</c:v>
                </c:pt>
                <c:pt idx="26211">
                  <c:v>131.0549999999533</c:v>
                </c:pt>
                <c:pt idx="26212">
                  <c:v>131.0599999999533</c:v>
                </c:pt>
                <c:pt idx="26213">
                  <c:v>131.0649999999533</c:v>
                </c:pt>
                <c:pt idx="26214">
                  <c:v>131.0699999999533</c:v>
                </c:pt>
                <c:pt idx="26215">
                  <c:v>131.0749999999533</c:v>
                </c:pt>
                <c:pt idx="26216">
                  <c:v>131.0799999999533</c:v>
                </c:pt>
                <c:pt idx="26217">
                  <c:v>131.0849999999533</c:v>
                </c:pt>
                <c:pt idx="26218">
                  <c:v>131.0899999999533</c:v>
                </c:pt>
                <c:pt idx="26219">
                  <c:v>131.0949999999532</c:v>
                </c:pt>
                <c:pt idx="26220">
                  <c:v>131.0999999999532</c:v>
                </c:pt>
                <c:pt idx="26221">
                  <c:v>131.1049999999532</c:v>
                </c:pt>
                <c:pt idx="26222">
                  <c:v>131.1099999999532</c:v>
                </c:pt>
                <c:pt idx="26223">
                  <c:v>131.1149999999532</c:v>
                </c:pt>
                <c:pt idx="26224">
                  <c:v>131.1199999999532</c:v>
                </c:pt>
                <c:pt idx="26225">
                  <c:v>131.1249999999532</c:v>
                </c:pt>
                <c:pt idx="26226">
                  <c:v>131.1299999999532</c:v>
                </c:pt>
                <c:pt idx="26227">
                  <c:v>131.1349999999532</c:v>
                </c:pt>
                <c:pt idx="26228">
                  <c:v>131.1399999999532</c:v>
                </c:pt>
                <c:pt idx="26229">
                  <c:v>131.1449999999532</c:v>
                </c:pt>
                <c:pt idx="26230">
                  <c:v>131.1499999999532</c:v>
                </c:pt>
                <c:pt idx="26231">
                  <c:v>131.1549999999532</c:v>
                </c:pt>
                <c:pt idx="26232">
                  <c:v>131.1599999999532</c:v>
                </c:pt>
                <c:pt idx="26233">
                  <c:v>131.1649999999532</c:v>
                </c:pt>
                <c:pt idx="26234">
                  <c:v>131.1699999999532</c:v>
                </c:pt>
                <c:pt idx="26235">
                  <c:v>131.1749999999532</c:v>
                </c:pt>
                <c:pt idx="26236">
                  <c:v>131.1799999999532</c:v>
                </c:pt>
                <c:pt idx="26237">
                  <c:v>131.1849999999532</c:v>
                </c:pt>
                <c:pt idx="26238">
                  <c:v>131.1899999999532</c:v>
                </c:pt>
                <c:pt idx="26239">
                  <c:v>131.1949999999532</c:v>
                </c:pt>
                <c:pt idx="26240">
                  <c:v>131.1999999999532</c:v>
                </c:pt>
                <c:pt idx="26241">
                  <c:v>131.2049999999531</c:v>
                </c:pt>
                <c:pt idx="26242">
                  <c:v>131.2099999999531</c:v>
                </c:pt>
                <c:pt idx="26243">
                  <c:v>131.2149999999531</c:v>
                </c:pt>
                <c:pt idx="26244">
                  <c:v>131.2199999999531</c:v>
                </c:pt>
                <c:pt idx="26245">
                  <c:v>131.2249999999532</c:v>
                </c:pt>
                <c:pt idx="26246">
                  <c:v>131.2299999999532</c:v>
                </c:pt>
                <c:pt idx="26247">
                  <c:v>131.2349999999531</c:v>
                </c:pt>
                <c:pt idx="26248">
                  <c:v>131.2399999999531</c:v>
                </c:pt>
                <c:pt idx="26249">
                  <c:v>131.2449999999531</c:v>
                </c:pt>
                <c:pt idx="26250">
                  <c:v>131.2499999999531</c:v>
                </c:pt>
                <c:pt idx="26251">
                  <c:v>131.2549999999531</c:v>
                </c:pt>
                <c:pt idx="26252">
                  <c:v>131.2599999999531</c:v>
                </c:pt>
                <c:pt idx="26253">
                  <c:v>131.2649999999531</c:v>
                </c:pt>
                <c:pt idx="26254">
                  <c:v>131.2699999999531</c:v>
                </c:pt>
                <c:pt idx="26255">
                  <c:v>131.2749999999531</c:v>
                </c:pt>
                <c:pt idx="26256">
                  <c:v>131.2799999999531</c:v>
                </c:pt>
                <c:pt idx="26257">
                  <c:v>131.2849999999531</c:v>
                </c:pt>
                <c:pt idx="26258">
                  <c:v>131.2899999999531</c:v>
                </c:pt>
                <c:pt idx="26259">
                  <c:v>131.2949999999531</c:v>
                </c:pt>
                <c:pt idx="26260">
                  <c:v>131.2999999999531</c:v>
                </c:pt>
                <c:pt idx="26261">
                  <c:v>131.3049999999531</c:v>
                </c:pt>
                <c:pt idx="26262">
                  <c:v>131.3099999999531</c:v>
                </c:pt>
                <c:pt idx="26263">
                  <c:v>131.314999999953</c:v>
                </c:pt>
                <c:pt idx="26264">
                  <c:v>131.319999999953</c:v>
                </c:pt>
                <c:pt idx="26265">
                  <c:v>131.3249999999531</c:v>
                </c:pt>
                <c:pt idx="26266">
                  <c:v>131.3299999999531</c:v>
                </c:pt>
                <c:pt idx="26267">
                  <c:v>131.3349999999531</c:v>
                </c:pt>
                <c:pt idx="26268">
                  <c:v>131.3399999999531</c:v>
                </c:pt>
                <c:pt idx="26269">
                  <c:v>131.344999999953</c:v>
                </c:pt>
                <c:pt idx="26270">
                  <c:v>131.349999999953</c:v>
                </c:pt>
                <c:pt idx="26271">
                  <c:v>131.354999999953</c:v>
                </c:pt>
                <c:pt idx="26272">
                  <c:v>131.359999999953</c:v>
                </c:pt>
                <c:pt idx="26273">
                  <c:v>131.364999999953</c:v>
                </c:pt>
                <c:pt idx="26274">
                  <c:v>131.369999999953</c:v>
                </c:pt>
                <c:pt idx="26275">
                  <c:v>131.374999999953</c:v>
                </c:pt>
                <c:pt idx="26276">
                  <c:v>131.379999999953</c:v>
                </c:pt>
                <c:pt idx="26277">
                  <c:v>131.384999999953</c:v>
                </c:pt>
                <c:pt idx="26278">
                  <c:v>131.389999999953</c:v>
                </c:pt>
                <c:pt idx="26279">
                  <c:v>131.394999999953</c:v>
                </c:pt>
                <c:pt idx="26280">
                  <c:v>131.399999999953</c:v>
                </c:pt>
                <c:pt idx="26281">
                  <c:v>131.404999999953</c:v>
                </c:pt>
                <c:pt idx="26282">
                  <c:v>131.409999999953</c:v>
                </c:pt>
                <c:pt idx="26283">
                  <c:v>131.414999999953</c:v>
                </c:pt>
                <c:pt idx="26284">
                  <c:v>131.4199999999529</c:v>
                </c:pt>
                <c:pt idx="26285">
                  <c:v>131.4249999999529</c:v>
                </c:pt>
                <c:pt idx="26286">
                  <c:v>131.4299999999529</c:v>
                </c:pt>
                <c:pt idx="26287">
                  <c:v>131.4349999999529</c:v>
                </c:pt>
                <c:pt idx="26288">
                  <c:v>131.4399999999529</c:v>
                </c:pt>
                <c:pt idx="26289">
                  <c:v>131.4449999999529</c:v>
                </c:pt>
                <c:pt idx="26290">
                  <c:v>131.4499999999529</c:v>
                </c:pt>
                <c:pt idx="26291">
                  <c:v>131.4549999999529</c:v>
                </c:pt>
                <c:pt idx="26292">
                  <c:v>131.4599999999529</c:v>
                </c:pt>
                <c:pt idx="26293">
                  <c:v>131.4649999999529</c:v>
                </c:pt>
                <c:pt idx="26294">
                  <c:v>131.4699999999529</c:v>
                </c:pt>
                <c:pt idx="26295">
                  <c:v>131.4749999999529</c:v>
                </c:pt>
                <c:pt idx="26296">
                  <c:v>131.4799999999529</c:v>
                </c:pt>
                <c:pt idx="26297">
                  <c:v>131.4849999999529</c:v>
                </c:pt>
                <c:pt idx="26298">
                  <c:v>131.4899999999529</c:v>
                </c:pt>
                <c:pt idx="26299">
                  <c:v>131.4949999999529</c:v>
                </c:pt>
                <c:pt idx="26300">
                  <c:v>131.4999999999529</c:v>
                </c:pt>
                <c:pt idx="26301">
                  <c:v>131.5049999999529</c:v>
                </c:pt>
                <c:pt idx="26302">
                  <c:v>131.5099999999529</c:v>
                </c:pt>
                <c:pt idx="26303">
                  <c:v>131.5149999999527</c:v>
                </c:pt>
                <c:pt idx="26304">
                  <c:v>131.5199999999527</c:v>
                </c:pt>
                <c:pt idx="26305">
                  <c:v>131.5249999999529</c:v>
                </c:pt>
                <c:pt idx="26306">
                  <c:v>131.5299999999528</c:v>
                </c:pt>
                <c:pt idx="26307">
                  <c:v>131.5349999999528</c:v>
                </c:pt>
                <c:pt idx="26308">
                  <c:v>131.5399999999528</c:v>
                </c:pt>
                <c:pt idx="26309">
                  <c:v>131.5449999999528</c:v>
                </c:pt>
                <c:pt idx="26310">
                  <c:v>131.5499999999527</c:v>
                </c:pt>
                <c:pt idx="26311">
                  <c:v>131.5549999999528</c:v>
                </c:pt>
                <c:pt idx="26312">
                  <c:v>131.5599999999528</c:v>
                </c:pt>
                <c:pt idx="26313">
                  <c:v>131.5649999999528</c:v>
                </c:pt>
                <c:pt idx="26314">
                  <c:v>131.5699999999528</c:v>
                </c:pt>
                <c:pt idx="26315">
                  <c:v>131.5749999999528</c:v>
                </c:pt>
                <c:pt idx="26316">
                  <c:v>131.5799999999527</c:v>
                </c:pt>
                <c:pt idx="26317">
                  <c:v>131.5849999999528</c:v>
                </c:pt>
                <c:pt idx="26318">
                  <c:v>131.5899999999528</c:v>
                </c:pt>
                <c:pt idx="26319">
                  <c:v>131.5949999999528</c:v>
                </c:pt>
                <c:pt idx="26320">
                  <c:v>131.5999999999528</c:v>
                </c:pt>
                <c:pt idx="26321">
                  <c:v>131.6049999999528</c:v>
                </c:pt>
                <c:pt idx="26322">
                  <c:v>131.6099999999527</c:v>
                </c:pt>
                <c:pt idx="26323">
                  <c:v>131.6149999999527</c:v>
                </c:pt>
                <c:pt idx="26324">
                  <c:v>131.6199999999527</c:v>
                </c:pt>
                <c:pt idx="26325">
                  <c:v>131.6249999999528</c:v>
                </c:pt>
                <c:pt idx="26326">
                  <c:v>131.6299999999528</c:v>
                </c:pt>
                <c:pt idx="26327">
                  <c:v>131.6349999999528</c:v>
                </c:pt>
                <c:pt idx="26328">
                  <c:v>131.6399999999527</c:v>
                </c:pt>
                <c:pt idx="26329">
                  <c:v>131.6449999999527</c:v>
                </c:pt>
                <c:pt idx="26330">
                  <c:v>131.6499999999527</c:v>
                </c:pt>
                <c:pt idx="26331">
                  <c:v>131.6549999999527</c:v>
                </c:pt>
                <c:pt idx="26332">
                  <c:v>131.6599999999527</c:v>
                </c:pt>
                <c:pt idx="26333">
                  <c:v>131.6649999999527</c:v>
                </c:pt>
                <c:pt idx="26334">
                  <c:v>131.6699999999527</c:v>
                </c:pt>
                <c:pt idx="26335">
                  <c:v>131.6749999999527</c:v>
                </c:pt>
                <c:pt idx="26336">
                  <c:v>131.6799999999527</c:v>
                </c:pt>
                <c:pt idx="26337">
                  <c:v>131.6849999999527</c:v>
                </c:pt>
                <c:pt idx="26338">
                  <c:v>131.6899999999527</c:v>
                </c:pt>
                <c:pt idx="26339">
                  <c:v>131.6949999999527</c:v>
                </c:pt>
                <c:pt idx="26340">
                  <c:v>131.6999999999527</c:v>
                </c:pt>
                <c:pt idx="26341">
                  <c:v>131.7049999999527</c:v>
                </c:pt>
                <c:pt idx="26342">
                  <c:v>131.7099999999527</c:v>
                </c:pt>
                <c:pt idx="26343">
                  <c:v>131.7149999999527</c:v>
                </c:pt>
                <c:pt idx="26344">
                  <c:v>131.7199999999523</c:v>
                </c:pt>
                <c:pt idx="26345">
                  <c:v>131.7249999999527</c:v>
                </c:pt>
                <c:pt idx="26346">
                  <c:v>131.7299999999527</c:v>
                </c:pt>
                <c:pt idx="26347">
                  <c:v>131.7349999999525</c:v>
                </c:pt>
                <c:pt idx="26348">
                  <c:v>131.7399999999525</c:v>
                </c:pt>
                <c:pt idx="26349">
                  <c:v>131.7449999999525</c:v>
                </c:pt>
                <c:pt idx="26350">
                  <c:v>131.7499999999525</c:v>
                </c:pt>
                <c:pt idx="26351">
                  <c:v>131.7549999999526</c:v>
                </c:pt>
                <c:pt idx="26352">
                  <c:v>131.7599999999526</c:v>
                </c:pt>
                <c:pt idx="26353">
                  <c:v>131.7649999999526</c:v>
                </c:pt>
                <c:pt idx="26354">
                  <c:v>131.7699999999525</c:v>
                </c:pt>
                <c:pt idx="26355">
                  <c:v>131.7749999999525</c:v>
                </c:pt>
                <c:pt idx="26356">
                  <c:v>131.7799999999525</c:v>
                </c:pt>
                <c:pt idx="26357">
                  <c:v>131.7849999999526</c:v>
                </c:pt>
                <c:pt idx="26358">
                  <c:v>131.7899999999526</c:v>
                </c:pt>
                <c:pt idx="26359">
                  <c:v>131.7949999999526</c:v>
                </c:pt>
                <c:pt idx="26360">
                  <c:v>131.7999999999525</c:v>
                </c:pt>
                <c:pt idx="26361">
                  <c:v>131.8049999999526</c:v>
                </c:pt>
                <c:pt idx="26362">
                  <c:v>131.8099999999526</c:v>
                </c:pt>
                <c:pt idx="26363">
                  <c:v>131.8149999999526</c:v>
                </c:pt>
                <c:pt idx="26364">
                  <c:v>131.8199999999526</c:v>
                </c:pt>
                <c:pt idx="26365">
                  <c:v>131.8249999999526</c:v>
                </c:pt>
                <c:pt idx="26366">
                  <c:v>131.8299999999526</c:v>
                </c:pt>
                <c:pt idx="26367">
                  <c:v>131.8349999999526</c:v>
                </c:pt>
                <c:pt idx="26368">
                  <c:v>131.8399999999526</c:v>
                </c:pt>
                <c:pt idx="26369">
                  <c:v>131.8449999999526</c:v>
                </c:pt>
                <c:pt idx="26370">
                  <c:v>131.8499999999526</c:v>
                </c:pt>
                <c:pt idx="26371">
                  <c:v>131.8549999999526</c:v>
                </c:pt>
                <c:pt idx="26372">
                  <c:v>131.8599999999526</c:v>
                </c:pt>
                <c:pt idx="26373">
                  <c:v>131.8649999999525</c:v>
                </c:pt>
                <c:pt idx="26374">
                  <c:v>131.8699999999525</c:v>
                </c:pt>
                <c:pt idx="26375">
                  <c:v>131.8749999999525</c:v>
                </c:pt>
                <c:pt idx="26376">
                  <c:v>131.8799999999525</c:v>
                </c:pt>
                <c:pt idx="26377">
                  <c:v>131.8849999999526</c:v>
                </c:pt>
                <c:pt idx="26378">
                  <c:v>131.8899999999526</c:v>
                </c:pt>
                <c:pt idx="26379">
                  <c:v>131.8949999999525</c:v>
                </c:pt>
                <c:pt idx="26380">
                  <c:v>131.8999999999525</c:v>
                </c:pt>
                <c:pt idx="26381">
                  <c:v>131.9049999999525</c:v>
                </c:pt>
                <c:pt idx="26382">
                  <c:v>131.9099999999525</c:v>
                </c:pt>
                <c:pt idx="26383">
                  <c:v>131.9149999999525</c:v>
                </c:pt>
                <c:pt idx="26384">
                  <c:v>131.9199999999525</c:v>
                </c:pt>
                <c:pt idx="26385">
                  <c:v>131.9249999999525</c:v>
                </c:pt>
                <c:pt idx="26386">
                  <c:v>131.9299999999525</c:v>
                </c:pt>
                <c:pt idx="26387">
                  <c:v>131.9349999999525</c:v>
                </c:pt>
                <c:pt idx="26388">
                  <c:v>131.9399999999525</c:v>
                </c:pt>
                <c:pt idx="26389">
                  <c:v>131.9449999999525</c:v>
                </c:pt>
                <c:pt idx="26390">
                  <c:v>131.9499999999525</c:v>
                </c:pt>
                <c:pt idx="26391">
                  <c:v>131.9549999999525</c:v>
                </c:pt>
                <c:pt idx="26392">
                  <c:v>131.9599999999525</c:v>
                </c:pt>
                <c:pt idx="26393">
                  <c:v>131.9649999999525</c:v>
                </c:pt>
                <c:pt idx="26394">
                  <c:v>131.9699999999524</c:v>
                </c:pt>
                <c:pt idx="26395">
                  <c:v>131.9749999999524</c:v>
                </c:pt>
                <c:pt idx="26396">
                  <c:v>131.9799999999524</c:v>
                </c:pt>
                <c:pt idx="26397">
                  <c:v>131.9849999999524</c:v>
                </c:pt>
                <c:pt idx="26398">
                  <c:v>131.9899999999524</c:v>
                </c:pt>
                <c:pt idx="26399">
                  <c:v>131.9949999999524</c:v>
                </c:pt>
                <c:pt idx="26400">
                  <c:v>131.9999999999524</c:v>
                </c:pt>
                <c:pt idx="26401">
                  <c:v>132.0049999999524</c:v>
                </c:pt>
                <c:pt idx="26402">
                  <c:v>132.0099999999524</c:v>
                </c:pt>
                <c:pt idx="26403">
                  <c:v>132.0149999999524</c:v>
                </c:pt>
                <c:pt idx="26404">
                  <c:v>132.0199999999523</c:v>
                </c:pt>
                <c:pt idx="26405">
                  <c:v>132.0249999999524</c:v>
                </c:pt>
                <c:pt idx="26406">
                  <c:v>132.0299999999524</c:v>
                </c:pt>
                <c:pt idx="26407">
                  <c:v>132.0349999999524</c:v>
                </c:pt>
                <c:pt idx="26408">
                  <c:v>132.0399999999524</c:v>
                </c:pt>
                <c:pt idx="26409">
                  <c:v>132.0449999999524</c:v>
                </c:pt>
                <c:pt idx="26410">
                  <c:v>132.0499999999523</c:v>
                </c:pt>
                <c:pt idx="26411">
                  <c:v>132.0549999999524</c:v>
                </c:pt>
                <c:pt idx="26412">
                  <c:v>132.0599999999524</c:v>
                </c:pt>
                <c:pt idx="26413">
                  <c:v>132.0649999999524</c:v>
                </c:pt>
                <c:pt idx="26414">
                  <c:v>132.0699999999524</c:v>
                </c:pt>
                <c:pt idx="26415">
                  <c:v>132.0749999999524</c:v>
                </c:pt>
                <c:pt idx="26416">
                  <c:v>132.0799999999523</c:v>
                </c:pt>
                <c:pt idx="26417">
                  <c:v>132.0849999999523</c:v>
                </c:pt>
                <c:pt idx="26418">
                  <c:v>132.0899999999523</c:v>
                </c:pt>
                <c:pt idx="26419">
                  <c:v>132.0949999999523</c:v>
                </c:pt>
                <c:pt idx="26420">
                  <c:v>132.0999999999523</c:v>
                </c:pt>
                <c:pt idx="26421">
                  <c:v>132.1049999999523</c:v>
                </c:pt>
                <c:pt idx="26422">
                  <c:v>132.1099999999523</c:v>
                </c:pt>
                <c:pt idx="26423">
                  <c:v>132.1149999999523</c:v>
                </c:pt>
                <c:pt idx="26424">
                  <c:v>132.1199999999523</c:v>
                </c:pt>
                <c:pt idx="26425">
                  <c:v>132.1249999999523</c:v>
                </c:pt>
                <c:pt idx="26426">
                  <c:v>132.1299999999523</c:v>
                </c:pt>
                <c:pt idx="26427">
                  <c:v>132.1349999999523</c:v>
                </c:pt>
                <c:pt idx="26428">
                  <c:v>132.1399999999523</c:v>
                </c:pt>
                <c:pt idx="26429">
                  <c:v>132.1449999999523</c:v>
                </c:pt>
                <c:pt idx="26430">
                  <c:v>132.1499999999523</c:v>
                </c:pt>
                <c:pt idx="26431">
                  <c:v>132.1549999999523</c:v>
                </c:pt>
                <c:pt idx="26432">
                  <c:v>132.1599999999523</c:v>
                </c:pt>
                <c:pt idx="26433">
                  <c:v>132.1649999999523</c:v>
                </c:pt>
                <c:pt idx="26434">
                  <c:v>132.1699999999523</c:v>
                </c:pt>
                <c:pt idx="26435">
                  <c:v>132.1749999999521</c:v>
                </c:pt>
                <c:pt idx="26436">
                  <c:v>132.1799999999521</c:v>
                </c:pt>
                <c:pt idx="26437">
                  <c:v>132.1849999999523</c:v>
                </c:pt>
                <c:pt idx="26438">
                  <c:v>132.1899999999522</c:v>
                </c:pt>
                <c:pt idx="26439">
                  <c:v>132.1949999999522</c:v>
                </c:pt>
                <c:pt idx="26440">
                  <c:v>132.1999999999522</c:v>
                </c:pt>
                <c:pt idx="26441">
                  <c:v>132.2049999999522</c:v>
                </c:pt>
                <c:pt idx="26442">
                  <c:v>132.2099999999521</c:v>
                </c:pt>
                <c:pt idx="26443">
                  <c:v>132.2149999999521</c:v>
                </c:pt>
                <c:pt idx="26444">
                  <c:v>132.2199999999521</c:v>
                </c:pt>
                <c:pt idx="26445">
                  <c:v>132.2249999999522</c:v>
                </c:pt>
                <c:pt idx="26446">
                  <c:v>132.2299999999522</c:v>
                </c:pt>
                <c:pt idx="26447">
                  <c:v>132.2349999999522</c:v>
                </c:pt>
                <c:pt idx="26448">
                  <c:v>132.2399999999521</c:v>
                </c:pt>
                <c:pt idx="26449">
                  <c:v>132.2449999999521</c:v>
                </c:pt>
                <c:pt idx="26450">
                  <c:v>132.2499999999521</c:v>
                </c:pt>
                <c:pt idx="26451">
                  <c:v>132.2549999999522</c:v>
                </c:pt>
                <c:pt idx="26452">
                  <c:v>132.2599999999522</c:v>
                </c:pt>
                <c:pt idx="26453">
                  <c:v>132.2649999999522</c:v>
                </c:pt>
                <c:pt idx="26454">
                  <c:v>132.2699999999521</c:v>
                </c:pt>
                <c:pt idx="26455">
                  <c:v>132.2749999999521</c:v>
                </c:pt>
                <c:pt idx="26456">
                  <c:v>132.2799999999521</c:v>
                </c:pt>
                <c:pt idx="26457">
                  <c:v>132.2849999999522</c:v>
                </c:pt>
                <c:pt idx="26458">
                  <c:v>132.2899999999522</c:v>
                </c:pt>
                <c:pt idx="26459">
                  <c:v>132.2949999999522</c:v>
                </c:pt>
                <c:pt idx="26460">
                  <c:v>132.2999999999521</c:v>
                </c:pt>
                <c:pt idx="26461">
                  <c:v>132.3049999999521</c:v>
                </c:pt>
                <c:pt idx="26462">
                  <c:v>132.3099999999521</c:v>
                </c:pt>
                <c:pt idx="26463">
                  <c:v>132.3149999999521</c:v>
                </c:pt>
                <c:pt idx="26464">
                  <c:v>132.3199999999521</c:v>
                </c:pt>
                <c:pt idx="26465">
                  <c:v>132.3249999999522</c:v>
                </c:pt>
                <c:pt idx="26466">
                  <c:v>132.3299999999522</c:v>
                </c:pt>
                <c:pt idx="26467">
                  <c:v>132.3349999999521</c:v>
                </c:pt>
                <c:pt idx="26468">
                  <c:v>132.3399999999521</c:v>
                </c:pt>
                <c:pt idx="26469">
                  <c:v>132.3449999999521</c:v>
                </c:pt>
                <c:pt idx="26470">
                  <c:v>132.3499999999521</c:v>
                </c:pt>
                <c:pt idx="26471">
                  <c:v>132.3549999999521</c:v>
                </c:pt>
                <c:pt idx="26472">
                  <c:v>132.3599999999521</c:v>
                </c:pt>
                <c:pt idx="26473">
                  <c:v>132.3649999999521</c:v>
                </c:pt>
                <c:pt idx="26474">
                  <c:v>132.3699999999521</c:v>
                </c:pt>
                <c:pt idx="26475">
                  <c:v>132.3749999999521</c:v>
                </c:pt>
                <c:pt idx="26476">
                  <c:v>132.3799999999521</c:v>
                </c:pt>
                <c:pt idx="26477">
                  <c:v>132.3849999999521</c:v>
                </c:pt>
                <c:pt idx="26478">
                  <c:v>132.3899999999521</c:v>
                </c:pt>
                <c:pt idx="26479">
                  <c:v>132.3949999999521</c:v>
                </c:pt>
                <c:pt idx="26480">
                  <c:v>132.3999999999521</c:v>
                </c:pt>
                <c:pt idx="26481">
                  <c:v>132.4049999999521</c:v>
                </c:pt>
                <c:pt idx="26482">
                  <c:v>132.409999999952</c:v>
                </c:pt>
                <c:pt idx="26483">
                  <c:v>132.414999999952</c:v>
                </c:pt>
                <c:pt idx="26484">
                  <c:v>132.419999999952</c:v>
                </c:pt>
                <c:pt idx="26485">
                  <c:v>132.424999999952</c:v>
                </c:pt>
                <c:pt idx="26486">
                  <c:v>132.429999999952</c:v>
                </c:pt>
                <c:pt idx="26487">
                  <c:v>132.434999999952</c:v>
                </c:pt>
                <c:pt idx="26488">
                  <c:v>132.439999999952</c:v>
                </c:pt>
                <c:pt idx="26489">
                  <c:v>132.444999999952</c:v>
                </c:pt>
                <c:pt idx="26490">
                  <c:v>132.449999999952</c:v>
                </c:pt>
                <c:pt idx="26491">
                  <c:v>132.454999999952</c:v>
                </c:pt>
                <c:pt idx="26492">
                  <c:v>132.459999999952</c:v>
                </c:pt>
                <c:pt idx="26493">
                  <c:v>132.464999999952</c:v>
                </c:pt>
                <c:pt idx="26494">
                  <c:v>132.469999999952</c:v>
                </c:pt>
                <c:pt idx="26495">
                  <c:v>132.474999999952</c:v>
                </c:pt>
                <c:pt idx="26496">
                  <c:v>132.479999999952</c:v>
                </c:pt>
                <c:pt idx="26497">
                  <c:v>132.484999999952</c:v>
                </c:pt>
                <c:pt idx="26498">
                  <c:v>132.489999999952</c:v>
                </c:pt>
                <c:pt idx="26499">
                  <c:v>132.494999999952</c:v>
                </c:pt>
                <c:pt idx="26500">
                  <c:v>132.499999999952</c:v>
                </c:pt>
                <c:pt idx="26501">
                  <c:v>132.504999999952</c:v>
                </c:pt>
                <c:pt idx="26502">
                  <c:v>132.509999999952</c:v>
                </c:pt>
                <c:pt idx="26503">
                  <c:v>132.514999999952</c:v>
                </c:pt>
                <c:pt idx="26504">
                  <c:v>132.5199999999519</c:v>
                </c:pt>
                <c:pt idx="26505">
                  <c:v>132.5249999999519</c:v>
                </c:pt>
                <c:pt idx="26506">
                  <c:v>132.5299999999519</c:v>
                </c:pt>
                <c:pt idx="26507">
                  <c:v>132.5349999999519</c:v>
                </c:pt>
                <c:pt idx="26508">
                  <c:v>132.5399999999519</c:v>
                </c:pt>
                <c:pt idx="26509">
                  <c:v>132.5449999999519</c:v>
                </c:pt>
                <c:pt idx="26510">
                  <c:v>132.5499999999519</c:v>
                </c:pt>
                <c:pt idx="26511">
                  <c:v>132.5549999999519</c:v>
                </c:pt>
                <c:pt idx="26512">
                  <c:v>132.5599999999519</c:v>
                </c:pt>
                <c:pt idx="26513">
                  <c:v>132.5649999999519</c:v>
                </c:pt>
                <c:pt idx="26514">
                  <c:v>132.5699999999519</c:v>
                </c:pt>
                <c:pt idx="26515">
                  <c:v>132.5749999999519</c:v>
                </c:pt>
                <c:pt idx="26516">
                  <c:v>132.5799999999519</c:v>
                </c:pt>
                <c:pt idx="26517">
                  <c:v>132.5849999999519</c:v>
                </c:pt>
                <c:pt idx="26518">
                  <c:v>132.5899999999519</c:v>
                </c:pt>
                <c:pt idx="26519">
                  <c:v>132.5949999999519</c:v>
                </c:pt>
                <c:pt idx="26520">
                  <c:v>132.5999999999519</c:v>
                </c:pt>
                <c:pt idx="26521">
                  <c:v>132.6049999999519</c:v>
                </c:pt>
                <c:pt idx="26522">
                  <c:v>132.6099999999519</c:v>
                </c:pt>
                <c:pt idx="26523">
                  <c:v>132.6149999999517</c:v>
                </c:pt>
                <c:pt idx="26524">
                  <c:v>132.6199999999517</c:v>
                </c:pt>
                <c:pt idx="26525">
                  <c:v>132.6249999999519</c:v>
                </c:pt>
                <c:pt idx="26526">
                  <c:v>132.6299999999518</c:v>
                </c:pt>
                <c:pt idx="26527">
                  <c:v>132.6349999999518</c:v>
                </c:pt>
                <c:pt idx="26528">
                  <c:v>132.6399999999518</c:v>
                </c:pt>
                <c:pt idx="26529">
                  <c:v>132.6449999999518</c:v>
                </c:pt>
                <c:pt idx="26530">
                  <c:v>132.6499999999517</c:v>
                </c:pt>
                <c:pt idx="26531">
                  <c:v>132.6549999999518</c:v>
                </c:pt>
                <c:pt idx="26532">
                  <c:v>132.6599999999518</c:v>
                </c:pt>
                <c:pt idx="26533">
                  <c:v>132.6649999999518</c:v>
                </c:pt>
                <c:pt idx="26534">
                  <c:v>132.6699999999518</c:v>
                </c:pt>
                <c:pt idx="26535">
                  <c:v>132.6749999999518</c:v>
                </c:pt>
                <c:pt idx="26536">
                  <c:v>132.6799999999517</c:v>
                </c:pt>
                <c:pt idx="26537">
                  <c:v>132.6849999999518</c:v>
                </c:pt>
                <c:pt idx="26538">
                  <c:v>132.6899999999518</c:v>
                </c:pt>
                <c:pt idx="26539">
                  <c:v>132.6949999999518</c:v>
                </c:pt>
                <c:pt idx="26540">
                  <c:v>132.6999999999518</c:v>
                </c:pt>
                <c:pt idx="26541">
                  <c:v>132.7049999999518</c:v>
                </c:pt>
                <c:pt idx="26542">
                  <c:v>132.7099999999517</c:v>
                </c:pt>
                <c:pt idx="26543">
                  <c:v>132.7149999999517</c:v>
                </c:pt>
                <c:pt idx="26544">
                  <c:v>132.7199999999517</c:v>
                </c:pt>
                <c:pt idx="26545">
                  <c:v>132.7249999999518</c:v>
                </c:pt>
                <c:pt idx="26546">
                  <c:v>132.7299999999518</c:v>
                </c:pt>
                <c:pt idx="26547">
                  <c:v>132.7349999999518</c:v>
                </c:pt>
                <c:pt idx="26548">
                  <c:v>132.7399999999517</c:v>
                </c:pt>
                <c:pt idx="26549">
                  <c:v>132.7449999999517</c:v>
                </c:pt>
                <c:pt idx="26550">
                  <c:v>132.7499999999517</c:v>
                </c:pt>
                <c:pt idx="26551">
                  <c:v>132.7549999999517</c:v>
                </c:pt>
                <c:pt idx="26552">
                  <c:v>132.7599999999517</c:v>
                </c:pt>
                <c:pt idx="26553">
                  <c:v>132.7649999999517</c:v>
                </c:pt>
                <c:pt idx="26554">
                  <c:v>132.7699999999517</c:v>
                </c:pt>
                <c:pt idx="26555">
                  <c:v>132.7749999999517</c:v>
                </c:pt>
                <c:pt idx="26556">
                  <c:v>132.7799999999517</c:v>
                </c:pt>
                <c:pt idx="26557">
                  <c:v>132.7849999999517</c:v>
                </c:pt>
                <c:pt idx="26558">
                  <c:v>132.7899999999517</c:v>
                </c:pt>
                <c:pt idx="26559">
                  <c:v>132.7949999999517</c:v>
                </c:pt>
                <c:pt idx="26560">
                  <c:v>132.7999999999517</c:v>
                </c:pt>
                <c:pt idx="26561">
                  <c:v>132.8049999999517</c:v>
                </c:pt>
                <c:pt idx="26562">
                  <c:v>132.8099999999517</c:v>
                </c:pt>
                <c:pt idx="26563">
                  <c:v>132.8149999999517</c:v>
                </c:pt>
                <c:pt idx="26564">
                  <c:v>132.8199999999517</c:v>
                </c:pt>
                <c:pt idx="26565">
                  <c:v>132.8249999999517</c:v>
                </c:pt>
                <c:pt idx="26566">
                  <c:v>132.8299999999517</c:v>
                </c:pt>
                <c:pt idx="26567">
                  <c:v>132.8349999999517</c:v>
                </c:pt>
                <c:pt idx="26568">
                  <c:v>132.8399999999517</c:v>
                </c:pt>
                <c:pt idx="26569">
                  <c:v>132.8449999999517</c:v>
                </c:pt>
                <c:pt idx="26570">
                  <c:v>132.8499999999516</c:v>
                </c:pt>
                <c:pt idx="26571">
                  <c:v>132.8549999999516</c:v>
                </c:pt>
                <c:pt idx="26572">
                  <c:v>132.8599999999516</c:v>
                </c:pt>
                <c:pt idx="26573">
                  <c:v>132.8649999999516</c:v>
                </c:pt>
                <c:pt idx="26574">
                  <c:v>132.8699999999516</c:v>
                </c:pt>
                <c:pt idx="26575">
                  <c:v>132.8749999999516</c:v>
                </c:pt>
                <c:pt idx="26576">
                  <c:v>132.8799999999516</c:v>
                </c:pt>
                <c:pt idx="26577">
                  <c:v>132.8849999999516</c:v>
                </c:pt>
                <c:pt idx="26578">
                  <c:v>132.8899999999516</c:v>
                </c:pt>
                <c:pt idx="26579">
                  <c:v>132.8949999999516</c:v>
                </c:pt>
                <c:pt idx="26580">
                  <c:v>132.8999999999516</c:v>
                </c:pt>
                <c:pt idx="26581">
                  <c:v>132.9049999999516</c:v>
                </c:pt>
                <c:pt idx="26582">
                  <c:v>132.9099999999516</c:v>
                </c:pt>
                <c:pt idx="26583">
                  <c:v>132.9149999999516</c:v>
                </c:pt>
                <c:pt idx="26584">
                  <c:v>132.9199999999516</c:v>
                </c:pt>
                <c:pt idx="26585">
                  <c:v>132.9249999999516</c:v>
                </c:pt>
                <c:pt idx="26586">
                  <c:v>132.9299999999516</c:v>
                </c:pt>
                <c:pt idx="26587">
                  <c:v>132.9349999999516</c:v>
                </c:pt>
                <c:pt idx="26588">
                  <c:v>132.9399999999516</c:v>
                </c:pt>
                <c:pt idx="26589">
                  <c:v>132.9449999999516</c:v>
                </c:pt>
                <c:pt idx="26590">
                  <c:v>132.9499999999516</c:v>
                </c:pt>
                <c:pt idx="26591">
                  <c:v>132.9549999999516</c:v>
                </c:pt>
                <c:pt idx="26592">
                  <c:v>132.9599999999516</c:v>
                </c:pt>
                <c:pt idx="26593">
                  <c:v>132.9649999999515</c:v>
                </c:pt>
                <c:pt idx="26594">
                  <c:v>132.9699999999515</c:v>
                </c:pt>
                <c:pt idx="26595">
                  <c:v>132.9749999999515</c:v>
                </c:pt>
                <c:pt idx="26596">
                  <c:v>132.9799999999515</c:v>
                </c:pt>
                <c:pt idx="26597">
                  <c:v>132.9849999999516</c:v>
                </c:pt>
                <c:pt idx="26598">
                  <c:v>132.9899999999516</c:v>
                </c:pt>
                <c:pt idx="26599">
                  <c:v>132.9949999999515</c:v>
                </c:pt>
                <c:pt idx="26600">
                  <c:v>132.9999999999515</c:v>
                </c:pt>
                <c:pt idx="26601">
                  <c:v>133.0049999999515</c:v>
                </c:pt>
                <c:pt idx="26602">
                  <c:v>133.0099999999515</c:v>
                </c:pt>
                <c:pt idx="26603">
                  <c:v>133.0149999999515</c:v>
                </c:pt>
                <c:pt idx="26604">
                  <c:v>133.0199999999515</c:v>
                </c:pt>
                <c:pt idx="26605">
                  <c:v>133.0249999999515</c:v>
                </c:pt>
                <c:pt idx="26606">
                  <c:v>133.0299999999515</c:v>
                </c:pt>
                <c:pt idx="26607">
                  <c:v>133.0349999999515</c:v>
                </c:pt>
                <c:pt idx="26608">
                  <c:v>133.0399999999515</c:v>
                </c:pt>
                <c:pt idx="26609">
                  <c:v>133.0449999999515</c:v>
                </c:pt>
                <c:pt idx="26610">
                  <c:v>133.0499999999515</c:v>
                </c:pt>
                <c:pt idx="26611">
                  <c:v>133.0549999999515</c:v>
                </c:pt>
                <c:pt idx="26612">
                  <c:v>133.0599999999515</c:v>
                </c:pt>
                <c:pt idx="26613">
                  <c:v>133.0649999999515</c:v>
                </c:pt>
                <c:pt idx="26614">
                  <c:v>133.0699999999514</c:v>
                </c:pt>
                <c:pt idx="26615">
                  <c:v>133.0749999999514</c:v>
                </c:pt>
                <c:pt idx="26616">
                  <c:v>133.0799999999514</c:v>
                </c:pt>
                <c:pt idx="26617">
                  <c:v>133.0849999999514</c:v>
                </c:pt>
                <c:pt idx="26618">
                  <c:v>133.0899999999514</c:v>
                </c:pt>
                <c:pt idx="26619">
                  <c:v>133.0949999999514</c:v>
                </c:pt>
                <c:pt idx="26620">
                  <c:v>133.0999999999514</c:v>
                </c:pt>
                <c:pt idx="26621">
                  <c:v>133.1049999999514</c:v>
                </c:pt>
                <c:pt idx="26622">
                  <c:v>133.1099999999514</c:v>
                </c:pt>
                <c:pt idx="26623">
                  <c:v>133.1149999999514</c:v>
                </c:pt>
                <c:pt idx="26624">
                  <c:v>133.1199999999513</c:v>
                </c:pt>
                <c:pt idx="26625">
                  <c:v>133.1249999999514</c:v>
                </c:pt>
                <c:pt idx="26626">
                  <c:v>133.1299999999514</c:v>
                </c:pt>
                <c:pt idx="26627">
                  <c:v>133.1349999999514</c:v>
                </c:pt>
                <c:pt idx="26628">
                  <c:v>133.1399999999514</c:v>
                </c:pt>
                <c:pt idx="26629">
                  <c:v>133.1449999999514</c:v>
                </c:pt>
                <c:pt idx="26630">
                  <c:v>133.1499999999513</c:v>
                </c:pt>
                <c:pt idx="26631">
                  <c:v>133.1549999999514</c:v>
                </c:pt>
                <c:pt idx="26632">
                  <c:v>133.1599999999514</c:v>
                </c:pt>
                <c:pt idx="26633">
                  <c:v>133.1649999999514</c:v>
                </c:pt>
                <c:pt idx="26634">
                  <c:v>133.1699999999514</c:v>
                </c:pt>
                <c:pt idx="26635">
                  <c:v>133.1749999999514</c:v>
                </c:pt>
                <c:pt idx="26636">
                  <c:v>133.1799999999513</c:v>
                </c:pt>
                <c:pt idx="26637">
                  <c:v>133.1849999999513</c:v>
                </c:pt>
                <c:pt idx="26638">
                  <c:v>133.1899999999513</c:v>
                </c:pt>
                <c:pt idx="26639">
                  <c:v>133.1949999999513</c:v>
                </c:pt>
                <c:pt idx="26640">
                  <c:v>133.1999999999513</c:v>
                </c:pt>
                <c:pt idx="26641">
                  <c:v>133.2049999999513</c:v>
                </c:pt>
                <c:pt idx="26642">
                  <c:v>133.2099999999513</c:v>
                </c:pt>
                <c:pt idx="26643">
                  <c:v>133.2149999999513</c:v>
                </c:pt>
                <c:pt idx="26644">
                  <c:v>133.2199999999513</c:v>
                </c:pt>
                <c:pt idx="26645">
                  <c:v>133.2249999999513</c:v>
                </c:pt>
                <c:pt idx="26646">
                  <c:v>133.2299999999513</c:v>
                </c:pt>
                <c:pt idx="26647">
                  <c:v>133.2349999999513</c:v>
                </c:pt>
                <c:pt idx="26648">
                  <c:v>133.2399999999513</c:v>
                </c:pt>
                <c:pt idx="26649">
                  <c:v>133.2449999999513</c:v>
                </c:pt>
                <c:pt idx="26650">
                  <c:v>133.2499999999513</c:v>
                </c:pt>
                <c:pt idx="26651">
                  <c:v>133.2549999999513</c:v>
                </c:pt>
                <c:pt idx="26652">
                  <c:v>133.2599999999513</c:v>
                </c:pt>
                <c:pt idx="26653">
                  <c:v>133.2649999999513</c:v>
                </c:pt>
                <c:pt idx="26654">
                  <c:v>133.2699999999513</c:v>
                </c:pt>
                <c:pt idx="26655">
                  <c:v>133.2749999999511</c:v>
                </c:pt>
                <c:pt idx="26656">
                  <c:v>133.2799999999511</c:v>
                </c:pt>
                <c:pt idx="26657">
                  <c:v>133.2849999999513</c:v>
                </c:pt>
                <c:pt idx="26658">
                  <c:v>133.2899999999512</c:v>
                </c:pt>
                <c:pt idx="26659">
                  <c:v>133.2949999999512</c:v>
                </c:pt>
                <c:pt idx="26660">
                  <c:v>133.2999999999512</c:v>
                </c:pt>
                <c:pt idx="26661">
                  <c:v>133.3049999999512</c:v>
                </c:pt>
                <c:pt idx="26662">
                  <c:v>133.3099999999512</c:v>
                </c:pt>
                <c:pt idx="26663">
                  <c:v>133.3149999999512</c:v>
                </c:pt>
                <c:pt idx="26664">
                  <c:v>133.3199999999512</c:v>
                </c:pt>
                <c:pt idx="26665">
                  <c:v>133.3249999999512</c:v>
                </c:pt>
                <c:pt idx="26666">
                  <c:v>133.3299999999512</c:v>
                </c:pt>
                <c:pt idx="26667">
                  <c:v>133.3349999999512</c:v>
                </c:pt>
                <c:pt idx="26668">
                  <c:v>133.3399999999512</c:v>
                </c:pt>
                <c:pt idx="26669">
                  <c:v>133.3449999999512</c:v>
                </c:pt>
                <c:pt idx="26670">
                  <c:v>133.3499999999512</c:v>
                </c:pt>
                <c:pt idx="26671">
                  <c:v>133.3549999999512</c:v>
                </c:pt>
                <c:pt idx="26672">
                  <c:v>133.3599999999512</c:v>
                </c:pt>
                <c:pt idx="26673">
                  <c:v>133.3649999999512</c:v>
                </c:pt>
                <c:pt idx="26674">
                  <c:v>133.3699999999512</c:v>
                </c:pt>
                <c:pt idx="26675">
                  <c:v>133.3749999999512</c:v>
                </c:pt>
                <c:pt idx="26676">
                  <c:v>133.3799999999512</c:v>
                </c:pt>
                <c:pt idx="26677">
                  <c:v>133.3849999999512</c:v>
                </c:pt>
                <c:pt idx="26678">
                  <c:v>133.3899999999512</c:v>
                </c:pt>
                <c:pt idx="26679">
                  <c:v>133.3949999999512</c:v>
                </c:pt>
                <c:pt idx="26680">
                  <c:v>133.3999999999512</c:v>
                </c:pt>
                <c:pt idx="26681">
                  <c:v>133.4049999999511</c:v>
                </c:pt>
                <c:pt idx="26682">
                  <c:v>133.4099999999511</c:v>
                </c:pt>
                <c:pt idx="26683">
                  <c:v>133.4149999999511</c:v>
                </c:pt>
                <c:pt idx="26684">
                  <c:v>133.4199999999511</c:v>
                </c:pt>
                <c:pt idx="26685">
                  <c:v>133.4249999999512</c:v>
                </c:pt>
                <c:pt idx="26686">
                  <c:v>133.4299999999511</c:v>
                </c:pt>
                <c:pt idx="26687">
                  <c:v>133.4349999999511</c:v>
                </c:pt>
                <c:pt idx="26688">
                  <c:v>133.4399999999511</c:v>
                </c:pt>
                <c:pt idx="26689">
                  <c:v>133.4449999999511</c:v>
                </c:pt>
                <c:pt idx="26690">
                  <c:v>133.4499999999511</c:v>
                </c:pt>
                <c:pt idx="26691">
                  <c:v>133.4549999999511</c:v>
                </c:pt>
                <c:pt idx="26692">
                  <c:v>133.4599999999511</c:v>
                </c:pt>
                <c:pt idx="26693">
                  <c:v>133.4649999999511</c:v>
                </c:pt>
                <c:pt idx="26694">
                  <c:v>133.4699999999511</c:v>
                </c:pt>
                <c:pt idx="26695">
                  <c:v>133.4749999999511</c:v>
                </c:pt>
                <c:pt idx="26696">
                  <c:v>133.4799999999511</c:v>
                </c:pt>
                <c:pt idx="26697">
                  <c:v>133.4849999999511</c:v>
                </c:pt>
                <c:pt idx="26698">
                  <c:v>133.4899999999511</c:v>
                </c:pt>
                <c:pt idx="26699">
                  <c:v>133.4949999999511</c:v>
                </c:pt>
                <c:pt idx="26700">
                  <c:v>133.4999999999511</c:v>
                </c:pt>
                <c:pt idx="26701">
                  <c:v>133.5049999999511</c:v>
                </c:pt>
                <c:pt idx="26702">
                  <c:v>133.509999999951</c:v>
                </c:pt>
                <c:pt idx="26703">
                  <c:v>133.514999999951</c:v>
                </c:pt>
                <c:pt idx="26704">
                  <c:v>133.519999999951</c:v>
                </c:pt>
                <c:pt idx="26705">
                  <c:v>133.524999999951</c:v>
                </c:pt>
                <c:pt idx="26706">
                  <c:v>133.529999999951</c:v>
                </c:pt>
                <c:pt idx="26707">
                  <c:v>133.534999999951</c:v>
                </c:pt>
                <c:pt idx="26708">
                  <c:v>133.539999999951</c:v>
                </c:pt>
                <c:pt idx="26709">
                  <c:v>133.544999999951</c:v>
                </c:pt>
                <c:pt idx="26710">
                  <c:v>133.549999999951</c:v>
                </c:pt>
                <c:pt idx="26711">
                  <c:v>133.554999999951</c:v>
                </c:pt>
                <c:pt idx="26712">
                  <c:v>133.559999999951</c:v>
                </c:pt>
                <c:pt idx="26713">
                  <c:v>133.564999999951</c:v>
                </c:pt>
                <c:pt idx="26714">
                  <c:v>133.569999999951</c:v>
                </c:pt>
                <c:pt idx="26715">
                  <c:v>133.574999999951</c:v>
                </c:pt>
                <c:pt idx="26716">
                  <c:v>133.579999999951</c:v>
                </c:pt>
                <c:pt idx="26717">
                  <c:v>133.584999999951</c:v>
                </c:pt>
                <c:pt idx="26718">
                  <c:v>133.589999999951</c:v>
                </c:pt>
                <c:pt idx="26719">
                  <c:v>133.594999999951</c:v>
                </c:pt>
                <c:pt idx="26720">
                  <c:v>133.599999999951</c:v>
                </c:pt>
                <c:pt idx="26721">
                  <c:v>133.604999999951</c:v>
                </c:pt>
                <c:pt idx="26722">
                  <c:v>133.609999999951</c:v>
                </c:pt>
                <c:pt idx="26723">
                  <c:v>133.614999999951</c:v>
                </c:pt>
                <c:pt idx="26724">
                  <c:v>133.6199999999509</c:v>
                </c:pt>
                <c:pt idx="26725">
                  <c:v>133.6249999999509</c:v>
                </c:pt>
                <c:pt idx="26726">
                  <c:v>133.6299999999509</c:v>
                </c:pt>
                <c:pt idx="26727">
                  <c:v>133.6349999999509</c:v>
                </c:pt>
                <c:pt idx="26728">
                  <c:v>133.6399999999509</c:v>
                </c:pt>
                <c:pt idx="26729">
                  <c:v>133.6449999999509</c:v>
                </c:pt>
                <c:pt idx="26730">
                  <c:v>133.6499999999509</c:v>
                </c:pt>
                <c:pt idx="26731">
                  <c:v>133.6549999999509</c:v>
                </c:pt>
                <c:pt idx="26732">
                  <c:v>133.6599999999509</c:v>
                </c:pt>
                <c:pt idx="26733">
                  <c:v>133.6649999999509</c:v>
                </c:pt>
                <c:pt idx="26734">
                  <c:v>133.6699999999509</c:v>
                </c:pt>
                <c:pt idx="26735">
                  <c:v>133.6749999999509</c:v>
                </c:pt>
                <c:pt idx="26736">
                  <c:v>133.6799999999509</c:v>
                </c:pt>
                <c:pt idx="26737">
                  <c:v>133.6849999999509</c:v>
                </c:pt>
                <c:pt idx="26738">
                  <c:v>133.6899999999509</c:v>
                </c:pt>
                <c:pt idx="26739">
                  <c:v>133.6949999999509</c:v>
                </c:pt>
                <c:pt idx="26740">
                  <c:v>133.6999999999509</c:v>
                </c:pt>
                <c:pt idx="26741">
                  <c:v>133.7049999999509</c:v>
                </c:pt>
                <c:pt idx="26742">
                  <c:v>133.7099999999509</c:v>
                </c:pt>
                <c:pt idx="26743">
                  <c:v>133.7149999999507</c:v>
                </c:pt>
                <c:pt idx="26744">
                  <c:v>133.7199999999507</c:v>
                </c:pt>
                <c:pt idx="26745">
                  <c:v>133.7249999999509</c:v>
                </c:pt>
                <c:pt idx="26746">
                  <c:v>133.7299999999508</c:v>
                </c:pt>
                <c:pt idx="26747">
                  <c:v>133.7349999999508</c:v>
                </c:pt>
                <c:pt idx="26748">
                  <c:v>133.7399999999508</c:v>
                </c:pt>
                <c:pt idx="26749">
                  <c:v>133.7449999999507</c:v>
                </c:pt>
                <c:pt idx="26750">
                  <c:v>133.7499999999507</c:v>
                </c:pt>
                <c:pt idx="26751">
                  <c:v>133.7549999999508</c:v>
                </c:pt>
                <c:pt idx="26752">
                  <c:v>133.7599999999508</c:v>
                </c:pt>
                <c:pt idx="26753">
                  <c:v>133.7649999999508</c:v>
                </c:pt>
                <c:pt idx="26754">
                  <c:v>133.7699999999508</c:v>
                </c:pt>
                <c:pt idx="26755">
                  <c:v>133.7749999999508</c:v>
                </c:pt>
                <c:pt idx="26756">
                  <c:v>133.7799999999507</c:v>
                </c:pt>
                <c:pt idx="26757">
                  <c:v>133.7849999999508</c:v>
                </c:pt>
                <c:pt idx="26758">
                  <c:v>133.7899999999508</c:v>
                </c:pt>
                <c:pt idx="26759">
                  <c:v>133.7949999999508</c:v>
                </c:pt>
                <c:pt idx="26760">
                  <c:v>133.7999999999508</c:v>
                </c:pt>
                <c:pt idx="26761">
                  <c:v>133.8049999999508</c:v>
                </c:pt>
                <c:pt idx="26762">
                  <c:v>133.8099999999508</c:v>
                </c:pt>
                <c:pt idx="26763">
                  <c:v>133.8149999999508</c:v>
                </c:pt>
                <c:pt idx="26764">
                  <c:v>133.8199999999508</c:v>
                </c:pt>
                <c:pt idx="26765">
                  <c:v>133.8249999999508</c:v>
                </c:pt>
                <c:pt idx="26766">
                  <c:v>133.8299999999508</c:v>
                </c:pt>
                <c:pt idx="26767">
                  <c:v>133.8349999999508</c:v>
                </c:pt>
                <c:pt idx="26768">
                  <c:v>133.8399999999508</c:v>
                </c:pt>
                <c:pt idx="26769">
                  <c:v>133.8449999999507</c:v>
                </c:pt>
                <c:pt idx="26770">
                  <c:v>133.8499999999507</c:v>
                </c:pt>
                <c:pt idx="26771">
                  <c:v>133.8549999999508</c:v>
                </c:pt>
                <c:pt idx="26772">
                  <c:v>133.8599999999508</c:v>
                </c:pt>
                <c:pt idx="26773">
                  <c:v>133.8649999999508</c:v>
                </c:pt>
                <c:pt idx="26774">
                  <c:v>133.8699999999507</c:v>
                </c:pt>
                <c:pt idx="26775">
                  <c:v>133.8749999999507</c:v>
                </c:pt>
                <c:pt idx="26776">
                  <c:v>133.8799999999507</c:v>
                </c:pt>
                <c:pt idx="26777">
                  <c:v>133.8849999999507</c:v>
                </c:pt>
                <c:pt idx="26778">
                  <c:v>133.8899999999507</c:v>
                </c:pt>
                <c:pt idx="26779">
                  <c:v>133.8949999999507</c:v>
                </c:pt>
                <c:pt idx="26780">
                  <c:v>133.8999999999507</c:v>
                </c:pt>
                <c:pt idx="26781">
                  <c:v>133.9049999999507</c:v>
                </c:pt>
                <c:pt idx="26782">
                  <c:v>133.9099999999507</c:v>
                </c:pt>
                <c:pt idx="26783">
                  <c:v>133.9149999999507</c:v>
                </c:pt>
                <c:pt idx="26784">
                  <c:v>133.9199999999507</c:v>
                </c:pt>
                <c:pt idx="26785">
                  <c:v>133.9249999999507</c:v>
                </c:pt>
                <c:pt idx="26786">
                  <c:v>133.9299999999507</c:v>
                </c:pt>
                <c:pt idx="26787">
                  <c:v>133.9349999999507</c:v>
                </c:pt>
                <c:pt idx="26788">
                  <c:v>133.9399999999507</c:v>
                </c:pt>
                <c:pt idx="26789">
                  <c:v>133.9449999999507</c:v>
                </c:pt>
                <c:pt idx="26790">
                  <c:v>133.9499999999506</c:v>
                </c:pt>
                <c:pt idx="26791">
                  <c:v>133.9549999999506</c:v>
                </c:pt>
                <c:pt idx="26792">
                  <c:v>133.9599999999506</c:v>
                </c:pt>
                <c:pt idx="26793">
                  <c:v>133.9649999999506</c:v>
                </c:pt>
                <c:pt idx="26794">
                  <c:v>133.9699999999506</c:v>
                </c:pt>
                <c:pt idx="26795">
                  <c:v>133.9749999999506</c:v>
                </c:pt>
                <c:pt idx="26796">
                  <c:v>133.9799999999506</c:v>
                </c:pt>
                <c:pt idx="26797">
                  <c:v>133.9849999999506</c:v>
                </c:pt>
                <c:pt idx="26798">
                  <c:v>133.9899999999506</c:v>
                </c:pt>
                <c:pt idx="26799">
                  <c:v>133.9949999999506</c:v>
                </c:pt>
                <c:pt idx="26800">
                  <c:v>133.9999999999506</c:v>
                </c:pt>
                <c:pt idx="26801">
                  <c:v>134.0049999999506</c:v>
                </c:pt>
                <c:pt idx="26802">
                  <c:v>134.0099999999506</c:v>
                </c:pt>
                <c:pt idx="26803">
                  <c:v>134.0149999999506</c:v>
                </c:pt>
                <c:pt idx="26804">
                  <c:v>134.0199999999506</c:v>
                </c:pt>
                <c:pt idx="26805">
                  <c:v>134.0249999999506</c:v>
                </c:pt>
                <c:pt idx="26806">
                  <c:v>134.0299999999506</c:v>
                </c:pt>
                <c:pt idx="26807">
                  <c:v>134.0349999999506</c:v>
                </c:pt>
                <c:pt idx="26808">
                  <c:v>134.0399999999506</c:v>
                </c:pt>
                <c:pt idx="26809">
                  <c:v>134.0449999999506</c:v>
                </c:pt>
                <c:pt idx="26810">
                  <c:v>134.0499999999506</c:v>
                </c:pt>
                <c:pt idx="26811">
                  <c:v>134.0549999999506</c:v>
                </c:pt>
                <c:pt idx="26812">
                  <c:v>134.0599999999506</c:v>
                </c:pt>
                <c:pt idx="26813">
                  <c:v>134.0649999999505</c:v>
                </c:pt>
                <c:pt idx="26814">
                  <c:v>134.0699999999505</c:v>
                </c:pt>
                <c:pt idx="26815">
                  <c:v>134.0749999999505</c:v>
                </c:pt>
                <c:pt idx="26816">
                  <c:v>134.0799999999505</c:v>
                </c:pt>
                <c:pt idx="26817">
                  <c:v>134.0849999999506</c:v>
                </c:pt>
                <c:pt idx="26818">
                  <c:v>134.0899999999505</c:v>
                </c:pt>
                <c:pt idx="26819">
                  <c:v>134.0949999999505</c:v>
                </c:pt>
                <c:pt idx="26820">
                  <c:v>134.0999999999505</c:v>
                </c:pt>
                <c:pt idx="26821">
                  <c:v>134.1049999999505</c:v>
                </c:pt>
                <c:pt idx="26822">
                  <c:v>134.1099999999505</c:v>
                </c:pt>
                <c:pt idx="26823">
                  <c:v>134.1149999999505</c:v>
                </c:pt>
                <c:pt idx="26824">
                  <c:v>134.1199999999505</c:v>
                </c:pt>
                <c:pt idx="26825">
                  <c:v>134.1249999999505</c:v>
                </c:pt>
                <c:pt idx="26826">
                  <c:v>134.1299999999505</c:v>
                </c:pt>
                <c:pt idx="26827">
                  <c:v>134.1349999999505</c:v>
                </c:pt>
                <c:pt idx="26828">
                  <c:v>134.1399999999505</c:v>
                </c:pt>
                <c:pt idx="26829">
                  <c:v>134.1449999999505</c:v>
                </c:pt>
                <c:pt idx="26830">
                  <c:v>134.1499999999505</c:v>
                </c:pt>
                <c:pt idx="26831">
                  <c:v>134.1549999999505</c:v>
                </c:pt>
                <c:pt idx="26832">
                  <c:v>134.1599999999505</c:v>
                </c:pt>
                <c:pt idx="26833">
                  <c:v>134.1649999999505</c:v>
                </c:pt>
                <c:pt idx="26834">
                  <c:v>134.1699999999504</c:v>
                </c:pt>
                <c:pt idx="26835">
                  <c:v>134.1749999999504</c:v>
                </c:pt>
                <c:pt idx="26836">
                  <c:v>134.1799999999504</c:v>
                </c:pt>
                <c:pt idx="26837">
                  <c:v>134.1849999999504</c:v>
                </c:pt>
                <c:pt idx="26838">
                  <c:v>134.1899999999504</c:v>
                </c:pt>
                <c:pt idx="26839">
                  <c:v>134.1949999999504</c:v>
                </c:pt>
                <c:pt idx="26840">
                  <c:v>134.1999999999504</c:v>
                </c:pt>
                <c:pt idx="26841">
                  <c:v>134.2049999999504</c:v>
                </c:pt>
                <c:pt idx="26842">
                  <c:v>134.2099999999504</c:v>
                </c:pt>
                <c:pt idx="26843">
                  <c:v>134.2149999999504</c:v>
                </c:pt>
                <c:pt idx="26844">
                  <c:v>134.2199999999503</c:v>
                </c:pt>
                <c:pt idx="26845">
                  <c:v>134.2249999999504</c:v>
                </c:pt>
                <c:pt idx="26846">
                  <c:v>134.2299999999504</c:v>
                </c:pt>
                <c:pt idx="26847">
                  <c:v>134.2349999999504</c:v>
                </c:pt>
                <c:pt idx="26848">
                  <c:v>134.2399999999504</c:v>
                </c:pt>
                <c:pt idx="26849">
                  <c:v>134.2449999999504</c:v>
                </c:pt>
                <c:pt idx="26850">
                  <c:v>134.2499999999503</c:v>
                </c:pt>
                <c:pt idx="26851">
                  <c:v>134.2549999999504</c:v>
                </c:pt>
                <c:pt idx="26852">
                  <c:v>134.2599999999504</c:v>
                </c:pt>
                <c:pt idx="26853">
                  <c:v>134.2649999999504</c:v>
                </c:pt>
                <c:pt idx="26854">
                  <c:v>134.2699999999504</c:v>
                </c:pt>
                <c:pt idx="26855">
                  <c:v>134.2749999999504</c:v>
                </c:pt>
                <c:pt idx="26856">
                  <c:v>134.2799999999503</c:v>
                </c:pt>
                <c:pt idx="26857">
                  <c:v>134.2849999999503</c:v>
                </c:pt>
                <c:pt idx="26858">
                  <c:v>134.2899999999503</c:v>
                </c:pt>
                <c:pt idx="26859">
                  <c:v>134.2949999999503</c:v>
                </c:pt>
                <c:pt idx="26860">
                  <c:v>134.2999999999503</c:v>
                </c:pt>
                <c:pt idx="26861">
                  <c:v>134.3049999999504</c:v>
                </c:pt>
                <c:pt idx="26862">
                  <c:v>134.3099999999503</c:v>
                </c:pt>
                <c:pt idx="26863">
                  <c:v>134.3149999999503</c:v>
                </c:pt>
                <c:pt idx="26864">
                  <c:v>134.3199999999503</c:v>
                </c:pt>
                <c:pt idx="26865">
                  <c:v>134.3249999999503</c:v>
                </c:pt>
                <c:pt idx="26866">
                  <c:v>134.3299999999503</c:v>
                </c:pt>
                <c:pt idx="26867">
                  <c:v>134.3349999999503</c:v>
                </c:pt>
                <c:pt idx="26868">
                  <c:v>134.3399999999503</c:v>
                </c:pt>
                <c:pt idx="26869">
                  <c:v>134.3449999999503</c:v>
                </c:pt>
                <c:pt idx="26870">
                  <c:v>134.3499999999503</c:v>
                </c:pt>
                <c:pt idx="26871">
                  <c:v>134.3549999999503</c:v>
                </c:pt>
                <c:pt idx="26872">
                  <c:v>134.3599999999503</c:v>
                </c:pt>
                <c:pt idx="26873">
                  <c:v>134.3649999999503</c:v>
                </c:pt>
                <c:pt idx="26874">
                  <c:v>134.3699999999503</c:v>
                </c:pt>
                <c:pt idx="26875">
                  <c:v>134.3749999999503</c:v>
                </c:pt>
                <c:pt idx="26876">
                  <c:v>134.3799999999503</c:v>
                </c:pt>
                <c:pt idx="26877">
                  <c:v>134.3849999999503</c:v>
                </c:pt>
                <c:pt idx="26878">
                  <c:v>134.3899999999503</c:v>
                </c:pt>
                <c:pt idx="26879">
                  <c:v>134.3949999999502</c:v>
                </c:pt>
                <c:pt idx="26880">
                  <c:v>134.3999999999502</c:v>
                </c:pt>
                <c:pt idx="26881">
                  <c:v>134.4049999999502</c:v>
                </c:pt>
                <c:pt idx="26882">
                  <c:v>134.4099999999502</c:v>
                </c:pt>
                <c:pt idx="26883">
                  <c:v>134.4149999999502</c:v>
                </c:pt>
                <c:pt idx="26884">
                  <c:v>134.4199999999502</c:v>
                </c:pt>
                <c:pt idx="26885">
                  <c:v>134.4249999999502</c:v>
                </c:pt>
                <c:pt idx="26886">
                  <c:v>134.4299999999502</c:v>
                </c:pt>
                <c:pt idx="26887">
                  <c:v>134.4349999999502</c:v>
                </c:pt>
                <c:pt idx="26888">
                  <c:v>134.4399999999502</c:v>
                </c:pt>
                <c:pt idx="26889">
                  <c:v>134.4449999999502</c:v>
                </c:pt>
                <c:pt idx="26890">
                  <c:v>134.4499999999502</c:v>
                </c:pt>
                <c:pt idx="26891">
                  <c:v>134.4549999999502</c:v>
                </c:pt>
                <c:pt idx="26892">
                  <c:v>134.4599999999502</c:v>
                </c:pt>
                <c:pt idx="26893">
                  <c:v>134.4649999999502</c:v>
                </c:pt>
                <c:pt idx="26894">
                  <c:v>134.4699999999502</c:v>
                </c:pt>
                <c:pt idx="26895">
                  <c:v>134.4749999999502</c:v>
                </c:pt>
                <c:pt idx="26896">
                  <c:v>134.4799999999502</c:v>
                </c:pt>
                <c:pt idx="26897">
                  <c:v>134.4849999999502</c:v>
                </c:pt>
                <c:pt idx="26898">
                  <c:v>134.4899999999502</c:v>
                </c:pt>
                <c:pt idx="26899">
                  <c:v>134.4949999999502</c:v>
                </c:pt>
                <c:pt idx="26900">
                  <c:v>134.4999999999502</c:v>
                </c:pt>
                <c:pt idx="26901">
                  <c:v>134.5049999999501</c:v>
                </c:pt>
                <c:pt idx="26902">
                  <c:v>134.5099999999501</c:v>
                </c:pt>
                <c:pt idx="26903">
                  <c:v>134.5149999999501</c:v>
                </c:pt>
                <c:pt idx="26904">
                  <c:v>134.5199999999501</c:v>
                </c:pt>
                <c:pt idx="26905">
                  <c:v>134.5249999999502</c:v>
                </c:pt>
                <c:pt idx="26906">
                  <c:v>134.5299999999501</c:v>
                </c:pt>
                <c:pt idx="26907">
                  <c:v>134.5349999999501</c:v>
                </c:pt>
                <c:pt idx="26908">
                  <c:v>134.5399999999501</c:v>
                </c:pt>
                <c:pt idx="26909">
                  <c:v>134.5449999999501</c:v>
                </c:pt>
                <c:pt idx="26910">
                  <c:v>134.5499999999501</c:v>
                </c:pt>
                <c:pt idx="26911">
                  <c:v>134.5549999999501</c:v>
                </c:pt>
                <c:pt idx="26912">
                  <c:v>134.5599999999501</c:v>
                </c:pt>
                <c:pt idx="26913">
                  <c:v>134.5649999999501</c:v>
                </c:pt>
                <c:pt idx="26914">
                  <c:v>134.5699999999501</c:v>
                </c:pt>
                <c:pt idx="26915">
                  <c:v>134.5749999999501</c:v>
                </c:pt>
                <c:pt idx="26916">
                  <c:v>134.5799999999501</c:v>
                </c:pt>
                <c:pt idx="26917">
                  <c:v>134.5849999999501</c:v>
                </c:pt>
                <c:pt idx="26918">
                  <c:v>134.5899999999501</c:v>
                </c:pt>
                <c:pt idx="26919">
                  <c:v>134.5949999999501</c:v>
                </c:pt>
                <c:pt idx="26920">
                  <c:v>134.5999999999501</c:v>
                </c:pt>
                <c:pt idx="26921">
                  <c:v>134.6049999999501</c:v>
                </c:pt>
                <c:pt idx="26922">
                  <c:v>134.60999999995</c:v>
                </c:pt>
                <c:pt idx="26923">
                  <c:v>134.61499999995</c:v>
                </c:pt>
                <c:pt idx="26924">
                  <c:v>134.61999999995</c:v>
                </c:pt>
                <c:pt idx="26925">
                  <c:v>134.62499999995</c:v>
                </c:pt>
                <c:pt idx="26926">
                  <c:v>134.62999999995</c:v>
                </c:pt>
                <c:pt idx="26927">
                  <c:v>134.63499999995</c:v>
                </c:pt>
                <c:pt idx="26928">
                  <c:v>134.63999999995</c:v>
                </c:pt>
                <c:pt idx="26929">
                  <c:v>134.64499999995</c:v>
                </c:pt>
                <c:pt idx="26930">
                  <c:v>134.64999999995</c:v>
                </c:pt>
                <c:pt idx="26931">
                  <c:v>134.65499999995</c:v>
                </c:pt>
                <c:pt idx="26932">
                  <c:v>134.65999999995</c:v>
                </c:pt>
                <c:pt idx="26933">
                  <c:v>134.66499999995</c:v>
                </c:pt>
                <c:pt idx="26934">
                  <c:v>134.66999999995</c:v>
                </c:pt>
                <c:pt idx="26935">
                  <c:v>134.67499999995</c:v>
                </c:pt>
                <c:pt idx="26936">
                  <c:v>134.67999999995</c:v>
                </c:pt>
                <c:pt idx="26937">
                  <c:v>134.68499999995</c:v>
                </c:pt>
                <c:pt idx="26938">
                  <c:v>134.68999999995</c:v>
                </c:pt>
                <c:pt idx="26939">
                  <c:v>134.69499999995</c:v>
                </c:pt>
                <c:pt idx="26940">
                  <c:v>134.69999999995</c:v>
                </c:pt>
                <c:pt idx="26941">
                  <c:v>134.70499999995</c:v>
                </c:pt>
                <c:pt idx="26942">
                  <c:v>134.70999999995</c:v>
                </c:pt>
                <c:pt idx="26943">
                  <c:v>134.71499999995</c:v>
                </c:pt>
                <c:pt idx="26944">
                  <c:v>134.7199999999499</c:v>
                </c:pt>
                <c:pt idx="26945">
                  <c:v>134.7249999999499</c:v>
                </c:pt>
                <c:pt idx="26946">
                  <c:v>134.7299999999499</c:v>
                </c:pt>
                <c:pt idx="26947">
                  <c:v>134.7349999999499</c:v>
                </c:pt>
                <c:pt idx="26948">
                  <c:v>134.7399999999499</c:v>
                </c:pt>
                <c:pt idx="26949">
                  <c:v>134.7449999999499</c:v>
                </c:pt>
                <c:pt idx="26950">
                  <c:v>134.7499999999499</c:v>
                </c:pt>
                <c:pt idx="26951">
                  <c:v>134.7549999999499</c:v>
                </c:pt>
                <c:pt idx="26952">
                  <c:v>134.7599999999499</c:v>
                </c:pt>
                <c:pt idx="26953">
                  <c:v>134.7649999999499</c:v>
                </c:pt>
                <c:pt idx="26954">
                  <c:v>134.7699999999499</c:v>
                </c:pt>
                <c:pt idx="26955">
                  <c:v>134.7749999999499</c:v>
                </c:pt>
                <c:pt idx="26956">
                  <c:v>134.7799999999499</c:v>
                </c:pt>
                <c:pt idx="26957">
                  <c:v>134.7849999999499</c:v>
                </c:pt>
                <c:pt idx="26958">
                  <c:v>134.7899999999499</c:v>
                </c:pt>
                <c:pt idx="26959">
                  <c:v>134.7949999999499</c:v>
                </c:pt>
                <c:pt idx="26960">
                  <c:v>134.7999999999499</c:v>
                </c:pt>
                <c:pt idx="26961">
                  <c:v>134.8049999999499</c:v>
                </c:pt>
                <c:pt idx="26962">
                  <c:v>134.8099999999499</c:v>
                </c:pt>
                <c:pt idx="26963">
                  <c:v>134.8149999999499</c:v>
                </c:pt>
                <c:pt idx="26964">
                  <c:v>134.8199999999499</c:v>
                </c:pt>
                <c:pt idx="26965">
                  <c:v>134.82499999995</c:v>
                </c:pt>
                <c:pt idx="26966">
                  <c:v>134.82999999995</c:v>
                </c:pt>
                <c:pt idx="26967">
                  <c:v>134.8349999999498</c:v>
                </c:pt>
                <c:pt idx="26968">
                  <c:v>134.8399999999498</c:v>
                </c:pt>
                <c:pt idx="26969">
                  <c:v>134.8449999999498</c:v>
                </c:pt>
                <c:pt idx="26970">
                  <c:v>134.8499999999498</c:v>
                </c:pt>
                <c:pt idx="26971">
                  <c:v>134.85499999995</c:v>
                </c:pt>
                <c:pt idx="26972">
                  <c:v>134.8599999999498</c:v>
                </c:pt>
                <c:pt idx="26973">
                  <c:v>134.8649999999498</c:v>
                </c:pt>
                <c:pt idx="26974">
                  <c:v>134.8699999999498</c:v>
                </c:pt>
                <c:pt idx="26975">
                  <c:v>134.8749999999498</c:v>
                </c:pt>
                <c:pt idx="26976">
                  <c:v>134.8799999999498</c:v>
                </c:pt>
                <c:pt idx="26977">
                  <c:v>134.8849999999498</c:v>
                </c:pt>
                <c:pt idx="26978">
                  <c:v>134.8899999999498</c:v>
                </c:pt>
                <c:pt idx="26979">
                  <c:v>134.8949999999498</c:v>
                </c:pt>
                <c:pt idx="26980">
                  <c:v>134.8999999999498</c:v>
                </c:pt>
                <c:pt idx="26981">
                  <c:v>134.9049999999498</c:v>
                </c:pt>
                <c:pt idx="26982">
                  <c:v>134.9099999999498</c:v>
                </c:pt>
                <c:pt idx="26983">
                  <c:v>134.9149999999498</c:v>
                </c:pt>
                <c:pt idx="26984">
                  <c:v>134.9199999999498</c:v>
                </c:pt>
                <c:pt idx="26985">
                  <c:v>134.9249999999498</c:v>
                </c:pt>
                <c:pt idx="26986">
                  <c:v>134.9299999999498</c:v>
                </c:pt>
                <c:pt idx="26987">
                  <c:v>134.9349999999498</c:v>
                </c:pt>
                <c:pt idx="26988">
                  <c:v>134.9399999999498</c:v>
                </c:pt>
                <c:pt idx="26989">
                  <c:v>134.9449999999497</c:v>
                </c:pt>
                <c:pt idx="26990">
                  <c:v>134.9499999999497</c:v>
                </c:pt>
                <c:pt idx="26991">
                  <c:v>134.9549999999498</c:v>
                </c:pt>
                <c:pt idx="26992">
                  <c:v>134.9599999999498</c:v>
                </c:pt>
                <c:pt idx="26993">
                  <c:v>134.9649999999498</c:v>
                </c:pt>
                <c:pt idx="26994">
                  <c:v>134.9699999999497</c:v>
                </c:pt>
                <c:pt idx="26995">
                  <c:v>134.9749999999497</c:v>
                </c:pt>
                <c:pt idx="26996">
                  <c:v>134.9799999999497</c:v>
                </c:pt>
                <c:pt idx="26997">
                  <c:v>134.9849999999497</c:v>
                </c:pt>
                <c:pt idx="26998">
                  <c:v>134.9899999999497</c:v>
                </c:pt>
                <c:pt idx="26999">
                  <c:v>134.9949999999497</c:v>
                </c:pt>
                <c:pt idx="27000">
                  <c:v>134.9999999999497</c:v>
                </c:pt>
                <c:pt idx="27001">
                  <c:v>135.0049999999497</c:v>
                </c:pt>
                <c:pt idx="27002">
                  <c:v>135.0099999999497</c:v>
                </c:pt>
                <c:pt idx="27003">
                  <c:v>135.0149999999497</c:v>
                </c:pt>
                <c:pt idx="27004">
                  <c:v>135.0199999999497</c:v>
                </c:pt>
                <c:pt idx="27005">
                  <c:v>135.0249999999497</c:v>
                </c:pt>
                <c:pt idx="27006">
                  <c:v>135.0299999999497</c:v>
                </c:pt>
                <c:pt idx="27007">
                  <c:v>135.0349999999497</c:v>
                </c:pt>
                <c:pt idx="27008">
                  <c:v>135.0399999999497</c:v>
                </c:pt>
                <c:pt idx="27009">
                  <c:v>135.0449999999497</c:v>
                </c:pt>
                <c:pt idx="27010">
                  <c:v>135.0499999999496</c:v>
                </c:pt>
                <c:pt idx="27011">
                  <c:v>135.0549999999496</c:v>
                </c:pt>
                <c:pt idx="27012">
                  <c:v>135.0599999999496</c:v>
                </c:pt>
                <c:pt idx="27013">
                  <c:v>135.0649999999496</c:v>
                </c:pt>
                <c:pt idx="27014">
                  <c:v>135.0699999999496</c:v>
                </c:pt>
                <c:pt idx="27015">
                  <c:v>135.0749999999496</c:v>
                </c:pt>
                <c:pt idx="27016">
                  <c:v>135.0799999999496</c:v>
                </c:pt>
                <c:pt idx="27017">
                  <c:v>135.0849999999496</c:v>
                </c:pt>
                <c:pt idx="27018">
                  <c:v>135.0899999999496</c:v>
                </c:pt>
                <c:pt idx="27019">
                  <c:v>135.0949999999496</c:v>
                </c:pt>
                <c:pt idx="27020">
                  <c:v>135.0999999999496</c:v>
                </c:pt>
                <c:pt idx="27021">
                  <c:v>135.1049999999496</c:v>
                </c:pt>
                <c:pt idx="27022">
                  <c:v>135.1099999999496</c:v>
                </c:pt>
                <c:pt idx="27023">
                  <c:v>135.1149999999496</c:v>
                </c:pt>
                <c:pt idx="27024">
                  <c:v>135.1199999999496</c:v>
                </c:pt>
                <c:pt idx="27025">
                  <c:v>135.1249999999496</c:v>
                </c:pt>
                <c:pt idx="27026">
                  <c:v>135.1299999999496</c:v>
                </c:pt>
                <c:pt idx="27027">
                  <c:v>135.1349999999496</c:v>
                </c:pt>
                <c:pt idx="27028">
                  <c:v>135.1399999999496</c:v>
                </c:pt>
                <c:pt idx="27029">
                  <c:v>135.1449999999496</c:v>
                </c:pt>
                <c:pt idx="27030">
                  <c:v>135.1499999999496</c:v>
                </c:pt>
                <c:pt idx="27031">
                  <c:v>135.1549999999496</c:v>
                </c:pt>
                <c:pt idx="27032">
                  <c:v>135.1599999999496</c:v>
                </c:pt>
                <c:pt idx="27033">
                  <c:v>135.1649999999495</c:v>
                </c:pt>
                <c:pt idx="27034">
                  <c:v>135.1699999999495</c:v>
                </c:pt>
                <c:pt idx="27035">
                  <c:v>135.1749999999495</c:v>
                </c:pt>
                <c:pt idx="27036">
                  <c:v>135.1799999999495</c:v>
                </c:pt>
                <c:pt idx="27037">
                  <c:v>135.1849999999496</c:v>
                </c:pt>
                <c:pt idx="27038">
                  <c:v>135.1899999999495</c:v>
                </c:pt>
                <c:pt idx="27039">
                  <c:v>135.1949999999495</c:v>
                </c:pt>
                <c:pt idx="27040">
                  <c:v>135.1999999999495</c:v>
                </c:pt>
                <c:pt idx="27041">
                  <c:v>135.2049999999495</c:v>
                </c:pt>
                <c:pt idx="27042">
                  <c:v>135.2099999999495</c:v>
                </c:pt>
                <c:pt idx="27043">
                  <c:v>135.2149999999495</c:v>
                </c:pt>
                <c:pt idx="27044">
                  <c:v>135.2199999999495</c:v>
                </c:pt>
                <c:pt idx="27045">
                  <c:v>135.2249999999495</c:v>
                </c:pt>
                <c:pt idx="27046">
                  <c:v>135.2299999999495</c:v>
                </c:pt>
                <c:pt idx="27047">
                  <c:v>135.2349999999495</c:v>
                </c:pt>
                <c:pt idx="27048">
                  <c:v>135.2399999999495</c:v>
                </c:pt>
                <c:pt idx="27049">
                  <c:v>135.2449999999495</c:v>
                </c:pt>
                <c:pt idx="27050">
                  <c:v>135.2499999999494</c:v>
                </c:pt>
                <c:pt idx="27051">
                  <c:v>135.2549999999495</c:v>
                </c:pt>
                <c:pt idx="27052">
                  <c:v>135.2599999999495</c:v>
                </c:pt>
                <c:pt idx="27053">
                  <c:v>135.2649999999495</c:v>
                </c:pt>
                <c:pt idx="27054">
                  <c:v>135.2699999999494</c:v>
                </c:pt>
                <c:pt idx="27055">
                  <c:v>135.2749999999494</c:v>
                </c:pt>
                <c:pt idx="27056">
                  <c:v>135.2799999999494</c:v>
                </c:pt>
                <c:pt idx="27057">
                  <c:v>135.2849999999494</c:v>
                </c:pt>
                <c:pt idx="27058">
                  <c:v>135.2899999999494</c:v>
                </c:pt>
                <c:pt idx="27059">
                  <c:v>135.2949999999494</c:v>
                </c:pt>
                <c:pt idx="27060">
                  <c:v>135.2999999999494</c:v>
                </c:pt>
                <c:pt idx="27061">
                  <c:v>135.3049999999494</c:v>
                </c:pt>
                <c:pt idx="27062">
                  <c:v>135.3099999999494</c:v>
                </c:pt>
                <c:pt idx="27063">
                  <c:v>135.3149999999494</c:v>
                </c:pt>
                <c:pt idx="27064">
                  <c:v>135.3199999999494</c:v>
                </c:pt>
                <c:pt idx="27065">
                  <c:v>135.3249999999494</c:v>
                </c:pt>
                <c:pt idx="27066">
                  <c:v>135.3299999999494</c:v>
                </c:pt>
                <c:pt idx="27067">
                  <c:v>135.3349999999494</c:v>
                </c:pt>
                <c:pt idx="27068">
                  <c:v>135.3399999999494</c:v>
                </c:pt>
                <c:pt idx="27069">
                  <c:v>135.3449999999494</c:v>
                </c:pt>
                <c:pt idx="27070">
                  <c:v>135.3499999999494</c:v>
                </c:pt>
                <c:pt idx="27071">
                  <c:v>135.3549999999494</c:v>
                </c:pt>
                <c:pt idx="27072">
                  <c:v>135.3599999999494</c:v>
                </c:pt>
                <c:pt idx="27073">
                  <c:v>135.3649999999494</c:v>
                </c:pt>
                <c:pt idx="27074">
                  <c:v>135.3699999999494</c:v>
                </c:pt>
                <c:pt idx="27075">
                  <c:v>135.3749999999494</c:v>
                </c:pt>
                <c:pt idx="27076">
                  <c:v>135.3799999999494</c:v>
                </c:pt>
                <c:pt idx="27077">
                  <c:v>135.3849999999494</c:v>
                </c:pt>
                <c:pt idx="27078">
                  <c:v>135.3899999999494</c:v>
                </c:pt>
                <c:pt idx="27079">
                  <c:v>135.3949999999494</c:v>
                </c:pt>
                <c:pt idx="27080">
                  <c:v>135.3999999999494</c:v>
                </c:pt>
                <c:pt idx="27081">
                  <c:v>135.4049999999494</c:v>
                </c:pt>
                <c:pt idx="27082">
                  <c:v>135.4099999999493</c:v>
                </c:pt>
                <c:pt idx="27083">
                  <c:v>135.4149999999493</c:v>
                </c:pt>
                <c:pt idx="27084">
                  <c:v>135.4199999999493</c:v>
                </c:pt>
                <c:pt idx="27085">
                  <c:v>135.4249999999493</c:v>
                </c:pt>
                <c:pt idx="27086">
                  <c:v>135.4299999999493</c:v>
                </c:pt>
                <c:pt idx="27087">
                  <c:v>135.4349999999493</c:v>
                </c:pt>
                <c:pt idx="27088">
                  <c:v>135.4399999999493</c:v>
                </c:pt>
                <c:pt idx="27089">
                  <c:v>135.4449999999493</c:v>
                </c:pt>
                <c:pt idx="27090">
                  <c:v>135.4499999999493</c:v>
                </c:pt>
                <c:pt idx="27091">
                  <c:v>135.4549999999493</c:v>
                </c:pt>
                <c:pt idx="27092">
                  <c:v>135.4599999999493</c:v>
                </c:pt>
                <c:pt idx="27093">
                  <c:v>135.4649999999493</c:v>
                </c:pt>
                <c:pt idx="27094">
                  <c:v>135.4699999999493</c:v>
                </c:pt>
                <c:pt idx="27095">
                  <c:v>135.4749999999493</c:v>
                </c:pt>
                <c:pt idx="27096">
                  <c:v>135.4799999999493</c:v>
                </c:pt>
                <c:pt idx="27097">
                  <c:v>135.4849999999493</c:v>
                </c:pt>
                <c:pt idx="27098">
                  <c:v>135.4899999999493</c:v>
                </c:pt>
                <c:pt idx="27099">
                  <c:v>135.4949999999492</c:v>
                </c:pt>
                <c:pt idx="27100">
                  <c:v>135.4999999999492</c:v>
                </c:pt>
                <c:pt idx="27101">
                  <c:v>135.5049999999492</c:v>
                </c:pt>
                <c:pt idx="27102">
                  <c:v>135.5099999999492</c:v>
                </c:pt>
                <c:pt idx="27103">
                  <c:v>135.5149999999492</c:v>
                </c:pt>
                <c:pt idx="27104">
                  <c:v>135.5199999999492</c:v>
                </c:pt>
                <c:pt idx="27105">
                  <c:v>135.5249999999492</c:v>
                </c:pt>
                <c:pt idx="27106">
                  <c:v>135.5299999999492</c:v>
                </c:pt>
                <c:pt idx="27107">
                  <c:v>135.5349999999492</c:v>
                </c:pt>
                <c:pt idx="27108">
                  <c:v>135.5399999999492</c:v>
                </c:pt>
                <c:pt idx="27109">
                  <c:v>135.5449999999492</c:v>
                </c:pt>
                <c:pt idx="27110">
                  <c:v>135.5499999999492</c:v>
                </c:pt>
                <c:pt idx="27111">
                  <c:v>135.5549999999492</c:v>
                </c:pt>
                <c:pt idx="27112">
                  <c:v>135.5599999999492</c:v>
                </c:pt>
                <c:pt idx="27113">
                  <c:v>135.5649999999492</c:v>
                </c:pt>
                <c:pt idx="27114">
                  <c:v>135.5699999999492</c:v>
                </c:pt>
                <c:pt idx="27115">
                  <c:v>135.5749999999492</c:v>
                </c:pt>
                <c:pt idx="27116">
                  <c:v>135.5799999999492</c:v>
                </c:pt>
                <c:pt idx="27117">
                  <c:v>135.5849999999492</c:v>
                </c:pt>
                <c:pt idx="27118">
                  <c:v>135.5899999999492</c:v>
                </c:pt>
                <c:pt idx="27119">
                  <c:v>135.5949999999492</c:v>
                </c:pt>
                <c:pt idx="27120">
                  <c:v>135.5999999999492</c:v>
                </c:pt>
                <c:pt idx="27121">
                  <c:v>135.6049999999491</c:v>
                </c:pt>
                <c:pt idx="27122">
                  <c:v>135.6099999999491</c:v>
                </c:pt>
                <c:pt idx="27123">
                  <c:v>135.6149999999491</c:v>
                </c:pt>
                <c:pt idx="27124">
                  <c:v>135.6199999999491</c:v>
                </c:pt>
                <c:pt idx="27125">
                  <c:v>135.6249999999492</c:v>
                </c:pt>
                <c:pt idx="27126">
                  <c:v>135.6299999999491</c:v>
                </c:pt>
                <c:pt idx="27127">
                  <c:v>135.6349999999491</c:v>
                </c:pt>
                <c:pt idx="27128">
                  <c:v>135.6399999999491</c:v>
                </c:pt>
                <c:pt idx="27129">
                  <c:v>135.6449999999491</c:v>
                </c:pt>
                <c:pt idx="27130">
                  <c:v>135.6499999999491</c:v>
                </c:pt>
                <c:pt idx="27131">
                  <c:v>135.6549999999491</c:v>
                </c:pt>
                <c:pt idx="27132">
                  <c:v>135.6599999999491</c:v>
                </c:pt>
                <c:pt idx="27133">
                  <c:v>135.6649999999491</c:v>
                </c:pt>
                <c:pt idx="27134">
                  <c:v>135.6699999999491</c:v>
                </c:pt>
                <c:pt idx="27135">
                  <c:v>135.6749999999491</c:v>
                </c:pt>
                <c:pt idx="27136">
                  <c:v>135.6799999999491</c:v>
                </c:pt>
                <c:pt idx="27137">
                  <c:v>135.6849999999491</c:v>
                </c:pt>
                <c:pt idx="27138">
                  <c:v>135.6899999999491</c:v>
                </c:pt>
                <c:pt idx="27139">
                  <c:v>135.6949999999491</c:v>
                </c:pt>
                <c:pt idx="27140">
                  <c:v>135.6999999999491</c:v>
                </c:pt>
                <c:pt idx="27141">
                  <c:v>135.7049999999491</c:v>
                </c:pt>
                <c:pt idx="27142">
                  <c:v>135.709999999949</c:v>
                </c:pt>
                <c:pt idx="27143">
                  <c:v>135.714999999949</c:v>
                </c:pt>
                <c:pt idx="27144">
                  <c:v>135.719999999949</c:v>
                </c:pt>
                <c:pt idx="27145">
                  <c:v>135.724999999949</c:v>
                </c:pt>
                <c:pt idx="27146">
                  <c:v>135.729999999949</c:v>
                </c:pt>
                <c:pt idx="27147">
                  <c:v>135.734999999949</c:v>
                </c:pt>
                <c:pt idx="27148">
                  <c:v>135.739999999949</c:v>
                </c:pt>
                <c:pt idx="27149">
                  <c:v>135.744999999949</c:v>
                </c:pt>
                <c:pt idx="27150">
                  <c:v>135.749999999949</c:v>
                </c:pt>
                <c:pt idx="27151">
                  <c:v>135.754999999949</c:v>
                </c:pt>
                <c:pt idx="27152">
                  <c:v>135.759999999949</c:v>
                </c:pt>
                <c:pt idx="27153">
                  <c:v>135.764999999949</c:v>
                </c:pt>
                <c:pt idx="27154">
                  <c:v>135.769999999949</c:v>
                </c:pt>
                <c:pt idx="27155">
                  <c:v>135.774999999949</c:v>
                </c:pt>
                <c:pt idx="27156">
                  <c:v>135.779999999949</c:v>
                </c:pt>
                <c:pt idx="27157">
                  <c:v>135.784999999949</c:v>
                </c:pt>
                <c:pt idx="27158">
                  <c:v>135.789999999949</c:v>
                </c:pt>
                <c:pt idx="27159">
                  <c:v>135.794999999949</c:v>
                </c:pt>
                <c:pt idx="27160">
                  <c:v>135.7999999999489</c:v>
                </c:pt>
                <c:pt idx="27161">
                  <c:v>135.804999999949</c:v>
                </c:pt>
                <c:pt idx="27162">
                  <c:v>135.809999999949</c:v>
                </c:pt>
                <c:pt idx="27163">
                  <c:v>135.814999999949</c:v>
                </c:pt>
                <c:pt idx="27164">
                  <c:v>135.8199999999489</c:v>
                </c:pt>
                <c:pt idx="27165">
                  <c:v>135.8249999999489</c:v>
                </c:pt>
                <c:pt idx="27166">
                  <c:v>135.8299999999489</c:v>
                </c:pt>
                <c:pt idx="27167">
                  <c:v>135.8349999999489</c:v>
                </c:pt>
                <c:pt idx="27168">
                  <c:v>135.8399999999489</c:v>
                </c:pt>
                <c:pt idx="27169">
                  <c:v>135.8449999999489</c:v>
                </c:pt>
                <c:pt idx="27170">
                  <c:v>135.8499999999489</c:v>
                </c:pt>
                <c:pt idx="27171">
                  <c:v>135.8549999999489</c:v>
                </c:pt>
                <c:pt idx="27172">
                  <c:v>135.8599999999489</c:v>
                </c:pt>
                <c:pt idx="27173">
                  <c:v>135.8649999999489</c:v>
                </c:pt>
                <c:pt idx="27174">
                  <c:v>135.8699999999489</c:v>
                </c:pt>
                <c:pt idx="27175">
                  <c:v>135.8749999999489</c:v>
                </c:pt>
                <c:pt idx="27176">
                  <c:v>135.8799999999489</c:v>
                </c:pt>
                <c:pt idx="27177">
                  <c:v>135.8849999999489</c:v>
                </c:pt>
                <c:pt idx="27178">
                  <c:v>135.8899999999489</c:v>
                </c:pt>
                <c:pt idx="27179">
                  <c:v>135.8949999999489</c:v>
                </c:pt>
                <c:pt idx="27180">
                  <c:v>135.8999999999489</c:v>
                </c:pt>
                <c:pt idx="27181">
                  <c:v>135.9049999999489</c:v>
                </c:pt>
                <c:pt idx="27182">
                  <c:v>135.9099999999488</c:v>
                </c:pt>
                <c:pt idx="27183">
                  <c:v>135.9149999999487</c:v>
                </c:pt>
                <c:pt idx="27184">
                  <c:v>135.9199999999487</c:v>
                </c:pt>
                <c:pt idx="27185">
                  <c:v>135.9249999999489</c:v>
                </c:pt>
                <c:pt idx="27186">
                  <c:v>135.9299999999488</c:v>
                </c:pt>
                <c:pt idx="27187">
                  <c:v>135.9349999999488</c:v>
                </c:pt>
                <c:pt idx="27188">
                  <c:v>135.9399999999488</c:v>
                </c:pt>
                <c:pt idx="27189">
                  <c:v>135.9449999999487</c:v>
                </c:pt>
                <c:pt idx="27190">
                  <c:v>135.9499999999487</c:v>
                </c:pt>
                <c:pt idx="27191">
                  <c:v>135.9549999999488</c:v>
                </c:pt>
                <c:pt idx="27192">
                  <c:v>135.9599999999488</c:v>
                </c:pt>
                <c:pt idx="27193">
                  <c:v>135.9649999999488</c:v>
                </c:pt>
                <c:pt idx="27194">
                  <c:v>135.9699999999488</c:v>
                </c:pt>
                <c:pt idx="27195">
                  <c:v>135.9749999999487</c:v>
                </c:pt>
                <c:pt idx="27196">
                  <c:v>135.9799999999487</c:v>
                </c:pt>
                <c:pt idx="27197">
                  <c:v>135.9849999999488</c:v>
                </c:pt>
                <c:pt idx="27198">
                  <c:v>135.9899999999488</c:v>
                </c:pt>
                <c:pt idx="27199">
                  <c:v>135.9949999999488</c:v>
                </c:pt>
                <c:pt idx="27200">
                  <c:v>135.9999999999488</c:v>
                </c:pt>
                <c:pt idx="27201">
                  <c:v>136.0049999999488</c:v>
                </c:pt>
                <c:pt idx="27202">
                  <c:v>136.0099999999487</c:v>
                </c:pt>
                <c:pt idx="27203">
                  <c:v>136.0149999999487</c:v>
                </c:pt>
                <c:pt idx="27204">
                  <c:v>136.0199999999487</c:v>
                </c:pt>
                <c:pt idx="27205">
                  <c:v>136.0249999999488</c:v>
                </c:pt>
                <c:pt idx="27206">
                  <c:v>136.0299999999488</c:v>
                </c:pt>
                <c:pt idx="27207">
                  <c:v>136.0349999999488</c:v>
                </c:pt>
                <c:pt idx="27208">
                  <c:v>136.0399999999487</c:v>
                </c:pt>
                <c:pt idx="27209">
                  <c:v>136.0449999999487</c:v>
                </c:pt>
                <c:pt idx="27210">
                  <c:v>136.0499999999487</c:v>
                </c:pt>
                <c:pt idx="27211">
                  <c:v>136.0549999999487</c:v>
                </c:pt>
                <c:pt idx="27212">
                  <c:v>136.0599999999487</c:v>
                </c:pt>
                <c:pt idx="27213">
                  <c:v>136.0649999999487</c:v>
                </c:pt>
                <c:pt idx="27214">
                  <c:v>136.0699999999487</c:v>
                </c:pt>
                <c:pt idx="27215">
                  <c:v>136.0749999999487</c:v>
                </c:pt>
                <c:pt idx="27216">
                  <c:v>136.0799999999487</c:v>
                </c:pt>
                <c:pt idx="27217">
                  <c:v>136.0849999999487</c:v>
                </c:pt>
                <c:pt idx="27218">
                  <c:v>136.0899999999487</c:v>
                </c:pt>
                <c:pt idx="27219">
                  <c:v>136.0949999999487</c:v>
                </c:pt>
                <c:pt idx="27220">
                  <c:v>136.0999999999487</c:v>
                </c:pt>
                <c:pt idx="27221">
                  <c:v>136.1049999999487</c:v>
                </c:pt>
                <c:pt idx="27222">
                  <c:v>136.1099999999487</c:v>
                </c:pt>
                <c:pt idx="27223">
                  <c:v>136.1149999999487</c:v>
                </c:pt>
                <c:pt idx="27224">
                  <c:v>136.1199999999479</c:v>
                </c:pt>
                <c:pt idx="27225">
                  <c:v>136.1249999999487</c:v>
                </c:pt>
                <c:pt idx="27226">
                  <c:v>136.1299999999486</c:v>
                </c:pt>
                <c:pt idx="27227">
                  <c:v>136.1349999999485</c:v>
                </c:pt>
                <c:pt idx="27228">
                  <c:v>136.1399999999485</c:v>
                </c:pt>
                <c:pt idx="27229">
                  <c:v>136.1449999999485</c:v>
                </c:pt>
                <c:pt idx="27230">
                  <c:v>136.1499999999481</c:v>
                </c:pt>
                <c:pt idx="27231">
                  <c:v>136.1549999999486</c:v>
                </c:pt>
                <c:pt idx="27232">
                  <c:v>136.1599999999486</c:v>
                </c:pt>
                <c:pt idx="27233">
                  <c:v>136.1649999999485</c:v>
                </c:pt>
                <c:pt idx="27234">
                  <c:v>136.1699999999485</c:v>
                </c:pt>
                <c:pt idx="27235">
                  <c:v>136.1749999999485</c:v>
                </c:pt>
                <c:pt idx="27236">
                  <c:v>136.1799999999483</c:v>
                </c:pt>
                <c:pt idx="27237">
                  <c:v>136.1849999999486</c:v>
                </c:pt>
                <c:pt idx="27238">
                  <c:v>136.1899999999486</c:v>
                </c:pt>
                <c:pt idx="27239">
                  <c:v>136.1949999999485</c:v>
                </c:pt>
                <c:pt idx="27240">
                  <c:v>136.1999999999485</c:v>
                </c:pt>
                <c:pt idx="27241">
                  <c:v>136.2049999999485</c:v>
                </c:pt>
                <c:pt idx="27242">
                  <c:v>136.2099999999485</c:v>
                </c:pt>
                <c:pt idx="27243">
                  <c:v>136.2149999999477</c:v>
                </c:pt>
                <c:pt idx="27244">
                  <c:v>136.2199999999476</c:v>
                </c:pt>
                <c:pt idx="27245">
                  <c:v>136.2249999999486</c:v>
                </c:pt>
                <c:pt idx="27246">
                  <c:v>136.2299999999485</c:v>
                </c:pt>
                <c:pt idx="27247">
                  <c:v>136.2349999999485</c:v>
                </c:pt>
                <c:pt idx="27248">
                  <c:v>136.2399999999485</c:v>
                </c:pt>
                <c:pt idx="27249">
                  <c:v>136.2449999999479</c:v>
                </c:pt>
                <c:pt idx="27250">
                  <c:v>136.2499999999476</c:v>
                </c:pt>
                <c:pt idx="27251">
                  <c:v>136.2549999999486</c:v>
                </c:pt>
                <c:pt idx="27252">
                  <c:v>136.2599999999485</c:v>
                </c:pt>
                <c:pt idx="27253">
                  <c:v>136.2649999999485</c:v>
                </c:pt>
                <c:pt idx="27254">
                  <c:v>136.2699999999485</c:v>
                </c:pt>
                <c:pt idx="27255">
                  <c:v>136.2749999999481</c:v>
                </c:pt>
                <c:pt idx="27256">
                  <c:v>136.2799999999476</c:v>
                </c:pt>
                <c:pt idx="27257">
                  <c:v>136.2849999999485</c:v>
                </c:pt>
                <c:pt idx="27258">
                  <c:v>136.2899999999485</c:v>
                </c:pt>
                <c:pt idx="27259">
                  <c:v>136.2949999999485</c:v>
                </c:pt>
                <c:pt idx="27260">
                  <c:v>136.2999999999485</c:v>
                </c:pt>
                <c:pt idx="27261">
                  <c:v>136.3049999999485</c:v>
                </c:pt>
                <c:pt idx="27262">
                  <c:v>136.3099999999485</c:v>
                </c:pt>
                <c:pt idx="27263">
                  <c:v>136.3149999999485</c:v>
                </c:pt>
                <c:pt idx="27264">
                  <c:v>136.3199999999485</c:v>
                </c:pt>
                <c:pt idx="27265">
                  <c:v>136.3249999999485</c:v>
                </c:pt>
                <c:pt idx="27266">
                  <c:v>136.3299999999485</c:v>
                </c:pt>
                <c:pt idx="27267">
                  <c:v>136.3349999999485</c:v>
                </c:pt>
                <c:pt idx="27268">
                  <c:v>136.3399999999485</c:v>
                </c:pt>
                <c:pt idx="27269">
                  <c:v>136.3449999999485</c:v>
                </c:pt>
                <c:pt idx="27270">
                  <c:v>136.3499999999484</c:v>
                </c:pt>
                <c:pt idx="27271">
                  <c:v>136.3549999999485</c:v>
                </c:pt>
                <c:pt idx="27272">
                  <c:v>136.3599999999485</c:v>
                </c:pt>
                <c:pt idx="27273">
                  <c:v>136.3649999999485</c:v>
                </c:pt>
                <c:pt idx="27274">
                  <c:v>136.3699999999484</c:v>
                </c:pt>
                <c:pt idx="27275">
                  <c:v>136.3749999999484</c:v>
                </c:pt>
                <c:pt idx="27276">
                  <c:v>136.3799999999484</c:v>
                </c:pt>
                <c:pt idx="27277">
                  <c:v>136.3849999999484</c:v>
                </c:pt>
                <c:pt idx="27278">
                  <c:v>136.3899999999484</c:v>
                </c:pt>
                <c:pt idx="27279">
                  <c:v>136.3949999999484</c:v>
                </c:pt>
                <c:pt idx="27280">
                  <c:v>136.3999999999484</c:v>
                </c:pt>
                <c:pt idx="27281">
                  <c:v>136.4049999999484</c:v>
                </c:pt>
                <c:pt idx="27282">
                  <c:v>136.4099999999484</c:v>
                </c:pt>
                <c:pt idx="27283">
                  <c:v>136.4149999999483</c:v>
                </c:pt>
                <c:pt idx="27284">
                  <c:v>136.4199999999483</c:v>
                </c:pt>
                <c:pt idx="27285">
                  <c:v>136.4249999999484</c:v>
                </c:pt>
                <c:pt idx="27286">
                  <c:v>136.4299999999484</c:v>
                </c:pt>
                <c:pt idx="27287">
                  <c:v>136.4349999999484</c:v>
                </c:pt>
                <c:pt idx="27288">
                  <c:v>136.4399999999484</c:v>
                </c:pt>
                <c:pt idx="27289">
                  <c:v>136.4449999999484</c:v>
                </c:pt>
                <c:pt idx="27290">
                  <c:v>136.4499999999483</c:v>
                </c:pt>
                <c:pt idx="27291">
                  <c:v>136.4549999999484</c:v>
                </c:pt>
                <c:pt idx="27292">
                  <c:v>136.4599999999484</c:v>
                </c:pt>
                <c:pt idx="27293">
                  <c:v>136.4649999999484</c:v>
                </c:pt>
                <c:pt idx="27294">
                  <c:v>136.4699999999484</c:v>
                </c:pt>
                <c:pt idx="27295">
                  <c:v>136.4749999999484</c:v>
                </c:pt>
                <c:pt idx="27296">
                  <c:v>136.4799999999483</c:v>
                </c:pt>
                <c:pt idx="27297">
                  <c:v>136.4849999999483</c:v>
                </c:pt>
                <c:pt idx="27298">
                  <c:v>136.4899999999483</c:v>
                </c:pt>
                <c:pt idx="27299">
                  <c:v>136.4949999999483</c:v>
                </c:pt>
                <c:pt idx="27300">
                  <c:v>136.4999999999483</c:v>
                </c:pt>
                <c:pt idx="27301">
                  <c:v>136.5049999999483</c:v>
                </c:pt>
                <c:pt idx="27302">
                  <c:v>136.5099999999483</c:v>
                </c:pt>
                <c:pt idx="27303">
                  <c:v>136.5149999999483</c:v>
                </c:pt>
                <c:pt idx="27304">
                  <c:v>136.5199999999483</c:v>
                </c:pt>
                <c:pt idx="27305">
                  <c:v>136.5249999999483</c:v>
                </c:pt>
                <c:pt idx="27306">
                  <c:v>136.5299999999483</c:v>
                </c:pt>
                <c:pt idx="27307">
                  <c:v>136.5349999999483</c:v>
                </c:pt>
                <c:pt idx="27308">
                  <c:v>136.5399999999483</c:v>
                </c:pt>
                <c:pt idx="27309">
                  <c:v>136.5449999999483</c:v>
                </c:pt>
                <c:pt idx="27310">
                  <c:v>136.5499999999483</c:v>
                </c:pt>
                <c:pt idx="27311">
                  <c:v>136.5549999999483</c:v>
                </c:pt>
                <c:pt idx="27312">
                  <c:v>136.5599999999483</c:v>
                </c:pt>
                <c:pt idx="27313">
                  <c:v>136.5649999999483</c:v>
                </c:pt>
                <c:pt idx="27314">
                  <c:v>136.5699999999482</c:v>
                </c:pt>
                <c:pt idx="27315">
                  <c:v>136.5749999999481</c:v>
                </c:pt>
                <c:pt idx="27316">
                  <c:v>136.5799999999481</c:v>
                </c:pt>
                <c:pt idx="27317">
                  <c:v>136.5849999999483</c:v>
                </c:pt>
                <c:pt idx="27318">
                  <c:v>136.5899999999482</c:v>
                </c:pt>
                <c:pt idx="27319">
                  <c:v>136.5949999999482</c:v>
                </c:pt>
                <c:pt idx="27320">
                  <c:v>136.5999999999482</c:v>
                </c:pt>
                <c:pt idx="27321">
                  <c:v>136.6049999999481</c:v>
                </c:pt>
                <c:pt idx="27322">
                  <c:v>136.6099999999481</c:v>
                </c:pt>
                <c:pt idx="27323">
                  <c:v>136.6149999999481</c:v>
                </c:pt>
                <c:pt idx="27324">
                  <c:v>136.6199999999479</c:v>
                </c:pt>
                <c:pt idx="27325">
                  <c:v>136.6249999999482</c:v>
                </c:pt>
                <c:pt idx="27326">
                  <c:v>136.6299999999482</c:v>
                </c:pt>
                <c:pt idx="27327">
                  <c:v>136.6349999999481</c:v>
                </c:pt>
                <c:pt idx="27328">
                  <c:v>136.6399999999481</c:v>
                </c:pt>
                <c:pt idx="27329">
                  <c:v>136.6449999999481</c:v>
                </c:pt>
                <c:pt idx="27330">
                  <c:v>136.6499999999481</c:v>
                </c:pt>
                <c:pt idx="27331">
                  <c:v>136.6549999999482</c:v>
                </c:pt>
                <c:pt idx="27332">
                  <c:v>136.6599999999482</c:v>
                </c:pt>
                <c:pt idx="27333">
                  <c:v>136.6649999999482</c:v>
                </c:pt>
                <c:pt idx="27334">
                  <c:v>136.6699999999481</c:v>
                </c:pt>
                <c:pt idx="27335">
                  <c:v>136.6749999999481</c:v>
                </c:pt>
                <c:pt idx="27336">
                  <c:v>136.6799999999481</c:v>
                </c:pt>
                <c:pt idx="27337">
                  <c:v>136.6849999999482</c:v>
                </c:pt>
                <c:pt idx="27338">
                  <c:v>136.6899999999482</c:v>
                </c:pt>
                <c:pt idx="27339">
                  <c:v>136.6949999999482</c:v>
                </c:pt>
                <c:pt idx="27340">
                  <c:v>136.6999999999481</c:v>
                </c:pt>
                <c:pt idx="27341">
                  <c:v>136.7049999999481</c:v>
                </c:pt>
                <c:pt idx="27342">
                  <c:v>136.7099999999481</c:v>
                </c:pt>
                <c:pt idx="27343">
                  <c:v>136.7149999999477</c:v>
                </c:pt>
                <c:pt idx="27344">
                  <c:v>136.7199999999472</c:v>
                </c:pt>
                <c:pt idx="27345">
                  <c:v>136.7249999999481</c:v>
                </c:pt>
                <c:pt idx="27346">
                  <c:v>136.7299999999481</c:v>
                </c:pt>
                <c:pt idx="27347">
                  <c:v>136.7349999999481</c:v>
                </c:pt>
                <c:pt idx="27348">
                  <c:v>136.7399999999481</c:v>
                </c:pt>
                <c:pt idx="27349">
                  <c:v>136.7449999999479</c:v>
                </c:pt>
                <c:pt idx="27350">
                  <c:v>136.7499999999472</c:v>
                </c:pt>
                <c:pt idx="27351">
                  <c:v>136.7549999999481</c:v>
                </c:pt>
                <c:pt idx="27352">
                  <c:v>136.7599999999481</c:v>
                </c:pt>
                <c:pt idx="27353">
                  <c:v>136.7649999999481</c:v>
                </c:pt>
                <c:pt idx="27354">
                  <c:v>136.7699999999481</c:v>
                </c:pt>
                <c:pt idx="27355">
                  <c:v>136.7749999999481</c:v>
                </c:pt>
                <c:pt idx="27356">
                  <c:v>136.7799999999473</c:v>
                </c:pt>
                <c:pt idx="27357">
                  <c:v>136.7849999999481</c:v>
                </c:pt>
                <c:pt idx="27358">
                  <c:v>136.789999999948</c:v>
                </c:pt>
                <c:pt idx="27359">
                  <c:v>136.7949999999479</c:v>
                </c:pt>
                <c:pt idx="27360">
                  <c:v>136.7999999999479</c:v>
                </c:pt>
                <c:pt idx="27361">
                  <c:v>136.8049999999481</c:v>
                </c:pt>
                <c:pt idx="27362">
                  <c:v>136.809999999948</c:v>
                </c:pt>
                <c:pt idx="27363">
                  <c:v>136.814999999948</c:v>
                </c:pt>
                <c:pt idx="27364">
                  <c:v>136.819999999948</c:v>
                </c:pt>
                <c:pt idx="27365">
                  <c:v>136.824999999948</c:v>
                </c:pt>
                <c:pt idx="27366">
                  <c:v>136.829999999948</c:v>
                </c:pt>
                <c:pt idx="27367">
                  <c:v>136.834999999948</c:v>
                </c:pt>
                <c:pt idx="27368">
                  <c:v>136.839999999948</c:v>
                </c:pt>
                <c:pt idx="27369">
                  <c:v>136.844999999948</c:v>
                </c:pt>
                <c:pt idx="27370">
                  <c:v>136.849999999948</c:v>
                </c:pt>
                <c:pt idx="27371">
                  <c:v>136.854999999948</c:v>
                </c:pt>
                <c:pt idx="27372">
                  <c:v>136.859999999948</c:v>
                </c:pt>
                <c:pt idx="27373">
                  <c:v>136.864999999948</c:v>
                </c:pt>
                <c:pt idx="27374">
                  <c:v>136.869999999948</c:v>
                </c:pt>
                <c:pt idx="27375">
                  <c:v>136.874999999948</c:v>
                </c:pt>
                <c:pt idx="27376">
                  <c:v>136.879999999948</c:v>
                </c:pt>
                <c:pt idx="27377">
                  <c:v>136.884999999948</c:v>
                </c:pt>
                <c:pt idx="27378">
                  <c:v>136.889999999948</c:v>
                </c:pt>
                <c:pt idx="27379">
                  <c:v>136.894999999948</c:v>
                </c:pt>
                <c:pt idx="27380">
                  <c:v>136.899999999948</c:v>
                </c:pt>
                <c:pt idx="27381">
                  <c:v>136.904999999948</c:v>
                </c:pt>
                <c:pt idx="27382">
                  <c:v>136.909999999948</c:v>
                </c:pt>
                <c:pt idx="27383">
                  <c:v>136.914999999948</c:v>
                </c:pt>
                <c:pt idx="27384">
                  <c:v>136.9199999999479</c:v>
                </c:pt>
                <c:pt idx="27385">
                  <c:v>136.9249999999479</c:v>
                </c:pt>
                <c:pt idx="27386">
                  <c:v>136.9299999999479</c:v>
                </c:pt>
                <c:pt idx="27387">
                  <c:v>136.9349999999479</c:v>
                </c:pt>
                <c:pt idx="27388">
                  <c:v>136.9399999999479</c:v>
                </c:pt>
                <c:pt idx="27389">
                  <c:v>136.9449999999479</c:v>
                </c:pt>
                <c:pt idx="27390">
                  <c:v>136.9499999999479</c:v>
                </c:pt>
                <c:pt idx="27391">
                  <c:v>136.9549999999479</c:v>
                </c:pt>
                <c:pt idx="27392">
                  <c:v>136.9599999999479</c:v>
                </c:pt>
                <c:pt idx="27393">
                  <c:v>136.9649999999479</c:v>
                </c:pt>
                <c:pt idx="27394">
                  <c:v>136.9699999999479</c:v>
                </c:pt>
                <c:pt idx="27395">
                  <c:v>136.9749999999479</c:v>
                </c:pt>
                <c:pt idx="27396">
                  <c:v>136.9799999999479</c:v>
                </c:pt>
                <c:pt idx="27397">
                  <c:v>136.9849999999479</c:v>
                </c:pt>
                <c:pt idx="27398">
                  <c:v>136.9899999999479</c:v>
                </c:pt>
                <c:pt idx="27399">
                  <c:v>136.9949999999479</c:v>
                </c:pt>
                <c:pt idx="27400">
                  <c:v>136.9999999999479</c:v>
                </c:pt>
                <c:pt idx="27401">
                  <c:v>137.0049999999479</c:v>
                </c:pt>
                <c:pt idx="27402">
                  <c:v>137.0099999999478</c:v>
                </c:pt>
                <c:pt idx="27403">
                  <c:v>137.0149999999477</c:v>
                </c:pt>
                <c:pt idx="27404">
                  <c:v>137.0199999999477</c:v>
                </c:pt>
                <c:pt idx="27405">
                  <c:v>137.0249999999479</c:v>
                </c:pt>
                <c:pt idx="27406">
                  <c:v>137.0299999999478</c:v>
                </c:pt>
                <c:pt idx="27407">
                  <c:v>137.0349999999478</c:v>
                </c:pt>
                <c:pt idx="27408">
                  <c:v>137.0399999999478</c:v>
                </c:pt>
                <c:pt idx="27409">
                  <c:v>137.0449999999477</c:v>
                </c:pt>
                <c:pt idx="27410">
                  <c:v>137.0499999999477</c:v>
                </c:pt>
                <c:pt idx="27411">
                  <c:v>137.0549999999478</c:v>
                </c:pt>
                <c:pt idx="27412">
                  <c:v>137.0599999999478</c:v>
                </c:pt>
                <c:pt idx="27413">
                  <c:v>137.0649999999478</c:v>
                </c:pt>
                <c:pt idx="27414">
                  <c:v>137.0699999999478</c:v>
                </c:pt>
                <c:pt idx="27415">
                  <c:v>137.0749999999477</c:v>
                </c:pt>
                <c:pt idx="27416">
                  <c:v>137.0799999999477</c:v>
                </c:pt>
                <c:pt idx="27417">
                  <c:v>137.0849999999478</c:v>
                </c:pt>
                <c:pt idx="27418">
                  <c:v>137.0899999999478</c:v>
                </c:pt>
                <c:pt idx="27419">
                  <c:v>137.0949999999478</c:v>
                </c:pt>
                <c:pt idx="27420">
                  <c:v>137.0999999999478</c:v>
                </c:pt>
                <c:pt idx="27421">
                  <c:v>137.1049999999478</c:v>
                </c:pt>
                <c:pt idx="27422">
                  <c:v>137.1099999999477</c:v>
                </c:pt>
                <c:pt idx="27423">
                  <c:v>137.1149999999477</c:v>
                </c:pt>
                <c:pt idx="27424">
                  <c:v>137.1199999999477</c:v>
                </c:pt>
                <c:pt idx="27425">
                  <c:v>137.1249999999478</c:v>
                </c:pt>
                <c:pt idx="27426">
                  <c:v>137.1299999999478</c:v>
                </c:pt>
                <c:pt idx="27427">
                  <c:v>137.1349999999478</c:v>
                </c:pt>
                <c:pt idx="27428">
                  <c:v>137.1399999999477</c:v>
                </c:pt>
                <c:pt idx="27429">
                  <c:v>137.1449999999477</c:v>
                </c:pt>
                <c:pt idx="27430">
                  <c:v>137.1499999999477</c:v>
                </c:pt>
                <c:pt idx="27431">
                  <c:v>137.1549999999477</c:v>
                </c:pt>
                <c:pt idx="27432">
                  <c:v>137.1599999999477</c:v>
                </c:pt>
                <c:pt idx="27433">
                  <c:v>137.1649999999477</c:v>
                </c:pt>
                <c:pt idx="27434">
                  <c:v>137.1699999999477</c:v>
                </c:pt>
                <c:pt idx="27435">
                  <c:v>137.1749999999477</c:v>
                </c:pt>
                <c:pt idx="27436">
                  <c:v>137.1799999999477</c:v>
                </c:pt>
                <c:pt idx="27437">
                  <c:v>137.1849999999477</c:v>
                </c:pt>
                <c:pt idx="27438">
                  <c:v>137.1899999999477</c:v>
                </c:pt>
                <c:pt idx="27439">
                  <c:v>137.1949999999477</c:v>
                </c:pt>
                <c:pt idx="27440">
                  <c:v>137.1999999999477</c:v>
                </c:pt>
                <c:pt idx="27441">
                  <c:v>137.2049999999477</c:v>
                </c:pt>
                <c:pt idx="27442">
                  <c:v>137.2099999999477</c:v>
                </c:pt>
                <c:pt idx="27443">
                  <c:v>137.2149999999477</c:v>
                </c:pt>
                <c:pt idx="27444">
                  <c:v>137.2199999999469</c:v>
                </c:pt>
                <c:pt idx="27445">
                  <c:v>137.2249999999477</c:v>
                </c:pt>
                <c:pt idx="27446">
                  <c:v>137.2299999999476</c:v>
                </c:pt>
                <c:pt idx="27447">
                  <c:v>137.2349999999475</c:v>
                </c:pt>
                <c:pt idx="27448">
                  <c:v>137.2399999999475</c:v>
                </c:pt>
                <c:pt idx="27449">
                  <c:v>137.2449999999475</c:v>
                </c:pt>
                <c:pt idx="27450">
                  <c:v>137.2499999999471</c:v>
                </c:pt>
                <c:pt idx="27451">
                  <c:v>137.2549999999476</c:v>
                </c:pt>
                <c:pt idx="27452">
                  <c:v>137.2599999999476</c:v>
                </c:pt>
                <c:pt idx="27453">
                  <c:v>137.2649999999475</c:v>
                </c:pt>
                <c:pt idx="27454">
                  <c:v>137.2699999999475</c:v>
                </c:pt>
                <c:pt idx="27455">
                  <c:v>137.2749999999475</c:v>
                </c:pt>
                <c:pt idx="27456">
                  <c:v>137.2799999999473</c:v>
                </c:pt>
                <c:pt idx="27457">
                  <c:v>137.2849999999476</c:v>
                </c:pt>
                <c:pt idx="27458">
                  <c:v>137.2899999999476</c:v>
                </c:pt>
                <c:pt idx="27459">
                  <c:v>137.2949999999475</c:v>
                </c:pt>
                <c:pt idx="27460">
                  <c:v>137.2999999999475</c:v>
                </c:pt>
                <c:pt idx="27461">
                  <c:v>137.3049999999476</c:v>
                </c:pt>
                <c:pt idx="27462">
                  <c:v>137.3099999999476</c:v>
                </c:pt>
                <c:pt idx="27463">
                  <c:v>137.3149999999476</c:v>
                </c:pt>
                <c:pt idx="27464">
                  <c:v>137.3199999999476</c:v>
                </c:pt>
                <c:pt idx="27465">
                  <c:v>137.3249999999476</c:v>
                </c:pt>
                <c:pt idx="27466">
                  <c:v>137.3299999999476</c:v>
                </c:pt>
                <c:pt idx="27467">
                  <c:v>137.3349999999476</c:v>
                </c:pt>
                <c:pt idx="27468">
                  <c:v>137.3399999999476</c:v>
                </c:pt>
                <c:pt idx="27469">
                  <c:v>137.3449999999476</c:v>
                </c:pt>
                <c:pt idx="27470">
                  <c:v>137.3499999999476</c:v>
                </c:pt>
                <c:pt idx="27471">
                  <c:v>137.3549999999476</c:v>
                </c:pt>
                <c:pt idx="27472">
                  <c:v>137.3599999999476</c:v>
                </c:pt>
                <c:pt idx="27473">
                  <c:v>137.3649999999475</c:v>
                </c:pt>
                <c:pt idx="27474">
                  <c:v>137.3699999999475</c:v>
                </c:pt>
                <c:pt idx="27475">
                  <c:v>137.3749999999475</c:v>
                </c:pt>
                <c:pt idx="27476">
                  <c:v>137.3799999999475</c:v>
                </c:pt>
                <c:pt idx="27477">
                  <c:v>137.3849999999476</c:v>
                </c:pt>
                <c:pt idx="27478">
                  <c:v>137.3899999999475</c:v>
                </c:pt>
                <c:pt idx="27479">
                  <c:v>137.3949999999475</c:v>
                </c:pt>
                <c:pt idx="27480">
                  <c:v>137.3999999999475</c:v>
                </c:pt>
                <c:pt idx="27481">
                  <c:v>137.4049999999475</c:v>
                </c:pt>
                <c:pt idx="27482">
                  <c:v>137.4099999999475</c:v>
                </c:pt>
                <c:pt idx="27483">
                  <c:v>137.4149999999475</c:v>
                </c:pt>
                <c:pt idx="27484">
                  <c:v>137.4199999999475</c:v>
                </c:pt>
                <c:pt idx="27485">
                  <c:v>137.4249999999475</c:v>
                </c:pt>
                <c:pt idx="27486">
                  <c:v>137.4299999999475</c:v>
                </c:pt>
                <c:pt idx="27487">
                  <c:v>137.4349999999475</c:v>
                </c:pt>
                <c:pt idx="27488">
                  <c:v>137.4399999999475</c:v>
                </c:pt>
                <c:pt idx="27489">
                  <c:v>137.4449999999475</c:v>
                </c:pt>
                <c:pt idx="27490">
                  <c:v>137.4499999999474</c:v>
                </c:pt>
                <c:pt idx="27491">
                  <c:v>137.4549999999475</c:v>
                </c:pt>
                <c:pt idx="27492">
                  <c:v>137.4599999999475</c:v>
                </c:pt>
                <c:pt idx="27493">
                  <c:v>137.4649999999475</c:v>
                </c:pt>
                <c:pt idx="27494">
                  <c:v>137.4699999999474</c:v>
                </c:pt>
                <c:pt idx="27495">
                  <c:v>137.4749999999474</c:v>
                </c:pt>
                <c:pt idx="27496">
                  <c:v>137.4799999999474</c:v>
                </c:pt>
                <c:pt idx="27497">
                  <c:v>137.4849999999474</c:v>
                </c:pt>
                <c:pt idx="27498">
                  <c:v>137.4899999999474</c:v>
                </c:pt>
                <c:pt idx="27499">
                  <c:v>137.4949999999474</c:v>
                </c:pt>
                <c:pt idx="27500">
                  <c:v>137.4999999999474</c:v>
                </c:pt>
                <c:pt idx="27501">
                  <c:v>137.5049999999474</c:v>
                </c:pt>
                <c:pt idx="27502">
                  <c:v>137.5099999999474</c:v>
                </c:pt>
                <c:pt idx="27503">
                  <c:v>137.5149999999473</c:v>
                </c:pt>
                <c:pt idx="27504">
                  <c:v>137.5199999999473</c:v>
                </c:pt>
                <c:pt idx="27505">
                  <c:v>137.5249999999474</c:v>
                </c:pt>
                <c:pt idx="27506">
                  <c:v>137.5299999999474</c:v>
                </c:pt>
                <c:pt idx="27507">
                  <c:v>137.5349999999474</c:v>
                </c:pt>
                <c:pt idx="27508">
                  <c:v>137.5399999999474</c:v>
                </c:pt>
                <c:pt idx="27509">
                  <c:v>137.5449999999474</c:v>
                </c:pt>
                <c:pt idx="27510">
                  <c:v>137.5499999999473</c:v>
                </c:pt>
                <c:pt idx="27511">
                  <c:v>137.5549999999474</c:v>
                </c:pt>
                <c:pt idx="27512">
                  <c:v>137.5599999999474</c:v>
                </c:pt>
                <c:pt idx="27513">
                  <c:v>137.5649999999474</c:v>
                </c:pt>
                <c:pt idx="27514">
                  <c:v>137.5699999999474</c:v>
                </c:pt>
                <c:pt idx="27515">
                  <c:v>137.5749999999474</c:v>
                </c:pt>
                <c:pt idx="27516">
                  <c:v>137.5799999999473</c:v>
                </c:pt>
                <c:pt idx="27517">
                  <c:v>137.5849999999473</c:v>
                </c:pt>
                <c:pt idx="27518">
                  <c:v>137.5899999999473</c:v>
                </c:pt>
                <c:pt idx="27519">
                  <c:v>137.5949999999473</c:v>
                </c:pt>
                <c:pt idx="27520">
                  <c:v>137.5999999999473</c:v>
                </c:pt>
                <c:pt idx="27521">
                  <c:v>137.6049999999473</c:v>
                </c:pt>
                <c:pt idx="27522">
                  <c:v>137.6099999999473</c:v>
                </c:pt>
                <c:pt idx="27523">
                  <c:v>137.6149999999473</c:v>
                </c:pt>
                <c:pt idx="27524">
                  <c:v>137.6199999999473</c:v>
                </c:pt>
                <c:pt idx="27525">
                  <c:v>137.6249999999473</c:v>
                </c:pt>
                <c:pt idx="27526">
                  <c:v>137.6299999999473</c:v>
                </c:pt>
                <c:pt idx="27527">
                  <c:v>137.6349999999473</c:v>
                </c:pt>
                <c:pt idx="27528">
                  <c:v>137.6399999999473</c:v>
                </c:pt>
                <c:pt idx="27529">
                  <c:v>137.6449999999473</c:v>
                </c:pt>
                <c:pt idx="27530">
                  <c:v>137.6499999999473</c:v>
                </c:pt>
                <c:pt idx="27531">
                  <c:v>137.6549999999473</c:v>
                </c:pt>
                <c:pt idx="27532">
                  <c:v>137.6599999999473</c:v>
                </c:pt>
                <c:pt idx="27533">
                  <c:v>137.6649999999473</c:v>
                </c:pt>
                <c:pt idx="27534">
                  <c:v>137.6699999999472</c:v>
                </c:pt>
                <c:pt idx="27535">
                  <c:v>137.6749999999471</c:v>
                </c:pt>
                <c:pt idx="27536">
                  <c:v>137.6799999999471</c:v>
                </c:pt>
                <c:pt idx="27537">
                  <c:v>137.6849999999473</c:v>
                </c:pt>
                <c:pt idx="27538">
                  <c:v>137.6899999999472</c:v>
                </c:pt>
                <c:pt idx="27539">
                  <c:v>137.6949999999472</c:v>
                </c:pt>
                <c:pt idx="27540">
                  <c:v>137.6999999999472</c:v>
                </c:pt>
                <c:pt idx="27541">
                  <c:v>137.7049999999471</c:v>
                </c:pt>
                <c:pt idx="27542">
                  <c:v>137.7099999999471</c:v>
                </c:pt>
                <c:pt idx="27543">
                  <c:v>137.7149999999471</c:v>
                </c:pt>
                <c:pt idx="27544">
                  <c:v>137.7199999999469</c:v>
                </c:pt>
                <c:pt idx="27545">
                  <c:v>137.7249999999472</c:v>
                </c:pt>
                <c:pt idx="27546">
                  <c:v>137.7299999999472</c:v>
                </c:pt>
                <c:pt idx="27547">
                  <c:v>137.7349999999471</c:v>
                </c:pt>
                <c:pt idx="27548">
                  <c:v>137.7399999999471</c:v>
                </c:pt>
                <c:pt idx="27549">
                  <c:v>137.7449999999471</c:v>
                </c:pt>
                <c:pt idx="27550">
                  <c:v>137.7499999999471</c:v>
                </c:pt>
                <c:pt idx="27551">
                  <c:v>137.7549999999472</c:v>
                </c:pt>
                <c:pt idx="27552">
                  <c:v>137.7599999999472</c:v>
                </c:pt>
                <c:pt idx="27553">
                  <c:v>137.7649999999472</c:v>
                </c:pt>
                <c:pt idx="27554">
                  <c:v>137.7699999999471</c:v>
                </c:pt>
                <c:pt idx="27555">
                  <c:v>137.7749999999471</c:v>
                </c:pt>
                <c:pt idx="27556">
                  <c:v>137.7799999999471</c:v>
                </c:pt>
                <c:pt idx="27557">
                  <c:v>137.7849999999472</c:v>
                </c:pt>
                <c:pt idx="27558">
                  <c:v>137.7899999999472</c:v>
                </c:pt>
                <c:pt idx="27559">
                  <c:v>137.7949999999472</c:v>
                </c:pt>
                <c:pt idx="27560">
                  <c:v>137.7999999999471</c:v>
                </c:pt>
                <c:pt idx="27561">
                  <c:v>137.8049999999471</c:v>
                </c:pt>
                <c:pt idx="27562">
                  <c:v>137.8099999999471</c:v>
                </c:pt>
                <c:pt idx="27563">
                  <c:v>137.8149999999471</c:v>
                </c:pt>
                <c:pt idx="27564">
                  <c:v>137.8199999999471</c:v>
                </c:pt>
                <c:pt idx="27565">
                  <c:v>137.8249999999472</c:v>
                </c:pt>
                <c:pt idx="27566">
                  <c:v>137.8299999999471</c:v>
                </c:pt>
                <c:pt idx="27567">
                  <c:v>137.8349999999471</c:v>
                </c:pt>
                <c:pt idx="27568">
                  <c:v>137.8399999999471</c:v>
                </c:pt>
                <c:pt idx="27569">
                  <c:v>137.8449999999471</c:v>
                </c:pt>
                <c:pt idx="27570">
                  <c:v>137.8499999999471</c:v>
                </c:pt>
                <c:pt idx="27571">
                  <c:v>137.8549999999471</c:v>
                </c:pt>
                <c:pt idx="27572">
                  <c:v>137.8599999999471</c:v>
                </c:pt>
                <c:pt idx="27573">
                  <c:v>137.8649999999471</c:v>
                </c:pt>
                <c:pt idx="27574">
                  <c:v>137.8699999999471</c:v>
                </c:pt>
                <c:pt idx="27575">
                  <c:v>137.8749999999471</c:v>
                </c:pt>
                <c:pt idx="27576">
                  <c:v>137.8799999999471</c:v>
                </c:pt>
                <c:pt idx="27577">
                  <c:v>137.8849999999471</c:v>
                </c:pt>
                <c:pt idx="27578">
                  <c:v>137.8899999999471</c:v>
                </c:pt>
                <c:pt idx="27579">
                  <c:v>137.8949999999471</c:v>
                </c:pt>
                <c:pt idx="27580">
                  <c:v>137.8999999999471</c:v>
                </c:pt>
                <c:pt idx="27581">
                  <c:v>137.9049999999471</c:v>
                </c:pt>
                <c:pt idx="27582">
                  <c:v>137.909999999947</c:v>
                </c:pt>
                <c:pt idx="27583">
                  <c:v>137.914999999947</c:v>
                </c:pt>
                <c:pt idx="27584">
                  <c:v>137.919999999947</c:v>
                </c:pt>
                <c:pt idx="27585">
                  <c:v>137.924999999947</c:v>
                </c:pt>
                <c:pt idx="27586">
                  <c:v>137.929999999947</c:v>
                </c:pt>
                <c:pt idx="27587">
                  <c:v>137.934999999947</c:v>
                </c:pt>
                <c:pt idx="27588">
                  <c:v>137.939999999947</c:v>
                </c:pt>
                <c:pt idx="27589">
                  <c:v>137.944999999947</c:v>
                </c:pt>
                <c:pt idx="27590">
                  <c:v>137.949999999947</c:v>
                </c:pt>
                <c:pt idx="27591">
                  <c:v>137.954999999947</c:v>
                </c:pt>
                <c:pt idx="27592">
                  <c:v>137.959999999947</c:v>
                </c:pt>
                <c:pt idx="27593">
                  <c:v>137.964999999947</c:v>
                </c:pt>
                <c:pt idx="27594">
                  <c:v>137.969999999947</c:v>
                </c:pt>
                <c:pt idx="27595">
                  <c:v>137.974999999947</c:v>
                </c:pt>
                <c:pt idx="27596">
                  <c:v>137.979999999947</c:v>
                </c:pt>
                <c:pt idx="27597">
                  <c:v>137.984999999947</c:v>
                </c:pt>
                <c:pt idx="27598">
                  <c:v>137.989999999947</c:v>
                </c:pt>
                <c:pt idx="27599">
                  <c:v>137.994999999947</c:v>
                </c:pt>
                <c:pt idx="27600">
                  <c:v>137.999999999947</c:v>
                </c:pt>
                <c:pt idx="27601">
                  <c:v>138.004999999947</c:v>
                </c:pt>
                <c:pt idx="27602">
                  <c:v>138.009999999947</c:v>
                </c:pt>
                <c:pt idx="27603">
                  <c:v>138.014999999947</c:v>
                </c:pt>
                <c:pt idx="27604">
                  <c:v>138.0199999999469</c:v>
                </c:pt>
                <c:pt idx="27605">
                  <c:v>138.0249999999469</c:v>
                </c:pt>
                <c:pt idx="27606">
                  <c:v>138.0299999999469</c:v>
                </c:pt>
                <c:pt idx="27607">
                  <c:v>138.0349999999469</c:v>
                </c:pt>
                <c:pt idx="27608">
                  <c:v>138.0399999999469</c:v>
                </c:pt>
                <c:pt idx="27609">
                  <c:v>138.0449999999469</c:v>
                </c:pt>
                <c:pt idx="27610">
                  <c:v>138.0499999999469</c:v>
                </c:pt>
                <c:pt idx="27611">
                  <c:v>138.0549999999469</c:v>
                </c:pt>
                <c:pt idx="27612">
                  <c:v>138.0599999999469</c:v>
                </c:pt>
                <c:pt idx="27613">
                  <c:v>138.0649999999469</c:v>
                </c:pt>
                <c:pt idx="27614">
                  <c:v>138.0699999999469</c:v>
                </c:pt>
                <c:pt idx="27615">
                  <c:v>138.0749999999469</c:v>
                </c:pt>
                <c:pt idx="27616">
                  <c:v>138.0799999999469</c:v>
                </c:pt>
                <c:pt idx="27617">
                  <c:v>138.0849999999469</c:v>
                </c:pt>
                <c:pt idx="27618">
                  <c:v>138.0899999999469</c:v>
                </c:pt>
                <c:pt idx="27619">
                  <c:v>138.0949999999469</c:v>
                </c:pt>
                <c:pt idx="27620">
                  <c:v>138.0999999999469</c:v>
                </c:pt>
                <c:pt idx="27621">
                  <c:v>138.1049999999469</c:v>
                </c:pt>
                <c:pt idx="27622">
                  <c:v>138.1099999999468</c:v>
                </c:pt>
                <c:pt idx="27623">
                  <c:v>138.1149999999467</c:v>
                </c:pt>
                <c:pt idx="27624">
                  <c:v>138.1199999999467</c:v>
                </c:pt>
                <c:pt idx="27625">
                  <c:v>138.1249999999469</c:v>
                </c:pt>
                <c:pt idx="27626">
                  <c:v>138.1299999999468</c:v>
                </c:pt>
                <c:pt idx="27627">
                  <c:v>138.1349999999468</c:v>
                </c:pt>
                <c:pt idx="27628">
                  <c:v>138.1399999999468</c:v>
                </c:pt>
                <c:pt idx="27629">
                  <c:v>138.1449999999467</c:v>
                </c:pt>
                <c:pt idx="27630">
                  <c:v>138.1499999999467</c:v>
                </c:pt>
                <c:pt idx="27631">
                  <c:v>138.1549999999468</c:v>
                </c:pt>
                <c:pt idx="27632">
                  <c:v>138.1599999999468</c:v>
                </c:pt>
                <c:pt idx="27633">
                  <c:v>138.1649999999468</c:v>
                </c:pt>
                <c:pt idx="27634">
                  <c:v>138.1699999999468</c:v>
                </c:pt>
                <c:pt idx="27635">
                  <c:v>138.1749999999467</c:v>
                </c:pt>
                <c:pt idx="27636">
                  <c:v>138.1799999999467</c:v>
                </c:pt>
                <c:pt idx="27637">
                  <c:v>138.1849999999468</c:v>
                </c:pt>
                <c:pt idx="27638">
                  <c:v>138.1899999999468</c:v>
                </c:pt>
                <c:pt idx="27639">
                  <c:v>138.1949999999468</c:v>
                </c:pt>
                <c:pt idx="27640">
                  <c:v>138.1999999999468</c:v>
                </c:pt>
                <c:pt idx="27641">
                  <c:v>138.2049999999468</c:v>
                </c:pt>
                <c:pt idx="27642">
                  <c:v>138.2099999999467</c:v>
                </c:pt>
                <c:pt idx="27643">
                  <c:v>138.2149999999467</c:v>
                </c:pt>
                <c:pt idx="27644">
                  <c:v>138.2199999999467</c:v>
                </c:pt>
                <c:pt idx="27645">
                  <c:v>138.2249999999468</c:v>
                </c:pt>
                <c:pt idx="27646">
                  <c:v>138.2299999999468</c:v>
                </c:pt>
                <c:pt idx="27647">
                  <c:v>138.2349999999468</c:v>
                </c:pt>
                <c:pt idx="27648">
                  <c:v>138.2399999999467</c:v>
                </c:pt>
                <c:pt idx="27649">
                  <c:v>138.2449999999467</c:v>
                </c:pt>
                <c:pt idx="27650">
                  <c:v>138.2499999999467</c:v>
                </c:pt>
                <c:pt idx="27651">
                  <c:v>138.2549999999467</c:v>
                </c:pt>
                <c:pt idx="27652">
                  <c:v>138.2599999999467</c:v>
                </c:pt>
                <c:pt idx="27653">
                  <c:v>138.2649999999467</c:v>
                </c:pt>
                <c:pt idx="27654">
                  <c:v>138.2699999999467</c:v>
                </c:pt>
                <c:pt idx="27655">
                  <c:v>138.2749999999467</c:v>
                </c:pt>
                <c:pt idx="27656">
                  <c:v>138.2799999999467</c:v>
                </c:pt>
                <c:pt idx="27657">
                  <c:v>138.2849999999467</c:v>
                </c:pt>
                <c:pt idx="27658">
                  <c:v>138.2899999999467</c:v>
                </c:pt>
                <c:pt idx="27659">
                  <c:v>138.2949999999467</c:v>
                </c:pt>
                <c:pt idx="27660">
                  <c:v>138.2999999999467</c:v>
                </c:pt>
                <c:pt idx="27661">
                  <c:v>138.3049999999467</c:v>
                </c:pt>
                <c:pt idx="27662">
                  <c:v>138.3099999999467</c:v>
                </c:pt>
                <c:pt idx="27663">
                  <c:v>138.3149999999467</c:v>
                </c:pt>
                <c:pt idx="27664">
                  <c:v>138.3199999999467</c:v>
                </c:pt>
                <c:pt idx="27665">
                  <c:v>138.3249999999467</c:v>
                </c:pt>
                <c:pt idx="27666">
                  <c:v>138.3299999999467</c:v>
                </c:pt>
                <c:pt idx="27667">
                  <c:v>138.3349999999467</c:v>
                </c:pt>
                <c:pt idx="27668">
                  <c:v>138.3399999999467</c:v>
                </c:pt>
                <c:pt idx="27669">
                  <c:v>138.3449999999467</c:v>
                </c:pt>
                <c:pt idx="27670">
                  <c:v>138.3499999999466</c:v>
                </c:pt>
                <c:pt idx="27671">
                  <c:v>138.3549999999466</c:v>
                </c:pt>
                <c:pt idx="27672">
                  <c:v>138.3599999999466</c:v>
                </c:pt>
                <c:pt idx="27673">
                  <c:v>138.3649999999466</c:v>
                </c:pt>
                <c:pt idx="27674">
                  <c:v>138.3699999999466</c:v>
                </c:pt>
                <c:pt idx="27675">
                  <c:v>138.3749999999466</c:v>
                </c:pt>
                <c:pt idx="27676">
                  <c:v>138.3799999999466</c:v>
                </c:pt>
                <c:pt idx="27677">
                  <c:v>138.3849999999466</c:v>
                </c:pt>
                <c:pt idx="27678">
                  <c:v>138.3899999999466</c:v>
                </c:pt>
                <c:pt idx="27679">
                  <c:v>138.3949999999466</c:v>
                </c:pt>
                <c:pt idx="27680">
                  <c:v>138.3999999999466</c:v>
                </c:pt>
                <c:pt idx="27681">
                  <c:v>138.4049999999466</c:v>
                </c:pt>
                <c:pt idx="27682">
                  <c:v>138.4099999999466</c:v>
                </c:pt>
                <c:pt idx="27683">
                  <c:v>138.4149999999466</c:v>
                </c:pt>
                <c:pt idx="27684">
                  <c:v>138.4199999999466</c:v>
                </c:pt>
                <c:pt idx="27685">
                  <c:v>138.4249999999466</c:v>
                </c:pt>
                <c:pt idx="27686">
                  <c:v>138.4299999999466</c:v>
                </c:pt>
                <c:pt idx="27687">
                  <c:v>138.4349999999466</c:v>
                </c:pt>
                <c:pt idx="27688">
                  <c:v>138.4399999999466</c:v>
                </c:pt>
                <c:pt idx="27689">
                  <c:v>138.4449999999466</c:v>
                </c:pt>
                <c:pt idx="27690">
                  <c:v>138.4499999999466</c:v>
                </c:pt>
                <c:pt idx="27691">
                  <c:v>138.4549999999466</c:v>
                </c:pt>
                <c:pt idx="27692">
                  <c:v>138.4599999999466</c:v>
                </c:pt>
                <c:pt idx="27693">
                  <c:v>138.4649999999465</c:v>
                </c:pt>
                <c:pt idx="27694">
                  <c:v>138.4699999999465</c:v>
                </c:pt>
                <c:pt idx="27695">
                  <c:v>138.4749999999465</c:v>
                </c:pt>
                <c:pt idx="27696">
                  <c:v>138.4799999999465</c:v>
                </c:pt>
                <c:pt idx="27697">
                  <c:v>138.4849999999466</c:v>
                </c:pt>
                <c:pt idx="27698">
                  <c:v>138.4899999999465</c:v>
                </c:pt>
                <c:pt idx="27699">
                  <c:v>138.4949999999465</c:v>
                </c:pt>
                <c:pt idx="27700">
                  <c:v>138.4999999999465</c:v>
                </c:pt>
                <c:pt idx="27701">
                  <c:v>138.5049999999465</c:v>
                </c:pt>
                <c:pt idx="27702">
                  <c:v>138.5099999999465</c:v>
                </c:pt>
                <c:pt idx="27703">
                  <c:v>138.5149999999465</c:v>
                </c:pt>
                <c:pt idx="27704">
                  <c:v>138.5199999999465</c:v>
                </c:pt>
                <c:pt idx="27705">
                  <c:v>138.5249999999465</c:v>
                </c:pt>
                <c:pt idx="27706">
                  <c:v>138.5299999999465</c:v>
                </c:pt>
                <c:pt idx="27707">
                  <c:v>138.5349999999465</c:v>
                </c:pt>
                <c:pt idx="27708">
                  <c:v>138.5399999999465</c:v>
                </c:pt>
                <c:pt idx="27709">
                  <c:v>138.5449999999465</c:v>
                </c:pt>
                <c:pt idx="27710">
                  <c:v>138.5499999999464</c:v>
                </c:pt>
                <c:pt idx="27711">
                  <c:v>138.5549999999465</c:v>
                </c:pt>
                <c:pt idx="27712">
                  <c:v>138.5599999999465</c:v>
                </c:pt>
                <c:pt idx="27713">
                  <c:v>138.5649999999465</c:v>
                </c:pt>
                <c:pt idx="27714">
                  <c:v>138.5699999999464</c:v>
                </c:pt>
                <c:pt idx="27715">
                  <c:v>138.5749999999464</c:v>
                </c:pt>
                <c:pt idx="27716">
                  <c:v>138.5799999999464</c:v>
                </c:pt>
                <c:pt idx="27717">
                  <c:v>138.5849999999464</c:v>
                </c:pt>
                <c:pt idx="27718">
                  <c:v>138.5899999999464</c:v>
                </c:pt>
                <c:pt idx="27719">
                  <c:v>138.5949999999464</c:v>
                </c:pt>
                <c:pt idx="27720">
                  <c:v>138.5999999999464</c:v>
                </c:pt>
                <c:pt idx="27721">
                  <c:v>138.6049999999464</c:v>
                </c:pt>
                <c:pt idx="27722">
                  <c:v>138.6099999999464</c:v>
                </c:pt>
                <c:pt idx="27723">
                  <c:v>138.6149999999463</c:v>
                </c:pt>
                <c:pt idx="27724">
                  <c:v>138.6199999999463</c:v>
                </c:pt>
                <c:pt idx="27725">
                  <c:v>138.6249999999464</c:v>
                </c:pt>
                <c:pt idx="27726">
                  <c:v>138.6299999999464</c:v>
                </c:pt>
                <c:pt idx="27727">
                  <c:v>138.6349999999464</c:v>
                </c:pt>
                <c:pt idx="27728">
                  <c:v>138.6399999999464</c:v>
                </c:pt>
                <c:pt idx="27729">
                  <c:v>138.6449999999463</c:v>
                </c:pt>
                <c:pt idx="27730">
                  <c:v>138.6499999999463</c:v>
                </c:pt>
                <c:pt idx="27731">
                  <c:v>138.6549999999464</c:v>
                </c:pt>
                <c:pt idx="27732">
                  <c:v>138.6599999999464</c:v>
                </c:pt>
                <c:pt idx="27733">
                  <c:v>138.6649999999464</c:v>
                </c:pt>
                <c:pt idx="27734">
                  <c:v>138.6699999999464</c:v>
                </c:pt>
                <c:pt idx="27735">
                  <c:v>138.6749999999464</c:v>
                </c:pt>
                <c:pt idx="27736">
                  <c:v>138.6799999999463</c:v>
                </c:pt>
                <c:pt idx="27737">
                  <c:v>138.6849999999463</c:v>
                </c:pt>
                <c:pt idx="27738">
                  <c:v>138.6899999999463</c:v>
                </c:pt>
                <c:pt idx="27739">
                  <c:v>138.6949999999463</c:v>
                </c:pt>
                <c:pt idx="27740">
                  <c:v>138.6999999999463</c:v>
                </c:pt>
                <c:pt idx="27741">
                  <c:v>138.7049999999463</c:v>
                </c:pt>
                <c:pt idx="27742">
                  <c:v>138.7099999999463</c:v>
                </c:pt>
                <c:pt idx="27743">
                  <c:v>138.7149999999463</c:v>
                </c:pt>
                <c:pt idx="27744">
                  <c:v>138.7199999999463</c:v>
                </c:pt>
                <c:pt idx="27745">
                  <c:v>138.7249999999463</c:v>
                </c:pt>
                <c:pt idx="27746">
                  <c:v>138.7299999999463</c:v>
                </c:pt>
                <c:pt idx="27747">
                  <c:v>138.7349999999463</c:v>
                </c:pt>
                <c:pt idx="27748">
                  <c:v>138.7399999999463</c:v>
                </c:pt>
                <c:pt idx="27749">
                  <c:v>138.7449999999463</c:v>
                </c:pt>
                <c:pt idx="27750">
                  <c:v>138.7499999999463</c:v>
                </c:pt>
                <c:pt idx="27751">
                  <c:v>138.7549999999463</c:v>
                </c:pt>
                <c:pt idx="27752">
                  <c:v>138.7599999999463</c:v>
                </c:pt>
                <c:pt idx="27753">
                  <c:v>138.7649999999463</c:v>
                </c:pt>
                <c:pt idx="27754">
                  <c:v>138.7699999999462</c:v>
                </c:pt>
                <c:pt idx="27755">
                  <c:v>138.7749999999461</c:v>
                </c:pt>
                <c:pt idx="27756">
                  <c:v>138.7799999999461</c:v>
                </c:pt>
                <c:pt idx="27757">
                  <c:v>138.7849999999463</c:v>
                </c:pt>
                <c:pt idx="27758">
                  <c:v>138.7899999999462</c:v>
                </c:pt>
                <c:pt idx="27759">
                  <c:v>138.7949999999462</c:v>
                </c:pt>
                <c:pt idx="27760">
                  <c:v>138.7999999999462</c:v>
                </c:pt>
                <c:pt idx="27761">
                  <c:v>138.8049999999462</c:v>
                </c:pt>
                <c:pt idx="27762">
                  <c:v>138.8099999999462</c:v>
                </c:pt>
                <c:pt idx="27763">
                  <c:v>138.8149999999462</c:v>
                </c:pt>
                <c:pt idx="27764">
                  <c:v>138.8199999999462</c:v>
                </c:pt>
                <c:pt idx="27765">
                  <c:v>138.8249999999462</c:v>
                </c:pt>
                <c:pt idx="27766">
                  <c:v>138.8299999999462</c:v>
                </c:pt>
                <c:pt idx="27767">
                  <c:v>138.8349999999462</c:v>
                </c:pt>
                <c:pt idx="27768">
                  <c:v>138.8399999999462</c:v>
                </c:pt>
                <c:pt idx="27769">
                  <c:v>138.8449999999462</c:v>
                </c:pt>
                <c:pt idx="27770">
                  <c:v>138.8499999999462</c:v>
                </c:pt>
                <c:pt idx="27771">
                  <c:v>138.8549999999462</c:v>
                </c:pt>
                <c:pt idx="27772">
                  <c:v>138.8599999999462</c:v>
                </c:pt>
                <c:pt idx="27773">
                  <c:v>138.8649999999462</c:v>
                </c:pt>
                <c:pt idx="27774">
                  <c:v>138.8699999999462</c:v>
                </c:pt>
                <c:pt idx="27775">
                  <c:v>138.8749999999462</c:v>
                </c:pt>
                <c:pt idx="27776">
                  <c:v>138.8799999999462</c:v>
                </c:pt>
                <c:pt idx="27777">
                  <c:v>138.8849999999462</c:v>
                </c:pt>
                <c:pt idx="27778">
                  <c:v>138.8899999999462</c:v>
                </c:pt>
                <c:pt idx="27779">
                  <c:v>138.8949999999462</c:v>
                </c:pt>
                <c:pt idx="27780">
                  <c:v>138.8999999999461</c:v>
                </c:pt>
                <c:pt idx="27781">
                  <c:v>138.9049999999461</c:v>
                </c:pt>
                <c:pt idx="27782">
                  <c:v>138.9099999999461</c:v>
                </c:pt>
                <c:pt idx="27783">
                  <c:v>138.9149999999461</c:v>
                </c:pt>
                <c:pt idx="27784">
                  <c:v>138.9199999999461</c:v>
                </c:pt>
                <c:pt idx="27785">
                  <c:v>138.9249999999462</c:v>
                </c:pt>
                <c:pt idx="27786">
                  <c:v>138.9299999999461</c:v>
                </c:pt>
                <c:pt idx="27787">
                  <c:v>138.9349999999461</c:v>
                </c:pt>
                <c:pt idx="27788">
                  <c:v>138.9399999999461</c:v>
                </c:pt>
                <c:pt idx="27789">
                  <c:v>138.9449999999461</c:v>
                </c:pt>
                <c:pt idx="27790">
                  <c:v>138.9499999999461</c:v>
                </c:pt>
                <c:pt idx="27791">
                  <c:v>138.9549999999461</c:v>
                </c:pt>
                <c:pt idx="27792">
                  <c:v>138.9599999999461</c:v>
                </c:pt>
                <c:pt idx="27793">
                  <c:v>138.9649999999461</c:v>
                </c:pt>
                <c:pt idx="27794">
                  <c:v>138.9699999999461</c:v>
                </c:pt>
                <c:pt idx="27795">
                  <c:v>138.9749999999461</c:v>
                </c:pt>
                <c:pt idx="27796">
                  <c:v>138.9799999999461</c:v>
                </c:pt>
                <c:pt idx="27797">
                  <c:v>138.9849999999461</c:v>
                </c:pt>
                <c:pt idx="27798">
                  <c:v>138.9899999999461</c:v>
                </c:pt>
                <c:pt idx="27799">
                  <c:v>138.9949999999461</c:v>
                </c:pt>
                <c:pt idx="27800">
                  <c:v>138.9999999999461</c:v>
                </c:pt>
                <c:pt idx="27801">
                  <c:v>139.0049999999461</c:v>
                </c:pt>
                <c:pt idx="27802">
                  <c:v>139.009999999946</c:v>
                </c:pt>
                <c:pt idx="27803">
                  <c:v>139.014999999946</c:v>
                </c:pt>
                <c:pt idx="27804">
                  <c:v>139.019999999946</c:v>
                </c:pt>
                <c:pt idx="27805">
                  <c:v>139.024999999946</c:v>
                </c:pt>
                <c:pt idx="27806">
                  <c:v>139.029999999946</c:v>
                </c:pt>
                <c:pt idx="27807">
                  <c:v>139.034999999946</c:v>
                </c:pt>
                <c:pt idx="27808">
                  <c:v>139.039999999946</c:v>
                </c:pt>
                <c:pt idx="27809">
                  <c:v>139.044999999946</c:v>
                </c:pt>
                <c:pt idx="27810">
                  <c:v>139.049999999946</c:v>
                </c:pt>
                <c:pt idx="27811">
                  <c:v>139.054999999946</c:v>
                </c:pt>
                <c:pt idx="27812">
                  <c:v>139.059999999946</c:v>
                </c:pt>
                <c:pt idx="27813">
                  <c:v>139.064999999946</c:v>
                </c:pt>
                <c:pt idx="27814">
                  <c:v>139.069999999946</c:v>
                </c:pt>
                <c:pt idx="27815">
                  <c:v>139.074999999946</c:v>
                </c:pt>
                <c:pt idx="27816">
                  <c:v>139.079999999946</c:v>
                </c:pt>
                <c:pt idx="27817">
                  <c:v>139.084999999946</c:v>
                </c:pt>
                <c:pt idx="27818">
                  <c:v>139.089999999946</c:v>
                </c:pt>
                <c:pt idx="27819">
                  <c:v>139.094999999946</c:v>
                </c:pt>
                <c:pt idx="27820">
                  <c:v>139.099999999946</c:v>
                </c:pt>
                <c:pt idx="27821">
                  <c:v>139.104999999946</c:v>
                </c:pt>
                <c:pt idx="27822">
                  <c:v>139.109999999946</c:v>
                </c:pt>
                <c:pt idx="27823">
                  <c:v>139.114999999946</c:v>
                </c:pt>
                <c:pt idx="27824">
                  <c:v>139.1199999999459</c:v>
                </c:pt>
                <c:pt idx="27825">
                  <c:v>139.1249999999459</c:v>
                </c:pt>
                <c:pt idx="27826">
                  <c:v>139.1299999999459</c:v>
                </c:pt>
                <c:pt idx="27827">
                  <c:v>139.1349999999459</c:v>
                </c:pt>
                <c:pt idx="27828">
                  <c:v>139.1399999999459</c:v>
                </c:pt>
                <c:pt idx="27829">
                  <c:v>139.1449999999459</c:v>
                </c:pt>
                <c:pt idx="27830">
                  <c:v>139.1499999999459</c:v>
                </c:pt>
                <c:pt idx="27831">
                  <c:v>139.1549999999459</c:v>
                </c:pt>
                <c:pt idx="27832">
                  <c:v>139.1599999999459</c:v>
                </c:pt>
                <c:pt idx="27833">
                  <c:v>139.1649999999459</c:v>
                </c:pt>
                <c:pt idx="27834">
                  <c:v>139.1699999999459</c:v>
                </c:pt>
                <c:pt idx="27835">
                  <c:v>139.1749999999459</c:v>
                </c:pt>
                <c:pt idx="27836">
                  <c:v>139.1799999999459</c:v>
                </c:pt>
                <c:pt idx="27837">
                  <c:v>139.1849999999459</c:v>
                </c:pt>
                <c:pt idx="27838">
                  <c:v>139.1899999999459</c:v>
                </c:pt>
                <c:pt idx="27839">
                  <c:v>139.1949999999459</c:v>
                </c:pt>
                <c:pt idx="27840">
                  <c:v>139.1999999999459</c:v>
                </c:pt>
                <c:pt idx="27841">
                  <c:v>139.2049999999459</c:v>
                </c:pt>
                <c:pt idx="27842">
                  <c:v>139.2099999999458</c:v>
                </c:pt>
                <c:pt idx="27843">
                  <c:v>139.2149999999457</c:v>
                </c:pt>
                <c:pt idx="27844">
                  <c:v>139.2199999999457</c:v>
                </c:pt>
                <c:pt idx="27845">
                  <c:v>139.2249999999459</c:v>
                </c:pt>
                <c:pt idx="27846">
                  <c:v>139.2299999999458</c:v>
                </c:pt>
                <c:pt idx="27847">
                  <c:v>139.2349999999458</c:v>
                </c:pt>
                <c:pt idx="27848">
                  <c:v>139.2399999999458</c:v>
                </c:pt>
                <c:pt idx="27849">
                  <c:v>139.2449999999457</c:v>
                </c:pt>
                <c:pt idx="27850">
                  <c:v>139.2499999999457</c:v>
                </c:pt>
                <c:pt idx="27851">
                  <c:v>139.2549999999458</c:v>
                </c:pt>
                <c:pt idx="27852">
                  <c:v>139.2599999999458</c:v>
                </c:pt>
                <c:pt idx="27853">
                  <c:v>139.2649999999458</c:v>
                </c:pt>
                <c:pt idx="27854">
                  <c:v>139.2699999999458</c:v>
                </c:pt>
                <c:pt idx="27855">
                  <c:v>139.2749999999457</c:v>
                </c:pt>
                <c:pt idx="27856">
                  <c:v>139.2799999999457</c:v>
                </c:pt>
                <c:pt idx="27857">
                  <c:v>139.2849999999458</c:v>
                </c:pt>
                <c:pt idx="27858">
                  <c:v>139.2899999999458</c:v>
                </c:pt>
                <c:pt idx="27859">
                  <c:v>139.2949999999458</c:v>
                </c:pt>
                <c:pt idx="27860">
                  <c:v>139.2999999999458</c:v>
                </c:pt>
                <c:pt idx="27861">
                  <c:v>139.3049999999458</c:v>
                </c:pt>
                <c:pt idx="27862">
                  <c:v>139.3099999999458</c:v>
                </c:pt>
                <c:pt idx="27863">
                  <c:v>139.3149999999458</c:v>
                </c:pt>
                <c:pt idx="27864">
                  <c:v>139.3199999999458</c:v>
                </c:pt>
                <c:pt idx="27865">
                  <c:v>139.3249999999458</c:v>
                </c:pt>
                <c:pt idx="27866">
                  <c:v>139.3299999999458</c:v>
                </c:pt>
                <c:pt idx="27867">
                  <c:v>139.3349999999458</c:v>
                </c:pt>
                <c:pt idx="27868">
                  <c:v>139.3399999999457</c:v>
                </c:pt>
                <c:pt idx="27869">
                  <c:v>139.3449999999457</c:v>
                </c:pt>
                <c:pt idx="27870">
                  <c:v>139.3499999999457</c:v>
                </c:pt>
                <c:pt idx="27871">
                  <c:v>139.3549999999458</c:v>
                </c:pt>
                <c:pt idx="27872">
                  <c:v>139.3599999999458</c:v>
                </c:pt>
                <c:pt idx="27873">
                  <c:v>139.3649999999458</c:v>
                </c:pt>
                <c:pt idx="27874">
                  <c:v>139.3699999999457</c:v>
                </c:pt>
                <c:pt idx="27875">
                  <c:v>139.3749999999457</c:v>
                </c:pt>
                <c:pt idx="27876">
                  <c:v>139.3799999999457</c:v>
                </c:pt>
                <c:pt idx="27877">
                  <c:v>139.3849999999457</c:v>
                </c:pt>
                <c:pt idx="27878">
                  <c:v>139.3899999999457</c:v>
                </c:pt>
                <c:pt idx="27879">
                  <c:v>139.3949999999457</c:v>
                </c:pt>
                <c:pt idx="27880">
                  <c:v>139.3999999999457</c:v>
                </c:pt>
                <c:pt idx="27881">
                  <c:v>139.4049999999457</c:v>
                </c:pt>
                <c:pt idx="27882">
                  <c:v>139.4099999999457</c:v>
                </c:pt>
                <c:pt idx="27883">
                  <c:v>139.4149999999457</c:v>
                </c:pt>
                <c:pt idx="27884">
                  <c:v>139.4199999999457</c:v>
                </c:pt>
                <c:pt idx="27885">
                  <c:v>139.4249999999457</c:v>
                </c:pt>
                <c:pt idx="27886">
                  <c:v>139.4299999999457</c:v>
                </c:pt>
                <c:pt idx="27887">
                  <c:v>139.4349999999457</c:v>
                </c:pt>
                <c:pt idx="27888">
                  <c:v>139.4399999999457</c:v>
                </c:pt>
                <c:pt idx="27889">
                  <c:v>139.4449999999457</c:v>
                </c:pt>
                <c:pt idx="27890">
                  <c:v>139.4499999999456</c:v>
                </c:pt>
                <c:pt idx="27891">
                  <c:v>139.4549999999456</c:v>
                </c:pt>
                <c:pt idx="27892">
                  <c:v>139.4599999999456</c:v>
                </c:pt>
                <c:pt idx="27893">
                  <c:v>139.4649999999456</c:v>
                </c:pt>
                <c:pt idx="27894">
                  <c:v>139.4699999999456</c:v>
                </c:pt>
                <c:pt idx="27895">
                  <c:v>139.4749999999456</c:v>
                </c:pt>
                <c:pt idx="27896">
                  <c:v>139.4799999999456</c:v>
                </c:pt>
                <c:pt idx="27897">
                  <c:v>139.4849999999456</c:v>
                </c:pt>
                <c:pt idx="27898">
                  <c:v>139.4899999999456</c:v>
                </c:pt>
                <c:pt idx="27899">
                  <c:v>139.4949999999456</c:v>
                </c:pt>
                <c:pt idx="27900">
                  <c:v>139.4999999999456</c:v>
                </c:pt>
                <c:pt idx="27901">
                  <c:v>139.5049999999456</c:v>
                </c:pt>
                <c:pt idx="27902">
                  <c:v>139.5099999999456</c:v>
                </c:pt>
                <c:pt idx="27903">
                  <c:v>139.5149999999456</c:v>
                </c:pt>
                <c:pt idx="27904">
                  <c:v>139.5199999999456</c:v>
                </c:pt>
                <c:pt idx="27905">
                  <c:v>139.5249999999456</c:v>
                </c:pt>
                <c:pt idx="27906">
                  <c:v>139.5299999999456</c:v>
                </c:pt>
                <c:pt idx="27907">
                  <c:v>139.5349999999456</c:v>
                </c:pt>
                <c:pt idx="27908">
                  <c:v>139.5399999999456</c:v>
                </c:pt>
                <c:pt idx="27909">
                  <c:v>139.5449999999456</c:v>
                </c:pt>
                <c:pt idx="27910">
                  <c:v>139.5499999999456</c:v>
                </c:pt>
                <c:pt idx="27911">
                  <c:v>139.5549999999456</c:v>
                </c:pt>
                <c:pt idx="27912">
                  <c:v>139.5599999999455</c:v>
                </c:pt>
                <c:pt idx="27913">
                  <c:v>139.5649999999455</c:v>
                </c:pt>
                <c:pt idx="27914">
                  <c:v>139.5699999999455</c:v>
                </c:pt>
                <c:pt idx="27915">
                  <c:v>139.5749999999455</c:v>
                </c:pt>
                <c:pt idx="27916">
                  <c:v>139.5799999999455</c:v>
                </c:pt>
                <c:pt idx="27917">
                  <c:v>139.5849999999456</c:v>
                </c:pt>
                <c:pt idx="27918">
                  <c:v>139.5899999999455</c:v>
                </c:pt>
                <c:pt idx="27919">
                  <c:v>139.5949999999455</c:v>
                </c:pt>
                <c:pt idx="27920">
                  <c:v>139.5999999999455</c:v>
                </c:pt>
                <c:pt idx="27921">
                  <c:v>139.6049999999455</c:v>
                </c:pt>
                <c:pt idx="27922">
                  <c:v>139.6099999999455</c:v>
                </c:pt>
                <c:pt idx="27923">
                  <c:v>139.6149999999455</c:v>
                </c:pt>
                <c:pt idx="27924">
                  <c:v>139.6199999999455</c:v>
                </c:pt>
                <c:pt idx="27925">
                  <c:v>139.6249999999455</c:v>
                </c:pt>
                <c:pt idx="27926">
                  <c:v>139.6299999999455</c:v>
                </c:pt>
                <c:pt idx="27927">
                  <c:v>139.6349999999455</c:v>
                </c:pt>
                <c:pt idx="27928">
                  <c:v>139.6399999999455</c:v>
                </c:pt>
                <c:pt idx="27929">
                  <c:v>139.6449999999455</c:v>
                </c:pt>
                <c:pt idx="27930">
                  <c:v>139.6499999999454</c:v>
                </c:pt>
                <c:pt idx="27931">
                  <c:v>139.6549999999455</c:v>
                </c:pt>
                <c:pt idx="27932">
                  <c:v>139.6599999999455</c:v>
                </c:pt>
                <c:pt idx="27933">
                  <c:v>139.6649999999455</c:v>
                </c:pt>
                <c:pt idx="27934">
                  <c:v>139.6699999999454</c:v>
                </c:pt>
                <c:pt idx="27935">
                  <c:v>139.6749999999454</c:v>
                </c:pt>
                <c:pt idx="27936">
                  <c:v>139.6799999999454</c:v>
                </c:pt>
                <c:pt idx="27937">
                  <c:v>139.6849999999454</c:v>
                </c:pt>
                <c:pt idx="27938">
                  <c:v>139.6899999999454</c:v>
                </c:pt>
                <c:pt idx="27939">
                  <c:v>139.6949999999454</c:v>
                </c:pt>
                <c:pt idx="27940">
                  <c:v>139.6999999999454</c:v>
                </c:pt>
                <c:pt idx="27941">
                  <c:v>139.7049999999454</c:v>
                </c:pt>
                <c:pt idx="27942">
                  <c:v>139.7099999999454</c:v>
                </c:pt>
                <c:pt idx="27943">
                  <c:v>139.7149999999453</c:v>
                </c:pt>
                <c:pt idx="27944">
                  <c:v>139.7199999999453</c:v>
                </c:pt>
                <c:pt idx="27945">
                  <c:v>139.7249999999454</c:v>
                </c:pt>
                <c:pt idx="27946">
                  <c:v>139.7299999999454</c:v>
                </c:pt>
                <c:pt idx="27947">
                  <c:v>139.7349999999454</c:v>
                </c:pt>
                <c:pt idx="27948">
                  <c:v>139.7399999999454</c:v>
                </c:pt>
                <c:pt idx="27949">
                  <c:v>139.7449999999453</c:v>
                </c:pt>
                <c:pt idx="27950">
                  <c:v>139.7499999999453</c:v>
                </c:pt>
                <c:pt idx="27951">
                  <c:v>139.7549999999454</c:v>
                </c:pt>
                <c:pt idx="27952">
                  <c:v>139.7599999999454</c:v>
                </c:pt>
                <c:pt idx="27953">
                  <c:v>139.7649999999454</c:v>
                </c:pt>
                <c:pt idx="27954">
                  <c:v>139.7699999999454</c:v>
                </c:pt>
                <c:pt idx="27955">
                  <c:v>139.7749999999454</c:v>
                </c:pt>
                <c:pt idx="27956">
                  <c:v>139.7799999999453</c:v>
                </c:pt>
                <c:pt idx="27957">
                  <c:v>139.7849999999453</c:v>
                </c:pt>
                <c:pt idx="27958">
                  <c:v>139.7899999999453</c:v>
                </c:pt>
                <c:pt idx="27959">
                  <c:v>139.7949999999453</c:v>
                </c:pt>
                <c:pt idx="27960">
                  <c:v>139.7999999999453</c:v>
                </c:pt>
                <c:pt idx="27961">
                  <c:v>139.8049999999454</c:v>
                </c:pt>
                <c:pt idx="27962">
                  <c:v>139.8099999999453</c:v>
                </c:pt>
                <c:pt idx="27963">
                  <c:v>139.8149999999453</c:v>
                </c:pt>
                <c:pt idx="27964">
                  <c:v>139.8199999999453</c:v>
                </c:pt>
                <c:pt idx="27965">
                  <c:v>139.8249999999453</c:v>
                </c:pt>
                <c:pt idx="27966">
                  <c:v>139.8299999999453</c:v>
                </c:pt>
                <c:pt idx="27967">
                  <c:v>139.8349999999453</c:v>
                </c:pt>
                <c:pt idx="27968">
                  <c:v>139.8399999999453</c:v>
                </c:pt>
                <c:pt idx="27969">
                  <c:v>139.8449999999453</c:v>
                </c:pt>
                <c:pt idx="27970">
                  <c:v>139.8499999999453</c:v>
                </c:pt>
                <c:pt idx="27971">
                  <c:v>139.8549999999453</c:v>
                </c:pt>
                <c:pt idx="27972">
                  <c:v>139.8599999999453</c:v>
                </c:pt>
                <c:pt idx="27973">
                  <c:v>139.8649999999453</c:v>
                </c:pt>
                <c:pt idx="27974">
                  <c:v>139.8699999999453</c:v>
                </c:pt>
                <c:pt idx="27975">
                  <c:v>139.8749999999453</c:v>
                </c:pt>
                <c:pt idx="27976">
                  <c:v>139.8799999999453</c:v>
                </c:pt>
                <c:pt idx="27977">
                  <c:v>139.8849999999453</c:v>
                </c:pt>
                <c:pt idx="27978">
                  <c:v>139.8899999999452</c:v>
                </c:pt>
                <c:pt idx="27979">
                  <c:v>139.8949999999452</c:v>
                </c:pt>
                <c:pt idx="27980">
                  <c:v>139.8999999999452</c:v>
                </c:pt>
                <c:pt idx="27981">
                  <c:v>139.9049999999452</c:v>
                </c:pt>
                <c:pt idx="27982">
                  <c:v>139.9099999999452</c:v>
                </c:pt>
                <c:pt idx="27983">
                  <c:v>139.9149999999452</c:v>
                </c:pt>
                <c:pt idx="27984">
                  <c:v>139.9199999999452</c:v>
                </c:pt>
                <c:pt idx="27985">
                  <c:v>139.9249999999452</c:v>
                </c:pt>
                <c:pt idx="27986">
                  <c:v>139.9299999999452</c:v>
                </c:pt>
                <c:pt idx="27987">
                  <c:v>139.9349999999452</c:v>
                </c:pt>
                <c:pt idx="27988">
                  <c:v>139.9399999999452</c:v>
                </c:pt>
                <c:pt idx="27989">
                  <c:v>139.9449999999452</c:v>
                </c:pt>
                <c:pt idx="27990">
                  <c:v>139.9499999999452</c:v>
                </c:pt>
                <c:pt idx="27991">
                  <c:v>139.9549999999452</c:v>
                </c:pt>
                <c:pt idx="27992">
                  <c:v>139.9599999999452</c:v>
                </c:pt>
                <c:pt idx="27993">
                  <c:v>139.9649999999452</c:v>
                </c:pt>
                <c:pt idx="27994">
                  <c:v>139.9699999999452</c:v>
                </c:pt>
                <c:pt idx="27995">
                  <c:v>139.9749999999452</c:v>
                </c:pt>
                <c:pt idx="27996">
                  <c:v>139.9799999999452</c:v>
                </c:pt>
                <c:pt idx="27997">
                  <c:v>139.9849999999452</c:v>
                </c:pt>
                <c:pt idx="27998">
                  <c:v>139.9899999999452</c:v>
                </c:pt>
                <c:pt idx="27999">
                  <c:v>139.9949999999452</c:v>
                </c:pt>
                <c:pt idx="28000">
                  <c:v>139.9999999999451</c:v>
                </c:pt>
                <c:pt idx="28001">
                  <c:v>140.0049999999451</c:v>
                </c:pt>
                <c:pt idx="28002">
                  <c:v>140.0099999999451</c:v>
                </c:pt>
                <c:pt idx="28003">
                  <c:v>140.0149999999451</c:v>
                </c:pt>
                <c:pt idx="28004">
                  <c:v>140.0199999999451</c:v>
                </c:pt>
                <c:pt idx="28005">
                  <c:v>140.0249999999452</c:v>
                </c:pt>
                <c:pt idx="28006">
                  <c:v>140.0299999999451</c:v>
                </c:pt>
                <c:pt idx="28007">
                  <c:v>140.0349999999451</c:v>
                </c:pt>
                <c:pt idx="28008">
                  <c:v>140.0399999999451</c:v>
                </c:pt>
                <c:pt idx="28009">
                  <c:v>140.0449999999451</c:v>
                </c:pt>
                <c:pt idx="28010">
                  <c:v>140.0499999999451</c:v>
                </c:pt>
                <c:pt idx="28011">
                  <c:v>140.0549999999451</c:v>
                </c:pt>
                <c:pt idx="28012">
                  <c:v>140.0599999999451</c:v>
                </c:pt>
                <c:pt idx="28013">
                  <c:v>140.0649999999451</c:v>
                </c:pt>
                <c:pt idx="28014">
                  <c:v>140.0699999999451</c:v>
                </c:pt>
                <c:pt idx="28015">
                  <c:v>140.0749999999451</c:v>
                </c:pt>
                <c:pt idx="28016">
                  <c:v>140.0799999999451</c:v>
                </c:pt>
                <c:pt idx="28017">
                  <c:v>140.0849999999451</c:v>
                </c:pt>
                <c:pt idx="28018">
                  <c:v>140.0899999999451</c:v>
                </c:pt>
                <c:pt idx="28019">
                  <c:v>140.0949999999451</c:v>
                </c:pt>
                <c:pt idx="28020">
                  <c:v>140.0999999999451</c:v>
                </c:pt>
                <c:pt idx="28021">
                  <c:v>140.1049999999451</c:v>
                </c:pt>
                <c:pt idx="28022">
                  <c:v>140.109999999945</c:v>
                </c:pt>
                <c:pt idx="28023">
                  <c:v>140.114999999945</c:v>
                </c:pt>
                <c:pt idx="28024">
                  <c:v>140.119999999945</c:v>
                </c:pt>
                <c:pt idx="28025">
                  <c:v>140.124999999945</c:v>
                </c:pt>
                <c:pt idx="28026">
                  <c:v>140.129999999945</c:v>
                </c:pt>
                <c:pt idx="28027">
                  <c:v>140.134999999945</c:v>
                </c:pt>
                <c:pt idx="28028">
                  <c:v>140.139999999945</c:v>
                </c:pt>
                <c:pt idx="28029">
                  <c:v>140.144999999945</c:v>
                </c:pt>
                <c:pt idx="28030">
                  <c:v>140.149999999945</c:v>
                </c:pt>
                <c:pt idx="28031">
                  <c:v>140.154999999945</c:v>
                </c:pt>
                <c:pt idx="28032">
                  <c:v>140.159999999945</c:v>
                </c:pt>
                <c:pt idx="28033">
                  <c:v>140.164999999945</c:v>
                </c:pt>
                <c:pt idx="28034">
                  <c:v>140.169999999945</c:v>
                </c:pt>
                <c:pt idx="28035">
                  <c:v>140.174999999945</c:v>
                </c:pt>
                <c:pt idx="28036">
                  <c:v>140.179999999945</c:v>
                </c:pt>
                <c:pt idx="28037">
                  <c:v>140.184999999945</c:v>
                </c:pt>
                <c:pt idx="28038">
                  <c:v>140.189999999945</c:v>
                </c:pt>
                <c:pt idx="28039">
                  <c:v>140.194999999945</c:v>
                </c:pt>
                <c:pt idx="28040">
                  <c:v>140.199999999945</c:v>
                </c:pt>
                <c:pt idx="28041">
                  <c:v>140.204999999945</c:v>
                </c:pt>
                <c:pt idx="28042">
                  <c:v>140.209999999945</c:v>
                </c:pt>
                <c:pt idx="28043">
                  <c:v>140.214999999945</c:v>
                </c:pt>
                <c:pt idx="28044">
                  <c:v>140.2199999999449</c:v>
                </c:pt>
                <c:pt idx="28045">
                  <c:v>140.2249999999449</c:v>
                </c:pt>
                <c:pt idx="28046">
                  <c:v>140.2299999999449</c:v>
                </c:pt>
                <c:pt idx="28047">
                  <c:v>140.2349999999449</c:v>
                </c:pt>
                <c:pt idx="28048">
                  <c:v>140.2399999999449</c:v>
                </c:pt>
                <c:pt idx="28049">
                  <c:v>140.2449999999449</c:v>
                </c:pt>
                <c:pt idx="28050">
                  <c:v>140.2499999999449</c:v>
                </c:pt>
                <c:pt idx="28051">
                  <c:v>140.2549999999449</c:v>
                </c:pt>
                <c:pt idx="28052">
                  <c:v>140.2599999999449</c:v>
                </c:pt>
                <c:pt idx="28053">
                  <c:v>140.2649999999449</c:v>
                </c:pt>
                <c:pt idx="28054">
                  <c:v>140.2699999999449</c:v>
                </c:pt>
                <c:pt idx="28055">
                  <c:v>140.2749999999449</c:v>
                </c:pt>
                <c:pt idx="28056">
                  <c:v>140.2799999999449</c:v>
                </c:pt>
                <c:pt idx="28057">
                  <c:v>140.2849999999449</c:v>
                </c:pt>
                <c:pt idx="28058">
                  <c:v>140.2899999999449</c:v>
                </c:pt>
                <c:pt idx="28059">
                  <c:v>140.2949999999449</c:v>
                </c:pt>
                <c:pt idx="28060">
                  <c:v>140.2999999999449</c:v>
                </c:pt>
                <c:pt idx="28061">
                  <c:v>140.3049999999449</c:v>
                </c:pt>
                <c:pt idx="28062">
                  <c:v>140.3099999999449</c:v>
                </c:pt>
                <c:pt idx="28063">
                  <c:v>140.3149999999449</c:v>
                </c:pt>
                <c:pt idx="28064">
                  <c:v>140.3199999999449</c:v>
                </c:pt>
                <c:pt idx="28065">
                  <c:v>140.324999999945</c:v>
                </c:pt>
                <c:pt idx="28066">
                  <c:v>140.3299999999448</c:v>
                </c:pt>
                <c:pt idx="28067">
                  <c:v>140.3349999999448</c:v>
                </c:pt>
                <c:pt idx="28068">
                  <c:v>140.3399999999448</c:v>
                </c:pt>
                <c:pt idx="28069">
                  <c:v>140.3449999999448</c:v>
                </c:pt>
                <c:pt idx="28070">
                  <c:v>140.3499999999448</c:v>
                </c:pt>
                <c:pt idx="28071">
                  <c:v>140.354999999945</c:v>
                </c:pt>
                <c:pt idx="28072">
                  <c:v>140.3599999999448</c:v>
                </c:pt>
                <c:pt idx="28073">
                  <c:v>140.3649999999448</c:v>
                </c:pt>
                <c:pt idx="28074">
                  <c:v>140.3699999999448</c:v>
                </c:pt>
                <c:pt idx="28075">
                  <c:v>140.3749999999448</c:v>
                </c:pt>
                <c:pt idx="28076">
                  <c:v>140.3799999999448</c:v>
                </c:pt>
                <c:pt idx="28077">
                  <c:v>140.3849999999448</c:v>
                </c:pt>
                <c:pt idx="28078">
                  <c:v>140.3899999999448</c:v>
                </c:pt>
                <c:pt idx="28079">
                  <c:v>140.3949999999448</c:v>
                </c:pt>
                <c:pt idx="28080">
                  <c:v>140.3999999999448</c:v>
                </c:pt>
                <c:pt idx="28081">
                  <c:v>140.4049999999448</c:v>
                </c:pt>
                <c:pt idx="28082">
                  <c:v>140.4099999999448</c:v>
                </c:pt>
                <c:pt idx="28083">
                  <c:v>140.4149999999448</c:v>
                </c:pt>
                <c:pt idx="28084">
                  <c:v>140.4199999999448</c:v>
                </c:pt>
                <c:pt idx="28085">
                  <c:v>140.4249999999448</c:v>
                </c:pt>
                <c:pt idx="28086">
                  <c:v>140.4299999999448</c:v>
                </c:pt>
                <c:pt idx="28087">
                  <c:v>140.4349999999448</c:v>
                </c:pt>
                <c:pt idx="28088">
                  <c:v>140.4399999999447</c:v>
                </c:pt>
                <c:pt idx="28089">
                  <c:v>140.4449999999447</c:v>
                </c:pt>
                <c:pt idx="28090">
                  <c:v>140.4499999999447</c:v>
                </c:pt>
                <c:pt idx="28091">
                  <c:v>140.4549999999448</c:v>
                </c:pt>
                <c:pt idx="28092">
                  <c:v>140.4599999999448</c:v>
                </c:pt>
                <c:pt idx="28093">
                  <c:v>140.4649999999448</c:v>
                </c:pt>
                <c:pt idx="28094">
                  <c:v>140.4699999999447</c:v>
                </c:pt>
                <c:pt idx="28095">
                  <c:v>140.4749999999447</c:v>
                </c:pt>
                <c:pt idx="28096">
                  <c:v>140.4799999999447</c:v>
                </c:pt>
                <c:pt idx="28097">
                  <c:v>140.4849999999447</c:v>
                </c:pt>
                <c:pt idx="28098">
                  <c:v>140.4899999999447</c:v>
                </c:pt>
                <c:pt idx="28099">
                  <c:v>140.4949999999447</c:v>
                </c:pt>
                <c:pt idx="28100">
                  <c:v>140.4999999999447</c:v>
                </c:pt>
                <c:pt idx="28101">
                  <c:v>140.5049999999447</c:v>
                </c:pt>
                <c:pt idx="28102">
                  <c:v>140.5099999999447</c:v>
                </c:pt>
                <c:pt idx="28103">
                  <c:v>140.5149999999447</c:v>
                </c:pt>
                <c:pt idx="28104">
                  <c:v>140.5199999999447</c:v>
                </c:pt>
                <c:pt idx="28105">
                  <c:v>140.5249999999447</c:v>
                </c:pt>
                <c:pt idx="28106">
                  <c:v>140.5299999999447</c:v>
                </c:pt>
                <c:pt idx="28107">
                  <c:v>140.5349999999447</c:v>
                </c:pt>
                <c:pt idx="28108">
                  <c:v>140.5399999999447</c:v>
                </c:pt>
                <c:pt idx="28109">
                  <c:v>140.5449999999447</c:v>
                </c:pt>
                <c:pt idx="28110">
                  <c:v>140.5499999999446</c:v>
                </c:pt>
                <c:pt idx="28111">
                  <c:v>140.5549999999446</c:v>
                </c:pt>
                <c:pt idx="28112">
                  <c:v>140.5599999999446</c:v>
                </c:pt>
                <c:pt idx="28113">
                  <c:v>140.5649999999446</c:v>
                </c:pt>
                <c:pt idx="28114">
                  <c:v>140.5699999999446</c:v>
                </c:pt>
                <c:pt idx="28115">
                  <c:v>140.5749999999446</c:v>
                </c:pt>
                <c:pt idx="28116">
                  <c:v>140.5799999999446</c:v>
                </c:pt>
                <c:pt idx="28117">
                  <c:v>140.5849999999446</c:v>
                </c:pt>
                <c:pt idx="28118">
                  <c:v>140.5899999999446</c:v>
                </c:pt>
                <c:pt idx="28119">
                  <c:v>140.5949999999446</c:v>
                </c:pt>
                <c:pt idx="28120">
                  <c:v>140.5999999999446</c:v>
                </c:pt>
                <c:pt idx="28121">
                  <c:v>140.6049999999446</c:v>
                </c:pt>
                <c:pt idx="28122">
                  <c:v>140.6099999999446</c:v>
                </c:pt>
                <c:pt idx="28123">
                  <c:v>140.6149999999446</c:v>
                </c:pt>
                <c:pt idx="28124">
                  <c:v>140.6199999999446</c:v>
                </c:pt>
                <c:pt idx="28125">
                  <c:v>140.6249999999446</c:v>
                </c:pt>
                <c:pt idx="28126">
                  <c:v>140.6299999999446</c:v>
                </c:pt>
                <c:pt idx="28127">
                  <c:v>140.6349999999446</c:v>
                </c:pt>
                <c:pt idx="28128">
                  <c:v>140.6399999999446</c:v>
                </c:pt>
                <c:pt idx="28129">
                  <c:v>140.6449999999446</c:v>
                </c:pt>
                <c:pt idx="28130">
                  <c:v>140.6499999999446</c:v>
                </c:pt>
                <c:pt idx="28131">
                  <c:v>140.6549999999446</c:v>
                </c:pt>
                <c:pt idx="28132">
                  <c:v>140.6599999999445</c:v>
                </c:pt>
                <c:pt idx="28133">
                  <c:v>140.6649999999445</c:v>
                </c:pt>
                <c:pt idx="28134">
                  <c:v>140.6699999999445</c:v>
                </c:pt>
                <c:pt idx="28135">
                  <c:v>140.6749999999445</c:v>
                </c:pt>
                <c:pt idx="28136">
                  <c:v>140.6799999999445</c:v>
                </c:pt>
                <c:pt idx="28137">
                  <c:v>140.6849999999446</c:v>
                </c:pt>
                <c:pt idx="28138">
                  <c:v>140.6899999999445</c:v>
                </c:pt>
                <c:pt idx="28139">
                  <c:v>140.6949999999445</c:v>
                </c:pt>
                <c:pt idx="28140">
                  <c:v>140.6999999999445</c:v>
                </c:pt>
                <c:pt idx="28141">
                  <c:v>140.7049999999445</c:v>
                </c:pt>
                <c:pt idx="28142">
                  <c:v>140.7099999999445</c:v>
                </c:pt>
                <c:pt idx="28143">
                  <c:v>140.7149999999445</c:v>
                </c:pt>
                <c:pt idx="28144">
                  <c:v>140.7199999999445</c:v>
                </c:pt>
                <c:pt idx="28145">
                  <c:v>140.7249999999445</c:v>
                </c:pt>
                <c:pt idx="28146">
                  <c:v>140.7299999999445</c:v>
                </c:pt>
                <c:pt idx="28147">
                  <c:v>140.7349999999445</c:v>
                </c:pt>
                <c:pt idx="28148">
                  <c:v>140.7399999999445</c:v>
                </c:pt>
                <c:pt idx="28149">
                  <c:v>140.7449999999445</c:v>
                </c:pt>
                <c:pt idx="28150">
                  <c:v>140.7499999999444</c:v>
                </c:pt>
                <c:pt idx="28151">
                  <c:v>140.7549999999445</c:v>
                </c:pt>
                <c:pt idx="28152">
                  <c:v>140.7599999999445</c:v>
                </c:pt>
                <c:pt idx="28153">
                  <c:v>140.7649999999445</c:v>
                </c:pt>
                <c:pt idx="28154">
                  <c:v>140.7699999999444</c:v>
                </c:pt>
                <c:pt idx="28155">
                  <c:v>140.7749999999444</c:v>
                </c:pt>
                <c:pt idx="28156">
                  <c:v>140.7799999999444</c:v>
                </c:pt>
                <c:pt idx="28157">
                  <c:v>140.7849999999444</c:v>
                </c:pt>
                <c:pt idx="28158">
                  <c:v>140.7899999999444</c:v>
                </c:pt>
                <c:pt idx="28159">
                  <c:v>140.7949999999444</c:v>
                </c:pt>
                <c:pt idx="28160">
                  <c:v>140.7999999999444</c:v>
                </c:pt>
                <c:pt idx="28161">
                  <c:v>140.8049999999444</c:v>
                </c:pt>
                <c:pt idx="28162">
                  <c:v>140.8099999999444</c:v>
                </c:pt>
                <c:pt idx="28163">
                  <c:v>140.8149999999444</c:v>
                </c:pt>
                <c:pt idx="28164">
                  <c:v>140.8199999999444</c:v>
                </c:pt>
                <c:pt idx="28165">
                  <c:v>140.8249999999444</c:v>
                </c:pt>
                <c:pt idx="28166">
                  <c:v>140.8299999999444</c:v>
                </c:pt>
                <c:pt idx="28167">
                  <c:v>140.8349999999444</c:v>
                </c:pt>
                <c:pt idx="28168">
                  <c:v>140.8399999999444</c:v>
                </c:pt>
                <c:pt idx="28169">
                  <c:v>140.8449999999444</c:v>
                </c:pt>
                <c:pt idx="28170">
                  <c:v>140.8499999999444</c:v>
                </c:pt>
                <c:pt idx="28171">
                  <c:v>140.8549999999444</c:v>
                </c:pt>
                <c:pt idx="28172">
                  <c:v>140.8599999999444</c:v>
                </c:pt>
                <c:pt idx="28173">
                  <c:v>140.8649999999444</c:v>
                </c:pt>
                <c:pt idx="28174">
                  <c:v>140.8699999999444</c:v>
                </c:pt>
                <c:pt idx="28175">
                  <c:v>140.8749999999444</c:v>
                </c:pt>
                <c:pt idx="28176">
                  <c:v>140.8799999999443</c:v>
                </c:pt>
                <c:pt idx="28177">
                  <c:v>140.8849999999444</c:v>
                </c:pt>
                <c:pt idx="28178">
                  <c:v>140.8899999999444</c:v>
                </c:pt>
                <c:pt idx="28179">
                  <c:v>140.8949999999444</c:v>
                </c:pt>
                <c:pt idx="28180">
                  <c:v>140.8999999999444</c:v>
                </c:pt>
                <c:pt idx="28181">
                  <c:v>140.9049999999444</c:v>
                </c:pt>
                <c:pt idx="28182">
                  <c:v>140.9099999999443</c:v>
                </c:pt>
                <c:pt idx="28183">
                  <c:v>140.9149999999443</c:v>
                </c:pt>
                <c:pt idx="28184">
                  <c:v>140.9199999999443</c:v>
                </c:pt>
                <c:pt idx="28185">
                  <c:v>140.9249999999443</c:v>
                </c:pt>
                <c:pt idx="28186">
                  <c:v>140.9299999999443</c:v>
                </c:pt>
                <c:pt idx="28187">
                  <c:v>140.9349999999443</c:v>
                </c:pt>
                <c:pt idx="28188">
                  <c:v>140.9399999999443</c:v>
                </c:pt>
                <c:pt idx="28189">
                  <c:v>140.9449999999443</c:v>
                </c:pt>
                <c:pt idx="28190">
                  <c:v>140.9499999999443</c:v>
                </c:pt>
                <c:pt idx="28191">
                  <c:v>140.9549999999443</c:v>
                </c:pt>
                <c:pt idx="28192">
                  <c:v>140.9599999999443</c:v>
                </c:pt>
                <c:pt idx="28193">
                  <c:v>140.9649999999443</c:v>
                </c:pt>
                <c:pt idx="28194">
                  <c:v>140.9699999999443</c:v>
                </c:pt>
                <c:pt idx="28195">
                  <c:v>140.9749999999443</c:v>
                </c:pt>
                <c:pt idx="28196">
                  <c:v>140.9799999999443</c:v>
                </c:pt>
                <c:pt idx="28197">
                  <c:v>140.9849999999443</c:v>
                </c:pt>
                <c:pt idx="28198">
                  <c:v>140.9899999999442</c:v>
                </c:pt>
                <c:pt idx="28199">
                  <c:v>140.9949999999442</c:v>
                </c:pt>
                <c:pt idx="28200">
                  <c:v>140.9999999999442</c:v>
                </c:pt>
                <c:pt idx="28201">
                  <c:v>141.0049999999442</c:v>
                </c:pt>
                <c:pt idx="28202">
                  <c:v>141.0099999999442</c:v>
                </c:pt>
                <c:pt idx="28203">
                  <c:v>141.0149999999442</c:v>
                </c:pt>
                <c:pt idx="28204">
                  <c:v>141.0199999999442</c:v>
                </c:pt>
                <c:pt idx="28205">
                  <c:v>141.0249999999442</c:v>
                </c:pt>
                <c:pt idx="28206">
                  <c:v>141.0299999999442</c:v>
                </c:pt>
                <c:pt idx="28207">
                  <c:v>141.0349999999442</c:v>
                </c:pt>
                <c:pt idx="28208">
                  <c:v>141.0399999999442</c:v>
                </c:pt>
                <c:pt idx="28209">
                  <c:v>141.0449999999442</c:v>
                </c:pt>
                <c:pt idx="28210">
                  <c:v>141.0499999999442</c:v>
                </c:pt>
                <c:pt idx="28211">
                  <c:v>141.0549999999442</c:v>
                </c:pt>
                <c:pt idx="28212">
                  <c:v>141.0599999999442</c:v>
                </c:pt>
                <c:pt idx="28213">
                  <c:v>141.0649999999442</c:v>
                </c:pt>
                <c:pt idx="28214">
                  <c:v>141.0699999999442</c:v>
                </c:pt>
                <c:pt idx="28215">
                  <c:v>141.0749999999442</c:v>
                </c:pt>
                <c:pt idx="28216">
                  <c:v>141.0799999999442</c:v>
                </c:pt>
                <c:pt idx="28217">
                  <c:v>141.0849999999442</c:v>
                </c:pt>
                <c:pt idx="28218">
                  <c:v>141.0899999999442</c:v>
                </c:pt>
                <c:pt idx="28219">
                  <c:v>141.0949999999442</c:v>
                </c:pt>
                <c:pt idx="28220">
                  <c:v>141.0999999999441</c:v>
                </c:pt>
                <c:pt idx="28221">
                  <c:v>141.1049999999441</c:v>
                </c:pt>
                <c:pt idx="28222">
                  <c:v>141.1099999999441</c:v>
                </c:pt>
                <c:pt idx="28223">
                  <c:v>141.1149999999441</c:v>
                </c:pt>
                <c:pt idx="28224">
                  <c:v>141.1199999999441</c:v>
                </c:pt>
                <c:pt idx="28225">
                  <c:v>141.1249999999442</c:v>
                </c:pt>
                <c:pt idx="28226">
                  <c:v>141.1299999999441</c:v>
                </c:pt>
                <c:pt idx="28227">
                  <c:v>141.1349999999441</c:v>
                </c:pt>
                <c:pt idx="28228">
                  <c:v>141.1399999999441</c:v>
                </c:pt>
                <c:pt idx="28229">
                  <c:v>141.1449999999441</c:v>
                </c:pt>
                <c:pt idx="28230">
                  <c:v>141.1499999999441</c:v>
                </c:pt>
                <c:pt idx="28231">
                  <c:v>141.1549999999441</c:v>
                </c:pt>
                <c:pt idx="28232">
                  <c:v>141.1599999999441</c:v>
                </c:pt>
                <c:pt idx="28233">
                  <c:v>141.1649999999441</c:v>
                </c:pt>
                <c:pt idx="28234">
                  <c:v>141.1699999999441</c:v>
                </c:pt>
                <c:pt idx="28235">
                  <c:v>141.1749999999441</c:v>
                </c:pt>
                <c:pt idx="28236">
                  <c:v>141.1799999999441</c:v>
                </c:pt>
                <c:pt idx="28237">
                  <c:v>141.1849999999441</c:v>
                </c:pt>
                <c:pt idx="28238">
                  <c:v>141.1899999999441</c:v>
                </c:pt>
                <c:pt idx="28239">
                  <c:v>141.1949999999441</c:v>
                </c:pt>
                <c:pt idx="28240">
                  <c:v>141.1999999999441</c:v>
                </c:pt>
                <c:pt idx="28241">
                  <c:v>141.2049999999441</c:v>
                </c:pt>
                <c:pt idx="28242">
                  <c:v>141.209999999944</c:v>
                </c:pt>
                <c:pt idx="28243">
                  <c:v>141.214999999944</c:v>
                </c:pt>
                <c:pt idx="28244">
                  <c:v>141.219999999944</c:v>
                </c:pt>
                <c:pt idx="28245">
                  <c:v>141.224999999944</c:v>
                </c:pt>
                <c:pt idx="28246">
                  <c:v>141.229999999944</c:v>
                </c:pt>
                <c:pt idx="28247">
                  <c:v>141.234999999944</c:v>
                </c:pt>
                <c:pt idx="28248">
                  <c:v>141.239999999944</c:v>
                </c:pt>
                <c:pt idx="28249">
                  <c:v>141.244999999944</c:v>
                </c:pt>
                <c:pt idx="28250">
                  <c:v>141.249999999944</c:v>
                </c:pt>
                <c:pt idx="28251">
                  <c:v>141.254999999944</c:v>
                </c:pt>
                <c:pt idx="28252">
                  <c:v>141.259999999944</c:v>
                </c:pt>
                <c:pt idx="28253">
                  <c:v>141.264999999944</c:v>
                </c:pt>
                <c:pt idx="28254">
                  <c:v>141.269999999944</c:v>
                </c:pt>
                <c:pt idx="28255">
                  <c:v>141.274999999944</c:v>
                </c:pt>
                <c:pt idx="28256">
                  <c:v>141.279999999944</c:v>
                </c:pt>
                <c:pt idx="28257">
                  <c:v>141.284999999944</c:v>
                </c:pt>
                <c:pt idx="28258">
                  <c:v>141.289999999944</c:v>
                </c:pt>
                <c:pt idx="28259">
                  <c:v>141.294999999944</c:v>
                </c:pt>
                <c:pt idx="28260">
                  <c:v>141.299999999944</c:v>
                </c:pt>
                <c:pt idx="28261">
                  <c:v>141.304999999944</c:v>
                </c:pt>
                <c:pt idx="28262">
                  <c:v>141.309999999944</c:v>
                </c:pt>
                <c:pt idx="28263">
                  <c:v>141.314999999944</c:v>
                </c:pt>
                <c:pt idx="28264">
                  <c:v>141.3199999999439</c:v>
                </c:pt>
                <c:pt idx="28265">
                  <c:v>141.324999999944</c:v>
                </c:pt>
                <c:pt idx="28266">
                  <c:v>141.329999999944</c:v>
                </c:pt>
                <c:pt idx="28267">
                  <c:v>141.334999999944</c:v>
                </c:pt>
                <c:pt idx="28268">
                  <c:v>141.339999999944</c:v>
                </c:pt>
                <c:pt idx="28269">
                  <c:v>141.344999999944</c:v>
                </c:pt>
                <c:pt idx="28270">
                  <c:v>141.3499999999439</c:v>
                </c:pt>
                <c:pt idx="28271">
                  <c:v>141.354999999944</c:v>
                </c:pt>
                <c:pt idx="28272">
                  <c:v>141.359999999944</c:v>
                </c:pt>
                <c:pt idx="28273">
                  <c:v>141.364999999944</c:v>
                </c:pt>
                <c:pt idx="28274">
                  <c:v>141.369999999944</c:v>
                </c:pt>
                <c:pt idx="28275">
                  <c:v>141.3749999999439</c:v>
                </c:pt>
                <c:pt idx="28276">
                  <c:v>141.3799999999439</c:v>
                </c:pt>
                <c:pt idx="28277">
                  <c:v>141.384999999944</c:v>
                </c:pt>
                <c:pt idx="28278">
                  <c:v>141.389999999944</c:v>
                </c:pt>
                <c:pt idx="28279">
                  <c:v>141.394999999944</c:v>
                </c:pt>
                <c:pt idx="28280">
                  <c:v>141.399999999944</c:v>
                </c:pt>
                <c:pt idx="28281">
                  <c:v>141.4049999999439</c:v>
                </c:pt>
                <c:pt idx="28282">
                  <c:v>141.4099999999439</c:v>
                </c:pt>
                <c:pt idx="28283">
                  <c:v>141.4149999999439</c:v>
                </c:pt>
                <c:pt idx="28284">
                  <c:v>141.4199999999439</c:v>
                </c:pt>
                <c:pt idx="28285">
                  <c:v>141.424999999944</c:v>
                </c:pt>
                <c:pt idx="28286">
                  <c:v>141.4299999999438</c:v>
                </c:pt>
                <c:pt idx="28287">
                  <c:v>141.4349999999438</c:v>
                </c:pt>
                <c:pt idx="28288">
                  <c:v>141.4399999999438</c:v>
                </c:pt>
                <c:pt idx="28289">
                  <c:v>141.4449999999438</c:v>
                </c:pt>
                <c:pt idx="28290">
                  <c:v>141.4499999999438</c:v>
                </c:pt>
                <c:pt idx="28291">
                  <c:v>141.454999999944</c:v>
                </c:pt>
                <c:pt idx="28292">
                  <c:v>141.4599999999438</c:v>
                </c:pt>
                <c:pt idx="28293">
                  <c:v>141.4649999999438</c:v>
                </c:pt>
                <c:pt idx="28294">
                  <c:v>141.4699999999438</c:v>
                </c:pt>
                <c:pt idx="28295">
                  <c:v>141.4749999999438</c:v>
                </c:pt>
                <c:pt idx="28296">
                  <c:v>141.4799999999438</c:v>
                </c:pt>
                <c:pt idx="28297">
                  <c:v>141.4849999999438</c:v>
                </c:pt>
                <c:pt idx="28298">
                  <c:v>141.4899999999438</c:v>
                </c:pt>
                <c:pt idx="28299">
                  <c:v>141.4949999999438</c:v>
                </c:pt>
                <c:pt idx="28300">
                  <c:v>141.4999999999438</c:v>
                </c:pt>
                <c:pt idx="28301">
                  <c:v>141.5049999999438</c:v>
                </c:pt>
                <c:pt idx="28302">
                  <c:v>141.5099999999438</c:v>
                </c:pt>
                <c:pt idx="28303">
                  <c:v>141.5149999999438</c:v>
                </c:pt>
                <c:pt idx="28304">
                  <c:v>141.5199999999438</c:v>
                </c:pt>
                <c:pt idx="28305">
                  <c:v>141.5249999999438</c:v>
                </c:pt>
                <c:pt idx="28306">
                  <c:v>141.5299999999438</c:v>
                </c:pt>
                <c:pt idx="28307">
                  <c:v>141.5349999999438</c:v>
                </c:pt>
                <c:pt idx="28308">
                  <c:v>141.5399999999437</c:v>
                </c:pt>
                <c:pt idx="28309">
                  <c:v>141.5449999999437</c:v>
                </c:pt>
                <c:pt idx="28310">
                  <c:v>141.5499999999437</c:v>
                </c:pt>
                <c:pt idx="28311">
                  <c:v>141.5549999999438</c:v>
                </c:pt>
                <c:pt idx="28312">
                  <c:v>141.5599999999438</c:v>
                </c:pt>
                <c:pt idx="28313">
                  <c:v>141.5649999999438</c:v>
                </c:pt>
                <c:pt idx="28314">
                  <c:v>141.5699999999437</c:v>
                </c:pt>
                <c:pt idx="28315">
                  <c:v>141.5749999999437</c:v>
                </c:pt>
                <c:pt idx="28316">
                  <c:v>141.5799999999437</c:v>
                </c:pt>
                <c:pt idx="28317">
                  <c:v>141.5849999999437</c:v>
                </c:pt>
                <c:pt idx="28318">
                  <c:v>141.5899999999437</c:v>
                </c:pt>
                <c:pt idx="28319">
                  <c:v>141.5949999999437</c:v>
                </c:pt>
                <c:pt idx="28320">
                  <c:v>141.5999999999437</c:v>
                </c:pt>
                <c:pt idx="28321">
                  <c:v>141.6049999999437</c:v>
                </c:pt>
                <c:pt idx="28322">
                  <c:v>141.6099999999437</c:v>
                </c:pt>
                <c:pt idx="28323">
                  <c:v>141.6149999999437</c:v>
                </c:pt>
                <c:pt idx="28324">
                  <c:v>141.6199999999437</c:v>
                </c:pt>
                <c:pt idx="28325">
                  <c:v>141.6249999999437</c:v>
                </c:pt>
                <c:pt idx="28326">
                  <c:v>141.6299999999437</c:v>
                </c:pt>
                <c:pt idx="28327">
                  <c:v>141.6349999999437</c:v>
                </c:pt>
                <c:pt idx="28328">
                  <c:v>141.6399999999437</c:v>
                </c:pt>
                <c:pt idx="28329">
                  <c:v>141.6449999999436</c:v>
                </c:pt>
                <c:pt idx="28330">
                  <c:v>141.6499999999436</c:v>
                </c:pt>
                <c:pt idx="28331">
                  <c:v>141.6549999999436</c:v>
                </c:pt>
                <c:pt idx="28332">
                  <c:v>141.6599999999436</c:v>
                </c:pt>
                <c:pt idx="28333">
                  <c:v>141.6649999999436</c:v>
                </c:pt>
                <c:pt idx="28334">
                  <c:v>141.6699999999436</c:v>
                </c:pt>
                <c:pt idx="28335">
                  <c:v>141.6749999999436</c:v>
                </c:pt>
                <c:pt idx="28336">
                  <c:v>141.6799999999436</c:v>
                </c:pt>
                <c:pt idx="28337">
                  <c:v>141.6849999999436</c:v>
                </c:pt>
                <c:pt idx="28338">
                  <c:v>141.6899999999436</c:v>
                </c:pt>
                <c:pt idx="28339">
                  <c:v>141.6949999999436</c:v>
                </c:pt>
                <c:pt idx="28340">
                  <c:v>141.6999999999436</c:v>
                </c:pt>
                <c:pt idx="28341">
                  <c:v>141.7049999999436</c:v>
                </c:pt>
                <c:pt idx="28342">
                  <c:v>141.7099999999436</c:v>
                </c:pt>
                <c:pt idx="28343">
                  <c:v>141.7149999999436</c:v>
                </c:pt>
                <c:pt idx="28344">
                  <c:v>141.7199999999436</c:v>
                </c:pt>
                <c:pt idx="28345">
                  <c:v>141.7249999999436</c:v>
                </c:pt>
                <c:pt idx="28346">
                  <c:v>141.7299999999436</c:v>
                </c:pt>
                <c:pt idx="28347">
                  <c:v>141.7349999999436</c:v>
                </c:pt>
                <c:pt idx="28348">
                  <c:v>141.7399999999436</c:v>
                </c:pt>
                <c:pt idx="28349">
                  <c:v>141.7449999999436</c:v>
                </c:pt>
                <c:pt idx="28350">
                  <c:v>141.7499999999436</c:v>
                </c:pt>
                <c:pt idx="28351">
                  <c:v>141.7549999999436</c:v>
                </c:pt>
                <c:pt idx="28352">
                  <c:v>141.7599999999435</c:v>
                </c:pt>
                <c:pt idx="28353">
                  <c:v>141.7649999999435</c:v>
                </c:pt>
                <c:pt idx="28354">
                  <c:v>141.7699999999435</c:v>
                </c:pt>
                <c:pt idx="28355">
                  <c:v>141.7749999999435</c:v>
                </c:pt>
                <c:pt idx="28356">
                  <c:v>141.7799999999435</c:v>
                </c:pt>
                <c:pt idx="28357">
                  <c:v>141.7849999999436</c:v>
                </c:pt>
                <c:pt idx="28358">
                  <c:v>141.7899999999435</c:v>
                </c:pt>
                <c:pt idx="28359">
                  <c:v>141.7949999999435</c:v>
                </c:pt>
                <c:pt idx="28360">
                  <c:v>141.7999999999435</c:v>
                </c:pt>
                <c:pt idx="28361">
                  <c:v>141.8049999999435</c:v>
                </c:pt>
                <c:pt idx="28362">
                  <c:v>141.8099999999435</c:v>
                </c:pt>
                <c:pt idx="28363">
                  <c:v>141.8149999999435</c:v>
                </c:pt>
                <c:pt idx="28364">
                  <c:v>141.8199999999435</c:v>
                </c:pt>
                <c:pt idx="28365">
                  <c:v>141.8249999999435</c:v>
                </c:pt>
                <c:pt idx="28366">
                  <c:v>141.8299999999435</c:v>
                </c:pt>
                <c:pt idx="28367">
                  <c:v>141.8349999999435</c:v>
                </c:pt>
                <c:pt idx="28368">
                  <c:v>141.8399999999435</c:v>
                </c:pt>
                <c:pt idx="28369">
                  <c:v>141.8449999999435</c:v>
                </c:pt>
                <c:pt idx="28370">
                  <c:v>141.8499999999435</c:v>
                </c:pt>
                <c:pt idx="28371">
                  <c:v>141.8549999999435</c:v>
                </c:pt>
                <c:pt idx="28372">
                  <c:v>141.8599999999435</c:v>
                </c:pt>
                <c:pt idx="28373">
                  <c:v>141.8649999999435</c:v>
                </c:pt>
                <c:pt idx="28374">
                  <c:v>141.8699999999434</c:v>
                </c:pt>
                <c:pt idx="28375">
                  <c:v>141.8749999999434</c:v>
                </c:pt>
                <c:pt idx="28376">
                  <c:v>141.8799999999434</c:v>
                </c:pt>
                <c:pt idx="28377">
                  <c:v>141.8849999999435</c:v>
                </c:pt>
                <c:pt idx="28378">
                  <c:v>141.8899999999435</c:v>
                </c:pt>
                <c:pt idx="28379">
                  <c:v>141.8949999999435</c:v>
                </c:pt>
                <c:pt idx="28380">
                  <c:v>141.8999999999434</c:v>
                </c:pt>
                <c:pt idx="28381">
                  <c:v>141.9049999999434</c:v>
                </c:pt>
                <c:pt idx="28382">
                  <c:v>141.9099999999434</c:v>
                </c:pt>
                <c:pt idx="28383">
                  <c:v>141.9149999999434</c:v>
                </c:pt>
                <c:pt idx="28384">
                  <c:v>141.9199999999434</c:v>
                </c:pt>
                <c:pt idx="28385">
                  <c:v>141.9249999999434</c:v>
                </c:pt>
                <c:pt idx="28386">
                  <c:v>141.9299999999434</c:v>
                </c:pt>
                <c:pt idx="28387">
                  <c:v>141.9349999999434</c:v>
                </c:pt>
                <c:pt idx="28388">
                  <c:v>141.9399999999434</c:v>
                </c:pt>
                <c:pt idx="28389">
                  <c:v>141.9449999999434</c:v>
                </c:pt>
                <c:pt idx="28390">
                  <c:v>141.9499999999434</c:v>
                </c:pt>
                <c:pt idx="28391">
                  <c:v>141.9549999999434</c:v>
                </c:pt>
                <c:pt idx="28392">
                  <c:v>141.9599999999434</c:v>
                </c:pt>
                <c:pt idx="28393">
                  <c:v>141.9649999999434</c:v>
                </c:pt>
                <c:pt idx="28394">
                  <c:v>141.9699999999434</c:v>
                </c:pt>
                <c:pt idx="28395">
                  <c:v>141.9749999999434</c:v>
                </c:pt>
                <c:pt idx="28396">
                  <c:v>141.9799999999433</c:v>
                </c:pt>
                <c:pt idx="28397">
                  <c:v>141.9849999999434</c:v>
                </c:pt>
                <c:pt idx="28398">
                  <c:v>141.9899999999434</c:v>
                </c:pt>
                <c:pt idx="28399">
                  <c:v>141.9949999999434</c:v>
                </c:pt>
                <c:pt idx="28400">
                  <c:v>141.9999999999434</c:v>
                </c:pt>
                <c:pt idx="28401">
                  <c:v>142.0049999999434</c:v>
                </c:pt>
                <c:pt idx="28402">
                  <c:v>142.0099999999433</c:v>
                </c:pt>
                <c:pt idx="28403">
                  <c:v>142.0149999999433</c:v>
                </c:pt>
                <c:pt idx="28404">
                  <c:v>142.0199999999433</c:v>
                </c:pt>
                <c:pt idx="28405">
                  <c:v>142.0249999999433</c:v>
                </c:pt>
                <c:pt idx="28406">
                  <c:v>142.0299999999433</c:v>
                </c:pt>
                <c:pt idx="28407">
                  <c:v>142.0349999999433</c:v>
                </c:pt>
                <c:pt idx="28408">
                  <c:v>142.0399999999433</c:v>
                </c:pt>
                <c:pt idx="28409">
                  <c:v>142.0449999999433</c:v>
                </c:pt>
                <c:pt idx="28410">
                  <c:v>142.0499999999433</c:v>
                </c:pt>
                <c:pt idx="28411">
                  <c:v>142.0549999999433</c:v>
                </c:pt>
                <c:pt idx="28412">
                  <c:v>142.0599999999433</c:v>
                </c:pt>
                <c:pt idx="28413">
                  <c:v>142.0649999999433</c:v>
                </c:pt>
                <c:pt idx="28414">
                  <c:v>142.0699999999433</c:v>
                </c:pt>
                <c:pt idx="28415">
                  <c:v>142.0749999999433</c:v>
                </c:pt>
                <c:pt idx="28416">
                  <c:v>142.0799999999433</c:v>
                </c:pt>
                <c:pt idx="28417">
                  <c:v>142.0849999999433</c:v>
                </c:pt>
                <c:pt idx="28418">
                  <c:v>142.0899999999432</c:v>
                </c:pt>
                <c:pt idx="28419">
                  <c:v>142.0949999999432</c:v>
                </c:pt>
                <c:pt idx="28420">
                  <c:v>142.0999999999432</c:v>
                </c:pt>
                <c:pt idx="28421">
                  <c:v>142.1049999999432</c:v>
                </c:pt>
                <c:pt idx="28422">
                  <c:v>142.1099999999432</c:v>
                </c:pt>
                <c:pt idx="28423">
                  <c:v>142.1149999999432</c:v>
                </c:pt>
                <c:pt idx="28424">
                  <c:v>142.1199999999432</c:v>
                </c:pt>
                <c:pt idx="28425">
                  <c:v>142.1249999999432</c:v>
                </c:pt>
                <c:pt idx="28426">
                  <c:v>142.1299999999432</c:v>
                </c:pt>
                <c:pt idx="28427">
                  <c:v>142.1349999999432</c:v>
                </c:pt>
                <c:pt idx="28428">
                  <c:v>142.1399999999432</c:v>
                </c:pt>
                <c:pt idx="28429">
                  <c:v>142.1449999999432</c:v>
                </c:pt>
                <c:pt idx="28430">
                  <c:v>142.1499999999432</c:v>
                </c:pt>
                <c:pt idx="28431">
                  <c:v>142.1549999999432</c:v>
                </c:pt>
                <c:pt idx="28432">
                  <c:v>142.1599999999432</c:v>
                </c:pt>
                <c:pt idx="28433">
                  <c:v>142.1649999999432</c:v>
                </c:pt>
                <c:pt idx="28434">
                  <c:v>142.1699999999432</c:v>
                </c:pt>
                <c:pt idx="28435">
                  <c:v>142.1749999999432</c:v>
                </c:pt>
                <c:pt idx="28436">
                  <c:v>142.1799999999432</c:v>
                </c:pt>
                <c:pt idx="28437">
                  <c:v>142.1849999999432</c:v>
                </c:pt>
                <c:pt idx="28438">
                  <c:v>142.1899999999432</c:v>
                </c:pt>
                <c:pt idx="28439">
                  <c:v>142.1949999999432</c:v>
                </c:pt>
                <c:pt idx="28440">
                  <c:v>142.1999999999431</c:v>
                </c:pt>
                <c:pt idx="28441">
                  <c:v>142.2049999999431</c:v>
                </c:pt>
                <c:pt idx="28442">
                  <c:v>142.2099999999431</c:v>
                </c:pt>
                <c:pt idx="28443">
                  <c:v>142.2149999999431</c:v>
                </c:pt>
                <c:pt idx="28444">
                  <c:v>142.2199999999431</c:v>
                </c:pt>
                <c:pt idx="28445">
                  <c:v>142.2249999999432</c:v>
                </c:pt>
                <c:pt idx="28446">
                  <c:v>142.2299999999431</c:v>
                </c:pt>
                <c:pt idx="28447">
                  <c:v>142.2349999999431</c:v>
                </c:pt>
                <c:pt idx="28448">
                  <c:v>142.2399999999431</c:v>
                </c:pt>
                <c:pt idx="28449">
                  <c:v>142.2449999999431</c:v>
                </c:pt>
                <c:pt idx="28450">
                  <c:v>142.2499999999431</c:v>
                </c:pt>
                <c:pt idx="28451">
                  <c:v>142.2549999999431</c:v>
                </c:pt>
                <c:pt idx="28452">
                  <c:v>142.2599999999431</c:v>
                </c:pt>
                <c:pt idx="28453">
                  <c:v>142.2649999999431</c:v>
                </c:pt>
                <c:pt idx="28454">
                  <c:v>142.2699999999431</c:v>
                </c:pt>
                <c:pt idx="28455">
                  <c:v>142.2749999999431</c:v>
                </c:pt>
                <c:pt idx="28456">
                  <c:v>142.2799999999431</c:v>
                </c:pt>
                <c:pt idx="28457">
                  <c:v>142.2849999999431</c:v>
                </c:pt>
                <c:pt idx="28458">
                  <c:v>142.2899999999431</c:v>
                </c:pt>
                <c:pt idx="28459">
                  <c:v>142.2949999999431</c:v>
                </c:pt>
                <c:pt idx="28460">
                  <c:v>142.2999999999431</c:v>
                </c:pt>
                <c:pt idx="28461">
                  <c:v>142.3049999999431</c:v>
                </c:pt>
                <c:pt idx="28462">
                  <c:v>142.309999999943</c:v>
                </c:pt>
                <c:pt idx="28463">
                  <c:v>142.314999999943</c:v>
                </c:pt>
                <c:pt idx="28464">
                  <c:v>142.319999999943</c:v>
                </c:pt>
                <c:pt idx="28465">
                  <c:v>142.3249999999431</c:v>
                </c:pt>
                <c:pt idx="28466">
                  <c:v>142.3299999999431</c:v>
                </c:pt>
                <c:pt idx="28467">
                  <c:v>142.3349999999431</c:v>
                </c:pt>
                <c:pt idx="28468">
                  <c:v>142.339999999943</c:v>
                </c:pt>
                <c:pt idx="28469">
                  <c:v>142.344999999943</c:v>
                </c:pt>
                <c:pt idx="28470">
                  <c:v>142.349999999943</c:v>
                </c:pt>
                <c:pt idx="28471">
                  <c:v>142.354999999943</c:v>
                </c:pt>
                <c:pt idx="28472">
                  <c:v>142.359999999943</c:v>
                </c:pt>
                <c:pt idx="28473">
                  <c:v>142.364999999943</c:v>
                </c:pt>
                <c:pt idx="28474">
                  <c:v>142.369999999943</c:v>
                </c:pt>
                <c:pt idx="28475">
                  <c:v>142.374999999943</c:v>
                </c:pt>
                <c:pt idx="28476">
                  <c:v>142.379999999943</c:v>
                </c:pt>
                <c:pt idx="28477">
                  <c:v>142.384999999943</c:v>
                </c:pt>
                <c:pt idx="28478">
                  <c:v>142.389999999943</c:v>
                </c:pt>
                <c:pt idx="28479">
                  <c:v>142.394999999943</c:v>
                </c:pt>
                <c:pt idx="28480">
                  <c:v>142.399999999943</c:v>
                </c:pt>
                <c:pt idx="28481">
                  <c:v>142.404999999943</c:v>
                </c:pt>
                <c:pt idx="28482">
                  <c:v>142.409999999943</c:v>
                </c:pt>
                <c:pt idx="28483">
                  <c:v>142.4149999999429</c:v>
                </c:pt>
                <c:pt idx="28484">
                  <c:v>142.4199999999429</c:v>
                </c:pt>
                <c:pt idx="28485">
                  <c:v>142.4249999999429</c:v>
                </c:pt>
                <c:pt idx="28486">
                  <c:v>142.4299999999429</c:v>
                </c:pt>
                <c:pt idx="28487">
                  <c:v>142.4349999999429</c:v>
                </c:pt>
                <c:pt idx="28488">
                  <c:v>142.4399999999429</c:v>
                </c:pt>
                <c:pt idx="28489">
                  <c:v>142.4449999999429</c:v>
                </c:pt>
                <c:pt idx="28490">
                  <c:v>142.4499999999429</c:v>
                </c:pt>
                <c:pt idx="28491">
                  <c:v>142.4549999999429</c:v>
                </c:pt>
                <c:pt idx="28492">
                  <c:v>142.4599999999429</c:v>
                </c:pt>
                <c:pt idx="28493">
                  <c:v>142.4649999999429</c:v>
                </c:pt>
                <c:pt idx="28494">
                  <c:v>142.4699999999429</c:v>
                </c:pt>
                <c:pt idx="28495">
                  <c:v>142.4749999999429</c:v>
                </c:pt>
                <c:pt idx="28496">
                  <c:v>142.4799999999429</c:v>
                </c:pt>
                <c:pt idx="28497">
                  <c:v>142.4849999999429</c:v>
                </c:pt>
                <c:pt idx="28498">
                  <c:v>142.4899999999429</c:v>
                </c:pt>
                <c:pt idx="28499">
                  <c:v>142.4949999999429</c:v>
                </c:pt>
                <c:pt idx="28500">
                  <c:v>142.4999999999429</c:v>
                </c:pt>
                <c:pt idx="28501">
                  <c:v>142.5049999999429</c:v>
                </c:pt>
                <c:pt idx="28502">
                  <c:v>142.5099999999427</c:v>
                </c:pt>
                <c:pt idx="28503">
                  <c:v>142.5149999999427</c:v>
                </c:pt>
                <c:pt idx="28504">
                  <c:v>142.5199999999427</c:v>
                </c:pt>
                <c:pt idx="28505">
                  <c:v>142.5249999999428</c:v>
                </c:pt>
                <c:pt idx="28506">
                  <c:v>142.5299999999428</c:v>
                </c:pt>
                <c:pt idx="28507">
                  <c:v>142.5349999999428</c:v>
                </c:pt>
                <c:pt idx="28508">
                  <c:v>142.5399999999428</c:v>
                </c:pt>
                <c:pt idx="28509">
                  <c:v>142.5449999999427</c:v>
                </c:pt>
                <c:pt idx="28510">
                  <c:v>142.5499999999427</c:v>
                </c:pt>
                <c:pt idx="28511">
                  <c:v>142.5549999999428</c:v>
                </c:pt>
                <c:pt idx="28512">
                  <c:v>142.5599999999428</c:v>
                </c:pt>
                <c:pt idx="28513">
                  <c:v>142.5649999999428</c:v>
                </c:pt>
                <c:pt idx="28514">
                  <c:v>142.5699999999428</c:v>
                </c:pt>
                <c:pt idx="28515">
                  <c:v>142.5749999999427</c:v>
                </c:pt>
                <c:pt idx="28516">
                  <c:v>142.5799999999427</c:v>
                </c:pt>
                <c:pt idx="28517">
                  <c:v>142.5849999999428</c:v>
                </c:pt>
                <c:pt idx="28518">
                  <c:v>142.5899999999428</c:v>
                </c:pt>
                <c:pt idx="28519">
                  <c:v>142.5949999999428</c:v>
                </c:pt>
                <c:pt idx="28520">
                  <c:v>142.5999999999428</c:v>
                </c:pt>
                <c:pt idx="28521">
                  <c:v>142.6049999999427</c:v>
                </c:pt>
                <c:pt idx="28522">
                  <c:v>142.6099999999427</c:v>
                </c:pt>
                <c:pt idx="28523">
                  <c:v>142.6149999999427</c:v>
                </c:pt>
                <c:pt idx="28524">
                  <c:v>142.6199999999425</c:v>
                </c:pt>
                <c:pt idx="28525">
                  <c:v>142.6249999999428</c:v>
                </c:pt>
                <c:pt idx="28526">
                  <c:v>142.6299999999428</c:v>
                </c:pt>
                <c:pt idx="28527">
                  <c:v>142.6349999999427</c:v>
                </c:pt>
                <c:pt idx="28528">
                  <c:v>142.6399999999427</c:v>
                </c:pt>
                <c:pt idx="28529">
                  <c:v>142.6449999999427</c:v>
                </c:pt>
                <c:pt idx="28530">
                  <c:v>142.6499999999427</c:v>
                </c:pt>
                <c:pt idx="28531">
                  <c:v>142.6549999999427</c:v>
                </c:pt>
                <c:pt idx="28532">
                  <c:v>142.6599999999427</c:v>
                </c:pt>
                <c:pt idx="28533">
                  <c:v>142.6649999999427</c:v>
                </c:pt>
                <c:pt idx="28534">
                  <c:v>142.6699999999427</c:v>
                </c:pt>
                <c:pt idx="28535">
                  <c:v>142.6749999999427</c:v>
                </c:pt>
                <c:pt idx="28536">
                  <c:v>142.6799999999427</c:v>
                </c:pt>
                <c:pt idx="28537">
                  <c:v>142.6849999999427</c:v>
                </c:pt>
                <c:pt idx="28538">
                  <c:v>142.6899999999427</c:v>
                </c:pt>
                <c:pt idx="28539">
                  <c:v>142.6949999999427</c:v>
                </c:pt>
                <c:pt idx="28540">
                  <c:v>142.6999999999427</c:v>
                </c:pt>
                <c:pt idx="28541">
                  <c:v>142.7049999999427</c:v>
                </c:pt>
                <c:pt idx="28542">
                  <c:v>142.7099999999427</c:v>
                </c:pt>
                <c:pt idx="28543">
                  <c:v>142.7149999999423</c:v>
                </c:pt>
                <c:pt idx="28544">
                  <c:v>142.7199999999417</c:v>
                </c:pt>
                <c:pt idx="28545">
                  <c:v>142.7249999999427</c:v>
                </c:pt>
                <c:pt idx="28546">
                  <c:v>142.7299999999425</c:v>
                </c:pt>
                <c:pt idx="28547">
                  <c:v>142.7349999999425</c:v>
                </c:pt>
                <c:pt idx="28548">
                  <c:v>142.7399999999425</c:v>
                </c:pt>
                <c:pt idx="28549">
                  <c:v>142.7449999999425</c:v>
                </c:pt>
                <c:pt idx="28550">
                  <c:v>142.7499999999417</c:v>
                </c:pt>
                <c:pt idx="28551">
                  <c:v>142.7549999999426</c:v>
                </c:pt>
                <c:pt idx="28552">
                  <c:v>142.7599999999426</c:v>
                </c:pt>
                <c:pt idx="28553">
                  <c:v>142.7649999999425</c:v>
                </c:pt>
                <c:pt idx="28554">
                  <c:v>142.7699999999425</c:v>
                </c:pt>
                <c:pt idx="28555">
                  <c:v>142.7749999999425</c:v>
                </c:pt>
                <c:pt idx="28556">
                  <c:v>142.7799999999419</c:v>
                </c:pt>
                <c:pt idx="28557">
                  <c:v>142.7849999999426</c:v>
                </c:pt>
                <c:pt idx="28558">
                  <c:v>142.7899999999426</c:v>
                </c:pt>
                <c:pt idx="28559">
                  <c:v>142.7949999999425</c:v>
                </c:pt>
                <c:pt idx="28560">
                  <c:v>142.7999999999425</c:v>
                </c:pt>
                <c:pt idx="28561">
                  <c:v>142.8049999999426</c:v>
                </c:pt>
                <c:pt idx="28562">
                  <c:v>142.8099999999426</c:v>
                </c:pt>
                <c:pt idx="28563">
                  <c:v>142.8149999999426</c:v>
                </c:pt>
                <c:pt idx="28564">
                  <c:v>142.8199999999426</c:v>
                </c:pt>
                <c:pt idx="28565">
                  <c:v>142.8249999999426</c:v>
                </c:pt>
                <c:pt idx="28566">
                  <c:v>142.8299999999426</c:v>
                </c:pt>
                <c:pt idx="28567">
                  <c:v>142.8349999999426</c:v>
                </c:pt>
                <c:pt idx="28568">
                  <c:v>142.8399999999426</c:v>
                </c:pt>
                <c:pt idx="28569">
                  <c:v>142.8449999999426</c:v>
                </c:pt>
                <c:pt idx="28570">
                  <c:v>142.8499999999426</c:v>
                </c:pt>
                <c:pt idx="28571">
                  <c:v>142.8549999999426</c:v>
                </c:pt>
                <c:pt idx="28572">
                  <c:v>142.8599999999425</c:v>
                </c:pt>
                <c:pt idx="28573">
                  <c:v>142.8649999999425</c:v>
                </c:pt>
                <c:pt idx="28574">
                  <c:v>142.8699999999425</c:v>
                </c:pt>
                <c:pt idx="28575">
                  <c:v>142.8749999999425</c:v>
                </c:pt>
                <c:pt idx="28576">
                  <c:v>142.8799999999425</c:v>
                </c:pt>
                <c:pt idx="28577">
                  <c:v>142.8849999999426</c:v>
                </c:pt>
                <c:pt idx="28578">
                  <c:v>142.8899999999425</c:v>
                </c:pt>
                <c:pt idx="28579">
                  <c:v>142.8949999999425</c:v>
                </c:pt>
                <c:pt idx="28580">
                  <c:v>142.8999999999425</c:v>
                </c:pt>
                <c:pt idx="28581">
                  <c:v>142.9049999999425</c:v>
                </c:pt>
                <c:pt idx="28582">
                  <c:v>142.9099999999425</c:v>
                </c:pt>
                <c:pt idx="28583">
                  <c:v>142.9149999999425</c:v>
                </c:pt>
                <c:pt idx="28584">
                  <c:v>142.9199999999425</c:v>
                </c:pt>
                <c:pt idx="28585">
                  <c:v>142.9249999999425</c:v>
                </c:pt>
                <c:pt idx="28586">
                  <c:v>142.9299999999425</c:v>
                </c:pt>
                <c:pt idx="28587">
                  <c:v>142.9349999999425</c:v>
                </c:pt>
                <c:pt idx="28588">
                  <c:v>142.9399999999425</c:v>
                </c:pt>
                <c:pt idx="28589">
                  <c:v>142.9449999999425</c:v>
                </c:pt>
                <c:pt idx="28590">
                  <c:v>142.9499999999423</c:v>
                </c:pt>
                <c:pt idx="28591">
                  <c:v>142.9549999999425</c:v>
                </c:pt>
                <c:pt idx="28592">
                  <c:v>142.9599999999425</c:v>
                </c:pt>
                <c:pt idx="28593">
                  <c:v>142.9649999999424</c:v>
                </c:pt>
                <c:pt idx="28594">
                  <c:v>142.9699999999424</c:v>
                </c:pt>
                <c:pt idx="28595">
                  <c:v>142.9749999999424</c:v>
                </c:pt>
                <c:pt idx="28596">
                  <c:v>142.9799999999424</c:v>
                </c:pt>
                <c:pt idx="28597">
                  <c:v>142.9849999999424</c:v>
                </c:pt>
                <c:pt idx="28598">
                  <c:v>142.9899999999424</c:v>
                </c:pt>
                <c:pt idx="28599">
                  <c:v>142.9949999999424</c:v>
                </c:pt>
                <c:pt idx="28600">
                  <c:v>142.9999999999424</c:v>
                </c:pt>
                <c:pt idx="28601">
                  <c:v>143.0049999999424</c:v>
                </c:pt>
                <c:pt idx="28602">
                  <c:v>143.0099999999424</c:v>
                </c:pt>
                <c:pt idx="28603">
                  <c:v>143.0149999999423</c:v>
                </c:pt>
                <c:pt idx="28604">
                  <c:v>143.0199999999423</c:v>
                </c:pt>
                <c:pt idx="28605">
                  <c:v>143.0249999999424</c:v>
                </c:pt>
                <c:pt idx="28606">
                  <c:v>143.0299999999424</c:v>
                </c:pt>
                <c:pt idx="28607">
                  <c:v>143.0349999999424</c:v>
                </c:pt>
                <c:pt idx="28608">
                  <c:v>143.0399999999424</c:v>
                </c:pt>
                <c:pt idx="28609">
                  <c:v>143.0449999999423</c:v>
                </c:pt>
                <c:pt idx="28610">
                  <c:v>143.0499999999423</c:v>
                </c:pt>
                <c:pt idx="28611">
                  <c:v>143.0549999999424</c:v>
                </c:pt>
                <c:pt idx="28612">
                  <c:v>143.0599999999424</c:v>
                </c:pt>
                <c:pt idx="28613">
                  <c:v>143.0649999999424</c:v>
                </c:pt>
                <c:pt idx="28614">
                  <c:v>143.0699999999424</c:v>
                </c:pt>
                <c:pt idx="28615">
                  <c:v>143.0749999999423</c:v>
                </c:pt>
                <c:pt idx="28616">
                  <c:v>143.0799999999423</c:v>
                </c:pt>
                <c:pt idx="28617">
                  <c:v>143.0849999999423</c:v>
                </c:pt>
                <c:pt idx="28618">
                  <c:v>143.0899999999423</c:v>
                </c:pt>
                <c:pt idx="28619">
                  <c:v>143.0949999999423</c:v>
                </c:pt>
                <c:pt idx="28620">
                  <c:v>143.0999999999423</c:v>
                </c:pt>
                <c:pt idx="28621">
                  <c:v>143.1049999999423</c:v>
                </c:pt>
                <c:pt idx="28622">
                  <c:v>143.1099999999423</c:v>
                </c:pt>
                <c:pt idx="28623">
                  <c:v>143.1149999999423</c:v>
                </c:pt>
                <c:pt idx="28624">
                  <c:v>143.1199999999423</c:v>
                </c:pt>
                <c:pt idx="28625">
                  <c:v>143.1249999999423</c:v>
                </c:pt>
                <c:pt idx="28626">
                  <c:v>143.1299999999423</c:v>
                </c:pt>
                <c:pt idx="28627">
                  <c:v>143.1349999999423</c:v>
                </c:pt>
                <c:pt idx="28628">
                  <c:v>143.1399999999423</c:v>
                </c:pt>
                <c:pt idx="28629">
                  <c:v>143.1449999999423</c:v>
                </c:pt>
                <c:pt idx="28630">
                  <c:v>143.1499999999423</c:v>
                </c:pt>
                <c:pt idx="28631">
                  <c:v>143.1549999999423</c:v>
                </c:pt>
                <c:pt idx="28632">
                  <c:v>143.1599999999423</c:v>
                </c:pt>
                <c:pt idx="28633">
                  <c:v>143.1649999999423</c:v>
                </c:pt>
                <c:pt idx="28634">
                  <c:v>143.1699999999421</c:v>
                </c:pt>
                <c:pt idx="28635">
                  <c:v>143.1749999999421</c:v>
                </c:pt>
                <c:pt idx="28636">
                  <c:v>143.1799999999421</c:v>
                </c:pt>
                <c:pt idx="28637">
                  <c:v>143.1849999999422</c:v>
                </c:pt>
                <c:pt idx="28638">
                  <c:v>143.1899999999422</c:v>
                </c:pt>
                <c:pt idx="28639">
                  <c:v>143.1949999999422</c:v>
                </c:pt>
                <c:pt idx="28640">
                  <c:v>143.1999999999422</c:v>
                </c:pt>
                <c:pt idx="28641">
                  <c:v>143.2049999999421</c:v>
                </c:pt>
                <c:pt idx="28642">
                  <c:v>143.2099999999421</c:v>
                </c:pt>
                <c:pt idx="28643">
                  <c:v>143.2149999999421</c:v>
                </c:pt>
                <c:pt idx="28644">
                  <c:v>143.2199999999415</c:v>
                </c:pt>
                <c:pt idx="28645">
                  <c:v>143.2249999999422</c:v>
                </c:pt>
                <c:pt idx="28646">
                  <c:v>143.2299999999422</c:v>
                </c:pt>
                <c:pt idx="28647">
                  <c:v>143.2349999999421</c:v>
                </c:pt>
                <c:pt idx="28648">
                  <c:v>143.2399999999421</c:v>
                </c:pt>
                <c:pt idx="28649">
                  <c:v>143.2449999999421</c:v>
                </c:pt>
                <c:pt idx="28650">
                  <c:v>143.2499999999417</c:v>
                </c:pt>
                <c:pt idx="28651">
                  <c:v>143.2549999999422</c:v>
                </c:pt>
                <c:pt idx="28652">
                  <c:v>143.2599999999422</c:v>
                </c:pt>
                <c:pt idx="28653">
                  <c:v>143.2649999999421</c:v>
                </c:pt>
                <c:pt idx="28654">
                  <c:v>143.2699999999421</c:v>
                </c:pt>
                <c:pt idx="28655">
                  <c:v>143.2749999999421</c:v>
                </c:pt>
                <c:pt idx="28656">
                  <c:v>143.2799999999419</c:v>
                </c:pt>
                <c:pt idx="28657">
                  <c:v>143.2849999999422</c:v>
                </c:pt>
                <c:pt idx="28658">
                  <c:v>143.2899999999422</c:v>
                </c:pt>
                <c:pt idx="28659">
                  <c:v>143.2949999999421</c:v>
                </c:pt>
                <c:pt idx="28660">
                  <c:v>143.2999999999421</c:v>
                </c:pt>
                <c:pt idx="28661">
                  <c:v>143.3049999999421</c:v>
                </c:pt>
                <c:pt idx="28662">
                  <c:v>143.3099999999421</c:v>
                </c:pt>
                <c:pt idx="28663">
                  <c:v>143.3149999999421</c:v>
                </c:pt>
                <c:pt idx="28664">
                  <c:v>143.3199999999421</c:v>
                </c:pt>
                <c:pt idx="28665">
                  <c:v>143.3249999999422</c:v>
                </c:pt>
                <c:pt idx="28666">
                  <c:v>143.3299999999421</c:v>
                </c:pt>
                <c:pt idx="28667">
                  <c:v>143.3349999999421</c:v>
                </c:pt>
                <c:pt idx="28668">
                  <c:v>143.3399999999421</c:v>
                </c:pt>
                <c:pt idx="28669">
                  <c:v>143.3449999999421</c:v>
                </c:pt>
                <c:pt idx="28670">
                  <c:v>143.3499999999421</c:v>
                </c:pt>
                <c:pt idx="28671">
                  <c:v>143.3549999999421</c:v>
                </c:pt>
                <c:pt idx="28672">
                  <c:v>143.3599999999421</c:v>
                </c:pt>
                <c:pt idx="28673">
                  <c:v>143.3649999999421</c:v>
                </c:pt>
                <c:pt idx="28674">
                  <c:v>143.3699999999421</c:v>
                </c:pt>
                <c:pt idx="28675">
                  <c:v>143.3749999999421</c:v>
                </c:pt>
                <c:pt idx="28676">
                  <c:v>143.3799999999421</c:v>
                </c:pt>
                <c:pt idx="28677">
                  <c:v>143.3849999999421</c:v>
                </c:pt>
                <c:pt idx="28678">
                  <c:v>143.3899999999421</c:v>
                </c:pt>
                <c:pt idx="28679">
                  <c:v>143.3949999999421</c:v>
                </c:pt>
                <c:pt idx="28680">
                  <c:v>143.3999999999421</c:v>
                </c:pt>
                <c:pt idx="28681">
                  <c:v>143.404999999942</c:v>
                </c:pt>
                <c:pt idx="28682">
                  <c:v>143.409999999942</c:v>
                </c:pt>
                <c:pt idx="28683">
                  <c:v>143.414999999942</c:v>
                </c:pt>
                <c:pt idx="28684">
                  <c:v>143.419999999942</c:v>
                </c:pt>
                <c:pt idx="28685">
                  <c:v>143.424999999942</c:v>
                </c:pt>
                <c:pt idx="28686">
                  <c:v>143.429999999942</c:v>
                </c:pt>
                <c:pt idx="28687">
                  <c:v>143.434999999942</c:v>
                </c:pt>
                <c:pt idx="28688">
                  <c:v>143.439999999942</c:v>
                </c:pt>
                <c:pt idx="28689">
                  <c:v>143.444999999942</c:v>
                </c:pt>
                <c:pt idx="28690">
                  <c:v>143.449999999942</c:v>
                </c:pt>
                <c:pt idx="28691">
                  <c:v>143.454999999942</c:v>
                </c:pt>
                <c:pt idx="28692">
                  <c:v>143.459999999942</c:v>
                </c:pt>
                <c:pt idx="28693">
                  <c:v>143.464999999942</c:v>
                </c:pt>
                <c:pt idx="28694">
                  <c:v>143.469999999942</c:v>
                </c:pt>
                <c:pt idx="28695">
                  <c:v>143.474999999942</c:v>
                </c:pt>
                <c:pt idx="28696">
                  <c:v>143.479999999942</c:v>
                </c:pt>
                <c:pt idx="28697">
                  <c:v>143.484999999942</c:v>
                </c:pt>
                <c:pt idx="28698">
                  <c:v>143.489999999942</c:v>
                </c:pt>
                <c:pt idx="28699">
                  <c:v>143.494999999942</c:v>
                </c:pt>
                <c:pt idx="28700">
                  <c:v>143.499999999942</c:v>
                </c:pt>
                <c:pt idx="28701">
                  <c:v>143.504999999942</c:v>
                </c:pt>
                <c:pt idx="28702">
                  <c:v>143.509999999942</c:v>
                </c:pt>
                <c:pt idx="28703">
                  <c:v>143.5149999999419</c:v>
                </c:pt>
                <c:pt idx="28704">
                  <c:v>143.5199999999419</c:v>
                </c:pt>
                <c:pt idx="28705">
                  <c:v>143.5249999999419</c:v>
                </c:pt>
                <c:pt idx="28706">
                  <c:v>143.5299999999419</c:v>
                </c:pt>
                <c:pt idx="28707">
                  <c:v>143.5349999999419</c:v>
                </c:pt>
                <c:pt idx="28708">
                  <c:v>143.5399999999419</c:v>
                </c:pt>
                <c:pt idx="28709">
                  <c:v>143.5449999999419</c:v>
                </c:pt>
                <c:pt idx="28710">
                  <c:v>143.5499999999419</c:v>
                </c:pt>
                <c:pt idx="28711">
                  <c:v>143.5549999999419</c:v>
                </c:pt>
                <c:pt idx="28712">
                  <c:v>143.5599999999419</c:v>
                </c:pt>
                <c:pt idx="28713">
                  <c:v>143.5649999999419</c:v>
                </c:pt>
                <c:pt idx="28714">
                  <c:v>143.5699999999419</c:v>
                </c:pt>
                <c:pt idx="28715">
                  <c:v>143.5749999999419</c:v>
                </c:pt>
                <c:pt idx="28716">
                  <c:v>143.5799999999419</c:v>
                </c:pt>
                <c:pt idx="28717">
                  <c:v>143.5849999999419</c:v>
                </c:pt>
                <c:pt idx="28718">
                  <c:v>143.5899999999419</c:v>
                </c:pt>
                <c:pt idx="28719">
                  <c:v>143.5949999999419</c:v>
                </c:pt>
                <c:pt idx="28720">
                  <c:v>143.5999999999419</c:v>
                </c:pt>
                <c:pt idx="28721">
                  <c:v>143.6049999999419</c:v>
                </c:pt>
                <c:pt idx="28722">
                  <c:v>143.6099999999417</c:v>
                </c:pt>
                <c:pt idx="28723">
                  <c:v>143.6149999999417</c:v>
                </c:pt>
                <c:pt idx="28724">
                  <c:v>143.6199999999417</c:v>
                </c:pt>
                <c:pt idx="28725">
                  <c:v>143.6249999999418</c:v>
                </c:pt>
                <c:pt idx="28726">
                  <c:v>143.6299999999418</c:v>
                </c:pt>
                <c:pt idx="28727">
                  <c:v>143.6349999999418</c:v>
                </c:pt>
                <c:pt idx="28728">
                  <c:v>143.6399999999418</c:v>
                </c:pt>
                <c:pt idx="28729">
                  <c:v>143.6449999999417</c:v>
                </c:pt>
                <c:pt idx="28730">
                  <c:v>143.6499999999417</c:v>
                </c:pt>
                <c:pt idx="28731">
                  <c:v>143.6549999999418</c:v>
                </c:pt>
                <c:pt idx="28732">
                  <c:v>143.6599999999418</c:v>
                </c:pt>
                <c:pt idx="28733">
                  <c:v>143.6649999999418</c:v>
                </c:pt>
                <c:pt idx="28734">
                  <c:v>143.6699999999418</c:v>
                </c:pt>
                <c:pt idx="28735">
                  <c:v>143.6749999999417</c:v>
                </c:pt>
                <c:pt idx="28736">
                  <c:v>143.6799999999417</c:v>
                </c:pt>
                <c:pt idx="28737">
                  <c:v>143.6849999999418</c:v>
                </c:pt>
                <c:pt idx="28738">
                  <c:v>143.6899999999418</c:v>
                </c:pt>
                <c:pt idx="28739">
                  <c:v>143.6949999999418</c:v>
                </c:pt>
                <c:pt idx="28740">
                  <c:v>143.6999999999418</c:v>
                </c:pt>
                <c:pt idx="28741">
                  <c:v>143.7049999999417</c:v>
                </c:pt>
                <c:pt idx="28742">
                  <c:v>143.7099999999417</c:v>
                </c:pt>
                <c:pt idx="28743">
                  <c:v>143.7149999999417</c:v>
                </c:pt>
                <c:pt idx="28744">
                  <c:v>143.7199999999415</c:v>
                </c:pt>
                <c:pt idx="28745">
                  <c:v>143.7249999999418</c:v>
                </c:pt>
                <c:pt idx="28746">
                  <c:v>143.7299999999418</c:v>
                </c:pt>
                <c:pt idx="28747">
                  <c:v>143.7349999999417</c:v>
                </c:pt>
                <c:pt idx="28748">
                  <c:v>143.7399999999417</c:v>
                </c:pt>
                <c:pt idx="28749">
                  <c:v>143.7449999999417</c:v>
                </c:pt>
                <c:pt idx="28750">
                  <c:v>143.7499999999417</c:v>
                </c:pt>
                <c:pt idx="28751">
                  <c:v>143.7549999999417</c:v>
                </c:pt>
                <c:pt idx="28752">
                  <c:v>143.7599999999417</c:v>
                </c:pt>
                <c:pt idx="28753">
                  <c:v>143.7649999999417</c:v>
                </c:pt>
                <c:pt idx="28754">
                  <c:v>143.7699999999417</c:v>
                </c:pt>
                <c:pt idx="28755">
                  <c:v>143.7749999999417</c:v>
                </c:pt>
                <c:pt idx="28756">
                  <c:v>143.7799999999417</c:v>
                </c:pt>
                <c:pt idx="28757">
                  <c:v>143.7849999999417</c:v>
                </c:pt>
                <c:pt idx="28758">
                  <c:v>143.7899999999417</c:v>
                </c:pt>
                <c:pt idx="28759">
                  <c:v>143.7949999999417</c:v>
                </c:pt>
                <c:pt idx="28760">
                  <c:v>143.7999999999417</c:v>
                </c:pt>
                <c:pt idx="28761">
                  <c:v>143.8049999999417</c:v>
                </c:pt>
                <c:pt idx="28762">
                  <c:v>143.8099999999417</c:v>
                </c:pt>
                <c:pt idx="28763">
                  <c:v>143.8149999999417</c:v>
                </c:pt>
                <c:pt idx="28764">
                  <c:v>143.8199999999417</c:v>
                </c:pt>
                <c:pt idx="28765">
                  <c:v>143.8249999999417</c:v>
                </c:pt>
                <c:pt idx="28766">
                  <c:v>143.8299999999417</c:v>
                </c:pt>
                <c:pt idx="28767">
                  <c:v>143.8349999999417</c:v>
                </c:pt>
                <c:pt idx="28768">
                  <c:v>143.8399999999417</c:v>
                </c:pt>
                <c:pt idx="28769">
                  <c:v>143.8449999999416</c:v>
                </c:pt>
                <c:pt idx="28770">
                  <c:v>143.8499999999416</c:v>
                </c:pt>
                <c:pt idx="28771">
                  <c:v>143.8549999999416</c:v>
                </c:pt>
                <c:pt idx="28772">
                  <c:v>143.8599999999416</c:v>
                </c:pt>
                <c:pt idx="28773">
                  <c:v>143.8649999999416</c:v>
                </c:pt>
                <c:pt idx="28774">
                  <c:v>143.8699999999416</c:v>
                </c:pt>
                <c:pt idx="28775">
                  <c:v>143.8749999999416</c:v>
                </c:pt>
                <c:pt idx="28776">
                  <c:v>143.8799999999416</c:v>
                </c:pt>
                <c:pt idx="28777">
                  <c:v>143.8849999999416</c:v>
                </c:pt>
                <c:pt idx="28778">
                  <c:v>143.8899999999416</c:v>
                </c:pt>
                <c:pt idx="28779">
                  <c:v>143.8949999999416</c:v>
                </c:pt>
                <c:pt idx="28780">
                  <c:v>143.8999999999416</c:v>
                </c:pt>
                <c:pt idx="28781">
                  <c:v>143.9049999999416</c:v>
                </c:pt>
                <c:pt idx="28782">
                  <c:v>143.9099999999416</c:v>
                </c:pt>
                <c:pt idx="28783">
                  <c:v>143.9149999999416</c:v>
                </c:pt>
                <c:pt idx="28784">
                  <c:v>143.9199999999416</c:v>
                </c:pt>
                <c:pt idx="28785">
                  <c:v>143.9249999999416</c:v>
                </c:pt>
                <c:pt idx="28786">
                  <c:v>143.9299999999416</c:v>
                </c:pt>
                <c:pt idx="28787">
                  <c:v>143.9349999999416</c:v>
                </c:pt>
                <c:pt idx="28788">
                  <c:v>143.9399999999416</c:v>
                </c:pt>
                <c:pt idx="28789">
                  <c:v>143.9449999999416</c:v>
                </c:pt>
                <c:pt idx="28790">
                  <c:v>143.9499999999416</c:v>
                </c:pt>
                <c:pt idx="28791">
                  <c:v>143.9549999999416</c:v>
                </c:pt>
                <c:pt idx="28792">
                  <c:v>143.9599999999415</c:v>
                </c:pt>
                <c:pt idx="28793">
                  <c:v>143.9649999999415</c:v>
                </c:pt>
                <c:pt idx="28794">
                  <c:v>143.9699999999415</c:v>
                </c:pt>
                <c:pt idx="28795">
                  <c:v>143.9749999999415</c:v>
                </c:pt>
                <c:pt idx="28796">
                  <c:v>143.9799999999415</c:v>
                </c:pt>
                <c:pt idx="28797">
                  <c:v>143.9849999999416</c:v>
                </c:pt>
                <c:pt idx="28798">
                  <c:v>143.9899999999415</c:v>
                </c:pt>
                <c:pt idx="28799">
                  <c:v>143.9949999999415</c:v>
                </c:pt>
                <c:pt idx="28800">
                  <c:v>143.9999999999415</c:v>
                </c:pt>
                <c:pt idx="28801">
                  <c:v>144.0049999999415</c:v>
                </c:pt>
                <c:pt idx="28802">
                  <c:v>144.0099999999415</c:v>
                </c:pt>
                <c:pt idx="28803">
                  <c:v>144.0149999999415</c:v>
                </c:pt>
                <c:pt idx="28804">
                  <c:v>144.0199999999415</c:v>
                </c:pt>
                <c:pt idx="28805">
                  <c:v>144.0249999999415</c:v>
                </c:pt>
                <c:pt idx="28806">
                  <c:v>144.0299999999415</c:v>
                </c:pt>
                <c:pt idx="28807">
                  <c:v>144.0349999999415</c:v>
                </c:pt>
                <c:pt idx="28808">
                  <c:v>144.0399999999415</c:v>
                </c:pt>
                <c:pt idx="28809">
                  <c:v>144.0449999999415</c:v>
                </c:pt>
                <c:pt idx="28810">
                  <c:v>144.0499999999413</c:v>
                </c:pt>
                <c:pt idx="28811">
                  <c:v>144.0549999999415</c:v>
                </c:pt>
                <c:pt idx="28812">
                  <c:v>144.0599999999415</c:v>
                </c:pt>
                <c:pt idx="28813">
                  <c:v>144.0649999999414</c:v>
                </c:pt>
                <c:pt idx="28814">
                  <c:v>144.0699999999414</c:v>
                </c:pt>
                <c:pt idx="28815">
                  <c:v>144.0749999999414</c:v>
                </c:pt>
                <c:pt idx="28816">
                  <c:v>144.0799999999414</c:v>
                </c:pt>
                <c:pt idx="28817">
                  <c:v>144.0849999999414</c:v>
                </c:pt>
                <c:pt idx="28818">
                  <c:v>144.0899999999414</c:v>
                </c:pt>
                <c:pt idx="28819">
                  <c:v>144.0949999999414</c:v>
                </c:pt>
                <c:pt idx="28820">
                  <c:v>144.0999999999414</c:v>
                </c:pt>
                <c:pt idx="28821">
                  <c:v>144.1049999999414</c:v>
                </c:pt>
                <c:pt idx="28822">
                  <c:v>144.1099999999414</c:v>
                </c:pt>
                <c:pt idx="28823">
                  <c:v>144.1149999999413</c:v>
                </c:pt>
                <c:pt idx="28824">
                  <c:v>144.1199999999413</c:v>
                </c:pt>
                <c:pt idx="28825">
                  <c:v>144.1249999999414</c:v>
                </c:pt>
                <c:pt idx="28826">
                  <c:v>144.1299999999414</c:v>
                </c:pt>
                <c:pt idx="28827">
                  <c:v>144.1349999999414</c:v>
                </c:pt>
                <c:pt idx="28828">
                  <c:v>144.1399999999414</c:v>
                </c:pt>
                <c:pt idx="28829">
                  <c:v>144.1449999999413</c:v>
                </c:pt>
                <c:pt idx="28830">
                  <c:v>144.1499999999413</c:v>
                </c:pt>
                <c:pt idx="28831">
                  <c:v>144.1549999999414</c:v>
                </c:pt>
                <c:pt idx="28832">
                  <c:v>144.1599999999414</c:v>
                </c:pt>
                <c:pt idx="28833">
                  <c:v>144.1649999999414</c:v>
                </c:pt>
                <c:pt idx="28834">
                  <c:v>144.1699999999414</c:v>
                </c:pt>
                <c:pt idx="28835">
                  <c:v>144.1749999999413</c:v>
                </c:pt>
                <c:pt idx="28836">
                  <c:v>144.1799999999413</c:v>
                </c:pt>
                <c:pt idx="28837">
                  <c:v>144.1849999999413</c:v>
                </c:pt>
                <c:pt idx="28838">
                  <c:v>144.1899999999413</c:v>
                </c:pt>
                <c:pt idx="28839">
                  <c:v>144.1949999999413</c:v>
                </c:pt>
                <c:pt idx="28840">
                  <c:v>144.1999999999413</c:v>
                </c:pt>
                <c:pt idx="28841">
                  <c:v>144.2049999999413</c:v>
                </c:pt>
                <c:pt idx="28842">
                  <c:v>144.2099999999413</c:v>
                </c:pt>
                <c:pt idx="28843">
                  <c:v>144.2149999999413</c:v>
                </c:pt>
                <c:pt idx="28844">
                  <c:v>144.2199999999413</c:v>
                </c:pt>
                <c:pt idx="28845">
                  <c:v>144.2249999999413</c:v>
                </c:pt>
                <c:pt idx="28846">
                  <c:v>144.2299999999413</c:v>
                </c:pt>
                <c:pt idx="28847">
                  <c:v>144.2349999999413</c:v>
                </c:pt>
                <c:pt idx="28848">
                  <c:v>144.2399999999413</c:v>
                </c:pt>
                <c:pt idx="28849">
                  <c:v>144.2449999999413</c:v>
                </c:pt>
                <c:pt idx="28850">
                  <c:v>144.2499999999413</c:v>
                </c:pt>
                <c:pt idx="28851">
                  <c:v>144.2549999999413</c:v>
                </c:pt>
                <c:pt idx="28852">
                  <c:v>144.2599999999413</c:v>
                </c:pt>
                <c:pt idx="28853">
                  <c:v>144.2649999999413</c:v>
                </c:pt>
                <c:pt idx="28854">
                  <c:v>144.2699999999411</c:v>
                </c:pt>
                <c:pt idx="28855">
                  <c:v>144.2749999999411</c:v>
                </c:pt>
                <c:pt idx="28856">
                  <c:v>144.2799999999411</c:v>
                </c:pt>
                <c:pt idx="28857">
                  <c:v>144.2849999999412</c:v>
                </c:pt>
                <c:pt idx="28858">
                  <c:v>144.2899999999412</c:v>
                </c:pt>
                <c:pt idx="28859">
                  <c:v>144.2949999999412</c:v>
                </c:pt>
                <c:pt idx="28860">
                  <c:v>144.2999999999411</c:v>
                </c:pt>
                <c:pt idx="28861">
                  <c:v>144.3049999999412</c:v>
                </c:pt>
                <c:pt idx="28862">
                  <c:v>144.3099999999412</c:v>
                </c:pt>
                <c:pt idx="28863">
                  <c:v>144.3149999999412</c:v>
                </c:pt>
                <c:pt idx="28864">
                  <c:v>144.3199999999412</c:v>
                </c:pt>
                <c:pt idx="28865">
                  <c:v>144.3249999999412</c:v>
                </c:pt>
                <c:pt idx="28866">
                  <c:v>144.3299999999412</c:v>
                </c:pt>
                <c:pt idx="28867">
                  <c:v>144.3349999999412</c:v>
                </c:pt>
                <c:pt idx="28868">
                  <c:v>144.3399999999412</c:v>
                </c:pt>
                <c:pt idx="28869">
                  <c:v>144.3449999999412</c:v>
                </c:pt>
                <c:pt idx="28870">
                  <c:v>144.3499999999412</c:v>
                </c:pt>
                <c:pt idx="28871">
                  <c:v>144.3549999999412</c:v>
                </c:pt>
                <c:pt idx="28872">
                  <c:v>144.3599999999412</c:v>
                </c:pt>
                <c:pt idx="28873">
                  <c:v>144.3649999999412</c:v>
                </c:pt>
                <c:pt idx="28874">
                  <c:v>144.3699999999412</c:v>
                </c:pt>
                <c:pt idx="28875">
                  <c:v>144.3749999999412</c:v>
                </c:pt>
                <c:pt idx="28876">
                  <c:v>144.3799999999412</c:v>
                </c:pt>
                <c:pt idx="28877">
                  <c:v>144.3849999999412</c:v>
                </c:pt>
                <c:pt idx="28878">
                  <c:v>144.3899999999412</c:v>
                </c:pt>
                <c:pt idx="28879">
                  <c:v>144.3949999999412</c:v>
                </c:pt>
                <c:pt idx="28880">
                  <c:v>144.3999999999411</c:v>
                </c:pt>
                <c:pt idx="28881">
                  <c:v>144.4049999999411</c:v>
                </c:pt>
                <c:pt idx="28882">
                  <c:v>144.4099999999411</c:v>
                </c:pt>
                <c:pt idx="28883">
                  <c:v>144.4149999999411</c:v>
                </c:pt>
                <c:pt idx="28884">
                  <c:v>144.4199999999411</c:v>
                </c:pt>
                <c:pt idx="28885">
                  <c:v>144.4249999999411</c:v>
                </c:pt>
                <c:pt idx="28886">
                  <c:v>144.4299999999411</c:v>
                </c:pt>
                <c:pt idx="28887">
                  <c:v>144.4349999999411</c:v>
                </c:pt>
                <c:pt idx="28888">
                  <c:v>144.4399999999411</c:v>
                </c:pt>
                <c:pt idx="28889">
                  <c:v>144.4449999999411</c:v>
                </c:pt>
                <c:pt idx="28890">
                  <c:v>144.4499999999411</c:v>
                </c:pt>
                <c:pt idx="28891">
                  <c:v>144.4549999999411</c:v>
                </c:pt>
                <c:pt idx="28892">
                  <c:v>144.4599999999411</c:v>
                </c:pt>
                <c:pt idx="28893">
                  <c:v>144.4649999999411</c:v>
                </c:pt>
                <c:pt idx="28894">
                  <c:v>144.4699999999411</c:v>
                </c:pt>
                <c:pt idx="28895">
                  <c:v>144.4749999999411</c:v>
                </c:pt>
                <c:pt idx="28896">
                  <c:v>144.4799999999411</c:v>
                </c:pt>
                <c:pt idx="28897">
                  <c:v>144.4849999999411</c:v>
                </c:pt>
                <c:pt idx="28898">
                  <c:v>144.4899999999411</c:v>
                </c:pt>
                <c:pt idx="28899">
                  <c:v>144.4949999999411</c:v>
                </c:pt>
                <c:pt idx="28900">
                  <c:v>144.4999999999411</c:v>
                </c:pt>
                <c:pt idx="28901">
                  <c:v>144.504999999941</c:v>
                </c:pt>
                <c:pt idx="28902">
                  <c:v>144.509999999941</c:v>
                </c:pt>
                <c:pt idx="28903">
                  <c:v>144.514999999941</c:v>
                </c:pt>
                <c:pt idx="28904">
                  <c:v>144.5199999999409</c:v>
                </c:pt>
                <c:pt idx="28905">
                  <c:v>144.524999999941</c:v>
                </c:pt>
                <c:pt idx="28906">
                  <c:v>144.529999999941</c:v>
                </c:pt>
                <c:pt idx="28907">
                  <c:v>144.534999999941</c:v>
                </c:pt>
                <c:pt idx="28908">
                  <c:v>144.539999999941</c:v>
                </c:pt>
                <c:pt idx="28909">
                  <c:v>144.544999999941</c:v>
                </c:pt>
                <c:pt idx="28910">
                  <c:v>144.549999999941</c:v>
                </c:pt>
                <c:pt idx="28911">
                  <c:v>144.554999999941</c:v>
                </c:pt>
                <c:pt idx="28912">
                  <c:v>144.559999999941</c:v>
                </c:pt>
                <c:pt idx="28913">
                  <c:v>144.564999999941</c:v>
                </c:pt>
                <c:pt idx="28914">
                  <c:v>144.569999999941</c:v>
                </c:pt>
                <c:pt idx="28915">
                  <c:v>144.574999999941</c:v>
                </c:pt>
                <c:pt idx="28916">
                  <c:v>144.579999999941</c:v>
                </c:pt>
                <c:pt idx="28917">
                  <c:v>144.584999999941</c:v>
                </c:pt>
                <c:pt idx="28918">
                  <c:v>144.589999999941</c:v>
                </c:pt>
                <c:pt idx="28919">
                  <c:v>144.594999999941</c:v>
                </c:pt>
                <c:pt idx="28920">
                  <c:v>144.599999999941</c:v>
                </c:pt>
                <c:pt idx="28921">
                  <c:v>144.604999999941</c:v>
                </c:pt>
                <c:pt idx="28922">
                  <c:v>144.609999999941</c:v>
                </c:pt>
                <c:pt idx="28923">
                  <c:v>144.6149999999409</c:v>
                </c:pt>
                <c:pt idx="28924">
                  <c:v>144.6199999999409</c:v>
                </c:pt>
                <c:pt idx="28925">
                  <c:v>144.6249999999409</c:v>
                </c:pt>
                <c:pt idx="28926">
                  <c:v>144.6299999999409</c:v>
                </c:pt>
                <c:pt idx="28927">
                  <c:v>144.6349999999409</c:v>
                </c:pt>
                <c:pt idx="28928">
                  <c:v>144.6399999999409</c:v>
                </c:pt>
                <c:pt idx="28929">
                  <c:v>144.6449999999409</c:v>
                </c:pt>
                <c:pt idx="28930">
                  <c:v>144.6499999999409</c:v>
                </c:pt>
                <c:pt idx="28931">
                  <c:v>144.6549999999409</c:v>
                </c:pt>
                <c:pt idx="28932">
                  <c:v>144.6599999999409</c:v>
                </c:pt>
                <c:pt idx="28933">
                  <c:v>144.6649999999409</c:v>
                </c:pt>
                <c:pt idx="28934">
                  <c:v>144.6699999999409</c:v>
                </c:pt>
                <c:pt idx="28935">
                  <c:v>144.6749999999409</c:v>
                </c:pt>
                <c:pt idx="28936">
                  <c:v>144.6799999999409</c:v>
                </c:pt>
                <c:pt idx="28937">
                  <c:v>144.6849999999409</c:v>
                </c:pt>
                <c:pt idx="28938">
                  <c:v>144.6899999999409</c:v>
                </c:pt>
                <c:pt idx="28939">
                  <c:v>144.6949999999409</c:v>
                </c:pt>
                <c:pt idx="28940">
                  <c:v>144.6999999999409</c:v>
                </c:pt>
                <c:pt idx="28941">
                  <c:v>144.7049999999409</c:v>
                </c:pt>
                <c:pt idx="28942">
                  <c:v>144.7099999999407</c:v>
                </c:pt>
                <c:pt idx="28943">
                  <c:v>144.7149999999407</c:v>
                </c:pt>
                <c:pt idx="28944">
                  <c:v>144.7199999999407</c:v>
                </c:pt>
                <c:pt idx="28945">
                  <c:v>144.7249999999408</c:v>
                </c:pt>
                <c:pt idx="28946">
                  <c:v>144.7299999999408</c:v>
                </c:pt>
                <c:pt idx="28947">
                  <c:v>144.7349999999408</c:v>
                </c:pt>
                <c:pt idx="28948">
                  <c:v>144.7399999999407</c:v>
                </c:pt>
                <c:pt idx="28949">
                  <c:v>144.7449999999407</c:v>
                </c:pt>
                <c:pt idx="28950">
                  <c:v>144.7499999999407</c:v>
                </c:pt>
                <c:pt idx="28951">
                  <c:v>144.7549999999408</c:v>
                </c:pt>
                <c:pt idx="28952">
                  <c:v>144.7599999999408</c:v>
                </c:pt>
                <c:pt idx="28953">
                  <c:v>144.7649999999408</c:v>
                </c:pt>
                <c:pt idx="28954">
                  <c:v>144.7699999999408</c:v>
                </c:pt>
                <c:pt idx="28955">
                  <c:v>144.7749999999407</c:v>
                </c:pt>
                <c:pt idx="28956">
                  <c:v>144.7799999999407</c:v>
                </c:pt>
                <c:pt idx="28957">
                  <c:v>144.7849999999408</c:v>
                </c:pt>
                <c:pt idx="28958">
                  <c:v>144.7899999999408</c:v>
                </c:pt>
                <c:pt idx="28959">
                  <c:v>144.7949999999408</c:v>
                </c:pt>
                <c:pt idx="28960">
                  <c:v>144.7999999999408</c:v>
                </c:pt>
                <c:pt idx="28961">
                  <c:v>144.8049999999408</c:v>
                </c:pt>
                <c:pt idx="28962">
                  <c:v>144.8099999999408</c:v>
                </c:pt>
                <c:pt idx="28963">
                  <c:v>144.8149999999408</c:v>
                </c:pt>
                <c:pt idx="28964">
                  <c:v>144.8199999999408</c:v>
                </c:pt>
                <c:pt idx="28965">
                  <c:v>144.8249999999408</c:v>
                </c:pt>
                <c:pt idx="28966">
                  <c:v>144.8299999999408</c:v>
                </c:pt>
                <c:pt idx="28967">
                  <c:v>144.8349999999408</c:v>
                </c:pt>
                <c:pt idx="28968">
                  <c:v>144.8399999999407</c:v>
                </c:pt>
                <c:pt idx="28969">
                  <c:v>144.8449999999407</c:v>
                </c:pt>
                <c:pt idx="28970">
                  <c:v>144.8499999999407</c:v>
                </c:pt>
                <c:pt idx="28971">
                  <c:v>144.8549999999408</c:v>
                </c:pt>
                <c:pt idx="28972">
                  <c:v>144.8599999999408</c:v>
                </c:pt>
                <c:pt idx="28973">
                  <c:v>144.8649999999407</c:v>
                </c:pt>
                <c:pt idx="28974">
                  <c:v>144.8699999999407</c:v>
                </c:pt>
                <c:pt idx="28975">
                  <c:v>144.8749999999407</c:v>
                </c:pt>
                <c:pt idx="28976">
                  <c:v>144.8799999999407</c:v>
                </c:pt>
                <c:pt idx="28977">
                  <c:v>144.8849999999407</c:v>
                </c:pt>
                <c:pt idx="28978">
                  <c:v>144.8899999999407</c:v>
                </c:pt>
                <c:pt idx="28979">
                  <c:v>144.8949999999407</c:v>
                </c:pt>
                <c:pt idx="28980">
                  <c:v>144.8999999999407</c:v>
                </c:pt>
                <c:pt idx="28981">
                  <c:v>144.9049999999407</c:v>
                </c:pt>
                <c:pt idx="28982">
                  <c:v>144.9099999999407</c:v>
                </c:pt>
                <c:pt idx="28983">
                  <c:v>144.9149999999407</c:v>
                </c:pt>
                <c:pt idx="28984">
                  <c:v>144.9199999999407</c:v>
                </c:pt>
                <c:pt idx="28985">
                  <c:v>144.9249999999407</c:v>
                </c:pt>
                <c:pt idx="28986">
                  <c:v>144.9299999999407</c:v>
                </c:pt>
                <c:pt idx="28987">
                  <c:v>144.9349999999407</c:v>
                </c:pt>
                <c:pt idx="28988">
                  <c:v>144.9399999999407</c:v>
                </c:pt>
                <c:pt idx="28989">
                  <c:v>144.9449999999406</c:v>
                </c:pt>
                <c:pt idx="28990">
                  <c:v>144.9499999999406</c:v>
                </c:pt>
                <c:pt idx="28991">
                  <c:v>144.9549999999406</c:v>
                </c:pt>
                <c:pt idx="28992">
                  <c:v>144.9599999999406</c:v>
                </c:pt>
                <c:pt idx="28993">
                  <c:v>144.9649999999406</c:v>
                </c:pt>
                <c:pt idx="28994">
                  <c:v>144.9699999999406</c:v>
                </c:pt>
                <c:pt idx="28995">
                  <c:v>144.9749999999406</c:v>
                </c:pt>
                <c:pt idx="28996">
                  <c:v>144.9799999999406</c:v>
                </c:pt>
                <c:pt idx="28997">
                  <c:v>144.9849999999406</c:v>
                </c:pt>
                <c:pt idx="28998">
                  <c:v>144.9899999999406</c:v>
                </c:pt>
                <c:pt idx="28999">
                  <c:v>144.9949999999406</c:v>
                </c:pt>
                <c:pt idx="29000">
                  <c:v>144.9999999999406</c:v>
                </c:pt>
                <c:pt idx="29001">
                  <c:v>145.0049999999406</c:v>
                </c:pt>
                <c:pt idx="29002">
                  <c:v>145.0099999999406</c:v>
                </c:pt>
                <c:pt idx="29003">
                  <c:v>145.0149999999406</c:v>
                </c:pt>
                <c:pt idx="29004">
                  <c:v>145.0199999999406</c:v>
                </c:pt>
                <c:pt idx="29005">
                  <c:v>145.0249999999406</c:v>
                </c:pt>
                <c:pt idx="29006">
                  <c:v>145.0299999999406</c:v>
                </c:pt>
                <c:pt idx="29007">
                  <c:v>145.0349999999406</c:v>
                </c:pt>
                <c:pt idx="29008">
                  <c:v>145.0399999999406</c:v>
                </c:pt>
                <c:pt idx="29009">
                  <c:v>145.0449999999406</c:v>
                </c:pt>
                <c:pt idx="29010">
                  <c:v>145.0499999999406</c:v>
                </c:pt>
                <c:pt idx="29011">
                  <c:v>145.0549999999406</c:v>
                </c:pt>
                <c:pt idx="29012">
                  <c:v>145.0599999999405</c:v>
                </c:pt>
                <c:pt idx="29013">
                  <c:v>145.0649999999405</c:v>
                </c:pt>
                <c:pt idx="29014">
                  <c:v>145.0699999999405</c:v>
                </c:pt>
                <c:pt idx="29015">
                  <c:v>145.0749999999405</c:v>
                </c:pt>
                <c:pt idx="29016">
                  <c:v>145.0799999999405</c:v>
                </c:pt>
                <c:pt idx="29017">
                  <c:v>145.0849999999405</c:v>
                </c:pt>
                <c:pt idx="29018">
                  <c:v>145.0899999999405</c:v>
                </c:pt>
                <c:pt idx="29019">
                  <c:v>145.0949999999405</c:v>
                </c:pt>
                <c:pt idx="29020">
                  <c:v>145.0999999999405</c:v>
                </c:pt>
                <c:pt idx="29021">
                  <c:v>145.1049999999405</c:v>
                </c:pt>
                <c:pt idx="29022">
                  <c:v>145.1099999999405</c:v>
                </c:pt>
                <c:pt idx="29023">
                  <c:v>145.1149999999405</c:v>
                </c:pt>
                <c:pt idx="29024">
                  <c:v>145.1199999999405</c:v>
                </c:pt>
                <c:pt idx="29025">
                  <c:v>145.1249999999405</c:v>
                </c:pt>
                <c:pt idx="29026">
                  <c:v>145.1299999999405</c:v>
                </c:pt>
                <c:pt idx="29027">
                  <c:v>145.1349999999405</c:v>
                </c:pt>
                <c:pt idx="29028">
                  <c:v>145.1399999999405</c:v>
                </c:pt>
                <c:pt idx="29029">
                  <c:v>145.1449999999405</c:v>
                </c:pt>
                <c:pt idx="29030">
                  <c:v>145.1499999999403</c:v>
                </c:pt>
                <c:pt idx="29031">
                  <c:v>145.1549999999405</c:v>
                </c:pt>
                <c:pt idx="29032">
                  <c:v>145.1599999999405</c:v>
                </c:pt>
                <c:pt idx="29033">
                  <c:v>145.1649999999404</c:v>
                </c:pt>
                <c:pt idx="29034">
                  <c:v>145.1699999999404</c:v>
                </c:pt>
                <c:pt idx="29035">
                  <c:v>145.1749999999404</c:v>
                </c:pt>
                <c:pt idx="29036">
                  <c:v>145.1799999999403</c:v>
                </c:pt>
                <c:pt idx="29037">
                  <c:v>145.1849999999404</c:v>
                </c:pt>
                <c:pt idx="29038">
                  <c:v>145.1899999999404</c:v>
                </c:pt>
                <c:pt idx="29039">
                  <c:v>145.1949999999404</c:v>
                </c:pt>
                <c:pt idx="29040">
                  <c:v>145.1999999999404</c:v>
                </c:pt>
                <c:pt idx="29041">
                  <c:v>145.2049999999404</c:v>
                </c:pt>
                <c:pt idx="29042">
                  <c:v>145.2099999999404</c:v>
                </c:pt>
                <c:pt idx="29043">
                  <c:v>145.2149999999403</c:v>
                </c:pt>
                <c:pt idx="29044">
                  <c:v>145.2199999999403</c:v>
                </c:pt>
                <c:pt idx="29045">
                  <c:v>145.2249999999404</c:v>
                </c:pt>
                <c:pt idx="29046">
                  <c:v>145.2299999999404</c:v>
                </c:pt>
                <c:pt idx="29047">
                  <c:v>145.2349999999404</c:v>
                </c:pt>
                <c:pt idx="29048">
                  <c:v>145.2399999999404</c:v>
                </c:pt>
                <c:pt idx="29049">
                  <c:v>145.2449999999403</c:v>
                </c:pt>
                <c:pt idx="29050">
                  <c:v>145.2499999999403</c:v>
                </c:pt>
                <c:pt idx="29051">
                  <c:v>145.2549999999404</c:v>
                </c:pt>
                <c:pt idx="29052">
                  <c:v>145.2599999999404</c:v>
                </c:pt>
                <c:pt idx="29053">
                  <c:v>145.2649999999404</c:v>
                </c:pt>
                <c:pt idx="29054">
                  <c:v>145.2699999999404</c:v>
                </c:pt>
                <c:pt idx="29055">
                  <c:v>145.2749999999403</c:v>
                </c:pt>
                <c:pt idx="29056">
                  <c:v>145.2799999999403</c:v>
                </c:pt>
                <c:pt idx="29057">
                  <c:v>145.2849999999403</c:v>
                </c:pt>
                <c:pt idx="29058">
                  <c:v>145.2899999999403</c:v>
                </c:pt>
                <c:pt idx="29059">
                  <c:v>145.2949999999403</c:v>
                </c:pt>
                <c:pt idx="29060">
                  <c:v>145.2999999999403</c:v>
                </c:pt>
                <c:pt idx="29061">
                  <c:v>145.3049999999403</c:v>
                </c:pt>
                <c:pt idx="29062">
                  <c:v>145.3099999999403</c:v>
                </c:pt>
                <c:pt idx="29063">
                  <c:v>145.3149999999403</c:v>
                </c:pt>
                <c:pt idx="29064">
                  <c:v>145.3199999999403</c:v>
                </c:pt>
                <c:pt idx="29065">
                  <c:v>145.3249999999403</c:v>
                </c:pt>
                <c:pt idx="29066">
                  <c:v>145.3299999999403</c:v>
                </c:pt>
                <c:pt idx="29067">
                  <c:v>145.3349999999403</c:v>
                </c:pt>
                <c:pt idx="29068">
                  <c:v>145.3399999999403</c:v>
                </c:pt>
                <c:pt idx="29069">
                  <c:v>145.3449999999403</c:v>
                </c:pt>
                <c:pt idx="29070">
                  <c:v>145.3499999999403</c:v>
                </c:pt>
                <c:pt idx="29071">
                  <c:v>145.3549999999403</c:v>
                </c:pt>
                <c:pt idx="29072">
                  <c:v>145.3599999999403</c:v>
                </c:pt>
                <c:pt idx="29073">
                  <c:v>145.3649999999403</c:v>
                </c:pt>
                <c:pt idx="29074">
                  <c:v>145.3699999999403</c:v>
                </c:pt>
                <c:pt idx="29075">
                  <c:v>145.3749999999403</c:v>
                </c:pt>
                <c:pt idx="29076">
                  <c:v>145.3799999999403</c:v>
                </c:pt>
                <c:pt idx="29077">
                  <c:v>145.3849999999403</c:v>
                </c:pt>
                <c:pt idx="29078">
                  <c:v>145.3899999999402</c:v>
                </c:pt>
                <c:pt idx="29079">
                  <c:v>145.3949999999402</c:v>
                </c:pt>
                <c:pt idx="29080">
                  <c:v>145.3999999999402</c:v>
                </c:pt>
                <c:pt idx="29081">
                  <c:v>145.4049999999402</c:v>
                </c:pt>
                <c:pt idx="29082">
                  <c:v>145.4099999999402</c:v>
                </c:pt>
                <c:pt idx="29083">
                  <c:v>145.4149999999402</c:v>
                </c:pt>
                <c:pt idx="29084">
                  <c:v>145.4199999999402</c:v>
                </c:pt>
                <c:pt idx="29085">
                  <c:v>145.4249999999402</c:v>
                </c:pt>
                <c:pt idx="29086">
                  <c:v>145.4299999999402</c:v>
                </c:pt>
                <c:pt idx="29087">
                  <c:v>145.4349999999402</c:v>
                </c:pt>
                <c:pt idx="29088">
                  <c:v>145.4399999999402</c:v>
                </c:pt>
                <c:pt idx="29089">
                  <c:v>145.4449999999402</c:v>
                </c:pt>
                <c:pt idx="29090">
                  <c:v>145.4499999999402</c:v>
                </c:pt>
                <c:pt idx="29091">
                  <c:v>145.4549999999402</c:v>
                </c:pt>
                <c:pt idx="29092">
                  <c:v>145.4599999999402</c:v>
                </c:pt>
                <c:pt idx="29093">
                  <c:v>145.4649999999402</c:v>
                </c:pt>
                <c:pt idx="29094">
                  <c:v>145.4699999999402</c:v>
                </c:pt>
                <c:pt idx="29095">
                  <c:v>145.4749999999402</c:v>
                </c:pt>
                <c:pt idx="29096">
                  <c:v>145.4799999999402</c:v>
                </c:pt>
                <c:pt idx="29097">
                  <c:v>145.4849999999402</c:v>
                </c:pt>
                <c:pt idx="29098">
                  <c:v>145.4899999999402</c:v>
                </c:pt>
                <c:pt idx="29099">
                  <c:v>145.4949999999402</c:v>
                </c:pt>
                <c:pt idx="29100">
                  <c:v>145.4999999999401</c:v>
                </c:pt>
                <c:pt idx="29101">
                  <c:v>145.5049999999401</c:v>
                </c:pt>
                <c:pt idx="29102">
                  <c:v>145.5099999999401</c:v>
                </c:pt>
                <c:pt idx="29103">
                  <c:v>145.5149999999401</c:v>
                </c:pt>
                <c:pt idx="29104">
                  <c:v>145.5199999999401</c:v>
                </c:pt>
                <c:pt idx="29105">
                  <c:v>145.5249999999401</c:v>
                </c:pt>
                <c:pt idx="29106">
                  <c:v>145.5299999999401</c:v>
                </c:pt>
                <c:pt idx="29107">
                  <c:v>145.5349999999401</c:v>
                </c:pt>
                <c:pt idx="29108">
                  <c:v>145.5399999999401</c:v>
                </c:pt>
                <c:pt idx="29109">
                  <c:v>145.5449999999401</c:v>
                </c:pt>
                <c:pt idx="29110">
                  <c:v>145.5499999999401</c:v>
                </c:pt>
                <c:pt idx="29111">
                  <c:v>145.5549999999401</c:v>
                </c:pt>
                <c:pt idx="29112">
                  <c:v>145.5599999999401</c:v>
                </c:pt>
                <c:pt idx="29113">
                  <c:v>145.5649999999401</c:v>
                </c:pt>
                <c:pt idx="29114">
                  <c:v>145.5699999999401</c:v>
                </c:pt>
                <c:pt idx="29115">
                  <c:v>145.5749999999401</c:v>
                </c:pt>
                <c:pt idx="29116">
                  <c:v>145.5799999999401</c:v>
                </c:pt>
                <c:pt idx="29117">
                  <c:v>145.5849999999401</c:v>
                </c:pt>
                <c:pt idx="29118">
                  <c:v>145.5899999999401</c:v>
                </c:pt>
                <c:pt idx="29119">
                  <c:v>145.5949999999401</c:v>
                </c:pt>
                <c:pt idx="29120">
                  <c:v>145.5999999999401</c:v>
                </c:pt>
                <c:pt idx="29121">
                  <c:v>145.60499999994</c:v>
                </c:pt>
                <c:pt idx="29122">
                  <c:v>145.60999999994</c:v>
                </c:pt>
                <c:pt idx="29123">
                  <c:v>145.61499999994</c:v>
                </c:pt>
                <c:pt idx="29124">
                  <c:v>145.6199999999399</c:v>
                </c:pt>
                <c:pt idx="29125">
                  <c:v>145.62499999994</c:v>
                </c:pt>
                <c:pt idx="29126">
                  <c:v>145.62999999994</c:v>
                </c:pt>
                <c:pt idx="29127">
                  <c:v>145.63499999994</c:v>
                </c:pt>
                <c:pt idx="29128">
                  <c:v>145.63999999994</c:v>
                </c:pt>
                <c:pt idx="29129">
                  <c:v>145.64499999994</c:v>
                </c:pt>
                <c:pt idx="29130">
                  <c:v>145.64999999994</c:v>
                </c:pt>
                <c:pt idx="29131">
                  <c:v>145.65499999994</c:v>
                </c:pt>
                <c:pt idx="29132">
                  <c:v>145.65999999994</c:v>
                </c:pt>
                <c:pt idx="29133">
                  <c:v>145.66499999994</c:v>
                </c:pt>
                <c:pt idx="29134">
                  <c:v>145.66999999994</c:v>
                </c:pt>
                <c:pt idx="29135">
                  <c:v>145.67499999994</c:v>
                </c:pt>
                <c:pt idx="29136">
                  <c:v>145.67999999994</c:v>
                </c:pt>
                <c:pt idx="29137">
                  <c:v>145.68499999994</c:v>
                </c:pt>
                <c:pt idx="29138">
                  <c:v>145.68999999994</c:v>
                </c:pt>
                <c:pt idx="29139">
                  <c:v>145.69499999994</c:v>
                </c:pt>
                <c:pt idx="29140">
                  <c:v>145.69999999994</c:v>
                </c:pt>
                <c:pt idx="29141">
                  <c:v>145.70499999994</c:v>
                </c:pt>
                <c:pt idx="29142">
                  <c:v>145.70999999994</c:v>
                </c:pt>
                <c:pt idx="29143">
                  <c:v>145.7149999999399</c:v>
                </c:pt>
                <c:pt idx="29144">
                  <c:v>145.7199999999399</c:v>
                </c:pt>
                <c:pt idx="29145">
                  <c:v>145.72499999994</c:v>
                </c:pt>
                <c:pt idx="29146">
                  <c:v>145.72999999994</c:v>
                </c:pt>
                <c:pt idx="29147">
                  <c:v>145.73499999994</c:v>
                </c:pt>
                <c:pt idx="29148">
                  <c:v>145.73999999994</c:v>
                </c:pt>
                <c:pt idx="29149">
                  <c:v>145.7449999999399</c:v>
                </c:pt>
                <c:pt idx="29150">
                  <c:v>145.7499999999399</c:v>
                </c:pt>
                <c:pt idx="29151">
                  <c:v>145.75499999994</c:v>
                </c:pt>
                <c:pt idx="29152">
                  <c:v>145.75999999994</c:v>
                </c:pt>
                <c:pt idx="29153">
                  <c:v>145.76499999994</c:v>
                </c:pt>
                <c:pt idx="29154">
                  <c:v>145.7699999999399</c:v>
                </c:pt>
                <c:pt idx="29155">
                  <c:v>145.7749999999399</c:v>
                </c:pt>
                <c:pt idx="29156">
                  <c:v>145.7799999999399</c:v>
                </c:pt>
                <c:pt idx="29157">
                  <c:v>145.78499999994</c:v>
                </c:pt>
                <c:pt idx="29158">
                  <c:v>145.78999999994</c:v>
                </c:pt>
                <c:pt idx="29159">
                  <c:v>145.79499999994</c:v>
                </c:pt>
                <c:pt idx="29160">
                  <c:v>145.7999999999399</c:v>
                </c:pt>
                <c:pt idx="29161">
                  <c:v>145.80499999994</c:v>
                </c:pt>
                <c:pt idx="29162">
                  <c:v>145.80999999994</c:v>
                </c:pt>
                <c:pt idx="29163">
                  <c:v>145.81499999994</c:v>
                </c:pt>
                <c:pt idx="29164">
                  <c:v>145.81999999994</c:v>
                </c:pt>
                <c:pt idx="29165">
                  <c:v>145.82499999994</c:v>
                </c:pt>
                <c:pt idx="29166">
                  <c:v>145.82999999994</c:v>
                </c:pt>
                <c:pt idx="29167">
                  <c:v>145.83499999994</c:v>
                </c:pt>
                <c:pt idx="29168">
                  <c:v>145.83999999994</c:v>
                </c:pt>
                <c:pt idx="29169">
                  <c:v>145.84499999994</c:v>
                </c:pt>
                <c:pt idx="29170">
                  <c:v>145.84999999994</c:v>
                </c:pt>
                <c:pt idx="29171">
                  <c:v>145.85499999994</c:v>
                </c:pt>
                <c:pt idx="29172">
                  <c:v>145.8599999999398</c:v>
                </c:pt>
                <c:pt idx="29173">
                  <c:v>145.8649999999398</c:v>
                </c:pt>
                <c:pt idx="29174">
                  <c:v>145.8699999999398</c:v>
                </c:pt>
                <c:pt idx="29175">
                  <c:v>145.8749999999398</c:v>
                </c:pt>
                <c:pt idx="29176">
                  <c:v>145.8799999999398</c:v>
                </c:pt>
                <c:pt idx="29177">
                  <c:v>145.88499999994</c:v>
                </c:pt>
                <c:pt idx="29178">
                  <c:v>145.8899999999398</c:v>
                </c:pt>
                <c:pt idx="29179">
                  <c:v>145.8949999999398</c:v>
                </c:pt>
                <c:pt idx="29180">
                  <c:v>145.8999999999398</c:v>
                </c:pt>
                <c:pt idx="29181">
                  <c:v>145.9049999999398</c:v>
                </c:pt>
                <c:pt idx="29182">
                  <c:v>145.9099999999398</c:v>
                </c:pt>
                <c:pt idx="29183">
                  <c:v>145.9149999999398</c:v>
                </c:pt>
                <c:pt idx="29184">
                  <c:v>145.9199999999398</c:v>
                </c:pt>
                <c:pt idx="29185">
                  <c:v>145.9249999999398</c:v>
                </c:pt>
                <c:pt idx="29186">
                  <c:v>145.9299999999398</c:v>
                </c:pt>
                <c:pt idx="29187">
                  <c:v>145.9349999999398</c:v>
                </c:pt>
                <c:pt idx="29188">
                  <c:v>145.9399999999398</c:v>
                </c:pt>
                <c:pt idx="29189">
                  <c:v>145.9449999999398</c:v>
                </c:pt>
                <c:pt idx="29190">
                  <c:v>145.9499999999398</c:v>
                </c:pt>
                <c:pt idx="29191">
                  <c:v>145.9549999999398</c:v>
                </c:pt>
                <c:pt idx="29192">
                  <c:v>145.9599999999398</c:v>
                </c:pt>
                <c:pt idx="29193">
                  <c:v>145.9649999999398</c:v>
                </c:pt>
                <c:pt idx="29194">
                  <c:v>145.9699999999397</c:v>
                </c:pt>
                <c:pt idx="29195">
                  <c:v>145.9749999999397</c:v>
                </c:pt>
                <c:pt idx="29196">
                  <c:v>145.9799999999397</c:v>
                </c:pt>
                <c:pt idx="29197">
                  <c:v>145.9849999999398</c:v>
                </c:pt>
                <c:pt idx="29198">
                  <c:v>145.9899999999398</c:v>
                </c:pt>
                <c:pt idx="29199">
                  <c:v>145.9949999999398</c:v>
                </c:pt>
                <c:pt idx="29200">
                  <c:v>145.9999999999397</c:v>
                </c:pt>
                <c:pt idx="29201">
                  <c:v>146.0049999999397</c:v>
                </c:pt>
                <c:pt idx="29202">
                  <c:v>146.0099999999397</c:v>
                </c:pt>
                <c:pt idx="29203">
                  <c:v>146.0149999999397</c:v>
                </c:pt>
                <c:pt idx="29204">
                  <c:v>146.0199999999397</c:v>
                </c:pt>
                <c:pt idx="29205">
                  <c:v>146.0249999999397</c:v>
                </c:pt>
                <c:pt idx="29206">
                  <c:v>146.0299999999397</c:v>
                </c:pt>
                <c:pt idx="29207">
                  <c:v>146.0349999999397</c:v>
                </c:pt>
                <c:pt idx="29208">
                  <c:v>146.0399999999397</c:v>
                </c:pt>
                <c:pt idx="29209">
                  <c:v>146.0449999999397</c:v>
                </c:pt>
                <c:pt idx="29210">
                  <c:v>146.0499999999396</c:v>
                </c:pt>
                <c:pt idx="29211">
                  <c:v>146.0549999999397</c:v>
                </c:pt>
                <c:pt idx="29212">
                  <c:v>146.0599999999397</c:v>
                </c:pt>
                <c:pt idx="29213">
                  <c:v>146.0649999999397</c:v>
                </c:pt>
                <c:pt idx="29214">
                  <c:v>146.0699999999397</c:v>
                </c:pt>
                <c:pt idx="29215">
                  <c:v>146.0749999999396</c:v>
                </c:pt>
                <c:pt idx="29216">
                  <c:v>146.0799999999396</c:v>
                </c:pt>
                <c:pt idx="29217">
                  <c:v>146.0849999999396</c:v>
                </c:pt>
                <c:pt idx="29218">
                  <c:v>146.0899999999396</c:v>
                </c:pt>
                <c:pt idx="29219">
                  <c:v>146.0949999999396</c:v>
                </c:pt>
                <c:pt idx="29220">
                  <c:v>146.0999999999396</c:v>
                </c:pt>
                <c:pt idx="29221">
                  <c:v>146.1049999999396</c:v>
                </c:pt>
                <c:pt idx="29222">
                  <c:v>146.1099999999396</c:v>
                </c:pt>
                <c:pt idx="29223">
                  <c:v>146.1149999999396</c:v>
                </c:pt>
                <c:pt idx="29224">
                  <c:v>146.1199999999396</c:v>
                </c:pt>
                <c:pt idx="29225">
                  <c:v>146.1249999999396</c:v>
                </c:pt>
                <c:pt idx="29226">
                  <c:v>146.1299999999396</c:v>
                </c:pt>
                <c:pt idx="29227">
                  <c:v>146.1349999999396</c:v>
                </c:pt>
                <c:pt idx="29228">
                  <c:v>146.1399999999396</c:v>
                </c:pt>
                <c:pt idx="29229">
                  <c:v>146.1449999999396</c:v>
                </c:pt>
                <c:pt idx="29230">
                  <c:v>146.1499999999396</c:v>
                </c:pt>
                <c:pt idx="29231">
                  <c:v>146.1549999999396</c:v>
                </c:pt>
                <c:pt idx="29232">
                  <c:v>146.1599999999396</c:v>
                </c:pt>
                <c:pt idx="29233">
                  <c:v>146.1649999999396</c:v>
                </c:pt>
                <c:pt idx="29234">
                  <c:v>146.1699999999396</c:v>
                </c:pt>
                <c:pt idx="29235">
                  <c:v>146.1749999999396</c:v>
                </c:pt>
                <c:pt idx="29236">
                  <c:v>146.1799999999396</c:v>
                </c:pt>
                <c:pt idx="29237">
                  <c:v>146.1849999999396</c:v>
                </c:pt>
                <c:pt idx="29238">
                  <c:v>146.1899999999395</c:v>
                </c:pt>
                <c:pt idx="29239">
                  <c:v>146.1949999999395</c:v>
                </c:pt>
                <c:pt idx="29240">
                  <c:v>146.1999999999395</c:v>
                </c:pt>
                <c:pt idx="29241">
                  <c:v>146.2049999999395</c:v>
                </c:pt>
                <c:pt idx="29242">
                  <c:v>146.2099999999395</c:v>
                </c:pt>
                <c:pt idx="29243">
                  <c:v>146.2149999999395</c:v>
                </c:pt>
                <c:pt idx="29244">
                  <c:v>146.2199999999395</c:v>
                </c:pt>
                <c:pt idx="29245">
                  <c:v>146.2249999999395</c:v>
                </c:pt>
                <c:pt idx="29246">
                  <c:v>146.2299999999395</c:v>
                </c:pt>
                <c:pt idx="29247">
                  <c:v>146.2349999999395</c:v>
                </c:pt>
                <c:pt idx="29248">
                  <c:v>146.2399999999395</c:v>
                </c:pt>
                <c:pt idx="29249">
                  <c:v>146.2449999999395</c:v>
                </c:pt>
                <c:pt idx="29250">
                  <c:v>146.2499999999395</c:v>
                </c:pt>
                <c:pt idx="29251">
                  <c:v>146.2549999999395</c:v>
                </c:pt>
                <c:pt idx="29252">
                  <c:v>146.2599999999395</c:v>
                </c:pt>
                <c:pt idx="29253">
                  <c:v>146.2649999999395</c:v>
                </c:pt>
                <c:pt idx="29254">
                  <c:v>146.2699999999394</c:v>
                </c:pt>
                <c:pt idx="29255">
                  <c:v>146.2749999999394</c:v>
                </c:pt>
                <c:pt idx="29256">
                  <c:v>146.2799999999394</c:v>
                </c:pt>
                <c:pt idx="29257">
                  <c:v>146.2849999999395</c:v>
                </c:pt>
                <c:pt idx="29258">
                  <c:v>146.2899999999395</c:v>
                </c:pt>
                <c:pt idx="29259">
                  <c:v>146.2949999999394</c:v>
                </c:pt>
                <c:pt idx="29260">
                  <c:v>146.2999999999394</c:v>
                </c:pt>
                <c:pt idx="29261">
                  <c:v>146.3049999999394</c:v>
                </c:pt>
                <c:pt idx="29262">
                  <c:v>146.3099999999394</c:v>
                </c:pt>
                <c:pt idx="29263">
                  <c:v>146.3149999999394</c:v>
                </c:pt>
                <c:pt idx="29264">
                  <c:v>146.3199999999394</c:v>
                </c:pt>
                <c:pt idx="29265">
                  <c:v>146.3249999999395</c:v>
                </c:pt>
                <c:pt idx="29266">
                  <c:v>146.3299999999394</c:v>
                </c:pt>
                <c:pt idx="29267">
                  <c:v>146.3349999999394</c:v>
                </c:pt>
                <c:pt idx="29268">
                  <c:v>146.3399999999394</c:v>
                </c:pt>
                <c:pt idx="29269">
                  <c:v>146.3449999999394</c:v>
                </c:pt>
                <c:pt idx="29270">
                  <c:v>146.3499999999394</c:v>
                </c:pt>
                <c:pt idx="29271">
                  <c:v>146.3549999999394</c:v>
                </c:pt>
                <c:pt idx="29272">
                  <c:v>146.3599999999394</c:v>
                </c:pt>
                <c:pt idx="29273">
                  <c:v>146.3649999999394</c:v>
                </c:pt>
                <c:pt idx="29274">
                  <c:v>146.3699999999394</c:v>
                </c:pt>
                <c:pt idx="29275">
                  <c:v>146.3749999999394</c:v>
                </c:pt>
                <c:pt idx="29276">
                  <c:v>146.3799999999394</c:v>
                </c:pt>
                <c:pt idx="29277">
                  <c:v>146.3849999999394</c:v>
                </c:pt>
                <c:pt idx="29278">
                  <c:v>146.3899999999394</c:v>
                </c:pt>
                <c:pt idx="29279">
                  <c:v>146.3949999999394</c:v>
                </c:pt>
                <c:pt idx="29280">
                  <c:v>146.3999999999394</c:v>
                </c:pt>
                <c:pt idx="29281">
                  <c:v>146.4049999999394</c:v>
                </c:pt>
                <c:pt idx="29282">
                  <c:v>146.4099999999393</c:v>
                </c:pt>
                <c:pt idx="29283">
                  <c:v>146.4149999999393</c:v>
                </c:pt>
                <c:pt idx="29284">
                  <c:v>146.4199999999393</c:v>
                </c:pt>
                <c:pt idx="29285">
                  <c:v>146.4249999999394</c:v>
                </c:pt>
                <c:pt idx="29286">
                  <c:v>146.4299999999394</c:v>
                </c:pt>
                <c:pt idx="29287">
                  <c:v>146.4349999999394</c:v>
                </c:pt>
                <c:pt idx="29288">
                  <c:v>146.4399999999393</c:v>
                </c:pt>
                <c:pt idx="29289">
                  <c:v>146.4449999999393</c:v>
                </c:pt>
                <c:pt idx="29290">
                  <c:v>146.4499999999393</c:v>
                </c:pt>
                <c:pt idx="29291">
                  <c:v>146.4549999999393</c:v>
                </c:pt>
                <c:pt idx="29292">
                  <c:v>146.4599999999393</c:v>
                </c:pt>
                <c:pt idx="29293">
                  <c:v>146.4649999999393</c:v>
                </c:pt>
                <c:pt idx="29294">
                  <c:v>146.4699999999393</c:v>
                </c:pt>
                <c:pt idx="29295">
                  <c:v>146.4749999999393</c:v>
                </c:pt>
                <c:pt idx="29296">
                  <c:v>146.4799999999393</c:v>
                </c:pt>
                <c:pt idx="29297">
                  <c:v>146.4849999999393</c:v>
                </c:pt>
                <c:pt idx="29298">
                  <c:v>146.4899999999393</c:v>
                </c:pt>
                <c:pt idx="29299">
                  <c:v>146.4949999999393</c:v>
                </c:pt>
                <c:pt idx="29300">
                  <c:v>146.4999999999393</c:v>
                </c:pt>
                <c:pt idx="29301">
                  <c:v>146.5049999999393</c:v>
                </c:pt>
                <c:pt idx="29302">
                  <c:v>146.5099999999393</c:v>
                </c:pt>
                <c:pt idx="29303">
                  <c:v>146.5149999999392</c:v>
                </c:pt>
                <c:pt idx="29304">
                  <c:v>146.5199999999392</c:v>
                </c:pt>
                <c:pt idx="29305">
                  <c:v>146.5249999999392</c:v>
                </c:pt>
                <c:pt idx="29306">
                  <c:v>146.5299999999392</c:v>
                </c:pt>
                <c:pt idx="29307">
                  <c:v>146.5349999999392</c:v>
                </c:pt>
                <c:pt idx="29308">
                  <c:v>146.5399999999392</c:v>
                </c:pt>
                <c:pt idx="29309">
                  <c:v>146.5449999999392</c:v>
                </c:pt>
                <c:pt idx="29310">
                  <c:v>146.5499999999392</c:v>
                </c:pt>
                <c:pt idx="29311">
                  <c:v>146.5549999999392</c:v>
                </c:pt>
                <c:pt idx="29312">
                  <c:v>146.5599999999392</c:v>
                </c:pt>
                <c:pt idx="29313">
                  <c:v>146.5649999999392</c:v>
                </c:pt>
                <c:pt idx="29314">
                  <c:v>146.5699999999392</c:v>
                </c:pt>
                <c:pt idx="29315">
                  <c:v>146.5749999999392</c:v>
                </c:pt>
                <c:pt idx="29316">
                  <c:v>146.5799999999392</c:v>
                </c:pt>
                <c:pt idx="29317">
                  <c:v>146.5849999999392</c:v>
                </c:pt>
                <c:pt idx="29318">
                  <c:v>146.5899999999392</c:v>
                </c:pt>
                <c:pt idx="29319">
                  <c:v>146.5949999999392</c:v>
                </c:pt>
                <c:pt idx="29320">
                  <c:v>146.5999999999392</c:v>
                </c:pt>
                <c:pt idx="29321">
                  <c:v>146.6049999999392</c:v>
                </c:pt>
                <c:pt idx="29322">
                  <c:v>146.6099999999392</c:v>
                </c:pt>
                <c:pt idx="29323">
                  <c:v>146.6149999999392</c:v>
                </c:pt>
                <c:pt idx="29324">
                  <c:v>146.6199999999392</c:v>
                </c:pt>
                <c:pt idx="29325">
                  <c:v>146.6249999999392</c:v>
                </c:pt>
                <c:pt idx="29326">
                  <c:v>146.6299999999391</c:v>
                </c:pt>
                <c:pt idx="29327">
                  <c:v>146.6349999999391</c:v>
                </c:pt>
                <c:pt idx="29328">
                  <c:v>146.6399999999391</c:v>
                </c:pt>
                <c:pt idx="29329">
                  <c:v>146.6449999999391</c:v>
                </c:pt>
                <c:pt idx="29330">
                  <c:v>146.6499999999391</c:v>
                </c:pt>
                <c:pt idx="29331">
                  <c:v>146.6549999999392</c:v>
                </c:pt>
                <c:pt idx="29332">
                  <c:v>146.6599999999391</c:v>
                </c:pt>
                <c:pt idx="29333">
                  <c:v>146.6649999999391</c:v>
                </c:pt>
                <c:pt idx="29334">
                  <c:v>146.6699999999391</c:v>
                </c:pt>
                <c:pt idx="29335">
                  <c:v>146.6749999999391</c:v>
                </c:pt>
                <c:pt idx="29336">
                  <c:v>146.6799999999391</c:v>
                </c:pt>
                <c:pt idx="29337">
                  <c:v>146.6849999999391</c:v>
                </c:pt>
                <c:pt idx="29338">
                  <c:v>146.6899999999391</c:v>
                </c:pt>
                <c:pt idx="29339">
                  <c:v>146.6949999999391</c:v>
                </c:pt>
                <c:pt idx="29340">
                  <c:v>146.6999999999391</c:v>
                </c:pt>
                <c:pt idx="29341">
                  <c:v>146.7049999999391</c:v>
                </c:pt>
                <c:pt idx="29342">
                  <c:v>146.709999999939</c:v>
                </c:pt>
                <c:pt idx="29343">
                  <c:v>146.714999999939</c:v>
                </c:pt>
                <c:pt idx="29344">
                  <c:v>146.719999999939</c:v>
                </c:pt>
                <c:pt idx="29345">
                  <c:v>146.7249999999391</c:v>
                </c:pt>
                <c:pt idx="29346">
                  <c:v>146.7299999999391</c:v>
                </c:pt>
                <c:pt idx="29347">
                  <c:v>146.734999999939</c:v>
                </c:pt>
                <c:pt idx="29348">
                  <c:v>146.739999999939</c:v>
                </c:pt>
                <c:pt idx="29349">
                  <c:v>146.744999999939</c:v>
                </c:pt>
                <c:pt idx="29350">
                  <c:v>146.749999999939</c:v>
                </c:pt>
                <c:pt idx="29351">
                  <c:v>146.754999999939</c:v>
                </c:pt>
                <c:pt idx="29352">
                  <c:v>146.759999999939</c:v>
                </c:pt>
                <c:pt idx="29353">
                  <c:v>146.764999999939</c:v>
                </c:pt>
                <c:pt idx="29354">
                  <c:v>146.769999999939</c:v>
                </c:pt>
                <c:pt idx="29355">
                  <c:v>146.774999999939</c:v>
                </c:pt>
                <c:pt idx="29356">
                  <c:v>146.779999999939</c:v>
                </c:pt>
                <c:pt idx="29357">
                  <c:v>146.784999999939</c:v>
                </c:pt>
                <c:pt idx="29358">
                  <c:v>146.789999999939</c:v>
                </c:pt>
                <c:pt idx="29359">
                  <c:v>146.794999999939</c:v>
                </c:pt>
                <c:pt idx="29360">
                  <c:v>146.799999999939</c:v>
                </c:pt>
                <c:pt idx="29361">
                  <c:v>146.804999999939</c:v>
                </c:pt>
                <c:pt idx="29362">
                  <c:v>146.809999999939</c:v>
                </c:pt>
                <c:pt idx="29363">
                  <c:v>146.814999999939</c:v>
                </c:pt>
                <c:pt idx="29364">
                  <c:v>146.8199999999389</c:v>
                </c:pt>
                <c:pt idx="29365">
                  <c:v>146.824999999939</c:v>
                </c:pt>
                <c:pt idx="29366">
                  <c:v>146.829999999939</c:v>
                </c:pt>
                <c:pt idx="29367">
                  <c:v>146.834999999939</c:v>
                </c:pt>
                <c:pt idx="29368">
                  <c:v>146.839999999939</c:v>
                </c:pt>
                <c:pt idx="29369">
                  <c:v>146.8449999999389</c:v>
                </c:pt>
                <c:pt idx="29370">
                  <c:v>146.8499999999389</c:v>
                </c:pt>
                <c:pt idx="29371">
                  <c:v>146.854999999939</c:v>
                </c:pt>
                <c:pt idx="29372">
                  <c:v>146.859999999939</c:v>
                </c:pt>
                <c:pt idx="29373">
                  <c:v>146.864999999939</c:v>
                </c:pt>
                <c:pt idx="29374">
                  <c:v>146.8699999999389</c:v>
                </c:pt>
                <c:pt idx="29375">
                  <c:v>146.8749999999389</c:v>
                </c:pt>
                <c:pt idx="29376">
                  <c:v>146.8799999999389</c:v>
                </c:pt>
                <c:pt idx="29377">
                  <c:v>146.884999999939</c:v>
                </c:pt>
                <c:pt idx="29378">
                  <c:v>146.889999999939</c:v>
                </c:pt>
                <c:pt idx="29379">
                  <c:v>146.894999999939</c:v>
                </c:pt>
                <c:pt idx="29380">
                  <c:v>146.8999999999389</c:v>
                </c:pt>
                <c:pt idx="29381">
                  <c:v>146.9049999999389</c:v>
                </c:pt>
                <c:pt idx="29382">
                  <c:v>146.9099999999389</c:v>
                </c:pt>
                <c:pt idx="29383">
                  <c:v>146.9149999999389</c:v>
                </c:pt>
                <c:pt idx="29384">
                  <c:v>146.9199999999389</c:v>
                </c:pt>
                <c:pt idx="29385">
                  <c:v>146.924999999939</c:v>
                </c:pt>
                <c:pt idx="29386">
                  <c:v>146.9299999999388</c:v>
                </c:pt>
                <c:pt idx="29387">
                  <c:v>146.9349999999388</c:v>
                </c:pt>
                <c:pt idx="29388">
                  <c:v>146.9399999999388</c:v>
                </c:pt>
                <c:pt idx="29389">
                  <c:v>146.9449999999388</c:v>
                </c:pt>
                <c:pt idx="29390">
                  <c:v>146.9499999999388</c:v>
                </c:pt>
                <c:pt idx="29391">
                  <c:v>146.9549999999388</c:v>
                </c:pt>
                <c:pt idx="29392">
                  <c:v>146.9599999999388</c:v>
                </c:pt>
                <c:pt idx="29393">
                  <c:v>146.9649999999388</c:v>
                </c:pt>
                <c:pt idx="29394">
                  <c:v>146.9699999999388</c:v>
                </c:pt>
                <c:pt idx="29395">
                  <c:v>146.9749999999388</c:v>
                </c:pt>
                <c:pt idx="29396">
                  <c:v>146.9799999999388</c:v>
                </c:pt>
                <c:pt idx="29397">
                  <c:v>146.9849999999388</c:v>
                </c:pt>
                <c:pt idx="29398">
                  <c:v>146.9899999999388</c:v>
                </c:pt>
                <c:pt idx="29399">
                  <c:v>146.9949999999388</c:v>
                </c:pt>
                <c:pt idx="29400">
                  <c:v>146.9999999999388</c:v>
                </c:pt>
                <c:pt idx="29401">
                  <c:v>147.0049999999388</c:v>
                </c:pt>
                <c:pt idx="29402">
                  <c:v>147.0099999999388</c:v>
                </c:pt>
                <c:pt idx="29403">
                  <c:v>147.0149999999388</c:v>
                </c:pt>
                <c:pt idx="29404">
                  <c:v>147.0199999999388</c:v>
                </c:pt>
                <c:pt idx="29405">
                  <c:v>147.0249999999388</c:v>
                </c:pt>
                <c:pt idx="29406">
                  <c:v>147.0299999999388</c:v>
                </c:pt>
                <c:pt idx="29407">
                  <c:v>147.0349999999388</c:v>
                </c:pt>
                <c:pt idx="29408">
                  <c:v>147.0399999999387</c:v>
                </c:pt>
                <c:pt idx="29409">
                  <c:v>147.0449999999387</c:v>
                </c:pt>
                <c:pt idx="29410">
                  <c:v>147.0499999999387</c:v>
                </c:pt>
                <c:pt idx="29411">
                  <c:v>147.0549999999388</c:v>
                </c:pt>
                <c:pt idx="29412">
                  <c:v>147.0599999999388</c:v>
                </c:pt>
                <c:pt idx="29413">
                  <c:v>147.0649999999387</c:v>
                </c:pt>
                <c:pt idx="29414">
                  <c:v>147.0699999999387</c:v>
                </c:pt>
                <c:pt idx="29415">
                  <c:v>147.0749999999387</c:v>
                </c:pt>
                <c:pt idx="29416">
                  <c:v>147.0799999999387</c:v>
                </c:pt>
                <c:pt idx="29417">
                  <c:v>147.0849999999387</c:v>
                </c:pt>
                <c:pt idx="29418">
                  <c:v>147.0899999999387</c:v>
                </c:pt>
                <c:pt idx="29419">
                  <c:v>147.0949999999387</c:v>
                </c:pt>
                <c:pt idx="29420">
                  <c:v>147.0999999999387</c:v>
                </c:pt>
                <c:pt idx="29421">
                  <c:v>147.1049999999387</c:v>
                </c:pt>
                <c:pt idx="29422">
                  <c:v>147.1099999999387</c:v>
                </c:pt>
                <c:pt idx="29423">
                  <c:v>147.1149999999387</c:v>
                </c:pt>
                <c:pt idx="29424">
                  <c:v>147.1199999999387</c:v>
                </c:pt>
                <c:pt idx="29425">
                  <c:v>147.1249999999387</c:v>
                </c:pt>
                <c:pt idx="29426">
                  <c:v>147.1299999999387</c:v>
                </c:pt>
                <c:pt idx="29427">
                  <c:v>147.1349999999387</c:v>
                </c:pt>
                <c:pt idx="29428">
                  <c:v>147.1399999999387</c:v>
                </c:pt>
                <c:pt idx="29429">
                  <c:v>147.1449999999386</c:v>
                </c:pt>
                <c:pt idx="29430">
                  <c:v>147.1499999999386</c:v>
                </c:pt>
                <c:pt idx="29431">
                  <c:v>147.1549999999386</c:v>
                </c:pt>
                <c:pt idx="29432">
                  <c:v>147.1599999999386</c:v>
                </c:pt>
                <c:pt idx="29433">
                  <c:v>147.1649999999386</c:v>
                </c:pt>
                <c:pt idx="29434">
                  <c:v>147.1699999999386</c:v>
                </c:pt>
                <c:pt idx="29435">
                  <c:v>147.1749999999386</c:v>
                </c:pt>
                <c:pt idx="29436">
                  <c:v>147.1799999999386</c:v>
                </c:pt>
                <c:pt idx="29437">
                  <c:v>147.1849999999386</c:v>
                </c:pt>
                <c:pt idx="29438">
                  <c:v>147.1899999999386</c:v>
                </c:pt>
                <c:pt idx="29439">
                  <c:v>147.1949999999386</c:v>
                </c:pt>
                <c:pt idx="29440">
                  <c:v>147.1999999999386</c:v>
                </c:pt>
                <c:pt idx="29441">
                  <c:v>147.2049999999386</c:v>
                </c:pt>
                <c:pt idx="29442">
                  <c:v>147.2099999999386</c:v>
                </c:pt>
                <c:pt idx="29443">
                  <c:v>147.2149999999386</c:v>
                </c:pt>
                <c:pt idx="29444">
                  <c:v>147.2199999999386</c:v>
                </c:pt>
                <c:pt idx="29445">
                  <c:v>147.2249999999386</c:v>
                </c:pt>
                <c:pt idx="29446">
                  <c:v>147.2299999999386</c:v>
                </c:pt>
                <c:pt idx="29447">
                  <c:v>147.2349999999386</c:v>
                </c:pt>
                <c:pt idx="29448">
                  <c:v>147.2399999999386</c:v>
                </c:pt>
                <c:pt idx="29449">
                  <c:v>147.2449999999386</c:v>
                </c:pt>
                <c:pt idx="29450">
                  <c:v>147.2499999999386</c:v>
                </c:pt>
                <c:pt idx="29451">
                  <c:v>147.2549999999386</c:v>
                </c:pt>
                <c:pt idx="29452">
                  <c:v>147.2599999999385</c:v>
                </c:pt>
                <c:pt idx="29453">
                  <c:v>147.2649999999385</c:v>
                </c:pt>
                <c:pt idx="29454">
                  <c:v>147.2699999999385</c:v>
                </c:pt>
                <c:pt idx="29455">
                  <c:v>147.2749999999385</c:v>
                </c:pt>
                <c:pt idx="29456">
                  <c:v>147.2799999999385</c:v>
                </c:pt>
                <c:pt idx="29457">
                  <c:v>147.2849999999385</c:v>
                </c:pt>
                <c:pt idx="29458">
                  <c:v>147.2899999999385</c:v>
                </c:pt>
                <c:pt idx="29459">
                  <c:v>147.2949999999385</c:v>
                </c:pt>
                <c:pt idx="29460">
                  <c:v>147.2999999999385</c:v>
                </c:pt>
                <c:pt idx="29461">
                  <c:v>147.3049999999385</c:v>
                </c:pt>
                <c:pt idx="29462">
                  <c:v>147.3099999999385</c:v>
                </c:pt>
                <c:pt idx="29463">
                  <c:v>147.3149999999385</c:v>
                </c:pt>
                <c:pt idx="29464">
                  <c:v>147.3199999999385</c:v>
                </c:pt>
                <c:pt idx="29465">
                  <c:v>147.3249999999385</c:v>
                </c:pt>
                <c:pt idx="29466">
                  <c:v>147.3299999999385</c:v>
                </c:pt>
                <c:pt idx="29467">
                  <c:v>147.3349999999385</c:v>
                </c:pt>
                <c:pt idx="29468">
                  <c:v>147.3399999999385</c:v>
                </c:pt>
                <c:pt idx="29469">
                  <c:v>147.3449999999385</c:v>
                </c:pt>
                <c:pt idx="29470">
                  <c:v>147.3499999999385</c:v>
                </c:pt>
                <c:pt idx="29471">
                  <c:v>147.3549999999385</c:v>
                </c:pt>
                <c:pt idx="29472">
                  <c:v>147.3599999999385</c:v>
                </c:pt>
                <c:pt idx="29473">
                  <c:v>147.3649999999385</c:v>
                </c:pt>
                <c:pt idx="29474">
                  <c:v>147.3699999999384</c:v>
                </c:pt>
                <c:pt idx="29475">
                  <c:v>147.3749999999384</c:v>
                </c:pt>
                <c:pt idx="29476">
                  <c:v>147.3799999999384</c:v>
                </c:pt>
                <c:pt idx="29477">
                  <c:v>147.3849999999385</c:v>
                </c:pt>
                <c:pt idx="29478">
                  <c:v>147.3899999999385</c:v>
                </c:pt>
                <c:pt idx="29479">
                  <c:v>147.3949999999384</c:v>
                </c:pt>
                <c:pt idx="29480">
                  <c:v>147.3999999999384</c:v>
                </c:pt>
                <c:pt idx="29481">
                  <c:v>147.4049999999384</c:v>
                </c:pt>
                <c:pt idx="29482">
                  <c:v>147.4099999999384</c:v>
                </c:pt>
                <c:pt idx="29483">
                  <c:v>147.4149999999384</c:v>
                </c:pt>
                <c:pt idx="29484">
                  <c:v>147.4199999999384</c:v>
                </c:pt>
                <c:pt idx="29485">
                  <c:v>147.4249999999384</c:v>
                </c:pt>
                <c:pt idx="29486">
                  <c:v>147.4299999999384</c:v>
                </c:pt>
                <c:pt idx="29487">
                  <c:v>147.4349999999384</c:v>
                </c:pt>
                <c:pt idx="29488">
                  <c:v>147.4399999999384</c:v>
                </c:pt>
                <c:pt idx="29489">
                  <c:v>147.4449999999384</c:v>
                </c:pt>
                <c:pt idx="29490">
                  <c:v>147.4499999999384</c:v>
                </c:pt>
                <c:pt idx="29491">
                  <c:v>147.4549999999384</c:v>
                </c:pt>
                <c:pt idx="29492">
                  <c:v>147.4599999999384</c:v>
                </c:pt>
                <c:pt idx="29493">
                  <c:v>147.4649999999384</c:v>
                </c:pt>
                <c:pt idx="29494">
                  <c:v>147.4699999999384</c:v>
                </c:pt>
                <c:pt idx="29495">
                  <c:v>147.4749999999384</c:v>
                </c:pt>
                <c:pt idx="29496">
                  <c:v>147.4799999999383</c:v>
                </c:pt>
                <c:pt idx="29497">
                  <c:v>147.4849999999384</c:v>
                </c:pt>
                <c:pt idx="29498">
                  <c:v>147.4899999999384</c:v>
                </c:pt>
                <c:pt idx="29499">
                  <c:v>147.4949999999384</c:v>
                </c:pt>
                <c:pt idx="29500">
                  <c:v>147.4999999999384</c:v>
                </c:pt>
                <c:pt idx="29501">
                  <c:v>147.5049999999383</c:v>
                </c:pt>
                <c:pt idx="29502">
                  <c:v>147.5099999999383</c:v>
                </c:pt>
                <c:pt idx="29503">
                  <c:v>147.5149999999383</c:v>
                </c:pt>
                <c:pt idx="29504">
                  <c:v>147.5199999999383</c:v>
                </c:pt>
                <c:pt idx="29505">
                  <c:v>147.5249999999383</c:v>
                </c:pt>
                <c:pt idx="29506">
                  <c:v>147.5299999999383</c:v>
                </c:pt>
                <c:pt idx="29507">
                  <c:v>147.5349999999383</c:v>
                </c:pt>
                <c:pt idx="29508">
                  <c:v>147.5399999999383</c:v>
                </c:pt>
                <c:pt idx="29509">
                  <c:v>147.5449999999383</c:v>
                </c:pt>
                <c:pt idx="29510">
                  <c:v>147.5499999999383</c:v>
                </c:pt>
                <c:pt idx="29511">
                  <c:v>147.5549999999383</c:v>
                </c:pt>
                <c:pt idx="29512">
                  <c:v>147.5599999999383</c:v>
                </c:pt>
                <c:pt idx="29513">
                  <c:v>147.5649999999383</c:v>
                </c:pt>
                <c:pt idx="29514">
                  <c:v>147.5699999999383</c:v>
                </c:pt>
                <c:pt idx="29515">
                  <c:v>147.5749999999383</c:v>
                </c:pt>
                <c:pt idx="29516">
                  <c:v>147.5799999999383</c:v>
                </c:pt>
                <c:pt idx="29517">
                  <c:v>147.5849999999383</c:v>
                </c:pt>
                <c:pt idx="29518">
                  <c:v>147.5899999999382</c:v>
                </c:pt>
                <c:pt idx="29519">
                  <c:v>147.5949999999382</c:v>
                </c:pt>
                <c:pt idx="29520">
                  <c:v>147.5999999999382</c:v>
                </c:pt>
                <c:pt idx="29521">
                  <c:v>147.6049999999382</c:v>
                </c:pt>
                <c:pt idx="29522">
                  <c:v>147.6099999999382</c:v>
                </c:pt>
                <c:pt idx="29523">
                  <c:v>147.6149999999382</c:v>
                </c:pt>
                <c:pt idx="29524">
                  <c:v>147.6199999999382</c:v>
                </c:pt>
                <c:pt idx="29525">
                  <c:v>147.6249999999382</c:v>
                </c:pt>
                <c:pt idx="29526">
                  <c:v>147.6299999999382</c:v>
                </c:pt>
                <c:pt idx="29527">
                  <c:v>147.6349999999382</c:v>
                </c:pt>
                <c:pt idx="29528">
                  <c:v>147.6399999999382</c:v>
                </c:pt>
                <c:pt idx="29529">
                  <c:v>147.6449999999382</c:v>
                </c:pt>
                <c:pt idx="29530">
                  <c:v>147.6499999999382</c:v>
                </c:pt>
                <c:pt idx="29531">
                  <c:v>147.6549999999382</c:v>
                </c:pt>
                <c:pt idx="29532">
                  <c:v>147.6599999999382</c:v>
                </c:pt>
                <c:pt idx="29533">
                  <c:v>147.6649999999382</c:v>
                </c:pt>
                <c:pt idx="29534">
                  <c:v>147.6699999999382</c:v>
                </c:pt>
                <c:pt idx="29535">
                  <c:v>147.6749999999382</c:v>
                </c:pt>
                <c:pt idx="29536">
                  <c:v>147.6799999999382</c:v>
                </c:pt>
                <c:pt idx="29537">
                  <c:v>147.6849999999382</c:v>
                </c:pt>
                <c:pt idx="29538">
                  <c:v>147.6899999999382</c:v>
                </c:pt>
                <c:pt idx="29539">
                  <c:v>147.6949999999382</c:v>
                </c:pt>
                <c:pt idx="29540">
                  <c:v>147.6999999999381</c:v>
                </c:pt>
                <c:pt idx="29541">
                  <c:v>147.7049999999381</c:v>
                </c:pt>
                <c:pt idx="29542">
                  <c:v>147.7099999999381</c:v>
                </c:pt>
                <c:pt idx="29543">
                  <c:v>147.7149999999381</c:v>
                </c:pt>
                <c:pt idx="29544">
                  <c:v>147.7199999999381</c:v>
                </c:pt>
                <c:pt idx="29545">
                  <c:v>147.7249999999381</c:v>
                </c:pt>
                <c:pt idx="29546">
                  <c:v>147.7299999999381</c:v>
                </c:pt>
                <c:pt idx="29547">
                  <c:v>147.7349999999381</c:v>
                </c:pt>
                <c:pt idx="29548">
                  <c:v>147.7399999999381</c:v>
                </c:pt>
                <c:pt idx="29549">
                  <c:v>147.7449999999381</c:v>
                </c:pt>
                <c:pt idx="29550">
                  <c:v>147.7499999999381</c:v>
                </c:pt>
                <c:pt idx="29551">
                  <c:v>147.7549999999381</c:v>
                </c:pt>
                <c:pt idx="29552">
                  <c:v>147.7599999999381</c:v>
                </c:pt>
                <c:pt idx="29553">
                  <c:v>147.7649999999381</c:v>
                </c:pt>
                <c:pt idx="29554">
                  <c:v>147.7699999999381</c:v>
                </c:pt>
                <c:pt idx="29555">
                  <c:v>147.7749999999381</c:v>
                </c:pt>
                <c:pt idx="29556">
                  <c:v>147.7799999999381</c:v>
                </c:pt>
                <c:pt idx="29557">
                  <c:v>147.7849999999381</c:v>
                </c:pt>
                <c:pt idx="29558">
                  <c:v>147.7899999999381</c:v>
                </c:pt>
                <c:pt idx="29559">
                  <c:v>147.7949999999381</c:v>
                </c:pt>
                <c:pt idx="29560">
                  <c:v>147.7999999999381</c:v>
                </c:pt>
                <c:pt idx="29561">
                  <c:v>147.8049999999381</c:v>
                </c:pt>
                <c:pt idx="29562">
                  <c:v>147.809999999938</c:v>
                </c:pt>
                <c:pt idx="29563">
                  <c:v>147.814999999938</c:v>
                </c:pt>
                <c:pt idx="29564">
                  <c:v>147.819999999938</c:v>
                </c:pt>
                <c:pt idx="29565">
                  <c:v>147.8249999999381</c:v>
                </c:pt>
                <c:pt idx="29566">
                  <c:v>147.8299999999381</c:v>
                </c:pt>
                <c:pt idx="29567">
                  <c:v>147.834999999938</c:v>
                </c:pt>
                <c:pt idx="29568">
                  <c:v>147.839999999938</c:v>
                </c:pt>
                <c:pt idx="29569">
                  <c:v>147.844999999938</c:v>
                </c:pt>
                <c:pt idx="29570">
                  <c:v>147.849999999938</c:v>
                </c:pt>
                <c:pt idx="29571">
                  <c:v>147.854999999938</c:v>
                </c:pt>
                <c:pt idx="29572">
                  <c:v>147.859999999938</c:v>
                </c:pt>
                <c:pt idx="29573">
                  <c:v>147.864999999938</c:v>
                </c:pt>
                <c:pt idx="29574">
                  <c:v>147.869999999938</c:v>
                </c:pt>
                <c:pt idx="29575">
                  <c:v>147.874999999938</c:v>
                </c:pt>
                <c:pt idx="29576">
                  <c:v>147.879999999938</c:v>
                </c:pt>
                <c:pt idx="29577">
                  <c:v>147.884999999938</c:v>
                </c:pt>
                <c:pt idx="29578">
                  <c:v>147.889999999938</c:v>
                </c:pt>
                <c:pt idx="29579">
                  <c:v>147.894999999938</c:v>
                </c:pt>
                <c:pt idx="29580">
                  <c:v>147.899999999938</c:v>
                </c:pt>
                <c:pt idx="29581">
                  <c:v>147.904999999938</c:v>
                </c:pt>
                <c:pt idx="29582">
                  <c:v>147.909999999938</c:v>
                </c:pt>
                <c:pt idx="29583">
                  <c:v>147.914999999938</c:v>
                </c:pt>
                <c:pt idx="29584">
                  <c:v>147.9199999999379</c:v>
                </c:pt>
                <c:pt idx="29585">
                  <c:v>147.924999999938</c:v>
                </c:pt>
                <c:pt idx="29586">
                  <c:v>147.929999999938</c:v>
                </c:pt>
                <c:pt idx="29587">
                  <c:v>147.934999999938</c:v>
                </c:pt>
                <c:pt idx="29588">
                  <c:v>147.939999999938</c:v>
                </c:pt>
                <c:pt idx="29589">
                  <c:v>147.9449999999379</c:v>
                </c:pt>
                <c:pt idx="29590">
                  <c:v>147.9499999999379</c:v>
                </c:pt>
                <c:pt idx="29591">
                  <c:v>147.954999999938</c:v>
                </c:pt>
                <c:pt idx="29592">
                  <c:v>147.959999999938</c:v>
                </c:pt>
                <c:pt idx="29593">
                  <c:v>147.964999999938</c:v>
                </c:pt>
                <c:pt idx="29594">
                  <c:v>147.9699999999379</c:v>
                </c:pt>
                <c:pt idx="29595">
                  <c:v>147.9749999999379</c:v>
                </c:pt>
                <c:pt idx="29596">
                  <c:v>147.9799999999379</c:v>
                </c:pt>
                <c:pt idx="29597">
                  <c:v>147.984999999938</c:v>
                </c:pt>
                <c:pt idx="29598">
                  <c:v>147.989999999938</c:v>
                </c:pt>
                <c:pt idx="29599">
                  <c:v>147.994999999938</c:v>
                </c:pt>
                <c:pt idx="29600">
                  <c:v>147.9999999999379</c:v>
                </c:pt>
                <c:pt idx="29601">
                  <c:v>148.0049999999379</c:v>
                </c:pt>
                <c:pt idx="29602">
                  <c:v>148.0099999999379</c:v>
                </c:pt>
                <c:pt idx="29603">
                  <c:v>148.0149999999379</c:v>
                </c:pt>
                <c:pt idx="29604">
                  <c:v>148.0199999999379</c:v>
                </c:pt>
                <c:pt idx="29605">
                  <c:v>148.024999999938</c:v>
                </c:pt>
                <c:pt idx="29606">
                  <c:v>148.0299999999378</c:v>
                </c:pt>
                <c:pt idx="29607">
                  <c:v>148.0349999999378</c:v>
                </c:pt>
                <c:pt idx="29608">
                  <c:v>148.0399999999378</c:v>
                </c:pt>
                <c:pt idx="29609">
                  <c:v>148.0449999999378</c:v>
                </c:pt>
                <c:pt idx="29610">
                  <c:v>148.0499999999378</c:v>
                </c:pt>
                <c:pt idx="29611">
                  <c:v>148.0549999999378</c:v>
                </c:pt>
                <c:pt idx="29612">
                  <c:v>148.0599999999378</c:v>
                </c:pt>
                <c:pt idx="29613">
                  <c:v>148.0649999999378</c:v>
                </c:pt>
                <c:pt idx="29614">
                  <c:v>148.0699999999378</c:v>
                </c:pt>
                <c:pt idx="29615">
                  <c:v>148.0749999999378</c:v>
                </c:pt>
                <c:pt idx="29616">
                  <c:v>148.0799999999378</c:v>
                </c:pt>
                <c:pt idx="29617">
                  <c:v>148.0849999999378</c:v>
                </c:pt>
                <c:pt idx="29618">
                  <c:v>148.0899999999378</c:v>
                </c:pt>
                <c:pt idx="29619">
                  <c:v>148.0949999999378</c:v>
                </c:pt>
                <c:pt idx="29620">
                  <c:v>148.0999999999378</c:v>
                </c:pt>
                <c:pt idx="29621">
                  <c:v>148.1049999999378</c:v>
                </c:pt>
                <c:pt idx="29622">
                  <c:v>148.1099999999378</c:v>
                </c:pt>
                <c:pt idx="29623">
                  <c:v>148.1149999999378</c:v>
                </c:pt>
                <c:pt idx="29624">
                  <c:v>148.1199999999378</c:v>
                </c:pt>
                <c:pt idx="29625">
                  <c:v>148.1249999999378</c:v>
                </c:pt>
                <c:pt idx="29626">
                  <c:v>148.1299999999378</c:v>
                </c:pt>
                <c:pt idx="29627">
                  <c:v>148.1349999999378</c:v>
                </c:pt>
                <c:pt idx="29628">
                  <c:v>148.1399999999377</c:v>
                </c:pt>
                <c:pt idx="29629">
                  <c:v>148.1449999999377</c:v>
                </c:pt>
                <c:pt idx="29630">
                  <c:v>148.1499999999377</c:v>
                </c:pt>
                <c:pt idx="29631">
                  <c:v>148.1549999999378</c:v>
                </c:pt>
                <c:pt idx="29632">
                  <c:v>148.1599999999378</c:v>
                </c:pt>
                <c:pt idx="29633">
                  <c:v>148.1649999999377</c:v>
                </c:pt>
                <c:pt idx="29634">
                  <c:v>148.1699999999377</c:v>
                </c:pt>
                <c:pt idx="29635">
                  <c:v>148.1749999999377</c:v>
                </c:pt>
                <c:pt idx="29636">
                  <c:v>148.1799999999377</c:v>
                </c:pt>
                <c:pt idx="29637">
                  <c:v>148.1849999999377</c:v>
                </c:pt>
                <c:pt idx="29638">
                  <c:v>148.1899999999377</c:v>
                </c:pt>
                <c:pt idx="29639">
                  <c:v>148.1949999999377</c:v>
                </c:pt>
                <c:pt idx="29640">
                  <c:v>148.1999999999377</c:v>
                </c:pt>
                <c:pt idx="29641">
                  <c:v>148.2049999999377</c:v>
                </c:pt>
                <c:pt idx="29642">
                  <c:v>148.2099999999377</c:v>
                </c:pt>
                <c:pt idx="29643">
                  <c:v>148.2149999999377</c:v>
                </c:pt>
                <c:pt idx="29644">
                  <c:v>148.2199999999377</c:v>
                </c:pt>
                <c:pt idx="29645">
                  <c:v>148.2249999999377</c:v>
                </c:pt>
                <c:pt idx="29646">
                  <c:v>148.2299999999377</c:v>
                </c:pt>
                <c:pt idx="29647">
                  <c:v>148.2349999999377</c:v>
                </c:pt>
                <c:pt idx="29648">
                  <c:v>148.2399999999377</c:v>
                </c:pt>
                <c:pt idx="29649">
                  <c:v>148.2449999999376</c:v>
                </c:pt>
                <c:pt idx="29650">
                  <c:v>148.2499999999376</c:v>
                </c:pt>
                <c:pt idx="29651">
                  <c:v>148.2549999999376</c:v>
                </c:pt>
                <c:pt idx="29652">
                  <c:v>148.2599999999376</c:v>
                </c:pt>
                <c:pt idx="29653">
                  <c:v>148.2649999999376</c:v>
                </c:pt>
                <c:pt idx="29654">
                  <c:v>148.2699999999376</c:v>
                </c:pt>
                <c:pt idx="29655">
                  <c:v>148.2749999999376</c:v>
                </c:pt>
                <c:pt idx="29656">
                  <c:v>148.2799999999376</c:v>
                </c:pt>
                <c:pt idx="29657">
                  <c:v>148.2849999999376</c:v>
                </c:pt>
                <c:pt idx="29658">
                  <c:v>148.2899999999376</c:v>
                </c:pt>
                <c:pt idx="29659">
                  <c:v>148.2949999999376</c:v>
                </c:pt>
                <c:pt idx="29660">
                  <c:v>148.2999999999376</c:v>
                </c:pt>
                <c:pt idx="29661">
                  <c:v>148.3049999999376</c:v>
                </c:pt>
                <c:pt idx="29662">
                  <c:v>148.3099999999376</c:v>
                </c:pt>
                <c:pt idx="29663">
                  <c:v>148.3149999999376</c:v>
                </c:pt>
                <c:pt idx="29664">
                  <c:v>148.3199999999376</c:v>
                </c:pt>
                <c:pt idx="29665">
                  <c:v>148.3249999999376</c:v>
                </c:pt>
                <c:pt idx="29666">
                  <c:v>148.3299999999376</c:v>
                </c:pt>
                <c:pt idx="29667">
                  <c:v>148.3349999999376</c:v>
                </c:pt>
                <c:pt idx="29668">
                  <c:v>148.3399999999376</c:v>
                </c:pt>
                <c:pt idx="29669">
                  <c:v>148.3449999999376</c:v>
                </c:pt>
                <c:pt idx="29670">
                  <c:v>148.3499999999376</c:v>
                </c:pt>
                <c:pt idx="29671">
                  <c:v>148.3549999999376</c:v>
                </c:pt>
                <c:pt idx="29672">
                  <c:v>148.3599999999376</c:v>
                </c:pt>
                <c:pt idx="29673">
                  <c:v>148.3649999999376</c:v>
                </c:pt>
                <c:pt idx="29674">
                  <c:v>148.3699999999376</c:v>
                </c:pt>
                <c:pt idx="29675">
                  <c:v>148.3749999999376</c:v>
                </c:pt>
                <c:pt idx="29676">
                  <c:v>148.3799999999376</c:v>
                </c:pt>
                <c:pt idx="29677">
                  <c:v>148.3849999999376</c:v>
                </c:pt>
                <c:pt idx="29678">
                  <c:v>148.3899999999375</c:v>
                </c:pt>
                <c:pt idx="29679">
                  <c:v>148.3949999999375</c:v>
                </c:pt>
                <c:pt idx="29680">
                  <c:v>148.3999999999375</c:v>
                </c:pt>
                <c:pt idx="29681">
                  <c:v>148.4049999999375</c:v>
                </c:pt>
                <c:pt idx="29682">
                  <c:v>148.4099999999375</c:v>
                </c:pt>
                <c:pt idx="29683">
                  <c:v>148.4149999999375</c:v>
                </c:pt>
                <c:pt idx="29684">
                  <c:v>148.4199999999375</c:v>
                </c:pt>
                <c:pt idx="29685">
                  <c:v>148.4249999999375</c:v>
                </c:pt>
                <c:pt idx="29686">
                  <c:v>148.4299999999375</c:v>
                </c:pt>
                <c:pt idx="29687">
                  <c:v>148.4349999999375</c:v>
                </c:pt>
                <c:pt idx="29688">
                  <c:v>148.4399999999375</c:v>
                </c:pt>
                <c:pt idx="29689">
                  <c:v>148.4449999999375</c:v>
                </c:pt>
                <c:pt idx="29690">
                  <c:v>148.4499999999375</c:v>
                </c:pt>
                <c:pt idx="29691">
                  <c:v>148.4549999999375</c:v>
                </c:pt>
                <c:pt idx="29692">
                  <c:v>148.4599999999375</c:v>
                </c:pt>
                <c:pt idx="29693">
                  <c:v>148.4649999999375</c:v>
                </c:pt>
                <c:pt idx="29694">
                  <c:v>148.4699999999374</c:v>
                </c:pt>
                <c:pt idx="29695">
                  <c:v>148.4749999999374</c:v>
                </c:pt>
                <c:pt idx="29696">
                  <c:v>148.4799999999374</c:v>
                </c:pt>
                <c:pt idx="29697">
                  <c:v>148.4849999999375</c:v>
                </c:pt>
                <c:pt idx="29698">
                  <c:v>148.4899999999375</c:v>
                </c:pt>
                <c:pt idx="29699">
                  <c:v>148.4949999999374</c:v>
                </c:pt>
                <c:pt idx="29700">
                  <c:v>148.4999999999374</c:v>
                </c:pt>
                <c:pt idx="29701">
                  <c:v>148.5049999999374</c:v>
                </c:pt>
                <c:pt idx="29702">
                  <c:v>148.5099999999374</c:v>
                </c:pt>
                <c:pt idx="29703">
                  <c:v>148.5149999999374</c:v>
                </c:pt>
                <c:pt idx="29704">
                  <c:v>148.5199999999374</c:v>
                </c:pt>
                <c:pt idx="29705">
                  <c:v>148.5249999999374</c:v>
                </c:pt>
                <c:pt idx="29706">
                  <c:v>148.5299999999374</c:v>
                </c:pt>
                <c:pt idx="29707">
                  <c:v>148.5349999999374</c:v>
                </c:pt>
                <c:pt idx="29708">
                  <c:v>148.5399999999374</c:v>
                </c:pt>
                <c:pt idx="29709">
                  <c:v>148.5449999999374</c:v>
                </c:pt>
                <c:pt idx="29710">
                  <c:v>148.5499999999374</c:v>
                </c:pt>
                <c:pt idx="29711">
                  <c:v>148.5549999999374</c:v>
                </c:pt>
                <c:pt idx="29712">
                  <c:v>148.5599999999374</c:v>
                </c:pt>
                <c:pt idx="29713">
                  <c:v>148.5649999999374</c:v>
                </c:pt>
                <c:pt idx="29714">
                  <c:v>148.5699999999374</c:v>
                </c:pt>
                <c:pt idx="29715">
                  <c:v>148.5749999999374</c:v>
                </c:pt>
                <c:pt idx="29716">
                  <c:v>148.5799999999373</c:v>
                </c:pt>
                <c:pt idx="29717">
                  <c:v>148.5849999999374</c:v>
                </c:pt>
                <c:pt idx="29718">
                  <c:v>148.5899999999374</c:v>
                </c:pt>
                <c:pt idx="29719">
                  <c:v>148.5949999999374</c:v>
                </c:pt>
                <c:pt idx="29720">
                  <c:v>148.5999999999374</c:v>
                </c:pt>
                <c:pt idx="29721">
                  <c:v>148.6049999999373</c:v>
                </c:pt>
                <c:pt idx="29722">
                  <c:v>148.6099999999373</c:v>
                </c:pt>
                <c:pt idx="29723">
                  <c:v>148.6149999999373</c:v>
                </c:pt>
                <c:pt idx="29724">
                  <c:v>148.6199999999373</c:v>
                </c:pt>
                <c:pt idx="29725">
                  <c:v>148.6249999999373</c:v>
                </c:pt>
                <c:pt idx="29726">
                  <c:v>148.6299999999373</c:v>
                </c:pt>
                <c:pt idx="29727">
                  <c:v>148.6349999999373</c:v>
                </c:pt>
                <c:pt idx="29728">
                  <c:v>148.6399999999373</c:v>
                </c:pt>
                <c:pt idx="29729">
                  <c:v>148.6449999999373</c:v>
                </c:pt>
                <c:pt idx="29730">
                  <c:v>148.6499999999373</c:v>
                </c:pt>
                <c:pt idx="29731">
                  <c:v>148.6549999999373</c:v>
                </c:pt>
                <c:pt idx="29732">
                  <c:v>148.6599999999373</c:v>
                </c:pt>
                <c:pt idx="29733">
                  <c:v>148.6649999999373</c:v>
                </c:pt>
                <c:pt idx="29734">
                  <c:v>148.6699999999373</c:v>
                </c:pt>
                <c:pt idx="29735">
                  <c:v>148.6749999999373</c:v>
                </c:pt>
                <c:pt idx="29736">
                  <c:v>148.6799999999373</c:v>
                </c:pt>
                <c:pt idx="29737">
                  <c:v>148.6849999999373</c:v>
                </c:pt>
                <c:pt idx="29738">
                  <c:v>148.6899999999372</c:v>
                </c:pt>
                <c:pt idx="29739">
                  <c:v>148.6949999999372</c:v>
                </c:pt>
                <c:pt idx="29740">
                  <c:v>148.6999999999372</c:v>
                </c:pt>
                <c:pt idx="29741">
                  <c:v>148.7049999999372</c:v>
                </c:pt>
                <c:pt idx="29742">
                  <c:v>148.7099999999372</c:v>
                </c:pt>
                <c:pt idx="29743">
                  <c:v>148.7149999999372</c:v>
                </c:pt>
                <c:pt idx="29744">
                  <c:v>148.7199999999372</c:v>
                </c:pt>
                <c:pt idx="29745">
                  <c:v>148.7249999999372</c:v>
                </c:pt>
                <c:pt idx="29746">
                  <c:v>148.7299999999372</c:v>
                </c:pt>
                <c:pt idx="29747">
                  <c:v>148.7349999999372</c:v>
                </c:pt>
                <c:pt idx="29748">
                  <c:v>148.7399999999372</c:v>
                </c:pt>
                <c:pt idx="29749">
                  <c:v>148.7449999999372</c:v>
                </c:pt>
                <c:pt idx="29750">
                  <c:v>148.7499999999372</c:v>
                </c:pt>
                <c:pt idx="29751">
                  <c:v>148.7549999999372</c:v>
                </c:pt>
                <c:pt idx="29752">
                  <c:v>148.7599999999372</c:v>
                </c:pt>
                <c:pt idx="29753">
                  <c:v>148.7649999999372</c:v>
                </c:pt>
                <c:pt idx="29754">
                  <c:v>148.7699999999372</c:v>
                </c:pt>
                <c:pt idx="29755">
                  <c:v>148.7749999999372</c:v>
                </c:pt>
                <c:pt idx="29756">
                  <c:v>148.7799999999372</c:v>
                </c:pt>
                <c:pt idx="29757">
                  <c:v>148.7849999999372</c:v>
                </c:pt>
                <c:pt idx="29758">
                  <c:v>148.7899999999372</c:v>
                </c:pt>
                <c:pt idx="29759">
                  <c:v>148.7949999999372</c:v>
                </c:pt>
                <c:pt idx="29760">
                  <c:v>148.7999999999371</c:v>
                </c:pt>
                <c:pt idx="29761">
                  <c:v>148.8049999999372</c:v>
                </c:pt>
                <c:pt idx="29762">
                  <c:v>148.8099999999372</c:v>
                </c:pt>
                <c:pt idx="29763">
                  <c:v>148.8149999999372</c:v>
                </c:pt>
                <c:pt idx="29764">
                  <c:v>148.8199999999372</c:v>
                </c:pt>
                <c:pt idx="29765">
                  <c:v>148.8249999999372</c:v>
                </c:pt>
                <c:pt idx="29766">
                  <c:v>148.8299999999371</c:v>
                </c:pt>
                <c:pt idx="29767">
                  <c:v>148.8349999999371</c:v>
                </c:pt>
                <c:pt idx="29768">
                  <c:v>148.8399999999371</c:v>
                </c:pt>
                <c:pt idx="29769">
                  <c:v>148.8449999999371</c:v>
                </c:pt>
                <c:pt idx="29770">
                  <c:v>148.8499999999371</c:v>
                </c:pt>
                <c:pt idx="29771">
                  <c:v>148.8549999999371</c:v>
                </c:pt>
                <c:pt idx="29772">
                  <c:v>148.8599999999371</c:v>
                </c:pt>
                <c:pt idx="29773">
                  <c:v>148.8649999999371</c:v>
                </c:pt>
                <c:pt idx="29774">
                  <c:v>148.8699999999371</c:v>
                </c:pt>
                <c:pt idx="29775">
                  <c:v>148.8749999999371</c:v>
                </c:pt>
                <c:pt idx="29776">
                  <c:v>148.8799999999371</c:v>
                </c:pt>
                <c:pt idx="29777">
                  <c:v>148.8849999999371</c:v>
                </c:pt>
                <c:pt idx="29778">
                  <c:v>148.8899999999371</c:v>
                </c:pt>
                <c:pt idx="29779">
                  <c:v>148.8949999999371</c:v>
                </c:pt>
                <c:pt idx="29780">
                  <c:v>148.8999999999371</c:v>
                </c:pt>
                <c:pt idx="29781">
                  <c:v>148.9049999999371</c:v>
                </c:pt>
                <c:pt idx="29782">
                  <c:v>148.909999999937</c:v>
                </c:pt>
                <c:pt idx="29783">
                  <c:v>148.914999999937</c:v>
                </c:pt>
                <c:pt idx="29784">
                  <c:v>148.919999999937</c:v>
                </c:pt>
                <c:pt idx="29785">
                  <c:v>148.9249999999371</c:v>
                </c:pt>
                <c:pt idx="29786">
                  <c:v>148.9299999999371</c:v>
                </c:pt>
                <c:pt idx="29787">
                  <c:v>148.934999999937</c:v>
                </c:pt>
                <c:pt idx="29788">
                  <c:v>148.939999999937</c:v>
                </c:pt>
                <c:pt idx="29789">
                  <c:v>148.944999999937</c:v>
                </c:pt>
                <c:pt idx="29790">
                  <c:v>148.949999999937</c:v>
                </c:pt>
                <c:pt idx="29791">
                  <c:v>148.954999999937</c:v>
                </c:pt>
                <c:pt idx="29792">
                  <c:v>148.959999999937</c:v>
                </c:pt>
                <c:pt idx="29793">
                  <c:v>148.964999999937</c:v>
                </c:pt>
                <c:pt idx="29794">
                  <c:v>148.969999999937</c:v>
                </c:pt>
                <c:pt idx="29795">
                  <c:v>148.974999999937</c:v>
                </c:pt>
                <c:pt idx="29796">
                  <c:v>148.979999999937</c:v>
                </c:pt>
                <c:pt idx="29797">
                  <c:v>148.984999999937</c:v>
                </c:pt>
                <c:pt idx="29798">
                  <c:v>148.989999999937</c:v>
                </c:pt>
                <c:pt idx="29799">
                  <c:v>148.994999999937</c:v>
                </c:pt>
                <c:pt idx="29800">
                  <c:v>148.999999999937</c:v>
                </c:pt>
                <c:pt idx="29801">
                  <c:v>149.004999999937</c:v>
                </c:pt>
                <c:pt idx="29802">
                  <c:v>149.009999999937</c:v>
                </c:pt>
                <c:pt idx="29803">
                  <c:v>149.014999999937</c:v>
                </c:pt>
                <c:pt idx="29804">
                  <c:v>149.0199999999369</c:v>
                </c:pt>
                <c:pt idx="29805">
                  <c:v>149.024999999937</c:v>
                </c:pt>
                <c:pt idx="29806">
                  <c:v>149.029999999937</c:v>
                </c:pt>
                <c:pt idx="29807">
                  <c:v>149.034999999937</c:v>
                </c:pt>
                <c:pt idx="29808">
                  <c:v>149.039999999937</c:v>
                </c:pt>
                <c:pt idx="29809">
                  <c:v>149.0449999999369</c:v>
                </c:pt>
                <c:pt idx="29810">
                  <c:v>149.0499999999369</c:v>
                </c:pt>
                <c:pt idx="29811">
                  <c:v>149.054999999937</c:v>
                </c:pt>
                <c:pt idx="29812">
                  <c:v>149.059999999937</c:v>
                </c:pt>
                <c:pt idx="29813">
                  <c:v>149.064999999937</c:v>
                </c:pt>
                <c:pt idx="29814">
                  <c:v>149.0699999999369</c:v>
                </c:pt>
                <c:pt idx="29815">
                  <c:v>149.0749999999369</c:v>
                </c:pt>
                <c:pt idx="29816">
                  <c:v>149.0799999999369</c:v>
                </c:pt>
                <c:pt idx="29817">
                  <c:v>149.084999999937</c:v>
                </c:pt>
                <c:pt idx="29818">
                  <c:v>149.089999999937</c:v>
                </c:pt>
                <c:pt idx="29819">
                  <c:v>149.094999999937</c:v>
                </c:pt>
                <c:pt idx="29820">
                  <c:v>149.0999999999369</c:v>
                </c:pt>
                <c:pt idx="29821">
                  <c:v>149.1049999999369</c:v>
                </c:pt>
                <c:pt idx="29822">
                  <c:v>149.1099999999369</c:v>
                </c:pt>
                <c:pt idx="29823">
                  <c:v>149.1149999999369</c:v>
                </c:pt>
                <c:pt idx="29824">
                  <c:v>149.1199999999369</c:v>
                </c:pt>
                <c:pt idx="29825">
                  <c:v>149.124999999937</c:v>
                </c:pt>
                <c:pt idx="29826">
                  <c:v>149.1299999999368</c:v>
                </c:pt>
                <c:pt idx="29827">
                  <c:v>149.1349999999368</c:v>
                </c:pt>
                <c:pt idx="29828">
                  <c:v>149.1399999999368</c:v>
                </c:pt>
                <c:pt idx="29829">
                  <c:v>149.1449999999368</c:v>
                </c:pt>
                <c:pt idx="29830">
                  <c:v>149.1499999999368</c:v>
                </c:pt>
                <c:pt idx="29831">
                  <c:v>149.1549999999368</c:v>
                </c:pt>
                <c:pt idx="29832">
                  <c:v>149.1599999999368</c:v>
                </c:pt>
                <c:pt idx="29833">
                  <c:v>149.1649999999368</c:v>
                </c:pt>
                <c:pt idx="29834">
                  <c:v>149.1699999999368</c:v>
                </c:pt>
                <c:pt idx="29835">
                  <c:v>149.1749999999368</c:v>
                </c:pt>
                <c:pt idx="29836">
                  <c:v>149.1799999999368</c:v>
                </c:pt>
                <c:pt idx="29837">
                  <c:v>149.1849999999368</c:v>
                </c:pt>
                <c:pt idx="29838">
                  <c:v>149.1899999999368</c:v>
                </c:pt>
                <c:pt idx="29839">
                  <c:v>149.1949999999368</c:v>
                </c:pt>
                <c:pt idx="29840">
                  <c:v>149.1999999999368</c:v>
                </c:pt>
                <c:pt idx="29841">
                  <c:v>149.2049999999368</c:v>
                </c:pt>
                <c:pt idx="29842">
                  <c:v>149.2099999999368</c:v>
                </c:pt>
                <c:pt idx="29843">
                  <c:v>149.2149999999368</c:v>
                </c:pt>
                <c:pt idx="29844">
                  <c:v>149.2199999999368</c:v>
                </c:pt>
                <c:pt idx="29845">
                  <c:v>149.2249999999368</c:v>
                </c:pt>
                <c:pt idx="29846">
                  <c:v>149.2299999999368</c:v>
                </c:pt>
                <c:pt idx="29847">
                  <c:v>149.2349999999368</c:v>
                </c:pt>
                <c:pt idx="29848">
                  <c:v>149.2399999999367</c:v>
                </c:pt>
                <c:pt idx="29849">
                  <c:v>149.2449999999367</c:v>
                </c:pt>
                <c:pt idx="29850">
                  <c:v>149.2499999999367</c:v>
                </c:pt>
                <c:pt idx="29851">
                  <c:v>149.2549999999368</c:v>
                </c:pt>
                <c:pt idx="29852">
                  <c:v>149.2599999999368</c:v>
                </c:pt>
                <c:pt idx="29853">
                  <c:v>149.2649999999367</c:v>
                </c:pt>
                <c:pt idx="29854">
                  <c:v>149.2699999999367</c:v>
                </c:pt>
                <c:pt idx="29855">
                  <c:v>149.2749999999367</c:v>
                </c:pt>
                <c:pt idx="29856">
                  <c:v>149.2799999999367</c:v>
                </c:pt>
                <c:pt idx="29857">
                  <c:v>149.2849999999367</c:v>
                </c:pt>
                <c:pt idx="29858">
                  <c:v>149.2899999999367</c:v>
                </c:pt>
                <c:pt idx="29859">
                  <c:v>149.2949999999367</c:v>
                </c:pt>
                <c:pt idx="29860">
                  <c:v>149.2999999999367</c:v>
                </c:pt>
                <c:pt idx="29861">
                  <c:v>149.3049999999367</c:v>
                </c:pt>
                <c:pt idx="29862">
                  <c:v>149.3099999999367</c:v>
                </c:pt>
                <c:pt idx="29863">
                  <c:v>149.3149999999367</c:v>
                </c:pt>
                <c:pt idx="29864">
                  <c:v>149.3199999999367</c:v>
                </c:pt>
                <c:pt idx="29865">
                  <c:v>149.3249999999367</c:v>
                </c:pt>
                <c:pt idx="29866">
                  <c:v>149.3299999999367</c:v>
                </c:pt>
                <c:pt idx="29867">
                  <c:v>149.3349999999367</c:v>
                </c:pt>
                <c:pt idx="29868">
                  <c:v>149.3399999999367</c:v>
                </c:pt>
                <c:pt idx="29869">
                  <c:v>149.3449999999367</c:v>
                </c:pt>
                <c:pt idx="29870">
                  <c:v>149.3499999999366</c:v>
                </c:pt>
                <c:pt idx="29871">
                  <c:v>149.3549999999367</c:v>
                </c:pt>
                <c:pt idx="29872">
                  <c:v>149.3599999999367</c:v>
                </c:pt>
                <c:pt idx="29873">
                  <c:v>149.3649999999367</c:v>
                </c:pt>
                <c:pt idx="29874">
                  <c:v>149.3699999999367</c:v>
                </c:pt>
                <c:pt idx="29875">
                  <c:v>149.3749999999366</c:v>
                </c:pt>
                <c:pt idx="29876">
                  <c:v>149.3799999999366</c:v>
                </c:pt>
                <c:pt idx="29877">
                  <c:v>149.3849999999366</c:v>
                </c:pt>
                <c:pt idx="29878">
                  <c:v>149.3899999999366</c:v>
                </c:pt>
                <c:pt idx="29879">
                  <c:v>149.3949999999366</c:v>
                </c:pt>
                <c:pt idx="29880">
                  <c:v>149.3999999999366</c:v>
                </c:pt>
                <c:pt idx="29881">
                  <c:v>149.4049999999366</c:v>
                </c:pt>
                <c:pt idx="29882">
                  <c:v>149.4099999999366</c:v>
                </c:pt>
                <c:pt idx="29883">
                  <c:v>149.4149999999366</c:v>
                </c:pt>
                <c:pt idx="29884">
                  <c:v>149.4199999999366</c:v>
                </c:pt>
                <c:pt idx="29885">
                  <c:v>149.4249999999366</c:v>
                </c:pt>
                <c:pt idx="29886">
                  <c:v>149.4299999999366</c:v>
                </c:pt>
                <c:pt idx="29887">
                  <c:v>149.4349999999366</c:v>
                </c:pt>
                <c:pt idx="29888">
                  <c:v>149.4399999999366</c:v>
                </c:pt>
                <c:pt idx="29889">
                  <c:v>149.4449999999366</c:v>
                </c:pt>
                <c:pt idx="29890">
                  <c:v>149.4499999999366</c:v>
                </c:pt>
                <c:pt idx="29891">
                  <c:v>149.4549999999366</c:v>
                </c:pt>
                <c:pt idx="29892">
                  <c:v>149.4599999999366</c:v>
                </c:pt>
                <c:pt idx="29893">
                  <c:v>149.4649999999366</c:v>
                </c:pt>
                <c:pt idx="29894">
                  <c:v>149.4699999999366</c:v>
                </c:pt>
                <c:pt idx="29895">
                  <c:v>149.4749999999366</c:v>
                </c:pt>
                <c:pt idx="29896">
                  <c:v>149.4799999999366</c:v>
                </c:pt>
                <c:pt idx="29897">
                  <c:v>149.4849999999366</c:v>
                </c:pt>
                <c:pt idx="29898">
                  <c:v>149.4899999999365</c:v>
                </c:pt>
                <c:pt idx="29899">
                  <c:v>149.4949999999365</c:v>
                </c:pt>
                <c:pt idx="29900">
                  <c:v>149.4999999999365</c:v>
                </c:pt>
                <c:pt idx="29901">
                  <c:v>149.5049999999365</c:v>
                </c:pt>
                <c:pt idx="29902">
                  <c:v>149.5099999999365</c:v>
                </c:pt>
                <c:pt idx="29903">
                  <c:v>149.5149999999365</c:v>
                </c:pt>
                <c:pt idx="29904">
                  <c:v>149.5199999999365</c:v>
                </c:pt>
                <c:pt idx="29905">
                  <c:v>149.5249999999365</c:v>
                </c:pt>
                <c:pt idx="29906">
                  <c:v>149.5299999999365</c:v>
                </c:pt>
                <c:pt idx="29907">
                  <c:v>149.5349999999365</c:v>
                </c:pt>
                <c:pt idx="29908">
                  <c:v>149.5399999999365</c:v>
                </c:pt>
                <c:pt idx="29909">
                  <c:v>149.5449999999365</c:v>
                </c:pt>
                <c:pt idx="29910">
                  <c:v>149.5499999999365</c:v>
                </c:pt>
                <c:pt idx="29911">
                  <c:v>149.5549999999365</c:v>
                </c:pt>
                <c:pt idx="29912">
                  <c:v>149.5599999999365</c:v>
                </c:pt>
                <c:pt idx="29913">
                  <c:v>149.5649999999365</c:v>
                </c:pt>
                <c:pt idx="29914">
                  <c:v>149.5699999999364</c:v>
                </c:pt>
                <c:pt idx="29915">
                  <c:v>149.5749999999364</c:v>
                </c:pt>
                <c:pt idx="29916">
                  <c:v>149.5799999999364</c:v>
                </c:pt>
                <c:pt idx="29917">
                  <c:v>149.5849999999365</c:v>
                </c:pt>
                <c:pt idx="29918">
                  <c:v>149.5899999999365</c:v>
                </c:pt>
                <c:pt idx="29919">
                  <c:v>149.5949999999364</c:v>
                </c:pt>
                <c:pt idx="29920">
                  <c:v>149.5999999999364</c:v>
                </c:pt>
                <c:pt idx="29921">
                  <c:v>149.6049999999364</c:v>
                </c:pt>
                <c:pt idx="29922">
                  <c:v>149.6099999999364</c:v>
                </c:pt>
                <c:pt idx="29923">
                  <c:v>149.6149999999364</c:v>
                </c:pt>
                <c:pt idx="29924">
                  <c:v>149.6199999999364</c:v>
                </c:pt>
                <c:pt idx="29925">
                  <c:v>149.6249999999364</c:v>
                </c:pt>
                <c:pt idx="29926">
                  <c:v>149.6299999999364</c:v>
                </c:pt>
                <c:pt idx="29927">
                  <c:v>149.6349999999364</c:v>
                </c:pt>
                <c:pt idx="29928">
                  <c:v>149.6399999999364</c:v>
                </c:pt>
                <c:pt idx="29929">
                  <c:v>149.6449999999364</c:v>
                </c:pt>
                <c:pt idx="29930">
                  <c:v>149.6499999999364</c:v>
                </c:pt>
                <c:pt idx="29931">
                  <c:v>149.6549999999364</c:v>
                </c:pt>
                <c:pt idx="29932">
                  <c:v>149.6599999999364</c:v>
                </c:pt>
                <c:pt idx="29933">
                  <c:v>149.6649999999364</c:v>
                </c:pt>
                <c:pt idx="29934">
                  <c:v>149.6699999999364</c:v>
                </c:pt>
                <c:pt idx="29935">
                  <c:v>149.6749999999364</c:v>
                </c:pt>
                <c:pt idx="29936">
                  <c:v>149.6799999999363</c:v>
                </c:pt>
                <c:pt idx="29937">
                  <c:v>149.6849999999364</c:v>
                </c:pt>
                <c:pt idx="29938">
                  <c:v>149.6899999999364</c:v>
                </c:pt>
                <c:pt idx="29939">
                  <c:v>149.6949999999364</c:v>
                </c:pt>
                <c:pt idx="29940">
                  <c:v>149.6999999999364</c:v>
                </c:pt>
                <c:pt idx="29941">
                  <c:v>149.7049999999363</c:v>
                </c:pt>
                <c:pt idx="29942">
                  <c:v>149.7099999999363</c:v>
                </c:pt>
                <c:pt idx="29943">
                  <c:v>149.7149999999363</c:v>
                </c:pt>
                <c:pt idx="29944">
                  <c:v>149.7199999999363</c:v>
                </c:pt>
                <c:pt idx="29945">
                  <c:v>149.7249999999363</c:v>
                </c:pt>
                <c:pt idx="29946">
                  <c:v>149.7299999999363</c:v>
                </c:pt>
                <c:pt idx="29947">
                  <c:v>149.7349999999363</c:v>
                </c:pt>
                <c:pt idx="29948">
                  <c:v>149.7399999999363</c:v>
                </c:pt>
                <c:pt idx="29949">
                  <c:v>149.7449999999363</c:v>
                </c:pt>
                <c:pt idx="29950">
                  <c:v>149.7499999999363</c:v>
                </c:pt>
                <c:pt idx="29951">
                  <c:v>149.7549999999363</c:v>
                </c:pt>
                <c:pt idx="29952">
                  <c:v>149.7599999999363</c:v>
                </c:pt>
                <c:pt idx="29953">
                  <c:v>149.7649999999363</c:v>
                </c:pt>
                <c:pt idx="29954">
                  <c:v>149.7699999999363</c:v>
                </c:pt>
                <c:pt idx="29955">
                  <c:v>149.7749999999363</c:v>
                </c:pt>
                <c:pt idx="29956">
                  <c:v>149.7799999999363</c:v>
                </c:pt>
                <c:pt idx="29957">
                  <c:v>149.7849999999363</c:v>
                </c:pt>
                <c:pt idx="29958">
                  <c:v>149.7899999999362</c:v>
                </c:pt>
                <c:pt idx="29959">
                  <c:v>149.7949999999362</c:v>
                </c:pt>
                <c:pt idx="29960">
                  <c:v>149.7999999999362</c:v>
                </c:pt>
                <c:pt idx="29961">
                  <c:v>149.8049999999363</c:v>
                </c:pt>
                <c:pt idx="29962">
                  <c:v>149.8099999999363</c:v>
                </c:pt>
                <c:pt idx="29963">
                  <c:v>149.8149999999362</c:v>
                </c:pt>
                <c:pt idx="29964">
                  <c:v>149.8199999999362</c:v>
                </c:pt>
                <c:pt idx="29965">
                  <c:v>149.8249999999362</c:v>
                </c:pt>
                <c:pt idx="29966">
                  <c:v>149.8299999999362</c:v>
                </c:pt>
                <c:pt idx="29967">
                  <c:v>149.8349999999362</c:v>
                </c:pt>
                <c:pt idx="29968">
                  <c:v>149.8399999999362</c:v>
                </c:pt>
                <c:pt idx="29969">
                  <c:v>149.8449999999362</c:v>
                </c:pt>
                <c:pt idx="29970">
                  <c:v>149.8499999999362</c:v>
                </c:pt>
                <c:pt idx="29971">
                  <c:v>149.8549999999362</c:v>
                </c:pt>
                <c:pt idx="29972">
                  <c:v>149.8599999999362</c:v>
                </c:pt>
                <c:pt idx="29973">
                  <c:v>149.8649999999362</c:v>
                </c:pt>
                <c:pt idx="29974">
                  <c:v>149.8699999999362</c:v>
                </c:pt>
                <c:pt idx="29975">
                  <c:v>149.8749999999362</c:v>
                </c:pt>
                <c:pt idx="29976">
                  <c:v>149.8799999999362</c:v>
                </c:pt>
                <c:pt idx="29977">
                  <c:v>149.8849999999362</c:v>
                </c:pt>
                <c:pt idx="29978">
                  <c:v>149.8899999999362</c:v>
                </c:pt>
                <c:pt idx="29979">
                  <c:v>149.8949999999362</c:v>
                </c:pt>
                <c:pt idx="29980">
                  <c:v>149.8999999999362</c:v>
                </c:pt>
                <c:pt idx="29981">
                  <c:v>149.9049999999362</c:v>
                </c:pt>
                <c:pt idx="29982">
                  <c:v>149.9099999999362</c:v>
                </c:pt>
                <c:pt idx="29983">
                  <c:v>149.9149999999362</c:v>
                </c:pt>
                <c:pt idx="29984">
                  <c:v>149.9199999999362</c:v>
                </c:pt>
                <c:pt idx="29985">
                  <c:v>149.9249999999362</c:v>
                </c:pt>
                <c:pt idx="29986">
                  <c:v>149.9299999999361</c:v>
                </c:pt>
                <c:pt idx="29987">
                  <c:v>149.9349999999361</c:v>
                </c:pt>
                <c:pt idx="29988">
                  <c:v>149.9399999999361</c:v>
                </c:pt>
                <c:pt idx="29989">
                  <c:v>149.9449999999361</c:v>
                </c:pt>
                <c:pt idx="29990">
                  <c:v>149.9499999999361</c:v>
                </c:pt>
                <c:pt idx="29991">
                  <c:v>149.9549999999361</c:v>
                </c:pt>
                <c:pt idx="29992">
                  <c:v>149.9599999999361</c:v>
                </c:pt>
                <c:pt idx="29993">
                  <c:v>149.9649999999361</c:v>
                </c:pt>
                <c:pt idx="29994">
                  <c:v>149.9699999999361</c:v>
                </c:pt>
                <c:pt idx="29995">
                  <c:v>149.9749999999361</c:v>
                </c:pt>
                <c:pt idx="29996">
                  <c:v>149.9799999999361</c:v>
                </c:pt>
                <c:pt idx="29997">
                  <c:v>149.9849999999361</c:v>
                </c:pt>
                <c:pt idx="29998">
                  <c:v>149.9899999999361</c:v>
                </c:pt>
                <c:pt idx="29999">
                  <c:v>149.9949999999361</c:v>
                </c:pt>
                <c:pt idx="30000">
                  <c:v>149.9999999999361</c:v>
                </c:pt>
                <c:pt idx="30001">
                  <c:v>150.0049999999361</c:v>
                </c:pt>
                <c:pt idx="30002">
                  <c:v>150.009999999936</c:v>
                </c:pt>
                <c:pt idx="30003">
                  <c:v>150.014999999936</c:v>
                </c:pt>
                <c:pt idx="30004">
                  <c:v>150.019999999936</c:v>
                </c:pt>
                <c:pt idx="30005">
                  <c:v>150.0249999999361</c:v>
                </c:pt>
                <c:pt idx="30006">
                  <c:v>150.0299999999361</c:v>
                </c:pt>
                <c:pt idx="30007">
                  <c:v>150.034999999936</c:v>
                </c:pt>
                <c:pt idx="30008">
                  <c:v>150.039999999936</c:v>
                </c:pt>
                <c:pt idx="30009">
                  <c:v>150.044999999936</c:v>
                </c:pt>
                <c:pt idx="30010">
                  <c:v>150.049999999936</c:v>
                </c:pt>
                <c:pt idx="30011">
                  <c:v>150.054999999936</c:v>
                </c:pt>
                <c:pt idx="30012">
                  <c:v>150.059999999936</c:v>
                </c:pt>
                <c:pt idx="30013">
                  <c:v>150.064999999936</c:v>
                </c:pt>
                <c:pt idx="30014">
                  <c:v>150.069999999936</c:v>
                </c:pt>
                <c:pt idx="30015">
                  <c:v>150.074999999936</c:v>
                </c:pt>
                <c:pt idx="30016">
                  <c:v>150.079999999936</c:v>
                </c:pt>
                <c:pt idx="30017">
                  <c:v>150.084999999936</c:v>
                </c:pt>
                <c:pt idx="30018">
                  <c:v>150.089999999936</c:v>
                </c:pt>
                <c:pt idx="30019">
                  <c:v>150.094999999936</c:v>
                </c:pt>
                <c:pt idx="30020">
                  <c:v>150.099999999936</c:v>
                </c:pt>
                <c:pt idx="30021">
                  <c:v>150.104999999936</c:v>
                </c:pt>
                <c:pt idx="30022">
                  <c:v>150.109999999936</c:v>
                </c:pt>
                <c:pt idx="30023">
                  <c:v>150.1149999999359</c:v>
                </c:pt>
                <c:pt idx="30024">
                  <c:v>150.1199999999359</c:v>
                </c:pt>
                <c:pt idx="30025">
                  <c:v>150.124999999936</c:v>
                </c:pt>
                <c:pt idx="30026">
                  <c:v>150.129999999936</c:v>
                </c:pt>
                <c:pt idx="30027">
                  <c:v>150.134999999936</c:v>
                </c:pt>
                <c:pt idx="30028">
                  <c:v>150.139999999936</c:v>
                </c:pt>
                <c:pt idx="30029">
                  <c:v>150.1449999999359</c:v>
                </c:pt>
                <c:pt idx="30030">
                  <c:v>150.1499999999359</c:v>
                </c:pt>
                <c:pt idx="30031">
                  <c:v>150.154999999936</c:v>
                </c:pt>
                <c:pt idx="30032">
                  <c:v>150.159999999936</c:v>
                </c:pt>
                <c:pt idx="30033">
                  <c:v>150.164999999936</c:v>
                </c:pt>
                <c:pt idx="30034">
                  <c:v>150.1699999999359</c:v>
                </c:pt>
                <c:pt idx="30035">
                  <c:v>150.1749999999359</c:v>
                </c:pt>
                <c:pt idx="30036">
                  <c:v>150.1799999999359</c:v>
                </c:pt>
                <c:pt idx="30037">
                  <c:v>150.184999999936</c:v>
                </c:pt>
                <c:pt idx="30038">
                  <c:v>150.189999999936</c:v>
                </c:pt>
                <c:pt idx="30039">
                  <c:v>150.194999999936</c:v>
                </c:pt>
                <c:pt idx="30040">
                  <c:v>150.1999999999359</c:v>
                </c:pt>
                <c:pt idx="30041">
                  <c:v>150.2049999999359</c:v>
                </c:pt>
                <c:pt idx="30042">
                  <c:v>150.2099999999359</c:v>
                </c:pt>
                <c:pt idx="30043">
                  <c:v>150.2149999999359</c:v>
                </c:pt>
                <c:pt idx="30044">
                  <c:v>150.2199999999359</c:v>
                </c:pt>
                <c:pt idx="30045">
                  <c:v>150.2249999999358</c:v>
                </c:pt>
                <c:pt idx="30046">
                  <c:v>150.2299999999358</c:v>
                </c:pt>
                <c:pt idx="30047">
                  <c:v>150.2349999999358</c:v>
                </c:pt>
                <c:pt idx="30048">
                  <c:v>150.2399999999358</c:v>
                </c:pt>
                <c:pt idx="30049">
                  <c:v>150.2449999999358</c:v>
                </c:pt>
                <c:pt idx="30050">
                  <c:v>150.2499999999358</c:v>
                </c:pt>
                <c:pt idx="30051">
                  <c:v>150.2549999999358</c:v>
                </c:pt>
                <c:pt idx="30052">
                  <c:v>150.2599999999358</c:v>
                </c:pt>
                <c:pt idx="30053">
                  <c:v>150.2649999999358</c:v>
                </c:pt>
                <c:pt idx="30054">
                  <c:v>150.2699999999358</c:v>
                </c:pt>
                <c:pt idx="30055">
                  <c:v>150.2749999999358</c:v>
                </c:pt>
                <c:pt idx="30056">
                  <c:v>150.2799999999358</c:v>
                </c:pt>
                <c:pt idx="30057">
                  <c:v>150.2849999999358</c:v>
                </c:pt>
                <c:pt idx="30058">
                  <c:v>150.2899999999358</c:v>
                </c:pt>
                <c:pt idx="30059">
                  <c:v>150.2949999999358</c:v>
                </c:pt>
                <c:pt idx="30060">
                  <c:v>150.2999999999358</c:v>
                </c:pt>
                <c:pt idx="30061">
                  <c:v>150.3049999999358</c:v>
                </c:pt>
                <c:pt idx="30062">
                  <c:v>150.3099999999358</c:v>
                </c:pt>
                <c:pt idx="30063">
                  <c:v>150.3149999999358</c:v>
                </c:pt>
                <c:pt idx="30064">
                  <c:v>150.3199999999358</c:v>
                </c:pt>
                <c:pt idx="30065">
                  <c:v>150.3249999999358</c:v>
                </c:pt>
                <c:pt idx="30066">
                  <c:v>150.3299999999358</c:v>
                </c:pt>
                <c:pt idx="30067">
                  <c:v>150.3349999999358</c:v>
                </c:pt>
                <c:pt idx="30068">
                  <c:v>150.3399999999358</c:v>
                </c:pt>
                <c:pt idx="30069">
                  <c:v>150.3449999999358</c:v>
                </c:pt>
                <c:pt idx="30070">
                  <c:v>150.3499999999358</c:v>
                </c:pt>
                <c:pt idx="30071">
                  <c:v>150.3549999999358</c:v>
                </c:pt>
                <c:pt idx="30072">
                  <c:v>150.3599999999358</c:v>
                </c:pt>
                <c:pt idx="30073">
                  <c:v>150.3649999999358</c:v>
                </c:pt>
                <c:pt idx="30074">
                  <c:v>150.3699999999357</c:v>
                </c:pt>
                <c:pt idx="30075">
                  <c:v>150.3749999999357</c:v>
                </c:pt>
                <c:pt idx="30076">
                  <c:v>150.3799999999357</c:v>
                </c:pt>
                <c:pt idx="30077">
                  <c:v>150.3849999999358</c:v>
                </c:pt>
                <c:pt idx="30078">
                  <c:v>150.3899999999358</c:v>
                </c:pt>
                <c:pt idx="30079">
                  <c:v>150.3949999999357</c:v>
                </c:pt>
                <c:pt idx="30080">
                  <c:v>150.3999999999357</c:v>
                </c:pt>
                <c:pt idx="30081">
                  <c:v>150.4049999999357</c:v>
                </c:pt>
                <c:pt idx="30082">
                  <c:v>150.4099999999357</c:v>
                </c:pt>
                <c:pt idx="30083">
                  <c:v>150.4149999999357</c:v>
                </c:pt>
                <c:pt idx="30084">
                  <c:v>150.4199999999357</c:v>
                </c:pt>
                <c:pt idx="30085">
                  <c:v>150.4249999999357</c:v>
                </c:pt>
                <c:pt idx="30086">
                  <c:v>150.4299999999357</c:v>
                </c:pt>
                <c:pt idx="30087">
                  <c:v>150.4349999999357</c:v>
                </c:pt>
                <c:pt idx="30088">
                  <c:v>150.4399999999357</c:v>
                </c:pt>
                <c:pt idx="30089">
                  <c:v>150.4449999999356</c:v>
                </c:pt>
                <c:pt idx="30090">
                  <c:v>150.4499999999356</c:v>
                </c:pt>
                <c:pt idx="30091">
                  <c:v>150.4549999999357</c:v>
                </c:pt>
                <c:pt idx="30092">
                  <c:v>150.4599999999357</c:v>
                </c:pt>
                <c:pt idx="30093">
                  <c:v>150.4649999999357</c:v>
                </c:pt>
                <c:pt idx="30094">
                  <c:v>150.4699999999357</c:v>
                </c:pt>
                <c:pt idx="30095">
                  <c:v>150.4749999999356</c:v>
                </c:pt>
                <c:pt idx="30096">
                  <c:v>150.4799999999356</c:v>
                </c:pt>
                <c:pt idx="30097">
                  <c:v>150.4849999999356</c:v>
                </c:pt>
                <c:pt idx="30098">
                  <c:v>150.4899999999356</c:v>
                </c:pt>
                <c:pt idx="30099">
                  <c:v>150.4949999999356</c:v>
                </c:pt>
                <c:pt idx="30100">
                  <c:v>150.4999999999356</c:v>
                </c:pt>
                <c:pt idx="30101">
                  <c:v>150.5049999999356</c:v>
                </c:pt>
                <c:pt idx="30102">
                  <c:v>150.5099999999356</c:v>
                </c:pt>
                <c:pt idx="30103">
                  <c:v>150.5149999999356</c:v>
                </c:pt>
                <c:pt idx="30104">
                  <c:v>150.5199999999356</c:v>
                </c:pt>
                <c:pt idx="30105">
                  <c:v>150.5249999999356</c:v>
                </c:pt>
                <c:pt idx="30106">
                  <c:v>150.5299999999356</c:v>
                </c:pt>
                <c:pt idx="30107">
                  <c:v>150.5349999999356</c:v>
                </c:pt>
                <c:pt idx="30108">
                  <c:v>150.5399999999356</c:v>
                </c:pt>
                <c:pt idx="30109">
                  <c:v>150.5449999999356</c:v>
                </c:pt>
                <c:pt idx="30110">
                  <c:v>150.5499999999356</c:v>
                </c:pt>
                <c:pt idx="30111">
                  <c:v>150.5549999999356</c:v>
                </c:pt>
                <c:pt idx="30112">
                  <c:v>150.5599999999356</c:v>
                </c:pt>
                <c:pt idx="30113">
                  <c:v>150.5649999999356</c:v>
                </c:pt>
                <c:pt idx="30114">
                  <c:v>150.5699999999356</c:v>
                </c:pt>
                <c:pt idx="30115">
                  <c:v>150.5749999999356</c:v>
                </c:pt>
                <c:pt idx="30116">
                  <c:v>150.5799999999356</c:v>
                </c:pt>
                <c:pt idx="30117">
                  <c:v>150.5849999999356</c:v>
                </c:pt>
                <c:pt idx="30118">
                  <c:v>150.5899999999355</c:v>
                </c:pt>
                <c:pt idx="30119">
                  <c:v>150.5949999999355</c:v>
                </c:pt>
                <c:pt idx="30120">
                  <c:v>150.5999999999355</c:v>
                </c:pt>
                <c:pt idx="30121">
                  <c:v>150.6049999999355</c:v>
                </c:pt>
                <c:pt idx="30122">
                  <c:v>150.6099999999355</c:v>
                </c:pt>
                <c:pt idx="30123">
                  <c:v>150.6149999999355</c:v>
                </c:pt>
                <c:pt idx="30124">
                  <c:v>150.6199999999355</c:v>
                </c:pt>
                <c:pt idx="30125">
                  <c:v>150.6249999999355</c:v>
                </c:pt>
                <c:pt idx="30126">
                  <c:v>150.6299999999355</c:v>
                </c:pt>
                <c:pt idx="30127">
                  <c:v>150.6349999999355</c:v>
                </c:pt>
                <c:pt idx="30128">
                  <c:v>150.6399999999355</c:v>
                </c:pt>
                <c:pt idx="30129">
                  <c:v>150.6449999999355</c:v>
                </c:pt>
                <c:pt idx="30130">
                  <c:v>150.6499999999355</c:v>
                </c:pt>
                <c:pt idx="30131">
                  <c:v>150.6549999999355</c:v>
                </c:pt>
                <c:pt idx="30132">
                  <c:v>150.6599999999355</c:v>
                </c:pt>
                <c:pt idx="30133">
                  <c:v>150.6649999999354</c:v>
                </c:pt>
                <c:pt idx="30134">
                  <c:v>150.6699999999354</c:v>
                </c:pt>
                <c:pt idx="30135">
                  <c:v>150.6749999999354</c:v>
                </c:pt>
                <c:pt idx="30136">
                  <c:v>150.6799999999354</c:v>
                </c:pt>
                <c:pt idx="30137">
                  <c:v>150.6849999999355</c:v>
                </c:pt>
                <c:pt idx="30138">
                  <c:v>150.6899999999355</c:v>
                </c:pt>
                <c:pt idx="30139">
                  <c:v>150.6949999999354</c:v>
                </c:pt>
                <c:pt idx="30140">
                  <c:v>150.6999999999354</c:v>
                </c:pt>
                <c:pt idx="30141">
                  <c:v>150.7049999999354</c:v>
                </c:pt>
                <c:pt idx="30142">
                  <c:v>150.7099999999354</c:v>
                </c:pt>
                <c:pt idx="30143">
                  <c:v>150.7149999999354</c:v>
                </c:pt>
                <c:pt idx="30144">
                  <c:v>150.7199999999354</c:v>
                </c:pt>
                <c:pt idx="30145">
                  <c:v>150.7249999999354</c:v>
                </c:pt>
                <c:pt idx="30146">
                  <c:v>150.7299999999354</c:v>
                </c:pt>
                <c:pt idx="30147">
                  <c:v>150.7349999999354</c:v>
                </c:pt>
                <c:pt idx="30148">
                  <c:v>150.7399999999354</c:v>
                </c:pt>
                <c:pt idx="30149">
                  <c:v>150.7449999999354</c:v>
                </c:pt>
                <c:pt idx="30150">
                  <c:v>150.7499999999354</c:v>
                </c:pt>
                <c:pt idx="30151">
                  <c:v>150.7549999999354</c:v>
                </c:pt>
                <c:pt idx="30152">
                  <c:v>150.7599999999354</c:v>
                </c:pt>
                <c:pt idx="30153">
                  <c:v>150.7649999999354</c:v>
                </c:pt>
                <c:pt idx="30154">
                  <c:v>150.7699999999354</c:v>
                </c:pt>
                <c:pt idx="30155">
                  <c:v>150.7749999999353</c:v>
                </c:pt>
                <c:pt idx="30156">
                  <c:v>150.7799999999353</c:v>
                </c:pt>
                <c:pt idx="30157">
                  <c:v>150.7849999999354</c:v>
                </c:pt>
                <c:pt idx="30158">
                  <c:v>150.7899999999354</c:v>
                </c:pt>
                <c:pt idx="30159">
                  <c:v>150.7949999999354</c:v>
                </c:pt>
                <c:pt idx="30160">
                  <c:v>150.7999999999354</c:v>
                </c:pt>
                <c:pt idx="30161">
                  <c:v>150.8049999999354</c:v>
                </c:pt>
                <c:pt idx="30162">
                  <c:v>150.8099999999353</c:v>
                </c:pt>
                <c:pt idx="30163">
                  <c:v>150.8149999999353</c:v>
                </c:pt>
                <c:pt idx="30164">
                  <c:v>150.8199999999353</c:v>
                </c:pt>
                <c:pt idx="30165">
                  <c:v>150.8249999999354</c:v>
                </c:pt>
                <c:pt idx="30166">
                  <c:v>150.8299999999354</c:v>
                </c:pt>
                <c:pt idx="30167">
                  <c:v>150.8349999999353</c:v>
                </c:pt>
                <c:pt idx="30168">
                  <c:v>150.8399999999353</c:v>
                </c:pt>
                <c:pt idx="30169">
                  <c:v>150.8449999999353</c:v>
                </c:pt>
                <c:pt idx="30170">
                  <c:v>150.8499999999353</c:v>
                </c:pt>
                <c:pt idx="30171">
                  <c:v>150.8549999999353</c:v>
                </c:pt>
                <c:pt idx="30172">
                  <c:v>150.8599999999353</c:v>
                </c:pt>
                <c:pt idx="30173">
                  <c:v>150.8649999999353</c:v>
                </c:pt>
                <c:pt idx="30174">
                  <c:v>150.8699999999353</c:v>
                </c:pt>
                <c:pt idx="30175">
                  <c:v>150.8749999999353</c:v>
                </c:pt>
                <c:pt idx="30176">
                  <c:v>150.8799999999353</c:v>
                </c:pt>
                <c:pt idx="30177">
                  <c:v>150.8849999999353</c:v>
                </c:pt>
                <c:pt idx="30178">
                  <c:v>150.8899999999353</c:v>
                </c:pt>
                <c:pt idx="30179">
                  <c:v>150.8949999999353</c:v>
                </c:pt>
                <c:pt idx="30180">
                  <c:v>150.8999999999353</c:v>
                </c:pt>
                <c:pt idx="30181">
                  <c:v>150.9049999999353</c:v>
                </c:pt>
                <c:pt idx="30182">
                  <c:v>150.9099999999353</c:v>
                </c:pt>
                <c:pt idx="30183">
                  <c:v>150.9149999999352</c:v>
                </c:pt>
                <c:pt idx="30184">
                  <c:v>150.9199999999352</c:v>
                </c:pt>
                <c:pt idx="30185">
                  <c:v>150.9249999999352</c:v>
                </c:pt>
                <c:pt idx="30186">
                  <c:v>150.9299999999352</c:v>
                </c:pt>
                <c:pt idx="30187">
                  <c:v>150.9349999999352</c:v>
                </c:pt>
                <c:pt idx="30188">
                  <c:v>150.9399999999352</c:v>
                </c:pt>
                <c:pt idx="30189">
                  <c:v>150.9449999999352</c:v>
                </c:pt>
                <c:pt idx="30190">
                  <c:v>150.9499999999352</c:v>
                </c:pt>
                <c:pt idx="30191">
                  <c:v>150.9549999999352</c:v>
                </c:pt>
                <c:pt idx="30192">
                  <c:v>150.9599999999352</c:v>
                </c:pt>
                <c:pt idx="30193">
                  <c:v>150.9649999999352</c:v>
                </c:pt>
                <c:pt idx="30194">
                  <c:v>150.9699999999352</c:v>
                </c:pt>
                <c:pt idx="30195">
                  <c:v>150.9749999999352</c:v>
                </c:pt>
                <c:pt idx="30196">
                  <c:v>150.9799999999352</c:v>
                </c:pt>
                <c:pt idx="30197">
                  <c:v>150.9849999999352</c:v>
                </c:pt>
                <c:pt idx="30198">
                  <c:v>150.9899999999352</c:v>
                </c:pt>
                <c:pt idx="30199">
                  <c:v>150.9949999999352</c:v>
                </c:pt>
                <c:pt idx="30200">
                  <c:v>150.9999999999352</c:v>
                </c:pt>
                <c:pt idx="30201">
                  <c:v>151.0049999999352</c:v>
                </c:pt>
                <c:pt idx="30202">
                  <c:v>151.0099999999352</c:v>
                </c:pt>
                <c:pt idx="30203">
                  <c:v>151.0149999999352</c:v>
                </c:pt>
                <c:pt idx="30204">
                  <c:v>151.0199999999352</c:v>
                </c:pt>
                <c:pt idx="30205">
                  <c:v>151.0249999999352</c:v>
                </c:pt>
                <c:pt idx="30206">
                  <c:v>151.0299999999351</c:v>
                </c:pt>
                <c:pt idx="30207">
                  <c:v>151.0349999999351</c:v>
                </c:pt>
                <c:pt idx="30208">
                  <c:v>151.0399999999351</c:v>
                </c:pt>
                <c:pt idx="30209">
                  <c:v>151.0449999999351</c:v>
                </c:pt>
                <c:pt idx="30210">
                  <c:v>151.0499999999351</c:v>
                </c:pt>
                <c:pt idx="30211">
                  <c:v>151.0549999999351</c:v>
                </c:pt>
                <c:pt idx="30212">
                  <c:v>151.0599999999351</c:v>
                </c:pt>
                <c:pt idx="30213">
                  <c:v>151.0649999999351</c:v>
                </c:pt>
                <c:pt idx="30214">
                  <c:v>151.0699999999351</c:v>
                </c:pt>
                <c:pt idx="30215">
                  <c:v>151.0749999999351</c:v>
                </c:pt>
                <c:pt idx="30216">
                  <c:v>151.0799999999351</c:v>
                </c:pt>
                <c:pt idx="30217">
                  <c:v>151.0849999999351</c:v>
                </c:pt>
                <c:pt idx="30218">
                  <c:v>151.0899999999351</c:v>
                </c:pt>
                <c:pt idx="30219">
                  <c:v>151.0949999999351</c:v>
                </c:pt>
                <c:pt idx="30220">
                  <c:v>151.0999999999351</c:v>
                </c:pt>
                <c:pt idx="30221">
                  <c:v>151.104999999935</c:v>
                </c:pt>
                <c:pt idx="30222">
                  <c:v>151.109999999935</c:v>
                </c:pt>
                <c:pt idx="30223">
                  <c:v>151.114999999935</c:v>
                </c:pt>
                <c:pt idx="30224">
                  <c:v>151.119999999935</c:v>
                </c:pt>
                <c:pt idx="30225">
                  <c:v>151.1249999999351</c:v>
                </c:pt>
                <c:pt idx="30226">
                  <c:v>151.1299999999351</c:v>
                </c:pt>
                <c:pt idx="30227">
                  <c:v>151.134999999935</c:v>
                </c:pt>
                <c:pt idx="30228">
                  <c:v>151.139999999935</c:v>
                </c:pt>
                <c:pt idx="30229">
                  <c:v>151.144999999935</c:v>
                </c:pt>
                <c:pt idx="30230">
                  <c:v>151.149999999935</c:v>
                </c:pt>
                <c:pt idx="30231">
                  <c:v>151.154999999935</c:v>
                </c:pt>
                <c:pt idx="30232">
                  <c:v>151.159999999935</c:v>
                </c:pt>
                <c:pt idx="30233">
                  <c:v>151.164999999935</c:v>
                </c:pt>
                <c:pt idx="30234">
                  <c:v>151.169999999935</c:v>
                </c:pt>
                <c:pt idx="30235">
                  <c:v>151.174999999935</c:v>
                </c:pt>
                <c:pt idx="30236">
                  <c:v>151.179999999935</c:v>
                </c:pt>
                <c:pt idx="30237">
                  <c:v>151.184999999935</c:v>
                </c:pt>
                <c:pt idx="30238">
                  <c:v>151.189999999935</c:v>
                </c:pt>
                <c:pt idx="30239">
                  <c:v>151.194999999935</c:v>
                </c:pt>
                <c:pt idx="30240">
                  <c:v>151.199999999935</c:v>
                </c:pt>
                <c:pt idx="30241">
                  <c:v>151.204999999935</c:v>
                </c:pt>
                <c:pt idx="30242">
                  <c:v>151.209999999935</c:v>
                </c:pt>
                <c:pt idx="30243">
                  <c:v>151.2149999999349</c:v>
                </c:pt>
                <c:pt idx="30244">
                  <c:v>151.2199999999349</c:v>
                </c:pt>
                <c:pt idx="30245">
                  <c:v>151.224999999935</c:v>
                </c:pt>
                <c:pt idx="30246">
                  <c:v>151.229999999935</c:v>
                </c:pt>
                <c:pt idx="30247">
                  <c:v>151.234999999935</c:v>
                </c:pt>
                <c:pt idx="30248">
                  <c:v>151.239999999935</c:v>
                </c:pt>
                <c:pt idx="30249">
                  <c:v>151.2449999999349</c:v>
                </c:pt>
                <c:pt idx="30250">
                  <c:v>151.2499999999349</c:v>
                </c:pt>
                <c:pt idx="30251">
                  <c:v>151.254999999935</c:v>
                </c:pt>
                <c:pt idx="30252">
                  <c:v>151.259999999935</c:v>
                </c:pt>
                <c:pt idx="30253">
                  <c:v>151.264999999935</c:v>
                </c:pt>
                <c:pt idx="30254">
                  <c:v>151.2699999999349</c:v>
                </c:pt>
                <c:pt idx="30255">
                  <c:v>151.2749999999349</c:v>
                </c:pt>
                <c:pt idx="30256">
                  <c:v>151.2799999999349</c:v>
                </c:pt>
                <c:pt idx="30257">
                  <c:v>151.284999999935</c:v>
                </c:pt>
                <c:pt idx="30258">
                  <c:v>151.289999999935</c:v>
                </c:pt>
                <c:pt idx="30259">
                  <c:v>151.294999999935</c:v>
                </c:pt>
                <c:pt idx="30260">
                  <c:v>151.2999999999349</c:v>
                </c:pt>
                <c:pt idx="30261">
                  <c:v>151.304999999935</c:v>
                </c:pt>
                <c:pt idx="30262">
                  <c:v>151.309999999935</c:v>
                </c:pt>
                <c:pt idx="30263">
                  <c:v>151.314999999935</c:v>
                </c:pt>
                <c:pt idx="30264">
                  <c:v>151.319999999935</c:v>
                </c:pt>
                <c:pt idx="30265">
                  <c:v>151.324999999935</c:v>
                </c:pt>
                <c:pt idx="30266">
                  <c:v>151.329999999935</c:v>
                </c:pt>
                <c:pt idx="30267">
                  <c:v>151.334999999935</c:v>
                </c:pt>
                <c:pt idx="30268">
                  <c:v>151.339999999935</c:v>
                </c:pt>
                <c:pt idx="30269">
                  <c:v>151.344999999935</c:v>
                </c:pt>
                <c:pt idx="30270">
                  <c:v>151.349999999935</c:v>
                </c:pt>
                <c:pt idx="30271">
                  <c:v>151.354999999935</c:v>
                </c:pt>
                <c:pt idx="30272">
                  <c:v>151.3599999999348</c:v>
                </c:pt>
                <c:pt idx="30273">
                  <c:v>151.3649999999348</c:v>
                </c:pt>
                <c:pt idx="30274">
                  <c:v>151.3699999999348</c:v>
                </c:pt>
                <c:pt idx="30275">
                  <c:v>151.3749999999348</c:v>
                </c:pt>
                <c:pt idx="30276">
                  <c:v>151.3799999999348</c:v>
                </c:pt>
                <c:pt idx="30277">
                  <c:v>151.3849999999348</c:v>
                </c:pt>
                <c:pt idx="30278">
                  <c:v>151.3899999999348</c:v>
                </c:pt>
                <c:pt idx="30279">
                  <c:v>151.3949999999348</c:v>
                </c:pt>
                <c:pt idx="30280">
                  <c:v>151.3999999999348</c:v>
                </c:pt>
                <c:pt idx="30281">
                  <c:v>151.4049999999348</c:v>
                </c:pt>
                <c:pt idx="30282">
                  <c:v>151.4099999999348</c:v>
                </c:pt>
                <c:pt idx="30283">
                  <c:v>151.4149999999348</c:v>
                </c:pt>
                <c:pt idx="30284">
                  <c:v>151.4199999999348</c:v>
                </c:pt>
                <c:pt idx="30285">
                  <c:v>151.4249999999348</c:v>
                </c:pt>
                <c:pt idx="30286">
                  <c:v>151.4299999999348</c:v>
                </c:pt>
                <c:pt idx="30287">
                  <c:v>151.4349999999348</c:v>
                </c:pt>
                <c:pt idx="30288">
                  <c:v>151.4399999999348</c:v>
                </c:pt>
                <c:pt idx="30289">
                  <c:v>151.4449999999348</c:v>
                </c:pt>
                <c:pt idx="30290">
                  <c:v>151.4499999999348</c:v>
                </c:pt>
                <c:pt idx="30291">
                  <c:v>151.4549999999348</c:v>
                </c:pt>
                <c:pt idx="30292">
                  <c:v>151.4599999999348</c:v>
                </c:pt>
                <c:pt idx="30293">
                  <c:v>151.4649999999348</c:v>
                </c:pt>
                <c:pt idx="30294">
                  <c:v>151.4699999999347</c:v>
                </c:pt>
                <c:pt idx="30295">
                  <c:v>151.4749999999347</c:v>
                </c:pt>
                <c:pt idx="30296">
                  <c:v>151.4799999999347</c:v>
                </c:pt>
                <c:pt idx="30297">
                  <c:v>151.4849999999348</c:v>
                </c:pt>
                <c:pt idx="30298">
                  <c:v>151.4899999999348</c:v>
                </c:pt>
                <c:pt idx="30299">
                  <c:v>151.4949999999347</c:v>
                </c:pt>
                <c:pt idx="30300">
                  <c:v>151.4999999999347</c:v>
                </c:pt>
                <c:pt idx="30301">
                  <c:v>151.5049999999347</c:v>
                </c:pt>
                <c:pt idx="30302">
                  <c:v>151.5099999999347</c:v>
                </c:pt>
                <c:pt idx="30303">
                  <c:v>151.5149999999347</c:v>
                </c:pt>
                <c:pt idx="30304">
                  <c:v>151.5199999999347</c:v>
                </c:pt>
                <c:pt idx="30305">
                  <c:v>151.5249999999347</c:v>
                </c:pt>
                <c:pt idx="30306">
                  <c:v>151.5299999999347</c:v>
                </c:pt>
                <c:pt idx="30307">
                  <c:v>151.5349999999347</c:v>
                </c:pt>
                <c:pt idx="30308">
                  <c:v>151.5399999999347</c:v>
                </c:pt>
                <c:pt idx="30309">
                  <c:v>151.5449999999346</c:v>
                </c:pt>
                <c:pt idx="30310">
                  <c:v>151.5499999999346</c:v>
                </c:pt>
                <c:pt idx="30311">
                  <c:v>151.5549999999347</c:v>
                </c:pt>
                <c:pt idx="30312">
                  <c:v>151.5599999999347</c:v>
                </c:pt>
                <c:pt idx="30313">
                  <c:v>151.5649999999347</c:v>
                </c:pt>
                <c:pt idx="30314">
                  <c:v>151.5699999999347</c:v>
                </c:pt>
                <c:pt idx="30315">
                  <c:v>151.5749999999346</c:v>
                </c:pt>
                <c:pt idx="30316">
                  <c:v>151.5799999999346</c:v>
                </c:pt>
                <c:pt idx="30317">
                  <c:v>151.5849999999346</c:v>
                </c:pt>
                <c:pt idx="30318">
                  <c:v>151.5899999999346</c:v>
                </c:pt>
                <c:pt idx="30319">
                  <c:v>151.5949999999346</c:v>
                </c:pt>
                <c:pt idx="30320">
                  <c:v>151.5999999999346</c:v>
                </c:pt>
                <c:pt idx="30321">
                  <c:v>151.6049999999346</c:v>
                </c:pt>
                <c:pt idx="30322">
                  <c:v>151.6099999999346</c:v>
                </c:pt>
                <c:pt idx="30323">
                  <c:v>151.6149999999346</c:v>
                </c:pt>
                <c:pt idx="30324">
                  <c:v>151.6199999999346</c:v>
                </c:pt>
                <c:pt idx="30325">
                  <c:v>151.6249999999346</c:v>
                </c:pt>
                <c:pt idx="30326">
                  <c:v>151.6299999999346</c:v>
                </c:pt>
                <c:pt idx="30327">
                  <c:v>151.6349999999346</c:v>
                </c:pt>
                <c:pt idx="30328">
                  <c:v>151.6399999999346</c:v>
                </c:pt>
                <c:pt idx="30329">
                  <c:v>151.6449999999346</c:v>
                </c:pt>
                <c:pt idx="30330">
                  <c:v>151.6499999999346</c:v>
                </c:pt>
                <c:pt idx="30331">
                  <c:v>151.6549999999346</c:v>
                </c:pt>
                <c:pt idx="30332">
                  <c:v>151.6599999999346</c:v>
                </c:pt>
                <c:pt idx="30333">
                  <c:v>151.6649999999346</c:v>
                </c:pt>
                <c:pt idx="30334">
                  <c:v>151.6699999999346</c:v>
                </c:pt>
                <c:pt idx="30335">
                  <c:v>151.6749999999346</c:v>
                </c:pt>
                <c:pt idx="30336">
                  <c:v>151.6799999999346</c:v>
                </c:pt>
                <c:pt idx="30337">
                  <c:v>151.6849999999346</c:v>
                </c:pt>
                <c:pt idx="30338">
                  <c:v>151.6899999999345</c:v>
                </c:pt>
                <c:pt idx="30339">
                  <c:v>151.6949999999345</c:v>
                </c:pt>
                <c:pt idx="30340">
                  <c:v>151.6999999999345</c:v>
                </c:pt>
                <c:pt idx="30341">
                  <c:v>151.7049999999345</c:v>
                </c:pt>
                <c:pt idx="30342">
                  <c:v>151.7099999999345</c:v>
                </c:pt>
                <c:pt idx="30343">
                  <c:v>151.7149999999345</c:v>
                </c:pt>
                <c:pt idx="30344">
                  <c:v>151.7199999999345</c:v>
                </c:pt>
                <c:pt idx="30345">
                  <c:v>151.7249999999345</c:v>
                </c:pt>
                <c:pt idx="30346">
                  <c:v>151.7299999999345</c:v>
                </c:pt>
                <c:pt idx="30347">
                  <c:v>151.7349999999345</c:v>
                </c:pt>
                <c:pt idx="30348">
                  <c:v>151.7399999999345</c:v>
                </c:pt>
                <c:pt idx="30349">
                  <c:v>151.7449999999345</c:v>
                </c:pt>
                <c:pt idx="30350">
                  <c:v>151.7499999999345</c:v>
                </c:pt>
                <c:pt idx="30351">
                  <c:v>151.7549999999345</c:v>
                </c:pt>
                <c:pt idx="30352">
                  <c:v>151.7599999999345</c:v>
                </c:pt>
                <c:pt idx="30353">
                  <c:v>151.7649999999344</c:v>
                </c:pt>
                <c:pt idx="30354">
                  <c:v>151.7699999999344</c:v>
                </c:pt>
                <c:pt idx="30355">
                  <c:v>151.7749999999344</c:v>
                </c:pt>
                <c:pt idx="30356">
                  <c:v>151.7799999999344</c:v>
                </c:pt>
                <c:pt idx="30357">
                  <c:v>151.7849999999345</c:v>
                </c:pt>
                <c:pt idx="30358">
                  <c:v>151.7899999999345</c:v>
                </c:pt>
                <c:pt idx="30359">
                  <c:v>151.7949999999344</c:v>
                </c:pt>
                <c:pt idx="30360">
                  <c:v>151.7999999999344</c:v>
                </c:pt>
                <c:pt idx="30361">
                  <c:v>151.8049999999344</c:v>
                </c:pt>
                <c:pt idx="30362">
                  <c:v>151.8099999999344</c:v>
                </c:pt>
                <c:pt idx="30363">
                  <c:v>151.8149999999344</c:v>
                </c:pt>
                <c:pt idx="30364">
                  <c:v>151.8199999999344</c:v>
                </c:pt>
                <c:pt idx="30365">
                  <c:v>151.8249999999344</c:v>
                </c:pt>
                <c:pt idx="30366">
                  <c:v>151.8299999999344</c:v>
                </c:pt>
                <c:pt idx="30367">
                  <c:v>151.8349999999344</c:v>
                </c:pt>
                <c:pt idx="30368">
                  <c:v>151.8399999999344</c:v>
                </c:pt>
                <c:pt idx="30369">
                  <c:v>151.8449999999344</c:v>
                </c:pt>
                <c:pt idx="30370">
                  <c:v>151.8499999999344</c:v>
                </c:pt>
                <c:pt idx="30371">
                  <c:v>151.8549999999344</c:v>
                </c:pt>
                <c:pt idx="30372">
                  <c:v>151.8599999999344</c:v>
                </c:pt>
                <c:pt idx="30373">
                  <c:v>151.8649999999344</c:v>
                </c:pt>
                <c:pt idx="30374">
                  <c:v>151.8699999999344</c:v>
                </c:pt>
                <c:pt idx="30375">
                  <c:v>151.8749999999344</c:v>
                </c:pt>
                <c:pt idx="30376">
                  <c:v>151.8799999999344</c:v>
                </c:pt>
                <c:pt idx="30377">
                  <c:v>151.8849999999344</c:v>
                </c:pt>
                <c:pt idx="30378">
                  <c:v>151.8899999999344</c:v>
                </c:pt>
                <c:pt idx="30379">
                  <c:v>151.8949999999344</c:v>
                </c:pt>
                <c:pt idx="30380">
                  <c:v>151.8999999999344</c:v>
                </c:pt>
                <c:pt idx="30381">
                  <c:v>151.9049999999344</c:v>
                </c:pt>
                <c:pt idx="30382">
                  <c:v>151.9099999999343</c:v>
                </c:pt>
                <c:pt idx="30383">
                  <c:v>151.9149999999343</c:v>
                </c:pt>
                <c:pt idx="30384">
                  <c:v>151.9199999999343</c:v>
                </c:pt>
                <c:pt idx="30385">
                  <c:v>151.9249999999344</c:v>
                </c:pt>
                <c:pt idx="30386">
                  <c:v>151.9299999999344</c:v>
                </c:pt>
                <c:pt idx="30387">
                  <c:v>151.9349999999343</c:v>
                </c:pt>
                <c:pt idx="30388">
                  <c:v>151.9399999999343</c:v>
                </c:pt>
                <c:pt idx="30389">
                  <c:v>151.9449999999343</c:v>
                </c:pt>
                <c:pt idx="30390">
                  <c:v>151.9499999999343</c:v>
                </c:pt>
                <c:pt idx="30391">
                  <c:v>151.9549999999343</c:v>
                </c:pt>
                <c:pt idx="30392">
                  <c:v>151.9599999999343</c:v>
                </c:pt>
                <c:pt idx="30393">
                  <c:v>151.9649999999343</c:v>
                </c:pt>
                <c:pt idx="30394">
                  <c:v>151.9699999999343</c:v>
                </c:pt>
                <c:pt idx="30395">
                  <c:v>151.9749999999343</c:v>
                </c:pt>
                <c:pt idx="30396">
                  <c:v>151.9799999999343</c:v>
                </c:pt>
                <c:pt idx="30397">
                  <c:v>151.9849999999343</c:v>
                </c:pt>
                <c:pt idx="30398">
                  <c:v>151.9899999999343</c:v>
                </c:pt>
                <c:pt idx="30399">
                  <c:v>151.9949999999343</c:v>
                </c:pt>
                <c:pt idx="30400">
                  <c:v>151.9999999999343</c:v>
                </c:pt>
                <c:pt idx="30401">
                  <c:v>152.0049999999343</c:v>
                </c:pt>
                <c:pt idx="30402">
                  <c:v>152.0099999999343</c:v>
                </c:pt>
                <c:pt idx="30403">
                  <c:v>152.0149999999342</c:v>
                </c:pt>
                <c:pt idx="30404">
                  <c:v>152.0199999999342</c:v>
                </c:pt>
                <c:pt idx="30405">
                  <c:v>152.0249999999342</c:v>
                </c:pt>
                <c:pt idx="30406">
                  <c:v>152.0299999999342</c:v>
                </c:pt>
                <c:pt idx="30407">
                  <c:v>152.0349999999342</c:v>
                </c:pt>
                <c:pt idx="30408">
                  <c:v>152.0399999999342</c:v>
                </c:pt>
                <c:pt idx="30409">
                  <c:v>152.0449999999342</c:v>
                </c:pt>
                <c:pt idx="30410">
                  <c:v>152.0499999999342</c:v>
                </c:pt>
                <c:pt idx="30411">
                  <c:v>152.0549999999342</c:v>
                </c:pt>
                <c:pt idx="30412">
                  <c:v>152.0599999999342</c:v>
                </c:pt>
                <c:pt idx="30413">
                  <c:v>152.0649999999342</c:v>
                </c:pt>
                <c:pt idx="30414">
                  <c:v>152.0699999999342</c:v>
                </c:pt>
                <c:pt idx="30415">
                  <c:v>152.0749999999342</c:v>
                </c:pt>
                <c:pt idx="30416">
                  <c:v>152.0799999999342</c:v>
                </c:pt>
                <c:pt idx="30417">
                  <c:v>152.0849999999342</c:v>
                </c:pt>
                <c:pt idx="30418">
                  <c:v>152.0899999999342</c:v>
                </c:pt>
                <c:pt idx="30419">
                  <c:v>152.0949999999342</c:v>
                </c:pt>
                <c:pt idx="30420">
                  <c:v>152.0999999999342</c:v>
                </c:pt>
                <c:pt idx="30421">
                  <c:v>152.1049999999342</c:v>
                </c:pt>
                <c:pt idx="30422">
                  <c:v>152.1099999999342</c:v>
                </c:pt>
                <c:pt idx="30423">
                  <c:v>152.1149999999342</c:v>
                </c:pt>
                <c:pt idx="30424">
                  <c:v>152.1199999999342</c:v>
                </c:pt>
                <c:pt idx="30425">
                  <c:v>152.1249999999342</c:v>
                </c:pt>
                <c:pt idx="30426">
                  <c:v>152.1299999999341</c:v>
                </c:pt>
                <c:pt idx="30427">
                  <c:v>152.1349999999341</c:v>
                </c:pt>
                <c:pt idx="30428">
                  <c:v>152.1399999999341</c:v>
                </c:pt>
                <c:pt idx="30429">
                  <c:v>152.1449999999341</c:v>
                </c:pt>
                <c:pt idx="30430">
                  <c:v>152.1499999999341</c:v>
                </c:pt>
                <c:pt idx="30431">
                  <c:v>152.1549999999341</c:v>
                </c:pt>
                <c:pt idx="30432">
                  <c:v>152.1599999999341</c:v>
                </c:pt>
                <c:pt idx="30433">
                  <c:v>152.1649999999341</c:v>
                </c:pt>
                <c:pt idx="30434">
                  <c:v>152.1699999999341</c:v>
                </c:pt>
                <c:pt idx="30435">
                  <c:v>152.1749999999341</c:v>
                </c:pt>
                <c:pt idx="30436">
                  <c:v>152.1799999999341</c:v>
                </c:pt>
                <c:pt idx="30437">
                  <c:v>152.1849999999341</c:v>
                </c:pt>
                <c:pt idx="30438">
                  <c:v>152.1899999999341</c:v>
                </c:pt>
                <c:pt idx="30439">
                  <c:v>152.1949999999341</c:v>
                </c:pt>
                <c:pt idx="30440">
                  <c:v>152.1999999999341</c:v>
                </c:pt>
                <c:pt idx="30441">
                  <c:v>152.204999999934</c:v>
                </c:pt>
                <c:pt idx="30442">
                  <c:v>152.209999999934</c:v>
                </c:pt>
                <c:pt idx="30443">
                  <c:v>152.214999999934</c:v>
                </c:pt>
                <c:pt idx="30444">
                  <c:v>152.219999999934</c:v>
                </c:pt>
                <c:pt idx="30445">
                  <c:v>152.2249999999341</c:v>
                </c:pt>
                <c:pt idx="30446">
                  <c:v>152.2299999999341</c:v>
                </c:pt>
                <c:pt idx="30447">
                  <c:v>152.234999999934</c:v>
                </c:pt>
                <c:pt idx="30448">
                  <c:v>152.239999999934</c:v>
                </c:pt>
                <c:pt idx="30449">
                  <c:v>152.244999999934</c:v>
                </c:pt>
                <c:pt idx="30450">
                  <c:v>152.249999999934</c:v>
                </c:pt>
                <c:pt idx="30451">
                  <c:v>152.254999999934</c:v>
                </c:pt>
                <c:pt idx="30452">
                  <c:v>152.259999999934</c:v>
                </c:pt>
                <c:pt idx="30453">
                  <c:v>152.264999999934</c:v>
                </c:pt>
                <c:pt idx="30454">
                  <c:v>152.269999999934</c:v>
                </c:pt>
                <c:pt idx="30455">
                  <c:v>152.274999999934</c:v>
                </c:pt>
                <c:pt idx="30456">
                  <c:v>152.279999999934</c:v>
                </c:pt>
                <c:pt idx="30457">
                  <c:v>152.284999999934</c:v>
                </c:pt>
                <c:pt idx="30458">
                  <c:v>152.289999999934</c:v>
                </c:pt>
                <c:pt idx="30459">
                  <c:v>152.294999999934</c:v>
                </c:pt>
                <c:pt idx="30460">
                  <c:v>152.299999999934</c:v>
                </c:pt>
                <c:pt idx="30461">
                  <c:v>152.304999999934</c:v>
                </c:pt>
                <c:pt idx="30462">
                  <c:v>152.309999999934</c:v>
                </c:pt>
                <c:pt idx="30463">
                  <c:v>152.314999999934</c:v>
                </c:pt>
                <c:pt idx="30464">
                  <c:v>152.319999999934</c:v>
                </c:pt>
                <c:pt idx="30465">
                  <c:v>152.324999999934</c:v>
                </c:pt>
                <c:pt idx="30466">
                  <c:v>152.329999999934</c:v>
                </c:pt>
                <c:pt idx="30467">
                  <c:v>152.334999999934</c:v>
                </c:pt>
                <c:pt idx="30468">
                  <c:v>152.339999999934</c:v>
                </c:pt>
                <c:pt idx="30469">
                  <c:v>152.344999999934</c:v>
                </c:pt>
                <c:pt idx="30470">
                  <c:v>152.349999999934</c:v>
                </c:pt>
                <c:pt idx="30471">
                  <c:v>152.354999999934</c:v>
                </c:pt>
                <c:pt idx="30472">
                  <c:v>152.359999999934</c:v>
                </c:pt>
                <c:pt idx="30473">
                  <c:v>152.364999999934</c:v>
                </c:pt>
                <c:pt idx="30474">
                  <c:v>152.369999999934</c:v>
                </c:pt>
                <c:pt idx="30475">
                  <c:v>152.374999999934</c:v>
                </c:pt>
                <c:pt idx="30476">
                  <c:v>152.379999999934</c:v>
                </c:pt>
                <c:pt idx="30477">
                  <c:v>152.384999999934</c:v>
                </c:pt>
                <c:pt idx="30478">
                  <c:v>152.389999999934</c:v>
                </c:pt>
                <c:pt idx="30479">
                  <c:v>152.394999999934</c:v>
                </c:pt>
                <c:pt idx="30480">
                  <c:v>152.399999999934</c:v>
                </c:pt>
                <c:pt idx="30481">
                  <c:v>152.404999999934</c:v>
                </c:pt>
                <c:pt idx="30482">
                  <c:v>152.409999999934</c:v>
                </c:pt>
                <c:pt idx="30483">
                  <c:v>152.414999999934</c:v>
                </c:pt>
                <c:pt idx="30484">
                  <c:v>152.419999999934</c:v>
                </c:pt>
                <c:pt idx="30485">
                  <c:v>152.424999999934</c:v>
                </c:pt>
                <c:pt idx="30486">
                  <c:v>152.429999999934</c:v>
                </c:pt>
                <c:pt idx="30487">
                  <c:v>152.434999999934</c:v>
                </c:pt>
                <c:pt idx="30488">
                  <c:v>152.439999999934</c:v>
                </c:pt>
                <c:pt idx="30489">
                  <c:v>152.444999999934</c:v>
                </c:pt>
                <c:pt idx="30490">
                  <c:v>152.449999999934</c:v>
                </c:pt>
                <c:pt idx="30491">
                  <c:v>152.454999999934</c:v>
                </c:pt>
                <c:pt idx="30492">
                  <c:v>152.4599999999338</c:v>
                </c:pt>
                <c:pt idx="30493">
                  <c:v>152.4649999999338</c:v>
                </c:pt>
                <c:pt idx="30494">
                  <c:v>152.4699999999338</c:v>
                </c:pt>
                <c:pt idx="30495">
                  <c:v>152.4749999999338</c:v>
                </c:pt>
                <c:pt idx="30496">
                  <c:v>152.4799999999338</c:v>
                </c:pt>
                <c:pt idx="30497">
                  <c:v>152.4849999999338</c:v>
                </c:pt>
                <c:pt idx="30498">
                  <c:v>152.4899999999338</c:v>
                </c:pt>
                <c:pt idx="30499">
                  <c:v>152.4949999999338</c:v>
                </c:pt>
                <c:pt idx="30500">
                  <c:v>152.4999999999338</c:v>
                </c:pt>
                <c:pt idx="30501">
                  <c:v>152.5049999999338</c:v>
                </c:pt>
                <c:pt idx="30502">
                  <c:v>152.5099999999338</c:v>
                </c:pt>
                <c:pt idx="30503">
                  <c:v>152.5149999999338</c:v>
                </c:pt>
                <c:pt idx="30504">
                  <c:v>152.5199999999338</c:v>
                </c:pt>
                <c:pt idx="30505">
                  <c:v>152.5249999999338</c:v>
                </c:pt>
                <c:pt idx="30506">
                  <c:v>152.5299999999338</c:v>
                </c:pt>
                <c:pt idx="30507">
                  <c:v>152.5349999999338</c:v>
                </c:pt>
                <c:pt idx="30508">
                  <c:v>152.5399999999338</c:v>
                </c:pt>
                <c:pt idx="30509">
                  <c:v>152.5449999999338</c:v>
                </c:pt>
                <c:pt idx="30510">
                  <c:v>152.5499999999338</c:v>
                </c:pt>
                <c:pt idx="30511">
                  <c:v>152.5549999999338</c:v>
                </c:pt>
                <c:pt idx="30512">
                  <c:v>152.5599999999338</c:v>
                </c:pt>
                <c:pt idx="30513">
                  <c:v>152.5649999999338</c:v>
                </c:pt>
                <c:pt idx="30514">
                  <c:v>152.5699999999337</c:v>
                </c:pt>
                <c:pt idx="30515">
                  <c:v>152.5749999999337</c:v>
                </c:pt>
                <c:pt idx="30516">
                  <c:v>152.5799999999337</c:v>
                </c:pt>
                <c:pt idx="30517">
                  <c:v>152.5849999999338</c:v>
                </c:pt>
                <c:pt idx="30518">
                  <c:v>152.5899999999338</c:v>
                </c:pt>
                <c:pt idx="30519">
                  <c:v>152.5949999999337</c:v>
                </c:pt>
                <c:pt idx="30520">
                  <c:v>152.5999999999337</c:v>
                </c:pt>
                <c:pt idx="30521">
                  <c:v>152.6049999999337</c:v>
                </c:pt>
                <c:pt idx="30522">
                  <c:v>152.6099999999337</c:v>
                </c:pt>
                <c:pt idx="30523">
                  <c:v>152.6149999999337</c:v>
                </c:pt>
                <c:pt idx="30524">
                  <c:v>152.6199999999337</c:v>
                </c:pt>
                <c:pt idx="30525">
                  <c:v>152.6249999999337</c:v>
                </c:pt>
                <c:pt idx="30526">
                  <c:v>152.6299999999337</c:v>
                </c:pt>
                <c:pt idx="30527">
                  <c:v>152.6349999999337</c:v>
                </c:pt>
                <c:pt idx="30528">
                  <c:v>152.6399999999337</c:v>
                </c:pt>
                <c:pt idx="30529">
                  <c:v>152.6449999999336</c:v>
                </c:pt>
                <c:pt idx="30530">
                  <c:v>152.6499999999336</c:v>
                </c:pt>
                <c:pt idx="30531">
                  <c:v>152.6549999999337</c:v>
                </c:pt>
                <c:pt idx="30532">
                  <c:v>152.6599999999337</c:v>
                </c:pt>
                <c:pt idx="30533">
                  <c:v>152.6649999999337</c:v>
                </c:pt>
                <c:pt idx="30534">
                  <c:v>152.6699999999337</c:v>
                </c:pt>
                <c:pt idx="30535">
                  <c:v>152.6749999999336</c:v>
                </c:pt>
                <c:pt idx="30536">
                  <c:v>152.6799999999336</c:v>
                </c:pt>
                <c:pt idx="30537">
                  <c:v>152.6849999999336</c:v>
                </c:pt>
                <c:pt idx="30538">
                  <c:v>152.6899999999336</c:v>
                </c:pt>
                <c:pt idx="30539">
                  <c:v>152.6949999999336</c:v>
                </c:pt>
                <c:pt idx="30540">
                  <c:v>152.6999999999336</c:v>
                </c:pt>
                <c:pt idx="30541">
                  <c:v>152.7049999999336</c:v>
                </c:pt>
                <c:pt idx="30542">
                  <c:v>152.7099999999336</c:v>
                </c:pt>
                <c:pt idx="30543">
                  <c:v>152.7149999999336</c:v>
                </c:pt>
                <c:pt idx="30544">
                  <c:v>152.7199999999336</c:v>
                </c:pt>
                <c:pt idx="30545">
                  <c:v>152.7249999999336</c:v>
                </c:pt>
                <c:pt idx="30546">
                  <c:v>152.7299999999336</c:v>
                </c:pt>
                <c:pt idx="30547">
                  <c:v>152.7349999999336</c:v>
                </c:pt>
                <c:pt idx="30548">
                  <c:v>152.7399999999336</c:v>
                </c:pt>
                <c:pt idx="30549">
                  <c:v>152.7449999999336</c:v>
                </c:pt>
                <c:pt idx="30550">
                  <c:v>152.7499999999336</c:v>
                </c:pt>
                <c:pt idx="30551">
                  <c:v>152.7549999999336</c:v>
                </c:pt>
                <c:pt idx="30552">
                  <c:v>152.7599999999336</c:v>
                </c:pt>
                <c:pt idx="30553">
                  <c:v>152.7649999999336</c:v>
                </c:pt>
                <c:pt idx="30554">
                  <c:v>152.7699999999336</c:v>
                </c:pt>
                <c:pt idx="30555">
                  <c:v>152.7749999999336</c:v>
                </c:pt>
                <c:pt idx="30556">
                  <c:v>152.7799999999336</c:v>
                </c:pt>
                <c:pt idx="30557">
                  <c:v>152.7849999999336</c:v>
                </c:pt>
                <c:pt idx="30558">
                  <c:v>152.7899999999335</c:v>
                </c:pt>
                <c:pt idx="30559">
                  <c:v>152.7949999999335</c:v>
                </c:pt>
                <c:pt idx="30560">
                  <c:v>152.7999999999335</c:v>
                </c:pt>
                <c:pt idx="30561">
                  <c:v>152.8049999999336</c:v>
                </c:pt>
                <c:pt idx="30562">
                  <c:v>152.8099999999336</c:v>
                </c:pt>
                <c:pt idx="30563">
                  <c:v>152.8149999999335</c:v>
                </c:pt>
                <c:pt idx="30564">
                  <c:v>152.8199999999335</c:v>
                </c:pt>
                <c:pt idx="30565">
                  <c:v>152.8249999999335</c:v>
                </c:pt>
                <c:pt idx="30566">
                  <c:v>152.8299999999335</c:v>
                </c:pt>
                <c:pt idx="30567">
                  <c:v>152.8349999999335</c:v>
                </c:pt>
                <c:pt idx="30568">
                  <c:v>152.8399999999335</c:v>
                </c:pt>
                <c:pt idx="30569">
                  <c:v>152.8449999999335</c:v>
                </c:pt>
                <c:pt idx="30570">
                  <c:v>152.8499999999335</c:v>
                </c:pt>
                <c:pt idx="30571">
                  <c:v>152.8549999999335</c:v>
                </c:pt>
                <c:pt idx="30572">
                  <c:v>152.8599999999335</c:v>
                </c:pt>
                <c:pt idx="30573">
                  <c:v>152.8649999999335</c:v>
                </c:pt>
                <c:pt idx="30574">
                  <c:v>152.8699999999335</c:v>
                </c:pt>
                <c:pt idx="30575">
                  <c:v>152.8749999999335</c:v>
                </c:pt>
                <c:pt idx="30576">
                  <c:v>152.8799999999335</c:v>
                </c:pt>
                <c:pt idx="30577">
                  <c:v>152.8849999999335</c:v>
                </c:pt>
                <c:pt idx="30578">
                  <c:v>152.8899999999335</c:v>
                </c:pt>
                <c:pt idx="30579">
                  <c:v>152.8949999999335</c:v>
                </c:pt>
                <c:pt idx="30580">
                  <c:v>152.8999999999334</c:v>
                </c:pt>
                <c:pt idx="30581">
                  <c:v>152.9049999999334</c:v>
                </c:pt>
                <c:pt idx="30582">
                  <c:v>152.9099999999334</c:v>
                </c:pt>
                <c:pt idx="30583">
                  <c:v>152.9149999999334</c:v>
                </c:pt>
                <c:pt idx="30584">
                  <c:v>152.9199999999334</c:v>
                </c:pt>
                <c:pt idx="30585">
                  <c:v>152.9249999999334</c:v>
                </c:pt>
                <c:pt idx="30586">
                  <c:v>152.9299999999334</c:v>
                </c:pt>
                <c:pt idx="30587">
                  <c:v>152.9349999999334</c:v>
                </c:pt>
                <c:pt idx="30588">
                  <c:v>152.9399999999334</c:v>
                </c:pt>
                <c:pt idx="30589">
                  <c:v>152.9449999999334</c:v>
                </c:pt>
                <c:pt idx="30590">
                  <c:v>152.9499999999334</c:v>
                </c:pt>
                <c:pt idx="30591">
                  <c:v>152.9549999999334</c:v>
                </c:pt>
                <c:pt idx="30592">
                  <c:v>152.9599999999334</c:v>
                </c:pt>
                <c:pt idx="30593">
                  <c:v>152.9649999999334</c:v>
                </c:pt>
                <c:pt idx="30594">
                  <c:v>152.9699999999334</c:v>
                </c:pt>
                <c:pt idx="30595">
                  <c:v>152.9749999999334</c:v>
                </c:pt>
                <c:pt idx="30596">
                  <c:v>152.9799999999334</c:v>
                </c:pt>
                <c:pt idx="30597">
                  <c:v>152.9849999999334</c:v>
                </c:pt>
                <c:pt idx="30598">
                  <c:v>152.9899999999334</c:v>
                </c:pt>
                <c:pt idx="30599">
                  <c:v>152.9949999999334</c:v>
                </c:pt>
                <c:pt idx="30600">
                  <c:v>152.9999999999334</c:v>
                </c:pt>
                <c:pt idx="30601">
                  <c:v>153.0049999999334</c:v>
                </c:pt>
                <c:pt idx="30602">
                  <c:v>153.0099999999333</c:v>
                </c:pt>
                <c:pt idx="30603">
                  <c:v>153.0149999999333</c:v>
                </c:pt>
                <c:pt idx="30604">
                  <c:v>153.0199999999333</c:v>
                </c:pt>
                <c:pt idx="30605">
                  <c:v>153.0249999999334</c:v>
                </c:pt>
                <c:pt idx="30606">
                  <c:v>153.0299999999334</c:v>
                </c:pt>
                <c:pt idx="30607">
                  <c:v>153.0349999999333</c:v>
                </c:pt>
                <c:pt idx="30608">
                  <c:v>153.0399999999333</c:v>
                </c:pt>
                <c:pt idx="30609">
                  <c:v>153.0449999999333</c:v>
                </c:pt>
                <c:pt idx="30610">
                  <c:v>153.0499999999333</c:v>
                </c:pt>
                <c:pt idx="30611">
                  <c:v>153.0549999999333</c:v>
                </c:pt>
                <c:pt idx="30612">
                  <c:v>153.0599999999333</c:v>
                </c:pt>
                <c:pt idx="30613">
                  <c:v>153.0649999999333</c:v>
                </c:pt>
                <c:pt idx="30614">
                  <c:v>153.0699999999333</c:v>
                </c:pt>
                <c:pt idx="30615">
                  <c:v>153.0749999999333</c:v>
                </c:pt>
                <c:pt idx="30616">
                  <c:v>153.0799999999333</c:v>
                </c:pt>
                <c:pt idx="30617">
                  <c:v>153.0849999999333</c:v>
                </c:pt>
                <c:pt idx="30618">
                  <c:v>153.0899999999333</c:v>
                </c:pt>
                <c:pt idx="30619">
                  <c:v>153.0949999999333</c:v>
                </c:pt>
                <c:pt idx="30620">
                  <c:v>153.0999999999333</c:v>
                </c:pt>
                <c:pt idx="30621">
                  <c:v>153.1049999999333</c:v>
                </c:pt>
                <c:pt idx="30622">
                  <c:v>153.1099999999333</c:v>
                </c:pt>
                <c:pt idx="30623">
                  <c:v>153.1149999999332</c:v>
                </c:pt>
                <c:pt idx="30624">
                  <c:v>153.1199999999332</c:v>
                </c:pt>
                <c:pt idx="30625">
                  <c:v>153.1249999999332</c:v>
                </c:pt>
                <c:pt idx="30626">
                  <c:v>153.1299999999332</c:v>
                </c:pt>
                <c:pt idx="30627">
                  <c:v>153.1349999999332</c:v>
                </c:pt>
                <c:pt idx="30628">
                  <c:v>153.1399999999332</c:v>
                </c:pt>
                <c:pt idx="30629">
                  <c:v>153.1449999999332</c:v>
                </c:pt>
                <c:pt idx="30630">
                  <c:v>153.1499999999332</c:v>
                </c:pt>
                <c:pt idx="30631">
                  <c:v>153.1549999999332</c:v>
                </c:pt>
                <c:pt idx="30632">
                  <c:v>153.1599999999332</c:v>
                </c:pt>
                <c:pt idx="30633">
                  <c:v>153.1649999999332</c:v>
                </c:pt>
                <c:pt idx="30634">
                  <c:v>153.1699999999332</c:v>
                </c:pt>
                <c:pt idx="30635">
                  <c:v>153.1749999999332</c:v>
                </c:pt>
                <c:pt idx="30636">
                  <c:v>153.1799999999332</c:v>
                </c:pt>
                <c:pt idx="30637">
                  <c:v>153.1849999999332</c:v>
                </c:pt>
                <c:pt idx="30638">
                  <c:v>153.1899999999332</c:v>
                </c:pt>
                <c:pt idx="30639">
                  <c:v>153.1949999999332</c:v>
                </c:pt>
                <c:pt idx="30640">
                  <c:v>153.1999999999332</c:v>
                </c:pt>
                <c:pt idx="30641">
                  <c:v>153.2049999999332</c:v>
                </c:pt>
                <c:pt idx="30642">
                  <c:v>153.2099999999332</c:v>
                </c:pt>
                <c:pt idx="30643">
                  <c:v>153.2149999999332</c:v>
                </c:pt>
                <c:pt idx="30644">
                  <c:v>153.2199999999332</c:v>
                </c:pt>
                <c:pt idx="30645">
                  <c:v>153.2249999999332</c:v>
                </c:pt>
                <c:pt idx="30646">
                  <c:v>153.2299999999331</c:v>
                </c:pt>
                <c:pt idx="30647">
                  <c:v>153.2349999999331</c:v>
                </c:pt>
                <c:pt idx="30648">
                  <c:v>153.2399999999331</c:v>
                </c:pt>
                <c:pt idx="30649">
                  <c:v>153.2449999999331</c:v>
                </c:pt>
                <c:pt idx="30650">
                  <c:v>153.2499999999331</c:v>
                </c:pt>
                <c:pt idx="30651">
                  <c:v>153.2549999999331</c:v>
                </c:pt>
                <c:pt idx="30652">
                  <c:v>153.2599999999331</c:v>
                </c:pt>
                <c:pt idx="30653">
                  <c:v>153.2649999999331</c:v>
                </c:pt>
                <c:pt idx="30654">
                  <c:v>153.2699999999331</c:v>
                </c:pt>
                <c:pt idx="30655">
                  <c:v>153.2749999999331</c:v>
                </c:pt>
                <c:pt idx="30656">
                  <c:v>153.2799999999331</c:v>
                </c:pt>
                <c:pt idx="30657">
                  <c:v>153.2849999999331</c:v>
                </c:pt>
                <c:pt idx="30658">
                  <c:v>153.2899999999331</c:v>
                </c:pt>
                <c:pt idx="30659">
                  <c:v>153.2949999999331</c:v>
                </c:pt>
                <c:pt idx="30660">
                  <c:v>153.2999999999331</c:v>
                </c:pt>
                <c:pt idx="30661">
                  <c:v>153.3049999999331</c:v>
                </c:pt>
                <c:pt idx="30662">
                  <c:v>153.3099999999331</c:v>
                </c:pt>
                <c:pt idx="30663">
                  <c:v>153.3149999999331</c:v>
                </c:pt>
                <c:pt idx="30664">
                  <c:v>153.3199999999331</c:v>
                </c:pt>
                <c:pt idx="30665">
                  <c:v>153.3249999999331</c:v>
                </c:pt>
                <c:pt idx="30666">
                  <c:v>153.3299999999331</c:v>
                </c:pt>
                <c:pt idx="30667">
                  <c:v>153.3349999999331</c:v>
                </c:pt>
                <c:pt idx="30668">
                  <c:v>153.339999999933</c:v>
                </c:pt>
                <c:pt idx="30669">
                  <c:v>153.344999999933</c:v>
                </c:pt>
                <c:pt idx="30670">
                  <c:v>153.349999999933</c:v>
                </c:pt>
                <c:pt idx="30671">
                  <c:v>153.3549999999331</c:v>
                </c:pt>
                <c:pt idx="30672">
                  <c:v>153.3599999999331</c:v>
                </c:pt>
                <c:pt idx="30673">
                  <c:v>153.364999999933</c:v>
                </c:pt>
                <c:pt idx="30674">
                  <c:v>153.369999999933</c:v>
                </c:pt>
                <c:pt idx="30675">
                  <c:v>153.374999999933</c:v>
                </c:pt>
                <c:pt idx="30676">
                  <c:v>153.379999999933</c:v>
                </c:pt>
                <c:pt idx="30677">
                  <c:v>153.384999999933</c:v>
                </c:pt>
                <c:pt idx="30678">
                  <c:v>153.389999999933</c:v>
                </c:pt>
                <c:pt idx="30679">
                  <c:v>153.394999999933</c:v>
                </c:pt>
                <c:pt idx="30680">
                  <c:v>153.399999999933</c:v>
                </c:pt>
                <c:pt idx="30681">
                  <c:v>153.404999999933</c:v>
                </c:pt>
                <c:pt idx="30682">
                  <c:v>153.409999999933</c:v>
                </c:pt>
                <c:pt idx="30683">
                  <c:v>153.4149999999329</c:v>
                </c:pt>
                <c:pt idx="30684">
                  <c:v>153.4199999999329</c:v>
                </c:pt>
                <c:pt idx="30685">
                  <c:v>153.424999999933</c:v>
                </c:pt>
                <c:pt idx="30686">
                  <c:v>153.429999999933</c:v>
                </c:pt>
                <c:pt idx="30687">
                  <c:v>153.434999999933</c:v>
                </c:pt>
                <c:pt idx="30688">
                  <c:v>153.439999999933</c:v>
                </c:pt>
                <c:pt idx="30689">
                  <c:v>153.4449999999329</c:v>
                </c:pt>
                <c:pt idx="30690">
                  <c:v>153.4499999999329</c:v>
                </c:pt>
                <c:pt idx="30691">
                  <c:v>153.454999999933</c:v>
                </c:pt>
                <c:pt idx="30692">
                  <c:v>153.459999999933</c:v>
                </c:pt>
                <c:pt idx="30693">
                  <c:v>153.4649999999329</c:v>
                </c:pt>
                <c:pt idx="30694">
                  <c:v>153.4699999999329</c:v>
                </c:pt>
                <c:pt idx="30695">
                  <c:v>153.4749999999329</c:v>
                </c:pt>
                <c:pt idx="30696">
                  <c:v>153.4799999999329</c:v>
                </c:pt>
                <c:pt idx="30697">
                  <c:v>153.484999999933</c:v>
                </c:pt>
                <c:pt idx="30698">
                  <c:v>153.489999999933</c:v>
                </c:pt>
                <c:pt idx="30699">
                  <c:v>153.494999999933</c:v>
                </c:pt>
                <c:pt idx="30700">
                  <c:v>153.4999999999329</c:v>
                </c:pt>
                <c:pt idx="30701">
                  <c:v>153.5049999999329</c:v>
                </c:pt>
                <c:pt idx="30702">
                  <c:v>153.5099999999329</c:v>
                </c:pt>
                <c:pt idx="30703">
                  <c:v>153.5149999999329</c:v>
                </c:pt>
                <c:pt idx="30704">
                  <c:v>153.5199999999328</c:v>
                </c:pt>
                <c:pt idx="30705">
                  <c:v>153.5249999999328</c:v>
                </c:pt>
                <c:pt idx="30706">
                  <c:v>153.5299999999328</c:v>
                </c:pt>
                <c:pt idx="30707">
                  <c:v>153.5349999999328</c:v>
                </c:pt>
                <c:pt idx="30708">
                  <c:v>153.5399999999328</c:v>
                </c:pt>
                <c:pt idx="30709">
                  <c:v>153.5449999999328</c:v>
                </c:pt>
                <c:pt idx="30710">
                  <c:v>153.5499999999328</c:v>
                </c:pt>
                <c:pt idx="30711">
                  <c:v>153.5549999999328</c:v>
                </c:pt>
                <c:pt idx="30712">
                  <c:v>153.5599999999328</c:v>
                </c:pt>
                <c:pt idx="30713">
                  <c:v>153.5649999999328</c:v>
                </c:pt>
                <c:pt idx="30714">
                  <c:v>153.5699999999328</c:v>
                </c:pt>
                <c:pt idx="30715">
                  <c:v>153.5749999999328</c:v>
                </c:pt>
                <c:pt idx="30716">
                  <c:v>153.5799999999328</c:v>
                </c:pt>
                <c:pt idx="30717">
                  <c:v>153.5849999999328</c:v>
                </c:pt>
                <c:pt idx="30718">
                  <c:v>153.5899999999328</c:v>
                </c:pt>
                <c:pt idx="30719">
                  <c:v>153.5949999999328</c:v>
                </c:pt>
                <c:pt idx="30720">
                  <c:v>153.5999999999328</c:v>
                </c:pt>
                <c:pt idx="30721">
                  <c:v>153.6049999999328</c:v>
                </c:pt>
                <c:pt idx="30722">
                  <c:v>153.6099999999328</c:v>
                </c:pt>
                <c:pt idx="30723">
                  <c:v>153.6149999999328</c:v>
                </c:pt>
                <c:pt idx="30724">
                  <c:v>153.6199999999328</c:v>
                </c:pt>
                <c:pt idx="30725">
                  <c:v>153.6249999999328</c:v>
                </c:pt>
                <c:pt idx="30726">
                  <c:v>153.6299999999328</c:v>
                </c:pt>
                <c:pt idx="30727">
                  <c:v>153.6349999999327</c:v>
                </c:pt>
                <c:pt idx="30728">
                  <c:v>153.6399999999327</c:v>
                </c:pt>
                <c:pt idx="30729">
                  <c:v>153.6449999999327</c:v>
                </c:pt>
                <c:pt idx="30730">
                  <c:v>153.6499999999327</c:v>
                </c:pt>
                <c:pt idx="30731">
                  <c:v>153.6549999999328</c:v>
                </c:pt>
                <c:pt idx="30732">
                  <c:v>153.6599999999328</c:v>
                </c:pt>
                <c:pt idx="30733">
                  <c:v>153.6649999999327</c:v>
                </c:pt>
                <c:pt idx="30734">
                  <c:v>153.6699999999327</c:v>
                </c:pt>
                <c:pt idx="30735">
                  <c:v>153.6749999999327</c:v>
                </c:pt>
                <c:pt idx="30736">
                  <c:v>153.6799999999327</c:v>
                </c:pt>
                <c:pt idx="30737">
                  <c:v>153.6849999999327</c:v>
                </c:pt>
                <c:pt idx="30738">
                  <c:v>153.6899999999327</c:v>
                </c:pt>
                <c:pt idx="30739">
                  <c:v>153.6949999999327</c:v>
                </c:pt>
                <c:pt idx="30740">
                  <c:v>153.6999999999327</c:v>
                </c:pt>
                <c:pt idx="30741">
                  <c:v>153.7049999999327</c:v>
                </c:pt>
                <c:pt idx="30742">
                  <c:v>153.7099999999327</c:v>
                </c:pt>
                <c:pt idx="30743">
                  <c:v>153.7149999999327</c:v>
                </c:pt>
                <c:pt idx="30744">
                  <c:v>153.7199999999327</c:v>
                </c:pt>
                <c:pt idx="30745">
                  <c:v>153.7249999999327</c:v>
                </c:pt>
                <c:pt idx="30746">
                  <c:v>153.7299999999327</c:v>
                </c:pt>
                <c:pt idx="30747">
                  <c:v>153.7349999999327</c:v>
                </c:pt>
                <c:pt idx="30748">
                  <c:v>153.7399999999326</c:v>
                </c:pt>
                <c:pt idx="30749">
                  <c:v>153.7449999999326</c:v>
                </c:pt>
                <c:pt idx="30750">
                  <c:v>153.7499999999326</c:v>
                </c:pt>
                <c:pt idx="30751">
                  <c:v>153.7549999999326</c:v>
                </c:pt>
                <c:pt idx="30752">
                  <c:v>153.7599999999326</c:v>
                </c:pt>
                <c:pt idx="30753">
                  <c:v>153.7649999999326</c:v>
                </c:pt>
                <c:pt idx="30754">
                  <c:v>153.7699999999326</c:v>
                </c:pt>
                <c:pt idx="30755">
                  <c:v>153.7749999999326</c:v>
                </c:pt>
                <c:pt idx="30756">
                  <c:v>153.7799999999326</c:v>
                </c:pt>
                <c:pt idx="30757">
                  <c:v>153.7849999999326</c:v>
                </c:pt>
                <c:pt idx="30758">
                  <c:v>153.7899999999326</c:v>
                </c:pt>
                <c:pt idx="30759">
                  <c:v>153.7949999999326</c:v>
                </c:pt>
                <c:pt idx="30760">
                  <c:v>153.7999999999326</c:v>
                </c:pt>
                <c:pt idx="30761">
                  <c:v>153.8049999999326</c:v>
                </c:pt>
                <c:pt idx="30762">
                  <c:v>153.8099999999326</c:v>
                </c:pt>
                <c:pt idx="30763">
                  <c:v>153.8149999999326</c:v>
                </c:pt>
                <c:pt idx="30764">
                  <c:v>153.8199999999326</c:v>
                </c:pt>
                <c:pt idx="30765">
                  <c:v>153.8249999999326</c:v>
                </c:pt>
                <c:pt idx="30766">
                  <c:v>153.8299999999326</c:v>
                </c:pt>
                <c:pt idx="30767">
                  <c:v>153.8349999999326</c:v>
                </c:pt>
                <c:pt idx="30768">
                  <c:v>153.8399999999326</c:v>
                </c:pt>
                <c:pt idx="30769">
                  <c:v>153.8449999999326</c:v>
                </c:pt>
                <c:pt idx="30770">
                  <c:v>153.8499999999326</c:v>
                </c:pt>
                <c:pt idx="30771">
                  <c:v>153.8549999999326</c:v>
                </c:pt>
                <c:pt idx="30772">
                  <c:v>153.8599999999326</c:v>
                </c:pt>
                <c:pt idx="30773">
                  <c:v>153.8649999999326</c:v>
                </c:pt>
                <c:pt idx="30774">
                  <c:v>153.8699999999326</c:v>
                </c:pt>
                <c:pt idx="30775">
                  <c:v>153.8749999999326</c:v>
                </c:pt>
                <c:pt idx="30776">
                  <c:v>153.8799999999326</c:v>
                </c:pt>
                <c:pt idx="30777">
                  <c:v>153.8849999999326</c:v>
                </c:pt>
                <c:pt idx="30778">
                  <c:v>153.8899999999325</c:v>
                </c:pt>
                <c:pt idx="30779">
                  <c:v>153.8949999999325</c:v>
                </c:pt>
                <c:pt idx="30780">
                  <c:v>153.8999999999325</c:v>
                </c:pt>
                <c:pt idx="30781">
                  <c:v>153.9049999999325</c:v>
                </c:pt>
                <c:pt idx="30782">
                  <c:v>153.9099999999325</c:v>
                </c:pt>
                <c:pt idx="30783">
                  <c:v>153.9149999999325</c:v>
                </c:pt>
                <c:pt idx="30784">
                  <c:v>153.9199999999325</c:v>
                </c:pt>
                <c:pt idx="30785">
                  <c:v>153.9249999999325</c:v>
                </c:pt>
                <c:pt idx="30786">
                  <c:v>153.9299999999325</c:v>
                </c:pt>
                <c:pt idx="30787">
                  <c:v>153.9349999999325</c:v>
                </c:pt>
                <c:pt idx="30788">
                  <c:v>153.9399999999325</c:v>
                </c:pt>
                <c:pt idx="30789">
                  <c:v>153.9449999999325</c:v>
                </c:pt>
                <c:pt idx="30790">
                  <c:v>153.9499999999325</c:v>
                </c:pt>
                <c:pt idx="30791">
                  <c:v>153.9549999999325</c:v>
                </c:pt>
                <c:pt idx="30792">
                  <c:v>153.9599999999325</c:v>
                </c:pt>
                <c:pt idx="30793">
                  <c:v>153.9649999999324</c:v>
                </c:pt>
                <c:pt idx="30794">
                  <c:v>153.9699999999324</c:v>
                </c:pt>
                <c:pt idx="30795">
                  <c:v>153.9749999999324</c:v>
                </c:pt>
                <c:pt idx="30796">
                  <c:v>153.9799999999324</c:v>
                </c:pt>
                <c:pt idx="30797">
                  <c:v>153.9849999999325</c:v>
                </c:pt>
                <c:pt idx="30798">
                  <c:v>153.9899999999325</c:v>
                </c:pt>
                <c:pt idx="30799">
                  <c:v>153.9949999999324</c:v>
                </c:pt>
                <c:pt idx="30800">
                  <c:v>153.9999999999324</c:v>
                </c:pt>
                <c:pt idx="30801">
                  <c:v>154.0049999999324</c:v>
                </c:pt>
                <c:pt idx="30802">
                  <c:v>154.0099999999324</c:v>
                </c:pt>
                <c:pt idx="30803">
                  <c:v>154.0149999999324</c:v>
                </c:pt>
                <c:pt idx="30804">
                  <c:v>154.0199999999324</c:v>
                </c:pt>
                <c:pt idx="30805">
                  <c:v>154.0249999999324</c:v>
                </c:pt>
                <c:pt idx="30806">
                  <c:v>154.0299999999324</c:v>
                </c:pt>
                <c:pt idx="30807">
                  <c:v>154.0349999999324</c:v>
                </c:pt>
                <c:pt idx="30808">
                  <c:v>154.0399999999324</c:v>
                </c:pt>
                <c:pt idx="30809">
                  <c:v>154.0449999999324</c:v>
                </c:pt>
                <c:pt idx="30810">
                  <c:v>154.0499999999324</c:v>
                </c:pt>
                <c:pt idx="30811">
                  <c:v>154.0549999999324</c:v>
                </c:pt>
                <c:pt idx="30812">
                  <c:v>154.0599999999324</c:v>
                </c:pt>
                <c:pt idx="30813">
                  <c:v>154.0649999999324</c:v>
                </c:pt>
                <c:pt idx="30814">
                  <c:v>154.0699999999324</c:v>
                </c:pt>
                <c:pt idx="30815">
                  <c:v>154.0749999999323</c:v>
                </c:pt>
                <c:pt idx="30816">
                  <c:v>154.0799999999323</c:v>
                </c:pt>
                <c:pt idx="30817">
                  <c:v>154.0849999999324</c:v>
                </c:pt>
                <c:pt idx="30818">
                  <c:v>154.0899999999324</c:v>
                </c:pt>
                <c:pt idx="30819">
                  <c:v>154.0949999999324</c:v>
                </c:pt>
                <c:pt idx="30820">
                  <c:v>154.0999999999324</c:v>
                </c:pt>
                <c:pt idx="30821">
                  <c:v>154.1049999999323</c:v>
                </c:pt>
                <c:pt idx="30822">
                  <c:v>154.1099999999323</c:v>
                </c:pt>
                <c:pt idx="30823">
                  <c:v>154.1149999999323</c:v>
                </c:pt>
                <c:pt idx="30824">
                  <c:v>154.1199999999323</c:v>
                </c:pt>
                <c:pt idx="30825">
                  <c:v>154.1249999999323</c:v>
                </c:pt>
                <c:pt idx="30826">
                  <c:v>154.1299999999323</c:v>
                </c:pt>
                <c:pt idx="30827">
                  <c:v>154.1349999999323</c:v>
                </c:pt>
                <c:pt idx="30828">
                  <c:v>154.1399999999323</c:v>
                </c:pt>
                <c:pt idx="30829">
                  <c:v>154.1449999999323</c:v>
                </c:pt>
                <c:pt idx="30830">
                  <c:v>154.1499999999323</c:v>
                </c:pt>
                <c:pt idx="30831">
                  <c:v>154.1549999999323</c:v>
                </c:pt>
                <c:pt idx="30832">
                  <c:v>154.1599999999323</c:v>
                </c:pt>
                <c:pt idx="30833">
                  <c:v>154.1649999999323</c:v>
                </c:pt>
                <c:pt idx="30834">
                  <c:v>154.1699999999323</c:v>
                </c:pt>
                <c:pt idx="30835">
                  <c:v>154.1749999999323</c:v>
                </c:pt>
                <c:pt idx="30836">
                  <c:v>154.1799999999322</c:v>
                </c:pt>
                <c:pt idx="30837">
                  <c:v>154.1849999999322</c:v>
                </c:pt>
                <c:pt idx="30838">
                  <c:v>154.1899999999322</c:v>
                </c:pt>
                <c:pt idx="30839">
                  <c:v>154.1949999999322</c:v>
                </c:pt>
                <c:pt idx="30840">
                  <c:v>154.1999999999322</c:v>
                </c:pt>
                <c:pt idx="30841">
                  <c:v>154.2049999999322</c:v>
                </c:pt>
                <c:pt idx="30842">
                  <c:v>154.2099999999322</c:v>
                </c:pt>
                <c:pt idx="30843">
                  <c:v>154.2149999999322</c:v>
                </c:pt>
                <c:pt idx="30844">
                  <c:v>154.2199999999322</c:v>
                </c:pt>
                <c:pt idx="30845">
                  <c:v>154.2249999999322</c:v>
                </c:pt>
                <c:pt idx="30846">
                  <c:v>154.2299999999322</c:v>
                </c:pt>
                <c:pt idx="30847">
                  <c:v>154.2349999999322</c:v>
                </c:pt>
                <c:pt idx="30848">
                  <c:v>154.2399999999322</c:v>
                </c:pt>
                <c:pt idx="30849">
                  <c:v>154.2449999999322</c:v>
                </c:pt>
                <c:pt idx="30850">
                  <c:v>154.2499999999322</c:v>
                </c:pt>
                <c:pt idx="30851">
                  <c:v>154.2549999999322</c:v>
                </c:pt>
                <c:pt idx="30852">
                  <c:v>154.2599999999322</c:v>
                </c:pt>
                <c:pt idx="30853">
                  <c:v>154.2649999999322</c:v>
                </c:pt>
                <c:pt idx="30854">
                  <c:v>154.2699999999322</c:v>
                </c:pt>
                <c:pt idx="30855">
                  <c:v>154.2749999999322</c:v>
                </c:pt>
                <c:pt idx="30856">
                  <c:v>154.2799999999322</c:v>
                </c:pt>
                <c:pt idx="30857">
                  <c:v>154.2849999999322</c:v>
                </c:pt>
                <c:pt idx="30858">
                  <c:v>154.2899999999322</c:v>
                </c:pt>
                <c:pt idx="30859">
                  <c:v>154.2949999999321</c:v>
                </c:pt>
                <c:pt idx="30860">
                  <c:v>154.2999999999321</c:v>
                </c:pt>
                <c:pt idx="30861">
                  <c:v>154.3049999999322</c:v>
                </c:pt>
                <c:pt idx="30862">
                  <c:v>154.3099999999322</c:v>
                </c:pt>
                <c:pt idx="30863">
                  <c:v>154.3149999999322</c:v>
                </c:pt>
                <c:pt idx="30864">
                  <c:v>154.3199999999322</c:v>
                </c:pt>
                <c:pt idx="30865">
                  <c:v>154.3249999999322</c:v>
                </c:pt>
                <c:pt idx="30866">
                  <c:v>154.3299999999321</c:v>
                </c:pt>
                <c:pt idx="30867">
                  <c:v>154.3349999999321</c:v>
                </c:pt>
                <c:pt idx="30868">
                  <c:v>154.3399999999321</c:v>
                </c:pt>
                <c:pt idx="30869">
                  <c:v>154.3449999999321</c:v>
                </c:pt>
                <c:pt idx="30870">
                  <c:v>154.3499999999321</c:v>
                </c:pt>
                <c:pt idx="30871">
                  <c:v>154.3549999999321</c:v>
                </c:pt>
                <c:pt idx="30872">
                  <c:v>154.3599999999321</c:v>
                </c:pt>
                <c:pt idx="30873">
                  <c:v>154.3649999999321</c:v>
                </c:pt>
                <c:pt idx="30874">
                  <c:v>154.3699999999321</c:v>
                </c:pt>
                <c:pt idx="30875">
                  <c:v>154.3749999999321</c:v>
                </c:pt>
                <c:pt idx="30876">
                  <c:v>154.3799999999321</c:v>
                </c:pt>
                <c:pt idx="30877">
                  <c:v>154.3849999999321</c:v>
                </c:pt>
                <c:pt idx="30878">
                  <c:v>154.3899999999321</c:v>
                </c:pt>
                <c:pt idx="30879">
                  <c:v>154.3949999999321</c:v>
                </c:pt>
                <c:pt idx="30880">
                  <c:v>154.3999999999321</c:v>
                </c:pt>
                <c:pt idx="30881">
                  <c:v>154.404999999932</c:v>
                </c:pt>
                <c:pt idx="30882">
                  <c:v>154.409999999932</c:v>
                </c:pt>
                <c:pt idx="30883">
                  <c:v>154.414999999932</c:v>
                </c:pt>
                <c:pt idx="30884">
                  <c:v>154.419999999932</c:v>
                </c:pt>
                <c:pt idx="30885">
                  <c:v>154.4249999999321</c:v>
                </c:pt>
                <c:pt idx="30886">
                  <c:v>154.4299999999321</c:v>
                </c:pt>
                <c:pt idx="30887">
                  <c:v>154.434999999932</c:v>
                </c:pt>
                <c:pt idx="30888">
                  <c:v>154.439999999932</c:v>
                </c:pt>
                <c:pt idx="30889">
                  <c:v>154.444999999932</c:v>
                </c:pt>
                <c:pt idx="30890">
                  <c:v>154.449999999932</c:v>
                </c:pt>
                <c:pt idx="30891">
                  <c:v>154.454999999932</c:v>
                </c:pt>
                <c:pt idx="30892">
                  <c:v>154.459999999932</c:v>
                </c:pt>
                <c:pt idx="30893">
                  <c:v>154.464999999932</c:v>
                </c:pt>
                <c:pt idx="30894">
                  <c:v>154.469999999932</c:v>
                </c:pt>
                <c:pt idx="30895">
                  <c:v>154.474999999932</c:v>
                </c:pt>
                <c:pt idx="30896">
                  <c:v>154.479999999932</c:v>
                </c:pt>
                <c:pt idx="30897">
                  <c:v>154.484999999932</c:v>
                </c:pt>
                <c:pt idx="30898">
                  <c:v>154.489999999932</c:v>
                </c:pt>
                <c:pt idx="30899">
                  <c:v>154.494999999932</c:v>
                </c:pt>
                <c:pt idx="30900">
                  <c:v>154.499999999932</c:v>
                </c:pt>
                <c:pt idx="30901">
                  <c:v>154.504999999932</c:v>
                </c:pt>
                <c:pt idx="30902">
                  <c:v>154.509999999932</c:v>
                </c:pt>
                <c:pt idx="30903">
                  <c:v>154.5149999999319</c:v>
                </c:pt>
                <c:pt idx="30904">
                  <c:v>154.5199999999319</c:v>
                </c:pt>
                <c:pt idx="30905">
                  <c:v>154.524999999932</c:v>
                </c:pt>
                <c:pt idx="30906">
                  <c:v>154.529999999932</c:v>
                </c:pt>
                <c:pt idx="30907">
                  <c:v>154.534999999932</c:v>
                </c:pt>
                <c:pt idx="30908">
                  <c:v>154.539999999932</c:v>
                </c:pt>
                <c:pt idx="30909">
                  <c:v>154.5449999999319</c:v>
                </c:pt>
                <c:pt idx="30910">
                  <c:v>154.5499999999319</c:v>
                </c:pt>
                <c:pt idx="30911">
                  <c:v>154.554999999932</c:v>
                </c:pt>
                <c:pt idx="30912">
                  <c:v>154.559999999932</c:v>
                </c:pt>
                <c:pt idx="30913">
                  <c:v>154.5649999999319</c:v>
                </c:pt>
                <c:pt idx="30914">
                  <c:v>154.5699999999319</c:v>
                </c:pt>
                <c:pt idx="30915">
                  <c:v>154.5749999999319</c:v>
                </c:pt>
                <c:pt idx="30916">
                  <c:v>154.5799999999319</c:v>
                </c:pt>
                <c:pt idx="30917">
                  <c:v>154.584999999932</c:v>
                </c:pt>
                <c:pt idx="30918">
                  <c:v>154.589999999932</c:v>
                </c:pt>
                <c:pt idx="30919">
                  <c:v>154.594999999932</c:v>
                </c:pt>
                <c:pt idx="30920">
                  <c:v>154.5999999999319</c:v>
                </c:pt>
                <c:pt idx="30921">
                  <c:v>154.6049999999319</c:v>
                </c:pt>
                <c:pt idx="30922">
                  <c:v>154.6099999999319</c:v>
                </c:pt>
                <c:pt idx="30923">
                  <c:v>154.6149999999319</c:v>
                </c:pt>
                <c:pt idx="30924">
                  <c:v>154.6199999999318</c:v>
                </c:pt>
                <c:pt idx="30925">
                  <c:v>154.6249999999318</c:v>
                </c:pt>
                <c:pt idx="30926">
                  <c:v>154.6299999999318</c:v>
                </c:pt>
                <c:pt idx="30927">
                  <c:v>154.6349999999318</c:v>
                </c:pt>
                <c:pt idx="30928">
                  <c:v>154.6399999999318</c:v>
                </c:pt>
                <c:pt idx="30929">
                  <c:v>154.6449999999318</c:v>
                </c:pt>
                <c:pt idx="30930">
                  <c:v>154.6499999999318</c:v>
                </c:pt>
                <c:pt idx="30931">
                  <c:v>154.6549999999318</c:v>
                </c:pt>
                <c:pt idx="30932">
                  <c:v>154.6599999999318</c:v>
                </c:pt>
                <c:pt idx="30933">
                  <c:v>154.6649999999318</c:v>
                </c:pt>
                <c:pt idx="30934">
                  <c:v>154.6699999999318</c:v>
                </c:pt>
                <c:pt idx="30935">
                  <c:v>154.6749999999318</c:v>
                </c:pt>
                <c:pt idx="30936">
                  <c:v>154.6799999999318</c:v>
                </c:pt>
                <c:pt idx="30937">
                  <c:v>154.6849999999318</c:v>
                </c:pt>
                <c:pt idx="30938">
                  <c:v>154.6899999999318</c:v>
                </c:pt>
                <c:pt idx="30939">
                  <c:v>154.6949999999318</c:v>
                </c:pt>
                <c:pt idx="30940">
                  <c:v>154.6999999999318</c:v>
                </c:pt>
                <c:pt idx="30941">
                  <c:v>154.7049999999318</c:v>
                </c:pt>
                <c:pt idx="30942">
                  <c:v>154.7099999999318</c:v>
                </c:pt>
                <c:pt idx="30943">
                  <c:v>154.7149999999318</c:v>
                </c:pt>
                <c:pt idx="30944">
                  <c:v>154.7199999999318</c:v>
                </c:pt>
                <c:pt idx="30945">
                  <c:v>154.7249999999318</c:v>
                </c:pt>
                <c:pt idx="30946">
                  <c:v>154.7299999999318</c:v>
                </c:pt>
                <c:pt idx="30947">
                  <c:v>154.7349999999317</c:v>
                </c:pt>
                <c:pt idx="30948">
                  <c:v>154.7399999999317</c:v>
                </c:pt>
                <c:pt idx="30949">
                  <c:v>154.7449999999317</c:v>
                </c:pt>
                <c:pt idx="30950">
                  <c:v>154.7499999999317</c:v>
                </c:pt>
                <c:pt idx="30951">
                  <c:v>154.7549999999318</c:v>
                </c:pt>
                <c:pt idx="30952">
                  <c:v>154.7599999999318</c:v>
                </c:pt>
                <c:pt idx="30953">
                  <c:v>154.7649999999317</c:v>
                </c:pt>
                <c:pt idx="30954">
                  <c:v>154.7699999999317</c:v>
                </c:pt>
                <c:pt idx="30955">
                  <c:v>154.7749999999317</c:v>
                </c:pt>
                <c:pt idx="30956">
                  <c:v>154.7799999999317</c:v>
                </c:pt>
                <c:pt idx="30957">
                  <c:v>154.7849999999317</c:v>
                </c:pt>
                <c:pt idx="30958">
                  <c:v>154.7899999999317</c:v>
                </c:pt>
                <c:pt idx="30959">
                  <c:v>154.7949999999317</c:v>
                </c:pt>
                <c:pt idx="30960">
                  <c:v>154.7999999999317</c:v>
                </c:pt>
                <c:pt idx="30961">
                  <c:v>154.8049999999317</c:v>
                </c:pt>
                <c:pt idx="30962">
                  <c:v>154.8099999999317</c:v>
                </c:pt>
                <c:pt idx="30963">
                  <c:v>154.8149999999317</c:v>
                </c:pt>
                <c:pt idx="30964">
                  <c:v>154.8199999999317</c:v>
                </c:pt>
                <c:pt idx="30965">
                  <c:v>154.8249999999317</c:v>
                </c:pt>
                <c:pt idx="30966">
                  <c:v>154.8299999999317</c:v>
                </c:pt>
                <c:pt idx="30967">
                  <c:v>154.8349999999317</c:v>
                </c:pt>
                <c:pt idx="30968">
                  <c:v>154.8399999999317</c:v>
                </c:pt>
                <c:pt idx="30969">
                  <c:v>154.8449999999316</c:v>
                </c:pt>
                <c:pt idx="30970">
                  <c:v>154.8499999999316</c:v>
                </c:pt>
                <c:pt idx="30971">
                  <c:v>154.8549999999317</c:v>
                </c:pt>
                <c:pt idx="30972">
                  <c:v>154.8599999999317</c:v>
                </c:pt>
                <c:pt idx="30973">
                  <c:v>154.8649999999317</c:v>
                </c:pt>
                <c:pt idx="30974">
                  <c:v>154.8699999999317</c:v>
                </c:pt>
                <c:pt idx="30975">
                  <c:v>154.8749999999316</c:v>
                </c:pt>
                <c:pt idx="30976">
                  <c:v>154.8799999999316</c:v>
                </c:pt>
                <c:pt idx="30977">
                  <c:v>154.8849999999316</c:v>
                </c:pt>
                <c:pt idx="30978">
                  <c:v>154.8899999999316</c:v>
                </c:pt>
                <c:pt idx="30979">
                  <c:v>154.8949999999316</c:v>
                </c:pt>
                <c:pt idx="30980">
                  <c:v>154.8999999999316</c:v>
                </c:pt>
                <c:pt idx="30981">
                  <c:v>154.9049999999316</c:v>
                </c:pt>
                <c:pt idx="30982">
                  <c:v>154.9099999999316</c:v>
                </c:pt>
                <c:pt idx="30983">
                  <c:v>154.9149999999316</c:v>
                </c:pt>
                <c:pt idx="30984">
                  <c:v>154.9199999999316</c:v>
                </c:pt>
                <c:pt idx="30985">
                  <c:v>154.9249999999316</c:v>
                </c:pt>
                <c:pt idx="30986">
                  <c:v>154.9299999999316</c:v>
                </c:pt>
                <c:pt idx="30987">
                  <c:v>154.9349999999316</c:v>
                </c:pt>
                <c:pt idx="30988">
                  <c:v>154.9399999999316</c:v>
                </c:pt>
                <c:pt idx="30989">
                  <c:v>154.9449999999316</c:v>
                </c:pt>
                <c:pt idx="30990">
                  <c:v>154.9499999999316</c:v>
                </c:pt>
                <c:pt idx="30991">
                  <c:v>154.9549999999316</c:v>
                </c:pt>
                <c:pt idx="30992">
                  <c:v>154.9599999999316</c:v>
                </c:pt>
                <c:pt idx="30993">
                  <c:v>154.9649999999316</c:v>
                </c:pt>
                <c:pt idx="30994">
                  <c:v>154.9699999999316</c:v>
                </c:pt>
                <c:pt idx="30995">
                  <c:v>154.9749999999316</c:v>
                </c:pt>
                <c:pt idx="30996">
                  <c:v>154.9799999999316</c:v>
                </c:pt>
                <c:pt idx="30997">
                  <c:v>154.9849999999316</c:v>
                </c:pt>
                <c:pt idx="30998">
                  <c:v>154.9899999999315</c:v>
                </c:pt>
                <c:pt idx="30999">
                  <c:v>154.9949999999315</c:v>
                </c:pt>
                <c:pt idx="31000">
                  <c:v>154.9999999999315</c:v>
                </c:pt>
                <c:pt idx="31001">
                  <c:v>155.0049999999315</c:v>
                </c:pt>
                <c:pt idx="31002">
                  <c:v>155.0099999999315</c:v>
                </c:pt>
                <c:pt idx="31003">
                  <c:v>155.0149999999315</c:v>
                </c:pt>
                <c:pt idx="31004">
                  <c:v>155.0199999999315</c:v>
                </c:pt>
                <c:pt idx="31005">
                  <c:v>155.0249999999315</c:v>
                </c:pt>
                <c:pt idx="31006">
                  <c:v>155.0299999999315</c:v>
                </c:pt>
                <c:pt idx="31007">
                  <c:v>155.0349999999315</c:v>
                </c:pt>
                <c:pt idx="31008">
                  <c:v>155.0399999999315</c:v>
                </c:pt>
                <c:pt idx="31009">
                  <c:v>155.0449999999315</c:v>
                </c:pt>
                <c:pt idx="31010">
                  <c:v>155.0499999999315</c:v>
                </c:pt>
                <c:pt idx="31011">
                  <c:v>155.0549999999315</c:v>
                </c:pt>
                <c:pt idx="31012">
                  <c:v>155.0599999999315</c:v>
                </c:pt>
                <c:pt idx="31013">
                  <c:v>155.0649999999314</c:v>
                </c:pt>
                <c:pt idx="31014">
                  <c:v>155.0699999999314</c:v>
                </c:pt>
                <c:pt idx="31015">
                  <c:v>155.0749999999314</c:v>
                </c:pt>
                <c:pt idx="31016">
                  <c:v>155.0799999999314</c:v>
                </c:pt>
                <c:pt idx="31017">
                  <c:v>155.0849999999315</c:v>
                </c:pt>
                <c:pt idx="31018">
                  <c:v>155.0899999999315</c:v>
                </c:pt>
                <c:pt idx="31019">
                  <c:v>155.0949999999314</c:v>
                </c:pt>
                <c:pt idx="31020">
                  <c:v>155.0999999999314</c:v>
                </c:pt>
                <c:pt idx="31021">
                  <c:v>155.1049999999314</c:v>
                </c:pt>
                <c:pt idx="31022">
                  <c:v>155.1099999999314</c:v>
                </c:pt>
                <c:pt idx="31023">
                  <c:v>155.1149999999314</c:v>
                </c:pt>
                <c:pt idx="31024">
                  <c:v>155.1199999999314</c:v>
                </c:pt>
                <c:pt idx="31025">
                  <c:v>155.1249999999314</c:v>
                </c:pt>
                <c:pt idx="31026">
                  <c:v>155.1299999999314</c:v>
                </c:pt>
                <c:pt idx="31027">
                  <c:v>155.1349999999314</c:v>
                </c:pt>
                <c:pt idx="31028">
                  <c:v>155.1399999999314</c:v>
                </c:pt>
                <c:pt idx="31029">
                  <c:v>155.1449999999314</c:v>
                </c:pt>
                <c:pt idx="31030">
                  <c:v>155.1499999999314</c:v>
                </c:pt>
                <c:pt idx="31031">
                  <c:v>155.1549999999314</c:v>
                </c:pt>
                <c:pt idx="31032">
                  <c:v>155.1599999999314</c:v>
                </c:pt>
                <c:pt idx="31033">
                  <c:v>155.1649999999314</c:v>
                </c:pt>
                <c:pt idx="31034">
                  <c:v>155.1699999999314</c:v>
                </c:pt>
                <c:pt idx="31035">
                  <c:v>155.1749999999313</c:v>
                </c:pt>
                <c:pt idx="31036">
                  <c:v>155.1799999999313</c:v>
                </c:pt>
                <c:pt idx="31037">
                  <c:v>155.1849999999314</c:v>
                </c:pt>
                <c:pt idx="31038">
                  <c:v>155.1899999999314</c:v>
                </c:pt>
                <c:pt idx="31039">
                  <c:v>155.1949999999314</c:v>
                </c:pt>
                <c:pt idx="31040">
                  <c:v>155.1999999999314</c:v>
                </c:pt>
                <c:pt idx="31041">
                  <c:v>155.2049999999313</c:v>
                </c:pt>
                <c:pt idx="31042">
                  <c:v>155.2099999999313</c:v>
                </c:pt>
                <c:pt idx="31043">
                  <c:v>155.2149999999313</c:v>
                </c:pt>
                <c:pt idx="31044">
                  <c:v>155.2199999999313</c:v>
                </c:pt>
                <c:pt idx="31045">
                  <c:v>155.2249999999313</c:v>
                </c:pt>
                <c:pt idx="31046">
                  <c:v>155.2299999999313</c:v>
                </c:pt>
                <c:pt idx="31047">
                  <c:v>155.2349999999313</c:v>
                </c:pt>
                <c:pt idx="31048">
                  <c:v>155.2399999999313</c:v>
                </c:pt>
                <c:pt idx="31049">
                  <c:v>155.2449999999313</c:v>
                </c:pt>
                <c:pt idx="31050">
                  <c:v>155.2499999999313</c:v>
                </c:pt>
                <c:pt idx="31051">
                  <c:v>155.2549999999313</c:v>
                </c:pt>
                <c:pt idx="31052">
                  <c:v>155.2599999999313</c:v>
                </c:pt>
                <c:pt idx="31053">
                  <c:v>155.2649999999313</c:v>
                </c:pt>
                <c:pt idx="31054">
                  <c:v>155.2699999999313</c:v>
                </c:pt>
                <c:pt idx="31055">
                  <c:v>155.2749999999313</c:v>
                </c:pt>
                <c:pt idx="31056">
                  <c:v>155.2799999999312</c:v>
                </c:pt>
                <c:pt idx="31057">
                  <c:v>155.2849999999312</c:v>
                </c:pt>
                <c:pt idx="31058">
                  <c:v>155.2899999999312</c:v>
                </c:pt>
                <c:pt idx="31059">
                  <c:v>155.2949999999312</c:v>
                </c:pt>
                <c:pt idx="31060">
                  <c:v>155.2999999999312</c:v>
                </c:pt>
                <c:pt idx="31061">
                  <c:v>155.3049999999313</c:v>
                </c:pt>
                <c:pt idx="31062">
                  <c:v>155.3099999999313</c:v>
                </c:pt>
                <c:pt idx="31063">
                  <c:v>155.3149999999312</c:v>
                </c:pt>
                <c:pt idx="31064">
                  <c:v>155.3199999999312</c:v>
                </c:pt>
                <c:pt idx="31065">
                  <c:v>155.3249999999312</c:v>
                </c:pt>
                <c:pt idx="31066">
                  <c:v>155.3299999999312</c:v>
                </c:pt>
                <c:pt idx="31067">
                  <c:v>155.3349999999312</c:v>
                </c:pt>
                <c:pt idx="31068">
                  <c:v>155.3399999999312</c:v>
                </c:pt>
                <c:pt idx="31069">
                  <c:v>155.3449999999312</c:v>
                </c:pt>
                <c:pt idx="31070">
                  <c:v>155.3499999999312</c:v>
                </c:pt>
                <c:pt idx="31071">
                  <c:v>155.3549999999312</c:v>
                </c:pt>
                <c:pt idx="31072">
                  <c:v>155.3599999999312</c:v>
                </c:pt>
                <c:pt idx="31073">
                  <c:v>155.3649999999312</c:v>
                </c:pt>
                <c:pt idx="31074">
                  <c:v>155.3699999999312</c:v>
                </c:pt>
                <c:pt idx="31075">
                  <c:v>155.3749999999312</c:v>
                </c:pt>
                <c:pt idx="31076">
                  <c:v>155.3799999999312</c:v>
                </c:pt>
                <c:pt idx="31077">
                  <c:v>155.3849999999312</c:v>
                </c:pt>
                <c:pt idx="31078">
                  <c:v>155.3899999999312</c:v>
                </c:pt>
                <c:pt idx="31079">
                  <c:v>155.3949999999312</c:v>
                </c:pt>
                <c:pt idx="31080">
                  <c:v>155.3999999999312</c:v>
                </c:pt>
                <c:pt idx="31081">
                  <c:v>155.4049999999312</c:v>
                </c:pt>
                <c:pt idx="31082">
                  <c:v>155.4099999999312</c:v>
                </c:pt>
                <c:pt idx="31083">
                  <c:v>155.4149999999312</c:v>
                </c:pt>
                <c:pt idx="31084">
                  <c:v>155.4199999999312</c:v>
                </c:pt>
                <c:pt idx="31085">
                  <c:v>155.4249999999312</c:v>
                </c:pt>
                <c:pt idx="31086">
                  <c:v>155.4299999999311</c:v>
                </c:pt>
                <c:pt idx="31087">
                  <c:v>155.4349999999311</c:v>
                </c:pt>
                <c:pt idx="31088">
                  <c:v>155.4399999999311</c:v>
                </c:pt>
                <c:pt idx="31089">
                  <c:v>155.4449999999311</c:v>
                </c:pt>
                <c:pt idx="31090">
                  <c:v>155.4499999999311</c:v>
                </c:pt>
                <c:pt idx="31091">
                  <c:v>155.4549999999311</c:v>
                </c:pt>
                <c:pt idx="31092">
                  <c:v>155.4599999999311</c:v>
                </c:pt>
                <c:pt idx="31093">
                  <c:v>155.4649999999311</c:v>
                </c:pt>
                <c:pt idx="31094">
                  <c:v>155.4699999999311</c:v>
                </c:pt>
                <c:pt idx="31095">
                  <c:v>155.4749999999311</c:v>
                </c:pt>
                <c:pt idx="31096">
                  <c:v>155.4799999999311</c:v>
                </c:pt>
                <c:pt idx="31097">
                  <c:v>155.4849999999311</c:v>
                </c:pt>
                <c:pt idx="31098">
                  <c:v>155.4899999999311</c:v>
                </c:pt>
                <c:pt idx="31099">
                  <c:v>155.4949999999311</c:v>
                </c:pt>
                <c:pt idx="31100">
                  <c:v>155.4999999999311</c:v>
                </c:pt>
                <c:pt idx="31101">
                  <c:v>155.504999999931</c:v>
                </c:pt>
                <c:pt idx="31102">
                  <c:v>155.509999999931</c:v>
                </c:pt>
                <c:pt idx="31103">
                  <c:v>155.514999999931</c:v>
                </c:pt>
                <c:pt idx="31104">
                  <c:v>155.519999999931</c:v>
                </c:pt>
                <c:pt idx="31105">
                  <c:v>155.5249999999311</c:v>
                </c:pt>
                <c:pt idx="31106">
                  <c:v>155.5299999999311</c:v>
                </c:pt>
                <c:pt idx="31107">
                  <c:v>155.534999999931</c:v>
                </c:pt>
                <c:pt idx="31108">
                  <c:v>155.539999999931</c:v>
                </c:pt>
                <c:pt idx="31109">
                  <c:v>155.544999999931</c:v>
                </c:pt>
                <c:pt idx="31110">
                  <c:v>155.549999999931</c:v>
                </c:pt>
                <c:pt idx="31111">
                  <c:v>155.554999999931</c:v>
                </c:pt>
                <c:pt idx="31112">
                  <c:v>155.559999999931</c:v>
                </c:pt>
                <c:pt idx="31113">
                  <c:v>155.564999999931</c:v>
                </c:pt>
                <c:pt idx="31114">
                  <c:v>155.569999999931</c:v>
                </c:pt>
                <c:pt idx="31115">
                  <c:v>155.574999999931</c:v>
                </c:pt>
                <c:pt idx="31116">
                  <c:v>155.579999999931</c:v>
                </c:pt>
                <c:pt idx="31117">
                  <c:v>155.584999999931</c:v>
                </c:pt>
                <c:pt idx="31118">
                  <c:v>155.589999999931</c:v>
                </c:pt>
                <c:pt idx="31119">
                  <c:v>155.594999999931</c:v>
                </c:pt>
                <c:pt idx="31120">
                  <c:v>155.599999999931</c:v>
                </c:pt>
                <c:pt idx="31121">
                  <c:v>155.604999999931</c:v>
                </c:pt>
                <c:pt idx="31122">
                  <c:v>155.609999999931</c:v>
                </c:pt>
                <c:pt idx="31123">
                  <c:v>155.6149999999309</c:v>
                </c:pt>
                <c:pt idx="31124">
                  <c:v>155.6199999999309</c:v>
                </c:pt>
                <c:pt idx="31125">
                  <c:v>155.624999999931</c:v>
                </c:pt>
                <c:pt idx="31126">
                  <c:v>155.629999999931</c:v>
                </c:pt>
                <c:pt idx="31127">
                  <c:v>155.634999999931</c:v>
                </c:pt>
                <c:pt idx="31128">
                  <c:v>155.6399999999309</c:v>
                </c:pt>
                <c:pt idx="31129">
                  <c:v>155.6449999999309</c:v>
                </c:pt>
                <c:pt idx="31130">
                  <c:v>155.6499999999309</c:v>
                </c:pt>
                <c:pt idx="31131">
                  <c:v>155.654999999931</c:v>
                </c:pt>
                <c:pt idx="31132">
                  <c:v>155.659999999931</c:v>
                </c:pt>
                <c:pt idx="31133">
                  <c:v>155.6649999999309</c:v>
                </c:pt>
                <c:pt idx="31134">
                  <c:v>155.6699999999309</c:v>
                </c:pt>
                <c:pt idx="31135">
                  <c:v>155.6749999999309</c:v>
                </c:pt>
                <c:pt idx="31136">
                  <c:v>155.6799999999309</c:v>
                </c:pt>
                <c:pt idx="31137">
                  <c:v>155.684999999931</c:v>
                </c:pt>
                <c:pt idx="31138">
                  <c:v>155.689999999931</c:v>
                </c:pt>
                <c:pt idx="31139">
                  <c:v>155.6949999999309</c:v>
                </c:pt>
                <c:pt idx="31140">
                  <c:v>155.6999999999309</c:v>
                </c:pt>
                <c:pt idx="31141">
                  <c:v>155.7049999999309</c:v>
                </c:pt>
                <c:pt idx="31142">
                  <c:v>155.7099999999309</c:v>
                </c:pt>
                <c:pt idx="31143">
                  <c:v>155.7149999999309</c:v>
                </c:pt>
                <c:pt idx="31144">
                  <c:v>155.7199999999308</c:v>
                </c:pt>
                <c:pt idx="31145">
                  <c:v>155.7249999999308</c:v>
                </c:pt>
                <c:pt idx="31146">
                  <c:v>155.7299999999308</c:v>
                </c:pt>
                <c:pt idx="31147">
                  <c:v>155.7349999999308</c:v>
                </c:pt>
                <c:pt idx="31148">
                  <c:v>155.7399999999308</c:v>
                </c:pt>
                <c:pt idx="31149">
                  <c:v>155.7449999999308</c:v>
                </c:pt>
                <c:pt idx="31150">
                  <c:v>155.7499999999308</c:v>
                </c:pt>
                <c:pt idx="31151">
                  <c:v>155.7549999999308</c:v>
                </c:pt>
                <c:pt idx="31152">
                  <c:v>155.7599999999308</c:v>
                </c:pt>
                <c:pt idx="31153">
                  <c:v>155.7649999999308</c:v>
                </c:pt>
                <c:pt idx="31154">
                  <c:v>155.7699999999308</c:v>
                </c:pt>
                <c:pt idx="31155">
                  <c:v>155.7749999999308</c:v>
                </c:pt>
                <c:pt idx="31156">
                  <c:v>155.7799999999308</c:v>
                </c:pt>
                <c:pt idx="31157">
                  <c:v>155.7849999999308</c:v>
                </c:pt>
                <c:pt idx="31158">
                  <c:v>155.7899999999308</c:v>
                </c:pt>
                <c:pt idx="31159">
                  <c:v>155.7949999999308</c:v>
                </c:pt>
                <c:pt idx="31160">
                  <c:v>155.7999999999308</c:v>
                </c:pt>
                <c:pt idx="31161">
                  <c:v>155.8049999999308</c:v>
                </c:pt>
                <c:pt idx="31162">
                  <c:v>155.8099999999308</c:v>
                </c:pt>
                <c:pt idx="31163">
                  <c:v>155.8149999999308</c:v>
                </c:pt>
                <c:pt idx="31164">
                  <c:v>155.8199999999308</c:v>
                </c:pt>
                <c:pt idx="31165">
                  <c:v>155.8249999999308</c:v>
                </c:pt>
                <c:pt idx="31166">
                  <c:v>155.8299999999308</c:v>
                </c:pt>
                <c:pt idx="31167">
                  <c:v>155.8349999999308</c:v>
                </c:pt>
                <c:pt idx="31168">
                  <c:v>155.8399999999308</c:v>
                </c:pt>
                <c:pt idx="31169">
                  <c:v>155.8449999999308</c:v>
                </c:pt>
                <c:pt idx="31170">
                  <c:v>155.8499999999308</c:v>
                </c:pt>
                <c:pt idx="31171">
                  <c:v>155.8549999999308</c:v>
                </c:pt>
                <c:pt idx="31172">
                  <c:v>155.8599999999308</c:v>
                </c:pt>
                <c:pt idx="31173">
                  <c:v>155.8649999999308</c:v>
                </c:pt>
                <c:pt idx="31174">
                  <c:v>155.8699999999307</c:v>
                </c:pt>
                <c:pt idx="31175">
                  <c:v>155.8749999999307</c:v>
                </c:pt>
                <c:pt idx="31176">
                  <c:v>155.8799999999307</c:v>
                </c:pt>
                <c:pt idx="31177">
                  <c:v>155.8849999999308</c:v>
                </c:pt>
                <c:pt idx="31178">
                  <c:v>155.8899999999308</c:v>
                </c:pt>
                <c:pt idx="31179">
                  <c:v>155.8949999999307</c:v>
                </c:pt>
                <c:pt idx="31180">
                  <c:v>155.8999999999307</c:v>
                </c:pt>
                <c:pt idx="31181">
                  <c:v>155.9049999999307</c:v>
                </c:pt>
                <c:pt idx="31182">
                  <c:v>155.9099999999307</c:v>
                </c:pt>
                <c:pt idx="31183">
                  <c:v>155.9149999999307</c:v>
                </c:pt>
                <c:pt idx="31184">
                  <c:v>155.9199999999307</c:v>
                </c:pt>
                <c:pt idx="31185">
                  <c:v>155.9249999999307</c:v>
                </c:pt>
                <c:pt idx="31186">
                  <c:v>155.9299999999307</c:v>
                </c:pt>
                <c:pt idx="31187">
                  <c:v>155.9349999999307</c:v>
                </c:pt>
                <c:pt idx="31188">
                  <c:v>155.9399999999307</c:v>
                </c:pt>
                <c:pt idx="31189">
                  <c:v>155.9449999999306</c:v>
                </c:pt>
                <c:pt idx="31190">
                  <c:v>155.9499999999306</c:v>
                </c:pt>
                <c:pt idx="31191">
                  <c:v>155.9549999999307</c:v>
                </c:pt>
                <c:pt idx="31192">
                  <c:v>155.9599999999307</c:v>
                </c:pt>
                <c:pt idx="31193">
                  <c:v>155.9649999999307</c:v>
                </c:pt>
                <c:pt idx="31194">
                  <c:v>155.9699999999306</c:v>
                </c:pt>
                <c:pt idx="31195">
                  <c:v>155.9749999999306</c:v>
                </c:pt>
                <c:pt idx="31196">
                  <c:v>155.9799999999306</c:v>
                </c:pt>
                <c:pt idx="31197">
                  <c:v>155.9849999999306</c:v>
                </c:pt>
                <c:pt idx="31198">
                  <c:v>155.9899999999306</c:v>
                </c:pt>
                <c:pt idx="31199">
                  <c:v>155.9949999999306</c:v>
                </c:pt>
                <c:pt idx="31200">
                  <c:v>155.9999999999306</c:v>
                </c:pt>
                <c:pt idx="31201">
                  <c:v>156.0049999999306</c:v>
                </c:pt>
                <c:pt idx="31202">
                  <c:v>156.0099999999306</c:v>
                </c:pt>
                <c:pt idx="31203">
                  <c:v>156.0149999999306</c:v>
                </c:pt>
                <c:pt idx="31204">
                  <c:v>156.0199999999306</c:v>
                </c:pt>
                <c:pt idx="31205">
                  <c:v>156.0249999999306</c:v>
                </c:pt>
                <c:pt idx="31206">
                  <c:v>156.0299999999306</c:v>
                </c:pt>
                <c:pt idx="31207">
                  <c:v>156.0349999999306</c:v>
                </c:pt>
                <c:pt idx="31208">
                  <c:v>156.0399999999306</c:v>
                </c:pt>
                <c:pt idx="31209">
                  <c:v>156.0449999999306</c:v>
                </c:pt>
                <c:pt idx="31210">
                  <c:v>156.0499999999306</c:v>
                </c:pt>
                <c:pt idx="31211">
                  <c:v>156.0549999999306</c:v>
                </c:pt>
                <c:pt idx="31212">
                  <c:v>156.0599999999306</c:v>
                </c:pt>
                <c:pt idx="31213">
                  <c:v>156.0649999999306</c:v>
                </c:pt>
                <c:pt idx="31214">
                  <c:v>156.0699999999306</c:v>
                </c:pt>
                <c:pt idx="31215">
                  <c:v>156.0749999999306</c:v>
                </c:pt>
                <c:pt idx="31216">
                  <c:v>156.0799999999305</c:v>
                </c:pt>
                <c:pt idx="31217">
                  <c:v>156.0849999999306</c:v>
                </c:pt>
                <c:pt idx="31218">
                  <c:v>156.0899999999305</c:v>
                </c:pt>
                <c:pt idx="31219">
                  <c:v>156.0949999999305</c:v>
                </c:pt>
                <c:pt idx="31220">
                  <c:v>156.0999999999305</c:v>
                </c:pt>
                <c:pt idx="31221">
                  <c:v>156.1049999999305</c:v>
                </c:pt>
                <c:pt idx="31222">
                  <c:v>156.1099999999305</c:v>
                </c:pt>
                <c:pt idx="31223">
                  <c:v>156.1149999999305</c:v>
                </c:pt>
                <c:pt idx="31224">
                  <c:v>156.1199999999305</c:v>
                </c:pt>
                <c:pt idx="31225">
                  <c:v>156.1249999999305</c:v>
                </c:pt>
                <c:pt idx="31226">
                  <c:v>156.1299999999305</c:v>
                </c:pt>
                <c:pt idx="31227">
                  <c:v>156.1349999999305</c:v>
                </c:pt>
                <c:pt idx="31228">
                  <c:v>156.1399999999305</c:v>
                </c:pt>
                <c:pt idx="31229">
                  <c:v>156.1449999999305</c:v>
                </c:pt>
                <c:pt idx="31230">
                  <c:v>156.1499999999305</c:v>
                </c:pt>
                <c:pt idx="31231">
                  <c:v>156.1549999999305</c:v>
                </c:pt>
                <c:pt idx="31232">
                  <c:v>156.1599999999305</c:v>
                </c:pt>
                <c:pt idx="31233">
                  <c:v>156.1649999999304</c:v>
                </c:pt>
                <c:pt idx="31234">
                  <c:v>156.1699999999304</c:v>
                </c:pt>
                <c:pt idx="31235">
                  <c:v>156.1749999999304</c:v>
                </c:pt>
                <c:pt idx="31236">
                  <c:v>156.1799999999304</c:v>
                </c:pt>
                <c:pt idx="31237">
                  <c:v>156.1849999999305</c:v>
                </c:pt>
                <c:pt idx="31238">
                  <c:v>156.1899999999304</c:v>
                </c:pt>
                <c:pt idx="31239">
                  <c:v>156.1949999999304</c:v>
                </c:pt>
                <c:pt idx="31240">
                  <c:v>156.1999999999304</c:v>
                </c:pt>
                <c:pt idx="31241">
                  <c:v>156.2049999999304</c:v>
                </c:pt>
                <c:pt idx="31242">
                  <c:v>156.2099999999304</c:v>
                </c:pt>
                <c:pt idx="31243">
                  <c:v>156.2149999999304</c:v>
                </c:pt>
                <c:pt idx="31244">
                  <c:v>156.2199999999304</c:v>
                </c:pt>
                <c:pt idx="31245">
                  <c:v>156.2249999999304</c:v>
                </c:pt>
                <c:pt idx="31246">
                  <c:v>156.2299999999304</c:v>
                </c:pt>
                <c:pt idx="31247">
                  <c:v>156.2349999999304</c:v>
                </c:pt>
                <c:pt idx="31248">
                  <c:v>156.2399999999304</c:v>
                </c:pt>
                <c:pt idx="31249">
                  <c:v>156.2449999999304</c:v>
                </c:pt>
                <c:pt idx="31250">
                  <c:v>156.2499999999304</c:v>
                </c:pt>
                <c:pt idx="31251">
                  <c:v>156.2549999999304</c:v>
                </c:pt>
                <c:pt idx="31252">
                  <c:v>156.2599999999304</c:v>
                </c:pt>
                <c:pt idx="31253">
                  <c:v>156.2649999999304</c:v>
                </c:pt>
                <c:pt idx="31254">
                  <c:v>156.2699999999304</c:v>
                </c:pt>
                <c:pt idx="31255">
                  <c:v>156.2749999999303</c:v>
                </c:pt>
                <c:pt idx="31256">
                  <c:v>156.2799999999303</c:v>
                </c:pt>
                <c:pt idx="31257">
                  <c:v>156.2849999999304</c:v>
                </c:pt>
                <c:pt idx="31258">
                  <c:v>156.2899999999304</c:v>
                </c:pt>
                <c:pt idx="31259">
                  <c:v>156.2949999999304</c:v>
                </c:pt>
                <c:pt idx="31260">
                  <c:v>156.2999999999303</c:v>
                </c:pt>
                <c:pt idx="31261">
                  <c:v>156.3049999999304</c:v>
                </c:pt>
                <c:pt idx="31262">
                  <c:v>156.3099999999303</c:v>
                </c:pt>
                <c:pt idx="31263">
                  <c:v>156.3149999999303</c:v>
                </c:pt>
                <c:pt idx="31264">
                  <c:v>156.3199999999303</c:v>
                </c:pt>
                <c:pt idx="31265">
                  <c:v>156.3249999999304</c:v>
                </c:pt>
                <c:pt idx="31266">
                  <c:v>156.3299999999304</c:v>
                </c:pt>
                <c:pt idx="31267">
                  <c:v>156.3349999999303</c:v>
                </c:pt>
                <c:pt idx="31268">
                  <c:v>156.3399999999303</c:v>
                </c:pt>
                <c:pt idx="31269">
                  <c:v>156.3449999999303</c:v>
                </c:pt>
                <c:pt idx="31270">
                  <c:v>156.3499999999303</c:v>
                </c:pt>
                <c:pt idx="31271">
                  <c:v>156.3549999999303</c:v>
                </c:pt>
                <c:pt idx="31272">
                  <c:v>156.3599999999303</c:v>
                </c:pt>
                <c:pt idx="31273">
                  <c:v>156.3649999999303</c:v>
                </c:pt>
                <c:pt idx="31274">
                  <c:v>156.3699999999303</c:v>
                </c:pt>
                <c:pt idx="31275">
                  <c:v>156.3749999999303</c:v>
                </c:pt>
                <c:pt idx="31276">
                  <c:v>156.3799999999303</c:v>
                </c:pt>
                <c:pt idx="31277">
                  <c:v>156.3849999999303</c:v>
                </c:pt>
                <c:pt idx="31278">
                  <c:v>156.3899999999303</c:v>
                </c:pt>
                <c:pt idx="31279">
                  <c:v>156.3949999999303</c:v>
                </c:pt>
                <c:pt idx="31280">
                  <c:v>156.3999999999303</c:v>
                </c:pt>
                <c:pt idx="31281">
                  <c:v>156.4049999999303</c:v>
                </c:pt>
                <c:pt idx="31282">
                  <c:v>156.4099999999302</c:v>
                </c:pt>
                <c:pt idx="31283">
                  <c:v>156.4149999999302</c:v>
                </c:pt>
                <c:pt idx="31284">
                  <c:v>156.4199999999302</c:v>
                </c:pt>
                <c:pt idx="31285">
                  <c:v>156.4249999999302</c:v>
                </c:pt>
                <c:pt idx="31286">
                  <c:v>156.4299999999302</c:v>
                </c:pt>
                <c:pt idx="31287">
                  <c:v>156.4349999999302</c:v>
                </c:pt>
                <c:pt idx="31288">
                  <c:v>156.4399999999302</c:v>
                </c:pt>
                <c:pt idx="31289">
                  <c:v>156.4449999999302</c:v>
                </c:pt>
                <c:pt idx="31290">
                  <c:v>156.4499999999302</c:v>
                </c:pt>
                <c:pt idx="31291">
                  <c:v>156.4549999999302</c:v>
                </c:pt>
                <c:pt idx="31292">
                  <c:v>156.4599999999302</c:v>
                </c:pt>
                <c:pt idx="31293">
                  <c:v>156.4649999999302</c:v>
                </c:pt>
                <c:pt idx="31294">
                  <c:v>156.4699999999302</c:v>
                </c:pt>
                <c:pt idx="31295">
                  <c:v>156.4749999999302</c:v>
                </c:pt>
                <c:pt idx="31296">
                  <c:v>156.4799999999302</c:v>
                </c:pt>
                <c:pt idx="31297">
                  <c:v>156.4849999999302</c:v>
                </c:pt>
                <c:pt idx="31298">
                  <c:v>156.4899999999302</c:v>
                </c:pt>
                <c:pt idx="31299">
                  <c:v>156.4949999999302</c:v>
                </c:pt>
                <c:pt idx="31300">
                  <c:v>156.4999999999302</c:v>
                </c:pt>
                <c:pt idx="31301">
                  <c:v>156.5049999999302</c:v>
                </c:pt>
                <c:pt idx="31302">
                  <c:v>156.5099999999302</c:v>
                </c:pt>
                <c:pt idx="31303">
                  <c:v>156.5149999999302</c:v>
                </c:pt>
                <c:pt idx="31304">
                  <c:v>156.5199999999301</c:v>
                </c:pt>
                <c:pt idx="31305">
                  <c:v>156.5249999999302</c:v>
                </c:pt>
                <c:pt idx="31306">
                  <c:v>156.5299999999301</c:v>
                </c:pt>
                <c:pt idx="31307">
                  <c:v>156.5349999999301</c:v>
                </c:pt>
                <c:pt idx="31308">
                  <c:v>156.5399999999301</c:v>
                </c:pt>
                <c:pt idx="31309">
                  <c:v>156.5449999999301</c:v>
                </c:pt>
                <c:pt idx="31310">
                  <c:v>156.5499999999301</c:v>
                </c:pt>
                <c:pt idx="31311">
                  <c:v>156.5549999999301</c:v>
                </c:pt>
                <c:pt idx="31312">
                  <c:v>156.5599999999301</c:v>
                </c:pt>
                <c:pt idx="31313">
                  <c:v>156.5649999999301</c:v>
                </c:pt>
                <c:pt idx="31314">
                  <c:v>156.5699999999301</c:v>
                </c:pt>
                <c:pt idx="31315">
                  <c:v>156.5749999999301</c:v>
                </c:pt>
                <c:pt idx="31316">
                  <c:v>156.5799999999301</c:v>
                </c:pt>
                <c:pt idx="31317">
                  <c:v>156.5849999999301</c:v>
                </c:pt>
                <c:pt idx="31318">
                  <c:v>156.5899999999301</c:v>
                </c:pt>
                <c:pt idx="31319">
                  <c:v>156.5949999999301</c:v>
                </c:pt>
                <c:pt idx="31320">
                  <c:v>156.5999999999301</c:v>
                </c:pt>
                <c:pt idx="31321">
                  <c:v>156.60499999993</c:v>
                </c:pt>
                <c:pt idx="31322">
                  <c:v>156.60999999993</c:v>
                </c:pt>
                <c:pt idx="31323">
                  <c:v>156.61499999993</c:v>
                </c:pt>
                <c:pt idx="31324">
                  <c:v>156.61999999993</c:v>
                </c:pt>
                <c:pt idx="31325">
                  <c:v>156.6249999999301</c:v>
                </c:pt>
                <c:pt idx="31326">
                  <c:v>156.62999999993</c:v>
                </c:pt>
                <c:pt idx="31327">
                  <c:v>156.63499999993</c:v>
                </c:pt>
                <c:pt idx="31328">
                  <c:v>156.63999999993</c:v>
                </c:pt>
                <c:pt idx="31329">
                  <c:v>156.64499999993</c:v>
                </c:pt>
                <c:pt idx="31330">
                  <c:v>156.64999999993</c:v>
                </c:pt>
                <c:pt idx="31331">
                  <c:v>156.65499999993</c:v>
                </c:pt>
                <c:pt idx="31332">
                  <c:v>156.65999999993</c:v>
                </c:pt>
                <c:pt idx="31333">
                  <c:v>156.66499999993</c:v>
                </c:pt>
                <c:pt idx="31334">
                  <c:v>156.66999999993</c:v>
                </c:pt>
                <c:pt idx="31335">
                  <c:v>156.67499999993</c:v>
                </c:pt>
                <c:pt idx="31336">
                  <c:v>156.67999999993</c:v>
                </c:pt>
                <c:pt idx="31337">
                  <c:v>156.68499999993</c:v>
                </c:pt>
                <c:pt idx="31338">
                  <c:v>156.68999999993</c:v>
                </c:pt>
                <c:pt idx="31339">
                  <c:v>156.69499999993</c:v>
                </c:pt>
                <c:pt idx="31340">
                  <c:v>156.69999999993</c:v>
                </c:pt>
                <c:pt idx="31341">
                  <c:v>156.70499999993</c:v>
                </c:pt>
                <c:pt idx="31342">
                  <c:v>156.70999999993</c:v>
                </c:pt>
                <c:pt idx="31343">
                  <c:v>156.7149999999299</c:v>
                </c:pt>
                <c:pt idx="31344">
                  <c:v>156.7199999999299</c:v>
                </c:pt>
                <c:pt idx="31345">
                  <c:v>156.72499999993</c:v>
                </c:pt>
                <c:pt idx="31346">
                  <c:v>156.72999999993</c:v>
                </c:pt>
                <c:pt idx="31347">
                  <c:v>156.73499999993</c:v>
                </c:pt>
                <c:pt idx="31348">
                  <c:v>156.7399999999299</c:v>
                </c:pt>
                <c:pt idx="31349">
                  <c:v>156.7449999999299</c:v>
                </c:pt>
                <c:pt idx="31350">
                  <c:v>156.7499999999299</c:v>
                </c:pt>
                <c:pt idx="31351">
                  <c:v>156.75499999993</c:v>
                </c:pt>
                <c:pt idx="31352">
                  <c:v>156.75999999993</c:v>
                </c:pt>
                <c:pt idx="31353">
                  <c:v>156.7649999999299</c:v>
                </c:pt>
                <c:pt idx="31354">
                  <c:v>156.7699999999299</c:v>
                </c:pt>
                <c:pt idx="31355">
                  <c:v>156.7749999999299</c:v>
                </c:pt>
                <c:pt idx="31356">
                  <c:v>156.7799999999299</c:v>
                </c:pt>
                <c:pt idx="31357">
                  <c:v>156.78499999993</c:v>
                </c:pt>
                <c:pt idx="31358">
                  <c:v>156.78999999993</c:v>
                </c:pt>
                <c:pt idx="31359">
                  <c:v>156.7949999999299</c:v>
                </c:pt>
                <c:pt idx="31360">
                  <c:v>156.7999999999299</c:v>
                </c:pt>
                <c:pt idx="31361">
                  <c:v>156.80499999993</c:v>
                </c:pt>
                <c:pt idx="31362">
                  <c:v>156.80999999993</c:v>
                </c:pt>
                <c:pt idx="31363">
                  <c:v>156.81499999993</c:v>
                </c:pt>
                <c:pt idx="31364">
                  <c:v>156.81999999993</c:v>
                </c:pt>
                <c:pt idx="31365">
                  <c:v>156.82499999993</c:v>
                </c:pt>
                <c:pt idx="31366">
                  <c:v>156.82999999993</c:v>
                </c:pt>
                <c:pt idx="31367">
                  <c:v>156.83499999993</c:v>
                </c:pt>
                <c:pt idx="31368">
                  <c:v>156.83999999993</c:v>
                </c:pt>
                <c:pt idx="31369">
                  <c:v>156.84499999993</c:v>
                </c:pt>
                <c:pt idx="31370">
                  <c:v>156.8499999999298</c:v>
                </c:pt>
                <c:pt idx="31371">
                  <c:v>156.8549999999298</c:v>
                </c:pt>
                <c:pt idx="31372">
                  <c:v>156.8599999999298</c:v>
                </c:pt>
                <c:pt idx="31373">
                  <c:v>156.8649999999298</c:v>
                </c:pt>
                <c:pt idx="31374">
                  <c:v>156.8699999999298</c:v>
                </c:pt>
                <c:pt idx="31375">
                  <c:v>156.8749999999298</c:v>
                </c:pt>
                <c:pt idx="31376">
                  <c:v>156.8799999999298</c:v>
                </c:pt>
                <c:pt idx="31377">
                  <c:v>156.8849999999298</c:v>
                </c:pt>
                <c:pt idx="31378">
                  <c:v>156.8899999999298</c:v>
                </c:pt>
                <c:pt idx="31379">
                  <c:v>156.8949999999298</c:v>
                </c:pt>
                <c:pt idx="31380">
                  <c:v>156.8999999999298</c:v>
                </c:pt>
                <c:pt idx="31381">
                  <c:v>156.9049999999298</c:v>
                </c:pt>
                <c:pt idx="31382">
                  <c:v>156.9099999999298</c:v>
                </c:pt>
                <c:pt idx="31383">
                  <c:v>156.9149999999298</c:v>
                </c:pt>
                <c:pt idx="31384">
                  <c:v>156.9199999999298</c:v>
                </c:pt>
                <c:pt idx="31385">
                  <c:v>156.9249999999298</c:v>
                </c:pt>
                <c:pt idx="31386">
                  <c:v>156.9299999999298</c:v>
                </c:pt>
                <c:pt idx="31387">
                  <c:v>156.9349999999298</c:v>
                </c:pt>
                <c:pt idx="31388">
                  <c:v>156.9399999999298</c:v>
                </c:pt>
                <c:pt idx="31389">
                  <c:v>156.9449999999298</c:v>
                </c:pt>
                <c:pt idx="31390">
                  <c:v>156.9499999999298</c:v>
                </c:pt>
                <c:pt idx="31391">
                  <c:v>156.9549999999298</c:v>
                </c:pt>
                <c:pt idx="31392">
                  <c:v>156.9599999999298</c:v>
                </c:pt>
                <c:pt idx="31393">
                  <c:v>156.9649999999297</c:v>
                </c:pt>
                <c:pt idx="31394">
                  <c:v>156.9699999999297</c:v>
                </c:pt>
                <c:pt idx="31395">
                  <c:v>156.9749999999297</c:v>
                </c:pt>
                <c:pt idx="31396">
                  <c:v>156.9799999999297</c:v>
                </c:pt>
                <c:pt idx="31397">
                  <c:v>156.9849999999298</c:v>
                </c:pt>
                <c:pt idx="31398">
                  <c:v>156.9899999999298</c:v>
                </c:pt>
                <c:pt idx="31399">
                  <c:v>156.9949999999297</c:v>
                </c:pt>
                <c:pt idx="31400">
                  <c:v>156.9999999999297</c:v>
                </c:pt>
                <c:pt idx="31401">
                  <c:v>157.0049999999297</c:v>
                </c:pt>
                <c:pt idx="31402">
                  <c:v>157.0099999999297</c:v>
                </c:pt>
                <c:pt idx="31403">
                  <c:v>157.0149999999297</c:v>
                </c:pt>
                <c:pt idx="31404">
                  <c:v>157.0199999999297</c:v>
                </c:pt>
                <c:pt idx="31405">
                  <c:v>157.0249999999297</c:v>
                </c:pt>
                <c:pt idx="31406">
                  <c:v>157.0299999999297</c:v>
                </c:pt>
                <c:pt idx="31407">
                  <c:v>157.0349999999297</c:v>
                </c:pt>
                <c:pt idx="31408">
                  <c:v>157.0399999999297</c:v>
                </c:pt>
                <c:pt idx="31409">
                  <c:v>157.0449999999296</c:v>
                </c:pt>
                <c:pt idx="31410">
                  <c:v>157.0499999999296</c:v>
                </c:pt>
                <c:pt idx="31411">
                  <c:v>157.0549999999297</c:v>
                </c:pt>
                <c:pt idx="31412">
                  <c:v>157.0599999999297</c:v>
                </c:pt>
                <c:pt idx="31413">
                  <c:v>157.0649999999297</c:v>
                </c:pt>
                <c:pt idx="31414">
                  <c:v>157.0699999999296</c:v>
                </c:pt>
                <c:pt idx="31415">
                  <c:v>157.0749999999296</c:v>
                </c:pt>
                <c:pt idx="31416">
                  <c:v>157.0799999999296</c:v>
                </c:pt>
                <c:pt idx="31417">
                  <c:v>157.0849999999296</c:v>
                </c:pt>
                <c:pt idx="31418">
                  <c:v>157.0899999999296</c:v>
                </c:pt>
                <c:pt idx="31419">
                  <c:v>157.0949999999296</c:v>
                </c:pt>
                <c:pt idx="31420">
                  <c:v>157.0999999999296</c:v>
                </c:pt>
                <c:pt idx="31421">
                  <c:v>157.1049999999296</c:v>
                </c:pt>
                <c:pt idx="31422">
                  <c:v>157.1099999999296</c:v>
                </c:pt>
                <c:pt idx="31423">
                  <c:v>157.1149999999296</c:v>
                </c:pt>
                <c:pt idx="31424">
                  <c:v>157.1199999999296</c:v>
                </c:pt>
                <c:pt idx="31425">
                  <c:v>157.1249999999296</c:v>
                </c:pt>
                <c:pt idx="31426">
                  <c:v>157.1299999999296</c:v>
                </c:pt>
                <c:pt idx="31427">
                  <c:v>157.1349999999296</c:v>
                </c:pt>
                <c:pt idx="31428">
                  <c:v>157.1399999999296</c:v>
                </c:pt>
                <c:pt idx="31429">
                  <c:v>157.1449999999296</c:v>
                </c:pt>
                <c:pt idx="31430">
                  <c:v>157.1499999999296</c:v>
                </c:pt>
                <c:pt idx="31431">
                  <c:v>157.1549999999296</c:v>
                </c:pt>
                <c:pt idx="31432">
                  <c:v>157.1599999999296</c:v>
                </c:pt>
                <c:pt idx="31433">
                  <c:v>157.1649999999296</c:v>
                </c:pt>
                <c:pt idx="31434">
                  <c:v>157.1699999999296</c:v>
                </c:pt>
                <c:pt idx="31435">
                  <c:v>157.1749999999296</c:v>
                </c:pt>
                <c:pt idx="31436">
                  <c:v>157.1799999999295</c:v>
                </c:pt>
                <c:pt idx="31437">
                  <c:v>157.1849999999295</c:v>
                </c:pt>
                <c:pt idx="31438">
                  <c:v>157.1899999999295</c:v>
                </c:pt>
                <c:pt idx="31439">
                  <c:v>157.1949999999295</c:v>
                </c:pt>
                <c:pt idx="31440">
                  <c:v>157.1999999999295</c:v>
                </c:pt>
                <c:pt idx="31441">
                  <c:v>157.2049999999295</c:v>
                </c:pt>
                <c:pt idx="31442">
                  <c:v>157.2099999999295</c:v>
                </c:pt>
                <c:pt idx="31443">
                  <c:v>157.2149999999295</c:v>
                </c:pt>
                <c:pt idx="31444">
                  <c:v>157.2199999999295</c:v>
                </c:pt>
                <c:pt idx="31445">
                  <c:v>157.2249999999295</c:v>
                </c:pt>
                <c:pt idx="31446">
                  <c:v>157.2299999999295</c:v>
                </c:pt>
                <c:pt idx="31447">
                  <c:v>157.2349999999295</c:v>
                </c:pt>
                <c:pt idx="31448">
                  <c:v>157.2399999999295</c:v>
                </c:pt>
                <c:pt idx="31449">
                  <c:v>157.2449999999295</c:v>
                </c:pt>
                <c:pt idx="31450">
                  <c:v>157.2499999999295</c:v>
                </c:pt>
                <c:pt idx="31451">
                  <c:v>157.2549999999295</c:v>
                </c:pt>
                <c:pt idx="31452">
                  <c:v>157.2599999999295</c:v>
                </c:pt>
                <c:pt idx="31453">
                  <c:v>157.2649999999294</c:v>
                </c:pt>
                <c:pt idx="31454">
                  <c:v>157.2699999999294</c:v>
                </c:pt>
                <c:pt idx="31455">
                  <c:v>157.2749999999294</c:v>
                </c:pt>
                <c:pt idx="31456">
                  <c:v>157.2799999999294</c:v>
                </c:pt>
                <c:pt idx="31457">
                  <c:v>157.2849999999295</c:v>
                </c:pt>
                <c:pt idx="31458">
                  <c:v>157.2899999999294</c:v>
                </c:pt>
                <c:pt idx="31459">
                  <c:v>157.2949999999294</c:v>
                </c:pt>
                <c:pt idx="31460">
                  <c:v>157.2999999999294</c:v>
                </c:pt>
                <c:pt idx="31461">
                  <c:v>157.3049999999294</c:v>
                </c:pt>
                <c:pt idx="31462">
                  <c:v>157.3099999999294</c:v>
                </c:pt>
                <c:pt idx="31463">
                  <c:v>157.3149999999294</c:v>
                </c:pt>
                <c:pt idx="31464">
                  <c:v>157.3199999999294</c:v>
                </c:pt>
                <c:pt idx="31465">
                  <c:v>157.3249999999294</c:v>
                </c:pt>
                <c:pt idx="31466">
                  <c:v>157.3299999999294</c:v>
                </c:pt>
                <c:pt idx="31467">
                  <c:v>157.3349999999294</c:v>
                </c:pt>
                <c:pt idx="31468">
                  <c:v>157.3399999999294</c:v>
                </c:pt>
                <c:pt idx="31469">
                  <c:v>157.3449999999294</c:v>
                </c:pt>
                <c:pt idx="31470">
                  <c:v>157.3499999999294</c:v>
                </c:pt>
                <c:pt idx="31471">
                  <c:v>157.3549999999294</c:v>
                </c:pt>
                <c:pt idx="31472">
                  <c:v>157.3599999999294</c:v>
                </c:pt>
                <c:pt idx="31473">
                  <c:v>157.3649999999294</c:v>
                </c:pt>
                <c:pt idx="31474">
                  <c:v>157.3699999999294</c:v>
                </c:pt>
                <c:pt idx="31475">
                  <c:v>157.3749999999294</c:v>
                </c:pt>
                <c:pt idx="31476">
                  <c:v>157.3799999999294</c:v>
                </c:pt>
                <c:pt idx="31477">
                  <c:v>157.3849999999294</c:v>
                </c:pt>
                <c:pt idx="31478">
                  <c:v>157.3899999999294</c:v>
                </c:pt>
                <c:pt idx="31479">
                  <c:v>157.3949999999294</c:v>
                </c:pt>
                <c:pt idx="31480">
                  <c:v>157.3999999999294</c:v>
                </c:pt>
                <c:pt idx="31481">
                  <c:v>157.4049999999293</c:v>
                </c:pt>
                <c:pt idx="31482">
                  <c:v>157.4099999999293</c:v>
                </c:pt>
                <c:pt idx="31483">
                  <c:v>157.4149999999293</c:v>
                </c:pt>
                <c:pt idx="31484">
                  <c:v>157.4199999999293</c:v>
                </c:pt>
                <c:pt idx="31485">
                  <c:v>157.4249999999294</c:v>
                </c:pt>
                <c:pt idx="31486">
                  <c:v>157.4299999999294</c:v>
                </c:pt>
                <c:pt idx="31487">
                  <c:v>157.4349999999293</c:v>
                </c:pt>
                <c:pt idx="31488">
                  <c:v>157.4399999999293</c:v>
                </c:pt>
                <c:pt idx="31489">
                  <c:v>157.4449999999293</c:v>
                </c:pt>
                <c:pt idx="31490">
                  <c:v>157.4499999999293</c:v>
                </c:pt>
                <c:pt idx="31491">
                  <c:v>157.4549999999293</c:v>
                </c:pt>
                <c:pt idx="31492">
                  <c:v>157.4599999999293</c:v>
                </c:pt>
                <c:pt idx="31493">
                  <c:v>157.4649999999293</c:v>
                </c:pt>
                <c:pt idx="31494">
                  <c:v>157.4699999999293</c:v>
                </c:pt>
                <c:pt idx="31495">
                  <c:v>157.4749999999293</c:v>
                </c:pt>
                <c:pt idx="31496">
                  <c:v>157.4799999999293</c:v>
                </c:pt>
                <c:pt idx="31497">
                  <c:v>157.4849999999293</c:v>
                </c:pt>
                <c:pt idx="31498">
                  <c:v>157.4899999999293</c:v>
                </c:pt>
                <c:pt idx="31499">
                  <c:v>157.4949999999293</c:v>
                </c:pt>
                <c:pt idx="31500">
                  <c:v>157.4999999999293</c:v>
                </c:pt>
                <c:pt idx="31501">
                  <c:v>157.5049999999293</c:v>
                </c:pt>
                <c:pt idx="31502">
                  <c:v>157.5099999999292</c:v>
                </c:pt>
                <c:pt idx="31503">
                  <c:v>157.5149999999292</c:v>
                </c:pt>
                <c:pt idx="31504">
                  <c:v>157.5199999999292</c:v>
                </c:pt>
                <c:pt idx="31505">
                  <c:v>157.5249999999292</c:v>
                </c:pt>
                <c:pt idx="31506">
                  <c:v>157.5299999999292</c:v>
                </c:pt>
                <c:pt idx="31507">
                  <c:v>157.5349999999292</c:v>
                </c:pt>
                <c:pt idx="31508">
                  <c:v>157.5399999999292</c:v>
                </c:pt>
                <c:pt idx="31509">
                  <c:v>157.5449999999292</c:v>
                </c:pt>
                <c:pt idx="31510">
                  <c:v>157.5499999999292</c:v>
                </c:pt>
                <c:pt idx="31511">
                  <c:v>157.5549999999292</c:v>
                </c:pt>
                <c:pt idx="31512">
                  <c:v>157.5599999999292</c:v>
                </c:pt>
                <c:pt idx="31513">
                  <c:v>157.5649999999292</c:v>
                </c:pt>
                <c:pt idx="31514">
                  <c:v>157.5699999999292</c:v>
                </c:pt>
                <c:pt idx="31515">
                  <c:v>157.5749999999292</c:v>
                </c:pt>
                <c:pt idx="31516">
                  <c:v>157.5799999999292</c:v>
                </c:pt>
                <c:pt idx="31517">
                  <c:v>157.5849999999292</c:v>
                </c:pt>
                <c:pt idx="31518">
                  <c:v>157.5899999999292</c:v>
                </c:pt>
                <c:pt idx="31519">
                  <c:v>157.5949999999292</c:v>
                </c:pt>
                <c:pt idx="31520">
                  <c:v>157.5999999999292</c:v>
                </c:pt>
                <c:pt idx="31521">
                  <c:v>157.6049999999292</c:v>
                </c:pt>
                <c:pt idx="31522">
                  <c:v>157.6099999999292</c:v>
                </c:pt>
                <c:pt idx="31523">
                  <c:v>157.6149999999292</c:v>
                </c:pt>
                <c:pt idx="31524">
                  <c:v>157.6199999999291</c:v>
                </c:pt>
                <c:pt idx="31525">
                  <c:v>157.6249999999291</c:v>
                </c:pt>
                <c:pt idx="31526">
                  <c:v>157.6299999999291</c:v>
                </c:pt>
                <c:pt idx="31527">
                  <c:v>157.6349999999291</c:v>
                </c:pt>
                <c:pt idx="31528">
                  <c:v>157.6399999999291</c:v>
                </c:pt>
                <c:pt idx="31529">
                  <c:v>157.6449999999291</c:v>
                </c:pt>
                <c:pt idx="31530">
                  <c:v>157.6499999999291</c:v>
                </c:pt>
                <c:pt idx="31531">
                  <c:v>157.6549999999291</c:v>
                </c:pt>
                <c:pt idx="31532">
                  <c:v>157.6599999999291</c:v>
                </c:pt>
                <c:pt idx="31533">
                  <c:v>157.6649999999291</c:v>
                </c:pt>
                <c:pt idx="31534">
                  <c:v>157.6699999999291</c:v>
                </c:pt>
                <c:pt idx="31535">
                  <c:v>157.6749999999291</c:v>
                </c:pt>
                <c:pt idx="31536">
                  <c:v>157.6799999999291</c:v>
                </c:pt>
                <c:pt idx="31537">
                  <c:v>157.6849999999291</c:v>
                </c:pt>
                <c:pt idx="31538">
                  <c:v>157.6899999999291</c:v>
                </c:pt>
                <c:pt idx="31539">
                  <c:v>157.6949999999291</c:v>
                </c:pt>
                <c:pt idx="31540">
                  <c:v>157.6999999999291</c:v>
                </c:pt>
                <c:pt idx="31541">
                  <c:v>157.704999999929</c:v>
                </c:pt>
                <c:pt idx="31542">
                  <c:v>157.709999999929</c:v>
                </c:pt>
                <c:pt idx="31543">
                  <c:v>157.714999999929</c:v>
                </c:pt>
                <c:pt idx="31544">
                  <c:v>157.719999999929</c:v>
                </c:pt>
                <c:pt idx="31545">
                  <c:v>157.7249999999291</c:v>
                </c:pt>
                <c:pt idx="31546">
                  <c:v>157.729999999929</c:v>
                </c:pt>
                <c:pt idx="31547">
                  <c:v>157.734999999929</c:v>
                </c:pt>
                <c:pt idx="31548">
                  <c:v>157.739999999929</c:v>
                </c:pt>
                <c:pt idx="31549">
                  <c:v>157.744999999929</c:v>
                </c:pt>
                <c:pt idx="31550">
                  <c:v>157.749999999929</c:v>
                </c:pt>
                <c:pt idx="31551">
                  <c:v>157.754999999929</c:v>
                </c:pt>
                <c:pt idx="31552">
                  <c:v>157.759999999929</c:v>
                </c:pt>
                <c:pt idx="31553">
                  <c:v>157.764999999929</c:v>
                </c:pt>
                <c:pt idx="31554">
                  <c:v>157.769999999929</c:v>
                </c:pt>
                <c:pt idx="31555">
                  <c:v>157.774999999929</c:v>
                </c:pt>
                <c:pt idx="31556">
                  <c:v>157.779999999929</c:v>
                </c:pt>
                <c:pt idx="31557">
                  <c:v>157.784999999929</c:v>
                </c:pt>
                <c:pt idx="31558">
                  <c:v>157.789999999929</c:v>
                </c:pt>
                <c:pt idx="31559">
                  <c:v>157.794999999929</c:v>
                </c:pt>
                <c:pt idx="31560">
                  <c:v>157.799999999929</c:v>
                </c:pt>
                <c:pt idx="31561">
                  <c:v>157.804999999929</c:v>
                </c:pt>
                <c:pt idx="31562">
                  <c:v>157.809999999929</c:v>
                </c:pt>
                <c:pt idx="31563">
                  <c:v>157.8149999999289</c:v>
                </c:pt>
                <c:pt idx="31564">
                  <c:v>157.8199999999289</c:v>
                </c:pt>
                <c:pt idx="31565">
                  <c:v>157.824999999929</c:v>
                </c:pt>
                <c:pt idx="31566">
                  <c:v>157.829999999929</c:v>
                </c:pt>
                <c:pt idx="31567">
                  <c:v>157.834999999929</c:v>
                </c:pt>
                <c:pt idx="31568">
                  <c:v>157.8399999999289</c:v>
                </c:pt>
                <c:pt idx="31569">
                  <c:v>157.8449999999289</c:v>
                </c:pt>
                <c:pt idx="31570">
                  <c:v>157.8499999999289</c:v>
                </c:pt>
                <c:pt idx="31571">
                  <c:v>157.854999999929</c:v>
                </c:pt>
                <c:pt idx="31572">
                  <c:v>157.859999999929</c:v>
                </c:pt>
                <c:pt idx="31573">
                  <c:v>157.8649999999289</c:v>
                </c:pt>
                <c:pt idx="31574">
                  <c:v>157.8699999999289</c:v>
                </c:pt>
                <c:pt idx="31575">
                  <c:v>157.8749999999289</c:v>
                </c:pt>
                <c:pt idx="31576">
                  <c:v>157.8799999999289</c:v>
                </c:pt>
                <c:pt idx="31577">
                  <c:v>157.884999999929</c:v>
                </c:pt>
                <c:pt idx="31578">
                  <c:v>157.889999999929</c:v>
                </c:pt>
                <c:pt idx="31579">
                  <c:v>157.8949999999289</c:v>
                </c:pt>
                <c:pt idx="31580">
                  <c:v>157.8999999999289</c:v>
                </c:pt>
                <c:pt idx="31581">
                  <c:v>157.9049999999289</c:v>
                </c:pt>
                <c:pt idx="31582">
                  <c:v>157.9099999999289</c:v>
                </c:pt>
                <c:pt idx="31583">
                  <c:v>157.9149999999289</c:v>
                </c:pt>
                <c:pt idx="31584">
                  <c:v>157.9199999999288</c:v>
                </c:pt>
                <c:pt idx="31585">
                  <c:v>157.9249999999288</c:v>
                </c:pt>
                <c:pt idx="31586">
                  <c:v>157.9299999999288</c:v>
                </c:pt>
                <c:pt idx="31587">
                  <c:v>157.9349999999288</c:v>
                </c:pt>
                <c:pt idx="31588">
                  <c:v>157.9399999999288</c:v>
                </c:pt>
                <c:pt idx="31589">
                  <c:v>157.9449999999288</c:v>
                </c:pt>
                <c:pt idx="31590">
                  <c:v>157.9499999999288</c:v>
                </c:pt>
                <c:pt idx="31591">
                  <c:v>157.9549999999288</c:v>
                </c:pt>
                <c:pt idx="31592">
                  <c:v>157.9599999999288</c:v>
                </c:pt>
                <c:pt idx="31593">
                  <c:v>157.9649999999288</c:v>
                </c:pt>
                <c:pt idx="31594">
                  <c:v>157.9699999999288</c:v>
                </c:pt>
                <c:pt idx="31595">
                  <c:v>157.9749999999288</c:v>
                </c:pt>
                <c:pt idx="31596">
                  <c:v>157.9799999999288</c:v>
                </c:pt>
                <c:pt idx="31597">
                  <c:v>157.9849999999288</c:v>
                </c:pt>
                <c:pt idx="31598">
                  <c:v>157.9899999999288</c:v>
                </c:pt>
                <c:pt idx="31599">
                  <c:v>157.9949999999288</c:v>
                </c:pt>
                <c:pt idx="31600">
                  <c:v>157.9999999999288</c:v>
                </c:pt>
                <c:pt idx="31601">
                  <c:v>158.0049999999288</c:v>
                </c:pt>
                <c:pt idx="31602">
                  <c:v>158.0099999999288</c:v>
                </c:pt>
                <c:pt idx="31603">
                  <c:v>158.0149999999288</c:v>
                </c:pt>
                <c:pt idx="31604">
                  <c:v>158.0199999999288</c:v>
                </c:pt>
                <c:pt idx="31605">
                  <c:v>158.0249999999288</c:v>
                </c:pt>
                <c:pt idx="31606">
                  <c:v>158.0299999999288</c:v>
                </c:pt>
                <c:pt idx="31607">
                  <c:v>158.0349999999287</c:v>
                </c:pt>
                <c:pt idx="31608">
                  <c:v>158.0399999999287</c:v>
                </c:pt>
                <c:pt idx="31609">
                  <c:v>158.0449999999287</c:v>
                </c:pt>
                <c:pt idx="31610">
                  <c:v>158.0499999999287</c:v>
                </c:pt>
                <c:pt idx="31611">
                  <c:v>158.0549999999288</c:v>
                </c:pt>
                <c:pt idx="31612">
                  <c:v>158.0599999999287</c:v>
                </c:pt>
                <c:pt idx="31613">
                  <c:v>158.0649999999287</c:v>
                </c:pt>
                <c:pt idx="31614">
                  <c:v>158.0699999999287</c:v>
                </c:pt>
                <c:pt idx="31615">
                  <c:v>158.0749999999287</c:v>
                </c:pt>
                <c:pt idx="31616">
                  <c:v>158.0799999999287</c:v>
                </c:pt>
                <c:pt idx="31617">
                  <c:v>158.0849999999287</c:v>
                </c:pt>
                <c:pt idx="31618">
                  <c:v>158.0899999999287</c:v>
                </c:pt>
                <c:pt idx="31619">
                  <c:v>158.0949999999287</c:v>
                </c:pt>
                <c:pt idx="31620">
                  <c:v>158.0999999999287</c:v>
                </c:pt>
                <c:pt idx="31621">
                  <c:v>158.1049999999287</c:v>
                </c:pt>
                <c:pt idx="31622">
                  <c:v>158.1099999999287</c:v>
                </c:pt>
                <c:pt idx="31623">
                  <c:v>158.1149999999287</c:v>
                </c:pt>
                <c:pt idx="31624">
                  <c:v>158.1199999999286</c:v>
                </c:pt>
                <c:pt idx="31625">
                  <c:v>158.1249999999287</c:v>
                </c:pt>
                <c:pt idx="31626">
                  <c:v>158.1299999999287</c:v>
                </c:pt>
                <c:pt idx="31627">
                  <c:v>158.1349999999287</c:v>
                </c:pt>
                <c:pt idx="31628">
                  <c:v>158.1399999999286</c:v>
                </c:pt>
                <c:pt idx="31629">
                  <c:v>158.1449999999286</c:v>
                </c:pt>
                <c:pt idx="31630">
                  <c:v>158.1499999999286</c:v>
                </c:pt>
                <c:pt idx="31631">
                  <c:v>158.1549999999286</c:v>
                </c:pt>
                <c:pt idx="31632">
                  <c:v>158.1599999999286</c:v>
                </c:pt>
                <c:pt idx="31633">
                  <c:v>158.1649999999286</c:v>
                </c:pt>
                <c:pt idx="31634">
                  <c:v>158.1699999999286</c:v>
                </c:pt>
                <c:pt idx="31635">
                  <c:v>158.1749999999286</c:v>
                </c:pt>
                <c:pt idx="31636">
                  <c:v>158.1799999999286</c:v>
                </c:pt>
                <c:pt idx="31637">
                  <c:v>158.1849999999286</c:v>
                </c:pt>
                <c:pt idx="31638">
                  <c:v>158.1899999999286</c:v>
                </c:pt>
                <c:pt idx="31639">
                  <c:v>158.1949999999286</c:v>
                </c:pt>
                <c:pt idx="31640">
                  <c:v>158.1999999999286</c:v>
                </c:pt>
                <c:pt idx="31641">
                  <c:v>158.2049999999286</c:v>
                </c:pt>
                <c:pt idx="31642">
                  <c:v>158.2099999999286</c:v>
                </c:pt>
                <c:pt idx="31643">
                  <c:v>158.2149999999286</c:v>
                </c:pt>
                <c:pt idx="31644">
                  <c:v>158.2199999999285</c:v>
                </c:pt>
                <c:pt idx="31645">
                  <c:v>158.2249999999286</c:v>
                </c:pt>
                <c:pt idx="31646">
                  <c:v>158.2299999999286</c:v>
                </c:pt>
                <c:pt idx="31647">
                  <c:v>158.2349999999286</c:v>
                </c:pt>
                <c:pt idx="31648">
                  <c:v>158.2399999999286</c:v>
                </c:pt>
                <c:pt idx="31649">
                  <c:v>158.2449999999286</c:v>
                </c:pt>
                <c:pt idx="31650">
                  <c:v>158.2499999999285</c:v>
                </c:pt>
                <c:pt idx="31651">
                  <c:v>158.2549999999285</c:v>
                </c:pt>
                <c:pt idx="31652">
                  <c:v>158.2599999999285</c:v>
                </c:pt>
                <c:pt idx="31653">
                  <c:v>158.2649999999285</c:v>
                </c:pt>
                <c:pt idx="31654">
                  <c:v>158.2699999999285</c:v>
                </c:pt>
                <c:pt idx="31655">
                  <c:v>158.2749999999285</c:v>
                </c:pt>
                <c:pt idx="31656">
                  <c:v>158.2799999999285</c:v>
                </c:pt>
                <c:pt idx="31657">
                  <c:v>158.2849999999285</c:v>
                </c:pt>
                <c:pt idx="31658">
                  <c:v>158.2899999999285</c:v>
                </c:pt>
                <c:pt idx="31659">
                  <c:v>158.2949999999285</c:v>
                </c:pt>
                <c:pt idx="31660">
                  <c:v>158.2999999999285</c:v>
                </c:pt>
                <c:pt idx="31661">
                  <c:v>158.3049999999285</c:v>
                </c:pt>
                <c:pt idx="31662">
                  <c:v>158.3099999999285</c:v>
                </c:pt>
                <c:pt idx="31663">
                  <c:v>158.3149999999285</c:v>
                </c:pt>
                <c:pt idx="31664">
                  <c:v>158.3199999999285</c:v>
                </c:pt>
                <c:pt idx="31665">
                  <c:v>158.3249999999285</c:v>
                </c:pt>
                <c:pt idx="31666">
                  <c:v>158.3299999999285</c:v>
                </c:pt>
                <c:pt idx="31667">
                  <c:v>158.3349999999285</c:v>
                </c:pt>
                <c:pt idx="31668">
                  <c:v>158.3399999999285</c:v>
                </c:pt>
                <c:pt idx="31669">
                  <c:v>158.3449999999285</c:v>
                </c:pt>
                <c:pt idx="31670">
                  <c:v>158.3499999999285</c:v>
                </c:pt>
                <c:pt idx="31671">
                  <c:v>158.3549999999285</c:v>
                </c:pt>
                <c:pt idx="31672">
                  <c:v>158.3599999999285</c:v>
                </c:pt>
                <c:pt idx="31673">
                  <c:v>158.3649999999284</c:v>
                </c:pt>
                <c:pt idx="31674">
                  <c:v>158.3699999999284</c:v>
                </c:pt>
                <c:pt idx="31675">
                  <c:v>158.3749999999284</c:v>
                </c:pt>
                <c:pt idx="31676">
                  <c:v>158.3799999999284</c:v>
                </c:pt>
                <c:pt idx="31677">
                  <c:v>158.3849999999285</c:v>
                </c:pt>
                <c:pt idx="31678">
                  <c:v>158.3899999999284</c:v>
                </c:pt>
                <c:pt idx="31679">
                  <c:v>158.3949999999284</c:v>
                </c:pt>
                <c:pt idx="31680">
                  <c:v>158.3999999999284</c:v>
                </c:pt>
                <c:pt idx="31681">
                  <c:v>158.4049999999284</c:v>
                </c:pt>
                <c:pt idx="31682">
                  <c:v>158.4099999999284</c:v>
                </c:pt>
                <c:pt idx="31683">
                  <c:v>158.4149999999284</c:v>
                </c:pt>
                <c:pt idx="31684">
                  <c:v>158.4199999999284</c:v>
                </c:pt>
                <c:pt idx="31685">
                  <c:v>158.4249999999284</c:v>
                </c:pt>
                <c:pt idx="31686">
                  <c:v>158.4299999999284</c:v>
                </c:pt>
                <c:pt idx="31687">
                  <c:v>158.4349999999284</c:v>
                </c:pt>
                <c:pt idx="31688">
                  <c:v>158.4399999999284</c:v>
                </c:pt>
                <c:pt idx="31689">
                  <c:v>158.4449999999284</c:v>
                </c:pt>
                <c:pt idx="31690">
                  <c:v>158.4499999999284</c:v>
                </c:pt>
                <c:pt idx="31691">
                  <c:v>158.4549999999284</c:v>
                </c:pt>
                <c:pt idx="31692">
                  <c:v>158.4599999999284</c:v>
                </c:pt>
                <c:pt idx="31693">
                  <c:v>158.4649999999284</c:v>
                </c:pt>
                <c:pt idx="31694">
                  <c:v>158.4699999999284</c:v>
                </c:pt>
                <c:pt idx="31695">
                  <c:v>158.4749999999283</c:v>
                </c:pt>
                <c:pt idx="31696">
                  <c:v>158.4799999999283</c:v>
                </c:pt>
                <c:pt idx="31697">
                  <c:v>158.4849999999284</c:v>
                </c:pt>
                <c:pt idx="31698">
                  <c:v>158.4899999999284</c:v>
                </c:pt>
                <c:pt idx="31699">
                  <c:v>158.4949999999284</c:v>
                </c:pt>
                <c:pt idx="31700">
                  <c:v>158.4999999999283</c:v>
                </c:pt>
                <c:pt idx="31701">
                  <c:v>158.5049999999283</c:v>
                </c:pt>
                <c:pt idx="31702">
                  <c:v>158.5099999999283</c:v>
                </c:pt>
                <c:pt idx="31703">
                  <c:v>158.5149999999283</c:v>
                </c:pt>
                <c:pt idx="31704">
                  <c:v>158.5199999999283</c:v>
                </c:pt>
                <c:pt idx="31705">
                  <c:v>158.5249999999283</c:v>
                </c:pt>
                <c:pt idx="31706">
                  <c:v>158.5299999999283</c:v>
                </c:pt>
                <c:pt idx="31707">
                  <c:v>158.5349999999283</c:v>
                </c:pt>
                <c:pt idx="31708">
                  <c:v>158.5399999999283</c:v>
                </c:pt>
                <c:pt idx="31709">
                  <c:v>158.5449999999283</c:v>
                </c:pt>
                <c:pt idx="31710">
                  <c:v>158.5499999999283</c:v>
                </c:pt>
                <c:pt idx="31711">
                  <c:v>158.5549999999283</c:v>
                </c:pt>
                <c:pt idx="31712">
                  <c:v>158.5599999999283</c:v>
                </c:pt>
                <c:pt idx="31713">
                  <c:v>158.5649999999283</c:v>
                </c:pt>
                <c:pt idx="31714">
                  <c:v>158.5699999999283</c:v>
                </c:pt>
                <c:pt idx="31715">
                  <c:v>158.5749999999283</c:v>
                </c:pt>
                <c:pt idx="31716">
                  <c:v>158.5799999999282</c:v>
                </c:pt>
                <c:pt idx="31717">
                  <c:v>158.5849999999282</c:v>
                </c:pt>
                <c:pt idx="31718">
                  <c:v>158.5899999999282</c:v>
                </c:pt>
                <c:pt idx="31719">
                  <c:v>158.5949999999282</c:v>
                </c:pt>
                <c:pt idx="31720">
                  <c:v>158.5999999999282</c:v>
                </c:pt>
                <c:pt idx="31721">
                  <c:v>158.6049999999282</c:v>
                </c:pt>
                <c:pt idx="31722">
                  <c:v>158.6099999999282</c:v>
                </c:pt>
                <c:pt idx="31723">
                  <c:v>158.6149999999282</c:v>
                </c:pt>
                <c:pt idx="31724">
                  <c:v>158.6199999999282</c:v>
                </c:pt>
                <c:pt idx="31725">
                  <c:v>158.6249999999282</c:v>
                </c:pt>
                <c:pt idx="31726">
                  <c:v>158.6299999999282</c:v>
                </c:pt>
                <c:pt idx="31727">
                  <c:v>158.6349999999282</c:v>
                </c:pt>
                <c:pt idx="31728">
                  <c:v>158.6399999999282</c:v>
                </c:pt>
                <c:pt idx="31729">
                  <c:v>158.6449999999282</c:v>
                </c:pt>
                <c:pt idx="31730">
                  <c:v>158.6499999999282</c:v>
                </c:pt>
                <c:pt idx="31731">
                  <c:v>158.6549999999282</c:v>
                </c:pt>
                <c:pt idx="31732">
                  <c:v>158.6599999999282</c:v>
                </c:pt>
                <c:pt idx="31733">
                  <c:v>158.6649999999282</c:v>
                </c:pt>
                <c:pt idx="31734">
                  <c:v>158.6699999999282</c:v>
                </c:pt>
                <c:pt idx="31735">
                  <c:v>158.6749999999282</c:v>
                </c:pt>
                <c:pt idx="31736">
                  <c:v>158.6799999999282</c:v>
                </c:pt>
                <c:pt idx="31737">
                  <c:v>158.6849999999282</c:v>
                </c:pt>
                <c:pt idx="31738">
                  <c:v>158.6899999999282</c:v>
                </c:pt>
                <c:pt idx="31739">
                  <c:v>158.6949999999281</c:v>
                </c:pt>
                <c:pt idx="31740">
                  <c:v>158.6999999999281</c:v>
                </c:pt>
                <c:pt idx="31741">
                  <c:v>158.7049999999281</c:v>
                </c:pt>
                <c:pt idx="31742">
                  <c:v>158.7099999999281</c:v>
                </c:pt>
                <c:pt idx="31743">
                  <c:v>158.7149999999281</c:v>
                </c:pt>
                <c:pt idx="31744">
                  <c:v>158.7199999999281</c:v>
                </c:pt>
                <c:pt idx="31745">
                  <c:v>158.7249999999281</c:v>
                </c:pt>
                <c:pt idx="31746">
                  <c:v>158.7299999999281</c:v>
                </c:pt>
                <c:pt idx="31747">
                  <c:v>158.7349999999281</c:v>
                </c:pt>
                <c:pt idx="31748">
                  <c:v>158.7399999999281</c:v>
                </c:pt>
                <c:pt idx="31749">
                  <c:v>158.7449999999281</c:v>
                </c:pt>
                <c:pt idx="31750">
                  <c:v>158.7499999999281</c:v>
                </c:pt>
                <c:pt idx="31751">
                  <c:v>158.7549999999281</c:v>
                </c:pt>
                <c:pt idx="31752">
                  <c:v>158.7599999999281</c:v>
                </c:pt>
                <c:pt idx="31753">
                  <c:v>158.7649999999281</c:v>
                </c:pt>
                <c:pt idx="31754">
                  <c:v>158.7699999999281</c:v>
                </c:pt>
                <c:pt idx="31755">
                  <c:v>158.7749999999281</c:v>
                </c:pt>
                <c:pt idx="31756">
                  <c:v>158.779999999928</c:v>
                </c:pt>
                <c:pt idx="31757">
                  <c:v>158.7849999999281</c:v>
                </c:pt>
                <c:pt idx="31758">
                  <c:v>158.7899999999281</c:v>
                </c:pt>
                <c:pt idx="31759">
                  <c:v>158.7949999999281</c:v>
                </c:pt>
                <c:pt idx="31760">
                  <c:v>158.799999999928</c:v>
                </c:pt>
                <c:pt idx="31761">
                  <c:v>158.804999999928</c:v>
                </c:pt>
                <c:pt idx="31762">
                  <c:v>158.809999999928</c:v>
                </c:pt>
                <c:pt idx="31763">
                  <c:v>158.814999999928</c:v>
                </c:pt>
                <c:pt idx="31764">
                  <c:v>158.819999999928</c:v>
                </c:pt>
                <c:pt idx="31765">
                  <c:v>158.8249999999281</c:v>
                </c:pt>
                <c:pt idx="31766">
                  <c:v>158.829999999928</c:v>
                </c:pt>
                <c:pt idx="31767">
                  <c:v>158.834999999928</c:v>
                </c:pt>
                <c:pt idx="31768">
                  <c:v>158.839999999928</c:v>
                </c:pt>
                <c:pt idx="31769">
                  <c:v>158.844999999928</c:v>
                </c:pt>
                <c:pt idx="31770">
                  <c:v>158.849999999928</c:v>
                </c:pt>
                <c:pt idx="31771">
                  <c:v>158.854999999928</c:v>
                </c:pt>
                <c:pt idx="31772">
                  <c:v>158.859999999928</c:v>
                </c:pt>
                <c:pt idx="31773">
                  <c:v>158.864999999928</c:v>
                </c:pt>
                <c:pt idx="31774">
                  <c:v>158.869999999928</c:v>
                </c:pt>
                <c:pt idx="31775">
                  <c:v>158.874999999928</c:v>
                </c:pt>
                <c:pt idx="31776">
                  <c:v>158.879999999928</c:v>
                </c:pt>
                <c:pt idx="31777">
                  <c:v>158.884999999928</c:v>
                </c:pt>
                <c:pt idx="31778">
                  <c:v>158.889999999928</c:v>
                </c:pt>
                <c:pt idx="31779">
                  <c:v>158.894999999928</c:v>
                </c:pt>
                <c:pt idx="31780">
                  <c:v>158.899999999928</c:v>
                </c:pt>
                <c:pt idx="31781">
                  <c:v>158.904999999928</c:v>
                </c:pt>
                <c:pt idx="31782">
                  <c:v>158.909999999928</c:v>
                </c:pt>
                <c:pt idx="31783">
                  <c:v>158.9149999999279</c:v>
                </c:pt>
                <c:pt idx="31784">
                  <c:v>158.9199999999279</c:v>
                </c:pt>
                <c:pt idx="31785">
                  <c:v>158.924999999928</c:v>
                </c:pt>
                <c:pt idx="31786">
                  <c:v>158.929999999928</c:v>
                </c:pt>
                <c:pt idx="31787">
                  <c:v>158.934999999928</c:v>
                </c:pt>
                <c:pt idx="31788">
                  <c:v>158.9399999999279</c:v>
                </c:pt>
                <c:pt idx="31789">
                  <c:v>158.9449999999279</c:v>
                </c:pt>
                <c:pt idx="31790">
                  <c:v>158.9499999999279</c:v>
                </c:pt>
                <c:pt idx="31791">
                  <c:v>158.954999999928</c:v>
                </c:pt>
                <c:pt idx="31792">
                  <c:v>158.959999999928</c:v>
                </c:pt>
                <c:pt idx="31793">
                  <c:v>158.9649999999279</c:v>
                </c:pt>
                <c:pt idx="31794">
                  <c:v>158.9699999999279</c:v>
                </c:pt>
                <c:pt idx="31795">
                  <c:v>158.9749999999279</c:v>
                </c:pt>
                <c:pt idx="31796">
                  <c:v>158.9799999999279</c:v>
                </c:pt>
                <c:pt idx="31797">
                  <c:v>158.984999999928</c:v>
                </c:pt>
                <c:pt idx="31798">
                  <c:v>158.989999999928</c:v>
                </c:pt>
                <c:pt idx="31799">
                  <c:v>158.9949999999279</c:v>
                </c:pt>
                <c:pt idx="31800">
                  <c:v>158.9999999999279</c:v>
                </c:pt>
                <c:pt idx="31801">
                  <c:v>159.0049999999279</c:v>
                </c:pt>
                <c:pt idx="31802">
                  <c:v>159.0099999999279</c:v>
                </c:pt>
                <c:pt idx="31803">
                  <c:v>159.0149999999279</c:v>
                </c:pt>
                <c:pt idx="31804">
                  <c:v>159.0199999999278</c:v>
                </c:pt>
                <c:pt idx="31805">
                  <c:v>159.0249999999278</c:v>
                </c:pt>
                <c:pt idx="31806">
                  <c:v>159.0299999999278</c:v>
                </c:pt>
                <c:pt idx="31807">
                  <c:v>159.0349999999278</c:v>
                </c:pt>
                <c:pt idx="31808">
                  <c:v>159.0399999999278</c:v>
                </c:pt>
                <c:pt idx="31809">
                  <c:v>159.0449999999278</c:v>
                </c:pt>
                <c:pt idx="31810">
                  <c:v>159.0499999999278</c:v>
                </c:pt>
                <c:pt idx="31811">
                  <c:v>159.0549999999278</c:v>
                </c:pt>
                <c:pt idx="31812">
                  <c:v>159.0599999999278</c:v>
                </c:pt>
                <c:pt idx="31813">
                  <c:v>159.0649999999278</c:v>
                </c:pt>
                <c:pt idx="31814">
                  <c:v>159.0699999999278</c:v>
                </c:pt>
                <c:pt idx="31815">
                  <c:v>159.0749999999278</c:v>
                </c:pt>
                <c:pt idx="31816">
                  <c:v>159.0799999999278</c:v>
                </c:pt>
                <c:pt idx="31817">
                  <c:v>159.0849999999278</c:v>
                </c:pt>
                <c:pt idx="31818">
                  <c:v>159.0899999999278</c:v>
                </c:pt>
                <c:pt idx="31819">
                  <c:v>159.0949999999278</c:v>
                </c:pt>
                <c:pt idx="31820">
                  <c:v>159.0999999999278</c:v>
                </c:pt>
                <c:pt idx="31821">
                  <c:v>159.1049999999278</c:v>
                </c:pt>
                <c:pt idx="31822">
                  <c:v>159.1099999999278</c:v>
                </c:pt>
                <c:pt idx="31823">
                  <c:v>159.1149999999278</c:v>
                </c:pt>
                <c:pt idx="31824">
                  <c:v>159.1199999999278</c:v>
                </c:pt>
                <c:pt idx="31825">
                  <c:v>159.1249999999278</c:v>
                </c:pt>
                <c:pt idx="31826">
                  <c:v>159.1299999999278</c:v>
                </c:pt>
                <c:pt idx="31827">
                  <c:v>159.1349999999277</c:v>
                </c:pt>
                <c:pt idx="31828">
                  <c:v>159.1399999999277</c:v>
                </c:pt>
                <c:pt idx="31829">
                  <c:v>159.1449999999277</c:v>
                </c:pt>
                <c:pt idx="31830">
                  <c:v>159.1499999999277</c:v>
                </c:pt>
                <c:pt idx="31831">
                  <c:v>159.1549999999278</c:v>
                </c:pt>
                <c:pt idx="31832">
                  <c:v>159.1599999999277</c:v>
                </c:pt>
                <c:pt idx="31833">
                  <c:v>159.1649999999277</c:v>
                </c:pt>
                <c:pt idx="31834">
                  <c:v>159.1699999999277</c:v>
                </c:pt>
                <c:pt idx="31835">
                  <c:v>159.1749999999277</c:v>
                </c:pt>
                <c:pt idx="31836">
                  <c:v>159.1799999999277</c:v>
                </c:pt>
                <c:pt idx="31837">
                  <c:v>159.1849999999277</c:v>
                </c:pt>
                <c:pt idx="31838">
                  <c:v>159.1899999999277</c:v>
                </c:pt>
                <c:pt idx="31839">
                  <c:v>159.1949999999277</c:v>
                </c:pt>
                <c:pt idx="31840">
                  <c:v>159.1999999999277</c:v>
                </c:pt>
                <c:pt idx="31841">
                  <c:v>159.2049999999277</c:v>
                </c:pt>
                <c:pt idx="31842">
                  <c:v>159.2099999999277</c:v>
                </c:pt>
                <c:pt idx="31843">
                  <c:v>159.2149999999277</c:v>
                </c:pt>
                <c:pt idx="31844">
                  <c:v>159.2199999999276</c:v>
                </c:pt>
                <c:pt idx="31845">
                  <c:v>159.2249999999277</c:v>
                </c:pt>
                <c:pt idx="31846">
                  <c:v>159.2299999999277</c:v>
                </c:pt>
                <c:pt idx="31847">
                  <c:v>159.2349999999277</c:v>
                </c:pt>
                <c:pt idx="31848">
                  <c:v>159.2399999999276</c:v>
                </c:pt>
                <c:pt idx="31849">
                  <c:v>159.2449999999276</c:v>
                </c:pt>
                <c:pt idx="31850">
                  <c:v>159.2499999999276</c:v>
                </c:pt>
                <c:pt idx="31851">
                  <c:v>159.2549999999276</c:v>
                </c:pt>
                <c:pt idx="31852">
                  <c:v>159.2599999999276</c:v>
                </c:pt>
                <c:pt idx="31853">
                  <c:v>159.2649999999276</c:v>
                </c:pt>
                <c:pt idx="31854">
                  <c:v>159.2699999999276</c:v>
                </c:pt>
                <c:pt idx="31855">
                  <c:v>159.2749999999276</c:v>
                </c:pt>
                <c:pt idx="31856">
                  <c:v>159.2799999999276</c:v>
                </c:pt>
                <c:pt idx="31857">
                  <c:v>159.2849999999276</c:v>
                </c:pt>
                <c:pt idx="31858">
                  <c:v>159.2899999999276</c:v>
                </c:pt>
                <c:pt idx="31859">
                  <c:v>159.2949999999276</c:v>
                </c:pt>
                <c:pt idx="31860">
                  <c:v>159.2999999999276</c:v>
                </c:pt>
                <c:pt idx="31861">
                  <c:v>159.3049999999276</c:v>
                </c:pt>
                <c:pt idx="31862">
                  <c:v>159.3099999999276</c:v>
                </c:pt>
                <c:pt idx="31863">
                  <c:v>159.3149999999276</c:v>
                </c:pt>
                <c:pt idx="31864">
                  <c:v>159.3199999999276</c:v>
                </c:pt>
                <c:pt idx="31865">
                  <c:v>159.3249999999276</c:v>
                </c:pt>
                <c:pt idx="31866">
                  <c:v>159.3299999999276</c:v>
                </c:pt>
                <c:pt idx="31867">
                  <c:v>159.3349999999276</c:v>
                </c:pt>
                <c:pt idx="31868">
                  <c:v>159.3399999999276</c:v>
                </c:pt>
                <c:pt idx="31869">
                  <c:v>159.3449999999276</c:v>
                </c:pt>
                <c:pt idx="31870">
                  <c:v>159.3499999999276</c:v>
                </c:pt>
                <c:pt idx="31871">
                  <c:v>159.3549999999276</c:v>
                </c:pt>
                <c:pt idx="31872">
                  <c:v>159.3599999999276</c:v>
                </c:pt>
                <c:pt idx="31873">
                  <c:v>159.3649999999276</c:v>
                </c:pt>
                <c:pt idx="31874">
                  <c:v>159.3699999999276</c:v>
                </c:pt>
                <c:pt idx="31875">
                  <c:v>159.3749999999276</c:v>
                </c:pt>
                <c:pt idx="31876">
                  <c:v>159.3799999999275</c:v>
                </c:pt>
                <c:pt idx="31877">
                  <c:v>159.3849999999275</c:v>
                </c:pt>
                <c:pt idx="31878">
                  <c:v>159.3899999999275</c:v>
                </c:pt>
                <c:pt idx="31879">
                  <c:v>159.3949999999275</c:v>
                </c:pt>
                <c:pt idx="31880">
                  <c:v>159.3999999999275</c:v>
                </c:pt>
                <c:pt idx="31881">
                  <c:v>159.4049999999275</c:v>
                </c:pt>
                <c:pt idx="31882">
                  <c:v>159.4099999999275</c:v>
                </c:pt>
                <c:pt idx="31883">
                  <c:v>159.4149999999275</c:v>
                </c:pt>
                <c:pt idx="31884">
                  <c:v>159.4199999999275</c:v>
                </c:pt>
                <c:pt idx="31885">
                  <c:v>159.4249999999275</c:v>
                </c:pt>
                <c:pt idx="31886">
                  <c:v>159.4299999999275</c:v>
                </c:pt>
                <c:pt idx="31887">
                  <c:v>159.4349999999275</c:v>
                </c:pt>
                <c:pt idx="31888">
                  <c:v>159.4399999999275</c:v>
                </c:pt>
                <c:pt idx="31889">
                  <c:v>159.4449999999275</c:v>
                </c:pt>
                <c:pt idx="31890">
                  <c:v>159.4499999999275</c:v>
                </c:pt>
                <c:pt idx="31891">
                  <c:v>159.4549999999275</c:v>
                </c:pt>
                <c:pt idx="31892">
                  <c:v>159.4599999999275</c:v>
                </c:pt>
                <c:pt idx="31893">
                  <c:v>159.4649999999274</c:v>
                </c:pt>
                <c:pt idx="31894">
                  <c:v>159.4699999999274</c:v>
                </c:pt>
                <c:pt idx="31895">
                  <c:v>159.4749999999274</c:v>
                </c:pt>
                <c:pt idx="31896">
                  <c:v>159.4799999999274</c:v>
                </c:pt>
                <c:pt idx="31897">
                  <c:v>159.4849999999275</c:v>
                </c:pt>
                <c:pt idx="31898">
                  <c:v>159.4899999999274</c:v>
                </c:pt>
                <c:pt idx="31899">
                  <c:v>159.4949999999274</c:v>
                </c:pt>
                <c:pt idx="31900">
                  <c:v>159.4999999999274</c:v>
                </c:pt>
                <c:pt idx="31901">
                  <c:v>159.5049999999274</c:v>
                </c:pt>
                <c:pt idx="31902">
                  <c:v>159.5099999999274</c:v>
                </c:pt>
                <c:pt idx="31903">
                  <c:v>159.5149999999274</c:v>
                </c:pt>
                <c:pt idx="31904">
                  <c:v>159.5199999999274</c:v>
                </c:pt>
                <c:pt idx="31905">
                  <c:v>159.5249999999274</c:v>
                </c:pt>
                <c:pt idx="31906">
                  <c:v>159.5299999999274</c:v>
                </c:pt>
                <c:pt idx="31907">
                  <c:v>159.5349999999274</c:v>
                </c:pt>
                <c:pt idx="31908">
                  <c:v>159.5399999999274</c:v>
                </c:pt>
                <c:pt idx="31909">
                  <c:v>159.5449999999274</c:v>
                </c:pt>
                <c:pt idx="31910">
                  <c:v>159.5499999999274</c:v>
                </c:pt>
                <c:pt idx="31911">
                  <c:v>159.5549999999274</c:v>
                </c:pt>
                <c:pt idx="31912">
                  <c:v>159.5599999999274</c:v>
                </c:pt>
                <c:pt idx="31913">
                  <c:v>159.5649999999274</c:v>
                </c:pt>
                <c:pt idx="31914">
                  <c:v>159.5699999999274</c:v>
                </c:pt>
                <c:pt idx="31915">
                  <c:v>159.5749999999273</c:v>
                </c:pt>
                <c:pt idx="31916">
                  <c:v>159.5799999999273</c:v>
                </c:pt>
                <c:pt idx="31917">
                  <c:v>159.5849999999274</c:v>
                </c:pt>
                <c:pt idx="31918">
                  <c:v>159.5899999999274</c:v>
                </c:pt>
                <c:pt idx="31919">
                  <c:v>159.5949999999274</c:v>
                </c:pt>
                <c:pt idx="31920">
                  <c:v>159.5999999999273</c:v>
                </c:pt>
                <c:pt idx="31921">
                  <c:v>159.6049999999273</c:v>
                </c:pt>
                <c:pt idx="31922">
                  <c:v>159.6099999999273</c:v>
                </c:pt>
                <c:pt idx="31923">
                  <c:v>159.6149999999273</c:v>
                </c:pt>
                <c:pt idx="31924">
                  <c:v>159.6199999999273</c:v>
                </c:pt>
                <c:pt idx="31925">
                  <c:v>159.6249999999273</c:v>
                </c:pt>
                <c:pt idx="31926">
                  <c:v>159.6299999999273</c:v>
                </c:pt>
                <c:pt idx="31927">
                  <c:v>159.6349999999273</c:v>
                </c:pt>
                <c:pt idx="31928">
                  <c:v>159.6399999999273</c:v>
                </c:pt>
                <c:pt idx="31929">
                  <c:v>159.6449999999273</c:v>
                </c:pt>
                <c:pt idx="31930">
                  <c:v>159.6499999999273</c:v>
                </c:pt>
                <c:pt idx="31931">
                  <c:v>159.6549999999273</c:v>
                </c:pt>
                <c:pt idx="31932">
                  <c:v>159.6599999999273</c:v>
                </c:pt>
                <c:pt idx="31933">
                  <c:v>159.6649999999273</c:v>
                </c:pt>
                <c:pt idx="31934">
                  <c:v>159.6699999999273</c:v>
                </c:pt>
                <c:pt idx="31935">
                  <c:v>159.6749999999273</c:v>
                </c:pt>
                <c:pt idx="31936">
                  <c:v>159.6799999999272</c:v>
                </c:pt>
                <c:pt idx="31937">
                  <c:v>159.6849999999272</c:v>
                </c:pt>
                <c:pt idx="31938">
                  <c:v>159.6899999999272</c:v>
                </c:pt>
                <c:pt idx="31939">
                  <c:v>159.6949999999272</c:v>
                </c:pt>
                <c:pt idx="31940">
                  <c:v>159.6999999999272</c:v>
                </c:pt>
                <c:pt idx="31941">
                  <c:v>159.7049999999272</c:v>
                </c:pt>
                <c:pt idx="31942">
                  <c:v>159.7099999999272</c:v>
                </c:pt>
                <c:pt idx="31943">
                  <c:v>159.7149999999272</c:v>
                </c:pt>
                <c:pt idx="31944">
                  <c:v>159.7199999999272</c:v>
                </c:pt>
                <c:pt idx="31945">
                  <c:v>159.7249999999272</c:v>
                </c:pt>
                <c:pt idx="31946">
                  <c:v>159.7299999999272</c:v>
                </c:pt>
                <c:pt idx="31947">
                  <c:v>159.7349999999272</c:v>
                </c:pt>
                <c:pt idx="31948">
                  <c:v>159.7399999999272</c:v>
                </c:pt>
                <c:pt idx="31949">
                  <c:v>159.7449999999272</c:v>
                </c:pt>
                <c:pt idx="31950">
                  <c:v>159.7499999999272</c:v>
                </c:pt>
                <c:pt idx="31951">
                  <c:v>159.7549999999272</c:v>
                </c:pt>
                <c:pt idx="31952">
                  <c:v>159.7599999999272</c:v>
                </c:pt>
                <c:pt idx="31953">
                  <c:v>159.7649999999272</c:v>
                </c:pt>
                <c:pt idx="31954">
                  <c:v>159.7699999999272</c:v>
                </c:pt>
                <c:pt idx="31955">
                  <c:v>159.7749999999272</c:v>
                </c:pt>
                <c:pt idx="31956">
                  <c:v>159.7799999999272</c:v>
                </c:pt>
                <c:pt idx="31957">
                  <c:v>159.7849999999272</c:v>
                </c:pt>
                <c:pt idx="31958">
                  <c:v>159.7899999999272</c:v>
                </c:pt>
                <c:pt idx="31959">
                  <c:v>159.7949999999271</c:v>
                </c:pt>
                <c:pt idx="31960">
                  <c:v>159.7999999999271</c:v>
                </c:pt>
                <c:pt idx="31961">
                  <c:v>159.8049999999272</c:v>
                </c:pt>
                <c:pt idx="31962">
                  <c:v>159.8099999999272</c:v>
                </c:pt>
                <c:pt idx="31963">
                  <c:v>159.8149999999272</c:v>
                </c:pt>
                <c:pt idx="31964">
                  <c:v>159.8199999999271</c:v>
                </c:pt>
                <c:pt idx="31965">
                  <c:v>159.8249999999271</c:v>
                </c:pt>
                <c:pt idx="31966">
                  <c:v>159.8299999999271</c:v>
                </c:pt>
                <c:pt idx="31967">
                  <c:v>159.8349999999271</c:v>
                </c:pt>
                <c:pt idx="31968">
                  <c:v>159.8399999999271</c:v>
                </c:pt>
                <c:pt idx="31969">
                  <c:v>159.8449999999271</c:v>
                </c:pt>
                <c:pt idx="31970">
                  <c:v>159.8499999999271</c:v>
                </c:pt>
                <c:pt idx="31971">
                  <c:v>159.8549999999271</c:v>
                </c:pt>
                <c:pt idx="31972">
                  <c:v>159.8599999999271</c:v>
                </c:pt>
                <c:pt idx="31973">
                  <c:v>159.8649999999271</c:v>
                </c:pt>
                <c:pt idx="31974">
                  <c:v>159.8699999999271</c:v>
                </c:pt>
                <c:pt idx="31975">
                  <c:v>159.8749999999271</c:v>
                </c:pt>
                <c:pt idx="31976">
                  <c:v>159.8799999999271</c:v>
                </c:pt>
                <c:pt idx="31977">
                  <c:v>159.8849999999271</c:v>
                </c:pt>
                <c:pt idx="31978">
                  <c:v>159.8899999999271</c:v>
                </c:pt>
                <c:pt idx="31979">
                  <c:v>159.8949999999271</c:v>
                </c:pt>
                <c:pt idx="31980">
                  <c:v>159.8999999999271</c:v>
                </c:pt>
                <c:pt idx="31981">
                  <c:v>159.904999999927</c:v>
                </c:pt>
                <c:pt idx="31982">
                  <c:v>159.909999999927</c:v>
                </c:pt>
                <c:pt idx="31983">
                  <c:v>159.914999999927</c:v>
                </c:pt>
                <c:pt idx="31984">
                  <c:v>159.919999999927</c:v>
                </c:pt>
                <c:pt idx="31985">
                  <c:v>159.9249999999271</c:v>
                </c:pt>
                <c:pt idx="31986">
                  <c:v>159.929999999927</c:v>
                </c:pt>
                <c:pt idx="31987">
                  <c:v>159.934999999927</c:v>
                </c:pt>
                <c:pt idx="31988">
                  <c:v>159.939999999927</c:v>
                </c:pt>
                <c:pt idx="31989">
                  <c:v>159.944999999927</c:v>
                </c:pt>
                <c:pt idx="31990">
                  <c:v>159.949999999927</c:v>
                </c:pt>
                <c:pt idx="31991">
                  <c:v>159.954999999927</c:v>
                </c:pt>
                <c:pt idx="31992">
                  <c:v>159.959999999927</c:v>
                </c:pt>
                <c:pt idx="31993">
                  <c:v>159.964999999927</c:v>
                </c:pt>
                <c:pt idx="31994">
                  <c:v>159.969999999927</c:v>
                </c:pt>
                <c:pt idx="31995">
                  <c:v>159.974999999927</c:v>
                </c:pt>
                <c:pt idx="31996">
                  <c:v>159.979999999927</c:v>
                </c:pt>
                <c:pt idx="31997">
                  <c:v>159.984999999927</c:v>
                </c:pt>
                <c:pt idx="31998">
                  <c:v>159.989999999927</c:v>
                </c:pt>
                <c:pt idx="31999">
                  <c:v>159.994999999927</c:v>
                </c:pt>
                <c:pt idx="32000">
                  <c:v>159.999999999927</c:v>
                </c:pt>
                <c:pt idx="32001">
                  <c:v>160.004999999927</c:v>
                </c:pt>
                <c:pt idx="32002">
                  <c:v>160.009999999927</c:v>
                </c:pt>
                <c:pt idx="32003">
                  <c:v>160.0149999999269</c:v>
                </c:pt>
                <c:pt idx="32004">
                  <c:v>160.0199999999269</c:v>
                </c:pt>
                <c:pt idx="32005">
                  <c:v>160.024999999927</c:v>
                </c:pt>
                <c:pt idx="32006">
                  <c:v>160.029999999927</c:v>
                </c:pt>
                <c:pt idx="32007">
                  <c:v>160.034999999927</c:v>
                </c:pt>
                <c:pt idx="32008">
                  <c:v>160.0399999999269</c:v>
                </c:pt>
                <c:pt idx="32009">
                  <c:v>160.0449999999269</c:v>
                </c:pt>
                <c:pt idx="32010">
                  <c:v>160.0499999999269</c:v>
                </c:pt>
                <c:pt idx="32011">
                  <c:v>160.054999999927</c:v>
                </c:pt>
                <c:pt idx="32012">
                  <c:v>160.059999999927</c:v>
                </c:pt>
                <c:pt idx="32013">
                  <c:v>160.0649999999269</c:v>
                </c:pt>
                <c:pt idx="32014">
                  <c:v>160.0699999999269</c:v>
                </c:pt>
                <c:pt idx="32015">
                  <c:v>160.0749999999269</c:v>
                </c:pt>
                <c:pt idx="32016">
                  <c:v>160.0799999999269</c:v>
                </c:pt>
                <c:pt idx="32017">
                  <c:v>160.084999999927</c:v>
                </c:pt>
                <c:pt idx="32018">
                  <c:v>160.089999999927</c:v>
                </c:pt>
                <c:pt idx="32019">
                  <c:v>160.0949999999269</c:v>
                </c:pt>
                <c:pt idx="32020">
                  <c:v>160.0999999999269</c:v>
                </c:pt>
                <c:pt idx="32021">
                  <c:v>160.1049999999269</c:v>
                </c:pt>
                <c:pt idx="32022">
                  <c:v>160.1099999999269</c:v>
                </c:pt>
                <c:pt idx="32023">
                  <c:v>160.1149999999269</c:v>
                </c:pt>
                <c:pt idx="32024">
                  <c:v>160.1199999999268</c:v>
                </c:pt>
                <c:pt idx="32025">
                  <c:v>160.1249999999268</c:v>
                </c:pt>
                <c:pt idx="32026">
                  <c:v>160.1299999999268</c:v>
                </c:pt>
                <c:pt idx="32027">
                  <c:v>160.1349999999268</c:v>
                </c:pt>
                <c:pt idx="32028">
                  <c:v>160.1399999999268</c:v>
                </c:pt>
                <c:pt idx="32029">
                  <c:v>160.1449999999268</c:v>
                </c:pt>
                <c:pt idx="32030">
                  <c:v>160.1499999999268</c:v>
                </c:pt>
                <c:pt idx="32031">
                  <c:v>160.1549999999268</c:v>
                </c:pt>
                <c:pt idx="32032">
                  <c:v>160.1599999999268</c:v>
                </c:pt>
                <c:pt idx="32033">
                  <c:v>160.1649999999268</c:v>
                </c:pt>
                <c:pt idx="32034">
                  <c:v>160.1699999999268</c:v>
                </c:pt>
                <c:pt idx="32035">
                  <c:v>160.1749999999268</c:v>
                </c:pt>
                <c:pt idx="32036">
                  <c:v>160.1799999999268</c:v>
                </c:pt>
                <c:pt idx="32037">
                  <c:v>160.1849999999268</c:v>
                </c:pt>
                <c:pt idx="32038">
                  <c:v>160.1899999999268</c:v>
                </c:pt>
                <c:pt idx="32039">
                  <c:v>160.1949999999268</c:v>
                </c:pt>
                <c:pt idx="32040">
                  <c:v>160.1999999999268</c:v>
                </c:pt>
                <c:pt idx="32041">
                  <c:v>160.2049999999268</c:v>
                </c:pt>
                <c:pt idx="32042">
                  <c:v>160.2099999999268</c:v>
                </c:pt>
                <c:pt idx="32043">
                  <c:v>160.2149999999268</c:v>
                </c:pt>
                <c:pt idx="32044">
                  <c:v>160.2199999999268</c:v>
                </c:pt>
                <c:pt idx="32045">
                  <c:v>160.2249999999268</c:v>
                </c:pt>
                <c:pt idx="32046">
                  <c:v>160.2299999999268</c:v>
                </c:pt>
                <c:pt idx="32047">
                  <c:v>160.2349999999267</c:v>
                </c:pt>
                <c:pt idx="32048">
                  <c:v>160.2399999999267</c:v>
                </c:pt>
                <c:pt idx="32049">
                  <c:v>160.2449999999267</c:v>
                </c:pt>
                <c:pt idx="32050">
                  <c:v>160.2499999999267</c:v>
                </c:pt>
                <c:pt idx="32051">
                  <c:v>160.2549999999268</c:v>
                </c:pt>
                <c:pt idx="32052">
                  <c:v>160.2599999999267</c:v>
                </c:pt>
                <c:pt idx="32053">
                  <c:v>160.2649999999267</c:v>
                </c:pt>
                <c:pt idx="32054">
                  <c:v>160.2699999999267</c:v>
                </c:pt>
                <c:pt idx="32055">
                  <c:v>160.2749999999267</c:v>
                </c:pt>
                <c:pt idx="32056">
                  <c:v>160.2799999999267</c:v>
                </c:pt>
                <c:pt idx="32057">
                  <c:v>160.2849999999267</c:v>
                </c:pt>
                <c:pt idx="32058">
                  <c:v>160.2899999999267</c:v>
                </c:pt>
                <c:pt idx="32059">
                  <c:v>160.2949999999267</c:v>
                </c:pt>
                <c:pt idx="32060">
                  <c:v>160.2999999999267</c:v>
                </c:pt>
                <c:pt idx="32061">
                  <c:v>160.3049999999267</c:v>
                </c:pt>
                <c:pt idx="32062">
                  <c:v>160.3099999999267</c:v>
                </c:pt>
                <c:pt idx="32063">
                  <c:v>160.3149999999267</c:v>
                </c:pt>
                <c:pt idx="32064">
                  <c:v>160.3199999999267</c:v>
                </c:pt>
                <c:pt idx="32065">
                  <c:v>160.3249999999267</c:v>
                </c:pt>
                <c:pt idx="32066">
                  <c:v>160.3299999999267</c:v>
                </c:pt>
                <c:pt idx="32067">
                  <c:v>160.3349999999267</c:v>
                </c:pt>
                <c:pt idx="32068">
                  <c:v>160.3399999999267</c:v>
                </c:pt>
                <c:pt idx="32069">
                  <c:v>160.3449999999266</c:v>
                </c:pt>
                <c:pt idx="32070">
                  <c:v>160.3499999999266</c:v>
                </c:pt>
                <c:pt idx="32071">
                  <c:v>160.3549999999267</c:v>
                </c:pt>
                <c:pt idx="32072">
                  <c:v>160.3599999999267</c:v>
                </c:pt>
                <c:pt idx="32073">
                  <c:v>160.3649999999267</c:v>
                </c:pt>
                <c:pt idx="32074">
                  <c:v>160.3699999999266</c:v>
                </c:pt>
                <c:pt idx="32075">
                  <c:v>160.3749999999266</c:v>
                </c:pt>
                <c:pt idx="32076">
                  <c:v>160.3799999999266</c:v>
                </c:pt>
                <c:pt idx="32077">
                  <c:v>160.3849999999266</c:v>
                </c:pt>
                <c:pt idx="32078">
                  <c:v>160.3899999999266</c:v>
                </c:pt>
                <c:pt idx="32079">
                  <c:v>160.3949999999266</c:v>
                </c:pt>
                <c:pt idx="32080">
                  <c:v>160.3999999999266</c:v>
                </c:pt>
                <c:pt idx="32081">
                  <c:v>160.4049999999266</c:v>
                </c:pt>
                <c:pt idx="32082">
                  <c:v>160.4099999999266</c:v>
                </c:pt>
                <c:pt idx="32083">
                  <c:v>160.4149999999266</c:v>
                </c:pt>
                <c:pt idx="32084">
                  <c:v>160.4199999999266</c:v>
                </c:pt>
                <c:pt idx="32085">
                  <c:v>160.4249999999266</c:v>
                </c:pt>
                <c:pt idx="32086">
                  <c:v>160.4299999999266</c:v>
                </c:pt>
                <c:pt idx="32087">
                  <c:v>160.4349999999266</c:v>
                </c:pt>
                <c:pt idx="32088">
                  <c:v>160.4399999999266</c:v>
                </c:pt>
                <c:pt idx="32089">
                  <c:v>160.4449999999266</c:v>
                </c:pt>
                <c:pt idx="32090">
                  <c:v>160.4499999999266</c:v>
                </c:pt>
                <c:pt idx="32091">
                  <c:v>160.4549999999266</c:v>
                </c:pt>
                <c:pt idx="32092">
                  <c:v>160.4599999999266</c:v>
                </c:pt>
                <c:pt idx="32093">
                  <c:v>160.4649999999266</c:v>
                </c:pt>
                <c:pt idx="32094">
                  <c:v>160.4699999999266</c:v>
                </c:pt>
                <c:pt idx="32095">
                  <c:v>160.4749999999266</c:v>
                </c:pt>
                <c:pt idx="32096">
                  <c:v>160.4799999999265</c:v>
                </c:pt>
                <c:pt idx="32097">
                  <c:v>160.4849999999265</c:v>
                </c:pt>
                <c:pt idx="32098">
                  <c:v>160.4899999999265</c:v>
                </c:pt>
                <c:pt idx="32099">
                  <c:v>160.4949999999265</c:v>
                </c:pt>
                <c:pt idx="32100">
                  <c:v>160.4999999999265</c:v>
                </c:pt>
                <c:pt idx="32101">
                  <c:v>160.5049999999265</c:v>
                </c:pt>
                <c:pt idx="32102">
                  <c:v>160.5099999999265</c:v>
                </c:pt>
                <c:pt idx="32103">
                  <c:v>160.5149999999265</c:v>
                </c:pt>
                <c:pt idx="32104">
                  <c:v>160.5199999999265</c:v>
                </c:pt>
                <c:pt idx="32105">
                  <c:v>160.5249999999265</c:v>
                </c:pt>
                <c:pt idx="32106">
                  <c:v>160.5299999999265</c:v>
                </c:pt>
                <c:pt idx="32107">
                  <c:v>160.5349999999265</c:v>
                </c:pt>
                <c:pt idx="32108">
                  <c:v>160.5399999999265</c:v>
                </c:pt>
                <c:pt idx="32109">
                  <c:v>160.5449999999265</c:v>
                </c:pt>
                <c:pt idx="32110">
                  <c:v>160.5499999999265</c:v>
                </c:pt>
                <c:pt idx="32111">
                  <c:v>160.5549999999265</c:v>
                </c:pt>
                <c:pt idx="32112">
                  <c:v>160.5599999999265</c:v>
                </c:pt>
                <c:pt idx="32113">
                  <c:v>160.5649999999264</c:v>
                </c:pt>
                <c:pt idx="32114">
                  <c:v>160.5699999999264</c:v>
                </c:pt>
                <c:pt idx="32115">
                  <c:v>160.5749999999264</c:v>
                </c:pt>
                <c:pt idx="32116">
                  <c:v>160.5799999999264</c:v>
                </c:pt>
                <c:pt idx="32117">
                  <c:v>160.5849999999265</c:v>
                </c:pt>
                <c:pt idx="32118">
                  <c:v>160.5899999999264</c:v>
                </c:pt>
                <c:pt idx="32119">
                  <c:v>160.5949999999264</c:v>
                </c:pt>
                <c:pt idx="32120">
                  <c:v>160.5999999999264</c:v>
                </c:pt>
                <c:pt idx="32121">
                  <c:v>160.6049999999264</c:v>
                </c:pt>
                <c:pt idx="32122">
                  <c:v>160.6099999999264</c:v>
                </c:pt>
                <c:pt idx="32123">
                  <c:v>160.6149999999264</c:v>
                </c:pt>
                <c:pt idx="32124">
                  <c:v>160.6199999999264</c:v>
                </c:pt>
                <c:pt idx="32125">
                  <c:v>160.6249999999264</c:v>
                </c:pt>
                <c:pt idx="32126">
                  <c:v>160.6299999999264</c:v>
                </c:pt>
                <c:pt idx="32127">
                  <c:v>160.6349999999264</c:v>
                </c:pt>
                <c:pt idx="32128">
                  <c:v>160.6399999999264</c:v>
                </c:pt>
                <c:pt idx="32129">
                  <c:v>160.6449999999264</c:v>
                </c:pt>
                <c:pt idx="32130">
                  <c:v>160.6499999999264</c:v>
                </c:pt>
                <c:pt idx="32131">
                  <c:v>160.6549999999264</c:v>
                </c:pt>
                <c:pt idx="32132">
                  <c:v>160.6599999999264</c:v>
                </c:pt>
                <c:pt idx="32133">
                  <c:v>160.6649999999264</c:v>
                </c:pt>
                <c:pt idx="32134">
                  <c:v>160.6699999999264</c:v>
                </c:pt>
                <c:pt idx="32135">
                  <c:v>160.6749999999263</c:v>
                </c:pt>
                <c:pt idx="32136">
                  <c:v>160.6799999999263</c:v>
                </c:pt>
                <c:pt idx="32137">
                  <c:v>160.6849999999264</c:v>
                </c:pt>
                <c:pt idx="32138">
                  <c:v>160.6899999999264</c:v>
                </c:pt>
                <c:pt idx="32139">
                  <c:v>160.6949999999264</c:v>
                </c:pt>
                <c:pt idx="32140">
                  <c:v>160.6999999999263</c:v>
                </c:pt>
                <c:pt idx="32141">
                  <c:v>160.7049999999263</c:v>
                </c:pt>
                <c:pt idx="32142">
                  <c:v>160.7099999999263</c:v>
                </c:pt>
                <c:pt idx="32143">
                  <c:v>160.7149999999263</c:v>
                </c:pt>
                <c:pt idx="32144">
                  <c:v>160.7199999999263</c:v>
                </c:pt>
                <c:pt idx="32145">
                  <c:v>160.7249999999263</c:v>
                </c:pt>
                <c:pt idx="32146">
                  <c:v>160.7299999999263</c:v>
                </c:pt>
                <c:pt idx="32147">
                  <c:v>160.7349999999263</c:v>
                </c:pt>
                <c:pt idx="32148">
                  <c:v>160.7399999999263</c:v>
                </c:pt>
                <c:pt idx="32149">
                  <c:v>160.7449999999263</c:v>
                </c:pt>
                <c:pt idx="32150">
                  <c:v>160.7499999999263</c:v>
                </c:pt>
                <c:pt idx="32151">
                  <c:v>160.7549999999263</c:v>
                </c:pt>
                <c:pt idx="32152">
                  <c:v>160.7599999999263</c:v>
                </c:pt>
                <c:pt idx="32153">
                  <c:v>160.7649999999263</c:v>
                </c:pt>
                <c:pt idx="32154">
                  <c:v>160.7699999999263</c:v>
                </c:pt>
                <c:pt idx="32155">
                  <c:v>160.7749999999263</c:v>
                </c:pt>
                <c:pt idx="32156">
                  <c:v>160.7799999999262</c:v>
                </c:pt>
                <c:pt idx="32157">
                  <c:v>160.7849999999262</c:v>
                </c:pt>
                <c:pt idx="32158">
                  <c:v>160.7899999999262</c:v>
                </c:pt>
                <c:pt idx="32159">
                  <c:v>160.7949999999262</c:v>
                </c:pt>
                <c:pt idx="32160">
                  <c:v>160.7999999999262</c:v>
                </c:pt>
                <c:pt idx="32161">
                  <c:v>160.8049999999263</c:v>
                </c:pt>
                <c:pt idx="32162">
                  <c:v>160.8099999999262</c:v>
                </c:pt>
                <c:pt idx="32163">
                  <c:v>160.8149999999262</c:v>
                </c:pt>
                <c:pt idx="32164">
                  <c:v>160.8199999999262</c:v>
                </c:pt>
                <c:pt idx="32165">
                  <c:v>160.8249999999262</c:v>
                </c:pt>
                <c:pt idx="32166">
                  <c:v>160.8299999999262</c:v>
                </c:pt>
                <c:pt idx="32167">
                  <c:v>160.8349999999262</c:v>
                </c:pt>
                <c:pt idx="32168">
                  <c:v>160.8399999999262</c:v>
                </c:pt>
                <c:pt idx="32169">
                  <c:v>160.8449999999262</c:v>
                </c:pt>
                <c:pt idx="32170">
                  <c:v>160.8499999999262</c:v>
                </c:pt>
                <c:pt idx="32171">
                  <c:v>160.8549999999262</c:v>
                </c:pt>
                <c:pt idx="32172">
                  <c:v>160.8599999999262</c:v>
                </c:pt>
                <c:pt idx="32173">
                  <c:v>160.8649999999262</c:v>
                </c:pt>
                <c:pt idx="32174">
                  <c:v>160.8699999999262</c:v>
                </c:pt>
                <c:pt idx="32175">
                  <c:v>160.8749999999262</c:v>
                </c:pt>
                <c:pt idx="32176">
                  <c:v>160.8799999999262</c:v>
                </c:pt>
                <c:pt idx="32177">
                  <c:v>160.8849999999262</c:v>
                </c:pt>
                <c:pt idx="32178">
                  <c:v>160.8899999999262</c:v>
                </c:pt>
                <c:pt idx="32179">
                  <c:v>160.8949999999262</c:v>
                </c:pt>
                <c:pt idx="32180">
                  <c:v>160.8999999999262</c:v>
                </c:pt>
                <c:pt idx="32181">
                  <c:v>160.9049999999262</c:v>
                </c:pt>
                <c:pt idx="32182">
                  <c:v>160.9099999999262</c:v>
                </c:pt>
                <c:pt idx="32183">
                  <c:v>160.9149999999262</c:v>
                </c:pt>
                <c:pt idx="32184">
                  <c:v>160.9199999999261</c:v>
                </c:pt>
                <c:pt idx="32185">
                  <c:v>160.9249999999261</c:v>
                </c:pt>
                <c:pt idx="32186">
                  <c:v>160.9299999999261</c:v>
                </c:pt>
                <c:pt idx="32187">
                  <c:v>160.9349999999261</c:v>
                </c:pt>
                <c:pt idx="32188">
                  <c:v>160.9399999999261</c:v>
                </c:pt>
                <c:pt idx="32189">
                  <c:v>160.9449999999261</c:v>
                </c:pt>
                <c:pt idx="32190">
                  <c:v>160.9499999999261</c:v>
                </c:pt>
                <c:pt idx="32191">
                  <c:v>160.9549999999261</c:v>
                </c:pt>
                <c:pt idx="32192">
                  <c:v>160.9599999999261</c:v>
                </c:pt>
                <c:pt idx="32193">
                  <c:v>160.9649999999261</c:v>
                </c:pt>
                <c:pt idx="32194">
                  <c:v>160.9699999999261</c:v>
                </c:pt>
                <c:pt idx="32195">
                  <c:v>160.9749999999261</c:v>
                </c:pt>
                <c:pt idx="32196">
                  <c:v>160.9799999999261</c:v>
                </c:pt>
                <c:pt idx="32197">
                  <c:v>160.9849999999261</c:v>
                </c:pt>
                <c:pt idx="32198">
                  <c:v>160.9899999999261</c:v>
                </c:pt>
                <c:pt idx="32199">
                  <c:v>160.9949999999261</c:v>
                </c:pt>
                <c:pt idx="32200">
                  <c:v>160.9999999999261</c:v>
                </c:pt>
                <c:pt idx="32201">
                  <c:v>161.004999999926</c:v>
                </c:pt>
                <c:pt idx="32202">
                  <c:v>161.009999999926</c:v>
                </c:pt>
                <c:pt idx="32203">
                  <c:v>161.014999999926</c:v>
                </c:pt>
                <c:pt idx="32204">
                  <c:v>161.019999999926</c:v>
                </c:pt>
                <c:pt idx="32205">
                  <c:v>161.0249999999261</c:v>
                </c:pt>
                <c:pt idx="32206">
                  <c:v>161.029999999926</c:v>
                </c:pt>
                <c:pt idx="32207">
                  <c:v>161.034999999926</c:v>
                </c:pt>
                <c:pt idx="32208">
                  <c:v>161.039999999926</c:v>
                </c:pt>
                <c:pt idx="32209">
                  <c:v>161.044999999926</c:v>
                </c:pt>
                <c:pt idx="32210">
                  <c:v>161.049999999926</c:v>
                </c:pt>
                <c:pt idx="32211">
                  <c:v>161.054999999926</c:v>
                </c:pt>
                <c:pt idx="32212">
                  <c:v>161.059999999926</c:v>
                </c:pt>
                <c:pt idx="32213">
                  <c:v>161.064999999926</c:v>
                </c:pt>
                <c:pt idx="32214">
                  <c:v>161.069999999926</c:v>
                </c:pt>
                <c:pt idx="32215">
                  <c:v>161.074999999926</c:v>
                </c:pt>
                <c:pt idx="32216">
                  <c:v>161.079999999926</c:v>
                </c:pt>
                <c:pt idx="32217">
                  <c:v>161.084999999926</c:v>
                </c:pt>
                <c:pt idx="32218">
                  <c:v>161.089999999926</c:v>
                </c:pt>
                <c:pt idx="32219">
                  <c:v>161.094999999926</c:v>
                </c:pt>
                <c:pt idx="32220">
                  <c:v>161.099999999926</c:v>
                </c:pt>
                <c:pt idx="32221">
                  <c:v>161.104999999926</c:v>
                </c:pt>
                <c:pt idx="32222">
                  <c:v>161.109999999926</c:v>
                </c:pt>
                <c:pt idx="32223">
                  <c:v>161.1149999999259</c:v>
                </c:pt>
                <c:pt idx="32224">
                  <c:v>161.1199999999259</c:v>
                </c:pt>
                <c:pt idx="32225">
                  <c:v>161.124999999926</c:v>
                </c:pt>
                <c:pt idx="32226">
                  <c:v>161.129999999926</c:v>
                </c:pt>
                <c:pt idx="32227">
                  <c:v>161.134999999926</c:v>
                </c:pt>
                <c:pt idx="32228">
                  <c:v>161.1399999999259</c:v>
                </c:pt>
                <c:pt idx="32229">
                  <c:v>161.1449999999259</c:v>
                </c:pt>
                <c:pt idx="32230">
                  <c:v>161.1499999999259</c:v>
                </c:pt>
                <c:pt idx="32231">
                  <c:v>161.154999999926</c:v>
                </c:pt>
                <c:pt idx="32232">
                  <c:v>161.159999999926</c:v>
                </c:pt>
                <c:pt idx="32233">
                  <c:v>161.1649999999259</c:v>
                </c:pt>
                <c:pt idx="32234">
                  <c:v>161.1699999999259</c:v>
                </c:pt>
                <c:pt idx="32235">
                  <c:v>161.1749999999259</c:v>
                </c:pt>
                <c:pt idx="32236">
                  <c:v>161.1799999999259</c:v>
                </c:pt>
                <c:pt idx="32237">
                  <c:v>161.184999999926</c:v>
                </c:pt>
                <c:pt idx="32238">
                  <c:v>161.189999999926</c:v>
                </c:pt>
                <c:pt idx="32239">
                  <c:v>161.1949999999259</c:v>
                </c:pt>
                <c:pt idx="32240">
                  <c:v>161.1999999999259</c:v>
                </c:pt>
                <c:pt idx="32241">
                  <c:v>161.2049999999259</c:v>
                </c:pt>
                <c:pt idx="32242">
                  <c:v>161.2099999999259</c:v>
                </c:pt>
                <c:pt idx="32243">
                  <c:v>161.2149999999259</c:v>
                </c:pt>
                <c:pt idx="32244">
                  <c:v>161.2199999999258</c:v>
                </c:pt>
                <c:pt idx="32245">
                  <c:v>161.2249999999258</c:v>
                </c:pt>
                <c:pt idx="32246">
                  <c:v>161.2299999999258</c:v>
                </c:pt>
                <c:pt idx="32247">
                  <c:v>161.2349999999258</c:v>
                </c:pt>
                <c:pt idx="32248">
                  <c:v>161.2399999999258</c:v>
                </c:pt>
                <c:pt idx="32249">
                  <c:v>161.2449999999258</c:v>
                </c:pt>
                <c:pt idx="32250">
                  <c:v>161.2499999999258</c:v>
                </c:pt>
                <c:pt idx="32251">
                  <c:v>161.2549999999258</c:v>
                </c:pt>
                <c:pt idx="32252">
                  <c:v>161.2599999999258</c:v>
                </c:pt>
                <c:pt idx="32253">
                  <c:v>161.2649999999258</c:v>
                </c:pt>
                <c:pt idx="32254">
                  <c:v>161.2699999999258</c:v>
                </c:pt>
                <c:pt idx="32255">
                  <c:v>161.2749999999258</c:v>
                </c:pt>
                <c:pt idx="32256">
                  <c:v>161.2799999999258</c:v>
                </c:pt>
                <c:pt idx="32257">
                  <c:v>161.2849999999258</c:v>
                </c:pt>
                <c:pt idx="32258">
                  <c:v>161.2899999999258</c:v>
                </c:pt>
                <c:pt idx="32259">
                  <c:v>161.2949999999258</c:v>
                </c:pt>
                <c:pt idx="32260">
                  <c:v>161.2999999999258</c:v>
                </c:pt>
                <c:pt idx="32261">
                  <c:v>161.3049999999258</c:v>
                </c:pt>
                <c:pt idx="32262">
                  <c:v>161.3099999999258</c:v>
                </c:pt>
                <c:pt idx="32263">
                  <c:v>161.3149999999258</c:v>
                </c:pt>
                <c:pt idx="32264">
                  <c:v>161.3199999999258</c:v>
                </c:pt>
                <c:pt idx="32265">
                  <c:v>161.3249999999258</c:v>
                </c:pt>
                <c:pt idx="32266">
                  <c:v>161.3299999999258</c:v>
                </c:pt>
                <c:pt idx="32267">
                  <c:v>161.3349999999258</c:v>
                </c:pt>
                <c:pt idx="32268">
                  <c:v>161.3399999999258</c:v>
                </c:pt>
                <c:pt idx="32269">
                  <c:v>161.3449999999258</c:v>
                </c:pt>
                <c:pt idx="32270">
                  <c:v>161.3499999999258</c:v>
                </c:pt>
                <c:pt idx="32271">
                  <c:v>161.3549999999258</c:v>
                </c:pt>
                <c:pt idx="32272">
                  <c:v>161.3599999999258</c:v>
                </c:pt>
                <c:pt idx="32273">
                  <c:v>161.3649999999257</c:v>
                </c:pt>
                <c:pt idx="32274">
                  <c:v>161.3699999999257</c:v>
                </c:pt>
                <c:pt idx="32275">
                  <c:v>161.3749999999257</c:v>
                </c:pt>
                <c:pt idx="32276">
                  <c:v>161.3799999999257</c:v>
                </c:pt>
                <c:pt idx="32277">
                  <c:v>161.3849999999258</c:v>
                </c:pt>
                <c:pt idx="32278">
                  <c:v>161.3899999999257</c:v>
                </c:pt>
                <c:pt idx="32279">
                  <c:v>161.3949999999257</c:v>
                </c:pt>
                <c:pt idx="32280">
                  <c:v>161.3999999999257</c:v>
                </c:pt>
                <c:pt idx="32281">
                  <c:v>161.4049999999257</c:v>
                </c:pt>
                <c:pt idx="32282">
                  <c:v>161.4099999999257</c:v>
                </c:pt>
                <c:pt idx="32283">
                  <c:v>161.4149999999257</c:v>
                </c:pt>
                <c:pt idx="32284">
                  <c:v>161.4199999999257</c:v>
                </c:pt>
                <c:pt idx="32285">
                  <c:v>161.4249999999257</c:v>
                </c:pt>
                <c:pt idx="32286">
                  <c:v>161.4299999999257</c:v>
                </c:pt>
                <c:pt idx="32287">
                  <c:v>161.4349999999257</c:v>
                </c:pt>
                <c:pt idx="32288">
                  <c:v>161.4399999999256</c:v>
                </c:pt>
                <c:pt idx="32289">
                  <c:v>161.4449999999256</c:v>
                </c:pt>
                <c:pt idx="32290">
                  <c:v>161.4499999999256</c:v>
                </c:pt>
                <c:pt idx="32291">
                  <c:v>161.4549999999257</c:v>
                </c:pt>
                <c:pt idx="32292">
                  <c:v>161.4599999999257</c:v>
                </c:pt>
                <c:pt idx="32293">
                  <c:v>161.4649999999257</c:v>
                </c:pt>
                <c:pt idx="32294">
                  <c:v>161.4699999999256</c:v>
                </c:pt>
                <c:pt idx="32295">
                  <c:v>161.4749999999256</c:v>
                </c:pt>
                <c:pt idx="32296">
                  <c:v>161.4799999999256</c:v>
                </c:pt>
                <c:pt idx="32297">
                  <c:v>161.4849999999256</c:v>
                </c:pt>
                <c:pt idx="32298">
                  <c:v>161.4899999999256</c:v>
                </c:pt>
                <c:pt idx="32299">
                  <c:v>161.4949999999256</c:v>
                </c:pt>
                <c:pt idx="32300">
                  <c:v>161.4999999999256</c:v>
                </c:pt>
                <c:pt idx="32301">
                  <c:v>161.5049999999256</c:v>
                </c:pt>
                <c:pt idx="32302">
                  <c:v>161.5099999999256</c:v>
                </c:pt>
                <c:pt idx="32303">
                  <c:v>161.5149999999256</c:v>
                </c:pt>
                <c:pt idx="32304">
                  <c:v>161.5199999999256</c:v>
                </c:pt>
                <c:pt idx="32305">
                  <c:v>161.5249999999256</c:v>
                </c:pt>
                <c:pt idx="32306">
                  <c:v>161.5299999999256</c:v>
                </c:pt>
                <c:pt idx="32307">
                  <c:v>161.5349999999256</c:v>
                </c:pt>
                <c:pt idx="32308">
                  <c:v>161.5399999999256</c:v>
                </c:pt>
                <c:pt idx="32309">
                  <c:v>161.5449999999256</c:v>
                </c:pt>
                <c:pt idx="32310">
                  <c:v>161.5499999999255</c:v>
                </c:pt>
                <c:pt idx="32311">
                  <c:v>161.5549999999256</c:v>
                </c:pt>
                <c:pt idx="32312">
                  <c:v>161.5599999999256</c:v>
                </c:pt>
                <c:pt idx="32313">
                  <c:v>161.5649999999256</c:v>
                </c:pt>
                <c:pt idx="32314">
                  <c:v>161.5699999999256</c:v>
                </c:pt>
                <c:pt idx="32315">
                  <c:v>161.5749999999256</c:v>
                </c:pt>
                <c:pt idx="32316">
                  <c:v>161.5799999999255</c:v>
                </c:pt>
                <c:pt idx="32317">
                  <c:v>161.5849999999255</c:v>
                </c:pt>
                <c:pt idx="32318">
                  <c:v>161.5899999999255</c:v>
                </c:pt>
                <c:pt idx="32319">
                  <c:v>161.5949999999255</c:v>
                </c:pt>
                <c:pt idx="32320">
                  <c:v>161.5999999999255</c:v>
                </c:pt>
                <c:pt idx="32321">
                  <c:v>161.6049999999255</c:v>
                </c:pt>
                <c:pt idx="32322">
                  <c:v>161.6099999999255</c:v>
                </c:pt>
                <c:pt idx="32323">
                  <c:v>161.6149999999255</c:v>
                </c:pt>
                <c:pt idx="32324">
                  <c:v>161.6199999999255</c:v>
                </c:pt>
                <c:pt idx="32325">
                  <c:v>161.6249999999255</c:v>
                </c:pt>
                <c:pt idx="32326">
                  <c:v>161.6299999999255</c:v>
                </c:pt>
                <c:pt idx="32327">
                  <c:v>161.6349999999255</c:v>
                </c:pt>
                <c:pt idx="32328">
                  <c:v>161.6399999999255</c:v>
                </c:pt>
                <c:pt idx="32329">
                  <c:v>161.6449999999255</c:v>
                </c:pt>
                <c:pt idx="32330">
                  <c:v>161.6499999999255</c:v>
                </c:pt>
                <c:pt idx="32331">
                  <c:v>161.6549999999255</c:v>
                </c:pt>
                <c:pt idx="32332">
                  <c:v>161.6599999999254</c:v>
                </c:pt>
                <c:pt idx="32333">
                  <c:v>161.6649999999254</c:v>
                </c:pt>
                <c:pt idx="32334">
                  <c:v>161.6699999999254</c:v>
                </c:pt>
                <c:pt idx="32335">
                  <c:v>161.6749999999254</c:v>
                </c:pt>
                <c:pt idx="32336">
                  <c:v>161.6799999999254</c:v>
                </c:pt>
                <c:pt idx="32337">
                  <c:v>161.6849999999255</c:v>
                </c:pt>
                <c:pt idx="32338">
                  <c:v>161.6899999999254</c:v>
                </c:pt>
                <c:pt idx="32339">
                  <c:v>161.6949999999254</c:v>
                </c:pt>
                <c:pt idx="32340">
                  <c:v>161.6999999999254</c:v>
                </c:pt>
                <c:pt idx="32341">
                  <c:v>161.7049999999254</c:v>
                </c:pt>
                <c:pt idx="32342">
                  <c:v>161.7099999999254</c:v>
                </c:pt>
                <c:pt idx="32343">
                  <c:v>161.7149999999254</c:v>
                </c:pt>
                <c:pt idx="32344">
                  <c:v>161.7199999999254</c:v>
                </c:pt>
                <c:pt idx="32345">
                  <c:v>161.7249999999254</c:v>
                </c:pt>
                <c:pt idx="32346">
                  <c:v>161.7299999999254</c:v>
                </c:pt>
                <c:pt idx="32347">
                  <c:v>161.7349999999254</c:v>
                </c:pt>
                <c:pt idx="32348">
                  <c:v>161.7399999999254</c:v>
                </c:pt>
                <c:pt idx="32349">
                  <c:v>161.7449999999254</c:v>
                </c:pt>
                <c:pt idx="32350">
                  <c:v>161.7499999999254</c:v>
                </c:pt>
                <c:pt idx="32351">
                  <c:v>161.7549999999254</c:v>
                </c:pt>
                <c:pt idx="32352">
                  <c:v>161.7599999999254</c:v>
                </c:pt>
                <c:pt idx="32353">
                  <c:v>161.7649999999254</c:v>
                </c:pt>
                <c:pt idx="32354">
                  <c:v>161.7699999999253</c:v>
                </c:pt>
                <c:pt idx="32355">
                  <c:v>161.7749999999253</c:v>
                </c:pt>
                <c:pt idx="32356">
                  <c:v>161.7799999999253</c:v>
                </c:pt>
                <c:pt idx="32357">
                  <c:v>161.7849999999254</c:v>
                </c:pt>
                <c:pt idx="32358">
                  <c:v>161.7899999999254</c:v>
                </c:pt>
                <c:pt idx="32359">
                  <c:v>161.7949999999254</c:v>
                </c:pt>
                <c:pt idx="32360">
                  <c:v>161.7999999999253</c:v>
                </c:pt>
                <c:pt idx="32361">
                  <c:v>161.8049999999253</c:v>
                </c:pt>
                <c:pt idx="32362">
                  <c:v>161.8099999999253</c:v>
                </c:pt>
                <c:pt idx="32363">
                  <c:v>161.8149999999253</c:v>
                </c:pt>
                <c:pt idx="32364">
                  <c:v>161.8199999999253</c:v>
                </c:pt>
                <c:pt idx="32365">
                  <c:v>161.8249999999254</c:v>
                </c:pt>
                <c:pt idx="32366">
                  <c:v>161.8299999999253</c:v>
                </c:pt>
                <c:pt idx="32367">
                  <c:v>161.8349999999253</c:v>
                </c:pt>
                <c:pt idx="32368">
                  <c:v>161.8399999999253</c:v>
                </c:pt>
                <c:pt idx="32369">
                  <c:v>161.8449999999253</c:v>
                </c:pt>
                <c:pt idx="32370">
                  <c:v>161.8499999999253</c:v>
                </c:pt>
                <c:pt idx="32371">
                  <c:v>161.8549999999253</c:v>
                </c:pt>
                <c:pt idx="32372">
                  <c:v>161.8599999999253</c:v>
                </c:pt>
                <c:pt idx="32373">
                  <c:v>161.8649999999253</c:v>
                </c:pt>
                <c:pt idx="32374">
                  <c:v>161.8699999999253</c:v>
                </c:pt>
                <c:pt idx="32375">
                  <c:v>161.8749999999253</c:v>
                </c:pt>
                <c:pt idx="32376">
                  <c:v>161.8799999999252</c:v>
                </c:pt>
                <c:pt idx="32377">
                  <c:v>161.8849999999253</c:v>
                </c:pt>
                <c:pt idx="32378">
                  <c:v>161.8899999999253</c:v>
                </c:pt>
                <c:pt idx="32379">
                  <c:v>161.8949999999253</c:v>
                </c:pt>
                <c:pt idx="32380">
                  <c:v>161.8999999999253</c:v>
                </c:pt>
                <c:pt idx="32381">
                  <c:v>161.9049999999253</c:v>
                </c:pt>
                <c:pt idx="32382">
                  <c:v>161.9099999999252</c:v>
                </c:pt>
                <c:pt idx="32383">
                  <c:v>161.9149999999252</c:v>
                </c:pt>
                <c:pt idx="32384">
                  <c:v>161.9199999999252</c:v>
                </c:pt>
                <c:pt idx="32385">
                  <c:v>161.9249999999252</c:v>
                </c:pt>
                <c:pt idx="32386">
                  <c:v>161.9299999999252</c:v>
                </c:pt>
                <c:pt idx="32387">
                  <c:v>161.9349999999252</c:v>
                </c:pt>
                <c:pt idx="32388">
                  <c:v>161.9399999999252</c:v>
                </c:pt>
                <c:pt idx="32389">
                  <c:v>161.9449999999252</c:v>
                </c:pt>
                <c:pt idx="32390">
                  <c:v>161.9499999999252</c:v>
                </c:pt>
                <c:pt idx="32391">
                  <c:v>161.9549999999252</c:v>
                </c:pt>
                <c:pt idx="32392">
                  <c:v>161.9599999999252</c:v>
                </c:pt>
                <c:pt idx="32393">
                  <c:v>161.9649999999252</c:v>
                </c:pt>
                <c:pt idx="32394">
                  <c:v>161.9699999999252</c:v>
                </c:pt>
                <c:pt idx="32395">
                  <c:v>161.9749999999252</c:v>
                </c:pt>
                <c:pt idx="32396">
                  <c:v>161.9799999999252</c:v>
                </c:pt>
                <c:pt idx="32397">
                  <c:v>161.9849999999252</c:v>
                </c:pt>
                <c:pt idx="32398">
                  <c:v>161.9899999999252</c:v>
                </c:pt>
                <c:pt idx="32399">
                  <c:v>161.9949999999252</c:v>
                </c:pt>
                <c:pt idx="32400">
                  <c:v>161.9999999999252</c:v>
                </c:pt>
                <c:pt idx="32401">
                  <c:v>162.0049999999252</c:v>
                </c:pt>
                <c:pt idx="32402">
                  <c:v>162.0099999999252</c:v>
                </c:pt>
                <c:pt idx="32403">
                  <c:v>162.0149999999252</c:v>
                </c:pt>
                <c:pt idx="32404">
                  <c:v>162.0199999999251</c:v>
                </c:pt>
                <c:pt idx="32405">
                  <c:v>162.0249999999251</c:v>
                </c:pt>
                <c:pt idx="32406">
                  <c:v>162.0299999999251</c:v>
                </c:pt>
                <c:pt idx="32407">
                  <c:v>162.0349999999251</c:v>
                </c:pt>
                <c:pt idx="32408">
                  <c:v>162.0399999999251</c:v>
                </c:pt>
                <c:pt idx="32409">
                  <c:v>162.0449999999251</c:v>
                </c:pt>
                <c:pt idx="32410">
                  <c:v>162.0499999999251</c:v>
                </c:pt>
                <c:pt idx="32411">
                  <c:v>162.0549999999251</c:v>
                </c:pt>
                <c:pt idx="32412">
                  <c:v>162.0599999999251</c:v>
                </c:pt>
                <c:pt idx="32413">
                  <c:v>162.0649999999251</c:v>
                </c:pt>
                <c:pt idx="32414">
                  <c:v>162.0699999999251</c:v>
                </c:pt>
                <c:pt idx="32415">
                  <c:v>162.0749999999251</c:v>
                </c:pt>
                <c:pt idx="32416">
                  <c:v>162.0799999999251</c:v>
                </c:pt>
                <c:pt idx="32417">
                  <c:v>162.0849999999251</c:v>
                </c:pt>
                <c:pt idx="32418">
                  <c:v>162.0899999999251</c:v>
                </c:pt>
                <c:pt idx="32419">
                  <c:v>162.0949999999251</c:v>
                </c:pt>
                <c:pt idx="32420">
                  <c:v>162.099999999925</c:v>
                </c:pt>
                <c:pt idx="32421">
                  <c:v>162.104999999925</c:v>
                </c:pt>
                <c:pt idx="32422">
                  <c:v>162.109999999925</c:v>
                </c:pt>
                <c:pt idx="32423">
                  <c:v>162.114999999925</c:v>
                </c:pt>
                <c:pt idx="32424">
                  <c:v>162.119999999925</c:v>
                </c:pt>
                <c:pt idx="32425">
                  <c:v>162.1249999999251</c:v>
                </c:pt>
                <c:pt idx="32426">
                  <c:v>162.129999999925</c:v>
                </c:pt>
                <c:pt idx="32427">
                  <c:v>162.134999999925</c:v>
                </c:pt>
                <c:pt idx="32428">
                  <c:v>162.139999999925</c:v>
                </c:pt>
                <c:pt idx="32429">
                  <c:v>162.144999999925</c:v>
                </c:pt>
                <c:pt idx="32430">
                  <c:v>162.149999999925</c:v>
                </c:pt>
                <c:pt idx="32431">
                  <c:v>162.154999999925</c:v>
                </c:pt>
                <c:pt idx="32432">
                  <c:v>162.159999999925</c:v>
                </c:pt>
                <c:pt idx="32433">
                  <c:v>162.164999999925</c:v>
                </c:pt>
                <c:pt idx="32434">
                  <c:v>162.169999999925</c:v>
                </c:pt>
                <c:pt idx="32435">
                  <c:v>162.174999999925</c:v>
                </c:pt>
                <c:pt idx="32436">
                  <c:v>162.179999999925</c:v>
                </c:pt>
                <c:pt idx="32437">
                  <c:v>162.184999999925</c:v>
                </c:pt>
                <c:pt idx="32438">
                  <c:v>162.189999999925</c:v>
                </c:pt>
                <c:pt idx="32439">
                  <c:v>162.194999999925</c:v>
                </c:pt>
                <c:pt idx="32440">
                  <c:v>162.199999999925</c:v>
                </c:pt>
                <c:pt idx="32441">
                  <c:v>162.204999999925</c:v>
                </c:pt>
                <c:pt idx="32442">
                  <c:v>162.2099999999249</c:v>
                </c:pt>
                <c:pt idx="32443">
                  <c:v>162.2149999999249</c:v>
                </c:pt>
                <c:pt idx="32444">
                  <c:v>162.2199999999249</c:v>
                </c:pt>
                <c:pt idx="32445">
                  <c:v>162.224999999925</c:v>
                </c:pt>
                <c:pt idx="32446">
                  <c:v>162.229999999925</c:v>
                </c:pt>
                <c:pt idx="32447">
                  <c:v>162.234999999925</c:v>
                </c:pt>
                <c:pt idx="32448">
                  <c:v>162.2399999999249</c:v>
                </c:pt>
                <c:pt idx="32449">
                  <c:v>162.2449999999249</c:v>
                </c:pt>
                <c:pt idx="32450">
                  <c:v>162.2499999999249</c:v>
                </c:pt>
                <c:pt idx="32451">
                  <c:v>162.254999999925</c:v>
                </c:pt>
                <c:pt idx="32452">
                  <c:v>162.259999999925</c:v>
                </c:pt>
                <c:pt idx="32453">
                  <c:v>162.2649999999249</c:v>
                </c:pt>
                <c:pt idx="32454">
                  <c:v>162.2699999999249</c:v>
                </c:pt>
                <c:pt idx="32455">
                  <c:v>162.2749999999249</c:v>
                </c:pt>
                <c:pt idx="32456">
                  <c:v>162.2799999999249</c:v>
                </c:pt>
                <c:pt idx="32457">
                  <c:v>162.284999999925</c:v>
                </c:pt>
                <c:pt idx="32458">
                  <c:v>162.289999999925</c:v>
                </c:pt>
                <c:pt idx="32459">
                  <c:v>162.2949999999249</c:v>
                </c:pt>
                <c:pt idx="32460">
                  <c:v>162.2999999999249</c:v>
                </c:pt>
                <c:pt idx="32461">
                  <c:v>162.304999999925</c:v>
                </c:pt>
                <c:pt idx="32462">
                  <c:v>162.309999999925</c:v>
                </c:pt>
                <c:pt idx="32463">
                  <c:v>162.314999999925</c:v>
                </c:pt>
                <c:pt idx="32464">
                  <c:v>162.3199999999248</c:v>
                </c:pt>
                <c:pt idx="32465">
                  <c:v>162.324999999925</c:v>
                </c:pt>
                <c:pt idx="32466">
                  <c:v>162.329999999925</c:v>
                </c:pt>
                <c:pt idx="32467">
                  <c:v>162.334999999925</c:v>
                </c:pt>
                <c:pt idx="32468">
                  <c:v>162.339999999925</c:v>
                </c:pt>
                <c:pt idx="32469">
                  <c:v>162.344999999925</c:v>
                </c:pt>
                <c:pt idx="32470">
                  <c:v>162.3499999999248</c:v>
                </c:pt>
                <c:pt idx="32471">
                  <c:v>162.3549999999248</c:v>
                </c:pt>
                <c:pt idx="32472">
                  <c:v>162.3599999999248</c:v>
                </c:pt>
                <c:pt idx="32473">
                  <c:v>162.3649999999248</c:v>
                </c:pt>
                <c:pt idx="32474">
                  <c:v>162.3699999999248</c:v>
                </c:pt>
                <c:pt idx="32475">
                  <c:v>162.3749999999248</c:v>
                </c:pt>
                <c:pt idx="32476">
                  <c:v>162.3799999999248</c:v>
                </c:pt>
                <c:pt idx="32477">
                  <c:v>162.3849999999248</c:v>
                </c:pt>
                <c:pt idx="32478">
                  <c:v>162.3899999999248</c:v>
                </c:pt>
                <c:pt idx="32479">
                  <c:v>162.3949999999248</c:v>
                </c:pt>
                <c:pt idx="32480">
                  <c:v>162.3999999999248</c:v>
                </c:pt>
                <c:pt idx="32481">
                  <c:v>162.4049999999248</c:v>
                </c:pt>
                <c:pt idx="32482">
                  <c:v>162.4099999999248</c:v>
                </c:pt>
                <c:pt idx="32483">
                  <c:v>162.4149999999248</c:v>
                </c:pt>
                <c:pt idx="32484">
                  <c:v>162.4199999999248</c:v>
                </c:pt>
                <c:pt idx="32485">
                  <c:v>162.4249999999248</c:v>
                </c:pt>
                <c:pt idx="32486">
                  <c:v>162.4299999999248</c:v>
                </c:pt>
                <c:pt idx="32487">
                  <c:v>162.4349999999248</c:v>
                </c:pt>
                <c:pt idx="32488">
                  <c:v>162.4399999999248</c:v>
                </c:pt>
                <c:pt idx="32489">
                  <c:v>162.4449999999248</c:v>
                </c:pt>
                <c:pt idx="32490">
                  <c:v>162.4499999999248</c:v>
                </c:pt>
                <c:pt idx="32491">
                  <c:v>162.4549999999248</c:v>
                </c:pt>
                <c:pt idx="32492">
                  <c:v>162.4599999999248</c:v>
                </c:pt>
                <c:pt idx="32493">
                  <c:v>162.4649999999247</c:v>
                </c:pt>
                <c:pt idx="32494">
                  <c:v>162.4699999999247</c:v>
                </c:pt>
                <c:pt idx="32495">
                  <c:v>162.4749999999247</c:v>
                </c:pt>
                <c:pt idx="32496">
                  <c:v>162.4799999999247</c:v>
                </c:pt>
                <c:pt idx="32497">
                  <c:v>162.4849999999248</c:v>
                </c:pt>
                <c:pt idx="32498">
                  <c:v>162.4899999999247</c:v>
                </c:pt>
                <c:pt idx="32499">
                  <c:v>162.4949999999247</c:v>
                </c:pt>
                <c:pt idx="32500">
                  <c:v>162.4999999999247</c:v>
                </c:pt>
                <c:pt idx="32501">
                  <c:v>162.5049999999247</c:v>
                </c:pt>
                <c:pt idx="32502">
                  <c:v>162.5099999999247</c:v>
                </c:pt>
                <c:pt idx="32503">
                  <c:v>162.5149999999247</c:v>
                </c:pt>
                <c:pt idx="32504">
                  <c:v>162.5199999999247</c:v>
                </c:pt>
                <c:pt idx="32505">
                  <c:v>162.5249999999247</c:v>
                </c:pt>
                <c:pt idx="32506">
                  <c:v>162.5299999999247</c:v>
                </c:pt>
                <c:pt idx="32507">
                  <c:v>162.5349999999247</c:v>
                </c:pt>
                <c:pt idx="32508">
                  <c:v>162.5399999999246</c:v>
                </c:pt>
                <c:pt idx="32509">
                  <c:v>162.5449999999246</c:v>
                </c:pt>
                <c:pt idx="32510">
                  <c:v>162.5499999999246</c:v>
                </c:pt>
                <c:pt idx="32511">
                  <c:v>162.5549999999247</c:v>
                </c:pt>
                <c:pt idx="32512">
                  <c:v>162.5599999999247</c:v>
                </c:pt>
                <c:pt idx="32513">
                  <c:v>162.5649999999247</c:v>
                </c:pt>
                <c:pt idx="32514">
                  <c:v>162.5699999999246</c:v>
                </c:pt>
                <c:pt idx="32515">
                  <c:v>162.5749999999246</c:v>
                </c:pt>
                <c:pt idx="32516">
                  <c:v>162.5799999999246</c:v>
                </c:pt>
                <c:pt idx="32517">
                  <c:v>162.5849999999246</c:v>
                </c:pt>
                <c:pt idx="32518">
                  <c:v>162.5899999999246</c:v>
                </c:pt>
                <c:pt idx="32519">
                  <c:v>162.5949999999246</c:v>
                </c:pt>
                <c:pt idx="32520">
                  <c:v>162.5999999999246</c:v>
                </c:pt>
                <c:pt idx="32521">
                  <c:v>162.6049999999246</c:v>
                </c:pt>
                <c:pt idx="32522">
                  <c:v>162.6099999999246</c:v>
                </c:pt>
                <c:pt idx="32523">
                  <c:v>162.6149999999246</c:v>
                </c:pt>
                <c:pt idx="32524">
                  <c:v>162.6199999999246</c:v>
                </c:pt>
                <c:pt idx="32525">
                  <c:v>162.6249999999246</c:v>
                </c:pt>
                <c:pt idx="32526">
                  <c:v>162.6299999999246</c:v>
                </c:pt>
                <c:pt idx="32527">
                  <c:v>162.6349999999246</c:v>
                </c:pt>
                <c:pt idx="32528">
                  <c:v>162.6399999999246</c:v>
                </c:pt>
                <c:pt idx="32529">
                  <c:v>162.6449999999246</c:v>
                </c:pt>
                <c:pt idx="32530">
                  <c:v>162.6499999999245</c:v>
                </c:pt>
                <c:pt idx="32531">
                  <c:v>162.6549999999246</c:v>
                </c:pt>
                <c:pt idx="32532">
                  <c:v>162.6599999999246</c:v>
                </c:pt>
                <c:pt idx="32533">
                  <c:v>162.6649999999246</c:v>
                </c:pt>
                <c:pt idx="32534">
                  <c:v>162.6699999999246</c:v>
                </c:pt>
                <c:pt idx="32535">
                  <c:v>162.6749999999246</c:v>
                </c:pt>
                <c:pt idx="32536">
                  <c:v>162.6799999999245</c:v>
                </c:pt>
                <c:pt idx="32537">
                  <c:v>162.6849999999245</c:v>
                </c:pt>
                <c:pt idx="32538">
                  <c:v>162.6899999999245</c:v>
                </c:pt>
                <c:pt idx="32539">
                  <c:v>162.6949999999245</c:v>
                </c:pt>
                <c:pt idx="32540">
                  <c:v>162.6999999999245</c:v>
                </c:pt>
                <c:pt idx="32541">
                  <c:v>162.7049999999245</c:v>
                </c:pt>
                <c:pt idx="32542">
                  <c:v>162.7099999999245</c:v>
                </c:pt>
                <c:pt idx="32543">
                  <c:v>162.7149999999245</c:v>
                </c:pt>
                <c:pt idx="32544">
                  <c:v>162.7199999999245</c:v>
                </c:pt>
                <c:pt idx="32545">
                  <c:v>162.7249999999245</c:v>
                </c:pt>
                <c:pt idx="32546">
                  <c:v>162.7299999999245</c:v>
                </c:pt>
                <c:pt idx="32547">
                  <c:v>162.7349999999245</c:v>
                </c:pt>
                <c:pt idx="32548">
                  <c:v>162.7399999999245</c:v>
                </c:pt>
                <c:pt idx="32549">
                  <c:v>162.7449999999245</c:v>
                </c:pt>
                <c:pt idx="32550">
                  <c:v>162.7499999999245</c:v>
                </c:pt>
                <c:pt idx="32551">
                  <c:v>162.7549999999245</c:v>
                </c:pt>
                <c:pt idx="32552">
                  <c:v>162.7599999999244</c:v>
                </c:pt>
                <c:pt idx="32553">
                  <c:v>162.7649999999244</c:v>
                </c:pt>
                <c:pt idx="32554">
                  <c:v>162.7699999999244</c:v>
                </c:pt>
                <c:pt idx="32555">
                  <c:v>162.7749999999244</c:v>
                </c:pt>
                <c:pt idx="32556">
                  <c:v>162.7799999999244</c:v>
                </c:pt>
                <c:pt idx="32557">
                  <c:v>162.7849999999245</c:v>
                </c:pt>
                <c:pt idx="32558">
                  <c:v>162.7899999999244</c:v>
                </c:pt>
                <c:pt idx="32559">
                  <c:v>162.7949999999244</c:v>
                </c:pt>
                <c:pt idx="32560">
                  <c:v>162.7999999999244</c:v>
                </c:pt>
                <c:pt idx="32561">
                  <c:v>162.8049999999244</c:v>
                </c:pt>
                <c:pt idx="32562">
                  <c:v>162.8099999999244</c:v>
                </c:pt>
                <c:pt idx="32563">
                  <c:v>162.8149999999244</c:v>
                </c:pt>
                <c:pt idx="32564">
                  <c:v>162.8199999999244</c:v>
                </c:pt>
                <c:pt idx="32565">
                  <c:v>162.8249999999244</c:v>
                </c:pt>
                <c:pt idx="32566">
                  <c:v>162.8299999999244</c:v>
                </c:pt>
                <c:pt idx="32567">
                  <c:v>162.8349999999244</c:v>
                </c:pt>
                <c:pt idx="32568">
                  <c:v>162.8399999999244</c:v>
                </c:pt>
                <c:pt idx="32569">
                  <c:v>162.8449999999244</c:v>
                </c:pt>
                <c:pt idx="32570">
                  <c:v>162.8499999999244</c:v>
                </c:pt>
                <c:pt idx="32571">
                  <c:v>162.8549999999244</c:v>
                </c:pt>
                <c:pt idx="32572">
                  <c:v>162.8599999999244</c:v>
                </c:pt>
                <c:pt idx="32573">
                  <c:v>162.8649999999244</c:v>
                </c:pt>
                <c:pt idx="32574">
                  <c:v>162.8699999999244</c:v>
                </c:pt>
                <c:pt idx="32575">
                  <c:v>162.8749999999244</c:v>
                </c:pt>
                <c:pt idx="32576">
                  <c:v>162.8799999999244</c:v>
                </c:pt>
                <c:pt idx="32577">
                  <c:v>162.8849999999244</c:v>
                </c:pt>
                <c:pt idx="32578">
                  <c:v>162.8899999999244</c:v>
                </c:pt>
                <c:pt idx="32579">
                  <c:v>162.8949999999244</c:v>
                </c:pt>
                <c:pt idx="32580">
                  <c:v>162.8999999999244</c:v>
                </c:pt>
                <c:pt idx="32581">
                  <c:v>162.9049999999243</c:v>
                </c:pt>
                <c:pt idx="32582">
                  <c:v>162.9099999999243</c:v>
                </c:pt>
                <c:pt idx="32583">
                  <c:v>162.9149999999243</c:v>
                </c:pt>
                <c:pt idx="32584">
                  <c:v>162.9199999999243</c:v>
                </c:pt>
                <c:pt idx="32585">
                  <c:v>162.9249999999244</c:v>
                </c:pt>
                <c:pt idx="32586">
                  <c:v>162.9299999999243</c:v>
                </c:pt>
                <c:pt idx="32587">
                  <c:v>162.9349999999243</c:v>
                </c:pt>
                <c:pt idx="32588">
                  <c:v>162.9399999999243</c:v>
                </c:pt>
                <c:pt idx="32589">
                  <c:v>162.9449999999243</c:v>
                </c:pt>
                <c:pt idx="32590">
                  <c:v>162.9499999999243</c:v>
                </c:pt>
                <c:pt idx="32591">
                  <c:v>162.9549999999243</c:v>
                </c:pt>
                <c:pt idx="32592">
                  <c:v>162.9599999999243</c:v>
                </c:pt>
                <c:pt idx="32593">
                  <c:v>162.9649999999243</c:v>
                </c:pt>
                <c:pt idx="32594">
                  <c:v>162.9699999999243</c:v>
                </c:pt>
                <c:pt idx="32595">
                  <c:v>162.9749999999243</c:v>
                </c:pt>
                <c:pt idx="32596">
                  <c:v>162.9799999999242</c:v>
                </c:pt>
                <c:pt idx="32597">
                  <c:v>162.9849999999243</c:v>
                </c:pt>
                <c:pt idx="32598">
                  <c:v>162.9899999999243</c:v>
                </c:pt>
                <c:pt idx="32599">
                  <c:v>162.9949999999243</c:v>
                </c:pt>
                <c:pt idx="32600">
                  <c:v>162.9999999999243</c:v>
                </c:pt>
                <c:pt idx="32601">
                  <c:v>163.0049999999243</c:v>
                </c:pt>
                <c:pt idx="32602">
                  <c:v>163.0099999999242</c:v>
                </c:pt>
                <c:pt idx="32603">
                  <c:v>163.0149999999242</c:v>
                </c:pt>
                <c:pt idx="32604">
                  <c:v>163.0199999999242</c:v>
                </c:pt>
                <c:pt idx="32605">
                  <c:v>163.0249999999242</c:v>
                </c:pt>
                <c:pt idx="32606">
                  <c:v>163.0299999999242</c:v>
                </c:pt>
                <c:pt idx="32607">
                  <c:v>163.0349999999242</c:v>
                </c:pt>
                <c:pt idx="32608">
                  <c:v>163.0399999999242</c:v>
                </c:pt>
                <c:pt idx="32609">
                  <c:v>163.0449999999242</c:v>
                </c:pt>
                <c:pt idx="32610">
                  <c:v>163.0499999999242</c:v>
                </c:pt>
                <c:pt idx="32611">
                  <c:v>163.0549999999242</c:v>
                </c:pt>
                <c:pt idx="32612">
                  <c:v>163.0599999999242</c:v>
                </c:pt>
                <c:pt idx="32613">
                  <c:v>163.0649999999242</c:v>
                </c:pt>
                <c:pt idx="32614">
                  <c:v>163.0699999999242</c:v>
                </c:pt>
                <c:pt idx="32615">
                  <c:v>163.0749999999242</c:v>
                </c:pt>
                <c:pt idx="32616">
                  <c:v>163.0799999999242</c:v>
                </c:pt>
                <c:pt idx="32617">
                  <c:v>163.0849999999242</c:v>
                </c:pt>
                <c:pt idx="32618">
                  <c:v>163.0899999999242</c:v>
                </c:pt>
                <c:pt idx="32619">
                  <c:v>163.0949999999242</c:v>
                </c:pt>
                <c:pt idx="32620">
                  <c:v>163.0999999999242</c:v>
                </c:pt>
                <c:pt idx="32621">
                  <c:v>163.1049999999242</c:v>
                </c:pt>
                <c:pt idx="32622">
                  <c:v>163.1099999999242</c:v>
                </c:pt>
                <c:pt idx="32623">
                  <c:v>163.1149999999242</c:v>
                </c:pt>
                <c:pt idx="32624">
                  <c:v>163.1199999999241</c:v>
                </c:pt>
                <c:pt idx="32625">
                  <c:v>163.1249999999241</c:v>
                </c:pt>
                <c:pt idx="32626">
                  <c:v>163.1299999999241</c:v>
                </c:pt>
                <c:pt idx="32627">
                  <c:v>163.1349999999241</c:v>
                </c:pt>
                <c:pt idx="32628">
                  <c:v>163.1399999999241</c:v>
                </c:pt>
                <c:pt idx="32629">
                  <c:v>163.1449999999241</c:v>
                </c:pt>
                <c:pt idx="32630">
                  <c:v>163.1499999999241</c:v>
                </c:pt>
                <c:pt idx="32631">
                  <c:v>163.1549999999241</c:v>
                </c:pt>
                <c:pt idx="32632">
                  <c:v>163.1599999999241</c:v>
                </c:pt>
                <c:pt idx="32633">
                  <c:v>163.1649999999241</c:v>
                </c:pt>
                <c:pt idx="32634">
                  <c:v>163.1699999999241</c:v>
                </c:pt>
                <c:pt idx="32635">
                  <c:v>163.1749999999241</c:v>
                </c:pt>
                <c:pt idx="32636">
                  <c:v>163.1799999999241</c:v>
                </c:pt>
                <c:pt idx="32637">
                  <c:v>163.1849999999241</c:v>
                </c:pt>
                <c:pt idx="32638">
                  <c:v>163.1899999999241</c:v>
                </c:pt>
                <c:pt idx="32639">
                  <c:v>163.1949999999241</c:v>
                </c:pt>
                <c:pt idx="32640">
                  <c:v>163.199999999924</c:v>
                </c:pt>
                <c:pt idx="32641">
                  <c:v>163.204999999924</c:v>
                </c:pt>
                <c:pt idx="32642">
                  <c:v>163.209999999924</c:v>
                </c:pt>
                <c:pt idx="32643">
                  <c:v>163.214999999924</c:v>
                </c:pt>
                <c:pt idx="32644">
                  <c:v>163.219999999924</c:v>
                </c:pt>
                <c:pt idx="32645">
                  <c:v>163.2249999999241</c:v>
                </c:pt>
                <c:pt idx="32646">
                  <c:v>163.229999999924</c:v>
                </c:pt>
                <c:pt idx="32647">
                  <c:v>163.234999999924</c:v>
                </c:pt>
                <c:pt idx="32648">
                  <c:v>163.239999999924</c:v>
                </c:pt>
                <c:pt idx="32649">
                  <c:v>163.244999999924</c:v>
                </c:pt>
                <c:pt idx="32650">
                  <c:v>163.249999999924</c:v>
                </c:pt>
                <c:pt idx="32651">
                  <c:v>163.254999999924</c:v>
                </c:pt>
                <c:pt idx="32652">
                  <c:v>163.259999999924</c:v>
                </c:pt>
                <c:pt idx="32653">
                  <c:v>163.264999999924</c:v>
                </c:pt>
                <c:pt idx="32654">
                  <c:v>163.269999999924</c:v>
                </c:pt>
                <c:pt idx="32655">
                  <c:v>163.274999999924</c:v>
                </c:pt>
                <c:pt idx="32656">
                  <c:v>163.279999999924</c:v>
                </c:pt>
                <c:pt idx="32657">
                  <c:v>163.284999999924</c:v>
                </c:pt>
                <c:pt idx="32658">
                  <c:v>163.289999999924</c:v>
                </c:pt>
                <c:pt idx="32659">
                  <c:v>163.294999999924</c:v>
                </c:pt>
                <c:pt idx="32660">
                  <c:v>163.299999999924</c:v>
                </c:pt>
                <c:pt idx="32661">
                  <c:v>163.304999999924</c:v>
                </c:pt>
                <c:pt idx="32662">
                  <c:v>163.309999999924</c:v>
                </c:pt>
                <c:pt idx="32663">
                  <c:v>163.314999999924</c:v>
                </c:pt>
                <c:pt idx="32664">
                  <c:v>163.319999999924</c:v>
                </c:pt>
                <c:pt idx="32665">
                  <c:v>163.324999999924</c:v>
                </c:pt>
                <c:pt idx="32666">
                  <c:v>163.329999999924</c:v>
                </c:pt>
                <c:pt idx="32667">
                  <c:v>163.334999999924</c:v>
                </c:pt>
                <c:pt idx="32668">
                  <c:v>163.339999999924</c:v>
                </c:pt>
                <c:pt idx="32669">
                  <c:v>163.344999999924</c:v>
                </c:pt>
                <c:pt idx="32670">
                  <c:v>163.349999999924</c:v>
                </c:pt>
                <c:pt idx="32671">
                  <c:v>163.354999999924</c:v>
                </c:pt>
                <c:pt idx="32672">
                  <c:v>163.359999999924</c:v>
                </c:pt>
                <c:pt idx="32673">
                  <c:v>163.364999999924</c:v>
                </c:pt>
                <c:pt idx="32674">
                  <c:v>163.369999999924</c:v>
                </c:pt>
                <c:pt idx="32675">
                  <c:v>163.374999999924</c:v>
                </c:pt>
                <c:pt idx="32676">
                  <c:v>163.379999999924</c:v>
                </c:pt>
                <c:pt idx="32677">
                  <c:v>163.384999999924</c:v>
                </c:pt>
                <c:pt idx="32678">
                  <c:v>163.389999999924</c:v>
                </c:pt>
                <c:pt idx="32679">
                  <c:v>163.394999999924</c:v>
                </c:pt>
                <c:pt idx="32680">
                  <c:v>163.399999999924</c:v>
                </c:pt>
                <c:pt idx="32681">
                  <c:v>163.404999999924</c:v>
                </c:pt>
                <c:pt idx="32682">
                  <c:v>163.409999999924</c:v>
                </c:pt>
                <c:pt idx="32683">
                  <c:v>163.414999999924</c:v>
                </c:pt>
                <c:pt idx="32684">
                  <c:v>163.4199999999238</c:v>
                </c:pt>
                <c:pt idx="32685">
                  <c:v>163.424999999924</c:v>
                </c:pt>
                <c:pt idx="32686">
                  <c:v>163.429999999924</c:v>
                </c:pt>
                <c:pt idx="32687">
                  <c:v>163.434999999924</c:v>
                </c:pt>
                <c:pt idx="32688">
                  <c:v>163.439999999924</c:v>
                </c:pt>
                <c:pt idx="32689">
                  <c:v>163.444999999924</c:v>
                </c:pt>
                <c:pt idx="32690">
                  <c:v>163.4499999999238</c:v>
                </c:pt>
                <c:pt idx="32691">
                  <c:v>163.4549999999238</c:v>
                </c:pt>
                <c:pt idx="32692">
                  <c:v>163.4599999999238</c:v>
                </c:pt>
                <c:pt idx="32693">
                  <c:v>163.4649999999238</c:v>
                </c:pt>
                <c:pt idx="32694">
                  <c:v>163.4699999999238</c:v>
                </c:pt>
                <c:pt idx="32695">
                  <c:v>163.4749999999238</c:v>
                </c:pt>
                <c:pt idx="32696">
                  <c:v>163.4799999999238</c:v>
                </c:pt>
                <c:pt idx="32697">
                  <c:v>163.4849999999238</c:v>
                </c:pt>
                <c:pt idx="32698">
                  <c:v>163.4899999999238</c:v>
                </c:pt>
                <c:pt idx="32699">
                  <c:v>163.4949999999238</c:v>
                </c:pt>
                <c:pt idx="32700">
                  <c:v>163.4999999999238</c:v>
                </c:pt>
                <c:pt idx="32701">
                  <c:v>163.5049999999238</c:v>
                </c:pt>
                <c:pt idx="32702">
                  <c:v>163.5099999999238</c:v>
                </c:pt>
                <c:pt idx="32703">
                  <c:v>163.5149999999238</c:v>
                </c:pt>
                <c:pt idx="32704">
                  <c:v>163.5199999999238</c:v>
                </c:pt>
                <c:pt idx="32705">
                  <c:v>163.5249999999238</c:v>
                </c:pt>
                <c:pt idx="32706">
                  <c:v>163.5299999999238</c:v>
                </c:pt>
                <c:pt idx="32707">
                  <c:v>163.5349999999238</c:v>
                </c:pt>
                <c:pt idx="32708">
                  <c:v>163.5399999999238</c:v>
                </c:pt>
                <c:pt idx="32709">
                  <c:v>163.5449999999238</c:v>
                </c:pt>
                <c:pt idx="32710">
                  <c:v>163.5499999999238</c:v>
                </c:pt>
                <c:pt idx="32711">
                  <c:v>163.5549999999238</c:v>
                </c:pt>
                <c:pt idx="32712">
                  <c:v>163.5599999999238</c:v>
                </c:pt>
                <c:pt idx="32713">
                  <c:v>163.5649999999237</c:v>
                </c:pt>
                <c:pt idx="32714">
                  <c:v>163.5699999999237</c:v>
                </c:pt>
                <c:pt idx="32715">
                  <c:v>163.5749999999237</c:v>
                </c:pt>
                <c:pt idx="32716">
                  <c:v>163.5799999999237</c:v>
                </c:pt>
                <c:pt idx="32717">
                  <c:v>163.5849999999238</c:v>
                </c:pt>
                <c:pt idx="32718">
                  <c:v>163.5899999999237</c:v>
                </c:pt>
                <c:pt idx="32719">
                  <c:v>163.5949999999237</c:v>
                </c:pt>
                <c:pt idx="32720">
                  <c:v>163.5999999999237</c:v>
                </c:pt>
                <c:pt idx="32721">
                  <c:v>163.6049999999237</c:v>
                </c:pt>
                <c:pt idx="32722">
                  <c:v>163.6099999999237</c:v>
                </c:pt>
                <c:pt idx="32723">
                  <c:v>163.6149999999237</c:v>
                </c:pt>
                <c:pt idx="32724">
                  <c:v>163.6199999999237</c:v>
                </c:pt>
                <c:pt idx="32725">
                  <c:v>163.6249999999237</c:v>
                </c:pt>
                <c:pt idx="32726">
                  <c:v>163.6299999999237</c:v>
                </c:pt>
                <c:pt idx="32727">
                  <c:v>163.6349999999237</c:v>
                </c:pt>
                <c:pt idx="32728">
                  <c:v>163.6399999999236</c:v>
                </c:pt>
                <c:pt idx="32729">
                  <c:v>163.6449999999236</c:v>
                </c:pt>
                <c:pt idx="32730">
                  <c:v>163.6499999999236</c:v>
                </c:pt>
                <c:pt idx="32731">
                  <c:v>163.6549999999237</c:v>
                </c:pt>
                <c:pt idx="32732">
                  <c:v>163.6599999999237</c:v>
                </c:pt>
                <c:pt idx="32733">
                  <c:v>163.6649999999237</c:v>
                </c:pt>
                <c:pt idx="32734">
                  <c:v>163.6699999999236</c:v>
                </c:pt>
                <c:pt idx="32735">
                  <c:v>163.6749999999236</c:v>
                </c:pt>
                <c:pt idx="32736">
                  <c:v>163.6799999999236</c:v>
                </c:pt>
                <c:pt idx="32737">
                  <c:v>163.6849999999236</c:v>
                </c:pt>
                <c:pt idx="32738">
                  <c:v>163.6899999999236</c:v>
                </c:pt>
                <c:pt idx="32739">
                  <c:v>163.6949999999236</c:v>
                </c:pt>
                <c:pt idx="32740">
                  <c:v>163.6999999999236</c:v>
                </c:pt>
                <c:pt idx="32741">
                  <c:v>163.7049999999236</c:v>
                </c:pt>
                <c:pt idx="32742">
                  <c:v>163.7099999999236</c:v>
                </c:pt>
                <c:pt idx="32743">
                  <c:v>163.7149999999236</c:v>
                </c:pt>
                <c:pt idx="32744">
                  <c:v>163.7199999999236</c:v>
                </c:pt>
                <c:pt idx="32745">
                  <c:v>163.7249999999236</c:v>
                </c:pt>
                <c:pt idx="32746">
                  <c:v>163.7299999999236</c:v>
                </c:pt>
                <c:pt idx="32747">
                  <c:v>163.7349999999236</c:v>
                </c:pt>
                <c:pt idx="32748">
                  <c:v>163.7399999999236</c:v>
                </c:pt>
                <c:pt idx="32749">
                  <c:v>163.7449999999236</c:v>
                </c:pt>
                <c:pt idx="32750">
                  <c:v>163.7499999999235</c:v>
                </c:pt>
                <c:pt idx="32751">
                  <c:v>163.7549999999236</c:v>
                </c:pt>
                <c:pt idx="32752">
                  <c:v>163.7599999999236</c:v>
                </c:pt>
                <c:pt idx="32753">
                  <c:v>163.7649999999236</c:v>
                </c:pt>
                <c:pt idx="32754">
                  <c:v>163.7699999999236</c:v>
                </c:pt>
                <c:pt idx="32755">
                  <c:v>163.7749999999236</c:v>
                </c:pt>
                <c:pt idx="32756">
                  <c:v>163.7799999999235</c:v>
                </c:pt>
                <c:pt idx="32757">
                  <c:v>163.7849999999235</c:v>
                </c:pt>
                <c:pt idx="32758">
                  <c:v>163.7899999999235</c:v>
                </c:pt>
                <c:pt idx="32759">
                  <c:v>163.7949999999235</c:v>
                </c:pt>
                <c:pt idx="32760">
                  <c:v>163.7999999999235</c:v>
                </c:pt>
                <c:pt idx="32761">
                  <c:v>163.8049999999236</c:v>
                </c:pt>
                <c:pt idx="32762">
                  <c:v>163.8099999999235</c:v>
                </c:pt>
                <c:pt idx="32763">
                  <c:v>163.8149999999235</c:v>
                </c:pt>
                <c:pt idx="32764">
                  <c:v>163.8199999999235</c:v>
                </c:pt>
                <c:pt idx="32765">
                  <c:v>163.8249999999235</c:v>
                </c:pt>
                <c:pt idx="32766">
                  <c:v>163.8299999999235</c:v>
                </c:pt>
                <c:pt idx="32767">
                  <c:v>163.8349999999235</c:v>
                </c:pt>
                <c:pt idx="32768">
                  <c:v>163.8399999999235</c:v>
                </c:pt>
                <c:pt idx="32769">
                  <c:v>163.8449999999235</c:v>
                </c:pt>
                <c:pt idx="32770">
                  <c:v>163.8499999999235</c:v>
                </c:pt>
                <c:pt idx="32771">
                  <c:v>163.8549999999235</c:v>
                </c:pt>
                <c:pt idx="32772">
                  <c:v>163.8599999999235</c:v>
                </c:pt>
                <c:pt idx="32773">
                  <c:v>163.8649999999235</c:v>
                </c:pt>
                <c:pt idx="32774">
                  <c:v>163.8699999999235</c:v>
                </c:pt>
                <c:pt idx="32775">
                  <c:v>163.8749999999235</c:v>
                </c:pt>
                <c:pt idx="32776">
                  <c:v>163.8799999999235</c:v>
                </c:pt>
                <c:pt idx="32777">
                  <c:v>163.8849999999235</c:v>
                </c:pt>
                <c:pt idx="32778">
                  <c:v>163.8899999999235</c:v>
                </c:pt>
                <c:pt idx="32779">
                  <c:v>163.8949999999234</c:v>
                </c:pt>
                <c:pt idx="32780">
                  <c:v>163.8999999999234</c:v>
                </c:pt>
                <c:pt idx="32781">
                  <c:v>163.9049999999234</c:v>
                </c:pt>
                <c:pt idx="32782">
                  <c:v>163.9099999999234</c:v>
                </c:pt>
                <c:pt idx="32783">
                  <c:v>163.9149999999234</c:v>
                </c:pt>
                <c:pt idx="32784">
                  <c:v>163.9199999999234</c:v>
                </c:pt>
                <c:pt idx="32785">
                  <c:v>163.9249999999234</c:v>
                </c:pt>
                <c:pt idx="32786">
                  <c:v>163.9299999999234</c:v>
                </c:pt>
                <c:pt idx="32787">
                  <c:v>163.9349999999234</c:v>
                </c:pt>
                <c:pt idx="32788">
                  <c:v>163.9399999999234</c:v>
                </c:pt>
                <c:pt idx="32789">
                  <c:v>163.9449999999234</c:v>
                </c:pt>
                <c:pt idx="32790">
                  <c:v>163.9499999999234</c:v>
                </c:pt>
                <c:pt idx="32791">
                  <c:v>163.9549999999234</c:v>
                </c:pt>
                <c:pt idx="32792">
                  <c:v>163.9599999999234</c:v>
                </c:pt>
                <c:pt idx="32793">
                  <c:v>163.9649999999234</c:v>
                </c:pt>
                <c:pt idx="32794">
                  <c:v>163.9699999999234</c:v>
                </c:pt>
                <c:pt idx="32795">
                  <c:v>163.9749999999234</c:v>
                </c:pt>
                <c:pt idx="32796">
                  <c:v>163.9799999999234</c:v>
                </c:pt>
                <c:pt idx="32797">
                  <c:v>163.9849999999234</c:v>
                </c:pt>
                <c:pt idx="32798">
                  <c:v>163.9899999999234</c:v>
                </c:pt>
                <c:pt idx="32799">
                  <c:v>163.9949999999234</c:v>
                </c:pt>
                <c:pt idx="32800">
                  <c:v>163.9999999999234</c:v>
                </c:pt>
                <c:pt idx="32801">
                  <c:v>164.0049999999233</c:v>
                </c:pt>
                <c:pt idx="32802">
                  <c:v>164.0099999999233</c:v>
                </c:pt>
                <c:pt idx="32803">
                  <c:v>164.0149999999233</c:v>
                </c:pt>
                <c:pt idx="32804">
                  <c:v>164.0199999999233</c:v>
                </c:pt>
                <c:pt idx="32805">
                  <c:v>164.0249999999234</c:v>
                </c:pt>
                <c:pt idx="32806">
                  <c:v>164.0299999999233</c:v>
                </c:pt>
                <c:pt idx="32807">
                  <c:v>164.0349999999233</c:v>
                </c:pt>
                <c:pt idx="32808">
                  <c:v>164.0399999999233</c:v>
                </c:pt>
                <c:pt idx="32809">
                  <c:v>164.0449999999233</c:v>
                </c:pt>
                <c:pt idx="32810">
                  <c:v>164.0499999999233</c:v>
                </c:pt>
                <c:pt idx="32811">
                  <c:v>164.0549999999233</c:v>
                </c:pt>
                <c:pt idx="32812">
                  <c:v>164.0599999999233</c:v>
                </c:pt>
                <c:pt idx="32813">
                  <c:v>164.0649999999233</c:v>
                </c:pt>
                <c:pt idx="32814">
                  <c:v>164.0699999999233</c:v>
                </c:pt>
                <c:pt idx="32815">
                  <c:v>164.0749999999233</c:v>
                </c:pt>
                <c:pt idx="32816">
                  <c:v>164.0799999999232</c:v>
                </c:pt>
                <c:pt idx="32817">
                  <c:v>164.0849999999233</c:v>
                </c:pt>
                <c:pt idx="32818">
                  <c:v>164.0899999999233</c:v>
                </c:pt>
                <c:pt idx="32819">
                  <c:v>164.0949999999233</c:v>
                </c:pt>
                <c:pt idx="32820">
                  <c:v>164.0999999999233</c:v>
                </c:pt>
                <c:pt idx="32821">
                  <c:v>164.1049999999233</c:v>
                </c:pt>
                <c:pt idx="32822">
                  <c:v>164.1099999999232</c:v>
                </c:pt>
                <c:pt idx="32823">
                  <c:v>164.1149999999232</c:v>
                </c:pt>
                <c:pt idx="32824">
                  <c:v>164.1199999999232</c:v>
                </c:pt>
                <c:pt idx="32825">
                  <c:v>164.1249999999232</c:v>
                </c:pt>
                <c:pt idx="32826">
                  <c:v>164.1299999999232</c:v>
                </c:pt>
                <c:pt idx="32827">
                  <c:v>164.1349999999232</c:v>
                </c:pt>
                <c:pt idx="32828">
                  <c:v>164.1399999999232</c:v>
                </c:pt>
                <c:pt idx="32829">
                  <c:v>164.1449999999232</c:v>
                </c:pt>
                <c:pt idx="32830">
                  <c:v>164.1499999999232</c:v>
                </c:pt>
                <c:pt idx="32831">
                  <c:v>164.1549999999232</c:v>
                </c:pt>
                <c:pt idx="32832">
                  <c:v>164.1599999999232</c:v>
                </c:pt>
                <c:pt idx="32833">
                  <c:v>164.1649999999232</c:v>
                </c:pt>
                <c:pt idx="32834">
                  <c:v>164.1699999999232</c:v>
                </c:pt>
                <c:pt idx="32835">
                  <c:v>164.1749999999232</c:v>
                </c:pt>
                <c:pt idx="32836">
                  <c:v>164.1799999999232</c:v>
                </c:pt>
                <c:pt idx="32837">
                  <c:v>164.1849999999232</c:v>
                </c:pt>
                <c:pt idx="32838">
                  <c:v>164.1899999999232</c:v>
                </c:pt>
                <c:pt idx="32839">
                  <c:v>164.1949999999232</c:v>
                </c:pt>
                <c:pt idx="32840">
                  <c:v>164.1999999999232</c:v>
                </c:pt>
                <c:pt idx="32841">
                  <c:v>164.2049999999232</c:v>
                </c:pt>
                <c:pt idx="32842">
                  <c:v>164.2099999999232</c:v>
                </c:pt>
                <c:pt idx="32843">
                  <c:v>164.2149999999232</c:v>
                </c:pt>
                <c:pt idx="32844">
                  <c:v>164.2199999999231</c:v>
                </c:pt>
                <c:pt idx="32845">
                  <c:v>164.2249999999231</c:v>
                </c:pt>
                <c:pt idx="32846">
                  <c:v>164.2299999999231</c:v>
                </c:pt>
                <c:pt idx="32847">
                  <c:v>164.2349999999231</c:v>
                </c:pt>
                <c:pt idx="32848">
                  <c:v>164.2399999999231</c:v>
                </c:pt>
                <c:pt idx="32849">
                  <c:v>164.2449999999231</c:v>
                </c:pt>
                <c:pt idx="32850">
                  <c:v>164.2499999999231</c:v>
                </c:pt>
                <c:pt idx="32851">
                  <c:v>164.2549999999231</c:v>
                </c:pt>
                <c:pt idx="32852">
                  <c:v>164.2599999999231</c:v>
                </c:pt>
                <c:pt idx="32853">
                  <c:v>164.2649999999231</c:v>
                </c:pt>
                <c:pt idx="32854">
                  <c:v>164.2699999999231</c:v>
                </c:pt>
                <c:pt idx="32855">
                  <c:v>164.2749999999231</c:v>
                </c:pt>
                <c:pt idx="32856">
                  <c:v>164.2799999999231</c:v>
                </c:pt>
                <c:pt idx="32857">
                  <c:v>164.2849999999231</c:v>
                </c:pt>
                <c:pt idx="32858">
                  <c:v>164.2899999999231</c:v>
                </c:pt>
                <c:pt idx="32859">
                  <c:v>164.2949999999231</c:v>
                </c:pt>
                <c:pt idx="32860">
                  <c:v>164.299999999923</c:v>
                </c:pt>
                <c:pt idx="32861">
                  <c:v>164.3049999999231</c:v>
                </c:pt>
                <c:pt idx="32862">
                  <c:v>164.3099999999231</c:v>
                </c:pt>
                <c:pt idx="32863">
                  <c:v>164.3149999999231</c:v>
                </c:pt>
                <c:pt idx="32864">
                  <c:v>164.3199999999231</c:v>
                </c:pt>
                <c:pt idx="32865">
                  <c:v>164.3249999999231</c:v>
                </c:pt>
                <c:pt idx="32866">
                  <c:v>164.3299999999231</c:v>
                </c:pt>
                <c:pt idx="32867">
                  <c:v>164.334999999923</c:v>
                </c:pt>
                <c:pt idx="32868">
                  <c:v>164.339999999923</c:v>
                </c:pt>
                <c:pt idx="32869">
                  <c:v>164.344999999923</c:v>
                </c:pt>
                <c:pt idx="32870">
                  <c:v>164.349999999923</c:v>
                </c:pt>
                <c:pt idx="32871">
                  <c:v>164.3549999999231</c:v>
                </c:pt>
                <c:pt idx="32872">
                  <c:v>164.359999999923</c:v>
                </c:pt>
                <c:pt idx="32873">
                  <c:v>164.364999999923</c:v>
                </c:pt>
                <c:pt idx="32874">
                  <c:v>164.369999999923</c:v>
                </c:pt>
                <c:pt idx="32875">
                  <c:v>164.374999999923</c:v>
                </c:pt>
                <c:pt idx="32876">
                  <c:v>164.379999999923</c:v>
                </c:pt>
                <c:pt idx="32877">
                  <c:v>164.384999999923</c:v>
                </c:pt>
                <c:pt idx="32878">
                  <c:v>164.389999999923</c:v>
                </c:pt>
                <c:pt idx="32879">
                  <c:v>164.394999999923</c:v>
                </c:pt>
                <c:pt idx="32880">
                  <c:v>164.399999999923</c:v>
                </c:pt>
                <c:pt idx="32881">
                  <c:v>164.404999999923</c:v>
                </c:pt>
                <c:pt idx="32882">
                  <c:v>164.4099999999229</c:v>
                </c:pt>
                <c:pt idx="32883">
                  <c:v>164.4149999999229</c:v>
                </c:pt>
                <c:pt idx="32884">
                  <c:v>164.4199999999229</c:v>
                </c:pt>
                <c:pt idx="32885">
                  <c:v>164.424999999923</c:v>
                </c:pt>
                <c:pt idx="32886">
                  <c:v>164.429999999923</c:v>
                </c:pt>
                <c:pt idx="32887">
                  <c:v>164.434999999923</c:v>
                </c:pt>
                <c:pt idx="32888">
                  <c:v>164.4399999999229</c:v>
                </c:pt>
                <c:pt idx="32889">
                  <c:v>164.4449999999229</c:v>
                </c:pt>
                <c:pt idx="32890">
                  <c:v>164.4499999999229</c:v>
                </c:pt>
                <c:pt idx="32891">
                  <c:v>164.454999999923</c:v>
                </c:pt>
                <c:pt idx="32892">
                  <c:v>164.4599999999229</c:v>
                </c:pt>
                <c:pt idx="32893">
                  <c:v>164.4649999999229</c:v>
                </c:pt>
                <c:pt idx="32894">
                  <c:v>164.4699999999229</c:v>
                </c:pt>
                <c:pt idx="32895">
                  <c:v>164.4749999999229</c:v>
                </c:pt>
                <c:pt idx="32896">
                  <c:v>164.4799999999229</c:v>
                </c:pt>
                <c:pt idx="32897">
                  <c:v>164.484999999923</c:v>
                </c:pt>
                <c:pt idx="32898">
                  <c:v>164.489999999923</c:v>
                </c:pt>
                <c:pt idx="32899">
                  <c:v>164.4949999999229</c:v>
                </c:pt>
                <c:pt idx="32900">
                  <c:v>164.4999999999229</c:v>
                </c:pt>
                <c:pt idx="32901">
                  <c:v>164.5049999999229</c:v>
                </c:pt>
                <c:pt idx="32902">
                  <c:v>164.5099999999229</c:v>
                </c:pt>
                <c:pt idx="32903">
                  <c:v>164.5149999999228</c:v>
                </c:pt>
                <c:pt idx="32904">
                  <c:v>164.5199999999228</c:v>
                </c:pt>
                <c:pt idx="32905">
                  <c:v>164.5249999999228</c:v>
                </c:pt>
                <c:pt idx="32906">
                  <c:v>164.5299999999228</c:v>
                </c:pt>
                <c:pt idx="32907">
                  <c:v>164.5349999999228</c:v>
                </c:pt>
                <c:pt idx="32908">
                  <c:v>164.5399999999228</c:v>
                </c:pt>
                <c:pt idx="32909">
                  <c:v>164.5449999999228</c:v>
                </c:pt>
                <c:pt idx="32910">
                  <c:v>164.5499999999228</c:v>
                </c:pt>
                <c:pt idx="32911">
                  <c:v>164.5549999999228</c:v>
                </c:pt>
                <c:pt idx="32912">
                  <c:v>164.5599999999228</c:v>
                </c:pt>
                <c:pt idx="32913">
                  <c:v>164.5649999999228</c:v>
                </c:pt>
                <c:pt idx="32914">
                  <c:v>164.5699999999228</c:v>
                </c:pt>
                <c:pt idx="32915">
                  <c:v>164.5749999999228</c:v>
                </c:pt>
                <c:pt idx="32916">
                  <c:v>164.5799999999228</c:v>
                </c:pt>
                <c:pt idx="32917">
                  <c:v>164.5849999999228</c:v>
                </c:pt>
                <c:pt idx="32918">
                  <c:v>164.5899999999228</c:v>
                </c:pt>
                <c:pt idx="32919">
                  <c:v>164.5949999999228</c:v>
                </c:pt>
                <c:pt idx="32920">
                  <c:v>164.5999999999228</c:v>
                </c:pt>
                <c:pt idx="32921">
                  <c:v>164.6049999999228</c:v>
                </c:pt>
                <c:pt idx="32922">
                  <c:v>164.6099999999228</c:v>
                </c:pt>
                <c:pt idx="32923">
                  <c:v>164.6149999999228</c:v>
                </c:pt>
                <c:pt idx="32924">
                  <c:v>164.6199999999228</c:v>
                </c:pt>
                <c:pt idx="32925">
                  <c:v>164.6249999999228</c:v>
                </c:pt>
                <c:pt idx="32926">
                  <c:v>164.6299999999227</c:v>
                </c:pt>
                <c:pt idx="32927">
                  <c:v>164.6349999999227</c:v>
                </c:pt>
                <c:pt idx="32928">
                  <c:v>164.6399999999227</c:v>
                </c:pt>
                <c:pt idx="32929">
                  <c:v>164.6449999999227</c:v>
                </c:pt>
                <c:pt idx="32930">
                  <c:v>164.6499999999227</c:v>
                </c:pt>
                <c:pt idx="32931">
                  <c:v>164.6549999999228</c:v>
                </c:pt>
                <c:pt idx="32932">
                  <c:v>164.6599999999227</c:v>
                </c:pt>
                <c:pt idx="32933">
                  <c:v>164.6649999999227</c:v>
                </c:pt>
                <c:pt idx="32934">
                  <c:v>164.6699999999227</c:v>
                </c:pt>
                <c:pt idx="32935">
                  <c:v>164.6749999999227</c:v>
                </c:pt>
                <c:pt idx="32936">
                  <c:v>164.6799999999227</c:v>
                </c:pt>
                <c:pt idx="32937">
                  <c:v>164.6849999999227</c:v>
                </c:pt>
                <c:pt idx="32938">
                  <c:v>164.6899999999227</c:v>
                </c:pt>
                <c:pt idx="32939">
                  <c:v>164.6949999999227</c:v>
                </c:pt>
                <c:pt idx="32940">
                  <c:v>164.6999999999227</c:v>
                </c:pt>
                <c:pt idx="32941">
                  <c:v>164.7049999999227</c:v>
                </c:pt>
                <c:pt idx="32942">
                  <c:v>164.7099999999227</c:v>
                </c:pt>
                <c:pt idx="32943">
                  <c:v>164.7149999999227</c:v>
                </c:pt>
                <c:pt idx="32944">
                  <c:v>164.7199999999225</c:v>
                </c:pt>
                <c:pt idx="32945">
                  <c:v>164.7249999999227</c:v>
                </c:pt>
                <c:pt idx="32946">
                  <c:v>164.7299999999227</c:v>
                </c:pt>
                <c:pt idx="32947">
                  <c:v>164.7349999999226</c:v>
                </c:pt>
                <c:pt idx="32948">
                  <c:v>164.7399999999226</c:v>
                </c:pt>
                <c:pt idx="32949">
                  <c:v>164.7449999999226</c:v>
                </c:pt>
                <c:pt idx="32950">
                  <c:v>164.7499999999226</c:v>
                </c:pt>
                <c:pt idx="32951">
                  <c:v>164.7549999999226</c:v>
                </c:pt>
                <c:pt idx="32952">
                  <c:v>164.7599999999226</c:v>
                </c:pt>
                <c:pt idx="32953">
                  <c:v>164.7649999999226</c:v>
                </c:pt>
                <c:pt idx="32954">
                  <c:v>164.7699999999226</c:v>
                </c:pt>
                <c:pt idx="32955">
                  <c:v>164.7749999999226</c:v>
                </c:pt>
                <c:pt idx="32956">
                  <c:v>164.7799999999226</c:v>
                </c:pt>
                <c:pt idx="32957">
                  <c:v>164.7849999999226</c:v>
                </c:pt>
                <c:pt idx="32958">
                  <c:v>164.7899999999226</c:v>
                </c:pt>
                <c:pt idx="32959">
                  <c:v>164.7949999999226</c:v>
                </c:pt>
                <c:pt idx="32960">
                  <c:v>164.7999999999226</c:v>
                </c:pt>
                <c:pt idx="32961">
                  <c:v>164.8049999999226</c:v>
                </c:pt>
                <c:pt idx="32962">
                  <c:v>164.8099999999226</c:v>
                </c:pt>
                <c:pt idx="32963">
                  <c:v>164.8149999999226</c:v>
                </c:pt>
                <c:pt idx="32964">
                  <c:v>164.8199999999226</c:v>
                </c:pt>
                <c:pt idx="32965">
                  <c:v>164.8249999999226</c:v>
                </c:pt>
                <c:pt idx="32966">
                  <c:v>164.8299999999226</c:v>
                </c:pt>
                <c:pt idx="32967">
                  <c:v>164.8349999999226</c:v>
                </c:pt>
                <c:pt idx="32968">
                  <c:v>164.8399999999226</c:v>
                </c:pt>
                <c:pt idx="32969">
                  <c:v>164.8449999999226</c:v>
                </c:pt>
                <c:pt idx="32970">
                  <c:v>164.8499999999225</c:v>
                </c:pt>
                <c:pt idx="32971">
                  <c:v>164.8549999999226</c:v>
                </c:pt>
                <c:pt idx="32972">
                  <c:v>164.8599999999226</c:v>
                </c:pt>
                <c:pt idx="32973">
                  <c:v>164.8649999999226</c:v>
                </c:pt>
                <c:pt idx="32974">
                  <c:v>164.8699999999226</c:v>
                </c:pt>
                <c:pt idx="32975">
                  <c:v>164.8749999999226</c:v>
                </c:pt>
                <c:pt idx="32976">
                  <c:v>164.8799999999225</c:v>
                </c:pt>
                <c:pt idx="32977">
                  <c:v>164.8849999999225</c:v>
                </c:pt>
                <c:pt idx="32978">
                  <c:v>164.8899999999225</c:v>
                </c:pt>
                <c:pt idx="32979">
                  <c:v>164.8949999999225</c:v>
                </c:pt>
                <c:pt idx="32980">
                  <c:v>164.8999999999225</c:v>
                </c:pt>
                <c:pt idx="32981">
                  <c:v>164.9049999999225</c:v>
                </c:pt>
                <c:pt idx="32982">
                  <c:v>164.9099999999225</c:v>
                </c:pt>
                <c:pt idx="32983">
                  <c:v>164.9149999999225</c:v>
                </c:pt>
                <c:pt idx="32984">
                  <c:v>164.9199999999225</c:v>
                </c:pt>
                <c:pt idx="32985">
                  <c:v>164.9249999999225</c:v>
                </c:pt>
                <c:pt idx="32986">
                  <c:v>164.9299999999225</c:v>
                </c:pt>
                <c:pt idx="32987">
                  <c:v>164.9349999999225</c:v>
                </c:pt>
                <c:pt idx="32988">
                  <c:v>164.9399999999225</c:v>
                </c:pt>
                <c:pt idx="32989">
                  <c:v>164.9449999999225</c:v>
                </c:pt>
                <c:pt idx="32990">
                  <c:v>164.9499999999225</c:v>
                </c:pt>
                <c:pt idx="32991">
                  <c:v>164.9549999999225</c:v>
                </c:pt>
                <c:pt idx="32992">
                  <c:v>164.9599999999224</c:v>
                </c:pt>
                <c:pt idx="32993">
                  <c:v>164.9649999999224</c:v>
                </c:pt>
                <c:pt idx="32994">
                  <c:v>164.9699999999224</c:v>
                </c:pt>
                <c:pt idx="32995">
                  <c:v>164.9749999999224</c:v>
                </c:pt>
                <c:pt idx="32996">
                  <c:v>164.9799999999224</c:v>
                </c:pt>
                <c:pt idx="32997">
                  <c:v>164.9849999999225</c:v>
                </c:pt>
                <c:pt idx="32998">
                  <c:v>164.9899999999224</c:v>
                </c:pt>
                <c:pt idx="32999">
                  <c:v>164.9949999999224</c:v>
                </c:pt>
                <c:pt idx="33000">
                  <c:v>164.9999999999224</c:v>
                </c:pt>
                <c:pt idx="33001">
                  <c:v>165.0049999999224</c:v>
                </c:pt>
                <c:pt idx="33002">
                  <c:v>165.0099999999224</c:v>
                </c:pt>
                <c:pt idx="33003">
                  <c:v>165.0149999999224</c:v>
                </c:pt>
                <c:pt idx="33004">
                  <c:v>165.0199999999224</c:v>
                </c:pt>
                <c:pt idx="33005">
                  <c:v>165.0249999999224</c:v>
                </c:pt>
                <c:pt idx="33006">
                  <c:v>165.0299999999224</c:v>
                </c:pt>
                <c:pt idx="33007">
                  <c:v>165.0349999999224</c:v>
                </c:pt>
                <c:pt idx="33008">
                  <c:v>165.0399999999224</c:v>
                </c:pt>
                <c:pt idx="33009">
                  <c:v>165.0449999999224</c:v>
                </c:pt>
                <c:pt idx="33010">
                  <c:v>165.0499999999224</c:v>
                </c:pt>
                <c:pt idx="33011">
                  <c:v>165.0549999999224</c:v>
                </c:pt>
                <c:pt idx="33012">
                  <c:v>165.0599999999224</c:v>
                </c:pt>
                <c:pt idx="33013">
                  <c:v>165.0649999999224</c:v>
                </c:pt>
                <c:pt idx="33014">
                  <c:v>165.0699999999223</c:v>
                </c:pt>
                <c:pt idx="33015">
                  <c:v>165.0749999999223</c:v>
                </c:pt>
                <c:pt idx="33016">
                  <c:v>165.0799999999223</c:v>
                </c:pt>
                <c:pt idx="33017">
                  <c:v>165.0849999999224</c:v>
                </c:pt>
                <c:pt idx="33018">
                  <c:v>165.0899999999224</c:v>
                </c:pt>
                <c:pt idx="33019">
                  <c:v>165.0949999999224</c:v>
                </c:pt>
                <c:pt idx="33020">
                  <c:v>165.0999999999223</c:v>
                </c:pt>
                <c:pt idx="33021">
                  <c:v>165.1049999999223</c:v>
                </c:pt>
                <c:pt idx="33022">
                  <c:v>165.1099999999223</c:v>
                </c:pt>
                <c:pt idx="33023">
                  <c:v>165.1149999999223</c:v>
                </c:pt>
                <c:pt idx="33024">
                  <c:v>165.1199999999223</c:v>
                </c:pt>
                <c:pt idx="33025">
                  <c:v>165.1249999999223</c:v>
                </c:pt>
                <c:pt idx="33026">
                  <c:v>165.1299999999223</c:v>
                </c:pt>
                <c:pt idx="33027">
                  <c:v>165.1349999999223</c:v>
                </c:pt>
                <c:pt idx="33028">
                  <c:v>165.1399999999223</c:v>
                </c:pt>
                <c:pt idx="33029">
                  <c:v>165.1449999999223</c:v>
                </c:pt>
                <c:pt idx="33030">
                  <c:v>165.1499999999223</c:v>
                </c:pt>
                <c:pt idx="33031">
                  <c:v>165.1549999999223</c:v>
                </c:pt>
                <c:pt idx="33032">
                  <c:v>165.1599999999223</c:v>
                </c:pt>
                <c:pt idx="33033">
                  <c:v>165.1649999999223</c:v>
                </c:pt>
                <c:pt idx="33034">
                  <c:v>165.1699999999223</c:v>
                </c:pt>
                <c:pt idx="33035">
                  <c:v>165.1749999999222</c:v>
                </c:pt>
                <c:pt idx="33036">
                  <c:v>165.1799999999222</c:v>
                </c:pt>
                <c:pt idx="33037">
                  <c:v>165.1849999999222</c:v>
                </c:pt>
                <c:pt idx="33038">
                  <c:v>165.1899999999222</c:v>
                </c:pt>
                <c:pt idx="33039">
                  <c:v>165.1949999999222</c:v>
                </c:pt>
                <c:pt idx="33040">
                  <c:v>165.1999999999222</c:v>
                </c:pt>
                <c:pt idx="33041">
                  <c:v>165.2049999999222</c:v>
                </c:pt>
                <c:pt idx="33042">
                  <c:v>165.2099999999222</c:v>
                </c:pt>
                <c:pt idx="33043">
                  <c:v>165.2149999999222</c:v>
                </c:pt>
                <c:pt idx="33044">
                  <c:v>165.2199999999222</c:v>
                </c:pt>
                <c:pt idx="33045">
                  <c:v>165.2249999999222</c:v>
                </c:pt>
                <c:pt idx="33046">
                  <c:v>165.2299999999222</c:v>
                </c:pt>
                <c:pt idx="33047">
                  <c:v>165.2349999999222</c:v>
                </c:pt>
                <c:pt idx="33048">
                  <c:v>165.2399999999222</c:v>
                </c:pt>
                <c:pt idx="33049">
                  <c:v>165.2449999999222</c:v>
                </c:pt>
                <c:pt idx="33050">
                  <c:v>165.2499999999222</c:v>
                </c:pt>
                <c:pt idx="33051">
                  <c:v>165.2549999999222</c:v>
                </c:pt>
                <c:pt idx="33052">
                  <c:v>165.2599999999222</c:v>
                </c:pt>
                <c:pt idx="33053">
                  <c:v>165.2649999999222</c:v>
                </c:pt>
                <c:pt idx="33054">
                  <c:v>165.2699999999222</c:v>
                </c:pt>
                <c:pt idx="33055">
                  <c:v>165.2749999999222</c:v>
                </c:pt>
                <c:pt idx="33056">
                  <c:v>165.2799999999222</c:v>
                </c:pt>
                <c:pt idx="33057">
                  <c:v>165.2849999999222</c:v>
                </c:pt>
                <c:pt idx="33058">
                  <c:v>165.2899999999221</c:v>
                </c:pt>
                <c:pt idx="33059">
                  <c:v>165.2949999999221</c:v>
                </c:pt>
                <c:pt idx="33060">
                  <c:v>165.2999999999221</c:v>
                </c:pt>
                <c:pt idx="33061">
                  <c:v>165.3049999999222</c:v>
                </c:pt>
                <c:pt idx="33062">
                  <c:v>165.3099999999222</c:v>
                </c:pt>
                <c:pt idx="33063">
                  <c:v>165.3149999999222</c:v>
                </c:pt>
                <c:pt idx="33064">
                  <c:v>165.3199999999221</c:v>
                </c:pt>
                <c:pt idx="33065">
                  <c:v>165.3249999999221</c:v>
                </c:pt>
                <c:pt idx="33066">
                  <c:v>165.3299999999221</c:v>
                </c:pt>
                <c:pt idx="33067">
                  <c:v>165.3349999999221</c:v>
                </c:pt>
                <c:pt idx="33068">
                  <c:v>165.3399999999221</c:v>
                </c:pt>
                <c:pt idx="33069">
                  <c:v>165.3449999999221</c:v>
                </c:pt>
                <c:pt idx="33070">
                  <c:v>165.3499999999221</c:v>
                </c:pt>
                <c:pt idx="33071">
                  <c:v>165.3549999999221</c:v>
                </c:pt>
                <c:pt idx="33072">
                  <c:v>165.3599999999221</c:v>
                </c:pt>
                <c:pt idx="33073">
                  <c:v>165.3649999999221</c:v>
                </c:pt>
                <c:pt idx="33074">
                  <c:v>165.3699999999221</c:v>
                </c:pt>
                <c:pt idx="33075">
                  <c:v>165.3749999999221</c:v>
                </c:pt>
                <c:pt idx="33076">
                  <c:v>165.3799999999221</c:v>
                </c:pt>
                <c:pt idx="33077">
                  <c:v>165.3849999999221</c:v>
                </c:pt>
                <c:pt idx="33078">
                  <c:v>165.3899999999221</c:v>
                </c:pt>
                <c:pt idx="33079">
                  <c:v>165.3949999999221</c:v>
                </c:pt>
                <c:pt idx="33080">
                  <c:v>165.399999999922</c:v>
                </c:pt>
                <c:pt idx="33081">
                  <c:v>165.404999999922</c:v>
                </c:pt>
                <c:pt idx="33082">
                  <c:v>165.409999999922</c:v>
                </c:pt>
                <c:pt idx="33083">
                  <c:v>165.414999999922</c:v>
                </c:pt>
                <c:pt idx="33084">
                  <c:v>165.419999999922</c:v>
                </c:pt>
                <c:pt idx="33085">
                  <c:v>165.4249999999221</c:v>
                </c:pt>
                <c:pt idx="33086">
                  <c:v>165.429999999922</c:v>
                </c:pt>
                <c:pt idx="33087">
                  <c:v>165.434999999922</c:v>
                </c:pt>
                <c:pt idx="33088">
                  <c:v>165.439999999922</c:v>
                </c:pt>
                <c:pt idx="33089">
                  <c:v>165.444999999922</c:v>
                </c:pt>
                <c:pt idx="33090">
                  <c:v>165.449999999922</c:v>
                </c:pt>
                <c:pt idx="33091">
                  <c:v>165.454999999922</c:v>
                </c:pt>
                <c:pt idx="33092">
                  <c:v>165.459999999922</c:v>
                </c:pt>
                <c:pt idx="33093">
                  <c:v>165.464999999922</c:v>
                </c:pt>
                <c:pt idx="33094">
                  <c:v>165.469999999922</c:v>
                </c:pt>
                <c:pt idx="33095">
                  <c:v>165.474999999922</c:v>
                </c:pt>
                <c:pt idx="33096">
                  <c:v>165.479999999922</c:v>
                </c:pt>
                <c:pt idx="33097">
                  <c:v>165.484999999922</c:v>
                </c:pt>
                <c:pt idx="33098">
                  <c:v>165.489999999922</c:v>
                </c:pt>
                <c:pt idx="33099">
                  <c:v>165.494999999922</c:v>
                </c:pt>
                <c:pt idx="33100">
                  <c:v>165.499999999922</c:v>
                </c:pt>
                <c:pt idx="33101">
                  <c:v>165.504999999922</c:v>
                </c:pt>
                <c:pt idx="33102">
                  <c:v>165.5099999999219</c:v>
                </c:pt>
                <c:pt idx="33103">
                  <c:v>165.5149999999219</c:v>
                </c:pt>
                <c:pt idx="33104">
                  <c:v>165.5199999999219</c:v>
                </c:pt>
                <c:pt idx="33105">
                  <c:v>165.524999999922</c:v>
                </c:pt>
                <c:pt idx="33106">
                  <c:v>165.529999999922</c:v>
                </c:pt>
                <c:pt idx="33107">
                  <c:v>165.534999999922</c:v>
                </c:pt>
                <c:pt idx="33108">
                  <c:v>165.5399999999219</c:v>
                </c:pt>
                <c:pt idx="33109">
                  <c:v>165.5449999999219</c:v>
                </c:pt>
                <c:pt idx="33110">
                  <c:v>165.5499999999219</c:v>
                </c:pt>
                <c:pt idx="33111">
                  <c:v>165.554999999922</c:v>
                </c:pt>
                <c:pt idx="33112">
                  <c:v>165.5599999999219</c:v>
                </c:pt>
                <c:pt idx="33113">
                  <c:v>165.5649999999219</c:v>
                </c:pt>
                <c:pt idx="33114">
                  <c:v>165.5699999999219</c:v>
                </c:pt>
                <c:pt idx="33115">
                  <c:v>165.5749999999219</c:v>
                </c:pt>
                <c:pt idx="33116">
                  <c:v>165.5799999999219</c:v>
                </c:pt>
                <c:pt idx="33117">
                  <c:v>165.584999999922</c:v>
                </c:pt>
                <c:pt idx="33118">
                  <c:v>165.589999999922</c:v>
                </c:pt>
                <c:pt idx="33119">
                  <c:v>165.5949999999219</c:v>
                </c:pt>
                <c:pt idx="33120">
                  <c:v>165.5999999999219</c:v>
                </c:pt>
                <c:pt idx="33121">
                  <c:v>165.6049999999219</c:v>
                </c:pt>
                <c:pt idx="33122">
                  <c:v>165.6099999999219</c:v>
                </c:pt>
                <c:pt idx="33123">
                  <c:v>165.6149999999218</c:v>
                </c:pt>
                <c:pt idx="33124">
                  <c:v>165.6199999999218</c:v>
                </c:pt>
                <c:pt idx="33125">
                  <c:v>165.6249999999218</c:v>
                </c:pt>
                <c:pt idx="33126">
                  <c:v>165.6299999999218</c:v>
                </c:pt>
                <c:pt idx="33127">
                  <c:v>165.6349999999218</c:v>
                </c:pt>
                <c:pt idx="33128">
                  <c:v>165.6399999999218</c:v>
                </c:pt>
                <c:pt idx="33129">
                  <c:v>165.6449999999218</c:v>
                </c:pt>
                <c:pt idx="33130">
                  <c:v>165.6499999999218</c:v>
                </c:pt>
                <c:pt idx="33131">
                  <c:v>165.6549999999218</c:v>
                </c:pt>
                <c:pt idx="33132">
                  <c:v>165.6599999999218</c:v>
                </c:pt>
                <c:pt idx="33133">
                  <c:v>165.6649999999218</c:v>
                </c:pt>
                <c:pt idx="33134">
                  <c:v>165.6699999999218</c:v>
                </c:pt>
                <c:pt idx="33135">
                  <c:v>165.6749999999218</c:v>
                </c:pt>
                <c:pt idx="33136">
                  <c:v>165.6799999999218</c:v>
                </c:pt>
                <c:pt idx="33137">
                  <c:v>165.6849999999218</c:v>
                </c:pt>
                <c:pt idx="33138">
                  <c:v>165.6899999999218</c:v>
                </c:pt>
                <c:pt idx="33139">
                  <c:v>165.6949999999218</c:v>
                </c:pt>
                <c:pt idx="33140">
                  <c:v>165.6999999999218</c:v>
                </c:pt>
                <c:pt idx="33141">
                  <c:v>165.7049999999218</c:v>
                </c:pt>
                <c:pt idx="33142">
                  <c:v>165.7099999999218</c:v>
                </c:pt>
                <c:pt idx="33143">
                  <c:v>165.7149999999218</c:v>
                </c:pt>
                <c:pt idx="33144">
                  <c:v>165.7199999999218</c:v>
                </c:pt>
                <c:pt idx="33145">
                  <c:v>165.7249999999218</c:v>
                </c:pt>
                <c:pt idx="33146">
                  <c:v>165.7299999999217</c:v>
                </c:pt>
                <c:pt idx="33147">
                  <c:v>165.7349999999217</c:v>
                </c:pt>
                <c:pt idx="33148">
                  <c:v>165.7399999999217</c:v>
                </c:pt>
                <c:pt idx="33149">
                  <c:v>165.7449999999217</c:v>
                </c:pt>
                <c:pt idx="33150">
                  <c:v>165.7499999999217</c:v>
                </c:pt>
                <c:pt idx="33151">
                  <c:v>165.7549999999218</c:v>
                </c:pt>
                <c:pt idx="33152">
                  <c:v>165.7599999999217</c:v>
                </c:pt>
                <c:pt idx="33153">
                  <c:v>165.7649999999217</c:v>
                </c:pt>
                <c:pt idx="33154">
                  <c:v>165.7699999999217</c:v>
                </c:pt>
                <c:pt idx="33155">
                  <c:v>165.7749999999217</c:v>
                </c:pt>
                <c:pt idx="33156">
                  <c:v>165.7799999999217</c:v>
                </c:pt>
                <c:pt idx="33157">
                  <c:v>165.7849999999217</c:v>
                </c:pt>
                <c:pt idx="33158">
                  <c:v>165.7899999999217</c:v>
                </c:pt>
                <c:pt idx="33159">
                  <c:v>165.7949999999217</c:v>
                </c:pt>
                <c:pt idx="33160">
                  <c:v>165.7999999999217</c:v>
                </c:pt>
                <c:pt idx="33161">
                  <c:v>165.8049999999217</c:v>
                </c:pt>
                <c:pt idx="33162">
                  <c:v>165.8099999999217</c:v>
                </c:pt>
                <c:pt idx="33163">
                  <c:v>165.8149999999217</c:v>
                </c:pt>
                <c:pt idx="33164">
                  <c:v>165.8199999999217</c:v>
                </c:pt>
                <c:pt idx="33165">
                  <c:v>165.8249999999217</c:v>
                </c:pt>
                <c:pt idx="33166">
                  <c:v>165.8299999999217</c:v>
                </c:pt>
                <c:pt idx="33167">
                  <c:v>165.8349999999217</c:v>
                </c:pt>
                <c:pt idx="33168">
                  <c:v>165.8399999999216</c:v>
                </c:pt>
                <c:pt idx="33169">
                  <c:v>165.8449999999216</c:v>
                </c:pt>
                <c:pt idx="33170">
                  <c:v>165.8499999999216</c:v>
                </c:pt>
                <c:pt idx="33171">
                  <c:v>165.8549999999217</c:v>
                </c:pt>
                <c:pt idx="33172">
                  <c:v>165.8599999999217</c:v>
                </c:pt>
                <c:pt idx="33173">
                  <c:v>165.8649999999217</c:v>
                </c:pt>
                <c:pt idx="33174">
                  <c:v>165.8699999999216</c:v>
                </c:pt>
                <c:pt idx="33175">
                  <c:v>165.8749999999216</c:v>
                </c:pt>
                <c:pt idx="33176">
                  <c:v>165.8799999999216</c:v>
                </c:pt>
                <c:pt idx="33177">
                  <c:v>165.8849999999216</c:v>
                </c:pt>
                <c:pt idx="33178">
                  <c:v>165.8899999999216</c:v>
                </c:pt>
                <c:pt idx="33179">
                  <c:v>165.8949999999216</c:v>
                </c:pt>
                <c:pt idx="33180">
                  <c:v>165.8999999999216</c:v>
                </c:pt>
                <c:pt idx="33181">
                  <c:v>165.9049999999216</c:v>
                </c:pt>
                <c:pt idx="33182">
                  <c:v>165.9099999999216</c:v>
                </c:pt>
                <c:pt idx="33183">
                  <c:v>165.9149999999216</c:v>
                </c:pt>
                <c:pt idx="33184">
                  <c:v>165.9199999999216</c:v>
                </c:pt>
                <c:pt idx="33185">
                  <c:v>165.9249999999216</c:v>
                </c:pt>
                <c:pt idx="33186">
                  <c:v>165.9299999999216</c:v>
                </c:pt>
                <c:pt idx="33187">
                  <c:v>165.9349999999216</c:v>
                </c:pt>
                <c:pt idx="33188">
                  <c:v>165.9399999999216</c:v>
                </c:pt>
                <c:pt idx="33189">
                  <c:v>165.9449999999216</c:v>
                </c:pt>
                <c:pt idx="33190">
                  <c:v>165.9499999999215</c:v>
                </c:pt>
                <c:pt idx="33191">
                  <c:v>165.9549999999216</c:v>
                </c:pt>
                <c:pt idx="33192">
                  <c:v>165.9599999999216</c:v>
                </c:pt>
                <c:pt idx="33193">
                  <c:v>165.9649999999216</c:v>
                </c:pt>
                <c:pt idx="33194">
                  <c:v>165.9699999999216</c:v>
                </c:pt>
                <c:pt idx="33195">
                  <c:v>165.9749999999216</c:v>
                </c:pt>
                <c:pt idx="33196">
                  <c:v>165.9799999999215</c:v>
                </c:pt>
                <c:pt idx="33197">
                  <c:v>165.9849999999215</c:v>
                </c:pt>
                <c:pt idx="33198">
                  <c:v>165.9899999999215</c:v>
                </c:pt>
                <c:pt idx="33199">
                  <c:v>165.9949999999215</c:v>
                </c:pt>
                <c:pt idx="33200">
                  <c:v>165.9999999999215</c:v>
                </c:pt>
                <c:pt idx="33201">
                  <c:v>166.0049999999215</c:v>
                </c:pt>
                <c:pt idx="33202">
                  <c:v>166.0099999999215</c:v>
                </c:pt>
                <c:pt idx="33203">
                  <c:v>166.0149999999215</c:v>
                </c:pt>
                <c:pt idx="33204">
                  <c:v>166.0199999999215</c:v>
                </c:pt>
                <c:pt idx="33205">
                  <c:v>166.0249999999215</c:v>
                </c:pt>
                <c:pt idx="33206">
                  <c:v>166.0299999999215</c:v>
                </c:pt>
                <c:pt idx="33207">
                  <c:v>166.0349999999215</c:v>
                </c:pt>
                <c:pt idx="33208">
                  <c:v>166.0399999999215</c:v>
                </c:pt>
                <c:pt idx="33209">
                  <c:v>166.0449999999215</c:v>
                </c:pt>
                <c:pt idx="33210">
                  <c:v>166.0499999999215</c:v>
                </c:pt>
                <c:pt idx="33211">
                  <c:v>166.0549999999215</c:v>
                </c:pt>
                <c:pt idx="33212">
                  <c:v>166.0599999999214</c:v>
                </c:pt>
                <c:pt idx="33213">
                  <c:v>166.0649999999214</c:v>
                </c:pt>
                <c:pt idx="33214">
                  <c:v>166.0699999999214</c:v>
                </c:pt>
                <c:pt idx="33215">
                  <c:v>166.0749999999214</c:v>
                </c:pt>
                <c:pt idx="33216">
                  <c:v>166.0799999999214</c:v>
                </c:pt>
                <c:pt idx="33217">
                  <c:v>166.0849999999215</c:v>
                </c:pt>
                <c:pt idx="33218">
                  <c:v>166.0899999999214</c:v>
                </c:pt>
                <c:pt idx="33219">
                  <c:v>166.0949999999214</c:v>
                </c:pt>
                <c:pt idx="33220">
                  <c:v>166.0999999999214</c:v>
                </c:pt>
                <c:pt idx="33221">
                  <c:v>166.1049999999214</c:v>
                </c:pt>
                <c:pt idx="33222">
                  <c:v>166.1099999999214</c:v>
                </c:pt>
                <c:pt idx="33223">
                  <c:v>166.1149999999214</c:v>
                </c:pt>
                <c:pt idx="33224">
                  <c:v>166.1199999999214</c:v>
                </c:pt>
                <c:pt idx="33225">
                  <c:v>166.1249999999214</c:v>
                </c:pt>
                <c:pt idx="33226">
                  <c:v>166.1299999999214</c:v>
                </c:pt>
                <c:pt idx="33227">
                  <c:v>166.1349999999214</c:v>
                </c:pt>
                <c:pt idx="33228">
                  <c:v>166.1399999999214</c:v>
                </c:pt>
                <c:pt idx="33229">
                  <c:v>166.1449999999214</c:v>
                </c:pt>
                <c:pt idx="33230">
                  <c:v>166.1499999999214</c:v>
                </c:pt>
                <c:pt idx="33231">
                  <c:v>166.1549999999214</c:v>
                </c:pt>
                <c:pt idx="33232">
                  <c:v>166.1599999999214</c:v>
                </c:pt>
                <c:pt idx="33233">
                  <c:v>166.1649999999214</c:v>
                </c:pt>
                <c:pt idx="33234">
                  <c:v>166.1699999999213</c:v>
                </c:pt>
                <c:pt idx="33235">
                  <c:v>166.1749999999213</c:v>
                </c:pt>
                <c:pt idx="33236">
                  <c:v>166.1799999999213</c:v>
                </c:pt>
                <c:pt idx="33237">
                  <c:v>166.1849999999214</c:v>
                </c:pt>
                <c:pt idx="33238">
                  <c:v>166.1899999999214</c:v>
                </c:pt>
                <c:pt idx="33239">
                  <c:v>166.1949999999214</c:v>
                </c:pt>
                <c:pt idx="33240">
                  <c:v>166.1999999999213</c:v>
                </c:pt>
                <c:pt idx="33241">
                  <c:v>166.2049999999213</c:v>
                </c:pt>
                <c:pt idx="33242">
                  <c:v>166.2099999999213</c:v>
                </c:pt>
                <c:pt idx="33243">
                  <c:v>166.2149999999213</c:v>
                </c:pt>
                <c:pt idx="33244">
                  <c:v>166.2199999999213</c:v>
                </c:pt>
                <c:pt idx="33245">
                  <c:v>166.2249999999213</c:v>
                </c:pt>
                <c:pt idx="33246">
                  <c:v>166.2299999999213</c:v>
                </c:pt>
                <c:pt idx="33247">
                  <c:v>166.2349999999213</c:v>
                </c:pt>
                <c:pt idx="33248">
                  <c:v>166.2399999999213</c:v>
                </c:pt>
                <c:pt idx="33249">
                  <c:v>166.2449999999213</c:v>
                </c:pt>
                <c:pt idx="33250">
                  <c:v>166.2499999999213</c:v>
                </c:pt>
                <c:pt idx="33251">
                  <c:v>166.2549999999213</c:v>
                </c:pt>
                <c:pt idx="33252">
                  <c:v>166.2599999999213</c:v>
                </c:pt>
                <c:pt idx="33253">
                  <c:v>166.2649999999213</c:v>
                </c:pt>
                <c:pt idx="33254">
                  <c:v>166.2699999999213</c:v>
                </c:pt>
                <c:pt idx="33255">
                  <c:v>166.2749999999212</c:v>
                </c:pt>
                <c:pt idx="33256">
                  <c:v>166.2799999999212</c:v>
                </c:pt>
                <c:pt idx="33257">
                  <c:v>166.2849999999212</c:v>
                </c:pt>
                <c:pt idx="33258">
                  <c:v>166.2899999999212</c:v>
                </c:pt>
                <c:pt idx="33259">
                  <c:v>166.2949999999212</c:v>
                </c:pt>
                <c:pt idx="33260">
                  <c:v>166.2999999999212</c:v>
                </c:pt>
                <c:pt idx="33261">
                  <c:v>166.3049999999213</c:v>
                </c:pt>
                <c:pt idx="33262">
                  <c:v>166.3099999999212</c:v>
                </c:pt>
                <c:pt idx="33263">
                  <c:v>166.3149999999212</c:v>
                </c:pt>
                <c:pt idx="33264">
                  <c:v>166.3199999999212</c:v>
                </c:pt>
                <c:pt idx="33265">
                  <c:v>166.3249999999212</c:v>
                </c:pt>
                <c:pt idx="33266">
                  <c:v>166.3299999999212</c:v>
                </c:pt>
                <c:pt idx="33267">
                  <c:v>166.3349999999212</c:v>
                </c:pt>
                <c:pt idx="33268">
                  <c:v>166.3399999999212</c:v>
                </c:pt>
                <c:pt idx="33269">
                  <c:v>166.3449999999212</c:v>
                </c:pt>
                <c:pt idx="33270">
                  <c:v>166.3499999999212</c:v>
                </c:pt>
                <c:pt idx="33271">
                  <c:v>166.3549999999212</c:v>
                </c:pt>
                <c:pt idx="33272">
                  <c:v>166.3599999999212</c:v>
                </c:pt>
                <c:pt idx="33273">
                  <c:v>166.3649999999212</c:v>
                </c:pt>
                <c:pt idx="33274">
                  <c:v>166.3699999999212</c:v>
                </c:pt>
                <c:pt idx="33275">
                  <c:v>166.3749999999212</c:v>
                </c:pt>
                <c:pt idx="33276">
                  <c:v>166.3799999999212</c:v>
                </c:pt>
                <c:pt idx="33277">
                  <c:v>166.3849999999212</c:v>
                </c:pt>
                <c:pt idx="33278">
                  <c:v>166.3899999999212</c:v>
                </c:pt>
                <c:pt idx="33279">
                  <c:v>166.3949999999212</c:v>
                </c:pt>
                <c:pt idx="33280">
                  <c:v>166.3999999999212</c:v>
                </c:pt>
                <c:pt idx="33281">
                  <c:v>166.4049999999212</c:v>
                </c:pt>
                <c:pt idx="33282">
                  <c:v>166.4099999999212</c:v>
                </c:pt>
                <c:pt idx="33283">
                  <c:v>166.4149999999212</c:v>
                </c:pt>
                <c:pt idx="33284">
                  <c:v>166.4199999999211</c:v>
                </c:pt>
                <c:pt idx="33285">
                  <c:v>166.4249999999211</c:v>
                </c:pt>
                <c:pt idx="33286">
                  <c:v>166.4299999999211</c:v>
                </c:pt>
                <c:pt idx="33287">
                  <c:v>166.4349999999211</c:v>
                </c:pt>
                <c:pt idx="33288">
                  <c:v>166.4399999999211</c:v>
                </c:pt>
                <c:pt idx="33289">
                  <c:v>166.4449999999211</c:v>
                </c:pt>
                <c:pt idx="33290">
                  <c:v>166.4499999999211</c:v>
                </c:pt>
                <c:pt idx="33291">
                  <c:v>166.4549999999211</c:v>
                </c:pt>
                <c:pt idx="33292">
                  <c:v>166.4599999999211</c:v>
                </c:pt>
                <c:pt idx="33293">
                  <c:v>166.4649999999211</c:v>
                </c:pt>
                <c:pt idx="33294">
                  <c:v>166.4699999999211</c:v>
                </c:pt>
                <c:pt idx="33295">
                  <c:v>166.4749999999211</c:v>
                </c:pt>
                <c:pt idx="33296">
                  <c:v>166.4799999999211</c:v>
                </c:pt>
                <c:pt idx="33297">
                  <c:v>166.4849999999211</c:v>
                </c:pt>
                <c:pt idx="33298">
                  <c:v>166.4899999999211</c:v>
                </c:pt>
                <c:pt idx="33299">
                  <c:v>166.4949999999211</c:v>
                </c:pt>
                <c:pt idx="33300">
                  <c:v>166.499999999921</c:v>
                </c:pt>
                <c:pt idx="33301">
                  <c:v>166.504999999921</c:v>
                </c:pt>
                <c:pt idx="33302">
                  <c:v>166.509999999921</c:v>
                </c:pt>
                <c:pt idx="33303">
                  <c:v>166.514999999921</c:v>
                </c:pt>
                <c:pt idx="33304">
                  <c:v>166.519999999921</c:v>
                </c:pt>
                <c:pt idx="33305">
                  <c:v>166.5249999999211</c:v>
                </c:pt>
                <c:pt idx="33306">
                  <c:v>166.529999999921</c:v>
                </c:pt>
                <c:pt idx="33307">
                  <c:v>166.534999999921</c:v>
                </c:pt>
                <c:pt idx="33308">
                  <c:v>166.539999999921</c:v>
                </c:pt>
                <c:pt idx="33309">
                  <c:v>166.544999999921</c:v>
                </c:pt>
                <c:pt idx="33310">
                  <c:v>166.549999999921</c:v>
                </c:pt>
                <c:pt idx="33311">
                  <c:v>166.554999999921</c:v>
                </c:pt>
                <c:pt idx="33312">
                  <c:v>166.559999999921</c:v>
                </c:pt>
                <c:pt idx="33313">
                  <c:v>166.564999999921</c:v>
                </c:pt>
                <c:pt idx="33314">
                  <c:v>166.569999999921</c:v>
                </c:pt>
                <c:pt idx="33315">
                  <c:v>166.574999999921</c:v>
                </c:pt>
                <c:pt idx="33316">
                  <c:v>166.579999999921</c:v>
                </c:pt>
                <c:pt idx="33317">
                  <c:v>166.584999999921</c:v>
                </c:pt>
                <c:pt idx="33318">
                  <c:v>166.589999999921</c:v>
                </c:pt>
                <c:pt idx="33319">
                  <c:v>166.594999999921</c:v>
                </c:pt>
                <c:pt idx="33320">
                  <c:v>166.599999999921</c:v>
                </c:pt>
                <c:pt idx="33321">
                  <c:v>166.604999999921</c:v>
                </c:pt>
                <c:pt idx="33322">
                  <c:v>166.6099999999209</c:v>
                </c:pt>
                <c:pt idx="33323">
                  <c:v>166.6149999999209</c:v>
                </c:pt>
                <c:pt idx="33324">
                  <c:v>166.6199999999209</c:v>
                </c:pt>
                <c:pt idx="33325">
                  <c:v>166.624999999921</c:v>
                </c:pt>
                <c:pt idx="33326">
                  <c:v>166.629999999921</c:v>
                </c:pt>
                <c:pt idx="33327">
                  <c:v>166.634999999921</c:v>
                </c:pt>
                <c:pt idx="33328">
                  <c:v>166.6399999999209</c:v>
                </c:pt>
                <c:pt idx="33329">
                  <c:v>166.6449999999209</c:v>
                </c:pt>
                <c:pt idx="33330">
                  <c:v>166.6499999999209</c:v>
                </c:pt>
                <c:pt idx="33331">
                  <c:v>166.654999999921</c:v>
                </c:pt>
                <c:pt idx="33332">
                  <c:v>166.6599999999209</c:v>
                </c:pt>
                <c:pt idx="33333">
                  <c:v>166.6649999999209</c:v>
                </c:pt>
                <c:pt idx="33334">
                  <c:v>166.6699999999209</c:v>
                </c:pt>
                <c:pt idx="33335">
                  <c:v>166.6749999999209</c:v>
                </c:pt>
                <c:pt idx="33336">
                  <c:v>166.6799999999209</c:v>
                </c:pt>
                <c:pt idx="33337">
                  <c:v>166.684999999921</c:v>
                </c:pt>
                <c:pt idx="33338">
                  <c:v>166.689999999921</c:v>
                </c:pt>
                <c:pt idx="33339">
                  <c:v>166.6949999999209</c:v>
                </c:pt>
                <c:pt idx="33340">
                  <c:v>166.6999999999209</c:v>
                </c:pt>
                <c:pt idx="33341">
                  <c:v>166.7049999999209</c:v>
                </c:pt>
                <c:pt idx="33342">
                  <c:v>166.7099999999209</c:v>
                </c:pt>
                <c:pt idx="33343">
                  <c:v>166.7149999999208</c:v>
                </c:pt>
                <c:pt idx="33344">
                  <c:v>166.7199999999208</c:v>
                </c:pt>
                <c:pt idx="33345">
                  <c:v>166.7249999999208</c:v>
                </c:pt>
                <c:pt idx="33346">
                  <c:v>166.7299999999208</c:v>
                </c:pt>
                <c:pt idx="33347">
                  <c:v>166.7349999999208</c:v>
                </c:pt>
                <c:pt idx="33348">
                  <c:v>166.7399999999208</c:v>
                </c:pt>
                <c:pt idx="33349">
                  <c:v>166.7449999999208</c:v>
                </c:pt>
                <c:pt idx="33350">
                  <c:v>166.7499999999208</c:v>
                </c:pt>
                <c:pt idx="33351">
                  <c:v>166.7549999999208</c:v>
                </c:pt>
                <c:pt idx="33352">
                  <c:v>166.7599999999208</c:v>
                </c:pt>
                <c:pt idx="33353">
                  <c:v>166.7649999999208</c:v>
                </c:pt>
                <c:pt idx="33354">
                  <c:v>166.7699999999208</c:v>
                </c:pt>
                <c:pt idx="33355">
                  <c:v>166.7749999999208</c:v>
                </c:pt>
                <c:pt idx="33356">
                  <c:v>166.7799999999208</c:v>
                </c:pt>
                <c:pt idx="33357">
                  <c:v>166.7849999999208</c:v>
                </c:pt>
                <c:pt idx="33358">
                  <c:v>166.7899999999208</c:v>
                </c:pt>
                <c:pt idx="33359">
                  <c:v>166.7949999999208</c:v>
                </c:pt>
                <c:pt idx="33360">
                  <c:v>166.7999999999208</c:v>
                </c:pt>
                <c:pt idx="33361">
                  <c:v>166.8049999999208</c:v>
                </c:pt>
                <c:pt idx="33362">
                  <c:v>166.8099999999208</c:v>
                </c:pt>
                <c:pt idx="33363">
                  <c:v>166.8149999999208</c:v>
                </c:pt>
                <c:pt idx="33364">
                  <c:v>166.8199999999208</c:v>
                </c:pt>
                <c:pt idx="33365">
                  <c:v>166.8249999999208</c:v>
                </c:pt>
                <c:pt idx="33366">
                  <c:v>166.8299999999208</c:v>
                </c:pt>
                <c:pt idx="33367">
                  <c:v>166.8349999999208</c:v>
                </c:pt>
                <c:pt idx="33368">
                  <c:v>166.8399999999208</c:v>
                </c:pt>
                <c:pt idx="33369">
                  <c:v>166.8449999999208</c:v>
                </c:pt>
                <c:pt idx="33370">
                  <c:v>166.8499999999208</c:v>
                </c:pt>
                <c:pt idx="33371">
                  <c:v>166.8549999999208</c:v>
                </c:pt>
                <c:pt idx="33372">
                  <c:v>166.8599999999208</c:v>
                </c:pt>
                <c:pt idx="33373">
                  <c:v>166.8649999999207</c:v>
                </c:pt>
                <c:pt idx="33374">
                  <c:v>166.8699999999207</c:v>
                </c:pt>
                <c:pt idx="33375">
                  <c:v>166.8749999999207</c:v>
                </c:pt>
                <c:pt idx="33376">
                  <c:v>166.8799999999207</c:v>
                </c:pt>
                <c:pt idx="33377">
                  <c:v>166.8849999999208</c:v>
                </c:pt>
                <c:pt idx="33378">
                  <c:v>166.8899999999207</c:v>
                </c:pt>
                <c:pt idx="33379">
                  <c:v>166.8949999999207</c:v>
                </c:pt>
                <c:pt idx="33380">
                  <c:v>166.8999999999207</c:v>
                </c:pt>
                <c:pt idx="33381">
                  <c:v>166.9049999999207</c:v>
                </c:pt>
                <c:pt idx="33382">
                  <c:v>166.9099999999207</c:v>
                </c:pt>
                <c:pt idx="33383">
                  <c:v>166.9149999999207</c:v>
                </c:pt>
                <c:pt idx="33384">
                  <c:v>166.9199999999207</c:v>
                </c:pt>
                <c:pt idx="33385">
                  <c:v>166.9249999999207</c:v>
                </c:pt>
                <c:pt idx="33386">
                  <c:v>166.9299999999207</c:v>
                </c:pt>
                <c:pt idx="33387">
                  <c:v>166.9349999999207</c:v>
                </c:pt>
                <c:pt idx="33388">
                  <c:v>166.9399999999206</c:v>
                </c:pt>
                <c:pt idx="33389">
                  <c:v>166.9449999999206</c:v>
                </c:pt>
                <c:pt idx="33390">
                  <c:v>166.9499999999206</c:v>
                </c:pt>
                <c:pt idx="33391">
                  <c:v>166.9549999999207</c:v>
                </c:pt>
                <c:pt idx="33392">
                  <c:v>166.9599999999207</c:v>
                </c:pt>
                <c:pt idx="33393">
                  <c:v>166.9649999999206</c:v>
                </c:pt>
                <c:pt idx="33394">
                  <c:v>166.9699999999206</c:v>
                </c:pt>
                <c:pt idx="33395">
                  <c:v>166.9749999999206</c:v>
                </c:pt>
                <c:pt idx="33396">
                  <c:v>166.9799999999206</c:v>
                </c:pt>
                <c:pt idx="33397">
                  <c:v>166.9849999999206</c:v>
                </c:pt>
                <c:pt idx="33398">
                  <c:v>166.9899999999206</c:v>
                </c:pt>
                <c:pt idx="33399">
                  <c:v>166.9949999999206</c:v>
                </c:pt>
                <c:pt idx="33400">
                  <c:v>166.9999999999206</c:v>
                </c:pt>
                <c:pt idx="33401">
                  <c:v>167.0049999999206</c:v>
                </c:pt>
                <c:pt idx="33402">
                  <c:v>167.0099999999206</c:v>
                </c:pt>
                <c:pt idx="33403">
                  <c:v>167.0149999999206</c:v>
                </c:pt>
                <c:pt idx="33404">
                  <c:v>167.0199999999206</c:v>
                </c:pt>
                <c:pt idx="33405">
                  <c:v>167.0249999999206</c:v>
                </c:pt>
                <c:pt idx="33406">
                  <c:v>167.0299999999206</c:v>
                </c:pt>
                <c:pt idx="33407">
                  <c:v>167.0349999999206</c:v>
                </c:pt>
                <c:pt idx="33408">
                  <c:v>167.0399999999206</c:v>
                </c:pt>
                <c:pt idx="33409">
                  <c:v>167.0449999999206</c:v>
                </c:pt>
                <c:pt idx="33410">
                  <c:v>167.0499999999205</c:v>
                </c:pt>
                <c:pt idx="33411">
                  <c:v>167.0549999999206</c:v>
                </c:pt>
                <c:pt idx="33412">
                  <c:v>167.0599999999206</c:v>
                </c:pt>
                <c:pt idx="33413">
                  <c:v>167.0649999999206</c:v>
                </c:pt>
                <c:pt idx="33414">
                  <c:v>167.0699999999206</c:v>
                </c:pt>
                <c:pt idx="33415">
                  <c:v>167.0749999999205</c:v>
                </c:pt>
                <c:pt idx="33416">
                  <c:v>167.0799999999205</c:v>
                </c:pt>
                <c:pt idx="33417">
                  <c:v>167.0849999999205</c:v>
                </c:pt>
                <c:pt idx="33418">
                  <c:v>167.0899999999205</c:v>
                </c:pt>
                <c:pt idx="33419">
                  <c:v>167.0949999999205</c:v>
                </c:pt>
                <c:pt idx="33420">
                  <c:v>167.0999999999205</c:v>
                </c:pt>
                <c:pt idx="33421">
                  <c:v>167.1049999999205</c:v>
                </c:pt>
                <c:pt idx="33422">
                  <c:v>167.1099999999205</c:v>
                </c:pt>
                <c:pt idx="33423">
                  <c:v>167.1149999999205</c:v>
                </c:pt>
                <c:pt idx="33424">
                  <c:v>167.1199999999205</c:v>
                </c:pt>
                <c:pt idx="33425">
                  <c:v>167.1249999999205</c:v>
                </c:pt>
                <c:pt idx="33426">
                  <c:v>167.1299999999205</c:v>
                </c:pt>
                <c:pt idx="33427">
                  <c:v>167.1349999999205</c:v>
                </c:pt>
                <c:pt idx="33428">
                  <c:v>167.1399999999205</c:v>
                </c:pt>
                <c:pt idx="33429">
                  <c:v>167.1449999999205</c:v>
                </c:pt>
                <c:pt idx="33430">
                  <c:v>167.1499999999205</c:v>
                </c:pt>
                <c:pt idx="33431">
                  <c:v>167.1549999999205</c:v>
                </c:pt>
                <c:pt idx="33432">
                  <c:v>167.1599999999204</c:v>
                </c:pt>
                <c:pt idx="33433">
                  <c:v>167.1649999999204</c:v>
                </c:pt>
                <c:pt idx="33434">
                  <c:v>167.1699999999204</c:v>
                </c:pt>
                <c:pt idx="33435">
                  <c:v>167.1749999999204</c:v>
                </c:pt>
                <c:pt idx="33436">
                  <c:v>167.1799999999204</c:v>
                </c:pt>
                <c:pt idx="33437">
                  <c:v>167.1849999999204</c:v>
                </c:pt>
                <c:pt idx="33438">
                  <c:v>167.1899999999204</c:v>
                </c:pt>
                <c:pt idx="33439">
                  <c:v>167.1949999999204</c:v>
                </c:pt>
                <c:pt idx="33440">
                  <c:v>167.1999999999204</c:v>
                </c:pt>
                <c:pt idx="33441">
                  <c:v>167.2049999999204</c:v>
                </c:pt>
                <c:pt idx="33442">
                  <c:v>167.2099999999204</c:v>
                </c:pt>
                <c:pt idx="33443">
                  <c:v>167.2149999999204</c:v>
                </c:pt>
                <c:pt idx="33444">
                  <c:v>167.2199999999204</c:v>
                </c:pt>
                <c:pt idx="33445">
                  <c:v>167.2249999999204</c:v>
                </c:pt>
                <c:pt idx="33446">
                  <c:v>167.2299999999204</c:v>
                </c:pt>
                <c:pt idx="33447">
                  <c:v>167.2349999999204</c:v>
                </c:pt>
                <c:pt idx="33448">
                  <c:v>167.2399999999204</c:v>
                </c:pt>
                <c:pt idx="33449">
                  <c:v>167.2449999999204</c:v>
                </c:pt>
                <c:pt idx="33450">
                  <c:v>167.2499999999204</c:v>
                </c:pt>
                <c:pt idx="33451">
                  <c:v>167.2549999999204</c:v>
                </c:pt>
                <c:pt idx="33452">
                  <c:v>167.2599999999204</c:v>
                </c:pt>
                <c:pt idx="33453">
                  <c:v>167.2649999999204</c:v>
                </c:pt>
                <c:pt idx="33454">
                  <c:v>167.2699999999203</c:v>
                </c:pt>
                <c:pt idx="33455">
                  <c:v>167.2749999999203</c:v>
                </c:pt>
                <c:pt idx="33456">
                  <c:v>167.2799999999203</c:v>
                </c:pt>
                <c:pt idx="33457">
                  <c:v>167.2849999999204</c:v>
                </c:pt>
                <c:pt idx="33458">
                  <c:v>167.2899999999204</c:v>
                </c:pt>
                <c:pt idx="33459">
                  <c:v>167.2949999999203</c:v>
                </c:pt>
                <c:pt idx="33460">
                  <c:v>167.2999999999203</c:v>
                </c:pt>
                <c:pt idx="33461">
                  <c:v>167.3049999999203</c:v>
                </c:pt>
                <c:pt idx="33462">
                  <c:v>167.3099999999203</c:v>
                </c:pt>
                <c:pt idx="33463">
                  <c:v>167.3149999999203</c:v>
                </c:pt>
                <c:pt idx="33464">
                  <c:v>167.3199999999203</c:v>
                </c:pt>
                <c:pt idx="33465">
                  <c:v>167.3249999999204</c:v>
                </c:pt>
                <c:pt idx="33466">
                  <c:v>167.3299999999203</c:v>
                </c:pt>
                <c:pt idx="33467">
                  <c:v>167.3349999999203</c:v>
                </c:pt>
                <c:pt idx="33468">
                  <c:v>167.3399999999203</c:v>
                </c:pt>
                <c:pt idx="33469">
                  <c:v>167.3449999999203</c:v>
                </c:pt>
                <c:pt idx="33470">
                  <c:v>167.3499999999203</c:v>
                </c:pt>
                <c:pt idx="33471">
                  <c:v>167.3549999999203</c:v>
                </c:pt>
                <c:pt idx="33472">
                  <c:v>167.3599999999203</c:v>
                </c:pt>
                <c:pt idx="33473">
                  <c:v>167.3649999999203</c:v>
                </c:pt>
                <c:pt idx="33474">
                  <c:v>167.3699999999203</c:v>
                </c:pt>
                <c:pt idx="33475">
                  <c:v>167.3749999999203</c:v>
                </c:pt>
                <c:pt idx="33476">
                  <c:v>167.3799999999202</c:v>
                </c:pt>
                <c:pt idx="33477">
                  <c:v>167.3849999999203</c:v>
                </c:pt>
                <c:pt idx="33478">
                  <c:v>167.3899999999203</c:v>
                </c:pt>
                <c:pt idx="33479">
                  <c:v>167.3949999999203</c:v>
                </c:pt>
                <c:pt idx="33480">
                  <c:v>167.3999999999203</c:v>
                </c:pt>
                <c:pt idx="33481">
                  <c:v>167.4049999999202</c:v>
                </c:pt>
                <c:pt idx="33482">
                  <c:v>167.4099999999202</c:v>
                </c:pt>
                <c:pt idx="33483">
                  <c:v>167.4149999999202</c:v>
                </c:pt>
                <c:pt idx="33484">
                  <c:v>167.4199999999202</c:v>
                </c:pt>
                <c:pt idx="33485">
                  <c:v>167.4249999999202</c:v>
                </c:pt>
                <c:pt idx="33486">
                  <c:v>167.4299999999202</c:v>
                </c:pt>
                <c:pt idx="33487">
                  <c:v>167.4349999999202</c:v>
                </c:pt>
                <c:pt idx="33488">
                  <c:v>167.4399999999202</c:v>
                </c:pt>
                <c:pt idx="33489">
                  <c:v>167.4449999999202</c:v>
                </c:pt>
                <c:pt idx="33490">
                  <c:v>167.4499999999202</c:v>
                </c:pt>
                <c:pt idx="33491">
                  <c:v>167.4549999999202</c:v>
                </c:pt>
                <c:pt idx="33492">
                  <c:v>167.4599999999202</c:v>
                </c:pt>
                <c:pt idx="33493">
                  <c:v>167.4649999999202</c:v>
                </c:pt>
                <c:pt idx="33494">
                  <c:v>167.4699999999202</c:v>
                </c:pt>
                <c:pt idx="33495">
                  <c:v>167.4749999999202</c:v>
                </c:pt>
                <c:pt idx="33496">
                  <c:v>167.4799999999202</c:v>
                </c:pt>
                <c:pt idx="33497">
                  <c:v>167.4849999999202</c:v>
                </c:pt>
                <c:pt idx="33498">
                  <c:v>167.4899999999202</c:v>
                </c:pt>
                <c:pt idx="33499">
                  <c:v>167.4949999999202</c:v>
                </c:pt>
                <c:pt idx="33500">
                  <c:v>167.4999999999202</c:v>
                </c:pt>
                <c:pt idx="33501">
                  <c:v>167.5049999999202</c:v>
                </c:pt>
                <c:pt idx="33502">
                  <c:v>167.5099999999202</c:v>
                </c:pt>
                <c:pt idx="33503">
                  <c:v>167.5149999999201</c:v>
                </c:pt>
                <c:pt idx="33504">
                  <c:v>167.5199999999201</c:v>
                </c:pt>
                <c:pt idx="33505">
                  <c:v>167.5249999999201</c:v>
                </c:pt>
                <c:pt idx="33506">
                  <c:v>167.5299999999201</c:v>
                </c:pt>
                <c:pt idx="33507">
                  <c:v>167.5349999999201</c:v>
                </c:pt>
                <c:pt idx="33508">
                  <c:v>167.5399999999201</c:v>
                </c:pt>
                <c:pt idx="33509">
                  <c:v>167.5449999999201</c:v>
                </c:pt>
                <c:pt idx="33510">
                  <c:v>167.5499999999201</c:v>
                </c:pt>
                <c:pt idx="33511">
                  <c:v>167.5549999999201</c:v>
                </c:pt>
                <c:pt idx="33512">
                  <c:v>167.5599999999201</c:v>
                </c:pt>
                <c:pt idx="33513">
                  <c:v>167.5649999999201</c:v>
                </c:pt>
                <c:pt idx="33514">
                  <c:v>167.5699999999201</c:v>
                </c:pt>
                <c:pt idx="33515">
                  <c:v>167.5749999999201</c:v>
                </c:pt>
                <c:pt idx="33516">
                  <c:v>167.5799999999201</c:v>
                </c:pt>
                <c:pt idx="33517">
                  <c:v>167.5849999999201</c:v>
                </c:pt>
                <c:pt idx="33518">
                  <c:v>167.5899999999201</c:v>
                </c:pt>
                <c:pt idx="33519">
                  <c:v>167.5949999999201</c:v>
                </c:pt>
                <c:pt idx="33520">
                  <c:v>167.59999999992</c:v>
                </c:pt>
                <c:pt idx="33521">
                  <c:v>167.60499999992</c:v>
                </c:pt>
                <c:pt idx="33522">
                  <c:v>167.60999999992</c:v>
                </c:pt>
                <c:pt idx="33523">
                  <c:v>167.61499999992</c:v>
                </c:pt>
                <c:pt idx="33524">
                  <c:v>167.61999999992</c:v>
                </c:pt>
                <c:pt idx="33525">
                  <c:v>167.62499999992</c:v>
                </c:pt>
                <c:pt idx="33526">
                  <c:v>167.62999999992</c:v>
                </c:pt>
                <c:pt idx="33527">
                  <c:v>167.63499999992</c:v>
                </c:pt>
                <c:pt idx="33528">
                  <c:v>167.63999999992</c:v>
                </c:pt>
                <c:pt idx="33529">
                  <c:v>167.64499999992</c:v>
                </c:pt>
                <c:pt idx="33530">
                  <c:v>167.64999999992</c:v>
                </c:pt>
                <c:pt idx="33531">
                  <c:v>167.65499999992</c:v>
                </c:pt>
                <c:pt idx="33532">
                  <c:v>167.65999999992</c:v>
                </c:pt>
                <c:pt idx="33533">
                  <c:v>167.66499999992</c:v>
                </c:pt>
                <c:pt idx="33534">
                  <c:v>167.66999999992</c:v>
                </c:pt>
                <c:pt idx="33535">
                  <c:v>167.67499999992</c:v>
                </c:pt>
                <c:pt idx="33536">
                  <c:v>167.67999999992</c:v>
                </c:pt>
                <c:pt idx="33537">
                  <c:v>167.68499999992</c:v>
                </c:pt>
                <c:pt idx="33538">
                  <c:v>167.68999999992</c:v>
                </c:pt>
                <c:pt idx="33539">
                  <c:v>167.69499999992</c:v>
                </c:pt>
                <c:pt idx="33540">
                  <c:v>167.69999999992</c:v>
                </c:pt>
                <c:pt idx="33541">
                  <c:v>167.70499999992</c:v>
                </c:pt>
                <c:pt idx="33542">
                  <c:v>167.7099999999199</c:v>
                </c:pt>
                <c:pt idx="33543">
                  <c:v>167.7149999999199</c:v>
                </c:pt>
                <c:pt idx="33544">
                  <c:v>167.7199999999199</c:v>
                </c:pt>
                <c:pt idx="33545">
                  <c:v>167.72499999992</c:v>
                </c:pt>
                <c:pt idx="33546">
                  <c:v>167.72999999992</c:v>
                </c:pt>
                <c:pt idx="33547">
                  <c:v>167.7349999999199</c:v>
                </c:pt>
                <c:pt idx="33548">
                  <c:v>167.7399999999199</c:v>
                </c:pt>
                <c:pt idx="33549">
                  <c:v>167.7449999999199</c:v>
                </c:pt>
                <c:pt idx="33550">
                  <c:v>167.7499999999199</c:v>
                </c:pt>
                <c:pt idx="33551">
                  <c:v>167.75499999992</c:v>
                </c:pt>
                <c:pt idx="33552">
                  <c:v>167.7599999999199</c:v>
                </c:pt>
                <c:pt idx="33553">
                  <c:v>167.7649999999199</c:v>
                </c:pt>
                <c:pt idx="33554">
                  <c:v>167.7699999999199</c:v>
                </c:pt>
                <c:pt idx="33555">
                  <c:v>167.7749999999199</c:v>
                </c:pt>
                <c:pt idx="33556">
                  <c:v>167.7799999999199</c:v>
                </c:pt>
                <c:pt idx="33557">
                  <c:v>167.78499999992</c:v>
                </c:pt>
                <c:pt idx="33558">
                  <c:v>167.7899999999199</c:v>
                </c:pt>
                <c:pt idx="33559">
                  <c:v>167.7949999999199</c:v>
                </c:pt>
                <c:pt idx="33560">
                  <c:v>167.7999999999199</c:v>
                </c:pt>
                <c:pt idx="33561">
                  <c:v>167.80499999992</c:v>
                </c:pt>
                <c:pt idx="33562">
                  <c:v>167.80999999992</c:v>
                </c:pt>
                <c:pt idx="33563">
                  <c:v>167.81499999992</c:v>
                </c:pt>
                <c:pt idx="33564">
                  <c:v>167.8199999999198</c:v>
                </c:pt>
                <c:pt idx="33565">
                  <c:v>167.82499999992</c:v>
                </c:pt>
                <c:pt idx="33566">
                  <c:v>167.82999999992</c:v>
                </c:pt>
                <c:pt idx="33567">
                  <c:v>167.83499999992</c:v>
                </c:pt>
                <c:pt idx="33568">
                  <c:v>167.83999999992</c:v>
                </c:pt>
                <c:pt idx="33569">
                  <c:v>167.8449999999198</c:v>
                </c:pt>
                <c:pt idx="33570">
                  <c:v>167.8499999999198</c:v>
                </c:pt>
                <c:pt idx="33571">
                  <c:v>167.8549999999198</c:v>
                </c:pt>
                <c:pt idx="33572">
                  <c:v>167.8599999999198</c:v>
                </c:pt>
                <c:pt idx="33573">
                  <c:v>167.8649999999198</c:v>
                </c:pt>
                <c:pt idx="33574">
                  <c:v>167.8699999999198</c:v>
                </c:pt>
                <c:pt idx="33575">
                  <c:v>167.8749999999198</c:v>
                </c:pt>
                <c:pt idx="33576">
                  <c:v>167.8799999999198</c:v>
                </c:pt>
                <c:pt idx="33577">
                  <c:v>167.8849999999198</c:v>
                </c:pt>
                <c:pt idx="33578">
                  <c:v>167.8899999999198</c:v>
                </c:pt>
                <c:pt idx="33579">
                  <c:v>167.8949999999198</c:v>
                </c:pt>
                <c:pt idx="33580">
                  <c:v>167.8999999999198</c:v>
                </c:pt>
                <c:pt idx="33581">
                  <c:v>167.9049999999198</c:v>
                </c:pt>
                <c:pt idx="33582">
                  <c:v>167.9099999999198</c:v>
                </c:pt>
                <c:pt idx="33583">
                  <c:v>167.9149999999198</c:v>
                </c:pt>
                <c:pt idx="33584">
                  <c:v>167.9199999999198</c:v>
                </c:pt>
                <c:pt idx="33585">
                  <c:v>167.9249999999198</c:v>
                </c:pt>
                <c:pt idx="33586">
                  <c:v>167.9299999999198</c:v>
                </c:pt>
                <c:pt idx="33587">
                  <c:v>167.9349999999198</c:v>
                </c:pt>
                <c:pt idx="33588">
                  <c:v>167.9399999999198</c:v>
                </c:pt>
                <c:pt idx="33589">
                  <c:v>167.9449999999198</c:v>
                </c:pt>
                <c:pt idx="33590">
                  <c:v>167.9499999999198</c:v>
                </c:pt>
                <c:pt idx="33591">
                  <c:v>167.9549999999198</c:v>
                </c:pt>
                <c:pt idx="33592">
                  <c:v>167.9599999999198</c:v>
                </c:pt>
                <c:pt idx="33593">
                  <c:v>167.9649999999197</c:v>
                </c:pt>
                <c:pt idx="33594">
                  <c:v>167.9699999999197</c:v>
                </c:pt>
                <c:pt idx="33595">
                  <c:v>167.9749999999197</c:v>
                </c:pt>
                <c:pt idx="33596">
                  <c:v>167.9799999999197</c:v>
                </c:pt>
                <c:pt idx="33597">
                  <c:v>167.9849999999198</c:v>
                </c:pt>
                <c:pt idx="33598">
                  <c:v>167.9899999999197</c:v>
                </c:pt>
                <c:pt idx="33599">
                  <c:v>167.9949999999197</c:v>
                </c:pt>
                <c:pt idx="33600">
                  <c:v>167.9999999999197</c:v>
                </c:pt>
                <c:pt idx="33601">
                  <c:v>168.0049999999197</c:v>
                </c:pt>
                <c:pt idx="33602">
                  <c:v>168.0099999999197</c:v>
                </c:pt>
                <c:pt idx="33603">
                  <c:v>168.0149999999197</c:v>
                </c:pt>
                <c:pt idx="33604">
                  <c:v>168.0199999999197</c:v>
                </c:pt>
                <c:pt idx="33605">
                  <c:v>168.0249999999197</c:v>
                </c:pt>
                <c:pt idx="33606">
                  <c:v>168.0299999999197</c:v>
                </c:pt>
                <c:pt idx="33607">
                  <c:v>168.0349999999197</c:v>
                </c:pt>
                <c:pt idx="33608">
                  <c:v>168.0399999999196</c:v>
                </c:pt>
                <c:pt idx="33609">
                  <c:v>168.0449999999196</c:v>
                </c:pt>
                <c:pt idx="33610">
                  <c:v>168.0499999999196</c:v>
                </c:pt>
                <c:pt idx="33611">
                  <c:v>168.0549999999197</c:v>
                </c:pt>
                <c:pt idx="33612">
                  <c:v>168.0599999999197</c:v>
                </c:pt>
                <c:pt idx="33613">
                  <c:v>168.0649999999196</c:v>
                </c:pt>
                <c:pt idx="33614">
                  <c:v>168.0699999999196</c:v>
                </c:pt>
                <c:pt idx="33615">
                  <c:v>168.0749999999196</c:v>
                </c:pt>
                <c:pt idx="33616">
                  <c:v>168.0799999999196</c:v>
                </c:pt>
                <c:pt idx="33617">
                  <c:v>168.0849999999196</c:v>
                </c:pt>
                <c:pt idx="33618">
                  <c:v>168.0899999999196</c:v>
                </c:pt>
                <c:pt idx="33619">
                  <c:v>168.0949999999196</c:v>
                </c:pt>
                <c:pt idx="33620">
                  <c:v>168.0999999999196</c:v>
                </c:pt>
                <c:pt idx="33621">
                  <c:v>168.1049999999196</c:v>
                </c:pt>
                <c:pt idx="33622">
                  <c:v>168.1099999999196</c:v>
                </c:pt>
                <c:pt idx="33623">
                  <c:v>168.1149999999196</c:v>
                </c:pt>
                <c:pt idx="33624">
                  <c:v>168.1199999999196</c:v>
                </c:pt>
                <c:pt idx="33625">
                  <c:v>168.1249999999196</c:v>
                </c:pt>
                <c:pt idx="33626">
                  <c:v>168.1299999999196</c:v>
                </c:pt>
                <c:pt idx="33627">
                  <c:v>168.1349999999196</c:v>
                </c:pt>
                <c:pt idx="33628">
                  <c:v>168.1399999999196</c:v>
                </c:pt>
                <c:pt idx="33629">
                  <c:v>168.1449999999196</c:v>
                </c:pt>
                <c:pt idx="33630">
                  <c:v>168.1499999999195</c:v>
                </c:pt>
                <c:pt idx="33631">
                  <c:v>168.1549999999196</c:v>
                </c:pt>
                <c:pt idx="33632">
                  <c:v>168.1599999999196</c:v>
                </c:pt>
                <c:pt idx="33633">
                  <c:v>168.1649999999196</c:v>
                </c:pt>
                <c:pt idx="33634">
                  <c:v>168.1699999999196</c:v>
                </c:pt>
                <c:pt idx="33635">
                  <c:v>168.1749999999195</c:v>
                </c:pt>
                <c:pt idx="33636">
                  <c:v>168.1799999999195</c:v>
                </c:pt>
                <c:pt idx="33637">
                  <c:v>168.1849999999195</c:v>
                </c:pt>
                <c:pt idx="33638">
                  <c:v>168.1899999999195</c:v>
                </c:pt>
                <c:pt idx="33639">
                  <c:v>168.1949999999195</c:v>
                </c:pt>
                <c:pt idx="33640">
                  <c:v>168.1999999999195</c:v>
                </c:pt>
                <c:pt idx="33641">
                  <c:v>168.2049999999195</c:v>
                </c:pt>
                <c:pt idx="33642">
                  <c:v>168.2099999999195</c:v>
                </c:pt>
                <c:pt idx="33643">
                  <c:v>168.2149999999195</c:v>
                </c:pt>
                <c:pt idx="33644">
                  <c:v>168.2199999999195</c:v>
                </c:pt>
                <c:pt idx="33645">
                  <c:v>168.2249999999195</c:v>
                </c:pt>
                <c:pt idx="33646">
                  <c:v>168.2299999999195</c:v>
                </c:pt>
                <c:pt idx="33647">
                  <c:v>168.2349999999195</c:v>
                </c:pt>
                <c:pt idx="33648">
                  <c:v>168.2399999999195</c:v>
                </c:pt>
                <c:pt idx="33649">
                  <c:v>168.2449999999195</c:v>
                </c:pt>
                <c:pt idx="33650">
                  <c:v>168.2499999999195</c:v>
                </c:pt>
                <c:pt idx="33651">
                  <c:v>168.2549999999195</c:v>
                </c:pt>
                <c:pt idx="33652">
                  <c:v>168.2599999999194</c:v>
                </c:pt>
                <c:pt idx="33653">
                  <c:v>168.2649999999194</c:v>
                </c:pt>
                <c:pt idx="33654">
                  <c:v>168.2699999999194</c:v>
                </c:pt>
                <c:pt idx="33655">
                  <c:v>168.2749999999194</c:v>
                </c:pt>
                <c:pt idx="33656">
                  <c:v>168.2799999999194</c:v>
                </c:pt>
                <c:pt idx="33657">
                  <c:v>168.2849999999194</c:v>
                </c:pt>
                <c:pt idx="33658">
                  <c:v>168.2899999999194</c:v>
                </c:pt>
                <c:pt idx="33659">
                  <c:v>168.2949999999194</c:v>
                </c:pt>
                <c:pt idx="33660">
                  <c:v>168.2999999999194</c:v>
                </c:pt>
                <c:pt idx="33661">
                  <c:v>168.3049999999194</c:v>
                </c:pt>
                <c:pt idx="33662">
                  <c:v>168.3099999999194</c:v>
                </c:pt>
                <c:pt idx="33663">
                  <c:v>168.3149999999194</c:v>
                </c:pt>
                <c:pt idx="33664">
                  <c:v>168.3199999999194</c:v>
                </c:pt>
                <c:pt idx="33665">
                  <c:v>168.3249999999194</c:v>
                </c:pt>
                <c:pt idx="33666">
                  <c:v>168.3299999999194</c:v>
                </c:pt>
                <c:pt idx="33667">
                  <c:v>168.3349999999194</c:v>
                </c:pt>
                <c:pt idx="33668">
                  <c:v>168.3399999999194</c:v>
                </c:pt>
                <c:pt idx="33669">
                  <c:v>168.3449999999194</c:v>
                </c:pt>
                <c:pt idx="33670">
                  <c:v>168.3499999999194</c:v>
                </c:pt>
                <c:pt idx="33671">
                  <c:v>168.3549999999194</c:v>
                </c:pt>
                <c:pt idx="33672">
                  <c:v>168.3599999999194</c:v>
                </c:pt>
                <c:pt idx="33673">
                  <c:v>168.3649999999194</c:v>
                </c:pt>
                <c:pt idx="33674">
                  <c:v>168.3699999999194</c:v>
                </c:pt>
                <c:pt idx="33675">
                  <c:v>168.3749999999194</c:v>
                </c:pt>
                <c:pt idx="33676">
                  <c:v>168.3799999999194</c:v>
                </c:pt>
                <c:pt idx="33677">
                  <c:v>168.3849999999194</c:v>
                </c:pt>
                <c:pt idx="33678">
                  <c:v>168.3899999999194</c:v>
                </c:pt>
                <c:pt idx="33679">
                  <c:v>168.3949999999194</c:v>
                </c:pt>
                <c:pt idx="33680">
                  <c:v>168.3999999999193</c:v>
                </c:pt>
                <c:pt idx="33681">
                  <c:v>168.4049999999193</c:v>
                </c:pt>
                <c:pt idx="33682">
                  <c:v>168.4099999999193</c:v>
                </c:pt>
                <c:pt idx="33683">
                  <c:v>168.4149999999193</c:v>
                </c:pt>
                <c:pt idx="33684">
                  <c:v>168.4199999999193</c:v>
                </c:pt>
                <c:pt idx="33685">
                  <c:v>168.4249999999194</c:v>
                </c:pt>
                <c:pt idx="33686">
                  <c:v>168.4299999999193</c:v>
                </c:pt>
                <c:pt idx="33687">
                  <c:v>168.4349999999193</c:v>
                </c:pt>
                <c:pt idx="33688">
                  <c:v>168.4399999999193</c:v>
                </c:pt>
                <c:pt idx="33689">
                  <c:v>168.4449999999193</c:v>
                </c:pt>
                <c:pt idx="33690">
                  <c:v>168.4499999999193</c:v>
                </c:pt>
                <c:pt idx="33691">
                  <c:v>168.4549999999193</c:v>
                </c:pt>
                <c:pt idx="33692">
                  <c:v>168.4599999999193</c:v>
                </c:pt>
                <c:pt idx="33693">
                  <c:v>168.4649999999193</c:v>
                </c:pt>
                <c:pt idx="33694">
                  <c:v>168.4699999999193</c:v>
                </c:pt>
                <c:pt idx="33695">
                  <c:v>168.4749999999193</c:v>
                </c:pt>
                <c:pt idx="33696">
                  <c:v>168.4799999999192</c:v>
                </c:pt>
                <c:pt idx="33697">
                  <c:v>168.4849999999193</c:v>
                </c:pt>
                <c:pt idx="33698">
                  <c:v>168.4899999999193</c:v>
                </c:pt>
                <c:pt idx="33699">
                  <c:v>168.4949999999193</c:v>
                </c:pt>
                <c:pt idx="33700">
                  <c:v>168.4999999999193</c:v>
                </c:pt>
                <c:pt idx="33701">
                  <c:v>168.5049999999192</c:v>
                </c:pt>
                <c:pt idx="33702">
                  <c:v>168.5099999999192</c:v>
                </c:pt>
                <c:pt idx="33703">
                  <c:v>168.5149999999192</c:v>
                </c:pt>
                <c:pt idx="33704">
                  <c:v>168.5199999999192</c:v>
                </c:pt>
                <c:pt idx="33705">
                  <c:v>168.5249999999192</c:v>
                </c:pt>
                <c:pt idx="33706">
                  <c:v>168.5299999999192</c:v>
                </c:pt>
                <c:pt idx="33707">
                  <c:v>168.5349999999192</c:v>
                </c:pt>
                <c:pt idx="33708">
                  <c:v>168.5399999999192</c:v>
                </c:pt>
                <c:pt idx="33709">
                  <c:v>168.5449999999192</c:v>
                </c:pt>
                <c:pt idx="33710">
                  <c:v>168.5499999999192</c:v>
                </c:pt>
                <c:pt idx="33711">
                  <c:v>168.5549999999192</c:v>
                </c:pt>
                <c:pt idx="33712">
                  <c:v>168.5599999999192</c:v>
                </c:pt>
                <c:pt idx="33713">
                  <c:v>168.5649999999192</c:v>
                </c:pt>
                <c:pt idx="33714">
                  <c:v>168.5699999999192</c:v>
                </c:pt>
                <c:pt idx="33715">
                  <c:v>168.5749999999192</c:v>
                </c:pt>
                <c:pt idx="33716">
                  <c:v>168.5799999999192</c:v>
                </c:pt>
                <c:pt idx="33717">
                  <c:v>168.5849999999192</c:v>
                </c:pt>
                <c:pt idx="33718">
                  <c:v>168.5899999999192</c:v>
                </c:pt>
                <c:pt idx="33719">
                  <c:v>168.5949999999192</c:v>
                </c:pt>
                <c:pt idx="33720">
                  <c:v>168.5999999999192</c:v>
                </c:pt>
                <c:pt idx="33721">
                  <c:v>168.6049999999192</c:v>
                </c:pt>
                <c:pt idx="33722">
                  <c:v>168.6099999999192</c:v>
                </c:pt>
                <c:pt idx="33723">
                  <c:v>168.6149999999191</c:v>
                </c:pt>
                <c:pt idx="33724">
                  <c:v>168.6199999999191</c:v>
                </c:pt>
                <c:pt idx="33725">
                  <c:v>168.6249999999191</c:v>
                </c:pt>
                <c:pt idx="33726">
                  <c:v>168.6299999999191</c:v>
                </c:pt>
                <c:pt idx="33727">
                  <c:v>168.6349999999191</c:v>
                </c:pt>
                <c:pt idx="33728">
                  <c:v>168.6399999999191</c:v>
                </c:pt>
                <c:pt idx="33729">
                  <c:v>168.6449999999191</c:v>
                </c:pt>
                <c:pt idx="33730">
                  <c:v>168.6499999999191</c:v>
                </c:pt>
                <c:pt idx="33731">
                  <c:v>168.6549999999191</c:v>
                </c:pt>
                <c:pt idx="33732">
                  <c:v>168.6599999999191</c:v>
                </c:pt>
                <c:pt idx="33733">
                  <c:v>168.6649999999191</c:v>
                </c:pt>
                <c:pt idx="33734">
                  <c:v>168.6699999999191</c:v>
                </c:pt>
                <c:pt idx="33735">
                  <c:v>168.6749999999191</c:v>
                </c:pt>
                <c:pt idx="33736">
                  <c:v>168.6799999999191</c:v>
                </c:pt>
                <c:pt idx="33737">
                  <c:v>168.6849999999191</c:v>
                </c:pt>
                <c:pt idx="33738">
                  <c:v>168.6899999999191</c:v>
                </c:pt>
                <c:pt idx="33739">
                  <c:v>168.6949999999191</c:v>
                </c:pt>
                <c:pt idx="33740">
                  <c:v>168.699999999919</c:v>
                </c:pt>
                <c:pt idx="33741">
                  <c:v>168.704999999919</c:v>
                </c:pt>
                <c:pt idx="33742">
                  <c:v>168.709999999919</c:v>
                </c:pt>
                <c:pt idx="33743">
                  <c:v>168.714999999919</c:v>
                </c:pt>
                <c:pt idx="33744">
                  <c:v>168.719999999919</c:v>
                </c:pt>
                <c:pt idx="33745">
                  <c:v>168.724999999919</c:v>
                </c:pt>
                <c:pt idx="33746">
                  <c:v>168.729999999919</c:v>
                </c:pt>
                <c:pt idx="33747">
                  <c:v>168.734999999919</c:v>
                </c:pt>
                <c:pt idx="33748">
                  <c:v>168.739999999919</c:v>
                </c:pt>
                <c:pt idx="33749">
                  <c:v>168.744999999919</c:v>
                </c:pt>
                <c:pt idx="33750">
                  <c:v>168.749999999919</c:v>
                </c:pt>
                <c:pt idx="33751">
                  <c:v>168.754999999919</c:v>
                </c:pt>
                <c:pt idx="33752">
                  <c:v>168.759999999919</c:v>
                </c:pt>
                <c:pt idx="33753">
                  <c:v>168.764999999919</c:v>
                </c:pt>
                <c:pt idx="33754">
                  <c:v>168.769999999919</c:v>
                </c:pt>
                <c:pt idx="33755">
                  <c:v>168.774999999919</c:v>
                </c:pt>
                <c:pt idx="33756">
                  <c:v>168.779999999919</c:v>
                </c:pt>
                <c:pt idx="33757">
                  <c:v>168.784999999919</c:v>
                </c:pt>
                <c:pt idx="33758">
                  <c:v>168.789999999919</c:v>
                </c:pt>
                <c:pt idx="33759">
                  <c:v>168.794999999919</c:v>
                </c:pt>
                <c:pt idx="33760">
                  <c:v>168.799999999919</c:v>
                </c:pt>
                <c:pt idx="33761">
                  <c:v>168.804999999919</c:v>
                </c:pt>
                <c:pt idx="33762">
                  <c:v>168.8099999999189</c:v>
                </c:pt>
                <c:pt idx="33763">
                  <c:v>168.8149999999189</c:v>
                </c:pt>
                <c:pt idx="33764">
                  <c:v>168.8199999999189</c:v>
                </c:pt>
                <c:pt idx="33765">
                  <c:v>168.824999999919</c:v>
                </c:pt>
                <c:pt idx="33766">
                  <c:v>168.829999999919</c:v>
                </c:pt>
                <c:pt idx="33767">
                  <c:v>168.8349999999189</c:v>
                </c:pt>
                <c:pt idx="33768">
                  <c:v>168.8399999999189</c:v>
                </c:pt>
                <c:pt idx="33769">
                  <c:v>168.8449999999189</c:v>
                </c:pt>
                <c:pt idx="33770">
                  <c:v>168.8499999999189</c:v>
                </c:pt>
                <c:pt idx="33771">
                  <c:v>168.854999999919</c:v>
                </c:pt>
                <c:pt idx="33772">
                  <c:v>168.8599999999189</c:v>
                </c:pt>
                <c:pt idx="33773">
                  <c:v>168.8649999999189</c:v>
                </c:pt>
                <c:pt idx="33774">
                  <c:v>168.8699999999189</c:v>
                </c:pt>
                <c:pt idx="33775">
                  <c:v>168.8749999999189</c:v>
                </c:pt>
                <c:pt idx="33776">
                  <c:v>168.8799999999189</c:v>
                </c:pt>
                <c:pt idx="33777">
                  <c:v>168.884999999919</c:v>
                </c:pt>
                <c:pt idx="33778">
                  <c:v>168.8899999999189</c:v>
                </c:pt>
                <c:pt idx="33779">
                  <c:v>168.8949999999189</c:v>
                </c:pt>
                <c:pt idx="33780">
                  <c:v>168.8999999999189</c:v>
                </c:pt>
                <c:pt idx="33781">
                  <c:v>168.9049999999189</c:v>
                </c:pt>
                <c:pt idx="33782">
                  <c:v>168.9099999999189</c:v>
                </c:pt>
                <c:pt idx="33783">
                  <c:v>168.9149999999188</c:v>
                </c:pt>
                <c:pt idx="33784">
                  <c:v>168.9199999999188</c:v>
                </c:pt>
                <c:pt idx="33785">
                  <c:v>168.9249999999188</c:v>
                </c:pt>
                <c:pt idx="33786">
                  <c:v>168.9299999999188</c:v>
                </c:pt>
                <c:pt idx="33787">
                  <c:v>168.9349999999188</c:v>
                </c:pt>
                <c:pt idx="33788">
                  <c:v>168.9399999999188</c:v>
                </c:pt>
                <c:pt idx="33789">
                  <c:v>168.9449999999188</c:v>
                </c:pt>
                <c:pt idx="33790">
                  <c:v>168.9499999999188</c:v>
                </c:pt>
                <c:pt idx="33791">
                  <c:v>168.9549999999188</c:v>
                </c:pt>
                <c:pt idx="33792">
                  <c:v>168.9599999999188</c:v>
                </c:pt>
                <c:pt idx="33793">
                  <c:v>168.9649999999188</c:v>
                </c:pt>
                <c:pt idx="33794">
                  <c:v>168.9699999999188</c:v>
                </c:pt>
                <c:pt idx="33795">
                  <c:v>168.9749999999188</c:v>
                </c:pt>
                <c:pt idx="33796">
                  <c:v>168.9799999999188</c:v>
                </c:pt>
                <c:pt idx="33797">
                  <c:v>168.9849999999188</c:v>
                </c:pt>
                <c:pt idx="33798">
                  <c:v>168.9899999999188</c:v>
                </c:pt>
                <c:pt idx="33799">
                  <c:v>168.9949999999188</c:v>
                </c:pt>
                <c:pt idx="33800">
                  <c:v>168.9999999999188</c:v>
                </c:pt>
                <c:pt idx="33801">
                  <c:v>169.0049999999188</c:v>
                </c:pt>
                <c:pt idx="33802">
                  <c:v>169.0099999999188</c:v>
                </c:pt>
                <c:pt idx="33803">
                  <c:v>169.0149999999188</c:v>
                </c:pt>
                <c:pt idx="33804">
                  <c:v>169.0199999999188</c:v>
                </c:pt>
                <c:pt idx="33805">
                  <c:v>169.0249999999188</c:v>
                </c:pt>
                <c:pt idx="33806">
                  <c:v>169.0299999999187</c:v>
                </c:pt>
                <c:pt idx="33807">
                  <c:v>169.0349999999187</c:v>
                </c:pt>
                <c:pt idx="33808">
                  <c:v>169.0399999999187</c:v>
                </c:pt>
                <c:pt idx="33809">
                  <c:v>169.0449999999187</c:v>
                </c:pt>
                <c:pt idx="33810">
                  <c:v>169.0499999999187</c:v>
                </c:pt>
                <c:pt idx="33811">
                  <c:v>169.0549999999187</c:v>
                </c:pt>
                <c:pt idx="33812">
                  <c:v>169.0599999999187</c:v>
                </c:pt>
                <c:pt idx="33813">
                  <c:v>169.0649999999187</c:v>
                </c:pt>
                <c:pt idx="33814">
                  <c:v>169.0699999999187</c:v>
                </c:pt>
                <c:pt idx="33815">
                  <c:v>169.0749999999187</c:v>
                </c:pt>
                <c:pt idx="33816">
                  <c:v>169.0799999999187</c:v>
                </c:pt>
                <c:pt idx="33817">
                  <c:v>169.0849999999187</c:v>
                </c:pt>
                <c:pt idx="33818">
                  <c:v>169.0899999999187</c:v>
                </c:pt>
                <c:pt idx="33819">
                  <c:v>169.0949999999187</c:v>
                </c:pt>
                <c:pt idx="33820">
                  <c:v>169.0999999999187</c:v>
                </c:pt>
                <c:pt idx="33821">
                  <c:v>169.1049999999187</c:v>
                </c:pt>
                <c:pt idx="33822">
                  <c:v>169.1099999999187</c:v>
                </c:pt>
                <c:pt idx="33823">
                  <c:v>169.1149999999186</c:v>
                </c:pt>
                <c:pt idx="33824">
                  <c:v>169.1199999999185</c:v>
                </c:pt>
                <c:pt idx="33825">
                  <c:v>169.1249999999187</c:v>
                </c:pt>
                <c:pt idx="33826">
                  <c:v>169.1299999999187</c:v>
                </c:pt>
                <c:pt idx="33827">
                  <c:v>169.1349999999186</c:v>
                </c:pt>
                <c:pt idx="33828">
                  <c:v>169.1399999999186</c:v>
                </c:pt>
                <c:pt idx="33829">
                  <c:v>169.1449999999186</c:v>
                </c:pt>
                <c:pt idx="33830">
                  <c:v>169.1499999999185</c:v>
                </c:pt>
                <c:pt idx="33831">
                  <c:v>169.1549999999186</c:v>
                </c:pt>
                <c:pt idx="33832">
                  <c:v>169.1599999999186</c:v>
                </c:pt>
                <c:pt idx="33833">
                  <c:v>169.1649999999186</c:v>
                </c:pt>
                <c:pt idx="33834">
                  <c:v>169.1699999999186</c:v>
                </c:pt>
                <c:pt idx="33835">
                  <c:v>169.1749999999186</c:v>
                </c:pt>
                <c:pt idx="33836">
                  <c:v>169.1799999999186</c:v>
                </c:pt>
                <c:pt idx="33837">
                  <c:v>169.1849999999186</c:v>
                </c:pt>
                <c:pt idx="33838">
                  <c:v>169.1899999999186</c:v>
                </c:pt>
                <c:pt idx="33839">
                  <c:v>169.1949999999186</c:v>
                </c:pt>
                <c:pt idx="33840">
                  <c:v>169.1999999999186</c:v>
                </c:pt>
                <c:pt idx="33841">
                  <c:v>169.2049999999186</c:v>
                </c:pt>
                <c:pt idx="33842">
                  <c:v>169.2099999999186</c:v>
                </c:pt>
                <c:pt idx="33843">
                  <c:v>169.2149999999185</c:v>
                </c:pt>
                <c:pt idx="33844">
                  <c:v>169.2199999999185</c:v>
                </c:pt>
                <c:pt idx="33845">
                  <c:v>169.2249999999186</c:v>
                </c:pt>
                <c:pt idx="33846">
                  <c:v>169.2299999999186</c:v>
                </c:pt>
                <c:pt idx="33847">
                  <c:v>169.2349999999186</c:v>
                </c:pt>
                <c:pt idx="33848">
                  <c:v>169.2399999999186</c:v>
                </c:pt>
                <c:pt idx="33849">
                  <c:v>169.2449999999185</c:v>
                </c:pt>
                <c:pt idx="33850">
                  <c:v>169.2499999999185</c:v>
                </c:pt>
                <c:pt idx="33851">
                  <c:v>169.2549999999185</c:v>
                </c:pt>
                <c:pt idx="33852">
                  <c:v>169.2599999999185</c:v>
                </c:pt>
                <c:pt idx="33853">
                  <c:v>169.2649999999185</c:v>
                </c:pt>
                <c:pt idx="33854">
                  <c:v>169.2699999999185</c:v>
                </c:pt>
                <c:pt idx="33855">
                  <c:v>169.2749999999185</c:v>
                </c:pt>
                <c:pt idx="33856">
                  <c:v>169.2799999999185</c:v>
                </c:pt>
                <c:pt idx="33857">
                  <c:v>169.2849999999185</c:v>
                </c:pt>
                <c:pt idx="33858">
                  <c:v>169.2899999999185</c:v>
                </c:pt>
                <c:pt idx="33859">
                  <c:v>169.2949999999185</c:v>
                </c:pt>
                <c:pt idx="33860">
                  <c:v>169.2999999999185</c:v>
                </c:pt>
                <c:pt idx="33861">
                  <c:v>169.3049999999185</c:v>
                </c:pt>
                <c:pt idx="33862">
                  <c:v>169.3099999999185</c:v>
                </c:pt>
                <c:pt idx="33863">
                  <c:v>169.3149999999185</c:v>
                </c:pt>
                <c:pt idx="33864">
                  <c:v>169.3199999999185</c:v>
                </c:pt>
                <c:pt idx="33865">
                  <c:v>169.3249999999185</c:v>
                </c:pt>
                <c:pt idx="33866">
                  <c:v>169.3299999999185</c:v>
                </c:pt>
                <c:pt idx="33867">
                  <c:v>169.3349999999185</c:v>
                </c:pt>
                <c:pt idx="33868">
                  <c:v>169.3399999999185</c:v>
                </c:pt>
                <c:pt idx="33869">
                  <c:v>169.3449999999185</c:v>
                </c:pt>
                <c:pt idx="33870">
                  <c:v>169.3499999999185</c:v>
                </c:pt>
                <c:pt idx="33871">
                  <c:v>169.3549999999185</c:v>
                </c:pt>
                <c:pt idx="33872">
                  <c:v>169.3599999999184</c:v>
                </c:pt>
                <c:pt idx="33873">
                  <c:v>169.3649999999184</c:v>
                </c:pt>
                <c:pt idx="33874">
                  <c:v>169.3699999999184</c:v>
                </c:pt>
                <c:pt idx="33875">
                  <c:v>169.3749999999184</c:v>
                </c:pt>
                <c:pt idx="33876">
                  <c:v>169.3799999999184</c:v>
                </c:pt>
                <c:pt idx="33877">
                  <c:v>169.3849999999184</c:v>
                </c:pt>
                <c:pt idx="33878">
                  <c:v>169.3899999999184</c:v>
                </c:pt>
                <c:pt idx="33879">
                  <c:v>169.3949999999184</c:v>
                </c:pt>
                <c:pt idx="33880">
                  <c:v>169.3999999999184</c:v>
                </c:pt>
                <c:pt idx="33881">
                  <c:v>169.4049999999184</c:v>
                </c:pt>
                <c:pt idx="33882">
                  <c:v>169.4099999999184</c:v>
                </c:pt>
                <c:pt idx="33883">
                  <c:v>169.4149999999184</c:v>
                </c:pt>
                <c:pt idx="33884">
                  <c:v>169.4199999999184</c:v>
                </c:pt>
                <c:pt idx="33885">
                  <c:v>169.4249999999184</c:v>
                </c:pt>
                <c:pt idx="33886">
                  <c:v>169.4299999999184</c:v>
                </c:pt>
                <c:pt idx="33887">
                  <c:v>169.4349999999184</c:v>
                </c:pt>
                <c:pt idx="33888">
                  <c:v>169.4399999999184</c:v>
                </c:pt>
                <c:pt idx="33889">
                  <c:v>169.4449999999184</c:v>
                </c:pt>
                <c:pt idx="33890">
                  <c:v>169.4499999999184</c:v>
                </c:pt>
                <c:pt idx="33891">
                  <c:v>169.4549999999184</c:v>
                </c:pt>
                <c:pt idx="33892">
                  <c:v>169.4599999999184</c:v>
                </c:pt>
                <c:pt idx="33893">
                  <c:v>169.4649999999184</c:v>
                </c:pt>
                <c:pt idx="33894">
                  <c:v>169.4699999999183</c:v>
                </c:pt>
                <c:pt idx="33895">
                  <c:v>169.4749999999183</c:v>
                </c:pt>
                <c:pt idx="33896">
                  <c:v>169.4799999999183</c:v>
                </c:pt>
                <c:pt idx="33897">
                  <c:v>169.4849999999184</c:v>
                </c:pt>
                <c:pt idx="33898">
                  <c:v>169.4899999999184</c:v>
                </c:pt>
                <c:pt idx="33899">
                  <c:v>169.4949999999183</c:v>
                </c:pt>
                <c:pt idx="33900">
                  <c:v>169.4999999999183</c:v>
                </c:pt>
                <c:pt idx="33901">
                  <c:v>169.5049999999183</c:v>
                </c:pt>
                <c:pt idx="33902">
                  <c:v>169.5099999999183</c:v>
                </c:pt>
                <c:pt idx="33903">
                  <c:v>169.5149999999183</c:v>
                </c:pt>
                <c:pt idx="33904">
                  <c:v>169.5199999999183</c:v>
                </c:pt>
                <c:pt idx="33905">
                  <c:v>169.5249999999183</c:v>
                </c:pt>
                <c:pt idx="33906">
                  <c:v>169.5299999999183</c:v>
                </c:pt>
                <c:pt idx="33907">
                  <c:v>169.5349999999183</c:v>
                </c:pt>
                <c:pt idx="33908">
                  <c:v>169.5399999999183</c:v>
                </c:pt>
                <c:pt idx="33909">
                  <c:v>169.5449999999183</c:v>
                </c:pt>
                <c:pt idx="33910">
                  <c:v>169.5499999999183</c:v>
                </c:pt>
                <c:pt idx="33911">
                  <c:v>169.5549999999183</c:v>
                </c:pt>
                <c:pt idx="33912">
                  <c:v>169.5599999999183</c:v>
                </c:pt>
                <c:pt idx="33913">
                  <c:v>169.5649999999183</c:v>
                </c:pt>
                <c:pt idx="33914">
                  <c:v>169.5699999999183</c:v>
                </c:pt>
                <c:pt idx="33915">
                  <c:v>169.5749999999182</c:v>
                </c:pt>
                <c:pt idx="33916">
                  <c:v>169.5799999999182</c:v>
                </c:pt>
                <c:pt idx="33917">
                  <c:v>169.5849999999182</c:v>
                </c:pt>
                <c:pt idx="33918">
                  <c:v>169.5899999999182</c:v>
                </c:pt>
                <c:pt idx="33919">
                  <c:v>169.5949999999182</c:v>
                </c:pt>
                <c:pt idx="33920">
                  <c:v>169.5999999999182</c:v>
                </c:pt>
                <c:pt idx="33921">
                  <c:v>169.6049999999182</c:v>
                </c:pt>
                <c:pt idx="33922">
                  <c:v>169.6099999999182</c:v>
                </c:pt>
                <c:pt idx="33923">
                  <c:v>169.6149999999182</c:v>
                </c:pt>
                <c:pt idx="33924">
                  <c:v>169.6199999999181</c:v>
                </c:pt>
                <c:pt idx="33925">
                  <c:v>169.6249999999182</c:v>
                </c:pt>
                <c:pt idx="33926">
                  <c:v>169.6299999999182</c:v>
                </c:pt>
                <c:pt idx="33927">
                  <c:v>169.6349999999182</c:v>
                </c:pt>
                <c:pt idx="33928">
                  <c:v>169.6399999999182</c:v>
                </c:pt>
                <c:pt idx="33929">
                  <c:v>169.6449999999182</c:v>
                </c:pt>
                <c:pt idx="33930">
                  <c:v>169.6499999999182</c:v>
                </c:pt>
                <c:pt idx="33931">
                  <c:v>169.6549999999182</c:v>
                </c:pt>
                <c:pt idx="33932">
                  <c:v>169.6599999999182</c:v>
                </c:pt>
                <c:pt idx="33933">
                  <c:v>169.6649999999182</c:v>
                </c:pt>
                <c:pt idx="33934">
                  <c:v>169.6699999999182</c:v>
                </c:pt>
                <c:pt idx="33935">
                  <c:v>169.6749999999182</c:v>
                </c:pt>
                <c:pt idx="33936">
                  <c:v>169.6799999999182</c:v>
                </c:pt>
                <c:pt idx="33937">
                  <c:v>169.6849999999182</c:v>
                </c:pt>
                <c:pt idx="33938">
                  <c:v>169.6899999999181</c:v>
                </c:pt>
                <c:pt idx="33939">
                  <c:v>169.6949999999181</c:v>
                </c:pt>
                <c:pt idx="33940">
                  <c:v>169.6999999999181</c:v>
                </c:pt>
                <c:pt idx="33941">
                  <c:v>169.7049999999181</c:v>
                </c:pt>
                <c:pt idx="33942">
                  <c:v>169.7099999999181</c:v>
                </c:pt>
                <c:pt idx="33943">
                  <c:v>169.7149999999181</c:v>
                </c:pt>
                <c:pt idx="33944">
                  <c:v>169.7199999999181</c:v>
                </c:pt>
                <c:pt idx="33945">
                  <c:v>169.7249999999181</c:v>
                </c:pt>
                <c:pt idx="33946">
                  <c:v>169.7299999999181</c:v>
                </c:pt>
                <c:pt idx="33947">
                  <c:v>169.7349999999181</c:v>
                </c:pt>
                <c:pt idx="33948">
                  <c:v>169.7399999999181</c:v>
                </c:pt>
                <c:pt idx="33949">
                  <c:v>169.7449999999181</c:v>
                </c:pt>
                <c:pt idx="33950">
                  <c:v>169.7499999999181</c:v>
                </c:pt>
                <c:pt idx="33951">
                  <c:v>169.7549999999181</c:v>
                </c:pt>
                <c:pt idx="33952">
                  <c:v>169.7599999999181</c:v>
                </c:pt>
                <c:pt idx="33953">
                  <c:v>169.7649999999181</c:v>
                </c:pt>
                <c:pt idx="33954">
                  <c:v>169.7699999999181</c:v>
                </c:pt>
                <c:pt idx="33955">
                  <c:v>169.774999999918</c:v>
                </c:pt>
                <c:pt idx="33956">
                  <c:v>169.7799999999179</c:v>
                </c:pt>
                <c:pt idx="33957">
                  <c:v>169.7849999999181</c:v>
                </c:pt>
                <c:pt idx="33958">
                  <c:v>169.7899999999181</c:v>
                </c:pt>
                <c:pt idx="33959">
                  <c:v>169.794999999918</c:v>
                </c:pt>
                <c:pt idx="33960">
                  <c:v>169.799999999918</c:v>
                </c:pt>
                <c:pt idx="33961">
                  <c:v>169.804999999918</c:v>
                </c:pt>
                <c:pt idx="33962">
                  <c:v>169.809999999918</c:v>
                </c:pt>
                <c:pt idx="33963">
                  <c:v>169.814999999918</c:v>
                </c:pt>
                <c:pt idx="33964">
                  <c:v>169.819999999918</c:v>
                </c:pt>
                <c:pt idx="33965">
                  <c:v>169.824999999918</c:v>
                </c:pt>
                <c:pt idx="33966">
                  <c:v>169.829999999918</c:v>
                </c:pt>
                <c:pt idx="33967">
                  <c:v>169.834999999918</c:v>
                </c:pt>
                <c:pt idx="33968">
                  <c:v>169.839999999918</c:v>
                </c:pt>
                <c:pt idx="33969">
                  <c:v>169.844999999918</c:v>
                </c:pt>
                <c:pt idx="33970">
                  <c:v>169.849999999918</c:v>
                </c:pt>
                <c:pt idx="33971">
                  <c:v>169.854999999918</c:v>
                </c:pt>
                <c:pt idx="33972">
                  <c:v>169.859999999918</c:v>
                </c:pt>
                <c:pt idx="33973">
                  <c:v>169.864999999918</c:v>
                </c:pt>
                <c:pt idx="33974">
                  <c:v>169.869999999918</c:v>
                </c:pt>
                <c:pt idx="33975">
                  <c:v>169.874999999918</c:v>
                </c:pt>
                <c:pt idx="33976">
                  <c:v>169.879999999918</c:v>
                </c:pt>
                <c:pt idx="33977">
                  <c:v>169.884999999918</c:v>
                </c:pt>
                <c:pt idx="33978">
                  <c:v>169.889999999918</c:v>
                </c:pt>
                <c:pt idx="33979">
                  <c:v>169.894999999918</c:v>
                </c:pt>
                <c:pt idx="33980">
                  <c:v>169.899999999918</c:v>
                </c:pt>
                <c:pt idx="33981">
                  <c:v>169.904999999918</c:v>
                </c:pt>
                <c:pt idx="33982">
                  <c:v>169.9099999999179</c:v>
                </c:pt>
                <c:pt idx="33983">
                  <c:v>169.9149999999179</c:v>
                </c:pt>
                <c:pt idx="33984">
                  <c:v>169.9199999999179</c:v>
                </c:pt>
                <c:pt idx="33985">
                  <c:v>169.924999999918</c:v>
                </c:pt>
                <c:pt idx="33986">
                  <c:v>169.929999999918</c:v>
                </c:pt>
                <c:pt idx="33987">
                  <c:v>169.9349999999179</c:v>
                </c:pt>
                <c:pt idx="33988">
                  <c:v>169.9399999999179</c:v>
                </c:pt>
                <c:pt idx="33989">
                  <c:v>169.9449999999179</c:v>
                </c:pt>
                <c:pt idx="33990">
                  <c:v>169.9499999999179</c:v>
                </c:pt>
                <c:pt idx="33991">
                  <c:v>169.954999999918</c:v>
                </c:pt>
                <c:pt idx="33992">
                  <c:v>169.9599999999179</c:v>
                </c:pt>
                <c:pt idx="33993">
                  <c:v>169.9649999999179</c:v>
                </c:pt>
                <c:pt idx="33994">
                  <c:v>169.9699999999179</c:v>
                </c:pt>
                <c:pt idx="33995">
                  <c:v>169.9749999999179</c:v>
                </c:pt>
                <c:pt idx="33996">
                  <c:v>169.9799999999179</c:v>
                </c:pt>
                <c:pt idx="33997">
                  <c:v>169.984999999918</c:v>
                </c:pt>
                <c:pt idx="33998">
                  <c:v>169.9899999999179</c:v>
                </c:pt>
                <c:pt idx="33999">
                  <c:v>169.9949999999179</c:v>
                </c:pt>
                <c:pt idx="34000">
                  <c:v>169.9999999999179</c:v>
                </c:pt>
                <c:pt idx="34001">
                  <c:v>170.0049999999179</c:v>
                </c:pt>
                <c:pt idx="34002">
                  <c:v>170.0099999999179</c:v>
                </c:pt>
                <c:pt idx="34003">
                  <c:v>170.0149999999178</c:v>
                </c:pt>
                <c:pt idx="34004">
                  <c:v>170.0199999999178</c:v>
                </c:pt>
                <c:pt idx="34005">
                  <c:v>170.0249999999178</c:v>
                </c:pt>
                <c:pt idx="34006">
                  <c:v>170.0299999999178</c:v>
                </c:pt>
                <c:pt idx="34007">
                  <c:v>170.0349999999178</c:v>
                </c:pt>
                <c:pt idx="34008">
                  <c:v>170.0399999999178</c:v>
                </c:pt>
                <c:pt idx="34009">
                  <c:v>170.0449999999178</c:v>
                </c:pt>
                <c:pt idx="34010">
                  <c:v>170.0499999999178</c:v>
                </c:pt>
                <c:pt idx="34011">
                  <c:v>170.0549999999178</c:v>
                </c:pt>
                <c:pt idx="34012">
                  <c:v>170.0599999999178</c:v>
                </c:pt>
                <c:pt idx="34013">
                  <c:v>170.0649999999178</c:v>
                </c:pt>
                <c:pt idx="34014">
                  <c:v>170.0699999999178</c:v>
                </c:pt>
                <c:pt idx="34015">
                  <c:v>170.0749999999178</c:v>
                </c:pt>
                <c:pt idx="34016">
                  <c:v>170.0799999999178</c:v>
                </c:pt>
                <c:pt idx="34017">
                  <c:v>170.0849999999178</c:v>
                </c:pt>
                <c:pt idx="34018">
                  <c:v>170.0899999999178</c:v>
                </c:pt>
                <c:pt idx="34019">
                  <c:v>170.0949999999178</c:v>
                </c:pt>
                <c:pt idx="34020">
                  <c:v>170.0999999999178</c:v>
                </c:pt>
                <c:pt idx="34021">
                  <c:v>170.1049999999178</c:v>
                </c:pt>
                <c:pt idx="34022">
                  <c:v>170.1099999999178</c:v>
                </c:pt>
                <c:pt idx="34023">
                  <c:v>170.1149999999178</c:v>
                </c:pt>
                <c:pt idx="34024">
                  <c:v>170.1199999999178</c:v>
                </c:pt>
                <c:pt idx="34025">
                  <c:v>170.1249999999178</c:v>
                </c:pt>
                <c:pt idx="34026">
                  <c:v>170.1299999999177</c:v>
                </c:pt>
                <c:pt idx="34027">
                  <c:v>170.1349999999177</c:v>
                </c:pt>
                <c:pt idx="34028">
                  <c:v>170.1399999999177</c:v>
                </c:pt>
                <c:pt idx="34029">
                  <c:v>170.1449999999177</c:v>
                </c:pt>
                <c:pt idx="34030">
                  <c:v>170.1499999999177</c:v>
                </c:pt>
                <c:pt idx="34031">
                  <c:v>170.1549999999177</c:v>
                </c:pt>
                <c:pt idx="34032">
                  <c:v>170.1599999999177</c:v>
                </c:pt>
                <c:pt idx="34033">
                  <c:v>170.1649999999177</c:v>
                </c:pt>
                <c:pt idx="34034">
                  <c:v>170.1699999999177</c:v>
                </c:pt>
                <c:pt idx="34035">
                  <c:v>170.1749999999177</c:v>
                </c:pt>
                <c:pt idx="34036">
                  <c:v>170.1799999999177</c:v>
                </c:pt>
                <c:pt idx="34037">
                  <c:v>170.1849999999177</c:v>
                </c:pt>
                <c:pt idx="34038">
                  <c:v>170.1899999999177</c:v>
                </c:pt>
                <c:pt idx="34039">
                  <c:v>170.1949999999177</c:v>
                </c:pt>
                <c:pt idx="34040">
                  <c:v>170.1999999999177</c:v>
                </c:pt>
                <c:pt idx="34041">
                  <c:v>170.2049999999177</c:v>
                </c:pt>
                <c:pt idx="34042">
                  <c:v>170.2099999999177</c:v>
                </c:pt>
                <c:pt idx="34043">
                  <c:v>170.2149999999176</c:v>
                </c:pt>
                <c:pt idx="34044">
                  <c:v>170.2199999999175</c:v>
                </c:pt>
                <c:pt idx="34045">
                  <c:v>170.2249999999177</c:v>
                </c:pt>
                <c:pt idx="34046">
                  <c:v>170.2299999999177</c:v>
                </c:pt>
                <c:pt idx="34047">
                  <c:v>170.2349999999176</c:v>
                </c:pt>
                <c:pt idx="34048">
                  <c:v>170.2399999999176</c:v>
                </c:pt>
                <c:pt idx="34049">
                  <c:v>170.2449999999176</c:v>
                </c:pt>
                <c:pt idx="34050">
                  <c:v>170.2499999999175</c:v>
                </c:pt>
                <c:pt idx="34051">
                  <c:v>170.2549999999176</c:v>
                </c:pt>
                <c:pt idx="34052">
                  <c:v>170.2599999999176</c:v>
                </c:pt>
                <c:pt idx="34053">
                  <c:v>170.2649999999176</c:v>
                </c:pt>
                <c:pt idx="34054">
                  <c:v>170.2699999999176</c:v>
                </c:pt>
                <c:pt idx="34055">
                  <c:v>170.2749999999176</c:v>
                </c:pt>
                <c:pt idx="34056">
                  <c:v>170.2799999999175</c:v>
                </c:pt>
                <c:pt idx="34057">
                  <c:v>170.2849999999176</c:v>
                </c:pt>
                <c:pt idx="34058">
                  <c:v>170.2899999999176</c:v>
                </c:pt>
                <c:pt idx="34059">
                  <c:v>170.2949999999176</c:v>
                </c:pt>
                <c:pt idx="34060">
                  <c:v>170.2999999999176</c:v>
                </c:pt>
                <c:pt idx="34061">
                  <c:v>170.3049999999176</c:v>
                </c:pt>
                <c:pt idx="34062">
                  <c:v>170.3099999999176</c:v>
                </c:pt>
                <c:pt idx="34063">
                  <c:v>170.3149999999176</c:v>
                </c:pt>
                <c:pt idx="34064">
                  <c:v>170.3199999999176</c:v>
                </c:pt>
                <c:pt idx="34065">
                  <c:v>170.3249999999176</c:v>
                </c:pt>
                <c:pt idx="34066">
                  <c:v>170.3299999999176</c:v>
                </c:pt>
                <c:pt idx="34067">
                  <c:v>170.3349999999176</c:v>
                </c:pt>
                <c:pt idx="34068">
                  <c:v>170.3399999999176</c:v>
                </c:pt>
                <c:pt idx="34069">
                  <c:v>170.3449999999176</c:v>
                </c:pt>
                <c:pt idx="34070">
                  <c:v>170.3499999999175</c:v>
                </c:pt>
                <c:pt idx="34071">
                  <c:v>170.3549999999176</c:v>
                </c:pt>
                <c:pt idx="34072">
                  <c:v>170.3599999999176</c:v>
                </c:pt>
                <c:pt idx="34073">
                  <c:v>170.3649999999176</c:v>
                </c:pt>
                <c:pt idx="34074">
                  <c:v>170.3699999999176</c:v>
                </c:pt>
                <c:pt idx="34075">
                  <c:v>170.3749999999175</c:v>
                </c:pt>
                <c:pt idx="34076">
                  <c:v>170.3799999999175</c:v>
                </c:pt>
                <c:pt idx="34077">
                  <c:v>170.3849999999175</c:v>
                </c:pt>
                <c:pt idx="34078">
                  <c:v>170.3899999999175</c:v>
                </c:pt>
                <c:pt idx="34079">
                  <c:v>170.3949999999175</c:v>
                </c:pt>
                <c:pt idx="34080">
                  <c:v>170.3999999999175</c:v>
                </c:pt>
                <c:pt idx="34081">
                  <c:v>170.4049999999175</c:v>
                </c:pt>
                <c:pt idx="34082">
                  <c:v>170.4099999999175</c:v>
                </c:pt>
                <c:pt idx="34083">
                  <c:v>170.4149999999175</c:v>
                </c:pt>
                <c:pt idx="34084">
                  <c:v>170.4199999999175</c:v>
                </c:pt>
                <c:pt idx="34085">
                  <c:v>170.4249999999175</c:v>
                </c:pt>
                <c:pt idx="34086">
                  <c:v>170.4299999999175</c:v>
                </c:pt>
                <c:pt idx="34087">
                  <c:v>170.4349999999175</c:v>
                </c:pt>
                <c:pt idx="34088">
                  <c:v>170.4399999999175</c:v>
                </c:pt>
                <c:pt idx="34089">
                  <c:v>170.4449999999175</c:v>
                </c:pt>
                <c:pt idx="34090">
                  <c:v>170.4499999999175</c:v>
                </c:pt>
                <c:pt idx="34091">
                  <c:v>170.4549999999175</c:v>
                </c:pt>
                <c:pt idx="34092">
                  <c:v>170.4599999999174</c:v>
                </c:pt>
                <c:pt idx="34093">
                  <c:v>170.4649999999174</c:v>
                </c:pt>
                <c:pt idx="34094">
                  <c:v>170.4699999999174</c:v>
                </c:pt>
                <c:pt idx="34095">
                  <c:v>170.4749999999174</c:v>
                </c:pt>
                <c:pt idx="34096">
                  <c:v>170.4799999999174</c:v>
                </c:pt>
                <c:pt idx="34097">
                  <c:v>170.4849999999174</c:v>
                </c:pt>
                <c:pt idx="34098">
                  <c:v>170.4899999999174</c:v>
                </c:pt>
                <c:pt idx="34099">
                  <c:v>170.4949999999174</c:v>
                </c:pt>
                <c:pt idx="34100">
                  <c:v>170.4999999999174</c:v>
                </c:pt>
                <c:pt idx="34101">
                  <c:v>170.5049999999174</c:v>
                </c:pt>
                <c:pt idx="34102">
                  <c:v>170.5099999999174</c:v>
                </c:pt>
                <c:pt idx="34103">
                  <c:v>170.5149999999174</c:v>
                </c:pt>
                <c:pt idx="34104">
                  <c:v>170.5199999999174</c:v>
                </c:pt>
                <c:pt idx="34105">
                  <c:v>170.5249999999174</c:v>
                </c:pt>
                <c:pt idx="34106">
                  <c:v>170.5299999999174</c:v>
                </c:pt>
                <c:pt idx="34107">
                  <c:v>170.5349999999174</c:v>
                </c:pt>
                <c:pt idx="34108">
                  <c:v>170.5399999999174</c:v>
                </c:pt>
                <c:pt idx="34109">
                  <c:v>170.5449999999174</c:v>
                </c:pt>
                <c:pt idx="34110">
                  <c:v>170.5499999999174</c:v>
                </c:pt>
                <c:pt idx="34111">
                  <c:v>170.5549999999174</c:v>
                </c:pt>
                <c:pt idx="34112">
                  <c:v>170.5599999999174</c:v>
                </c:pt>
                <c:pt idx="34113">
                  <c:v>170.5649999999174</c:v>
                </c:pt>
                <c:pt idx="34114">
                  <c:v>170.5699999999173</c:v>
                </c:pt>
                <c:pt idx="34115">
                  <c:v>170.5749999999173</c:v>
                </c:pt>
                <c:pt idx="34116">
                  <c:v>170.5799999999173</c:v>
                </c:pt>
                <c:pt idx="34117">
                  <c:v>170.5849999999174</c:v>
                </c:pt>
                <c:pt idx="34118">
                  <c:v>170.5899999999174</c:v>
                </c:pt>
                <c:pt idx="34119">
                  <c:v>170.5949999999173</c:v>
                </c:pt>
                <c:pt idx="34120">
                  <c:v>170.5999999999173</c:v>
                </c:pt>
                <c:pt idx="34121">
                  <c:v>170.6049999999173</c:v>
                </c:pt>
                <c:pt idx="34122">
                  <c:v>170.6099999999173</c:v>
                </c:pt>
                <c:pt idx="34123">
                  <c:v>170.6149999999173</c:v>
                </c:pt>
                <c:pt idx="34124">
                  <c:v>170.6199999999173</c:v>
                </c:pt>
                <c:pt idx="34125">
                  <c:v>170.6249999999173</c:v>
                </c:pt>
                <c:pt idx="34126">
                  <c:v>170.6299999999173</c:v>
                </c:pt>
                <c:pt idx="34127">
                  <c:v>170.6349999999173</c:v>
                </c:pt>
                <c:pt idx="34128">
                  <c:v>170.6399999999173</c:v>
                </c:pt>
                <c:pt idx="34129">
                  <c:v>170.6449999999173</c:v>
                </c:pt>
                <c:pt idx="34130">
                  <c:v>170.6499999999173</c:v>
                </c:pt>
                <c:pt idx="34131">
                  <c:v>170.6549999999173</c:v>
                </c:pt>
                <c:pt idx="34132">
                  <c:v>170.6599999999173</c:v>
                </c:pt>
                <c:pt idx="34133">
                  <c:v>170.6649999999173</c:v>
                </c:pt>
                <c:pt idx="34134">
                  <c:v>170.6699999999173</c:v>
                </c:pt>
                <c:pt idx="34135">
                  <c:v>170.6749999999172</c:v>
                </c:pt>
                <c:pt idx="34136">
                  <c:v>170.6799999999172</c:v>
                </c:pt>
                <c:pt idx="34137">
                  <c:v>170.6849999999172</c:v>
                </c:pt>
                <c:pt idx="34138">
                  <c:v>170.6899999999172</c:v>
                </c:pt>
                <c:pt idx="34139">
                  <c:v>170.6949999999172</c:v>
                </c:pt>
                <c:pt idx="34140">
                  <c:v>170.6999999999172</c:v>
                </c:pt>
                <c:pt idx="34141">
                  <c:v>170.7049999999172</c:v>
                </c:pt>
                <c:pt idx="34142">
                  <c:v>170.7099999999172</c:v>
                </c:pt>
                <c:pt idx="34143">
                  <c:v>170.7149999999172</c:v>
                </c:pt>
                <c:pt idx="34144">
                  <c:v>170.7199999999171</c:v>
                </c:pt>
                <c:pt idx="34145">
                  <c:v>170.7249999999172</c:v>
                </c:pt>
                <c:pt idx="34146">
                  <c:v>170.7299999999172</c:v>
                </c:pt>
                <c:pt idx="34147">
                  <c:v>170.7349999999172</c:v>
                </c:pt>
                <c:pt idx="34148">
                  <c:v>170.7399999999172</c:v>
                </c:pt>
                <c:pt idx="34149">
                  <c:v>170.7449999999172</c:v>
                </c:pt>
                <c:pt idx="34150">
                  <c:v>170.7499999999172</c:v>
                </c:pt>
                <c:pt idx="34151">
                  <c:v>170.7549999999172</c:v>
                </c:pt>
                <c:pt idx="34152">
                  <c:v>170.7599999999172</c:v>
                </c:pt>
                <c:pt idx="34153">
                  <c:v>170.7649999999172</c:v>
                </c:pt>
                <c:pt idx="34154">
                  <c:v>170.7699999999172</c:v>
                </c:pt>
                <c:pt idx="34155">
                  <c:v>170.7749999999172</c:v>
                </c:pt>
                <c:pt idx="34156">
                  <c:v>170.7799999999172</c:v>
                </c:pt>
                <c:pt idx="34157">
                  <c:v>170.7849999999172</c:v>
                </c:pt>
                <c:pt idx="34158">
                  <c:v>170.7899999999171</c:v>
                </c:pt>
                <c:pt idx="34159">
                  <c:v>170.7949999999171</c:v>
                </c:pt>
                <c:pt idx="34160">
                  <c:v>170.7999999999171</c:v>
                </c:pt>
                <c:pt idx="34161">
                  <c:v>170.8049999999172</c:v>
                </c:pt>
                <c:pt idx="34162">
                  <c:v>170.8099999999172</c:v>
                </c:pt>
                <c:pt idx="34163">
                  <c:v>170.8149999999171</c:v>
                </c:pt>
                <c:pt idx="34164">
                  <c:v>170.8199999999171</c:v>
                </c:pt>
                <c:pt idx="34165">
                  <c:v>170.8249999999171</c:v>
                </c:pt>
                <c:pt idx="34166">
                  <c:v>170.8299999999171</c:v>
                </c:pt>
                <c:pt idx="34167">
                  <c:v>170.8349999999171</c:v>
                </c:pt>
                <c:pt idx="34168">
                  <c:v>170.8399999999171</c:v>
                </c:pt>
                <c:pt idx="34169">
                  <c:v>170.8449999999171</c:v>
                </c:pt>
                <c:pt idx="34170">
                  <c:v>170.8499999999171</c:v>
                </c:pt>
                <c:pt idx="34171">
                  <c:v>170.8549999999171</c:v>
                </c:pt>
                <c:pt idx="34172">
                  <c:v>170.8599999999171</c:v>
                </c:pt>
                <c:pt idx="34173">
                  <c:v>170.8649999999171</c:v>
                </c:pt>
                <c:pt idx="34174">
                  <c:v>170.8699999999171</c:v>
                </c:pt>
                <c:pt idx="34175">
                  <c:v>170.8749999999171</c:v>
                </c:pt>
                <c:pt idx="34176">
                  <c:v>170.8799999999171</c:v>
                </c:pt>
                <c:pt idx="34177">
                  <c:v>170.8849999999171</c:v>
                </c:pt>
                <c:pt idx="34178">
                  <c:v>170.8899999999171</c:v>
                </c:pt>
                <c:pt idx="34179">
                  <c:v>170.8949999999171</c:v>
                </c:pt>
                <c:pt idx="34180">
                  <c:v>170.899999999917</c:v>
                </c:pt>
                <c:pt idx="34181">
                  <c:v>170.904999999917</c:v>
                </c:pt>
                <c:pt idx="34182">
                  <c:v>170.909999999917</c:v>
                </c:pt>
                <c:pt idx="34183">
                  <c:v>170.914999999917</c:v>
                </c:pt>
                <c:pt idx="34184">
                  <c:v>170.919999999917</c:v>
                </c:pt>
                <c:pt idx="34185">
                  <c:v>170.924999999917</c:v>
                </c:pt>
                <c:pt idx="34186">
                  <c:v>170.929999999917</c:v>
                </c:pt>
                <c:pt idx="34187">
                  <c:v>170.934999999917</c:v>
                </c:pt>
                <c:pt idx="34188">
                  <c:v>170.939999999917</c:v>
                </c:pt>
                <c:pt idx="34189">
                  <c:v>170.944999999917</c:v>
                </c:pt>
                <c:pt idx="34190">
                  <c:v>170.949999999917</c:v>
                </c:pt>
                <c:pt idx="34191">
                  <c:v>170.954999999917</c:v>
                </c:pt>
                <c:pt idx="34192">
                  <c:v>170.959999999917</c:v>
                </c:pt>
                <c:pt idx="34193">
                  <c:v>170.964999999917</c:v>
                </c:pt>
                <c:pt idx="34194">
                  <c:v>170.969999999917</c:v>
                </c:pt>
                <c:pt idx="34195">
                  <c:v>170.974999999917</c:v>
                </c:pt>
                <c:pt idx="34196">
                  <c:v>170.979999999917</c:v>
                </c:pt>
                <c:pt idx="34197">
                  <c:v>170.984999999917</c:v>
                </c:pt>
                <c:pt idx="34198">
                  <c:v>170.989999999917</c:v>
                </c:pt>
                <c:pt idx="34199">
                  <c:v>170.994999999917</c:v>
                </c:pt>
                <c:pt idx="34200">
                  <c:v>170.999999999917</c:v>
                </c:pt>
                <c:pt idx="34201">
                  <c:v>171.004999999917</c:v>
                </c:pt>
                <c:pt idx="34202">
                  <c:v>171.0099999999169</c:v>
                </c:pt>
                <c:pt idx="34203">
                  <c:v>171.0149999999169</c:v>
                </c:pt>
                <c:pt idx="34204">
                  <c:v>171.0199999999169</c:v>
                </c:pt>
                <c:pt idx="34205">
                  <c:v>171.024999999917</c:v>
                </c:pt>
                <c:pt idx="34206">
                  <c:v>171.029999999917</c:v>
                </c:pt>
                <c:pt idx="34207">
                  <c:v>171.0349999999169</c:v>
                </c:pt>
                <c:pt idx="34208">
                  <c:v>171.0399999999169</c:v>
                </c:pt>
                <c:pt idx="34209">
                  <c:v>171.0449999999169</c:v>
                </c:pt>
                <c:pt idx="34210">
                  <c:v>171.0499999999169</c:v>
                </c:pt>
                <c:pt idx="34211">
                  <c:v>171.054999999917</c:v>
                </c:pt>
                <c:pt idx="34212">
                  <c:v>171.0599999999169</c:v>
                </c:pt>
                <c:pt idx="34213">
                  <c:v>171.0649999999169</c:v>
                </c:pt>
                <c:pt idx="34214">
                  <c:v>171.0699999999169</c:v>
                </c:pt>
                <c:pt idx="34215">
                  <c:v>171.0749999999169</c:v>
                </c:pt>
                <c:pt idx="34216">
                  <c:v>171.0799999999169</c:v>
                </c:pt>
                <c:pt idx="34217">
                  <c:v>171.084999999917</c:v>
                </c:pt>
                <c:pt idx="34218">
                  <c:v>171.0899999999169</c:v>
                </c:pt>
                <c:pt idx="34219">
                  <c:v>171.0949999999169</c:v>
                </c:pt>
                <c:pt idx="34220">
                  <c:v>171.0999999999169</c:v>
                </c:pt>
                <c:pt idx="34221">
                  <c:v>171.1049999999169</c:v>
                </c:pt>
                <c:pt idx="34222">
                  <c:v>171.1099999999169</c:v>
                </c:pt>
                <c:pt idx="34223">
                  <c:v>171.1149999999168</c:v>
                </c:pt>
                <c:pt idx="34224">
                  <c:v>171.1199999999168</c:v>
                </c:pt>
                <c:pt idx="34225">
                  <c:v>171.1249999999168</c:v>
                </c:pt>
                <c:pt idx="34226">
                  <c:v>171.1299999999168</c:v>
                </c:pt>
                <c:pt idx="34227">
                  <c:v>171.1349999999168</c:v>
                </c:pt>
                <c:pt idx="34228">
                  <c:v>171.1399999999168</c:v>
                </c:pt>
                <c:pt idx="34229">
                  <c:v>171.1449999999168</c:v>
                </c:pt>
                <c:pt idx="34230">
                  <c:v>171.1499999999168</c:v>
                </c:pt>
                <c:pt idx="34231">
                  <c:v>171.1549999999168</c:v>
                </c:pt>
                <c:pt idx="34232">
                  <c:v>171.1599999999168</c:v>
                </c:pt>
                <c:pt idx="34233">
                  <c:v>171.1649999999168</c:v>
                </c:pt>
                <c:pt idx="34234">
                  <c:v>171.1699999999168</c:v>
                </c:pt>
                <c:pt idx="34235">
                  <c:v>171.1749999999168</c:v>
                </c:pt>
                <c:pt idx="34236">
                  <c:v>171.1799999999168</c:v>
                </c:pt>
                <c:pt idx="34237">
                  <c:v>171.1849999999168</c:v>
                </c:pt>
                <c:pt idx="34238">
                  <c:v>171.1899999999168</c:v>
                </c:pt>
                <c:pt idx="34239">
                  <c:v>171.1949999999168</c:v>
                </c:pt>
                <c:pt idx="34240">
                  <c:v>171.1999999999168</c:v>
                </c:pt>
                <c:pt idx="34241">
                  <c:v>171.2049999999168</c:v>
                </c:pt>
                <c:pt idx="34242">
                  <c:v>171.2099999999168</c:v>
                </c:pt>
                <c:pt idx="34243">
                  <c:v>171.2149999999168</c:v>
                </c:pt>
                <c:pt idx="34244">
                  <c:v>171.2199999999168</c:v>
                </c:pt>
                <c:pt idx="34245">
                  <c:v>171.2249999999168</c:v>
                </c:pt>
                <c:pt idx="34246">
                  <c:v>171.2299999999167</c:v>
                </c:pt>
                <c:pt idx="34247">
                  <c:v>171.2349999999167</c:v>
                </c:pt>
                <c:pt idx="34248">
                  <c:v>171.2399999999167</c:v>
                </c:pt>
                <c:pt idx="34249">
                  <c:v>171.2449999999167</c:v>
                </c:pt>
                <c:pt idx="34250">
                  <c:v>171.2499999999167</c:v>
                </c:pt>
                <c:pt idx="34251">
                  <c:v>171.2549999999167</c:v>
                </c:pt>
                <c:pt idx="34252">
                  <c:v>171.2599999999167</c:v>
                </c:pt>
                <c:pt idx="34253">
                  <c:v>171.2649999999167</c:v>
                </c:pt>
                <c:pt idx="34254">
                  <c:v>171.2699999999167</c:v>
                </c:pt>
                <c:pt idx="34255">
                  <c:v>171.2749999999167</c:v>
                </c:pt>
                <c:pt idx="34256">
                  <c:v>171.2799999999167</c:v>
                </c:pt>
                <c:pt idx="34257">
                  <c:v>171.2849999999167</c:v>
                </c:pt>
                <c:pt idx="34258">
                  <c:v>171.2899999999167</c:v>
                </c:pt>
                <c:pt idx="34259">
                  <c:v>171.2949999999167</c:v>
                </c:pt>
                <c:pt idx="34260">
                  <c:v>171.2999999999167</c:v>
                </c:pt>
                <c:pt idx="34261">
                  <c:v>171.3049999999167</c:v>
                </c:pt>
                <c:pt idx="34262">
                  <c:v>171.3099999999167</c:v>
                </c:pt>
                <c:pt idx="34263">
                  <c:v>171.3149999999167</c:v>
                </c:pt>
                <c:pt idx="34264">
                  <c:v>171.3199999999167</c:v>
                </c:pt>
                <c:pt idx="34265">
                  <c:v>171.3249999999167</c:v>
                </c:pt>
                <c:pt idx="34266">
                  <c:v>171.3299999999167</c:v>
                </c:pt>
                <c:pt idx="34267">
                  <c:v>171.3349999999167</c:v>
                </c:pt>
                <c:pt idx="34268">
                  <c:v>171.3399999999166</c:v>
                </c:pt>
                <c:pt idx="34269">
                  <c:v>171.3449999999166</c:v>
                </c:pt>
                <c:pt idx="34270">
                  <c:v>171.3499999999166</c:v>
                </c:pt>
                <c:pt idx="34271">
                  <c:v>171.3549999999167</c:v>
                </c:pt>
                <c:pt idx="34272">
                  <c:v>171.3599999999167</c:v>
                </c:pt>
                <c:pt idx="34273">
                  <c:v>171.3649999999166</c:v>
                </c:pt>
                <c:pt idx="34274">
                  <c:v>171.3699999999166</c:v>
                </c:pt>
                <c:pt idx="34275">
                  <c:v>171.3749999999166</c:v>
                </c:pt>
                <c:pt idx="34276">
                  <c:v>171.3799999999166</c:v>
                </c:pt>
                <c:pt idx="34277">
                  <c:v>171.3849999999166</c:v>
                </c:pt>
                <c:pt idx="34278">
                  <c:v>171.3899999999166</c:v>
                </c:pt>
                <c:pt idx="34279">
                  <c:v>171.3949999999166</c:v>
                </c:pt>
                <c:pt idx="34280">
                  <c:v>171.3999999999166</c:v>
                </c:pt>
                <c:pt idx="34281">
                  <c:v>171.4049999999166</c:v>
                </c:pt>
                <c:pt idx="34282">
                  <c:v>171.4099999999166</c:v>
                </c:pt>
                <c:pt idx="34283">
                  <c:v>171.4149999999166</c:v>
                </c:pt>
                <c:pt idx="34284">
                  <c:v>171.4199999999166</c:v>
                </c:pt>
                <c:pt idx="34285">
                  <c:v>171.4249999999166</c:v>
                </c:pt>
                <c:pt idx="34286">
                  <c:v>171.4299999999166</c:v>
                </c:pt>
                <c:pt idx="34287">
                  <c:v>171.4349999999166</c:v>
                </c:pt>
                <c:pt idx="34288">
                  <c:v>171.4399999999166</c:v>
                </c:pt>
                <c:pt idx="34289">
                  <c:v>171.4449999999166</c:v>
                </c:pt>
                <c:pt idx="34290">
                  <c:v>171.4499999999165</c:v>
                </c:pt>
                <c:pt idx="34291">
                  <c:v>171.4549999999166</c:v>
                </c:pt>
                <c:pt idx="34292">
                  <c:v>171.4599999999166</c:v>
                </c:pt>
                <c:pt idx="34293">
                  <c:v>171.4649999999166</c:v>
                </c:pt>
                <c:pt idx="34294">
                  <c:v>171.4699999999166</c:v>
                </c:pt>
                <c:pt idx="34295">
                  <c:v>171.4749999999165</c:v>
                </c:pt>
                <c:pt idx="34296">
                  <c:v>171.4799999999165</c:v>
                </c:pt>
                <c:pt idx="34297">
                  <c:v>171.4849999999165</c:v>
                </c:pt>
                <c:pt idx="34298">
                  <c:v>171.4899999999165</c:v>
                </c:pt>
                <c:pt idx="34299">
                  <c:v>171.4949999999165</c:v>
                </c:pt>
                <c:pt idx="34300">
                  <c:v>171.4999999999165</c:v>
                </c:pt>
                <c:pt idx="34301">
                  <c:v>171.5049999999165</c:v>
                </c:pt>
                <c:pt idx="34302">
                  <c:v>171.5099999999165</c:v>
                </c:pt>
                <c:pt idx="34303">
                  <c:v>171.5149999999165</c:v>
                </c:pt>
                <c:pt idx="34304">
                  <c:v>171.5199999999165</c:v>
                </c:pt>
                <c:pt idx="34305">
                  <c:v>171.5249999999165</c:v>
                </c:pt>
                <c:pt idx="34306">
                  <c:v>171.5299999999165</c:v>
                </c:pt>
                <c:pt idx="34307">
                  <c:v>171.5349999999165</c:v>
                </c:pt>
                <c:pt idx="34308">
                  <c:v>171.5399999999165</c:v>
                </c:pt>
                <c:pt idx="34309">
                  <c:v>171.5449999999165</c:v>
                </c:pt>
                <c:pt idx="34310">
                  <c:v>171.5499999999165</c:v>
                </c:pt>
                <c:pt idx="34311">
                  <c:v>171.5549999999165</c:v>
                </c:pt>
                <c:pt idx="34312">
                  <c:v>171.5599999999164</c:v>
                </c:pt>
                <c:pt idx="34313">
                  <c:v>171.5649999999164</c:v>
                </c:pt>
                <c:pt idx="34314">
                  <c:v>171.5699999999164</c:v>
                </c:pt>
                <c:pt idx="34315">
                  <c:v>171.5749999999164</c:v>
                </c:pt>
                <c:pt idx="34316">
                  <c:v>171.5799999999164</c:v>
                </c:pt>
                <c:pt idx="34317">
                  <c:v>171.5849999999164</c:v>
                </c:pt>
                <c:pt idx="34318">
                  <c:v>171.5899999999164</c:v>
                </c:pt>
                <c:pt idx="34319">
                  <c:v>171.5949999999164</c:v>
                </c:pt>
                <c:pt idx="34320">
                  <c:v>171.5999999999164</c:v>
                </c:pt>
                <c:pt idx="34321">
                  <c:v>171.6049999999164</c:v>
                </c:pt>
                <c:pt idx="34322">
                  <c:v>171.6099999999164</c:v>
                </c:pt>
                <c:pt idx="34323">
                  <c:v>171.6149999999164</c:v>
                </c:pt>
                <c:pt idx="34324">
                  <c:v>171.6199999999164</c:v>
                </c:pt>
                <c:pt idx="34325">
                  <c:v>171.6249999999164</c:v>
                </c:pt>
                <c:pt idx="34326">
                  <c:v>171.6299999999164</c:v>
                </c:pt>
                <c:pt idx="34327">
                  <c:v>171.6349999999164</c:v>
                </c:pt>
                <c:pt idx="34328">
                  <c:v>171.6399999999164</c:v>
                </c:pt>
                <c:pt idx="34329">
                  <c:v>171.6449999999164</c:v>
                </c:pt>
                <c:pt idx="34330">
                  <c:v>171.6499999999164</c:v>
                </c:pt>
                <c:pt idx="34331">
                  <c:v>171.6549999999164</c:v>
                </c:pt>
                <c:pt idx="34332">
                  <c:v>171.6599999999164</c:v>
                </c:pt>
                <c:pt idx="34333">
                  <c:v>171.6649999999164</c:v>
                </c:pt>
                <c:pt idx="34334">
                  <c:v>171.6699999999163</c:v>
                </c:pt>
                <c:pt idx="34335">
                  <c:v>171.6749999999163</c:v>
                </c:pt>
                <c:pt idx="34336">
                  <c:v>171.6799999999163</c:v>
                </c:pt>
                <c:pt idx="34337">
                  <c:v>171.6849999999164</c:v>
                </c:pt>
                <c:pt idx="34338">
                  <c:v>171.6899999999164</c:v>
                </c:pt>
                <c:pt idx="34339">
                  <c:v>171.6949999999163</c:v>
                </c:pt>
                <c:pt idx="34340">
                  <c:v>171.6999999999163</c:v>
                </c:pt>
                <c:pt idx="34341">
                  <c:v>171.7049999999163</c:v>
                </c:pt>
                <c:pt idx="34342">
                  <c:v>171.7099999999163</c:v>
                </c:pt>
                <c:pt idx="34343">
                  <c:v>171.7149999999163</c:v>
                </c:pt>
                <c:pt idx="34344">
                  <c:v>171.7199999999163</c:v>
                </c:pt>
                <c:pt idx="34345">
                  <c:v>171.7249999999163</c:v>
                </c:pt>
                <c:pt idx="34346">
                  <c:v>171.7299999999163</c:v>
                </c:pt>
                <c:pt idx="34347">
                  <c:v>171.7349999999163</c:v>
                </c:pt>
                <c:pt idx="34348">
                  <c:v>171.7399999999163</c:v>
                </c:pt>
                <c:pt idx="34349">
                  <c:v>171.7449999999163</c:v>
                </c:pt>
                <c:pt idx="34350">
                  <c:v>171.7499999999163</c:v>
                </c:pt>
                <c:pt idx="34351">
                  <c:v>171.7549999999163</c:v>
                </c:pt>
                <c:pt idx="34352">
                  <c:v>171.7599999999163</c:v>
                </c:pt>
                <c:pt idx="34353">
                  <c:v>171.7649999999163</c:v>
                </c:pt>
                <c:pt idx="34354">
                  <c:v>171.7699999999163</c:v>
                </c:pt>
                <c:pt idx="34355">
                  <c:v>171.7749999999162</c:v>
                </c:pt>
                <c:pt idx="34356">
                  <c:v>171.7799999999162</c:v>
                </c:pt>
                <c:pt idx="34357">
                  <c:v>171.7849999999162</c:v>
                </c:pt>
                <c:pt idx="34358">
                  <c:v>171.7899999999162</c:v>
                </c:pt>
                <c:pt idx="34359">
                  <c:v>171.7949999999162</c:v>
                </c:pt>
                <c:pt idx="34360">
                  <c:v>171.7999999999162</c:v>
                </c:pt>
                <c:pt idx="34361">
                  <c:v>171.8049999999162</c:v>
                </c:pt>
                <c:pt idx="34362">
                  <c:v>171.8099999999162</c:v>
                </c:pt>
                <c:pt idx="34363">
                  <c:v>171.8149999999162</c:v>
                </c:pt>
                <c:pt idx="34364">
                  <c:v>171.8199999999162</c:v>
                </c:pt>
                <c:pt idx="34365">
                  <c:v>171.8249999999162</c:v>
                </c:pt>
                <c:pt idx="34366">
                  <c:v>171.8299999999162</c:v>
                </c:pt>
                <c:pt idx="34367">
                  <c:v>171.8349999999162</c:v>
                </c:pt>
                <c:pt idx="34368">
                  <c:v>171.8399999999162</c:v>
                </c:pt>
                <c:pt idx="34369">
                  <c:v>171.8449999999162</c:v>
                </c:pt>
                <c:pt idx="34370">
                  <c:v>171.8499999999162</c:v>
                </c:pt>
                <c:pt idx="34371">
                  <c:v>171.8549999999162</c:v>
                </c:pt>
                <c:pt idx="34372">
                  <c:v>171.8599999999162</c:v>
                </c:pt>
                <c:pt idx="34373">
                  <c:v>171.8649999999162</c:v>
                </c:pt>
                <c:pt idx="34374">
                  <c:v>171.8699999999162</c:v>
                </c:pt>
                <c:pt idx="34375">
                  <c:v>171.8749999999162</c:v>
                </c:pt>
                <c:pt idx="34376">
                  <c:v>171.8799999999162</c:v>
                </c:pt>
                <c:pt idx="34377">
                  <c:v>171.8849999999162</c:v>
                </c:pt>
                <c:pt idx="34378">
                  <c:v>171.8899999999162</c:v>
                </c:pt>
                <c:pt idx="34379">
                  <c:v>171.8949999999162</c:v>
                </c:pt>
                <c:pt idx="34380">
                  <c:v>171.8999999999162</c:v>
                </c:pt>
                <c:pt idx="34381">
                  <c:v>171.9049999999162</c:v>
                </c:pt>
                <c:pt idx="34382">
                  <c:v>171.9099999999162</c:v>
                </c:pt>
                <c:pt idx="34383">
                  <c:v>171.9149999999161</c:v>
                </c:pt>
                <c:pt idx="34384">
                  <c:v>171.9199999999161</c:v>
                </c:pt>
                <c:pt idx="34385">
                  <c:v>171.9249999999161</c:v>
                </c:pt>
                <c:pt idx="34386">
                  <c:v>171.9299999999161</c:v>
                </c:pt>
                <c:pt idx="34387">
                  <c:v>171.9349999999161</c:v>
                </c:pt>
                <c:pt idx="34388">
                  <c:v>171.9399999999161</c:v>
                </c:pt>
                <c:pt idx="34389">
                  <c:v>171.9449999999161</c:v>
                </c:pt>
                <c:pt idx="34390">
                  <c:v>171.9499999999161</c:v>
                </c:pt>
                <c:pt idx="34391">
                  <c:v>171.9549999999161</c:v>
                </c:pt>
                <c:pt idx="34392">
                  <c:v>171.9599999999161</c:v>
                </c:pt>
                <c:pt idx="34393">
                  <c:v>171.9649999999161</c:v>
                </c:pt>
                <c:pt idx="34394">
                  <c:v>171.9699999999161</c:v>
                </c:pt>
                <c:pt idx="34395">
                  <c:v>171.9749999999161</c:v>
                </c:pt>
                <c:pt idx="34396">
                  <c:v>171.9799999999161</c:v>
                </c:pt>
                <c:pt idx="34397">
                  <c:v>171.9849999999161</c:v>
                </c:pt>
                <c:pt idx="34398">
                  <c:v>171.9899999999161</c:v>
                </c:pt>
                <c:pt idx="34399">
                  <c:v>171.9949999999161</c:v>
                </c:pt>
                <c:pt idx="34400">
                  <c:v>171.999999999916</c:v>
                </c:pt>
                <c:pt idx="34401">
                  <c:v>172.004999999916</c:v>
                </c:pt>
                <c:pt idx="34402">
                  <c:v>172.009999999916</c:v>
                </c:pt>
                <c:pt idx="34403">
                  <c:v>172.014999999916</c:v>
                </c:pt>
                <c:pt idx="34404">
                  <c:v>172.019999999916</c:v>
                </c:pt>
                <c:pt idx="34405">
                  <c:v>172.024999999916</c:v>
                </c:pt>
                <c:pt idx="34406">
                  <c:v>172.029999999916</c:v>
                </c:pt>
                <c:pt idx="34407">
                  <c:v>172.034999999916</c:v>
                </c:pt>
                <c:pt idx="34408">
                  <c:v>172.039999999916</c:v>
                </c:pt>
                <c:pt idx="34409">
                  <c:v>172.044999999916</c:v>
                </c:pt>
                <c:pt idx="34410">
                  <c:v>172.049999999916</c:v>
                </c:pt>
                <c:pt idx="34411">
                  <c:v>172.054999999916</c:v>
                </c:pt>
                <c:pt idx="34412">
                  <c:v>172.059999999916</c:v>
                </c:pt>
                <c:pt idx="34413">
                  <c:v>172.064999999916</c:v>
                </c:pt>
                <c:pt idx="34414">
                  <c:v>172.069999999916</c:v>
                </c:pt>
                <c:pt idx="34415">
                  <c:v>172.074999999916</c:v>
                </c:pt>
                <c:pt idx="34416">
                  <c:v>172.079999999916</c:v>
                </c:pt>
                <c:pt idx="34417">
                  <c:v>172.084999999916</c:v>
                </c:pt>
                <c:pt idx="34418">
                  <c:v>172.089999999916</c:v>
                </c:pt>
                <c:pt idx="34419">
                  <c:v>172.094999999916</c:v>
                </c:pt>
                <c:pt idx="34420">
                  <c:v>172.099999999916</c:v>
                </c:pt>
                <c:pt idx="34421">
                  <c:v>172.104999999916</c:v>
                </c:pt>
                <c:pt idx="34422">
                  <c:v>172.1099999999159</c:v>
                </c:pt>
                <c:pt idx="34423">
                  <c:v>172.1149999999159</c:v>
                </c:pt>
                <c:pt idx="34424">
                  <c:v>172.1199999999159</c:v>
                </c:pt>
                <c:pt idx="34425">
                  <c:v>172.124999999916</c:v>
                </c:pt>
                <c:pt idx="34426">
                  <c:v>172.129999999916</c:v>
                </c:pt>
                <c:pt idx="34427">
                  <c:v>172.1349999999159</c:v>
                </c:pt>
                <c:pt idx="34428">
                  <c:v>172.1399999999159</c:v>
                </c:pt>
                <c:pt idx="34429">
                  <c:v>172.1449999999159</c:v>
                </c:pt>
                <c:pt idx="34430">
                  <c:v>172.1499999999159</c:v>
                </c:pt>
                <c:pt idx="34431">
                  <c:v>172.154999999916</c:v>
                </c:pt>
                <c:pt idx="34432">
                  <c:v>172.1599999999159</c:v>
                </c:pt>
                <c:pt idx="34433">
                  <c:v>172.1649999999159</c:v>
                </c:pt>
                <c:pt idx="34434">
                  <c:v>172.1699999999159</c:v>
                </c:pt>
                <c:pt idx="34435">
                  <c:v>172.1749999999159</c:v>
                </c:pt>
                <c:pt idx="34436">
                  <c:v>172.1799999999159</c:v>
                </c:pt>
                <c:pt idx="34437">
                  <c:v>172.184999999916</c:v>
                </c:pt>
                <c:pt idx="34438">
                  <c:v>172.1899999999159</c:v>
                </c:pt>
                <c:pt idx="34439">
                  <c:v>172.1949999999159</c:v>
                </c:pt>
                <c:pt idx="34440">
                  <c:v>172.1999999999159</c:v>
                </c:pt>
                <c:pt idx="34441">
                  <c:v>172.2049999999159</c:v>
                </c:pt>
                <c:pt idx="34442">
                  <c:v>172.2099999999159</c:v>
                </c:pt>
                <c:pt idx="34443">
                  <c:v>172.2149999999158</c:v>
                </c:pt>
                <c:pt idx="34444">
                  <c:v>172.2199999999158</c:v>
                </c:pt>
                <c:pt idx="34445">
                  <c:v>172.2249999999158</c:v>
                </c:pt>
                <c:pt idx="34446">
                  <c:v>172.2299999999158</c:v>
                </c:pt>
                <c:pt idx="34447">
                  <c:v>172.2349999999158</c:v>
                </c:pt>
                <c:pt idx="34448">
                  <c:v>172.2399999999158</c:v>
                </c:pt>
                <c:pt idx="34449">
                  <c:v>172.2449999999158</c:v>
                </c:pt>
                <c:pt idx="34450">
                  <c:v>172.2499999999158</c:v>
                </c:pt>
                <c:pt idx="34451">
                  <c:v>172.2549999999158</c:v>
                </c:pt>
                <c:pt idx="34452">
                  <c:v>172.2599999999158</c:v>
                </c:pt>
                <c:pt idx="34453">
                  <c:v>172.2649999999158</c:v>
                </c:pt>
                <c:pt idx="34454">
                  <c:v>172.2699999999158</c:v>
                </c:pt>
                <c:pt idx="34455">
                  <c:v>172.2749999999158</c:v>
                </c:pt>
                <c:pt idx="34456">
                  <c:v>172.2799999999158</c:v>
                </c:pt>
                <c:pt idx="34457">
                  <c:v>172.2849999999158</c:v>
                </c:pt>
                <c:pt idx="34458">
                  <c:v>172.2899999999158</c:v>
                </c:pt>
                <c:pt idx="34459">
                  <c:v>172.2949999999158</c:v>
                </c:pt>
                <c:pt idx="34460">
                  <c:v>172.2999999999158</c:v>
                </c:pt>
                <c:pt idx="34461">
                  <c:v>172.3049999999158</c:v>
                </c:pt>
                <c:pt idx="34462">
                  <c:v>172.3099999999158</c:v>
                </c:pt>
                <c:pt idx="34463">
                  <c:v>172.3149999999158</c:v>
                </c:pt>
                <c:pt idx="34464">
                  <c:v>172.3199999999158</c:v>
                </c:pt>
                <c:pt idx="34465">
                  <c:v>172.3249999999158</c:v>
                </c:pt>
                <c:pt idx="34466">
                  <c:v>172.3299999999158</c:v>
                </c:pt>
                <c:pt idx="34467">
                  <c:v>172.3349999999158</c:v>
                </c:pt>
                <c:pt idx="34468">
                  <c:v>172.3399999999158</c:v>
                </c:pt>
                <c:pt idx="34469">
                  <c:v>172.3449999999158</c:v>
                </c:pt>
                <c:pt idx="34470">
                  <c:v>172.3499999999158</c:v>
                </c:pt>
                <c:pt idx="34471">
                  <c:v>172.3549999999158</c:v>
                </c:pt>
                <c:pt idx="34472">
                  <c:v>172.3599999999157</c:v>
                </c:pt>
                <c:pt idx="34473">
                  <c:v>172.3649999999157</c:v>
                </c:pt>
                <c:pt idx="34474">
                  <c:v>172.3699999999157</c:v>
                </c:pt>
                <c:pt idx="34475">
                  <c:v>172.3749999999157</c:v>
                </c:pt>
                <c:pt idx="34476">
                  <c:v>172.3799999999157</c:v>
                </c:pt>
                <c:pt idx="34477">
                  <c:v>172.3849999999157</c:v>
                </c:pt>
                <c:pt idx="34478">
                  <c:v>172.3899999999157</c:v>
                </c:pt>
                <c:pt idx="34479">
                  <c:v>172.3949999999157</c:v>
                </c:pt>
                <c:pt idx="34480">
                  <c:v>172.3999999999157</c:v>
                </c:pt>
                <c:pt idx="34481">
                  <c:v>172.4049999999157</c:v>
                </c:pt>
                <c:pt idx="34482">
                  <c:v>172.4099999999157</c:v>
                </c:pt>
                <c:pt idx="34483">
                  <c:v>172.4149999999157</c:v>
                </c:pt>
                <c:pt idx="34484">
                  <c:v>172.4199999999157</c:v>
                </c:pt>
                <c:pt idx="34485">
                  <c:v>172.4249999999157</c:v>
                </c:pt>
                <c:pt idx="34486">
                  <c:v>172.4299999999157</c:v>
                </c:pt>
                <c:pt idx="34487">
                  <c:v>172.4349999999157</c:v>
                </c:pt>
                <c:pt idx="34488">
                  <c:v>172.4399999999156</c:v>
                </c:pt>
                <c:pt idx="34489">
                  <c:v>172.4449999999156</c:v>
                </c:pt>
                <c:pt idx="34490">
                  <c:v>172.4499999999156</c:v>
                </c:pt>
                <c:pt idx="34491">
                  <c:v>172.4549999999157</c:v>
                </c:pt>
                <c:pt idx="34492">
                  <c:v>172.4599999999157</c:v>
                </c:pt>
                <c:pt idx="34493">
                  <c:v>172.4649999999156</c:v>
                </c:pt>
                <c:pt idx="34494">
                  <c:v>172.4699999999156</c:v>
                </c:pt>
                <c:pt idx="34495">
                  <c:v>172.4749999999156</c:v>
                </c:pt>
                <c:pt idx="34496">
                  <c:v>172.4799999999156</c:v>
                </c:pt>
                <c:pt idx="34497">
                  <c:v>172.4849999999156</c:v>
                </c:pt>
                <c:pt idx="34498">
                  <c:v>172.4899999999156</c:v>
                </c:pt>
                <c:pt idx="34499">
                  <c:v>172.4949999999156</c:v>
                </c:pt>
                <c:pt idx="34500">
                  <c:v>172.4999999999156</c:v>
                </c:pt>
                <c:pt idx="34501">
                  <c:v>172.5049999999156</c:v>
                </c:pt>
                <c:pt idx="34502">
                  <c:v>172.5099999999156</c:v>
                </c:pt>
                <c:pt idx="34503">
                  <c:v>172.5149999999156</c:v>
                </c:pt>
                <c:pt idx="34504">
                  <c:v>172.5199999999156</c:v>
                </c:pt>
                <c:pt idx="34505">
                  <c:v>172.5249999999156</c:v>
                </c:pt>
                <c:pt idx="34506">
                  <c:v>172.5299999999156</c:v>
                </c:pt>
                <c:pt idx="34507">
                  <c:v>172.5349999999156</c:v>
                </c:pt>
                <c:pt idx="34508">
                  <c:v>172.5399999999156</c:v>
                </c:pt>
                <c:pt idx="34509">
                  <c:v>172.5449999999156</c:v>
                </c:pt>
                <c:pt idx="34510">
                  <c:v>172.5499999999155</c:v>
                </c:pt>
                <c:pt idx="34511">
                  <c:v>172.5549999999156</c:v>
                </c:pt>
                <c:pt idx="34512">
                  <c:v>172.5599999999156</c:v>
                </c:pt>
                <c:pt idx="34513">
                  <c:v>172.5649999999156</c:v>
                </c:pt>
                <c:pt idx="34514">
                  <c:v>172.5699999999156</c:v>
                </c:pt>
                <c:pt idx="34515">
                  <c:v>172.5749999999155</c:v>
                </c:pt>
                <c:pt idx="34516">
                  <c:v>172.5799999999155</c:v>
                </c:pt>
                <c:pt idx="34517">
                  <c:v>172.5849999999155</c:v>
                </c:pt>
                <c:pt idx="34518">
                  <c:v>172.5899999999155</c:v>
                </c:pt>
                <c:pt idx="34519">
                  <c:v>172.5949999999155</c:v>
                </c:pt>
                <c:pt idx="34520">
                  <c:v>172.5999999999155</c:v>
                </c:pt>
                <c:pt idx="34521">
                  <c:v>172.6049999999155</c:v>
                </c:pt>
                <c:pt idx="34522">
                  <c:v>172.6099999999155</c:v>
                </c:pt>
                <c:pt idx="34523">
                  <c:v>172.6149999999155</c:v>
                </c:pt>
                <c:pt idx="34524">
                  <c:v>172.6199999999155</c:v>
                </c:pt>
                <c:pt idx="34525">
                  <c:v>172.6249999999155</c:v>
                </c:pt>
                <c:pt idx="34526">
                  <c:v>172.6299999999155</c:v>
                </c:pt>
                <c:pt idx="34527">
                  <c:v>172.6349999999155</c:v>
                </c:pt>
                <c:pt idx="34528">
                  <c:v>172.6399999999155</c:v>
                </c:pt>
                <c:pt idx="34529">
                  <c:v>172.6449999999155</c:v>
                </c:pt>
                <c:pt idx="34530">
                  <c:v>172.6499999999155</c:v>
                </c:pt>
                <c:pt idx="34531">
                  <c:v>172.6549999999154</c:v>
                </c:pt>
                <c:pt idx="34532">
                  <c:v>172.6599999999154</c:v>
                </c:pt>
                <c:pt idx="34533">
                  <c:v>172.6649999999154</c:v>
                </c:pt>
                <c:pt idx="34534">
                  <c:v>172.6699999999154</c:v>
                </c:pt>
                <c:pt idx="34535">
                  <c:v>172.6749999999154</c:v>
                </c:pt>
                <c:pt idx="34536">
                  <c:v>172.6799999999154</c:v>
                </c:pt>
                <c:pt idx="34537">
                  <c:v>172.6849999999154</c:v>
                </c:pt>
                <c:pt idx="34538">
                  <c:v>172.6899999999154</c:v>
                </c:pt>
                <c:pt idx="34539">
                  <c:v>172.6949999999154</c:v>
                </c:pt>
                <c:pt idx="34540">
                  <c:v>172.6999999999154</c:v>
                </c:pt>
                <c:pt idx="34541">
                  <c:v>172.7049999999154</c:v>
                </c:pt>
                <c:pt idx="34542">
                  <c:v>172.7099999999154</c:v>
                </c:pt>
                <c:pt idx="34543">
                  <c:v>172.7149999999154</c:v>
                </c:pt>
                <c:pt idx="34544">
                  <c:v>172.7199999999154</c:v>
                </c:pt>
                <c:pt idx="34545">
                  <c:v>172.7249999999154</c:v>
                </c:pt>
                <c:pt idx="34546">
                  <c:v>172.7299999999154</c:v>
                </c:pt>
                <c:pt idx="34547">
                  <c:v>172.7349999999154</c:v>
                </c:pt>
                <c:pt idx="34548">
                  <c:v>172.7399999999154</c:v>
                </c:pt>
                <c:pt idx="34549">
                  <c:v>172.7449999999154</c:v>
                </c:pt>
                <c:pt idx="34550">
                  <c:v>172.7499999999154</c:v>
                </c:pt>
                <c:pt idx="34551">
                  <c:v>172.7549999999154</c:v>
                </c:pt>
                <c:pt idx="34552">
                  <c:v>172.7599999999154</c:v>
                </c:pt>
                <c:pt idx="34553">
                  <c:v>172.7649999999153</c:v>
                </c:pt>
                <c:pt idx="34554">
                  <c:v>172.7699999999153</c:v>
                </c:pt>
                <c:pt idx="34555">
                  <c:v>172.7749999999153</c:v>
                </c:pt>
                <c:pt idx="34556">
                  <c:v>172.7799999999153</c:v>
                </c:pt>
                <c:pt idx="34557">
                  <c:v>172.7849999999154</c:v>
                </c:pt>
                <c:pt idx="34558">
                  <c:v>172.7899999999154</c:v>
                </c:pt>
                <c:pt idx="34559">
                  <c:v>172.7949999999153</c:v>
                </c:pt>
                <c:pt idx="34560">
                  <c:v>172.7999999999153</c:v>
                </c:pt>
                <c:pt idx="34561">
                  <c:v>172.8049999999153</c:v>
                </c:pt>
                <c:pt idx="34562">
                  <c:v>172.8099999999153</c:v>
                </c:pt>
                <c:pt idx="34563">
                  <c:v>172.8149999999153</c:v>
                </c:pt>
                <c:pt idx="34564">
                  <c:v>172.8199999999153</c:v>
                </c:pt>
                <c:pt idx="34565">
                  <c:v>172.8249999999153</c:v>
                </c:pt>
                <c:pt idx="34566">
                  <c:v>172.8299999999153</c:v>
                </c:pt>
                <c:pt idx="34567">
                  <c:v>172.8349999999153</c:v>
                </c:pt>
                <c:pt idx="34568">
                  <c:v>172.8399999999153</c:v>
                </c:pt>
                <c:pt idx="34569">
                  <c:v>172.8449999999153</c:v>
                </c:pt>
                <c:pt idx="34570">
                  <c:v>172.8499999999153</c:v>
                </c:pt>
                <c:pt idx="34571">
                  <c:v>172.8549999999153</c:v>
                </c:pt>
                <c:pt idx="34572">
                  <c:v>172.8599999999153</c:v>
                </c:pt>
                <c:pt idx="34573">
                  <c:v>172.8649999999153</c:v>
                </c:pt>
                <c:pt idx="34574">
                  <c:v>172.8699999999153</c:v>
                </c:pt>
                <c:pt idx="34575">
                  <c:v>172.8749999999152</c:v>
                </c:pt>
                <c:pt idx="34576">
                  <c:v>172.8799999999152</c:v>
                </c:pt>
                <c:pt idx="34577">
                  <c:v>172.8849999999153</c:v>
                </c:pt>
                <c:pt idx="34578">
                  <c:v>172.8899999999153</c:v>
                </c:pt>
                <c:pt idx="34579">
                  <c:v>172.8949999999153</c:v>
                </c:pt>
                <c:pt idx="34580">
                  <c:v>172.8999999999153</c:v>
                </c:pt>
                <c:pt idx="34581">
                  <c:v>172.9049999999152</c:v>
                </c:pt>
                <c:pt idx="34582">
                  <c:v>172.9099999999152</c:v>
                </c:pt>
                <c:pt idx="34583">
                  <c:v>172.9149999999152</c:v>
                </c:pt>
                <c:pt idx="34584">
                  <c:v>172.9199999999152</c:v>
                </c:pt>
                <c:pt idx="34585">
                  <c:v>172.9249999999152</c:v>
                </c:pt>
                <c:pt idx="34586">
                  <c:v>172.9299999999152</c:v>
                </c:pt>
                <c:pt idx="34587">
                  <c:v>172.9349999999152</c:v>
                </c:pt>
                <c:pt idx="34588">
                  <c:v>172.9399999999152</c:v>
                </c:pt>
                <c:pt idx="34589">
                  <c:v>172.9449999999152</c:v>
                </c:pt>
                <c:pt idx="34590">
                  <c:v>172.9499999999152</c:v>
                </c:pt>
                <c:pt idx="34591">
                  <c:v>172.9549999999152</c:v>
                </c:pt>
                <c:pt idx="34592">
                  <c:v>172.9599999999152</c:v>
                </c:pt>
                <c:pt idx="34593">
                  <c:v>172.9649999999152</c:v>
                </c:pt>
                <c:pt idx="34594">
                  <c:v>172.9699999999152</c:v>
                </c:pt>
                <c:pt idx="34595">
                  <c:v>172.9749999999152</c:v>
                </c:pt>
                <c:pt idx="34596">
                  <c:v>172.9799999999152</c:v>
                </c:pt>
                <c:pt idx="34597">
                  <c:v>172.9849999999152</c:v>
                </c:pt>
                <c:pt idx="34598">
                  <c:v>172.9899999999152</c:v>
                </c:pt>
                <c:pt idx="34599">
                  <c:v>172.9949999999152</c:v>
                </c:pt>
                <c:pt idx="34600">
                  <c:v>172.9999999999152</c:v>
                </c:pt>
                <c:pt idx="34601">
                  <c:v>173.0049999999152</c:v>
                </c:pt>
                <c:pt idx="34602">
                  <c:v>173.0099999999152</c:v>
                </c:pt>
                <c:pt idx="34603">
                  <c:v>173.0149999999151</c:v>
                </c:pt>
                <c:pt idx="34604">
                  <c:v>173.0199999999151</c:v>
                </c:pt>
                <c:pt idx="34605">
                  <c:v>173.0249999999151</c:v>
                </c:pt>
                <c:pt idx="34606">
                  <c:v>173.0299999999151</c:v>
                </c:pt>
                <c:pt idx="34607">
                  <c:v>173.0349999999151</c:v>
                </c:pt>
                <c:pt idx="34608">
                  <c:v>173.0399999999151</c:v>
                </c:pt>
                <c:pt idx="34609">
                  <c:v>173.0449999999151</c:v>
                </c:pt>
                <c:pt idx="34610">
                  <c:v>173.0499999999151</c:v>
                </c:pt>
                <c:pt idx="34611">
                  <c:v>173.0549999999151</c:v>
                </c:pt>
                <c:pt idx="34612">
                  <c:v>173.0599999999151</c:v>
                </c:pt>
                <c:pt idx="34613">
                  <c:v>173.0649999999151</c:v>
                </c:pt>
                <c:pt idx="34614">
                  <c:v>173.0699999999151</c:v>
                </c:pt>
                <c:pt idx="34615">
                  <c:v>173.0749999999151</c:v>
                </c:pt>
                <c:pt idx="34616">
                  <c:v>173.0799999999151</c:v>
                </c:pt>
                <c:pt idx="34617">
                  <c:v>173.0849999999151</c:v>
                </c:pt>
                <c:pt idx="34618">
                  <c:v>173.0899999999151</c:v>
                </c:pt>
                <c:pt idx="34619">
                  <c:v>173.094999999915</c:v>
                </c:pt>
                <c:pt idx="34620">
                  <c:v>173.099999999915</c:v>
                </c:pt>
                <c:pt idx="34621">
                  <c:v>173.104999999915</c:v>
                </c:pt>
                <c:pt idx="34622">
                  <c:v>173.109999999915</c:v>
                </c:pt>
                <c:pt idx="34623">
                  <c:v>173.114999999915</c:v>
                </c:pt>
                <c:pt idx="34624">
                  <c:v>173.119999999915</c:v>
                </c:pt>
                <c:pt idx="34625">
                  <c:v>173.124999999915</c:v>
                </c:pt>
                <c:pt idx="34626">
                  <c:v>173.129999999915</c:v>
                </c:pt>
                <c:pt idx="34627">
                  <c:v>173.134999999915</c:v>
                </c:pt>
                <c:pt idx="34628">
                  <c:v>173.139999999915</c:v>
                </c:pt>
                <c:pt idx="34629">
                  <c:v>173.144999999915</c:v>
                </c:pt>
                <c:pt idx="34630">
                  <c:v>173.149999999915</c:v>
                </c:pt>
                <c:pt idx="34631">
                  <c:v>173.154999999915</c:v>
                </c:pt>
                <c:pt idx="34632">
                  <c:v>173.159999999915</c:v>
                </c:pt>
                <c:pt idx="34633">
                  <c:v>173.164999999915</c:v>
                </c:pt>
                <c:pt idx="34634">
                  <c:v>173.169999999915</c:v>
                </c:pt>
                <c:pt idx="34635">
                  <c:v>173.174999999915</c:v>
                </c:pt>
                <c:pt idx="34636">
                  <c:v>173.179999999915</c:v>
                </c:pt>
                <c:pt idx="34637">
                  <c:v>173.184999999915</c:v>
                </c:pt>
                <c:pt idx="34638">
                  <c:v>173.189999999915</c:v>
                </c:pt>
                <c:pt idx="34639">
                  <c:v>173.194999999915</c:v>
                </c:pt>
                <c:pt idx="34640">
                  <c:v>173.199999999915</c:v>
                </c:pt>
                <c:pt idx="34641">
                  <c:v>173.2049999999149</c:v>
                </c:pt>
                <c:pt idx="34642">
                  <c:v>173.2099999999149</c:v>
                </c:pt>
                <c:pt idx="34643">
                  <c:v>173.2149999999149</c:v>
                </c:pt>
                <c:pt idx="34644">
                  <c:v>173.2199999999149</c:v>
                </c:pt>
                <c:pt idx="34645">
                  <c:v>173.224999999915</c:v>
                </c:pt>
                <c:pt idx="34646">
                  <c:v>173.229999999915</c:v>
                </c:pt>
                <c:pt idx="34647">
                  <c:v>173.2349999999149</c:v>
                </c:pt>
                <c:pt idx="34648">
                  <c:v>173.2399999999149</c:v>
                </c:pt>
                <c:pt idx="34649">
                  <c:v>173.2449999999149</c:v>
                </c:pt>
                <c:pt idx="34650">
                  <c:v>173.2499999999149</c:v>
                </c:pt>
                <c:pt idx="34651">
                  <c:v>173.254999999915</c:v>
                </c:pt>
                <c:pt idx="34652">
                  <c:v>173.2599999999149</c:v>
                </c:pt>
                <c:pt idx="34653">
                  <c:v>173.2649999999149</c:v>
                </c:pt>
                <c:pt idx="34654">
                  <c:v>173.2699999999149</c:v>
                </c:pt>
                <c:pt idx="34655">
                  <c:v>173.2749999999149</c:v>
                </c:pt>
                <c:pt idx="34656">
                  <c:v>173.2799999999149</c:v>
                </c:pt>
                <c:pt idx="34657">
                  <c:v>173.284999999915</c:v>
                </c:pt>
                <c:pt idx="34658">
                  <c:v>173.2899999999149</c:v>
                </c:pt>
                <c:pt idx="34659">
                  <c:v>173.2949999999149</c:v>
                </c:pt>
                <c:pt idx="34660">
                  <c:v>173.2999999999149</c:v>
                </c:pt>
                <c:pt idx="34661">
                  <c:v>173.304999999915</c:v>
                </c:pt>
                <c:pt idx="34662">
                  <c:v>173.309999999915</c:v>
                </c:pt>
                <c:pt idx="34663">
                  <c:v>173.3149999999148</c:v>
                </c:pt>
                <c:pt idx="34664">
                  <c:v>173.3199999999148</c:v>
                </c:pt>
                <c:pt idx="34665">
                  <c:v>173.324999999915</c:v>
                </c:pt>
                <c:pt idx="34666">
                  <c:v>173.329999999915</c:v>
                </c:pt>
                <c:pt idx="34667">
                  <c:v>173.334999999915</c:v>
                </c:pt>
                <c:pt idx="34668">
                  <c:v>173.339999999915</c:v>
                </c:pt>
                <c:pt idx="34669">
                  <c:v>173.3449999999148</c:v>
                </c:pt>
                <c:pt idx="34670">
                  <c:v>173.3499999999148</c:v>
                </c:pt>
                <c:pt idx="34671">
                  <c:v>173.3549999999148</c:v>
                </c:pt>
                <c:pt idx="34672">
                  <c:v>173.3599999999148</c:v>
                </c:pt>
                <c:pt idx="34673">
                  <c:v>173.3649999999148</c:v>
                </c:pt>
                <c:pt idx="34674">
                  <c:v>173.3699999999148</c:v>
                </c:pt>
                <c:pt idx="34675">
                  <c:v>173.3749999999148</c:v>
                </c:pt>
                <c:pt idx="34676">
                  <c:v>173.3799999999148</c:v>
                </c:pt>
                <c:pt idx="34677">
                  <c:v>173.3849999999148</c:v>
                </c:pt>
                <c:pt idx="34678">
                  <c:v>173.3899999999148</c:v>
                </c:pt>
                <c:pt idx="34679">
                  <c:v>173.3949999999148</c:v>
                </c:pt>
                <c:pt idx="34680">
                  <c:v>173.3999999999148</c:v>
                </c:pt>
                <c:pt idx="34681">
                  <c:v>173.4049999999148</c:v>
                </c:pt>
                <c:pt idx="34682">
                  <c:v>173.4099999999148</c:v>
                </c:pt>
                <c:pt idx="34683">
                  <c:v>173.4149999999148</c:v>
                </c:pt>
                <c:pt idx="34684">
                  <c:v>173.4199999999148</c:v>
                </c:pt>
                <c:pt idx="34685">
                  <c:v>173.4249999999148</c:v>
                </c:pt>
                <c:pt idx="34686">
                  <c:v>173.4299999999148</c:v>
                </c:pt>
                <c:pt idx="34687">
                  <c:v>173.4349999999148</c:v>
                </c:pt>
                <c:pt idx="34688">
                  <c:v>173.4399999999148</c:v>
                </c:pt>
                <c:pt idx="34689">
                  <c:v>173.4449999999148</c:v>
                </c:pt>
                <c:pt idx="34690">
                  <c:v>173.4499999999148</c:v>
                </c:pt>
                <c:pt idx="34691">
                  <c:v>173.4549999999148</c:v>
                </c:pt>
                <c:pt idx="34692">
                  <c:v>173.4599999999147</c:v>
                </c:pt>
                <c:pt idx="34693">
                  <c:v>173.4649999999147</c:v>
                </c:pt>
                <c:pt idx="34694">
                  <c:v>173.4699999999147</c:v>
                </c:pt>
                <c:pt idx="34695">
                  <c:v>173.4749999999147</c:v>
                </c:pt>
                <c:pt idx="34696">
                  <c:v>173.4799999999147</c:v>
                </c:pt>
                <c:pt idx="34697">
                  <c:v>173.4849999999147</c:v>
                </c:pt>
                <c:pt idx="34698">
                  <c:v>173.4899999999147</c:v>
                </c:pt>
                <c:pt idx="34699">
                  <c:v>173.4949999999147</c:v>
                </c:pt>
                <c:pt idx="34700">
                  <c:v>173.4999999999147</c:v>
                </c:pt>
                <c:pt idx="34701">
                  <c:v>173.5049999999147</c:v>
                </c:pt>
                <c:pt idx="34702">
                  <c:v>173.5099999999147</c:v>
                </c:pt>
                <c:pt idx="34703">
                  <c:v>173.5149999999147</c:v>
                </c:pt>
                <c:pt idx="34704">
                  <c:v>173.5199999999147</c:v>
                </c:pt>
                <c:pt idx="34705">
                  <c:v>173.5249999999147</c:v>
                </c:pt>
                <c:pt idx="34706">
                  <c:v>173.5299999999147</c:v>
                </c:pt>
                <c:pt idx="34707">
                  <c:v>173.5349999999146</c:v>
                </c:pt>
                <c:pt idx="34708">
                  <c:v>173.5399999999146</c:v>
                </c:pt>
                <c:pt idx="34709">
                  <c:v>173.5449999999146</c:v>
                </c:pt>
                <c:pt idx="34710">
                  <c:v>173.5499999999146</c:v>
                </c:pt>
                <c:pt idx="34711">
                  <c:v>173.5549999999147</c:v>
                </c:pt>
                <c:pt idx="34712">
                  <c:v>173.5599999999147</c:v>
                </c:pt>
                <c:pt idx="34713">
                  <c:v>173.5649999999146</c:v>
                </c:pt>
                <c:pt idx="34714">
                  <c:v>173.5699999999146</c:v>
                </c:pt>
                <c:pt idx="34715">
                  <c:v>173.5749999999146</c:v>
                </c:pt>
                <c:pt idx="34716">
                  <c:v>173.5799999999146</c:v>
                </c:pt>
                <c:pt idx="34717">
                  <c:v>173.5849999999146</c:v>
                </c:pt>
                <c:pt idx="34718">
                  <c:v>173.5899999999146</c:v>
                </c:pt>
                <c:pt idx="34719">
                  <c:v>173.5949999999146</c:v>
                </c:pt>
                <c:pt idx="34720">
                  <c:v>173.5999999999146</c:v>
                </c:pt>
                <c:pt idx="34721">
                  <c:v>173.6049999999146</c:v>
                </c:pt>
                <c:pt idx="34722">
                  <c:v>173.6099999999146</c:v>
                </c:pt>
                <c:pt idx="34723">
                  <c:v>173.6149999999146</c:v>
                </c:pt>
                <c:pt idx="34724">
                  <c:v>173.6199999999146</c:v>
                </c:pt>
                <c:pt idx="34725">
                  <c:v>173.6249999999146</c:v>
                </c:pt>
                <c:pt idx="34726">
                  <c:v>173.6299999999146</c:v>
                </c:pt>
                <c:pt idx="34727">
                  <c:v>173.6349999999146</c:v>
                </c:pt>
                <c:pt idx="34728">
                  <c:v>173.6399999999146</c:v>
                </c:pt>
                <c:pt idx="34729">
                  <c:v>173.6449999999145</c:v>
                </c:pt>
                <c:pt idx="34730">
                  <c:v>173.6499999999145</c:v>
                </c:pt>
                <c:pt idx="34731">
                  <c:v>173.6549999999146</c:v>
                </c:pt>
                <c:pt idx="34732">
                  <c:v>173.6599999999146</c:v>
                </c:pt>
                <c:pt idx="34733">
                  <c:v>173.6649999999146</c:v>
                </c:pt>
                <c:pt idx="34734">
                  <c:v>173.6699999999146</c:v>
                </c:pt>
                <c:pt idx="34735">
                  <c:v>173.6749999999145</c:v>
                </c:pt>
                <c:pt idx="34736">
                  <c:v>173.6799999999145</c:v>
                </c:pt>
                <c:pt idx="34737">
                  <c:v>173.6849999999145</c:v>
                </c:pt>
                <c:pt idx="34738">
                  <c:v>173.6899999999145</c:v>
                </c:pt>
                <c:pt idx="34739">
                  <c:v>173.6949999999145</c:v>
                </c:pt>
                <c:pt idx="34740">
                  <c:v>173.6999999999145</c:v>
                </c:pt>
                <c:pt idx="34741">
                  <c:v>173.7049999999145</c:v>
                </c:pt>
                <c:pt idx="34742">
                  <c:v>173.7099999999145</c:v>
                </c:pt>
                <c:pt idx="34743">
                  <c:v>173.7149999999145</c:v>
                </c:pt>
                <c:pt idx="34744">
                  <c:v>173.7199999999145</c:v>
                </c:pt>
                <c:pt idx="34745">
                  <c:v>173.7249999999145</c:v>
                </c:pt>
                <c:pt idx="34746">
                  <c:v>173.7299999999145</c:v>
                </c:pt>
                <c:pt idx="34747">
                  <c:v>173.7349999999145</c:v>
                </c:pt>
                <c:pt idx="34748">
                  <c:v>173.7399999999145</c:v>
                </c:pt>
                <c:pt idx="34749">
                  <c:v>173.7449999999145</c:v>
                </c:pt>
                <c:pt idx="34750">
                  <c:v>173.7499999999145</c:v>
                </c:pt>
                <c:pt idx="34751">
                  <c:v>173.7549999999144</c:v>
                </c:pt>
                <c:pt idx="34752">
                  <c:v>173.7599999999144</c:v>
                </c:pt>
                <c:pt idx="34753">
                  <c:v>173.7649999999144</c:v>
                </c:pt>
                <c:pt idx="34754">
                  <c:v>173.7699999999144</c:v>
                </c:pt>
                <c:pt idx="34755">
                  <c:v>173.7749999999144</c:v>
                </c:pt>
                <c:pt idx="34756">
                  <c:v>173.7799999999144</c:v>
                </c:pt>
                <c:pt idx="34757">
                  <c:v>173.7849999999144</c:v>
                </c:pt>
                <c:pt idx="34758">
                  <c:v>173.7899999999144</c:v>
                </c:pt>
                <c:pt idx="34759">
                  <c:v>173.7949999999144</c:v>
                </c:pt>
                <c:pt idx="34760">
                  <c:v>173.7999999999144</c:v>
                </c:pt>
                <c:pt idx="34761">
                  <c:v>173.8049999999144</c:v>
                </c:pt>
                <c:pt idx="34762">
                  <c:v>173.8099999999144</c:v>
                </c:pt>
                <c:pt idx="34763">
                  <c:v>173.8149999999144</c:v>
                </c:pt>
                <c:pt idx="34764">
                  <c:v>173.8199999999144</c:v>
                </c:pt>
                <c:pt idx="34765">
                  <c:v>173.8249999999144</c:v>
                </c:pt>
                <c:pt idx="34766">
                  <c:v>173.8299999999144</c:v>
                </c:pt>
                <c:pt idx="34767">
                  <c:v>173.8349999999144</c:v>
                </c:pt>
                <c:pt idx="34768">
                  <c:v>173.8399999999144</c:v>
                </c:pt>
                <c:pt idx="34769">
                  <c:v>173.8449999999144</c:v>
                </c:pt>
                <c:pt idx="34770">
                  <c:v>173.8499999999144</c:v>
                </c:pt>
                <c:pt idx="34771">
                  <c:v>173.8549999999144</c:v>
                </c:pt>
                <c:pt idx="34772">
                  <c:v>173.8599999999144</c:v>
                </c:pt>
                <c:pt idx="34773">
                  <c:v>173.8649999999144</c:v>
                </c:pt>
                <c:pt idx="34774">
                  <c:v>173.8699999999144</c:v>
                </c:pt>
                <c:pt idx="34775">
                  <c:v>173.8749999999144</c:v>
                </c:pt>
                <c:pt idx="34776">
                  <c:v>173.8799999999144</c:v>
                </c:pt>
                <c:pt idx="34777">
                  <c:v>173.8849999999144</c:v>
                </c:pt>
                <c:pt idx="34778">
                  <c:v>173.8899999999144</c:v>
                </c:pt>
                <c:pt idx="34779">
                  <c:v>173.8949999999144</c:v>
                </c:pt>
                <c:pt idx="34780">
                  <c:v>173.8999999999143</c:v>
                </c:pt>
                <c:pt idx="34781">
                  <c:v>173.9049999999143</c:v>
                </c:pt>
                <c:pt idx="34782">
                  <c:v>173.9099999999143</c:v>
                </c:pt>
                <c:pt idx="34783">
                  <c:v>173.9149999999143</c:v>
                </c:pt>
                <c:pt idx="34784">
                  <c:v>173.9199999999143</c:v>
                </c:pt>
                <c:pt idx="34785">
                  <c:v>173.9249999999143</c:v>
                </c:pt>
                <c:pt idx="34786">
                  <c:v>173.9299999999143</c:v>
                </c:pt>
                <c:pt idx="34787">
                  <c:v>173.9349999999143</c:v>
                </c:pt>
                <c:pt idx="34788">
                  <c:v>173.9399999999143</c:v>
                </c:pt>
                <c:pt idx="34789">
                  <c:v>173.9449999999143</c:v>
                </c:pt>
                <c:pt idx="34790">
                  <c:v>173.9499999999143</c:v>
                </c:pt>
                <c:pt idx="34791">
                  <c:v>173.9549999999143</c:v>
                </c:pt>
                <c:pt idx="34792">
                  <c:v>173.9599999999143</c:v>
                </c:pt>
                <c:pt idx="34793">
                  <c:v>173.9649999999143</c:v>
                </c:pt>
                <c:pt idx="34794">
                  <c:v>173.9699999999143</c:v>
                </c:pt>
                <c:pt idx="34795">
                  <c:v>173.9749999999142</c:v>
                </c:pt>
                <c:pt idx="34796">
                  <c:v>173.9799999999142</c:v>
                </c:pt>
                <c:pt idx="34797">
                  <c:v>173.9849999999143</c:v>
                </c:pt>
                <c:pt idx="34798">
                  <c:v>173.9899999999143</c:v>
                </c:pt>
                <c:pt idx="34799">
                  <c:v>173.9949999999143</c:v>
                </c:pt>
                <c:pt idx="34800">
                  <c:v>173.9999999999143</c:v>
                </c:pt>
                <c:pt idx="34801">
                  <c:v>174.0049999999142</c:v>
                </c:pt>
                <c:pt idx="34802">
                  <c:v>174.0099999999142</c:v>
                </c:pt>
                <c:pt idx="34803">
                  <c:v>174.0149999999142</c:v>
                </c:pt>
                <c:pt idx="34804">
                  <c:v>174.0199999999142</c:v>
                </c:pt>
                <c:pt idx="34805">
                  <c:v>174.0249999999142</c:v>
                </c:pt>
                <c:pt idx="34806">
                  <c:v>174.0299999999142</c:v>
                </c:pt>
                <c:pt idx="34807">
                  <c:v>174.0349999999142</c:v>
                </c:pt>
                <c:pt idx="34808">
                  <c:v>174.0399999999142</c:v>
                </c:pt>
                <c:pt idx="34809">
                  <c:v>174.0449999999142</c:v>
                </c:pt>
                <c:pt idx="34810">
                  <c:v>174.0499999999142</c:v>
                </c:pt>
                <c:pt idx="34811">
                  <c:v>174.0549999999142</c:v>
                </c:pt>
                <c:pt idx="34812">
                  <c:v>174.0599999999142</c:v>
                </c:pt>
                <c:pt idx="34813">
                  <c:v>174.0649999999142</c:v>
                </c:pt>
                <c:pt idx="34814">
                  <c:v>174.0699999999142</c:v>
                </c:pt>
                <c:pt idx="34815">
                  <c:v>174.0749999999142</c:v>
                </c:pt>
                <c:pt idx="34816">
                  <c:v>174.0799999999142</c:v>
                </c:pt>
                <c:pt idx="34817">
                  <c:v>174.0849999999142</c:v>
                </c:pt>
                <c:pt idx="34818">
                  <c:v>174.0899999999142</c:v>
                </c:pt>
                <c:pt idx="34819">
                  <c:v>174.0949999999142</c:v>
                </c:pt>
                <c:pt idx="34820">
                  <c:v>174.0999999999142</c:v>
                </c:pt>
                <c:pt idx="34821">
                  <c:v>174.1049999999142</c:v>
                </c:pt>
                <c:pt idx="34822">
                  <c:v>174.1099999999142</c:v>
                </c:pt>
                <c:pt idx="34823">
                  <c:v>174.1149999999141</c:v>
                </c:pt>
                <c:pt idx="34824">
                  <c:v>174.1199999999141</c:v>
                </c:pt>
                <c:pt idx="34825">
                  <c:v>174.1249999999141</c:v>
                </c:pt>
                <c:pt idx="34826">
                  <c:v>174.1299999999141</c:v>
                </c:pt>
                <c:pt idx="34827">
                  <c:v>174.1349999999141</c:v>
                </c:pt>
                <c:pt idx="34828">
                  <c:v>174.1399999999141</c:v>
                </c:pt>
                <c:pt idx="34829">
                  <c:v>174.1449999999141</c:v>
                </c:pt>
                <c:pt idx="34830">
                  <c:v>174.1499999999141</c:v>
                </c:pt>
                <c:pt idx="34831">
                  <c:v>174.1549999999141</c:v>
                </c:pt>
                <c:pt idx="34832">
                  <c:v>174.1599999999141</c:v>
                </c:pt>
                <c:pt idx="34833">
                  <c:v>174.1649999999141</c:v>
                </c:pt>
                <c:pt idx="34834">
                  <c:v>174.1699999999141</c:v>
                </c:pt>
                <c:pt idx="34835">
                  <c:v>174.1749999999141</c:v>
                </c:pt>
                <c:pt idx="34836">
                  <c:v>174.1799999999141</c:v>
                </c:pt>
                <c:pt idx="34837">
                  <c:v>174.1849999999141</c:v>
                </c:pt>
                <c:pt idx="34838">
                  <c:v>174.1899999999141</c:v>
                </c:pt>
                <c:pt idx="34839">
                  <c:v>174.194999999914</c:v>
                </c:pt>
                <c:pt idx="34840">
                  <c:v>174.199999999914</c:v>
                </c:pt>
                <c:pt idx="34841">
                  <c:v>174.204999999914</c:v>
                </c:pt>
                <c:pt idx="34842">
                  <c:v>174.209999999914</c:v>
                </c:pt>
                <c:pt idx="34843">
                  <c:v>174.214999999914</c:v>
                </c:pt>
                <c:pt idx="34844">
                  <c:v>174.219999999914</c:v>
                </c:pt>
                <c:pt idx="34845">
                  <c:v>174.224999999914</c:v>
                </c:pt>
                <c:pt idx="34846">
                  <c:v>174.229999999914</c:v>
                </c:pt>
                <c:pt idx="34847">
                  <c:v>174.234999999914</c:v>
                </c:pt>
                <c:pt idx="34848">
                  <c:v>174.239999999914</c:v>
                </c:pt>
                <c:pt idx="34849">
                  <c:v>174.244999999914</c:v>
                </c:pt>
                <c:pt idx="34850">
                  <c:v>174.249999999914</c:v>
                </c:pt>
                <c:pt idx="34851">
                  <c:v>174.254999999914</c:v>
                </c:pt>
                <c:pt idx="34852">
                  <c:v>174.259999999914</c:v>
                </c:pt>
                <c:pt idx="34853">
                  <c:v>174.264999999914</c:v>
                </c:pt>
                <c:pt idx="34854">
                  <c:v>174.269999999914</c:v>
                </c:pt>
                <c:pt idx="34855">
                  <c:v>174.274999999914</c:v>
                </c:pt>
                <c:pt idx="34856">
                  <c:v>174.279999999914</c:v>
                </c:pt>
                <c:pt idx="34857">
                  <c:v>174.284999999914</c:v>
                </c:pt>
                <c:pt idx="34858">
                  <c:v>174.289999999914</c:v>
                </c:pt>
                <c:pt idx="34859">
                  <c:v>174.294999999914</c:v>
                </c:pt>
                <c:pt idx="34860">
                  <c:v>174.299999999914</c:v>
                </c:pt>
                <c:pt idx="34861">
                  <c:v>174.304999999914</c:v>
                </c:pt>
                <c:pt idx="34862">
                  <c:v>174.309999999914</c:v>
                </c:pt>
                <c:pt idx="34863">
                  <c:v>174.314999999914</c:v>
                </c:pt>
                <c:pt idx="34864">
                  <c:v>174.319999999914</c:v>
                </c:pt>
                <c:pt idx="34865">
                  <c:v>174.324999999914</c:v>
                </c:pt>
                <c:pt idx="34866">
                  <c:v>174.329999999914</c:v>
                </c:pt>
                <c:pt idx="34867">
                  <c:v>174.334999999914</c:v>
                </c:pt>
                <c:pt idx="34868">
                  <c:v>174.339999999914</c:v>
                </c:pt>
                <c:pt idx="34869">
                  <c:v>174.344999999914</c:v>
                </c:pt>
                <c:pt idx="34870">
                  <c:v>174.349999999914</c:v>
                </c:pt>
                <c:pt idx="34871">
                  <c:v>174.354999999914</c:v>
                </c:pt>
                <c:pt idx="34872">
                  <c:v>174.359999999914</c:v>
                </c:pt>
                <c:pt idx="34873">
                  <c:v>174.364999999914</c:v>
                </c:pt>
                <c:pt idx="34874">
                  <c:v>174.369999999914</c:v>
                </c:pt>
                <c:pt idx="34875">
                  <c:v>174.374999999914</c:v>
                </c:pt>
                <c:pt idx="34876">
                  <c:v>174.379999999914</c:v>
                </c:pt>
                <c:pt idx="34877">
                  <c:v>174.384999999914</c:v>
                </c:pt>
                <c:pt idx="34878">
                  <c:v>174.389999999914</c:v>
                </c:pt>
                <c:pt idx="34879">
                  <c:v>174.394999999914</c:v>
                </c:pt>
                <c:pt idx="34880">
                  <c:v>174.399999999914</c:v>
                </c:pt>
                <c:pt idx="34881">
                  <c:v>174.404999999914</c:v>
                </c:pt>
                <c:pt idx="34882">
                  <c:v>174.409999999914</c:v>
                </c:pt>
                <c:pt idx="34883">
                  <c:v>174.4149999999138</c:v>
                </c:pt>
                <c:pt idx="34884">
                  <c:v>174.4199999999138</c:v>
                </c:pt>
                <c:pt idx="34885">
                  <c:v>174.424999999914</c:v>
                </c:pt>
                <c:pt idx="34886">
                  <c:v>174.429999999914</c:v>
                </c:pt>
                <c:pt idx="34887">
                  <c:v>174.434999999914</c:v>
                </c:pt>
                <c:pt idx="34888">
                  <c:v>174.439999999914</c:v>
                </c:pt>
                <c:pt idx="34889">
                  <c:v>174.4449999999138</c:v>
                </c:pt>
                <c:pt idx="34890">
                  <c:v>174.4499999999138</c:v>
                </c:pt>
                <c:pt idx="34891">
                  <c:v>174.4549999999138</c:v>
                </c:pt>
                <c:pt idx="34892">
                  <c:v>174.4599999999138</c:v>
                </c:pt>
                <c:pt idx="34893">
                  <c:v>174.4649999999138</c:v>
                </c:pt>
                <c:pt idx="34894">
                  <c:v>174.4699999999138</c:v>
                </c:pt>
                <c:pt idx="34895">
                  <c:v>174.4749999999138</c:v>
                </c:pt>
                <c:pt idx="34896">
                  <c:v>174.4799999999138</c:v>
                </c:pt>
                <c:pt idx="34897">
                  <c:v>174.4849999999138</c:v>
                </c:pt>
                <c:pt idx="34898">
                  <c:v>174.4899999999138</c:v>
                </c:pt>
                <c:pt idx="34899">
                  <c:v>174.4949999999138</c:v>
                </c:pt>
                <c:pt idx="34900">
                  <c:v>174.4999999999138</c:v>
                </c:pt>
                <c:pt idx="34901">
                  <c:v>174.5049999999138</c:v>
                </c:pt>
                <c:pt idx="34902">
                  <c:v>174.5099999999138</c:v>
                </c:pt>
                <c:pt idx="34903">
                  <c:v>174.5149999999138</c:v>
                </c:pt>
                <c:pt idx="34904">
                  <c:v>174.5199999999138</c:v>
                </c:pt>
                <c:pt idx="34905">
                  <c:v>174.5249999999138</c:v>
                </c:pt>
                <c:pt idx="34906">
                  <c:v>174.5299999999138</c:v>
                </c:pt>
                <c:pt idx="34907">
                  <c:v>174.5349999999138</c:v>
                </c:pt>
                <c:pt idx="34908">
                  <c:v>174.5399999999138</c:v>
                </c:pt>
                <c:pt idx="34909">
                  <c:v>174.5449999999138</c:v>
                </c:pt>
                <c:pt idx="34910">
                  <c:v>174.5499999999138</c:v>
                </c:pt>
                <c:pt idx="34911">
                  <c:v>174.5549999999138</c:v>
                </c:pt>
                <c:pt idx="34912">
                  <c:v>174.5599999999137</c:v>
                </c:pt>
                <c:pt idx="34913">
                  <c:v>174.5649999999137</c:v>
                </c:pt>
                <c:pt idx="34914">
                  <c:v>174.5699999999137</c:v>
                </c:pt>
                <c:pt idx="34915">
                  <c:v>174.5749999999137</c:v>
                </c:pt>
                <c:pt idx="34916">
                  <c:v>174.5799999999137</c:v>
                </c:pt>
                <c:pt idx="34917">
                  <c:v>174.5849999999137</c:v>
                </c:pt>
                <c:pt idx="34918">
                  <c:v>174.5899999999137</c:v>
                </c:pt>
                <c:pt idx="34919">
                  <c:v>174.5949999999137</c:v>
                </c:pt>
                <c:pt idx="34920">
                  <c:v>174.5999999999137</c:v>
                </c:pt>
                <c:pt idx="34921">
                  <c:v>174.6049999999137</c:v>
                </c:pt>
                <c:pt idx="34922">
                  <c:v>174.6099999999137</c:v>
                </c:pt>
                <c:pt idx="34923">
                  <c:v>174.6149999999137</c:v>
                </c:pt>
                <c:pt idx="34924">
                  <c:v>174.6199999999137</c:v>
                </c:pt>
                <c:pt idx="34925">
                  <c:v>174.6249999999137</c:v>
                </c:pt>
                <c:pt idx="34926">
                  <c:v>174.6299999999137</c:v>
                </c:pt>
                <c:pt idx="34927">
                  <c:v>174.6349999999136</c:v>
                </c:pt>
                <c:pt idx="34928">
                  <c:v>174.6399999999136</c:v>
                </c:pt>
                <c:pt idx="34929">
                  <c:v>174.6449999999136</c:v>
                </c:pt>
                <c:pt idx="34930">
                  <c:v>174.6499999999136</c:v>
                </c:pt>
                <c:pt idx="34931">
                  <c:v>174.6549999999137</c:v>
                </c:pt>
                <c:pt idx="34932">
                  <c:v>174.6599999999137</c:v>
                </c:pt>
                <c:pt idx="34933">
                  <c:v>174.6649999999136</c:v>
                </c:pt>
                <c:pt idx="34934">
                  <c:v>174.6699999999136</c:v>
                </c:pt>
                <c:pt idx="34935">
                  <c:v>174.6749999999136</c:v>
                </c:pt>
                <c:pt idx="34936">
                  <c:v>174.6799999999136</c:v>
                </c:pt>
                <c:pt idx="34937">
                  <c:v>174.6849999999136</c:v>
                </c:pt>
                <c:pt idx="34938">
                  <c:v>174.6899999999136</c:v>
                </c:pt>
                <c:pt idx="34939">
                  <c:v>174.6949999999136</c:v>
                </c:pt>
                <c:pt idx="34940">
                  <c:v>174.6999999999136</c:v>
                </c:pt>
                <c:pt idx="34941">
                  <c:v>174.7049999999136</c:v>
                </c:pt>
                <c:pt idx="34942">
                  <c:v>174.7099999999136</c:v>
                </c:pt>
                <c:pt idx="34943">
                  <c:v>174.7149999999136</c:v>
                </c:pt>
                <c:pt idx="34944">
                  <c:v>174.7199999999136</c:v>
                </c:pt>
                <c:pt idx="34945">
                  <c:v>174.7249999999136</c:v>
                </c:pt>
                <c:pt idx="34946">
                  <c:v>174.7299999999136</c:v>
                </c:pt>
                <c:pt idx="34947">
                  <c:v>174.7349999999136</c:v>
                </c:pt>
                <c:pt idx="34948">
                  <c:v>174.7399999999136</c:v>
                </c:pt>
                <c:pt idx="34949">
                  <c:v>174.7449999999135</c:v>
                </c:pt>
                <c:pt idx="34950">
                  <c:v>174.7499999999135</c:v>
                </c:pt>
                <c:pt idx="34951">
                  <c:v>174.7549999999136</c:v>
                </c:pt>
                <c:pt idx="34952">
                  <c:v>174.7599999999136</c:v>
                </c:pt>
                <c:pt idx="34953">
                  <c:v>174.7649999999136</c:v>
                </c:pt>
                <c:pt idx="34954">
                  <c:v>174.7699999999136</c:v>
                </c:pt>
                <c:pt idx="34955">
                  <c:v>174.7749999999135</c:v>
                </c:pt>
                <c:pt idx="34956">
                  <c:v>174.7799999999135</c:v>
                </c:pt>
                <c:pt idx="34957">
                  <c:v>174.7849999999135</c:v>
                </c:pt>
                <c:pt idx="34958">
                  <c:v>174.7899999999135</c:v>
                </c:pt>
                <c:pt idx="34959">
                  <c:v>174.7949999999135</c:v>
                </c:pt>
                <c:pt idx="34960">
                  <c:v>174.7999999999135</c:v>
                </c:pt>
                <c:pt idx="34961">
                  <c:v>174.8049999999135</c:v>
                </c:pt>
                <c:pt idx="34962">
                  <c:v>174.8099999999135</c:v>
                </c:pt>
                <c:pt idx="34963">
                  <c:v>174.8149999999135</c:v>
                </c:pt>
                <c:pt idx="34964">
                  <c:v>174.8199999999135</c:v>
                </c:pt>
                <c:pt idx="34965">
                  <c:v>174.8249999999135</c:v>
                </c:pt>
                <c:pt idx="34966">
                  <c:v>174.8299999999135</c:v>
                </c:pt>
                <c:pt idx="34967">
                  <c:v>174.8349999999135</c:v>
                </c:pt>
                <c:pt idx="34968">
                  <c:v>174.8399999999135</c:v>
                </c:pt>
                <c:pt idx="34969">
                  <c:v>174.8449999999135</c:v>
                </c:pt>
                <c:pt idx="34970">
                  <c:v>174.8499999999135</c:v>
                </c:pt>
                <c:pt idx="34971">
                  <c:v>174.8549999999135</c:v>
                </c:pt>
                <c:pt idx="34972">
                  <c:v>174.8599999999135</c:v>
                </c:pt>
                <c:pt idx="34973">
                  <c:v>174.8649999999135</c:v>
                </c:pt>
                <c:pt idx="34974">
                  <c:v>174.8699999999135</c:v>
                </c:pt>
                <c:pt idx="34975">
                  <c:v>174.8749999999135</c:v>
                </c:pt>
                <c:pt idx="34976">
                  <c:v>174.8799999999135</c:v>
                </c:pt>
                <c:pt idx="34977">
                  <c:v>174.8849999999135</c:v>
                </c:pt>
                <c:pt idx="34978">
                  <c:v>174.8899999999134</c:v>
                </c:pt>
                <c:pt idx="34979">
                  <c:v>174.8949999999134</c:v>
                </c:pt>
                <c:pt idx="34980">
                  <c:v>174.8999999999134</c:v>
                </c:pt>
                <c:pt idx="34981">
                  <c:v>174.9049999999134</c:v>
                </c:pt>
                <c:pt idx="34982">
                  <c:v>174.9099999999134</c:v>
                </c:pt>
                <c:pt idx="34983">
                  <c:v>174.9149999999134</c:v>
                </c:pt>
                <c:pt idx="34984">
                  <c:v>174.9199999999134</c:v>
                </c:pt>
                <c:pt idx="34985">
                  <c:v>174.9249999999134</c:v>
                </c:pt>
                <c:pt idx="34986">
                  <c:v>174.9299999999134</c:v>
                </c:pt>
                <c:pt idx="34987">
                  <c:v>174.9349999999134</c:v>
                </c:pt>
                <c:pt idx="34988">
                  <c:v>174.9399999999134</c:v>
                </c:pt>
                <c:pt idx="34989">
                  <c:v>174.9449999999134</c:v>
                </c:pt>
                <c:pt idx="34990">
                  <c:v>174.9499999999134</c:v>
                </c:pt>
                <c:pt idx="34991">
                  <c:v>174.9549999999134</c:v>
                </c:pt>
                <c:pt idx="34992">
                  <c:v>174.9599999999134</c:v>
                </c:pt>
                <c:pt idx="34993">
                  <c:v>174.9649999999134</c:v>
                </c:pt>
                <c:pt idx="34994">
                  <c:v>174.9699999999134</c:v>
                </c:pt>
                <c:pt idx="34995">
                  <c:v>174.9749999999134</c:v>
                </c:pt>
                <c:pt idx="34996">
                  <c:v>174.9799999999134</c:v>
                </c:pt>
                <c:pt idx="34997">
                  <c:v>174.9849999999134</c:v>
                </c:pt>
                <c:pt idx="34998">
                  <c:v>174.9899999999134</c:v>
                </c:pt>
                <c:pt idx="34999">
                  <c:v>174.9949999999134</c:v>
                </c:pt>
                <c:pt idx="35000">
                  <c:v>174.9999999999133</c:v>
                </c:pt>
                <c:pt idx="35001">
                  <c:v>175.0049999999133</c:v>
                </c:pt>
                <c:pt idx="35002">
                  <c:v>175.0099999999133</c:v>
                </c:pt>
                <c:pt idx="35003">
                  <c:v>175.0149999999133</c:v>
                </c:pt>
                <c:pt idx="35004">
                  <c:v>175.0199999999133</c:v>
                </c:pt>
                <c:pt idx="35005">
                  <c:v>175.0249999999133</c:v>
                </c:pt>
                <c:pt idx="35006">
                  <c:v>175.0299999999133</c:v>
                </c:pt>
                <c:pt idx="35007">
                  <c:v>175.0349999999133</c:v>
                </c:pt>
                <c:pt idx="35008">
                  <c:v>175.0399999999133</c:v>
                </c:pt>
                <c:pt idx="35009">
                  <c:v>175.0449999999133</c:v>
                </c:pt>
                <c:pt idx="35010">
                  <c:v>175.0499999999133</c:v>
                </c:pt>
                <c:pt idx="35011">
                  <c:v>175.0549999999133</c:v>
                </c:pt>
                <c:pt idx="35012">
                  <c:v>175.0599999999133</c:v>
                </c:pt>
                <c:pt idx="35013">
                  <c:v>175.0649999999133</c:v>
                </c:pt>
                <c:pt idx="35014">
                  <c:v>175.0699999999133</c:v>
                </c:pt>
                <c:pt idx="35015">
                  <c:v>175.0749999999132</c:v>
                </c:pt>
                <c:pt idx="35016">
                  <c:v>175.0799999999132</c:v>
                </c:pt>
                <c:pt idx="35017">
                  <c:v>175.0849999999133</c:v>
                </c:pt>
                <c:pt idx="35018">
                  <c:v>175.0899999999133</c:v>
                </c:pt>
                <c:pt idx="35019">
                  <c:v>175.0949999999133</c:v>
                </c:pt>
                <c:pt idx="35020">
                  <c:v>175.0999999999133</c:v>
                </c:pt>
                <c:pt idx="35021">
                  <c:v>175.1049999999132</c:v>
                </c:pt>
                <c:pt idx="35022">
                  <c:v>175.1099999999132</c:v>
                </c:pt>
                <c:pt idx="35023">
                  <c:v>175.1149999999132</c:v>
                </c:pt>
                <c:pt idx="35024">
                  <c:v>175.1199999999132</c:v>
                </c:pt>
                <c:pt idx="35025">
                  <c:v>175.1249999999132</c:v>
                </c:pt>
                <c:pt idx="35026">
                  <c:v>175.1299999999132</c:v>
                </c:pt>
                <c:pt idx="35027">
                  <c:v>175.1349999999132</c:v>
                </c:pt>
                <c:pt idx="35028">
                  <c:v>175.1399999999132</c:v>
                </c:pt>
                <c:pt idx="35029">
                  <c:v>175.1449999999132</c:v>
                </c:pt>
                <c:pt idx="35030">
                  <c:v>175.1499999999132</c:v>
                </c:pt>
                <c:pt idx="35031">
                  <c:v>175.1549999999132</c:v>
                </c:pt>
                <c:pt idx="35032">
                  <c:v>175.1599999999132</c:v>
                </c:pt>
                <c:pt idx="35033">
                  <c:v>175.1649999999132</c:v>
                </c:pt>
                <c:pt idx="35034">
                  <c:v>175.1699999999132</c:v>
                </c:pt>
                <c:pt idx="35035">
                  <c:v>175.1749999999132</c:v>
                </c:pt>
                <c:pt idx="35036">
                  <c:v>175.1799999999132</c:v>
                </c:pt>
                <c:pt idx="35037">
                  <c:v>175.1849999999132</c:v>
                </c:pt>
                <c:pt idx="35038">
                  <c:v>175.1899999999132</c:v>
                </c:pt>
                <c:pt idx="35039">
                  <c:v>175.1949999999132</c:v>
                </c:pt>
                <c:pt idx="35040">
                  <c:v>175.1999999999132</c:v>
                </c:pt>
                <c:pt idx="35041">
                  <c:v>175.2049999999132</c:v>
                </c:pt>
                <c:pt idx="35042">
                  <c:v>175.2099999999132</c:v>
                </c:pt>
                <c:pt idx="35043">
                  <c:v>175.2149999999131</c:v>
                </c:pt>
                <c:pt idx="35044">
                  <c:v>175.2199999999131</c:v>
                </c:pt>
                <c:pt idx="35045">
                  <c:v>175.2249999999131</c:v>
                </c:pt>
                <c:pt idx="35046">
                  <c:v>175.2299999999131</c:v>
                </c:pt>
                <c:pt idx="35047">
                  <c:v>175.2349999999131</c:v>
                </c:pt>
                <c:pt idx="35048">
                  <c:v>175.2399999999131</c:v>
                </c:pt>
                <c:pt idx="35049">
                  <c:v>175.2449999999131</c:v>
                </c:pt>
                <c:pt idx="35050">
                  <c:v>175.2499999999131</c:v>
                </c:pt>
                <c:pt idx="35051">
                  <c:v>175.2549999999131</c:v>
                </c:pt>
                <c:pt idx="35052">
                  <c:v>175.2599999999131</c:v>
                </c:pt>
                <c:pt idx="35053">
                  <c:v>175.2649999999131</c:v>
                </c:pt>
                <c:pt idx="35054">
                  <c:v>175.2699999999131</c:v>
                </c:pt>
                <c:pt idx="35055">
                  <c:v>175.2749999999131</c:v>
                </c:pt>
                <c:pt idx="35056">
                  <c:v>175.2799999999131</c:v>
                </c:pt>
                <c:pt idx="35057">
                  <c:v>175.2849999999131</c:v>
                </c:pt>
                <c:pt idx="35058">
                  <c:v>175.2899999999131</c:v>
                </c:pt>
                <c:pt idx="35059">
                  <c:v>175.294999999913</c:v>
                </c:pt>
                <c:pt idx="35060">
                  <c:v>175.299999999913</c:v>
                </c:pt>
                <c:pt idx="35061">
                  <c:v>175.3049999999131</c:v>
                </c:pt>
                <c:pt idx="35062">
                  <c:v>175.3099999999131</c:v>
                </c:pt>
                <c:pt idx="35063">
                  <c:v>175.3149999999131</c:v>
                </c:pt>
                <c:pt idx="35064">
                  <c:v>175.3199999999131</c:v>
                </c:pt>
                <c:pt idx="35065">
                  <c:v>175.3249999999131</c:v>
                </c:pt>
                <c:pt idx="35066">
                  <c:v>175.329999999913</c:v>
                </c:pt>
                <c:pt idx="35067">
                  <c:v>175.334999999913</c:v>
                </c:pt>
                <c:pt idx="35068">
                  <c:v>175.339999999913</c:v>
                </c:pt>
                <c:pt idx="35069">
                  <c:v>175.344999999913</c:v>
                </c:pt>
                <c:pt idx="35070">
                  <c:v>175.349999999913</c:v>
                </c:pt>
                <c:pt idx="35071">
                  <c:v>175.354999999913</c:v>
                </c:pt>
                <c:pt idx="35072">
                  <c:v>175.359999999913</c:v>
                </c:pt>
                <c:pt idx="35073">
                  <c:v>175.364999999913</c:v>
                </c:pt>
                <c:pt idx="35074">
                  <c:v>175.369999999913</c:v>
                </c:pt>
                <c:pt idx="35075">
                  <c:v>175.374999999913</c:v>
                </c:pt>
                <c:pt idx="35076">
                  <c:v>175.379999999913</c:v>
                </c:pt>
                <c:pt idx="35077">
                  <c:v>175.384999999913</c:v>
                </c:pt>
                <c:pt idx="35078">
                  <c:v>175.389999999913</c:v>
                </c:pt>
                <c:pt idx="35079">
                  <c:v>175.394999999913</c:v>
                </c:pt>
                <c:pt idx="35080">
                  <c:v>175.399999999913</c:v>
                </c:pt>
                <c:pt idx="35081">
                  <c:v>175.4049999999129</c:v>
                </c:pt>
                <c:pt idx="35082">
                  <c:v>175.4099999999129</c:v>
                </c:pt>
                <c:pt idx="35083">
                  <c:v>175.4149999999129</c:v>
                </c:pt>
                <c:pt idx="35084">
                  <c:v>175.4199999999129</c:v>
                </c:pt>
                <c:pt idx="35085">
                  <c:v>175.424999999913</c:v>
                </c:pt>
                <c:pt idx="35086">
                  <c:v>175.429999999913</c:v>
                </c:pt>
                <c:pt idx="35087">
                  <c:v>175.4349999999129</c:v>
                </c:pt>
                <c:pt idx="35088">
                  <c:v>175.4399999999129</c:v>
                </c:pt>
                <c:pt idx="35089">
                  <c:v>175.4449999999129</c:v>
                </c:pt>
                <c:pt idx="35090">
                  <c:v>175.4499999999129</c:v>
                </c:pt>
                <c:pt idx="35091">
                  <c:v>175.4549999999129</c:v>
                </c:pt>
                <c:pt idx="35092">
                  <c:v>175.4599999999129</c:v>
                </c:pt>
                <c:pt idx="35093">
                  <c:v>175.4649999999129</c:v>
                </c:pt>
                <c:pt idx="35094">
                  <c:v>175.4699999999129</c:v>
                </c:pt>
                <c:pt idx="35095">
                  <c:v>175.4749999999129</c:v>
                </c:pt>
                <c:pt idx="35096">
                  <c:v>175.4799999999129</c:v>
                </c:pt>
                <c:pt idx="35097">
                  <c:v>175.484999999913</c:v>
                </c:pt>
                <c:pt idx="35098">
                  <c:v>175.4899999999129</c:v>
                </c:pt>
                <c:pt idx="35099">
                  <c:v>175.4949999999129</c:v>
                </c:pt>
                <c:pt idx="35100">
                  <c:v>175.4999999999129</c:v>
                </c:pt>
                <c:pt idx="35101">
                  <c:v>175.5049999999129</c:v>
                </c:pt>
                <c:pt idx="35102">
                  <c:v>175.5099999999128</c:v>
                </c:pt>
                <c:pt idx="35103">
                  <c:v>175.5149999999128</c:v>
                </c:pt>
                <c:pt idx="35104">
                  <c:v>175.5199999999128</c:v>
                </c:pt>
                <c:pt idx="35105">
                  <c:v>175.5249999999128</c:v>
                </c:pt>
                <c:pt idx="35106">
                  <c:v>175.5299999999128</c:v>
                </c:pt>
                <c:pt idx="35107">
                  <c:v>175.5349999999128</c:v>
                </c:pt>
                <c:pt idx="35108">
                  <c:v>175.5399999999128</c:v>
                </c:pt>
                <c:pt idx="35109">
                  <c:v>175.5449999999128</c:v>
                </c:pt>
                <c:pt idx="35110">
                  <c:v>175.5499999999128</c:v>
                </c:pt>
                <c:pt idx="35111">
                  <c:v>175.5549999999128</c:v>
                </c:pt>
                <c:pt idx="35112">
                  <c:v>175.5599999999128</c:v>
                </c:pt>
                <c:pt idx="35113">
                  <c:v>175.5649999999128</c:v>
                </c:pt>
                <c:pt idx="35114">
                  <c:v>175.5699999999128</c:v>
                </c:pt>
                <c:pt idx="35115">
                  <c:v>175.5749999999128</c:v>
                </c:pt>
                <c:pt idx="35116">
                  <c:v>175.5799999999128</c:v>
                </c:pt>
                <c:pt idx="35117">
                  <c:v>175.5849999999128</c:v>
                </c:pt>
                <c:pt idx="35118">
                  <c:v>175.5899999999128</c:v>
                </c:pt>
                <c:pt idx="35119">
                  <c:v>175.5949999999128</c:v>
                </c:pt>
                <c:pt idx="35120">
                  <c:v>175.5999999999128</c:v>
                </c:pt>
                <c:pt idx="35121">
                  <c:v>175.6049999999128</c:v>
                </c:pt>
                <c:pt idx="35122">
                  <c:v>175.6099999999128</c:v>
                </c:pt>
                <c:pt idx="35123">
                  <c:v>175.6149999999128</c:v>
                </c:pt>
                <c:pt idx="35124">
                  <c:v>175.6199999999127</c:v>
                </c:pt>
                <c:pt idx="35125">
                  <c:v>175.6249999999127</c:v>
                </c:pt>
                <c:pt idx="35126">
                  <c:v>175.6299999999127</c:v>
                </c:pt>
                <c:pt idx="35127">
                  <c:v>175.6349999999127</c:v>
                </c:pt>
                <c:pt idx="35128">
                  <c:v>175.6399999999127</c:v>
                </c:pt>
                <c:pt idx="35129">
                  <c:v>175.6449999999127</c:v>
                </c:pt>
                <c:pt idx="35130">
                  <c:v>175.6499999999127</c:v>
                </c:pt>
                <c:pt idx="35131">
                  <c:v>175.6549999999127</c:v>
                </c:pt>
                <c:pt idx="35132">
                  <c:v>175.6599999999127</c:v>
                </c:pt>
                <c:pt idx="35133">
                  <c:v>175.6649999999127</c:v>
                </c:pt>
                <c:pt idx="35134">
                  <c:v>175.6699999999127</c:v>
                </c:pt>
                <c:pt idx="35135">
                  <c:v>175.6749999999127</c:v>
                </c:pt>
                <c:pt idx="35136">
                  <c:v>175.6799999999127</c:v>
                </c:pt>
                <c:pt idx="35137">
                  <c:v>175.6849999999127</c:v>
                </c:pt>
                <c:pt idx="35138">
                  <c:v>175.6899999999127</c:v>
                </c:pt>
                <c:pt idx="35139">
                  <c:v>175.6949999999127</c:v>
                </c:pt>
                <c:pt idx="35140">
                  <c:v>175.6999999999127</c:v>
                </c:pt>
                <c:pt idx="35141">
                  <c:v>175.7049999999127</c:v>
                </c:pt>
                <c:pt idx="35142">
                  <c:v>175.7099999999127</c:v>
                </c:pt>
                <c:pt idx="35143">
                  <c:v>175.7149999999125</c:v>
                </c:pt>
                <c:pt idx="35144">
                  <c:v>175.7199999999125</c:v>
                </c:pt>
                <c:pt idx="35145">
                  <c:v>175.7249999999127</c:v>
                </c:pt>
                <c:pt idx="35146">
                  <c:v>175.7299999999126</c:v>
                </c:pt>
                <c:pt idx="35147">
                  <c:v>175.7349999999126</c:v>
                </c:pt>
                <c:pt idx="35148">
                  <c:v>175.7399999999126</c:v>
                </c:pt>
                <c:pt idx="35149">
                  <c:v>175.7449999999126</c:v>
                </c:pt>
                <c:pt idx="35150">
                  <c:v>175.7499999999125</c:v>
                </c:pt>
                <c:pt idx="35151">
                  <c:v>175.7549999999126</c:v>
                </c:pt>
                <c:pt idx="35152">
                  <c:v>175.7599999999126</c:v>
                </c:pt>
                <c:pt idx="35153">
                  <c:v>175.7649999999126</c:v>
                </c:pt>
                <c:pt idx="35154">
                  <c:v>175.7699999999126</c:v>
                </c:pt>
                <c:pt idx="35155">
                  <c:v>175.7749999999126</c:v>
                </c:pt>
                <c:pt idx="35156">
                  <c:v>175.7799999999125</c:v>
                </c:pt>
                <c:pt idx="35157">
                  <c:v>175.7849999999126</c:v>
                </c:pt>
                <c:pt idx="35158">
                  <c:v>175.7899999999126</c:v>
                </c:pt>
                <c:pt idx="35159">
                  <c:v>175.7949999999126</c:v>
                </c:pt>
                <c:pt idx="35160">
                  <c:v>175.7999999999126</c:v>
                </c:pt>
                <c:pt idx="35161">
                  <c:v>175.8049999999126</c:v>
                </c:pt>
                <c:pt idx="35162">
                  <c:v>175.8099999999126</c:v>
                </c:pt>
                <c:pt idx="35163">
                  <c:v>175.8149999999126</c:v>
                </c:pt>
                <c:pt idx="35164">
                  <c:v>175.8199999999126</c:v>
                </c:pt>
                <c:pt idx="35165">
                  <c:v>175.8249999999126</c:v>
                </c:pt>
                <c:pt idx="35166">
                  <c:v>175.8299999999126</c:v>
                </c:pt>
                <c:pt idx="35167">
                  <c:v>175.8349999999126</c:v>
                </c:pt>
                <c:pt idx="35168">
                  <c:v>175.8399999999126</c:v>
                </c:pt>
                <c:pt idx="35169">
                  <c:v>175.8449999999125</c:v>
                </c:pt>
                <c:pt idx="35170">
                  <c:v>175.8499999999125</c:v>
                </c:pt>
                <c:pt idx="35171">
                  <c:v>175.8549999999126</c:v>
                </c:pt>
                <c:pt idx="35172">
                  <c:v>175.8599999999126</c:v>
                </c:pt>
                <c:pt idx="35173">
                  <c:v>175.8649999999126</c:v>
                </c:pt>
                <c:pt idx="35174">
                  <c:v>175.8699999999126</c:v>
                </c:pt>
                <c:pt idx="35175">
                  <c:v>175.8749999999125</c:v>
                </c:pt>
                <c:pt idx="35176">
                  <c:v>175.8799999999125</c:v>
                </c:pt>
                <c:pt idx="35177">
                  <c:v>175.8849999999125</c:v>
                </c:pt>
                <c:pt idx="35178">
                  <c:v>175.8899999999125</c:v>
                </c:pt>
                <c:pt idx="35179">
                  <c:v>175.8949999999125</c:v>
                </c:pt>
                <c:pt idx="35180">
                  <c:v>175.8999999999125</c:v>
                </c:pt>
                <c:pt idx="35181">
                  <c:v>175.9049999999125</c:v>
                </c:pt>
                <c:pt idx="35182">
                  <c:v>175.9099999999125</c:v>
                </c:pt>
                <c:pt idx="35183">
                  <c:v>175.9149999999125</c:v>
                </c:pt>
                <c:pt idx="35184">
                  <c:v>175.9199999999125</c:v>
                </c:pt>
                <c:pt idx="35185">
                  <c:v>175.9249999999125</c:v>
                </c:pt>
                <c:pt idx="35186">
                  <c:v>175.9299999999125</c:v>
                </c:pt>
                <c:pt idx="35187">
                  <c:v>175.9349999999125</c:v>
                </c:pt>
                <c:pt idx="35188">
                  <c:v>175.9399999999125</c:v>
                </c:pt>
                <c:pt idx="35189">
                  <c:v>175.9449999999125</c:v>
                </c:pt>
                <c:pt idx="35190">
                  <c:v>175.9499999999124</c:v>
                </c:pt>
                <c:pt idx="35191">
                  <c:v>175.9549999999124</c:v>
                </c:pt>
                <c:pt idx="35192">
                  <c:v>175.9599999999124</c:v>
                </c:pt>
                <c:pt idx="35193">
                  <c:v>175.9649999999124</c:v>
                </c:pt>
                <c:pt idx="35194">
                  <c:v>175.9699999999124</c:v>
                </c:pt>
                <c:pt idx="35195">
                  <c:v>175.9749999999124</c:v>
                </c:pt>
                <c:pt idx="35196">
                  <c:v>175.9799999999124</c:v>
                </c:pt>
                <c:pt idx="35197">
                  <c:v>175.9849999999124</c:v>
                </c:pt>
                <c:pt idx="35198">
                  <c:v>175.9899999999124</c:v>
                </c:pt>
                <c:pt idx="35199">
                  <c:v>175.9949999999124</c:v>
                </c:pt>
                <c:pt idx="35200">
                  <c:v>175.9999999999124</c:v>
                </c:pt>
                <c:pt idx="35201">
                  <c:v>176.0049999999124</c:v>
                </c:pt>
                <c:pt idx="35202">
                  <c:v>176.0099999999124</c:v>
                </c:pt>
                <c:pt idx="35203">
                  <c:v>176.0149999999124</c:v>
                </c:pt>
                <c:pt idx="35204">
                  <c:v>176.0199999999124</c:v>
                </c:pt>
                <c:pt idx="35205">
                  <c:v>176.0249999999124</c:v>
                </c:pt>
                <c:pt idx="35206">
                  <c:v>176.0299999999124</c:v>
                </c:pt>
                <c:pt idx="35207">
                  <c:v>176.0349999999124</c:v>
                </c:pt>
                <c:pt idx="35208">
                  <c:v>176.0399999999124</c:v>
                </c:pt>
                <c:pt idx="35209">
                  <c:v>176.0449999999124</c:v>
                </c:pt>
                <c:pt idx="35210">
                  <c:v>176.0499999999124</c:v>
                </c:pt>
                <c:pt idx="35211">
                  <c:v>176.0549999999124</c:v>
                </c:pt>
                <c:pt idx="35212">
                  <c:v>176.0599999999124</c:v>
                </c:pt>
                <c:pt idx="35213">
                  <c:v>176.0649999999123</c:v>
                </c:pt>
                <c:pt idx="35214">
                  <c:v>176.0699999999123</c:v>
                </c:pt>
                <c:pt idx="35215">
                  <c:v>176.0749999999123</c:v>
                </c:pt>
                <c:pt idx="35216">
                  <c:v>176.0799999999123</c:v>
                </c:pt>
                <c:pt idx="35217">
                  <c:v>176.0849999999124</c:v>
                </c:pt>
                <c:pt idx="35218">
                  <c:v>176.0899999999124</c:v>
                </c:pt>
                <c:pt idx="35219">
                  <c:v>176.0949999999123</c:v>
                </c:pt>
                <c:pt idx="35220">
                  <c:v>176.0999999999123</c:v>
                </c:pt>
                <c:pt idx="35221">
                  <c:v>176.1049999999123</c:v>
                </c:pt>
                <c:pt idx="35222">
                  <c:v>176.1099999999123</c:v>
                </c:pt>
                <c:pt idx="35223">
                  <c:v>176.1149999999123</c:v>
                </c:pt>
                <c:pt idx="35224">
                  <c:v>176.1199999999123</c:v>
                </c:pt>
                <c:pt idx="35225">
                  <c:v>176.1249999999123</c:v>
                </c:pt>
                <c:pt idx="35226">
                  <c:v>176.1299999999123</c:v>
                </c:pt>
                <c:pt idx="35227">
                  <c:v>176.1349999999123</c:v>
                </c:pt>
                <c:pt idx="35228">
                  <c:v>176.1399999999123</c:v>
                </c:pt>
                <c:pt idx="35229">
                  <c:v>176.1449999999123</c:v>
                </c:pt>
                <c:pt idx="35230">
                  <c:v>176.1499999999123</c:v>
                </c:pt>
                <c:pt idx="35231">
                  <c:v>176.1549999999123</c:v>
                </c:pt>
                <c:pt idx="35232">
                  <c:v>176.1599999999123</c:v>
                </c:pt>
                <c:pt idx="35233">
                  <c:v>176.1649999999123</c:v>
                </c:pt>
                <c:pt idx="35234">
                  <c:v>176.1699999999122</c:v>
                </c:pt>
                <c:pt idx="35235">
                  <c:v>176.1749999999122</c:v>
                </c:pt>
                <c:pt idx="35236">
                  <c:v>176.1799999999122</c:v>
                </c:pt>
                <c:pt idx="35237">
                  <c:v>176.1849999999122</c:v>
                </c:pt>
                <c:pt idx="35238">
                  <c:v>176.1899999999122</c:v>
                </c:pt>
                <c:pt idx="35239">
                  <c:v>176.1949999999122</c:v>
                </c:pt>
                <c:pt idx="35240">
                  <c:v>176.1999999999122</c:v>
                </c:pt>
                <c:pt idx="35241">
                  <c:v>176.2049999999122</c:v>
                </c:pt>
                <c:pt idx="35242">
                  <c:v>176.2099999999122</c:v>
                </c:pt>
                <c:pt idx="35243">
                  <c:v>176.2149999999122</c:v>
                </c:pt>
                <c:pt idx="35244">
                  <c:v>176.2199999999121</c:v>
                </c:pt>
                <c:pt idx="35245">
                  <c:v>176.2249999999122</c:v>
                </c:pt>
                <c:pt idx="35246">
                  <c:v>176.2299999999122</c:v>
                </c:pt>
                <c:pt idx="35247">
                  <c:v>176.2349999999122</c:v>
                </c:pt>
                <c:pt idx="35248">
                  <c:v>176.2399999999122</c:v>
                </c:pt>
                <c:pt idx="35249">
                  <c:v>176.2449999999122</c:v>
                </c:pt>
                <c:pt idx="35250">
                  <c:v>176.2499999999121</c:v>
                </c:pt>
                <c:pt idx="35251">
                  <c:v>176.2549999999122</c:v>
                </c:pt>
                <c:pt idx="35252">
                  <c:v>176.2599999999122</c:v>
                </c:pt>
                <c:pt idx="35253">
                  <c:v>176.2649999999122</c:v>
                </c:pt>
                <c:pt idx="35254">
                  <c:v>176.2699999999122</c:v>
                </c:pt>
                <c:pt idx="35255">
                  <c:v>176.2749999999122</c:v>
                </c:pt>
                <c:pt idx="35256">
                  <c:v>176.2799999999121</c:v>
                </c:pt>
                <c:pt idx="35257">
                  <c:v>176.2849999999121</c:v>
                </c:pt>
                <c:pt idx="35258">
                  <c:v>176.2899999999121</c:v>
                </c:pt>
                <c:pt idx="35259">
                  <c:v>176.2949999999121</c:v>
                </c:pt>
                <c:pt idx="35260">
                  <c:v>176.2999999999121</c:v>
                </c:pt>
                <c:pt idx="35261">
                  <c:v>176.3049999999122</c:v>
                </c:pt>
                <c:pt idx="35262">
                  <c:v>176.3099999999122</c:v>
                </c:pt>
                <c:pt idx="35263">
                  <c:v>176.3149999999121</c:v>
                </c:pt>
                <c:pt idx="35264">
                  <c:v>176.3199999999121</c:v>
                </c:pt>
                <c:pt idx="35265">
                  <c:v>176.3249999999121</c:v>
                </c:pt>
                <c:pt idx="35266">
                  <c:v>176.3299999999121</c:v>
                </c:pt>
                <c:pt idx="35267">
                  <c:v>176.3349999999121</c:v>
                </c:pt>
                <c:pt idx="35268">
                  <c:v>176.3399999999121</c:v>
                </c:pt>
                <c:pt idx="35269">
                  <c:v>176.3449999999121</c:v>
                </c:pt>
                <c:pt idx="35270">
                  <c:v>176.3499999999121</c:v>
                </c:pt>
                <c:pt idx="35271">
                  <c:v>176.3549999999121</c:v>
                </c:pt>
                <c:pt idx="35272">
                  <c:v>176.3599999999121</c:v>
                </c:pt>
                <c:pt idx="35273">
                  <c:v>176.3649999999121</c:v>
                </c:pt>
                <c:pt idx="35274">
                  <c:v>176.3699999999121</c:v>
                </c:pt>
                <c:pt idx="35275">
                  <c:v>176.3749999999121</c:v>
                </c:pt>
                <c:pt idx="35276">
                  <c:v>176.3799999999121</c:v>
                </c:pt>
                <c:pt idx="35277">
                  <c:v>176.3849999999121</c:v>
                </c:pt>
                <c:pt idx="35278">
                  <c:v>176.3899999999121</c:v>
                </c:pt>
                <c:pt idx="35279">
                  <c:v>176.394999999912</c:v>
                </c:pt>
                <c:pt idx="35280">
                  <c:v>176.399999999912</c:v>
                </c:pt>
                <c:pt idx="35281">
                  <c:v>176.404999999912</c:v>
                </c:pt>
                <c:pt idx="35282">
                  <c:v>176.409999999912</c:v>
                </c:pt>
                <c:pt idx="35283">
                  <c:v>176.414999999912</c:v>
                </c:pt>
                <c:pt idx="35284">
                  <c:v>176.419999999912</c:v>
                </c:pt>
                <c:pt idx="35285">
                  <c:v>176.424999999912</c:v>
                </c:pt>
                <c:pt idx="35286">
                  <c:v>176.429999999912</c:v>
                </c:pt>
                <c:pt idx="35287">
                  <c:v>176.434999999912</c:v>
                </c:pt>
                <c:pt idx="35288">
                  <c:v>176.439999999912</c:v>
                </c:pt>
                <c:pt idx="35289">
                  <c:v>176.444999999912</c:v>
                </c:pt>
                <c:pt idx="35290">
                  <c:v>176.449999999912</c:v>
                </c:pt>
                <c:pt idx="35291">
                  <c:v>176.454999999912</c:v>
                </c:pt>
                <c:pt idx="35292">
                  <c:v>176.459999999912</c:v>
                </c:pt>
                <c:pt idx="35293">
                  <c:v>176.464999999912</c:v>
                </c:pt>
                <c:pt idx="35294">
                  <c:v>176.469999999912</c:v>
                </c:pt>
                <c:pt idx="35295">
                  <c:v>176.474999999912</c:v>
                </c:pt>
                <c:pt idx="35296">
                  <c:v>176.479999999912</c:v>
                </c:pt>
                <c:pt idx="35297">
                  <c:v>176.484999999912</c:v>
                </c:pt>
                <c:pt idx="35298">
                  <c:v>176.489999999912</c:v>
                </c:pt>
                <c:pt idx="35299">
                  <c:v>176.494999999912</c:v>
                </c:pt>
                <c:pt idx="35300">
                  <c:v>176.499999999912</c:v>
                </c:pt>
                <c:pt idx="35301">
                  <c:v>176.5049999999119</c:v>
                </c:pt>
                <c:pt idx="35302">
                  <c:v>176.5099999999119</c:v>
                </c:pt>
                <c:pt idx="35303">
                  <c:v>176.5149999999119</c:v>
                </c:pt>
                <c:pt idx="35304">
                  <c:v>176.5199999999119</c:v>
                </c:pt>
                <c:pt idx="35305">
                  <c:v>176.524999999912</c:v>
                </c:pt>
                <c:pt idx="35306">
                  <c:v>176.529999999912</c:v>
                </c:pt>
                <c:pt idx="35307">
                  <c:v>176.5349999999119</c:v>
                </c:pt>
                <c:pt idx="35308">
                  <c:v>176.5399999999119</c:v>
                </c:pt>
                <c:pt idx="35309">
                  <c:v>176.5449999999119</c:v>
                </c:pt>
                <c:pt idx="35310">
                  <c:v>176.5499999999119</c:v>
                </c:pt>
                <c:pt idx="35311">
                  <c:v>176.5549999999119</c:v>
                </c:pt>
                <c:pt idx="35312">
                  <c:v>176.5599999999119</c:v>
                </c:pt>
                <c:pt idx="35313">
                  <c:v>176.5649999999119</c:v>
                </c:pt>
                <c:pt idx="35314">
                  <c:v>176.5699999999119</c:v>
                </c:pt>
                <c:pt idx="35315">
                  <c:v>176.5749999999119</c:v>
                </c:pt>
                <c:pt idx="35316">
                  <c:v>176.5799999999119</c:v>
                </c:pt>
                <c:pt idx="35317">
                  <c:v>176.584999999912</c:v>
                </c:pt>
                <c:pt idx="35318">
                  <c:v>176.5899999999119</c:v>
                </c:pt>
                <c:pt idx="35319">
                  <c:v>176.5949999999119</c:v>
                </c:pt>
                <c:pt idx="35320">
                  <c:v>176.5999999999119</c:v>
                </c:pt>
                <c:pt idx="35321">
                  <c:v>176.6049999999119</c:v>
                </c:pt>
                <c:pt idx="35322">
                  <c:v>176.6099999999118</c:v>
                </c:pt>
                <c:pt idx="35323">
                  <c:v>176.6149999999118</c:v>
                </c:pt>
                <c:pt idx="35324">
                  <c:v>176.6199999999118</c:v>
                </c:pt>
                <c:pt idx="35325">
                  <c:v>176.6249999999118</c:v>
                </c:pt>
                <c:pt idx="35326">
                  <c:v>176.6299999999118</c:v>
                </c:pt>
                <c:pt idx="35327">
                  <c:v>176.6349999999118</c:v>
                </c:pt>
                <c:pt idx="35328">
                  <c:v>176.6399999999118</c:v>
                </c:pt>
                <c:pt idx="35329">
                  <c:v>176.6449999999118</c:v>
                </c:pt>
                <c:pt idx="35330">
                  <c:v>176.6499999999118</c:v>
                </c:pt>
                <c:pt idx="35331">
                  <c:v>176.6549999999118</c:v>
                </c:pt>
                <c:pt idx="35332">
                  <c:v>176.6599999999118</c:v>
                </c:pt>
                <c:pt idx="35333">
                  <c:v>176.6649999999118</c:v>
                </c:pt>
                <c:pt idx="35334">
                  <c:v>176.6699999999118</c:v>
                </c:pt>
                <c:pt idx="35335">
                  <c:v>176.6749999999118</c:v>
                </c:pt>
                <c:pt idx="35336">
                  <c:v>176.6799999999118</c:v>
                </c:pt>
                <c:pt idx="35337">
                  <c:v>176.6849999999118</c:v>
                </c:pt>
                <c:pt idx="35338">
                  <c:v>176.6899999999118</c:v>
                </c:pt>
                <c:pt idx="35339">
                  <c:v>176.6949999999118</c:v>
                </c:pt>
                <c:pt idx="35340">
                  <c:v>176.6999999999118</c:v>
                </c:pt>
                <c:pt idx="35341">
                  <c:v>176.7049999999118</c:v>
                </c:pt>
                <c:pt idx="35342">
                  <c:v>176.7099999999118</c:v>
                </c:pt>
                <c:pt idx="35343">
                  <c:v>176.7149999999118</c:v>
                </c:pt>
                <c:pt idx="35344">
                  <c:v>176.7199999999117</c:v>
                </c:pt>
                <c:pt idx="35345">
                  <c:v>176.7249999999117</c:v>
                </c:pt>
                <c:pt idx="35346">
                  <c:v>176.7299999999117</c:v>
                </c:pt>
                <c:pt idx="35347">
                  <c:v>176.7349999999117</c:v>
                </c:pt>
                <c:pt idx="35348">
                  <c:v>176.7399999999117</c:v>
                </c:pt>
                <c:pt idx="35349">
                  <c:v>176.7449999999117</c:v>
                </c:pt>
                <c:pt idx="35350">
                  <c:v>176.7499999999117</c:v>
                </c:pt>
                <c:pt idx="35351">
                  <c:v>176.7549999999117</c:v>
                </c:pt>
                <c:pt idx="35352">
                  <c:v>176.7599999999117</c:v>
                </c:pt>
                <c:pt idx="35353">
                  <c:v>176.7649999999117</c:v>
                </c:pt>
                <c:pt idx="35354">
                  <c:v>176.7699999999117</c:v>
                </c:pt>
                <c:pt idx="35355">
                  <c:v>176.7749999999117</c:v>
                </c:pt>
                <c:pt idx="35356">
                  <c:v>176.7799999999117</c:v>
                </c:pt>
                <c:pt idx="35357">
                  <c:v>176.7849999999117</c:v>
                </c:pt>
                <c:pt idx="35358">
                  <c:v>176.7899999999117</c:v>
                </c:pt>
                <c:pt idx="35359">
                  <c:v>176.7949999999117</c:v>
                </c:pt>
                <c:pt idx="35360">
                  <c:v>176.7999999999117</c:v>
                </c:pt>
                <c:pt idx="35361">
                  <c:v>176.8049999999117</c:v>
                </c:pt>
                <c:pt idx="35362">
                  <c:v>176.8099999999117</c:v>
                </c:pt>
                <c:pt idx="35363">
                  <c:v>176.8149999999117</c:v>
                </c:pt>
                <c:pt idx="35364">
                  <c:v>176.8199999999117</c:v>
                </c:pt>
                <c:pt idx="35365">
                  <c:v>176.8249999999117</c:v>
                </c:pt>
                <c:pt idx="35366">
                  <c:v>176.8299999999117</c:v>
                </c:pt>
                <c:pt idx="35367">
                  <c:v>176.8349999999116</c:v>
                </c:pt>
                <c:pt idx="35368">
                  <c:v>176.8399999999116</c:v>
                </c:pt>
                <c:pt idx="35369">
                  <c:v>176.8449999999116</c:v>
                </c:pt>
                <c:pt idx="35370">
                  <c:v>176.8499999999116</c:v>
                </c:pt>
                <c:pt idx="35371">
                  <c:v>176.8549999999117</c:v>
                </c:pt>
                <c:pt idx="35372">
                  <c:v>176.8599999999117</c:v>
                </c:pt>
                <c:pt idx="35373">
                  <c:v>176.8649999999116</c:v>
                </c:pt>
                <c:pt idx="35374">
                  <c:v>176.8699999999116</c:v>
                </c:pt>
                <c:pt idx="35375">
                  <c:v>176.8749999999116</c:v>
                </c:pt>
                <c:pt idx="35376">
                  <c:v>176.8799999999116</c:v>
                </c:pt>
                <c:pt idx="35377">
                  <c:v>176.8849999999116</c:v>
                </c:pt>
                <c:pt idx="35378">
                  <c:v>176.8899999999116</c:v>
                </c:pt>
                <c:pt idx="35379">
                  <c:v>176.8949999999116</c:v>
                </c:pt>
                <c:pt idx="35380">
                  <c:v>176.8999999999116</c:v>
                </c:pt>
                <c:pt idx="35381">
                  <c:v>176.9049999999116</c:v>
                </c:pt>
                <c:pt idx="35382">
                  <c:v>176.9099999999116</c:v>
                </c:pt>
                <c:pt idx="35383">
                  <c:v>176.9149999999116</c:v>
                </c:pt>
                <c:pt idx="35384">
                  <c:v>176.9199999999116</c:v>
                </c:pt>
                <c:pt idx="35385">
                  <c:v>176.9249999999116</c:v>
                </c:pt>
                <c:pt idx="35386">
                  <c:v>176.9299999999116</c:v>
                </c:pt>
                <c:pt idx="35387">
                  <c:v>176.9349999999116</c:v>
                </c:pt>
                <c:pt idx="35388">
                  <c:v>176.9399999999116</c:v>
                </c:pt>
                <c:pt idx="35389">
                  <c:v>176.9449999999115</c:v>
                </c:pt>
                <c:pt idx="35390">
                  <c:v>176.9499999999115</c:v>
                </c:pt>
                <c:pt idx="35391">
                  <c:v>176.9549999999116</c:v>
                </c:pt>
                <c:pt idx="35392">
                  <c:v>176.9599999999116</c:v>
                </c:pt>
                <c:pt idx="35393">
                  <c:v>176.9649999999116</c:v>
                </c:pt>
                <c:pt idx="35394">
                  <c:v>176.9699999999116</c:v>
                </c:pt>
                <c:pt idx="35395">
                  <c:v>176.9749999999115</c:v>
                </c:pt>
                <c:pt idx="35396">
                  <c:v>176.9799999999115</c:v>
                </c:pt>
                <c:pt idx="35397">
                  <c:v>176.9849999999115</c:v>
                </c:pt>
                <c:pt idx="35398">
                  <c:v>176.9899999999115</c:v>
                </c:pt>
                <c:pt idx="35399">
                  <c:v>176.9949999999115</c:v>
                </c:pt>
                <c:pt idx="35400">
                  <c:v>176.9999999999115</c:v>
                </c:pt>
                <c:pt idx="35401">
                  <c:v>177.0049999999115</c:v>
                </c:pt>
                <c:pt idx="35402">
                  <c:v>177.0099999999115</c:v>
                </c:pt>
                <c:pt idx="35403">
                  <c:v>177.0149999999115</c:v>
                </c:pt>
                <c:pt idx="35404">
                  <c:v>177.0199999999115</c:v>
                </c:pt>
                <c:pt idx="35405">
                  <c:v>177.0249999999115</c:v>
                </c:pt>
                <c:pt idx="35406">
                  <c:v>177.0299999999115</c:v>
                </c:pt>
                <c:pt idx="35407">
                  <c:v>177.0349999999115</c:v>
                </c:pt>
                <c:pt idx="35408">
                  <c:v>177.0399999999115</c:v>
                </c:pt>
                <c:pt idx="35409">
                  <c:v>177.0449999999115</c:v>
                </c:pt>
                <c:pt idx="35410">
                  <c:v>177.0499999999114</c:v>
                </c:pt>
                <c:pt idx="35411">
                  <c:v>177.0549999999114</c:v>
                </c:pt>
                <c:pt idx="35412">
                  <c:v>177.0599999999114</c:v>
                </c:pt>
                <c:pt idx="35413">
                  <c:v>177.0649999999114</c:v>
                </c:pt>
                <c:pt idx="35414">
                  <c:v>177.0699999999114</c:v>
                </c:pt>
                <c:pt idx="35415">
                  <c:v>177.0749999999114</c:v>
                </c:pt>
                <c:pt idx="35416">
                  <c:v>177.0799999999114</c:v>
                </c:pt>
                <c:pt idx="35417">
                  <c:v>177.0849999999114</c:v>
                </c:pt>
                <c:pt idx="35418">
                  <c:v>177.0899999999114</c:v>
                </c:pt>
                <c:pt idx="35419">
                  <c:v>177.0949999999114</c:v>
                </c:pt>
                <c:pt idx="35420">
                  <c:v>177.0999999999114</c:v>
                </c:pt>
                <c:pt idx="35421">
                  <c:v>177.1049999999114</c:v>
                </c:pt>
                <c:pt idx="35422">
                  <c:v>177.1099999999114</c:v>
                </c:pt>
                <c:pt idx="35423">
                  <c:v>177.1149999999114</c:v>
                </c:pt>
                <c:pt idx="35424">
                  <c:v>177.1199999999114</c:v>
                </c:pt>
                <c:pt idx="35425">
                  <c:v>177.1249999999114</c:v>
                </c:pt>
                <c:pt idx="35426">
                  <c:v>177.1299999999114</c:v>
                </c:pt>
                <c:pt idx="35427">
                  <c:v>177.1349999999114</c:v>
                </c:pt>
                <c:pt idx="35428">
                  <c:v>177.1399999999114</c:v>
                </c:pt>
                <c:pt idx="35429">
                  <c:v>177.1449999999114</c:v>
                </c:pt>
                <c:pt idx="35430">
                  <c:v>177.1499999999114</c:v>
                </c:pt>
                <c:pt idx="35431">
                  <c:v>177.1549999999114</c:v>
                </c:pt>
                <c:pt idx="35432">
                  <c:v>177.1599999999114</c:v>
                </c:pt>
                <c:pt idx="35433">
                  <c:v>177.1649999999113</c:v>
                </c:pt>
                <c:pt idx="35434">
                  <c:v>177.1699999999113</c:v>
                </c:pt>
                <c:pt idx="35435">
                  <c:v>177.1749999999113</c:v>
                </c:pt>
                <c:pt idx="35436">
                  <c:v>177.1799999999113</c:v>
                </c:pt>
                <c:pt idx="35437">
                  <c:v>177.1849999999114</c:v>
                </c:pt>
                <c:pt idx="35438">
                  <c:v>177.1899999999114</c:v>
                </c:pt>
                <c:pt idx="35439">
                  <c:v>177.1949999999113</c:v>
                </c:pt>
                <c:pt idx="35440">
                  <c:v>177.1999999999113</c:v>
                </c:pt>
                <c:pt idx="35441">
                  <c:v>177.2049999999113</c:v>
                </c:pt>
                <c:pt idx="35442">
                  <c:v>177.2099999999113</c:v>
                </c:pt>
                <c:pt idx="35443">
                  <c:v>177.2149999999113</c:v>
                </c:pt>
                <c:pt idx="35444">
                  <c:v>177.2199999999113</c:v>
                </c:pt>
                <c:pt idx="35445">
                  <c:v>177.2249999999113</c:v>
                </c:pt>
                <c:pt idx="35446">
                  <c:v>177.2299999999113</c:v>
                </c:pt>
                <c:pt idx="35447">
                  <c:v>177.2349999999113</c:v>
                </c:pt>
                <c:pt idx="35448">
                  <c:v>177.2399999999113</c:v>
                </c:pt>
                <c:pt idx="35449">
                  <c:v>177.2449999999113</c:v>
                </c:pt>
                <c:pt idx="35450">
                  <c:v>177.2499999999113</c:v>
                </c:pt>
                <c:pt idx="35451">
                  <c:v>177.2549999999113</c:v>
                </c:pt>
                <c:pt idx="35452">
                  <c:v>177.2599999999113</c:v>
                </c:pt>
                <c:pt idx="35453">
                  <c:v>177.2649999999113</c:v>
                </c:pt>
                <c:pt idx="35454">
                  <c:v>177.2699999999112</c:v>
                </c:pt>
                <c:pt idx="35455">
                  <c:v>177.2749999999112</c:v>
                </c:pt>
                <c:pt idx="35456">
                  <c:v>177.2799999999112</c:v>
                </c:pt>
                <c:pt idx="35457">
                  <c:v>177.2849999999112</c:v>
                </c:pt>
                <c:pt idx="35458">
                  <c:v>177.2899999999112</c:v>
                </c:pt>
                <c:pt idx="35459">
                  <c:v>177.2949999999112</c:v>
                </c:pt>
                <c:pt idx="35460">
                  <c:v>177.2999999999112</c:v>
                </c:pt>
                <c:pt idx="35461">
                  <c:v>177.3049999999112</c:v>
                </c:pt>
                <c:pt idx="35462">
                  <c:v>177.3099999999112</c:v>
                </c:pt>
                <c:pt idx="35463">
                  <c:v>177.3149999999112</c:v>
                </c:pt>
                <c:pt idx="35464">
                  <c:v>177.3199999999112</c:v>
                </c:pt>
                <c:pt idx="35465">
                  <c:v>177.3249999999112</c:v>
                </c:pt>
                <c:pt idx="35466">
                  <c:v>177.3299999999112</c:v>
                </c:pt>
                <c:pt idx="35467">
                  <c:v>177.3349999999112</c:v>
                </c:pt>
                <c:pt idx="35468">
                  <c:v>177.3399999999112</c:v>
                </c:pt>
                <c:pt idx="35469">
                  <c:v>177.3449999999112</c:v>
                </c:pt>
                <c:pt idx="35470">
                  <c:v>177.3499999999112</c:v>
                </c:pt>
                <c:pt idx="35471">
                  <c:v>177.3549999999112</c:v>
                </c:pt>
                <c:pt idx="35472">
                  <c:v>177.3599999999112</c:v>
                </c:pt>
                <c:pt idx="35473">
                  <c:v>177.3649999999112</c:v>
                </c:pt>
                <c:pt idx="35474">
                  <c:v>177.3699999999112</c:v>
                </c:pt>
                <c:pt idx="35475">
                  <c:v>177.3749999999112</c:v>
                </c:pt>
                <c:pt idx="35476">
                  <c:v>177.3799999999112</c:v>
                </c:pt>
                <c:pt idx="35477">
                  <c:v>177.3849999999112</c:v>
                </c:pt>
                <c:pt idx="35478">
                  <c:v>177.3899999999112</c:v>
                </c:pt>
                <c:pt idx="35479">
                  <c:v>177.3949999999112</c:v>
                </c:pt>
                <c:pt idx="35480">
                  <c:v>177.3999999999112</c:v>
                </c:pt>
                <c:pt idx="35481">
                  <c:v>177.4049999999112</c:v>
                </c:pt>
                <c:pt idx="35482">
                  <c:v>177.4099999999112</c:v>
                </c:pt>
                <c:pt idx="35483">
                  <c:v>177.4149999999111</c:v>
                </c:pt>
                <c:pt idx="35484">
                  <c:v>177.4199999999111</c:v>
                </c:pt>
                <c:pt idx="35485">
                  <c:v>177.4249999999111</c:v>
                </c:pt>
                <c:pt idx="35486">
                  <c:v>177.4299999999111</c:v>
                </c:pt>
                <c:pt idx="35487">
                  <c:v>177.4349999999111</c:v>
                </c:pt>
                <c:pt idx="35488">
                  <c:v>177.4399999999111</c:v>
                </c:pt>
                <c:pt idx="35489">
                  <c:v>177.4449999999111</c:v>
                </c:pt>
                <c:pt idx="35490">
                  <c:v>177.4499999999111</c:v>
                </c:pt>
                <c:pt idx="35491">
                  <c:v>177.4549999999111</c:v>
                </c:pt>
                <c:pt idx="35492">
                  <c:v>177.4599999999111</c:v>
                </c:pt>
                <c:pt idx="35493">
                  <c:v>177.4649999999111</c:v>
                </c:pt>
                <c:pt idx="35494">
                  <c:v>177.4699999999111</c:v>
                </c:pt>
                <c:pt idx="35495">
                  <c:v>177.4749999999111</c:v>
                </c:pt>
                <c:pt idx="35496">
                  <c:v>177.4799999999111</c:v>
                </c:pt>
                <c:pt idx="35497">
                  <c:v>177.4849999999111</c:v>
                </c:pt>
                <c:pt idx="35498">
                  <c:v>177.4899999999111</c:v>
                </c:pt>
                <c:pt idx="35499">
                  <c:v>177.494999999911</c:v>
                </c:pt>
                <c:pt idx="35500">
                  <c:v>177.499999999911</c:v>
                </c:pt>
                <c:pt idx="35501">
                  <c:v>177.504999999911</c:v>
                </c:pt>
                <c:pt idx="35502">
                  <c:v>177.509999999911</c:v>
                </c:pt>
                <c:pt idx="35503">
                  <c:v>177.514999999911</c:v>
                </c:pt>
                <c:pt idx="35504">
                  <c:v>177.519999999911</c:v>
                </c:pt>
                <c:pt idx="35505">
                  <c:v>177.524999999911</c:v>
                </c:pt>
                <c:pt idx="35506">
                  <c:v>177.529999999911</c:v>
                </c:pt>
                <c:pt idx="35507">
                  <c:v>177.534999999911</c:v>
                </c:pt>
                <c:pt idx="35508">
                  <c:v>177.539999999911</c:v>
                </c:pt>
                <c:pt idx="35509">
                  <c:v>177.544999999911</c:v>
                </c:pt>
                <c:pt idx="35510">
                  <c:v>177.549999999911</c:v>
                </c:pt>
                <c:pt idx="35511">
                  <c:v>177.554999999911</c:v>
                </c:pt>
                <c:pt idx="35512">
                  <c:v>177.559999999911</c:v>
                </c:pt>
                <c:pt idx="35513">
                  <c:v>177.564999999911</c:v>
                </c:pt>
                <c:pt idx="35514">
                  <c:v>177.569999999911</c:v>
                </c:pt>
                <c:pt idx="35515">
                  <c:v>177.574999999911</c:v>
                </c:pt>
                <c:pt idx="35516">
                  <c:v>177.579999999911</c:v>
                </c:pt>
                <c:pt idx="35517">
                  <c:v>177.584999999911</c:v>
                </c:pt>
                <c:pt idx="35518">
                  <c:v>177.589999999911</c:v>
                </c:pt>
                <c:pt idx="35519">
                  <c:v>177.594999999911</c:v>
                </c:pt>
                <c:pt idx="35520">
                  <c:v>177.599999999911</c:v>
                </c:pt>
                <c:pt idx="35521">
                  <c:v>177.6049999999109</c:v>
                </c:pt>
                <c:pt idx="35522">
                  <c:v>177.6099999999109</c:v>
                </c:pt>
                <c:pt idx="35523">
                  <c:v>177.6149999999109</c:v>
                </c:pt>
                <c:pt idx="35524">
                  <c:v>177.6199999999109</c:v>
                </c:pt>
                <c:pt idx="35525">
                  <c:v>177.624999999911</c:v>
                </c:pt>
                <c:pt idx="35526">
                  <c:v>177.629999999911</c:v>
                </c:pt>
                <c:pt idx="35527">
                  <c:v>177.6349999999109</c:v>
                </c:pt>
                <c:pt idx="35528">
                  <c:v>177.6399999999109</c:v>
                </c:pt>
                <c:pt idx="35529">
                  <c:v>177.6449999999109</c:v>
                </c:pt>
                <c:pt idx="35530">
                  <c:v>177.6499999999109</c:v>
                </c:pt>
                <c:pt idx="35531">
                  <c:v>177.6549999999109</c:v>
                </c:pt>
                <c:pt idx="35532">
                  <c:v>177.6599999999109</c:v>
                </c:pt>
                <c:pt idx="35533">
                  <c:v>177.6649999999109</c:v>
                </c:pt>
                <c:pt idx="35534">
                  <c:v>177.6699999999109</c:v>
                </c:pt>
                <c:pt idx="35535">
                  <c:v>177.6749999999109</c:v>
                </c:pt>
                <c:pt idx="35536">
                  <c:v>177.6799999999109</c:v>
                </c:pt>
                <c:pt idx="35537">
                  <c:v>177.684999999911</c:v>
                </c:pt>
                <c:pt idx="35538">
                  <c:v>177.6899999999109</c:v>
                </c:pt>
                <c:pt idx="35539">
                  <c:v>177.6949999999109</c:v>
                </c:pt>
                <c:pt idx="35540">
                  <c:v>177.6999999999109</c:v>
                </c:pt>
                <c:pt idx="35541">
                  <c:v>177.7049999999109</c:v>
                </c:pt>
                <c:pt idx="35542">
                  <c:v>177.7099999999108</c:v>
                </c:pt>
                <c:pt idx="35543">
                  <c:v>177.7149999999108</c:v>
                </c:pt>
                <c:pt idx="35544">
                  <c:v>177.7199999999108</c:v>
                </c:pt>
                <c:pt idx="35545">
                  <c:v>177.7249999999108</c:v>
                </c:pt>
                <c:pt idx="35546">
                  <c:v>177.7299999999108</c:v>
                </c:pt>
                <c:pt idx="35547">
                  <c:v>177.7349999999108</c:v>
                </c:pt>
                <c:pt idx="35548">
                  <c:v>177.7399999999108</c:v>
                </c:pt>
                <c:pt idx="35549">
                  <c:v>177.7449999999108</c:v>
                </c:pt>
                <c:pt idx="35550">
                  <c:v>177.7499999999108</c:v>
                </c:pt>
                <c:pt idx="35551">
                  <c:v>177.7549999999108</c:v>
                </c:pt>
                <c:pt idx="35552">
                  <c:v>177.7599999999108</c:v>
                </c:pt>
                <c:pt idx="35553">
                  <c:v>177.7649999999108</c:v>
                </c:pt>
                <c:pt idx="35554">
                  <c:v>177.7699999999108</c:v>
                </c:pt>
                <c:pt idx="35555">
                  <c:v>177.7749999999108</c:v>
                </c:pt>
                <c:pt idx="35556">
                  <c:v>177.7799999999108</c:v>
                </c:pt>
                <c:pt idx="35557">
                  <c:v>177.7849999999108</c:v>
                </c:pt>
                <c:pt idx="35558">
                  <c:v>177.7899999999108</c:v>
                </c:pt>
                <c:pt idx="35559">
                  <c:v>177.7949999999108</c:v>
                </c:pt>
                <c:pt idx="35560">
                  <c:v>177.7999999999108</c:v>
                </c:pt>
                <c:pt idx="35561">
                  <c:v>177.8049999999108</c:v>
                </c:pt>
                <c:pt idx="35562">
                  <c:v>177.8099999999108</c:v>
                </c:pt>
                <c:pt idx="35563">
                  <c:v>177.8149999999108</c:v>
                </c:pt>
                <c:pt idx="35564">
                  <c:v>177.8199999999108</c:v>
                </c:pt>
                <c:pt idx="35565">
                  <c:v>177.8249999999108</c:v>
                </c:pt>
                <c:pt idx="35566">
                  <c:v>177.8299999999108</c:v>
                </c:pt>
                <c:pt idx="35567">
                  <c:v>177.8349999999108</c:v>
                </c:pt>
                <c:pt idx="35568">
                  <c:v>177.8399999999108</c:v>
                </c:pt>
                <c:pt idx="35569">
                  <c:v>177.8449999999108</c:v>
                </c:pt>
                <c:pt idx="35570">
                  <c:v>177.8499999999108</c:v>
                </c:pt>
                <c:pt idx="35571">
                  <c:v>177.8549999999108</c:v>
                </c:pt>
                <c:pt idx="35572">
                  <c:v>177.8599999999107</c:v>
                </c:pt>
                <c:pt idx="35573">
                  <c:v>177.8649999999107</c:v>
                </c:pt>
                <c:pt idx="35574">
                  <c:v>177.8699999999107</c:v>
                </c:pt>
                <c:pt idx="35575">
                  <c:v>177.8749999999107</c:v>
                </c:pt>
                <c:pt idx="35576">
                  <c:v>177.8799999999107</c:v>
                </c:pt>
                <c:pt idx="35577">
                  <c:v>177.8849999999107</c:v>
                </c:pt>
                <c:pt idx="35578">
                  <c:v>177.8899999999107</c:v>
                </c:pt>
                <c:pt idx="35579">
                  <c:v>177.8949999999107</c:v>
                </c:pt>
                <c:pt idx="35580">
                  <c:v>177.8999999999107</c:v>
                </c:pt>
                <c:pt idx="35581">
                  <c:v>177.9049999999107</c:v>
                </c:pt>
                <c:pt idx="35582">
                  <c:v>177.9099999999107</c:v>
                </c:pt>
                <c:pt idx="35583">
                  <c:v>177.9149999999107</c:v>
                </c:pt>
                <c:pt idx="35584">
                  <c:v>177.9199999999107</c:v>
                </c:pt>
                <c:pt idx="35585">
                  <c:v>177.9249999999107</c:v>
                </c:pt>
                <c:pt idx="35586">
                  <c:v>177.9299999999107</c:v>
                </c:pt>
                <c:pt idx="35587">
                  <c:v>177.9349999999106</c:v>
                </c:pt>
                <c:pt idx="35588">
                  <c:v>177.9399999999106</c:v>
                </c:pt>
                <c:pt idx="35589">
                  <c:v>177.9449999999106</c:v>
                </c:pt>
                <c:pt idx="35590">
                  <c:v>177.9499999999106</c:v>
                </c:pt>
                <c:pt idx="35591">
                  <c:v>177.9549999999107</c:v>
                </c:pt>
                <c:pt idx="35592">
                  <c:v>177.9599999999107</c:v>
                </c:pt>
                <c:pt idx="35593">
                  <c:v>177.9649999999106</c:v>
                </c:pt>
                <c:pt idx="35594">
                  <c:v>177.9699999999106</c:v>
                </c:pt>
                <c:pt idx="35595">
                  <c:v>177.9749999999106</c:v>
                </c:pt>
                <c:pt idx="35596">
                  <c:v>177.9799999999106</c:v>
                </c:pt>
                <c:pt idx="35597">
                  <c:v>177.9849999999106</c:v>
                </c:pt>
                <c:pt idx="35598">
                  <c:v>177.9899999999106</c:v>
                </c:pt>
                <c:pt idx="35599">
                  <c:v>177.9949999999106</c:v>
                </c:pt>
                <c:pt idx="35600">
                  <c:v>177.9999999999106</c:v>
                </c:pt>
                <c:pt idx="35601">
                  <c:v>178.0049999999106</c:v>
                </c:pt>
                <c:pt idx="35602">
                  <c:v>178.0099999999106</c:v>
                </c:pt>
                <c:pt idx="35603">
                  <c:v>178.0149999999106</c:v>
                </c:pt>
                <c:pt idx="35604">
                  <c:v>178.0199999999106</c:v>
                </c:pt>
                <c:pt idx="35605">
                  <c:v>178.0249999999106</c:v>
                </c:pt>
                <c:pt idx="35606">
                  <c:v>178.0299999999106</c:v>
                </c:pt>
                <c:pt idx="35607">
                  <c:v>178.0349999999106</c:v>
                </c:pt>
                <c:pt idx="35608">
                  <c:v>178.0399999999106</c:v>
                </c:pt>
                <c:pt idx="35609">
                  <c:v>178.0449999999105</c:v>
                </c:pt>
                <c:pt idx="35610">
                  <c:v>178.0499999999105</c:v>
                </c:pt>
                <c:pt idx="35611">
                  <c:v>178.0549999999106</c:v>
                </c:pt>
                <c:pt idx="35612">
                  <c:v>178.0599999999106</c:v>
                </c:pt>
                <c:pt idx="35613">
                  <c:v>178.0649999999106</c:v>
                </c:pt>
                <c:pt idx="35614">
                  <c:v>178.0699999999106</c:v>
                </c:pt>
                <c:pt idx="35615">
                  <c:v>178.0749999999105</c:v>
                </c:pt>
                <c:pt idx="35616">
                  <c:v>178.0799999999105</c:v>
                </c:pt>
                <c:pt idx="35617">
                  <c:v>178.0849999999105</c:v>
                </c:pt>
                <c:pt idx="35618">
                  <c:v>178.0899999999105</c:v>
                </c:pt>
                <c:pt idx="35619">
                  <c:v>178.0949999999105</c:v>
                </c:pt>
                <c:pt idx="35620">
                  <c:v>178.0999999999105</c:v>
                </c:pt>
                <c:pt idx="35621">
                  <c:v>178.1049999999105</c:v>
                </c:pt>
                <c:pt idx="35622">
                  <c:v>178.1099999999105</c:v>
                </c:pt>
                <c:pt idx="35623">
                  <c:v>178.1149999999105</c:v>
                </c:pt>
                <c:pt idx="35624">
                  <c:v>178.1199999999105</c:v>
                </c:pt>
                <c:pt idx="35625">
                  <c:v>178.1249999999105</c:v>
                </c:pt>
                <c:pt idx="35626">
                  <c:v>178.1299999999105</c:v>
                </c:pt>
                <c:pt idx="35627">
                  <c:v>178.1349999999105</c:v>
                </c:pt>
                <c:pt idx="35628">
                  <c:v>178.1399999999105</c:v>
                </c:pt>
                <c:pt idx="35629">
                  <c:v>178.1449999999105</c:v>
                </c:pt>
                <c:pt idx="35630">
                  <c:v>178.1499999999104</c:v>
                </c:pt>
                <c:pt idx="35631">
                  <c:v>178.1549999999104</c:v>
                </c:pt>
                <c:pt idx="35632">
                  <c:v>178.1599999999104</c:v>
                </c:pt>
                <c:pt idx="35633">
                  <c:v>178.1649999999104</c:v>
                </c:pt>
                <c:pt idx="35634">
                  <c:v>178.1699999999104</c:v>
                </c:pt>
                <c:pt idx="35635">
                  <c:v>178.1749999999104</c:v>
                </c:pt>
                <c:pt idx="35636">
                  <c:v>178.1799999999104</c:v>
                </c:pt>
                <c:pt idx="35637">
                  <c:v>178.1849999999104</c:v>
                </c:pt>
                <c:pt idx="35638">
                  <c:v>178.1899999999104</c:v>
                </c:pt>
                <c:pt idx="35639">
                  <c:v>178.1949999999104</c:v>
                </c:pt>
                <c:pt idx="35640">
                  <c:v>178.1999999999104</c:v>
                </c:pt>
                <c:pt idx="35641">
                  <c:v>178.2049999999104</c:v>
                </c:pt>
                <c:pt idx="35642">
                  <c:v>178.2099999999104</c:v>
                </c:pt>
                <c:pt idx="35643">
                  <c:v>178.2149999999104</c:v>
                </c:pt>
                <c:pt idx="35644">
                  <c:v>178.2199999999104</c:v>
                </c:pt>
                <c:pt idx="35645">
                  <c:v>178.2249999999104</c:v>
                </c:pt>
                <c:pt idx="35646">
                  <c:v>178.2299999999104</c:v>
                </c:pt>
                <c:pt idx="35647">
                  <c:v>178.2349999999104</c:v>
                </c:pt>
                <c:pt idx="35648">
                  <c:v>178.2399999999104</c:v>
                </c:pt>
                <c:pt idx="35649">
                  <c:v>178.2449999999104</c:v>
                </c:pt>
                <c:pt idx="35650">
                  <c:v>178.2499999999104</c:v>
                </c:pt>
                <c:pt idx="35651">
                  <c:v>178.2549999999104</c:v>
                </c:pt>
                <c:pt idx="35652">
                  <c:v>178.2599999999104</c:v>
                </c:pt>
                <c:pt idx="35653">
                  <c:v>178.2649999999103</c:v>
                </c:pt>
                <c:pt idx="35654">
                  <c:v>178.2699999999103</c:v>
                </c:pt>
                <c:pt idx="35655">
                  <c:v>178.2749999999103</c:v>
                </c:pt>
                <c:pt idx="35656">
                  <c:v>178.2799999999103</c:v>
                </c:pt>
                <c:pt idx="35657">
                  <c:v>178.2849999999104</c:v>
                </c:pt>
                <c:pt idx="35658">
                  <c:v>178.2899999999103</c:v>
                </c:pt>
                <c:pt idx="35659">
                  <c:v>178.2949999999103</c:v>
                </c:pt>
                <c:pt idx="35660">
                  <c:v>178.2999999999103</c:v>
                </c:pt>
                <c:pt idx="35661">
                  <c:v>178.3049999999103</c:v>
                </c:pt>
                <c:pt idx="35662">
                  <c:v>178.3099999999103</c:v>
                </c:pt>
                <c:pt idx="35663">
                  <c:v>178.3149999999103</c:v>
                </c:pt>
                <c:pt idx="35664">
                  <c:v>178.3199999999103</c:v>
                </c:pt>
                <c:pt idx="35665">
                  <c:v>178.3249999999103</c:v>
                </c:pt>
                <c:pt idx="35666">
                  <c:v>178.3299999999103</c:v>
                </c:pt>
                <c:pt idx="35667">
                  <c:v>178.3349999999103</c:v>
                </c:pt>
                <c:pt idx="35668">
                  <c:v>178.3399999999103</c:v>
                </c:pt>
                <c:pt idx="35669">
                  <c:v>178.3449999999103</c:v>
                </c:pt>
                <c:pt idx="35670">
                  <c:v>178.3499999999103</c:v>
                </c:pt>
                <c:pt idx="35671">
                  <c:v>178.3549999999103</c:v>
                </c:pt>
                <c:pt idx="35672">
                  <c:v>178.3599999999103</c:v>
                </c:pt>
                <c:pt idx="35673">
                  <c:v>178.3649999999103</c:v>
                </c:pt>
                <c:pt idx="35674">
                  <c:v>178.3699999999103</c:v>
                </c:pt>
                <c:pt idx="35675">
                  <c:v>178.3749999999102</c:v>
                </c:pt>
                <c:pt idx="35676">
                  <c:v>178.3799999999102</c:v>
                </c:pt>
                <c:pt idx="35677">
                  <c:v>178.3849999999103</c:v>
                </c:pt>
                <c:pt idx="35678">
                  <c:v>178.3899999999103</c:v>
                </c:pt>
                <c:pt idx="35679">
                  <c:v>178.3949999999103</c:v>
                </c:pt>
                <c:pt idx="35680">
                  <c:v>178.3999999999102</c:v>
                </c:pt>
                <c:pt idx="35681">
                  <c:v>178.4049999999102</c:v>
                </c:pt>
                <c:pt idx="35682">
                  <c:v>178.4099999999102</c:v>
                </c:pt>
                <c:pt idx="35683">
                  <c:v>178.4149999999102</c:v>
                </c:pt>
                <c:pt idx="35684">
                  <c:v>178.4199999999102</c:v>
                </c:pt>
                <c:pt idx="35685">
                  <c:v>178.4249999999102</c:v>
                </c:pt>
                <c:pt idx="35686">
                  <c:v>178.4299999999102</c:v>
                </c:pt>
                <c:pt idx="35687">
                  <c:v>178.4349999999102</c:v>
                </c:pt>
                <c:pt idx="35688">
                  <c:v>178.4399999999102</c:v>
                </c:pt>
                <c:pt idx="35689">
                  <c:v>178.4449999999102</c:v>
                </c:pt>
                <c:pt idx="35690">
                  <c:v>178.4499999999102</c:v>
                </c:pt>
                <c:pt idx="35691">
                  <c:v>178.4549999999102</c:v>
                </c:pt>
                <c:pt idx="35692">
                  <c:v>178.4599999999102</c:v>
                </c:pt>
                <c:pt idx="35693">
                  <c:v>178.4649999999102</c:v>
                </c:pt>
                <c:pt idx="35694">
                  <c:v>178.4699999999102</c:v>
                </c:pt>
                <c:pt idx="35695">
                  <c:v>178.4749999999102</c:v>
                </c:pt>
                <c:pt idx="35696">
                  <c:v>178.4799999999102</c:v>
                </c:pt>
                <c:pt idx="35697">
                  <c:v>178.4849999999102</c:v>
                </c:pt>
                <c:pt idx="35698">
                  <c:v>178.4899999999102</c:v>
                </c:pt>
                <c:pt idx="35699">
                  <c:v>178.4949999999102</c:v>
                </c:pt>
                <c:pt idx="35700">
                  <c:v>178.4999999999102</c:v>
                </c:pt>
                <c:pt idx="35701">
                  <c:v>178.5049999999102</c:v>
                </c:pt>
                <c:pt idx="35702">
                  <c:v>178.5099999999101</c:v>
                </c:pt>
                <c:pt idx="35703">
                  <c:v>178.5149999999101</c:v>
                </c:pt>
                <c:pt idx="35704">
                  <c:v>178.5199999999101</c:v>
                </c:pt>
                <c:pt idx="35705">
                  <c:v>178.5249999999101</c:v>
                </c:pt>
                <c:pt idx="35706">
                  <c:v>178.5299999999101</c:v>
                </c:pt>
                <c:pt idx="35707">
                  <c:v>178.5349999999101</c:v>
                </c:pt>
                <c:pt idx="35708">
                  <c:v>178.5399999999101</c:v>
                </c:pt>
                <c:pt idx="35709">
                  <c:v>178.5449999999101</c:v>
                </c:pt>
                <c:pt idx="35710">
                  <c:v>178.5499999999101</c:v>
                </c:pt>
                <c:pt idx="35711">
                  <c:v>178.5549999999101</c:v>
                </c:pt>
                <c:pt idx="35712">
                  <c:v>178.5599999999101</c:v>
                </c:pt>
                <c:pt idx="35713">
                  <c:v>178.5649999999101</c:v>
                </c:pt>
                <c:pt idx="35714">
                  <c:v>178.5699999999101</c:v>
                </c:pt>
                <c:pt idx="35715">
                  <c:v>178.5749999999101</c:v>
                </c:pt>
                <c:pt idx="35716">
                  <c:v>178.5799999999101</c:v>
                </c:pt>
                <c:pt idx="35717">
                  <c:v>178.5849999999101</c:v>
                </c:pt>
                <c:pt idx="35718">
                  <c:v>178.5899999999101</c:v>
                </c:pt>
                <c:pt idx="35719">
                  <c:v>178.59499999991</c:v>
                </c:pt>
                <c:pt idx="35720">
                  <c:v>178.59999999991</c:v>
                </c:pt>
                <c:pt idx="35721">
                  <c:v>178.60499999991</c:v>
                </c:pt>
                <c:pt idx="35722">
                  <c:v>178.60999999991</c:v>
                </c:pt>
                <c:pt idx="35723">
                  <c:v>178.61499999991</c:v>
                </c:pt>
                <c:pt idx="35724">
                  <c:v>178.61999999991</c:v>
                </c:pt>
                <c:pt idx="35725">
                  <c:v>178.62499999991</c:v>
                </c:pt>
                <c:pt idx="35726">
                  <c:v>178.62999999991</c:v>
                </c:pt>
                <c:pt idx="35727">
                  <c:v>178.63499999991</c:v>
                </c:pt>
                <c:pt idx="35728">
                  <c:v>178.63999999991</c:v>
                </c:pt>
                <c:pt idx="35729">
                  <c:v>178.64499999991</c:v>
                </c:pt>
                <c:pt idx="35730">
                  <c:v>178.64999999991</c:v>
                </c:pt>
                <c:pt idx="35731">
                  <c:v>178.65499999991</c:v>
                </c:pt>
                <c:pt idx="35732">
                  <c:v>178.65999999991</c:v>
                </c:pt>
                <c:pt idx="35733">
                  <c:v>178.66499999991</c:v>
                </c:pt>
                <c:pt idx="35734">
                  <c:v>178.66999999991</c:v>
                </c:pt>
                <c:pt idx="35735">
                  <c:v>178.67499999991</c:v>
                </c:pt>
                <c:pt idx="35736">
                  <c:v>178.67999999991</c:v>
                </c:pt>
                <c:pt idx="35737">
                  <c:v>178.68499999991</c:v>
                </c:pt>
                <c:pt idx="35738">
                  <c:v>178.68999999991</c:v>
                </c:pt>
                <c:pt idx="35739">
                  <c:v>178.69499999991</c:v>
                </c:pt>
                <c:pt idx="35740">
                  <c:v>178.69999999991</c:v>
                </c:pt>
                <c:pt idx="35741">
                  <c:v>178.7049999999099</c:v>
                </c:pt>
                <c:pt idx="35742">
                  <c:v>178.7099999999099</c:v>
                </c:pt>
                <c:pt idx="35743">
                  <c:v>178.7149999999099</c:v>
                </c:pt>
                <c:pt idx="35744">
                  <c:v>178.7199999999099</c:v>
                </c:pt>
                <c:pt idx="35745">
                  <c:v>178.72499999991</c:v>
                </c:pt>
                <c:pt idx="35746">
                  <c:v>178.7299999999099</c:v>
                </c:pt>
                <c:pt idx="35747">
                  <c:v>178.7349999999099</c:v>
                </c:pt>
                <c:pt idx="35748">
                  <c:v>178.7399999999099</c:v>
                </c:pt>
                <c:pt idx="35749">
                  <c:v>178.7449999999099</c:v>
                </c:pt>
                <c:pt idx="35750">
                  <c:v>178.7499999999099</c:v>
                </c:pt>
                <c:pt idx="35751">
                  <c:v>178.7549999999099</c:v>
                </c:pt>
                <c:pt idx="35752">
                  <c:v>178.7599999999099</c:v>
                </c:pt>
                <c:pt idx="35753">
                  <c:v>178.7649999999099</c:v>
                </c:pt>
                <c:pt idx="35754">
                  <c:v>178.7699999999099</c:v>
                </c:pt>
                <c:pt idx="35755">
                  <c:v>178.7749999999099</c:v>
                </c:pt>
                <c:pt idx="35756">
                  <c:v>178.7799999999099</c:v>
                </c:pt>
                <c:pt idx="35757">
                  <c:v>178.7849999999099</c:v>
                </c:pt>
                <c:pt idx="35758">
                  <c:v>178.7899999999099</c:v>
                </c:pt>
                <c:pt idx="35759">
                  <c:v>178.7949999999099</c:v>
                </c:pt>
                <c:pt idx="35760">
                  <c:v>178.7999999999099</c:v>
                </c:pt>
                <c:pt idx="35761">
                  <c:v>178.80499999991</c:v>
                </c:pt>
                <c:pt idx="35762">
                  <c:v>178.80999999991</c:v>
                </c:pt>
                <c:pt idx="35763">
                  <c:v>178.8149999999098</c:v>
                </c:pt>
                <c:pt idx="35764">
                  <c:v>178.8199999999098</c:v>
                </c:pt>
                <c:pt idx="35765">
                  <c:v>178.82499999991</c:v>
                </c:pt>
                <c:pt idx="35766">
                  <c:v>178.82999999991</c:v>
                </c:pt>
                <c:pt idx="35767">
                  <c:v>178.83499999991</c:v>
                </c:pt>
                <c:pt idx="35768">
                  <c:v>178.8399999999098</c:v>
                </c:pt>
                <c:pt idx="35769">
                  <c:v>178.8449999999098</c:v>
                </c:pt>
                <c:pt idx="35770">
                  <c:v>178.8499999999098</c:v>
                </c:pt>
                <c:pt idx="35771">
                  <c:v>178.8549999999098</c:v>
                </c:pt>
                <c:pt idx="35772">
                  <c:v>178.8599999999098</c:v>
                </c:pt>
                <c:pt idx="35773">
                  <c:v>178.8649999999098</c:v>
                </c:pt>
                <c:pt idx="35774">
                  <c:v>178.8699999999098</c:v>
                </c:pt>
                <c:pt idx="35775">
                  <c:v>178.8749999999098</c:v>
                </c:pt>
                <c:pt idx="35776">
                  <c:v>178.8799999999098</c:v>
                </c:pt>
                <c:pt idx="35777">
                  <c:v>178.8849999999098</c:v>
                </c:pt>
                <c:pt idx="35778">
                  <c:v>178.8899999999098</c:v>
                </c:pt>
                <c:pt idx="35779">
                  <c:v>178.8949999999098</c:v>
                </c:pt>
                <c:pt idx="35780">
                  <c:v>178.8999999999098</c:v>
                </c:pt>
                <c:pt idx="35781">
                  <c:v>178.9049999999098</c:v>
                </c:pt>
                <c:pt idx="35782">
                  <c:v>178.9099999999098</c:v>
                </c:pt>
                <c:pt idx="35783">
                  <c:v>178.9149999999098</c:v>
                </c:pt>
                <c:pt idx="35784">
                  <c:v>178.9199999999098</c:v>
                </c:pt>
                <c:pt idx="35785">
                  <c:v>178.9249999999098</c:v>
                </c:pt>
                <c:pt idx="35786">
                  <c:v>178.9299999999098</c:v>
                </c:pt>
                <c:pt idx="35787">
                  <c:v>178.9349999999098</c:v>
                </c:pt>
                <c:pt idx="35788">
                  <c:v>178.9399999999098</c:v>
                </c:pt>
                <c:pt idx="35789">
                  <c:v>178.9449999999098</c:v>
                </c:pt>
                <c:pt idx="35790">
                  <c:v>178.9499999999097</c:v>
                </c:pt>
                <c:pt idx="35791">
                  <c:v>178.9549999999098</c:v>
                </c:pt>
                <c:pt idx="35792">
                  <c:v>178.9599999999097</c:v>
                </c:pt>
                <c:pt idx="35793">
                  <c:v>178.9649999999097</c:v>
                </c:pt>
                <c:pt idx="35794">
                  <c:v>178.9699999999097</c:v>
                </c:pt>
                <c:pt idx="35795">
                  <c:v>178.9749999999097</c:v>
                </c:pt>
                <c:pt idx="35796">
                  <c:v>178.9799999999097</c:v>
                </c:pt>
                <c:pt idx="35797">
                  <c:v>178.9849999999097</c:v>
                </c:pt>
                <c:pt idx="35798">
                  <c:v>178.9899999999097</c:v>
                </c:pt>
                <c:pt idx="35799">
                  <c:v>178.9949999999097</c:v>
                </c:pt>
                <c:pt idx="35800">
                  <c:v>178.9999999999097</c:v>
                </c:pt>
                <c:pt idx="35801">
                  <c:v>179.0049999999097</c:v>
                </c:pt>
                <c:pt idx="35802">
                  <c:v>179.0099999999097</c:v>
                </c:pt>
                <c:pt idx="35803">
                  <c:v>179.0149999999097</c:v>
                </c:pt>
                <c:pt idx="35804">
                  <c:v>179.0199999999097</c:v>
                </c:pt>
                <c:pt idx="35805">
                  <c:v>179.0249999999097</c:v>
                </c:pt>
                <c:pt idx="35806">
                  <c:v>179.0299999999097</c:v>
                </c:pt>
                <c:pt idx="35807">
                  <c:v>179.0349999999096</c:v>
                </c:pt>
                <c:pt idx="35808">
                  <c:v>179.0399999999096</c:v>
                </c:pt>
                <c:pt idx="35809">
                  <c:v>179.0449999999096</c:v>
                </c:pt>
                <c:pt idx="35810">
                  <c:v>179.0499999999096</c:v>
                </c:pt>
                <c:pt idx="35811">
                  <c:v>179.0549999999097</c:v>
                </c:pt>
                <c:pt idx="35812">
                  <c:v>179.0599999999096</c:v>
                </c:pt>
                <c:pt idx="35813">
                  <c:v>179.0649999999096</c:v>
                </c:pt>
                <c:pt idx="35814">
                  <c:v>179.0699999999096</c:v>
                </c:pt>
                <c:pt idx="35815">
                  <c:v>179.0749999999096</c:v>
                </c:pt>
                <c:pt idx="35816">
                  <c:v>179.0799999999096</c:v>
                </c:pt>
                <c:pt idx="35817">
                  <c:v>179.0849999999096</c:v>
                </c:pt>
                <c:pt idx="35818">
                  <c:v>179.0899999999096</c:v>
                </c:pt>
                <c:pt idx="35819">
                  <c:v>179.0949999999096</c:v>
                </c:pt>
                <c:pt idx="35820">
                  <c:v>179.0999999999096</c:v>
                </c:pt>
                <c:pt idx="35821">
                  <c:v>179.1049999999096</c:v>
                </c:pt>
                <c:pt idx="35822">
                  <c:v>179.1099999999096</c:v>
                </c:pt>
                <c:pt idx="35823">
                  <c:v>179.1149999999096</c:v>
                </c:pt>
                <c:pt idx="35824">
                  <c:v>179.1199999999096</c:v>
                </c:pt>
                <c:pt idx="35825">
                  <c:v>179.1249999999096</c:v>
                </c:pt>
                <c:pt idx="35826">
                  <c:v>179.1299999999096</c:v>
                </c:pt>
                <c:pt idx="35827">
                  <c:v>179.1349999999096</c:v>
                </c:pt>
                <c:pt idx="35828">
                  <c:v>179.1399999999096</c:v>
                </c:pt>
                <c:pt idx="35829">
                  <c:v>179.1449999999095</c:v>
                </c:pt>
                <c:pt idx="35830">
                  <c:v>179.1499999999095</c:v>
                </c:pt>
                <c:pt idx="35831">
                  <c:v>179.1549999999096</c:v>
                </c:pt>
                <c:pt idx="35832">
                  <c:v>179.1599999999096</c:v>
                </c:pt>
                <c:pt idx="35833">
                  <c:v>179.1649999999096</c:v>
                </c:pt>
                <c:pt idx="35834">
                  <c:v>179.1699999999095</c:v>
                </c:pt>
                <c:pt idx="35835">
                  <c:v>179.1749999999095</c:v>
                </c:pt>
                <c:pt idx="35836">
                  <c:v>179.1799999999095</c:v>
                </c:pt>
                <c:pt idx="35837">
                  <c:v>179.1849999999095</c:v>
                </c:pt>
                <c:pt idx="35838">
                  <c:v>179.1899999999095</c:v>
                </c:pt>
                <c:pt idx="35839">
                  <c:v>179.1949999999095</c:v>
                </c:pt>
                <c:pt idx="35840">
                  <c:v>179.1999999999095</c:v>
                </c:pt>
                <c:pt idx="35841">
                  <c:v>179.2049999999095</c:v>
                </c:pt>
                <c:pt idx="35842">
                  <c:v>179.2099999999095</c:v>
                </c:pt>
                <c:pt idx="35843">
                  <c:v>179.2149999999095</c:v>
                </c:pt>
                <c:pt idx="35844">
                  <c:v>179.2199999999095</c:v>
                </c:pt>
                <c:pt idx="35845">
                  <c:v>179.2249999999095</c:v>
                </c:pt>
                <c:pt idx="35846">
                  <c:v>179.2299999999095</c:v>
                </c:pt>
                <c:pt idx="35847">
                  <c:v>179.2349999999095</c:v>
                </c:pt>
                <c:pt idx="35848">
                  <c:v>179.2399999999095</c:v>
                </c:pt>
                <c:pt idx="35849">
                  <c:v>179.2449999999095</c:v>
                </c:pt>
                <c:pt idx="35850">
                  <c:v>179.2499999999094</c:v>
                </c:pt>
                <c:pt idx="35851">
                  <c:v>179.2549999999094</c:v>
                </c:pt>
                <c:pt idx="35852">
                  <c:v>179.2599999999094</c:v>
                </c:pt>
                <c:pt idx="35853">
                  <c:v>179.2649999999094</c:v>
                </c:pt>
                <c:pt idx="35854">
                  <c:v>179.2699999999094</c:v>
                </c:pt>
                <c:pt idx="35855">
                  <c:v>179.2749999999094</c:v>
                </c:pt>
                <c:pt idx="35856">
                  <c:v>179.2799999999094</c:v>
                </c:pt>
                <c:pt idx="35857">
                  <c:v>179.2849999999094</c:v>
                </c:pt>
                <c:pt idx="35858">
                  <c:v>179.2899999999094</c:v>
                </c:pt>
                <c:pt idx="35859">
                  <c:v>179.2949999999094</c:v>
                </c:pt>
                <c:pt idx="35860">
                  <c:v>179.2999999999094</c:v>
                </c:pt>
                <c:pt idx="35861">
                  <c:v>179.3049999999094</c:v>
                </c:pt>
                <c:pt idx="35862">
                  <c:v>179.3099999999094</c:v>
                </c:pt>
                <c:pt idx="35863">
                  <c:v>179.3149999999094</c:v>
                </c:pt>
                <c:pt idx="35864">
                  <c:v>179.3199999999094</c:v>
                </c:pt>
                <c:pt idx="35865">
                  <c:v>179.3249999999094</c:v>
                </c:pt>
                <c:pt idx="35866">
                  <c:v>179.3299999999094</c:v>
                </c:pt>
                <c:pt idx="35867">
                  <c:v>179.3349999999094</c:v>
                </c:pt>
                <c:pt idx="35868">
                  <c:v>179.3399999999094</c:v>
                </c:pt>
                <c:pt idx="35869">
                  <c:v>179.3449999999094</c:v>
                </c:pt>
                <c:pt idx="35870">
                  <c:v>179.3499999999094</c:v>
                </c:pt>
                <c:pt idx="35871">
                  <c:v>179.3549999999094</c:v>
                </c:pt>
                <c:pt idx="35872">
                  <c:v>179.3599999999094</c:v>
                </c:pt>
                <c:pt idx="35873">
                  <c:v>179.3649999999094</c:v>
                </c:pt>
                <c:pt idx="35874">
                  <c:v>179.3699999999094</c:v>
                </c:pt>
                <c:pt idx="35875">
                  <c:v>179.3749999999094</c:v>
                </c:pt>
                <c:pt idx="35876">
                  <c:v>179.3799999999094</c:v>
                </c:pt>
                <c:pt idx="35877">
                  <c:v>179.3849999999094</c:v>
                </c:pt>
                <c:pt idx="35878">
                  <c:v>179.3899999999094</c:v>
                </c:pt>
                <c:pt idx="35879">
                  <c:v>179.3949999999093</c:v>
                </c:pt>
                <c:pt idx="35880">
                  <c:v>179.3999999999093</c:v>
                </c:pt>
                <c:pt idx="35881">
                  <c:v>179.4049999999093</c:v>
                </c:pt>
                <c:pt idx="35882">
                  <c:v>179.4099999999093</c:v>
                </c:pt>
                <c:pt idx="35883">
                  <c:v>179.4149999999093</c:v>
                </c:pt>
                <c:pt idx="35884">
                  <c:v>179.4199999999093</c:v>
                </c:pt>
                <c:pt idx="35885">
                  <c:v>179.4249999999093</c:v>
                </c:pt>
                <c:pt idx="35886">
                  <c:v>179.4299999999093</c:v>
                </c:pt>
                <c:pt idx="35887">
                  <c:v>179.4349999999093</c:v>
                </c:pt>
                <c:pt idx="35888">
                  <c:v>179.4399999999093</c:v>
                </c:pt>
                <c:pt idx="35889">
                  <c:v>179.4449999999093</c:v>
                </c:pt>
                <c:pt idx="35890">
                  <c:v>179.4499999999093</c:v>
                </c:pt>
                <c:pt idx="35891">
                  <c:v>179.4549999999093</c:v>
                </c:pt>
                <c:pt idx="35892">
                  <c:v>179.4599999999093</c:v>
                </c:pt>
                <c:pt idx="35893">
                  <c:v>179.4649999999093</c:v>
                </c:pt>
                <c:pt idx="35894">
                  <c:v>179.4699999999093</c:v>
                </c:pt>
                <c:pt idx="35895">
                  <c:v>179.4749999999092</c:v>
                </c:pt>
                <c:pt idx="35896">
                  <c:v>179.4799999999092</c:v>
                </c:pt>
                <c:pt idx="35897">
                  <c:v>179.4849999999093</c:v>
                </c:pt>
                <c:pt idx="35898">
                  <c:v>179.4899999999093</c:v>
                </c:pt>
                <c:pt idx="35899">
                  <c:v>179.4949999999093</c:v>
                </c:pt>
                <c:pt idx="35900">
                  <c:v>179.4999999999092</c:v>
                </c:pt>
                <c:pt idx="35901">
                  <c:v>179.5049999999092</c:v>
                </c:pt>
                <c:pt idx="35902">
                  <c:v>179.5099999999092</c:v>
                </c:pt>
                <c:pt idx="35903">
                  <c:v>179.5149999999092</c:v>
                </c:pt>
                <c:pt idx="35904">
                  <c:v>179.5199999999092</c:v>
                </c:pt>
                <c:pt idx="35905">
                  <c:v>179.5249999999092</c:v>
                </c:pt>
                <c:pt idx="35906">
                  <c:v>179.5299999999092</c:v>
                </c:pt>
                <c:pt idx="35907">
                  <c:v>179.5349999999092</c:v>
                </c:pt>
                <c:pt idx="35908">
                  <c:v>179.5399999999092</c:v>
                </c:pt>
                <c:pt idx="35909">
                  <c:v>179.5449999999092</c:v>
                </c:pt>
                <c:pt idx="35910">
                  <c:v>179.5499999999092</c:v>
                </c:pt>
                <c:pt idx="35911">
                  <c:v>179.5549999999092</c:v>
                </c:pt>
                <c:pt idx="35912">
                  <c:v>179.5599999999092</c:v>
                </c:pt>
                <c:pt idx="35913">
                  <c:v>179.5649999999092</c:v>
                </c:pt>
                <c:pt idx="35914">
                  <c:v>179.5699999999092</c:v>
                </c:pt>
                <c:pt idx="35915">
                  <c:v>179.5749999999092</c:v>
                </c:pt>
                <c:pt idx="35916">
                  <c:v>179.5799999999092</c:v>
                </c:pt>
                <c:pt idx="35917">
                  <c:v>179.5849999999092</c:v>
                </c:pt>
                <c:pt idx="35918">
                  <c:v>179.5899999999092</c:v>
                </c:pt>
                <c:pt idx="35919">
                  <c:v>179.5949999999092</c:v>
                </c:pt>
                <c:pt idx="35920">
                  <c:v>179.5999999999092</c:v>
                </c:pt>
                <c:pt idx="35921">
                  <c:v>179.6049999999092</c:v>
                </c:pt>
                <c:pt idx="35922">
                  <c:v>179.6099999999091</c:v>
                </c:pt>
                <c:pt idx="35923">
                  <c:v>179.6149999999091</c:v>
                </c:pt>
                <c:pt idx="35924">
                  <c:v>179.6199999999091</c:v>
                </c:pt>
                <c:pt idx="35925">
                  <c:v>179.6249999999091</c:v>
                </c:pt>
                <c:pt idx="35926">
                  <c:v>179.6299999999091</c:v>
                </c:pt>
                <c:pt idx="35927">
                  <c:v>179.6349999999091</c:v>
                </c:pt>
                <c:pt idx="35928">
                  <c:v>179.6399999999091</c:v>
                </c:pt>
                <c:pt idx="35929">
                  <c:v>179.6449999999091</c:v>
                </c:pt>
                <c:pt idx="35930">
                  <c:v>179.6499999999091</c:v>
                </c:pt>
                <c:pt idx="35931">
                  <c:v>179.6549999999091</c:v>
                </c:pt>
                <c:pt idx="35932">
                  <c:v>179.6599999999091</c:v>
                </c:pt>
                <c:pt idx="35933">
                  <c:v>179.6649999999091</c:v>
                </c:pt>
                <c:pt idx="35934">
                  <c:v>179.6699999999091</c:v>
                </c:pt>
                <c:pt idx="35935">
                  <c:v>179.6749999999091</c:v>
                </c:pt>
                <c:pt idx="35936">
                  <c:v>179.6799999999091</c:v>
                </c:pt>
                <c:pt idx="35937">
                  <c:v>179.6849999999091</c:v>
                </c:pt>
                <c:pt idx="35938">
                  <c:v>179.6899999999091</c:v>
                </c:pt>
                <c:pt idx="35939">
                  <c:v>179.694999999909</c:v>
                </c:pt>
                <c:pt idx="35940">
                  <c:v>179.699999999909</c:v>
                </c:pt>
                <c:pt idx="35941">
                  <c:v>179.704999999909</c:v>
                </c:pt>
                <c:pt idx="35942">
                  <c:v>179.709999999909</c:v>
                </c:pt>
                <c:pt idx="35943">
                  <c:v>179.714999999909</c:v>
                </c:pt>
                <c:pt idx="35944">
                  <c:v>179.719999999909</c:v>
                </c:pt>
                <c:pt idx="35945">
                  <c:v>179.724999999909</c:v>
                </c:pt>
                <c:pt idx="35946">
                  <c:v>179.729999999909</c:v>
                </c:pt>
                <c:pt idx="35947">
                  <c:v>179.734999999909</c:v>
                </c:pt>
                <c:pt idx="35948">
                  <c:v>179.739999999909</c:v>
                </c:pt>
                <c:pt idx="35949">
                  <c:v>179.744999999909</c:v>
                </c:pt>
                <c:pt idx="35950">
                  <c:v>179.749999999909</c:v>
                </c:pt>
                <c:pt idx="35951">
                  <c:v>179.754999999909</c:v>
                </c:pt>
                <c:pt idx="35952">
                  <c:v>179.759999999909</c:v>
                </c:pt>
                <c:pt idx="35953">
                  <c:v>179.764999999909</c:v>
                </c:pt>
                <c:pt idx="35954">
                  <c:v>179.769999999909</c:v>
                </c:pt>
                <c:pt idx="35955">
                  <c:v>179.774999999909</c:v>
                </c:pt>
                <c:pt idx="35956">
                  <c:v>179.7799999999089</c:v>
                </c:pt>
                <c:pt idx="35957">
                  <c:v>179.784999999909</c:v>
                </c:pt>
                <c:pt idx="35958">
                  <c:v>179.789999999909</c:v>
                </c:pt>
                <c:pt idx="35959">
                  <c:v>179.794999999909</c:v>
                </c:pt>
                <c:pt idx="35960">
                  <c:v>179.7999999999089</c:v>
                </c:pt>
                <c:pt idx="35961">
                  <c:v>179.8049999999089</c:v>
                </c:pt>
                <c:pt idx="35962">
                  <c:v>179.8099999999089</c:v>
                </c:pt>
                <c:pt idx="35963">
                  <c:v>179.8149999999089</c:v>
                </c:pt>
                <c:pt idx="35964">
                  <c:v>179.8199999999089</c:v>
                </c:pt>
                <c:pt idx="35965">
                  <c:v>179.824999999909</c:v>
                </c:pt>
                <c:pt idx="35966">
                  <c:v>179.8299999999089</c:v>
                </c:pt>
                <c:pt idx="35967">
                  <c:v>179.8349999999089</c:v>
                </c:pt>
                <c:pt idx="35968">
                  <c:v>179.8399999999089</c:v>
                </c:pt>
                <c:pt idx="35969">
                  <c:v>179.8449999999089</c:v>
                </c:pt>
                <c:pt idx="35970">
                  <c:v>179.8499999999089</c:v>
                </c:pt>
                <c:pt idx="35971">
                  <c:v>179.8549999999089</c:v>
                </c:pt>
                <c:pt idx="35972">
                  <c:v>179.8599999999089</c:v>
                </c:pt>
                <c:pt idx="35973">
                  <c:v>179.8649999999089</c:v>
                </c:pt>
                <c:pt idx="35974">
                  <c:v>179.8699999999089</c:v>
                </c:pt>
                <c:pt idx="35975">
                  <c:v>179.8749999999089</c:v>
                </c:pt>
                <c:pt idx="35976">
                  <c:v>179.8799999999089</c:v>
                </c:pt>
                <c:pt idx="35977">
                  <c:v>179.8849999999089</c:v>
                </c:pt>
                <c:pt idx="35978">
                  <c:v>179.8899999999089</c:v>
                </c:pt>
                <c:pt idx="35979">
                  <c:v>179.8949999999089</c:v>
                </c:pt>
                <c:pt idx="35980">
                  <c:v>179.8999999999089</c:v>
                </c:pt>
                <c:pt idx="35981">
                  <c:v>179.9049999999089</c:v>
                </c:pt>
                <c:pt idx="35982">
                  <c:v>179.9099999999088</c:v>
                </c:pt>
                <c:pt idx="35983">
                  <c:v>179.9149999999088</c:v>
                </c:pt>
                <c:pt idx="35984">
                  <c:v>179.9199999999088</c:v>
                </c:pt>
                <c:pt idx="35985">
                  <c:v>179.9249999999088</c:v>
                </c:pt>
                <c:pt idx="35986">
                  <c:v>179.9299999999088</c:v>
                </c:pt>
                <c:pt idx="35987">
                  <c:v>179.9349999999088</c:v>
                </c:pt>
                <c:pt idx="35988">
                  <c:v>179.9399999999088</c:v>
                </c:pt>
                <c:pt idx="35989">
                  <c:v>179.9449999999088</c:v>
                </c:pt>
                <c:pt idx="35990">
                  <c:v>179.9499999999088</c:v>
                </c:pt>
                <c:pt idx="35991">
                  <c:v>179.9549999999088</c:v>
                </c:pt>
                <c:pt idx="35992">
                  <c:v>179.9599999999088</c:v>
                </c:pt>
                <c:pt idx="35993">
                  <c:v>179.9649999999088</c:v>
                </c:pt>
                <c:pt idx="35994">
                  <c:v>179.9699999999088</c:v>
                </c:pt>
                <c:pt idx="35995">
                  <c:v>179.9749999999088</c:v>
                </c:pt>
                <c:pt idx="35996">
                  <c:v>179.9799999999088</c:v>
                </c:pt>
                <c:pt idx="35997">
                  <c:v>179.9849999999088</c:v>
                </c:pt>
                <c:pt idx="35998">
                  <c:v>179.9899999999088</c:v>
                </c:pt>
                <c:pt idx="35999">
                  <c:v>179.9949999999088</c:v>
                </c:pt>
                <c:pt idx="36000">
                  <c:v>179.9999999999088</c:v>
                </c:pt>
                <c:pt idx="36001">
                  <c:v>180.0049999999088</c:v>
                </c:pt>
                <c:pt idx="36002">
                  <c:v>180.0099999999088</c:v>
                </c:pt>
                <c:pt idx="36003">
                  <c:v>180.0149999999088</c:v>
                </c:pt>
                <c:pt idx="36004">
                  <c:v>180.0199999999087</c:v>
                </c:pt>
                <c:pt idx="36005">
                  <c:v>180.0249999999087</c:v>
                </c:pt>
                <c:pt idx="36006">
                  <c:v>180.0299999999087</c:v>
                </c:pt>
                <c:pt idx="36007">
                  <c:v>180.0349999999087</c:v>
                </c:pt>
                <c:pt idx="36008">
                  <c:v>180.0399999999087</c:v>
                </c:pt>
                <c:pt idx="36009">
                  <c:v>180.0449999999087</c:v>
                </c:pt>
                <c:pt idx="36010">
                  <c:v>180.0499999999087</c:v>
                </c:pt>
                <c:pt idx="36011">
                  <c:v>180.0549999999087</c:v>
                </c:pt>
                <c:pt idx="36012">
                  <c:v>180.0599999999087</c:v>
                </c:pt>
                <c:pt idx="36013">
                  <c:v>180.0649999999087</c:v>
                </c:pt>
                <c:pt idx="36014">
                  <c:v>180.0699999999087</c:v>
                </c:pt>
                <c:pt idx="36015">
                  <c:v>180.0749999999087</c:v>
                </c:pt>
                <c:pt idx="36016">
                  <c:v>180.0799999999087</c:v>
                </c:pt>
                <c:pt idx="36017">
                  <c:v>180.0849999999087</c:v>
                </c:pt>
                <c:pt idx="36018">
                  <c:v>180.0899999999087</c:v>
                </c:pt>
                <c:pt idx="36019">
                  <c:v>180.0949999999087</c:v>
                </c:pt>
                <c:pt idx="36020">
                  <c:v>180.0999999999087</c:v>
                </c:pt>
                <c:pt idx="36021">
                  <c:v>180.1049999999087</c:v>
                </c:pt>
                <c:pt idx="36022">
                  <c:v>180.1099999999086</c:v>
                </c:pt>
                <c:pt idx="36023">
                  <c:v>180.1149999999085</c:v>
                </c:pt>
                <c:pt idx="36024">
                  <c:v>180.1199999999085</c:v>
                </c:pt>
                <c:pt idx="36025">
                  <c:v>180.1249999999087</c:v>
                </c:pt>
                <c:pt idx="36026">
                  <c:v>180.1299999999086</c:v>
                </c:pt>
                <c:pt idx="36027">
                  <c:v>180.1349999999086</c:v>
                </c:pt>
                <c:pt idx="36028">
                  <c:v>180.1399999999086</c:v>
                </c:pt>
                <c:pt idx="36029">
                  <c:v>180.1449999999085</c:v>
                </c:pt>
                <c:pt idx="36030">
                  <c:v>180.1499999999085</c:v>
                </c:pt>
                <c:pt idx="36031">
                  <c:v>180.1549999999086</c:v>
                </c:pt>
                <c:pt idx="36032">
                  <c:v>180.1599999999086</c:v>
                </c:pt>
                <c:pt idx="36033">
                  <c:v>180.1649999999086</c:v>
                </c:pt>
                <c:pt idx="36034">
                  <c:v>180.1699999999086</c:v>
                </c:pt>
                <c:pt idx="36035">
                  <c:v>180.1749999999086</c:v>
                </c:pt>
                <c:pt idx="36036">
                  <c:v>180.1799999999085</c:v>
                </c:pt>
                <c:pt idx="36037">
                  <c:v>180.1849999999086</c:v>
                </c:pt>
                <c:pt idx="36038">
                  <c:v>180.1899999999086</c:v>
                </c:pt>
                <c:pt idx="36039">
                  <c:v>180.1949999999086</c:v>
                </c:pt>
                <c:pt idx="36040">
                  <c:v>180.1999999999086</c:v>
                </c:pt>
                <c:pt idx="36041">
                  <c:v>180.2049999999086</c:v>
                </c:pt>
                <c:pt idx="36042">
                  <c:v>180.2099999999085</c:v>
                </c:pt>
                <c:pt idx="36043">
                  <c:v>180.2149999999085</c:v>
                </c:pt>
                <c:pt idx="36044">
                  <c:v>180.2199999999085</c:v>
                </c:pt>
                <c:pt idx="36045">
                  <c:v>180.2249999999086</c:v>
                </c:pt>
                <c:pt idx="36046">
                  <c:v>180.2299999999086</c:v>
                </c:pt>
                <c:pt idx="36047">
                  <c:v>180.2349999999086</c:v>
                </c:pt>
                <c:pt idx="36048">
                  <c:v>180.2399999999085</c:v>
                </c:pt>
                <c:pt idx="36049">
                  <c:v>180.2449999999085</c:v>
                </c:pt>
                <c:pt idx="36050">
                  <c:v>180.2499999999085</c:v>
                </c:pt>
                <c:pt idx="36051">
                  <c:v>180.2549999999085</c:v>
                </c:pt>
                <c:pt idx="36052">
                  <c:v>180.2599999999085</c:v>
                </c:pt>
                <c:pt idx="36053">
                  <c:v>180.2649999999085</c:v>
                </c:pt>
                <c:pt idx="36054">
                  <c:v>180.2699999999085</c:v>
                </c:pt>
                <c:pt idx="36055">
                  <c:v>180.2749999999085</c:v>
                </c:pt>
                <c:pt idx="36056">
                  <c:v>180.2799999999085</c:v>
                </c:pt>
                <c:pt idx="36057">
                  <c:v>180.2849999999085</c:v>
                </c:pt>
                <c:pt idx="36058">
                  <c:v>180.2899999999085</c:v>
                </c:pt>
                <c:pt idx="36059">
                  <c:v>180.2949999999085</c:v>
                </c:pt>
                <c:pt idx="36060">
                  <c:v>180.2999999999085</c:v>
                </c:pt>
                <c:pt idx="36061">
                  <c:v>180.3049999999085</c:v>
                </c:pt>
                <c:pt idx="36062">
                  <c:v>180.3099999999085</c:v>
                </c:pt>
                <c:pt idx="36063">
                  <c:v>180.3149999999085</c:v>
                </c:pt>
                <c:pt idx="36064">
                  <c:v>180.3199999999085</c:v>
                </c:pt>
                <c:pt idx="36065">
                  <c:v>180.3249999999085</c:v>
                </c:pt>
                <c:pt idx="36066">
                  <c:v>180.3299999999085</c:v>
                </c:pt>
                <c:pt idx="36067">
                  <c:v>180.3349999999085</c:v>
                </c:pt>
                <c:pt idx="36068">
                  <c:v>180.3399999999085</c:v>
                </c:pt>
                <c:pt idx="36069">
                  <c:v>180.3449999999085</c:v>
                </c:pt>
                <c:pt idx="36070">
                  <c:v>180.3499999999084</c:v>
                </c:pt>
                <c:pt idx="36071">
                  <c:v>180.3549999999084</c:v>
                </c:pt>
                <c:pt idx="36072">
                  <c:v>180.3599999999084</c:v>
                </c:pt>
                <c:pt idx="36073">
                  <c:v>180.3649999999084</c:v>
                </c:pt>
                <c:pt idx="36074">
                  <c:v>180.3699999999084</c:v>
                </c:pt>
                <c:pt idx="36075">
                  <c:v>180.3749999999084</c:v>
                </c:pt>
                <c:pt idx="36076">
                  <c:v>180.3799999999084</c:v>
                </c:pt>
                <c:pt idx="36077">
                  <c:v>180.3849999999084</c:v>
                </c:pt>
                <c:pt idx="36078">
                  <c:v>180.3899999999084</c:v>
                </c:pt>
                <c:pt idx="36079">
                  <c:v>180.3949999999084</c:v>
                </c:pt>
                <c:pt idx="36080">
                  <c:v>180.3999999999084</c:v>
                </c:pt>
                <c:pt idx="36081">
                  <c:v>180.4049999999084</c:v>
                </c:pt>
                <c:pt idx="36082">
                  <c:v>180.4099999999084</c:v>
                </c:pt>
                <c:pt idx="36083">
                  <c:v>180.4149999999084</c:v>
                </c:pt>
                <c:pt idx="36084">
                  <c:v>180.4199999999084</c:v>
                </c:pt>
                <c:pt idx="36085">
                  <c:v>180.4249999999084</c:v>
                </c:pt>
                <c:pt idx="36086">
                  <c:v>180.4299999999084</c:v>
                </c:pt>
                <c:pt idx="36087">
                  <c:v>180.4349999999084</c:v>
                </c:pt>
                <c:pt idx="36088">
                  <c:v>180.4399999999084</c:v>
                </c:pt>
                <c:pt idx="36089">
                  <c:v>180.4449999999084</c:v>
                </c:pt>
                <c:pt idx="36090">
                  <c:v>180.4499999999084</c:v>
                </c:pt>
                <c:pt idx="36091">
                  <c:v>180.4549999999084</c:v>
                </c:pt>
                <c:pt idx="36092">
                  <c:v>180.4599999999084</c:v>
                </c:pt>
                <c:pt idx="36093">
                  <c:v>180.4649999999083</c:v>
                </c:pt>
                <c:pt idx="36094">
                  <c:v>180.4699999999083</c:v>
                </c:pt>
                <c:pt idx="36095">
                  <c:v>180.4749999999083</c:v>
                </c:pt>
                <c:pt idx="36096">
                  <c:v>180.4799999999083</c:v>
                </c:pt>
                <c:pt idx="36097">
                  <c:v>180.4849999999084</c:v>
                </c:pt>
                <c:pt idx="36098">
                  <c:v>180.4899999999083</c:v>
                </c:pt>
                <c:pt idx="36099">
                  <c:v>180.4949999999083</c:v>
                </c:pt>
                <c:pt idx="36100">
                  <c:v>180.4999999999083</c:v>
                </c:pt>
                <c:pt idx="36101">
                  <c:v>180.5049999999083</c:v>
                </c:pt>
                <c:pt idx="36102">
                  <c:v>180.5099999999083</c:v>
                </c:pt>
                <c:pt idx="36103">
                  <c:v>180.5149999999083</c:v>
                </c:pt>
                <c:pt idx="36104">
                  <c:v>180.5199999999083</c:v>
                </c:pt>
                <c:pt idx="36105">
                  <c:v>180.5249999999083</c:v>
                </c:pt>
                <c:pt idx="36106">
                  <c:v>180.5299999999083</c:v>
                </c:pt>
                <c:pt idx="36107">
                  <c:v>180.5349999999083</c:v>
                </c:pt>
                <c:pt idx="36108">
                  <c:v>180.5399999999083</c:v>
                </c:pt>
                <c:pt idx="36109">
                  <c:v>180.5449999999083</c:v>
                </c:pt>
                <c:pt idx="36110">
                  <c:v>180.5499999999082</c:v>
                </c:pt>
                <c:pt idx="36111">
                  <c:v>180.5549999999083</c:v>
                </c:pt>
                <c:pt idx="36112">
                  <c:v>180.5599999999083</c:v>
                </c:pt>
                <c:pt idx="36113">
                  <c:v>180.5649999999083</c:v>
                </c:pt>
                <c:pt idx="36114">
                  <c:v>180.5699999999082</c:v>
                </c:pt>
                <c:pt idx="36115">
                  <c:v>180.5749999999082</c:v>
                </c:pt>
                <c:pt idx="36116">
                  <c:v>180.5799999999082</c:v>
                </c:pt>
                <c:pt idx="36117">
                  <c:v>180.5849999999082</c:v>
                </c:pt>
                <c:pt idx="36118">
                  <c:v>180.5899999999082</c:v>
                </c:pt>
                <c:pt idx="36119">
                  <c:v>180.5949999999082</c:v>
                </c:pt>
                <c:pt idx="36120">
                  <c:v>180.5999999999082</c:v>
                </c:pt>
                <c:pt idx="36121">
                  <c:v>180.6049999999082</c:v>
                </c:pt>
                <c:pt idx="36122">
                  <c:v>180.6099999999082</c:v>
                </c:pt>
                <c:pt idx="36123">
                  <c:v>180.6149999999082</c:v>
                </c:pt>
                <c:pt idx="36124">
                  <c:v>180.6199999999081</c:v>
                </c:pt>
                <c:pt idx="36125">
                  <c:v>180.6249999999082</c:v>
                </c:pt>
                <c:pt idx="36126">
                  <c:v>180.6299999999082</c:v>
                </c:pt>
                <c:pt idx="36127">
                  <c:v>180.6349999999082</c:v>
                </c:pt>
                <c:pt idx="36128">
                  <c:v>180.6399999999082</c:v>
                </c:pt>
                <c:pt idx="36129">
                  <c:v>180.6449999999082</c:v>
                </c:pt>
                <c:pt idx="36130">
                  <c:v>180.6499999999081</c:v>
                </c:pt>
                <c:pt idx="36131">
                  <c:v>180.6549999999082</c:v>
                </c:pt>
                <c:pt idx="36132">
                  <c:v>180.6599999999082</c:v>
                </c:pt>
                <c:pt idx="36133">
                  <c:v>180.6649999999082</c:v>
                </c:pt>
                <c:pt idx="36134">
                  <c:v>180.6699999999082</c:v>
                </c:pt>
                <c:pt idx="36135">
                  <c:v>180.6749999999082</c:v>
                </c:pt>
                <c:pt idx="36136">
                  <c:v>180.6799999999081</c:v>
                </c:pt>
                <c:pt idx="36137">
                  <c:v>180.6849999999081</c:v>
                </c:pt>
                <c:pt idx="36138">
                  <c:v>180.6899999999081</c:v>
                </c:pt>
                <c:pt idx="36139">
                  <c:v>180.6949999999081</c:v>
                </c:pt>
                <c:pt idx="36140">
                  <c:v>180.6999999999081</c:v>
                </c:pt>
                <c:pt idx="36141">
                  <c:v>180.7049999999081</c:v>
                </c:pt>
                <c:pt idx="36142">
                  <c:v>180.7099999999081</c:v>
                </c:pt>
                <c:pt idx="36143">
                  <c:v>180.7149999999081</c:v>
                </c:pt>
                <c:pt idx="36144">
                  <c:v>180.7199999999081</c:v>
                </c:pt>
                <c:pt idx="36145">
                  <c:v>180.7249999999081</c:v>
                </c:pt>
                <c:pt idx="36146">
                  <c:v>180.7299999999081</c:v>
                </c:pt>
                <c:pt idx="36147">
                  <c:v>180.7349999999081</c:v>
                </c:pt>
                <c:pt idx="36148">
                  <c:v>180.7399999999081</c:v>
                </c:pt>
                <c:pt idx="36149">
                  <c:v>180.7449999999081</c:v>
                </c:pt>
                <c:pt idx="36150">
                  <c:v>180.7499999999081</c:v>
                </c:pt>
                <c:pt idx="36151">
                  <c:v>180.7549999999081</c:v>
                </c:pt>
                <c:pt idx="36152">
                  <c:v>180.7599999999081</c:v>
                </c:pt>
                <c:pt idx="36153">
                  <c:v>180.7649999999081</c:v>
                </c:pt>
                <c:pt idx="36154">
                  <c:v>180.769999999908</c:v>
                </c:pt>
                <c:pt idx="36155">
                  <c:v>180.7749999999079</c:v>
                </c:pt>
                <c:pt idx="36156">
                  <c:v>180.7799999999079</c:v>
                </c:pt>
                <c:pt idx="36157">
                  <c:v>180.7849999999081</c:v>
                </c:pt>
                <c:pt idx="36158">
                  <c:v>180.789999999908</c:v>
                </c:pt>
                <c:pt idx="36159">
                  <c:v>180.794999999908</c:v>
                </c:pt>
                <c:pt idx="36160">
                  <c:v>180.799999999908</c:v>
                </c:pt>
                <c:pt idx="36161">
                  <c:v>180.804999999908</c:v>
                </c:pt>
                <c:pt idx="36162">
                  <c:v>180.809999999908</c:v>
                </c:pt>
                <c:pt idx="36163">
                  <c:v>180.814999999908</c:v>
                </c:pt>
                <c:pt idx="36164">
                  <c:v>180.819999999908</c:v>
                </c:pt>
                <c:pt idx="36165">
                  <c:v>180.824999999908</c:v>
                </c:pt>
                <c:pt idx="36166">
                  <c:v>180.829999999908</c:v>
                </c:pt>
                <c:pt idx="36167">
                  <c:v>180.834999999908</c:v>
                </c:pt>
                <c:pt idx="36168">
                  <c:v>180.839999999908</c:v>
                </c:pt>
                <c:pt idx="36169">
                  <c:v>180.844999999908</c:v>
                </c:pt>
                <c:pt idx="36170">
                  <c:v>180.849999999908</c:v>
                </c:pt>
                <c:pt idx="36171">
                  <c:v>180.854999999908</c:v>
                </c:pt>
                <c:pt idx="36172">
                  <c:v>180.859999999908</c:v>
                </c:pt>
                <c:pt idx="36173">
                  <c:v>180.864999999908</c:v>
                </c:pt>
                <c:pt idx="36174">
                  <c:v>180.869999999908</c:v>
                </c:pt>
                <c:pt idx="36175">
                  <c:v>180.874999999908</c:v>
                </c:pt>
                <c:pt idx="36176">
                  <c:v>180.879999999908</c:v>
                </c:pt>
                <c:pt idx="36177">
                  <c:v>180.884999999908</c:v>
                </c:pt>
                <c:pt idx="36178">
                  <c:v>180.889999999908</c:v>
                </c:pt>
                <c:pt idx="36179">
                  <c:v>180.894999999908</c:v>
                </c:pt>
                <c:pt idx="36180">
                  <c:v>180.899999999908</c:v>
                </c:pt>
                <c:pt idx="36181">
                  <c:v>180.9049999999079</c:v>
                </c:pt>
                <c:pt idx="36182">
                  <c:v>180.9099999999079</c:v>
                </c:pt>
                <c:pt idx="36183">
                  <c:v>180.9149999999079</c:v>
                </c:pt>
                <c:pt idx="36184">
                  <c:v>180.9199999999079</c:v>
                </c:pt>
                <c:pt idx="36185">
                  <c:v>180.924999999908</c:v>
                </c:pt>
                <c:pt idx="36186">
                  <c:v>180.9299999999079</c:v>
                </c:pt>
                <c:pt idx="36187">
                  <c:v>180.9349999999079</c:v>
                </c:pt>
                <c:pt idx="36188">
                  <c:v>180.9399999999079</c:v>
                </c:pt>
                <c:pt idx="36189">
                  <c:v>180.9449999999079</c:v>
                </c:pt>
                <c:pt idx="36190">
                  <c:v>180.9499999999079</c:v>
                </c:pt>
                <c:pt idx="36191">
                  <c:v>180.9549999999079</c:v>
                </c:pt>
                <c:pt idx="36192">
                  <c:v>180.9599999999079</c:v>
                </c:pt>
                <c:pt idx="36193">
                  <c:v>180.9649999999079</c:v>
                </c:pt>
                <c:pt idx="36194">
                  <c:v>180.9699999999079</c:v>
                </c:pt>
                <c:pt idx="36195">
                  <c:v>180.9749999999079</c:v>
                </c:pt>
                <c:pt idx="36196">
                  <c:v>180.9799999999079</c:v>
                </c:pt>
                <c:pt idx="36197">
                  <c:v>180.9849999999079</c:v>
                </c:pt>
                <c:pt idx="36198">
                  <c:v>180.9899999999079</c:v>
                </c:pt>
                <c:pt idx="36199">
                  <c:v>180.9949999999079</c:v>
                </c:pt>
                <c:pt idx="36200">
                  <c:v>180.9999999999079</c:v>
                </c:pt>
                <c:pt idx="36201">
                  <c:v>181.0049999999079</c:v>
                </c:pt>
                <c:pt idx="36202">
                  <c:v>181.0099999999078</c:v>
                </c:pt>
                <c:pt idx="36203">
                  <c:v>181.0149999999078</c:v>
                </c:pt>
                <c:pt idx="36204">
                  <c:v>181.0199999999078</c:v>
                </c:pt>
                <c:pt idx="36205">
                  <c:v>181.0249999999078</c:v>
                </c:pt>
                <c:pt idx="36206">
                  <c:v>181.0299999999078</c:v>
                </c:pt>
                <c:pt idx="36207">
                  <c:v>181.0349999999078</c:v>
                </c:pt>
                <c:pt idx="36208">
                  <c:v>181.0399999999078</c:v>
                </c:pt>
                <c:pt idx="36209">
                  <c:v>181.0449999999078</c:v>
                </c:pt>
                <c:pt idx="36210">
                  <c:v>181.0499999999078</c:v>
                </c:pt>
                <c:pt idx="36211">
                  <c:v>181.0549999999078</c:v>
                </c:pt>
                <c:pt idx="36212">
                  <c:v>181.0599999999078</c:v>
                </c:pt>
                <c:pt idx="36213">
                  <c:v>181.0649999999078</c:v>
                </c:pt>
                <c:pt idx="36214">
                  <c:v>181.0699999999078</c:v>
                </c:pt>
                <c:pt idx="36215">
                  <c:v>181.0749999999078</c:v>
                </c:pt>
                <c:pt idx="36216">
                  <c:v>181.0799999999078</c:v>
                </c:pt>
                <c:pt idx="36217">
                  <c:v>181.0849999999078</c:v>
                </c:pt>
                <c:pt idx="36218">
                  <c:v>181.0899999999078</c:v>
                </c:pt>
                <c:pt idx="36219">
                  <c:v>181.0949999999078</c:v>
                </c:pt>
                <c:pt idx="36220">
                  <c:v>181.0999999999078</c:v>
                </c:pt>
                <c:pt idx="36221">
                  <c:v>181.1049999999078</c:v>
                </c:pt>
                <c:pt idx="36222">
                  <c:v>181.1099999999078</c:v>
                </c:pt>
                <c:pt idx="36223">
                  <c:v>181.1149999999078</c:v>
                </c:pt>
                <c:pt idx="36224">
                  <c:v>181.1199999999077</c:v>
                </c:pt>
                <c:pt idx="36225">
                  <c:v>181.1249999999077</c:v>
                </c:pt>
                <c:pt idx="36226">
                  <c:v>181.1299999999077</c:v>
                </c:pt>
                <c:pt idx="36227">
                  <c:v>181.1349999999077</c:v>
                </c:pt>
                <c:pt idx="36228">
                  <c:v>181.1399999999077</c:v>
                </c:pt>
                <c:pt idx="36229">
                  <c:v>181.1449999999077</c:v>
                </c:pt>
                <c:pt idx="36230">
                  <c:v>181.1499999999077</c:v>
                </c:pt>
                <c:pt idx="36231">
                  <c:v>181.1549999999077</c:v>
                </c:pt>
                <c:pt idx="36232">
                  <c:v>181.1599999999077</c:v>
                </c:pt>
                <c:pt idx="36233">
                  <c:v>181.1649999999077</c:v>
                </c:pt>
                <c:pt idx="36234">
                  <c:v>181.1699999999077</c:v>
                </c:pt>
                <c:pt idx="36235">
                  <c:v>181.1749999999077</c:v>
                </c:pt>
                <c:pt idx="36236">
                  <c:v>181.1799999999077</c:v>
                </c:pt>
                <c:pt idx="36237">
                  <c:v>181.1849999999077</c:v>
                </c:pt>
                <c:pt idx="36238">
                  <c:v>181.1899999999077</c:v>
                </c:pt>
                <c:pt idx="36239">
                  <c:v>181.1949999999077</c:v>
                </c:pt>
                <c:pt idx="36240">
                  <c:v>181.1999999999077</c:v>
                </c:pt>
                <c:pt idx="36241">
                  <c:v>181.2049999999077</c:v>
                </c:pt>
                <c:pt idx="36242">
                  <c:v>181.2099999999076</c:v>
                </c:pt>
                <c:pt idx="36243">
                  <c:v>181.2149999999075</c:v>
                </c:pt>
                <c:pt idx="36244">
                  <c:v>181.2199999999075</c:v>
                </c:pt>
                <c:pt idx="36245">
                  <c:v>181.2249999999077</c:v>
                </c:pt>
                <c:pt idx="36246">
                  <c:v>181.2299999999076</c:v>
                </c:pt>
                <c:pt idx="36247">
                  <c:v>181.2349999999076</c:v>
                </c:pt>
                <c:pt idx="36248">
                  <c:v>181.2399999999076</c:v>
                </c:pt>
                <c:pt idx="36249">
                  <c:v>181.2449999999075</c:v>
                </c:pt>
                <c:pt idx="36250">
                  <c:v>181.2499999999075</c:v>
                </c:pt>
                <c:pt idx="36251">
                  <c:v>181.2549999999076</c:v>
                </c:pt>
                <c:pt idx="36252">
                  <c:v>181.2599999999076</c:v>
                </c:pt>
                <c:pt idx="36253">
                  <c:v>181.2649999999076</c:v>
                </c:pt>
                <c:pt idx="36254">
                  <c:v>181.2699999999076</c:v>
                </c:pt>
                <c:pt idx="36255">
                  <c:v>181.2749999999075</c:v>
                </c:pt>
                <c:pt idx="36256">
                  <c:v>181.2799999999075</c:v>
                </c:pt>
                <c:pt idx="36257">
                  <c:v>181.2849999999076</c:v>
                </c:pt>
                <c:pt idx="36258">
                  <c:v>181.2899999999076</c:v>
                </c:pt>
                <c:pt idx="36259">
                  <c:v>181.2949999999076</c:v>
                </c:pt>
                <c:pt idx="36260">
                  <c:v>181.2999999999076</c:v>
                </c:pt>
                <c:pt idx="36261">
                  <c:v>181.3049999999076</c:v>
                </c:pt>
                <c:pt idx="36262">
                  <c:v>181.3099999999076</c:v>
                </c:pt>
                <c:pt idx="36263">
                  <c:v>181.3149999999076</c:v>
                </c:pt>
                <c:pt idx="36264">
                  <c:v>181.3199999999076</c:v>
                </c:pt>
                <c:pt idx="36265">
                  <c:v>181.3249999999076</c:v>
                </c:pt>
                <c:pt idx="36266">
                  <c:v>181.3299999999076</c:v>
                </c:pt>
                <c:pt idx="36267">
                  <c:v>181.3349999999076</c:v>
                </c:pt>
                <c:pt idx="36268">
                  <c:v>181.3399999999076</c:v>
                </c:pt>
                <c:pt idx="36269">
                  <c:v>181.3449999999075</c:v>
                </c:pt>
                <c:pt idx="36270">
                  <c:v>181.3499999999075</c:v>
                </c:pt>
                <c:pt idx="36271">
                  <c:v>181.3549999999076</c:v>
                </c:pt>
                <c:pt idx="36272">
                  <c:v>181.3599999999076</c:v>
                </c:pt>
                <c:pt idx="36273">
                  <c:v>181.3649999999076</c:v>
                </c:pt>
                <c:pt idx="36274">
                  <c:v>181.3699999999075</c:v>
                </c:pt>
                <c:pt idx="36275">
                  <c:v>181.3749999999075</c:v>
                </c:pt>
                <c:pt idx="36276">
                  <c:v>181.3799999999075</c:v>
                </c:pt>
                <c:pt idx="36277">
                  <c:v>181.3849999999075</c:v>
                </c:pt>
                <c:pt idx="36278">
                  <c:v>181.3899999999075</c:v>
                </c:pt>
                <c:pt idx="36279">
                  <c:v>181.3949999999075</c:v>
                </c:pt>
                <c:pt idx="36280">
                  <c:v>181.3999999999075</c:v>
                </c:pt>
                <c:pt idx="36281">
                  <c:v>181.4049999999075</c:v>
                </c:pt>
                <c:pt idx="36282">
                  <c:v>181.4099999999075</c:v>
                </c:pt>
                <c:pt idx="36283">
                  <c:v>181.4149999999075</c:v>
                </c:pt>
                <c:pt idx="36284">
                  <c:v>181.4199999999075</c:v>
                </c:pt>
                <c:pt idx="36285">
                  <c:v>181.4249999999075</c:v>
                </c:pt>
                <c:pt idx="36286">
                  <c:v>181.4299999999075</c:v>
                </c:pt>
                <c:pt idx="36287">
                  <c:v>181.4349999999075</c:v>
                </c:pt>
                <c:pt idx="36288">
                  <c:v>181.4399999999075</c:v>
                </c:pt>
                <c:pt idx="36289">
                  <c:v>181.4449999999075</c:v>
                </c:pt>
                <c:pt idx="36290">
                  <c:v>181.4499999999074</c:v>
                </c:pt>
                <c:pt idx="36291">
                  <c:v>181.4549999999074</c:v>
                </c:pt>
                <c:pt idx="36292">
                  <c:v>181.4599999999074</c:v>
                </c:pt>
                <c:pt idx="36293">
                  <c:v>181.4649999999074</c:v>
                </c:pt>
                <c:pt idx="36294">
                  <c:v>181.4699999999074</c:v>
                </c:pt>
                <c:pt idx="36295">
                  <c:v>181.4749999999074</c:v>
                </c:pt>
                <c:pt idx="36296">
                  <c:v>181.4799999999074</c:v>
                </c:pt>
                <c:pt idx="36297">
                  <c:v>181.4849999999074</c:v>
                </c:pt>
                <c:pt idx="36298">
                  <c:v>181.4899999999074</c:v>
                </c:pt>
                <c:pt idx="36299">
                  <c:v>181.4949999999074</c:v>
                </c:pt>
                <c:pt idx="36300">
                  <c:v>181.4999999999074</c:v>
                </c:pt>
                <c:pt idx="36301">
                  <c:v>181.5049999999074</c:v>
                </c:pt>
                <c:pt idx="36302">
                  <c:v>181.5099999999074</c:v>
                </c:pt>
                <c:pt idx="36303">
                  <c:v>181.5149999999074</c:v>
                </c:pt>
                <c:pt idx="36304">
                  <c:v>181.5199999999074</c:v>
                </c:pt>
                <c:pt idx="36305">
                  <c:v>181.5249999999074</c:v>
                </c:pt>
                <c:pt idx="36306">
                  <c:v>181.5299999999074</c:v>
                </c:pt>
                <c:pt idx="36307">
                  <c:v>181.5349999999074</c:v>
                </c:pt>
                <c:pt idx="36308">
                  <c:v>181.5399999999074</c:v>
                </c:pt>
                <c:pt idx="36309">
                  <c:v>181.5449999999074</c:v>
                </c:pt>
                <c:pt idx="36310">
                  <c:v>181.5499999999074</c:v>
                </c:pt>
                <c:pt idx="36311">
                  <c:v>181.5549999999074</c:v>
                </c:pt>
                <c:pt idx="36312">
                  <c:v>181.5599999999074</c:v>
                </c:pt>
                <c:pt idx="36313">
                  <c:v>181.5649999999073</c:v>
                </c:pt>
                <c:pt idx="36314">
                  <c:v>181.5699999999073</c:v>
                </c:pt>
                <c:pt idx="36315">
                  <c:v>181.5749999999073</c:v>
                </c:pt>
                <c:pt idx="36316">
                  <c:v>181.5799999999073</c:v>
                </c:pt>
                <c:pt idx="36317">
                  <c:v>181.5849999999074</c:v>
                </c:pt>
                <c:pt idx="36318">
                  <c:v>181.5899999999073</c:v>
                </c:pt>
                <c:pt idx="36319">
                  <c:v>181.5949999999073</c:v>
                </c:pt>
                <c:pt idx="36320">
                  <c:v>181.5999999999073</c:v>
                </c:pt>
                <c:pt idx="36321">
                  <c:v>181.6049999999073</c:v>
                </c:pt>
                <c:pt idx="36322">
                  <c:v>181.6099999999073</c:v>
                </c:pt>
                <c:pt idx="36323">
                  <c:v>181.6149999999073</c:v>
                </c:pt>
                <c:pt idx="36324">
                  <c:v>181.6199999999073</c:v>
                </c:pt>
                <c:pt idx="36325">
                  <c:v>181.6249999999073</c:v>
                </c:pt>
                <c:pt idx="36326">
                  <c:v>181.6299999999073</c:v>
                </c:pt>
                <c:pt idx="36327">
                  <c:v>181.6349999999073</c:v>
                </c:pt>
                <c:pt idx="36328">
                  <c:v>181.6399999999073</c:v>
                </c:pt>
                <c:pt idx="36329">
                  <c:v>181.6449999999073</c:v>
                </c:pt>
                <c:pt idx="36330">
                  <c:v>181.6499999999072</c:v>
                </c:pt>
                <c:pt idx="36331">
                  <c:v>181.6549999999073</c:v>
                </c:pt>
                <c:pt idx="36332">
                  <c:v>181.6599999999073</c:v>
                </c:pt>
                <c:pt idx="36333">
                  <c:v>181.6649999999073</c:v>
                </c:pt>
                <c:pt idx="36334">
                  <c:v>181.6699999999072</c:v>
                </c:pt>
                <c:pt idx="36335">
                  <c:v>181.6749999999072</c:v>
                </c:pt>
                <c:pt idx="36336">
                  <c:v>181.6799999999072</c:v>
                </c:pt>
                <c:pt idx="36337">
                  <c:v>181.6849999999072</c:v>
                </c:pt>
                <c:pt idx="36338">
                  <c:v>181.6899999999072</c:v>
                </c:pt>
                <c:pt idx="36339">
                  <c:v>181.6949999999072</c:v>
                </c:pt>
                <c:pt idx="36340">
                  <c:v>181.6999999999072</c:v>
                </c:pt>
                <c:pt idx="36341">
                  <c:v>181.7049999999072</c:v>
                </c:pt>
                <c:pt idx="36342">
                  <c:v>181.7099999999072</c:v>
                </c:pt>
                <c:pt idx="36343">
                  <c:v>181.7149999999071</c:v>
                </c:pt>
                <c:pt idx="36344">
                  <c:v>181.7199999999071</c:v>
                </c:pt>
                <c:pt idx="36345">
                  <c:v>181.7249999999072</c:v>
                </c:pt>
                <c:pt idx="36346">
                  <c:v>181.7299999999072</c:v>
                </c:pt>
                <c:pt idx="36347">
                  <c:v>181.7349999999072</c:v>
                </c:pt>
                <c:pt idx="36348">
                  <c:v>181.7399999999072</c:v>
                </c:pt>
                <c:pt idx="36349">
                  <c:v>181.7449999999072</c:v>
                </c:pt>
                <c:pt idx="36350">
                  <c:v>181.7499999999071</c:v>
                </c:pt>
                <c:pt idx="36351">
                  <c:v>181.7549999999072</c:v>
                </c:pt>
                <c:pt idx="36352">
                  <c:v>181.7599999999072</c:v>
                </c:pt>
                <c:pt idx="36353">
                  <c:v>181.7649999999072</c:v>
                </c:pt>
                <c:pt idx="36354">
                  <c:v>181.7699999999072</c:v>
                </c:pt>
                <c:pt idx="36355">
                  <c:v>181.7749999999072</c:v>
                </c:pt>
                <c:pt idx="36356">
                  <c:v>181.7799999999071</c:v>
                </c:pt>
                <c:pt idx="36357">
                  <c:v>181.7849999999071</c:v>
                </c:pt>
                <c:pt idx="36358">
                  <c:v>181.7899999999071</c:v>
                </c:pt>
                <c:pt idx="36359">
                  <c:v>181.7949999999071</c:v>
                </c:pt>
                <c:pt idx="36360">
                  <c:v>181.7999999999071</c:v>
                </c:pt>
                <c:pt idx="36361">
                  <c:v>181.8049999999072</c:v>
                </c:pt>
                <c:pt idx="36362">
                  <c:v>181.8099999999071</c:v>
                </c:pt>
                <c:pt idx="36363">
                  <c:v>181.8149999999071</c:v>
                </c:pt>
                <c:pt idx="36364">
                  <c:v>181.8199999999071</c:v>
                </c:pt>
                <c:pt idx="36365">
                  <c:v>181.8249999999071</c:v>
                </c:pt>
                <c:pt idx="36366">
                  <c:v>181.8299999999071</c:v>
                </c:pt>
                <c:pt idx="36367">
                  <c:v>181.8349999999071</c:v>
                </c:pt>
                <c:pt idx="36368">
                  <c:v>181.8399999999071</c:v>
                </c:pt>
                <c:pt idx="36369">
                  <c:v>181.8449999999071</c:v>
                </c:pt>
                <c:pt idx="36370">
                  <c:v>181.8499999999071</c:v>
                </c:pt>
                <c:pt idx="36371">
                  <c:v>181.8549999999071</c:v>
                </c:pt>
                <c:pt idx="36372">
                  <c:v>181.8599999999071</c:v>
                </c:pt>
                <c:pt idx="36373">
                  <c:v>181.8649999999071</c:v>
                </c:pt>
                <c:pt idx="36374">
                  <c:v>181.8699999999071</c:v>
                </c:pt>
                <c:pt idx="36375">
                  <c:v>181.8749999999071</c:v>
                </c:pt>
                <c:pt idx="36376">
                  <c:v>181.8799999999071</c:v>
                </c:pt>
                <c:pt idx="36377">
                  <c:v>181.8849999999071</c:v>
                </c:pt>
                <c:pt idx="36378">
                  <c:v>181.8899999999071</c:v>
                </c:pt>
                <c:pt idx="36379">
                  <c:v>181.894999999907</c:v>
                </c:pt>
                <c:pt idx="36380">
                  <c:v>181.899999999907</c:v>
                </c:pt>
                <c:pt idx="36381">
                  <c:v>181.904999999907</c:v>
                </c:pt>
                <c:pt idx="36382">
                  <c:v>181.909999999907</c:v>
                </c:pt>
                <c:pt idx="36383">
                  <c:v>181.914999999907</c:v>
                </c:pt>
                <c:pt idx="36384">
                  <c:v>181.919999999907</c:v>
                </c:pt>
                <c:pt idx="36385">
                  <c:v>181.924999999907</c:v>
                </c:pt>
                <c:pt idx="36386">
                  <c:v>181.929999999907</c:v>
                </c:pt>
                <c:pt idx="36387">
                  <c:v>181.934999999907</c:v>
                </c:pt>
                <c:pt idx="36388">
                  <c:v>181.939999999907</c:v>
                </c:pt>
                <c:pt idx="36389">
                  <c:v>181.944999999907</c:v>
                </c:pt>
                <c:pt idx="36390">
                  <c:v>181.949999999907</c:v>
                </c:pt>
                <c:pt idx="36391">
                  <c:v>181.954999999907</c:v>
                </c:pt>
                <c:pt idx="36392">
                  <c:v>181.959999999907</c:v>
                </c:pt>
                <c:pt idx="36393">
                  <c:v>181.964999999907</c:v>
                </c:pt>
                <c:pt idx="36394">
                  <c:v>181.969999999907</c:v>
                </c:pt>
                <c:pt idx="36395">
                  <c:v>181.974999999907</c:v>
                </c:pt>
                <c:pt idx="36396">
                  <c:v>181.979999999907</c:v>
                </c:pt>
                <c:pt idx="36397">
                  <c:v>181.984999999907</c:v>
                </c:pt>
                <c:pt idx="36398">
                  <c:v>181.989999999907</c:v>
                </c:pt>
                <c:pt idx="36399">
                  <c:v>181.994999999907</c:v>
                </c:pt>
                <c:pt idx="36400">
                  <c:v>181.999999999907</c:v>
                </c:pt>
                <c:pt idx="36401">
                  <c:v>182.0049999999069</c:v>
                </c:pt>
                <c:pt idx="36402">
                  <c:v>182.0099999999069</c:v>
                </c:pt>
                <c:pt idx="36403">
                  <c:v>182.0149999999069</c:v>
                </c:pt>
                <c:pt idx="36404">
                  <c:v>182.0199999999069</c:v>
                </c:pt>
                <c:pt idx="36405">
                  <c:v>182.024999999907</c:v>
                </c:pt>
                <c:pt idx="36406">
                  <c:v>182.0299999999069</c:v>
                </c:pt>
                <c:pt idx="36407">
                  <c:v>182.0349999999069</c:v>
                </c:pt>
                <c:pt idx="36408">
                  <c:v>182.0399999999069</c:v>
                </c:pt>
                <c:pt idx="36409">
                  <c:v>182.0449999999069</c:v>
                </c:pt>
                <c:pt idx="36410">
                  <c:v>182.0499999999069</c:v>
                </c:pt>
                <c:pt idx="36411">
                  <c:v>182.0549999999069</c:v>
                </c:pt>
                <c:pt idx="36412">
                  <c:v>182.0599999999069</c:v>
                </c:pt>
                <c:pt idx="36413">
                  <c:v>182.0649999999069</c:v>
                </c:pt>
                <c:pt idx="36414">
                  <c:v>182.0699999999069</c:v>
                </c:pt>
                <c:pt idx="36415">
                  <c:v>182.0749999999069</c:v>
                </c:pt>
                <c:pt idx="36416">
                  <c:v>182.0799999999069</c:v>
                </c:pt>
                <c:pt idx="36417">
                  <c:v>182.0849999999069</c:v>
                </c:pt>
                <c:pt idx="36418">
                  <c:v>182.0899999999069</c:v>
                </c:pt>
                <c:pt idx="36419">
                  <c:v>182.0949999999069</c:v>
                </c:pt>
                <c:pt idx="36420">
                  <c:v>182.0999999999069</c:v>
                </c:pt>
                <c:pt idx="36421">
                  <c:v>182.1049999999069</c:v>
                </c:pt>
                <c:pt idx="36422">
                  <c:v>182.1099999999068</c:v>
                </c:pt>
                <c:pt idx="36423">
                  <c:v>182.1149999999068</c:v>
                </c:pt>
                <c:pt idx="36424">
                  <c:v>182.1199999999068</c:v>
                </c:pt>
                <c:pt idx="36425">
                  <c:v>182.1249999999068</c:v>
                </c:pt>
                <c:pt idx="36426">
                  <c:v>182.1299999999068</c:v>
                </c:pt>
                <c:pt idx="36427">
                  <c:v>182.1349999999068</c:v>
                </c:pt>
                <c:pt idx="36428">
                  <c:v>182.1399999999068</c:v>
                </c:pt>
                <c:pt idx="36429">
                  <c:v>182.1449999999068</c:v>
                </c:pt>
                <c:pt idx="36430">
                  <c:v>182.1499999999068</c:v>
                </c:pt>
                <c:pt idx="36431">
                  <c:v>182.1549999999068</c:v>
                </c:pt>
                <c:pt idx="36432">
                  <c:v>182.1599999999068</c:v>
                </c:pt>
                <c:pt idx="36433">
                  <c:v>182.1649999999068</c:v>
                </c:pt>
                <c:pt idx="36434">
                  <c:v>182.1699999999068</c:v>
                </c:pt>
                <c:pt idx="36435">
                  <c:v>182.1749999999068</c:v>
                </c:pt>
                <c:pt idx="36436">
                  <c:v>182.1799999999068</c:v>
                </c:pt>
                <c:pt idx="36437">
                  <c:v>182.1849999999068</c:v>
                </c:pt>
                <c:pt idx="36438">
                  <c:v>182.1899999999068</c:v>
                </c:pt>
                <c:pt idx="36439">
                  <c:v>182.1949999999068</c:v>
                </c:pt>
                <c:pt idx="36440">
                  <c:v>182.1999999999068</c:v>
                </c:pt>
                <c:pt idx="36441">
                  <c:v>182.2049999999068</c:v>
                </c:pt>
                <c:pt idx="36442">
                  <c:v>182.2099999999068</c:v>
                </c:pt>
                <c:pt idx="36443">
                  <c:v>182.2149999999068</c:v>
                </c:pt>
                <c:pt idx="36444">
                  <c:v>182.2199999999067</c:v>
                </c:pt>
                <c:pt idx="36445">
                  <c:v>182.2249999999067</c:v>
                </c:pt>
                <c:pt idx="36446">
                  <c:v>182.2299999999067</c:v>
                </c:pt>
                <c:pt idx="36447">
                  <c:v>182.2349999999067</c:v>
                </c:pt>
                <c:pt idx="36448">
                  <c:v>182.2399999999067</c:v>
                </c:pt>
                <c:pt idx="36449">
                  <c:v>182.2449999999067</c:v>
                </c:pt>
                <c:pt idx="36450">
                  <c:v>182.2499999999067</c:v>
                </c:pt>
                <c:pt idx="36451">
                  <c:v>182.2549999999067</c:v>
                </c:pt>
                <c:pt idx="36452">
                  <c:v>182.2599999999067</c:v>
                </c:pt>
                <c:pt idx="36453">
                  <c:v>182.2649999999067</c:v>
                </c:pt>
                <c:pt idx="36454">
                  <c:v>182.2699999999067</c:v>
                </c:pt>
                <c:pt idx="36455">
                  <c:v>182.2749999999067</c:v>
                </c:pt>
                <c:pt idx="36456">
                  <c:v>182.2799999999067</c:v>
                </c:pt>
                <c:pt idx="36457">
                  <c:v>182.2849999999067</c:v>
                </c:pt>
                <c:pt idx="36458">
                  <c:v>182.2899999999067</c:v>
                </c:pt>
                <c:pt idx="36459">
                  <c:v>182.2949999999067</c:v>
                </c:pt>
                <c:pt idx="36460">
                  <c:v>182.2999999999067</c:v>
                </c:pt>
                <c:pt idx="36461">
                  <c:v>182.3049999999067</c:v>
                </c:pt>
                <c:pt idx="36462">
                  <c:v>182.3099999999067</c:v>
                </c:pt>
                <c:pt idx="36463">
                  <c:v>182.3149999999067</c:v>
                </c:pt>
                <c:pt idx="36464">
                  <c:v>182.3199999999067</c:v>
                </c:pt>
                <c:pt idx="36465">
                  <c:v>182.3249999999067</c:v>
                </c:pt>
                <c:pt idx="36466">
                  <c:v>182.3299999999067</c:v>
                </c:pt>
                <c:pt idx="36467">
                  <c:v>182.3349999999066</c:v>
                </c:pt>
                <c:pt idx="36468">
                  <c:v>182.3399999999066</c:v>
                </c:pt>
                <c:pt idx="36469">
                  <c:v>182.3449999999066</c:v>
                </c:pt>
                <c:pt idx="36470">
                  <c:v>182.3499999999066</c:v>
                </c:pt>
                <c:pt idx="36471">
                  <c:v>182.3549999999067</c:v>
                </c:pt>
                <c:pt idx="36472">
                  <c:v>182.3599999999066</c:v>
                </c:pt>
                <c:pt idx="36473">
                  <c:v>182.3649999999066</c:v>
                </c:pt>
                <c:pt idx="36474">
                  <c:v>182.3699999999066</c:v>
                </c:pt>
                <c:pt idx="36475">
                  <c:v>182.3749999999066</c:v>
                </c:pt>
                <c:pt idx="36476">
                  <c:v>182.3799999999066</c:v>
                </c:pt>
                <c:pt idx="36477">
                  <c:v>182.3849999999066</c:v>
                </c:pt>
                <c:pt idx="36478">
                  <c:v>182.3899999999066</c:v>
                </c:pt>
                <c:pt idx="36479">
                  <c:v>182.3949999999066</c:v>
                </c:pt>
                <c:pt idx="36480">
                  <c:v>182.3999999999066</c:v>
                </c:pt>
                <c:pt idx="36481">
                  <c:v>182.4049999999066</c:v>
                </c:pt>
                <c:pt idx="36482">
                  <c:v>182.4099999999066</c:v>
                </c:pt>
                <c:pt idx="36483">
                  <c:v>182.4149999999066</c:v>
                </c:pt>
                <c:pt idx="36484">
                  <c:v>182.4199999999066</c:v>
                </c:pt>
                <c:pt idx="36485">
                  <c:v>182.4249999999066</c:v>
                </c:pt>
                <c:pt idx="36486">
                  <c:v>182.4299999999066</c:v>
                </c:pt>
                <c:pt idx="36487">
                  <c:v>182.4349999999066</c:v>
                </c:pt>
                <c:pt idx="36488">
                  <c:v>182.4399999999066</c:v>
                </c:pt>
                <c:pt idx="36489">
                  <c:v>182.4449999999065</c:v>
                </c:pt>
                <c:pt idx="36490">
                  <c:v>182.4499999999065</c:v>
                </c:pt>
                <c:pt idx="36491">
                  <c:v>182.4549999999066</c:v>
                </c:pt>
                <c:pt idx="36492">
                  <c:v>182.4599999999066</c:v>
                </c:pt>
                <c:pt idx="36493">
                  <c:v>182.4649999999066</c:v>
                </c:pt>
                <c:pt idx="36494">
                  <c:v>182.4699999999065</c:v>
                </c:pt>
                <c:pt idx="36495">
                  <c:v>182.4749999999065</c:v>
                </c:pt>
                <c:pt idx="36496">
                  <c:v>182.4799999999065</c:v>
                </c:pt>
                <c:pt idx="36497">
                  <c:v>182.4849999999065</c:v>
                </c:pt>
                <c:pt idx="36498">
                  <c:v>182.4899999999065</c:v>
                </c:pt>
                <c:pt idx="36499">
                  <c:v>182.4949999999065</c:v>
                </c:pt>
                <c:pt idx="36500">
                  <c:v>182.4999999999065</c:v>
                </c:pt>
                <c:pt idx="36501">
                  <c:v>182.5049999999065</c:v>
                </c:pt>
                <c:pt idx="36502">
                  <c:v>182.5099999999065</c:v>
                </c:pt>
                <c:pt idx="36503">
                  <c:v>182.5149999999065</c:v>
                </c:pt>
                <c:pt idx="36504">
                  <c:v>182.5199999999065</c:v>
                </c:pt>
                <c:pt idx="36505">
                  <c:v>182.5249999999065</c:v>
                </c:pt>
                <c:pt idx="36506">
                  <c:v>182.5299999999065</c:v>
                </c:pt>
                <c:pt idx="36507">
                  <c:v>182.5349999999065</c:v>
                </c:pt>
                <c:pt idx="36508">
                  <c:v>182.5399999999065</c:v>
                </c:pt>
                <c:pt idx="36509">
                  <c:v>182.5449999999065</c:v>
                </c:pt>
                <c:pt idx="36510">
                  <c:v>182.5499999999064</c:v>
                </c:pt>
                <c:pt idx="36511">
                  <c:v>182.5549999999064</c:v>
                </c:pt>
                <c:pt idx="36512">
                  <c:v>182.5599999999064</c:v>
                </c:pt>
                <c:pt idx="36513">
                  <c:v>182.5649999999064</c:v>
                </c:pt>
                <c:pt idx="36514">
                  <c:v>182.5699999999064</c:v>
                </c:pt>
                <c:pt idx="36515">
                  <c:v>182.5749999999064</c:v>
                </c:pt>
                <c:pt idx="36516">
                  <c:v>182.5799999999064</c:v>
                </c:pt>
                <c:pt idx="36517">
                  <c:v>182.5849999999064</c:v>
                </c:pt>
                <c:pt idx="36518">
                  <c:v>182.5899999999064</c:v>
                </c:pt>
                <c:pt idx="36519">
                  <c:v>182.5949999999064</c:v>
                </c:pt>
                <c:pt idx="36520">
                  <c:v>182.5999999999064</c:v>
                </c:pt>
                <c:pt idx="36521">
                  <c:v>182.6049999999064</c:v>
                </c:pt>
                <c:pt idx="36522">
                  <c:v>182.6099999999064</c:v>
                </c:pt>
                <c:pt idx="36523">
                  <c:v>182.6149999999064</c:v>
                </c:pt>
                <c:pt idx="36524">
                  <c:v>182.6199999999064</c:v>
                </c:pt>
                <c:pt idx="36525">
                  <c:v>182.6249999999064</c:v>
                </c:pt>
                <c:pt idx="36526">
                  <c:v>182.6299999999064</c:v>
                </c:pt>
                <c:pt idx="36527">
                  <c:v>182.6349999999064</c:v>
                </c:pt>
                <c:pt idx="36528">
                  <c:v>182.6399999999064</c:v>
                </c:pt>
                <c:pt idx="36529">
                  <c:v>182.6449999999064</c:v>
                </c:pt>
                <c:pt idx="36530">
                  <c:v>182.6499999999064</c:v>
                </c:pt>
                <c:pt idx="36531">
                  <c:v>182.6549999999064</c:v>
                </c:pt>
                <c:pt idx="36532">
                  <c:v>182.6599999999064</c:v>
                </c:pt>
                <c:pt idx="36533">
                  <c:v>182.6649999999063</c:v>
                </c:pt>
                <c:pt idx="36534">
                  <c:v>182.6699999999063</c:v>
                </c:pt>
                <c:pt idx="36535">
                  <c:v>182.6749999999063</c:v>
                </c:pt>
                <c:pt idx="36536">
                  <c:v>182.6799999999063</c:v>
                </c:pt>
                <c:pt idx="36537">
                  <c:v>182.6849999999064</c:v>
                </c:pt>
                <c:pt idx="36538">
                  <c:v>182.6899999999063</c:v>
                </c:pt>
                <c:pt idx="36539">
                  <c:v>182.6949999999063</c:v>
                </c:pt>
                <c:pt idx="36540">
                  <c:v>182.6999999999063</c:v>
                </c:pt>
                <c:pt idx="36541">
                  <c:v>182.7049999999063</c:v>
                </c:pt>
                <c:pt idx="36542">
                  <c:v>182.7099999999063</c:v>
                </c:pt>
                <c:pt idx="36543">
                  <c:v>182.7149999999063</c:v>
                </c:pt>
                <c:pt idx="36544">
                  <c:v>182.7199999999063</c:v>
                </c:pt>
                <c:pt idx="36545">
                  <c:v>182.7249999999063</c:v>
                </c:pt>
                <c:pt idx="36546">
                  <c:v>182.7299999999063</c:v>
                </c:pt>
                <c:pt idx="36547">
                  <c:v>182.7349999999063</c:v>
                </c:pt>
                <c:pt idx="36548">
                  <c:v>182.7399999999063</c:v>
                </c:pt>
                <c:pt idx="36549">
                  <c:v>182.7449999999063</c:v>
                </c:pt>
                <c:pt idx="36550">
                  <c:v>182.7499999999062</c:v>
                </c:pt>
                <c:pt idx="36551">
                  <c:v>182.7549999999063</c:v>
                </c:pt>
                <c:pt idx="36552">
                  <c:v>182.7599999999063</c:v>
                </c:pt>
                <c:pt idx="36553">
                  <c:v>182.7649999999063</c:v>
                </c:pt>
                <c:pt idx="36554">
                  <c:v>182.7699999999062</c:v>
                </c:pt>
                <c:pt idx="36555">
                  <c:v>182.7749999999062</c:v>
                </c:pt>
                <c:pt idx="36556">
                  <c:v>182.7799999999062</c:v>
                </c:pt>
                <c:pt idx="36557">
                  <c:v>182.7849999999062</c:v>
                </c:pt>
                <c:pt idx="36558">
                  <c:v>182.7899999999062</c:v>
                </c:pt>
                <c:pt idx="36559">
                  <c:v>182.7949999999062</c:v>
                </c:pt>
                <c:pt idx="36560">
                  <c:v>182.7999999999062</c:v>
                </c:pt>
                <c:pt idx="36561">
                  <c:v>182.8049999999062</c:v>
                </c:pt>
                <c:pt idx="36562">
                  <c:v>182.8099999999062</c:v>
                </c:pt>
                <c:pt idx="36563">
                  <c:v>182.8149999999062</c:v>
                </c:pt>
                <c:pt idx="36564">
                  <c:v>182.8199999999062</c:v>
                </c:pt>
                <c:pt idx="36565">
                  <c:v>182.8249999999062</c:v>
                </c:pt>
                <c:pt idx="36566">
                  <c:v>182.8299999999062</c:v>
                </c:pt>
                <c:pt idx="36567">
                  <c:v>182.8349999999062</c:v>
                </c:pt>
                <c:pt idx="36568">
                  <c:v>182.8399999999062</c:v>
                </c:pt>
                <c:pt idx="36569">
                  <c:v>182.8449999999062</c:v>
                </c:pt>
                <c:pt idx="36570">
                  <c:v>182.8499999999062</c:v>
                </c:pt>
                <c:pt idx="36571">
                  <c:v>182.8549999999062</c:v>
                </c:pt>
                <c:pt idx="36572">
                  <c:v>182.8599999999062</c:v>
                </c:pt>
                <c:pt idx="36573">
                  <c:v>182.8649999999062</c:v>
                </c:pt>
                <c:pt idx="36574">
                  <c:v>182.8699999999062</c:v>
                </c:pt>
                <c:pt idx="36575">
                  <c:v>182.8749999999062</c:v>
                </c:pt>
                <c:pt idx="36576">
                  <c:v>182.8799999999062</c:v>
                </c:pt>
                <c:pt idx="36577">
                  <c:v>182.8849999999062</c:v>
                </c:pt>
                <c:pt idx="36578">
                  <c:v>182.8899999999062</c:v>
                </c:pt>
                <c:pt idx="36579">
                  <c:v>182.8949999999062</c:v>
                </c:pt>
                <c:pt idx="36580">
                  <c:v>182.8999999999062</c:v>
                </c:pt>
                <c:pt idx="36581">
                  <c:v>182.9049999999062</c:v>
                </c:pt>
                <c:pt idx="36582">
                  <c:v>182.9099999999061</c:v>
                </c:pt>
                <c:pt idx="36583">
                  <c:v>182.9149999999061</c:v>
                </c:pt>
                <c:pt idx="36584">
                  <c:v>182.9199999999061</c:v>
                </c:pt>
                <c:pt idx="36585">
                  <c:v>182.9249999999061</c:v>
                </c:pt>
                <c:pt idx="36586">
                  <c:v>182.9299999999061</c:v>
                </c:pt>
                <c:pt idx="36587">
                  <c:v>182.9349999999061</c:v>
                </c:pt>
                <c:pt idx="36588">
                  <c:v>182.9399999999061</c:v>
                </c:pt>
                <c:pt idx="36589">
                  <c:v>182.9449999999061</c:v>
                </c:pt>
                <c:pt idx="36590">
                  <c:v>182.9499999999061</c:v>
                </c:pt>
                <c:pt idx="36591">
                  <c:v>182.9549999999061</c:v>
                </c:pt>
                <c:pt idx="36592">
                  <c:v>182.9599999999061</c:v>
                </c:pt>
                <c:pt idx="36593">
                  <c:v>182.9649999999061</c:v>
                </c:pt>
                <c:pt idx="36594">
                  <c:v>182.9699999999061</c:v>
                </c:pt>
                <c:pt idx="36595">
                  <c:v>182.9749999999061</c:v>
                </c:pt>
                <c:pt idx="36596">
                  <c:v>182.9799999999061</c:v>
                </c:pt>
                <c:pt idx="36597">
                  <c:v>182.9849999999061</c:v>
                </c:pt>
                <c:pt idx="36598">
                  <c:v>182.9899999999061</c:v>
                </c:pt>
                <c:pt idx="36599">
                  <c:v>182.994999999906</c:v>
                </c:pt>
                <c:pt idx="36600">
                  <c:v>182.999999999906</c:v>
                </c:pt>
                <c:pt idx="36601">
                  <c:v>183.004999999906</c:v>
                </c:pt>
                <c:pt idx="36602">
                  <c:v>183.009999999906</c:v>
                </c:pt>
                <c:pt idx="36603">
                  <c:v>183.014999999906</c:v>
                </c:pt>
                <c:pt idx="36604">
                  <c:v>183.019999999906</c:v>
                </c:pt>
                <c:pt idx="36605">
                  <c:v>183.024999999906</c:v>
                </c:pt>
                <c:pt idx="36606">
                  <c:v>183.029999999906</c:v>
                </c:pt>
                <c:pt idx="36607">
                  <c:v>183.034999999906</c:v>
                </c:pt>
                <c:pt idx="36608">
                  <c:v>183.039999999906</c:v>
                </c:pt>
                <c:pt idx="36609">
                  <c:v>183.044999999906</c:v>
                </c:pt>
                <c:pt idx="36610">
                  <c:v>183.049999999906</c:v>
                </c:pt>
                <c:pt idx="36611">
                  <c:v>183.054999999906</c:v>
                </c:pt>
                <c:pt idx="36612">
                  <c:v>183.059999999906</c:v>
                </c:pt>
                <c:pt idx="36613">
                  <c:v>183.064999999906</c:v>
                </c:pt>
                <c:pt idx="36614">
                  <c:v>183.069999999906</c:v>
                </c:pt>
                <c:pt idx="36615">
                  <c:v>183.074999999906</c:v>
                </c:pt>
                <c:pt idx="36616">
                  <c:v>183.079999999906</c:v>
                </c:pt>
                <c:pt idx="36617">
                  <c:v>183.084999999906</c:v>
                </c:pt>
                <c:pt idx="36618">
                  <c:v>183.089999999906</c:v>
                </c:pt>
                <c:pt idx="36619">
                  <c:v>183.094999999906</c:v>
                </c:pt>
                <c:pt idx="36620">
                  <c:v>183.099999999906</c:v>
                </c:pt>
                <c:pt idx="36621">
                  <c:v>183.1049999999059</c:v>
                </c:pt>
                <c:pt idx="36622">
                  <c:v>183.1099999999059</c:v>
                </c:pt>
                <c:pt idx="36623">
                  <c:v>183.1149999999059</c:v>
                </c:pt>
                <c:pt idx="36624">
                  <c:v>183.1199999999059</c:v>
                </c:pt>
                <c:pt idx="36625">
                  <c:v>183.124999999906</c:v>
                </c:pt>
                <c:pt idx="36626">
                  <c:v>183.1299999999059</c:v>
                </c:pt>
                <c:pt idx="36627">
                  <c:v>183.1349999999059</c:v>
                </c:pt>
                <c:pt idx="36628">
                  <c:v>183.1399999999059</c:v>
                </c:pt>
                <c:pt idx="36629">
                  <c:v>183.1449999999059</c:v>
                </c:pt>
                <c:pt idx="36630">
                  <c:v>183.1499999999059</c:v>
                </c:pt>
                <c:pt idx="36631">
                  <c:v>183.1549999999059</c:v>
                </c:pt>
                <c:pt idx="36632">
                  <c:v>183.1599999999059</c:v>
                </c:pt>
                <c:pt idx="36633">
                  <c:v>183.1649999999059</c:v>
                </c:pt>
                <c:pt idx="36634">
                  <c:v>183.1699999999059</c:v>
                </c:pt>
                <c:pt idx="36635">
                  <c:v>183.1749999999059</c:v>
                </c:pt>
                <c:pt idx="36636">
                  <c:v>183.1799999999059</c:v>
                </c:pt>
                <c:pt idx="36637">
                  <c:v>183.1849999999059</c:v>
                </c:pt>
                <c:pt idx="36638">
                  <c:v>183.1899999999059</c:v>
                </c:pt>
                <c:pt idx="36639">
                  <c:v>183.1949999999059</c:v>
                </c:pt>
                <c:pt idx="36640">
                  <c:v>183.1999999999059</c:v>
                </c:pt>
                <c:pt idx="36641">
                  <c:v>183.2049999999059</c:v>
                </c:pt>
                <c:pt idx="36642">
                  <c:v>183.2099999999058</c:v>
                </c:pt>
                <c:pt idx="36643">
                  <c:v>183.2149999999058</c:v>
                </c:pt>
                <c:pt idx="36644">
                  <c:v>183.2199999999058</c:v>
                </c:pt>
                <c:pt idx="36645">
                  <c:v>183.2249999999058</c:v>
                </c:pt>
                <c:pt idx="36646">
                  <c:v>183.2299999999058</c:v>
                </c:pt>
                <c:pt idx="36647">
                  <c:v>183.2349999999058</c:v>
                </c:pt>
                <c:pt idx="36648">
                  <c:v>183.2399999999058</c:v>
                </c:pt>
                <c:pt idx="36649">
                  <c:v>183.2449999999058</c:v>
                </c:pt>
                <c:pt idx="36650">
                  <c:v>183.2499999999058</c:v>
                </c:pt>
                <c:pt idx="36651">
                  <c:v>183.2549999999058</c:v>
                </c:pt>
                <c:pt idx="36652">
                  <c:v>183.2599999999058</c:v>
                </c:pt>
                <c:pt idx="36653">
                  <c:v>183.2649999999058</c:v>
                </c:pt>
                <c:pt idx="36654">
                  <c:v>183.2699999999058</c:v>
                </c:pt>
                <c:pt idx="36655">
                  <c:v>183.2749999999058</c:v>
                </c:pt>
                <c:pt idx="36656">
                  <c:v>183.2799999999058</c:v>
                </c:pt>
                <c:pt idx="36657">
                  <c:v>183.2849999999058</c:v>
                </c:pt>
                <c:pt idx="36658">
                  <c:v>183.2899999999058</c:v>
                </c:pt>
                <c:pt idx="36659">
                  <c:v>183.2949999999058</c:v>
                </c:pt>
                <c:pt idx="36660">
                  <c:v>183.2999999999058</c:v>
                </c:pt>
                <c:pt idx="36661">
                  <c:v>183.3049999999058</c:v>
                </c:pt>
                <c:pt idx="36662">
                  <c:v>183.3099999999058</c:v>
                </c:pt>
                <c:pt idx="36663">
                  <c:v>183.3149999999058</c:v>
                </c:pt>
                <c:pt idx="36664">
                  <c:v>183.3199999999058</c:v>
                </c:pt>
                <c:pt idx="36665">
                  <c:v>183.3249999999058</c:v>
                </c:pt>
                <c:pt idx="36666">
                  <c:v>183.3299999999058</c:v>
                </c:pt>
                <c:pt idx="36667">
                  <c:v>183.3349999999058</c:v>
                </c:pt>
                <c:pt idx="36668">
                  <c:v>183.3399999999058</c:v>
                </c:pt>
                <c:pt idx="36669">
                  <c:v>183.3449999999058</c:v>
                </c:pt>
                <c:pt idx="36670">
                  <c:v>183.3499999999057</c:v>
                </c:pt>
                <c:pt idx="36671">
                  <c:v>183.3549999999057</c:v>
                </c:pt>
                <c:pt idx="36672">
                  <c:v>183.3599999999057</c:v>
                </c:pt>
                <c:pt idx="36673">
                  <c:v>183.3649999999057</c:v>
                </c:pt>
                <c:pt idx="36674">
                  <c:v>183.3699999999057</c:v>
                </c:pt>
                <c:pt idx="36675">
                  <c:v>183.3749999999057</c:v>
                </c:pt>
                <c:pt idx="36676">
                  <c:v>183.3799999999057</c:v>
                </c:pt>
                <c:pt idx="36677">
                  <c:v>183.3849999999057</c:v>
                </c:pt>
                <c:pt idx="36678">
                  <c:v>183.3899999999057</c:v>
                </c:pt>
                <c:pt idx="36679">
                  <c:v>183.3949999999057</c:v>
                </c:pt>
                <c:pt idx="36680">
                  <c:v>183.3999999999057</c:v>
                </c:pt>
                <c:pt idx="36681">
                  <c:v>183.4049999999057</c:v>
                </c:pt>
                <c:pt idx="36682">
                  <c:v>183.4099999999057</c:v>
                </c:pt>
                <c:pt idx="36683">
                  <c:v>183.4149999999057</c:v>
                </c:pt>
                <c:pt idx="36684">
                  <c:v>183.4199999999057</c:v>
                </c:pt>
                <c:pt idx="36685">
                  <c:v>183.4249999999057</c:v>
                </c:pt>
                <c:pt idx="36686">
                  <c:v>183.4299999999057</c:v>
                </c:pt>
                <c:pt idx="36687">
                  <c:v>183.4349999999056</c:v>
                </c:pt>
                <c:pt idx="36688">
                  <c:v>183.4399999999056</c:v>
                </c:pt>
                <c:pt idx="36689">
                  <c:v>183.4449999999056</c:v>
                </c:pt>
                <c:pt idx="36690">
                  <c:v>183.4499999999056</c:v>
                </c:pt>
                <c:pt idx="36691">
                  <c:v>183.4549999999057</c:v>
                </c:pt>
                <c:pt idx="36692">
                  <c:v>183.4599999999056</c:v>
                </c:pt>
                <c:pt idx="36693">
                  <c:v>183.4649999999056</c:v>
                </c:pt>
                <c:pt idx="36694">
                  <c:v>183.4699999999056</c:v>
                </c:pt>
                <c:pt idx="36695">
                  <c:v>183.4749999999056</c:v>
                </c:pt>
                <c:pt idx="36696">
                  <c:v>183.4799999999056</c:v>
                </c:pt>
                <c:pt idx="36697">
                  <c:v>183.4849999999056</c:v>
                </c:pt>
                <c:pt idx="36698">
                  <c:v>183.4899999999056</c:v>
                </c:pt>
                <c:pt idx="36699">
                  <c:v>183.4949999999056</c:v>
                </c:pt>
                <c:pt idx="36700">
                  <c:v>183.4999999999056</c:v>
                </c:pt>
                <c:pt idx="36701">
                  <c:v>183.5049999999056</c:v>
                </c:pt>
                <c:pt idx="36702">
                  <c:v>183.5099999999056</c:v>
                </c:pt>
                <c:pt idx="36703">
                  <c:v>183.5149999999056</c:v>
                </c:pt>
                <c:pt idx="36704">
                  <c:v>183.5199999999056</c:v>
                </c:pt>
                <c:pt idx="36705">
                  <c:v>183.5249999999056</c:v>
                </c:pt>
                <c:pt idx="36706">
                  <c:v>183.5299999999056</c:v>
                </c:pt>
                <c:pt idx="36707">
                  <c:v>183.5349999999056</c:v>
                </c:pt>
                <c:pt idx="36708">
                  <c:v>183.5399999999056</c:v>
                </c:pt>
                <c:pt idx="36709">
                  <c:v>183.5449999999055</c:v>
                </c:pt>
                <c:pt idx="36710">
                  <c:v>183.5499999999055</c:v>
                </c:pt>
                <c:pt idx="36711">
                  <c:v>183.5549999999056</c:v>
                </c:pt>
                <c:pt idx="36712">
                  <c:v>183.5599999999056</c:v>
                </c:pt>
                <c:pt idx="36713">
                  <c:v>183.5649999999056</c:v>
                </c:pt>
                <c:pt idx="36714">
                  <c:v>183.5699999999055</c:v>
                </c:pt>
                <c:pt idx="36715">
                  <c:v>183.5749999999055</c:v>
                </c:pt>
                <c:pt idx="36716">
                  <c:v>183.5799999999055</c:v>
                </c:pt>
                <c:pt idx="36717">
                  <c:v>183.5849999999055</c:v>
                </c:pt>
                <c:pt idx="36718">
                  <c:v>183.5899999999055</c:v>
                </c:pt>
                <c:pt idx="36719">
                  <c:v>183.5949999999055</c:v>
                </c:pt>
                <c:pt idx="36720">
                  <c:v>183.5999999999055</c:v>
                </c:pt>
                <c:pt idx="36721">
                  <c:v>183.6049999999055</c:v>
                </c:pt>
                <c:pt idx="36722">
                  <c:v>183.6099999999055</c:v>
                </c:pt>
                <c:pt idx="36723">
                  <c:v>183.6149999999055</c:v>
                </c:pt>
                <c:pt idx="36724">
                  <c:v>183.6199999999055</c:v>
                </c:pt>
                <c:pt idx="36725">
                  <c:v>183.6249999999055</c:v>
                </c:pt>
                <c:pt idx="36726">
                  <c:v>183.6299999999055</c:v>
                </c:pt>
                <c:pt idx="36727">
                  <c:v>183.6349999999055</c:v>
                </c:pt>
                <c:pt idx="36728">
                  <c:v>183.6399999999055</c:v>
                </c:pt>
                <c:pt idx="36729">
                  <c:v>183.6449999999055</c:v>
                </c:pt>
                <c:pt idx="36730">
                  <c:v>183.6499999999054</c:v>
                </c:pt>
                <c:pt idx="36731">
                  <c:v>183.6549999999054</c:v>
                </c:pt>
                <c:pt idx="36732">
                  <c:v>183.6599999999054</c:v>
                </c:pt>
                <c:pt idx="36733">
                  <c:v>183.6649999999054</c:v>
                </c:pt>
                <c:pt idx="36734">
                  <c:v>183.6699999999054</c:v>
                </c:pt>
                <c:pt idx="36735">
                  <c:v>183.6749999999054</c:v>
                </c:pt>
                <c:pt idx="36736">
                  <c:v>183.6799999999054</c:v>
                </c:pt>
                <c:pt idx="36737">
                  <c:v>183.6849999999054</c:v>
                </c:pt>
                <c:pt idx="36738">
                  <c:v>183.6899999999054</c:v>
                </c:pt>
                <c:pt idx="36739">
                  <c:v>183.6949999999054</c:v>
                </c:pt>
                <c:pt idx="36740">
                  <c:v>183.6999999999054</c:v>
                </c:pt>
                <c:pt idx="36741">
                  <c:v>183.7049999999054</c:v>
                </c:pt>
                <c:pt idx="36742">
                  <c:v>183.7099999999054</c:v>
                </c:pt>
                <c:pt idx="36743">
                  <c:v>183.7149999999054</c:v>
                </c:pt>
                <c:pt idx="36744">
                  <c:v>183.7199999999054</c:v>
                </c:pt>
                <c:pt idx="36745">
                  <c:v>183.7249999999054</c:v>
                </c:pt>
                <c:pt idx="36746">
                  <c:v>183.7299999999054</c:v>
                </c:pt>
                <c:pt idx="36747">
                  <c:v>183.7349999999054</c:v>
                </c:pt>
                <c:pt idx="36748">
                  <c:v>183.7399999999054</c:v>
                </c:pt>
                <c:pt idx="36749">
                  <c:v>183.7449999999054</c:v>
                </c:pt>
                <c:pt idx="36750">
                  <c:v>183.7499999999054</c:v>
                </c:pt>
                <c:pt idx="36751">
                  <c:v>183.7549999999054</c:v>
                </c:pt>
                <c:pt idx="36752">
                  <c:v>183.7599999999054</c:v>
                </c:pt>
                <c:pt idx="36753">
                  <c:v>183.7649999999053</c:v>
                </c:pt>
                <c:pt idx="36754">
                  <c:v>183.7699999999053</c:v>
                </c:pt>
                <c:pt idx="36755">
                  <c:v>183.7749999999053</c:v>
                </c:pt>
                <c:pt idx="36756">
                  <c:v>183.7799999999053</c:v>
                </c:pt>
                <c:pt idx="36757">
                  <c:v>183.7849999999054</c:v>
                </c:pt>
                <c:pt idx="36758">
                  <c:v>183.7899999999053</c:v>
                </c:pt>
                <c:pt idx="36759">
                  <c:v>183.7949999999053</c:v>
                </c:pt>
                <c:pt idx="36760">
                  <c:v>183.7999999999053</c:v>
                </c:pt>
                <c:pt idx="36761">
                  <c:v>183.8049999999053</c:v>
                </c:pt>
                <c:pt idx="36762">
                  <c:v>183.8099999999053</c:v>
                </c:pt>
                <c:pt idx="36763">
                  <c:v>183.8149999999053</c:v>
                </c:pt>
                <c:pt idx="36764">
                  <c:v>183.8199999999053</c:v>
                </c:pt>
                <c:pt idx="36765">
                  <c:v>183.8249999999053</c:v>
                </c:pt>
                <c:pt idx="36766">
                  <c:v>183.8299999999053</c:v>
                </c:pt>
                <c:pt idx="36767">
                  <c:v>183.8349999999053</c:v>
                </c:pt>
                <c:pt idx="36768">
                  <c:v>183.8399999999053</c:v>
                </c:pt>
                <c:pt idx="36769">
                  <c:v>183.8449999999053</c:v>
                </c:pt>
                <c:pt idx="36770">
                  <c:v>183.8499999999053</c:v>
                </c:pt>
                <c:pt idx="36771">
                  <c:v>183.8549999999053</c:v>
                </c:pt>
                <c:pt idx="36772">
                  <c:v>183.8599999999053</c:v>
                </c:pt>
                <c:pt idx="36773">
                  <c:v>183.8649999999053</c:v>
                </c:pt>
                <c:pt idx="36774">
                  <c:v>183.8699999999052</c:v>
                </c:pt>
                <c:pt idx="36775">
                  <c:v>183.8749999999052</c:v>
                </c:pt>
                <c:pt idx="36776">
                  <c:v>183.8799999999052</c:v>
                </c:pt>
                <c:pt idx="36777">
                  <c:v>183.8849999999053</c:v>
                </c:pt>
                <c:pt idx="36778">
                  <c:v>183.8899999999053</c:v>
                </c:pt>
                <c:pt idx="36779">
                  <c:v>183.8949999999053</c:v>
                </c:pt>
                <c:pt idx="36780">
                  <c:v>183.8999999999052</c:v>
                </c:pt>
                <c:pt idx="36781">
                  <c:v>183.9049999999052</c:v>
                </c:pt>
                <c:pt idx="36782">
                  <c:v>183.9099999999052</c:v>
                </c:pt>
                <c:pt idx="36783">
                  <c:v>183.9149999999052</c:v>
                </c:pt>
                <c:pt idx="36784">
                  <c:v>183.9199999999052</c:v>
                </c:pt>
                <c:pt idx="36785">
                  <c:v>183.9249999999052</c:v>
                </c:pt>
                <c:pt idx="36786">
                  <c:v>183.9299999999052</c:v>
                </c:pt>
                <c:pt idx="36787">
                  <c:v>183.9349999999052</c:v>
                </c:pt>
                <c:pt idx="36788">
                  <c:v>183.9399999999052</c:v>
                </c:pt>
                <c:pt idx="36789">
                  <c:v>183.9449999999052</c:v>
                </c:pt>
                <c:pt idx="36790">
                  <c:v>183.9499999999052</c:v>
                </c:pt>
                <c:pt idx="36791">
                  <c:v>183.9549999999052</c:v>
                </c:pt>
                <c:pt idx="36792">
                  <c:v>183.9599999999052</c:v>
                </c:pt>
                <c:pt idx="36793">
                  <c:v>183.9649999999052</c:v>
                </c:pt>
                <c:pt idx="36794">
                  <c:v>183.9699999999052</c:v>
                </c:pt>
                <c:pt idx="36795">
                  <c:v>183.9749999999052</c:v>
                </c:pt>
                <c:pt idx="36796">
                  <c:v>183.9799999999051</c:v>
                </c:pt>
                <c:pt idx="36797">
                  <c:v>183.9849999999052</c:v>
                </c:pt>
                <c:pt idx="36798">
                  <c:v>183.9899999999052</c:v>
                </c:pt>
                <c:pt idx="36799">
                  <c:v>183.9949999999052</c:v>
                </c:pt>
                <c:pt idx="36800">
                  <c:v>183.9999999999052</c:v>
                </c:pt>
                <c:pt idx="36801">
                  <c:v>184.0049999999052</c:v>
                </c:pt>
                <c:pt idx="36802">
                  <c:v>184.0099999999051</c:v>
                </c:pt>
                <c:pt idx="36803">
                  <c:v>184.0149999999051</c:v>
                </c:pt>
                <c:pt idx="36804">
                  <c:v>184.0199999999051</c:v>
                </c:pt>
                <c:pt idx="36805">
                  <c:v>184.0249999999051</c:v>
                </c:pt>
                <c:pt idx="36806">
                  <c:v>184.0299999999051</c:v>
                </c:pt>
                <c:pt idx="36807">
                  <c:v>184.0349999999051</c:v>
                </c:pt>
                <c:pt idx="36808">
                  <c:v>184.0399999999051</c:v>
                </c:pt>
                <c:pt idx="36809">
                  <c:v>184.0449999999051</c:v>
                </c:pt>
                <c:pt idx="36810">
                  <c:v>184.0499999999051</c:v>
                </c:pt>
                <c:pt idx="36811">
                  <c:v>184.0549999999051</c:v>
                </c:pt>
                <c:pt idx="36812">
                  <c:v>184.0599999999051</c:v>
                </c:pt>
                <c:pt idx="36813">
                  <c:v>184.0649999999051</c:v>
                </c:pt>
                <c:pt idx="36814">
                  <c:v>184.0699999999051</c:v>
                </c:pt>
                <c:pt idx="36815">
                  <c:v>184.0749999999051</c:v>
                </c:pt>
                <c:pt idx="36816">
                  <c:v>184.0799999999051</c:v>
                </c:pt>
                <c:pt idx="36817">
                  <c:v>184.0849999999051</c:v>
                </c:pt>
                <c:pt idx="36818">
                  <c:v>184.089999999905</c:v>
                </c:pt>
                <c:pt idx="36819">
                  <c:v>184.094999999905</c:v>
                </c:pt>
                <c:pt idx="36820">
                  <c:v>184.099999999905</c:v>
                </c:pt>
                <c:pt idx="36821">
                  <c:v>184.104999999905</c:v>
                </c:pt>
                <c:pt idx="36822">
                  <c:v>184.109999999905</c:v>
                </c:pt>
                <c:pt idx="36823">
                  <c:v>184.114999999905</c:v>
                </c:pt>
                <c:pt idx="36824">
                  <c:v>184.119999999905</c:v>
                </c:pt>
                <c:pt idx="36825">
                  <c:v>184.124999999905</c:v>
                </c:pt>
                <c:pt idx="36826">
                  <c:v>184.129999999905</c:v>
                </c:pt>
                <c:pt idx="36827">
                  <c:v>184.134999999905</c:v>
                </c:pt>
                <c:pt idx="36828">
                  <c:v>184.139999999905</c:v>
                </c:pt>
                <c:pt idx="36829">
                  <c:v>184.144999999905</c:v>
                </c:pt>
                <c:pt idx="36830">
                  <c:v>184.149999999905</c:v>
                </c:pt>
                <c:pt idx="36831">
                  <c:v>184.154999999905</c:v>
                </c:pt>
                <c:pt idx="36832">
                  <c:v>184.159999999905</c:v>
                </c:pt>
                <c:pt idx="36833">
                  <c:v>184.164999999905</c:v>
                </c:pt>
                <c:pt idx="36834">
                  <c:v>184.169999999905</c:v>
                </c:pt>
                <c:pt idx="36835">
                  <c:v>184.174999999905</c:v>
                </c:pt>
                <c:pt idx="36836">
                  <c:v>184.179999999905</c:v>
                </c:pt>
                <c:pt idx="36837">
                  <c:v>184.184999999905</c:v>
                </c:pt>
                <c:pt idx="36838">
                  <c:v>184.189999999905</c:v>
                </c:pt>
                <c:pt idx="36839">
                  <c:v>184.194999999905</c:v>
                </c:pt>
                <c:pt idx="36840">
                  <c:v>184.1999999999049</c:v>
                </c:pt>
                <c:pt idx="36841">
                  <c:v>184.2049999999049</c:v>
                </c:pt>
                <c:pt idx="36842">
                  <c:v>184.2099999999049</c:v>
                </c:pt>
                <c:pt idx="36843">
                  <c:v>184.2149999999049</c:v>
                </c:pt>
                <c:pt idx="36844">
                  <c:v>184.2199999999049</c:v>
                </c:pt>
                <c:pt idx="36845">
                  <c:v>184.224999999905</c:v>
                </c:pt>
                <c:pt idx="36846">
                  <c:v>184.2299999999049</c:v>
                </c:pt>
                <c:pt idx="36847">
                  <c:v>184.2349999999049</c:v>
                </c:pt>
                <c:pt idx="36848">
                  <c:v>184.2399999999049</c:v>
                </c:pt>
                <c:pt idx="36849">
                  <c:v>184.2449999999049</c:v>
                </c:pt>
                <c:pt idx="36850">
                  <c:v>184.2499999999049</c:v>
                </c:pt>
                <c:pt idx="36851">
                  <c:v>184.2549999999049</c:v>
                </c:pt>
                <c:pt idx="36852">
                  <c:v>184.2599999999049</c:v>
                </c:pt>
                <c:pt idx="36853">
                  <c:v>184.2649999999049</c:v>
                </c:pt>
                <c:pt idx="36854">
                  <c:v>184.2699999999049</c:v>
                </c:pt>
                <c:pt idx="36855">
                  <c:v>184.2749999999049</c:v>
                </c:pt>
                <c:pt idx="36856">
                  <c:v>184.2799999999049</c:v>
                </c:pt>
                <c:pt idx="36857">
                  <c:v>184.2849999999049</c:v>
                </c:pt>
                <c:pt idx="36858">
                  <c:v>184.2899999999049</c:v>
                </c:pt>
                <c:pt idx="36859">
                  <c:v>184.2949999999049</c:v>
                </c:pt>
                <c:pt idx="36860">
                  <c:v>184.2999999999049</c:v>
                </c:pt>
                <c:pt idx="36861">
                  <c:v>184.304999999905</c:v>
                </c:pt>
                <c:pt idx="36862">
                  <c:v>184.3099999999048</c:v>
                </c:pt>
                <c:pt idx="36863">
                  <c:v>184.3149999999048</c:v>
                </c:pt>
                <c:pt idx="36864">
                  <c:v>184.3199999999048</c:v>
                </c:pt>
                <c:pt idx="36865">
                  <c:v>184.324999999905</c:v>
                </c:pt>
                <c:pt idx="36866">
                  <c:v>184.329999999905</c:v>
                </c:pt>
                <c:pt idx="36867">
                  <c:v>184.334999999905</c:v>
                </c:pt>
                <c:pt idx="36868">
                  <c:v>184.3399999999048</c:v>
                </c:pt>
                <c:pt idx="36869">
                  <c:v>184.3449999999048</c:v>
                </c:pt>
                <c:pt idx="36870">
                  <c:v>184.3499999999048</c:v>
                </c:pt>
                <c:pt idx="36871">
                  <c:v>184.3549999999048</c:v>
                </c:pt>
                <c:pt idx="36872">
                  <c:v>184.3599999999048</c:v>
                </c:pt>
                <c:pt idx="36873">
                  <c:v>184.3649999999048</c:v>
                </c:pt>
                <c:pt idx="36874">
                  <c:v>184.3699999999048</c:v>
                </c:pt>
                <c:pt idx="36875">
                  <c:v>184.3749999999048</c:v>
                </c:pt>
                <c:pt idx="36876">
                  <c:v>184.3799999999048</c:v>
                </c:pt>
                <c:pt idx="36877">
                  <c:v>184.3849999999048</c:v>
                </c:pt>
                <c:pt idx="36878">
                  <c:v>184.3899999999048</c:v>
                </c:pt>
                <c:pt idx="36879">
                  <c:v>184.3949999999048</c:v>
                </c:pt>
                <c:pt idx="36880">
                  <c:v>184.3999999999048</c:v>
                </c:pt>
                <c:pt idx="36881">
                  <c:v>184.4049999999048</c:v>
                </c:pt>
                <c:pt idx="36882">
                  <c:v>184.4099999999048</c:v>
                </c:pt>
                <c:pt idx="36883">
                  <c:v>184.4149999999048</c:v>
                </c:pt>
                <c:pt idx="36884">
                  <c:v>184.4199999999047</c:v>
                </c:pt>
                <c:pt idx="36885">
                  <c:v>184.4249999999048</c:v>
                </c:pt>
                <c:pt idx="36886">
                  <c:v>184.4299999999048</c:v>
                </c:pt>
                <c:pt idx="36887">
                  <c:v>184.4349999999048</c:v>
                </c:pt>
                <c:pt idx="36888">
                  <c:v>184.4399999999048</c:v>
                </c:pt>
                <c:pt idx="36889">
                  <c:v>184.4449999999048</c:v>
                </c:pt>
                <c:pt idx="36890">
                  <c:v>184.4499999999047</c:v>
                </c:pt>
                <c:pt idx="36891">
                  <c:v>184.4549999999047</c:v>
                </c:pt>
                <c:pt idx="36892">
                  <c:v>184.4599999999047</c:v>
                </c:pt>
                <c:pt idx="36893">
                  <c:v>184.4649999999047</c:v>
                </c:pt>
                <c:pt idx="36894">
                  <c:v>184.4699999999047</c:v>
                </c:pt>
                <c:pt idx="36895">
                  <c:v>184.4749999999047</c:v>
                </c:pt>
                <c:pt idx="36896">
                  <c:v>184.4799999999047</c:v>
                </c:pt>
                <c:pt idx="36897">
                  <c:v>184.4849999999047</c:v>
                </c:pt>
                <c:pt idx="36898">
                  <c:v>184.4899999999047</c:v>
                </c:pt>
                <c:pt idx="36899">
                  <c:v>184.4949999999047</c:v>
                </c:pt>
                <c:pt idx="36900">
                  <c:v>184.4999999999047</c:v>
                </c:pt>
                <c:pt idx="36901">
                  <c:v>184.5049999999047</c:v>
                </c:pt>
                <c:pt idx="36902">
                  <c:v>184.5099999999047</c:v>
                </c:pt>
                <c:pt idx="36903">
                  <c:v>184.5149999999047</c:v>
                </c:pt>
                <c:pt idx="36904">
                  <c:v>184.5199999999047</c:v>
                </c:pt>
                <c:pt idx="36905">
                  <c:v>184.5249999999047</c:v>
                </c:pt>
                <c:pt idx="36906">
                  <c:v>184.5299999999046</c:v>
                </c:pt>
                <c:pt idx="36907">
                  <c:v>184.5349999999046</c:v>
                </c:pt>
                <c:pt idx="36908">
                  <c:v>184.5399999999046</c:v>
                </c:pt>
                <c:pt idx="36909">
                  <c:v>184.5449999999046</c:v>
                </c:pt>
                <c:pt idx="36910">
                  <c:v>184.5499999999046</c:v>
                </c:pt>
                <c:pt idx="36911">
                  <c:v>184.5549999999047</c:v>
                </c:pt>
                <c:pt idx="36912">
                  <c:v>184.5599999999046</c:v>
                </c:pt>
                <c:pt idx="36913">
                  <c:v>184.5649999999046</c:v>
                </c:pt>
                <c:pt idx="36914">
                  <c:v>184.5699999999046</c:v>
                </c:pt>
                <c:pt idx="36915">
                  <c:v>184.5749999999046</c:v>
                </c:pt>
                <c:pt idx="36916">
                  <c:v>184.5799999999046</c:v>
                </c:pt>
                <c:pt idx="36917">
                  <c:v>184.5849999999046</c:v>
                </c:pt>
                <c:pt idx="36918">
                  <c:v>184.5899999999046</c:v>
                </c:pt>
                <c:pt idx="36919">
                  <c:v>184.5949999999046</c:v>
                </c:pt>
                <c:pt idx="36920">
                  <c:v>184.5999999999046</c:v>
                </c:pt>
                <c:pt idx="36921">
                  <c:v>184.6049999999046</c:v>
                </c:pt>
                <c:pt idx="36922">
                  <c:v>184.6099999999046</c:v>
                </c:pt>
                <c:pt idx="36923">
                  <c:v>184.6149999999046</c:v>
                </c:pt>
                <c:pt idx="36924">
                  <c:v>184.6199999999046</c:v>
                </c:pt>
                <c:pt idx="36925">
                  <c:v>184.6249999999046</c:v>
                </c:pt>
                <c:pt idx="36926">
                  <c:v>184.6299999999046</c:v>
                </c:pt>
                <c:pt idx="36927">
                  <c:v>184.6349999999046</c:v>
                </c:pt>
                <c:pt idx="36928">
                  <c:v>184.6399999999045</c:v>
                </c:pt>
                <c:pt idx="36929">
                  <c:v>184.6449999999045</c:v>
                </c:pt>
                <c:pt idx="36930">
                  <c:v>184.6499999999045</c:v>
                </c:pt>
                <c:pt idx="36931">
                  <c:v>184.6549999999046</c:v>
                </c:pt>
                <c:pt idx="36932">
                  <c:v>184.6599999999046</c:v>
                </c:pt>
                <c:pt idx="36933">
                  <c:v>184.6649999999046</c:v>
                </c:pt>
                <c:pt idx="36934">
                  <c:v>184.6699999999045</c:v>
                </c:pt>
                <c:pt idx="36935">
                  <c:v>184.6749999999045</c:v>
                </c:pt>
                <c:pt idx="36936">
                  <c:v>184.6799999999045</c:v>
                </c:pt>
                <c:pt idx="36937">
                  <c:v>184.6849999999045</c:v>
                </c:pt>
                <c:pt idx="36938">
                  <c:v>184.6899999999045</c:v>
                </c:pt>
                <c:pt idx="36939">
                  <c:v>184.6949999999045</c:v>
                </c:pt>
                <c:pt idx="36940">
                  <c:v>184.6999999999045</c:v>
                </c:pt>
                <c:pt idx="36941">
                  <c:v>184.7049999999045</c:v>
                </c:pt>
                <c:pt idx="36942">
                  <c:v>184.7099999999045</c:v>
                </c:pt>
                <c:pt idx="36943">
                  <c:v>184.7149999999045</c:v>
                </c:pt>
                <c:pt idx="36944">
                  <c:v>184.7199999999045</c:v>
                </c:pt>
                <c:pt idx="36945">
                  <c:v>184.7249999999045</c:v>
                </c:pt>
                <c:pt idx="36946">
                  <c:v>184.7299999999045</c:v>
                </c:pt>
                <c:pt idx="36947">
                  <c:v>184.7349999999045</c:v>
                </c:pt>
                <c:pt idx="36948">
                  <c:v>184.7399999999045</c:v>
                </c:pt>
                <c:pt idx="36949">
                  <c:v>184.7449999999045</c:v>
                </c:pt>
                <c:pt idx="36950">
                  <c:v>184.7499999999044</c:v>
                </c:pt>
                <c:pt idx="36951">
                  <c:v>184.7549999999044</c:v>
                </c:pt>
                <c:pt idx="36952">
                  <c:v>184.7599999999044</c:v>
                </c:pt>
                <c:pt idx="36953">
                  <c:v>184.7649999999044</c:v>
                </c:pt>
                <c:pt idx="36954">
                  <c:v>184.7699999999044</c:v>
                </c:pt>
                <c:pt idx="36955">
                  <c:v>184.7749999999044</c:v>
                </c:pt>
                <c:pt idx="36956">
                  <c:v>184.7799999999044</c:v>
                </c:pt>
                <c:pt idx="36957">
                  <c:v>184.7849999999044</c:v>
                </c:pt>
                <c:pt idx="36958">
                  <c:v>184.7899999999044</c:v>
                </c:pt>
                <c:pt idx="36959">
                  <c:v>184.7949999999044</c:v>
                </c:pt>
                <c:pt idx="36960">
                  <c:v>184.7999999999044</c:v>
                </c:pt>
                <c:pt idx="36961">
                  <c:v>184.8049999999044</c:v>
                </c:pt>
                <c:pt idx="36962">
                  <c:v>184.8099999999044</c:v>
                </c:pt>
                <c:pt idx="36963">
                  <c:v>184.8149999999044</c:v>
                </c:pt>
                <c:pt idx="36964">
                  <c:v>184.8199999999044</c:v>
                </c:pt>
                <c:pt idx="36965">
                  <c:v>184.8249999999044</c:v>
                </c:pt>
                <c:pt idx="36966">
                  <c:v>184.8299999999044</c:v>
                </c:pt>
                <c:pt idx="36967">
                  <c:v>184.8349999999044</c:v>
                </c:pt>
                <c:pt idx="36968">
                  <c:v>184.8399999999044</c:v>
                </c:pt>
                <c:pt idx="36969">
                  <c:v>184.8449999999044</c:v>
                </c:pt>
                <c:pt idx="36970">
                  <c:v>184.8499999999044</c:v>
                </c:pt>
                <c:pt idx="36971">
                  <c:v>184.8549999999044</c:v>
                </c:pt>
                <c:pt idx="36972">
                  <c:v>184.8599999999044</c:v>
                </c:pt>
                <c:pt idx="36973">
                  <c:v>184.8649999999044</c:v>
                </c:pt>
                <c:pt idx="36974">
                  <c:v>184.8699999999044</c:v>
                </c:pt>
                <c:pt idx="36975">
                  <c:v>184.8749999999044</c:v>
                </c:pt>
                <c:pt idx="36976">
                  <c:v>184.8799999999044</c:v>
                </c:pt>
                <c:pt idx="36977">
                  <c:v>184.8849999999044</c:v>
                </c:pt>
                <c:pt idx="36978">
                  <c:v>184.8899999999044</c:v>
                </c:pt>
                <c:pt idx="36979">
                  <c:v>184.8949999999043</c:v>
                </c:pt>
                <c:pt idx="36980">
                  <c:v>184.8999999999043</c:v>
                </c:pt>
                <c:pt idx="36981">
                  <c:v>184.9049999999043</c:v>
                </c:pt>
                <c:pt idx="36982">
                  <c:v>184.9099999999043</c:v>
                </c:pt>
                <c:pt idx="36983">
                  <c:v>184.9149999999043</c:v>
                </c:pt>
                <c:pt idx="36984">
                  <c:v>184.9199999999043</c:v>
                </c:pt>
                <c:pt idx="36985">
                  <c:v>184.9249999999043</c:v>
                </c:pt>
                <c:pt idx="36986">
                  <c:v>184.9299999999043</c:v>
                </c:pt>
                <c:pt idx="36987">
                  <c:v>184.9349999999043</c:v>
                </c:pt>
                <c:pt idx="36988">
                  <c:v>184.9399999999043</c:v>
                </c:pt>
                <c:pt idx="36989">
                  <c:v>184.9449999999043</c:v>
                </c:pt>
                <c:pt idx="36990">
                  <c:v>184.9499999999043</c:v>
                </c:pt>
                <c:pt idx="36991">
                  <c:v>184.9549999999043</c:v>
                </c:pt>
                <c:pt idx="36992">
                  <c:v>184.9599999999043</c:v>
                </c:pt>
                <c:pt idx="36993">
                  <c:v>184.9649999999043</c:v>
                </c:pt>
                <c:pt idx="36994">
                  <c:v>184.9699999999042</c:v>
                </c:pt>
                <c:pt idx="36995">
                  <c:v>184.9749999999042</c:v>
                </c:pt>
                <c:pt idx="36996">
                  <c:v>184.9799999999042</c:v>
                </c:pt>
                <c:pt idx="36997">
                  <c:v>184.9849999999043</c:v>
                </c:pt>
                <c:pt idx="36998">
                  <c:v>184.9899999999043</c:v>
                </c:pt>
                <c:pt idx="36999">
                  <c:v>184.9949999999043</c:v>
                </c:pt>
                <c:pt idx="37000">
                  <c:v>184.9999999999042</c:v>
                </c:pt>
                <c:pt idx="37001">
                  <c:v>185.0049999999042</c:v>
                </c:pt>
                <c:pt idx="37002">
                  <c:v>185.0099999999042</c:v>
                </c:pt>
                <c:pt idx="37003">
                  <c:v>185.0149999999042</c:v>
                </c:pt>
                <c:pt idx="37004">
                  <c:v>185.0199999999042</c:v>
                </c:pt>
                <c:pt idx="37005">
                  <c:v>185.0249999999042</c:v>
                </c:pt>
                <c:pt idx="37006">
                  <c:v>185.0299999999042</c:v>
                </c:pt>
                <c:pt idx="37007">
                  <c:v>185.0349999999042</c:v>
                </c:pt>
                <c:pt idx="37008">
                  <c:v>185.0399999999042</c:v>
                </c:pt>
                <c:pt idx="37009">
                  <c:v>185.0449999999042</c:v>
                </c:pt>
                <c:pt idx="37010">
                  <c:v>185.0499999999042</c:v>
                </c:pt>
                <c:pt idx="37011">
                  <c:v>185.0549999999042</c:v>
                </c:pt>
                <c:pt idx="37012">
                  <c:v>185.0599999999042</c:v>
                </c:pt>
                <c:pt idx="37013">
                  <c:v>185.0649999999042</c:v>
                </c:pt>
                <c:pt idx="37014">
                  <c:v>185.0699999999042</c:v>
                </c:pt>
                <c:pt idx="37015">
                  <c:v>185.0749999999042</c:v>
                </c:pt>
                <c:pt idx="37016">
                  <c:v>185.0799999999041</c:v>
                </c:pt>
                <c:pt idx="37017">
                  <c:v>185.0849999999042</c:v>
                </c:pt>
                <c:pt idx="37018">
                  <c:v>185.0899999999042</c:v>
                </c:pt>
                <c:pt idx="37019">
                  <c:v>185.0949999999042</c:v>
                </c:pt>
                <c:pt idx="37020">
                  <c:v>185.0999999999042</c:v>
                </c:pt>
                <c:pt idx="37021">
                  <c:v>185.1049999999042</c:v>
                </c:pt>
                <c:pt idx="37022">
                  <c:v>185.1099999999041</c:v>
                </c:pt>
                <c:pt idx="37023">
                  <c:v>185.1149999999041</c:v>
                </c:pt>
                <c:pt idx="37024">
                  <c:v>185.1199999999041</c:v>
                </c:pt>
                <c:pt idx="37025">
                  <c:v>185.1249999999041</c:v>
                </c:pt>
                <c:pt idx="37026">
                  <c:v>185.1299999999041</c:v>
                </c:pt>
                <c:pt idx="37027">
                  <c:v>185.1349999999041</c:v>
                </c:pt>
                <c:pt idx="37028">
                  <c:v>185.1399999999041</c:v>
                </c:pt>
                <c:pt idx="37029">
                  <c:v>185.1449999999041</c:v>
                </c:pt>
                <c:pt idx="37030">
                  <c:v>185.1499999999041</c:v>
                </c:pt>
                <c:pt idx="37031">
                  <c:v>185.1549999999041</c:v>
                </c:pt>
                <c:pt idx="37032">
                  <c:v>185.1599999999041</c:v>
                </c:pt>
                <c:pt idx="37033">
                  <c:v>185.1649999999041</c:v>
                </c:pt>
                <c:pt idx="37034">
                  <c:v>185.1699999999041</c:v>
                </c:pt>
                <c:pt idx="37035">
                  <c:v>185.1749999999041</c:v>
                </c:pt>
                <c:pt idx="37036">
                  <c:v>185.1799999999041</c:v>
                </c:pt>
                <c:pt idx="37037">
                  <c:v>185.1849999999041</c:v>
                </c:pt>
                <c:pt idx="37038">
                  <c:v>185.189999999904</c:v>
                </c:pt>
                <c:pt idx="37039">
                  <c:v>185.194999999904</c:v>
                </c:pt>
                <c:pt idx="37040">
                  <c:v>185.199999999904</c:v>
                </c:pt>
                <c:pt idx="37041">
                  <c:v>185.204999999904</c:v>
                </c:pt>
                <c:pt idx="37042">
                  <c:v>185.209999999904</c:v>
                </c:pt>
                <c:pt idx="37043">
                  <c:v>185.214999999904</c:v>
                </c:pt>
                <c:pt idx="37044">
                  <c:v>185.219999999904</c:v>
                </c:pt>
                <c:pt idx="37045">
                  <c:v>185.224999999904</c:v>
                </c:pt>
                <c:pt idx="37046">
                  <c:v>185.229999999904</c:v>
                </c:pt>
                <c:pt idx="37047">
                  <c:v>185.234999999904</c:v>
                </c:pt>
                <c:pt idx="37048">
                  <c:v>185.239999999904</c:v>
                </c:pt>
                <c:pt idx="37049">
                  <c:v>185.244999999904</c:v>
                </c:pt>
                <c:pt idx="37050">
                  <c:v>185.249999999904</c:v>
                </c:pt>
                <c:pt idx="37051">
                  <c:v>185.254999999904</c:v>
                </c:pt>
                <c:pt idx="37052">
                  <c:v>185.259999999904</c:v>
                </c:pt>
                <c:pt idx="37053">
                  <c:v>185.264999999904</c:v>
                </c:pt>
                <c:pt idx="37054">
                  <c:v>185.269999999904</c:v>
                </c:pt>
                <c:pt idx="37055">
                  <c:v>185.274999999904</c:v>
                </c:pt>
                <c:pt idx="37056">
                  <c:v>185.279999999904</c:v>
                </c:pt>
                <c:pt idx="37057">
                  <c:v>185.284999999904</c:v>
                </c:pt>
                <c:pt idx="37058">
                  <c:v>185.289999999904</c:v>
                </c:pt>
                <c:pt idx="37059">
                  <c:v>185.294999999904</c:v>
                </c:pt>
                <c:pt idx="37060">
                  <c:v>185.2999999999039</c:v>
                </c:pt>
                <c:pt idx="37061">
                  <c:v>185.304999999904</c:v>
                </c:pt>
                <c:pt idx="37062">
                  <c:v>185.309999999904</c:v>
                </c:pt>
                <c:pt idx="37063">
                  <c:v>185.314999999904</c:v>
                </c:pt>
                <c:pt idx="37064">
                  <c:v>185.319999999904</c:v>
                </c:pt>
                <c:pt idx="37065">
                  <c:v>185.324999999904</c:v>
                </c:pt>
                <c:pt idx="37066">
                  <c:v>185.329999999904</c:v>
                </c:pt>
                <c:pt idx="37067">
                  <c:v>185.334999999904</c:v>
                </c:pt>
                <c:pt idx="37068">
                  <c:v>185.339999999904</c:v>
                </c:pt>
                <c:pt idx="37069">
                  <c:v>185.344999999904</c:v>
                </c:pt>
                <c:pt idx="37070">
                  <c:v>185.349999999904</c:v>
                </c:pt>
                <c:pt idx="37071">
                  <c:v>185.354999999904</c:v>
                </c:pt>
                <c:pt idx="37072">
                  <c:v>185.359999999904</c:v>
                </c:pt>
                <c:pt idx="37073">
                  <c:v>185.364999999904</c:v>
                </c:pt>
                <c:pt idx="37074">
                  <c:v>185.369999999904</c:v>
                </c:pt>
                <c:pt idx="37075">
                  <c:v>185.374999999904</c:v>
                </c:pt>
                <c:pt idx="37076">
                  <c:v>185.379999999904</c:v>
                </c:pt>
                <c:pt idx="37077">
                  <c:v>185.384999999904</c:v>
                </c:pt>
                <c:pt idx="37078">
                  <c:v>185.389999999904</c:v>
                </c:pt>
                <c:pt idx="37079">
                  <c:v>185.394999999904</c:v>
                </c:pt>
                <c:pt idx="37080">
                  <c:v>185.399999999904</c:v>
                </c:pt>
                <c:pt idx="37081">
                  <c:v>185.404999999904</c:v>
                </c:pt>
                <c:pt idx="37082">
                  <c:v>185.4099999999038</c:v>
                </c:pt>
                <c:pt idx="37083">
                  <c:v>185.4149999999038</c:v>
                </c:pt>
                <c:pt idx="37084">
                  <c:v>185.4199999999038</c:v>
                </c:pt>
                <c:pt idx="37085">
                  <c:v>185.424999999904</c:v>
                </c:pt>
                <c:pt idx="37086">
                  <c:v>185.429999999904</c:v>
                </c:pt>
                <c:pt idx="37087">
                  <c:v>185.434999999904</c:v>
                </c:pt>
                <c:pt idx="37088">
                  <c:v>185.4399999999038</c:v>
                </c:pt>
                <c:pt idx="37089">
                  <c:v>185.4449999999038</c:v>
                </c:pt>
                <c:pt idx="37090">
                  <c:v>185.4499999999038</c:v>
                </c:pt>
                <c:pt idx="37091">
                  <c:v>185.4549999999038</c:v>
                </c:pt>
                <c:pt idx="37092">
                  <c:v>185.4599999999038</c:v>
                </c:pt>
                <c:pt idx="37093">
                  <c:v>185.4649999999038</c:v>
                </c:pt>
                <c:pt idx="37094">
                  <c:v>185.4699999999038</c:v>
                </c:pt>
                <c:pt idx="37095">
                  <c:v>185.4749999999038</c:v>
                </c:pt>
                <c:pt idx="37096">
                  <c:v>185.4799999999038</c:v>
                </c:pt>
                <c:pt idx="37097">
                  <c:v>185.4849999999038</c:v>
                </c:pt>
                <c:pt idx="37098">
                  <c:v>185.4899999999038</c:v>
                </c:pt>
                <c:pt idx="37099">
                  <c:v>185.4949999999038</c:v>
                </c:pt>
                <c:pt idx="37100">
                  <c:v>185.4999999999038</c:v>
                </c:pt>
                <c:pt idx="37101">
                  <c:v>185.5049999999038</c:v>
                </c:pt>
                <c:pt idx="37102">
                  <c:v>185.5099999999038</c:v>
                </c:pt>
                <c:pt idx="37103">
                  <c:v>185.5149999999038</c:v>
                </c:pt>
                <c:pt idx="37104">
                  <c:v>185.5199999999037</c:v>
                </c:pt>
                <c:pt idx="37105">
                  <c:v>185.5249999999038</c:v>
                </c:pt>
                <c:pt idx="37106">
                  <c:v>185.5299999999038</c:v>
                </c:pt>
                <c:pt idx="37107">
                  <c:v>185.5349999999038</c:v>
                </c:pt>
                <c:pt idx="37108">
                  <c:v>185.5399999999038</c:v>
                </c:pt>
                <c:pt idx="37109">
                  <c:v>185.5449999999038</c:v>
                </c:pt>
                <c:pt idx="37110">
                  <c:v>185.5499999999037</c:v>
                </c:pt>
                <c:pt idx="37111">
                  <c:v>185.5549999999037</c:v>
                </c:pt>
                <c:pt idx="37112">
                  <c:v>185.5599999999037</c:v>
                </c:pt>
                <c:pt idx="37113">
                  <c:v>185.5649999999037</c:v>
                </c:pt>
                <c:pt idx="37114">
                  <c:v>185.5699999999037</c:v>
                </c:pt>
                <c:pt idx="37115">
                  <c:v>185.5749999999037</c:v>
                </c:pt>
                <c:pt idx="37116">
                  <c:v>185.5799999999037</c:v>
                </c:pt>
                <c:pt idx="37117">
                  <c:v>185.5849999999037</c:v>
                </c:pt>
                <c:pt idx="37118">
                  <c:v>185.5899999999037</c:v>
                </c:pt>
                <c:pt idx="37119">
                  <c:v>185.5949999999037</c:v>
                </c:pt>
                <c:pt idx="37120">
                  <c:v>185.5999999999037</c:v>
                </c:pt>
                <c:pt idx="37121">
                  <c:v>185.6049999999037</c:v>
                </c:pt>
                <c:pt idx="37122">
                  <c:v>185.6099999999037</c:v>
                </c:pt>
                <c:pt idx="37123">
                  <c:v>185.6149999999037</c:v>
                </c:pt>
                <c:pt idx="37124">
                  <c:v>185.6199999999037</c:v>
                </c:pt>
                <c:pt idx="37125">
                  <c:v>185.6249999999037</c:v>
                </c:pt>
                <c:pt idx="37126">
                  <c:v>185.6299999999036</c:v>
                </c:pt>
                <c:pt idx="37127">
                  <c:v>185.6349999999036</c:v>
                </c:pt>
                <c:pt idx="37128">
                  <c:v>185.6399999999036</c:v>
                </c:pt>
                <c:pt idx="37129">
                  <c:v>185.6449999999036</c:v>
                </c:pt>
                <c:pt idx="37130">
                  <c:v>185.6499999999036</c:v>
                </c:pt>
                <c:pt idx="37131">
                  <c:v>185.6549999999037</c:v>
                </c:pt>
                <c:pt idx="37132">
                  <c:v>185.6599999999036</c:v>
                </c:pt>
                <c:pt idx="37133">
                  <c:v>185.6649999999036</c:v>
                </c:pt>
                <c:pt idx="37134">
                  <c:v>185.6699999999036</c:v>
                </c:pt>
                <c:pt idx="37135">
                  <c:v>185.6749999999036</c:v>
                </c:pt>
                <c:pt idx="37136">
                  <c:v>185.6799999999036</c:v>
                </c:pt>
                <c:pt idx="37137">
                  <c:v>185.6849999999036</c:v>
                </c:pt>
                <c:pt idx="37138">
                  <c:v>185.6899999999036</c:v>
                </c:pt>
                <c:pt idx="37139">
                  <c:v>185.6949999999036</c:v>
                </c:pt>
                <c:pt idx="37140">
                  <c:v>185.6999999999036</c:v>
                </c:pt>
                <c:pt idx="37141">
                  <c:v>185.7049999999036</c:v>
                </c:pt>
                <c:pt idx="37142">
                  <c:v>185.7099999999036</c:v>
                </c:pt>
                <c:pt idx="37143">
                  <c:v>185.7149999999036</c:v>
                </c:pt>
                <c:pt idx="37144">
                  <c:v>185.7199999999036</c:v>
                </c:pt>
                <c:pt idx="37145">
                  <c:v>185.7249999999036</c:v>
                </c:pt>
                <c:pt idx="37146">
                  <c:v>185.7299999999036</c:v>
                </c:pt>
                <c:pt idx="37147">
                  <c:v>185.7349999999036</c:v>
                </c:pt>
                <c:pt idx="37148">
                  <c:v>185.7399999999035</c:v>
                </c:pt>
                <c:pt idx="37149">
                  <c:v>185.7449999999035</c:v>
                </c:pt>
                <c:pt idx="37150">
                  <c:v>185.7499999999035</c:v>
                </c:pt>
                <c:pt idx="37151">
                  <c:v>185.7549999999036</c:v>
                </c:pt>
                <c:pt idx="37152">
                  <c:v>185.7599999999036</c:v>
                </c:pt>
                <c:pt idx="37153">
                  <c:v>185.7649999999036</c:v>
                </c:pt>
                <c:pt idx="37154">
                  <c:v>185.7699999999035</c:v>
                </c:pt>
                <c:pt idx="37155">
                  <c:v>185.7749999999035</c:v>
                </c:pt>
                <c:pt idx="37156">
                  <c:v>185.7799999999035</c:v>
                </c:pt>
                <c:pt idx="37157">
                  <c:v>185.7849999999035</c:v>
                </c:pt>
                <c:pt idx="37158">
                  <c:v>185.7899999999035</c:v>
                </c:pt>
                <c:pt idx="37159">
                  <c:v>185.7949999999035</c:v>
                </c:pt>
                <c:pt idx="37160">
                  <c:v>185.7999999999035</c:v>
                </c:pt>
                <c:pt idx="37161">
                  <c:v>185.8049999999035</c:v>
                </c:pt>
                <c:pt idx="37162">
                  <c:v>185.8099999999035</c:v>
                </c:pt>
                <c:pt idx="37163">
                  <c:v>185.8149999999035</c:v>
                </c:pt>
                <c:pt idx="37164">
                  <c:v>185.8199999999035</c:v>
                </c:pt>
                <c:pt idx="37165">
                  <c:v>185.8249999999035</c:v>
                </c:pt>
                <c:pt idx="37166">
                  <c:v>185.8299999999035</c:v>
                </c:pt>
                <c:pt idx="37167">
                  <c:v>185.8349999999035</c:v>
                </c:pt>
                <c:pt idx="37168">
                  <c:v>185.8399999999035</c:v>
                </c:pt>
                <c:pt idx="37169">
                  <c:v>185.8449999999035</c:v>
                </c:pt>
                <c:pt idx="37170">
                  <c:v>185.8499999999034</c:v>
                </c:pt>
                <c:pt idx="37171">
                  <c:v>185.8549999999035</c:v>
                </c:pt>
                <c:pt idx="37172">
                  <c:v>185.8599999999035</c:v>
                </c:pt>
                <c:pt idx="37173">
                  <c:v>185.8649999999035</c:v>
                </c:pt>
                <c:pt idx="37174">
                  <c:v>185.8699999999035</c:v>
                </c:pt>
                <c:pt idx="37175">
                  <c:v>185.8749999999035</c:v>
                </c:pt>
                <c:pt idx="37176">
                  <c:v>185.8799999999034</c:v>
                </c:pt>
                <c:pt idx="37177">
                  <c:v>185.8849999999034</c:v>
                </c:pt>
                <c:pt idx="37178">
                  <c:v>185.8899999999034</c:v>
                </c:pt>
                <c:pt idx="37179">
                  <c:v>185.8949999999034</c:v>
                </c:pt>
                <c:pt idx="37180">
                  <c:v>185.8999999999034</c:v>
                </c:pt>
                <c:pt idx="37181">
                  <c:v>185.9049999999034</c:v>
                </c:pt>
                <c:pt idx="37182">
                  <c:v>185.9099999999034</c:v>
                </c:pt>
                <c:pt idx="37183">
                  <c:v>185.9149999999034</c:v>
                </c:pt>
                <c:pt idx="37184">
                  <c:v>185.9199999999034</c:v>
                </c:pt>
                <c:pt idx="37185">
                  <c:v>185.9249999999034</c:v>
                </c:pt>
                <c:pt idx="37186">
                  <c:v>185.9299999999034</c:v>
                </c:pt>
                <c:pt idx="37187">
                  <c:v>185.9349999999034</c:v>
                </c:pt>
                <c:pt idx="37188">
                  <c:v>185.9399999999034</c:v>
                </c:pt>
                <c:pt idx="37189">
                  <c:v>185.9449999999034</c:v>
                </c:pt>
                <c:pt idx="37190">
                  <c:v>185.9499999999034</c:v>
                </c:pt>
                <c:pt idx="37191">
                  <c:v>185.9549999999034</c:v>
                </c:pt>
                <c:pt idx="37192">
                  <c:v>185.9599999999034</c:v>
                </c:pt>
                <c:pt idx="37193">
                  <c:v>185.9649999999034</c:v>
                </c:pt>
                <c:pt idx="37194">
                  <c:v>185.9699999999034</c:v>
                </c:pt>
                <c:pt idx="37195">
                  <c:v>185.9749999999034</c:v>
                </c:pt>
                <c:pt idx="37196">
                  <c:v>185.9799999999034</c:v>
                </c:pt>
                <c:pt idx="37197">
                  <c:v>185.9849999999034</c:v>
                </c:pt>
                <c:pt idx="37198">
                  <c:v>185.9899999999034</c:v>
                </c:pt>
                <c:pt idx="37199">
                  <c:v>185.9949999999033</c:v>
                </c:pt>
                <c:pt idx="37200">
                  <c:v>185.9999999999033</c:v>
                </c:pt>
                <c:pt idx="37201">
                  <c:v>186.0049999999033</c:v>
                </c:pt>
                <c:pt idx="37202">
                  <c:v>186.0099999999033</c:v>
                </c:pt>
                <c:pt idx="37203">
                  <c:v>186.0149999999033</c:v>
                </c:pt>
                <c:pt idx="37204">
                  <c:v>186.0199999999033</c:v>
                </c:pt>
                <c:pt idx="37205">
                  <c:v>186.0249999999033</c:v>
                </c:pt>
                <c:pt idx="37206">
                  <c:v>186.0299999999033</c:v>
                </c:pt>
                <c:pt idx="37207">
                  <c:v>186.0349999999033</c:v>
                </c:pt>
                <c:pt idx="37208">
                  <c:v>186.0399999999033</c:v>
                </c:pt>
                <c:pt idx="37209">
                  <c:v>186.0449999999033</c:v>
                </c:pt>
                <c:pt idx="37210">
                  <c:v>186.0499999999033</c:v>
                </c:pt>
                <c:pt idx="37211">
                  <c:v>186.0549999999033</c:v>
                </c:pt>
                <c:pt idx="37212">
                  <c:v>186.0599999999033</c:v>
                </c:pt>
                <c:pt idx="37213">
                  <c:v>186.0649999999033</c:v>
                </c:pt>
                <c:pt idx="37214">
                  <c:v>186.0699999999032</c:v>
                </c:pt>
                <c:pt idx="37215">
                  <c:v>186.0749999999032</c:v>
                </c:pt>
                <c:pt idx="37216">
                  <c:v>186.0799999999032</c:v>
                </c:pt>
                <c:pt idx="37217">
                  <c:v>186.0849999999033</c:v>
                </c:pt>
                <c:pt idx="37218">
                  <c:v>186.0899999999033</c:v>
                </c:pt>
                <c:pt idx="37219">
                  <c:v>186.0949999999033</c:v>
                </c:pt>
                <c:pt idx="37220">
                  <c:v>186.0999999999032</c:v>
                </c:pt>
                <c:pt idx="37221">
                  <c:v>186.1049999999032</c:v>
                </c:pt>
                <c:pt idx="37222">
                  <c:v>186.1099999999032</c:v>
                </c:pt>
                <c:pt idx="37223">
                  <c:v>186.1149999999032</c:v>
                </c:pt>
                <c:pt idx="37224">
                  <c:v>186.1199999999032</c:v>
                </c:pt>
                <c:pt idx="37225">
                  <c:v>186.1249999999032</c:v>
                </c:pt>
                <c:pt idx="37226">
                  <c:v>186.1299999999032</c:v>
                </c:pt>
                <c:pt idx="37227">
                  <c:v>186.1349999999032</c:v>
                </c:pt>
                <c:pt idx="37228">
                  <c:v>186.1399999999032</c:v>
                </c:pt>
                <c:pt idx="37229">
                  <c:v>186.1449999999032</c:v>
                </c:pt>
                <c:pt idx="37230">
                  <c:v>186.1499999999032</c:v>
                </c:pt>
                <c:pt idx="37231">
                  <c:v>186.1549999999032</c:v>
                </c:pt>
                <c:pt idx="37232">
                  <c:v>186.1599999999032</c:v>
                </c:pt>
                <c:pt idx="37233">
                  <c:v>186.1649999999032</c:v>
                </c:pt>
                <c:pt idx="37234">
                  <c:v>186.1699999999032</c:v>
                </c:pt>
                <c:pt idx="37235">
                  <c:v>186.1749999999032</c:v>
                </c:pt>
                <c:pt idx="37236">
                  <c:v>186.1799999999031</c:v>
                </c:pt>
                <c:pt idx="37237">
                  <c:v>186.1849999999032</c:v>
                </c:pt>
                <c:pt idx="37238">
                  <c:v>186.1899999999032</c:v>
                </c:pt>
                <c:pt idx="37239">
                  <c:v>186.1949999999032</c:v>
                </c:pt>
                <c:pt idx="37240">
                  <c:v>186.1999999999032</c:v>
                </c:pt>
                <c:pt idx="37241">
                  <c:v>186.2049999999032</c:v>
                </c:pt>
                <c:pt idx="37242">
                  <c:v>186.2099999999031</c:v>
                </c:pt>
                <c:pt idx="37243">
                  <c:v>186.2149999999031</c:v>
                </c:pt>
                <c:pt idx="37244">
                  <c:v>186.2199999999031</c:v>
                </c:pt>
                <c:pt idx="37245">
                  <c:v>186.2249999999031</c:v>
                </c:pt>
                <c:pt idx="37246">
                  <c:v>186.2299999999031</c:v>
                </c:pt>
                <c:pt idx="37247">
                  <c:v>186.2349999999031</c:v>
                </c:pt>
                <c:pt idx="37248">
                  <c:v>186.2399999999031</c:v>
                </c:pt>
                <c:pt idx="37249">
                  <c:v>186.2449999999031</c:v>
                </c:pt>
                <c:pt idx="37250">
                  <c:v>186.2499999999031</c:v>
                </c:pt>
                <c:pt idx="37251">
                  <c:v>186.2549999999031</c:v>
                </c:pt>
                <c:pt idx="37252">
                  <c:v>186.2599999999031</c:v>
                </c:pt>
                <c:pt idx="37253">
                  <c:v>186.2649999999031</c:v>
                </c:pt>
                <c:pt idx="37254">
                  <c:v>186.2699999999031</c:v>
                </c:pt>
                <c:pt idx="37255">
                  <c:v>186.2749999999031</c:v>
                </c:pt>
                <c:pt idx="37256">
                  <c:v>186.2799999999031</c:v>
                </c:pt>
                <c:pt idx="37257">
                  <c:v>186.2849999999031</c:v>
                </c:pt>
                <c:pt idx="37258">
                  <c:v>186.289999999903</c:v>
                </c:pt>
                <c:pt idx="37259">
                  <c:v>186.294999999903</c:v>
                </c:pt>
                <c:pt idx="37260">
                  <c:v>186.299999999903</c:v>
                </c:pt>
                <c:pt idx="37261">
                  <c:v>186.3049999999031</c:v>
                </c:pt>
                <c:pt idx="37262">
                  <c:v>186.3099999999031</c:v>
                </c:pt>
                <c:pt idx="37263">
                  <c:v>186.3149999999031</c:v>
                </c:pt>
                <c:pt idx="37264">
                  <c:v>186.319999999903</c:v>
                </c:pt>
                <c:pt idx="37265">
                  <c:v>186.324999999903</c:v>
                </c:pt>
                <c:pt idx="37266">
                  <c:v>186.329999999903</c:v>
                </c:pt>
                <c:pt idx="37267">
                  <c:v>186.334999999903</c:v>
                </c:pt>
                <c:pt idx="37268">
                  <c:v>186.339999999903</c:v>
                </c:pt>
                <c:pt idx="37269">
                  <c:v>186.344999999903</c:v>
                </c:pt>
                <c:pt idx="37270">
                  <c:v>186.349999999903</c:v>
                </c:pt>
                <c:pt idx="37271">
                  <c:v>186.354999999903</c:v>
                </c:pt>
                <c:pt idx="37272">
                  <c:v>186.359999999903</c:v>
                </c:pt>
                <c:pt idx="37273">
                  <c:v>186.364999999903</c:v>
                </c:pt>
                <c:pt idx="37274">
                  <c:v>186.369999999903</c:v>
                </c:pt>
                <c:pt idx="37275">
                  <c:v>186.374999999903</c:v>
                </c:pt>
                <c:pt idx="37276">
                  <c:v>186.379999999903</c:v>
                </c:pt>
                <c:pt idx="37277">
                  <c:v>186.384999999903</c:v>
                </c:pt>
                <c:pt idx="37278">
                  <c:v>186.389999999903</c:v>
                </c:pt>
                <c:pt idx="37279">
                  <c:v>186.394999999903</c:v>
                </c:pt>
                <c:pt idx="37280">
                  <c:v>186.3999999999029</c:v>
                </c:pt>
                <c:pt idx="37281">
                  <c:v>186.4049999999029</c:v>
                </c:pt>
                <c:pt idx="37282">
                  <c:v>186.4099999999029</c:v>
                </c:pt>
                <c:pt idx="37283">
                  <c:v>186.4149999999029</c:v>
                </c:pt>
                <c:pt idx="37284">
                  <c:v>186.4199999999029</c:v>
                </c:pt>
                <c:pt idx="37285">
                  <c:v>186.424999999903</c:v>
                </c:pt>
                <c:pt idx="37286">
                  <c:v>186.4299999999029</c:v>
                </c:pt>
                <c:pt idx="37287">
                  <c:v>186.4349999999029</c:v>
                </c:pt>
                <c:pt idx="37288">
                  <c:v>186.4399999999029</c:v>
                </c:pt>
                <c:pt idx="37289">
                  <c:v>186.4449999999029</c:v>
                </c:pt>
                <c:pt idx="37290">
                  <c:v>186.4499999999029</c:v>
                </c:pt>
                <c:pt idx="37291">
                  <c:v>186.4549999999029</c:v>
                </c:pt>
                <c:pt idx="37292">
                  <c:v>186.4599999999029</c:v>
                </c:pt>
                <c:pt idx="37293">
                  <c:v>186.4649999999029</c:v>
                </c:pt>
                <c:pt idx="37294">
                  <c:v>186.4699999999029</c:v>
                </c:pt>
                <c:pt idx="37295">
                  <c:v>186.4749999999029</c:v>
                </c:pt>
                <c:pt idx="37296">
                  <c:v>186.4799999999029</c:v>
                </c:pt>
                <c:pt idx="37297">
                  <c:v>186.4849999999029</c:v>
                </c:pt>
                <c:pt idx="37298">
                  <c:v>186.4899999999029</c:v>
                </c:pt>
                <c:pt idx="37299">
                  <c:v>186.4949999999029</c:v>
                </c:pt>
                <c:pt idx="37300">
                  <c:v>186.4999999999029</c:v>
                </c:pt>
                <c:pt idx="37301">
                  <c:v>186.5049999999029</c:v>
                </c:pt>
                <c:pt idx="37302">
                  <c:v>186.5099999999028</c:v>
                </c:pt>
                <c:pt idx="37303">
                  <c:v>186.5149999999028</c:v>
                </c:pt>
                <c:pt idx="37304">
                  <c:v>186.5199999999028</c:v>
                </c:pt>
                <c:pt idx="37305">
                  <c:v>186.5249999999028</c:v>
                </c:pt>
                <c:pt idx="37306">
                  <c:v>186.5299999999028</c:v>
                </c:pt>
                <c:pt idx="37307">
                  <c:v>186.5349999999028</c:v>
                </c:pt>
                <c:pt idx="37308">
                  <c:v>186.5399999999028</c:v>
                </c:pt>
                <c:pt idx="37309">
                  <c:v>186.5449999999028</c:v>
                </c:pt>
                <c:pt idx="37310">
                  <c:v>186.5499999999028</c:v>
                </c:pt>
                <c:pt idx="37311">
                  <c:v>186.5549999999028</c:v>
                </c:pt>
                <c:pt idx="37312">
                  <c:v>186.5599999999028</c:v>
                </c:pt>
                <c:pt idx="37313">
                  <c:v>186.5649999999028</c:v>
                </c:pt>
                <c:pt idx="37314">
                  <c:v>186.5699999999028</c:v>
                </c:pt>
                <c:pt idx="37315">
                  <c:v>186.5749999999028</c:v>
                </c:pt>
                <c:pt idx="37316">
                  <c:v>186.5799999999028</c:v>
                </c:pt>
                <c:pt idx="37317">
                  <c:v>186.5849999999028</c:v>
                </c:pt>
                <c:pt idx="37318">
                  <c:v>186.5899999999028</c:v>
                </c:pt>
                <c:pt idx="37319">
                  <c:v>186.5949999999028</c:v>
                </c:pt>
                <c:pt idx="37320">
                  <c:v>186.5999999999028</c:v>
                </c:pt>
                <c:pt idx="37321">
                  <c:v>186.6049999999028</c:v>
                </c:pt>
                <c:pt idx="37322">
                  <c:v>186.6099999999028</c:v>
                </c:pt>
                <c:pt idx="37323">
                  <c:v>186.6149999999027</c:v>
                </c:pt>
                <c:pt idx="37324">
                  <c:v>186.6199999999027</c:v>
                </c:pt>
                <c:pt idx="37325">
                  <c:v>186.6249999999027</c:v>
                </c:pt>
                <c:pt idx="37326">
                  <c:v>186.6299999999027</c:v>
                </c:pt>
                <c:pt idx="37327">
                  <c:v>186.6349999999027</c:v>
                </c:pt>
                <c:pt idx="37328">
                  <c:v>186.6399999999027</c:v>
                </c:pt>
                <c:pt idx="37329">
                  <c:v>186.6449999999027</c:v>
                </c:pt>
                <c:pt idx="37330">
                  <c:v>186.6499999999027</c:v>
                </c:pt>
                <c:pt idx="37331">
                  <c:v>186.6549999999027</c:v>
                </c:pt>
                <c:pt idx="37332">
                  <c:v>186.6599999999027</c:v>
                </c:pt>
                <c:pt idx="37333">
                  <c:v>186.6649999999027</c:v>
                </c:pt>
                <c:pt idx="37334">
                  <c:v>186.6699999999027</c:v>
                </c:pt>
                <c:pt idx="37335">
                  <c:v>186.6749999999027</c:v>
                </c:pt>
                <c:pt idx="37336">
                  <c:v>186.6799999999027</c:v>
                </c:pt>
                <c:pt idx="37337">
                  <c:v>186.6849999999027</c:v>
                </c:pt>
                <c:pt idx="37338">
                  <c:v>186.6899999999027</c:v>
                </c:pt>
                <c:pt idx="37339">
                  <c:v>186.6949999999027</c:v>
                </c:pt>
                <c:pt idx="37340">
                  <c:v>186.6999999999027</c:v>
                </c:pt>
                <c:pt idx="37341">
                  <c:v>186.7049999999027</c:v>
                </c:pt>
                <c:pt idx="37342">
                  <c:v>186.7099999999025</c:v>
                </c:pt>
                <c:pt idx="37343">
                  <c:v>186.7149999999025</c:v>
                </c:pt>
                <c:pt idx="37344">
                  <c:v>186.7199999999025</c:v>
                </c:pt>
                <c:pt idx="37345">
                  <c:v>186.7249999999026</c:v>
                </c:pt>
                <c:pt idx="37346">
                  <c:v>186.7299999999026</c:v>
                </c:pt>
                <c:pt idx="37347">
                  <c:v>186.7349999999026</c:v>
                </c:pt>
                <c:pt idx="37348">
                  <c:v>186.7399999999026</c:v>
                </c:pt>
                <c:pt idx="37349">
                  <c:v>186.7449999999025</c:v>
                </c:pt>
                <c:pt idx="37350">
                  <c:v>186.7499999999025</c:v>
                </c:pt>
                <c:pt idx="37351">
                  <c:v>186.7549999999026</c:v>
                </c:pt>
                <c:pt idx="37352">
                  <c:v>186.7599999999026</c:v>
                </c:pt>
                <c:pt idx="37353">
                  <c:v>186.7649999999026</c:v>
                </c:pt>
                <c:pt idx="37354">
                  <c:v>186.7699999999026</c:v>
                </c:pt>
                <c:pt idx="37355">
                  <c:v>186.7749999999025</c:v>
                </c:pt>
                <c:pt idx="37356">
                  <c:v>186.7799999999025</c:v>
                </c:pt>
                <c:pt idx="37357">
                  <c:v>186.7849999999026</c:v>
                </c:pt>
                <c:pt idx="37358">
                  <c:v>186.7899999999026</c:v>
                </c:pt>
                <c:pt idx="37359">
                  <c:v>186.7949999999026</c:v>
                </c:pt>
                <c:pt idx="37360">
                  <c:v>186.7999999999026</c:v>
                </c:pt>
                <c:pt idx="37361">
                  <c:v>186.8049999999026</c:v>
                </c:pt>
                <c:pt idx="37362">
                  <c:v>186.8099999999026</c:v>
                </c:pt>
                <c:pt idx="37363">
                  <c:v>186.8149999999026</c:v>
                </c:pt>
                <c:pt idx="37364">
                  <c:v>186.8199999999026</c:v>
                </c:pt>
                <c:pt idx="37365">
                  <c:v>186.8249999999026</c:v>
                </c:pt>
                <c:pt idx="37366">
                  <c:v>186.8299999999026</c:v>
                </c:pt>
                <c:pt idx="37367">
                  <c:v>186.8349999999026</c:v>
                </c:pt>
                <c:pt idx="37368">
                  <c:v>186.8399999999025</c:v>
                </c:pt>
                <c:pt idx="37369">
                  <c:v>186.8449999999025</c:v>
                </c:pt>
                <c:pt idx="37370">
                  <c:v>186.8499999999025</c:v>
                </c:pt>
                <c:pt idx="37371">
                  <c:v>186.8549999999026</c:v>
                </c:pt>
                <c:pt idx="37372">
                  <c:v>186.8599999999026</c:v>
                </c:pt>
                <c:pt idx="37373">
                  <c:v>186.8649999999026</c:v>
                </c:pt>
                <c:pt idx="37374">
                  <c:v>186.8699999999025</c:v>
                </c:pt>
                <c:pt idx="37375">
                  <c:v>186.8749999999025</c:v>
                </c:pt>
                <c:pt idx="37376">
                  <c:v>186.8799999999025</c:v>
                </c:pt>
                <c:pt idx="37377">
                  <c:v>186.8849999999025</c:v>
                </c:pt>
                <c:pt idx="37378">
                  <c:v>186.8899999999025</c:v>
                </c:pt>
                <c:pt idx="37379">
                  <c:v>186.8949999999025</c:v>
                </c:pt>
                <c:pt idx="37380">
                  <c:v>186.8999999999025</c:v>
                </c:pt>
                <c:pt idx="37381">
                  <c:v>186.9049999999025</c:v>
                </c:pt>
                <c:pt idx="37382">
                  <c:v>186.9099999999025</c:v>
                </c:pt>
                <c:pt idx="37383">
                  <c:v>186.9149999999025</c:v>
                </c:pt>
                <c:pt idx="37384">
                  <c:v>186.9199999999025</c:v>
                </c:pt>
                <c:pt idx="37385">
                  <c:v>186.9249999999025</c:v>
                </c:pt>
                <c:pt idx="37386">
                  <c:v>186.9299999999025</c:v>
                </c:pt>
                <c:pt idx="37387">
                  <c:v>186.9349999999025</c:v>
                </c:pt>
                <c:pt idx="37388">
                  <c:v>186.9399999999025</c:v>
                </c:pt>
                <c:pt idx="37389">
                  <c:v>186.9449999999024</c:v>
                </c:pt>
                <c:pt idx="37390">
                  <c:v>186.9499999999024</c:v>
                </c:pt>
                <c:pt idx="37391">
                  <c:v>186.9549999999024</c:v>
                </c:pt>
                <c:pt idx="37392">
                  <c:v>186.9599999999024</c:v>
                </c:pt>
                <c:pt idx="37393">
                  <c:v>186.9649999999024</c:v>
                </c:pt>
                <c:pt idx="37394">
                  <c:v>186.9699999999024</c:v>
                </c:pt>
                <c:pt idx="37395">
                  <c:v>186.9749999999024</c:v>
                </c:pt>
                <c:pt idx="37396">
                  <c:v>186.9799999999024</c:v>
                </c:pt>
                <c:pt idx="37397">
                  <c:v>186.9849999999024</c:v>
                </c:pt>
                <c:pt idx="37398">
                  <c:v>186.9899999999024</c:v>
                </c:pt>
                <c:pt idx="37399">
                  <c:v>186.9949999999024</c:v>
                </c:pt>
                <c:pt idx="37400">
                  <c:v>186.9999999999024</c:v>
                </c:pt>
                <c:pt idx="37401">
                  <c:v>187.0049999999024</c:v>
                </c:pt>
                <c:pt idx="37402">
                  <c:v>187.0099999999024</c:v>
                </c:pt>
                <c:pt idx="37403">
                  <c:v>187.0149999999024</c:v>
                </c:pt>
                <c:pt idx="37404">
                  <c:v>187.0199999999024</c:v>
                </c:pt>
                <c:pt idx="37405">
                  <c:v>187.0249999999024</c:v>
                </c:pt>
                <c:pt idx="37406">
                  <c:v>187.0299999999024</c:v>
                </c:pt>
                <c:pt idx="37407">
                  <c:v>187.0349999999024</c:v>
                </c:pt>
                <c:pt idx="37408">
                  <c:v>187.0399999999024</c:v>
                </c:pt>
                <c:pt idx="37409">
                  <c:v>187.0449999999024</c:v>
                </c:pt>
                <c:pt idx="37410">
                  <c:v>187.0499999999024</c:v>
                </c:pt>
                <c:pt idx="37411">
                  <c:v>187.0549999999024</c:v>
                </c:pt>
                <c:pt idx="37412">
                  <c:v>187.0599999999023</c:v>
                </c:pt>
                <c:pt idx="37413">
                  <c:v>187.0649999999023</c:v>
                </c:pt>
                <c:pt idx="37414">
                  <c:v>187.0699999999023</c:v>
                </c:pt>
                <c:pt idx="37415">
                  <c:v>187.0749999999023</c:v>
                </c:pt>
                <c:pt idx="37416">
                  <c:v>187.0799999999023</c:v>
                </c:pt>
                <c:pt idx="37417">
                  <c:v>187.0849999999024</c:v>
                </c:pt>
                <c:pt idx="37418">
                  <c:v>187.0899999999023</c:v>
                </c:pt>
                <c:pt idx="37419">
                  <c:v>187.0949999999023</c:v>
                </c:pt>
                <c:pt idx="37420">
                  <c:v>187.0999999999023</c:v>
                </c:pt>
                <c:pt idx="37421">
                  <c:v>187.1049999999023</c:v>
                </c:pt>
                <c:pt idx="37422">
                  <c:v>187.1099999999023</c:v>
                </c:pt>
                <c:pt idx="37423">
                  <c:v>187.1149999999023</c:v>
                </c:pt>
                <c:pt idx="37424">
                  <c:v>187.1199999999023</c:v>
                </c:pt>
                <c:pt idx="37425">
                  <c:v>187.1249999999023</c:v>
                </c:pt>
                <c:pt idx="37426">
                  <c:v>187.1299999999023</c:v>
                </c:pt>
                <c:pt idx="37427">
                  <c:v>187.1349999999023</c:v>
                </c:pt>
                <c:pt idx="37428">
                  <c:v>187.1399999999023</c:v>
                </c:pt>
                <c:pt idx="37429">
                  <c:v>187.1449999999023</c:v>
                </c:pt>
                <c:pt idx="37430">
                  <c:v>187.1499999999021</c:v>
                </c:pt>
                <c:pt idx="37431">
                  <c:v>187.1549999999023</c:v>
                </c:pt>
                <c:pt idx="37432">
                  <c:v>187.1599999999023</c:v>
                </c:pt>
                <c:pt idx="37433">
                  <c:v>187.1649999999022</c:v>
                </c:pt>
                <c:pt idx="37434">
                  <c:v>187.1699999999022</c:v>
                </c:pt>
                <c:pt idx="37435">
                  <c:v>187.1749999999022</c:v>
                </c:pt>
                <c:pt idx="37436">
                  <c:v>187.1799999999022</c:v>
                </c:pt>
                <c:pt idx="37437">
                  <c:v>187.1849999999022</c:v>
                </c:pt>
                <c:pt idx="37438">
                  <c:v>187.1899999999022</c:v>
                </c:pt>
                <c:pt idx="37439">
                  <c:v>187.1949999999022</c:v>
                </c:pt>
                <c:pt idx="37440">
                  <c:v>187.1999999999022</c:v>
                </c:pt>
                <c:pt idx="37441">
                  <c:v>187.2049999999022</c:v>
                </c:pt>
                <c:pt idx="37442">
                  <c:v>187.2099999999022</c:v>
                </c:pt>
                <c:pt idx="37443">
                  <c:v>187.2149999999021</c:v>
                </c:pt>
                <c:pt idx="37444">
                  <c:v>187.2199999999021</c:v>
                </c:pt>
                <c:pt idx="37445">
                  <c:v>187.2249999999022</c:v>
                </c:pt>
                <c:pt idx="37446">
                  <c:v>187.2299999999022</c:v>
                </c:pt>
                <c:pt idx="37447">
                  <c:v>187.2349999999022</c:v>
                </c:pt>
                <c:pt idx="37448">
                  <c:v>187.2399999999022</c:v>
                </c:pt>
                <c:pt idx="37449">
                  <c:v>187.2449999999021</c:v>
                </c:pt>
                <c:pt idx="37450">
                  <c:v>187.2499999999021</c:v>
                </c:pt>
                <c:pt idx="37451">
                  <c:v>187.2549999999022</c:v>
                </c:pt>
                <c:pt idx="37452">
                  <c:v>187.2599999999022</c:v>
                </c:pt>
                <c:pt idx="37453">
                  <c:v>187.2649999999022</c:v>
                </c:pt>
                <c:pt idx="37454">
                  <c:v>187.2699999999022</c:v>
                </c:pt>
                <c:pt idx="37455">
                  <c:v>187.2749999999021</c:v>
                </c:pt>
                <c:pt idx="37456">
                  <c:v>187.2799999999021</c:v>
                </c:pt>
                <c:pt idx="37457">
                  <c:v>187.2849999999021</c:v>
                </c:pt>
                <c:pt idx="37458">
                  <c:v>187.2899999999021</c:v>
                </c:pt>
                <c:pt idx="37459">
                  <c:v>187.2949999999021</c:v>
                </c:pt>
                <c:pt idx="37460">
                  <c:v>187.2999999999021</c:v>
                </c:pt>
                <c:pt idx="37461">
                  <c:v>187.3049999999022</c:v>
                </c:pt>
                <c:pt idx="37462">
                  <c:v>187.3099999999021</c:v>
                </c:pt>
                <c:pt idx="37463">
                  <c:v>187.3149999999021</c:v>
                </c:pt>
                <c:pt idx="37464">
                  <c:v>187.3199999999021</c:v>
                </c:pt>
                <c:pt idx="37465">
                  <c:v>187.3249999999021</c:v>
                </c:pt>
                <c:pt idx="37466">
                  <c:v>187.3299999999021</c:v>
                </c:pt>
                <c:pt idx="37467">
                  <c:v>187.3349999999021</c:v>
                </c:pt>
                <c:pt idx="37468">
                  <c:v>187.3399999999021</c:v>
                </c:pt>
                <c:pt idx="37469">
                  <c:v>187.3449999999021</c:v>
                </c:pt>
                <c:pt idx="37470">
                  <c:v>187.3499999999021</c:v>
                </c:pt>
                <c:pt idx="37471">
                  <c:v>187.3549999999021</c:v>
                </c:pt>
                <c:pt idx="37472">
                  <c:v>187.3599999999021</c:v>
                </c:pt>
                <c:pt idx="37473">
                  <c:v>187.3649999999021</c:v>
                </c:pt>
                <c:pt idx="37474">
                  <c:v>187.3699999999021</c:v>
                </c:pt>
                <c:pt idx="37475">
                  <c:v>187.3749999999021</c:v>
                </c:pt>
                <c:pt idx="37476">
                  <c:v>187.3799999999021</c:v>
                </c:pt>
                <c:pt idx="37477">
                  <c:v>187.3849999999021</c:v>
                </c:pt>
                <c:pt idx="37478">
                  <c:v>187.389999999902</c:v>
                </c:pt>
                <c:pt idx="37479">
                  <c:v>187.394999999902</c:v>
                </c:pt>
                <c:pt idx="37480">
                  <c:v>187.399999999902</c:v>
                </c:pt>
                <c:pt idx="37481">
                  <c:v>187.404999999902</c:v>
                </c:pt>
                <c:pt idx="37482">
                  <c:v>187.409999999902</c:v>
                </c:pt>
                <c:pt idx="37483">
                  <c:v>187.414999999902</c:v>
                </c:pt>
                <c:pt idx="37484">
                  <c:v>187.419999999902</c:v>
                </c:pt>
                <c:pt idx="37485">
                  <c:v>187.424999999902</c:v>
                </c:pt>
                <c:pt idx="37486">
                  <c:v>187.429999999902</c:v>
                </c:pt>
                <c:pt idx="37487">
                  <c:v>187.434999999902</c:v>
                </c:pt>
                <c:pt idx="37488">
                  <c:v>187.439999999902</c:v>
                </c:pt>
                <c:pt idx="37489">
                  <c:v>187.444999999902</c:v>
                </c:pt>
                <c:pt idx="37490">
                  <c:v>187.449999999902</c:v>
                </c:pt>
                <c:pt idx="37491">
                  <c:v>187.454999999902</c:v>
                </c:pt>
                <c:pt idx="37492">
                  <c:v>187.459999999902</c:v>
                </c:pt>
                <c:pt idx="37493">
                  <c:v>187.464999999902</c:v>
                </c:pt>
                <c:pt idx="37494">
                  <c:v>187.469999999902</c:v>
                </c:pt>
                <c:pt idx="37495">
                  <c:v>187.474999999902</c:v>
                </c:pt>
                <c:pt idx="37496">
                  <c:v>187.479999999902</c:v>
                </c:pt>
                <c:pt idx="37497">
                  <c:v>187.484999999902</c:v>
                </c:pt>
                <c:pt idx="37498">
                  <c:v>187.489999999902</c:v>
                </c:pt>
                <c:pt idx="37499">
                  <c:v>187.494999999902</c:v>
                </c:pt>
                <c:pt idx="37500">
                  <c:v>187.4999999999019</c:v>
                </c:pt>
                <c:pt idx="37501">
                  <c:v>187.5049999999019</c:v>
                </c:pt>
                <c:pt idx="37502">
                  <c:v>187.5099999999019</c:v>
                </c:pt>
                <c:pt idx="37503">
                  <c:v>187.5149999999019</c:v>
                </c:pt>
                <c:pt idx="37504">
                  <c:v>187.5199999999019</c:v>
                </c:pt>
                <c:pt idx="37505">
                  <c:v>187.524999999902</c:v>
                </c:pt>
                <c:pt idx="37506">
                  <c:v>187.5299999999019</c:v>
                </c:pt>
                <c:pt idx="37507">
                  <c:v>187.5349999999019</c:v>
                </c:pt>
                <c:pt idx="37508">
                  <c:v>187.5399999999019</c:v>
                </c:pt>
                <c:pt idx="37509">
                  <c:v>187.5449999999019</c:v>
                </c:pt>
                <c:pt idx="37510">
                  <c:v>187.5499999999019</c:v>
                </c:pt>
                <c:pt idx="37511">
                  <c:v>187.5549999999019</c:v>
                </c:pt>
                <c:pt idx="37512">
                  <c:v>187.5599999999019</c:v>
                </c:pt>
                <c:pt idx="37513">
                  <c:v>187.5649999999019</c:v>
                </c:pt>
                <c:pt idx="37514">
                  <c:v>187.5699999999019</c:v>
                </c:pt>
                <c:pt idx="37515">
                  <c:v>187.5749999999019</c:v>
                </c:pt>
                <c:pt idx="37516">
                  <c:v>187.5799999999019</c:v>
                </c:pt>
                <c:pt idx="37517">
                  <c:v>187.5849999999019</c:v>
                </c:pt>
                <c:pt idx="37518">
                  <c:v>187.5899999999019</c:v>
                </c:pt>
                <c:pt idx="37519">
                  <c:v>187.5949999999019</c:v>
                </c:pt>
                <c:pt idx="37520">
                  <c:v>187.5999999999019</c:v>
                </c:pt>
                <c:pt idx="37521">
                  <c:v>187.6049999999018</c:v>
                </c:pt>
                <c:pt idx="37522">
                  <c:v>187.6099999999018</c:v>
                </c:pt>
                <c:pt idx="37523">
                  <c:v>187.6149999999018</c:v>
                </c:pt>
                <c:pt idx="37524">
                  <c:v>187.6199999999018</c:v>
                </c:pt>
                <c:pt idx="37525">
                  <c:v>187.6249999999018</c:v>
                </c:pt>
                <c:pt idx="37526">
                  <c:v>187.6299999999018</c:v>
                </c:pt>
                <c:pt idx="37527">
                  <c:v>187.6349999999018</c:v>
                </c:pt>
                <c:pt idx="37528">
                  <c:v>187.6399999999018</c:v>
                </c:pt>
                <c:pt idx="37529">
                  <c:v>187.6449999999018</c:v>
                </c:pt>
                <c:pt idx="37530">
                  <c:v>187.6499999999018</c:v>
                </c:pt>
                <c:pt idx="37531">
                  <c:v>187.6549999999018</c:v>
                </c:pt>
                <c:pt idx="37532">
                  <c:v>187.6599999999018</c:v>
                </c:pt>
                <c:pt idx="37533">
                  <c:v>187.6649999999018</c:v>
                </c:pt>
                <c:pt idx="37534">
                  <c:v>187.6699999999018</c:v>
                </c:pt>
                <c:pt idx="37535">
                  <c:v>187.6749999999018</c:v>
                </c:pt>
                <c:pt idx="37536">
                  <c:v>187.6799999999018</c:v>
                </c:pt>
                <c:pt idx="37537">
                  <c:v>187.6849999999018</c:v>
                </c:pt>
                <c:pt idx="37538">
                  <c:v>187.6899999999018</c:v>
                </c:pt>
                <c:pt idx="37539">
                  <c:v>187.6949999999018</c:v>
                </c:pt>
                <c:pt idx="37540">
                  <c:v>187.6999999999018</c:v>
                </c:pt>
                <c:pt idx="37541">
                  <c:v>187.7049999999018</c:v>
                </c:pt>
                <c:pt idx="37542">
                  <c:v>187.7099999999018</c:v>
                </c:pt>
                <c:pt idx="37543">
                  <c:v>187.7149999999017</c:v>
                </c:pt>
                <c:pt idx="37544">
                  <c:v>187.7199999999017</c:v>
                </c:pt>
                <c:pt idx="37545">
                  <c:v>187.7249999999017</c:v>
                </c:pt>
                <c:pt idx="37546">
                  <c:v>187.7299999999017</c:v>
                </c:pt>
                <c:pt idx="37547">
                  <c:v>187.7349999999017</c:v>
                </c:pt>
                <c:pt idx="37548">
                  <c:v>187.7399999999017</c:v>
                </c:pt>
                <c:pt idx="37549">
                  <c:v>187.7449999999017</c:v>
                </c:pt>
                <c:pt idx="37550">
                  <c:v>187.7499999999017</c:v>
                </c:pt>
                <c:pt idx="37551">
                  <c:v>187.7549999999017</c:v>
                </c:pt>
                <c:pt idx="37552">
                  <c:v>187.7599999999017</c:v>
                </c:pt>
                <c:pt idx="37553">
                  <c:v>187.7649999999017</c:v>
                </c:pt>
                <c:pt idx="37554">
                  <c:v>187.7699999999017</c:v>
                </c:pt>
                <c:pt idx="37555">
                  <c:v>187.7749999999017</c:v>
                </c:pt>
                <c:pt idx="37556">
                  <c:v>187.7799999999017</c:v>
                </c:pt>
                <c:pt idx="37557">
                  <c:v>187.7849999999017</c:v>
                </c:pt>
                <c:pt idx="37558">
                  <c:v>187.7899999999017</c:v>
                </c:pt>
                <c:pt idx="37559">
                  <c:v>187.7949999999017</c:v>
                </c:pt>
                <c:pt idx="37560">
                  <c:v>187.7999999999017</c:v>
                </c:pt>
                <c:pt idx="37561">
                  <c:v>187.8049999999017</c:v>
                </c:pt>
                <c:pt idx="37562">
                  <c:v>187.8099999999017</c:v>
                </c:pt>
                <c:pt idx="37563">
                  <c:v>187.8149999999017</c:v>
                </c:pt>
                <c:pt idx="37564">
                  <c:v>187.8199999999017</c:v>
                </c:pt>
                <c:pt idx="37565">
                  <c:v>187.8249999999017</c:v>
                </c:pt>
                <c:pt idx="37566">
                  <c:v>187.8299999999016</c:v>
                </c:pt>
                <c:pt idx="37567">
                  <c:v>187.8349999999016</c:v>
                </c:pt>
                <c:pt idx="37568">
                  <c:v>187.8399999999016</c:v>
                </c:pt>
                <c:pt idx="37569">
                  <c:v>187.8449999999016</c:v>
                </c:pt>
                <c:pt idx="37570">
                  <c:v>187.8499999999016</c:v>
                </c:pt>
                <c:pt idx="37571">
                  <c:v>187.8549999999017</c:v>
                </c:pt>
                <c:pt idx="37572">
                  <c:v>187.8599999999016</c:v>
                </c:pt>
                <c:pt idx="37573">
                  <c:v>187.8649999999016</c:v>
                </c:pt>
                <c:pt idx="37574">
                  <c:v>187.8699999999016</c:v>
                </c:pt>
                <c:pt idx="37575">
                  <c:v>187.8749999999016</c:v>
                </c:pt>
                <c:pt idx="37576">
                  <c:v>187.8799999999016</c:v>
                </c:pt>
                <c:pt idx="37577">
                  <c:v>187.8849999999016</c:v>
                </c:pt>
                <c:pt idx="37578">
                  <c:v>187.8899999999016</c:v>
                </c:pt>
                <c:pt idx="37579">
                  <c:v>187.8949999999016</c:v>
                </c:pt>
                <c:pt idx="37580">
                  <c:v>187.8999999999016</c:v>
                </c:pt>
                <c:pt idx="37581">
                  <c:v>187.9049999999016</c:v>
                </c:pt>
                <c:pt idx="37582">
                  <c:v>187.9099999999016</c:v>
                </c:pt>
                <c:pt idx="37583">
                  <c:v>187.9149999999016</c:v>
                </c:pt>
                <c:pt idx="37584">
                  <c:v>187.9199999999016</c:v>
                </c:pt>
                <c:pt idx="37585">
                  <c:v>187.9249999999016</c:v>
                </c:pt>
                <c:pt idx="37586">
                  <c:v>187.9299999999016</c:v>
                </c:pt>
                <c:pt idx="37587">
                  <c:v>187.9349999999016</c:v>
                </c:pt>
                <c:pt idx="37588">
                  <c:v>187.9399999999015</c:v>
                </c:pt>
                <c:pt idx="37589">
                  <c:v>187.9449999999015</c:v>
                </c:pt>
                <c:pt idx="37590">
                  <c:v>187.9499999999015</c:v>
                </c:pt>
                <c:pt idx="37591">
                  <c:v>187.9549999999016</c:v>
                </c:pt>
                <c:pt idx="37592">
                  <c:v>187.9599999999016</c:v>
                </c:pt>
                <c:pt idx="37593">
                  <c:v>187.9649999999016</c:v>
                </c:pt>
                <c:pt idx="37594">
                  <c:v>187.9699999999015</c:v>
                </c:pt>
                <c:pt idx="37595">
                  <c:v>187.9749999999015</c:v>
                </c:pt>
                <c:pt idx="37596">
                  <c:v>187.9799999999015</c:v>
                </c:pt>
                <c:pt idx="37597">
                  <c:v>187.9849999999015</c:v>
                </c:pt>
                <c:pt idx="37598">
                  <c:v>187.9899999999015</c:v>
                </c:pt>
                <c:pt idx="37599">
                  <c:v>187.9949999999015</c:v>
                </c:pt>
                <c:pt idx="37600">
                  <c:v>187.9999999999015</c:v>
                </c:pt>
                <c:pt idx="37601">
                  <c:v>188.0049999999015</c:v>
                </c:pt>
                <c:pt idx="37602">
                  <c:v>188.0099999999015</c:v>
                </c:pt>
                <c:pt idx="37603">
                  <c:v>188.0149999999015</c:v>
                </c:pt>
                <c:pt idx="37604">
                  <c:v>188.0199999999015</c:v>
                </c:pt>
                <c:pt idx="37605">
                  <c:v>188.0249999999015</c:v>
                </c:pt>
                <c:pt idx="37606">
                  <c:v>188.0299999999015</c:v>
                </c:pt>
                <c:pt idx="37607">
                  <c:v>188.0349999999015</c:v>
                </c:pt>
                <c:pt idx="37608">
                  <c:v>188.0399999999015</c:v>
                </c:pt>
                <c:pt idx="37609">
                  <c:v>188.0449999999014</c:v>
                </c:pt>
                <c:pt idx="37610">
                  <c:v>188.0499999999014</c:v>
                </c:pt>
                <c:pt idx="37611">
                  <c:v>188.0549999999014</c:v>
                </c:pt>
                <c:pt idx="37612">
                  <c:v>188.0599999999014</c:v>
                </c:pt>
                <c:pt idx="37613">
                  <c:v>188.0649999999014</c:v>
                </c:pt>
                <c:pt idx="37614">
                  <c:v>188.0699999999014</c:v>
                </c:pt>
                <c:pt idx="37615">
                  <c:v>188.0749999999014</c:v>
                </c:pt>
                <c:pt idx="37616">
                  <c:v>188.0799999999014</c:v>
                </c:pt>
                <c:pt idx="37617">
                  <c:v>188.0849999999014</c:v>
                </c:pt>
                <c:pt idx="37618">
                  <c:v>188.0899999999014</c:v>
                </c:pt>
                <c:pt idx="37619">
                  <c:v>188.0949999999014</c:v>
                </c:pt>
                <c:pt idx="37620">
                  <c:v>188.0999999999014</c:v>
                </c:pt>
                <c:pt idx="37621">
                  <c:v>188.1049999999014</c:v>
                </c:pt>
                <c:pt idx="37622">
                  <c:v>188.1099999999014</c:v>
                </c:pt>
                <c:pt idx="37623">
                  <c:v>188.1149999999014</c:v>
                </c:pt>
                <c:pt idx="37624">
                  <c:v>188.1199999999014</c:v>
                </c:pt>
                <c:pt idx="37625">
                  <c:v>188.1249999999014</c:v>
                </c:pt>
                <c:pt idx="37626">
                  <c:v>188.1299999999014</c:v>
                </c:pt>
                <c:pt idx="37627">
                  <c:v>188.1349999999014</c:v>
                </c:pt>
                <c:pt idx="37628">
                  <c:v>188.1399999999014</c:v>
                </c:pt>
                <c:pt idx="37629">
                  <c:v>188.1449999999014</c:v>
                </c:pt>
                <c:pt idx="37630">
                  <c:v>188.1499999999014</c:v>
                </c:pt>
                <c:pt idx="37631">
                  <c:v>188.1549999999014</c:v>
                </c:pt>
                <c:pt idx="37632">
                  <c:v>188.1599999999013</c:v>
                </c:pt>
                <c:pt idx="37633">
                  <c:v>188.1649999999013</c:v>
                </c:pt>
                <c:pt idx="37634">
                  <c:v>188.1699999999013</c:v>
                </c:pt>
                <c:pt idx="37635">
                  <c:v>188.1749999999013</c:v>
                </c:pt>
                <c:pt idx="37636">
                  <c:v>188.1799999999013</c:v>
                </c:pt>
                <c:pt idx="37637">
                  <c:v>188.1849999999014</c:v>
                </c:pt>
                <c:pt idx="37638">
                  <c:v>188.1899999999013</c:v>
                </c:pt>
                <c:pt idx="37639">
                  <c:v>188.1949999999013</c:v>
                </c:pt>
                <c:pt idx="37640">
                  <c:v>188.1999999999013</c:v>
                </c:pt>
                <c:pt idx="37641">
                  <c:v>188.2049999999013</c:v>
                </c:pt>
                <c:pt idx="37642">
                  <c:v>188.2099999999013</c:v>
                </c:pt>
                <c:pt idx="37643">
                  <c:v>188.2149999999013</c:v>
                </c:pt>
                <c:pt idx="37644">
                  <c:v>188.2199999999013</c:v>
                </c:pt>
                <c:pt idx="37645">
                  <c:v>188.2249999999013</c:v>
                </c:pt>
                <c:pt idx="37646">
                  <c:v>188.2299999999013</c:v>
                </c:pt>
                <c:pt idx="37647">
                  <c:v>188.2349999999013</c:v>
                </c:pt>
                <c:pt idx="37648">
                  <c:v>188.2399999999013</c:v>
                </c:pt>
                <c:pt idx="37649">
                  <c:v>188.2449999999013</c:v>
                </c:pt>
                <c:pt idx="37650">
                  <c:v>188.2499999999011</c:v>
                </c:pt>
                <c:pt idx="37651">
                  <c:v>188.2549999999013</c:v>
                </c:pt>
                <c:pt idx="37652">
                  <c:v>188.2599999999013</c:v>
                </c:pt>
                <c:pt idx="37653">
                  <c:v>188.2649999999012</c:v>
                </c:pt>
                <c:pt idx="37654">
                  <c:v>188.2699999999012</c:v>
                </c:pt>
                <c:pt idx="37655">
                  <c:v>188.2749999999012</c:v>
                </c:pt>
                <c:pt idx="37656">
                  <c:v>188.2799999999012</c:v>
                </c:pt>
                <c:pt idx="37657">
                  <c:v>188.2849999999012</c:v>
                </c:pt>
                <c:pt idx="37658">
                  <c:v>188.2899999999012</c:v>
                </c:pt>
                <c:pt idx="37659">
                  <c:v>188.2949999999012</c:v>
                </c:pt>
                <c:pt idx="37660">
                  <c:v>188.2999999999012</c:v>
                </c:pt>
                <c:pt idx="37661">
                  <c:v>188.3049999999012</c:v>
                </c:pt>
                <c:pt idx="37662">
                  <c:v>188.3099999999012</c:v>
                </c:pt>
                <c:pt idx="37663">
                  <c:v>188.3149999999012</c:v>
                </c:pt>
                <c:pt idx="37664">
                  <c:v>188.3199999999012</c:v>
                </c:pt>
                <c:pt idx="37665">
                  <c:v>188.3249999999012</c:v>
                </c:pt>
                <c:pt idx="37666">
                  <c:v>188.3299999999012</c:v>
                </c:pt>
                <c:pt idx="37667">
                  <c:v>188.3349999999012</c:v>
                </c:pt>
                <c:pt idx="37668">
                  <c:v>188.3399999999012</c:v>
                </c:pt>
                <c:pt idx="37669">
                  <c:v>188.3449999999012</c:v>
                </c:pt>
                <c:pt idx="37670">
                  <c:v>188.3499999999012</c:v>
                </c:pt>
                <c:pt idx="37671">
                  <c:v>188.3549999999012</c:v>
                </c:pt>
                <c:pt idx="37672">
                  <c:v>188.3599999999012</c:v>
                </c:pt>
                <c:pt idx="37673">
                  <c:v>188.3649999999012</c:v>
                </c:pt>
                <c:pt idx="37674">
                  <c:v>188.3699999999012</c:v>
                </c:pt>
                <c:pt idx="37675">
                  <c:v>188.3749999999012</c:v>
                </c:pt>
                <c:pt idx="37676">
                  <c:v>188.3799999999011</c:v>
                </c:pt>
                <c:pt idx="37677">
                  <c:v>188.3849999999012</c:v>
                </c:pt>
                <c:pt idx="37678">
                  <c:v>188.3899999999012</c:v>
                </c:pt>
                <c:pt idx="37679">
                  <c:v>188.3949999999012</c:v>
                </c:pt>
                <c:pt idx="37680">
                  <c:v>188.3999999999012</c:v>
                </c:pt>
                <c:pt idx="37681">
                  <c:v>188.4049999999012</c:v>
                </c:pt>
                <c:pt idx="37682">
                  <c:v>188.4099999999011</c:v>
                </c:pt>
                <c:pt idx="37683">
                  <c:v>188.4149999999011</c:v>
                </c:pt>
                <c:pt idx="37684">
                  <c:v>188.4199999999011</c:v>
                </c:pt>
                <c:pt idx="37685">
                  <c:v>188.4249999999011</c:v>
                </c:pt>
                <c:pt idx="37686">
                  <c:v>188.4299999999011</c:v>
                </c:pt>
                <c:pt idx="37687">
                  <c:v>188.4349999999011</c:v>
                </c:pt>
                <c:pt idx="37688">
                  <c:v>188.4399999999011</c:v>
                </c:pt>
                <c:pt idx="37689">
                  <c:v>188.4449999999011</c:v>
                </c:pt>
                <c:pt idx="37690">
                  <c:v>188.4499999999011</c:v>
                </c:pt>
                <c:pt idx="37691">
                  <c:v>188.4549999999011</c:v>
                </c:pt>
                <c:pt idx="37692">
                  <c:v>188.4599999999011</c:v>
                </c:pt>
                <c:pt idx="37693">
                  <c:v>188.4649999999011</c:v>
                </c:pt>
                <c:pt idx="37694">
                  <c:v>188.4699999999011</c:v>
                </c:pt>
                <c:pt idx="37695">
                  <c:v>188.4749999999011</c:v>
                </c:pt>
                <c:pt idx="37696">
                  <c:v>188.4799999999011</c:v>
                </c:pt>
                <c:pt idx="37697">
                  <c:v>188.4849999999011</c:v>
                </c:pt>
                <c:pt idx="37698">
                  <c:v>188.489999999901</c:v>
                </c:pt>
                <c:pt idx="37699">
                  <c:v>188.494999999901</c:v>
                </c:pt>
                <c:pt idx="37700">
                  <c:v>188.499999999901</c:v>
                </c:pt>
                <c:pt idx="37701">
                  <c:v>188.504999999901</c:v>
                </c:pt>
                <c:pt idx="37702">
                  <c:v>188.509999999901</c:v>
                </c:pt>
                <c:pt idx="37703">
                  <c:v>188.514999999901</c:v>
                </c:pt>
                <c:pt idx="37704">
                  <c:v>188.519999999901</c:v>
                </c:pt>
                <c:pt idx="37705">
                  <c:v>188.524999999901</c:v>
                </c:pt>
                <c:pt idx="37706">
                  <c:v>188.529999999901</c:v>
                </c:pt>
                <c:pt idx="37707">
                  <c:v>188.534999999901</c:v>
                </c:pt>
                <c:pt idx="37708">
                  <c:v>188.539999999901</c:v>
                </c:pt>
                <c:pt idx="37709">
                  <c:v>188.544999999901</c:v>
                </c:pt>
                <c:pt idx="37710">
                  <c:v>188.549999999901</c:v>
                </c:pt>
                <c:pt idx="37711">
                  <c:v>188.554999999901</c:v>
                </c:pt>
                <c:pt idx="37712">
                  <c:v>188.559999999901</c:v>
                </c:pt>
                <c:pt idx="37713">
                  <c:v>188.564999999901</c:v>
                </c:pt>
                <c:pt idx="37714">
                  <c:v>188.569999999901</c:v>
                </c:pt>
                <c:pt idx="37715">
                  <c:v>188.574999999901</c:v>
                </c:pt>
                <c:pt idx="37716">
                  <c:v>188.579999999901</c:v>
                </c:pt>
                <c:pt idx="37717">
                  <c:v>188.584999999901</c:v>
                </c:pt>
                <c:pt idx="37718">
                  <c:v>188.589999999901</c:v>
                </c:pt>
                <c:pt idx="37719">
                  <c:v>188.594999999901</c:v>
                </c:pt>
                <c:pt idx="37720">
                  <c:v>188.5999999999009</c:v>
                </c:pt>
                <c:pt idx="37721">
                  <c:v>188.6049999999009</c:v>
                </c:pt>
                <c:pt idx="37722">
                  <c:v>188.6099999999009</c:v>
                </c:pt>
                <c:pt idx="37723">
                  <c:v>188.6149999999009</c:v>
                </c:pt>
                <c:pt idx="37724">
                  <c:v>188.6199999999009</c:v>
                </c:pt>
                <c:pt idx="37725">
                  <c:v>188.624999999901</c:v>
                </c:pt>
                <c:pt idx="37726">
                  <c:v>188.6299999999009</c:v>
                </c:pt>
                <c:pt idx="37727">
                  <c:v>188.6349999999009</c:v>
                </c:pt>
                <c:pt idx="37728">
                  <c:v>188.6399999999009</c:v>
                </c:pt>
                <c:pt idx="37729">
                  <c:v>188.6449999999009</c:v>
                </c:pt>
                <c:pt idx="37730">
                  <c:v>188.6499999999009</c:v>
                </c:pt>
                <c:pt idx="37731">
                  <c:v>188.6549999999009</c:v>
                </c:pt>
                <c:pt idx="37732">
                  <c:v>188.6599999999009</c:v>
                </c:pt>
                <c:pt idx="37733">
                  <c:v>188.6649999999009</c:v>
                </c:pt>
                <c:pt idx="37734">
                  <c:v>188.6699999999009</c:v>
                </c:pt>
                <c:pt idx="37735">
                  <c:v>188.6749999999009</c:v>
                </c:pt>
                <c:pt idx="37736">
                  <c:v>188.6799999999009</c:v>
                </c:pt>
                <c:pt idx="37737">
                  <c:v>188.6849999999009</c:v>
                </c:pt>
                <c:pt idx="37738">
                  <c:v>188.6899999999009</c:v>
                </c:pt>
                <c:pt idx="37739">
                  <c:v>188.6949999999009</c:v>
                </c:pt>
                <c:pt idx="37740">
                  <c:v>188.6999999999009</c:v>
                </c:pt>
                <c:pt idx="37741">
                  <c:v>188.7049999999008</c:v>
                </c:pt>
                <c:pt idx="37742">
                  <c:v>188.7099999999008</c:v>
                </c:pt>
                <c:pt idx="37743">
                  <c:v>188.7149999999008</c:v>
                </c:pt>
                <c:pt idx="37744">
                  <c:v>188.7199999999008</c:v>
                </c:pt>
                <c:pt idx="37745">
                  <c:v>188.7249999999008</c:v>
                </c:pt>
                <c:pt idx="37746">
                  <c:v>188.7299999999008</c:v>
                </c:pt>
                <c:pt idx="37747">
                  <c:v>188.7349999999008</c:v>
                </c:pt>
                <c:pt idx="37748">
                  <c:v>188.7399999999008</c:v>
                </c:pt>
                <c:pt idx="37749">
                  <c:v>188.7449999999008</c:v>
                </c:pt>
                <c:pt idx="37750">
                  <c:v>188.7499999999008</c:v>
                </c:pt>
                <c:pt idx="37751">
                  <c:v>188.7549999999008</c:v>
                </c:pt>
                <c:pt idx="37752">
                  <c:v>188.7599999999008</c:v>
                </c:pt>
                <c:pt idx="37753">
                  <c:v>188.7649999999008</c:v>
                </c:pt>
                <c:pt idx="37754">
                  <c:v>188.7699999999008</c:v>
                </c:pt>
                <c:pt idx="37755">
                  <c:v>188.7749999999008</c:v>
                </c:pt>
                <c:pt idx="37756">
                  <c:v>188.7799999999008</c:v>
                </c:pt>
                <c:pt idx="37757">
                  <c:v>188.7849999999008</c:v>
                </c:pt>
                <c:pt idx="37758">
                  <c:v>188.7899999999008</c:v>
                </c:pt>
                <c:pt idx="37759">
                  <c:v>188.7949999999008</c:v>
                </c:pt>
                <c:pt idx="37760">
                  <c:v>188.7999999999008</c:v>
                </c:pt>
                <c:pt idx="37761">
                  <c:v>188.8049999999008</c:v>
                </c:pt>
                <c:pt idx="37762">
                  <c:v>188.8099999999008</c:v>
                </c:pt>
                <c:pt idx="37763">
                  <c:v>188.8149999999008</c:v>
                </c:pt>
                <c:pt idx="37764">
                  <c:v>188.8199999999007</c:v>
                </c:pt>
                <c:pt idx="37765">
                  <c:v>188.8249999999008</c:v>
                </c:pt>
                <c:pt idx="37766">
                  <c:v>188.8299999999008</c:v>
                </c:pt>
                <c:pt idx="37767">
                  <c:v>188.8349999999008</c:v>
                </c:pt>
                <c:pt idx="37768">
                  <c:v>188.8399999999008</c:v>
                </c:pt>
                <c:pt idx="37769">
                  <c:v>188.8449999999008</c:v>
                </c:pt>
                <c:pt idx="37770">
                  <c:v>188.8499999999007</c:v>
                </c:pt>
                <c:pt idx="37771">
                  <c:v>188.8549999999007</c:v>
                </c:pt>
                <c:pt idx="37772">
                  <c:v>188.8599999999007</c:v>
                </c:pt>
                <c:pt idx="37773">
                  <c:v>188.8649999999007</c:v>
                </c:pt>
                <c:pt idx="37774">
                  <c:v>188.8699999999007</c:v>
                </c:pt>
                <c:pt idx="37775">
                  <c:v>188.8749999999007</c:v>
                </c:pt>
                <c:pt idx="37776">
                  <c:v>188.8799999999007</c:v>
                </c:pt>
                <c:pt idx="37777">
                  <c:v>188.8849999999007</c:v>
                </c:pt>
                <c:pt idx="37778">
                  <c:v>188.8899999999007</c:v>
                </c:pt>
                <c:pt idx="37779">
                  <c:v>188.8949999999007</c:v>
                </c:pt>
                <c:pt idx="37780">
                  <c:v>188.8999999999007</c:v>
                </c:pt>
                <c:pt idx="37781">
                  <c:v>188.9049999999007</c:v>
                </c:pt>
                <c:pt idx="37782">
                  <c:v>188.9099999999007</c:v>
                </c:pt>
                <c:pt idx="37783">
                  <c:v>188.9149999999007</c:v>
                </c:pt>
                <c:pt idx="37784">
                  <c:v>188.9199999999007</c:v>
                </c:pt>
                <c:pt idx="37785">
                  <c:v>188.9249999999007</c:v>
                </c:pt>
                <c:pt idx="37786">
                  <c:v>188.9299999999006</c:v>
                </c:pt>
                <c:pt idx="37787">
                  <c:v>188.9349999999006</c:v>
                </c:pt>
                <c:pt idx="37788">
                  <c:v>188.9399999999006</c:v>
                </c:pt>
                <c:pt idx="37789">
                  <c:v>188.9449999999006</c:v>
                </c:pt>
                <c:pt idx="37790">
                  <c:v>188.9499999999006</c:v>
                </c:pt>
                <c:pt idx="37791">
                  <c:v>188.9549999999007</c:v>
                </c:pt>
                <c:pt idx="37792">
                  <c:v>188.9599999999006</c:v>
                </c:pt>
                <c:pt idx="37793">
                  <c:v>188.9649999999006</c:v>
                </c:pt>
                <c:pt idx="37794">
                  <c:v>188.9699999999006</c:v>
                </c:pt>
                <c:pt idx="37795">
                  <c:v>188.9749999999006</c:v>
                </c:pt>
                <c:pt idx="37796">
                  <c:v>188.9799999999006</c:v>
                </c:pt>
                <c:pt idx="37797">
                  <c:v>188.9849999999006</c:v>
                </c:pt>
                <c:pt idx="37798">
                  <c:v>188.9899999999006</c:v>
                </c:pt>
                <c:pt idx="37799">
                  <c:v>188.9949999999006</c:v>
                </c:pt>
                <c:pt idx="37800">
                  <c:v>188.9999999999006</c:v>
                </c:pt>
                <c:pt idx="37801">
                  <c:v>189.0049999999006</c:v>
                </c:pt>
                <c:pt idx="37802">
                  <c:v>189.0099999999006</c:v>
                </c:pt>
                <c:pt idx="37803">
                  <c:v>189.0149999999006</c:v>
                </c:pt>
                <c:pt idx="37804">
                  <c:v>189.0199999999006</c:v>
                </c:pt>
                <c:pt idx="37805">
                  <c:v>189.0249999999006</c:v>
                </c:pt>
                <c:pt idx="37806">
                  <c:v>189.0299999999006</c:v>
                </c:pt>
                <c:pt idx="37807">
                  <c:v>189.0349999999006</c:v>
                </c:pt>
                <c:pt idx="37808">
                  <c:v>189.0399999999005</c:v>
                </c:pt>
                <c:pt idx="37809">
                  <c:v>189.0449999999005</c:v>
                </c:pt>
                <c:pt idx="37810">
                  <c:v>189.0499999999005</c:v>
                </c:pt>
                <c:pt idx="37811">
                  <c:v>189.0549999999006</c:v>
                </c:pt>
                <c:pt idx="37812">
                  <c:v>189.0599999999006</c:v>
                </c:pt>
                <c:pt idx="37813">
                  <c:v>189.0649999999006</c:v>
                </c:pt>
                <c:pt idx="37814">
                  <c:v>189.0699999999005</c:v>
                </c:pt>
                <c:pt idx="37815">
                  <c:v>189.0749999999005</c:v>
                </c:pt>
                <c:pt idx="37816">
                  <c:v>189.0799999999005</c:v>
                </c:pt>
                <c:pt idx="37817">
                  <c:v>189.0849999999005</c:v>
                </c:pt>
                <c:pt idx="37818">
                  <c:v>189.0899999999005</c:v>
                </c:pt>
                <c:pt idx="37819">
                  <c:v>189.0949999999005</c:v>
                </c:pt>
                <c:pt idx="37820">
                  <c:v>189.0999999999005</c:v>
                </c:pt>
                <c:pt idx="37821">
                  <c:v>189.1049999999005</c:v>
                </c:pt>
                <c:pt idx="37822">
                  <c:v>189.1099999999005</c:v>
                </c:pt>
                <c:pt idx="37823">
                  <c:v>189.1149999999005</c:v>
                </c:pt>
                <c:pt idx="37824">
                  <c:v>189.1199999999005</c:v>
                </c:pt>
                <c:pt idx="37825">
                  <c:v>189.1249999999005</c:v>
                </c:pt>
                <c:pt idx="37826">
                  <c:v>189.1299999999005</c:v>
                </c:pt>
                <c:pt idx="37827">
                  <c:v>189.1349999999005</c:v>
                </c:pt>
                <c:pt idx="37828">
                  <c:v>189.1399999999005</c:v>
                </c:pt>
                <c:pt idx="37829">
                  <c:v>189.1449999999004</c:v>
                </c:pt>
                <c:pt idx="37830">
                  <c:v>189.1499999999004</c:v>
                </c:pt>
                <c:pt idx="37831">
                  <c:v>189.1549999999004</c:v>
                </c:pt>
                <c:pt idx="37832">
                  <c:v>189.1599999999004</c:v>
                </c:pt>
                <c:pt idx="37833">
                  <c:v>189.1649999999004</c:v>
                </c:pt>
                <c:pt idx="37834">
                  <c:v>189.1699999999004</c:v>
                </c:pt>
                <c:pt idx="37835">
                  <c:v>189.1749999999004</c:v>
                </c:pt>
                <c:pt idx="37836">
                  <c:v>189.1799999999004</c:v>
                </c:pt>
                <c:pt idx="37837">
                  <c:v>189.1849999999004</c:v>
                </c:pt>
                <c:pt idx="37838">
                  <c:v>189.1899999999004</c:v>
                </c:pt>
                <c:pt idx="37839">
                  <c:v>189.1949999999004</c:v>
                </c:pt>
                <c:pt idx="37840">
                  <c:v>189.1999999999004</c:v>
                </c:pt>
                <c:pt idx="37841">
                  <c:v>189.2049999999004</c:v>
                </c:pt>
                <c:pt idx="37842">
                  <c:v>189.2099999999004</c:v>
                </c:pt>
                <c:pt idx="37843">
                  <c:v>189.2149999999004</c:v>
                </c:pt>
                <c:pt idx="37844">
                  <c:v>189.2199999999004</c:v>
                </c:pt>
                <c:pt idx="37845">
                  <c:v>189.2249999999004</c:v>
                </c:pt>
                <c:pt idx="37846">
                  <c:v>189.2299999999004</c:v>
                </c:pt>
                <c:pt idx="37847">
                  <c:v>189.2349999999004</c:v>
                </c:pt>
                <c:pt idx="37848">
                  <c:v>189.2399999999004</c:v>
                </c:pt>
                <c:pt idx="37849">
                  <c:v>189.2449999999004</c:v>
                </c:pt>
                <c:pt idx="37850">
                  <c:v>189.2499999999004</c:v>
                </c:pt>
                <c:pt idx="37851">
                  <c:v>189.2549999999004</c:v>
                </c:pt>
                <c:pt idx="37852">
                  <c:v>189.2599999999003</c:v>
                </c:pt>
                <c:pt idx="37853">
                  <c:v>189.2649999999003</c:v>
                </c:pt>
                <c:pt idx="37854">
                  <c:v>189.2699999999003</c:v>
                </c:pt>
                <c:pt idx="37855">
                  <c:v>189.2749999999003</c:v>
                </c:pt>
                <c:pt idx="37856">
                  <c:v>189.2799999999003</c:v>
                </c:pt>
                <c:pt idx="37857">
                  <c:v>189.2849999999004</c:v>
                </c:pt>
                <c:pt idx="37858">
                  <c:v>189.2899999999003</c:v>
                </c:pt>
                <c:pt idx="37859">
                  <c:v>189.2949999999003</c:v>
                </c:pt>
                <c:pt idx="37860">
                  <c:v>189.2999999999003</c:v>
                </c:pt>
                <c:pt idx="37861">
                  <c:v>189.3049999999003</c:v>
                </c:pt>
                <c:pt idx="37862">
                  <c:v>189.3099999999003</c:v>
                </c:pt>
                <c:pt idx="37863">
                  <c:v>189.3149999999003</c:v>
                </c:pt>
                <c:pt idx="37864">
                  <c:v>189.3199999999003</c:v>
                </c:pt>
                <c:pt idx="37865">
                  <c:v>189.3249999999003</c:v>
                </c:pt>
                <c:pt idx="37866">
                  <c:v>189.3299999999003</c:v>
                </c:pt>
                <c:pt idx="37867">
                  <c:v>189.3349999999003</c:v>
                </c:pt>
                <c:pt idx="37868">
                  <c:v>189.3399999999003</c:v>
                </c:pt>
                <c:pt idx="37869">
                  <c:v>189.3449999999003</c:v>
                </c:pt>
                <c:pt idx="37870">
                  <c:v>189.3499999999003</c:v>
                </c:pt>
                <c:pt idx="37871">
                  <c:v>189.3549999999003</c:v>
                </c:pt>
                <c:pt idx="37872">
                  <c:v>189.3599999999003</c:v>
                </c:pt>
                <c:pt idx="37873">
                  <c:v>189.3649999999003</c:v>
                </c:pt>
                <c:pt idx="37874">
                  <c:v>189.3699999999002</c:v>
                </c:pt>
                <c:pt idx="37875">
                  <c:v>189.3749999999002</c:v>
                </c:pt>
                <c:pt idx="37876">
                  <c:v>189.3799999999002</c:v>
                </c:pt>
                <c:pt idx="37877">
                  <c:v>189.3849999999003</c:v>
                </c:pt>
                <c:pt idx="37878">
                  <c:v>189.3899999999003</c:v>
                </c:pt>
                <c:pt idx="37879">
                  <c:v>189.3949999999002</c:v>
                </c:pt>
                <c:pt idx="37880">
                  <c:v>189.3999999999002</c:v>
                </c:pt>
                <c:pt idx="37881">
                  <c:v>189.4049999999002</c:v>
                </c:pt>
                <c:pt idx="37882">
                  <c:v>189.4099999999002</c:v>
                </c:pt>
                <c:pt idx="37883">
                  <c:v>189.4149999999002</c:v>
                </c:pt>
                <c:pt idx="37884">
                  <c:v>189.4199999999002</c:v>
                </c:pt>
                <c:pt idx="37885">
                  <c:v>189.4249999999002</c:v>
                </c:pt>
                <c:pt idx="37886">
                  <c:v>189.4299999999002</c:v>
                </c:pt>
                <c:pt idx="37887">
                  <c:v>189.4349999999002</c:v>
                </c:pt>
                <c:pt idx="37888">
                  <c:v>189.4399999999002</c:v>
                </c:pt>
                <c:pt idx="37889">
                  <c:v>189.4449999999002</c:v>
                </c:pt>
                <c:pt idx="37890">
                  <c:v>189.4499999999002</c:v>
                </c:pt>
                <c:pt idx="37891">
                  <c:v>189.4549999999002</c:v>
                </c:pt>
                <c:pt idx="37892">
                  <c:v>189.4599999999002</c:v>
                </c:pt>
                <c:pt idx="37893">
                  <c:v>189.4649999999002</c:v>
                </c:pt>
                <c:pt idx="37894">
                  <c:v>189.4699999999002</c:v>
                </c:pt>
                <c:pt idx="37895">
                  <c:v>189.4749999999002</c:v>
                </c:pt>
                <c:pt idx="37896">
                  <c:v>189.4799999999001</c:v>
                </c:pt>
                <c:pt idx="37897">
                  <c:v>189.4849999999002</c:v>
                </c:pt>
                <c:pt idx="37898">
                  <c:v>189.4899999999002</c:v>
                </c:pt>
                <c:pt idx="37899">
                  <c:v>189.4949999999002</c:v>
                </c:pt>
                <c:pt idx="37900">
                  <c:v>189.4999999999002</c:v>
                </c:pt>
                <c:pt idx="37901">
                  <c:v>189.5049999999001</c:v>
                </c:pt>
                <c:pt idx="37902">
                  <c:v>189.5099999999001</c:v>
                </c:pt>
                <c:pt idx="37903">
                  <c:v>189.5149999999001</c:v>
                </c:pt>
                <c:pt idx="37904">
                  <c:v>189.5199999999001</c:v>
                </c:pt>
                <c:pt idx="37905">
                  <c:v>189.5249999999001</c:v>
                </c:pt>
                <c:pt idx="37906">
                  <c:v>189.5299999999001</c:v>
                </c:pt>
                <c:pt idx="37907">
                  <c:v>189.5349999999001</c:v>
                </c:pt>
                <c:pt idx="37908">
                  <c:v>189.5399999999001</c:v>
                </c:pt>
                <c:pt idx="37909">
                  <c:v>189.5449999999001</c:v>
                </c:pt>
                <c:pt idx="37910">
                  <c:v>189.5499999999001</c:v>
                </c:pt>
                <c:pt idx="37911">
                  <c:v>189.5549999999001</c:v>
                </c:pt>
                <c:pt idx="37912">
                  <c:v>189.5599999999001</c:v>
                </c:pt>
                <c:pt idx="37913">
                  <c:v>189.5649999999001</c:v>
                </c:pt>
                <c:pt idx="37914">
                  <c:v>189.5699999999001</c:v>
                </c:pt>
                <c:pt idx="37915">
                  <c:v>189.5749999999001</c:v>
                </c:pt>
                <c:pt idx="37916">
                  <c:v>189.5799999999001</c:v>
                </c:pt>
                <c:pt idx="37917">
                  <c:v>189.5849999999001</c:v>
                </c:pt>
                <c:pt idx="37918">
                  <c:v>189.5899999999</c:v>
                </c:pt>
                <c:pt idx="37919">
                  <c:v>189.5949999999</c:v>
                </c:pt>
                <c:pt idx="37920">
                  <c:v>189.5999999999</c:v>
                </c:pt>
                <c:pt idx="37921">
                  <c:v>189.6049999999</c:v>
                </c:pt>
                <c:pt idx="37922">
                  <c:v>189.6099999999</c:v>
                </c:pt>
                <c:pt idx="37923">
                  <c:v>189.6149999999</c:v>
                </c:pt>
                <c:pt idx="37924">
                  <c:v>189.6199999999</c:v>
                </c:pt>
                <c:pt idx="37925">
                  <c:v>189.6249999999</c:v>
                </c:pt>
                <c:pt idx="37926">
                  <c:v>189.6299999999</c:v>
                </c:pt>
                <c:pt idx="37927">
                  <c:v>189.6349999999</c:v>
                </c:pt>
                <c:pt idx="37928">
                  <c:v>189.6399999999</c:v>
                </c:pt>
                <c:pt idx="37929">
                  <c:v>189.6449999999</c:v>
                </c:pt>
                <c:pt idx="37930">
                  <c:v>189.6499999999</c:v>
                </c:pt>
                <c:pt idx="37931">
                  <c:v>189.6549999999</c:v>
                </c:pt>
                <c:pt idx="37932">
                  <c:v>189.6599999999</c:v>
                </c:pt>
                <c:pt idx="37933">
                  <c:v>189.6649999999</c:v>
                </c:pt>
                <c:pt idx="37934">
                  <c:v>189.6699999999</c:v>
                </c:pt>
                <c:pt idx="37935">
                  <c:v>189.6749999999</c:v>
                </c:pt>
                <c:pt idx="37936">
                  <c:v>189.6799999999</c:v>
                </c:pt>
                <c:pt idx="37937">
                  <c:v>189.6849999999</c:v>
                </c:pt>
                <c:pt idx="37938">
                  <c:v>189.6899999999</c:v>
                </c:pt>
                <c:pt idx="37939">
                  <c:v>189.6949999999</c:v>
                </c:pt>
                <c:pt idx="37940">
                  <c:v>189.6999999998999</c:v>
                </c:pt>
                <c:pt idx="37941">
                  <c:v>189.7049999998999</c:v>
                </c:pt>
                <c:pt idx="37942">
                  <c:v>189.7099999998999</c:v>
                </c:pt>
                <c:pt idx="37943">
                  <c:v>189.7149999998999</c:v>
                </c:pt>
                <c:pt idx="37944">
                  <c:v>189.7199999998999</c:v>
                </c:pt>
                <c:pt idx="37945">
                  <c:v>189.7249999998999</c:v>
                </c:pt>
                <c:pt idx="37946">
                  <c:v>189.7299999998999</c:v>
                </c:pt>
                <c:pt idx="37947">
                  <c:v>189.7349999998999</c:v>
                </c:pt>
                <c:pt idx="37948">
                  <c:v>189.7399999998999</c:v>
                </c:pt>
                <c:pt idx="37949">
                  <c:v>189.7449999998999</c:v>
                </c:pt>
                <c:pt idx="37950">
                  <c:v>189.7499999998999</c:v>
                </c:pt>
                <c:pt idx="37951">
                  <c:v>189.7549999998999</c:v>
                </c:pt>
                <c:pt idx="37952">
                  <c:v>189.7599999998999</c:v>
                </c:pt>
                <c:pt idx="37953">
                  <c:v>189.7649999998999</c:v>
                </c:pt>
                <c:pt idx="37954">
                  <c:v>189.7699999998999</c:v>
                </c:pt>
                <c:pt idx="37955">
                  <c:v>189.7749999998999</c:v>
                </c:pt>
                <c:pt idx="37956">
                  <c:v>189.7799999998999</c:v>
                </c:pt>
                <c:pt idx="37957">
                  <c:v>189.7849999998999</c:v>
                </c:pt>
                <c:pt idx="37958">
                  <c:v>189.7899999998999</c:v>
                </c:pt>
                <c:pt idx="37959">
                  <c:v>189.7949999998999</c:v>
                </c:pt>
                <c:pt idx="37960">
                  <c:v>189.7999999998999</c:v>
                </c:pt>
                <c:pt idx="37961">
                  <c:v>189.8049999999</c:v>
                </c:pt>
                <c:pt idx="37962">
                  <c:v>189.8099999998998</c:v>
                </c:pt>
                <c:pt idx="37963">
                  <c:v>189.8149999998998</c:v>
                </c:pt>
                <c:pt idx="37964">
                  <c:v>189.8199999998998</c:v>
                </c:pt>
                <c:pt idx="37965">
                  <c:v>189.8249999999</c:v>
                </c:pt>
                <c:pt idx="37966">
                  <c:v>189.8299999999</c:v>
                </c:pt>
                <c:pt idx="37967">
                  <c:v>189.8349999998998</c:v>
                </c:pt>
                <c:pt idx="37968">
                  <c:v>189.8399999998998</c:v>
                </c:pt>
                <c:pt idx="37969">
                  <c:v>189.8449999998998</c:v>
                </c:pt>
                <c:pt idx="37970">
                  <c:v>189.8499999998998</c:v>
                </c:pt>
                <c:pt idx="37971">
                  <c:v>189.8549999998998</c:v>
                </c:pt>
                <c:pt idx="37972">
                  <c:v>189.8599999998998</c:v>
                </c:pt>
                <c:pt idx="37973">
                  <c:v>189.8649999998998</c:v>
                </c:pt>
                <c:pt idx="37974">
                  <c:v>189.8699999998998</c:v>
                </c:pt>
                <c:pt idx="37975">
                  <c:v>189.8749999998998</c:v>
                </c:pt>
                <c:pt idx="37976">
                  <c:v>189.8799999998998</c:v>
                </c:pt>
                <c:pt idx="37977">
                  <c:v>189.8849999998998</c:v>
                </c:pt>
                <c:pt idx="37978">
                  <c:v>189.8899999998998</c:v>
                </c:pt>
                <c:pt idx="37979">
                  <c:v>189.8949999998998</c:v>
                </c:pt>
                <c:pt idx="37980">
                  <c:v>189.8999999998998</c:v>
                </c:pt>
                <c:pt idx="37981">
                  <c:v>189.9049999998998</c:v>
                </c:pt>
                <c:pt idx="37982">
                  <c:v>189.9099999998998</c:v>
                </c:pt>
                <c:pt idx="37983">
                  <c:v>189.9149999998998</c:v>
                </c:pt>
                <c:pt idx="37984">
                  <c:v>189.9199999998997</c:v>
                </c:pt>
                <c:pt idx="37985">
                  <c:v>189.9249999998998</c:v>
                </c:pt>
                <c:pt idx="37986">
                  <c:v>189.9299999998998</c:v>
                </c:pt>
                <c:pt idx="37987">
                  <c:v>189.9349999998998</c:v>
                </c:pt>
                <c:pt idx="37988">
                  <c:v>189.9399999998998</c:v>
                </c:pt>
                <c:pt idx="37989">
                  <c:v>189.9449999998997</c:v>
                </c:pt>
                <c:pt idx="37990">
                  <c:v>189.9499999998997</c:v>
                </c:pt>
                <c:pt idx="37991">
                  <c:v>189.9549999998997</c:v>
                </c:pt>
                <c:pt idx="37992">
                  <c:v>189.9599999998997</c:v>
                </c:pt>
                <c:pt idx="37993">
                  <c:v>189.9649999998997</c:v>
                </c:pt>
                <c:pt idx="37994">
                  <c:v>189.9699999998997</c:v>
                </c:pt>
                <c:pt idx="37995">
                  <c:v>189.9749999998997</c:v>
                </c:pt>
                <c:pt idx="37996">
                  <c:v>189.9799999998997</c:v>
                </c:pt>
                <c:pt idx="37997">
                  <c:v>189.9849999998997</c:v>
                </c:pt>
                <c:pt idx="37998">
                  <c:v>189.9899999998997</c:v>
                </c:pt>
                <c:pt idx="37999">
                  <c:v>189.9949999998997</c:v>
                </c:pt>
                <c:pt idx="38000">
                  <c:v>189.9999999998997</c:v>
                </c:pt>
                <c:pt idx="38001">
                  <c:v>190.0049999998997</c:v>
                </c:pt>
                <c:pt idx="38002">
                  <c:v>190.0099999998997</c:v>
                </c:pt>
                <c:pt idx="38003">
                  <c:v>190.0149999998997</c:v>
                </c:pt>
                <c:pt idx="38004">
                  <c:v>190.0199999998997</c:v>
                </c:pt>
                <c:pt idx="38005">
                  <c:v>190.0249999998997</c:v>
                </c:pt>
                <c:pt idx="38006">
                  <c:v>190.0299999998996</c:v>
                </c:pt>
                <c:pt idx="38007">
                  <c:v>190.0349999998996</c:v>
                </c:pt>
                <c:pt idx="38008">
                  <c:v>190.0399999998996</c:v>
                </c:pt>
                <c:pt idx="38009">
                  <c:v>190.0449999998996</c:v>
                </c:pt>
                <c:pt idx="38010">
                  <c:v>190.0499999998996</c:v>
                </c:pt>
                <c:pt idx="38011">
                  <c:v>190.0549999998996</c:v>
                </c:pt>
                <c:pt idx="38012">
                  <c:v>190.0599999998996</c:v>
                </c:pt>
                <c:pt idx="38013">
                  <c:v>190.0649999998996</c:v>
                </c:pt>
                <c:pt idx="38014">
                  <c:v>190.0699999998996</c:v>
                </c:pt>
                <c:pt idx="38015">
                  <c:v>190.0749999998996</c:v>
                </c:pt>
                <c:pt idx="38016">
                  <c:v>190.0799999998996</c:v>
                </c:pt>
                <c:pt idx="38017">
                  <c:v>190.0849999998996</c:v>
                </c:pt>
                <c:pt idx="38018">
                  <c:v>190.0899999998996</c:v>
                </c:pt>
                <c:pt idx="38019">
                  <c:v>190.0949999998996</c:v>
                </c:pt>
                <c:pt idx="38020">
                  <c:v>190.0999999998996</c:v>
                </c:pt>
                <c:pt idx="38021">
                  <c:v>190.1049999998996</c:v>
                </c:pt>
                <c:pt idx="38022">
                  <c:v>190.1099999998996</c:v>
                </c:pt>
                <c:pt idx="38023">
                  <c:v>190.1149999998996</c:v>
                </c:pt>
                <c:pt idx="38024">
                  <c:v>190.1199999998996</c:v>
                </c:pt>
                <c:pt idx="38025">
                  <c:v>190.1249999998996</c:v>
                </c:pt>
                <c:pt idx="38026">
                  <c:v>190.1299999998996</c:v>
                </c:pt>
                <c:pt idx="38027">
                  <c:v>190.1349999998996</c:v>
                </c:pt>
                <c:pt idx="38028">
                  <c:v>190.1399999998995</c:v>
                </c:pt>
                <c:pt idx="38029">
                  <c:v>190.1449999998995</c:v>
                </c:pt>
                <c:pt idx="38030">
                  <c:v>190.1499999998995</c:v>
                </c:pt>
                <c:pt idx="38031">
                  <c:v>190.1549999998996</c:v>
                </c:pt>
                <c:pt idx="38032">
                  <c:v>190.1599999998996</c:v>
                </c:pt>
                <c:pt idx="38033">
                  <c:v>190.1649999998995</c:v>
                </c:pt>
                <c:pt idx="38034">
                  <c:v>190.1699999998995</c:v>
                </c:pt>
                <c:pt idx="38035">
                  <c:v>190.1749999998995</c:v>
                </c:pt>
                <c:pt idx="38036">
                  <c:v>190.1799999998995</c:v>
                </c:pt>
                <c:pt idx="38037">
                  <c:v>190.1849999998995</c:v>
                </c:pt>
                <c:pt idx="38038">
                  <c:v>190.1899999998995</c:v>
                </c:pt>
                <c:pt idx="38039">
                  <c:v>190.1949999998995</c:v>
                </c:pt>
                <c:pt idx="38040">
                  <c:v>190.1999999998995</c:v>
                </c:pt>
                <c:pt idx="38041">
                  <c:v>190.2049999998995</c:v>
                </c:pt>
                <c:pt idx="38042">
                  <c:v>190.2099999998995</c:v>
                </c:pt>
                <c:pt idx="38043">
                  <c:v>190.2149999998995</c:v>
                </c:pt>
                <c:pt idx="38044">
                  <c:v>190.2199999998995</c:v>
                </c:pt>
                <c:pt idx="38045">
                  <c:v>190.2249999998995</c:v>
                </c:pt>
                <c:pt idx="38046">
                  <c:v>190.2299999998995</c:v>
                </c:pt>
                <c:pt idx="38047">
                  <c:v>190.2349999998995</c:v>
                </c:pt>
                <c:pt idx="38048">
                  <c:v>190.2399999998995</c:v>
                </c:pt>
                <c:pt idx="38049">
                  <c:v>190.2449999998994</c:v>
                </c:pt>
                <c:pt idx="38050">
                  <c:v>190.2499999998994</c:v>
                </c:pt>
                <c:pt idx="38051">
                  <c:v>190.2549999998994</c:v>
                </c:pt>
                <c:pt idx="38052">
                  <c:v>190.2599999998994</c:v>
                </c:pt>
                <c:pt idx="38053">
                  <c:v>190.2649999998994</c:v>
                </c:pt>
                <c:pt idx="38054">
                  <c:v>190.2699999998994</c:v>
                </c:pt>
                <c:pt idx="38055">
                  <c:v>190.2749999998994</c:v>
                </c:pt>
                <c:pt idx="38056">
                  <c:v>190.2799999998994</c:v>
                </c:pt>
                <c:pt idx="38057">
                  <c:v>190.2849999998994</c:v>
                </c:pt>
                <c:pt idx="38058">
                  <c:v>190.2899999998994</c:v>
                </c:pt>
                <c:pt idx="38059">
                  <c:v>190.2949999998994</c:v>
                </c:pt>
                <c:pt idx="38060">
                  <c:v>190.2999999998994</c:v>
                </c:pt>
                <c:pt idx="38061">
                  <c:v>190.3049999998994</c:v>
                </c:pt>
                <c:pt idx="38062">
                  <c:v>190.3099999998994</c:v>
                </c:pt>
                <c:pt idx="38063">
                  <c:v>190.3149999998994</c:v>
                </c:pt>
                <c:pt idx="38064">
                  <c:v>190.3199999998994</c:v>
                </c:pt>
                <c:pt idx="38065">
                  <c:v>190.3249999998994</c:v>
                </c:pt>
                <c:pt idx="38066">
                  <c:v>190.3299999998994</c:v>
                </c:pt>
                <c:pt idx="38067">
                  <c:v>190.3349999998994</c:v>
                </c:pt>
                <c:pt idx="38068">
                  <c:v>190.3399999998994</c:v>
                </c:pt>
                <c:pt idx="38069">
                  <c:v>190.3449999998994</c:v>
                </c:pt>
                <c:pt idx="38070">
                  <c:v>190.3499999998994</c:v>
                </c:pt>
                <c:pt idx="38071">
                  <c:v>190.3549999998994</c:v>
                </c:pt>
                <c:pt idx="38072">
                  <c:v>190.3599999998994</c:v>
                </c:pt>
                <c:pt idx="38073">
                  <c:v>190.3649999998994</c:v>
                </c:pt>
                <c:pt idx="38074">
                  <c:v>190.3699999998994</c:v>
                </c:pt>
                <c:pt idx="38075">
                  <c:v>190.3749999998994</c:v>
                </c:pt>
                <c:pt idx="38076">
                  <c:v>190.3799999998994</c:v>
                </c:pt>
                <c:pt idx="38077">
                  <c:v>190.3849999998994</c:v>
                </c:pt>
                <c:pt idx="38078">
                  <c:v>190.3899999998994</c:v>
                </c:pt>
                <c:pt idx="38079">
                  <c:v>190.3949999998993</c:v>
                </c:pt>
                <c:pt idx="38080">
                  <c:v>190.3999999998993</c:v>
                </c:pt>
                <c:pt idx="38081">
                  <c:v>190.4049999998993</c:v>
                </c:pt>
                <c:pt idx="38082">
                  <c:v>190.4099999998993</c:v>
                </c:pt>
                <c:pt idx="38083">
                  <c:v>190.4149999998993</c:v>
                </c:pt>
                <c:pt idx="38084">
                  <c:v>190.4199999998993</c:v>
                </c:pt>
                <c:pt idx="38085">
                  <c:v>190.4249999998993</c:v>
                </c:pt>
                <c:pt idx="38086">
                  <c:v>190.4299999998993</c:v>
                </c:pt>
                <c:pt idx="38087">
                  <c:v>190.4349999998993</c:v>
                </c:pt>
                <c:pt idx="38088">
                  <c:v>190.4399999998993</c:v>
                </c:pt>
                <c:pt idx="38089">
                  <c:v>190.4449999998993</c:v>
                </c:pt>
                <c:pt idx="38090">
                  <c:v>190.4499999998993</c:v>
                </c:pt>
                <c:pt idx="38091">
                  <c:v>190.4549999998993</c:v>
                </c:pt>
                <c:pt idx="38092">
                  <c:v>190.4599999998993</c:v>
                </c:pt>
                <c:pt idx="38093">
                  <c:v>190.4649999998993</c:v>
                </c:pt>
                <c:pt idx="38094">
                  <c:v>190.4699999998992</c:v>
                </c:pt>
                <c:pt idx="38095">
                  <c:v>190.4749999998992</c:v>
                </c:pt>
                <c:pt idx="38096">
                  <c:v>190.4799999998992</c:v>
                </c:pt>
                <c:pt idx="38097">
                  <c:v>190.4849999998993</c:v>
                </c:pt>
                <c:pt idx="38098">
                  <c:v>190.4899999998993</c:v>
                </c:pt>
                <c:pt idx="38099">
                  <c:v>190.4949999998992</c:v>
                </c:pt>
                <c:pt idx="38100">
                  <c:v>190.4999999998992</c:v>
                </c:pt>
                <c:pt idx="38101">
                  <c:v>190.5049999998992</c:v>
                </c:pt>
                <c:pt idx="38102">
                  <c:v>190.5099999998992</c:v>
                </c:pt>
                <c:pt idx="38103">
                  <c:v>190.5149999998992</c:v>
                </c:pt>
                <c:pt idx="38104">
                  <c:v>190.5199999998992</c:v>
                </c:pt>
                <c:pt idx="38105">
                  <c:v>190.5249999998992</c:v>
                </c:pt>
                <c:pt idx="38106">
                  <c:v>190.5299999998992</c:v>
                </c:pt>
                <c:pt idx="38107">
                  <c:v>190.5349999998992</c:v>
                </c:pt>
                <c:pt idx="38108">
                  <c:v>190.5399999998992</c:v>
                </c:pt>
                <c:pt idx="38109">
                  <c:v>190.5449999998992</c:v>
                </c:pt>
                <c:pt idx="38110">
                  <c:v>190.5499999998992</c:v>
                </c:pt>
                <c:pt idx="38111">
                  <c:v>190.5549999998992</c:v>
                </c:pt>
                <c:pt idx="38112">
                  <c:v>190.5599999998992</c:v>
                </c:pt>
                <c:pt idx="38113">
                  <c:v>190.5649999998992</c:v>
                </c:pt>
                <c:pt idx="38114">
                  <c:v>190.5699999998992</c:v>
                </c:pt>
                <c:pt idx="38115">
                  <c:v>190.5749999998992</c:v>
                </c:pt>
                <c:pt idx="38116">
                  <c:v>190.5799999998991</c:v>
                </c:pt>
                <c:pt idx="38117">
                  <c:v>190.5849999998992</c:v>
                </c:pt>
                <c:pt idx="38118">
                  <c:v>190.5899999998992</c:v>
                </c:pt>
                <c:pt idx="38119">
                  <c:v>190.5949999998992</c:v>
                </c:pt>
                <c:pt idx="38120">
                  <c:v>190.5999999998992</c:v>
                </c:pt>
                <c:pt idx="38121">
                  <c:v>190.6049999998991</c:v>
                </c:pt>
                <c:pt idx="38122">
                  <c:v>190.6099999998991</c:v>
                </c:pt>
                <c:pt idx="38123">
                  <c:v>190.6149999998991</c:v>
                </c:pt>
                <c:pt idx="38124">
                  <c:v>190.6199999998991</c:v>
                </c:pt>
                <c:pt idx="38125">
                  <c:v>190.6249999998991</c:v>
                </c:pt>
                <c:pt idx="38126">
                  <c:v>190.6299999998991</c:v>
                </c:pt>
                <c:pt idx="38127">
                  <c:v>190.6349999998991</c:v>
                </c:pt>
                <c:pt idx="38128">
                  <c:v>190.6399999998991</c:v>
                </c:pt>
                <c:pt idx="38129">
                  <c:v>190.6449999998991</c:v>
                </c:pt>
                <c:pt idx="38130">
                  <c:v>190.6499999998991</c:v>
                </c:pt>
                <c:pt idx="38131">
                  <c:v>190.6549999998991</c:v>
                </c:pt>
                <c:pt idx="38132">
                  <c:v>190.6599999998991</c:v>
                </c:pt>
                <c:pt idx="38133">
                  <c:v>190.6649999998991</c:v>
                </c:pt>
                <c:pt idx="38134">
                  <c:v>190.6699999998991</c:v>
                </c:pt>
                <c:pt idx="38135">
                  <c:v>190.6749999998991</c:v>
                </c:pt>
                <c:pt idx="38136">
                  <c:v>190.6799999998991</c:v>
                </c:pt>
                <c:pt idx="38137">
                  <c:v>190.6849999998991</c:v>
                </c:pt>
                <c:pt idx="38138">
                  <c:v>190.689999999899</c:v>
                </c:pt>
                <c:pt idx="38139">
                  <c:v>190.694999999899</c:v>
                </c:pt>
                <c:pt idx="38140">
                  <c:v>190.699999999899</c:v>
                </c:pt>
                <c:pt idx="38141">
                  <c:v>190.704999999899</c:v>
                </c:pt>
                <c:pt idx="38142">
                  <c:v>190.709999999899</c:v>
                </c:pt>
                <c:pt idx="38143">
                  <c:v>190.714999999899</c:v>
                </c:pt>
                <c:pt idx="38144">
                  <c:v>190.719999999899</c:v>
                </c:pt>
                <c:pt idx="38145">
                  <c:v>190.724999999899</c:v>
                </c:pt>
                <c:pt idx="38146">
                  <c:v>190.729999999899</c:v>
                </c:pt>
                <c:pt idx="38147">
                  <c:v>190.734999999899</c:v>
                </c:pt>
                <c:pt idx="38148">
                  <c:v>190.739999999899</c:v>
                </c:pt>
                <c:pt idx="38149">
                  <c:v>190.744999999899</c:v>
                </c:pt>
                <c:pt idx="38150">
                  <c:v>190.749999999899</c:v>
                </c:pt>
                <c:pt idx="38151">
                  <c:v>190.754999999899</c:v>
                </c:pt>
                <c:pt idx="38152">
                  <c:v>190.759999999899</c:v>
                </c:pt>
                <c:pt idx="38153">
                  <c:v>190.764999999899</c:v>
                </c:pt>
                <c:pt idx="38154">
                  <c:v>190.769999999899</c:v>
                </c:pt>
                <c:pt idx="38155">
                  <c:v>190.7749999998989</c:v>
                </c:pt>
                <c:pt idx="38156">
                  <c:v>190.7799999998985</c:v>
                </c:pt>
                <c:pt idx="38157">
                  <c:v>190.784999999899</c:v>
                </c:pt>
                <c:pt idx="38158">
                  <c:v>190.789999999899</c:v>
                </c:pt>
                <c:pt idx="38159">
                  <c:v>190.7949999998989</c:v>
                </c:pt>
                <c:pt idx="38160">
                  <c:v>190.7999999998989</c:v>
                </c:pt>
                <c:pt idx="38161">
                  <c:v>190.8049999998989</c:v>
                </c:pt>
                <c:pt idx="38162">
                  <c:v>190.8099999998989</c:v>
                </c:pt>
                <c:pt idx="38163">
                  <c:v>190.8149999998989</c:v>
                </c:pt>
                <c:pt idx="38164">
                  <c:v>190.8199999998989</c:v>
                </c:pt>
                <c:pt idx="38165">
                  <c:v>190.8249999998989</c:v>
                </c:pt>
                <c:pt idx="38166">
                  <c:v>190.8299999998989</c:v>
                </c:pt>
                <c:pt idx="38167">
                  <c:v>190.8349999998989</c:v>
                </c:pt>
                <c:pt idx="38168">
                  <c:v>190.8399999998989</c:v>
                </c:pt>
                <c:pt idx="38169">
                  <c:v>190.8449999998989</c:v>
                </c:pt>
                <c:pt idx="38170">
                  <c:v>190.8499999998989</c:v>
                </c:pt>
                <c:pt idx="38171">
                  <c:v>190.8549999998989</c:v>
                </c:pt>
                <c:pt idx="38172">
                  <c:v>190.8599999998989</c:v>
                </c:pt>
                <c:pt idx="38173">
                  <c:v>190.8649999998989</c:v>
                </c:pt>
                <c:pt idx="38174">
                  <c:v>190.8699999998989</c:v>
                </c:pt>
                <c:pt idx="38175">
                  <c:v>190.8749999998989</c:v>
                </c:pt>
                <c:pt idx="38176">
                  <c:v>190.8799999998989</c:v>
                </c:pt>
                <c:pt idx="38177">
                  <c:v>190.8849999998989</c:v>
                </c:pt>
                <c:pt idx="38178">
                  <c:v>190.8899999998989</c:v>
                </c:pt>
                <c:pt idx="38179">
                  <c:v>190.8949999998989</c:v>
                </c:pt>
                <c:pt idx="38180">
                  <c:v>190.8999999998989</c:v>
                </c:pt>
                <c:pt idx="38181">
                  <c:v>190.9049999998988</c:v>
                </c:pt>
                <c:pt idx="38182">
                  <c:v>190.9099999998988</c:v>
                </c:pt>
                <c:pt idx="38183">
                  <c:v>190.9149999998988</c:v>
                </c:pt>
                <c:pt idx="38184">
                  <c:v>190.9199999998987</c:v>
                </c:pt>
                <c:pt idx="38185">
                  <c:v>190.9249999998988</c:v>
                </c:pt>
                <c:pt idx="38186">
                  <c:v>190.9299999998988</c:v>
                </c:pt>
                <c:pt idx="38187">
                  <c:v>190.9349999998988</c:v>
                </c:pt>
                <c:pt idx="38188">
                  <c:v>190.9399999998988</c:v>
                </c:pt>
                <c:pt idx="38189">
                  <c:v>190.9449999998988</c:v>
                </c:pt>
                <c:pt idx="38190">
                  <c:v>190.9499999998988</c:v>
                </c:pt>
                <c:pt idx="38191">
                  <c:v>190.9549999998988</c:v>
                </c:pt>
                <c:pt idx="38192">
                  <c:v>190.9599999998988</c:v>
                </c:pt>
                <c:pt idx="38193">
                  <c:v>190.9649999998988</c:v>
                </c:pt>
                <c:pt idx="38194">
                  <c:v>190.9699999998988</c:v>
                </c:pt>
                <c:pt idx="38195">
                  <c:v>190.9749999998988</c:v>
                </c:pt>
                <c:pt idx="38196">
                  <c:v>190.9799999998988</c:v>
                </c:pt>
                <c:pt idx="38197">
                  <c:v>190.9849999998988</c:v>
                </c:pt>
                <c:pt idx="38198">
                  <c:v>190.9899999998988</c:v>
                </c:pt>
                <c:pt idx="38199">
                  <c:v>190.9949999998988</c:v>
                </c:pt>
                <c:pt idx="38200">
                  <c:v>190.9999999998988</c:v>
                </c:pt>
                <c:pt idx="38201">
                  <c:v>191.0049999998988</c:v>
                </c:pt>
                <c:pt idx="38202">
                  <c:v>191.0099999998988</c:v>
                </c:pt>
                <c:pt idx="38203">
                  <c:v>191.0149999998987</c:v>
                </c:pt>
                <c:pt idx="38204">
                  <c:v>191.0199999998987</c:v>
                </c:pt>
                <c:pt idx="38205">
                  <c:v>191.0249999998987</c:v>
                </c:pt>
                <c:pt idx="38206">
                  <c:v>191.0299999998987</c:v>
                </c:pt>
                <c:pt idx="38207">
                  <c:v>191.0349999998987</c:v>
                </c:pt>
                <c:pt idx="38208">
                  <c:v>191.0399999998987</c:v>
                </c:pt>
                <c:pt idx="38209">
                  <c:v>191.0449999998987</c:v>
                </c:pt>
                <c:pt idx="38210">
                  <c:v>191.0499999998987</c:v>
                </c:pt>
                <c:pt idx="38211">
                  <c:v>191.0549999998987</c:v>
                </c:pt>
                <c:pt idx="38212">
                  <c:v>191.0599999998987</c:v>
                </c:pt>
                <c:pt idx="38213">
                  <c:v>191.0649999998987</c:v>
                </c:pt>
                <c:pt idx="38214">
                  <c:v>191.0699999998987</c:v>
                </c:pt>
                <c:pt idx="38215">
                  <c:v>191.0749999998987</c:v>
                </c:pt>
                <c:pt idx="38216">
                  <c:v>191.0799999998987</c:v>
                </c:pt>
                <c:pt idx="38217">
                  <c:v>191.0849999998987</c:v>
                </c:pt>
                <c:pt idx="38218">
                  <c:v>191.0899999998987</c:v>
                </c:pt>
                <c:pt idx="38219">
                  <c:v>191.0949999998987</c:v>
                </c:pt>
                <c:pt idx="38220">
                  <c:v>191.0999999998987</c:v>
                </c:pt>
                <c:pt idx="38221">
                  <c:v>191.1049999998986</c:v>
                </c:pt>
                <c:pt idx="38222">
                  <c:v>191.1099999998985</c:v>
                </c:pt>
                <c:pt idx="38223">
                  <c:v>191.1149999998985</c:v>
                </c:pt>
                <c:pt idx="38224">
                  <c:v>191.1199999998985</c:v>
                </c:pt>
                <c:pt idx="38225">
                  <c:v>191.1249999998986</c:v>
                </c:pt>
                <c:pt idx="38226">
                  <c:v>191.1299999998986</c:v>
                </c:pt>
                <c:pt idx="38227">
                  <c:v>191.1349999998986</c:v>
                </c:pt>
                <c:pt idx="38228">
                  <c:v>191.1399999998985</c:v>
                </c:pt>
                <c:pt idx="38229">
                  <c:v>191.1449999998985</c:v>
                </c:pt>
                <c:pt idx="38230">
                  <c:v>191.1499999998985</c:v>
                </c:pt>
                <c:pt idx="38231">
                  <c:v>191.1549999998986</c:v>
                </c:pt>
                <c:pt idx="38232">
                  <c:v>191.1599999998986</c:v>
                </c:pt>
                <c:pt idx="38233">
                  <c:v>191.1649999998986</c:v>
                </c:pt>
                <c:pt idx="38234">
                  <c:v>191.1699999998986</c:v>
                </c:pt>
                <c:pt idx="38235">
                  <c:v>191.1749999998985</c:v>
                </c:pt>
                <c:pt idx="38236">
                  <c:v>191.1799999998985</c:v>
                </c:pt>
                <c:pt idx="38237">
                  <c:v>191.1849999998986</c:v>
                </c:pt>
                <c:pt idx="38238">
                  <c:v>191.1899999998986</c:v>
                </c:pt>
                <c:pt idx="38239">
                  <c:v>191.1949999998986</c:v>
                </c:pt>
                <c:pt idx="38240">
                  <c:v>191.1999999998986</c:v>
                </c:pt>
                <c:pt idx="38241">
                  <c:v>191.2049999998985</c:v>
                </c:pt>
                <c:pt idx="38242">
                  <c:v>191.2099999998985</c:v>
                </c:pt>
                <c:pt idx="38243">
                  <c:v>191.2149999998985</c:v>
                </c:pt>
                <c:pt idx="38244">
                  <c:v>191.2199999998981</c:v>
                </c:pt>
                <c:pt idx="38245">
                  <c:v>191.2249999998986</c:v>
                </c:pt>
                <c:pt idx="38246">
                  <c:v>191.2299999998986</c:v>
                </c:pt>
                <c:pt idx="38247">
                  <c:v>191.2349999998985</c:v>
                </c:pt>
                <c:pt idx="38248">
                  <c:v>191.2399999998985</c:v>
                </c:pt>
                <c:pt idx="38249">
                  <c:v>191.2449999998985</c:v>
                </c:pt>
                <c:pt idx="38250">
                  <c:v>191.2499999998983</c:v>
                </c:pt>
                <c:pt idx="38251">
                  <c:v>191.2549999998985</c:v>
                </c:pt>
                <c:pt idx="38252">
                  <c:v>191.2599999998985</c:v>
                </c:pt>
                <c:pt idx="38253">
                  <c:v>191.2649999998985</c:v>
                </c:pt>
                <c:pt idx="38254">
                  <c:v>191.2699999998985</c:v>
                </c:pt>
                <c:pt idx="38255">
                  <c:v>191.2749999998985</c:v>
                </c:pt>
                <c:pt idx="38256">
                  <c:v>191.2799999998985</c:v>
                </c:pt>
                <c:pt idx="38257">
                  <c:v>191.2849999998985</c:v>
                </c:pt>
                <c:pt idx="38258">
                  <c:v>191.2899999998985</c:v>
                </c:pt>
                <c:pt idx="38259">
                  <c:v>191.2949999998985</c:v>
                </c:pt>
                <c:pt idx="38260">
                  <c:v>191.2999999998985</c:v>
                </c:pt>
                <c:pt idx="38261">
                  <c:v>191.3049999998985</c:v>
                </c:pt>
                <c:pt idx="38262">
                  <c:v>191.3099999998985</c:v>
                </c:pt>
                <c:pt idx="38263">
                  <c:v>191.3149999998985</c:v>
                </c:pt>
                <c:pt idx="38264">
                  <c:v>191.3199999998985</c:v>
                </c:pt>
                <c:pt idx="38265">
                  <c:v>191.3249999998985</c:v>
                </c:pt>
                <c:pt idx="38266">
                  <c:v>191.3299999998985</c:v>
                </c:pt>
                <c:pt idx="38267">
                  <c:v>191.3349999998985</c:v>
                </c:pt>
                <c:pt idx="38268">
                  <c:v>191.3399999998985</c:v>
                </c:pt>
                <c:pt idx="38269">
                  <c:v>191.3449999998984</c:v>
                </c:pt>
                <c:pt idx="38270">
                  <c:v>191.3499999998984</c:v>
                </c:pt>
                <c:pt idx="38271">
                  <c:v>191.3549999998984</c:v>
                </c:pt>
                <c:pt idx="38272">
                  <c:v>191.3599999998984</c:v>
                </c:pt>
                <c:pt idx="38273">
                  <c:v>191.3649999998984</c:v>
                </c:pt>
                <c:pt idx="38274">
                  <c:v>191.3699999998984</c:v>
                </c:pt>
                <c:pt idx="38275">
                  <c:v>191.3749999998984</c:v>
                </c:pt>
                <c:pt idx="38276">
                  <c:v>191.3799999998984</c:v>
                </c:pt>
                <c:pt idx="38277">
                  <c:v>191.3849999998984</c:v>
                </c:pt>
                <c:pt idx="38278">
                  <c:v>191.3899999998984</c:v>
                </c:pt>
                <c:pt idx="38279">
                  <c:v>191.3949999998984</c:v>
                </c:pt>
                <c:pt idx="38280">
                  <c:v>191.3999999998984</c:v>
                </c:pt>
                <c:pt idx="38281">
                  <c:v>191.4049999998984</c:v>
                </c:pt>
                <c:pt idx="38282">
                  <c:v>191.4099999998984</c:v>
                </c:pt>
                <c:pt idx="38283">
                  <c:v>191.4149999998984</c:v>
                </c:pt>
                <c:pt idx="38284">
                  <c:v>191.4199999998984</c:v>
                </c:pt>
                <c:pt idx="38285">
                  <c:v>191.4249999998984</c:v>
                </c:pt>
                <c:pt idx="38286">
                  <c:v>191.4299999998984</c:v>
                </c:pt>
                <c:pt idx="38287">
                  <c:v>191.4349999998984</c:v>
                </c:pt>
                <c:pt idx="38288">
                  <c:v>191.4399999998984</c:v>
                </c:pt>
                <c:pt idx="38289">
                  <c:v>191.4449999998984</c:v>
                </c:pt>
                <c:pt idx="38290">
                  <c:v>191.4499999998984</c:v>
                </c:pt>
                <c:pt idx="38291">
                  <c:v>191.4549999998984</c:v>
                </c:pt>
                <c:pt idx="38292">
                  <c:v>191.4599999998983</c:v>
                </c:pt>
                <c:pt idx="38293">
                  <c:v>191.4649999998983</c:v>
                </c:pt>
                <c:pt idx="38294">
                  <c:v>191.4699999998983</c:v>
                </c:pt>
                <c:pt idx="38295">
                  <c:v>191.4749999998983</c:v>
                </c:pt>
                <c:pt idx="38296">
                  <c:v>191.4799999998983</c:v>
                </c:pt>
                <c:pt idx="38297">
                  <c:v>191.4849999998983</c:v>
                </c:pt>
                <c:pt idx="38298">
                  <c:v>191.4899999998983</c:v>
                </c:pt>
                <c:pt idx="38299">
                  <c:v>191.4949999998983</c:v>
                </c:pt>
                <c:pt idx="38300">
                  <c:v>191.4999999998983</c:v>
                </c:pt>
                <c:pt idx="38301">
                  <c:v>191.5049999998983</c:v>
                </c:pt>
                <c:pt idx="38302">
                  <c:v>191.5099999998983</c:v>
                </c:pt>
                <c:pt idx="38303">
                  <c:v>191.5149999998983</c:v>
                </c:pt>
                <c:pt idx="38304">
                  <c:v>191.5199999998983</c:v>
                </c:pt>
                <c:pt idx="38305">
                  <c:v>191.5249999998983</c:v>
                </c:pt>
                <c:pt idx="38306">
                  <c:v>191.5299999998983</c:v>
                </c:pt>
                <c:pt idx="38307">
                  <c:v>191.5349999998983</c:v>
                </c:pt>
                <c:pt idx="38308">
                  <c:v>191.5399999998983</c:v>
                </c:pt>
                <c:pt idx="38309">
                  <c:v>191.5449999998982</c:v>
                </c:pt>
                <c:pt idx="38310">
                  <c:v>191.5499999998981</c:v>
                </c:pt>
                <c:pt idx="38311">
                  <c:v>191.5549999998983</c:v>
                </c:pt>
                <c:pt idx="38312">
                  <c:v>191.5599999998983</c:v>
                </c:pt>
                <c:pt idx="38313">
                  <c:v>191.5649999998982</c:v>
                </c:pt>
                <c:pt idx="38314">
                  <c:v>191.5699999998982</c:v>
                </c:pt>
                <c:pt idx="38315">
                  <c:v>191.5749999998982</c:v>
                </c:pt>
                <c:pt idx="38316">
                  <c:v>191.5799999998981</c:v>
                </c:pt>
                <c:pt idx="38317">
                  <c:v>191.5849999998982</c:v>
                </c:pt>
                <c:pt idx="38318">
                  <c:v>191.5899999998982</c:v>
                </c:pt>
                <c:pt idx="38319">
                  <c:v>191.5949999998982</c:v>
                </c:pt>
                <c:pt idx="38320">
                  <c:v>191.5999999998982</c:v>
                </c:pt>
                <c:pt idx="38321">
                  <c:v>191.6049999998982</c:v>
                </c:pt>
                <c:pt idx="38322">
                  <c:v>191.6099999998982</c:v>
                </c:pt>
                <c:pt idx="38323">
                  <c:v>191.6149999998981</c:v>
                </c:pt>
                <c:pt idx="38324">
                  <c:v>191.6199999998981</c:v>
                </c:pt>
                <c:pt idx="38325">
                  <c:v>191.6249999998982</c:v>
                </c:pt>
                <c:pt idx="38326">
                  <c:v>191.6299999998982</c:v>
                </c:pt>
                <c:pt idx="38327">
                  <c:v>191.6349999998982</c:v>
                </c:pt>
                <c:pt idx="38328">
                  <c:v>191.6399999998982</c:v>
                </c:pt>
                <c:pt idx="38329">
                  <c:v>191.6449999998981</c:v>
                </c:pt>
                <c:pt idx="38330">
                  <c:v>191.6499999998981</c:v>
                </c:pt>
                <c:pt idx="38331">
                  <c:v>191.6549999998982</c:v>
                </c:pt>
                <c:pt idx="38332">
                  <c:v>191.6599999998982</c:v>
                </c:pt>
                <c:pt idx="38333">
                  <c:v>191.6649999998982</c:v>
                </c:pt>
                <c:pt idx="38334">
                  <c:v>191.6699999998982</c:v>
                </c:pt>
                <c:pt idx="38335">
                  <c:v>191.6749999998981</c:v>
                </c:pt>
                <c:pt idx="38336">
                  <c:v>191.6799999998981</c:v>
                </c:pt>
                <c:pt idx="38337">
                  <c:v>191.6849999998981</c:v>
                </c:pt>
                <c:pt idx="38338">
                  <c:v>191.6899999998981</c:v>
                </c:pt>
                <c:pt idx="38339">
                  <c:v>191.6949999998981</c:v>
                </c:pt>
                <c:pt idx="38340">
                  <c:v>191.6999999998981</c:v>
                </c:pt>
                <c:pt idx="38341">
                  <c:v>191.7049999998981</c:v>
                </c:pt>
                <c:pt idx="38342">
                  <c:v>191.7099999998981</c:v>
                </c:pt>
                <c:pt idx="38343">
                  <c:v>191.7149999998981</c:v>
                </c:pt>
                <c:pt idx="38344">
                  <c:v>191.7199999998981</c:v>
                </c:pt>
                <c:pt idx="38345">
                  <c:v>191.7249999998981</c:v>
                </c:pt>
                <c:pt idx="38346">
                  <c:v>191.7299999998981</c:v>
                </c:pt>
                <c:pt idx="38347">
                  <c:v>191.7349999998981</c:v>
                </c:pt>
                <c:pt idx="38348">
                  <c:v>191.7399999998981</c:v>
                </c:pt>
                <c:pt idx="38349">
                  <c:v>191.7449999998981</c:v>
                </c:pt>
                <c:pt idx="38350">
                  <c:v>191.7499999998981</c:v>
                </c:pt>
                <c:pt idx="38351">
                  <c:v>191.7549999998981</c:v>
                </c:pt>
                <c:pt idx="38352">
                  <c:v>191.7599999998981</c:v>
                </c:pt>
                <c:pt idx="38353">
                  <c:v>191.764999999898</c:v>
                </c:pt>
                <c:pt idx="38354">
                  <c:v>191.7699999998979</c:v>
                </c:pt>
                <c:pt idx="38355">
                  <c:v>191.7749999998979</c:v>
                </c:pt>
                <c:pt idx="38356">
                  <c:v>191.7799999998979</c:v>
                </c:pt>
                <c:pt idx="38357">
                  <c:v>191.784999999898</c:v>
                </c:pt>
                <c:pt idx="38358">
                  <c:v>191.789999999898</c:v>
                </c:pt>
                <c:pt idx="38359">
                  <c:v>191.794999999898</c:v>
                </c:pt>
                <c:pt idx="38360">
                  <c:v>191.7999999998979</c:v>
                </c:pt>
                <c:pt idx="38361">
                  <c:v>191.804999999898</c:v>
                </c:pt>
                <c:pt idx="38362">
                  <c:v>191.809999999898</c:v>
                </c:pt>
                <c:pt idx="38363">
                  <c:v>191.814999999898</c:v>
                </c:pt>
                <c:pt idx="38364">
                  <c:v>191.819999999898</c:v>
                </c:pt>
                <c:pt idx="38365">
                  <c:v>191.824999999898</c:v>
                </c:pt>
                <c:pt idx="38366">
                  <c:v>191.829999999898</c:v>
                </c:pt>
                <c:pt idx="38367">
                  <c:v>191.834999999898</c:v>
                </c:pt>
                <c:pt idx="38368">
                  <c:v>191.839999999898</c:v>
                </c:pt>
                <c:pt idx="38369">
                  <c:v>191.844999999898</c:v>
                </c:pt>
                <c:pt idx="38370">
                  <c:v>191.849999999898</c:v>
                </c:pt>
                <c:pt idx="38371">
                  <c:v>191.854999999898</c:v>
                </c:pt>
                <c:pt idx="38372">
                  <c:v>191.859999999898</c:v>
                </c:pt>
                <c:pt idx="38373">
                  <c:v>191.864999999898</c:v>
                </c:pt>
                <c:pt idx="38374">
                  <c:v>191.869999999898</c:v>
                </c:pt>
                <c:pt idx="38375">
                  <c:v>191.874999999898</c:v>
                </c:pt>
                <c:pt idx="38376">
                  <c:v>191.879999999898</c:v>
                </c:pt>
                <c:pt idx="38377">
                  <c:v>191.884999999898</c:v>
                </c:pt>
                <c:pt idx="38378">
                  <c:v>191.889999999898</c:v>
                </c:pt>
                <c:pt idx="38379">
                  <c:v>191.894999999898</c:v>
                </c:pt>
                <c:pt idx="38380">
                  <c:v>191.8999999998979</c:v>
                </c:pt>
                <c:pt idx="38381">
                  <c:v>191.9049999998979</c:v>
                </c:pt>
                <c:pt idx="38382">
                  <c:v>191.9099999998979</c:v>
                </c:pt>
                <c:pt idx="38383">
                  <c:v>191.9149999998979</c:v>
                </c:pt>
                <c:pt idx="38384">
                  <c:v>191.9199999998979</c:v>
                </c:pt>
                <c:pt idx="38385">
                  <c:v>191.9249999998979</c:v>
                </c:pt>
                <c:pt idx="38386">
                  <c:v>191.9299999998979</c:v>
                </c:pt>
                <c:pt idx="38387">
                  <c:v>191.9349999998979</c:v>
                </c:pt>
                <c:pt idx="38388">
                  <c:v>191.9399999998979</c:v>
                </c:pt>
                <c:pt idx="38389">
                  <c:v>191.9449999998979</c:v>
                </c:pt>
                <c:pt idx="38390">
                  <c:v>191.9499999998979</c:v>
                </c:pt>
                <c:pt idx="38391">
                  <c:v>191.9549999998979</c:v>
                </c:pt>
                <c:pt idx="38392">
                  <c:v>191.9599999998979</c:v>
                </c:pt>
                <c:pt idx="38393">
                  <c:v>191.9649999998979</c:v>
                </c:pt>
                <c:pt idx="38394">
                  <c:v>191.9699999998979</c:v>
                </c:pt>
                <c:pt idx="38395">
                  <c:v>191.9749999998979</c:v>
                </c:pt>
                <c:pt idx="38396">
                  <c:v>191.9799999998979</c:v>
                </c:pt>
                <c:pt idx="38397">
                  <c:v>191.9849999998979</c:v>
                </c:pt>
                <c:pt idx="38398">
                  <c:v>191.9899999998979</c:v>
                </c:pt>
                <c:pt idx="38399">
                  <c:v>191.9949999998979</c:v>
                </c:pt>
                <c:pt idx="38400">
                  <c:v>191.9999999998979</c:v>
                </c:pt>
                <c:pt idx="38401">
                  <c:v>192.0049999998978</c:v>
                </c:pt>
                <c:pt idx="38402">
                  <c:v>192.0099999998978</c:v>
                </c:pt>
                <c:pt idx="38403">
                  <c:v>192.0149999998978</c:v>
                </c:pt>
                <c:pt idx="38404">
                  <c:v>192.0199999998977</c:v>
                </c:pt>
                <c:pt idx="38405">
                  <c:v>192.0249999998978</c:v>
                </c:pt>
                <c:pt idx="38406">
                  <c:v>192.0299999998978</c:v>
                </c:pt>
                <c:pt idx="38407">
                  <c:v>192.0349999998978</c:v>
                </c:pt>
                <c:pt idx="38408">
                  <c:v>192.0399999998978</c:v>
                </c:pt>
                <c:pt idx="38409">
                  <c:v>192.0449999998978</c:v>
                </c:pt>
                <c:pt idx="38410">
                  <c:v>192.0499999998978</c:v>
                </c:pt>
                <c:pt idx="38411">
                  <c:v>192.0549999998978</c:v>
                </c:pt>
                <c:pt idx="38412">
                  <c:v>192.0599999998978</c:v>
                </c:pt>
                <c:pt idx="38413">
                  <c:v>192.0649999998978</c:v>
                </c:pt>
                <c:pt idx="38414">
                  <c:v>192.0699999998978</c:v>
                </c:pt>
                <c:pt idx="38415">
                  <c:v>192.0749999998978</c:v>
                </c:pt>
                <c:pt idx="38416">
                  <c:v>192.0799999998978</c:v>
                </c:pt>
                <c:pt idx="38417">
                  <c:v>192.0849999998978</c:v>
                </c:pt>
                <c:pt idx="38418">
                  <c:v>192.0899999998978</c:v>
                </c:pt>
                <c:pt idx="38419">
                  <c:v>192.0949999998978</c:v>
                </c:pt>
                <c:pt idx="38420">
                  <c:v>192.0999999998978</c:v>
                </c:pt>
                <c:pt idx="38421">
                  <c:v>192.1049999998978</c:v>
                </c:pt>
                <c:pt idx="38422">
                  <c:v>192.1099999998978</c:v>
                </c:pt>
                <c:pt idx="38423">
                  <c:v>192.1149999998977</c:v>
                </c:pt>
                <c:pt idx="38424">
                  <c:v>192.1199999998977</c:v>
                </c:pt>
                <c:pt idx="38425">
                  <c:v>192.1249999998977</c:v>
                </c:pt>
                <c:pt idx="38426">
                  <c:v>192.1299999998977</c:v>
                </c:pt>
                <c:pt idx="38427">
                  <c:v>192.1349999998977</c:v>
                </c:pt>
                <c:pt idx="38428">
                  <c:v>192.1399999998977</c:v>
                </c:pt>
                <c:pt idx="38429">
                  <c:v>192.1449999998977</c:v>
                </c:pt>
                <c:pt idx="38430">
                  <c:v>192.1499999998977</c:v>
                </c:pt>
                <c:pt idx="38431">
                  <c:v>192.1549999998977</c:v>
                </c:pt>
                <c:pt idx="38432">
                  <c:v>192.1599999998977</c:v>
                </c:pt>
                <c:pt idx="38433">
                  <c:v>192.1649999998977</c:v>
                </c:pt>
                <c:pt idx="38434">
                  <c:v>192.1699999998977</c:v>
                </c:pt>
                <c:pt idx="38435">
                  <c:v>192.1749999998977</c:v>
                </c:pt>
                <c:pt idx="38436">
                  <c:v>192.1799999998977</c:v>
                </c:pt>
                <c:pt idx="38437">
                  <c:v>192.1849999998977</c:v>
                </c:pt>
                <c:pt idx="38438">
                  <c:v>192.1899999998977</c:v>
                </c:pt>
                <c:pt idx="38439">
                  <c:v>192.1949999998977</c:v>
                </c:pt>
                <c:pt idx="38440">
                  <c:v>192.1999999998977</c:v>
                </c:pt>
                <c:pt idx="38441">
                  <c:v>192.2049999998976</c:v>
                </c:pt>
                <c:pt idx="38442">
                  <c:v>192.2099999998975</c:v>
                </c:pt>
                <c:pt idx="38443">
                  <c:v>192.2149999998975</c:v>
                </c:pt>
                <c:pt idx="38444">
                  <c:v>192.2199999998975</c:v>
                </c:pt>
                <c:pt idx="38445">
                  <c:v>192.2249999998976</c:v>
                </c:pt>
                <c:pt idx="38446">
                  <c:v>192.2299999998976</c:v>
                </c:pt>
                <c:pt idx="38447">
                  <c:v>192.2349999998976</c:v>
                </c:pt>
                <c:pt idx="38448">
                  <c:v>192.2399999998975</c:v>
                </c:pt>
                <c:pt idx="38449">
                  <c:v>192.2449999998975</c:v>
                </c:pt>
                <c:pt idx="38450">
                  <c:v>192.2499999998975</c:v>
                </c:pt>
                <c:pt idx="38451">
                  <c:v>192.2549999998976</c:v>
                </c:pt>
                <c:pt idx="38452">
                  <c:v>192.2599999998976</c:v>
                </c:pt>
                <c:pt idx="38453">
                  <c:v>192.2649999998976</c:v>
                </c:pt>
                <c:pt idx="38454">
                  <c:v>192.2699999998975</c:v>
                </c:pt>
                <c:pt idx="38455">
                  <c:v>192.2749999998975</c:v>
                </c:pt>
                <c:pt idx="38456">
                  <c:v>192.2799999998975</c:v>
                </c:pt>
                <c:pt idx="38457">
                  <c:v>192.2849999998976</c:v>
                </c:pt>
                <c:pt idx="38458">
                  <c:v>192.2899999998976</c:v>
                </c:pt>
                <c:pt idx="38459">
                  <c:v>192.2949999998976</c:v>
                </c:pt>
                <c:pt idx="38460">
                  <c:v>192.2999999998976</c:v>
                </c:pt>
                <c:pt idx="38461">
                  <c:v>192.3049999998976</c:v>
                </c:pt>
                <c:pt idx="38462">
                  <c:v>192.3099999998976</c:v>
                </c:pt>
                <c:pt idx="38463">
                  <c:v>192.3149999998976</c:v>
                </c:pt>
                <c:pt idx="38464">
                  <c:v>192.3199999998976</c:v>
                </c:pt>
                <c:pt idx="38465">
                  <c:v>192.3249999998976</c:v>
                </c:pt>
                <c:pt idx="38466">
                  <c:v>192.3299999998976</c:v>
                </c:pt>
                <c:pt idx="38467">
                  <c:v>192.3349999998976</c:v>
                </c:pt>
                <c:pt idx="38468">
                  <c:v>192.3399999998975</c:v>
                </c:pt>
                <c:pt idx="38469">
                  <c:v>192.3449999998975</c:v>
                </c:pt>
                <c:pt idx="38470">
                  <c:v>192.3499999998975</c:v>
                </c:pt>
                <c:pt idx="38471">
                  <c:v>192.3549999998976</c:v>
                </c:pt>
                <c:pt idx="38472">
                  <c:v>192.3599999998976</c:v>
                </c:pt>
                <c:pt idx="38473">
                  <c:v>192.3649999998975</c:v>
                </c:pt>
                <c:pt idx="38474">
                  <c:v>192.3699999998975</c:v>
                </c:pt>
                <c:pt idx="38475">
                  <c:v>192.3749999998975</c:v>
                </c:pt>
                <c:pt idx="38476">
                  <c:v>192.3799999998975</c:v>
                </c:pt>
                <c:pt idx="38477">
                  <c:v>192.3849999998975</c:v>
                </c:pt>
                <c:pt idx="38478">
                  <c:v>192.3899999998975</c:v>
                </c:pt>
                <c:pt idx="38479">
                  <c:v>192.3949999998975</c:v>
                </c:pt>
                <c:pt idx="38480">
                  <c:v>192.3999999998975</c:v>
                </c:pt>
                <c:pt idx="38481">
                  <c:v>192.4049999998975</c:v>
                </c:pt>
                <c:pt idx="38482">
                  <c:v>192.4099999998975</c:v>
                </c:pt>
                <c:pt idx="38483">
                  <c:v>192.4149999998975</c:v>
                </c:pt>
                <c:pt idx="38484">
                  <c:v>192.4199999998975</c:v>
                </c:pt>
                <c:pt idx="38485">
                  <c:v>192.4249999998975</c:v>
                </c:pt>
                <c:pt idx="38486">
                  <c:v>192.4299999998975</c:v>
                </c:pt>
                <c:pt idx="38487">
                  <c:v>192.4349999998975</c:v>
                </c:pt>
                <c:pt idx="38488">
                  <c:v>192.4399999998975</c:v>
                </c:pt>
                <c:pt idx="38489">
                  <c:v>192.4449999998974</c:v>
                </c:pt>
                <c:pt idx="38490">
                  <c:v>192.4499999998974</c:v>
                </c:pt>
                <c:pt idx="38491">
                  <c:v>192.4549999998974</c:v>
                </c:pt>
                <c:pt idx="38492">
                  <c:v>192.4599999998974</c:v>
                </c:pt>
                <c:pt idx="38493">
                  <c:v>192.4649999998974</c:v>
                </c:pt>
                <c:pt idx="38494">
                  <c:v>192.4699999998974</c:v>
                </c:pt>
                <c:pt idx="38495">
                  <c:v>192.4749999998974</c:v>
                </c:pt>
                <c:pt idx="38496">
                  <c:v>192.4799999998974</c:v>
                </c:pt>
                <c:pt idx="38497">
                  <c:v>192.4849999998974</c:v>
                </c:pt>
                <c:pt idx="38498">
                  <c:v>192.4899999998974</c:v>
                </c:pt>
                <c:pt idx="38499">
                  <c:v>192.4949999998974</c:v>
                </c:pt>
                <c:pt idx="38500">
                  <c:v>192.4999999998974</c:v>
                </c:pt>
                <c:pt idx="38501">
                  <c:v>192.5049999998974</c:v>
                </c:pt>
                <c:pt idx="38502">
                  <c:v>192.5099999998974</c:v>
                </c:pt>
                <c:pt idx="38503">
                  <c:v>192.5149999998974</c:v>
                </c:pt>
                <c:pt idx="38504">
                  <c:v>192.5199999998974</c:v>
                </c:pt>
                <c:pt idx="38505">
                  <c:v>192.5249999998974</c:v>
                </c:pt>
                <c:pt idx="38506">
                  <c:v>192.5299999998974</c:v>
                </c:pt>
                <c:pt idx="38507">
                  <c:v>192.5349999998974</c:v>
                </c:pt>
                <c:pt idx="38508">
                  <c:v>192.5399999998974</c:v>
                </c:pt>
                <c:pt idx="38509">
                  <c:v>192.5449999998974</c:v>
                </c:pt>
                <c:pt idx="38510">
                  <c:v>192.5499999998974</c:v>
                </c:pt>
                <c:pt idx="38511">
                  <c:v>192.5549999998974</c:v>
                </c:pt>
                <c:pt idx="38512">
                  <c:v>192.5599999998973</c:v>
                </c:pt>
                <c:pt idx="38513">
                  <c:v>192.5649999998973</c:v>
                </c:pt>
                <c:pt idx="38514">
                  <c:v>192.5699999998973</c:v>
                </c:pt>
                <c:pt idx="38515">
                  <c:v>192.5749999998973</c:v>
                </c:pt>
                <c:pt idx="38516">
                  <c:v>192.5799999998973</c:v>
                </c:pt>
                <c:pt idx="38517">
                  <c:v>192.5849999998973</c:v>
                </c:pt>
                <c:pt idx="38518">
                  <c:v>192.5899999998973</c:v>
                </c:pt>
                <c:pt idx="38519">
                  <c:v>192.5949999998973</c:v>
                </c:pt>
                <c:pt idx="38520">
                  <c:v>192.5999999998973</c:v>
                </c:pt>
                <c:pt idx="38521">
                  <c:v>192.6049999998973</c:v>
                </c:pt>
                <c:pt idx="38522">
                  <c:v>192.6099999998973</c:v>
                </c:pt>
                <c:pt idx="38523">
                  <c:v>192.6149999998973</c:v>
                </c:pt>
                <c:pt idx="38524">
                  <c:v>192.6199999998973</c:v>
                </c:pt>
                <c:pt idx="38525">
                  <c:v>192.6249999998973</c:v>
                </c:pt>
                <c:pt idx="38526">
                  <c:v>192.6299999998973</c:v>
                </c:pt>
                <c:pt idx="38527">
                  <c:v>192.6349999998973</c:v>
                </c:pt>
                <c:pt idx="38528">
                  <c:v>192.6399999998973</c:v>
                </c:pt>
                <c:pt idx="38529">
                  <c:v>192.6449999998972</c:v>
                </c:pt>
                <c:pt idx="38530">
                  <c:v>192.6499999998971</c:v>
                </c:pt>
                <c:pt idx="38531">
                  <c:v>192.6549999998973</c:v>
                </c:pt>
                <c:pt idx="38532">
                  <c:v>192.6599999998973</c:v>
                </c:pt>
                <c:pt idx="38533">
                  <c:v>192.6649999998972</c:v>
                </c:pt>
                <c:pt idx="38534">
                  <c:v>192.6699999998972</c:v>
                </c:pt>
                <c:pt idx="38535">
                  <c:v>192.6749999998972</c:v>
                </c:pt>
                <c:pt idx="38536">
                  <c:v>192.6799999998971</c:v>
                </c:pt>
                <c:pt idx="38537">
                  <c:v>192.6849999998972</c:v>
                </c:pt>
                <c:pt idx="38538">
                  <c:v>192.6899999998972</c:v>
                </c:pt>
                <c:pt idx="38539">
                  <c:v>192.6949999998972</c:v>
                </c:pt>
                <c:pt idx="38540">
                  <c:v>192.6999999998972</c:v>
                </c:pt>
                <c:pt idx="38541">
                  <c:v>192.7049999998972</c:v>
                </c:pt>
                <c:pt idx="38542">
                  <c:v>192.7099999998971</c:v>
                </c:pt>
                <c:pt idx="38543">
                  <c:v>192.7149999998971</c:v>
                </c:pt>
                <c:pt idx="38544">
                  <c:v>192.7199999998971</c:v>
                </c:pt>
                <c:pt idx="38545">
                  <c:v>192.7249999998972</c:v>
                </c:pt>
                <c:pt idx="38546">
                  <c:v>192.7299999998972</c:v>
                </c:pt>
                <c:pt idx="38547">
                  <c:v>192.7349999998972</c:v>
                </c:pt>
                <c:pt idx="38548">
                  <c:v>192.7399999998972</c:v>
                </c:pt>
                <c:pt idx="38549">
                  <c:v>192.7449999998971</c:v>
                </c:pt>
                <c:pt idx="38550">
                  <c:v>192.7499999998971</c:v>
                </c:pt>
                <c:pt idx="38551">
                  <c:v>192.7549999998972</c:v>
                </c:pt>
                <c:pt idx="38552">
                  <c:v>192.7599999998972</c:v>
                </c:pt>
                <c:pt idx="38553">
                  <c:v>192.7649999998972</c:v>
                </c:pt>
                <c:pt idx="38554">
                  <c:v>192.7699999998972</c:v>
                </c:pt>
                <c:pt idx="38555">
                  <c:v>192.7749999998971</c:v>
                </c:pt>
                <c:pt idx="38556">
                  <c:v>192.7799999998971</c:v>
                </c:pt>
                <c:pt idx="38557">
                  <c:v>192.7849999998971</c:v>
                </c:pt>
                <c:pt idx="38558">
                  <c:v>192.7899999998971</c:v>
                </c:pt>
                <c:pt idx="38559">
                  <c:v>192.7949999998971</c:v>
                </c:pt>
                <c:pt idx="38560">
                  <c:v>192.7999999998971</c:v>
                </c:pt>
                <c:pt idx="38561">
                  <c:v>192.8049999998971</c:v>
                </c:pt>
                <c:pt idx="38562">
                  <c:v>192.8099999998971</c:v>
                </c:pt>
                <c:pt idx="38563">
                  <c:v>192.8149999998971</c:v>
                </c:pt>
                <c:pt idx="38564">
                  <c:v>192.8199999998971</c:v>
                </c:pt>
                <c:pt idx="38565">
                  <c:v>192.8249999998971</c:v>
                </c:pt>
                <c:pt idx="38566">
                  <c:v>192.8299999998971</c:v>
                </c:pt>
                <c:pt idx="38567">
                  <c:v>192.8349999998971</c:v>
                </c:pt>
                <c:pt idx="38568">
                  <c:v>192.8399999998971</c:v>
                </c:pt>
                <c:pt idx="38569">
                  <c:v>192.8449999998971</c:v>
                </c:pt>
                <c:pt idx="38570">
                  <c:v>192.8499999998971</c:v>
                </c:pt>
                <c:pt idx="38571">
                  <c:v>192.8549999998971</c:v>
                </c:pt>
                <c:pt idx="38572">
                  <c:v>192.8599999998971</c:v>
                </c:pt>
                <c:pt idx="38573">
                  <c:v>192.8649999998971</c:v>
                </c:pt>
                <c:pt idx="38574">
                  <c:v>192.8699999998971</c:v>
                </c:pt>
                <c:pt idx="38575">
                  <c:v>192.8749999998971</c:v>
                </c:pt>
                <c:pt idx="38576">
                  <c:v>192.8799999998971</c:v>
                </c:pt>
                <c:pt idx="38577">
                  <c:v>192.8849999998971</c:v>
                </c:pt>
                <c:pt idx="38578">
                  <c:v>192.889999999897</c:v>
                </c:pt>
                <c:pt idx="38579">
                  <c:v>192.894999999897</c:v>
                </c:pt>
                <c:pt idx="38580">
                  <c:v>192.899999999897</c:v>
                </c:pt>
                <c:pt idx="38581">
                  <c:v>192.904999999897</c:v>
                </c:pt>
                <c:pt idx="38582">
                  <c:v>192.909999999897</c:v>
                </c:pt>
                <c:pt idx="38583">
                  <c:v>192.914999999897</c:v>
                </c:pt>
                <c:pt idx="38584">
                  <c:v>192.919999999897</c:v>
                </c:pt>
                <c:pt idx="38585">
                  <c:v>192.924999999897</c:v>
                </c:pt>
                <c:pt idx="38586">
                  <c:v>192.929999999897</c:v>
                </c:pt>
                <c:pt idx="38587">
                  <c:v>192.934999999897</c:v>
                </c:pt>
                <c:pt idx="38588">
                  <c:v>192.939999999897</c:v>
                </c:pt>
                <c:pt idx="38589">
                  <c:v>192.944999999897</c:v>
                </c:pt>
                <c:pt idx="38590">
                  <c:v>192.949999999897</c:v>
                </c:pt>
                <c:pt idx="38591">
                  <c:v>192.954999999897</c:v>
                </c:pt>
                <c:pt idx="38592">
                  <c:v>192.959999999897</c:v>
                </c:pt>
                <c:pt idx="38593">
                  <c:v>192.964999999897</c:v>
                </c:pt>
                <c:pt idx="38594">
                  <c:v>192.969999999897</c:v>
                </c:pt>
                <c:pt idx="38595">
                  <c:v>192.974999999897</c:v>
                </c:pt>
                <c:pt idx="38596">
                  <c:v>192.979999999897</c:v>
                </c:pt>
                <c:pt idx="38597">
                  <c:v>192.984999999897</c:v>
                </c:pt>
                <c:pt idx="38598">
                  <c:v>192.989999999897</c:v>
                </c:pt>
                <c:pt idx="38599">
                  <c:v>192.994999999897</c:v>
                </c:pt>
                <c:pt idx="38600">
                  <c:v>192.9999999998969</c:v>
                </c:pt>
                <c:pt idx="38601">
                  <c:v>193.0049999998969</c:v>
                </c:pt>
                <c:pt idx="38602">
                  <c:v>193.0099999998969</c:v>
                </c:pt>
                <c:pt idx="38603">
                  <c:v>193.0149999998969</c:v>
                </c:pt>
                <c:pt idx="38604">
                  <c:v>193.0199999998969</c:v>
                </c:pt>
                <c:pt idx="38605">
                  <c:v>193.0249999998969</c:v>
                </c:pt>
                <c:pt idx="38606">
                  <c:v>193.0299999998969</c:v>
                </c:pt>
                <c:pt idx="38607">
                  <c:v>193.0349999998969</c:v>
                </c:pt>
                <c:pt idx="38608">
                  <c:v>193.0399999998969</c:v>
                </c:pt>
                <c:pt idx="38609">
                  <c:v>193.0449999998969</c:v>
                </c:pt>
                <c:pt idx="38610">
                  <c:v>193.0499999998969</c:v>
                </c:pt>
                <c:pt idx="38611">
                  <c:v>193.0549999998969</c:v>
                </c:pt>
                <c:pt idx="38612">
                  <c:v>193.0599999998969</c:v>
                </c:pt>
                <c:pt idx="38613">
                  <c:v>193.0649999998969</c:v>
                </c:pt>
                <c:pt idx="38614">
                  <c:v>193.0699999998969</c:v>
                </c:pt>
                <c:pt idx="38615">
                  <c:v>193.0749999998969</c:v>
                </c:pt>
                <c:pt idx="38616">
                  <c:v>193.0799999998969</c:v>
                </c:pt>
                <c:pt idx="38617">
                  <c:v>193.0849999998969</c:v>
                </c:pt>
                <c:pt idx="38618">
                  <c:v>193.0899999998969</c:v>
                </c:pt>
                <c:pt idx="38619">
                  <c:v>193.0949999998969</c:v>
                </c:pt>
                <c:pt idx="38620">
                  <c:v>193.0999999998969</c:v>
                </c:pt>
                <c:pt idx="38621">
                  <c:v>193.1049999998968</c:v>
                </c:pt>
                <c:pt idx="38622">
                  <c:v>193.1099999998968</c:v>
                </c:pt>
                <c:pt idx="38623">
                  <c:v>193.1149999998968</c:v>
                </c:pt>
                <c:pt idx="38624">
                  <c:v>193.1199999998967</c:v>
                </c:pt>
                <c:pt idx="38625">
                  <c:v>193.1249999998968</c:v>
                </c:pt>
                <c:pt idx="38626">
                  <c:v>193.1299999998968</c:v>
                </c:pt>
                <c:pt idx="38627">
                  <c:v>193.1349999998968</c:v>
                </c:pt>
                <c:pt idx="38628">
                  <c:v>193.1399999998968</c:v>
                </c:pt>
                <c:pt idx="38629">
                  <c:v>193.1449999998968</c:v>
                </c:pt>
                <c:pt idx="38630">
                  <c:v>193.1499999998967</c:v>
                </c:pt>
                <c:pt idx="38631">
                  <c:v>193.1549999998968</c:v>
                </c:pt>
                <c:pt idx="38632">
                  <c:v>193.1599999998968</c:v>
                </c:pt>
                <c:pt idx="38633">
                  <c:v>193.1649999998968</c:v>
                </c:pt>
                <c:pt idx="38634">
                  <c:v>193.1699999998968</c:v>
                </c:pt>
                <c:pt idx="38635">
                  <c:v>193.1749999998968</c:v>
                </c:pt>
                <c:pt idx="38636">
                  <c:v>193.1799999998968</c:v>
                </c:pt>
                <c:pt idx="38637">
                  <c:v>193.1849999998968</c:v>
                </c:pt>
                <c:pt idx="38638">
                  <c:v>193.1899999998968</c:v>
                </c:pt>
                <c:pt idx="38639">
                  <c:v>193.1949999998968</c:v>
                </c:pt>
                <c:pt idx="38640">
                  <c:v>193.1999999998968</c:v>
                </c:pt>
                <c:pt idx="38641">
                  <c:v>193.2049999998968</c:v>
                </c:pt>
                <c:pt idx="38642">
                  <c:v>193.2099999998968</c:v>
                </c:pt>
                <c:pt idx="38643">
                  <c:v>193.2149999998967</c:v>
                </c:pt>
                <c:pt idx="38644">
                  <c:v>193.2199999998967</c:v>
                </c:pt>
                <c:pt idx="38645">
                  <c:v>193.2249999998967</c:v>
                </c:pt>
                <c:pt idx="38646">
                  <c:v>193.2299999998967</c:v>
                </c:pt>
                <c:pt idx="38647">
                  <c:v>193.2349999998967</c:v>
                </c:pt>
                <c:pt idx="38648">
                  <c:v>193.2399999998967</c:v>
                </c:pt>
                <c:pt idx="38649">
                  <c:v>193.2449999998967</c:v>
                </c:pt>
                <c:pt idx="38650">
                  <c:v>193.2499999998967</c:v>
                </c:pt>
                <c:pt idx="38651">
                  <c:v>193.2549999998967</c:v>
                </c:pt>
                <c:pt idx="38652">
                  <c:v>193.2599999998967</c:v>
                </c:pt>
                <c:pt idx="38653">
                  <c:v>193.2649999998967</c:v>
                </c:pt>
                <c:pt idx="38654">
                  <c:v>193.2699999998967</c:v>
                </c:pt>
                <c:pt idx="38655">
                  <c:v>193.2749999998967</c:v>
                </c:pt>
                <c:pt idx="38656">
                  <c:v>193.2799999998967</c:v>
                </c:pt>
                <c:pt idx="38657">
                  <c:v>193.2849999998967</c:v>
                </c:pt>
                <c:pt idx="38658">
                  <c:v>193.2899999998967</c:v>
                </c:pt>
                <c:pt idx="38659">
                  <c:v>193.2949999998967</c:v>
                </c:pt>
                <c:pt idx="38660">
                  <c:v>193.2999999998967</c:v>
                </c:pt>
                <c:pt idx="38661">
                  <c:v>193.3049999998967</c:v>
                </c:pt>
                <c:pt idx="38662">
                  <c:v>193.3099999998967</c:v>
                </c:pt>
                <c:pt idx="38663">
                  <c:v>193.3149999998967</c:v>
                </c:pt>
                <c:pt idx="38664">
                  <c:v>193.3199999998967</c:v>
                </c:pt>
                <c:pt idx="38665">
                  <c:v>193.3249999998967</c:v>
                </c:pt>
                <c:pt idx="38666">
                  <c:v>193.3299999998966</c:v>
                </c:pt>
                <c:pt idx="38667">
                  <c:v>193.3349999998966</c:v>
                </c:pt>
                <c:pt idx="38668">
                  <c:v>193.3399999998966</c:v>
                </c:pt>
                <c:pt idx="38669">
                  <c:v>193.3449999998966</c:v>
                </c:pt>
                <c:pt idx="38670">
                  <c:v>193.3499999998966</c:v>
                </c:pt>
                <c:pt idx="38671">
                  <c:v>193.3549999998966</c:v>
                </c:pt>
                <c:pt idx="38672">
                  <c:v>193.3599999998966</c:v>
                </c:pt>
                <c:pt idx="38673">
                  <c:v>193.3649999998966</c:v>
                </c:pt>
                <c:pt idx="38674">
                  <c:v>193.3699999998966</c:v>
                </c:pt>
                <c:pt idx="38675">
                  <c:v>193.3749999998966</c:v>
                </c:pt>
                <c:pt idx="38676">
                  <c:v>193.3799999998966</c:v>
                </c:pt>
                <c:pt idx="38677">
                  <c:v>193.3849999998966</c:v>
                </c:pt>
                <c:pt idx="38678">
                  <c:v>193.3899999998966</c:v>
                </c:pt>
                <c:pt idx="38679">
                  <c:v>193.3949999998966</c:v>
                </c:pt>
                <c:pt idx="38680">
                  <c:v>193.3999999998966</c:v>
                </c:pt>
                <c:pt idx="38681">
                  <c:v>193.4049999998966</c:v>
                </c:pt>
                <c:pt idx="38682">
                  <c:v>193.4099999998966</c:v>
                </c:pt>
                <c:pt idx="38683">
                  <c:v>193.4149999998966</c:v>
                </c:pt>
                <c:pt idx="38684">
                  <c:v>193.4199999998966</c:v>
                </c:pt>
                <c:pt idx="38685">
                  <c:v>193.4249999998966</c:v>
                </c:pt>
                <c:pt idx="38686">
                  <c:v>193.4299999998966</c:v>
                </c:pt>
                <c:pt idx="38687">
                  <c:v>193.4349999998966</c:v>
                </c:pt>
                <c:pt idx="38688">
                  <c:v>193.4399999998965</c:v>
                </c:pt>
                <c:pt idx="38689">
                  <c:v>193.4449999998965</c:v>
                </c:pt>
                <c:pt idx="38690">
                  <c:v>193.4499999998965</c:v>
                </c:pt>
                <c:pt idx="38691">
                  <c:v>193.4549999998966</c:v>
                </c:pt>
                <c:pt idx="38692">
                  <c:v>193.4599999998966</c:v>
                </c:pt>
                <c:pt idx="38693">
                  <c:v>193.4649999998965</c:v>
                </c:pt>
                <c:pt idx="38694">
                  <c:v>193.4699999998965</c:v>
                </c:pt>
                <c:pt idx="38695">
                  <c:v>193.4749999998965</c:v>
                </c:pt>
                <c:pt idx="38696">
                  <c:v>193.4799999998965</c:v>
                </c:pt>
                <c:pt idx="38697">
                  <c:v>193.4849999998965</c:v>
                </c:pt>
                <c:pt idx="38698">
                  <c:v>193.4899999998965</c:v>
                </c:pt>
                <c:pt idx="38699">
                  <c:v>193.4949999998965</c:v>
                </c:pt>
                <c:pt idx="38700">
                  <c:v>193.4999999998965</c:v>
                </c:pt>
                <c:pt idx="38701">
                  <c:v>193.5049999998965</c:v>
                </c:pt>
                <c:pt idx="38702">
                  <c:v>193.5099999998965</c:v>
                </c:pt>
                <c:pt idx="38703">
                  <c:v>193.5149999998965</c:v>
                </c:pt>
                <c:pt idx="38704">
                  <c:v>193.5199999998965</c:v>
                </c:pt>
                <c:pt idx="38705">
                  <c:v>193.5249999998965</c:v>
                </c:pt>
                <c:pt idx="38706">
                  <c:v>193.5299999998965</c:v>
                </c:pt>
                <c:pt idx="38707">
                  <c:v>193.5349999998965</c:v>
                </c:pt>
                <c:pt idx="38708">
                  <c:v>193.5399999998965</c:v>
                </c:pt>
                <c:pt idx="38709">
                  <c:v>193.5449999998964</c:v>
                </c:pt>
                <c:pt idx="38710">
                  <c:v>193.5499999998964</c:v>
                </c:pt>
                <c:pt idx="38711">
                  <c:v>193.5549999998964</c:v>
                </c:pt>
                <c:pt idx="38712">
                  <c:v>193.5599999998964</c:v>
                </c:pt>
                <c:pt idx="38713">
                  <c:v>193.5649999998964</c:v>
                </c:pt>
                <c:pt idx="38714">
                  <c:v>193.5699999998964</c:v>
                </c:pt>
                <c:pt idx="38715">
                  <c:v>193.5749999998964</c:v>
                </c:pt>
                <c:pt idx="38716">
                  <c:v>193.5799999998964</c:v>
                </c:pt>
                <c:pt idx="38717">
                  <c:v>193.5849999998964</c:v>
                </c:pt>
                <c:pt idx="38718">
                  <c:v>193.5899999998964</c:v>
                </c:pt>
                <c:pt idx="38719">
                  <c:v>193.5949999998964</c:v>
                </c:pt>
                <c:pt idx="38720">
                  <c:v>193.5999999998964</c:v>
                </c:pt>
                <c:pt idx="38721">
                  <c:v>193.6049999998964</c:v>
                </c:pt>
                <c:pt idx="38722">
                  <c:v>193.6099999998964</c:v>
                </c:pt>
                <c:pt idx="38723">
                  <c:v>193.6149999998964</c:v>
                </c:pt>
                <c:pt idx="38724">
                  <c:v>193.6199999998964</c:v>
                </c:pt>
                <c:pt idx="38725">
                  <c:v>193.6249999998964</c:v>
                </c:pt>
                <c:pt idx="38726">
                  <c:v>193.6299999998964</c:v>
                </c:pt>
                <c:pt idx="38727">
                  <c:v>193.6349999998964</c:v>
                </c:pt>
                <c:pt idx="38728">
                  <c:v>193.6399999998964</c:v>
                </c:pt>
                <c:pt idx="38729">
                  <c:v>193.6449999998964</c:v>
                </c:pt>
                <c:pt idx="38730">
                  <c:v>193.6499999998964</c:v>
                </c:pt>
                <c:pt idx="38731">
                  <c:v>193.6549999998964</c:v>
                </c:pt>
                <c:pt idx="38732">
                  <c:v>193.6599999998963</c:v>
                </c:pt>
                <c:pt idx="38733">
                  <c:v>193.6649999998963</c:v>
                </c:pt>
                <c:pt idx="38734">
                  <c:v>193.6699999998963</c:v>
                </c:pt>
                <c:pt idx="38735">
                  <c:v>193.6749999998963</c:v>
                </c:pt>
                <c:pt idx="38736">
                  <c:v>193.6799999998963</c:v>
                </c:pt>
                <c:pt idx="38737">
                  <c:v>193.6849999998963</c:v>
                </c:pt>
                <c:pt idx="38738">
                  <c:v>193.6899999998963</c:v>
                </c:pt>
                <c:pt idx="38739">
                  <c:v>193.6949999998963</c:v>
                </c:pt>
                <c:pt idx="38740">
                  <c:v>193.6999999998963</c:v>
                </c:pt>
                <c:pt idx="38741">
                  <c:v>193.7049999998963</c:v>
                </c:pt>
                <c:pt idx="38742">
                  <c:v>193.7099999998963</c:v>
                </c:pt>
                <c:pt idx="38743">
                  <c:v>193.7149999998963</c:v>
                </c:pt>
                <c:pt idx="38744">
                  <c:v>193.7199999998963</c:v>
                </c:pt>
                <c:pt idx="38745">
                  <c:v>193.7249999998963</c:v>
                </c:pt>
                <c:pt idx="38746">
                  <c:v>193.7299999998963</c:v>
                </c:pt>
                <c:pt idx="38747">
                  <c:v>193.7349999998963</c:v>
                </c:pt>
                <c:pt idx="38748">
                  <c:v>193.7399999998963</c:v>
                </c:pt>
                <c:pt idx="38749">
                  <c:v>193.7449999998962</c:v>
                </c:pt>
                <c:pt idx="38750">
                  <c:v>193.7499999998961</c:v>
                </c:pt>
                <c:pt idx="38751">
                  <c:v>193.7549999998963</c:v>
                </c:pt>
                <c:pt idx="38752">
                  <c:v>193.7599999998963</c:v>
                </c:pt>
                <c:pt idx="38753">
                  <c:v>193.7649999998962</c:v>
                </c:pt>
                <c:pt idx="38754">
                  <c:v>193.7699999998962</c:v>
                </c:pt>
                <c:pt idx="38755">
                  <c:v>193.7749999998962</c:v>
                </c:pt>
                <c:pt idx="38756">
                  <c:v>193.7799999998961</c:v>
                </c:pt>
                <c:pt idx="38757">
                  <c:v>193.7849999998962</c:v>
                </c:pt>
                <c:pt idx="38758">
                  <c:v>193.7899999998962</c:v>
                </c:pt>
                <c:pt idx="38759">
                  <c:v>193.7949999998962</c:v>
                </c:pt>
                <c:pt idx="38760">
                  <c:v>193.7999999998962</c:v>
                </c:pt>
                <c:pt idx="38761">
                  <c:v>193.8049999998962</c:v>
                </c:pt>
                <c:pt idx="38762">
                  <c:v>193.8099999998962</c:v>
                </c:pt>
                <c:pt idx="38763">
                  <c:v>193.8149999998962</c:v>
                </c:pt>
                <c:pt idx="38764">
                  <c:v>193.8199999998962</c:v>
                </c:pt>
                <c:pt idx="38765">
                  <c:v>193.8249999998962</c:v>
                </c:pt>
                <c:pt idx="38766">
                  <c:v>193.8299999998962</c:v>
                </c:pt>
                <c:pt idx="38767">
                  <c:v>193.8349999998962</c:v>
                </c:pt>
                <c:pt idx="38768">
                  <c:v>193.8399999998962</c:v>
                </c:pt>
                <c:pt idx="38769">
                  <c:v>193.8449999998962</c:v>
                </c:pt>
                <c:pt idx="38770">
                  <c:v>193.8499999998962</c:v>
                </c:pt>
                <c:pt idx="38771">
                  <c:v>193.8549999998962</c:v>
                </c:pt>
                <c:pt idx="38772">
                  <c:v>193.8599999998962</c:v>
                </c:pt>
                <c:pt idx="38773">
                  <c:v>193.8649999998962</c:v>
                </c:pt>
                <c:pt idx="38774">
                  <c:v>193.8699999998962</c:v>
                </c:pt>
                <c:pt idx="38775">
                  <c:v>193.8749999998962</c:v>
                </c:pt>
                <c:pt idx="38776">
                  <c:v>193.8799999998961</c:v>
                </c:pt>
                <c:pt idx="38777">
                  <c:v>193.8849999998962</c:v>
                </c:pt>
                <c:pt idx="38778">
                  <c:v>193.8899999998962</c:v>
                </c:pt>
                <c:pt idx="38779">
                  <c:v>193.8949999998962</c:v>
                </c:pt>
                <c:pt idx="38780">
                  <c:v>193.8999999998962</c:v>
                </c:pt>
                <c:pt idx="38781">
                  <c:v>193.9049999998961</c:v>
                </c:pt>
                <c:pt idx="38782">
                  <c:v>193.9099999998961</c:v>
                </c:pt>
                <c:pt idx="38783">
                  <c:v>193.9149999998961</c:v>
                </c:pt>
                <c:pt idx="38784">
                  <c:v>193.9199999998961</c:v>
                </c:pt>
                <c:pt idx="38785">
                  <c:v>193.9249999998961</c:v>
                </c:pt>
                <c:pt idx="38786">
                  <c:v>193.9299999998961</c:v>
                </c:pt>
                <c:pt idx="38787">
                  <c:v>193.9349999998961</c:v>
                </c:pt>
                <c:pt idx="38788">
                  <c:v>193.9399999998961</c:v>
                </c:pt>
                <c:pt idx="38789">
                  <c:v>193.9449999998961</c:v>
                </c:pt>
                <c:pt idx="38790">
                  <c:v>193.9499999998961</c:v>
                </c:pt>
                <c:pt idx="38791">
                  <c:v>193.9549999998961</c:v>
                </c:pt>
                <c:pt idx="38792">
                  <c:v>193.9599999998961</c:v>
                </c:pt>
                <c:pt idx="38793">
                  <c:v>193.9649999998961</c:v>
                </c:pt>
                <c:pt idx="38794">
                  <c:v>193.9699999998961</c:v>
                </c:pt>
                <c:pt idx="38795">
                  <c:v>193.9749999998961</c:v>
                </c:pt>
                <c:pt idx="38796">
                  <c:v>193.9799999998961</c:v>
                </c:pt>
                <c:pt idx="38797">
                  <c:v>193.9849999998961</c:v>
                </c:pt>
                <c:pt idx="38798">
                  <c:v>193.989999999896</c:v>
                </c:pt>
                <c:pt idx="38799">
                  <c:v>193.994999999896</c:v>
                </c:pt>
                <c:pt idx="38800">
                  <c:v>193.999999999896</c:v>
                </c:pt>
                <c:pt idx="38801">
                  <c:v>194.004999999896</c:v>
                </c:pt>
                <c:pt idx="38802">
                  <c:v>194.009999999896</c:v>
                </c:pt>
                <c:pt idx="38803">
                  <c:v>194.014999999896</c:v>
                </c:pt>
                <c:pt idx="38804">
                  <c:v>194.019999999896</c:v>
                </c:pt>
                <c:pt idx="38805">
                  <c:v>194.024999999896</c:v>
                </c:pt>
                <c:pt idx="38806">
                  <c:v>194.029999999896</c:v>
                </c:pt>
                <c:pt idx="38807">
                  <c:v>194.034999999896</c:v>
                </c:pt>
                <c:pt idx="38808">
                  <c:v>194.039999999896</c:v>
                </c:pt>
                <c:pt idx="38809">
                  <c:v>194.044999999896</c:v>
                </c:pt>
                <c:pt idx="38810">
                  <c:v>194.049999999896</c:v>
                </c:pt>
                <c:pt idx="38811">
                  <c:v>194.054999999896</c:v>
                </c:pt>
                <c:pt idx="38812">
                  <c:v>194.059999999896</c:v>
                </c:pt>
                <c:pt idx="38813">
                  <c:v>194.064999999896</c:v>
                </c:pt>
                <c:pt idx="38814">
                  <c:v>194.069999999896</c:v>
                </c:pt>
                <c:pt idx="38815">
                  <c:v>194.074999999896</c:v>
                </c:pt>
                <c:pt idx="38816">
                  <c:v>194.079999999896</c:v>
                </c:pt>
                <c:pt idx="38817">
                  <c:v>194.084999999896</c:v>
                </c:pt>
                <c:pt idx="38818">
                  <c:v>194.089999999896</c:v>
                </c:pt>
                <c:pt idx="38819">
                  <c:v>194.094999999896</c:v>
                </c:pt>
                <c:pt idx="38820">
                  <c:v>194.0999999998959</c:v>
                </c:pt>
                <c:pt idx="38821">
                  <c:v>194.1049999998959</c:v>
                </c:pt>
                <c:pt idx="38822">
                  <c:v>194.1099999998959</c:v>
                </c:pt>
                <c:pt idx="38823">
                  <c:v>194.1149999998959</c:v>
                </c:pt>
                <c:pt idx="38824">
                  <c:v>194.1199999998959</c:v>
                </c:pt>
                <c:pt idx="38825">
                  <c:v>194.1249999998959</c:v>
                </c:pt>
                <c:pt idx="38826">
                  <c:v>194.1299999998959</c:v>
                </c:pt>
                <c:pt idx="38827">
                  <c:v>194.1349999998959</c:v>
                </c:pt>
                <c:pt idx="38828">
                  <c:v>194.1399999998959</c:v>
                </c:pt>
                <c:pt idx="38829">
                  <c:v>194.1449999998959</c:v>
                </c:pt>
                <c:pt idx="38830">
                  <c:v>194.1499999998959</c:v>
                </c:pt>
                <c:pt idx="38831">
                  <c:v>194.1549999998959</c:v>
                </c:pt>
                <c:pt idx="38832">
                  <c:v>194.1599999998959</c:v>
                </c:pt>
                <c:pt idx="38833">
                  <c:v>194.1649999998959</c:v>
                </c:pt>
                <c:pt idx="38834">
                  <c:v>194.1699999998959</c:v>
                </c:pt>
                <c:pt idx="38835">
                  <c:v>194.1749999998959</c:v>
                </c:pt>
                <c:pt idx="38836">
                  <c:v>194.1799999998959</c:v>
                </c:pt>
                <c:pt idx="38837">
                  <c:v>194.1849999998959</c:v>
                </c:pt>
                <c:pt idx="38838">
                  <c:v>194.1899999998959</c:v>
                </c:pt>
                <c:pt idx="38839">
                  <c:v>194.1949999998959</c:v>
                </c:pt>
                <c:pt idx="38840">
                  <c:v>194.1999999998959</c:v>
                </c:pt>
                <c:pt idx="38841">
                  <c:v>194.2049999998958</c:v>
                </c:pt>
                <c:pt idx="38842">
                  <c:v>194.2099999998958</c:v>
                </c:pt>
                <c:pt idx="38843">
                  <c:v>194.2149999998958</c:v>
                </c:pt>
                <c:pt idx="38844">
                  <c:v>194.2199999998957</c:v>
                </c:pt>
                <c:pt idx="38845">
                  <c:v>194.2249999998958</c:v>
                </c:pt>
                <c:pt idx="38846">
                  <c:v>194.2299999998958</c:v>
                </c:pt>
                <c:pt idx="38847">
                  <c:v>194.2349999998958</c:v>
                </c:pt>
                <c:pt idx="38848">
                  <c:v>194.2399999998958</c:v>
                </c:pt>
                <c:pt idx="38849">
                  <c:v>194.2449999998958</c:v>
                </c:pt>
                <c:pt idx="38850">
                  <c:v>194.2499999998957</c:v>
                </c:pt>
                <c:pt idx="38851">
                  <c:v>194.2549999998958</c:v>
                </c:pt>
                <c:pt idx="38852">
                  <c:v>194.2599999998958</c:v>
                </c:pt>
                <c:pt idx="38853">
                  <c:v>194.2649999998958</c:v>
                </c:pt>
                <c:pt idx="38854">
                  <c:v>194.2699999998958</c:v>
                </c:pt>
                <c:pt idx="38855">
                  <c:v>194.2749999998958</c:v>
                </c:pt>
                <c:pt idx="38856">
                  <c:v>194.2799999998958</c:v>
                </c:pt>
                <c:pt idx="38857">
                  <c:v>194.2849999998958</c:v>
                </c:pt>
                <c:pt idx="38858">
                  <c:v>194.2899999998958</c:v>
                </c:pt>
                <c:pt idx="38859">
                  <c:v>194.2949999998958</c:v>
                </c:pt>
                <c:pt idx="38860">
                  <c:v>194.2999999998958</c:v>
                </c:pt>
                <c:pt idx="38861">
                  <c:v>194.3049999998958</c:v>
                </c:pt>
                <c:pt idx="38862">
                  <c:v>194.3099999998958</c:v>
                </c:pt>
                <c:pt idx="38863">
                  <c:v>194.3149999998958</c:v>
                </c:pt>
                <c:pt idx="38864">
                  <c:v>194.3199999998957</c:v>
                </c:pt>
                <c:pt idx="38865">
                  <c:v>194.3249999998958</c:v>
                </c:pt>
                <c:pt idx="38866">
                  <c:v>194.3299999998958</c:v>
                </c:pt>
                <c:pt idx="38867">
                  <c:v>194.3349999998958</c:v>
                </c:pt>
                <c:pt idx="38868">
                  <c:v>194.3399999998958</c:v>
                </c:pt>
                <c:pt idx="38869">
                  <c:v>194.3449999998957</c:v>
                </c:pt>
                <c:pt idx="38870">
                  <c:v>194.3499999998957</c:v>
                </c:pt>
                <c:pt idx="38871">
                  <c:v>194.3549999998957</c:v>
                </c:pt>
                <c:pt idx="38872">
                  <c:v>194.3599999998957</c:v>
                </c:pt>
                <c:pt idx="38873">
                  <c:v>194.3649999998957</c:v>
                </c:pt>
                <c:pt idx="38874">
                  <c:v>194.3699999998957</c:v>
                </c:pt>
                <c:pt idx="38875">
                  <c:v>194.3749999998957</c:v>
                </c:pt>
                <c:pt idx="38876">
                  <c:v>194.3799999998957</c:v>
                </c:pt>
                <c:pt idx="38877">
                  <c:v>194.3849999998957</c:v>
                </c:pt>
                <c:pt idx="38878">
                  <c:v>194.3899999998957</c:v>
                </c:pt>
                <c:pt idx="38879">
                  <c:v>194.3949999998957</c:v>
                </c:pt>
                <c:pt idx="38880">
                  <c:v>194.3999999998957</c:v>
                </c:pt>
                <c:pt idx="38881">
                  <c:v>194.4049999998957</c:v>
                </c:pt>
                <c:pt idx="38882">
                  <c:v>194.4099999998957</c:v>
                </c:pt>
                <c:pt idx="38883">
                  <c:v>194.4149999998957</c:v>
                </c:pt>
                <c:pt idx="38884">
                  <c:v>194.4199999998957</c:v>
                </c:pt>
                <c:pt idx="38885">
                  <c:v>194.4249999998957</c:v>
                </c:pt>
                <c:pt idx="38886">
                  <c:v>194.4299999998956</c:v>
                </c:pt>
                <c:pt idx="38887">
                  <c:v>194.4349999998956</c:v>
                </c:pt>
                <c:pt idx="38888">
                  <c:v>194.4399999998956</c:v>
                </c:pt>
                <c:pt idx="38889">
                  <c:v>194.4449999998956</c:v>
                </c:pt>
                <c:pt idx="38890">
                  <c:v>194.4499999998956</c:v>
                </c:pt>
                <c:pt idx="38891">
                  <c:v>194.4549999998956</c:v>
                </c:pt>
                <c:pt idx="38892">
                  <c:v>194.4599999998956</c:v>
                </c:pt>
                <c:pt idx="38893">
                  <c:v>194.4649999998956</c:v>
                </c:pt>
                <c:pt idx="38894">
                  <c:v>194.4699999998956</c:v>
                </c:pt>
                <c:pt idx="38895">
                  <c:v>194.4749999998956</c:v>
                </c:pt>
                <c:pt idx="38896">
                  <c:v>194.4799999998956</c:v>
                </c:pt>
                <c:pt idx="38897">
                  <c:v>194.4849999998956</c:v>
                </c:pt>
                <c:pt idx="38898">
                  <c:v>194.4899999998956</c:v>
                </c:pt>
                <c:pt idx="38899">
                  <c:v>194.4949999998956</c:v>
                </c:pt>
                <c:pt idx="38900">
                  <c:v>194.4999999998956</c:v>
                </c:pt>
                <c:pt idx="38901">
                  <c:v>194.5049999998956</c:v>
                </c:pt>
                <c:pt idx="38902">
                  <c:v>194.5099999998956</c:v>
                </c:pt>
                <c:pt idx="38903">
                  <c:v>194.5149999998956</c:v>
                </c:pt>
                <c:pt idx="38904">
                  <c:v>194.5199999998956</c:v>
                </c:pt>
                <c:pt idx="38905">
                  <c:v>194.5249999998956</c:v>
                </c:pt>
                <c:pt idx="38906">
                  <c:v>194.5299999998956</c:v>
                </c:pt>
                <c:pt idx="38907">
                  <c:v>194.5349999998956</c:v>
                </c:pt>
                <c:pt idx="38908">
                  <c:v>194.5399999998955</c:v>
                </c:pt>
                <c:pt idx="38909">
                  <c:v>194.5449999998955</c:v>
                </c:pt>
                <c:pt idx="38910">
                  <c:v>194.5499999998955</c:v>
                </c:pt>
                <c:pt idx="38911">
                  <c:v>194.5549999998956</c:v>
                </c:pt>
                <c:pt idx="38912">
                  <c:v>194.5599999998956</c:v>
                </c:pt>
                <c:pt idx="38913">
                  <c:v>194.5649999998955</c:v>
                </c:pt>
                <c:pt idx="38914">
                  <c:v>194.5699999998955</c:v>
                </c:pt>
                <c:pt idx="38915">
                  <c:v>194.5749999998955</c:v>
                </c:pt>
                <c:pt idx="38916">
                  <c:v>194.5799999998955</c:v>
                </c:pt>
                <c:pt idx="38917">
                  <c:v>194.5849999998955</c:v>
                </c:pt>
                <c:pt idx="38918">
                  <c:v>194.5899999998955</c:v>
                </c:pt>
                <c:pt idx="38919">
                  <c:v>194.5949999998955</c:v>
                </c:pt>
                <c:pt idx="38920">
                  <c:v>194.5999999998955</c:v>
                </c:pt>
                <c:pt idx="38921">
                  <c:v>194.6049999998955</c:v>
                </c:pt>
                <c:pt idx="38922">
                  <c:v>194.6099999998955</c:v>
                </c:pt>
                <c:pt idx="38923">
                  <c:v>194.6149999998955</c:v>
                </c:pt>
                <c:pt idx="38924">
                  <c:v>194.6199999998955</c:v>
                </c:pt>
                <c:pt idx="38925">
                  <c:v>194.6249999998955</c:v>
                </c:pt>
                <c:pt idx="38926">
                  <c:v>194.6299999998955</c:v>
                </c:pt>
                <c:pt idx="38927">
                  <c:v>194.6349999998955</c:v>
                </c:pt>
                <c:pt idx="38928">
                  <c:v>194.6399999998955</c:v>
                </c:pt>
                <c:pt idx="38929">
                  <c:v>194.6449999998954</c:v>
                </c:pt>
                <c:pt idx="38930">
                  <c:v>194.6499999998954</c:v>
                </c:pt>
                <c:pt idx="38931">
                  <c:v>194.6549999998954</c:v>
                </c:pt>
                <c:pt idx="38932">
                  <c:v>194.6599999998954</c:v>
                </c:pt>
                <c:pt idx="38933">
                  <c:v>194.6649999998954</c:v>
                </c:pt>
                <c:pt idx="38934">
                  <c:v>194.6699999998954</c:v>
                </c:pt>
                <c:pt idx="38935">
                  <c:v>194.6749999998954</c:v>
                </c:pt>
                <c:pt idx="38936">
                  <c:v>194.6799999998954</c:v>
                </c:pt>
                <c:pt idx="38937">
                  <c:v>194.6849999998954</c:v>
                </c:pt>
                <c:pt idx="38938">
                  <c:v>194.6899999998954</c:v>
                </c:pt>
                <c:pt idx="38939">
                  <c:v>194.6949999998954</c:v>
                </c:pt>
                <c:pt idx="38940">
                  <c:v>194.6999999998954</c:v>
                </c:pt>
                <c:pt idx="38941">
                  <c:v>194.7049999998954</c:v>
                </c:pt>
                <c:pt idx="38942">
                  <c:v>194.7099999998954</c:v>
                </c:pt>
                <c:pt idx="38943">
                  <c:v>194.7149999998954</c:v>
                </c:pt>
                <c:pt idx="38944">
                  <c:v>194.7199999998954</c:v>
                </c:pt>
                <c:pt idx="38945">
                  <c:v>194.7249999998954</c:v>
                </c:pt>
                <c:pt idx="38946">
                  <c:v>194.7299999998954</c:v>
                </c:pt>
                <c:pt idx="38947">
                  <c:v>194.7349999998954</c:v>
                </c:pt>
                <c:pt idx="38948">
                  <c:v>194.7399999998954</c:v>
                </c:pt>
                <c:pt idx="38949">
                  <c:v>194.7449999998954</c:v>
                </c:pt>
                <c:pt idx="38950">
                  <c:v>194.7499999998954</c:v>
                </c:pt>
                <c:pt idx="38951">
                  <c:v>194.7549999998954</c:v>
                </c:pt>
                <c:pt idx="38952">
                  <c:v>194.7599999998953</c:v>
                </c:pt>
                <c:pt idx="38953">
                  <c:v>194.7649999998953</c:v>
                </c:pt>
                <c:pt idx="38954">
                  <c:v>194.7699999998953</c:v>
                </c:pt>
                <c:pt idx="38955">
                  <c:v>194.7749999998953</c:v>
                </c:pt>
                <c:pt idx="38956">
                  <c:v>194.7799999998953</c:v>
                </c:pt>
                <c:pt idx="38957">
                  <c:v>194.7849999998953</c:v>
                </c:pt>
                <c:pt idx="38958">
                  <c:v>194.7899999998953</c:v>
                </c:pt>
                <c:pt idx="38959">
                  <c:v>194.7949999998953</c:v>
                </c:pt>
                <c:pt idx="38960">
                  <c:v>194.7999999998953</c:v>
                </c:pt>
                <c:pt idx="38961">
                  <c:v>194.8049999998953</c:v>
                </c:pt>
                <c:pt idx="38962">
                  <c:v>194.8099999998953</c:v>
                </c:pt>
                <c:pt idx="38963">
                  <c:v>194.8149999998953</c:v>
                </c:pt>
                <c:pt idx="38964">
                  <c:v>194.8199999998953</c:v>
                </c:pt>
                <c:pt idx="38965">
                  <c:v>194.8249999998953</c:v>
                </c:pt>
                <c:pt idx="38966">
                  <c:v>194.8299999998953</c:v>
                </c:pt>
                <c:pt idx="38967">
                  <c:v>194.8349999998953</c:v>
                </c:pt>
                <c:pt idx="38968">
                  <c:v>194.8399999998953</c:v>
                </c:pt>
                <c:pt idx="38969">
                  <c:v>194.8449999998953</c:v>
                </c:pt>
                <c:pt idx="38970">
                  <c:v>194.8499999998953</c:v>
                </c:pt>
                <c:pt idx="38971">
                  <c:v>194.8549999998953</c:v>
                </c:pt>
                <c:pt idx="38972">
                  <c:v>194.8599999998953</c:v>
                </c:pt>
                <c:pt idx="38973">
                  <c:v>194.8649999998953</c:v>
                </c:pt>
                <c:pt idx="38974">
                  <c:v>194.8699999998952</c:v>
                </c:pt>
                <c:pt idx="38975">
                  <c:v>194.8749999998952</c:v>
                </c:pt>
                <c:pt idx="38976">
                  <c:v>194.8799999998952</c:v>
                </c:pt>
                <c:pt idx="38977">
                  <c:v>194.8849999998953</c:v>
                </c:pt>
                <c:pt idx="38978">
                  <c:v>194.8899999998953</c:v>
                </c:pt>
                <c:pt idx="38979">
                  <c:v>194.8949999998952</c:v>
                </c:pt>
                <c:pt idx="38980">
                  <c:v>194.8999999998952</c:v>
                </c:pt>
                <c:pt idx="38981">
                  <c:v>194.9049999998952</c:v>
                </c:pt>
                <c:pt idx="38982">
                  <c:v>194.9099999998952</c:v>
                </c:pt>
                <c:pt idx="38983">
                  <c:v>194.9149999998952</c:v>
                </c:pt>
                <c:pt idx="38984">
                  <c:v>194.9199999998952</c:v>
                </c:pt>
                <c:pt idx="38985">
                  <c:v>194.9249999998952</c:v>
                </c:pt>
                <c:pt idx="38986">
                  <c:v>194.9299999998952</c:v>
                </c:pt>
                <c:pt idx="38987">
                  <c:v>194.9349999998952</c:v>
                </c:pt>
                <c:pt idx="38988">
                  <c:v>194.9399999998952</c:v>
                </c:pt>
                <c:pt idx="38989">
                  <c:v>194.9449999998952</c:v>
                </c:pt>
                <c:pt idx="38990">
                  <c:v>194.9499999998952</c:v>
                </c:pt>
                <c:pt idx="38991">
                  <c:v>194.9549999998952</c:v>
                </c:pt>
                <c:pt idx="38992">
                  <c:v>194.9599999998952</c:v>
                </c:pt>
                <c:pt idx="38993">
                  <c:v>194.9649999998952</c:v>
                </c:pt>
                <c:pt idx="38994">
                  <c:v>194.9699999998952</c:v>
                </c:pt>
                <c:pt idx="38995">
                  <c:v>194.9749999998952</c:v>
                </c:pt>
                <c:pt idx="38996">
                  <c:v>194.9799999998951</c:v>
                </c:pt>
                <c:pt idx="38997">
                  <c:v>194.9849999998952</c:v>
                </c:pt>
                <c:pt idx="38998">
                  <c:v>194.9899999998952</c:v>
                </c:pt>
                <c:pt idx="38999">
                  <c:v>194.9949999998952</c:v>
                </c:pt>
                <c:pt idx="39000">
                  <c:v>194.9999999998952</c:v>
                </c:pt>
                <c:pt idx="39001">
                  <c:v>195.0049999998951</c:v>
                </c:pt>
                <c:pt idx="39002">
                  <c:v>195.0099999998951</c:v>
                </c:pt>
                <c:pt idx="39003">
                  <c:v>195.0149999998951</c:v>
                </c:pt>
                <c:pt idx="39004">
                  <c:v>195.0199999998951</c:v>
                </c:pt>
                <c:pt idx="39005">
                  <c:v>195.0249999998951</c:v>
                </c:pt>
                <c:pt idx="39006">
                  <c:v>195.0299999998951</c:v>
                </c:pt>
                <c:pt idx="39007">
                  <c:v>195.0349999998951</c:v>
                </c:pt>
                <c:pt idx="39008">
                  <c:v>195.0399999998951</c:v>
                </c:pt>
                <c:pt idx="39009">
                  <c:v>195.0449999998951</c:v>
                </c:pt>
                <c:pt idx="39010">
                  <c:v>195.0499999998951</c:v>
                </c:pt>
                <c:pt idx="39011">
                  <c:v>195.0549999998951</c:v>
                </c:pt>
                <c:pt idx="39012">
                  <c:v>195.0599999998951</c:v>
                </c:pt>
                <c:pt idx="39013">
                  <c:v>195.0649999998951</c:v>
                </c:pt>
                <c:pt idx="39014">
                  <c:v>195.0699999998951</c:v>
                </c:pt>
                <c:pt idx="39015">
                  <c:v>195.0749999998951</c:v>
                </c:pt>
                <c:pt idx="39016">
                  <c:v>195.0799999998951</c:v>
                </c:pt>
                <c:pt idx="39017">
                  <c:v>195.0849999998951</c:v>
                </c:pt>
                <c:pt idx="39018">
                  <c:v>195.089999999895</c:v>
                </c:pt>
                <c:pt idx="39019">
                  <c:v>195.094999999895</c:v>
                </c:pt>
                <c:pt idx="39020">
                  <c:v>195.099999999895</c:v>
                </c:pt>
                <c:pt idx="39021">
                  <c:v>195.104999999895</c:v>
                </c:pt>
                <c:pt idx="39022">
                  <c:v>195.109999999895</c:v>
                </c:pt>
                <c:pt idx="39023">
                  <c:v>195.114999999895</c:v>
                </c:pt>
                <c:pt idx="39024">
                  <c:v>195.119999999895</c:v>
                </c:pt>
                <c:pt idx="39025">
                  <c:v>195.124999999895</c:v>
                </c:pt>
                <c:pt idx="39026">
                  <c:v>195.129999999895</c:v>
                </c:pt>
                <c:pt idx="39027">
                  <c:v>195.134999999895</c:v>
                </c:pt>
                <c:pt idx="39028">
                  <c:v>195.139999999895</c:v>
                </c:pt>
                <c:pt idx="39029">
                  <c:v>195.144999999895</c:v>
                </c:pt>
                <c:pt idx="39030">
                  <c:v>195.149999999895</c:v>
                </c:pt>
                <c:pt idx="39031">
                  <c:v>195.154999999895</c:v>
                </c:pt>
                <c:pt idx="39032">
                  <c:v>195.159999999895</c:v>
                </c:pt>
                <c:pt idx="39033">
                  <c:v>195.164999999895</c:v>
                </c:pt>
                <c:pt idx="39034">
                  <c:v>195.169999999895</c:v>
                </c:pt>
                <c:pt idx="39035">
                  <c:v>195.174999999895</c:v>
                </c:pt>
                <c:pt idx="39036">
                  <c:v>195.179999999895</c:v>
                </c:pt>
                <c:pt idx="39037">
                  <c:v>195.184999999895</c:v>
                </c:pt>
                <c:pt idx="39038">
                  <c:v>195.189999999895</c:v>
                </c:pt>
                <c:pt idx="39039">
                  <c:v>195.1949999998949</c:v>
                </c:pt>
                <c:pt idx="39040">
                  <c:v>195.1999999998949</c:v>
                </c:pt>
                <c:pt idx="39041">
                  <c:v>195.2049999998949</c:v>
                </c:pt>
                <c:pt idx="39042">
                  <c:v>195.2099999998949</c:v>
                </c:pt>
                <c:pt idx="39043">
                  <c:v>195.2149999998949</c:v>
                </c:pt>
                <c:pt idx="39044">
                  <c:v>195.2199999998949</c:v>
                </c:pt>
                <c:pt idx="39045">
                  <c:v>195.2249999998949</c:v>
                </c:pt>
                <c:pt idx="39046">
                  <c:v>195.2299999998949</c:v>
                </c:pt>
                <c:pt idx="39047">
                  <c:v>195.2349999998949</c:v>
                </c:pt>
                <c:pt idx="39048">
                  <c:v>195.2399999998949</c:v>
                </c:pt>
                <c:pt idx="39049">
                  <c:v>195.2449999998949</c:v>
                </c:pt>
                <c:pt idx="39050">
                  <c:v>195.2499999998949</c:v>
                </c:pt>
                <c:pt idx="39051">
                  <c:v>195.2549999998949</c:v>
                </c:pt>
                <c:pt idx="39052">
                  <c:v>195.2599999998949</c:v>
                </c:pt>
                <c:pt idx="39053">
                  <c:v>195.2649999998949</c:v>
                </c:pt>
                <c:pt idx="39054">
                  <c:v>195.2699999998949</c:v>
                </c:pt>
                <c:pt idx="39055">
                  <c:v>195.2749999998949</c:v>
                </c:pt>
                <c:pt idx="39056">
                  <c:v>195.2799999998949</c:v>
                </c:pt>
                <c:pt idx="39057">
                  <c:v>195.2849999998949</c:v>
                </c:pt>
                <c:pt idx="39058">
                  <c:v>195.2899999998949</c:v>
                </c:pt>
                <c:pt idx="39059">
                  <c:v>195.2949999998949</c:v>
                </c:pt>
                <c:pt idx="39060">
                  <c:v>195.2999999998949</c:v>
                </c:pt>
                <c:pt idx="39061">
                  <c:v>195.3049999998948</c:v>
                </c:pt>
                <c:pt idx="39062">
                  <c:v>195.3099999998948</c:v>
                </c:pt>
                <c:pt idx="39063">
                  <c:v>195.3149999998948</c:v>
                </c:pt>
                <c:pt idx="39064">
                  <c:v>195.3199999998948</c:v>
                </c:pt>
                <c:pt idx="39065">
                  <c:v>195.324999999895</c:v>
                </c:pt>
                <c:pt idx="39066">
                  <c:v>195.329999999895</c:v>
                </c:pt>
                <c:pt idx="39067">
                  <c:v>195.3349999998948</c:v>
                </c:pt>
                <c:pt idx="39068">
                  <c:v>195.3399999998948</c:v>
                </c:pt>
                <c:pt idx="39069">
                  <c:v>195.3449999998948</c:v>
                </c:pt>
                <c:pt idx="39070">
                  <c:v>195.3499999998948</c:v>
                </c:pt>
                <c:pt idx="39071">
                  <c:v>195.3549999998948</c:v>
                </c:pt>
                <c:pt idx="39072">
                  <c:v>195.3599999998948</c:v>
                </c:pt>
                <c:pt idx="39073">
                  <c:v>195.3649999998948</c:v>
                </c:pt>
                <c:pt idx="39074">
                  <c:v>195.3699999998948</c:v>
                </c:pt>
                <c:pt idx="39075">
                  <c:v>195.3749999998948</c:v>
                </c:pt>
                <c:pt idx="39076">
                  <c:v>195.3799999998948</c:v>
                </c:pt>
                <c:pt idx="39077">
                  <c:v>195.3849999998948</c:v>
                </c:pt>
                <c:pt idx="39078">
                  <c:v>195.3899999998948</c:v>
                </c:pt>
                <c:pt idx="39079">
                  <c:v>195.3949999998948</c:v>
                </c:pt>
                <c:pt idx="39080">
                  <c:v>195.3999999998948</c:v>
                </c:pt>
                <c:pt idx="39081">
                  <c:v>195.4049999998948</c:v>
                </c:pt>
                <c:pt idx="39082">
                  <c:v>195.4099999998948</c:v>
                </c:pt>
                <c:pt idx="39083">
                  <c:v>195.4149999998947</c:v>
                </c:pt>
                <c:pt idx="39084">
                  <c:v>195.4199999998947</c:v>
                </c:pt>
                <c:pt idx="39085">
                  <c:v>195.4249999998948</c:v>
                </c:pt>
                <c:pt idx="39086">
                  <c:v>195.4299999998948</c:v>
                </c:pt>
                <c:pt idx="39087">
                  <c:v>195.4349999998948</c:v>
                </c:pt>
                <c:pt idx="39088">
                  <c:v>195.4399999998948</c:v>
                </c:pt>
                <c:pt idx="39089">
                  <c:v>195.4449999998947</c:v>
                </c:pt>
                <c:pt idx="39090">
                  <c:v>195.4499999998947</c:v>
                </c:pt>
                <c:pt idx="39091">
                  <c:v>195.4549999998947</c:v>
                </c:pt>
                <c:pt idx="39092">
                  <c:v>195.4599999998947</c:v>
                </c:pt>
                <c:pt idx="39093">
                  <c:v>195.4649999998947</c:v>
                </c:pt>
                <c:pt idx="39094">
                  <c:v>195.4699999998947</c:v>
                </c:pt>
                <c:pt idx="39095">
                  <c:v>195.4749999998947</c:v>
                </c:pt>
                <c:pt idx="39096">
                  <c:v>195.4799999998947</c:v>
                </c:pt>
                <c:pt idx="39097">
                  <c:v>195.4849999998947</c:v>
                </c:pt>
                <c:pt idx="39098">
                  <c:v>195.4899999998947</c:v>
                </c:pt>
                <c:pt idx="39099">
                  <c:v>195.4949999998947</c:v>
                </c:pt>
                <c:pt idx="39100">
                  <c:v>195.4999999998947</c:v>
                </c:pt>
                <c:pt idx="39101">
                  <c:v>195.5049999998947</c:v>
                </c:pt>
                <c:pt idx="39102">
                  <c:v>195.5099999998947</c:v>
                </c:pt>
                <c:pt idx="39103">
                  <c:v>195.5149999998947</c:v>
                </c:pt>
                <c:pt idx="39104">
                  <c:v>195.5199999998947</c:v>
                </c:pt>
                <c:pt idx="39105">
                  <c:v>195.5249999998946</c:v>
                </c:pt>
                <c:pt idx="39106">
                  <c:v>195.5299999998946</c:v>
                </c:pt>
                <c:pt idx="39107">
                  <c:v>195.5349999998946</c:v>
                </c:pt>
                <c:pt idx="39108">
                  <c:v>195.5399999998946</c:v>
                </c:pt>
                <c:pt idx="39109">
                  <c:v>195.5449999998946</c:v>
                </c:pt>
                <c:pt idx="39110">
                  <c:v>195.5499999998946</c:v>
                </c:pt>
                <c:pt idx="39111">
                  <c:v>195.5549999998946</c:v>
                </c:pt>
                <c:pt idx="39112">
                  <c:v>195.5599999998946</c:v>
                </c:pt>
                <c:pt idx="39113">
                  <c:v>195.5649999998946</c:v>
                </c:pt>
                <c:pt idx="39114">
                  <c:v>195.5699999998946</c:v>
                </c:pt>
                <c:pt idx="39115">
                  <c:v>195.5749999998946</c:v>
                </c:pt>
                <c:pt idx="39116">
                  <c:v>195.5799999998946</c:v>
                </c:pt>
                <c:pt idx="39117">
                  <c:v>195.5849999998946</c:v>
                </c:pt>
                <c:pt idx="39118">
                  <c:v>195.5899999998946</c:v>
                </c:pt>
                <c:pt idx="39119">
                  <c:v>195.5949999998946</c:v>
                </c:pt>
                <c:pt idx="39120">
                  <c:v>195.5999999998946</c:v>
                </c:pt>
                <c:pt idx="39121">
                  <c:v>195.6049999998946</c:v>
                </c:pt>
                <c:pt idx="39122">
                  <c:v>195.6099999998946</c:v>
                </c:pt>
                <c:pt idx="39123">
                  <c:v>195.6149999998946</c:v>
                </c:pt>
                <c:pt idx="39124">
                  <c:v>195.6199999998946</c:v>
                </c:pt>
                <c:pt idx="39125">
                  <c:v>195.6249999998946</c:v>
                </c:pt>
                <c:pt idx="39126">
                  <c:v>195.6299999998946</c:v>
                </c:pt>
                <c:pt idx="39127">
                  <c:v>195.6349999998945</c:v>
                </c:pt>
                <c:pt idx="39128">
                  <c:v>195.6399999998945</c:v>
                </c:pt>
                <c:pt idx="39129">
                  <c:v>195.6449999998945</c:v>
                </c:pt>
                <c:pt idx="39130">
                  <c:v>195.6499999998945</c:v>
                </c:pt>
                <c:pt idx="39131">
                  <c:v>195.6549999998946</c:v>
                </c:pt>
                <c:pt idx="39132">
                  <c:v>195.6599999998946</c:v>
                </c:pt>
                <c:pt idx="39133">
                  <c:v>195.6649999998945</c:v>
                </c:pt>
                <c:pt idx="39134">
                  <c:v>195.6699999998945</c:v>
                </c:pt>
                <c:pt idx="39135">
                  <c:v>195.6749999998945</c:v>
                </c:pt>
                <c:pt idx="39136">
                  <c:v>195.6799999998945</c:v>
                </c:pt>
                <c:pt idx="39137">
                  <c:v>195.6849999998945</c:v>
                </c:pt>
                <c:pt idx="39138">
                  <c:v>195.6899999998945</c:v>
                </c:pt>
                <c:pt idx="39139">
                  <c:v>195.6949999998945</c:v>
                </c:pt>
                <c:pt idx="39140">
                  <c:v>195.6999999998945</c:v>
                </c:pt>
                <c:pt idx="39141">
                  <c:v>195.7049999998945</c:v>
                </c:pt>
                <c:pt idx="39142">
                  <c:v>195.7099999998945</c:v>
                </c:pt>
                <c:pt idx="39143">
                  <c:v>195.7149999998945</c:v>
                </c:pt>
                <c:pt idx="39144">
                  <c:v>195.7199999998945</c:v>
                </c:pt>
                <c:pt idx="39145">
                  <c:v>195.7249999998945</c:v>
                </c:pt>
                <c:pt idx="39146">
                  <c:v>195.7299999998945</c:v>
                </c:pt>
                <c:pt idx="39147">
                  <c:v>195.7349999998945</c:v>
                </c:pt>
                <c:pt idx="39148">
                  <c:v>195.7399999998945</c:v>
                </c:pt>
                <c:pt idx="39149">
                  <c:v>195.7449999998944</c:v>
                </c:pt>
                <c:pt idx="39150">
                  <c:v>195.7499999998944</c:v>
                </c:pt>
                <c:pt idx="39151">
                  <c:v>195.7549999998944</c:v>
                </c:pt>
                <c:pt idx="39152">
                  <c:v>195.7599999998944</c:v>
                </c:pt>
                <c:pt idx="39153">
                  <c:v>195.7649999998944</c:v>
                </c:pt>
                <c:pt idx="39154">
                  <c:v>195.7699999998944</c:v>
                </c:pt>
                <c:pt idx="39155">
                  <c:v>195.7749999998944</c:v>
                </c:pt>
                <c:pt idx="39156">
                  <c:v>195.7799999998944</c:v>
                </c:pt>
                <c:pt idx="39157">
                  <c:v>195.7849999998944</c:v>
                </c:pt>
                <c:pt idx="39158">
                  <c:v>195.7899999998944</c:v>
                </c:pt>
                <c:pt idx="39159">
                  <c:v>195.7949999998944</c:v>
                </c:pt>
                <c:pt idx="39160">
                  <c:v>195.7999999998944</c:v>
                </c:pt>
                <c:pt idx="39161">
                  <c:v>195.8049999998944</c:v>
                </c:pt>
                <c:pt idx="39162">
                  <c:v>195.8099999998944</c:v>
                </c:pt>
                <c:pt idx="39163">
                  <c:v>195.8149999998944</c:v>
                </c:pt>
                <c:pt idx="39164">
                  <c:v>195.8199999998944</c:v>
                </c:pt>
                <c:pt idx="39165">
                  <c:v>195.8249999998944</c:v>
                </c:pt>
                <c:pt idx="39166">
                  <c:v>195.8299999998944</c:v>
                </c:pt>
                <c:pt idx="39167">
                  <c:v>195.8349999998944</c:v>
                </c:pt>
                <c:pt idx="39168">
                  <c:v>195.8399999998944</c:v>
                </c:pt>
                <c:pt idx="39169">
                  <c:v>195.8449999998944</c:v>
                </c:pt>
                <c:pt idx="39170">
                  <c:v>195.8499999998944</c:v>
                </c:pt>
                <c:pt idx="39171">
                  <c:v>195.8549999998944</c:v>
                </c:pt>
                <c:pt idx="39172">
                  <c:v>195.8599999998944</c:v>
                </c:pt>
                <c:pt idx="39173">
                  <c:v>195.8649999998944</c:v>
                </c:pt>
                <c:pt idx="39174">
                  <c:v>195.8699999998944</c:v>
                </c:pt>
                <c:pt idx="39175">
                  <c:v>195.8749999998944</c:v>
                </c:pt>
                <c:pt idx="39176">
                  <c:v>195.8799999998944</c:v>
                </c:pt>
                <c:pt idx="39177">
                  <c:v>195.8849999998944</c:v>
                </c:pt>
                <c:pt idx="39178">
                  <c:v>195.8899999998943</c:v>
                </c:pt>
                <c:pt idx="39179">
                  <c:v>195.8949999998943</c:v>
                </c:pt>
                <c:pt idx="39180">
                  <c:v>195.8999999998943</c:v>
                </c:pt>
                <c:pt idx="39181">
                  <c:v>195.9049999998943</c:v>
                </c:pt>
                <c:pt idx="39182">
                  <c:v>195.9099999998943</c:v>
                </c:pt>
                <c:pt idx="39183">
                  <c:v>195.9149999998943</c:v>
                </c:pt>
                <c:pt idx="39184">
                  <c:v>195.9199999998943</c:v>
                </c:pt>
                <c:pt idx="39185">
                  <c:v>195.9249999998943</c:v>
                </c:pt>
                <c:pt idx="39186">
                  <c:v>195.9299999998943</c:v>
                </c:pt>
                <c:pt idx="39187">
                  <c:v>195.9349999998943</c:v>
                </c:pt>
                <c:pt idx="39188">
                  <c:v>195.9399999998943</c:v>
                </c:pt>
                <c:pt idx="39189">
                  <c:v>195.9449999998943</c:v>
                </c:pt>
                <c:pt idx="39190">
                  <c:v>195.9499999998943</c:v>
                </c:pt>
                <c:pt idx="39191">
                  <c:v>195.9549999998943</c:v>
                </c:pt>
                <c:pt idx="39192">
                  <c:v>195.9599999998943</c:v>
                </c:pt>
                <c:pt idx="39193">
                  <c:v>195.9649999998942</c:v>
                </c:pt>
                <c:pt idx="39194">
                  <c:v>195.9699999998942</c:v>
                </c:pt>
                <c:pt idx="39195">
                  <c:v>195.9749999998942</c:v>
                </c:pt>
                <c:pt idx="39196">
                  <c:v>195.9799999998942</c:v>
                </c:pt>
                <c:pt idx="39197">
                  <c:v>195.9849999998943</c:v>
                </c:pt>
                <c:pt idx="39198">
                  <c:v>195.9899999998943</c:v>
                </c:pt>
                <c:pt idx="39199">
                  <c:v>195.9949999998942</c:v>
                </c:pt>
                <c:pt idx="39200">
                  <c:v>195.9999999998942</c:v>
                </c:pt>
                <c:pt idx="39201">
                  <c:v>196.0049999998942</c:v>
                </c:pt>
                <c:pt idx="39202">
                  <c:v>196.0099999998942</c:v>
                </c:pt>
                <c:pt idx="39203">
                  <c:v>196.0149999998942</c:v>
                </c:pt>
                <c:pt idx="39204">
                  <c:v>196.0199999998942</c:v>
                </c:pt>
                <c:pt idx="39205">
                  <c:v>196.0249999998942</c:v>
                </c:pt>
                <c:pt idx="39206">
                  <c:v>196.0299999998942</c:v>
                </c:pt>
                <c:pt idx="39207">
                  <c:v>196.0349999998942</c:v>
                </c:pt>
                <c:pt idx="39208">
                  <c:v>196.0399999998942</c:v>
                </c:pt>
                <c:pt idx="39209">
                  <c:v>196.0449999998942</c:v>
                </c:pt>
                <c:pt idx="39210">
                  <c:v>196.0499999998942</c:v>
                </c:pt>
                <c:pt idx="39211">
                  <c:v>196.0549999998942</c:v>
                </c:pt>
                <c:pt idx="39212">
                  <c:v>196.0599999998942</c:v>
                </c:pt>
                <c:pt idx="39213">
                  <c:v>196.0649999998942</c:v>
                </c:pt>
                <c:pt idx="39214">
                  <c:v>196.0699999998942</c:v>
                </c:pt>
                <c:pt idx="39215">
                  <c:v>196.0749999998941</c:v>
                </c:pt>
                <c:pt idx="39216">
                  <c:v>196.0799999998941</c:v>
                </c:pt>
                <c:pt idx="39217">
                  <c:v>196.0849999998942</c:v>
                </c:pt>
                <c:pt idx="39218">
                  <c:v>196.0899999998942</c:v>
                </c:pt>
                <c:pt idx="39219">
                  <c:v>196.0949999998942</c:v>
                </c:pt>
                <c:pt idx="39220">
                  <c:v>196.0999999998942</c:v>
                </c:pt>
                <c:pt idx="39221">
                  <c:v>196.1049999998941</c:v>
                </c:pt>
                <c:pt idx="39222">
                  <c:v>196.1099999998941</c:v>
                </c:pt>
                <c:pt idx="39223">
                  <c:v>196.1149999998941</c:v>
                </c:pt>
                <c:pt idx="39224">
                  <c:v>196.1199999998941</c:v>
                </c:pt>
                <c:pt idx="39225">
                  <c:v>196.1249999998941</c:v>
                </c:pt>
                <c:pt idx="39226">
                  <c:v>196.1299999998941</c:v>
                </c:pt>
                <c:pt idx="39227">
                  <c:v>196.1349999998941</c:v>
                </c:pt>
                <c:pt idx="39228">
                  <c:v>196.1399999998941</c:v>
                </c:pt>
                <c:pt idx="39229">
                  <c:v>196.1449999998941</c:v>
                </c:pt>
                <c:pt idx="39230">
                  <c:v>196.1499999998941</c:v>
                </c:pt>
                <c:pt idx="39231">
                  <c:v>196.1549999998941</c:v>
                </c:pt>
                <c:pt idx="39232">
                  <c:v>196.1599999998941</c:v>
                </c:pt>
                <c:pt idx="39233">
                  <c:v>196.1649999998941</c:v>
                </c:pt>
                <c:pt idx="39234">
                  <c:v>196.1699999998941</c:v>
                </c:pt>
                <c:pt idx="39235">
                  <c:v>196.1749999998941</c:v>
                </c:pt>
                <c:pt idx="39236">
                  <c:v>196.1799999998941</c:v>
                </c:pt>
                <c:pt idx="39237">
                  <c:v>196.184999999894</c:v>
                </c:pt>
                <c:pt idx="39238">
                  <c:v>196.189999999894</c:v>
                </c:pt>
                <c:pt idx="39239">
                  <c:v>196.194999999894</c:v>
                </c:pt>
                <c:pt idx="39240">
                  <c:v>196.199999999894</c:v>
                </c:pt>
                <c:pt idx="39241">
                  <c:v>196.204999999894</c:v>
                </c:pt>
                <c:pt idx="39242">
                  <c:v>196.209999999894</c:v>
                </c:pt>
                <c:pt idx="39243">
                  <c:v>196.214999999894</c:v>
                </c:pt>
                <c:pt idx="39244">
                  <c:v>196.219999999894</c:v>
                </c:pt>
                <c:pt idx="39245">
                  <c:v>196.224999999894</c:v>
                </c:pt>
                <c:pt idx="39246">
                  <c:v>196.229999999894</c:v>
                </c:pt>
                <c:pt idx="39247">
                  <c:v>196.234999999894</c:v>
                </c:pt>
                <c:pt idx="39248">
                  <c:v>196.239999999894</c:v>
                </c:pt>
                <c:pt idx="39249">
                  <c:v>196.244999999894</c:v>
                </c:pt>
                <c:pt idx="39250">
                  <c:v>196.249999999894</c:v>
                </c:pt>
                <c:pt idx="39251">
                  <c:v>196.254999999894</c:v>
                </c:pt>
                <c:pt idx="39252">
                  <c:v>196.259999999894</c:v>
                </c:pt>
                <c:pt idx="39253">
                  <c:v>196.264999999894</c:v>
                </c:pt>
                <c:pt idx="39254">
                  <c:v>196.269999999894</c:v>
                </c:pt>
                <c:pt idx="39255">
                  <c:v>196.274999999894</c:v>
                </c:pt>
                <c:pt idx="39256">
                  <c:v>196.279999999894</c:v>
                </c:pt>
                <c:pt idx="39257">
                  <c:v>196.284999999894</c:v>
                </c:pt>
                <c:pt idx="39258">
                  <c:v>196.289999999894</c:v>
                </c:pt>
                <c:pt idx="39259">
                  <c:v>196.2949999998939</c:v>
                </c:pt>
                <c:pt idx="39260">
                  <c:v>196.2999999998939</c:v>
                </c:pt>
                <c:pt idx="39261">
                  <c:v>196.304999999894</c:v>
                </c:pt>
                <c:pt idx="39262">
                  <c:v>196.309999999894</c:v>
                </c:pt>
                <c:pt idx="39263">
                  <c:v>196.314999999894</c:v>
                </c:pt>
                <c:pt idx="39264">
                  <c:v>196.319999999894</c:v>
                </c:pt>
                <c:pt idx="39265">
                  <c:v>196.324999999894</c:v>
                </c:pt>
                <c:pt idx="39266">
                  <c:v>196.329999999894</c:v>
                </c:pt>
                <c:pt idx="39267">
                  <c:v>196.334999999894</c:v>
                </c:pt>
                <c:pt idx="39268">
                  <c:v>196.339999999894</c:v>
                </c:pt>
                <c:pt idx="39269">
                  <c:v>196.344999999894</c:v>
                </c:pt>
                <c:pt idx="39270">
                  <c:v>196.3499999998939</c:v>
                </c:pt>
                <c:pt idx="39271">
                  <c:v>196.354999999894</c:v>
                </c:pt>
                <c:pt idx="39272">
                  <c:v>196.359999999894</c:v>
                </c:pt>
                <c:pt idx="39273">
                  <c:v>196.364999999894</c:v>
                </c:pt>
                <c:pt idx="39274">
                  <c:v>196.369999999894</c:v>
                </c:pt>
                <c:pt idx="39275">
                  <c:v>196.374999999894</c:v>
                </c:pt>
                <c:pt idx="39276">
                  <c:v>196.3799999998939</c:v>
                </c:pt>
                <c:pt idx="39277">
                  <c:v>196.384999999894</c:v>
                </c:pt>
                <c:pt idx="39278">
                  <c:v>196.389999999894</c:v>
                </c:pt>
                <c:pt idx="39279">
                  <c:v>196.394999999894</c:v>
                </c:pt>
                <c:pt idx="39280">
                  <c:v>196.399999999894</c:v>
                </c:pt>
                <c:pt idx="39281">
                  <c:v>196.4049999998938</c:v>
                </c:pt>
                <c:pt idx="39282">
                  <c:v>196.4099999998938</c:v>
                </c:pt>
                <c:pt idx="39283">
                  <c:v>196.4149999998938</c:v>
                </c:pt>
                <c:pt idx="39284">
                  <c:v>196.4199999998938</c:v>
                </c:pt>
                <c:pt idx="39285">
                  <c:v>196.424999999894</c:v>
                </c:pt>
                <c:pt idx="39286">
                  <c:v>196.429999999894</c:v>
                </c:pt>
                <c:pt idx="39287">
                  <c:v>196.4349999998938</c:v>
                </c:pt>
                <c:pt idx="39288">
                  <c:v>196.4399999998938</c:v>
                </c:pt>
                <c:pt idx="39289">
                  <c:v>196.4449999998938</c:v>
                </c:pt>
                <c:pt idx="39290">
                  <c:v>196.4499999998938</c:v>
                </c:pt>
                <c:pt idx="39291">
                  <c:v>196.4549999998938</c:v>
                </c:pt>
                <c:pt idx="39292">
                  <c:v>196.4599999998938</c:v>
                </c:pt>
                <c:pt idx="39293">
                  <c:v>196.4649999998938</c:v>
                </c:pt>
                <c:pt idx="39294">
                  <c:v>196.4699999998938</c:v>
                </c:pt>
                <c:pt idx="39295">
                  <c:v>196.4749999998938</c:v>
                </c:pt>
                <c:pt idx="39296">
                  <c:v>196.4799999998938</c:v>
                </c:pt>
                <c:pt idx="39297">
                  <c:v>196.4849999998938</c:v>
                </c:pt>
                <c:pt idx="39298">
                  <c:v>196.4899999998938</c:v>
                </c:pt>
                <c:pt idx="39299">
                  <c:v>196.4949999998938</c:v>
                </c:pt>
                <c:pt idx="39300">
                  <c:v>196.4999999998938</c:v>
                </c:pt>
                <c:pt idx="39301">
                  <c:v>196.5049999998938</c:v>
                </c:pt>
                <c:pt idx="39302">
                  <c:v>196.5099999998938</c:v>
                </c:pt>
                <c:pt idx="39303">
                  <c:v>196.5149999998937</c:v>
                </c:pt>
                <c:pt idx="39304">
                  <c:v>196.5199999998937</c:v>
                </c:pt>
                <c:pt idx="39305">
                  <c:v>196.5249999998938</c:v>
                </c:pt>
                <c:pt idx="39306">
                  <c:v>196.5299999998938</c:v>
                </c:pt>
                <c:pt idx="39307">
                  <c:v>196.5349999998938</c:v>
                </c:pt>
                <c:pt idx="39308">
                  <c:v>196.5399999998938</c:v>
                </c:pt>
                <c:pt idx="39309">
                  <c:v>196.5449999998937</c:v>
                </c:pt>
                <c:pt idx="39310">
                  <c:v>196.5499999998937</c:v>
                </c:pt>
                <c:pt idx="39311">
                  <c:v>196.5549999998937</c:v>
                </c:pt>
                <c:pt idx="39312">
                  <c:v>196.5599999998937</c:v>
                </c:pt>
                <c:pt idx="39313">
                  <c:v>196.5649999998937</c:v>
                </c:pt>
                <c:pt idx="39314">
                  <c:v>196.5699999998937</c:v>
                </c:pt>
                <c:pt idx="39315">
                  <c:v>196.5749999998937</c:v>
                </c:pt>
                <c:pt idx="39316">
                  <c:v>196.5799999998937</c:v>
                </c:pt>
                <c:pt idx="39317">
                  <c:v>196.5849999998937</c:v>
                </c:pt>
                <c:pt idx="39318">
                  <c:v>196.5899999998937</c:v>
                </c:pt>
                <c:pt idx="39319">
                  <c:v>196.5949999998937</c:v>
                </c:pt>
                <c:pt idx="39320">
                  <c:v>196.5999999998937</c:v>
                </c:pt>
                <c:pt idx="39321">
                  <c:v>196.6049999998937</c:v>
                </c:pt>
                <c:pt idx="39322">
                  <c:v>196.6099999998937</c:v>
                </c:pt>
                <c:pt idx="39323">
                  <c:v>196.6149999998937</c:v>
                </c:pt>
                <c:pt idx="39324">
                  <c:v>196.6199999998937</c:v>
                </c:pt>
                <c:pt idx="39325">
                  <c:v>196.6249999998936</c:v>
                </c:pt>
                <c:pt idx="39326">
                  <c:v>196.6299999998936</c:v>
                </c:pt>
                <c:pt idx="39327">
                  <c:v>196.6349999998936</c:v>
                </c:pt>
                <c:pt idx="39328">
                  <c:v>196.6399999998936</c:v>
                </c:pt>
                <c:pt idx="39329">
                  <c:v>196.6449999998936</c:v>
                </c:pt>
                <c:pt idx="39330">
                  <c:v>196.6499999998936</c:v>
                </c:pt>
                <c:pt idx="39331">
                  <c:v>196.6549999998936</c:v>
                </c:pt>
                <c:pt idx="39332">
                  <c:v>196.6599999998936</c:v>
                </c:pt>
                <c:pt idx="39333">
                  <c:v>196.6649999998936</c:v>
                </c:pt>
                <c:pt idx="39334">
                  <c:v>196.6699999998936</c:v>
                </c:pt>
                <c:pt idx="39335">
                  <c:v>196.6749999998936</c:v>
                </c:pt>
                <c:pt idx="39336">
                  <c:v>196.6799999998936</c:v>
                </c:pt>
                <c:pt idx="39337">
                  <c:v>196.6849999998936</c:v>
                </c:pt>
                <c:pt idx="39338">
                  <c:v>196.6899999998936</c:v>
                </c:pt>
                <c:pt idx="39339">
                  <c:v>196.6949999998936</c:v>
                </c:pt>
                <c:pt idx="39340">
                  <c:v>196.6999999998936</c:v>
                </c:pt>
                <c:pt idx="39341">
                  <c:v>196.7049999998936</c:v>
                </c:pt>
                <c:pt idx="39342">
                  <c:v>196.7099999998936</c:v>
                </c:pt>
                <c:pt idx="39343">
                  <c:v>196.7149999998936</c:v>
                </c:pt>
                <c:pt idx="39344">
                  <c:v>196.7199999998936</c:v>
                </c:pt>
                <c:pt idx="39345">
                  <c:v>196.7249999998936</c:v>
                </c:pt>
                <c:pt idx="39346">
                  <c:v>196.7299999998936</c:v>
                </c:pt>
                <c:pt idx="39347">
                  <c:v>196.7349999998935</c:v>
                </c:pt>
                <c:pt idx="39348">
                  <c:v>196.7399999998935</c:v>
                </c:pt>
                <c:pt idx="39349">
                  <c:v>196.7449999998935</c:v>
                </c:pt>
                <c:pt idx="39350">
                  <c:v>196.7499999998935</c:v>
                </c:pt>
                <c:pt idx="39351">
                  <c:v>196.7549999998936</c:v>
                </c:pt>
                <c:pt idx="39352">
                  <c:v>196.7599999998936</c:v>
                </c:pt>
                <c:pt idx="39353">
                  <c:v>196.7649999998935</c:v>
                </c:pt>
                <c:pt idx="39354">
                  <c:v>196.7699999998935</c:v>
                </c:pt>
                <c:pt idx="39355">
                  <c:v>196.7749999998935</c:v>
                </c:pt>
                <c:pt idx="39356">
                  <c:v>196.7799999998935</c:v>
                </c:pt>
                <c:pt idx="39357">
                  <c:v>196.7849999998935</c:v>
                </c:pt>
                <c:pt idx="39358">
                  <c:v>196.7899999998935</c:v>
                </c:pt>
                <c:pt idx="39359">
                  <c:v>196.7949999998935</c:v>
                </c:pt>
                <c:pt idx="39360">
                  <c:v>196.7999999998935</c:v>
                </c:pt>
                <c:pt idx="39361">
                  <c:v>196.8049999998935</c:v>
                </c:pt>
                <c:pt idx="39362">
                  <c:v>196.8099999998935</c:v>
                </c:pt>
                <c:pt idx="39363">
                  <c:v>196.8149999998935</c:v>
                </c:pt>
                <c:pt idx="39364">
                  <c:v>196.8199999998935</c:v>
                </c:pt>
                <c:pt idx="39365">
                  <c:v>196.8249999998935</c:v>
                </c:pt>
                <c:pt idx="39366">
                  <c:v>196.8299999998935</c:v>
                </c:pt>
                <c:pt idx="39367">
                  <c:v>196.8349999998935</c:v>
                </c:pt>
                <c:pt idx="39368">
                  <c:v>196.8399999998935</c:v>
                </c:pt>
                <c:pt idx="39369">
                  <c:v>196.8449999998934</c:v>
                </c:pt>
                <c:pt idx="39370">
                  <c:v>196.8499999998934</c:v>
                </c:pt>
                <c:pt idx="39371">
                  <c:v>196.8549999998935</c:v>
                </c:pt>
                <c:pt idx="39372">
                  <c:v>196.8599999998935</c:v>
                </c:pt>
                <c:pt idx="39373">
                  <c:v>196.8649999998935</c:v>
                </c:pt>
                <c:pt idx="39374">
                  <c:v>196.8699999998935</c:v>
                </c:pt>
                <c:pt idx="39375">
                  <c:v>196.8749999998934</c:v>
                </c:pt>
                <c:pt idx="39376">
                  <c:v>196.8799999998934</c:v>
                </c:pt>
                <c:pt idx="39377">
                  <c:v>196.8849999998934</c:v>
                </c:pt>
                <c:pt idx="39378">
                  <c:v>196.8899999998934</c:v>
                </c:pt>
                <c:pt idx="39379">
                  <c:v>196.8949999998934</c:v>
                </c:pt>
                <c:pt idx="39380">
                  <c:v>196.8999999998934</c:v>
                </c:pt>
                <c:pt idx="39381">
                  <c:v>196.9049999998934</c:v>
                </c:pt>
                <c:pt idx="39382">
                  <c:v>196.9099999998934</c:v>
                </c:pt>
                <c:pt idx="39383">
                  <c:v>196.9149999998934</c:v>
                </c:pt>
                <c:pt idx="39384">
                  <c:v>196.9199999998934</c:v>
                </c:pt>
                <c:pt idx="39385">
                  <c:v>196.9249999998934</c:v>
                </c:pt>
                <c:pt idx="39386">
                  <c:v>196.9299999998934</c:v>
                </c:pt>
                <c:pt idx="39387">
                  <c:v>196.9349999998934</c:v>
                </c:pt>
                <c:pt idx="39388">
                  <c:v>196.9399999998934</c:v>
                </c:pt>
                <c:pt idx="39389">
                  <c:v>196.9449999998934</c:v>
                </c:pt>
                <c:pt idx="39390">
                  <c:v>196.9499999998934</c:v>
                </c:pt>
                <c:pt idx="39391">
                  <c:v>196.9549999998934</c:v>
                </c:pt>
                <c:pt idx="39392">
                  <c:v>196.9599999998934</c:v>
                </c:pt>
                <c:pt idx="39393">
                  <c:v>196.9649999998934</c:v>
                </c:pt>
                <c:pt idx="39394">
                  <c:v>196.9699999998934</c:v>
                </c:pt>
                <c:pt idx="39395">
                  <c:v>196.9749999998934</c:v>
                </c:pt>
                <c:pt idx="39396">
                  <c:v>196.9799999998934</c:v>
                </c:pt>
                <c:pt idx="39397">
                  <c:v>196.9849999998934</c:v>
                </c:pt>
                <c:pt idx="39398">
                  <c:v>196.9899999998933</c:v>
                </c:pt>
                <c:pt idx="39399">
                  <c:v>196.9949999998933</c:v>
                </c:pt>
                <c:pt idx="39400">
                  <c:v>196.9999999998933</c:v>
                </c:pt>
                <c:pt idx="39401">
                  <c:v>197.0049999998933</c:v>
                </c:pt>
                <c:pt idx="39402">
                  <c:v>197.0099999998933</c:v>
                </c:pt>
                <c:pt idx="39403">
                  <c:v>197.0149999998933</c:v>
                </c:pt>
                <c:pt idx="39404">
                  <c:v>197.0199999998933</c:v>
                </c:pt>
                <c:pt idx="39405">
                  <c:v>197.0249999998933</c:v>
                </c:pt>
                <c:pt idx="39406">
                  <c:v>197.0299999998933</c:v>
                </c:pt>
                <c:pt idx="39407">
                  <c:v>197.0349999998933</c:v>
                </c:pt>
                <c:pt idx="39408">
                  <c:v>197.0399999998933</c:v>
                </c:pt>
                <c:pt idx="39409">
                  <c:v>197.0449999998933</c:v>
                </c:pt>
                <c:pt idx="39410">
                  <c:v>197.0499999998933</c:v>
                </c:pt>
                <c:pt idx="39411">
                  <c:v>197.0549999998933</c:v>
                </c:pt>
                <c:pt idx="39412">
                  <c:v>197.0599999998933</c:v>
                </c:pt>
                <c:pt idx="39413">
                  <c:v>197.0649999998932</c:v>
                </c:pt>
                <c:pt idx="39414">
                  <c:v>197.0699999998932</c:v>
                </c:pt>
                <c:pt idx="39415">
                  <c:v>197.0749999998932</c:v>
                </c:pt>
                <c:pt idx="39416">
                  <c:v>197.0799999998932</c:v>
                </c:pt>
                <c:pt idx="39417">
                  <c:v>197.0849999998933</c:v>
                </c:pt>
                <c:pt idx="39418">
                  <c:v>197.0899999998933</c:v>
                </c:pt>
                <c:pt idx="39419">
                  <c:v>197.0949999998932</c:v>
                </c:pt>
                <c:pt idx="39420">
                  <c:v>197.0999999998932</c:v>
                </c:pt>
                <c:pt idx="39421">
                  <c:v>197.1049999998932</c:v>
                </c:pt>
                <c:pt idx="39422">
                  <c:v>197.1099999998932</c:v>
                </c:pt>
                <c:pt idx="39423">
                  <c:v>197.1149999998932</c:v>
                </c:pt>
                <c:pt idx="39424">
                  <c:v>197.1199999998932</c:v>
                </c:pt>
                <c:pt idx="39425">
                  <c:v>197.1249999998932</c:v>
                </c:pt>
                <c:pt idx="39426">
                  <c:v>197.1299999998932</c:v>
                </c:pt>
                <c:pt idx="39427">
                  <c:v>197.1349999998932</c:v>
                </c:pt>
                <c:pt idx="39428">
                  <c:v>197.1399999998932</c:v>
                </c:pt>
                <c:pt idx="39429">
                  <c:v>197.1449999998932</c:v>
                </c:pt>
                <c:pt idx="39430">
                  <c:v>197.1499999998932</c:v>
                </c:pt>
                <c:pt idx="39431">
                  <c:v>197.1549999998932</c:v>
                </c:pt>
                <c:pt idx="39432">
                  <c:v>197.1599999998932</c:v>
                </c:pt>
                <c:pt idx="39433">
                  <c:v>197.1649999998932</c:v>
                </c:pt>
                <c:pt idx="39434">
                  <c:v>197.1699999998932</c:v>
                </c:pt>
                <c:pt idx="39435">
                  <c:v>197.1749999998931</c:v>
                </c:pt>
                <c:pt idx="39436">
                  <c:v>197.1799999998931</c:v>
                </c:pt>
                <c:pt idx="39437">
                  <c:v>197.1849999998932</c:v>
                </c:pt>
                <c:pt idx="39438">
                  <c:v>197.1899999998932</c:v>
                </c:pt>
                <c:pt idx="39439">
                  <c:v>197.1949999998932</c:v>
                </c:pt>
                <c:pt idx="39440">
                  <c:v>197.1999999998932</c:v>
                </c:pt>
                <c:pt idx="39441">
                  <c:v>197.2049999998931</c:v>
                </c:pt>
                <c:pt idx="39442">
                  <c:v>197.2099999998931</c:v>
                </c:pt>
                <c:pt idx="39443">
                  <c:v>197.2149999998931</c:v>
                </c:pt>
                <c:pt idx="39444">
                  <c:v>197.2199999998931</c:v>
                </c:pt>
                <c:pt idx="39445">
                  <c:v>197.2249999998931</c:v>
                </c:pt>
                <c:pt idx="39446">
                  <c:v>197.2299999998931</c:v>
                </c:pt>
                <c:pt idx="39447">
                  <c:v>197.2349999998931</c:v>
                </c:pt>
                <c:pt idx="39448">
                  <c:v>197.2399999998931</c:v>
                </c:pt>
                <c:pt idx="39449">
                  <c:v>197.2449999998931</c:v>
                </c:pt>
                <c:pt idx="39450">
                  <c:v>197.2499999998931</c:v>
                </c:pt>
                <c:pt idx="39451">
                  <c:v>197.2549999998931</c:v>
                </c:pt>
                <c:pt idx="39452">
                  <c:v>197.2599999998931</c:v>
                </c:pt>
                <c:pt idx="39453">
                  <c:v>197.2649999998931</c:v>
                </c:pt>
                <c:pt idx="39454">
                  <c:v>197.2699999998931</c:v>
                </c:pt>
                <c:pt idx="39455">
                  <c:v>197.2749999998931</c:v>
                </c:pt>
                <c:pt idx="39456">
                  <c:v>197.2799999998931</c:v>
                </c:pt>
                <c:pt idx="39457">
                  <c:v>197.284999999893</c:v>
                </c:pt>
                <c:pt idx="39458">
                  <c:v>197.289999999893</c:v>
                </c:pt>
                <c:pt idx="39459">
                  <c:v>197.294999999893</c:v>
                </c:pt>
                <c:pt idx="39460">
                  <c:v>197.299999999893</c:v>
                </c:pt>
                <c:pt idx="39461">
                  <c:v>197.3049999998931</c:v>
                </c:pt>
                <c:pt idx="39462">
                  <c:v>197.3099999998931</c:v>
                </c:pt>
                <c:pt idx="39463">
                  <c:v>197.314999999893</c:v>
                </c:pt>
                <c:pt idx="39464">
                  <c:v>197.319999999893</c:v>
                </c:pt>
                <c:pt idx="39465">
                  <c:v>197.324999999893</c:v>
                </c:pt>
                <c:pt idx="39466">
                  <c:v>197.329999999893</c:v>
                </c:pt>
                <c:pt idx="39467">
                  <c:v>197.334999999893</c:v>
                </c:pt>
                <c:pt idx="39468">
                  <c:v>197.339999999893</c:v>
                </c:pt>
                <c:pt idx="39469">
                  <c:v>197.344999999893</c:v>
                </c:pt>
                <c:pt idx="39470">
                  <c:v>197.349999999893</c:v>
                </c:pt>
                <c:pt idx="39471">
                  <c:v>197.354999999893</c:v>
                </c:pt>
                <c:pt idx="39472">
                  <c:v>197.359999999893</c:v>
                </c:pt>
                <c:pt idx="39473">
                  <c:v>197.364999999893</c:v>
                </c:pt>
                <c:pt idx="39474">
                  <c:v>197.369999999893</c:v>
                </c:pt>
                <c:pt idx="39475">
                  <c:v>197.374999999893</c:v>
                </c:pt>
                <c:pt idx="39476">
                  <c:v>197.379999999893</c:v>
                </c:pt>
                <c:pt idx="39477">
                  <c:v>197.384999999893</c:v>
                </c:pt>
                <c:pt idx="39478">
                  <c:v>197.389999999893</c:v>
                </c:pt>
                <c:pt idx="39479">
                  <c:v>197.3949999998929</c:v>
                </c:pt>
                <c:pt idx="39480">
                  <c:v>197.3999999998929</c:v>
                </c:pt>
                <c:pt idx="39481">
                  <c:v>197.4049999998929</c:v>
                </c:pt>
                <c:pt idx="39482">
                  <c:v>197.4099999998929</c:v>
                </c:pt>
                <c:pt idx="39483">
                  <c:v>197.4149999998929</c:v>
                </c:pt>
                <c:pt idx="39484">
                  <c:v>197.4199999998929</c:v>
                </c:pt>
                <c:pt idx="39485">
                  <c:v>197.4249999998929</c:v>
                </c:pt>
                <c:pt idx="39486">
                  <c:v>197.4299999998929</c:v>
                </c:pt>
                <c:pt idx="39487">
                  <c:v>197.4349999998929</c:v>
                </c:pt>
                <c:pt idx="39488">
                  <c:v>197.4399999998929</c:v>
                </c:pt>
                <c:pt idx="39489">
                  <c:v>197.4449999998929</c:v>
                </c:pt>
                <c:pt idx="39490">
                  <c:v>197.4499999998929</c:v>
                </c:pt>
                <c:pt idx="39491">
                  <c:v>197.4549999998929</c:v>
                </c:pt>
                <c:pt idx="39492">
                  <c:v>197.4599999998929</c:v>
                </c:pt>
                <c:pt idx="39493">
                  <c:v>197.4649999998929</c:v>
                </c:pt>
                <c:pt idx="39494">
                  <c:v>197.4699999998929</c:v>
                </c:pt>
                <c:pt idx="39495">
                  <c:v>197.4749999998929</c:v>
                </c:pt>
                <c:pt idx="39496">
                  <c:v>197.4799999998929</c:v>
                </c:pt>
                <c:pt idx="39497">
                  <c:v>197.4849999998929</c:v>
                </c:pt>
                <c:pt idx="39498">
                  <c:v>197.4899999998929</c:v>
                </c:pt>
                <c:pt idx="39499">
                  <c:v>197.4949999998929</c:v>
                </c:pt>
                <c:pt idx="39500">
                  <c:v>197.4999999998929</c:v>
                </c:pt>
                <c:pt idx="39501">
                  <c:v>197.5049999998928</c:v>
                </c:pt>
                <c:pt idx="39502">
                  <c:v>197.5099999998928</c:v>
                </c:pt>
                <c:pt idx="39503">
                  <c:v>197.5149999998928</c:v>
                </c:pt>
                <c:pt idx="39504">
                  <c:v>197.5199999998927</c:v>
                </c:pt>
                <c:pt idx="39505">
                  <c:v>197.5249999998928</c:v>
                </c:pt>
                <c:pt idx="39506">
                  <c:v>197.5299999998928</c:v>
                </c:pt>
                <c:pt idx="39507">
                  <c:v>197.5349999998928</c:v>
                </c:pt>
                <c:pt idx="39508">
                  <c:v>197.5399999998928</c:v>
                </c:pt>
                <c:pt idx="39509">
                  <c:v>197.5449999998928</c:v>
                </c:pt>
                <c:pt idx="39510">
                  <c:v>197.5499999998927</c:v>
                </c:pt>
                <c:pt idx="39511">
                  <c:v>197.5549999998928</c:v>
                </c:pt>
                <c:pt idx="39512">
                  <c:v>197.5599999998928</c:v>
                </c:pt>
                <c:pt idx="39513">
                  <c:v>197.5649999998928</c:v>
                </c:pt>
                <c:pt idx="39514">
                  <c:v>197.5699999998928</c:v>
                </c:pt>
                <c:pt idx="39515">
                  <c:v>197.5749999998928</c:v>
                </c:pt>
                <c:pt idx="39516">
                  <c:v>197.5799999998927</c:v>
                </c:pt>
                <c:pt idx="39517">
                  <c:v>197.5849999998928</c:v>
                </c:pt>
                <c:pt idx="39518">
                  <c:v>197.5899999998928</c:v>
                </c:pt>
                <c:pt idx="39519">
                  <c:v>197.5949999998928</c:v>
                </c:pt>
                <c:pt idx="39520">
                  <c:v>197.5999999998928</c:v>
                </c:pt>
                <c:pt idx="39521">
                  <c:v>197.6049999998928</c:v>
                </c:pt>
                <c:pt idx="39522">
                  <c:v>197.6099999998928</c:v>
                </c:pt>
                <c:pt idx="39523">
                  <c:v>197.6149999998927</c:v>
                </c:pt>
                <c:pt idx="39524">
                  <c:v>197.6199999998927</c:v>
                </c:pt>
                <c:pt idx="39525">
                  <c:v>197.6249999998927</c:v>
                </c:pt>
                <c:pt idx="39526">
                  <c:v>197.6299999998927</c:v>
                </c:pt>
                <c:pt idx="39527">
                  <c:v>197.6349999998927</c:v>
                </c:pt>
                <c:pt idx="39528">
                  <c:v>197.6399999998927</c:v>
                </c:pt>
                <c:pt idx="39529">
                  <c:v>197.6449999998927</c:v>
                </c:pt>
                <c:pt idx="39530">
                  <c:v>197.6499999998927</c:v>
                </c:pt>
                <c:pt idx="39531">
                  <c:v>197.6549999998927</c:v>
                </c:pt>
                <c:pt idx="39532">
                  <c:v>197.6599999998927</c:v>
                </c:pt>
                <c:pt idx="39533">
                  <c:v>197.6649999998927</c:v>
                </c:pt>
                <c:pt idx="39534">
                  <c:v>197.6699999998927</c:v>
                </c:pt>
                <c:pt idx="39535">
                  <c:v>197.6749999998927</c:v>
                </c:pt>
                <c:pt idx="39536">
                  <c:v>197.6799999998927</c:v>
                </c:pt>
                <c:pt idx="39537">
                  <c:v>197.6849999998927</c:v>
                </c:pt>
                <c:pt idx="39538">
                  <c:v>197.6899999998927</c:v>
                </c:pt>
                <c:pt idx="39539">
                  <c:v>197.6949999998927</c:v>
                </c:pt>
                <c:pt idx="39540">
                  <c:v>197.6999999998927</c:v>
                </c:pt>
                <c:pt idx="39541">
                  <c:v>197.7049999998925</c:v>
                </c:pt>
                <c:pt idx="39542">
                  <c:v>197.7099999998925</c:v>
                </c:pt>
                <c:pt idx="39543">
                  <c:v>197.7149999998925</c:v>
                </c:pt>
                <c:pt idx="39544">
                  <c:v>197.7199999998925</c:v>
                </c:pt>
                <c:pt idx="39545">
                  <c:v>197.7249999998926</c:v>
                </c:pt>
                <c:pt idx="39546">
                  <c:v>197.7299999998926</c:v>
                </c:pt>
                <c:pt idx="39547">
                  <c:v>197.7349999998926</c:v>
                </c:pt>
                <c:pt idx="39548">
                  <c:v>197.7399999998925</c:v>
                </c:pt>
                <c:pt idx="39549">
                  <c:v>197.7449999998925</c:v>
                </c:pt>
                <c:pt idx="39550">
                  <c:v>197.7499999998925</c:v>
                </c:pt>
                <c:pt idx="39551">
                  <c:v>197.7549999998926</c:v>
                </c:pt>
                <c:pt idx="39552">
                  <c:v>197.7599999998926</c:v>
                </c:pt>
                <c:pt idx="39553">
                  <c:v>197.7649999998926</c:v>
                </c:pt>
                <c:pt idx="39554">
                  <c:v>197.7699999998925</c:v>
                </c:pt>
                <c:pt idx="39555">
                  <c:v>197.7749999998925</c:v>
                </c:pt>
                <c:pt idx="39556">
                  <c:v>197.7799999998925</c:v>
                </c:pt>
                <c:pt idx="39557">
                  <c:v>197.7849999998926</c:v>
                </c:pt>
                <c:pt idx="39558">
                  <c:v>197.7899999998926</c:v>
                </c:pt>
                <c:pt idx="39559">
                  <c:v>197.7949999998926</c:v>
                </c:pt>
                <c:pt idx="39560">
                  <c:v>197.7999999998925</c:v>
                </c:pt>
                <c:pt idx="39561">
                  <c:v>197.8049999998926</c:v>
                </c:pt>
                <c:pt idx="39562">
                  <c:v>197.8099999998926</c:v>
                </c:pt>
                <c:pt idx="39563">
                  <c:v>197.8149999998926</c:v>
                </c:pt>
                <c:pt idx="39564">
                  <c:v>197.8199999998926</c:v>
                </c:pt>
                <c:pt idx="39565">
                  <c:v>197.8249999998926</c:v>
                </c:pt>
                <c:pt idx="39566">
                  <c:v>197.8299999998926</c:v>
                </c:pt>
                <c:pt idx="39567">
                  <c:v>197.8349999998925</c:v>
                </c:pt>
                <c:pt idx="39568">
                  <c:v>197.8399999998925</c:v>
                </c:pt>
                <c:pt idx="39569">
                  <c:v>197.8449999998925</c:v>
                </c:pt>
                <c:pt idx="39570">
                  <c:v>197.8499999998925</c:v>
                </c:pt>
                <c:pt idx="39571">
                  <c:v>197.8549999998926</c:v>
                </c:pt>
                <c:pt idx="39572">
                  <c:v>197.8599999998926</c:v>
                </c:pt>
                <c:pt idx="39573">
                  <c:v>197.8649999998925</c:v>
                </c:pt>
                <c:pt idx="39574">
                  <c:v>197.8699999998925</c:v>
                </c:pt>
                <c:pt idx="39575">
                  <c:v>197.8749999998925</c:v>
                </c:pt>
                <c:pt idx="39576">
                  <c:v>197.8799999998925</c:v>
                </c:pt>
                <c:pt idx="39577">
                  <c:v>197.8849999998925</c:v>
                </c:pt>
                <c:pt idx="39578">
                  <c:v>197.8899999998925</c:v>
                </c:pt>
                <c:pt idx="39579">
                  <c:v>197.8949999998925</c:v>
                </c:pt>
                <c:pt idx="39580">
                  <c:v>197.8999999998925</c:v>
                </c:pt>
                <c:pt idx="39581">
                  <c:v>197.9049999998925</c:v>
                </c:pt>
                <c:pt idx="39582">
                  <c:v>197.9099999998925</c:v>
                </c:pt>
                <c:pt idx="39583">
                  <c:v>197.9149999998925</c:v>
                </c:pt>
                <c:pt idx="39584">
                  <c:v>197.9199999998925</c:v>
                </c:pt>
                <c:pt idx="39585">
                  <c:v>197.9249999998925</c:v>
                </c:pt>
                <c:pt idx="39586">
                  <c:v>197.9299999998925</c:v>
                </c:pt>
                <c:pt idx="39587">
                  <c:v>197.9349999998925</c:v>
                </c:pt>
                <c:pt idx="39588">
                  <c:v>197.9399999998924</c:v>
                </c:pt>
                <c:pt idx="39589">
                  <c:v>197.9449999998924</c:v>
                </c:pt>
                <c:pt idx="39590">
                  <c:v>197.9499999998924</c:v>
                </c:pt>
                <c:pt idx="39591">
                  <c:v>197.9549999998924</c:v>
                </c:pt>
                <c:pt idx="39592">
                  <c:v>197.9599999998924</c:v>
                </c:pt>
                <c:pt idx="39593">
                  <c:v>197.9649999998924</c:v>
                </c:pt>
                <c:pt idx="39594">
                  <c:v>197.9699999998924</c:v>
                </c:pt>
                <c:pt idx="39595">
                  <c:v>197.9749999998924</c:v>
                </c:pt>
                <c:pt idx="39596">
                  <c:v>197.9799999998924</c:v>
                </c:pt>
                <c:pt idx="39597">
                  <c:v>197.9849999998924</c:v>
                </c:pt>
                <c:pt idx="39598">
                  <c:v>197.9899999998924</c:v>
                </c:pt>
                <c:pt idx="39599">
                  <c:v>197.9949999998924</c:v>
                </c:pt>
                <c:pt idx="39600">
                  <c:v>197.9999999998924</c:v>
                </c:pt>
                <c:pt idx="39601">
                  <c:v>198.0049999998924</c:v>
                </c:pt>
                <c:pt idx="39602">
                  <c:v>198.0099999998924</c:v>
                </c:pt>
                <c:pt idx="39603">
                  <c:v>198.0149999998924</c:v>
                </c:pt>
                <c:pt idx="39604">
                  <c:v>198.0199999998923</c:v>
                </c:pt>
                <c:pt idx="39605">
                  <c:v>198.0249999998924</c:v>
                </c:pt>
                <c:pt idx="39606">
                  <c:v>198.0299999998924</c:v>
                </c:pt>
                <c:pt idx="39607">
                  <c:v>198.0349999998924</c:v>
                </c:pt>
                <c:pt idx="39608">
                  <c:v>198.0399999998924</c:v>
                </c:pt>
                <c:pt idx="39609">
                  <c:v>198.0449999998924</c:v>
                </c:pt>
                <c:pt idx="39610">
                  <c:v>198.0499999998923</c:v>
                </c:pt>
                <c:pt idx="39611">
                  <c:v>198.0549999998923</c:v>
                </c:pt>
                <c:pt idx="39612">
                  <c:v>198.0599999998923</c:v>
                </c:pt>
                <c:pt idx="39613">
                  <c:v>198.0649999998923</c:v>
                </c:pt>
                <c:pt idx="39614">
                  <c:v>198.0699999998923</c:v>
                </c:pt>
                <c:pt idx="39615">
                  <c:v>198.0749999998923</c:v>
                </c:pt>
                <c:pt idx="39616">
                  <c:v>198.0799999998923</c:v>
                </c:pt>
                <c:pt idx="39617">
                  <c:v>198.0849999998923</c:v>
                </c:pt>
                <c:pt idx="39618">
                  <c:v>198.0899999998923</c:v>
                </c:pt>
                <c:pt idx="39619">
                  <c:v>198.0949999998923</c:v>
                </c:pt>
                <c:pt idx="39620">
                  <c:v>198.0999999998923</c:v>
                </c:pt>
                <c:pt idx="39621">
                  <c:v>198.1049999998923</c:v>
                </c:pt>
                <c:pt idx="39622">
                  <c:v>198.1099999998923</c:v>
                </c:pt>
                <c:pt idx="39623">
                  <c:v>198.1149999998923</c:v>
                </c:pt>
                <c:pt idx="39624">
                  <c:v>198.1199999998923</c:v>
                </c:pt>
                <c:pt idx="39625">
                  <c:v>198.1249999998923</c:v>
                </c:pt>
                <c:pt idx="39626">
                  <c:v>198.1299999998923</c:v>
                </c:pt>
                <c:pt idx="39627">
                  <c:v>198.1349999998923</c:v>
                </c:pt>
                <c:pt idx="39628">
                  <c:v>198.1399999998923</c:v>
                </c:pt>
                <c:pt idx="39629">
                  <c:v>198.1449999998921</c:v>
                </c:pt>
                <c:pt idx="39630">
                  <c:v>198.1499999998921</c:v>
                </c:pt>
                <c:pt idx="39631">
                  <c:v>198.1549999998923</c:v>
                </c:pt>
                <c:pt idx="39632">
                  <c:v>198.1599999998922</c:v>
                </c:pt>
                <c:pt idx="39633">
                  <c:v>198.1649999998922</c:v>
                </c:pt>
                <c:pt idx="39634">
                  <c:v>198.1699999998922</c:v>
                </c:pt>
                <c:pt idx="39635">
                  <c:v>198.1749999998922</c:v>
                </c:pt>
                <c:pt idx="39636">
                  <c:v>198.1799999998921</c:v>
                </c:pt>
                <c:pt idx="39637">
                  <c:v>198.1849999998922</c:v>
                </c:pt>
                <c:pt idx="39638">
                  <c:v>198.1899999998922</c:v>
                </c:pt>
                <c:pt idx="39639">
                  <c:v>198.1949999998922</c:v>
                </c:pt>
                <c:pt idx="39640">
                  <c:v>198.1999999998922</c:v>
                </c:pt>
                <c:pt idx="39641">
                  <c:v>198.2049999998922</c:v>
                </c:pt>
                <c:pt idx="39642">
                  <c:v>198.2099999998921</c:v>
                </c:pt>
                <c:pt idx="39643">
                  <c:v>198.2149999998921</c:v>
                </c:pt>
                <c:pt idx="39644">
                  <c:v>198.2199999998921</c:v>
                </c:pt>
                <c:pt idx="39645">
                  <c:v>198.2249999998922</c:v>
                </c:pt>
                <c:pt idx="39646">
                  <c:v>198.2299999998922</c:v>
                </c:pt>
                <c:pt idx="39647">
                  <c:v>198.2349999998922</c:v>
                </c:pt>
                <c:pt idx="39648">
                  <c:v>198.2399999998921</c:v>
                </c:pt>
                <c:pt idx="39649">
                  <c:v>198.2449999998921</c:v>
                </c:pt>
                <c:pt idx="39650">
                  <c:v>198.2499999998921</c:v>
                </c:pt>
                <c:pt idx="39651">
                  <c:v>198.2549999998922</c:v>
                </c:pt>
                <c:pt idx="39652">
                  <c:v>198.2599999998922</c:v>
                </c:pt>
                <c:pt idx="39653">
                  <c:v>198.2649999998922</c:v>
                </c:pt>
                <c:pt idx="39654">
                  <c:v>198.2699999998921</c:v>
                </c:pt>
                <c:pt idx="39655">
                  <c:v>198.2749999998921</c:v>
                </c:pt>
                <c:pt idx="39656">
                  <c:v>198.2799999998921</c:v>
                </c:pt>
                <c:pt idx="39657">
                  <c:v>198.2849999998921</c:v>
                </c:pt>
                <c:pt idx="39658">
                  <c:v>198.2899999998921</c:v>
                </c:pt>
                <c:pt idx="39659">
                  <c:v>198.2949999998921</c:v>
                </c:pt>
                <c:pt idx="39660">
                  <c:v>198.2999999998921</c:v>
                </c:pt>
                <c:pt idx="39661">
                  <c:v>198.3049999998921</c:v>
                </c:pt>
                <c:pt idx="39662">
                  <c:v>198.3099999998921</c:v>
                </c:pt>
                <c:pt idx="39663">
                  <c:v>198.3149999998921</c:v>
                </c:pt>
                <c:pt idx="39664">
                  <c:v>198.3199999998921</c:v>
                </c:pt>
                <c:pt idx="39665">
                  <c:v>198.3249999998921</c:v>
                </c:pt>
                <c:pt idx="39666">
                  <c:v>198.3299999998921</c:v>
                </c:pt>
                <c:pt idx="39667">
                  <c:v>198.3349999998921</c:v>
                </c:pt>
                <c:pt idx="39668">
                  <c:v>198.3399999998921</c:v>
                </c:pt>
                <c:pt idx="39669">
                  <c:v>198.3449999998921</c:v>
                </c:pt>
                <c:pt idx="39670">
                  <c:v>198.3499999998921</c:v>
                </c:pt>
                <c:pt idx="39671">
                  <c:v>198.3549999998921</c:v>
                </c:pt>
                <c:pt idx="39672">
                  <c:v>198.3599999998921</c:v>
                </c:pt>
                <c:pt idx="39673">
                  <c:v>198.3649999998921</c:v>
                </c:pt>
                <c:pt idx="39674">
                  <c:v>198.3699999998921</c:v>
                </c:pt>
                <c:pt idx="39675">
                  <c:v>198.3749999998921</c:v>
                </c:pt>
                <c:pt idx="39676">
                  <c:v>198.379999999892</c:v>
                </c:pt>
                <c:pt idx="39677">
                  <c:v>198.384999999892</c:v>
                </c:pt>
                <c:pt idx="39678">
                  <c:v>198.389999999892</c:v>
                </c:pt>
                <c:pt idx="39679">
                  <c:v>198.394999999892</c:v>
                </c:pt>
                <c:pt idx="39680">
                  <c:v>198.399999999892</c:v>
                </c:pt>
                <c:pt idx="39681">
                  <c:v>198.404999999892</c:v>
                </c:pt>
                <c:pt idx="39682">
                  <c:v>198.409999999892</c:v>
                </c:pt>
                <c:pt idx="39683">
                  <c:v>198.414999999892</c:v>
                </c:pt>
                <c:pt idx="39684">
                  <c:v>198.419999999892</c:v>
                </c:pt>
                <c:pt idx="39685">
                  <c:v>198.424999999892</c:v>
                </c:pt>
                <c:pt idx="39686">
                  <c:v>198.429999999892</c:v>
                </c:pt>
                <c:pt idx="39687">
                  <c:v>198.434999999892</c:v>
                </c:pt>
                <c:pt idx="39688">
                  <c:v>198.439999999892</c:v>
                </c:pt>
                <c:pt idx="39689">
                  <c:v>198.444999999892</c:v>
                </c:pt>
                <c:pt idx="39690">
                  <c:v>198.449999999892</c:v>
                </c:pt>
                <c:pt idx="39691">
                  <c:v>198.454999999892</c:v>
                </c:pt>
                <c:pt idx="39692">
                  <c:v>198.459999999892</c:v>
                </c:pt>
                <c:pt idx="39693">
                  <c:v>198.464999999892</c:v>
                </c:pt>
                <c:pt idx="39694">
                  <c:v>198.469999999892</c:v>
                </c:pt>
                <c:pt idx="39695">
                  <c:v>198.474999999892</c:v>
                </c:pt>
                <c:pt idx="39696">
                  <c:v>198.479999999892</c:v>
                </c:pt>
                <c:pt idx="39697">
                  <c:v>198.484999999892</c:v>
                </c:pt>
                <c:pt idx="39698">
                  <c:v>198.489999999892</c:v>
                </c:pt>
                <c:pt idx="39699">
                  <c:v>198.4949999998919</c:v>
                </c:pt>
                <c:pt idx="39700">
                  <c:v>198.4999999998919</c:v>
                </c:pt>
                <c:pt idx="39701">
                  <c:v>198.5049999998919</c:v>
                </c:pt>
                <c:pt idx="39702">
                  <c:v>198.5099999998919</c:v>
                </c:pt>
                <c:pt idx="39703">
                  <c:v>198.5149999998919</c:v>
                </c:pt>
                <c:pt idx="39704">
                  <c:v>198.5199999998919</c:v>
                </c:pt>
                <c:pt idx="39705">
                  <c:v>198.5249999998919</c:v>
                </c:pt>
                <c:pt idx="39706">
                  <c:v>198.5299999998919</c:v>
                </c:pt>
                <c:pt idx="39707">
                  <c:v>198.5349999998919</c:v>
                </c:pt>
                <c:pt idx="39708">
                  <c:v>198.5399999998919</c:v>
                </c:pt>
                <c:pt idx="39709">
                  <c:v>198.5449999998919</c:v>
                </c:pt>
                <c:pt idx="39710">
                  <c:v>198.5499999998919</c:v>
                </c:pt>
                <c:pt idx="39711">
                  <c:v>198.5549999998919</c:v>
                </c:pt>
                <c:pt idx="39712">
                  <c:v>198.5599999998919</c:v>
                </c:pt>
                <c:pt idx="39713">
                  <c:v>198.5649999998919</c:v>
                </c:pt>
                <c:pt idx="39714">
                  <c:v>198.5699999998919</c:v>
                </c:pt>
                <c:pt idx="39715">
                  <c:v>198.5749999998919</c:v>
                </c:pt>
                <c:pt idx="39716">
                  <c:v>198.5799999998919</c:v>
                </c:pt>
                <c:pt idx="39717">
                  <c:v>198.5849999998919</c:v>
                </c:pt>
                <c:pt idx="39718">
                  <c:v>198.5899999998919</c:v>
                </c:pt>
                <c:pt idx="39719">
                  <c:v>198.5949999998919</c:v>
                </c:pt>
                <c:pt idx="39720">
                  <c:v>198.5999999998918</c:v>
                </c:pt>
                <c:pt idx="39721">
                  <c:v>198.6049999998918</c:v>
                </c:pt>
                <c:pt idx="39722">
                  <c:v>198.6099999998918</c:v>
                </c:pt>
                <c:pt idx="39723">
                  <c:v>198.6149999998918</c:v>
                </c:pt>
                <c:pt idx="39724">
                  <c:v>198.6199999998917</c:v>
                </c:pt>
                <c:pt idx="39725">
                  <c:v>198.6249999998918</c:v>
                </c:pt>
                <c:pt idx="39726">
                  <c:v>198.6299999998918</c:v>
                </c:pt>
                <c:pt idx="39727">
                  <c:v>198.6349999998918</c:v>
                </c:pt>
                <c:pt idx="39728">
                  <c:v>198.6399999998918</c:v>
                </c:pt>
                <c:pt idx="39729">
                  <c:v>198.6449999998918</c:v>
                </c:pt>
                <c:pt idx="39730">
                  <c:v>198.6499999998917</c:v>
                </c:pt>
                <c:pt idx="39731">
                  <c:v>198.6549999998918</c:v>
                </c:pt>
                <c:pt idx="39732">
                  <c:v>198.6599999998918</c:v>
                </c:pt>
                <c:pt idx="39733">
                  <c:v>198.6649999998918</c:v>
                </c:pt>
                <c:pt idx="39734">
                  <c:v>198.6699999998918</c:v>
                </c:pt>
                <c:pt idx="39735">
                  <c:v>198.6749999998918</c:v>
                </c:pt>
                <c:pt idx="39736">
                  <c:v>198.6799999998917</c:v>
                </c:pt>
                <c:pt idx="39737">
                  <c:v>198.6849999998918</c:v>
                </c:pt>
                <c:pt idx="39738">
                  <c:v>198.6899999998918</c:v>
                </c:pt>
                <c:pt idx="39739">
                  <c:v>198.6949999998918</c:v>
                </c:pt>
                <c:pt idx="39740">
                  <c:v>198.6999999998918</c:v>
                </c:pt>
                <c:pt idx="39741">
                  <c:v>198.7049999998918</c:v>
                </c:pt>
                <c:pt idx="39742">
                  <c:v>198.7099999998917</c:v>
                </c:pt>
                <c:pt idx="39743">
                  <c:v>198.7149999998917</c:v>
                </c:pt>
                <c:pt idx="39744">
                  <c:v>198.7199999998917</c:v>
                </c:pt>
                <c:pt idx="39745">
                  <c:v>198.7249999998917</c:v>
                </c:pt>
                <c:pt idx="39746">
                  <c:v>198.7299999998917</c:v>
                </c:pt>
                <c:pt idx="39747">
                  <c:v>198.7349999998917</c:v>
                </c:pt>
                <c:pt idx="39748">
                  <c:v>198.7399999998917</c:v>
                </c:pt>
                <c:pt idx="39749">
                  <c:v>198.7449999998917</c:v>
                </c:pt>
                <c:pt idx="39750">
                  <c:v>198.7499999998917</c:v>
                </c:pt>
                <c:pt idx="39751">
                  <c:v>198.7549999998917</c:v>
                </c:pt>
                <c:pt idx="39752">
                  <c:v>198.7599999998917</c:v>
                </c:pt>
                <c:pt idx="39753">
                  <c:v>198.7649999998917</c:v>
                </c:pt>
                <c:pt idx="39754">
                  <c:v>198.7699999998917</c:v>
                </c:pt>
                <c:pt idx="39755">
                  <c:v>198.7749999998917</c:v>
                </c:pt>
                <c:pt idx="39756">
                  <c:v>198.7799999998917</c:v>
                </c:pt>
                <c:pt idx="39757">
                  <c:v>198.7849999998917</c:v>
                </c:pt>
                <c:pt idx="39758">
                  <c:v>198.7899999998917</c:v>
                </c:pt>
                <c:pt idx="39759">
                  <c:v>198.7949999998917</c:v>
                </c:pt>
                <c:pt idx="39760">
                  <c:v>198.7999999998917</c:v>
                </c:pt>
                <c:pt idx="39761">
                  <c:v>198.8049999998917</c:v>
                </c:pt>
                <c:pt idx="39762">
                  <c:v>198.8099999998917</c:v>
                </c:pt>
                <c:pt idx="39763">
                  <c:v>198.8149999998917</c:v>
                </c:pt>
                <c:pt idx="39764">
                  <c:v>198.8199999998916</c:v>
                </c:pt>
                <c:pt idx="39765">
                  <c:v>198.8249999998916</c:v>
                </c:pt>
                <c:pt idx="39766">
                  <c:v>198.8299999998916</c:v>
                </c:pt>
                <c:pt idx="39767">
                  <c:v>198.8349999998916</c:v>
                </c:pt>
                <c:pt idx="39768">
                  <c:v>198.8399999998916</c:v>
                </c:pt>
                <c:pt idx="39769">
                  <c:v>198.8449999998916</c:v>
                </c:pt>
                <c:pt idx="39770">
                  <c:v>198.8499999998916</c:v>
                </c:pt>
                <c:pt idx="39771">
                  <c:v>198.8549999998916</c:v>
                </c:pt>
                <c:pt idx="39772">
                  <c:v>198.8599999998916</c:v>
                </c:pt>
                <c:pt idx="39773">
                  <c:v>198.8649999998916</c:v>
                </c:pt>
                <c:pt idx="39774">
                  <c:v>198.8699999998916</c:v>
                </c:pt>
                <c:pt idx="39775">
                  <c:v>198.8749999998916</c:v>
                </c:pt>
                <c:pt idx="39776">
                  <c:v>198.8799999998916</c:v>
                </c:pt>
                <c:pt idx="39777">
                  <c:v>198.8849999998916</c:v>
                </c:pt>
                <c:pt idx="39778">
                  <c:v>198.8899999998916</c:v>
                </c:pt>
                <c:pt idx="39779">
                  <c:v>198.8949999998916</c:v>
                </c:pt>
                <c:pt idx="39780">
                  <c:v>198.8999999998916</c:v>
                </c:pt>
                <c:pt idx="39781">
                  <c:v>198.9049999998916</c:v>
                </c:pt>
                <c:pt idx="39782">
                  <c:v>198.9099999998916</c:v>
                </c:pt>
                <c:pt idx="39783">
                  <c:v>198.9149999998916</c:v>
                </c:pt>
                <c:pt idx="39784">
                  <c:v>198.9199999998916</c:v>
                </c:pt>
                <c:pt idx="39785">
                  <c:v>198.9249999998916</c:v>
                </c:pt>
                <c:pt idx="39786">
                  <c:v>198.9299999998916</c:v>
                </c:pt>
                <c:pt idx="39787">
                  <c:v>198.9349999998915</c:v>
                </c:pt>
                <c:pt idx="39788">
                  <c:v>198.9399999998915</c:v>
                </c:pt>
                <c:pt idx="39789">
                  <c:v>198.9449999998915</c:v>
                </c:pt>
                <c:pt idx="39790">
                  <c:v>198.9499999998915</c:v>
                </c:pt>
                <c:pt idx="39791">
                  <c:v>198.9549999998916</c:v>
                </c:pt>
                <c:pt idx="39792">
                  <c:v>198.9599999998916</c:v>
                </c:pt>
                <c:pt idx="39793">
                  <c:v>198.9649999998915</c:v>
                </c:pt>
                <c:pt idx="39794">
                  <c:v>198.9699999998915</c:v>
                </c:pt>
                <c:pt idx="39795">
                  <c:v>198.9749999998915</c:v>
                </c:pt>
                <c:pt idx="39796">
                  <c:v>198.9799999998915</c:v>
                </c:pt>
                <c:pt idx="39797">
                  <c:v>198.9849999998915</c:v>
                </c:pt>
                <c:pt idx="39798">
                  <c:v>198.9899999998915</c:v>
                </c:pt>
                <c:pt idx="39799">
                  <c:v>198.9949999998915</c:v>
                </c:pt>
                <c:pt idx="39800">
                  <c:v>198.9999999998915</c:v>
                </c:pt>
                <c:pt idx="39801">
                  <c:v>199.0049999998915</c:v>
                </c:pt>
                <c:pt idx="39802">
                  <c:v>199.0099999998915</c:v>
                </c:pt>
                <c:pt idx="39803">
                  <c:v>199.0149999998915</c:v>
                </c:pt>
                <c:pt idx="39804">
                  <c:v>199.0199999998915</c:v>
                </c:pt>
                <c:pt idx="39805">
                  <c:v>199.0249999998915</c:v>
                </c:pt>
                <c:pt idx="39806">
                  <c:v>199.0299999998915</c:v>
                </c:pt>
                <c:pt idx="39807">
                  <c:v>199.0349999998915</c:v>
                </c:pt>
                <c:pt idx="39808">
                  <c:v>199.0399999998914</c:v>
                </c:pt>
                <c:pt idx="39809">
                  <c:v>199.0449999998914</c:v>
                </c:pt>
                <c:pt idx="39810">
                  <c:v>199.0499999998914</c:v>
                </c:pt>
                <c:pt idx="39811">
                  <c:v>199.0549999998914</c:v>
                </c:pt>
                <c:pt idx="39812">
                  <c:v>199.0599999998914</c:v>
                </c:pt>
                <c:pt idx="39813">
                  <c:v>199.0649999998914</c:v>
                </c:pt>
                <c:pt idx="39814">
                  <c:v>199.0699999998914</c:v>
                </c:pt>
                <c:pt idx="39815">
                  <c:v>199.0749999998914</c:v>
                </c:pt>
                <c:pt idx="39816">
                  <c:v>199.0799999998914</c:v>
                </c:pt>
                <c:pt idx="39817">
                  <c:v>199.0849999998914</c:v>
                </c:pt>
                <c:pt idx="39818">
                  <c:v>199.0899999998914</c:v>
                </c:pt>
                <c:pt idx="39819">
                  <c:v>199.0949999998914</c:v>
                </c:pt>
                <c:pt idx="39820">
                  <c:v>199.0999999998914</c:v>
                </c:pt>
                <c:pt idx="39821">
                  <c:v>199.1049999998914</c:v>
                </c:pt>
                <c:pt idx="39822">
                  <c:v>199.1099999998914</c:v>
                </c:pt>
                <c:pt idx="39823">
                  <c:v>199.1149999998914</c:v>
                </c:pt>
                <c:pt idx="39824">
                  <c:v>199.1199999998913</c:v>
                </c:pt>
                <c:pt idx="39825">
                  <c:v>199.1249999998914</c:v>
                </c:pt>
                <c:pt idx="39826">
                  <c:v>199.1299999998914</c:v>
                </c:pt>
                <c:pt idx="39827">
                  <c:v>199.1349999998914</c:v>
                </c:pt>
                <c:pt idx="39828">
                  <c:v>199.1399999998914</c:v>
                </c:pt>
                <c:pt idx="39829">
                  <c:v>199.1449999998914</c:v>
                </c:pt>
                <c:pt idx="39830">
                  <c:v>199.1499999998913</c:v>
                </c:pt>
                <c:pt idx="39831">
                  <c:v>199.1549999998913</c:v>
                </c:pt>
                <c:pt idx="39832">
                  <c:v>199.1599999998913</c:v>
                </c:pt>
                <c:pt idx="39833">
                  <c:v>199.1649999998913</c:v>
                </c:pt>
                <c:pt idx="39834">
                  <c:v>199.1699999998913</c:v>
                </c:pt>
                <c:pt idx="39835">
                  <c:v>199.1749999998913</c:v>
                </c:pt>
                <c:pt idx="39836">
                  <c:v>199.1799999998913</c:v>
                </c:pt>
                <c:pt idx="39837">
                  <c:v>199.1849999998913</c:v>
                </c:pt>
                <c:pt idx="39838">
                  <c:v>199.1899999998913</c:v>
                </c:pt>
                <c:pt idx="39839">
                  <c:v>199.1949999998913</c:v>
                </c:pt>
                <c:pt idx="39840">
                  <c:v>199.1999999998913</c:v>
                </c:pt>
                <c:pt idx="39841">
                  <c:v>199.2049999998913</c:v>
                </c:pt>
                <c:pt idx="39842">
                  <c:v>199.2099999998913</c:v>
                </c:pt>
                <c:pt idx="39843">
                  <c:v>199.2149999998913</c:v>
                </c:pt>
                <c:pt idx="39844">
                  <c:v>199.2199999998913</c:v>
                </c:pt>
                <c:pt idx="39845">
                  <c:v>199.2249999998913</c:v>
                </c:pt>
                <c:pt idx="39846">
                  <c:v>199.2299999998913</c:v>
                </c:pt>
                <c:pt idx="39847">
                  <c:v>199.2349999998913</c:v>
                </c:pt>
                <c:pt idx="39848">
                  <c:v>199.2399999998913</c:v>
                </c:pt>
                <c:pt idx="39849">
                  <c:v>199.2449999998911</c:v>
                </c:pt>
                <c:pt idx="39850">
                  <c:v>199.2499999998911</c:v>
                </c:pt>
                <c:pt idx="39851">
                  <c:v>199.2549999998913</c:v>
                </c:pt>
                <c:pt idx="39852">
                  <c:v>199.2599999998912</c:v>
                </c:pt>
                <c:pt idx="39853">
                  <c:v>199.2649999998912</c:v>
                </c:pt>
                <c:pt idx="39854">
                  <c:v>199.2699999998912</c:v>
                </c:pt>
                <c:pt idx="39855">
                  <c:v>199.2749999998912</c:v>
                </c:pt>
                <c:pt idx="39856">
                  <c:v>199.2799999998911</c:v>
                </c:pt>
                <c:pt idx="39857">
                  <c:v>199.2849999998912</c:v>
                </c:pt>
                <c:pt idx="39858">
                  <c:v>199.2899999998912</c:v>
                </c:pt>
                <c:pt idx="39859">
                  <c:v>199.2949999998912</c:v>
                </c:pt>
                <c:pt idx="39860">
                  <c:v>199.2999999998912</c:v>
                </c:pt>
                <c:pt idx="39861">
                  <c:v>199.3049999998912</c:v>
                </c:pt>
                <c:pt idx="39862">
                  <c:v>199.3099999998912</c:v>
                </c:pt>
                <c:pt idx="39863">
                  <c:v>199.3149999998912</c:v>
                </c:pt>
                <c:pt idx="39864">
                  <c:v>199.3199999998912</c:v>
                </c:pt>
                <c:pt idx="39865">
                  <c:v>199.3249999998912</c:v>
                </c:pt>
                <c:pt idx="39866">
                  <c:v>199.3299999998912</c:v>
                </c:pt>
                <c:pt idx="39867">
                  <c:v>199.3349999998912</c:v>
                </c:pt>
                <c:pt idx="39868">
                  <c:v>199.3399999998912</c:v>
                </c:pt>
                <c:pt idx="39869">
                  <c:v>199.3449999998912</c:v>
                </c:pt>
                <c:pt idx="39870">
                  <c:v>199.3499999998912</c:v>
                </c:pt>
                <c:pt idx="39871">
                  <c:v>199.3549999998912</c:v>
                </c:pt>
                <c:pt idx="39872">
                  <c:v>199.3599999998912</c:v>
                </c:pt>
                <c:pt idx="39873">
                  <c:v>199.3649999998912</c:v>
                </c:pt>
                <c:pt idx="39874">
                  <c:v>199.3699999998912</c:v>
                </c:pt>
                <c:pt idx="39875">
                  <c:v>199.3749999998911</c:v>
                </c:pt>
                <c:pt idx="39876">
                  <c:v>199.3799999998911</c:v>
                </c:pt>
                <c:pt idx="39877">
                  <c:v>199.3849999998912</c:v>
                </c:pt>
                <c:pt idx="39878">
                  <c:v>199.3899999998912</c:v>
                </c:pt>
                <c:pt idx="39879">
                  <c:v>199.3949999998912</c:v>
                </c:pt>
                <c:pt idx="39880">
                  <c:v>199.3999999998912</c:v>
                </c:pt>
                <c:pt idx="39881">
                  <c:v>199.4049999998911</c:v>
                </c:pt>
                <c:pt idx="39882">
                  <c:v>199.4099999998911</c:v>
                </c:pt>
                <c:pt idx="39883">
                  <c:v>199.4149999998911</c:v>
                </c:pt>
                <c:pt idx="39884">
                  <c:v>199.4199999998911</c:v>
                </c:pt>
                <c:pt idx="39885">
                  <c:v>199.4249999998911</c:v>
                </c:pt>
                <c:pt idx="39886">
                  <c:v>199.4299999998911</c:v>
                </c:pt>
                <c:pt idx="39887">
                  <c:v>199.4349999998911</c:v>
                </c:pt>
                <c:pt idx="39888">
                  <c:v>199.4399999998911</c:v>
                </c:pt>
                <c:pt idx="39889">
                  <c:v>199.4449999998911</c:v>
                </c:pt>
                <c:pt idx="39890">
                  <c:v>199.4499999998911</c:v>
                </c:pt>
                <c:pt idx="39891">
                  <c:v>199.4549999998911</c:v>
                </c:pt>
                <c:pt idx="39892">
                  <c:v>199.4599999998911</c:v>
                </c:pt>
                <c:pt idx="39893">
                  <c:v>199.4649999998911</c:v>
                </c:pt>
                <c:pt idx="39894">
                  <c:v>199.4699999998911</c:v>
                </c:pt>
                <c:pt idx="39895">
                  <c:v>199.4749999998911</c:v>
                </c:pt>
                <c:pt idx="39896">
                  <c:v>199.479999999891</c:v>
                </c:pt>
                <c:pt idx="39897">
                  <c:v>199.484999999891</c:v>
                </c:pt>
                <c:pt idx="39898">
                  <c:v>199.489999999891</c:v>
                </c:pt>
                <c:pt idx="39899">
                  <c:v>199.494999999891</c:v>
                </c:pt>
                <c:pt idx="39900">
                  <c:v>199.499999999891</c:v>
                </c:pt>
                <c:pt idx="39901">
                  <c:v>199.504999999891</c:v>
                </c:pt>
                <c:pt idx="39902">
                  <c:v>199.509999999891</c:v>
                </c:pt>
                <c:pt idx="39903">
                  <c:v>199.514999999891</c:v>
                </c:pt>
                <c:pt idx="39904">
                  <c:v>199.519999999891</c:v>
                </c:pt>
                <c:pt idx="39905">
                  <c:v>199.524999999891</c:v>
                </c:pt>
                <c:pt idx="39906">
                  <c:v>199.529999999891</c:v>
                </c:pt>
                <c:pt idx="39907">
                  <c:v>199.534999999891</c:v>
                </c:pt>
                <c:pt idx="39908">
                  <c:v>199.539999999891</c:v>
                </c:pt>
                <c:pt idx="39909">
                  <c:v>199.544999999891</c:v>
                </c:pt>
                <c:pt idx="39910">
                  <c:v>199.549999999891</c:v>
                </c:pt>
                <c:pt idx="39911">
                  <c:v>199.554999999891</c:v>
                </c:pt>
                <c:pt idx="39912">
                  <c:v>199.559999999891</c:v>
                </c:pt>
                <c:pt idx="39913">
                  <c:v>199.564999999891</c:v>
                </c:pt>
                <c:pt idx="39914">
                  <c:v>199.569999999891</c:v>
                </c:pt>
                <c:pt idx="39915">
                  <c:v>199.574999999891</c:v>
                </c:pt>
                <c:pt idx="39916">
                  <c:v>199.579999999891</c:v>
                </c:pt>
                <c:pt idx="39917">
                  <c:v>199.584999999891</c:v>
                </c:pt>
                <c:pt idx="39918">
                  <c:v>199.589999999891</c:v>
                </c:pt>
                <c:pt idx="39919">
                  <c:v>199.5949999998909</c:v>
                </c:pt>
                <c:pt idx="39920">
                  <c:v>199.5999999998909</c:v>
                </c:pt>
                <c:pt idx="39921">
                  <c:v>199.6049999998909</c:v>
                </c:pt>
                <c:pt idx="39922">
                  <c:v>199.6099999998909</c:v>
                </c:pt>
                <c:pt idx="39923">
                  <c:v>199.6149999998909</c:v>
                </c:pt>
                <c:pt idx="39924">
                  <c:v>199.6199999998909</c:v>
                </c:pt>
                <c:pt idx="39925">
                  <c:v>199.6249999998909</c:v>
                </c:pt>
                <c:pt idx="39926">
                  <c:v>199.6299999998909</c:v>
                </c:pt>
                <c:pt idx="39927">
                  <c:v>199.6349999998909</c:v>
                </c:pt>
                <c:pt idx="39928">
                  <c:v>199.6399999998909</c:v>
                </c:pt>
                <c:pt idx="39929">
                  <c:v>199.6449999998909</c:v>
                </c:pt>
                <c:pt idx="39930">
                  <c:v>199.6499999998909</c:v>
                </c:pt>
                <c:pt idx="39931">
                  <c:v>199.6549999998909</c:v>
                </c:pt>
                <c:pt idx="39932">
                  <c:v>199.6599999998909</c:v>
                </c:pt>
                <c:pt idx="39933">
                  <c:v>199.6649999998909</c:v>
                </c:pt>
                <c:pt idx="39934">
                  <c:v>199.6699999998909</c:v>
                </c:pt>
                <c:pt idx="39935">
                  <c:v>199.6749999998909</c:v>
                </c:pt>
                <c:pt idx="39936">
                  <c:v>199.6799999998909</c:v>
                </c:pt>
                <c:pt idx="39937">
                  <c:v>199.6849999998909</c:v>
                </c:pt>
                <c:pt idx="39938">
                  <c:v>199.6899999998909</c:v>
                </c:pt>
                <c:pt idx="39939">
                  <c:v>199.6949999998909</c:v>
                </c:pt>
                <c:pt idx="39940">
                  <c:v>199.6999999998908</c:v>
                </c:pt>
                <c:pt idx="39941">
                  <c:v>199.7049999998908</c:v>
                </c:pt>
                <c:pt idx="39942">
                  <c:v>199.7099999998908</c:v>
                </c:pt>
                <c:pt idx="39943">
                  <c:v>199.7149999998908</c:v>
                </c:pt>
                <c:pt idx="39944">
                  <c:v>199.7199999998907</c:v>
                </c:pt>
                <c:pt idx="39945">
                  <c:v>199.7249999998908</c:v>
                </c:pt>
                <c:pt idx="39946">
                  <c:v>199.7299999998908</c:v>
                </c:pt>
                <c:pt idx="39947">
                  <c:v>199.7349999998908</c:v>
                </c:pt>
                <c:pt idx="39948">
                  <c:v>199.7399999998908</c:v>
                </c:pt>
                <c:pt idx="39949">
                  <c:v>199.7449999998908</c:v>
                </c:pt>
                <c:pt idx="39950">
                  <c:v>199.7499999998907</c:v>
                </c:pt>
                <c:pt idx="39951">
                  <c:v>199.7549999998908</c:v>
                </c:pt>
                <c:pt idx="39952">
                  <c:v>199.7599999998908</c:v>
                </c:pt>
                <c:pt idx="39953">
                  <c:v>199.7649999998908</c:v>
                </c:pt>
                <c:pt idx="39954">
                  <c:v>199.7699999998908</c:v>
                </c:pt>
                <c:pt idx="39955">
                  <c:v>199.7749999998908</c:v>
                </c:pt>
                <c:pt idx="39956">
                  <c:v>199.7799999998907</c:v>
                </c:pt>
                <c:pt idx="39957">
                  <c:v>199.7849999998908</c:v>
                </c:pt>
                <c:pt idx="39958">
                  <c:v>199.7899999998908</c:v>
                </c:pt>
                <c:pt idx="39959">
                  <c:v>199.7949999998908</c:v>
                </c:pt>
                <c:pt idx="39960">
                  <c:v>199.7999999998908</c:v>
                </c:pt>
                <c:pt idx="39961">
                  <c:v>199.8049999998908</c:v>
                </c:pt>
                <c:pt idx="39962">
                  <c:v>199.8099999998908</c:v>
                </c:pt>
                <c:pt idx="39963">
                  <c:v>199.8149999998907</c:v>
                </c:pt>
                <c:pt idx="39964">
                  <c:v>199.8199999998907</c:v>
                </c:pt>
                <c:pt idx="39965">
                  <c:v>199.8249999998908</c:v>
                </c:pt>
                <c:pt idx="39966">
                  <c:v>199.8299999998908</c:v>
                </c:pt>
                <c:pt idx="39967">
                  <c:v>199.8349999998908</c:v>
                </c:pt>
                <c:pt idx="39968">
                  <c:v>199.8399999998908</c:v>
                </c:pt>
                <c:pt idx="39969">
                  <c:v>199.8449999998907</c:v>
                </c:pt>
                <c:pt idx="39970">
                  <c:v>199.8499999998907</c:v>
                </c:pt>
                <c:pt idx="39971">
                  <c:v>199.8549999998907</c:v>
                </c:pt>
                <c:pt idx="39972">
                  <c:v>199.8599999998907</c:v>
                </c:pt>
                <c:pt idx="39973">
                  <c:v>199.8649999998907</c:v>
                </c:pt>
                <c:pt idx="39974">
                  <c:v>199.8699999998907</c:v>
                </c:pt>
                <c:pt idx="39975">
                  <c:v>199.8749999998907</c:v>
                </c:pt>
                <c:pt idx="39976">
                  <c:v>199.8799999998907</c:v>
                </c:pt>
                <c:pt idx="39977">
                  <c:v>199.8849999998907</c:v>
                </c:pt>
                <c:pt idx="39978">
                  <c:v>199.8899999998907</c:v>
                </c:pt>
                <c:pt idx="39979">
                  <c:v>199.8949999998907</c:v>
                </c:pt>
                <c:pt idx="39980">
                  <c:v>199.8999999998907</c:v>
                </c:pt>
                <c:pt idx="39981">
                  <c:v>199.9049999998907</c:v>
                </c:pt>
                <c:pt idx="39982">
                  <c:v>199.9099999998907</c:v>
                </c:pt>
                <c:pt idx="39983">
                  <c:v>199.9149999998907</c:v>
                </c:pt>
                <c:pt idx="39984">
                  <c:v>199.9199999998906</c:v>
                </c:pt>
                <c:pt idx="39985">
                  <c:v>199.9249999998906</c:v>
                </c:pt>
                <c:pt idx="39986">
                  <c:v>199.9299999998906</c:v>
                </c:pt>
                <c:pt idx="39987">
                  <c:v>199.9349999998906</c:v>
                </c:pt>
                <c:pt idx="39988">
                  <c:v>199.9399999998906</c:v>
                </c:pt>
                <c:pt idx="39989">
                  <c:v>199.9449999998906</c:v>
                </c:pt>
                <c:pt idx="39990">
                  <c:v>199.9499999998906</c:v>
                </c:pt>
                <c:pt idx="39991">
                  <c:v>199.9549999998906</c:v>
                </c:pt>
                <c:pt idx="39992">
                  <c:v>199.9599999998906</c:v>
                </c:pt>
                <c:pt idx="39993">
                  <c:v>199.9649999998906</c:v>
                </c:pt>
                <c:pt idx="39994">
                  <c:v>199.9699999998906</c:v>
                </c:pt>
                <c:pt idx="39995">
                  <c:v>199.9749999998906</c:v>
                </c:pt>
                <c:pt idx="39996">
                  <c:v>199.9799999998906</c:v>
                </c:pt>
                <c:pt idx="39997">
                  <c:v>199.9849999998906</c:v>
                </c:pt>
                <c:pt idx="39998">
                  <c:v>199.9899999998906</c:v>
                </c:pt>
                <c:pt idx="39999">
                  <c:v>199.9949999998906</c:v>
                </c:pt>
                <c:pt idx="40000">
                  <c:v>199.9999999998906</c:v>
                </c:pt>
                <c:pt idx="40001">
                  <c:v>200.0049999998906</c:v>
                </c:pt>
                <c:pt idx="40002">
                  <c:v>200.0099999998906</c:v>
                </c:pt>
                <c:pt idx="40003">
                  <c:v>200.0149999998906</c:v>
                </c:pt>
                <c:pt idx="40004">
                  <c:v>200.0199999998906</c:v>
                </c:pt>
                <c:pt idx="40005">
                  <c:v>200.0249999998906</c:v>
                </c:pt>
                <c:pt idx="40006">
                  <c:v>200.0299999998906</c:v>
                </c:pt>
                <c:pt idx="40007">
                  <c:v>200.0349999998905</c:v>
                </c:pt>
                <c:pt idx="40008">
                  <c:v>200.0399999998905</c:v>
                </c:pt>
                <c:pt idx="40009">
                  <c:v>200.0449999998905</c:v>
                </c:pt>
                <c:pt idx="40010">
                  <c:v>200.0499999998905</c:v>
                </c:pt>
                <c:pt idx="40011">
                  <c:v>200.0549999998906</c:v>
                </c:pt>
                <c:pt idx="40012">
                  <c:v>200.0599999998906</c:v>
                </c:pt>
                <c:pt idx="40013">
                  <c:v>200.0649999998905</c:v>
                </c:pt>
                <c:pt idx="40014">
                  <c:v>200.0699999998905</c:v>
                </c:pt>
                <c:pt idx="40015">
                  <c:v>200.0749999998905</c:v>
                </c:pt>
                <c:pt idx="40016">
                  <c:v>200.0799999998905</c:v>
                </c:pt>
                <c:pt idx="40017">
                  <c:v>200.0849999998905</c:v>
                </c:pt>
                <c:pt idx="40018">
                  <c:v>200.0899999998905</c:v>
                </c:pt>
                <c:pt idx="40019">
                  <c:v>200.0949999998905</c:v>
                </c:pt>
                <c:pt idx="40020">
                  <c:v>200.0999999998905</c:v>
                </c:pt>
                <c:pt idx="40021">
                  <c:v>200.1049999998905</c:v>
                </c:pt>
                <c:pt idx="40022">
                  <c:v>200.1099999998905</c:v>
                </c:pt>
                <c:pt idx="40023">
                  <c:v>200.1149999998905</c:v>
                </c:pt>
                <c:pt idx="40024">
                  <c:v>200.1199999998905</c:v>
                </c:pt>
                <c:pt idx="40025">
                  <c:v>200.1249999998905</c:v>
                </c:pt>
                <c:pt idx="40026">
                  <c:v>200.1299999998905</c:v>
                </c:pt>
                <c:pt idx="40027">
                  <c:v>200.1349999998905</c:v>
                </c:pt>
                <c:pt idx="40028">
                  <c:v>200.1399999998904</c:v>
                </c:pt>
                <c:pt idx="40029">
                  <c:v>200.1449999998904</c:v>
                </c:pt>
                <c:pt idx="40030">
                  <c:v>200.1499999998904</c:v>
                </c:pt>
                <c:pt idx="40031">
                  <c:v>200.1549999998904</c:v>
                </c:pt>
                <c:pt idx="40032">
                  <c:v>200.1599999998904</c:v>
                </c:pt>
                <c:pt idx="40033">
                  <c:v>200.1649999998904</c:v>
                </c:pt>
                <c:pt idx="40034">
                  <c:v>200.1699999998904</c:v>
                </c:pt>
                <c:pt idx="40035">
                  <c:v>200.1749999998904</c:v>
                </c:pt>
                <c:pt idx="40036">
                  <c:v>200.1799999998904</c:v>
                </c:pt>
                <c:pt idx="40037">
                  <c:v>200.1849999998904</c:v>
                </c:pt>
                <c:pt idx="40038">
                  <c:v>200.1899999998904</c:v>
                </c:pt>
                <c:pt idx="40039">
                  <c:v>200.1949999998904</c:v>
                </c:pt>
                <c:pt idx="40040">
                  <c:v>200.1999999998904</c:v>
                </c:pt>
                <c:pt idx="40041">
                  <c:v>200.2049999998904</c:v>
                </c:pt>
                <c:pt idx="40042">
                  <c:v>200.2099999998904</c:v>
                </c:pt>
                <c:pt idx="40043">
                  <c:v>200.2149999998904</c:v>
                </c:pt>
                <c:pt idx="40044">
                  <c:v>200.2199999998903</c:v>
                </c:pt>
                <c:pt idx="40045">
                  <c:v>200.2249999998904</c:v>
                </c:pt>
                <c:pt idx="40046">
                  <c:v>200.2299999998904</c:v>
                </c:pt>
                <c:pt idx="40047">
                  <c:v>200.2349999998904</c:v>
                </c:pt>
                <c:pt idx="40048">
                  <c:v>200.2399999998904</c:v>
                </c:pt>
                <c:pt idx="40049">
                  <c:v>200.2449999998904</c:v>
                </c:pt>
                <c:pt idx="40050">
                  <c:v>200.2499999998903</c:v>
                </c:pt>
                <c:pt idx="40051">
                  <c:v>200.2549999998903</c:v>
                </c:pt>
                <c:pt idx="40052">
                  <c:v>200.2599999998903</c:v>
                </c:pt>
                <c:pt idx="40053">
                  <c:v>200.2649999998903</c:v>
                </c:pt>
                <c:pt idx="40054">
                  <c:v>200.2699999998903</c:v>
                </c:pt>
                <c:pt idx="40055">
                  <c:v>200.2749999998903</c:v>
                </c:pt>
                <c:pt idx="40056">
                  <c:v>200.2799999998903</c:v>
                </c:pt>
                <c:pt idx="40057">
                  <c:v>200.2849999998903</c:v>
                </c:pt>
                <c:pt idx="40058">
                  <c:v>200.2899999998903</c:v>
                </c:pt>
                <c:pt idx="40059">
                  <c:v>200.2949999998903</c:v>
                </c:pt>
                <c:pt idx="40060">
                  <c:v>200.2999999998903</c:v>
                </c:pt>
                <c:pt idx="40061">
                  <c:v>200.3049999998903</c:v>
                </c:pt>
                <c:pt idx="40062">
                  <c:v>200.3099999998903</c:v>
                </c:pt>
                <c:pt idx="40063">
                  <c:v>200.3149999998903</c:v>
                </c:pt>
                <c:pt idx="40064">
                  <c:v>200.3199999998903</c:v>
                </c:pt>
                <c:pt idx="40065">
                  <c:v>200.3249999998903</c:v>
                </c:pt>
                <c:pt idx="40066">
                  <c:v>200.3299999998903</c:v>
                </c:pt>
                <c:pt idx="40067">
                  <c:v>200.3349999998903</c:v>
                </c:pt>
                <c:pt idx="40068">
                  <c:v>200.3399999998903</c:v>
                </c:pt>
                <c:pt idx="40069">
                  <c:v>200.3449999998903</c:v>
                </c:pt>
                <c:pt idx="40070">
                  <c:v>200.3499999998903</c:v>
                </c:pt>
                <c:pt idx="40071">
                  <c:v>200.3549999998903</c:v>
                </c:pt>
                <c:pt idx="40072">
                  <c:v>200.3599999998903</c:v>
                </c:pt>
                <c:pt idx="40073">
                  <c:v>200.3649999998902</c:v>
                </c:pt>
                <c:pt idx="40074">
                  <c:v>200.3699999998902</c:v>
                </c:pt>
                <c:pt idx="40075">
                  <c:v>200.3749999998902</c:v>
                </c:pt>
                <c:pt idx="40076">
                  <c:v>200.3799999998902</c:v>
                </c:pt>
                <c:pt idx="40077">
                  <c:v>200.3849999998903</c:v>
                </c:pt>
                <c:pt idx="40078">
                  <c:v>200.3899999998903</c:v>
                </c:pt>
                <c:pt idx="40079">
                  <c:v>200.3949999998902</c:v>
                </c:pt>
                <c:pt idx="40080">
                  <c:v>200.3999999998902</c:v>
                </c:pt>
                <c:pt idx="40081">
                  <c:v>200.4049999998902</c:v>
                </c:pt>
                <c:pt idx="40082">
                  <c:v>200.4099999998902</c:v>
                </c:pt>
                <c:pt idx="40083">
                  <c:v>200.4149999998902</c:v>
                </c:pt>
                <c:pt idx="40084">
                  <c:v>200.4199999998902</c:v>
                </c:pt>
                <c:pt idx="40085">
                  <c:v>200.4249999998902</c:v>
                </c:pt>
                <c:pt idx="40086">
                  <c:v>200.4299999998902</c:v>
                </c:pt>
                <c:pt idx="40087">
                  <c:v>200.4349999998902</c:v>
                </c:pt>
                <c:pt idx="40088">
                  <c:v>200.4399999998902</c:v>
                </c:pt>
                <c:pt idx="40089">
                  <c:v>200.4449999998902</c:v>
                </c:pt>
                <c:pt idx="40090">
                  <c:v>200.4499999998902</c:v>
                </c:pt>
                <c:pt idx="40091">
                  <c:v>200.4549999998902</c:v>
                </c:pt>
                <c:pt idx="40092">
                  <c:v>200.4599999998902</c:v>
                </c:pt>
                <c:pt idx="40093">
                  <c:v>200.4649999998902</c:v>
                </c:pt>
                <c:pt idx="40094">
                  <c:v>200.4699999998902</c:v>
                </c:pt>
                <c:pt idx="40095">
                  <c:v>200.4749999998901</c:v>
                </c:pt>
                <c:pt idx="40096">
                  <c:v>200.4799999998901</c:v>
                </c:pt>
                <c:pt idx="40097">
                  <c:v>200.4849999998902</c:v>
                </c:pt>
                <c:pt idx="40098">
                  <c:v>200.4899999998902</c:v>
                </c:pt>
                <c:pt idx="40099">
                  <c:v>200.4949999998902</c:v>
                </c:pt>
                <c:pt idx="40100">
                  <c:v>200.4999999998902</c:v>
                </c:pt>
                <c:pt idx="40101">
                  <c:v>200.5049999998901</c:v>
                </c:pt>
                <c:pt idx="40102">
                  <c:v>200.5099999998901</c:v>
                </c:pt>
                <c:pt idx="40103">
                  <c:v>200.5149999998901</c:v>
                </c:pt>
                <c:pt idx="40104">
                  <c:v>200.5199999998901</c:v>
                </c:pt>
                <c:pt idx="40105">
                  <c:v>200.5249999998901</c:v>
                </c:pt>
                <c:pt idx="40106">
                  <c:v>200.5299999998901</c:v>
                </c:pt>
                <c:pt idx="40107">
                  <c:v>200.5349999998901</c:v>
                </c:pt>
                <c:pt idx="40108">
                  <c:v>200.5399999998901</c:v>
                </c:pt>
                <c:pt idx="40109">
                  <c:v>200.5449999998901</c:v>
                </c:pt>
                <c:pt idx="40110">
                  <c:v>200.5499999998901</c:v>
                </c:pt>
                <c:pt idx="40111">
                  <c:v>200.5549999998901</c:v>
                </c:pt>
                <c:pt idx="40112">
                  <c:v>200.5599999998901</c:v>
                </c:pt>
                <c:pt idx="40113">
                  <c:v>200.5649999998901</c:v>
                </c:pt>
                <c:pt idx="40114">
                  <c:v>200.5699999998901</c:v>
                </c:pt>
                <c:pt idx="40115">
                  <c:v>200.5749999998901</c:v>
                </c:pt>
                <c:pt idx="40116">
                  <c:v>200.57999999989</c:v>
                </c:pt>
                <c:pt idx="40117">
                  <c:v>200.58499999989</c:v>
                </c:pt>
                <c:pt idx="40118">
                  <c:v>200.58999999989</c:v>
                </c:pt>
                <c:pt idx="40119">
                  <c:v>200.59499999989</c:v>
                </c:pt>
                <c:pt idx="40120">
                  <c:v>200.59999999989</c:v>
                </c:pt>
                <c:pt idx="40121">
                  <c:v>200.60499999989</c:v>
                </c:pt>
                <c:pt idx="40122">
                  <c:v>200.60999999989</c:v>
                </c:pt>
                <c:pt idx="40123">
                  <c:v>200.61499999989</c:v>
                </c:pt>
                <c:pt idx="40124">
                  <c:v>200.61999999989</c:v>
                </c:pt>
                <c:pt idx="40125">
                  <c:v>200.62499999989</c:v>
                </c:pt>
                <c:pt idx="40126">
                  <c:v>200.62999999989</c:v>
                </c:pt>
                <c:pt idx="40127">
                  <c:v>200.63499999989</c:v>
                </c:pt>
                <c:pt idx="40128">
                  <c:v>200.63999999989</c:v>
                </c:pt>
                <c:pt idx="40129">
                  <c:v>200.64499999989</c:v>
                </c:pt>
                <c:pt idx="40130">
                  <c:v>200.64999999989</c:v>
                </c:pt>
                <c:pt idx="40131">
                  <c:v>200.65499999989</c:v>
                </c:pt>
                <c:pt idx="40132">
                  <c:v>200.65999999989</c:v>
                </c:pt>
                <c:pt idx="40133">
                  <c:v>200.66499999989</c:v>
                </c:pt>
                <c:pt idx="40134">
                  <c:v>200.66999999989</c:v>
                </c:pt>
                <c:pt idx="40135">
                  <c:v>200.67499999989</c:v>
                </c:pt>
                <c:pt idx="40136">
                  <c:v>200.67999999989</c:v>
                </c:pt>
                <c:pt idx="40137">
                  <c:v>200.68499999989</c:v>
                </c:pt>
                <c:pt idx="40138">
                  <c:v>200.68999999989</c:v>
                </c:pt>
                <c:pt idx="40139">
                  <c:v>200.6949999998899</c:v>
                </c:pt>
                <c:pt idx="40140">
                  <c:v>200.6999999998899</c:v>
                </c:pt>
                <c:pt idx="40141">
                  <c:v>200.7049999998899</c:v>
                </c:pt>
                <c:pt idx="40142">
                  <c:v>200.7099999998899</c:v>
                </c:pt>
                <c:pt idx="40143">
                  <c:v>200.7149999998899</c:v>
                </c:pt>
                <c:pt idx="40144">
                  <c:v>200.7199999998899</c:v>
                </c:pt>
                <c:pt idx="40145">
                  <c:v>200.7249999998899</c:v>
                </c:pt>
                <c:pt idx="40146">
                  <c:v>200.7299999998899</c:v>
                </c:pt>
                <c:pt idx="40147">
                  <c:v>200.7349999998899</c:v>
                </c:pt>
                <c:pt idx="40148">
                  <c:v>200.7399999998899</c:v>
                </c:pt>
                <c:pt idx="40149">
                  <c:v>200.7449999998899</c:v>
                </c:pt>
                <c:pt idx="40150">
                  <c:v>200.7499999998899</c:v>
                </c:pt>
                <c:pt idx="40151">
                  <c:v>200.7549999998899</c:v>
                </c:pt>
                <c:pt idx="40152">
                  <c:v>200.7599999998899</c:v>
                </c:pt>
                <c:pt idx="40153">
                  <c:v>200.7649999998899</c:v>
                </c:pt>
                <c:pt idx="40154">
                  <c:v>200.7699999998899</c:v>
                </c:pt>
                <c:pt idx="40155">
                  <c:v>200.7749999998899</c:v>
                </c:pt>
                <c:pt idx="40156">
                  <c:v>200.7799999998899</c:v>
                </c:pt>
                <c:pt idx="40157">
                  <c:v>200.7849999998899</c:v>
                </c:pt>
                <c:pt idx="40158">
                  <c:v>200.7899999998899</c:v>
                </c:pt>
                <c:pt idx="40159">
                  <c:v>200.7949999998899</c:v>
                </c:pt>
                <c:pt idx="40160">
                  <c:v>200.7999999998898</c:v>
                </c:pt>
                <c:pt idx="40161">
                  <c:v>200.8049999998898</c:v>
                </c:pt>
                <c:pt idx="40162">
                  <c:v>200.8099999998898</c:v>
                </c:pt>
                <c:pt idx="40163">
                  <c:v>200.8149999998898</c:v>
                </c:pt>
                <c:pt idx="40164">
                  <c:v>200.8199999998898</c:v>
                </c:pt>
                <c:pt idx="40165">
                  <c:v>200.82499999989</c:v>
                </c:pt>
                <c:pt idx="40166">
                  <c:v>200.8299999998898</c:v>
                </c:pt>
                <c:pt idx="40167">
                  <c:v>200.8349999998898</c:v>
                </c:pt>
                <c:pt idx="40168">
                  <c:v>200.8399999998898</c:v>
                </c:pt>
                <c:pt idx="40169">
                  <c:v>200.8449999998898</c:v>
                </c:pt>
                <c:pt idx="40170">
                  <c:v>200.8499999998898</c:v>
                </c:pt>
                <c:pt idx="40171">
                  <c:v>200.8549999998898</c:v>
                </c:pt>
                <c:pt idx="40172">
                  <c:v>200.8599999998898</c:v>
                </c:pt>
                <c:pt idx="40173">
                  <c:v>200.8649999998898</c:v>
                </c:pt>
                <c:pt idx="40174">
                  <c:v>200.8699999998898</c:v>
                </c:pt>
                <c:pt idx="40175">
                  <c:v>200.8749999998898</c:v>
                </c:pt>
                <c:pt idx="40176">
                  <c:v>200.8799999998898</c:v>
                </c:pt>
                <c:pt idx="40177">
                  <c:v>200.8849999998898</c:v>
                </c:pt>
                <c:pt idx="40178">
                  <c:v>200.8899999998898</c:v>
                </c:pt>
                <c:pt idx="40179">
                  <c:v>200.8949999998898</c:v>
                </c:pt>
                <c:pt idx="40180">
                  <c:v>200.8999999998898</c:v>
                </c:pt>
                <c:pt idx="40181">
                  <c:v>200.9049999998898</c:v>
                </c:pt>
                <c:pt idx="40182">
                  <c:v>200.9099999998898</c:v>
                </c:pt>
                <c:pt idx="40183">
                  <c:v>200.9149999998897</c:v>
                </c:pt>
                <c:pt idx="40184">
                  <c:v>200.9199999998897</c:v>
                </c:pt>
                <c:pt idx="40185">
                  <c:v>200.9249999998898</c:v>
                </c:pt>
                <c:pt idx="40186">
                  <c:v>200.9299999998898</c:v>
                </c:pt>
                <c:pt idx="40187">
                  <c:v>200.9349999998898</c:v>
                </c:pt>
                <c:pt idx="40188">
                  <c:v>200.9399999998897</c:v>
                </c:pt>
                <c:pt idx="40189">
                  <c:v>200.9449999998897</c:v>
                </c:pt>
                <c:pt idx="40190">
                  <c:v>200.9499999998897</c:v>
                </c:pt>
                <c:pt idx="40191">
                  <c:v>200.9549999998897</c:v>
                </c:pt>
                <c:pt idx="40192">
                  <c:v>200.9599999998897</c:v>
                </c:pt>
                <c:pt idx="40193">
                  <c:v>200.9649999998897</c:v>
                </c:pt>
                <c:pt idx="40194">
                  <c:v>200.9699999998897</c:v>
                </c:pt>
                <c:pt idx="40195">
                  <c:v>200.9749999998897</c:v>
                </c:pt>
                <c:pt idx="40196">
                  <c:v>200.9799999998897</c:v>
                </c:pt>
                <c:pt idx="40197">
                  <c:v>200.9849999998897</c:v>
                </c:pt>
                <c:pt idx="40198">
                  <c:v>200.9899999998897</c:v>
                </c:pt>
                <c:pt idx="40199">
                  <c:v>200.9949999998897</c:v>
                </c:pt>
                <c:pt idx="40200">
                  <c:v>200.9999999998897</c:v>
                </c:pt>
                <c:pt idx="40201">
                  <c:v>201.0049999998897</c:v>
                </c:pt>
                <c:pt idx="40202">
                  <c:v>201.0099999998897</c:v>
                </c:pt>
                <c:pt idx="40203">
                  <c:v>201.0149999998897</c:v>
                </c:pt>
                <c:pt idx="40204">
                  <c:v>201.0199999998896</c:v>
                </c:pt>
                <c:pt idx="40205">
                  <c:v>201.0249999998896</c:v>
                </c:pt>
                <c:pt idx="40206">
                  <c:v>201.0299999998896</c:v>
                </c:pt>
                <c:pt idx="40207">
                  <c:v>201.0349999998896</c:v>
                </c:pt>
                <c:pt idx="40208">
                  <c:v>201.0399999998896</c:v>
                </c:pt>
                <c:pt idx="40209">
                  <c:v>201.0449999998896</c:v>
                </c:pt>
                <c:pt idx="40210">
                  <c:v>201.0499999998896</c:v>
                </c:pt>
                <c:pt idx="40211">
                  <c:v>201.0549999998896</c:v>
                </c:pt>
                <c:pt idx="40212">
                  <c:v>201.0599999998896</c:v>
                </c:pt>
                <c:pt idx="40213">
                  <c:v>201.0649999998896</c:v>
                </c:pt>
                <c:pt idx="40214">
                  <c:v>201.0699999998896</c:v>
                </c:pt>
                <c:pt idx="40215">
                  <c:v>201.0749999998896</c:v>
                </c:pt>
                <c:pt idx="40216">
                  <c:v>201.0799999998896</c:v>
                </c:pt>
                <c:pt idx="40217">
                  <c:v>201.0849999998896</c:v>
                </c:pt>
                <c:pt idx="40218">
                  <c:v>201.0899999998896</c:v>
                </c:pt>
                <c:pt idx="40219">
                  <c:v>201.0949999998896</c:v>
                </c:pt>
                <c:pt idx="40220">
                  <c:v>201.0999999998896</c:v>
                </c:pt>
                <c:pt idx="40221">
                  <c:v>201.1049999998896</c:v>
                </c:pt>
                <c:pt idx="40222">
                  <c:v>201.1099999998896</c:v>
                </c:pt>
                <c:pt idx="40223">
                  <c:v>201.1149999998896</c:v>
                </c:pt>
                <c:pt idx="40224">
                  <c:v>201.1199999998896</c:v>
                </c:pt>
                <c:pt idx="40225">
                  <c:v>201.1249999998896</c:v>
                </c:pt>
                <c:pt idx="40226">
                  <c:v>201.1299999998896</c:v>
                </c:pt>
                <c:pt idx="40227">
                  <c:v>201.1349999998895</c:v>
                </c:pt>
                <c:pt idx="40228">
                  <c:v>201.1399999998895</c:v>
                </c:pt>
                <c:pt idx="40229">
                  <c:v>201.1449999998895</c:v>
                </c:pt>
                <c:pt idx="40230">
                  <c:v>201.1499999998895</c:v>
                </c:pt>
                <c:pt idx="40231">
                  <c:v>201.1549999998896</c:v>
                </c:pt>
                <c:pt idx="40232">
                  <c:v>201.1599999998895</c:v>
                </c:pt>
                <c:pt idx="40233">
                  <c:v>201.1649999998895</c:v>
                </c:pt>
                <c:pt idx="40234">
                  <c:v>201.1699999998895</c:v>
                </c:pt>
                <c:pt idx="40235">
                  <c:v>201.1749999998895</c:v>
                </c:pt>
                <c:pt idx="40236">
                  <c:v>201.1799999998895</c:v>
                </c:pt>
                <c:pt idx="40237">
                  <c:v>201.1849999998895</c:v>
                </c:pt>
                <c:pt idx="40238">
                  <c:v>201.1899999998895</c:v>
                </c:pt>
                <c:pt idx="40239">
                  <c:v>201.1949999998895</c:v>
                </c:pt>
                <c:pt idx="40240">
                  <c:v>201.1999999998895</c:v>
                </c:pt>
                <c:pt idx="40241">
                  <c:v>201.2049999998895</c:v>
                </c:pt>
                <c:pt idx="40242">
                  <c:v>201.2099999998895</c:v>
                </c:pt>
                <c:pt idx="40243">
                  <c:v>201.2149999998895</c:v>
                </c:pt>
                <c:pt idx="40244">
                  <c:v>201.2199999998895</c:v>
                </c:pt>
                <c:pt idx="40245">
                  <c:v>201.2249999998895</c:v>
                </c:pt>
                <c:pt idx="40246">
                  <c:v>201.2299999998895</c:v>
                </c:pt>
                <c:pt idx="40247">
                  <c:v>201.2349999998895</c:v>
                </c:pt>
                <c:pt idx="40248">
                  <c:v>201.2399999998894</c:v>
                </c:pt>
                <c:pt idx="40249">
                  <c:v>201.2449999998894</c:v>
                </c:pt>
                <c:pt idx="40250">
                  <c:v>201.2499999998894</c:v>
                </c:pt>
                <c:pt idx="40251">
                  <c:v>201.2549999998894</c:v>
                </c:pt>
                <c:pt idx="40252">
                  <c:v>201.2599999998894</c:v>
                </c:pt>
                <c:pt idx="40253">
                  <c:v>201.2649999998894</c:v>
                </c:pt>
                <c:pt idx="40254">
                  <c:v>201.2699999998894</c:v>
                </c:pt>
                <c:pt idx="40255">
                  <c:v>201.2749999998894</c:v>
                </c:pt>
                <c:pt idx="40256">
                  <c:v>201.2799999998894</c:v>
                </c:pt>
                <c:pt idx="40257">
                  <c:v>201.2849999998894</c:v>
                </c:pt>
                <c:pt idx="40258">
                  <c:v>201.2899999998894</c:v>
                </c:pt>
                <c:pt idx="40259">
                  <c:v>201.2949999998894</c:v>
                </c:pt>
                <c:pt idx="40260">
                  <c:v>201.2999999998894</c:v>
                </c:pt>
                <c:pt idx="40261">
                  <c:v>201.3049999998894</c:v>
                </c:pt>
                <c:pt idx="40262">
                  <c:v>201.3099999998894</c:v>
                </c:pt>
                <c:pt idx="40263">
                  <c:v>201.3149999998894</c:v>
                </c:pt>
                <c:pt idx="40264">
                  <c:v>201.3199999998894</c:v>
                </c:pt>
                <c:pt idx="40265">
                  <c:v>201.3249999998894</c:v>
                </c:pt>
                <c:pt idx="40266">
                  <c:v>201.3299999998894</c:v>
                </c:pt>
                <c:pt idx="40267">
                  <c:v>201.3349999998894</c:v>
                </c:pt>
                <c:pt idx="40268">
                  <c:v>201.3399999998894</c:v>
                </c:pt>
                <c:pt idx="40269">
                  <c:v>201.3449999998894</c:v>
                </c:pt>
                <c:pt idx="40270">
                  <c:v>201.3499999998894</c:v>
                </c:pt>
                <c:pt idx="40271">
                  <c:v>201.3549999998894</c:v>
                </c:pt>
                <c:pt idx="40272">
                  <c:v>201.3599999998894</c:v>
                </c:pt>
                <c:pt idx="40273">
                  <c:v>201.3649999998894</c:v>
                </c:pt>
                <c:pt idx="40274">
                  <c:v>201.3699999998894</c:v>
                </c:pt>
                <c:pt idx="40275">
                  <c:v>201.3749999998894</c:v>
                </c:pt>
                <c:pt idx="40276">
                  <c:v>201.3799999998893</c:v>
                </c:pt>
                <c:pt idx="40277">
                  <c:v>201.3849999998894</c:v>
                </c:pt>
                <c:pt idx="40278">
                  <c:v>201.3899999998893</c:v>
                </c:pt>
                <c:pt idx="40279">
                  <c:v>201.3949999998893</c:v>
                </c:pt>
                <c:pt idx="40280">
                  <c:v>201.3999999998893</c:v>
                </c:pt>
                <c:pt idx="40281">
                  <c:v>201.4049999998893</c:v>
                </c:pt>
                <c:pt idx="40282">
                  <c:v>201.4099999998893</c:v>
                </c:pt>
                <c:pt idx="40283">
                  <c:v>201.4149999998893</c:v>
                </c:pt>
                <c:pt idx="40284">
                  <c:v>201.4199999998893</c:v>
                </c:pt>
                <c:pt idx="40285">
                  <c:v>201.4249999998893</c:v>
                </c:pt>
                <c:pt idx="40286">
                  <c:v>201.4299999998893</c:v>
                </c:pt>
                <c:pt idx="40287">
                  <c:v>201.4349999998893</c:v>
                </c:pt>
                <c:pt idx="40288">
                  <c:v>201.4399999998893</c:v>
                </c:pt>
                <c:pt idx="40289">
                  <c:v>201.4449999998893</c:v>
                </c:pt>
                <c:pt idx="40290">
                  <c:v>201.4499999998893</c:v>
                </c:pt>
                <c:pt idx="40291">
                  <c:v>201.4549999998893</c:v>
                </c:pt>
                <c:pt idx="40292">
                  <c:v>201.4599999998893</c:v>
                </c:pt>
                <c:pt idx="40293">
                  <c:v>201.4649999998892</c:v>
                </c:pt>
                <c:pt idx="40294">
                  <c:v>201.4699999998892</c:v>
                </c:pt>
                <c:pt idx="40295">
                  <c:v>201.4749999998892</c:v>
                </c:pt>
                <c:pt idx="40296">
                  <c:v>201.4799999998892</c:v>
                </c:pt>
                <c:pt idx="40297">
                  <c:v>201.4849999998893</c:v>
                </c:pt>
                <c:pt idx="40298">
                  <c:v>201.4899999998892</c:v>
                </c:pt>
                <c:pt idx="40299">
                  <c:v>201.4949999998892</c:v>
                </c:pt>
                <c:pt idx="40300">
                  <c:v>201.4999999998892</c:v>
                </c:pt>
                <c:pt idx="40301">
                  <c:v>201.5049999998892</c:v>
                </c:pt>
                <c:pt idx="40302">
                  <c:v>201.5099999998892</c:v>
                </c:pt>
                <c:pt idx="40303">
                  <c:v>201.5149999998892</c:v>
                </c:pt>
                <c:pt idx="40304">
                  <c:v>201.5199999998892</c:v>
                </c:pt>
                <c:pt idx="40305">
                  <c:v>201.5249999998892</c:v>
                </c:pt>
                <c:pt idx="40306">
                  <c:v>201.5299999998892</c:v>
                </c:pt>
                <c:pt idx="40307">
                  <c:v>201.5349999998892</c:v>
                </c:pt>
                <c:pt idx="40308">
                  <c:v>201.5399999998892</c:v>
                </c:pt>
                <c:pt idx="40309">
                  <c:v>201.5449999998892</c:v>
                </c:pt>
                <c:pt idx="40310">
                  <c:v>201.5499999998892</c:v>
                </c:pt>
                <c:pt idx="40311">
                  <c:v>201.5549999998892</c:v>
                </c:pt>
                <c:pt idx="40312">
                  <c:v>201.5599999998892</c:v>
                </c:pt>
                <c:pt idx="40313">
                  <c:v>201.5649999998892</c:v>
                </c:pt>
                <c:pt idx="40314">
                  <c:v>201.5699999998892</c:v>
                </c:pt>
                <c:pt idx="40315">
                  <c:v>201.5749999998891</c:v>
                </c:pt>
                <c:pt idx="40316">
                  <c:v>201.5799999998891</c:v>
                </c:pt>
                <c:pt idx="40317">
                  <c:v>201.5849999998892</c:v>
                </c:pt>
                <c:pt idx="40318">
                  <c:v>201.5899999998892</c:v>
                </c:pt>
                <c:pt idx="40319">
                  <c:v>201.5949999998892</c:v>
                </c:pt>
                <c:pt idx="40320">
                  <c:v>201.5999999998891</c:v>
                </c:pt>
                <c:pt idx="40321">
                  <c:v>201.6049999998891</c:v>
                </c:pt>
                <c:pt idx="40322">
                  <c:v>201.6099999998891</c:v>
                </c:pt>
                <c:pt idx="40323">
                  <c:v>201.6149999998891</c:v>
                </c:pt>
                <c:pt idx="40324">
                  <c:v>201.6199999998891</c:v>
                </c:pt>
                <c:pt idx="40325">
                  <c:v>201.6249999998891</c:v>
                </c:pt>
                <c:pt idx="40326">
                  <c:v>201.6299999998891</c:v>
                </c:pt>
                <c:pt idx="40327">
                  <c:v>201.6349999998891</c:v>
                </c:pt>
                <c:pt idx="40328">
                  <c:v>201.6399999998891</c:v>
                </c:pt>
                <c:pt idx="40329">
                  <c:v>201.6449999998891</c:v>
                </c:pt>
                <c:pt idx="40330">
                  <c:v>201.6499999998891</c:v>
                </c:pt>
                <c:pt idx="40331">
                  <c:v>201.6549999998891</c:v>
                </c:pt>
                <c:pt idx="40332">
                  <c:v>201.6599999998891</c:v>
                </c:pt>
                <c:pt idx="40333">
                  <c:v>201.6649999998891</c:v>
                </c:pt>
                <c:pt idx="40334">
                  <c:v>201.6699999998891</c:v>
                </c:pt>
                <c:pt idx="40335">
                  <c:v>201.6749999998891</c:v>
                </c:pt>
                <c:pt idx="40336">
                  <c:v>201.679999999889</c:v>
                </c:pt>
                <c:pt idx="40337">
                  <c:v>201.684999999889</c:v>
                </c:pt>
                <c:pt idx="40338">
                  <c:v>201.689999999889</c:v>
                </c:pt>
                <c:pt idx="40339">
                  <c:v>201.694999999889</c:v>
                </c:pt>
                <c:pt idx="40340">
                  <c:v>201.699999999889</c:v>
                </c:pt>
                <c:pt idx="40341">
                  <c:v>201.704999999889</c:v>
                </c:pt>
                <c:pt idx="40342">
                  <c:v>201.709999999889</c:v>
                </c:pt>
                <c:pt idx="40343">
                  <c:v>201.714999999889</c:v>
                </c:pt>
                <c:pt idx="40344">
                  <c:v>201.719999999889</c:v>
                </c:pt>
                <c:pt idx="40345">
                  <c:v>201.724999999889</c:v>
                </c:pt>
                <c:pt idx="40346">
                  <c:v>201.729999999889</c:v>
                </c:pt>
                <c:pt idx="40347">
                  <c:v>201.734999999889</c:v>
                </c:pt>
                <c:pt idx="40348">
                  <c:v>201.739999999889</c:v>
                </c:pt>
                <c:pt idx="40349">
                  <c:v>201.744999999889</c:v>
                </c:pt>
                <c:pt idx="40350">
                  <c:v>201.749999999889</c:v>
                </c:pt>
                <c:pt idx="40351">
                  <c:v>201.754999999889</c:v>
                </c:pt>
                <c:pt idx="40352">
                  <c:v>201.759999999889</c:v>
                </c:pt>
                <c:pt idx="40353">
                  <c:v>201.764999999889</c:v>
                </c:pt>
                <c:pt idx="40354">
                  <c:v>201.769999999889</c:v>
                </c:pt>
                <c:pt idx="40355">
                  <c:v>201.7749999998885</c:v>
                </c:pt>
                <c:pt idx="40356">
                  <c:v>201.779999999888</c:v>
                </c:pt>
                <c:pt idx="40357">
                  <c:v>201.784999999889</c:v>
                </c:pt>
                <c:pt idx="40358">
                  <c:v>201.7899999998889</c:v>
                </c:pt>
                <c:pt idx="40359">
                  <c:v>201.7949999998889</c:v>
                </c:pt>
                <c:pt idx="40360">
                  <c:v>201.7999999998889</c:v>
                </c:pt>
                <c:pt idx="40361">
                  <c:v>201.8049999998889</c:v>
                </c:pt>
                <c:pt idx="40362">
                  <c:v>201.8099999998889</c:v>
                </c:pt>
                <c:pt idx="40363">
                  <c:v>201.8149999998889</c:v>
                </c:pt>
                <c:pt idx="40364">
                  <c:v>201.8199999998889</c:v>
                </c:pt>
                <c:pt idx="40365">
                  <c:v>201.8249999998889</c:v>
                </c:pt>
                <c:pt idx="40366">
                  <c:v>201.8299999998889</c:v>
                </c:pt>
                <c:pt idx="40367">
                  <c:v>201.8349999998889</c:v>
                </c:pt>
                <c:pt idx="40368">
                  <c:v>201.8399999998889</c:v>
                </c:pt>
                <c:pt idx="40369">
                  <c:v>201.8449999998889</c:v>
                </c:pt>
                <c:pt idx="40370">
                  <c:v>201.8499999998889</c:v>
                </c:pt>
                <c:pt idx="40371">
                  <c:v>201.8549999998889</c:v>
                </c:pt>
                <c:pt idx="40372">
                  <c:v>201.8599999998889</c:v>
                </c:pt>
                <c:pt idx="40373">
                  <c:v>201.8649999998889</c:v>
                </c:pt>
                <c:pt idx="40374">
                  <c:v>201.8699999998889</c:v>
                </c:pt>
                <c:pt idx="40375">
                  <c:v>201.8749999998889</c:v>
                </c:pt>
                <c:pt idx="40376">
                  <c:v>201.8799999998888</c:v>
                </c:pt>
                <c:pt idx="40377">
                  <c:v>201.8849999998889</c:v>
                </c:pt>
                <c:pt idx="40378">
                  <c:v>201.8899999998889</c:v>
                </c:pt>
                <c:pt idx="40379">
                  <c:v>201.8949999998889</c:v>
                </c:pt>
                <c:pt idx="40380">
                  <c:v>201.8999999998888</c:v>
                </c:pt>
                <c:pt idx="40381">
                  <c:v>201.9049999998888</c:v>
                </c:pt>
                <c:pt idx="40382">
                  <c:v>201.9099999998888</c:v>
                </c:pt>
                <c:pt idx="40383">
                  <c:v>201.9149999998887</c:v>
                </c:pt>
                <c:pt idx="40384">
                  <c:v>201.9199999998887</c:v>
                </c:pt>
                <c:pt idx="40385">
                  <c:v>201.9249999998888</c:v>
                </c:pt>
                <c:pt idx="40386">
                  <c:v>201.9299999998888</c:v>
                </c:pt>
                <c:pt idx="40387">
                  <c:v>201.9349999998888</c:v>
                </c:pt>
                <c:pt idx="40388">
                  <c:v>201.9399999998888</c:v>
                </c:pt>
                <c:pt idx="40389">
                  <c:v>201.9449999998888</c:v>
                </c:pt>
                <c:pt idx="40390">
                  <c:v>201.9499999998887</c:v>
                </c:pt>
                <c:pt idx="40391">
                  <c:v>201.9549999998888</c:v>
                </c:pt>
                <c:pt idx="40392">
                  <c:v>201.9599999998888</c:v>
                </c:pt>
                <c:pt idx="40393">
                  <c:v>201.9649999998888</c:v>
                </c:pt>
                <c:pt idx="40394">
                  <c:v>201.9699999998888</c:v>
                </c:pt>
                <c:pt idx="40395">
                  <c:v>201.9749999998888</c:v>
                </c:pt>
                <c:pt idx="40396">
                  <c:v>201.9799999998887</c:v>
                </c:pt>
                <c:pt idx="40397">
                  <c:v>201.9849999998888</c:v>
                </c:pt>
                <c:pt idx="40398">
                  <c:v>201.9899999998888</c:v>
                </c:pt>
                <c:pt idx="40399">
                  <c:v>201.9949999998888</c:v>
                </c:pt>
                <c:pt idx="40400">
                  <c:v>201.9999999998888</c:v>
                </c:pt>
                <c:pt idx="40401">
                  <c:v>202.0049999998888</c:v>
                </c:pt>
                <c:pt idx="40402">
                  <c:v>202.0099999998887</c:v>
                </c:pt>
                <c:pt idx="40403">
                  <c:v>202.0149999998887</c:v>
                </c:pt>
                <c:pt idx="40404">
                  <c:v>202.0199999998887</c:v>
                </c:pt>
                <c:pt idx="40405">
                  <c:v>202.0249999998887</c:v>
                </c:pt>
                <c:pt idx="40406">
                  <c:v>202.0299999998887</c:v>
                </c:pt>
                <c:pt idx="40407">
                  <c:v>202.0349999998887</c:v>
                </c:pt>
                <c:pt idx="40408">
                  <c:v>202.0399999998887</c:v>
                </c:pt>
                <c:pt idx="40409">
                  <c:v>202.0449999998887</c:v>
                </c:pt>
                <c:pt idx="40410">
                  <c:v>202.0499999998887</c:v>
                </c:pt>
                <c:pt idx="40411">
                  <c:v>202.0549999998887</c:v>
                </c:pt>
                <c:pt idx="40412">
                  <c:v>202.0599999998887</c:v>
                </c:pt>
                <c:pt idx="40413">
                  <c:v>202.0649999998887</c:v>
                </c:pt>
                <c:pt idx="40414">
                  <c:v>202.0699999998887</c:v>
                </c:pt>
                <c:pt idx="40415">
                  <c:v>202.0749999998887</c:v>
                </c:pt>
                <c:pt idx="40416">
                  <c:v>202.0799999998887</c:v>
                </c:pt>
                <c:pt idx="40417">
                  <c:v>202.0849999998887</c:v>
                </c:pt>
                <c:pt idx="40418">
                  <c:v>202.0899999998887</c:v>
                </c:pt>
                <c:pt idx="40419">
                  <c:v>202.0949999998887</c:v>
                </c:pt>
                <c:pt idx="40420">
                  <c:v>202.0999999998886</c:v>
                </c:pt>
                <c:pt idx="40421">
                  <c:v>202.1049999998885</c:v>
                </c:pt>
                <c:pt idx="40422">
                  <c:v>202.1099999998885</c:v>
                </c:pt>
                <c:pt idx="40423">
                  <c:v>202.1149999998885</c:v>
                </c:pt>
                <c:pt idx="40424">
                  <c:v>202.1199999998883</c:v>
                </c:pt>
                <c:pt idx="40425">
                  <c:v>202.1249999998886</c:v>
                </c:pt>
                <c:pt idx="40426">
                  <c:v>202.1299999998886</c:v>
                </c:pt>
                <c:pt idx="40427">
                  <c:v>202.1349999998885</c:v>
                </c:pt>
                <c:pt idx="40428">
                  <c:v>202.1399999998885</c:v>
                </c:pt>
                <c:pt idx="40429">
                  <c:v>202.1449999998885</c:v>
                </c:pt>
                <c:pt idx="40430">
                  <c:v>202.1499999998885</c:v>
                </c:pt>
                <c:pt idx="40431">
                  <c:v>202.1549999998886</c:v>
                </c:pt>
                <c:pt idx="40432">
                  <c:v>202.1599999998886</c:v>
                </c:pt>
                <c:pt idx="40433">
                  <c:v>202.1649999998886</c:v>
                </c:pt>
                <c:pt idx="40434">
                  <c:v>202.1699999998885</c:v>
                </c:pt>
                <c:pt idx="40435">
                  <c:v>202.1749999998885</c:v>
                </c:pt>
                <c:pt idx="40436">
                  <c:v>202.1799999998885</c:v>
                </c:pt>
                <c:pt idx="40437">
                  <c:v>202.1849999998886</c:v>
                </c:pt>
                <c:pt idx="40438">
                  <c:v>202.1899999998886</c:v>
                </c:pt>
                <c:pt idx="40439">
                  <c:v>202.1949999998886</c:v>
                </c:pt>
                <c:pt idx="40440">
                  <c:v>202.1999999998885</c:v>
                </c:pt>
                <c:pt idx="40441">
                  <c:v>202.2049999998885</c:v>
                </c:pt>
                <c:pt idx="40442">
                  <c:v>202.2099999998885</c:v>
                </c:pt>
                <c:pt idx="40443">
                  <c:v>202.2149999998881</c:v>
                </c:pt>
                <c:pt idx="40444">
                  <c:v>202.2199999998876</c:v>
                </c:pt>
                <c:pt idx="40445">
                  <c:v>202.2249999998886</c:v>
                </c:pt>
                <c:pt idx="40446">
                  <c:v>202.2299999998885</c:v>
                </c:pt>
                <c:pt idx="40447">
                  <c:v>202.2349999998885</c:v>
                </c:pt>
                <c:pt idx="40448">
                  <c:v>202.2399999998885</c:v>
                </c:pt>
                <c:pt idx="40449">
                  <c:v>202.2449999998883</c:v>
                </c:pt>
                <c:pt idx="40450">
                  <c:v>202.2499999998876</c:v>
                </c:pt>
                <c:pt idx="40451">
                  <c:v>202.2549999998885</c:v>
                </c:pt>
                <c:pt idx="40452">
                  <c:v>202.2599999998885</c:v>
                </c:pt>
                <c:pt idx="40453">
                  <c:v>202.2649999998885</c:v>
                </c:pt>
                <c:pt idx="40454">
                  <c:v>202.2699999998885</c:v>
                </c:pt>
                <c:pt idx="40455">
                  <c:v>202.2749999998885</c:v>
                </c:pt>
                <c:pt idx="40456">
                  <c:v>202.2799999998877</c:v>
                </c:pt>
                <c:pt idx="40457">
                  <c:v>202.2849999998885</c:v>
                </c:pt>
                <c:pt idx="40458">
                  <c:v>202.2899999998885</c:v>
                </c:pt>
                <c:pt idx="40459">
                  <c:v>202.2949999998885</c:v>
                </c:pt>
                <c:pt idx="40460">
                  <c:v>202.2999999998885</c:v>
                </c:pt>
                <c:pt idx="40461">
                  <c:v>202.3049999998885</c:v>
                </c:pt>
                <c:pt idx="40462">
                  <c:v>202.3099999998885</c:v>
                </c:pt>
                <c:pt idx="40463">
                  <c:v>202.3149999998885</c:v>
                </c:pt>
                <c:pt idx="40464">
                  <c:v>202.3199999998884</c:v>
                </c:pt>
                <c:pt idx="40465">
                  <c:v>202.3249999998885</c:v>
                </c:pt>
                <c:pt idx="40466">
                  <c:v>202.3299999998885</c:v>
                </c:pt>
                <c:pt idx="40467">
                  <c:v>202.3349999998885</c:v>
                </c:pt>
                <c:pt idx="40468">
                  <c:v>202.3399999998884</c:v>
                </c:pt>
                <c:pt idx="40469">
                  <c:v>202.3449999998884</c:v>
                </c:pt>
                <c:pt idx="40470">
                  <c:v>202.3499999998884</c:v>
                </c:pt>
                <c:pt idx="40471">
                  <c:v>202.3549999998884</c:v>
                </c:pt>
                <c:pt idx="40472">
                  <c:v>202.3599999998884</c:v>
                </c:pt>
                <c:pt idx="40473">
                  <c:v>202.3649999998884</c:v>
                </c:pt>
                <c:pt idx="40474">
                  <c:v>202.3699999998884</c:v>
                </c:pt>
                <c:pt idx="40475">
                  <c:v>202.3749999998884</c:v>
                </c:pt>
                <c:pt idx="40476">
                  <c:v>202.3799999998884</c:v>
                </c:pt>
                <c:pt idx="40477">
                  <c:v>202.3849999998884</c:v>
                </c:pt>
                <c:pt idx="40478">
                  <c:v>202.3899999998884</c:v>
                </c:pt>
                <c:pt idx="40479">
                  <c:v>202.3949999998884</c:v>
                </c:pt>
                <c:pt idx="40480">
                  <c:v>202.3999999998884</c:v>
                </c:pt>
                <c:pt idx="40481">
                  <c:v>202.4049999998884</c:v>
                </c:pt>
                <c:pt idx="40482">
                  <c:v>202.4099999998884</c:v>
                </c:pt>
                <c:pt idx="40483">
                  <c:v>202.4149999998884</c:v>
                </c:pt>
                <c:pt idx="40484">
                  <c:v>202.4199999998883</c:v>
                </c:pt>
                <c:pt idx="40485">
                  <c:v>202.4249999998884</c:v>
                </c:pt>
                <c:pt idx="40486">
                  <c:v>202.4299999998884</c:v>
                </c:pt>
                <c:pt idx="40487">
                  <c:v>202.4349999998884</c:v>
                </c:pt>
                <c:pt idx="40488">
                  <c:v>202.4399999998884</c:v>
                </c:pt>
                <c:pt idx="40489">
                  <c:v>202.4449999998884</c:v>
                </c:pt>
                <c:pt idx="40490">
                  <c:v>202.4499999998883</c:v>
                </c:pt>
                <c:pt idx="40491">
                  <c:v>202.4549999998883</c:v>
                </c:pt>
                <c:pt idx="40492">
                  <c:v>202.4599999998883</c:v>
                </c:pt>
                <c:pt idx="40493">
                  <c:v>202.4649999998883</c:v>
                </c:pt>
                <c:pt idx="40494">
                  <c:v>202.4699999998883</c:v>
                </c:pt>
                <c:pt idx="40495">
                  <c:v>202.4749999998883</c:v>
                </c:pt>
                <c:pt idx="40496">
                  <c:v>202.4799999998883</c:v>
                </c:pt>
                <c:pt idx="40497">
                  <c:v>202.4849999998883</c:v>
                </c:pt>
                <c:pt idx="40498">
                  <c:v>202.4899999998883</c:v>
                </c:pt>
                <c:pt idx="40499">
                  <c:v>202.4949999998883</c:v>
                </c:pt>
                <c:pt idx="40500">
                  <c:v>202.4999999998883</c:v>
                </c:pt>
                <c:pt idx="40501">
                  <c:v>202.5049999998883</c:v>
                </c:pt>
                <c:pt idx="40502">
                  <c:v>202.5099999998883</c:v>
                </c:pt>
                <c:pt idx="40503">
                  <c:v>202.5149999998883</c:v>
                </c:pt>
                <c:pt idx="40504">
                  <c:v>202.5199999998883</c:v>
                </c:pt>
                <c:pt idx="40505">
                  <c:v>202.5249999998883</c:v>
                </c:pt>
                <c:pt idx="40506">
                  <c:v>202.5299999998883</c:v>
                </c:pt>
                <c:pt idx="40507">
                  <c:v>202.5349999998883</c:v>
                </c:pt>
                <c:pt idx="40508">
                  <c:v>202.5399999998882</c:v>
                </c:pt>
                <c:pt idx="40509">
                  <c:v>202.5449999998881</c:v>
                </c:pt>
                <c:pt idx="40510">
                  <c:v>202.5499999998881</c:v>
                </c:pt>
                <c:pt idx="40511">
                  <c:v>202.5549999998883</c:v>
                </c:pt>
                <c:pt idx="40512">
                  <c:v>202.5599999998882</c:v>
                </c:pt>
                <c:pt idx="40513">
                  <c:v>202.5649999998882</c:v>
                </c:pt>
                <c:pt idx="40514">
                  <c:v>202.5699999998882</c:v>
                </c:pt>
                <c:pt idx="40515">
                  <c:v>202.5749999998881</c:v>
                </c:pt>
                <c:pt idx="40516">
                  <c:v>202.5799999998881</c:v>
                </c:pt>
                <c:pt idx="40517">
                  <c:v>202.5849999998882</c:v>
                </c:pt>
                <c:pt idx="40518">
                  <c:v>202.5899999998882</c:v>
                </c:pt>
                <c:pt idx="40519">
                  <c:v>202.5949999998882</c:v>
                </c:pt>
                <c:pt idx="40520">
                  <c:v>202.5999999998882</c:v>
                </c:pt>
                <c:pt idx="40521">
                  <c:v>202.6049999998882</c:v>
                </c:pt>
                <c:pt idx="40522">
                  <c:v>202.6099999998881</c:v>
                </c:pt>
                <c:pt idx="40523">
                  <c:v>202.6149999998881</c:v>
                </c:pt>
                <c:pt idx="40524">
                  <c:v>202.6199999998881</c:v>
                </c:pt>
                <c:pt idx="40525">
                  <c:v>202.6249999998882</c:v>
                </c:pt>
                <c:pt idx="40526">
                  <c:v>202.6299999998882</c:v>
                </c:pt>
                <c:pt idx="40527">
                  <c:v>202.6349999998882</c:v>
                </c:pt>
                <c:pt idx="40528">
                  <c:v>202.6399999998881</c:v>
                </c:pt>
                <c:pt idx="40529">
                  <c:v>202.6449999998881</c:v>
                </c:pt>
                <c:pt idx="40530">
                  <c:v>202.6499999998881</c:v>
                </c:pt>
                <c:pt idx="40531">
                  <c:v>202.6549999998882</c:v>
                </c:pt>
                <c:pt idx="40532">
                  <c:v>202.6599999998882</c:v>
                </c:pt>
                <c:pt idx="40533">
                  <c:v>202.6649999998882</c:v>
                </c:pt>
                <c:pt idx="40534">
                  <c:v>202.6699999998881</c:v>
                </c:pt>
                <c:pt idx="40535">
                  <c:v>202.6749999998881</c:v>
                </c:pt>
                <c:pt idx="40536">
                  <c:v>202.6799999998881</c:v>
                </c:pt>
                <c:pt idx="40537">
                  <c:v>202.6849999998881</c:v>
                </c:pt>
                <c:pt idx="40538">
                  <c:v>202.6899999998881</c:v>
                </c:pt>
                <c:pt idx="40539">
                  <c:v>202.6949999998881</c:v>
                </c:pt>
                <c:pt idx="40540">
                  <c:v>202.6999999998881</c:v>
                </c:pt>
                <c:pt idx="40541">
                  <c:v>202.7049999998881</c:v>
                </c:pt>
                <c:pt idx="40542">
                  <c:v>202.7099999998881</c:v>
                </c:pt>
                <c:pt idx="40543">
                  <c:v>202.7149999998881</c:v>
                </c:pt>
                <c:pt idx="40544">
                  <c:v>202.7199999998872</c:v>
                </c:pt>
                <c:pt idx="40545">
                  <c:v>202.7249999998881</c:v>
                </c:pt>
                <c:pt idx="40546">
                  <c:v>202.7299999998881</c:v>
                </c:pt>
                <c:pt idx="40547">
                  <c:v>202.7349999998881</c:v>
                </c:pt>
                <c:pt idx="40548">
                  <c:v>202.7399999998881</c:v>
                </c:pt>
                <c:pt idx="40549">
                  <c:v>202.7449999998881</c:v>
                </c:pt>
                <c:pt idx="40550">
                  <c:v>202.7499999998873</c:v>
                </c:pt>
                <c:pt idx="40551">
                  <c:v>202.7549999998881</c:v>
                </c:pt>
                <c:pt idx="40552">
                  <c:v>202.759999999888</c:v>
                </c:pt>
                <c:pt idx="40553">
                  <c:v>202.7649999998879</c:v>
                </c:pt>
                <c:pt idx="40554">
                  <c:v>202.7699999998879</c:v>
                </c:pt>
                <c:pt idx="40555">
                  <c:v>202.7749999998879</c:v>
                </c:pt>
                <c:pt idx="40556">
                  <c:v>202.7799999998877</c:v>
                </c:pt>
                <c:pt idx="40557">
                  <c:v>202.784999999888</c:v>
                </c:pt>
                <c:pt idx="40558">
                  <c:v>202.789999999888</c:v>
                </c:pt>
                <c:pt idx="40559">
                  <c:v>202.7949999998879</c:v>
                </c:pt>
                <c:pt idx="40560">
                  <c:v>202.7999999998879</c:v>
                </c:pt>
                <c:pt idx="40561">
                  <c:v>202.804999999888</c:v>
                </c:pt>
                <c:pt idx="40562">
                  <c:v>202.809999999888</c:v>
                </c:pt>
                <c:pt idx="40563">
                  <c:v>202.814999999888</c:v>
                </c:pt>
                <c:pt idx="40564">
                  <c:v>202.819999999888</c:v>
                </c:pt>
                <c:pt idx="40565">
                  <c:v>202.824999999888</c:v>
                </c:pt>
                <c:pt idx="40566">
                  <c:v>202.829999999888</c:v>
                </c:pt>
                <c:pt idx="40567">
                  <c:v>202.834999999888</c:v>
                </c:pt>
                <c:pt idx="40568">
                  <c:v>202.839999999888</c:v>
                </c:pt>
                <c:pt idx="40569">
                  <c:v>202.844999999888</c:v>
                </c:pt>
                <c:pt idx="40570">
                  <c:v>202.849999999888</c:v>
                </c:pt>
                <c:pt idx="40571">
                  <c:v>202.854999999888</c:v>
                </c:pt>
                <c:pt idx="40572">
                  <c:v>202.859999999888</c:v>
                </c:pt>
                <c:pt idx="40573">
                  <c:v>202.864999999888</c:v>
                </c:pt>
                <c:pt idx="40574">
                  <c:v>202.869999999888</c:v>
                </c:pt>
                <c:pt idx="40575">
                  <c:v>202.874999999888</c:v>
                </c:pt>
                <c:pt idx="40576">
                  <c:v>202.879999999888</c:v>
                </c:pt>
                <c:pt idx="40577">
                  <c:v>202.884999999888</c:v>
                </c:pt>
                <c:pt idx="40578">
                  <c:v>202.889999999888</c:v>
                </c:pt>
                <c:pt idx="40579">
                  <c:v>202.8949999998879</c:v>
                </c:pt>
                <c:pt idx="40580">
                  <c:v>202.8999999998879</c:v>
                </c:pt>
                <c:pt idx="40581">
                  <c:v>202.9049999998879</c:v>
                </c:pt>
                <c:pt idx="40582">
                  <c:v>202.9099999998879</c:v>
                </c:pt>
                <c:pt idx="40583">
                  <c:v>202.9149999998879</c:v>
                </c:pt>
                <c:pt idx="40584">
                  <c:v>202.9199999998879</c:v>
                </c:pt>
                <c:pt idx="40585">
                  <c:v>202.9249999998879</c:v>
                </c:pt>
                <c:pt idx="40586">
                  <c:v>202.9299999998879</c:v>
                </c:pt>
                <c:pt idx="40587">
                  <c:v>202.9349999998879</c:v>
                </c:pt>
                <c:pt idx="40588">
                  <c:v>202.9399999998879</c:v>
                </c:pt>
                <c:pt idx="40589">
                  <c:v>202.9449999998879</c:v>
                </c:pt>
                <c:pt idx="40590">
                  <c:v>202.9499999998879</c:v>
                </c:pt>
                <c:pt idx="40591">
                  <c:v>202.9549999998879</c:v>
                </c:pt>
                <c:pt idx="40592">
                  <c:v>202.9599999998879</c:v>
                </c:pt>
                <c:pt idx="40593">
                  <c:v>202.9649999998879</c:v>
                </c:pt>
                <c:pt idx="40594">
                  <c:v>202.9699999998879</c:v>
                </c:pt>
                <c:pt idx="40595">
                  <c:v>202.9749999998879</c:v>
                </c:pt>
                <c:pt idx="40596">
                  <c:v>202.9799999998878</c:v>
                </c:pt>
                <c:pt idx="40597">
                  <c:v>202.9849999998879</c:v>
                </c:pt>
                <c:pt idx="40598">
                  <c:v>202.9899999998879</c:v>
                </c:pt>
                <c:pt idx="40599">
                  <c:v>202.9949999998879</c:v>
                </c:pt>
                <c:pt idx="40600">
                  <c:v>202.9999999998878</c:v>
                </c:pt>
                <c:pt idx="40601">
                  <c:v>203.0049999998878</c:v>
                </c:pt>
                <c:pt idx="40602">
                  <c:v>203.0099999998878</c:v>
                </c:pt>
                <c:pt idx="40603">
                  <c:v>203.0149999998877</c:v>
                </c:pt>
                <c:pt idx="40604">
                  <c:v>203.0199999998877</c:v>
                </c:pt>
                <c:pt idx="40605">
                  <c:v>203.0249999998878</c:v>
                </c:pt>
                <c:pt idx="40606">
                  <c:v>203.0299999998878</c:v>
                </c:pt>
                <c:pt idx="40607">
                  <c:v>203.0349999998878</c:v>
                </c:pt>
                <c:pt idx="40608">
                  <c:v>203.0399999998878</c:v>
                </c:pt>
                <c:pt idx="40609">
                  <c:v>203.0449999998878</c:v>
                </c:pt>
                <c:pt idx="40610">
                  <c:v>203.0499999998877</c:v>
                </c:pt>
                <c:pt idx="40611">
                  <c:v>203.0549999998878</c:v>
                </c:pt>
                <c:pt idx="40612">
                  <c:v>203.0599999998878</c:v>
                </c:pt>
                <c:pt idx="40613">
                  <c:v>203.0649999998878</c:v>
                </c:pt>
                <c:pt idx="40614">
                  <c:v>203.0699999998878</c:v>
                </c:pt>
                <c:pt idx="40615">
                  <c:v>203.0749999998878</c:v>
                </c:pt>
                <c:pt idx="40616">
                  <c:v>203.0799999998877</c:v>
                </c:pt>
                <c:pt idx="40617">
                  <c:v>203.0849999998878</c:v>
                </c:pt>
                <c:pt idx="40618">
                  <c:v>203.0899999998878</c:v>
                </c:pt>
                <c:pt idx="40619">
                  <c:v>203.0949999998878</c:v>
                </c:pt>
                <c:pt idx="40620">
                  <c:v>203.0999999998878</c:v>
                </c:pt>
                <c:pt idx="40621">
                  <c:v>203.1049999998878</c:v>
                </c:pt>
                <c:pt idx="40622">
                  <c:v>203.1099999998877</c:v>
                </c:pt>
                <c:pt idx="40623">
                  <c:v>203.1149999998877</c:v>
                </c:pt>
                <c:pt idx="40624">
                  <c:v>203.1199999998877</c:v>
                </c:pt>
                <c:pt idx="40625">
                  <c:v>203.1249999998877</c:v>
                </c:pt>
                <c:pt idx="40626">
                  <c:v>203.1299999998877</c:v>
                </c:pt>
                <c:pt idx="40627">
                  <c:v>203.1349999998877</c:v>
                </c:pt>
                <c:pt idx="40628">
                  <c:v>203.1399999998877</c:v>
                </c:pt>
                <c:pt idx="40629">
                  <c:v>203.1449999998877</c:v>
                </c:pt>
                <c:pt idx="40630">
                  <c:v>203.1499999998877</c:v>
                </c:pt>
                <c:pt idx="40631">
                  <c:v>203.1549999998877</c:v>
                </c:pt>
                <c:pt idx="40632">
                  <c:v>203.1599999998877</c:v>
                </c:pt>
                <c:pt idx="40633">
                  <c:v>203.1649999998877</c:v>
                </c:pt>
                <c:pt idx="40634">
                  <c:v>203.1699999998877</c:v>
                </c:pt>
                <c:pt idx="40635">
                  <c:v>203.1749999998877</c:v>
                </c:pt>
                <c:pt idx="40636">
                  <c:v>203.1799999998877</c:v>
                </c:pt>
                <c:pt idx="40637">
                  <c:v>203.1849999998877</c:v>
                </c:pt>
                <c:pt idx="40638">
                  <c:v>203.1899999998877</c:v>
                </c:pt>
                <c:pt idx="40639">
                  <c:v>203.1949999998877</c:v>
                </c:pt>
                <c:pt idx="40640">
                  <c:v>203.1999999998876</c:v>
                </c:pt>
                <c:pt idx="40641">
                  <c:v>203.2049999998875</c:v>
                </c:pt>
                <c:pt idx="40642">
                  <c:v>203.2099999998875</c:v>
                </c:pt>
                <c:pt idx="40643">
                  <c:v>203.2149999998875</c:v>
                </c:pt>
                <c:pt idx="40644">
                  <c:v>203.2199999998871</c:v>
                </c:pt>
                <c:pt idx="40645">
                  <c:v>203.2249999998876</c:v>
                </c:pt>
                <c:pt idx="40646">
                  <c:v>203.2299999998876</c:v>
                </c:pt>
                <c:pt idx="40647">
                  <c:v>203.2349999998875</c:v>
                </c:pt>
                <c:pt idx="40648">
                  <c:v>203.2399999998875</c:v>
                </c:pt>
                <c:pt idx="40649">
                  <c:v>203.2449999998875</c:v>
                </c:pt>
                <c:pt idx="40650">
                  <c:v>203.2499999998875</c:v>
                </c:pt>
                <c:pt idx="40651">
                  <c:v>203.2549999998876</c:v>
                </c:pt>
                <c:pt idx="40652">
                  <c:v>203.2599999998876</c:v>
                </c:pt>
                <c:pt idx="40653">
                  <c:v>203.2649999998876</c:v>
                </c:pt>
                <c:pt idx="40654">
                  <c:v>203.2699999998875</c:v>
                </c:pt>
                <c:pt idx="40655">
                  <c:v>203.2749999998875</c:v>
                </c:pt>
                <c:pt idx="40656">
                  <c:v>203.2799999998875</c:v>
                </c:pt>
                <c:pt idx="40657">
                  <c:v>203.2849999998876</c:v>
                </c:pt>
                <c:pt idx="40658">
                  <c:v>203.2899999998876</c:v>
                </c:pt>
                <c:pt idx="40659">
                  <c:v>203.2949999998876</c:v>
                </c:pt>
                <c:pt idx="40660">
                  <c:v>203.2999999998875</c:v>
                </c:pt>
                <c:pt idx="40661">
                  <c:v>203.3049999998876</c:v>
                </c:pt>
                <c:pt idx="40662">
                  <c:v>203.3099999998876</c:v>
                </c:pt>
                <c:pt idx="40663">
                  <c:v>203.3149999998876</c:v>
                </c:pt>
                <c:pt idx="40664">
                  <c:v>203.3199999998876</c:v>
                </c:pt>
                <c:pt idx="40665">
                  <c:v>203.3249999998876</c:v>
                </c:pt>
                <c:pt idx="40666">
                  <c:v>203.3299999998876</c:v>
                </c:pt>
                <c:pt idx="40667">
                  <c:v>203.3349999998875</c:v>
                </c:pt>
                <c:pt idx="40668">
                  <c:v>203.3399999998875</c:v>
                </c:pt>
                <c:pt idx="40669">
                  <c:v>203.3449999998875</c:v>
                </c:pt>
                <c:pt idx="40670">
                  <c:v>203.3499999998875</c:v>
                </c:pt>
                <c:pt idx="40671">
                  <c:v>203.3549999998876</c:v>
                </c:pt>
                <c:pt idx="40672">
                  <c:v>203.3599999998875</c:v>
                </c:pt>
                <c:pt idx="40673">
                  <c:v>203.3649999998875</c:v>
                </c:pt>
                <c:pt idx="40674">
                  <c:v>203.3699999998875</c:v>
                </c:pt>
                <c:pt idx="40675">
                  <c:v>203.3749999998875</c:v>
                </c:pt>
                <c:pt idx="40676">
                  <c:v>203.3799999998875</c:v>
                </c:pt>
                <c:pt idx="40677">
                  <c:v>203.3849999998875</c:v>
                </c:pt>
                <c:pt idx="40678">
                  <c:v>203.3899999998875</c:v>
                </c:pt>
                <c:pt idx="40679">
                  <c:v>203.3949999998875</c:v>
                </c:pt>
                <c:pt idx="40680">
                  <c:v>203.3999999998875</c:v>
                </c:pt>
                <c:pt idx="40681">
                  <c:v>203.4049999998875</c:v>
                </c:pt>
                <c:pt idx="40682">
                  <c:v>203.4099999998875</c:v>
                </c:pt>
                <c:pt idx="40683">
                  <c:v>203.4149999998875</c:v>
                </c:pt>
                <c:pt idx="40684">
                  <c:v>203.4199999998874</c:v>
                </c:pt>
                <c:pt idx="40685">
                  <c:v>203.4249999998875</c:v>
                </c:pt>
                <c:pt idx="40686">
                  <c:v>203.4299999998875</c:v>
                </c:pt>
                <c:pt idx="40687">
                  <c:v>203.4349999998875</c:v>
                </c:pt>
                <c:pt idx="40688">
                  <c:v>203.4399999998874</c:v>
                </c:pt>
                <c:pt idx="40689">
                  <c:v>203.4449999998874</c:v>
                </c:pt>
                <c:pt idx="40690">
                  <c:v>203.4499999998874</c:v>
                </c:pt>
                <c:pt idx="40691">
                  <c:v>203.4549999998874</c:v>
                </c:pt>
                <c:pt idx="40692">
                  <c:v>203.4599999998874</c:v>
                </c:pt>
                <c:pt idx="40693">
                  <c:v>203.4649999998874</c:v>
                </c:pt>
                <c:pt idx="40694">
                  <c:v>203.4699999998874</c:v>
                </c:pt>
                <c:pt idx="40695">
                  <c:v>203.4749999998874</c:v>
                </c:pt>
                <c:pt idx="40696">
                  <c:v>203.4799999998874</c:v>
                </c:pt>
                <c:pt idx="40697">
                  <c:v>203.4849999998874</c:v>
                </c:pt>
                <c:pt idx="40698">
                  <c:v>203.4899999998874</c:v>
                </c:pt>
                <c:pt idx="40699">
                  <c:v>203.4949999998874</c:v>
                </c:pt>
                <c:pt idx="40700">
                  <c:v>203.4999999998874</c:v>
                </c:pt>
                <c:pt idx="40701">
                  <c:v>203.5049999998874</c:v>
                </c:pt>
                <c:pt idx="40702">
                  <c:v>203.5099999998874</c:v>
                </c:pt>
                <c:pt idx="40703">
                  <c:v>203.5149999998874</c:v>
                </c:pt>
                <c:pt idx="40704">
                  <c:v>203.5199999998873</c:v>
                </c:pt>
                <c:pt idx="40705">
                  <c:v>203.5249999998874</c:v>
                </c:pt>
                <c:pt idx="40706">
                  <c:v>203.5299999998874</c:v>
                </c:pt>
                <c:pt idx="40707">
                  <c:v>203.5349999998874</c:v>
                </c:pt>
                <c:pt idx="40708">
                  <c:v>203.5399999998874</c:v>
                </c:pt>
                <c:pt idx="40709">
                  <c:v>203.5449999998874</c:v>
                </c:pt>
                <c:pt idx="40710">
                  <c:v>203.5499999998873</c:v>
                </c:pt>
                <c:pt idx="40711">
                  <c:v>203.5549999998873</c:v>
                </c:pt>
                <c:pt idx="40712">
                  <c:v>203.5599999998873</c:v>
                </c:pt>
                <c:pt idx="40713">
                  <c:v>203.5649999998873</c:v>
                </c:pt>
                <c:pt idx="40714">
                  <c:v>203.5699999998873</c:v>
                </c:pt>
                <c:pt idx="40715">
                  <c:v>203.5749999998873</c:v>
                </c:pt>
                <c:pt idx="40716">
                  <c:v>203.5799999998873</c:v>
                </c:pt>
                <c:pt idx="40717">
                  <c:v>203.5849999998873</c:v>
                </c:pt>
                <c:pt idx="40718">
                  <c:v>203.5899999998873</c:v>
                </c:pt>
                <c:pt idx="40719">
                  <c:v>203.5949999998873</c:v>
                </c:pt>
                <c:pt idx="40720">
                  <c:v>203.5999999998873</c:v>
                </c:pt>
                <c:pt idx="40721">
                  <c:v>203.6049999998873</c:v>
                </c:pt>
                <c:pt idx="40722">
                  <c:v>203.6099999998873</c:v>
                </c:pt>
                <c:pt idx="40723">
                  <c:v>203.6149999998873</c:v>
                </c:pt>
                <c:pt idx="40724">
                  <c:v>203.6199999998873</c:v>
                </c:pt>
                <c:pt idx="40725">
                  <c:v>203.6249999998873</c:v>
                </c:pt>
                <c:pt idx="40726">
                  <c:v>203.6299999998873</c:v>
                </c:pt>
                <c:pt idx="40727">
                  <c:v>203.6349999998873</c:v>
                </c:pt>
                <c:pt idx="40728">
                  <c:v>203.6399999998872</c:v>
                </c:pt>
                <c:pt idx="40729">
                  <c:v>203.6449999998871</c:v>
                </c:pt>
                <c:pt idx="40730">
                  <c:v>203.6499999998871</c:v>
                </c:pt>
                <c:pt idx="40731">
                  <c:v>203.6549999998873</c:v>
                </c:pt>
                <c:pt idx="40732">
                  <c:v>203.6599999998872</c:v>
                </c:pt>
                <c:pt idx="40733">
                  <c:v>203.6649999998872</c:v>
                </c:pt>
                <c:pt idx="40734">
                  <c:v>203.6699999998872</c:v>
                </c:pt>
                <c:pt idx="40735">
                  <c:v>203.6749999998871</c:v>
                </c:pt>
                <c:pt idx="40736">
                  <c:v>203.6799999998871</c:v>
                </c:pt>
                <c:pt idx="40737">
                  <c:v>203.6849999998872</c:v>
                </c:pt>
                <c:pt idx="40738">
                  <c:v>203.6899999998872</c:v>
                </c:pt>
                <c:pt idx="40739">
                  <c:v>203.6949999998872</c:v>
                </c:pt>
                <c:pt idx="40740">
                  <c:v>203.6999999998872</c:v>
                </c:pt>
                <c:pt idx="40741">
                  <c:v>203.7049999998871</c:v>
                </c:pt>
                <c:pt idx="40742">
                  <c:v>203.7099999998871</c:v>
                </c:pt>
                <c:pt idx="40743">
                  <c:v>203.7149999998871</c:v>
                </c:pt>
                <c:pt idx="40744">
                  <c:v>203.7199999998871</c:v>
                </c:pt>
                <c:pt idx="40745">
                  <c:v>203.7249999998872</c:v>
                </c:pt>
                <c:pt idx="40746">
                  <c:v>203.7299999998872</c:v>
                </c:pt>
                <c:pt idx="40747">
                  <c:v>203.7349999998872</c:v>
                </c:pt>
                <c:pt idx="40748">
                  <c:v>203.7399999998871</c:v>
                </c:pt>
                <c:pt idx="40749">
                  <c:v>203.7449999998871</c:v>
                </c:pt>
                <c:pt idx="40750">
                  <c:v>203.7499999998871</c:v>
                </c:pt>
                <c:pt idx="40751">
                  <c:v>203.7549999998872</c:v>
                </c:pt>
                <c:pt idx="40752">
                  <c:v>203.7599999998872</c:v>
                </c:pt>
                <c:pt idx="40753">
                  <c:v>203.7649999998872</c:v>
                </c:pt>
                <c:pt idx="40754">
                  <c:v>203.7699999998871</c:v>
                </c:pt>
                <c:pt idx="40755">
                  <c:v>203.7749999998871</c:v>
                </c:pt>
                <c:pt idx="40756">
                  <c:v>203.7799999998871</c:v>
                </c:pt>
                <c:pt idx="40757">
                  <c:v>203.7849999998871</c:v>
                </c:pt>
                <c:pt idx="40758">
                  <c:v>203.7899999998871</c:v>
                </c:pt>
                <c:pt idx="40759">
                  <c:v>203.7949999998871</c:v>
                </c:pt>
                <c:pt idx="40760">
                  <c:v>203.7999999998871</c:v>
                </c:pt>
                <c:pt idx="40761">
                  <c:v>203.8049999998871</c:v>
                </c:pt>
                <c:pt idx="40762">
                  <c:v>203.8099999998871</c:v>
                </c:pt>
                <c:pt idx="40763">
                  <c:v>203.8149999998871</c:v>
                </c:pt>
                <c:pt idx="40764">
                  <c:v>203.8199999998871</c:v>
                </c:pt>
                <c:pt idx="40765">
                  <c:v>203.8249999998871</c:v>
                </c:pt>
                <c:pt idx="40766">
                  <c:v>203.8299999998871</c:v>
                </c:pt>
                <c:pt idx="40767">
                  <c:v>203.8349999998871</c:v>
                </c:pt>
                <c:pt idx="40768">
                  <c:v>203.8399999998871</c:v>
                </c:pt>
                <c:pt idx="40769">
                  <c:v>203.8449999998871</c:v>
                </c:pt>
                <c:pt idx="40770">
                  <c:v>203.8499999998871</c:v>
                </c:pt>
                <c:pt idx="40771">
                  <c:v>203.8549999998871</c:v>
                </c:pt>
                <c:pt idx="40772">
                  <c:v>203.8599999998871</c:v>
                </c:pt>
                <c:pt idx="40773">
                  <c:v>203.8649999998871</c:v>
                </c:pt>
                <c:pt idx="40774">
                  <c:v>203.8699999998871</c:v>
                </c:pt>
                <c:pt idx="40775">
                  <c:v>203.8749999998871</c:v>
                </c:pt>
                <c:pt idx="40776">
                  <c:v>203.879999999887</c:v>
                </c:pt>
                <c:pt idx="40777">
                  <c:v>203.884999999887</c:v>
                </c:pt>
                <c:pt idx="40778">
                  <c:v>203.889999999887</c:v>
                </c:pt>
                <c:pt idx="40779">
                  <c:v>203.894999999887</c:v>
                </c:pt>
                <c:pt idx="40780">
                  <c:v>203.899999999887</c:v>
                </c:pt>
                <c:pt idx="40781">
                  <c:v>203.904999999887</c:v>
                </c:pt>
                <c:pt idx="40782">
                  <c:v>203.909999999887</c:v>
                </c:pt>
                <c:pt idx="40783">
                  <c:v>203.914999999887</c:v>
                </c:pt>
                <c:pt idx="40784">
                  <c:v>203.919999999887</c:v>
                </c:pt>
                <c:pt idx="40785">
                  <c:v>203.924999999887</c:v>
                </c:pt>
                <c:pt idx="40786">
                  <c:v>203.929999999887</c:v>
                </c:pt>
                <c:pt idx="40787">
                  <c:v>203.934999999887</c:v>
                </c:pt>
                <c:pt idx="40788">
                  <c:v>203.939999999887</c:v>
                </c:pt>
                <c:pt idx="40789">
                  <c:v>203.944999999887</c:v>
                </c:pt>
                <c:pt idx="40790">
                  <c:v>203.949999999887</c:v>
                </c:pt>
                <c:pt idx="40791">
                  <c:v>203.954999999887</c:v>
                </c:pt>
                <c:pt idx="40792">
                  <c:v>203.959999999887</c:v>
                </c:pt>
                <c:pt idx="40793">
                  <c:v>203.964999999887</c:v>
                </c:pt>
                <c:pt idx="40794">
                  <c:v>203.969999999887</c:v>
                </c:pt>
                <c:pt idx="40795">
                  <c:v>203.974999999887</c:v>
                </c:pt>
                <c:pt idx="40796">
                  <c:v>203.979999999887</c:v>
                </c:pt>
                <c:pt idx="40797">
                  <c:v>203.984999999887</c:v>
                </c:pt>
                <c:pt idx="40798">
                  <c:v>203.989999999887</c:v>
                </c:pt>
                <c:pt idx="40799">
                  <c:v>203.9949999998869</c:v>
                </c:pt>
                <c:pt idx="40800">
                  <c:v>203.9999999998869</c:v>
                </c:pt>
                <c:pt idx="40801">
                  <c:v>204.0049999998869</c:v>
                </c:pt>
                <c:pt idx="40802">
                  <c:v>204.0099999998869</c:v>
                </c:pt>
                <c:pt idx="40803">
                  <c:v>204.0149999998869</c:v>
                </c:pt>
                <c:pt idx="40804">
                  <c:v>204.0199999998869</c:v>
                </c:pt>
                <c:pt idx="40805">
                  <c:v>204.0249999998869</c:v>
                </c:pt>
                <c:pt idx="40806">
                  <c:v>204.0299999998869</c:v>
                </c:pt>
                <c:pt idx="40807">
                  <c:v>204.0349999998869</c:v>
                </c:pt>
                <c:pt idx="40808">
                  <c:v>204.0399999998869</c:v>
                </c:pt>
                <c:pt idx="40809">
                  <c:v>204.0449999998869</c:v>
                </c:pt>
                <c:pt idx="40810">
                  <c:v>204.0499999998869</c:v>
                </c:pt>
                <c:pt idx="40811">
                  <c:v>204.0549999998869</c:v>
                </c:pt>
                <c:pt idx="40812">
                  <c:v>204.0599999998869</c:v>
                </c:pt>
                <c:pt idx="40813">
                  <c:v>204.0649999998869</c:v>
                </c:pt>
                <c:pt idx="40814">
                  <c:v>204.0699999998869</c:v>
                </c:pt>
                <c:pt idx="40815">
                  <c:v>204.0749999998869</c:v>
                </c:pt>
                <c:pt idx="40816">
                  <c:v>204.0799999998868</c:v>
                </c:pt>
                <c:pt idx="40817">
                  <c:v>204.0849999998869</c:v>
                </c:pt>
                <c:pt idx="40818">
                  <c:v>204.0899999998869</c:v>
                </c:pt>
                <c:pt idx="40819">
                  <c:v>204.0949999998869</c:v>
                </c:pt>
                <c:pt idx="40820">
                  <c:v>204.0999999998868</c:v>
                </c:pt>
                <c:pt idx="40821">
                  <c:v>204.1049999998868</c:v>
                </c:pt>
                <c:pt idx="40822">
                  <c:v>204.1099999998868</c:v>
                </c:pt>
                <c:pt idx="40823">
                  <c:v>204.1149999998867</c:v>
                </c:pt>
                <c:pt idx="40824">
                  <c:v>204.1199999998867</c:v>
                </c:pt>
                <c:pt idx="40825">
                  <c:v>204.1249999998868</c:v>
                </c:pt>
                <c:pt idx="40826">
                  <c:v>204.1299999998868</c:v>
                </c:pt>
                <c:pt idx="40827">
                  <c:v>204.1349999998868</c:v>
                </c:pt>
                <c:pt idx="40828">
                  <c:v>204.1399999998868</c:v>
                </c:pt>
                <c:pt idx="40829">
                  <c:v>204.1449999998867</c:v>
                </c:pt>
                <c:pt idx="40830">
                  <c:v>204.1499999998867</c:v>
                </c:pt>
                <c:pt idx="40831">
                  <c:v>204.1549999998868</c:v>
                </c:pt>
                <c:pt idx="40832">
                  <c:v>204.1599999998868</c:v>
                </c:pt>
                <c:pt idx="40833">
                  <c:v>204.1649999998868</c:v>
                </c:pt>
                <c:pt idx="40834">
                  <c:v>204.1699999998868</c:v>
                </c:pt>
                <c:pt idx="40835">
                  <c:v>204.1749999998868</c:v>
                </c:pt>
                <c:pt idx="40836">
                  <c:v>204.1799999998867</c:v>
                </c:pt>
                <c:pt idx="40837">
                  <c:v>204.1849999998868</c:v>
                </c:pt>
                <c:pt idx="40838">
                  <c:v>204.1899999998868</c:v>
                </c:pt>
                <c:pt idx="40839">
                  <c:v>204.1949999998868</c:v>
                </c:pt>
                <c:pt idx="40840">
                  <c:v>204.1999999998868</c:v>
                </c:pt>
                <c:pt idx="40841">
                  <c:v>204.2049999998868</c:v>
                </c:pt>
                <c:pt idx="40842">
                  <c:v>204.2099999998867</c:v>
                </c:pt>
                <c:pt idx="40843">
                  <c:v>204.2149999998867</c:v>
                </c:pt>
                <c:pt idx="40844">
                  <c:v>204.2199999998867</c:v>
                </c:pt>
                <c:pt idx="40845">
                  <c:v>204.2249999998867</c:v>
                </c:pt>
                <c:pt idx="40846">
                  <c:v>204.2299999998867</c:v>
                </c:pt>
                <c:pt idx="40847">
                  <c:v>204.2349999998867</c:v>
                </c:pt>
                <c:pt idx="40848">
                  <c:v>204.2399999998867</c:v>
                </c:pt>
                <c:pt idx="40849">
                  <c:v>204.2449999998867</c:v>
                </c:pt>
                <c:pt idx="40850">
                  <c:v>204.2499999998867</c:v>
                </c:pt>
                <c:pt idx="40851">
                  <c:v>204.2549999998867</c:v>
                </c:pt>
                <c:pt idx="40852">
                  <c:v>204.2599999998867</c:v>
                </c:pt>
                <c:pt idx="40853">
                  <c:v>204.2649999998867</c:v>
                </c:pt>
                <c:pt idx="40854">
                  <c:v>204.2699999998867</c:v>
                </c:pt>
                <c:pt idx="40855">
                  <c:v>204.2749999998867</c:v>
                </c:pt>
                <c:pt idx="40856">
                  <c:v>204.2799999998867</c:v>
                </c:pt>
                <c:pt idx="40857">
                  <c:v>204.2849999998867</c:v>
                </c:pt>
                <c:pt idx="40858">
                  <c:v>204.2899999998867</c:v>
                </c:pt>
                <c:pt idx="40859">
                  <c:v>204.2949999998867</c:v>
                </c:pt>
                <c:pt idx="40860">
                  <c:v>204.2999999998866</c:v>
                </c:pt>
                <c:pt idx="40861">
                  <c:v>204.3049999998867</c:v>
                </c:pt>
                <c:pt idx="40862">
                  <c:v>204.3099999998867</c:v>
                </c:pt>
                <c:pt idx="40863">
                  <c:v>204.3149999998867</c:v>
                </c:pt>
                <c:pt idx="40864">
                  <c:v>204.3199999998866</c:v>
                </c:pt>
                <c:pt idx="40865">
                  <c:v>204.3249999998866</c:v>
                </c:pt>
                <c:pt idx="40866">
                  <c:v>204.3299999998866</c:v>
                </c:pt>
                <c:pt idx="40867">
                  <c:v>204.3349999998866</c:v>
                </c:pt>
                <c:pt idx="40868">
                  <c:v>204.3399999998866</c:v>
                </c:pt>
                <c:pt idx="40869">
                  <c:v>204.3449999998866</c:v>
                </c:pt>
                <c:pt idx="40870">
                  <c:v>204.3499999998866</c:v>
                </c:pt>
                <c:pt idx="40871">
                  <c:v>204.3549999998866</c:v>
                </c:pt>
                <c:pt idx="40872">
                  <c:v>204.3599999998866</c:v>
                </c:pt>
                <c:pt idx="40873">
                  <c:v>204.3649999998866</c:v>
                </c:pt>
                <c:pt idx="40874">
                  <c:v>204.3699999998866</c:v>
                </c:pt>
                <c:pt idx="40875">
                  <c:v>204.3749999998866</c:v>
                </c:pt>
                <c:pt idx="40876">
                  <c:v>204.3799999998866</c:v>
                </c:pt>
                <c:pt idx="40877">
                  <c:v>204.3849999998866</c:v>
                </c:pt>
                <c:pt idx="40878">
                  <c:v>204.3899999998866</c:v>
                </c:pt>
                <c:pt idx="40879">
                  <c:v>204.3949999998866</c:v>
                </c:pt>
                <c:pt idx="40880">
                  <c:v>204.3999999998866</c:v>
                </c:pt>
                <c:pt idx="40881">
                  <c:v>204.4049999998866</c:v>
                </c:pt>
                <c:pt idx="40882">
                  <c:v>204.4099999998866</c:v>
                </c:pt>
                <c:pt idx="40883">
                  <c:v>204.4149999998866</c:v>
                </c:pt>
                <c:pt idx="40884">
                  <c:v>204.4199999998866</c:v>
                </c:pt>
                <c:pt idx="40885">
                  <c:v>204.4249999998866</c:v>
                </c:pt>
                <c:pt idx="40886">
                  <c:v>204.4299999998866</c:v>
                </c:pt>
                <c:pt idx="40887">
                  <c:v>204.4349999998865</c:v>
                </c:pt>
                <c:pt idx="40888">
                  <c:v>204.4399999998865</c:v>
                </c:pt>
                <c:pt idx="40889">
                  <c:v>204.4449999998865</c:v>
                </c:pt>
                <c:pt idx="40890">
                  <c:v>204.4499999998865</c:v>
                </c:pt>
                <c:pt idx="40891">
                  <c:v>204.4549999998866</c:v>
                </c:pt>
                <c:pt idx="40892">
                  <c:v>204.4599999998865</c:v>
                </c:pt>
                <c:pt idx="40893">
                  <c:v>204.4649999998865</c:v>
                </c:pt>
                <c:pt idx="40894">
                  <c:v>204.4699999998865</c:v>
                </c:pt>
                <c:pt idx="40895">
                  <c:v>204.4749999998865</c:v>
                </c:pt>
                <c:pt idx="40896">
                  <c:v>204.4799999998865</c:v>
                </c:pt>
                <c:pt idx="40897">
                  <c:v>204.4849999998865</c:v>
                </c:pt>
                <c:pt idx="40898">
                  <c:v>204.4899999998865</c:v>
                </c:pt>
                <c:pt idx="40899">
                  <c:v>204.4949999998865</c:v>
                </c:pt>
                <c:pt idx="40900">
                  <c:v>204.4999999998865</c:v>
                </c:pt>
                <c:pt idx="40901">
                  <c:v>204.5049999998865</c:v>
                </c:pt>
                <c:pt idx="40902">
                  <c:v>204.5099999998865</c:v>
                </c:pt>
                <c:pt idx="40903">
                  <c:v>204.5149999998865</c:v>
                </c:pt>
                <c:pt idx="40904">
                  <c:v>204.5199999998864</c:v>
                </c:pt>
                <c:pt idx="40905">
                  <c:v>204.5249999998865</c:v>
                </c:pt>
                <c:pt idx="40906">
                  <c:v>204.5299999998865</c:v>
                </c:pt>
                <c:pt idx="40907">
                  <c:v>204.5349999998865</c:v>
                </c:pt>
                <c:pt idx="40908">
                  <c:v>204.5399999998864</c:v>
                </c:pt>
                <c:pt idx="40909">
                  <c:v>204.5449999998864</c:v>
                </c:pt>
                <c:pt idx="40910">
                  <c:v>204.5499999998864</c:v>
                </c:pt>
                <c:pt idx="40911">
                  <c:v>204.5549999998864</c:v>
                </c:pt>
                <c:pt idx="40912">
                  <c:v>204.5599999998864</c:v>
                </c:pt>
                <c:pt idx="40913">
                  <c:v>204.5649999998864</c:v>
                </c:pt>
                <c:pt idx="40914">
                  <c:v>204.5699999998864</c:v>
                </c:pt>
                <c:pt idx="40915">
                  <c:v>204.5749999998864</c:v>
                </c:pt>
                <c:pt idx="40916">
                  <c:v>204.5799999998864</c:v>
                </c:pt>
                <c:pt idx="40917">
                  <c:v>204.5849999998864</c:v>
                </c:pt>
                <c:pt idx="40918">
                  <c:v>204.5899999998864</c:v>
                </c:pt>
                <c:pt idx="40919">
                  <c:v>204.5949999998864</c:v>
                </c:pt>
                <c:pt idx="40920">
                  <c:v>204.5999999998864</c:v>
                </c:pt>
                <c:pt idx="40921">
                  <c:v>204.6049999998864</c:v>
                </c:pt>
                <c:pt idx="40922">
                  <c:v>204.6099999998864</c:v>
                </c:pt>
                <c:pt idx="40923">
                  <c:v>204.6149999998864</c:v>
                </c:pt>
                <c:pt idx="40924">
                  <c:v>204.6199999998863</c:v>
                </c:pt>
                <c:pt idx="40925">
                  <c:v>204.6249999998864</c:v>
                </c:pt>
                <c:pt idx="40926">
                  <c:v>204.6299999998864</c:v>
                </c:pt>
                <c:pt idx="40927">
                  <c:v>204.6349999998864</c:v>
                </c:pt>
                <c:pt idx="40928">
                  <c:v>204.6399999998864</c:v>
                </c:pt>
                <c:pt idx="40929">
                  <c:v>204.6449999998864</c:v>
                </c:pt>
                <c:pt idx="40930">
                  <c:v>204.6499999998863</c:v>
                </c:pt>
                <c:pt idx="40931">
                  <c:v>204.6549999998863</c:v>
                </c:pt>
                <c:pt idx="40932">
                  <c:v>204.6599999998863</c:v>
                </c:pt>
                <c:pt idx="40933">
                  <c:v>204.6649999998863</c:v>
                </c:pt>
                <c:pt idx="40934">
                  <c:v>204.6699999998863</c:v>
                </c:pt>
                <c:pt idx="40935">
                  <c:v>204.6749999998863</c:v>
                </c:pt>
                <c:pt idx="40936">
                  <c:v>204.6799999998863</c:v>
                </c:pt>
                <c:pt idx="40937">
                  <c:v>204.6849999998863</c:v>
                </c:pt>
                <c:pt idx="40938">
                  <c:v>204.6899999998863</c:v>
                </c:pt>
                <c:pt idx="40939">
                  <c:v>204.6949999998863</c:v>
                </c:pt>
                <c:pt idx="40940">
                  <c:v>204.6999999998863</c:v>
                </c:pt>
                <c:pt idx="40941">
                  <c:v>204.7049999998863</c:v>
                </c:pt>
                <c:pt idx="40942">
                  <c:v>204.7099999998863</c:v>
                </c:pt>
                <c:pt idx="40943">
                  <c:v>204.7149999998863</c:v>
                </c:pt>
                <c:pt idx="40944">
                  <c:v>204.7199999998863</c:v>
                </c:pt>
                <c:pt idx="40945">
                  <c:v>204.7249999998863</c:v>
                </c:pt>
                <c:pt idx="40946">
                  <c:v>204.7299999998863</c:v>
                </c:pt>
                <c:pt idx="40947">
                  <c:v>204.7349999998863</c:v>
                </c:pt>
                <c:pt idx="40948">
                  <c:v>204.7399999998862</c:v>
                </c:pt>
                <c:pt idx="40949">
                  <c:v>204.7449999998861</c:v>
                </c:pt>
                <c:pt idx="40950">
                  <c:v>204.7499999998861</c:v>
                </c:pt>
                <c:pt idx="40951">
                  <c:v>204.7549999998863</c:v>
                </c:pt>
                <c:pt idx="40952">
                  <c:v>204.7599999998862</c:v>
                </c:pt>
                <c:pt idx="40953">
                  <c:v>204.7649999998862</c:v>
                </c:pt>
                <c:pt idx="40954">
                  <c:v>204.7699999998862</c:v>
                </c:pt>
                <c:pt idx="40955">
                  <c:v>204.7749999998861</c:v>
                </c:pt>
                <c:pt idx="40956">
                  <c:v>204.7799999998861</c:v>
                </c:pt>
                <c:pt idx="40957">
                  <c:v>204.7849999998862</c:v>
                </c:pt>
                <c:pt idx="40958">
                  <c:v>204.7899999998862</c:v>
                </c:pt>
                <c:pt idx="40959">
                  <c:v>204.7949999998862</c:v>
                </c:pt>
                <c:pt idx="40960">
                  <c:v>204.7999999998862</c:v>
                </c:pt>
                <c:pt idx="40961">
                  <c:v>204.8049999998862</c:v>
                </c:pt>
                <c:pt idx="40962">
                  <c:v>204.8099999998862</c:v>
                </c:pt>
                <c:pt idx="40963">
                  <c:v>204.8149999998862</c:v>
                </c:pt>
                <c:pt idx="40964">
                  <c:v>204.8199999998862</c:v>
                </c:pt>
                <c:pt idx="40965">
                  <c:v>204.8249999998862</c:v>
                </c:pt>
                <c:pt idx="40966">
                  <c:v>204.8299999998862</c:v>
                </c:pt>
                <c:pt idx="40967">
                  <c:v>204.8349999998862</c:v>
                </c:pt>
                <c:pt idx="40968">
                  <c:v>204.8399999998862</c:v>
                </c:pt>
                <c:pt idx="40969">
                  <c:v>204.8449999998862</c:v>
                </c:pt>
                <c:pt idx="40970">
                  <c:v>204.8499999998862</c:v>
                </c:pt>
                <c:pt idx="40971">
                  <c:v>204.8549999998862</c:v>
                </c:pt>
                <c:pt idx="40972">
                  <c:v>204.8599999998862</c:v>
                </c:pt>
                <c:pt idx="40973">
                  <c:v>204.8649999998862</c:v>
                </c:pt>
                <c:pt idx="40974">
                  <c:v>204.8699999998862</c:v>
                </c:pt>
                <c:pt idx="40975">
                  <c:v>204.8749999998861</c:v>
                </c:pt>
                <c:pt idx="40976">
                  <c:v>204.8799999998861</c:v>
                </c:pt>
                <c:pt idx="40977">
                  <c:v>204.8849999998862</c:v>
                </c:pt>
                <c:pt idx="40978">
                  <c:v>204.8899999998862</c:v>
                </c:pt>
                <c:pt idx="40979">
                  <c:v>204.8949999998862</c:v>
                </c:pt>
                <c:pt idx="40980">
                  <c:v>204.8999999998861</c:v>
                </c:pt>
                <c:pt idx="40981">
                  <c:v>204.9049999998861</c:v>
                </c:pt>
                <c:pt idx="40982">
                  <c:v>204.9099999998861</c:v>
                </c:pt>
                <c:pt idx="40983">
                  <c:v>204.9149999998861</c:v>
                </c:pt>
                <c:pt idx="40984">
                  <c:v>204.9199999998861</c:v>
                </c:pt>
                <c:pt idx="40985">
                  <c:v>204.9249999998861</c:v>
                </c:pt>
                <c:pt idx="40986">
                  <c:v>204.9299999998861</c:v>
                </c:pt>
                <c:pt idx="40987">
                  <c:v>204.9349999998861</c:v>
                </c:pt>
                <c:pt idx="40988">
                  <c:v>204.9399999998861</c:v>
                </c:pt>
                <c:pt idx="40989">
                  <c:v>204.9449999998861</c:v>
                </c:pt>
                <c:pt idx="40990">
                  <c:v>204.9499999998861</c:v>
                </c:pt>
                <c:pt idx="40991">
                  <c:v>204.9549999998861</c:v>
                </c:pt>
                <c:pt idx="40992">
                  <c:v>204.9599999998861</c:v>
                </c:pt>
                <c:pt idx="40993">
                  <c:v>204.9649999998861</c:v>
                </c:pt>
                <c:pt idx="40994">
                  <c:v>204.9699999998861</c:v>
                </c:pt>
                <c:pt idx="40995">
                  <c:v>204.9749999998861</c:v>
                </c:pt>
                <c:pt idx="40996">
                  <c:v>204.979999999886</c:v>
                </c:pt>
                <c:pt idx="40997">
                  <c:v>204.984999999886</c:v>
                </c:pt>
                <c:pt idx="40998">
                  <c:v>204.989999999886</c:v>
                </c:pt>
                <c:pt idx="40999">
                  <c:v>204.994999999886</c:v>
                </c:pt>
                <c:pt idx="41000">
                  <c:v>204.999999999886</c:v>
                </c:pt>
                <c:pt idx="41001">
                  <c:v>205.004999999886</c:v>
                </c:pt>
                <c:pt idx="41002">
                  <c:v>205.009999999886</c:v>
                </c:pt>
                <c:pt idx="41003">
                  <c:v>205.014999999886</c:v>
                </c:pt>
                <c:pt idx="41004">
                  <c:v>205.019999999886</c:v>
                </c:pt>
                <c:pt idx="41005">
                  <c:v>205.024999999886</c:v>
                </c:pt>
                <c:pt idx="41006">
                  <c:v>205.029999999886</c:v>
                </c:pt>
                <c:pt idx="41007">
                  <c:v>205.034999999886</c:v>
                </c:pt>
                <c:pt idx="41008">
                  <c:v>205.039999999886</c:v>
                </c:pt>
                <c:pt idx="41009">
                  <c:v>205.044999999886</c:v>
                </c:pt>
                <c:pt idx="41010">
                  <c:v>205.049999999886</c:v>
                </c:pt>
                <c:pt idx="41011">
                  <c:v>205.054999999886</c:v>
                </c:pt>
                <c:pt idx="41012">
                  <c:v>205.059999999886</c:v>
                </c:pt>
                <c:pt idx="41013">
                  <c:v>205.064999999886</c:v>
                </c:pt>
                <c:pt idx="41014">
                  <c:v>205.069999999886</c:v>
                </c:pt>
                <c:pt idx="41015">
                  <c:v>205.074999999886</c:v>
                </c:pt>
                <c:pt idx="41016">
                  <c:v>205.079999999886</c:v>
                </c:pt>
                <c:pt idx="41017">
                  <c:v>205.084999999886</c:v>
                </c:pt>
                <c:pt idx="41018">
                  <c:v>205.089999999886</c:v>
                </c:pt>
                <c:pt idx="41019">
                  <c:v>205.0949999998859</c:v>
                </c:pt>
                <c:pt idx="41020">
                  <c:v>205.0999999998859</c:v>
                </c:pt>
                <c:pt idx="41021">
                  <c:v>205.1049999998859</c:v>
                </c:pt>
                <c:pt idx="41022">
                  <c:v>205.1099999998859</c:v>
                </c:pt>
                <c:pt idx="41023">
                  <c:v>205.1149999998859</c:v>
                </c:pt>
                <c:pt idx="41024">
                  <c:v>205.1199999998859</c:v>
                </c:pt>
                <c:pt idx="41025">
                  <c:v>205.1249999998859</c:v>
                </c:pt>
                <c:pt idx="41026">
                  <c:v>205.1299999998859</c:v>
                </c:pt>
                <c:pt idx="41027">
                  <c:v>205.1349999998859</c:v>
                </c:pt>
                <c:pt idx="41028">
                  <c:v>205.1399999998859</c:v>
                </c:pt>
                <c:pt idx="41029">
                  <c:v>205.1449999998859</c:v>
                </c:pt>
                <c:pt idx="41030">
                  <c:v>205.1499999998859</c:v>
                </c:pt>
                <c:pt idx="41031">
                  <c:v>205.1549999998859</c:v>
                </c:pt>
                <c:pt idx="41032">
                  <c:v>205.1599999998859</c:v>
                </c:pt>
                <c:pt idx="41033">
                  <c:v>205.1649999998859</c:v>
                </c:pt>
                <c:pt idx="41034">
                  <c:v>205.1699999998859</c:v>
                </c:pt>
                <c:pt idx="41035">
                  <c:v>205.1749999998859</c:v>
                </c:pt>
                <c:pt idx="41036">
                  <c:v>205.1799999998858</c:v>
                </c:pt>
                <c:pt idx="41037">
                  <c:v>205.1849999998859</c:v>
                </c:pt>
                <c:pt idx="41038">
                  <c:v>205.1899999998859</c:v>
                </c:pt>
                <c:pt idx="41039">
                  <c:v>205.1949999998859</c:v>
                </c:pt>
                <c:pt idx="41040">
                  <c:v>205.1999999998858</c:v>
                </c:pt>
                <c:pt idx="41041">
                  <c:v>205.2049999998858</c:v>
                </c:pt>
                <c:pt idx="41042">
                  <c:v>205.2099999998858</c:v>
                </c:pt>
                <c:pt idx="41043">
                  <c:v>205.2149999998857</c:v>
                </c:pt>
                <c:pt idx="41044">
                  <c:v>205.2199999998857</c:v>
                </c:pt>
                <c:pt idx="41045">
                  <c:v>205.2249999998858</c:v>
                </c:pt>
                <c:pt idx="41046">
                  <c:v>205.2299999998858</c:v>
                </c:pt>
                <c:pt idx="41047">
                  <c:v>205.2349999998858</c:v>
                </c:pt>
                <c:pt idx="41048">
                  <c:v>205.2399999998858</c:v>
                </c:pt>
                <c:pt idx="41049">
                  <c:v>205.2449999998857</c:v>
                </c:pt>
                <c:pt idx="41050">
                  <c:v>205.2499999998857</c:v>
                </c:pt>
                <c:pt idx="41051">
                  <c:v>205.2549999998858</c:v>
                </c:pt>
                <c:pt idx="41052">
                  <c:v>205.2599999998858</c:v>
                </c:pt>
                <c:pt idx="41053">
                  <c:v>205.2649999998858</c:v>
                </c:pt>
                <c:pt idx="41054">
                  <c:v>205.2699999998858</c:v>
                </c:pt>
                <c:pt idx="41055">
                  <c:v>205.2749999998858</c:v>
                </c:pt>
                <c:pt idx="41056">
                  <c:v>205.2799999998857</c:v>
                </c:pt>
                <c:pt idx="41057">
                  <c:v>205.2849999998858</c:v>
                </c:pt>
                <c:pt idx="41058">
                  <c:v>205.2899999998858</c:v>
                </c:pt>
                <c:pt idx="41059">
                  <c:v>205.2949999998858</c:v>
                </c:pt>
                <c:pt idx="41060">
                  <c:v>205.2999999998858</c:v>
                </c:pt>
                <c:pt idx="41061">
                  <c:v>205.3049999998858</c:v>
                </c:pt>
                <c:pt idx="41062">
                  <c:v>205.3099999998858</c:v>
                </c:pt>
                <c:pt idx="41063">
                  <c:v>205.3149999998857</c:v>
                </c:pt>
                <c:pt idx="41064">
                  <c:v>205.3199999998857</c:v>
                </c:pt>
                <c:pt idx="41065">
                  <c:v>205.3249999998858</c:v>
                </c:pt>
                <c:pt idx="41066">
                  <c:v>205.3299999998858</c:v>
                </c:pt>
                <c:pt idx="41067">
                  <c:v>205.3349999998858</c:v>
                </c:pt>
                <c:pt idx="41068">
                  <c:v>205.3399999998857</c:v>
                </c:pt>
                <c:pt idx="41069">
                  <c:v>205.3449999998857</c:v>
                </c:pt>
                <c:pt idx="41070">
                  <c:v>205.3499999998857</c:v>
                </c:pt>
                <c:pt idx="41071">
                  <c:v>205.3549999998857</c:v>
                </c:pt>
                <c:pt idx="41072">
                  <c:v>205.3599999998857</c:v>
                </c:pt>
                <c:pt idx="41073">
                  <c:v>205.3649999998857</c:v>
                </c:pt>
                <c:pt idx="41074">
                  <c:v>205.3699999998857</c:v>
                </c:pt>
                <c:pt idx="41075">
                  <c:v>205.3749999998857</c:v>
                </c:pt>
                <c:pt idx="41076">
                  <c:v>205.3799999998857</c:v>
                </c:pt>
                <c:pt idx="41077">
                  <c:v>205.3849999998857</c:v>
                </c:pt>
                <c:pt idx="41078">
                  <c:v>205.3899999998857</c:v>
                </c:pt>
                <c:pt idx="41079">
                  <c:v>205.3949999998857</c:v>
                </c:pt>
                <c:pt idx="41080">
                  <c:v>205.3999999998857</c:v>
                </c:pt>
                <c:pt idx="41081">
                  <c:v>205.4049999998857</c:v>
                </c:pt>
                <c:pt idx="41082">
                  <c:v>205.4099999998857</c:v>
                </c:pt>
                <c:pt idx="41083">
                  <c:v>205.4149999998857</c:v>
                </c:pt>
                <c:pt idx="41084">
                  <c:v>205.4199999998856</c:v>
                </c:pt>
                <c:pt idx="41085">
                  <c:v>205.4249999998856</c:v>
                </c:pt>
                <c:pt idx="41086">
                  <c:v>205.4299999998856</c:v>
                </c:pt>
                <c:pt idx="41087">
                  <c:v>205.4349999998856</c:v>
                </c:pt>
                <c:pt idx="41088">
                  <c:v>205.4399999998856</c:v>
                </c:pt>
                <c:pt idx="41089">
                  <c:v>205.4449999998856</c:v>
                </c:pt>
                <c:pt idx="41090">
                  <c:v>205.4499999998856</c:v>
                </c:pt>
                <c:pt idx="41091">
                  <c:v>205.4549999998856</c:v>
                </c:pt>
                <c:pt idx="41092">
                  <c:v>205.4599999998856</c:v>
                </c:pt>
                <c:pt idx="41093">
                  <c:v>205.4649999998856</c:v>
                </c:pt>
                <c:pt idx="41094">
                  <c:v>205.4699999998856</c:v>
                </c:pt>
                <c:pt idx="41095">
                  <c:v>205.4749999998856</c:v>
                </c:pt>
                <c:pt idx="41096">
                  <c:v>205.4799999998856</c:v>
                </c:pt>
                <c:pt idx="41097">
                  <c:v>205.4849999998856</c:v>
                </c:pt>
                <c:pt idx="41098">
                  <c:v>205.4899999998856</c:v>
                </c:pt>
                <c:pt idx="41099">
                  <c:v>205.4949999998856</c:v>
                </c:pt>
                <c:pt idx="41100">
                  <c:v>205.4999999998856</c:v>
                </c:pt>
                <c:pt idx="41101">
                  <c:v>205.5049999998856</c:v>
                </c:pt>
                <c:pt idx="41102">
                  <c:v>205.5099999998856</c:v>
                </c:pt>
                <c:pt idx="41103">
                  <c:v>205.5149999998856</c:v>
                </c:pt>
                <c:pt idx="41104">
                  <c:v>205.5199999998856</c:v>
                </c:pt>
                <c:pt idx="41105">
                  <c:v>205.5249999998856</c:v>
                </c:pt>
                <c:pt idx="41106">
                  <c:v>205.5299999998856</c:v>
                </c:pt>
                <c:pt idx="41107">
                  <c:v>205.5349999998855</c:v>
                </c:pt>
                <c:pt idx="41108">
                  <c:v>205.5399999998855</c:v>
                </c:pt>
                <c:pt idx="41109">
                  <c:v>205.5449999998855</c:v>
                </c:pt>
                <c:pt idx="41110">
                  <c:v>205.5499999998855</c:v>
                </c:pt>
                <c:pt idx="41111">
                  <c:v>205.5549999998856</c:v>
                </c:pt>
                <c:pt idx="41112">
                  <c:v>205.5599999998855</c:v>
                </c:pt>
                <c:pt idx="41113">
                  <c:v>205.5649999998855</c:v>
                </c:pt>
                <c:pt idx="41114">
                  <c:v>205.5699999998855</c:v>
                </c:pt>
                <c:pt idx="41115">
                  <c:v>205.5749999998855</c:v>
                </c:pt>
                <c:pt idx="41116">
                  <c:v>205.5799999998855</c:v>
                </c:pt>
                <c:pt idx="41117">
                  <c:v>205.5849999998855</c:v>
                </c:pt>
                <c:pt idx="41118">
                  <c:v>205.5899999998855</c:v>
                </c:pt>
                <c:pt idx="41119">
                  <c:v>205.5949999998855</c:v>
                </c:pt>
                <c:pt idx="41120">
                  <c:v>205.5999999998855</c:v>
                </c:pt>
                <c:pt idx="41121">
                  <c:v>205.6049999998855</c:v>
                </c:pt>
                <c:pt idx="41122">
                  <c:v>205.6099999998855</c:v>
                </c:pt>
                <c:pt idx="41123">
                  <c:v>205.6149999998855</c:v>
                </c:pt>
                <c:pt idx="41124">
                  <c:v>205.6199999998854</c:v>
                </c:pt>
                <c:pt idx="41125">
                  <c:v>205.6249999998855</c:v>
                </c:pt>
                <c:pt idx="41126">
                  <c:v>205.6299999998855</c:v>
                </c:pt>
                <c:pt idx="41127">
                  <c:v>205.6349999998855</c:v>
                </c:pt>
                <c:pt idx="41128">
                  <c:v>205.6399999998854</c:v>
                </c:pt>
                <c:pt idx="41129">
                  <c:v>205.6449999998854</c:v>
                </c:pt>
                <c:pt idx="41130">
                  <c:v>205.6499999998854</c:v>
                </c:pt>
                <c:pt idx="41131">
                  <c:v>205.6549999998854</c:v>
                </c:pt>
                <c:pt idx="41132">
                  <c:v>205.6599999998854</c:v>
                </c:pt>
                <c:pt idx="41133">
                  <c:v>205.6649999998854</c:v>
                </c:pt>
                <c:pt idx="41134">
                  <c:v>205.6699999998854</c:v>
                </c:pt>
                <c:pt idx="41135">
                  <c:v>205.6749999998854</c:v>
                </c:pt>
                <c:pt idx="41136">
                  <c:v>205.6799999998854</c:v>
                </c:pt>
                <c:pt idx="41137">
                  <c:v>205.6849999998854</c:v>
                </c:pt>
                <c:pt idx="41138">
                  <c:v>205.6899999998854</c:v>
                </c:pt>
                <c:pt idx="41139">
                  <c:v>205.6949999998854</c:v>
                </c:pt>
                <c:pt idx="41140">
                  <c:v>205.6999999998854</c:v>
                </c:pt>
                <c:pt idx="41141">
                  <c:v>205.7049999998854</c:v>
                </c:pt>
                <c:pt idx="41142">
                  <c:v>205.7099999998854</c:v>
                </c:pt>
                <c:pt idx="41143">
                  <c:v>205.7149999998854</c:v>
                </c:pt>
                <c:pt idx="41144">
                  <c:v>205.7199999998853</c:v>
                </c:pt>
                <c:pt idx="41145">
                  <c:v>205.7249999998854</c:v>
                </c:pt>
                <c:pt idx="41146">
                  <c:v>205.7299999998854</c:v>
                </c:pt>
                <c:pt idx="41147">
                  <c:v>205.7349999998854</c:v>
                </c:pt>
                <c:pt idx="41148">
                  <c:v>205.7399999998854</c:v>
                </c:pt>
                <c:pt idx="41149">
                  <c:v>205.7449999998854</c:v>
                </c:pt>
                <c:pt idx="41150">
                  <c:v>205.7499999998853</c:v>
                </c:pt>
                <c:pt idx="41151">
                  <c:v>205.7549999998853</c:v>
                </c:pt>
                <c:pt idx="41152">
                  <c:v>205.7599999998853</c:v>
                </c:pt>
                <c:pt idx="41153">
                  <c:v>205.7649999998853</c:v>
                </c:pt>
                <c:pt idx="41154">
                  <c:v>205.7699999998853</c:v>
                </c:pt>
                <c:pt idx="41155">
                  <c:v>205.7749999998853</c:v>
                </c:pt>
                <c:pt idx="41156">
                  <c:v>205.7799999998853</c:v>
                </c:pt>
                <c:pt idx="41157">
                  <c:v>205.7849999998853</c:v>
                </c:pt>
                <c:pt idx="41158">
                  <c:v>205.7899999998853</c:v>
                </c:pt>
                <c:pt idx="41159">
                  <c:v>205.7949999998853</c:v>
                </c:pt>
                <c:pt idx="41160">
                  <c:v>205.7999999998853</c:v>
                </c:pt>
                <c:pt idx="41161">
                  <c:v>205.8049999998853</c:v>
                </c:pt>
                <c:pt idx="41162">
                  <c:v>205.8099999998853</c:v>
                </c:pt>
                <c:pt idx="41163">
                  <c:v>205.8149999998853</c:v>
                </c:pt>
                <c:pt idx="41164">
                  <c:v>205.8199999998853</c:v>
                </c:pt>
                <c:pt idx="41165">
                  <c:v>205.8249999998853</c:v>
                </c:pt>
                <c:pt idx="41166">
                  <c:v>205.8299999998853</c:v>
                </c:pt>
                <c:pt idx="41167">
                  <c:v>205.8349999998853</c:v>
                </c:pt>
                <c:pt idx="41168">
                  <c:v>205.8399999998853</c:v>
                </c:pt>
                <c:pt idx="41169">
                  <c:v>205.8449999998853</c:v>
                </c:pt>
                <c:pt idx="41170">
                  <c:v>205.8499999998853</c:v>
                </c:pt>
                <c:pt idx="41171">
                  <c:v>205.8549999998853</c:v>
                </c:pt>
                <c:pt idx="41172">
                  <c:v>205.8599999998853</c:v>
                </c:pt>
                <c:pt idx="41173">
                  <c:v>205.8649999998852</c:v>
                </c:pt>
                <c:pt idx="41174">
                  <c:v>205.8699999998852</c:v>
                </c:pt>
                <c:pt idx="41175">
                  <c:v>205.8749999998852</c:v>
                </c:pt>
                <c:pt idx="41176">
                  <c:v>205.8799999998852</c:v>
                </c:pt>
                <c:pt idx="41177">
                  <c:v>205.8849999998853</c:v>
                </c:pt>
                <c:pt idx="41178">
                  <c:v>205.8899999998852</c:v>
                </c:pt>
                <c:pt idx="41179">
                  <c:v>205.8949999998852</c:v>
                </c:pt>
                <c:pt idx="41180">
                  <c:v>205.8999999998852</c:v>
                </c:pt>
                <c:pt idx="41181">
                  <c:v>205.9049999998852</c:v>
                </c:pt>
                <c:pt idx="41182">
                  <c:v>205.9099999998852</c:v>
                </c:pt>
                <c:pt idx="41183">
                  <c:v>205.9149999998852</c:v>
                </c:pt>
                <c:pt idx="41184">
                  <c:v>205.9199999998852</c:v>
                </c:pt>
                <c:pt idx="41185">
                  <c:v>205.9249999998852</c:v>
                </c:pt>
                <c:pt idx="41186">
                  <c:v>205.9299999998852</c:v>
                </c:pt>
                <c:pt idx="41187">
                  <c:v>205.9349999998852</c:v>
                </c:pt>
                <c:pt idx="41188">
                  <c:v>205.9399999998852</c:v>
                </c:pt>
                <c:pt idx="41189">
                  <c:v>205.9449999998852</c:v>
                </c:pt>
                <c:pt idx="41190">
                  <c:v>205.9499999998852</c:v>
                </c:pt>
                <c:pt idx="41191">
                  <c:v>205.9549999998852</c:v>
                </c:pt>
                <c:pt idx="41192">
                  <c:v>205.9599999998852</c:v>
                </c:pt>
                <c:pt idx="41193">
                  <c:v>205.9649999998852</c:v>
                </c:pt>
                <c:pt idx="41194">
                  <c:v>205.9699999998852</c:v>
                </c:pt>
                <c:pt idx="41195">
                  <c:v>205.9749999998851</c:v>
                </c:pt>
                <c:pt idx="41196">
                  <c:v>205.9799999998851</c:v>
                </c:pt>
                <c:pt idx="41197">
                  <c:v>205.9849999998852</c:v>
                </c:pt>
                <c:pt idx="41198">
                  <c:v>205.9899999998852</c:v>
                </c:pt>
                <c:pt idx="41199">
                  <c:v>205.9949999998852</c:v>
                </c:pt>
                <c:pt idx="41200">
                  <c:v>205.9999999998851</c:v>
                </c:pt>
                <c:pt idx="41201">
                  <c:v>206.0049999998851</c:v>
                </c:pt>
                <c:pt idx="41202">
                  <c:v>206.0099999998851</c:v>
                </c:pt>
                <c:pt idx="41203">
                  <c:v>206.0149999998851</c:v>
                </c:pt>
                <c:pt idx="41204">
                  <c:v>206.0199999998851</c:v>
                </c:pt>
                <c:pt idx="41205">
                  <c:v>206.0249999998851</c:v>
                </c:pt>
                <c:pt idx="41206">
                  <c:v>206.0299999998851</c:v>
                </c:pt>
                <c:pt idx="41207">
                  <c:v>206.0349999998851</c:v>
                </c:pt>
                <c:pt idx="41208">
                  <c:v>206.0399999998851</c:v>
                </c:pt>
                <c:pt idx="41209">
                  <c:v>206.0449999998851</c:v>
                </c:pt>
                <c:pt idx="41210">
                  <c:v>206.0499999998851</c:v>
                </c:pt>
                <c:pt idx="41211">
                  <c:v>206.0549999998851</c:v>
                </c:pt>
                <c:pt idx="41212">
                  <c:v>206.0599999998851</c:v>
                </c:pt>
                <c:pt idx="41213">
                  <c:v>206.0649999998851</c:v>
                </c:pt>
                <c:pt idx="41214">
                  <c:v>206.0699999998851</c:v>
                </c:pt>
                <c:pt idx="41215">
                  <c:v>206.0749999998851</c:v>
                </c:pt>
                <c:pt idx="41216">
                  <c:v>206.079999999885</c:v>
                </c:pt>
                <c:pt idx="41217">
                  <c:v>206.084999999885</c:v>
                </c:pt>
                <c:pt idx="41218">
                  <c:v>206.089999999885</c:v>
                </c:pt>
                <c:pt idx="41219">
                  <c:v>206.094999999885</c:v>
                </c:pt>
                <c:pt idx="41220">
                  <c:v>206.099999999885</c:v>
                </c:pt>
                <c:pt idx="41221">
                  <c:v>206.104999999885</c:v>
                </c:pt>
                <c:pt idx="41222">
                  <c:v>206.109999999885</c:v>
                </c:pt>
                <c:pt idx="41223">
                  <c:v>206.114999999885</c:v>
                </c:pt>
                <c:pt idx="41224">
                  <c:v>206.119999999885</c:v>
                </c:pt>
                <c:pt idx="41225">
                  <c:v>206.124999999885</c:v>
                </c:pt>
                <c:pt idx="41226">
                  <c:v>206.129999999885</c:v>
                </c:pt>
                <c:pt idx="41227">
                  <c:v>206.134999999885</c:v>
                </c:pt>
                <c:pt idx="41228">
                  <c:v>206.139999999885</c:v>
                </c:pt>
                <c:pt idx="41229">
                  <c:v>206.144999999885</c:v>
                </c:pt>
                <c:pt idx="41230">
                  <c:v>206.149999999885</c:v>
                </c:pt>
                <c:pt idx="41231">
                  <c:v>206.154999999885</c:v>
                </c:pt>
                <c:pt idx="41232">
                  <c:v>206.159999999885</c:v>
                </c:pt>
                <c:pt idx="41233">
                  <c:v>206.164999999885</c:v>
                </c:pt>
                <c:pt idx="41234">
                  <c:v>206.169999999885</c:v>
                </c:pt>
                <c:pt idx="41235">
                  <c:v>206.174999999885</c:v>
                </c:pt>
                <c:pt idx="41236">
                  <c:v>206.179999999885</c:v>
                </c:pt>
                <c:pt idx="41237">
                  <c:v>206.184999999885</c:v>
                </c:pt>
                <c:pt idx="41238">
                  <c:v>206.189999999885</c:v>
                </c:pt>
                <c:pt idx="41239">
                  <c:v>206.1949999998849</c:v>
                </c:pt>
                <c:pt idx="41240">
                  <c:v>206.1999999998849</c:v>
                </c:pt>
                <c:pt idx="41241">
                  <c:v>206.2049999998849</c:v>
                </c:pt>
                <c:pt idx="41242">
                  <c:v>206.2099999998849</c:v>
                </c:pt>
                <c:pt idx="41243">
                  <c:v>206.2149999998849</c:v>
                </c:pt>
                <c:pt idx="41244">
                  <c:v>206.2199999998849</c:v>
                </c:pt>
                <c:pt idx="41245">
                  <c:v>206.2249999998849</c:v>
                </c:pt>
                <c:pt idx="41246">
                  <c:v>206.2299999998849</c:v>
                </c:pt>
                <c:pt idx="41247">
                  <c:v>206.2349999998849</c:v>
                </c:pt>
                <c:pt idx="41248">
                  <c:v>206.2399999998849</c:v>
                </c:pt>
                <c:pt idx="41249">
                  <c:v>206.2449999998849</c:v>
                </c:pt>
                <c:pt idx="41250">
                  <c:v>206.2499999998849</c:v>
                </c:pt>
                <c:pt idx="41251">
                  <c:v>206.2549999998849</c:v>
                </c:pt>
                <c:pt idx="41252">
                  <c:v>206.2599999998849</c:v>
                </c:pt>
                <c:pt idx="41253">
                  <c:v>206.2649999998849</c:v>
                </c:pt>
                <c:pt idx="41254">
                  <c:v>206.2699999998849</c:v>
                </c:pt>
                <c:pt idx="41255">
                  <c:v>206.2749999998849</c:v>
                </c:pt>
                <c:pt idx="41256">
                  <c:v>206.2799999998848</c:v>
                </c:pt>
                <c:pt idx="41257">
                  <c:v>206.2849999998849</c:v>
                </c:pt>
                <c:pt idx="41258">
                  <c:v>206.2899999998849</c:v>
                </c:pt>
                <c:pt idx="41259">
                  <c:v>206.2949999998849</c:v>
                </c:pt>
                <c:pt idx="41260">
                  <c:v>206.2999999998848</c:v>
                </c:pt>
                <c:pt idx="41261">
                  <c:v>206.3049999998848</c:v>
                </c:pt>
                <c:pt idx="41262">
                  <c:v>206.3099999998848</c:v>
                </c:pt>
                <c:pt idx="41263">
                  <c:v>206.3149999998848</c:v>
                </c:pt>
                <c:pt idx="41264">
                  <c:v>206.3199999998848</c:v>
                </c:pt>
                <c:pt idx="41265">
                  <c:v>206.324999999885</c:v>
                </c:pt>
                <c:pt idx="41266">
                  <c:v>206.3299999998848</c:v>
                </c:pt>
                <c:pt idx="41267">
                  <c:v>206.3349999998848</c:v>
                </c:pt>
                <c:pt idx="41268">
                  <c:v>206.3399999998848</c:v>
                </c:pt>
                <c:pt idx="41269">
                  <c:v>206.3449999998848</c:v>
                </c:pt>
                <c:pt idx="41270">
                  <c:v>206.3499999998848</c:v>
                </c:pt>
                <c:pt idx="41271">
                  <c:v>206.3549999998848</c:v>
                </c:pt>
                <c:pt idx="41272">
                  <c:v>206.3599999998848</c:v>
                </c:pt>
                <c:pt idx="41273">
                  <c:v>206.3649999998848</c:v>
                </c:pt>
                <c:pt idx="41274">
                  <c:v>206.3699999998848</c:v>
                </c:pt>
                <c:pt idx="41275">
                  <c:v>206.3749999998848</c:v>
                </c:pt>
                <c:pt idx="41276">
                  <c:v>206.3799999998848</c:v>
                </c:pt>
                <c:pt idx="41277">
                  <c:v>206.3849999998848</c:v>
                </c:pt>
                <c:pt idx="41278">
                  <c:v>206.3899999998848</c:v>
                </c:pt>
                <c:pt idx="41279">
                  <c:v>206.3949999998848</c:v>
                </c:pt>
                <c:pt idx="41280">
                  <c:v>206.3999999998848</c:v>
                </c:pt>
                <c:pt idx="41281">
                  <c:v>206.4049999998848</c:v>
                </c:pt>
                <c:pt idx="41282">
                  <c:v>206.4099999998847</c:v>
                </c:pt>
                <c:pt idx="41283">
                  <c:v>206.4149999998847</c:v>
                </c:pt>
                <c:pt idx="41284">
                  <c:v>206.4199999998847</c:v>
                </c:pt>
                <c:pt idx="41285">
                  <c:v>206.4249999998848</c:v>
                </c:pt>
                <c:pt idx="41286">
                  <c:v>206.4299999998848</c:v>
                </c:pt>
                <c:pt idx="41287">
                  <c:v>206.4349999998848</c:v>
                </c:pt>
                <c:pt idx="41288">
                  <c:v>206.4399999998847</c:v>
                </c:pt>
                <c:pt idx="41289">
                  <c:v>206.4449999998847</c:v>
                </c:pt>
                <c:pt idx="41290">
                  <c:v>206.4499999998847</c:v>
                </c:pt>
                <c:pt idx="41291">
                  <c:v>206.4549999998847</c:v>
                </c:pt>
                <c:pt idx="41292">
                  <c:v>206.4599999998847</c:v>
                </c:pt>
                <c:pt idx="41293">
                  <c:v>206.4649999998847</c:v>
                </c:pt>
                <c:pt idx="41294">
                  <c:v>206.4699999998847</c:v>
                </c:pt>
                <c:pt idx="41295">
                  <c:v>206.4749999998847</c:v>
                </c:pt>
                <c:pt idx="41296">
                  <c:v>206.4799999998847</c:v>
                </c:pt>
                <c:pt idx="41297">
                  <c:v>206.4849999998847</c:v>
                </c:pt>
                <c:pt idx="41298">
                  <c:v>206.4899999998847</c:v>
                </c:pt>
                <c:pt idx="41299">
                  <c:v>206.4949999998847</c:v>
                </c:pt>
                <c:pt idx="41300">
                  <c:v>206.4999999998847</c:v>
                </c:pt>
                <c:pt idx="41301">
                  <c:v>206.5049999998847</c:v>
                </c:pt>
                <c:pt idx="41302">
                  <c:v>206.5099999998847</c:v>
                </c:pt>
                <c:pt idx="41303">
                  <c:v>206.5149999998847</c:v>
                </c:pt>
                <c:pt idx="41304">
                  <c:v>206.5199999998846</c:v>
                </c:pt>
                <c:pt idx="41305">
                  <c:v>206.5249999998846</c:v>
                </c:pt>
                <c:pt idx="41306">
                  <c:v>206.5299999998846</c:v>
                </c:pt>
                <c:pt idx="41307">
                  <c:v>206.5349999998846</c:v>
                </c:pt>
                <c:pt idx="41308">
                  <c:v>206.5399999998846</c:v>
                </c:pt>
                <c:pt idx="41309">
                  <c:v>206.5449999998846</c:v>
                </c:pt>
                <c:pt idx="41310">
                  <c:v>206.5499999998846</c:v>
                </c:pt>
                <c:pt idx="41311">
                  <c:v>206.5549999998846</c:v>
                </c:pt>
                <c:pt idx="41312">
                  <c:v>206.5599999998846</c:v>
                </c:pt>
                <c:pt idx="41313">
                  <c:v>206.5649999998846</c:v>
                </c:pt>
                <c:pt idx="41314">
                  <c:v>206.5699999998846</c:v>
                </c:pt>
                <c:pt idx="41315">
                  <c:v>206.5749999998846</c:v>
                </c:pt>
                <c:pt idx="41316">
                  <c:v>206.5799999998846</c:v>
                </c:pt>
                <c:pt idx="41317">
                  <c:v>206.5849999998846</c:v>
                </c:pt>
                <c:pt idx="41318">
                  <c:v>206.5899999998846</c:v>
                </c:pt>
                <c:pt idx="41319">
                  <c:v>206.5949999998846</c:v>
                </c:pt>
                <c:pt idx="41320">
                  <c:v>206.5999999998846</c:v>
                </c:pt>
                <c:pt idx="41321">
                  <c:v>206.6049999998846</c:v>
                </c:pt>
                <c:pt idx="41322">
                  <c:v>206.6099999998846</c:v>
                </c:pt>
                <c:pt idx="41323">
                  <c:v>206.6149999998846</c:v>
                </c:pt>
                <c:pt idx="41324">
                  <c:v>206.6199999998846</c:v>
                </c:pt>
                <c:pt idx="41325">
                  <c:v>206.6249999998846</c:v>
                </c:pt>
                <c:pt idx="41326">
                  <c:v>206.6299999998845</c:v>
                </c:pt>
                <c:pt idx="41327">
                  <c:v>206.6349999998845</c:v>
                </c:pt>
                <c:pt idx="41328">
                  <c:v>206.6399999998845</c:v>
                </c:pt>
                <c:pt idx="41329">
                  <c:v>206.6449999998845</c:v>
                </c:pt>
                <c:pt idx="41330">
                  <c:v>206.6499999998845</c:v>
                </c:pt>
                <c:pt idx="41331">
                  <c:v>206.6549999998846</c:v>
                </c:pt>
                <c:pt idx="41332">
                  <c:v>206.6599999998845</c:v>
                </c:pt>
                <c:pt idx="41333">
                  <c:v>206.6649999998845</c:v>
                </c:pt>
                <c:pt idx="41334">
                  <c:v>206.6699999998845</c:v>
                </c:pt>
                <c:pt idx="41335">
                  <c:v>206.6749999998845</c:v>
                </c:pt>
                <c:pt idx="41336">
                  <c:v>206.6799999998845</c:v>
                </c:pt>
                <c:pt idx="41337">
                  <c:v>206.6849999998845</c:v>
                </c:pt>
                <c:pt idx="41338">
                  <c:v>206.6899999998845</c:v>
                </c:pt>
                <c:pt idx="41339">
                  <c:v>206.6949999998845</c:v>
                </c:pt>
                <c:pt idx="41340">
                  <c:v>206.6999999998845</c:v>
                </c:pt>
                <c:pt idx="41341">
                  <c:v>206.7049999998845</c:v>
                </c:pt>
                <c:pt idx="41342">
                  <c:v>206.7099999998845</c:v>
                </c:pt>
                <c:pt idx="41343">
                  <c:v>206.7149999998845</c:v>
                </c:pt>
                <c:pt idx="41344">
                  <c:v>206.7199999998844</c:v>
                </c:pt>
                <c:pt idx="41345">
                  <c:v>206.7249999998845</c:v>
                </c:pt>
                <c:pt idx="41346">
                  <c:v>206.7299999998845</c:v>
                </c:pt>
                <c:pt idx="41347">
                  <c:v>206.7349999998845</c:v>
                </c:pt>
                <c:pt idx="41348">
                  <c:v>206.7399999998844</c:v>
                </c:pt>
                <c:pt idx="41349">
                  <c:v>206.7449999998844</c:v>
                </c:pt>
                <c:pt idx="41350">
                  <c:v>206.7499999998844</c:v>
                </c:pt>
                <c:pt idx="41351">
                  <c:v>206.7549999998844</c:v>
                </c:pt>
                <c:pt idx="41352">
                  <c:v>206.7599999998844</c:v>
                </c:pt>
                <c:pt idx="41353">
                  <c:v>206.7649999998844</c:v>
                </c:pt>
                <c:pt idx="41354">
                  <c:v>206.7699999998844</c:v>
                </c:pt>
                <c:pt idx="41355">
                  <c:v>206.7749999998844</c:v>
                </c:pt>
                <c:pt idx="41356">
                  <c:v>206.7799999998844</c:v>
                </c:pt>
                <c:pt idx="41357">
                  <c:v>206.7849999998844</c:v>
                </c:pt>
                <c:pt idx="41358">
                  <c:v>206.7899999998844</c:v>
                </c:pt>
                <c:pt idx="41359">
                  <c:v>206.7949999998844</c:v>
                </c:pt>
                <c:pt idx="41360">
                  <c:v>206.7999999998844</c:v>
                </c:pt>
                <c:pt idx="41361">
                  <c:v>206.8049999998844</c:v>
                </c:pt>
                <c:pt idx="41362">
                  <c:v>206.8099999998844</c:v>
                </c:pt>
                <c:pt idx="41363">
                  <c:v>206.8149999998844</c:v>
                </c:pt>
                <c:pt idx="41364">
                  <c:v>206.8199999998844</c:v>
                </c:pt>
                <c:pt idx="41365">
                  <c:v>206.8249999998844</c:v>
                </c:pt>
                <c:pt idx="41366">
                  <c:v>206.8299999998844</c:v>
                </c:pt>
                <c:pt idx="41367">
                  <c:v>206.8349999998844</c:v>
                </c:pt>
                <c:pt idx="41368">
                  <c:v>206.8399999998844</c:v>
                </c:pt>
                <c:pt idx="41369">
                  <c:v>206.8449999998844</c:v>
                </c:pt>
                <c:pt idx="41370">
                  <c:v>206.8499999998843</c:v>
                </c:pt>
                <c:pt idx="41371">
                  <c:v>206.8549999998844</c:v>
                </c:pt>
                <c:pt idx="41372">
                  <c:v>206.8599999998844</c:v>
                </c:pt>
                <c:pt idx="41373">
                  <c:v>206.8649999998844</c:v>
                </c:pt>
                <c:pt idx="41374">
                  <c:v>206.8699999998844</c:v>
                </c:pt>
                <c:pt idx="41375">
                  <c:v>206.8749999998844</c:v>
                </c:pt>
                <c:pt idx="41376">
                  <c:v>206.8799999998843</c:v>
                </c:pt>
                <c:pt idx="41377">
                  <c:v>206.8849999998843</c:v>
                </c:pt>
                <c:pt idx="41378">
                  <c:v>206.8899999998843</c:v>
                </c:pt>
                <c:pt idx="41379">
                  <c:v>206.8949999998843</c:v>
                </c:pt>
                <c:pt idx="41380">
                  <c:v>206.8999999998843</c:v>
                </c:pt>
                <c:pt idx="41381">
                  <c:v>206.9049999998843</c:v>
                </c:pt>
                <c:pt idx="41382">
                  <c:v>206.9099999998843</c:v>
                </c:pt>
                <c:pt idx="41383">
                  <c:v>206.9149999998843</c:v>
                </c:pt>
                <c:pt idx="41384">
                  <c:v>206.9199999998843</c:v>
                </c:pt>
                <c:pt idx="41385">
                  <c:v>206.9249999998843</c:v>
                </c:pt>
                <c:pt idx="41386">
                  <c:v>206.9299999998843</c:v>
                </c:pt>
                <c:pt idx="41387">
                  <c:v>206.9349999998843</c:v>
                </c:pt>
                <c:pt idx="41388">
                  <c:v>206.9399999998843</c:v>
                </c:pt>
                <c:pt idx="41389">
                  <c:v>206.9449999998843</c:v>
                </c:pt>
                <c:pt idx="41390">
                  <c:v>206.9499999998843</c:v>
                </c:pt>
                <c:pt idx="41391">
                  <c:v>206.9549999998843</c:v>
                </c:pt>
                <c:pt idx="41392">
                  <c:v>206.9599999998842</c:v>
                </c:pt>
                <c:pt idx="41393">
                  <c:v>206.9649999998842</c:v>
                </c:pt>
                <c:pt idx="41394">
                  <c:v>206.9699999998842</c:v>
                </c:pt>
                <c:pt idx="41395">
                  <c:v>206.9749999998842</c:v>
                </c:pt>
                <c:pt idx="41396">
                  <c:v>206.9799999998842</c:v>
                </c:pt>
                <c:pt idx="41397">
                  <c:v>206.9849999998843</c:v>
                </c:pt>
                <c:pt idx="41398">
                  <c:v>206.9899999998842</c:v>
                </c:pt>
                <c:pt idx="41399">
                  <c:v>206.9949999998842</c:v>
                </c:pt>
                <c:pt idx="41400">
                  <c:v>206.9999999998842</c:v>
                </c:pt>
                <c:pt idx="41401">
                  <c:v>207.0049999998842</c:v>
                </c:pt>
                <c:pt idx="41402">
                  <c:v>207.0099999998842</c:v>
                </c:pt>
                <c:pt idx="41403">
                  <c:v>207.0149999998842</c:v>
                </c:pt>
                <c:pt idx="41404">
                  <c:v>207.0199999998842</c:v>
                </c:pt>
                <c:pt idx="41405">
                  <c:v>207.0249999998842</c:v>
                </c:pt>
                <c:pt idx="41406">
                  <c:v>207.0299999998842</c:v>
                </c:pt>
                <c:pt idx="41407">
                  <c:v>207.0349999998842</c:v>
                </c:pt>
                <c:pt idx="41408">
                  <c:v>207.0399999998842</c:v>
                </c:pt>
                <c:pt idx="41409">
                  <c:v>207.0449999998842</c:v>
                </c:pt>
                <c:pt idx="41410">
                  <c:v>207.0499999998842</c:v>
                </c:pt>
                <c:pt idx="41411">
                  <c:v>207.0549999998842</c:v>
                </c:pt>
                <c:pt idx="41412">
                  <c:v>207.0599999998842</c:v>
                </c:pt>
                <c:pt idx="41413">
                  <c:v>207.0649999998842</c:v>
                </c:pt>
                <c:pt idx="41414">
                  <c:v>207.0699999998841</c:v>
                </c:pt>
                <c:pt idx="41415">
                  <c:v>207.0749999998841</c:v>
                </c:pt>
                <c:pt idx="41416">
                  <c:v>207.0799999998841</c:v>
                </c:pt>
                <c:pt idx="41417">
                  <c:v>207.0849999998842</c:v>
                </c:pt>
                <c:pt idx="41418">
                  <c:v>207.0899999998842</c:v>
                </c:pt>
                <c:pt idx="41419">
                  <c:v>207.0949999998842</c:v>
                </c:pt>
                <c:pt idx="41420">
                  <c:v>207.0999999998841</c:v>
                </c:pt>
                <c:pt idx="41421">
                  <c:v>207.1049999998841</c:v>
                </c:pt>
                <c:pt idx="41422">
                  <c:v>207.1099999998841</c:v>
                </c:pt>
                <c:pt idx="41423">
                  <c:v>207.1149999998841</c:v>
                </c:pt>
                <c:pt idx="41424">
                  <c:v>207.1199999998841</c:v>
                </c:pt>
                <c:pt idx="41425">
                  <c:v>207.1249999998841</c:v>
                </c:pt>
                <c:pt idx="41426">
                  <c:v>207.1299999998841</c:v>
                </c:pt>
                <c:pt idx="41427">
                  <c:v>207.1349999998841</c:v>
                </c:pt>
                <c:pt idx="41428">
                  <c:v>207.1399999998841</c:v>
                </c:pt>
                <c:pt idx="41429">
                  <c:v>207.1449999998841</c:v>
                </c:pt>
                <c:pt idx="41430">
                  <c:v>207.1499999998841</c:v>
                </c:pt>
                <c:pt idx="41431">
                  <c:v>207.1549999998841</c:v>
                </c:pt>
                <c:pt idx="41432">
                  <c:v>207.1599999998841</c:v>
                </c:pt>
                <c:pt idx="41433">
                  <c:v>207.1649999998841</c:v>
                </c:pt>
                <c:pt idx="41434">
                  <c:v>207.1699999998841</c:v>
                </c:pt>
                <c:pt idx="41435">
                  <c:v>207.1749999998841</c:v>
                </c:pt>
                <c:pt idx="41436">
                  <c:v>207.179999999884</c:v>
                </c:pt>
                <c:pt idx="41437">
                  <c:v>207.184999999884</c:v>
                </c:pt>
                <c:pt idx="41438">
                  <c:v>207.189999999884</c:v>
                </c:pt>
                <c:pt idx="41439">
                  <c:v>207.194999999884</c:v>
                </c:pt>
                <c:pt idx="41440">
                  <c:v>207.199999999884</c:v>
                </c:pt>
                <c:pt idx="41441">
                  <c:v>207.204999999884</c:v>
                </c:pt>
                <c:pt idx="41442">
                  <c:v>207.209999999884</c:v>
                </c:pt>
                <c:pt idx="41443">
                  <c:v>207.214999999884</c:v>
                </c:pt>
                <c:pt idx="41444">
                  <c:v>207.219999999884</c:v>
                </c:pt>
                <c:pt idx="41445">
                  <c:v>207.224999999884</c:v>
                </c:pt>
                <c:pt idx="41446">
                  <c:v>207.229999999884</c:v>
                </c:pt>
                <c:pt idx="41447">
                  <c:v>207.234999999884</c:v>
                </c:pt>
                <c:pt idx="41448">
                  <c:v>207.239999999884</c:v>
                </c:pt>
                <c:pt idx="41449">
                  <c:v>207.244999999884</c:v>
                </c:pt>
                <c:pt idx="41450">
                  <c:v>207.249999999884</c:v>
                </c:pt>
                <c:pt idx="41451">
                  <c:v>207.254999999884</c:v>
                </c:pt>
                <c:pt idx="41452">
                  <c:v>207.259999999884</c:v>
                </c:pt>
                <c:pt idx="41453">
                  <c:v>207.264999999884</c:v>
                </c:pt>
                <c:pt idx="41454">
                  <c:v>207.269999999884</c:v>
                </c:pt>
                <c:pt idx="41455">
                  <c:v>207.274999999884</c:v>
                </c:pt>
                <c:pt idx="41456">
                  <c:v>207.279999999884</c:v>
                </c:pt>
                <c:pt idx="41457">
                  <c:v>207.284999999884</c:v>
                </c:pt>
                <c:pt idx="41458">
                  <c:v>207.2899999998839</c:v>
                </c:pt>
                <c:pt idx="41459">
                  <c:v>207.2949999998839</c:v>
                </c:pt>
                <c:pt idx="41460">
                  <c:v>207.2999999998839</c:v>
                </c:pt>
                <c:pt idx="41461">
                  <c:v>207.304999999884</c:v>
                </c:pt>
                <c:pt idx="41462">
                  <c:v>207.309999999884</c:v>
                </c:pt>
                <c:pt idx="41463">
                  <c:v>207.314999999884</c:v>
                </c:pt>
                <c:pt idx="41464">
                  <c:v>207.3199999998839</c:v>
                </c:pt>
                <c:pt idx="41465">
                  <c:v>207.324999999884</c:v>
                </c:pt>
                <c:pt idx="41466">
                  <c:v>207.329999999884</c:v>
                </c:pt>
                <c:pt idx="41467">
                  <c:v>207.334999999884</c:v>
                </c:pt>
                <c:pt idx="41468">
                  <c:v>207.339999999884</c:v>
                </c:pt>
                <c:pt idx="41469">
                  <c:v>207.3449999998839</c:v>
                </c:pt>
                <c:pt idx="41470">
                  <c:v>207.3499999998839</c:v>
                </c:pt>
                <c:pt idx="41471">
                  <c:v>207.354999999884</c:v>
                </c:pt>
                <c:pt idx="41472">
                  <c:v>207.359999999884</c:v>
                </c:pt>
                <c:pt idx="41473">
                  <c:v>207.364999999884</c:v>
                </c:pt>
                <c:pt idx="41474">
                  <c:v>207.369999999884</c:v>
                </c:pt>
                <c:pt idx="41475">
                  <c:v>207.3749999998839</c:v>
                </c:pt>
                <c:pt idx="41476">
                  <c:v>207.3799999998839</c:v>
                </c:pt>
                <c:pt idx="41477">
                  <c:v>207.384999999884</c:v>
                </c:pt>
                <c:pt idx="41478">
                  <c:v>207.389999999884</c:v>
                </c:pt>
                <c:pt idx="41479">
                  <c:v>207.394999999884</c:v>
                </c:pt>
                <c:pt idx="41480">
                  <c:v>207.3999999998838</c:v>
                </c:pt>
                <c:pt idx="41481">
                  <c:v>207.4049999998838</c:v>
                </c:pt>
                <c:pt idx="41482">
                  <c:v>207.4099999998838</c:v>
                </c:pt>
                <c:pt idx="41483">
                  <c:v>207.4149999998838</c:v>
                </c:pt>
                <c:pt idx="41484">
                  <c:v>207.4199999998838</c:v>
                </c:pt>
                <c:pt idx="41485">
                  <c:v>207.424999999884</c:v>
                </c:pt>
                <c:pt idx="41486">
                  <c:v>207.4299999998838</c:v>
                </c:pt>
                <c:pt idx="41487">
                  <c:v>207.4349999998838</c:v>
                </c:pt>
                <c:pt idx="41488">
                  <c:v>207.4399999998838</c:v>
                </c:pt>
                <c:pt idx="41489">
                  <c:v>207.4449999998838</c:v>
                </c:pt>
                <c:pt idx="41490">
                  <c:v>207.4499999998838</c:v>
                </c:pt>
                <c:pt idx="41491">
                  <c:v>207.4549999998838</c:v>
                </c:pt>
                <c:pt idx="41492">
                  <c:v>207.4599999998838</c:v>
                </c:pt>
                <c:pt idx="41493">
                  <c:v>207.4649999998838</c:v>
                </c:pt>
                <c:pt idx="41494">
                  <c:v>207.4699999998838</c:v>
                </c:pt>
                <c:pt idx="41495">
                  <c:v>207.4749999998838</c:v>
                </c:pt>
                <c:pt idx="41496">
                  <c:v>207.4799999998838</c:v>
                </c:pt>
                <c:pt idx="41497">
                  <c:v>207.4849999998838</c:v>
                </c:pt>
                <c:pt idx="41498">
                  <c:v>207.4899999998838</c:v>
                </c:pt>
                <c:pt idx="41499">
                  <c:v>207.4949999998838</c:v>
                </c:pt>
                <c:pt idx="41500">
                  <c:v>207.4999999998838</c:v>
                </c:pt>
                <c:pt idx="41501">
                  <c:v>207.5049999998838</c:v>
                </c:pt>
                <c:pt idx="41502">
                  <c:v>207.5099999998837</c:v>
                </c:pt>
                <c:pt idx="41503">
                  <c:v>207.5149999998837</c:v>
                </c:pt>
                <c:pt idx="41504">
                  <c:v>207.5199999998837</c:v>
                </c:pt>
                <c:pt idx="41505">
                  <c:v>207.5249999998838</c:v>
                </c:pt>
                <c:pt idx="41506">
                  <c:v>207.5299999998838</c:v>
                </c:pt>
                <c:pt idx="41507">
                  <c:v>207.5349999998838</c:v>
                </c:pt>
                <c:pt idx="41508">
                  <c:v>207.5399999998837</c:v>
                </c:pt>
                <c:pt idx="41509">
                  <c:v>207.5449999998837</c:v>
                </c:pt>
                <c:pt idx="41510">
                  <c:v>207.5499999998837</c:v>
                </c:pt>
                <c:pt idx="41511">
                  <c:v>207.5549999998837</c:v>
                </c:pt>
                <c:pt idx="41512">
                  <c:v>207.5599999998837</c:v>
                </c:pt>
                <c:pt idx="41513">
                  <c:v>207.5649999998837</c:v>
                </c:pt>
                <c:pt idx="41514">
                  <c:v>207.5699999998837</c:v>
                </c:pt>
                <c:pt idx="41515">
                  <c:v>207.5749999998837</c:v>
                </c:pt>
                <c:pt idx="41516">
                  <c:v>207.5799999998837</c:v>
                </c:pt>
                <c:pt idx="41517">
                  <c:v>207.5849999998837</c:v>
                </c:pt>
                <c:pt idx="41518">
                  <c:v>207.5899999998837</c:v>
                </c:pt>
                <c:pt idx="41519">
                  <c:v>207.5949999998837</c:v>
                </c:pt>
                <c:pt idx="41520">
                  <c:v>207.5999999998837</c:v>
                </c:pt>
                <c:pt idx="41521">
                  <c:v>207.6049999998837</c:v>
                </c:pt>
                <c:pt idx="41522">
                  <c:v>207.6099999998837</c:v>
                </c:pt>
                <c:pt idx="41523">
                  <c:v>207.6149999998837</c:v>
                </c:pt>
                <c:pt idx="41524">
                  <c:v>207.6199999998836</c:v>
                </c:pt>
                <c:pt idx="41525">
                  <c:v>207.6249999998836</c:v>
                </c:pt>
                <c:pt idx="41526">
                  <c:v>207.6299999998836</c:v>
                </c:pt>
                <c:pt idx="41527">
                  <c:v>207.6349999998836</c:v>
                </c:pt>
                <c:pt idx="41528">
                  <c:v>207.6399999998836</c:v>
                </c:pt>
                <c:pt idx="41529">
                  <c:v>207.6449999998836</c:v>
                </c:pt>
                <c:pt idx="41530">
                  <c:v>207.6499999998836</c:v>
                </c:pt>
                <c:pt idx="41531">
                  <c:v>207.6549999998836</c:v>
                </c:pt>
                <c:pt idx="41532">
                  <c:v>207.6599999998836</c:v>
                </c:pt>
                <c:pt idx="41533">
                  <c:v>207.6649999998836</c:v>
                </c:pt>
                <c:pt idx="41534">
                  <c:v>207.6699999998836</c:v>
                </c:pt>
                <c:pt idx="41535">
                  <c:v>207.6749999998836</c:v>
                </c:pt>
                <c:pt idx="41536">
                  <c:v>207.6799999998836</c:v>
                </c:pt>
                <c:pt idx="41537">
                  <c:v>207.6849999998836</c:v>
                </c:pt>
                <c:pt idx="41538">
                  <c:v>207.6899999998836</c:v>
                </c:pt>
                <c:pt idx="41539">
                  <c:v>207.6949999998836</c:v>
                </c:pt>
                <c:pt idx="41540">
                  <c:v>207.6999999998836</c:v>
                </c:pt>
                <c:pt idx="41541">
                  <c:v>207.7049999998836</c:v>
                </c:pt>
                <c:pt idx="41542">
                  <c:v>207.7099999998836</c:v>
                </c:pt>
                <c:pt idx="41543">
                  <c:v>207.7149999998836</c:v>
                </c:pt>
                <c:pt idx="41544">
                  <c:v>207.7199999998836</c:v>
                </c:pt>
                <c:pt idx="41545">
                  <c:v>207.7249999998836</c:v>
                </c:pt>
                <c:pt idx="41546">
                  <c:v>207.7299999998835</c:v>
                </c:pt>
                <c:pt idx="41547">
                  <c:v>207.7349999998835</c:v>
                </c:pt>
                <c:pt idx="41548">
                  <c:v>207.7399999998835</c:v>
                </c:pt>
                <c:pt idx="41549">
                  <c:v>207.7449999998835</c:v>
                </c:pt>
                <c:pt idx="41550">
                  <c:v>207.7499999998835</c:v>
                </c:pt>
                <c:pt idx="41551">
                  <c:v>207.7549999998836</c:v>
                </c:pt>
                <c:pt idx="41552">
                  <c:v>207.7599999998835</c:v>
                </c:pt>
                <c:pt idx="41553">
                  <c:v>207.7649999998835</c:v>
                </c:pt>
                <c:pt idx="41554">
                  <c:v>207.7699999998835</c:v>
                </c:pt>
                <c:pt idx="41555">
                  <c:v>207.7749999998835</c:v>
                </c:pt>
                <c:pt idx="41556">
                  <c:v>207.7799999998835</c:v>
                </c:pt>
                <c:pt idx="41557">
                  <c:v>207.7849999998835</c:v>
                </c:pt>
                <c:pt idx="41558">
                  <c:v>207.7899999998835</c:v>
                </c:pt>
                <c:pt idx="41559">
                  <c:v>207.7949999998835</c:v>
                </c:pt>
                <c:pt idx="41560">
                  <c:v>207.7999999998835</c:v>
                </c:pt>
                <c:pt idx="41561">
                  <c:v>207.8049999998835</c:v>
                </c:pt>
                <c:pt idx="41562">
                  <c:v>207.8099999998835</c:v>
                </c:pt>
                <c:pt idx="41563">
                  <c:v>207.8149999998835</c:v>
                </c:pt>
                <c:pt idx="41564">
                  <c:v>207.8199999998835</c:v>
                </c:pt>
                <c:pt idx="41565">
                  <c:v>207.8249999998835</c:v>
                </c:pt>
                <c:pt idx="41566">
                  <c:v>207.8299999998835</c:v>
                </c:pt>
                <c:pt idx="41567">
                  <c:v>207.8349999998835</c:v>
                </c:pt>
                <c:pt idx="41568">
                  <c:v>207.8399999998834</c:v>
                </c:pt>
                <c:pt idx="41569">
                  <c:v>207.8449999998834</c:v>
                </c:pt>
                <c:pt idx="41570">
                  <c:v>207.8499999998834</c:v>
                </c:pt>
                <c:pt idx="41571">
                  <c:v>207.8549999998835</c:v>
                </c:pt>
                <c:pt idx="41572">
                  <c:v>207.8599999998835</c:v>
                </c:pt>
                <c:pt idx="41573">
                  <c:v>207.8649999998835</c:v>
                </c:pt>
                <c:pt idx="41574">
                  <c:v>207.8699999998834</c:v>
                </c:pt>
                <c:pt idx="41575">
                  <c:v>207.8749999998834</c:v>
                </c:pt>
                <c:pt idx="41576">
                  <c:v>207.8799999998834</c:v>
                </c:pt>
                <c:pt idx="41577">
                  <c:v>207.8849999998834</c:v>
                </c:pt>
                <c:pt idx="41578">
                  <c:v>207.8899999998834</c:v>
                </c:pt>
                <c:pt idx="41579">
                  <c:v>207.8949999998834</c:v>
                </c:pt>
                <c:pt idx="41580">
                  <c:v>207.8999999998834</c:v>
                </c:pt>
                <c:pt idx="41581">
                  <c:v>207.9049999998834</c:v>
                </c:pt>
                <c:pt idx="41582">
                  <c:v>207.9099999998834</c:v>
                </c:pt>
                <c:pt idx="41583">
                  <c:v>207.9149999998834</c:v>
                </c:pt>
                <c:pt idx="41584">
                  <c:v>207.9199999998834</c:v>
                </c:pt>
                <c:pt idx="41585">
                  <c:v>207.9249999998834</c:v>
                </c:pt>
                <c:pt idx="41586">
                  <c:v>207.9299999998834</c:v>
                </c:pt>
                <c:pt idx="41587">
                  <c:v>207.9349999998834</c:v>
                </c:pt>
                <c:pt idx="41588">
                  <c:v>207.9399999998834</c:v>
                </c:pt>
                <c:pt idx="41589">
                  <c:v>207.9449999998834</c:v>
                </c:pt>
                <c:pt idx="41590">
                  <c:v>207.9499999998833</c:v>
                </c:pt>
                <c:pt idx="41591">
                  <c:v>207.9549999998834</c:v>
                </c:pt>
                <c:pt idx="41592">
                  <c:v>207.9599999998834</c:v>
                </c:pt>
                <c:pt idx="41593">
                  <c:v>207.9649999998834</c:v>
                </c:pt>
                <c:pt idx="41594">
                  <c:v>207.9699999998834</c:v>
                </c:pt>
                <c:pt idx="41595">
                  <c:v>207.9749999998834</c:v>
                </c:pt>
                <c:pt idx="41596">
                  <c:v>207.9799999998833</c:v>
                </c:pt>
                <c:pt idx="41597">
                  <c:v>207.9849999998833</c:v>
                </c:pt>
                <c:pt idx="41598">
                  <c:v>207.9899999998833</c:v>
                </c:pt>
                <c:pt idx="41599">
                  <c:v>207.9949999998833</c:v>
                </c:pt>
                <c:pt idx="41600">
                  <c:v>207.9999999998833</c:v>
                </c:pt>
                <c:pt idx="41601">
                  <c:v>208.0049999998833</c:v>
                </c:pt>
                <c:pt idx="41602">
                  <c:v>208.0099999998833</c:v>
                </c:pt>
                <c:pt idx="41603">
                  <c:v>208.0149999998833</c:v>
                </c:pt>
                <c:pt idx="41604">
                  <c:v>208.0199999998833</c:v>
                </c:pt>
                <c:pt idx="41605">
                  <c:v>208.0249999998833</c:v>
                </c:pt>
                <c:pt idx="41606">
                  <c:v>208.0299999998833</c:v>
                </c:pt>
                <c:pt idx="41607">
                  <c:v>208.0349999998833</c:v>
                </c:pt>
                <c:pt idx="41608">
                  <c:v>208.0399999998833</c:v>
                </c:pt>
                <c:pt idx="41609">
                  <c:v>208.0449999998833</c:v>
                </c:pt>
                <c:pt idx="41610">
                  <c:v>208.0499999998833</c:v>
                </c:pt>
                <c:pt idx="41611">
                  <c:v>208.0549999998833</c:v>
                </c:pt>
                <c:pt idx="41612">
                  <c:v>208.0599999998832</c:v>
                </c:pt>
                <c:pt idx="41613">
                  <c:v>208.0649999998832</c:v>
                </c:pt>
                <c:pt idx="41614">
                  <c:v>208.0699999998832</c:v>
                </c:pt>
                <c:pt idx="41615">
                  <c:v>208.0749999998832</c:v>
                </c:pt>
                <c:pt idx="41616">
                  <c:v>208.0799999998832</c:v>
                </c:pt>
                <c:pt idx="41617">
                  <c:v>208.0849999998833</c:v>
                </c:pt>
                <c:pt idx="41618">
                  <c:v>208.0899999998832</c:v>
                </c:pt>
                <c:pt idx="41619">
                  <c:v>208.0949999998832</c:v>
                </c:pt>
                <c:pt idx="41620">
                  <c:v>208.0999999998832</c:v>
                </c:pt>
                <c:pt idx="41621">
                  <c:v>208.1049999998832</c:v>
                </c:pt>
                <c:pt idx="41622">
                  <c:v>208.1099999998832</c:v>
                </c:pt>
                <c:pt idx="41623">
                  <c:v>208.1149999998832</c:v>
                </c:pt>
                <c:pt idx="41624">
                  <c:v>208.1199999998832</c:v>
                </c:pt>
                <c:pt idx="41625">
                  <c:v>208.1249999998832</c:v>
                </c:pt>
                <c:pt idx="41626">
                  <c:v>208.1299999998832</c:v>
                </c:pt>
                <c:pt idx="41627">
                  <c:v>208.1349999998832</c:v>
                </c:pt>
                <c:pt idx="41628">
                  <c:v>208.1399999998832</c:v>
                </c:pt>
                <c:pt idx="41629">
                  <c:v>208.1449999998832</c:v>
                </c:pt>
                <c:pt idx="41630">
                  <c:v>208.1499999998832</c:v>
                </c:pt>
                <c:pt idx="41631">
                  <c:v>208.1549999998832</c:v>
                </c:pt>
                <c:pt idx="41632">
                  <c:v>208.1599999998832</c:v>
                </c:pt>
                <c:pt idx="41633">
                  <c:v>208.1649999998832</c:v>
                </c:pt>
                <c:pt idx="41634">
                  <c:v>208.1699999998831</c:v>
                </c:pt>
                <c:pt idx="41635">
                  <c:v>208.1749999998831</c:v>
                </c:pt>
                <c:pt idx="41636">
                  <c:v>208.1799999998831</c:v>
                </c:pt>
                <c:pt idx="41637">
                  <c:v>208.1849999998832</c:v>
                </c:pt>
                <c:pt idx="41638">
                  <c:v>208.1899999998832</c:v>
                </c:pt>
                <c:pt idx="41639">
                  <c:v>208.1949999998832</c:v>
                </c:pt>
                <c:pt idx="41640">
                  <c:v>208.1999999998831</c:v>
                </c:pt>
                <c:pt idx="41641">
                  <c:v>208.2049999998831</c:v>
                </c:pt>
                <c:pt idx="41642">
                  <c:v>208.2099999998831</c:v>
                </c:pt>
                <c:pt idx="41643">
                  <c:v>208.2149999998831</c:v>
                </c:pt>
                <c:pt idx="41644">
                  <c:v>208.2199999998831</c:v>
                </c:pt>
                <c:pt idx="41645">
                  <c:v>208.2249999998831</c:v>
                </c:pt>
                <c:pt idx="41646">
                  <c:v>208.2299999998831</c:v>
                </c:pt>
                <c:pt idx="41647">
                  <c:v>208.2349999998831</c:v>
                </c:pt>
                <c:pt idx="41648">
                  <c:v>208.2399999998831</c:v>
                </c:pt>
                <c:pt idx="41649">
                  <c:v>208.2449999998831</c:v>
                </c:pt>
                <c:pt idx="41650">
                  <c:v>208.2499999998831</c:v>
                </c:pt>
                <c:pt idx="41651">
                  <c:v>208.2549999998831</c:v>
                </c:pt>
                <c:pt idx="41652">
                  <c:v>208.2599999998831</c:v>
                </c:pt>
                <c:pt idx="41653">
                  <c:v>208.2649999998831</c:v>
                </c:pt>
                <c:pt idx="41654">
                  <c:v>208.2699999998831</c:v>
                </c:pt>
                <c:pt idx="41655">
                  <c:v>208.2749999998831</c:v>
                </c:pt>
                <c:pt idx="41656">
                  <c:v>208.279999999883</c:v>
                </c:pt>
                <c:pt idx="41657">
                  <c:v>208.284999999883</c:v>
                </c:pt>
                <c:pt idx="41658">
                  <c:v>208.289999999883</c:v>
                </c:pt>
                <c:pt idx="41659">
                  <c:v>208.294999999883</c:v>
                </c:pt>
                <c:pt idx="41660">
                  <c:v>208.299999999883</c:v>
                </c:pt>
                <c:pt idx="41661">
                  <c:v>208.3049999998831</c:v>
                </c:pt>
                <c:pt idx="41662">
                  <c:v>208.309999999883</c:v>
                </c:pt>
                <c:pt idx="41663">
                  <c:v>208.314999999883</c:v>
                </c:pt>
                <c:pt idx="41664">
                  <c:v>208.319999999883</c:v>
                </c:pt>
                <c:pt idx="41665">
                  <c:v>208.324999999883</c:v>
                </c:pt>
                <c:pt idx="41666">
                  <c:v>208.329999999883</c:v>
                </c:pt>
                <c:pt idx="41667">
                  <c:v>208.334999999883</c:v>
                </c:pt>
                <c:pt idx="41668">
                  <c:v>208.339999999883</c:v>
                </c:pt>
                <c:pt idx="41669">
                  <c:v>208.344999999883</c:v>
                </c:pt>
                <c:pt idx="41670">
                  <c:v>208.349999999883</c:v>
                </c:pt>
                <c:pt idx="41671">
                  <c:v>208.354999999883</c:v>
                </c:pt>
                <c:pt idx="41672">
                  <c:v>208.359999999883</c:v>
                </c:pt>
                <c:pt idx="41673">
                  <c:v>208.364999999883</c:v>
                </c:pt>
                <c:pt idx="41674">
                  <c:v>208.369999999883</c:v>
                </c:pt>
                <c:pt idx="41675">
                  <c:v>208.374999999883</c:v>
                </c:pt>
                <c:pt idx="41676">
                  <c:v>208.379999999883</c:v>
                </c:pt>
                <c:pt idx="41677">
                  <c:v>208.384999999883</c:v>
                </c:pt>
                <c:pt idx="41678">
                  <c:v>208.3899999998829</c:v>
                </c:pt>
                <c:pt idx="41679">
                  <c:v>208.3949999998829</c:v>
                </c:pt>
                <c:pt idx="41680">
                  <c:v>208.3999999998829</c:v>
                </c:pt>
                <c:pt idx="41681">
                  <c:v>208.4049999998829</c:v>
                </c:pt>
                <c:pt idx="41682">
                  <c:v>208.4099999998829</c:v>
                </c:pt>
                <c:pt idx="41683">
                  <c:v>208.4149999998829</c:v>
                </c:pt>
                <c:pt idx="41684">
                  <c:v>208.4199999998829</c:v>
                </c:pt>
                <c:pt idx="41685">
                  <c:v>208.4249999998829</c:v>
                </c:pt>
                <c:pt idx="41686">
                  <c:v>208.4299999998829</c:v>
                </c:pt>
                <c:pt idx="41687">
                  <c:v>208.4349999998829</c:v>
                </c:pt>
                <c:pt idx="41688">
                  <c:v>208.4399999998829</c:v>
                </c:pt>
                <c:pt idx="41689">
                  <c:v>208.4449999998829</c:v>
                </c:pt>
                <c:pt idx="41690">
                  <c:v>208.4499999998829</c:v>
                </c:pt>
                <c:pt idx="41691">
                  <c:v>208.4549999998829</c:v>
                </c:pt>
                <c:pt idx="41692">
                  <c:v>208.4599999998829</c:v>
                </c:pt>
                <c:pt idx="41693">
                  <c:v>208.4649999998829</c:v>
                </c:pt>
                <c:pt idx="41694">
                  <c:v>208.4699999998829</c:v>
                </c:pt>
                <c:pt idx="41695">
                  <c:v>208.4749999998829</c:v>
                </c:pt>
                <c:pt idx="41696">
                  <c:v>208.4799999998828</c:v>
                </c:pt>
                <c:pt idx="41697">
                  <c:v>208.4849999998829</c:v>
                </c:pt>
                <c:pt idx="41698">
                  <c:v>208.4899999998829</c:v>
                </c:pt>
                <c:pt idx="41699">
                  <c:v>208.4949999998829</c:v>
                </c:pt>
                <c:pt idx="41700">
                  <c:v>208.4999999998828</c:v>
                </c:pt>
                <c:pt idx="41701">
                  <c:v>208.5049999998828</c:v>
                </c:pt>
                <c:pt idx="41702">
                  <c:v>208.5099999998828</c:v>
                </c:pt>
                <c:pt idx="41703">
                  <c:v>208.5149999998827</c:v>
                </c:pt>
                <c:pt idx="41704">
                  <c:v>208.5199999998827</c:v>
                </c:pt>
                <c:pt idx="41705">
                  <c:v>208.5249999998828</c:v>
                </c:pt>
                <c:pt idx="41706">
                  <c:v>208.5299999998828</c:v>
                </c:pt>
                <c:pt idx="41707">
                  <c:v>208.5349999998828</c:v>
                </c:pt>
                <c:pt idx="41708">
                  <c:v>208.5399999998828</c:v>
                </c:pt>
                <c:pt idx="41709">
                  <c:v>208.5449999998827</c:v>
                </c:pt>
                <c:pt idx="41710">
                  <c:v>208.5499999998827</c:v>
                </c:pt>
                <c:pt idx="41711">
                  <c:v>208.5549999998828</c:v>
                </c:pt>
                <c:pt idx="41712">
                  <c:v>208.5599999998828</c:v>
                </c:pt>
                <c:pt idx="41713">
                  <c:v>208.5649999998828</c:v>
                </c:pt>
                <c:pt idx="41714">
                  <c:v>208.5699999998828</c:v>
                </c:pt>
                <c:pt idx="41715">
                  <c:v>208.5749999998827</c:v>
                </c:pt>
                <c:pt idx="41716">
                  <c:v>208.5799999998827</c:v>
                </c:pt>
                <c:pt idx="41717">
                  <c:v>208.5849999998828</c:v>
                </c:pt>
                <c:pt idx="41718">
                  <c:v>208.5899999998828</c:v>
                </c:pt>
                <c:pt idx="41719">
                  <c:v>208.5949999998828</c:v>
                </c:pt>
                <c:pt idx="41720">
                  <c:v>208.5999999998828</c:v>
                </c:pt>
                <c:pt idx="41721">
                  <c:v>208.6049999998828</c:v>
                </c:pt>
                <c:pt idx="41722">
                  <c:v>208.6099999998827</c:v>
                </c:pt>
                <c:pt idx="41723">
                  <c:v>208.6149999998827</c:v>
                </c:pt>
                <c:pt idx="41724">
                  <c:v>208.6199999998827</c:v>
                </c:pt>
                <c:pt idx="41725">
                  <c:v>208.6249999998827</c:v>
                </c:pt>
                <c:pt idx="41726">
                  <c:v>208.6299999998827</c:v>
                </c:pt>
                <c:pt idx="41727">
                  <c:v>208.6349999998827</c:v>
                </c:pt>
                <c:pt idx="41728">
                  <c:v>208.6399999998827</c:v>
                </c:pt>
                <c:pt idx="41729">
                  <c:v>208.6449999998827</c:v>
                </c:pt>
                <c:pt idx="41730">
                  <c:v>208.6499999998827</c:v>
                </c:pt>
                <c:pt idx="41731">
                  <c:v>208.6549999998827</c:v>
                </c:pt>
                <c:pt idx="41732">
                  <c:v>208.6599999998827</c:v>
                </c:pt>
                <c:pt idx="41733">
                  <c:v>208.6649999998827</c:v>
                </c:pt>
                <c:pt idx="41734">
                  <c:v>208.6699999998827</c:v>
                </c:pt>
                <c:pt idx="41735">
                  <c:v>208.6749999998827</c:v>
                </c:pt>
                <c:pt idx="41736">
                  <c:v>208.6799999998827</c:v>
                </c:pt>
                <c:pt idx="41737">
                  <c:v>208.6849999998827</c:v>
                </c:pt>
                <c:pt idx="41738">
                  <c:v>208.6899999998827</c:v>
                </c:pt>
                <c:pt idx="41739">
                  <c:v>208.6949999998827</c:v>
                </c:pt>
                <c:pt idx="41740">
                  <c:v>208.6999999998826</c:v>
                </c:pt>
                <c:pt idx="41741">
                  <c:v>208.7049999998825</c:v>
                </c:pt>
                <c:pt idx="41742">
                  <c:v>208.7099999998825</c:v>
                </c:pt>
                <c:pt idx="41743">
                  <c:v>208.7149999998825</c:v>
                </c:pt>
                <c:pt idx="41744">
                  <c:v>208.7199999998817</c:v>
                </c:pt>
                <c:pt idx="41745">
                  <c:v>208.7249999998826</c:v>
                </c:pt>
                <c:pt idx="41746">
                  <c:v>208.7299999998826</c:v>
                </c:pt>
                <c:pt idx="41747">
                  <c:v>208.7349999998825</c:v>
                </c:pt>
                <c:pt idx="41748">
                  <c:v>208.7399999998825</c:v>
                </c:pt>
                <c:pt idx="41749">
                  <c:v>208.7449999998825</c:v>
                </c:pt>
                <c:pt idx="41750">
                  <c:v>208.7499999998819</c:v>
                </c:pt>
                <c:pt idx="41751">
                  <c:v>208.7549999998826</c:v>
                </c:pt>
                <c:pt idx="41752">
                  <c:v>208.7599999998826</c:v>
                </c:pt>
                <c:pt idx="41753">
                  <c:v>208.7649999998825</c:v>
                </c:pt>
                <c:pt idx="41754">
                  <c:v>208.7699999998825</c:v>
                </c:pt>
                <c:pt idx="41755">
                  <c:v>208.7749999998825</c:v>
                </c:pt>
                <c:pt idx="41756">
                  <c:v>208.7799999998821</c:v>
                </c:pt>
                <c:pt idx="41757">
                  <c:v>208.7849999998826</c:v>
                </c:pt>
                <c:pt idx="41758">
                  <c:v>208.7899999998826</c:v>
                </c:pt>
                <c:pt idx="41759">
                  <c:v>208.7949999998825</c:v>
                </c:pt>
                <c:pt idx="41760">
                  <c:v>208.7999999998825</c:v>
                </c:pt>
                <c:pt idx="41761">
                  <c:v>208.8049999998826</c:v>
                </c:pt>
                <c:pt idx="41762">
                  <c:v>208.8099999998826</c:v>
                </c:pt>
                <c:pt idx="41763">
                  <c:v>208.8149999998826</c:v>
                </c:pt>
                <c:pt idx="41764">
                  <c:v>208.8199999998826</c:v>
                </c:pt>
                <c:pt idx="41765">
                  <c:v>208.8249999998826</c:v>
                </c:pt>
                <c:pt idx="41766">
                  <c:v>208.8299999998825</c:v>
                </c:pt>
                <c:pt idx="41767">
                  <c:v>208.8349999998825</c:v>
                </c:pt>
                <c:pt idx="41768">
                  <c:v>208.8399999998825</c:v>
                </c:pt>
                <c:pt idx="41769">
                  <c:v>208.8449999998825</c:v>
                </c:pt>
                <c:pt idx="41770">
                  <c:v>208.8499999998825</c:v>
                </c:pt>
                <c:pt idx="41771">
                  <c:v>208.8549999998826</c:v>
                </c:pt>
                <c:pt idx="41772">
                  <c:v>208.8599999998825</c:v>
                </c:pt>
                <c:pt idx="41773">
                  <c:v>208.8649999998825</c:v>
                </c:pt>
                <c:pt idx="41774">
                  <c:v>208.8699999998825</c:v>
                </c:pt>
                <c:pt idx="41775">
                  <c:v>208.8749999998825</c:v>
                </c:pt>
                <c:pt idx="41776">
                  <c:v>208.8799999998825</c:v>
                </c:pt>
                <c:pt idx="41777">
                  <c:v>208.8849999998825</c:v>
                </c:pt>
                <c:pt idx="41778">
                  <c:v>208.8899999998825</c:v>
                </c:pt>
                <c:pt idx="41779">
                  <c:v>208.8949999998825</c:v>
                </c:pt>
                <c:pt idx="41780">
                  <c:v>208.8999999998825</c:v>
                </c:pt>
                <c:pt idx="41781">
                  <c:v>208.9049999998825</c:v>
                </c:pt>
                <c:pt idx="41782">
                  <c:v>208.9099999998825</c:v>
                </c:pt>
                <c:pt idx="41783">
                  <c:v>208.9149999998825</c:v>
                </c:pt>
                <c:pt idx="41784">
                  <c:v>208.9199999998824</c:v>
                </c:pt>
                <c:pt idx="41785">
                  <c:v>208.9249999998825</c:v>
                </c:pt>
                <c:pt idx="41786">
                  <c:v>208.9299999998825</c:v>
                </c:pt>
                <c:pt idx="41787">
                  <c:v>208.9349999998825</c:v>
                </c:pt>
                <c:pt idx="41788">
                  <c:v>208.9399999998824</c:v>
                </c:pt>
                <c:pt idx="41789">
                  <c:v>208.9449999998824</c:v>
                </c:pt>
                <c:pt idx="41790">
                  <c:v>208.9499999998824</c:v>
                </c:pt>
                <c:pt idx="41791">
                  <c:v>208.9549999998824</c:v>
                </c:pt>
                <c:pt idx="41792">
                  <c:v>208.9599999998824</c:v>
                </c:pt>
                <c:pt idx="41793">
                  <c:v>208.9649999998824</c:v>
                </c:pt>
                <c:pt idx="41794">
                  <c:v>208.9699999998824</c:v>
                </c:pt>
                <c:pt idx="41795">
                  <c:v>208.9749999998824</c:v>
                </c:pt>
                <c:pt idx="41796">
                  <c:v>208.9799999998824</c:v>
                </c:pt>
                <c:pt idx="41797">
                  <c:v>208.9849999998824</c:v>
                </c:pt>
                <c:pt idx="41798">
                  <c:v>208.9899999998824</c:v>
                </c:pt>
                <c:pt idx="41799">
                  <c:v>208.9949999998824</c:v>
                </c:pt>
                <c:pt idx="41800">
                  <c:v>208.9999999998824</c:v>
                </c:pt>
                <c:pt idx="41801">
                  <c:v>209.0049999998824</c:v>
                </c:pt>
                <c:pt idx="41802">
                  <c:v>209.0099999998824</c:v>
                </c:pt>
                <c:pt idx="41803">
                  <c:v>209.0149999998823</c:v>
                </c:pt>
                <c:pt idx="41804">
                  <c:v>209.0199999998823</c:v>
                </c:pt>
                <c:pt idx="41805">
                  <c:v>209.0249999998824</c:v>
                </c:pt>
                <c:pt idx="41806">
                  <c:v>209.0299999998824</c:v>
                </c:pt>
                <c:pt idx="41807">
                  <c:v>209.0349999998824</c:v>
                </c:pt>
                <c:pt idx="41808">
                  <c:v>209.0399999998824</c:v>
                </c:pt>
                <c:pt idx="41809">
                  <c:v>209.0449999998824</c:v>
                </c:pt>
                <c:pt idx="41810">
                  <c:v>209.0499999998823</c:v>
                </c:pt>
                <c:pt idx="41811">
                  <c:v>209.0549999998823</c:v>
                </c:pt>
                <c:pt idx="41812">
                  <c:v>209.0599999998823</c:v>
                </c:pt>
                <c:pt idx="41813">
                  <c:v>209.0649999998823</c:v>
                </c:pt>
                <c:pt idx="41814">
                  <c:v>209.0699999998823</c:v>
                </c:pt>
                <c:pt idx="41815">
                  <c:v>209.0749999998823</c:v>
                </c:pt>
                <c:pt idx="41816">
                  <c:v>209.0799999998823</c:v>
                </c:pt>
                <c:pt idx="41817">
                  <c:v>209.0849999998823</c:v>
                </c:pt>
                <c:pt idx="41818">
                  <c:v>209.0899999998823</c:v>
                </c:pt>
                <c:pt idx="41819">
                  <c:v>209.0949999998823</c:v>
                </c:pt>
                <c:pt idx="41820">
                  <c:v>209.0999999998823</c:v>
                </c:pt>
                <c:pt idx="41821">
                  <c:v>209.1049999998823</c:v>
                </c:pt>
                <c:pt idx="41822">
                  <c:v>209.1099999998823</c:v>
                </c:pt>
                <c:pt idx="41823">
                  <c:v>209.1149999998823</c:v>
                </c:pt>
                <c:pt idx="41824">
                  <c:v>209.1199999998823</c:v>
                </c:pt>
                <c:pt idx="41825">
                  <c:v>209.1249999998823</c:v>
                </c:pt>
                <c:pt idx="41826">
                  <c:v>209.1299999998823</c:v>
                </c:pt>
                <c:pt idx="41827">
                  <c:v>209.1349999998823</c:v>
                </c:pt>
                <c:pt idx="41828">
                  <c:v>209.1399999998821</c:v>
                </c:pt>
                <c:pt idx="41829">
                  <c:v>209.1449999998821</c:v>
                </c:pt>
                <c:pt idx="41830">
                  <c:v>209.1499999998821</c:v>
                </c:pt>
                <c:pt idx="41831">
                  <c:v>209.1549999998822</c:v>
                </c:pt>
                <c:pt idx="41832">
                  <c:v>209.1599999998822</c:v>
                </c:pt>
                <c:pt idx="41833">
                  <c:v>209.1649999998822</c:v>
                </c:pt>
                <c:pt idx="41834">
                  <c:v>209.1699999998822</c:v>
                </c:pt>
                <c:pt idx="41835">
                  <c:v>209.1749999998821</c:v>
                </c:pt>
                <c:pt idx="41836">
                  <c:v>209.1799999998821</c:v>
                </c:pt>
                <c:pt idx="41837">
                  <c:v>209.1849999998822</c:v>
                </c:pt>
                <c:pt idx="41838">
                  <c:v>209.1899999998822</c:v>
                </c:pt>
                <c:pt idx="41839">
                  <c:v>209.1949999998822</c:v>
                </c:pt>
                <c:pt idx="41840">
                  <c:v>209.1999999998822</c:v>
                </c:pt>
                <c:pt idx="41841">
                  <c:v>209.2049999998821</c:v>
                </c:pt>
                <c:pt idx="41842">
                  <c:v>209.2099999998821</c:v>
                </c:pt>
                <c:pt idx="41843">
                  <c:v>209.2149999998821</c:v>
                </c:pt>
                <c:pt idx="41844">
                  <c:v>209.2199999998817</c:v>
                </c:pt>
                <c:pt idx="41845">
                  <c:v>209.2249999998822</c:v>
                </c:pt>
                <c:pt idx="41846">
                  <c:v>209.2299999998822</c:v>
                </c:pt>
                <c:pt idx="41847">
                  <c:v>209.2349999998821</c:v>
                </c:pt>
                <c:pt idx="41848">
                  <c:v>209.2399999998821</c:v>
                </c:pt>
                <c:pt idx="41849">
                  <c:v>209.2449999998821</c:v>
                </c:pt>
                <c:pt idx="41850">
                  <c:v>209.2499999998819</c:v>
                </c:pt>
                <c:pt idx="41851">
                  <c:v>209.2549999998822</c:v>
                </c:pt>
                <c:pt idx="41852">
                  <c:v>209.2599999998822</c:v>
                </c:pt>
                <c:pt idx="41853">
                  <c:v>209.2649999998821</c:v>
                </c:pt>
                <c:pt idx="41854">
                  <c:v>209.2699999998821</c:v>
                </c:pt>
                <c:pt idx="41855">
                  <c:v>209.2749999998821</c:v>
                </c:pt>
                <c:pt idx="41856">
                  <c:v>209.2799999998821</c:v>
                </c:pt>
                <c:pt idx="41857">
                  <c:v>209.2849999998821</c:v>
                </c:pt>
                <c:pt idx="41858">
                  <c:v>209.2899999998821</c:v>
                </c:pt>
                <c:pt idx="41859">
                  <c:v>209.2949999998821</c:v>
                </c:pt>
                <c:pt idx="41860">
                  <c:v>209.2999999998821</c:v>
                </c:pt>
                <c:pt idx="41861">
                  <c:v>209.3049999998821</c:v>
                </c:pt>
                <c:pt idx="41862">
                  <c:v>209.3099999998821</c:v>
                </c:pt>
                <c:pt idx="41863">
                  <c:v>209.3149999998821</c:v>
                </c:pt>
                <c:pt idx="41864">
                  <c:v>209.3199999998821</c:v>
                </c:pt>
                <c:pt idx="41865">
                  <c:v>209.3249999998821</c:v>
                </c:pt>
                <c:pt idx="41866">
                  <c:v>209.3299999998821</c:v>
                </c:pt>
                <c:pt idx="41867">
                  <c:v>209.3349999998821</c:v>
                </c:pt>
                <c:pt idx="41868">
                  <c:v>209.3399999998821</c:v>
                </c:pt>
                <c:pt idx="41869">
                  <c:v>209.3449999998821</c:v>
                </c:pt>
                <c:pt idx="41870">
                  <c:v>209.3499999998821</c:v>
                </c:pt>
                <c:pt idx="41871">
                  <c:v>209.3549999998821</c:v>
                </c:pt>
                <c:pt idx="41872">
                  <c:v>209.3599999998821</c:v>
                </c:pt>
                <c:pt idx="41873">
                  <c:v>209.3649999998821</c:v>
                </c:pt>
                <c:pt idx="41874">
                  <c:v>209.3699999998821</c:v>
                </c:pt>
                <c:pt idx="41875">
                  <c:v>209.374999999882</c:v>
                </c:pt>
                <c:pt idx="41876">
                  <c:v>209.379999999882</c:v>
                </c:pt>
                <c:pt idx="41877">
                  <c:v>209.384999999882</c:v>
                </c:pt>
                <c:pt idx="41878">
                  <c:v>209.389999999882</c:v>
                </c:pt>
                <c:pt idx="41879">
                  <c:v>209.394999999882</c:v>
                </c:pt>
                <c:pt idx="41880">
                  <c:v>209.399999999882</c:v>
                </c:pt>
                <c:pt idx="41881">
                  <c:v>209.404999999882</c:v>
                </c:pt>
                <c:pt idx="41882">
                  <c:v>209.409999999882</c:v>
                </c:pt>
                <c:pt idx="41883">
                  <c:v>209.414999999882</c:v>
                </c:pt>
                <c:pt idx="41884">
                  <c:v>209.419999999882</c:v>
                </c:pt>
                <c:pt idx="41885">
                  <c:v>209.424999999882</c:v>
                </c:pt>
                <c:pt idx="41886">
                  <c:v>209.429999999882</c:v>
                </c:pt>
                <c:pt idx="41887">
                  <c:v>209.434999999882</c:v>
                </c:pt>
                <c:pt idx="41888">
                  <c:v>209.439999999882</c:v>
                </c:pt>
                <c:pt idx="41889">
                  <c:v>209.444999999882</c:v>
                </c:pt>
                <c:pt idx="41890">
                  <c:v>209.449999999882</c:v>
                </c:pt>
                <c:pt idx="41891">
                  <c:v>209.454999999882</c:v>
                </c:pt>
                <c:pt idx="41892">
                  <c:v>209.459999999882</c:v>
                </c:pt>
                <c:pt idx="41893">
                  <c:v>209.464999999882</c:v>
                </c:pt>
                <c:pt idx="41894">
                  <c:v>209.469999999882</c:v>
                </c:pt>
                <c:pt idx="41895">
                  <c:v>209.474999999882</c:v>
                </c:pt>
                <c:pt idx="41896">
                  <c:v>209.479999999882</c:v>
                </c:pt>
                <c:pt idx="41897">
                  <c:v>209.484999999882</c:v>
                </c:pt>
                <c:pt idx="41898">
                  <c:v>209.4899999998819</c:v>
                </c:pt>
                <c:pt idx="41899">
                  <c:v>209.4949999998819</c:v>
                </c:pt>
                <c:pt idx="41900">
                  <c:v>209.4999999998819</c:v>
                </c:pt>
                <c:pt idx="41901">
                  <c:v>209.5049999998819</c:v>
                </c:pt>
                <c:pt idx="41902">
                  <c:v>209.5099999998819</c:v>
                </c:pt>
                <c:pt idx="41903">
                  <c:v>209.5149999998819</c:v>
                </c:pt>
                <c:pt idx="41904">
                  <c:v>209.5199999998819</c:v>
                </c:pt>
                <c:pt idx="41905">
                  <c:v>209.5249999998819</c:v>
                </c:pt>
                <c:pt idx="41906">
                  <c:v>209.5299999998819</c:v>
                </c:pt>
                <c:pt idx="41907">
                  <c:v>209.5349999998819</c:v>
                </c:pt>
                <c:pt idx="41908">
                  <c:v>209.5399999998819</c:v>
                </c:pt>
                <c:pt idx="41909">
                  <c:v>209.5449999998819</c:v>
                </c:pt>
                <c:pt idx="41910">
                  <c:v>209.5499999998819</c:v>
                </c:pt>
                <c:pt idx="41911">
                  <c:v>209.5549999998819</c:v>
                </c:pt>
                <c:pt idx="41912">
                  <c:v>209.5599999998819</c:v>
                </c:pt>
                <c:pt idx="41913">
                  <c:v>209.5649999998819</c:v>
                </c:pt>
                <c:pt idx="41914">
                  <c:v>209.5699999998819</c:v>
                </c:pt>
                <c:pt idx="41915">
                  <c:v>209.5749999998819</c:v>
                </c:pt>
                <c:pt idx="41916">
                  <c:v>209.5799999998817</c:v>
                </c:pt>
                <c:pt idx="41917">
                  <c:v>209.5849999998819</c:v>
                </c:pt>
                <c:pt idx="41918">
                  <c:v>209.5899999998819</c:v>
                </c:pt>
                <c:pt idx="41919">
                  <c:v>209.5949999998818</c:v>
                </c:pt>
                <c:pt idx="41920">
                  <c:v>209.5999999998818</c:v>
                </c:pt>
                <c:pt idx="41921">
                  <c:v>209.6049999998818</c:v>
                </c:pt>
                <c:pt idx="41922">
                  <c:v>209.6099999998818</c:v>
                </c:pt>
                <c:pt idx="41923">
                  <c:v>209.6149999998817</c:v>
                </c:pt>
                <c:pt idx="41924">
                  <c:v>209.6199999998817</c:v>
                </c:pt>
                <c:pt idx="41925">
                  <c:v>209.6249999998818</c:v>
                </c:pt>
                <c:pt idx="41926">
                  <c:v>209.6299999998818</c:v>
                </c:pt>
                <c:pt idx="41927">
                  <c:v>209.6349999998818</c:v>
                </c:pt>
                <c:pt idx="41928">
                  <c:v>209.6399999998818</c:v>
                </c:pt>
                <c:pt idx="41929">
                  <c:v>209.6449999998817</c:v>
                </c:pt>
                <c:pt idx="41930">
                  <c:v>209.6499999998817</c:v>
                </c:pt>
                <c:pt idx="41931">
                  <c:v>209.6549999998818</c:v>
                </c:pt>
                <c:pt idx="41932">
                  <c:v>209.6599999998818</c:v>
                </c:pt>
                <c:pt idx="41933">
                  <c:v>209.6649999998818</c:v>
                </c:pt>
                <c:pt idx="41934">
                  <c:v>209.6699999998818</c:v>
                </c:pt>
                <c:pt idx="41935">
                  <c:v>209.6749999998817</c:v>
                </c:pt>
                <c:pt idx="41936">
                  <c:v>209.6799999998817</c:v>
                </c:pt>
                <c:pt idx="41937">
                  <c:v>209.6849999998818</c:v>
                </c:pt>
                <c:pt idx="41938">
                  <c:v>209.6899999998818</c:v>
                </c:pt>
                <c:pt idx="41939">
                  <c:v>209.6949999998818</c:v>
                </c:pt>
                <c:pt idx="41940">
                  <c:v>209.6999999998818</c:v>
                </c:pt>
                <c:pt idx="41941">
                  <c:v>209.7049999998817</c:v>
                </c:pt>
                <c:pt idx="41942">
                  <c:v>209.7099999998817</c:v>
                </c:pt>
                <c:pt idx="41943">
                  <c:v>209.7149999998817</c:v>
                </c:pt>
                <c:pt idx="41944">
                  <c:v>209.7199999998817</c:v>
                </c:pt>
                <c:pt idx="41945">
                  <c:v>209.7249999998817</c:v>
                </c:pt>
                <c:pt idx="41946">
                  <c:v>209.7299999998817</c:v>
                </c:pt>
                <c:pt idx="41947">
                  <c:v>209.7349999998817</c:v>
                </c:pt>
                <c:pt idx="41948">
                  <c:v>209.7399999998817</c:v>
                </c:pt>
                <c:pt idx="41949">
                  <c:v>209.7449999998817</c:v>
                </c:pt>
                <c:pt idx="41950">
                  <c:v>209.7499999998817</c:v>
                </c:pt>
                <c:pt idx="41951">
                  <c:v>209.7549999998817</c:v>
                </c:pt>
                <c:pt idx="41952">
                  <c:v>209.7599999998817</c:v>
                </c:pt>
                <c:pt idx="41953">
                  <c:v>209.7649999998817</c:v>
                </c:pt>
                <c:pt idx="41954">
                  <c:v>209.7699999998817</c:v>
                </c:pt>
                <c:pt idx="41955">
                  <c:v>209.7749999998817</c:v>
                </c:pt>
                <c:pt idx="41956">
                  <c:v>209.7799999998817</c:v>
                </c:pt>
                <c:pt idx="41957">
                  <c:v>209.7849999998817</c:v>
                </c:pt>
                <c:pt idx="41958">
                  <c:v>209.7899999998817</c:v>
                </c:pt>
                <c:pt idx="41959">
                  <c:v>209.7949999998817</c:v>
                </c:pt>
                <c:pt idx="41960">
                  <c:v>209.7999999998815</c:v>
                </c:pt>
                <c:pt idx="41961">
                  <c:v>209.8049999998817</c:v>
                </c:pt>
                <c:pt idx="41962">
                  <c:v>209.8099999998817</c:v>
                </c:pt>
                <c:pt idx="41963">
                  <c:v>209.8149999998816</c:v>
                </c:pt>
                <c:pt idx="41964">
                  <c:v>209.8199999998816</c:v>
                </c:pt>
                <c:pt idx="41965">
                  <c:v>209.8249999998816</c:v>
                </c:pt>
                <c:pt idx="41966">
                  <c:v>209.8299999998816</c:v>
                </c:pt>
                <c:pt idx="41967">
                  <c:v>209.8349999998816</c:v>
                </c:pt>
                <c:pt idx="41968">
                  <c:v>209.8399999998816</c:v>
                </c:pt>
                <c:pt idx="41969">
                  <c:v>209.8449999998816</c:v>
                </c:pt>
                <c:pt idx="41970">
                  <c:v>209.8499999998816</c:v>
                </c:pt>
                <c:pt idx="41971">
                  <c:v>209.8549999998816</c:v>
                </c:pt>
                <c:pt idx="41972">
                  <c:v>209.8599999998816</c:v>
                </c:pt>
                <c:pt idx="41973">
                  <c:v>209.8649999998816</c:v>
                </c:pt>
                <c:pt idx="41974">
                  <c:v>209.8699999998816</c:v>
                </c:pt>
                <c:pt idx="41975">
                  <c:v>209.8749999998816</c:v>
                </c:pt>
                <c:pt idx="41976">
                  <c:v>209.8799999998816</c:v>
                </c:pt>
                <c:pt idx="41977">
                  <c:v>209.8849999998816</c:v>
                </c:pt>
                <c:pt idx="41978">
                  <c:v>209.8899999998816</c:v>
                </c:pt>
                <c:pt idx="41979">
                  <c:v>209.8949999998816</c:v>
                </c:pt>
                <c:pt idx="41980">
                  <c:v>209.8999999998816</c:v>
                </c:pt>
                <c:pt idx="41981">
                  <c:v>209.9049999998816</c:v>
                </c:pt>
                <c:pt idx="41982">
                  <c:v>209.9099999998816</c:v>
                </c:pt>
                <c:pt idx="41983">
                  <c:v>209.9149999998816</c:v>
                </c:pt>
                <c:pt idx="41984">
                  <c:v>209.9199999998816</c:v>
                </c:pt>
                <c:pt idx="41985">
                  <c:v>209.9249999998816</c:v>
                </c:pt>
                <c:pt idx="41986">
                  <c:v>209.9299999998815</c:v>
                </c:pt>
                <c:pt idx="41987">
                  <c:v>209.9349999998815</c:v>
                </c:pt>
                <c:pt idx="41988">
                  <c:v>209.9399999998815</c:v>
                </c:pt>
                <c:pt idx="41989">
                  <c:v>209.9449999998815</c:v>
                </c:pt>
                <c:pt idx="41990">
                  <c:v>209.9499999998815</c:v>
                </c:pt>
                <c:pt idx="41991">
                  <c:v>209.9549999998816</c:v>
                </c:pt>
                <c:pt idx="41992">
                  <c:v>209.9599999998815</c:v>
                </c:pt>
                <c:pt idx="41993">
                  <c:v>209.9649999998815</c:v>
                </c:pt>
                <c:pt idx="41994">
                  <c:v>209.9699999998815</c:v>
                </c:pt>
                <c:pt idx="41995">
                  <c:v>209.9749999998815</c:v>
                </c:pt>
                <c:pt idx="41996">
                  <c:v>209.9799999998815</c:v>
                </c:pt>
                <c:pt idx="41997">
                  <c:v>209.9849999998815</c:v>
                </c:pt>
                <c:pt idx="41998">
                  <c:v>209.9899999998815</c:v>
                </c:pt>
                <c:pt idx="41999">
                  <c:v>209.9949999998815</c:v>
                </c:pt>
                <c:pt idx="42000">
                  <c:v>209.9999999998815</c:v>
                </c:pt>
                <c:pt idx="42001">
                  <c:v>210.0049999998815</c:v>
                </c:pt>
                <c:pt idx="42002">
                  <c:v>210.0099999998815</c:v>
                </c:pt>
                <c:pt idx="42003">
                  <c:v>210.0149999998815</c:v>
                </c:pt>
                <c:pt idx="42004">
                  <c:v>210.0199999998813</c:v>
                </c:pt>
                <c:pt idx="42005">
                  <c:v>210.0249999998815</c:v>
                </c:pt>
                <c:pt idx="42006">
                  <c:v>210.0299999998815</c:v>
                </c:pt>
                <c:pt idx="42007">
                  <c:v>210.0349999998814</c:v>
                </c:pt>
                <c:pt idx="42008">
                  <c:v>210.0399999998814</c:v>
                </c:pt>
                <c:pt idx="42009">
                  <c:v>210.0449999998814</c:v>
                </c:pt>
                <c:pt idx="42010">
                  <c:v>210.0499999998814</c:v>
                </c:pt>
                <c:pt idx="42011">
                  <c:v>210.0549999998814</c:v>
                </c:pt>
                <c:pt idx="42012">
                  <c:v>210.0599999998814</c:v>
                </c:pt>
                <c:pt idx="42013">
                  <c:v>210.0649999998814</c:v>
                </c:pt>
                <c:pt idx="42014">
                  <c:v>210.0699999998814</c:v>
                </c:pt>
                <c:pt idx="42015">
                  <c:v>210.0749999998814</c:v>
                </c:pt>
                <c:pt idx="42016">
                  <c:v>210.0799999998814</c:v>
                </c:pt>
                <c:pt idx="42017">
                  <c:v>210.0849999998814</c:v>
                </c:pt>
                <c:pt idx="42018">
                  <c:v>210.0899999998814</c:v>
                </c:pt>
                <c:pt idx="42019">
                  <c:v>210.0949999998814</c:v>
                </c:pt>
                <c:pt idx="42020">
                  <c:v>210.0999999998814</c:v>
                </c:pt>
                <c:pt idx="42021">
                  <c:v>210.1049999998814</c:v>
                </c:pt>
                <c:pt idx="42022">
                  <c:v>210.1099999998814</c:v>
                </c:pt>
                <c:pt idx="42023">
                  <c:v>210.1149999998813</c:v>
                </c:pt>
                <c:pt idx="42024">
                  <c:v>210.1199999998813</c:v>
                </c:pt>
                <c:pt idx="42025">
                  <c:v>210.1249999998814</c:v>
                </c:pt>
                <c:pt idx="42026">
                  <c:v>210.1299999998814</c:v>
                </c:pt>
                <c:pt idx="42027">
                  <c:v>210.1349999998814</c:v>
                </c:pt>
                <c:pt idx="42028">
                  <c:v>210.1399999998814</c:v>
                </c:pt>
                <c:pt idx="42029">
                  <c:v>210.1449999998813</c:v>
                </c:pt>
                <c:pt idx="42030">
                  <c:v>210.1499999998813</c:v>
                </c:pt>
                <c:pt idx="42031">
                  <c:v>210.1549999998813</c:v>
                </c:pt>
                <c:pt idx="42032">
                  <c:v>210.1599999998813</c:v>
                </c:pt>
                <c:pt idx="42033">
                  <c:v>210.1649999998813</c:v>
                </c:pt>
                <c:pt idx="42034">
                  <c:v>210.1699999998813</c:v>
                </c:pt>
                <c:pt idx="42035">
                  <c:v>210.1749999998813</c:v>
                </c:pt>
                <c:pt idx="42036">
                  <c:v>210.1799999998813</c:v>
                </c:pt>
                <c:pt idx="42037">
                  <c:v>210.1849999998813</c:v>
                </c:pt>
                <c:pt idx="42038">
                  <c:v>210.1899999998813</c:v>
                </c:pt>
                <c:pt idx="42039">
                  <c:v>210.1949999998813</c:v>
                </c:pt>
                <c:pt idx="42040">
                  <c:v>210.1999999998813</c:v>
                </c:pt>
                <c:pt idx="42041">
                  <c:v>210.2049999998813</c:v>
                </c:pt>
                <c:pt idx="42042">
                  <c:v>210.2099999998813</c:v>
                </c:pt>
                <c:pt idx="42043">
                  <c:v>210.2149999998813</c:v>
                </c:pt>
                <c:pt idx="42044">
                  <c:v>210.2199999998813</c:v>
                </c:pt>
                <c:pt idx="42045">
                  <c:v>210.2249999998813</c:v>
                </c:pt>
                <c:pt idx="42046">
                  <c:v>210.2299999998813</c:v>
                </c:pt>
                <c:pt idx="42047">
                  <c:v>210.2349999998813</c:v>
                </c:pt>
                <c:pt idx="42048">
                  <c:v>210.2399999998811</c:v>
                </c:pt>
                <c:pt idx="42049">
                  <c:v>210.2449999998811</c:v>
                </c:pt>
                <c:pt idx="42050">
                  <c:v>210.2499999998811</c:v>
                </c:pt>
                <c:pt idx="42051">
                  <c:v>210.2549999998812</c:v>
                </c:pt>
                <c:pt idx="42052">
                  <c:v>210.2599999998812</c:v>
                </c:pt>
                <c:pt idx="42053">
                  <c:v>210.2649999998812</c:v>
                </c:pt>
                <c:pt idx="42054">
                  <c:v>210.2699999998812</c:v>
                </c:pt>
                <c:pt idx="42055">
                  <c:v>210.2749999998811</c:v>
                </c:pt>
                <c:pt idx="42056">
                  <c:v>210.2799999998811</c:v>
                </c:pt>
                <c:pt idx="42057">
                  <c:v>210.2849999998812</c:v>
                </c:pt>
                <c:pt idx="42058">
                  <c:v>210.2899999998812</c:v>
                </c:pt>
                <c:pt idx="42059">
                  <c:v>210.2949999998812</c:v>
                </c:pt>
                <c:pt idx="42060">
                  <c:v>210.2999999998812</c:v>
                </c:pt>
                <c:pt idx="42061">
                  <c:v>210.3049999998812</c:v>
                </c:pt>
                <c:pt idx="42062">
                  <c:v>210.3099999998812</c:v>
                </c:pt>
                <c:pt idx="42063">
                  <c:v>210.3149999998812</c:v>
                </c:pt>
                <c:pt idx="42064">
                  <c:v>210.3199999998812</c:v>
                </c:pt>
                <c:pt idx="42065">
                  <c:v>210.3249999998812</c:v>
                </c:pt>
                <c:pt idx="42066">
                  <c:v>210.3299999998812</c:v>
                </c:pt>
                <c:pt idx="42067">
                  <c:v>210.3349999998812</c:v>
                </c:pt>
                <c:pt idx="42068">
                  <c:v>210.3399999998812</c:v>
                </c:pt>
                <c:pt idx="42069">
                  <c:v>210.3449999998812</c:v>
                </c:pt>
                <c:pt idx="42070">
                  <c:v>210.3499999998812</c:v>
                </c:pt>
                <c:pt idx="42071">
                  <c:v>210.3549999998812</c:v>
                </c:pt>
                <c:pt idx="42072">
                  <c:v>210.3599999998812</c:v>
                </c:pt>
                <c:pt idx="42073">
                  <c:v>210.3649999998812</c:v>
                </c:pt>
                <c:pt idx="42074">
                  <c:v>210.3699999998811</c:v>
                </c:pt>
                <c:pt idx="42075">
                  <c:v>210.3749999998811</c:v>
                </c:pt>
                <c:pt idx="42076">
                  <c:v>210.3799999998811</c:v>
                </c:pt>
                <c:pt idx="42077">
                  <c:v>210.3849999998812</c:v>
                </c:pt>
                <c:pt idx="42078">
                  <c:v>210.3899999998812</c:v>
                </c:pt>
                <c:pt idx="42079">
                  <c:v>210.3949999998812</c:v>
                </c:pt>
                <c:pt idx="42080">
                  <c:v>210.3999999998811</c:v>
                </c:pt>
                <c:pt idx="42081">
                  <c:v>210.4049999998811</c:v>
                </c:pt>
                <c:pt idx="42082">
                  <c:v>210.4099999998811</c:v>
                </c:pt>
                <c:pt idx="42083">
                  <c:v>210.4149999998811</c:v>
                </c:pt>
                <c:pt idx="42084">
                  <c:v>210.4199999998811</c:v>
                </c:pt>
                <c:pt idx="42085">
                  <c:v>210.4249999998811</c:v>
                </c:pt>
                <c:pt idx="42086">
                  <c:v>210.4299999998811</c:v>
                </c:pt>
                <c:pt idx="42087">
                  <c:v>210.4349999998811</c:v>
                </c:pt>
                <c:pt idx="42088">
                  <c:v>210.4399999998811</c:v>
                </c:pt>
                <c:pt idx="42089">
                  <c:v>210.4449999998811</c:v>
                </c:pt>
                <c:pt idx="42090">
                  <c:v>210.4499999998811</c:v>
                </c:pt>
                <c:pt idx="42091">
                  <c:v>210.4549999998811</c:v>
                </c:pt>
                <c:pt idx="42092">
                  <c:v>210.4599999998811</c:v>
                </c:pt>
                <c:pt idx="42093">
                  <c:v>210.4649999998811</c:v>
                </c:pt>
                <c:pt idx="42094">
                  <c:v>210.4699999998811</c:v>
                </c:pt>
                <c:pt idx="42095">
                  <c:v>210.474999999881</c:v>
                </c:pt>
                <c:pt idx="42096">
                  <c:v>210.479999999881</c:v>
                </c:pt>
                <c:pt idx="42097">
                  <c:v>210.484999999881</c:v>
                </c:pt>
                <c:pt idx="42098">
                  <c:v>210.489999999881</c:v>
                </c:pt>
                <c:pt idx="42099">
                  <c:v>210.494999999881</c:v>
                </c:pt>
                <c:pt idx="42100">
                  <c:v>210.499999999881</c:v>
                </c:pt>
                <c:pt idx="42101">
                  <c:v>210.504999999881</c:v>
                </c:pt>
                <c:pt idx="42102">
                  <c:v>210.509999999881</c:v>
                </c:pt>
                <c:pt idx="42103">
                  <c:v>210.514999999881</c:v>
                </c:pt>
                <c:pt idx="42104">
                  <c:v>210.519999999881</c:v>
                </c:pt>
                <c:pt idx="42105">
                  <c:v>210.524999999881</c:v>
                </c:pt>
                <c:pt idx="42106">
                  <c:v>210.529999999881</c:v>
                </c:pt>
                <c:pt idx="42107">
                  <c:v>210.534999999881</c:v>
                </c:pt>
                <c:pt idx="42108">
                  <c:v>210.539999999881</c:v>
                </c:pt>
                <c:pt idx="42109">
                  <c:v>210.544999999881</c:v>
                </c:pt>
                <c:pt idx="42110">
                  <c:v>210.549999999881</c:v>
                </c:pt>
                <c:pt idx="42111">
                  <c:v>210.554999999881</c:v>
                </c:pt>
                <c:pt idx="42112">
                  <c:v>210.559999999881</c:v>
                </c:pt>
                <c:pt idx="42113">
                  <c:v>210.564999999881</c:v>
                </c:pt>
                <c:pt idx="42114">
                  <c:v>210.569999999881</c:v>
                </c:pt>
                <c:pt idx="42115">
                  <c:v>210.574999999881</c:v>
                </c:pt>
                <c:pt idx="42116">
                  <c:v>210.579999999881</c:v>
                </c:pt>
                <c:pt idx="42117">
                  <c:v>210.584999999881</c:v>
                </c:pt>
                <c:pt idx="42118">
                  <c:v>210.5899999998809</c:v>
                </c:pt>
                <c:pt idx="42119">
                  <c:v>210.5949999998809</c:v>
                </c:pt>
                <c:pt idx="42120">
                  <c:v>210.5999999998809</c:v>
                </c:pt>
                <c:pt idx="42121">
                  <c:v>210.6049999998809</c:v>
                </c:pt>
                <c:pt idx="42122">
                  <c:v>210.6099999998809</c:v>
                </c:pt>
                <c:pt idx="42123">
                  <c:v>210.6149999998809</c:v>
                </c:pt>
                <c:pt idx="42124">
                  <c:v>210.6199999998809</c:v>
                </c:pt>
                <c:pt idx="42125">
                  <c:v>210.6249999998809</c:v>
                </c:pt>
                <c:pt idx="42126">
                  <c:v>210.6299999998809</c:v>
                </c:pt>
                <c:pt idx="42127">
                  <c:v>210.6349999998809</c:v>
                </c:pt>
                <c:pt idx="42128">
                  <c:v>210.6399999998809</c:v>
                </c:pt>
                <c:pt idx="42129">
                  <c:v>210.6449999998809</c:v>
                </c:pt>
                <c:pt idx="42130">
                  <c:v>210.6499999998809</c:v>
                </c:pt>
                <c:pt idx="42131">
                  <c:v>210.6549999998809</c:v>
                </c:pt>
                <c:pt idx="42132">
                  <c:v>210.6599999998809</c:v>
                </c:pt>
                <c:pt idx="42133">
                  <c:v>210.6649999998809</c:v>
                </c:pt>
                <c:pt idx="42134">
                  <c:v>210.6699999998809</c:v>
                </c:pt>
                <c:pt idx="42135">
                  <c:v>210.6749999998809</c:v>
                </c:pt>
                <c:pt idx="42136">
                  <c:v>210.6799999998807</c:v>
                </c:pt>
                <c:pt idx="42137">
                  <c:v>210.6849999998809</c:v>
                </c:pt>
                <c:pt idx="42138">
                  <c:v>210.6899999998809</c:v>
                </c:pt>
                <c:pt idx="42139">
                  <c:v>210.6949999998808</c:v>
                </c:pt>
                <c:pt idx="42140">
                  <c:v>210.6999999998808</c:v>
                </c:pt>
                <c:pt idx="42141">
                  <c:v>210.7049999998808</c:v>
                </c:pt>
                <c:pt idx="42142">
                  <c:v>210.7099999998808</c:v>
                </c:pt>
                <c:pt idx="42143">
                  <c:v>210.7149999998807</c:v>
                </c:pt>
                <c:pt idx="42144">
                  <c:v>210.7199999998807</c:v>
                </c:pt>
                <c:pt idx="42145">
                  <c:v>210.7249999998808</c:v>
                </c:pt>
                <c:pt idx="42146">
                  <c:v>210.7299999998808</c:v>
                </c:pt>
                <c:pt idx="42147">
                  <c:v>210.7349999998808</c:v>
                </c:pt>
                <c:pt idx="42148">
                  <c:v>210.7399999998808</c:v>
                </c:pt>
                <c:pt idx="42149">
                  <c:v>210.7449999998807</c:v>
                </c:pt>
                <c:pt idx="42150">
                  <c:v>210.7499999998807</c:v>
                </c:pt>
                <c:pt idx="42151">
                  <c:v>210.7549999998808</c:v>
                </c:pt>
                <c:pt idx="42152">
                  <c:v>210.7599999998808</c:v>
                </c:pt>
                <c:pt idx="42153">
                  <c:v>210.7649999998808</c:v>
                </c:pt>
                <c:pt idx="42154">
                  <c:v>210.7699999998808</c:v>
                </c:pt>
                <c:pt idx="42155">
                  <c:v>210.7749999998807</c:v>
                </c:pt>
                <c:pt idx="42156">
                  <c:v>210.7799999998807</c:v>
                </c:pt>
                <c:pt idx="42157">
                  <c:v>210.7849999998808</c:v>
                </c:pt>
                <c:pt idx="42158">
                  <c:v>210.7899999998808</c:v>
                </c:pt>
                <c:pt idx="42159">
                  <c:v>210.7949999998808</c:v>
                </c:pt>
                <c:pt idx="42160">
                  <c:v>210.7999999998808</c:v>
                </c:pt>
                <c:pt idx="42161">
                  <c:v>210.8049999998808</c:v>
                </c:pt>
                <c:pt idx="42162">
                  <c:v>210.8099999998807</c:v>
                </c:pt>
                <c:pt idx="42163">
                  <c:v>210.8149999998807</c:v>
                </c:pt>
                <c:pt idx="42164">
                  <c:v>210.8199999998807</c:v>
                </c:pt>
                <c:pt idx="42165">
                  <c:v>210.8249999998808</c:v>
                </c:pt>
                <c:pt idx="42166">
                  <c:v>210.8299999998808</c:v>
                </c:pt>
                <c:pt idx="42167">
                  <c:v>210.8349999998808</c:v>
                </c:pt>
                <c:pt idx="42168">
                  <c:v>210.8399999998807</c:v>
                </c:pt>
                <c:pt idx="42169">
                  <c:v>210.8449999998807</c:v>
                </c:pt>
                <c:pt idx="42170">
                  <c:v>210.8499999998807</c:v>
                </c:pt>
                <c:pt idx="42171">
                  <c:v>210.8549999998807</c:v>
                </c:pt>
                <c:pt idx="42172">
                  <c:v>210.8599999998807</c:v>
                </c:pt>
                <c:pt idx="42173">
                  <c:v>210.8649999998807</c:v>
                </c:pt>
                <c:pt idx="42174">
                  <c:v>210.8699999998807</c:v>
                </c:pt>
                <c:pt idx="42175">
                  <c:v>210.8749999998807</c:v>
                </c:pt>
                <c:pt idx="42176">
                  <c:v>210.8799999998807</c:v>
                </c:pt>
                <c:pt idx="42177">
                  <c:v>210.8849999998807</c:v>
                </c:pt>
                <c:pt idx="42178">
                  <c:v>210.8899999998807</c:v>
                </c:pt>
                <c:pt idx="42179">
                  <c:v>210.8949999998807</c:v>
                </c:pt>
                <c:pt idx="42180">
                  <c:v>210.8999999998807</c:v>
                </c:pt>
                <c:pt idx="42181">
                  <c:v>210.9049999998807</c:v>
                </c:pt>
                <c:pt idx="42182">
                  <c:v>210.9099999998807</c:v>
                </c:pt>
                <c:pt idx="42183">
                  <c:v>210.9149999998806</c:v>
                </c:pt>
                <c:pt idx="42184">
                  <c:v>210.9199999998806</c:v>
                </c:pt>
                <c:pt idx="42185">
                  <c:v>210.9249999998806</c:v>
                </c:pt>
                <c:pt idx="42186">
                  <c:v>210.9299999998806</c:v>
                </c:pt>
                <c:pt idx="42187">
                  <c:v>210.9349999998806</c:v>
                </c:pt>
                <c:pt idx="42188">
                  <c:v>210.9399999998806</c:v>
                </c:pt>
                <c:pt idx="42189">
                  <c:v>210.9449999998806</c:v>
                </c:pt>
                <c:pt idx="42190">
                  <c:v>210.9499999998806</c:v>
                </c:pt>
                <c:pt idx="42191">
                  <c:v>210.9549999998806</c:v>
                </c:pt>
                <c:pt idx="42192">
                  <c:v>210.9599999998806</c:v>
                </c:pt>
                <c:pt idx="42193">
                  <c:v>210.9649999998806</c:v>
                </c:pt>
                <c:pt idx="42194">
                  <c:v>210.9699999998806</c:v>
                </c:pt>
                <c:pt idx="42195">
                  <c:v>210.9749999998806</c:v>
                </c:pt>
                <c:pt idx="42196">
                  <c:v>210.9799999998806</c:v>
                </c:pt>
                <c:pt idx="42197">
                  <c:v>210.9849999998806</c:v>
                </c:pt>
                <c:pt idx="42198">
                  <c:v>210.9899999998806</c:v>
                </c:pt>
                <c:pt idx="42199">
                  <c:v>210.9949999998806</c:v>
                </c:pt>
                <c:pt idx="42200">
                  <c:v>210.9999999998806</c:v>
                </c:pt>
                <c:pt idx="42201">
                  <c:v>211.0049999998806</c:v>
                </c:pt>
                <c:pt idx="42202">
                  <c:v>211.0099999998806</c:v>
                </c:pt>
                <c:pt idx="42203">
                  <c:v>211.0149999998806</c:v>
                </c:pt>
                <c:pt idx="42204">
                  <c:v>211.0199999998806</c:v>
                </c:pt>
                <c:pt idx="42205">
                  <c:v>211.0249999998806</c:v>
                </c:pt>
                <c:pt idx="42206">
                  <c:v>211.0299999998805</c:v>
                </c:pt>
                <c:pt idx="42207">
                  <c:v>211.0349999998805</c:v>
                </c:pt>
                <c:pt idx="42208">
                  <c:v>211.0399999998805</c:v>
                </c:pt>
                <c:pt idx="42209">
                  <c:v>211.0449999998805</c:v>
                </c:pt>
                <c:pt idx="42210">
                  <c:v>211.0499999998805</c:v>
                </c:pt>
                <c:pt idx="42211">
                  <c:v>211.0549999998806</c:v>
                </c:pt>
                <c:pt idx="42212">
                  <c:v>211.0599999998805</c:v>
                </c:pt>
                <c:pt idx="42213">
                  <c:v>211.0649999998805</c:v>
                </c:pt>
                <c:pt idx="42214">
                  <c:v>211.0699999998805</c:v>
                </c:pt>
                <c:pt idx="42215">
                  <c:v>211.0749999998805</c:v>
                </c:pt>
                <c:pt idx="42216">
                  <c:v>211.0799999998805</c:v>
                </c:pt>
                <c:pt idx="42217">
                  <c:v>211.0849999998805</c:v>
                </c:pt>
                <c:pt idx="42218">
                  <c:v>211.0899999998805</c:v>
                </c:pt>
                <c:pt idx="42219">
                  <c:v>211.0949999998805</c:v>
                </c:pt>
                <c:pt idx="42220">
                  <c:v>211.0999999998805</c:v>
                </c:pt>
                <c:pt idx="42221">
                  <c:v>211.1049999998805</c:v>
                </c:pt>
                <c:pt idx="42222">
                  <c:v>211.1099999998805</c:v>
                </c:pt>
                <c:pt idx="42223">
                  <c:v>211.1149999998805</c:v>
                </c:pt>
                <c:pt idx="42224">
                  <c:v>211.1199999998803</c:v>
                </c:pt>
                <c:pt idx="42225">
                  <c:v>211.1249999998805</c:v>
                </c:pt>
                <c:pt idx="42226">
                  <c:v>211.1299999998805</c:v>
                </c:pt>
                <c:pt idx="42227">
                  <c:v>211.1349999998804</c:v>
                </c:pt>
                <c:pt idx="42228">
                  <c:v>211.1399999998804</c:v>
                </c:pt>
                <c:pt idx="42229">
                  <c:v>211.1449999998804</c:v>
                </c:pt>
                <c:pt idx="42230">
                  <c:v>211.1499999998804</c:v>
                </c:pt>
                <c:pt idx="42231">
                  <c:v>211.1549999998804</c:v>
                </c:pt>
                <c:pt idx="42232">
                  <c:v>211.1599999998804</c:v>
                </c:pt>
                <c:pt idx="42233">
                  <c:v>211.1649999998804</c:v>
                </c:pt>
                <c:pt idx="42234">
                  <c:v>211.1699999998804</c:v>
                </c:pt>
                <c:pt idx="42235">
                  <c:v>211.1749999998804</c:v>
                </c:pt>
                <c:pt idx="42236">
                  <c:v>211.1799999998804</c:v>
                </c:pt>
                <c:pt idx="42237">
                  <c:v>211.1849999998804</c:v>
                </c:pt>
                <c:pt idx="42238">
                  <c:v>211.1899999998804</c:v>
                </c:pt>
                <c:pt idx="42239">
                  <c:v>211.1949999998804</c:v>
                </c:pt>
                <c:pt idx="42240">
                  <c:v>211.1999999998804</c:v>
                </c:pt>
                <c:pt idx="42241">
                  <c:v>211.2049999998804</c:v>
                </c:pt>
                <c:pt idx="42242">
                  <c:v>211.2099999998804</c:v>
                </c:pt>
                <c:pt idx="42243">
                  <c:v>211.2149999998803</c:v>
                </c:pt>
                <c:pt idx="42244">
                  <c:v>211.2199999998803</c:v>
                </c:pt>
                <c:pt idx="42245">
                  <c:v>211.2249999998804</c:v>
                </c:pt>
                <c:pt idx="42246">
                  <c:v>211.2299999998804</c:v>
                </c:pt>
                <c:pt idx="42247">
                  <c:v>211.2349999998804</c:v>
                </c:pt>
                <c:pt idx="42248">
                  <c:v>211.2399999998804</c:v>
                </c:pt>
                <c:pt idx="42249">
                  <c:v>211.2449999998803</c:v>
                </c:pt>
                <c:pt idx="42250">
                  <c:v>211.2499999998803</c:v>
                </c:pt>
                <c:pt idx="42251">
                  <c:v>211.2549999998803</c:v>
                </c:pt>
                <c:pt idx="42252">
                  <c:v>211.2599999998803</c:v>
                </c:pt>
                <c:pt idx="42253">
                  <c:v>211.2649999998803</c:v>
                </c:pt>
                <c:pt idx="42254">
                  <c:v>211.2699999998803</c:v>
                </c:pt>
                <c:pt idx="42255">
                  <c:v>211.2749999998803</c:v>
                </c:pt>
                <c:pt idx="42256">
                  <c:v>211.2799999998803</c:v>
                </c:pt>
                <c:pt idx="42257">
                  <c:v>211.2849999998803</c:v>
                </c:pt>
                <c:pt idx="42258">
                  <c:v>211.2899999998803</c:v>
                </c:pt>
                <c:pt idx="42259">
                  <c:v>211.2949999998803</c:v>
                </c:pt>
                <c:pt idx="42260">
                  <c:v>211.2999999998803</c:v>
                </c:pt>
                <c:pt idx="42261">
                  <c:v>211.3049999998803</c:v>
                </c:pt>
                <c:pt idx="42262">
                  <c:v>211.3099999998803</c:v>
                </c:pt>
                <c:pt idx="42263">
                  <c:v>211.3149999998803</c:v>
                </c:pt>
                <c:pt idx="42264">
                  <c:v>211.3199999998803</c:v>
                </c:pt>
                <c:pt idx="42265">
                  <c:v>211.3249999998803</c:v>
                </c:pt>
                <c:pt idx="42266">
                  <c:v>211.3299999998803</c:v>
                </c:pt>
                <c:pt idx="42267">
                  <c:v>211.3349999998803</c:v>
                </c:pt>
                <c:pt idx="42268">
                  <c:v>211.3399999998803</c:v>
                </c:pt>
                <c:pt idx="42269">
                  <c:v>211.3449999998803</c:v>
                </c:pt>
                <c:pt idx="42270">
                  <c:v>211.3499999998803</c:v>
                </c:pt>
                <c:pt idx="42271">
                  <c:v>211.3549999998803</c:v>
                </c:pt>
                <c:pt idx="42272">
                  <c:v>211.3599999998802</c:v>
                </c:pt>
                <c:pt idx="42273">
                  <c:v>211.3649999998802</c:v>
                </c:pt>
                <c:pt idx="42274">
                  <c:v>211.3699999998802</c:v>
                </c:pt>
                <c:pt idx="42275">
                  <c:v>211.3749999998802</c:v>
                </c:pt>
                <c:pt idx="42276">
                  <c:v>211.3799999998802</c:v>
                </c:pt>
                <c:pt idx="42277">
                  <c:v>211.3849999998803</c:v>
                </c:pt>
                <c:pt idx="42278">
                  <c:v>211.3899999998802</c:v>
                </c:pt>
                <c:pt idx="42279">
                  <c:v>211.3949999998802</c:v>
                </c:pt>
                <c:pt idx="42280">
                  <c:v>211.3999999998802</c:v>
                </c:pt>
                <c:pt idx="42281">
                  <c:v>211.4049999998802</c:v>
                </c:pt>
                <c:pt idx="42282">
                  <c:v>211.4099999998802</c:v>
                </c:pt>
                <c:pt idx="42283">
                  <c:v>211.4149999998802</c:v>
                </c:pt>
                <c:pt idx="42284">
                  <c:v>211.4199999998802</c:v>
                </c:pt>
                <c:pt idx="42285">
                  <c:v>211.4249999998802</c:v>
                </c:pt>
                <c:pt idx="42286">
                  <c:v>211.4299999998802</c:v>
                </c:pt>
                <c:pt idx="42287">
                  <c:v>211.4349999998802</c:v>
                </c:pt>
                <c:pt idx="42288">
                  <c:v>211.4399999998802</c:v>
                </c:pt>
                <c:pt idx="42289">
                  <c:v>211.4449999998802</c:v>
                </c:pt>
                <c:pt idx="42290">
                  <c:v>211.4499999998802</c:v>
                </c:pt>
                <c:pt idx="42291">
                  <c:v>211.4549999998802</c:v>
                </c:pt>
                <c:pt idx="42292">
                  <c:v>211.4599999998802</c:v>
                </c:pt>
                <c:pt idx="42293">
                  <c:v>211.4649999998802</c:v>
                </c:pt>
                <c:pt idx="42294">
                  <c:v>211.4699999998801</c:v>
                </c:pt>
                <c:pt idx="42295">
                  <c:v>211.4749999998801</c:v>
                </c:pt>
                <c:pt idx="42296">
                  <c:v>211.4799999998801</c:v>
                </c:pt>
                <c:pt idx="42297">
                  <c:v>211.4849999998802</c:v>
                </c:pt>
                <c:pt idx="42298">
                  <c:v>211.4899999998802</c:v>
                </c:pt>
                <c:pt idx="42299">
                  <c:v>211.4949999998802</c:v>
                </c:pt>
                <c:pt idx="42300">
                  <c:v>211.4999999998801</c:v>
                </c:pt>
                <c:pt idx="42301">
                  <c:v>211.5049999998801</c:v>
                </c:pt>
                <c:pt idx="42302">
                  <c:v>211.5099999998801</c:v>
                </c:pt>
                <c:pt idx="42303">
                  <c:v>211.5149999998801</c:v>
                </c:pt>
                <c:pt idx="42304">
                  <c:v>211.5199999998801</c:v>
                </c:pt>
                <c:pt idx="42305">
                  <c:v>211.5249999998801</c:v>
                </c:pt>
                <c:pt idx="42306">
                  <c:v>211.5299999998801</c:v>
                </c:pt>
                <c:pt idx="42307">
                  <c:v>211.5349999998801</c:v>
                </c:pt>
                <c:pt idx="42308">
                  <c:v>211.5399999998801</c:v>
                </c:pt>
                <c:pt idx="42309">
                  <c:v>211.5449999998801</c:v>
                </c:pt>
                <c:pt idx="42310">
                  <c:v>211.5499999998801</c:v>
                </c:pt>
                <c:pt idx="42311">
                  <c:v>211.5549999998801</c:v>
                </c:pt>
                <c:pt idx="42312">
                  <c:v>211.5599999998801</c:v>
                </c:pt>
                <c:pt idx="42313">
                  <c:v>211.5649999998801</c:v>
                </c:pt>
                <c:pt idx="42314">
                  <c:v>211.5699999998801</c:v>
                </c:pt>
                <c:pt idx="42315">
                  <c:v>211.57499999988</c:v>
                </c:pt>
                <c:pt idx="42316">
                  <c:v>211.57999999988</c:v>
                </c:pt>
                <c:pt idx="42317">
                  <c:v>211.58499999988</c:v>
                </c:pt>
                <c:pt idx="42318">
                  <c:v>211.58999999988</c:v>
                </c:pt>
                <c:pt idx="42319">
                  <c:v>211.59499999988</c:v>
                </c:pt>
                <c:pt idx="42320">
                  <c:v>211.59999999988</c:v>
                </c:pt>
                <c:pt idx="42321">
                  <c:v>211.60499999988</c:v>
                </c:pt>
                <c:pt idx="42322">
                  <c:v>211.60999999988</c:v>
                </c:pt>
                <c:pt idx="42323">
                  <c:v>211.61499999988</c:v>
                </c:pt>
                <c:pt idx="42324">
                  <c:v>211.61999999988</c:v>
                </c:pt>
                <c:pt idx="42325">
                  <c:v>211.62499999988</c:v>
                </c:pt>
                <c:pt idx="42326">
                  <c:v>211.62999999988</c:v>
                </c:pt>
                <c:pt idx="42327">
                  <c:v>211.63499999988</c:v>
                </c:pt>
                <c:pt idx="42328">
                  <c:v>211.63999999988</c:v>
                </c:pt>
                <c:pt idx="42329">
                  <c:v>211.64499999988</c:v>
                </c:pt>
                <c:pt idx="42330">
                  <c:v>211.64999999988</c:v>
                </c:pt>
                <c:pt idx="42331">
                  <c:v>211.65499999988</c:v>
                </c:pt>
                <c:pt idx="42332">
                  <c:v>211.65999999988</c:v>
                </c:pt>
                <c:pt idx="42333">
                  <c:v>211.66499999988</c:v>
                </c:pt>
                <c:pt idx="42334">
                  <c:v>211.66999999988</c:v>
                </c:pt>
                <c:pt idx="42335">
                  <c:v>211.67499999988</c:v>
                </c:pt>
                <c:pt idx="42336">
                  <c:v>211.67999999988</c:v>
                </c:pt>
                <c:pt idx="42337">
                  <c:v>211.68499999988</c:v>
                </c:pt>
                <c:pt idx="42338">
                  <c:v>211.6899999998799</c:v>
                </c:pt>
                <c:pt idx="42339">
                  <c:v>211.6949999998799</c:v>
                </c:pt>
                <c:pt idx="42340">
                  <c:v>211.6999999998799</c:v>
                </c:pt>
                <c:pt idx="42341">
                  <c:v>211.7049999998799</c:v>
                </c:pt>
                <c:pt idx="42342">
                  <c:v>211.7099999998799</c:v>
                </c:pt>
                <c:pt idx="42343">
                  <c:v>211.7149999998799</c:v>
                </c:pt>
                <c:pt idx="42344">
                  <c:v>211.7199999998799</c:v>
                </c:pt>
                <c:pt idx="42345">
                  <c:v>211.7249999998799</c:v>
                </c:pt>
                <c:pt idx="42346">
                  <c:v>211.7299999998799</c:v>
                </c:pt>
                <c:pt idx="42347">
                  <c:v>211.7349999998799</c:v>
                </c:pt>
                <c:pt idx="42348">
                  <c:v>211.7399999998799</c:v>
                </c:pt>
                <c:pt idx="42349">
                  <c:v>211.7449999998799</c:v>
                </c:pt>
                <c:pt idx="42350">
                  <c:v>211.7499999998799</c:v>
                </c:pt>
                <c:pt idx="42351">
                  <c:v>211.7549999998799</c:v>
                </c:pt>
                <c:pt idx="42352">
                  <c:v>211.7599999998799</c:v>
                </c:pt>
                <c:pt idx="42353">
                  <c:v>211.7649999998799</c:v>
                </c:pt>
                <c:pt idx="42354">
                  <c:v>211.7699999998799</c:v>
                </c:pt>
                <c:pt idx="42355">
                  <c:v>211.7749999998799</c:v>
                </c:pt>
                <c:pt idx="42356">
                  <c:v>211.7799999998797</c:v>
                </c:pt>
                <c:pt idx="42357">
                  <c:v>211.7849999998799</c:v>
                </c:pt>
                <c:pt idx="42358">
                  <c:v>211.7899999998799</c:v>
                </c:pt>
                <c:pt idx="42359">
                  <c:v>211.7949999998798</c:v>
                </c:pt>
                <c:pt idx="42360">
                  <c:v>211.7999999998798</c:v>
                </c:pt>
                <c:pt idx="42361">
                  <c:v>211.8049999998798</c:v>
                </c:pt>
                <c:pt idx="42362">
                  <c:v>211.8099999998798</c:v>
                </c:pt>
                <c:pt idx="42363">
                  <c:v>211.8149999998798</c:v>
                </c:pt>
                <c:pt idx="42364">
                  <c:v>211.8199999998798</c:v>
                </c:pt>
                <c:pt idx="42365">
                  <c:v>211.82499999988</c:v>
                </c:pt>
                <c:pt idx="42366">
                  <c:v>211.8299999998798</c:v>
                </c:pt>
                <c:pt idx="42367">
                  <c:v>211.8349999998798</c:v>
                </c:pt>
                <c:pt idx="42368">
                  <c:v>211.8399999998798</c:v>
                </c:pt>
                <c:pt idx="42369">
                  <c:v>211.8449999998798</c:v>
                </c:pt>
                <c:pt idx="42370">
                  <c:v>211.8499999998798</c:v>
                </c:pt>
                <c:pt idx="42371">
                  <c:v>211.8549999998798</c:v>
                </c:pt>
                <c:pt idx="42372">
                  <c:v>211.8599999998798</c:v>
                </c:pt>
                <c:pt idx="42373">
                  <c:v>211.8649999998798</c:v>
                </c:pt>
                <c:pt idx="42374">
                  <c:v>211.8699999998798</c:v>
                </c:pt>
                <c:pt idx="42375">
                  <c:v>211.8749999998798</c:v>
                </c:pt>
                <c:pt idx="42376">
                  <c:v>211.8799999998798</c:v>
                </c:pt>
                <c:pt idx="42377">
                  <c:v>211.8849999998798</c:v>
                </c:pt>
                <c:pt idx="42378">
                  <c:v>211.8899999998798</c:v>
                </c:pt>
                <c:pt idx="42379">
                  <c:v>211.8949999998798</c:v>
                </c:pt>
                <c:pt idx="42380">
                  <c:v>211.8999999998798</c:v>
                </c:pt>
                <c:pt idx="42381">
                  <c:v>211.9049999998798</c:v>
                </c:pt>
                <c:pt idx="42382">
                  <c:v>211.9099999998797</c:v>
                </c:pt>
                <c:pt idx="42383">
                  <c:v>211.9149999998797</c:v>
                </c:pt>
                <c:pt idx="42384">
                  <c:v>211.9199999998797</c:v>
                </c:pt>
                <c:pt idx="42385">
                  <c:v>211.9249999998798</c:v>
                </c:pt>
                <c:pt idx="42386">
                  <c:v>211.9299999998798</c:v>
                </c:pt>
                <c:pt idx="42387">
                  <c:v>211.9349999998797</c:v>
                </c:pt>
                <c:pt idx="42388">
                  <c:v>211.9399999998797</c:v>
                </c:pt>
                <c:pt idx="42389">
                  <c:v>211.9449999998797</c:v>
                </c:pt>
                <c:pt idx="42390">
                  <c:v>211.9499999998797</c:v>
                </c:pt>
                <c:pt idx="42391">
                  <c:v>211.9549999998797</c:v>
                </c:pt>
                <c:pt idx="42392">
                  <c:v>211.9599999998797</c:v>
                </c:pt>
                <c:pt idx="42393">
                  <c:v>211.9649999998797</c:v>
                </c:pt>
                <c:pt idx="42394">
                  <c:v>211.9699999998797</c:v>
                </c:pt>
                <c:pt idx="42395">
                  <c:v>211.9749999998797</c:v>
                </c:pt>
                <c:pt idx="42396">
                  <c:v>211.9799999998797</c:v>
                </c:pt>
                <c:pt idx="42397">
                  <c:v>211.9849999998797</c:v>
                </c:pt>
                <c:pt idx="42398">
                  <c:v>211.9899999998797</c:v>
                </c:pt>
                <c:pt idx="42399">
                  <c:v>211.9949999998797</c:v>
                </c:pt>
                <c:pt idx="42400">
                  <c:v>211.9999999998797</c:v>
                </c:pt>
                <c:pt idx="42401">
                  <c:v>212.0049999998797</c:v>
                </c:pt>
                <c:pt idx="42402">
                  <c:v>212.0099999998797</c:v>
                </c:pt>
                <c:pt idx="42403">
                  <c:v>212.0149999998796</c:v>
                </c:pt>
                <c:pt idx="42404">
                  <c:v>212.0199999998796</c:v>
                </c:pt>
                <c:pt idx="42405">
                  <c:v>212.0249999998796</c:v>
                </c:pt>
                <c:pt idx="42406">
                  <c:v>212.0299999998796</c:v>
                </c:pt>
                <c:pt idx="42407">
                  <c:v>212.0349999998796</c:v>
                </c:pt>
                <c:pt idx="42408">
                  <c:v>212.0399999998796</c:v>
                </c:pt>
                <c:pt idx="42409">
                  <c:v>212.0449999998796</c:v>
                </c:pt>
                <c:pt idx="42410">
                  <c:v>212.0499999998796</c:v>
                </c:pt>
                <c:pt idx="42411">
                  <c:v>212.0549999998796</c:v>
                </c:pt>
                <c:pt idx="42412">
                  <c:v>212.0599999998796</c:v>
                </c:pt>
                <c:pt idx="42413">
                  <c:v>212.0649999998796</c:v>
                </c:pt>
                <c:pt idx="42414">
                  <c:v>212.0699999998796</c:v>
                </c:pt>
                <c:pt idx="42415">
                  <c:v>212.0749999998796</c:v>
                </c:pt>
                <c:pt idx="42416">
                  <c:v>212.0799999998796</c:v>
                </c:pt>
                <c:pt idx="42417">
                  <c:v>212.0849999998796</c:v>
                </c:pt>
                <c:pt idx="42418">
                  <c:v>212.0899999998796</c:v>
                </c:pt>
                <c:pt idx="42419">
                  <c:v>212.0949999998796</c:v>
                </c:pt>
                <c:pt idx="42420">
                  <c:v>212.0999999998796</c:v>
                </c:pt>
                <c:pt idx="42421">
                  <c:v>212.1049999998796</c:v>
                </c:pt>
                <c:pt idx="42422">
                  <c:v>212.1099999998796</c:v>
                </c:pt>
                <c:pt idx="42423">
                  <c:v>212.1149999998796</c:v>
                </c:pt>
                <c:pt idx="42424">
                  <c:v>212.1199999998796</c:v>
                </c:pt>
                <c:pt idx="42425">
                  <c:v>212.1249999998796</c:v>
                </c:pt>
                <c:pt idx="42426">
                  <c:v>212.1299999998795</c:v>
                </c:pt>
                <c:pt idx="42427">
                  <c:v>212.1349999998795</c:v>
                </c:pt>
                <c:pt idx="42428">
                  <c:v>212.1399999998795</c:v>
                </c:pt>
                <c:pt idx="42429">
                  <c:v>212.1449999998795</c:v>
                </c:pt>
                <c:pt idx="42430">
                  <c:v>212.1499999998795</c:v>
                </c:pt>
                <c:pt idx="42431">
                  <c:v>212.1549999998795</c:v>
                </c:pt>
                <c:pt idx="42432">
                  <c:v>212.1599999998795</c:v>
                </c:pt>
                <c:pt idx="42433">
                  <c:v>212.1649999998795</c:v>
                </c:pt>
                <c:pt idx="42434">
                  <c:v>212.1699999998795</c:v>
                </c:pt>
                <c:pt idx="42435">
                  <c:v>212.1749999998795</c:v>
                </c:pt>
                <c:pt idx="42436">
                  <c:v>212.1799999998795</c:v>
                </c:pt>
                <c:pt idx="42437">
                  <c:v>212.1849999998795</c:v>
                </c:pt>
                <c:pt idx="42438">
                  <c:v>212.1899999998795</c:v>
                </c:pt>
                <c:pt idx="42439">
                  <c:v>212.1949999998795</c:v>
                </c:pt>
                <c:pt idx="42440">
                  <c:v>212.1999999998795</c:v>
                </c:pt>
                <c:pt idx="42441">
                  <c:v>212.2049999998795</c:v>
                </c:pt>
                <c:pt idx="42442">
                  <c:v>212.2099999998795</c:v>
                </c:pt>
                <c:pt idx="42443">
                  <c:v>212.2149999998795</c:v>
                </c:pt>
                <c:pt idx="42444">
                  <c:v>212.2199999998793</c:v>
                </c:pt>
                <c:pt idx="42445">
                  <c:v>212.2249999998795</c:v>
                </c:pt>
                <c:pt idx="42446">
                  <c:v>212.2299999998795</c:v>
                </c:pt>
                <c:pt idx="42447">
                  <c:v>212.2349999998794</c:v>
                </c:pt>
                <c:pt idx="42448">
                  <c:v>212.2399999998794</c:v>
                </c:pt>
                <c:pt idx="42449">
                  <c:v>212.2449999998794</c:v>
                </c:pt>
                <c:pt idx="42450">
                  <c:v>212.2499999998793</c:v>
                </c:pt>
                <c:pt idx="42451">
                  <c:v>212.2549999998794</c:v>
                </c:pt>
                <c:pt idx="42452">
                  <c:v>212.2599999998794</c:v>
                </c:pt>
                <c:pt idx="42453">
                  <c:v>212.2649999998794</c:v>
                </c:pt>
                <c:pt idx="42454">
                  <c:v>212.2699999998794</c:v>
                </c:pt>
                <c:pt idx="42455">
                  <c:v>212.2749999998794</c:v>
                </c:pt>
                <c:pt idx="42456">
                  <c:v>212.2799999998794</c:v>
                </c:pt>
                <c:pt idx="42457">
                  <c:v>212.2849999998794</c:v>
                </c:pt>
                <c:pt idx="42458">
                  <c:v>212.2899999998794</c:v>
                </c:pt>
                <c:pt idx="42459">
                  <c:v>212.2949999998794</c:v>
                </c:pt>
                <c:pt idx="42460">
                  <c:v>212.2999999998794</c:v>
                </c:pt>
                <c:pt idx="42461">
                  <c:v>212.3049999998794</c:v>
                </c:pt>
                <c:pt idx="42462">
                  <c:v>212.3099999998794</c:v>
                </c:pt>
                <c:pt idx="42463">
                  <c:v>212.3149999998794</c:v>
                </c:pt>
                <c:pt idx="42464">
                  <c:v>212.3199999998794</c:v>
                </c:pt>
                <c:pt idx="42465">
                  <c:v>212.3249999998794</c:v>
                </c:pt>
                <c:pt idx="42466">
                  <c:v>212.3299999998794</c:v>
                </c:pt>
                <c:pt idx="42467">
                  <c:v>212.3349999998794</c:v>
                </c:pt>
                <c:pt idx="42468">
                  <c:v>212.3399999998794</c:v>
                </c:pt>
                <c:pt idx="42469">
                  <c:v>212.3449999998794</c:v>
                </c:pt>
                <c:pt idx="42470">
                  <c:v>212.3499999998793</c:v>
                </c:pt>
                <c:pt idx="42471">
                  <c:v>212.3549999998794</c:v>
                </c:pt>
                <c:pt idx="42472">
                  <c:v>212.3599999998794</c:v>
                </c:pt>
                <c:pt idx="42473">
                  <c:v>212.3649999998794</c:v>
                </c:pt>
                <c:pt idx="42474">
                  <c:v>212.3699999998794</c:v>
                </c:pt>
                <c:pt idx="42475">
                  <c:v>212.3749999998793</c:v>
                </c:pt>
                <c:pt idx="42476">
                  <c:v>212.3799999998793</c:v>
                </c:pt>
                <c:pt idx="42477">
                  <c:v>212.3849999998793</c:v>
                </c:pt>
                <c:pt idx="42478">
                  <c:v>212.3899999998793</c:v>
                </c:pt>
                <c:pt idx="42479">
                  <c:v>212.3949999998793</c:v>
                </c:pt>
                <c:pt idx="42480">
                  <c:v>212.3999999998793</c:v>
                </c:pt>
                <c:pt idx="42481">
                  <c:v>212.4049999998793</c:v>
                </c:pt>
                <c:pt idx="42482">
                  <c:v>212.4099999998793</c:v>
                </c:pt>
                <c:pt idx="42483">
                  <c:v>212.4149999998793</c:v>
                </c:pt>
                <c:pt idx="42484">
                  <c:v>212.4199999998793</c:v>
                </c:pt>
                <c:pt idx="42485">
                  <c:v>212.4249999998793</c:v>
                </c:pt>
                <c:pt idx="42486">
                  <c:v>212.4299999998793</c:v>
                </c:pt>
                <c:pt idx="42487">
                  <c:v>212.4349999998793</c:v>
                </c:pt>
                <c:pt idx="42488">
                  <c:v>212.4399999998793</c:v>
                </c:pt>
                <c:pt idx="42489">
                  <c:v>212.4449999998793</c:v>
                </c:pt>
                <c:pt idx="42490">
                  <c:v>212.4499999998793</c:v>
                </c:pt>
                <c:pt idx="42491">
                  <c:v>212.4549999998793</c:v>
                </c:pt>
                <c:pt idx="42492">
                  <c:v>212.4599999998792</c:v>
                </c:pt>
                <c:pt idx="42493">
                  <c:v>212.4649999998792</c:v>
                </c:pt>
                <c:pt idx="42494">
                  <c:v>212.4699999998792</c:v>
                </c:pt>
                <c:pt idx="42495">
                  <c:v>212.4749999998792</c:v>
                </c:pt>
                <c:pt idx="42496">
                  <c:v>212.4799999998792</c:v>
                </c:pt>
                <c:pt idx="42497">
                  <c:v>212.4849999998792</c:v>
                </c:pt>
                <c:pt idx="42498">
                  <c:v>212.4899999998792</c:v>
                </c:pt>
                <c:pt idx="42499">
                  <c:v>212.4949999998792</c:v>
                </c:pt>
                <c:pt idx="42500">
                  <c:v>212.4999999998792</c:v>
                </c:pt>
                <c:pt idx="42501">
                  <c:v>212.5049999998792</c:v>
                </c:pt>
                <c:pt idx="42502">
                  <c:v>212.5099999998792</c:v>
                </c:pt>
                <c:pt idx="42503">
                  <c:v>212.5149999998792</c:v>
                </c:pt>
                <c:pt idx="42504">
                  <c:v>212.5199999998792</c:v>
                </c:pt>
                <c:pt idx="42505">
                  <c:v>212.5249999998792</c:v>
                </c:pt>
                <c:pt idx="42506">
                  <c:v>212.5299999998792</c:v>
                </c:pt>
                <c:pt idx="42507">
                  <c:v>212.5349999998792</c:v>
                </c:pt>
                <c:pt idx="42508">
                  <c:v>212.5399999998792</c:v>
                </c:pt>
                <c:pt idx="42509">
                  <c:v>212.5449999998792</c:v>
                </c:pt>
                <c:pt idx="42510">
                  <c:v>212.5499999998792</c:v>
                </c:pt>
                <c:pt idx="42511">
                  <c:v>212.5549999998792</c:v>
                </c:pt>
                <c:pt idx="42512">
                  <c:v>212.5599999998792</c:v>
                </c:pt>
                <c:pt idx="42513">
                  <c:v>212.5649999998792</c:v>
                </c:pt>
                <c:pt idx="42514">
                  <c:v>212.5699999998791</c:v>
                </c:pt>
                <c:pt idx="42515">
                  <c:v>212.5749999998791</c:v>
                </c:pt>
                <c:pt idx="42516">
                  <c:v>212.5799999998791</c:v>
                </c:pt>
                <c:pt idx="42517">
                  <c:v>212.5849999998792</c:v>
                </c:pt>
                <c:pt idx="42518">
                  <c:v>212.5899999998792</c:v>
                </c:pt>
                <c:pt idx="42519">
                  <c:v>212.5949999998791</c:v>
                </c:pt>
                <c:pt idx="42520">
                  <c:v>212.5999999998791</c:v>
                </c:pt>
                <c:pt idx="42521">
                  <c:v>212.6049999998791</c:v>
                </c:pt>
                <c:pt idx="42522">
                  <c:v>212.6099999998791</c:v>
                </c:pt>
                <c:pt idx="42523">
                  <c:v>212.6149999998791</c:v>
                </c:pt>
                <c:pt idx="42524">
                  <c:v>212.6199999998791</c:v>
                </c:pt>
                <c:pt idx="42525">
                  <c:v>212.6249999998791</c:v>
                </c:pt>
                <c:pt idx="42526">
                  <c:v>212.6299999998791</c:v>
                </c:pt>
                <c:pt idx="42527">
                  <c:v>212.6349999998791</c:v>
                </c:pt>
                <c:pt idx="42528">
                  <c:v>212.6399999998791</c:v>
                </c:pt>
                <c:pt idx="42529">
                  <c:v>212.6449999998791</c:v>
                </c:pt>
                <c:pt idx="42530">
                  <c:v>212.6499999998791</c:v>
                </c:pt>
                <c:pt idx="42531">
                  <c:v>212.6549999998791</c:v>
                </c:pt>
                <c:pt idx="42532">
                  <c:v>212.6599999998791</c:v>
                </c:pt>
                <c:pt idx="42533">
                  <c:v>212.6649999998791</c:v>
                </c:pt>
                <c:pt idx="42534">
                  <c:v>212.6699999998791</c:v>
                </c:pt>
                <c:pt idx="42535">
                  <c:v>212.674999999879</c:v>
                </c:pt>
                <c:pt idx="42536">
                  <c:v>212.679999999879</c:v>
                </c:pt>
                <c:pt idx="42537">
                  <c:v>212.684999999879</c:v>
                </c:pt>
                <c:pt idx="42538">
                  <c:v>212.689999999879</c:v>
                </c:pt>
                <c:pt idx="42539">
                  <c:v>212.694999999879</c:v>
                </c:pt>
                <c:pt idx="42540">
                  <c:v>212.699999999879</c:v>
                </c:pt>
                <c:pt idx="42541">
                  <c:v>212.704999999879</c:v>
                </c:pt>
                <c:pt idx="42542">
                  <c:v>212.709999999879</c:v>
                </c:pt>
                <c:pt idx="42543">
                  <c:v>212.714999999879</c:v>
                </c:pt>
                <c:pt idx="42544">
                  <c:v>212.719999999879</c:v>
                </c:pt>
                <c:pt idx="42545">
                  <c:v>212.724999999879</c:v>
                </c:pt>
                <c:pt idx="42546">
                  <c:v>212.729999999879</c:v>
                </c:pt>
                <c:pt idx="42547">
                  <c:v>212.734999999879</c:v>
                </c:pt>
                <c:pt idx="42548">
                  <c:v>212.739999999879</c:v>
                </c:pt>
                <c:pt idx="42549">
                  <c:v>212.744999999879</c:v>
                </c:pt>
                <c:pt idx="42550">
                  <c:v>212.749999999879</c:v>
                </c:pt>
                <c:pt idx="42551">
                  <c:v>212.754999999879</c:v>
                </c:pt>
                <c:pt idx="42552">
                  <c:v>212.759999999879</c:v>
                </c:pt>
                <c:pt idx="42553">
                  <c:v>212.764999999879</c:v>
                </c:pt>
                <c:pt idx="42554">
                  <c:v>212.7699999998785</c:v>
                </c:pt>
                <c:pt idx="42555">
                  <c:v>212.774999999878</c:v>
                </c:pt>
                <c:pt idx="42556">
                  <c:v>212.779999999878</c:v>
                </c:pt>
                <c:pt idx="42557">
                  <c:v>212.7849999998789</c:v>
                </c:pt>
                <c:pt idx="42558">
                  <c:v>212.7899999998789</c:v>
                </c:pt>
                <c:pt idx="42559">
                  <c:v>212.7949999998789</c:v>
                </c:pt>
                <c:pt idx="42560">
                  <c:v>212.7999999998787</c:v>
                </c:pt>
                <c:pt idx="42561">
                  <c:v>212.8049999998789</c:v>
                </c:pt>
                <c:pt idx="42562">
                  <c:v>212.8099999998789</c:v>
                </c:pt>
                <c:pt idx="42563">
                  <c:v>212.8149999998789</c:v>
                </c:pt>
                <c:pt idx="42564">
                  <c:v>212.8199999998789</c:v>
                </c:pt>
                <c:pt idx="42565">
                  <c:v>212.8249999998789</c:v>
                </c:pt>
                <c:pt idx="42566">
                  <c:v>212.8299999998789</c:v>
                </c:pt>
                <c:pt idx="42567">
                  <c:v>212.8349999998789</c:v>
                </c:pt>
                <c:pt idx="42568">
                  <c:v>212.8399999998789</c:v>
                </c:pt>
                <c:pt idx="42569">
                  <c:v>212.8449999998789</c:v>
                </c:pt>
                <c:pt idx="42570">
                  <c:v>212.8499999998789</c:v>
                </c:pt>
                <c:pt idx="42571">
                  <c:v>212.8549999998789</c:v>
                </c:pt>
                <c:pt idx="42572">
                  <c:v>212.8599999998789</c:v>
                </c:pt>
                <c:pt idx="42573">
                  <c:v>212.8649999998789</c:v>
                </c:pt>
                <c:pt idx="42574">
                  <c:v>212.8699999998789</c:v>
                </c:pt>
                <c:pt idx="42575">
                  <c:v>212.8749999998789</c:v>
                </c:pt>
                <c:pt idx="42576">
                  <c:v>212.8799999998787</c:v>
                </c:pt>
                <c:pt idx="42577">
                  <c:v>212.8849999998789</c:v>
                </c:pt>
                <c:pt idx="42578">
                  <c:v>212.8899999998789</c:v>
                </c:pt>
                <c:pt idx="42579">
                  <c:v>212.8949999998788</c:v>
                </c:pt>
                <c:pt idx="42580">
                  <c:v>212.8999999998788</c:v>
                </c:pt>
                <c:pt idx="42581">
                  <c:v>212.9049999998788</c:v>
                </c:pt>
                <c:pt idx="42582">
                  <c:v>212.9099999998787</c:v>
                </c:pt>
                <c:pt idx="42583">
                  <c:v>212.9149999998787</c:v>
                </c:pt>
                <c:pt idx="42584">
                  <c:v>212.9199999998787</c:v>
                </c:pt>
                <c:pt idx="42585">
                  <c:v>212.9249999998788</c:v>
                </c:pt>
                <c:pt idx="42586">
                  <c:v>212.9299999998788</c:v>
                </c:pt>
                <c:pt idx="42587">
                  <c:v>212.9349999998788</c:v>
                </c:pt>
                <c:pt idx="42588">
                  <c:v>212.9399999998788</c:v>
                </c:pt>
                <c:pt idx="42589">
                  <c:v>212.9449999998787</c:v>
                </c:pt>
                <c:pt idx="42590">
                  <c:v>212.9499999998787</c:v>
                </c:pt>
                <c:pt idx="42591">
                  <c:v>212.9549999998788</c:v>
                </c:pt>
                <c:pt idx="42592">
                  <c:v>212.9599999998788</c:v>
                </c:pt>
                <c:pt idx="42593">
                  <c:v>212.9649999998788</c:v>
                </c:pt>
                <c:pt idx="42594">
                  <c:v>212.9699999998788</c:v>
                </c:pt>
                <c:pt idx="42595">
                  <c:v>212.9749999998787</c:v>
                </c:pt>
                <c:pt idx="42596">
                  <c:v>212.9799999998787</c:v>
                </c:pt>
                <c:pt idx="42597">
                  <c:v>212.9849999998788</c:v>
                </c:pt>
                <c:pt idx="42598">
                  <c:v>212.9899999998788</c:v>
                </c:pt>
                <c:pt idx="42599">
                  <c:v>212.9949999998788</c:v>
                </c:pt>
                <c:pt idx="42600">
                  <c:v>212.9999999998788</c:v>
                </c:pt>
                <c:pt idx="42601">
                  <c:v>213.0049999998787</c:v>
                </c:pt>
                <c:pt idx="42602">
                  <c:v>213.0099999998787</c:v>
                </c:pt>
                <c:pt idx="42603">
                  <c:v>213.0149999998787</c:v>
                </c:pt>
                <c:pt idx="42604">
                  <c:v>213.0199999998785</c:v>
                </c:pt>
                <c:pt idx="42605">
                  <c:v>213.0249999998787</c:v>
                </c:pt>
                <c:pt idx="42606">
                  <c:v>213.0299999998787</c:v>
                </c:pt>
                <c:pt idx="42607">
                  <c:v>213.0349999998787</c:v>
                </c:pt>
                <c:pt idx="42608">
                  <c:v>213.0399999998787</c:v>
                </c:pt>
                <c:pt idx="42609">
                  <c:v>213.0449999998787</c:v>
                </c:pt>
                <c:pt idx="42610">
                  <c:v>213.0499999998787</c:v>
                </c:pt>
                <c:pt idx="42611">
                  <c:v>213.0549999998787</c:v>
                </c:pt>
                <c:pt idx="42612">
                  <c:v>213.0599999998787</c:v>
                </c:pt>
                <c:pt idx="42613">
                  <c:v>213.0649999998787</c:v>
                </c:pt>
                <c:pt idx="42614">
                  <c:v>213.0699999998787</c:v>
                </c:pt>
                <c:pt idx="42615">
                  <c:v>213.0749999998787</c:v>
                </c:pt>
                <c:pt idx="42616">
                  <c:v>213.0799999998787</c:v>
                </c:pt>
                <c:pt idx="42617">
                  <c:v>213.0849999998787</c:v>
                </c:pt>
                <c:pt idx="42618">
                  <c:v>213.0899999998787</c:v>
                </c:pt>
                <c:pt idx="42619">
                  <c:v>213.0949999998787</c:v>
                </c:pt>
                <c:pt idx="42620">
                  <c:v>213.0999999998785</c:v>
                </c:pt>
                <c:pt idx="42621">
                  <c:v>213.1049999998785</c:v>
                </c:pt>
                <c:pt idx="42622">
                  <c:v>213.1099999998785</c:v>
                </c:pt>
                <c:pt idx="42623">
                  <c:v>213.1149999998783</c:v>
                </c:pt>
                <c:pt idx="42624">
                  <c:v>213.1199999998777</c:v>
                </c:pt>
                <c:pt idx="42625">
                  <c:v>213.1249999998786</c:v>
                </c:pt>
                <c:pt idx="42626">
                  <c:v>213.1299999998785</c:v>
                </c:pt>
                <c:pt idx="42627">
                  <c:v>213.1349999998785</c:v>
                </c:pt>
                <c:pt idx="42628">
                  <c:v>213.1399999998785</c:v>
                </c:pt>
                <c:pt idx="42629">
                  <c:v>213.1449999998785</c:v>
                </c:pt>
                <c:pt idx="42630">
                  <c:v>213.1499999998777</c:v>
                </c:pt>
                <c:pt idx="42631">
                  <c:v>213.1549999998786</c:v>
                </c:pt>
                <c:pt idx="42632">
                  <c:v>213.1599999998786</c:v>
                </c:pt>
                <c:pt idx="42633">
                  <c:v>213.1649999998785</c:v>
                </c:pt>
                <c:pt idx="42634">
                  <c:v>213.1699999998785</c:v>
                </c:pt>
                <c:pt idx="42635">
                  <c:v>213.1749999998785</c:v>
                </c:pt>
                <c:pt idx="42636">
                  <c:v>213.1799999998779</c:v>
                </c:pt>
                <c:pt idx="42637">
                  <c:v>213.1849999998786</c:v>
                </c:pt>
                <c:pt idx="42638">
                  <c:v>213.1899999998786</c:v>
                </c:pt>
                <c:pt idx="42639">
                  <c:v>213.1949999998785</c:v>
                </c:pt>
                <c:pt idx="42640">
                  <c:v>213.1999999998785</c:v>
                </c:pt>
                <c:pt idx="42641">
                  <c:v>213.2049999998785</c:v>
                </c:pt>
                <c:pt idx="42642">
                  <c:v>213.2099999998781</c:v>
                </c:pt>
                <c:pt idx="42643">
                  <c:v>213.2149999998776</c:v>
                </c:pt>
                <c:pt idx="42644">
                  <c:v>213.2199999998776</c:v>
                </c:pt>
                <c:pt idx="42645">
                  <c:v>213.2249999998785</c:v>
                </c:pt>
                <c:pt idx="42646">
                  <c:v>213.2299999998785</c:v>
                </c:pt>
                <c:pt idx="42647">
                  <c:v>213.2349999998785</c:v>
                </c:pt>
                <c:pt idx="42648">
                  <c:v>213.2399999998783</c:v>
                </c:pt>
                <c:pt idx="42649">
                  <c:v>213.2449999998776</c:v>
                </c:pt>
                <c:pt idx="42650">
                  <c:v>213.2499999998776</c:v>
                </c:pt>
                <c:pt idx="42651">
                  <c:v>213.2549999998785</c:v>
                </c:pt>
                <c:pt idx="42652">
                  <c:v>213.2599999998785</c:v>
                </c:pt>
                <c:pt idx="42653">
                  <c:v>213.2649999998785</c:v>
                </c:pt>
                <c:pt idx="42654">
                  <c:v>213.2699999998785</c:v>
                </c:pt>
                <c:pt idx="42655">
                  <c:v>213.2749999998777</c:v>
                </c:pt>
                <c:pt idx="42656">
                  <c:v>213.2799999998776</c:v>
                </c:pt>
                <c:pt idx="42657">
                  <c:v>213.2849999998785</c:v>
                </c:pt>
                <c:pt idx="42658">
                  <c:v>213.2899999998785</c:v>
                </c:pt>
                <c:pt idx="42659">
                  <c:v>213.2949999998785</c:v>
                </c:pt>
                <c:pt idx="42660">
                  <c:v>213.2999999998785</c:v>
                </c:pt>
                <c:pt idx="42661">
                  <c:v>213.3049999998785</c:v>
                </c:pt>
                <c:pt idx="42662">
                  <c:v>213.3099999998785</c:v>
                </c:pt>
                <c:pt idx="42663">
                  <c:v>213.3149999998784</c:v>
                </c:pt>
                <c:pt idx="42664">
                  <c:v>213.3199999998783</c:v>
                </c:pt>
                <c:pt idx="42665">
                  <c:v>213.3249999998785</c:v>
                </c:pt>
                <c:pt idx="42666">
                  <c:v>213.3299999998785</c:v>
                </c:pt>
                <c:pt idx="42667">
                  <c:v>213.3349999998784</c:v>
                </c:pt>
                <c:pt idx="42668">
                  <c:v>213.3399999998784</c:v>
                </c:pt>
                <c:pt idx="42669">
                  <c:v>213.3449999998784</c:v>
                </c:pt>
                <c:pt idx="42670">
                  <c:v>213.3499999998783</c:v>
                </c:pt>
                <c:pt idx="42671">
                  <c:v>213.3549999998784</c:v>
                </c:pt>
                <c:pt idx="42672">
                  <c:v>213.3599999998784</c:v>
                </c:pt>
                <c:pt idx="42673">
                  <c:v>213.3649999998784</c:v>
                </c:pt>
                <c:pt idx="42674">
                  <c:v>213.3699999998784</c:v>
                </c:pt>
                <c:pt idx="42675">
                  <c:v>213.3749999998784</c:v>
                </c:pt>
                <c:pt idx="42676">
                  <c:v>213.3799999998784</c:v>
                </c:pt>
                <c:pt idx="42677">
                  <c:v>213.3849999998784</c:v>
                </c:pt>
                <c:pt idx="42678">
                  <c:v>213.3899999998784</c:v>
                </c:pt>
                <c:pt idx="42679">
                  <c:v>213.3949999998784</c:v>
                </c:pt>
                <c:pt idx="42680">
                  <c:v>213.3999999998784</c:v>
                </c:pt>
                <c:pt idx="42681">
                  <c:v>213.4049999998784</c:v>
                </c:pt>
                <c:pt idx="42682">
                  <c:v>213.4099999998784</c:v>
                </c:pt>
                <c:pt idx="42683">
                  <c:v>213.4149999998783</c:v>
                </c:pt>
                <c:pt idx="42684">
                  <c:v>213.4199999998783</c:v>
                </c:pt>
                <c:pt idx="42685">
                  <c:v>213.4249999998784</c:v>
                </c:pt>
                <c:pt idx="42686">
                  <c:v>213.4299999998784</c:v>
                </c:pt>
                <c:pt idx="42687">
                  <c:v>213.4349999998784</c:v>
                </c:pt>
                <c:pt idx="42688">
                  <c:v>213.4399999998784</c:v>
                </c:pt>
                <c:pt idx="42689">
                  <c:v>213.4449999998783</c:v>
                </c:pt>
                <c:pt idx="42690">
                  <c:v>213.4499999998783</c:v>
                </c:pt>
                <c:pt idx="42691">
                  <c:v>213.4549999998783</c:v>
                </c:pt>
                <c:pt idx="42692">
                  <c:v>213.4599999998783</c:v>
                </c:pt>
                <c:pt idx="42693">
                  <c:v>213.4649999998783</c:v>
                </c:pt>
                <c:pt idx="42694">
                  <c:v>213.4699999998783</c:v>
                </c:pt>
                <c:pt idx="42695">
                  <c:v>213.4749999998783</c:v>
                </c:pt>
                <c:pt idx="42696">
                  <c:v>213.4799999998783</c:v>
                </c:pt>
                <c:pt idx="42697">
                  <c:v>213.4849999998783</c:v>
                </c:pt>
                <c:pt idx="42698">
                  <c:v>213.4899999998783</c:v>
                </c:pt>
                <c:pt idx="42699">
                  <c:v>213.4949999998783</c:v>
                </c:pt>
                <c:pt idx="42700">
                  <c:v>213.4999999998783</c:v>
                </c:pt>
                <c:pt idx="42701">
                  <c:v>213.5049999998783</c:v>
                </c:pt>
                <c:pt idx="42702">
                  <c:v>213.5099999998783</c:v>
                </c:pt>
                <c:pt idx="42703">
                  <c:v>213.5149999998783</c:v>
                </c:pt>
                <c:pt idx="42704">
                  <c:v>213.5199999998783</c:v>
                </c:pt>
                <c:pt idx="42705">
                  <c:v>213.5249999998783</c:v>
                </c:pt>
                <c:pt idx="42706">
                  <c:v>213.5299999998783</c:v>
                </c:pt>
                <c:pt idx="42707">
                  <c:v>213.5349999998782</c:v>
                </c:pt>
                <c:pt idx="42708">
                  <c:v>213.5399999998781</c:v>
                </c:pt>
                <c:pt idx="42709">
                  <c:v>213.5449999998781</c:v>
                </c:pt>
                <c:pt idx="42710">
                  <c:v>213.5499999998781</c:v>
                </c:pt>
                <c:pt idx="42711">
                  <c:v>213.5549999998782</c:v>
                </c:pt>
                <c:pt idx="42712">
                  <c:v>213.5599999998782</c:v>
                </c:pt>
                <c:pt idx="42713">
                  <c:v>213.5649999998782</c:v>
                </c:pt>
                <c:pt idx="42714">
                  <c:v>213.5699999998781</c:v>
                </c:pt>
                <c:pt idx="42715">
                  <c:v>213.5749999998781</c:v>
                </c:pt>
                <c:pt idx="42716">
                  <c:v>213.5799999998781</c:v>
                </c:pt>
                <c:pt idx="42717">
                  <c:v>213.5849999998782</c:v>
                </c:pt>
                <c:pt idx="42718">
                  <c:v>213.5899999998782</c:v>
                </c:pt>
                <c:pt idx="42719">
                  <c:v>213.5949999998782</c:v>
                </c:pt>
                <c:pt idx="42720">
                  <c:v>213.5999999998782</c:v>
                </c:pt>
                <c:pt idx="42721">
                  <c:v>213.6049999998781</c:v>
                </c:pt>
                <c:pt idx="42722">
                  <c:v>213.6099999998781</c:v>
                </c:pt>
                <c:pt idx="42723">
                  <c:v>213.6149999998781</c:v>
                </c:pt>
                <c:pt idx="42724">
                  <c:v>213.6199999998775</c:v>
                </c:pt>
                <c:pt idx="42725">
                  <c:v>213.6249999998782</c:v>
                </c:pt>
                <c:pt idx="42726">
                  <c:v>213.6299999998782</c:v>
                </c:pt>
                <c:pt idx="42727">
                  <c:v>213.6349999998781</c:v>
                </c:pt>
                <c:pt idx="42728">
                  <c:v>213.6399999998781</c:v>
                </c:pt>
                <c:pt idx="42729">
                  <c:v>213.6449999998781</c:v>
                </c:pt>
                <c:pt idx="42730">
                  <c:v>213.6499999998777</c:v>
                </c:pt>
                <c:pt idx="42731">
                  <c:v>213.6549999998782</c:v>
                </c:pt>
                <c:pt idx="42732">
                  <c:v>213.6599999998782</c:v>
                </c:pt>
                <c:pt idx="42733">
                  <c:v>213.6649999998781</c:v>
                </c:pt>
                <c:pt idx="42734">
                  <c:v>213.6699999998781</c:v>
                </c:pt>
                <c:pt idx="42735">
                  <c:v>213.6749999998781</c:v>
                </c:pt>
                <c:pt idx="42736">
                  <c:v>213.6799999998779</c:v>
                </c:pt>
                <c:pt idx="42737">
                  <c:v>213.6849999998781</c:v>
                </c:pt>
                <c:pt idx="42738">
                  <c:v>213.6899999998781</c:v>
                </c:pt>
                <c:pt idx="42739">
                  <c:v>213.6949999998781</c:v>
                </c:pt>
                <c:pt idx="42740">
                  <c:v>213.6999999998781</c:v>
                </c:pt>
                <c:pt idx="42741">
                  <c:v>213.7049999998781</c:v>
                </c:pt>
                <c:pt idx="42742">
                  <c:v>213.7099999998781</c:v>
                </c:pt>
                <c:pt idx="42743">
                  <c:v>213.7149999998772</c:v>
                </c:pt>
                <c:pt idx="42744">
                  <c:v>213.7199999998772</c:v>
                </c:pt>
                <c:pt idx="42745">
                  <c:v>213.7249999998781</c:v>
                </c:pt>
                <c:pt idx="42746">
                  <c:v>213.7299999998781</c:v>
                </c:pt>
                <c:pt idx="42747">
                  <c:v>213.7349999998781</c:v>
                </c:pt>
                <c:pt idx="42748">
                  <c:v>213.7399999998781</c:v>
                </c:pt>
                <c:pt idx="42749">
                  <c:v>213.7449999998775</c:v>
                </c:pt>
                <c:pt idx="42750">
                  <c:v>213.7499999998771</c:v>
                </c:pt>
                <c:pt idx="42751">
                  <c:v>213.754999999878</c:v>
                </c:pt>
                <c:pt idx="42752">
                  <c:v>213.7599999998779</c:v>
                </c:pt>
                <c:pt idx="42753">
                  <c:v>213.7649999998779</c:v>
                </c:pt>
                <c:pt idx="42754">
                  <c:v>213.7699999998779</c:v>
                </c:pt>
                <c:pt idx="42755">
                  <c:v>213.7749999998777</c:v>
                </c:pt>
                <c:pt idx="42756">
                  <c:v>213.7799999998771</c:v>
                </c:pt>
                <c:pt idx="42757">
                  <c:v>213.784999999878</c:v>
                </c:pt>
                <c:pt idx="42758">
                  <c:v>213.7899999998779</c:v>
                </c:pt>
                <c:pt idx="42759">
                  <c:v>213.7949999998779</c:v>
                </c:pt>
                <c:pt idx="42760">
                  <c:v>213.7999999998779</c:v>
                </c:pt>
                <c:pt idx="42761">
                  <c:v>213.804999999878</c:v>
                </c:pt>
                <c:pt idx="42762">
                  <c:v>213.809999999878</c:v>
                </c:pt>
                <c:pt idx="42763">
                  <c:v>213.814999999878</c:v>
                </c:pt>
                <c:pt idx="42764">
                  <c:v>213.819999999878</c:v>
                </c:pt>
                <c:pt idx="42765">
                  <c:v>213.824999999878</c:v>
                </c:pt>
                <c:pt idx="42766">
                  <c:v>213.829999999878</c:v>
                </c:pt>
                <c:pt idx="42767">
                  <c:v>213.834999999878</c:v>
                </c:pt>
                <c:pt idx="42768">
                  <c:v>213.839999999878</c:v>
                </c:pt>
                <c:pt idx="42769">
                  <c:v>213.844999999878</c:v>
                </c:pt>
                <c:pt idx="42770">
                  <c:v>213.849999999878</c:v>
                </c:pt>
                <c:pt idx="42771">
                  <c:v>213.854999999878</c:v>
                </c:pt>
                <c:pt idx="42772">
                  <c:v>213.859999999878</c:v>
                </c:pt>
                <c:pt idx="42773">
                  <c:v>213.864999999878</c:v>
                </c:pt>
                <c:pt idx="42774">
                  <c:v>213.869999999878</c:v>
                </c:pt>
                <c:pt idx="42775">
                  <c:v>213.874999999878</c:v>
                </c:pt>
                <c:pt idx="42776">
                  <c:v>213.879999999878</c:v>
                </c:pt>
                <c:pt idx="42777">
                  <c:v>213.884999999878</c:v>
                </c:pt>
                <c:pt idx="42778">
                  <c:v>213.8899999998779</c:v>
                </c:pt>
                <c:pt idx="42779">
                  <c:v>213.8949999998779</c:v>
                </c:pt>
                <c:pt idx="42780">
                  <c:v>213.8999999998779</c:v>
                </c:pt>
                <c:pt idx="42781">
                  <c:v>213.9049999998779</c:v>
                </c:pt>
                <c:pt idx="42782">
                  <c:v>213.9099999998779</c:v>
                </c:pt>
                <c:pt idx="42783">
                  <c:v>213.9149999998779</c:v>
                </c:pt>
                <c:pt idx="42784">
                  <c:v>213.9199999998779</c:v>
                </c:pt>
                <c:pt idx="42785">
                  <c:v>213.9249999998779</c:v>
                </c:pt>
                <c:pt idx="42786">
                  <c:v>213.9299999998779</c:v>
                </c:pt>
                <c:pt idx="42787">
                  <c:v>213.9349999998779</c:v>
                </c:pt>
                <c:pt idx="42788">
                  <c:v>213.9399999998779</c:v>
                </c:pt>
                <c:pt idx="42789">
                  <c:v>213.9449999998779</c:v>
                </c:pt>
                <c:pt idx="42790">
                  <c:v>213.9499999998779</c:v>
                </c:pt>
                <c:pt idx="42791">
                  <c:v>213.9549999998779</c:v>
                </c:pt>
                <c:pt idx="42792">
                  <c:v>213.9599999998779</c:v>
                </c:pt>
                <c:pt idx="42793">
                  <c:v>213.9649999998779</c:v>
                </c:pt>
                <c:pt idx="42794">
                  <c:v>213.9699999998779</c:v>
                </c:pt>
                <c:pt idx="42795">
                  <c:v>213.9749999998778</c:v>
                </c:pt>
                <c:pt idx="42796">
                  <c:v>213.9799999998777</c:v>
                </c:pt>
                <c:pt idx="42797">
                  <c:v>213.9849999998779</c:v>
                </c:pt>
                <c:pt idx="42798">
                  <c:v>213.9899999998779</c:v>
                </c:pt>
                <c:pt idx="42799">
                  <c:v>213.9949999998778</c:v>
                </c:pt>
                <c:pt idx="42800">
                  <c:v>213.9999999998778</c:v>
                </c:pt>
                <c:pt idx="42801">
                  <c:v>214.0049999998778</c:v>
                </c:pt>
                <c:pt idx="42802">
                  <c:v>214.0099999998777</c:v>
                </c:pt>
                <c:pt idx="42803">
                  <c:v>214.0149999998777</c:v>
                </c:pt>
                <c:pt idx="42804">
                  <c:v>214.0199999998777</c:v>
                </c:pt>
                <c:pt idx="42805">
                  <c:v>214.0249999998778</c:v>
                </c:pt>
                <c:pt idx="42806">
                  <c:v>214.0299999998778</c:v>
                </c:pt>
                <c:pt idx="42807">
                  <c:v>214.0349999998778</c:v>
                </c:pt>
                <c:pt idx="42808">
                  <c:v>214.0399999998778</c:v>
                </c:pt>
                <c:pt idx="42809">
                  <c:v>214.0449999998777</c:v>
                </c:pt>
                <c:pt idx="42810">
                  <c:v>214.0499999998777</c:v>
                </c:pt>
                <c:pt idx="42811">
                  <c:v>214.0549999998778</c:v>
                </c:pt>
                <c:pt idx="42812">
                  <c:v>214.0599999998778</c:v>
                </c:pt>
                <c:pt idx="42813">
                  <c:v>214.0649999998778</c:v>
                </c:pt>
                <c:pt idx="42814">
                  <c:v>214.0699999998778</c:v>
                </c:pt>
                <c:pt idx="42815">
                  <c:v>214.0749999998777</c:v>
                </c:pt>
                <c:pt idx="42816">
                  <c:v>214.0799999998777</c:v>
                </c:pt>
                <c:pt idx="42817">
                  <c:v>214.0849999998778</c:v>
                </c:pt>
                <c:pt idx="42818">
                  <c:v>214.0899999998778</c:v>
                </c:pt>
                <c:pt idx="42819">
                  <c:v>214.0949999998778</c:v>
                </c:pt>
                <c:pt idx="42820">
                  <c:v>214.0999999998778</c:v>
                </c:pt>
                <c:pt idx="42821">
                  <c:v>214.1049999998777</c:v>
                </c:pt>
                <c:pt idx="42822">
                  <c:v>214.1099999998777</c:v>
                </c:pt>
                <c:pt idx="42823">
                  <c:v>214.1149999998777</c:v>
                </c:pt>
                <c:pt idx="42824">
                  <c:v>214.1199999998775</c:v>
                </c:pt>
                <c:pt idx="42825">
                  <c:v>214.1249999998777</c:v>
                </c:pt>
                <c:pt idx="42826">
                  <c:v>214.1299999998777</c:v>
                </c:pt>
                <c:pt idx="42827">
                  <c:v>214.1349999998777</c:v>
                </c:pt>
                <c:pt idx="42828">
                  <c:v>214.1399999998777</c:v>
                </c:pt>
                <c:pt idx="42829">
                  <c:v>214.1449999998777</c:v>
                </c:pt>
                <c:pt idx="42830">
                  <c:v>214.1499999998777</c:v>
                </c:pt>
                <c:pt idx="42831">
                  <c:v>214.1549999998777</c:v>
                </c:pt>
                <c:pt idx="42832">
                  <c:v>214.1599999998777</c:v>
                </c:pt>
                <c:pt idx="42833">
                  <c:v>214.1649999998777</c:v>
                </c:pt>
                <c:pt idx="42834">
                  <c:v>214.1699999998777</c:v>
                </c:pt>
                <c:pt idx="42835">
                  <c:v>214.1749999998777</c:v>
                </c:pt>
                <c:pt idx="42836">
                  <c:v>214.1799999998777</c:v>
                </c:pt>
                <c:pt idx="42837">
                  <c:v>214.1849999998777</c:v>
                </c:pt>
                <c:pt idx="42838">
                  <c:v>214.1899999998777</c:v>
                </c:pt>
                <c:pt idx="42839">
                  <c:v>214.1949999998776</c:v>
                </c:pt>
                <c:pt idx="42840">
                  <c:v>214.1999999998775</c:v>
                </c:pt>
                <c:pt idx="42841">
                  <c:v>214.2049999998775</c:v>
                </c:pt>
                <c:pt idx="42842">
                  <c:v>214.2099999998775</c:v>
                </c:pt>
                <c:pt idx="42843">
                  <c:v>214.2149999998773</c:v>
                </c:pt>
                <c:pt idx="42844">
                  <c:v>214.2199999998767</c:v>
                </c:pt>
                <c:pt idx="42845">
                  <c:v>214.2249999998776</c:v>
                </c:pt>
                <c:pt idx="42846">
                  <c:v>214.2299999998775</c:v>
                </c:pt>
                <c:pt idx="42847">
                  <c:v>214.2349999998775</c:v>
                </c:pt>
                <c:pt idx="42848">
                  <c:v>214.2399999998775</c:v>
                </c:pt>
                <c:pt idx="42849">
                  <c:v>214.2449999998775</c:v>
                </c:pt>
                <c:pt idx="42850">
                  <c:v>214.2499999998767</c:v>
                </c:pt>
                <c:pt idx="42851">
                  <c:v>214.2549999998776</c:v>
                </c:pt>
                <c:pt idx="42852">
                  <c:v>214.2599999998776</c:v>
                </c:pt>
                <c:pt idx="42853">
                  <c:v>214.2649999998775</c:v>
                </c:pt>
                <c:pt idx="42854">
                  <c:v>214.2699999998775</c:v>
                </c:pt>
                <c:pt idx="42855">
                  <c:v>214.2749999998775</c:v>
                </c:pt>
                <c:pt idx="42856">
                  <c:v>214.2799999998767</c:v>
                </c:pt>
                <c:pt idx="42857">
                  <c:v>214.2849999998776</c:v>
                </c:pt>
                <c:pt idx="42858">
                  <c:v>214.2899999998776</c:v>
                </c:pt>
                <c:pt idx="42859">
                  <c:v>214.2949999998775</c:v>
                </c:pt>
                <c:pt idx="42860">
                  <c:v>214.2999999998775</c:v>
                </c:pt>
                <c:pt idx="42861">
                  <c:v>214.3049999998776</c:v>
                </c:pt>
                <c:pt idx="42862">
                  <c:v>214.3099999998776</c:v>
                </c:pt>
                <c:pt idx="42863">
                  <c:v>214.3149999998776</c:v>
                </c:pt>
                <c:pt idx="42864">
                  <c:v>214.3199999998776</c:v>
                </c:pt>
                <c:pt idx="42865">
                  <c:v>214.3249999998776</c:v>
                </c:pt>
                <c:pt idx="42866">
                  <c:v>214.3299999998775</c:v>
                </c:pt>
                <c:pt idx="42867">
                  <c:v>214.3349999998775</c:v>
                </c:pt>
                <c:pt idx="42868">
                  <c:v>214.3399999998775</c:v>
                </c:pt>
                <c:pt idx="42869">
                  <c:v>214.3449999998775</c:v>
                </c:pt>
                <c:pt idx="42870">
                  <c:v>214.3499999998775</c:v>
                </c:pt>
                <c:pt idx="42871">
                  <c:v>214.3549999998775</c:v>
                </c:pt>
                <c:pt idx="42872">
                  <c:v>214.3599999998775</c:v>
                </c:pt>
                <c:pt idx="42873">
                  <c:v>214.3649999998775</c:v>
                </c:pt>
                <c:pt idx="42874">
                  <c:v>214.3699999998775</c:v>
                </c:pt>
                <c:pt idx="42875">
                  <c:v>214.3749999998775</c:v>
                </c:pt>
                <c:pt idx="42876">
                  <c:v>214.3799999998775</c:v>
                </c:pt>
                <c:pt idx="42877">
                  <c:v>214.3849999998775</c:v>
                </c:pt>
                <c:pt idx="42878">
                  <c:v>214.3899999998775</c:v>
                </c:pt>
                <c:pt idx="42879">
                  <c:v>214.3949999998775</c:v>
                </c:pt>
                <c:pt idx="42880">
                  <c:v>214.3999999998775</c:v>
                </c:pt>
                <c:pt idx="42881">
                  <c:v>214.4049999998775</c:v>
                </c:pt>
                <c:pt idx="42882">
                  <c:v>214.4099999998775</c:v>
                </c:pt>
                <c:pt idx="42883">
                  <c:v>214.4149999998774</c:v>
                </c:pt>
                <c:pt idx="42884">
                  <c:v>214.4199999998773</c:v>
                </c:pt>
                <c:pt idx="42885">
                  <c:v>214.4249999998775</c:v>
                </c:pt>
                <c:pt idx="42886">
                  <c:v>214.4299999998775</c:v>
                </c:pt>
                <c:pt idx="42887">
                  <c:v>214.4349999998774</c:v>
                </c:pt>
                <c:pt idx="42888">
                  <c:v>214.4399999998774</c:v>
                </c:pt>
                <c:pt idx="42889">
                  <c:v>214.4449999998774</c:v>
                </c:pt>
                <c:pt idx="42890">
                  <c:v>214.4499999998773</c:v>
                </c:pt>
                <c:pt idx="42891">
                  <c:v>214.4549999998774</c:v>
                </c:pt>
                <c:pt idx="42892">
                  <c:v>214.4599999998774</c:v>
                </c:pt>
                <c:pt idx="42893">
                  <c:v>214.4649999998774</c:v>
                </c:pt>
                <c:pt idx="42894">
                  <c:v>214.4699999998774</c:v>
                </c:pt>
                <c:pt idx="42895">
                  <c:v>214.4749999998774</c:v>
                </c:pt>
                <c:pt idx="42896">
                  <c:v>214.4799999998774</c:v>
                </c:pt>
                <c:pt idx="42897">
                  <c:v>214.4849999998774</c:v>
                </c:pt>
                <c:pt idx="42898">
                  <c:v>214.4899999998774</c:v>
                </c:pt>
                <c:pt idx="42899">
                  <c:v>214.4949999998774</c:v>
                </c:pt>
                <c:pt idx="42900">
                  <c:v>214.4999999998774</c:v>
                </c:pt>
                <c:pt idx="42901">
                  <c:v>214.5049999998774</c:v>
                </c:pt>
                <c:pt idx="42902">
                  <c:v>214.5099999998774</c:v>
                </c:pt>
                <c:pt idx="42903">
                  <c:v>214.5149999998773</c:v>
                </c:pt>
                <c:pt idx="42904">
                  <c:v>214.5199999998773</c:v>
                </c:pt>
                <c:pt idx="42905">
                  <c:v>214.5249999998774</c:v>
                </c:pt>
                <c:pt idx="42906">
                  <c:v>214.5299999998774</c:v>
                </c:pt>
                <c:pt idx="42907">
                  <c:v>214.5349999998774</c:v>
                </c:pt>
                <c:pt idx="42908">
                  <c:v>214.5399999998774</c:v>
                </c:pt>
                <c:pt idx="42909">
                  <c:v>214.5449999998773</c:v>
                </c:pt>
                <c:pt idx="42910">
                  <c:v>214.5499999998773</c:v>
                </c:pt>
                <c:pt idx="42911">
                  <c:v>214.5549999998773</c:v>
                </c:pt>
                <c:pt idx="42912">
                  <c:v>214.5599999998773</c:v>
                </c:pt>
                <c:pt idx="42913">
                  <c:v>214.5649999998773</c:v>
                </c:pt>
                <c:pt idx="42914">
                  <c:v>214.5699999998773</c:v>
                </c:pt>
                <c:pt idx="42915">
                  <c:v>214.5749999998773</c:v>
                </c:pt>
                <c:pt idx="42916">
                  <c:v>214.5799999998773</c:v>
                </c:pt>
                <c:pt idx="42917">
                  <c:v>214.5849999998773</c:v>
                </c:pt>
                <c:pt idx="42918">
                  <c:v>214.5899999998773</c:v>
                </c:pt>
                <c:pt idx="42919">
                  <c:v>214.5949999998773</c:v>
                </c:pt>
                <c:pt idx="42920">
                  <c:v>214.5999999998773</c:v>
                </c:pt>
                <c:pt idx="42921">
                  <c:v>214.6049999998773</c:v>
                </c:pt>
                <c:pt idx="42922">
                  <c:v>214.6099999998773</c:v>
                </c:pt>
                <c:pt idx="42923">
                  <c:v>214.6149999998773</c:v>
                </c:pt>
                <c:pt idx="42924">
                  <c:v>214.6199999998773</c:v>
                </c:pt>
                <c:pt idx="42925">
                  <c:v>214.6249999998773</c:v>
                </c:pt>
                <c:pt idx="42926">
                  <c:v>214.6299999998773</c:v>
                </c:pt>
                <c:pt idx="42927">
                  <c:v>214.6349999998772</c:v>
                </c:pt>
                <c:pt idx="42928">
                  <c:v>214.6399999998771</c:v>
                </c:pt>
                <c:pt idx="42929">
                  <c:v>214.6449999998771</c:v>
                </c:pt>
                <c:pt idx="42930">
                  <c:v>214.6499999998771</c:v>
                </c:pt>
                <c:pt idx="42931">
                  <c:v>214.6549999998772</c:v>
                </c:pt>
                <c:pt idx="42932">
                  <c:v>214.6599999998772</c:v>
                </c:pt>
                <c:pt idx="42933">
                  <c:v>214.6649999998772</c:v>
                </c:pt>
                <c:pt idx="42934">
                  <c:v>214.6699999998771</c:v>
                </c:pt>
                <c:pt idx="42935">
                  <c:v>214.6749999998771</c:v>
                </c:pt>
                <c:pt idx="42936">
                  <c:v>214.6799999998771</c:v>
                </c:pt>
                <c:pt idx="42937">
                  <c:v>214.6849999998772</c:v>
                </c:pt>
                <c:pt idx="42938">
                  <c:v>214.6899999998772</c:v>
                </c:pt>
                <c:pt idx="42939">
                  <c:v>214.6949999998772</c:v>
                </c:pt>
                <c:pt idx="42940">
                  <c:v>214.6999999998771</c:v>
                </c:pt>
                <c:pt idx="42941">
                  <c:v>214.7049999998771</c:v>
                </c:pt>
                <c:pt idx="42942">
                  <c:v>214.7099999998771</c:v>
                </c:pt>
                <c:pt idx="42943">
                  <c:v>214.7149999998771</c:v>
                </c:pt>
                <c:pt idx="42944">
                  <c:v>214.7199999998763</c:v>
                </c:pt>
                <c:pt idx="42945">
                  <c:v>214.7249999998772</c:v>
                </c:pt>
                <c:pt idx="42946">
                  <c:v>214.7299999998772</c:v>
                </c:pt>
                <c:pt idx="42947">
                  <c:v>214.7349999998771</c:v>
                </c:pt>
                <c:pt idx="42948">
                  <c:v>214.7399999998771</c:v>
                </c:pt>
                <c:pt idx="42949">
                  <c:v>214.7449999998771</c:v>
                </c:pt>
                <c:pt idx="42950">
                  <c:v>214.7499999998765</c:v>
                </c:pt>
                <c:pt idx="42951">
                  <c:v>214.7549999998772</c:v>
                </c:pt>
                <c:pt idx="42952">
                  <c:v>214.7599999998772</c:v>
                </c:pt>
                <c:pt idx="42953">
                  <c:v>214.7649999998771</c:v>
                </c:pt>
                <c:pt idx="42954">
                  <c:v>214.7699999998771</c:v>
                </c:pt>
                <c:pt idx="42955">
                  <c:v>214.7749999998771</c:v>
                </c:pt>
                <c:pt idx="42956">
                  <c:v>214.7799999998767</c:v>
                </c:pt>
                <c:pt idx="42957">
                  <c:v>214.7849999998771</c:v>
                </c:pt>
                <c:pt idx="42958">
                  <c:v>214.7899999998771</c:v>
                </c:pt>
                <c:pt idx="42959">
                  <c:v>214.7949999998771</c:v>
                </c:pt>
                <c:pt idx="42960">
                  <c:v>214.7999999998771</c:v>
                </c:pt>
                <c:pt idx="42961">
                  <c:v>214.8049999998771</c:v>
                </c:pt>
                <c:pt idx="42962">
                  <c:v>214.8099999998771</c:v>
                </c:pt>
                <c:pt idx="42963">
                  <c:v>214.8149999998771</c:v>
                </c:pt>
                <c:pt idx="42964">
                  <c:v>214.8199999998771</c:v>
                </c:pt>
                <c:pt idx="42965">
                  <c:v>214.8249999998771</c:v>
                </c:pt>
                <c:pt idx="42966">
                  <c:v>214.8299999998771</c:v>
                </c:pt>
                <c:pt idx="42967">
                  <c:v>214.8349999998771</c:v>
                </c:pt>
                <c:pt idx="42968">
                  <c:v>214.8399999998771</c:v>
                </c:pt>
                <c:pt idx="42969">
                  <c:v>214.8449999998771</c:v>
                </c:pt>
                <c:pt idx="42970">
                  <c:v>214.8499999998771</c:v>
                </c:pt>
                <c:pt idx="42971">
                  <c:v>214.8549999998771</c:v>
                </c:pt>
                <c:pt idx="42972">
                  <c:v>214.8599999998771</c:v>
                </c:pt>
                <c:pt idx="42973">
                  <c:v>214.8649999998771</c:v>
                </c:pt>
                <c:pt idx="42974">
                  <c:v>214.8699999998771</c:v>
                </c:pt>
                <c:pt idx="42975">
                  <c:v>214.874999999877</c:v>
                </c:pt>
                <c:pt idx="42976">
                  <c:v>214.879999999877</c:v>
                </c:pt>
                <c:pt idx="42977">
                  <c:v>214.884999999877</c:v>
                </c:pt>
                <c:pt idx="42978">
                  <c:v>214.889999999877</c:v>
                </c:pt>
                <c:pt idx="42979">
                  <c:v>214.894999999877</c:v>
                </c:pt>
                <c:pt idx="42980">
                  <c:v>214.899999999877</c:v>
                </c:pt>
                <c:pt idx="42981">
                  <c:v>214.904999999877</c:v>
                </c:pt>
                <c:pt idx="42982">
                  <c:v>214.909999999877</c:v>
                </c:pt>
                <c:pt idx="42983">
                  <c:v>214.914999999877</c:v>
                </c:pt>
                <c:pt idx="42984">
                  <c:v>214.9199999998769</c:v>
                </c:pt>
                <c:pt idx="42985">
                  <c:v>214.924999999877</c:v>
                </c:pt>
                <c:pt idx="42986">
                  <c:v>214.929999999877</c:v>
                </c:pt>
                <c:pt idx="42987">
                  <c:v>214.934999999877</c:v>
                </c:pt>
                <c:pt idx="42988">
                  <c:v>214.939999999877</c:v>
                </c:pt>
                <c:pt idx="42989">
                  <c:v>214.944999999877</c:v>
                </c:pt>
                <c:pt idx="42990">
                  <c:v>214.949999999877</c:v>
                </c:pt>
                <c:pt idx="42991">
                  <c:v>214.954999999877</c:v>
                </c:pt>
                <c:pt idx="42992">
                  <c:v>214.959999999877</c:v>
                </c:pt>
                <c:pt idx="42993">
                  <c:v>214.964999999877</c:v>
                </c:pt>
                <c:pt idx="42994">
                  <c:v>214.969999999877</c:v>
                </c:pt>
                <c:pt idx="42995">
                  <c:v>214.974999999877</c:v>
                </c:pt>
                <c:pt idx="42996">
                  <c:v>214.979999999877</c:v>
                </c:pt>
                <c:pt idx="42997">
                  <c:v>214.984999999877</c:v>
                </c:pt>
                <c:pt idx="42998">
                  <c:v>214.9899999998769</c:v>
                </c:pt>
                <c:pt idx="42999">
                  <c:v>214.9949999998769</c:v>
                </c:pt>
                <c:pt idx="43000">
                  <c:v>214.9999999998769</c:v>
                </c:pt>
                <c:pt idx="43001">
                  <c:v>215.0049999998769</c:v>
                </c:pt>
                <c:pt idx="43002">
                  <c:v>215.0099999998769</c:v>
                </c:pt>
                <c:pt idx="43003">
                  <c:v>215.0149999998769</c:v>
                </c:pt>
                <c:pt idx="43004">
                  <c:v>215.0199999998769</c:v>
                </c:pt>
                <c:pt idx="43005">
                  <c:v>215.0249999998769</c:v>
                </c:pt>
                <c:pt idx="43006">
                  <c:v>215.0299999998769</c:v>
                </c:pt>
                <c:pt idx="43007">
                  <c:v>215.0349999998769</c:v>
                </c:pt>
                <c:pt idx="43008">
                  <c:v>215.0399999998769</c:v>
                </c:pt>
                <c:pt idx="43009">
                  <c:v>215.0449999998769</c:v>
                </c:pt>
                <c:pt idx="43010">
                  <c:v>215.0499999998769</c:v>
                </c:pt>
                <c:pt idx="43011">
                  <c:v>215.0549999998769</c:v>
                </c:pt>
                <c:pt idx="43012">
                  <c:v>215.0599999998769</c:v>
                </c:pt>
                <c:pt idx="43013">
                  <c:v>215.0649999998769</c:v>
                </c:pt>
                <c:pt idx="43014">
                  <c:v>215.0699999998769</c:v>
                </c:pt>
                <c:pt idx="43015">
                  <c:v>215.0749999998768</c:v>
                </c:pt>
                <c:pt idx="43016">
                  <c:v>215.0799999998767</c:v>
                </c:pt>
                <c:pt idx="43017">
                  <c:v>215.0849999998769</c:v>
                </c:pt>
                <c:pt idx="43018">
                  <c:v>215.0899999998769</c:v>
                </c:pt>
                <c:pt idx="43019">
                  <c:v>215.0949999998768</c:v>
                </c:pt>
                <c:pt idx="43020">
                  <c:v>215.0999999998768</c:v>
                </c:pt>
                <c:pt idx="43021">
                  <c:v>215.1049999998768</c:v>
                </c:pt>
                <c:pt idx="43022">
                  <c:v>215.1099999998767</c:v>
                </c:pt>
                <c:pt idx="43023">
                  <c:v>215.1149999998767</c:v>
                </c:pt>
                <c:pt idx="43024">
                  <c:v>215.1199999998767</c:v>
                </c:pt>
                <c:pt idx="43025">
                  <c:v>215.1249999998768</c:v>
                </c:pt>
                <c:pt idx="43026">
                  <c:v>215.1299999998768</c:v>
                </c:pt>
                <c:pt idx="43027">
                  <c:v>215.1349999998768</c:v>
                </c:pt>
                <c:pt idx="43028">
                  <c:v>215.1399999998767</c:v>
                </c:pt>
                <c:pt idx="43029">
                  <c:v>215.1449999998767</c:v>
                </c:pt>
                <c:pt idx="43030">
                  <c:v>215.1499999998767</c:v>
                </c:pt>
                <c:pt idx="43031">
                  <c:v>215.1549999998768</c:v>
                </c:pt>
                <c:pt idx="43032">
                  <c:v>215.1599999998768</c:v>
                </c:pt>
                <c:pt idx="43033">
                  <c:v>215.1649999998768</c:v>
                </c:pt>
                <c:pt idx="43034">
                  <c:v>215.1699999998768</c:v>
                </c:pt>
                <c:pt idx="43035">
                  <c:v>215.1749999998767</c:v>
                </c:pt>
                <c:pt idx="43036">
                  <c:v>215.1799999998767</c:v>
                </c:pt>
                <c:pt idx="43037">
                  <c:v>215.1849999998768</c:v>
                </c:pt>
                <c:pt idx="43038">
                  <c:v>215.1899999998768</c:v>
                </c:pt>
                <c:pt idx="43039">
                  <c:v>215.1949999998768</c:v>
                </c:pt>
                <c:pt idx="43040">
                  <c:v>215.1999999998768</c:v>
                </c:pt>
                <c:pt idx="43041">
                  <c:v>215.2049999998767</c:v>
                </c:pt>
                <c:pt idx="43042">
                  <c:v>215.2099999998767</c:v>
                </c:pt>
                <c:pt idx="43043">
                  <c:v>215.2149999998767</c:v>
                </c:pt>
                <c:pt idx="43044">
                  <c:v>215.2199999998763</c:v>
                </c:pt>
                <c:pt idx="43045">
                  <c:v>215.2249999998767</c:v>
                </c:pt>
                <c:pt idx="43046">
                  <c:v>215.2299999998767</c:v>
                </c:pt>
                <c:pt idx="43047">
                  <c:v>215.2349999998767</c:v>
                </c:pt>
                <c:pt idx="43048">
                  <c:v>215.2399999998767</c:v>
                </c:pt>
                <c:pt idx="43049">
                  <c:v>215.2449999998767</c:v>
                </c:pt>
                <c:pt idx="43050">
                  <c:v>215.2499999998765</c:v>
                </c:pt>
                <c:pt idx="43051">
                  <c:v>215.2549999998767</c:v>
                </c:pt>
                <c:pt idx="43052">
                  <c:v>215.2599999998767</c:v>
                </c:pt>
                <c:pt idx="43053">
                  <c:v>215.2649999998767</c:v>
                </c:pt>
                <c:pt idx="43054">
                  <c:v>215.2699999998767</c:v>
                </c:pt>
                <c:pt idx="43055">
                  <c:v>215.2749999998767</c:v>
                </c:pt>
                <c:pt idx="43056">
                  <c:v>215.2799999998767</c:v>
                </c:pt>
                <c:pt idx="43057">
                  <c:v>215.2849999998767</c:v>
                </c:pt>
                <c:pt idx="43058">
                  <c:v>215.2899999998767</c:v>
                </c:pt>
                <c:pt idx="43059">
                  <c:v>215.2949999998766</c:v>
                </c:pt>
                <c:pt idx="43060">
                  <c:v>215.2999999998765</c:v>
                </c:pt>
                <c:pt idx="43061">
                  <c:v>215.3049999998767</c:v>
                </c:pt>
                <c:pt idx="43062">
                  <c:v>215.3099999998767</c:v>
                </c:pt>
                <c:pt idx="43063">
                  <c:v>215.3149999998766</c:v>
                </c:pt>
                <c:pt idx="43064">
                  <c:v>215.3199999998766</c:v>
                </c:pt>
                <c:pt idx="43065">
                  <c:v>215.3249999998766</c:v>
                </c:pt>
                <c:pt idx="43066">
                  <c:v>215.3299999998766</c:v>
                </c:pt>
                <c:pt idx="43067">
                  <c:v>215.3349999998766</c:v>
                </c:pt>
                <c:pt idx="43068">
                  <c:v>215.3399999998766</c:v>
                </c:pt>
                <c:pt idx="43069">
                  <c:v>215.3449999998766</c:v>
                </c:pt>
                <c:pt idx="43070">
                  <c:v>215.3499999998766</c:v>
                </c:pt>
                <c:pt idx="43071">
                  <c:v>215.3549999998766</c:v>
                </c:pt>
                <c:pt idx="43072">
                  <c:v>215.3599999998766</c:v>
                </c:pt>
                <c:pt idx="43073">
                  <c:v>215.3649999998766</c:v>
                </c:pt>
                <c:pt idx="43074">
                  <c:v>215.3699999998766</c:v>
                </c:pt>
                <c:pt idx="43075">
                  <c:v>215.3749999998766</c:v>
                </c:pt>
                <c:pt idx="43076">
                  <c:v>215.3799999998766</c:v>
                </c:pt>
                <c:pt idx="43077">
                  <c:v>215.3849999998766</c:v>
                </c:pt>
                <c:pt idx="43078">
                  <c:v>215.3899999998766</c:v>
                </c:pt>
                <c:pt idx="43079">
                  <c:v>215.3949999998766</c:v>
                </c:pt>
                <c:pt idx="43080">
                  <c:v>215.3999999998766</c:v>
                </c:pt>
                <c:pt idx="43081">
                  <c:v>215.4049999998766</c:v>
                </c:pt>
                <c:pt idx="43082">
                  <c:v>215.4099999998766</c:v>
                </c:pt>
                <c:pt idx="43083">
                  <c:v>215.4149999998766</c:v>
                </c:pt>
                <c:pt idx="43084">
                  <c:v>215.4199999998766</c:v>
                </c:pt>
                <c:pt idx="43085">
                  <c:v>215.4249999998766</c:v>
                </c:pt>
                <c:pt idx="43086">
                  <c:v>215.4299999998765</c:v>
                </c:pt>
                <c:pt idx="43087">
                  <c:v>215.4349999998765</c:v>
                </c:pt>
                <c:pt idx="43088">
                  <c:v>215.4399999998765</c:v>
                </c:pt>
                <c:pt idx="43089">
                  <c:v>215.4449999998765</c:v>
                </c:pt>
                <c:pt idx="43090">
                  <c:v>215.4499999998765</c:v>
                </c:pt>
                <c:pt idx="43091">
                  <c:v>215.4549999998765</c:v>
                </c:pt>
                <c:pt idx="43092">
                  <c:v>215.4599999998765</c:v>
                </c:pt>
                <c:pt idx="43093">
                  <c:v>215.4649999998765</c:v>
                </c:pt>
                <c:pt idx="43094">
                  <c:v>215.4699999998765</c:v>
                </c:pt>
                <c:pt idx="43095">
                  <c:v>215.4749999998765</c:v>
                </c:pt>
                <c:pt idx="43096">
                  <c:v>215.4799999998765</c:v>
                </c:pt>
                <c:pt idx="43097">
                  <c:v>215.4849999998765</c:v>
                </c:pt>
                <c:pt idx="43098">
                  <c:v>215.4899999998765</c:v>
                </c:pt>
                <c:pt idx="43099">
                  <c:v>215.4949999998765</c:v>
                </c:pt>
                <c:pt idx="43100">
                  <c:v>215.4999999998765</c:v>
                </c:pt>
                <c:pt idx="43101">
                  <c:v>215.5049999998765</c:v>
                </c:pt>
                <c:pt idx="43102">
                  <c:v>215.5099999998765</c:v>
                </c:pt>
                <c:pt idx="43103">
                  <c:v>215.5149999998764</c:v>
                </c:pt>
                <c:pt idx="43104">
                  <c:v>215.5199999998763</c:v>
                </c:pt>
                <c:pt idx="43105">
                  <c:v>215.5249999998765</c:v>
                </c:pt>
                <c:pt idx="43106">
                  <c:v>215.5299999998765</c:v>
                </c:pt>
                <c:pt idx="43107">
                  <c:v>215.5349999998764</c:v>
                </c:pt>
                <c:pt idx="43108">
                  <c:v>215.5399999998764</c:v>
                </c:pt>
                <c:pt idx="43109">
                  <c:v>215.5449999998764</c:v>
                </c:pt>
                <c:pt idx="43110">
                  <c:v>215.5499999998763</c:v>
                </c:pt>
                <c:pt idx="43111">
                  <c:v>215.5549999998764</c:v>
                </c:pt>
                <c:pt idx="43112">
                  <c:v>215.5599999998764</c:v>
                </c:pt>
                <c:pt idx="43113">
                  <c:v>215.5649999998764</c:v>
                </c:pt>
                <c:pt idx="43114">
                  <c:v>215.5699999998764</c:v>
                </c:pt>
                <c:pt idx="43115">
                  <c:v>215.5749999998764</c:v>
                </c:pt>
                <c:pt idx="43116">
                  <c:v>215.5799999998763</c:v>
                </c:pt>
                <c:pt idx="43117">
                  <c:v>215.5849999998764</c:v>
                </c:pt>
                <c:pt idx="43118">
                  <c:v>215.5899999998764</c:v>
                </c:pt>
                <c:pt idx="43119">
                  <c:v>215.5949999998764</c:v>
                </c:pt>
                <c:pt idx="43120">
                  <c:v>215.5999999998764</c:v>
                </c:pt>
                <c:pt idx="43121">
                  <c:v>215.6049999998764</c:v>
                </c:pt>
                <c:pt idx="43122">
                  <c:v>215.6099999998764</c:v>
                </c:pt>
                <c:pt idx="43123">
                  <c:v>215.6149999998763</c:v>
                </c:pt>
                <c:pt idx="43124">
                  <c:v>215.6199999998763</c:v>
                </c:pt>
                <c:pt idx="43125">
                  <c:v>215.6249999998764</c:v>
                </c:pt>
                <c:pt idx="43126">
                  <c:v>215.6299999998764</c:v>
                </c:pt>
                <c:pt idx="43127">
                  <c:v>215.6349999998764</c:v>
                </c:pt>
                <c:pt idx="43128">
                  <c:v>215.6399999998764</c:v>
                </c:pt>
                <c:pt idx="43129">
                  <c:v>215.6449999998763</c:v>
                </c:pt>
                <c:pt idx="43130">
                  <c:v>215.6499999998763</c:v>
                </c:pt>
                <c:pt idx="43131">
                  <c:v>215.6549999998763</c:v>
                </c:pt>
                <c:pt idx="43132">
                  <c:v>215.6599999998763</c:v>
                </c:pt>
                <c:pt idx="43133">
                  <c:v>215.6649999998763</c:v>
                </c:pt>
                <c:pt idx="43134">
                  <c:v>215.6699999998763</c:v>
                </c:pt>
                <c:pt idx="43135">
                  <c:v>215.6749999998763</c:v>
                </c:pt>
                <c:pt idx="43136">
                  <c:v>215.6799999998763</c:v>
                </c:pt>
                <c:pt idx="43137">
                  <c:v>215.6849999998763</c:v>
                </c:pt>
                <c:pt idx="43138">
                  <c:v>215.6899999998763</c:v>
                </c:pt>
                <c:pt idx="43139">
                  <c:v>215.6949999998763</c:v>
                </c:pt>
                <c:pt idx="43140">
                  <c:v>215.6999999998763</c:v>
                </c:pt>
                <c:pt idx="43141">
                  <c:v>215.7049999998763</c:v>
                </c:pt>
                <c:pt idx="43142">
                  <c:v>215.7099999998763</c:v>
                </c:pt>
                <c:pt idx="43143">
                  <c:v>215.7149999998763</c:v>
                </c:pt>
                <c:pt idx="43144">
                  <c:v>215.7199999998763</c:v>
                </c:pt>
                <c:pt idx="43145">
                  <c:v>215.7249999998763</c:v>
                </c:pt>
                <c:pt idx="43146">
                  <c:v>215.7299999998763</c:v>
                </c:pt>
                <c:pt idx="43147">
                  <c:v>215.7349999998762</c:v>
                </c:pt>
                <c:pt idx="43148">
                  <c:v>215.7399999998761</c:v>
                </c:pt>
                <c:pt idx="43149">
                  <c:v>215.7449999998761</c:v>
                </c:pt>
                <c:pt idx="43150">
                  <c:v>215.7499999998761</c:v>
                </c:pt>
                <c:pt idx="43151">
                  <c:v>215.7549999998762</c:v>
                </c:pt>
                <c:pt idx="43152">
                  <c:v>215.7599999998762</c:v>
                </c:pt>
                <c:pt idx="43153">
                  <c:v>215.7649999998762</c:v>
                </c:pt>
                <c:pt idx="43154">
                  <c:v>215.7699999998761</c:v>
                </c:pt>
                <c:pt idx="43155">
                  <c:v>215.7749999998761</c:v>
                </c:pt>
                <c:pt idx="43156">
                  <c:v>215.7799999998761</c:v>
                </c:pt>
                <c:pt idx="43157">
                  <c:v>215.7849999998762</c:v>
                </c:pt>
                <c:pt idx="43158">
                  <c:v>215.7899999998762</c:v>
                </c:pt>
                <c:pt idx="43159">
                  <c:v>215.7949999998762</c:v>
                </c:pt>
                <c:pt idx="43160">
                  <c:v>215.7999999998761</c:v>
                </c:pt>
                <c:pt idx="43161">
                  <c:v>215.8049999998762</c:v>
                </c:pt>
                <c:pt idx="43162">
                  <c:v>215.8099999998762</c:v>
                </c:pt>
                <c:pt idx="43163">
                  <c:v>215.8149999998762</c:v>
                </c:pt>
                <c:pt idx="43164">
                  <c:v>215.8199999998762</c:v>
                </c:pt>
                <c:pt idx="43165">
                  <c:v>215.8249999998762</c:v>
                </c:pt>
                <c:pt idx="43166">
                  <c:v>215.8299999998762</c:v>
                </c:pt>
                <c:pt idx="43167">
                  <c:v>215.8349999998762</c:v>
                </c:pt>
                <c:pt idx="43168">
                  <c:v>215.8399999998762</c:v>
                </c:pt>
                <c:pt idx="43169">
                  <c:v>215.8449999998762</c:v>
                </c:pt>
                <c:pt idx="43170">
                  <c:v>215.8499999998762</c:v>
                </c:pt>
                <c:pt idx="43171">
                  <c:v>215.8549999998762</c:v>
                </c:pt>
                <c:pt idx="43172">
                  <c:v>215.8599999998762</c:v>
                </c:pt>
                <c:pt idx="43173">
                  <c:v>215.8649999998762</c:v>
                </c:pt>
                <c:pt idx="43174">
                  <c:v>215.8699999998761</c:v>
                </c:pt>
                <c:pt idx="43175">
                  <c:v>215.8749999998761</c:v>
                </c:pt>
                <c:pt idx="43176">
                  <c:v>215.8799999998761</c:v>
                </c:pt>
                <c:pt idx="43177">
                  <c:v>215.8849999998762</c:v>
                </c:pt>
                <c:pt idx="43178">
                  <c:v>215.8899999998762</c:v>
                </c:pt>
                <c:pt idx="43179">
                  <c:v>215.8949999998761</c:v>
                </c:pt>
                <c:pt idx="43180">
                  <c:v>215.8999999998761</c:v>
                </c:pt>
                <c:pt idx="43181">
                  <c:v>215.9049999998761</c:v>
                </c:pt>
                <c:pt idx="43182">
                  <c:v>215.9099999998761</c:v>
                </c:pt>
                <c:pt idx="43183">
                  <c:v>215.9149999998761</c:v>
                </c:pt>
                <c:pt idx="43184">
                  <c:v>215.9199999998761</c:v>
                </c:pt>
                <c:pt idx="43185">
                  <c:v>215.9249999998761</c:v>
                </c:pt>
                <c:pt idx="43186">
                  <c:v>215.9299999998761</c:v>
                </c:pt>
                <c:pt idx="43187">
                  <c:v>215.9349999998761</c:v>
                </c:pt>
                <c:pt idx="43188">
                  <c:v>215.9399999998761</c:v>
                </c:pt>
                <c:pt idx="43189">
                  <c:v>215.9449999998761</c:v>
                </c:pt>
                <c:pt idx="43190">
                  <c:v>215.9499999998761</c:v>
                </c:pt>
                <c:pt idx="43191">
                  <c:v>215.9549999998761</c:v>
                </c:pt>
                <c:pt idx="43192">
                  <c:v>215.9599999998761</c:v>
                </c:pt>
                <c:pt idx="43193">
                  <c:v>215.9649999998761</c:v>
                </c:pt>
                <c:pt idx="43194">
                  <c:v>215.9699999998761</c:v>
                </c:pt>
                <c:pt idx="43195">
                  <c:v>215.974999999876</c:v>
                </c:pt>
                <c:pt idx="43196">
                  <c:v>215.979999999876</c:v>
                </c:pt>
                <c:pt idx="43197">
                  <c:v>215.984999999876</c:v>
                </c:pt>
                <c:pt idx="43198">
                  <c:v>215.989999999876</c:v>
                </c:pt>
                <c:pt idx="43199">
                  <c:v>215.994999999876</c:v>
                </c:pt>
                <c:pt idx="43200">
                  <c:v>215.999999999876</c:v>
                </c:pt>
                <c:pt idx="43201">
                  <c:v>216.004999999876</c:v>
                </c:pt>
                <c:pt idx="43202">
                  <c:v>216.009999999876</c:v>
                </c:pt>
                <c:pt idx="43203">
                  <c:v>216.014999999876</c:v>
                </c:pt>
                <c:pt idx="43204">
                  <c:v>216.0199999998759</c:v>
                </c:pt>
                <c:pt idx="43205">
                  <c:v>216.024999999876</c:v>
                </c:pt>
                <c:pt idx="43206">
                  <c:v>216.029999999876</c:v>
                </c:pt>
                <c:pt idx="43207">
                  <c:v>216.034999999876</c:v>
                </c:pt>
                <c:pt idx="43208">
                  <c:v>216.039999999876</c:v>
                </c:pt>
                <c:pt idx="43209">
                  <c:v>216.044999999876</c:v>
                </c:pt>
                <c:pt idx="43210">
                  <c:v>216.049999999876</c:v>
                </c:pt>
                <c:pt idx="43211">
                  <c:v>216.054999999876</c:v>
                </c:pt>
                <c:pt idx="43212">
                  <c:v>216.059999999876</c:v>
                </c:pt>
                <c:pt idx="43213">
                  <c:v>216.064999999876</c:v>
                </c:pt>
                <c:pt idx="43214">
                  <c:v>216.069999999876</c:v>
                </c:pt>
                <c:pt idx="43215">
                  <c:v>216.074999999876</c:v>
                </c:pt>
                <c:pt idx="43216">
                  <c:v>216.079999999876</c:v>
                </c:pt>
                <c:pt idx="43217">
                  <c:v>216.084999999876</c:v>
                </c:pt>
                <c:pt idx="43218">
                  <c:v>216.0899999998759</c:v>
                </c:pt>
                <c:pt idx="43219">
                  <c:v>216.0949999998759</c:v>
                </c:pt>
                <c:pt idx="43220">
                  <c:v>216.0999999998759</c:v>
                </c:pt>
                <c:pt idx="43221">
                  <c:v>216.1049999998759</c:v>
                </c:pt>
                <c:pt idx="43222">
                  <c:v>216.1099999998759</c:v>
                </c:pt>
                <c:pt idx="43223">
                  <c:v>216.1149999998759</c:v>
                </c:pt>
                <c:pt idx="43224">
                  <c:v>216.1199999998759</c:v>
                </c:pt>
                <c:pt idx="43225">
                  <c:v>216.1249999998759</c:v>
                </c:pt>
                <c:pt idx="43226">
                  <c:v>216.1299999998759</c:v>
                </c:pt>
                <c:pt idx="43227">
                  <c:v>216.1349999998759</c:v>
                </c:pt>
                <c:pt idx="43228">
                  <c:v>216.1399999998759</c:v>
                </c:pt>
                <c:pt idx="43229">
                  <c:v>216.1449999998759</c:v>
                </c:pt>
                <c:pt idx="43230">
                  <c:v>216.1499999998759</c:v>
                </c:pt>
                <c:pt idx="43231">
                  <c:v>216.1549999998759</c:v>
                </c:pt>
                <c:pt idx="43232">
                  <c:v>216.1599999998759</c:v>
                </c:pt>
                <c:pt idx="43233">
                  <c:v>216.1649999998759</c:v>
                </c:pt>
                <c:pt idx="43234">
                  <c:v>216.1699999998759</c:v>
                </c:pt>
                <c:pt idx="43235">
                  <c:v>216.1749999998758</c:v>
                </c:pt>
                <c:pt idx="43236">
                  <c:v>216.1799999998757</c:v>
                </c:pt>
                <c:pt idx="43237">
                  <c:v>216.1849999998759</c:v>
                </c:pt>
                <c:pt idx="43238">
                  <c:v>216.1899999998759</c:v>
                </c:pt>
                <c:pt idx="43239">
                  <c:v>216.1949999998758</c:v>
                </c:pt>
                <c:pt idx="43240">
                  <c:v>216.1999999998758</c:v>
                </c:pt>
                <c:pt idx="43241">
                  <c:v>216.2049999998758</c:v>
                </c:pt>
                <c:pt idx="43242">
                  <c:v>216.2099999998757</c:v>
                </c:pt>
                <c:pt idx="43243">
                  <c:v>216.2149999998757</c:v>
                </c:pt>
                <c:pt idx="43244">
                  <c:v>216.2199999998757</c:v>
                </c:pt>
                <c:pt idx="43245">
                  <c:v>216.2249999998758</c:v>
                </c:pt>
                <c:pt idx="43246">
                  <c:v>216.2299999998758</c:v>
                </c:pt>
                <c:pt idx="43247">
                  <c:v>216.2349999998758</c:v>
                </c:pt>
                <c:pt idx="43248">
                  <c:v>216.2399999998757</c:v>
                </c:pt>
                <c:pt idx="43249">
                  <c:v>216.2449999998757</c:v>
                </c:pt>
                <c:pt idx="43250">
                  <c:v>216.2499999998757</c:v>
                </c:pt>
                <c:pt idx="43251">
                  <c:v>216.2549999998758</c:v>
                </c:pt>
                <c:pt idx="43252">
                  <c:v>216.2599999998758</c:v>
                </c:pt>
                <c:pt idx="43253">
                  <c:v>216.2649999998758</c:v>
                </c:pt>
                <c:pt idx="43254">
                  <c:v>216.2699999998758</c:v>
                </c:pt>
                <c:pt idx="43255">
                  <c:v>216.2749999998757</c:v>
                </c:pt>
                <c:pt idx="43256">
                  <c:v>216.2799999998757</c:v>
                </c:pt>
                <c:pt idx="43257">
                  <c:v>216.2849999998758</c:v>
                </c:pt>
                <c:pt idx="43258">
                  <c:v>216.2899999998758</c:v>
                </c:pt>
                <c:pt idx="43259">
                  <c:v>216.2949999998758</c:v>
                </c:pt>
                <c:pt idx="43260">
                  <c:v>216.2999999998758</c:v>
                </c:pt>
                <c:pt idx="43261">
                  <c:v>216.3049999998758</c:v>
                </c:pt>
                <c:pt idx="43262">
                  <c:v>216.3099999998757</c:v>
                </c:pt>
                <c:pt idx="43263">
                  <c:v>216.3149999998757</c:v>
                </c:pt>
                <c:pt idx="43264">
                  <c:v>216.3199999998757</c:v>
                </c:pt>
                <c:pt idx="43265">
                  <c:v>216.3249999998758</c:v>
                </c:pt>
                <c:pt idx="43266">
                  <c:v>216.3299999998758</c:v>
                </c:pt>
                <c:pt idx="43267">
                  <c:v>216.3349999998757</c:v>
                </c:pt>
                <c:pt idx="43268">
                  <c:v>216.3399999998757</c:v>
                </c:pt>
                <c:pt idx="43269">
                  <c:v>216.3449999998757</c:v>
                </c:pt>
                <c:pt idx="43270">
                  <c:v>216.3499999998757</c:v>
                </c:pt>
                <c:pt idx="43271">
                  <c:v>216.3549999998757</c:v>
                </c:pt>
                <c:pt idx="43272">
                  <c:v>216.3599999998757</c:v>
                </c:pt>
                <c:pt idx="43273">
                  <c:v>216.3649999998757</c:v>
                </c:pt>
                <c:pt idx="43274">
                  <c:v>216.3699999998757</c:v>
                </c:pt>
                <c:pt idx="43275">
                  <c:v>216.3749999998757</c:v>
                </c:pt>
                <c:pt idx="43276">
                  <c:v>216.3799999998757</c:v>
                </c:pt>
                <c:pt idx="43277">
                  <c:v>216.3849999998757</c:v>
                </c:pt>
                <c:pt idx="43278">
                  <c:v>216.3899999998757</c:v>
                </c:pt>
                <c:pt idx="43279">
                  <c:v>216.3949999998757</c:v>
                </c:pt>
                <c:pt idx="43280">
                  <c:v>216.3999999998757</c:v>
                </c:pt>
                <c:pt idx="43281">
                  <c:v>216.4049999998757</c:v>
                </c:pt>
                <c:pt idx="43282">
                  <c:v>216.4099999998757</c:v>
                </c:pt>
                <c:pt idx="43283">
                  <c:v>216.4149999998756</c:v>
                </c:pt>
                <c:pt idx="43284">
                  <c:v>216.4199999998756</c:v>
                </c:pt>
                <c:pt idx="43285">
                  <c:v>216.4249999998756</c:v>
                </c:pt>
                <c:pt idx="43286">
                  <c:v>216.4299999998756</c:v>
                </c:pt>
                <c:pt idx="43287">
                  <c:v>216.4349999998756</c:v>
                </c:pt>
                <c:pt idx="43288">
                  <c:v>216.4399999998756</c:v>
                </c:pt>
                <c:pt idx="43289">
                  <c:v>216.4449999998756</c:v>
                </c:pt>
                <c:pt idx="43290">
                  <c:v>216.4499999998756</c:v>
                </c:pt>
                <c:pt idx="43291">
                  <c:v>216.4549999998756</c:v>
                </c:pt>
                <c:pt idx="43292">
                  <c:v>216.4599999998756</c:v>
                </c:pt>
                <c:pt idx="43293">
                  <c:v>216.4649999998756</c:v>
                </c:pt>
                <c:pt idx="43294">
                  <c:v>216.4699999998756</c:v>
                </c:pt>
                <c:pt idx="43295">
                  <c:v>216.4749999998756</c:v>
                </c:pt>
                <c:pt idx="43296">
                  <c:v>216.4799999998756</c:v>
                </c:pt>
                <c:pt idx="43297">
                  <c:v>216.4849999998756</c:v>
                </c:pt>
                <c:pt idx="43298">
                  <c:v>216.4899999998756</c:v>
                </c:pt>
                <c:pt idx="43299">
                  <c:v>216.4949999998756</c:v>
                </c:pt>
                <c:pt idx="43300">
                  <c:v>216.4999999998756</c:v>
                </c:pt>
                <c:pt idx="43301">
                  <c:v>216.5049999998756</c:v>
                </c:pt>
                <c:pt idx="43302">
                  <c:v>216.5099999998756</c:v>
                </c:pt>
                <c:pt idx="43303">
                  <c:v>216.5149999998756</c:v>
                </c:pt>
                <c:pt idx="43304">
                  <c:v>216.5199999998756</c:v>
                </c:pt>
                <c:pt idx="43305">
                  <c:v>216.5249999998756</c:v>
                </c:pt>
                <c:pt idx="43306">
                  <c:v>216.5299999998755</c:v>
                </c:pt>
                <c:pt idx="43307">
                  <c:v>216.5349999998755</c:v>
                </c:pt>
                <c:pt idx="43308">
                  <c:v>216.5399999998755</c:v>
                </c:pt>
                <c:pt idx="43309">
                  <c:v>216.5449999998755</c:v>
                </c:pt>
                <c:pt idx="43310">
                  <c:v>216.5499999998755</c:v>
                </c:pt>
                <c:pt idx="43311">
                  <c:v>216.5549999998755</c:v>
                </c:pt>
                <c:pt idx="43312">
                  <c:v>216.5599999998755</c:v>
                </c:pt>
                <c:pt idx="43313">
                  <c:v>216.5649999998755</c:v>
                </c:pt>
                <c:pt idx="43314">
                  <c:v>216.5699999998755</c:v>
                </c:pt>
                <c:pt idx="43315">
                  <c:v>216.5749999998755</c:v>
                </c:pt>
                <c:pt idx="43316">
                  <c:v>216.5799999998755</c:v>
                </c:pt>
                <c:pt idx="43317">
                  <c:v>216.5849999998755</c:v>
                </c:pt>
                <c:pt idx="43318">
                  <c:v>216.5899999998755</c:v>
                </c:pt>
                <c:pt idx="43319">
                  <c:v>216.5949999998755</c:v>
                </c:pt>
                <c:pt idx="43320">
                  <c:v>216.5999999998755</c:v>
                </c:pt>
                <c:pt idx="43321">
                  <c:v>216.6049999998755</c:v>
                </c:pt>
                <c:pt idx="43322">
                  <c:v>216.6099999998755</c:v>
                </c:pt>
                <c:pt idx="43323">
                  <c:v>216.6149999998754</c:v>
                </c:pt>
                <c:pt idx="43324">
                  <c:v>216.6199999998753</c:v>
                </c:pt>
                <c:pt idx="43325">
                  <c:v>216.6249999998755</c:v>
                </c:pt>
                <c:pt idx="43326">
                  <c:v>216.6299999998755</c:v>
                </c:pt>
                <c:pt idx="43327">
                  <c:v>216.6349999998754</c:v>
                </c:pt>
                <c:pt idx="43328">
                  <c:v>216.6399999998754</c:v>
                </c:pt>
                <c:pt idx="43329">
                  <c:v>216.6449999998754</c:v>
                </c:pt>
                <c:pt idx="43330">
                  <c:v>216.6499999998753</c:v>
                </c:pt>
                <c:pt idx="43331">
                  <c:v>216.6549999998754</c:v>
                </c:pt>
                <c:pt idx="43332">
                  <c:v>216.6599999998754</c:v>
                </c:pt>
                <c:pt idx="43333">
                  <c:v>216.6649999998754</c:v>
                </c:pt>
                <c:pt idx="43334">
                  <c:v>216.6699999998754</c:v>
                </c:pt>
                <c:pt idx="43335">
                  <c:v>216.6749999998754</c:v>
                </c:pt>
                <c:pt idx="43336">
                  <c:v>216.6799999998753</c:v>
                </c:pt>
                <c:pt idx="43337">
                  <c:v>216.6849999998754</c:v>
                </c:pt>
                <c:pt idx="43338">
                  <c:v>216.6899999998754</c:v>
                </c:pt>
                <c:pt idx="43339">
                  <c:v>216.6949999998754</c:v>
                </c:pt>
                <c:pt idx="43340">
                  <c:v>216.6999999998754</c:v>
                </c:pt>
                <c:pt idx="43341">
                  <c:v>216.7049999998754</c:v>
                </c:pt>
                <c:pt idx="43342">
                  <c:v>216.7099999998754</c:v>
                </c:pt>
                <c:pt idx="43343">
                  <c:v>216.7149999998753</c:v>
                </c:pt>
                <c:pt idx="43344">
                  <c:v>216.7199999998753</c:v>
                </c:pt>
                <c:pt idx="43345">
                  <c:v>216.7249999998754</c:v>
                </c:pt>
                <c:pt idx="43346">
                  <c:v>216.7299999998754</c:v>
                </c:pt>
                <c:pt idx="43347">
                  <c:v>216.7349999998754</c:v>
                </c:pt>
                <c:pt idx="43348">
                  <c:v>216.7399999998754</c:v>
                </c:pt>
                <c:pt idx="43349">
                  <c:v>216.7449999998753</c:v>
                </c:pt>
                <c:pt idx="43350">
                  <c:v>216.7499999998753</c:v>
                </c:pt>
                <c:pt idx="43351">
                  <c:v>216.7549999998753</c:v>
                </c:pt>
                <c:pt idx="43352">
                  <c:v>216.7599999998753</c:v>
                </c:pt>
                <c:pt idx="43353">
                  <c:v>216.7649999998753</c:v>
                </c:pt>
                <c:pt idx="43354">
                  <c:v>216.7699999998753</c:v>
                </c:pt>
                <c:pt idx="43355">
                  <c:v>216.7749999998753</c:v>
                </c:pt>
                <c:pt idx="43356">
                  <c:v>216.7799999998753</c:v>
                </c:pt>
                <c:pt idx="43357">
                  <c:v>216.7849999998753</c:v>
                </c:pt>
                <c:pt idx="43358">
                  <c:v>216.7899999998753</c:v>
                </c:pt>
                <c:pt idx="43359">
                  <c:v>216.7949999998753</c:v>
                </c:pt>
                <c:pt idx="43360">
                  <c:v>216.7999999998753</c:v>
                </c:pt>
                <c:pt idx="43361">
                  <c:v>216.8049999998753</c:v>
                </c:pt>
                <c:pt idx="43362">
                  <c:v>216.8099999998753</c:v>
                </c:pt>
                <c:pt idx="43363">
                  <c:v>216.8149999998753</c:v>
                </c:pt>
                <c:pt idx="43364">
                  <c:v>216.8199999998753</c:v>
                </c:pt>
                <c:pt idx="43365">
                  <c:v>216.8249999998753</c:v>
                </c:pt>
                <c:pt idx="43366">
                  <c:v>216.8299999998753</c:v>
                </c:pt>
                <c:pt idx="43367">
                  <c:v>216.8349999998753</c:v>
                </c:pt>
                <c:pt idx="43368">
                  <c:v>216.8399999998753</c:v>
                </c:pt>
                <c:pt idx="43369">
                  <c:v>216.8449999998753</c:v>
                </c:pt>
                <c:pt idx="43370">
                  <c:v>216.8499999998753</c:v>
                </c:pt>
                <c:pt idx="43371">
                  <c:v>216.8549999998753</c:v>
                </c:pt>
                <c:pt idx="43372">
                  <c:v>216.8599999998752</c:v>
                </c:pt>
                <c:pt idx="43373">
                  <c:v>216.8649999998752</c:v>
                </c:pt>
                <c:pt idx="43374">
                  <c:v>216.8699999998752</c:v>
                </c:pt>
                <c:pt idx="43375">
                  <c:v>216.8749999998752</c:v>
                </c:pt>
                <c:pt idx="43376">
                  <c:v>216.8799999998752</c:v>
                </c:pt>
                <c:pt idx="43377">
                  <c:v>216.8849999998752</c:v>
                </c:pt>
                <c:pt idx="43378">
                  <c:v>216.8899999998752</c:v>
                </c:pt>
                <c:pt idx="43379">
                  <c:v>216.8949999998752</c:v>
                </c:pt>
                <c:pt idx="43380">
                  <c:v>216.8999999998752</c:v>
                </c:pt>
                <c:pt idx="43381">
                  <c:v>216.9049999998752</c:v>
                </c:pt>
                <c:pt idx="43382">
                  <c:v>216.9099999998752</c:v>
                </c:pt>
                <c:pt idx="43383">
                  <c:v>216.9149999998752</c:v>
                </c:pt>
                <c:pt idx="43384">
                  <c:v>216.9199999998752</c:v>
                </c:pt>
                <c:pt idx="43385">
                  <c:v>216.9249999998752</c:v>
                </c:pt>
                <c:pt idx="43386">
                  <c:v>216.9299999998752</c:v>
                </c:pt>
                <c:pt idx="43387">
                  <c:v>216.9349999998752</c:v>
                </c:pt>
                <c:pt idx="43388">
                  <c:v>216.9399999998752</c:v>
                </c:pt>
                <c:pt idx="43389">
                  <c:v>216.9449999998752</c:v>
                </c:pt>
                <c:pt idx="43390">
                  <c:v>216.9499999998752</c:v>
                </c:pt>
                <c:pt idx="43391">
                  <c:v>216.9549999998752</c:v>
                </c:pt>
                <c:pt idx="43392">
                  <c:v>216.9599999998752</c:v>
                </c:pt>
                <c:pt idx="43393">
                  <c:v>216.9649999998752</c:v>
                </c:pt>
                <c:pt idx="43394">
                  <c:v>216.9699999998751</c:v>
                </c:pt>
                <c:pt idx="43395">
                  <c:v>216.9749999998751</c:v>
                </c:pt>
                <c:pt idx="43396">
                  <c:v>216.9799999998751</c:v>
                </c:pt>
                <c:pt idx="43397">
                  <c:v>216.9849999998752</c:v>
                </c:pt>
                <c:pt idx="43398">
                  <c:v>216.9899999998752</c:v>
                </c:pt>
                <c:pt idx="43399">
                  <c:v>216.9949999998751</c:v>
                </c:pt>
                <c:pt idx="43400">
                  <c:v>216.9999999998751</c:v>
                </c:pt>
                <c:pt idx="43401">
                  <c:v>217.0049999998751</c:v>
                </c:pt>
                <c:pt idx="43402">
                  <c:v>217.0099999998751</c:v>
                </c:pt>
                <c:pt idx="43403">
                  <c:v>217.0149999998751</c:v>
                </c:pt>
                <c:pt idx="43404">
                  <c:v>217.0199999998751</c:v>
                </c:pt>
                <c:pt idx="43405">
                  <c:v>217.0249999998751</c:v>
                </c:pt>
                <c:pt idx="43406">
                  <c:v>217.0299999998751</c:v>
                </c:pt>
                <c:pt idx="43407">
                  <c:v>217.0349999998751</c:v>
                </c:pt>
                <c:pt idx="43408">
                  <c:v>217.0399999998751</c:v>
                </c:pt>
                <c:pt idx="43409">
                  <c:v>217.0449999998751</c:v>
                </c:pt>
                <c:pt idx="43410">
                  <c:v>217.0499999998751</c:v>
                </c:pt>
                <c:pt idx="43411">
                  <c:v>217.0549999998751</c:v>
                </c:pt>
                <c:pt idx="43412">
                  <c:v>217.0599999998751</c:v>
                </c:pt>
                <c:pt idx="43413">
                  <c:v>217.0649999998751</c:v>
                </c:pt>
                <c:pt idx="43414">
                  <c:v>217.0699999998751</c:v>
                </c:pt>
                <c:pt idx="43415">
                  <c:v>217.074999999875</c:v>
                </c:pt>
                <c:pt idx="43416">
                  <c:v>217.079999999875</c:v>
                </c:pt>
                <c:pt idx="43417">
                  <c:v>217.084999999875</c:v>
                </c:pt>
                <c:pt idx="43418">
                  <c:v>217.089999999875</c:v>
                </c:pt>
                <c:pt idx="43419">
                  <c:v>217.094999999875</c:v>
                </c:pt>
                <c:pt idx="43420">
                  <c:v>217.099999999875</c:v>
                </c:pt>
                <c:pt idx="43421">
                  <c:v>217.104999999875</c:v>
                </c:pt>
                <c:pt idx="43422">
                  <c:v>217.109999999875</c:v>
                </c:pt>
                <c:pt idx="43423">
                  <c:v>217.114999999875</c:v>
                </c:pt>
                <c:pt idx="43424">
                  <c:v>217.1199999998749</c:v>
                </c:pt>
                <c:pt idx="43425">
                  <c:v>217.124999999875</c:v>
                </c:pt>
                <c:pt idx="43426">
                  <c:v>217.129999999875</c:v>
                </c:pt>
                <c:pt idx="43427">
                  <c:v>217.134999999875</c:v>
                </c:pt>
                <c:pt idx="43428">
                  <c:v>217.139999999875</c:v>
                </c:pt>
                <c:pt idx="43429">
                  <c:v>217.144999999875</c:v>
                </c:pt>
                <c:pt idx="43430">
                  <c:v>217.149999999875</c:v>
                </c:pt>
                <c:pt idx="43431">
                  <c:v>217.154999999875</c:v>
                </c:pt>
                <c:pt idx="43432">
                  <c:v>217.159999999875</c:v>
                </c:pt>
                <c:pt idx="43433">
                  <c:v>217.164999999875</c:v>
                </c:pt>
                <c:pt idx="43434">
                  <c:v>217.169999999875</c:v>
                </c:pt>
                <c:pt idx="43435">
                  <c:v>217.174999999875</c:v>
                </c:pt>
                <c:pt idx="43436">
                  <c:v>217.179999999875</c:v>
                </c:pt>
                <c:pt idx="43437">
                  <c:v>217.184999999875</c:v>
                </c:pt>
                <c:pt idx="43438">
                  <c:v>217.1899999998749</c:v>
                </c:pt>
                <c:pt idx="43439">
                  <c:v>217.1949999998749</c:v>
                </c:pt>
                <c:pt idx="43440">
                  <c:v>217.1999999998749</c:v>
                </c:pt>
                <c:pt idx="43441">
                  <c:v>217.2049999998749</c:v>
                </c:pt>
                <c:pt idx="43442">
                  <c:v>217.2099999998749</c:v>
                </c:pt>
                <c:pt idx="43443">
                  <c:v>217.2149999998749</c:v>
                </c:pt>
                <c:pt idx="43444">
                  <c:v>217.2199999998749</c:v>
                </c:pt>
                <c:pt idx="43445">
                  <c:v>217.2249999998749</c:v>
                </c:pt>
                <c:pt idx="43446">
                  <c:v>217.2299999998749</c:v>
                </c:pt>
                <c:pt idx="43447">
                  <c:v>217.2349999998749</c:v>
                </c:pt>
                <c:pt idx="43448">
                  <c:v>217.2399999998749</c:v>
                </c:pt>
                <c:pt idx="43449">
                  <c:v>217.2449999998749</c:v>
                </c:pt>
                <c:pt idx="43450">
                  <c:v>217.2499999998749</c:v>
                </c:pt>
                <c:pt idx="43451">
                  <c:v>217.2549999998749</c:v>
                </c:pt>
                <c:pt idx="43452">
                  <c:v>217.2599999998749</c:v>
                </c:pt>
                <c:pt idx="43453">
                  <c:v>217.2649999998749</c:v>
                </c:pt>
                <c:pt idx="43454">
                  <c:v>217.2699999998749</c:v>
                </c:pt>
                <c:pt idx="43455">
                  <c:v>217.2749999998748</c:v>
                </c:pt>
                <c:pt idx="43456">
                  <c:v>217.2799999998747</c:v>
                </c:pt>
                <c:pt idx="43457">
                  <c:v>217.2849999998749</c:v>
                </c:pt>
                <c:pt idx="43458">
                  <c:v>217.2899999998749</c:v>
                </c:pt>
                <c:pt idx="43459">
                  <c:v>217.2949999998748</c:v>
                </c:pt>
                <c:pt idx="43460">
                  <c:v>217.2999999998748</c:v>
                </c:pt>
                <c:pt idx="43461">
                  <c:v>217.3049999998748</c:v>
                </c:pt>
                <c:pt idx="43462">
                  <c:v>217.3099999998748</c:v>
                </c:pt>
                <c:pt idx="43463">
                  <c:v>217.3149999998748</c:v>
                </c:pt>
                <c:pt idx="43464">
                  <c:v>217.3199999998748</c:v>
                </c:pt>
                <c:pt idx="43465">
                  <c:v>217.3249999998748</c:v>
                </c:pt>
                <c:pt idx="43466">
                  <c:v>217.3299999998748</c:v>
                </c:pt>
                <c:pt idx="43467">
                  <c:v>217.3349999998748</c:v>
                </c:pt>
                <c:pt idx="43468">
                  <c:v>217.3399999998748</c:v>
                </c:pt>
                <c:pt idx="43469">
                  <c:v>217.3449999998748</c:v>
                </c:pt>
                <c:pt idx="43470">
                  <c:v>217.3499999998748</c:v>
                </c:pt>
                <c:pt idx="43471">
                  <c:v>217.3549999998748</c:v>
                </c:pt>
                <c:pt idx="43472">
                  <c:v>217.3599999998748</c:v>
                </c:pt>
                <c:pt idx="43473">
                  <c:v>217.3649999998748</c:v>
                </c:pt>
                <c:pt idx="43474">
                  <c:v>217.3699999998748</c:v>
                </c:pt>
                <c:pt idx="43475">
                  <c:v>217.3749999998748</c:v>
                </c:pt>
                <c:pt idx="43476">
                  <c:v>217.3799999998748</c:v>
                </c:pt>
                <c:pt idx="43477">
                  <c:v>217.3849999998748</c:v>
                </c:pt>
                <c:pt idx="43478">
                  <c:v>217.3899999998748</c:v>
                </c:pt>
                <c:pt idx="43479">
                  <c:v>217.3949999998748</c:v>
                </c:pt>
                <c:pt idx="43480">
                  <c:v>217.3999999998748</c:v>
                </c:pt>
                <c:pt idx="43481">
                  <c:v>217.4049999998748</c:v>
                </c:pt>
                <c:pt idx="43482">
                  <c:v>217.4099999998747</c:v>
                </c:pt>
                <c:pt idx="43483">
                  <c:v>217.4149999998747</c:v>
                </c:pt>
                <c:pt idx="43484">
                  <c:v>217.4199999998747</c:v>
                </c:pt>
                <c:pt idx="43485">
                  <c:v>217.4249999998748</c:v>
                </c:pt>
                <c:pt idx="43486">
                  <c:v>217.4299999998748</c:v>
                </c:pt>
                <c:pt idx="43487">
                  <c:v>217.4349999998747</c:v>
                </c:pt>
                <c:pt idx="43488">
                  <c:v>217.4399999998747</c:v>
                </c:pt>
                <c:pt idx="43489">
                  <c:v>217.4449999998747</c:v>
                </c:pt>
                <c:pt idx="43490">
                  <c:v>217.4499999998747</c:v>
                </c:pt>
                <c:pt idx="43491">
                  <c:v>217.4549999998747</c:v>
                </c:pt>
                <c:pt idx="43492">
                  <c:v>217.4599999998747</c:v>
                </c:pt>
                <c:pt idx="43493">
                  <c:v>217.4649999998747</c:v>
                </c:pt>
                <c:pt idx="43494">
                  <c:v>217.4699999998747</c:v>
                </c:pt>
                <c:pt idx="43495">
                  <c:v>217.4749999998747</c:v>
                </c:pt>
                <c:pt idx="43496">
                  <c:v>217.4799999998747</c:v>
                </c:pt>
                <c:pt idx="43497">
                  <c:v>217.4849999998747</c:v>
                </c:pt>
                <c:pt idx="43498">
                  <c:v>217.4899999998747</c:v>
                </c:pt>
                <c:pt idx="43499">
                  <c:v>217.4949999998747</c:v>
                </c:pt>
                <c:pt idx="43500">
                  <c:v>217.4999999998747</c:v>
                </c:pt>
                <c:pt idx="43501">
                  <c:v>217.5049999998747</c:v>
                </c:pt>
                <c:pt idx="43502">
                  <c:v>217.5099999998747</c:v>
                </c:pt>
                <c:pt idx="43503">
                  <c:v>217.5149999998746</c:v>
                </c:pt>
                <c:pt idx="43504">
                  <c:v>217.5199999998746</c:v>
                </c:pt>
                <c:pt idx="43505">
                  <c:v>217.5249999998746</c:v>
                </c:pt>
                <c:pt idx="43506">
                  <c:v>217.5299999998746</c:v>
                </c:pt>
                <c:pt idx="43507">
                  <c:v>217.5349999998746</c:v>
                </c:pt>
                <c:pt idx="43508">
                  <c:v>217.5399999998746</c:v>
                </c:pt>
                <c:pt idx="43509">
                  <c:v>217.5449999998746</c:v>
                </c:pt>
                <c:pt idx="43510">
                  <c:v>217.5499999998746</c:v>
                </c:pt>
                <c:pt idx="43511">
                  <c:v>217.5549999998746</c:v>
                </c:pt>
                <c:pt idx="43512">
                  <c:v>217.5599999998746</c:v>
                </c:pt>
                <c:pt idx="43513">
                  <c:v>217.5649999998746</c:v>
                </c:pt>
                <c:pt idx="43514">
                  <c:v>217.5699999998746</c:v>
                </c:pt>
                <c:pt idx="43515">
                  <c:v>217.5749999998746</c:v>
                </c:pt>
                <c:pt idx="43516">
                  <c:v>217.5799999998746</c:v>
                </c:pt>
                <c:pt idx="43517">
                  <c:v>217.5849999998746</c:v>
                </c:pt>
                <c:pt idx="43518">
                  <c:v>217.5899999998746</c:v>
                </c:pt>
                <c:pt idx="43519">
                  <c:v>217.5949999998746</c:v>
                </c:pt>
                <c:pt idx="43520">
                  <c:v>217.5999999998746</c:v>
                </c:pt>
                <c:pt idx="43521">
                  <c:v>217.6049999998746</c:v>
                </c:pt>
                <c:pt idx="43522">
                  <c:v>217.6099999998746</c:v>
                </c:pt>
                <c:pt idx="43523">
                  <c:v>217.6149999998746</c:v>
                </c:pt>
                <c:pt idx="43524">
                  <c:v>217.6199999998746</c:v>
                </c:pt>
                <c:pt idx="43525">
                  <c:v>217.6249999998745</c:v>
                </c:pt>
                <c:pt idx="43526">
                  <c:v>217.6299999998745</c:v>
                </c:pt>
                <c:pt idx="43527">
                  <c:v>217.6349999998745</c:v>
                </c:pt>
                <c:pt idx="43528">
                  <c:v>217.6399999998745</c:v>
                </c:pt>
                <c:pt idx="43529">
                  <c:v>217.6449999998745</c:v>
                </c:pt>
                <c:pt idx="43530">
                  <c:v>217.6499999998745</c:v>
                </c:pt>
                <c:pt idx="43531">
                  <c:v>217.6549999998745</c:v>
                </c:pt>
                <c:pt idx="43532">
                  <c:v>217.6599999998745</c:v>
                </c:pt>
                <c:pt idx="43533">
                  <c:v>217.6649999998745</c:v>
                </c:pt>
                <c:pt idx="43534">
                  <c:v>217.6699999998745</c:v>
                </c:pt>
                <c:pt idx="43535">
                  <c:v>217.6749999998745</c:v>
                </c:pt>
                <c:pt idx="43536">
                  <c:v>217.6799999998745</c:v>
                </c:pt>
                <c:pt idx="43537">
                  <c:v>217.6849999998745</c:v>
                </c:pt>
                <c:pt idx="43538">
                  <c:v>217.6899999998745</c:v>
                </c:pt>
                <c:pt idx="43539">
                  <c:v>217.6949999998745</c:v>
                </c:pt>
                <c:pt idx="43540">
                  <c:v>217.6999999998745</c:v>
                </c:pt>
                <c:pt idx="43541">
                  <c:v>217.7049999998745</c:v>
                </c:pt>
                <c:pt idx="43542">
                  <c:v>217.7099999998745</c:v>
                </c:pt>
                <c:pt idx="43543">
                  <c:v>217.7149999998744</c:v>
                </c:pt>
                <c:pt idx="43544">
                  <c:v>217.7199999998743</c:v>
                </c:pt>
                <c:pt idx="43545">
                  <c:v>217.7249999998745</c:v>
                </c:pt>
                <c:pt idx="43546">
                  <c:v>217.7299999998745</c:v>
                </c:pt>
                <c:pt idx="43547">
                  <c:v>217.7349999998744</c:v>
                </c:pt>
                <c:pt idx="43548">
                  <c:v>217.7399999998744</c:v>
                </c:pt>
                <c:pt idx="43549">
                  <c:v>217.7449999998744</c:v>
                </c:pt>
                <c:pt idx="43550">
                  <c:v>217.7499999998743</c:v>
                </c:pt>
                <c:pt idx="43551">
                  <c:v>217.7549999998744</c:v>
                </c:pt>
                <c:pt idx="43552">
                  <c:v>217.7599999998744</c:v>
                </c:pt>
                <c:pt idx="43553">
                  <c:v>217.7649999998744</c:v>
                </c:pt>
                <c:pt idx="43554">
                  <c:v>217.7699999998744</c:v>
                </c:pt>
                <c:pt idx="43555">
                  <c:v>217.7749999998744</c:v>
                </c:pt>
                <c:pt idx="43556">
                  <c:v>217.7799999998743</c:v>
                </c:pt>
                <c:pt idx="43557">
                  <c:v>217.7849999998744</c:v>
                </c:pt>
                <c:pt idx="43558">
                  <c:v>217.7899999998744</c:v>
                </c:pt>
                <c:pt idx="43559">
                  <c:v>217.7949999998744</c:v>
                </c:pt>
                <c:pt idx="43560">
                  <c:v>217.7999999998744</c:v>
                </c:pt>
                <c:pt idx="43561">
                  <c:v>217.8049999998744</c:v>
                </c:pt>
                <c:pt idx="43562">
                  <c:v>217.8099999998744</c:v>
                </c:pt>
                <c:pt idx="43563">
                  <c:v>217.8149999998744</c:v>
                </c:pt>
                <c:pt idx="43564">
                  <c:v>217.8199999998744</c:v>
                </c:pt>
                <c:pt idx="43565">
                  <c:v>217.8249999998744</c:v>
                </c:pt>
                <c:pt idx="43566">
                  <c:v>217.8299999998744</c:v>
                </c:pt>
                <c:pt idx="43567">
                  <c:v>217.8349999998744</c:v>
                </c:pt>
                <c:pt idx="43568">
                  <c:v>217.8399999998744</c:v>
                </c:pt>
                <c:pt idx="43569">
                  <c:v>217.8449999998743</c:v>
                </c:pt>
                <c:pt idx="43570">
                  <c:v>217.8499999998743</c:v>
                </c:pt>
                <c:pt idx="43571">
                  <c:v>217.8549999998744</c:v>
                </c:pt>
                <c:pt idx="43572">
                  <c:v>217.8599999998744</c:v>
                </c:pt>
                <c:pt idx="43573">
                  <c:v>217.8649999998744</c:v>
                </c:pt>
                <c:pt idx="43574">
                  <c:v>217.8699999998744</c:v>
                </c:pt>
                <c:pt idx="43575">
                  <c:v>217.8749999998743</c:v>
                </c:pt>
                <c:pt idx="43576">
                  <c:v>217.8799999998743</c:v>
                </c:pt>
                <c:pt idx="43577">
                  <c:v>217.8849999998743</c:v>
                </c:pt>
                <c:pt idx="43578">
                  <c:v>217.8899999998743</c:v>
                </c:pt>
                <c:pt idx="43579">
                  <c:v>217.8949999998743</c:v>
                </c:pt>
                <c:pt idx="43580">
                  <c:v>217.8999999998743</c:v>
                </c:pt>
                <c:pt idx="43581">
                  <c:v>217.9049999998743</c:v>
                </c:pt>
                <c:pt idx="43582">
                  <c:v>217.9099999998743</c:v>
                </c:pt>
                <c:pt idx="43583">
                  <c:v>217.9149999998743</c:v>
                </c:pt>
                <c:pt idx="43584">
                  <c:v>217.9199999998743</c:v>
                </c:pt>
                <c:pt idx="43585">
                  <c:v>217.9249999998743</c:v>
                </c:pt>
                <c:pt idx="43586">
                  <c:v>217.9299999998743</c:v>
                </c:pt>
                <c:pt idx="43587">
                  <c:v>217.9349999998743</c:v>
                </c:pt>
                <c:pt idx="43588">
                  <c:v>217.9399999998743</c:v>
                </c:pt>
                <c:pt idx="43589">
                  <c:v>217.9449999998743</c:v>
                </c:pt>
                <c:pt idx="43590">
                  <c:v>217.9499999998743</c:v>
                </c:pt>
                <c:pt idx="43591">
                  <c:v>217.9549999998742</c:v>
                </c:pt>
                <c:pt idx="43592">
                  <c:v>217.9599999998742</c:v>
                </c:pt>
                <c:pt idx="43593">
                  <c:v>217.9649999998742</c:v>
                </c:pt>
                <c:pt idx="43594">
                  <c:v>217.9699999998742</c:v>
                </c:pt>
                <c:pt idx="43595">
                  <c:v>217.9749999998742</c:v>
                </c:pt>
                <c:pt idx="43596">
                  <c:v>217.9799999998742</c:v>
                </c:pt>
                <c:pt idx="43597">
                  <c:v>217.9849999998742</c:v>
                </c:pt>
                <c:pt idx="43598">
                  <c:v>217.9899999998742</c:v>
                </c:pt>
                <c:pt idx="43599">
                  <c:v>217.9949999998742</c:v>
                </c:pt>
                <c:pt idx="43600">
                  <c:v>217.9999999998742</c:v>
                </c:pt>
                <c:pt idx="43601">
                  <c:v>218.0049999998742</c:v>
                </c:pt>
                <c:pt idx="43602">
                  <c:v>218.0099999998742</c:v>
                </c:pt>
                <c:pt idx="43603">
                  <c:v>218.0149999998742</c:v>
                </c:pt>
                <c:pt idx="43604">
                  <c:v>218.0199999998742</c:v>
                </c:pt>
                <c:pt idx="43605">
                  <c:v>218.0249999998742</c:v>
                </c:pt>
                <c:pt idx="43606">
                  <c:v>218.0299999998742</c:v>
                </c:pt>
                <c:pt idx="43607">
                  <c:v>218.0349999998742</c:v>
                </c:pt>
                <c:pt idx="43608">
                  <c:v>218.0399999998742</c:v>
                </c:pt>
                <c:pt idx="43609">
                  <c:v>218.0449999998742</c:v>
                </c:pt>
                <c:pt idx="43610">
                  <c:v>218.0499999998742</c:v>
                </c:pt>
                <c:pt idx="43611">
                  <c:v>218.0549999998742</c:v>
                </c:pt>
                <c:pt idx="43612">
                  <c:v>218.0599999998742</c:v>
                </c:pt>
                <c:pt idx="43613">
                  <c:v>218.0649999998741</c:v>
                </c:pt>
                <c:pt idx="43614">
                  <c:v>218.0699999998741</c:v>
                </c:pt>
                <c:pt idx="43615">
                  <c:v>218.0749999998741</c:v>
                </c:pt>
                <c:pt idx="43616">
                  <c:v>218.0799999998741</c:v>
                </c:pt>
                <c:pt idx="43617">
                  <c:v>218.0849999998742</c:v>
                </c:pt>
                <c:pt idx="43618">
                  <c:v>218.0899999998742</c:v>
                </c:pt>
                <c:pt idx="43619">
                  <c:v>218.0949999998741</c:v>
                </c:pt>
                <c:pt idx="43620">
                  <c:v>218.0999999998741</c:v>
                </c:pt>
                <c:pt idx="43621">
                  <c:v>218.1049999998741</c:v>
                </c:pt>
                <c:pt idx="43622">
                  <c:v>218.1099999998741</c:v>
                </c:pt>
                <c:pt idx="43623">
                  <c:v>218.1149999998741</c:v>
                </c:pt>
                <c:pt idx="43624">
                  <c:v>218.1199999998741</c:v>
                </c:pt>
                <c:pt idx="43625">
                  <c:v>218.1249999998741</c:v>
                </c:pt>
                <c:pt idx="43626">
                  <c:v>218.1299999998741</c:v>
                </c:pt>
                <c:pt idx="43627">
                  <c:v>218.1349999998741</c:v>
                </c:pt>
                <c:pt idx="43628">
                  <c:v>218.1399999998741</c:v>
                </c:pt>
                <c:pt idx="43629">
                  <c:v>218.1449999998741</c:v>
                </c:pt>
                <c:pt idx="43630">
                  <c:v>218.1499999998741</c:v>
                </c:pt>
                <c:pt idx="43631">
                  <c:v>218.1549999998741</c:v>
                </c:pt>
                <c:pt idx="43632">
                  <c:v>218.1599999998741</c:v>
                </c:pt>
                <c:pt idx="43633">
                  <c:v>218.1649999998741</c:v>
                </c:pt>
                <c:pt idx="43634">
                  <c:v>218.1699999998741</c:v>
                </c:pt>
                <c:pt idx="43635">
                  <c:v>218.174999999874</c:v>
                </c:pt>
                <c:pt idx="43636">
                  <c:v>218.179999999874</c:v>
                </c:pt>
                <c:pt idx="43637">
                  <c:v>218.184999999874</c:v>
                </c:pt>
                <c:pt idx="43638">
                  <c:v>218.189999999874</c:v>
                </c:pt>
                <c:pt idx="43639">
                  <c:v>218.194999999874</c:v>
                </c:pt>
                <c:pt idx="43640">
                  <c:v>218.199999999874</c:v>
                </c:pt>
                <c:pt idx="43641">
                  <c:v>218.204999999874</c:v>
                </c:pt>
                <c:pt idx="43642">
                  <c:v>218.209999999874</c:v>
                </c:pt>
                <c:pt idx="43643">
                  <c:v>218.214999999874</c:v>
                </c:pt>
                <c:pt idx="43644">
                  <c:v>218.2199999998739</c:v>
                </c:pt>
                <c:pt idx="43645">
                  <c:v>218.224999999874</c:v>
                </c:pt>
                <c:pt idx="43646">
                  <c:v>218.229999999874</c:v>
                </c:pt>
                <c:pt idx="43647">
                  <c:v>218.234999999874</c:v>
                </c:pt>
                <c:pt idx="43648">
                  <c:v>218.239999999874</c:v>
                </c:pt>
                <c:pt idx="43649">
                  <c:v>218.244999999874</c:v>
                </c:pt>
                <c:pt idx="43650">
                  <c:v>218.2499999998739</c:v>
                </c:pt>
                <c:pt idx="43651">
                  <c:v>218.254999999874</c:v>
                </c:pt>
                <c:pt idx="43652">
                  <c:v>218.259999999874</c:v>
                </c:pt>
                <c:pt idx="43653">
                  <c:v>218.264999999874</c:v>
                </c:pt>
                <c:pt idx="43654">
                  <c:v>218.269999999874</c:v>
                </c:pt>
                <c:pt idx="43655">
                  <c:v>218.274999999874</c:v>
                </c:pt>
                <c:pt idx="43656">
                  <c:v>218.279999999874</c:v>
                </c:pt>
                <c:pt idx="43657">
                  <c:v>218.2849999998739</c:v>
                </c:pt>
                <c:pt idx="43658">
                  <c:v>218.2899999998739</c:v>
                </c:pt>
                <c:pt idx="43659">
                  <c:v>218.2949999998739</c:v>
                </c:pt>
                <c:pt idx="43660">
                  <c:v>218.2999999998739</c:v>
                </c:pt>
                <c:pt idx="43661">
                  <c:v>218.304999999874</c:v>
                </c:pt>
                <c:pt idx="43662">
                  <c:v>218.309999999874</c:v>
                </c:pt>
                <c:pt idx="43663">
                  <c:v>218.3149999998739</c:v>
                </c:pt>
                <c:pt idx="43664">
                  <c:v>218.3199999998739</c:v>
                </c:pt>
                <c:pt idx="43665">
                  <c:v>218.324999999874</c:v>
                </c:pt>
                <c:pt idx="43666">
                  <c:v>218.329999999874</c:v>
                </c:pt>
                <c:pt idx="43667">
                  <c:v>218.334999999874</c:v>
                </c:pt>
                <c:pt idx="43668">
                  <c:v>218.3399999998739</c:v>
                </c:pt>
                <c:pt idx="43669">
                  <c:v>218.3449999998739</c:v>
                </c:pt>
                <c:pt idx="43670">
                  <c:v>218.3499999998739</c:v>
                </c:pt>
                <c:pt idx="43671">
                  <c:v>218.354999999874</c:v>
                </c:pt>
                <c:pt idx="43672">
                  <c:v>218.359999999874</c:v>
                </c:pt>
                <c:pt idx="43673">
                  <c:v>218.364999999874</c:v>
                </c:pt>
                <c:pt idx="43674">
                  <c:v>218.3699999998739</c:v>
                </c:pt>
                <c:pt idx="43675">
                  <c:v>218.3749999998739</c:v>
                </c:pt>
                <c:pt idx="43676">
                  <c:v>218.3799999998739</c:v>
                </c:pt>
                <c:pt idx="43677">
                  <c:v>218.384999999874</c:v>
                </c:pt>
                <c:pt idx="43678">
                  <c:v>218.389999999874</c:v>
                </c:pt>
                <c:pt idx="43679">
                  <c:v>218.3949999998738</c:v>
                </c:pt>
                <c:pt idx="43680">
                  <c:v>218.3999999998738</c:v>
                </c:pt>
                <c:pt idx="43681">
                  <c:v>218.4049999998738</c:v>
                </c:pt>
                <c:pt idx="43682">
                  <c:v>218.4099999998738</c:v>
                </c:pt>
                <c:pt idx="43683">
                  <c:v>218.4149999998738</c:v>
                </c:pt>
                <c:pt idx="43684">
                  <c:v>218.4199999998738</c:v>
                </c:pt>
                <c:pt idx="43685">
                  <c:v>218.4249999998738</c:v>
                </c:pt>
                <c:pt idx="43686">
                  <c:v>218.4299999998738</c:v>
                </c:pt>
                <c:pt idx="43687">
                  <c:v>218.4349999998738</c:v>
                </c:pt>
                <c:pt idx="43688">
                  <c:v>218.4399999998738</c:v>
                </c:pt>
                <c:pt idx="43689">
                  <c:v>218.4449999998738</c:v>
                </c:pt>
                <c:pt idx="43690">
                  <c:v>218.4499999998738</c:v>
                </c:pt>
                <c:pt idx="43691">
                  <c:v>218.4549999998738</c:v>
                </c:pt>
                <c:pt idx="43692">
                  <c:v>218.4599999998738</c:v>
                </c:pt>
                <c:pt idx="43693">
                  <c:v>218.4649999998738</c:v>
                </c:pt>
                <c:pt idx="43694">
                  <c:v>218.4699999998738</c:v>
                </c:pt>
                <c:pt idx="43695">
                  <c:v>218.4749999998738</c:v>
                </c:pt>
                <c:pt idx="43696">
                  <c:v>218.4799999998738</c:v>
                </c:pt>
                <c:pt idx="43697">
                  <c:v>218.4849999998738</c:v>
                </c:pt>
                <c:pt idx="43698">
                  <c:v>218.4899999998738</c:v>
                </c:pt>
                <c:pt idx="43699">
                  <c:v>218.4949999998738</c:v>
                </c:pt>
                <c:pt idx="43700">
                  <c:v>218.4999999998738</c:v>
                </c:pt>
                <c:pt idx="43701">
                  <c:v>218.5049999998737</c:v>
                </c:pt>
                <c:pt idx="43702">
                  <c:v>218.5099999998737</c:v>
                </c:pt>
                <c:pt idx="43703">
                  <c:v>218.5149999998737</c:v>
                </c:pt>
                <c:pt idx="43704">
                  <c:v>218.5199999998737</c:v>
                </c:pt>
                <c:pt idx="43705">
                  <c:v>218.5249999998738</c:v>
                </c:pt>
                <c:pt idx="43706">
                  <c:v>218.5299999998738</c:v>
                </c:pt>
                <c:pt idx="43707">
                  <c:v>218.5349999998737</c:v>
                </c:pt>
                <c:pt idx="43708">
                  <c:v>218.5399999998737</c:v>
                </c:pt>
                <c:pt idx="43709">
                  <c:v>218.5449999998737</c:v>
                </c:pt>
                <c:pt idx="43710">
                  <c:v>218.5499999998737</c:v>
                </c:pt>
                <c:pt idx="43711">
                  <c:v>218.5549999998737</c:v>
                </c:pt>
                <c:pt idx="43712">
                  <c:v>218.5599999998737</c:v>
                </c:pt>
                <c:pt idx="43713">
                  <c:v>218.5649999998737</c:v>
                </c:pt>
                <c:pt idx="43714">
                  <c:v>218.5699999998737</c:v>
                </c:pt>
                <c:pt idx="43715">
                  <c:v>218.5749999998737</c:v>
                </c:pt>
                <c:pt idx="43716">
                  <c:v>218.5799999998737</c:v>
                </c:pt>
                <c:pt idx="43717">
                  <c:v>218.5849999998737</c:v>
                </c:pt>
                <c:pt idx="43718">
                  <c:v>218.5899999998737</c:v>
                </c:pt>
                <c:pt idx="43719">
                  <c:v>218.5949999998737</c:v>
                </c:pt>
                <c:pt idx="43720">
                  <c:v>218.5999999998737</c:v>
                </c:pt>
                <c:pt idx="43721">
                  <c:v>218.6049999998737</c:v>
                </c:pt>
                <c:pt idx="43722">
                  <c:v>218.6099999998737</c:v>
                </c:pt>
                <c:pt idx="43723">
                  <c:v>218.6149999998736</c:v>
                </c:pt>
                <c:pt idx="43724">
                  <c:v>218.6199999998736</c:v>
                </c:pt>
                <c:pt idx="43725">
                  <c:v>218.6249999998736</c:v>
                </c:pt>
                <c:pt idx="43726">
                  <c:v>218.6299999998736</c:v>
                </c:pt>
                <c:pt idx="43727">
                  <c:v>218.6349999998736</c:v>
                </c:pt>
                <c:pt idx="43728">
                  <c:v>218.6399999998736</c:v>
                </c:pt>
                <c:pt idx="43729">
                  <c:v>218.6449999998736</c:v>
                </c:pt>
                <c:pt idx="43730">
                  <c:v>218.6499999998736</c:v>
                </c:pt>
                <c:pt idx="43731">
                  <c:v>218.6549999998736</c:v>
                </c:pt>
                <c:pt idx="43732">
                  <c:v>218.6599999998736</c:v>
                </c:pt>
                <c:pt idx="43733">
                  <c:v>218.6649999998736</c:v>
                </c:pt>
                <c:pt idx="43734">
                  <c:v>218.6699999998736</c:v>
                </c:pt>
                <c:pt idx="43735">
                  <c:v>218.6749999998736</c:v>
                </c:pt>
                <c:pt idx="43736">
                  <c:v>218.6799999998736</c:v>
                </c:pt>
                <c:pt idx="43737">
                  <c:v>218.6849999998736</c:v>
                </c:pt>
                <c:pt idx="43738">
                  <c:v>218.6899999998736</c:v>
                </c:pt>
                <c:pt idx="43739">
                  <c:v>218.6949999998736</c:v>
                </c:pt>
                <c:pt idx="43740">
                  <c:v>218.6999999998736</c:v>
                </c:pt>
                <c:pt idx="43741">
                  <c:v>218.7049999998736</c:v>
                </c:pt>
                <c:pt idx="43742">
                  <c:v>218.7099999998736</c:v>
                </c:pt>
                <c:pt idx="43743">
                  <c:v>218.7149999998736</c:v>
                </c:pt>
                <c:pt idx="43744">
                  <c:v>218.7199999998736</c:v>
                </c:pt>
                <c:pt idx="43745">
                  <c:v>218.7249999998735</c:v>
                </c:pt>
                <c:pt idx="43746">
                  <c:v>218.7299999998735</c:v>
                </c:pt>
                <c:pt idx="43747">
                  <c:v>218.7349999998735</c:v>
                </c:pt>
                <c:pt idx="43748">
                  <c:v>218.7399999998735</c:v>
                </c:pt>
                <c:pt idx="43749">
                  <c:v>218.7449999998735</c:v>
                </c:pt>
                <c:pt idx="43750">
                  <c:v>218.7499999998735</c:v>
                </c:pt>
                <c:pt idx="43751">
                  <c:v>218.7549999998735</c:v>
                </c:pt>
                <c:pt idx="43752">
                  <c:v>218.7599999998735</c:v>
                </c:pt>
                <c:pt idx="43753">
                  <c:v>218.7649999998735</c:v>
                </c:pt>
                <c:pt idx="43754">
                  <c:v>218.7699999998735</c:v>
                </c:pt>
                <c:pt idx="43755">
                  <c:v>218.7749999998735</c:v>
                </c:pt>
                <c:pt idx="43756">
                  <c:v>218.7799999998735</c:v>
                </c:pt>
                <c:pt idx="43757">
                  <c:v>218.7849999998735</c:v>
                </c:pt>
                <c:pt idx="43758">
                  <c:v>218.7899999998735</c:v>
                </c:pt>
                <c:pt idx="43759">
                  <c:v>218.7949999998735</c:v>
                </c:pt>
                <c:pt idx="43760">
                  <c:v>218.7999999998735</c:v>
                </c:pt>
                <c:pt idx="43761">
                  <c:v>218.8049999998735</c:v>
                </c:pt>
                <c:pt idx="43762">
                  <c:v>218.8099999998735</c:v>
                </c:pt>
                <c:pt idx="43763">
                  <c:v>218.8149999998735</c:v>
                </c:pt>
                <c:pt idx="43764">
                  <c:v>218.8199999998735</c:v>
                </c:pt>
                <c:pt idx="43765">
                  <c:v>218.8249999998735</c:v>
                </c:pt>
                <c:pt idx="43766">
                  <c:v>218.8299999998735</c:v>
                </c:pt>
                <c:pt idx="43767">
                  <c:v>218.8349999998734</c:v>
                </c:pt>
                <c:pt idx="43768">
                  <c:v>218.8399999998734</c:v>
                </c:pt>
                <c:pt idx="43769">
                  <c:v>218.8449999998734</c:v>
                </c:pt>
                <c:pt idx="43770">
                  <c:v>218.8499999998734</c:v>
                </c:pt>
                <c:pt idx="43771">
                  <c:v>218.8549999998735</c:v>
                </c:pt>
                <c:pt idx="43772">
                  <c:v>218.8599999998735</c:v>
                </c:pt>
                <c:pt idx="43773">
                  <c:v>218.8649999998734</c:v>
                </c:pt>
                <c:pt idx="43774">
                  <c:v>218.8699999998734</c:v>
                </c:pt>
                <c:pt idx="43775">
                  <c:v>218.8749999998734</c:v>
                </c:pt>
                <c:pt idx="43776">
                  <c:v>218.8799999998734</c:v>
                </c:pt>
                <c:pt idx="43777">
                  <c:v>218.8849999998734</c:v>
                </c:pt>
                <c:pt idx="43778">
                  <c:v>218.8899999998734</c:v>
                </c:pt>
                <c:pt idx="43779">
                  <c:v>218.8949999998734</c:v>
                </c:pt>
                <c:pt idx="43780">
                  <c:v>218.8999999998734</c:v>
                </c:pt>
                <c:pt idx="43781">
                  <c:v>218.9049999998734</c:v>
                </c:pt>
                <c:pt idx="43782">
                  <c:v>218.9099999998734</c:v>
                </c:pt>
                <c:pt idx="43783">
                  <c:v>218.9149999998734</c:v>
                </c:pt>
                <c:pt idx="43784">
                  <c:v>218.9199999998734</c:v>
                </c:pt>
                <c:pt idx="43785">
                  <c:v>218.9249999998734</c:v>
                </c:pt>
                <c:pt idx="43786">
                  <c:v>218.9299999998734</c:v>
                </c:pt>
                <c:pt idx="43787">
                  <c:v>218.9349999998734</c:v>
                </c:pt>
                <c:pt idx="43788">
                  <c:v>218.9399999998734</c:v>
                </c:pt>
                <c:pt idx="43789">
                  <c:v>218.9449999998733</c:v>
                </c:pt>
                <c:pt idx="43790">
                  <c:v>218.9499999998733</c:v>
                </c:pt>
                <c:pt idx="43791">
                  <c:v>218.9549999998734</c:v>
                </c:pt>
                <c:pt idx="43792">
                  <c:v>218.9599999998734</c:v>
                </c:pt>
                <c:pt idx="43793">
                  <c:v>218.9649999998734</c:v>
                </c:pt>
                <c:pt idx="43794">
                  <c:v>218.9699999998734</c:v>
                </c:pt>
                <c:pt idx="43795">
                  <c:v>218.9749999998733</c:v>
                </c:pt>
                <c:pt idx="43796">
                  <c:v>218.9799999998733</c:v>
                </c:pt>
                <c:pt idx="43797">
                  <c:v>218.9849999998733</c:v>
                </c:pt>
                <c:pt idx="43798">
                  <c:v>218.9899999998733</c:v>
                </c:pt>
                <c:pt idx="43799">
                  <c:v>218.9949999998733</c:v>
                </c:pt>
                <c:pt idx="43800">
                  <c:v>218.9999999998733</c:v>
                </c:pt>
                <c:pt idx="43801">
                  <c:v>219.0049999998733</c:v>
                </c:pt>
                <c:pt idx="43802">
                  <c:v>219.0099999998733</c:v>
                </c:pt>
                <c:pt idx="43803">
                  <c:v>219.0149999998733</c:v>
                </c:pt>
                <c:pt idx="43804">
                  <c:v>219.0199999998733</c:v>
                </c:pt>
                <c:pt idx="43805">
                  <c:v>219.0249999998733</c:v>
                </c:pt>
                <c:pt idx="43806">
                  <c:v>219.0299999998733</c:v>
                </c:pt>
                <c:pt idx="43807">
                  <c:v>219.0349999998733</c:v>
                </c:pt>
                <c:pt idx="43808">
                  <c:v>219.0399999998733</c:v>
                </c:pt>
                <c:pt idx="43809">
                  <c:v>219.0449999998733</c:v>
                </c:pt>
                <c:pt idx="43810">
                  <c:v>219.0499999998733</c:v>
                </c:pt>
                <c:pt idx="43811">
                  <c:v>219.0549999998732</c:v>
                </c:pt>
                <c:pt idx="43812">
                  <c:v>219.0599999998732</c:v>
                </c:pt>
                <c:pt idx="43813">
                  <c:v>219.0649999998732</c:v>
                </c:pt>
                <c:pt idx="43814">
                  <c:v>219.0699999998732</c:v>
                </c:pt>
                <c:pt idx="43815">
                  <c:v>219.0749999998732</c:v>
                </c:pt>
                <c:pt idx="43816">
                  <c:v>219.0799999998732</c:v>
                </c:pt>
                <c:pt idx="43817">
                  <c:v>219.0849999998732</c:v>
                </c:pt>
                <c:pt idx="43818">
                  <c:v>219.0899999998732</c:v>
                </c:pt>
                <c:pt idx="43819">
                  <c:v>219.0949999998732</c:v>
                </c:pt>
                <c:pt idx="43820">
                  <c:v>219.0999999998732</c:v>
                </c:pt>
                <c:pt idx="43821">
                  <c:v>219.1049999998732</c:v>
                </c:pt>
                <c:pt idx="43822">
                  <c:v>219.1099999998732</c:v>
                </c:pt>
                <c:pt idx="43823">
                  <c:v>219.1149999998732</c:v>
                </c:pt>
                <c:pt idx="43824">
                  <c:v>219.1199999998732</c:v>
                </c:pt>
                <c:pt idx="43825">
                  <c:v>219.1249999998732</c:v>
                </c:pt>
                <c:pt idx="43826">
                  <c:v>219.1299999998732</c:v>
                </c:pt>
                <c:pt idx="43827">
                  <c:v>219.1349999998732</c:v>
                </c:pt>
                <c:pt idx="43828">
                  <c:v>219.1399999998732</c:v>
                </c:pt>
                <c:pt idx="43829">
                  <c:v>219.1449999998732</c:v>
                </c:pt>
                <c:pt idx="43830">
                  <c:v>219.1499999998732</c:v>
                </c:pt>
                <c:pt idx="43831">
                  <c:v>219.1549999998732</c:v>
                </c:pt>
                <c:pt idx="43832">
                  <c:v>219.1599999998732</c:v>
                </c:pt>
                <c:pt idx="43833">
                  <c:v>219.1649999998731</c:v>
                </c:pt>
                <c:pt idx="43834">
                  <c:v>219.1699999998731</c:v>
                </c:pt>
                <c:pt idx="43835">
                  <c:v>219.1749999998731</c:v>
                </c:pt>
                <c:pt idx="43836">
                  <c:v>219.1799999998731</c:v>
                </c:pt>
                <c:pt idx="43837">
                  <c:v>219.1849999998732</c:v>
                </c:pt>
                <c:pt idx="43838">
                  <c:v>219.1899999998732</c:v>
                </c:pt>
                <c:pt idx="43839">
                  <c:v>219.1949999998731</c:v>
                </c:pt>
                <c:pt idx="43840">
                  <c:v>219.1999999998731</c:v>
                </c:pt>
                <c:pt idx="43841">
                  <c:v>219.2049999998731</c:v>
                </c:pt>
                <c:pt idx="43842">
                  <c:v>219.2099999998731</c:v>
                </c:pt>
                <c:pt idx="43843">
                  <c:v>219.2149999998731</c:v>
                </c:pt>
                <c:pt idx="43844">
                  <c:v>219.2199999998731</c:v>
                </c:pt>
                <c:pt idx="43845">
                  <c:v>219.2249999998731</c:v>
                </c:pt>
                <c:pt idx="43846">
                  <c:v>219.2299999998731</c:v>
                </c:pt>
                <c:pt idx="43847">
                  <c:v>219.2349999998731</c:v>
                </c:pt>
                <c:pt idx="43848">
                  <c:v>219.2399999998731</c:v>
                </c:pt>
                <c:pt idx="43849">
                  <c:v>219.2449999998731</c:v>
                </c:pt>
                <c:pt idx="43850">
                  <c:v>219.2499999998731</c:v>
                </c:pt>
                <c:pt idx="43851">
                  <c:v>219.2549999998731</c:v>
                </c:pt>
                <c:pt idx="43852">
                  <c:v>219.2599999998731</c:v>
                </c:pt>
                <c:pt idx="43853">
                  <c:v>219.2649999998731</c:v>
                </c:pt>
                <c:pt idx="43854">
                  <c:v>219.2699999998731</c:v>
                </c:pt>
                <c:pt idx="43855">
                  <c:v>219.274999999873</c:v>
                </c:pt>
                <c:pt idx="43856">
                  <c:v>219.279999999873</c:v>
                </c:pt>
                <c:pt idx="43857">
                  <c:v>219.284999999873</c:v>
                </c:pt>
                <c:pt idx="43858">
                  <c:v>219.289999999873</c:v>
                </c:pt>
                <c:pt idx="43859">
                  <c:v>219.294999999873</c:v>
                </c:pt>
                <c:pt idx="43860">
                  <c:v>219.299999999873</c:v>
                </c:pt>
                <c:pt idx="43861">
                  <c:v>219.304999999873</c:v>
                </c:pt>
                <c:pt idx="43862">
                  <c:v>219.309999999873</c:v>
                </c:pt>
                <c:pt idx="43863">
                  <c:v>219.314999999873</c:v>
                </c:pt>
                <c:pt idx="43864">
                  <c:v>219.319999999873</c:v>
                </c:pt>
                <c:pt idx="43865">
                  <c:v>219.324999999873</c:v>
                </c:pt>
                <c:pt idx="43866">
                  <c:v>219.329999999873</c:v>
                </c:pt>
                <c:pt idx="43867">
                  <c:v>219.334999999873</c:v>
                </c:pt>
                <c:pt idx="43868">
                  <c:v>219.339999999873</c:v>
                </c:pt>
                <c:pt idx="43869">
                  <c:v>219.344999999873</c:v>
                </c:pt>
                <c:pt idx="43870">
                  <c:v>219.349999999873</c:v>
                </c:pt>
                <c:pt idx="43871">
                  <c:v>219.354999999873</c:v>
                </c:pt>
                <c:pt idx="43872">
                  <c:v>219.359999999873</c:v>
                </c:pt>
                <c:pt idx="43873">
                  <c:v>219.364999999873</c:v>
                </c:pt>
                <c:pt idx="43874">
                  <c:v>219.369999999873</c:v>
                </c:pt>
                <c:pt idx="43875">
                  <c:v>219.374999999873</c:v>
                </c:pt>
                <c:pt idx="43876">
                  <c:v>219.379999999873</c:v>
                </c:pt>
                <c:pt idx="43877">
                  <c:v>219.3849999998729</c:v>
                </c:pt>
                <c:pt idx="43878">
                  <c:v>219.3899999998729</c:v>
                </c:pt>
                <c:pt idx="43879">
                  <c:v>219.3949999998729</c:v>
                </c:pt>
                <c:pt idx="43880">
                  <c:v>219.3999999998729</c:v>
                </c:pt>
                <c:pt idx="43881">
                  <c:v>219.4049999998729</c:v>
                </c:pt>
                <c:pt idx="43882">
                  <c:v>219.4099999998729</c:v>
                </c:pt>
                <c:pt idx="43883">
                  <c:v>219.4149999998729</c:v>
                </c:pt>
                <c:pt idx="43884">
                  <c:v>219.4199999998729</c:v>
                </c:pt>
                <c:pt idx="43885">
                  <c:v>219.4249999998729</c:v>
                </c:pt>
                <c:pt idx="43886">
                  <c:v>219.4299999998729</c:v>
                </c:pt>
                <c:pt idx="43887">
                  <c:v>219.4349999998729</c:v>
                </c:pt>
                <c:pt idx="43888">
                  <c:v>219.4399999998729</c:v>
                </c:pt>
                <c:pt idx="43889">
                  <c:v>219.4449999998729</c:v>
                </c:pt>
                <c:pt idx="43890">
                  <c:v>219.4499999998729</c:v>
                </c:pt>
                <c:pt idx="43891">
                  <c:v>219.4549999998729</c:v>
                </c:pt>
                <c:pt idx="43892">
                  <c:v>219.4599999998729</c:v>
                </c:pt>
                <c:pt idx="43893">
                  <c:v>219.4649999998729</c:v>
                </c:pt>
                <c:pt idx="43894">
                  <c:v>219.4699999998729</c:v>
                </c:pt>
                <c:pt idx="43895">
                  <c:v>219.4749999998728</c:v>
                </c:pt>
                <c:pt idx="43896">
                  <c:v>219.4799999998727</c:v>
                </c:pt>
                <c:pt idx="43897">
                  <c:v>219.4849999998729</c:v>
                </c:pt>
                <c:pt idx="43898">
                  <c:v>219.4899999998729</c:v>
                </c:pt>
                <c:pt idx="43899">
                  <c:v>219.4949999998728</c:v>
                </c:pt>
                <c:pt idx="43900">
                  <c:v>219.4999999998728</c:v>
                </c:pt>
                <c:pt idx="43901">
                  <c:v>219.5049999998728</c:v>
                </c:pt>
                <c:pt idx="43902">
                  <c:v>219.5099999998727</c:v>
                </c:pt>
                <c:pt idx="43903">
                  <c:v>219.5149999998727</c:v>
                </c:pt>
                <c:pt idx="43904">
                  <c:v>219.5199999998727</c:v>
                </c:pt>
                <c:pt idx="43905">
                  <c:v>219.5249999998728</c:v>
                </c:pt>
                <c:pt idx="43906">
                  <c:v>219.5299999998728</c:v>
                </c:pt>
                <c:pt idx="43907">
                  <c:v>219.5349999998728</c:v>
                </c:pt>
                <c:pt idx="43908">
                  <c:v>219.5399999998727</c:v>
                </c:pt>
                <c:pt idx="43909">
                  <c:v>219.5449999998727</c:v>
                </c:pt>
                <c:pt idx="43910">
                  <c:v>219.5499999998727</c:v>
                </c:pt>
                <c:pt idx="43911">
                  <c:v>219.5549999998728</c:v>
                </c:pt>
                <c:pt idx="43912">
                  <c:v>219.5599999998728</c:v>
                </c:pt>
                <c:pt idx="43913">
                  <c:v>219.5649999998728</c:v>
                </c:pt>
                <c:pt idx="43914">
                  <c:v>219.5699999998727</c:v>
                </c:pt>
                <c:pt idx="43915">
                  <c:v>219.5749999998727</c:v>
                </c:pt>
                <c:pt idx="43916">
                  <c:v>219.5799999998727</c:v>
                </c:pt>
                <c:pt idx="43917">
                  <c:v>219.5849999998728</c:v>
                </c:pt>
                <c:pt idx="43918">
                  <c:v>219.5899999998728</c:v>
                </c:pt>
                <c:pt idx="43919">
                  <c:v>219.5949999998728</c:v>
                </c:pt>
                <c:pt idx="43920">
                  <c:v>219.5999999998728</c:v>
                </c:pt>
                <c:pt idx="43921">
                  <c:v>219.6049999998727</c:v>
                </c:pt>
                <c:pt idx="43922">
                  <c:v>219.6099999998727</c:v>
                </c:pt>
                <c:pt idx="43923">
                  <c:v>219.6149999998727</c:v>
                </c:pt>
                <c:pt idx="43924">
                  <c:v>219.6199999998719</c:v>
                </c:pt>
                <c:pt idx="43925">
                  <c:v>219.6249999998727</c:v>
                </c:pt>
                <c:pt idx="43926">
                  <c:v>219.6299999998727</c:v>
                </c:pt>
                <c:pt idx="43927">
                  <c:v>219.6349999998727</c:v>
                </c:pt>
                <c:pt idx="43928">
                  <c:v>219.6399999998727</c:v>
                </c:pt>
                <c:pt idx="43929">
                  <c:v>219.6449999998727</c:v>
                </c:pt>
                <c:pt idx="43930">
                  <c:v>219.6499999998723</c:v>
                </c:pt>
                <c:pt idx="43931">
                  <c:v>219.6549999998727</c:v>
                </c:pt>
                <c:pt idx="43932">
                  <c:v>219.6599999998727</c:v>
                </c:pt>
                <c:pt idx="43933">
                  <c:v>219.6649999998727</c:v>
                </c:pt>
                <c:pt idx="43934">
                  <c:v>219.6699999998727</c:v>
                </c:pt>
                <c:pt idx="43935">
                  <c:v>219.6749999998727</c:v>
                </c:pt>
                <c:pt idx="43936">
                  <c:v>219.6799999998725</c:v>
                </c:pt>
                <c:pt idx="43937">
                  <c:v>219.6849999998727</c:v>
                </c:pt>
                <c:pt idx="43938">
                  <c:v>219.6899999998727</c:v>
                </c:pt>
                <c:pt idx="43939">
                  <c:v>219.6949999998726</c:v>
                </c:pt>
                <c:pt idx="43940">
                  <c:v>219.6999999998725</c:v>
                </c:pt>
                <c:pt idx="43941">
                  <c:v>219.7049999998725</c:v>
                </c:pt>
                <c:pt idx="43942">
                  <c:v>219.7099999998725</c:v>
                </c:pt>
                <c:pt idx="43943">
                  <c:v>219.7149999998717</c:v>
                </c:pt>
                <c:pt idx="43944">
                  <c:v>219.7199999998717</c:v>
                </c:pt>
                <c:pt idx="43945">
                  <c:v>219.7249999998726</c:v>
                </c:pt>
                <c:pt idx="43946">
                  <c:v>219.7299999998725</c:v>
                </c:pt>
                <c:pt idx="43947">
                  <c:v>219.7349999998725</c:v>
                </c:pt>
                <c:pt idx="43948">
                  <c:v>219.7399999998725</c:v>
                </c:pt>
                <c:pt idx="43949">
                  <c:v>219.7449999998719</c:v>
                </c:pt>
                <c:pt idx="43950">
                  <c:v>219.7499999998717</c:v>
                </c:pt>
                <c:pt idx="43951">
                  <c:v>219.7549999998726</c:v>
                </c:pt>
                <c:pt idx="43952">
                  <c:v>219.7599999998725</c:v>
                </c:pt>
                <c:pt idx="43953">
                  <c:v>219.7649999998725</c:v>
                </c:pt>
                <c:pt idx="43954">
                  <c:v>219.7699999998725</c:v>
                </c:pt>
                <c:pt idx="43955">
                  <c:v>219.7749999998723</c:v>
                </c:pt>
                <c:pt idx="43956">
                  <c:v>219.7799999998717</c:v>
                </c:pt>
                <c:pt idx="43957">
                  <c:v>219.7849999998726</c:v>
                </c:pt>
                <c:pt idx="43958">
                  <c:v>219.7899999998725</c:v>
                </c:pt>
                <c:pt idx="43959">
                  <c:v>219.7949999998725</c:v>
                </c:pt>
                <c:pt idx="43960">
                  <c:v>219.7999999998725</c:v>
                </c:pt>
                <c:pt idx="43961">
                  <c:v>219.8049999998726</c:v>
                </c:pt>
                <c:pt idx="43962">
                  <c:v>219.8099999998726</c:v>
                </c:pt>
                <c:pt idx="43963">
                  <c:v>219.8149999998726</c:v>
                </c:pt>
                <c:pt idx="43964">
                  <c:v>219.8199999998726</c:v>
                </c:pt>
                <c:pt idx="43965">
                  <c:v>219.8249999998725</c:v>
                </c:pt>
                <c:pt idx="43966">
                  <c:v>219.8299999998725</c:v>
                </c:pt>
                <c:pt idx="43967">
                  <c:v>219.8349999998725</c:v>
                </c:pt>
                <c:pt idx="43968">
                  <c:v>219.8399999998725</c:v>
                </c:pt>
                <c:pt idx="43969">
                  <c:v>219.8449999998725</c:v>
                </c:pt>
                <c:pt idx="43970">
                  <c:v>219.8499999998725</c:v>
                </c:pt>
                <c:pt idx="43971">
                  <c:v>219.8549999998725</c:v>
                </c:pt>
                <c:pt idx="43972">
                  <c:v>219.8599999998725</c:v>
                </c:pt>
                <c:pt idx="43973">
                  <c:v>219.8649999998725</c:v>
                </c:pt>
                <c:pt idx="43974">
                  <c:v>219.8699999998725</c:v>
                </c:pt>
                <c:pt idx="43975">
                  <c:v>219.8749999998725</c:v>
                </c:pt>
                <c:pt idx="43976">
                  <c:v>219.8799999998725</c:v>
                </c:pt>
                <c:pt idx="43977">
                  <c:v>219.8849999998725</c:v>
                </c:pt>
                <c:pt idx="43978">
                  <c:v>219.8899999998725</c:v>
                </c:pt>
                <c:pt idx="43979">
                  <c:v>219.8949999998725</c:v>
                </c:pt>
                <c:pt idx="43980">
                  <c:v>219.8999999998725</c:v>
                </c:pt>
                <c:pt idx="43981">
                  <c:v>219.9049999998725</c:v>
                </c:pt>
                <c:pt idx="43982">
                  <c:v>219.9099999998725</c:v>
                </c:pt>
                <c:pt idx="43983">
                  <c:v>219.9149999998724</c:v>
                </c:pt>
                <c:pt idx="43984">
                  <c:v>219.9199999998723</c:v>
                </c:pt>
                <c:pt idx="43985">
                  <c:v>219.9249999998725</c:v>
                </c:pt>
                <c:pt idx="43986">
                  <c:v>219.9299999998725</c:v>
                </c:pt>
                <c:pt idx="43987">
                  <c:v>219.9349999998724</c:v>
                </c:pt>
                <c:pt idx="43988">
                  <c:v>219.9399999998724</c:v>
                </c:pt>
                <c:pt idx="43989">
                  <c:v>219.9449999998724</c:v>
                </c:pt>
                <c:pt idx="43990">
                  <c:v>219.9499999998723</c:v>
                </c:pt>
                <c:pt idx="43991">
                  <c:v>219.9549999998724</c:v>
                </c:pt>
                <c:pt idx="43992">
                  <c:v>219.9599999998724</c:v>
                </c:pt>
                <c:pt idx="43993">
                  <c:v>219.9649999998724</c:v>
                </c:pt>
                <c:pt idx="43994">
                  <c:v>219.9699999998724</c:v>
                </c:pt>
                <c:pt idx="43995">
                  <c:v>219.9749999998724</c:v>
                </c:pt>
                <c:pt idx="43996">
                  <c:v>219.9799999998723</c:v>
                </c:pt>
                <c:pt idx="43997">
                  <c:v>219.9849999998724</c:v>
                </c:pt>
                <c:pt idx="43998">
                  <c:v>219.9899999998724</c:v>
                </c:pt>
                <c:pt idx="43999">
                  <c:v>219.9949999998724</c:v>
                </c:pt>
                <c:pt idx="44000">
                  <c:v>219.9999999998724</c:v>
                </c:pt>
                <c:pt idx="44001">
                  <c:v>220.0049999998724</c:v>
                </c:pt>
                <c:pt idx="44002">
                  <c:v>220.0099999998723</c:v>
                </c:pt>
                <c:pt idx="44003">
                  <c:v>220.0149999998723</c:v>
                </c:pt>
                <c:pt idx="44004">
                  <c:v>220.0199999998723</c:v>
                </c:pt>
                <c:pt idx="44005">
                  <c:v>220.0249999998724</c:v>
                </c:pt>
                <c:pt idx="44006">
                  <c:v>220.0299999998724</c:v>
                </c:pt>
                <c:pt idx="44007">
                  <c:v>220.0349999998724</c:v>
                </c:pt>
                <c:pt idx="44008">
                  <c:v>220.0399999998724</c:v>
                </c:pt>
                <c:pt idx="44009">
                  <c:v>220.0449999998723</c:v>
                </c:pt>
                <c:pt idx="44010">
                  <c:v>220.0499999998723</c:v>
                </c:pt>
                <c:pt idx="44011">
                  <c:v>220.0549999998723</c:v>
                </c:pt>
                <c:pt idx="44012">
                  <c:v>220.0599999998723</c:v>
                </c:pt>
                <c:pt idx="44013">
                  <c:v>220.0649999998723</c:v>
                </c:pt>
                <c:pt idx="44014">
                  <c:v>220.0699999998723</c:v>
                </c:pt>
                <c:pt idx="44015">
                  <c:v>220.0749999998723</c:v>
                </c:pt>
                <c:pt idx="44016">
                  <c:v>220.0799999998723</c:v>
                </c:pt>
                <c:pt idx="44017">
                  <c:v>220.0849999998723</c:v>
                </c:pt>
                <c:pt idx="44018">
                  <c:v>220.0899999998723</c:v>
                </c:pt>
                <c:pt idx="44019">
                  <c:v>220.0949999998723</c:v>
                </c:pt>
                <c:pt idx="44020">
                  <c:v>220.0999999998723</c:v>
                </c:pt>
                <c:pt idx="44021">
                  <c:v>220.1049999998723</c:v>
                </c:pt>
                <c:pt idx="44022">
                  <c:v>220.1099999998723</c:v>
                </c:pt>
                <c:pt idx="44023">
                  <c:v>220.1149999998723</c:v>
                </c:pt>
                <c:pt idx="44024">
                  <c:v>220.1199999998721</c:v>
                </c:pt>
                <c:pt idx="44025">
                  <c:v>220.1249999998723</c:v>
                </c:pt>
                <c:pt idx="44026">
                  <c:v>220.1299999998723</c:v>
                </c:pt>
                <c:pt idx="44027">
                  <c:v>220.1349999998722</c:v>
                </c:pt>
                <c:pt idx="44028">
                  <c:v>220.1399999998721</c:v>
                </c:pt>
                <c:pt idx="44029">
                  <c:v>220.1449999998721</c:v>
                </c:pt>
                <c:pt idx="44030">
                  <c:v>220.1499999998721</c:v>
                </c:pt>
                <c:pt idx="44031">
                  <c:v>220.1549999998722</c:v>
                </c:pt>
                <c:pt idx="44032">
                  <c:v>220.1599999998722</c:v>
                </c:pt>
                <c:pt idx="44033">
                  <c:v>220.1649999998722</c:v>
                </c:pt>
                <c:pt idx="44034">
                  <c:v>220.1699999998721</c:v>
                </c:pt>
                <c:pt idx="44035">
                  <c:v>220.1749999998721</c:v>
                </c:pt>
                <c:pt idx="44036">
                  <c:v>220.1799999998721</c:v>
                </c:pt>
                <c:pt idx="44037">
                  <c:v>220.1849999998722</c:v>
                </c:pt>
                <c:pt idx="44038">
                  <c:v>220.1899999998722</c:v>
                </c:pt>
                <c:pt idx="44039">
                  <c:v>220.1949999998722</c:v>
                </c:pt>
                <c:pt idx="44040">
                  <c:v>220.1999999998721</c:v>
                </c:pt>
                <c:pt idx="44041">
                  <c:v>220.2049999998721</c:v>
                </c:pt>
                <c:pt idx="44042">
                  <c:v>220.2099999998721</c:v>
                </c:pt>
                <c:pt idx="44043">
                  <c:v>220.2149999998717</c:v>
                </c:pt>
                <c:pt idx="44044">
                  <c:v>220.2199999998712</c:v>
                </c:pt>
                <c:pt idx="44045">
                  <c:v>220.2249999998722</c:v>
                </c:pt>
                <c:pt idx="44046">
                  <c:v>220.2299999998721</c:v>
                </c:pt>
                <c:pt idx="44047">
                  <c:v>220.2349999998721</c:v>
                </c:pt>
                <c:pt idx="44048">
                  <c:v>220.2399999998721</c:v>
                </c:pt>
                <c:pt idx="44049">
                  <c:v>220.2449999998719</c:v>
                </c:pt>
                <c:pt idx="44050">
                  <c:v>220.2499999998712</c:v>
                </c:pt>
                <c:pt idx="44051">
                  <c:v>220.2549999998722</c:v>
                </c:pt>
                <c:pt idx="44052">
                  <c:v>220.2599999998722</c:v>
                </c:pt>
                <c:pt idx="44053">
                  <c:v>220.2649999998721</c:v>
                </c:pt>
                <c:pt idx="44054">
                  <c:v>220.2699999998721</c:v>
                </c:pt>
                <c:pt idx="44055">
                  <c:v>220.2749999998721</c:v>
                </c:pt>
                <c:pt idx="44056">
                  <c:v>220.2799999998713</c:v>
                </c:pt>
                <c:pt idx="44057">
                  <c:v>220.2849999998721</c:v>
                </c:pt>
                <c:pt idx="44058">
                  <c:v>220.2899999998721</c:v>
                </c:pt>
                <c:pt idx="44059">
                  <c:v>220.2949999998721</c:v>
                </c:pt>
                <c:pt idx="44060">
                  <c:v>220.2999999998721</c:v>
                </c:pt>
                <c:pt idx="44061">
                  <c:v>220.3049999998721</c:v>
                </c:pt>
                <c:pt idx="44062">
                  <c:v>220.3099999998721</c:v>
                </c:pt>
                <c:pt idx="44063">
                  <c:v>220.3149999998721</c:v>
                </c:pt>
                <c:pt idx="44064">
                  <c:v>220.3199999998721</c:v>
                </c:pt>
                <c:pt idx="44065">
                  <c:v>220.3249999998721</c:v>
                </c:pt>
                <c:pt idx="44066">
                  <c:v>220.3299999998721</c:v>
                </c:pt>
                <c:pt idx="44067">
                  <c:v>220.3349999998721</c:v>
                </c:pt>
                <c:pt idx="44068">
                  <c:v>220.3399999998721</c:v>
                </c:pt>
                <c:pt idx="44069">
                  <c:v>220.3449999998721</c:v>
                </c:pt>
                <c:pt idx="44070">
                  <c:v>220.3499999998721</c:v>
                </c:pt>
                <c:pt idx="44071">
                  <c:v>220.3549999998721</c:v>
                </c:pt>
                <c:pt idx="44072">
                  <c:v>220.3599999998721</c:v>
                </c:pt>
                <c:pt idx="44073">
                  <c:v>220.3649999998721</c:v>
                </c:pt>
                <c:pt idx="44074">
                  <c:v>220.369999999872</c:v>
                </c:pt>
                <c:pt idx="44075">
                  <c:v>220.374999999872</c:v>
                </c:pt>
                <c:pt idx="44076">
                  <c:v>220.379999999872</c:v>
                </c:pt>
                <c:pt idx="44077">
                  <c:v>220.384999999872</c:v>
                </c:pt>
                <c:pt idx="44078">
                  <c:v>220.389999999872</c:v>
                </c:pt>
                <c:pt idx="44079">
                  <c:v>220.394999999872</c:v>
                </c:pt>
                <c:pt idx="44080">
                  <c:v>220.399999999872</c:v>
                </c:pt>
                <c:pt idx="44081">
                  <c:v>220.404999999872</c:v>
                </c:pt>
                <c:pt idx="44082">
                  <c:v>220.409999999872</c:v>
                </c:pt>
                <c:pt idx="44083">
                  <c:v>220.414999999872</c:v>
                </c:pt>
                <c:pt idx="44084">
                  <c:v>220.4199999998719</c:v>
                </c:pt>
                <c:pt idx="44085">
                  <c:v>220.424999999872</c:v>
                </c:pt>
                <c:pt idx="44086">
                  <c:v>220.429999999872</c:v>
                </c:pt>
                <c:pt idx="44087">
                  <c:v>220.434999999872</c:v>
                </c:pt>
                <c:pt idx="44088">
                  <c:v>220.439999999872</c:v>
                </c:pt>
                <c:pt idx="44089">
                  <c:v>220.444999999872</c:v>
                </c:pt>
                <c:pt idx="44090">
                  <c:v>220.4499999998719</c:v>
                </c:pt>
                <c:pt idx="44091">
                  <c:v>220.454999999872</c:v>
                </c:pt>
                <c:pt idx="44092">
                  <c:v>220.459999999872</c:v>
                </c:pt>
                <c:pt idx="44093">
                  <c:v>220.464999999872</c:v>
                </c:pt>
                <c:pt idx="44094">
                  <c:v>220.469999999872</c:v>
                </c:pt>
                <c:pt idx="44095">
                  <c:v>220.474999999872</c:v>
                </c:pt>
                <c:pt idx="44096">
                  <c:v>220.4799999998719</c:v>
                </c:pt>
                <c:pt idx="44097">
                  <c:v>220.4849999998719</c:v>
                </c:pt>
                <c:pt idx="44098">
                  <c:v>220.4899999998719</c:v>
                </c:pt>
                <c:pt idx="44099">
                  <c:v>220.4949999998719</c:v>
                </c:pt>
                <c:pt idx="44100">
                  <c:v>220.4999999998719</c:v>
                </c:pt>
                <c:pt idx="44101">
                  <c:v>220.5049999998719</c:v>
                </c:pt>
                <c:pt idx="44102">
                  <c:v>220.5099999998719</c:v>
                </c:pt>
                <c:pt idx="44103">
                  <c:v>220.5149999998719</c:v>
                </c:pt>
                <c:pt idx="44104">
                  <c:v>220.5199999998719</c:v>
                </c:pt>
                <c:pt idx="44105">
                  <c:v>220.5249999998719</c:v>
                </c:pt>
                <c:pt idx="44106">
                  <c:v>220.5299999998719</c:v>
                </c:pt>
                <c:pt idx="44107">
                  <c:v>220.5349999998719</c:v>
                </c:pt>
                <c:pt idx="44108">
                  <c:v>220.5399999998719</c:v>
                </c:pt>
                <c:pt idx="44109">
                  <c:v>220.5449999998719</c:v>
                </c:pt>
                <c:pt idx="44110">
                  <c:v>220.5499999998719</c:v>
                </c:pt>
                <c:pt idx="44111">
                  <c:v>220.5549999998719</c:v>
                </c:pt>
                <c:pt idx="44112">
                  <c:v>220.5599999998719</c:v>
                </c:pt>
                <c:pt idx="44113">
                  <c:v>220.5649999998719</c:v>
                </c:pt>
                <c:pt idx="44114">
                  <c:v>220.5699999998719</c:v>
                </c:pt>
                <c:pt idx="44115">
                  <c:v>220.5749999998717</c:v>
                </c:pt>
                <c:pt idx="44116">
                  <c:v>220.5799999998717</c:v>
                </c:pt>
                <c:pt idx="44117">
                  <c:v>220.5849999998719</c:v>
                </c:pt>
                <c:pt idx="44118">
                  <c:v>220.5899999998718</c:v>
                </c:pt>
                <c:pt idx="44119">
                  <c:v>220.5949999998718</c:v>
                </c:pt>
                <c:pt idx="44120">
                  <c:v>220.5999999998718</c:v>
                </c:pt>
                <c:pt idx="44121">
                  <c:v>220.6049999998718</c:v>
                </c:pt>
                <c:pt idx="44122">
                  <c:v>220.6099999998717</c:v>
                </c:pt>
                <c:pt idx="44123">
                  <c:v>220.6149999998717</c:v>
                </c:pt>
                <c:pt idx="44124">
                  <c:v>220.6199999998717</c:v>
                </c:pt>
                <c:pt idx="44125">
                  <c:v>220.6249999998718</c:v>
                </c:pt>
                <c:pt idx="44126">
                  <c:v>220.6299999998718</c:v>
                </c:pt>
                <c:pt idx="44127">
                  <c:v>220.6349999998718</c:v>
                </c:pt>
                <c:pt idx="44128">
                  <c:v>220.6399999998717</c:v>
                </c:pt>
                <c:pt idx="44129">
                  <c:v>220.6449999998717</c:v>
                </c:pt>
                <c:pt idx="44130">
                  <c:v>220.6499999998717</c:v>
                </c:pt>
                <c:pt idx="44131">
                  <c:v>220.6549999998718</c:v>
                </c:pt>
                <c:pt idx="44132">
                  <c:v>220.6599999998718</c:v>
                </c:pt>
                <c:pt idx="44133">
                  <c:v>220.6649999998718</c:v>
                </c:pt>
                <c:pt idx="44134">
                  <c:v>220.6699999998717</c:v>
                </c:pt>
                <c:pt idx="44135">
                  <c:v>220.6749999998717</c:v>
                </c:pt>
                <c:pt idx="44136">
                  <c:v>220.6799999998717</c:v>
                </c:pt>
                <c:pt idx="44137">
                  <c:v>220.6849999998718</c:v>
                </c:pt>
                <c:pt idx="44138">
                  <c:v>220.6899999998718</c:v>
                </c:pt>
                <c:pt idx="44139">
                  <c:v>220.6949999998718</c:v>
                </c:pt>
                <c:pt idx="44140">
                  <c:v>220.6999999998717</c:v>
                </c:pt>
                <c:pt idx="44141">
                  <c:v>220.7049999998717</c:v>
                </c:pt>
                <c:pt idx="44142">
                  <c:v>220.7099999998717</c:v>
                </c:pt>
                <c:pt idx="44143">
                  <c:v>220.7149999998717</c:v>
                </c:pt>
                <c:pt idx="44144">
                  <c:v>220.7199999998709</c:v>
                </c:pt>
                <c:pt idx="44145">
                  <c:v>220.7249999998717</c:v>
                </c:pt>
                <c:pt idx="44146">
                  <c:v>220.7299999998717</c:v>
                </c:pt>
                <c:pt idx="44147">
                  <c:v>220.7349999998717</c:v>
                </c:pt>
                <c:pt idx="44148">
                  <c:v>220.7399999998717</c:v>
                </c:pt>
                <c:pt idx="44149">
                  <c:v>220.7449999998717</c:v>
                </c:pt>
                <c:pt idx="44150">
                  <c:v>220.7499999998711</c:v>
                </c:pt>
                <c:pt idx="44151">
                  <c:v>220.7549999998717</c:v>
                </c:pt>
                <c:pt idx="44152">
                  <c:v>220.7599999998717</c:v>
                </c:pt>
                <c:pt idx="44153">
                  <c:v>220.7649999998717</c:v>
                </c:pt>
                <c:pt idx="44154">
                  <c:v>220.7699999998717</c:v>
                </c:pt>
                <c:pt idx="44155">
                  <c:v>220.7749999998717</c:v>
                </c:pt>
                <c:pt idx="44156">
                  <c:v>220.7799999998713</c:v>
                </c:pt>
                <c:pt idx="44157">
                  <c:v>220.7849999998717</c:v>
                </c:pt>
                <c:pt idx="44158">
                  <c:v>220.7899999998717</c:v>
                </c:pt>
                <c:pt idx="44159">
                  <c:v>220.7949999998715</c:v>
                </c:pt>
                <c:pt idx="44160">
                  <c:v>220.7999999998715</c:v>
                </c:pt>
                <c:pt idx="44161">
                  <c:v>220.8049999998717</c:v>
                </c:pt>
                <c:pt idx="44162">
                  <c:v>220.8099999998716</c:v>
                </c:pt>
                <c:pt idx="44163">
                  <c:v>220.8149999998716</c:v>
                </c:pt>
                <c:pt idx="44164">
                  <c:v>220.8199999998716</c:v>
                </c:pt>
                <c:pt idx="44165">
                  <c:v>220.8249999998716</c:v>
                </c:pt>
                <c:pt idx="44166">
                  <c:v>220.8299999998716</c:v>
                </c:pt>
                <c:pt idx="44167">
                  <c:v>220.8349999998716</c:v>
                </c:pt>
                <c:pt idx="44168">
                  <c:v>220.8399999998716</c:v>
                </c:pt>
                <c:pt idx="44169">
                  <c:v>220.8449999998716</c:v>
                </c:pt>
                <c:pt idx="44170">
                  <c:v>220.8499999998716</c:v>
                </c:pt>
                <c:pt idx="44171">
                  <c:v>220.8549999998716</c:v>
                </c:pt>
                <c:pt idx="44172">
                  <c:v>220.8599999998716</c:v>
                </c:pt>
                <c:pt idx="44173">
                  <c:v>220.8649999998716</c:v>
                </c:pt>
                <c:pt idx="44174">
                  <c:v>220.8699999998716</c:v>
                </c:pt>
                <c:pt idx="44175">
                  <c:v>220.8749999998716</c:v>
                </c:pt>
                <c:pt idx="44176">
                  <c:v>220.8799999998716</c:v>
                </c:pt>
                <c:pt idx="44177">
                  <c:v>220.8849999998716</c:v>
                </c:pt>
                <c:pt idx="44178">
                  <c:v>220.8899999998716</c:v>
                </c:pt>
                <c:pt idx="44179">
                  <c:v>220.8949999998716</c:v>
                </c:pt>
                <c:pt idx="44180">
                  <c:v>220.8999999998716</c:v>
                </c:pt>
                <c:pt idx="44181">
                  <c:v>220.9049999998716</c:v>
                </c:pt>
                <c:pt idx="44182">
                  <c:v>220.9099999998716</c:v>
                </c:pt>
                <c:pt idx="44183">
                  <c:v>220.9149999998716</c:v>
                </c:pt>
                <c:pt idx="44184">
                  <c:v>220.9199999998715</c:v>
                </c:pt>
                <c:pt idx="44185">
                  <c:v>220.9249999998715</c:v>
                </c:pt>
                <c:pt idx="44186">
                  <c:v>220.9299999998715</c:v>
                </c:pt>
                <c:pt idx="44187">
                  <c:v>220.9349999998715</c:v>
                </c:pt>
                <c:pt idx="44188">
                  <c:v>220.9399999998715</c:v>
                </c:pt>
                <c:pt idx="44189">
                  <c:v>220.9449999998715</c:v>
                </c:pt>
                <c:pt idx="44190">
                  <c:v>220.9499999998715</c:v>
                </c:pt>
                <c:pt idx="44191">
                  <c:v>220.9549999998715</c:v>
                </c:pt>
                <c:pt idx="44192">
                  <c:v>220.9599999998715</c:v>
                </c:pt>
                <c:pt idx="44193">
                  <c:v>220.9649999998715</c:v>
                </c:pt>
                <c:pt idx="44194">
                  <c:v>220.9699999998715</c:v>
                </c:pt>
                <c:pt idx="44195">
                  <c:v>220.9749999998715</c:v>
                </c:pt>
                <c:pt idx="44196">
                  <c:v>220.9799999998715</c:v>
                </c:pt>
                <c:pt idx="44197">
                  <c:v>220.9849999998715</c:v>
                </c:pt>
                <c:pt idx="44198">
                  <c:v>220.9899999998715</c:v>
                </c:pt>
                <c:pt idx="44199">
                  <c:v>220.9949999998715</c:v>
                </c:pt>
                <c:pt idx="44200">
                  <c:v>220.9999999998715</c:v>
                </c:pt>
                <c:pt idx="44201">
                  <c:v>221.0049999998715</c:v>
                </c:pt>
                <c:pt idx="44202">
                  <c:v>221.0099999998715</c:v>
                </c:pt>
                <c:pt idx="44203">
                  <c:v>221.0149999998713</c:v>
                </c:pt>
                <c:pt idx="44204">
                  <c:v>221.0199999998713</c:v>
                </c:pt>
                <c:pt idx="44205">
                  <c:v>221.0249999998715</c:v>
                </c:pt>
                <c:pt idx="44206">
                  <c:v>221.0299999998714</c:v>
                </c:pt>
                <c:pt idx="44207">
                  <c:v>221.0349999998714</c:v>
                </c:pt>
                <c:pt idx="44208">
                  <c:v>221.0399999998714</c:v>
                </c:pt>
                <c:pt idx="44209">
                  <c:v>221.0449999998714</c:v>
                </c:pt>
                <c:pt idx="44210">
                  <c:v>221.0499999998713</c:v>
                </c:pt>
                <c:pt idx="44211">
                  <c:v>221.0549999998714</c:v>
                </c:pt>
                <c:pt idx="44212">
                  <c:v>221.0599999998714</c:v>
                </c:pt>
                <c:pt idx="44213">
                  <c:v>221.0649999998714</c:v>
                </c:pt>
                <c:pt idx="44214">
                  <c:v>221.0699999998714</c:v>
                </c:pt>
                <c:pt idx="44215">
                  <c:v>221.0749999998714</c:v>
                </c:pt>
                <c:pt idx="44216">
                  <c:v>221.0799999998713</c:v>
                </c:pt>
                <c:pt idx="44217">
                  <c:v>221.0849999998714</c:v>
                </c:pt>
                <c:pt idx="44218">
                  <c:v>221.0899999998714</c:v>
                </c:pt>
                <c:pt idx="44219">
                  <c:v>221.0949999998714</c:v>
                </c:pt>
                <c:pt idx="44220">
                  <c:v>221.0999999998714</c:v>
                </c:pt>
                <c:pt idx="44221">
                  <c:v>221.1049999998714</c:v>
                </c:pt>
                <c:pt idx="44222">
                  <c:v>221.1099999998713</c:v>
                </c:pt>
                <c:pt idx="44223">
                  <c:v>221.1149999998713</c:v>
                </c:pt>
                <c:pt idx="44224">
                  <c:v>221.1199999998713</c:v>
                </c:pt>
                <c:pt idx="44225">
                  <c:v>221.1249999998714</c:v>
                </c:pt>
                <c:pt idx="44226">
                  <c:v>221.1299999998714</c:v>
                </c:pt>
                <c:pt idx="44227">
                  <c:v>221.1349999998714</c:v>
                </c:pt>
                <c:pt idx="44228">
                  <c:v>221.1399999998713</c:v>
                </c:pt>
                <c:pt idx="44229">
                  <c:v>221.1449999998713</c:v>
                </c:pt>
                <c:pt idx="44230">
                  <c:v>221.1499999998713</c:v>
                </c:pt>
                <c:pt idx="44231">
                  <c:v>221.1549999998713</c:v>
                </c:pt>
                <c:pt idx="44232">
                  <c:v>221.1599999998713</c:v>
                </c:pt>
                <c:pt idx="44233">
                  <c:v>221.1649999998713</c:v>
                </c:pt>
                <c:pt idx="44234">
                  <c:v>221.1699999998713</c:v>
                </c:pt>
                <c:pt idx="44235">
                  <c:v>221.1749999998713</c:v>
                </c:pt>
                <c:pt idx="44236">
                  <c:v>221.1799999998713</c:v>
                </c:pt>
                <c:pt idx="44237">
                  <c:v>221.1849999998713</c:v>
                </c:pt>
                <c:pt idx="44238">
                  <c:v>221.1899999998713</c:v>
                </c:pt>
                <c:pt idx="44239">
                  <c:v>221.1949999998713</c:v>
                </c:pt>
                <c:pt idx="44240">
                  <c:v>221.1999999998713</c:v>
                </c:pt>
                <c:pt idx="44241">
                  <c:v>221.2049999998713</c:v>
                </c:pt>
                <c:pt idx="44242">
                  <c:v>221.2099999998713</c:v>
                </c:pt>
                <c:pt idx="44243">
                  <c:v>221.2149999998713</c:v>
                </c:pt>
                <c:pt idx="44244">
                  <c:v>221.2199999998709</c:v>
                </c:pt>
                <c:pt idx="44245">
                  <c:v>221.2249999998713</c:v>
                </c:pt>
                <c:pt idx="44246">
                  <c:v>221.2299999998713</c:v>
                </c:pt>
                <c:pt idx="44247">
                  <c:v>221.2349999998711</c:v>
                </c:pt>
                <c:pt idx="44248">
                  <c:v>221.2399999998711</c:v>
                </c:pt>
                <c:pt idx="44249">
                  <c:v>221.2449999998711</c:v>
                </c:pt>
                <c:pt idx="44250">
                  <c:v>221.2499999998711</c:v>
                </c:pt>
                <c:pt idx="44251">
                  <c:v>221.2549999998712</c:v>
                </c:pt>
                <c:pt idx="44252">
                  <c:v>221.2599999998712</c:v>
                </c:pt>
                <c:pt idx="44253">
                  <c:v>221.2649999998712</c:v>
                </c:pt>
                <c:pt idx="44254">
                  <c:v>221.2699999998711</c:v>
                </c:pt>
                <c:pt idx="44255">
                  <c:v>221.2749999998711</c:v>
                </c:pt>
                <c:pt idx="44256">
                  <c:v>221.2799999998711</c:v>
                </c:pt>
                <c:pt idx="44257">
                  <c:v>221.2849999998712</c:v>
                </c:pt>
                <c:pt idx="44258">
                  <c:v>221.2899999998712</c:v>
                </c:pt>
                <c:pt idx="44259">
                  <c:v>221.2949999998712</c:v>
                </c:pt>
                <c:pt idx="44260">
                  <c:v>221.2999999998711</c:v>
                </c:pt>
                <c:pt idx="44261">
                  <c:v>221.3049999998712</c:v>
                </c:pt>
                <c:pt idx="44262">
                  <c:v>221.3099999998712</c:v>
                </c:pt>
                <c:pt idx="44263">
                  <c:v>221.3149999998712</c:v>
                </c:pt>
                <c:pt idx="44264">
                  <c:v>221.3199999998712</c:v>
                </c:pt>
                <c:pt idx="44265">
                  <c:v>221.3249999998712</c:v>
                </c:pt>
                <c:pt idx="44266">
                  <c:v>221.3299999998712</c:v>
                </c:pt>
                <c:pt idx="44267">
                  <c:v>221.3349999998712</c:v>
                </c:pt>
                <c:pt idx="44268">
                  <c:v>221.3399999998712</c:v>
                </c:pt>
                <c:pt idx="44269">
                  <c:v>221.3449999998712</c:v>
                </c:pt>
                <c:pt idx="44270">
                  <c:v>221.3499999998712</c:v>
                </c:pt>
                <c:pt idx="44271">
                  <c:v>221.3549999998712</c:v>
                </c:pt>
                <c:pt idx="44272">
                  <c:v>221.3599999998712</c:v>
                </c:pt>
                <c:pt idx="44273">
                  <c:v>221.3649999998711</c:v>
                </c:pt>
                <c:pt idx="44274">
                  <c:v>221.3699999998711</c:v>
                </c:pt>
                <c:pt idx="44275">
                  <c:v>221.3749999998711</c:v>
                </c:pt>
                <c:pt idx="44276">
                  <c:v>221.3799999998711</c:v>
                </c:pt>
                <c:pt idx="44277">
                  <c:v>221.3849999998712</c:v>
                </c:pt>
                <c:pt idx="44278">
                  <c:v>221.3899999998712</c:v>
                </c:pt>
                <c:pt idx="44279">
                  <c:v>221.3949999998711</c:v>
                </c:pt>
                <c:pt idx="44280">
                  <c:v>221.3999999998711</c:v>
                </c:pt>
                <c:pt idx="44281">
                  <c:v>221.4049999998711</c:v>
                </c:pt>
                <c:pt idx="44282">
                  <c:v>221.4099999998711</c:v>
                </c:pt>
                <c:pt idx="44283">
                  <c:v>221.4149999998711</c:v>
                </c:pt>
                <c:pt idx="44284">
                  <c:v>221.4199999998711</c:v>
                </c:pt>
                <c:pt idx="44285">
                  <c:v>221.4249999998711</c:v>
                </c:pt>
                <c:pt idx="44286">
                  <c:v>221.4299999998711</c:v>
                </c:pt>
                <c:pt idx="44287">
                  <c:v>221.4349999998711</c:v>
                </c:pt>
                <c:pt idx="44288">
                  <c:v>221.4399999998711</c:v>
                </c:pt>
                <c:pt idx="44289">
                  <c:v>221.4449999998711</c:v>
                </c:pt>
                <c:pt idx="44290">
                  <c:v>221.4499999998711</c:v>
                </c:pt>
                <c:pt idx="44291">
                  <c:v>221.4549999998711</c:v>
                </c:pt>
                <c:pt idx="44292">
                  <c:v>221.4599999998711</c:v>
                </c:pt>
                <c:pt idx="44293">
                  <c:v>221.4649999998711</c:v>
                </c:pt>
                <c:pt idx="44294">
                  <c:v>221.469999999871</c:v>
                </c:pt>
                <c:pt idx="44295">
                  <c:v>221.474999999871</c:v>
                </c:pt>
                <c:pt idx="44296">
                  <c:v>221.479999999871</c:v>
                </c:pt>
                <c:pt idx="44297">
                  <c:v>221.484999999871</c:v>
                </c:pt>
                <c:pt idx="44298">
                  <c:v>221.489999999871</c:v>
                </c:pt>
                <c:pt idx="44299">
                  <c:v>221.494999999871</c:v>
                </c:pt>
                <c:pt idx="44300">
                  <c:v>221.499999999871</c:v>
                </c:pt>
                <c:pt idx="44301">
                  <c:v>221.504999999871</c:v>
                </c:pt>
                <c:pt idx="44302">
                  <c:v>221.509999999871</c:v>
                </c:pt>
                <c:pt idx="44303">
                  <c:v>221.514999999871</c:v>
                </c:pt>
                <c:pt idx="44304">
                  <c:v>221.5199999998709</c:v>
                </c:pt>
                <c:pt idx="44305">
                  <c:v>221.524999999871</c:v>
                </c:pt>
                <c:pt idx="44306">
                  <c:v>221.529999999871</c:v>
                </c:pt>
                <c:pt idx="44307">
                  <c:v>221.534999999871</c:v>
                </c:pt>
                <c:pt idx="44308">
                  <c:v>221.539999999871</c:v>
                </c:pt>
                <c:pt idx="44309">
                  <c:v>221.544999999871</c:v>
                </c:pt>
                <c:pt idx="44310">
                  <c:v>221.5499999998709</c:v>
                </c:pt>
                <c:pt idx="44311">
                  <c:v>221.554999999871</c:v>
                </c:pt>
                <c:pt idx="44312">
                  <c:v>221.559999999871</c:v>
                </c:pt>
                <c:pt idx="44313">
                  <c:v>221.564999999871</c:v>
                </c:pt>
                <c:pt idx="44314">
                  <c:v>221.569999999871</c:v>
                </c:pt>
                <c:pt idx="44315">
                  <c:v>221.574999999871</c:v>
                </c:pt>
                <c:pt idx="44316">
                  <c:v>221.5799999998709</c:v>
                </c:pt>
                <c:pt idx="44317">
                  <c:v>221.5849999998709</c:v>
                </c:pt>
                <c:pt idx="44318">
                  <c:v>221.5899999998709</c:v>
                </c:pt>
                <c:pt idx="44319">
                  <c:v>221.5949999998709</c:v>
                </c:pt>
                <c:pt idx="44320">
                  <c:v>221.5999999998709</c:v>
                </c:pt>
                <c:pt idx="44321">
                  <c:v>221.6049999998709</c:v>
                </c:pt>
                <c:pt idx="44322">
                  <c:v>221.6099999998709</c:v>
                </c:pt>
                <c:pt idx="44323">
                  <c:v>221.6149999998709</c:v>
                </c:pt>
                <c:pt idx="44324">
                  <c:v>221.6199999998709</c:v>
                </c:pt>
                <c:pt idx="44325">
                  <c:v>221.6249999998709</c:v>
                </c:pt>
                <c:pt idx="44326">
                  <c:v>221.6299999998709</c:v>
                </c:pt>
                <c:pt idx="44327">
                  <c:v>221.6349999998709</c:v>
                </c:pt>
                <c:pt idx="44328">
                  <c:v>221.6399999998709</c:v>
                </c:pt>
                <c:pt idx="44329">
                  <c:v>221.6449999998709</c:v>
                </c:pt>
                <c:pt idx="44330">
                  <c:v>221.6499999998709</c:v>
                </c:pt>
                <c:pt idx="44331">
                  <c:v>221.6549999998709</c:v>
                </c:pt>
                <c:pt idx="44332">
                  <c:v>221.6599999998709</c:v>
                </c:pt>
                <c:pt idx="44333">
                  <c:v>221.6649999998709</c:v>
                </c:pt>
                <c:pt idx="44334">
                  <c:v>221.6699999998709</c:v>
                </c:pt>
                <c:pt idx="44335">
                  <c:v>221.6749999998707</c:v>
                </c:pt>
                <c:pt idx="44336">
                  <c:v>221.6799999998707</c:v>
                </c:pt>
                <c:pt idx="44337">
                  <c:v>221.6849999998709</c:v>
                </c:pt>
                <c:pt idx="44338">
                  <c:v>221.6899999998708</c:v>
                </c:pt>
                <c:pt idx="44339">
                  <c:v>221.6949999998708</c:v>
                </c:pt>
                <c:pt idx="44340">
                  <c:v>221.6999999998708</c:v>
                </c:pt>
                <c:pt idx="44341">
                  <c:v>221.7049999998708</c:v>
                </c:pt>
                <c:pt idx="44342">
                  <c:v>221.7099999998707</c:v>
                </c:pt>
                <c:pt idx="44343">
                  <c:v>221.7149999998707</c:v>
                </c:pt>
                <c:pt idx="44344">
                  <c:v>221.7199999998707</c:v>
                </c:pt>
                <c:pt idx="44345">
                  <c:v>221.7249999998708</c:v>
                </c:pt>
                <c:pt idx="44346">
                  <c:v>221.7299999998708</c:v>
                </c:pt>
                <c:pt idx="44347">
                  <c:v>221.7349999998708</c:v>
                </c:pt>
                <c:pt idx="44348">
                  <c:v>221.7399999998707</c:v>
                </c:pt>
                <c:pt idx="44349">
                  <c:v>221.7449999998707</c:v>
                </c:pt>
                <c:pt idx="44350">
                  <c:v>221.7499999998707</c:v>
                </c:pt>
                <c:pt idx="44351">
                  <c:v>221.7549999998708</c:v>
                </c:pt>
                <c:pt idx="44352">
                  <c:v>221.7599999998708</c:v>
                </c:pt>
                <c:pt idx="44353">
                  <c:v>221.7649999998708</c:v>
                </c:pt>
                <c:pt idx="44354">
                  <c:v>221.7699999998707</c:v>
                </c:pt>
                <c:pt idx="44355">
                  <c:v>221.7749999998707</c:v>
                </c:pt>
                <c:pt idx="44356">
                  <c:v>221.7799999998707</c:v>
                </c:pt>
                <c:pt idx="44357">
                  <c:v>221.7849999998708</c:v>
                </c:pt>
                <c:pt idx="44358">
                  <c:v>221.7899999998708</c:v>
                </c:pt>
                <c:pt idx="44359">
                  <c:v>221.7949999998708</c:v>
                </c:pt>
                <c:pt idx="44360">
                  <c:v>221.7999999998707</c:v>
                </c:pt>
                <c:pt idx="44361">
                  <c:v>221.8049999998707</c:v>
                </c:pt>
                <c:pt idx="44362">
                  <c:v>221.8099999998707</c:v>
                </c:pt>
                <c:pt idx="44363">
                  <c:v>221.8149999998707</c:v>
                </c:pt>
                <c:pt idx="44364">
                  <c:v>221.8199999998707</c:v>
                </c:pt>
                <c:pt idx="44365">
                  <c:v>221.8249999998708</c:v>
                </c:pt>
                <c:pt idx="44366">
                  <c:v>221.8299999998708</c:v>
                </c:pt>
                <c:pt idx="44367">
                  <c:v>221.8349999998707</c:v>
                </c:pt>
                <c:pt idx="44368">
                  <c:v>221.8399999998707</c:v>
                </c:pt>
                <c:pt idx="44369">
                  <c:v>221.8449999998707</c:v>
                </c:pt>
                <c:pt idx="44370">
                  <c:v>221.8499999998707</c:v>
                </c:pt>
                <c:pt idx="44371">
                  <c:v>221.8549999998707</c:v>
                </c:pt>
                <c:pt idx="44372">
                  <c:v>221.8599999998707</c:v>
                </c:pt>
                <c:pt idx="44373">
                  <c:v>221.8649999998707</c:v>
                </c:pt>
                <c:pt idx="44374">
                  <c:v>221.8699999998707</c:v>
                </c:pt>
                <c:pt idx="44375">
                  <c:v>221.8749999998707</c:v>
                </c:pt>
                <c:pt idx="44376">
                  <c:v>221.8799999998707</c:v>
                </c:pt>
                <c:pt idx="44377">
                  <c:v>221.8849999998707</c:v>
                </c:pt>
                <c:pt idx="44378">
                  <c:v>221.8899999998707</c:v>
                </c:pt>
                <c:pt idx="44379">
                  <c:v>221.8949999998707</c:v>
                </c:pt>
                <c:pt idx="44380">
                  <c:v>221.8999999998707</c:v>
                </c:pt>
                <c:pt idx="44381">
                  <c:v>221.9049999998707</c:v>
                </c:pt>
                <c:pt idx="44382">
                  <c:v>221.9099999998706</c:v>
                </c:pt>
                <c:pt idx="44383">
                  <c:v>221.9149999998706</c:v>
                </c:pt>
                <c:pt idx="44384">
                  <c:v>221.9199999998706</c:v>
                </c:pt>
                <c:pt idx="44385">
                  <c:v>221.9249999998706</c:v>
                </c:pt>
                <c:pt idx="44386">
                  <c:v>221.9299999998706</c:v>
                </c:pt>
                <c:pt idx="44387">
                  <c:v>221.9349999998706</c:v>
                </c:pt>
                <c:pt idx="44388">
                  <c:v>221.9399999998706</c:v>
                </c:pt>
                <c:pt idx="44389">
                  <c:v>221.9449999998706</c:v>
                </c:pt>
                <c:pt idx="44390">
                  <c:v>221.9499999998706</c:v>
                </c:pt>
                <c:pt idx="44391">
                  <c:v>221.9549999998706</c:v>
                </c:pt>
                <c:pt idx="44392">
                  <c:v>221.9599999998706</c:v>
                </c:pt>
                <c:pt idx="44393">
                  <c:v>221.9649999998706</c:v>
                </c:pt>
                <c:pt idx="44394">
                  <c:v>221.9699999998706</c:v>
                </c:pt>
                <c:pt idx="44395">
                  <c:v>221.9749999998706</c:v>
                </c:pt>
                <c:pt idx="44396">
                  <c:v>221.9799999998706</c:v>
                </c:pt>
                <c:pt idx="44397">
                  <c:v>221.9849999998706</c:v>
                </c:pt>
                <c:pt idx="44398">
                  <c:v>221.9899999998706</c:v>
                </c:pt>
                <c:pt idx="44399">
                  <c:v>221.9949999998706</c:v>
                </c:pt>
                <c:pt idx="44400">
                  <c:v>221.9999999998706</c:v>
                </c:pt>
                <c:pt idx="44401">
                  <c:v>222.0049999998706</c:v>
                </c:pt>
                <c:pt idx="44402">
                  <c:v>222.0099999998706</c:v>
                </c:pt>
                <c:pt idx="44403">
                  <c:v>222.0149999998706</c:v>
                </c:pt>
                <c:pt idx="44404">
                  <c:v>222.0199999998705</c:v>
                </c:pt>
                <c:pt idx="44405">
                  <c:v>222.0249999998705</c:v>
                </c:pt>
                <c:pt idx="44406">
                  <c:v>222.0299999998705</c:v>
                </c:pt>
                <c:pt idx="44407">
                  <c:v>222.0349999998705</c:v>
                </c:pt>
                <c:pt idx="44408">
                  <c:v>222.0399999998705</c:v>
                </c:pt>
                <c:pt idx="44409">
                  <c:v>222.0449999998705</c:v>
                </c:pt>
                <c:pt idx="44410">
                  <c:v>222.0499999998705</c:v>
                </c:pt>
                <c:pt idx="44411">
                  <c:v>222.0549999998705</c:v>
                </c:pt>
                <c:pt idx="44412">
                  <c:v>222.0599999998705</c:v>
                </c:pt>
                <c:pt idx="44413">
                  <c:v>222.0649999998705</c:v>
                </c:pt>
                <c:pt idx="44414">
                  <c:v>222.0699999998705</c:v>
                </c:pt>
                <c:pt idx="44415">
                  <c:v>222.0749999998705</c:v>
                </c:pt>
                <c:pt idx="44416">
                  <c:v>222.0799999998705</c:v>
                </c:pt>
                <c:pt idx="44417">
                  <c:v>222.0849999998705</c:v>
                </c:pt>
                <c:pt idx="44418">
                  <c:v>222.0899999998705</c:v>
                </c:pt>
                <c:pt idx="44419">
                  <c:v>222.0949999998705</c:v>
                </c:pt>
                <c:pt idx="44420">
                  <c:v>222.0999999998705</c:v>
                </c:pt>
                <c:pt idx="44421">
                  <c:v>222.1049999998705</c:v>
                </c:pt>
                <c:pt idx="44422">
                  <c:v>222.1099999998705</c:v>
                </c:pt>
                <c:pt idx="44423">
                  <c:v>222.1149999998703</c:v>
                </c:pt>
                <c:pt idx="44424">
                  <c:v>222.1199999998703</c:v>
                </c:pt>
                <c:pt idx="44425">
                  <c:v>222.1249999998705</c:v>
                </c:pt>
                <c:pt idx="44426">
                  <c:v>222.1299999998704</c:v>
                </c:pt>
                <c:pt idx="44427">
                  <c:v>222.1349999998704</c:v>
                </c:pt>
                <c:pt idx="44428">
                  <c:v>222.1399999998704</c:v>
                </c:pt>
                <c:pt idx="44429">
                  <c:v>222.1449999998704</c:v>
                </c:pt>
                <c:pt idx="44430">
                  <c:v>222.1499999998703</c:v>
                </c:pt>
                <c:pt idx="44431">
                  <c:v>222.1549999998704</c:v>
                </c:pt>
                <c:pt idx="44432">
                  <c:v>222.1599999998704</c:v>
                </c:pt>
                <c:pt idx="44433">
                  <c:v>222.1649999998704</c:v>
                </c:pt>
                <c:pt idx="44434">
                  <c:v>222.1699999998704</c:v>
                </c:pt>
                <c:pt idx="44435">
                  <c:v>222.1749999998704</c:v>
                </c:pt>
                <c:pt idx="44436">
                  <c:v>222.1799999998703</c:v>
                </c:pt>
                <c:pt idx="44437">
                  <c:v>222.1849999998704</c:v>
                </c:pt>
                <c:pt idx="44438">
                  <c:v>222.1899999998704</c:v>
                </c:pt>
                <c:pt idx="44439">
                  <c:v>222.1949999998704</c:v>
                </c:pt>
                <c:pt idx="44440">
                  <c:v>222.1999999998704</c:v>
                </c:pt>
                <c:pt idx="44441">
                  <c:v>222.2049999998704</c:v>
                </c:pt>
                <c:pt idx="44442">
                  <c:v>222.2099999998703</c:v>
                </c:pt>
                <c:pt idx="44443">
                  <c:v>222.2149999998703</c:v>
                </c:pt>
                <c:pt idx="44444">
                  <c:v>222.2199999998703</c:v>
                </c:pt>
                <c:pt idx="44445">
                  <c:v>222.2249999998704</c:v>
                </c:pt>
                <c:pt idx="44446">
                  <c:v>222.2299999998704</c:v>
                </c:pt>
                <c:pt idx="44447">
                  <c:v>222.2349999998704</c:v>
                </c:pt>
                <c:pt idx="44448">
                  <c:v>222.2399999998703</c:v>
                </c:pt>
                <c:pt idx="44449">
                  <c:v>222.2449999998703</c:v>
                </c:pt>
                <c:pt idx="44450">
                  <c:v>222.2499999998703</c:v>
                </c:pt>
                <c:pt idx="44451">
                  <c:v>222.2549999998703</c:v>
                </c:pt>
                <c:pt idx="44452">
                  <c:v>222.2599999998703</c:v>
                </c:pt>
                <c:pt idx="44453">
                  <c:v>222.2649999998703</c:v>
                </c:pt>
                <c:pt idx="44454">
                  <c:v>222.2699999998703</c:v>
                </c:pt>
                <c:pt idx="44455">
                  <c:v>222.2749999998703</c:v>
                </c:pt>
                <c:pt idx="44456">
                  <c:v>222.2799999998703</c:v>
                </c:pt>
                <c:pt idx="44457">
                  <c:v>222.2849999998703</c:v>
                </c:pt>
                <c:pt idx="44458">
                  <c:v>222.2899999998703</c:v>
                </c:pt>
                <c:pt idx="44459">
                  <c:v>222.2949999998703</c:v>
                </c:pt>
                <c:pt idx="44460">
                  <c:v>222.2999999998703</c:v>
                </c:pt>
                <c:pt idx="44461">
                  <c:v>222.3049999998703</c:v>
                </c:pt>
                <c:pt idx="44462">
                  <c:v>222.3099999998703</c:v>
                </c:pt>
                <c:pt idx="44463">
                  <c:v>222.3149999998703</c:v>
                </c:pt>
                <c:pt idx="44464">
                  <c:v>222.3199999998703</c:v>
                </c:pt>
                <c:pt idx="44465">
                  <c:v>222.3249999998703</c:v>
                </c:pt>
                <c:pt idx="44466">
                  <c:v>222.3299999998703</c:v>
                </c:pt>
                <c:pt idx="44467">
                  <c:v>222.3349999998703</c:v>
                </c:pt>
                <c:pt idx="44468">
                  <c:v>222.3399999998703</c:v>
                </c:pt>
                <c:pt idx="44469">
                  <c:v>222.3449999998703</c:v>
                </c:pt>
                <c:pt idx="44470">
                  <c:v>222.3499999998702</c:v>
                </c:pt>
                <c:pt idx="44471">
                  <c:v>222.3549999998702</c:v>
                </c:pt>
                <c:pt idx="44472">
                  <c:v>222.3599999998702</c:v>
                </c:pt>
                <c:pt idx="44473">
                  <c:v>222.3649999998702</c:v>
                </c:pt>
                <c:pt idx="44474">
                  <c:v>222.3699999998702</c:v>
                </c:pt>
                <c:pt idx="44475">
                  <c:v>222.3749999998702</c:v>
                </c:pt>
                <c:pt idx="44476">
                  <c:v>222.3799999998702</c:v>
                </c:pt>
                <c:pt idx="44477">
                  <c:v>222.3849999998702</c:v>
                </c:pt>
                <c:pt idx="44478">
                  <c:v>222.3899999998702</c:v>
                </c:pt>
                <c:pt idx="44479">
                  <c:v>222.3949999998702</c:v>
                </c:pt>
                <c:pt idx="44480">
                  <c:v>222.3999999998702</c:v>
                </c:pt>
                <c:pt idx="44481">
                  <c:v>222.4049999998702</c:v>
                </c:pt>
                <c:pt idx="44482">
                  <c:v>222.4099999998702</c:v>
                </c:pt>
                <c:pt idx="44483">
                  <c:v>222.4149999998702</c:v>
                </c:pt>
                <c:pt idx="44484">
                  <c:v>222.4199999998702</c:v>
                </c:pt>
                <c:pt idx="44485">
                  <c:v>222.4249999998702</c:v>
                </c:pt>
                <c:pt idx="44486">
                  <c:v>222.4299999998702</c:v>
                </c:pt>
                <c:pt idx="44487">
                  <c:v>222.4349999998702</c:v>
                </c:pt>
                <c:pt idx="44488">
                  <c:v>222.4399999998702</c:v>
                </c:pt>
                <c:pt idx="44489">
                  <c:v>222.4449999998702</c:v>
                </c:pt>
                <c:pt idx="44490">
                  <c:v>222.4499999998702</c:v>
                </c:pt>
                <c:pt idx="44491">
                  <c:v>222.4549999998702</c:v>
                </c:pt>
                <c:pt idx="44492">
                  <c:v>222.4599999998702</c:v>
                </c:pt>
                <c:pt idx="44493">
                  <c:v>222.4649999998701</c:v>
                </c:pt>
                <c:pt idx="44494">
                  <c:v>222.4699999998701</c:v>
                </c:pt>
                <c:pt idx="44495">
                  <c:v>222.4749999998701</c:v>
                </c:pt>
                <c:pt idx="44496">
                  <c:v>222.4799999998701</c:v>
                </c:pt>
                <c:pt idx="44497">
                  <c:v>222.4849999998702</c:v>
                </c:pt>
                <c:pt idx="44498">
                  <c:v>222.4899999998702</c:v>
                </c:pt>
                <c:pt idx="44499">
                  <c:v>222.4949999998701</c:v>
                </c:pt>
                <c:pt idx="44500">
                  <c:v>222.4999999998701</c:v>
                </c:pt>
                <c:pt idx="44501">
                  <c:v>222.5049999998701</c:v>
                </c:pt>
                <c:pt idx="44502">
                  <c:v>222.5099999998701</c:v>
                </c:pt>
                <c:pt idx="44503">
                  <c:v>222.5149999998701</c:v>
                </c:pt>
                <c:pt idx="44504">
                  <c:v>222.5199999998701</c:v>
                </c:pt>
                <c:pt idx="44505">
                  <c:v>222.5249999998701</c:v>
                </c:pt>
                <c:pt idx="44506">
                  <c:v>222.5299999998701</c:v>
                </c:pt>
                <c:pt idx="44507">
                  <c:v>222.5349999998701</c:v>
                </c:pt>
                <c:pt idx="44508">
                  <c:v>222.5399999998701</c:v>
                </c:pt>
                <c:pt idx="44509">
                  <c:v>222.5449999998701</c:v>
                </c:pt>
                <c:pt idx="44510">
                  <c:v>222.5499999998701</c:v>
                </c:pt>
                <c:pt idx="44511">
                  <c:v>222.5549999998701</c:v>
                </c:pt>
                <c:pt idx="44512">
                  <c:v>222.5599999998701</c:v>
                </c:pt>
                <c:pt idx="44513">
                  <c:v>222.5649999998701</c:v>
                </c:pt>
                <c:pt idx="44514">
                  <c:v>222.56999999987</c:v>
                </c:pt>
                <c:pt idx="44515">
                  <c:v>222.57499999987</c:v>
                </c:pt>
                <c:pt idx="44516">
                  <c:v>222.57999999987</c:v>
                </c:pt>
                <c:pt idx="44517">
                  <c:v>222.58499999987</c:v>
                </c:pt>
                <c:pt idx="44518">
                  <c:v>222.58999999987</c:v>
                </c:pt>
                <c:pt idx="44519">
                  <c:v>222.59499999987</c:v>
                </c:pt>
                <c:pt idx="44520">
                  <c:v>222.59999999987</c:v>
                </c:pt>
                <c:pt idx="44521">
                  <c:v>222.60499999987</c:v>
                </c:pt>
                <c:pt idx="44522">
                  <c:v>222.60999999987</c:v>
                </c:pt>
                <c:pt idx="44523">
                  <c:v>222.61499999987</c:v>
                </c:pt>
                <c:pt idx="44524">
                  <c:v>222.6199999998699</c:v>
                </c:pt>
                <c:pt idx="44525">
                  <c:v>222.62499999987</c:v>
                </c:pt>
                <c:pt idx="44526">
                  <c:v>222.62999999987</c:v>
                </c:pt>
                <c:pt idx="44527">
                  <c:v>222.63499999987</c:v>
                </c:pt>
                <c:pt idx="44528">
                  <c:v>222.63999999987</c:v>
                </c:pt>
                <c:pt idx="44529">
                  <c:v>222.64499999987</c:v>
                </c:pt>
                <c:pt idx="44530">
                  <c:v>222.6499999998699</c:v>
                </c:pt>
                <c:pt idx="44531">
                  <c:v>222.65499999987</c:v>
                </c:pt>
                <c:pt idx="44532">
                  <c:v>222.65999999987</c:v>
                </c:pt>
                <c:pt idx="44533">
                  <c:v>222.66499999987</c:v>
                </c:pt>
                <c:pt idx="44534">
                  <c:v>222.66999999987</c:v>
                </c:pt>
                <c:pt idx="44535">
                  <c:v>222.67499999987</c:v>
                </c:pt>
                <c:pt idx="44536">
                  <c:v>222.6799999998699</c:v>
                </c:pt>
                <c:pt idx="44537">
                  <c:v>222.6849999998699</c:v>
                </c:pt>
                <c:pt idx="44538">
                  <c:v>222.6899999998699</c:v>
                </c:pt>
                <c:pt idx="44539">
                  <c:v>222.6949999998699</c:v>
                </c:pt>
                <c:pt idx="44540">
                  <c:v>222.6999999998699</c:v>
                </c:pt>
                <c:pt idx="44541">
                  <c:v>222.7049999998699</c:v>
                </c:pt>
                <c:pt idx="44542">
                  <c:v>222.7099999998699</c:v>
                </c:pt>
                <c:pt idx="44543">
                  <c:v>222.7149999998699</c:v>
                </c:pt>
                <c:pt idx="44544">
                  <c:v>222.7199999998699</c:v>
                </c:pt>
                <c:pt idx="44545">
                  <c:v>222.7249999998699</c:v>
                </c:pt>
                <c:pt idx="44546">
                  <c:v>222.7299999998699</c:v>
                </c:pt>
                <c:pt idx="44547">
                  <c:v>222.7349999998699</c:v>
                </c:pt>
                <c:pt idx="44548">
                  <c:v>222.7399999998699</c:v>
                </c:pt>
                <c:pt idx="44549">
                  <c:v>222.7449999998699</c:v>
                </c:pt>
                <c:pt idx="44550">
                  <c:v>222.7499999998699</c:v>
                </c:pt>
                <c:pt idx="44551">
                  <c:v>222.7549999998699</c:v>
                </c:pt>
                <c:pt idx="44552">
                  <c:v>222.7599999998699</c:v>
                </c:pt>
                <c:pt idx="44553">
                  <c:v>222.7649999998699</c:v>
                </c:pt>
                <c:pt idx="44554">
                  <c:v>222.7699999998699</c:v>
                </c:pt>
                <c:pt idx="44555">
                  <c:v>222.7749999998697</c:v>
                </c:pt>
                <c:pt idx="44556">
                  <c:v>222.7799999998697</c:v>
                </c:pt>
                <c:pt idx="44557">
                  <c:v>222.7849999998699</c:v>
                </c:pt>
                <c:pt idx="44558">
                  <c:v>222.7899999998698</c:v>
                </c:pt>
                <c:pt idx="44559">
                  <c:v>222.7949999998698</c:v>
                </c:pt>
                <c:pt idx="44560">
                  <c:v>222.7999999998698</c:v>
                </c:pt>
                <c:pt idx="44561">
                  <c:v>222.8049999998698</c:v>
                </c:pt>
                <c:pt idx="44562">
                  <c:v>222.8099999998698</c:v>
                </c:pt>
                <c:pt idx="44563">
                  <c:v>222.8149999998698</c:v>
                </c:pt>
                <c:pt idx="44564">
                  <c:v>222.8199999998698</c:v>
                </c:pt>
                <c:pt idx="44565">
                  <c:v>222.8249999998698</c:v>
                </c:pt>
                <c:pt idx="44566">
                  <c:v>222.8299999998698</c:v>
                </c:pt>
                <c:pt idx="44567">
                  <c:v>222.8349999998698</c:v>
                </c:pt>
                <c:pt idx="44568">
                  <c:v>222.8399999998698</c:v>
                </c:pt>
                <c:pt idx="44569">
                  <c:v>222.8449999998698</c:v>
                </c:pt>
                <c:pt idx="44570">
                  <c:v>222.8499999998698</c:v>
                </c:pt>
                <c:pt idx="44571">
                  <c:v>222.8549999998698</c:v>
                </c:pt>
                <c:pt idx="44572">
                  <c:v>222.8599999998698</c:v>
                </c:pt>
                <c:pt idx="44573">
                  <c:v>222.8649999998698</c:v>
                </c:pt>
                <c:pt idx="44574">
                  <c:v>222.8699999998698</c:v>
                </c:pt>
                <c:pt idx="44575">
                  <c:v>222.8749999998698</c:v>
                </c:pt>
                <c:pt idx="44576">
                  <c:v>222.8799999998698</c:v>
                </c:pt>
                <c:pt idx="44577">
                  <c:v>222.8849999998698</c:v>
                </c:pt>
                <c:pt idx="44578">
                  <c:v>222.8899999998698</c:v>
                </c:pt>
                <c:pt idx="44579">
                  <c:v>222.8949999998698</c:v>
                </c:pt>
                <c:pt idx="44580">
                  <c:v>222.8999999998698</c:v>
                </c:pt>
                <c:pt idx="44581">
                  <c:v>222.9049999998697</c:v>
                </c:pt>
                <c:pt idx="44582">
                  <c:v>222.9099999998697</c:v>
                </c:pt>
                <c:pt idx="44583">
                  <c:v>222.9149999998697</c:v>
                </c:pt>
                <c:pt idx="44584">
                  <c:v>222.9199999998697</c:v>
                </c:pt>
                <c:pt idx="44585">
                  <c:v>222.9249999998698</c:v>
                </c:pt>
                <c:pt idx="44586">
                  <c:v>222.9299999998698</c:v>
                </c:pt>
                <c:pt idx="44587">
                  <c:v>222.9349999998697</c:v>
                </c:pt>
                <c:pt idx="44588">
                  <c:v>222.9399999998697</c:v>
                </c:pt>
                <c:pt idx="44589">
                  <c:v>222.9449999998697</c:v>
                </c:pt>
                <c:pt idx="44590">
                  <c:v>222.9499999998697</c:v>
                </c:pt>
                <c:pt idx="44591">
                  <c:v>222.9549999998697</c:v>
                </c:pt>
                <c:pt idx="44592">
                  <c:v>222.9599999998697</c:v>
                </c:pt>
                <c:pt idx="44593">
                  <c:v>222.9649999998697</c:v>
                </c:pt>
                <c:pt idx="44594">
                  <c:v>222.9699999998697</c:v>
                </c:pt>
                <c:pt idx="44595">
                  <c:v>222.9749999998697</c:v>
                </c:pt>
                <c:pt idx="44596">
                  <c:v>222.9799999998697</c:v>
                </c:pt>
                <c:pt idx="44597">
                  <c:v>222.9849999998697</c:v>
                </c:pt>
                <c:pt idx="44598">
                  <c:v>222.9899999998697</c:v>
                </c:pt>
                <c:pt idx="44599">
                  <c:v>222.9949999998697</c:v>
                </c:pt>
                <c:pt idx="44600">
                  <c:v>222.9999999998697</c:v>
                </c:pt>
                <c:pt idx="44601">
                  <c:v>223.0049999998697</c:v>
                </c:pt>
                <c:pt idx="44602">
                  <c:v>223.0099999998696</c:v>
                </c:pt>
                <c:pt idx="44603">
                  <c:v>223.0149999998696</c:v>
                </c:pt>
                <c:pt idx="44604">
                  <c:v>223.0199999998696</c:v>
                </c:pt>
                <c:pt idx="44605">
                  <c:v>223.0249999998696</c:v>
                </c:pt>
                <c:pt idx="44606">
                  <c:v>223.0299999998696</c:v>
                </c:pt>
                <c:pt idx="44607">
                  <c:v>223.0349999998696</c:v>
                </c:pt>
                <c:pt idx="44608">
                  <c:v>223.0399999998696</c:v>
                </c:pt>
                <c:pt idx="44609">
                  <c:v>223.0449999998696</c:v>
                </c:pt>
                <c:pt idx="44610">
                  <c:v>223.0499999998696</c:v>
                </c:pt>
                <c:pt idx="44611">
                  <c:v>223.0549999998696</c:v>
                </c:pt>
                <c:pt idx="44612">
                  <c:v>223.0599999998696</c:v>
                </c:pt>
                <c:pt idx="44613">
                  <c:v>223.0649999998696</c:v>
                </c:pt>
                <c:pt idx="44614">
                  <c:v>223.0699999998696</c:v>
                </c:pt>
                <c:pt idx="44615">
                  <c:v>223.0749999998696</c:v>
                </c:pt>
                <c:pt idx="44616">
                  <c:v>223.0799999998696</c:v>
                </c:pt>
                <c:pt idx="44617">
                  <c:v>223.0849999998696</c:v>
                </c:pt>
                <c:pt idx="44618">
                  <c:v>223.0899999998696</c:v>
                </c:pt>
                <c:pt idx="44619">
                  <c:v>223.0949999998696</c:v>
                </c:pt>
                <c:pt idx="44620">
                  <c:v>223.0999999998696</c:v>
                </c:pt>
                <c:pt idx="44621">
                  <c:v>223.1049999998696</c:v>
                </c:pt>
                <c:pt idx="44622">
                  <c:v>223.1099999998696</c:v>
                </c:pt>
                <c:pt idx="44623">
                  <c:v>223.1149999998696</c:v>
                </c:pt>
                <c:pt idx="44624">
                  <c:v>223.1199999998695</c:v>
                </c:pt>
                <c:pt idx="44625">
                  <c:v>223.1249999998695</c:v>
                </c:pt>
                <c:pt idx="44626">
                  <c:v>223.1299999998695</c:v>
                </c:pt>
                <c:pt idx="44627">
                  <c:v>223.1349999998695</c:v>
                </c:pt>
                <c:pt idx="44628">
                  <c:v>223.1399999998695</c:v>
                </c:pt>
                <c:pt idx="44629">
                  <c:v>223.1449999998695</c:v>
                </c:pt>
                <c:pt idx="44630">
                  <c:v>223.1499999998695</c:v>
                </c:pt>
                <c:pt idx="44631">
                  <c:v>223.1549999998695</c:v>
                </c:pt>
                <c:pt idx="44632">
                  <c:v>223.1599999998695</c:v>
                </c:pt>
                <c:pt idx="44633">
                  <c:v>223.1649999998695</c:v>
                </c:pt>
                <c:pt idx="44634">
                  <c:v>223.1699999998695</c:v>
                </c:pt>
                <c:pt idx="44635">
                  <c:v>223.1749999998695</c:v>
                </c:pt>
                <c:pt idx="44636">
                  <c:v>223.1799999998695</c:v>
                </c:pt>
                <c:pt idx="44637">
                  <c:v>223.1849999998695</c:v>
                </c:pt>
                <c:pt idx="44638">
                  <c:v>223.1899999998695</c:v>
                </c:pt>
                <c:pt idx="44639">
                  <c:v>223.1949999998695</c:v>
                </c:pt>
                <c:pt idx="44640">
                  <c:v>223.1999999998695</c:v>
                </c:pt>
                <c:pt idx="44641">
                  <c:v>223.2049999998695</c:v>
                </c:pt>
                <c:pt idx="44642">
                  <c:v>223.2099999998695</c:v>
                </c:pt>
                <c:pt idx="44643">
                  <c:v>223.2149999998693</c:v>
                </c:pt>
                <c:pt idx="44644">
                  <c:v>223.2199999998693</c:v>
                </c:pt>
                <c:pt idx="44645">
                  <c:v>223.2249999998695</c:v>
                </c:pt>
                <c:pt idx="44646">
                  <c:v>223.2299999998694</c:v>
                </c:pt>
                <c:pt idx="44647">
                  <c:v>223.2349999998694</c:v>
                </c:pt>
                <c:pt idx="44648">
                  <c:v>223.2399999998694</c:v>
                </c:pt>
                <c:pt idx="44649">
                  <c:v>223.2449999998693</c:v>
                </c:pt>
                <c:pt idx="44650">
                  <c:v>223.2499999998693</c:v>
                </c:pt>
                <c:pt idx="44651">
                  <c:v>223.2549999998694</c:v>
                </c:pt>
                <c:pt idx="44652">
                  <c:v>223.2599999998694</c:v>
                </c:pt>
                <c:pt idx="44653">
                  <c:v>223.2649999998694</c:v>
                </c:pt>
                <c:pt idx="44654">
                  <c:v>223.2699999998694</c:v>
                </c:pt>
                <c:pt idx="44655">
                  <c:v>223.2749999998694</c:v>
                </c:pt>
                <c:pt idx="44656">
                  <c:v>223.2799999998693</c:v>
                </c:pt>
                <c:pt idx="44657">
                  <c:v>223.2849999998694</c:v>
                </c:pt>
                <c:pt idx="44658">
                  <c:v>223.2899999998694</c:v>
                </c:pt>
                <c:pt idx="44659">
                  <c:v>223.2949999998694</c:v>
                </c:pt>
                <c:pt idx="44660">
                  <c:v>223.2999999998694</c:v>
                </c:pt>
                <c:pt idx="44661">
                  <c:v>223.3049999998694</c:v>
                </c:pt>
                <c:pt idx="44662">
                  <c:v>223.3099999998694</c:v>
                </c:pt>
                <c:pt idx="44663">
                  <c:v>223.3149999998694</c:v>
                </c:pt>
                <c:pt idx="44664">
                  <c:v>223.3199999998694</c:v>
                </c:pt>
                <c:pt idx="44665">
                  <c:v>223.3249999998694</c:v>
                </c:pt>
                <c:pt idx="44666">
                  <c:v>223.3299999998694</c:v>
                </c:pt>
                <c:pt idx="44667">
                  <c:v>223.3349999998694</c:v>
                </c:pt>
                <c:pt idx="44668">
                  <c:v>223.3399999998694</c:v>
                </c:pt>
                <c:pt idx="44669">
                  <c:v>223.3449999998693</c:v>
                </c:pt>
                <c:pt idx="44670">
                  <c:v>223.3499999998693</c:v>
                </c:pt>
                <c:pt idx="44671">
                  <c:v>223.3549999998694</c:v>
                </c:pt>
                <c:pt idx="44672">
                  <c:v>223.3599999998694</c:v>
                </c:pt>
                <c:pt idx="44673">
                  <c:v>223.3649999998694</c:v>
                </c:pt>
                <c:pt idx="44674">
                  <c:v>223.3699999998693</c:v>
                </c:pt>
                <c:pt idx="44675">
                  <c:v>223.3749999998693</c:v>
                </c:pt>
                <c:pt idx="44676">
                  <c:v>223.3799999998693</c:v>
                </c:pt>
                <c:pt idx="44677">
                  <c:v>223.3849999998693</c:v>
                </c:pt>
                <c:pt idx="44678">
                  <c:v>223.3899999998693</c:v>
                </c:pt>
                <c:pt idx="44679">
                  <c:v>223.3949999998693</c:v>
                </c:pt>
                <c:pt idx="44680">
                  <c:v>223.3999999998693</c:v>
                </c:pt>
                <c:pt idx="44681">
                  <c:v>223.4049999998693</c:v>
                </c:pt>
                <c:pt idx="44682">
                  <c:v>223.4099999998693</c:v>
                </c:pt>
                <c:pt idx="44683">
                  <c:v>223.4149999998693</c:v>
                </c:pt>
                <c:pt idx="44684">
                  <c:v>223.4199999998693</c:v>
                </c:pt>
                <c:pt idx="44685">
                  <c:v>223.4249999998693</c:v>
                </c:pt>
                <c:pt idx="44686">
                  <c:v>223.4299999998693</c:v>
                </c:pt>
                <c:pt idx="44687">
                  <c:v>223.4349999998693</c:v>
                </c:pt>
                <c:pt idx="44688">
                  <c:v>223.4399999998693</c:v>
                </c:pt>
                <c:pt idx="44689">
                  <c:v>223.4449999998693</c:v>
                </c:pt>
                <c:pt idx="44690">
                  <c:v>223.4499999998692</c:v>
                </c:pt>
                <c:pt idx="44691">
                  <c:v>223.4549999998692</c:v>
                </c:pt>
                <c:pt idx="44692">
                  <c:v>223.4599999998692</c:v>
                </c:pt>
                <c:pt idx="44693">
                  <c:v>223.4649999998692</c:v>
                </c:pt>
                <c:pt idx="44694">
                  <c:v>223.4699999998692</c:v>
                </c:pt>
                <c:pt idx="44695">
                  <c:v>223.4749999998692</c:v>
                </c:pt>
                <c:pt idx="44696">
                  <c:v>223.4799999998692</c:v>
                </c:pt>
                <c:pt idx="44697">
                  <c:v>223.4849999998692</c:v>
                </c:pt>
                <c:pt idx="44698">
                  <c:v>223.4899999998692</c:v>
                </c:pt>
                <c:pt idx="44699">
                  <c:v>223.4949999998692</c:v>
                </c:pt>
                <c:pt idx="44700">
                  <c:v>223.4999999998692</c:v>
                </c:pt>
                <c:pt idx="44701">
                  <c:v>223.5049999998692</c:v>
                </c:pt>
                <c:pt idx="44702">
                  <c:v>223.5099999998692</c:v>
                </c:pt>
                <c:pt idx="44703">
                  <c:v>223.5149999998692</c:v>
                </c:pt>
                <c:pt idx="44704">
                  <c:v>223.5199999998692</c:v>
                </c:pt>
                <c:pt idx="44705">
                  <c:v>223.5249999998692</c:v>
                </c:pt>
                <c:pt idx="44706">
                  <c:v>223.5299999998692</c:v>
                </c:pt>
                <c:pt idx="44707">
                  <c:v>223.5349999998692</c:v>
                </c:pt>
                <c:pt idx="44708">
                  <c:v>223.5399999998692</c:v>
                </c:pt>
                <c:pt idx="44709">
                  <c:v>223.5449999998692</c:v>
                </c:pt>
                <c:pt idx="44710">
                  <c:v>223.5499999998692</c:v>
                </c:pt>
                <c:pt idx="44711">
                  <c:v>223.5549999998692</c:v>
                </c:pt>
                <c:pt idx="44712">
                  <c:v>223.5599999998692</c:v>
                </c:pt>
                <c:pt idx="44713">
                  <c:v>223.5649999998691</c:v>
                </c:pt>
                <c:pt idx="44714">
                  <c:v>223.5699999998691</c:v>
                </c:pt>
                <c:pt idx="44715">
                  <c:v>223.5749999998691</c:v>
                </c:pt>
                <c:pt idx="44716">
                  <c:v>223.5799999998691</c:v>
                </c:pt>
                <c:pt idx="44717">
                  <c:v>223.5849999998692</c:v>
                </c:pt>
                <c:pt idx="44718">
                  <c:v>223.5899999998691</c:v>
                </c:pt>
                <c:pt idx="44719">
                  <c:v>223.5949999998691</c:v>
                </c:pt>
                <c:pt idx="44720">
                  <c:v>223.5999999998691</c:v>
                </c:pt>
                <c:pt idx="44721">
                  <c:v>223.6049999998691</c:v>
                </c:pt>
                <c:pt idx="44722">
                  <c:v>223.6099999998691</c:v>
                </c:pt>
                <c:pt idx="44723">
                  <c:v>223.6149999998691</c:v>
                </c:pt>
                <c:pt idx="44724">
                  <c:v>223.6199999998691</c:v>
                </c:pt>
                <c:pt idx="44725">
                  <c:v>223.6249999998691</c:v>
                </c:pt>
                <c:pt idx="44726">
                  <c:v>223.6299999998691</c:v>
                </c:pt>
                <c:pt idx="44727">
                  <c:v>223.6349999998691</c:v>
                </c:pt>
                <c:pt idx="44728">
                  <c:v>223.6399999998691</c:v>
                </c:pt>
                <c:pt idx="44729">
                  <c:v>223.6449999998691</c:v>
                </c:pt>
                <c:pt idx="44730">
                  <c:v>223.6499999998691</c:v>
                </c:pt>
                <c:pt idx="44731">
                  <c:v>223.6549999998691</c:v>
                </c:pt>
                <c:pt idx="44732">
                  <c:v>223.6599999998691</c:v>
                </c:pt>
                <c:pt idx="44733">
                  <c:v>223.6649999998691</c:v>
                </c:pt>
                <c:pt idx="44734">
                  <c:v>223.669999999869</c:v>
                </c:pt>
                <c:pt idx="44735">
                  <c:v>223.674999999869</c:v>
                </c:pt>
                <c:pt idx="44736">
                  <c:v>223.679999999869</c:v>
                </c:pt>
                <c:pt idx="44737">
                  <c:v>223.684999999869</c:v>
                </c:pt>
                <c:pt idx="44738">
                  <c:v>223.689999999869</c:v>
                </c:pt>
                <c:pt idx="44739">
                  <c:v>223.694999999869</c:v>
                </c:pt>
                <c:pt idx="44740">
                  <c:v>223.699999999869</c:v>
                </c:pt>
                <c:pt idx="44741">
                  <c:v>223.704999999869</c:v>
                </c:pt>
                <c:pt idx="44742">
                  <c:v>223.709999999869</c:v>
                </c:pt>
                <c:pt idx="44743">
                  <c:v>223.714999999869</c:v>
                </c:pt>
                <c:pt idx="44744">
                  <c:v>223.7199999998681</c:v>
                </c:pt>
                <c:pt idx="44745">
                  <c:v>223.724999999869</c:v>
                </c:pt>
                <c:pt idx="44746">
                  <c:v>223.729999999869</c:v>
                </c:pt>
                <c:pt idx="44747">
                  <c:v>223.734999999869</c:v>
                </c:pt>
                <c:pt idx="44748">
                  <c:v>223.739999999869</c:v>
                </c:pt>
                <c:pt idx="44749">
                  <c:v>223.744999999869</c:v>
                </c:pt>
                <c:pt idx="44750">
                  <c:v>223.749999999868</c:v>
                </c:pt>
                <c:pt idx="44751">
                  <c:v>223.754999999869</c:v>
                </c:pt>
                <c:pt idx="44752">
                  <c:v>223.759999999869</c:v>
                </c:pt>
                <c:pt idx="44753">
                  <c:v>223.7649999998685</c:v>
                </c:pt>
                <c:pt idx="44754">
                  <c:v>223.769999999868</c:v>
                </c:pt>
                <c:pt idx="44755">
                  <c:v>223.774999999868</c:v>
                </c:pt>
                <c:pt idx="44756">
                  <c:v>223.779999999868</c:v>
                </c:pt>
                <c:pt idx="44757">
                  <c:v>223.7849999998689</c:v>
                </c:pt>
                <c:pt idx="44758">
                  <c:v>223.7899999998689</c:v>
                </c:pt>
                <c:pt idx="44759">
                  <c:v>223.7949999998687</c:v>
                </c:pt>
                <c:pt idx="44760">
                  <c:v>223.799999999868</c:v>
                </c:pt>
                <c:pt idx="44761">
                  <c:v>223.8049999998689</c:v>
                </c:pt>
                <c:pt idx="44762">
                  <c:v>223.8099999998689</c:v>
                </c:pt>
                <c:pt idx="44763">
                  <c:v>223.8149999998689</c:v>
                </c:pt>
                <c:pt idx="44764">
                  <c:v>223.8199999998689</c:v>
                </c:pt>
                <c:pt idx="44765">
                  <c:v>223.8249999998689</c:v>
                </c:pt>
                <c:pt idx="44766">
                  <c:v>223.8299999998689</c:v>
                </c:pt>
                <c:pt idx="44767">
                  <c:v>223.8349999998689</c:v>
                </c:pt>
                <c:pt idx="44768">
                  <c:v>223.8399999998689</c:v>
                </c:pt>
                <c:pt idx="44769">
                  <c:v>223.8449999998689</c:v>
                </c:pt>
                <c:pt idx="44770">
                  <c:v>223.8499999998689</c:v>
                </c:pt>
                <c:pt idx="44771">
                  <c:v>223.8549999998689</c:v>
                </c:pt>
                <c:pt idx="44772">
                  <c:v>223.8599999998689</c:v>
                </c:pt>
                <c:pt idx="44773">
                  <c:v>223.8649999998689</c:v>
                </c:pt>
                <c:pt idx="44774">
                  <c:v>223.8699999998689</c:v>
                </c:pt>
                <c:pt idx="44775">
                  <c:v>223.8749999998687</c:v>
                </c:pt>
                <c:pt idx="44776">
                  <c:v>223.8799999998687</c:v>
                </c:pt>
                <c:pt idx="44777">
                  <c:v>223.8849999998689</c:v>
                </c:pt>
                <c:pt idx="44778">
                  <c:v>223.8899999998688</c:v>
                </c:pt>
                <c:pt idx="44779">
                  <c:v>223.8949999998688</c:v>
                </c:pt>
                <c:pt idx="44780">
                  <c:v>223.8999999998688</c:v>
                </c:pt>
                <c:pt idx="44781">
                  <c:v>223.9049999998687</c:v>
                </c:pt>
                <c:pt idx="44782">
                  <c:v>223.9099999998687</c:v>
                </c:pt>
                <c:pt idx="44783">
                  <c:v>223.9149999998687</c:v>
                </c:pt>
                <c:pt idx="44784">
                  <c:v>223.9199999998687</c:v>
                </c:pt>
                <c:pt idx="44785">
                  <c:v>223.9249999998688</c:v>
                </c:pt>
                <c:pt idx="44786">
                  <c:v>223.9299999998688</c:v>
                </c:pt>
                <c:pt idx="44787">
                  <c:v>223.9349999998688</c:v>
                </c:pt>
                <c:pt idx="44788">
                  <c:v>223.9399999998687</c:v>
                </c:pt>
                <c:pt idx="44789">
                  <c:v>223.9449999998687</c:v>
                </c:pt>
                <c:pt idx="44790">
                  <c:v>223.9499999998687</c:v>
                </c:pt>
                <c:pt idx="44791">
                  <c:v>223.9549999998688</c:v>
                </c:pt>
                <c:pt idx="44792">
                  <c:v>223.9599999998688</c:v>
                </c:pt>
                <c:pt idx="44793">
                  <c:v>223.9649999998688</c:v>
                </c:pt>
                <c:pt idx="44794">
                  <c:v>223.9699999998687</c:v>
                </c:pt>
                <c:pt idx="44795">
                  <c:v>223.9749999998687</c:v>
                </c:pt>
                <c:pt idx="44796">
                  <c:v>223.9799999998687</c:v>
                </c:pt>
                <c:pt idx="44797">
                  <c:v>223.9849999998688</c:v>
                </c:pt>
                <c:pt idx="44798">
                  <c:v>223.9899999998688</c:v>
                </c:pt>
                <c:pt idx="44799">
                  <c:v>223.9949999998688</c:v>
                </c:pt>
                <c:pt idx="44800">
                  <c:v>223.9999999998687</c:v>
                </c:pt>
                <c:pt idx="44801">
                  <c:v>224.0049999998687</c:v>
                </c:pt>
                <c:pt idx="44802">
                  <c:v>224.0099999998687</c:v>
                </c:pt>
                <c:pt idx="44803">
                  <c:v>224.0149999998685</c:v>
                </c:pt>
                <c:pt idx="44804">
                  <c:v>224.0199999998678</c:v>
                </c:pt>
                <c:pt idx="44805">
                  <c:v>224.0249999998687</c:v>
                </c:pt>
                <c:pt idx="44806">
                  <c:v>224.0299999998687</c:v>
                </c:pt>
                <c:pt idx="44807">
                  <c:v>224.0349999998687</c:v>
                </c:pt>
                <c:pt idx="44808">
                  <c:v>224.0399999998687</c:v>
                </c:pt>
                <c:pt idx="44809">
                  <c:v>224.0449999998687</c:v>
                </c:pt>
                <c:pt idx="44810">
                  <c:v>224.0499999998679</c:v>
                </c:pt>
                <c:pt idx="44811">
                  <c:v>224.0549999998687</c:v>
                </c:pt>
                <c:pt idx="44812">
                  <c:v>224.0599999998687</c:v>
                </c:pt>
                <c:pt idx="44813">
                  <c:v>224.0649999998687</c:v>
                </c:pt>
                <c:pt idx="44814">
                  <c:v>224.0699999998687</c:v>
                </c:pt>
                <c:pt idx="44815">
                  <c:v>224.0749999998687</c:v>
                </c:pt>
                <c:pt idx="44816">
                  <c:v>224.0799999998681</c:v>
                </c:pt>
                <c:pt idx="44817">
                  <c:v>224.0849999998687</c:v>
                </c:pt>
                <c:pt idx="44818">
                  <c:v>224.0899999998687</c:v>
                </c:pt>
                <c:pt idx="44819">
                  <c:v>224.0949999998685</c:v>
                </c:pt>
                <c:pt idx="44820">
                  <c:v>224.0999999998685</c:v>
                </c:pt>
                <c:pt idx="44821">
                  <c:v>224.1049999998685</c:v>
                </c:pt>
                <c:pt idx="44822">
                  <c:v>224.1099999998683</c:v>
                </c:pt>
                <c:pt idx="44823">
                  <c:v>224.1149999998677</c:v>
                </c:pt>
                <c:pt idx="44824">
                  <c:v>224.1199999998677</c:v>
                </c:pt>
                <c:pt idx="44825">
                  <c:v>224.1249999998685</c:v>
                </c:pt>
                <c:pt idx="44826">
                  <c:v>224.1299999998685</c:v>
                </c:pt>
                <c:pt idx="44827">
                  <c:v>224.1349999998685</c:v>
                </c:pt>
                <c:pt idx="44828">
                  <c:v>224.1399999998685</c:v>
                </c:pt>
                <c:pt idx="44829">
                  <c:v>224.1449999998677</c:v>
                </c:pt>
                <c:pt idx="44830">
                  <c:v>224.1499999998677</c:v>
                </c:pt>
                <c:pt idx="44831">
                  <c:v>224.1549999998686</c:v>
                </c:pt>
                <c:pt idx="44832">
                  <c:v>224.1599999998685</c:v>
                </c:pt>
                <c:pt idx="44833">
                  <c:v>224.1649999998685</c:v>
                </c:pt>
                <c:pt idx="44834">
                  <c:v>224.1699999998685</c:v>
                </c:pt>
                <c:pt idx="44835">
                  <c:v>224.1749999998679</c:v>
                </c:pt>
                <c:pt idx="44836">
                  <c:v>224.1799999998676</c:v>
                </c:pt>
                <c:pt idx="44837">
                  <c:v>224.1849999998686</c:v>
                </c:pt>
                <c:pt idx="44838">
                  <c:v>224.1899999998685</c:v>
                </c:pt>
                <c:pt idx="44839">
                  <c:v>224.1949999998685</c:v>
                </c:pt>
                <c:pt idx="44840">
                  <c:v>224.1999999998685</c:v>
                </c:pt>
                <c:pt idx="44841">
                  <c:v>224.2049999998681</c:v>
                </c:pt>
                <c:pt idx="44842">
                  <c:v>224.2099999998676</c:v>
                </c:pt>
                <c:pt idx="44843">
                  <c:v>224.2149999998676</c:v>
                </c:pt>
                <c:pt idx="44844">
                  <c:v>224.2199999998676</c:v>
                </c:pt>
                <c:pt idx="44845">
                  <c:v>224.2249999998685</c:v>
                </c:pt>
                <c:pt idx="44846">
                  <c:v>224.2299999998685</c:v>
                </c:pt>
                <c:pt idx="44847">
                  <c:v>224.2349999998683</c:v>
                </c:pt>
                <c:pt idx="44848">
                  <c:v>224.2399999998676</c:v>
                </c:pt>
                <c:pt idx="44849">
                  <c:v>224.2449999998676</c:v>
                </c:pt>
                <c:pt idx="44850">
                  <c:v>224.2499999998676</c:v>
                </c:pt>
                <c:pt idx="44851">
                  <c:v>224.2549999998685</c:v>
                </c:pt>
                <c:pt idx="44852">
                  <c:v>224.2599999998685</c:v>
                </c:pt>
                <c:pt idx="44853">
                  <c:v>224.2649999998685</c:v>
                </c:pt>
                <c:pt idx="44854">
                  <c:v>224.2699999998677</c:v>
                </c:pt>
                <c:pt idx="44855">
                  <c:v>224.2749999998676</c:v>
                </c:pt>
                <c:pt idx="44856">
                  <c:v>224.2799999998676</c:v>
                </c:pt>
                <c:pt idx="44857">
                  <c:v>224.2849999998685</c:v>
                </c:pt>
                <c:pt idx="44858">
                  <c:v>224.2899999998685</c:v>
                </c:pt>
                <c:pt idx="44859">
                  <c:v>224.2949999998685</c:v>
                </c:pt>
                <c:pt idx="44860">
                  <c:v>224.2999999998679</c:v>
                </c:pt>
                <c:pt idx="44861">
                  <c:v>224.3049999998685</c:v>
                </c:pt>
                <c:pt idx="44862">
                  <c:v>224.3099999998685</c:v>
                </c:pt>
                <c:pt idx="44863">
                  <c:v>224.3149999998683</c:v>
                </c:pt>
                <c:pt idx="44864">
                  <c:v>224.3199999998683</c:v>
                </c:pt>
                <c:pt idx="44865">
                  <c:v>224.3249999998685</c:v>
                </c:pt>
                <c:pt idx="44866">
                  <c:v>224.3299999998684</c:v>
                </c:pt>
                <c:pt idx="44867">
                  <c:v>224.3349999998684</c:v>
                </c:pt>
                <c:pt idx="44868">
                  <c:v>224.3399999998684</c:v>
                </c:pt>
                <c:pt idx="44869">
                  <c:v>224.3449999998683</c:v>
                </c:pt>
                <c:pt idx="44870">
                  <c:v>224.3499999998683</c:v>
                </c:pt>
                <c:pt idx="44871">
                  <c:v>224.3549999998684</c:v>
                </c:pt>
                <c:pt idx="44872">
                  <c:v>224.3599999998684</c:v>
                </c:pt>
                <c:pt idx="44873">
                  <c:v>224.3649999998684</c:v>
                </c:pt>
                <c:pt idx="44874">
                  <c:v>224.3699999998684</c:v>
                </c:pt>
                <c:pt idx="44875">
                  <c:v>224.3749999998684</c:v>
                </c:pt>
                <c:pt idx="44876">
                  <c:v>224.3799999998683</c:v>
                </c:pt>
                <c:pt idx="44877">
                  <c:v>224.3849999998684</c:v>
                </c:pt>
                <c:pt idx="44878">
                  <c:v>224.3899999998684</c:v>
                </c:pt>
                <c:pt idx="44879">
                  <c:v>224.3949999998684</c:v>
                </c:pt>
                <c:pt idx="44880">
                  <c:v>224.3999999998684</c:v>
                </c:pt>
                <c:pt idx="44881">
                  <c:v>224.4049999998684</c:v>
                </c:pt>
                <c:pt idx="44882">
                  <c:v>224.4099999998683</c:v>
                </c:pt>
                <c:pt idx="44883">
                  <c:v>224.4149999998683</c:v>
                </c:pt>
                <c:pt idx="44884">
                  <c:v>224.4199999998683</c:v>
                </c:pt>
                <c:pt idx="44885">
                  <c:v>224.4249999998684</c:v>
                </c:pt>
                <c:pt idx="44886">
                  <c:v>224.4299999998684</c:v>
                </c:pt>
                <c:pt idx="44887">
                  <c:v>224.4349999998684</c:v>
                </c:pt>
                <c:pt idx="44888">
                  <c:v>224.4399999998683</c:v>
                </c:pt>
                <c:pt idx="44889">
                  <c:v>224.4449999998683</c:v>
                </c:pt>
                <c:pt idx="44890">
                  <c:v>224.4499999998683</c:v>
                </c:pt>
                <c:pt idx="44891">
                  <c:v>224.4549999998683</c:v>
                </c:pt>
                <c:pt idx="44892">
                  <c:v>224.4599999998683</c:v>
                </c:pt>
                <c:pt idx="44893">
                  <c:v>224.4649999998683</c:v>
                </c:pt>
                <c:pt idx="44894">
                  <c:v>224.4699999998683</c:v>
                </c:pt>
                <c:pt idx="44895">
                  <c:v>224.4749999998683</c:v>
                </c:pt>
                <c:pt idx="44896">
                  <c:v>224.4799999998683</c:v>
                </c:pt>
                <c:pt idx="44897">
                  <c:v>224.4849999998683</c:v>
                </c:pt>
                <c:pt idx="44898">
                  <c:v>224.4899999998683</c:v>
                </c:pt>
                <c:pt idx="44899">
                  <c:v>224.4949999998683</c:v>
                </c:pt>
                <c:pt idx="44900">
                  <c:v>224.4999999998683</c:v>
                </c:pt>
                <c:pt idx="44901">
                  <c:v>224.5049999998683</c:v>
                </c:pt>
                <c:pt idx="44902">
                  <c:v>224.5099999998683</c:v>
                </c:pt>
                <c:pt idx="44903">
                  <c:v>224.5149999998683</c:v>
                </c:pt>
                <c:pt idx="44904">
                  <c:v>224.5199999998677</c:v>
                </c:pt>
                <c:pt idx="44905">
                  <c:v>224.5249999998683</c:v>
                </c:pt>
                <c:pt idx="44906">
                  <c:v>224.5299999998682</c:v>
                </c:pt>
                <c:pt idx="44907">
                  <c:v>224.5349999998681</c:v>
                </c:pt>
                <c:pt idx="44908">
                  <c:v>224.5399999998681</c:v>
                </c:pt>
                <c:pt idx="44909">
                  <c:v>224.5449999998681</c:v>
                </c:pt>
                <c:pt idx="44910">
                  <c:v>224.5499999998679</c:v>
                </c:pt>
                <c:pt idx="44911">
                  <c:v>224.5549999998682</c:v>
                </c:pt>
                <c:pt idx="44912">
                  <c:v>224.5599999998682</c:v>
                </c:pt>
                <c:pt idx="44913">
                  <c:v>224.5649999998681</c:v>
                </c:pt>
                <c:pt idx="44914">
                  <c:v>224.5699999998681</c:v>
                </c:pt>
                <c:pt idx="44915">
                  <c:v>224.5749999998681</c:v>
                </c:pt>
                <c:pt idx="44916">
                  <c:v>224.5799999998681</c:v>
                </c:pt>
                <c:pt idx="44917">
                  <c:v>224.5849999998682</c:v>
                </c:pt>
                <c:pt idx="44918">
                  <c:v>224.5899999998682</c:v>
                </c:pt>
                <c:pt idx="44919">
                  <c:v>224.5949999998682</c:v>
                </c:pt>
                <c:pt idx="44920">
                  <c:v>224.5999999998681</c:v>
                </c:pt>
                <c:pt idx="44921">
                  <c:v>224.6049999998681</c:v>
                </c:pt>
                <c:pt idx="44922">
                  <c:v>224.6099999998681</c:v>
                </c:pt>
                <c:pt idx="44923">
                  <c:v>224.6149999998675</c:v>
                </c:pt>
                <c:pt idx="44924">
                  <c:v>224.6199999998672</c:v>
                </c:pt>
                <c:pt idx="44925">
                  <c:v>224.6249999998682</c:v>
                </c:pt>
                <c:pt idx="44926">
                  <c:v>224.6299999998681</c:v>
                </c:pt>
                <c:pt idx="44927">
                  <c:v>224.6349999998681</c:v>
                </c:pt>
                <c:pt idx="44928">
                  <c:v>224.6399999998681</c:v>
                </c:pt>
                <c:pt idx="44929">
                  <c:v>224.6449999998677</c:v>
                </c:pt>
                <c:pt idx="44930">
                  <c:v>224.6499999998672</c:v>
                </c:pt>
                <c:pt idx="44931">
                  <c:v>224.6549999998682</c:v>
                </c:pt>
                <c:pt idx="44932">
                  <c:v>224.6599999998681</c:v>
                </c:pt>
                <c:pt idx="44933">
                  <c:v>224.6649999998681</c:v>
                </c:pt>
                <c:pt idx="44934">
                  <c:v>224.6699999998681</c:v>
                </c:pt>
                <c:pt idx="44935">
                  <c:v>224.6749999998679</c:v>
                </c:pt>
                <c:pt idx="44936">
                  <c:v>224.6799999998672</c:v>
                </c:pt>
                <c:pt idx="44937">
                  <c:v>224.6849999998681</c:v>
                </c:pt>
                <c:pt idx="44938">
                  <c:v>224.6899999998681</c:v>
                </c:pt>
                <c:pt idx="44939">
                  <c:v>224.6949999998681</c:v>
                </c:pt>
                <c:pt idx="44940">
                  <c:v>224.6999999998681</c:v>
                </c:pt>
                <c:pt idx="44941">
                  <c:v>224.7049999998681</c:v>
                </c:pt>
                <c:pt idx="44942">
                  <c:v>224.7099999998673</c:v>
                </c:pt>
                <c:pt idx="44943">
                  <c:v>224.7149999998672</c:v>
                </c:pt>
                <c:pt idx="44944">
                  <c:v>224.7199999998672</c:v>
                </c:pt>
                <c:pt idx="44945">
                  <c:v>224.7249999998681</c:v>
                </c:pt>
                <c:pt idx="44946">
                  <c:v>224.7299999998681</c:v>
                </c:pt>
                <c:pt idx="44947">
                  <c:v>224.7349999998681</c:v>
                </c:pt>
                <c:pt idx="44948">
                  <c:v>224.7399999998675</c:v>
                </c:pt>
                <c:pt idx="44949">
                  <c:v>224.7449999998671</c:v>
                </c:pt>
                <c:pt idx="44950">
                  <c:v>224.7499999998671</c:v>
                </c:pt>
                <c:pt idx="44951">
                  <c:v>224.7549999998679</c:v>
                </c:pt>
                <c:pt idx="44952">
                  <c:v>224.7599999998679</c:v>
                </c:pt>
                <c:pt idx="44953">
                  <c:v>224.7649999998679</c:v>
                </c:pt>
                <c:pt idx="44954">
                  <c:v>224.7699999998677</c:v>
                </c:pt>
                <c:pt idx="44955">
                  <c:v>224.7749999998671</c:v>
                </c:pt>
                <c:pt idx="44956">
                  <c:v>224.7799999998671</c:v>
                </c:pt>
                <c:pt idx="44957">
                  <c:v>224.7849999998679</c:v>
                </c:pt>
                <c:pt idx="44958">
                  <c:v>224.7899999998679</c:v>
                </c:pt>
                <c:pt idx="44959">
                  <c:v>224.7949999998679</c:v>
                </c:pt>
                <c:pt idx="44960">
                  <c:v>224.7999999998679</c:v>
                </c:pt>
                <c:pt idx="44961">
                  <c:v>224.804999999868</c:v>
                </c:pt>
                <c:pt idx="44962">
                  <c:v>224.809999999868</c:v>
                </c:pt>
                <c:pt idx="44963">
                  <c:v>224.814999999868</c:v>
                </c:pt>
                <c:pt idx="44964">
                  <c:v>224.8199999998679</c:v>
                </c:pt>
                <c:pt idx="44965">
                  <c:v>224.824999999868</c:v>
                </c:pt>
                <c:pt idx="44966">
                  <c:v>224.829999999868</c:v>
                </c:pt>
                <c:pt idx="44967">
                  <c:v>224.834999999868</c:v>
                </c:pt>
                <c:pt idx="44968">
                  <c:v>224.839999999868</c:v>
                </c:pt>
                <c:pt idx="44969">
                  <c:v>224.844999999868</c:v>
                </c:pt>
                <c:pt idx="44970">
                  <c:v>224.8499999998679</c:v>
                </c:pt>
                <c:pt idx="44971">
                  <c:v>224.854999999868</c:v>
                </c:pt>
                <c:pt idx="44972">
                  <c:v>224.859999999868</c:v>
                </c:pt>
                <c:pt idx="44973">
                  <c:v>224.864999999868</c:v>
                </c:pt>
                <c:pt idx="44974">
                  <c:v>224.869999999868</c:v>
                </c:pt>
                <c:pt idx="44975">
                  <c:v>224.874999999868</c:v>
                </c:pt>
                <c:pt idx="44976">
                  <c:v>224.8799999998679</c:v>
                </c:pt>
                <c:pt idx="44977">
                  <c:v>224.8849999998679</c:v>
                </c:pt>
                <c:pt idx="44978">
                  <c:v>224.8899999998679</c:v>
                </c:pt>
                <c:pt idx="44979">
                  <c:v>224.8949999998679</c:v>
                </c:pt>
                <c:pt idx="44980">
                  <c:v>224.8999999998679</c:v>
                </c:pt>
                <c:pt idx="44981">
                  <c:v>224.9049999998679</c:v>
                </c:pt>
                <c:pt idx="44982">
                  <c:v>224.9099999998679</c:v>
                </c:pt>
                <c:pt idx="44983">
                  <c:v>224.9149999998679</c:v>
                </c:pt>
                <c:pt idx="44984">
                  <c:v>224.9199999998679</c:v>
                </c:pt>
                <c:pt idx="44985">
                  <c:v>224.9249999998679</c:v>
                </c:pt>
                <c:pt idx="44986">
                  <c:v>224.9299999998679</c:v>
                </c:pt>
                <c:pt idx="44987">
                  <c:v>224.9349999998679</c:v>
                </c:pt>
                <c:pt idx="44988">
                  <c:v>224.9399999998679</c:v>
                </c:pt>
                <c:pt idx="44989">
                  <c:v>224.9449999998679</c:v>
                </c:pt>
                <c:pt idx="44990">
                  <c:v>224.9499999998679</c:v>
                </c:pt>
                <c:pt idx="44991">
                  <c:v>224.9549999998679</c:v>
                </c:pt>
                <c:pt idx="44992">
                  <c:v>224.9599999998679</c:v>
                </c:pt>
                <c:pt idx="44993">
                  <c:v>224.9649999998679</c:v>
                </c:pt>
                <c:pt idx="44994">
                  <c:v>224.9699999998678</c:v>
                </c:pt>
                <c:pt idx="44995">
                  <c:v>224.9749999998677</c:v>
                </c:pt>
                <c:pt idx="44996">
                  <c:v>224.9799999998677</c:v>
                </c:pt>
                <c:pt idx="44997">
                  <c:v>224.9849999998679</c:v>
                </c:pt>
                <c:pt idx="44998">
                  <c:v>224.9899999998678</c:v>
                </c:pt>
                <c:pt idx="44999">
                  <c:v>224.9949999998678</c:v>
                </c:pt>
                <c:pt idx="45000">
                  <c:v>224.9999999998678</c:v>
                </c:pt>
                <c:pt idx="45001">
                  <c:v>225.0049999998677</c:v>
                </c:pt>
                <c:pt idx="45002">
                  <c:v>225.0099999998677</c:v>
                </c:pt>
                <c:pt idx="45003">
                  <c:v>225.0149999998677</c:v>
                </c:pt>
                <c:pt idx="45004">
                  <c:v>225.0199999998677</c:v>
                </c:pt>
                <c:pt idx="45005">
                  <c:v>225.0249999998678</c:v>
                </c:pt>
                <c:pt idx="45006">
                  <c:v>225.0299999998678</c:v>
                </c:pt>
                <c:pt idx="45007">
                  <c:v>225.0349999998678</c:v>
                </c:pt>
                <c:pt idx="45008">
                  <c:v>225.0399999998677</c:v>
                </c:pt>
                <c:pt idx="45009">
                  <c:v>225.0449999998677</c:v>
                </c:pt>
                <c:pt idx="45010">
                  <c:v>225.0499999998677</c:v>
                </c:pt>
                <c:pt idx="45011">
                  <c:v>225.0549999998678</c:v>
                </c:pt>
                <c:pt idx="45012">
                  <c:v>225.0599999998678</c:v>
                </c:pt>
                <c:pt idx="45013">
                  <c:v>225.0649999998678</c:v>
                </c:pt>
                <c:pt idx="45014">
                  <c:v>225.0699999998677</c:v>
                </c:pt>
                <c:pt idx="45015">
                  <c:v>225.0749999998677</c:v>
                </c:pt>
                <c:pt idx="45016">
                  <c:v>225.0799999998677</c:v>
                </c:pt>
                <c:pt idx="45017">
                  <c:v>225.0849999998678</c:v>
                </c:pt>
                <c:pt idx="45018">
                  <c:v>225.0899999998678</c:v>
                </c:pt>
                <c:pt idx="45019">
                  <c:v>225.0949999998678</c:v>
                </c:pt>
                <c:pt idx="45020">
                  <c:v>225.0999999998677</c:v>
                </c:pt>
                <c:pt idx="45021">
                  <c:v>225.1049999998677</c:v>
                </c:pt>
                <c:pt idx="45022">
                  <c:v>225.1099999998677</c:v>
                </c:pt>
                <c:pt idx="45023">
                  <c:v>225.1149999998675</c:v>
                </c:pt>
                <c:pt idx="45024">
                  <c:v>225.1199999998668</c:v>
                </c:pt>
                <c:pt idx="45025">
                  <c:v>225.1249999998677</c:v>
                </c:pt>
                <c:pt idx="45026">
                  <c:v>225.1299999998677</c:v>
                </c:pt>
                <c:pt idx="45027">
                  <c:v>225.1349999998677</c:v>
                </c:pt>
                <c:pt idx="45028">
                  <c:v>225.1399999998677</c:v>
                </c:pt>
                <c:pt idx="45029">
                  <c:v>225.1449999998677</c:v>
                </c:pt>
                <c:pt idx="45030">
                  <c:v>225.1499999998668</c:v>
                </c:pt>
                <c:pt idx="45031">
                  <c:v>225.1549999998677</c:v>
                </c:pt>
                <c:pt idx="45032">
                  <c:v>225.1599999998677</c:v>
                </c:pt>
                <c:pt idx="45033">
                  <c:v>225.1649999998677</c:v>
                </c:pt>
                <c:pt idx="45034">
                  <c:v>225.1699999998677</c:v>
                </c:pt>
                <c:pt idx="45035">
                  <c:v>225.1749999998677</c:v>
                </c:pt>
                <c:pt idx="45036">
                  <c:v>225.1799999998671</c:v>
                </c:pt>
                <c:pt idx="45037">
                  <c:v>225.1849999998677</c:v>
                </c:pt>
                <c:pt idx="45038">
                  <c:v>225.1899999998676</c:v>
                </c:pt>
                <c:pt idx="45039">
                  <c:v>225.1949999998675</c:v>
                </c:pt>
                <c:pt idx="45040">
                  <c:v>225.1999999998675</c:v>
                </c:pt>
                <c:pt idx="45041">
                  <c:v>225.2049999998675</c:v>
                </c:pt>
                <c:pt idx="45042">
                  <c:v>225.2099999998673</c:v>
                </c:pt>
                <c:pt idx="45043">
                  <c:v>225.2149999998667</c:v>
                </c:pt>
                <c:pt idx="45044">
                  <c:v>225.2199999998667</c:v>
                </c:pt>
                <c:pt idx="45045">
                  <c:v>225.2249999998675</c:v>
                </c:pt>
                <c:pt idx="45046">
                  <c:v>225.2299999998675</c:v>
                </c:pt>
                <c:pt idx="45047">
                  <c:v>225.2349999998675</c:v>
                </c:pt>
                <c:pt idx="45048">
                  <c:v>225.2399999998675</c:v>
                </c:pt>
                <c:pt idx="45049">
                  <c:v>225.2449999998667</c:v>
                </c:pt>
                <c:pt idx="45050">
                  <c:v>225.2499999998667</c:v>
                </c:pt>
                <c:pt idx="45051">
                  <c:v>225.2549999998676</c:v>
                </c:pt>
                <c:pt idx="45052">
                  <c:v>225.2599999998675</c:v>
                </c:pt>
                <c:pt idx="45053">
                  <c:v>225.2649999998675</c:v>
                </c:pt>
                <c:pt idx="45054">
                  <c:v>225.2699999998675</c:v>
                </c:pt>
                <c:pt idx="45055">
                  <c:v>225.2749999998667</c:v>
                </c:pt>
                <c:pt idx="45056">
                  <c:v>225.2799999998666</c:v>
                </c:pt>
                <c:pt idx="45057">
                  <c:v>225.2849999998676</c:v>
                </c:pt>
                <c:pt idx="45058">
                  <c:v>225.2899999998675</c:v>
                </c:pt>
                <c:pt idx="45059">
                  <c:v>225.2949999998675</c:v>
                </c:pt>
                <c:pt idx="45060">
                  <c:v>225.2999999998675</c:v>
                </c:pt>
                <c:pt idx="45061">
                  <c:v>225.3049999998676</c:v>
                </c:pt>
                <c:pt idx="45062">
                  <c:v>225.3099999998676</c:v>
                </c:pt>
                <c:pt idx="45063">
                  <c:v>225.3149999998676</c:v>
                </c:pt>
                <c:pt idx="45064">
                  <c:v>225.3199999998675</c:v>
                </c:pt>
                <c:pt idx="45065">
                  <c:v>225.3249999998675</c:v>
                </c:pt>
                <c:pt idx="45066">
                  <c:v>225.3299999998675</c:v>
                </c:pt>
                <c:pt idx="45067">
                  <c:v>225.3349999998675</c:v>
                </c:pt>
                <c:pt idx="45068">
                  <c:v>225.3399999998675</c:v>
                </c:pt>
                <c:pt idx="45069">
                  <c:v>225.3449999998675</c:v>
                </c:pt>
                <c:pt idx="45070">
                  <c:v>225.3499999998675</c:v>
                </c:pt>
                <c:pt idx="45071">
                  <c:v>225.3549999998675</c:v>
                </c:pt>
                <c:pt idx="45072">
                  <c:v>225.3599999998675</c:v>
                </c:pt>
                <c:pt idx="45073">
                  <c:v>225.3649999998675</c:v>
                </c:pt>
                <c:pt idx="45074">
                  <c:v>225.3699999998675</c:v>
                </c:pt>
                <c:pt idx="45075">
                  <c:v>225.3749999998675</c:v>
                </c:pt>
                <c:pt idx="45076">
                  <c:v>225.3799999998675</c:v>
                </c:pt>
                <c:pt idx="45077">
                  <c:v>225.3849999998675</c:v>
                </c:pt>
                <c:pt idx="45078">
                  <c:v>225.3899999998675</c:v>
                </c:pt>
                <c:pt idx="45079">
                  <c:v>225.3949999998675</c:v>
                </c:pt>
                <c:pt idx="45080">
                  <c:v>225.3999999998675</c:v>
                </c:pt>
                <c:pt idx="45081">
                  <c:v>225.4049999998675</c:v>
                </c:pt>
                <c:pt idx="45082">
                  <c:v>225.4099999998674</c:v>
                </c:pt>
                <c:pt idx="45083">
                  <c:v>225.4149999998673</c:v>
                </c:pt>
                <c:pt idx="45084">
                  <c:v>225.4199999998673</c:v>
                </c:pt>
                <c:pt idx="45085">
                  <c:v>225.4249999998675</c:v>
                </c:pt>
                <c:pt idx="45086">
                  <c:v>225.4299999998674</c:v>
                </c:pt>
                <c:pt idx="45087">
                  <c:v>225.4349999998674</c:v>
                </c:pt>
                <c:pt idx="45088">
                  <c:v>225.4399999998674</c:v>
                </c:pt>
                <c:pt idx="45089">
                  <c:v>225.4449999998673</c:v>
                </c:pt>
                <c:pt idx="45090">
                  <c:v>225.4499999998673</c:v>
                </c:pt>
                <c:pt idx="45091">
                  <c:v>225.4549999998674</c:v>
                </c:pt>
                <c:pt idx="45092">
                  <c:v>225.4599999998674</c:v>
                </c:pt>
                <c:pt idx="45093">
                  <c:v>225.4649999998674</c:v>
                </c:pt>
                <c:pt idx="45094">
                  <c:v>225.4699999998674</c:v>
                </c:pt>
                <c:pt idx="45095">
                  <c:v>225.4749999998674</c:v>
                </c:pt>
                <c:pt idx="45096">
                  <c:v>225.4799999998673</c:v>
                </c:pt>
                <c:pt idx="45097">
                  <c:v>225.4849999998674</c:v>
                </c:pt>
                <c:pt idx="45098">
                  <c:v>225.4899999998674</c:v>
                </c:pt>
                <c:pt idx="45099">
                  <c:v>225.4949999998674</c:v>
                </c:pt>
                <c:pt idx="45100">
                  <c:v>225.4999999998674</c:v>
                </c:pt>
                <c:pt idx="45101">
                  <c:v>225.5049999998674</c:v>
                </c:pt>
                <c:pt idx="45102">
                  <c:v>225.5099999998673</c:v>
                </c:pt>
                <c:pt idx="45103">
                  <c:v>225.5149999998673</c:v>
                </c:pt>
                <c:pt idx="45104">
                  <c:v>225.5199999998673</c:v>
                </c:pt>
                <c:pt idx="45105">
                  <c:v>225.5249999998674</c:v>
                </c:pt>
                <c:pt idx="45106">
                  <c:v>225.5299999998674</c:v>
                </c:pt>
                <c:pt idx="45107">
                  <c:v>225.5349999998674</c:v>
                </c:pt>
                <c:pt idx="45108">
                  <c:v>225.5399999998673</c:v>
                </c:pt>
                <c:pt idx="45109">
                  <c:v>225.5449999998673</c:v>
                </c:pt>
                <c:pt idx="45110">
                  <c:v>225.5499999998673</c:v>
                </c:pt>
                <c:pt idx="45111">
                  <c:v>225.5549999998673</c:v>
                </c:pt>
                <c:pt idx="45112">
                  <c:v>225.5599999998673</c:v>
                </c:pt>
                <c:pt idx="45113">
                  <c:v>225.5649999998673</c:v>
                </c:pt>
                <c:pt idx="45114">
                  <c:v>225.5699999998673</c:v>
                </c:pt>
                <c:pt idx="45115">
                  <c:v>225.5749999998673</c:v>
                </c:pt>
                <c:pt idx="45116">
                  <c:v>225.5799999998673</c:v>
                </c:pt>
                <c:pt idx="45117">
                  <c:v>225.5849999998673</c:v>
                </c:pt>
                <c:pt idx="45118">
                  <c:v>225.5899999998673</c:v>
                </c:pt>
                <c:pt idx="45119">
                  <c:v>225.5949999998673</c:v>
                </c:pt>
                <c:pt idx="45120">
                  <c:v>225.5999999998673</c:v>
                </c:pt>
                <c:pt idx="45121">
                  <c:v>225.6049999998673</c:v>
                </c:pt>
                <c:pt idx="45122">
                  <c:v>225.6099999998673</c:v>
                </c:pt>
                <c:pt idx="45123">
                  <c:v>225.6149999998673</c:v>
                </c:pt>
                <c:pt idx="45124">
                  <c:v>225.6199999998665</c:v>
                </c:pt>
                <c:pt idx="45125">
                  <c:v>225.6249999998673</c:v>
                </c:pt>
                <c:pt idx="45126">
                  <c:v>225.6299999998672</c:v>
                </c:pt>
                <c:pt idx="45127">
                  <c:v>225.6349999998671</c:v>
                </c:pt>
                <c:pt idx="45128">
                  <c:v>225.6399999998671</c:v>
                </c:pt>
                <c:pt idx="45129">
                  <c:v>225.6449999998671</c:v>
                </c:pt>
                <c:pt idx="45130">
                  <c:v>225.6499999998667</c:v>
                </c:pt>
                <c:pt idx="45131">
                  <c:v>225.6549999998672</c:v>
                </c:pt>
                <c:pt idx="45132">
                  <c:v>225.6599999998672</c:v>
                </c:pt>
                <c:pt idx="45133">
                  <c:v>225.6649999998671</c:v>
                </c:pt>
                <c:pt idx="45134">
                  <c:v>225.6699999998671</c:v>
                </c:pt>
                <c:pt idx="45135">
                  <c:v>225.6749999998671</c:v>
                </c:pt>
                <c:pt idx="45136">
                  <c:v>225.6799999998669</c:v>
                </c:pt>
                <c:pt idx="45137">
                  <c:v>225.6849999998672</c:v>
                </c:pt>
                <c:pt idx="45138">
                  <c:v>225.6899999998672</c:v>
                </c:pt>
                <c:pt idx="45139">
                  <c:v>225.6949999998671</c:v>
                </c:pt>
                <c:pt idx="45140">
                  <c:v>225.6999999998671</c:v>
                </c:pt>
                <c:pt idx="45141">
                  <c:v>225.7049999998671</c:v>
                </c:pt>
                <c:pt idx="45142">
                  <c:v>225.7099999998671</c:v>
                </c:pt>
                <c:pt idx="45143">
                  <c:v>225.7149999998663</c:v>
                </c:pt>
                <c:pt idx="45144">
                  <c:v>225.7199999998662</c:v>
                </c:pt>
                <c:pt idx="45145">
                  <c:v>225.7249999998672</c:v>
                </c:pt>
                <c:pt idx="45146">
                  <c:v>225.7299999998671</c:v>
                </c:pt>
                <c:pt idx="45147">
                  <c:v>225.7349999998671</c:v>
                </c:pt>
                <c:pt idx="45148">
                  <c:v>225.7399999998671</c:v>
                </c:pt>
                <c:pt idx="45149">
                  <c:v>225.7449999998665</c:v>
                </c:pt>
                <c:pt idx="45150">
                  <c:v>225.7499999998662</c:v>
                </c:pt>
                <c:pt idx="45151">
                  <c:v>225.7549999998672</c:v>
                </c:pt>
                <c:pt idx="45152">
                  <c:v>225.7599999998671</c:v>
                </c:pt>
                <c:pt idx="45153">
                  <c:v>225.7649999998671</c:v>
                </c:pt>
                <c:pt idx="45154">
                  <c:v>225.7699999998671</c:v>
                </c:pt>
                <c:pt idx="45155">
                  <c:v>225.7749999998667</c:v>
                </c:pt>
                <c:pt idx="45156">
                  <c:v>225.7799999998662</c:v>
                </c:pt>
                <c:pt idx="45157">
                  <c:v>225.7849999998671</c:v>
                </c:pt>
                <c:pt idx="45158">
                  <c:v>225.7899999998671</c:v>
                </c:pt>
                <c:pt idx="45159">
                  <c:v>225.7949999998671</c:v>
                </c:pt>
                <c:pt idx="45160">
                  <c:v>225.7999999998671</c:v>
                </c:pt>
                <c:pt idx="45161">
                  <c:v>225.8049999998671</c:v>
                </c:pt>
                <c:pt idx="45162">
                  <c:v>225.8099999998671</c:v>
                </c:pt>
                <c:pt idx="45163">
                  <c:v>225.8149999998671</c:v>
                </c:pt>
                <c:pt idx="45164">
                  <c:v>225.8199999998671</c:v>
                </c:pt>
                <c:pt idx="45165">
                  <c:v>225.8249999998671</c:v>
                </c:pt>
                <c:pt idx="45166">
                  <c:v>225.8299999998671</c:v>
                </c:pt>
                <c:pt idx="45167">
                  <c:v>225.8349999998671</c:v>
                </c:pt>
                <c:pt idx="45168">
                  <c:v>225.8399999998671</c:v>
                </c:pt>
                <c:pt idx="45169">
                  <c:v>225.8449999998671</c:v>
                </c:pt>
                <c:pt idx="45170">
                  <c:v>225.849999999867</c:v>
                </c:pt>
                <c:pt idx="45171">
                  <c:v>225.8549999998671</c:v>
                </c:pt>
                <c:pt idx="45172">
                  <c:v>225.8599999998671</c:v>
                </c:pt>
                <c:pt idx="45173">
                  <c:v>225.8649999998671</c:v>
                </c:pt>
                <c:pt idx="45174">
                  <c:v>225.869999999867</c:v>
                </c:pt>
                <c:pt idx="45175">
                  <c:v>225.874999999867</c:v>
                </c:pt>
                <c:pt idx="45176">
                  <c:v>225.879999999867</c:v>
                </c:pt>
                <c:pt idx="45177">
                  <c:v>225.884999999867</c:v>
                </c:pt>
                <c:pt idx="45178">
                  <c:v>225.889999999867</c:v>
                </c:pt>
                <c:pt idx="45179">
                  <c:v>225.894999999867</c:v>
                </c:pt>
                <c:pt idx="45180">
                  <c:v>225.899999999867</c:v>
                </c:pt>
                <c:pt idx="45181">
                  <c:v>225.904999999867</c:v>
                </c:pt>
                <c:pt idx="45182">
                  <c:v>225.909999999867</c:v>
                </c:pt>
                <c:pt idx="45183">
                  <c:v>225.9149999998669</c:v>
                </c:pt>
                <c:pt idx="45184">
                  <c:v>225.9199999998669</c:v>
                </c:pt>
                <c:pt idx="45185">
                  <c:v>225.924999999867</c:v>
                </c:pt>
                <c:pt idx="45186">
                  <c:v>225.929999999867</c:v>
                </c:pt>
                <c:pt idx="45187">
                  <c:v>225.934999999867</c:v>
                </c:pt>
                <c:pt idx="45188">
                  <c:v>225.939999999867</c:v>
                </c:pt>
                <c:pt idx="45189">
                  <c:v>225.944999999867</c:v>
                </c:pt>
                <c:pt idx="45190">
                  <c:v>225.9499999998669</c:v>
                </c:pt>
                <c:pt idx="45191">
                  <c:v>225.954999999867</c:v>
                </c:pt>
                <c:pt idx="45192">
                  <c:v>225.959999999867</c:v>
                </c:pt>
                <c:pt idx="45193">
                  <c:v>225.964999999867</c:v>
                </c:pt>
                <c:pt idx="45194">
                  <c:v>225.969999999867</c:v>
                </c:pt>
                <c:pt idx="45195">
                  <c:v>225.974999999867</c:v>
                </c:pt>
                <c:pt idx="45196">
                  <c:v>225.9799999998669</c:v>
                </c:pt>
                <c:pt idx="45197">
                  <c:v>225.9849999998669</c:v>
                </c:pt>
                <c:pt idx="45198">
                  <c:v>225.9899999998669</c:v>
                </c:pt>
                <c:pt idx="45199">
                  <c:v>225.9949999998669</c:v>
                </c:pt>
                <c:pt idx="45200">
                  <c:v>225.9999999998669</c:v>
                </c:pt>
                <c:pt idx="45201">
                  <c:v>226.0049999998669</c:v>
                </c:pt>
                <c:pt idx="45202">
                  <c:v>226.0099999998669</c:v>
                </c:pt>
                <c:pt idx="45203">
                  <c:v>226.0149999998669</c:v>
                </c:pt>
                <c:pt idx="45204">
                  <c:v>226.0199999998669</c:v>
                </c:pt>
                <c:pt idx="45205">
                  <c:v>226.0249999998669</c:v>
                </c:pt>
                <c:pt idx="45206">
                  <c:v>226.0299999998669</c:v>
                </c:pt>
                <c:pt idx="45207">
                  <c:v>226.0349999998669</c:v>
                </c:pt>
                <c:pt idx="45208">
                  <c:v>226.0399999998669</c:v>
                </c:pt>
                <c:pt idx="45209">
                  <c:v>226.0449999998669</c:v>
                </c:pt>
                <c:pt idx="45210">
                  <c:v>226.0499999998669</c:v>
                </c:pt>
                <c:pt idx="45211">
                  <c:v>226.0549999998669</c:v>
                </c:pt>
                <c:pt idx="45212">
                  <c:v>226.0599999998669</c:v>
                </c:pt>
                <c:pt idx="45213">
                  <c:v>226.0649999998669</c:v>
                </c:pt>
                <c:pt idx="45214">
                  <c:v>226.0699999998668</c:v>
                </c:pt>
                <c:pt idx="45215">
                  <c:v>226.0749999998667</c:v>
                </c:pt>
                <c:pt idx="45216">
                  <c:v>226.0799999998667</c:v>
                </c:pt>
                <c:pt idx="45217">
                  <c:v>226.0849999998669</c:v>
                </c:pt>
                <c:pt idx="45218">
                  <c:v>226.0899999998668</c:v>
                </c:pt>
                <c:pt idx="45219">
                  <c:v>226.0949999998668</c:v>
                </c:pt>
                <c:pt idx="45220">
                  <c:v>226.0999999998668</c:v>
                </c:pt>
                <c:pt idx="45221">
                  <c:v>226.1049999998667</c:v>
                </c:pt>
                <c:pt idx="45222">
                  <c:v>226.1099999998667</c:v>
                </c:pt>
                <c:pt idx="45223">
                  <c:v>226.1149999998667</c:v>
                </c:pt>
                <c:pt idx="45224">
                  <c:v>226.1199999998665</c:v>
                </c:pt>
                <c:pt idx="45225">
                  <c:v>226.1249999998668</c:v>
                </c:pt>
                <c:pt idx="45226">
                  <c:v>226.1299999998668</c:v>
                </c:pt>
                <c:pt idx="45227">
                  <c:v>226.1349999998667</c:v>
                </c:pt>
                <c:pt idx="45228">
                  <c:v>226.1399999998667</c:v>
                </c:pt>
                <c:pt idx="45229">
                  <c:v>226.1449999998667</c:v>
                </c:pt>
                <c:pt idx="45230">
                  <c:v>226.1499999998667</c:v>
                </c:pt>
                <c:pt idx="45231">
                  <c:v>226.1549999998668</c:v>
                </c:pt>
                <c:pt idx="45232">
                  <c:v>226.1599999998668</c:v>
                </c:pt>
                <c:pt idx="45233">
                  <c:v>226.1649999998668</c:v>
                </c:pt>
                <c:pt idx="45234">
                  <c:v>226.1699999998667</c:v>
                </c:pt>
                <c:pt idx="45235">
                  <c:v>226.1749999998667</c:v>
                </c:pt>
                <c:pt idx="45236">
                  <c:v>226.1799999998667</c:v>
                </c:pt>
                <c:pt idx="45237">
                  <c:v>226.1849999998668</c:v>
                </c:pt>
                <c:pt idx="45238">
                  <c:v>226.1899999998668</c:v>
                </c:pt>
                <c:pt idx="45239">
                  <c:v>226.1949999998668</c:v>
                </c:pt>
                <c:pt idx="45240">
                  <c:v>226.1999999998667</c:v>
                </c:pt>
                <c:pt idx="45241">
                  <c:v>226.2049999998667</c:v>
                </c:pt>
                <c:pt idx="45242">
                  <c:v>226.2099999998667</c:v>
                </c:pt>
                <c:pt idx="45243">
                  <c:v>226.2149999998663</c:v>
                </c:pt>
                <c:pt idx="45244">
                  <c:v>226.2199999998658</c:v>
                </c:pt>
                <c:pt idx="45245">
                  <c:v>226.2249999998667</c:v>
                </c:pt>
                <c:pt idx="45246">
                  <c:v>226.2299999998667</c:v>
                </c:pt>
                <c:pt idx="45247">
                  <c:v>226.2349999998667</c:v>
                </c:pt>
                <c:pt idx="45248">
                  <c:v>226.2399999998667</c:v>
                </c:pt>
                <c:pt idx="45249">
                  <c:v>226.2449999998665</c:v>
                </c:pt>
                <c:pt idx="45250">
                  <c:v>226.2499999998658</c:v>
                </c:pt>
                <c:pt idx="45251">
                  <c:v>226.2549999998667</c:v>
                </c:pt>
                <c:pt idx="45252">
                  <c:v>226.2599999998667</c:v>
                </c:pt>
                <c:pt idx="45253">
                  <c:v>226.2649999998667</c:v>
                </c:pt>
                <c:pt idx="45254">
                  <c:v>226.2699999998667</c:v>
                </c:pt>
                <c:pt idx="45255">
                  <c:v>226.2749999998667</c:v>
                </c:pt>
                <c:pt idx="45256">
                  <c:v>226.2799999998659</c:v>
                </c:pt>
                <c:pt idx="45257">
                  <c:v>226.2849999998667</c:v>
                </c:pt>
                <c:pt idx="45258">
                  <c:v>226.2899999998666</c:v>
                </c:pt>
                <c:pt idx="45259">
                  <c:v>226.2949999998665</c:v>
                </c:pt>
                <c:pt idx="45260">
                  <c:v>226.2999999998665</c:v>
                </c:pt>
                <c:pt idx="45261">
                  <c:v>226.3049999998667</c:v>
                </c:pt>
                <c:pt idx="45262">
                  <c:v>226.3099999998666</c:v>
                </c:pt>
                <c:pt idx="45263">
                  <c:v>226.3149999998666</c:v>
                </c:pt>
                <c:pt idx="45264">
                  <c:v>226.3199999998666</c:v>
                </c:pt>
                <c:pt idx="45265">
                  <c:v>226.3249999998666</c:v>
                </c:pt>
                <c:pt idx="45266">
                  <c:v>226.3299999998666</c:v>
                </c:pt>
                <c:pt idx="45267">
                  <c:v>226.3349999998666</c:v>
                </c:pt>
                <c:pt idx="45268">
                  <c:v>226.3399999998666</c:v>
                </c:pt>
                <c:pt idx="45269">
                  <c:v>226.3449999998666</c:v>
                </c:pt>
                <c:pt idx="45270">
                  <c:v>226.3499999998666</c:v>
                </c:pt>
                <c:pt idx="45271">
                  <c:v>226.3549999998666</c:v>
                </c:pt>
                <c:pt idx="45272">
                  <c:v>226.3599999998666</c:v>
                </c:pt>
                <c:pt idx="45273">
                  <c:v>226.3649999998666</c:v>
                </c:pt>
                <c:pt idx="45274">
                  <c:v>226.3699999998666</c:v>
                </c:pt>
                <c:pt idx="45275">
                  <c:v>226.3749999998666</c:v>
                </c:pt>
                <c:pt idx="45276">
                  <c:v>226.3799999998666</c:v>
                </c:pt>
                <c:pt idx="45277">
                  <c:v>226.3849999998666</c:v>
                </c:pt>
                <c:pt idx="45278">
                  <c:v>226.3899999998666</c:v>
                </c:pt>
                <c:pt idx="45279">
                  <c:v>226.3949999998666</c:v>
                </c:pt>
                <c:pt idx="45280">
                  <c:v>226.3999999998666</c:v>
                </c:pt>
                <c:pt idx="45281">
                  <c:v>226.4049999998666</c:v>
                </c:pt>
                <c:pt idx="45282">
                  <c:v>226.4099999998666</c:v>
                </c:pt>
                <c:pt idx="45283">
                  <c:v>226.4149999998666</c:v>
                </c:pt>
                <c:pt idx="45284">
                  <c:v>226.4199999998665</c:v>
                </c:pt>
                <c:pt idx="45285">
                  <c:v>226.4249999998665</c:v>
                </c:pt>
                <c:pt idx="45286">
                  <c:v>226.4299999998665</c:v>
                </c:pt>
                <c:pt idx="45287">
                  <c:v>226.4349999998665</c:v>
                </c:pt>
                <c:pt idx="45288">
                  <c:v>226.4399999998665</c:v>
                </c:pt>
                <c:pt idx="45289">
                  <c:v>226.4449999998665</c:v>
                </c:pt>
                <c:pt idx="45290">
                  <c:v>226.4499999998665</c:v>
                </c:pt>
                <c:pt idx="45291">
                  <c:v>226.4549999998665</c:v>
                </c:pt>
                <c:pt idx="45292">
                  <c:v>226.4599999998665</c:v>
                </c:pt>
                <c:pt idx="45293">
                  <c:v>226.4649999998665</c:v>
                </c:pt>
                <c:pt idx="45294">
                  <c:v>226.4699999998665</c:v>
                </c:pt>
                <c:pt idx="45295">
                  <c:v>226.4749999998665</c:v>
                </c:pt>
                <c:pt idx="45296">
                  <c:v>226.4799999998665</c:v>
                </c:pt>
                <c:pt idx="45297">
                  <c:v>226.4849999998665</c:v>
                </c:pt>
                <c:pt idx="45298">
                  <c:v>226.4899999998665</c:v>
                </c:pt>
                <c:pt idx="45299">
                  <c:v>226.4949999998665</c:v>
                </c:pt>
                <c:pt idx="45300">
                  <c:v>226.4999999998665</c:v>
                </c:pt>
                <c:pt idx="45301">
                  <c:v>226.5049999998665</c:v>
                </c:pt>
                <c:pt idx="45302">
                  <c:v>226.5099999998664</c:v>
                </c:pt>
                <c:pt idx="45303">
                  <c:v>226.5149999998663</c:v>
                </c:pt>
                <c:pt idx="45304">
                  <c:v>226.5199999998663</c:v>
                </c:pt>
                <c:pt idx="45305">
                  <c:v>226.5249999998665</c:v>
                </c:pt>
                <c:pt idx="45306">
                  <c:v>226.5299999998664</c:v>
                </c:pt>
                <c:pt idx="45307">
                  <c:v>226.5349999998664</c:v>
                </c:pt>
                <c:pt idx="45308">
                  <c:v>226.5399999998664</c:v>
                </c:pt>
                <c:pt idx="45309">
                  <c:v>226.5449999998663</c:v>
                </c:pt>
                <c:pt idx="45310">
                  <c:v>226.5499999998663</c:v>
                </c:pt>
                <c:pt idx="45311">
                  <c:v>226.5549999998664</c:v>
                </c:pt>
                <c:pt idx="45312">
                  <c:v>226.5599999998664</c:v>
                </c:pt>
                <c:pt idx="45313">
                  <c:v>226.5649999998664</c:v>
                </c:pt>
                <c:pt idx="45314">
                  <c:v>226.5699999998664</c:v>
                </c:pt>
                <c:pt idx="45315">
                  <c:v>226.5749999998663</c:v>
                </c:pt>
                <c:pt idx="45316">
                  <c:v>226.5799999998663</c:v>
                </c:pt>
                <c:pt idx="45317">
                  <c:v>226.5849999998664</c:v>
                </c:pt>
                <c:pt idx="45318">
                  <c:v>226.5899999998664</c:v>
                </c:pt>
                <c:pt idx="45319">
                  <c:v>226.5949999998664</c:v>
                </c:pt>
                <c:pt idx="45320">
                  <c:v>226.5999999998664</c:v>
                </c:pt>
                <c:pt idx="45321">
                  <c:v>226.6049999998664</c:v>
                </c:pt>
                <c:pt idx="45322">
                  <c:v>226.6099999998663</c:v>
                </c:pt>
                <c:pt idx="45323">
                  <c:v>226.6149999998663</c:v>
                </c:pt>
                <c:pt idx="45324">
                  <c:v>226.6199999998663</c:v>
                </c:pt>
                <c:pt idx="45325">
                  <c:v>226.6249999998664</c:v>
                </c:pt>
                <c:pt idx="45326">
                  <c:v>226.6299999998664</c:v>
                </c:pt>
                <c:pt idx="45327">
                  <c:v>226.6349999998664</c:v>
                </c:pt>
                <c:pt idx="45328">
                  <c:v>226.6399999998663</c:v>
                </c:pt>
                <c:pt idx="45329">
                  <c:v>226.6449999998663</c:v>
                </c:pt>
                <c:pt idx="45330">
                  <c:v>226.6499999998663</c:v>
                </c:pt>
                <c:pt idx="45331">
                  <c:v>226.6549999998663</c:v>
                </c:pt>
                <c:pt idx="45332">
                  <c:v>226.6599999998663</c:v>
                </c:pt>
                <c:pt idx="45333">
                  <c:v>226.6649999998663</c:v>
                </c:pt>
                <c:pt idx="45334">
                  <c:v>226.6699999998663</c:v>
                </c:pt>
                <c:pt idx="45335">
                  <c:v>226.6749999998663</c:v>
                </c:pt>
                <c:pt idx="45336">
                  <c:v>226.6799999998663</c:v>
                </c:pt>
                <c:pt idx="45337">
                  <c:v>226.6849999998663</c:v>
                </c:pt>
                <c:pt idx="45338">
                  <c:v>226.6899999998663</c:v>
                </c:pt>
                <c:pt idx="45339">
                  <c:v>226.6949999998663</c:v>
                </c:pt>
                <c:pt idx="45340">
                  <c:v>226.6999999998663</c:v>
                </c:pt>
                <c:pt idx="45341">
                  <c:v>226.7049999998663</c:v>
                </c:pt>
                <c:pt idx="45342">
                  <c:v>226.7099999998663</c:v>
                </c:pt>
                <c:pt idx="45343">
                  <c:v>226.7149999998663</c:v>
                </c:pt>
                <c:pt idx="45344">
                  <c:v>226.7199999998655</c:v>
                </c:pt>
                <c:pt idx="45345">
                  <c:v>226.7249999998663</c:v>
                </c:pt>
                <c:pt idx="45346">
                  <c:v>226.7299999998662</c:v>
                </c:pt>
                <c:pt idx="45347">
                  <c:v>226.7349999998661</c:v>
                </c:pt>
                <c:pt idx="45348">
                  <c:v>226.7399999998661</c:v>
                </c:pt>
                <c:pt idx="45349">
                  <c:v>226.7449999998661</c:v>
                </c:pt>
                <c:pt idx="45350">
                  <c:v>226.7499999998657</c:v>
                </c:pt>
                <c:pt idx="45351">
                  <c:v>226.7549999998662</c:v>
                </c:pt>
                <c:pt idx="45352">
                  <c:v>226.7599999998662</c:v>
                </c:pt>
                <c:pt idx="45353">
                  <c:v>226.7649999998661</c:v>
                </c:pt>
                <c:pt idx="45354">
                  <c:v>226.7699999998661</c:v>
                </c:pt>
                <c:pt idx="45355">
                  <c:v>226.7749999998661</c:v>
                </c:pt>
                <c:pt idx="45356">
                  <c:v>226.7799999998659</c:v>
                </c:pt>
                <c:pt idx="45357">
                  <c:v>226.7849999998662</c:v>
                </c:pt>
                <c:pt idx="45358">
                  <c:v>226.7899999998662</c:v>
                </c:pt>
                <c:pt idx="45359">
                  <c:v>226.7949999998661</c:v>
                </c:pt>
                <c:pt idx="45360">
                  <c:v>226.7999999998661</c:v>
                </c:pt>
                <c:pt idx="45361">
                  <c:v>226.8049999998662</c:v>
                </c:pt>
                <c:pt idx="45362">
                  <c:v>226.8099999998662</c:v>
                </c:pt>
                <c:pt idx="45363">
                  <c:v>226.8149999998662</c:v>
                </c:pt>
                <c:pt idx="45364">
                  <c:v>226.8199999998662</c:v>
                </c:pt>
                <c:pt idx="45365">
                  <c:v>226.8249999998662</c:v>
                </c:pt>
                <c:pt idx="45366">
                  <c:v>226.8299999998662</c:v>
                </c:pt>
                <c:pt idx="45367">
                  <c:v>226.8349999998662</c:v>
                </c:pt>
                <c:pt idx="45368">
                  <c:v>226.8399999998662</c:v>
                </c:pt>
                <c:pt idx="45369">
                  <c:v>226.8449999998662</c:v>
                </c:pt>
                <c:pt idx="45370">
                  <c:v>226.8499999998662</c:v>
                </c:pt>
                <c:pt idx="45371">
                  <c:v>226.8549999998662</c:v>
                </c:pt>
                <c:pt idx="45372">
                  <c:v>226.8599999998662</c:v>
                </c:pt>
                <c:pt idx="45373">
                  <c:v>226.8649999998661</c:v>
                </c:pt>
                <c:pt idx="45374">
                  <c:v>226.8699999998661</c:v>
                </c:pt>
                <c:pt idx="45375">
                  <c:v>226.8749999998661</c:v>
                </c:pt>
                <c:pt idx="45376">
                  <c:v>226.8799999998661</c:v>
                </c:pt>
                <c:pt idx="45377">
                  <c:v>226.8849999998662</c:v>
                </c:pt>
                <c:pt idx="45378">
                  <c:v>226.8899999998661</c:v>
                </c:pt>
                <c:pt idx="45379">
                  <c:v>226.8949999998661</c:v>
                </c:pt>
                <c:pt idx="45380">
                  <c:v>226.8999999998661</c:v>
                </c:pt>
                <c:pt idx="45381">
                  <c:v>226.9049999998661</c:v>
                </c:pt>
                <c:pt idx="45382">
                  <c:v>226.9099999998661</c:v>
                </c:pt>
                <c:pt idx="45383">
                  <c:v>226.9149999998661</c:v>
                </c:pt>
                <c:pt idx="45384">
                  <c:v>226.9199999998661</c:v>
                </c:pt>
                <c:pt idx="45385">
                  <c:v>226.9249999998661</c:v>
                </c:pt>
                <c:pt idx="45386">
                  <c:v>226.9299999998661</c:v>
                </c:pt>
                <c:pt idx="45387">
                  <c:v>226.9349999998661</c:v>
                </c:pt>
                <c:pt idx="45388">
                  <c:v>226.9399999998661</c:v>
                </c:pt>
                <c:pt idx="45389">
                  <c:v>226.9449999998661</c:v>
                </c:pt>
                <c:pt idx="45390">
                  <c:v>226.949999999866</c:v>
                </c:pt>
                <c:pt idx="45391">
                  <c:v>226.9549999998661</c:v>
                </c:pt>
                <c:pt idx="45392">
                  <c:v>226.9599999998661</c:v>
                </c:pt>
                <c:pt idx="45393">
                  <c:v>226.9649999998661</c:v>
                </c:pt>
                <c:pt idx="45394">
                  <c:v>226.969999999866</c:v>
                </c:pt>
                <c:pt idx="45395">
                  <c:v>226.974999999866</c:v>
                </c:pt>
                <c:pt idx="45396">
                  <c:v>226.979999999866</c:v>
                </c:pt>
                <c:pt idx="45397">
                  <c:v>226.984999999866</c:v>
                </c:pt>
                <c:pt idx="45398">
                  <c:v>226.989999999866</c:v>
                </c:pt>
                <c:pt idx="45399">
                  <c:v>226.994999999866</c:v>
                </c:pt>
                <c:pt idx="45400">
                  <c:v>226.999999999866</c:v>
                </c:pt>
                <c:pt idx="45401">
                  <c:v>227.004999999866</c:v>
                </c:pt>
                <c:pt idx="45402">
                  <c:v>227.009999999866</c:v>
                </c:pt>
                <c:pt idx="45403">
                  <c:v>227.0149999998659</c:v>
                </c:pt>
                <c:pt idx="45404">
                  <c:v>227.0199999998659</c:v>
                </c:pt>
                <c:pt idx="45405">
                  <c:v>227.024999999866</c:v>
                </c:pt>
                <c:pt idx="45406">
                  <c:v>227.029999999866</c:v>
                </c:pt>
                <c:pt idx="45407">
                  <c:v>227.034999999866</c:v>
                </c:pt>
                <c:pt idx="45408">
                  <c:v>227.039999999866</c:v>
                </c:pt>
                <c:pt idx="45409">
                  <c:v>227.044999999866</c:v>
                </c:pt>
                <c:pt idx="45410">
                  <c:v>227.0499999998659</c:v>
                </c:pt>
                <c:pt idx="45411">
                  <c:v>227.054999999866</c:v>
                </c:pt>
                <c:pt idx="45412">
                  <c:v>227.059999999866</c:v>
                </c:pt>
                <c:pt idx="45413">
                  <c:v>227.064999999866</c:v>
                </c:pt>
                <c:pt idx="45414">
                  <c:v>227.069999999866</c:v>
                </c:pt>
                <c:pt idx="45415">
                  <c:v>227.074999999866</c:v>
                </c:pt>
                <c:pt idx="45416">
                  <c:v>227.0799999998659</c:v>
                </c:pt>
                <c:pt idx="45417">
                  <c:v>227.0849999998659</c:v>
                </c:pt>
                <c:pt idx="45418">
                  <c:v>227.0899999998659</c:v>
                </c:pt>
                <c:pt idx="45419">
                  <c:v>227.0949999998659</c:v>
                </c:pt>
                <c:pt idx="45420">
                  <c:v>227.0999999998659</c:v>
                </c:pt>
                <c:pt idx="45421">
                  <c:v>227.1049999998659</c:v>
                </c:pt>
                <c:pt idx="45422">
                  <c:v>227.1099999998659</c:v>
                </c:pt>
                <c:pt idx="45423">
                  <c:v>227.1149999998659</c:v>
                </c:pt>
                <c:pt idx="45424">
                  <c:v>227.1199999998659</c:v>
                </c:pt>
                <c:pt idx="45425">
                  <c:v>227.1249999998659</c:v>
                </c:pt>
                <c:pt idx="45426">
                  <c:v>227.1299999998659</c:v>
                </c:pt>
                <c:pt idx="45427">
                  <c:v>227.1349999998659</c:v>
                </c:pt>
                <c:pt idx="45428">
                  <c:v>227.1399999998659</c:v>
                </c:pt>
                <c:pt idx="45429">
                  <c:v>227.1449999998659</c:v>
                </c:pt>
                <c:pt idx="45430">
                  <c:v>227.1499999998659</c:v>
                </c:pt>
                <c:pt idx="45431">
                  <c:v>227.1549999998659</c:v>
                </c:pt>
                <c:pt idx="45432">
                  <c:v>227.1599999998659</c:v>
                </c:pt>
                <c:pt idx="45433">
                  <c:v>227.1649999998659</c:v>
                </c:pt>
                <c:pt idx="45434">
                  <c:v>227.1699999998658</c:v>
                </c:pt>
                <c:pt idx="45435">
                  <c:v>227.1749999998657</c:v>
                </c:pt>
                <c:pt idx="45436">
                  <c:v>227.1799999998657</c:v>
                </c:pt>
                <c:pt idx="45437">
                  <c:v>227.1849999998659</c:v>
                </c:pt>
                <c:pt idx="45438">
                  <c:v>227.1899999998658</c:v>
                </c:pt>
                <c:pt idx="45439">
                  <c:v>227.1949999998658</c:v>
                </c:pt>
                <c:pt idx="45440">
                  <c:v>227.1999999998658</c:v>
                </c:pt>
                <c:pt idx="45441">
                  <c:v>227.2049999998657</c:v>
                </c:pt>
                <c:pt idx="45442">
                  <c:v>227.2099999998657</c:v>
                </c:pt>
                <c:pt idx="45443">
                  <c:v>227.2149999998657</c:v>
                </c:pt>
                <c:pt idx="45444">
                  <c:v>227.2199999998655</c:v>
                </c:pt>
                <c:pt idx="45445">
                  <c:v>227.2249999998658</c:v>
                </c:pt>
                <c:pt idx="45446">
                  <c:v>227.2299999998658</c:v>
                </c:pt>
                <c:pt idx="45447">
                  <c:v>227.2349999998657</c:v>
                </c:pt>
                <c:pt idx="45448">
                  <c:v>227.2399999998657</c:v>
                </c:pt>
                <c:pt idx="45449">
                  <c:v>227.2449999998657</c:v>
                </c:pt>
                <c:pt idx="45450">
                  <c:v>227.2499999998657</c:v>
                </c:pt>
                <c:pt idx="45451">
                  <c:v>227.2549999998658</c:v>
                </c:pt>
                <c:pt idx="45452">
                  <c:v>227.2599999998658</c:v>
                </c:pt>
                <c:pt idx="45453">
                  <c:v>227.2649999998658</c:v>
                </c:pt>
                <c:pt idx="45454">
                  <c:v>227.2699999998657</c:v>
                </c:pt>
                <c:pt idx="45455">
                  <c:v>227.2749999998657</c:v>
                </c:pt>
                <c:pt idx="45456">
                  <c:v>227.2799999998657</c:v>
                </c:pt>
                <c:pt idx="45457">
                  <c:v>227.2849999998658</c:v>
                </c:pt>
                <c:pt idx="45458">
                  <c:v>227.2899999998658</c:v>
                </c:pt>
                <c:pt idx="45459">
                  <c:v>227.2949999998658</c:v>
                </c:pt>
                <c:pt idx="45460">
                  <c:v>227.2999999998657</c:v>
                </c:pt>
                <c:pt idx="45461">
                  <c:v>227.3049999998657</c:v>
                </c:pt>
                <c:pt idx="45462">
                  <c:v>227.3099999998657</c:v>
                </c:pt>
                <c:pt idx="45463">
                  <c:v>227.3149999998657</c:v>
                </c:pt>
                <c:pt idx="45464">
                  <c:v>227.3199999998657</c:v>
                </c:pt>
                <c:pt idx="45465">
                  <c:v>227.3249999998658</c:v>
                </c:pt>
                <c:pt idx="45466">
                  <c:v>227.3299999998657</c:v>
                </c:pt>
                <c:pt idx="45467">
                  <c:v>227.3349999998657</c:v>
                </c:pt>
                <c:pt idx="45468">
                  <c:v>227.3399999998657</c:v>
                </c:pt>
                <c:pt idx="45469">
                  <c:v>227.3449999998657</c:v>
                </c:pt>
                <c:pt idx="45470">
                  <c:v>227.3499999998657</c:v>
                </c:pt>
                <c:pt idx="45471">
                  <c:v>227.3549999998657</c:v>
                </c:pt>
                <c:pt idx="45472">
                  <c:v>227.3599999998657</c:v>
                </c:pt>
                <c:pt idx="45473">
                  <c:v>227.3649999998657</c:v>
                </c:pt>
                <c:pt idx="45474">
                  <c:v>227.3699999998657</c:v>
                </c:pt>
                <c:pt idx="45475">
                  <c:v>227.3749999998657</c:v>
                </c:pt>
                <c:pt idx="45476">
                  <c:v>227.3799999998657</c:v>
                </c:pt>
                <c:pt idx="45477">
                  <c:v>227.3849999998657</c:v>
                </c:pt>
                <c:pt idx="45478">
                  <c:v>227.3899999998657</c:v>
                </c:pt>
                <c:pt idx="45479">
                  <c:v>227.3949999998657</c:v>
                </c:pt>
                <c:pt idx="45480">
                  <c:v>227.3999999998657</c:v>
                </c:pt>
                <c:pt idx="45481">
                  <c:v>227.4049999998657</c:v>
                </c:pt>
                <c:pt idx="45482">
                  <c:v>227.4099999998656</c:v>
                </c:pt>
                <c:pt idx="45483">
                  <c:v>227.4149999998656</c:v>
                </c:pt>
                <c:pt idx="45484">
                  <c:v>227.4199999998656</c:v>
                </c:pt>
                <c:pt idx="45485">
                  <c:v>227.4249999998656</c:v>
                </c:pt>
                <c:pt idx="45486">
                  <c:v>227.4299999998656</c:v>
                </c:pt>
                <c:pt idx="45487">
                  <c:v>227.4349999998656</c:v>
                </c:pt>
                <c:pt idx="45488">
                  <c:v>227.4399999998656</c:v>
                </c:pt>
                <c:pt idx="45489">
                  <c:v>227.4449999998656</c:v>
                </c:pt>
                <c:pt idx="45490">
                  <c:v>227.4499999998656</c:v>
                </c:pt>
                <c:pt idx="45491">
                  <c:v>227.4549999998656</c:v>
                </c:pt>
                <c:pt idx="45492">
                  <c:v>227.4599999998656</c:v>
                </c:pt>
                <c:pt idx="45493">
                  <c:v>227.4649999998656</c:v>
                </c:pt>
                <c:pt idx="45494">
                  <c:v>227.4699999998656</c:v>
                </c:pt>
                <c:pt idx="45495">
                  <c:v>227.4749999998656</c:v>
                </c:pt>
                <c:pt idx="45496">
                  <c:v>227.4799999998656</c:v>
                </c:pt>
                <c:pt idx="45497">
                  <c:v>227.4849999998656</c:v>
                </c:pt>
                <c:pt idx="45498">
                  <c:v>227.4899999998656</c:v>
                </c:pt>
                <c:pt idx="45499">
                  <c:v>227.4949999998656</c:v>
                </c:pt>
                <c:pt idx="45500">
                  <c:v>227.4999999998656</c:v>
                </c:pt>
                <c:pt idx="45501">
                  <c:v>227.5049999998656</c:v>
                </c:pt>
                <c:pt idx="45502">
                  <c:v>227.5099999998656</c:v>
                </c:pt>
                <c:pt idx="45503">
                  <c:v>227.5149999998656</c:v>
                </c:pt>
                <c:pt idx="45504">
                  <c:v>227.5199999998655</c:v>
                </c:pt>
                <c:pt idx="45505">
                  <c:v>227.5249999998655</c:v>
                </c:pt>
                <c:pt idx="45506">
                  <c:v>227.5299999998655</c:v>
                </c:pt>
                <c:pt idx="45507">
                  <c:v>227.5349999998655</c:v>
                </c:pt>
                <c:pt idx="45508">
                  <c:v>227.5399999998655</c:v>
                </c:pt>
                <c:pt idx="45509">
                  <c:v>227.5449999998655</c:v>
                </c:pt>
                <c:pt idx="45510">
                  <c:v>227.5499999998655</c:v>
                </c:pt>
                <c:pt idx="45511">
                  <c:v>227.5549999998655</c:v>
                </c:pt>
                <c:pt idx="45512">
                  <c:v>227.5599999998655</c:v>
                </c:pt>
                <c:pt idx="45513">
                  <c:v>227.5649999998655</c:v>
                </c:pt>
                <c:pt idx="45514">
                  <c:v>227.5699999998655</c:v>
                </c:pt>
                <c:pt idx="45515">
                  <c:v>227.5749999998655</c:v>
                </c:pt>
                <c:pt idx="45516">
                  <c:v>227.5799999998655</c:v>
                </c:pt>
                <c:pt idx="45517">
                  <c:v>227.5849999998655</c:v>
                </c:pt>
                <c:pt idx="45518">
                  <c:v>227.5899999998655</c:v>
                </c:pt>
                <c:pt idx="45519">
                  <c:v>227.5949999998655</c:v>
                </c:pt>
                <c:pt idx="45520">
                  <c:v>227.5999999998655</c:v>
                </c:pt>
                <c:pt idx="45521">
                  <c:v>227.6049999998655</c:v>
                </c:pt>
                <c:pt idx="45522">
                  <c:v>227.6099999998654</c:v>
                </c:pt>
                <c:pt idx="45523">
                  <c:v>227.6149999998653</c:v>
                </c:pt>
                <c:pt idx="45524">
                  <c:v>227.6199999998653</c:v>
                </c:pt>
                <c:pt idx="45525">
                  <c:v>227.6249999998655</c:v>
                </c:pt>
                <c:pt idx="45526">
                  <c:v>227.6299999998654</c:v>
                </c:pt>
                <c:pt idx="45527">
                  <c:v>227.6349999998654</c:v>
                </c:pt>
                <c:pt idx="45528">
                  <c:v>227.6399999998654</c:v>
                </c:pt>
                <c:pt idx="45529">
                  <c:v>227.6449999998653</c:v>
                </c:pt>
                <c:pt idx="45530">
                  <c:v>227.6499999998653</c:v>
                </c:pt>
                <c:pt idx="45531">
                  <c:v>227.6549999998654</c:v>
                </c:pt>
                <c:pt idx="45532">
                  <c:v>227.6599999998654</c:v>
                </c:pt>
                <c:pt idx="45533">
                  <c:v>227.6649999998654</c:v>
                </c:pt>
                <c:pt idx="45534">
                  <c:v>227.6699999998654</c:v>
                </c:pt>
                <c:pt idx="45535">
                  <c:v>227.6749999998653</c:v>
                </c:pt>
                <c:pt idx="45536">
                  <c:v>227.6799999998653</c:v>
                </c:pt>
                <c:pt idx="45537">
                  <c:v>227.6849999998654</c:v>
                </c:pt>
                <c:pt idx="45538">
                  <c:v>227.6899999998654</c:v>
                </c:pt>
                <c:pt idx="45539">
                  <c:v>227.6949999998654</c:v>
                </c:pt>
                <c:pt idx="45540">
                  <c:v>227.6999999998654</c:v>
                </c:pt>
                <c:pt idx="45541">
                  <c:v>227.7049999998654</c:v>
                </c:pt>
                <c:pt idx="45542">
                  <c:v>227.7099999998653</c:v>
                </c:pt>
                <c:pt idx="45543">
                  <c:v>227.7149999998653</c:v>
                </c:pt>
                <c:pt idx="45544">
                  <c:v>227.7199999998653</c:v>
                </c:pt>
                <c:pt idx="45545">
                  <c:v>227.7249999998654</c:v>
                </c:pt>
                <c:pt idx="45546">
                  <c:v>227.7299999998654</c:v>
                </c:pt>
                <c:pt idx="45547">
                  <c:v>227.7349999998654</c:v>
                </c:pt>
                <c:pt idx="45548">
                  <c:v>227.7399999998653</c:v>
                </c:pt>
                <c:pt idx="45549">
                  <c:v>227.7449999998653</c:v>
                </c:pt>
                <c:pt idx="45550">
                  <c:v>227.7499999998653</c:v>
                </c:pt>
                <c:pt idx="45551">
                  <c:v>227.7549999998653</c:v>
                </c:pt>
                <c:pt idx="45552">
                  <c:v>227.7599999998653</c:v>
                </c:pt>
                <c:pt idx="45553">
                  <c:v>227.7649999998653</c:v>
                </c:pt>
                <c:pt idx="45554">
                  <c:v>227.7699999998653</c:v>
                </c:pt>
                <c:pt idx="45555">
                  <c:v>227.7749999998653</c:v>
                </c:pt>
                <c:pt idx="45556">
                  <c:v>227.7799999998653</c:v>
                </c:pt>
                <c:pt idx="45557">
                  <c:v>227.7849999998653</c:v>
                </c:pt>
                <c:pt idx="45558">
                  <c:v>227.7899999998653</c:v>
                </c:pt>
                <c:pt idx="45559">
                  <c:v>227.7949999998653</c:v>
                </c:pt>
                <c:pt idx="45560">
                  <c:v>227.7999999998653</c:v>
                </c:pt>
                <c:pt idx="45561">
                  <c:v>227.8049999998653</c:v>
                </c:pt>
                <c:pt idx="45562">
                  <c:v>227.8099999998653</c:v>
                </c:pt>
                <c:pt idx="45563">
                  <c:v>227.8149999998653</c:v>
                </c:pt>
                <c:pt idx="45564">
                  <c:v>227.8199999998653</c:v>
                </c:pt>
                <c:pt idx="45565">
                  <c:v>227.8249999998653</c:v>
                </c:pt>
                <c:pt idx="45566">
                  <c:v>227.8299999998653</c:v>
                </c:pt>
                <c:pt idx="45567">
                  <c:v>227.8349999998653</c:v>
                </c:pt>
                <c:pt idx="45568">
                  <c:v>227.8399999998653</c:v>
                </c:pt>
                <c:pt idx="45569">
                  <c:v>227.8449999998653</c:v>
                </c:pt>
                <c:pt idx="45570">
                  <c:v>227.8499999998652</c:v>
                </c:pt>
                <c:pt idx="45571">
                  <c:v>227.8549999998652</c:v>
                </c:pt>
                <c:pt idx="45572">
                  <c:v>227.8599999998652</c:v>
                </c:pt>
                <c:pt idx="45573">
                  <c:v>227.8649999998652</c:v>
                </c:pt>
                <c:pt idx="45574">
                  <c:v>227.8699999998652</c:v>
                </c:pt>
                <c:pt idx="45575">
                  <c:v>227.8749999998652</c:v>
                </c:pt>
                <c:pt idx="45576">
                  <c:v>227.8799999998652</c:v>
                </c:pt>
                <c:pt idx="45577">
                  <c:v>227.8849999998652</c:v>
                </c:pt>
                <c:pt idx="45578">
                  <c:v>227.8899999998652</c:v>
                </c:pt>
                <c:pt idx="45579">
                  <c:v>227.8949999998652</c:v>
                </c:pt>
                <c:pt idx="45580">
                  <c:v>227.8999999998652</c:v>
                </c:pt>
                <c:pt idx="45581">
                  <c:v>227.9049999998652</c:v>
                </c:pt>
                <c:pt idx="45582">
                  <c:v>227.9099999998652</c:v>
                </c:pt>
                <c:pt idx="45583">
                  <c:v>227.9149999998652</c:v>
                </c:pt>
                <c:pt idx="45584">
                  <c:v>227.9199999998652</c:v>
                </c:pt>
                <c:pt idx="45585">
                  <c:v>227.9249999998652</c:v>
                </c:pt>
                <c:pt idx="45586">
                  <c:v>227.9299999998652</c:v>
                </c:pt>
                <c:pt idx="45587">
                  <c:v>227.9349999998652</c:v>
                </c:pt>
                <c:pt idx="45588">
                  <c:v>227.9399999998652</c:v>
                </c:pt>
                <c:pt idx="45589">
                  <c:v>227.9449999998652</c:v>
                </c:pt>
                <c:pt idx="45590">
                  <c:v>227.9499999998652</c:v>
                </c:pt>
                <c:pt idx="45591">
                  <c:v>227.9549999998652</c:v>
                </c:pt>
                <c:pt idx="45592">
                  <c:v>227.9599999998652</c:v>
                </c:pt>
                <c:pt idx="45593">
                  <c:v>227.9649999998651</c:v>
                </c:pt>
                <c:pt idx="45594">
                  <c:v>227.9699999998651</c:v>
                </c:pt>
                <c:pt idx="45595">
                  <c:v>227.9749999998651</c:v>
                </c:pt>
                <c:pt idx="45596">
                  <c:v>227.9799999998651</c:v>
                </c:pt>
                <c:pt idx="45597">
                  <c:v>227.9849999998652</c:v>
                </c:pt>
                <c:pt idx="45598">
                  <c:v>227.9899999998651</c:v>
                </c:pt>
                <c:pt idx="45599">
                  <c:v>227.9949999998651</c:v>
                </c:pt>
                <c:pt idx="45600">
                  <c:v>227.9999999998651</c:v>
                </c:pt>
                <c:pt idx="45601">
                  <c:v>228.0049999998651</c:v>
                </c:pt>
                <c:pt idx="45602">
                  <c:v>228.0099999998651</c:v>
                </c:pt>
                <c:pt idx="45603">
                  <c:v>228.0149999998651</c:v>
                </c:pt>
                <c:pt idx="45604">
                  <c:v>228.0199999998651</c:v>
                </c:pt>
                <c:pt idx="45605">
                  <c:v>228.0249999998651</c:v>
                </c:pt>
                <c:pt idx="45606">
                  <c:v>228.0299999998651</c:v>
                </c:pt>
                <c:pt idx="45607">
                  <c:v>228.0349999998651</c:v>
                </c:pt>
                <c:pt idx="45608">
                  <c:v>228.0399999998651</c:v>
                </c:pt>
                <c:pt idx="45609">
                  <c:v>228.0449999998651</c:v>
                </c:pt>
                <c:pt idx="45610">
                  <c:v>228.049999999865</c:v>
                </c:pt>
                <c:pt idx="45611">
                  <c:v>228.0549999998651</c:v>
                </c:pt>
                <c:pt idx="45612">
                  <c:v>228.0599999998651</c:v>
                </c:pt>
                <c:pt idx="45613">
                  <c:v>228.0649999998651</c:v>
                </c:pt>
                <c:pt idx="45614">
                  <c:v>228.069999999865</c:v>
                </c:pt>
                <c:pt idx="45615">
                  <c:v>228.074999999865</c:v>
                </c:pt>
                <c:pt idx="45616">
                  <c:v>228.079999999865</c:v>
                </c:pt>
                <c:pt idx="45617">
                  <c:v>228.084999999865</c:v>
                </c:pt>
                <c:pt idx="45618">
                  <c:v>228.089999999865</c:v>
                </c:pt>
                <c:pt idx="45619">
                  <c:v>228.094999999865</c:v>
                </c:pt>
                <c:pt idx="45620">
                  <c:v>228.099999999865</c:v>
                </c:pt>
                <c:pt idx="45621">
                  <c:v>228.104999999865</c:v>
                </c:pt>
                <c:pt idx="45622">
                  <c:v>228.109999999865</c:v>
                </c:pt>
                <c:pt idx="45623">
                  <c:v>228.1149999998649</c:v>
                </c:pt>
                <c:pt idx="45624">
                  <c:v>228.1199999998649</c:v>
                </c:pt>
                <c:pt idx="45625">
                  <c:v>228.124999999865</c:v>
                </c:pt>
                <c:pt idx="45626">
                  <c:v>228.129999999865</c:v>
                </c:pt>
                <c:pt idx="45627">
                  <c:v>228.134999999865</c:v>
                </c:pt>
                <c:pt idx="45628">
                  <c:v>228.139999999865</c:v>
                </c:pt>
                <c:pt idx="45629">
                  <c:v>228.144999999865</c:v>
                </c:pt>
                <c:pt idx="45630">
                  <c:v>228.1499999998649</c:v>
                </c:pt>
                <c:pt idx="45631">
                  <c:v>228.154999999865</c:v>
                </c:pt>
                <c:pt idx="45632">
                  <c:v>228.159999999865</c:v>
                </c:pt>
                <c:pt idx="45633">
                  <c:v>228.164999999865</c:v>
                </c:pt>
                <c:pt idx="45634">
                  <c:v>228.169999999865</c:v>
                </c:pt>
                <c:pt idx="45635">
                  <c:v>228.174999999865</c:v>
                </c:pt>
                <c:pt idx="45636">
                  <c:v>228.1799999998649</c:v>
                </c:pt>
                <c:pt idx="45637">
                  <c:v>228.1849999998649</c:v>
                </c:pt>
                <c:pt idx="45638">
                  <c:v>228.1899999998649</c:v>
                </c:pt>
                <c:pt idx="45639">
                  <c:v>228.1949999998649</c:v>
                </c:pt>
                <c:pt idx="45640">
                  <c:v>228.1999999998649</c:v>
                </c:pt>
                <c:pt idx="45641">
                  <c:v>228.2049999998649</c:v>
                </c:pt>
                <c:pt idx="45642">
                  <c:v>228.2099999998649</c:v>
                </c:pt>
                <c:pt idx="45643">
                  <c:v>228.2149999998649</c:v>
                </c:pt>
                <c:pt idx="45644">
                  <c:v>228.2199999998649</c:v>
                </c:pt>
                <c:pt idx="45645">
                  <c:v>228.2249999998649</c:v>
                </c:pt>
                <c:pt idx="45646">
                  <c:v>228.2299999998649</c:v>
                </c:pt>
                <c:pt idx="45647">
                  <c:v>228.2349999998649</c:v>
                </c:pt>
                <c:pt idx="45648">
                  <c:v>228.2399999998649</c:v>
                </c:pt>
                <c:pt idx="45649">
                  <c:v>228.2449999998649</c:v>
                </c:pt>
                <c:pt idx="45650">
                  <c:v>228.2499999998649</c:v>
                </c:pt>
                <c:pt idx="45651">
                  <c:v>228.2549999998649</c:v>
                </c:pt>
                <c:pt idx="45652">
                  <c:v>228.2599999998649</c:v>
                </c:pt>
                <c:pt idx="45653">
                  <c:v>228.2649999998649</c:v>
                </c:pt>
                <c:pt idx="45654">
                  <c:v>228.2699999998648</c:v>
                </c:pt>
                <c:pt idx="45655">
                  <c:v>228.2749999998647</c:v>
                </c:pt>
                <c:pt idx="45656">
                  <c:v>228.2799999998647</c:v>
                </c:pt>
                <c:pt idx="45657">
                  <c:v>228.2849999998649</c:v>
                </c:pt>
                <c:pt idx="45658">
                  <c:v>228.2899999998648</c:v>
                </c:pt>
                <c:pt idx="45659">
                  <c:v>228.2949999998648</c:v>
                </c:pt>
                <c:pt idx="45660">
                  <c:v>228.2999999998648</c:v>
                </c:pt>
                <c:pt idx="45661">
                  <c:v>228.3049999998648</c:v>
                </c:pt>
                <c:pt idx="45662">
                  <c:v>228.3099999998648</c:v>
                </c:pt>
                <c:pt idx="45663">
                  <c:v>228.3149999998648</c:v>
                </c:pt>
                <c:pt idx="45664">
                  <c:v>228.3199999998648</c:v>
                </c:pt>
                <c:pt idx="45665">
                  <c:v>228.3249999998648</c:v>
                </c:pt>
                <c:pt idx="45666">
                  <c:v>228.3299999998648</c:v>
                </c:pt>
                <c:pt idx="45667">
                  <c:v>228.3349999998648</c:v>
                </c:pt>
                <c:pt idx="45668">
                  <c:v>228.3399999998648</c:v>
                </c:pt>
                <c:pt idx="45669">
                  <c:v>228.3449999998648</c:v>
                </c:pt>
                <c:pt idx="45670">
                  <c:v>228.3499999998648</c:v>
                </c:pt>
                <c:pt idx="45671">
                  <c:v>228.3549999998648</c:v>
                </c:pt>
                <c:pt idx="45672">
                  <c:v>228.3599999998648</c:v>
                </c:pt>
                <c:pt idx="45673">
                  <c:v>228.3649999998648</c:v>
                </c:pt>
                <c:pt idx="45674">
                  <c:v>228.3699999998648</c:v>
                </c:pt>
                <c:pt idx="45675">
                  <c:v>228.3749999998648</c:v>
                </c:pt>
                <c:pt idx="45676">
                  <c:v>228.3799999998648</c:v>
                </c:pt>
                <c:pt idx="45677">
                  <c:v>228.3849999998648</c:v>
                </c:pt>
                <c:pt idx="45678">
                  <c:v>228.3899999998648</c:v>
                </c:pt>
                <c:pt idx="45679">
                  <c:v>228.3949999998648</c:v>
                </c:pt>
                <c:pt idx="45680">
                  <c:v>228.3999999998648</c:v>
                </c:pt>
                <c:pt idx="45681">
                  <c:v>228.4049999998647</c:v>
                </c:pt>
                <c:pt idx="45682">
                  <c:v>228.4099999998647</c:v>
                </c:pt>
                <c:pt idx="45683">
                  <c:v>228.4149999998647</c:v>
                </c:pt>
                <c:pt idx="45684">
                  <c:v>228.4199999998647</c:v>
                </c:pt>
                <c:pt idx="45685">
                  <c:v>228.4249999998648</c:v>
                </c:pt>
                <c:pt idx="45686">
                  <c:v>228.4299999998647</c:v>
                </c:pt>
                <c:pt idx="45687">
                  <c:v>228.4349999998647</c:v>
                </c:pt>
                <c:pt idx="45688">
                  <c:v>228.4399999998647</c:v>
                </c:pt>
                <c:pt idx="45689">
                  <c:v>228.4449999998647</c:v>
                </c:pt>
                <c:pt idx="45690">
                  <c:v>228.4499999998647</c:v>
                </c:pt>
                <c:pt idx="45691">
                  <c:v>228.4549999998647</c:v>
                </c:pt>
                <c:pt idx="45692">
                  <c:v>228.4599999998647</c:v>
                </c:pt>
                <c:pt idx="45693">
                  <c:v>228.4649999998647</c:v>
                </c:pt>
                <c:pt idx="45694">
                  <c:v>228.4699999998647</c:v>
                </c:pt>
                <c:pt idx="45695">
                  <c:v>228.4749999998647</c:v>
                </c:pt>
                <c:pt idx="45696">
                  <c:v>228.4799999998647</c:v>
                </c:pt>
                <c:pt idx="45697">
                  <c:v>228.4849999998647</c:v>
                </c:pt>
                <c:pt idx="45698">
                  <c:v>228.4899999998647</c:v>
                </c:pt>
                <c:pt idx="45699">
                  <c:v>228.4949999998647</c:v>
                </c:pt>
                <c:pt idx="45700">
                  <c:v>228.4999999998647</c:v>
                </c:pt>
                <c:pt idx="45701">
                  <c:v>228.5049999998647</c:v>
                </c:pt>
                <c:pt idx="45702">
                  <c:v>228.5099999998646</c:v>
                </c:pt>
                <c:pt idx="45703">
                  <c:v>228.5149999998646</c:v>
                </c:pt>
                <c:pt idx="45704">
                  <c:v>228.5199999998646</c:v>
                </c:pt>
                <c:pt idx="45705">
                  <c:v>228.5249999998646</c:v>
                </c:pt>
                <c:pt idx="45706">
                  <c:v>228.5299999998646</c:v>
                </c:pt>
                <c:pt idx="45707">
                  <c:v>228.5349999998646</c:v>
                </c:pt>
                <c:pt idx="45708">
                  <c:v>228.5399999998646</c:v>
                </c:pt>
                <c:pt idx="45709">
                  <c:v>228.5449999998646</c:v>
                </c:pt>
                <c:pt idx="45710">
                  <c:v>228.5499999998646</c:v>
                </c:pt>
                <c:pt idx="45711">
                  <c:v>228.5549999998646</c:v>
                </c:pt>
                <c:pt idx="45712">
                  <c:v>228.5599999998646</c:v>
                </c:pt>
                <c:pt idx="45713">
                  <c:v>228.5649999998646</c:v>
                </c:pt>
                <c:pt idx="45714">
                  <c:v>228.5699999998646</c:v>
                </c:pt>
                <c:pt idx="45715">
                  <c:v>228.5749999998646</c:v>
                </c:pt>
                <c:pt idx="45716">
                  <c:v>228.5799999998646</c:v>
                </c:pt>
                <c:pt idx="45717">
                  <c:v>228.5849999998646</c:v>
                </c:pt>
                <c:pt idx="45718">
                  <c:v>228.5899999998646</c:v>
                </c:pt>
                <c:pt idx="45719">
                  <c:v>228.5949999998646</c:v>
                </c:pt>
                <c:pt idx="45720">
                  <c:v>228.5999999998646</c:v>
                </c:pt>
                <c:pt idx="45721">
                  <c:v>228.6049999998646</c:v>
                </c:pt>
                <c:pt idx="45722">
                  <c:v>228.6099999998646</c:v>
                </c:pt>
                <c:pt idx="45723">
                  <c:v>228.6149999998646</c:v>
                </c:pt>
                <c:pt idx="45724">
                  <c:v>228.6199999998645</c:v>
                </c:pt>
                <c:pt idx="45725">
                  <c:v>228.6249999998645</c:v>
                </c:pt>
                <c:pt idx="45726">
                  <c:v>228.6299999998645</c:v>
                </c:pt>
                <c:pt idx="45727">
                  <c:v>228.6349999998645</c:v>
                </c:pt>
                <c:pt idx="45728">
                  <c:v>228.6399999998645</c:v>
                </c:pt>
                <c:pt idx="45729">
                  <c:v>228.6449999998645</c:v>
                </c:pt>
                <c:pt idx="45730">
                  <c:v>228.6499999998645</c:v>
                </c:pt>
                <c:pt idx="45731">
                  <c:v>228.6549999998645</c:v>
                </c:pt>
                <c:pt idx="45732">
                  <c:v>228.6599999998645</c:v>
                </c:pt>
                <c:pt idx="45733">
                  <c:v>228.6649999998645</c:v>
                </c:pt>
                <c:pt idx="45734">
                  <c:v>228.6699999998645</c:v>
                </c:pt>
                <c:pt idx="45735">
                  <c:v>228.6749999998645</c:v>
                </c:pt>
                <c:pt idx="45736">
                  <c:v>228.6799999998645</c:v>
                </c:pt>
                <c:pt idx="45737">
                  <c:v>228.6849999998645</c:v>
                </c:pt>
                <c:pt idx="45738">
                  <c:v>228.6899999998645</c:v>
                </c:pt>
                <c:pt idx="45739">
                  <c:v>228.6949999998645</c:v>
                </c:pt>
                <c:pt idx="45740">
                  <c:v>228.6999999998645</c:v>
                </c:pt>
                <c:pt idx="45741">
                  <c:v>228.7049999998645</c:v>
                </c:pt>
                <c:pt idx="45742">
                  <c:v>228.7099999998644</c:v>
                </c:pt>
                <c:pt idx="45743">
                  <c:v>228.7149999998643</c:v>
                </c:pt>
                <c:pt idx="45744">
                  <c:v>228.7199999998643</c:v>
                </c:pt>
                <c:pt idx="45745">
                  <c:v>228.7249999998645</c:v>
                </c:pt>
                <c:pt idx="45746">
                  <c:v>228.7299999998644</c:v>
                </c:pt>
                <c:pt idx="45747">
                  <c:v>228.7349999998644</c:v>
                </c:pt>
                <c:pt idx="45748">
                  <c:v>228.7399999998644</c:v>
                </c:pt>
                <c:pt idx="45749">
                  <c:v>228.7449999998643</c:v>
                </c:pt>
                <c:pt idx="45750">
                  <c:v>228.7499999998643</c:v>
                </c:pt>
                <c:pt idx="45751">
                  <c:v>228.7549999998644</c:v>
                </c:pt>
                <c:pt idx="45752">
                  <c:v>228.7599999998644</c:v>
                </c:pt>
                <c:pt idx="45753">
                  <c:v>228.7649999998644</c:v>
                </c:pt>
                <c:pt idx="45754">
                  <c:v>228.7699999998644</c:v>
                </c:pt>
                <c:pt idx="45755">
                  <c:v>228.7749999998643</c:v>
                </c:pt>
                <c:pt idx="45756">
                  <c:v>228.7799999998643</c:v>
                </c:pt>
                <c:pt idx="45757">
                  <c:v>228.7849999998644</c:v>
                </c:pt>
                <c:pt idx="45758">
                  <c:v>228.7899999998644</c:v>
                </c:pt>
                <c:pt idx="45759">
                  <c:v>228.7949999998644</c:v>
                </c:pt>
                <c:pt idx="45760">
                  <c:v>228.7999999998644</c:v>
                </c:pt>
                <c:pt idx="45761">
                  <c:v>228.8049999998644</c:v>
                </c:pt>
                <c:pt idx="45762">
                  <c:v>228.8099999998644</c:v>
                </c:pt>
                <c:pt idx="45763">
                  <c:v>228.8149999998644</c:v>
                </c:pt>
                <c:pt idx="45764">
                  <c:v>228.8199999998644</c:v>
                </c:pt>
                <c:pt idx="45765">
                  <c:v>228.8249999998644</c:v>
                </c:pt>
                <c:pt idx="45766">
                  <c:v>228.8299999998644</c:v>
                </c:pt>
                <c:pt idx="45767">
                  <c:v>228.8349999998644</c:v>
                </c:pt>
                <c:pt idx="45768">
                  <c:v>228.8399999998644</c:v>
                </c:pt>
                <c:pt idx="45769">
                  <c:v>228.8449999998643</c:v>
                </c:pt>
                <c:pt idx="45770">
                  <c:v>228.8499999998643</c:v>
                </c:pt>
                <c:pt idx="45771">
                  <c:v>228.8549999998644</c:v>
                </c:pt>
                <c:pt idx="45772">
                  <c:v>228.8599999998644</c:v>
                </c:pt>
                <c:pt idx="45773">
                  <c:v>228.8649999998644</c:v>
                </c:pt>
                <c:pt idx="45774">
                  <c:v>228.8699999998643</c:v>
                </c:pt>
                <c:pt idx="45775">
                  <c:v>228.8749999998643</c:v>
                </c:pt>
                <c:pt idx="45776">
                  <c:v>228.8799999998643</c:v>
                </c:pt>
                <c:pt idx="45777">
                  <c:v>228.8849999998643</c:v>
                </c:pt>
                <c:pt idx="45778">
                  <c:v>228.8899999998643</c:v>
                </c:pt>
                <c:pt idx="45779">
                  <c:v>228.8949999998643</c:v>
                </c:pt>
                <c:pt idx="45780">
                  <c:v>228.8999999998643</c:v>
                </c:pt>
                <c:pt idx="45781">
                  <c:v>228.9049999998643</c:v>
                </c:pt>
                <c:pt idx="45782">
                  <c:v>228.9099999998643</c:v>
                </c:pt>
                <c:pt idx="45783">
                  <c:v>228.9149999998643</c:v>
                </c:pt>
                <c:pt idx="45784">
                  <c:v>228.9199999998643</c:v>
                </c:pt>
                <c:pt idx="45785">
                  <c:v>228.9249999998643</c:v>
                </c:pt>
                <c:pt idx="45786">
                  <c:v>228.9299999998643</c:v>
                </c:pt>
                <c:pt idx="45787">
                  <c:v>228.9349999998643</c:v>
                </c:pt>
                <c:pt idx="45788">
                  <c:v>228.9399999998643</c:v>
                </c:pt>
                <c:pt idx="45789">
                  <c:v>228.9449999998643</c:v>
                </c:pt>
                <c:pt idx="45790">
                  <c:v>228.9499999998642</c:v>
                </c:pt>
                <c:pt idx="45791">
                  <c:v>228.9549999998642</c:v>
                </c:pt>
                <c:pt idx="45792">
                  <c:v>228.9599999998642</c:v>
                </c:pt>
                <c:pt idx="45793">
                  <c:v>228.9649999998642</c:v>
                </c:pt>
                <c:pt idx="45794">
                  <c:v>228.9699999998642</c:v>
                </c:pt>
                <c:pt idx="45795">
                  <c:v>228.9749999998642</c:v>
                </c:pt>
                <c:pt idx="45796">
                  <c:v>228.9799999998642</c:v>
                </c:pt>
                <c:pt idx="45797">
                  <c:v>228.9849999998642</c:v>
                </c:pt>
                <c:pt idx="45798">
                  <c:v>228.9899999998642</c:v>
                </c:pt>
                <c:pt idx="45799">
                  <c:v>228.9949999998642</c:v>
                </c:pt>
                <c:pt idx="45800">
                  <c:v>228.9999999998642</c:v>
                </c:pt>
                <c:pt idx="45801">
                  <c:v>229.0049999998642</c:v>
                </c:pt>
                <c:pt idx="45802">
                  <c:v>229.0099999998642</c:v>
                </c:pt>
                <c:pt idx="45803">
                  <c:v>229.0149999998642</c:v>
                </c:pt>
                <c:pt idx="45804">
                  <c:v>229.0199999998642</c:v>
                </c:pt>
                <c:pt idx="45805">
                  <c:v>229.0249999998642</c:v>
                </c:pt>
                <c:pt idx="45806">
                  <c:v>229.0299999998642</c:v>
                </c:pt>
                <c:pt idx="45807">
                  <c:v>229.0349999998642</c:v>
                </c:pt>
                <c:pt idx="45808">
                  <c:v>229.0399999998642</c:v>
                </c:pt>
                <c:pt idx="45809">
                  <c:v>229.0449999998642</c:v>
                </c:pt>
                <c:pt idx="45810">
                  <c:v>229.0499999998642</c:v>
                </c:pt>
                <c:pt idx="45811">
                  <c:v>229.0549999998642</c:v>
                </c:pt>
                <c:pt idx="45812">
                  <c:v>229.0599999998641</c:v>
                </c:pt>
                <c:pt idx="45813">
                  <c:v>229.0649999998641</c:v>
                </c:pt>
                <c:pt idx="45814">
                  <c:v>229.0699999998641</c:v>
                </c:pt>
                <c:pt idx="45815">
                  <c:v>229.0749999998641</c:v>
                </c:pt>
                <c:pt idx="45816">
                  <c:v>229.0799999998641</c:v>
                </c:pt>
                <c:pt idx="45817">
                  <c:v>229.0849999998642</c:v>
                </c:pt>
                <c:pt idx="45818">
                  <c:v>229.0899999998641</c:v>
                </c:pt>
                <c:pt idx="45819">
                  <c:v>229.0949999998641</c:v>
                </c:pt>
                <c:pt idx="45820">
                  <c:v>229.0999999998641</c:v>
                </c:pt>
                <c:pt idx="45821">
                  <c:v>229.1049999998641</c:v>
                </c:pt>
                <c:pt idx="45822">
                  <c:v>229.1099999998641</c:v>
                </c:pt>
                <c:pt idx="45823">
                  <c:v>229.1149999998641</c:v>
                </c:pt>
                <c:pt idx="45824">
                  <c:v>229.1199999998641</c:v>
                </c:pt>
                <c:pt idx="45825">
                  <c:v>229.1249999998641</c:v>
                </c:pt>
                <c:pt idx="45826">
                  <c:v>229.1299999998641</c:v>
                </c:pt>
                <c:pt idx="45827">
                  <c:v>229.1349999998641</c:v>
                </c:pt>
                <c:pt idx="45828">
                  <c:v>229.1399999998641</c:v>
                </c:pt>
                <c:pt idx="45829">
                  <c:v>229.1449999998641</c:v>
                </c:pt>
                <c:pt idx="45830">
                  <c:v>229.149999999864</c:v>
                </c:pt>
                <c:pt idx="45831">
                  <c:v>229.1549999998641</c:v>
                </c:pt>
                <c:pt idx="45832">
                  <c:v>229.1599999998641</c:v>
                </c:pt>
                <c:pt idx="45833">
                  <c:v>229.1649999998641</c:v>
                </c:pt>
                <c:pt idx="45834">
                  <c:v>229.169999999864</c:v>
                </c:pt>
                <c:pt idx="45835">
                  <c:v>229.174999999864</c:v>
                </c:pt>
                <c:pt idx="45836">
                  <c:v>229.179999999864</c:v>
                </c:pt>
                <c:pt idx="45837">
                  <c:v>229.184999999864</c:v>
                </c:pt>
                <c:pt idx="45838">
                  <c:v>229.189999999864</c:v>
                </c:pt>
                <c:pt idx="45839">
                  <c:v>229.194999999864</c:v>
                </c:pt>
                <c:pt idx="45840">
                  <c:v>229.199999999864</c:v>
                </c:pt>
                <c:pt idx="45841">
                  <c:v>229.204999999864</c:v>
                </c:pt>
                <c:pt idx="45842">
                  <c:v>229.209999999864</c:v>
                </c:pt>
                <c:pt idx="45843">
                  <c:v>229.2149999998639</c:v>
                </c:pt>
                <c:pt idx="45844">
                  <c:v>229.2199999998639</c:v>
                </c:pt>
                <c:pt idx="45845">
                  <c:v>229.224999999864</c:v>
                </c:pt>
                <c:pt idx="45846">
                  <c:v>229.229999999864</c:v>
                </c:pt>
                <c:pt idx="45847">
                  <c:v>229.234999999864</c:v>
                </c:pt>
                <c:pt idx="45848">
                  <c:v>229.239999999864</c:v>
                </c:pt>
                <c:pt idx="45849">
                  <c:v>229.2449999998639</c:v>
                </c:pt>
                <c:pt idx="45850">
                  <c:v>229.2499999998639</c:v>
                </c:pt>
                <c:pt idx="45851">
                  <c:v>229.254999999864</c:v>
                </c:pt>
                <c:pt idx="45852">
                  <c:v>229.259999999864</c:v>
                </c:pt>
                <c:pt idx="45853">
                  <c:v>229.264999999864</c:v>
                </c:pt>
                <c:pt idx="45854">
                  <c:v>229.269999999864</c:v>
                </c:pt>
                <c:pt idx="45855">
                  <c:v>229.274999999864</c:v>
                </c:pt>
                <c:pt idx="45856">
                  <c:v>229.2799999998639</c:v>
                </c:pt>
                <c:pt idx="45857">
                  <c:v>229.2849999998639</c:v>
                </c:pt>
                <c:pt idx="45858">
                  <c:v>229.2899999998639</c:v>
                </c:pt>
                <c:pt idx="45859">
                  <c:v>229.2949999998639</c:v>
                </c:pt>
                <c:pt idx="45860">
                  <c:v>229.2999999998639</c:v>
                </c:pt>
                <c:pt idx="45861">
                  <c:v>229.304999999864</c:v>
                </c:pt>
                <c:pt idx="45862">
                  <c:v>229.3099999998639</c:v>
                </c:pt>
                <c:pt idx="45863">
                  <c:v>229.3149999998639</c:v>
                </c:pt>
                <c:pt idx="45864">
                  <c:v>229.3199999998639</c:v>
                </c:pt>
                <c:pt idx="45865">
                  <c:v>229.324999999864</c:v>
                </c:pt>
                <c:pt idx="45866">
                  <c:v>229.329999999864</c:v>
                </c:pt>
                <c:pt idx="45867">
                  <c:v>229.3349999998639</c:v>
                </c:pt>
                <c:pt idx="45868">
                  <c:v>229.3399999998639</c:v>
                </c:pt>
                <c:pt idx="45869">
                  <c:v>229.3449999998639</c:v>
                </c:pt>
                <c:pt idx="45870">
                  <c:v>229.3499999998639</c:v>
                </c:pt>
                <c:pt idx="45871">
                  <c:v>229.354999999864</c:v>
                </c:pt>
                <c:pt idx="45872">
                  <c:v>229.359999999864</c:v>
                </c:pt>
                <c:pt idx="45873">
                  <c:v>229.3649999998639</c:v>
                </c:pt>
                <c:pt idx="45874">
                  <c:v>229.3699999998639</c:v>
                </c:pt>
                <c:pt idx="45875">
                  <c:v>229.3749999998639</c:v>
                </c:pt>
                <c:pt idx="45876">
                  <c:v>229.3799999998639</c:v>
                </c:pt>
                <c:pt idx="45877">
                  <c:v>229.384999999864</c:v>
                </c:pt>
                <c:pt idx="45878">
                  <c:v>229.3899999998638</c:v>
                </c:pt>
                <c:pt idx="45879">
                  <c:v>229.3949999998638</c:v>
                </c:pt>
                <c:pt idx="45880">
                  <c:v>229.3999999998638</c:v>
                </c:pt>
                <c:pt idx="45881">
                  <c:v>229.4049999998638</c:v>
                </c:pt>
                <c:pt idx="45882">
                  <c:v>229.4099999998638</c:v>
                </c:pt>
                <c:pt idx="45883">
                  <c:v>229.4149999998638</c:v>
                </c:pt>
                <c:pt idx="45884">
                  <c:v>229.4199999998638</c:v>
                </c:pt>
                <c:pt idx="45885">
                  <c:v>229.4249999998638</c:v>
                </c:pt>
                <c:pt idx="45886">
                  <c:v>229.4299999998638</c:v>
                </c:pt>
                <c:pt idx="45887">
                  <c:v>229.4349999998638</c:v>
                </c:pt>
                <c:pt idx="45888">
                  <c:v>229.4399999998638</c:v>
                </c:pt>
                <c:pt idx="45889">
                  <c:v>229.4449999998638</c:v>
                </c:pt>
                <c:pt idx="45890">
                  <c:v>229.4499999998638</c:v>
                </c:pt>
                <c:pt idx="45891">
                  <c:v>229.4549999998638</c:v>
                </c:pt>
                <c:pt idx="45892">
                  <c:v>229.4599999998638</c:v>
                </c:pt>
                <c:pt idx="45893">
                  <c:v>229.4649999998638</c:v>
                </c:pt>
                <c:pt idx="45894">
                  <c:v>229.4699999998638</c:v>
                </c:pt>
                <c:pt idx="45895">
                  <c:v>229.4749999998638</c:v>
                </c:pt>
                <c:pt idx="45896">
                  <c:v>229.4799999998638</c:v>
                </c:pt>
                <c:pt idx="45897">
                  <c:v>229.4849999998638</c:v>
                </c:pt>
                <c:pt idx="45898">
                  <c:v>229.4899999998638</c:v>
                </c:pt>
                <c:pt idx="45899">
                  <c:v>229.4949999998638</c:v>
                </c:pt>
                <c:pt idx="45900">
                  <c:v>229.4999999998637</c:v>
                </c:pt>
                <c:pt idx="45901">
                  <c:v>229.5049999998637</c:v>
                </c:pt>
                <c:pt idx="45902">
                  <c:v>229.5099999998637</c:v>
                </c:pt>
                <c:pt idx="45903">
                  <c:v>229.5149999998637</c:v>
                </c:pt>
                <c:pt idx="45904">
                  <c:v>229.5199999998637</c:v>
                </c:pt>
                <c:pt idx="45905">
                  <c:v>229.5249999998638</c:v>
                </c:pt>
                <c:pt idx="45906">
                  <c:v>229.5299999998637</c:v>
                </c:pt>
                <c:pt idx="45907">
                  <c:v>229.5349999998637</c:v>
                </c:pt>
                <c:pt idx="45908">
                  <c:v>229.5399999998637</c:v>
                </c:pt>
                <c:pt idx="45909">
                  <c:v>229.5449999998637</c:v>
                </c:pt>
                <c:pt idx="45910">
                  <c:v>229.5499999998637</c:v>
                </c:pt>
                <c:pt idx="45911">
                  <c:v>229.5549999998637</c:v>
                </c:pt>
                <c:pt idx="45912">
                  <c:v>229.5599999998637</c:v>
                </c:pt>
                <c:pt idx="45913">
                  <c:v>229.5649999998637</c:v>
                </c:pt>
                <c:pt idx="45914">
                  <c:v>229.5699999998637</c:v>
                </c:pt>
                <c:pt idx="45915">
                  <c:v>229.5749999998637</c:v>
                </c:pt>
                <c:pt idx="45916">
                  <c:v>229.5799999998637</c:v>
                </c:pt>
                <c:pt idx="45917">
                  <c:v>229.5849999998637</c:v>
                </c:pt>
                <c:pt idx="45918">
                  <c:v>229.5899999998637</c:v>
                </c:pt>
                <c:pt idx="45919">
                  <c:v>229.5949999998637</c:v>
                </c:pt>
                <c:pt idx="45920">
                  <c:v>229.5999999998637</c:v>
                </c:pt>
                <c:pt idx="45921">
                  <c:v>229.6049999998637</c:v>
                </c:pt>
                <c:pt idx="45922">
                  <c:v>229.6099999998636</c:v>
                </c:pt>
                <c:pt idx="45923">
                  <c:v>229.6149999998636</c:v>
                </c:pt>
                <c:pt idx="45924">
                  <c:v>229.6199999998636</c:v>
                </c:pt>
                <c:pt idx="45925">
                  <c:v>229.6249999998636</c:v>
                </c:pt>
                <c:pt idx="45926">
                  <c:v>229.6299999998636</c:v>
                </c:pt>
                <c:pt idx="45927">
                  <c:v>229.6349999998636</c:v>
                </c:pt>
                <c:pt idx="45928">
                  <c:v>229.6399999998636</c:v>
                </c:pt>
                <c:pt idx="45929">
                  <c:v>229.6449999998636</c:v>
                </c:pt>
                <c:pt idx="45930">
                  <c:v>229.6499999998636</c:v>
                </c:pt>
                <c:pt idx="45931">
                  <c:v>229.6549999998636</c:v>
                </c:pt>
                <c:pt idx="45932">
                  <c:v>229.6599999998636</c:v>
                </c:pt>
                <c:pt idx="45933">
                  <c:v>229.6649999998636</c:v>
                </c:pt>
                <c:pt idx="45934">
                  <c:v>229.6699999998636</c:v>
                </c:pt>
                <c:pt idx="45935">
                  <c:v>229.6749999998636</c:v>
                </c:pt>
                <c:pt idx="45936">
                  <c:v>229.6799999998636</c:v>
                </c:pt>
                <c:pt idx="45937">
                  <c:v>229.6849999998636</c:v>
                </c:pt>
                <c:pt idx="45938">
                  <c:v>229.6899999998636</c:v>
                </c:pt>
                <c:pt idx="45939">
                  <c:v>229.6949999998636</c:v>
                </c:pt>
                <c:pt idx="45940">
                  <c:v>229.6999999998636</c:v>
                </c:pt>
                <c:pt idx="45941">
                  <c:v>229.7049999998636</c:v>
                </c:pt>
                <c:pt idx="45942">
                  <c:v>229.7099999998636</c:v>
                </c:pt>
                <c:pt idx="45943">
                  <c:v>229.7149999998636</c:v>
                </c:pt>
                <c:pt idx="45944">
                  <c:v>229.7199999998635</c:v>
                </c:pt>
                <c:pt idx="45945">
                  <c:v>229.7249999998635</c:v>
                </c:pt>
                <c:pt idx="45946">
                  <c:v>229.7299999998635</c:v>
                </c:pt>
                <c:pt idx="45947">
                  <c:v>229.7349999998635</c:v>
                </c:pt>
                <c:pt idx="45948">
                  <c:v>229.7399999998635</c:v>
                </c:pt>
                <c:pt idx="45949">
                  <c:v>229.7449999998635</c:v>
                </c:pt>
                <c:pt idx="45950">
                  <c:v>229.7499999998635</c:v>
                </c:pt>
                <c:pt idx="45951">
                  <c:v>229.7549999998635</c:v>
                </c:pt>
                <c:pt idx="45952">
                  <c:v>229.7599999998635</c:v>
                </c:pt>
                <c:pt idx="45953">
                  <c:v>229.7649999998635</c:v>
                </c:pt>
                <c:pt idx="45954">
                  <c:v>229.7699999998635</c:v>
                </c:pt>
                <c:pt idx="45955">
                  <c:v>229.7749999998635</c:v>
                </c:pt>
                <c:pt idx="45956">
                  <c:v>229.7799999998635</c:v>
                </c:pt>
                <c:pt idx="45957">
                  <c:v>229.7849999998635</c:v>
                </c:pt>
                <c:pt idx="45958">
                  <c:v>229.7899999998635</c:v>
                </c:pt>
                <c:pt idx="45959">
                  <c:v>229.7949999998635</c:v>
                </c:pt>
                <c:pt idx="45960">
                  <c:v>229.7999999998635</c:v>
                </c:pt>
                <c:pt idx="45961">
                  <c:v>229.8049999998635</c:v>
                </c:pt>
                <c:pt idx="45962">
                  <c:v>229.8099999998635</c:v>
                </c:pt>
                <c:pt idx="45963">
                  <c:v>229.8149999998635</c:v>
                </c:pt>
                <c:pt idx="45964">
                  <c:v>229.8199999998635</c:v>
                </c:pt>
                <c:pt idx="45965">
                  <c:v>229.8249999998635</c:v>
                </c:pt>
                <c:pt idx="45966">
                  <c:v>229.8299999998634</c:v>
                </c:pt>
                <c:pt idx="45967">
                  <c:v>229.8349999998634</c:v>
                </c:pt>
                <c:pt idx="45968">
                  <c:v>229.8399999998634</c:v>
                </c:pt>
                <c:pt idx="45969">
                  <c:v>229.8449999998634</c:v>
                </c:pt>
                <c:pt idx="45970">
                  <c:v>229.8499999998634</c:v>
                </c:pt>
                <c:pt idx="45971">
                  <c:v>229.8549999998635</c:v>
                </c:pt>
                <c:pt idx="45972">
                  <c:v>229.8599999998634</c:v>
                </c:pt>
                <c:pt idx="45973">
                  <c:v>229.8649999998634</c:v>
                </c:pt>
                <c:pt idx="45974">
                  <c:v>229.8699999998634</c:v>
                </c:pt>
                <c:pt idx="45975">
                  <c:v>229.8749999998634</c:v>
                </c:pt>
                <c:pt idx="45976">
                  <c:v>229.8799999998634</c:v>
                </c:pt>
                <c:pt idx="45977">
                  <c:v>229.8849999998634</c:v>
                </c:pt>
                <c:pt idx="45978">
                  <c:v>229.8899999998634</c:v>
                </c:pt>
                <c:pt idx="45979">
                  <c:v>229.8949999998634</c:v>
                </c:pt>
                <c:pt idx="45980">
                  <c:v>229.8999999998634</c:v>
                </c:pt>
                <c:pt idx="45981">
                  <c:v>229.9049999998634</c:v>
                </c:pt>
                <c:pt idx="45982">
                  <c:v>229.9099999998634</c:v>
                </c:pt>
                <c:pt idx="45983">
                  <c:v>229.9149999998634</c:v>
                </c:pt>
                <c:pt idx="45984">
                  <c:v>229.9199999998634</c:v>
                </c:pt>
                <c:pt idx="45985">
                  <c:v>229.9249999998634</c:v>
                </c:pt>
                <c:pt idx="45986">
                  <c:v>229.9299999998634</c:v>
                </c:pt>
                <c:pt idx="45987">
                  <c:v>229.9349999998634</c:v>
                </c:pt>
                <c:pt idx="45988">
                  <c:v>229.9399999998633</c:v>
                </c:pt>
                <c:pt idx="45989">
                  <c:v>229.9449999998633</c:v>
                </c:pt>
                <c:pt idx="45990">
                  <c:v>229.9499999998633</c:v>
                </c:pt>
                <c:pt idx="45991">
                  <c:v>229.9549999998634</c:v>
                </c:pt>
                <c:pt idx="45992">
                  <c:v>229.9599999998634</c:v>
                </c:pt>
                <c:pt idx="45993">
                  <c:v>229.9649999998634</c:v>
                </c:pt>
                <c:pt idx="45994">
                  <c:v>229.9699999998633</c:v>
                </c:pt>
                <c:pt idx="45995">
                  <c:v>229.9749999998633</c:v>
                </c:pt>
                <c:pt idx="45996">
                  <c:v>229.9799999998633</c:v>
                </c:pt>
                <c:pt idx="45997">
                  <c:v>229.9849999998633</c:v>
                </c:pt>
                <c:pt idx="45998">
                  <c:v>229.9899999998633</c:v>
                </c:pt>
                <c:pt idx="45999">
                  <c:v>229.9949999998633</c:v>
                </c:pt>
                <c:pt idx="46000">
                  <c:v>229.9999999998633</c:v>
                </c:pt>
                <c:pt idx="46001">
                  <c:v>230.0049999998633</c:v>
                </c:pt>
                <c:pt idx="46002">
                  <c:v>230.0099999998633</c:v>
                </c:pt>
                <c:pt idx="46003">
                  <c:v>230.0149999998633</c:v>
                </c:pt>
                <c:pt idx="46004">
                  <c:v>230.0199999998633</c:v>
                </c:pt>
                <c:pt idx="46005">
                  <c:v>230.0249999998633</c:v>
                </c:pt>
                <c:pt idx="46006">
                  <c:v>230.0299999998633</c:v>
                </c:pt>
                <c:pt idx="46007">
                  <c:v>230.0349999998633</c:v>
                </c:pt>
                <c:pt idx="46008">
                  <c:v>230.0399999998633</c:v>
                </c:pt>
                <c:pt idx="46009">
                  <c:v>230.0449999998633</c:v>
                </c:pt>
                <c:pt idx="46010">
                  <c:v>230.0499999998632</c:v>
                </c:pt>
                <c:pt idx="46011">
                  <c:v>230.0549999998632</c:v>
                </c:pt>
                <c:pt idx="46012">
                  <c:v>230.0599999998632</c:v>
                </c:pt>
                <c:pt idx="46013">
                  <c:v>230.0649999998632</c:v>
                </c:pt>
                <c:pt idx="46014">
                  <c:v>230.0699999998632</c:v>
                </c:pt>
                <c:pt idx="46015">
                  <c:v>230.0749999998632</c:v>
                </c:pt>
                <c:pt idx="46016">
                  <c:v>230.0799999998632</c:v>
                </c:pt>
                <c:pt idx="46017">
                  <c:v>230.0849999998632</c:v>
                </c:pt>
                <c:pt idx="46018">
                  <c:v>230.0899999998632</c:v>
                </c:pt>
                <c:pt idx="46019">
                  <c:v>230.0949999998632</c:v>
                </c:pt>
                <c:pt idx="46020">
                  <c:v>230.0999999998632</c:v>
                </c:pt>
                <c:pt idx="46021">
                  <c:v>230.1049999998632</c:v>
                </c:pt>
                <c:pt idx="46022">
                  <c:v>230.1099999998632</c:v>
                </c:pt>
                <c:pt idx="46023">
                  <c:v>230.1149999998632</c:v>
                </c:pt>
                <c:pt idx="46024">
                  <c:v>230.1199999998632</c:v>
                </c:pt>
                <c:pt idx="46025">
                  <c:v>230.1249999998632</c:v>
                </c:pt>
                <c:pt idx="46026">
                  <c:v>230.1299999998632</c:v>
                </c:pt>
                <c:pt idx="46027">
                  <c:v>230.1349999998632</c:v>
                </c:pt>
                <c:pt idx="46028">
                  <c:v>230.1399999998632</c:v>
                </c:pt>
                <c:pt idx="46029">
                  <c:v>230.1449999998632</c:v>
                </c:pt>
                <c:pt idx="46030">
                  <c:v>230.1499999998632</c:v>
                </c:pt>
                <c:pt idx="46031">
                  <c:v>230.1549999998632</c:v>
                </c:pt>
                <c:pt idx="46032">
                  <c:v>230.1599999998631</c:v>
                </c:pt>
                <c:pt idx="46033">
                  <c:v>230.1649999998631</c:v>
                </c:pt>
                <c:pt idx="46034">
                  <c:v>230.1699999998631</c:v>
                </c:pt>
                <c:pt idx="46035">
                  <c:v>230.1749999998631</c:v>
                </c:pt>
                <c:pt idx="46036">
                  <c:v>230.1799999998631</c:v>
                </c:pt>
                <c:pt idx="46037">
                  <c:v>230.1849999998632</c:v>
                </c:pt>
                <c:pt idx="46038">
                  <c:v>230.1899999998631</c:v>
                </c:pt>
                <c:pt idx="46039">
                  <c:v>230.1949999998631</c:v>
                </c:pt>
                <c:pt idx="46040">
                  <c:v>230.1999999998631</c:v>
                </c:pt>
                <c:pt idx="46041">
                  <c:v>230.2049999998631</c:v>
                </c:pt>
                <c:pt idx="46042">
                  <c:v>230.2099999998631</c:v>
                </c:pt>
                <c:pt idx="46043">
                  <c:v>230.2149999998631</c:v>
                </c:pt>
                <c:pt idx="46044">
                  <c:v>230.2199999998631</c:v>
                </c:pt>
                <c:pt idx="46045">
                  <c:v>230.2249999998631</c:v>
                </c:pt>
                <c:pt idx="46046">
                  <c:v>230.2299999998631</c:v>
                </c:pt>
                <c:pt idx="46047">
                  <c:v>230.2349999998631</c:v>
                </c:pt>
                <c:pt idx="46048">
                  <c:v>230.2399999998631</c:v>
                </c:pt>
                <c:pt idx="46049">
                  <c:v>230.2449999998631</c:v>
                </c:pt>
                <c:pt idx="46050">
                  <c:v>230.249999999863</c:v>
                </c:pt>
                <c:pt idx="46051">
                  <c:v>230.2549999998631</c:v>
                </c:pt>
                <c:pt idx="46052">
                  <c:v>230.2599999998631</c:v>
                </c:pt>
                <c:pt idx="46053">
                  <c:v>230.2649999998631</c:v>
                </c:pt>
                <c:pt idx="46054">
                  <c:v>230.269999999863</c:v>
                </c:pt>
                <c:pt idx="46055">
                  <c:v>230.274999999863</c:v>
                </c:pt>
                <c:pt idx="46056">
                  <c:v>230.279999999863</c:v>
                </c:pt>
                <c:pt idx="46057">
                  <c:v>230.284999999863</c:v>
                </c:pt>
                <c:pt idx="46058">
                  <c:v>230.289999999863</c:v>
                </c:pt>
                <c:pt idx="46059">
                  <c:v>230.294999999863</c:v>
                </c:pt>
                <c:pt idx="46060">
                  <c:v>230.299999999863</c:v>
                </c:pt>
                <c:pt idx="46061">
                  <c:v>230.304999999863</c:v>
                </c:pt>
                <c:pt idx="46062">
                  <c:v>230.309999999863</c:v>
                </c:pt>
                <c:pt idx="46063">
                  <c:v>230.314999999863</c:v>
                </c:pt>
                <c:pt idx="46064">
                  <c:v>230.319999999863</c:v>
                </c:pt>
                <c:pt idx="46065">
                  <c:v>230.324999999863</c:v>
                </c:pt>
                <c:pt idx="46066">
                  <c:v>230.329999999863</c:v>
                </c:pt>
                <c:pt idx="46067">
                  <c:v>230.334999999863</c:v>
                </c:pt>
                <c:pt idx="46068">
                  <c:v>230.339999999863</c:v>
                </c:pt>
                <c:pt idx="46069">
                  <c:v>230.344999999863</c:v>
                </c:pt>
                <c:pt idx="46070">
                  <c:v>230.349999999863</c:v>
                </c:pt>
                <c:pt idx="46071">
                  <c:v>230.354999999863</c:v>
                </c:pt>
                <c:pt idx="46072">
                  <c:v>230.359999999863</c:v>
                </c:pt>
                <c:pt idx="46073">
                  <c:v>230.364999999863</c:v>
                </c:pt>
                <c:pt idx="46074">
                  <c:v>230.369999999863</c:v>
                </c:pt>
                <c:pt idx="46075">
                  <c:v>230.374999999863</c:v>
                </c:pt>
                <c:pt idx="46076">
                  <c:v>230.3799999998629</c:v>
                </c:pt>
                <c:pt idx="46077">
                  <c:v>230.3849999998629</c:v>
                </c:pt>
                <c:pt idx="46078">
                  <c:v>230.3899999998629</c:v>
                </c:pt>
                <c:pt idx="46079">
                  <c:v>230.3949999998629</c:v>
                </c:pt>
                <c:pt idx="46080">
                  <c:v>230.3999999998629</c:v>
                </c:pt>
                <c:pt idx="46081">
                  <c:v>230.4049999998629</c:v>
                </c:pt>
                <c:pt idx="46082">
                  <c:v>230.4099999998629</c:v>
                </c:pt>
                <c:pt idx="46083">
                  <c:v>230.4149999998629</c:v>
                </c:pt>
                <c:pt idx="46084">
                  <c:v>230.4199999998629</c:v>
                </c:pt>
                <c:pt idx="46085">
                  <c:v>230.4249999998629</c:v>
                </c:pt>
                <c:pt idx="46086">
                  <c:v>230.4299999998629</c:v>
                </c:pt>
                <c:pt idx="46087">
                  <c:v>230.4349999998629</c:v>
                </c:pt>
                <c:pt idx="46088">
                  <c:v>230.4399999998629</c:v>
                </c:pt>
                <c:pt idx="46089">
                  <c:v>230.4449999998629</c:v>
                </c:pt>
                <c:pt idx="46090">
                  <c:v>230.4499999998629</c:v>
                </c:pt>
                <c:pt idx="46091">
                  <c:v>230.4549999998629</c:v>
                </c:pt>
                <c:pt idx="46092">
                  <c:v>230.4599999998629</c:v>
                </c:pt>
                <c:pt idx="46093">
                  <c:v>230.4649999998629</c:v>
                </c:pt>
                <c:pt idx="46094">
                  <c:v>230.4699999998628</c:v>
                </c:pt>
                <c:pt idx="46095">
                  <c:v>230.4749999998627</c:v>
                </c:pt>
                <c:pt idx="46096">
                  <c:v>230.4799999998627</c:v>
                </c:pt>
                <c:pt idx="46097">
                  <c:v>230.4849999998629</c:v>
                </c:pt>
                <c:pt idx="46098">
                  <c:v>230.4899999998628</c:v>
                </c:pt>
                <c:pt idx="46099">
                  <c:v>230.4949999998628</c:v>
                </c:pt>
                <c:pt idx="46100">
                  <c:v>230.4999999998628</c:v>
                </c:pt>
                <c:pt idx="46101">
                  <c:v>230.5049999998627</c:v>
                </c:pt>
                <c:pt idx="46102">
                  <c:v>230.5099999998627</c:v>
                </c:pt>
                <c:pt idx="46103">
                  <c:v>230.5149999998627</c:v>
                </c:pt>
                <c:pt idx="46104">
                  <c:v>230.5199999998623</c:v>
                </c:pt>
                <c:pt idx="46105">
                  <c:v>230.5249999998628</c:v>
                </c:pt>
                <c:pt idx="46106">
                  <c:v>230.5299999998628</c:v>
                </c:pt>
                <c:pt idx="46107">
                  <c:v>230.5349999998627</c:v>
                </c:pt>
                <c:pt idx="46108">
                  <c:v>230.5399999998627</c:v>
                </c:pt>
                <c:pt idx="46109">
                  <c:v>230.5449999998627</c:v>
                </c:pt>
                <c:pt idx="46110">
                  <c:v>230.5499999998625</c:v>
                </c:pt>
                <c:pt idx="46111">
                  <c:v>230.5549999998628</c:v>
                </c:pt>
                <c:pt idx="46112">
                  <c:v>230.5599999998628</c:v>
                </c:pt>
                <c:pt idx="46113">
                  <c:v>230.5649999998627</c:v>
                </c:pt>
                <c:pt idx="46114">
                  <c:v>230.5699999998627</c:v>
                </c:pt>
                <c:pt idx="46115">
                  <c:v>230.5749999998627</c:v>
                </c:pt>
                <c:pt idx="46116">
                  <c:v>230.5799999998627</c:v>
                </c:pt>
                <c:pt idx="46117">
                  <c:v>230.5849999998628</c:v>
                </c:pt>
                <c:pt idx="46118">
                  <c:v>230.5899999998628</c:v>
                </c:pt>
                <c:pt idx="46119">
                  <c:v>230.5949999998628</c:v>
                </c:pt>
                <c:pt idx="46120">
                  <c:v>230.5999999998627</c:v>
                </c:pt>
                <c:pt idx="46121">
                  <c:v>230.6049999998627</c:v>
                </c:pt>
                <c:pt idx="46122">
                  <c:v>230.6099999998627</c:v>
                </c:pt>
                <c:pt idx="46123">
                  <c:v>230.6149999998621</c:v>
                </c:pt>
                <c:pt idx="46124">
                  <c:v>230.6199999998618</c:v>
                </c:pt>
                <c:pt idx="46125">
                  <c:v>230.6249999998627</c:v>
                </c:pt>
                <c:pt idx="46126">
                  <c:v>230.6299999998627</c:v>
                </c:pt>
                <c:pt idx="46127">
                  <c:v>230.6349999998627</c:v>
                </c:pt>
                <c:pt idx="46128">
                  <c:v>230.6399999998627</c:v>
                </c:pt>
                <c:pt idx="46129">
                  <c:v>230.6449999998623</c:v>
                </c:pt>
                <c:pt idx="46130">
                  <c:v>230.6499999998618</c:v>
                </c:pt>
                <c:pt idx="46131">
                  <c:v>230.6549999998627</c:v>
                </c:pt>
                <c:pt idx="46132">
                  <c:v>230.6599999998627</c:v>
                </c:pt>
                <c:pt idx="46133">
                  <c:v>230.6649999998627</c:v>
                </c:pt>
                <c:pt idx="46134">
                  <c:v>230.6699999998627</c:v>
                </c:pt>
                <c:pt idx="46135">
                  <c:v>230.6749999998625</c:v>
                </c:pt>
                <c:pt idx="46136">
                  <c:v>230.6799999998617</c:v>
                </c:pt>
                <c:pt idx="46137">
                  <c:v>230.6849999998627</c:v>
                </c:pt>
                <c:pt idx="46138">
                  <c:v>230.6899999998626</c:v>
                </c:pt>
                <c:pt idx="46139">
                  <c:v>230.6949999998625</c:v>
                </c:pt>
                <c:pt idx="46140">
                  <c:v>230.6999999998625</c:v>
                </c:pt>
                <c:pt idx="46141">
                  <c:v>230.7049999998625</c:v>
                </c:pt>
                <c:pt idx="46142">
                  <c:v>230.7099999998617</c:v>
                </c:pt>
                <c:pt idx="46143">
                  <c:v>230.7149999998617</c:v>
                </c:pt>
                <c:pt idx="46144">
                  <c:v>230.7199999998617</c:v>
                </c:pt>
                <c:pt idx="46145">
                  <c:v>230.7249999998625</c:v>
                </c:pt>
                <c:pt idx="46146">
                  <c:v>230.7299999998625</c:v>
                </c:pt>
                <c:pt idx="46147">
                  <c:v>230.7349999998625</c:v>
                </c:pt>
                <c:pt idx="46148">
                  <c:v>230.7399999998621</c:v>
                </c:pt>
                <c:pt idx="46149">
                  <c:v>230.7449999998617</c:v>
                </c:pt>
                <c:pt idx="46150">
                  <c:v>230.7499999998617</c:v>
                </c:pt>
                <c:pt idx="46151">
                  <c:v>230.7549999998625</c:v>
                </c:pt>
                <c:pt idx="46152">
                  <c:v>230.7599999998625</c:v>
                </c:pt>
                <c:pt idx="46153">
                  <c:v>230.7649999998625</c:v>
                </c:pt>
                <c:pt idx="46154">
                  <c:v>230.7699999998623</c:v>
                </c:pt>
                <c:pt idx="46155">
                  <c:v>230.7749999998617</c:v>
                </c:pt>
                <c:pt idx="46156">
                  <c:v>230.7799999998616</c:v>
                </c:pt>
                <c:pt idx="46157">
                  <c:v>230.7849999998625</c:v>
                </c:pt>
                <c:pt idx="46158">
                  <c:v>230.7899999998625</c:v>
                </c:pt>
                <c:pt idx="46159">
                  <c:v>230.7949999998625</c:v>
                </c:pt>
                <c:pt idx="46160">
                  <c:v>230.7999999998625</c:v>
                </c:pt>
                <c:pt idx="46161">
                  <c:v>230.8049999998626</c:v>
                </c:pt>
                <c:pt idx="46162">
                  <c:v>230.8099999998626</c:v>
                </c:pt>
                <c:pt idx="46163">
                  <c:v>230.8149999998626</c:v>
                </c:pt>
                <c:pt idx="46164">
                  <c:v>230.8199999998625</c:v>
                </c:pt>
                <c:pt idx="46165">
                  <c:v>230.8249999998625</c:v>
                </c:pt>
                <c:pt idx="46166">
                  <c:v>230.8299999998625</c:v>
                </c:pt>
                <c:pt idx="46167">
                  <c:v>230.8349999998625</c:v>
                </c:pt>
                <c:pt idx="46168">
                  <c:v>230.8399999998625</c:v>
                </c:pt>
                <c:pt idx="46169">
                  <c:v>230.8449999998625</c:v>
                </c:pt>
                <c:pt idx="46170">
                  <c:v>230.8499999998625</c:v>
                </c:pt>
                <c:pt idx="46171">
                  <c:v>230.8549999998625</c:v>
                </c:pt>
                <c:pt idx="46172">
                  <c:v>230.8599999998625</c:v>
                </c:pt>
                <c:pt idx="46173">
                  <c:v>230.8649999998625</c:v>
                </c:pt>
                <c:pt idx="46174">
                  <c:v>230.8699999998625</c:v>
                </c:pt>
                <c:pt idx="46175">
                  <c:v>230.8749999998625</c:v>
                </c:pt>
                <c:pt idx="46176">
                  <c:v>230.8799999998625</c:v>
                </c:pt>
                <c:pt idx="46177">
                  <c:v>230.8849999998625</c:v>
                </c:pt>
                <c:pt idx="46178">
                  <c:v>230.8899999998625</c:v>
                </c:pt>
                <c:pt idx="46179">
                  <c:v>230.8949999998625</c:v>
                </c:pt>
                <c:pt idx="46180">
                  <c:v>230.8999999998625</c:v>
                </c:pt>
                <c:pt idx="46181">
                  <c:v>230.9049999998625</c:v>
                </c:pt>
                <c:pt idx="46182">
                  <c:v>230.9099999998624</c:v>
                </c:pt>
                <c:pt idx="46183">
                  <c:v>230.9149999998623</c:v>
                </c:pt>
                <c:pt idx="46184">
                  <c:v>230.9199999998623</c:v>
                </c:pt>
                <c:pt idx="46185">
                  <c:v>230.9249999998625</c:v>
                </c:pt>
                <c:pt idx="46186">
                  <c:v>230.9299999998624</c:v>
                </c:pt>
                <c:pt idx="46187">
                  <c:v>230.9349999998624</c:v>
                </c:pt>
                <c:pt idx="46188">
                  <c:v>230.9399999998624</c:v>
                </c:pt>
                <c:pt idx="46189">
                  <c:v>230.9449999998623</c:v>
                </c:pt>
                <c:pt idx="46190">
                  <c:v>230.9499999998623</c:v>
                </c:pt>
                <c:pt idx="46191">
                  <c:v>230.9549999998624</c:v>
                </c:pt>
                <c:pt idx="46192">
                  <c:v>230.9599999998624</c:v>
                </c:pt>
                <c:pt idx="46193">
                  <c:v>230.9649999998624</c:v>
                </c:pt>
                <c:pt idx="46194">
                  <c:v>230.9699999998624</c:v>
                </c:pt>
                <c:pt idx="46195">
                  <c:v>230.9749999998623</c:v>
                </c:pt>
                <c:pt idx="46196">
                  <c:v>230.9799999998623</c:v>
                </c:pt>
                <c:pt idx="46197">
                  <c:v>230.9849999998624</c:v>
                </c:pt>
                <c:pt idx="46198">
                  <c:v>230.9899999998624</c:v>
                </c:pt>
                <c:pt idx="46199">
                  <c:v>230.9949999998624</c:v>
                </c:pt>
                <c:pt idx="46200">
                  <c:v>230.9999999998624</c:v>
                </c:pt>
                <c:pt idx="46201">
                  <c:v>231.0049999998623</c:v>
                </c:pt>
                <c:pt idx="46202">
                  <c:v>231.0099999998623</c:v>
                </c:pt>
                <c:pt idx="46203">
                  <c:v>231.0149999998623</c:v>
                </c:pt>
                <c:pt idx="46204">
                  <c:v>231.0199999998623</c:v>
                </c:pt>
                <c:pt idx="46205">
                  <c:v>231.0249999998624</c:v>
                </c:pt>
                <c:pt idx="46206">
                  <c:v>231.0299999998624</c:v>
                </c:pt>
                <c:pt idx="46207">
                  <c:v>231.0349999998624</c:v>
                </c:pt>
                <c:pt idx="46208">
                  <c:v>231.0399999998623</c:v>
                </c:pt>
                <c:pt idx="46209">
                  <c:v>231.0449999998623</c:v>
                </c:pt>
                <c:pt idx="46210">
                  <c:v>231.0499999998623</c:v>
                </c:pt>
                <c:pt idx="46211">
                  <c:v>231.0549999998623</c:v>
                </c:pt>
                <c:pt idx="46212">
                  <c:v>231.0599999998623</c:v>
                </c:pt>
                <c:pt idx="46213">
                  <c:v>231.0649999998623</c:v>
                </c:pt>
                <c:pt idx="46214">
                  <c:v>231.0699999998623</c:v>
                </c:pt>
                <c:pt idx="46215">
                  <c:v>231.0749999998623</c:v>
                </c:pt>
                <c:pt idx="46216">
                  <c:v>231.0799999998623</c:v>
                </c:pt>
                <c:pt idx="46217">
                  <c:v>231.0849999998623</c:v>
                </c:pt>
                <c:pt idx="46218">
                  <c:v>231.0899999998623</c:v>
                </c:pt>
                <c:pt idx="46219">
                  <c:v>231.0949999998623</c:v>
                </c:pt>
                <c:pt idx="46220">
                  <c:v>231.0999999998623</c:v>
                </c:pt>
                <c:pt idx="46221">
                  <c:v>231.1049999998623</c:v>
                </c:pt>
                <c:pt idx="46222">
                  <c:v>231.1099999998623</c:v>
                </c:pt>
                <c:pt idx="46223">
                  <c:v>231.1149999998621</c:v>
                </c:pt>
                <c:pt idx="46224">
                  <c:v>231.1199999998613</c:v>
                </c:pt>
                <c:pt idx="46225">
                  <c:v>231.1249999998623</c:v>
                </c:pt>
                <c:pt idx="46226">
                  <c:v>231.1299999998622</c:v>
                </c:pt>
                <c:pt idx="46227">
                  <c:v>231.1349999998621</c:v>
                </c:pt>
                <c:pt idx="46228">
                  <c:v>231.1399999998621</c:v>
                </c:pt>
                <c:pt idx="46229">
                  <c:v>231.1449999998621</c:v>
                </c:pt>
                <c:pt idx="46230">
                  <c:v>231.1499999998613</c:v>
                </c:pt>
                <c:pt idx="46231">
                  <c:v>231.1549999998622</c:v>
                </c:pt>
                <c:pt idx="46232">
                  <c:v>231.1599999998622</c:v>
                </c:pt>
                <c:pt idx="46233">
                  <c:v>231.1649999998621</c:v>
                </c:pt>
                <c:pt idx="46234">
                  <c:v>231.1699999998621</c:v>
                </c:pt>
                <c:pt idx="46235">
                  <c:v>231.1749999998621</c:v>
                </c:pt>
                <c:pt idx="46236">
                  <c:v>231.1799999998615</c:v>
                </c:pt>
                <c:pt idx="46237">
                  <c:v>231.1849999998622</c:v>
                </c:pt>
                <c:pt idx="46238">
                  <c:v>231.1899999998622</c:v>
                </c:pt>
                <c:pt idx="46239">
                  <c:v>231.1949999998621</c:v>
                </c:pt>
                <c:pt idx="46240">
                  <c:v>231.1999999998621</c:v>
                </c:pt>
                <c:pt idx="46241">
                  <c:v>231.2049999998621</c:v>
                </c:pt>
                <c:pt idx="46242">
                  <c:v>231.2099999998619</c:v>
                </c:pt>
                <c:pt idx="46243">
                  <c:v>231.2149999998612</c:v>
                </c:pt>
                <c:pt idx="46244">
                  <c:v>231.2199999998612</c:v>
                </c:pt>
                <c:pt idx="46245">
                  <c:v>231.2249999998621</c:v>
                </c:pt>
                <c:pt idx="46246">
                  <c:v>231.2299999998621</c:v>
                </c:pt>
                <c:pt idx="46247">
                  <c:v>231.2349999998621</c:v>
                </c:pt>
                <c:pt idx="46248">
                  <c:v>231.2399999998621</c:v>
                </c:pt>
                <c:pt idx="46249">
                  <c:v>231.2449999998612</c:v>
                </c:pt>
                <c:pt idx="46250">
                  <c:v>231.2499999998612</c:v>
                </c:pt>
                <c:pt idx="46251">
                  <c:v>231.2549999998622</c:v>
                </c:pt>
                <c:pt idx="46252">
                  <c:v>231.2599999998621</c:v>
                </c:pt>
                <c:pt idx="46253">
                  <c:v>231.2649999998621</c:v>
                </c:pt>
                <c:pt idx="46254">
                  <c:v>231.2699999998621</c:v>
                </c:pt>
                <c:pt idx="46255">
                  <c:v>231.2749999998613</c:v>
                </c:pt>
                <c:pt idx="46256">
                  <c:v>231.2799999998612</c:v>
                </c:pt>
                <c:pt idx="46257">
                  <c:v>231.2849999998621</c:v>
                </c:pt>
                <c:pt idx="46258">
                  <c:v>231.2899999998621</c:v>
                </c:pt>
                <c:pt idx="46259">
                  <c:v>231.2949999998621</c:v>
                </c:pt>
                <c:pt idx="46260">
                  <c:v>231.2999999998621</c:v>
                </c:pt>
                <c:pt idx="46261">
                  <c:v>231.3049999998621</c:v>
                </c:pt>
                <c:pt idx="46262">
                  <c:v>231.3099999998621</c:v>
                </c:pt>
                <c:pt idx="46263">
                  <c:v>231.3149999998621</c:v>
                </c:pt>
                <c:pt idx="46264">
                  <c:v>231.3199999998621</c:v>
                </c:pt>
                <c:pt idx="46265">
                  <c:v>231.3249999998621</c:v>
                </c:pt>
                <c:pt idx="46266">
                  <c:v>231.3299999998621</c:v>
                </c:pt>
                <c:pt idx="46267">
                  <c:v>231.3349999998621</c:v>
                </c:pt>
                <c:pt idx="46268">
                  <c:v>231.3399999998621</c:v>
                </c:pt>
                <c:pt idx="46269">
                  <c:v>231.3449999998621</c:v>
                </c:pt>
                <c:pt idx="46270">
                  <c:v>231.349999999862</c:v>
                </c:pt>
                <c:pt idx="46271">
                  <c:v>231.3549999998621</c:v>
                </c:pt>
                <c:pt idx="46272">
                  <c:v>231.3599999998621</c:v>
                </c:pt>
                <c:pt idx="46273">
                  <c:v>231.3649999998621</c:v>
                </c:pt>
                <c:pt idx="46274">
                  <c:v>231.369999999862</c:v>
                </c:pt>
                <c:pt idx="46275">
                  <c:v>231.374999999862</c:v>
                </c:pt>
                <c:pt idx="46276">
                  <c:v>231.379999999862</c:v>
                </c:pt>
                <c:pt idx="46277">
                  <c:v>231.384999999862</c:v>
                </c:pt>
                <c:pt idx="46278">
                  <c:v>231.389999999862</c:v>
                </c:pt>
                <c:pt idx="46279">
                  <c:v>231.394999999862</c:v>
                </c:pt>
                <c:pt idx="46280">
                  <c:v>231.399999999862</c:v>
                </c:pt>
                <c:pt idx="46281">
                  <c:v>231.404999999862</c:v>
                </c:pt>
                <c:pt idx="46282">
                  <c:v>231.409999999862</c:v>
                </c:pt>
                <c:pt idx="46283">
                  <c:v>231.4149999998619</c:v>
                </c:pt>
                <c:pt idx="46284">
                  <c:v>231.4199999998619</c:v>
                </c:pt>
                <c:pt idx="46285">
                  <c:v>231.424999999862</c:v>
                </c:pt>
                <c:pt idx="46286">
                  <c:v>231.429999999862</c:v>
                </c:pt>
                <c:pt idx="46287">
                  <c:v>231.434999999862</c:v>
                </c:pt>
                <c:pt idx="46288">
                  <c:v>231.439999999862</c:v>
                </c:pt>
                <c:pt idx="46289">
                  <c:v>231.4449999998619</c:v>
                </c:pt>
                <c:pt idx="46290">
                  <c:v>231.4499999998619</c:v>
                </c:pt>
                <c:pt idx="46291">
                  <c:v>231.454999999862</c:v>
                </c:pt>
                <c:pt idx="46292">
                  <c:v>231.459999999862</c:v>
                </c:pt>
                <c:pt idx="46293">
                  <c:v>231.464999999862</c:v>
                </c:pt>
                <c:pt idx="46294">
                  <c:v>231.469999999862</c:v>
                </c:pt>
                <c:pt idx="46295">
                  <c:v>231.474999999862</c:v>
                </c:pt>
                <c:pt idx="46296">
                  <c:v>231.4799999998619</c:v>
                </c:pt>
                <c:pt idx="46297">
                  <c:v>231.4849999998619</c:v>
                </c:pt>
                <c:pt idx="46298">
                  <c:v>231.4899999998619</c:v>
                </c:pt>
                <c:pt idx="46299">
                  <c:v>231.4949999998619</c:v>
                </c:pt>
                <c:pt idx="46300">
                  <c:v>231.4999999998619</c:v>
                </c:pt>
                <c:pt idx="46301">
                  <c:v>231.5049999998619</c:v>
                </c:pt>
                <c:pt idx="46302">
                  <c:v>231.5099999998619</c:v>
                </c:pt>
                <c:pt idx="46303">
                  <c:v>231.5149999998619</c:v>
                </c:pt>
                <c:pt idx="46304">
                  <c:v>231.5199999998619</c:v>
                </c:pt>
                <c:pt idx="46305">
                  <c:v>231.5249999998619</c:v>
                </c:pt>
                <c:pt idx="46306">
                  <c:v>231.5299999998619</c:v>
                </c:pt>
                <c:pt idx="46307">
                  <c:v>231.5349999998619</c:v>
                </c:pt>
                <c:pt idx="46308">
                  <c:v>231.5399999998619</c:v>
                </c:pt>
                <c:pt idx="46309">
                  <c:v>231.5449999998619</c:v>
                </c:pt>
                <c:pt idx="46310">
                  <c:v>231.5499999998619</c:v>
                </c:pt>
                <c:pt idx="46311">
                  <c:v>231.5549999998619</c:v>
                </c:pt>
                <c:pt idx="46312">
                  <c:v>231.5599999998619</c:v>
                </c:pt>
                <c:pt idx="46313">
                  <c:v>231.5649999998619</c:v>
                </c:pt>
                <c:pt idx="46314">
                  <c:v>231.5699999998617</c:v>
                </c:pt>
                <c:pt idx="46315">
                  <c:v>231.5749999998617</c:v>
                </c:pt>
                <c:pt idx="46316">
                  <c:v>231.5799999998617</c:v>
                </c:pt>
                <c:pt idx="46317">
                  <c:v>231.5849999998619</c:v>
                </c:pt>
                <c:pt idx="46318">
                  <c:v>231.5899999998618</c:v>
                </c:pt>
                <c:pt idx="46319">
                  <c:v>231.5949999998618</c:v>
                </c:pt>
                <c:pt idx="46320">
                  <c:v>231.5999999998618</c:v>
                </c:pt>
                <c:pt idx="46321">
                  <c:v>231.6049999998617</c:v>
                </c:pt>
                <c:pt idx="46322">
                  <c:v>231.6099999998617</c:v>
                </c:pt>
                <c:pt idx="46323">
                  <c:v>231.6149999998617</c:v>
                </c:pt>
                <c:pt idx="46324">
                  <c:v>231.6199999998611</c:v>
                </c:pt>
                <c:pt idx="46325">
                  <c:v>231.6249999998618</c:v>
                </c:pt>
                <c:pt idx="46326">
                  <c:v>231.6299999998618</c:v>
                </c:pt>
                <c:pt idx="46327">
                  <c:v>231.6349999998617</c:v>
                </c:pt>
                <c:pt idx="46328">
                  <c:v>231.6399999998617</c:v>
                </c:pt>
                <c:pt idx="46329">
                  <c:v>231.6449999998617</c:v>
                </c:pt>
                <c:pt idx="46330">
                  <c:v>231.6499999998613</c:v>
                </c:pt>
                <c:pt idx="46331">
                  <c:v>231.6549999998618</c:v>
                </c:pt>
                <c:pt idx="46332">
                  <c:v>231.6599999998618</c:v>
                </c:pt>
                <c:pt idx="46333">
                  <c:v>231.6649999998617</c:v>
                </c:pt>
                <c:pt idx="46334">
                  <c:v>231.6699999998617</c:v>
                </c:pt>
                <c:pt idx="46335">
                  <c:v>231.6749999998617</c:v>
                </c:pt>
                <c:pt idx="46336">
                  <c:v>231.6799999998615</c:v>
                </c:pt>
                <c:pt idx="46337">
                  <c:v>231.6849999998618</c:v>
                </c:pt>
                <c:pt idx="46338">
                  <c:v>231.6899999998618</c:v>
                </c:pt>
                <c:pt idx="46339">
                  <c:v>231.6949999998617</c:v>
                </c:pt>
                <c:pt idx="46340">
                  <c:v>231.6999999998617</c:v>
                </c:pt>
                <c:pt idx="46341">
                  <c:v>231.7049999998617</c:v>
                </c:pt>
                <c:pt idx="46342">
                  <c:v>231.7099999998617</c:v>
                </c:pt>
                <c:pt idx="46343">
                  <c:v>231.7149999998609</c:v>
                </c:pt>
                <c:pt idx="46344">
                  <c:v>231.7199999998608</c:v>
                </c:pt>
                <c:pt idx="46345">
                  <c:v>231.7249999998617</c:v>
                </c:pt>
                <c:pt idx="46346">
                  <c:v>231.7299999998617</c:v>
                </c:pt>
                <c:pt idx="46347">
                  <c:v>231.7349999998617</c:v>
                </c:pt>
                <c:pt idx="46348">
                  <c:v>231.7399999998617</c:v>
                </c:pt>
                <c:pt idx="46349">
                  <c:v>231.7449999998611</c:v>
                </c:pt>
                <c:pt idx="46350">
                  <c:v>231.7499999998608</c:v>
                </c:pt>
                <c:pt idx="46351">
                  <c:v>231.7549999998617</c:v>
                </c:pt>
                <c:pt idx="46352">
                  <c:v>231.7599999998617</c:v>
                </c:pt>
                <c:pt idx="46353">
                  <c:v>231.7649999998617</c:v>
                </c:pt>
                <c:pt idx="46354">
                  <c:v>231.7699999998617</c:v>
                </c:pt>
                <c:pt idx="46355">
                  <c:v>231.7749999998613</c:v>
                </c:pt>
                <c:pt idx="46356">
                  <c:v>231.7799999998607</c:v>
                </c:pt>
                <c:pt idx="46357">
                  <c:v>231.7849999998617</c:v>
                </c:pt>
                <c:pt idx="46358">
                  <c:v>231.7899999998615</c:v>
                </c:pt>
                <c:pt idx="46359">
                  <c:v>231.7949999998615</c:v>
                </c:pt>
                <c:pt idx="46360">
                  <c:v>231.7999999998615</c:v>
                </c:pt>
                <c:pt idx="46361">
                  <c:v>231.8049999998616</c:v>
                </c:pt>
                <c:pt idx="46362">
                  <c:v>231.8099999998616</c:v>
                </c:pt>
                <c:pt idx="46363">
                  <c:v>231.8149999998616</c:v>
                </c:pt>
                <c:pt idx="46364">
                  <c:v>231.8199999998616</c:v>
                </c:pt>
                <c:pt idx="46365">
                  <c:v>231.8249999998616</c:v>
                </c:pt>
                <c:pt idx="46366">
                  <c:v>231.8299999998616</c:v>
                </c:pt>
                <c:pt idx="46367">
                  <c:v>231.8349999998616</c:v>
                </c:pt>
                <c:pt idx="46368">
                  <c:v>231.8399999998616</c:v>
                </c:pt>
                <c:pt idx="46369">
                  <c:v>231.8449999998616</c:v>
                </c:pt>
                <c:pt idx="46370">
                  <c:v>231.8499999998616</c:v>
                </c:pt>
                <c:pt idx="46371">
                  <c:v>231.8549999998616</c:v>
                </c:pt>
                <c:pt idx="46372">
                  <c:v>231.8599999998616</c:v>
                </c:pt>
                <c:pt idx="46373">
                  <c:v>231.8649999998616</c:v>
                </c:pt>
                <c:pt idx="46374">
                  <c:v>231.8699999998616</c:v>
                </c:pt>
                <c:pt idx="46375">
                  <c:v>231.8749999998616</c:v>
                </c:pt>
                <c:pt idx="46376">
                  <c:v>231.8799999998616</c:v>
                </c:pt>
                <c:pt idx="46377">
                  <c:v>231.8849999998616</c:v>
                </c:pt>
                <c:pt idx="46378">
                  <c:v>231.8899999998616</c:v>
                </c:pt>
                <c:pt idx="46379">
                  <c:v>231.8949999998616</c:v>
                </c:pt>
                <c:pt idx="46380">
                  <c:v>231.8999999998616</c:v>
                </c:pt>
                <c:pt idx="46381">
                  <c:v>231.9049999998616</c:v>
                </c:pt>
                <c:pt idx="46382">
                  <c:v>231.9099999998616</c:v>
                </c:pt>
                <c:pt idx="46383">
                  <c:v>231.9149999998615</c:v>
                </c:pt>
                <c:pt idx="46384">
                  <c:v>231.9199999998615</c:v>
                </c:pt>
                <c:pt idx="46385">
                  <c:v>231.9249999998615</c:v>
                </c:pt>
                <c:pt idx="46386">
                  <c:v>231.9299999998615</c:v>
                </c:pt>
                <c:pt idx="46387">
                  <c:v>231.9349999998615</c:v>
                </c:pt>
                <c:pt idx="46388">
                  <c:v>231.9399999998615</c:v>
                </c:pt>
                <c:pt idx="46389">
                  <c:v>231.9449999998615</c:v>
                </c:pt>
                <c:pt idx="46390">
                  <c:v>231.9499999998615</c:v>
                </c:pt>
                <c:pt idx="46391">
                  <c:v>231.9549999998615</c:v>
                </c:pt>
                <c:pt idx="46392">
                  <c:v>231.9599999998615</c:v>
                </c:pt>
                <c:pt idx="46393">
                  <c:v>231.9649999998615</c:v>
                </c:pt>
                <c:pt idx="46394">
                  <c:v>231.9699999998615</c:v>
                </c:pt>
                <c:pt idx="46395">
                  <c:v>231.9749999998615</c:v>
                </c:pt>
                <c:pt idx="46396">
                  <c:v>231.9799999998615</c:v>
                </c:pt>
                <c:pt idx="46397">
                  <c:v>231.9849999998615</c:v>
                </c:pt>
                <c:pt idx="46398">
                  <c:v>231.9899999998615</c:v>
                </c:pt>
                <c:pt idx="46399">
                  <c:v>231.9949999998615</c:v>
                </c:pt>
                <c:pt idx="46400">
                  <c:v>231.9999999998615</c:v>
                </c:pt>
                <c:pt idx="46401">
                  <c:v>232.0049999998615</c:v>
                </c:pt>
                <c:pt idx="46402">
                  <c:v>232.0099999998613</c:v>
                </c:pt>
                <c:pt idx="46403">
                  <c:v>232.0149999998613</c:v>
                </c:pt>
                <c:pt idx="46404">
                  <c:v>232.0199999998613</c:v>
                </c:pt>
                <c:pt idx="46405">
                  <c:v>232.0249999998614</c:v>
                </c:pt>
                <c:pt idx="46406">
                  <c:v>232.0299999998614</c:v>
                </c:pt>
                <c:pt idx="46407">
                  <c:v>232.0349999998614</c:v>
                </c:pt>
                <c:pt idx="46408">
                  <c:v>232.0399999998614</c:v>
                </c:pt>
                <c:pt idx="46409">
                  <c:v>232.0449999998613</c:v>
                </c:pt>
                <c:pt idx="46410">
                  <c:v>232.0499999998613</c:v>
                </c:pt>
                <c:pt idx="46411">
                  <c:v>232.0549999998614</c:v>
                </c:pt>
                <c:pt idx="46412">
                  <c:v>232.0599999998614</c:v>
                </c:pt>
                <c:pt idx="46413">
                  <c:v>232.0649999998614</c:v>
                </c:pt>
                <c:pt idx="46414">
                  <c:v>232.0699999998614</c:v>
                </c:pt>
                <c:pt idx="46415">
                  <c:v>232.0749999998613</c:v>
                </c:pt>
                <c:pt idx="46416">
                  <c:v>232.0799999998613</c:v>
                </c:pt>
                <c:pt idx="46417">
                  <c:v>232.0849999998614</c:v>
                </c:pt>
                <c:pt idx="46418">
                  <c:v>232.0899999998614</c:v>
                </c:pt>
                <c:pt idx="46419">
                  <c:v>232.0949999998614</c:v>
                </c:pt>
                <c:pt idx="46420">
                  <c:v>232.0999999998614</c:v>
                </c:pt>
                <c:pt idx="46421">
                  <c:v>232.1049999998613</c:v>
                </c:pt>
                <c:pt idx="46422">
                  <c:v>232.1099999998613</c:v>
                </c:pt>
                <c:pt idx="46423">
                  <c:v>232.1149999998613</c:v>
                </c:pt>
                <c:pt idx="46424">
                  <c:v>232.1199999998611</c:v>
                </c:pt>
                <c:pt idx="46425">
                  <c:v>232.1249999998614</c:v>
                </c:pt>
                <c:pt idx="46426">
                  <c:v>232.1299999998614</c:v>
                </c:pt>
                <c:pt idx="46427">
                  <c:v>232.1349999998613</c:v>
                </c:pt>
                <c:pt idx="46428">
                  <c:v>232.1399999998613</c:v>
                </c:pt>
                <c:pt idx="46429">
                  <c:v>232.1449999998613</c:v>
                </c:pt>
                <c:pt idx="46430">
                  <c:v>232.1499999998613</c:v>
                </c:pt>
                <c:pt idx="46431">
                  <c:v>232.1549999998613</c:v>
                </c:pt>
                <c:pt idx="46432">
                  <c:v>232.1599999998613</c:v>
                </c:pt>
                <c:pt idx="46433">
                  <c:v>232.1649999998613</c:v>
                </c:pt>
                <c:pt idx="46434">
                  <c:v>232.1699999998613</c:v>
                </c:pt>
                <c:pt idx="46435">
                  <c:v>232.1749999998613</c:v>
                </c:pt>
                <c:pt idx="46436">
                  <c:v>232.1799999998613</c:v>
                </c:pt>
                <c:pt idx="46437">
                  <c:v>232.1849999998613</c:v>
                </c:pt>
                <c:pt idx="46438">
                  <c:v>232.1899999998613</c:v>
                </c:pt>
                <c:pt idx="46439">
                  <c:v>232.1949999998613</c:v>
                </c:pt>
                <c:pt idx="46440">
                  <c:v>232.1999999998613</c:v>
                </c:pt>
                <c:pt idx="46441">
                  <c:v>232.2049999998613</c:v>
                </c:pt>
                <c:pt idx="46442">
                  <c:v>232.2099999998613</c:v>
                </c:pt>
                <c:pt idx="46443">
                  <c:v>232.2149999998609</c:v>
                </c:pt>
                <c:pt idx="46444">
                  <c:v>232.2199999998603</c:v>
                </c:pt>
                <c:pt idx="46445">
                  <c:v>232.2249999998613</c:v>
                </c:pt>
                <c:pt idx="46446">
                  <c:v>232.2299999998611</c:v>
                </c:pt>
                <c:pt idx="46447">
                  <c:v>232.2349999998611</c:v>
                </c:pt>
                <c:pt idx="46448">
                  <c:v>232.2399999998611</c:v>
                </c:pt>
                <c:pt idx="46449">
                  <c:v>232.2449999998611</c:v>
                </c:pt>
                <c:pt idx="46450">
                  <c:v>232.2499999998603</c:v>
                </c:pt>
                <c:pt idx="46451">
                  <c:v>232.2549999998612</c:v>
                </c:pt>
                <c:pt idx="46452">
                  <c:v>232.2599999998612</c:v>
                </c:pt>
                <c:pt idx="46453">
                  <c:v>232.2649999998611</c:v>
                </c:pt>
                <c:pt idx="46454">
                  <c:v>232.2699999998611</c:v>
                </c:pt>
                <c:pt idx="46455">
                  <c:v>232.2749999998611</c:v>
                </c:pt>
                <c:pt idx="46456">
                  <c:v>232.2799999998605</c:v>
                </c:pt>
                <c:pt idx="46457">
                  <c:v>232.2849999998612</c:v>
                </c:pt>
                <c:pt idx="46458">
                  <c:v>232.2899999998612</c:v>
                </c:pt>
                <c:pt idx="46459">
                  <c:v>232.2949999998611</c:v>
                </c:pt>
                <c:pt idx="46460">
                  <c:v>232.2999999998611</c:v>
                </c:pt>
                <c:pt idx="46461">
                  <c:v>232.3049999998612</c:v>
                </c:pt>
                <c:pt idx="46462">
                  <c:v>232.3099999998612</c:v>
                </c:pt>
                <c:pt idx="46463">
                  <c:v>232.3149999998612</c:v>
                </c:pt>
                <c:pt idx="46464">
                  <c:v>232.3199999998612</c:v>
                </c:pt>
                <c:pt idx="46465">
                  <c:v>232.3249999998612</c:v>
                </c:pt>
                <c:pt idx="46466">
                  <c:v>232.3299999998612</c:v>
                </c:pt>
                <c:pt idx="46467">
                  <c:v>232.3349999998612</c:v>
                </c:pt>
                <c:pt idx="46468">
                  <c:v>232.3399999998612</c:v>
                </c:pt>
                <c:pt idx="46469">
                  <c:v>232.3449999998612</c:v>
                </c:pt>
                <c:pt idx="46470">
                  <c:v>232.3499999998612</c:v>
                </c:pt>
                <c:pt idx="46471">
                  <c:v>232.3549999998612</c:v>
                </c:pt>
                <c:pt idx="46472">
                  <c:v>232.3599999998611</c:v>
                </c:pt>
                <c:pt idx="46473">
                  <c:v>232.3649999998611</c:v>
                </c:pt>
                <c:pt idx="46474">
                  <c:v>232.3699999998611</c:v>
                </c:pt>
                <c:pt idx="46475">
                  <c:v>232.3749999998611</c:v>
                </c:pt>
                <c:pt idx="46476">
                  <c:v>232.3799999998611</c:v>
                </c:pt>
                <c:pt idx="46477">
                  <c:v>232.3849999998612</c:v>
                </c:pt>
                <c:pt idx="46478">
                  <c:v>232.3899999998611</c:v>
                </c:pt>
                <c:pt idx="46479">
                  <c:v>232.3949999998611</c:v>
                </c:pt>
                <c:pt idx="46480">
                  <c:v>232.3999999998611</c:v>
                </c:pt>
                <c:pt idx="46481">
                  <c:v>232.4049999998611</c:v>
                </c:pt>
                <c:pt idx="46482">
                  <c:v>232.4099999998611</c:v>
                </c:pt>
                <c:pt idx="46483">
                  <c:v>232.4149999998611</c:v>
                </c:pt>
                <c:pt idx="46484">
                  <c:v>232.4199999998611</c:v>
                </c:pt>
                <c:pt idx="46485">
                  <c:v>232.4249999998611</c:v>
                </c:pt>
                <c:pt idx="46486">
                  <c:v>232.4299999998611</c:v>
                </c:pt>
                <c:pt idx="46487">
                  <c:v>232.4349999998611</c:v>
                </c:pt>
                <c:pt idx="46488">
                  <c:v>232.4399999998611</c:v>
                </c:pt>
                <c:pt idx="46489">
                  <c:v>232.4449999998611</c:v>
                </c:pt>
                <c:pt idx="46490">
                  <c:v>232.4499999998609</c:v>
                </c:pt>
                <c:pt idx="46491">
                  <c:v>232.4549999998611</c:v>
                </c:pt>
                <c:pt idx="46492">
                  <c:v>232.4599999998611</c:v>
                </c:pt>
                <c:pt idx="46493">
                  <c:v>232.464999999861</c:v>
                </c:pt>
                <c:pt idx="46494">
                  <c:v>232.469999999861</c:v>
                </c:pt>
                <c:pt idx="46495">
                  <c:v>232.474999999861</c:v>
                </c:pt>
                <c:pt idx="46496">
                  <c:v>232.479999999861</c:v>
                </c:pt>
                <c:pt idx="46497">
                  <c:v>232.484999999861</c:v>
                </c:pt>
                <c:pt idx="46498">
                  <c:v>232.489999999861</c:v>
                </c:pt>
                <c:pt idx="46499">
                  <c:v>232.494999999861</c:v>
                </c:pt>
                <c:pt idx="46500">
                  <c:v>232.499999999861</c:v>
                </c:pt>
                <c:pt idx="46501">
                  <c:v>232.504999999861</c:v>
                </c:pt>
                <c:pt idx="46502">
                  <c:v>232.509999999861</c:v>
                </c:pt>
                <c:pt idx="46503">
                  <c:v>232.5149999998609</c:v>
                </c:pt>
                <c:pt idx="46504">
                  <c:v>232.5199999998609</c:v>
                </c:pt>
                <c:pt idx="46505">
                  <c:v>232.524999999861</c:v>
                </c:pt>
                <c:pt idx="46506">
                  <c:v>232.529999999861</c:v>
                </c:pt>
                <c:pt idx="46507">
                  <c:v>232.534999999861</c:v>
                </c:pt>
                <c:pt idx="46508">
                  <c:v>232.539999999861</c:v>
                </c:pt>
                <c:pt idx="46509">
                  <c:v>232.5449999998609</c:v>
                </c:pt>
                <c:pt idx="46510">
                  <c:v>232.5499999998609</c:v>
                </c:pt>
                <c:pt idx="46511">
                  <c:v>232.554999999861</c:v>
                </c:pt>
                <c:pt idx="46512">
                  <c:v>232.559999999861</c:v>
                </c:pt>
                <c:pt idx="46513">
                  <c:v>232.564999999861</c:v>
                </c:pt>
                <c:pt idx="46514">
                  <c:v>232.569999999861</c:v>
                </c:pt>
                <c:pt idx="46515">
                  <c:v>232.5749999998609</c:v>
                </c:pt>
                <c:pt idx="46516">
                  <c:v>232.5799999998609</c:v>
                </c:pt>
                <c:pt idx="46517">
                  <c:v>232.5849999998609</c:v>
                </c:pt>
                <c:pt idx="46518">
                  <c:v>232.5899999998609</c:v>
                </c:pt>
                <c:pt idx="46519">
                  <c:v>232.5949999998609</c:v>
                </c:pt>
                <c:pt idx="46520">
                  <c:v>232.5999999998609</c:v>
                </c:pt>
                <c:pt idx="46521">
                  <c:v>232.6049999998609</c:v>
                </c:pt>
                <c:pt idx="46522">
                  <c:v>232.6099999998609</c:v>
                </c:pt>
                <c:pt idx="46523">
                  <c:v>232.6149999998609</c:v>
                </c:pt>
                <c:pt idx="46524">
                  <c:v>232.6199999998609</c:v>
                </c:pt>
                <c:pt idx="46525">
                  <c:v>232.6249999998609</c:v>
                </c:pt>
                <c:pt idx="46526">
                  <c:v>232.6299999998609</c:v>
                </c:pt>
                <c:pt idx="46527">
                  <c:v>232.6349999998609</c:v>
                </c:pt>
                <c:pt idx="46528">
                  <c:v>232.6399999998609</c:v>
                </c:pt>
                <c:pt idx="46529">
                  <c:v>232.6449999998609</c:v>
                </c:pt>
                <c:pt idx="46530">
                  <c:v>232.6499999998609</c:v>
                </c:pt>
                <c:pt idx="46531">
                  <c:v>232.6549999998609</c:v>
                </c:pt>
                <c:pt idx="46532">
                  <c:v>232.6599999998609</c:v>
                </c:pt>
                <c:pt idx="46533">
                  <c:v>232.6649999998609</c:v>
                </c:pt>
                <c:pt idx="46534">
                  <c:v>232.6699999998607</c:v>
                </c:pt>
                <c:pt idx="46535">
                  <c:v>232.6749999998607</c:v>
                </c:pt>
                <c:pt idx="46536">
                  <c:v>232.6799999998607</c:v>
                </c:pt>
                <c:pt idx="46537">
                  <c:v>232.6849999998608</c:v>
                </c:pt>
                <c:pt idx="46538">
                  <c:v>232.6899999998608</c:v>
                </c:pt>
                <c:pt idx="46539">
                  <c:v>232.6949999998608</c:v>
                </c:pt>
                <c:pt idx="46540">
                  <c:v>232.6999999998608</c:v>
                </c:pt>
                <c:pt idx="46541">
                  <c:v>232.7049999998607</c:v>
                </c:pt>
                <c:pt idx="46542">
                  <c:v>232.7099999998607</c:v>
                </c:pt>
                <c:pt idx="46543">
                  <c:v>232.7149999998607</c:v>
                </c:pt>
                <c:pt idx="46544">
                  <c:v>232.7199999998601</c:v>
                </c:pt>
                <c:pt idx="46545">
                  <c:v>232.7249999998608</c:v>
                </c:pt>
                <c:pt idx="46546">
                  <c:v>232.7299999998608</c:v>
                </c:pt>
                <c:pt idx="46547">
                  <c:v>232.7349999998607</c:v>
                </c:pt>
                <c:pt idx="46548">
                  <c:v>232.7399999998607</c:v>
                </c:pt>
                <c:pt idx="46549">
                  <c:v>232.7449999998607</c:v>
                </c:pt>
                <c:pt idx="46550">
                  <c:v>232.7499999998603</c:v>
                </c:pt>
                <c:pt idx="46551">
                  <c:v>232.7549999998608</c:v>
                </c:pt>
                <c:pt idx="46552">
                  <c:v>232.7599999998608</c:v>
                </c:pt>
                <c:pt idx="46553">
                  <c:v>232.7649999998607</c:v>
                </c:pt>
                <c:pt idx="46554">
                  <c:v>232.7699999998607</c:v>
                </c:pt>
                <c:pt idx="46555">
                  <c:v>232.7749999998607</c:v>
                </c:pt>
                <c:pt idx="46556">
                  <c:v>232.7799999998605</c:v>
                </c:pt>
                <c:pt idx="46557">
                  <c:v>232.7849999998608</c:v>
                </c:pt>
                <c:pt idx="46558">
                  <c:v>232.7899999998608</c:v>
                </c:pt>
                <c:pt idx="46559">
                  <c:v>232.7949999998607</c:v>
                </c:pt>
                <c:pt idx="46560">
                  <c:v>232.7999999998607</c:v>
                </c:pt>
                <c:pt idx="46561">
                  <c:v>232.8049999998607</c:v>
                </c:pt>
                <c:pt idx="46562">
                  <c:v>232.8099999998607</c:v>
                </c:pt>
                <c:pt idx="46563">
                  <c:v>232.8149999998607</c:v>
                </c:pt>
                <c:pt idx="46564">
                  <c:v>232.8199999998607</c:v>
                </c:pt>
                <c:pt idx="46565">
                  <c:v>232.8249999998608</c:v>
                </c:pt>
                <c:pt idx="46566">
                  <c:v>232.8299999998607</c:v>
                </c:pt>
                <c:pt idx="46567">
                  <c:v>232.8349999998607</c:v>
                </c:pt>
                <c:pt idx="46568">
                  <c:v>232.8399999998607</c:v>
                </c:pt>
                <c:pt idx="46569">
                  <c:v>232.8449999998607</c:v>
                </c:pt>
                <c:pt idx="46570">
                  <c:v>232.8499999998607</c:v>
                </c:pt>
                <c:pt idx="46571">
                  <c:v>232.8549999998607</c:v>
                </c:pt>
                <c:pt idx="46572">
                  <c:v>232.8599999998607</c:v>
                </c:pt>
                <c:pt idx="46573">
                  <c:v>232.8649999998607</c:v>
                </c:pt>
                <c:pt idx="46574">
                  <c:v>232.8699999998607</c:v>
                </c:pt>
                <c:pt idx="46575">
                  <c:v>232.8749999998607</c:v>
                </c:pt>
                <c:pt idx="46576">
                  <c:v>232.8799999998607</c:v>
                </c:pt>
                <c:pt idx="46577">
                  <c:v>232.8849999998607</c:v>
                </c:pt>
                <c:pt idx="46578">
                  <c:v>232.8899999998607</c:v>
                </c:pt>
                <c:pt idx="46579">
                  <c:v>232.8949999998607</c:v>
                </c:pt>
                <c:pt idx="46580">
                  <c:v>232.8999999998607</c:v>
                </c:pt>
                <c:pt idx="46581">
                  <c:v>232.9049999998606</c:v>
                </c:pt>
                <c:pt idx="46582">
                  <c:v>232.9099999998606</c:v>
                </c:pt>
                <c:pt idx="46583">
                  <c:v>232.9149999998606</c:v>
                </c:pt>
                <c:pt idx="46584">
                  <c:v>232.9199999998606</c:v>
                </c:pt>
                <c:pt idx="46585">
                  <c:v>232.9249999998606</c:v>
                </c:pt>
                <c:pt idx="46586">
                  <c:v>232.9299999998606</c:v>
                </c:pt>
                <c:pt idx="46587">
                  <c:v>232.9349999998606</c:v>
                </c:pt>
                <c:pt idx="46588">
                  <c:v>232.9399999998606</c:v>
                </c:pt>
                <c:pt idx="46589">
                  <c:v>232.9449999998606</c:v>
                </c:pt>
                <c:pt idx="46590">
                  <c:v>232.9499999998606</c:v>
                </c:pt>
                <c:pt idx="46591">
                  <c:v>232.9549999998606</c:v>
                </c:pt>
                <c:pt idx="46592">
                  <c:v>232.9599999998606</c:v>
                </c:pt>
                <c:pt idx="46593">
                  <c:v>232.9649999998606</c:v>
                </c:pt>
                <c:pt idx="46594">
                  <c:v>232.9699999998606</c:v>
                </c:pt>
                <c:pt idx="46595">
                  <c:v>232.9749999998606</c:v>
                </c:pt>
                <c:pt idx="46596">
                  <c:v>232.9799999998606</c:v>
                </c:pt>
                <c:pt idx="46597">
                  <c:v>232.9849999998606</c:v>
                </c:pt>
                <c:pt idx="46598">
                  <c:v>232.9899999998606</c:v>
                </c:pt>
                <c:pt idx="46599">
                  <c:v>232.9949999998606</c:v>
                </c:pt>
                <c:pt idx="46600">
                  <c:v>232.9999999998606</c:v>
                </c:pt>
                <c:pt idx="46601">
                  <c:v>233.0049999998606</c:v>
                </c:pt>
                <c:pt idx="46602">
                  <c:v>233.0099999998606</c:v>
                </c:pt>
                <c:pt idx="46603">
                  <c:v>233.0149999998605</c:v>
                </c:pt>
                <c:pt idx="46604">
                  <c:v>233.0199999998605</c:v>
                </c:pt>
                <c:pt idx="46605">
                  <c:v>233.0249999998605</c:v>
                </c:pt>
                <c:pt idx="46606">
                  <c:v>233.0299999998605</c:v>
                </c:pt>
                <c:pt idx="46607">
                  <c:v>233.0349999998605</c:v>
                </c:pt>
                <c:pt idx="46608">
                  <c:v>233.0399999998605</c:v>
                </c:pt>
                <c:pt idx="46609">
                  <c:v>233.0449999998605</c:v>
                </c:pt>
                <c:pt idx="46610">
                  <c:v>233.0499999998605</c:v>
                </c:pt>
                <c:pt idx="46611">
                  <c:v>233.0549999998605</c:v>
                </c:pt>
                <c:pt idx="46612">
                  <c:v>233.0599999998605</c:v>
                </c:pt>
                <c:pt idx="46613">
                  <c:v>233.0649999998605</c:v>
                </c:pt>
                <c:pt idx="46614">
                  <c:v>233.0699999998605</c:v>
                </c:pt>
                <c:pt idx="46615">
                  <c:v>233.0749999998605</c:v>
                </c:pt>
                <c:pt idx="46616">
                  <c:v>233.0799999998605</c:v>
                </c:pt>
                <c:pt idx="46617">
                  <c:v>233.0849999998605</c:v>
                </c:pt>
                <c:pt idx="46618">
                  <c:v>233.0899999998605</c:v>
                </c:pt>
                <c:pt idx="46619">
                  <c:v>233.0949999998605</c:v>
                </c:pt>
                <c:pt idx="46620">
                  <c:v>233.0999999998605</c:v>
                </c:pt>
                <c:pt idx="46621">
                  <c:v>233.1049999998605</c:v>
                </c:pt>
                <c:pt idx="46622">
                  <c:v>233.1099999998603</c:v>
                </c:pt>
                <c:pt idx="46623">
                  <c:v>233.1149999998603</c:v>
                </c:pt>
                <c:pt idx="46624">
                  <c:v>233.1199999998603</c:v>
                </c:pt>
                <c:pt idx="46625">
                  <c:v>233.1249999998604</c:v>
                </c:pt>
                <c:pt idx="46626">
                  <c:v>233.1299999998604</c:v>
                </c:pt>
                <c:pt idx="46627">
                  <c:v>233.1349999998604</c:v>
                </c:pt>
                <c:pt idx="46628">
                  <c:v>233.1399999998604</c:v>
                </c:pt>
                <c:pt idx="46629">
                  <c:v>233.1449999998603</c:v>
                </c:pt>
                <c:pt idx="46630">
                  <c:v>233.1499999998603</c:v>
                </c:pt>
                <c:pt idx="46631">
                  <c:v>233.1549999998604</c:v>
                </c:pt>
                <c:pt idx="46632">
                  <c:v>233.1599999998604</c:v>
                </c:pt>
                <c:pt idx="46633">
                  <c:v>233.1649999998604</c:v>
                </c:pt>
                <c:pt idx="46634">
                  <c:v>233.1699999998604</c:v>
                </c:pt>
                <c:pt idx="46635">
                  <c:v>233.1749999998603</c:v>
                </c:pt>
                <c:pt idx="46636">
                  <c:v>233.1799999998603</c:v>
                </c:pt>
                <c:pt idx="46637">
                  <c:v>233.1849999998604</c:v>
                </c:pt>
                <c:pt idx="46638">
                  <c:v>233.1899999998604</c:v>
                </c:pt>
                <c:pt idx="46639">
                  <c:v>233.1949999998604</c:v>
                </c:pt>
                <c:pt idx="46640">
                  <c:v>233.1999999998604</c:v>
                </c:pt>
                <c:pt idx="46641">
                  <c:v>233.2049999998603</c:v>
                </c:pt>
                <c:pt idx="46642">
                  <c:v>233.2099999998603</c:v>
                </c:pt>
                <c:pt idx="46643">
                  <c:v>233.2149999998603</c:v>
                </c:pt>
                <c:pt idx="46644">
                  <c:v>233.2199999998601</c:v>
                </c:pt>
                <c:pt idx="46645">
                  <c:v>233.2249999998604</c:v>
                </c:pt>
                <c:pt idx="46646">
                  <c:v>233.2299999998604</c:v>
                </c:pt>
                <c:pt idx="46647">
                  <c:v>233.2349999998603</c:v>
                </c:pt>
                <c:pt idx="46648">
                  <c:v>233.2399999998603</c:v>
                </c:pt>
                <c:pt idx="46649">
                  <c:v>233.2449999998603</c:v>
                </c:pt>
                <c:pt idx="46650">
                  <c:v>233.2499999998603</c:v>
                </c:pt>
                <c:pt idx="46651">
                  <c:v>233.2549999998603</c:v>
                </c:pt>
                <c:pt idx="46652">
                  <c:v>233.2599999998603</c:v>
                </c:pt>
                <c:pt idx="46653">
                  <c:v>233.2649999998603</c:v>
                </c:pt>
                <c:pt idx="46654">
                  <c:v>233.2699999998603</c:v>
                </c:pt>
                <c:pt idx="46655">
                  <c:v>233.2749999998603</c:v>
                </c:pt>
                <c:pt idx="46656">
                  <c:v>233.2799999998603</c:v>
                </c:pt>
                <c:pt idx="46657">
                  <c:v>233.2849999998603</c:v>
                </c:pt>
                <c:pt idx="46658">
                  <c:v>233.2899999998603</c:v>
                </c:pt>
                <c:pt idx="46659">
                  <c:v>233.2949999998603</c:v>
                </c:pt>
                <c:pt idx="46660">
                  <c:v>233.2999999998603</c:v>
                </c:pt>
                <c:pt idx="46661">
                  <c:v>233.3049999998603</c:v>
                </c:pt>
                <c:pt idx="46662">
                  <c:v>233.3099999998603</c:v>
                </c:pt>
                <c:pt idx="46663">
                  <c:v>233.3149999998603</c:v>
                </c:pt>
                <c:pt idx="46664">
                  <c:v>233.3199999998603</c:v>
                </c:pt>
                <c:pt idx="46665">
                  <c:v>233.3249999998603</c:v>
                </c:pt>
                <c:pt idx="46666">
                  <c:v>233.3299999998603</c:v>
                </c:pt>
                <c:pt idx="46667">
                  <c:v>233.3349999998603</c:v>
                </c:pt>
                <c:pt idx="46668">
                  <c:v>233.3399999998603</c:v>
                </c:pt>
                <c:pt idx="46669">
                  <c:v>233.3449999998602</c:v>
                </c:pt>
                <c:pt idx="46670">
                  <c:v>233.3499999998602</c:v>
                </c:pt>
                <c:pt idx="46671">
                  <c:v>233.3549999998602</c:v>
                </c:pt>
                <c:pt idx="46672">
                  <c:v>233.3599999998602</c:v>
                </c:pt>
                <c:pt idx="46673">
                  <c:v>233.3649999998602</c:v>
                </c:pt>
                <c:pt idx="46674">
                  <c:v>233.3699999998602</c:v>
                </c:pt>
                <c:pt idx="46675">
                  <c:v>233.3749999998602</c:v>
                </c:pt>
                <c:pt idx="46676">
                  <c:v>233.3799999998602</c:v>
                </c:pt>
                <c:pt idx="46677">
                  <c:v>233.3849999998602</c:v>
                </c:pt>
                <c:pt idx="46678">
                  <c:v>233.3899999998602</c:v>
                </c:pt>
                <c:pt idx="46679">
                  <c:v>233.3949999998602</c:v>
                </c:pt>
                <c:pt idx="46680">
                  <c:v>233.3999999998602</c:v>
                </c:pt>
                <c:pt idx="46681">
                  <c:v>233.4049999998602</c:v>
                </c:pt>
                <c:pt idx="46682">
                  <c:v>233.4099999998602</c:v>
                </c:pt>
                <c:pt idx="46683">
                  <c:v>233.4149999998602</c:v>
                </c:pt>
                <c:pt idx="46684">
                  <c:v>233.4199999998602</c:v>
                </c:pt>
                <c:pt idx="46685">
                  <c:v>233.4249999998602</c:v>
                </c:pt>
                <c:pt idx="46686">
                  <c:v>233.4299999998602</c:v>
                </c:pt>
                <c:pt idx="46687">
                  <c:v>233.4349999998602</c:v>
                </c:pt>
                <c:pt idx="46688">
                  <c:v>233.4399999998602</c:v>
                </c:pt>
                <c:pt idx="46689">
                  <c:v>233.4449999998602</c:v>
                </c:pt>
                <c:pt idx="46690">
                  <c:v>233.4499999998602</c:v>
                </c:pt>
                <c:pt idx="46691">
                  <c:v>233.4549999998602</c:v>
                </c:pt>
                <c:pt idx="46692">
                  <c:v>233.4599999998601</c:v>
                </c:pt>
                <c:pt idx="46693">
                  <c:v>233.4649999998601</c:v>
                </c:pt>
                <c:pt idx="46694">
                  <c:v>233.4699999998601</c:v>
                </c:pt>
                <c:pt idx="46695">
                  <c:v>233.4749999998601</c:v>
                </c:pt>
                <c:pt idx="46696">
                  <c:v>233.4799999998601</c:v>
                </c:pt>
                <c:pt idx="46697">
                  <c:v>233.4849999998602</c:v>
                </c:pt>
                <c:pt idx="46698">
                  <c:v>233.4899999998601</c:v>
                </c:pt>
                <c:pt idx="46699">
                  <c:v>233.4949999998601</c:v>
                </c:pt>
                <c:pt idx="46700">
                  <c:v>233.4999999998601</c:v>
                </c:pt>
                <c:pt idx="46701">
                  <c:v>233.5049999998601</c:v>
                </c:pt>
                <c:pt idx="46702">
                  <c:v>233.5099999998601</c:v>
                </c:pt>
                <c:pt idx="46703">
                  <c:v>233.5149999998601</c:v>
                </c:pt>
                <c:pt idx="46704">
                  <c:v>233.5199999998601</c:v>
                </c:pt>
                <c:pt idx="46705">
                  <c:v>233.5249999998601</c:v>
                </c:pt>
                <c:pt idx="46706">
                  <c:v>233.5299999998601</c:v>
                </c:pt>
                <c:pt idx="46707">
                  <c:v>233.5349999998601</c:v>
                </c:pt>
                <c:pt idx="46708">
                  <c:v>233.5399999998601</c:v>
                </c:pt>
                <c:pt idx="46709">
                  <c:v>233.5449999998601</c:v>
                </c:pt>
                <c:pt idx="46710">
                  <c:v>233.5499999998599</c:v>
                </c:pt>
                <c:pt idx="46711">
                  <c:v>233.5549999998601</c:v>
                </c:pt>
                <c:pt idx="46712">
                  <c:v>233.5599999998601</c:v>
                </c:pt>
                <c:pt idx="46713">
                  <c:v>233.56499999986</c:v>
                </c:pt>
                <c:pt idx="46714">
                  <c:v>233.56999999986</c:v>
                </c:pt>
                <c:pt idx="46715">
                  <c:v>233.57499999986</c:v>
                </c:pt>
                <c:pt idx="46716">
                  <c:v>233.57999999986</c:v>
                </c:pt>
                <c:pt idx="46717">
                  <c:v>233.58499999986</c:v>
                </c:pt>
                <c:pt idx="46718">
                  <c:v>233.58999999986</c:v>
                </c:pt>
                <c:pt idx="46719">
                  <c:v>233.59499999986</c:v>
                </c:pt>
                <c:pt idx="46720">
                  <c:v>233.59999999986</c:v>
                </c:pt>
                <c:pt idx="46721">
                  <c:v>233.60499999986</c:v>
                </c:pt>
                <c:pt idx="46722">
                  <c:v>233.60999999986</c:v>
                </c:pt>
                <c:pt idx="46723">
                  <c:v>233.6149999998599</c:v>
                </c:pt>
                <c:pt idx="46724">
                  <c:v>233.6199999998599</c:v>
                </c:pt>
                <c:pt idx="46725">
                  <c:v>233.62499999986</c:v>
                </c:pt>
                <c:pt idx="46726">
                  <c:v>233.62999999986</c:v>
                </c:pt>
                <c:pt idx="46727">
                  <c:v>233.63499999986</c:v>
                </c:pt>
                <c:pt idx="46728">
                  <c:v>233.63999999986</c:v>
                </c:pt>
                <c:pt idx="46729">
                  <c:v>233.6449999998599</c:v>
                </c:pt>
                <c:pt idx="46730">
                  <c:v>233.6499999998599</c:v>
                </c:pt>
                <c:pt idx="46731">
                  <c:v>233.65499999986</c:v>
                </c:pt>
                <c:pt idx="46732">
                  <c:v>233.65999999986</c:v>
                </c:pt>
                <c:pt idx="46733">
                  <c:v>233.66499999986</c:v>
                </c:pt>
                <c:pt idx="46734">
                  <c:v>233.66999999986</c:v>
                </c:pt>
                <c:pt idx="46735">
                  <c:v>233.6749999998599</c:v>
                </c:pt>
                <c:pt idx="46736">
                  <c:v>233.6799999998599</c:v>
                </c:pt>
                <c:pt idx="46737">
                  <c:v>233.6849999998599</c:v>
                </c:pt>
                <c:pt idx="46738">
                  <c:v>233.6899999998599</c:v>
                </c:pt>
                <c:pt idx="46739">
                  <c:v>233.6949999998599</c:v>
                </c:pt>
                <c:pt idx="46740">
                  <c:v>233.6999999998599</c:v>
                </c:pt>
                <c:pt idx="46741">
                  <c:v>233.7049999998599</c:v>
                </c:pt>
                <c:pt idx="46742">
                  <c:v>233.7099999998599</c:v>
                </c:pt>
                <c:pt idx="46743">
                  <c:v>233.7149999998599</c:v>
                </c:pt>
                <c:pt idx="46744">
                  <c:v>233.7199999998599</c:v>
                </c:pt>
                <c:pt idx="46745">
                  <c:v>233.7249999998599</c:v>
                </c:pt>
                <c:pt idx="46746">
                  <c:v>233.7299999998599</c:v>
                </c:pt>
                <c:pt idx="46747">
                  <c:v>233.7349999998599</c:v>
                </c:pt>
                <c:pt idx="46748">
                  <c:v>233.7399999998599</c:v>
                </c:pt>
                <c:pt idx="46749">
                  <c:v>233.7449999998599</c:v>
                </c:pt>
                <c:pt idx="46750">
                  <c:v>233.7499999998599</c:v>
                </c:pt>
                <c:pt idx="46751">
                  <c:v>233.7549999998599</c:v>
                </c:pt>
                <c:pt idx="46752">
                  <c:v>233.7599999998599</c:v>
                </c:pt>
                <c:pt idx="46753">
                  <c:v>233.7649999998599</c:v>
                </c:pt>
                <c:pt idx="46754">
                  <c:v>233.7699999998597</c:v>
                </c:pt>
                <c:pt idx="46755">
                  <c:v>233.7749999998597</c:v>
                </c:pt>
                <c:pt idx="46756">
                  <c:v>233.7799999998597</c:v>
                </c:pt>
                <c:pt idx="46757">
                  <c:v>233.7849999998598</c:v>
                </c:pt>
                <c:pt idx="46758">
                  <c:v>233.7899999998598</c:v>
                </c:pt>
                <c:pt idx="46759">
                  <c:v>233.7949999998598</c:v>
                </c:pt>
                <c:pt idx="46760">
                  <c:v>233.7999999998598</c:v>
                </c:pt>
                <c:pt idx="46761">
                  <c:v>233.8049999998598</c:v>
                </c:pt>
                <c:pt idx="46762">
                  <c:v>233.8099999998598</c:v>
                </c:pt>
                <c:pt idx="46763">
                  <c:v>233.8149999998598</c:v>
                </c:pt>
                <c:pt idx="46764">
                  <c:v>233.8199999998598</c:v>
                </c:pt>
                <c:pt idx="46765">
                  <c:v>233.8249999998598</c:v>
                </c:pt>
                <c:pt idx="46766">
                  <c:v>233.8299999998598</c:v>
                </c:pt>
                <c:pt idx="46767">
                  <c:v>233.8349999998598</c:v>
                </c:pt>
                <c:pt idx="46768">
                  <c:v>233.8399999998598</c:v>
                </c:pt>
                <c:pt idx="46769">
                  <c:v>233.8449999998598</c:v>
                </c:pt>
                <c:pt idx="46770">
                  <c:v>233.8499999998598</c:v>
                </c:pt>
                <c:pt idx="46771">
                  <c:v>233.8549999998598</c:v>
                </c:pt>
                <c:pt idx="46772">
                  <c:v>233.8599999998598</c:v>
                </c:pt>
                <c:pt idx="46773">
                  <c:v>233.8649999998598</c:v>
                </c:pt>
                <c:pt idx="46774">
                  <c:v>233.8699999998598</c:v>
                </c:pt>
                <c:pt idx="46775">
                  <c:v>233.8749999998598</c:v>
                </c:pt>
                <c:pt idx="46776">
                  <c:v>233.8799999998598</c:v>
                </c:pt>
                <c:pt idx="46777">
                  <c:v>233.8849999998598</c:v>
                </c:pt>
                <c:pt idx="46778">
                  <c:v>233.8899999998598</c:v>
                </c:pt>
                <c:pt idx="46779">
                  <c:v>233.8949999998598</c:v>
                </c:pt>
                <c:pt idx="46780">
                  <c:v>233.8999999998597</c:v>
                </c:pt>
                <c:pt idx="46781">
                  <c:v>233.9049999998597</c:v>
                </c:pt>
                <c:pt idx="46782">
                  <c:v>233.9099999998597</c:v>
                </c:pt>
                <c:pt idx="46783">
                  <c:v>233.9149999998597</c:v>
                </c:pt>
                <c:pt idx="46784">
                  <c:v>233.9199999998597</c:v>
                </c:pt>
                <c:pt idx="46785">
                  <c:v>233.9249999998598</c:v>
                </c:pt>
                <c:pt idx="46786">
                  <c:v>233.9299999998597</c:v>
                </c:pt>
                <c:pt idx="46787">
                  <c:v>233.9349999998597</c:v>
                </c:pt>
                <c:pt idx="46788">
                  <c:v>233.9399999998597</c:v>
                </c:pt>
                <c:pt idx="46789">
                  <c:v>233.9449999998597</c:v>
                </c:pt>
                <c:pt idx="46790">
                  <c:v>233.9499999998597</c:v>
                </c:pt>
                <c:pt idx="46791">
                  <c:v>233.9549999998597</c:v>
                </c:pt>
                <c:pt idx="46792">
                  <c:v>233.9599999998597</c:v>
                </c:pt>
                <c:pt idx="46793">
                  <c:v>233.9649999998597</c:v>
                </c:pt>
                <c:pt idx="46794">
                  <c:v>233.9699999998597</c:v>
                </c:pt>
                <c:pt idx="46795">
                  <c:v>233.9749999998597</c:v>
                </c:pt>
                <c:pt idx="46796">
                  <c:v>233.9799999998597</c:v>
                </c:pt>
                <c:pt idx="46797">
                  <c:v>233.9849999998597</c:v>
                </c:pt>
                <c:pt idx="46798">
                  <c:v>233.9899999998597</c:v>
                </c:pt>
                <c:pt idx="46799">
                  <c:v>233.9949999998597</c:v>
                </c:pt>
                <c:pt idx="46800">
                  <c:v>233.9999999998597</c:v>
                </c:pt>
                <c:pt idx="46801">
                  <c:v>234.0049999998596</c:v>
                </c:pt>
                <c:pt idx="46802">
                  <c:v>234.0099999998596</c:v>
                </c:pt>
                <c:pt idx="46803">
                  <c:v>234.0149999998596</c:v>
                </c:pt>
                <c:pt idx="46804">
                  <c:v>234.0199999998596</c:v>
                </c:pt>
                <c:pt idx="46805">
                  <c:v>234.0249999998596</c:v>
                </c:pt>
                <c:pt idx="46806">
                  <c:v>234.0299999998596</c:v>
                </c:pt>
                <c:pt idx="46807">
                  <c:v>234.0349999998596</c:v>
                </c:pt>
                <c:pt idx="46808">
                  <c:v>234.0399999998596</c:v>
                </c:pt>
                <c:pt idx="46809">
                  <c:v>234.0449999998596</c:v>
                </c:pt>
                <c:pt idx="46810">
                  <c:v>234.0499999998596</c:v>
                </c:pt>
                <c:pt idx="46811">
                  <c:v>234.0549999998596</c:v>
                </c:pt>
                <c:pt idx="46812">
                  <c:v>234.0599999998596</c:v>
                </c:pt>
                <c:pt idx="46813">
                  <c:v>234.0649999998596</c:v>
                </c:pt>
                <c:pt idx="46814">
                  <c:v>234.0699999998596</c:v>
                </c:pt>
                <c:pt idx="46815">
                  <c:v>234.0749999998596</c:v>
                </c:pt>
                <c:pt idx="46816">
                  <c:v>234.0799999998596</c:v>
                </c:pt>
                <c:pt idx="46817">
                  <c:v>234.0849999998596</c:v>
                </c:pt>
                <c:pt idx="46818">
                  <c:v>234.0899999998596</c:v>
                </c:pt>
                <c:pt idx="46819">
                  <c:v>234.0949999998596</c:v>
                </c:pt>
                <c:pt idx="46820">
                  <c:v>234.0999999998596</c:v>
                </c:pt>
                <c:pt idx="46821">
                  <c:v>234.1049999998596</c:v>
                </c:pt>
                <c:pt idx="46822">
                  <c:v>234.1099999998596</c:v>
                </c:pt>
                <c:pt idx="46823">
                  <c:v>234.1149999998595</c:v>
                </c:pt>
                <c:pt idx="46824">
                  <c:v>234.1199999998595</c:v>
                </c:pt>
                <c:pt idx="46825">
                  <c:v>234.1249999998595</c:v>
                </c:pt>
                <c:pt idx="46826">
                  <c:v>234.1299999998595</c:v>
                </c:pt>
                <c:pt idx="46827">
                  <c:v>234.1349999998595</c:v>
                </c:pt>
                <c:pt idx="46828">
                  <c:v>234.1399999998595</c:v>
                </c:pt>
                <c:pt idx="46829">
                  <c:v>234.1449999998595</c:v>
                </c:pt>
                <c:pt idx="46830">
                  <c:v>234.1499999998595</c:v>
                </c:pt>
                <c:pt idx="46831">
                  <c:v>234.1549999998595</c:v>
                </c:pt>
                <c:pt idx="46832">
                  <c:v>234.1599999998595</c:v>
                </c:pt>
                <c:pt idx="46833">
                  <c:v>234.1649999998595</c:v>
                </c:pt>
                <c:pt idx="46834">
                  <c:v>234.1699999998595</c:v>
                </c:pt>
                <c:pt idx="46835">
                  <c:v>234.1749999998595</c:v>
                </c:pt>
                <c:pt idx="46836">
                  <c:v>234.1799999998595</c:v>
                </c:pt>
                <c:pt idx="46837">
                  <c:v>234.1849999998595</c:v>
                </c:pt>
                <c:pt idx="46838">
                  <c:v>234.1899999998595</c:v>
                </c:pt>
                <c:pt idx="46839">
                  <c:v>234.1949999998595</c:v>
                </c:pt>
                <c:pt idx="46840">
                  <c:v>234.1999999998595</c:v>
                </c:pt>
                <c:pt idx="46841">
                  <c:v>234.2049999998595</c:v>
                </c:pt>
                <c:pt idx="46842">
                  <c:v>234.2099999998593</c:v>
                </c:pt>
                <c:pt idx="46843">
                  <c:v>234.2149999998593</c:v>
                </c:pt>
                <c:pt idx="46844">
                  <c:v>234.2199999998593</c:v>
                </c:pt>
                <c:pt idx="46845">
                  <c:v>234.2249999998594</c:v>
                </c:pt>
                <c:pt idx="46846">
                  <c:v>234.2299999998594</c:v>
                </c:pt>
                <c:pt idx="46847">
                  <c:v>234.2349999998594</c:v>
                </c:pt>
                <c:pt idx="46848">
                  <c:v>234.2399999998594</c:v>
                </c:pt>
                <c:pt idx="46849">
                  <c:v>234.2449999998593</c:v>
                </c:pt>
                <c:pt idx="46850">
                  <c:v>234.2499999998593</c:v>
                </c:pt>
                <c:pt idx="46851">
                  <c:v>234.2549999998594</c:v>
                </c:pt>
                <c:pt idx="46852">
                  <c:v>234.2599999998594</c:v>
                </c:pt>
                <c:pt idx="46853">
                  <c:v>234.2649999998594</c:v>
                </c:pt>
                <c:pt idx="46854">
                  <c:v>234.2699999998594</c:v>
                </c:pt>
                <c:pt idx="46855">
                  <c:v>234.2749999998593</c:v>
                </c:pt>
                <c:pt idx="46856">
                  <c:v>234.2799999998593</c:v>
                </c:pt>
                <c:pt idx="46857">
                  <c:v>234.2849999998594</c:v>
                </c:pt>
                <c:pt idx="46858">
                  <c:v>234.2899999998594</c:v>
                </c:pt>
                <c:pt idx="46859">
                  <c:v>234.2949999998594</c:v>
                </c:pt>
                <c:pt idx="46860">
                  <c:v>234.2999999998594</c:v>
                </c:pt>
                <c:pt idx="46861">
                  <c:v>234.3049999998594</c:v>
                </c:pt>
                <c:pt idx="46862">
                  <c:v>234.3099999998594</c:v>
                </c:pt>
                <c:pt idx="46863">
                  <c:v>234.3149999998594</c:v>
                </c:pt>
                <c:pt idx="46864">
                  <c:v>234.3199999998594</c:v>
                </c:pt>
                <c:pt idx="46865">
                  <c:v>234.3249999998594</c:v>
                </c:pt>
                <c:pt idx="46866">
                  <c:v>234.3299999998594</c:v>
                </c:pt>
                <c:pt idx="46867">
                  <c:v>234.3349999998594</c:v>
                </c:pt>
                <c:pt idx="46868">
                  <c:v>234.3399999998593</c:v>
                </c:pt>
                <c:pt idx="46869">
                  <c:v>234.3449999998593</c:v>
                </c:pt>
                <c:pt idx="46870">
                  <c:v>234.3499999998593</c:v>
                </c:pt>
                <c:pt idx="46871">
                  <c:v>234.3549999998594</c:v>
                </c:pt>
                <c:pt idx="46872">
                  <c:v>234.3599999998594</c:v>
                </c:pt>
                <c:pt idx="46873">
                  <c:v>234.3649999998593</c:v>
                </c:pt>
                <c:pt idx="46874">
                  <c:v>234.3699999998593</c:v>
                </c:pt>
                <c:pt idx="46875">
                  <c:v>234.3749999998593</c:v>
                </c:pt>
                <c:pt idx="46876">
                  <c:v>234.3799999998593</c:v>
                </c:pt>
                <c:pt idx="46877">
                  <c:v>234.3849999998593</c:v>
                </c:pt>
                <c:pt idx="46878">
                  <c:v>234.3899999998593</c:v>
                </c:pt>
                <c:pt idx="46879">
                  <c:v>234.3949999998593</c:v>
                </c:pt>
                <c:pt idx="46880">
                  <c:v>234.3999999998593</c:v>
                </c:pt>
                <c:pt idx="46881">
                  <c:v>234.4049999998593</c:v>
                </c:pt>
                <c:pt idx="46882">
                  <c:v>234.4099999998593</c:v>
                </c:pt>
                <c:pt idx="46883">
                  <c:v>234.4149999998593</c:v>
                </c:pt>
                <c:pt idx="46884">
                  <c:v>234.4199999998593</c:v>
                </c:pt>
                <c:pt idx="46885">
                  <c:v>234.4249999998593</c:v>
                </c:pt>
                <c:pt idx="46886">
                  <c:v>234.4299999998593</c:v>
                </c:pt>
                <c:pt idx="46887">
                  <c:v>234.4349999998593</c:v>
                </c:pt>
                <c:pt idx="46888">
                  <c:v>234.4399999998593</c:v>
                </c:pt>
                <c:pt idx="46889">
                  <c:v>234.4449999998592</c:v>
                </c:pt>
                <c:pt idx="46890">
                  <c:v>234.4499999998592</c:v>
                </c:pt>
                <c:pt idx="46891">
                  <c:v>234.4549999998592</c:v>
                </c:pt>
                <c:pt idx="46892">
                  <c:v>234.4599999998592</c:v>
                </c:pt>
                <c:pt idx="46893">
                  <c:v>234.4649999998592</c:v>
                </c:pt>
                <c:pt idx="46894">
                  <c:v>234.4699999998592</c:v>
                </c:pt>
                <c:pt idx="46895">
                  <c:v>234.4749999998592</c:v>
                </c:pt>
                <c:pt idx="46896">
                  <c:v>234.4799999998592</c:v>
                </c:pt>
                <c:pt idx="46897">
                  <c:v>234.4849999998592</c:v>
                </c:pt>
                <c:pt idx="46898">
                  <c:v>234.4899999998592</c:v>
                </c:pt>
                <c:pt idx="46899">
                  <c:v>234.4949999998592</c:v>
                </c:pt>
                <c:pt idx="46900">
                  <c:v>234.4999999998592</c:v>
                </c:pt>
                <c:pt idx="46901">
                  <c:v>234.5049999998592</c:v>
                </c:pt>
                <c:pt idx="46902">
                  <c:v>234.5099999998592</c:v>
                </c:pt>
                <c:pt idx="46903">
                  <c:v>234.5149999998592</c:v>
                </c:pt>
                <c:pt idx="46904">
                  <c:v>234.5199999998592</c:v>
                </c:pt>
                <c:pt idx="46905">
                  <c:v>234.5249999998592</c:v>
                </c:pt>
                <c:pt idx="46906">
                  <c:v>234.5299999998592</c:v>
                </c:pt>
                <c:pt idx="46907">
                  <c:v>234.5349999998592</c:v>
                </c:pt>
                <c:pt idx="46908">
                  <c:v>234.5399999998592</c:v>
                </c:pt>
                <c:pt idx="46909">
                  <c:v>234.5449999998592</c:v>
                </c:pt>
                <c:pt idx="46910">
                  <c:v>234.5499999998592</c:v>
                </c:pt>
                <c:pt idx="46911">
                  <c:v>234.5549999998592</c:v>
                </c:pt>
                <c:pt idx="46912">
                  <c:v>234.5599999998591</c:v>
                </c:pt>
                <c:pt idx="46913">
                  <c:v>234.5649999998591</c:v>
                </c:pt>
                <c:pt idx="46914">
                  <c:v>234.5699999998591</c:v>
                </c:pt>
                <c:pt idx="46915">
                  <c:v>234.5749999998591</c:v>
                </c:pt>
                <c:pt idx="46916">
                  <c:v>234.5799999998591</c:v>
                </c:pt>
                <c:pt idx="46917">
                  <c:v>234.5849999998591</c:v>
                </c:pt>
                <c:pt idx="46918">
                  <c:v>234.5899999998591</c:v>
                </c:pt>
                <c:pt idx="46919">
                  <c:v>234.5949999998591</c:v>
                </c:pt>
                <c:pt idx="46920">
                  <c:v>234.5999999998591</c:v>
                </c:pt>
                <c:pt idx="46921">
                  <c:v>234.6049999998591</c:v>
                </c:pt>
                <c:pt idx="46922">
                  <c:v>234.6099999998591</c:v>
                </c:pt>
                <c:pt idx="46923">
                  <c:v>234.6149999998591</c:v>
                </c:pt>
                <c:pt idx="46924">
                  <c:v>234.6199999998591</c:v>
                </c:pt>
                <c:pt idx="46925">
                  <c:v>234.6249999998591</c:v>
                </c:pt>
                <c:pt idx="46926">
                  <c:v>234.6299999998591</c:v>
                </c:pt>
                <c:pt idx="46927">
                  <c:v>234.6349999998591</c:v>
                </c:pt>
                <c:pt idx="46928">
                  <c:v>234.6399999998591</c:v>
                </c:pt>
                <c:pt idx="46929">
                  <c:v>234.6449999998591</c:v>
                </c:pt>
                <c:pt idx="46930">
                  <c:v>234.6499999998581</c:v>
                </c:pt>
                <c:pt idx="46931">
                  <c:v>234.6549999998591</c:v>
                </c:pt>
                <c:pt idx="46932">
                  <c:v>234.6599999998591</c:v>
                </c:pt>
                <c:pt idx="46933">
                  <c:v>234.664999999859</c:v>
                </c:pt>
                <c:pt idx="46934">
                  <c:v>234.669999999859</c:v>
                </c:pt>
                <c:pt idx="46935">
                  <c:v>234.674999999859</c:v>
                </c:pt>
                <c:pt idx="46936">
                  <c:v>234.6799999998581</c:v>
                </c:pt>
                <c:pt idx="46937">
                  <c:v>234.684999999859</c:v>
                </c:pt>
                <c:pt idx="46938">
                  <c:v>234.689999999859</c:v>
                </c:pt>
                <c:pt idx="46939">
                  <c:v>234.694999999859</c:v>
                </c:pt>
                <c:pt idx="46940">
                  <c:v>234.699999999859</c:v>
                </c:pt>
                <c:pt idx="46941">
                  <c:v>234.704999999859</c:v>
                </c:pt>
                <c:pt idx="46942">
                  <c:v>234.709999999859</c:v>
                </c:pt>
                <c:pt idx="46943">
                  <c:v>234.7149999998581</c:v>
                </c:pt>
                <c:pt idx="46944">
                  <c:v>234.7199999998581</c:v>
                </c:pt>
                <c:pt idx="46945">
                  <c:v>234.724999999859</c:v>
                </c:pt>
                <c:pt idx="46946">
                  <c:v>234.729999999859</c:v>
                </c:pt>
                <c:pt idx="46947">
                  <c:v>234.734999999859</c:v>
                </c:pt>
                <c:pt idx="46948">
                  <c:v>234.739999999859</c:v>
                </c:pt>
                <c:pt idx="46949">
                  <c:v>234.744999999858</c:v>
                </c:pt>
                <c:pt idx="46950">
                  <c:v>234.749999999858</c:v>
                </c:pt>
                <c:pt idx="46951">
                  <c:v>234.754999999859</c:v>
                </c:pt>
                <c:pt idx="46952">
                  <c:v>234.7599999998585</c:v>
                </c:pt>
                <c:pt idx="46953">
                  <c:v>234.764999999858</c:v>
                </c:pt>
                <c:pt idx="46954">
                  <c:v>234.769999999858</c:v>
                </c:pt>
                <c:pt idx="46955">
                  <c:v>234.774999999858</c:v>
                </c:pt>
                <c:pt idx="46956">
                  <c:v>234.779999999858</c:v>
                </c:pt>
                <c:pt idx="46957">
                  <c:v>234.7849999998589</c:v>
                </c:pt>
                <c:pt idx="46958">
                  <c:v>234.7899999998587</c:v>
                </c:pt>
                <c:pt idx="46959">
                  <c:v>234.794999999858</c:v>
                </c:pt>
                <c:pt idx="46960">
                  <c:v>234.799999999858</c:v>
                </c:pt>
                <c:pt idx="46961">
                  <c:v>234.8049999998589</c:v>
                </c:pt>
                <c:pt idx="46962">
                  <c:v>234.8099999998589</c:v>
                </c:pt>
                <c:pt idx="46963">
                  <c:v>234.8149999998589</c:v>
                </c:pt>
                <c:pt idx="46964">
                  <c:v>234.8199999998589</c:v>
                </c:pt>
                <c:pt idx="46965">
                  <c:v>234.8249999998589</c:v>
                </c:pt>
                <c:pt idx="46966">
                  <c:v>234.8299999998589</c:v>
                </c:pt>
                <c:pt idx="46967">
                  <c:v>234.8349999998589</c:v>
                </c:pt>
                <c:pt idx="46968">
                  <c:v>234.8399999998589</c:v>
                </c:pt>
                <c:pt idx="46969">
                  <c:v>234.8449999998589</c:v>
                </c:pt>
                <c:pt idx="46970">
                  <c:v>234.8499999998589</c:v>
                </c:pt>
                <c:pt idx="46971">
                  <c:v>234.8549999998589</c:v>
                </c:pt>
                <c:pt idx="46972">
                  <c:v>234.8599999998589</c:v>
                </c:pt>
                <c:pt idx="46973">
                  <c:v>234.8649999998589</c:v>
                </c:pt>
                <c:pt idx="46974">
                  <c:v>234.8699999998587</c:v>
                </c:pt>
                <c:pt idx="46975">
                  <c:v>234.8749999998587</c:v>
                </c:pt>
                <c:pt idx="46976">
                  <c:v>234.8799999998587</c:v>
                </c:pt>
                <c:pt idx="46977">
                  <c:v>234.8849999998588</c:v>
                </c:pt>
                <c:pt idx="46978">
                  <c:v>234.8899999998588</c:v>
                </c:pt>
                <c:pt idx="46979">
                  <c:v>234.8949999998588</c:v>
                </c:pt>
                <c:pt idx="46980">
                  <c:v>234.8999999998587</c:v>
                </c:pt>
                <c:pt idx="46981">
                  <c:v>234.9049999998587</c:v>
                </c:pt>
                <c:pt idx="46982">
                  <c:v>234.9099999998587</c:v>
                </c:pt>
                <c:pt idx="46983">
                  <c:v>234.9149999998587</c:v>
                </c:pt>
                <c:pt idx="46984">
                  <c:v>234.9199999998579</c:v>
                </c:pt>
                <c:pt idx="46985">
                  <c:v>234.9249999998588</c:v>
                </c:pt>
                <c:pt idx="46986">
                  <c:v>234.9299999998588</c:v>
                </c:pt>
                <c:pt idx="46987">
                  <c:v>234.9349999998587</c:v>
                </c:pt>
                <c:pt idx="46988">
                  <c:v>234.9399999998587</c:v>
                </c:pt>
                <c:pt idx="46989">
                  <c:v>234.9449999998587</c:v>
                </c:pt>
                <c:pt idx="46990">
                  <c:v>234.9499999998581</c:v>
                </c:pt>
                <c:pt idx="46991">
                  <c:v>234.9549999998588</c:v>
                </c:pt>
                <c:pt idx="46992">
                  <c:v>234.9599999998588</c:v>
                </c:pt>
                <c:pt idx="46993">
                  <c:v>234.9649999998587</c:v>
                </c:pt>
                <c:pt idx="46994">
                  <c:v>234.9699999998587</c:v>
                </c:pt>
                <c:pt idx="46995">
                  <c:v>234.9749999998587</c:v>
                </c:pt>
                <c:pt idx="46996">
                  <c:v>234.9799999998583</c:v>
                </c:pt>
                <c:pt idx="46997">
                  <c:v>234.9849999998588</c:v>
                </c:pt>
                <c:pt idx="46998">
                  <c:v>234.9899999998588</c:v>
                </c:pt>
                <c:pt idx="46999">
                  <c:v>234.9949999998587</c:v>
                </c:pt>
                <c:pt idx="47000">
                  <c:v>234.9999999998587</c:v>
                </c:pt>
                <c:pt idx="47001">
                  <c:v>235.0049999998587</c:v>
                </c:pt>
                <c:pt idx="47002">
                  <c:v>235.0099999998585</c:v>
                </c:pt>
                <c:pt idx="47003">
                  <c:v>235.0149999998578</c:v>
                </c:pt>
                <c:pt idx="47004">
                  <c:v>235.0199999998578</c:v>
                </c:pt>
                <c:pt idx="47005">
                  <c:v>235.0249999998587</c:v>
                </c:pt>
                <c:pt idx="47006">
                  <c:v>235.0299999998587</c:v>
                </c:pt>
                <c:pt idx="47007">
                  <c:v>235.0349999998587</c:v>
                </c:pt>
                <c:pt idx="47008">
                  <c:v>235.0399999998587</c:v>
                </c:pt>
                <c:pt idx="47009">
                  <c:v>235.0449999998579</c:v>
                </c:pt>
                <c:pt idx="47010">
                  <c:v>235.0499999998578</c:v>
                </c:pt>
                <c:pt idx="47011">
                  <c:v>235.0549999998587</c:v>
                </c:pt>
                <c:pt idx="47012">
                  <c:v>235.0599999998587</c:v>
                </c:pt>
                <c:pt idx="47013">
                  <c:v>235.0649999998587</c:v>
                </c:pt>
                <c:pt idx="47014">
                  <c:v>235.0699999998587</c:v>
                </c:pt>
                <c:pt idx="47015">
                  <c:v>235.0749999998581</c:v>
                </c:pt>
                <c:pt idx="47016">
                  <c:v>235.0799999998577</c:v>
                </c:pt>
                <c:pt idx="47017">
                  <c:v>235.0849999998587</c:v>
                </c:pt>
                <c:pt idx="47018">
                  <c:v>235.0899999998585</c:v>
                </c:pt>
                <c:pt idx="47019">
                  <c:v>235.0949999998585</c:v>
                </c:pt>
                <c:pt idx="47020">
                  <c:v>235.0999999998585</c:v>
                </c:pt>
                <c:pt idx="47021">
                  <c:v>235.1049999998583</c:v>
                </c:pt>
                <c:pt idx="47022">
                  <c:v>235.1099999998577</c:v>
                </c:pt>
                <c:pt idx="47023">
                  <c:v>235.1149999998577</c:v>
                </c:pt>
                <c:pt idx="47024">
                  <c:v>235.1199999998577</c:v>
                </c:pt>
                <c:pt idx="47025">
                  <c:v>235.1249999998585</c:v>
                </c:pt>
                <c:pt idx="47026">
                  <c:v>235.1299999998585</c:v>
                </c:pt>
                <c:pt idx="47027">
                  <c:v>235.1349999998585</c:v>
                </c:pt>
                <c:pt idx="47028">
                  <c:v>235.1399999998577</c:v>
                </c:pt>
                <c:pt idx="47029">
                  <c:v>235.1449999998577</c:v>
                </c:pt>
                <c:pt idx="47030">
                  <c:v>235.1499999998577</c:v>
                </c:pt>
                <c:pt idx="47031">
                  <c:v>235.1549999998585</c:v>
                </c:pt>
                <c:pt idx="47032">
                  <c:v>235.1599999998585</c:v>
                </c:pt>
                <c:pt idx="47033">
                  <c:v>235.1649999998585</c:v>
                </c:pt>
                <c:pt idx="47034">
                  <c:v>235.1699999998579</c:v>
                </c:pt>
                <c:pt idx="47035">
                  <c:v>235.1749999998576</c:v>
                </c:pt>
                <c:pt idx="47036">
                  <c:v>235.1799999998576</c:v>
                </c:pt>
                <c:pt idx="47037">
                  <c:v>235.1849999998585</c:v>
                </c:pt>
                <c:pt idx="47038">
                  <c:v>235.1899999998585</c:v>
                </c:pt>
                <c:pt idx="47039">
                  <c:v>235.1949999998585</c:v>
                </c:pt>
                <c:pt idx="47040">
                  <c:v>235.1999999998581</c:v>
                </c:pt>
                <c:pt idx="47041">
                  <c:v>235.2049999998576</c:v>
                </c:pt>
                <c:pt idx="47042">
                  <c:v>235.2099999998576</c:v>
                </c:pt>
                <c:pt idx="47043">
                  <c:v>235.2149999998576</c:v>
                </c:pt>
                <c:pt idx="47044">
                  <c:v>235.2199999998576</c:v>
                </c:pt>
                <c:pt idx="47045">
                  <c:v>235.2249999998585</c:v>
                </c:pt>
                <c:pt idx="47046">
                  <c:v>235.2299999998583</c:v>
                </c:pt>
                <c:pt idx="47047">
                  <c:v>235.2349999998576</c:v>
                </c:pt>
                <c:pt idx="47048">
                  <c:v>235.2399999998576</c:v>
                </c:pt>
                <c:pt idx="47049">
                  <c:v>235.2449999998576</c:v>
                </c:pt>
                <c:pt idx="47050">
                  <c:v>235.2499999998576</c:v>
                </c:pt>
                <c:pt idx="47051">
                  <c:v>235.2549999998585</c:v>
                </c:pt>
                <c:pt idx="47052">
                  <c:v>235.2599999998585</c:v>
                </c:pt>
                <c:pt idx="47053">
                  <c:v>235.2649999998577</c:v>
                </c:pt>
                <c:pt idx="47054">
                  <c:v>235.2699999998576</c:v>
                </c:pt>
                <c:pt idx="47055">
                  <c:v>235.2749999998576</c:v>
                </c:pt>
                <c:pt idx="47056">
                  <c:v>235.2799999998576</c:v>
                </c:pt>
                <c:pt idx="47057">
                  <c:v>235.2849999998585</c:v>
                </c:pt>
                <c:pt idx="47058">
                  <c:v>235.2899999998585</c:v>
                </c:pt>
                <c:pt idx="47059">
                  <c:v>235.2949999998579</c:v>
                </c:pt>
                <c:pt idx="47060">
                  <c:v>235.2999999998575</c:v>
                </c:pt>
                <c:pt idx="47061">
                  <c:v>235.3049999998585</c:v>
                </c:pt>
                <c:pt idx="47062">
                  <c:v>235.3099999998583</c:v>
                </c:pt>
                <c:pt idx="47063">
                  <c:v>235.3149999998583</c:v>
                </c:pt>
                <c:pt idx="47064">
                  <c:v>235.3199999998583</c:v>
                </c:pt>
                <c:pt idx="47065">
                  <c:v>235.3249999998584</c:v>
                </c:pt>
                <c:pt idx="47066">
                  <c:v>235.3299999998584</c:v>
                </c:pt>
                <c:pt idx="47067">
                  <c:v>235.3349999998584</c:v>
                </c:pt>
                <c:pt idx="47068">
                  <c:v>235.3399999998583</c:v>
                </c:pt>
                <c:pt idx="47069">
                  <c:v>235.3449999998583</c:v>
                </c:pt>
                <c:pt idx="47070">
                  <c:v>235.3499999998583</c:v>
                </c:pt>
                <c:pt idx="47071">
                  <c:v>235.3549999998584</c:v>
                </c:pt>
                <c:pt idx="47072">
                  <c:v>235.3599999998584</c:v>
                </c:pt>
                <c:pt idx="47073">
                  <c:v>235.3649999998584</c:v>
                </c:pt>
                <c:pt idx="47074">
                  <c:v>235.3699999998584</c:v>
                </c:pt>
                <c:pt idx="47075">
                  <c:v>235.3749999998583</c:v>
                </c:pt>
                <c:pt idx="47076">
                  <c:v>235.3799999998583</c:v>
                </c:pt>
                <c:pt idx="47077">
                  <c:v>235.3849999998584</c:v>
                </c:pt>
                <c:pt idx="47078">
                  <c:v>235.3899999998584</c:v>
                </c:pt>
                <c:pt idx="47079">
                  <c:v>235.3949999998584</c:v>
                </c:pt>
                <c:pt idx="47080">
                  <c:v>235.3999999998584</c:v>
                </c:pt>
                <c:pt idx="47081">
                  <c:v>235.4049999998583</c:v>
                </c:pt>
                <c:pt idx="47082">
                  <c:v>235.4099999998583</c:v>
                </c:pt>
                <c:pt idx="47083">
                  <c:v>235.4149999998583</c:v>
                </c:pt>
                <c:pt idx="47084">
                  <c:v>235.4199999998579</c:v>
                </c:pt>
                <c:pt idx="47085">
                  <c:v>235.4249999998584</c:v>
                </c:pt>
                <c:pt idx="47086">
                  <c:v>235.4299999998584</c:v>
                </c:pt>
                <c:pt idx="47087">
                  <c:v>235.4349999998583</c:v>
                </c:pt>
                <c:pt idx="47088">
                  <c:v>235.4399999998583</c:v>
                </c:pt>
                <c:pt idx="47089">
                  <c:v>235.4449999998583</c:v>
                </c:pt>
                <c:pt idx="47090">
                  <c:v>235.4499999998581</c:v>
                </c:pt>
                <c:pt idx="47091">
                  <c:v>235.4549999998583</c:v>
                </c:pt>
                <c:pt idx="47092">
                  <c:v>235.4599999998583</c:v>
                </c:pt>
                <c:pt idx="47093">
                  <c:v>235.4649999998583</c:v>
                </c:pt>
                <c:pt idx="47094">
                  <c:v>235.4699999998583</c:v>
                </c:pt>
                <c:pt idx="47095">
                  <c:v>235.4749999998583</c:v>
                </c:pt>
                <c:pt idx="47096">
                  <c:v>235.4799999998583</c:v>
                </c:pt>
                <c:pt idx="47097">
                  <c:v>235.4849999998583</c:v>
                </c:pt>
                <c:pt idx="47098">
                  <c:v>235.4899999998583</c:v>
                </c:pt>
                <c:pt idx="47099">
                  <c:v>235.4949999998583</c:v>
                </c:pt>
                <c:pt idx="47100">
                  <c:v>235.4999999998583</c:v>
                </c:pt>
                <c:pt idx="47101">
                  <c:v>235.5049999998583</c:v>
                </c:pt>
                <c:pt idx="47102">
                  <c:v>235.5099999998583</c:v>
                </c:pt>
                <c:pt idx="47103">
                  <c:v>235.5149999998577</c:v>
                </c:pt>
                <c:pt idx="47104">
                  <c:v>235.5199999998573</c:v>
                </c:pt>
                <c:pt idx="47105">
                  <c:v>235.5249999998583</c:v>
                </c:pt>
                <c:pt idx="47106">
                  <c:v>235.5299999998581</c:v>
                </c:pt>
                <c:pt idx="47107">
                  <c:v>235.5349999998581</c:v>
                </c:pt>
                <c:pt idx="47108">
                  <c:v>235.5399999998581</c:v>
                </c:pt>
                <c:pt idx="47109">
                  <c:v>235.5449999998579</c:v>
                </c:pt>
                <c:pt idx="47110">
                  <c:v>235.5499999998573</c:v>
                </c:pt>
                <c:pt idx="47111">
                  <c:v>235.5549999998582</c:v>
                </c:pt>
                <c:pt idx="47112">
                  <c:v>235.5599999998581</c:v>
                </c:pt>
                <c:pt idx="47113">
                  <c:v>235.5649999998581</c:v>
                </c:pt>
                <c:pt idx="47114">
                  <c:v>235.5699999998581</c:v>
                </c:pt>
                <c:pt idx="47115">
                  <c:v>235.5749999998581</c:v>
                </c:pt>
                <c:pt idx="47116">
                  <c:v>235.5799999998573</c:v>
                </c:pt>
                <c:pt idx="47117">
                  <c:v>235.5849999998582</c:v>
                </c:pt>
                <c:pt idx="47118">
                  <c:v>235.5899999998582</c:v>
                </c:pt>
                <c:pt idx="47119">
                  <c:v>235.5949999998581</c:v>
                </c:pt>
                <c:pt idx="47120">
                  <c:v>235.5999999998581</c:v>
                </c:pt>
                <c:pt idx="47121">
                  <c:v>235.6049999998581</c:v>
                </c:pt>
                <c:pt idx="47122">
                  <c:v>235.6099999998575</c:v>
                </c:pt>
                <c:pt idx="47123">
                  <c:v>235.6149999998572</c:v>
                </c:pt>
                <c:pt idx="47124">
                  <c:v>235.6199999998572</c:v>
                </c:pt>
                <c:pt idx="47125">
                  <c:v>235.6249999998581</c:v>
                </c:pt>
                <c:pt idx="47126">
                  <c:v>235.6299999998581</c:v>
                </c:pt>
                <c:pt idx="47127">
                  <c:v>235.6349999998581</c:v>
                </c:pt>
                <c:pt idx="47128">
                  <c:v>235.6399999998577</c:v>
                </c:pt>
                <c:pt idx="47129">
                  <c:v>235.6449999998572</c:v>
                </c:pt>
                <c:pt idx="47130">
                  <c:v>235.6499999998572</c:v>
                </c:pt>
                <c:pt idx="47131">
                  <c:v>235.6549999998581</c:v>
                </c:pt>
                <c:pt idx="47132">
                  <c:v>235.6599999998581</c:v>
                </c:pt>
                <c:pt idx="47133">
                  <c:v>235.6649999998581</c:v>
                </c:pt>
                <c:pt idx="47134">
                  <c:v>235.6699999998579</c:v>
                </c:pt>
                <c:pt idx="47135">
                  <c:v>235.6749999998572</c:v>
                </c:pt>
                <c:pt idx="47136">
                  <c:v>235.6799999998572</c:v>
                </c:pt>
                <c:pt idx="47137">
                  <c:v>235.6849999998581</c:v>
                </c:pt>
                <c:pt idx="47138">
                  <c:v>235.6899999998581</c:v>
                </c:pt>
                <c:pt idx="47139">
                  <c:v>235.6949999998581</c:v>
                </c:pt>
                <c:pt idx="47140">
                  <c:v>235.6999999998581</c:v>
                </c:pt>
                <c:pt idx="47141">
                  <c:v>235.7049999998573</c:v>
                </c:pt>
                <c:pt idx="47142">
                  <c:v>235.7099999998572</c:v>
                </c:pt>
                <c:pt idx="47143">
                  <c:v>235.7149999998572</c:v>
                </c:pt>
                <c:pt idx="47144">
                  <c:v>235.7199999998572</c:v>
                </c:pt>
                <c:pt idx="47145">
                  <c:v>235.7249999998581</c:v>
                </c:pt>
                <c:pt idx="47146">
                  <c:v>235.7299999998581</c:v>
                </c:pt>
                <c:pt idx="47147">
                  <c:v>235.7349999998575</c:v>
                </c:pt>
                <c:pt idx="47148">
                  <c:v>235.7399999998571</c:v>
                </c:pt>
                <c:pt idx="47149">
                  <c:v>235.7449999998571</c:v>
                </c:pt>
                <c:pt idx="47150">
                  <c:v>235.7499999998571</c:v>
                </c:pt>
                <c:pt idx="47151">
                  <c:v>235.7549999998579</c:v>
                </c:pt>
                <c:pt idx="47152">
                  <c:v>235.7599999998579</c:v>
                </c:pt>
                <c:pt idx="47153">
                  <c:v>235.7649999998577</c:v>
                </c:pt>
                <c:pt idx="47154">
                  <c:v>235.7699999998571</c:v>
                </c:pt>
                <c:pt idx="47155">
                  <c:v>235.7749999998571</c:v>
                </c:pt>
                <c:pt idx="47156">
                  <c:v>235.7799999998571</c:v>
                </c:pt>
                <c:pt idx="47157">
                  <c:v>235.7849999998579</c:v>
                </c:pt>
                <c:pt idx="47158">
                  <c:v>235.7899999998579</c:v>
                </c:pt>
                <c:pt idx="47159">
                  <c:v>235.7949999998579</c:v>
                </c:pt>
                <c:pt idx="47160">
                  <c:v>235.7999999998571</c:v>
                </c:pt>
                <c:pt idx="47161">
                  <c:v>235.804999999858</c:v>
                </c:pt>
                <c:pt idx="47162">
                  <c:v>235.809999999858</c:v>
                </c:pt>
                <c:pt idx="47163">
                  <c:v>235.8149999998579</c:v>
                </c:pt>
                <c:pt idx="47164">
                  <c:v>235.8199999998579</c:v>
                </c:pt>
                <c:pt idx="47165">
                  <c:v>235.824999999858</c:v>
                </c:pt>
                <c:pt idx="47166">
                  <c:v>235.829999999858</c:v>
                </c:pt>
                <c:pt idx="47167">
                  <c:v>235.834999999858</c:v>
                </c:pt>
                <c:pt idx="47168">
                  <c:v>235.839999999858</c:v>
                </c:pt>
                <c:pt idx="47169">
                  <c:v>235.8449999998579</c:v>
                </c:pt>
                <c:pt idx="47170">
                  <c:v>235.8499999998579</c:v>
                </c:pt>
                <c:pt idx="47171">
                  <c:v>235.854999999858</c:v>
                </c:pt>
                <c:pt idx="47172">
                  <c:v>235.859999999858</c:v>
                </c:pt>
                <c:pt idx="47173">
                  <c:v>235.864999999858</c:v>
                </c:pt>
                <c:pt idx="47174">
                  <c:v>235.869999999858</c:v>
                </c:pt>
                <c:pt idx="47175">
                  <c:v>235.8749999998579</c:v>
                </c:pt>
                <c:pt idx="47176">
                  <c:v>235.8799999998579</c:v>
                </c:pt>
                <c:pt idx="47177">
                  <c:v>235.8849999998579</c:v>
                </c:pt>
                <c:pt idx="47178">
                  <c:v>235.8899999998579</c:v>
                </c:pt>
                <c:pt idx="47179">
                  <c:v>235.8949999998579</c:v>
                </c:pt>
                <c:pt idx="47180">
                  <c:v>235.8999999998579</c:v>
                </c:pt>
                <c:pt idx="47181">
                  <c:v>235.9049999998579</c:v>
                </c:pt>
                <c:pt idx="47182">
                  <c:v>235.9099999998579</c:v>
                </c:pt>
                <c:pt idx="47183">
                  <c:v>235.9149999998579</c:v>
                </c:pt>
                <c:pt idx="47184">
                  <c:v>235.9199999998579</c:v>
                </c:pt>
                <c:pt idx="47185">
                  <c:v>235.9249999998579</c:v>
                </c:pt>
                <c:pt idx="47186">
                  <c:v>235.9299999998579</c:v>
                </c:pt>
                <c:pt idx="47187">
                  <c:v>235.9349999998579</c:v>
                </c:pt>
                <c:pt idx="47188">
                  <c:v>235.9399999998579</c:v>
                </c:pt>
                <c:pt idx="47189">
                  <c:v>235.9449999998579</c:v>
                </c:pt>
                <c:pt idx="47190">
                  <c:v>235.9499999998579</c:v>
                </c:pt>
                <c:pt idx="47191">
                  <c:v>235.9549999998579</c:v>
                </c:pt>
                <c:pt idx="47192">
                  <c:v>235.9599999998579</c:v>
                </c:pt>
                <c:pt idx="47193">
                  <c:v>235.9649999998578</c:v>
                </c:pt>
                <c:pt idx="47194">
                  <c:v>235.9699999998577</c:v>
                </c:pt>
                <c:pt idx="47195">
                  <c:v>235.9749999998577</c:v>
                </c:pt>
                <c:pt idx="47196">
                  <c:v>235.9799999998577</c:v>
                </c:pt>
                <c:pt idx="47197">
                  <c:v>235.9849999998578</c:v>
                </c:pt>
                <c:pt idx="47198">
                  <c:v>235.9899999998578</c:v>
                </c:pt>
                <c:pt idx="47199">
                  <c:v>235.9949999998578</c:v>
                </c:pt>
                <c:pt idx="47200">
                  <c:v>235.9999999998577</c:v>
                </c:pt>
                <c:pt idx="47201">
                  <c:v>236.0049999998577</c:v>
                </c:pt>
                <c:pt idx="47202">
                  <c:v>236.0099999998577</c:v>
                </c:pt>
                <c:pt idx="47203">
                  <c:v>236.0149999998577</c:v>
                </c:pt>
                <c:pt idx="47204">
                  <c:v>236.0199999998569</c:v>
                </c:pt>
                <c:pt idx="47205">
                  <c:v>236.0249999998578</c:v>
                </c:pt>
                <c:pt idx="47206">
                  <c:v>236.0299999998578</c:v>
                </c:pt>
                <c:pt idx="47207">
                  <c:v>236.0349999998577</c:v>
                </c:pt>
                <c:pt idx="47208">
                  <c:v>236.0399999998577</c:v>
                </c:pt>
                <c:pt idx="47209">
                  <c:v>236.0449999998577</c:v>
                </c:pt>
                <c:pt idx="47210">
                  <c:v>236.0499999998571</c:v>
                </c:pt>
                <c:pt idx="47211">
                  <c:v>236.0549999998578</c:v>
                </c:pt>
                <c:pt idx="47212">
                  <c:v>236.0599999998578</c:v>
                </c:pt>
                <c:pt idx="47213">
                  <c:v>236.0649999998577</c:v>
                </c:pt>
                <c:pt idx="47214">
                  <c:v>236.0699999998577</c:v>
                </c:pt>
                <c:pt idx="47215">
                  <c:v>236.0749999998577</c:v>
                </c:pt>
                <c:pt idx="47216">
                  <c:v>236.0799999998573</c:v>
                </c:pt>
                <c:pt idx="47217">
                  <c:v>236.0849999998578</c:v>
                </c:pt>
                <c:pt idx="47218">
                  <c:v>236.0899999998578</c:v>
                </c:pt>
                <c:pt idx="47219">
                  <c:v>236.0949999998577</c:v>
                </c:pt>
                <c:pt idx="47220">
                  <c:v>236.0999999998577</c:v>
                </c:pt>
                <c:pt idx="47221">
                  <c:v>236.1049999998577</c:v>
                </c:pt>
                <c:pt idx="47222">
                  <c:v>236.1099999998575</c:v>
                </c:pt>
                <c:pt idx="47223">
                  <c:v>236.1149999998568</c:v>
                </c:pt>
                <c:pt idx="47224">
                  <c:v>236.1199999998568</c:v>
                </c:pt>
                <c:pt idx="47225">
                  <c:v>236.1249999998577</c:v>
                </c:pt>
                <c:pt idx="47226">
                  <c:v>236.1299999998577</c:v>
                </c:pt>
                <c:pt idx="47227">
                  <c:v>236.1349999998577</c:v>
                </c:pt>
                <c:pt idx="47228">
                  <c:v>236.1399999998577</c:v>
                </c:pt>
                <c:pt idx="47229">
                  <c:v>236.1449999998569</c:v>
                </c:pt>
                <c:pt idx="47230">
                  <c:v>236.1499999998568</c:v>
                </c:pt>
                <c:pt idx="47231">
                  <c:v>236.1549999998577</c:v>
                </c:pt>
                <c:pt idx="47232">
                  <c:v>236.1599999998577</c:v>
                </c:pt>
                <c:pt idx="47233">
                  <c:v>236.1649999998577</c:v>
                </c:pt>
                <c:pt idx="47234">
                  <c:v>236.1699999998577</c:v>
                </c:pt>
                <c:pt idx="47235">
                  <c:v>236.1749999998571</c:v>
                </c:pt>
                <c:pt idx="47236">
                  <c:v>236.1799999998567</c:v>
                </c:pt>
                <c:pt idx="47237">
                  <c:v>236.1849999998576</c:v>
                </c:pt>
                <c:pt idx="47238">
                  <c:v>236.1899999998575</c:v>
                </c:pt>
                <c:pt idx="47239">
                  <c:v>236.1949999998575</c:v>
                </c:pt>
                <c:pt idx="47240">
                  <c:v>236.1999999998575</c:v>
                </c:pt>
                <c:pt idx="47241">
                  <c:v>236.2049999998573</c:v>
                </c:pt>
                <c:pt idx="47242">
                  <c:v>236.2099999998567</c:v>
                </c:pt>
                <c:pt idx="47243">
                  <c:v>236.2149999998567</c:v>
                </c:pt>
                <c:pt idx="47244">
                  <c:v>236.2199999998567</c:v>
                </c:pt>
                <c:pt idx="47245">
                  <c:v>236.2249999998575</c:v>
                </c:pt>
                <c:pt idx="47246">
                  <c:v>236.2299999998575</c:v>
                </c:pt>
                <c:pt idx="47247">
                  <c:v>236.2349999998575</c:v>
                </c:pt>
                <c:pt idx="47248">
                  <c:v>236.2399999998567</c:v>
                </c:pt>
                <c:pt idx="47249">
                  <c:v>236.2449999998567</c:v>
                </c:pt>
                <c:pt idx="47250">
                  <c:v>236.2499999998567</c:v>
                </c:pt>
                <c:pt idx="47251">
                  <c:v>236.2549999998575</c:v>
                </c:pt>
                <c:pt idx="47252">
                  <c:v>236.2599999998575</c:v>
                </c:pt>
                <c:pt idx="47253">
                  <c:v>236.2649999998575</c:v>
                </c:pt>
                <c:pt idx="47254">
                  <c:v>236.2699999998569</c:v>
                </c:pt>
                <c:pt idx="47255">
                  <c:v>236.2749999998566</c:v>
                </c:pt>
                <c:pt idx="47256">
                  <c:v>236.2799999998566</c:v>
                </c:pt>
                <c:pt idx="47257">
                  <c:v>236.2849999998575</c:v>
                </c:pt>
                <c:pt idx="47258">
                  <c:v>236.2899999998575</c:v>
                </c:pt>
                <c:pt idx="47259">
                  <c:v>236.2949999998575</c:v>
                </c:pt>
                <c:pt idx="47260">
                  <c:v>236.2999999998571</c:v>
                </c:pt>
                <c:pt idx="47261">
                  <c:v>236.3049999998576</c:v>
                </c:pt>
                <c:pt idx="47262">
                  <c:v>236.3099999998576</c:v>
                </c:pt>
                <c:pt idx="47263">
                  <c:v>236.3149999998575</c:v>
                </c:pt>
                <c:pt idx="47264">
                  <c:v>236.3199999998575</c:v>
                </c:pt>
                <c:pt idx="47265">
                  <c:v>236.3249999998575</c:v>
                </c:pt>
                <c:pt idx="47266">
                  <c:v>236.3299999998575</c:v>
                </c:pt>
                <c:pt idx="47267">
                  <c:v>236.3349999998575</c:v>
                </c:pt>
                <c:pt idx="47268">
                  <c:v>236.3399999998575</c:v>
                </c:pt>
                <c:pt idx="47269">
                  <c:v>236.3449999998575</c:v>
                </c:pt>
                <c:pt idx="47270">
                  <c:v>236.3499999998575</c:v>
                </c:pt>
                <c:pt idx="47271">
                  <c:v>236.3549999998575</c:v>
                </c:pt>
                <c:pt idx="47272">
                  <c:v>236.3599999998575</c:v>
                </c:pt>
                <c:pt idx="47273">
                  <c:v>236.3649999998575</c:v>
                </c:pt>
                <c:pt idx="47274">
                  <c:v>236.3699999998575</c:v>
                </c:pt>
                <c:pt idx="47275">
                  <c:v>236.3749999998575</c:v>
                </c:pt>
                <c:pt idx="47276">
                  <c:v>236.3799999998575</c:v>
                </c:pt>
                <c:pt idx="47277">
                  <c:v>236.3849999998575</c:v>
                </c:pt>
                <c:pt idx="47278">
                  <c:v>236.3899999998575</c:v>
                </c:pt>
                <c:pt idx="47279">
                  <c:v>236.3949999998575</c:v>
                </c:pt>
                <c:pt idx="47280">
                  <c:v>236.3999999998575</c:v>
                </c:pt>
                <c:pt idx="47281">
                  <c:v>236.4049999998574</c:v>
                </c:pt>
                <c:pt idx="47282">
                  <c:v>236.4099999998573</c:v>
                </c:pt>
                <c:pt idx="47283">
                  <c:v>236.4149999998573</c:v>
                </c:pt>
                <c:pt idx="47284">
                  <c:v>236.4199999998573</c:v>
                </c:pt>
                <c:pt idx="47285">
                  <c:v>236.4249999998574</c:v>
                </c:pt>
                <c:pt idx="47286">
                  <c:v>236.4299999998574</c:v>
                </c:pt>
                <c:pt idx="47287">
                  <c:v>236.4349999998574</c:v>
                </c:pt>
                <c:pt idx="47288">
                  <c:v>236.4399999998573</c:v>
                </c:pt>
                <c:pt idx="47289">
                  <c:v>236.4449999998573</c:v>
                </c:pt>
                <c:pt idx="47290">
                  <c:v>236.4499999998573</c:v>
                </c:pt>
                <c:pt idx="47291">
                  <c:v>236.4549999998574</c:v>
                </c:pt>
                <c:pt idx="47292">
                  <c:v>236.4599999998574</c:v>
                </c:pt>
                <c:pt idx="47293">
                  <c:v>236.4649999998574</c:v>
                </c:pt>
                <c:pt idx="47294">
                  <c:v>236.4699999998574</c:v>
                </c:pt>
                <c:pt idx="47295">
                  <c:v>236.4749999998573</c:v>
                </c:pt>
                <c:pt idx="47296">
                  <c:v>236.4799999998573</c:v>
                </c:pt>
                <c:pt idx="47297">
                  <c:v>236.4849999998574</c:v>
                </c:pt>
                <c:pt idx="47298">
                  <c:v>236.4899999998574</c:v>
                </c:pt>
                <c:pt idx="47299">
                  <c:v>236.4949999998574</c:v>
                </c:pt>
                <c:pt idx="47300">
                  <c:v>236.4999999998574</c:v>
                </c:pt>
                <c:pt idx="47301">
                  <c:v>236.5049999998573</c:v>
                </c:pt>
                <c:pt idx="47302">
                  <c:v>236.5099999998573</c:v>
                </c:pt>
                <c:pt idx="47303">
                  <c:v>236.5149999998573</c:v>
                </c:pt>
                <c:pt idx="47304">
                  <c:v>236.5199999998569</c:v>
                </c:pt>
                <c:pt idx="47305">
                  <c:v>236.5249999998574</c:v>
                </c:pt>
                <c:pt idx="47306">
                  <c:v>236.5299999998574</c:v>
                </c:pt>
                <c:pt idx="47307">
                  <c:v>236.5349999998573</c:v>
                </c:pt>
                <c:pt idx="47308">
                  <c:v>236.5399999998573</c:v>
                </c:pt>
                <c:pt idx="47309">
                  <c:v>236.5449999998573</c:v>
                </c:pt>
                <c:pt idx="47310">
                  <c:v>236.5499999998571</c:v>
                </c:pt>
                <c:pt idx="47311">
                  <c:v>236.5549999998573</c:v>
                </c:pt>
                <c:pt idx="47312">
                  <c:v>236.5599999998573</c:v>
                </c:pt>
                <c:pt idx="47313">
                  <c:v>236.5649999998573</c:v>
                </c:pt>
                <c:pt idx="47314">
                  <c:v>236.5699999998573</c:v>
                </c:pt>
                <c:pt idx="47315">
                  <c:v>236.5749999998573</c:v>
                </c:pt>
                <c:pt idx="47316">
                  <c:v>236.5799999998573</c:v>
                </c:pt>
                <c:pt idx="47317">
                  <c:v>236.5849999998573</c:v>
                </c:pt>
                <c:pt idx="47318">
                  <c:v>236.5899999998573</c:v>
                </c:pt>
                <c:pt idx="47319">
                  <c:v>236.5949999998573</c:v>
                </c:pt>
                <c:pt idx="47320">
                  <c:v>236.5999999998573</c:v>
                </c:pt>
                <c:pt idx="47321">
                  <c:v>236.6049999998573</c:v>
                </c:pt>
                <c:pt idx="47322">
                  <c:v>236.6099999998573</c:v>
                </c:pt>
                <c:pt idx="47323">
                  <c:v>236.6149999998565</c:v>
                </c:pt>
                <c:pt idx="47324">
                  <c:v>236.6199999998563</c:v>
                </c:pt>
                <c:pt idx="47325">
                  <c:v>236.6249999998572</c:v>
                </c:pt>
                <c:pt idx="47326">
                  <c:v>236.6299999998571</c:v>
                </c:pt>
                <c:pt idx="47327">
                  <c:v>236.6349999998571</c:v>
                </c:pt>
                <c:pt idx="47328">
                  <c:v>236.6399999998571</c:v>
                </c:pt>
                <c:pt idx="47329">
                  <c:v>236.6449999998567</c:v>
                </c:pt>
                <c:pt idx="47330">
                  <c:v>236.6499999998563</c:v>
                </c:pt>
                <c:pt idx="47331">
                  <c:v>236.6549999998572</c:v>
                </c:pt>
                <c:pt idx="47332">
                  <c:v>236.6599999998571</c:v>
                </c:pt>
                <c:pt idx="47333">
                  <c:v>236.6649999998571</c:v>
                </c:pt>
                <c:pt idx="47334">
                  <c:v>236.6699999998571</c:v>
                </c:pt>
                <c:pt idx="47335">
                  <c:v>236.6749999998571</c:v>
                </c:pt>
                <c:pt idx="47336">
                  <c:v>236.6799999998563</c:v>
                </c:pt>
                <c:pt idx="47337">
                  <c:v>236.6849999998572</c:v>
                </c:pt>
                <c:pt idx="47338">
                  <c:v>236.6899999998572</c:v>
                </c:pt>
                <c:pt idx="47339">
                  <c:v>236.6949999998571</c:v>
                </c:pt>
                <c:pt idx="47340">
                  <c:v>236.6999999998571</c:v>
                </c:pt>
                <c:pt idx="47341">
                  <c:v>236.7049999998571</c:v>
                </c:pt>
                <c:pt idx="47342">
                  <c:v>236.7099999998563</c:v>
                </c:pt>
                <c:pt idx="47343">
                  <c:v>236.7149999998562</c:v>
                </c:pt>
                <c:pt idx="47344">
                  <c:v>236.7199999998562</c:v>
                </c:pt>
                <c:pt idx="47345">
                  <c:v>236.7249999998571</c:v>
                </c:pt>
                <c:pt idx="47346">
                  <c:v>236.7299999998571</c:v>
                </c:pt>
                <c:pt idx="47347">
                  <c:v>236.7349999998571</c:v>
                </c:pt>
                <c:pt idx="47348">
                  <c:v>236.7399999998565</c:v>
                </c:pt>
                <c:pt idx="47349">
                  <c:v>236.7449999998562</c:v>
                </c:pt>
                <c:pt idx="47350">
                  <c:v>236.7499999998562</c:v>
                </c:pt>
                <c:pt idx="47351">
                  <c:v>236.7549999998571</c:v>
                </c:pt>
                <c:pt idx="47352">
                  <c:v>236.7599999998571</c:v>
                </c:pt>
                <c:pt idx="47353">
                  <c:v>236.7649999998571</c:v>
                </c:pt>
                <c:pt idx="47354">
                  <c:v>236.7699999998569</c:v>
                </c:pt>
                <c:pt idx="47355">
                  <c:v>236.7749999998562</c:v>
                </c:pt>
                <c:pt idx="47356">
                  <c:v>236.7799999998562</c:v>
                </c:pt>
                <c:pt idx="47357">
                  <c:v>236.7849999998571</c:v>
                </c:pt>
                <c:pt idx="47358">
                  <c:v>236.7899999998571</c:v>
                </c:pt>
                <c:pt idx="47359">
                  <c:v>236.7949999998571</c:v>
                </c:pt>
                <c:pt idx="47360">
                  <c:v>236.7999999998571</c:v>
                </c:pt>
                <c:pt idx="47361">
                  <c:v>236.8049999998571</c:v>
                </c:pt>
                <c:pt idx="47362">
                  <c:v>236.8099999998571</c:v>
                </c:pt>
                <c:pt idx="47363">
                  <c:v>236.8149999998571</c:v>
                </c:pt>
                <c:pt idx="47364">
                  <c:v>236.8199999998571</c:v>
                </c:pt>
                <c:pt idx="47365">
                  <c:v>236.8249999998571</c:v>
                </c:pt>
                <c:pt idx="47366">
                  <c:v>236.8299999998571</c:v>
                </c:pt>
                <c:pt idx="47367">
                  <c:v>236.8349999998571</c:v>
                </c:pt>
                <c:pt idx="47368">
                  <c:v>236.8399999998571</c:v>
                </c:pt>
                <c:pt idx="47369">
                  <c:v>236.844999999857</c:v>
                </c:pt>
                <c:pt idx="47370">
                  <c:v>236.8499999998569</c:v>
                </c:pt>
                <c:pt idx="47371">
                  <c:v>236.8549999998571</c:v>
                </c:pt>
                <c:pt idx="47372">
                  <c:v>236.8599999998571</c:v>
                </c:pt>
                <c:pt idx="47373">
                  <c:v>236.864999999857</c:v>
                </c:pt>
                <c:pt idx="47374">
                  <c:v>236.869999999857</c:v>
                </c:pt>
                <c:pt idx="47375">
                  <c:v>236.874999999857</c:v>
                </c:pt>
                <c:pt idx="47376">
                  <c:v>236.8799999998569</c:v>
                </c:pt>
                <c:pt idx="47377">
                  <c:v>236.884999999857</c:v>
                </c:pt>
                <c:pt idx="47378">
                  <c:v>236.889999999857</c:v>
                </c:pt>
                <c:pt idx="47379">
                  <c:v>236.894999999857</c:v>
                </c:pt>
                <c:pt idx="47380">
                  <c:v>236.899999999857</c:v>
                </c:pt>
                <c:pt idx="47381">
                  <c:v>236.904999999857</c:v>
                </c:pt>
                <c:pt idx="47382">
                  <c:v>236.909999999857</c:v>
                </c:pt>
                <c:pt idx="47383">
                  <c:v>236.9149999998569</c:v>
                </c:pt>
                <c:pt idx="47384">
                  <c:v>236.9199999998569</c:v>
                </c:pt>
                <c:pt idx="47385">
                  <c:v>236.924999999857</c:v>
                </c:pt>
                <c:pt idx="47386">
                  <c:v>236.929999999857</c:v>
                </c:pt>
                <c:pt idx="47387">
                  <c:v>236.934999999857</c:v>
                </c:pt>
                <c:pt idx="47388">
                  <c:v>236.939999999857</c:v>
                </c:pt>
                <c:pt idx="47389">
                  <c:v>236.9449999998569</c:v>
                </c:pt>
                <c:pt idx="47390">
                  <c:v>236.9499999998569</c:v>
                </c:pt>
                <c:pt idx="47391">
                  <c:v>236.954999999857</c:v>
                </c:pt>
                <c:pt idx="47392">
                  <c:v>236.959999999857</c:v>
                </c:pt>
                <c:pt idx="47393">
                  <c:v>236.964999999857</c:v>
                </c:pt>
                <c:pt idx="47394">
                  <c:v>236.969999999857</c:v>
                </c:pt>
                <c:pt idx="47395">
                  <c:v>236.9749999998569</c:v>
                </c:pt>
                <c:pt idx="47396">
                  <c:v>236.9799999998569</c:v>
                </c:pt>
                <c:pt idx="47397">
                  <c:v>236.9849999998569</c:v>
                </c:pt>
                <c:pt idx="47398">
                  <c:v>236.9899999998569</c:v>
                </c:pt>
                <c:pt idx="47399">
                  <c:v>236.9949999998569</c:v>
                </c:pt>
                <c:pt idx="47400">
                  <c:v>236.9999999998569</c:v>
                </c:pt>
                <c:pt idx="47401">
                  <c:v>237.0049999998569</c:v>
                </c:pt>
                <c:pt idx="47402">
                  <c:v>237.0099999998569</c:v>
                </c:pt>
                <c:pt idx="47403">
                  <c:v>237.0149999998569</c:v>
                </c:pt>
                <c:pt idx="47404">
                  <c:v>237.0199999998569</c:v>
                </c:pt>
                <c:pt idx="47405">
                  <c:v>237.0249999998569</c:v>
                </c:pt>
                <c:pt idx="47406">
                  <c:v>237.0299999998569</c:v>
                </c:pt>
                <c:pt idx="47407">
                  <c:v>237.0349999998569</c:v>
                </c:pt>
                <c:pt idx="47408">
                  <c:v>237.0399999998569</c:v>
                </c:pt>
                <c:pt idx="47409">
                  <c:v>237.0449999998569</c:v>
                </c:pt>
                <c:pt idx="47410">
                  <c:v>237.0499999998569</c:v>
                </c:pt>
                <c:pt idx="47411">
                  <c:v>237.0549999998569</c:v>
                </c:pt>
                <c:pt idx="47412">
                  <c:v>237.0599999998569</c:v>
                </c:pt>
                <c:pt idx="47413">
                  <c:v>237.0649999998568</c:v>
                </c:pt>
                <c:pt idx="47414">
                  <c:v>237.0699999998567</c:v>
                </c:pt>
                <c:pt idx="47415">
                  <c:v>237.0749999998567</c:v>
                </c:pt>
                <c:pt idx="47416">
                  <c:v>237.0799999998567</c:v>
                </c:pt>
                <c:pt idx="47417">
                  <c:v>237.0849999998568</c:v>
                </c:pt>
                <c:pt idx="47418">
                  <c:v>237.0899999998568</c:v>
                </c:pt>
                <c:pt idx="47419">
                  <c:v>237.0949999998568</c:v>
                </c:pt>
                <c:pt idx="47420">
                  <c:v>237.0999999998567</c:v>
                </c:pt>
                <c:pt idx="47421">
                  <c:v>237.1049999998567</c:v>
                </c:pt>
                <c:pt idx="47422">
                  <c:v>237.1099999998567</c:v>
                </c:pt>
                <c:pt idx="47423">
                  <c:v>237.1149999998565</c:v>
                </c:pt>
                <c:pt idx="47424">
                  <c:v>237.1199999998559</c:v>
                </c:pt>
                <c:pt idx="47425">
                  <c:v>237.1249999998568</c:v>
                </c:pt>
                <c:pt idx="47426">
                  <c:v>237.1299999998568</c:v>
                </c:pt>
                <c:pt idx="47427">
                  <c:v>237.1349999998567</c:v>
                </c:pt>
                <c:pt idx="47428">
                  <c:v>237.1399999998567</c:v>
                </c:pt>
                <c:pt idx="47429">
                  <c:v>237.1449999998567</c:v>
                </c:pt>
                <c:pt idx="47430">
                  <c:v>237.1499999998559</c:v>
                </c:pt>
                <c:pt idx="47431">
                  <c:v>237.1549999998568</c:v>
                </c:pt>
                <c:pt idx="47432">
                  <c:v>237.1599999998568</c:v>
                </c:pt>
                <c:pt idx="47433">
                  <c:v>237.1649999998567</c:v>
                </c:pt>
                <c:pt idx="47434">
                  <c:v>237.1699999998567</c:v>
                </c:pt>
                <c:pt idx="47435">
                  <c:v>237.1749999998567</c:v>
                </c:pt>
                <c:pt idx="47436">
                  <c:v>237.1799999998561</c:v>
                </c:pt>
                <c:pt idx="47437">
                  <c:v>237.1849999998568</c:v>
                </c:pt>
                <c:pt idx="47438">
                  <c:v>237.1899999998568</c:v>
                </c:pt>
                <c:pt idx="47439">
                  <c:v>237.1949999998567</c:v>
                </c:pt>
                <c:pt idx="47440">
                  <c:v>237.1999999998567</c:v>
                </c:pt>
                <c:pt idx="47441">
                  <c:v>237.2049999998567</c:v>
                </c:pt>
                <c:pt idx="47442">
                  <c:v>237.2099999998563</c:v>
                </c:pt>
                <c:pt idx="47443">
                  <c:v>237.2149999998558</c:v>
                </c:pt>
                <c:pt idx="47444">
                  <c:v>237.2199999998558</c:v>
                </c:pt>
                <c:pt idx="47445">
                  <c:v>237.2249999998567</c:v>
                </c:pt>
                <c:pt idx="47446">
                  <c:v>237.2299999998567</c:v>
                </c:pt>
                <c:pt idx="47447">
                  <c:v>237.2349999998567</c:v>
                </c:pt>
                <c:pt idx="47448">
                  <c:v>237.2399999998565</c:v>
                </c:pt>
                <c:pt idx="47449">
                  <c:v>237.2449999998558</c:v>
                </c:pt>
                <c:pt idx="47450">
                  <c:v>237.2499999998558</c:v>
                </c:pt>
                <c:pt idx="47451">
                  <c:v>237.2549999998567</c:v>
                </c:pt>
                <c:pt idx="47452">
                  <c:v>237.2599999998567</c:v>
                </c:pt>
                <c:pt idx="47453">
                  <c:v>237.2649999998567</c:v>
                </c:pt>
                <c:pt idx="47454">
                  <c:v>237.2699999998567</c:v>
                </c:pt>
                <c:pt idx="47455">
                  <c:v>237.2749999998559</c:v>
                </c:pt>
                <c:pt idx="47456">
                  <c:v>237.2799999998557</c:v>
                </c:pt>
                <c:pt idx="47457">
                  <c:v>237.2849999998566</c:v>
                </c:pt>
                <c:pt idx="47458">
                  <c:v>237.2899999998565</c:v>
                </c:pt>
                <c:pt idx="47459">
                  <c:v>237.2949999998565</c:v>
                </c:pt>
                <c:pt idx="47460">
                  <c:v>237.2999999998565</c:v>
                </c:pt>
                <c:pt idx="47461">
                  <c:v>237.3049999998566</c:v>
                </c:pt>
                <c:pt idx="47462">
                  <c:v>237.3099999998566</c:v>
                </c:pt>
                <c:pt idx="47463">
                  <c:v>237.3149999998566</c:v>
                </c:pt>
                <c:pt idx="47464">
                  <c:v>237.3199999998565</c:v>
                </c:pt>
                <c:pt idx="47465">
                  <c:v>237.3249999998566</c:v>
                </c:pt>
                <c:pt idx="47466">
                  <c:v>237.3299999998566</c:v>
                </c:pt>
                <c:pt idx="47467">
                  <c:v>237.3349999998566</c:v>
                </c:pt>
                <c:pt idx="47468">
                  <c:v>237.3399999998566</c:v>
                </c:pt>
                <c:pt idx="47469">
                  <c:v>237.3449999998566</c:v>
                </c:pt>
                <c:pt idx="47470">
                  <c:v>237.3499999998565</c:v>
                </c:pt>
                <c:pt idx="47471">
                  <c:v>237.3549999998566</c:v>
                </c:pt>
                <c:pt idx="47472">
                  <c:v>237.3599999998566</c:v>
                </c:pt>
                <c:pt idx="47473">
                  <c:v>237.3649999998566</c:v>
                </c:pt>
                <c:pt idx="47474">
                  <c:v>237.3699999998566</c:v>
                </c:pt>
                <c:pt idx="47475">
                  <c:v>237.3749999998566</c:v>
                </c:pt>
                <c:pt idx="47476">
                  <c:v>237.3799999998566</c:v>
                </c:pt>
                <c:pt idx="47477">
                  <c:v>237.3849999998566</c:v>
                </c:pt>
                <c:pt idx="47478">
                  <c:v>237.3899999998566</c:v>
                </c:pt>
                <c:pt idx="47479">
                  <c:v>237.3949999998566</c:v>
                </c:pt>
                <c:pt idx="47480">
                  <c:v>237.3999999998566</c:v>
                </c:pt>
                <c:pt idx="47481">
                  <c:v>237.4049999998566</c:v>
                </c:pt>
                <c:pt idx="47482">
                  <c:v>237.4099999998566</c:v>
                </c:pt>
                <c:pt idx="47483">
                  <c:v>237.4149999998565</c:v>
                </c:pt>
                <c:pt idx="47484">
                  <c:v>237.4199999998565</c:v>
                </c:pt>
                <c:pt idx="47485">
                  <c:v>237.4249999998565</c:v>
                </c:pt>
                <c:pt idx="47486">
                  <c:v>237.4299999998565</c:v>
                </c:pt>
                <c:pt idx="47487">
                  <c:v>237.4349999998565</c:v>
                </c:pt>
                <c:pt idx="47488">
                  <c:v>237.4399999998565</c:v>
                </c:pt>
                <c:pt idx="47489">
                  <c:v>237.4449999998565</c:v>
                </c:pt>
                <c:pt idx="47490">
                  <c:v>237.4499999998565</c:v>
                </c:pt>
                <c:pt idx="47491">
                  <c:v>237.4549999998565</c:v>
                </c:pt>
                <c:pt idx="47492">
                  <c:v>237.4599999998565</c:v>
                </c:pt>
                <c:pt idx="47493">
                  <c:v>237.4649999998565</c:v>
                </c:pt>
                <c:pt idx="47494">
                  <c:v>237.4699999998565</c:v>
                </c:pt>
                <c:pt idx="47495">
                  <c:v>237.4749999998565</c:v>
                </c:pt>
                <c:pt idx="47496">
                  <c:v>237.4799999998565</c:v>
                </c:pt>
                <c:pt idx="47497">
                  <c:v>237.4849999998565</c:v>
                </c:pt>
                <c:pt idx="47498">
                  <c:v>237.4899999998565</c:v>
                </c:pt>
                <c:pt idx="47499">
                  <c:v>237.4949999998565</c:v>
                </c:pt>
                <c:pt idx="47500">
                  <c:v>237.4999999998565</c:v>
                </c:pt>
                <c:pt idx="47501">
                  <c:v>237.5049999998564</c:v>
                </c:pt>
                <c:pt idx="47502">
                  <c:v>237.5099999998563</c:v>
                </c:pt>
                <c:pt idx="47503">
                  <c:v>237.5149999998563</c:v>
                </c:pt>
                <c:pt idx="47504">
                  <c:v>237.5199999998563</c:v>
                </c:pt>
                <c:pt idx="47505">
                  <c:v>237.5249999998564</c:v>
                </c:pt>
                <c:pt idx="47506">
                  <c:v>237.5299999998564</c:v>
                </c:pt>
                <c:pt idx="47507">
                  <c:v>237.5349999998564</c:v>
                </c:pt>
                <c:pt idx="47508">
                  <c:v>237.5399999998563</c:v>
                </c:pt>
                <c:pt idx="47509">
                  <c:v>237.5449999998563</c:v>
                </c:pt>
                <c:pt idx="47510">
                  <c:v>237.5499999998563</c:v>
                </c:pt>
                <c:pt idx="47511">
                  <c:v>237.5549999998564</c:v>
                </c:pt>
                <c:pt idx="47512">
                  <c:v>237.5599999998564</c:v>
                </c:pt>
                <c:pt idx="47513">
                  <c:v>237.5649999998564</c:v>
                </c:pt>
                <c:pt idx="47514">
                  <c:v>237.5699999998563</c:v>
                </c:pt>
                <c:pt idx="47515">
                  <c:v>237.5749999998563</c:v>
                </c:pt>
                <c:pt idx="47516">
                  <c:v>237.5799999998563</c:v>
                </c:pt>
                <c:pt idx="47517">
                  <c:v>237.5849999998564</c:v>
                </c:pt>
                <c:pt idx="47518">
                  <c:v>237.5899999998564</c:v>
                </c:pt>
                <c:pt idx="47519">
                  <c:v>237.5949999998564</c:v>
                </c:pt>
                <c:pt idx="47520">
                  <c:v>237.5999999998564</c:v>
                </c:pt>
                <c:pt idx="47521">
                  <c:v>237.6049999998563</c:v>
                </c:pt>
                <c:pt idx="47522">
                  <c:v>237.6099999998563</c:v>
                </c:pt>
                <c:pt idx="47523">
                  <c:v>237.6149999998563</c:v>
                </c:pt>
                <c:pt idx="47524">
                  <c:v>237.6199999998557</c:v>
                </c:pt>
                <c:pt idx="47525">
                  <c:v>237.6249999998564</c:v>
                </c:pt>
                <c:pt idx="47526">
                  <c:v>237.6299999998564</c:v>
                </c:pt>
                <c:pt idx="47527">
                  <c:v>237.6349999998563</c:v>
                </c:pt>
                <c:pt idx="47528">
                  <c:v>237.6399999998563</c:v>
                </c:pt>
                <c:pt idx="47529">
                  <c:v>237.6449999998563</c:v>
                </c:pt>
                <c:pt idx="47530">
                  <c:v>237.6499999998559</c:v>
                </c:pt>
                <c:pt idx="47531">
                  <c:v>237.6549999998563</c:v>
                </c:pt>
                <c:pt idx="47532">
                  <c:v>237.6599999998563</c:v>
                </c:pt>
                <c:pt idx="47533">
                  <c:v>237.6649999998563</c:v>
                </c:pt>
                <c:pt idx="47534">
                  <c:v>237.6699999998563</c:v>
                </c:pt>
                <c:pt idx="47535">
                  <c:v>237.6749999998563</c:v>
                </c:pt>
                <c:pt idx="47536">
                  <c:v>237.6799999998561</c:v>
                </c:pt>
                <c:pt idx="47537">
                  <c:v>237.6849999998563</c:v>
                </c:pt>
                <c:pt idx="47538">
                  <c:v>237.6899999998563</c:v>
                </c:pt>
                <c:pt idx="47539">
                  <c:v>237.6949999998563</c:v>
                </c:pt>
                <c:pt idx="47540">
                  <c:v>237.6999999998563</c:v>
                </c:pt>
                <c:pt idx="47541">
                  <c:v>237.7049999998563</c:v>
                </c:pt>
                <c:pt idx="47542">
                  <c:v>237.7099999998563</c:v>
                </c:pt>
                <c:pt idx="47543">
                  <c:v>237.7149999998555</c:v>
                </c:pt>
                <c:pt idx="47544">
                  <c:v>237.7199999998553</c:v>
                </c:pt>
                <c:pt idx="47545">
                  <c:v>237.7249999998562</c:v>
                </c:pt>
                <c:pt idx="47546">
                  <c:v>237.7299999998561</c:v>
                </c:pt>
                <c:pt idx="47547">
                  <c:v>237.7349999998561</c:v>
                </c:pt>
                <c:pt idx="47548">
                  <c:v>237.7399999998561</c:v>
                </c:pt>
                <c:pt idx="47549">
                  <c:v>237.7449999998557</c:v>
                </c:pt>
                <c:pt idx="47550">
                  <c:v>237.7499999998553</c:v>
                </c:pt>
                <c:pt idx="47551">
                  <c:v>237.7549999998562</c:v>
                </c:pt>
                <c:pt idx="47552">
                  <c:v>237.7599999998561</c:v>
                </c:pt>
                <c:pt idx="47553">
                  <c:v>237.7649999998561</c:v>
                </c:pt>
                <c:pt idx="47554">
                  <c:v>237.7699999998561</c:v>
                </c:pt>
                <c:pt idx="47555">
                  <c:v>237.7749999998559</c:v>
                </c:pt>
                <c:pt idx="47556">
                  <c:v>237.7799999998553</c:v>
                </c:pt>
                <c:pt idx="47557">
                  <c:v>237.7849999998562</c:v>
                </c:pt>
                <c:pt idx="47558">
                  <c:v>237.7899999998561</c:v>
                </c:pt>
                <c:pt idx="47559">
                  <c:v>237.7949999998561</c:v>
                </c:pt>
                <c:pt idx="47560">
                  <c:v>237.7999999998561</c:v>
                </c:pt>
                <c:pt idx="47561">
                  <c:v>237.8049999998562</c:v>
                </c:pt>
                <c:pt idx="47562">
                  <c:v>237.8099999998562</c:v>
                </c:pt>
                <c:pt idx="47563">
                  <c:v>237.8149999998562</c:v>
                </c:pt>
                <c:pt idx="47564">
                  <c:v>237.8199999998562</c:v>
                </c:pt>
                <c:pt idx="47565">
                  <c:v>237.8249999998562</c:v>
                </c:pt>
                <c:pt idx="47566">
                  <c:v>237.8299999998562</c:v>
                </c:pt>
                <c:pt idx="47567">
                  <c:v>237.8349999998562</c:v>
                </c:pt>
                <c:pt idx="47568">
                  <c:v>237.8399999998562</c:v>
                </c:pt>
                <c:pt idx="47569">
                  <c:v>237.8449999998562</c:v>
                </c:pt>
                <c:pt idx="47570">
                  <c:v>237.8499999998562</c:v>
                </c:pt>
                <c:pt idx="47571">
                  <c:v>237.8549999998562</c:v>
                </c:pt>
                <c:pt idx="47572">
                  <c:v>237.8599999998561</c:v>
                </c:pt>
                <c:pt idx="47573">
                  <c:v>237.8649999998561</c:v>
                </c:pt>
                <c:pt idx="47574">
                  <c:v>237.8699999998561</c:v>
                </c:pt>
                <c:pt idx="47575">
                  <c:v>237.8749999998561</c:v>
                </c:pt>
                <c:pt idx="47576">
                  <c:v>237.8799999998561</c:v>
                </c:pt>
                <c:pt idx="47577">
                  <c:v>237.8849999998561</c:v>
                </c:pt>
                <c:pt idx="47578">
                  <c:v>237.8899999998561</c:v>
                </c:pt>
                <c:pt idx="47579">
                  <c:v>237.8949999998561</c:v>
                </c:pt>
                <c:pt idx="47580">
                  <c:v>237.8999999998561</c:v>
                </c:pt>
                <c:pt idx="47581">
                  <c:v>237.9049999998561</c:v>
                </c:pt>
                <c:pt idx="47582">
                  <c:v>237.9099999998561</c:v>
                </c:pt>
                <c:pt idx="47583">
                  <c:v>237.9149999998561</c:v>
                </c:pt>
                <c:pt idx="47584">
                  <c:v>237.9199999998561</c:v>
                </c:pt>
                <c:pt idx="47585">
                  <c:v>237.9249999998561</c:v>
                </c:pt>
                <c:pt idx="47586">
                  <c:v>237.9299999998561</c:v>
                </c:pt>
                <c:pt idx="47587">
                  <c:v>237.9349999998561</c:v>
                </c:pt>
                <c:pt idx="47588">
                  <c:v>237.9399999998561</c:v>
                </c:pt>
                <c:pt idx="47589">
                  <c:v>237.944999999856</c:v>
                </c:pt>
                <c:pt idx="47590">
                  <c:v>237.9499999998559</c:v>
                </c:pt>
                <c:pt idx="47591">
                  <c:v>237.9549999998561</c:v>
                </c:pt>
                <c:pt idx="47592">
                  <c:v>237.9599999998561</c:v>
                </c:pt>
                <c:pt idx="47593">
                  <c:v>237.964999999856</c:v>
                </c:pt>
                <c:pt idx="47594">
                  <c:v>237.969999999856</c:v>
                </c:pt>
                <c:pt idx="47595">
                  <c:v>237.974999999856</c:v>
                </c:pt>
                <c:pt idx="47596">
                  <c:v>237.9799999998559</c:v>
                </c:pt>
                <c:pt idx="47597">
                  <c:v>237.984999999856</c:v>
                </c:pt>
                <c:pt idx="47598">
                  <c:v>237.989999999856</c:v>
                </c:pt>
                <c:pt idx="47599">
                  <c:v>237.994999999856</c:v>
                </c:pt>
                <c:pt idx="47600">
                  <c:v>237.999999999856</c:v>
                </c:pt>
                <c:pt idx="47601">
                  <c:v>238.004999999856</c:v>
                </c:pt>
                <c:pt idx="47602">
                  <c:v>238.0099999998559</c:v>
                </c:pt>
                <c:pt idx="47603">
                  <c:v>238.0149999998559</c:v>
                </c:pt>
                <c:pt idx="47604">
                  <c:v>238.0199999998559</c:v>
                </c:pt>
                <c:pt idx="47605">
                  <c:v>238.024999999856</c:v>
                </c:pt>
                <c:pt idx="47606">
                  <c:v>238.029999999856</c:v>
                </c:pt>
                <c:pt idx="47607">
                  <c:v>238.034999999856</c:v>
                </c:pt>
                <c:pt idx="47608">
                  <c:v>238.039999999856</c:v>
                </c:pt>
                <c:pt idx="47609">
                  <c:v>238.0449999998559</c:v>
                </c:pt>
                <c:pt idx="47610">
                  <c:v>238.0499999998559</c:v>
                </c:pt>
                <c:pt idx="47611">
                  <c:v>238.054999999856</c:v>
                </c:pt>
                <c:pt idx="47612">
                  <c:v>238.059999999856</c:v>
                </c:pt>
                <c:pt idx="47613">
                  <c:v>238.064999999856</c:v>
                </c:pt>
                <c:pt idx="47614">
                  <c:v>238.069999999856</c:v>
                </c:pt>
                <c:pt idx="47615">
                  <c:v>238.0749999998559</c:v>
                </c:pt>
                <c:pt idx="47616">
                  <c:v>238.0799999998559</c:v>
                </c:pt>
                <c:pt idx="47617">
                  <c:v>238.0849999998559</c:v>
                </c:pt>
                <c:pt idx="47618">
                  <c:v>238.0899999998559</c:v>
                </c:pt>
                <c:pt idx="47619">
                  <c:v>238.0949999998559</c:v>
                </c:pt>
                <c:pt idx="47620">
                  <c:v>238.0999999998559</c:v>
                </c:pt>
                <c:pt idx="47621">
                  <c:v>238.1049999998559</c:v>
                </c:pt>
                <c:pt idx="47622">
                  <c:v>238.1099999998559</c:v>
                </c:pt>
                <c:pt idx="47623">
                  <c:v>238.1149999998559</c:v>
                </c:pt>
                <c:pt idx="47624">
                  <c:v>238.1199999998557</c:v>
                </c:pt>
                <c:pt idx="47625">
                  <c:v>238.1249999998559</c:v>
                </c:pt>
                <c:pt idx="47626">
                  <c:v>238.1299999998559</c:v>
                </c:pt>
                <c:pt idx="47627">
                  <c:v>238.1349999998559</c:v>
                </c:pt>
                <c:pt idx="47628">
                  <c:v>238.1399999998559</c:v>
                </c:pt>
                <c:pt idx="47629">
                  <c:v>238.1449999998559</c:v>
                </c:pt>
                <c:pt idx="47630">
                  <c:v>238.1499999998559</c:v>
                </c:pt>
                <c:pt idx="47631">
                  <c:v>238.1549999998559</c:v>
                </c:pt>
                <c:pt idx="47632">
                  <c:v>238.1599999998559</c:v>
                </c:pt>
                <c:pt idx="47633">
                  <c:v>238.1649999998558</c:v>
                </c:pt>
                <c:pt idx="47634">
                  <c:v>238.1699999998557</c:v>
                </c:pt>
                <c:pt idx="47635">
                  <c:v>238.1749999998557</c:v>
                </c:pt>
                <c:pt idx="47636">
                  <c:v>238.1799999998557</c:v>
                </c:pt>
                <c:pt idx="47637">
                  <c:v>238.1849999998558</c:v>
                </c:pt>
                <c:pt idx="47638">
                  <c:v>238.1899999998558</c:v>
                </c:pt>
                <c:pt idx="47639">
                  <c:v>238.1949999998558</c:v>
                </c:pt>
                <c:pt idx="47640">
                  <c:v>238.1999999998557</c:v>
                </c:pt>
                <c:pt idx="47641">
                  <c:v>238.2049999998557</c:v>
                </c:pt>
                <c:pt idx="47642">
                  <c:v>238.2099999998557</c:v>
                </c:pt>
                <c:pt idx="47643">
                  <c:v>238.2149999998555</c:v>
                </c:pt>
                <c:pt idx="47644">
                  <c:v>238.2199999998549</c:v>
                </c:pt>
                <c:pt idx="47645">
                  <c:v>238.2249999998558</c:v>
                </c:pt>
                <c:pt idx="47646">
                  <c:v>238.2299999998557</c:v>
                </c:pt>
                <c:pt idx="47647">
                  <c:v>238.2349999998557</c:v>
                </c:pt>
                <c:pt idx="47648">
                  <c:v>238.2399999998557</c:v>
                </c:pt>
                <c:pt idx="47649">
                  <c:v>238.2449999998557</c:v>
                </c:pt>
                <c:pt idx="47650">
                  <c:v>238.2499999998549</c:v>
                </c:pt>
                <c:pt idx="47651">
                  <c:v>238.2549999998558</c:v>
                </c:pt>
                <c:pt idx="47652">
                  <c:v>238.2599999998558</c:v>
                </c:pt>
                <c:pt idx="47653">
                  <c:v>238.2649999998557</c:v>
                </c:pt>
                <c:pt idx="47654">
                  <c:v>238.2699999998557</c:v>
                </c:pt>
                <c:pt idx="47655">
                  <c:v>238.2749999998557</c:v>
                </c:pt>
                <c:pt idx="47656">
                  <c:v>238.2799999998551</c:v>
                </c:pt>
                <c:pt idx="47657">
                  <c:v>238.2849999998558</c:v>
                </c:pt>
                <c:pt idx="47658">
                  <c:v>238.2899999998558</c:v>
                </c:pt>
                <c:pt idx="47659">
                  <c:v>238.2949999998557</c:v>
                </c:pt>
                <c:pt idx="47660">
                  <c:v>238.2999999998557</c:v>
                </c:pt>
                <c:pt idx="47661">
                  <c:v>238.3049999998557</c:v>
                </c:pt>
                <c:pt idx="47662">
                  <c:v>238.3099999998557</c:v>
                </c:pt>
                <c:pt idx="47663">
                  <c:v>238.3149999998557</c:v>
                </c:pt>
                <c:pt idx="47664">
                  <c:v>238.3199999998557</c:v>
                </c:pt>
                <c:pt idx="47665">
                  <c:v>238.3249999998557</c:v>
                </c:pt>
                <c:pt idx="47666">
                  <c:v>238.3299999998557</c:v>
                </c:pt>
                <c:pt idx="47667">
                  <c:v>238.3349999998557</c:v>
                </c:pt>
                <c:pt idx="47668">
                  <c:v>238.3399999998557</c:v>
                </c:pt>
                <c:pt idx="47669">
                  <c:v>238.3449999998557</c:v>
                </c:pt>
                <c:pt idx="47670">
                  <c:v>238.3499999998557</c:v>
                </c:pt>
                <c:pt idx="47671">
                  <c:v>238.3549999998557</c:v>
                </c:pt>
                <c:pt idx="47672">
                  <c:v>238.3599999998557</c:v>
                </c:pt>
                <c:pt idx="47673">
                  <c:v>238.3649999998557</c:v>
                </c:pt>
                <c:pt idx="47674">
                  <c:v>238.3699999998557</c:v>
                </c:pt>
                <c:pt idx="47675">
                  <c:v>238.3749999998557</c:v>
                </c:pt>
                <c:pt idx="47676">
                  <c:v>238.3799999998557</c:v>
                </c:pt>
                <c:pt idx="47677">
                  <c:v>238.3849999998557</c:v>
                </c:pt>
                <c:pt idx="47678">
                  <c:v>238.3899999998557</c:v>
                </c:pt>
                <c:pt idx="47679">
                  <c:v>238.3949999998557</c:v>
                </c:pt>
                <c:pt idx="47680">
                  <c:v>238.3999999998557</c:v>
                </c:pt>
                <c:pt idx="47681">
                  <c:v>238.4049999998556</c:v>
                </c:pt>
                <c:pt idx="47682">
                  <c:v>238.4099999998556</c:v>
                </c:pt>
                <c:pt idx="47683">
                  <c:v>238.4149999998556</c:v>
                </c:pt>
                <c:pt idx="47684">
                  <c:v>238.4199999998555</c:v>
                </c:pt>
                <c:pt idx="47685">
                  <c:v>238.4249999998556</c:v>
                </c:pt>
                <c:pt idx="47686">
                  <c:v>238.4299999998556</c:v>
                </c:pt>
                <c:pt idx="47687">
                  <c:v>238.4349999998556</c:v>
                </c:pt>
                <c:pt idx="47688">
                  <c:v>238.4399999998556</c:v>
                </c:pt>
                <c:pt idx="47689">
                  <c:v>238.4449999998556</c:v>
                </c:pt>
                <c:pt idx="47690">
                  <c:v>238.4499999998555</c:v>
                </c:pt>
                <c:pt idx="47691">
                  <c:v>238.4549999998556</c:v>
                </c:pt>
                <c:pt idx="47692">
                  <c:v>238.4599999998556</c:v>
                </c:pt>
                <c:pt idx="47693">
                  <c:v>238.4649999998556</c:v>
                </c:pt>
                <c:pt idx="47694">
                  <c:v>238.4699999998556</c:v>
                </c:pt>
                <c:pt idx="47695">
                  <c:v>238.4749999998556</c:v>
                </c:pt>
                <c:pt idx="47696">
                  <c:v>238.4799999998556</c:v>
                </c:pt>
                <c:pt idx="47697">
                  <c:v>238.4849999998556</c:v>
                </c:pt>
                <c:pt idx="47698">
                  <c:v>238.4899999998556</c:v>
                </c:pt>
                <c:pt idx="47699">
                  <c:v>238.4949999998556</c:v>
                </c:pt>
                <c:pt idx="47700">
                  <c:v>238.4999999998556</c:v>
                </c:pt>
                <c:pt idx="47701">
                  <c:v>238.5049999998556</c:v>
                </c:pt>
                <c:pt idx="47702">
                  <c:v>238.5099999998556</c:v>
                </c:pt>
                <c:pt idx="47703">
                  <c:v>238.5149999998555</c:v>
                </c:pt>
                <c:pt idx="47704">
                  <c:v>238.5199999998555</c:v>
                </c:pt>
                <c:pt idx="47705">
                  <c:v>238.5249999998555</c:v>
                </c:pt>
                <c:pt idx="47706">
                  <c:v>238.5299999998555</c:v>
                </c:pt>
                <c:pt idx="47707">
                  <c:v>238.5349999998555</c:v>
                </c:pt>
                <c:pt idx="47708">
                  <c:v>238.5399999998555</c:v>
                </c:pt>
                <c:pt idx="47709">
                  <c:v>238.5449999998555</c:v>
                </c:pt>
                <c:pt idx="47710">
                  <c:v>238.5499999998555</c:v>
                </c:pt>
                <c:pt idx="47711">
                  <c:v>238.5549999998555</c:v>
                </c:pt>
                <c:pt idx="47712">
                  <c:v>238.5599999998555</c:v>
                </c:pt>
                <c:pt idx="47713">
                  <c:v>238.5649999998555</c:v>
                </c:pt>
                <c:pt idx="47714">
                  <c:v>238.5699999998555</c:v>
                </c:pt>
                <c:pt idx="47715">
                  <c:v>238.5749999998555</c:v>
                </c:pt>
                <c:pt idx="47716">
                  <c:v>238.5799999998555</c:v>
                </c:pt>
                <c:pt idx="47717">
                  <c:v>238.5849999998555</c:v>
                </c:pt>
                <c:pt idx="47718">
                  <c:v>238.5899999998555</c:v>
                </c:pt>
                <c:pt idx="47719">
                  <c:v>238.5949999998555</c:v>
                </c:pt>
                <c:pt idx="47720">
                  <c:v>238.5999999998555</c:v>
                </c:pt>
                <c:pt idx="47721">
                  <c:v>238.6049999998554</c:v>
                </c:pt>
                <c:pt idx="47722">
                  <c:v>238.6099999998553</c:v>
                </c:pt>
                <c:pt idx="47723">
                  <c:v>238.6149999998553</c:v>
                </c:pt>
                <c:pt idx="47724">
                  <c:v>238.6199999998553</c:v>
                </c:pt>
                <c:pt idx="47725">
                  <c:v>238.6249999998554</c:v>
                </c:pt>
                <c:pt idx="47726">
                  <c:v>238.6299999998554</c:v>
                </c:pt>
                <c:pt idx="47727">
                  <c:v>238.6349999998554</c:v>
                </c:pt>
                <c:pt idx="47728">
                  <c:v>238.6399999998553</c:v>
                </c:pt>
                <c:pt idx="47729">
                  <c:v>238.6449999998553</c:v>
                </c:pt>
                <c:pt idx="47730">
                  <c:v>238.6499999998553</c:v>
                </c:pt>
                <c:pt idx="47731">
                  <c:v>238.6549999998554</c:v>
                </c:pt>
                <c:pt idx="47732">
                  <c:v>238.6599999998554</c:v>
                </c:pt>
                <c:pt idx="47733">
                  <c:v>238.6649999998554</c:v>
                </c:pt>
                <c:pt idx="47734">
                  <c:v>238.6699999998553</c:v>
                </c:pt>
                <c:pt idx="47735">
                  <c:v>238.6749999998553</c:v>
                </c:pt>
                <c:pt idx="47736">
                  <c:v>238.6799999998553</c:v>
                </c:pt>
                <c:pt idx="47737">
                  <c:v>238.6849999998554</c:v>
                </c:pt>
                <c:pt idx="47738">
                  <c:v>238.6899999998554</c:v>
                </c:pt>
                <c:pt idx="47739">
                  <c:v>238.6949999998554</c:v>
                </c:pt>
                <c:pt idx="47740">
                  <c:v>238.6999999998554</c:v>
                </c:pt>
                <c:pt idx="47741">
                  <c:v>238.7049999998553</c:v>
                </c:pt>
                <c:pt idx="47742">
                  <c:v>238.7099999998553</c:v>
                </c:pt>
                <c:pt idx="47743">
                  <c:v>238.7149999998553</c:v>
                </c:pt>
                <c:pt idx="47744">
                  <c:v>238.7199999998547</c:v>
                </c:pt>
                <c:pt idx="47745">
                  <c:v>238.7249999998554</c:v>
                </c:pt>
                <c:pt idx="47746">
                  <c:v>238.7299999998554</c:v>
                </c:pt>
                <c:pt idx="47747">
                  <c:v>238.7349999998553</c:v>
                </c:pt>
                <c:pt idx="47748">
                  <c:v>238.7399999998553</c:v>
                </c:pt>
                <c:pt idx="47749">
                  <c:v>238.7449999998553</c:v>
                </c:pt>
                <c:pt idx="47750">
                  <c:v>238.7499999998549</c:v>
                </c:pt>
                <c:pt idx="47751">
                  <c:v>238.7549999998553</c:v>
                </c:pt>
                <c:pt idx="47752">
                  <c:v>238.7599999998553</c:v>
                </c:pt>
                <c:pt idx="47753">
                  <c:v>238.7649999998553</c:v>
                </c:pt>
                <c:pt idx="47754">
                  <c:v>238.7699999998553</c:v>
                </c:pt>
                <c:pt idx="47755">
                  <c:v>238.7749999998553</c:v>
                </c:pt>
                <c:pt idx="47756">
                  <c:v>238.7799999998551</c:v>
                </c:pt>
                <c:pt idx="47757">
                  <c:v>238.7849999998553</c:v>
                </c:pt>
                <c:pt idx="47758">
                  <c:v>238.7899999998553</c:v>
                </c:pt>
                <c:pt idx="47759">
                  <c:v>238.7949999998553</c:v>
                </c:pt>
                <c:pt idx="47760">
                  <c:v>238.7999999998553</c:v>
                </c:pt>
                <c:pt idx="47761">
                  <c:v>238.8049999998553</c:v>
                </c:pt>
                <c:pt idx="47762">
                  <c:v>238.8099999998553</c:v>
                </c:pt>
                <c:pt idx="47763">
                  <c:v>238.8149999998553</c:v>
                </c:pt>
                <c:pt idx="47764">
                  <c:v>238.8199999998553</c:v>
                </c:pt>
                <c:pt idx="47765">
                  <c:v>238.8249999998553</c:v>
                </c:pt>
                <c:pt idx="47766">
                  <c:v>238.8299999998553</c:v>
                </c:pt>
                <c:pt idx="47767">
                  <c:v>238.8349999998553</c:v>
                </c:pt>
                <c:pt idx="47768">
                  <c:v>238.8399999998553</c:v>
                </c:pt>
                <c:pt idx="47769">
                  <c:v>238.8449999998552</c:v>
                </c:pt>
                <c:pt idx="47770">
                  <c:v>238.8499999998552</c:v>
                </c:pt>
                <c:pt idx="47771">
                  <c:v>238.8549999998552</c:v>
                </c:pt>
                <c:pt idx="47772">
                  <c:v>238.8599999998552</c:v>
                </c:pt>
                <c:pt idx="47773">
                  <c:v>238.8649999998552</c:v>
                </c:pt>
                <c:pt idx="47774">
                  <c:v>238.8699999998552</c:v>
                </c:pt>
                <c:pt idx="47775">
                  <c:v>238.8749999998552</c:v>
                </c:pt>
                <c:pt idx="47776">
                  <c:v>238.8799999998552</c:v>
                </c:pt>
                <c:pt idx="47777">
                  <c:v>238.8849999998552</c:v>
                </c:pt>
                <c:pt idx="47778">
                  <c:v>238.8899999998552</c:v>
                </c:pt>
                <c:pt idx="47779">
                  <c:v>238.8949999998552</c:v>
                </c:pt>
                <c:pt idx="47780">
                  <c:v>238.8999999998552</c:v>
                </c:pt>
                <c:pt idx="47781">
                  <c:v>238.9049999998552</c:v>
                </c:pt>
                <c:pt idx="47782">
                  <c:v>238.9099999998552</c:v>
                </c:pt>
                <c:pt idx="47783">
                  <c:v>238.9149999998552</c:v>
                </c:pt>
                <c:pt idx="47784">
                  <c:v>238.9199999998552</c:v>
                </c:pt>
                <c:pt idx="47785">
                  <c:v>238.9249999998552</c:v>
                </c:pt>
                <c:pt idx="47786">
                  <c:v>238.9299999998552</c:v>
                </c:pt>
                <c:pt idx="47787">
                  <c:v>238.9349999998552</c:v>
                </c:pt>
                <c:pt idx="47788">
                  <c:v>238.9399999998552</c:v>
                </c:pt>
                <c:pt idx="47789">
                  <c:v>238.9449999998552</c:v>
                </c:pt>
                <c:pt idx="47790">
                  <c:v>238.9499999998552</c:v>
                </c:pt>
                <c:pt idx="47791">
                  <c:v>238.9549999998552</c:v>
                </c:pt>
                <c:pt idx="47792">
                  <c:v>238.9599999998551</c:v>
                </c:pt>
                <c:pt idx="47793">
                  <c:v>238.9649999998551</c:v>
                </c:pt>
                <c:pt idx="47794">
                  <c:v>238.9699999998551</c:v>
                </c:pt>
                <c:pt idx="47795">
                  <c:v>238.9749999998551</c:v>
                </c:pt>
                <c:pt idx="47796">
                  <c:v>238.9799999998551</c:v>
                </c:pt>
                <c:pt idx="47797">
                  <c:v>238.9849999998551</c:v>
                </c:pt>
                <c:pt idx="47798">
                  <c:v>238.9899999998551</c:v>
                </c:pt>
                <c:pt idx="47799">
                  <c:v>238.9949999998551</c:v>
                </c:pt>
                <c:pt idx="47800">
                  <c:v>238.9999999998551</c:v>
                </c:pt>
                <c:pt idx="47801">
                  <c:v>239.0049999998551</c:v>
                </c:pt>
                <c:pt idx="47802">
                  <c:v>239.0099999998551</c:v>
                </c:pt>
                <c:pt idx="47803">
                  <c:v>239.0149999998551</c:v>
                </c:pt>
                <c:pt idx="47804">
                  <c:v>239.0199999998551</c:v>
                </c:pt>
                <c:pt idx="47805">
                  <c:v>239.0249999998551</c:v>
                </c:pt>
                <c:pt idx="47806">
                  <c:v>239.0299999998551</c:v>
                </c:pt>
                <c:pt idx="47807">
                  <c:v>239.0349999998551</c:v>
                </c:pt>
                <c:pt idx="47808">
                  <c:v>239.0399999998551</c:v>
                </c:pt>
                <c:pt idx="47809">
                  <c:v>239.044999999855</c:v>
                </c:pt>
                <c:pt idx="47810">
                  <c:v>239.0499999998549</c:v>
                </c:pt>
                <c:pt idx="47811">
                  <c:v>239.0549999998551</c:v>
                </c:pt>
                <c:pt idx="47812">
                  <c:v>239.0599999998551</c:v>
                </c:pt>
                <c:pt idx="47813">
                  <c:v>239.064999999855</c:v>
                </c:pt>
                <c:pt idx="47814">
                  <c:v>239.069999999855</c:v>
                </c:pt>
                <c:pt idx="47815">
                  <c:v>239.074999999855</c:v>
                </c:pt>
                <c:pt idx="47816">
                  <c:v>239.0799999998549</c:v>
                </c:pt>
                <c:pt idx="47817">
                  <c:v>239.084999999855</c:v>
                </c:pt>
                <c:pt idx="47818">
                  <c:v>239.089999999855</c:v>
                </c:pt>
                <c:pt idx="47819">
                  <c:v>239.094999999855</c:v>
                </c:pt>
                <c:pt idx="47820">
                  <c:v>239.099999999855</c:v>
                </c:pt>
                <c:pt idx="47821">
                  <c:v>239.104999999855</c:v>
                </c:pt>
                <c:pt idx="47822">
                  <c:v>239.1099999998549</c:v>
                </c:pt>
                <c:pt idx="47823">
                  <c:v>239.1149999998549</c:v>
                </c:pt>
                <c:pt idx="47824">
                  <c:v>239.1199999998549</c:v>
                </c:pt>
                <c:pt idx="47825">
                  <c:v>239.124999999855</c:v>
                </c:pt>
                <c:pt idx="47826">
                  <c:v>239.129999999855</c:v>
                </c:pt>
                <c:pt idx="47827">
                  <c:v>239.134999999855</c:v>
                </c:pt>
                <c:pt idx="47828">
                  <c:v>239.139999999855</c:v>
                </c:pt>
                <c:pt idx="47829">
                  <c:v>239.1449999998549</c:v>
                </c:pt>
                <c:pt idx="47830">
                  <c:v>239.1499999998549</c:v>
                </c:pt>
                <c:pt idx="47831">
                  <c:v>239.154999999855</c:v>
                </c:pt>
                <c:pt idx="47832">
                  <c:v>239.159999999855</c:v>
                </c:pt>
                <c:pt idx="47833">
                  <c:v>239.164999999855</c:v>
                </c:pt>
                <c:pt idx="47834">
                  <c:v>239.169999999855</c:v>
                </c:pt>
                <c:pt idx="47835">
                  <c:v>239.1749999998549</c:v>
                </c:pt>
                <c:pt idx="47836">
                  <c:v>239.1799999998549</c:v>
                </c:pt>
                <c:pt idx="47837">
                  <c:v>239.1849999998549</c:v>
                </c:pt>
                <c:pt idx="47838">
                  <c:v>239.1899999998549</c:v>
                </c:pt>
                <c:pt idx="47839">
                  <c:v>239.1949999998549</c:v>
                </c:pt>
                <c:pt idx="47840">
                  <c:v>239.1999999998549</c:v>
                </c:pt>
                <c:pt idx="47841">
                  <c:v>239.2049999998549</c:v>
                </c:pt>
                <c:pt idx="47842">
                  <c:v>239.2099999998549</c:v>
                </c:pt>
                <c:pt idx="47843">
                  <c:v>239.2149999998549</c:v>
                </c:pt>
                <c:pt idx="47844">
                  <c:v>239.2199999998547</c:v>
                </c:pt>
                <c:pt idx="47845">
                  <c:v>239.2249999998549</c:v>
                </c:pt>
                <c:pt idx="47846">
                  <c:v>239.2299999998549</c:v>
                </c:pt>
                <c:pt idx="47847">
                  <c:v>239.2349999998549</c:v>
                </c:pt>
                <c:pt idx="47848">
                  <c:v>239.2399999998549</c:v>
                </c:pt>
                <c:pt idx="47849">
                  <c:v>239.2449999998549</c:v>
                </c:pt>
                <c:pt idx="47850">
                  <c:v>239.2499999998549</c:v>
                </c:pt>
                <c:pt idx="47851">
                  <c:v>239.2549999998549</c:v>
                </c:pt>
                <c:pt idx="47852">
                  <c:v>239.2599999998549</c:v>
                </c:pt>
                <c:pt idx="47853">
                  <c:v>239.2649999998548</c:v>
                </c:pt>
                <c:pt idx="47854">
                  <c:v>239.2699999998547</c:v>
                </c:pt>
                <c:pt idx="47855">
                  <c:v>239.2749999998547</c:v>
                </c:pt>
                <c:pt idx="47856">
                  <c:v>239.2799999998547</c:v>
                </c:pt>
                <c:pt idx="47857">
                  <c:v>239.2849999998548</c:v>
                </c:pt>
                <c:pt idx="47858">
                  <c:v>239.2899999998548</c:v>
                </c:pt>
                <c:pt idx="47859">
                  <c:v>239.2949999998548</c:v>
                </c:pt>
                <c:pt idx="47860">
                  <c:v>239.2999999998547</c:v>
                </c:pt>
                <c:pt idx="47861">
                  <c:v>239.3049999998548</c:v>
                </c:pt>
                <c:pt idx="47862">
                  <c:v>239.3099999998548</c:v>
                </c:pt>
                <c:pt idx="47863">
                  <c:v>239.3149999998548</c:v>
                </c:pt>
                <c:pt idx="47864">
                  <c:v>239.3199999998548</c:v>
                </c:pt>
                <c:pt idx="47865">
                  <c:v>239.3249999998548</c:v>
                </c:pt>
                <c:pt idx="47866">
                  <c:v>239.3299999998548</c:v>
                </c:pt>
                <c:pt idx="47867">
                  <c:v>239.3349999998548</c:v>
                </c:pt>
                <c:pt idx="47868">
                  <c:v>239.3399999998548</c:v>
                </c:pt>
                <c:pt idx="47869">
                  <c:v>239.3449999998548</c:v>
                </c:pt>
                <c:pt idx="47870">
                  <c:v>239.3499999998548</c:v>
                </c:pt>
                <c:pt idx="47871">
                  <c:v>239.3549999998548</c:v>
                </c:pt>
                <c:pt idx="47872">
                  <c:v>239.3599999998548</c:v>
                </c:pt>
                <c:pt idx="47873">
                  <c:v>239.3649999998548</c:v>
                </c:pt>
                <c:pt idx="47874">
                  <c:v>239.3699999998548</c:v>
                </c:pt>
                <c:pt idx="47875">
                  <c:v>239.3749999998548</c:v>
                </c:pt>
                <c:pt idx="47876">
                  <c:v>239.3799999998548</c:v>
                </c:pt>
                <c:pt idx="47877">
                  <c:v>239.3849999998548</c:v>
                </c:pt>
                <c:pt idx="47878">
                  <c:v>239.3899999998548</c:v>
                </c:pt>
                <c:pt idx="47879">
                  <c:v>239.3949999998548</c:v>
                </c:pt>
                <c:pt idx="47880">
                  <c:v>239.3999999998547</c:v>
                </c:pt>
                <c:pt idx="47881">
                  <c:v>239.4049999998547</c:v>
                </c:pt>
                <c:pt idx="47882">
                  <c:v>239.4099999998547</c:v>
                </c:pt>
                <c:pt idx="47883">
                  <c:v>239.4149999998547</c:v>
                </c:pt>
                <c:pt idx="47884">
                  <c:v>239.4199999998547</c:v>
                </c:pt>
                <c:pt idx="47885">
                  <c:v>239.4249999998547</c:v>
                </c:pt>
                <c:pt idx="47886">
                  <c:v>239.4299999998547</c:v>
                </c:pt>
                <c:pt idx="47887">
                  <c:v>239.4349999998547</c:v>
                </c:pt>
                <c:pt idx="47888">
                  <c:v>239.4399999998547</c:v>
                </c:pt>
                <c:pt idx="47889">
                  <c:v>239.4449999998547</c:v>
                </c:pt>
                <c:pt idx="47890">
                  <c:v>239.4499999998547</c:v>
                </c:pt>
                <c:pt idx="47891">
                  <c:v>239.4549999998547</c:v>
                </c:pt>
                <c:pt idx="47892">
                  <c:v>239.4599999998547</c:v>
                </c:pt>
                <c:pt idx="47893">
                  <c:v>239.4649999998547</c:v>
                </c:pt>
                <c:pt idx="47894">
                  <c:v>239.4699999998547</c:v>
                </c:pt>
                <c:pt idx="47895">
                  <c:v>239.4749999998547</c:v>
                </c:pt>
                <c:pt idx="47896">
                  <c:v>239.4799999998547</c:v>
                </c:pt>
                <c:pt idx="47897">
                  <c:v>239.4849999998547</c:v>
                </c:pt>
                <c:pt idx="47898">
                  <c:v>239.4899999998547</c:v>
                </c:pt>
                <c:pt idx="47899">
                  <c:v>239.4949999998547</c:v>
                </c:pt>
                <c:pt idx="47900">
                  <c:v>239.4999999998547</c:v>
                </c:pt>
                <c:pt idx="47901">
                  <c:v>239.5049999998546</c:v>
                </c:pt>
                <c:pt idx="47902">
                  <c:v>239.5099999998546</c:v>
                </c:pt>
                <c:pt idx="47903">
                  <c:v>239.5149999998546</c:v>
                </c:pt>
                <c:pt idx="47904">
                  <c:v>239.5199999998545</c:v>
                </c:pt>
                <c:pt idx="47905">
                  <c:v>239.5249999998546</c:v>
                </c:pt>
                <c:pt idx="47906">
                  <c:v>239.5299999998546</c:v>
                </c:pt>
                <c:pt idx="47907">
                  <c:v>239.5349999998546</c:v>
                </c:pt>
                <c:pt idx="47908">
                  <c:v>239.5399999998546</c:v>
                </c:pt>
                <c:pt idx="47909">
                  <c:v>239.5449999998546</c:v>
                </c:pt>
                <c:pt idx="47910">
                  <c:v>239.5499999998545</c:v>
                </c:pt>
                <c:pt idx="47911">
                  <c:v>239.5549999998546</c:v>
                </c:pt>
                <c:pt idx="47912">
                  <c:v>239.5599999998546</c:v>
                </c:pt>
                <c:pt idx="47913">
                  <c:v>239.5649999998546</c:v>
                </c:pt>
                <c:pt idx="47914">
                  <c:v>239.5699999998546</c:v>
                </c:pt>
                <c:pt idx="47915">
                  <c:v>239.5749999998546</c:v>
                </c:pt>
                <c:pt idx="47916">
                  <c:v>239.5799999998546</c:v>
                </c:pt>
                <c:pt idx="47917">
                  <c:v>239.5849999998546</c:v>
                </c:pt>
                <c:pt idx="47918">
                  <c:v>239.5899999998546</c:v>
                </c:pt>
                <c:pt idx="47919">
                  <c:v>239.5949999998546</c:v>
                </c:pt>
                <c:pt idx="47920">
                  <c:v>239.5999999998546</c:v>
                </c:pt>
                <c:pt idx="47921">
                  <c:v>239.6049999998546</c:v>
                </c:pt>
                <c:pt idx="47922">
                  <c:v>239.6099999998546</c:v>
                </c:pt>
                <c:pt idx="47923">
                  <c:v>239.6149999998545</c:v>
                </c:pt>
                <c:pt idx="47924">
                  <c:v>239.6199999998545</c:v>
                </c:pt>
                <c:pt idx="47925">
                  <c:v>239.6249999998545</c:v>
                </c:pt>
                <c:pt idx="47926">
                  <c:v>239.6299999998545</c:v>
                </c:pt>
                <c:pt idx="47927">
                  <c:v>239.6349999998545</c:v>
                </c:pt>
                <c:pt idx="47928">
                  <c:v>239.6399999998545</c:v>
                </c:pt>
                <c:pt idx="47929">
                  <c:v>239.6449999998545</c:v>
                </c:pt>
                <c:pt idx="47930">
                  <c:v>239.6499999998545</c:v>
                </c:pt>
                <c:pt idx="47931">
                  <c:v>239.6549999998545</c:v>
                </c:pt>
                <c:pt idx="47932">
                  <c:v>239.6599999998545</c:v>
                </c:pt>
                <c:pt idx="47933">
                  <c:v>239.6649999998545</c:v>
                </c:pt>
                <c:pt idx="47934">
                  <c:v>239.6699999998545</c:v>
                </c:pt>
                <c:pt idx="47935">
                  <c:v>239.6749999998545</c:v>
                </c:pt>
                <c:pt idx="47936">
                  <c:v>239.6799999998545</c:v>
                </c:pt>
                <c:pt idx="47937">
                  <c:v>239.6849999998545</c:v>
                </c:pt>
                <c:pt idx="47938">
                  <c:v>239.6899999998545</c:v>
                </c:pt>
                <c:pt idx="47939">
                  <c:v>239.6949999998545</c:v>
                </c:pt>
                <c:pt idx="47940">
                  <c:v>239.6999999998545</c:v>
                </c:pt>
                <c:pt idx="47941">
                  <c:v>239.7049999998544</c:v>
                </c:pt>
                <c:pt idx="47942">
                  <c:v>239.7099999998543</c:v>
                </c:pt>
                <c:pt idx="47943">
                  <c:v>239.7149999998543</c:v>
                </c:pt>
                <c:pt idx="47944">
                  <c:v>239.7199999998543</c:v>
                </c:pt>
                <c:pt idx="47945">
                  <c:v>239.7249999998544</c:v>
                </c:pt>
                <c:pt idx="47946">
                  <c:v>239.7299999998544</c:v>
                </c:pt>
                <c:pt idx="47947">
                  <c:v>239.7349999998544</c:v>
                </c:pt>
                <c:pt idx="47948">
                  <c:v>239.7399999998543</c:v>
                </c:pt>
                <c:pt idx="47949">
                  <c:v>239.7449999998543</c:v>
                </c:pt>
                <c:pt idx="47950">
                  <c:v>239.7499999998543</c:v>
                </c:pt>
                <c:pt idx="47951">
                  <c:v>239.7549999998544</c:v>
                </c:pt>
                <c:pt idx="47952">
                  <c:v>239.7599999998544</c:v>
                </c:pt>
                <c:pt idx="47953">
                  <c:v>239.7649999998544</c:v>
                </c:pt>
                <c:pt idx="47954">
                  <c:v>239.7699999998543</c:v>
                </c:pt>
                <c:pt idx="47955">
                  <c:v>239.7749999998543</c:v>
                </c:pt>
                <c:pt idx="47956">
                  <c:v>239.7799999998543</c:v>
                </c:pt>
                <c:pt idx="47957">
                  <c:v>239.7849999998544</c:v>
                </c:pt>
                <c:pt idx="47958">
                  <c:v>239.7899999998544</c:v>
                </c:pt>
                <c:pt idx="47959">
                  <c:v>239.7949999998544</c:v>
                </c:pt>
                <c:pt idx="47960">
                  <c:v>239.7999999998544</c:v>
                </c:pt>
                <c:pt idx="47961">
                  <c:v>239.8049999998544</c:v>
                </c:pt>
                <c:pt idx="47962">
                  <c:v>239.8099999998544</c:v>
                </c:pt>
                <c:pt idx="47963">
                  <c:v>239.8149999998544</c:v>
                </c:pt>
                <c:pt idx="47964">
                  <c:v>239.8199999998544</c:v>
                </c:pt>
                <c:pt idx="47965">
                  <c:v>239.8249999998544</c:v>
                </c:pt>
                <c:pt idx="47966">
                  <c:v>239.8299999998544</c:v>
                </c:pt>
                <c:pt idx="47967">
                  <c:v>239.8349999998544</c:v>
                </c:pt>
                <c:pt idx="47968">
                  <c:v>239.8399999998543</c:v>
                </c:pt>
                <c:pt idx="47969">
                  <c:v>239.8449999998543</c:v>
                </c:pt>
                <c:pt idx="47970">
                  <c:v>239.8499999998543</c:v>
                </c:pt>
                <c:pt idx="47971">
                  <c:v>239.8549999998544</c:v>
                </c:pt>
                <c:pt idx="47972">
                  <c:v>239.8599999998544</c:v>
                </c:pt>
                <c:pt idx="47973">
                  <c:v>239.8649999998543</c:v>
                </c:pt>
                <c:pt idx="47974">
                  <c:v>239.8699999998543</c:v>
                </c:pt>
                <c:pt idx="47975">
                  <c:v>239.8749999998543</c:v>
                </c:pt>
                <c:pt idx="47976">
                  <c:v>239.8799999998543</c:v>
                </c:pt>
                <c:pt idx="47977">
                  <c:v>239.8849999998543</c:v>
                </c:pt>
                <c:pt idx="47978">
                  <c:v>239.8899999998543</c:v>
                </c:pt>
                <c:pt idx="47979">
                  <c:v>239.8949999998543</c:v>
                </c:pt>
                <c:pt idx="47980">
                  <c:v>239.8999999998543</c:v>
                </c:pt>
                <c:pt idx="47981">
                  <c:v>239.9049999998543</c:v>
                </c:pt>
                <c:pt idx="47982">
                  <c:v>239.9099999998543</c:v>
                </c:pt>
                <c:pt idx="47983">
                  <c:v>239.9149999998543</c:v>
                </c:pt>
                <c:pt idx="47984">
                  <c:v>239.9199999998543</c:v>
                </c:pt>
                <c:pt idx="47985">
                  <c:v>239.9249999998543</c:v>
                </c:pt>
                <c:pt idx="47986">
                  <c:v>239.9299999998543</c:v>
                </c:pt>
                <c:pt idx="47987">
                  <c:v>239.9349999998543</c:v>
                </c:pt>
                <c:pt idx="47988">
                  <c:v>239.9399999998543</c:v>
                </c:pt>
                <c:pt idx="47989">
                  <c:v>239.9449999998542</c:v>
                </c:pt>
                <c:pt idx="47990">
                  <c:v>239.9499999998542</c:v>
                </c:pt>
                <c:pt idx="47991">
                  <c:v>239.9549999998542</c:v>
                </c:pt>
                <c:pt idx="47992">
                  <c:v>239.9599999998542</c:v>
                </c:pt>
                <c:pt idx="47993">
                  <c:v>239.9649999998542</c:v>
                </c:pt>
                <c:pt idx="47994">
                  <c:v>239.9699999998542</c:v>
                </c:pt>
                <c:pt idx="47995">
                  <c:v>239.9749999998542</c:v>
                </c:pt>
                <c:pt idx="47996">
                  <c:v>239.9799999998542</c:v>
                </c:pt>
                <c:pt idx="47997">
                  <c:v>239.9849999998542</c:v>
                </c:pt>
                <c:pt idx="47998">
                  <c:v>239.9899999998542</c:v>
                </c:pt>
                <c:pt idx="47999">
                  <c:v>239.9949999998542</c:v>
                </c:pt>
              </c:numCache>
            </c:numRef>
          </c:xVal>
          <c:yVal>
            <c:numRef>
              <c:f>'2_1_2014'!$Y$3:$Y$48002</c:f>
              <c:numCache>
                <c:formatCode>General</c:formatCode>
                <c:ptCount val="48000"/>
                <c:pt idx="107">
                  <c:v>275.1093832015474</c:v>
                </c:pt>
                <c:pt idx="108">
                  <c:v>375.2152507642332</c:v>
                </c:pt>
                <c:pt idx="109">
                  <c:v>441.1456315528733</c:v>
                </c:pt>
                <c:pt idx="110">
                  <c:v>478.5710325515556</c:v>
                </c:pt>
                <c:pt idx="111">
                  <c:v>494.48063416151</c:v>
                </c:pt>
                <c:pt idx="112">
                  <c:v>492.2011596700492</c:v>
                </c:pt>
                <c:pt idx="113">
                  <c:v>493.29874280626</c:v>
                </c:pt>
                <c:pt idx="114">
                  <c:v>495.73456895372</c:v>
                </c:pt>
                <c:pt idx="115">
                  <c:v>492.5689449600196</c:v>
                </c:pt>
                <c:pt idx="116">
                  <c:v>493.57809557084</c:v>
                </c:pt>
                <c:pt idx="117">
                  <c:v>497.62483163759</c:v>
                </c:pt>
                <c:pt idx="118">
                  <c:v>493.75121959487</c:v>
                </c:pt>
                <c:pt idx="119">
                  <c:v>493.7494662931</c:v>
                </c:pt>
                <c:pt idx="120">
                  <c:v>456.1117391057201</c:v>
                </c:pt>
                <c:pt idx="121">
                  <c:v>405.640611282543</c:v>
                </c:pt>
                <c:pt idx="122">
                  <c:v>355.7861611526532</c:v>
                </c:pt>
                <c:pt idx="123">
                  <c:v>265.2598676900223</c:v>
                </c:pt>
                <c:pt idx="124">
                  <c:v>208.6690500812765</c:v>
                </c:pt>
                <c:pt idx="795">
                  <c:v>173.590375378318</c:v>
                </c:pt>
                <c:pt idx="796">
                  <c:v>222.923846681874</c:v>
                </c:pt>
                <c:pt idx="797">
                  <c:v>255.228795330124</c:v>
                </c:pt>
                <c:pt idx="798">
                  <c:v>273.8493192882696</c:v>
                </c:pt>
                <c:pt idx="799">
                  <c:v>289.94106956606</c:v>
                </c:pt>
                <c:pt idx="800">
                  <c:v>307.925123466859</c:v>
                </c:pt>
                <c:pt idx="801">
                  <c:v>326.9075962960891</c:v>
                </c:pt>
                <c:pt idx="802">
                  <c:v>341.2628324129699</c:v>
                </c:pt>
                <c:pt idx="803">
                  <c:v>361.9215041642091</c:v>
                </c:pt>
                <c:pt idx="804">
                  <c:v>376.1903472736299</c:v>
                </c:pt>
                <c:pt idx="805">
                  <c:v>396.95330443681</c:v>
                </c:pt>
                <c:pt idx="810">
                  <c:v>474.469799048069</c:v>
                </c:pt>
                <c:pt idx="811">
                  <c:v>483.238665612299</c:v>
                </c:pt>
                <c:pt idx="812">
                  <c:v>478.9312762565288</c:v>
                </c:pt>
                <c:pt idx="813">
                  <c:v>468.913098151499</c:v>
                </c:pt>
                <c:pt idx="814">
                  <c:v>474.238897449169</c:v>
                </c:pt>
                <c:pt idx="815">
                  <c:v>456.411345739699</c:v>
                </c:pt>
                <c:pt idx="816">
                  <c:v>454.34411908913</c:v>
                </c:pt>
                <c:pt idx="817">
                  <c:v>465.95235393452</c:v>
                </c:pt>
                <c:pt idx="818">
                  <c:v>474.939832578889</c:v>
                </c:pt>
                <c:pt idx="819">
                  <c:v>479.8886360441699</c:v>
                </c:pt>
                <c:pt idx="820">
                  <c:v>478.5561611403899</c:v>
                </c:pt>
                <c:pt idx="821">
                  <c:v>478.2383745767696</c:v>
                </c:pt>
                <c:pt idx="822">
                  <c:v>494.3465198075696</c:v>
                </c:pt>
                <c:pt idx="823">
                  <c:v>513.4933120414601</c:v>
                </c:pt>
                <c:pt idx="824">
                  <c:v>517.0746981953494</c:v>
                </c:pt>
                <c:pt idx="825">
                  <c:v>515.3191195879288</c:v>
                </c:pt>
                <c:pt idx="826">
                  <c:v>522.23036096893</c:v>
                </c:pt>
                <c:pt idx="827">
                  <c:v>525.87417063647</c:v>
                </c:pt>
                <c:pt idx="828">
                  <c:v>517.3245243822078</c:v>
                </c:pt>
                <c:pt idx="829">
                  <c:v>511.49980033596</c:v>
                </c:pt>
                <c:pt idx="830">
                  <c:v>519.65119897904</c:v>
                </c:pt>
                <c:pt idx="831">
                  <c:v>521.00740158813</c:v>
                </c:pt>
                <c:pt idx="832">
                  <c:v>532.27982703903</c:v>
                </c:pt>
                <c:pt idx="834">
                  <c:v>541.65554473609</c:v>
                </c:pt>
                <c:pt idx="835">
                  <c:v>518.0572476559379</c:v>
                </c:pt>
                <c:pt idx="836">
                  <c:v>505.40208249029</c:v>
                </c:pt>
                <c:pt idx="837">
                  <c:v>501.89900642745</c:v>
                </c:pt>
                <c:pt idx="838">
                  <c:v>502.369691929</c:v>
                </c:pt>
                <c:pt idx="839">
                  <c:v>496.34963701324</c:v>
                </c:pt>
                <c:pt idx="840">
                  <c:v>501.451948622299</c:v>
                </c:pt>
                <c:pt idx="841">
                  <c:v>503.8867990527596</c:v>
                </c:pt>
                <c:pt idx="842">
                  <c:v>506.284141966639</c:v>
                </c:pt>
                <c:pt idx="843">
                  <c:v>515.4514590875789</c:v>
                </c:pt>
                <c:pt idx="844">
                  <c:v>528.5102683031294</c:v>
                </c:pt>
                <c:pt idx="845">
                  <c:v>542.7570708629601</c:v>
                </c:pt>
                <c:pt idx="846">
                  <c:v>547.5551577212789</c:v>
                </c:pt>
                <c:pt idx="847">
                  <c:v>535.06767071064</c:v>
                </c:pt>
                <c:pt idx="848">
                  <c:v>531.11692595904</c:v>
                </c:pt>
                <c:pt idx="849">
                  <c:v>517.8749889412601</c:v>
                </c:pt>
                <c:pt idx="850">
                  <c:v>505.85522257479</c:v>
                </c:pt>
                <c:pt idx="851">
                  <c:v>495.78508884205</c:v>
                </c:pt>
                <c:pt idx="853">
                  <c:v>488.3017461494201</c:v>
                </c:pt>
                <c:pt idx="854">
                  <c:v>486.4075739375292</c:v>
                </c:pt>
                <c:pt idx="855">
                  <c:v>484.089131810199</c:v>
                </c:pt>
                <c:pt idx="856">
                  <c:v>487.51747326214</c:v>
                </c:pt>
                <c:pt idx="857">
                  <c:v>481.25823393495</c:v>
                </c:pt>
                <c:pt idx="858">
                  <c:v>481.0184190366891</c:v>
                </c:pt>
                <c:pt idx="859">
                  <c:v>485.35897840673</c:v>
                </c:pt>
                <c:pt idx="860">
                  <c:v>484.251068538199</c:v>
                </c:pt>
                <c:pt idx="861">
                  <c:v>483.64751991181</c:v>
                </c:pt>
                <c:pt idx="862">
                  <c:v>482.74942005262</c:v>
                </c:pt>
                <c:pt idx="863">
                  <c:v>485.89845154412</c:v>
                </c:pt>
                <c:pt idx="864">
                  <c:v>482.14307273292</c:v>
                </c:pt>
                <c:pt idx="866">
                  <c:v>483.83929774675</c:v>
                </c:pt>
                <c:pt idx="867">
                  <c:v>479.499957180579</c:v>
                </c:pt>
                <c:pt idx="868">
                  <c:v>482.05047737201</c:v>
                </c:pt>
                <c:pt idx="869">
                  <c:v>482.25938010903</c:v>
                </c:pt>
                <c:pt idx="871">
                  <c:v>479.5845742079991</c:v>
                </c:pt>
                <c:pt idx="872">
                  <c:v>478.01835392344</c:v>
                </c:pt>
                <c:pt idx="873">
                  <c:v>481.57536379776</c:v>
                </c:pt>
                <c:pt idx="874">
                  <c:v>477.75901004995</c:v>
                </c:pt>
                <c:pt idx="876">
                  <c:v>478.8591316271799</c:v>
                </c:pt>
                <c:pt idx="877">
                  <c:v>478.0075896560799</c:v>
                </c:pt>
                <c:pt idx="878">
                  <c:v>477.7403556226699</c:v>
                </c:pt>
                <c:pt idx="879">
                  <c:v>477.23198740903</c:v>
                </c:pt>
                <c:pt idx="881">
                  <c:v>475.0714633769201</c:v>
                </c:pt>
                <c:pt idx="882">
                  <c:v>477.82256842199</c:v>
                </c:pt>
                <c:pt idx="883">
                  <c:v>477.10820600246</c:v>
                </c:pt>
                <c:pt idx="884">
                  <c:v>477.03778006112</c:v>
                </c:pt>
                <c:pt idx="885">
                  <c:v>476.85269848492</c:v>
                </c:pt>
                <c:pt idx="886">
                  <c:v>474.85227410048</c:v>
                </c:pt>
                <c:pt idx="887">
                  <c:v>477.8793753779501</c:v>
                </c:pt>
                <c:pt idx="888">
                  <c:v>477.42139509971</c:v>
                </c:pt>
                <c:pt idx="889">
                  <c:v>475.6901955274892</c:v>
                </c:pt>
                <c:pt idx="890">
                  <c:v>475.799092937299</c:v>
                </c:pt>
                <c:pt idx="891">
                  <c:v>478.34044226472</c:v>
                </c:pt>
                <c:pt idx="892">
                  <c:v>473.18312783549</c:v>
                </c:pt>
                <c:pt idx="893">
                  <c:v>472.227370295699</c:v>
                </c:pt>
                <c:pt idx="894">
                  <c:v>474.95192659318</c:v>
                </c:pt>
                <c:pt idx="895">
                  <c:v>474.117296472689</c:v>
                </c:pt>
                <c:pt idx="896">
                  <c:v>474.00543567352</c:v>
                </c:pt>
                <c:pt idx="897">
                  <c:v>472.75005126613</c:v>
                </c:pt>
                <c:pt idx="898">
                  <c:v>475.601806357</c:v>
                </c:pt>
                <c:pt idx="899">
                  <c:v>473.930934025289</c:v>
                </c:pt>
                <c:pt idx="900">
                  <c:v>472.0856827932</c:v>
                </c:pt>
                <c:pt idx="901">
                  <c:v>472.98056289517</c:v>
                </c:pt>
                <c:pt idx="902">
                  <c:v>471.4900919931</c:v>
                </c:pt>
                <c:pt idx="903">
                  <c:v>474.8627785894</c:v>
                </c:pt>
                <c:pt idx="904">
                  <c:v>472.829199491519</c:v>
                </c:pt>
                <c:pt idx="905">
                  <c:v>472.5768693793201</c:v>
                </c:pt>
                <c:pt idx="906">
                  <c:v>471.72963256954</c:v>
                </c:pt>
                <c:pt idx="907">
                  <c:v>469.5521005685096</c:v>
                </c:pt>
                <c:pt idx="908">
                  <c:v>472.3237555153599</c:v>
                </c:pt>
                <c:pt idx="910">
                  <c:v>473.08201301981</c:v>
                </c:pt>
                <c:pt idx="911">
                  <c:v>468.5852883239901</c:v>
                </c:pt>
                <c:pt idx="912">
                  <c:v>471.8296598046601</c:v>
                </c:pt>
                <c:pt idx="914">
                  <c:v>473.299618255399</c:v>
                </c:pt>
                <c:pt idx="915">
                  <c:v>467.2228901001801</c:v>
                </c:pt>
                <c:pt idx="916">
                  <c:v>466.31923205368</c:v>
                </c:pt>
                <c:pt idx="918">
                  <c:v>468.7676889247801</c:v>
                </c:pt>
                <c:pt idx="919">
                  <c:v>471.2760226720599</c:v>
                </c:pt>
                <c:pt idx="920">
                  <c:v>465.5476401859303</c:v>
                </c:pt>
                <c:pt idx="921">
                  <c:v>469.48169289234</c:v>
                </c:pt>
                <c:pt idx="922">
                  <c:v>467.38154366852</c:v>
                </c:pt>
                <c:pt idx="924">
                  <c:v>468.420387792649</c:v>
                </c:pt>
                <c:pt idx="925">
                  <c:v>466.35886141576</c:v>
                </c:pt>
                <c:pt idx="926">
                  <c:v>466.0809501395101</c:v>
                </c:pt>
                <c:pt idx="927">
                  <c:v>464.35576405357</c:v>
                </c:pt>
                <c:pt idx="928">
                  <c:v>467.4169399880488</c:v>
                </c:pt>
                <c:pt idx="929">
                  <c:v>465.5189387391699</c:v>
                </c:pt>
                <c:pt idx="930">
                  <c:v>468.49672260106</c:v>
                </c:pt>
                <c:pt idx="931">
                  <c:v>193.162460508564</c:v>
                </c:pt>
                <c:pt idx="1113">
                  <c:v>155.2756842192098</c:v>
                </c:pt>
                <c:pt idx="1114">
                  <c:v>396.9583931446306</c:v>
                </c:pt>
                <c:pt idx="1115">
                  <c:v>452.62380405427</c:v>
                </c:pt>
                <c:pt idx="1116">
                  <c:v>454.6804556879799</c:v>
                </c:pt>
                <c:pt idx="1117">
                  <c:v>452.63001357086</c:v>
                </c:pt>
                <c:pt idx="1118">
                  <c:v>452.77354164682</c:v>
                </c:pt>
                <c:pt idx="1119">
                  <c:v>454.43812667481</c:v>
                </c:pt>
                <c:pt idx="1120">
                  <c:v>452.14139965596</c:v>
                </c:pt>
                <c:pt idx="1121">
                  <c:v>453.6501677206601</c:v>
                </c:pt>
                <c:pt idx="1123">
                  <c:v>455.5330919887891</c:v>
                </c:pt>
                <c:pt idx="1124">
                  <c:v>452.0477438998001</c:v>
                </c:pt>
                <c:pt idx="1125">
                  <c:v>453.65466475653</c:v>
                </c:pt>
                <c:pt idx="1126">
                  <c:v>455.019824998</c:v>
                </c:pt>
                <c:pt idx="1127">
                  <c:v>452.35461631792</c:v>
                </c:pt>
                <c:pt idx="1128">
                  <c:v>452.5434757528299</c:v>
                </c:pt>
                <c:pt idx="1130">
                  <c:v>451.641635048679</c:v>
                </c:pt>
                <c:pt idx="1131">
                  <c:v>452.64808560778</c:v>
                </c:pt>
                <c:pt idx="1132">
                  <c:v>449.593398291879</c:v>
                </c:pt>
                <c:pt idx="1133">
                  <c:v>453.1696947321301</c:v>
                </c:pt>
                <c:pt idx="1134">
                  <c:v>452.933950289249</c:v>
                </c:pt>
                <c:pt idx="1135">
                  <c:v>453.7805749525885</c:v>
                </c:pt>
                <c:pt idx="1136">
                  <c:v>454.66617905173</c:v>
                </c:pt>
                <c:pt idx="1137">
                  <c:v>451.31144898346</c:v>
                </c:pt>
                <c:pt idx="1138">
                  <c:v>453.34354056041</c:v>
                </c:pt>
                <c:pt idx="1139">
                  <c:v>454.15665964984</c:v>
                </c:pt>
                <c:pt idx="1140">
                  <c:v>452.08704230077</c:v>
                </c:pt>
                <c:pt idx="1141">
                  <c:v>452.37410061622</c:v>
                </c:pt>
                <c:pt idx="1142">
                  <c:v>454.59522908036</c:v>
                </c:pt>
                <c:pt idx="1143">
                  <c:v>452.016390781389</c:v>
                </c:pt>
                <c:pt idx="1144">
                  <c:v>452.766826348909</c:v>
                </c:pt>
                <c:pt idx="1145">
                  <c:v>454.2170378536599</c:v>
                </c:pt>
                <c:pt idx="1146">
                  <c:v>451.2540724382399</c:v>
                </c:pt>
                <c:pt idx="1147">
                  <c:v>452.95201914575</c:v>
                </c:pt>
                <c:pt idx="1148">
                  <c:v>458.2284716799001</c:v>
                </c:pt>
                <c:pt idx="1149">
                  <c:v>454.583673749579</c:v>
                </c:pt>
                <c:pt idx="1150">
                  <c:v>456.07599731742</c:v>
                </c:pt>
                <c:pt idx="1151">
                  <c:v>458.124862329051</c:v>
                </c:pt>
                <c:pt idx="1152">
                  <c:v>454.67397851584</c:v>
                </c:pt>
                <c:pt idx="1153">
                  <c:v>456.23168011006</c:v>
                </c:pt>
                <c:pt idx="1154">
                  <c:v>456.63365983569</c:v>
                </c:pt>
                <c:pt idx="1155">
                  <c:v>456.796562376219</c:v>
                </c:pt>
                <c:pt idx="1156">
                  <c:v>454.3842159753099</c:v>
                </c:pt>
                <c:pt idx="1157">
                  <c:v>456.018507997649</c:v>
                </c:pt>
                <c:pt idx="1158">
                  <c:v>456.4375533099299</c:v>
                </c:pt>
                <c:pt idx="1159">
                  <c:v>457.79786771324</c:v>
                </c:pt>
                <c:pt idx="1160">
                  <c:v>454.72538199884</c:v>
                </c:pt>
                <c:pt idx="1161">
                  <c:v>455.7111662332699</c:v>
                </c:pt>
                <c:pt idx="1162">
                  <c:v>456.79854072875</c:v>
                </c:pt>
                <c:pt idx="1163">
                  <c:v>456.68628089256</c:v>
                </c:pt>
                <c:pt idx="1164">
                  <c:v>458.23124641316</c:v>
                </c:pt>
                <c:pt idx="1165">
                  <c:v>454.1767972770791</c:v>
                </c:pt>
                <c:pt idx="1166">
                  <c:v>456.12420621289</c:v>
                </c:pt>
                <c:pt idx="1167">
                  <c:v>456.2228386034301</c:v>
                </c:pt>
                <c:pt idx="1168">
                  <c:v>457.11409033774</c:v>
                </c:pt>
                <c:pt idx="1169">
                  <c:v>457.17851140974</c:v>
                </c:pt>
                <c:pt idx="1170">
                  <c:v>457.8142789839601</c:v>
                </c:pt>
                <c:pt idx="1171">
                  <c:v>458.96952312881</c:v>
                </c:pt>
                <c:pt idx="1172">
                  <c:v>456.0690494097001</c:v>
                </c:pt>
                <c:pt idx="1173">
                  <c:v>455.88883319237</c:v>
                </c:pt>
                <c:pt idx="1174">
                  <c:v>453.416067217249</c:v>
                </c:pt>
                <c:pt idx="1175">
                  <c:v>456.69513188326</c:v>
                </c:pt>
                <c:pt idx="1176">
                  <c:v>456.8415073373401</c:v>
                </c:pt>
                <c:pt idx="1177">
                  <c:v>457.26984318076</c:v>
                </c:pt>
                <c:pt idx="1178">
                  <c:v>456.9214557451389</c:v>
                </c:pt>
                <c:pt idx="1179">
                  <c:v>457.5998331225099</c:v>
                </c:pt>
                <c:pt idx="1180">
                  <c:v>458.45709034473</c:v>
                </c:pt>
                <c:pt idx="1181">
                  <c:v>457.7928070113099</c:v>
                </c:pt>
                <c:pt idx="1182">
                  <c:v>458.6496849041603</c:v>
                </c:pt>
                <c:pt idx="1183">
                  <c:v>458.6978763918401</c:v>
                </c:pt>
                <c:pt idx="1184">
                  <c:v>459.3068355691</c:v>
                </c:pt>
                <c:pt idx="1186">
                  <c:v>455.95405657356</c:v>
                </c:pt>
                <c:pt idx="1187">
                  <c:v>455.7579857515699</c:v>
                </c:pt>
                <c:pt idx="1188">
                  <c:v>456.4582155673696</c:v>
                </c:pt>
                <c:pt idx="1189">
                  <c:v>456.796304365059</c:v>
                </c:pt>
                <c:pt idx="1190">
                  <c:v>457.32121365952</c:v>
                </c:pt>
                <c:pt idx="1191">
                  <c:v>457.15155558733</c:v>
                </c:pt>
                <c:pt idx="1192">
                  <c:v>457.11847650835</c:v>
                </c:pt>
                <c:pt idx="1193">
                  <c:v>457.223639649479</c:v>
                </c:pt>
                <c:pt idx="1194">
                  <c:v>457.9274190779291</c:v>
                </c:pt>
                <c:pt idx="1195">
                  <c:v>457.51437678651</c:v>
                </c:pt>
                <c:pt idx="1196">
                  <c:v>457.1260202727199</c:v>
                </c:pt>
                <c:pt idx="1197">
                  <c:v>457.891917249839</c:v>
                </c:pt>
                <c:pt idx="1198">
                  <c:v>458.3407395854099</c:v>
                </c:pt>
                <c:pt idx="1199">
                  <c:v>458.395932838199</c:v>
                </c:pt>
                <c:pt idx="1200">
                  <c:v>459.24447582187</c:v>
                </c:pt>
                <c:pt idx="1201">
                  <c:v>459.1851940543999</c:v>
                </c:pt>
                <c:pt idx="1202">
                  <c:v>458.948339254709</c:v>
                </c:pt>
                <c:pt idx="1203">
                  <c:v>454.1682362865699</c:v>
                </c:pt>
                <c:pt idx="1204">
                  <c:v>457.5382648034</c:v>
                </c:pt>
                <c:pt idx="1205">
                  <c:v>457.9652732445599</c:v>
                </c:pt>
                <c:pt idx="1206">
                  <c:v>458.49922290366</c:v>
                </c:pt>
                <c:pt idx="1207">
                  <c:v>457.998071625689</c:v>
                </c:pt>
                <c:pt idx="1208">
                  <c:v>457.12785616411</c:v>
                </c:pt>
                <c:pt idx="1209">
                  <c:v>457.25049856468</c:v>
                </c:pt>
                <c:pt idx="1210">
                  <c:v>457.11180237919</c:v>
                </c:pt>
                <c:pt idx="1211">
                  <c:v>456.94700386135</c:v>
                </c:pt>
                <c:pt idx="1212">
                  <c:v>456.86765109215</c:v>
                </c:pt>
                <c:pt idx="1213">
                  <c:v>457.1924934593001</c:v>
                </c:pt>
                <c:pt idx="1214">
                  <c:v>457.5817245422887</c:v>
                </c:pt>
                <c:pt idx="1215">
                  <c:v>457.72108981574</c:v>
                </c:pt>
                <c:pt idx="1216">
                  <c:v>457.5397676550999</c:v>
                </c:pt>
                <c:pt idx="1217">
                  <c:v>457.477006776909</c:v>
                </c:pt>
                <c:pt idx="1218">
                  <c:v>457.35425120436</c:v>
                </c:pt>
                <c:pt idx="1219">
                  <c:v>458.3931457099699</c:v>
                </c:pt>
                <c:pt idx="1220">
                  <c:v>458.75846388244</c:v>
                </c:pt>
                <c:pt idx="1221">
                  <c:v>426.05765382815</c:v>
                </c:pt>
                <c:pt idx="1222">
                  <c:v>361.9234174713788</c:v>
                </c:pt>
                <c:pt idx="1223">
                  <c:v>257.8699144120599</c:v>
                </c:pt>
                <c:pt idx="1224">
                  <c:v>157.526282631424</c:v>
                </c:pt>
                <c:pt idx="1263">
                  <c:v>146.645563581344</c:v>
                </c:pt>
                <c:pt idx="1264">
                  <c:v>176.3493752088509</c:v>
                </c:pt>
                <c:pt idx="1265">
                  <c:v>199.764739571272</c:v>
                </c:pt>
                <c:pt idx="1266">
                  <c:v>218.16372177927</c:v>
                </c:pt>
                <c:pt idx="1267">
                  <c:v>249.59133716831</c:v>
                </c:pt>
                <c:pt idx="1268">
                  <c:v>291.8832968410699</c:v>
                </c:pt>
                <c:pt idx="1269">
                  <c:v>332.79283912915</c:v>
                </c:pt>
                <c:pt idx="1270">
                  <c:v>374.9857876986791</c:v>
                </c:pt>
                <c:pt idx="1271">
                  <c:v>416.5263339424586</c:v>
                </c:pt>
                <c:pt idx="1272">
                  <c:v>457.15575707276</c:v>
                </c:pt>
                <c:pt idx="1273">
                  <c:v>463.169151488279</c:v>
                </c:pt>
                <c:pt idx="1274">
                  <c:v>463.43901968384</c:v>
                </c:pt>
                <c:pt idx="1275">
                  <c:v>463.6156501954503</c:v>
                </c:pt>
                <c:pt idx="1276">
                  <c:v>463.41667786901</c:v>
                </c:pt>
                <c:pt idx="1277">
                  <c:v>465.7770648266401</c:v>
                </c:pt>
                <c:pt idx="1278">
                  <c:v>468.07209891361</c:v>
                </c:pt>
                <c:pt idx="1279">
                  <c:v>463.31268834509</c:v>
                </c:pt>
                <c:pt idx="1280">
                  <c:v>463.4375469136791</c:v>
                </c:pt>
                <c:pt idx="1281">
                  <c:v>464.9970082993999</c:v>
                </c:pt>
                <c:pt idx="1282">
                  <c:v>465.636756915909</c:v>
                </c:pt>
                <c:pt idx="1283">
                  <c:v>466.14942274155</c:v>
                </c:pt>
                <c:pt idx="1284">
                  <c:v>466.30124107126</c:v>
                </c:pt>
                <c:pt idx="1285">
                  <c:v>461.8721317905996</c:v>
                </c:pt>
                <c:pt idx="1286">
                  <c:v>462.368303494179</c:v>
                </c:pt>
                <c:pt idx="1287">
                  <c:v>463.30974756773</c:v>
                </c:pt>
                <c:pt idx="1288">
                  <c:v>466.82756062925</c:v>
                </c:pt>
                <c:pt idx="1289">
                  <c:v>467.6146497165901</c:v>
                </c:pt>
                <c:pt idx="1290">
                  <c:v>467.44036404448</c:v>
                </c:pt>
                <c:pt idx="1291">
                  <c:v>463.67934798773</c:v>
                </c:pt>
                <c:pt idx="1292">
                  <c:v>464.001549952749</c:v>
                </c:pt>
                <c:pt idx="1293">
                  <c:v>465.64599078006</c:v>
                </c:pt>
                <c:pt idx="1294">
                  <c:v>465.4500005985792</c:v>
                </c:pt>
                <c:pt idx="1295">
                  <c:v>465.8967997490788</c:v>
                </c:pt>
                <c:pt idx="1296">
                  <c:v>467.1640184314401</c:v>
                </c:pt>
                <c:pt idx="1297">
                  <c:v>463.30632103676</c:v>
                </c:pt>
                <c:pt idx="1298">
                  <c:v>463.66138850492</c:v>
                </c:pt>
                <c:pt idx="1299">
                  <c:v>464.3848520610301</c:v>
                </c:pt>
                <c:pt idx="1300">
                  <c:v>465.10086938183</c:v>
                </c:pt>
                <c:pt idx="1301">
                  <c:v>463.49758953367</c:v>
                </c:pt>
                <c:pt idx="1302">
                  <c:v>464.9831150473187</c:v>
                </c:pt>
                <c:pt idx="1303">
                  <c:v>465.4590454267301</c:v>
                </c:pt>
                <c:pt idx="1304">
                  <c:v>466.68176453342</c:v>
                </c:pt>
                <c:pt idx="1305">
                  <c:v>467.3924869458301</c:v>
                </c:pt>
                <c:pt idx="1306">
                  <c:v>463.6959792163199</c:v>
                </c:pt>
                <c:pt idx="1307">
                  <c:v>464.323259437879</c:v>
                </c:pt>
                <c:pt idx="1308">
                  <c:v>464.4780949562589</c:v>
                </c:pt>
                <c:pt idx="1309">
                  <c:v>465.582349955389</c:v>
                </c:pt>
                <c:pt idx="1310">
                  <c:v>462.1225577316299</c:v>
                </c:pt>
                <c:pt idx="1311">
                  <c:v>462.7607652312299</c:v>
                </c:pt>
                <c:pt idx="1312">
                  <c:v>463.2273699044699</c:v>
                </c:pt>
                <c:pt idx="1313">
                  <c:v>465.44505415377</c:v>
                </c:pt>
                <c:pt idx="1314">
                  <c:v>461.434039220189</c:v>
                </c:pt>
                <c:pt idx="1315">
                  <c:v>462.8565279512888</c:v>
                </c:pt>
                <c:pt idx="1316">
                  <c:v>466.8624354179</c:v>
                </c:pt>
                <c:pt idx="1317">
                  <c:v>464.17598677627</c:v>
                </c:pt>
                <c:pt idx="1318">
                  <c:v>464.7903496549</c:v>
                </c:pt>
                <c:pt idx="1319">
                  <c:v>465.9690974700599</c:v>
                </c:pt>
                <c:pt idx="1320">
                  <c:v>462.71398603982</c:v>
                </c:pt>
                <c:pt idx="1321">
                  <c:v>464.01257618439</c:v>
                </c:pt>
                <c:pt idx="1322">
                  <c:v>464.6947559361996</c:v>
                </c:pt>
                <c:pt idx="1323">
                  <c:v>462.14097202041</c:v>
                </c:pt>
                <c:pt idx="1324">
                  <c:v>463.54712769091</c:v>
                </c:pt>
                <c:pt idx="1325">
                  <c:v>464.6617255704401</c:v>
                </c:pt>
                <c:pt idx="1326">
                  <c:v>461.321593651989</c:v>
                </c:pt>
                <c:pt idx="1327">
                  <c:v>463.0755415686496</c:v>
                </c:pt>
                <c:pt idx="1328">
                  <c:v>461.38250733124</c:v>
                </c:pt>
                <c:pt idx="1329">
                  <c:v>461.438464328289</c:v>
                </c:pt>
                <c:pt idx="1330">
                  <c:v>462.9528654972399</c:v>
                </c:pt>
                <c:pt idx="1331">
                  <c:v>459.68518002339</c:v>
                </c:pt>
                <c:pt idx="1332">
                  <c:v>461.77236229274</c:v>
                </c:pt>
                <c:pt idx="1333">
                  <c:v>463.0486507041899</c:v>
                </c:pt>
                <c:pt idx="1334">
                  <c:v>464.2141564624089</c:v>
                </c:pt>
                <c:pt idx="1335">
                  <c:v>465.03759362714</c:v>
                </c:pt>
                <c:pt idx="1336">
                  <c:v>462.9563539173491</c:v>
                </c:pt>
                <c:pt idx="1337">
                  <c:v>464.990991677979</c:v>
                </c:pt>
                <c:pt idx="1338">
                  <c:v>462.3314113385699</c:v>
                </c:pt>
                <c:pt idx="1339">
                  <c:v>463.4174793504199</c:v>
                </c:pt>
                <c:pt idx="1340">
                  <c:v>464.8459920865899</c:v>
                </c:pt>
                <c:pt idx="1341">
                  <c:v>462.7815147766488</c:v>
                </c:pt>
                <c:pt idx="1342">
                  <c:v>464.966915676129</c:v>
                </c:pt>
                <c:pt idx="1343">
                  <c:v>462.3209344601592</c:v>
                </c:pt>
                <c:pt idx="1344">
                  <c:v>464.13400426479</c:v>
                </c:pt>
                <c:pt idx="1345">
                  <c:v>458.7470673541401</c:v>
                </c:pt>
                <c:pt idx="1347">
                  <c:v>462.061579970499</c:v>
                </c:pt>
                <c:pt idx="1348">
                  <c:v>462.90282797496</c:v>
                </c:pt>
                <c:pt idx="1349">
                  <c:v>461.84365848742</c:v>
                </c:pt>
                <c:pt idx="1350">
                  <c:v>459.33801713091</c:v>
                </c:pt>
                <c:pt idx="1351">
                  <c:v>462.07149542431</c:v>
                </c:pt>
                <c:pt idx="1352">
                  <c:v>459.1949243774501</c:v>
                </c:pt>
                <c:pt idx="1353">
                  <c:v>461.21526015659</c:v>
                </c:pt>
                <c:pt idx="1354">
                  <c:v>458.34163140422</c:v>
                </c:pt>
                <c:pt idx="1355">
                  <c:v>459.78877001415</c:v>
                </c:pt>
                <c:pt idx="1356">
                  <c:v>462.3313794700886</c:v>
                </c:pt>
                <c:pt idx="1357">
                  <c:v>459.8882075516696</c:v>
                </c:pt>
                <c:pt idx="1358">
                  <c:v>461.75948694171</c:v>
                </c:pt>
                <c:pt idx="1359">
                  <c:v>459.4233589596488</c:v>
                </c:pt>
                <c:pt idx="1360">
                  <c:v>461.0988495403399</c:v>
                </c:pt>
                <c:pt idx="1361">
                  <c:v>458.50062553417</c:v>
                </c:pt>
                <c:pt idx="1362">
                  <c:v>461.1071276275799</c:v>
                </c:pt>
                <c:pt idx="1364">
                  <c:v>462.87429155047</c:v>
                </c:pt>
                <c:pt idx="1366">
                  <c:v>462.3511232802891</c:v>
                </c:pt>
                <c:pt idx="1368">
                  <c:v>459.4681229000491</c:v>
                </c:pt>
                <c:pt idx="1369">
                  <c:v>457.13810593574</c:v>
                </c:pt>
                <c:pt idx="1370">
                  <c:v>459.31907739206</c:v>
                </c:pt>
                <c:pt idx="1371">
                  <c:v>457.5216640962796</c:v>
                </c:pt>
                <c:pt idx="1372">
                  <c:v>458.9981227542288</c:v>
                </c:pt>
                <c:pt idx="1373">
                  <c:v>457.35737902979</c:v>
                </c:pt>
                <c:pt idx="1374">
                  <c:v>458.895706549279</c:v>
                </c:pt>
                <c:pt idx="1375">
                  <c:v>462.45054857102</c:v>
                </c:pt>
                <c:pt idx="1376">
                  <c:v>459.9088957319699</c:v>
                </c:pt>
                <c:pt idx="1377">
                  <c:v>461.5996518967201</c:v>
                </c:pt>
                <c:pt idx="1378">
                  <c:v>459.4626952536599</c:v>
                </c:pt>
                <c:pt idx="1379">
                  <c:v>457.758859744099</c:v>
                </c:pt>
                <c:pt idx="1380">
                  <c:v>455.86990935201</c:v>
                </c:pt>
                <c:pt idx="1381">
                  <c:v>457.3588247759901</c:v>
                </c:pt>
                <c:pt idx="1382">
                  <c:v>459.63180782374</c:v>
                </c:pt>
                <c:pt idx="1383">
                  <c:v>456.22378828425</c:v>
                </c:pt>
                <c:pt idx="1384">
                  <c:v>458.266415561929</c:v>
                </c:pt>
                <c:pt idx="1385">
                  <c:v>455.56022534974</c:v>
                </c:pt>
                <c:pt idx="1386">
                  <c:v>456.96843362094</c:v>
                </c:pt>
                <c:pt idx="1388">
                  <c:v>459.4210713420589</c:v>
                </c:pt>
                <c:pt idx="1389">
                  <c:v>461.091099201409</c:v>
                </c:pt>
                <c:pt idx="1390">
                  <c:v>458.6572716895203</c:v>
                </c:pt>
                <c:pt idx="1391">
                  <c:v>459.8576804747503</c:v>
                </c:pt>
                <c:pt idx="1392">
                  <c:v>461.0692809509501</c:v>
                </c:pt>
                <c:pt idx="1393">
                  <c:v>458.5077372487492</c:v>
                </c:pt>
                <c:pt idx="1394">
                  <c:v>458.98302742536</c:v>
                </c:pt>
                <c:pt idx="1396">
                  <c:v>456.9592902688699</c:v>
                </c:pt>
                <c:pt idx="1397">
                  <c:v>458.502532945159</c:v>
                </c:pt>
                <c:pt idx="1398">
                  <c:v>459.8495024588099</c:v>
                </c:pt>
                <c:pt idx="1399">
                  <c:v>456.81984715693</c:v>
                </c:pt>
                <c:pt idx="1400">
                  <c:v>457.3285940292699</c:v>
                </c:pt>
                <c:pt idx="1401">
                  <c:v>458.77753614405</c:v>
                </c:pt>
                <c:pt idx="1402">
                  <c:v>459.19407111898</c:v>
                </c:pt>
                <c:pt idx="1403">
                  <c:v>459.65362539046</c:v>
                </c:pt>
                <c:pt idx="1407">
                  <c:v>456.586607075289</c:v>
                </c:pt>
                <c:pt idx="1408">
                  <c:v>457.05989673653</c:v>
                </c:pt>
                <c:pt idx="1409">
                  <c:v>457.20956083392</c:v>
                </c:pt>
                <c:pt idx="1410">
                  <c:v>458.24791319634</c:v>
                </c:pt>
                <c:pt idx="1411">
                  <c:v>455.04937186097</c:v>
                </c:pt>
                <c:pt idx="1412">
                  <c:v>457.9960301356192</c:v>
                </c:pt>
                <c:pt idx="1413">
                  <c:v>459.1512290284099</c:v>
                </c:pt>
                <c:pt idx="1415">
                  <c:v>456.1070840706</c:v>
                </c:pt>
                <c:pt idx="1416">
                  <c:v>456.8390709224796</c:v>
                </c:pt>
                <c:pt idx="1417">
                  <c:v>457.2388204382789</c:v>
                </c:pt>
                <c:pt idx="1418">
                  <c:v>431.35220182644</c:v>
                </c:pt>
                <c:pt idx="1419">
                  <c:v>297.8978519829842</c:v>
                </c:pt>
                <c:pt idx="1493">
                  <c:v>196.5014106726601</c:v>
                </c:pt>
                <c:pt idx="1494">
                  <c:v>234.98068970632</c:v>
                </c:pt>
                <c:pt idx="1495">
                  <c:v>283.41306517583</c:v>
                </c:pt>
                <c:pt idx="1496">
                  <c:v>337.52745462114</c:v>
                </c:pt>
                <c:pt idx="1497">
                  <c:v>377.489352412459</c:v>
                </c:pt>
                <c:pt idx="1498">
                  <c:v>415.1854959014699</c:v>
                </c:pt>
                <c:pt idx="1499">
                  <c:v>432.4811043722188</c:v>
                </c:pt>
                <c:pt idx="1501">
                  <c:v>447.20954607037</c:v>
                </c:pt>
                <c:pt idx="1502">
                  <c:v>457.57565676493</c:v>
                </c:pt>
                <c:pt idx="1503">
                  <c:v>458.98104263713</c:v>
                </c:pt>
                <c:pt idx="1504">
                  <c:v>455.717388205299</c:v>
                </c:pt>
                <c:pt idx="1505">
                  <c:v>457.27156821774</c:v>
                </c:pt>
                <c:pt idx="1507">
                  <c:v>471.43918682135</c:v>
                </c:pt>
                <c:pt idx="1508">
                  <c:v>491.4994788914501</c:v>
                </c:pt>
                <c:pt idx="1509">
                  <c:v>514.46355957302</c:v>
                </c:pt>
                <c:pt idx="1510">
                  <c:v>543.0071203427186</c:v>
                </c:pt>
                <c:pt idx="1511">
                  <c:v>556.44330262506</c:v>
                </c:pt>
                <c:pt idx="1512">
                  <c:v>552.9579429763501</c:v>
                </c:pt>
                <c:pt idx="1513">
                  <c:v>546.93749365776</c:v>
                </c:pt>
                <c:pt idx="1514">
                  <c:v>547.8400597141788</c:v>
                </c:pt>
                <c:pt idx="1515">
                  <c:v>552.0473377250094</c:v>
                </c:pt>
                <c:pt idx="1516">
                  <c:v>554.5304255144089</c:v>
                </c:pt>
                <c:pt idx="1517">
                  <c:v>556.3576679851577</c:v>
                </c:pt>
                <c:pt idx="1518">
                  <c:v>551.95249394738</c:v>
                </c:pt>
                <c:pt idx="1519">
                  <c:v>551.63235303799</c:v>
                </c:pt>
                <c:pt idx="1523">
                  <c:v>546.66784036332</c:v>
                </c:pt>
                <c:pt idx="1524">
                  <c:v>509.1276383772</c:v>
                </c:pt>
                <c:pt idx="1525">
                  <c:v>472.366268208109</c:v>
                </c:pt>
                <c:pt idx="1526">
                  <c:v>481.75729568289</c:v>
                </c:pt>
                <c:pt idx="1527">
                  <c:v>471.481368247749</c:v>
                </c:pt>
                <c:pt idx="1528">
                  <c:v>476.6681042999101</c:v>
                </c:pt>
                <c:pt idx="1529">
                  <c:v>466.9053169151988</c:v>
                </c:pt>
                <c:pt idx="1530">
                  <c:v>473.66759500642</c:v>
                </c:pt>
                <c:pt idx="1531">
                  <c:v>515.9426868594384</c:v>
                </c:pt>
                <c:pt idx="1532">
                  <c:v>544.29281253917</c:v>
                </c:pt>
                <c:pt idx="1533">
                  <c:v>545.30645677605</c:v>
                </c:pt>
                <c:pt idx="1534">
                  <c:v>552.2028666019294</c:v>
                </c:pt>
                <c:pt idx="1535">
                  <c:v>556.1132999914394</c:v>
                </c:pt>
                <c:pt idx="1536">
                  <c:v>557.2442031353494</c:v>
                </c:pt>
                <c:pt idx="1537">
                  <c:v>555.72955953527</c:v>
                </c:pt>
                <c:pt idx="1538">
                  <c:v>555.2560088287794</c:v>
                </c:pt>
                <c:pt idx="1539">
                  <c:v>552.08349075308</c:v>
                </c:pt>
                <c:pt idx="1540">
                  <c:v>548.24082059419</c:v>
                </c:pt>
                <c:pt idx="1541">
                  <c:v>549.69382129565</c:v>
                </c:pt>
                <c:pt idx="1542">
                  <c:v>549.59584213662</c:v>
                </c:pt>
                <c:pt idx="1543">
                  <c:v>551.9873218699</c:v>
                </c:pt>
                <c:pt idx="1544">
                  <c:v>551.3489193499394</c:v>
                </c:pt>
                <c:pt idx="1545">
                  <c:v>534.4367641936688</c:v>
                </c:pt>
                <c:pt idx="1546">
                  <c:v>511.4021896172</c:v>
                </c:pt>
                <c:pt idx="1547">
                  <c:v>487.836382250259</c:v>
                </c:pt>
                <c:pt idx="1549">
                  <c:v>354.07426850144</c:v>
                </c:pt>
                <c:pt idx="1550">
                  <c:v>317.311466096013</c:v>
                </c:pt>
                <c:pt idx="1551">
                  <c:v>306.5717306066786</c:v>
                </c:pt>
                <c:pt idx="1552">
                  <c:v>281.757374685638</c:v>
                </c:pt>
                <c:pt idx="1553">
                  <c:v>294.0150690279252</c:v>
                </c:pt>
                <c:pt idx="1554">
                  <c:v>314.2987632502566</c:v>
                </c:pt>
                <c:pt idx="1555">
                  <c:v>363.4949128511619</c:v>
                </c:pt>
                <c:pt idx="1556">
                  <c:v>429.7263149119877</c:v>
                </c:pt>
                <c:pt idx="1557">
                  <c:v>447.68191572786</c:v>
                </c:pt>
                <c:pt idx="1558">
                  <c:v>461.7023047769296</c:v>
                </c:pt>
                <c:pt idx="1559">
                  <c:v>465.28970053976</c:v>
                </c:pt>
                <c:pt idx="1560">
                  <c:v>467.38158083941</c:v>
                </c:pt>
                <c:pt idx="1562">
                  <c:v>477.9369924876388</c:v>
                </c:pt>
                <c:pt idx="1563">
                  <c:v>482.69075005404</c:v>
                </c:pt>
                <c:pt idx="1564">
                  <c:v>484.1832412369799</c:v>
                </c:pt>
                <c:pt idx="1565">
                  <c:v>486.46469752532</c:v>
                </c:pt>
                <c:pt idx="1566">
                  <c:v>485.9651533994796</c:v>
                </c:pt>
                <c:pt idx="1567">
                  <c:v>483.203529968869</c:v>
                </c:pt>
                <c:pt idx="1568">
                  <c:v>472.86379056399</c:v>
                </c:pt>
                <c:pt idx="1569">
                  <c:v>467.995943229179</c:v>
                </c:pt>
                <c:pt idx="1570">
                  <c:v>471.64929432831</c:v>
                </c:pt>
                <c:pt idx="1571">
                  <c:v>477.82501331922</c:v>
                </c:pt>
                <c:pt idx="1572">
                  <c:v>474.7829779585189</c:v>
                </c:pt>
                <c:pt idx="1574">
                  <c:v>531.2431597018701</c:v>
                </c:pt>
                <c:pt idx="1575">
                  <c:v>527.97777270651</c:v>
                </c:pt>
                <c:pt idx="1576">
                  <c:v>528.7256654919078</c:v>
                </c:pt>
                <c:pt idx="1579">
                  <c:v>531.7502308534288</c:v>
                </c:pt>
                <c:pt idx="1580">
                  <c:v>525.9892143912489</c:v>
                </c:pt>
                <c:pt idx="1581">
                  <c:v>539.82540558067</c:v>
                </c:pt>
                <c:pt idx="1582">
                  <c:v>539.65514464662</c:v>
                </c:pt>
                <c:pt idx="1583">
                  <c:v>539.9417819554201</c:v>
                </c:pt>
                <c:pt idx="1584">
                  <c:v>542.38920787104</c:v>
                </c:pt>
                <c:pt idx="1585">
                  <c:v>544.0132598309889</c:v>
                </c:pt>
                <c:pt idx="1586">
                  <c:v>541.3672262311383</c:v>
                </c:pt>
                <c:pt idx="1587">
                  <c:v>541.86087590072</c:v>
                </c:pt>
                <c:pt idx="1588">
                  <c:v>538.9752936719301</c:v>
                </c:pt>
                <c:pt idx="1589">
                  <c:v>537.66095833015</c:v>
                </c:pt>
                <c:pt idx="1590">
                  <c:v>537.97632606859</c:v>
                </c:pt>
                <c:pt idx="1591">
                  <c:v>536.8976465874289</c:v>
                </c:pt>
                <c:pt idx="1592">
                  <c:v>531.59805983873</c:v>
                </c:pt>
                <c:pt idx="1593">
                  <c:v>535.069926356</c:v>
                </c:pt>
                <c:pt idx="1594">
                  <c:v>533.1498168504401</c:v>
                </c:pt>
                <c:pt idx="1595">
                  <c:v>535.59643653764</c:v>
                </c:pt>
                <c:pt idx="1596">
                  <c:v>535.01673913515</c:v>
                </c:pt>
                <c:pt idx="1597">
                  <c:v>537.76708392173</c:v>
                </c:pt>
                <c:pt idx="1599">
                  <c:v>535.40098727297</c:v>
                </c:pt>
                <c:pt idx="1600">
                  <c:v>532.98687534519</c:v>
                </c:pt>
                <c:pt idx="1601">
                  <c:v>532.2880134849294</c:v>
                </c:pt>
                <c:pt idx="1602">
                  <c:v>533.226143185498</c:v>
                </c:pt>
                <c:pt idx="1603">
                  <c:v>535.68350172053</c:v>
                </c:pt>
                <c:pt idx="1604">
                  <c:v>542.51078599384</c:v>
                </c:pt>
                <c:pt idx="1605">
                  <c:v>537.26964517403</c:v>
                </c:pt>
                <c:pt idx="1606">
                  <c:v>535.57206865634</c:v>
                </c:pt>
                <c:pt idx="1607">
                  <c:v>533.951068884497</c:v>
                </c:pt>
                <c:pt idx="1608">
                  <c:v>534.62901695305</c:v>
                </c:pt>
                <c:pt idx="1609">
                  <c:v>535.35985395845</c:v>
                </c:pt>
                <c:pt idx="1610">
                  <c:v>536.22679613525</c:v>
                </c:pt>
                <c:pt idx="1611">
                  <c:v>533.1660611212384</c:v>
                </c:pt>
                <c:pt idx="1612">
                  <c:v>536.9486100172294</c:v>
                </c:pt>
                <c:pt idx="1613">
                  <c:v>537.9667828975594</c:v>
                </c:pt>
                <c:pt idx="1614">
                  <c:v>532.22171668561</c:v>
                </c:pt>
                <c:pt idx="1615">
                  <c:v>535.7295600457094</c:v>
                </c:pt>
                <c:pt idx="1616">
                  <c:v>538.2671761359684</c:v>
                </c:pt>
                <c:pt idx="1617">
                  <c:v>543.82248321335</c:v>
                </c:pt>
                <c:pt idx="1618">
                  <c:v>546.8016886058788</c:v>
                </c:pt>
                <c:pt idx="1619">
                  <c:v>543.10232504664</c:v>
                </c:pt>
                <c:pt idx="1620">
                  <c:v>546.47794707562</c:v>
                </c:pt>
                <c:pt idx="1621">
                  <c:v>538.78944624549</c:v>
                </c:pt>
                <c:pt idx="1622">
                  <c:v>541.8464460865994</c:v>
                </c:pt>
                <c:pt idx="1623">
                  <c:v>547.45440472066</c:v>
                </c:pt>
                <c:pt idx="1624">
                  <c:v>548.3004508573</c:v>
                </c:pt>
                <c:pt idx="1625">
                  <c:v>552.31507218756</c:v>
                </c:pt>
                <c:pt idx="1626">
                  <c:v>551.87314211007</c:v>
                </c:pt>
                <c:pt idx="1627">
                  <c:v>547.6261135818194</c:v>
                </c:pt>
                <c:pt idx="1628">
                  <c:v>545.45240503987</c:v>
                </c:pt>
                <c:pt idx="1629">
                  <c:v>547.27200187783</c:v>
                </c:pt>
                <c:pt idx="1631">
                  <c:v>548.9210231605588</c:v>
                </c:pt>
                <c:pt idx="1632">
                  <c:v>549.8504516918389</c:v>
                </c:pt>
                <c:pt idx="1633">
                  <c:v>543.08850636827</c:v>
                </c:pt>
                <c:pt idx="1634">
                  <c:v>541.1074200699194</c:v>
                </c:pt>
                <c:pt idx="1635">
                  <c:v>542.27266978866</c:v>
                </c:pt>
                <c:pt idx="1636">
                  <c:v>542.54238846313</c:v>
                </c:pt>
                <c:pt idx="1637">
                  <c:v>541.52309429891</c:v>
                </c:pt>
                <c:pt idx="1638">
                  <c:v>544.52254755533</c:v>
                </c:pt>
                <c:pt idx="1639">
                  <c:v>543.33907309418</c:v>
                </c:pt>
                <c:pt idx="1641">
                  <c:v>539.78856591025</c:v>
                </c:pt>
                <c:pt idx="1642">
                  <c:v>542.02882403478</c:v>
                </c:pt>
                <c:pt idx="1644">
                  <c:v>543.4108302111</c:v>
                </c:pt>
                <c:pt idx="1645">
                  <c:v>543.3909036044694</c:v>
                </c:pt>
                <c:pt idx="1646">
                  <c:v>538.0611110122284</c:v>
                </c:pt>
                <c:pt idx="1647">
                  <c:v>538.99236496045</c:v>
                </c:pt>
                <c:pt idx="1648">
                  <c:v>538.73319384261</c:v>
                </c:pt>
                <c:pt idx="1649">
                  <c:v>536.1196047388</c:v>
                </c:pt>
                <c:pt idx="1650">
                  <c:v>536.19177702377</c:v>
                </c:pt>
                <c:pt idx="1651">
                  <c:v>532.11579474672</c:v>
                </c:pt>
                <c:pt idx="1653">
                  <c:v>526.24381697955</c:v>
                </c:pt>
                <c:pt idx="1654">
                  <c:v>525.64051516937</c:v>
                </c:pt>
                <c:pt idx="1655">
                  <c:v>524.3666425115794</c:v>
                </c:pt>
                <c:pt idx="1656">
                  <c:v>524.7065270088</c:v>
                </c:pt>
                <c:pt idx="1657">
                  <c:v>522.17711022553</c:v>
                </c:pt>
                <c:pt idx="1658">
                  <c:v>526.44191823985</c:v>
                </c:pt>
                <c:pt idx="1659">
                  <c:v>524.66021657407</c:v>
                </c:pt>
                <c:pt idx="1660">
                  <c:v>526.91496462226</c:v>
                </c:pt>
                <c:pt idx="1661">
                  <c:v>528.5093294634194</c:v>
                </c:pt>
                <c:pt idx="1662">
                  <c:v>527.48036785406</c:v>
                </c:pt>
                <c:pt idx="1663">
                  <c:v>528.0271612407801</c:v>
                </c:pt>
                <c:pt idx="1664">
                  <c:v>524.2419279557801</c:v>
                </c:pt>
                <c:pt idx="1665">
                  <c:v>524.73983453782</c:v>
                </c:pt>
                <c:pt idx="1666">
                  <c:v>527.6570523073</c:v>
                </c:pt>
                <c:pt idx="1667">
                  <c:v>534.20643225629</c:v>
                </c:pt>
                <c:pt idx="1668">
                  <c:v>536.23038130008</c:v>
                </c:pt>
                <c:pt idx="1671">
                  <c:v>543.39076483684</c:v>
                </c:pt>
                <c:pt idx="1672">
                  <c:v>539.40720421829</c:v>
                </c:pt>
                <c:pt idx="1674">
                  <c:v>534.72047377305</c:v>
                </c:pt>
                <c:pt idx="1675">
                  <c:v>536.79042974965</c:v>
                </c:pt>
                <c:pt idx="1676">
                  <c:v>538.13682452328</c:v>
                </c:pt>
                <c:pt idx="1677">
                  <c:v>537.54497925181</c:v>
                </c:pt>
                <c:pt idx="1678">
                  <c:v>538.7596466820401</c:v>
                </c:pt>
                <c:pt idx="1679">
                  <c:v>539.3792689445394</c:v>
                </c:pt>
                <c:pt idx="1680">
                  <c:v>535.68820777379</c:v>
                </c:pt>
                <c:pt idx="1681">
                  <c:v>534.4508652255294</c:v>
                </c:pt>
                <c:pt idx="1683">
                  <c:v>532.56172877762</c:v>
                </c:pt>
                <c:pt idx="1684">
                  <c:v>529.6885076148001</c:v>
                </c:pt>
                <c:pt idx="1686">
                  <c:v>524.25481368699</c:v>
                </c:pt>
                <c:pt idx="1687">
                  <c:v>526.2567829119901</c:v>
                </c:pt>
                <c:pt idx="1688">
                  <c:v>524.05679467118</c:v>
                </c:pt>
                <c:pt idx="1689">
                  <c:v>522.37247039032</c:v>
                </c:pt>
                <c:pt idx="1690">
                  <c:v>517.43735664118</c:v>
                </c:pt>
                <c:pt idx="1691">
                  <c:v>521.2454907159794</c:v>
                </c:pt>
                <c:pt idx="1692">
                  <c:v>521.0215433132901</c:v>
                </c:pt>
                <c:pt idx="1694">
                  <c:v>516.35395724246</c:v>
                </c:pt>
                <c:pt idx="1695">
                  <c:v>517.9578511492489</c:v>
                </c:pt>
                <c:pt idx="1696">
                  <c:v>519.285758509531</c:v>
                </c:pt>
                <c:pt idx="1698">
                  <c:v>516.9612491987778</c:v>
                </c:pt>
                <c:pt idx="1699">
                  <c:v>518.3904041943794</c:v>
                </c:pt>
                <c:pt idx="1701">
                  <c:v>519.23865322064</c:v>
                </c:pt>
                <c:pt idx="1702">
                  <c:v>515.85304195907</c:v>
                </c:pt>
                <c:pt idx="1703">
                  <c:v>516.09838208421</c:v>
                </c:pt>
                <c:pt idx="1704">
                  <c:v>516.39935613826</c:v>
                </c:pt>
                <c:pt idx="1705">
                  <c:v>514.0442118758489</c:v>
                </c:pt>
                <c:pt idx="1706">
                  <c:v>516.01560611217</c:v>
                </c:pt>
                <c:pt idx="1707">
                  <c:v>517.5110151053086</c:v>
                </c:pt>
                <c:pt idx="1708">
                  <c:v>516.02317139382</c:v>
                </c:pt>
                <c:pt idx="1709">
                  <c:v>514.76030224142</c:v>
                </c:pt>
                <c:pt idx="1710">
                  <c:v>515.91031397965</c:v>
                </c:pt>
                <c:pt idx="1711">
                  <c:v>517.46717642686</c:v>
                </c:pt>
                <c:pt idx="1712">
                  <c:v>519.6223610330401</c:v>
                </c:pt>
                <c:pt idx="1713">
                  <c:v>515.4510057890486</c:v>
                </c:pt>
                <c:pt idx="1714">
                  <c:v>517.21465369009</c:v>
                </c:pt>
                <c:pt idx="1715">
                  <c:v>516.89715466705</c:v>
                </c:pt>
                <c:pt idx="1716">
                  <c:v>515.8139641120994</c:v>
                </c:pt>
                <c:pt idx="1717">
                  <c:v>514.9309729872001</c:v>
                </c:pt>
                <c:pt idx="1718">
                  <c:v>517.47183191352</c:v>
                </c:pt>
                <c:pt idx="1719">
                  <c:v>517.3985242229</c:v>
                </c:pt>
                <c:pt idx="1720">
                  <c:v>513.3722185104087</c:v>
                </c:pt>
                <c:pt idx="1721">
                  <c:v>517.51583734968</c:v>
                </c:pt>
                <c:pt idx="1722">
                  <c:v>516.64681807027</c:v>
                </c:pt>
                <c:pt idx="1723">
                  <c:v>516.92549225512</c:v>
                </c:pt>
                <c:pt idx="1724">
                  <c:v>517.08705493003</c:v>
                </c:pt>
                <c:pt idx="1725">
                  <c:v>516.59612205727</c:v>
                </c:pt>
                <c:pt idx="1726">
                  <c:v>516.61619805302</c:v>
                </c:pt>
                <c:pt idx="1727">
                  <c:v>519.6216319961905</c:v>
                </c:pt>
                <c:pt idx="1728">
                  <c:v>514.8447818814587</c:v>
                </c:pt>
                <c:pt idx="1729">
                  <c:v>519.8455254700187</c:v>
                </c:pt>
                <c:pt idx="1730">
                  <c:v>522.4658380887594</c:v>
                </c:pt>
                <c:pt idx="1731">
                  <c:v>519.34088559179</c:v>
                </c:pt>
                <c:pt idx="1732">
                  <c:v>521.76074960133</c:v>
                </c:pt>
                <c:pt idx="1733">
                  <c:v>524.91141746727</c:v>
                </c:pt>
                <c:pt idx="1734">
                  <c:v>528.19698579908</c:v>
                </c:pt>
                <c:pt idx="1735">
                  <c:v>536.3662693136579</c:v>
                </c:pt>
                <c:pt idx="1737">
                  <c:v>532.52576556085</c:v>
                </c:pt>
                <c:pt idx="1738">
                  <c:v>535.49944904475</c:v>
                </c:pt>
                <c:pt idx="1739">
                  <c:v>537.9621037763999</c:v>
                </c:pt>
                <c:pt idx="1740">
                  <c:v>539.52305362223</c:v>
                </c:pt>
                <c:pt idx="1741">
                  <c:v>541.1172435634501</c:v>
                </c:pt>
                <c:pt idx="1742">
                  <c:v>541.7462068950578</c:v>
                </c:pt>
                <c:pt idx="1743">
                  <c:v>539.23240697908</c:v>
                </c:pt>
                <c:pt idx="1744">
                  <c:v>535.4162846796</c:v>
                </c:pt>
                <c:pt idx="1745">
                  <c:v>526.71087903616</c:v>
                </c:pt>
                <c:pt idx="1746">
                  <c:v>519.4498693823894</c:v>
                </c:pt>
                <c:pt idx="1747">
                  <c:v>513.11916257335</c:v>
                </c:pt>
                <c:pt idx="1748">
                  <c:v>499.6251261703301</c:v>
                </c:pt>
                <c:pt idx="1749">
                  <c:v>488.17199104947</c:v>
                </c:pt>
                <c:pt idx="1750">
                  <c:v>477.488009504389</c:v>
                </c:pt>
                <c:pt idx="1751">
                  <c:v>469.15256701904</c:v>
                </c:pt>
                <c:pt idx="1753">
                  <c:v>464.1718448727001</c:v>
                </c:pt>
                <c:pt idx="1754">
                  <c:v>458.01467757637</c:v>
                </c:pt>
                <c:pt idx="1755">
                  <c:v>459.9883689011986</c:v>
                </c:pt>
                <c:pt idx="1756">
                  <c:v>458.54033393453</c:v>
                </c:pt>
                <c:pt idx="1757">
                  <c:v>464.55961884354</c:v>
                </c:pt>
                <c:pt idx="1758">
                  <c:v>465.08949617036</c:v>
                </c:pt>
                <c:pt idx="1760">
                  <c:v>458.4564912347</c:v>
                </c:pt>
                <c:pt idx="1761">
                  <c:v>452.54267967153</c:v>
                </c:pt>
                <c:pt idx="1762">
                  <c:v>452.40738760665</c:v>
                </c:pt>
                <c:pt idx="1763">
                  <c:v>451.60465882751</c:v>
                </c:pt>
                <c:pt idx="1765">
                  <c:v>446.339574346239</c:v>
                </c:pt>
                <c:pt idx="1766">
                  <c:v>438.1560807057001</c:v>
                </c:pt>
                <c:pt idx="1767">
                  <c:v>388.57420646752</c:v>
                </c:pt>
                <c:pt idx="1768">
                  <c:v>299.3675170518</c:v>
                </c:pt>
                <c:pt idx="1823">
                  <c:v>169.77703690928</c:v>
                </c:pt>
                <c:pt idx="1824">
                  <c:v>259.316503993596</c:v>
                </c:pt>
                <c:pt idx="1825">
                  <c:v>291.17016902542</c:v>
                </c:pt>
                <c:pt idx="2013">
                  <c:v>157.7075019303117</c:v>
                </c:pt>
                <c:pt idx="2014">
                  <c:v>219.3428196913577</c:v>
                </c:pt>
                <c:pt idx="2015">
                  <c:v>282.5268496713361</c:v>
                </c:pt>
                <c:pt idx="2016">
                  <c:v>372.342232876715</c:v>
                </c:pt>
                <c:pt idx="2018">
                  <c:v>432.378439436489</c:v>
                </c:pt>
                <c:pt idx="2019">
                  <c:v>432.67560136272</c:v>
                </c:pt>
                <c:pt idx="2020">
                  <c:v>433.77447931968</c:v>
                </c:pt>
                <c:pt idx="2021">
                  <c:v>433.1238282998201</c:v>
                </c:pt>
                <c:pt idx="2022">
                  <c:v>433.2157322281787</c:v>
                </c:pt>
                <c:pt idx="2023">
                  <c:v>432.925944147189</c:v>
                </c:pt>
                <c:pt idx="2024">
                  <c:v>433.54224029613</c:v>
                </c:pt>
                <c:pt idx="2025">
                  <c:v>433.3341524369699</c:v>
                </c:pt>
                <c:pt idx="2026">
                  <c:v>432.9406005094</c:v>
                </c:pt>
                <c:pt idx="2027">
                  <c:v>432.74772315185</c:v>
                </c:pt>
                <c:pt idx="2028">
                  <c:v>432.0420817872601</c:v>
                </c:pt>
                <c:pt idx="2029">
                  <c:v>431.84419864008</c:v>
                </c:pt>
                <c:pt idx="2030">
                  <c:v>435.19929825791</c:v>
                </c:pt>
                <c:pt idx="2031">
                  <c:v>435.05026554236</c:v>
                </c:pt>
                <c:pt idx="2032">
                  <c:v>435.9915762621781</c:v>
                </c:pt>
                <c:pt idx="2033">
                  <c:v>436.58689065774</c:v>
                </c:pt>
                <c:pt idx="2034">
                  <c:v>436.65746829151</c:v>
                </c:pt>
                <c:pt idx="2035">
                  <c:v>436.1933561107199</c:v>
                </c:pt>
                <c:pt idx="2036">
                  <c:v>437.786272307979</c:v>
                </c:pt>
                <c:pt idx="2037">
                  <c:v>435.45576689275</c:v>
                </c:pt>
                <c:pt idx="2038">
                  <c:v>435.2869006759996</c:v>
                </c:pt>
                <c:pt idx="2039">
                  <c:v>435.16996219451</c:v>
                </c:pt>
                <c:pt idx="2040">
                  <c:v>435.2719464880091</c:v>
                </c:pt>
                <c:pt idx="2041">
                  <c:v>434.371911078659</c:v>
                </c:pt>
                <c:pt idx="2042">
                  <c:v>438.07724716233</c:v>
                </c:pt>
                <c:pt idx="2043">
                  <c:v>437.63971860171</c:v>
                </c:pt>
                <c:pt idx="2044">
                  <c:v>436.788405951379</c:v>
                </c:pt>
                <c:pt idx="2045">
                  <c:v>437.1556218348703</c:v>
                </c:pt>
                <c:pt idx="2046">
                  <c:v>436.7087664612788</c:v>
                </c:pt>
                <c:pt idx="2047">
                  <c:v>435.88701579383</c:v>
                </c:pt>
                <c:pt idx="2048">
                  <c:v>438.797634147259</c:v>
                </c:pt>
                <c:pt idx="2049">
                  <c:v>437.71342964932</c:v>
                </c:pt>
                <c:pt idx="2050">
                  <c:v>441.251059700089</c:v>
                </c:pt>
                <c:pt idx="2051">
                  <c:v>439.9142167676591</c:v>
                </c:pt>
                <c:pt idx="2052">
                  <c:v>438.82570133699</c:v>
                </c:pt>
                <c:pt idx="2053">
                  <c:v>437.57465719137</c:v>
                </c:pt>
                <c:pt idx="2056">
                  <c:v>439.441485048489</c:v>
                </c:pt>
                <c:pt idx="2057">
                  <c:v>438.73092159526</c:v>
                </c:pt>
                <c:pt idx="2058">
                  <c:v>438.4093293765599</c:v>
                </c:pt>
                <c:pt idx="2061">
                  <c:v>439.7015632091</c:v>
                </c:pt>
                <c:pt idx="2062">
                  <c:v>439.15479917084</c:v>
                </c:pt>
                <c:pt idx="2063">
                  <c:v>438.4420744884599</c:v>
                </c:pt>
                <c:pt idx="2064">
                  <c:v>436.81598265175</c:v>
                </c:pt>
                <c:pt idx="2065">
                  <c:v>439.85828772979</c:v>
                </c:pt>
                <c:pt idx="2066">
                  <c:v>443.0061153098499</c:v>
                </c:pt>
                <c:pt idx="2067">
                  <c:v>442.2108450797001</c:v>
                </c:pt>
                <c:pt idx="2068">
                  <c:v>441.6321931066199</c:v>
                </c:pt>
                <c:pt idx="2070">
                  <c:v>439.6392476009601</c:v>
                </c:pt>
                <c:pt idx="2071">
                  <c:v>439.60042802351</c:v>
                </c:pt>
                <c:pt idx="2072">
                  <c:v>438.8720400734801</c:v>
                </c:pt>
                <c:pt idx="2073">
                  <c:v>441.71548440206</c:v>
                </c:pt>
                <c:pt idx="2075">
                  <c:v>442.89423814908</c:v>
                </c:pt>
                <c:pt idx="2076">
                  <c:v>442.30145040587</c:v>
                </c:pt>
                <c:pt idx="2078">
                  <c:v>443.09128002298</c:v>
                </c:pt>
                <c:pt idx="2079">
                  <c:v>442.29429346834</c:v>
                </c:pt>
                <c:pt idx="2080">
                  <c:v>442.54365492566</c:v>
                </c:pt>
                <c:pt idx="2081">
                  <c:v>444.7333793686186</c:v>
                </c:pt>
                <c:pt idx="2082">
                  <c:v>443.86908575277</c:v>
                </c:pt>
                <c:pt idx="2083">
                  <c:v>442.9594254814099</c:v>
                </c:pt>
                <c:pt idx="2084">
                  <c:v>441.5879135945399</c:v>
                </c:pt>
                <c:pt idx="2086">
                  <c:v>446.9315060482979</c:v>
                </c:pt>
                <c:pt idx="2087">
                  <c:v>445.2267706441696</c:v>
                </c:pt>
                <c:pt idx="2088">
                  <c:v>443.91564735587</c:v>
                </c:pt>
                <c:pt idx="2089">
                  <c:v>443.0889983570291</c:v>
                </c:pt>
                <c:pt idx="2090">
                  <c:v>441.7382163726289</c:v>
                </c:pt>
                <c:pt idx="2091">
                  <c:v>445.297388255159</c:v>
                </c:pt>
                <c:pt idx="2092">
                  <c:v>444.9218560227891</c:v>
                </c:pt>
                <c:pt idx="2093">
                  <c:v>446.0764299093</c:v>
                </c:pt>
                <c:pt idx="2094">
                  <c:v>445.4847739683391</c:v>
                </c:pt>
                <c:pt idx="2095">
                  <c:v>447.7725763864599</c:v>
                </c:pt>
                <c:pt idx="2096">
                  <c:v>446.392512847979</c:v>
                </c:pt>
                <c:pt idx="2097">
                  <c:v>445.6948099971199</c:v>
                </c:pt>
                <c:pt idx="2098">
                  <c:v>447.092330907999</c:v>
                </c:pt>
                <c:pt idx="2099">
                  <c:v>449.7617495548399</c:v>
                </c:pt>
                <c:pt idx="2100">
                  <c:v>447.89235243054</c:v>
                </c:pt>
                <c:pt idx="2101">
                  <c:v>446.9003446527</c:v>
                </c:pt>
                <c:pt idx="2102">
                  <c:v>444.80940883945</c:v>
                </c:pt>
                <c:pt idx="2103">
                  <c:v>443.68446093227</c:v>
                </c:pt>
                <c:pt idx="2104">
                  <c:v>447.3889960700099</c:v>
                </c:pt>
                <c:pt idx="2105">
                  <c:v>449.200017437919</c:v>
                </c:pt>
                <c:pt idx="2106">
                  <c:v>448.1701259254201</c:v>
                </c:pt>
                <c:pt idx="2108">
                  <c:v>448.99245292076</c:v>
                </c:pt>
                <c:pt idx="2109">
                  <c:v>446.83972935244</c:v>
                </c:pt>
                <c:pt idx="2110">
                  <c:v>448.9275042717296</c:v>
                </c:pt>
                <c:pt idx="2111">
                  <c:v>446.8747859520896</c:v>
                </c:pt>
                <c:pt idx="2112">
                  <c:v>448.94209867769</c:v>
                </c:pt>
                <c:pt idx="2113">
                  <c:v>448.19590903614</c:v>
                </c:pt>
                <c:pt idx="2114">
                  <c:v>446.71463271876</c:v>
                </c:pt>
                <c:pt idx="2115">
                  <c:v>447.2254560725091</c:v>
                </c:pt>
                <c:pt idx="2117">
                  <c:v>449.8391184606288</c:v>
                </c:pt>
                <c:pt idx="2118">
                  <c:v>447.7805465329301</c:v>
                </c:pt>
                <c:pt idx="2119">
                  <c:v>446.1479455439301</c:v>
                </c:pt>
                <c:pt idx="2120">
                  <c:v>449.65015796182</c:v>
                </c:pt>
                <c:pt idx="2121">
                  <c:v>451.8942315452699</c:v>
                </c:pt>
                <c:pt idx="2124">
                  <c:v>451.65541778872</c:v>
                </c:pt>
                <c:pt idx="2125">
                  <c:v>449.1544969767</c:v>
                </c:pt>
                <c:pt idx="2126">
                  <c:v>447.588611467449</c:v>
                </c:pt>
                <c:pt idx="2128">
                  <c:v>452.10714472926</c:v>
                </c:pt>
                <c:pt idx="2130">
                  <c:v>452.989704318219</c:v>
                </c:pt>
                <c:pt idx="2132">
                  <c:v>448.236067769019</c:v>
                </c:pt>
                <c:pt idx="2133">
                  <c:v>449.9502716442</c:v>
                </c:pt>
                <c:pt idx="2134">
                  <c:v>313.60211588482</c:v>
                </c:pt>
                <c:pt idx="2313">
                  <c:v>155.118109066984</c:v>
                </c:pt>
                <c:pt idx="2314">
                  <c:v>184.586894262939</c:v>
                </c:pt>
                <c:pt idx="2316">
                  <c:v>186.7337666265639</c:v>
                </c:pt>
                <c:pt idx="2317">
                  <c:v>196.514889848424</c:v>
                </c:pt>
                <c:pt idx="2318">
                  <c:v>191.784786270884</c:v>
                </c:pt>
                <c:pt idx="2319">
                  <c:v>184.064010729496</c:v>
                </c:pt>
                <c:pt idx="2320">
                  <c:v>175.769975528694</c:v>
                </c:pt>
                <c:pt idx="2321">
                  <c:v>161.998709703766</c:v>
                </c:pt>
                <c:pt idx="2322">
                  <c:v>149.363025962699</c:v>
                </c:pt>
                <c:pt idx="2326">
                  <c:v>142.48335806138</c:v>
                </c:pt>
                <c:pt idx="2327">
                  <c:v>159.15527557585</c:v>
                </c:pt>
                <c:pt idx="2328">
                  <c:v>172.50840914121</c:v>
                </c:pt>
                <c:pt idx="2329">
                  <c:v>191.6748526542999</c:v>
                </c:pt>
                <c:pt idx="2330">
                  <c:v>214.1857757987</c:v>
                </c:pt>
                <c:pt idx="2331">
                  <c:v>231.419838764988</c:v>
                </c:pt>
                <c:pt idx="2332">
                  <c:v>236.24612930394</c:v>
                </c:pt>
                <c:pt idx="2333">
                  <c:v>236.49323138063</c:v>
                </c:pt>
                <c:pt idx="2334">
                  <c:v>225.19980135378</c:v>
                </c:pt>
                <c:pt idx="2335">
                  <c:v>205.0736371791299</c:v>
                </c:pt>
                <c:pt idx="2336">
                  <c:v>168.00520733798</c:v>
                </c:pt>
                <c:pt idx="2361">
                  <c:v>177.59802070756</c:v>
                </c:pt>
                <c:pt idx="2362">
                  <c:v>239.832203712752</c:v>
                </c:pt>
                <c:pt idx="2363">
                  <c:v>296.446723024712</c:v>
                </c:pt>
                <c:pt idx="2364">
                  <c:v>346.21479843681</c:v>
                </c:pt>
                <c:pt idx="2365">
                  <c:v>386.68292715089</c:v>
                </c:pt>
                <c:pt idx="2367">
                  <c:v>449.4845423406789</c:v>
                </c:pt>
                <c:pt idx="2368">
                  <c:v>457.64955744062</c:v>
                </c:pt>
                <c:pt idx="2369">
                  <c:v>459.9783748518491</c:v>
                </c:pt>
                <c:pt idx="2370">
                  <c:v>456.14285586591</c:v>
                </c:pt>
                <c:pt idx="2371">
                  <c:v>459.60597287615</c:v>
                </c:pt>
                <c:pt idx="2372">
                  <c:v>459.446224987079</c:v>
                </c:pt>
                <c:pt idx="2373">
                  <c:v>459.5423399941299</c:v>
                </c:pt>
                <c:pt idx="2374">
                  <c:v>459.76810194986</c:v>
                </c:pt>
                <c:pt idx="2377">
                  <c:v>461.19316019586</c:v>
                </c:pt>
                <c:pt idx="2378">
                  <c:v>462.1237439681291</c:v>
                </c:pt>
                <c:pt idx="2379">
                  <c:v>457.98699863805</c:v>
                </c:pt>
                <c:pt idx="2380">
                  <c:v>458.4162232091196</c:v>
                </c:pt>
                <c:pt idx="2381">
                  <c:v>462.6372740778501</c:v>
                </c:pt>
                <c:pt idx="2382">
                  <c:v>463.3133540859</c:v>
                </c:pt>
                <c:pt idx="2383">
                  <c:v>459.86713409941</c:v>
                </c:pt>
                <c:pt idx="2384">
                  <c:v>457.12509203167</c:v>
                </c:pt>
                <c:pt idx="2385">
                  <c:v>447.9278544038501</c:v>
                </c:pt>
                <c:pt idx="2386">
                  <c:v>414.9819993431491</c:v>
                </c:pt>
                <c:pt idx="2387">
                  <c:v>356.5629437069601</c:v>
                </c:pt>
                <c:pt idx="2389">
                  <c:v>281.732232593809</c:v>
                </c:pt>
                <c:pt idx="2390">
                  <c:v>248.947628433919</c:v>
                </c:pt>
                <c:pt idx="2391">
                  <c:v>224.082833494465</c:v>
                </c:pt>
                <c:pt idx="2392">
                  <c:v>204.677938335952</c:v>
                </c:pt>
                <c:pt idx="2393">
                  <c:v>189.420092295137</c:v>
                </c:pt>
                <c:pt idx="2394">
                  <c:v>162.754934147864</c:v>
                </c:pt>
                <c:pt idx="2397">
                  <c:v>143.755628469053</c:v>
                </c:pt>
                <c:pt idx="2398">
                  <c:v>145.788226530554</c:v>
                </c:pt>
                <c:pt idx="2400">
                  <c:v>142.316045541819</c:v>
                </c:pt>
                <c:pt idx="2401">
                  <c:v>155.444259991184</c:v>
                </c:pt>
                <c:pt idx="2402">
                  <c:v>166.151528863167</c:v>
                </c:pt>
                <c:pt idx="2403">
                  <c:v>168.513746479275</c:v>
                </c:pt>
                <c:pt idx="2404">
                  <c:v>175.303817000899</c:v>
                </c:pt>
                <c:pt idx="2406">
                  <c:v>194.49428261411</c:v>
                </c:pt>
                <c:pt idx="2407">
                  <c:v>216.541897127404</c:v>
                </c:pt>
                <c:pt idx="2408">
                  <c:v>248.641417801067</c:v>
                </c:pt>
                <c:pt idx="2409">
                  <c:v>284.5565818004531</c:v>
                </c:pt>
                <c:pt idx="2410">
                  <c:v>307.541119471261</c:v>
                </c:pt>
                <c:pt idx="2411">
                  <c:v>338.5720624945</c:v>
                </c:pt>
                <c:pt idx="2412">
                  <c:v>384.351314703599</c:v>
                </c:pt>
                <c:pt idx="2413">
                  <c:v>432.1831545452788</c:v>
                </c:pt>
                <c:pt idx="2414">
                  <c:v>446.9757273429692</c:v>
                </c:pt>
                <c:pt idx="2415">
                  <c:v>451.3364243679499</c:v>
                </c:pt>
                <c:pt idx="2416">
                  <c:v>458.0038659602399</c:v>
                </c:pt>
                <c:pt idx="2417">
                  <c:v>463.42017432973</c:v>
                </c:pt>
                <c:pt idx="2418">
                  <c:v>464.16063376921</c:v>
                </c:pt>
                <c:pt idx="2420">
                  <c:v>461.14669850036</c:v>
                </c:pt>
                <c:pt idx="2421">
                  <c:v>465.20578935995</c:v>
                </c:pt>
                <c:pt idx="2422">
                  <c:v>465.1686929561699</c:v>
                </c:pt>
                <c:pt idx="2423">
                  <c:v>467.1735126688699</c:v>
                </c:pt>
                <c:pt idx="2424">
                  <c:v>462.4807326565492</c:v>
                </c:pt>
                <c:pt idx="2425">
                  <c:v>462.93398319059</c:v>
                </c:pt>
                <c:pt idx="2426">
                  <c:v>462.9106597064891</c:v>
                </c:pt>
                <c:pt idx="2427">
                  <c:v>463.01426709892</c:v>
                </c:pt>
                <c:pt idx="2428">
                  <c:v>463.24137823505</c:v>
                </c:pt>
                <c:pt idx="2429">
                  <c:v>467.260479941569</c:v>
                </c:pt>
                <c:pt idx="2430">
                  <c:v>462.71098917397</c:v>
                </c:pt>
                <c:pt idx="2431">
                  <c:v>463.161839247409</c:v>
                </c:pt>
                <c:pt idx="2432">
                  <c:v>462.5375465343201</c:v>
                </c:pt>
                <c:pt idx="2433">
                  <c:v>463.0828939581991</c:v>
                </c:pt>
                <c:pt idx="2434">
                  <c:v>462.435229708929</c:v>
                </c:pt>
                <c:pt idx="2435">
                  <c:v>462.51995458815</c:v>
                </c:pt>
                <c:pt idx="2436">
                  <c:v>466.17746054495</c:v>
                </c:pt>
                <c:pt idx="2437">
                  <c:v>467.19238121957</c:v>
                </c:pt>
                <c:pt idx="2438">
                  <c:v>467.2603722520788</c:v>
                </c:pt>
                <c:pt idx="2439">
                  <c:v>462.9324168473391</c:v>
                </c:pt>
                <c:pt idx="2440">
                  <c:v>462.71865454415</c:v>
                </c:pt>
                <c:pt idx="2441">
                  <c:v>463.00237346285</c:v>
                </c:pt>
                <c:pt idx="2442">
                  <c:v>463.5712388507</c:v>
                </c:pt>
                <c:pt idx="2443">
                  <c:v>462.8341528756</c:v>
                </c:pt>
                <c:pt idx="2444">
                  <c:v>466.52928590704</c:v>
                </c:pt>
                <c:pt idx="2445">
                  <c:v>465.753490472619</c:v>
                </c:pt>
                <c:pt idx="2446">
                  <c:v>466.11861316937</c:v>
                </c:pt>
                <c:pt idx="2447">
                  <c:v>465.264599478169</c:v>
                </c:pt>
                <c:pt idx="2448">
                  <c:v>465.00252234501</c:v>
                </c:pt>
                <c:pt idx="2449">
                  <c:v>465.1939864175599</c:v>
                </c:pt>
                <c:pt idx="2450">
                  <c:v>464.10360263093</c:v>
                </c:pt>
                <c:pt idx="2451">
                  <c:v>464.09474759017</c:v>
                </c:pt>
                <c:pt idx="2452">
                  <c:v>467.235553228269</c:v>
                </c:pt>
                <c:pt idx="2453">
                  <c:v>467.36450503498</c:v>
                </c:pt>
                <c:pt idx="2454">
                  <c:v>466.87685688033</c:v>
                </c:pt>
                <c:pt idx="2455">
                  <c:v>466.31724465331</c:v>
                </c:pt>
                <c:pt idx="2456">
                  <c:v>464.8834417061699</c:v>
                </c:pt>
                <c:pt idx="2457">
                  <c:v>464.3406219317701</c:v>
                </c:pt>
                <c:pt idx="2458">
                  <c:v>466.77914543341</c:v>
                </c:pt>
                <c:pt idx="2459">
                  <c:v>467.8271966627199</c:v>
                </c:pt>
                <c:pt idx="2460">
                  <c:v>464.61786321333</c:v>
                </c:pt>
                <c:pt idx="2461">
                  <c:v>461.939527586639</c:v>
                </c:pt>
                <c:pt idx="2462">
                  <c:v>461.780113492349</c:v>
                </c:pt>
                <c:pt idx="2463">
                  <c:v>461.4268351385891</c:v>
                </c:pt>
                <c:pt idx="2464">
                  <c:v>461.2345154082882</c:v>
                </c:pt>
                <c:pt idx="2466">
                  <c:v>459.488935904829</c:v>
                </c:pt>
                <c:pt idx="2467">
                  <c:v>462.1523000416299</c:v>
                </c:pt>
                <c:pt idx="2468">
                  <c:v>461.7189142923696</c:v>
                </c:pt>
                <c:pt idx="2469">
                  <c:v>461.24985940623</c:v>
                </c:pt>
                <c:pt idx="2470">
                  <c:v>459.9204511535999</c:v>
                </c:pt>
                <c:pt idx="2471">
                  <c:v>459.16470747342</c:v>
                </c:pt>
                <c:pt idx="2472">
                  <c:v>459.036231966529</c:v>
                </c:pt>
                <c:pt idx="2473">
                  <c:v>462.0256379287791</c:v>
                </c:pt>
                <c:pt idx="2474">
                  <c:v>462.3655996397801</c:v>
                </c:pt>
                <c:pt idx="2475">
                  <c:v>462.03829355954</c:v>
                </c:pt>
                <c:pt idx="2476">
                  <c:v>461.01649982052</c:v>
                </c:pt>
                <c:pt idx="2478">
                  <c:v>461.059735742979</c:v>
                </c:pt>
                <c:pt idx="2481">
                  <c:v>464.3647026186799</c:v>
                </c:pt>
                <c:pt idx="2482">
                  <c:v>464.97016155989</c:v>
                </c:pt>
                <c:pt idx="2483">
                  <c:v>467.15787428052</c:v>
                </c:pt>
                <c:pt idx="2484">
                  <c:v>469.17149749133</c:v>
                </c:pt>
                <c:pt idx="2486">
                  <c:v>474.9007198988991</c:v>
                </c:pt>
                <c:pt idx="2488">
                  <c:v>488.32498298713</c:v>
                </c:pt>
                <c:pt idx="2489">
                  <c:v>499.3356628354301</c:v>
                </c:pt>
                <c:pt idx="2490">
                  <c:v>507.27417135178</c:v>
                </c:pt>
                <c:pt idx="2491">
                  <c:v>515.6749860892</c:v>
                </c:pt>
                <c:pt idx="2492">
                  <c:v>532.1596643859075</c:v>
                </c:pt>
                <c:pt idx="2493">
                  <c:v>553.5667258523794</c:v>
                </c:pt>
                <c:pt idx="2494">
                  <c:v>559.07322759651</c:v>
                </c:pt>
                <c:pt idx="2495">
                  <c:v>557.16775277968</c:v>
                </c:pt>
                <c:pt idx="2496">
                  <c:v>558.3974450247588</c:v>
                </c:pt>
                <c:pt idx="2497">
                  <c:v>553.67625353746</c:v>
                </c:pt>
                <c:pt idx="2498">
                  <c:v>548.5428923025194</c:v>
                </c:pt>
                <c:pt idx="2499">
                  <c:v>546.27739916119</c:v>
                </c:pt>
                <c:pt idx="2500">
                  <c:v>542.5341656356094</c:v>
                </c:pt>
                <c:pt idx="2501">
                  <c:v>546.06980080013</c:v>
                </c:pt>
                <c:pt idx="2502">
                  <c:v>551.64510522558</c:v>
                </c:pt>
                <c:pt idx="2503">
                  <c:v>549.9602313947784</c:v>
                </c:pt>
                <c:pt idx="2504">
                  <c:v>547.4468349354294</c:v>
                </c:pt>
                <c:pt idx="2505">
                  <c:v>544.6816987718601</c:v>
                </c:pt>
                <c:pt idx="2506">
                  <c:v>542.63910949657</c:v>
                </c:pt>
                <c:pt idx="2508">
                  <c:v>545.73635657318</c:v>
                </c:pt>
                <c:pt idx="2509">
                  <c:v>545.76567205655</c:v>
                </c:pt>
                <c:pt idx="2510">
                  <c:v>545.46113993671</c:v>
                </c:pt>
                <c:pt idx="2511">
                  <c:v>545.84185245736</c:v>
                </c:pt>
                <c:pt idx="2512">
                  <c:v>544.64059329865</c:v>
                </c:pt>
                <c:pt idx="2513">
                  <c:v>545.61435166003</c:v>
                </c:pt>
                <c:pt idx="2514">
                  <c:v>543.97687421956</c:v>
                </c:pt>
                <c:pt idx="2515">
                  <c:v>545.13802295615</c:v>
                </c:pt>
                <c:pt idx="2516">
                  <c:v>552.0915285668</c:v>
                </c:pt>
                <c:pt idx="2517">
                  <c:v>547.5816568877086</c:v>
                </c:pt>
                <c:pt idx="2518">
                  <c:v>544.97829525128</c:v>
                </c:pt>
                <c:pt idx="2519">
                  <c:v>545.44835022345</c:v>
                </c:pt>
                <c:pt idx="2520">
                  <c:v>547.9659145399801</c:v>
                </c:pt>
                <c:pt idx="2522">
                  <c:v>551.54514392614</c:v>
                </c:pt>
                <c:pt idx="2523">
                  <c:v>552.94808775702</c:v>
                </c:pt>
                <c:pt idx="2524">
                  <c:v>557.97893542674</c:v>
                </c:pt>
                <c:pt idx="2525">
                  <c:v>555.12420503888</c:v>
                </c:pt>
                <c:pt idx="2526">
                  <c:v>546.7084822027</c:v>
                </c:pt>
                <c:pt idx="2527">
                  <c:v>543.13377051992</c:v>
                </c:pt>
                <c:pt idx="2528">
                  <c:v>541.19104330836</c:v>
                </c:pt>
                <c:pt idx="2529">
                  <c:v>543.2453840215001</c:v>
                </c:pt>
                <c:pt idx="2530">
                  <c:v>549.4187073156401</c:v>
                </c:pt>
                <c:pt idx="2531">
                  <c:v>545.77637557934</c:v>
                </c:pt>
                <c:pt idx="2532">
                  <c:v>542.91046095553</c:v>
                </c:pt>
                <c:pt idx="2533">
                  <c:v>541.97727176937</c:v>
                </c:pt>
                <c:pt idx="2534">
                  <c:v>541.1203994157194</c:v>
                </c:pt>
                <c:pt idx="2535">
                  <c:v>537.28348881469</c:v>
                </c:pt>
                <c:pt idx="2536">
                  <c:v>534.0404683235189</c:v>
                </c:pt>
                <c:pt idx="2537">
                  <c:v>538.21170770422</c:v>
                </c:pt>
                <c:pt idx="2538">
                  <c:v>539.5979410636401</c:v>
                </c:pt>
                <c:pt idx="2539">
                  <c:v>538.8510567463999</c:v>
                </c:pt>
                <c:pt idx="2540">
                  <c:v>538.07884339316</c:v>
                </c:pt>
                <c:pt idx="2541">
                  <c:v>536.47963447331</c:v>
                </c:pt>
                <c:pt idx="2542">
                  <c:v>536.110574977781</c:v>
                </c:pt>
                <c:pt idx="2543">
                  <c:v>533.69844598626</c:v>
                </c:pt>
                <c:pt idx="2545">
                  <c:v>532.4475047512789</c:v>
                </c:pt>
                <c:pt idx="2547">
                  <c:v>529.5442860235194</c:v>
                </c:pt>
                <c:pt idx="2548">
                  <c:v>527.7530020644201</c:v>
                </c:pt>
                <c:pt idx="2549">
                  <c:v>521.12028305159</c:v>
                </c:pt>
                <c:pt idx="2551">
                  <c:v>521.28872409767</c:v>
                </c:pt>
                <c:pt idx="2552">
                  <c:v>525.19834945943</c:v>
                </c:pt>
                <c:pt idx="2553">
                  <c:v>523.55830214552</c:v>
                </c:pt>
                <c:pt idx="2554">
                  <c:v>522.1294405920901</c:v>
                </c:pt>
                <c:pt idx="2555">
                  <c:v>521.24319726569</c:v>
                </c:pt>
                <c:pt idx="2556">
                  <c:v>519.53318474476</c:v>
                </c:pt>
                <c:pt idx="2557">
                  <c:v>519.23816896728</c:v>
                </c:pt>
                <c:pt idx="2558">
                  <c:v>527.73794103023</c:v>
                </c:pt>
                <c:pt idx="2559">
                  <c:v>527.2323258539184</c:v>
                </c:pt>
                <c:pt idx="2560">
                  <c:v>527.78011011279</c:v>
                </c:pt>
                <c:pt idx="2561">
                  <c:v>526.68984865064</c:v>
                </c:pt>
                <c:pt idx="2562">
                  <c:v>524.65669537861</c:v>
                </c:pt>
                <c:pt idx="2563">
                  <c:v>524.61890112438</c:v>
                </c:pt>
                <c:pt idx="2564">
                  <c:v>527.53856374817</c:v>
                </c:pt>
                <c:pt idx="2565">
                  <c:v>526.4680161464801</c:v>
                </c:pt>
                <c:pt idx="2566">
                  <c:v>525.6252235999589</c:v>
                </c:pt>
                <c:pt idx="2567">
                  <c:v>523.69531315211</c:v>
                </c:pt>
                <c:pt idx="2568">
                  <c:v>522.8685137358488</c:v>
                </c:pt>
                <c:pt idx="2569">
                  <c:v>525.79118361199</c:v>
                </c:pt>
                <c:pt idx="2570">
                  <c:v>529.01376691657</c:v>
                </c:pt>
                <c:pt idx="2571">
                  <c:v>526.24546837667</c:v>
                </c:pt>
                <c:pt idx="2572">
                  <c:v>529.253312575651</c:v>
                </c:pt>
                <c:pt idx="2573">
                  <c:v>528.26809198648</c:v>
                </c:pt>
                <c:pt idx="2575">
                  <c:v>525.5036520924489</c:v>
                </c:pt>
                <c:pt idx="2576">
                  <c:v>526.21080294381</c:v>
                </c:pt>
                <c:pt idx="2577">
                  <c:v>527.4564642145489</c:v>
                </c:pt>
                <c:pt idx="2578">
                  <c:v>523.66573470408</c:v>
                </c:pt>
                <c:pt idx="2579">
                  <c:v>525.58385803462</c:v>
                </c:pt>
                <c:pt idx="2580">
                  <c:v>529.38451865503</c:v>
                </c:pt>
                <c:pt idx="2581">
                  <c:v>531.78779308818</c:v>
                </c:pt>
                <c:pt idx="2582">
                  <c:v>533.60540387891</c:v>
                </c:pt>
                <c:pt idx="2583">
                  <c:v>533.08600367794</c:v>
                </c:pt>
                <c:pt idx="2584">
                  <c:v>535.42726726786</c:v>
                </c:pt>
                <c:pt idx="2585">
                  <c:v>531.11152003735</c:v>
                </c:pt>
                <c:pt idx="2586">
                  <c:v>497.94859772333</c:v>
                </c:pt>
                <c:pt idx="2587">
                  <c:v>318.95227778732</c:v>
                </c:pt>
                <c:pt idx="2588">
                  <c:v>146.698564897518</c:v>
                </c:pt>
                <c:pt idx="2618">
                  <c:v>146.9666824365656</c:v>
                </c:pt>
                <c:pt idx="2620">
                  <c:v>142.1405749147559</c:v>
                </c:pt>
                <c:pt idx="2860">
                  <c:v>462.92618702346</c:v>
                </c:pt>
                <c:pt idx="2861">
                  <c:v>465.53486322128</c:v>
                </c:pt>
                <c:pt idx="2862">
                  <c:v>463.0566194268699</c:v>
                </c:pt>
                <c:pt idx="2863">
                  <c:v>464.4938685095099</c:v>
                </c:pt>
                <c:pt idx="2864">
                  <c:v>462.313599424</c:v>
                </c:pt>
                <c:pt idx="2865">
                  <c:v>463.76207248156</c:v>
                </c:pt>
                <c:pt idx="2866">
                  <c:v>464.81434166027</c:v>
                </c:pt>
                <c:pt idx="2867">
                  <c:v>462.45998630112</c:v>
                </c:pt>
                <c:pt idx="2868">
                  <c:v>467.6964443150501</c:v>
                </c:pt>
                <c:pt idx="2869">
                  <c:v>465.7028497273701</c:v>
                </c:pt>
                <c:pt idx="2870">
                  <c:v>468.416707964889</c:v>
                </c:pt>
                <c:pt idx="2871">
                  <c:v>465.1820691190801</c:v>
                </c:pt>
                <c:pt idx="2872">
                  <c:v>466.72017830071</c:v>
                </c:pt>
                <c:pt idx="2873">
                  <c:v>467.3751892471788</c:v>
                </c:pt>
                <c:pt idx="2874">
                  <c:v>465.18841633363</c:v>
                </c:pt>
                <c:pt idx="2875">
                  <c:v>467.4590402735201</c:v>
                </c:pt>
                <c:pt idx="2876">
                  <c:v>464.9229072109699</c:v>
                </c:pt>
                <c:pt idx="2877">
                  <c:v>465.9756131570791</c:v>
                </c:pt>
                <c:pt idx="2878">
                  <c:v>464.6339064559891</c:v>
                </c:pt>
                <c:pt idx="2879">
                  <c:v>466.4528736137303</c:v>
                </c:pt>
                <c:pt idx="2880">
                  <c:v>465.77596902963</c:v>
                </c:pt>
                <c:pt idx="2881">
                  <c:v>464.1531063457799</c:v>
                </c:pt>
                <c:pt idx="2882">
                  <c:v>465.60563725183</c:v>
                </c:pt>
                <c:pt idx="2883">
                  <c:v>464.2056368251</c:v>
                </c:pt>
                <c:pt idx="2884">
                  <c:v>466.0699955815101</c:v>
                </c:pt>
                <c:pt idx="2885">
                  <c:v>464.0251489606289</c:v>
                </c:pt>
                <c:pt idx="2886">
                  <c:v>466.710709645989</c:v>
                </c:pt>
                <c:pt idx="2887">
                  <c:v>465.67450789385</c:v>
                </c:pt>
                <c:pt idx="2888">
                  <c:v>467.17972312485</c:v>
                </c:pt>
                <c:pt idx="2889">
                  <c:v>465.25982674613</c:v>
                </c:pt>
                <c:pt idx="2890">
                  <c:v>467.1773347215699</c:v>
                </c:pt>
                <c:pt idx="2891">
                  <c:v>465.6297144349501</c:v>
                </c:pt>
                <c:pt idx="2892">
                  <c:v>464.3811702584491</c:v>
                </c:pt>
                <c:pt idx="2893">
                  <c:v>466.4366886400699</c:v>
                </c:pt>
                <c:pt idx="2894">
                  <c:v>464.20941199456</c:v>
                </c:pt>
                <c:pt idx="2895">
                  <c:v>466.6317266812</c:v>
                </c:pt>
                <c:pt idx="2896">
                  <c:v>465.8438772286896</c:v>
                </c:pt>
                <c:pt idx="2897">
                  <c:v>464.0220649966699</c:v>
                </c:pt>
                <c:pt idx="2898">
                  <c:v>462.83764732083</c:v>
                </c:pt>
                <c:pt idx="2899">
                  <c:v>465.3946088238901</c:v>
                </c:pt>
                <c:pt idx="2900">
                  <c:v>463.79881304176</c:v>
                </c:pt>
                <c:pt idx="2901">
                  <c:v>465.64438616031</c:v>
                </c:pt>
                <c:pt idx="2902">
                  <c:v>464.54024845418</c:v>
                </c:pt>
                <c:pt idx="2903">
                  <c:v>466.9782907410091</c:v>
                </c:pt>
                <c:pt idx="2904">
                  <c:v>465.5983311597996</c:v>
                </c:pt>
                <c:pt idx="2905">
                  <c:v>467.81146343015</c:v>
                </c:pt>
                <c:pt idx="2906">
                  <c:v>465.1908357818799</c:v>
                </c:pt>
                <c:pt idx="2907">
                  <c:v>467.6472658253</c:v>
                </c:pt>
                <c:pt idx="2908">
                  <c:v>464.81943904363</c:v>
                </c:pt>
                <c:pt idx="2909">
                  <c:v>467.6264288043201</c:v>
                </c:pt>
                <c:pt idx="2910">
                  <c:v>466.715859454999</c:v>
                </c:pt>
                <c:pt idx="2911">
                  <c:v>464.6988558102896</c:v>
                </c:pt>
                <c:pt idx="2912">
                  <c:v>465.94435498776</c:v>
                </c:pt>
                <c:pt idx="2913">
                  <c:v>467.934338704919</c:v>
                </c:pt>
                <c:pt idx="2914">
                  <c:v>466.1268890656899</c:v>
                </c:pt>
                <c:pt idx="2915">
                  <c:v>468.5351937521884</c:v>
                </c:pt>
                <c:pt idx="2916">
                  <c:v>465.896714668849</c:v>
                </c:pt>
                <c:pt idx="2917">
                  <c:v>467.02076438835</c:v>
                </c:pt>
                <c:pt idx="2918">
                  <c:v>465.0305663705099</c:v>
                </c:pt>
                <c:pt idx="2919">
                  <c:v>465.974939387619</c:v>
                </c:pt>
                <c:pt idx="2920">
                  <c:v>467.77777733236</c:v>
                </c:pt>
                <c:pt idx="2921">
                  <c:v>466.18439013796</c:v>
                </c:pt>
                <c:pt idx="2922">
                  <c:v>467.66982803602</c:v>
                </c:pt>
                <c:pt idx="2923">
                  <c:v>462.01392056086</c:v>
                </c:pt>
                <c:pt idx="2924">
                  <c:v>462.8906301900601</c:v>
                </c:pt>
                <c:pt idx="2925">
                  <c:v>464.38238856591</c:v>
                </c:pt>
                <c:pt idx="2926">
                  <c:v>463.14275004492</c:v>
                </c:pt>
                <c:pt idx="2927">
                  <c:v>464.6600890705</c:v>
                </c:pt>
                <c:pt idx="2928">
                  <c:v>467.94474836149</c:v>
                </c:pt>
                <c:pt idx="2929">
                  <c:v>462.8629463536</c:v>
                </c:pt>
                <c:pt idx="2930">
                  <c:v>465.68374993328</c:v>
                </c:pt>
                <c:pt idx="2931">
                  <c:v>465.35194612175</c:v>
                </c:pt>
                <c:pt idx="2932">
                  <c:v>464.593783747649</c:v>
                </c:pt>
                <c:pt idx="2933">
                  <c:v>465.30869735308</c:v>
                </c:pt>
                <c:pt idx="2934">
                  <c:v>465.15725873281</c:v>
                </c:pt>
                <c:pt idx="2935">
                  <c:v>461.59554682559</c:v>
                </c:pt>
                <c:pt idx="2936">
                  <c:v>463.74183428997</c:v>
                </c:pt>
                <c:pt idx="2937">
                  <c:v>464.06948965965</c:v>
                </c:pt>
                <c:pt idx="2938">
                  <c:v>463.15765340659</c:v>
                </c:pt>
                <c:pt idx="2939">
                  <c:v>462.15382794206</c:v>
                </c:pt>
                <c:pt idx="2940">
                  <c:v>464.2280103045791</c:v>
                </c:pt>
                <c:pt idx="2941">
                  <c:v>461.84560666736</c:v>
                </c:pt>
                <c:pt idx="2942">
                  <c:v>462.7247094099499</c:v>
                </c:pt>
                <c:pt idx="2944">
                  <c:v>461.456819961889</c:v>
                </c:pt>
                <c:pt idx="2945">
                  <c:v>461.2083683442789</c:v>
                </c:pt>
                <c:pt idx="2947">
                  <c:v>461.16757572924</c:v>
                </c:pt>
                <c:pt idx="2948">
                  <c:v>378.64047605049</c:v>
                </c:pt>
                <c:pt idx="3109">
                  <c:v>153.441570501401</c:v>
                </c:pt>
                <c:pt idx="3110">
                  <c:v>172.755269331215</c:v>
                </c:pt>
                <c:pt idx="3111">
                  <c:v>191.825675269014</c:v>
                </c:pt>
                <c:pt idx="3112">
                  <c:v>196.447924482225</c:v>
                </c:pt>
                <c:pt idx="3113">
                  <c:v>199.024539600891</c:v>
                </c:pt>
                <c:pt idx="3114">
                  <c:v>182.931356894224</c:v>
                </c:pt>
                <c:pt idx="3139">
                  <c:v>162.849951714323</c:v>
                </c:pt>
                <c:pt idx="3140">
                  <c:v>201.431997462612</c:v>
                </c:pt>
                <c:pt idx="3141">
                  <c:v>219.069802034604</c:v>
                </c:pt>
                <c:pt idx="3142">
                  <c:v>225.26053498632</c:v>
                </c:pt>
                <c:pt idx="3143">
                  <c:v>214.505597161004</c:v>
                </c:pt>
                <c:pt idx="3144">
                  <c:v>202.475872306191</c:v>
                </c:pt>
                <c:pt idx="3145">
                  <c:v>206.0040235528567</c:v>
                </c:pt>
                <c:pt idx="3146">
                  <c:v>204.400167227</c:v>
                </c:pt>
                <c:pt idx="3147">
                  <c:v>213.84112211022</c:v>
                </c:pt>
                <c:pt idx="3148">
                  <c:v>242.9024492697682</c:v>
                </c:pt>
                <c:pt idx="3149">
                  <c:v>281.6017524507955</c:v>
                </c:pt>
                <c:pt idx="3150">
                  <c:v>317.81261891334</c:v>
                </c:pt>
                <c:pt idx="3151">
                  <c:v>367.369769624775</c:v>
                </c:pt>
                <c:pt idx="3152">
                  <c:v>418.541512454652</c:v>
                </c:pt>
                <c:pt idx="3154">
                  <c:v>464.64594033774</c:v>
                </c:pt>
                <c:pt idx="3155">
                  <c:v>507.7105378454596</c:v>
                </c:pt>
                <c:pt idx="3156">
                  <c:v>527.7967640428805</c:v>
                </c:pt>
                <c:pt idx="3157">
                  <c:v>541.7556715509</c:v>
                </c:pt>
                <c:pt idx="3158">
                  <c:v>541.62608210235</c:v>
                </c:pt>
                <c:pt idx="3159">
                  <c:v>542.9882960672905</c:v>
                </c:pt>
                <c:pt idx="3160">
                  <c:v>541.6204562658701</c:v>
                </c:pt>
                <c:pt idx="3161">
                  <c:v>543.27374504449</c:v>
                </c:pt>
                <c:pt idx="3162">
                  <c:v>545.89309133762</c:v>
                </c:pt>
                <c:pt idx="3163">
                  <c:v>543.98144051052</c:v>
                </c:pt>
                <c:pt idx="3164">
                  <c:v>544.73889597591</c:v>
                </c:pt>
                <c:pt idx="3165">
                  <c:v>541.9638878675</c:v>
                </c:pt>
                <c:pt idx="3166">
                  <c:v>543.9630617610501</c:v>
                </c:pt>
                <c:pt idx="3167">
                  <c:v>548.57012297639</c:v>
                </c:pt>
                <c:pt idx="3168">
                  <c:v>543.7856702402</c:v>
                </c:pt>
                <c:pt idx="3169">
                  <c:v>544.98303244637</c:v>
                </c:pt>
                <c:pt idx="3170">
                  <c:v>543.49552153354</c:v>
                </c:pt>
                <c:pt idx="3171">
                  <c:v>542.9366652304889</c:v>
                </c:pt>
                <c:pt idx="3172">
                  <c:v>546.3745610817689</c:v>
                </c:pt>
                <c:pt idx="3173">
                  <c:v>547.63094195183</c:v>
                </c:pt>
                <c:pt idx="3174">
                  <c:v>547.3970460974186</c:v>
                </c:pt>
                <c:pt idx="3175">
                  <c:v>552.0316444353789</c:v>
                </c:pt>
                <c:pt idx="3178">
                  <c:v>553.61786090961</c:v>
                </c:pt>
                <c:pt idx="3179">
                  <c:v>552.96968304879</c:v>
                </c:pt>
                <c:pt idx="3180">
                  <c:v>551.9455290553789</c:v>
                </c:pt>
                <c:pt idx="3181">
                  <c:v>549.65940002686</c:v>
                </c:pt>
                <c:pt idx="3182">
                  <c:v>552.9906772195301</c:v>
                </c:pt>
                <c:pt idx="3183">
                  <c:v>549.97564067678</c:v>
                </c:pt>
                <c:pt idx="3185">
                  <c:v>551.70058711369</c:v>
                </c:pt>
                <c:pt idx="3186">
                  <c:v>552.91734065799</c:v>
                </c:pt>
                <c:pt idx="3187">
                  <c:v>554.18903040887</c:v>
                </c:pt>
                <c:pt idx="3188">
                  <c:v>557.40995907181</c:v>
                </c:pt>
                <c:pt idx="3189">
                  <c:v>552.37498724678</c:v>
                </c:pt>
                <c:pt idx="3190">
                  <c:v>552.4490033014494</c:v>
                </c:pt>
                <c:pt idx="3191">
                  <c:v>553.59084229985</c:v>
                </c:pt>
                <c:pt idx="3192">
                  <c:v>558.1327931029894</c:v>
                </c:pt>
                <c:pt idx="3193">
                  <c:v>558.41325997271</c:v>
                </c:pt>
                <c:pt idx="3194">
                  <c:v>554.8803935129</c:v>
                </c:pt>
                <c:pt idx="3195">
                  <c:v>555.041959104488</c:v>
                </c:pt>
                <c:pt idx="3196">
                  <c:v>556.82355329797</c:v>
                </c:pt>
                <c:pt idx="3197">
                  <c:v>558.61198553931</c:v>
                </c:pt>
                <c:pt idx="3198">
                  <c:v>554.40159714738</c:v>
                </c:pt>
                <c:pt idx="3199">
                  <c:v>551.74322626611</c:v>
                </c:pt>
                <c:pt idx="3200">
                  <c:v>552.1266968958178</c:v>
                </c:pt>
                <c:pt idx="3201">
                  <c:v>557.371312576321</c:v>
                </c:pt>
                <c:pt idx="3202">
                  <c:v>555.13944624875</c:v>
                </c:pt>
                <c:pt idx="3203">
                  <c:v>556.54718116117</c:v>
                </c:pt>
                <c:pt idx="3204">
                  <c:v>552.9500808327087</c:v>
                </c:pt>
                <c:pt idx="3205">
                  <c:v>557.72870179831</c:v>
                </c:pt>
                <c:pt idx="3206">
                  <c:v>559.0359049971801</c:v>
                </c:pt>
                <c:pt idx="3207">
                  <c:v>555.8982427322</c:v>
                </c:pt>
                <c:pt idx="3208">
                  <c:v>557.8091930996999</c:v>
                </c:pt>
                <c:pt idx="3209">
                  <c:v>563.54697795282</c:v>
                </c:pt>
                <c:pt idx="3210">
                  <c:v>559.9150984806994</c:v>
                </c:pt>
                <c:pt idx="3211">
                  <c:v>559.74512392803</c:v>
                </c:pt>
                <c:pt idx="3212">
                  <c:v>552.4547871693401</c:v>
                </c:pt>
                <c:pt idx="3213">
                  <c:v>553.61177030712</c:v>
                </c:pt>
                <c:pt idx="3214">
                  <c:v>551.8228407965701</c:v>
                </c:pt>
                <c:pt idx="3215">
                  <c:v>554.06366304265</c:v>
                </c:pt>
                <c:pt idx="3216">
                  <c:v>549.79222347926</c:v>
                </c:pt>
                <c:pt idx="3217">
                  <c:v>552.00859166765</c:v>
                </c:pt>
                <c:pt idx="3218">
                  <c:v>555.4871754017</c:v>
                </c:pt>
                <c:pt idx="3219">
                  <c:v>549.8872571944772</c:v>
                </c:pt>
                <c:pt idx="3220">
                  <c:v>549.4934691252394</c:v>
                </c:pt>
                <c:pt idx="3221">
                  <c:v>546.78558662616</c:v>
                </c:pt>
                <c:pt idx="3222">
                  <c:v>545.77437775531</c:v>
                </c:pt>
                <c:pt idx="3223">
                  <c:v>542.8495920231001</c:v>
                </c:pt>
                <c:pt idx="3224">
                  <c:v>541.63468694761</c:v>
                </c:pt>
                <c:pt idx="3225">
                  <c:v>542.3358577311301</c:v>
                </c:pt>
                <c:pt idx="3226">
                  <c:v>541.96936077532</c:v>
                </c:pt>
                <c:pt idx="3227">
                  <c:v>542.00373556302</c:v>
                </c:pt>
                <c:pt idx="3228">
                  <c:v>538.2983508397005</c:v>
                </c:pt>
                <c:pt idx="3229">
                  <c:v>542.94537780827</c:v>
                </c:pt>
                <c:pt idx="3230">
                  <c:v>537.53435034113</c:v>
                </c:pt>
                <c:pt idx="3231">
                  <c:v>539.91499801214</c:v>
                </c:pt>
                <c:pt idx="3232">
                  <c:v>538.33126997717</c:v>
                </c:pt>
                <c:pt idx="3233">
                  <c:v>542.5936296044089</c:v>
                </c:pt>
                <c:pt idx="3234">
                  <c:v>538.7427792409401</c:v>
                </c:pt>
                <c:pt idx="3235">
                  <c:v>539.69313913314</c:v>
                </c:pt>
                <c:pt idx="3237">
                  <c:v>543.40383389027</c:v>
                </c:pt>
                <c:pt idx="3238">
                  <c:v>538.51631230304</c:v>
                </c:pt>
                <c:pt idx="3239">
                  <c:v>539.8163687907378</c:v>
                </c:pt>
                <c:pt idx="3240">
                  <c:v>543.25781642603</c:v>
                </c:pt>
                <c:pt idx="3241">
                  <c:v>545.8971522230601</c:v>
                </c:pt>
                <c:pt idx="3242">
                  <c:v>544.1683911683</c:v>
                </c:pt>
                <c:pt idx="3243">
                  <c:v>545.2466140447086</c:v>
                </c:pt>
                <c:pt idx="3244">
                  <c:v>546.82513887978</c:v>
                </c:pt>
                <c:pt idx="3245">
                  <c:v>548.0121352549094</c:v>
                </c:pt>
                <c:pt idx="3246">
                  <c:v>546.10583416534</c:v>
                </c:pt>
                <c:pt idx="3247">
                  <c:v>546.3109237338689</c:v>
                </c:pt>
                <c:pt idx="3248">
                  <c:v>544.3082694390694</c:v>
                </c:pt>
                <c:pt idx="3249">
                  <c:v>545.9922068328287</c:v>
                </c:pt>
                <c:pt idx="3250">
                  <c:v>548.0535478932786</c:v>
                </c:pt>
                <c:pt idx="3251">
                  <c:v>543.5461300749901</c:v>
                </c:pt>
                <c:pt idx="3252">
                  <c:v>545.9049265022101</c:v>
                </c:pt>
                <c:pt idx="3253">
                  <c:v>542.58990996185</c:v>
                </c:pt>
                <c:pt idx="3254">
                  <c:v>546.46734322439</c:v>
                </c:pt>
                <c:pt idx="3255">
                  <c:v>548.3921451365401</c:v>
                </c:pt>
                <c:pt idx="3256">
                  <c:v>554.63470776468</c:v>
                </c:pt>
                <c:pt idx="3258">
                  <c:v>547.3149365426</c:v>
                </c:pt>
                <c:pt idx="3259">
                  <c:v>549.31133938039</c:v>
                </c:pt>
                <c:pt idx="3260">
                  <c:v>544.5476453096201</c:v>
                </c:pt>
                <c:pt idx="3262">
                  <c:v>546.43780126536</c:v>
                </c:pt>
                <c:pt idx="3263">
                  <c:v>543.12957490904</c:v>
                </c:pt>
                <c:pt idx="3264">
                  <c:v>543.25791895954</c:v>
                </c:pt>
                <c:pt idx="3265">
                  <c:v>541.4450672944578</c:v>
                </c:pt>
                <c:pt idx="3266">
                  <c:v>543.17250151228</c:v>
                </c:pt>
                <c:pt idx="3267">
                  <c:v>543.20281438134</c:v>
                </c:pt>
                <c:pt idx="3268">
                  <c:v>545.30699566913</c:v>
                </c:pt>
                <c:pt idx="3269">
                  <c:v>542.90149892035</c:v>
                </c:pt>
                <c:pt idx="3270">
                  <c:v>544.1200691448694</c:v>
                </c:pt>
                <c:pt idx="3271">
                  <c:v>546.06593639938</c:v>
                </c:pt>
                <c:pt idx="3272">
                  <c:v>541.74765075911</c:v>
                </c:pt>
                <c:pt idx="3273">
                  <c:v>543.8399271364287</c:v>
                </c:pt>
                <c:pt idx="3275">
                  <c:v>539.028948138</c:v>
                </c:pt>
                <c:pt idx="3276">
                  <c:v>541.39030901382</c:v>
                </c:pt>
                <c:pt idx="3277">
                  <c:v>542.2198777334601</c:v>
                </c:pt>
                <c:pt idx="3278">
                  <c:v>544.1947421107201</c:v>
                </c:pt>
                <c:pt idx="3279">
                  <c:v>542.1680290535094</c:v>
                </c:pt>
                <c:pt idx="3280">
                  <c:v>539.3877480092</c:v>
                </c:pt>
                <c:pt idx="3281">
                  <c:v>542.31681957111</c:v>
                </c:pt>
                <c:pt idx="3283">
                  <c:v>539.2572290040177</c:v>
                </c:pt>
                <c:pt idx="3284">
                  <c:v>542.65545605778</c:v>
                </c:pt>
                <c:pt idx="3285">
                  <c:v>541.5759573418605</c:v>
                </c:pt>
                <c:pt idx="3286">
                  <c:v>547.30357090262</c:v>
                </c:pt>
                <c:pt idx="3287">
                  <c:v>544.05009876722</c:v>
                </c:pt>
                <c:pt idx="3288">
                  <c:v>541.6426599114988</c:v>
                </c:pt>
                <c:pt idx="3289">
                  <c:v>543.89134857441</c:v>
                </c:pt>
                <c:pt idx="3290">
                  <c:v>541.70900439561</c:v>
                </c:pt>
                <c:pt idx="3291">
                  <c:v>541.6397684260701</c:v>
                </c:pt>
                <c:pt idx="3292">
                  <c:v>542.913262684109</c:v>
                </c:pt>
                <c:pt idx="3293">
                  <c:v>545.6283934507805</c:v>
                </c:pt>
                <c:pt idx="3294">
                  <c:v>545.8262211340375</c:v>
                </c:pt>
                <c:pt idx="3295">
                  <c:v>545.4820114550189</c:v>
                </c:pt>
                <c:pt idx="3296">
                  <c:v>544.3573167755185</c:v>
                </c:pt>
                <c:pt idx="3297">
                  <c:v>544.3503429999794</c:v>
                </c:pt>
                <c:pt idx="3299">
                  <c:v>547.38408404048</c:v>
                </c:pt>
                <c:pt idx="3300">
                  <c:v>552.18471733334</c:v>
                </c:pt>
                <c:pt idx="3301">
                  <c:v>552.1063556159194</c:v>
                </c:pt>
                <c:pt idx="3303">
                  <c:v>546.26027191898</c:v>
                </c:pt>
                <c:pt idx="3304">
                  <c:v>543.98688076718</c:v>
                </c:pt>
                <c:pt idx="3305">
                  <c:v>537.16532904804</c:v>
                </c:pt>
                <c:pt idx="3306">
                  <c:v>539.907557464708</c:v>
                </c:pt>
                <c:pt idx="3307">
                  <c:v>543.50893398046</c:v>
                </c:pt>
                <c:pt idx="3308">
                  <c:v>542.5388474514001</c:v>
                </c:pt>
                <c:pt idx="3309">
                  <c:v>543.8126692803983</c:v>
                </c:pt>
                <c:pt idx="3310">
                  <c:v>546.16395218833</c:v>
                </c:pt>
                <c:pt idx="3311">
                  <c:v>543.1286830428</c:v>
                </c:pt>
                <c:pt idx="3312">
                  <c:v>542.72196492507</c:v>
                </c:pt>
                <c:pt idx="3313">
                  <c:v>536.58278734025</c:v>
                </c:pt>
                <c:pt idx="3314">
                  <c:v>533.2345056178</c:v>
                </c:pt>
                <c:pt idx="3315">
                  <c:v>536.3017984822687</c:v>
                </c:pt>
                <c:pt idx="3316">
                  <c:v>492.6157577962699</c:v>
                </c:pt>
                <c:pt idx="3317">
                  <c:v>233.69702062907</c:v>
                </c:pt>
                <c:pt idx="3380">
                  <c:v>174.473742574596</c:v>
                </c:pt>
                <c:pt idx="3381">
                  <c:v>249.32449708976</c:v>
                </c:pt>
                <c:pt idx="3382">
                  <c:v>323.13166513328</c:v>
                </c:pt>
                <c:pt idx="3384">
                  <c:v>432.9897365015696</c:v>
                </c:pt>
                <c:pt idx="3386">
                  <c:v>474.18420021114</c:v>
                </c:pt>
                <c:pt idx="3387">
                  <c:v>482.5057788717899</c:v>
                </c:pt>
                <c:pt idx="3388">
                  <c:v>495.7399918635</c:v>
                </c:pt>
                <c:pt idx="3389">
                  <c:v>503.37260834273</c:v>
                </c:pt>
                <c:pt idx="3390">
                  <c:v>509.4674454604101</c:v>
                </c:pt>
                <c:pt idx="3391">
                  <c:v>515.43893013801</c:v>
                </c:pt>
                <c:pt idx="3392">
                  <c:v>528.9118499809089</c:v>
                </c:pt>
                <c:pt idx="3393">
                  <c:v>532.80914186668</c:v>
                </c:pt>
                <c:pt idx="3394">
                  <c:v>534.2622657378294</c:v>
                </c:pt>
                <c:pt idx="3395">
                  <c:v>531.3709086257101</c:v>
                </c:pt>
                <c:pt idx="3398">
                  <c:v>529.9665419915689</c:v>
                </c:pt>
                <c:pt idx="3399">
                  <c:v>533.64626076018</c:v>
                </c:pt>
                <c:pt idx="3400">
                  <c:v>541.34854101539</c:v>
                </c:pt>
                <c:pt idx="3401">
                  <c:v>541.22663787224</c:v>
                </c:pt>
                <c:pt idx="3402">
                  <c:v>539.07242032556</c:v>
                </c:pt>
                <c:pt idx="3403">
                  <c:v>541.98719803917</c:v>
                </c:pt>
                <c:pt idx="3405">
                  <c:v>544.8675003578501</c:v>
                </c:pt>
                <c:pt idx="3406">
                  <c:v>546.78945135571</c:v>
                </c:pt>
                <c:pt idx="3407">
                  <c:v>546.72116363105</c:v>
                </c:pt>
                <c:pt idx="3408">
                  <c:v>543.62592524748</c:v>
                </c:pt>
                <c:pt idx="3409">
                  <c:v>536.300566491538</c:v>
                </c:pt>
                <c:pt idx="3410">
                  <c:v>538.15320961064</c:v>
                </c:pt>
                <c:pt idx="3411">
                  <c:v>528.58520934109</c:v>
                </c:pt>
                <c:pt idx="3412">
                  <c:v>512.9327151640994</c:v>
                </c:pt>
                <c:pt idx="3413">
                  <c:v>501.5900839429491</c:v>
                </c:pt>
                <c:pt idx="3414">
                  <c:v>487.258464771689</c:v>
                </c:pt>
                <c:pt idx="3415">
                  <c:v>477.001165861279</c:v>
                </c:pt>
                <c:pt idx="3417">
                  <c:v>452.2280043509699</c:v>
                </c:pt>
                <c:pt idx="3418">
                  <c:v>453.62856789527</c:v>
                </c:pt>
                <c:pt idx="3419">
                  <c:v>461.3617629712296</c:v>
                </c:pt>
                <c:pt idx="3420">
                  <c:v>461.4060251380996</c:v>
                </c:pt>
                <c:pt idx="3421">
                  <c:v>445.33406331956</c:v>
                </c:pt>
                <c:pt idx="3422">
                  <c:v>414.1733379828491</c:v>
                </c:pt>
                <c:pt idx="3423">
                  <c:v>373.84268655526</c:v>
                </c:pt>
                <c:pt idx="3424">
                  <c:v>314.908766984</c:v>
                </c:pt>
                <c:pt idx="3425">
                  <c:v>251.86961553102</c:v>
                </c:pt>
                <c:pt idx="3426">
                  <c:v>188.27320440551</c:v>
                </c:pt>
                <c:pt idx="3578">
                  <c:v>647.21486729628</c:v>
                </c:pt>
                <c:pt idx="3579">
                  <c:v>646.79235218155</c:v>
                </c:pt>
                <c:pt idx="3580">
                  <c:v>648.43670145999</c:v>
                </c:pt>
                <c:pt idx="3581">
                  <c:v>646.77112283063</c:v>
                </c:pt>
                <c:pt idx="3582">
                  <c:v>649.22767134907</c:v>
                </c:pt>
                <c:pt idx="3583">
                  <c:v>646.57888472983</c:v>
                </c:pt>
                <c:pt idx="3584">
                  <c:v>648.0310263325089</c:v>
                </c:pt>
                <c:pt idx="3585">
                  <c:v>647.14032781831</c:v>
                </c:pt>
                <c:pt idx="3586">
                  <c:v>555.2974603257899</c:v>
                </c:pt>
                <c:pt idx="3587">
                  <c:v>478.51734533648</c:v>
                </c:pt>
                <c:pt idx="3588">
                  <c:v>434.872731368219</c:v>
                </c:pt>
                <c:pt idx="3589">
                  <c:v>409.33498295033</c:v>
                </c:pt>
                <c:pt idx="3591">
                  <c:v>381.9471711608999</c:v>
                </c:pt>
                <c:pt idx="3593">
                  <c:v>379.63994993487</c:v>
                </c:pt>
                <c:pt idx="3595">
                  <c:v>378.9957229838199</c:v>
                </c:pt>
                <c:pt idx="3596">
                  <c:v>386.2398272367899</c:v>
                </c:pt>
                <c:pt idx="3597">
                  <c:v>598.9154983437201</c:v>
                </c:pt>
                <c:pt idx="3598">
                  <c:v>645.92308629034</c:v>
                </c:pt>
                <c:pt idx="3599">
                  <c:v>649.3102430789</c:v>
                </c:pt>
                <c:pt idx="3600">
                  <c:v>646.17974265795</c:v>
                </c:pt>
                <c:pt idx="3601">
                  <c:v>648.3095564888694</c:v>
                </c:pt>
                <c:pt idx="3602">
                  <c:v>647.68472859807</c:v>
                </c:pt>
                <c:pt idx="3603">
                  <c:v>645.48774361893</c:v>
                </c:pt>
                <c:pt idx="3604">
                  <c:v>646.40634196025</c:v>
                </c:pt>
                <c:pt idx="3605">
                  <c:v>645.9593291975488</c:v>
                </c:pt>
                <c:pt idx="3606">
                  <c:v>648.5192691122986</c:v>
                </c:pt>
                <c:pt idx="3607">
                  <c:v>645.5252273057678</c:v>
                </c:pt>
                <c:pt idx="3608">
                  <c:v>646.68981324719</c:v>
                </c:pt>
                <c:pt idx="3609">
                  <c:v>645.0021459234288</c:v>
                </c:pt>
                <c:pt idx="3610">
                  <c:v>646.3670799743094</c:v>
                </c:pt>
                <c:pt idx="3611">
                  <c:v>645.44767694693</c:v>
                </c:pt>
                <c:pt idx="3612">
                  <c:v>644.86192535769</c:v>
                </c:pt>
                <c:pt idx="3613">
                  <c:v>646.0220580223494</c:v>
                </c:pt>
                <c:pt idx="3614">
                  <c:v>644.7676836345694</c:v>
                </c:pt>
                <c:pt idx="3615">
                  <c:v>633.30527827335</c:v>
                </c:pt>
                <c:pt idx="3616">
                  <c:v>512.43813336105</c:v>
                </c:pt>
                <c:pt idx="3617">
                  <c:v>451.09284667438</c:v>
                </c:pt>
                <c:pt idx="3618">
                  <c:v>418.04086069776</c:v>
                </c:pt>
                <c:pt idx="3619">
                  <c:v>394.58562619607</c:v>
                </c:pt>
                <c:pt idx="3620">
                  <c:v>378.95547681795</c:v>
                </c:pt>
                <c:pt idx="3621">
                  <c:v>376.61680372704</c:v>
                </c:pt>
                <c:pt idx="3622">
                  <c:v>375.3702729750796</c:v>
                </c:pt>
                <c:pt idx="3623">
                  <c:v>374.47722013972</c:v>
                </c:pt>
                <c:pt idx="3624">
                  <c:v>375.90214933374</c:v>
                </c:pt>
                <c:pt idx="3625">
                  <c:v>381.27992183551</c:v>
                </c:pt>
                <c:pt idx="3626">
                  <c:v>483.27107432435</c:v>
                </c:pt>
                <c:pt idx="3627">
                  <c:v>644.79587171983</c:v>
                </c:pt>
                <c:pt idx="3628">
                  <c:v>644.08912913517</c:v>
                </c:pt>
                <c:pt idx="3629">
                  <c:v>643.1150667985594</c:v>
                </c:pt>
                <c:pt idx="3630">
                  <c:v>645.48008050915</c:v>
                </c:pt>
                <c:pt idx="3631">
                  <c:v>643.6883583852001</c:v>
                </c:pt>
                <c:pt idx="3632">
                  <c:v>642.25133264211</c:v>
                </c:pt>
                <c:pt idx="3633">
                  <c:v>643.01259602058</c:v>
                </c:pt>
                <c:pt idx="3634">
                  <c:v>644.58885178952</c:v>
                </c:pt>
                <c:pt idx="3635">
                  <c:v>644.19752856746</c:v>
                </c:pt>
                <c:pt idx="3636">
                  <c:v>642.8664509637588</c:v>
                </c:pt>
                <c:pt idx="3637">
                  <c:v>642.56464696914</c:v>
                </c:pt>
                <c:pt idx="3638">
                  <c:v>641.5065082434394</c:v>
                </c:pt>
                <c:pt idx="3639">
                  <c:v>641.4733677114001</c:v>
                </c:pt>
                <c:pt idx="3640">
                  <c:v>642.98816184263</c:v>
                </c:pt>
                <c:pt idx="3641">
                  <c:v>643.20385524896</c:v>
                </c:pt>
                <c:pt idx="3642">
                  <c:v>642.38179646616</c:v>
                </c:pt>
                <c:pt idx="3644">
                  <c:v>641.6065107908194</c:v>
                </c:pt>
                <c:pt idx="3645">
                  <c:v>563.8217079243701</c:v>
                </c:pt>
                <c:pt idx="3646">
                  <c:v>475.1790013815601</c:v>
                </c:pt>
                <c:pt idx="3647">
                  <c:v>427.1282482275699</c:v>
                </c:pt>
                <c:pt idx="3648">
                  <c:v>401.54069148484</c:v>
                </c:pt>
                <c:pt idx="3649">
                  <c:v>383.8536261587</c:v>
                </c:pt>
                <c:pt idx="3652">
                  <c:v>368.25232145306</c:v>
                </c:pt>
                <c:pt idx="3653">
                  <c:v>369.535472602579</c:v>
                </c:pt>
                <c:pt idx="3654">
                  <c:v>376.03403103102</c:v>
                </c:pt>
                <c:pt idx="3655">
                  <c:v>369.95067878876</c:v>
                </c:pt>
                <c:pt idx="3656">
                  <c:v>564.38353791381</c:v>
                </c:pt>
                <c:pt idx="3657">
                  <c:v>639.0025978538494</c:v>
                </c:pt>
                <c:pt idx="3658">
                  <c:v>639.1841567463</c:v>
                </c:pt>
                <c:pt idx="3659">
                  <c:v>638.64563213203</c:v>
                </c:pt>
                <c:pt idx="3660">
                  <c:v>637.98789921952</c:v>
                </c:pt>
                <c:pt idx="3661">
                  <c:v>638.3674200018783</c:v>
                </c:pt>
                <c:pt idx="3662">
                  <c:v>638.6323835440501</c:v>
                </c:pt>
                <c:pt idx="3663">
                  <c:v>638.75273431176</c:v>
                </c:pt>
                <c:pt idx="3664">
                  <c:v>637.7116356451</c:v>
                </c:pt>
                <c:pt idx="3665">
                  <c:v>635.4393051856794</c:v>
                </c:pt>
                <c:pt idx="3666">
                  <c:v>635.1479454550594</c:v>
                </c:pt>
                <c:pt idx="3667">
                  <c:v>635.12683427415</c:v>
                </c:pt>
                <c:pt idx="3668">
                  <c:v>634.57530569698</c:v>
                </c:pt>
                <c:pt idx="3669">
                  <c:v>634.8769650825386</c:v>
                </c:pt>
                <c:pt idx="3670">
                  <c:v>633.5881207245999</c:v>
                </c:pt>
                <c:pt idx="3671">
                  <c:v>635.04390107352</c:v>
                </c:pt>
                <c:pt idx="3672">
                  <c:v>624.0076201510387</c:v>
                </c:pt>
                <c:pt idx="3673">
                  <c:v>531.1180330797</c:v>
                </c:pt>
                <c:pt idx="3674">
                  <c:v>328.0883026235601</c:v>
                </c:pt>
                <c:pt idx="3687">
                  <c:v>153.1822120329104</c:v>
                </c:pt>
                <c:pt idx="3688">
                  <c:v>242.0172440400731</c:v>
                </c:pt>
                <c:pt idx="3689">
                  <c:v>311.7258824863077</c:v>
                </c:pt>
                <c:pt idx="3690">
                  <c:v>333.2093414181668</c:v>
                </c:pt>
                <c:pt idx="3691">
                  <c:v>355.8678935883801</c:v>
                </c:pt>
                <c:pt idx="3692">
                  <c:v>357.652873732015</c:v>
                </c:pt>
                <c:pt idx="3693">
                  <c:v>363.0713146845399</c:v>
                </c:pt>
                <c:pt idx="3694">
                  <c:v>365.0553933444411</c:v>
                </c:pt>
                <c:pt idx="3695">
                  <c:v>362.051056772639</c:v>
                </c:pt>
                <c:pt idx="3696">
                  <c:v>346.923112611809</c:v>
                </c:pt>
                <c:pt idx="3698">
                  <c:v>334.930536554059</c:v>
                </c:pt>
                <c:pt idx="3699">
                  <c:v>332.0847478609799</c:v>
                </c:pt>
                <c:pt idx="3700">
                  <c:v>316.4137130275356</c:v>
                </c:pt>
                <c:pt idx="3701">
                  <c:v>302.4095236939</c:v>
                </c:pt>
                <c:pt idx="3702">
                  <c:v>296.090243811624</c:v>
                </c:pt>
                <c:pt idx="3703">
                  <c:v>266.920575913286</c:v>
                </c:pt>
                <c:pt idx="3717">
                  <c:v>186.7854529237208</c:v>
                </c:pt>
                <c:pt idx="3718">
                  <c:v>269.0983477690701</c:v>
                </c:pt>
                <c:pt idx="3719">
                  <c:v>291.879241067391</c:v>
                </c:pt>
                <c:pt idx="3720">
                  <c:v>291.9491798164327</c:v>
                </c:pt>
                <c:pt idx="3721">
                  <c:v>289.5530264848507</c:v>
                </c:pt>
                <c:pt idx="3722">
                  <c:v>293.6720419388635</c:v>
                </c:pt>
                <c:pt idx="3723">
                  <c:v>297.2101049614021</c:v>
                </c:pt>
                <c:pt idx="3724">
                  <c:v>293.2157817844646</c:v>
                </c:pt>
                <c:pt idx="3725">
                  <c:v>284.8288747535343</c:v>
                </c:pt>
                <c:pt idx="3726">
                  <c:v>272.2078949690742</c:v>
                </c:pt>
                <c:pt idx="3727">
                  <c:v>262.193275360429</c:v>
                </c:pt>
                <c:pt idx="3728">
                  <c:v>261.0203586823806</c:v>
                </c:pt>
                <c:pt idx="3729">
                  <c:v>258.9535608391474</c:v>
                </c:pt>
                <c:pt idx="3730">
                  <c:v>257.6969597592727</c:v>
                </c:pt>
                <c:pt idx="3731">
                  <c:v>256.1965596860986</c:v>
                </c:pt>
                <c:pt idx="3732">
                  <c:v>254.0746228056842</c:v>
                </c:pt>
                <c:pt idx="3733">
                  <c:v>142.2001500836512</c:v>
                </c:pt>
                <c:pt idx="3747">
                  <c:v>214.3597168764961</c:v>
                </c:pt>
                <c:pt idx="3748">
                  <c:v>278.1370248568607</c:v>
                </c:pt>
                <c:pt idx="3749">
                  <c:v>282.9429452159878</c:v>
                </c:pt>
                <c:pt idx="3750">
                  <c:v>282.2405258206103</c:v>
                </c:pt>
                <c:pt idx="3751">
                  <c:v>271.9418093700666</c:v>
                </c:pt>
                <c:pt idx="3752">
                  <c:v>267.3523833521217</c:v>
                </c:pt>
                <c:pt idx="3753">
                  <c:v>265.8320191827216</c:v>
                </c:pt>
                <c:pt idx="3754">
                  <c:v>272.2118193909587</c:v>
                </c:pt>
                <c:pt idx="3755">
                  <c:v>278.5097765937233</c:v>
                </c:pt>
                <c:pt idx="3756">
                  <c:v>284.6554325922658</c:v>
                </c:pt>
                <c:pt idx="3758">
                  <c:v>296.385831053612</c:v>
                </c:pt>
                <c:pt idx="3759">
                  <c:v>301.7713544916948</c:v>
                </c:pt>
                <c:pt idx="3760">
                  <c:v>303.3663892676086</c:v>
                </c:pt>
                <c:pt idx="3763">
                  <c:v>195.184649973545</c:v>
                </c:pt>
                <c:pt idx="3776">
                  <c:v>163.3304170206035</c:v>
                </c:pt>
                <c:pt idx="3777">
                  <c:v>258.056739971774</c:v>
                </c:pt>
                <c:pt idx="3778">
                  <c:v>315.9477807069101</c:v>
                </c:pt>
                <c:pt idx="3779">
                  <c:v>338.8024462285101</c:v>
                </c:pt>
                <c:pt idx="3780">
                  <c:v>345.2866426808291</c:v>
                </c:pt>
                <c:pt idx="3781">
                  <c:v>336.5208540046461</c:v>
                </c:pt>
                <c:pt idx="3782">
                  <c:v>341.740853777856</c:v>
                </c:pt>
                <c:pt idx="3783">
                  <c:v>349.555386224664</c:v>
                </c:pt>
                <c:pt idx="3784">
                  <c:v>366.8504140423699</c:v>
                </c:pt>
                <c:pt idx="3785">
                  <c:v>378.736448328195</c:v>
                </c:pt>
                <c:pt idx="3786">
                  <c:v>385.651656533836</c:v>
                </c:pt>
                <c:pt idx="3787">
                  <c:v>397.677230364578</c:v>
                </c:pt>
                <c:pt idx="3788">
                  <c:v>408.3578136346</c:v>
                </c:pt>
                <c:pt idx="3790">
                  <c:v>409.16495342003</c:v>
                </c:pt>
                <c:pt idx="3792">
                  <c:v>364.0694707518899</c:v>
                </c:pt>
                <c:pt idx="3793">
                  <c:v>284.2212588672489</c:v>
                </c:pt>
                <c:pt idx="3794">
                  <c:v>247.8546637210499</c:v>
                </c:pt>
                <c:pt idx="3795">
                  <c:v>215.850775801812</c:v>
                </c:pt>
                <c:pt idx="3796">
                  <c:v>191.77627918326</c:v>
                </c:pt>
                <c:pt idx="3797">
                  <c:v>172.507911135744</c:v>
                </c:pt>
                <c:pt idx="3798">
                  <c:v>157.734202250094</c:v>
                </c:pt>
                <c:pt idx="3799">
                  <c:v>166.398665673006</c:v>
                </c:pt>
                <c:pt idx="3801">
                  <c:v>194.838078772512</c:v>
                </c:pt>
                <c:pt idx="3802">
                  <c:v>197.036057114896</c:v>
                </c:pt>
                <c:pt idx="3803">
                  <c:v>191.05580712892</c:v>
                </c:pt>
                <c:pt idx="3804">
                  <c:v>244.82132229788</c:v>
                </c:pt>
                <c:pt idx="3805">
                  <c:v>278.66826185604</c:v>
                </c:pt>
                <c:pt idx="3806">
                  <c:v>328.16457929131</c:v>
                </c:pt>
                <c:pt idx="3807">
                  <c:v>393.5467405153001</c:v>
                </c:pt>
                <c:pt idx="3808">
                  <c:v>403.386521857629</c:v>
                </c:pt>
                <c:pt idx="3809">
                  <c:v>402.5424318836901</c:v>
                </c:pt>
                <c:pt idx="3810">
                  <c:v>395.58461338528</c:v>
                </c:pt>
                <c:pt idx="3811">
                  <c:v>378.41861613193</c:v>
                </c:pt>
                <c:pt idx="3812">
                  <c:v>371.1889985850581</c:v>
                </c:pt>
                <c:pt idx="3813">
                  <c:v>359.2380389539516</c:v>
                </c:pt>
                <c:pt idx="3814">
                  <c:v>342.8782972818661</c:v>
                </c:pt>
                <c:pt idx="3815">
                  <c:v>338.335835983132</c:v>
                </c:pt>
                <c:pt idx="3817">
                  <c:v>317.0265075478718</c:v>
                </c:pt>
                <c:pt idx="3818">
                  <c:v>314.81120838288</c:v>
                </c:pt>
                <c:pt idx="3819">
                  <c:v>312.943884614611</c:v>
                </c:pt>
                <c:pt idx="3820">
                  <c:v>306.9236910802921</c:v>
                </c:pt>
                <c:pt idx="3821">
                  <c:v>323.2220706772649</c:v>
                </c:pt>
                <c:pt idx="3822">
                  <c:v>286.4078136568401</c:v>
                </c:pt>
                <c:pt idx="3823">
                  <c:v>285.84904910684</c:v>
                </c:pt>
                <c:pt idx="3824">
                  <c:v>317.8877075978301</c:v>
                </c:pt>
                <c:pt idx="3825">
                  <c:v>348.37262127536</c:v>
                </c:pt>
                <c:pt idx="3826">
                  <c:v>362.64641963905</c:v>
                </c:pt>
                <c:pt idx="3827">
                  <c:v>356.6185609578299</c:v>
                </c:pt>
                <c:pt idx="3828">
                  <c:v>349.22422145932</c:v>
                </c:pt>
                <c:pt idx="3829">
                  <c:v>351.11828331989</c:v>
                </c:pt>
                <c:pt idx="3830">
                  <c:v>351.531595845099</c:v>
                </c:pt>
                <c:pt idx="3831">
                  <c:v>349.52966294286</c:v>
                </c:pt>
                <c:pt idx="3832">
                  <c:v>351.26666833533</c:v>
                </c:pt>
                <c:pt idx="3833">
                  <c:v>426.8789110975</c:v>
                </c:pt>
                <c:pt idx="3835">
                  <c:v>594.3280081987389</c:v>
                </c:pt>
                <c:pt idx="3836">
                  <c:v>596.13077555318</c:v>
                </c:pt>
                <c:pt idx="3837">
                  <c:v>593.1154243943188</c:v>
                </c:pt>
                <c:pt idx="3838">
                  <c:v>594.74644816932</c:v>
                </c:pt>
                <c:pt idx="3839">
                  <c:v>595.33345151035</c:v>
                </c:pt>
                <c:pt idx="3840">
                  <c:v>593.08556268853</c:v>
                </c:pt>
                <c:pt idx="3841">
                  <c:v>595.07175916603</c:v>
                </c:pt>
                <c:pt idx="3842">
                  <c:v>596.78916158243</c:v>
                </c:pt>
                <c:pt idx="3843">
                  <c:v>594.0367639117899</c:v>
                </c:pt>
                <c:pt idx="3844">
                  <c:v>593.97777187525</c:v>
                </c:pt>
                <c:pt idx="3845">
                  <c:v>595.0902403401305</c:v>
                </c:pt>
                <c:pt idx="3846">
                  <c:v>596.57111218769</c:v>
                </c:pt>
                <c:pt idx="3847">
                  <c:v>594.6173853290201</c:v>
                </c:pt>
                <c:pt idx="3848">
                  <c:v>595.96443311762</c:v>
                </c:pt>
                <c:pt idx="3849">
                  <c:v>597.25324053458</c:v>
                </c:pt>
                <c:pt idx="3850">
                  <c:v>595.4223862059388</c:v>
                </c:pt>
                <c:pt idx="3851">
                  <c:v>595.88809915406</c:v>
                </c:pt>
                <c:pt idx="3853">
                  <c:v>453.03268015238</c:v>
                </c:pt>
                <c:pt idx="3855">
                  <c:v>384.9746176718899</c:v>
                </c:pt>
                <c:pt idx="3856">
                  <c:v>365.8379905266999</c:v>
                </c:pt>
                <c:pt idx="3857">
                  <c:v>357.5950974584786</c:v>
                </c:pt>
                <c:pt idx="3858">
                  <c:v>361.1230036712299</c:v>
                </c:pt>
                <c:pt idx="3859">
                  <c:v>364.7719837981791</c:v>
                </c:pt>
                <c:pt idx="3860">
                  <c:v>371.39443540766</c:v>
                </c:pt>
                <c:pt idx="3861">
                  <c:v>382.4352701338201</c:v>
                </c:pt>
                <c:pt idx="3862">
                  <c:v>397.4369616771191</c:v>
                </c:pt>
                <c:pt idx="3864">
                  <c:v>684.07253481776</c:v>
                </c:pt>
                <c:pt idx="3865">
                  <c:v>692.51804601187</c:v>
                </c:pt>
                <c:pt idx="3866">
                  <c:v>698.8417150255589</c:v>
                </c:pt>
                <c:pt idx="3867">
                  <c:v>696.6924085782</c:v>
                </c:pt>
                <c:pt idx="3868">
                  <c:v>692.09744797013</c:v>
                </c:pt>
                <c:pt idx="3869">
                  <c:v>676.7502460670798</c:v>
                </c:pt>
                <c:pt idx="3870">
                  <c:v>659.2373131394294</c:v>
                </c:pt>
                <c:pt idx="3871">
                  <c:v>643.56628250664</c:v>
                </c:pt>
                <c:pt idx="3872">
                  <c:v>628.1501596202</c:v>
                </c:pt>
                <c:pt idx="3873">
                  <c:v>621.21459087804</c:v>
                </c:pt>
                <c:pt idx="3874">
                  <c:v>614.97499262962</c:v>
                </c:pt>
                <c:pt idx="3875">
                  <c:v>606.00913373447</c:v>
                </c:pt>
                <c:pt idx="3876">
                  <c:v>603.95609427059</c:v>
                </c:pt>
                <c:pt idx="3877">
                  <c:v>601.09058434316</c:v>
                </c:pt>
                <c:pt idx="3878">
                  <c:v>601.1525807930084</c:v>
                </c:pt>
                <c:pt idx="3879">
                  <c:v>599.4140171734289</c:v>
                </c:pt>
                <c:pt idx="3880">
                  <c:v>602.78112003031</c:v>
                </c:pt>
                <c:pt idx="3882">
                  <c:v>503.71004432887</c:v>
                </c:pt>
                <c:pt idx="3884">
                  <c:v>403.2861309281688</c:v>
                </c:pt>
                <c:pt idx="3885">
                  <c:v>383.051912446719</c:v>
                </c:pt>
                <c:pt idx="3886">
                  <c:v>366.983597484479</c:v>
                </c:pt>
                <c:pt idx="3887">
                  <c:v>361.64763624935</c:v>
                </c:pt>
                <c:pt idx="3889">
                  <c:v>366.4481850067299</c:v>
                </c:pt>
                <c:pt idx="3890">
                  <c:v>365.85993061518</c:v>
                </c:pt>
                <c:pt idx="3891">
                  <c:v>359.57778584241</c:v>
                </c:pt>
                <c:pt idx="3893">
                  <c:v>579.68467664364</c:v>
                </c:pt>
                <c:pt idx="3894">
                  <c:v>602.58463606064</c:v>
                </c:pt>
                <c:pt idx="3895">
                  <c:v>603.4997136985801</c:v>
                </c:pt>
                <c:pt idx="3896">
                  <c:v>602.65564013114</c:v>
                </c:pt>
                <c:pt idx="3897">
                  <c:v>604.27768603303</c:v>
                </c:pt>
                <c:pt idx="3898">
                  <c:v>604.17897685457</c:v>
                </c:pt>
                <c:pt idx="3899">
                  <c:v>601.8961173169594</c:v>
                </c:pt>
                <c:pt idx="3900">
                  <c:v>605.0406697175894</c:v>
                </c:pt>
                <c:pt idx="3901">
                  <c:v>603.5694582553</c:v>
                </c:pt>
                <c:pt idx="3902">
                  <c:v>603.17912264803</c:v>
                </c:pt>
                <c:pt idx="3903">
                  <c:v>605.6649339721</c:v>
                </c:pt>
                <c:pt idx="3904">
                  <c:v>604.3675205488994</c:v>
                </c:pt>
                <c:pt idx="3905">
                  <c:v>604.0979818345094</c:v>
                </c:pt>
                <c:pt idx="3906">
                  <c:v>603.4688453931201</c:v>
                </c:pt>
                <c:pt idx="3907">
                  <c:v>602.60324361979</c:v>
                </c:pt>
                <c:pt idx="3908">
                  <c:v>604.54434396651</c:v>
                </c:pt>
                <c:pt idx="3909">
                  <c:v>604.9943671149288</c:v>
                </c:pt>
                <c:pt idx="3910">
                  <c:v>604.2576884946587</c:v>
                </c:pt>
                <c:pt idx="3911">
                  <c:v>573.24469286214</c:v>
                </c:pt>
                <c:pt idx="3912">
                  <c:v>474.62759760938</c:v>
                </c:pt>
                <c:pt idx="3913">
                  <c:v>428.88024875565</c:v>
                </c:pt>
                <c:pt idx="3914">
                  <c:v>399.2354226392999</c:v>
                </c:pt>
                <c:pt idx="3916">
                  <c:v>368.06662012227</c:v>
                </c:pt>
                <c:pt idx="3917">
                  <c:v>365.0558582945401</c:v>
                </c:pt>
                <c:pt idx="3918">
                  <c:v>368.562557442529</c:v>
                </c:pt>
                <c:pt idx="3919">
                  <c:v>373.18501479982</c:v>
                </c:pt>
                <c:pt idx="3921">
                  <c:v>368.46514789478</c:v>
                </c:pt>
                <c:pt idx="3922">
                  <c:v>489.27334961133</c:v>
                </c:pt>
                <c:pt idx="3923">
                  <c:v>606.3485532876</c:v>
                </c:pt>
                <c:pt idx="3924">
                  <c:v>605.9674335899588</c:v>
                </c:pt>
                <c:pt idx="3925">
                  <c:v>605.8591654923579</c:v>
                </c:pt>
                <c:pt idx="3926">
                  <c:v>608.63525916614</c:v>
                </c:pt>
                <c:pt idx="3927">
                  <c:v>611.8543471053289</c:v>
                </c:pt>
                <c:pt idx="3928">
                  <c:v>624.8218203923286</c:v>
                </c:pt>
                <c:pt idx="3929">
                  <c:v>637.81363153608</c:v>
                </c:pt>
                <c:pt idx="3930">
                  <c:v>654.97903928778</c:v>
                </c:pt>
                <c:pt idx="3931">
                  <c:v>676.10187630208</c:v>
                </c:pt>
                <c:pt idx="3932">
                  <c:v>689.3466625303994</c:v>
                </c:pt>
                <c:pt idx="3933">
                  <c:v>695.67021455399</c:v>
                </c:pt>
                <c:pt idx="3934">
                  <c:v>698.89337675624</c:v>
                </c:pt>
                <c:pt idx="3935">
                  <c:v>703.49038759336</c:v>
                </c:pt>
                <c:pt idx="3936">
                  <c:v>705.69003290178</c:v>
                </c:pt>
                <c:pt idx="3937">
                  <c:v>702.78671020682</c:v>
                </c:pt>
                <c:pt idx="3940">
                  <c:v>701.77677172063</c:v>
                </c:pt>
                <c:pt idx="3941">
                  <c:v>609.9253119612099</c:v>
                </c:pt>
                <c:pt idx="3942">
                  <c:v>533.07586936615</c:v>
                </c:pt>
                <c:pt idx="3943">
                  <c:v>489.86765081707</c:v>
                </c:pt>
                <c:pt idx="3944">
                  <c:v>462.2660371261096</c:v>
                </c:pt>
                <c:pt idx="3945">
                  <c:v>444.71505288501</c:v>
                </c:pt>
                <c:pt idx="3946">
                  <c:v>435.071302279179</c:v>
                </c:pt>
                <c:pt idx="3947">
                  <c:v>439.6543107261799</c:v>
                </c:pt>
                <c:pt idx="3948">
                  <c:v>441.60090909717</c:v>
                </c:pt>
                <c:pt idx="3949">
                  <c:v>443.1945997497199</c:v>
                </c:pt>
                <c:pt idx="3950">
                  <c:v>446.1867791027601</c:v>
                </c:pt>
                <c:pt idx="3951">
                  <c:v>459.2215777736888</c:v>
                </c:pt>
                <c:pt idx="3952">
                  <c:v>672.70355063611</c:v>
                </c:pt>
                <c:pt idx="3953">
                  <c:v>722.7579879888199</c:v>
                </c:pt>
                <c:pt idx="3954">
                  <c:v>722.6405315212</c:v>
                </c:pt>
                <c:pt idx="3955">
                  <c:v>723.16967301639</c:v>
                </c:pt>
                <c:pt idx="3957">
                  <c:v>717.07734867212</c:v>
                </c:pt>
                <c:pt idx="3958">
                  <c:v>718.64677460784</c:v>
                </c:pt>
                <c:pt idx="3960">
                  <c:v>699.99785456364</c:v>
                </c:pt>
                <c:pt idx="3961">
                  <c:v>692.7160774347999</c:v>
                </c:pt>
                <c:pt idx="3962">
                  <c:v>683.51093793402</c:v>
                </c:pt>
                <c:pt idx="3963">
                  <c:v>676.07335999112</c:v>
                </c:pt>
                <c:pt idx="3964">
                  <c:v>665.1325090258388</c:v>
                </c:pt>
                <c:pt idx="3965">
                  <c:v>659.028473476081</c:v>
                </c:pt>
                <c:pt idx="3966">
                  <c:v>656.45735065024</c:v>
                </c:pt>
                <c:pt idx="3967">
                  <c:v>652.4817561251</c:v>
                </c:pt>
                <c:pt idx="3968">
                  <c:v>648.65671876166</c:v>
                </c:pt>
                <c:pt idx="3969">
                  <c:v>645.01594925872</c:v>
                </c:pt>
                <c:pt idx="3970">
                  <c:v>648.01717754659</c:v>
                </c:pt>
                <c:pt idx="3972">
                  <c:v>472.24103186332</c:v>
                </c:pt>
                <c:pt idx="3973">
                  <c:v>443.6004108410399</c:v>
                </c:pt>
                <c:pt idx="3974">
                  <c:v>424.6752310218</c:v>
                </c:pt>
                <c:pt idx="3975">
                  <c:v>413.47022220704</c:v>
                </c:pt>
                <c:pt idx="3976">
                  <c:v>417.67965907531</c:v>
                </c:pt>
                <c:pt idx="3977">
                  <c:v>434.364375918089</c:v>
                </c:pt>
                <c:pt idx="3978">
                  <c:v>436.6077412390603</c:v>
                </c:pt>
                <c:pt idx="3979">
                  <c:v>446.7203281104499</c:v>
                </c:pt>
                <c:pt idx="3980">
                  <c:v>463.5388587802191</c:v>
                </c:pt>
                <c:pt idx="3981">
                  <c:v>561.4938428304001</c:v>
                </c:pt>
                <c:pt idx="3982">
                  <c:v>728.43375546727</c:v>
                </c:pt>
                <c:pt idx="3983">
                  <c:v>723.9212321514387</c:v>
                </c:pt>
                <c:pt idx="3984">
                  <c:v>728.1494248415394</c:v>
                </c:pt>
                <c:pt idx="3986">
                  <c:v>726.94076529608</c:v>
                </c:pt>
                <c:pt idx="3988">
                  <c:v>721.8660863856082</c:v>
                </c:pt>
                <c:pt idx="3990">
                  <c:v>725.58446596903</c:v>
                </c:pt>
                <c:pt idx="3991">
                  <c:v>722.98059106759</c:v>
                </c:pt>
                <c:pt idx="3992">
                  <c:v>724.0401558336388</c:v>
                </c:pt>
                <c:pt idx="3993">
                  <c:v>727.07825160378</c:v>
                </c:pt>
                <c:pt idx="3994">
                  <c:v>727.8659235501199</c:v>
                </c:pt>
                <c:pt idx="3995">
                  <c:v>729.72463843551</c:v>
                </c:pt>
                <c:pt idx="3997">
                  <c:v>732.7101002074598</c:v>
                </c:pt>
                <c:pt idx="3998">
                  <c:v>735.90997090304</c:v>
                </c:pt>
                <c:pt idx="3999">
                  <c:v>737.24483747124</c:v>
                </c:pt>
                <c:pt idx="4000">
                  <c:v>674.69148651293</c:v>
                </c:pt>
                <c:pt idx="4001">
                  <c:v>578.1641971447187</c:v>
                </c:pt>
                <c:pt idx="4002">
                  <c:v>532.03905126649</c:v>
                </c:pt>
                <c:pt idx="4003">
                  <c:v>502.1437499686101</c:v>
                </c:pt>
                <c:pt idx="4004">
                  <c:v>481.65459675715</c:v>
                </c:pt>
                <c:pt idx="4005">
                  <c:v>468.0532617012699</c:v>
                </c:pt>
                <c:pt idx="4006">
                  <c:v>468.991112105349</c:v>
                </c:pt>
                <c:pt idx="4007">
                  <c:v>473.485475347199</c:v>
                </c:pt>
                <c:pt idx="4008">
                  <c:v>469.94466870466</c:v>
                </c:pt>
                <c:pt idx="4009">
                  <c:v>473.34230101596</c:v>
                </c:pt>
                <c:pt idx="4010">
                  <c:v>466.9350849960096</c:v>
                </c:pt>
                <c:pt idx="4011">
                  <c:v>651.63945059434</c:v>
                </c:pt>
                <c:pt idx="4012">
                  <c:v>739.10440116307</c:v>
                </c:pt>
                <c:pt idx="4013">
                  <c:v>739.3538484357488</c:v>
                </c:pt>
                <c:pt idx="4014">
                  <c:v>739.5406610723301</c:v>
                </c:pt>
                <c:pt idx="4015">
                  <c:v>741.57314865102</c:v>
                </c:pt>
                <c:pt idx="4017">
                  <c:v>739.5618728125494</c:v>
                </c:pt>
                <c:pt idx="4018">
                  <c:v>738.23803795674</c:v>
                </c:pt>
                <c:pt idx="4019">
                  <c:v>738.17102307497</c:v>
                </c:pt>
                <c:pt idx="4020">
                  <c:v>737.88040113691</c:v>
                </c:pt>
                <c:pt idx="4021">
                  <c:v>736.19471553993</c:v>
                </c:pt>
                <c:pt idx="4022">
                  <c:v>741.03758226811</c:v>
                </c:pt>
                <c:pt idx="4023">
                  <c:v>739.2374321581</c:v>
                </c:pt>
                <c:pt idx="4024">
                  <c:v>738.70000014651</c:v>
                </c:pt>
                <c:pt idx="4025">
                  <c:v>736.4702458641998</c:v>
                </c:pt>
                <c:pt idx="4027">
                  <c:v>737.07505594131</c:v>
                </c:pt>
                <c:pt idx="4028">
                  <c:v>734.40422157074</c:v>
                </c:pt>
                <c:pt idx="4029">
                  <c:v>731.54068160028</c:v>
                </c:pt>
                <c:pt idx="4030">
                  <c:v>618.60423001586</c:v>
                </c:pt>
                <c:pt idx="4031">
                  <c:v>547.2222127901994</c:v>
                </c:pt>
                <c:pt idx="4032">
                  <c:v>505.18979987982</c:v>
                </c:pt>
                <c:pt idx="4034">
                  <c:v>466.81052337474</c:v>
                </c:pt>
                <c:pt idx="4035">
                  <c:v>462.73383577684</c:v>
                </c:pt>
                <c:pt idx="4036">
                  <c:v>461.20208531448</c:v>
                </c:pt>
                <c:pt idx="4039">
                  <c:v>458.221501529699</c:v>
                </c:pt>
                <c:pt idx="4040">
                  <c:v>499.1920826307801</c:v>
                </c:pt>
                <c:pt idx="4042">
                  <c:v>721.3130169028799</c:v>
                </c:pt>
                <c:pt idx="4043">
                  <c:v>722.39583640213</c:v>
                </c:pt>
                <c:pt idx="4044">
                  <c:v>722.31433110007</c:v>
                </c:pt>
                <c:pt idx="4045">
                  <c:v>714.79450564991</c:v>
                </c:pt>
                <c:pt idx="4046">
                  <c:v>714.71066752899</c:v>
                </c:pt>
                <c:pt idx="4047">
                  <c:v>714.4186050929586</c:v>
                </c:pt>
                <c:pt idx="4048">
                  <c:v>714.777603841</c:v>
                </c:pt>
                <c:pt idx="4049">
                  <c:v>714.64923420563</c:v>
                </c:pt>
                <c:pt idx="4050">
                  <c:v>593.39637343841</c:v>
                </c:pt>
                <c:pt idx="4051">
                  <c:v>454.6645009086996</c:v>
                </c:pt>
                <c:pt idx="4052">
                  <c:v>339.0793510642424</c:v>
                </c:pt>
                <c:pt idx="4053">
                  <c:v>293.9348574718736</c:v>
                </c:pt>
                <c:pt idx="4054">
                  <c:v>279.8140093905934</c:v>
                </c:pt>
                <c:pt idx="4055">
                  <c:v>275.9728485646466</c:v>
                </c:pt>
                <c:pt idx="4056">
                  <c:v>274.5655680072721</c:v>
                </c:pt>
                <c:pt idx="4057">
                  <c:v>273.4982394928562</c:v>
                </c:pt>
                <c:pt idx="4058">
                  <c:v>268.4892406783601</c:v>
                </c:pt>
                <c:pt idx="4072">
                  <c:v>228.531738487477</c:v>
                </c:pt>
                <c:pt idx="4073">
                  <c:v>301.435787458186</c:v>
                </c:pt>
                <c:pt idx="4074">
                  <c:v>304.669326320623</c:v>
                </c:pt>
                <c:pt idx="4075">
                  <c:v>304.3698438720196</c:v>
                </c:pt>
                <c:pt idx="4076">
                  <c:v>303.4677251160776</c:v>
                </c:pt>
                <c:pt idx="4077">
                  <c:v>288.4724434436765</c:v>
                </c:pt>
                <c:pt idx="4078">
                  <c:v>284.5645727785832</c:v>
                </c:pt>
                <c:pt idx="4079">
                  <c:v>282.1998631864737</c:v>
                </c:pt>
                <c:pt idx="4080">
                  <c:v>279.9804339975943</c:v>
                </c:pt>
                <c:pt idx="4081">
                  <c:v>277.2713444375646</c:v>
                </c:pt>
                <c:pt idx="4082">
                  <c:v>277.0066880439956</c:v>
                </c:pt>
                <c:pt idx="4083">
                  <c:v>275.9372755382619</c:v>
                </c:pt>
                <c:pt idx="4084">
                  <c:v>274.6050901330117</c:v>
                </c:pt>
                <c:pt idx="4085">
                  <c:v>281.9464104998667</c:v>
                </c:pt>
                <c:pt idx="4086">
                  <c:v>293.1703921372412</c:v>
                </c:pt>
                <c:pt idx="4088">
                  <c:v>256.8595379403102</c:v>
                </c:pt>
                <c:pt idx="4089">
                  <c:v>205.783246888843</c:v>
                </c:pt>
                <c:pt idx="4090">
                  <c:v>193.766048815155</c:v>
                </c:pt>
                <c:pt idx="4091">
                  <c:v>174.239598094167</c:v>
                </c:pt>
                <c:pt idx="4093">
                  <c:v>176.045456894965</c:v>
                </c:pt>
                <c:pt idx="4094">
                  <c:v>164.668242588418</c:v>
                </c:pt>
                <c:pt idx="4095">
                  <c:v>157.276474033865</c:v>
                </c:pt>
                <c:pt idx="4101">
                  <c:v>148.3134101029954</c:v>
                </c:pt>
                <c:pt idx="4102">
                  <c:v>264.425018472832</c:v>
                </c:pt>
                <c:pt idx="4103">
                  <c:v>357.661519389385</c:v>
                </c:pt>
                <c:pt idx="4104">
                  <c:v>383.90618343914</c:v>
                </c:pt>
                <c:pt idx="4105">
                  <c:v>414.14905209094</c:v>
                </c:pt>
                <c:pt idx="4106">
                  <c:v>433.42949951778</c:v>
                </c:pt>
                <c:pt idx="4107">
                  <c:v>458.84138702233</c:v>
                </c:pt>
                <c:pt idx="4108">
                  <c:v>496.6197707743001</c:v>
                </c:pt>
                <c:pt idx="4109">
                  <c:v>537.17949833487</c:v>
                </c:pt>
                <c:pt idx="4110">
                  <c:v>579.57514635549</c:v>
                </c:pt>
                <c:pt idx="4111">
                  <c:v>616.9404307920494</c:v>
                </c:pt>
                <c:pt idx="4114">
                  <c:v>621.1182521157589</c:v>
                </c:pt>
                <c:pt idx="4115">
                  <c:v>621.25588065971</c:v>
                </c:pt>
                <c:pt idx="4116">
                  <c:v>621.8124837244383</c:v>
                </c:pt>
                <c:pt idx="4117">
                  <c:v>621.05754754569</c:v>
                </c:pt>
                <c:pt idx="4118">
                  <c:v>621.4283572294701</c:v>
                </c:pt>
                <c:pt idx="4119">
                  <c:v>507.37719623275</c:v>
                </c:pt>
                <c:pt idx="4121">
                  <c:v>417.5250631167701</c:v>
                </c:pt>
                <c:pt idx="4122">
                  <c:v>396.4850669148199</c:v>
                </c:pt>
                <c:pt idx="4123">
                  <c:v>383.12687078587</c:v>
                </c:pt>
                <c:pt idx="4124">
                  <c:v>378.6464307710199</c:v>
                </c:pt>
                <c:pt idx="4125">
                  <c:v>378.5358145894999</c:v>
                </c:pt>
                <c:pt idx="4126">
                  <c:v>378.5761742865989</c:v>
                </c:pt>
                <c:pt idx="4127">
                  <c:v>381.88475257158</c:v>
                </c:pt>
                <c:pt idx="4128">
                  <c:v>379.92714403291</c:v>
                </c:pt>
                <c:pt idx="4129">
                  <c:v>445.96602114397</c:v>
                </c:pt>
                <c:pt idx="4130">
                  <c:v>622.2096711911801</c:v>
                </c:pt>
                <c:pt idx="4131">
                  <c:v>621.3766273426701</c:v>
                </c:pt>
                <c:pt idx="4134">
                  <c:v>624.09411201458</c:v>
                </c:pt>
                <c:pt idx="4135">
                  <c:v>623.74170110772</c:v>
                </c:pt>
                <c:pt idx="4136">
                  <c:v>375.6469589174911</c:v>
                </c:pt>
                <c:pt idx="4497">
                  <c:v>267.394465801145</c:v>
                </c:pt>
                <c:pt idx="4498">
                  <c:v>559.673562928047</c:v>
                </c:pt>
                <c:pt idx="4499">
                  <c:v>559.6377030166136</c:v>
                </c:pt>
                <c:pt idx="4502">
                  <c:v>559.816016223827</c:v>
                </c:pt>
                <c:pt idx="4503">
                  <c:v>547.8533668153741</c:v>
                </c:pt>
                <c:pt idx="4504">
                  <c:v>439.0495957367861</c:v>
                </c:pt>
                <c:pt idx="4505">
                  <c:v>395.030403615882</c:v>
                </c:pt>
                <c:pt idx="4506">
                  <c:v>407.0924812712896</c:v>
                </c:pt>
                <c:pt idx="4508">
                  <c:v>373.54218382819</c:v>
                </c:pt>
                <c:pt idx="4509">
                  <c:v>371.9716119711289</c:v>
                </c:pt>
                <c:pt idx="4510">
                  <c:v>375.9649301310899</c:v>
                </c:pt>
                <c:pt idx="4511">
                  <c:v>373.171513087109</c:v>
                </c:pt>
                <c:pt idx="4512">
                  <c:v>373.34175937945</c:v>
                </c:pt>
                <c:pt idx="4513">
                  <c:v>372.6743059968</c:v>
                </c:pt>
                <c:pt idx="4515">
                  <c:v>609.1282183107494</c:v>
                </c:pt>
                <c:pt idx="4516">
                  <c:v>611.12446788764</c:v>
                </c:pt>
                <c:pt idx="4517">
                  <c:v>611.5284774314</c:v>
                </c:pt>
                <c:pt idx="4518">
                  <c:v>612.24917739945</c:v>
                </c:pt>
                <c:pt idx="4519">
                  <c:v>614.3141471643794</c:v>
                </c:pt>
                <c:pt idx="4520">
                  <c:v>609.98103707204</c:v>
                </c:pt>
                <c:pt idx="4522">
                  <c:v>611.3283659838394</c:v>
                </c:pt>
                <c:pt idx="4523">
                  <c:v>612.1355107141499</c:v>
                </c:pt>
                <c:pt idx="4524">
                  <c:v>613.6515473935888</c:v>
                </c:pt>
                <c:pt idx="4526">
                  <c:v>617.6341151909986</c:v>
                </c:pt>
                <c:pt idx="4527">
                  <c:v>618.4598281583501</c:v>
                </c:pt>
                <c:pt idx="4528">
                  <c:v>618.86515592809</c:v>
                </c:pt>
                <c:pt idx="4529">
                  <c:v>616.3853558578</c:v>
                </c:pt>
                <c:pt idx="4530">
                  <c:v>617.8437971844685</c:v>
                </c:pt>
                <c:pt idx="4531">
                  <c:v>619.808039579</c:v>
                </c:pt>
                <c:pt idx="4532">
                  <c:v>617.05458239785</c:v>
                </c:pt>
                <c:pt idx="4533">
                  <c:v>556.50938484121</c:v>
                </c:pt>
                <c:pt idx="4534">
                  <c:v>474.5380125947399</c:v>
                </c:pt>
                <c:pt idx="4535">
                  <c:v>435.40186666641</c:v>
                </c:pt>
                <c:pt idx="4536">
                  <c:v>411.83778511881</c:v>
                </c:pt>
                <c:pt idx="4537">
                  <c:v>393.42442258063</c:v>
                </c:pt>
                <c:pt idx="4538">
                  <c:v>381.11328885234</c:v>
                </c:pt>
                <c:pt idx="4539">
                  <c:v>384.056777980619</c:v>
                </c:pt>
                <c:pt idx="4540">
                  <c:v>383.1057682252199</c:v>
                </c:pt>
                <c:pt idx="4541">
                  <c:v>388.0264150568291</c:v>
                </c:pt>
                <c:pt idx="4542">
                  <c:v>383.75662848625</c:v>
                </c:pt>
                <c:pt idx="4543">
                  <c:v>386.50746116293</c:v>
                </c:pt>
                <c:pt idx="4544">
                  <c:v>543.27332381394</c:v>
                </c:pt>
                <c:pt idx="4545">
                  <c:v>618.8954214984286</c:v>
                </c:pt>
                <c:pt idx="4548">
                  <c:v>619.5302340420201</c:v>
                </c:pt>
                <c:pt idx="4549">
                  <c:v>618.77686491088</c:v>
                </c:pt>
                <c:pt idx="4550">
                  <c:v>618.54950128836</c:v>
                </c:pt>
                <c:pt idx="4551">
                  <c:v>618.8653273514184</c:v>
                </c:pt>
                <c:pt idx="4552">
                  <c:v>618.6206961877286</c:v>
                </c:pt>
                <c:pt idx="4553">
                  <c:v>619.0752271535189</c:v>
                </c:pt>
                <c:pt idx="4554">
                  <c:v>619.18248187284</c:v>
                </c:pt>
                <c:pt idx="4555">
                  <c:v>619.3405070205388</c:v>
                </c:pt>
                <c:pt idx="4557">
                  <c:v>617.68178108764</c:v>
                </c:pt>
                <c:pt idx="4558">
                  <c:v>618.78265726821</c:v>
                </c:pt>
                <c:pt idx="4559">
                  <c:v>619.78979567212</c:v>
                </c:pt>
                <c:pt idx="4561">
                  <c:v>618.8585065278</c:v>
                </c:pt>
                <c:pt idx="4562">
                  <c:v>619.18030843455</c:v>
                </c:pt>
                <c:pt idx="4564">
                  <c:v>457.04840959766</c:v>
                </c:pt>
                <c:pt idx="4565">
                  <c:v>426.0108013376799</c:v>
                </c:pt>
                <c:pt idx="4566">
                  <c:v>403.1246159039</c:v>
                </c:pt>
                <c:pt idx="4567">
                  <c:v>391.8252660606199</c:v>
                </c:pt>
                <c:pt idx="4568">
                  <c:v>384.02226397386</c:v>
                </c:pt>
                <c:pt idx="4569">
                  <c:v>383.41742634583</c:v>
                </c:pt>
                <c:pt idx="4571">
                  <c:v>388.3008137632999</c:v>
                </c:pt>
                <c:pt idx="4573">
                  <c:v>429.729942378289</c:v>
                </c:pt>
                <c:pt idx="4574">
                  <c:v>611.4302165366701</c:v>
                </c:pt>
                <c:pt idx="4575">
                  <c:v>621.4075909284294</c:v>
                </c:pt>
                <c:pt idx="4580">
                  <c:v>621.49207147826</c:v>
                </c:pt>
                <c:pt idx="4581">
                  <c:v>621.00114855481</c:v>
                </c:pt>
                <c:pt idx="4582">
                  <c:v>621.61390412126</c:v>
                </c:pt>
                <c:pt idx="4583">
                  <c:v>621.61514492641</c:v>
                </c:pt>
                <c:pt idx="4584">
                  <c:v>621.4323941863194</c:v>
                </c:pt>
                <c:pt idx="4585">
                  <c:v>622.6629250214584</c:v>
                </c:pt>
                <c:pt idx="4586">
                  <c:v>623.77060723149</c:v>
                </c:pt>
                <c:pt idx="4587">
                  <c:v>624.07133109183</c:v>
                </c:pt>
                <c:pt idx="4588">
                  <c:v>621.4900882625</c:v>
                </c:pt>
                <c:pt idx="4589">
                  <c:v>621.4322344634178</c:v>
                </c:pt>
                <c:pt idx="4590">
                  <c:v>621.37946782873</c:v>
                </c:pt>
                <c:pt idx="4591">
                  <c:v>622.01217280188</c:v>
                </c:pt>
                <c:pt idx="4593">
                  <c:v>495.1962329097199</c:v>
                </c:pt>
                <c:pt idx="4594">
                  <c:v>443.93672362678</c:v>
                </c:pt>
                <c:pt idx="4595">
                  <c:v>417.24280607593</c:v>
                </c:pt>
                <c:pt idx="4598">
                  <c:v>384.5919706711991</c:v>
                </c:pt>
                <c:pt idx="4599">
                  <c:v>386.17844170396</c:v>
                </c:pt>
                <c:pt idx="4600">
                  <c:v>386.7006936432899</c:v>
                </c:pt>
                <c:pt idx="4601">
                  <c:v>385.89002049692</c:v>
                </c:pt>
                <c:pt idx="4602">
                  <c:v>392.17989145119</c:v>
                </c:pt>
                <c:pt idx="4603">
                  <c:v>508.54184753964</c:v>
                </c:pt>
                <c:pt idx="4604">
                  <c:v>625.67755339625</c:v>
                </c:pt>
                <c:pt idx="4605">
                  <c:v>621.8167986830488</c:v>
                </c:pt>
                <c:pt idx="4606">
                  <c:v>623.08850117774</c:v>
                </c:pt>
                <c:pt idx="4607">
                  <c:v>624.6221268367888</c:v>
                </c:pt>
                <c:pt idx="4608">
                  <c:v>621.1028156918301</c:v>
                </c:pt>
                <c:pt idx="4609">
                  <c:v>622.68385964264</c:v>
                </c:pt>
                <c:pt idx="4610">
                  <c:v>624.12425036878</c:v>
                </c:pt>
                <c:pt idx="4611">
                  <c:v>624.64805427159</c:v>
                </c:pt>
                <c:pt idx="4612">
                  <c:v>622.8148480859886</c:v>
                </c:pt>
                <c:pt idx="4613">
                  <c:v>624.40857853345</c:v>
                </c:pt>
                <c:pt idx="4614">
                  <c:v>625.3269423082394</c:v>
                </c:pt>
                <c:pt idx="4615">
                  <c:v>621.87536931991</c:v>
                </c:pt>
                <c:pt idx="4616">
                  <c:v>624.0821504532194</c:v>
                </c:pt>
                <c:pt idx="4617">
                  <c:v>624.76616993762</c:v>
                </c:pt>
                <c:pt idx="4618">
                  <c:v>621.2677790982001</c:v>
                </c:pt>
                <c:pt idx="4619">
                  <c:v>623.00107625735</c:v>
                </c:pt>
                <c:pt idx="4620">
                  <c:v>624.13257176094</c:v>
                </c:pt>
                <c:pt idx="4621">
                  <c:v>621.49895709115</c:v>
                </c:pt>
                <c:pt idx="4622">
                  <c:v>543.15660003956</c:v>
                </c:pt>
                <c:pt idx="4623">
                  <c:v>472.482567991249</c:v>
                </c:pt>
                <c:pt idx="4624">
                  <c:v>434.5567507909099</c:v>
                </c:pt>
                <c:pt idx="4625">
                  <c:v>407.11224919159</c:v>
                </c:pt>
                <c:pt idx="4626">
                  <c:v>393.429792920279</c:v>
                </c:pt>
                <c:pt idx="4627">
                  <c:v>385.77027485459</c:v>
                </c:pt>
                <c:pt idx="4628">
                  <c:v>384.35785078533</c:v>
                </c:pt>
                <c:pt idx="4629">
                  <c:v>385.6649077348401</c:v>
                </c:pt>
                <c:pt idx="4630">
                  <c:v>385.08938051225</c:v>
                </c:pt>
                <c:pt idx="4631">
                  <c:v>386.467204758939</c:v>
                </c:pt>
                <c:pt idx="4632">
                  <c:v>387.65842511732</c:v>
                </c:pt>
                <c:pt idx="4633">
                  <c:v>576.25005383108</c:v>
                </c:pt>
                <c:pt idx="4634">
                  <c:v>624.32841597699</c:v>
                </c:pt>
                <c:pt idx="4635">
                  <c:v>621.69895215995</c:v>
                </c:pt>
                <c:pt idx="4636">
                  <c:v>622.2584217948394</c:v>
                </c:pt>
                <c:pt idx="4637">
                  <c:v>624.3444554235589</c:v>
                </c:pt>
                <c:pt idx="4638">
                  <c:v>625.19945714826</c:v>
                </c:pt>
                <c:pt idx="4639">
                  <c:v>622.16054527484</c:v>
                </c:pt>
                <c:pt idx="4640">
                  <c:v>622.6172544440384</c:v>
                </c:pt>
                <c:pt idx="4641">
                  <c:v>624.12432920486</c:v>
                </c:pt>
                <c:pt idx="4642">
                  <c:v>621.1532473701</c:v>
                </c:pt>
                <c:pt idx="4643">
                  <c:v>623.09235967132</c:v>
                </c:pt>
                <c:pt idx="4644">
                  <c:v>624.9063521799</c:v>
                </c:pt>
                <c:pt idx="4645">
                  <c:v>624.03653286132</c:v>
                </c:pt>
                <c:pt idx="4646">
                  <c:v>622.9434580186</c:v>
                </c:pt>
                <c:pt idx="4647">
                  <c:v>624.4706198338594</c:v>
                </c:pt>
                <c:pt idx="4648">
                  <c:v>625.8350992115094</c:v>
                </c:pt>
                <c:pt idx="4649">
                  <c:v>622.79927465653</c:v>
                </c:pt>
                <c:pt idx="4650">
                  <c:v>624.18893228625</c:v>
                </c:pt>
                <c:pt idx="4651">
                  <c:v>625.21991822875</c:v>
                </c:pt>
                <c:pt idx="4653">
                  <c:v>454.51697893876</c:v>
                </c:pt>
                <c:pt idx="4654">
                  <c:v>424.438999775849</c:v>
                </c:pt>
                <c:pt idx="4655">
                  <c:v>406.7639732701192</c:v>
                </c:pt>
                <c:pt idx="4657">
                  <c:v>388.48474579594</c:v>
                </c:pt>
                <c:pt idx="4658">
                  <c:v>389.8553789037799</c:v>
                </c:pt>
                <c:pt idx="4659">
                  <c:v>386.4169709192889</c:v>
                </c:pt>
                <c:pt idx="4660">
                  <c:v>388.29666366094</c:v>
                </c:pt>
                <c:pt idx="4661">
                  <c:v>388.6366205778099</c:v>
                </c:pt>
                <c:pt idx="4662">
                  <c:v>462.585939676229</c:v>
                </c:pt>
                <c:pt idx="4663">
                  <c:v>623.9775810634</c:v>
                </c:pt>
                <c:pt idx="4664">
                  <c:v>625.34807374564</c:v>
                </c:pt>
                <c:pt idx="4665">
                  <c:v>626.69590819363</c:v>
                </c:pt>
                <c:pt idx="4666">
                  <c:v>623.66489347697</c:v>
                </c:pt>
                <c:pt idx="4667">
                  <c:v>624.0349248947576</c:v>
                </c:pt>
                <c:pt idx="4668">
                  <c:v>626.12914917812</c:v>
                </c:pt>
                <c:pt idx="4669">
                  <c:v>627.0075143737894</c:v>
                </c:pt>
                <c:pt idx="4670">
                  <c:v>624.22341195049</c:v>
                </c:pt>
                <c:pt idx="4671">
                  <c:v>626.12444352595</c:v>
                </c:pt>
                <c:pt idx="4672">
                  <c:v>627.25398298291</c:v>
                </c:pt>
                <c:pt idx="4673">
                  <c:v>623.39876757133</c:v>
                </c:pt>
                <c:pt idx="4674">
                  <c:v>625.33276197227</c:v>
                </c:pt>
                <c:pt idx="4675">
                  <c:v>627.4053837952794</c:v>
                </c:pt>
                <c:pt idx="4676">
                  <c:v>628.66177602761</c:v>
                </c:pt>
                <c:pt idx="4677">
                  <c:v>625.1429018412489</c:v>
                </c:pt>
                <c:pt idx="4678">
                  <c:v>627.37794691282</c:v>
                </c:pt>
                <c:pt idx="4679">
                  <c:v>627.6109994629801</c:v>
                </c:pt>
                <c:pt idx="4680">
                  <c:v>624.92168020156</c:v>
                </c:pt>
                <c:pt idx="4681">
                  <c:v>574.00027991936</c:v>
                </c:pt>
                <c:pt idx="4682">
                  <c:v>489.1685747764699</c:v>
                </c:pt>
                <c:pt idx="4683">
                  <c:v>445.0581046181296</c:v>
                </c:pt>
                <c:pt idx="4684">
                  <c:v>415.6298716756501</c:v>
                </c:pt>
                <c:pt idx="4685">
                  <c:v>399.8303202389499</c:v>
                </c:pt>
                <c:pt idx="4686">
                  <c:v>389.7640096800601</c:v>
                </c:pt>
                <c:pt idx="4687">
                  <c:v>385.9840044978699</c:v>
                </c:pt>
                <c:pt idx="4688">
                  <c:v>386.6697941986799</c:v>
                </c:pt>
                <c:pt idx="4689">
                  <c:v>388.15230405342</c:v>
                </c:pt>
                <c:pt idx="4690">
                  <c:v>385.30880369504</c:v>
                </c:pt>
                <c:pt idx="4691">
                  <c:v>393.80068813605</c:v>
                </c:pt>
                <c:pt idx="4692">
                  <c:v>537.37048351738</c:v>
                </c:pt>
                <c:pt idx="4693">
                  <c:v>628.95044122678</c:v>
                </c:pt>
                <c:pt idx="4694">
                  <c:v>626.29673069688</c:v>
                </c:pt>
                <c:pt idx="4695">
                  <c:v>626.361085402478</c:v>
                </c:pt>
                <c:pt idx="4696">
                  <c:v>628.56881363897</c:v>
                </c:pt>
                <c:pt idx="4697">
                  <c:v>624.6026241494787</c:v>
                </c:pt>
                <c:pt idx="4698">
                  <c:v>626.17767827928</c:v>
                </c:pt>
                <c:pt idx="4699">
                  <c:v>628.20036587719</c:v>
                </c:pt>
                <c:pt idx="4700">
                  <c:v>629.3020181877378</c:v>
                </c:pt>
                <c:pt idx="4701">
                  <c:v>625.4821640155888</c:v>
                </c:pt>
                <c:pt idx="4702">
                  <c:v>627.03155935986</c:v>
                </c:pt>
                <c:pt idx="4703">
                  <c:v>627.71535069949</c:v>
                </c:pt>
                <c:pt idx="4704">
                  <c:v>625.0641485409001</c:v>
                </c:pt>
                <c:pt idx="4705">
                  <c:v>626.336259354278</c:v>
                </c:pt>
                <c:pt idx="4706">
                  <c:v>627.35873622517</c:v>
                </c:pt>
                <c:pt idx="4707">
                  <c:v>628.05671390727</c:v>
                </c:pt>
                <c:pt idx="4708">
                  <c:v>625.5916546823801</c:v>
                </c:pt>
                <c:pt idx="4709">
                  <c:v>626.76274427808</c:v>
                </c:pt>
                <c:pt idx="4710">
                  <c:v>626.2548080937</c:v>
                </c:pt>
                <c:pt idx="4711">
                  <c:v>531.2412834875594</c:v>
                </c:pt>
                <c:pt idx="4712">
                  <c:v>467.271140844119</c:v>
                </c:pt>
                <c:pt idx="4713">
                  <c:v>431.5249602628999</c:v>
                </c:pt>
                <c:pt idx="4714">
                  <c:v>406.8222931861899</c:v>
                </c:pt>
                <c:pt idx="4715">
                  <c:v>393.531072499679</c:v>
                </c:pt>
                <c:pt idx="4716">
                  <c:v>389.2371939666885</c:v>
                </c:pt>
                <c:pt idx="4717">
                  <c:v>396.01147542973</c:v>
                </c:pt>
                <c:pt idx="4719">
                  <c:v>413.38098348236</c:v>
                </c:pt>
                <c:pt idx="4720">
                  <c:v>431.33986572671</c:v>
                </c:pt>
                <c:pt idx="4721">
                  <c:v>453.14365351861</c:v>
                </c:pt>
                <c:pt idx="4722">
                  <c:v>704.67871993453</c:v>
                </c:pt>
                <c:pt idx="4723">
                  <c:v>746.5944518834588</c:v>
                </c:pt>
                <c:pt idx="4724">
                  <c:v>742.12006095669</c:v>
                </c:pt>
                <c:pt idx="4725">
                  <c:v>742.3961934926588</c:v>
                </c:pt>
                <c:pt idx="4726">
                  <c:v>741.65131840856</c:v>
                </c:pt>
                <c:pt idx="4727">
                  <c:v>739.74201276749</c:v>
                </c:pt>
                <c:pt idx="4728">
                  <c:v>741.9821626220494</c:v>
                </c:pt>
                <c:pt idx="4729">
                  <c:v>745.4482681750887</c:v>
                </c:pt>
                <c:pt idx="4730">
                  <c:v>743.4123496102599</c:v>
                </c:pt>
                <c:pt idx="4731">
                  <c:v>744.51364756732</c:v>
                </c:pt>
                <c:pt idx="4732">
                  <c:v>743.7651955894294</c:v>
                </c:pt>
                <c:pt idx="4733">
                  <c:v>741.41331011885</c:v>
                </c:pt>
                <c:pt idx="4734">
                  <c:v>737.32316043934</c:v>
                </c:pt>
                <c:pt idx="4735">
                  <c:v>736.9299487989588</c:v>
                </c:pt>
                <c:pt idx="4736">
                  <c:v>738.78259459473</c:v>
                </c:pt>
                <c:pt idx="4737">
                  <c:v>732.6331964654194</c:v>
                </c:pt>
                <c:pt idx="4738">
                  <c:v>736.50085613865</c:v>
                </c:pt>
                <c:pt idx="4739">
                  <c:v>737.0584058310999</c:v>
                </c:pt>
                <c:pt idx="4740">
                  <c:v>717.52031151297</c:v>
                </c:pt>
                <c:pt idx="4741">
                  <c:v>596.3851246419794</c:v>
                </c:pt>
                <c:pt idx="4742">
                  <c:v>537.957958034518</c:v>
                </c:pt>
                <c:pt idx="4743">
                  <c:v>503.81904907722</c:v>
                </c:pt>
                <c:pt idx="4744">
                  <c:v>483.5968250866699</c:v>
                </c:pt>
                <c:pt idx="4745">
                  <c:v>467.08569804686</c:v>
                </c:pt>
                <c:pt idx="4746">
                  <c:v>466.83448663623</c:v>
                </c:pt>
                <c:pt idx="4747">
                  <c:v>465.81412023599</c:v>
                </c:pt>
                <c:pt idx="4748">
                  <c:v>468.21597707305</c:v>
                </c:pt>
                <c:pt idx="4749">
                  <c:v>469.1760105507299</c:v>
                </c:pt>
                <c:pt idx="4750">
                  <c:v>467.61214374985</c:v>
                </c:pt>
                <c:pt idx="4751">
                  <c:v>584.937115733288</c:v>
                </c:pt>
                <c:pt idx="4752">
                  <c:v>741.2502251641894</c:v>
                </c:pt>
                <c:pt idx="4753">
                  <c:v>739.6470939882494</c:v>
                </c:pt>
                <c:pt idx="4754">
                  <c:v>742.44340762667</c:v>
                </c:pt>
                <c:pt idx="4755">
                  <c:v>744.28079022117</c:v>
                </c:pt>
                <c:pt idx="4757">
                  <c:v>736.40245934765</c:v>
                </c:pt>
                <c:pt idx="4758">
                  <c:v>732.98630268585</c:v>
                </c:pt>
                <c:pt idx="4759">
                  <c:v>731.1146918559689</c:v>
                </c:pt>
                <c:pt idx="4760">
                  <c:v>731.31840190653</c:v>
                </c:pt>
                <c:pt idx="4761">
                  <c:v>732.5225068207488</c:v>
                </c:pt>
                <c:pt idx="4762">
                  <c:v>737.25392221027</c:v>
                </c:pt>
                <c:pt idx="4763">
                  <c:v>743.1464881539894</c:v>
                </c:pt>
                <c:pt idx="4766">
                  <c:v>741.85329004815</c:v>
                </c:pt>
                <c:pt idx="4767">
                  <c:v>737.0774288442084</c:v>
                </c:pt>
                <c:pt idx="4768">
                  <c:v>706.66430386781</c:v>
                </c:pt>
                <c:pt idx="4769">
                  <c:v>639.7510321900394</c:v>
                </c:pt>
                <c:pt idx="4770">
                  <c:v>259.5590270746123</c:v>
                </c:pt>
                <c:pt idx="4783">
                  <c:v>214.4459070408514</c:v>
                </c:pt>
                <c:pt idx="4784">
                  <c:v>296.7976225029792</c:v>
                </c:pt>
                <c:pt idx="4785">
                  <c:v>307.8389085634327</c:v>
                </c:pt>
                <c:pt idx="4786">
                  <c:v>311.790409967719</c:v>
                </c:pt>
                <c:pt idx="4787">
                  <c:v>305.4821459501347</c:v>
                </c:pt>
                <c:pt idx="4789">
                  <c:v>417.394533141589</c:v>
                </c:pt>
                <c:pt idx="4790">
                  <c:v>537.7362607220189</c:v>
                </c:pt>
                <c:pt idx="4791">
                  <c:v>633.493094158215</c:v>
                </c:pt>
                <c:pt idx="4792">
                  <c:v>641.0233746915465</c:v>
                </c:pt>
                <c:pt idx="4793">
                  <c:v>636.660393237187</c:v>
                </c:pt>
                <c:pt idx="4794">
                  <c:v>629.8033931986407</c:v>
                </c:pt>
                <c:pt idx="4795">
                  <c:v>626.5748634407901</c:v>
                </c:pt>
                <c:pt idx="4796">
                  <c:v>603.2614378048999</c:v>
                </c:pt>
                <c:pt idx="4797">
                  <c:v>599.1075031626567</c:v>
                </c:pt>
                <c:pt idx="4798">
                  <c:v>592.5312859276642</c:v>
                </c:pt>
                <c:pt idx="4799">
                  <c:v>402.1420654913233</c:v>
                </c:pt>
                <c:pt idx="4800">
                  <c:v>322.7407914594396</c:v>
                </c:pt>
                <c:pt idx="4801">
                  <c:v>319.6241288346135</c:v>
                </c:pt>
                <c:pt idx="4802">
                  <c:v>317.6907185125069</c:v>
                </c:pt>
                <c:pt idx="4803">
                  <c:v>317.287194492176</c:v>
                </c:pt>
                <c:pt idx="4804">
                  <c:v>315.968735243853</c:v>
                </c:pt>
                <c:pt idx="4805">
                  <c:v>314.530066493625</c:v>
                </c:pt>
                <c:pt idx="4806">
                  <c:v>315.2982147132891</c:v>
                </c:pt>
                <c:pt idx="4807">
                  <c:v>315.3907015351216</c:v>
                </c:pt>
                <c:pt idx="4812">
                  <c:v>168.3209177000183</c:v>
                </c:pt>
                <c:pt idx="4813">
                  <c:v>265.2151581288346</c:v>
                </c:pt>
                <c:pt idx="4814">
                  <c:v>327.8891947985506</c:v>
                </c:pt>
                <c:pt idx="4815">
                  <c:v>334.5238403024224</c:v>
                </c:pt>
                <c:pt idx="4816">
                  <c:v>334.0134512879956</c:v>
                </c:pt>
                <c:pt idx="4817">
                  <c:v>321.3926587073326</c:v>
                </c:pt>
                <c:pt idx="4818">
                  <c:v>312.4478983001401</c:v>
                </c:pt>
                <c:pt idx="4819">
                  <c:v>307.6235938326281</c:v>
                </c:pt>
                <c:pt idx="4820">
                  <c:v>304.7884382175262</c:v>
                </c:pt>
                <c:pt idx="4822">
                  <c:v>521.1943637449881</c:v>
                </c:pt>
                <c:pt idx="4823">
                  <c:v>603.6112694194786</c:v>
                </c:pt>
                <c:pt idx="4824">
                  <c:v>595.522881354931</c:v>
                </c:pt>
                <c:pt idx="4825">
                  <c:v>585.774520652185</c:v>
                </c:pt>
                <c:pt idx="4826">
                  <c:v>575.93802144784</c:v>
                </c:pt>
                <c:pt idx="4827">
                  <c:v>571.55420836067</c:v>
                </c:pt>
                <c:pt idx="4828">
                  <c:v>561.3847643542</c:v>
                </c:pt>
                <c:pt idx="4829">
                  <c:v>348.201036437607</c:v>
                </c:pt>
                <c:pt idx="4832">
                  <c:v>308.584936420409</c:v>
                </c:pt>
                <c:pt idx="4833">
                  <c:v>303.0163010403202</c:v>
                </c:pt>
                <c:pt idx="4834">
                  <c:v>286.6788384022489</c:v>
                </c:pt>
                <c:pt idx="4835">
                  <c:v>282.1421957404784</c:v>
                </c:pt>
                <c:pt idx="4836">
                  <c:v>278.8135157932633</c:v>
                </c:pt>
                <c:pt idx="4837">
                  <c:v>276.2991499801086</c:v>
                </c:pt>
                <c:pt idx="4838">
                  <c:v>273.74437080549</c:v>
                </c:pt>
                <c:pt idx="4839">
                  <c:v>271.4663955181582</c:v>
                </c:pt>
                <c:pt idx="4842">
                  <c:v>426.2453153071696</c:v>
                </c:pt>
                <c:pt idx="4843">
                  <c:v>508.6980679532396</c:v>
                </c:pt>
                <c:pt idx="4844">
                  <c:v>539.8436247882773</c:v>
                </c:pt>
                <c:pt idx="4845">
                  <c:v>543.710573026852</c:v>
                </c:pt>
                <c:pt idx="4846">
                  <c:v>502.6350204621689</c:v>
                </c:pt>
                <c:pt idx="4847">
                  <c:v>437.740889283692</c:v>
                </c:pt>
                <c:pt idx="4848">
                  <c:v>405.951340239899</c:v>
                </c:pt>
                <c:pt idx="4849">
                  <c:v>387.906074618879</c:v>
                </c:pt>
                <c:pt idx="4850">
                  <c:v>374.10064959117</c:v>
                </c:pt>
                <c:pt idx="4851">
                  <c:v>361.506361244229</c:v>
                </c:pt>
                <c:pt idx="4852">
                  <c:v>354.889028413922</c:v>
                </c:pt>
                <c:pt idx="4854">
                  <c:v>341.513498415699</c:v>
                </c:pt>
                <c:pt idx="4855">
                  <c:v>335.865069951692</c:v>
                </c:pt>
                <c:pt idx="4856">
                  <c:v>334.262470658852</c:v>
                </c:pt>
                <c:pt idx="4857">
                  <c:v>331.4699323717799</c:v>
                </c:pt>
                <c:pt idx="4858">
                  <c:v>276.272034583049</c:v>
                </c:pt>
                <c:pt idx="4859">
                  <c:v>289.220782058879</c:v>
                </c:pt>
                <c:pt idx="4860">
                  <c:v>295.529789578307</c:v>
                </c:pt>
                <c:pt idx="4861">
                  <c:v>348.4109991756852</c:v>
                </c:pt>
                <c:pt idx="4862">
                  <c:v>347.87333563722</c:v>
                </c:pt>
                <c:pt idx="4863">
                  <c:v>348.50719543039</c:v>
                </c:pt>
                <c:pt idx="4864">
                  <c:v>348.41209171304</c:v>
                </c:pt>
                <c:pt idx="4865">
                  <c:v>345.7461116501489</c:v>
                </c:pt>
                <c:pt idx="4866">
                  <c:v>344.7144405402501</c:v>
                </c:pt>
                <c:pt idx="4951">
                  <c:v>183.867579631932</c:v>
                </c:pt>
                <c:pt idx="4952">
                  <c:v>169.7574771190614</c:v>
                </c:pt>
                <c:pt idx="4953">
                  <c:v>162.9225098900195</c:v>
                </c:pt>
                <c:pt idx="4954">
                  <c:v>276.640102457</c:v>
                </c:pt>
                <c:pt idx="4955">
                  <c:v>396.34551387287</c:v>
                </c:pt>
                <c:pt idx="4956">
                  <c:v>534.3630638221794</c:v>
                </c:pt>
                <c:pt idx="4957">
                  <c:v>564.02075947742</c:v>
                </c:pt>
                <c:pt idx="4958">
                  <c:v>592.00119404749</c:v>
                </c:pt>
                <c:pt idx="4959">
                  <c:v>773.4600774912485</c:v>
                </c:pt>
                <c:pt idx="4960">
                  <c:v>737.4423397967294</c:v>
                </c:pt>
                <c:pt idx="4961">
                  <c:v>647.5441283020087</c:v>
                </c:pt>
                <c:pt idx="4963">
                  <c:v>573.52465160309</c:v>
                </c:pt>
                <c:pt idx="4964">
                  <c:v>503.17240971404</c:v>
                </c:pt>
                <c:pt idx="5104">
                  <c:v>203.737082128511</c:v>
                </c:pt>
                <c:pt idx="5106">
                  <c:v>499.7063787389987</c:v>
                </c:pt>
                <c:pt idx="5107">
                  <c:v>753.67313633614</c:v>
                </c:pt>
                <c:pt idx="5108">
                  <c:v>821.9975365856199</c:v>
                </c:pt>
                <c:pt idx="5109">
                  <c:v>824.807506703528</c:v>
                </c:pt>
                <c:pt idx="5110">
                  <c:v>791.3502996011388</c:v>
                </c:pt>
                <c:pt idx="5111">
                  <c:v>544.4051170649186</c:v>
                </c:pt>
                <c:pt idx="5112">
                  <c:v>369.2996755030799</c:v>
                </c:pt>
                <c:pt idx="5113">
                  <c:v>156.3026809100123</c:v>
                </c:pt>
                <c:pt idx="5143">
                  <c:v>261.9083863489034</c:v>
                </c:pt>
                <c:pt idx="5144">
                  <c:v>278.1964739045478</c:v>
                </c:pt>
                <c:pt idx="5145">
                  <c:v>228.2698740252179</c:v>
                </c:pt>
                <c:pt idx="5146">
                  <c:v>173.056873451114</c:v>
                </c:pt>
                <c:pt idx="5263">
                  <c:v>223.0147289465054</c:v>
                </c:pt>
                <c:pt idx="5264">
                  <c:v>505.2241359302386</c:v>
                </c:pt>
                <c:pt idx="5265">
                  <c:v>526.691932517021</c:v>
                </c:pt>
                <c:pt idx="5266">
                  <c:v>554.51067567194</c:v>
                </c:pt>
                <c:pt idx="5268">
                  <c:v>551.3352258436079</c:v>
                </c:pt>
                <c:pt idx="5274">
                  <c:v>726.2074638056494</c:v>
                </c:pt>
                <c:pt idx="5275">
                  <c:v>665.8417188562794</c:v>
                </c:pt>
                <c:pt idx="5276">
                  <c:v>631.68671422272</c:v>
                </c:pt>
                <c:pt idx="5278">
                  <c:v>596.31300027187</c:v>
                </c:pt>
                <c:pt idx="5279">
                  <c:v>592.2425152327394</c:v>
                </c:pt>
                <c:pt idx="5281">
                  <c:v>591.3555701983494</c:v>
                </c:pt>
                <c:pt idx="5282">
                  <c:v>597.67218770163</c:v>
                </c:pt>
                <c:pt idx="5283">
                  <c:v>592.00208162901</c:v>
                </c:pt>
                <c:pt idx="5284">
                  <c:v>636.13649401014</c:v>
                </c:pt>
                <c:pt idx="5285">
                  <c:v>816.8603236352787</c:v>
                </c:pt>
                <c:pt idx="5286">
                  <c:v>833.3310184618086</c:v>
                </c:pt>
                <c:pt idx="5287">
                  <c:v>832.04963564517</c:v>
                </c:pt>
                <c:pt idx="5288">
                  <c:v>832.62490441314</c:v>
                </c:pt>
                <c:pt idx="5289">
                  <c:v>832.19187630721</c:v>
                </c:pt>
                <c:pt idx="5290">
                  <c:v>832.79273965259</c:v>
                </c:pt>
                <c:pt idx="5291">
                  <c:v>832.5386021227088</c:v>
                </c:pt>
                <c:pt idx="5292">
                  <c:v>832.89864776851</c:v>
                </c:pt>
                <c:pt idx="5293">
                  <c:v>833.64753916315</c:v>
                </c:pt>
                <c:pt idx="5294">
                  <c:v>832.59736541706</c:v>
                </c:pt>
                <c:pt idx="5295">
                  <c:v>833.54675658061</c:v>
                </c:pt>
                <c:pt idx="5296">
                  <c:v>832.66407461063</c:v>
                </c:pt>
                <c:pt idx="5297">
                  <c:v>832.857210298048</c:v>
                </c:pt>
                <c:pt idx="5298">
                  <c:v>833.7072303349794</c:v>
                </c:pt>
                <c:pt idx="5299">
                  <c:v>834.67373284907</c:v>
                </c:pt>
                <c:pt idx="5300">
                  <c:v>719.4812758936794</c:v>
                </c:pt>
                <c:pt idx="5301">
                  <c:v>639.91455167816</c:v>
                </c:pt>
                <c:pt idx="5302">
                  <c:v>595.85711366713</c:v>
                </c:pt>
                <c:pt idx="5303">
                  <c:v>532.8609576920583</c:v>
                </c:pt>
                <c:pt idx="5306">
                  <c:v>342.3539739022492</c:v>
                </c:pt>
                <c:pt idx="5307">
                  <c:v>324.88811187332</c:v>
                </c:pt>
                <c:pt idx="5308">
                  <c:v>312.21989618303</c:v>
                </c:pt>
                <c:pt idx="5310">
                  <c:v>311.37477014433</c:v>
                </c:pt>
                <c:pt idx="5312">
                  <c:v>593.3026407779394</c:v>
                </c:pt>
                <c:pt idx="5313">
                  <c:v>596.5624807486</c:v>
                </c:pt>
                <c:pt idx="5314">
                  <c:v>717.3618649251794</c:v>
                </c:pt>
                <c:pt idx="5315">
                  <c:v>837.28387504848</c:v>
                </c:pt>
                <c:pt idx="5316">
                  <c:v>836.8522023526689</c:v>
                </c:pt>
                <c:pt idx="5317">
                  <c:v>838.7269628272899</c:v>
                </c:pt>
                <c:pt idx="5318">
                  <c:v>837.63657502037</c:v>
                </c:pt>
                <c:pt idx="5319">
                  <c:v>838.9451819118399</c:v>
                </c:pt>
                <c:pt idx="5320">
                  <c:v>838.8821486820589</c:v>
                </c:pt>
                <c:pt idx="5321">
                  <c:v>839.24778592622</c:v>
                </c:pt>
                <c:pt idx="5322">
                  <c:v>839.18307683429</c:v>
                </c:pt>
                <c:pt idx="5323">
                  <c:v>839.97576792599</c:v>
                </c:pt>
                <c:pt idx="5324">
                  <c:v>838.70738447892</c:v>
                </c:pt>
                <c:pt idx="5325">
                  <c:v>839.29287513104</c:v>
                </c:pt>
                <c:pt idx="5326">
                  <c:v>839.64803297958</c:v>
                </c:pt>
                <c:pt idx="5328">
                  <c:v>839.5590262421099</c:v>
                </c:pt>
                <c:pt idx="5329">
                  <c:v>839.91944406821</c:v>
                </c:pt>
                <c:pt idx="5332">
                  <c:v>841.7785880232001</c:v>
                </c:pt>
                <c:pt idx="5333">
                  <c:v>759.77362524732</c:v>
                </c:pt>
                <c:pt idx="5334">
                  <c:v>686.24949727005</c:v>
                </c:pt>
                <c:pt idx="5335">
                  <c:v>648.4393569444</c:v>
                </c:pt>
                <c:pt idx="5336">
                  <c:v>624.70967973082</c:v>
                </c:pt>
                <c:pt idx="5337">
                  <c:v>609.4392270797794</c:v>
                </c:pt>
                <c:pt idx="5338">
                  <c:v>459.6877170263201</c:v>
                </c:pt>
                <c:pt idx="5339">
                  <c:v>392.33165132775</c:v>
                </c:pt>
                <c:pt idx="5340">
                  <c:v>351.232192345179</c:v>
                </c:pt>
                <c:pt idx="5341">
                  <c:v>334.26867561446</c:v>
                </c:pt>
                <c:pt idx="5342">
                  <c:v>317.55206564011</c:v>
                </c:pt>
                <c:pt idx="5344">
                  <c:v>499.7886270243501</c:v>
                </c:pt>
                <c:pt idx="5345">
                  <c:v>554.8561032400094</c:v>
                </c:pt>
                <c:pt idx="5346">
                  <c:v>555.2298149753005</c:v>
                </c:pt>
                <c:pt idx="5347">
                  <c:v>555.74361869924</c:v>
                </c:pt>
                <c:pt idx="5348">
                  <c:v>554.8491606318994</c:v>
                </c:pt>
                <c:pt idx="5349">
                  <c:v>801.3531475881</c:v>
                </c:pt>
                <c:pt idx="5350">
                  <c:v>844.09221161959</c:v>
                </c:pt>
                <c:pt idx="5351">
                  <c:v>843.6325559299394</c:v>
                </c:pt>
                <c:pt idx="5352">
                  <c:v>844.60886028077</c:v>
                </c:pt>
                <c:pt idx="5353">
                  <c:v>844.1474213507094</c:v>
                </c:pt>
                <c:pt idx="5354">
                  <c:v>845.17514389963</c:v>
                </c:pt>
                <c:pt idx="5355">
                  <c:v>844.90863170777</c:v>
                </c:pt>
                <c:pt idx="5356">
                  <c:v>844.68827075128</c:v>
                </c:pt>
                <c:pt idx="5357">
                  <c:v>844.8604680805378</c:v>
                </c:pt>
                <c:pt idx="5358">
                  <c:v>845.86743531607</c:v>
                </c:pt>
                <c:pt idx="5359">
                  <c:v>845.8459020870994</c:v>
                </c:pt>
                <c:pt idx="5360">
                  <c:v>845.38576554404</c:v>
                </c:pt>
                <c:pt idx="5361">
                  <c:v>845.54985921241</c:v>
                </c:pt>
                <c:pt idx="5362">
                  <c:v>846.3697592057188</c:v>
                </c:pt>
                <c:pt idx="5363">
                  <c:v>732.04849015477</c:v>
                </c:pt>
                <c:pt idx="5364">
                  <c:v>674.53783287953</c:v>
                </c:pt>
                <c:pt idx="5365">
                  <c:v>641.5442700813201</c:v>
                </c:pt>
                <c:pt idx="5366">
                  <c:v>622.14773762258</c:v>
                </c:pt>
                <c:pt idx="5367">
                  <c:v>608.18150886788</c:v>
                </c:pt>
                <c:pt idx="5368">
                  <c:v>603.29551487742</c:v>
                </c:pt>
                <c:pt idx="5369">
                  <c:v>603.3673954602087</c:v>
                </c:pt>
                <c:pt idx="5370">
                  <c:v>606.07499169153</c:v>
                </c:pt>
                <c:pt idx="5371">
                  <c:v>604.0236673129888</c:v>
                </c:pt>
                <c:pt idx="5372">
                  <c:v>609.63999670816</c:v>
                </c:pt>
                <c:pt idx="5374">
                  <c:v>844.1131497934189</c:v>
                </c:pt>
                <c:pt idx="5375">
                  <c:v>799.0595747937894</c:v>
                </c:pt>
                <c:pt idx="5376">
                  <c:v>683.3829633058788</c:v>
                </c:pt>
                <c:pt idx="5377">
                  <c:v>624.2976742347801</c:v>
                </c:pt>
                <c:pt idx="5379">
                  <c:v>568.4909448065</c:v>
                </c:pt>
                <c:pt idx="5380">
                  <c:v>558.6615832304599</c:v>
                </c:pt>
                <c:pt idx="5381">
                  <c:v>558.3448448292094</c:v>
                </c:pt>
                <c:pt idx="5382">
                  <c:v>558.3917130858794</c:v>
                </c:pt>
                <c:pt idx="5383">
                  <c:v>559.14472433155</c:v>
                </c:pt>
                <c:pt idx="5384">
                  <c:v>558.6695221231794</c:v>
                </c:pt>
                <c:pt idx="5385">
                  <c:v>559.4528198438383</c:v>
                </c:pt>
                <c:pt idx="5386">
                  <c:v>559.8086393234794</c:v>
                </c:pt>
                <c:pt idx="5389">
                  <c:v>851.34775792415</c:v>
                </c:pt>
                <c:pt idx="5392">
                  <c:v>804.6367021596</c:v>
                </c:pt>
                <c:pt idx="5393">
                  <c:v>713.76059352117</c:v>
                </c:pt>
                <c:pt idx="5394">
                  <c:v>666.4815260477101</c:v>
                </c:pt>
                <c:pt idx="5395">
                  <c:v>639.23828740278</c:v>
                </c:pt>
                <c:pt idx="5396">
                  <c:v>621.44746077959</c:v>
                </c:pt>
                <c:pt idx="5398">
                  <c:v>609.3608211338687</c:v>
                </c:pt>
                <c:pt idx="5400">
                  <c:v>609.62202562807</c:v>
                </c:pt>
                <c:pt idx="5401">
                  <c:v>614.7094368705</c:v>
                </c:pt>
                <c:pt idx="5402">
                  <c:v>609.52698485951</c:v>
                </c:pt>
                <c:pt idx="5403">
                  <c:v>746.62060047256</c:v>
                </c:pt>
                <c:pt idx="5404">
                  <c:v>853.14442374072</c:v>
                </c:pt>
                <c:pt idx="5405">
                  <c:v>853.77202268186</c:v>
                </c:pt>
                <c:pt idx="5406">
                  <c:v>854.1481808060998</c:v>
                </c:pt>
                <c:pt idx="5407">
                  <c:v>854.5114203808189</c:v>
                </c:pt>
                <c:pt idx="5408">
                  <c:v>855.1202991483199</c:v>
                </c:pt>
                <c:pt idx="5409">
                  <c:v>854.46843121741</c:v>
                </c:pt>
                <c:pt idx="5410">
                  <c:v>855.63482970631</c:v>
                </c:pt>
                <c:pt idx="5411">
                  <c:v>856.0513997659185</c:v>
                </c:pt>
                <c:pt idx="5412">
                  <c:v>856.27035004502</c:v>
                </c:pt>
                <c:pt idx="5413">
                  <c:v>767.26118566518</c:v>
                </c:pt>
                <c:pt idx="5414">
                  <c:v>671.32270895868</c:v>
                </c:pt>
                <c:pt idx="5415">
                  <c:v>619.97449769746</c:v>
                </c:pt>
                <c:pt idx="5416">
                  <c:v>589.43631403875</c:v>
                </c:pt>
                <c:pt idx="5417">
                  <c:v>569.5205721835489</c:v>
                </c:pt>
                <c:pt idx="5418">
                  <c:v>564.3611511900375</c:v>
                </c:pt>
                <c:pt idx="5419">
                  <c:v>564.3444224116894</c:v>
                </c:pt>
                <c:pt idx="5420">
                  <c:v>563.92489973787</c:v>
                </c:pt>
                <c:pt idx="5421">
                  <c:v>564.22332319689</c:v>
                </c:pt>
                <c:pt idx="5422">
                  <c:v>476.6319119240196</c:v>
                </c:pt>
                <c:pt idx="5423">
                  <c:v>405.406381308639</c:v>
                </c:pt>
                <c:pt idx="5424">
                  <c:v>366.593585577259</c:v>
                </c:pt>
                <c:pt idx="5425">
                  <c:v>635.9864327824</c:v>
                </c:pt>
                <c:pt idx="5427">
                  <c:v>611.47348782923</c:v>
                </c:pt>
                <c:pt idx="5428">
                  <c:v>612.6369338895494</c:v>
                </c:pt>
                <c:pt idx="5429">
                  <c:v>613.1398534805101</c:v>
                </c:pt>
                <c:pt idx="5430">
                  <c:v>613.72627507767</c:v>
                </c:pt>
                <c:pt idx="5431">
                  <c:v>621.32408677427</c:v>
                </c:pt>
                <c:pt idx="5432">
                  <c:v>616.1359579019294</c:v>
                </c:pt>
                <c:pt idx="5433">
                  <c:v>816.17414997629</c:v>
                </c:pt>
                <c:pt idx="5434">
                  <c:v>871.10965900084</c:v>
                </c:pt>
                <c:pt idx="5436">
                  <c:v>894.70242322602</c:v>
                </c:pt>
                <c:pt idx="5437">
                  <c:v>911.73448047005</c:v>
                </c:pt>
                <c:pt idx="5438">
                  <c:v>934.13872533738</c:v>
                </c:pt>
                <c:pt idx="5439">
                  <c:v>964.5461383080899</c:v>
                </c:pt>
                <c:pt idx="5440">
                  <c:v>994.00809228092</c:v>
                </c:pt>
                <c:pt idx="5442">
                  <c:v>987.9114976885899</c:v>
                </c:pt>
                <c:pt idx="5443">
                  <c:v>986.0352256018087</c:v>
                </c:pt>
                <c:pt idx="5444">
                  <c:v>985.832610168718</c:v>
                </c:pt>
                <c:pt idx="5445">
                  <c:v>983.1296570442594</c:v>
                </c:pt>
                <c:pt idx="5446">
                  <c:v>983.9142248504883</c:v>
                </c:pt>
                <c:pt idx="5447">
                  <c:v>986.6463419142599</c:v>
                </c:pt>
                <c:pt idx="5448">
                  <c:v>987.2322160798199</c:v>
                </c:pt>
                <c:pt idx="5449">
                  <c:v>989.55319859651</c:v>
                </c:pt>
                <c:pt idx="5450">
                  <c:v>987.9640293421294</c:v>
                </c:pt>
                <c:pt idx="5451">
                  <c:v>856.0070018182</c:v>
                </c:pt>
                <c:pt idx="5452">
                  <c:v>634.3073069450294</c:v>
                </c:pt>
                <c:pt idx="5453">
                  <c:v>517.10427556793</c:v>
                </c:pt>
                <c:pt idx="5454">
                  <c:v>452.5209146308001</c:v>
                </c:pt>
                <c:pt idx="5455">
                  <c:v>412.51772854103</c:v>
                </c:pt>
                <c:pt idx="5456">
                  <c:v>396.55854075333</c:v>
                </c:pt>
                <c:pt idx="5457">
                  <c:v>393.7534999296792</c:v>
                </c:pt>
                <c:pt idx="5458">
                  <c:v>398.0164404170499</c:v>
                </c:pt>
                <c:pt idx="5459">
                  <c:v>395.412254243699</c:v>
                </c:pt>
                <c:pt idx="5460">
                  <c:v>396.22754779894</c:v>
                </c:pt>
                <c:pt idx="5462">
                  <c:v>535.9682662296</c:v>
                </c:pt>
                <c:pt idx="5463">
                  <c:v>992.37497205829</c:v>
                </c:pt>
                <c:pt idx="5464">
                  <c:v>991.0836066465</c:v>
                </c:pt>
                <c:pt idx="5465">
                  <c:v>988.7578697534684</c:v>
                </c:pt>
                <c:pt idx="5466">
                  <c:v>984.12408607343</c:v>
                </c:pt>
                <c:pt idx="5467">
                  <c:v>988.9932013048199</c:v>
                </c:pt>
                <c:pt idx="5468">
                  <c:v>989.34737066907</c:v>
                </c:pt>
                <c:pt idx="5469">
                  <c:v>986.62312223703</c:v>
                </c:pt>
                <c:pt idx="5470">
                  <c:v>983.3773550213898</c:v>
                </c:pt>
                <c:pt idx="5471">
                  <c:v>982.03445415817</c:v>
                </c:pt>
                <c:pt idx="5474">
                  <c:v>981.60442124464</c:v>
                </c:pt>
                <c:pt idx="5475">
                  <c:v>981.59425423256</c:v>
                </c:pt>
                <c:pt idx="5476">
                  <c:v>977.61013422412</c:v>
                </c:pt>
                <c:pt idx="5477">
                  <c:v>978.58256967485</c:v>
                </c:pt>
                <c:pt idx="5478">
                  <c:v>977.31108826611</c:v>
                </c:pt>
                <c:pt idx="5479">
                  <c:v>975.4091289640094</c:v>
                </c:pt>
                <c:pt idx="5480">
                  <c:v>977.2554421308698</c:v>
                </c:pt>
                <c:pt idx="5481">
                  <c:v>914.0382419006698</c:v>
                </c:pt>
                <c:pt idx="5482">
                  <c:v>813.37380783659</c:v>
                </c:pt>
                <c:pt idx="5483">
                  <c:v>761.17869854521</c:v>
                </c:pt>
                <c:pt idx="5484">
                  <c:v>729.40072506921</c:v>
                </c:pt>
                <c:pt idx="5485">
                  <c:v>709.69087110293</c:v>
                </c:pt>
                <c:pt idx="5486">
                  <c:v>699.44097363719</c:v>
                </c:pt>
                <c:pt idx="5488">
                  <c:v>697.27368110809</c:v>
                </c:pt>
                <c:pt idx="5489">
                  <c:v>539.044165715478</c:v>
                </c:pt>
                <c:pt idx="5490">
                  <c:v>461.18826977686</c:v>
                </c:pt>
                <c:pt idx="5491">
                  <c:v>419.4976232373299</c:v>
                </c:pt>
                <c:pt idx="5492">
                  <c:v>558.515069181518</c:v>
                </c:pt>
                <c:pt idx="5493">
                  <c:v>653.19778031292</c:v>
                </c:pt>
                <c:pt idx="5494">
                  <c:v>651.93340104504</c:v>
                </c:pt>
                <c:pt idx="5495">
                  <c:v>653.2220378264399</c:v>
                </c:pt>
                <c:pt idx="5496">
                  <c:v>653.61856520586</c:v>
                </c:pt>
                <c:pt idx="5497">
                  <c:v>652.28988205318</c:v>
                </c:pt>
                <c:pt idx="5498">
                  <c:v>651.10543974395</c:v>
                </c:pt>
                <c:pt idx="5499">
                  <c:v>606.6109138527</c:v>
                </c:pt>
                <c:pt idx="5500">
                  <c:v>501.7988844085496</c:v>
                </c:pt>
                <c:pt idx="5501">
                  <c:v>601.34907211185</c:v>
                </c:pt>
                <c:pt idx="5502">
                  <c:v>695.29754752462</c:v>
                </c:pt>
                <c:pt idx="5503">
                  <c:v>711.4536877054483</c:v>
                </c:pt>
                <c:pt idx="5504">
                  <c:v>692.593264968464</c:v>
                </c:pt>
                <c:pt idx="5505">
                  <c:v>679.791154287025</c:v>
                </c:pt>
                <c:pt idx="5506">
                  <c:v>671.909592637332</c:v>
                </c:pt>
                <c:pt idx="5507">
                  <c:v>665.7945191854074</c:v>
                </c:pt>
                <c:pt idx="5508">
                  <c:v>662.1532078013329</c:v>
                </c:pt>
                <c:pt idx="5509">
                  <c:v>656.493594829606</c:v>
                </c:pt>
                <c:pt idx="5510">
                  <c:v>504.85672149792</c:v>
                </c:pt>
                <c:pt idx="5511">
                  <c:v>385.3702497067</c:v>
                </c:pt>
                <c:pt idx="5512">
                  <c:v>386.03404763923</c:v>
                </c:pt>
                <c:pt idx="5515">
                  <c:v>345.94896566059</c:v>
                </c:pt>
                <c:pt idx="5517">
                  <c:v>335.094736240161</c:v>
                </c:pt>
                <c:pt idx="5518">
                  <c:v>331.8469194187937</c:v>
                </c:pt>
                <c:pt idx="5519">
                  <c:v>338.3789708445922</c:v>
                </c:pt>
                <c:pt idx="5520">
                  <c:v>352.414577523054</c:v>
                </c:pt>
                <c:pt idx="5521">
                  <c:v>366.9241544751788</c:v>
                </c:pt>
                <c:pt idx="5522">
                  <c:v>404.553023494596</c:v>
                </c:pt>
                <c:pt idx="5523">
                  <c:v>532.73203399468</c:v>
                </c:pt>
                <c:pt idx="5524">
                  <c:v>669.5375649839275</c:v>
                </c:pt>
                <c:pt idx="5525">
                  <c:v>758.458226801608</c:v>
                </c:pt>
                <c:pt idx="5526">
                  <c:v>668.4455441649283</c:v>
                </c:pt>
                <c:pt idx="5529">
                  <c:v>611.4267258142278</c:v>
                </c:pt>
                <c:pt idx="5530">
                  <c:v>646.00658876127</c:v>
                </c:pt>
                <c:pt idx="5531">
                  <c:v>643.20352793612</c:v>
                </c:pt>
                <c:pt idx="5532">
                  <c:v>631.09427536302</c:v>
                </c:pt>
                <c:pt idx="5533">
                  <c:v>623.4246130630094</c:v>
                </c:pt>
                <c:pt idx="5534">
                  <c:v>621.4051568837175</c:v>
                </c:pt>
                <c:pt idx="5535">
                  <c:v>605.4043619885</c:v>
                </c:pt>
                <c:pt idx="5536">
                  <c:v>601.7742510410001</c:v>
                </c:pt>
                <c:pt idx="5537">
                  <c:v>613.5518609892089</c:v>
                </c:pt>
                <c:pt idx="5538">
                  <c:v>727.88537815061</c:v>
                </c:pt>
                <c:pt idx="5539">
                  <c:v>813.49987184656</c:v>
                </c:pt>
                <c:pt idx="5540">
                  <c:v>789.83058386166</c:v>
                </c:pt>
                <c:pt idx="5541">
                  <c:v>749.0214232914084</c:v>
                </c:pt>
                <c:pt idx="5542">
                  <c:v>705.8542368996387</c:v>
                </c:pt>
                <c:pt idx="5543">
                  <c:v>654.79885829787</c:v>
                </c:pt>
                <c:pt idx="5544">
                  <c:v>623.55862517062</c:v>
                </c:pt>
                <c:pt idx="5545">
                  <c:v>602.69961972015</c:v>
                </c:pt>
                <c:pt idx="5546">
                  <c:v>596.5173190015294</c:v>
                </c:pt>
                <c:pt idx="5547">
                  <c:v>596.7486742942099</c:v>
                </c:pt>
                <c:pt idx="5548">
                  <c:v>595.70683291163</c:v>
                </c:pt>
                <c:pt idx="5549">
                  <c:v>596.9621799023894</c:v>
                </c:pt>
                <c:pt idx="5550">
                  <c:v>602.1436280504</c:v>
                </c:pt>
                <c:pt idx="5551">
                  <c:v>688.6104007034194</c:v>
                </c:pt>
                <c:pt idx="5553">
                  <c:v>842.70277731205</c:v>
                </c:pt>
                <c:pt idx="5554">
                  <c:v>842.2371457812282</c:v>
                </c:pt>
                <c:pt idx="5555">
                  <c:v>842.19859158911</c:v>
                </c:pt>
                <c:pt idx="5556">
                  <c:v>842.359325192588</c:v>
                </c:pt>
                <c:pt idx="5557">
                  <c:v>842.55067005637</c:v>
                </c:pt>
                <c:pt idx="5558">
                  <c:v>841.27879476388</c:v>
                </c:pt>
                <c:pt idx="5559">
                  <c:v>841.0286313812</c:v>
                </c:pt>
                <c:pt idx="5560">
                  <c:v>842.0228233831187</c:v>
                </c:pt>
                <c:pt idx="5561">
                  <c:v>841.5826220420494</c:v>
                </c:pt>
                <c:pt idx="5562">
                  <c:v>842.51342686118</c:v>
                </c:pt>
                <c:pt idx="5563">
                  <c:v>842.88971828861</c:v>
                </c:pt>
                <c:pt idx="5564">
                  <c:v>755.5636024141194</c:v>
                </c:pt>
                <c:pt idx="5565">
                  <c:v>661.70579163881</c:v>
                </c:pt>
                <c:pt idx="5566">
                  <c:v>611.4642350117688</c:v>
                </c:pt>
                <c:pt idx="5567">
                  <c:v>581.87046126167</c:v>
                </c:pt>
                <c:pt idx="5568">
                  <c:v>563.04317465583</c:v>
                </c:pt>
                <c:pt idx="5569">
                  <c:v>556.0796280140701</c:v>
                </c:pt>
                <c:pt idx="5570">
                  <c:v>496.6616164926889</c:v>
                </c:pt>
                <c:pt idx="5571">
                  <c:v>412.3418070976899</c:v>
                </c:pt>
                <c:pt idx="5572">
                  <c:v>368.07976522732</c:v>
                </c:pt>
                <c:pt idx="5573">
                  <c:v>342.0815491013</c:v>
                </c:pt>
                <c:pt idx="5574">
                  <c:v>325.200721748949</c:v>
                </c:pt>
                <c:pt idx="5575">
                  <c:v>313.73454368487</c:v>
                </c:pt>
                <c:pt idx="5577">
                  <c:v>599.0652254938375</c:v>
                </c:pt>
                <c:pt idx="5578">
                  <c:v>598.74680514989</c:v>
                </c:pt>
                <c:pt idx="5579">
                  <c:v>599.19363523484</c:v>
                </c:pt>
                <c:pt idx="5580">
                  <c:v>601.10074741311</c:v>
                </c:pt>
                <c:pt idx="5582">
                  <c:v>773.5651872250901</c:v>
                </c:pt>
                <c:pt idx="5583">
                  <c:v>818.98003310095</c:v>
                </c:pt>
                <c:pt idx="5584">
                  <c:v>842.2204176819694</c:v>
                </c:pt>
                <c:pt idx="5585">
                  <c:v>841.79018915489</c:v>
                </c:pt>
                <c:pt idx="5586">
                  <c:v>841.1485057900899</c:v>
                </c:pt>
                <c:pt idx="5587">
                  <c:v>841.5609950754894</c:v>
                </c:pt>
                <c:pt idx="5588">
                  <c:v>841.31597659861</c:v>
                </c:pt>
                <c:pt idx="5589">
                  <c:v>841.65417756613</c:v>
                </c:pt>
                <c:pt idx="5590">
                  <c:v>841.43757060639</c:v>
                </c:pt>
                <c:pt idx="5592">
                  <c:v>841.3601510911485</c:v>
                </c:pt>
                <c:pt idx="5594">
                  <c:v>389.0759249553399</c:v>
                </c:pt>
                <c:pt idx="5800">
                  <c:v>275.9035785872426</c:v>
                </c:pt>
                <c:pt idx="5801">
                  <c:v>517.9828843225855</c:v>
                </c:pt>
                <c:pt idx="5803">
                  <c:v>863.9092444889183</c:v>
                </c:pt>
                <c:pt idx="5804">
                  <c:v>864.3302595890888</c:v>
                </c:pt>
                <c:pt idx="5805">
                  <c:v>864.27828862861</c:v>
                </c:pt>
                <c:pt idx="5806">
                  <c:v>866.11501371112</c:v>
                </c:pt>
                <c:pt idx="5807">
                  <c:v>838.05991203308</c:v>
                </c:pt>
                <c:pt idx="5808">
                  <c:v>735.9661434846983</c:v>
                </c:pt>
                <c:pt idx="5809">
                  <c:v>685.8451649047478</c:v>
                </c:pt>
                <c:pt idx="5810">
                  <c:v>656.87841746457</c:v>
                </c:pt>
                <c:pt idx="5811">
                  <c:v>637.79899557282</c:v>
                </c:pt>
                <c:pt idx="5812">
                  <c:v>626.98382578602</c:v>
                </c:pt>
                <c:pt idx="5813">
                  <c:v>627.25487535126</c:v>
                </c:pt>
                <c:pt idx="5814">
                  <c:v>626.7492185165</c:v>
                </c:pt>
                <c:pt idx="5815">
                  <c:v>626.30096996686</c:v>
                </c:pt>
                <c:pt idx="5816">
                  <c:v>626.4621853284889</c:v>
                </c:pt>
                <c:pt idx="5817">
                  <c:v>626.4425212512085</c:v>
                </c:pt>
                <c:pt idx="5818">
                  <c:v>761.9445493145694</c:v>
                </c:pt>
                <c:pt idx="5819">
                  <c:v>828.3689034256494</c:v>
                </c:pt>
                <c:pt idx="5820">
                  <c:v>346.3836906105875</c:v>
                </c:pt>
                <c:pt idx="5969">
                  <c:v>811.252640961823</c:v>
                </c:pt>
                <c:pt idx="5970">
                  <c:v>856.12864913416</c:v>
                </c:pt>
                <c:pt idx="5971">
                  <c:v>855.11930738736</c:v>
                </c:pt>
                <c:pt idx="5972">
                  <c:v>855.17046697916</c:v>
                </c:pt>
                <c:pt idx="5973">
                  <c:v>856.0192021017488</c:v>
                </c:pt>
                <c:pt idx="5974">
                  <c:v>855.58688256894</c:v>
                </c:pt>
                <c:pt idx="5975">
                  <c:v>855.21079565083</c:v>
                </c:pt>
                <c:pt idx="5976">
                  <c:v>855.0556061857975</c:v>
                </c:pt>
                <c:pt idx="5977">
                  <c:v>854.87779462563</c:v>
                </c:pt>
                <c:pt idx="5978">
                  <c:v>853.350152713788</c:v>
                </c:pt>
                <c:pt idx="5979">
                  <c:v>816.9495691334379</c:v>
                </c:pt>
                <c:pt idx="5980">
                  <c:v>693.58983148893</c:v>
                </c:pt>
                <c:pt idx="5981">
                  <c:v>632.20078023555</c:v>
                </c:pt>
                <c:pt idx="5982">
                  <c:v>596.78527478703</c:v>
                </c:pt>
                <c:pt idx="5983">
                  <c:v>574.35503754247</c:v>
                </c:pt>
                <c:pt idx="5984">
                  <c:v>561.0657591105594</c:v>
                </c:pt>
                <c:pt idx="5985">
                  <c:v>536.3396158234075</c:v>
                </c:pt>
                <c:pt idx="5986">
                  <c:v>434.263192252729</c:v>
                </c:pt>
                <c:pt idx="5987">
                  <c:v>385.21290753347</c:v>
                </c:pt>
                <c:pt idx="5988">
                  <c:v>354.96602966495</c:v>
                </c:pt>
                <c:pt idx="5989">
                  <c:v>336.8718477087899</c:v>
                </c:pt>
                <c:pt idx="5990">
                  <c:v>328.85425659285</c:v>
                </c:pt>
                <c:pt idx="5991">
                  <c:v>518.63173625988</c:v>
                </c:pt>
                <c:pt idx="5992">
                  <c:v>621.40251450683</c:v>
                </c:pt>
                <c:pt idx="5993">
                  <c:v>621.50499932569</c:v>
                </c:pt>
                <c:pt idx="5994">
                  <c:v>621.0422822586701</c:v>
                </c:pt>
                <c:pt idx="5996">
                  <c:v>791.6614341902994</c:v>
                </c:pt>
                <c:pt idx="5997">
                  <c:v>854.4483343653001</c:v>
                </c:pt>
                <c:pt idx="5998">
                  <c:v>853.14131655306</c:v>
                </c:pt>
                <c:pt idx="5999">
                  <c:v>852.9449240357885</c:v>
                </c:pt>
                <c:pt idx="6000">
                  <c:v>851.70095175559</c:v>
                </c:pt>
                <c:pt idx="6001">
                  <c:v>851.77326808707</c:v>
                </c:pt>
                <c:pt idx="6002">
                  <c:v>851.19192160502</c:v>
                </c:pt>
                <c:pt idx="6003">
                  <c:v>851.21184292767</c:v>
                </c:pt>
                <c:pt idx="6004">
                  <c:v>852.0318346646</c:v>
                </c:pt>
                <c:pt idx="6005">
                  <c:v>851.6478923027601</c:v>
                </c:pt>
                <c:pt idx="6006">
                  <c:v>851.938139184478</c:v>
                </c:pt>
                <c:pt idx="6007">
                  <c:v>852.3072718137782</c:v>
                </c:pt>
                <c:pt idx="6008">
                  <c:v>852.1725896405398</c:v>
                </c:pt>
                <c:pt idx="6009">
                  <c:v>851.57000764737</c:v>
                </c:pt>
                <c:pt idx="6010">
                  <c:v>851.80164674038</c:v>
                </c:pt>
                <c:pt idx="6011">
                  <c:v>851.77743785174</c:v>
                </c:pt>
                <c:pt idx="6012">
                  <c:v>851.57520321714</c:v>
                </c:pt>
                <c:pt idx="6013">
                  <c:v>851.56788533655</c:v>
                </c:pt>
                <c:pt idx="6014">
                  <c:v>851.35571537755</c:v>
                </c:pt>
                <c:pt idx="6015">
                  <c:v>851.77401463399</c:v>
                </c:pt>
                <c:pt idx="6016">
                  <c:v>851.79105171557</c:v>
                </c:pt>
                <c:pt idx="6017">
                  <c:v>776.4653662438501</c:v>
                </c:pt>
                <c:pt idx="6018">
                  <c:v>672.73733906862</c:v>
                </c:pt>
                <c:pt idx="6019">
                  <c:v>618.50174598742</c:v>
                </c:pt>
                <c:pt idx="6020">
                  <c:v>541.9078237364494</c:v>
                </c:pt>
                <c:pt idx="6021">
                  <c:v>429.981279114209</c:v>
                </c:pt>
                <c:pt idx="6022">
                  <c:v>373.79906843514</c:v>
                </c:pt>
                <c:pt idx="6023">
                  <c:v>345.35491935237</c:v>
                </c:pt>
                <c:pt idx="6024">
                  <c:v>335.56395523338</c:v>
                </c:pt>
                <c:pt idx="6025">
                  <c:v>381.79385980399</c:v>
                </c:pt>
                <c:pt idx="6026">
                  <c:v>383.489947242169</c:v>
                </c:pt>
                <c:pt idx="6027">
                  <c:v>384.2194516534301</c:v>
                </c:pt>
                <c:pt idx="6028">
                  <c:v>385.4565991140699</c:v>
                </c:pt>
                <c:pt idx="6029">
                  <c:v>636.2304952597305</c:v>
                </c:pt>
                <c:pt idx="6030">
                  <c:v>678.414627734958</c:v>
                </c:pt>
                <c:pt idx="6031">
                  <c:v>684.5452001347384</c:v>
                </c:pt>
                <c:pt idx="6032">
                  <c:v>686.95104222561</c:v>
                </c:pt>
                <c:pt idx="6033">
                  <c:v>683.8582611951678</c:v>
                </c:pt>
                <c:pt idx="6034">
                  <c:v>686.8259744357088</c:v>
                </c:pt>
                <c:pt idx="6035">
                  <c:v>684.6056941801999</c:v>
                </c:pt>
                <c:pt idx="6036">
                  <c:v>686.3168127253489</c:v>
                </c:pt>
                <c:pt idx="6037">
                  <c:v>684.08089559448</c:v>
                </c:pt>
                <c:pt idx="6038">
                  <c:v>686.4076099342989</c:v>
                </c:pt>
                <c:pt idx="6039">
                  <c:v>684.17036239661</c:v>
                </c:pt>
                <c:pt idx="6040">
                  <c:v>685.8619670333586</c:v>
                </c:pt>
                <c:pt idx="6041">
                  <c:v>685.0532180056189</c:v>
                </c:pt>
                <c:pt idx="6042">
                  <c:v>685.55012677959</c:v>
                </c:pt>
                <c:pt idx="6043">
                  <c:v>684.20848627402</c:v>
                </c:pt>
                <c:pt idx="6044">
                  <c:v>685.75727927909</c:v>
                </c:pt>
                <c:pt idx="6045">
                  <c:v>684.4116226708194</c:v>
                </c:pt>
                <c:pt idx="6046">
                  <c:v>687.5646596607094</c:v>
                </c:pt>
                <c:pt idx="6047">
                  <c:v>684.3123739227301</c:v>
                </c:pt>
                <c:pt idx="6048">
                  <c:v>686.9447587858187</c:v>
                </c:pt>
                <c:pt idx="6049">
                  <c:v>684.99442217737</c:v>
                </c:pt>
                <c:pt idx="6050">
                  <c:v>685.6698002936</c:v>
                </c:pt>
                <c:pt idx="6051">
                  <c:v>685.4956440984294</c:v>
                </c:pt>
                <c:pt idx="6052">
                  <c:v>685.10136729712</c:v>
                </c:pt>
                <c:pt idx="6053">
                  <c:v>687.4664231987277</c:v>
                </c:pt>
                <c:pt idx="6054">
                  <c:v>684.73338611095</c:v>
                </c:pt>
                <c:pt idx="6055">
                  <c:v>579.1054052110605</c:v>
                </c:pt>
                <c:pt idx="6057">
                  <c:v>443.6622955329001</c:v>
                </c:pt>
                <c:pt idx="6058">
                  <c:v>413.218672736279</c:v>
                </c:pt>
                <c:pt idx="6059">
                  <c:v>396.233179640749</c:v>
                </c:pt>
                <c:pt idx="6060">
                  <c:v>388.0895632261501</c:v>
                </c:pt>
                <c:pt idx="6061">
                  <c:v>389.0883202242499</c:v>
                </c:pt>
                <c:pt idx="6062">
                  <c:v>386.68885720042</c:v>
                </c:pt>
                <c:pt idx="6063">
                  <c:v>388.78500120575</c:v>
                </c:pt>
                <c:pt idx="6064">
                  <c:v>386.8411459471191</c:v>
                </c:pt>
                <c:pt idx="6065">
                  <c:v>389.4350024998399</c:v>
                </c:pt>
                <c:pt idx="6066">
                  <c:v>387.3957245229199</c:v>
                </c:pt>
                <c:pt idx="6067">
                  <c:v>686.64373067759</c:v>
                </c:pt>
                <c:pt idx="6068">
                  <c:v>684.9418343337301</c:v>
                </c:pt>
                <c:pt idx="6069">
                  <c:v>687.3385444327794</c:v>
                </c:pt>
                <c:pt idx="6070">
                  <c:v>685.57791431838</c:v>
                </c:pt>
                <c:pt idx="6071">
                  <c:v>686.4066807457489</c:v>
                </c:pt>
                <c:pt idx="6072">
                  <c:v>685.28857748622</c:v>
                </c:pt>
                <c:pt idx="6073">
                  <c:v>682.98460875111</c:v>
                </c:pt>
                <c:pt idx="6074">
                  <c:v>684.79742865715</c:v>
                </c:pt>
                <c:pt idx="6075">
                  <c:v>683.50912069728</c:v>
                </c:pt>
                <c:pt idx="6076">
                  <c:v>685.22169780759</c:v>
                </c:pt>
                <c:pt idx="6077">
                  <c:v>681.67440088668</c:v>
                </c:pt>
                <c:pt idx="6078">
                  <c:v>684.23992040787</c:v>
                </c:pt>
                <c:pt idx="6079">
                  <c:v>682.4427913855787</c:v>
                </c:pt>
                <c:pt idx="6080">
                  <c:v>684.73505755716</c:v>
                </c:pt>
                <c:pt idx="6081">
                  <c:v>683.4907248937486</c:v>
                </c:pt>
                <c:pt idx="6082">
                  <c:v>684.93617990775</c:v>
                </c:pt>
                <c:pt idx="6083">
                  <c:v>683.86374594459</c:v>
                </c:pt>
                <c:pt idx="6084">
                  <c:v>686.1502416912289</c:v>
                </c:pt>
                <c:pt idx="6085">
                  <c:v>684.85935256194</c:v>
                </c:pt>
                <c:pt idx="6086">
                  <c:v>686.56680357816</c:v>
                </c:pt>
                <c:pt idx="6087">
                  <c:v>684.73630452354</c:v>
                </c:pt>
                <c:pt idx="6088">
                  <c:v>686.4399480724201</c:v>
                </c:pt>
                <c:pt idx="6089">
                  <c:v>685.0477170555189</c:v>
                </c:pt>
                <c:pt idx="6090">
                  <c:v>686.92443455304</c:v>
                </c:pt>
                <c:pt idx="6091">
                  <c:v>688.3815541542994</c:v>
                </c:pt>
                <c:pt idx="6092">
                  <c:v>685.9533861413</c:v>
                </c:pt>
                <c:pt idx="6093">
                  <c:v>553.7192640968</c:v>
                </c:pt>
                <c:pt idx="6094">
                  <c:v>474.7890041164</c:v>
                </c:pt>
                <c:pt idx="6095">
                  <c:v>433.50668425446</c:v>
                </c:pt>
                <c:pt idx="6096">
                  <c:v>408.4553071976599</c:v>
                </c:pt>
                <c:pt idx="6097">
                  <c:v>391.9937556150196</c:v>
                </c:pt>
                <c:pt idx="6098">
                  <c:v>385.86975331012</c:v>
                </c:pt>
                <c:pt idx="6099">
                  <c:v>386.34292798462</c:v>
                </c:pt>
                <c:pt idx="6100">
                  <c:v>387.2765544468987</c:v>
                </c:pt>
                <c:pt idx="6101">
                  <c:v>387.6333916389</c:v>
                </c:pt>
                <c:pt idx="6102">
                  <c:v>387.9626076300001</c:v>
                </c:pt>
                <c:pt idx="6103">
                  <c:v>385.8464451329601</c:v>
                </c:pt>
                <c:pt idx="6104">
                  <c:v>466.00404265792</c:v>
                </c:pt>
                <c:pt idx="6105">
                  <c:v>686.0843050154199</c:v>
                </c:pt>
                <c:pt idx="6106">
                  <c:v>685.77257083744</c:v>
                </c:pt>
                <c:pt idx="6107">
                  <c:v>686.90182661016</c:v>
                </c:pt>
                <c:pt idx="6108">
                  <c:v>688.6421234097783</c:v>
                </c:pt>
                <c:pt idx="6109">
                  <c:v>687.8458106634394</c:v>
                </c:pt>
                <c:pt idx="6110">
                  <c:v>687.11247370978</c:v>
                </c:pt>
                <c:pt idx="6111">
                  <c:v>686.215865998</c:v>
                </c:pt>
                <c:pt idx="6112">
                  <c:v>689.14307680402</c:v>
                </c:pt>
                <c:pt idx="6113">
                  <c:v>686.0992280842378</c:v>
                </c:pt>
                <c:pt idx="6114">
                  <c:v>684.4634481353999</c:v>
                </c:pt>
                <c:pt idx="6115">
                  <c:v>686.8469018794789</c:v>
                </c:pt>
                <c:pt idx="6116">
                  <c:v>685.66498293812</c:v>
                </c:pt>
                <c:pt idx="6117">
                  <c:v>686.3356800731599</c:v>
                </c:pt>
                <c:pt idx="6118">
                  <c:v>687.91841556508</c:v>
                </c:pt>
                <c:pt idx="6119">
                  <c:v>686.1749034616</c:v>
                </c:pt>
                <c:pt idx="6120">
                  <c:v>686.3531480629189</c:v>
                </c:pt>
                <c:pt idx="6121">
                  <c:v>687.06573329314</c:v>
                </c:pt>
                <c:pt idx="6122">
                  <c:v>688.38510999862</c:v>
                </c:pt>
                <c:pt idx="6123">
                  <c:v>688.7686593850989</c:v>
                </c:pt>
                <c:pt idx="6124">
                  <c:v>689.0138653414001</c:v>
                </c:pt>
                <c:pt idx="6125">
                  <c:v>689.5428423189201</c:v>
                </c:pt>
                <c:pt idx="6126">
                  <c:v>689.51439294986</c:v>
                </c:pt>
                <c:pt idx="6129">
                  <c:v>689.78767683052</c:v>
                </c:pt>
                <c:pt idx="6131">
                  <c:v>533.24854111842</c:v>
                </c:pt>
                <c:pt idx="6132">
                  <c:v>467.36496726481</c:v>
                </c:pt>
                <c:pt idx="6133">
                  <c:v>428.9502670709199</c:v>
                </c:pt>
                <c:pt idx="6134">
                  <c:v>404.2462306477599</c:v>
                </c:pt>
                <c:pt idx="6135">
                  <c:v>393.3228845610801</c:v>
                </c:pt>
                <c:pt idx="6138">
                  <c:v>389.319130011199</c:v>
                </c:pt>
                <c:pt idx="6141">
                  <c:v>397.39749773688</c:v>
                </c:pt>
                <c:pt idx="6143">
                  <c:v>771.2355768236698</c:v>
                </c:pt>
                <c:pt idx="6144">
                  <c:v>803.97234814378</c:v>
                </c:pt>
                <c:pt idx="6145">
                  <c:v>784.68183104319</c:v>
                </c:pt>
                <c:pt idx="6146">
                  <c:v>782.9875796914994</c:v>
                </c:pt>
                <c:pt idx="6147">
                  <c:v>781.0395248445083</c:v>
                </c:pt>
                <c:pt idx="6149">
                  <c:v>779.6026110548494</c:v>
                </c:pt>
                <c:pt idx="6150">
                  <c:v>779.96970975386</c:v>
                </c:pt>
                <c:pt idx="6151">
                  <c:v>779.6871298750486</c:v>
                </c:pt>
                <c:pt idx="6153">
                  <c:v>781.02044935219</c:v>
                </c:pt>
                <c:pt idx="6156">
                  <c:v>782.28918316584</c:v>
                </c:pt>
                <c:pt idx="6157">
                  <c:v>783.12518259176</c:v>
                </c:pt>
                <c:pt idx="6158">
                  <c:v>778.3005016037994</c:v>
                </c:pt>
                <c:pt idx="6159">
                  <c:v>779.8165573806389</c:v>
                </c:pt>
                <c:pt idx="6160">
                  <c:v>782.04613271878</c:v>
                </c:pt>
                <c:pt idx="6161">
                  <c:v>783.44473186745</c:v>
                </c:pt>
                <c:pt idx="6162">
                  <c:v>784.4530943334494</c:v>
                </c:pt>
                <c:pt idx="6163">
                  <c:v>787.11144509678</c:v>
                </c:pt>
                <c:pt idx="6164">
                  <c:v>785.67760391943</c:v>
                </c:pt>
                <c:pt idx="6165">
                  <c:v>789.18236212989</c:v>
                </c:pt>
                <c:pt idx="6166">
                  <c:v>792.4170740140694</c:v>
                </c:pt>
                <c:pt idx="6167">
                  <c:v>792.0908278157588</c:v>
                </c:pt>
                <c:pt idx="6168">
                  <c:v>725.6315650827478</c:v>
                </c:pt>
                <c:pt idx="6169">
                  <c:v>595.61801654002</c:v>
                </c:pt>
                <c:pt idx="6170">
                  <c:v>533.87618466844</c:v>
                </c:pt>
                <c:pt idx="6171">
                  <c:v>498.8209044826891</c:v>
                </c:pt>
                <c:pt idx="6172">
                  <c:v>475.20432224344</c:v>
                </c:pt>
                <c:pt idx="6176">
                  <c:v>461.10573761195</c:v>
                </c:pt>
                <c:pt idx="6177">
                  <c:v>465.4298448240301</c:v>
                </c:pt>
                <c:pt idx="6178">
                  <c:v>465.366151907809</c:v>
                </c:pt>
                <c:pt idx="6179">
                  <c:v>466.87592667771</c:v>
                </c:pt>
                <c:pt idx="6180">
                  <c:v>715.95934278134</c:v>
                </c:pt>
                <c:pt idx="6181">
                  <c:v>794.63647863288</c:v>
                </c:pt>
                <c:pt idx="6182">
                  <c:v>796.72283113522</c:v>
                </c:pt>
                <c:pt idx="6183">
                  <c:v>794.12167767513</c:v>
                </c:pt>
                <c:pt idx="6184">
                  <c:v>797.8016491156986</c:v>
                </c:pt>
                <c:pt idx="6185">
                  <c:v>795.80304037506</c:v>
                </c:pt>
                <c:pt idx="6186">
                  <c:v>728.701355227131</c:v>
                </c:pt>
                <c:pt idx="6187">
                  <c:v>574.41470942145</c:v>
                </c:pt>
                <c:pt idx="6189">
                  <c:v>508.5341630454337</c:v>
                </c:pt>
                <c:pt idx="6190">
                  <c:v>495.6363743738626</c:v>
                </c:pt>
                <c:pt idx="6191">
                  <c:v>475.8135327508181</c:v>
                </c:pt>
                <c:pt idx="6193">
                  <c:v>426.5771235548237</c:v>
                </c:pt>
                <c:pt idx="6194">
                  <c:v>413.8752050002491</c:v>
                </c:pt>
                <c:pt idx="6195">
                  <c:v>405.6281665683599</c:v>
                </c:pt>
                <c:pt idx="6196">
                  <c:v>401.3520367457382</c:v>
                </c:pt>
                <c:pt idx="6197">
                  <c:v>396.6982328982292</c:v>
                </c:pt>
                <c:pt idx="6198">
                  <c:v>386.50276999655</c:v>
                </c:pt>
                <c:pt idx="6199">
                  <c:v>384.1981718621236</c:v>
                </c:pt>
                <c:pt idx="6200">
                  <c:v>378.8448268769192</c:v>
                </c:pt>
                <c:pt idx="6202">
                  <c:v>366.3487834570141</c:v>
                </c:pt>
                <c:pt idx="6203">
                  <c:v>358.4789097155032</c:v>
                </c:pt>
                <c:pt idx="6204">
                  <c:v>346.0493914228132</c:v>
                </c:pt>
                <c:pt idx="6205">
                  <c:v>217.8834529536452</c:v>
                </c:pt>
                <c:pt idx="6220">
                  <c:v>396.4300647353933</c:v>
                </c:pt>
                <c:pt idx="6223">
                  <c:v>496.8304562164139</c:v>
                </c:pt>
                <c:pt idx="6224">
                  <c:v>568.3322310742288</c:v>
                </c:pt>
                <c:pt idx="6225">
                  <c:v>633.40923863965</c:v>
                </c:pt>
                <c:pt idx="6226">
                  <c:v>696.38495321935</c:v>
                </c:pt>
                <c:pt idx="6227">
                  <c:v>753.54321192113</c:v>
                </c:pt>
                <c:pt idx="6228">
                  <c:v>765.10976384283</c:v>
                </c:pt>
                <c:pt idx="6229">
                  <c:v>764.51092455635</c:v>
                </c:pt>
                <c:pt idx="6230">
                  <c:v>763.18877829279</c:v>
                </c:pt>
                <c:pt idx="6231">
                  <c:v>762.62493663287</c:v>
                </c:pt>
                <c:pt idx="6232">
                  <c:v>762.47829817015</c:v>
                </c:pt>
                <c:pt idx="6233">
                  <c:v>763.18278032173</c:v>
                </c:pt>
                <c:pt idx="6234">
                  <c:v>762.2052648080694</c:v>
                </c:pt>
                <c:pt idx="6235">
                  <c:v>762.97811097129</c:v>
                </c:pt>
                <c:pt idx="6236">
                  <c:v>762.6906401599701</c:v>
                </c:pt>
                <c:pt idx="6237">
                  <c:v>764.8100231754883</c:v>
                </c:pt>
                <c:pt idx="6238">
                  <c:v>766.2591535285098</c:v>
                </c:pt>
                <c:pt idx="6239">
                  <c:v>769.0008667942687</c:v>
                </c:pt>
                <c:pt idx="6240">
                  <c:v>773.71533351679</c:v>
                </c:pt>
                <c:pt idx="6241">
                  <c:v>772.91793383862</c:v>
                </c:pt>
                <c:pt idx="6242">
                  <c:v>774.6475541405189</c:v>
                </c:pt>
                <c:pt idx="6243">
                  <c:v>779.13801251768</c:v>
                </c:pt>
                <c:pt idx="6244">
                  <c:v>657.67986717592</c:v>
                </c:pt>
                <c:pt idx="6245">
                  <c:v>565.8106751910387</c:v>
                </c:pt>
                <c:pt idx="6246">
                  <c:v>518.50981153833</c:v>
                </c:pt>
                <c:pt idx="6247">
                  <c:v>488.0336201408101</c:v>
                </c:pt>
                <c:pt idx="6248">
                  <c:v>466.1698553768601</c:v>
                </c:pt>
                <c:pt idx="6249">
                  <c:v>459.21430905311</c:v>
                </c:pt>
                <c:pt idx="6250">
                  <c:v>456.0353095164396</c:v>
                </c:pt>
                <c:pt idx="6251">
                  <c:v>448.233015825269</c:v>
                </c:pt>
                <c:pt idx="6252">
                  <c:v>437.85365273373</c:v>
                </c:pt>
                <c:pt idx="6253">
                  <c:v>424.03802568495</c:v>
                </c:pt>
                <c:pt idx="6254">
                  <c:v>404.267231722689</c:v>
                </c:pt>
                <c:pt idx="6257">
                  <c:v>667.5783737054</c:v>
                </c:pt>
                <c:pt idx="6258">
                  <c:v>666.76935527728</c:v>
                </c:pt>
                <c:pt idx="6259">
                  <c:v>664.0636071920483</c:v>
                </c:pt>
                <c:pt idx="6260">
                  <c:v>663.33507642955</c:v>
                </c:pt>
                <c:pt idx="6261">
                  <c:v>663.5531946862001</c:v>
                </c:pt>
                <c:pt idx="6262">
                  <c:v>664.47071350864</c:v>
                </c:pt>
                <c:pt idx="6263">
                  <c:v>665.4376730484794</c:v>
                </c:pt>
                <c:pt idx="6264">
                  <c:v>664.65399086355</c:v>
                </c:pt>
                <c:pt idx="6265">
                  <c:v>664.8694950939978</c:v>
                </c:pt>
                <c:pt idx="6266">
                  <c:v>663.1270930233094</c:v>
                </c:pt>
                <c:pt idx="6267">
                  <c:v>661.44727757124</c:v>
                </c:pt>
                <c:pt idx="6268">
                  <c:v>661.18962795315</c:v>
                </c:pt>
                <c:pt idx="6269">
                  <c:v>661.46863930789</c:v>
                </c:pt>
                <c:pt idx="6270">
                  <c:v>661.8422095697994</c:v>
                </c:pt>
                <c:pt idx="6271">
                  <c:v>662.15360587702</c:v>
                </c:pt>
                <c:pt idx="6272">
                  <c:v>661.48396876888</c:v>
                </c:pt>
                <c:pt idx="6273">
                  <c:v>661.64503408823</c:v>
                </c:pt>
                <c:pt idx="6274">
                  <c:v>658.8176593334076</c:v>
                </c:pt>
                <c:pt idx="6275">
                  <c:v>658.3071977191294</c:v>
                </c:pt>
                <c:pt idx="6276">
                  <c:v>658.0090191919784</c:v>
                </c:pt>
                <c:pt idx="6277">
                  <c:v>657.6880364352</c:v>
                </c:pt>
                <c:pt idx="6278">
                  <c:v>656.98816658167</c:v>
                </c:pt>
                <c:pt idx="6279">
                  <c:v>656.6060631885189</c:v>
                </c:pt>
                <c:pt idx="6280">
                  <c:v>656.95167756097</c:v>
                </c:pt>
                <c:pt idx="6281">
                  <c:v>655.9273220269</c:v>
                </c:pt>
                <c:pt idx="6282">
                  <c:v>525.8666724822878</c:v>
                </c:pt>
                <c:pt idx="6283">
                  <c:v>457.36314249008</c:v>
                </c:pt>
                <c:pt idx="6284">
                  <c:v>418.3856679313701</c:v>
                </c:pt>
                <c:pt idx="6285">
                  <c:v>394.53523503803</c:v>
                </c:pt>
                <c:pt idx="6286">
                  <c:v>379.44680838986</c:v>
                </c:pt>
                <c:pt idx="6287">
                  <c:v>376.4108868683501</c:v>
                </c:pt>
                <c:pt idx="6288">
                  <c:v>377.3975290492891</c:v>
                </c:pt>
                <c:pt idx="6289">
                  <c:v>378.411268482889</c:v>
                </c:pt>
                <c:pt idx="6290">
                  <c:v>378.076099888259</c:v>
                </c:pt>
                <c:pt idx="6291">
                  <c:v>377.76833249444</c:v>
                </c:pt>
                <c:pt idx="6292">
                  <c:v>377.537508747309</c:v>
                </c:pt>
                <c:pt idx="6293">
                  <c:v>474.1135116153501</c:v>
                </c:pt>
                <c:pt idx="6294">
                  <c:v>647.54036394777</c:v>
                </c:pt>
                <c:pt idx="6295">
                  <c:v>646.5378266521</c:v>
                </c:pt>
                <c:pt idx="6296">
                  <c:v>648.49049108906</c:v>
                </c:pt>
                <c:pt idx="6297">
                  <c:v>645.7469081172799</c:v>
                </c:pt>
                <c:pt idx="6298">
                  <c:v>644.59054406148</c:v>
                </c:pt>
                <c:pt idx="6299">
                  <c:v>644.4770132397</c:v>
                </c:pt>
                <c:pt idx="6300">
                  <c:v>644.63019162323</c:v>
                </c:pt>
                <c:pt idx="6301">
                  <c:v>643.4630780814289</c:v>
                </c:pt>
                <c:pt idx="6302">
                  <c:v>644.96194353457</c:v>
                </c:pt>
                <c:pt idx="6303">
                  <c:v>643.13649450688</c:v>
                </c:pt>
                <c:pt idx="6304">
                  <c:v>644.18212277086</c:v>
                </c:pt>
                <c:pt idx="6305">
                  <c:v>642.1650144912583</c:v>
                </c:pt>
                <c:pt idx="6515">
                  <c:v>193.9675335965707</c:v>
                </c:pt>
                <c:pt idx="6516">
                  <c:v>319.5967039506306</c:v>
                </c:pt>
                <c:pt idx="6517">
                  <c:v>316.8112422344067</c:v>
                </c:pt>
                <c:pt idx="6518">
                  <c:v>357.00607107642</c:v>
                </c:pt>
                <c:pt idx="6519">
                  <c:v>365.98129310736</c:v>
                </c:pt>
                <c:pt idx="6520">
                  <c:v>517.54503462012</c:v>
                </c:pt>
                <c:pt idx="6521">
                  <c:v>439.99398817677</c:v>
                </c:pt>
                <c:pt idx="6522">
                  <c:v>312.4905681607497</c:v>
                </c:pt>
                <c:pt idx="6523">
                  <c:v>333.349352933859</c:v>
                </c:pt>
                <c:pt idx="6524">
                  <c:v>308.9476689761872</c:v>
                </c:pt>
                <c:pt idx="6525">
                  <c:v>303.36166765065</c:v>
                </c:pt>
                <c:pt idx="6526">
                  <c:v>301.504491987964</c:v>
                </c:pt>
                <c:pt idx="6527">
                  <c:v>299.6482923509602</c:v>
                </c:pt>
                <c:pt idx="6528">
                  <c:v>299.3798989318651</c:v>
                </c:pt>
                <c:pt idx="6529">
                  <c:v>299.8219313269985</c:v>
                </c:pt>
                <c:pt idx="6530">
                  <c:v>299.8347683813041</c:v>
                </c:pt>
                <c:pt idx="6531">
                  <c:v>302.0210859673738</c:v>
                </c:pt>
                <c:pt idx="6532">
                  <c:v>302.4710887109719</c:v>
                </c:pt>
                <c:pt idx="6533">
                  <c:v>284.3386191965436</c:v>
                </c:pt>
                <c:pt idx="6534">
                  <c:v>279.28602423373</c:v>
                </c:pt>
                <c:pt idx="6535">
                  <c:v>275.447788143776</c:v>
                </c:pt>
                <c:pt idx="6536">
                  <c:v>271.3131037846836</c:v>
                </c:pt>
                <c:pt idx="6537">
                  <c:v>268.5121900249544</c:v>
                </c:pt>
                <c:pt idx="6538">
                  <c:v>267.0289036214668</c:v>
                </c:pt>
                <c:pt idx="6539">
                  <c:v>264.8749872914797</c:v>
                </c:pt>
                <c:pt idx="6540">
                  <c:v>261.7121477940842</c:v>
                </c:pt>
                <c:pt idx="6541">
                  <c:v>259.1699919460796</c:v>
                </c:pt>
                <c:pt idx="6542">
                  <c:v>257.7869677909126</c:v>
                </c:pt>
                <c:pt idx="6543">
                  <c:v>256.544649311236</c:v>
                </c:pt>
                <c:pt idx="6544">
                  <c:v>255.945761443179</c:v>
                </c:pt>
                <c:pt idx="6545">
                  <c:v>231.9476130638595</c:v>
                </c:pt>
                <c:pt idx="6559">
                  <c:v>158.4016938672351</c:v>
                </c:pt>
                <c:pt idx="6560">
                  <c:v>279.9987166903159</c:v>
                </c:pt>
                <c:pt idx="6561">
                  <c:v>318.1970121254966</c:v>
                </c:pt>
                <c:pt idx="6562">
                  <c:v>323.6303737446669</c:v>
                </c:pt>
                <c:pt idx="6563">
                  <c:v>326.7618704419639</c:v>
                </c:pt>
                <c:pt idx="6564">
                  <c:v>326.841359963061</c:v>
                </c:pt>
                <c:pt idx="6565">
                  <c:v>326.7211711073616</c:v>
                </c:pt>
                <c:pt idx="6566">
                  <c:v>329.9818945009039</c:v>
                </c:pt>
                <c:pt idx="6568">
                  <c:v>341.5878375864187</c:v>
                </c:pt>
                <c:pt idx="6569">
                  <c:v>347.5294540926769</c:v>
                </c:pt>
                <c:pt idx="6570">
                  <c:v>354.407739940914</c:v>
                </c:pt>
                <c:pt idx="6571">
                  <c:v>343.791023421109</c:v>
                </c:pt>
                <c:pt idx="6572">
                  <c:v>353.7320690494776</c:v>
                </c:pt>
                <c:pt idx="6573">
                  <c:v>372.075950614993</c:v>
                </c:pt>
                <c:pt idx="6574">
                  <c:v>409.2008521228101</c:v>
                </c:pt>
                <c:pt idx="6575">
                  <c:v>442.7792419480816</c:v>
                </c:pt>
                <c:pt idx="6576">
                  <c:v>476.7381052648291</c:v>
                </c:pt>
                <c:pt idx="6577">
                  <c:v>537.30272756826</c:v>
                </c:pt>
                <c:pt idx="6578">
                  <c:v>588.9538597848788</c:v>
                </c:pt>
                <c:pt idx="6579">
                  <c:v>597.9670468317178</c:v>
                </c:pt>
                <c:pt idx="6580">
                  <c:v>626.36346462787</c:v>
                </c:pt>
                <c:pt idx="6581">
                  <c:v>641.61417463037</c:v>
                </c:pt>
                <c:pt idx="6582">
                  <c:v>644.70109642881</c:v>
                </c:pt>
                <c:pt idx="6583">
                  <c:v>643.4126618409277</c:v>
                </c:pt>
                <c:pt idx="6584">
                  <c:v>559.88317203732</c:v>
                </c:pt>
                <c:pt idx="6585">
                  <c:v>473.04694897646</c:v>
                </c:pt>
                <c:pt idx="6586">
                  <c:v>425.7513932602391</c:v>
                </c:pt>
                <c:pt idx="6588">
                  <c:v>381.700657494289</c:v>
                </c:pt>
                <c:pt idx="6589">
                  <c:v>374.5364449437699</c:v>
                </c:pt>
                <c:pt idx="6590">
                  <c:v>373.73283237532</c:v>
                </c:pt>
                <c:pt idx="6591">
                  <c:v>372.91846439392</c:v>
                </c:pt>
                <c:pt idx="6592">
                  <c:v>372.5166888659899</c:v>
                </c:pt>
                <c:pt idx="6593">
                  <c:v>374.91636378045</c:v>
                </c:pt>
                <c:pt idx="6594">
                  <c:v>374.37237752813</c:v>
                </c:pt>
                <c:pt idx="6595">
                  <c:v>374.4641618215601</c:v>
                </c:pt>
                <c:pt idx="6596">
                  <c:v>628.7642499675301</c:v>
                </c:pt>
                <c:pt idx="6597">
                  <c:v>643.3661038856172</c:v>
                </c:pt>
                <c:pt idx="6598">
                  <c:v>642.49746912734</c:v>
                </c:pt>
                <c:pt idx="6599">
                  <c:v>644.45401045648</c:v>
                </c:pt>
                <c:pt idx="6600">
                  <c:v>643.3239275359388</c:v>
                </c:pt>
                <c:pt idx="6601">
                  <c:v>643.3515794424083</c:v>
                </c:pt>
                <c:pt idx="6602">
                  <c:v>642.061520832818</c:v>
                </c:pt>
                <c:pt idx="6603">
                  <c:v>641.7214144019894</c:v>
                </c:pt>
                <c:pt idx="6604">
                  <c:v>638.65184159055</c:v>
                </c:pt>
                <c:pt idx="6605">
                  <c:v>636.4653537545194</c:v>
                </c:pt>
                <c:pt idx="6606">
                  <c:v>625.47259906828</c:v>
                </c:pt>
                <c:pt idx="6607">
                  <c:v>595.47673516166</c:v>
                </c:pt>
                <c:pt idx="6608">
                  <c:v>572.64971157899</c:v>
                </c:pt>
                <c:pt idx="6609">
                  <c:v>551.9163339572005</c:v>
                </c:pt>
                <c:pt idx="6610">
                  <c:v>527.9148471823194</c:v>
                </c:pt>
                <c:pt idx="6611">
                  <c:v>498.36353463614</c:v>
                </c:pt>
                <c:pt idx="6612">
                  <c:v>485.67279321675</c:v>
                </c:pt>
                <c:pt idx="6613">
                  <c:v>482.16976537885</c:v>
                </c:pt>
                <c:pt idx="6614">
                  <c:v>483.7005663966796</c:v>
                </c:pt>
                <c:pt idx="6615">
                  <c:v>509.6361463306699</c:v>
                </c:pt>
                <c:pt idx="6616">
                  <c:v>546.38560523355</c:v>
                </c:pt>
                <c:pt idx="6617">
                  <c:v>593.39637586263</c:v>
                </c:pt>
                <c:pt idx="6618">
                  <c:v>614.75690883064</c:v>
                </c:pt>
                <c:pt idx="6620">
                  <c:v>515.09773136843</c:v>
                </c:pt>
                <c:pt idx="6621">
                  <c:v>481.316984449548</c:v>
                </c:pt>
                <c:pt idx="6622">
                  <c:v>348.550098771927</c:v>
                </c:pt>
                <c:pt idx="6623">
                  <c:v>221.1552691977007</c:v>
                </c:pt>
                <c:pt idx="6624">
                  <c:v>162.508360393621</c:v>
                </c:pt>
                <c:pt idx="6690">
                  <c:v>143.4183323321525</c:v>
                </c:pt>
                <c:pt idx="6691">
                  <c:v>482.6964322407981</c:v>
                </c:pt>
                <c:pt idx="6692">
                  <c:v>435.4707091167913</c:v>
                </c:pt>
                <c:pt idx="6693">
                  <c:v>389.79923662998</c:v>
                </c:pt>
                <c:pt idx="6694">
                  <c:v>342.168310396588</c:v>
                </c:pt>
                <c:pt idx="6695">
                  <c:v>313.7429966385191</c:v>
                </c:pt>
                <c:pt idx="6696">
                  <c:v>303.1647724824358</c:v>
                </c:pt>
                <c:pt idx="6697">
                  <c:v>192.2216136467951</c:v>
                </c:pt>
                <c:pt idx="6711">
                  <c:v>262.1676728601294</c:v>
                </c:pt>
                <c:pt idx="6712">
                  <c:v>323.757254222171</c:v>
                </c:pt>
                <c:pt idx="6713">
                  <c:v>324.425327512159</c:v>
                </c:pt>
                <c:pt idx="6714">
                  <c:v>325.445911343279</c:v>
                </c:pt>
                <c:pt idx="6716">
                  <c:v>333.3551054542339</c:v>
                </c:pt>
                <c:pt idx="6717">
                  <c:v>333.8172223942211</c:v>
                </c:pt>
                <c:pt idx="6718">
                  <c:v>338.9268069358663</c:v>
                </c:pt>
                <c:pt idx="6719">
                  <c:v>349.8436548336944</c:v>
                </c:pt>
                <c:pt idx="6721">
                  <c:v>359.2947799727646</c:v>
                </c:pt>
                <c:pt idx="6722">
                  <c:v>328.876578615809</c:v>
                </c:pt>
                <c:pt idx="6723">
                  <c:v>326.4135866453819</c:v>
                </c:pt>
                <c:pt idx="6724">
                  <c:v>342.8279716653631</c:v>
                </c:pt>
                <c:pt idx="6725">
                  <c:v>353.981042007247</c:v>
                </c:pt>
                <c:pt idx="6727">
                  <c:v>361.387499776768</c:v>
                </c:pt>
                <c:pt idx="6728">
                  <c:v>366.296808602665</c:v>
                </c:pt>
                <c:pt idx="6729">
                  <c:v>375.5141325528276</c:v>
                </c:pt>
                <c:pt idx="6730">
                  <c:v>368.4723597200164</c:v>
                </c:pt>
                <c:pt idx="6731">
                  <c:v>349.5369184203852</c:v>
                </c:pt>
                <c:pt idx="6732">
                  <c:v>303.9360876663036</c:v>
                </c:pt>
                <c:pt idx="6733">
                  <c:v>283.377097327655</c:v>
                </c:pt>
                <c:pt idx="6734">
                  <c:v>291.0732052503691</c:v>
                </c:pt>
                <c:pt idx="6748">
                  <c:v>161.1707376433978</c:v>
                </c:pt>
                <c:pt idx="6749">
                  <c:v>288.7233967969286</c:v>
                </c:pt>
                <c:pt idx="6750">
                  <c:v>331.0297214545976</c:v>
                </c:pt>
                <c:pt idx="6752">
                  <c:v>332.1680447852937</c:v>
                </c:pt>
                <c:pt idx="6753">
                  <c:v>346.068811284532</c:v>
                </c:pt>
                <c:pt idx="6754">
                  <c:v>357.3702174486935</c:v>
                </c:pt>
                <c:pt idx="6755">
                  <c:v>371.871974785691</c:v>
                </c:pt>
                <c:pt idx="6756">
                  <c:v>396.2390492434599</c:v>
                </c:pt>
                <c:pt idx="6757">
                  <c:v>422.149069020429</c:v>
                </c:pt>
                <c:pt idx="6758">
                  <c:v>458.448366235629</c:v>
                </c:pt>
                <c:pt idx="6759">
                  <c:v>497.6787344671486</c:v>
                </c:pt>
                <c:pt idx="6760">
                  <c:v>523.03039121815</c:v>
                </c:pt>
                <c:pt idx="6761">
                  <c:v>537.287309271067</c:v>
                </c:pt>
                <c:pt idx="6763">
                  <c:v>567.18869065312</c:v>
                </c:pt>
                <c:pt idx="6764">
                  <c:v>584.1258717108905</c:v>
                </c:pt>
                <c:pt idx="6765">
                  <c:v>602.9938001705</c:v>
                </c:pt>
                <c:pt idx="6766">
                  <c:v>627.9796445604001</c:v>
                </c:pt>
                <c:pt idx="6767">
                  <c:v>654.57724331177</c:v>
                </c:pt>
                <c:pt idx="6768">
                  <c:v>668.11770677558</c:v>
                </c:pt>
                <c:pt idx="6770">
                  <c:v>668.29925277488</c:v>
                </c:pt>
                <c:pt idx="6771">
                  <c:v>671.95021452768</c:v>
                </c:pt>
                <c:pt idx="6772">
                  <c:v>657.52946777823</c:v>
                </c:pt>
                <c:pt idx="6773">
                  <c:v>574.41617340651</c:v>
                </c:pt>
                <c:pt idx="6774">
                  <c:v>491.05043437196</c:v>
                </c:pt>
                <c:pt idx="6775">
                  <c:v>438.19961980971</c:v>
                </c:pt>
                <c:pt idx="6776">
                  <c:v>409.36923376931</c:v>
                </c:pt>
                <c:pt idx="6777">
                  <c:v>388.8931735009396</c:v>
                </c:pt>
                <c:pt idx="6778">
                  <c:v>381.83814526996</c:v>
                </c:pt>
                <c:pt idx="6779">
                  <c:v>379.460566917399</c:v>
                </c:pt>
                <c:pt idx="6780">
                  <c:v>378.15203720345</c:v>
                </c:pt>
                <c:pt idx="6781">
                  <c:v>381.19068814807</c:v>
                </c:pt>
                <c:pt idx="6782">
                  <c:v>378.8719937314796</c:v>
                </c:pt>
                <c:pt idx="6783">
                  <c:v>377.6193260486696</c:v>
                </c:pt>
                <c:pt idx="6784">
                  <c:v>379.45564507875</c:v>
                </c:pt>
                <c:pt idx="6785">
                  <c:v>631.32423414688</c:v>
                </c:pt>
                <c:pt idx="6786">
                  <c:v>673.24181315073</c:v>
                </c:pt>
                <c:pt idx="6787">
                  <c:v>671.5410768724194</c:v>
                </c:pt>
                <c:pt idx="6789">
                  <c:v>672.9299587242688</c:v>
                </c:pt>
                <c:pt idx="6790">
                  <c:v>672.3215996922378</c:v>
                </c:pt>
                <c:pt idx="6791">
                  <c:v>674.20282464089</c:v>
                </c:pt>
                <c:pt idx="6792">
                  <c:v>673.36957604905</c:v>
                </c:pt>
                <c:pt idx="6793">
                  <c:v>672.81175369626</c:v>
                </c:pt>
                <c:pt idx="6794">
                  <c:v>674.98303535214</c:v>
                </c:pt>
                <c:pt idx="6795">
                  <c:v>673.5524818637188</c:v>
                </c:pt>
                <c:pt idx="6796">
                  <c:v>672.48931208676</c:v>
                </c:pt>
                <c:pt idx="6797">
                  <c:v>675.02868024123</c:v>
                </c:pt>
                <c:pt idx="6798">
                  <c:v>673.18619443308</c:v>
                </c:pt>
                <c:pt idx="6799">
                  <c:v>676.18182790648</c:v>
                </c:pt>
                <c:pt idx="6800">
                  <c:v>675.48171049799</c:v>
                </c:pt>
                <c:pt idx="6801">
                  <c:v>673.29482711643</c:v>
                </c:pt>
                <c:pt idx="6802">
                  <c:v>675.91041931867</c:v>
                </c:pt>
                <c:pt idx="6803">
                  <c:v>674.8197741938</c:v>
                </c:pt>
                <c:pt idx="6804">
                  <c:v>676.7410308282199</c:v>
                </c:pt>
                <c:pt idx="6805">
                  <c:v>675.39743966429</c:v>
                </c:pt>
                <c:pt idx="6806">
                  <c:v>674.606022095248</c:v>
                </c:pt>
                <c:pt idx="6807">
                  <c:v>676.53299491411</c:v>
                </c:pt>
                <c:pt idx="6808">
                  <c:v>674.68536001062</c:v>
                </c:pt>
                <c:pt idx="6809">
                  <c:v>676.75097260339</c:v>
                </c:pt>
                <c:pt idx="6810">
                  <c:v>676.11083764571</c:v>
                </c:pt>
                <c:pt idx="6811">
                  <c:v>572.27124992468</c:v>
                </c:pt>
                <c:pt idx="6812">
                  <c:v>484.466553911129</c:v>
                </c:pt>
                <c:pt idx="6813">
                  <c:v>435.13830354431</c:v>
                </c:pt>
                <c:pt idx="6814">
                  <c:v>408.82202058256</c:v>
                </c:pt>
                <c:pt idx="6815">
                  <c:v>388.64903347021</c:v>
                </c:pt>
                <c:pt idx="6816">
                  <c:v>384.53701210316</c:v>
                </c:pt>
                <c:pt idx="6817">
                  <c:v>382.9180564431787</c:v>
                </c:pt>
                <c:pt idx="6819">
                  <c:v>382.66840844939</c:v>
                </c:pt>
                <c:pt idx="6820">
                  <c:v>381.42235127174</c:v>
                </c:pt>
                <c:pt idx="6821">
                  <c:v>383.7576013582699</c:v>
                </c:pt>
                <c:pt idx="6822">
                  <c:v>382.82059013208</c:v>
                </c:pt>
                <c:pt idx="6823">
                  <c:v>681.65413112631</c:v>
                </c:pt>
                <c:pt idx="6824">
                  <c:v>682.6913589059001</c:v>
                </c:pt>
                <c:pt idx="6825">
                  <c:v>686.9664962336401</c:v>
                </c:pt>
                <c:pt idx="6826">
                  <c:v>689.09195139088</c:v>
                </c:pt>
                <c:pt idx="6827">
                  <c:v>697.78749021244</c:v>
                </c:pt>
                <c:pt idx="6828">
                  <c:v>705.81804504195</c:v>
                </c:pt>
                <c:pt idx="6829">
                  <c:v>717.2398666957901</c:v>
                </c:pt>
                <c:pt idx="6830">
                  <c:v>731.8111798282894</c:v>
                </c:pt>
                <c:pt idx="6831">
                  <c:v>753.20793899826</c:v>
                </c:pt>
                <c:pt idx="6832">
                  <c:v>775.5929528971399</c:v>
                </c:pt>
                <c:pt idx="6833">
                  <c:v>794.39179851236</c:v>
                </c:pt>
                <c:pt idx="6834">
                  <c:v>783.81039158877</c:v>
                </c:pt>
                <c:pt idx="6835">
                  <c:v>779.9095026853294</c:v>
                </c:pt>
                <c:pt idx="6836">
                  <c:v>775.0291937407699</c:v>
                </c:pt>
                <c:pt idx="6837">
                  <c:v>774.37806015981</c:v>
                </c:pt>
                <c:pt idx="6839">
                  <c:v>771.06998605953</c:v>
                </c:pt>
                <c:pt idx="6840">
                  <c:v>767.2376389844485</c:v>
                </c:pt>
                <c:pt idx="6842">
                  <c:v>769.29620705929</c:v>
                </c:pt>
                <c:pt idx="6845">
                  <c:v>725.21351835093</c:v>
                </c:pt>
                <c:pt idx="6846">
                  <c:v>609.7365524017214</c:v>
                </c:pt>
                <c:pt idx="6847">
                  <c:v>468.4145359888781</c:v>
                </c:pt>
                <c:pt idx="6848">
                  <c:v>248.7558235897747</c:v>
                </c:pt>
                <c:pt idx="6862">
                  <c:v>271.0897553099751</c:v>
                </c:pt>
                <c:pt idx="6863">
                  <c:v>376.4571932347641</c:v>
                </c:pt>
                <c:pt idx="6864">
                  <c:v>386.826348624009</c:v>
                </c:pt>
                <c:pt idx="6865">
                  <c:v>384.9895051191791</c:v>
                </c:pt>
                <c:pt idx="6866">
                  <c:v>385.4388563495961</c:v>
                </c:pt>
                <c:pt idx="6867">
                  <c:v>391.0062184894081</c:v>
                </c:pt>
                <c:pt idx="6868">
                  <c:v>383.721864815339</c:v>
                </c:pt>
                <c:pt idx="6869">
                  <c:v>376.091827798612</c:v>
                </c:pt>
                <c:pt idx="6870">
                  <c:v>373.8900600003651</c:v>
                </c:pt>
                <c:pt idx="6871">
                  <c:v>377.8989510340567</c:v>
                </c:pt>
                <c:pt idx="6872">
                  <c:v>388.3346532363501</c:v>
                </c:pt>
                <c:pt idx="6873">
                  <c:v>375.4292428052412</c:v>
                </c:pt>
                <c:pt idx="6874">
                  <c:v>368.7294159567767</c:v>
                </c:pt>
                <c:pt idx="6876">
                  <c:v>355.9427254604383</c:v>
                </c:pt>
                <c:pt idx="6877">
                  <c:v>351.2380400930802</c:v>
                </c:pt>
                <c:pt idx="6878">
                  <c:v>343.8312129516388</c:v>
                </c:pt>
                <c:pt idx="6879">
                  <c:v>347.2946195741121</c:v>
                </c:pt>
                <c:pt idx="6880">
                  <c:v>347.110312544732</c:v>
                </c:pt>
                <c:pt idx="6881">
                  <c:v>342.784594598746</c:v>
                </c:pt>
                <c:pt idx="6884">
                  <c:v>341.9938637824572</c:v>
                </c:pt>
                <c:pt idx="6885">
                  <c:v>338.6335344177937</c:v>
                </c:pt>
                <c:pt idx="6886">
                  <c:v>175.610964888746</c:v>
                </c:pt>
                <c:pt idx="6894">
                  <c:v>153.9363770282</c:v>
                </c:pt>
                <c:pt idx="6895">
                  <c:v>257.1727077555199</c:v>
                </c:pt>
                <c:pt idx="6896">
                  <c:v>365.24129040343</c:v>
                </c:pt>
                <c:pt idx="6897">
                  <c:v>443.56514865235</c:v>
                </c:pt>
                <c:pt idx="6898">
                  <c:v>578.5140508217194</c:v>
                </c:pt>
                <c:pt idx="6899">
                  <c:v>735.5444050779</c:v>
                </c:pt>
                <c:pt idx="6900">
                  <c:v>757.0926894096599</c:v>
                </c:pt>
                <c:pt idx="6901">
                  <c:v>758.27165242681</c:v>
                </c:pt>
                <c:pt idx="6902">
                  <c:v>758.6688679322</c:v>
                </c:pt>
                <c:pt idx="6903">
                  <c:v>757.3575811193289</c:v>
                </c:pt>
                <c:pt idx="6904">
                  <c:v>755.9352916899581</c:v>
                </c:pt>
                <c:pt idx="6905">
                  <c:v>755.123175627</c:v>
                </c:pt>
                <c:pt idx="6906">
                  <c:v>755.25248961736</c:v>
                </c:pt>
                <c:pt idx="6907">
                  <c:v>755.69864708566</c:v>
                </c:pt>
                <c:pt idx="6908">
                  <c:v>754.85315636038</c:v>
                </c:pt>
                <c:pt idx="6909">
                  <c:v>755.45439364162</c:v>
                </c:pt>
                <c:pt idx="6910">
                  <c:v>755.27930308746</c:v>
                </c:pt>
                <c:pt idx="6911">
                  <c:v>755.69009148516</c:v>
                </c:pt>
                <c:pt idx="6912">
                  <c:v>755.37945923108</c:v>
                </c:pt>
                <c:pt idx="6913">
                  <c:v>757.6243505193</c:v>
                </c:pt>
                <c:pt idx="6914">
                  <c:v>757.84933367138</c:v>
                </c:pt>
                <c:pt idx="6915">
                  <c:v>756.2688210585</c:v>
                </c:pt>
                <c:pt idx="6916">
                  <c:v>758.0162644440786</c:v>
                </c:pt>
                <c:pt idx="6917">
                  <c:v>763.17720507099</c:v>
                </c:pt>
                <c:pt idx="6918">
                  <c:v>766.74691741637</c:v>
                </c:pt>
                <c:pt idx="6919">
                  <c:v>769.35012036735</c:v>
                </c:pt>
                <c:pt idx="6920">
                  <c:v>769.4635168658286</c:v>
                </c:pt>
                <c:pt idx="6923">
                  <c:v>767.29071703139</c:v>
                </c:pt>
                <c:pt idx="6924">
                  <c:v>731.1443785642</c:v>
                </c:pt>
                <c:pt idx="6925">
                  <c:v>598.8447686043401</c:v>
                </c:pt>
                <c:pt idx="6926">
                  <c:v>534.3289954802287</c:v>
                </c:pt>
                <c:pt idx="6927">
                  <c:v>499.22463511107</c:v>
                </c:pt>
                <c:pt idx="6928">
                  <c:v>476.19850147989</c:v>
                </c:pt>
                <c:pt idx="6929">
                  <c:v>459.5627797094999</c:v>
                </c:pt>
                <c:pt idx="6930">
                  <c:v>448.28145416246</c:v>
                </c:pt>
                <c:pt idx="6932">
                  <c:v>412.37756885008</c:v>
                </c:pt>
                <c:pt idx="6933">
                  <c:v>391.948954445879</c:v>
                </c:pt>
                <c:pt idx="6934">
                  <c:v>382.6481917156099</c:v>
                </c:pt>
                <c:pt idx="6935">
                  <c:v>379.87640566986</c:v>
                </c:pt>
                <c:pt idx="6936">
                  <c:v>555.5816189437094</c:v>
                </c:pt>
                <c:pt idx="6937">
                  <c:v>662.5266109003699</c:v>
                </c:pt>
                <c:pt idx="6938">
                  <c:v>662.4859471149994</c:v>
                </c:pt>
                <c:pt idx="6939">
                  <c:v>661.98524682826</c:v>
                </c:pt>
                <c:pt idx="6940">
                  <c:v>662.29866196399</c:v>
                </c:pt>
                <c:pt idx="6941">
                  <c:v>662.4789887879299</c:v>
                </c:pt>
                <c:pt idx="6942">
                  <c:v>661.9206158286494</c:v>
                </c:pt>
                <c:pt idx="6943">
                  <c:v>662.1573097011</c:v>
                </c:pt>
                <c:pt idx="6944">
                  <c:v>661.74425390073</c:v>
                </c:pt>
                <c:pt idx="6945">
                  <c:v>661.9862597840378</c:v>
                </c:pt>
                <c:pt idx="6946">
                  <c:v>661.0421584227678</c:v>
                </c:pt>
                <c:pt idx="6947">
                  <c:v>662.0591312008601</c:v>
                </c:pt>
                <c:pt idx="6948">
                  <c:v>662.0678350142489</c:v>
                </c:pt>
                <c:pt idx="6949">
                  <c:v>661.10196937162</c:v>
                </c:pt>
                <c:pt idx="6951">
                  <c:v>661.4078691652483</c:v>
                </c:pt>
                <c:pt idx="6952">
                  <c:v>662.27507708453</c:v>
                </c:pt>
                <c:pt idx="6953">
                  <c:v>662.18914619001</c:v>
                </c:pt>
                <c:pt idx="6954">
                  <c:v>662.3709193723901</c:v>
                </c:pt>
                <c:pt idx="6955">
                  <c:v>662.2876173519799</c:v>
                </c:pt>
                <c:pt idx="6956">
                  <c:v>662.03735602182</c:v>
                </c:pt>
                <c:pt idx="6957">
                  <c:v>661.4701897154894</c:v>
                </c:pt>
                <c:pt idx="6958">
                  <c:v>661.42517206556</c:v>
                </c:pt>
                <c:pt idx="6959">
                  <c:v>661.8272021305178</c:v>
                </c:pt>
                <c:pt idx="6960">
                  <c:v>661.20567596339</c:v>
                </c:pt>
                <c:pt idx="6963">
                  <c:v>495.6057239900401</c:v>
                </c:pt>
                <c:pt idx="6964">
                  <c:v>441.64326650043</c:v>
                </c:pt>
                <c:pt idx="6965">
                  <c:v>409.76779329547</c:v>
                </c:pt>
                <c:pt idx="6966">
                  <c:v>389.7542590796</c:v>
                </c:pt>
                <c:pt idx="6968">
                  <c:v>379.67181935706</c:v>
                </c:pt>
                <c:pt idx="6970">
                  <c:v>381.1721526275</c:v>
                </c:pt>
                <c:pt idx="6971">
                  <c:v>383.0889068987699</c:v>
                </c:pt>
                <c:pt idx="6972">
                  <c:v>383.7999109889191</c:v>
                </c:pt>
                <c:pt idx="6973">
                  <c:v>382.5733260414696</c:v>
                </c:pt>
                <c:pt idx="6974">
                  <c:v>598.4969510668</c:v>
                </c:pt>
                <c:pt idx="6975">
                  <c:v>574.79598603001</c:v>
                </c:pt>
                <c:pt idx="7093">
                  <c:v>274.7817262197742</c:v>
                </c:pt>
                <c:pt idx="7094">
                  <c:v>285.7985054533235</c:v>
                </c:pt>
                <c:pt idx="7095">
                  <c:v>274.977275393412</c:v>
                </c:pt>
                <c:pt idx="7096">
                  <c:v>279.23887115332</c:v>
                </c:pt>
                <c:pt idx="7102">
                  <c:v>147.7885488406461</c:v>
                </c:pt>
                <c:pt idx="7103">
                  <c:v>174.7028735217923</c:v>
                </c:pt>
                <c:pt idx="7187">
                  <c:v>217.0735274323137</c:v>
                </c:pt>
                <c:pt idx="7188">
                  <c:v>317.2017058661135</c:v>
                </c:pt>
                <c:pt idx="7202">
                  <c:v>162.4680940997208</c:v>
                </c:pt>
                <c:pt idx="7203">
                  <c:v>291.4588396383999</c:v>
                </c:pt>
                <c:pt idx="7205">
                  <c:v>237.3990601059276</c:v>
                </c:pt>
                <c:pt idx="7206">
                  <c:v>143.2686436905387</c:v>
                </c:pt>
                <c:pt idx="7230">
                  <c:v>148.090391465384</c:v>
                </c:pt>
                <c:pt idx="7231">
                  <c:v>206.7375823048519</c:v>
                </c:pt>
                <c:pt idx="7232">
                  <c:v>244.767913381904</c:v>
                </c:pt>
                <c:pt idx="7233">
                  <c:v>271.730280290752</c:v>
                </c:pt>
                <c:pt idx="7234">
                  <c:v>283.6746221183744</c:v>
                </c:pt>
                <c:pt idx="7235">
                  <c:v>301.6541545286246</c:v>
                </c:pt>
                <c:pt idx="7236">
                  <c:v>324.1194511489894</c:v>
                </c:pt>
                <c:pt idx="7237">
                  <c:v>301.4964808829972</c:v>
                </c:pt>
                <c:pt idx="7239">
                  <c:v>483.015410406798</c:v>
                </c:pt>
                <c:pt idx="7240">
                  <c:v>512.1281134623375</c:v>
                </c:pt>
                <c:pt idx="7241">
                  <c:v>491.429397983187</c:v>
                </c:pt>
                <c:pt idx="7242">
                  <c:v>468.3337905989956</c:v>
                </c:pt>
                <c:pt idx="7243">
                  <c:v>472.8051048717037</c:v>
                </c:pt>
                <c:pt idx="7245">
                  <c:v>384.6466983300121</c:v>
                </c:pt>
                <c:pt idx="7246">
                  <c:v>196.9480407960756</c:v>
                </c:pt>
                <c:pt idx="7433">
                  <c:v>499.6212609726786</c:v>
                </c:pt>
                <c:pt idx="7434">
                  <c:v>636.2442384838279</c:v>
                </c:pt>
                <c:pt idx="7435">
                  <c:v>676.0446010686398</c:v>
                </c:pt>
                <c:pt idx="7436">
                  <c:v>679.13970553573</c:v>
                </c:pt>
                <c:pt idx="7437">
                  <c:v>676.76943408615</c:v>
                </c:pt>
                <c:pt idx="7438">
                  <c:v>678.86508327015</c:v>
                </c:pt>
                <c:pt idx="7439">
                  <c:v>677.57004866906</c:v>
                </c:pt>
                <c:pt idx="7440">
                  <c:v>678.94150867872</c:v>
                </c:pt>
                <c:pt idx="7441">
                  <c:v>677.9969537818994</c:v>
                </c:pt>
                <c:pt idx="7442">
                  <c:v>675.80074682285</c:v>
                </c:pt>
                <c:pt idx="7443">
                  <c:v>678.3252904792189</c:v>
                </c:pt>
                <c:pt idx="7444">
                  <c:v>676.70390977301</c:v>
                </c:pt>
                <c:pt idx="7445">
                  <c:v>679.43583946986</c:v>
                </c:pt>
                <c:pt idx="7446">
                  <c:v>677.3565941702788</c:v>
                </c:pt>
                <c:pt idx="7447">
                  <c:v>679.95101174768</c:v>
                </c:pt>
                <c:pt idx="7448">
                  <c:v>679.28545728579</c:v>
                </c:pt>
                <c:pt idx="7450">
                  <c:v>678.52739330812</c:v>
                </c:pt>
                <c:pt idx="7452">
                  <c:v>679.82828699931</c:v>
                </c:pt>
                <c:pt idx="7455">
                  <c:v>509.5163715394199</c:v>
                </c:pt>
                <c:pt idx="7457">
                  <c:v>418.54559576216</c:v>
                </c:pt>
                <c:pt idx="7458">
                  <c:v>395.43587383442</c:v>
                </c:pt>
                <c:pt idx="7459">
                  <c:v>386.0926301817101</c:v>
                </c:pt>
                <c:pt idx="7460">
                  <c:v>383.26690132277</c:v>
                </c:pt>
                <c:pt idx="7461">
                  <c:v>385.3368647211796</c:v>
                </c:pt>
                <c:pt idx="7462">
                  <c:v>382.96168336463</c:v>
                </c:pt>
                <c:pt idx="7463">
                  <c:v>384.88392700493</c:v>
                </c:pt>
                <c:pt idx="7464">
                  <c:v>383.87028536639</c:v>
                </c:pt>
                <c:pt idx="7465">
                  <c:v>386.34869187953</c:v>
                </c:pt>
                <c:pt idx="7466">
                  <c:v>596.92835796452</c:v>
                </c:pt>
                <c:pt idx="7467">
                  <c:v>681.7419679074401</c:v>
                </c:pt>
                <c:pt idx="7468">
                  <c:v>681.26079540861</c:v>
                </c:pt>
                <c:pt idx="7469">
                  <c:v>683.04299821113</c:v>
                </c:pt>
                <c:pt idx="7471">
                  <c:v>681.9310563353494</c:v>
                </c:pt>
                <c:pt idx="7472">
                  <c:v>681.30195661118</c:v>
                </c:pt>
                <c:pt idx="7473">
                  <c:v>682.52007913586</c:v>
                </c:pt>
                <c:pt idx="7474">
                  <c:v>681.1427272818094</c:v>
                </c:pt>
                <c:pt idx="7475">
                  <c:v>682.59155751834</c:v>
                </c:pt>
                <c:pt idx="7476">
                  <c:v>681.1876173804384</c:v>
                </c:pt>
                <c:pt idx="7477">
                  <c:v>682.9524703626898</c:v>
                </c:pt>
                <c:pt idx="7478">
                  <c:v>681.1730779456</c:v>
                </c:pt>
                <c:pt idx="7479">
                  <c:v>683.3811216347888</c:v>
                </c:pt>
                <c:pt idx="7480">
                  <c:v>681.34003694581</c:v>
                </c:pt>
                <c:pt idx="7481">
                  <c:v>683.3795670449994</c:v>
                </c:pt>
                <c:pt idx="7482">
                  <c:v>681.58231960282</c:v>
                </c:pt>
                <c:pt idx="7483">
                  <c:v>682.64833532663</c:v>
                </c:pt>
                <c:pt idx="7484">
                  <c:v>681.18726525011</c:v>
                </c:pt>
                <c:pt idx="7485">
                  <c:v>683.09191429693</c:v>
                </c:pt>
                <c:pt idx="7487">
                  <c:v>683.08035296744</c:v>
                </c:pt>
                <c:pt idx="7489">
                  <c:v>682.74986907818</c:v>
                </c:pt>
                <c:pt idx="7490">
                  <c:v>685.10728365821</c:v>
                </c:pt>
                <c:pt idx="7491">
                  <c:v>683.12561429757</c:v>
                </c:pt>
                <c:pt idx="7492">
                  <c:v>604.8349265384094</c:v>
                </c:pt>
                <c:pt idx="7493">
                  <c:v>499.87381356637</c:v>
                </c:pt>
                <c:pt idx="7494">
                  <c:v>448.487012644249</c:v>
                </c:pt>
                <c:pt idx="7495">
                  <c:v>415.12772561329</c:v>
                </c:pt>
                <c:pt idx="7496">
                  <c:v>396.1136934481596</c:v>
                </c:pt>
                <c:pt idx="7497">
                  <c:v>384.5481481896601</c:v>
                </c:pt>
                <c:pt idx="7498">
                  <c:v>385.1607957814899</c:v>
                </c:pt>
                <c:pt idx="7499">
                  <c:v>384.056507516</c:v>
                </c:pt>
                <c:pt idx="7500">
                  <c:v>384.4599329609699</c:v>
                </c:pt>
                <c:pt idx="7501">
                  <c:v>386.03592510415</c:v>
                </c:pt>
                <c:pt idx="7502">
                  <c:v>384.18858160636</c:v>
                </c:pt>
                <c:pt idx="7503">
                  <c:v>385.67200556619</c:v>
                </c:pt>
                <c:pt idx="7504">
                  <c:v>634.59982487149</c:v>
                </c:pt>
                <c:pt idx="7505">
                  <c:v>682.9002447835788</c:v>
                </c:pt>
                <c:pt idx="7506">
                  <c:v>681.08018326376</c:v>
                </c:pt>
                <c:pt idx="7507">
                  <c:v>682.10155126977</c:v>
                </c:pt>
                <c:pt idx="7508">
                  <c:v>684.53382715601</c:v>
                </c:pt>
                <c:pt idx="7509">
                  <c:v>681.6274910802794</c:v>
                </c:pt>
                <c:pt idx="7510">
                  <c:v>684.70182631946</c:v>
                </c:pt>
                <c:pt idx="7511">
                  <c:v>647.03353474502</c:v>
                </c:pt>
                <c:pt idx="7514">
                  <c:v>358.565941145552</c:v>
                </c:pt>
                <c:pt idx="7515">
                  <c:v>349.5846884436949</c:v>
                </c:pt>
                <c:pt idx="7517">
                  <c:v>322.6227860407949</c:v>
                </c:pt>
                <c:pt idx="7518">
                  <c:v>323.1992545812303</c:v>
                </c:pt>
                <c:pt idx="7519">
                  <c:v>324.9371352167236</c:v>
                </c:pt>
                <c:pt idx="7520">
                  <c:v>327.2302978229822</c:v>
                </c:pt>
                <c:pt idx="7521">
                  <c:v>331.9869084922914</c:v>
                </c:pt>
                <c:pt idx="7523">
                  <c:v>348.9056258292004</c:v>
                </c:pt>
                <c:pt idx="7524">
                  <c:v>352.292772073322</c:v>
                </c:pt>
                <c:pt idx="7525">
                  <c:v>348.519905647279</c:v>
                </c:pt>
                <c:pt idx="7526">
                  <c:v>337.814913768313</c:v>
                </c:pt>
                <c:pt idx="7527">
                  <c:v>329.0792315691004</c:v>
                </c:pt>
                <c:pt idx="7528">
                  <c:v>324.2131411406766</c:v>
                </c:pt>
                <c:pt idx="7529">
                  <c:v>187.7755377514758</c:v>
                </c:pt>
                <c:pt idx="7543">
                  <c:v>212.7545245653457</c:v>
                </c:pt>
                <c:pt idx="7544">
                  <c:v>332.529541935871</c:v>
                </c:pt>
                <c:pt idx="7545">
                  <c:v>342.00659914506</c:v>
                </c:pt>
                <c:pt idx="7546">
                  <c:v>342.0134510989732</c:v>
                </c:pt>
                <c:pt idx="7547">
                  <c:v>342.5925073629786</c:v>
                </c:pt>
                <c:pt idx="7548">
                  <c:v>342.2513234184032</c:v>
                </c:pt>
                <c:pt idx="7549">
                  <c:v>341.8723475210946</c:v>
                </c:pt>
                <c:pt idx="7550">
                  <c:v>342.2538390113575</c:v>
                </c:pt>
                <c:pt idx="7551">
                  <c:v>342.3705995109129</c:v>
                </c:pt>
                <c:pt idx="7552">
                  <c:v>342.9706172467401</c:v>
                </c:pt>
                <c:pt idx="7553">
                  <c:v>343.9489624201133</c:v>
                </c:pt>
                <c:pt idx="7554">
                  <c:v>332.3689791684776</c:v>
                </c:pt>
                <c:pt idx="7555">
                  <c:v>321.5990959757856</c:v>
                </c:pt>
                <c:pt idx="7556">
                  <c:v>319.5398107791036</c:v>
                </c:pt>
                <c:pt idx="7558">
                  <c:v>326.358885203764</c:v>
                </c:pt>
                <c:pt idx="7559">
                  <c:v>336.5261737702697</c:v>
                </c:pt>
                <c:pt idx="7562">
                  <c:v>431.646754704366</c:v>
                </c:pt>
                <c:pt idx="7563">
                  <c:v>472.774391953209</c:v>
                </c:pt>
                <c:pt idx="7564">
                  <c:v>547.75337972019</c:v>
                </c:pt>
                <c:pt idx="7565">
                  <c:v>645.28545911949</c:v>
                </c:pt>
                <c:pt idx="7566">
                  <c:v>693.8795838358899</c:v>
                </c:pt>
                <c:pt idx="7567">
                  <c:v>676.87227824411</c:v>
                </c:pt>
                <c:pt idx="7568">
                  <c:v>566.9539885510605</c:v>
                </c:pt>
                <c:pt idx="7569">
                  <c:v>479.480723166599</c:v>
                </c:pt>
                <c:pt idx="7570">
                  <c:v>432.21733918984</c:v>
                </c:pt>
                <c:pt idx="7571">
                  <c:v>403.84191807193</c:v>
                </c:pt>
                <c:pt idx="7572">
                  <c:v>385.2346340669399</c:v>
                </c:pt>
                <c:pt idx="7573">
                  <c:v>379.5988413016199</c:v>
                </c:pt>
                <c:pt idx="7574">
                  <c:v>379.208975588029</c:v>
                </c:pt>
                <c:pt idx="7575">
                  <c:v>377.66644439991</c:v>
                </c:pt>
                <c:pt idx="7576">
                  <c:v>376.84923588399</c:v>
                </c:pt>
                <c:pt idx="7577">
                  <c:v>376.413772297579</c:v>
                </c:pt>
                <c:pt idx="7578">
                  <c:v>375.5204690819</c:v>
                </c:pt>
                <c:pt idx="7579">
                  <c:v>375.25429424046</c:v>
                </c:pt>
                <c:pt idx="7580">
                  <c:v>689.6528224888187</c:v>
                </c:pt>
                <c:pt idx="7581">
                  <c:v>695.20314146001</c:v>
                </c:pt>
                <c:pt idx="7582">
                  <c:v>699.40395360862</c:v>
                </c:pt>
                <c:pt idx="7583">
                  <c:v>699.49337388003</c:v>
                </c:pt>
                <c:pt idx="7584">
                  <c:v>699.58603563512</c:v>
                </c:pt>
                <c:pt idx="7585">
                  <c:v>698.4916421244384</c:v>
                </c:pt>
                <c:pt idx="7586">
                  <c:v>699.1305986107001</c:v>
                </c:pt>
                <c:pt idx="7587">
                  <c:v>682.4586240972283</c:v>
                </c:pt>
                <c:pt idx="7588">
                  <c:v>682.24379429984</c:v>
                </c:pt>
                <c:pt idx="7589">
                  <c:v>681.829635513</c:v>
                </c:pt>
                <c:pt idx="7591">
                  <c:v>681.64525123061</c:v>
                </c:pt>
                <c:pt idx="7592">
                  <c:v>682.5575628486894</c:v>
                </c:pt>
                <c:pt idx="7593">
                  <c:v>682.3962500877889</c:v>
                </c:pt>
                <c:pt idx="7594">
                  <c:v>682.49801535291</c:v>
                </c:pt>
                <c:pt idx="7595">
                  <c:v>682.1101617391</c:v>
                </c:pt>
                <c:pt idx="7597">
                  <c:v>681.32484161536</c:v>
                </c:pt>
                <c:pt idx="7598">
                  <c:v>681.8951658298494</c:v>
                </c:pt>
                <c:pt idx="7599">
                  <c:v>682.11310577174</c:v>
                </c:pt>
                <c:pt idx="7600">
                  <c:v>681.67318045233</c:v>
                </c:pt>
                <c:pt idx="7601">
                  <c:v>682.5072923176</c:v>
                </c:pt>
                <c:pt idx="7602">
                  <c:v>682.93350621609</c:v>
                </c:pt>
                <c:pt idx="7603">
                  <c:v>689.2356551304188</c:v>
                </c:pt>
                <c:pt idx="7604">
                  <c:v>711.71676858264</c:v>
                </c:pt>
                <c:pt idx="7605">
                  <c:v>737.3401314064394</c:v>
                </c:pt>
                <c:pt idx="7606">
                  <c:v>627.21005402498</c:v>
                </c:pt>
                <c:pt idx="7607">
                  <c:v>566.33353290891</c:v>
                </c:pt>
                <c:pt idx="7608">
                  <c:v>515.1711066844894</c:v>
                </c:pt>
                <c:pt idx="7609">
                  <c:v>481.75124079557</c:v>
                </c:pt>
                <c:pt idx="7610">
                  <c:v>459.311548959119</c:v>
                </c:pt>
                <c:pt idx="7611">
                  <c:v>461.8086427092601</c:v>
                </c:pt>
                <c:pt idx="7612">
                  <c:v>464.1065461291101</c:v>
                </c:pt>
                <c:pt idx="7613">
                  <c:v>461.5167783302091</c:v>
                </c:pt>
                <c:pt idx="7614">
                  <c:v>461.1762908496999</c:v>
                </c:pt>
                <c:pt idx="7615">
                  <c:v>456.35547678791</c:v>
                </c:pt>
                <c:pt idx="7616">
                  <c:v>459.9897711561791</c:v>
                </c:pt>
                <c:pt idx="7617">
                  <c:v>538.6675409415</c:v>
                </c:pt>
                <c:pt idx="7618">
                  <c:v>787.8866852117699</c:v>
                </c:pt>
                <c:pt idx="7619">
                  <c:v>789.6509294505594</c:v>
                </c:pt>
                <c:pt idx="7620">
                  <c:v>786.7306670534994</c:v>
                </c:pt>
                <c:pt idx="7621">
                  <c:v>788.10354397101</c:v>
                </c:pt>
                <c:pt idx="7622">
                  <c:v>782.8862927884383</c:v>
                </c:pt>
                <c:pt idx="7623">
                  <c:v>785.3151093256794</c:v>
                </c:pt>
                <c:pt idx="7624">
                  <c:v>784.04601956614</c:v>
                </c:pt>
                <c:pt idx="7625">
                  <c:v>783.98987157803</c:v>
                </c:pt>
                <c:pt idx="7626">
                  <c:v>782.864754803948</c:v>
                </c:pt>
                <c:pt idx="7627">
                  <c:v>787.2354997675</c:v>
                </c:pt>
                <c:pt idx="7628">
                  <c:v>787.4254623400699</c:v>
                </c:pt>
                <c:pt idx="7629">
                  <c:v>789.17092907954</c:v>
                </c:pt>
                <c:pt idx="7630">
                  <c:v>787.72840550087</c:v>
                </c:pt>
                <c:pt idx="7631">
                  <c:v>787.19626876137</c:v>
                </c:pt>
                <c:pt idx="7633">
                  <c:v>781.25020051691</c:v>
                </c:pt>
                <c:pt idx="7634">
                  <c:v>775.6112442068</c:v>
                </c:pt>
                <c:pt idx="7635">
                  <c:v>775.4775524160499</c:v>
                </c:pt>
                <c:pt idx="7636">
                  <c:v>773.88107964866</c:v>
                </c:pt>
                <c:pt idx="7637">
                  <c:v>777.4305140062</c:v>
                </c:pt>
                <c:pt idx="7638">
                  <c:v>776.4108090152288</c:v>
                </c:pt>
                <c:pt idx="7639">
                  <c:v>778.37916563469</c:v>
                </c:pt>
                <c:pt idx="7640">
                  <c:v>775.63499359707</c:v>
                </c:pt>
                <c:pt idx="7641">
                  <c:v>772.3694206652989</c:v>
                </c:pt>
                <c:pt idx="7642">
                  <c:v>775.0071547122183</c:v>
                </c:pt>
                <c:pt idx="7643">
                  <c:v>773.4832191847078</c:v>
                </c:pt>
                <c:pt idx="7644">
                  <c:v>618.61636057803</c:v>
                </c:pt>
                <c:pt idx="7645">
                  <c:v>542.0226063446694</c:v>
                </c:pt>
                <c:pt idx="7646">
                  <c:v>501.516320209179</c:v>
                </c:pt>
                <c:pt idx="7647">
                  <c:v>473.1048816104</c:v>
                </c:pt>
                <c:pt idx="7648">
                  <c:v>458.4659012090999</c:v>
                </c:pt>
                <c:pt idx="7649">
                  <c:v>453.66031580623</c:v>
                </c:pt>
                <c:pt idx="7650">
                  <c:v>451.5476369819199</c:v>
                </c:pt>
                <c:pt idx="7651">
                  <c:v>454.137321545299</c:v>
                </c:pt>
                <c:pt idx="7652">
                  <c:v>449.58734023955</c:v>
                </c:pt>
                <c:pt idx="7653">
                  <c:v>451.2029194342092</c:v>
                </c:pt>
                <c:pt idx="7654">
                  <c:v>448.880157276419</c:v>
                </c:pt>
                <c:pt idx="7655">
                  <c:v>563.82945672865</c:v>
                </c:pt>
                <c:pt idx="7656">
                  <c:v>768.0024603065099</c:v>
                </c:pt>
                <c:pt idx="7657">
                  <c:v>765.2178960705701</c:v>
                </c:pt>
                <c:pt idx="7658">
                  <c:v>765.4460613399789</c:v>
                </c:pt>
                <c:pt idx="7659">
                  <c:v>762.89213197208</c:v>
                </c:pt>
                <c:pt idx="7660">
                  <c:v>762.14496654765</c:v>
                </c:pt>
                <c:pt idx="7662">
                  <c:v>763.80386565564</c:v>
                </c:pt>
                <c:pt idx="7663">
                  <c:v>762.5456295121999</c:v>
                </c:pt>
                <c:pt idx="7664">
                  <c:v>759.70453444758</c:v>
                </c:pt>
                <c:pt idx="7665">
                  <c:v>762.3523331015588</c:v>
                </c:pt>
                <c:pt idx="7666">
                  <c:v>763.12109343772</c:v>
                </c:pt>
                <c:pt idx="7669">
                  <c:v>763.8550954602388</c:v>
                </c:pt>
                <c:pt idx="7670">
                  <c:v>765.19141189316</c:v>
                </c:pt>
                <c:pt idx="7671">
                  <c:v>763.8661955019581</c:v>
                </c:pt>
                <c:pt idx="7672">
                  <c:v>762.81311229878</c:v>
                </c:pt>
                <c:pt idx="7673">
                  <c:v>762.69082782238</c:v>
                </c:pt>
                <c:pt idx="7675">
                  <c:v>759.8489796787</c:v>
                </c:pt>
                <c:pt idx="7677">
                  <c:v>759.59505595754</c:v>
                </c:pt>
                <c:pt idx="7678">
                  <c:v>763.61330827288</c:v>
                </c:pt>
                <c:pt idx="7680">
                  <c:v>759.9328692124989</c:v>
                </c:pt>
                <c:pt idx="7681">
                  <c:v>733.22846699796</c:v>
                </c:pt>
                <c:pt idx="7682">
                  <c:v>594.8216836933387</c:v>
                </c:pt>
                <c:pt idx="7683">
                  <c:v>531.6176827324589</c:v>
                </c:pt>
                <c:pt idx="7685">
                  <c:v>466.2704422373201</c:v>
                </c:pt>
                <c:pt idx="7686">
                  <c:v>454.5183525740296</c:v>
                </c:pt>
                <c:pt idx="7687">
                  <c:v>453.2227213176399</c:v>
                </c:pt>
                <c:pt idx="7688">
                  <c:v>462.12142084159</c:v>
                </c:pt>
                <c:pt idx="7689">
                  <c:v>461.9617681276699</c:v>
                </c:pt>
                <c:pt idx="7690">
                  <c:v>463.54967838444</c:v>
                </c:pt>
                <c:pt idx="7691">
                  <c:v>465.5454716624401</c:v>
                </c:pt>
                <c:pt idx="7692">
                  <c:v>465.17378263906</c:v>
                </c:pt>
                <c:pt idx="7693">
                  <c:v>629.22583587792</c:v>
                </c:pt>
                <c:pt idx="7694">
                  <c:v>784.9163962046</c:v>
                </c:pt>
                <c:pt idx="7695">
                  <c:v>784.3056992056294</c:v>
                </c:pt>
                <c:pt idx="7696">
                  <c:v>783.49488812228</c:v>
                </c:pt>
                <c:pt idx="7697">
                  <c:v>781.8117862611</c:v>
                </c:pt>
                <c:pt idx="7698">
                  <c:v>781.3113850196598</c:v>
                </c:pt>
                <c:pt idx="7699">
                  <c:v>778.4285613854682</c:v>
                </c:pt>
                <c:pt idx="7700">
                  <c:v>782.25848451735</c:v>
                </c:pt>
                <c:pt idx="7702">
                  <c:v>777.3615467024476</c:v>
                </c:pt>
                <c:pt idx="7703">
                  <c:v>772.3419130085188</c:v>
                </c:pt>
                <c:pt idx="7704">
                  <c:v>768.28389453452</c:v>
                </c:pt>
                <c:pt idx="7705">
                  <c:v>759.93210625969</c:v>
                </c:pt>
                <c:pt idx="7706">
                  <c:v>752.4575562940983</c:v>
                </c:pt>
                <c:pt idx="7707">
                  <c:v>744.51991544864</c:v>
                </c:pt>
                <c:pt idx="7708">
                  <c:v>731.75234590888</c:v>
                </c:pt>
                <c:pt idx="7709">
                  <c:v>714.65203063742</c:v>
                </c:pt>
                <c:pt idx="7710">
                  <c:v>697.45077620065</c:v>
                </c:pt>
                <c:pt idx="7711">
                  <c:v>679.0812019939889</c:v>
                </c:pt>
                <c:pt idx="7712">
                  <c:v>664.399919870661</c:v>
                </c:pt>
                <c:pt idx="7713">
                  <c:v>594.0676756143544</c:v>
                </c:pt>
                <c:pt idx="7714">
                  <c:v>495.657929911233</c:v>
                </c:pt>
                <c:pt idx="7715">
                  <c:v>427.1731756060499</c:v>
                </c:pt>
                <c:pt idx="7716">
                  <c:v>366.0589508402059</c:v>
                </c:pt>
                <c:pt idx="7717">
                  <c:v>338.1001451704281</c:v>
                </c:pt>
                <c:pt idx="7720">
                  <c:v>174.673040548541</c:v>
                </c:pt>
                <c:pt idx="7721">
                  <c:v>155.9156902978795</c:v>
                </c:pt>
                <c:pt idx="7722">
                  <c:v>159.380678922864</c:v>
                </c:pt>
                <c:pt idx="7723">
                  <c:v>167.502778057754</c:v>
                </c:pt>
                <c:pt idx="7724">
                  <c:v>198.8199740999599</c:v>
                </c:pt>
                <c:pt idx="7725">
                  <c:v>236.649841244652</c:v>
                </c:pt>
                <c:pt idx="7726">
                  <c:v>275.588575355259</c:v>
                </c:pt>
                <c:pt idx="7727">
                  <c:v>313.55779693451</c:v>
                </c:pt>
                <c:pt idx="7728">
                  <c:v>347.57494033265</c:v>
                </c:pt>
                <c:pt idx="7729">
                  <c:v>376.2818408849899</c:v>
                </c:pt>
                <c:pt idx="7730">
                  <c:v>384.42785228624</c:v>
                </c:pt>
                <c:pt idx="7731">
                  <c:v>567.89472028358</c:v>
                </c:pt>
                <c:pt idx="7733">
                  <c:v>665.08858796399</c:v>
                </c:pt>
                <c:pt idx="7734">
                  <c:v>656.9274132012388</c:v>
                </c:pt>
                <c:pt idx="7735">
                  <c:v>648.9827638985594</c:v>
                </c:pt>
                <c:pt idx="7737">
                  <c:v>632.25791490859</c:v>
                </c:pt>
                <c:pt idx="7738">
                  <c:v>628.3623604250907</c:v>
                </c:pt>
                <c:pt idx="7739">
                  <c:v>624.1669668472579</c:v>
                </c:pt>
                <c:pt idx="7740">
                  <c:v>575.042113841518</c:v>
                </c:pt>
                <c:pt idx="7741">
                  <c:v>479.056097468109</c:v>
                </c:pt>
                <c:pt idx="7742">
                  <c:v>384.0876048684836</c:v>
                </c:pt>
                <c:pt idx="7743">
                  <c:v>337.6095324156252</c:v>
                </c:pt>
                <c:pt idx="7744">
                  <c:v>302.640776019565</c:v>
                </c:pt>
                <c:pt idx="7745">
                  <c:v>303.2081485365325</c:v>
                </c:pt>
                <c:pt idx="7746">
                  <c:v>323.0001628574642</c:v>
                </c:pt>
                <c:pt idx="7747">
                  <c:v>331.776942545293</c:v>
                </c:pt>
                <c:pt idx="7748">
                  <c:v>335.1379410793667</c:v>
                </c:pt>
                <c:pt idx="7749">
                  <c:v>312.1759574072532</c:v>
                </c:pt>
                <c:pt idx="7751">
                  <c:v>307.9564179624811</c:v>
                </c:pt>
                <c:pt idx="7752">
                  <c:v>319.2741467179931</c:v>
                </c:pt>
                <c:pt idx="7753">
                  <c:v>364.7939140832839</c:v>
                </c:pt>
                <c:pt idx="7754">
                  <c:v>426.705485954185</c:v>
                </c:pt>
                <c:pt idx="7755">
                  <c:v>515.777622589031</c:v>
                </c:pt>
                <c:pt idx="7757">
                  <c:v>519.2146190899894</c:v>
                </c:pt>
                <c:pt idx="7758">
                  <c:v>478.1282074865699</c:v>
                </c:pt>
                <c:pt idx="7759">
                  <c:v>442.78164917537</c:v>
                </c:pt>
                <c:pt idx="7760">
                  <c:v>412.9771129831591</c:v>
                </c:pt>
                <c:pt idx="7761">
                  <c:v>394.17790406945</c:v>
                </c:pt>
                <c:pt idx="7762">
                  <c:v>383.285008457969</c:v>
                </c:pt>
                <c:pt idx="7763">
                  <c:v>382.7255542701191</c:v>
                </c:pt>
                <c:pt idx="7764">
                  <c:v>382.3060570435599</c:v>
                </c:pt>
                <c:pt idx="7765">
                  <c:v>382.07804221076</c:v>
                </c:pt>
                <c:pt idx="7766">
                  <c:v>333.7249698986896</c:v>
                </c:pt>
                <c:pt idx="8225">
                  <c:v>223.6311490290202</c:v>
                </c:pt>
                <c:pt idx="8226">
                  <c:v>359.6510651297423</c:v>
                </c:pt>
                <c:pt idx="8227">
                  <c:v>386.3854451051901</c:v>
                </c:pt>
                <c:pt idx="8228">
                  <c:v>415.8055152974719</c:v>
                </c:pt>
                <c:pt idx="8229">
                  <c:v>495.3837507604891</c:v>
                </c:pt>
                <c:pt idx="8230">
                  <c:v>583.8305028797794</c:v>
                </c:pt>
                <c:pt idx="8232">
                  <c:v>677.18268288839</c:v>
                </c:pt>
                <c:pt idx="8233">
                  <c:v>678.7358217837387</c:v>
                </c:pt>
                <c:pt idx="8234">
                  <c:v>677.75311150414</c:v>
                </c:pt>
                <c:pt idx="8235">
                  <c:v>678.87423658999</c:v>
                </c:pt>
                <c:pt idx="8236">
                  <c:v>676.99529000804</c:v>
                </c:pt>
                <c:pt idx="8237">
                  <c:v>679.09930611145</c:v>
                </c:pt>
                <c:pt idx="8239">
                  <c:v>679.20208658419</c:v>
                </c:pt>
                <c:pt idx="8240">
                  <c:v>679.9055611694288</c:v>
                </c:pt>
                <c:pt idx="8241">
                  <c:v>677.8584150704094</c:v>
                </c:pt>
                <c:pt idx="8242">
                  <c:v>679.1012408463</c:v>
                </c:pt>
                <c:pt idx="8243">
                  <c:v>678.54468813183</c:v>
                </c:pt>
                <c:pt idx="8244">
                  <c:v>679.19944607833</c:v>
                </c:pt>
                <c:pt idx="8245">
                  <c:v>682.0046644826289</c:v>
                </c:pt>
                <c:pt idx="8246">
                  <c:v>679.61991867054</c:v>
                </c:pt>
                <c:pt idx="8248">
                  <c:v>679.6289831467001</c:v>
                </c:pt>
                <c:pt idx="8249">
                  <c:v>681.1664237628999</c:v>
                </c:pt>
                <c:pt idx="8250">
                  <c:v>558.0465778886094</c:v>
                </c:pt>
                <c:pt idx="8251">
                  <c:v>478.64746628793</c:v>
                </c:pt>
                <c:pt idx="8252">
                  <c:v>435.8413024326396</c:v>
                </c:pt>
                <c:pt idx="8253">
                  <c:v>406.38150381106</c:v>
                </c:pt>
                <c:pt idx="8255">
                  <c:v>383.78862689586</c:v>
                </c:pt>
                <c:pt idx="8256">
                  <c:v>384.3963485406787</c:v>
                </c:pt>
                <c:pt idx="8257">
                  <c:v>387.0727787041</c:v>
                </c:pt>
                <c:pt idx="8258">
                  <c:v>384.97096623193</c:v>
                </c:pt>
                <c:pt idx="8259">
                  <c:v>385.67789617208</c:v>
                </c:pt>
                <c:pt idx="8260">
                  <c:v>384.1697669212999</c:v>
                </c:pt>
                <c:pt idx="8261">
                  <c:v>385.47382709878</c:v>
                </c:pt>
                <c:pt idx="8262">
                  <c:v>681.9629577625687</c:v>
                </c:pt>
                <c:pt idx="8264">
                  <c:v>682.0352180720594</c:v>
                </c:pt>
                <c:pt idx="8265">
                  <c:v>682.60898569719</c:v>
                </c:pt>
                <c:pt idx="8267">
                  <c:v>682.14252251108</c:v>
                </c:pt>
                <c:pt idx="8268">
                  <c:v>679.8940859356605</c:v>
                </c:pt>
                <c:pt idx="8269">
                  <c:v>681.2387319778</c:v>
                </c:pt>
                <c:pt idx="8270">
                  <c:v>682.0381028198399</c:v>
                </c:pt>
                <c:pt idx="8271">
                  <c:v>681.4013426511905</c:v>
                </c:pt>
                <c:pt idx="8272">
                  <c:v>682.3518565720799</c:v>
                </c:pt>
                <c:pt idx="8274">
                  <c:v>681.6728333859501</c:v>
                </c:pt>
                <c:pt idx="8275">
                  <c:v>682.73990041083</c:v>
                </c:pt>
                <c:pt idx="8277">
                  <c:v>682.2973783507</c:v>
                </c:pt>
                <c:pt idx="8278">
                  <c:v>683.7022253305594</c:v>
                </c:pt>
                <c:pt idx="8280">
                  <c:v>681.9647037101701</c:v>
                </c:pt>
                <c:pt idx="8282">
                  <c:v>683.11997565837</c:v>
                </c:pt>
                <c:pt idx="8283">
                  <c:v>681.54699457817</c:v>
                </c:pt>
                <c:pt idx="8284">
                  <c:v>681.9063156595</c:v>
                </c:pt>
                <c:pt idx="8285">
                  <c:v>683.59049860396</c:v>
                </c:pt>
                <c:pt idx="8286">
                  <c:v>681.15804503331</c:v>
                </c:pt>
                <c:pt idx="8287">
                  <c:v>683.83385574857</c:v>
                </c:pt>
                <c:pt idx="8288">
                  <c:v>549.5332177598</c:v>
                </c:pt>
                <c:pt idx="8289">
                  <c:v>474.67720061104</c:v>
                </c:pt>
                <c:pt idx="8290">
                  <c:v>433.59652415594</c:v>
                </c:pt>
                <c:pt idx="8291">
                  <c:v>405.556938272949</c:v>
                </c:pt>
                <c:pt idx="8293">
                  <c:v>384.6303377558392</c:v>
                </c:pt>
                <c:pt idx="8294">
                  <c:v>386.40834210146</c:v>
                </c:pt>
                <c:pt idx="8295">
                  <c:v>384.07569101568</c:v>
                </c:pt>
                <c:pt idx="8296">
                  <c:v>385.9395294016088</c:v>
                </c:pt>
                <c:pt idx="8297">
                  <c:v>387.418750741869</c:v>
                </c:pt>
                <c:pt idx="8298">
                  <c:v>385.320015752519</c:v>
                </c:pt>
                <c:pt idx="8299">
                  <c:v>451.28518347444</c:v>
                </c:pt>
                <c:pt idx="8300">
                  <c:v>682.53048551701</c:v>
                </c:pt>
                <c:pt idx="8301">
                  <c:v>685.916613089488</c:v>
                </c:pt>
                <c:pt idx="8302">
                  <c:v>683.5849221373201</c:v>
                </c:pt>
                <c:pt idx="8303">
                  <c:v>685.8096541120184</c:v>
                </c:pt>
                <c:pt idx="8304">
                  <c:v>683.5516807246094</c:v>
                </c:pt>
                <c:pt idx="8305">
                  <c:v>684.89097561857</c:v>
                </c:pt>
                <c:pt idx="8306">
                  <c:v>683.086452331</c:v>
                </c:pt>
                <c:pt idx="8307">
                  <c:v>683.1901294409189</c:v>
                </c:pt>
                <c:pt idx="8308">
                  <c:v>685.6388681442301</c:v>
                </c:pt>
                <c:pt idx="8309">
                  <c:v>683.00409618625</c:v>
                </c:pt>
                <c:pt idx="8310">
                  <c:v>685.00547934651</c:v>
                </c:pt>
                <c:pt idx="8311">
                  <c:v>684.10898616899</c:v>
                </c:pt>
                <c:pt idx="8312">
                  <c:v>686.2186241499194</c:v>
                </c:pt>
                <c:pt idx="8313">
                  <c:v>684.11245756377</c:v>
                </c:pt>
                <c:pt idx="8314">
                  <c:v>685.28383515634</c:v>
                </c:pt>
                <c:pt idx="8315">
                  <c:v>684.7679047376</c:v>
                </c:pt>
                <c:pt idx="8316">
                  <c:v>685.50243817238</c:v>
                </c:pt>
                <c:pt idx="8317">
                  <c:v>684.4076831299589</c:v>
                </c:pt>
                <c:pt idx="8318">
                  <c:v>685.49577050602</c:v>
                </c:pt>
                <c:pt idx="8319">
                  <c:v>684.61415120971</c:v>
                </c:pt>
                <c:pt idx="8320">
                  <c:v>687.30630175851</c:v>
                </c:pt>
                <c:pt idx="8321">
                  <c:v>689.2969489274405</c:v>
                </c:pt>
                <c:pt idx="8322">
                  <c:v>687.0561963704494</c:v>
                </c:pt>
                <c:pt idx="8323">
                  <c:v>689.3594033619</c:v>
                </c:pt>
                <c:pt idx="8324">
                  <c:v>686.77415341965</c:v>
                </c:pt>
                <c:pt idx="8325">
                  <c:v>688.9257345452</c:v>
                </c:pt>
                <c:pt idx="8326">
                  <c:v>545.3411066420794</c:v>
                </c:pt>
                <c:pt idx="8327">
                  <c:v>473.93506012157</c:v>
                </c:pt>
                <c:pt idx="8328">
                  <c:v>432.0218019804601</c:v>
                </c:pt>
                <c:pt idx="8329">
                  <c:v>407.9827386143301</c:v>
                </c:pt>
                <c:pt idx="8330">
                  <c:v>389.85975922103</c:v>
                </c:pt>
                <c:pt idx="8331">
                  <c:v>388.67439240222</c:v>
                </c:pt>
                <c:pt idx="8332">
                  <c:v>386.6752137032099</c:v>
                </c:pt>
                <c:pt idx="8333">
                  <c:v>388.6567614617</c:v>
                </c:pt>
                <c:pt idx="8334">
                  <c:v>386.60352812717</c:v>
                </c:pt>
                <c:pt idx="8335">
                  <c:v>388.89175082499</c:v>
                </c:pt>
                <c:pt idx="8336">
                  <c:v>387.25897201686</c:v>
                </c:pt>
                <c:pt idx="8337">
                  <c:v>479.5887673005299</c:v>
                </c:pt>
                <c:pt idx="8338">
                  <c:v>687.0323691215289</c:v>
                </c:pt>
                <c:pt idx="8340">
                  <c:v>687.72768655922</c:v>
                </c:pt>
                <c:pt idx="8342">
                  <c:v>688.51345218</c:v>
                </c:pt>
                <c:pt idx="8343">
                  <c:v>686.7361182659994</c:v>
                </c:pt>
                <c:pt idx="8344">
                  <c:v>688.85889864562</c:v>
                </c:pt>
                <c:pt idx="8345">
                  <c:v>687.42443896998</c:v>
                </c:pt>
                <c:pt idx="8346">
                  <c:v>689.47800224056</c:v>
                </c:pt>
                <c:pt idx="8347">
                  <c:v>687.77929927552</c:v>
                </c:pt>
                <c:pt idx="8348">
                  <c:v>689.98414133653</c:v>
                </c:pt>
                <c:pt idx="8349">
                  <c:v>688.0550378435794</c:v>
                </c:pt>
                <c:pt idx="8351">
                  <c:v>688.57355968975</c:v>
                </c:pt>
                <c:pt idx="8353">
                  <c:v>688.61331318982</c:v>
                </c:pt>
                <c:pt idx="8354">
                  <c:v>686.9722521914478</c:v>
                </c:pt>
                <c:pt idx="8355">
                  <c:v>688.41213552786</c:v>
                </c:pt>
                <c:pt idx="8356">
                  <c:v>687.38519002588</c:v>
                </c:pt>
                <c:pt idx="8357">
                  <c:v>688.3084451336099</c:v>
                </c:pt>
                <c:pt idx="8358">
                  <c:v>687.8451421525389</c:v>
                </c:pt>
                <c:pt idx="8359">
                  <c:v>689.5914524129594</c:v>
                </c:pt>
                <c:pt idx="8360">
                  <c:v>687.73949079626</c:v>
                </c:pt>
                <c:pt idx="8361">
                  <c:v>688.3024176040286</c:v>
                </c:pt>
                <c:pt idx="8362">
                  <c:v>673.59692944138</c:v>
                </c:pt>
                <c:pt idx="8363">
                  <c:v>659.65734457071</c:v>
                </c:pt>
                <c:pt idx="8364">
                  <c:v>504.9016545893099</c:v>
                </c:pt>
                <c:pt idx="8365">
                  <c:v>429.1744151384501</c:v>
                </c:pt>
                <c:pt idx="8367">
                  <c:v>361.8845353817231</c:v>
                </c:pt>
                <c:pt idx="8368">
                  <c:v>346.898610368358</c:v>
                </c:pt>
                <c:pt idx="8369">
                  <c:v>343.1888693972789</c:v>
                </c:pt>
                <c:pt idx="8370">
                  <c:v>307.627757334795</c:v>
                </c:pt>
                <c:pt idx="8371">
                  <c:v>271.845594021224</c:v>
                </c:pt>
                <c:pt idx="8372">
                  <c:v>225.303437225487</c:v>
                </c:pt>
                <c:pt idx="8373">
                  <c:v>193.117623816932</c:v>
                </c:pt>
                <c:pt idx="8374">
                  <c:v>187.235123565378</c:v>
                </c:pt>
                <c:pt idx="8376">
                  <c:v>344.2382242782389</c:v>
                </c:pt>
                <c:pt idx="8377">
                  <c:v>452.9223109677412</c:v>
                </c:pt>
                <c:pt idx="8378">
                  <c:v>546.508406402666</c:v>
                </c:pt>
                <c:pt idx="8379">
                  <c:v>638.2644840164741</c:v>
                </c:pt>
                <c:pt idx="8380">
                  <c:v>662.34847050948</c:v>
                </c:pt>
                <c:pt idx="8381">
                  <c:v>674.3515503223894</c:v>
                </c:pt>
                <c:pt idx="8382">
                  <c:v>684.87053232746</c:v>
                </c:pt>
                <c:pt idx="8383">
                  <c:v>688.9539882697</c:v>
                </c:pt>
                <c:pt idx="8384">
                  <c:v>687.0219240167701</c:v>
                </c:pt>
                <c:pt idx="8385">
                  <c:v>688.49183556245</c:v>
                </c:pt>
                <c:pt idx="8386">
                  <c:v>687.1793591646</c:v>
                </c:pt>
                <c:pt idx="8387">
                  <c:v>685.67185099137</c:v>
                </c:pt>
                <c:pt idx="8388">
                  <c:v>687.009260483538</c:v>
                </c:pt>
                <c:pt idx="8389">
                  <c:v>685.5876509234494</c:v>
                </c:pt>
                <c:pt idx="8390">
                  <c:v>689.88953075984</c:v>
                </c:pt>
                <c:pt idx="8391">
                  <c:v>696.6706824257999</c:v>
                </c:pt>
                <c:pt idx="8392">
                  <c:v>717.3547191818988</c:v>
                </c:pt>
                <c:pt idx="8393">
                  <c:v>739.57372531503</c:v>
                </c:pt>
                <c:pt idx="8394">
                  <c:v>766.44855953637</c:v>
                </c:pt>
                <c:pt idx="8395">
                  <c:v>761.7873122599005</c:v>
                </c:pt>
                <c:pt idx="8398">
                  <c:v>674.886487587611</c:v>
                </c:pt>
                <c:pt idx="8399">
                  <c:v>632.702882015196</c:v>
                </c:pt>
                <c:pt idx="8400">
                  <c:v>534.9497707937184</c:v>
                </c:pt>
                <c:pt idx="8401">
                  <c:v>326.019382500934</c:v>
                </c:pt>
                <c:pt idx="8402">
                  <c:v>197.6126890781724</c:v>
                </c:pt>
                <c:pt idx="8408">
                  <c:v>186.7505434116252</c:v>
                </c:pt>
                <c:pt idx="8409">
                  <c:v>271.959954716824</c:v>
                </c:pt>
                <c:pt idx="8410">
                  <c:v>352.7263103991206</c:v>
                </c:pt>
                <c:pt idx="8411">
                  <c:v>367.626381027431</c:v>
                </c:pt>
                <c:pt idx="8412">
                  <c:v>386.512848227028</c:v>
                </c:pt>
                <c:pt idx="8413">
                  <c:v>543.45435313637</c:v>
                </c:pt>
                <c:pt idx="8414">
                  <c:v>661.73744543586</c:v>
                </c:pt>
                <c:pt idx="8415">
                  <c:v>757.0349443366</c:v>
                </c:pt>
                <c:pt idx="8416">
                  <c:v>768.78011990959</c:v>
                </c:pt>
                <c:pt idx="8417">
                  <c:v>782.6494127124</c:v>
                </c:pt>
                <c:pt idx="8418">
                  <c:v>781.6602289903686</c:v>
                </c:pt>
                <c:pt idx="8419">
                  <c:v>781.53214560985</c:v>
                </c:pt>
                <c:pt idx="8420">
                  <c:v>777.6242471877288</c:v>
                </c:pt>
                <c:pt idx="8421">
                  <c:v>778.1676409536899</c:v>
                </c:pt>
                <c:pt idx="8422">
                  <c:v>772.15759812738</c:v>
                </c:pt>
                <c:pt idx="8423">
                  <c:v>763.4740610587698</c:v>
                </c:pt>
                <c:pt idx="8424">
                  <c:v>742.8487225932794</c:v>
                </c:pt>
                <c:pt idx="8427">
                  <c:v>556.3142891945279</c:v>
                </c:pt>
                <c:pt idx="8428">
                  <c:v>474.58665734048</c:v>
                </c:pt>
                <c:pt idx="8429">
                  <c:v>422.402931082062</c:v>
                </c:pt>
                <c:pt idx="8430">
                  <c:v>399.5409801261901</c:v>
                </c:pt>
                <c:pt idx="8431">
                  <c:v>392.1586651306607</c:v>
                </c:pt>
                <c:pt idx="8432">
                  <c:v>388.220685553916</c:v>
                </c:pt>
                <c:pt idx="8433">
                  <c:v>385.25936165939</c:v>
                </c:pt>
                <c:pt idx="8434">
                  <c:v>382.407889031016</c:v>
                </c:pt>
                <c:pt idx="8435">
                  <c:v>382.2373830952912</c:v>
                </c:pt>
                <c:pt idx="8436">
                  <c:v>379.7563192479687</c:v>
                </c:pt>
                <c:pt idx="8437">
                  <c:v>384.3683633989799</c:v>
                </c:pt>
                <c:pt idx="8438">
                  <c:v>407.300249359352</c:v>
                </c:pt>
                <c:pt idx="8439">
                  <c:v>325.2882550591241</c:v>
                </c:pt>
                <c:pt idx="8440">
                  <c:v>305.8558665257223</c:v>
                </c:pt>
                <c:pt idx="8441">
                  <c:v>306.1171261137</c:v>
                </c:pt>
                <c:pt idx="8442">
                  <c:v>333.3162500433799</c:v>
                </c:pt>
                <c:pt idx="8443">
                  <c:v>376.4318071876392</c:v>
                </c:pt>
                <c:pt idx="8444">
                  <c:v>408.4976471963201</c:v>
                </c:pt>
                <c:pt idx="8445">
                  <c:v>441.10469143151</c:v>
                </c:pt>
                <c:pt idx="8446">
                  <c:v>446.20258288117</c:v>
                </c:pt>
                <c:pt idx="8447">
                  <c:v>454.9936906783896</c:v>
                </c:pt>
                <c:pt idx="8448">
                  <c:v>456.62101350181</c:v>
                </c:pt>
                <c:pt idx="8449">
                  <c:v>457.8452594089599</c:v>
                </c:pt>
                <c:pt idx="8451">
                  <c:v>661.7668189497</c:v>
                </c:pt>
                <c:pt idx="8452">
                  <c:v>781.40042682967</c:v>
                </c:pt>
                <c:pt idx="8453">
                  <c:v>787.01300727073</c:v>
                </c:pt>
                <c:pt idx="8454">
                  <c:v>787.82939543828</c:v>
                </c:pt>
                <c:pt idx="8455">
                  <c:v>785.09509090364</c:v>
                </c:pt>
                <c:pt idx="8456">
                  <c:v>779.77691912056</c:v>
                </c:pt>
                <c:pt idx="8457">
                  <c:v>776.51450929822</c:v>
                </c:pt>
                <c:pt idx="8458">
                  <c:v>778.04820264908</c:v>
                </c:pt>
                <c:pt idx="8459">
                  <c:v>772.29679531623</c:v>
                </c:pt>
                <c:pt idx="8460">
                  <c:v>763.3335618448085</c:v>
                </c:pt>
                <c:pt idx="8461">
                  <c:v>749.3355202064494</c:v>
                </c:pt>
                <c:pt idx="8462">
                  <c:v>727.8179357959476</c:v>
                </c:pt>
                <c:pt idx="8463">
                  <c:v>712.0920613834484</c:v>
                </c:pt>
                <c:pt idx="8464">
                  <c:v>701.3606260391894</c:v>
                </c:pt>
                <c:pt idx="8466">
                  <c:v>682.77558499342</c:v>
                </c:pt>
                <c:pt idx="8467">
                  <c:v>678.9089741954188</c:v>
                </c:pt>
                <c:pt idx="8468">
                  <c:v>676.77735402782</c:v>
                </c:pt>
                <c:pt idx="8469">
                  <c:v>673.83635194666</c:v>
                </c:pt>
                <c:pt idx="8470">
                  <c:v>672.2607264006</c:v>
                </c:pt>
                <c:pt idx="8471">
                  <c:v>673.3243134861599</c:v>
                </c:pt>
                <c:pt idx="8472">
                  <c:v>672.30482493704</c:v>
                </c:pt>
                <c:pt idx="8473">
                  <c:v>675.23657142223</c:v>
                </c:pt>
                <c:pt idx="8474">
                  <c:v>674.66044952555</c:v>
                </c:pt>
                <c:pt idx="8475">
                  <c:v>673.68458265432</c:v>
                </c:pt>
                <c:pt idx="8476">
                  <c:v>673.2634126819694</c:v>
                </c:pt>
                <c:pt idx="8477">
                  <c:v>619.3026316952983</c:v>
                </c:pt>
                <c:pt idx="8478">
                  <c:v>506.4464312113699</c:v>
                </c:pt>
                <c:pt idx="8479">
                  <c:v>452.8938964572089</c:v>
                </c:pt>
                <c:pt idx="8480">
                  <c:v>421.2135802840901</c:v>
                </c:pt>
                <c:pt idx="8481">
                  <c:v>398.70972199356</c:v>
                </c:pt>
                <c:pt idx="8482">
                  <c:v>389.9407769026788</c:v>
                </c:pt>
                <c:pt idx="8483">
                  <c:v>387.25323331715</c:v>
                </c:pt>
                <c:pt idx="8484">
                  <c:v>389.64024083024</c:v>
                </c:pt>
                <c:pt idx="8485">
                  <c:v>387.66953543308</c:v>
                </c:pt>
                <c:pt idx="8486">
                  <c:v>389.15620999187</c:v>
                </c:pt>
                <c:pt idx="8487">
                  <c:v>387.22362106446</c:v>
                </c:pt>
                <c:pt idx="8488">
                  <c:v>389.392925538</c:v>
                </c:pt>
                <c:pt idx="8489">
                  <c:v>591.8641523541901</c:v>
                </c:pt>
                <c:pt idx="8490">
                  <c:v>676.35923227886</c:v>
                </c:pt>
                <c:pt idx="8491">
                  <c:v>674.19420757644</c:v>
                </c:pt>
                <c:pt idx="8492">
                  <c:v>675.26416107692</c:v>
                </c:pt>
                <c:pt idx="8493">
                  <c:v>674.1972011534988</c:v>
                </c:pt>
                <c:pt idx="8494">
                  <c:v>675.8310491229578</c:v>
                </c:pt>
                <c:pt idx="8495">
                  <c:v>673.4688781047594</c:v>
                </c:pt>
                <c:pt idx="8496">
                  <c:v>675.5379898477594</c:v>
                </c:pt>
                <c:pt idx="8497">
                  <c:v>676.8537577644094</c:v>
                </c:pt>
                <c:pt idx="8498">
                  <c:v>676.0718472445</c:v>
                </c:pt>
                <c:pt idx="8499">
                  <c:v>677.18025270893</c:v>
                </c:pt>
                <c:pt idx="8500">
                  <c:v>676.51340460325</c:v>
                </c:pt>
                <c:pt idx="8501">
                  <c:v>674.05557926588</c:v>
                </c:pt>
                <c:pt idx="8502">
                  <c:v>676.7017493052299</c:v>
                </c:pt>
                <c:pt idx="8503">
                  <c:v>676.3580686113194</c:v>
                </c:pt>
                <c:pt idx="8504">
                  <c:v>675.8813450820401</c:v>
                </c:pt>
                <c:pt idx="8505">
                  <c:v>675.7302216317294</c:v>
                </c:pt>
                <c:pt idx="8506">
                  <c:v>674.15353239629</c:v>
                </c:pt>
                <c:pt idx="8507">
                  <c:v>675.8763798259494</c:v>
                </c:pt>
                <c:pt idx="8508">
                  <c:v>676.95979124499</c:v>
                </c:pt>
                <c:pt idx="8509">
                  <c:v>673.9723236172</c:v>
                </c:pt>
                <c:pt idx="8510">
                  <c:v>675.6483297524201</c:v>
                </c:pt>
                <c:pt idx="8511">
                  <c:v>673.34940066418</c:v>
                </c:pt>
                <c:pt idx="8512">
                  <c:v>675.61087901828</c:v>
                </c:pt>
                <c:pt idx="8513">
                  <c:v>673.63004405785</c:v>
                </c:pt>
                <c:pt idx="8514">
                  <c:v>676.4868598105999</c:v>
                </c:pt>
                <c:pt idx="8515">
                  <c:v>606.79073929761</c:v>
                </c:pt>
                <c:pt idx="8516">
                  <c:v>503.5103853796</c:v>
                </c:pt>
                <c:pt idx="8517">
                  <c:v>451.37722275756</c:v>
                </c:pt>
                <c:pt idx="8518">
                  <c:v>419.44568928885</c:v>
                </c:pt>
                <c:pt idx="8519">
                  <c:v>216.0082621316951</c:v>
                </c:pt>
                <c:pt idx="8569">
                  <c:v>226.1227640976028</c:v>
                </c:pt>
                <c:pt idx="8570">
                  <c:v>233.0063815387606</c:v>
                </c:pt>
                <c:pt idx="8571">
                  <c:v>234.9088757950178</c:v>
                </c:pt>
                <c:pt idx="8572">
                  <c:v>233.572416849739</c:v>
                </c:pt>
                <c:pt idx="8573">
                  <c:v>397.6184391819411</c:v>
                </c:pt>
                <c:pt idx="8574">
                  <c:v>667.60985097474</c:v>
                </c:pt>
                <c:pt idx="8575">
                  <c:v>668.5631661653388</c:v>
                </c:pt>
                <c:pt idx="8576">
                  <c:v>667.6201424247088</c:v>
                </c:pt>
                <c:pt idx="8578">
                  <c:v>668.30338718139</c:v>
                </c:pt>
                <c:pt idx="8580">
                  <c:v>667.68950023518</c:v>
                </c:pt>
                <c:pt idx="8581">
                  <c:v>591.41588660968</c:v>
                </c:pt>
                <c:pt idx="8583">
                  <c:v>292.4885958938</c:v>
                </c:pt>
                <c:pt idx="8584">
                  <c:v>233.1735575683541</c:v>
                </c:pt>
                <c:pt idx="8585">
                  <c:v>179.4025589424612</c:v>
                </c:pt>
                <c:pt idx="8684">
                  <c:v>238.3268248566422</c:v>
                </c:pt>
                <c:pt idx="8685">
                  <c:v>447.9602367239562</c:v>
                </c:pt>
                <c:pt idx="8687">
                  <c:v>668.9323390277</c:v>
                </c:pt>
                <c:pt idx="8689">
                  <c:v>641.81574299787</c:v>
                </c:pt>
                <c:pt idx="8691">
                  <c:v>567.180203729567</c:v>
                </c:pt>
                <c:pt idx="8692">
                  <c:v>378.3679165210518</c:v>
                </c:pt>
                <c:pt idx="8693">
                  <c:v>301.180058821754</c:v>
                </c:pt>
                <c:pt idx="8694">
                  <c:v>297.874012389823</c:v>
                </c:pt>
                <c:pt idx="8695">
                  <c:v>295.9470031670473</c:v>
                </c:pt>
                <c:pt idx="8696">
                  <c:v>292.117932931852</c:v>
                </c:pt>
                <c:pt idx="8698">
                  <c:v>288.3358277267814</c:v>
                </c:pt>
                <c:pt idx="8699">
                  <c:v>286.9341027701539</c:v>
                </c:pt>
                <c:pt idx="8700">
                  <c:v>285.6779075868994</c:v>
                </c:pt>
                <c:pt idx="8701">
                  <c:v>284.2589134861784</c:v>
                </c:pt>
                <c:pt idx="8702">
                  <c:v>283.4193601816968</c:v>
                </c:pt>
                <c:pt idx="8716">
                  <c:v>285.659162748432</c:v>
                </c:pt>
                <c:pt idx="8717">
                  <c:v>422.4987030681306</c:v>
                </c:pt>
                <c:pt idx="8718">
                  <c:v>522.8490305508355</c:v>
                </c:pt>
                <c:pt idx="8719">
                  <c:v>594.02075026675</c:v>
                </c:pt>
                <c:pt idx="8720">
                  <c:v>612.2685131144074</c:v>
                </c:pt>
                <c:pt idx="8721">
                  <c:v>621.7071735894449</c:v>
                </c:pt>
                <c:pt idx="8723">
                  <c:v>653.02126566857</c:v>
                </c:pt>
                <c:pt idx="8724">
                  <c:v>656.7774190124301</c:v>
                </c:pt>
                <c:pt idx="8725">
                  <c:v>661.37098754445</c:v>
                </c:pt>
                <c:pt idx="8726">
                  <c:v>661.38086001703</c:v>
                </c:pt>
                <c:pt idx="8727">
                  <c:v>654.1254149813401</c:v>
                </c:pt>
                <c:pt idx="8728">
                  <c:v>653.90338360181</c:v>
                </c:pt>
                <c:pt idx="8729">
                  <c:v>652.6866284532189</c:v>
                </c:pt>
                <c:pt idx="8730">
                  <c:v>654.5257588627</c:v>
                </c:pt>
                <c:pt idx="8731">
                  <c:v>653.57876601268</c:v>
                </c:pt>
                <c:pt idx="8732">
                  <c:v>649.09014446604</c:v>
                </c:pt>
                <c:pt idx="8733">
                  <c:v>639.281764856217</c:v>
                </c:pt>
                <c:pt idx="8734">
                  <c:v>634.698383034505</c:v>
                </c:pt>
                <c:pt idx="8735">
                  <c:v>637.270465310915</c:v>
                </c:pt>
                <c:pt idx="8736">
                  <c:v>639.485375325716</c:v>
                </c:pt>
                <c:pt idx="8737">
                  <c:v>633.69066102673</c:v>
                </c:pt>
                <c:pt idx="8738">
                  <c:v>632.5473443344894</c:v>
                </c:pt>
                <c:pt idx="8739">
                  <c:v>625.874552705166</c:v>
                </c:pt>
                <c:pt idx="8740">
                  <c:v>618.642607767795</c:v>
                </c:pt>
                <c:pt idx="8741">
                  <c:v>618.006428816392</c:v>
                </c:pt>
                <c:pt idx="8742">
                  <c:v>531.834947045398</c:v>
                </c:pt>
                <c:pt idx="8743">
                  <c:v>424.46646560012</c:v>
                </c:pt>
                <c:pt idx="8744">
                  <c:v>364.565440427064</c:v>
                </c:pt>
                <c:pt idx="8745">
                  <c:v>314.8942215600881</c:v>
                </c:pt>
                <c:pt idx="8746">
                  <c:v>279.517599671595</c:v>
                </c:pt>
                <c:pt idx="8747">
                  <c:v>237.22327802523</c:v>
                </c:pt>
                <c:pt idx="8748">
                  <c:v>219.2405346613317</c:v>
                </c:pt>
                <c:pt idx="8749">
                  <c:v>201.0416229101826</c:v>
                </c:pt>
                <c:pt idx="8750">
                  <c:v>192.171000240584</c:v>
                </c:pt>
                <c:pt idx="8751">
                  <c:v>195.183360843869</c:v>
                </c:pt>
                <c:pt idx="8753">
                  <c:v>257.65109104146</c:v>
                </c:pt>
                <c:pt idx="8754">
                  <c:v>313.922749971629</c:v>
                </c:pt>
                <c:pt idx="8755">
                  <c:v>438.64483527339</c:v>
                </c:pt>
                <c:pt idx="8756">
                  <c:v>545.84875977859</c:v>
                </c:pt>
                <c:pt idx="8757">
                  <c:v>628.87215466417</c:v>
                </c:pt>
                <c:pt idx="8758">
                  <c:v>664.8681118617183</c:v>
                </c:pt>
                <c:pt idx="8759">
                  <c:v>681.54564026413</c:v>
                </c:pt>
                <c:pt idx="8760">
                  <c:v>683.9860246282001</c:v>
                </c:pt>
                <c:pt idx="8761">
                  <c:v>682.8070833352689</c:v>
                </c:pt>
                <c:pt idx="8762">
                  <c:v>681.81075020695</c:v>
                </c:pt>
                <c:pt idx="8763">
                  <c:v>684.3295005838501</c:v>
                </c:pt>
                <c:pt idx="8764">
                  <c:v>682.409071570611</c:v>
                </c:pt>
                <c:pt idx="8765">
                  <c:v>681.99443029124</c:v>
                </c:pt>
                <c:pt idx="8766">
                  <c:v>685.1146111227289</c:v>
                </c:pt>
                <c:pt idx="8767">
                  <c:v>683.28898317515</c:v>
                </c:pt>
                <c:pt idx="8768">
                  <c:v>682.13851106326</c:v>
                </c:pt>
                <c:pt idx="8769">
                  <c:v>684.65240966934</c:v>
                </c:pt>
                <c:pt idx="8770">
                  <c:v>684.24779684983</c:v>
                </c:pt>
                <c:pt idx="8771">
                  <c:v>683.193399224881</c:v>
                </c:pt>
                <c:pt idx="8772">
                  <c:v>686.8292268408283</c:v>
                </c:pt>
                <c:pt idx="8773">
                  <c:v>685.15442496998</c:v>
                </c:pt>
                <c:pt idx="8774">
                  <c:v>683.48284743456</c:v>
                </c:pt>
                <c:pt idx="8775">
                  <c:v>686.0271269737488</c:v>
                </c:pt>
                <c:pt idx="8776">
                  <c:v>685.16867418269</c:v>
                </c:pt>
                <c:pt idx="8777">
                  <c:v>683.7768547512805</c:v>
                </c:pt>
                <c:pt idx="8778">
                  <c:v>682.69713763161</c:v>
                </c:pt>
                <c:pt idx="8779">
                  <c:v>685.3540611639584</c:v>
                </c:pt>
                <c:pt idx="8780">
                  <c:v>684.3618176468399</c:v>
                </c:pt>
                <c:pt idx="8781">
                  <c:v>541.4261307425601</c:v>
                </c:pt>
                <c:pt idx="8782">
                  <c:v>472.5733089183191</c:v>
                </c:pt>
                <c:pt idx="8783">
                  <c:v>431.7680903468</c:v>
                </c:pt>
                <c:pt idx="8784">
                  <c:v>405.3429696720901</c:v>
                </c:pt>
                <c:pt idx="8785">
                  <c:v>392.03670767581</c:v>
                </c:pt>
                <c:pt idx="8786">
                  <c:v>388.40803281775</c:v>
                </c:pt>
                <c:pt idx="8787">
                  <c:v>387.75310912402</c:v>
                </c:pt>
                <c:pt idx="8788">
                  <c:v>386.8322123067101</c:v>
                </c:pt>
                <c:pt idx="8789">
                  <c:v>389.146119652979</c:v>
                </c:pt>
                <c:pt idx="8790">
                  <c:v>387.5349326264001</c:v>
                </c:pt>
                <c:pt idx="8791">
                  <c:v>387.12643787174</c:v>
                </c:pt>
                <c:pt idx="8792">
                  <c:v>484.0196973532899</c:v>
                </c:pt>
                <c:pt idx="8793">
                  <c:v>687.19630064408</c:v>
                </c:pt>
                <c:pt idx="8794">
                  <c:v>686.47704914061</c:v>
                </c:pt>
                <c:pt idx="8795">
                  <c:v>688.1876111077694</c:v>
                </c:pt>
                <c:pt idx="8796">
                  <c:v>687.4110652389294</c:v>
                </c:pt>
                <c:pt idx="8797">
                  <c:v>686.24223242315</c:v>
                </c:pt>
                <c:pt idx="8798">
                  <c:v>684.91276216889</c:v>
                </c:pt>
                <c:pt idx="8799">
                  <c:v>688.07994255042</c:v>
                </c:pt>
                <c:pt idx="8800">
                  <c:v>686.5675682916388</c:v>
                </c:pt>
                <c:pt idx="8801">
                  <c:v>685.4428137883888</c:v>
                </c:pt>
                <c:pt idx="8802">
                  <c:v>687.70231227491</c:v>
                </c:pt>
                <c:pt idx="8803">
                  <c:v>686.71057705154</c:v>
                </c:pt>
                <c:pt idx="8804">
                  <c:v>686.3532841352684</c:v>
                </c:pt>
                <c:pt idx="8805">
                  <c:v>688.02974776186</c:v>
                </c:pt>
                <c:pt idx="8806">
                  <c:v>637.96834656687</c:v>
                </c:pt>
                <c:pt idx="8807">
                  <c:v>486.1660831303298</c:v>
                </c:pt>
                <c:pt idx="8943">
                  <c:v>167.7125778556156</c:v>
                </c:pt>
                <c:pt idx="8944">
                  <c:v>549.610755157482</c:v>
                </c:pt>
                <c:pt idx="8945">
                  <c:v>651.565773352465</c:v>
                </c:pt>
                <c:pt idx="8946">
                  <c:v>687.60673538765</c:v>
                </c:pt>
                <c:pt idx="8947">
                  <c:v>687.79603950824</c:v>
                </c:pt>
                <c:pt idx="8948">
                  <c:v>687.3304958154378</c:v>
                </c:pt>
                <c:pt idx="8949">
                  <c:v>687.0779984800994</c:v>
                </c:pt>
                <c:pt idx="8951">
                  <c:v>689.20552554818</c:v>
                </c:pt>
                <c:pt idx="8952">
                  <c:v>689.8308519872801</c:v>
                </c:pt>
                <c:pt idx="8953">
                  <c:v>688.62167860114</c:v>
                </c:pt>
                <c:pt idx="8954">
                  <c:v>688.39854520272</c:v>
                </c:pt>
                <c:pt idx="8958">
                  <c:v>689.0081107873</c:v>
                </c:pt>
                <c:pt idx="8959">
                  <c:v>688.48281956246</c:v>
                </c:pt>
                <c:pt idx="8960">
                  <c:v>691.71668764724</c:v>
                </c:pt>
                <c:pt idx="8961">
                  <c:v>691.08345527944</c:v>
                </c:pt>
                <c:pt idx="8963">
                  <c:v>689.8937120593</c:v>
                </c:pt>
                <c:pt idx="8964">
                  <c:v>689.49608440696</c:v>
                </c:pt>
                <c:pt idx="8965">
                  <c:v>689.13517093178</c:v>
                </c:pt>
                <c:pt idx="8966">
                  <c:v>691.58728170088</c:v>
                </c:pt>
                <c:pt idx="8967">
                  <c:v>691.1292288958578</c:v>
                </c:pt>
                <c:pt idx="8968">
                  <c:v>691.07750513081</c:v>
                </c:pt>
                <c:pt idx="8969">
                  <c:v>691.4412438053379</c:v>
                </c:pt>
                <c:pt idx="8970">
                  <c:v>625.3038919126</c:v>
                </c:pt>
                <c:pt idx="8971">
                  <c:v>516.4111361984988</c:v>
                </c:pt>
                <c:pt idx="8972">
                  <c:v>459.23490483738</c:v>
                </c:pt>
                <c:pt idx="8973">
                  <c:v>424.6204970282</c:v>
                </c:pt>
                <c:pt idx="8974">
                  <c:v>403.0634734139401</c:v>
                </c:pt>
                <c:pt idx="8975">
                  <c:v>392.466412481479</c:v>
                </c:pt>
                <c:pt idx="8976">
                  <c:v>395.10155430184</c:v>
                </c:pt>
                <c:pt idx="8977">
                  <c:v>395.12243091107</c:v>
                </c:pt>
                <c:pt idx="8978">
                  <c:v>394.033374151099</c:v>
                </c:pt>
                <c:pt idx="8979">
                  <c:v>393.45648911408</c:v>
                </c:pt>
                <c:pt idx="8980">
                  <c:v>392.3193243365401</c:v>
                </c:pt>
                <c:pt idx="8981">
                  <c:v>394.7187240054</c:v>
                </c:pt>
                <c:pt idx="8982">
                  <c:v>618.49216026602</c:v>
                </c:pt>
                <c:pt idx="8983">
                  <c:v>694.0241983759901</c:v>
                </c:pt>
                <c:pt idx="8984">
                  <c:v>696.8972671499579</c:v>
                </c:pt>
                <c:pt idx="8985">
                  <c:v>695.3410192239581</c:v>
                </c:pt>
                <c:pt idx="8986">
                  <c:v>694.378822885438</c:v>
                </c:pt>
                <c:pt idx="8987">
                  <c:v>697.1377580698</c:v>
                </c:pt>
                <c:pt idx="8988">
                  <c:v>695.74911214205</c:v>
                </c:pt>
                <c:pt idx="8989">
                  <c:v>696.1876681709589</c:v>
                </c:pt>
                <c:pt idx="8990">
                  <c:v>698.84933908186</c:v>
                </c:pt>
                <c:pt idx="8991">
                  <c:v>697.25694289735</c:v>
                </c:pt>
                <c:pt idx="8992">
                  <c:v>695.77546081827</c:v>
                </c:pt>
                <c:pt idx="8993">
                  <c:v>697.55011257186</c:v>
                </c:pt>
                <c:pt idx="8994">
                  <c:v>697.7429785658401</c:v>
                </c:pt>
                <c:pt idx="8995">
                  <c:v>695.40549355032</c:v>
                </c:pt>
                <c:pt idx="8996">
                  <c:v>698.0596534353788</c:v>
                </c:pt>
                <c:pt idx="8997">
                  <c:v>696.12436394618</c:v>
                </c:pt>
                <c:pt idx="8998">
                  <c:v>697.6264362062001</c:v>
                </c:pt>
                <c:pt idx="8999">
                  <c:v>696.4134605244299</c:v>
                </c:pt>
                <c:pt idx="9000">
                  <c:v>699.01151724794</c:v>
                </c:pt>
                <c:pt idx="9001">
                  <c:v>697.1893487342</c:v>
                </c:pt>
                <c:pt idx="9002">
                  <c:v>698.1873968034994</c:v>
                </c:pt>
                <c:pt idx="9003">
                  <c:v>655.66361036974</c:v>
                </c:pt>
                <c:pt idx="9004">
                  <c:v>639.713581040671</c:v>
                </c:pt>
                <c:pt idx="9005">
                  <c:v>634.05514194094</c:v>
                </c:pt>
                <c:pt idx="9006">
                  <c:v>633.0396645639194</c:v>
                </c:pt>
                <c:pt idx="9007">
                  <c:v>631.11076962309</c:v>
                </c:pt>
                <c:pt idx="9008">
                  <c:v>552.12818725272</c:v>
                </c:pt>
                <c:pt idx="9009">
                  <c:v>594.54318051821</c:v>
                </c:pt>
                <c:pt idx="9010">
                  <c:v>633.40055934625</c:v>
                </c:pt>
                <c:pt idx="9012">
                  <c:v>579.70793538901</c:v>
                </c:pt>
                <c:pt idx="9013">
                  <c:v>569.8951933858889</c:v>
                </c:pt>
                <c:pt idx="9014">
                  <c:v>568.95139715389</c:v>
                </c:pt>
                <c:pt idx="9015">
                  <c:v>569.30874615043</c:v>
                </c:pt>
                <c:pt idx="9016">
                  <c:v>569.42947539835</c:v>
                </c:pt>
                <c:pt idx="9017">
                  <c:v>569.29733156491</c:v>
                </c:pt>
                <c:pt idx="9018">
                  <c:v>569.74833008533</c:v>
                </c:pt>
                <c:pt idx="9019">
                  <c:v>569.19117754429</c:v>
                </c:pt>
                <c:pt idx="9020">
                  <c:v>847.03613401807</c:v>
                </c:pt>
                <c:pt idx="9021">
                  <c:v>873.6170361903594</c:v>
                </c:pt>
                <c:pt idx="9022">
                  <c:v>873.4639864794699</c:v>
                </c:pt>
                <c:pt idx="9023">
                  <c:v>869.57376434197</c:v>
                </c:pt>
                <c:pt idx="9024">
                  <c:v>852.49582132171</c:v>
                </c:pt>
                <c:pt idx="9025">
                  <c:v>839.4862745650798</c:v>
                </c:pt>
                <c:pt idx="9026">
                  <c:v>832.31828857843</c:v>
                </c:pt>
                <c:pt idx="9027">
                  <c:v>828.77402489209</c:v>
                </c:pt>
                <c:pt idx="9028">
                  <c:v>742.8476344539077</c:v>
                </c:pt>
                <c:pt idx="9029">
                  <c:v>665.2921611296</c:v>
                </c:pt>
                <c:pt idx="9031">
                  <c:v>591.7341297078399</c:v>
                </c:pt>
                <c:pt idx="9032">
                  <c:v>571.283224601974</c:v>
                </c:pt>
                <c:pt idx="9033">
                  <c:v>555.894973958866</c:v>
                </c:pt>
                <c:pt idx="9034">
                  <c:v>653.292025642549</c:v>
                </c:pt>
                <c:pt idx="9035">
                  <c:v>618.6309569837679</c:v>
                </c:pt>
                <c:pt idx="9036">
                  <c:v>575.4999588000376</c:v>
                </c:pt>
                <c:pt idx="9037">
                  <c:v>615.5619272228901</c:v>
                </c:pt>
                <c:pt idx="9038">
                  <c:v>617.9779829087838</c:v>
                </c:pt>
                <c:pt idx="9039">
                  <c:v>615.8294449102076</c:v>
                </c:pt>
                <c:pt idx="9040">
                  <c:v>613.8468556615301</c:v>
                </c:pt>
                <c:pt idx="9041">
                  <c:v>612.28706101002</c:v>
                </c:pt>
                <c:pt idx="9042">
                  <c:v>611.5668258499824</c:v>
                </c:pt>
                <c:pt idx="9043">
                  <c:v>612.0076628393088</c:v>
                </c:pt>
                <c:pt idx="9044">
                  <c:v>612.6741310224938</c:v>
                </c:pt>
                <c:pt idx="9045">
                  <c:v>568.3922815737861</c:v>
                </c:pt>
                <c:pt idx="9046">
                  <c:v>448.9457068754378</c:v>
                </c:pt>
                <c:pt idx="9047">
                  <c:v>381.10104451011</c:v>
                </c:pt>
                <c:pt idx="9048">
                  <c:v>333.177582397375</c:v>
                </c:pt>
                <c:pt idx="9049">
                  <c:v>302.5084582516602</c:v>
                </c:pt>
                <c:pt idx="9050">
                  <c:v>282.9145306601487</c:v>
                </c:pt>
                <c:pt idx="9051">
                  <c:v>267.909061779327</c:v>
                </c:pt>
                <c:pt idx="9052">
                  <c:v>263.2772281627162</c:v>
                </c:pt>
                <c:pt idx="9053">
                  <c:v>262.781650604326</c:v>
                </c:pt>
                <c:pt idx="9055">
                  <c:v>258.9586801976407</c:v>
                </c:pt>
                <c:pt idx="9056">
                  <c:v>257.7193913150288</c:v>
                </c:pt>
                <c:pt idx="9057">
                  <c:v>253.1421919581287</c:v>
                </c:pt>
                <c:pt idx="9058">
                  <c:v>235.7473112674442</c:v>
                </c:pt>
                <c:pt idx="9059">
                  <c:v>226.338936597023</c:v>
                </c:pt>
                <c:pt idx="9060">
                  <c:v>336.9035792323533</c:v>
                </c:pt>
                <c:pt idx="9061">
                  <c:v>353.3632347188851</c:v>
                </c:pt>
                <c:pt idx="9062">
                  <c:v>354.1674199185289</c:v>
                </c:pt>
                <c:pt idx="9063">
                  <c:v>357.7959129936089</c:v>
                </c:pt>
                <c:pt idx="9064">
                  <c:v>357.4286654175266</c:v>
                </c:pt>
                <c:pt idx="9065">
                  <c:v>426.8227955109081</c:v>
                </c:pt>
                <c:pt idx="9066">
                  <c:v>562.9518609974529</c:v>
                </c:pt>
                <c:pt idx="9067">
                  <c:v>659.2622506442314</c:v>
                </c:pt>
                <c:pt idx="9068">
                  <c:v>664.4623822409501</c:v>
                </c:pt>
                <c:pt idx="9069">
                  <c:v>663.1801361665585</c:v>
                </c:pt>
                <c:pt idx="9070">
                  <c:v>659.7561375732836</c:v>
                </c:pt>
                <c:pt idx="9072">
                  <c:v>634.899899505834</c:v>
                </c:pt>
                <c:pt idx="9073">
                  <c:v>632.8342666650238</c:v>
                </c:pt>
                <c:pt idx="9074">
                  <c:v>629.2470442056892</c:v>
                </c:pt>
                <c:pt idx="9075">
                  <c:v>643.1256603822164</c:v>
                </c:pt>
                <c:pt idx="9076">
                  <c:v>661.7490848187249</c:v>
                </c:pt>
                <c:pt idx="9077">
                  <c:v>655.4329527255032</c:v>
                </c:pt>
                <c:pt idx="9078">
                  <c:v>673.3102122990904</c:v>
                </c:pt>
                <c:pt idx="9079">
                  <c:v>703.282893070281</c:v>
                </c:pt>
                <c:pt idx="9080">
                  <c:v>744.628882364951</c:v>
                </c:pt>
                <c:pt idx="9081">
                  <c:v>768.730243802592</c:v>
                </c:pt>
                <c:pt idx="9082">
                  <c:v>792.6253551952186</c:v>
                </c:pt>
                <c:pt idx="9084">
                  <c:v>739.2595368549294</c:v>
                </c:pt>
                <c:pt idx="9085">
                  <c:v>657.6254884039594</c:v>
                </c:pt>
                <c:pt idx="9086">
                  <c:v>615.79709577399</c:v>
                </c:pt>
                <c:pt idx="9087">
                  <c:v>593.0204734848394</c:v>
                </c:pt>
                <c:pt idx="9089">
                  <c:v>474.34798680631</c:v>
                </c:pt>
                <c:pt idx="9090">
                  <c:v>405.3134832422091</c:v>
                </c:pt>
                <c:pt idx="9091">
                  <c:v>367.94323932987</c:v>
                </c:pt>
                <c:pt idx="9092">
                  <c:v>343.88951711507</c:v>
                </c:pt>
                <c:pt idx="9093">
                  <c:v>329.035308206819</c:v>
                </c:pt>
                <c:pt idx="9094">
                  <c:v>324.4678012271999</c:v>
                </c:pt>
                <c:pt idx="9095">
                  <c:v>506.9168750220001</c:v>
                </c:pt>
                <c:pt idx="9096">
                  <c:v>865.77008262763</c:v>
                </c:pt>
                <c:pt idx="9097">
                  <c:v>876.10635962889</c:v>
                </c:pt>
                <c:pt idx="9098">
                  <c:v>876.6349716544998</c:v>
                </c:pt>
                <c:pt idx="9100">
                  <c:v>903.1353198572499</c:v>
                </c:pt>
                <c:pt idx="9101">
                  <c:v>949.7924061378905</c:v>
                </c:pt>
                <c:pt idx="9103">
                  <c:v>965.6973904815501</c:v>
                </c:pt>
                <c:pt idx="9104">
                  <c:v>935.47972970853</c:v>
                </c:pt>
                <c:pt idx="9105">
                  <c:v>912.35478272762</c:v>
                </c:pt>
                <c:pt idx="9106">
                  <c:v>893.2677084746</c:v>
                </c:pt>
                <c:pt idx="9107">
                  <c:v>886.54014735997</c:v>
                </c:pt>
                <c:pt idx="9108">
                  <c:v>895.8515793951689</c:v>
                </c:pt>
                <c:pt idx="9109">
                  <c:v>935.88253830184</c:v>
                </c:pt>
                <c:pt idx="9110">
                  <c:v>992.0035362979498</c:v>
                </c:pt>
                <c:pt idx="9111">
                  <c:v>992.92687578315</c:v>
                </c:pt>
                <c:pt idx="9112">
                  <c:v>992.61700036369</c:v>
                </c:pt>
                <c:pt idx="9113">
                  <c:v>993.4970599744694</c:v>
                </c:pt>
                <c:pt idx="9114">
                  <c:v>991.29087059205</c:v>
                </c:pt>
                <c:pt idx="9115">
                  <c:v>989.68366300453</c:v>
                </c:pt>
                <c:pt idx="9116">
                  <c:v>989.20636310881</c:v>
                </c:pt>
                <c:pt idx="9118">
                  <c:v>989.5352287150578</c:v>
                </c:pt>
                <c:pt idx="9119">
                  <c:v>931.1768019935</c:v>
                </c:pt>
                <c:pt idx="9120">
                  <c:v>826.20549385586</c:v>
                </c:pt>
                <c:pt idx="9121">
                  <c:v>773.5045198623</c:v>
                </c:pt>
                <c:pt idx="9122">
                  <c:v>627.1610340066605</c:v>
                </c:pt>
                <c:pt idx="9123">
                  <c:v>505.15371115659</c:v>
                </c:pt>
                <c:pt idx="9124">
                  <c:v>443.6265312146699</c:v>
                </c:pt>
                <c:pt idx="9125">
                  <c:v>483.5514744305401</c:v>
                </c:pt>
                <c:pt idx="9126">
                  <c:v>667.73134220357</c:v>
                </c:pt>
                <c:pt idx="9127">
                  <c:v>662.26113909609</c:v>
                </c:pt>
                <c:pt idx="9128">
                  <c:v>664.09076050222</c:v>
                </c:pt>
                <c:pt idx="9129">
                  <c:v>663.1613657806188</c:v>
                </c:pt>
                <c:pt idx="9130">
                  <c:v>657.03476334517</c:v>
                </c:pt>
                <c:pt idx="9131">
                  <c:v>655.90072259455</c:v>
                </c:pt>
                <c:pt idx="9132">
                  <c:v>655.49067374459</c:v>
                </c:pt>
                <c:pt idx="9133">
                  <c:v>657.42080465067</c:v>
                </c:pt>
                <c:pt idx="9134">
                  <c:v>986.77519580287</c:v>
                </c:pt>
                <c:pt idx="9135">
                  <c:v>986.2682239094594</c:v>
                </c:pt>
                <c:pt idx="9136">
                  <c:v>989.63580043339</c:v>
                </c:pt>
                <c:pt idx="9137">
                  <c:v>989.7023520525</c:v>
                </c:pt>
                <c:pt idx="9139">
                  <c:v>993.23110654704</c:v>
                </c:pt>
                <c:pt idx="9140">
                  <c:v>994.26356226865</c:v>
                </c:pt>
                <c:pt idx="9141">
                  <c:v>984.08238169759</c:v>
                </c:pt>
                <c:pt idx="9142">
                  <c:v>982.8826200515588</c:v>
                </c:pt>
                <c:pt idx="9143">
                  <c:v>985.4237737942399</c:v>
                </c:pt>
                <c:pt idx="9144">
                  <c:v>985.13727256917</c:v>
                </c:pt>
                <c:pt idx="9145">
                  <c:v>988.17088685318</c:v>
                </c:pt>
                <c:pt idx="9146">
                  <c:v>984.27600670458</c:v>
                </c:pt>
                <c:pt idx="9147">
                  <c:v>982.09249873051</c:v>
                </c:pt>
                <c:pt idx="9148">
                  <c:v>982.1397044857488</c:v>
                </c:pt>
                <c:pt idx="9149">
                  <c:v>977.1628079453</c:v>
                </c:pt>
                <c:pt idx="9150">
                  <c:v>847.06838747981</c:v>
                </c:pt>
                <c:pt idx="9153">
                  <c:v>713.90791728968</c:v>
                </c:pt>
                <c:pt idx="9154">
                  <c:v>701.1927299955494</c:v>
                </c:pt>
                <c:pt idx="9155">
                  <c:v>698.8267868139787</c:v>
                </c:pt>
                <c:pt idx="9156">
                  <c:v>699.28107594421</c:v>
                </c:pt>
                <c:pt idx="9157">
                  <c:v>698.826218130078</c:v>
                </c:pt>
                <c:pt idx="9158">
                  <c:v>699.267621290728</c:v>
                </c:pt>
                <c:pt idx="9159">
                  <c:v>696.5302758759387</c:v>
                </c:pt>
                <c:pt idx="9160">
                  <c:v>669.79993865539</c:v>
                </c:pt>
                <c:pt idx="9161">
                  <c:v>753.120617445918</c:v>
                </c:pt>
                <c:pt idx="9162">
                  <c:v>702.60257810104</c:v>
                </c:pt>
                <c:pt idx="9164">
                  <c:v>651.36451728766</c:v>
                </c:pt>
                <c:pt idx="9165">
                  <c:v>645.36501396137</c:v>
                </c:pt>
                <c:pt idx="9166">
                  <c:v>573.9764697890801</c:v>
                </c:pt>
                <c:pt idx="9167">
                  <c:v>543.8879253742629</c:v>
                </c:pt>
                <c:pt idx="9168">
                  <c:v>475.8299173027449</c:v>
                </c:pt>
                <c:pt idx="9170">
                  <c:v>422.050670634459</c:v>
                </c:pt>
                <c:pt idx="9171">
                  <c:v>403.292313437302</c:v>
                </c:pt>
                <c:pt idx="9172">
                  <c:v>475.5397897410459</c:v>
                </c:pt>
                <c:pt idx="9173">
                  <c:v>597.46370561136</c:v>
                </c:pt>
                <c:pt idx="9174">
                  <c:v>698.5081417085104</c:v>
                </c:pt>
                <c:pt idx="9175">
                  <c:v>732.4370136319374</c:v>
                </c:pt>
                <c:pt idx="9176">
                  <c:v>773.24641671632</c:v>
                </c:pt>
                <c:pt idx="9178">
                  <c:v>891.71156352088</c:v>
                </c:pt>
                <c:pt idx="9179">
                  <c:v>878.0028008787301</c:v>
                </c:pt>
                <c:pt idx="9181">
                  <c:v>766.55954376268</c:v>
                </c:pt>
                <c:pt idx="9182">
                  <c:v>767.79435334059</c:v>
                </c:pt>
                <c:pt idx="9183">
                  <c:v>756.80445693616</c:v>
                </c:pt>
                <c:pt idx="9185">
                  <c:v>425.14027520229</c:v>
                </c:pt>
                <c:pt idx="9186">
                  <c:v>414.2229749920989</c:v>
                </c:pt>
                <c:pt idx="9187">
                  <c:v>404.8754201603901</c:v>
                </c:pt>
                <c:pt idx="9188">
                  <c:v>389.971736583199</c:v>
                </c:pt>
                <c:pt idx="9189">
                  <c:v>378.6460428331244</c:v>
                </c:pt>
                <c:pt idx="9190">
                  <c:v>363.8072749120024</c:v>
                </c:pt>
                <c:pt idx="9191">
                  <c:v>356.459065294522</c:v>
                </c:pt>
                <c:pt idx="9193">
                  <c:v>559.3250243902983</c:v>
                </c:pt>
                <c:pt idx="9194">
                  <c:v>682.2412152959279</c:v>
                </c:pt>
                <c:pt idx="9195">
                  <c:v>714.5316779311302</c:v>
                </c:pt>
                <c:pt idx="9196">
                  <c:v>724.07697120234</c:v>
                </c:pt>
                <c:pt idx="9197">
                  <c:v>658.23011391036</c:v>
                </c:pt>
                <c:pt idx="9198">
                  <c:v>573.2642581528999</c:v>
                </c:pt>
                <c:pt idx="9199">
                  <c:v>541.8988089981305</c:v>
                </c:pt>
                <c:pt idx="9200">
                  <c:v>559.27580155633</c:v>
                </c:pt>
                <c:pt idx="9201">
                  <c:v>586.6335103880499</c:v>
                </c:pt>
                <c:pt idx="9202">
                  <c:v>603.90470648675</c:v>
                </c:pt>
                <c:pt idx="9203">
                  <c:v>616.48595938746</c:v>
                </c:pt>
                <c:pt idx="9204">
                  <c:v>615.99601231623</c:v>
                </c:pt>
                <c:pt idx="9205">
                  <c:v>616.19337216071</c:v>
                </c:pt>
                <c:pt idx="9206">
                  <c:v>615.79469739561</c:v>
                </c:pt>
                <c:pt idx="9207">
                  <c:v>614.1203269938501</c:v>
                </c:pt>
                <c:pt idx="9209">
                  <c:v>576.90680097629</c:v>
                </c:pt>
                <c:pt idx="9210">
                  <c:v>501.456160309336</c:v>
                </c:pt>
                <c:pt idx="9211">
                  <c:v>422.677412975277</c:v>
                </c:pt>
                <c:pt idx="9212">
                  <c:v>389.6427892820394</c:v>
                </c:pt>
                <c:pt idx="9213">
                  <c:v>381.2304829446383</c:v>
                </c:pt>
                <c:pt idx="9215">
                  <c:v>367.8116543179295</c:v>
                </c:pt>
                <c:pt idx="9217">
                  <c:v>402.301268040413</c:v>
                </c:pt>
                <c:pt idx="9218">
                  <c:v>539.97470491783</c:v>
                </c:pt>
                <c:pt idx="9219">
                  <c:v>649.4193169044594</c:v>
                </c:pt>
                <c:pt idx="9220">
                  <c:v>728.3662143070374</c:v>
                </c:pt>
                <c:pt idx="9221">
                  <c:v>802.5458426933101</c:v>
                </c:pt>
                <c:pt idx="9222">
                  <c:v>906.85834754288</c:v>
                </c:pt>
                <c:pt idx="9223">
                  <c:v>927.73153993565</c:v>
                </c:pt>
                <c:pt idx="9224">
                  <c:v>934.1808298384699</c:v>
                </c:pt>
                <c:pt idx="9225">
                  <c:v>934.2381588919586</c:v>
                </c:pt>
                <c:pt idx="9226">
                  <c:v>937.4642834167594</c:v>
                </c:pt>
                <c:pt idx="9227">
                  <c:v>946.1776437430299</c:v>
                </c:pt>
                <c:pt idx="9228">
                  <c:v>954.17579740991</c:v>
                </c:pt>
                <c:pt idx="9229">
                  <c:v>958.7621212006094</c:v>
                </c:pt>
                <c:pt idx="9230">
                  <c:v>961.41173753096</c:v>
                </c:pt>
                <c:pt idx="9231">
                  <c:v>957.91397839758</c:v>
                </c:pt>
                <c:pt idx="9232">
                  <c:v>954.27677600117</c:v>
                </c:pt>
                <c:pt idx="9233">
                  <c:v>952.18180751536</c:v>
                </c:pt>
                <c:pt idx="9234">
                  <c:v>947.8305275072394</c:v>
                </c:pt>
                <c:pt idx="9235">
                  <c:v>944.27547152412</c:v>
                </c:pt>
                <c:pt idx="9236">
                  <c:v>721.11647815309</c:v>
                </c:pt>
                <c:pt idx="9237">
                  <c:v>552.9373453880194</c:v>
                </c:pt>
                <c:pt idx="9238">
                  <c:v>481.216835886079</c:v>
                </c:pt>
                <c:pt idx="9239">
                  <c:v>446.374576941519</c:v>
                </c:pt>
                <c:pt idx="9240">
                  <c:v>423.66870518459</c:v>
                </c:pt>
                <c:pt idx="9241">
                  <c:v>409.5713716256299</c:v>
                </c:pt>
                <c:pt idx="9242">
                  <c:v>396.4853876696499</c:v>
                </c:pt>
                <c:pt idx="9244">
                  <c:v>385.880114116679</c:v>
                </c:pt>
                <c:pt idx="9245">
                  <c:v>383.41591566546</c:v>
                </c:pt>
                <c:pt idx="9246">
                  <c:v>385.2331903716788</c:v>
                </c:pt>
                <c:pt idx="9247">
                  <c:v>415.481058213619</c:v>
                </c:pt>
                <c:pt idx="9248">
                  <c:v>665.57317310729</c:v>
                </c:pt>
                <c:pt idx="9249">
                  <c:v>665.27156346788</c:v>
                </c:pt>
                <c:pt idx="9250">
                  <c:v>664.8946293209287</c:v>
                </c:pt>
                <c:pt idx="9251">
                  <c:v>666.7947396347</c:v>
                </c:pt>
                <c:pt idx="9252">
                  <c:v>667.6134440353605</c:v>
                </c:pt>
                <c:pt idx="9253">
                  <c:v>666.5533658522501</c:v>
                </c:pt>
                <c:pt idx="9254">
                  <c:v>666.10285892008</c:v>
                </c:pt>
                <c:pt idx="9255">
                  <c:v>666.00106432765</c:v>
                </c:pt>
                <c:pt idx="9256">
                  <c:v>664.8646826100294</c:v>
                </c:pt>
                <c:pt idx="9257">
                  <c:v>665.20947238274</c:v>
                </c:pt>
                <c:pt idx="9258">
                  <c:v>663.94034710031</c:v>
                </c:pt>
                <c:pt idx="9259">
                  <c:v>663.89078006792</c:v>
                </c:pt>
                <c:pt idx="9260">
                  <c:v>663.77061308135</c:v>
                </c:pt>
                <c:pt idx="9261">
                  <c:v>663.4282775320901</c:v>
                </c:pt>
                <c:pt idx="9262">
                  <c:v>663.6676109833986</c:v>
                </c:pt>
                <c:pt idx="9263">
                  <c:v>663.0181699067</c:v>
                </c:pt>
                <c:pt idx="9264">
                  <c:v>663.41047352917</c:v>
                </c:pt>
                <c:pt idx="9265">
                  <c:v>663.1243548553199</c:v>
                </c:pt>
                <c:pt idx="9266">
                  <c:v>362.830048322666</c:v>
                </c:pt>
                <c:pt idx="9405">
                  <c:v>143.6632579036607</c:v>
                </c:pt>
                <c:pt idx="9406">
                  <c:v>239.3073747081395</c:v>
                </c:pt>
                <c:pt idx="9407">
                  <c:v>242.1580361533554</c:v>
                </c:pt>
                <c:pt idx="9408">
                  <c:v>291.7247152291188</c:v>
                </c:pt>
                <c:pt idx="9409">
                  <c:v>416.7227540130115</c:v>
                </c:pt>
                <c:pt idx="9411">
                  <c:v>645.69368332935</c:v>
                </c:pt>
                <c:pt idx="9412">
                  <c:v>644.5579757335494</c:v>
                </c:pt>
                <c:pt idx="9413">
                  <c:v>643.8495292557486</c:v>
                </c:pt>
                <c:pt idx="9414">
                  <c:v>643.5279985128999</c:v>
                </c:pt>
                <c:pt idx="9415">
                  <c:v>643.0902182890999</c:v>
                </c:pt>
                <c:pt idx="9416">
                  <c:v>644.90449306609</c:v>
                </c:pt>
                <c:pt idx="9417">
                  <c:v>644.9596028354275</c:v>
                </c:pt>
                <c:pt idx="9418">
                  <c:v>644.1162020907988</c:v>
                </c:pt>
                <c:pt idx="9419">
                  <c:v>643.75485420803</c:v>
                </c:pt>
                <c:pt idx="9420">
                  <c:v>644.31505576887</c:v>
                </c:pt>
                <c:pt idx="9421">
                  <c:v>646.8200458664999</c:v>
                </c:pt>
                <c:pt idx="9422">
                  <c:v>646.63963973008</c:v>
                </c:pt>
                <c:pt idx="9423">
                  <c:v>645.8091451544286</c:v>
                </c:pt>
                <c:pt idx="9424">
                  <c:v>645.0323070865194</c:v>
                </c:pt>
                <c:pt idx="9425">
                  <c:v>635.2241757873701</c:v>
                </c:pt>
                <c:pt idx="9426">
                  <c:v>511.876556531489</c:v>
                </c:pt>
                <c:pt idx="9427">
                  <c:v>451.30833709437</c:v>
                </c:pt>
                <c:pt idx="9428">
                  <c:v>417.59786969868</c:v>
                </c:pt>
                <c:pt idx="9429">
                  <c:v>398.63173211939</c:v>
                </c:pt>
                <c:pt idx="9430">
                  <c:v>386.44622545343</c:v>
                </c:pt>
                <c:pt idx="9431">
                  <c:v>384.970932402229</c:v>
                </c:pt>
                <c:pt idx="9432">
                  <c:v>384.471984298679</c:v>
                </c:pt>
                <c:pt idx="9433">
                  <c:v>384.7856319854499</c:v>
                </c:pt>
                <c:pt idx="9434">
                  <c:v>386.480022482039</c:v>
                </c:pt>
                <c:pt idx="9435">
                  <c:v>385.79931512088</c:v>
                </c:pt>
                <c:pt idx="9436">
                  <c:v>384.65702186648</c:v>
                </c:pt>
                <c:pt idx="9437">
                  <c:v>513.07840046296</c:v>
                </c:pt>
                <c:pt idx="9438">
                  <c:v>647.42425200612</c:v>
                </c:pt>
                <c:pt idx="9439">
                  <c:v>649.92591200673</c:v>
                </c:pt>
                <c:pt idx="9440">
                  <c:v>648.5158002862701</c:v>
                </c:pt>
                <c:pt idx="9441">
                  <c:v>648.1304961841594</c:v>
                </c:pt>
                <c:pt idx="9442">
                  <c:v>647.98257489705</c:v>
                </c:pt>
                <c:pt idx="9443">
                  <c:v>646.68195039198</c:v>
                </c:pt>
                <c:pt idx="9445">
                  <c:v>649.87508566458</c:v>
                </c:pt>
                <c:pt idx="9446">
                  <c:v>649.21314300521</c:v>
                </c:pt>
                <c:pt idx="9447">
                  <c:v>648.39484990499</c:v>
                </c:pt>
                <c:pt idx="9448">
                  <c:v>646.5942564387399</c:v>
                </c:pt>
                <c:pt idx="9449">
                  <c:v>649.9963117007</c:v>
                </c:pt>
                <c:pt idx="9450">
                  <c:v>649.49354835083</c:v>
                </c:pt>
                <c:pt idx="9451">
                  <c:v>649.5300260127586</c:v>
                </c:pt>
                <c:pt idx="9452">
                  <c:v>649.20422415167</c:v>
                </c:pt>
                <c:pt idx="9453">
                  <c:v>648.5729900659201</c:v>
                </c:pt>
                <c:pt idx="9454">
                  <c:v>652.51748052768</c:v>
                </c:pt>
                <c:pt idx="9455">
                  <c:v>652.3120356559588</c:v>
                </c:pt>
                <c:pt idx="9456">
                  <c:v>651.18229236519</c:v>
                </c:pt>
                <c:pt idx="9457">
                  <c:v>651.05485125289</c:v>
                </c:pt>
                <c:pt idx="9458">
                  <c:v>654.0655820811094</c:v>
                </c:pt>
                <c:pt idx="9459">
                  <c:v>654.1120684349079</c:v>
                </c:pt>
                <c:pt idx="9460">
                  <c:v>652.3467391668</c:v>
                </c:pt>
                <c:pt idx="9461">
                  <c:v>651.5027168930083</c:v>
                </c:pt>
                <c:pt idx="9462">
                  <c:v>651.5211401435394</c:v>
                </c:pt>
                <c:pt idx="9464">
                  <c:v>511.9313206436791</c:v>
                </c:pt>
                <c:pt idx="9465">
                  <c:v>452.206995198209</c:v>
                </c:pt>
                <c:pt idx="9466">
                  <c:v>418.703172776779</c:v>
                </c:pt>
                <c:pt idx="9467">
                  <c:v>396.530525754979</c:v>
                </c:pt>
                <c:pt idx="9468">
                  <c:v>388.24992018477</c:v>
                </c:pt>
                <c:pt idx="9469">
                  <c:v>386.74547781348</c:v>
                </c:pt>
                <c:pt idx="9470">
                  <c:v>386.04446033925</c:v>
                </c:pt>
                <c:pt idx="9471">
                  <c:v>384.99598080698</c:v>
                </c:pt>
                <c:pt idx="9472">
                  <c:v>383.7106326002796</c:v>
                </c:pt>
                <c:pt idx="9473">
                  <c:v>386.7890097118399</c:v>
                </c:pt>
                <c:pt idx="9474">
                  <c:v>386.1082725952899</c:v>
                </c:pt>
                <c:pt idx="9475">
                  <c:v>535.8976194804272</c:v>
                </c:pt>
                <c:pt idx="9476">
                  <c:v>654.77334541302</c:v>
                </c:pt>
                <c:pt idx="9477">
                  <c:v>656.38802602977</c:v>
                </c:pt>
                <c:pt idx="9478">
                  <c:v>657.8694790557194</c:v>
                </c:pt>
                <c:pt idx="9479">
                  <c:v>657.17324814638</c:v>
                </c:pt>
                <c:pt idx="9480">
                  <c:v>656.0310730862001</c:v>
                </c:pt>
                <c:pt idx="9481">
                  <c:v>656.07898306586</c:v>
                </c:pt>
                <c:pt idx="9482">
                  <c:v>658.85379903892</c:v>
                </c:pt>
                <c:pt idx="9483">
                  <c:v>659.09877827613</c:v>
                </c:pt>
                <c:pt idx="9484">
                  <c:v>656.9967234701</c:v>
                </c:pt>
                <c:pt idx="9485">
                  <c:v>657.8010162900894</c:v>
                </c:pt>
                <c:pt idx="9486">
                  <c:v>656.9245639525</c:v>
                </c:pt>
                <c:pt idx="9487">
                  <c:v>656.15355887744</c:v>
                </c:pt>
                <c:pt idx="9488">
                  <c:v>659.1499886693</c:v>
                </c:pt>
                <c:pt idx="9489">
                  <c:v>658.89946879017</c:v>
                </c:pt>
                <c:pt idx="9490">
                  <c:v>658.46893639955</c:v>
                </c:pt>
                <c:pt idx="9491">
                  <c:v>657.70084568663</c:v>
                </c:pt>
                <c:pt idx="9492">
                  <c:v>659.22368868133</c:v>
                </c:pt>
                <c:pt idx="9493">
                  <c:v>659.88345897136</c:v>
                </c:pt>
                <c:pt idx="9494">
                  <c:v>658.9446295729086</c:v>
                </c:pt>
                <c:pt idx="9495">
                  <c:v>658.95931856811</c:v>
                </c:pt>
                <c:pt idx="9496">
                  <c:v>659.44436623561</c:v>
                </c:pt>
                <c:pt idx="9498">
                  <c:v>462.671950196902</c:v>
                </c:pt>
                <c:pt idx="9499">
                  <c:v>344.664494375</c:v>
                </c:pt>
                <c:pt idx="9500">
                  <c:v>304.4666392857009</c:v>
                </c:pt>
                <c:pt idx="9515">
                  <c:v>297.2002433406042</c:v>
                </c:pt>
                <c:pt idx="9516">
                  <c:v>325.3561403938723</c:v>
                </c:pt>
                <c:pt idx="9517">
                  <c:v>326.495728393766</c:v>
                </c:pt>
                <c:pt idx="9518">
                  <c:v>326.8252225735324</c:v>
                </c:pt>
                <c:pt idx="9519">
                  <c:v>328.055974708481</c:v>
                </c:pt>
                <c:pt idx="9520">
                  <c:v>332.8021539292189</c:v>
                </c:pt>
                <c:pt idx="9521">
                  <c:v>335.618331159862</c:v>
                </c:pt>
                <c:pt idx="9522">
                  <c:v>337.574875226217</c:v>
                </c:pt>
                <c:pt idx="9523">
                  <c:v>339.369322591097</c:v>
                </c:pt>
                <c:pt idx="9524">
                  <c:v>345.4382577260606</c:v>
                </c:pt>
                <c:pt idx="9526">
                  <c:v>412.37269551178</c:v>
                </c:pt>
                <c:pt idx="9527">
                  <c:v>469.0708507271</c:v>
                </c:pt>
                <c:pt idx="9529">
                  <c:v>631.93170054127</c:v>
                </c:pt>
                <c:pt idx="9530">
                  <c:v>662.66474667622</c:v>
                </c:pt>
                <c:pt idx="9531">
                  <c:v>662.7333121318201</c:v>
                </c:pt>
                <c:pt idx="9532">
                  <c:v>662.67945667915</c:v>
                </c:pt>
                <c:pt idx="9533">
                  <c:v>662.91787235727</c:v>
                </c:pt>
                <c:pt idx="9534">
                  <c:v>666.0590401908194</c:v>
                </c:pt>
                <c:pt idx="9535">
                  <c:v>665.71091887696</c:v>
                </c:pt>
                <c:pt idx="9536">
                  <c:v>665.5515895703</c:v>
                </c:pt>
                <c:pt idx="9537">
                  <c:v>664.16349890033</c:v>
                </c:pt>
                <c:pt idx="9538">
                  <c:v>664.3266820807079</c:v>
                </c:pt>
                <c:pt idx="9539">
                  <c:v>627.0992156234194</c:v>
                </c:pt>
                <c:pt idx="9541">
                  <c:v>452.85271605677</c:v>
                </c:pt>
                <c:pt idx="9542">
                  <c:v>418.5797673362601</c:v>
                </c:pt>
                <c:pt idx="9543">
                  <c:v>396.923362081119</c:v>
                </c:pt>
                <c:pt idx="9544">
                  <c:v>386.77559368092</c:v>
                </c:pt>
                <c:pt idx="9545">
                  <c:v>385.671009196</c:v>
                </c:pt>
                <c:pt idx="9546">
                  <c:v>389.1873492156896</c:v>
                </c:pt>
                <c:pt idx="9547">
                  <c:v>388.031235496059</c:v>
                </c:pt>
                <c:pt idx="9548">
                  <c:v>387.96049416325</c:v>
                </c:pt>
                <c:pt idx="9549">
                  <c:v>386.9555416458099</c:v>
                </c:pt>
                <c:pt idx="9550">
                  <c:v>385.0710570108</c:v>
                </c:pt>
                <c:pt idx="9551">
                  <c:v>573.49091563026</c:v>
                </c:pt>
                <c:pt idx="9552">
                  <c:v>639.42162053763</c:v>
                </c:pt>
                <c:pt idx="9681">
                  <c:v>322.130986773584</c:v>
                </c:pt>
                <c:pt idx="9682">
                  <c:v>309.935671646749</c:v>
                </c:pt>
                <c:pt idx="9683">
                  <c:v>308.2636618318135</c:v>
                </c:pt>
                <c:pt idx="9684">
                  <c:v>305.222670568258</c:v>
                </c:pt>
                <c:pt idx="9685">
                  <c:v>302.6839241299895</c:v>
                </c:pt>
                <c:pt idx="9686">
                  <c:v>298.5134286715772</c:v>
                </c:pt>
                <c:pt idx="9687">
                  <c:v>295.8434510255665</c:v>
                </c:pt>
                <c:pt idx="9688">
                  <c:v>294.3055878853467</c:v>
                </c:pt>
                <c:pt idx="9689">
                  <c:v>293.2096752882109</c:v>
                </c:pt>
                <c:pt idx="9690">
                  <c:v>248.6529961795806</c:v>
                </c:pt>
                <c:pt idx="9704">
                  <c:v>203.6652653675687</c:v>
                </c:pt>
                <c:pt idx="9705">
                  <c:v>335.7848262578149</c:v>
                </c:pt>
                <c:pt idx="9706">
                  <c:v>346.867766422144</c:v>
                </c:pt>
                <c:pt idx="9707">
                  <c:v>402.3750517466326</c:v>
                </c:pt>
                <c:pt idx="9709">
                  <c:v>566.5043230148601</c:v>
                </c:pt>
                <c:pt idx="9710">
                  <c:v>633.19293429912</c:v>
                </c:pt>
                <c:pt idx="9711">
                  <c:v>665.4501980625794</c:v>
                </c:pt>
                <c:pt idx="9713">
                  <c:v>684.60502054667</c:v>
                </c:pt>
                <c:pt idx="9714">
                  <c:v>683.64302504611</c:v>
                </c:pt>
                <c:pt idx="9715">
                  <c:v>686.62551834967</c:v>
                </c:pt>
                <c:pt idx="9716">
                  <c:v>685.9585950447494</c:v>
                </c:pt>
                <c:pt idx="9717">
                  <c:v>686.44688060416</c:v>
                </c:pt>
                <c:pt idx="9718">
                  <c:v>684.86646757134</c:v>
                </c:pt>
                <c:pt idx="9719">
                  <c:v>684.9811497542794</c:v>
                </c:pt>
                <c:pt idx="9720">
                  <c:v>688.14828323849</c:v>
                </c:pt>
                <c:pt idx="9721">
                  <c:v>688.1105457354194</c:v>
                </c:pt>
                <c:pt idx="9722">
                  <c:v>688.44479030413</c:v>
                </c:pt>
                <c:pt idx="9723">
                  <c:v>686.91831058574</c:v>
                </c:pt>
                <c:pt idx="9724">
                  <c:v>689.77930387046</c:v>
                </c:pt>
                <c:pt idx="9725">
                  <c:v>688.1840971980901</c:v>
                </c:pt>
                <c:pt idx="9726">
                  <c:v>688.4976992812889</c:v>
                </c:pt>
                <c:pt idx="9727">
                  <c:v>687.70770660267</c:v>
                </c:pt>
                <c:pt idx="9728">
                  <c:v>687.72441182916</c:v>
                </c:pt>
                <c:pt idx="9729">
                  <c:v>613.8311650634178</c:v>
                </c:pt>
                <c:pt idx="9730">
                  <c:v>508.5585149502988</c:v>
                </c:pt>
                <c:pt idx="9731">
                  <c:v>452.9873630845996</c:v>
                </c:pt>
                <c:pt idx="9733">
                  <c:v>398.3250078866199</c:v>
                </c:pt>
                <c:pt idx="9734">
                  <c:v>394.3122381918601</c:v>
                </c:pt>
                <c:pt idx="9735">
                  <c:v>393.78726256428</c:v>
                </c:pt>
                <c:pt idx="9736">
                  <c:v>391.9828192750196</c:v>
                </c:pt>
                <c:pt idx="9737">
                  <c:v>391.5745273592199</c:v>
                </c:pt>
                <c:pt idx="9738">
                  <c:v>394.71314672406</c:v>
                </c:pt>
                <c:pt idx="9739">
                  <c:v>394.882173287079</c:v>
                </c:pt>
                <c:pt idx="9740">
                  <c:v>404.8807607585699</c:v>
                </c:pt>
                <c:pt idx="9741">
                  <c:v>715.6914923646705</c:v>
                </c:pt>
                <c:pt idx="9742">
                  <c:v>782.19802386335</c:v>
                </c:pt>
                <c:pt idx="9743">
                  <c:v>792.03410738787</c:v>
                </c:pt>
                <c:pt idx="9744">
                  <c:v>793.34181198789</c:v>
                </c:pt>
                <c:pt idx="9745">
                  <c:v>791.47164313056</c:v>
                </c:pt>
                <c:pt idx="9746">
                  <c:v>791.70619221856</c:v>
                </c:pt>
                <c:pt idx="9747">
                  <c:v>793.8133374178</c:v>
                </c:pt>
                <c:pt idx="9748">
                  <c:v>791.0557703626</c:v>
                </c:pt>
                <c:pt idx="9749">
                  <c:v>791.0213822404798</c:v>
                </c:pt>
                <c:pt idx="9751">
                  <c:v>791.1256276353794</c:v>
                </c:pt>
                <c:pt idx="9752">
                  <c:v>794.42594922101</c:v>
                </c:pt>
                <c:pt idx="9753">
                  <c:v>792.57646561464</c:v>
                </c:pt>
                <c:pt idx="9754">
                  <c:v>791.24255120812</c:v>
                </c:pt>
                <c:pt idx="9755">
                  <c:v>795.3380515427499</c:v>
                </c:pt>
                <c:pt idx="9756">
                  <c:v>797.6862687921489</c:v>
                </c:pt>
                <c:pt idx="9757">
                  <c:v>797.26512947618</c:v>
                </c:pt>
                <c:pt idx="9758">
                  <c:v>795.34209066823</c:v>
                </c:pt>
                <c:pt idx="9759">
                  <c:v>796.40032153341</c:v>
                </c:pt>
                <c:pt idx="9760">
                  <c:v>796.49538124006</c:v>
                </c:pt>
                <c:pt idx="9761">
                  <c:v>796.5695162182099</c:v>
                </c:pt>
                <c:pt idx="9762">
                  <c:v>795.65436952507</c:v>
                </c:pt>
                <c:pt idx="9763">
                  <c:v>793.948263694808</c:v>
                </c:pt>
                <c:pt idx="9764">
                  <c:v>786.2338996543</c:v>
                </c:pt>
                <c:pt idx="9765">
                  <c:v>775.5825862004399</c:v>
                </c:pt>
                <c:pt idx="9766">
                  <c:v>752.92901960069</c:v>
                </c:pt>
                <c:pt idx="9767">
                  <c:v>646.4363061144383</c:v>
                </c:pt>
                <c:pt idx="9768">
                  <c:v>526.9646402841694</c:v>
                </c:pt>
                <c:pt idx="9769">
                  <c:v>465.0537715717001</c:v>
                </c:pt>
                <c:pt idx="9770">
                  <c:v>425.90866513221</c:v>
                </c:pt>
                <c:pt idx="9771">
                  <c:v>402.675151553</c:v>
                </c:pt>
                <c:pt idx="9772">
                  <c:v>395.97374566093</c:v>
                </c:pt>
                <c:pt idx="9773">
                  <c:v>394.2611895801891</c:v>
                </c:pt>
                <c:pt idx="9774">
                  <c:v>397.34132729445</c:v>
                </c:pt>
                <c:pt idx="9775">
                  <c:v>396.4065448214099</c:v>
                </c:pt>
                <c:pt idx="9776">
                  <c:v>395.96047814639</c:v>
                </c:pt>
                <c:pt idx="9777">
                  <c:v>395.058535108099</c:v>
                </c:pt>
                <c:pt idx="9778">
                  <c:v>394.82314953816</c:v>
                </c:pt>
                <c:pt idx="9779">
                  <c:v>671.436958382689</c:v>
                </c:pt>
                <c:pt idx="9780">
                  <c:v>696.62241735707</c:v>
                </c:pt>
                <c:pt idx="9781">
                  <c:v>695.8910643500899</c:v>
                </c:pt>
                <c:pt idx="9782">
                  <c:v>694.3846291067089</c:v>
                </c:pt>
                <c:pt idx="9783">
                  <c:v>697.25388694541</c:v>
                </c:pt>
                <c:pt idx="9784">
                  <c:v>696.77057129281</c:v>
                </c:pt>
                <c:pt idx="9785">
                  <c:v>696.3030544926999</c:v>
                </c:pt>
                <c:pt idx="9786">
                  <c:v>696.5018396384</c:v>
                </c:pt>
                <c:pt idx="9787">
                  <c:v>695.13109601269</c:v>
                </c:pt>
                <c:pt idx="9788">
                  <c:v>697.4769056631905</c:v>
                </c:pt>
                <c:pt idx="9789">
                  <c:v>695.9873578047587</c:v>
                </c:pt>
                <c:pt idx="9790">
                  <c:v>695.38824093256</c:v>
                </c:pt>
                <c:pt idx="9791">
                  <c:v>695.362954080888</c:v>
                </c:pt>
                <c:pt idx="9792">
                  <c:v>693.7660434919084</c:v>
                </c:pt>
                <c:pt idx="9793">
                  <c:v>697.80662170619</c:v>
                </c:pt>
                <c:pt idx="9794">
                  <c:v>695.98324751928</c:v>
                </c:pt>
                <c:pt idx="9795">
                  <c:v>695.8816954565</c:v>
                </c:pt>
                <c:pt idx="9796">
                  <c:v>695.8842883283501</c:v>
                </c:pt>
                <c:pt idx="9797">
                  <c:v>697.6464282319289</c:v>
                </c:pt>
                <c:pt idx="9798">
                  <c:v>696.54773225845</c:v>
                </c:pt>
                <c:pt idx="9799">
                  <c:v>696.33460976765</c:v>
                </c:pt>
                <c:pt idx="9800">
                  <c:v>699.02567984566</c:v>
                </c:pt>
                <c:pt idx="9801">
                  <c:v>698.221142576571</c:v>
                </c:pt>
                <c:pt idx="9802">
                  <c:v>697.3802727946501</c:v>
                </c:pt>
                <c:pt idx="9803">
                  <c:v>695.99567625115</c:v>
                </c:pt>
                <c:pt idx="9804">
                  <c:v>698.58832885837</c:v>
                </c:pt>
                <c:pt idx="9805">
                  <c:v>608.06243156141</c:v>
                </c:pt>
                <c:pt idx="9806">
                  <c:v>507.35243430792</c:v>
                </c:pt>
                <c:pt idx="9807">
                  <c:v>455.14032399854</c:v>
                </c:pt>
                <c:pt idx="9808">
                  <c:v>426.9658669477896</c:v>
                </c:pt>
                <c:pt idx="9809">
                  <c:v>406.4581699426386</c:v>
                </c:pt>
                <c:pt idx="9810">
                  <c:v>399.6760820646</c:v>
                </c:pt>
                <c:pt idx="9811">
                  <c:v>399.14280069575</c:v>
                </c:pt>
                <c:pt idx="9812">
                  <c:v>401.32878279158</c:v>
                </c:pt>
                <c:pt idx="9813">
                  <c:v>401.1256096120501</c:v>
                </c:pt>
                <c:pt idx="9814">
                  <c:v>401.25248872646</c:v>
                </c:pt>
                <c:pt idx="9816">
                  <c:v>403.8983469312091</c:v>
                </c:pt>
                <c:pt idx="9817">
                  <c:v>687.5209350872401</c:v>
                </c:pt>
                <c:pt idx="9818">
                  <c:v>708.5384399499401</c:v>
                </c:pt>
                <c:pt idx="9819">
                  <c:v>717.40996228518</c:v>
                </c:pt>
                <c:pt idx="9820">
                  <c:v>549.142686174838</c:v>
                </c:pt>
                <c:pt idx="9821">
                  <c:v>517.9184738929187</c:v>
                </c:pt>
                <c:pt idx="9822">
                  <c:v>511.1174945451317</c:v>
                </c:pt>
                <c:pt idx="9823">
                  <c:v>466.0467313959373</c:v>
                </c:pt>
                <c:pt idx="9825">
                  <c:v>414.7875357791718</c:v>
                </c:pt>
                <c:pt idx="9826">
                  <c:v>406.7418732716982</c:v>
                </c:pt>
                <c:pt idx="9828">
                  <c:v>399.8449987312473</c:v>
                </c:pt>
                <c:pt idx="9829">
                  <c:v>398.68060515905</c:v>
                </c:pt>
                <c:pt idx="9830">
                  <c:v>374.1885188201472</c:v>
                </c:pt>
                <c:pt idx="9831">
                  <c:v>364.9959827424152</c:v>
                </c:pt>
                <c:pt idx="9832">
                  <c:v>356.8857849027704</c:v>
                </c:pt>
                <c:pt idx="9833">
                  <c:v>347.7193846968128</c:v>
                </c:pt>
                <c:pt idx="9835">
                  <c:v>338.2793100935003</c:v>
                </c:pt>
                <c:pt idx="9836">
                  <c:v>335.6710325944645</c:v>
                </c:pt>
                <c:pt idx="9837">
                  <c:v>333.506209809872</c:v>
                </c:pt>
                <c:pt idx="9838">
                  <c:v>331.4319148202385</c:v>
                </c:pt>
                <c:pt idx="9840">
                  <c:v>329.5397808748483</c:v>
                </c:pt>
                <c:pt idx="9841">
                  <c:v>335.321593422879</c:v>
                </c:pt>
                <c:pt idx="9842">
                  <c:v>257.8817513246308</c:v>
                </c:pt>
                <c:pt idx="9843">
                  <c:v>171.406644967144</c:v>
                </c:pt>
                <c:pt idx="9844">
                  <c:v>156.2687260597901</c:v>
                </c:pt>
                <c:pt idx="9845">
                  <c:v>191.124111508478</c:v>
                </c:pt>
                <c:pt idx="9846">
                  <c:v>244.509091397128</c:v>
                </c:pt>
                <c:pt idx="9847">
                  <c:v>315.34593254196</c:v>
                </c:pt>
                <c:pt idx="9848">
                  <c:v>387.27789612554</c:v>
                </c:pt>
                <c:pt idx="9849">
                  <c:v>447.59040439739</c:v>
                </c:pt>
                <c:pt idx="9850">
                  <c:v>488.2077401722099</c:v>
                </c:pt>
                <c:pt idx="9851">
                  <c:v>485.30547877454</c:v>
                </c:pt>
                <c:pt idx="9852">
                  <c:v>487.54284671062</c:v>
                </c:pt>
                <c:pt idx="9853">
                  <c:v>486.48784781892</c:v>
                </c:pt>
                <c:pt idx="9854">
                  <c:v>485.6053750848401</c:v>
                </c:pt>
                <c:pt idx="9856">
                  <c:v>806.3041959417001</c:v>
                </c:pt>
                <c:pt idx="9857">
                  <c:v>804.6191208752589</c:v>
                </c:pt>
                <c:pt idx="9858">
                  <c:v>807.68472234228</c:v>
                </c:pt>
                <c:pt idx="9859">
                  <c:v>808.02028622954</c:v>
                </c:pt>
                <c:pt idx="9860">
                  <c:v>803.5089611178498</c:v>
                </c:pt>
                <c:pt idx="9862">
                  <c:v>806.5358578599994</c:v>
                </c:pt>
                <c:pt idx="9863">
                  <c:v>803.38508848013</c:v>
                </c:pt>
                <c:pt idx="9864">
                  <c:v>806.67436913897</c:v>
                </c:pt>
                <c:pt idx="9865">
                  <c:v>804.59661095793</c:v>
                </c:pt>
                <c:pt idx="9866">
                  <c:v>798.69325964365</c:v>
                </c:pt>
                <c:pt idx="9867">
                  <c:v>797.98549721903</c:v>
                </c:pt>
                <c:pt idx="9868">
                  <c:v>797.817624275748</c:v>
                </c:pt>
                <c:pt idx="9869">
                  <c:v>793.3502619555583</c:v>
                </c:pt>
                <c:pt idx="9870">
                  <c:v>796.8224962164</c:v>
                </c:pt>
                <c:pt idx="9871">
                  <c:v>794.20653623668</c:v>
                </c:pt>
                <c:pt idx="9873">
                  <c:v>791.13932453846</c:v>
                </c:pt>
                <c:pt idx="9874">
                  <c:v>789.51474980586</c:v>
                </c:pt>
                <c:pt idx="9875">
                  <c:v>789.74182291535</c:v>
                </c:pt>
                <c:pt idx="9876">
                  <c:v>789.79351705614</c:v>
                </c:pt>
                <c:pt idx="9877">
                  <c:v>787.6220144814478</c:v>
                </c:pt>
                <c:pt idx="9878">
                  <c:v>786.20417460926</c:v>
                </c:pt>
                <c:pt idx="9879">
                  <c:v>788.6511266659886</c:v>
                </c:pt>
                <c:pt idx="9880">
                  <c:v>787.56217599712</c:v>
                </c:pt>
                <c:pt idx="9881">
                  <c:v>679.6975795277805</c:v>
                </c:pt>
                <c:pt idx="9882">
                  <c:v>579.97308326251</c:v>
                </c:pt>
                <c:pt idx="9883">
                  <c:v>523.4277102552194</c:v>
                </c:pt>
                <c:pt idx="9884">
                  <c:v>489.6452147423699</c:v>
                </c:pt>
                <c:pt idx="9885">
                  <c:v>471.0801668097</c:v>
                </c:pt>
                <c:pt idx="9886">
                  <c:v>466.7808490812891</c:v>
                </c:pt>
                <c:pt idx="9887">
                  <c:v>468.1381520682088</c:v>
                </c:pt>
                <c:pt idx="9888">
                  <c:v>465.533325609679</c:v>
                </c:pt>
                <c:pt idx="9889">
                  <c:v>464.24141509975</c:v>
                </c:pt>
                <c:pt idx="9890">
                  <c:v>466.57933976433</c:v>
                </c:pt>
                <c:pt idx="9891">
                  <c:v>468.04260082359</c:v>
                </c:pt>
                <c:pt idx="9892">
                  <c:v>465.4132159178289</c:v>
                </c:pt>
                <c:pt idx="9893">
                  <c:v>783.91917709764</c:v>
                </c:pt>
                <c:pt idx="9895">
                  <c:v>783.9423974452586</c:v>
                </c:pt>
                <c:pt idx="9896">
                  <c:v>781.3605640176194</c:v>
                </c:pt>
                <c:pt idx="9898">
                  <c:v>783.00488703526</c:v>
                </c:pt>
                <c:pt idx="9900">
                  <c:v>778.81894013779</c:v>
                </c:pt>
                <c:pt idx="9902">
                  <c:v>778.5348010113798</c:v>
                </c:pt>
                <c:pt idx="9903">
                  <c:v>778.0542532660401</c:v>
                </c:pt>
                <c:pt idx="9905">
                  <c:v>777.9615835057087</c:v>
                </c:pt>
                <c:pt idx="9906">
                  <c:v>779.56667137101</c:v>
                </c:pt>
                <c:pt idx="9907">
                  <c:v>778.3373904410701</c:v>
                </c:pt>
                <c:pt idx="9908">
                  <c:v>778.12463121042</c:v>
                </c:pt>
                <c:pt idx="9909">
                  <c:v>778.8801886914189</c:v>
                </c:pt>
                <c:pt idx="9911">
                  <c:v>781.2569491551799</c:v>
                </c:pt>
                <c:pt idx="9912">
                  <c:v>787.3623285776398</c:v>
                </c:pt>
                <c:pt idx="9913">
                  <c:v>786.5492488667799</c:v>
                </c:pt>
                <c:pt idx="9914">
                  <c:v>791.068127781008</c:v>
                </c:pt>
                <c:pt idx="9915">
                  <c:v>794.4316766719194</c:v>
                </c:pt>
                <c:pt idx="9916">
                  <c:v>793.0573961098999</c:v>
                </c:pt>
                <c:pt idx="9917">
                  <c:v>793.46879606637</c:v>
                </c:pt>
                <c:pt idx="9918">
                  <c:v>795.18684463236</c:v>
                </c:pt>
                <c:pt idx="9919">
                  <c:v>687.1882213839789</c:v>
                </c:pt>
                <c:pt idx="9920">
                  <c:v>591.4147140058701</c:v>
                </c:pt>
                <c:pt idx="9921">
                  <c:v>538.68105582219</c:v>
                </c:pt>
                <c:pt idx="9922">
                  <c:v>505.483653772509</c:v>
                </c:pt>
                <c:pt idx="9923">
                  <c:v>488.8085010260899</c:v>
                </c:pt>
                <c:pt idx="9924">
                  <c:v>482.8187966873799</c:v>
                </c:pt>
                <c:pt idx="9925">
                  <c:v>486.8058133680796</c:v>
                </c:pt>
                <c:pt idx="9926">
                  <c:v>483.35092542935</c:v>
                </c:pt>
                <c:pt idx="9927">
                  <c:v>478.63536709091</c:v>
                </c:pt>
                <c:pt idx="9928">
                  <c:v>478.74332651187</c:v>
                </c:pt>
                <c:pt idx="9929">
                  <c:v>479.31240034465</c:v>
                </c:pt>
                <c:pt idx="9930">
                  <c:v>477.4573466062499</c:v>
                </c:pt>
                <c:pt idx="9931">
                  <c:v>798.95519632736</c:v>
                </c:pt>
                <c:pt idx="9932">
                  <c:v>795.23729650675</c:v>
                </c:pt>
                <c:pt idx="9933">
                  <c:v>796.66962004817</c:v>
                </c:pt>
                <c:pt idx="9934">
                  <c:v>793.99815045124</c:v>
                </c:pt>
                <c:pt idx="9935">
                  <c:v>791.7922597185499</c:v>
                </c:pt>
                <c:pt idx="9936">
                  <c:v>793.53075355209</c:v>
                </c:pt>
                <c:pt idx="9937">
                  <c:v>791.51002475563</c:v>
                </c:pt>
                <c:pt idx="9938">
                  <c:v>789.4681615819183</c:v>
                </c:pt>
                <c:pt idx="9940">
                  <c:v>788.1133464064001</c:v>
                </c:pt>
                <c:pt idx="9941">
                  <c:v>787.69247148986</c:v>
                </c:pt>
                <c:pt idx="9942">
                  <c:v>784.9419310981</c:v>
                </c:pt>
                <c:pt idx="9943">
                  <c:v>784.0563172937184</c:v>
                </c:pt>
                <c:pt idx="9944">
                  <c:v>784.75223057167</c:v>
                </c:pt>
                <c:pt idx="9945">
                  <c:v>783.68046523091</c:v>
                </c:pt>
                <c:pt idx="9946">
                  <c:v>781.2950358230501</c:v>
                </c:pt>
                <c:pt idx="9947">
                  <c:v>786.09319515435</c:v>
                </c:pt>
                <c:pt idx="9948">
                  <c:v>781.76750106368</c:v>
                </c:pt>
                <c:pt idx="9949">
                  <c:v>785.03379977013</c:v>
                </c:pt>
                <c:pt idx="9950">
                  <c:v>783.6219587349084</c:v>
                </c:pt>
                <c:pt idx="9952">
                  <c:v>775.0734571929801</c:v>
                </c:pt>
                <c:pt idx="9953">
                  <c:v>751.19150896397</c:v>
                </c:pt>
                <c:pt idx="9954">
                  <c:v>733.6896895212101</c:v>
                </c:pt>
                <c:pt idx="9955">
                  <c:v>756.9513148552685</c:v>
                </c:pt>
                <c:pt idx="9956">
                  <c:v>721.32883569695</c:v>
                </c:pt>
                <c:pt idx="9957">
                  <c:v>669.21881161735</c:v>
                </c:pt>
                <c:pt idx="9958">
                  <c:v>573.8608182973301</c:v>
                </c:pt>
                <c:pt idx="9959">
                  <c:v>521.5038878996301</c:v>
                </c:pt>
                <c:pt idx="9960">
                  <c:v>491.471815816279</c:v>
                </c:pt>
                <c:pt idx="9961">
                  <c:v>471.8433908475599</c:v>
                </c:pt>
                <c:pt idx="9962">
                  <c:v>436.14896888897</c:v>
                </c:pt>
                <c:pt idx="9963">
                  <c:v>354.1437299000939</c:v>
                </c:pt>
                <c:pt idx="9964">
                  <c:v>242.627393929359</c:v>
                </c:pt>
                <c:pt idx="9970">
                  <c:v>239.3849033527334</c:v>
                </c:pt>
                <c:pt idx="9971">
                  <c:v>326.52628077498</c:v>
                </c:pt>
                <c:pt idx="9972">
                  <c:v>327.0499177853594</c:v>
                </c:pt>
                <c:pt idx="9973">
                  <c:v>327.4564169615882</c:v>
                </c:pt>
                <c:pt idx="9974">
                  <c:v>333.286040156211</c:v>
                </c:pt>
                <c:pt idx="9975">
                  <c:v>339.505794016289</c:v>
                </c:pt>
                <c:pt idx="9976">
                  <c:v>342.754492422384</c:v>
                </c:pt>
                <c:pt idx="9977">
                  <c:v>345.0278476228995</c:v>
                </c:pt>
                <c:pt idx="9978">
                  <c:v>349.669040719395</c:v>
                </c:pt>
                <c:pt idx="9980">
                  <c:v>349.5425355831236</c:v>
                </c:pt>
                <c:pt idx="9982">
                  <c:v>387.7683914445841</c:v>
                </c:pt>
                <c:pt idx="9983">
                  <c:v>426.9084828067733</c:v>
                </c:pt>
                <c:pt idx="9984">
                  <c:v>468.2246394994511</c:v>
                </c:pt>
                <c:pt idx="9985">
                  <c:v>491.582849994339</c:v>
                </c:pt>
                <c:pt idx="9986">
                  <c:v>499.3220719668449</c:v>
                </c:pt>
                <c:pt idx="9988">
                  <c:v>533.4982892277755</c:v>
                </c:pt>
                <c:pt idx="9989">
                  <c:v>567.138008526335</c:v>
                </c:pt>
                <c:pt idx="9990">
                  <c:v>621.669709063719</c:v>
                </c:pt>
                <c:pt idx="9991">
                  <c:v>644.8607459458</c:v>
                </c:pt>
                <c:pt idx="9992">
                  <c:v>658.8644367947078</c:v>
                </c:pt>
                <c:pt idx="9993">
                  <c:v>665.41173344301</c:v>
                </c:pt>
                <c:pt idx="9994">
                  <c:v>668.6436743529</c:v>
                </c:pt>
                <c:pt idx="9995">
                  <c:v>568.37310137265</c:v>
                </c:pt>
                <c:pt idx="9996">
                  <c:v>487.826116383289</c:v>
                </c:pt>
                <c:pt idx="9997">
                  <c:v>442.11162070479</c:v>
                </c:pt>
                <c:pt idx="9998">
                  <c:v>417.56956723055</c:v>
                </c:pt>
                <c:pt idx="10260">
                  <c:v>316.3547783646215</c:v>
                </c:pt>
                <c:pt idx="10262">
                  <c:v>445.054986720428</c:v>
                </c:pt>
                <c:pt idx="10264">
                  <c:v>426.28742106577</c:v>
                </c:pt>
                <c:pt idx="10265">
                  <c:v>408.5618620915</c:v>
                </c:pt>
                <c:pt idx="10266">
                  <c:v>407.111062267589</c:v>
                </c:pt>
                <c:pt idx="10267">
                  <c:v>408.51690759793</c:v>
                </c:pt>
                <c:pt idx="10268">
                  <c:v>407.6857642175999</c:v>
                </c:pt>
                <c:pt idx="10270">
                  <c:v>408.403720419579</c:v>
                </c:pt>
                <c:pt idx="10271">
                  <c:v>352.581167844499</c:v>
                </c:pt>
                <c:pt idx="10414">
                  <c:v>197.5104351200664</c:v>
                </c:pt>
                <c:pt idx="10415">
                  <c:v>159.1003787876915</c:v>
                </c:pt>
                <c:pt idx="10417">
                  <c:v>358.9539581774069</c:v>
                </c:pt>
                <c:pt idx="10419">
                  <c:v>296.581311983939</c:v>
                </c:pt>
                <c:pt idx="10426">
                  <c:v>264.8423029742842</c:v>
                </c:pt>
                <c:pt idx="10427">
                  <c:v>348.6833562222095</c:v>
                </c:pt>
                <c:pt idx="10428">
                  <c:v>366.131565068789</c:v>
                </c:pt>
                <c:pt idx="10429">
                  <c:v>378.707618413552</c:v>
                </c:pt>
                <c:pt idx="10430">
                  <c:v>384.2191213281022</c:v>
                </c:pt>
                <c:pt idx="10431">
                  <c:v>384.368397825462</c:v>
                </c:pt>
                <c:pt idx="10432">
                  <c:v>383.523104444422</c:v>
                </c:pt>
                <c:pt idx="10433">
                  <c:v>379.9330036120139</c:v>
                </c:pt>
                <c:pt idx="10434">
                  <c:v>373.383081363618</c:v>
                </c:pt>
                <c:pt idx="10435">
                  <c:v>366.9030582303038</c:v>
                </c:pt>
                <c:pt idx="10436">
                  <c:v>361.5407987621519</c:v>
                </c:pt>
                <c:pt idx="10437">
                  <c:v>337.2719807134173</c:v>
                </c:pt>
                <c:pt idx="10438">
                  <c:v>321.688823641452</c:v>
                </c:pt>
                <c:pt idx="10440">
                  <c:v>302.457623105222</c:v>
                </c:pt>
                <c:pt idx="10441">
                  <c:v>294.8791887189072</c:v>
                </c:pt>
                <c:pt idx="10442">
                  <c:v>285.7088520108076</c:v>
                </c:pt>
                <c:pt idx="10444">
                  <c:v>278.5598367477573</c:v>
                </c:pt>
                <c:pt idx="10445">
                  <c:v>277.1715752820716</c:v>
                </c:pt>
                <c:pt idx="10446">
                  <c:v>275.7028777873772</c:v>
                </c:pt>
                <c:pt idx="10447">
                  <c:v>274.2679716463973</c:v>
                </c:pt>
                <c:pt idx="10448">
                  <c:v>272.941849345863</c:v>
                </c:pt>
                <c:pt idx="10449">
                  <c:v>271.9954981543792</c:v>
                </c:pt>
                <c:pt idx="10462">
                  <c:v>299.56868462197</c:v>
                </c:pt>
                <c:pt idx="10463">
                  <c:v>518.1816128920487</c:v>
                </c:pt>
                <c:pt idx="10466">
                  <c:v>672.43801353333</c:v>
                </c:pt>
                <c:pt idx="10467">
                  <c:v>673.1086929902199</c:v>
                </c:pt>
                <c:pt idx="10469">
                  <c:v>673.31148565993</c:v>
                </c:pt>
                <c:pt idx="10470">
                  <c:v>671.0858222138</c:v>
                </c:pt>
                <c:pt idx="10471">
                  <c:v>672.5856881882094</c:v>
                </c:pt>
                <c:pt idx="10472">
                  <c:v>672.6482037354588</c:v>
                </c:pt>
                <c:pt idx="10473">
                  <c:v>675.0114022965</c:v>
                </c:pt>
                <c:pt idx="10474">
                  <c:v>673.49916126819</c:v>
                </c:pt>
                <c:pt idx="10475">
                  <c:v>674.9276318707289</c:v>
                </c:pt>
                <c:pt idx="10476">
                  <c:v>672.7396361232</c:v>
                </c:pt>
                <c:pt idx="10477">
                  <c:v>672.63787601723</c:v>
                </c:pt>
                <c:pt idx="10478">
                  <c:v>674.78006327562</c:v>
                </c:pt>
                <c:pt idx="10479">
                  <c:v>673.5629583893086</c:v>
                </c:pt>
                <c:pt idx="10480">
                  <c:v>675.22856719111</c:v>
                </c:pt>
                <c:pt idx="10481">
                  <c:v>673.24732364868</c:v>
                </c:pt>
                <c:pt idx="10482">
                  <c:v>676.3765241543994</c:v>
                </c:pt>
                <c:pt idx="10483">
                  <c:v>674.45945506631</c:v>
                </c:pt>
                <c:pt idx="10484">
                  <c:v>676.42656357098</c:v>
                </c:pt>
                <c:pt idx="10485">
                  <c:v>674.5169633544788</c:v>
                </c:pt>
                <c:pt idx="10486">
                  <c:v>671.9975210092488</c:v>
                </c:pt>
                <c:pt idx="10487">
                  <c:v>675.37960828336</c:v>
                </c:pt>
                <c:pt idx="10488">
                  <c:v>674.24195134268</c:v>
                </c:pt>
                <c:pt idx="10489">
                  <c:v>556.1499708932801</c:v>
                </c:pt>
                <c:pt idx="10490">
                  <c:v>482.27929687336</c:v>
                </c:pt>
                <c:pt idx="10491">
                  <c:v>444.83227221287</c:v>
                </c:pt>
                <c:pt idx="10492">
                  <c:v>418.8571665191301</c:v>
                </c:pt>
                <c:pt idx="10493">
                  <c:v>407.8167195125888</c:v>
                </c:pt>
                <c:pt idx="10494">
                  <c:v>405.03146084642</c:v>
                </c:pt>
                <c:pt idx="10495">
                  <c:v>404.09367961695</c:v>
                </c:pt>
                <c:pt idx="10496">
                  <c:v>404.15047855376</c:v>
                </c:pt>
                <c:pt idx="10497">
                  <c:v>403.7968809930101</c:v>
                </c:pt>
                <c:pt idx="10498">
                  <c:v>406.1953521568996</c:v>
                </c:pt>
                <c:pt idx="10499">
                  <c:v>404.72589629509</c:v>
                </c:pt>
                <c:pt idx="10500">
                  <c:v>434.02253782048</c:v>
                </c:pt>
                <c:pt idx="10501">
                  <c:v>677.10630341797</c:v>
                </c:pt>
                <c:pt idx="10502">
                  <c:v>678.9442923396</c:v>
                </c:pt>
                <c:pt idx="10503">
                  <c:v>677.59635921331</c:v>
                </c:pt>
                <c:pt idx="10504">
                  <c:v>676.57668565368</c:v>
                </c:pt>
                <c:pt idx="10505">
                  <c:v>677.5013969452599</c:v>
                </c:pt>
                <c:pt idx="10506">
                  <c:v>675.73295420971</c:v>
                </c:pt>
                <c:pt idx="10507">
                  <c:v>676.78720224562</c:v>
                </c:pt>
                <c:pt idx="10508">
                  <c:v>676.51145537384</c:v>
                </c:pt>
                <c:pt idx="10509">
                  <c:v>679.93624065729</c:v>
                </c:pt>
                <c:pt idx="10510">
                  <c:v>677.6212689269194</c:v>
                </c:pt>
                <c:pt idx="10511">
                  <c:v>679.4196736566</c:v>
                </c:pt>
                <c:pt idx="10512">
                  <c:v>677.92613797929</c:v>
                </c:pt>
                <c:pt idx="10513">
                  <c:v>681.67941499585</c:v>
                </c:pt>
                <c:pt idx="10515">
                  <c:v>677.91305904708</c:v>
                </c:pt>
                <c:pt idx="10516">
                  <c:v>679.8575503595894</c:v>
                </c:pt>
                <c:pt idx="10517">
                  <c:v>681.39609340782</c:v>
                </c:pt>
                <c:pt idx="10518">
                  <c:v>679.68354600261</c:v>
                </c:pt>
                <c:pt idx="10519">
                  <c:v>678.88054438413</c:v>
                </c:pt>
                <c:pt idx="10521">
                  <c:v>678.28127137668</c:v>
                </c:pt>
                <c:pt idx="10523">
                  <c:v>678.0505042209</c:v>
                </c:pt>
                <c:pt idx="10524">
                  <c:v>679.46811253557</c:v>
                </c:pt>
                <c:pt idx="10525">
                  <c:v>679.0472979510394</c:v>
                </c:pt>
                <c:pt idx="10526">
                  <c:v>681.0210389004599</c:v>
                </c:pt>
                <c:pt idx="10528">
                  <c:v>493.043196958269</c:v>
                </c:pt>
                <c:pt idx="10529">
                  <c:v>463.46709073188</c:v>
                </c:pt>
                <c:pt idx="10530">
                  <c:v>464.523019864089</c:v>
                </c:pt>
                <c:pt idx="10531">
                  <c:v>476.8766533841</c:v>
                </c:pt>
                <c:pt idx="10532">
                  <c:v>487.222475955209</c:v>
                </c:pt>
                <c:pt idx="10533">
                  <c:v>476.6151854905796</c:v>
                </c:pt>
                <c:pt idx="10534">
                  <c:v>471.175077647289</c:v>
                </c:pt>
                <c:pt idx="10535">
                  <c:v>473.91307621976</c:v>
                </c:pt>
                <c:pt idx="10536">
                  <c:v>474.5103423190201</c:v>
                </c:pt>
                <c:pt idx="10537">
                  <c:v>478.80798189802</c:v>
                </c:pt>
                <c:pt idx="10538">
                  <c:v>506.21248773464</c:v>
                </c:pt>
                <c:pt idx="10539">
                  <c:v>775.28838385734</c:v>
                </c:pt>
                <c:pt idx="10540">
                  <c:v>773.17459011268</c:v>
                </c:pt>
                <c:pt idx="10541">
                  <c:v>775.28821660184</c:v>
                </c:pt>
                <c:pt idx="10542">
                  <c:v>774.60243002588</c:v>
                </c:pt>
                <c:pt idx="10543">
                  <c:v>776.11648859653</c:v>
                </c:pt>
                <c:pt idx="10544">
                  <c:v>774.94119775863</c:v>
                </c:pt>
                <c:pt idx="10545">
                  <c:v>775.4630731802288</c:v>
                </c:pt>
                <c:pt idx="10546">
                  <c:v>771.6173698898389</c:v>
                </c:pt>
                <c:pt idx="10547">
                  <c:v>775.15828704588</c:v>
                </c:pt>
                <c:pt idx="10548">
                  <c:v>778.08089407574</c:v>
                </c:pt>
                <c:pt idx="10549">
                  <c:v>782.25597071613</c:v>
                </c:pt>
                <c:pt idx="10550">
                  <c:v>788.18052155449</c:v>
                </c:pt>
                <c:pt idx="10551">
                  <c:v>789.0779144691701</c:v>
                </c:pt>
                <c:pt idx="10552">
                  <c:v>785.0425730724501</c:v>
                </c:pt>
                <c:pt idx="10553">
                  <c:v>784.74431699813</c:v>
                </c:pt>
                <c:pt idx="10554">
                  <c:v>782.13425209989</c:v>
                </c:pt>
                <c:pt idx="10555">
                  <c:v>782.40201204752</c:v>
                </c:pt>
                <c:pt idx="10556">
                  <c:v>777.80317227686</c:v>
                </c:pt>
                <c:pt idx="10557">
                  <c:v>781.46760563662</c:v>
                </c:pt>
                <c:pt idx="10558">
                  <c:v>779.8454487107588</c:v>
                </c:pt>
                <c:pt idx="10559">
                  <c:v>782.0433599313</c:v>
                </c:pt>
                <c:pt idx="10561">
                  <c:v>777.6180442199001</c:v>
                </c:pt>
                <c:pt idx="10562">
                  <c:v>773.79907106694</c:v>
                </c:pt>
                <c:pt idx="10564">
                  <c:v>781.47641101051</c:v>
                </c:pt>
                <c:pt idx="10565">
                  <c:v>651.9261168250779</c:v>
                </c:pt>
                <c:pt idx="10566">
                  <c:v>567.10149871164</c:v>
                </c:pt>
                <c:pt idx="10567">
                  <c:v>524.1702304093</c:v>
                </c:pt>
                <c:pt idx="10568">
                  <c:v>495.7384924294792</c:v>
                </c:pt>
                <c:pt idx="10569">
                  <c:v>482.4950227608791</c:v>
                </c:pt>
                <c:pt idx="10570">
                  <c:v>478.17495864611</c:v>
                </c:pt>
                <c:pt idx="10571">
                  <c:v>479.79785751994</c:v>
                </c:pt>
                <c:pt idx="10572">
                  <c:v>481.24050238245</c:v>
                </c:pt>
                <c:pt idx="10573">
                  <c:v>483.2589590682291</c:v>
                </c:pt>
                <c:pt idx="10574">
                  <c:v>484.0977679487091</c:v>
                </c:pt>
                <c:pt idx="10575">
                  <c:v>485.01977148345</c:v>
                </c:pt>
                <c:pt idx="10576">
                  <c:v>514.4125673816787</c:v>
                </c:pt>
                <c:pt idx="10577">
                  <c:v>784.98589849622</c:v>
                </c:pt>
                <c:pt idx="10578">
                  <c:v>783.7592254690094</c:v>
                </c:pt>
                <c:pt idx="10579">
                  <c:v>786.77413538243</c:v>
                </c:pt>
                <c:pt idx="10580">
                  <c:v>783.084475574801</c:v>
                </c:pt>
                <c:pt idx="10581">
                  <c:v>783.5782428352094</c:v>
                </c:pt>
                <c:pt idx="10582">
                  <c:v>782.00153584118</c:v>
                </c:pt>
                <c:pt idx="10583">
                  <c:v>771.91021659732</c:v>
                </c:pt>
                <c:pt idx="10584">
                  <c:v>644.6336445904601</c:v>
                </c:pt>
                <c:pt idx="10585">
                  <c:v>361.4179091008845</c:v>
                </c:pt>
                <c:pt idx="10586">
                  <c:v>352.5275440905949</c:v>
                </c:pt>
                <c:pt idx="10588">
                  <c:v>352.1613477456152</c:v>
                </c:pt>
                <c:pt idx="10589">
                  <c:v>335.0356054508522</c:v>
                </c:pt>
                <c:pt idx="10590">
                  <c:v>325.2483852404269</c:v>
                </c:pt>
                <c:pt idx="10592">
                  <c:v>316.51504601346</c:v>
                </c:pt>
                <c:pt idx="10593">
                  <c:v>318.0590203486908</c:v>
                </c:pt>
                <c:pt idx="10594">
                  <c:v>322.6777530374694</c:v>
                </c:pt>
                <c:pt idx="10595">
                  <c:v>324.037777249784</c:v>
                </c:pt>
                <c:pt idx="10596">
                  <c:v>329.389414649084</c:v>
                </c:pt>
                <c:pt idx="10597">
                  <c:v>338.7399643068477</c:v>
                </c:pt>
                <c:pt idx="10598">
                  <c:v>341.7932637833865</c:v>
                </c:pt>
                <c:pt idx="10599">
                  <c:v>337.4394725172166</c:v>
                </c:pt>
                <c:pt idx="10600">
                  <c:v>331.8562529490214</c:v>
                </c:pt>
                <c:pt idx="10601">
                  <c:v>342.8954907988688</c:v>
                </c:pt>
                <c:pt idx="10602">
                  <c:v>289.2159838535823</c:v>
                </c:pt>
                <c:pt idx="10603">
                  <c:v>273.3505098363688</c:v>
                </c:pt>
                <c:pt idx="10604">
                  <c:v>283.0368543149381</c:v>
                </c:pt>
                <c:pt idx="10605">
                  <c:v>274.442206229571</c:v>
                </c:pt>
                <c:pt idx="10606">
                  <c:v>242.7760026643576</c:v>
                </c:pt>
                <c:pt idx="10607">
                  <c:v>203.2575447191423</c:v>
                </c:pt>
                <c:pt idx="10608">
                  <c:v>172.672601726613</c:v>
                </c:pt>
                <c:pt idx="10611">
                  <c:v>196.943195794338</c:v>
                </c:pt>
                <c:pt idx="10612">
                  <c:v>279.619665985546</c:v>
                </c:pt>
                <c:pt idx="10613">
                  <c:v>311.129325483105</c:v>
                </c:pt>
                <c:pt idx="10615">
                  <c:v>661.3368898290294</c:v>
                </c:pt>
                <c:pt idx="10616">
                  <c:v>751.7570246465399</c:v>
                </c:pt>
                <c:pt idx="10617">
                  <c:v>771.37076406834</c:v>
                </c:pt>
                <c:pt idx="10618">
                  <c:v>778.1429083644488</c:v>
                </c:pt>
                <c:pt idx="10619">
                  <c:v>773.5175344050994</c:v>
                </c:pt>
                <c:pt idx="10620">
                  <c:v>772.14344614402</c:v>
                </c:pt>
                <c:pt idx="10622">
                  <c:v>771.0360087240588</c:v>
                </c:pt>
                <c:pt idx="10623">
                  <c:v>768.59307790587</c:v>
                </c:pt>
                <c:pt idx="10624">
                  <c:v>769.70423219382</c:v>
                </c:pt>
                <c:pt idx="10625">
                  <c:v>769.08515666875</c:v>
                </c:pt>
                <c:pt idx="10626">
                  <c:v>771.5976410993699</c:v>
                </c:pt>
                <c:pt idx="10627">
                  <c:v>769.0920766857294</c:v>
                </c:pt>
                <c:pt idx="10629">
                  <c:v>767.28573088416</c:v>
                </c:pt>
                <c:pt idx="10630">
                  <c:v>767.8259092307801</c:v>
                </c:pt>
                <c:pt idx="10631">
                  <c:v>766.0421047901788</c:v>
                </c:pt>
                <c:pt idx="10632">
                  <c:v>764.57527482717</c:v>
                </c:pt>
                <c:pt idx="10633">
                  <c:v>761.84687637376</c:v>
                </c:pt>
                <c:pt idx="10634">
                  <c:v>764.132429899048</c:v>
                </c:pt>
                <c:pt idx="10635">
                  <c:v>763.34421855917</c:v>
                </c:pt>
                <c:pt idx="10636">
                  <c:v>765.54082607073</c:v>
                </c:pt>
                <c:pt idx="10637">
                  <c:v>765.0705041818001</c:v>
                </c:pt>
                <c:pt idx="10638">
                  <c:v>766.41353302771</c:v>
                </c:pt>
                <c:pt idx="10639">
                  <c:v>766.86854672867</c:v>
                </c:pt>
                <c:pt idx="10640">
                  <c:v>752.5972860332694</c:v>
                </c:pt>
                <c:pt idx="10642">
                  <c:v>546.91435561074</c:v>
                </c:pt>
                <c:pt idx="10643">
                  <c:v>505.91256953559</c:v>
                </c:pt>
                <c:pt idx="10644">
                  <c:v>482.3812865034899</c:v>
                </c:pt>
                <c:pt idx="10645">
                  <c:v>463.621894417589</c:v>
                </c:pt>
                <c:pt idx="10646">
                  <c:v>462.0256976821996</c:v>
                </c:pt>
                <c:pt idx="10647">
                  <c:v>462.3944084180399</c:v>
                </c:pt>
                <c:pt idx="10648">
                  <c:v>466.62363506636</c:v>
                </c:pt>
                <c:pt idx="10649">
                  <c:v>471.7019216658799</c:v>
                </c:pt>
                <c:pt idx="10650">
                  <c:v>471.1754271175701</c:v>
                </c:pt>
                <c:pt idx="10651">
                  <c:v>468.4672695481391</c:v>
                </c:pt>
                <c:pt idx="10652">
                  <c:v>501.7947715136499</c:v>
                </c:pt>
                <c:pt idx="10653">
                  <c:v>746.023575549611</c:v>
                </c:pt>
                <c:pt idx="10654">
                  <c:v>745.01437901529</c:v>
                </c:pt>
                <c:pt idx="10655">
                  <c:v>734.91903102387</c:v>
                </c:pt>
                <c:pt idx="10656">
                  <c:v>726.1015264290294</c:v>
                </c:pt>
                <c:pt idx="10657">
                  <c:v>706.923569484048</c:v>
                </c:pt>
                <c:pt idx="10659">
                  <c:v>671.54924075415</c:v>
                </c:pt>
                <c:pt idx="10660">
                  <c:v>661.0511935314094</c:v>
                </c:pt>
                <c:pt idx="10661">
                  <c:v>655.3660297095078</c:v>
                </c:pt>
                <c:pt idx="10662">
                  <c:v>651.97777543668</c:v>
                </c:pt>
                <c:pt idx="10663">
                  <c:v>652.64834233371</c:v>
                </c:pt>
                <c:pt idx="10665">
                  <c:v>651.5856415298</c:v>
                </c:pt>
                <c:pt idx="10667">
                  <c:v>653.4466537513388</c:v>
                </c:pt>
                <c:pt idx="10669">
                  <c:v>652.23430356395</c:v>
                </c:pt>
                <c:pt idx="10671">
                  <c:v>652.19879683206</c:v>
                </c:pt>
                <c:pt idx="10672">
                  <c:v>651.0551479030501</c:v>
                </c:pt>
                <c:pt idx="10673">
                  <c:v>649.10567935469</c:v>
                </c:pt>
                <c:pt idx="10675">
                  <c:v>649.9419760547894</c:v>
                </c:pt>
                <c:pt idx="10676">
                  <c:v>651.54747137896</c:v>
                </c:pt>
                <c:pt idx="10678">
                  <c:v>651.9571037587087</c:v>
                </c:pt>
                <c:pt idx="10680">
                  <c:v>473.70107965477</c:v>
                </c:pt>
                <c:pt idx="10681">
                  <c:v>436.5863199895986</c:v>
                </c:pt>
                <c:pt idx="10682">
                  <c:v>416.022139738959</c:v>
                </c:pt>
                <c:pt idx="10683">
                  <c:v>401.05992873261</c:v>
                </c:pt>
                <c:pt idx="10684">
                  <c:v>398.52895748305</c:v>
                </c:pt>
                <c:pt idx="10686">
                  <c:v>399.44074278367</c:v>
                </c:pt>
                <c:pt idx="10688">
                  <c:v>398.97198023911</c:v>
                </c:pt>
                <c:pt idx="10691">
                  <c:v>648.6043226255099</c:v>
                </c:pt>
                <c:pt idx="10694">
                  <c:v>649.31400271745</c:v>
                </c:pt>
                <c:pt idx="10695">
                  <c:v>648.11449282844</c:v>
                </c:pt>
                <c:pt idx="10696">
                  <c:v>649.5622185657483</c:v>
                </c:pt>
                <c:pt idx="10697">
                  <c:v>648.3873094939983</c:v>
                </c:pt>
                <c:pt idx="10698">
                  <c:v>649.9865291860388</c:v>
                </c:pt>
                <c:pt idx="10699">
                  <c:v>648.4844670157501</c:v>
                </c:pt>
                <c:pt idx="10700">
                  <c:v>648.79019508361</c:v>
                </c:pt>
                <c:pt idx="10701">
                  <c:v>649.5712639573101</c:v>
                </c:pt>
                <c:pt idx="10702">
                  <c:v>648.8053746252001</c:v>
                </c:pt>
                <c:pt idx="10703">
                  <c:v>649.70173552607</c:v>
                </c:pt>
                <c:pt idx="10704">
                  <c:v>648.0512616516801</c:v>
                </c:pt>
                <c:pt idx="10705">
                  <c:v>648.49846196213</c:v>
                </c:pt>
                <c:pt idx="10706">
                  <c:v>647.5216034956788</c:v>
                </c:pt>
                <c:pt idx="10707">
                  <c:v>646.37713652657</c:v>
                </c:pt>
                <c:pt idx="10708">
                  <c:v>648.0173703033</c:v>
                </c:pt>
                <c:pt idx="10709">
                  <c:v>645.2202395833101</c:v>
                </c:pt>
                <c:pt idx="10710">
                  <c:v>646.84921652653</c:v>
                </c:pt>
                <c:pt idx="10711">
                  <c:v>644.9553524083601</c:v>
                </c:pt>
                <c:pt idx="10712">
                  <c:v>647.66108025766</c:v>
                </c:pt>
                <c:pt idx="10713">
                  <c:v>644.7079968566301</c:v>
                </c:pt>
                <c:pt idx="10714">
                  <c:v>643.8420152061801</c:v>
                </c:pt>
                <c:pt idx="10715">
                  <c:v>645.3556481407784</c:v>
                </c:pt>
                <c:pt idx="10716">
                  <c:v>642.3212733369401</c:v>
                </c:pt>
                <c:pt idx="10717">
                  <c:v>535.92000894326</c:v>
                </c:pt>
                <c:pt idx="10718">
                  <c:v>467.9993781784696</c:v>
                </c:pt>
                <c:pt idx="10719">
                  <c:v>433.7504746023301</c:v>
                </c:pt>
                <c:pt idx="10721">
                  <c:v>397.12274396677</c:v>
                </c:pt>
                <c:pt idx="10722">
                  <c:v>397.390757452809</c:v>
                </c:pt>
                <c:pt idx="10723">
                  <c:v>395.00572702256</c:v>
                </c:pt>
                <c:pt idx="10841">
                  <c:v>257.2890053074279</c:v>
                </c:pt>
                <c:pt idx="10842">
                  <c:v>287.0948642381745</c:v>
                </c:pt>
                <c:pt idx="10843">
                  <c:v>286.3577779987775</c:v>
                </c:pt>
                <c:pt idx="10844">
                  <c:v>287.00926196853</c:v>
                </c:pt>
                <c:pt idx="10845">
                  <c:v>289.100010849105</c:v>
                </c:pt>
                <c:pt idx="10846">
                  <c:v>285.76092176505</c:v>
                </c:pt>
                <c:pt idx="10847">
                  <c:v>311.37701480138</c:v>
                </c:pt>
                <c:pt idx="10848">
                  <c:v>384.45084865591</c:v>
                </c:pt>
                <c:pt idx="10849">
                  <c:v>565.6009639257901</c:v>
                </c:pt>
                <c:pt idx="10850">
                  <c:v>635.10654901268</c:v>
                </c:pt>
                <c:pt idx="10851">
                  <c:v>633.87008982362</c:v>
                </c:pt>
                <c:pt idx="10852">
                  <c:v>633.7181579297</c:v>
                </c:pt>
                <c:pt idx="10853">
                  <c:v>632.88071012873</c:v>
                </c:pt>
                <c:pt idx="10854">
                  <c:v>635.53697624285</c:v>
                </c:pt>
                <c:pt idx="10855">
                  <c:v>634.28072034765</c:v>
                </c:pt>
                <c:pt idx="10856">
                  <c:v>632.8365001470294</c:v>
                </c:pt>
                <c:pt idx="10857">
                  <c:v>633.68750053457</c:v>
                </c:pt>
                <c:pt idx="10858">
                  <c:v>633.97932633626</c:v>
                </c:pt>
                <c:pt idx="10859">
                  <c:v>632.8860304954584</c:v>
                </c:pt>
                <c:pt idx="10860">
                  <c:v>634.86237860858</c:v>
                </c:pt>
                <c:pt idx="10861">
                  <c:v>633.72582683118</c:v>
                </c:pt>
                <c:pt idx="10862">
                  <c:v>634.1988498019</c:v>
                </c:pt>
                <c:pt idx="10863">
                  <c:v>633.18612855889</c:v>
                </c:pt>
                <c:pt idx="10864">
                  <c:v>635.0073448890694</c:v>
                </c:pt>
                <c:pt idx="10865">
                  <c:v>633.8778809343901</c:v>
                </c:pt>
                <c:pt idx="10866">
                  <c:v>632.96468166062</c:v>
                </c:pt>
                <c:pt idx="10867">
                  <c:v>637.279332611741</c:v>
                </c:pt>
                <c:pt idx="10868">
                  <c:v>635.6070680748094</c:v>
                </c:pt>
                <c:pt idx="10869">
                  <c:v>539.99413132017</c:v>
                </c:pt>
                <c:pt idx="10871">
                  <c:v>432.950516473489</c:v>
                </c:pt>
                <c:pt idx="10872">
                  <c:v>412.31925800908</c:v>
                </c:pt>
                <c:pt idx="10873">
                  <c:v>398.2274547148</c:v>
                </c:pt>
                <c:pt idx="10874">
                  <c:v>395.9535782525389</c:v>
                </c:pt>
                <c:pt idx="10875">
                  <c:v>397.4223893806</c:v>
                </c:pt>
                <c:pt idx="10876">
                  <c:v>397.617317658649</c:v>
                </c:pt>
                <c:pt idx="10877">
                  <c:v>395.70449824615</c:v>
                </c:pt>
                <c:pt idx="10878">
                  <c:v>398.5374558301399</c:v>
                </c:pt>
                <c:pt idx="10879">
                  <c:v>396.8572960988201</c:v>
                </c:pt>
                <c:pt idx="10880">
                  <c:v>396.53972627626</c:v>
                </c:pt>
                <c:pt idx="10881">
                  <c:v>498.01581240037</c:v>
                </c:pt>
                <c:pt idx="10882">
                  <c:v>589.80087594372</c:v>
                </c:pt>
                <c:pt idx="10883">
                  <c:v>631.9499891735194</c:v>
                </c:pt>
                <c:pt idx="10884">
                  <c:v>632.13630404255</c:v>
                </c:pt>
                <c:pt idx="10885">
                  <c:v>619.9721914357489</c:v>
                </c:pt>
                <c:pt idx="10886">
                  <c:v>533.0537247069901</c:v>
                </c:pt>
                <c:pt idx="10887">
                  <c:v>375.3666065115621</c:v>
                </c:pt>
                <c:pt idx="10889">
                  <c:v>293.2047726482172</c:v>
                </c:pt>
                <c:pt idx="10890">
                  <c:v>289.89184443464</c:v>
                </c:pt>
                <c:pt idx="10891">
                  <c:v>179.3999309405796</c:v>
                </c:pt>
                <c:pt idx="10902">
                  <c:v>273.630974134742</c:v>
                </c:pt>
                <c:pt idx="10904">
                  <c:v>268.0539583939693</c:v>
                </c:pt>
                <c:pt idx="10905">
                  <c:v>268.1353208491249</c:v>
                </c:pt>
                <c:pt idx="10906">
                  <c:v>167.73601699695</c:v>
                </c:pt>
                <c:pt idx="10908">
                  <c:v>305.237865862553</c:v>
                </c:pt>
                <c:pt idx="10910">
                  <c:v>385.7538487220899</c:v>
                </c:pt>
                <c:pt idx="10911">
                  <c:v>392.2588472590199</c:v>
                </c:pt>
                <c:pt idx="10912">
                  <c:v>397.926025985439</c:v>
                </c:pt>
                <c:pt idx="10913">
                  <c:v>399.8034632038</c:v>
                </c:pt>
                <c:pt idx="10914">
                  <c:v>398.08288206899</c:v>
                </c:pt>
                <c:pt idx="10915">
                  <c:v>396.8226749668399</c:v>
                </c:pt>
                <c:pt idx="10916">
                  <c:v>399.3235467360099</c:v>
                </c:pt>
                <c:pt idx="10917">
                  <c:v>399.1767062713199</c:v>
                </c:pt>
                <c:pt idx="10918">
                  <c:v>397.9812442437499</c:v>
                </c:pt>
                <c:pt idx="10919">
                  <c:v>647.4170270394484</c:v>
                </c:pt>
                <c:pt idx="10920">
                  <c:v>647.4167236952786</c:v>
                </c:pt>
                <c:pt idx="10921">
                  <c:v>645.58114315122</c:v>
                </c:pt>
                <c:pt idx="10922">
                  <c:v>648.95979140893</c:v>
                </c:pt>
                <c:pt idx="10923">
                  <c:v>648.40849987786</c:v>
                </c:pt>
                <c:pt idx="10924">
                  <c:v>648.73912510808</c:v>
                </c:pt>
                <c:pt idx="10925">
                  <c:v>647.5343954953394</c:v>
                </c:pt>
                <c:pt idx="10926">
                  <c:v>649.5240598714294</c:v>
                </c:pt>
                <c:pt idx="10927">
                  <c:v>649.13544032524</c:v>
                </c:pt>
                <c:pt idx="10928">
                  <c:v>647.6920502646105</c:v>
                </c:pt>
                <c:pt idx="10929">
                  <c:v>651.14227003012</c:v>
                </c:pt>
                <c:pt idx="10931">
                  <c:v>648.4209257594189</c:v>
                </c:pt>
                <c:pt idx="10932">
                  <c:v>647.1301284372094</c:v>
                </c:pt>
                <c:pt idx="10933">
                  <c:v>649.4492192194994</c:v>
                </c:pt>
                <c:pt idx="10934">
                  <c:v>649.4282639282599</c:v>
                </c:pt>
                <c:pt idx="10935">
                  <c:v>649.4364236626699</c:v>
                </c:pt>
                <c:pt idx="10936">
                  <c:v>651.8276539689389</c:v>
                </c:pt>
                <c:pt idx="10939">
                  <c:v>651.66415646614</c:v>
                </c:pt>
                <c:pt idx="10940">
                  <c:v>649.95006223282</c:v>
                </c:pt>
                <c:pt idx="10941">
                  <c:v>618.61708395883</c:v>
                </c:pt>
                <c:pt idx="10942">
                  <c:v>554.2356760792</c:v>
                </c:pt>
                <c:pt idx="10943">
                  <c:v>478.2193816107724</c:v>
                </c:pt>
                <c:pt idx="10944">
                  <c:v>478.0655145172716</c:v>
                </c:pt>
                <c:pt idx="10945">
                  <c:v>379.0906042506052</c:v>
                </c:pt>
                <c:pt idx="10946">
                  <c:v>234.3702107337425</c:v>
                </c:pt>
                <c:pt idx="11007">
                  <c:v>229.592944555949</c:v>
                </c:pt>
                <c:pt idx="11008">
                  <c:v>273.1718139147886</c:v>
                </c:pt>
                <c:pt idx="11009">
                  <c:v>373.7818804120938</c:v>
                </c:pt>
                <c:pt idx="11010">
                  <c:v>484.3501543136799</c:v>
                </c:pt>
                <c:pt idx="11011">
                  <c:v>665.4517598111094</c:v>
                </c:pt>
                <c:pt idx="11013">
                  <c:v>668.2822848659494</c:v>
                </c:pt>
                <c:pt idx="11014">
                  <c:v>667.27933935616</c:v>
                </c:pt>
                <c:pt idx="11015">
                  <c:v>668.7305621347389</c:v>
                </c:pt>
                <c:pt idx="11016">
                  <c:v>668.8370105047183</c:v>
                </c:pt>
                <c:pt idx="11017">
                  <c:v>666.31861885835</c:v>
                </c:pt>
                <c:pt idx="11018">
                  <c:v>669.8685054662001</c:v>
                </c:pt>
                <c:pt idx="11019">
                  <c:v>668.74276504303</c:v>
                </c:pt>
                <c:pt idx="11020">
                  <c:v>667.76810362159</c:v>
                </c:pt>
                <c:pt idx="11021">
                  <c:v>574.49467224382</c:v>
                </c:pt>
                <c:pt idx="11022">
                  <c:v>493.07958879056</c:v>
                </c:pt>
                <c:pt idx="11023">
                  <c:v>448.62730398908</c:v>
                </c:pt>
                <c:pt idx="11024">
                  <c:v>425.10944202402</c:v>
                </c:pt>
                <c:pt idx="11025">
                  <c:v>268.621561330723</c:v>
                </c:pt>
                <c:pt idx="11194">
                  <c:v>257.0998411326893</c:v>
                </c:pt>
                <c:pt idx="11195">
                  <c:v>332.4499048363244</c:v>
                </c:pt>
                <c:pt idx="11196">
                  <c:v>465.2164081807801</c:v>
                </c:pt>
                <c:pt idx="11198">
                  <c:v>375.1378208283155</c:v>
                </c:pt>
                <c:pt idx="11199">
                  <c:v>291.8093431543355</c:v>
                </c:pt>
                <c:pt idx="11200">
                  <c:v>288.3238447189661</c:v>
                </c:pt>
                <c:pt idx="11201">
                  <c:v>284.0268530100275</c:v>
                </c:pt>
                <c:pt idx="11202">
                  <c:v>282.2423583636273</c:v>
                </c:pt>
                <c:pt idx="11204">
                  <c:v>278.5747668680376</c:v>
                </c:pt>
                <c:pt idx="11205">
                  <c:v>276.5031101186239</c:v>
                </c:pt>
                <c:pt idx="11206">
                  <c:v>275.014840852752</c:v>
                </c:pt>
                <c:pt idx="11207">
                  <c:v>273.6880369447408</c:v>
                </c:pt>
                <c:pt idx="11208">
                  <c:v>272.4198426243357</c:v>
                </c:pt>
                <c:pt idx="11209">
                  <c:v>271.315280907764</c:v>
                </c:pt>
                <c:pt idx="11210">
                  <c:v>203.3232379326431</c:v>
                </c:pt>
                <c:pt idx="11212">
                  <c:v>148.17658038272</c:v>
                </c:pt>
                <c:pt idx="11213">
                  <c:v>165.119157360955</c:v>
                </c:pt>
                <c:pt idx="11214">
                  <c:v>177.5937553740224</c:v>
                </c:pt>
                <c:pt idx="11215">
                  <c:v>222.22938133008</c:v>
                </c:pt>
                <c:pt idx="11216">
                  <c:v>274.057388871185</c:v>
                </c:pt>
                <c:pt idx="11217">
                  <c:v>335.309181821115</c:v>
                </c:pt>
                <c:pt idx="11218">
                  <c:v>372.8015957400789</c:v>
                </c:pt>
                <c:pt idx="11219">
                  <c:v>384.8560754613299</c:v>
                </c:pt>
                <c:pt idx="11220">
                  <c:v>398.750935446059</c:v>
                </c:pt>
                <c:pt idx="11222">
                  <c:v>401.7780953789596</c:v>
                </c:pt>
                <c:pt idx="11223">
                  <c:v>648.5264096812289</c:v>
                </c:pt>
                <c:pt idx="11224">
                  <c:v>666.8515186581899</c:v>
                </c:pt>
                <c:pt idx="11225">
                  <c:v>669.637683890268</c:v>
                </c:pt>
                <c:pt idx="11226">
                  <c:v>668.8083076890998</c:v>
                </c:pt>
                <c:pt idx="11227">
                  <c:v>667.33416744684</c:v>
                </c:pt>
                <c:pt idx="11228">
                  <c:v>669.08711513657</c:v>
                </c:pt>
                <c:pt idx="11229">
                  <c:v>667.27377518084</c:v>
                </c:pt>
                <c:pt idx="11230">
                  <c:v>669.6362484342987</c:v>
                </c:pt>
                <c:pt idx="11231">
                  <c:v>669.02482813904</c:v>
                </c:pt>
                <c:pt idx="11232">
                  <c:v>668.19418998377</c:v>
                </c:pt>
                <c:pt idx="11233">
                  <c:v>668.10632976703</c:v>
                </c:pt>
                <c:pt idx="11234">
                  <c:v>669.5440097328799</c:v>
                </c:pt>
                <c:pt idx="11235">
                  <c:v>668.19877268555</c:v>
                </c:pt>
                <c:pt idx="11236">
                  <c:v>668.29410513608</c:v>
                </c:pt>
                <c:pt idx="11239">
                  <c:v>669.0496379859583</c:v>
                </c:pt>
                <c:pt idx="11240">
                  <c:v>671.88580047479</c:v>
                </c:pt>
                <c:pt idx="11242">
                  <c:v>672.3284237751899</c:v>
                </c:pt>
                <c:pt idx="11243">
                  <c:v>671.78817234092</c:v>
                </c:pt>
                <c:pt idx="11245">
                  <c:v>672.34308975934</c:v>
                </c:pt>
                <c:pt idx="11248">
                  <c:v>672.6678523054183</c:v>
                </c:pt>
                <c:pt idx="11250">
                  <c:v>503.70732170947</c:v>
                </c:pt>
                <c:pt idx="11251">
                  <c:v>456.1076334939601</c:v>
                </c:pt>
                <c:pt idx="11252">
                  <c:v>424.7933141894</c:v>
                </c:pt>
                <c:pt idx="11253">
                  <c:v>406.14515226535</c:v>
                </c:pt>
                <c:pt idx="11254">
                  <c:v>404.04367589314</c:v>
                </c:pt>
                <c:pt idx="11255">
                  <c:v>402.2109438565896</c:v>
                </c:pt>
                <c:pt idx="11256">
                  <c:v>401.9268930170699</c:v>
                </c:pt>
                <c:pt idx="11257">
                  <c:v>404.016708171589</c:v>
                </c:pt>
                <c:pt idx="11258">
                  <c:v>402.494868603</c:v>
                </c:pt>
                <c:pt idx="11259">
                  <c:v>402.408859791119</c:v>
                </c:pt>
                <c:pt idx="11260">
                  <c:v>403.91456462478</c:v>
                </c:pt>
                <c:pt idx="11261">
                  <c:v>645.81518443236</c:v>
                </c:pt>
                <c:pt idx="11262">
                  <c:v>675.47474363726</c:v>
                </c:pt>
                <c:pt idx="11263">
                  <c:v>673.7059885223</c:v>
                </c:pt>
                <c:pt idx="11264">
                  <c:v>673.9593571558801</c:v>
                </c:pt>
                <c:pt idx="11265">
                  <c:v>676.4557568032585</c:v>
                </c:pt>
                <c:pt idx="11266">
                  <c:v>674.17083015096</c:v>
                </c:pt>
                <c:pt idx="11267">
                  <c:v>675.97698143449</c:v>
                </c:pt>
                <c:pt idx="11268">
                  <c:v>675.03781406784</c:v>
                </c:pt>
                <c:pt idx="11269">
                  <c:v>673.74008890121</c:v>
                </c:pt>
                <c:pt idx="11270">
                  <c:v>676.859168985658</c:v>
                </c:pt>
                <c:pt idx="11271">
                  <c:v>675.9808607914994</c:v>
                </c:pt>
                <c:pt idx="11272">
                  <c:v>673.45071580634</c:v>
                </c:pt>
                <c:pt idx="11273">
                  <c:v>676.6310138388899</c:v>
                </c:pt>
                <c:pt idx="11274">
                  <c:v>674.47372595602</c:v>
                </c:pt>
                <c:pt idx="11275">
                  <c:v>679.3548524846988</c:v>
                </c:pt>
                <c:pt idx="11276">
                  <c:v>677.20802256929</c:v>
                </c:pt>
                <c:pt idx="11277">
                  <c:v>675.8409448009683</c:v>
                </c:pt>
                <c:pt idx="11278">
                  <c:v>677.7313642355399</c:v>
                </c:pt>
                <c:pt idx="11279">
                  <c:v>678.2512425937289</c:v>
                </c:pt>
                <c:pt idx="11281">
                  <c:v>679.3904635242001</c:v>
                </c:pt>
                <c:pt idx="11282">
                  <c:v>678.16223036872</c:v>
                </c:pt>
                <c:pt idx="11284">
                  <c:v>679.3640628647884</c:v>
                </c:pt>
                <c:pt idx="11285">
                  <c:v>679.1123761932894</c:v>
                </c:pt>
                <c:pt idx="11287">
                  <c:v>613.47840634704</c:v>
                </c:pt>
                <c:pt idx="11288">
                  <c:v>511.593257208129</c:v>
                </c:pt>
                <c:pt idx="11289">
                  <c:v>463.4847010938501</c:v>
                </c:pt>
                <c:pt idx="11290">
                  <c:v>432.38329928325</c:v>
                </c:pt>
                <c:pt idx="11291">
                  <c:v>411.6487419630401</c:v>
                </c:pt>
                <c:pt idx="11292">
                  <c:v>409.5058663697503</c:v>
                </c:pt>
                <c:pt idx="11293">
                  <c:v>407.291337224229</c:v>
                </c:pt>
                <c:pt idx="11294">
                  <c:v>411.46128919758</c:v>
                </c:pt>
                <c:pt idx="11295">
                  <c:v>409.7070907858</c:v>
                </c:pt>
                <c:pt idx="11296">
                  <c:v>407.9416502566596</c:v>
                </c:pt>
                <c:pt idx="11298">
                  <c:v>408.7779148639099</c:v>
                </c:pt>
                <c:pt idx="11300">
                  <c:v>683.1924018774</c:v>
                </c:pt>
                <c:pt idx="11301">
                  <c:v>682.3482532337089</c:v>
                </c:pt>
                <c:pt idx="11302">
                  <c:v>683.8931599228</c:v>
                </c:pt>
                <c:pt idx="11303">
                  <c:v>682.3910181279794</c:v>
                </c:pt>
                <c:pt idx="11304">
                  <c:v>682.00483636568</c:v>
                </c:pt>
                <c:pt idx="11305">
                  <c:v>684.26141854061</c:v>
                </c:pt>
                <c:pt idx="11306">
                  <c:v>682.97237424678</c:v>
                </c:pt>
                <c:pt idx="11308">
                  <c:v>683.8046485959987</c:v>
                </c:pt>
                <c:pt idx="11309">
                  <c:v>683.85478596091</c:v>
                </c:pt>
                <c:pt idx="11310">
                  <c:v>685.8431682287201</c:v>
                </c:pt>
                <c:pt idx="11311">
                  <c:v>683.6927925459</c:v>
                </c:pt>
                <c:pt idx="11312">
                  <c:v>683.11484334162</c:v>
                </c:pt>
                <c:pt idx="11313">
                  <c:v>684.5263290708001</c:v>
                </c:pt>
                <c:pt idx="11314">
                  <c:v>684.3867162702301</c:v>
                </c:pt>
                <c:pt idx="11315">
                  <c:v>685.45684365082</c:v>
                </c:pt>
                <c:pt idx="11316">
                  <c:v>684.33530325886</c:v>
                </c:pt>
                <c:pt idx="11317">
                  <c:v>682.4519428340186</c:v>
                </c:pt>
                <c:pt idx="11318">
                  <c:v>685.11347287237</c:v>
                </c:pt>
                <c:pt idx="11319">
                  <c:v>683.90883538</c:v>
                </c:pt>
                <c:pt idx="11320">
                  <c:v>685.1360069855288</c:v>
                </c:pt>
                <c:pt idx="11321">
                  <c:v>685.4392396015194</c:v>
                </c:pt>
                <c:pt idx="11322">
                  <c:v>683.68974282393</c:v>
                </c:pt>
                <c:pt idx="11323">
                  <c:v>685.31008324336</c:v>
                </c:pt>
                <c:pt idx="11324">
                  <c:v>445.4610235136699</c:v>
                </c:pt>
                <c:pt idx="11338">
                  <c:v>211.0033955638491</c:v>
                </c:pt>
                <c:pt idx="11339">
                  <c:v>339.6639429665662</c:v>
                </c:pt>
                <c:pt idx="11340">
                  <c:v>352.089815363565</c:v>
                </c:pt>
                <c:pt idx="11341">
                  <c:v>358.5061543130033</c:v>
                </c:pt>
                <c:pt idx="11342">
                  <c:v>361.2795048812533</c:v>
                </c:pt>
                <c:pt idx="11343">
                  <c:v>361.8264020063277</c:v>
                </c:pt>
                <c:pt idx="11344">
                  <c:v>364.4998742394601</c:v>
                </c:pt>
                <c:pt idx="11345">
                  <c:v>363.7276153679832</c:v>
                </c:pt>
                <c:pt idx="11346">
                  <c:v>363.8183290916131</c:v>
                </c:pt>
                <c:pt idx="11347">
                  <c:v>361.1492092240301</c:v>
                </c:pt>
                <c:pt idx="11348">
                  <c:v>358.8524005669632</c:v>
                </c:pt>
                <c:pt idx="11349">
                  <c:v>356.2126324650832</c:v>
                </c:pt>
                <c:pt idx="11350">
                  <c:v>329.9326703119726</c:v>
                </c:pt>
                <c:pt idx="11352">
                  <c:v>305.5530053543746</c:v>
                </c:pt>
                <c:pt idx="11353">
                  <c:v>298.7265323500222</c:v>
                </c:pt>
                <c:pt idx="11354">
                  <c:v>299.9367311507066</c:v>
                </c:pt>
                <c:pt idx="11355">
                  <c:v>299.0974668728737</c:v>
                </c:pt>
                <c:pt idx="11356">
                  <c:v>302.1287681414336</c:v>
                </c:pt>
                <c:pt idx="11357">
                  <c:v>303.9425205433482</c:v>
                </c:pt>
                <c:pt idx="11358">
                  <c:v>306.3656299148123</c:v>
                </c:pt>
                <c:pt idx="11359">
                  <c:v>305.63643720983</c:v>
                </c:pt>
                <c:pt idx="11360">
                  <c:v>301.0945032354892</c:v>
                </c:pt>
                <c:pt idx="11361">
                  <c:v>299.068196025717</c:v>
                </c:pt>
                <c:pt idx="11362">
                  <c:v>292.0349145290127</c:v>
                </c:pt>
                <c:pt idx="11375">
                  <c:v>311.1465338914899</c:v>
                </c:pt>
                <c:pt idx="11376">
                  <c:v>495.70530407643</c:v>
                </c:pt>
                <c:pt idx="11377">
                  <c:v>638.8471008122375</c:v>
                </c:pt>
                <c:pt idx="11378">
                  <c:v>688.14337170442</c:v>
                </c:pt>
                <c:pt idx="11379">
                  <c:v>686.9091726822</c:v>
                </c:pt>
                <c:pt idx="11380">
                  <c:v>684.5308050936799</c:v>
                </c:pt>
                <c:pt idx="11381">
                  <c:v>685.9627863329088</c:v>
                </c:pt>
                <c:pt idx="11382">
                  <c:v>684.9381043142594</c:v>
                </c:pt>
                <c:pt idx="11383">
                  <c:v>686.6573251925678</c:v>
                </c:pt>
                <c:pt idx="11384">
                  <c:v>685.429489303</c:v>
                </c:pt>
                <c:pt idx="11385">
                  <c:v>684.9916551251288</c:v>
                </c:pt>
                <c:pt idx="11386">
                  <c:v>688.15427685561</c:v>
                </c:pt>
                <c:pt idx="11387">
                  <c:v>686.04789792415</c:v>
                </c:pt>
                <c:pt idx="11388">
                  <c:v>684.7859248874694</c:v>
                </c:pt>
                <c:pt idx="11389">
                  <c:v>687.22715955417</c:v>
                </c:pt>
                <c:pt idx="11390">
                  <c:v>686.11958549733</c:v>
                </c:pt>
                <c:pt idx="11391">
                  <c:v>684.54196566769</c:v>
                </c:pt>
                <c:pt idx="11392">
                  <c:v>687.29837779492</c:v>
                </c:pt>
                <c:pt idx="11393">
                  <c:v>685.0498938639494</c:v>
                </c:pt>
                <c:pt idx="11394">
                  <c:v>683.8322086420985</c:v>
                </c:pt>
                <c:pt idx="11395">
                  <c:v>685.39151384859</c:v>
                </c:pt>
                <c:pt idx="11396">
                  <c:v>684.68831456535</c:v>
                </c:pt>
                <c:pt idx="11397">
                  <c:v>683.99399246354</c:v>
                </c:pt>
                <c:pt idx="11398">
                  <c:v>685.57195523916</c:v>
                </c:pt>
                <c:pt idx="11399">
                  <c:v>684.67447657532</c:v>
                </c:pt>
                <c:pt idx="11400">
                  <c:v>685.59810963811</c:v>
                </c:pt>
                <c:pt idx="11401">
                  <c:v>648.16044187431</c:v>
                </c:pt>
                <c:pt idx="11402">
                  <c:v>547.2688776092005</c:v>
                </c:pt>
                <c:pt idx="11403">
                  <c:v>517.63534673069</c:v>
                </c:pt>
                <c:pt idx="11404">
                  <c:v>503.0089613449799</c:v>
                </c:pt>
                <c:pt idx="11405">
                  <c:v>497.00103515079</c:v>
                </c:pt>
                <c:pt idx="11406">
                  <c:v>498.65238438177</c:v>
                </c:pt>
                <c:pt idx="11407">
                  <c:v>482.9512032184599</c:v>
                </c:pt>
                <c:pt idx="11408">
                  <c:v>484.30252843554</c:v>
                </c:pt>
                <c:pt idx="11410">
                  <c:v>477.62076427935</c:v>
                </c:pt>
                <c:pt idx="11411">
                  <c:v>478.292468326</c:v>
                </c:pt>
                <c:pt idx="11412">
                  <c:v>475.703190278549</c:v>
                </c:pt>
                <c:pt idx="11413">
                  <c:v>709.5024427845788</c:v>
                </c:pt>
                <c:pt idx="11414">
                  <c:v>779.3281204707594</c:v>
                </c:pt>
                <c:pt idx="11415">
                  <c:v>773.9550729858994</c:v>
                </c:pt>
                <c:pt idx="11416">
                  <c:v>774.4410188990278</c:v>
                </c:pt>
                <c:pt idx="11417">
                  <c:v>773.87112816712</c:v>
                </c:pt>
                <c:pt idx="11418">
                  <c:v>776.1316628609987</c:v>
                </c:pt>
                <c:pt idx="11419">
                  <c:v>773.89514813757</c:v>
                </c:pt>
                <c:pt idx="11420">
                  <c:v>773.63787424008</c:v>
                </c:pt>
                <c:pt idx="11421">
                  <c:v>777.81844464529</c:v>
                </c:pt>
                <c:pt idx="11422">
                  <c:v>776.4550131799688</c:v>
                </c:pt>
                <c:pt idx="11423">
                  <c:v>781.60436476623</c:v>
                </c:pt>
                <c:pt idx="11424">
                  <c:v>781.8417532810694</c:v>
                </c:pt>
                <c:pt idx="11425">
                  <c:v>781.00826057915</c:v>
                </c:pt>
                <c:pt idx="11426">
                  <c:v>784.4736439834294</c:v>
                </c:pt>
                <c:pt idx="11427">
                  <c:v>787.2326752371</c:v>
                </c:pt>
                <c:pt idx="11428">
                  <c:v>791.3202850656094</c:v>
                </c:pt>
                <c:pt idx="11429">
                  <c:v>789.1534203516398</c:v>
                </c:pt>
                <c:pt idx="11430">
                  <c:v>787.49273661123</c:v>
                </c:pt>
                <c:pt idx="11431">
                  <c:v>784.48303128278</c:v>
                </c:pt>
                <c:pt idx="11432">
                  <c:v>782.52991177206</c:v>
                </c:pt>
                <c:pt idx="11434">
                  <c:v>776.4458178868088</c:v>
                </c:pt>
                <c:pt idx="11435">
                  <c:v>775.2599174841994</c:v>
                </c:pt>
                <c:pt idx="11436">
                  <c:v>772.38705477018</c:v>
                </c:pt>
                <c:pt idx="11439">
                  <c:v>729.9025619116699</c:v>
                </c:pt>
                <c:pt idx="11440">
                  <c:v>605.376294941</c:v>
                </c:pt>
                <c:pt idx="11442">
                  <c:v>503.00489356446</c:v>
                </c:pt>
                <c:pt idx="11443">
                  <c:v>478.686557812899</c:v>
                </c:pt>
                <c:pt idx="11444">
                  <c:v>469.2994809018801</c:v>
                </c:pt>
                <c:pt idx="11445">
                  <c:v>469.8722302635799</c:v>
                </c:pt>
                <c:pt idx="11446">
                  <c:v>466.20478788326</c:v>
                </c:pt>
                <c:pt idx="11447">
                  <c:v>465.4315501486287</c:v>
                </c:pt>
                <c:pt idx="11448">
                  <c:v>459.26407685548</c:v>
                </c:pt>
                <c:pt idx="11449">
                  <c:v>455.5261748036291</c:v>
                </c:pt>
                <c:pt idx="11450">
                  <c:v>449.78463130093</c:v>
                </c:pt>
                <c:pt idx="11452">
                  <c:v>728.01576060867</c:v>
                </c:pt>
                <c:pt idx="11453">
                  <c:v>723.53408069165</c:v>
                </c:pt>
                <c:pt idx="11456">
                  <c:v>697.7530111571005</c:v>
                </c:pt>
                <c:pt idx="11457">
                  <c:v>691.28048439572</c:v>
                </c:pt>
                <c:pt idx="11458">
                  <c:v>684.7797673153</c:v>
                </c:pt>
                <c:pt idx="11459">
                  <c:v>682.94133920192</c:v>
                </c:pt>
                <c:pt idx="11460">
                  <c:v>678.60377995458</c:v>
                </c:pt>
                <c:pt idx="11461">
                  <c:v>675.2037586105</c:v>
                </c:pt>
                <c:pt idx="11462">
                  <c:v>676.37860429048</c:v>
                </c:pt>
                <c:pt idx="11463">
                  <c:v>673.79856674142</c:v>
                </c:pt>
                <c:pt idx="11464">
                  <c:v>673.27586005197</c:v>
                </c:pt>
                <c:pt idx="11466">
                  <c:v>672.67773927528</c:v>
                </c:pt>
                <c:pt idx="11467">
                  <c:v>669.59569535997</c:v>
                </c:pt>
                <c:pt idx="11468">
                  <c:v>671.4476108139471</c:v>
                </c:pt>
                <c:pt idx="11469">
                  <c:v>669.43068003619</c:v>
                </c:pt>
                <c:pt idx="11470">
                  <c:v>671.85147307684</c:v>
                </c:pt>
                <c:pt idx="11472">
                  <c:v>668.66688237433</c:v>
                </c:pt>
                <c:pt idx="11473">
                  <c:v>669.9348265992094</c:v>
                </c:pt>
                <c:pt idx="11474">
                  <c:v>668.70328994883</c:v>
                </c:pt>
                <c:pt idx="11475">
                  <c:v>671.4429172031694</c:v>
                </c:pt>
                <c:pt idx="11477">
                  <c:v>646.6201076863</c:v>
                </c:pt>
                <c:pt idx="11478">
                  <c:v>526.8029236026089</c:v>
                </c:pt>
                <c:pt idx="11479">
                  <c:v>465.87167559914</c:v>
                </c:pt>
                <c:pt idx="11480">
                  <c:v>434.4641544587391</c:v>
                </c:pt>
                <c:pt idx="11481">
                  <c:v>411.998395780739</c:v>
                </c:pt>
                <c:pt idx="11482">
                  <c:v>408.13329920275</c:v>
                </c:pt>
                <c:pt idx="11483">
                  <c:v>406.2724222510399</c:v>
                </c:pt>
                <c:pt idx="11484">
                  <c:v>404.84492958147</c:v>
                </c:pt>
                <c:pt idx="11485">
                  <c:v>405.70754917657</c:v>
                </c:pt>
                <c:pt idx="11486">
                  <c:v>404.72424210994</c:v>
                </c:pt>
                <c:pt idx="11487">
                  <c:v>406.8263243324699</c:v>
                </c:pt>
                <c:pt idx="11488">
                  <c:v>405.036029004079</c:v>
                </c:pt>
                <c:pt idx="11489">
                  <c:v>568.22760087414</c:v>
                </c:pt>
                <c:pt idx="11490">
                  <c:v>669.5218867822288</c:v>
                </c:pt>
                <c:pt idx="11491">
                  <c:v>668.91363426152</c:v>
                </c:pt>
                <c:pt idx="11493">
                  <c:v>668.4371438337678</c:v>
                </c:pt>
                <c:pt idx="11494">
                  <c:v>669.58882709062</c:v>
                </c:pt>
                <c:pt idx="11495">
                  <c:v>643.2680082999099</c:v>
                </c:pt>
                <c:pt idx="11496">
                  <c:v>587.142713628244</c:v>
                </c:pt>
                <c:pt idx="11497">
                  <c:v>322.3519692099533</c:v>
                </c:pt>
                <c:pt idx="11498">
                  <c:v>322.8581896733332</c:v>
                </c:pt>
                <c:pt idx="11499">
                  <c:v>321.0719322124331</c:v>
                </c:pt>
                <c:pt idx="11501">
                  <c:v>321.0119971917342</c:v>
                </c:pt>
                <c:pt idx="11502">
                  <c:v>299.18399546946</c:v>
                </c:pt>
                <c:pt idx="11503">
                  <c:v>292.7635793501136</c:v>
                </c:pt>
                <c:pt idx="11504">
                  <c:v>288.9014802008214</c:v>
                </c:pt>
                <c:pt idx="11505">
                  <c:v>286.3818685872153</c:v>
                </c:pt>
                <c:pt idx="11506">
                  <c:v>283.2603704870135</c:v>
                </c:pt>
                <c:pt idx="11507">
                  <c:v>281.3665081956996</c:v>
                </c:pt>
                <c:pt idx="11508">
                  <c:v>279.4346365190144</c:v>
                </c:pt>
                <c:pt idx="11509">
                  <c:v>276.9293327957996</c:v>
                </c:pt>
                <c:pt idx="11510">
                  <c:v>275.7210973148397</c:v>
                </c:pt>
                <c:pt idx="11511">
                  <c:v>274.7918189723149</c:v>
                </c:pt>
                <c:pt idx="11512">
                  <c:v>272.5741534375372</c:v>
                </c:pt>
                <c:pt idx="11513">
                  <c:v>311.8361279487577</c:v>
                </c:pt>
                <c:pt idx="11514">
                  <c:v>369.8080454572098</c:v>
                </c:pt>
                <c:pt idx="11515">
                  <c:v>391.2539154803209</c:v>
                </c:pt>
                <c:pt idx="11516">
                  <c:v>418.106713423806</c:v>
                </c:pt>
                <c:pt idx="11517">
                  <c:v>411.7511343142891</c:v>
                </c:pt>
                <c:pt idx="11519">
                  <c:v>407.50543635449</c:v>
                </c:pt>
                <c:pt idx="11520">
                  <c:v>402.12948080485</c:v>
                </c:pt>
                <c:pt idx="11521">
                  <c:v>399.62164724486</c:v>
                </c:pt>
                <c:pt idx="11522">
                  <c:v>398.613674447699</c:v>
                </c:pt>
                <c:pt idx="11524">
                  <c:v>311.9157748141</c:v>
                </c:pt>
                <c:pt idx="11701">
                  <c:v>229.2323616916837</c:v>
                </c:pt>
                <c:pt idx="11702">
                  <c:v>263.2473215290178</c:v>
                </c:pt>
                <c:pt idx="11703">
                  <c:v>614.312104264152</c:v>
                </c:pt>
                <c:pt idx="11705">
                  <c:v>653.27819663234</c:v>
                </c:pt>
                <c:pt idx="11706">
                  <c:v>544.23677951208</c:v>
                </c:pt>
                <c:pt idx="11707">
                  <c:v>475.0370539586087</c:v>
                </c:pt>
                <c:pt idx="11708">
                  <c:v>435.7344149135996</c:v>
                </c:pt>
                <c:pt idx="11709">
                  <c:v>411.2502273858</c:v>
                </c:pt>
                <c:pt idx="11712">
                  <c:v>401.1318367341896</c:v>
                </c:pt>
                <c:pt idx="11714">
                  <c:v>403.56485799285</c:v>
                </c:pt>
                <c:pt idx="11715">
                  <c:v>401.80474725885</c:v>
                </c:pt>
                <c:pt idx="11717">
                  <c:v>402.40186350195</c:v>
                </c:pt>
                <c:pt idx="11718">
                  <c:v>655.4425417971294</c:v>
                </c:pt>
                <c:pt idx="11719">
                  <c:v>657.31636428168</c:v>
                </c:pt>
                <c:pt idx="11720">
                  <c:v>656.7139895309305</c:v>
                </c:pt>
                <c:pt idx="11721">
                  <c:v>658.7481156732801</c:v>
                </c:pt>
                <c:pt idx="11722">
                  <c:v>657.23271289731</c:v>
                </c:pt>
                <c:pt idx="11723">
                  <c:v>656.67129863283</c:v>
                </c:pt>
                <c:pt idx="11724">
                  <c:v>659.03193296009</c:v>
                </c:pt>
                <c:pt idx="11725">
                  <c:v>656.87565054287</c:v>
                </c:pt>
                <c:pt idx="11727">
                  <c:v>658.1828013906401</c:v>
                </c:pt>
                <c:pt idx="11729">
                  <c:v>659.56283467192</c:v>
                </c:pt>
                <c:pt idx="11730">
                  <c:v>661.79804261619</c:v>
                </c:pt>
                <c:pt idx="11732">
                  <c:v>662.6462288158575</c:v>
                </c:pt>
                <c:pt idx="11733">
                  <c:v>662.09907704587</c:v>
                </c:pt>
                <c:pt idx="11735">
                  <c:v>663.24387553396</c:v>
                </c:pt>
                <c:pt idx="11736">
                  <c:v>662.1359524297001</c:v>
                </c:pt>
                <c:pt idx="11738">
                  <c:v>664.36941207874</c:v>
                </c:pt>
                <c:pt idx="11739">
                  <c:v>663.16436716213</c:v>
                </c:pt>
                <c:pt idx="11740">
                  <c:v>664.8462797261</c:v>
                </c:pt>
                <c:pt idx="11741">
                  <c:v>663.6609178453286</c:v>
                </c:pt>
                <c:pt idx="11742">
                  <c:v>665.90398908366</c:v>
                </c:pt>
                <c:pt idx="11743">
                  <c:v>664.49224274732</c:v>
                </c:pt>
                <c:pt idx="11744">
                  <c:v>562.92677980268</c:v>
                </c:pt>
                <c:pt idx="11745">
                  <c:v>486.92648998479</c:v>
                </c:pt>
                <c:pt idx="11746">
                  <c:v>444.24542897715</c:v>
                </c:pt>
                <c:pt idx="11747">
                  <c:v>421.32524192643</c:v>
                </c:pt>
                <c:pt idx="11748">
                  <c:v>407.67810555133</c:v>
                </c:pt>
                <c:pt idx="11749">
                  <c:v>406.98297133301</c:v>
                </c:pt>
                <c:pt idx="11750">
                  <c:v>408.2921367973291</c:v>
                </c:pt>
                <c:pt idx="11751">
                  <c:v>406.31906365357</c:v>
                </c:pt>
                <c:pt idx="11752">
                  <c:v>409.3154611988801</c:v>
                </c:pt>
                <c:pt idx="11753">
                  <c:v>407.16437192834</c:v>
                </c:pt>
                <c:pt idx="11754">
                  <c:v>406.186039180299</c:v>
                </c:pt>
                <c:pt idx="11755">
                  <c:v>408.8554209850201</c:v>
                </c:pt>
                <c:pt idx="11756">
                  <c:v>668.38599325771</c:v>
                </c:pt>
                <c:pt idx="11758">
                  <c:v>668.12083562974</c:v>
                </c:pt>
                <c:pt idx="11760">
                  <c:v>669.49233637515</c:v>
                </c:pt>
                <c:pt idx="11762">
                  <c:v>669.1835463954699</c:v>
                </c:pt>
                <c:pt idx="11763">
                  <c:v>669.4451424880789</c:v>
                </c:pt>
                <c:pt idx="11764">
                  <c:v>671.1176000134386</c:v>
                </c:pt>
                <c:pt idx="11766">
                  <c:v>671.9444616647294</c:v>
                </c:pt>
                <c:pt idx="11767">
                  <c:v>672.7458890064901</c:v>
                </c:pt>
                <c:pt idx="11768">
                  <c:v>671.07290606024</c:v>
                </c:pt>
                <c:pt idx="11769">
                  <c:v>672.23382692904</c:v>
                </c:pt>
                <c:pt idx="11770">
                  <c:v>672.8271263024975</c:v>
                </c:pt>
                <c:pt idx="11771">
                  <c:v>675.29095016148</c:v>
                </c:pt>
                <c:pt idx="11772">
                  <c:v>673.0025561524585</c:v>
                </c:pt>
                <c:pt idx="11773">
                  <c:v>672.34830629507</c:v>
                </c:pt>
                <c:pt idx="11774">
                  <c:v>674.4654109892289</c:v>
                </c:pt>
                <c:pt idx="11775">
                  <c:v>674.09313195086</c:v>
                </c:pt>
                <c:pt idx="11776">
                  <c:v>676.22087077318</c:v>
                </c:pt>
                <c:pt idx="11777">
                  <c:v>673.99804784651</c:v>
                </c:pt>
                <c:pt idx="11778">
                  <c:v>675.2914779808</c:v>
                </c:pt>
                <c:pt idx="11779">
                  <c:v>675.59914986221</c:v>
                </c:pt>
                <c:pt idx="11780">
                  <c:v>673.7465724707</c:v>
                </c:pt>
                <c:pt idx="11781">
                  <c:v>675.90719260985</c:v>
                </c:pt>
                <c:pt idx="11782">
                  <c:v>577.1656040355189</c:v>
                </c:pt>
                <c:pt idx="11783">
                  <c:v>497.89318359372</c:v>
                </c:pt>
                <c:pt idx="11784">
                  <c:v>452.720368737229</c:v>
                </c:pt>
                <c:pt idx="11785">
                  <c:v>424.82071316893</c:v>
                </c:pt>
                <c:pt idx="11786">
                  <c:v>411.4734815479399</c:v>
                </c:pt>
                <c:pt idx="11787">
                  <c:v>408.39048855694</c:v>
                </c:pt>
                <c:pt idx="11788">
                  <c:v>411.22268288093</c:v>
                </c:pt>
                <c:pt idx="11789">
                  <c:v>409.21822677405</c:v>
                </c:pt>
                <c:pt idx="11790">
                  <c:v>407.8990696251101</c:v>
                </c:pt>
                <c:pt idx="11791">
                  <c:v>408.84197990095</c:v>
                </c:pt>
                <c:pt idx="11793">
                  <c:v>216.134947099526</c:v>
                </c:pt>
                <c:pt idx="11795">
                  <c:v>258.1480267189833</c:v>
                </c:pt>
                <c:pt idx="11797">
                  <c:v>332.4529954186582</c:v>
                </c:pt>
                <c:pt idx="11798">
                  <c:v>337.673213152332</c:v>
                </c:pt>
                <c:pt idx="11799">
                  <c:v>335.2758235081756</c:v>
                </c:pt>
                <c:pt idx="11800">
                  <c:v>335.1042404885081</c:v>
                </c:pt>
                <c:pt idx="11802">
                  <c:v>346.93478771816</c:v>
                </c:pt>
                <c:pt idx="11803">
                  <c:v>395.4789699527091</c:v>
                </c:pt>
                <c:pt idx="11804">
                  <c:v>458.7089609384813</c:v>
                </c:pt>
                <c:pt idx="11805">
                  <c:v>507.7964720582764</c:v>
                </c:pt>
                <c:pt idx="11806">
                  <c:v>541.760635649095</c:v>
                </c:pt>
                <c:pt idx="11807">
                  <c:v>599.0464857155171</c:v>
                </c:pt>
                <c:pt idx="11809">
                  <c:v>643.4654814440194</c:v>
                </c:pt>
                <c:pt idx="11810">
                  <c:v>663.6601494724289</c:v>
                </c:pt>
                <c:pt idx="11812">
                  <c:v>679.69639605828</c:v>
                </c:pt>
                <c:pt idx="11813">
                  <c:v>684.77874678618</c:v>
                </c:pt>
                <c:pt idx="11814">
                  <c:v>683.1432452783</c:v>
                </c:pt>
                <c:pt idx="11815">
                  <c:v>681.59279517655</c:v>
                </c:pt>
                <c:pt idx="11816">
                  <c:v>685.44332796058</c:v>
                </c:pt>
                <c:pt idx="11817">
                  <c:v>683.7171123654994</c:v>
                </c:pt>
                <c:pt idx="11818">
                  <c:v>685.5025351317</c:v>
                </c:pt>
                <c:pt idx="11819">
                  <c:v>683.93998126659</c:v>
                </c:pt>
                <c:pt idx="11820">
                  <c:v>592.60032817219</c:v>
                </c:pt>
                <c:pt idx="11821">
                  <c:v>508.11124687186</c:v>
                </c:pt>
                <c:pt idx="11823">
                  <c:v>432.8895586430899</c:v>
                </c:pt>
                <c:pt idx="11824">
                  <c:v>414.47909513071</c:v>
                </c:pt>
                <c:pt idx="11825">
                  <c:v>413.66971641804</c:v>
                </c:pt>
                <c:pt idx="11826">
                  <c:v>413.1541221941001</c:v>
                </c:pt>
                <c:pt idx="11827">
                  <c:v>413.7027661398201</c:v>
                </c:pt>
                <c:pt idx="11828">
                  <c:v>412.4669320028491</c:v>
                </c:pt>
                <c:pt idx="11830">
                  <c:v>411.9309244690191</c:v>
                </c:pt>
                <c:pt idx="11831">
                  <c:v>411.611105241489</c:v>
                </c:pt>
                <c:pt idx="11832">
                  <c:v>689.58400074153</c:v>
                </c:pt>
                <c:pt idx="11833">
                  <c:v>687.60135116004</c:v>
                </c:pt>
                <c:pt idx="11834">
                  <c:v>688.64178867719</c:v>
                </c:pt>
                <c:pt idx="11835">
                  <c:v>686.7566994510094</c:v>
                </c:pt>
                <c:pt idx="11836">
                  <c:v>688.38988641368</c:v>
                </c:pt>
                <c:pt idx="11838">
                  <c:v>689.28331807884</c:v>
                </c:pt>
                <c:pt idx="11839">
                  <c:v>691.0857749951</c:v>
                </c:pt>
                <c:pt idx="11840">
                  <c:v>689.3599190605701</c:v>
                </c:pt>
                <c:pt idx="11841">
                  <c:v>689.68135038299</c:v>
                </c:pt>
                <c:pt idx="11842">
                  <c:v>689.84911626169</c:v>
                </c:pt>
                <c:pt idx="11844">
                  <c:v>691.70893980979</c:v>
                </c:pt>
                <c:pt idx="11845">
                  <c:v>689.44787320785</c:v>
                </c:pt>
                <c:pt idx="11846">
                  <c:v>689.9097114822288</c:v>
                </c:pt>
                <c:pt idx="11848">
                  <c:v>693.5018598595</c:v>
                </c:pt>
                <c:pt idx="11850">
                  <c:v>691.9606268317576</c:v>
                </c:pt>
                <c:pt idx="11851">
                  <c:v>692.5411964749686</c:v>
                </c:pt>
                <c:pt idx="11853">
                  <c:v>691.79408806629</c:v>
                </c:pt>
                <c:pt idx="11854">
                  <c:v>692.9640001512294</c:v>
                </c:pt>
                <c:pt idx="11855">
                  <c:v>691.41709365737</c:v>
                </c:pt>
                <c:pt idx="11856">
                  <c:v>692.09828458206</c:v>
                </c:pt>
                <c:pt idx="11857">
                  <c:v>693.09397452724</c:v>
                </c:pt>
                <c:pt idx="11858">
                  <c:v>609.5082741254594</c:v>
                </c:pt>
                <c:pt idx="11859">
                  <c:v>514.8557752625001</c:v>
                </c:pt>
                <c:pt idx="11860">
                  <c:v>465.8780178740896</c:v>
                </c:pt>
                <c:pt idx="11861">
                  <c:v>437.0316270621091</c:v>
                </c:pt>
                <c:pt idx="11862">
                  <c:v>419.54372153158</c:v>
                </c:pt>
                <c:pt idx="11863">
                  <c:v>413.5925083341</c:v>
                </c:pt>
                <c:pt idx="11864">
                  <c:v>414.89458143488</c:v>
                </c:pt>
                <c:pt idx="11865">
                  <c:v>415.936970490909</c:v>
                </c:pt>
                <c:pt idx="11866">
                  <c:v>413.3394297898</c:v>
                </c:pt>
                <c:pt idx="11867">
                  <c:v>413.5184664272891</c:v>
                </c:pt>
                <c:pt idx="11868">
                  <c:v>414.5652702087999</c:v>
                </c:pt>
                <c:pt idx="11869">
                  <c:v>416.35462191881</c:v>
                </c:pt>
                <c:pt idx="11870">
                  <c:v>686.41316594203</c:v>
                </c:pt>
                <c:pt idx="11871">
                  <c:v>693.9607729519901</c:v>
                </c:pt>
                <c:pt idx="11872">
                  <c:v>695.13182795137</c:v>
                </c:pt>
                <c:pt idx="11873">
                  <c:v>695.2577533197499</c:v>
                </c:pt>
                <c:pt idx="11874">
                  <c:v>694.1344618924483</c:v>
                </c:pt>
                <c:pt idx="11875">
                  <c:v>694.60323320291</c:v>
                </c:pt>
                <c:pt idx="11876">
                  <c:v>695.08855852281</c:v>
                </c:pt>
                <c:pt idx="11877">
                  <c:v>696.3966597636401</c:v>
                </c:pt>
                <c:pt idx="11878">
                  <c:v>694.091837058181</c:v>
                </c:pt>
                <c:pt idx="11879">
                  <c:v>695.78030954497</c:v>
                </c:pt>
                <c:pt idx="11880">
                  <c:v>696.4504275899185</c:v>
                </c:pt>
                <c:pt idx="11881">
                  <c:v>697.06881661053</c:v>
                </c:pt>
                <c:pt idx="11882">
                  <c:v>695.23887980451</c:v>
                </c:pt>
                <c:pt idx="11883">
                  <c:v>695.47470966832</c:v>
                </c:pt>
                <c:pt idx="11884">
                  <c:v>696.08439334266</c:v>
                </c:pt>
                <c:pt idx="11885">
                  <c:v>695.60955454418</c:v>
                </c:pt>
                <c:pt idx="11886">
                  <c:v>697.00583536707</c:v>
                </c:pt>
                <c:pt idx="11887">
                  <c:v>696.2942021080598</c:v>
                </c:pt>
                <c:pt idx="11888">
                  <c:v>693.9168503429701</c:v>
                </c:pt>
                <c:pt idx="11889">
                  <c:v>694.54917440756</c:v>
                </c:pt>
                <c:pt idx="11890">
                  <c:v>697.84945881768</c:v>
                </c:pt>
                <c:pt idx="11891">
                  <c:v>694.92540661268</c:v>
                </c:pt>
                <c:pt idx="11892">
                  <c:v>696.5493595819994</c:v>
                </c:pt>
                <c:pt idx="11893">
                  <c:v>693.78301213976</c:v>
                </c:pt>
                <c:pt idx="11894">
                  <c:v>694.76841389636</c:v>
                </c:pt>
                <c:pt idx="11895">
                  <c:v>693.2384584125099</c:v>
                </c:pt>
                <c:pt idx="11897">
                  <c:v>519.6156051947885</c:v>
                </c:pt>
                <c:pt idx="11898">
                  <c:v>469.65013561872</c:v>
                </c:pt>
                <c:pt idx="11899">
                  <c:v>437.61617218122</c:v>
                </c:pt>
                <c:pt idx="11900">
                  <c:v>421.05971383666</c:v>
                </c:pt>
                <c:pt idx="11901">
                  <c:v>414.5827094838799</c:v>
                </c:pt>
                <c:pt idx="11902">
                  <c:v>415.34399176978</c:v>
                </c:pt>
                <c:pt idx="11903">
                  <c:v>412.97050286635</c:v>
                </c:pt>
                <c:pt idx="11904">
                  <c:v>414.1592081737701</c:v>
                </c:pt>
                <c:pt idx="11905">
                  <c:v>414.21566654502</c:v>
                </c:pt>
                <c:pt idx="11906">
                  <c:v>415.1707187612391</c:v>
                </c:pt>
                <c:pt idx="11907">
                  <c:v>413.66915240394</c:v>
                </c:pt>
                <c:pt idx="11908">
                  <c:v>164.051207023632</c:v>
                </c:pt>
                <c:pt idx="11983">
                  <c:v>206.885654435322</c:v>
                </c:pt>
                <c:pt idx="11984">
                  <c:v>597.2998143236235</c:v>
                </c:pt>
                <c:pt idx="11985">
                  <c:v>665.510115510292</c:v>
                </c:pt>
                <c:pt idx="11986">
                  <c:v>664.0071404169353</c:v>
                </c:pt>
                <c:pt idx="11987">
                  <c:v>663.0829757539916</c:v>
                </c:pt>
                <c:pt idx="11988">
                  <c:v>664.7432453909464</c:v>
                </c:pt>
                <c:pt idx="11989">
                  <c:v>703.3091474084488</c:v>
                </c:pt>
                <c:pt idx="11990">
                  <c:v>705.5332297813183</c:v>
                </c:pt>
                <c:pt idx="11991">
                  <c:v>705.6177482675</c:v>
                </c:pt>
                <c:pt idx="11992">
                  <c:v>704.020128399908</c:v>
                </c:pt>
                <c:pt idx="11993">
                  <c:v>705.6323268407488</c:v>
                </c:pt>
                <c:pt idx="11994">
                  <c:v>704.8513993608199</c:v>
                </c:pt>
                <c:pt idx="11995">
                  <c:v>707.5936251209394</c:v>
                </c:pt>
                <c:pt idx="11996">
                  <c:v>705.8345545255194</c:v>
                </c:pt>
                <c:pt idx="11997">
                  <c:v>704.02177436354</c:v>
                </c:pt>
                <c:pt idx="11998">
                  <c:v>706.95481487319</c:v>
                </c:pt>
                <c:pt idx="11999">
                  <c:v>705.56856520683</c:v>
                </c:pt>
                <c:pt idx="12000">
                  <c:v>708.4436115454089</c:v>
                </c:pt>
                <c:pt idx="12001">
                  <c:v>706.67437060891</c:v>
                </c:pt>
                <c:pt idx="12002">
                  <c:v>706.88560795254</c:v>
                </c:pt>
                <c:pt idx="12003">
                  <c:v>709.25025462967</c:v>
                </c:pt>
                <c:pt idx="12004">
                  <c:v>708.1232794782705</c:v>
                </c:pt>
                <c:pt idx="12006">
                  <c:v>709.3715261991588</c:v>
                </c:pt>
                <c:pt idx="12007">
                  <c:v>707.87844717566</c:v>
                </c:pt>
                <c:pt idx="12008">
                  <c:v>709.03275143726</c:v>
                </c:pt>
                <c:pt idx="12009">
                  <c:v>709.2490643263</c:v>
                </c:pt>
                <c:pt idx="12010">
                  <c:v>663.97358511203</c:v>
                </c:pt>
                <c:pt idx="12011">
                  <c:v>541.7816685912001</c:v>
                </c:pt>
                <c:pt idx="12012">
                  <c:v>484.52264638378</c:v>
                </c:pt>
                <c:pt idx="12013">
                  <c:v>449.6159916551301</c:v>
                </c:pt>
                <c:pt idx="12014">
                  <c:v>425.95002136091</c:v>
                </c:pt>
                <c:pt idx="12017">
                  <c:v>421.52738333884</c:v>
                </c:pt>
                <c:pt idx="12018">
                  <c:v>419.5813716768791</c:v>
                </c:pt>
                <c:pt idx="12021">
                  <c:v>422.0858799181696</c:v>
                </c:pt>
                <c:pt idx="12022">
                  <c:v>624.88260996139</c:v>
                </c:pt>
                <c:pt idx="12023">
                  <c:v>713.3366710728501</c:v>
                </c:pt>
                <c:pt idx="12024">
                  <c:v>714.0075892320399</c:v>
                </c:pt>
                <c:pt idx="12025">
                  <c:v>711.8456914260194</c:v>
                </c:pt>
                <c:pt idx="12026">
                  <c:v>713.0072754636199</c:v>
                </c:pt>
                <c:pt idx="12027">
                  <c:v>713.3187011191301</c:v>
                </c:pt>
                <c:pt idx="12028">
                  <c:v>714.6063497269401</c:v>
                </c:pt>
                <c:pt idx="12029">
                  <c:v>713.29088094016</c:v>
                </c:pt>
                <c:pt idx="12030">
                  <c:v>713.7636266247189</c:v>
                </c:pt>
                <c:pt idx="12031">
                  <c:v>714.12996477871</c:v>
                </c:pt>
                <c:pt idx="12032">
                  <c:v>715.5072347497</c:v>
                </c:pt>
                <c:pt idx="12033">
                  <c:v>714.3925465936094</c:v>
                </c:pt>
                <c:pt idx="12034">
                  <c:v>716.3190777061305</c:v>
                </c:pt>
                <c:pt idx="12035">
                  <c:v>715.8695439694001</c:v>
                </c:pt>
                <c:pt idx="12036">
                  <c:v>718.06389961698</c:v>
                </c:pt>
                <c:pt idx="12037">
                  <c:v>716.53880530346</c:v>
                </c:pt>
                <c:pt idx="12038">
                  <c:v>714.78002865946</c:v>
                </c:pt>
                <c:pt idx="12039">
                  <c:v>717.8167691803085</c:v>
                </c:pt>
                <c:pt idx="12040">
                  <c:v>716.08073124243</c:v>
                </c:pt>
                <c:pt idx="12041">
                  <c:v>717.81410990766</c:v>
                </c:pt>
                <c:pt idx="12042">
                  <c:v>716.9530212055394</c:v>
                </c:pt>
                <c:pt idx="12043">
                  <c:v>719.3393557618</c:v>
                </c:pt>
                <c:pt idx="12044">
                  <c:v>717.25778781766</c:v>
                </c:pt>
                <c:pt idx="12045">
                  <c:v>719.3875004002388</c:v>
                </c:pt>
                <c:pt idx="12046">
                  <c:v>717.8256905279201</c:v>
                </c:pt>
                <c:pt idx="12047">
                  <c:v>719.48913311339</c:v>
                </c:pt>
                <c:pt idx="12048">
                  <c:v>681.58113759842</c:v>
                </c:pt>
                <c:pt idx="12049">
                  <c:v>555.4246911557789</c:v>
                </c:pt>
                <c:pt idx="12050">
                  <c:v>492.0777747889396</c:v>
                </c:pt>
                <c:pt idx="12051">
                  <c:v>453.95144558942</c:v>
                </c:pt>
                <c:pt idx="12052">
                  <c:v>432.41735619256</c:v>
                </c:pt>
                <c:pt idx="12053">
                  <c:v>423.7384408720399</c:v>
                </c:pt>
                <c:pt idx="12054">
                  <c:v>424.723002550389</c:v>
                </c:pt>
                <c:pt idx="12055">
                  <c:v>422.53772285576</c:v>
                </c:pt>
                <c:pt idx="12056">
                  <c:v>425.1135484576291</c:v>
                </c:pt>
                <c:pt idx="12057">
                  <c:v>422.736976885229</c:v>
                </c:pt>
                <c:pt idx="12058">
                  <c:v>424.61168040145</c:v>
                </c:pt>
                <c:pt idx="12059">
                  <c:v>423.0393185695991</c:v>
                </c:pt>
                <c:pt idx="12060">
                  <c:v>609.76044912979</c:v>
                </c:pt>
                <c:pt idx="12062">
                  <c:v>719.15835609262</c:v>
                </c:pt>
                <c:pt idx="12064">
                  <c:v>719.98144765457</c:v>
                </c:pt>
                <c:pt idx="12065">
                  <c:v>721.11139103276</c:v>
                </c:pt>
                <c:pt idx="12066">
                  <c:v>719.91550683757</c:v>
                </c:pt>
                <c:pt idx="12067">
                  <c:v>721.99180436348</c:v>
                </c:pt>
                <c:pt idx="12069">
                  <c:v>722.89580499713</c:v>
                </c:pt>
                <c:pt idx="12070">
                  <c:v>721.83083813742</c:v>
                </c:pt>
                <c:pt idx="12071">
                  <c:v>722.2236425632005</c:v>
                </c:pt>
                <c:pt idx="12072">
                  <c:v>722.0336384938394</c:v>
                </c:pt>
                <c:pt idx="12073">
                  <c:v>721.12354731477</c:v>
                </c:pt>
                <c:pt idx="12074">
                  <c:v>721.98015407846</c:v>
                </c:pt>
                <c:pt idx="12075">
                  <c:v>721.64438009834</c:v>
                </c:pt>
                <c:pt idx="12076">
                  <c:v>722.69244862788</c:v>
                </c:pt>
                <c:pt idx="12077">
                  <c:v>722.13738807816</c:v>
                </c:pt>
                <c:pt idx="12078">
                  <c:v>722.06909702708</c:v>
                </c:pt>
                <c:pt idx="12079">
                  <c:v>596.6707714214005</c:v>
                </c:pt>
                <c:pt idx="12080">
                  <c:v>349.66788027702</c:v>
                </c:pt>
                <c:pt idx="12081">
                  <c:v>309.8812791221441</c:v>
                </c:pt>
                <c:pt idx="12082">
                  <c:v>307.3169676834637</c:v>
                </c:pt>
                <c:pt idx="12083">
                  <c:v>304.0307534670972</c:v>
                </c:pt>
                <c:pt idx="12084">
                  <c:v>302.7279993011692</c:v>
                </c:pt>
                <c:pt idx="12085">
                  <c:v>296.9820049620027</c:v>
                </c:pt>
                <c:pt idx="12095">
                  <c:v>199.3829879909401</c:v>
                </c:pt>
                <c:pt idx="12096">
                  <c:v>324.3869115956196</c:v>
                </c:pt>
                <c:pt idx="12097">
                  <c:v>368.66043260788</c:v>
                </c:pt>
                <c:pt idx="12098">
                  <c:v>522.9321976587</c:v>
                </c:pt>
                <c:pt idx="12099">
                  <c:v>694.92128447615</c:v>
                </c:pt>
                <c:pt idx="12100">
                  <c:v>725.19490847347</c:v>
                </c:pt>
                <c:pt idx="12101">
                  <c:v>725.59335189872</c:v>
                </c:pt>
                <c:pt idx="12102">
                  <c:v>728.29632693062</c:v>
                </c:pt>
                <c:pt idx="12103">
                  <c:v>726.38032665872</c:v>
                </c:pt>
                <c:pt idx="12104">
                  <c:v>725.43304514922</c:v>
                </c:pt>
                <c:pt idx="12105">
                  <c:v>728.58433974656</c:v>
                </c:pt>
                <c:pt idx="12106">
                  <c:v>725.98183079098</c:v>
                </c:pt>
                <c:pt idx="12107">
                  <c:v>725.10990078457</c:v>
                </c:pt>
                <c:pt idx="12109">
                  <c:v>715.93837442732</c:v>
                </c:pt>
                <c:pt idx="12110">
                  <c:v>706.733572274611</c:v>
                </c:pt>
                <c:pt idx="12111">
                  <c:v>703.8124768735394</c:v>
                </c:pt>
                <c:pt idx="12112">
                  <c:v>703.611789465588</c:v>
                </c:pt>
                <c:pt idx="12113">
                  <c:v>694.8057488629094</c:v>
                </c:pt>
                <c:pt idx="12114">
                  <c:v>685.0071334114389</c:v>
                </c:pt>
                <c:pt idx="12116">
                  <c:v>685.8591047283294</c:v>
                </c:pt>
                <c:pt idx="12117">
                  <c:v>696.08391253401</c:v>
                </c:pt>
                <c:pt idx="12118">
                  <c:v>708.69703600145</c:v>
                </c:pt>
                <c:pt idx="12119">
                  <c:v>717.17356012331</c:v>
                </c:pt>
                <c:pt idx="12120">
                  <c:v>727.82388181791</c:v>
                </c:pt>
                <c:pt idx="12121">
                  <c:v>729.3350533428094</c:v>
                </c:pt>
                <c:pt idx="12122">
                  <c:v>727.97674350189</c:v>
                </c:pt>
                <c:pt idx="12123">
                  <c:v>731.4751811245001</c:v>
                </c:pt>
                <c:pt idx="12124">
                  <c:v>712.3725117548194</c:v>
                </c:pt>
                <c:pt idx="12125">
                  <c:v>571.8012990199284</c:v>
                </c:pt>
                <c:pt idx="12126">
                  <c:v>502.2712629288</c:v>
                </c:pt>
                <c:pt idx="12127">
                  <c:v>466.74050378116</c:v>
                </c:pt>
                <c:pt idx="12129">
                  <c:v>511.8755624148901</c:v>
                </c:pt>
                <c:pt idx="12130">
                  <c:v>511.5390032272499</c:v>
                </c:pt>
                <c:pt idx="12133">
                  <c:v>509.18386140642</c:v>
                </c:pt>
                <c:pt idx="12134">
                  <c:v>512.5224410691201</c:v>
                </c:pt>
                <c:pt idx="12136">
                  <c:v>512.52023197554</c:v>
                </c:pt>
                <c:pt idx="12137">
                  <c:v>518.32839830102</c:v>
                </c:pt>
                <c:pt idx="12138">
                  <c:v>519.94941966693</c:v>
                </c:pt>
                <c:pt idx="12139">
                  <c:v>518.5700117609701</c:v>
                </c:pt>
                <c:pt idx="12140">
                  <c:v>516.2975293147488</c:v>
                </c:pt>
                <c:pt idx="12141">
                  <c:v>519.50398252787</c:v>
                </c:pt>
                <c:pt idx="12142">
                  <c:v>517.1098567951401</c:v>
                </c:pt>
                <c:pt idx="12143">
                  <c:v>518.42819052939</c:v>
                </c:pt>
                <c:pt idx="12144">
                  <c:v>517.32819863831</c:v>
                </c:pt>
                <c:pt idx="12145">
                  <c:v>519.71019594182</c:v>
                </c:pt>
                <c:pt idx="12146">
                  <c:v>516.85075542652</c:v>
                </c:pt>
                <c:pt idx="12147">
                  <c:v>519.9269150607494</c:v>
                </c:pt>
                <c:pt idx="12148">
                  <c:v>518.4240996934386</c:v>
                </c:pt>
                <c:pt idx="12149">
                  <c:v>519.86398772937</c:v>
                </c:pt>
                <c:pt idx="12150">
                  <c:v>519.29102851391</c:v>
                </c:pt>
                <c:pt idx="12151">
                  <c:v>521.3287509551101</c:v>
                </c:pt>
                <c:pt idx="12152">
                  <c:v>518.9976020208999</c:v>
                </c:pt>
                <c:pt idx="12153">
                  <c:v>519.9036413737101</c:v>
                </c:pt>
                <c:pt idx="12154">
                  <c:v>517.2621616299589</c:v>
                </c:pt>
                <c:pt idx="12156">
                  <c:v>518.38194252585</c:v>
                </c:pt>
                <c:pt idx="12157">
                  <c:v>516.99280447091</c:v>
                </c:pt>
                <c:pt idx="12158">
                  <c:v>517.26997251178</c:v>
                </c:pt>
                <c:pt idx="12159">
                  <c:v>516.4512623993483</c:v>
                </c:pt>
                <c:pt idx="12160">
                  <c:v>517.61028359227</c:v>
                </c:pt>
                <c:pt idx="12161">
                  <c:v>515.26437587462</c:v>
                </c:pt>
                <c:pt idx="12162">
                  <c:v>517.17530679896</c:v>
                </c:pt>
                <c:pt idx="12163">
                  <c:v>516.5626063858477</c:v>
                </c:pt>
                <c:pt idx="12164">
                  <c:v>517.4150297249078</c:v>
                </c:pt>
                <c:pt idx="12165">
                  <c:v>514.53179939265</c:v>
                </c:pt>
                <c:pt idx="12166">
                  <c:v>515.59379086869</c:v>
                </c:pt>
                <c:pt idx="12167">
                  <c:v>518.27884327151</c:v>
                </c:pt>
                <c:pt idx="12169">
                  <c:v>518.2716526737</c:v>
                </c:pt>
                <c:pt idx="12171">
                  <c:v>517.8916008029279</c:v>
                </c:pt>
                <c:pt idx="12172">
                  <c:v>517.5625101992377</c:v>
                </c:pt>
                <c:pt idx="12173">
                  <c:v>517.94703666882</c:v>
                </c:pt>
                <c:pt idx="12174">
                  <c:v>515.6712718517501</c:v>
                </c:pt>
                <c:pt idx="12175">
                  <c:v>516.16699196842</c:v>
                </c:pt>
                <c:pt idx="12176">
                  <c:v>515.91650401829</c:v>
                </c:pt>
                <c:pt idx="12178">
                  <c:v>518.700029182448</c:v>
                </c:pt>
                <c:pt idx="12179">
                  <c:v>518.6374812957389</c:v>
                </c:pt>
                <c:pt idx="12180">
                  <c:v>516.1323859415401</c:v>
                </c:pt>
                <c:pt idx="12181">
                  <c:v>519.3481653842277</c:v>
                </c:pt>
                <c:pt idx="12182">
                  <c:v>516.77436555276</c:v>
                </c:pt>
                <c:pt idx="12183">
                  <c:v>513.7311431846189</c:v>
                </c:pt>
                <c:pt idx="12184">
                  <c:v>519.9295172043294</c:v>
                </c:pt>
                <c:pt idx="12185">
                  <c:v>519.89312351135</c:v>
                </c:pt>
                <c:pt idx="12187">
                  <c:v>555.168520404908</c:v>
                </c:pt>
                <c:pt idx="12188">
                  <c:v>599.0852093945588</c:v>
                </c:pt>
                <c:pt idx="12189">
                  <c:v>602.9375382629</c:v>
                </c:pt>
                <c:pt idx="12190">
                  <c:v>602.724086211181</c:v>
                </c:pt>
                <c:pt idx="12191">
                  <c:v>602.06584723046</c:v>
                </c:pt>
                <c:pt idx="12192">
                  <c:v>602.4184867090801</c:v>
                </c:pt>
                <c:pt idx="12193">
                  <c:v>601.1146646934586</c:v>
                </c:pt>
                <c:pt idx="12194">
                  <c:v>596.4222607452677</c:v>
                </c:pt>
                <c:pt idx="12195">
                  <c:v>593.5379393427094</c:v>
                </c:pt>
                <c:pt idx="12196">
                  <c:v>593.58398694818</c:v>
                </c:pt>
                <c:pt idx="12197">
                  <c:v>593.501329208</c:v>
                </c:pt>
                <c:pt idx="12198">
                  <c:v>592.6712147229894</c:v>
                </c:pt>
                <c:pt idx="12199">
                  <c:v>595.8500644008587</c:v>
                </c:pt>
                <c:pt idx="12200">
                  <c:v>593.51902646925</c:v>
                </c:pt>
                <c:pt idx="12201">
                  <c:v>599.2169272165601</c:v>
                </c:pt>
                <c:pt idx="12202">
                  <c:v>598.0146901015694</c:v>
                </c:pt>
                <c:pt idx="12203">
                  <c:v>599.68059451126</c:v>
                </c:pt>
                <c:pt idx="12204">
                  <c:v>595.8315381257783</c:v>
                </c:pt>
                <c:pt idx="12205">
                  <c:v>594.00585917636</c:v>
                </c:pt>
                <c:pt idx="12206">
                  <c:v>593.78524047867</c:v>
                </c:pt>
                <c:pt idx="12207">
                  <c:v>592.63206415677</c:v>
                </c:pt>
                <c:pt idx="12208">
                  <c:v>595.76647785323</c:v>
                </c:pt>
                <c:pt idx="12209">
                  <c:v>595.3682367658294</c:v>
                </c:pt>
                <c:pt idx="12210">
                  <c:v>592.3417553097501</c:v>
                </c:pt>
                <c:pt idx="12211">
                  <c:v>591.41688924858</c:v>
                </c:pt>
                <c:pt idx="12212">
                  <c:v>589.45859037019</c:v>
                </c:pt>
                <c:pt idx="12213">
                  <c:v>584.5428528013489</c:v>
                </c:pt>
                <c:pt idx="12214">
                  <c:v>582.24797920588</c:v>
                </c:pt>
                <c:pt idx="12215">
                  <c:v>478.96806518476</c:v>
                </c:pt>
                <c:pt idx="12216">
                  <c:v>181.3557138076185</c:v>
                </c:pt>
                <c:pt idx="12223">
                  <c:v>203.5950464000473</c:v>
                </c:pt>
                <c:pt idx="12224">
                  <c:v>296.6767508998153</c:v>
                </c:pt>
                <c:pt idx="12225">
                  <c:v>314.3522260016107</c:v>
                </c:pt>
                <c:pt idx="12226">
                  <c:v>315.2077523401474</c:v>
                </c:pt>
                <c:pt idx="12227">
                  <c:v>312.8955759927106</c:v>
                </c:pt>
                <c:pt idx="12228">
                  <c:v>299.7571572697838</c:v>
                </c:pt>
                <c:pt idx="12229">
                  <c:v>297.1382412175563</c:v>
                </c:pt>
                <c:pt idx="12230">
                  <c:v>295.316105033734</c:v>
                </c:pt>
                <c:pt idx="12231">
                  <c:v>291.9083668345368</c:v>
                </c:pt>
                <c:pt idx="12232">
                  <c:v>289.8269897864722</c:v>
                </c:pt>
                <c:pt idx="12233">
                  <c:v>286.903784671564</c:v>
                </c:pt>
                <c:pt idx="12234">
                  <c:v>284.030474110987</c:v>
                </c:pt>
                <c:pt idx="12235">
                  <c:v>282.4364874204392</c:v>
                </c:pt>
                <c:pt idx="12237">
                  <c:v>279.7836471732373</c:v>
                </c:pt>
                <c:pt idx="12238">
                  <c:v>287.306909939458</c:v>
                </c:pt>
                <c:pt idx="12239">
                  <c:v>201.885502535259</c:v>
                </c:pt>
                <c:pt idx="12248">
                  <c:v>209.0206882461896</c:v>
                </c:pt>
                <c:pt idx="12249">
                  <c:v>308.961346616279</c:v>
                </c:pt>
                <c:pt idx="12250">
                  <c:v>322.9600207744236</c:v>
                </c:pt>
                <c:pt idx="12251">
                  <c:v>317.5386637390061</c:v>
                </c:pt>
                <c:pt idx="12252">
                  <c:v>315.3754072985549</c:v>
                </c:pt>
                <c:pt idx="12254">
                  <c:v>296.5511751223654</c:v>
                </c:pt>
                <c:pt idx="12255">
                  <c:v>293.9632310074491</c:v>
                </c:pt>
                <c:pt idx="12256">
                  <c:v>291.2582025749314</c:v>
                </c:pt>
                <c:pt idx="12257">
                  <c:v>289.8500230064858</c:v>
                </c:pt>
                <c:pt idx="12258">
                  <c:v>287.7820572167361</c:v>
                </c:pt>
                <c:pt idx="12259">
                  <c:v>291.2820464467914</c:v>
                </c:pt>
                <c:pt idx="12260">
                  <c:v>306.4649542839604</c:v>
                </c:pt>
                <c:pt idx="12261">
                  <c:v>342.2460628808546</c:v>
                </c:pt>
                <c:pt idx="12262">
                  <c:v>371.427473297072</c:v>
                </c:pt>
                <c:pt idx="12263">
                  <c:v>403.18967127858</c:v>
                </c:pt>
                <c:pt idx="12264">
                  <c:v>439.469649329936</c:v>
                </c:pt>
                <c:pt idx="12266">
                  <c:v>289.65947581969</c:v>
                </c:pt>
                <c:pt idx="12267">
                  <c:v>279.0726530954401</c:v>
                </c:pt>
                <c:pt idx="12268">
                  <c:v>286.23567373477</c:v>
                </c:pt>
                <c:pt idx="12269">
                  <c:v>307.93942551431</c:v>
                </c:pt>
                <c:pt idx="12270">
                  <c:v>347.3724200155</c:v>
                </c:pt>
                <c:pt idx="12271">
                  <c:v>382.2865743220789</c:v>
                </c:pt>
                <c:pt idx="12272">
                  <c:v>442.19260783615</c:v>
                </c:pt>
                <c:pt idx="12273">
                  <c:v>505.4057506776091</c:v>
                </c:pt>
                <c:pt idx="12274">
                  <c:v>585.210334049041</c:v>
                </c:pt>
                <c:pt idx="12275">
                  <c:v>658.0503473363105</c:v>
                </c:pt>
                <c:pt idx="12276">
                  <c:v>691.12346525395</c:v>
                </c:pt>
                <c:pt idx="12277">
                  <c:v>704.64876298156</c:v>
                </c:pt>
                <c:pt idx="12280">
                  <c:v>674.6569573327894</c:v>
                </c:pt>
                <c:pt idx="12281">
                  <c:v>672.28048921362</c:v>
                </c:pt>
                <c:pt idx="12282">
                  <c:v>667.50232863923</c:v>
                </c:pt>
                <c:pt idx="12283">
                  <c:v>666.98001955856</c:v>
                </c:pt>
                <c:pt idx="12284">
                  <c:v>666.67650483483</c:v>
                </c:pt>
                <c:pt idx="12285">
                  <c:v>665.22403375845</c:v>
                </c:pt>
                <c:pt idx="12286">
                  <c:v>665.49342655741</c:v>
                </c:pt>
                <c:pt idx="12287">
                  <c:v>665.9643775904299</c:v>
                </c:pt>
                <c:pt idx="12288">
                  <c:v>666.2658973234</c:v>
                </c:pt>
                <c:pt idx="12289">
                  <c:v>664.97485490727</c:v>
                </c:pt>
                <c:pt idx="12290">
                  <c:v>665.5879366607198</c:v>
                </c:pt>
                <c:pt idx="12291">
                  <c:v>554.1332184835583</c:v>
                </c:pt>
                <c:pt idx="12292">
                  <c:v>492.30488582587</c:v>
                </c:pt>
                <c:pt idx="12293">
                  <c:v>459.1885301483699</c:v>
                </c:pt>
                <c:pt idx="12294">
                  <c:v>438.15335559925</c:v>
                </c:pt>
                <c:pt idx="12295">
                  <c:v>423.50914536173</c:v>
                </c:pt>
                <c:pt idx="12296">
                  <c:v>412.5154516726996</c:v>
                </c:pt>
                <c:pt idx="12297">
                  <c:v>618.19826837099</c:v>
                </c:pt>
                <c:pt idx="12298">
                  <c:v>661.8532903347387</c:v>
                </c:pt>
                <c:pt idx="12299">
                  <c:v>662.63441875106</c:v>
                </c:pt>
                <c:pt idx="12300">
                  <c:v>663.37084998837</c:v>
                </c:pt>
                <c:pt idx="12301">
                  <c:v>663.1900109557</c:v>
                </c:pt>
                <c:pt idx="12302">
                  <c:v>663.62047908161</c:v>
                </c:pt>
                <c:pt idx="12303">
                  <c:v>663.3698177824575</c:v>
                </c:pt>
                <c:pt idx="12304">
                  <c:v>659.63271537966</c:v>
                </c:pt>
                <c:pt idx="12308">
                  <c:v>661.84397985384</c:v>
                </c:pt>
                <c:pt idx="12310">
                  <c:v>657.3657393879694</c:v>
                </c:pt>
                <c:pt idx="12311">
                  <c:v>657.3170947822679</c:v>
                </c:pt>
                <c:pt idx="12312">
                  <c:v>656.7758899468</c:v>
                </c:pt>
                <c:pt idx="12313">
                  <c:v>657.77848999917</c:v>
                </c:pt>
                <c:pt idx="12314">
                  <c:v>656.98775751006</c:v>
                </c:pt>
                <c:pt idx="12315">
                  <c:v>658.3686730300201</c:v>
                </c:pt>
                <c:pt idx="12316">
                  <c:v>576.9525214546987</c:v>
                </c:pt>
                <c:pt idx="12317">
                  <c:v>498.92460800976</c:v>
                </c:pt>
                <c:pt idx="12318">
                  <c:v>456.9267979594988</c:v>
                </c:pt>
                <c:pt idx="12319">
                  <c:v>434.59897080493</c:v>
                </c:pt>
                <c:pt idx="12320">
                  <c:v>419.3665857850796</c:v>
                </c:pt>
                <c:pt idx="12321">
                  <c:v>408.35932768463</c:v>
                </c:pt>
                <c:pt idx="12322">
                  <c:v>561.4287935028105</c:v>
                </c:pt>
                <c:pt idx="12323">
                  <c:v>655.93326670711</c:v>
                </c:pt>
                <c:pt idx="12324">
                  <c:v>655.2624172455401</c:v>
                </c:pt>
                <c:pt idx="12326">
                  <c:v>651.68039025605</c:v>
                </c:pt>
                <c:pt idx="12327">
                  <c:v>651.6608139989294</c:v>
                </c:pt>
                <c:pt idx="12329">
                  <c:v>651.3666889642386</c:v>
                </c:pt>
                <c:pt idx="12330">
                  <c:v>651.62384875001</c:v>
                </c:pt>
                <c:pt idx="12332">
                  <c:v>651.6249125022</c:v>
                </c:pt>
                <c:pt idx="12333">
                  <c:v>652.5165004595499</c:v>
                </c:pt>
                <c:pt idx="12335">
                  <c:v>651.42298103763</c:v>
                </c:pt>
                <c:pt idx="12337">
                  <c:v>648.5422935232689</c:v>
                </c:pt>
                <c:pt idx="12338">
                  <c:v>649.7226075149994</c:v>
                </c:pt>
                <c:pt idx="12339">
                  <c:v>648.2571088496094</c:v>
                </c:pt>
                <c:pt idx="12340">
                  <c:v>647.47674255364</c:v>
                </c:pt>
                <c:pt idx="12341">
                  <c:v>601.7930266489001</c:v>
                </c:pt>
                <c:pt idx="12342">
                  <c:v>507.89592669601</c:v>
                </c:pt>
                <c:pt idx="12343">
                  <c:v>458.1031922993701</c:v>
                </c:pt>
                <c:pt idx="12344">
                  <c:v>429.39347876435</c:v>
                </c:pt>
                <c:pt idx="12345">
                  <c:v>412.8305426059301</c:v>
                </c:pt>
                <c:pt idx="12346">
                  <c:v>402.34082972109</c:v>
                </c:pt>
                <c:pt idx="12347">
                  <c:v>489.76779818296</c:v>
                </c:pt>
                <c:pt idx="12348">
                  <c:v>625.3423364587</c:v>
                </c:pt>
                <c:pt idx="12349">
                  <c:v>488.053866805775</c:v>
                </c:pt>
                <c:pt idx="12351">
                  <c:v>332.3972669253293</c:v>
                </c:pt>
                <c:pt idx="12352">
                  <c:v>321.94535186644</c:v>
                </c:pt>
                <c:pt idx="12353">
                  <c:v>307.15335707156</c:v>
                </c:pt>
                <c:pt idx="12354">
                  <c:v>288.449491801124</c:v>
                </c:pt>
                <c:pt idx="12355">
                  <c:v>268.2706761818387</c:v>
                </c:pt>
                <c:pt idx="12356">
                  <c:v>276.254779936804</c:v>
                </c:pt>
                <c:pt idx="12357">
                  <c:v>289.6013271198214</c:v>
                </c:pt>
                <c:pt idx="12358">
                  <c:v>277.5611259792389</c:v>
                </c:pt>
                <c:pt idx="12539">
                  <c:v>234.2616936655506</c:v>
                </c:pt>
                <c:pt idx="12540">
                  <c:v>247.9967634930923</c:v>
                </c:pt>
                <c:pt idx="12541">
                  <c:v>255.1026194980766</c:v>
                </c:pt>
                <c:pt idx="12542">
                  <c:v>262.0833338288326</c:v>
                </c:pt>
                <c:pt idx="12543">
                  <c:v>244.744637930248</c:v>
                </c:pt>
                <c:pt idx="12544">
                  <c:v>167.1817178009856</c:v>
                </c:pt>
                <c:pt idx="12546">
                  <c:v>185.166280397538</c:v>
                </c:pt>
                <c:pt idx="12547">
                  <c:v>213.766259549784</c:v>
                </c:pt>
                <c:pt idx="12548">
                  <c:v>239.38418629889</c:v>
                </c:pt>
                <c:pt idx="12549">
                  <c:v>268.66278766697</c:v>
                </c:pt>
                <c:pt idx="12550">
                  <c:v>325.2527282241799</c:v>
                </c:pt>
                <c:pt idx="12551">
                  <c:v>393.70834652637</c:v>
                </c:pt>
                <c:pt idx="12552">
                  <c:v>451.24937265493</c:v>
                </c:pt>
                <c:pt idx="12553">
                  <c:v>517.17324312926</c:v>
                </c:pt>
                <c:pt idx="12554">
                  <c:v>556.21555830017</c:v>
                </c:pt>
                <c:pt idx="12555">
                  <c:v>589.15392781858</c:v>
                </c:pt>
                <c:pt idx="12556">
                  <c:v>606.21446259872</c:v>
                </c:pt>
                <c:pt idx="12557">
                  <c:v>619.6004936458698</c:v>
                </c:pt>
                <c:pt idx="12558">
                  <c:v>627.37352757977</c:v>
                </c:pt>
                <c:pt idx="12559">
                  <c:v>627.27854799209</c:v>
                </c:pt>
                <c:pt idx="12560">
                  <c:v>626.26255823757</c:v>
                </c:pt>
                <c:pt idx="12561">
                  <c:v>627.94880114862</c:v>
                </c:pt>
                <c:pt idx="12562">
                  <c:v>627.66393610567</c:v>
                </c:pt>
                <c:pt idx="12563">
                  <c:v>625.085982856181</c:v>
                </c:pt>
                <c:pt idx="12564">
                  <c:v>627.9825249550394</c:v>
                </c:pt>
                <c:pt idx="12565">
                  <c:v>626.4362071943075</c:v>
                </c:pt>
                <c:pt idx="12566">
                  <c:v>625.7494690344</c:v>
                </c:pt>
                <c:pt idx="12567">
                  <c:v>627.6779949966405</c:v>
                </c:pt>
                <c:pt idx="12568">
                  <c:v>626.4454287402789</c:v>
                </c:pt>
                <c:pt idx="12569">
                  <c:v>614.14081024445</c:v>
                </c:pt>
                <c:pt idx="12570">
                  <c:v>504.50188137361</c:v>
                </c:pt>
                <c:pt idx="12571">
                  <c:v>448.47385388235</c:v>
                </c:pt>
                <c:pt idx="12572">
                  <c:v>416.5393334541191</c:v>
                </c:pt>
                <c:pt idx="12574">
                  <c:v>386.37707366164</c:v>
                </c:pt>
                <c:pt idx="12575">
                  <c:v>396.4250315699092</c:v>
                </c:pt>
                <c:pt idx="12576">
                  <c:v>605.0777391886401</c:v>
                </c:pt>
                <c:pt idx="12577">
                  <c:v>626.84273107124</c:v>
                </c:pt>
                <c:pt idx="12578">
                  <c:v>625.32236056692</c:v>
                </c:pt>
                <c:pt idx="12579">
                  <c:v>627.3815544792499</c:v>
                </c:pt>
                <c:pt idx="12580">
                  <c:v>626.5561006063</c:v>
                </c:pt>
                <c:pt idx="12581">
                  <c:v>624.89761435887</c:v>
                </c:pt>
                <c:pt idx="12582">
                  <c:v>626.42973484439</c:v>
                </c:pt>
                <c:pt idx="12583">
                  <c:v>625.39912600319</c:v>
                </c:pt>
                <c:pt idx="12584">
                  <c:v>624.4804938882999</c:v>
                </c:pt>
                <c:pt idx="12585">
                  <c:v>626.8563174433988</c:v>
                </c:pt>
                <c:pt idx="12586">
                  <c:v>624.76738233216</c:v>
                </c:pt>
                <c:pt idx="12587">
                  <c:v>624.09190138807</c:v>
                </c:pt>
                <c:pt idx="12588">
                  <c:v>626.10506320244</c:v>
                </c:pt>
                <c:pt idx="12589">
                  <c:v>625.22838287911</c:v>
                </c:pt>
                <c:pt idx="12590">
                  <c:v>624.91037571148</c:v>
                </c:pt>
                <c:pt idx="12591">
                  <c:v>628.02967334241</c:v>
                </c:pt>
                <c:pt idx="12592">
                  <c:v>626.52684846861</c:v>
                </c:pt>
                <c:pt idx="12593">
                  <c:v>624.8614457300289</c:v>
                </c:pt>
                <c:pt idx="12594">
                  <c:v>627.4411508091289</c:v>
                </c:pt>
                <c:pt idx="12595">
                  <c:v>535.5132093540201</c:v>
                </c:pt>
                <c:pt idx="12596">
                  <c:v>464.60278250238</c:v>
                </c:pt>
                <c:pt idx="12597">
                  <c:v>428.8557884816996</c:v>
                </c:pt>
                <c:pt idx="12598">
                  <c:v>405.94427979911</c:v>
                </c:pt>
                <c:pt idx="12599">
                  <c:v>389.1866862470699</c:v>
                </c:pt>
                <c:pt idx="12600">
                  <c:v>381.541799953689</c:v>
                </c:pt>
                <c:pt idx="12601">
                  <c:v>541.47437295441</c:v>
                </c:pt>
                <c:pt idx="12602">
                  <c:v>624.55695757434</c:v>
                </c:pt>
                <c:pt idx="12603">
                  <c:v>627.2147502516</c:v>
                </c:pt>
                <c:pt idx="12604">
                  <c:v>625.61588268732</c:v>
                </c:pt>
                <c:pt idx="12605">
                  <c:v>624.07961174699</c:v>
                </c:pt>
                <c:pt idx="12606">
                  <c:v>625.7327899627</c:v>
                </c:pt>
                <c:pt idx="12607">
                  <c:v>625.1355087156201</c:v>
                </c:pt>
                <c:pt idx="12608">
                  <c:v>626.0661556713201</c:v>
                </c:pt>
                <c:pt idx="12609">
                  <c:v>624.3286684475394</c:v>
                </c:pt>
                <c:pt idx="12610">
                  <c:v>623.332272881638</c:v>
                </c:pt>
                <c:pt idx="12611">
                  <c:v>625.65060694955</c:v>
                </c:pt>
                <c:pt idx="12612">
                  <c:v>625.8272311500994</c:v>
                </c:pt>
                <c:pt idx="12613">
                  <c:v>623.41870479693</c:v>
                </c:pt>
                <c:pt idx="12614">
                  <c:v>622.99946771328</c:v>
                </c:pt>
                <c:pt idx="12615">
                  <c:v>625.4378770719101</c:v>
                </c:pt>
                <c:pt idx="12616">
                  <c:v>625.178306375</c:v>
                </c:pt>
                <c:pt idx="12617">
                  <c:v>624.51269367319</c:v>
                </c:pt>
                <c:pt idx="12618">
                  <c:v>622.5077180043401</c:v>
                </c:pt>
                <c:pt idx="12619">
                  <c:v>621.8605202218794</c:v>
                </c:pt>
                <c:pt idx="12620">
                  <c:v>577.5311614255078</c:v>
                </c:pt>
                <c:pt idx="12621">
                  <c:v>486.471159165069</c:v>
                </c:pt>
                <c:pt idx="12622">
                  <c:v>439.5113659321891</c:v>
                </c:pt>
                <c:pt idx="12623">
                  <c:v>411.5450606089001</c:v>
                </c:pt>
                <c:pt idx="12624">
                  <c:v>394.4260475747299</c:v>
                </c:pt>
                <c:pt idx="12625">
                  <c:v>382.4162795281888</c:v>
                </c:pt>
                <c:pt idx="12626">
                  <c:v>464.54933775145</c:v>
                </c:pt>
                <c:pt idx="12627">
                  <c:v>622.51781704136</c:v>
                </c:pt>
                <c:pt idx="12628">
                  <c:v>622.90647027454</c:v>
                </c:pt>
                <c:pt idx="12629">
                  <c:v>601.53871373942</c:v>
                </c:pt>
                <c:pt idx="12630">
                  <c:v>576.62424397902</c:v>
                </c:pt>
                <c:pt idx="12631">
                  <c:v>552.2010421733801</c:v>
                </c:pt>
                <c:pt idx="12632">
                  <c:v>499.89302635908</c:v>
                </c:pt>
                <c:pt idx="12633">
                  <c:v>427.7926094862596</c:v>
                </c:pt>
                <c:pt idx="12634">
                  <c:v>222.959166003843</c:v>
                </c:pt>
                <c:pt idx="12833">
                  <c:v>306.2288125733061</c:v>
                </c:pt>
                <c:pt idx="12834">
                  <c:v>324.1011708093125</c:v>
                </c:pt>
                <c:pt idx="12835">
                  <c:v>321.5877387041579</c:v>
                </c:pt>
                <c:pt idx="12836">
                  <c:v>317.540404101093</c:v>
                </c:pt>
                <c:pt idx="12837">
                  <c:v>307.9684005329352</c:v>
                </c:pt>
                <c:pt idx="12838">
                  <c:v>302.0147508290405</c:v>
                </c:pt>
                <c:pt idx="12839">
                  <c:v>303.2507891055475</c:v>
                </c:pt>
                <c:pt idx="12840">
                  <c:v>296.8052003966947</c:v>
                </c:pt>
                <c:pt idx="12841">
                  <c:v>279.7910722201439</c:v>
                </c:pt>
                <c:pt idx="12843">
                  <c:v>248.1906637022713</c:v>
                </c:pt>
                <c:pt idx="12844">
                  <c:v>246.3903557836578</c:v>
                </c:pt>
                <c:pt idx="12845">
                  <c:v>251.3047412948899</c:v>
                </c:pt>
                <c:pt idx="12846">
                  <c:v>258.0111321948264</c:v>
                </c:pt>
                <c:pt idx="12847">
                  <c:v>255.307901602383</c:v>
                </c:pt>
                <c:pt idx="12848">
                  <c:v>214.8377699466978</c:v>
                </c:pt>
                <c:pt idx="12857">
                  <c:v>185.5130950860575</c:v>
                </c:pt>
                <c:pt idx="12858">
                  <c:v>288.2509330044551</c:v>
                </c:pt>
                <c:pt idx="12859">
                  <c:v>352.99614880879</c:v>
                </c:pt>
                <c:pt idx="12860">
                  <c:v>394.4339426862649</c:v>
                </c:pt>
                <c:pt idx="12861">
                  <c:v>441.4698232557251</c:v>
                </c:pt>
                <c:pt idx="12862">
                  <c:v>475.269504347869</c:v>
                </c:pt>
                <c:pt idx="12863">
                  <c:v>517.3267366927479</c:v>
                </c:pt>
                <c:pt idx="12864">
                  <c:v>548.5478264240022</c:v>
                </c:pt>
                <c:pt idx="12865">
                  <c:v>564.7702655807831</c:v>
                </c:pt>
                <c:pt idx="12866">
                  <c:v>578.8452170610426</c:v>
                </c:pt>
                <c:pt idx="12867">
                  <c:v>589.2812979609</c:v>
                </c:pt>
                <c:pt idx="12869">
                  <c:v>616.55885265037</c:v>
                </c:pt>
                <c:pt idx="12870">
                  <c:v>623.0497497967399</c:v>
                </c:pt>
                <c:pt idx="12871">
                  <c:v>624.63119845938</c:v>
                </c:pt>
                <c:pt idx="12872">
                  <c:v>627.956664634798</c:v>
                </c:pt>
                <c:pt idx="12873">
                  <c:v>638.2234661517001</c:v>
                </c:pt>
                <c:pt idx="12874">
                  <c:v>614.37517587186</c:v>
                </c:pt>
                <c:pt idx="12875">
                  <c:v>516.30233902567</c:v>
                </c:pt>
                <c:pt idx="12876">
                  <c:v>463.86415206481</c:v>
                </c:pt>
                <c:pt idx="12877">
                  <c:v>433.57024062067</c:v>
                </c:pt>
                <c:pt idx="12879">
                  <c:v>292.770658513244</c:v>
                </c:pt>
                <c:pt idx="12880">
                  <c:v>204.754204303217</c:v>
                </c:pt>
                <c:pt idx="12881">
                  <c:v>187.594601412836</c:v>
                </c:pt>
                <c:pt idx="12882">
                  <c:v>222.14410490166</c:v>
                </c:pt>
                <c:pt idx="12883">
                  <c:v>317.50666340139</c:v>
                </c:pt>
                <c:pt idx="12884">
                  <c:v>373.18893807143</c:v>
                </c:pt>
                <c:pt idx="12886">
                  <c:v>409.7872105270699</c:v>
                </c:pt>
                <c:pt idx="12887">
                  <c:v>411.4093817573792</c:v>
                </c:pt>
                <c:pt idx="12888">
                  <c:v>405.14338934735</c:v>
                </c:pt>
                <c:pt idx="12889">
                  <c:v>394.8306840158221</c:v>
                </c:pt>
                <c:pt idx="12890">
                  <c:v>381.4683125627336</c:v>
                </c:pt>
                <c:pt idx="12891">
                  <c:v>417.05455616287</c:v>
                </c:pt>
                <c:pt idx="12892">
                  <c:v>473.8860764572187</c:v>
                </c:pt>
                <c:pt idx="12893">
                  <c:v>555.3970232991001</c:v>
                </c:pt>
                <c:pt idx="12894">
                  <c:v>626.6100331438</c:v>
                </c:pt>
                <c:pt idx="12895">
                  <c:v>641.39998796557</c:v>
                </c:pt>
                <c:pt idx="12896">
                  <c:v>648.5630568202394</c:v>
                </c:pt>
                <c:pt idx="12897">
                  <c:v>647.01764264077</c:v>
                </c:pt>
                <c:pt idx="12898">
                  <c:v>648.9719607432094</c:v>
                </c:pt>
                <c:pt idx="12899">
                  <c:v>647.6489781844289</c:v>
                </c:pt>
                <c:pt idx="12900">
                  <c:v>554.53173617808</c:v>
                </c:pt>
                <c:pt idx="12901">
                  <c:v>488.59346521706</c:v>
                </c:pt>
                <c:pt idx="12902">
                  <c:v>452.13393980353</c:v>
                </c:pt>
                <c:pt idx="12903">
                  <c:v>429.78023053034</c:v>
                </c:pt>
                <c:pt idx="12904">
                  <c:v>415.002556468599</c:v>
                </c:pt>
                <c:pt idx="12905">
                  <c:v>406.9239794539391</c:v>
                </c:pt>
                <c:pt idx="12906">
                  <c:v>564.62981643363</c:v>
                </c:pt>
                <c:pt idx="12907">
                  <c:v>394.08834236937</c:v>
                </c:pt>
                <c:pt idx="12908">
                  <c:v>229.6939748803165</c:v>
                </c:pt>
                <c:pt idx="12909">
                  <c:v>262.676710670167</c:v>
                </c:pt>
                <c:pt idx="12910">
                  <c:v>267.8611097122366</c:v>
                </c:pt>
                <c:pt idx="12911">
                  <c:v>267.8656507308706</c:v>
                </c:pt>
                <c:pt idx="12912">
                  <c:v>267.885921707684</c:v>
                </c:pt>
                <c:pt idx="12913">
                  <c:v>255.0476367766634</c:v>
                </c:pt>
                <c:pt idx="12914">
                  <c:v>251.9339033331524</c:v>
                </c:pt>
                <c:pt idx="12915">
                  <c:v>249.310917484376</c:v>
                </c:pt>
                <c:pt idx="12917">
                  <c:v>251.816820133793</c:v>
                </c:pt>
                <c:pt idx="12919">
                  <c:v>251.090583451607</c:v>
                </c:pt>
                <c:pt idx="12920">
                  <c:v>261.1024519093771</c:v>
                </c:pt>
                <c:pt idx="12921">
                  <c:v>261.152223203536</c:v>
                </c:pt>
                <c:pt idx="12922">
                  <c:v>257.7356006717837</c:v>
                </c:pt>
                <c:pt idx="12923">
                  <c:v>246.13862783311</c:v>
                </c:pt>
                <c:pt idx="12924">
                  <c:v>232.6623407336238</c:v>
                </c:pt>
                <c:pt idx="12933">
                  <c:v>156.6870680531055</c:v>
                </c:pt>
                <c:pt idx="12934">
                  <c:v>241.5256538099698</c:v>
                </c:pt>
                <c:pt idx="12935">
                  <c:v>268.423513886593</c:v>
                </c:pt>
                <c:pt idx="12936">
                  <c:v>269.20494749064</c:v>
                </c:pt>
                <c:pt idx="12937">
                  <c:v>269.2046973389158</c:v>
                </c:pt>
                <c:pt idx="12938">
                  <c:v>269.3992551742578</c:v>
                </c:pt>
                <c:pt idx="12939">
                  <c:v>281.5826837426668</c:v>
                </c:pt>
                <c:pt idx="12940">
                  <c:v>295.8479458375167</c:v>
                </c:pt>
                <c:pt idx="12941">
                  <c:v>314.325056003267</c:v>
                </c:pt>
                <c:pt idx="12944">
                  <c:v>426.5402189123263</c:v>
                </c:pt>
                <c:pt idx="12945">
                  <c:v>552.3912541025425</c:v>
                </c:pt>
                <c:pt idx="12946">
                  <c:v>595.3483261911289</c:v>
                </c:pt>
                <c:pt idx="12948">
                  <c:v>645.80983309994</c:v>
                </c:pt>
                <c:pt idx="12949">
                  <c:v>656.07034620198</c:v>
                </c:pt>
                <c:pt idx="12950">
                  <c:v>654.51849612515</c:v>
                </c:pt>
                <c:pt idx="12951">
                  <c:v>548.92085711686</c:v>
                </c:pt>
                <c:pt idx="12952">
                  <c:v>485.94484325234</c:v>
                </c:pt>
                <c:pt idx="12953">
                  <c:v>455.2127502375499</c:v>
                </c:pt>
                <c:pt idx="12954">
                  <c:v>432.2797972440699</c:v>
                </c:pt>
                <c:pt idx="12955">
                  <c:v>419.84861896834</c:v>
                </c:pt>
                <c:pt idx="12956">
                  <c:v>409.6293413194501</c:v>
                </c:pt>
                <c:pt idx="12957">
                  <c:v>595.339569422478</c:v>
                </c:pt>
                <c:pt idx="12958">
                  <c:v>653.9908710183</c:v>
                </c:pt>
                <c:pt idx="12959">
                  <c:v>657.3104429376305</c:v>
                </c:pt>
                <c:pt idx="12960">
                  <c:v>654.01382171695</c:v>
                </c:pt>
                <c:pt idx="12961">
                  <c:v>657.0465124965488</c:v>
                </c:pt>
                <c:pt idx="12962">
                  <c:v>654.97877481087</c:v>
                </c:pt>
                <c:pt idx="12963">
                  <c:v>657.83009160489</c:v>
                </c:pt>
                <c:pt idx="12964">
                  <c:v>655.39276708888</c:v>
                </c:pt>
                <c:pt idx="12965">
                  <c:v>657.3561247544475</c:v>
                </c:pt>
                <c:pt idx="12966">
                  <c:v>657.299836049501</c:v>
                </c:pt>
                <c:pt idx="12967">
                  <c:v>654.9414446154188</c:v>
                </c:pt>
                <c:pt idx="12968">
                  <c:v>656.2323226598701</c:v>
                </c:pt>
                <c:pt idx="12969">
                  <c:v>657.2642041995189</c:v>
                </c:pt>
                <c:pt idx="12970">
                  <c:v>656.57813937334</c:v>
                </c:pt>
                <c:pt idx="12971">
                  <c:v>658.29294383451</c:v>
                </c:pt>
                <c:pt idx="12972">
                  <c:v>656.2706582078205</c:v>
                </c:pt>
                <c:pt idx="12973">
                  <c:v>655.51499466567</c:v>
                </c:pt>
                <c:pt idx="12974">
                  <c:v>658.6406618806888</c:v>
                </c:pt>
                <c:pt idx="12975">
                  <c:v>657.2321633994183</c:v>
                </c:pt>
                <c:pt idx="12976">
                  <c:v>599.3871467506201</c:v>
                </c:pt>
                <c:pt idx="12977">
                  <c:v>513.10672210601</c:v>
                </c:pt>
                <c:pt idx="12978">
                  <c:v>467.80404240417</c:v>
                </c:pt>
                <c:pt idx="12979">
                  <c:v>441.70129112955</c:v>
                </c:pt>
                <c:pt idx="12980">
                  <c:v>427.04534042009</c:v>
                </c:pt>
                <c:pt idx="12981">
                  <c:v>414.14171189518</c:v>
                </c:pt>
                <c:pt idx="12982">
                  <c:v>492.30986591148</c:v>
                </c:pt>
                <c:pt idx="12983">
                  <c:v>659.25074252348</c:v>
                </c:pt>
                <c:pt idx="12984">
                  <c:v>658.0124158106494</c:v>
                </c:pt>
                <c:pt idx="12985">
                  <c:v>655.8078187075901</c:v>
                </c:pt>
                <c:pt idx="12986">
                  <c:v>658.76634958355</c:v>
                </c:pt>
                <c:pt idx="12987">
                  <c:v>658.11614996783</c:v>
                </c:pt>
                <c:pt idx="12988">
                  <c:v>657.0404580541001</c:v>
                </c:pt>
                <c:pt idx="12990">
                  <c:v>658.19205291489</c:v>
                </c:pt>
                <c:pt idx="12991">
                  <c:v>657.26734461864</c:v>
                </c:pt>
                <c:pt idx="12992">
                  <c:v>658.33327032306</c:v>
                </c:pt>
                <c:pt idx="12993">
                  <c:v>659.68027353753</c:v>
                </c:pt>
                <c:pt idx="12994">
                  <c:v>658.93474560995</c:v>
                </c:pt>
                <c:pt idx="12995">
                  <c:v>657.4388827477098</c:v>
                </c:pt>
                <c:pt idx="12997">
                  <c:v>659.4031618045688</c:v>
                </c:pt>
                <c:pt idx="12998">
                  <c:v>658.01382222834</c:v>
                </c:pt>
                <c:pt idx="12999">
                  <c:v>657.27301579638</c:v>
                </c:pt>
                <c:pt idx="13001">
                  <c:v>659.88767597697</c:v>
                </c:pt>
                <c:pt idx="13002">
                  <c:v>548.522369082508</c:v>
                </c:pt>
                <c:pt idx="13004">
                  <c:v>455.95976426788</c:v>
                </c:pt>
                <c:pt idx="13005">
                  <c:v>433.865954988979</c:v>
                </c:pt>
                <c:pt idx="13006">
                  <c:v>422.7467814867099</c:v>
                </c:pt>
                <c:pt idx="13007">
                  <c:v>412.777688748249</c:v>
                </c:pt>
                <c:pt idx="13008">
                  <c:v>584.54570020082</c:v>
                </c:pt>
                <c:pt idx="13010">
                  <c:v>658.65355466089</c:v>
                </c:pt>
                <c:pt idx="13012">
                  <c:v>658.6042521585</c:v>
                </c:pt>
                <c:pt idx="13013">
                  <c:v>657.62821052605</c:v>
                </c:pt>
                <c:pt idx="13015">
                  <c:v>657.67699842376</c:v>
                </c:pt>
                <c:pt idx="13016">
                  <c:v>656.51718046233</c:v>
                </c:pt>
                <c:pt idx="13018">
                  <c:v>657.88052106364</c:v>
                </c:pt>
                <c:pt idx="13019">
                  <c:v>657.57736913166</c:v>
                </c:pt>
                <c:pt idx="13020">
                  <c:v>657.6179511112489</c:v>
                </c:pt>
                <c:pt idx="13021">
                  <c:v>656.55793121367</c:v>
                </c:pt>
                <c:pt idx="13022">
                  <c:v>658.9822947843683</c:v>
                </c:pt>
                <c:pt idx="13023">
                  <c:v>657.25376744275</c:v>
                </c:pt>
                <c:pt idx="13024">
                  <c:v>655.29120867039</c:v>
                </c:pt>
                <c:pt idx="13025">
                  <c:v>657.12373318781</c:v>
                </c:pt>
                <c:pt idx="13026">
                  <c:v>656.9250811817888</c:v>
                </c:pt>
                <c:pt idx="13028">
                  <c:v>518.8100030849178</c:v>
                </c:pt>
                <c:pt idx="13029">
                  <c:v>471.7262028141892</c:v>
                </c:pt>
                <c:pt idx="13030">
                  <c:v>447.7974019386292</c:v>
                </c:pt>
                <c:pt idx="13031">
                  <c:v>428.3096765036601</c:v>
                </c:pt>
                <c:pt idx="13032">
                  <c:v>415.46503639793</c:v>
                </c:pt>
                <c:pt idx="13033">
                  <c:v>466.4493972126292</c:v>
                </c:pt>
                <c:pt idx="13034">
                  <c:v>659.27743710987</c:v>
                </c:pt>
                <c:pt idx="13035">
                  <c:v>656.96690451185</c:v>
                </c:pt>
                <c:pt idx="13036">
                  <c:v>658.23574567542</c:v>
                </c:pt>
                <c:pt idx="13037">
                  <c:v>655.70249338745</c:v>
                </c:pt>
                <c:pt idx="13038">
                  <c:v>658.83338521573</c:v>
                </c:pt>
                <c:pt idx="13039">
                  <c:v>656.1802931339089</c:v>
                </c:pt>
                <c:pt idx="13040">
                  <c:v>654.1496287818987</c:v>
                </c:pt>
                <c:pt idx="13041">
                  <c:v>656.45507253766</c:v>
                </c:pt>
                <c:pt idx="13042">
                  <c:v>655.65271963677</c:v>
                </c:pt>
                <c:pt idx="13043">
                  <c:v>657.9575163802776</c:v>
                </c:pt>
                <c:pt idx="13044">
                  <c:v>655.3193551912588</c:v>
                </c:pt>
                <c:pt idx="13045">
                  <c:v>653.39383900343</c:v>
                </c:pt>
                <c:pt idx="13046">
                  <c:v>657.47605264277</c:v>
                </c:pt>
                <c:pt idx="13047">
                  <c:v>655.0151857675501</c:v>
                </c:pt>
                <c:pt idx="13048">
                  <c:v>657.8126761609889</c:v>
                </c:pt>
                <c:pt idx="13049">
                  <c:v>656.01593128553</c:v>
                </c:pt>
                <c:pt idx="13050">
                  <c:v>653.8755923237501</c:v>
                </c:pt>
                <c:pt idx="13051">
                  <c:v>525.22969331609</c:v>
                </c:pt>
                <c:pt idx="13052">
                  <c:v>231.42463911428</c:v>
                </c:pt>
                <c:pt idx="13061">
                  <c:v>198.2304406157516</c:v>
                </c:pt>
                <c:pt idx="13062">
                  <c:v>274.4163431025036</c:v>
                </c:pt>
                <c:pt idx="13063">
                  <c:v>285.9841160041616</c:v>
                </c:pt>
                <c:pt idx="13064">
                  <c:v>296.739882849034</c:v>
                </c:pt>
                <c:pt idx="13065">
                  <c:v>313.470375478491</c:v>
                </c:pt>
                <c:pt idx="13066">
                  <c:v>305.7103515564596</c:v>
                </c:pt>
                <c:pt idx="13067">
                  <c:v>296.8245520447933</c:v>
                </c:pt>
                <c:pt idx="13068">
                  <c:v>279.3564236525399</c:v>
                </c:pt>
                <c:pt idx="13069">
                  <c:v>254.454403284754</c:v>
                </c:pt>
                <c:pt idx="13070">
                  <c:v>246.82579660095</c:v>
                </c:pt>
                <c:pt idx="13071">
                  <c:v>245.0998895300228</c:v>
                </c:pt>
                <c:pt idx="13072">
                  <c:v>243.3527375869218</c:v>
                </c:pt>
                <c:pt idx="13073">
                  <c:v>241.7375401788809</c:v>
                </c:pt>
                <c:pt idx="13075">
                  <c:v>239.083911976044</c:v>
                </c:pt>
                <c:pt idx="13076">
                  <c:v>237.7779814642563</c:v>
                </c:pt>
                <c:pt idx="13077">
                  <c:v>232.9227469638296</c:v>
                </c:pt>
                <c:pt idx="13086">
                  <c:v>231.538616499033</c:v>
                </c:pt>
                <c:pt idx="13088">
                  <c:v>382.3160118078304</c:v>
                </c:pt>
                <c:pt idx="13089">
                  <c:v>453.133570808332</c:v>
                </c:pt>
                <c:pt idx="13090">
                  <c:v>515.7281152792781</c:v>
                </c:pt>
                <c:pt idx="13091">
                  <c:v>578.414871324964</c:v>
                </c:pt>
                <c:pt idx="13092">
                  <c:v>662.1012586925588</c:v>
                </c:pt>
                <c:pt idx="13093">
                  <c:v>707.3282277134475</c:v>
                </c:pt>
                <c:pt idx="13094">
                  <c:v>727.69562607979</c:v>
                </c:pt>
                <c:pt idx="13095">
                  <c:v>747.19837100716</c:v>
                </c:pt>
                <c:pt idx="13097">
                  <c:v>753.6444546350499</c:v>
                </c:pt>
                <c:pt idx="13098">
                  <c:v>754.24238216024</c:v>
                </c:pt>
                <c:pt idx="13099">
                  <c:v>757.00158343362</c:v>
                </c:pt>
                <c:pt idx="13100">
                  <c:v>758.2235393635305</c:v>
                </c:pt>
                <c:pt idx="13101">
                  <c:v>755.27794396028</c:v>
                </c:pt>
                <c:pt idx="13102">
                  <c:v>755.93762393969</c:v>
                </c:pt>
                <c:pt idx="13103">
                  <c:v>753.95463350417</c:v>
                </c:pt>
                <c:pt idx="13104">
                  <c:v>647.9370915741001</c:v>
                </c:pt>
                <c:pt idx="13105">
                  <c:v>566.80469197756</c:v>
                </c:pt>
                <c:pt idx="13106">
                  <c:v>522.3812073745901</c:v>
                </c:pt>
                <c:pt idx="13107">
                  <c:v>498.37175718464</c:v>
                </c:pt>
                <c:pt idx="13108">
                  <c:v>478.593248914199</c:v>
                </c:pt>
                <c:pt idx="13109">
                  <c:v>469.13107637704</c:v>
                </c:pt>
                <c:pt idx="13110">
                  <c:v>645.07570790242</c:v>
                </c:pt>
                <c:pt idx="13111">
                  <c:v>739.2696208589488</c:v>
                </c:pt>
                <c:pt idx="13112">
                  <c:v>738.60069996469</c:v>
                </c:pt>
                <c:pt idx="13113">
                  <c:v>739.7622298969372</c:v>
                </c:pt>
                <c:pt idx="13114">
                  <c:v>738.1545899044594</c:v>
                </c:pt>
                <c:pt idx="13115">
                  <c:v>736.9704264833289</c:v>
                </c:pt>
                <c:pt idx="13116">
                  <c:v>736.23552125307</c:v>
                </c:pt>
                <c:pt idx="13117">
                  <c:v>732.19345046418</c:v>
                </c:pt>
                <c:pt idx="13118">
                  <c:v>734.5586236370499</c:v>
                </c:pt>
                <c:pt idx="13119">
                  <c:v>733.55904499989</c:v>
                </c:pt>
                <c:pt idx="13120">
                  <c:v>729.24233303799</c:v>
                </c:pt>
                <c:pt idx="13121">
                  <c:v>731.37401457581</c:v>
                </c:pt>
                <c:pt idx="13122">
                  <c:v>732.90314035527</c:v>
                </c:pt>
                <c:pt idx="13123">
                  <c:v>727.63593036988</c:v>
                </c:pt>
                <c:pt idx="13124">
                  <c:v>729.54083956483</c:v>
                </c:pt>
                <c:pt idx="13125">
                  <c:v>729.888282224</c:v>
                </c:pt>
                <c:pt idx="13127">
                  <c:v>728.3593398211</c:v>
                </c:pt>
                <c:pt idx="13128">
                  <c:v>727.3491974192788</c:v>
                </c:pt>
                <c:pt idx="13129">
                  <c:v>677.7775908819588</c:v>
                </c:pt>
                <c:pt idx="13130">
                  <c:v>572.6363487455001</c:v>
                </c:pt>
                <c:pt idx="13131">
                  <c:v>515.74346383517</c:v>
                </c:pt>
                <c:pt idx="13132">
                  <c:v>484.468623487229</c:v>
                </c:pt>
                <c:pt idx="13133">
                  <c:v>465.14544450118</c:v>
                </c:pt>
                <c:pt idx="13134">
                  <c:v>448.0566074739999</c:v>
                </c:pt>
                <c:pt idx="13135">
                  <c:v>514.1211048335188</c:v>
                </c:pt>
                <c:pt idx="13138">
                  <c:v>717.30787441801</c:v>
                </c:pt>
                <c:pt idx="13139">
                  <c:v>718.10544982942</c:v>
                </c:pt>
                <c:pt idx="13140">
                  <c:v>719.1538964389099</c:v>
                </c:pt>
                <c:pt idx="13141">
                  <c:v>721.53479037965</c:v>
                </c:pt>
                <c:pt idx="13142">
                  <c:v>715.9130524142794</c:v>
                </c:pt>
                <c:pt idx="13143">
                  <c:v>719.45177954986</c:v>
                </c:pt>
                <c:pt idx="13144">
                  <c:v>721.26814599083</c:v>
                </c:pt>
                <c:pt idx="13145">
                  <c:v>719.40147083139</c:v>
                </c:pt>
                <c:pt idx="13146">
                  <c:v>719.9012524308794</c:v>
                </c:pt>
                <c:pt idx="13147">
                  <c:v>721.10272114165</c:v>
                </c:pt>
                <c:pt idx="13148">
                  <c:v>718.6308234244287</c:v>
                </c:pt>
                <c:pt idx="13150">
                  <c:v>723.65177507836</c:v>
                </c:pt>
                <c:pt idx="13151">
                  <c:v>722.5536574236594</c:v>
                </c:pt>
                <c:pt idx="13152">
                  <c:v>721.89709754068</c:v>
                </c:pt>
                <c:pt idx="13153">
                  <c:v>723.46365561634</c:v>
                </c:pt>
                <c:pt idx="13154">
                  <c:v>726.8214046158994</c:v>
                </c:pt>
                <c:pt idx="13155">
                  <c:v>609.779877907101</c:v>
                </c:pt>
                <c:pt idx="13156">
                  <c:v>539.4072478912175</c:v>
                </c:pt>
                <c:pt idx="13157">
                  <c:v>503.7508851107</c:v>
                </c:pt>
                <c:pt idx="13158">
                  <c:v>475.8577969476789</c:v>
                </c:pt>
                <c:pt idx="13159">
                  <c:v>461.14402033306</c:v>
                </c:pt>
                <c:pt idx="13160">
                  <c:v>453.59274983099</c:v>
                </c:pt>
                <c:pt idx="13161">
                  <c:v>647.4512024768401</c:v>
                </c:pt>
                <c:pt idx="13162">
                  <c:v>727.33810328663</c:v>
                </c:pt>
                <c:pt idx="13163">
                  <c:v>729.99640914003</c:v>
                </c:pt>
                <c:pt idx="13164">
                  <c:v>728.9824283904483</c:v>
                </c:pt>
                <c:pt idx="13165">
                  <c:v>729.04958051677</c:v>
                </c:pt>
                <c:pt idx="13166">
                  <c:v>731.73534124146</c:v>
                </c:pt>
                <c:pt idx="13167">
                  <c:v>728.12682547719</c:v>
                </c:pt>
                <c:pt idx="13168">
                  <c:v>727.0562777994683</c:v>
                </c:pt>
                <c:pt idx="13169">
                  <c:v>727.41555626644</c:v>
                </c:pt>
                <c:pt idx="13170">
                  <c:v>723.5177624981</c:v>
                </c:pt>
                <c:pt idx="13171">
                  <c:v>726.5765666937087</c:v>
                </c:pt>
                <c:pt idx="13172">
                  <c:v>729.36842766613</c:v>
                </c:pt>
                <c:pt idx="13173">
                  <c:v>726.92558183857</c:v>
                </c:pt>
                <c:pt idx="13174">
                  <c:v>728.24954511199</c:v>
                </c:pt>
                <c:pt idx="13175">
                  <c:v>731.3942010222994</c:v>
                </c:pt>
                <c:pt idx="13176">
                  <c:v>728.29538556115</c:v>
                </c:pt>
                <c:pt idx="13177">
                  <c:v>727.6077922042</c:v>
                </c:pt>
                <c:pt idx="13178">
                  <c:v>729.8081878694194</c:v>
                </c:pt>
                <c:pt idx="13179">
                  <c:v>731.18832159255</c:v>
                </c:pt>
                <c:pt idx="13181">
                  <c:v>576.9478462934686</c:v>
                </c:pt>
                <c:pt idx="13182">
                  <c:v>523.58936938385</c:v>
                </c:pt>
                <c:pt idx="13183">
                  <c:v>496.11507259429</c:v>
                </c:pt>
                <c:pt idx="13184">
                  <c:v>478.7006016475401</c:v>
                </c:pt>
                <c:pt idx="13185">
                  <c:v>463.14309266059</c:v>
                </c:pt>
                <c:pt idx="13186">
                  <c:v>554.70472374787</c:v>
                </c:pt>
                <c:pt idx="13187">
                  <c:v>732.0931521032899</c:v>
                </c:pt>
                <c:pt idx="13188">
                  <c:v>735.00025907037</c:v>
                </c:pt>
                <c:pt idx="13189">
                  <c:v>735.62587009284</c:v>
                </c:pt>
                <c:pt idx="13190">
                  <c:v>733.3039078618599</c:v>
                </c:pt>
                <c:pt idx="13191">
                  <c:v>733.1484554507099</c:v>
                </c:pt>
                <c:pt idx="13192">
                  <c:v>734.1905346382</c:v>
                </c:pt>
                <c:pt idx="13193">
                  <c:v>732.24403906669</c:v>
                </c:pt>
                <c:pt idx="13194">
                  <c:v>729.8406044780494</c:v>
                </c:pt>
                <c:pt idx="13195">
                  <c:v>731.15133821104</c:v>
                </c:pt>
                <c:pt idx="13196">
                  <c:v>729.61977507821</c:v>
                </c:pt>
                <c:pt idx="13197">
                  <c:v>731.24781141628</c:v>
                </c:pt>
                <c:pt idx="13198">
                  <c:v>732.47480779852</c:v>
                </c:pt>
                <c:pt idx="13199">
                  <c:v>731.11686332418</c:v>
                </c:pt>
                <c:pt idx="13200">
                  <c:v>731.5627299584494</c:v>
                </c:pt>
                <c:pt idx="13202">
                  <c:v>731.17128905825</c:v>
                </c:pt>
                <c:pt idx="13203">
                  <c:v>726.32910523655</c:v>
                </c:pt>
                <c:pt idx="13205">
                  <c:v>664.16939852017</c:v>
                </c:pt>
                <c:pt idx="13206">
                  <c:v>523.705242504412</c:v>
                </c:pt>
                <c:pt idx="13207">
                  <c:v>334.60592559473</c:v>
                </c:pt>
                <c:pt idx="13214">
                  <c:v>235.9830043636306</c:v>
                </c:pt>
                <c:pt idx="13216">
                  <c:v>302.7688231729458</c:v>
                </c:pt>
                <c:pt idx="13217">
                  <c:v>302.8054774581402</c:v>
                </c:pt>
                <c:pt idx="13218">
                  <c:v>301.181120141151</c:v>
                </c:pt>
                <c:pt idx="13219">
                  <c:v>287.2715223899787</c:v>
                </c:pt>
                <c:pt idx="13220">
                  <c:v>283.7343555956016</c:v>
                </c:pt>
                <c:pt idx="13221">
                  <c:v>281.4204537204139</c:v>
                </c:pt>
                <c:pt idx="13222">
                  <c:v>278.2093591851987</c:v>
                </c:pt>
                <c:pt idx="13223">
                  <c:v>275.5056934715818</c:v>
                </c:pt>
                <c:pt idx="13224">
                  <c:v>281.1464954687808</c:v>
                </c:pt>
                <c:pt idx="13225">
                  <c:v>291.9122687586182</c:v>
                </c:pt>
                <c:pt idx="13226">
                  <c:v>304.5079286686414</c:v>
                </c:pt>
                <c:pt idx="13227">
                  <c:v>313.175109762157</c:v>
                </c:pt>
                <c:pt idx="13228">
                  <c:v>316.4851666437</c:v>
                </c:pt>
                <c:pt idx="13229">
                  <c:v>308.4778797371522</c:v>
                </c:pt>
                <c:pt idx="13230">
                  <c:v>248.2610219958109</c:v>
                </c:pt>
                <c:pt idx="13239">
                  <c:v>176.118564494242</c:v>
                </c:pt>
                <c:pt idx="13240">
                  <c:v>282.7263839397677</c:v>
                </c:pt>
                <c:pt idx="13241">
                  <c:v>394.0716885768276</c:v>
                </c:pt>
                <c:pt idx="13242">
                  <c:v>461.256372207104</c:v>
                </c:pt>
                <c:pt idx="13243">
                  <c:v>559.78583272058</c:v>
                </c:pt>
                <c:pt idx="13244">
                  <c:v>617.3380634462899</c:v>
                </c:pt>
                <c:pt idx="13245">
                  <c:v>625.0319044464201</c:v>
                </c:pt>
                <c:pt idx="13246">
                  <c:v>625.60839405973</c:v>
                </c:pt>
                <c:pt idx="13247">
                  <c:v>627.00962703888</c:v>
                </c:pt>
                <c:pt idx="13248">
                  <c:v>625.1036100655299</c:v>
                </c:pt>
                <c:pt idx="13249">
                  <c:v>626.226512976691</c:v>
                </c:pt>
                <c:pt idx="13250">
                  <c:v>627.2480738733</c:v>
                </c:pt>
                <c:pt idx="13251">
                  <c:v>624.8494493447801</c:v>
                </c:pt>
                <c:pt idx="13252">
                  <c:v>626.54915791824</c:v>
                </c:pt>
                <c:pt idx="13253">
                  <c:v>626.67236299254</c:v>
                </c:pt>
                <c:pt idx="13254">
                  <c:v>625.11040762634</c:v>
                </c:pt>
                <c:pt idx="13255">
                  <c:v>625.4662728626694</c:v>
                </c:pt>
                <c:pt idx="13256">
                  <c:v>615.3934980328501</c:v>
                </c:pt>
                <c:pt idx="13257">
                  <c:v>501.6472166725601</c:v>
                </c:pt>
                <c:pt idx="13258">
                  <c:v>449.39075264205</c:v>
                </c:pt>
                <c:pt idx="13259">
                  <c:v>421.7864735346699</c:v>
                </c:pt>
                <c:pt idx="13261">
                  <c:v>388.35037557331</c:v>
                </c:pt>
                <c:pt idx="13262">
                  <c:v>383.55425063158</c:v>
                </c:pt>
                <c:pt idx="13263">
                  <c:v>554.72860982508</c:v>
                </c:pt>
                <c:pt idx="13423">
                  <c:v>244.7530438811014</c:v>
                </c:pt>
                <c:pt idx="13424">
                  <c:v>455.0166549619152</c:v>
                </c:pt>
                <c:pt idx="13425">
                  <c:v>589.69305347471</c:v>
                </c:pt>
                <c:pt idx="13426">
                  <c:v>622.8879928517794</c:v>
                </c:pt>
                <c:pt idx="13427">
                  <c:v>623.22170160429</c:v>
                </c:pt>
                <c:pt idx="13428">
                  <c:v>623.59649207959</c:v>
                </c:pt>
                <c:pt idx="13429">
                  <c:v>624.25524373694</c:v>
                </c:pt>
                <c:pt idx="13430">
                  <c:v>626.01843482154</c:v>
                </c:pt>
                <c:pt idx="13431">
                  <c:v>622.4028706248901</c:v>
                </c:pt>
                <c:pt idx="13432">
                  <c:v>624.6691074844277</c:v>
                </c:pt>
                <c:pt idx="13433">
                  <c:v>623.98390801737</c:v>
                </c:pt>
                <c:pt idx="13434">
                  <c:v>597.0292440287601</c:v>
                </c:pt>
                <c:pt idx="13435">
                  <c:v>497.2752280680699</c:v>
                </c:pt>
                <c:pt idx="13436">
                  <c:v>446.64384507783</c:v>
                </c:pt>
                <c:pt idx="13437">
                  <c:v>413.7234262018699</c:v>
                </c:pt>
                <c:pt idx="13438">
                  <c:v>395.4545691934001</c:v>
                </c:pt>
                <c:pt idx="13439">
                  <c:v>384.12408359249</c:v>
                </c:pt>
                <c:pt idx="13440">
                  <c:v>427.6613263034201</c:v>
                </c:pt>
                <c:pt idx="13441">
                  <c:v>616.4654978312989</c:v>
                </c:pt>
                <c:pt idx="13442">
                  <c:v>623.04053565746</c:v>
                </c:pt>
                <c:pt idx="13443">
                  <c:v>622.5562388736394</c:v>
                </c:pt>
                <c:pt idx="13444">
                  <c:v>622.9140872872</c:v>
                </c:pt>
                <c:pt idx="13445">
                  <c:v>624.30881208676</c:v>
                </c:pt>
                <c:pt idx="13446">
                  <c:v>621.75217144001</c:v>
                </c:pt>
                <c:pt idx="13447">
                  <c:v>622.70935665684</c:v>
                </c:pt>
                <c:pt idx="13448">
                  <c:v>622.81494571759</c:v>
                </c:pt>
                <c:pt idx="13449">
                  <c:v>623.63872927966</c:v>
                </c:pt>
                <c:pt idx="13450">
                  <c:v>622.79608414268</c:v>
                </c:pt>
                <c:pt idx="13451">
                  <c:v>623.30285193651</c:v>
                </c:pt>
                <c:pt idx="13452">
                  <c:v>625.20142972839</c:v>
                </c:pt>
                <c:pt idx="13453">
                  <c:v>622.55794446956</c:v>
                </c:pt>
                <c:pt idx="13454">
                  <c:v>623.5606298980277</c:v>
                </c:pt>
                <c:pt idx="13455">
                  <c:v>624.9870796850594</c:v>
                </c:pt>
                <c:pt idx="13456">
                  <c:v>623.1069786114301</c:v>
                </c:pt>
                <c:pt idx="13457">
                  <c:v>623.1699274734588</c:v>
                </c:pt>
                <c:pt idx="13458">
                  <c:v>623.8309036247086</c:v>
                </c:pt>
                <c:pt idx="13459">
                  <c:v>621.71937423749</c:v>
                </c:pt>
                <c:pt idx="13460">
                  <c:v>525.71199810876</c:v>
                </c:pt>
                <c:pt idx="13461">
                  <c:v>462.0673211575</c:v>
                </c:pt>
                <c:pt idx="13462">
                  <c:v>423.80752151001</c:v>
                </c:pt>
                <c:pt idx="13463">
                  <c:v>403.432658358539</c:v>
                </c:pt>
                <c:pt idx="13464">
                  <c:v>389.9207839119699</c:v>
                </c:pt>
                <c:pt idx="13465">
                  <c:v>378.41074920996</c:v>
                </c:pt>
                <c:pt idx="13466">
                  <c:v>551.87672099662</c:v>
                </c:pt>
                <c:pt idx="13467">
                  <c:v>624.68555636033</c:v>
                </c:pt>
                <c:pt idx="13468">
                  <c:v>623.2562217926184</c:v>
                </c:pt>
                <c:pt idx="13469">
                  <c:v>624.20346275857</c:v>
                </c:pt>
                <c:pt idx="13470">
                  <c:v>626.2556161750994</c:v>
                </c:pt>
                <c:pt idx="13471">
                  <c:v>623.18671040677</c:v>
                </c:pt>
                <c:pt idx="13472">
                  <c:v>624.49918173067</c:v>
                </c:pt>
                <c:pt idx="13473">
                  <c:v>625.65885594545</c:v>
                </c:pt>
                <c:pt idx="13474">
                  <c:v>623.62948648619</c:v>
                </c:pt>
                <c:pt idx="13475">
                  <c:v>624.7074533801</c:v>
                </c:pt>
                <c:pt idx="13476">
                  <c:v>621.77591318659</c:v>
                </c:pt>
                <c:pt idx="13477">
                  <c:v>623.7825546858294</c:v>
                </c:pt>
                <c:pt idx="13478">
                  <c:v>625.61902181682</c:v>
                </c:pt>
                <c:pt idx="13479">
                  <c:v>623.03054221902</c:v>
                </c:pt>
                <c:pt idx="13480">
                  <c:v>625.1187012862</c:v>
                </c:pt>
                <c:pt idx="13481">
                  <c:v>621.9943210700001</c:v>
                </c:pt>
                <c:pt idx="13482">
                  <c:v>624.49048716564</c:v>
                </c:pt>
                <c:pt idx="13483">
                  <c:v>625.6767171406</c:v>
                </c:pt>
                <c:pt idx="13484">
                  <c:v>624.45190027725</c:v>
                </c:pt>
                <c:pt idx="13485">
                  <c:v>571.1359597182101</c:v>
                </c:pt>
                <c:pt idx="13486">
                  <c:v>481.60846878732</c:v>
                </c:pt>
                <c:pt idx="13487">
                  <c:v>438.6822706225401</c:v>
                </c:pt>
                <c:pt idx="13489">
                  <c:v>395.5693277382096</c:v>
                </c:pt>
                <c:pt idx="13490">
                  <c:v>382.3251106144099</c:v>
                </c:pt>
                <c:pt idx="13491">
                  <c:v>473.434550927239</c:v>
                </c:pt>
                <c:pt idx="13492">
                  <c:v>623.9122534783899</c:v>
                </c:pt>
                <c:pt idx="13493">
                  <c:v>609.9926739882401</c:v>
                </c:pt>
                <c:pt idx="13494">
                  <c:v>534.1611810318201</c:v>
                </c:pt>
                <c:pt idx="13495">
                  <c:v>448.5363370155486</c:v>
                </c:pt>
                <c:pt idx="13497">
                  <c:v>368.77637026166</c:v>
                </c:pt>
                <c:pt idx="13498">
                  <c:v>293.1326396761544</c:v>
                </c:pt>
                <c:pt idx="13499">
                  <c:v>253.9219503136183</c:v>
                </c:pt>
                <c:pt idx="13500">
                  <c:v>252.4010571675678</c:v>
                </c:pt>
                <c:pt idx="13501">
                  <c:v>248.5809181979728</c:v>
                </c:pt>
                <c:pt idx="13502">
                  <c:v>246.376253137821</c:v>
                </c:pt>
                <c:pt idx="13503">
                  <c:v>244.54396300215</c:v>
                </c:pt>
                <c:pt idx="13504">
                  <c:v>242.824879938517</c:v>
                </c:pt>
                <c:pt idx="13505">
                  <c:v>241.5797286660137</c:v>
                </c:pt>
                <c:pt idx="13507">
                  <c:v>239.5615823920273</c:v>
                </c:pt>
                <c:pt idx="13508">
                  <c:v>238.3578448443018</c:v>
                </c:pt>
                <c:pt idx="13509">
                  <c:v>235.4985543872627</c:v>
                </c:pt>
                <c:pt idx="13517">
                  <c:v>443.209395492153</c:v>
                </c:pt>
                <c:pt idx="13518">
                  <c:v>603.3311939456294</c:v>
                </c:pt>
                <c:pt idx="13519">
                  <c:v>612.4859039958501</c:v>
                </c:pt>
                <c:pt idx="13520">
                  <c:v>623.5115153514901</c:v>
                </c:pt>
                <c:pt idx="13521">
                  <c:v>623.8813751804194</c:v>
                </c:pt>
                <c:pt idx="13522">
                  <c:v>624.01915453297</c:v>
                </c:pt>
                <c:pt idx="13523">
                  <c:v>625.38740130036</c:v>
                </c:pt>
                <c:pt idx="13524">
                  <c:v>623.3462611069575</c:v>
                </c:pt>
                <c:pt idx="13525">
                  <c:v>625.0516383882187</c:v>
                </c:pt>
                <c:pt idx="13526">
                  <c:v>624.4073858427794</c:v>
                </c:pt>
                <c:pt idx="13527">
                  <c:v>622.3255914900489</c:v>
                </c:pt>
                <c:pt idx="13528">
                  <c:v>625.18162233181</c:v>
                </c:pt>
                <c:pt idx="13529">
                  <c:v>623.0012429387201</c:v>
                </c:pt>
                <c:pt idx="13530">
                  <c:v>621.5680077966001</c:v>
                </c:pt>
                <c:pt idx="13531">
                  <c:v>623.20842740058</c:v>
                </c:pt>
                <c:pt idx="13532">
                  <c:v>621.3190055209201</c:v>
                </c:pt>
                <c:pt idx="13533">
                  <c:v>623.17247308926</c:v>
                </c:pt>
                <c:pt idx="13534">
                  <c:v>621.3160160392794</c:v>
                </c:pt>
                <c:pt idx="13535">
                  <c:v>622.67778257686</c:v>
                </c:pt>
                <c:pt idx="13536">
                  <c:v>545.71012325463</c:v>
                </c:pt>
                <c:pt idx="13537">
                  <c:v>472.5607083819201</c:v>
                </c:pt>
                <c:pt idx="13539">
                  <c:v>405.12048339933</c:v>
                </c:pt>
                <c:pt idx="13541">
                  <c:v>378.75397065804</c:v>
                </c:pt>
                <c:pt idx="13544">
                  <c:v>623.68624152988</c:v>
                </c:pt>
                <c:pt idx="13545">
                  <c:v>621.11096568006</c:v>
                </c:pt>
                <c:pt idx="13546">
                  <c:v>619.76815301718</c:v>
                </c:pt>
                <c:pt idx="13547">
                  <c:v>621.78641576108</c:v>
                </c:pt>
                <c:pt idx="13549">
                  <c:v>621.0422056920178</c:v>
                </c:pt>
                <c:pt idx="13550">
                  <c:v>619.44067921928</c:v>
                </c:pt>
                <c:pt idx="13551">
                  <c:v>621.0108837528498</c:v>
                </c:pt>
                <c:pt idx="13552">
                  <c:v>619.28813985327</c:v>
                </c:pt>
                <c:pt idx="13553">
                  <c:v>622.13265335312</c:v>
                </c:pt>
                <c:pt idx="13554">
                  <c:v>619.40971980608</c:v>
                </c:pt>
                <c:pt idx="13555">
                  <c:v>619.2306362798</c:v>
                </c:pt>
                <c:pt idx="13556">
                  <c:v>621.18832095062</c:v>
                </c:pt>
                <c:pt idx="13557">
                  <c:v>562.413817827551</c:v>
                </c:pt>
                <c:pt idx="13679">
                  <c:v>196.2403470932686</c:v>
                </c:pt>
                <c:pt idx="13680">
                  <c:v>297.2767427614626</c:v>
                </c:pt>
                <c:pt idx="13681">
                  <c:v>222.8139787295136</c:v>
                </c:pt>
                <c:pt idx="13682">
                  <c:v>204.8763038348487</c:v>
                </c:pt>
                <c:pt idx="13697">
                  <c:v>277.2358262814334</c:v>
                </c:pt>
                <c:pt idx="13698">
                  <c:v>474.7155362059902</c:v>
                </c:pt>
                <c:pt idx="13699">
                  <c:v>534.1422041603194</c:v>
                </c:pt>
                <c:pt idx="13700">
                  <c:v>548.2301898949879</c:v>
                </c:pt>
                <c:pt idx="13702">
                  <c:v>549.276079306789</c:v>
                </c:pt>
                <c:pt idx="13703">
                  <c:v>551.678864335019</c:v>
                </c:pt>
                <c:pt idx="13705">
                  <c:v>552.0393288503183</c:v>
                </c:pt>
                <c:pt idx="13706">
                  <c:v>549.7198917367331</c:v>
                </c:pt>
                <c:pt idx="13708">
                  <c:v>546.757731400497</c:v>
                </c:pt>
                <c:pt idx="13709">
                  <c:v>548.0493702492</c:v>
                </c:pt>
                <c:pt idx="13710">
                  <c:v>545.671902726106</c:v>
                </c:pt>
                <c:pt idx="13711">
                  <c:v>547.493277326644</c:v>
                </c:pt>
                <c:pt idx="13712">
                  <c:v>555.472799256843</c:v>
                </c:pt>
                <c:pt idx="13713">
                  <c:v>556.356454412702</c:v>
                </c:pt>
                <c:pt idx="13714">
                  <c:v>464.1952990882679</c:v>
                </c:pt>
                <c:pt idx="13715">
                  <c:v>401.1467982228265</c:v>
                </c:pt>
                <c:pt idx="13716">
                  <c:v>366.7823167981314</c:v>
                </c:pt>
                <c:pt idx="13717">
                  <c:v>343.2357387215395</c:v>
                </c:pt>
                <c:pt idx="13718">
                  <c:v>333.2158328439562</c:v>
                </c:pt>
                <c:pt idx="13719">
                  <c:v>322.2859832889441</c:v>
                </c:pt>
                <c:pt idx="13720">
                  <c:v>489.6102717866667</c:v>
                </c:pt>
                <c:pt idx="13721">
                  <c:v>557.9482603762581</c:v>
                </c:pt>
                <c:pt idx="13722">
                  <c:v>559.764446641222</c:v>
                </c:pt>
                <c:pt idx="13723">
                  <c:v>517.1282550234884</c:v>
                </c:pt>
                <c:pt idx="13724">
                  <c:v>515.9443584283575</c:v>
                </c:pt>
                <c:pt idx="13725">
                  <c:v>516.5106135421104</c:v>
                </c:pt>
                <c:pt idx="13726">
                  <c:v>515.7571257112276</c:v>
                </c:pt>
                <c:pt idx="13727">
                  <c:v>517.1448236430541</c:v>
                </c:pt>
                <c:pt idx="13728">
                  <c:v>479.2830316357102</c:v>
                </c:pt>
                <c:pt idx="13729">
                  <c:v>393.0532899002026</c:v>
                </c:pt>
                <c:pt idx="13730">
                  <c:v>229.5888894275963</c:v>
                </c:pt>
                <c:pt idx="13731">
                  <c:v>167.8616252233425</c:v>
                </c:pt>
                <c:pt idx="13738">
                  <c:v>362.057723907045</c:v>
                </c:pt>
                <c:pt idx="13739">
                  <c:v>449.7590522048343</c:v>
                </c:pt>
                <c:pt idx="13740">
                  <c:v>382.1982306187187</c:v>
                </c:pt>
                <c:pt idx="13741">
                  <c:v>337.0131987524109</c:v>
                </c:pt>
                <c:pt idx="13742">
                  <c:v>312.3769152574366</c:v>
                </c:pt>
                <c:pt idx="13743">
                  <c:v>297.8233366963908</c:v>
                </c:pt>
                <c:pt idx="13744">
                  <c:v>284.6650440542113</c:v>
                </c:pt>
                <c:pt idx="13746">
                  <c:v>448.9049859753776</c:v>
                </c:pt>
                <c:pt idx="13747">
                  <c:v>418.8990913585318</c:v>
                </c:pt>
                <c:pt idx="13748">
                  <c:v>392.1292497960156</c:v>
                </c:pt>
                <c:pt idx="13749">
                  <c:v>367.4264943422121</c:v>
                </c:pt>
                <c:pt idx="13750">
                  <c:v>363.3191786573429</c:v>
                </c:pt>
                <c:pt idx="13751">
                  <c:v>392.7448097824321</c:v>
                </c:pt>
                <c:pt idx="13752">
                  <c:v>455.744482303765</c:v>
                </c:pt>
                <c:pt idx="13753">
                  <c:v>518.626170562608</c:v>
                </c:pt>
                <c:pt idx="13754">
                  <c:v>518.2274698095623</c:v>
                </c:pt>
                <c:pt idx="13756">
                  <c:v>525.5246014008784</c:v>
                </c:pt>
                <c:pt idx="13757">
                  <c:v>567.618374537805</c:v>
                </c:pt>
                <c:pt idx="13758">
                  <c:v>567.1609430093461</c:v>
                </c:pt>
                <c:pt idx="13759">
                  <c:v>581.190556486891</c:v>
                </c:pt>
                <c:pt idx="13760">
                  <c:v>617.87646660948</c:v>
                </c:pt>
                <c:pt idx="13762">
                  <c:v>618.24259435188</c:v>
                </c:pt>
                <c:pt idx="13763">
                  <c:v>619.9704037192</c:v>
                </c:pt>
                <c:pt idx="13764">
                  <c:v>616.4961368942783</c:v>
                </c:pt>
                <c:pt idx="13765">
                  <c:v>506.5316063858799</c:v>
                </c:pt>
                <c:pt idx="13766">
                  <c:v>451.1013130895199</c:v>
                </c:pt>
                <c:pt idx="13767">
                  <c:v>421.8016777183199</c:v>
                </c:pt>
                <c:pt idx="13768">
                  <c:v>402.59948056892</c:v>
                </c:pt>
                <c:pt idx="13769">
                  <c:v>387.3294580338</c:v>
                </c:pt>
                <c:pt idx="13770">
                  <c:v>382.421817560559</c:v>
                </c:pt>
                <c:pt idx="13771">
                  <c:v>592.18799956728</c:v>
                </c:pt>
                <c:pt idx="13772">
                  <c:v>621.37650092796</c:v>
                </c:pt>
                <c:pt idx="13774">
                  <c:v>624.47877634836</c:v>
                </c:pt>
                <c:pt idx="13775">
                  <c:v>622.31149594628</c:v>
                </c:pt>
                <c:pt idx="13776">
                  <c:v>624.1792463839188</c:v>
                </c:pt>
                <c:pt idx="13777">
                  <c:v>623.3237405232</c:v>
                </c:pt>
                <c:pt idx="13778">
                  <c:v>622.73815895192</c:v>
                </c:pt>
                <c:pt idx="13779">
                  <c:v>624.52375404368</c:v>
                </c:pt>
                <c:pt idx="13780">
                  <c:v>623.41897352224</c:v>
                </c:pt>
                <c:pt idx="13781">
                  <c:v>622.29368432504</c:v>
                </c:pt>
                <c:pt idx="13782">
                  <c:v>624.8424616420789</c:v>
                </c:pt>
                <c:pt idx="13783">
                  <c:v>623.0342678346789</c:v>
                </c:pt>
                <c:pt idx="13784">
                  <c:v>624.77169178928</c:v>
                </c:pt>
                <c:pt idx="13785">
                  <c:v>579.5545478187594</c:v>
                </c:pt>
                <c:pt idx="13786">
                  <c:v>542.66335255152</c:v>
                </c:pt>
                <c:pt idx="13788">
                  <c:v>486.2822038589599</c:v>
                </c:pt>
                <c:pt idx="13789">
                  <c:v>484.27023891094</c:v>
                </c:pt>
                <c:pt idx="13790">
                  <c:v>418.74763825342</c:v>
                </c:pt>
                <c:pt idx="13791">
                  <c:v>382.551631932704</c:v>
                </c:pt>
                <c:pt idx="13793">
                  <c:v>362.4999739018419</c:v>
                </c:pt>
                <c:pt idx="13794">
                  <c:v>356.286398850399</c:v>
                </c:pt>
                <c:pt idx="13795">
                  <c:v>347.656019002826</c:v>
                </c:pt>
                <c:pt idx="13796">
                  <c:v>451.96206785674</c:v>
                </c:pt>
                <c:pt idx="13797">
                  <c:v>473.975980317042</c:v>
                </c:pt>
                <c:pt idx="13798">
                  <c:v>472.737894075798</c:v>
                </c:pt>
                <c:pt idx="13800">
                  <c:v>397.65471266878</c:v>
                </c:pt>
                <c:pt idx="13801">
                  <c:v>344.077842223498</c:v>
                </c:pt>
                <c:pt idx="13803">
                  <c:v>271.139830284594</c:v>
                </c:pt>
                <c:pt idx="13804">
                  <c:v>256.0099069665653</c:v>
                </c:pt>
                <c:pt idx="13805">
                  <c:v>251.7990555944072</c:v>
                </c:pt>
                <c:pt idx="13806">
                  <c:v>253.4535021730011</c:v>
                </c:pt>
                <c:pt idx="13807">
                  <c:v>259.3948415161393</c:v>
                </c:pt>
                <c:pt idx="13808">
                  <c:v>265.5535614466672</c:v>
                </c:pt>
                <c:pt idx="13809">
                  <c:v>277.2754069317091</c:v>
                </c:pt>
                <c:pt idx="13810">
                  <c:v>316.4434575288792</c:v>
                </c:pt>
                <c:pt idx="13811">
                  <c:v>327.6516233347718</c:v>
                </c:pt>
                <c:pt idx="13812">
                  <c:v>323.0110194780884</c:v>
                </c:pt>
                <c:pt idx="13813">
                  <c:v>305.4381781709773</c:v>
                </c:pt>
                <c:pt idx="13814">
                  <c:v>284.712876111039</c:v>
                </c:pt>
                <c:pt idx="13815">
                  <c:v>174.2291629488687</c:v>
                </c:pt>
                <c:pt idx="13822">
                  <c:v>199.112706098415</c:v>
                </c:pt>
                <c:pt idx="13823">
                  <c:v>269.1459340044571</c:v>
                </c:pt>
                <c:pt idx="13824">
                  <c:v>364.8389490448099</c:v>
                </c:pt>
                <c:pt idx="13825">
                  <c:v>431.82965262457</c:v>
                </c:pt>
                <c:pt idx="13826">
                  <c:v>467.937548375299</c:v>
                </c:pt>
                <c:pt idx="13827">
                  <c:v>482.81880009729</c:v>
                </c:pt>
                <c:pt idx="13828">
                  <c:v>495.0272584166592</c:v>
                </c:pt>
                <c:pt idx="13829">
                  <c:v>523.7111818247994</c:v>
                </c:pt>
                <c:pt idx="13830">
                  <c:v>549.0071289497289</c:v>
                </c:pt>
                <c:pt idx="13831">
                  <c:v>563.86837008868</c:v>
                </c:pt>
                <c:pt idx="13833">
                  <c:v>602.28159034186</c:v>
                </c:pt>
                <c:pt idx="13834">
                  <c:v>602.940411785578</c:v>
                </c:pt>
                <c:pt idx="13835">
                  <c:v>605.1675097166001</c:v>
                </c:pt>
                <c:pt idx="13836">
                  <c:v>617.6513630900794</c:v>
                </c:pt>
                <c:pt idx="13838">
                  <c:v>634.99982592693</c:v>
                </c:pt>
                <c:pt idx="13839">
                  <c:v>633.91457450366</c:v>
                </c:pt>
                <c:pt idx="13840">
                  <c:v>637.02109155462</c:v>
                </c:pt>
                <c:pt idx="13841">
                  <c:v>531.26073454974</c:v>
                </c:pt>
                <c:pt idx="13842">
                  <c:v>473.8654790129199</c:v>
                </c:pt>
                <c:pt idx="13843">
                  <c:v>439.0232117619692</c:v>
                </c:pt>
                <c:pt idx="13844">
                  <c:v>418.65436508717</c:v>
                </c:pt>
                <c:pt idx="13845">
                  <c:v>403.8347989521089</c:v>
                </c:pt>
                <c:pt idx="13846">
                  <c:v>397.74725574916</c:v>
                </c:pt>
                <c:pt idx="13847">
                  <c:v>582.1089517821099</c:v>
                </c:pt>
                <c:pt idx="13848">
                  <c:v>636.63037451767</c:v>
                </c:pt>
                <c:pt idx="13849">
                  <c:v>639.3576914939166</c:v>
                </c:pt>
                <c:pt idx="13850">
                  <c:v>638.9843686185</c:v>
                </c:pt>
                <c:pt idx="13851">
                  <c:v>638.3746006542599</c:v>
                </c:pt>
                <c:pt idx="13852">
                  <c:v>636.9969241816788</c:v>
                </c:pt>
                <c:pt idx="13854">
                  <c:v>639.18675024334</c:v>
                </c:pt>
                <c:pt idx="13855">
                  <c:v>638.80283697758</c:v>
                </c:pt>
                <c:pt idx="13857">
                  <c:v>639.3481976951688</c:v>
                </c:pt>
                <c:pt idx="13859">
                  <c:v>642.38133772041</c:v>
                </c:pt>
                <c:pt idx="13860">
                  <c:v>641.82548325942</c:v>
                </c:pt>
                <c:pt idx="13861">
                  <c:v>639.97483284692</c:v>
                </c:pt>
                <c:pt idx="13862">
                  <c:v>642.0757278786</c:v>
                </c:pt>
                <c:pt idx="13863">
                  <c:v>641.8041601733601</c:v>
                </c:pt>
                <c:pt idx="13865">
                  <c:v>638.72812327074</c:v>
                </c:pt>
                <c:pt idx="13866">
                  <c:v>579.18071908268</c:v>
                </c:pt>
                <c:pt idx="13867">
                  <c:v>497.3075642049301</c:v>
                </c:pt>
                <c:pt idx="13868">
                  <c:v>454.711977670219</c:v>
                </c:pt>
                <c:pt idx="13869">
                  <c:v>426.16656150388</c:v>
                </c:pt>
                <c:pt idx="13871">
                  <c:v>377.630199902439</c:v>
                </c:pt>
                <c:pt idx="13872">
                  <c:v>381.2573265349</c:v>
                </c:pt>
                <c:pt idx="13873">
                  <c:v>406.27926508239</c:v>
                </c:pt>
                <c:pt idx="13874">
                  <c:v>433.916100145599</c:v>
                </c:pt>
                <c:pt idx="13875">
                  <c:v>464.78689009237</c:v>
                </c:pt>
                <c:pt idx="13876">
                  <c:v>475.1611503974299</c:v>
                </c:pt>
                <c:pt idx="13878">
                  <c:v>484.2288582068092</c:v>
                </c:pt>
                <c:pt idx="13880">
                  <c:v>499.99222305475</c:v>
                </c:pt>
                <c:pt idx="13881">
                  <c:v>507.951111909099</c:v>
                </c:pt>
                <c:pt idx="13882">
                  <c:v>523.20545976477</c:v>
                </c:pt>
                <c:pt idx="13883">
                  <c:v>543.94572893336</c:v>
                </c:pt>
                <c:pt idx="13884">
                  <c:v>576.3773918809383</c:v>
                </c:pt>
                <c:pt idx="13885">
                  <c:v>599.1071113434789</c:v>
                </c:pt>
                <c:pt idx="13886">
                  <c:v>617.92175498957</c:v>
                </c:pt>
                <c:pt idx="13887">
                  <c:v>632.5223016360101</c:v>
                </c:pt>
                <c:pt idx="13888">
                  <c:v>641.3089674189594</c:v>
                </c:pt>
                <c:pt idx="13889">
                  <c:v>639.8142086902886</c:v>
                </c:pt>
                <c:pt idx="13890">
                  <c:v>643.04366392626</c:v>
                </c:pt>
                <c:pt idx="13891">
                  <c:v>641.8028054413501</c:v>
                </c:pt>
                <c:pt idx="13892">
                  <c:v>527.3118527699294</c:v>
                </c:pt>
                <c:pt idx="13893">
                  <c:v>471.835269480179</c:v>
                </c:pt>
                <c:pt idx="13894">
                  <c:v>439.12530487412</c:v>
                </c:pt>
                <c:pt idx="13895">
                  <c:v>418.94290460055</c:v>
                </c:pt>
                <c:pt idx="13896">
                  <c:v>407.59202211974</c:v>
                </c:pt>
                <c:pt idx="13897">
                  <c:v>399.1901659157999</c:v>
                </c:pt>
                <c:pt idx="13898">
                  <c:v>603.2322655514088</c:v>
                </c:pt>
                <c:pt idx="13899">
                  <c:v>643.16777604089</c:v>
                </c:pt>
                <c:pt idx="13900">
                  <c:v>643.10035672815</c:v>
                </c:pt>
                <c:pt idx="13901">
                  <c:v>642.68373382105</c:v>
                </c:pt>
                <c:pt idx="13902">
                  <c:v>641.18888601897</c:v>
                </c:pt>
                <c:pt idx="13904">
                  <c:v>641.62370468711</c:v>
                </c:pt>
                <c:pt idx="13905">
                  <c:v>641.0628006952683</c:v>
                </c:pt>
                <c:pt idx="13906">
                  <c:v>641.3585636052786</c:v>
                </c:pt>
                <c:pt idx="13907">
                  <c:v>641.7869868829794</c:v>
                </c:pt>
                <c:pt idx="13909">
                  <c:v>642.50897249738</c:v>
                </c:pt>
                <c:pt idx="13910">
                  <c:v>642.17548264213</c:v>
                </c:pt>
                <c:pt idx="13911">
                  <c:v>641.71155464238</c:v>
                </c:pt>
                <c:pt idx="13912">
                  <c:v>641.0369055237194</c:v>
                </c:pt>
                <c:pt idx="13913">
                  <c:v>641.80821066136</c:v>
                </c:pt>
                <c:pt idx="13914">
                  <c:v>641.53671258232</c:v>
                </c:pt>
                <c:pt idx="13915">
                  <c:v>644.92910595745</c:v>
                </c:pt>
                <c:pt idx="13916">
                  <c:v>644.25884312164</c:v>
                </c:pt>
                <c:pt idx="13917">
                  <c:v>569.01476037356</c:v>
                </c:pt>
                <c:pt idx="13918">
                  <c:v>492.918715913429</c:v>
                </c:pt>
                <c:pt idx="13919">
                  <c:v>452.3837290423699</c:v>
                </c:pt>
                <c:pt idx="13920">
                  <c:v>427.3525926161</c:v>
                </c:pt>
                <c:pt idx="13921">
                  <c:v>411.55845533757</c:v>
                </c:pt>
                <c:pt idx="13922">
                  <c:v>402.2653639780789</c:v>
                </c:pt>
                <c:pt idx="13923">
                  <c:v>403.50656131014</c:v>
                </c:pt>
                <c:pt idx="13924">
                  <c:v>403.3559795921099</c:v>
                </c:pt>
                <c:pt idx="13925">
                  <c:v>403.12687247432</c:v>
                </c:pt>
                <c:pt idx="13926">
                  <c:v>403.2307559211591</c:v>
                </c:pt>
                <c:pt idx="13927">
                  <c:v>404.85585866807</c:v>
                </c:pt>
                <c:pt idx="13928">
                  <c:v>578.18211674064</c:v>
                </c:pt>
                <c:pt idx="13929">
                  <c:v>643.9282017934378</c:v>
                </c:pt>
                <c:pt idx="13930">
                  <c:v>643.7714939711</c:v>
                </c:pt>
                <c:pt idx="13931">
                  <c:v>644.7216122954784</c:v>
                </c:pt>
                <c:pt idx="13932">
                  <c:v>642.80049329601</c:v>
                </c:pt>
                <c:pt idx="13933">
                  <c:v>642.4452050295089</c:v>
                </c:pt>
                <c:pt idx="13935">
                  <c:v>641.40477818915</c:v>
                </c:pt>
                <c:pt idx="13936">
                  <c:v>641.08168611672</c:v>
                </c:pt>
                <c:pt idx="13937">
                  <c:v>639.79864307017</c:v>
                </c:pt>
                <c:pt idx="13939">
                  <c:v>639.29292222732</c:v>
                </c:pt>
                <c:pt idx="13940">
                  <c:v>639.23930499505</c:v>
                </c:pt>
                <c:pt idx="13941">
                  <c:v>638.3121682996489</c:v>
                </c:pt>
                <c:pt idx="13942">
                  <c:v>639.36988724657</c:v>
                </c:pt>
                <c:pt idx="13943">
                  <c:v>638.67892541292</c:v>
                </c:pt>
                <c:pt idx="13945">
                  <c:v>642.64997883877</c:v>
                </c:pt>
                <c:pt idx="13946">
                  <c:v>653.56373843628</c:v>
                </c:pt>
                <c:pt idx="13947">
                  <c:v>687.69110737099</c:v>
                </c:pt>
                <c:pt idx="13948">
                  <c:v>736.4110516072799</c:v>
                </c:pt>
                <c:pt idx="13949">
                  <c:v>749.6195252445</c:v>
                </c:pt>
                <c:pt idx="13950">
                  <c:v>749.7346630146899</c:v>
                </c:pt>
                <c:pt idx="13951">
                  <c:v>752.62678214314</c:v>
                </c:pt>
                <c:pt idx="13953">
                  <c:v>592.2190013974</c:v>
                </c:pt>
                <c:pt idx="13954">
                  <c:v>537.9139297138494</c:v>
                </c:pt>
                <c:pt idx="13955">
                  <c:v>505.08342931481</c:v>
                </c:pt>
                <c:pt idx="13957">
                  <c:v>475.125319018709</c:v>
                </c:pt>
                <c:pt idx="13958">
                  <c:v>256.943550987579</c:v>
                </c:pt>
                <c:pt idx="13964">
                  <c:v>247.1882658043226</c:v>
                </c:pt>
                <c:pt idx="13966">
                  <c:v>359.445000627492</c:v>
                </c:pt>
                <c:pt idx="13967">
                  <c:v>383.802196627822</c:v>
                </c:pt>
                <c:pt idx="13969">
                  <c:v>411.441453655364</c:v>
                </c:pt>
                <c:pt idx="13970">
                  <c:v>401.8421021942401</c:v>
                </c:pt>
                <c:pt idx="13971">
                  <c:v>377.0939830035047</c:v>
                </c:pt>
                <c:pt idx="13972">
                  <c:v>367.13764216332</c:v>
                </c:pt>
                <c:pt idx="13974">
                  <c:v>371.2687007122941</c:v>
                </c:pt>
                <c:pt idx="13975">
                  <c:v>349.663852736558</c:v>
                </c:pt>
                <c:pt idx="13976">
                  <c:v>351.947849074799</c:v>
                </c:pt>
                <c:pt idx="13977">
                  <c:v>342.5450725753881</c:v>
                </c:pt>
                <c:pt idx="13979">
                  <c:v>345.8077151607</c:v>
                </c:pt>
                <c:pt idx="13980">
                  <c:v>347.833361849449</c:v>
                </c:pt>
                <c:pt idx="13981">
                  <c:v>351.869521729575</c:v>
                </c:pt>
                <c:pt idx="13982">
                  <c:v>349.9269834168379</c:v>
                </c:pt>
                <c:pt idx="13983">
                  <c:v>354.4767440907057</c:v>
                </c:pt>
                <c:pt idx="13984">
                  <c:v>355.157789542728</c:v>
                </c:pt>
                <c:pt idx="13985">
                  <c:v>357.1363737743036</c:v>
                </c:pt>
                <c:pt idx="13986">
                  <c:v>327.0755829725791</c:v>
                </c:pt>
                <c:pt idx="13999">
                  <c:v>233.210417947838</c:v>
                </c:pt>
                <c:pt idx="14000">
                  <c:v>332.4092197768969</c:v>
                </c:pt>
                <c:pt idx="14001">
                  <c:v>352.442301431568</c:v>
                </c:pt>
                <c:pt idx="14002">
                  <c:v>358.8344464225281</c:v>
                </c:pt>
                <c:pt idx="14003">
                  <c:v>359.949689150861</c:v>
                </c:pt>
                <c:pt idx="14006">
                  <c:v>323.0544766383078</c:v>
                </c:pt>
                <c:pt idx="14007">
                  <c:v>314.327483513651</c:v>
                </c:pt>
                <c:pt idx="14008">
                  <c:v>312.2330246240561</c:v>
                </c:pt>
                <c:pt idx="14010">
                  <c:v>282.7234936240955</c:v>
                </c:pt>
                <c:pt idx="14011">
                  <c:v>276.121658714804</c:v>
                </c:pt>
                <c:pt idx="14012">
                  <c:v>272.670104158547</c:v>
                </c:pt>
                <c:pt idx="14014">
                  <c:v>266.1793939037762</c:v>
                </c:pt>
                <c:pt idx="14015">
                  <c:v>259.674992193552</c:v>
                </c:pt>
                <c:pt idx="14016">
                  <c:v>259.704597521859</c:v>
                </c:pt>
                <c:pt idx="14017">
                  <c:v>255.80796238725</c:v>
                </c:pt>
                <c:pt idx="14018">
                  <c:v>259.717426561566</c:v>
                </c:pt>
                <c:pt idx="14019">
                  <c:v>261.3482216836345</c:v>
                </c:pt>
                <c:pt idx="14020">
                  <c:v>265.308739344462</c:v>
                </c:pt>
                <c:pt idx="14021">
                  <c:v>275.245097339916</c:v>
                </c:pt>
                <c:pt idx="14031">
                  <c:v>258.870834121582</c:v>
                </c:pt>
                <c:pt idx="14033">
                  <c:v>408.70047580646</c:v>
                </c:pt>
                <c:pt idx="14034">
                  <c:v>536.81192257003</c:v>
                </c:pt>
                <c:pt idx="14035">
                  <c:v>644.60814367956</c:v>
                </c:pt>
                <c:pt idx="14036">
                  <c:v>696.28920653852</c:v>
                </c:pt>
                <c:pt idx="14037">
                  <c:v>722.89788452518</c:v>
                </c:pt>
                <c:pt idx="14038">
                  <c:v>731.73350891145</c:v>
                </c:pt>
                <c:pt idx="14039">
                  <c:v>734.05390777619</c:v>
                </c:pt>
                <c:pt idx="14040">
                  <c:v>736.10563829875</c:v>
                </c:pt>
                <c:pt idx="14041">
                  <c:v>734.2974222064701</c:v>
                </c:pt>
                <c:pt idx="14042">
                  <c:v>737.77042610989</c:v>
                </c:pt>
                <c:pt idx="14043">
                  <c:v>738.9991863803598</c:v>
                </c:pt>
                <c:pt idx="14044">
                  <c:v>739.68624048964</c:v>
                </c:pt>
                <c:pt idx="14045">
                  <c:v>741.8908036178</c:v>
                </c:pt>
                <c:pt idx="14046">
                  <c:v>741.3496744119186</c:v>
                </c:pt>
                <c:pt idx="14047">
                  <c:v>741.9226481246787</c:v>
                </c:pt>
                <c:pt idx="14048">
                  <c:v>742.73585567277</c:v>
                </c:pt>
                <c:pt idx="14049">
                  <c:v>739.17839744317</c:v>
                </c:pt>
                <c:pt idx="14050">
                  <c:v>738.5522555007889</c:v>
                </c:pt>
                <c:pt idx="14051">
                  <c:v>731.451611335008</c:v>
                </c:pt>
                <c:pt idx="14052">
                  <c:v>719.75005806309</c:v>
                </c:pt>
                <c:pt idx="14053">
                  <c:v>704.2560222004194</c:v>
                </c:pt>
                <c:pt idx="14054">
                  <c:v>684.72346338014</c:v>
                </c:pt>
                <c:pt idx="14055">
                  <c:v>666.07152526175</c:v>
                </c:pt>
                <c:pt idx="14056">
                  <c:v>649.72442732465</c:v>
                </c:pt>
                <c:pt idx="14057">
                  <c:v>603.749753066181</c:v>
                </c:pt>
                <c:pt idx="14058">
                  <c:v>501.26506205388</c:v>
                </c:pt>
                <c:pt idx="14059">
                  <c:v>448.33266626603</c:v>
                </c:pt>
                <c:pt idx="14060">
                  <c:v>421.936057576659</c:v>
                </c:pt>
                <c:pt idx="14061">
                  <c:v>402.7914172074389</c:v>
                </c:pt>
                <c:pt idx="14062">
                  <c:v>402.295277798819</c:v>
                </c:pt>
                <c:pt idx="14063">
                  <c:v>404.823143347649</c:v>
                </c:pt>
                <c:pt idx="14064">
                  <c:v>402.85244693433</c:v>
                </c:pt>
                <c:pt idx="14065">
                  <c:v>401.33962285789</c:v>
                </c:pt>
                <c:pt idx="14066">
                  <c:v>402.2814408071499</c:v>
                </c:pt>
                <c:pt idx="14067">
                  <c:v>403.97308065286</c:v>
                </c:pt>
                <c:pt idx="14068">
                  <c:v>397.4363170297596</c:v>
                </c:pt>
                <c:pt idx="14069">
                  <c:v>412.2044652772399</c:v>
                </c:pt>
                <c:pt idx="14071">
                  <c:v>412.05448563123</c:v>
                </c:pt>
                <c:pt idx="14072">
                  <c:v>408.72920102388</c:v>
                </c:pt>
                <c:pt idx="14073">
                  <c:v>456.78240652716</c:v>
                </c:pt>
                <c:pt idx="14074">
                  <c:v>456.00946467514</c:v>
                </c:pt>
                <c:pt idx="14075">
                  <c:v>457.63269568802</c:v>
                </c:pt>
                <c:pt idx="14076">
                  <c:v>455.618679928289</c:v>
                </c:pt>
                <c:pt idx="14077">
                  <c:v>457.871615740159</c:v>
                </c:pt>
                <c:pt idx="14078">
                  <c:v>453.6809396320799</c:v>
                </c:pt>
                <c:pt idx="14079">
                  <c:v>399.7737285292299</c:v>
                </c:pt>
                <c:pt idx="14080">
                  <c:v>217.93234619551</c:v>
                </c:pt>
                <c:pt idx="14323">
                  <c:v>173.95086816248</c:v>
                </c:pt>
                <c:pt idx="14325">
                  <c:v>225.245419198322</c:v>
                </c:pt>
                <c:pt idx="14326">
                  <c:v>247.840402838301</c:v>
                </c:pt>
                <c:pt idx="14327">
                  <c:v>249.29198784682</c:v>
                </c:pt>
                <c:pt idx="14328">
                  <c:v>246.334076951071</c:v>
                </c:pt>
                <c:pt idx="14329">
                  <c:v>234.10022373347</c:v>
                </c:pt>
                <c:pt idx="14330">
                  <c:v>208.1539897211455</c:v>
                </c:pt>
                <c:pt idx="14331">
                  <c:v>173.156519677214</c:v>
                </c:pt>
                <c:pt idx="14353">
                  <c:v>154.525920339102</c:v>
                </c:pt>
                <c:pt idx="14354">
                  <c:v>225.86266405001</c:v>
                </c:pt>
                <c:pt idx="14356">
                  <c:v>367.9667091499699</c:v>
                </c:pt>
                <c:pt idx="14357">
                  <c:v>391.10844260336</c:v>
                </c:pt>
                <c:pt idx="14358">
                  <c:v>389.15823492916</c:v>
                </c:pt>
                <c:pt idx="14359">
                  <c:v>391.0444518996</c:v>
                </c:pt>
                <c:pt idx="14360">
                  <c:v>392.9119056167399</c:v>
                </c:pt>
                <c:pt idx="14361">
                  <c:v>392.4534529534399</c:v>
                </c:pt>
                <c:pt idx="14362">
                  <c:v>391.570968447779</c:v>
                </c:pt>
                <c:pt idx="14363">
                  <c:v>391.10780347062</c:v>
                </c:pt>
                <c:pt idx="14364">
                  <c:v>393.88114930443</c:v>
                </c:pt>
                <c:pt idx="14365">
                  <c:v>391.3055663046501</c:v>
                </c:pt>
                <c:pt idx="14366">
                  <c:v>389.35466391811</c:v>
                </c:pt>
                <c:pt idx="14367">
                  <c:v>391.2799869010699</c:v>
                </c:pt>
                <c:pt idx="14369">
                  <c:v>391.7062369043599</c:v>
                </c:pt>
                <c:pt idx="14370">
                  <c:v>393.85412084328</c:v>
                </c:pt>
                <c:pt idx="14371">
                  <c:v>394.4126109743796</c:v>
                </c:pt>
                <c:pt idx="14372">
                  <c:v>398.51200362743</c:v>
                </c:pt>
                <c:pt idx="14373">
                  <c:v>399.67707537424</c:v>
                </c:pt>
                <c:pt idx="14374">
                  <c:v>405.7437215091799</c:v>
                </c:pt>
                <c:pt idx="14375">
                  <c:v>414.501494260289</c:v>
                </c:pt>
                <c:pt idx="14376">
                  <c:v>431.48774509365</c:v>
                </c:pt>
                <c:pt idx="14377">
                  <c:v>451.34202625454</c:v>
                </c:pt>
                <c:pt idx="14378">
                  <c:v>456.90209471491</c:v>
                </c:pt>
                <c:pt idx="14379">
                  <c:v>471.33556787506</c:v>
                </c:pt>
                <c:pt idx="14380">
                  <c:v>496.1523816258903</c:v>
                </c:pt>
                <c:pt idx="14381">
                  <c:v>516.4073869387</c:v>
                </c:pt>
                <c:pt idx="14382">
                  <c:v>533.75751556355</c:v>
                </c:pt>
                <c:pt idx="14383">
                  <c:v>554.58880333689</c:v>
                </c:pt>
                <c:pt idx="14384">
                  <c:v>579.41030693346</c:v>
                </c:pt>
                <c:pt idx="14385">
                  <c:v>597.6290687132289</c:v>
                </c:pt>
                <c:pt idx="14386">
                  <c:v>607.3391169899178</c:v>
                </c:pt>
                <c:pt idx="14387">
                  <c:v>609.2658218873394</c:v>
                </c:pt>
                <c:pt idx="14388">
                  <c:v>607.0563406832994</c:v>
                </c:pt>
                <c:pt idx="14389">
                  <c:v>595.06308765873</c:v>
                </c:pt>
                <c:pt idx="14390">
                  <c:v>587.8819580554087</c:v>
                </c:pt>
                <c:pt idx="14391">
                  <c:v>574.21608686079</c:v>
                </c:pt>
                <c:pt idx="14392">
                  <c:v>567.13990581167</c:v>
                </c:pt>
                <c:pt idx="14393">
                  <c:v>558.18779681188</c:v>
                </c:pt>
                <c:pt idx="14394">
                  <c:v>554.7670152821501</c:v>
                </c:pt>
                <c:pt idx="14395">
                  <c:v>544.43938730401</c:v>
                </c:pt>
                <c:pt idx="14396">
                  <c:v>536.5458561227589</c:v>
                </c:pt>
                <c:pt idx="14397">
                  <c:v>534.77995155687</c:v>
                </c:pt>
                <c:pt idx="14398">
                  <c:v>539.8021450343289</c:v>
                </c:pt>
                <c:pt idx="14399">
                  <c:v>543.3740979331605</c:v>
                </c:pt>
                <c:pt idx="14400">
                  <c:v>554.57210328155</c:v>
                </c:pt>
                <c:pt idx="14401">
                  <c:v>561.12244821382</c:v>
                </c:pt>
                <c:pt idx="14402">
                  <c:v>565.52578942044</c:v>
                </c:pt>
                <c:pt idx="14403">
                  <c:v>576.43639142733</c:v>
                </c:pt>
                <c:pt idx="14404">
                  <c:v>569.25246595484</c:v>
                </c:pt>
                <c:pt idx="14405">
                  <c:v>583.15074535648</c:v>
                </c:pt>
                <c:pt idx="14406">
                  <c:v>521.4832964549329</c:v>
                </c:pt>
                <c:pt idx="14407">
                  <c:v>382.558369163875</c:v>
                </c:pt>
                <c:pt idx="14408">
                  <c:v>225.2196630198534</c:v>
                </c:pt>
                <c:pt idx="14409">
                  <c:v>146.045991947928</c:v>
                </c:pt>
                <c:pt idx="14418">
                  <c:v>161.325704763612</c:v>
                </c:pt>
                <c:pt idx="14419">
                  <c:v>206.5976507968533</c:v>
                </c:pt>
                <c:pt idx="14420">
                  <c:v>268.6450749890251</c:v>
                </c:pt>
                <c:pt idx="14421">
                  <c:v>334.5069846920048</c:v>
                </c:pt>
                <c:pt idx="14422">
                  <c:v>426.644584333159</c:v>
                </c:pt>
                <c:pt idx="14423">
                  <c:v>543.8165516476181</c:v>
                </c:pt>
                <c:pt idx="14424">
                  <c:v>594.70579592289</c:v>
                </c:pt>
                <c:pt idx="14425">
                  <c:v>588.96178076453</c:v>
                </c:pt>
                <c:pt idx="14426">
                  <c:v>593.45690744733</c:v>
                </c:pt>
                <c:pt idx="14427">
                  <c:v>596.3744923753</c:v>
                </c:pt>
                <c:pt idx="14428">
                  <c:v>599.72580550165</c:v>
                </c:pt>
                <c:pt idx="14429">
                  <c:v>601.58391506774</c:v>
                </c:pt>
                <c:pt idx="14430">
                  <c:v>606.03234260807</c:v>
                </c:pt>
                <c:pt idx="14431">
                  <c:v>605.1698891808201</c:v>
                </c:pt>
                <c:pt idx="14432">
                  <c:v>614.289324539061</c:v>
                </c:pt>
                <c:pt idx="14433">
                  <c:v>624.27572359805</c:v>
                </c:pt>
                <c:pt idx="14434">
                  <c:v>627.2277359548</c:v>
                </c:pt>
                <c:pt idx="14435">
                  <c:v>626.2376246758594</c:v>
                </c:pt>
                <c:pt idx="14436">
                  <c:v>624.76681884907</c:v>
                </c:pt>
                <c:pt idx="14437">
                  <c:v>627.8403846550499</c:v>
                </c:pt>
                <c:pt idx="14438">
                  <c:v>603.3375425095201</c:v>
                </c:pt>
                <c:pt idx="14439">
                  <c:v>585.4775838838889</c:v>
                </c:pt>
                <c:pt idx="14441">
                  <c:v>559.14901734082</c:v>
                </c:pt>
                <c:pt idx="14442">
                  <c:v>547.6300411917288</c:v>
                </c:pt>
                <c:pt idx="14443">
                  <c:v>532.00106438766</c:v>
                </c:pt>
                <c:pt idx="14444">
                  <c:v>514.4926218109277</c:v>
                </c:pt>
                <c:pt idx="14445">
                  <c:v>496.058058477939</c:v>
                </c:pt>
                <c:pt idx="14446">
                  <c:v>486.1995896982099</c:v>
                </c:pt>
                <c:pt idx="14447">
                  <c:v>475.63958777815</c:v>
                </c:pt>
                <c:pt idx="14448">
                  <c:v>466.861124417889</c:v>
                </c:pt>
                <c:pt idx="14450">
                  <c:v>419.6753477652786</c:v>
                </c:pt>
                <c:pt idx="14451">
                  <c:v>304.7153432892167</c:v>
                </c:pt>
                <c:pt idx="14452">
                  <c:v>216.1618126975322</c:v>
                </c:pt>
                <c:pt idx="14484">
                  <c:v>144.3613435389701</c:v>
                </c:pt>
                <c:pt idx="14485">
                  <c:v>336.5099047240288</c:v>
                </c:pt>
                <c:pt idx="14487">
                  <c:v>378.6374177785586</c:v>
                </c:pt>
                <c:pt idx="14488">
                  <c:v>375.6390786692824</c:v>
                </c:pt>
                <c:pt idx="14490">
                  <c:v>451.68095033255</c:v>
                </c:pt>
                <c:pt idx="14491">
                  <c:v>457.85146138423</c:v>
                </c:pt>
                <c:pt idx="14492">
                  <c:v>457.0949411148503</c:v>
                </c:pt>
                <c:pt idx="14493">
                  <c:v>453.90481145636</c:v>
                </c:pt>
                <c:pt idx="14494">
                  <c:v>455.67799023518</c:v>
                </c:pt>
                <c:pt idx="14495">
                  <c:v>454.64177342225</c:v>
                </c:pt>
                <c:pt idx="14496">
                  <c:v>454.2859458724399</c:v>
                </c:pt>
                <c:pt idx="14497">
                  <c:v>453.6714599075391</c:v>
                </c:pt>
                <c:pt idx="14498">
                  <c:v>449.901240918629</c:v>
                </c:pt>
                <c:pt idx="14499">
                  <c:v>455.9411958476088</c:v>
                </c:pt>
                <c:pt idx="14500">
                  <c:v>456.68546914107</c:v>
                </c:pt>
                <c:pt idx="14501">
                  <c:v>453.5889662859099</c:v>
                </c:pt>
                <c:pt idx="14502">
                  <c:v>453.44363165115</c:v>
                </c:pt>
                <c:pt idx="14503">
                  <c:v>453.55431059458</c:v>
                </c:pt>
                <c:pt idx="14504">
                  <c:v>454.8811932874596</c:v>
                </c:pt>
                <c:pt idx="14505">
                  <c:v>453.00027830755</c:v>
                </c:pt>
                <c:pt idx="14506">
                  <c:v>455.0397579878696</c:v>
                </c:pt>
                <c:pt idx="14507">
                  <c:v>451.55218770918</c:v>
                </c:pt>
                <c:pt idx="14509">
                  <c:v>449.05418938172</c:v>
                </c:pt>
                <c:pt idx="14510">
                  <c:v>455.17444253194</c:v>
                </c:pt>
                <c:pt idx="14511">
                  <c:v>453.08498839072</c:v>
                </c:pt>
                <c:pt idx="14512">
                  <c:v>452.86502072069</c:v>
                </c:pt>
                <c:pt idx="14513">
                  <c:v>451.38889943967</c:v>
                </c:pt>
                <c:pt idx="14514">
                  <c:v>451.77324077515</c:v>
                </c:pt>
                <c:pt idx="14515">
                  <c:v>453.3024006680799</c:v>
                </c:pt>
                <c:pt idx="14516">
                  <c:v>451.6466839023401</c:v>
                </c:pt>
                <c:pt idx="14517">
                  <c:v>454.36689169508</c:v>
                </c:pt>
                <c:pt idx="14518">
                  <c:v>453.10041909143</c:v>
                </c:pt>
                <c:pt idx="14519">
                  <c:v>451.5550846646</c:v>
                </c:pt>
                <c:pt idx="14520">
                  <c:v>453.24243548788</c:v>
                </c:pt>
                <c:pt idx="14521">
                  <c:v>452.22002123653</c:v>
                </c:pt>
                <c:pt idx="14523">
                  <c:v>456.61744588451</c:v>
                </c:pt>
                <c:pt idx="14524">
                  <c:v>455.07422066328</c:v>
                </c:pt>
                <c:pt idx="14525">
                  <c:v>453.5177750792099</c:v>
                </c:pt>
                <c:pt idx="14526">
                  <c:v>451.1988346755899</c:v>
                </c:pt>
                <c:pt idx="14527">
                  <c:v>452.3537142498299</c:v>
                </c:pt>
                <c:pt idx="14529">
                  <c:v>451.7212242426288</c:v>
                </c:pt>
                <c:pt idx="14530">
                  <c:v>451.1553904671599</c:v>
                </c:pt>
                <c:pt idx="14531">
                  <c:v>452.31724647723</c:v>
                </c:pt>
                <c:pt idx="14532">
                  <c:v>454.99707507476</c:v>
                </c:pt>
                <c:pt idx="14533">
                  <c:v>449.099556917789</c:v>
                </c:pt>
                <c:pt idx="14534">
                  <c:v>201.937013510756</c:v>
                </c:pt>
                <c:pt idx="14566">
                  <c:v>261.516893071768</c:v>
                </c:pt>
                <c:pt idx="14567">
                  <c:v>363.64170078012</c:v>
                </c:pt>
                <c:pt idx="14568">
                  <c:v>416.29044453908</c:v>
                </c:pt>
                <c:pt idx="14569">
                  <c:v>453.099429948129</c:v>
                </c:pt>
                <c:pt idx="14570">
                  <c:v>455.6480373596999</c:v>
                </c:pt>
                <c:pt idx="14571">
                  <c:v>453.11164583422</c:v>
                </c:pt>
                <c:pt idx="14572">
                  <c:v>455.4119730420988</c:v>
                </c:pt>
                <c:pt idx="14573">
                  <c:v>453.9505761876499</c:v>
                </c:pt>
                <c:pt idx="14574">
                  <c:v>452.935065268229</c:v>
                </c:pt>
                <c:pt idx="14575">
                  <c:v>458.24254077155</c:v>
                </c:pt>
                <c:pt idx="14576">
                  <c:v>455.82885893693</c:v>
                </c:pt>
                <c:pt idx="14577">
                  <c:v>453.80204687615</c:v>
                </c:pt>
                <c:pt idx="14578">
                  <c:v>455.6800092482391</c:v>
                </c:pt>
                <c:pt idx="14579">
                  <c:v>454.0666658306899</c:v>
                </c:pt>
                <c:pt idx="14580">
                  <c:v>451.6948061603901</c:v>
                </c:pt>
                <c:pt idx="14581">
                  <c:v>454.296382096279</c:v>
                </c:pt>
                <c:pt idx="14582">
                  <c:v>456.3163679963699</c:v>
                </c:pt>
                <c:pt idx="14583">
                  <c:v>457.3603297153899</c:v>
                </c:pt>
                <c:pt idx="14584">
                  <c:v>455.63948018586</c:v>
                </c:pt>
                <c:pt idx="14585">
                  <c:v>454.9058888025899</c:v>
                </c:pt>
                <c:pt idx="14586">
                  <c:v>457.2862493991199</c:v>
                </c:pt>
                <c:pt idx="14587">
                  <c:v>456.1108635598503</c:v>
                </c:pt>
                <c:pt idx="14588">
                  <c:v>453.57377436514</c:v>
                </c:pt>
                <c:pt idx="14589">
                  <c:v>457.04537410625</c:v>
                </c:pt>
                <c:pt idx="14590">
                  <c:v>458.5500581912099</c:v>
                </c:pt>
                <c:pt idx="14591">
                  <c:v>457.87137466381</c:v>
                </c:pt>
                <c:pt idx="14592">
                  <c:v>457.2940688016299</c:v>
                </c:pt>
                <c:pt idx="14593">
                  <c:v>456.082856542299</c:v>
                </c:pt>
                <c:pt idx="14594">
                  <c:v>454.1885635550199</c:v>
                </c:pt>
                <c:pt idx="14595">
                  <c:v>455.40078775235</c:v>
                </c:pt>
                <c:pt idx="14596">
                  <c:v>458.0178879678</c:v>
                </c:pt>
                <c:pt idx="14597">
                  <c:v>456.4867928123891</c:v>
                </c:pt>
                <c:pt idx="14598">
                  <c:v>454.74369026071</c:v>
                </c:pt>
                <c:pt idx="14599">
                  <c:v>456.9881139300189</c:v>
                </c:pt>
                <c:pt idx="14600">
                  <c:v>458.68727349147</c:v>
                </c:pt>
                <c:pt idx="14601">
                  <c:v>457.10019459888</c:v>
                </c:pt>
                <c:pt idx="14602">
                  <c:v>455.3398409268</c:v>
                </c:pt>
                <c:pt idx="14603">
                  <c:v>454.0289664192196</c:v>
                </c:pt>
                <c:pt idx="14605">
                  <c:v>458.056146002079</c:v>
                </c:pt>
                <c:pt idx="14606">
                  <c:v>456.42760161282</c:v>
                </c:pt>
                <c:pt idx="14607">
                  <c:v>454.9628516619899</c:v>
                </c:pt>
                <c:pt idx="14608">
                  <c:v>453.2202502271699</c:v>
                </c:pt>
                <c:pt idx="14609">
                  <c:v>458.233124577519</c:v>
                </c:pt>
                <c:pt idx="14610">
                  <c:v>457.21347176834</c:v>
                </c:pt>
                <c:pt idx="14611">
                  <c:v>455.87122414542</c:v>
                </c:pt>
                <c:pt idx="14612">
                  <c:v>453.4014830617301</c:v>
                </c:pt>
                <c:pt idx="14613">
                  <c:v>456.0585725405192</c:v>
                </c:pt>
                <c:pt idx="14614">
                  <c:v>457.18161172873</c:v>
                </c:pt>
                <c:pt idx="14615">
                  <c:v>456.66155967754</c:v>
                </c:pt>
                <c:pt idx="14616">
                  <c:v>454.35298243559</c:v>
                </c:pt>
                <c:pt idx="14617">
                  <c:v>456.88088346737</c:v>
                </c:pt>
                <c:pt idx="14618">
                  <c:v>455.49089046988</c:v>
                </c:pt>
                <c:pt idx="14619">
                  <c:v>453.5139435247201</c:v>
                </c:pt>
                <c:pt idx="14620">
                  <c:v>455.7443991126601</c:v>
                </c:pt>
                <c:pt idx="14621">
                  <c:v>453.94505169218</c:v>
                </c:pt>
                <c:pt idx="14622">
                  <c:v>457.58992480262</c:v>
                </c:pt>
                <c:pt idx="14623">
                  <c:v>455.28510922377</c:v>
                </c:pt>
                <c:pt idx="14624">
                  <c:v>454.30004798317</c:v>
                </c:pt>
                <c:pt idx="14625">
                  <c:v>453.17727408535</c:v>
                </c:pt>
                <c:pt idx="14626">
                  <c:v>455.09628521333</c:v>
                </c:pt>
                <c:pt idx="14627">
                  <c:v>457.8038154007899</c:v>
                </c:pt>
                <c:pt idx="14628">
                  <c:v>455.67291014749</c:v>
                </c:pt>
                <c:pt idx="14629">
                  <c:v>454.6303289497991</c:v>
                </c:pt>
                <c:pt idx="14630">
                  <c:v>453.12652784945</c:v>
                </c:pt>
                <c:pt idx="14631">
                  <c:v>451.0233257144791</c:v>
                </c:pt>
                <c:pt idx="14632">
                  <c:v>454.47990139086</c:v>
                </c:pt>
                <c:pt idx="14633">
                  <c:v>457.1157269986891</c:v>
                </c:pt>
                <c:pt idx="14634">
                  <c:v>455.6637160044399</c:v>
                </c:pt>
                <c:pt idx="14635">
                  <c:v>453.791856112189</c:v>
                </c:pt>
                <c:pt idx="14636">
                  <c:v>452.07500591294</c:v>
                </c:pt>
                <c:pt idx="14637">
                  <c:v>451.35756174115</c:v>
                </c:pt>
                <c:pt idx="14638">
                  <c:v>454.02380013942</c:v>
                </c:pt>
                <c:pt idx="14639">
                  <c:v>453.0103307758791</c:v>
                </c:pt>
                <c:pt idx="14640">
                  <c:v>452.90896512434</c:v>
                </c:pt>
                <c:pt idx="14641">
                  <c:v>451.78921578084</c:v>
                </c:pt>
                <c:pt idx="14642">
                  <c:v>451.21215887041</c:v>
                </c:pt>
                <c:pt idx="14643">
                  <c:v>449.831321078569</c:v>
                </c:pt>
                <c:pt idx="14644">
                  <c:v>452.72074701</c:v>
                </c:pt>
                <c:pt idx="14645">
                  <c:v>451.4255092275888</c:v>
                </c:pt>
                <c:pt idx="14647">
                  <c:v>453.24443327175</c:v>
                </c:pt>
                <c:pt idx="14648">
                  <c:v>453.95243761291</c:v>
                </c:pt>
                <c:pt idx="14649">
                  <c:v>452.54304343037</c:v>
                </c:pt>
                <c:pt idx="14650">
                  <c:v>453.07574674388</c:v>
                </c:pt>
                <c:pt idx="14651">
                  <c:v>452.4082428299401</c:v>
                </c:pt>
                <c:pt idx="14652">
                  <c:v>452.4100147785787</c:v>
                </c:pt>
                <c:pt idx="14653">
                  <c:v>455.64969147823</c:v>
                </c:pt>
                <c:pt idx="14654">
                  <c:v>455.10552858498</c:v>
                </c:pt>
                <c:pt idx="14655">
                  <c:v>454.65149160171</c:v>
                </c:pt>
                <c:pt idx="14656">
                  <c:v>454.86249469219</c:v>
                </c:pt>
                <c:pt idx="14657">
                  <c:v>454.2335750089089</c:v>
                </c:pt>
                <c:pt idx="14658">
                  <c:v>453.24666575546</c:v>
                </c:pt>
                <c:pt idx="14659">
                  <c:v>452.996704074029</c:v>
                </c:pt>
                <c:pt idx="14660">
                  <c:v>454.6081785729291</c:v>
                </c:pt>
                <c:pt idx="14662">
                  <c:v>213.668061461254</c:v>
                </c:pt>
                <c:pt idx="14713">
                  <c:v>205.8436196267811</c:v>
                </c:pt>
                <c:pt idx="14715">
                  <c:v>443.019129712619</c:v>
                </c:pt>
                <c:pt idx="14717">
                  <c:v>446.8430041053901</c:v>
                </c:pt>
                <c:pt idx="14718">
                  <c:v>448.2704490237</c:v>
                </c:pt>
                <c:pt idx="14719">
                  <c:v>447.8085382784787</c:v>
                </c:pt>
                <c:pt idx="14720">
                  <c:v>448.43729442774</c:v>
                </c:pt>
                <c:pt idx="14721">
                  <c:v>445.24436829931</c:v>
                </c:pt>
                <c:pt idx="14722">
                  <c:v>446.8358944545499</c:v>
                </c:pt>
                <c:pt idx="14723">
                  <c:v>446.7040744593399</c:v>
                </c:pt>
                <c:pt idx="14724">
                  <c:v>446.87600483157</c:v>
                </c:pt>
                <c:pt idx="14725">
                  <c:v>448.058951550589</c:v>
                </c:pt>
                <c:pt idx="14726">
                  <c:v>449.68495344985</c:v>
                </c:pt>
                <c:pt idx="14729">
                  <c:v>447.73899768904</c:v>
                </c:pt>
                <c:pt idx="14730">
                  <c:v>448.72476688219</c:v>
                </c:pt>
                <c:pt idx="14731">
                  <c:v>448.75995682085</c:v>
                </c:pt>
                <c:pt idx="14732">
                  <c:v>449.16733589195</c:v>
                </c:pt>
                <c:pt idx="14734">
                  <c:v>446.54017860436</c:v>
                </c:pt>
                <c:pt idx="14735">
                  <c:v>447.583765742039</c:v>
                </c:pt>
                <c:pt idx="14736">
                  <c:v>448.066991998239</c:v>
                </c:pt>
                <c:pt idx="14737">
                  <c:v>448.001238691299</c:v>
                </c:pt>
                <c:pt idx="14738">
                  <c:v>448.8756752386499</c:v>
                </c:pt>
                <c:pt idx="14739">
                  <c:v>449.188085248639</c:v>
                </c:pt>
                <c:pt idx="14740">
                  <c:v>449.5394933126996</c:v>
                </c:pt>
                <c:pt idx="14741">
                  <c:v>445.6033016242899</c:v>
                </c:pt>
                <c:pt idx="14742">
                  <c:v>445.6504527414399</c:v>
                </c:pt>
                <c:pt idx="14743">
                  <c:v>446.44958427207</c:v>
                </c:pt>
                <c:pt idx="14744">
                  <c:v>447.16032419182</c:v>
                </c:pt>
                <c:pt idx="14745">
                  <c:v>446.8613642973199</c:v>
                </c:pt>
                <c:pt idx="14746">
                  <c:v>446.8793359341699</c:v>
                </c:pt>
                <c:pt idx="14747">
                  <c:v>443.426319227739</c:v>
                </c:pt>
                <c:pt idx="14748">
                  <c:v>444.0361760333996</c:v>
                </c:pt>
                <c:pt idx="14749">
                  <c:v>444.42227868391</c:v>
                </c:pt>
                <c:pt idx="14750">
                  <c:v>444.03826251166</c:v>
                </c:pt>
                <c:pt idx="14751">
                  <c:v>443.331473465079</c:v>
                </c:pt>
                <c:pt idx="14752">
                  <c:v>443.976911698659</c:v>
                </c:pt>
                <c:pt idx="14753">
                  <c:v>443.71585031406</c:v>
                </c:pt>
                <c:pt idx="14754">
                  <c:v>442.939396018509</c:v>
                </c:pt>
                <c:pt idx="14755">
                  <c:v>445.53586255634</c:v>
                </c:pt>
                <c:pt idx="14756">
                  <c:v>444.7629243189</c:v>
                </c:pt>
                <c:pt idx="14757">
                  <c:v>444.48302981347</c:v>
                </c:pt>
                <c:pt idx="14758">
                  <c:v>439.55906127036</c:v>
                </c:pt>
                <c:pt idx="14759">
                  <c:v>438.89913299554</c:v>
                </c:pt>
                <c:pt idx="14760">
                  <c:v>439.17472418368</c:v>
                </c:pt>
                <c:pt idx="14761">
                  <c:v>441.9335274521485</c:v>
                </c:pt>
                <c:pt idx="14762">
                  <c:v>441.5298724363401</c:v>
                </c:pt>
                <c:pt idx="14764">
                  <c:v>439.51401762612</c:v>
                </c:pt>
                <c:pt idx="14765">
                  <c:v>439.7331403812191</c:v>
                </c:pt>
                <c:pt idx="14766">
                  <c:v>438.56266539218</c:v>
                </c:pt>
                <c:pt idx="14769">
                  <c:v>439.5520250752099</c:v>
                </c:pt>
                <c:pt idx="14770">
                  <c:v>438.13682159576</c:v>
                </c:pt>
                <c:pt idx="14771">
                  <c:v>437.2820303771789</c:v>
                </c:pt>
                <c:pt idx="14772">
                  <c:v>436.7366881784199</c:v>
                </c:pt>
                <c:pt idx="14773">
                  <c:v>436.08926775661</c:v>
                </c:pt>
                <c:pt idx="14774">
                  <c:v>439.2985817572087</c:v>
                </c:pt>
                <c:pt idx="14775">
                  <c:v>438.9395932209791</c:v>
                </c:pt>
                <c:pt idx="14776">
                  <c:v>437.6845920422599</c:v>
                </c:pt>
                <c:pt idx="14779">
                  <c:v>439.48448253114</c:v>
                </c:pt>
                <c:pt idx="14780">
                  <c:v>442.0932505580191</c:v>
                </c:pt>
                <c:pt idx="14781">
                  <c:v>472.40106530556</c:v>
                </c:pt>
                <c:pt idx="14783">
                  <c:v>529.1350167910894</c:v>
                </c:pt>
                <c:pt idx="14784">
                  <c:v>513.69400408134</c:v>
                </c:pt>
                <c:pt idx="14785">
                  <c:v>514.42944737482</c:v>
                </c:pt>
                <c:pt idx="14786">
                  <c:v>512.3680811012694</c:v>
                </c:pt>
                <c:pt idx="14787">
                  <c:v>512.12358125141</c:v>
                </c:pt>
                <c:pt idx="14788">
                  <c:v>509.5982596217399</c:v>
                </c:pt>
                <c:pt idx="14789">
                  <c:v>511.793428142099</c:v>
                </c:pt>
                <c:pt idx="14790">
                  <c:v>512.75182472637</c:v>
                </c:pt>
                <c:pt idx="14791">
                  <c:v>511.3910153774492</c:v>
                </c:pt>
                <c:pt idx="14793">
                  <c:v>514.47436472453</c:v>
                </c:pt>
                <c:pt idx="14795">
                  <c:v>509.55618453389</c:v>
                </c:pt>
                <c:pt idx="14796">
                  <c:v>512.3340441813789</c:v>
                </c:pt>
                <c:pt idx="14797">
                  <c:v>511.9223208875096</c:v>
                </c:pt>
                <c:pt idx="14798">
                  <c:v>509.6260463415789</c:v>
                </c:pt>
                <c:pt idx="14799">
                  <c:v>512.30044562601</c:v>
                </c:pt>
                <c:pt idx="14800">
                  <c:v>514.5861306649</c:v>
                </c:pt>
                <c:pt idx="14801">
                  <c:v>515.33806615069</c:v>
                </c:pt>
                <c:pt idx="14802">
                  <c:v>513.1482143185499</c:v>
                </c:pt>
                <c:pt idx="14803">
                  <c:v>517.98314141414</c:v>
                </c:pt>
                <c:pt idx="14804">
                  <c:v>513.97812028897</c:v>
                </c:pt>
                <c:pt idx="14805">
                  <c:v>515.9127622707</c:v>
                </c:pt>
                <c:pt idx="14806">
                  <c:v>514.99738973888</c:v>
                </c:pt>
                <c:pt idx="14807">
                  <c:v>518.9229304554086</c:v>
                </c:pt>
                <c:pt idx="14808">
                  <c:v>519.80230925318</c:v>
                </c:pt>
                <c:pt idx="14810">
                  <c:v>526.3874661356789</c:v>
                </c:pt>
                <c:pt idx="14811">
                  <c:v>534.60686629166</c:v>
                </c:pt>
                <c:pt idx="14812">
                  <c:v>539.93837571724</c:v>
                </c:pt>
                <c:pt idx="14813">
                  <c:v>537.82339411924</c:v>
                </c:pt>
                <c:pt idx="14815">
                  <c:v>534.76704745739</c:v>
                </c:pt>
                <c:pt idx="14816">
                  <c:v>539.08512106631</c:v>
                </c:pt>
                <c:pt idx="14817">
                  <c:v>536.485293428</c:v>
                </c:pt>
                <c:pt idx="14818">
                  <c:v>532.07147000044</c:v>
                </c:pt>
                <c:pt idx="14819">
                  <c:v>526.21411766429</c:v>
                </c:pt>
                <c:pt idx="14820">
                  <c:v>523.04771622805</c:v>
                </c:pt>
                <c:pt idx="14823">
                  <c:v>308.8467472289046</c:v>
                </c:pt>
                <c:pt idx="14824">
                  <c:v>286.8967261196425</c:v>
                </c:pt>
                <c:pt idx="14825">
                  <c:v>207.6747632181965</c:v>
                </c:pt>
                <c:pt idx="14826">
                  <c:v>155.484203865786</c:v>
                </c:pt>
                <c:pt idx="14887">
                  <c:v>167.181384778701</c:v>
                </c:pt>
                <c:pt idx="14888">
                  <c:v>231.24438011282</c:v>
                </c:pt>
                <c:pt idx="14889">
                  <c:v>299.21613318331</c:v>
                </c:pt>
                <c:pt idx="14890">
                  <c:v>376.717170308599</c:v>
                </c:pt>
                <c:pt idx="14891">
                  <c:v>443.4786856057201</c:v>
                </c:pt>
                <c:pt idx="14892">
                  <c:v>447.773298958149</c:v>
                </c:pt>
                <c:pt idx="14894">
                  <c:v>449.8953016765601</c:v>
                </c:pt>
                <c:pt idx="14895">
                  <c:v>449.60342640384</c:v>
                </c:pt>
                <c:pt idx="14896">
                  <c:v>452.60636114722</c:v>
                </c:pt>
                <c:pt idx="14897">
                  <c:v>449.24286831298</c:v>
                </c:pt>
                <c:pt idx="14898">
                  <c:v>451.67088222579</c:v>
                </c:pt>
                <c:pt idx="14901">
                  <c:v>449.0222830024401</c:v>
                </c:pt>
                <c:pt idx="14902">
                  <c:v>448.6436613592</c:v>
                </c:pt>
                <c:pt idx="14903">
                  <c:v>451.451953759119</c:v>
                </c:pt>
                <c:pt idx="14904">
                  <c:v>449.8452042518899</c:v>
                </c:pt>
                <c:pt idx="14905">
                  <c:v>449.81678792184</c:v>
                </c:pt>
                <c:pt idx="14906">
                  <c:v>273.8981053138765</c:v>
                </c:pt>
                <c:pt idx="15065">
                  <c:v>148.3641040640037</c:v>
                </c:pt>
                <c:pt idx="15066">
                  <c:v>222.0939913806773</c:v>
                </c:pt>
                <c:pt idx="15067">
                  <c:v>239.2756389286161</c:v>
                </c:pt>
                <c:pt idx="15068">
                  <c:v>256.1312743480882</c:v>
                </c:pt>
                <c:pt idx="15069">
                  <c:v>258.3640471497898</c:v>
                </c:pt>
                <c:pt idx="15070">
                  <c:v>313.2478718611975</c:v>
                </c:pt>
                <c:pt idx="15071">
                  <c:v>387.8974429478396</c:v>
                </c:pt>
                <c:pt idx="15072">
                  <c:v>415.3383243760186</c:v>
                </c:pt>
                <c:pt idx="15073">
                  <c:v>414.6976079195265</c:v>
                </c:pt>
                <c:pt idx="15074">
                  <c:v>443.6105970971</c:v>
                </c:pt>
                <c:pt idx="15075">
                  <c:v>447.623931748949</c:v>
                </c:pt>
                <c:pt idx="15076">
                  <c:v>445.737556935979</c:v>
                </c:pt>
                <c:pt idx="15077">
                  <c:v>446.55246080354</c:v>
                </c:pt>
                <c:pt idx="15078">
                  <c:v>447.06276107635</c:v>
                </c:pt>
                <c:pt idx="15079">
                  <c:v>443.9219189984782</c:v>
                </c:pt>
                <c:pt idx="15080">
                  <c:v>446.3666735960799</c:v>
                </c:pt>
                <c:pt idx="15081">
                  <c:v>446.32336663689</c:v>
                </c:pt>
                <c:pt idx="15082">
                  <c:v>444.2109314775291</c:v>
                </c:pt>
                <c:pt idx="15083">
                  <c:v>448.14431154256</c:v>
                </c:pt>
                <c:pt idx="15084">
                  <c:v>445.8537379551091</c:v>
                </c:pt>
                <c:pt idx="15085">
                  <c:v>446.1710071155501</c:v>
                </c:pt>
                <c:pt idx="15086">
                  <c:v>446.3985708388299</c:v>
                </c:pt>
                <c:pt idx="15087">
                  <c:v>444.50713817795</c:v>
                </c:pt>
                <c:pt idx="15088">
                  <c:v>444.90902748397</c:v>
                </c:pt>
                <c:pt idx="15089">
                  <c:v>447.3270027949101</c:v>
                </c:pt>
                <c:pt idx="15090">
                  <c:v>444.586554375979</c:v>
                </c:pt>
                <c:pt idx="15091">
                  <c:v>446.05977017407</c:v>
                </c:pt>
                <c:pt idx="15092">
                  <c:v>446.12432977464</c:v>
                </c:pt>
                <c:pt idx="15093">
                  <c:v>367.19437249745</c:v>
                </c:pt>
                <c:pt idx="15148">
                  <c:v>143.931224637248</c:v>
                </c:pt>
                <c:pt idx="15149">
                  <c:v>201.418145886444</c:v>
                </c:pt>
                <c:pt idx="15150">
                  <c:v>247.45763321728</c:v>
                </c:pt>
                <c:pt idx="15151">
                  <c:v>301.2554878774</c:v>
                </c:pt>
                <c:pt idx="15153">
                  <c:v>404.97739372346</c:v>
                </c:pt>
                <c:pt idx="15154">
                  <c:v>445.71383864347</c:v>
                </c:pt>
                <c:pt idx="15155">
                  <c:v>446.88276629126</c:v>
                </c:pt>
                <c:pt idx="15156">
                  <c:v>446.8681718264299</c:v>
                </c:pt>
                <c:pt idx="15157">
                  <c:v>443.47976332032</c:v>
                </c:pt>
                <c:pt idx="15158">
                  <c:v>448.05426628886</c:v>
                </c:pt>
                <c:pt idx="15159">
                  <c:v>445.521069751449</c:v>
                </c:pt>
                <c:pt idx="15160">
                  <c:v>447.061110743379</c:v>
                </c:pt>
                <c:pt idx="15161">
                  <c:v>446.48395231321</c:v>
                </c:pt>
                <c:pt idx="15162">
                  <c:v>447.0980171124596</c:v>
                </c:pt>
                <c:pt idx="15163">
                  <c:v>448.1061270466889</c:v>
                </c:pt>
                <c:pt idx="15164">
                  <c:v>448.81743256987</c:v>
                </c:pt>
                <c:pt idx="15165">
                  <c:v>445.158891023</c:v>
                </c:pt>
                <c:pt idx="15166">
                  <c:v>448.958513227489</c:v>
                </c:pt>
                <c:pt idx="15167">
                  <c:v>446.1835142334301</c:v>
                </c:pt>
                <c:pt idx="15168">
                  <c:v>443.3181196055991</c:v>
                </c:pt>
                <c:pt idx="15169">
                  <c:v>447.8005234570196</c:v>
                </c:pt>
                <c:pt idx="15170">
                  <c:v>445.60317763482</c:v>
                </c:pt>
                <c:pt idx="15171">
                  <c:v>448.089337912609</c:v>
                </c:pt>
                <c:pt idx="15172">
                  <c:v>446.0277411822099</c:v>
                </c:pt>
                <c:pt idx="15173">
                  <c:v>443.10320319822</c:v>
                </c:pt>
                <c:pt idx="15174">
                  <c:v>447.9920219401988</c:v>
                </c:pt>
                <c:pt idx="15175">
                  <c:v>444.54755683178</c:v>
                </c:pt>
                <c:pt idx="15176">
                  <c:v>448.2183343529289</c:v>
                </c:pt>
                <c:pt idx="15177">
                  <c:v>444.66241161876</c:v>
                </c:pt>
                <c:pt idx="15178">
                  <c:v>445.4176026147001</c:v>
                </c:pt>
                <c:pt idx="15179">
                  <c:v>445.6341806184801</c:v>
                </c:pt>
                <c:pt idx="15180">
                  <c:v>448.0131229353996</c:v>
                </c:pt>
                <c:pt idx="15181">
                  <c:v>444.917357955549</c:v>
                </c:pt>
                <c:pt idx="15182">
                  <c:v>449.7018560056699</c:v>
                </c:pt>
                <c:pt idx="15183">
                  <c:v>446.9075132475783</c:v>
                </c:pt>
                <c:pt idx="15184">
                  <c:v>447.47962349836</c:v>
                </c:pt>
                <c:pt idx="15185">
                  <c:v>443.70464861111</c:v>
                </c:pt>
                <c:pt idx="15186">
                  <c:v>449.808991745099</c:v>
                </c:pt>
                <c:pt idx="15187">
                  <c:v>445.18098506726</c:v>
                </c:pt>
                <c:pt idx="15188">
                  <c:v>445.16779802403</c:v>
                </c:pt>
                <c:pt idx="15189">
                  <c:v>447.13435040636</c:v>
                </c:pt>
                <c:pt idx="15190">
                  <c:v>446.0773880441099</c:v>
                </c:pt>
                <c:pt idx="15191">
                  <c:v>443.30834785805</c:v>
                </c:pt>
                <c:pt idx="15192">
                  <c:v>443.31762785454</c:v>
                </c:pt>
                <c:pt idx="15193">
                  <c:v>445.66175246926</c:v>
                </c:pt>
                <c:pt idx="15194">
                  <c:v>444.752036992259</c:v>
                </c:pt>
                <c:pt idx="15195">
                  <c:v>446.02428466022</c:v>
                </c:pt>
                <c:pt idx="15196">
                  <c:v>446.29729802315</c:v>
                </c:pt>
                <c:pt idx="15197">
                  <c:v>446.7826522397601</c:v>
                </c:pt>
                <c:pt idx="15198">
                  <c:v>445.3782750513699</c:v>
                </c:pt>
                <c:pt idx="15199">
                  <c:v>446.44057650486</c:v>
                </c:pt>
                <c:pt idx="15200">
                  <c:v>444.3414348556299</c:v>
                </c:pt>
                <c:pt idx="15201">
                  <c:v>447.528971277549</c:v>
                </c:pt>
                <c:pt idx="15202">
                  <c:v>446.32437602684</c:v>
                </c:pt>
                <c:pt idx="15203">
                  <c:v>446.90687788273</c:v>
                </c:pt>
                <c:pt idx="15204">
                  <c:v>444.9860485538499</c:v>
                </c:pt>
                <c:pt idx="15205">
                  <c:v>441.9718354142491</c:v>
                </c:pt>
                <c:pt idx="15206">
                  <c:v>436.2012324150791</c:v>
                </c:pt>
                <c:pt idx="15207">
                  <c:v>273.9586114741699</c:v>
                </c:pt>
                <c:pt idx="15225">
                  <c:v>202.552276538278</c:v>
                </c:pt>
                <c:pt idx="15226">
                  <c:v>286.4221416469599</c:v>
                </c:pt>
                <c:pt idx="15227">
                  <c:v>335.561568051249</c:v>
                </c:pt>
                <c:pt idx="15229">
                  <c:v>406.0689724987892</c:v>
                </c:pt>
                <c:pt idx="15230">
                  <c:v>419.10901360708</c:v>
                </c:pt>
                <c:pt idx="15231">
                  <c:v>406.54187352418</c:v>
                </c:pt>
                <c:pt idx="15232">
                  <c:v>382.11695231731</c:v>
                </c:pt>
                <c:pt idx="15233">
                  <c:v>352.4265667195991</c:v>
                </c:pt>
                <c:pt idx="15234">
                  <c:v>285.94711251444</c:v>
                </c:pt>
                <c:pt idx="15235">
                  <c:v>227.52097854753</c:v>
                </c:pt>
                <c:pt idx="15236">
                  <c:v>183.328141789215</c:v>
                </c:pt>
                <c:pt idx="15239">
                  <c:v>276.0605647602989</c:v>
                </c:pt>
                <c:pt idx="15240">
                  <c:v>338.38795820977</c:v>
                </c:pt>
                <c:pt idx="15241">
                  <c:v>386.74703116059</c:v>
                </c:pt>
                <c:pt idx="15242">
                  <c:v>443.49626003354</c:v>
                </c:pt>
                <c:pt idx="15243">
                  <c:v>443.44041201491</c:v>
                </c:pt>
                <c:pt idx="15244">
                  <c:v>439.7616668184201</c:v>
                </c:pt>
                <c:pt idx="15245">
                  <c:v>442.86180824386</c:v>
                </c:pt>
                <c:pt idx="15246">
                  <c:v>442.7745384710091</c:v>
                </c:pt>
                <c:pt idx="15247">
                  <c:v>442.4819025471589</c:v>
                </c:pt>
                <c:pt idx="15248">
                  <c:v>441.4359468921791</c:v>
                </c:pt>
                <c:pt idx="15252">
                  <c:v>442.82688491372</c:v>
                </c:pt>
                <c:pt idx="15253">
                  <c:v>441.67252311912</c:v>
                </c:pt>
                <c:pt idx="15254">
                  <c:v>441.2478269204001</c:v>
                </c:pt>
                <c:pt idx="15255">
                  <c:v>441.79544800919</c:v>
                </c:pt>
                <c:pt idx="15256">
                  <c:v>355.65273796266</c:v>
                </c:pt>
                <c:pt idx="15364">
                  <c:v>185.45490660676</c:v>
                </c:pt>
                <c:pt idx="15365">
                  <c:v>405.650999271016</c:v>
                </c:pt>
                <c:pt idx="15366">
                  <c:v>438.0094975328</c:v>
                </c:pt>
                <c:pt idx="15367">
                  <c:v>438.31594902789</c:v>
                </c:pt>
                <c:pt idx="15368">
                  <c:v>438.75128860351</c:v>
                </c:pt>
                <c:pt idx="15369">
                  <c:v>434.58288493803</c:v>
                </c:pt>
                <c:pt idx="15370">
                  <c:v>439.59912231996</c:v>
                </c:pt>
                <c:pt idx="15371">
                  <c:v>437.564008960279</c:v>
                </c:pt>
                <c:pt idx="15372">
                  <c:v>438.9289387864788</c:v>
                </c:pt>
                <c:pt idx="15373">
                  <c:v>436.4589509923599</c:v>
                </c:pt>
                <c:pt idx="15374">
                  <c:v>438.0655908906</c:v>
                </c:pt>
                <c:pt idx="15376">
                  <c:v>437.70256361885</c:v>
                </c:pt>
                <c:pt idx="15378">
                  <c:v>437.96262121213</c:v>
                </c:pt>
                <c:pt idx="15380">
                  <c:v>439.04000462869</c:v>
                </c:pt>
                <c:pt idx="15382">
                  <c:v>438.945259868529</c:v>
                </c:pt>
                <c:pt idx="15383">
                  <c:v>437.7275088473091</c:v>
                </c:pt>
                <c:pt idx="15385">
                  <c:v>398.83654272496</c:v>
                </c:pt>
                <c:pt idx="15386">
                  <c:v>373.953658004</c:v>
                </c:pt>
                <c:pt idx="15387">
                  <c:v>374.6706105331</c:v>
                </c:pt>
                <c:pt idx="15388">
                  <c:v>375.0301458705096</c:v>
                </c:pt>
                <c:pt idx="15389">
                  <c:v>376.39821759982</c:v>
                </c:pt>
                <c:pt idx="15390">
                  <c:v>374.8444471174101</c:v>
                </c:pt>
                <c:pt idx="15391">
                  <c:v>373.64642313411</c:v>
                </c:pt>
                <c:pt idx="15392">
                  <c:v>385.67451916871</c:v>
                </c:pt>
                <c:pt idx="15393">
                  <c:v>396.52840585586</c:v>
                </c:pt>
                <c:pt idx="15394">
                  <c:v>405.82703449636</c:v>
                </c:pt>
                <c:pt idx="15396">
                  <c:v>386.289157466259</c:v>
                </c:pt>
                <c:pt idx="15397">
                  <c:v>376.95274532533</c:v>
                </c:pt>
                <c:pt idx="15398">
                  <c:v>369.534131014699</c:v>
                </c:pt>
                <c:pt idx="15399">
                  <c:v>368.84265172317</c:v>
                </c:pt>
                <c:pt idx="15400">
                  <c:v>365.0018261092901</c:v>
                </c:pt>
                <c:pt idx="15401">
                  <c:v>359.7417929537899</c:v>
                </c:pt>
                <c:pt idx="15402">
                  <c:v>357.99465773006</c:v>
                </c:pt>
                <c:pt idx="15403">
                  <c:v>361.0541627191701</c:v>
                </c:pt>
                <c:pt idx="15405">
                  <c:v>359.12949236301</c:v>
                </c:pt>
                <c:pt idx="15406">
                  <c:v>358.0614341479499</c:v>
                </c:pt>
                <c:pt idx="15409">
                  <c:v>359.8627052647001</c:v>
                </c:pt>
                <c:pt idx="15410">
                  <c:v>358.908250711009</c:v>
                </c:pt>
                <c:pt idx="15411">
                  <c:v>284.586469241416</c:v>
                </c:pt>
                <c:pt idx="15412">
                  <c:v>149.5534739989438</c:v>
                </c:pt>
                <c:pt idx="15467">
                  <c:v>189.319403839743</c:v>
                </c:pt>
                <c:pt idx="15468">
                  <c:v>271.16777807206</c:v>
                </c:pt>
                <c:pt idx="15469">
                  <c:v>357.115173966409</c:v>
                </c:pt>
                <c:pt idx="15471">
                  <c:v>447.3740977104401</c:v>
                </c:pt>
                <c:pt idx="15472">
                  <c:v>447.3263247500789</c:v>
                </c:pt>
                <c:pt idx="15473">
                  <c:v>429.7729841359001</c:v>
                </c:pt>
                <c:pt idx="15474">
                  <c:v>418.51228330149</c:v>
                </c:pt>
                <c:pt idx="15475">
                  <c:v>422.1066691872001</c:v>
                </c:pt>
                <c:pt idx="15477">
                  <c:v>406.11393280056</c:v>
                </c:pt>
                <c:pt idx="15478">
                  <c:v>379.3464058755401</c:v>
                </c:pt>
                <c:pt idx="15479">
                  <c:v>346.2969770389091</c:v>
                </c:pt>
                <c:pt idx="15480">
                  <c:v>322.6534801064</c:v>
                </c:pt>
                <c:pt idx="15481">
                  <c:v>296.96709536358</c:v>
                </c:pt>
                <c:pt idx="15482">
                  <c:v>267.8685067070069</c:v>
                </c:pt>
                <c:pt idx="15483">
                  <c:v>224.678601164231</c:v>
                </c:pt>
                <c:pt idx="15484">
                  <c:v>157.849258331359</c:v>
                </c:pt>
                <c:pt idx="15503">
                  <c:v>203.23023258198</c:v>
                </c:pt>
                <c:pt idx="15504">
                  <c:v>281.2245789834896</c:v>
                </c:pt>
                <c:pt idx="15505">
                  <c:v>367.8931670580491</c:v>
                </c:pt>
                <c:pt idx="15506">
                  <c:v>446.6345282598999</c:v>
                </c:pt>
                <c:pt idx="15507">
                  <c:v>449.1255551574699</c:v>
                </c:pt>
                <c:pt idx="15508">
                  <c:v>447.1436023454101</c:v>
                </c:pt>
                <c:pt idx="15509">
                  <c:v>446.793546997259</c:v>
                </c:pt>
                <c:pt idx="15510">
                  <c:v>447.3911936754996</c:v>
                </c:pt>
                <c:pt idx="15511">
                  <c:v>446.321377576929</c:v>
                </c:pt>
                <c:pt idx="15512">
                  <c:v>449.076437369689</c:v>
                </c:pt>
                <c:pt idx="15513">
                  <c:v>449.1322489604796</c:v>
                </c:pt>
                <c:pt idx="15514">
                  <c:v>449.231819000929</c:v>
                </c:pt>
                <c:pt idx="15515">
                  <c:v>448.4237322523391</c:v>
                </c:pt>
                <c:pt idx="15516">
                  <c:v>444.82608277963</c:v>
                </c:pt>
                <c:pt idx="15517">
                  <c:v>445.9781723194099</c:v>
                </c:pt>
                <c:pt idx="15518">
                  <c:v>416.30842277091</c:v>
                </c:pt>
                <c:pt idx="15519">
                  <c:v>392.408041901179</c:v>
                </c:pt>
                <c:pt idx="15521">
                  <c:v>357.5596313296901</c:v>
                </c:pt>
                <c:pt idx="15522">
                  <c:v>329.55700549432</c:v>
                </c:pt>
                <c:pt idx="15523">
                  <c:v>335.4118591839899</c:v>
                </c:pt>
                <c:pt idx="15524">
                  <c:v>365.0646553928</c:v>
                </c:pt>
                <c:pt idx="15525">
                  <c:v>392.265121041629</c:v>
                </c:pt>
                <c:pt idx="15526">
                  <c:v>409.8740056687999</c:v>
                </c:pt>
                <c:pt idx="15528">
                  <c:v>444.3780609961001</c:v>
                </c:pt>
                <c:pt idx="15529">
                  <c:v>445.3838697302799</c:v>
                </c:pt>
                <c:pt idx="15530">
                  <c:v>445.6060608213</c:v>
                </c:pt>
                <c:pt idx="15531">
                  <c:v>442.194119715099</c:v>
                </c:pt>
                <c:pt idx="15532">
                  <c:v>444.92285560445</c:v>
                </c:pt>
                <c:pt idx="15533">
                  <c:v>441.78288618404</c:v>
                </c:pt>
                <c:pt idx="15534">
                  <c:v>446.13716392753</c:v>
                </c:pt>
                <c:pt idx="15535">
                  <c:v>446.9423007612696</c:v>
                </c:pt>
                <c:pt idx="15536">
                  <c:v>446.502812454689</c:v>
                </c:pt>
                <c:pt idx="15537">
                  <c:v>444.934739914659</c:v>
                </c:pt>
                <c:pt idx="15538">
                  <c:v>444.7032393239999</c:v>
                </c:pt>
                <c:pt idx="15539">
                  <c:v>443.21796605509</c:v>
                </c:pt>
                <c:pt idx="15540">
                  <c:v>441.17194914465</c:v>
                </c:pt>
                <c:pt idx="15541">
                  <c:v>442.54927676914</c:v>
                </c:pt>
                <c:pt idx="15542">
                  <c:v>442.09417969942</c:v>
                </c:pt>
                <c:pt idx="15543">
                  <c:v>442.39502761965</c:v>
                </c:pt>
                <c:pt idx="15544">
                  <c:v>442.02454987475</c:v>
                </c:pt>
                <c:pt idx="15545">
                  <c:v>439.73694792353</c:v>
                </c:pt>
                <c:pt idx="15546">
                  <c:v>441.6661404874199</c:v>
                </c:pt>
                <c:pt idx="15547">
                  <c:v>439.545137388479</c:v>
                </c:pt>
                <c:pt idx="15548">
                  <c:v>396.29464051094</c:v>
                </c:pt>
                <c:pt idx="15549">
                  <c:v>319.1368319036499</c:v>
                </c:pt>
                <c:pt idx="15550">
                  <c:v>224.801326664654</c:v>
                </c:pt>
                <c:pt idx="15558">
                  <c:v>142.0336416804761</c:v>
                </c:pt>
                <c:pt idx="15559">
                  <c:v>237.1005039987456</c:v>
                </c:pt>
                <c:pt idx="15560">
                  <c:v>302.736983320482</c:v>
                </c:pt>
                <c:pt idx="15561">
                  <c:v>348.401231462409</c:v>
                </c:pt>
                <c:pt idx="15562">
                  <c:v>393.58266068277</c:v>
                </c:pt>
                <c:pt idx="15563">
                  <c:v>428.1696801352903</c:v>
                </c:pt>
                <c:pt idx="15564">
                  <c:v>439.33718041548</c:v>
                </c:pt>
                <c:pt idx="15565">
                  <c:v>437.38779007382</c:v>
                </c:pt>
                <c:pt idx="15566">
                  <c:v>436.6583432076699</c:v>
                </c:pt>
                <c:pt idx="15567">
                  <c:v>439.50349047679</c:v>
                </c:pt>
                <c:pt idx="15568">
                  <c:v>439.0060159967699</c:v>
                </c:pt>
                <c:pt idx="15569">
                  <c:v>438.71681737399</c:v>
                </c:pt>
                <c:pt idx="15570">
                  <c:v>438.74756781362</c:v>
                </c:pt>
                <c:pt idx="15572">
                  <c:v>455.5378687336899</c:v>
                </c:pt>
                <c:pt idx="15573">
                  <c:v>501.986540424389</c:v>
                </c:pt>
                <c:pt idx="15574">
                  <c:v>521.3605070442686</c:v>
                </c:pt>
                <c:pt idx="15575">
                  <c:v>514.67501407768</c:v>
                </c:pt>
                <c:pt idx="15576">
                  <c:v>505.26724438322</c:v>
                </c:pt>
                <c:pt idx="15577">
                  <c:v>465.2843206275199</c:v>
                </c:pt>
                <c:pt idx="15578">
                  <c:v>402.17470434525</c:v>
                </c:pt>
                <c:pt idx="15579">
                  <c:v>338.0352901622359</c:v>
                </c:pt>
                <c:pt idx="15580">
                  <c:v>269.4011951635092</c:v>
                </c:pt>
                <c:pt idx="15581">
                  <c:v>163.725220255036</c:v>
                </c:pt>
                <c:pt idx="15599">
                  <c:v>302.30120539835</c:v>
                </c:pt>
                <c:pt idx="15600">
                  <c:v>448.61752573145</c:v>
                </c:pt>
                <c:pt idx="15602">
                  <c:v>505.62036320204</c:v>
                </c:pt>
                <c:pt idx="15603">
                  <c:v>504.8046748429001</c:v>
                </c:pt>
                <c:pt idx="15604">
                  <c:v>505.1899707789501</c:v>
                </c:pt>
                <c:pt idx="15605">
                  <c:v>504.78429300906</c:v>
                </c:pt>
                <c:pt idx="15606">
                  <c:v>505.2668453226796</c:v>
                </c:pt>
                <c:pt idx="15607">
                  <c:v>509.01052513916</c:v>
                </c:pt>
                <c:pt idx="15608">
                  <c:v>509.95092454941</c:v>
                </c:pt>
                <c:pt idx="15609">
                  <c:v>506.58728258089</c:v>
                </c:pt>
                <c:pt idx="15610">
                  <c:v>506.177216849</c:v>
                </c:pt>
                <c:pt idx="15611">
                  <c:v>507.79296600279</c:v>
                </c:pt>
                <c:pt idx="15612">
                  <c:v>507.67658056683</c:v>
                </c:pt>
                <c:pt idx="15613">
                  <c:v>511.4489651209001</c:v>
                </c:pt>
                <c:pt idx="15614">
                  <c:v>507.1185738301</c:v>
                </c:pt>
                <c:pt idx="15615">
                  <c:v>508.3502032365301</c:v>
                </c:pt>
                <c:pt idx="15616">
                  <c:v>508.18408249956</c:v>
                </c:pt>
                <c:pt idx="15617">
                  <c:v>509.0701070646699</c:v>
                </c:pt>
                <c:pt idx="15618">
                  <c:v>509.77998506185</c:v>
                </c:pt>
                <c:pt idx="15619">
                  <c:v>506.10828863708</c:v>
                </c:pt>
                <c:pt idx="15620">
                  <c:v>506.43366463537</c:v>
                </c:pt>
                <c:pt idx="15623">
                  <c:v>507.40036235025</c:v>
                </c:pt>
                <c:pt idx="15624">
                  <c:v>506.945139485669</c:v>
                </c:pt>
                <c:pt idx="15625">
                  <c:v>507.257017949199</c:v>
                </c:pt>
                <c:pt idx="15626">
                  <c:v>504.3660664159099</c:v>
                </c:pt>
                <c:pt idx="15627">
                  <c:v>506.7036162124596</c:v>
                </c:pt>
                <c:pt idx="15628">
                  <c:v>508.8016770726096</c:v>
                </c:pt>
                <c:pt idx="15629">
                  <c:v>512.4357213949983</c:v>
                </c:pt>
                <c:pt idx="15630">
                  <c:v>513.5618879052294</c:v>
                </c:pt>
                <c:pt idx="15631">
                  <c:v>517.2011489256901</c:v>
                </c:pt>
                <c:pt idx="15632">
                  <c:v>514.2628900767401</c:v>
                </c:pt>
                <c:pt idx="15633">
                  <c:v>514.6552784142489</c:v>
                </c:pt>
                <c:pt idx="15634">
                  <c:v>513.55892916716</c:v>
                </c:pt>
                <c:pt idx="15635">
                  <c:v>515.37875627557</c:v>
                </c:pt>
                <c:pt idx="15636">
                  <c:v>514.19708019363</c:v>
                </c:pt>
                <c:pt idx="15637">
                  <c:v>518.29022879782</c:v>
                </c:pt>
                <c:pt idx="15638">
                  <c:v>525.05983461595</c:v>
                </c:pt>
                <c:pt idx="15639">
                  <c:v>526.97546943954</c:v>
                </c:pt>
                <c:pt idx="15640">
                  <c:v>531.4387541235001</c:v>
                </c:pt>
                <c:pt idx="15641">
                  <c:v>528.0510229848786</c:v>
                </c:pt>
                <c:pt idx="15642">
                  <c:v>528.57069114818</c:v>
                </c:pt>
                <c:pt idx="15643">
                  <c:v>528.8259242203899</c:v>
                </c:pt>
                <c:pt idx="15644">
                  <c:v>528.4770945149</c:v>
                </c:pt>
                <c:pt idx="15645">
                  <c:v>528.70958950942</c:v>
                </c:pt>
                <c:pt idx="15646">
                  <c:v>526.6566828335388</c:v>
                </c:pt>
                <c:pt idx="15648">
                  <c:v>532.57385845836</c:v>
                </c:pt>
                <c:pt idx="15649">
                  <c:v>528.98676315714</c:v>
                </c:pt>
                <c:pt idx="15650">
                  <c:v>528.3590935844583</c:v>
                </c:pt>
                <c:pt idx="15653">
                  <c:v>533.8067231102488</c:v>
                </c:pt>
                <c:pt idx="15654">
                  <c:v>532.62102417387</c:v>
                </c:pt>
                <c:pt idx="15655">
                  <c:v>533.4672339177594</c:v>
                </c:pt>
                <c:pt idx="15656">
                  <c:v>534.0544153817589</c:v>
                </c:pt>
                <c:pt idx="15657">
                  <c:v>538.27277584877</c:v>
                </c:pt>
                <c:pt idx="15658">
                  <c:v>538.87174377955</c:v>
                </c:pt>
                <c:pt idx="15659">
                  <c:v>535.75155993782</c:v>
                </c:pt>
                <c:pt idx="15660">
                  <c:v>535.2697024756101</c:v>
                </c:pt>
                <c:pt idx="15661">
                  <c:v>535.0691513880294</c:v>
                </c:pt>
                <c:pt idx="15662">
                  <c:v>533.19627902109</c:v>
                </c:pt>
                <c:pt idx="15663">
                  <c:v>531.2511077800889</c:v>
                </c:pt>
                <c:pt idx="15665">
                  <c:v>532.7788306377</c:v>
                </c:pt>
                <c:pt idx="15666">
                  <c:v>535.56089214974</c:v>
                </c:pt>
                <c:pt idx="15667">
                  <c:v>533.4914125584901</c:v>
                </c:pt>
                <c:pt idx="15668">
                  <c:v>529.92885102686</c:v>
                </c:pt>
                <c:pt idx="15669">
                  <c:v>534.36865325899</c:v>
                </c:pt>
                <c:pt idx="15670">
                  <c:v>533.09399144283</c:v>
                </c:pt>
                <c:pt idx="15671">
                  <c:v>535.3527487966201</c:v>
                </c:pt>
                <c:pt idx="15672">
                  <c:v>533.6656655737</c:v>
                </c:pt>
                <c:pt idx="15673">
                  <c:v>535.96377178004</c:v>
                </c:pt>
                <c:pt idx="15675">
                  <c:v>539.4505200074587</c:v>
                </c:pt>
                <c:pt idx="15676">
                  <c:v>537.2404863863201</c:v>
                </c:pt>
                <c:pt idx="15677">
                  <c:v>537.07410853284</c:v>
                </c:pt>
                <c:pt idx="15678">
                  <c:v>535.91073614907</c:v>
                </c:pt>
                <c:pt idx="15680">
                  <c:v>524.09646492772</c:v>
                </c:pt>
                <c:pt idx="15681">
                  <c:v>522.42498359416</c:v>
                </c:pt>
                <c:pt idx="15682">
                  <c:v>517.2256892953001</c:v>
                </c:pt>
                <c:pt idx="15683">
                  <c:v>513.3688139923194</c:v>
                </c:pt>
                <c:pt idx="15684">
                  <c:v>507.8227204543799</c:v>
                </c:pt>
                <c:pt idx="15685">
                  <c:v>504.293429064589</c:v>
                </c:pt>
                <c:pt idx="15686">
                  <c:v>492.2315291981491</c:v>
                </c:pt>
                <c:pt idx="15687">
                  <c:v>482.88147869561</c:v>
                </c:pt>
                <c:pt idx="15688">
                  <c:v>471.1697503504</c:v>
                </c:pt>
                <c:pt idx="15689">
                  <c:v>461.6418389704401</c:v>
                </c:pt>
                <c:pt idx="15690">
                  <c:v>452.55699018982</c:v>
                </c:pt>
                <c:pt idx="15691">
                  <c:v>447.04516289276</c:v>
                </c:pt>
                <c:pt idx="15692">
                  <c:v>445.410526573179</c:v>
                </c:pt>
                <c:pt idx="15693">
                  <c:v>447.2304016572699</c:v>
                </c:pt>
                <c:pt idx="15694">
                  <c:v>446.58080150566</c:v>
                </c:pt>
                <c:pt idx="15695">
                  <c:v>445.9078157251896</c:v>
                </c:pt>
                <c:pt idx="15696">
                  <c:v>445.997564779589</c:v>
                </c:pt>
                <c:pt idx="15697">
                  <c:v>448.356233452269</c:v>
                </c:pt>
                <c:pt idx="15698">
                  <c:v>446.9684035371992</c:v>
                </c:pt>
                <c:pt idx="15700">
                  <c:v>449.45752421099</c:v>
                </c:pt>
                <c:pt idx="15701">
                  <c:v>449.8153930705099</c:v>
                </c:pt>
                <c:pt idx="15702">
                  <c:v>448.5164184489588</c:v>
                </c:pt>
                <c:pt idx="15703">
                  <c:v>448.55903560311</c:v>
                </c:pt>
                <c:pt idx="15704">
                  <c:v>448.12928201154</c:v>
                </c:pt>
                <c:pt idx="15706">
                  <c:v>449.8959479742891</c:v>
                </c:pt>
                <c:pt idx="15707">
                  <c:v>447.8233073344799</c:v>
                </c:pt>
                <c:pt idx="15708">
                  <c:v>447.7645229788099</c:v>
                </c:pt>
                <c:pt idx="15709">
                  <c:v>449.0834219008099</c:v>
                </c:pt>
                <c:pt idx="15710">
                  <c:v>447.751204315</c:v>
                </c:pt>
                <c:pt idx="15712">
                  <c:v>451.01210578504</c:v>
                </c:pt>
                <c:pt idx="15714">
                  <c:v>447.15934375138</c:v>
                </c:pt>
                <c:pt idx="15715">
                  <c:v>446.40256535598</c:v>
                </c:pt>
                <c:pt idx="15717">
                  <c:v>449.12658014326</c:v>
                </c:pt>
                <c:pt idx="15718">
                  <c:v>449.01102426616</c:v>
                </c:pt>
                <c:pt idx="15719">
                  <c:v>437.71146528176</c:v>
                </c:pt>
                <c:pt idx="15854">
                  <c:v>274.5467031713038</c:v>
                </c:pt>
                <c:pt idx="15855">
                  <c:v>272.4458564501268</c:v>
                </c:pt>
                <c:pt idx="15856">
                  <c:v>272.3626728874266</c:v>
                </c:pt>
                <c:pt idx="15857">
                  <c:v>269.7677071542196</c:v>
                </c:pt>
                <c:pt idx="15858">
                  <c:v>271.992642069817</c:v>
                </c:pt>
                <c:pt idx="15860">
                  <c:v>269.6176070212543</c:v>
                </c:pt>
                <c:pt idx="15861">
                  <c:v>268.3328632667987</c:v>
                </c:pt>
                <c:pt idx="15862">
                  <c:v>314.0814736356988</c:v>
                </c:pt>
                <c:pt idx="15863">
                  <c:v>314.356252863082</c:v>
                </c:pt>
                <c:pt idx="15864">
                  <c:v>362.4876612279601</c:v>
                </c:pt>
                <c:pt idx="15865">
                  <c:v>427.55292962209</c:v>
                </c:pt>
                <c:pt idx="15866">
                  <c:v>428.9373987620985</c:v>
                </c:pt>
                <c:pt idx="15867">
                  <c:v>429.9761732483388</c:v>
                </c:pt>
                <c:pt idx="15871">
                  <c:v>429.4989844655091</c:v>
                </c:pt>
                <c:pt idx="15872">
                  <c:v>427.36961981702</c:v>
                </c:pt>
                <c:pt idx="15873">
                  <c:v>412.2442555126401</c:v>
                </c:pt>
                <c:pt idx="15874">
                  <c:v>302.535166436766</c:v>
                </c:pt>
                <c:pt idx="15892">
                  <c:v>239.547915654589</c:v>
                </c:pt>
                <c:pt idx="15893">
                  <c:v>356.28778862513</c:v>
                </c:pt>
                <c:pt idx="15894">
                  <c:v>396.261876401399</c:v>
                </c:pt>
                <c:pt idx="15895">
                  <c:v>425.18226875658</c:v>
                </c:pt>
                <c:pt idx="15896">
                  <c:v>424.921224571389</c:v>
                </c:pt>
                <c:pt idx="15897">
                  <c:v>423.935919043529</c:v>
                </c:pt>
                <c:pt idx="15898">
                  <c:v>423.10569452322</c:v>
                </c:pt>
                <c:pt idx="15899">
                  <c:v>422.97361831377</c:v>
                </c:pt>
                <c:pt idx="15900">
                  <c:v>421.9989156548496</c:v>
                </c:pt>
                <c:pt idx="15901">
                  <c:v>422.11049540374</c:v>
                </c:pt>
                <c:pt idx="15902">
                  <c:v>422.9839744472587</c:v>
                </c:pt>
                <c:pt idx="15903">
                  <c:v>423.16912951714</c:v>
                </c:pt>
                <c:pt idx="15904">
                  <c:v>422.44042045981</c:v>
                </c:pt>
                <c:pt idx="15905">
                  <c:v>424.07459647946</c:v>
                </c:pt>
                <c:pt idx="15906">
                  <c:v>423.52274186448</c:v>
                </c:pt>
                <c:pt idx="15907">
                  <c:v>422.9888022827399</c:v>
                </c:pt>
                <c:pt idx="15908">
                  <c:v>423.51356803422</c:v>
                </c:pt>
                <c:pt idx="15911">
                  <c:v>419.8446993223201</c:v>
                </c:pt>
                <c:pt idx="15912">
                  <c:v>423.67976519692</c:v>
                </c:pt>
                <c:pt idx="15913">
                  <c:v>424.131977577409</c:v>
                </c:pt>
                <c:pt idx="15914">
                  <c:v>421.09012060092</c:v>
                </c:pt>
                <c:pt idx="15915">
                  <c:v>421.90005778373</c:v>
                </c:pt>
                <c:pt idx="15916">
                  <c:v>421.05923511127</c:v>
                </c:pt>
                <c:pt idx="15917">
                  <c:v>421.1650424389099</c:v>
                </c:pt>
                <c:pt idx="15918">
                  <c:v>418.593332380009</c:v>
                </c:pt>
                <c:pt idx="15919">
                  <c:v>419.30346054559</c:v>
                </c:pt>
                <c:pt idx="15920">
                  <c:v>423.599513971999</c:v>
                </c:pt>
                <c:pt idx="15922">
                  <c:v>421.19330411652</c:v>
                </c:pt>
                <c:pt idx="15923">
                  <c:v>419.5918941660699</c:v>
                </c:pt>
                <c:pt idx="15924">
                  <c:v>418.701110940329</c:v>
                </c:pt>
                <c:pt idx="15925">
                  <c:v>419.256024158889</c:v>
                </c:pt>
                <c:pt idx="15928">
                  <c:v>421.564176945259</c:v>
                </c:pt>
                <c:pt idx="15929">
                  <c:v>418.490691745529</c:v>
                </c:pt>
                <c:pt idx="15931">
                  <c:v>419.18617081131</c:v>
                </c:pt>
                <c:pt idx="15932">
                  <c:v>422.4616055057999</c:v>
                </c:pt>
                <c:pt idx="15933">
                  <c:v>418.8340079250099</c:v>
                </c:pt>
                <c:pt idx="15935">
                  <c:v>419.1964537582389</c:v>
                </c:pt>
                <c:pt idx="15936">
                  <c:v>421.73286090793</c:v>
                </c:pt>
                <c:pt idx="15938">
                  <c:v>419.01921013365</c:v>
                </c:pt>
                <c:pt idx="15939">
                  <c:v>418.8505750732101</c:v>
                </c:pt>
                <c:pt idx="15940">
                  <c:v>419.2239946089699</c:v>
                </c:pt>
                <c:pt idx="15942">
                  <c:v>419.531229274519</c:v>
                </c:pt>
                <c:pt idx="15943">
                  <c:v>417.73800485075</c:v>
                </c:pt>
                <c:pt idx="15944">
                  <c:v>258.956210970314</c:v>
                </c:pt>
                <c:pt idx="15945">
                  <c:v>166.8498597357268</c:v>
                </c:pt>
                <c:pt idx="15946">
                  <c:v>167.2720703741331</c:v>
                </c:pt>
                <c:pt idx="15954">
                  <c:v>248.7964815895095</c:v>
                </c:pt>
                <c:pt idx="15955">
                  <c:v>253.4984015714578</c:v>
                </c:pt>
                <c:pt idx="15956">
                  <c:v>354.7591714946967</c:v>
                </c:pt>
                <c:pt idx="15957">
                  <c:v>401.5384198196886</c:v>
                </c:pt>
                <c:pt idx="15958">
                  <c:v>417.06346710722</c:v>
                </c:pt>
                <c:pt idx="15959">
                  <c:v>347.9839536801736</c:v>
                </c:pt>
                <c:pt idx="15960">
                  <c:v>347.9750860504692</c:v>
                </c:pt>
                <c:pt idx="15961">
                  <c:v>347.0713867256989</c:v>
                </c:pt>
                <c:pt idx="15962">
                  <c:v>333.5527572679306</c:v>
                </c:pt>
                <c:pt idx="15963">
                  <c:v>183.3504386767927</c:v>
                </c:pt>
                <c:pt idx="15978">
                  <c:v>239.7610619123106</c:v>
                </c:pt>
                <c:pt idx="15979">
                  <c:v>304.8343867996577</c:v>
                </c:pt>
                <c:pt idx="15980">
                  <c:v>354.3603145628222</c:v>
                </c:pt>
                <c:pt idx="15981">
                  <c:v>364.898163186258</c:v>
                </c:pt>
                <c:pt idx="15982">
                  <c:v>386.35974062156</c:v>
                </c:pt>
                <c:pt idx="15983">
                  <c:v>409.36357091855</c:v>
                </c:pt>
                <c:pt idx="15984">
                  <c:v>417.22566029987</c:v>
                </c:pt>
                <c:pt idx="15985">
                  <c:v>421.01424121303</c:v>
                </c:pt>
                <c:pt idx="15988">
                  <c:v>421.24960200414</c:v>
                </c:pt>
                <c:pt idx="15989">
                  <c:v>419.53951097032</c:v>
                </c:pt>
                <c:pt idx="15991">
                  <c:v>418.82445668787</c:v>
                </c:pt>
                <c:pt idx="15992">
                  <c:v>419.93998163721</c:v>
                </c:pt>
                <c:pt idx="15994">
                  <c:v>419.779377000979</c:v>
                </c:pt>
                <c:pt idx="15995">
                  <c:v>419.2831238563699</c:v>
                </c:pt>
                <c:pt idx="15996">
                  <c:v>419.1953759503891</c:v>
                </c:pt>
                <c:pt idx="15997">
                  <c:v>416.724124565609</c:v>
                </c:pt>
                <c:pt idx="15998">
                  <c:v>418.0834170853299</c:v>
                </c:pt>
                <c:pt idx="15999">
                  <c:v>418.3206373500796</c:v>
                </c:pt>
                <c:pt idx="16000">
                  <c:v>418.2188121006399</c:v>
                </c:pt>
                <c:pt idx="16001">
                  <c:v>419.3238960660699</c:v>
                </c:pt>
                <c:pt idx="16002">
                  <c:v>418.516764240929</c:v>
                </c:pt>
                <c:pt idx="16003">
                  <c:v>419.32985793253</c:v>
                </c:pt>
                <c:pt idx="16161">
                  <c:v>209.1130840793599</c:v>
                </c:pt>
                <c:pt idx="16162">
                  <c:v>374.4708468994354</c:v>
                </c:pt>
                <c:pt idx="16165">
                  <c:v>413.8845520240646</c:v>
                </c:pt>
                <c:pt idx="16166">
                  <c:v>412.7265918615697</c:v>
                </c:pt>
                <c:pt idx="16167">
                  <c:v>453.8396747235799</c:v>
                </c:pt>
                <c:pt idx="16168">
                  <c:v>458.9649213787101</c:v>
                </c:pt>
                <c:pt idx="16169">
                  <c:v>457.64740292063</c:v>
                </c:pt>
                <c:pt idx="16170">
                  <c:v>444.5063832104601</c:v>
                </c:pt>
                <c:pt idx="16171">
                  <c:v>436.07471101225</c:v>
                </c:pt>
                <c:pt idx="16172">
                  <c:v>435.05977477225</c:v>
                </c:pt>
                <c:pt idx="16174">
                  <c:v>322.9984280640841</c:v>
                </c:pt>
                <c:pt idx="16175">
                  <c:v>286.510485745492</c:v>
                </c:pt>
                <c:pt idx="16176">
                  <c:v>291.4293576462988</c:v>
                </c:pt>
                <c:pt idx="16177">
                  <c:v>312.95332322422</c:v>
                </c:pt>
                <c:pt idx="16178">
                  <c:v>356.3231777542729</c:v>
                </c:pt>
                <c:pt idx="16179">
                  <c:v>394.844991033596</c:v>
                </c:pt>
                <c:pt idx="16180">
                  <c:v>437.72034150902</c:v>
                </c:pt>
                <c:pt idx="16181">
                  <c:v>448.6011644581491</c:v>
                </c:pt>
                <c:pt idx="16182">
                  <c:v>459.4181474766188</c:v>
                </c:pt>
                <c:pt idx="16183">
                  <c:v>462.72987737477</c:v>
                </c:pt>
                <c:pt idx="16184">
                  <c:v>461.49045812802</c:v>
                </c:pt>
                <c:pt idx="16185">
                  <c:v>459.81387490835</c:v>
                </c:pt>
                <c:pt idx="16186">
                  <c:v>464.983823965899</c:v>
                </c:pt>
                <c:pt idx="16187">
                  <c:v>461.08579781947</c:v>
                </c:pt>
                <c:pt idx="16188">
                  <c:v>462.60236533989</c:v>
                </c:pt>
                <c:pt idx="16189">
                  <c:v>464.1954072994</c:v>
                </c:pt>
                <c:pt idx="16190">
                  <c:v>463.59980475465</c:v>
                </c:pt>
                <c:pt idx="16191">
                  <c:v>462.44425878964</c:v>
                </c:pt>
                <c:pt idx="16192">
                  <c:v>464.9589759275696</c:v>
                </c:pt>
                <c:pt idx="16193">
                  <c:v>465.3169233785499</c:v>
                </c:pt>
                <c:pt idx="16194">
                  <c:v>464.6607822027401</c:v>
                </c:pt>
                <c:pt idx="16195">
                  <c:v>466.6061896655401</c:v>
                </c:pt>
                <c:pt idx="16196">
                  <c:v>465.46970406402</c:v>
                </c:pt>
                <c:pt idx="16197">
                  <c:v>466.4433031618796</c:v>
                </c:pt>
                <c:pt idx="16198">
                  <c:v>464.12769348016</c:v>
                </c:pt>
                <c:pt idx="16199">
                  <c:v>467.1345703921399</c:v>
                </c:pt>
                <c:pt idx="16200">
                  <c:v>467.33726733391</c:v>
                </c:pt>
                <c:pt idx="16201">
                  <c:v>465.66999393527</c:v>
                </c:pt>
                <c:pt idx="16202">
                  <c:v>465.48504384387</c:v>
                </c:pt>
                <c:pt idx="16203">
                  <c:v>464.33622803304</c:v>
                </c:pt>
                <c:pt idx="16204">
                  <c:v>468.0406307558101</c:v>
                </c:pt>
                <c:pt idx="16205">
                  <c:v>467.962532917049</c:v>
                </c:pt>
                <c:pt idx="16206">
                  <c:v>467.38791484381</c:v>
                </c:pt>
                <c:pt idx="16207">
                  <c:v>467.8868552140099</c:v>
                </c:pt>
                <c:pt idx="16208">
                  <c:v>468.42746311147</c:v>
                </c:pt>
                <c:pt idx="16209">
                  <c:v>468.94083746639</c:v>
                </c:pt>
                <c:pt idx="16210">
                  <c:v>466.87722907291</c:v>
                </c:pt>
                <c:pt idx="16211">
                  <c:v>466.09065054341</c:v>
                </c:pt>
                <c:pt idx="16212">
                  <c:v>466.61086455049</c:v>
                </c:pt>
                <c:pt idx="16213">
                  <c:v>466.63996428536</c:v>
                </c:pt>
                <c:pt idx="16215">
                  <c:v>468.5510347582985</c:v>
                </c:pt>
                <c:pt idx="16216">
                  <c:v>465.62166350335</c:v>
                </c:pt>
                <c:pt idx="16217">
                  <c:v>468.56669814215</c:v>
                </c:pt>
                <c:pt idx="16218">
                  <c:v>467.0941687669296</c:v>
                </c:pt>
                <c:pt idx="16219">
                  <c:v>467.60301152554</c:v>
                </c:pt>
                <c:pt idx="16221">
                  <c:v>469.38007192597</c:v>
                </c:pt>
                <c:pt idx="16222">
                  <c:v>465.84678691164</c:v>
                </c:pt>
                <c:pt idx="16223">
                  <c:v>467.3594733732901</c:v>
                </c:pt>
                <c:pt idx="16224">
                  <c:v>471.72284280356</c:v>
                </c:pt>
                <c:pt idx="16225">
                  <c:v>469.64327825176</c:v>
                </c:pt>
                <c:pt idx="16226">
                  <c:v>471.638011202919</c:v>
                </c:pt>
                <c:pt idx="16227">
                  <c:v>469.34543889917</c:v>
                </c:pt>
                <c:pt idx="16228">
                  <c:v>465.999378491459</c:v>
                </c:pt>
                <c:pt idx="16229">
                  <c:v>469.8383239221988</c:v>
                </c:pt>
                <c:pt idx="16230">
                  <c:v>469.29518001996</c:v>
                </c:pt>
                <c:pt idx="16231">
                  <c:v>471.077047297179</c:v>
                </c:pt>
                <c:pt idx="16233">
                  <c:v>466.7662795601391</c:v>
                </c:pt>
                <c:pt idx="16234">
                  <c:v>471.80056588541</c:v>
                </c:pt>
                <c:pt idx="16235">
                  <c:v>471.87461235617</c:v>
                </c:pt>
                <c:pt idx="16236">
                  <c:v>472.80477720852</c:v>
                </c:pt>
                <c:pt idx="16237">
                  <c:v>469.94731016764</c:v>
                </c:pt>
                <c:pt idx="16238">
                  <c:v>466.996170765429</c:v>
                </c:pt>
                <c:pt idx="16239">
                  <c:v>468.98705832275</c:v>
                </c:pt>
                <c:pt idx="16240">
                  <c:v>467.933877227909</c:v>
                </c:pt>
                <c:pt idx="16241">
                  <c:v>472.7609215566499</c:v>
                </c:pt>
                <c:pt idx="16242">
                  <c:v>472.52040022785</c:v>
                </c:pt>
                <c:pt idx="16244">
                  <c:v>469.76422751983</c:v>
                </c:pt>
                <c:pt idx="16246">
                  <c:v>473.90519035772</c:v>
                </c:pt>
                <c:pt idx="16247">
                  <c:v>472.61746832006</c:v>
                </c:pt>
                <c:pt idx="16248">
                  <c:v>472.3719638291</c:v>
                </c:pt>
                <c:pt idx="16250">
                  <c:v>473.08278969582</c:v>
                </c:pt>
                <c:pt idx="16251">
                  <c:v>471.12847089807</c:v>
                </c:pt>
                <c:pt idx="16252">
                  <c:v>473.20769775534</c:v>
                </c:pt>
                <c:pt idx="16255">
                  <c:v>469.5170622790999</c:v>
                </c:pt>
                <c:pt idx="16256">
                  <c:v>475.4025971298901</c:v>
                </c:pt>
                <c:pt idx="16257">
                  <c:v>473.1313867223892</c:v>
                </c:pt>
                <c:pt idx="16258">
                  <c:v>471.80563335634</c:v>
                </c:pt>
                <c:pt idx="16259">
                  <c:v>473.04800251364</c:v>
                </c:pt>
                <c:pt idx="16260">
                  <c:v>469.9282874582288</c:v>
                </c:pt>
                <c:pt idx="16261">
                  <c:v>475.7774773541</c:v>
                </c:pt>
                <c:pt idx="16262">
                  <c:v>474.9742707958</c:v>
                </c:pt>
                <c:pt idx="16263">
                  <c:v>472.9872442569699</c:v>
                </c:pt>
                <c:pt idx="16264">
                  <c:v>475.3912616536101</c:v>
                </c:pt>
                <c:pt idx="16265">
                  <c:v>472.6090750123301</c:v>
                </c:pt>
                <c:pt idx="16266">
                  <c:v>473.8236312489889</c:v>
                </c:pt>
                <c:pt idx="16267">
                  <c:v>471.902382658589</c:v>
                </c:pt>
                <c:pt idx="16268">
                  <c:v>477.7476874479401</c:v>
                </c:pt>
                <c:pt idx="16269">
                  <c:v>476.990585217499</c:v>
                </c:pt>
                <c:pt idx="16270">
                  <c:v>477.4313113813788</c:v>
                </c:pt>
                <c:pt idx="16271">
                  <c:v>488.7419578886696</c:v>
                </c:pt>
                <c:pt idx="16272">
                  <c:v>502.2062533948</c:v>
                </c:pt>
                <c:pt idx="16273">
                  <c:v>526.57763533551</c:v>
                </c:pt>
                <c:pt idx="16275">
                  <c:v>561.488379653581</c:v>
                </c:pt>
                <c:pt idx="16276">
                  <c:v>549.69013608691</c:v>
                </c:pt>
                <c:pt idx="16277">
                  <c:v>552.19532887505</c:v>
                </c:pt>
                <c:pt idx="16279">
                  <c:v>546.6621999014988</c:v>
                </c:pt>
                <c:pt idx="16280">
                  <c:v>549.0141600220201</c:v>
                </c:pt>
                <c:pt idx="16281">
                  <c:v>544.48975119006</c:v>
                </c:pt>
                <c:pt idx="16282">
                  <c:v>546.52357952357</c:v>
                </c:pt>
                <c:pt idx="16283">
                  <c:v>552.50901968758</c:v>
                </c:pt>
                <c:pt idx="16284">
                  <c:v>549.1725591344389</c:v>
                </c:pt>
                <c:pt idx="16285">
                  <c:v>551.2128286278</c:v>
                </c:pt>
                <c:pt idx="16286">
                  <c:v>552.30358444415</c:v>
                </c:pt>
                <c:pt idx="16287">
                  <c:v>549.19534829615</c:v>
                </c:pt>
                <c:pt idx="16289">
                  <c:v>543.8196244000789</c:v>
                </c:pt>
                <c:pt idx="16290">
                  <c:v>545.49584837575</c:v>
                </c:pt>
                <c:pt idx="16291">
                  <c:v>548.20239634258</c:v>
                </c:pt>
                <c:pt idx="16292">
                  <c:v>548.27847728706</c:v>
                </c:pt>
                <c:pt idx="16293">
                  <c:v>549.6028310868</c:v>
                </c:pt>
                <c:pt idx="16294">
                  <c:v>547.9160167546501</c:v>
                </c:pt>
                <c:pt idx="16295">
                  <c:v>549.75430319112</c:v>
                </c:pt>
                <c:pt idx="16296">
                  <c:v>547.7470327889394</c:v>
                </c:pt>
                <c:pt idx="16297">
                  <c:v>548.29923645167</c:v>
                </c:pt>
                <c:pt idx="16298">
                  <c:v>547.6556131822075</c:v>
                </c:pt>
                <c:pt idx="16299">
                  <c:v>548.48800536112</c:v>
                </c:pt>
                <c:pt idx="16300">
                  <c:v>501.6576859506301</c:v>
                </c:pt>
                <c:pt idx="16361">
                  <c:v>179.930961067394</c:v>
                </c:pt>
                <c:pt idx="16363">
                  <c:v>352.7670764992</c:v>
                </c:pt>
                <c:pt idx="16364">
                  <c:v>445.27248936194</c:v>
                </c:pt>
                <c:pt idx="16365">
                  <c:v>502.10831335681</c:v>
                </c:pt>
                <c:pt idx="16366">
                  <c:v>512.11527831814</c:v>
                </c:pt>
                <c:pt idx="16367">
                  <c:v>531.3868079041</c:v>
                </c:pt>
                <c:pt idx="16369">
                  <c:v>555.35308106335</c:v>
                </c:pt>
                <c:pt idx="16370">
                  <c:v>552.2125808134489</c:v>
                </c:pt>
                <c:pt idx="16371">
                  <c:v>546.52871187147</c:v>
                </c:pt>
                <c:pt idx="16372">
                  <c:v>544.3620227887775</c:v>
                </c:pt>
                <c:pt idx="16373">
                  <c:v>544.8554843796201</c:v>
                </c:pt>
                <c:pt idx="16374">
                  <c:v>539.9811136776</c:v>
                </c:pt>
                <c:pt idx="16375">
                  <c:v>547.9068558884485</c:v>
                </c:pt>
                <c:pt idx="16376">
                  <c:v>549.28359555233</c:v>
                </c:pt>
                <c:pt idx="16377">
                  <c:v>545.68685972451</c:v>
                </c:pt>
                <c:pt idx="16378">
                  <c:v>544.87669734757</c:v>
                </c:pt>
                <c:pt idx="16381">
                  <c:v>541.91006790138</c:v>
                </c:pt>
                <c:pt idx="16383">
                  <c:v>537.07672616796</c:v>
                </c:pt>
                <c:pt idx="16384">
                  <c:v>536.63506090569</c:v>
                </c:pt>
                <c:pt idx="16385">
                  <c:v>536.73507777652</c:v>
                </c:pt>
                <c:pt idx="16386">
                  <c:v>536.68106213162</c:v>
                </c:pt>
                <c:pt idx="16387">
                  <c:v>533.2106906551701</c:v>
                </c:pt>
                <c:pt idx="16388">
                  <c:v>531.21871660733</c:v>
                </c:pt>
                <c:pt idx="16389">
                  <c:v>534.9234719758</c:v>
                </c:pt>
                <c:pt idx="16391">
                  <c:v>532.24190399125</c:v>
                </c:pt>
                <c:pt idx="16393">
                  <c:v>527.25730726304</c:v>
                </c:pt>
                <c:pt idx="16394">
                  <c:v>531.60472097653</c:v>
                </c:pt>
                <c:pt idx="16395">
                  <c:v>532.15855025486</c:v>
                </c:pt>
                <c:pt idx="16397">
                  <c:v>533.08317769439</c:v>
                </c:pt>
                <c:pt idx="16398">
                  <c:v>527.6359237023394</c:v>
                </c:pt>
                <c:pt idx="16399">
                  <c:v>528.2475717637001</c:v>
                </c:pt>
                <c:pt idx="16400">
                  <c:v>528.2146312119401</c:v>
                </c:pt>
                <c:pt idx="16401">
                  <c:v>528.4032080206</c:v>
                </c:pt>
                <c:pt idx="16402">
                  <c:v>531.49856046728</c:v>
                </c:pt>
                <c:pt idx="16403">
                  <c:v>531.03540786306</c:v>
                </c:pt>
                <c:pt idx="16404">
                  <c:v>529.8556400592801</c:v>
                </c:pt>
                <c:pt idx="16408">
                  <c:v>534.46809996325</c:v>
                </c:pt>
                <c:pt idx="16409">
                  <c:v>538.14987019011</c:v>
                </c:pt>
                <c:pt idx="16411">
                  <c:v>544.4112545949178</c:v>
                </c:pt>
                <c:pt idx="16412">
                  <c:v>549.6773612597005</c:v>
                </c:pt>
                <c:pt idx="16413">
                  <c:v>553.3626434166694</c:v>
                </c:pt>
                <c:pt idx="16414">
                  <c:v>544.8582137125283</c:v>
                </c:pt>
                <c:pt idx="16415">
                  <c:v>536.4851593328599</c:v>
                </c:pt>
                <c:pt idx="16416">
                  <c:v>521.9052853010899</c:v>
                </c:pt>
                <c:pt idx="16417">
                  <c:v>497.4742652070996</c:v>
                </c:pt>
                <c:pt idx="16418">
                  <c:v>482.053159961569</c:v>
                </c:pt>
                <c:pt idx="16419">
                  <c:v>467.63050220185</c:v>
                </c:pt>
                <c:pt idx="16420">
                  <c:v>459.265679262679</c:v>
                </c:pt>
                <c:pt idx="16421">
                  <c:v>455.63262573604</c:v>
                </c:pt>
                <c:pt idx="16422">
                  <c:v>456.96249817437</c:v>
                </c:pt>
                <c:pt idx="16423">
                  <c:v>455.4361385786778</c:v>
                </c:pt>
                <c:pt idx="16424">
                  <c:v>454.51197489348</c:v>
                </c:pt>
                <c:pt idx="16425">
                  <c:v>457.806151592659</c:v>
                </c:pt>
                <c:pt idx="16426">
                  <c:v>456.8271735988992</c:v>
                </c:pt>
                <c:pt idx="16427">
                  <c:v>457.9738697925</c:v>
                </c:pt>
                <c:pt idx="16428">
                  <c:v>454.4102563765789</c:v>
                </c:pt>
                <c:pt idx="16429">
                  <c:v>455.408991245659</c:v>
                </c:pt>
                <c:pt idx="16430">
                  <c:v>452.2523272970896</c:v>
                </c:pt>
                <c:pt idx="16431">
                  <c:v>455.8218265228199</c:v>
                </c:pt>
                <c:pt idx="16432">
                  <c:v>454.52498003825</c:v>
                </c:pt>
                <c:pt idx="16433">
                  <c:v>451.54889148493</c:v>
                </c:pt>
                <c:pt idx="16434">
                  <c:v>452.10580201861</c:v>
                </c:pt>
                <c:pt idx="16435">
                  <c:v>451.10998122307</c:v>
                </c:pt>
                <c:pt idx="16436">
                  <c:v>451.27800422335</c:v>
                </c:pt>
                <c:pt idx="16437">
                  <c:v>452.7958127943899</c:v>
                </c:pt>
                <c:pt idx="16438">
                  <c:v>453.795420747429</c:v>
                </c:pt>
                <c:pt idx="16439">
                  <c:v>453.50758342619</c:v>
                </c:pt>
                <c:pt idx="16440">
                  <c:v>454.9599808578999</c:v>
                </c:pt>
                <c:pt idx="16441">
                  <c:v>455.0536758297701</c:v>
                </c:pt>
                <c:pt idx="16442">
                  <c:v>455.4952917889696</c:v>
                </c:pt>
                <c:pt idx="16443">
                  <c:v>451.8456914542899</c:v>
                </c:pt>
                <c:pt idx="16444">
                  <c:v>451.8974790867</c:v>
                </c:pt>
                <c:pt idx="16445">
                  <c:v>449.5800805799801</c:v>
                </c:pt>
                <c:pt idx="16446">
                  <c:v>451.71265069895</c:v>
                </c:pt>
                <c:pt idx="16448">
                  <c:v>449.7545383795</c:v>
                </c:pt>
                <c:pt idx="16449">
                  <c:v>452.13792195786</c:v>
                </c:pt>
                <c:pt idx="16450">
                  <c:v>228.2256024424192</c:v>
                </c:pt>
                <c:pt idx="16539">
                  <c:v>175.9222822521623</c:v>
                </c:pt>
                <c:pt idx="16541">
                  <c:v>453.4082872006296</c:v>
                </c:pt>
                <c:pt idx="16542">
                  <c:v>456.3988357454991</c:v>
                </c:pt>
                <c:pt idx="16543">
                  <c:v>455.39220766652</c:v>
                </c:pt>
                <c:pt idx="16544">
                  <c:v>455.87129381346</c:v>
                </c:pt>
                <c:pt idx="16545">
                  <c:v>458.0547438599501</c:v>
                </c:pt>
                <c:pt idx="16546">
                  <c:v>456.49219861375</c:v>
                </c:pt>
                <c:pt idx="16547">
                  <c:v>456.68076033691</c:v>
                </c:pt>
                <c:pt idx="16548">
                  <c:v>455.5262103122788</c:v>
                </c:pt>
                <c:pt idx="16549">
                  <c:v>458.576876562679</c:v>
                </c:pt>
                <c:pt idx="16550">
                  <c:v>457.33606063688</c:v>
                </c:pt>
                <c:pt idx="16551">
                  <c:v>456.47923432275</c:v>
                </c:pt>
                <c:pt idx="16552">
                  <c:v>455.451520483289</c:v>
                </c:pt>
                <c:pt idx="16553">
                  <c:v>457.6109953196301</c:v>
                </c:pt>
                <c:pt idx="16554">
                  <c:v>456.58419318898</c:v>
                </c:pt>
                <c:pt idx="16555">
                  <c:v>455.3255286072499</c:v>
                </c:pt>
                <c:pt idx="16556">
                  <c:v>458.44701609745</c:v>
                </c:pt>
                <c:pt idx="16557">
                  <c:v>456.2543681487799</c:v>
                </c:pt>
                <c:pt idx="16558">
                  <c:v>454.4515957577291</c:v>
                </c:pt>
                <c:pt idx="16559">
                  <c:v>454.872028541599</c:v>
                </c:pt>
                <c:pt idx="16560">
                  <c:v>457.0626405744</c:v>
                </c:pt>
                <c:pt idx="16561">
                  <c:v>456.4075250435992</c:v>
                </c:pt>
                <c:pt idx="16562">
                  <c:v>455.68965221277</c:v>
                </c:pt>
                <c:pt idx="16563">
                  <c:v>454.12982984928</c:v>
                </c:pt>
                <c:pt idx="16564">
                  <c:v>457.6891239842599</c:v>
                </c:pt>
                <c:pt idx="16565">
                  <c:v>456.04721910606</c:v>
                </c:pt>
                <c:pt idx="16566">
                  <c:v>454.787516004389</c:v>
                </c:pt>
                <c:pt idx="16567">
                  <c:v>456.9337221507</c:v>
                </c:pt>
                <c:pt idx="16568">
                  <c:v>455.50084238386</c:v>
                </c:pt>
                <c:pt idx="16569">
                  <c:v>454.05306284736</c:v>
                </c:pt>
                <c:pt idx="16570">
                  <c:v>451.4459425579699</c:v>
                </c:pt>
                <c:pt idx="16571">
                  <c:v>454.3405909335101</c:v>
                </c:pt>
                <c:pt idx="16572">
                  <c:v>453.73277364783</c:v>
                </c:pt>
                <c:pt idx="16573">
                  <c:v>452.36788191903</c:v>
                </c:pt>
                <c:pt idx="16574">
                  <c:v>451.4796932127</c:v>
                </c:pt>
                <c:pt idx="16575">
                  <c:v>454.6805180702091</c:v>
                </c:pt>
                <c:pt idx="16576">
                  <c:v>455.4391081786591</c:v>
                </c:pt>
                <c:pt idx="16577">
                  <c:v>431.7095996205899</c:v>
                </c:pt>
                <c:pt idx="16578">
                  <c:v>241.462159246089</c:v>
                </c:pt>
                <c:pt idx="16736">
                  <c:v>196.0587906037192</c:v>
                </c:pt>
                <c:pt idx="16738">
                  <c:v>304.6131266493347</c:v>
                </c:pt>
                <c:pt idx="16739">
                  <c:v>464.1871435408099</c:v>
                </c:pt>
                <c:pt idx="16740">
                  <c:v>455.530164249509</c:v>
                </c:pt>
                <c:pt idx="16741">
                  <c:v>452.9641701672192</c:v>
                </c:pt>
                <c:pt idx="16742">
                  <c:v>452.5896178038601</c:v>
                </c:pt>
                <c:pt idx="16743">
                  <c:v>451.91085169653</c:v>
                </c:pt>
                <c:pt idx="16744">
                  <c:v>453.698317786919</c:v>
                </c:pt>
                <c:pt idx="16745">
                  <c:v>454.64201545921</c:v>
                </c:pt>
                <c:pt idx="16746">
                  <c:v>457.5030620600401</c:v>
                </c:pt>
                <c:pt idx="16748">
                  <c:v>459.9234313944399</c:v>
                </c:pt>
                <c:pt idx="16749">
                  <c:v>457.3918624312896</c:v>
                </c:pt>
                <c:pt idx="16750">
                  <c:v>458.10238649631</c:v>
                </c:pt>
                <c:pt idx="16751">
                  <c:v>459.62011711204</c:v>
                </c:pt>
                <c:pt idx="16752">
                  <c:v>458.4359412344199</c:v>
                </c:pt>
                <c:pt idx="16753">
                  <c:v>461.62899381367</c:v>
                </c:pt>
                <c:pt idx="16754">
                  <c:v>462.15486245859</c:v>
                </c:pt>
                <c:pt idx="16756">
                  <c:v>458.93927268417</c:v>
                </c:pt>
                <c:pt idx="16757">
                  <c:v>461.34913545473</c:v>
                </c:pt>
                <c:pt idx="16758">
                  <c:v>457.8083795175191</c:v>
                </c:pt>
                <c:pt idx="16760">
                  <c:v>458.64739812214</c:v>
                </c:pt>
                <c:pt idx="16761">
                  <c:v>458.963073588409</c:v>
                </c:pt>
                <c:pt idx="16763">
                  <c:v>459.5910768986291</c:v>
                </c:pt>
                <c:pt idx="16764">
                  <c:v>458.0136576751401</c:v>
                </c:pt>
                <c:pt idx="16766">
                  <c:v>458.94558363937</c:v>
                </c:pt>
                <c:pt idx="16767">
                  <c:v>456.29578963815</c:v>
                </c:pt>
                <c:pt idx="16768">
                  <c:v>457.94751512976</c:v>
                </c:pt>
                <c:pt idx="16769">
                  <c:v>458.33210103954</c:v>
                </c:pt>
                <c:pt idx="16770">
                  <c:v>456.519226299</c:v>
                </c:pt>
                <c:pt idx="16771">
                  <c:v>455.86626159893</c:v>
                </c:pt>
                <c:pt idx="16772">
                  <c:v>379.11240442333</c:v>
                </c:pt>
                <c:pt idx="16773">
                  <c:v>279.1273359500402</c:v>
                </c:pt>
                <c:pt idx="16970">
                  <c:v>192.468342646233</c:v>
                </c:pt>
                <c:pt idx="16971">
                  <c:v>307.85782780399</c:v>
                </c:pt>
                <c:pt idx="16972">
                  <c:v>433.05120912156</c:v>
                </c:pt>
                <c:pt idx="16973">
                  <c:v>482.50460563714</c:v>
                </c:pt>
                <c:pt idx="16974">
                  <c:v>493.495907490599</c:v>
                </c:pt>
                <c:pt idx="16975">
                  <c:v>499.8822938346001</c:v>
                </c:pt>
                <c:pt idx="16976">
                  <c:v>508.8588886494101</c:v>
                </c:pt>
                <c:pt idx="16977">
                  <c:v>511.35606401009</c:v>
                </c:pt>
                <c:pt idx="16978">
                  <c:v>521.1042558898289</c:v>
                </c:pt>
                <c:pt idx="16979">
                  <c:v>528.1362189289089</c:v>
                </c:pt>
                <c:pt idx="16980">
                  <c:v>524.6171396044994</c:v>
                </c:pt>
                <c:pt idx="16981">
                  <c:v>528.38354356619</c:v>
                </c:pt>
                <c:pt idx="16982">
                  <c:v>531.6136749559801</c:v>
                </c:pt>
                <c:pt idx="16983">
                  <c:v>535.216506556881</c:v>
                </c:pt>
                <c:pt idx="16984">
                  <c:v>532.8352604029875</c:v>
                </c:pt>
                <c:pt idx="16985">
                  <c:v>539.9342605357994</c:v>
                </c:pt>
                <c:pt idx="16986">
                  <c:v>543.8897298922184</c:v>
                </c:pt>
                <c:pt idx="16987">
                  <c:v>543.4124833157289</c:v>
                </c:pt>
                <c:pt idx="16989">
                  <c:v>555.19045920813</c:v>
                </c:pt>
                <c:pt idx="16991">
                  <c:v>568.41926007838</c:v>
                </c:pt>
                <c:pt idx="16992">
                  <c:v>539.5367237189089</c:v>
                </c:pt>
                <c:pt idx="16993">
                  <c:v>528.0756634054483</c:v>
                </c:pt>
                <c:pt idx="16994">
                  <c:v>521.60595822338</c:v>
                </c:pt>
                <c:pt idx="16995">
                  <c:v>517.7409291169894</c:v>
                </c:pt>
                <c:pt idx="16996">
                  <c:v>514.71330430122</c:v>
                </c:pt>
                <c:pt idx="16997">
                  <c:v>512.19858334942</c:v>
                </c:pt>
                <c:pt idx="16998">
                  <c:v>509.435984722259</c:v>
                </c:pt>
                <c:pt idx="16999">
                  <c:v>508.3685772719192</c:v>
                </c:pt>
                <c:pt idx="17000">
                  <c:v>509.46944633478</c:v>
                </c:pt>
                <c:pt idx="17001">
                  <c:v>509.1033056400796</c:v>
                </c:pt>
                <c:pt idx="17002">
                  <c:v>509.9213890954599</c:v>
                </c:pt>
                <c:pt idx="17003">
                  <c:v>504.0958735800201</c:v>
                </c:pt>
                <c:pt idx="17004">
                  <c:v>502.2532024608792</c:v>
                </c:pt>
                <c:pt idx="17005">
                  <c:v>504.175002442639</c:v>
                </c:pt>
                <c:pt idx="17006">
                  <c:v>502.8599437860001</c:v>
                </c:pt>
                <c:pt idx="17007">
                  <c:v>503.22924679062</c:v>
                </c:pt>
                <c:pt idx="17008">
                  <c:v>502.58259733106</c:v>
                </c:pt>
                <c:pt idx="17009">
                  <c:v>501.6329237692796</c:v>
                </c:pt>
                <c:pt idx="17010">
                  <c:v>501.99993003448</c:v>
                </c:pt>
                <c:pt idx="17011">
                  <c:v>501.25718841966</c:v>
                </c:pt>
                <c:pt idx="17012">
                  <c:v>498.4673360080888</c:v>
                </c:pt>
                <c:pt idx="17013">
                  <c:v>497.3376764599201</c:v>
                </c:pt>
                <c:pt idx="17014">
                  <c:v>497.4176558144601</c:v>
                </c:pt>
                <c:pt idx="17015">
                  <c:v>497.7344929595699</c:v>
                </c:pt>
                <c:pt idx="17016">
                  <c:v>497.9033769433696</c:v>
                </c:pt>
                <c:pt idx="17017">
                  <c:v>499.07439393815</c:v>
                </c:pt>
                <c:pt idx="17018">
                  <c:v>502.0960503526289</c:v>
                </c:pt>
                <c:pt idx="17019">
                  <c:v>503.4084517282391</c:v>
                </c:pt>
                <c:pt idx="17020">
                  <c:v>506.5576756667</c:v>
                </c:pt>
                <c:pt idx="17021">
                  <c:v>502.06705387131</c:v>
                </c:pt>
                <c:pt idx="17022">
                  <c:v>503.81848080379</c:v>
                </c:pt>
                <c:pt idx="17023">
                  <c:v>507.64959913794</c:v>
                </c:pt>
                <c:pt idx="17024">
                  <c:v>508.2054752916001</c:v>
                </c:pt>
                <c:pt idx="17025">
                  <c:v>512.39331067794</c:v>
                </c:pt>
                <c:pt idx="17026">
                  <c:v>517.1812328946401</c:v>
                </c:pt>
                <c:pt idx="17027">
                  <c:v>523.99445954788</c:v>
                </c:pt>
                <c:pt idx="17028">
                  <c:v>526.3367226917788</c:v>
                </c:pt>
                <c:pt idx="17029">
                  <c:v>533.0581429039394</c:v>
                </c:pt>
                <c:pt idx="17030">
                  <c:v>538.24740579068</c:v>
                </c:pt>
                <c:pt idx="17031">
                  <c:v>539.5755117400001</c:v>
                </c:pt>
                <c:pt idx="17032">
                  <c:v>539.0955228758999</c:v>
                </c:pt>
                <c:pt idx="17034">
                  <c:v>534.13459604404</c:v>
                </c:pt>
                <c:pt idx="17035">
                  <c:v>527.9544589592</c:v>
                </c:pt>
                <c:pt idx="17036">
                  <c:v>519.2412955935794</c:v>
                </c:pt>
                <c:pt idx="17037">
                  <c:v>513.57917695454</c:v>
                </c:pt>
                <c:pt idx="17038">
                  <c:v>509.9763752276188</c:v>
                </c:pt>
                <c:pt idx="17039">
                  <c:v>506.36637688578</c:v>
                </c:pt>
                <c:pt idx="17040">
                  <c:v>502.7701025248</c:v>
                </c:pt>
                <c:pt idx="17041">
                  <c:v>505.3762683824</c:v>
                </c:pt>
                <c:pt idx="17042">
                  <c:v>503.93668983522</c:v>
                </c:pt>
                <c:pt idx="17043">
                  <c:v>502.751156375519</c:v>
                </c:pt>
                <c:pt idx="17044">
                  <c:v>495.74214153712</c:v>
                </c:pt>
                <c:pt idx="17045">
                  <c:v>496.1016828576001</c:v>
                </c:pt>
                <c:pt idx="17046">
                  <c:v>494.7515155555191</c:v>
                </c:pt>
                <c:pt idx="17047">
                  <c:v>493.8198739335401</c:v>
                </c:pt>
                <c:pt idx="17049">
                  <c:v>492.3317203531</c:v>
                </c:pt>
                <c:pt idx="17050">
                  <c:v>497.40643266388</c:v>
                </c:pt>
                <c:pt idx="17051">
                  <c:v>502.7976264025191</c:v>
                </c:pt>
                <c:pt idx="17052">
                  <c:v>511.24703372638</c:v>
                </c:pt>
                <c:pt idx="17053">
                  <c:v>514.0534155</c:v>
                </c:pt>
                <c:pt idx="17054">
                  <c:v>511.6089772811</c:v>
                </c:pt>
                <c:pt idx="17055">
                  <c:v>495.4316357231991</c:v>
                </c:pt>
                <c:pt idx="17056">
                  <c:v>478.7883295535592</c:v>
                </c:pt>
                <c:pt idx="17057">
                  <c:v>467.7147316465599</c:v>
                </c:pt>
                <c:pt idx="17058">
                  <c:v>443.41598552412</c:v>
                </c:pt>
                <c:pt idx="17059">
                  <c:v>444.2143529452391</c:v>
                </c:pt>
                <c:pt idx="17060">
                  <c:v>445.9764522190599</c:v>
                </c:pt>
                <c:pt idx="17061">
                  <c:v>442.33862042493</c:v>
                </c:pt>
                <c:pt idx="17062">
                  <c:v>444.70732161123</c:v>
                </c:pt>
                <c:pt idx="17063">
                  <c:v>448.60362417416</c:v>
                </c:pt>
                <c:pt idx="17064">
                  <c:v>455.90872428453</c:v>
                </c:pt>
                <c:pt idx="17065">
                  <c:v>467.183572860199</c:v>
                </c:pt>
                <c:pt idx="17066">
                  <c:v>488.197619745379</c:v>
                </c:pt>
                <c:pt idx="17067">
                  <c:v>487.3094457982099</c:v>
                </c:pt>
                <c:pt idx="17068">
                  <c:v>494.514147747479</c:v>
                </c:pt>
                <c:pt idx="17069">
                  <c:v>497.31016589803</c:v>
                </c:pt>
                <c:pt idx="17070">
                  <c:v>507.7693935824199</c:v>
                </c:pt>
                <c:pt idx="17071">
                  <c:v>517.477475256341</c:v>
                </c:pt>
                <c:pt idx="17072">
                  <c:v>519.9238191892894</c:v>
                </c:pt>
                <c:pt idx="17073">
                  <c:v>521.1668568862287</c:v>
                </c:pt>
                <c:pt idx="17074">
                  <c:v>507.570159057149</c:v>
                </c:pt>
                <c:pt idx="17075">
                  <c:v>502.4751700478788</c:v>
                </c:pt>
                <c:pt idx="17076">
                  <c:v>484.322196702899</c:v>
                </c:pt>
                <c:pt idx="17077">
                  <c:v>468.7368058408891</c:v>
                </c:pt>
                <c:pt idx="17078">
                  <c:v>463.366368787979</c:v>
                </c:pt>
                <c:pt idx="17079">
                  <c:v>474.5826243226999</c:v>
                </c:pt>
                <c:pt idx="17080">
                  <c:v>485.336553841379</c:v>
                </c:pt>
                <c:pt idx="17081">
                  <c:v>488.2301318906191</c:v>
                </c:pt>
                <c:pt idx="17082">
                  <c:v>484.2562020655</c:v>
                </c:pt>
                <c:pt idx="17083">
                  <c:v>479.72564907635</c:v>
                </c:pt>
                <c:pt idx="17084">
                  <c:v>484.9956236144401</c:v>
                </c:pt>
                <c:pt idx="17085">
                  <c:v>494.12010415995</c:v>
                </c:pt>
                <c:pt idx="17086">
                  <c:v>515.36208654936</c:v>
                </c:pt>
                <c:pt idx="17087">
                  <c:v>533.29120929238</c:v>
                </c:pt>
                <c:pt idx="17088">
                  <c:v>519.8461830218794</c:v>
                </c:pt>
                <c:pt idx="17089">
                  <c:v>536.5124686545394</c:v>
                </c:pt>
                <c:pt idx="17090">
                  <c:v>432.917890979228</c:v>
                </c:pt>
                <c:pt idx="17091">
                  <c:v>267.0881749903579</c:v>
                </c:pt>
                <c:pt idx="17108">
                  <c:v>152.185167716449</c:v>
                </c:pt>
                <c:pt idx="17109">
                  <c:v>269.02062017741</c:v>
                </c:pt>
                <c:pt idx="17110">
                  <c:v>402.8095670155899</c:v>
                </c:pt>
                <c:pt idx="17111">
                  <c:v>492.2557131121699</c:v>
                </c:pt>
                <c:pt idx="17112">
                  <c:v>561.39874564875</c:v>
                </c:pt>
                <c:pt idx="17113">
                  <c:v>605.02990601187</c:v>
                </c:pt>
                <c:pt idx="17114">
                  <c:v>602.12176456835</c:v>
                </c:pt>
                <c:pt idx="17115">
                  <c:v>595.16417666027</c:v>
                </c:pt>
                <c:pt idx="17116">
                  <c:v>589.1461071042883</c:v>
                </c:pt>
                <c:pt idx="17118">
                  <c:v>573.7209021500901</c:v>
                </c:pt>
                <c:pt idx="17119">
                  <c:v>564.82443308882</c:v>
                </c:pt>
                <c:pt idx="17120">
                  <c:v>496.9603103031499</c:v>
                </c:pt>
                <c:pt idx="17121">
                  <c:v>495.87647359184</c:v>
                </c:pt>
                <c:pt idx="17122">
                  <c:v>493.26930044531</c:v>
                </c:pt>
                <c:pt idx="17123">
                  <c:v>493.67055533048</c:v>
                </c:pt>
                <c:pt idx="17124">
                  <c:v>492.40515977934</c:v>
                </c:pt>
                <c:pt idx="17125">
                  <c:v>495.09517482116</c:v>
                </c:pt>
                <c:pt idx="17126">
                  <c:v>496.3008705952001</c:v>
                </c:pt>
                <c:pt idx="17127">
                  <c:v>493.66922896747</c:v>
                </c:pt>
                <c:pt idx="17128">
                  <c:v>494.2548928587301</c:v>
                </c:pt>
                <c:pt idx="17129">
                  <c:v>493.681766251279</c:v>
                </c:pt>
                <c:pt idx="17131">
                  <c:v>491.491320560009</c:v>
                </c:pt>
                <c:pt idx="17132">
                  <c:v>495.486621466229</c:v>
                </c:pt>
                <c:pt idx="17133">
                  <c:v>495.92907400331</c:v>
                </c:pt>
                <c:pt idx="17134">
                  <c:v>493.1758286450701</c:v>
                </c:pt>
                <c:pt idx="17135">
                  <c:v>491.16335092444</c:v>
                </c:pt>
                <c:pt idx="17136">
                  <c:v>491.4211574535883</c:v>
                </c:pt>
                <c:pt idx="17137">
                  <c:v>494.9722914964699</c:v>
                </c:pt>
                <c:pt idx="17138">
                  <c:v>494.95220803682</c:v>
                </c:pt>
                <c:pt idx="17139">
                  <c:v>492.65055151615</c:v>
                </c:pt>
                <c:pt idx="17140">
                  <c:v>491.9968593589785</c:v>
                </c:pt>
                <c:pt idx="17141">
                  <c:v>493.66736968133</c:v>
                </c:pt>
                <c:pt idx="17142">
                  <c:v>493.8587145518699</c:v>
                </c:pt>
                <c:pt idx="17143">
                  <c:v>501.29960251612</c:v>
                </c:pt>
                <c:pt idx="17145">
                  <c:v>532.37878750364</c:v>
                </c:pt>
                <c:pt idx="17146">
                  <c:v>566.04009278911</c:v>
                </c:pt>
                <c:pt idx="17147">
                  <c:v>582.27773027489</c:v>
                </c:pt>
                <c:pt idx="17148">
                  <c:v>574.38599861825</c:v>
                </c:pt>
                <c:pt idx="17149">
                  <c:v>569.31215477688</c:v>
                </c:pt>
                <c:pt idx="17150">
                  <c:v>568.8608988523289</c:v>
                </c:pt>
                <c:pt idx="17151">
                  <c:v>566.8496625604894</c:v>
                </c:pt>
                <c:pt idx="17152">
                  <c:v>562.5973792846</c:v>
                </c:pt>
                <c:pt idx="17153">
                  <c:v>563.04445043642</c:v>
                </c:pt>
                <c:pt idx="17154">
                  <c:v>558.2319621234587</c:v>
                </c:pt>
                <c:pt idx="17155">
                  <c:v>557.92283761884</c:v>
                </c:pt>
                <c:pt idx="17156">
                  <c:v>555.48270275872</c:v>
                </c:pt>
                <c:pt idx="17157">
                  <c:v>561.83833349264</c:v>
                </c:pt>
                <c:pt idx="17158">
                  <c:v>559.74910942626</c:v>
                </c:pt>
                <c:pt idx="17159">
                  <c:v>556.52531912632</c:v>
                </c:pt>
                <c:pt idx="17160">
                  <c:v>556.61386744552</c:v>
                </c:pt>
                <c:pt idx="17161">
                  <c:v>553.96577045956</c:v>
                </c:pt>
                <c:pt idx="17162">
                  <c:v>554.72267867946</c:v>
                </c:pt>
                <c:pt idx="17163">
                  <c:v>551.33354275676</c:v>
                </c:pt>
                <c:pt idx="17164">
                  <c:v>559.4631320265</c:v>
                </c:pt>
                <c:pt idx="17165">
                  <c:v>555.3005383845589</c:v>
                </c:pt>
                <c:pt idx="17166">
                  <c:v>556.2033939997005</c:v>
                </c:pt>
                <c:pt idx="17167">
                  <c:v>554.2500947082</c:v>
                </c:pt>
                <c:pt idx="17168">
                  <c:v>553.85448757192</c:v>
                </c:pt>
                <c:pt idx="17169">
                  <c:v>551.24527074196</c:v>
                </c:pt>
                <c:pt idx="17170">
                  <c:v>554.18850396884</c:v>
                </c:pt>
                <c:pt idx="17171">
                  <c:v>554.42553187098</c:v>
                </c:pt>
                <c:pt idx="17172">
                  <c:v>551.298061061661</c:v>
                </c:pt>
                <c:pt idx="17173">
                  <c:v>552.0493570859786</c:v>
                </c:pt>
                <c:pt idx="17174">
                  <c:v>548.8499625255594</c:v>
                </c:pt>
                <c:pt idx="17175">
                  <c:v>555.17980801584</c:v>
                </c:pt>
                <c:pt idx="17176">
                  <c:v>552.09459984873</c:v>
                </c:pt>
                <c:pt idx="17177">
                  <c:v>553.89059733351</c:v>
                </c:pt>
                <c:pt idx="17178">
                  <c:v>551.69107586236</c:v>
                </c:pt>
                <c:pt idx="17179">
                  <c:v>554.91468195768</c:v>
                </c:pt>
                <c:pt idx="17180">
                  <c:v>553.24249693462</c:v>
                </c:pt>
                <c:pt idx="17181">
                  <c:v>554.99910479934</c:v>
                </c:pt>
                <c:pt idx="17182">
                  <c:v>551.6624821251999</c:v>
                </c:pt>
                <c:pt idx="17184">
                  <c:v>561.07224133439</c:v>
                </c:pt>
                <c:pt idx="17185">
                  <c:v>561.90530422493</c:v>
                </c:pt>
                <c:pt idx="17186">
                  <c:v>564.670998999</c:v>
                </c:pt>
                <c:pt idx="17187">
                  <c:v>571.90037586503</c:v>
                </c:pt>
                <c:pt idx="17188">
                  <c:v>568.97805308129</c:v>
                </c:pt>
                <c:pt idx="17189">
                  <c:v>567.4889118778</c:v>
                </c:pt>
                <c:pt idx="17190">
                  <c:v>566.99033381222</c:v>
                </c:pt>
                <c:pt idx="17191">
                  <c:v>563.15547413163</c:v>
                </c:pt>
                <c:pt idx="17192">
                  <c:v>553.00179356973</c:v>
                </c:pt>
                <c:pt idx="17193">
                  <c:v>544.8102403724188</c:v>
                </c:pt>
                <c:pt idx="17194">
                  <c:v>533.51343375931</c:v>
                </c:pt>
                <c:pt idx="17196">
                  <c:v>504.1622941278401</c:v>
                </c:pt>
                <c:pt idx="17197">
                  <c:v>496.51181493024</c:v>
                </c:pt>
                <c:pt idx="17198">
                  <c:v>483.57216198739</c:v>
                </c:pt>
                <c:pt idx="17199">
                  <c:v>476.9295229971696</c:v>
                </c:pt>
                <c:pt idx="17200">
                  <c:v>476.9781589097889</c:v>
                </c:pt>
                <c:pt idx="17202">
                  <c:v>473.76448031426</c:v>
                </c:pt>
                <c:pt idx="17204">
                  <c:v>468.70268125837</c:v>
                </c:pt>
                <c:pt idx="17206">
                  <c:v>469.2122195756891</c:v>
                </c:pt>
                <c:pt idx="17207">
                  <c:v>469.178356425989</c:v>
                </c:pt>
                <c:pt idx="17208">
                  <c:v>469.725059754169</c:v>
                </c:pt>
                <c:pt idx="17209">
                  <c:v>468.6063653456599</c:v>
                </c:pt>
                <c:pt idx="17210">
                  <c:v>469.5493555944001</c:v>
                </c:pt>
                <c:pt idx="17211">
                  <c:v>469.2357701377199</c:v>
                </c:pt>
                <c:pt idx="17212">
                  <c:v>467.9641842856399</c:v>
                </c:pt>
                <c:pt idx="17213">
                  <c:v>469.5313079553491</c:v>
                </c:pt>
                <c:pt idx="17214">
                  <c:v>468.00447384424</c:v>
                </c:pt>
                <c:pt idx="17215">
                  <c:v>464.14846490257</c:v>
                </c:pt>
                <c:pt idx="17216">
                  <c:v>468.09042688477</c:v>
                </c:pt>
                <c:pt idx="17217">
                  <c:v>456.2183932693699</c:v>
                </c:pt>
                <c:pt idx="17219">
                  <c:v>162.492672086757</c:v>
                </c:pt>
                <c:pt idx="17282">
                  <c:v>183.9016683572507</c:v>
                </c:pt>
                <c:pt idx="17283">
                  <c:v>236.77979971575</c:v>
                </c:pt>
                <c:pt idx="17284">
                  <c:v>213.8687607823708</c:v>
                </c:pt>
                <c:pt idx="17489">
                  <c:v>198.362673773685</c:v>
                </c:pt>
                <c:pt idx="17491">
                  <c:v>201.3454379544894</c:v>
                </c:pt>
                <c:pt idx="17492">
                  <c:v>147.2555283458721</c:v>
                </c:pt>
                <c:pt idx="17664">
                  <c:v>169.1206042490579</c:v>
                </c:pt>
                <c:pt idx="17665">
                  <c:v>387.8651219528313</c:v>
                </c:pt>
                <c:pt idx="17666">
                  <c:v>403.9326835521869</c:v>
                </c:pt>
                <c:pt idx="17667">
                  <c:v>404.040062454886</c:v>
                </c:pt>
                <c:pt idx="17668">
                  <c:v>401.8650374542563</c:v>
                </c:pt>
                <c:pt idx="17669">
                  <c:v>402.528294090274</c:v>
                </c:pt>
                <c:pt idx="17670">
                  <c:v>403.4359939871198</c:v>
                </c:pt>
                <c:pt idx="17671">
                  <c:v>405.027774108266</c:v>
                </c:pt>
                <c:pt idx="17672">
                  <c:v>402.1620488223118</c:v>
                </c:pt>
                <c:pt idx="17673">
                  <c:v>494.06276700076</c:v>
                </c:pt>
                <c:pt idx="17674">
                  <c:v>512.6112635892189</c:v>
                </c:pt>
                <c:pt idx="17675">
                  <c:v>507.34382355408</c:v>
                </c:pt>
                <c:pt idx="17676">
                  <c:v>509.2619577291991</c:v>
                </c:pt>
                <c:pt idx="17678">
                  <c:v>511.3552287076791</c:v>
                </c:pt>
                <c:pt idx="17680">
                  <c:v>511.5669808275601</c:v>
                </c:pt>
                <c:pt idx="17681">
                  <c:v>513.04441874607</c:v>
                </c:pt>
                <c:pt idx="17682">
                  <c:v>507.6767770702396</c:v>
                </c:pt>
                <c:pt idx="17683">
                  <c:v>509.236745592119</c:v>
                </c:pt>
                <c:pt idx="17684">
                  <c:v>509.71966816661</c:v>
                </c:pt>
                <c:pt idx="17685">
                  <c:v>507.56935123665</c:v>
                </c:pt>
                <c:pt idx="17686">
                  <c:v>511.37780879623</c:v>
                </c:pt>
                <c:pt idx="17687">
                  <c:v>512.79887732398</c:v>
                </c:pt>
                <c:pt idx="17688">
                  <c:v>516.2783540869105</c:v>
                </c:pt>
                <c:pt idx="17689">
                  <c:v>509.76352279778</c:v>
                </c:pt>
                <c:pt idx="17690">
                  <c:v>513.04363374059</c:v>
                </c:pt>
                <c:pt idx="17691">
                  <c:v>514.0599263045789</c:v>
                </c:pt>
                <c:pt idx="17692">
                  <c:v>511.9588441163801</c:v>
                </c:pt>
                <c:pt idx="17693">
                  <c:v>514.72671329311</c:v>
                </c:pt>
                <c:pt idx="17694">
                  <c:v>511.59197959456</c:v>
                </c:pt>
                <c:pt idx="17695">
                  <c:v>511.49180408472</c:v>
                </c:pt>
                <c:pt idx="17696">
                  <c:v>512.6455170017994</c:v>
                </c:pt>
                <c:pt idx="17697">
                  <c:v>513.87735294866</c:v>
                </c:pt>
                <c:pt idx="17698">
                  <c:v>513.3912624172187</c:v>
                </c:pt>
                <c:pt idx="17700">
                  <c:v>513.57796351357</c:v>
                </c:pt>
                <c:pt idx="17701">
                  <c:v>514.9576501862879</c:v>
                </c:pt>
                <c:pt idx="17702">
                  <c:v>512.69323281488</c:v>
                </c:pt>
                <c:pt idx="17703">
                  <c:v>511.586314429269</c:v>
                </c:pt>
                <c:pt idx="17704">
                  <c:v>513.2195659044901</c:v>
                </c:pt>
                <c:pt idx="17705">
                  <c:v>509.7277241686699</c:v>
                </c:pt>
                <c:pt idx="17706">
                  <c:v>503.7187315491591</c:v>
                </c:pt>
                <c:pt idx="17707">
                  <c:v>491.90755668886</c:v>
                </c:pt>
                <c:pt idx="17708">
                  <c:v>478.48950303406</c:v>
                </c:pt>
                <c:pt idx="17709">
                  <c:v>471.82059642779</c:v>
                </c:pt>
                <c:pt idx="17711">
                  <c:v>437.036506183818</c:v>
                </c:pt>
                <c:pt idx="17712">
                  <c:v>248.412790575882</c:v>
                </c:pt>
                <c:pt idx="17729">
                  <c:v>196.780018187545</c:v>
                </c:pt>
                <c:pt idx="17730">
                  <c:v>337.595310049119</c:v>
                </c:pt>
                <c:pt idx="17731">
                  <c:v>448.11761626856</c:v>
                </c:pt>
                <c:pt idx="17732">
                  <c:v>486.96874752577</c:v>
                </c:pt>
                <c:pt idx="17733">
                  <c:v>513.68929980111</c:v>
                </c:pt>
                <c:pt idx="17734">
                  <c:v>518.90299525267</c:v>
                </c:pt>
                <c:pt idx="17735">
                  <c:v>517.22845205329</c:v>
                </c:pt>
                <c:pt idx="17736">
                  <c:v>517.59456235791</c:v>
                </c:pt>
                <c:pt idx="17737">
                  <c:v>516.27817417941</c:v>
                </c:pt>
                <c:pt idx="17738">
                  <c:v>519.00033223208</c:v>
                </c:pt>
                <c:pt idx="17739">
                  <c:v>518.54609926635</c:v>
                </c:pt>
                <c:pt idx="17740">
                  <c:v>517.37708464245</c:v>
                </c:pt>
                <c:pt idx="17741">
                  <c:v>517.4196681986087</c:v>
                </c:pt>
                <c:pt idx="17742">
                  <c:v>521.28334469506</c:v>
                </c:pt>
                <c:pt idx="17743">
                  <c:v>516.74769937872</c:v>
                </c:pt>
                <c:pt idx="17744">
                  <c:v>516.26152624695</c:v>
                </c:pt>
                <c:pt idx="17745">
                  <c:v>519.5746496382301</c:v>
                </c:pt>
                <c:pt idx="17746">
                  <c:v>516.9435455947</c:v>
                </c:pt>
                <c:pt idx="17747">
                  <c:v>521.01278215744</c:v>
                </c:pt>
                <c:pt idx="17748">
                  <c:v>519.47104415484</c:v>
                </c:pt>
                <c:pt idx="17749">
                  <c:v>519.80467053467</c:v>
                </c:pt>
                <c:pt idx="17750">
                  <c:v>519.41346369167</c:v>
                </c:pt>
                <c:pt idx="17751">
                  <c:v>518.6026991120889</c:v>
                </c:pt>
                <c:pt idx="17752">
                  <c:v>517.24088162554</c:v>
                </c:pt>
                <c:pt idx="17753">
                  <c:v>516.8099913362901</c:v>
                </c:pt>
                <c:pt idx="17754">
                  <c:v>519.8818964020301</c:v>
                </c:pt>
                <c:pt idx="17755">
                  <c:v>519.39473763437</c:v>
                </c:pt>
                <c:pt idx="17756">
                  <c:v>518.4681059727301</c:v>
                </c:pt>
                <c:pt idx="17757">
                  <c:v>517.515573377891</c:v>
                </c:pt>
                <c:pt idx="17758">
                  <c:v>521.29253622718</c:v>
                </c:pt>
                <c:pt idx="17759">
                  <c:v>519.14804283633</c:v>
                </c:pt>
                <c:pt idx="17760">
                  <c:v>518.63700670689</c:v>
                </c:pt>
                <c:pt idx="17761">
                  <c:v>518.8074410944077</c:v>
                </c:pt>
                <c:pt idx="17762">
                  <c:v>521.461115955339</c:v>
                </c:pt>
                <c:pt idx="17764">
                  <c:v>516.15364764017</c:v>
                </c:pt>
                <c:pt idx="17765">
                  <c:v>518.7426159109989</c:v>
                </c:pt>
                <c:pt idx="17766">
                  <c:v>519.15905859107</c:v>
                </c:pt>
                <c:pt idx="17767">
                  <c:v>518.5977868003</c:v>
                </c:pt>
                <c:pt idx="17768">
                  <c:v>515.8948839012201</c:v>
                </c:pt>
                <c:pt idx="17769">
                  <c:v>519.6323104704001</c:v>
                </c:pt>
                <c:pt idx="17771">
                  <c:v>518.0410261163094</c:v>
                </c:pt>
                <c:pt idx="17772">
                  <c:v>516.05073774116</c:v>
                </c:pt>
                <c:pt idx="17773">
                  <c:v>519.08159770636</c:v>
                </c:pt>
                <c:pt idx="17774">
                  <c:v>522.5318271692701</c:v>
                </c:pt>
                <c:pt idx="17775">
                  <c:v>516.27907869172</c:v>
                </c:pt>
                <c:pt idx="17776">
                  <c:v>517.7662917659987</c:v>
                </c:pt>
                <c:pt idx="17777">
                  <c:v>516.81905197874</c:v>
                </c:pt>
                <c:pt idx="17778">
                  <c:v>518.4382408325894</c:v>
                </c:pt>
                <c:pt idx="17779">
                  <c:v>518.8995629882</c:v>
                </c:pt>
                <c:pt idx="17781">
                  <c:v>517.63565347334</c:v>
                </c:pt>
                <c:pt idx="17783">
                  <c:v>519.3409358169694</c:v>
                </c:pt>
                <c:pt idx="17784">
                  <c:v>516.98498723827</c:v>
                </c:pt>
                <c:pt idx="17786">
                  <c:v>518.88749265307</c:v>
                </c:pt>
                <c:pt idx="17787">
                  <c:v>519.60430591277</c:v>
                </c:pt>
                <c:pt idx="17788">
                  <c:v>518.25336714213</c:v>
                </c:pt>
                <c:pt idx="17789">
                  <c:v>519.8070918779189</c:v>
                </c:pt>
                <c:pt idx="17790">
                  <c:v>518.89503938065</c:v>
                </c:pt>
                <c:pt idx="17792">
                  <c:v>517.3644171121088</c:v>
                </c:pt>
                <c:pt idx="17793">
                  <c:v>515.68723393441</c:v>
                </c:pt>
                <c:pt idx="17794">
                  <c:v>517.7099326818101</c:v>
                </c:pt>
                <c:pt idx="17797">
                  <c:v>518.4062144871288</c:v>
                </c:pt>
                <c:pt idx="17798">
                  <c:v>516.7366333183101</c:v>
                </c:pt>
                <c:pt idx="17799">
                  <c:v>517.4984146067101</c:v>
                </c:pt>
                <c:pt idx="17800">
                  <c:v>516.1432778690701</c:v>
                </c:pt>
                <c:pt idx="17801">
                  <c:v>516.94898252183</c:v>
                </c:pt>
                <c:pt idx="17802">
                  <c:v>517.6643247154387</c:v>
                </c:pt>
                <c:pt idx="17803">
                  <c:v>519.11981956088</c:v>
                </c:pt>
                <c:pt idx="17804">
                  <c:v>518.15187957506</c:v>
                </c:pt>
                <c:pt idx="17805">
                  <c:v>519.82044266004</c:v>
                </c:pt>
                <c:pt idx="17806">
                  <c:v>517.4481513031199</c:v>
                </c:pt>
                <c:pt idx="17807">
                  <c:v>516.3307850582601</c:v>
                </c:pt>
                <c:pt idx="17808">
                  <c:v>517.12735736822</c:v>
                </c:pt>
                <c:pt idx="17811">
                  <c:v>518.25042169268</c:v>
                </c:pt>
                <c:pt idx="17813">
                  <c:v>521.4023833634001</c:v>
                </c:pt>
                <c:pt idx="17814">
                  <c:v>518.26068873643</c:v>
                </c:pt>
                <c:pt idx="17816">
                  <c:v>516.47055187032</c:v>
                </c:pt>
                <c:pt idx="17817">
                  <c:v>518.4293060682401</c:v>
                </c:pt>
                <c:pt idx="17818">
                  <c:v>515.07731256734</c:v>
                </c:pt>
                <c:pt idx="17819">
                  <c:v>516.02938667929</c:v>
                </c:pt>
                <c:pt idx="17820">
                  <c:v>518.09645346837</c:v>
                </c:pt>
                <c:pt idx="17821">
                  <c:v>515.4608247955377</c:v>
                </c:pt>
                <c:pt idx="17822">
                  <c:v>516.4579247611994</c:v>
                </c:pt>
                <c:pt idx="17823">
                  <c:v>518.47735804965</c:v>
                </c:pt>
                <c:pt idx="17824">
                  <c:v>516.76168784882</c:v>
                </c:pt>
                <c:pt idx="17825">
                  <c:v>518.6472728009683</c:v>
                </c:pt>
                <c:pt idx="17826">
                  <c:v>519.618400891</c:v>
                </c:pt>
                <c:pt idx="17827">
                  <c:v>516.3007223059386</c:v>
                </c:pt>
                <c:pt idx="17828">
                  <c:v>513.9286635338801</c:v>
                </c:pt>
                <c:pt idx="17829">
                  <c:v>515.047665658459</c:v>
                </c:pt>
                <c:pt idx="17830">
                  <c:v>516.47076817367</c:v>
                </c:pt>
                <c:pt idx="17831">
                  <c:v>513.73778882121</c:v>
                </c:pt>
                <c:pt idx="17832">
                  <c:v>515.4574417084689</c:v>
                </c:pt>
                <c:pt idx="17833">
                  <c:v>516.23898697648</c:v>
                </c:pt>
                <c:pt idx="17834">
                  <c:v>513.42233573534</c:v>
                </c:pt>
                <c:pt idx="17835">
                  <c:v>514.54994375132</c:v>
                </c:pt>
                <c:pt idx="17836">
                  <c:v>516.8492953908487</c:v>
                </c:pt>
                <c:pt idx="17837">
                  <c:v>511.510028944639</c:v>
                </c:pt>
                <c:pt idx="17838">
                  <c:v>511.2030083721091</c:v>
                </c:pt>
                <c:pt idx="17839">
                  <c:v>512.5075369958394</c:v>
                </c:pt>
                <c:pt idx="17840">
                  <c:v>513.80148905621</c:v>
                </c:pt>
                <c:pt idx="17841">
                  <c:v>515.4155630332889</c:v>
                </c:pt>
                <c:pt idx="17842">
                  <c:v>521.3523743993901</c:v>
                </c:pt>
                <c:pt idx="17843">
                  <c:v>528.1616494992384</c:v>
                </c:pt>
                <c:pt idx="17845">
                  <c:v>539.31139661434</c:v>
                </c:pt>
                <c:pt idx="17846">
                  <c:v>548.4616707845378</c:v>
                </c:pt>
                <c:pt idx="17847">
                  <c:v>559.26999534887</c:v>
                </c:pt>
                <c:pt idx="17848">
                  <c:v>563.22498075419</c:v>
                </c:pt>
                <c:pt idx="17849">
                  <c:v>575.53468953846</c:v>
                </c:pt>
                <c:pt idx="17851">
                  <c:v>505.0063380064391</c:v>
                </c:pt>
                <c:pt idx="17900">
                  <c:v>518.47699550218</c:v>
                </c:pt>
                <c:pt idx="17901">
                  <c:v>578.9601801407994</c:v>
                </c:pt>
                <c:pt idx="17902">
                  <c:v>571.78027549063</c:v>
                </c:pt>
                <c:pt idx="17903">
                  <c:v>573.3962724119489</c:v>
                </c:pt>
                <c:pt idx="17904">
                  <c:v>574.9365758649685</c:v>
                </c:pt>
                <c:pt idx="17905">
                  <c:v>572.29280636573</c:v>
                </c:pt>
                <c:pt idx="17906">
                  <c:v>574.06759175788</c:v>
                </c:pt>
                <c:pt idx="17907">
                  <c:v>575.3050514304389</c:v>
                </c:pt>
                <c:pt idx="17908">
                  <c:v>573.49809187953</c:v>
                </c:pt>
                <c:pt idx="17909">
                  <c:v>573.01104906842</c:v>
                </c:pt>
                <c:pt idx="17910">
                  <c:v>575.2951596866101</c:v>
                </c:pt>
                <c:pt idx="17911">
                  <c:v>572.8535704955689</c:v>
                </c:pt>
                <c:pt idx="17912">
                  <c:v>574.9809568481401</c:v>
                </c:pt>
                <c:pt idx="17913">
                  <c:v>571.852797102988</c:v>
                </c:pt>
                <c:pt idx="17914">
                  <c:v>567.10970425183</c:v>
                </c:pt>
                <c:pt idx="17915">
                  <c:v>569.22910754242</c:v>
                </c:pt>
                <c:pt idx="17916">
                  <c:v>568.91842026829</c:v>
                </c:pt>
                <c:pt idx="17917">
                  <c:v>567.23683972559</c:v>
                </c:pt>
                <c:pt idx="17918">
                  <c:v>568.9105067046594</c:v>
                </c:pt>
                <c:pt idx="17920">
                  <c:v>568.13276566285</c:v>
                </c:pt>
                <c:pt idx="17922">
                  <c:v>571.1515780554294</c:v>
                </c:pt>
                <c:pt idx="17923">
                  <c:v>568.73861627741</c:v>
                </c:pt>
                <c:pt idx="17924">
                  <c:v>574.3019478918484</c:v>
                </c:pt>
                <c:pt idx="17925">
                  <c:v>575.14731501967</c:v>
                </c:pt>
                <c:pt idx="17926">
                  <c:v>574.3460328191001</c:v>
                </c:pt>
                <c:pt idx="17927">
                  <c:v>574.8310682237085</c:v>
                </c:pt>
                <c:pt idx="17928">
                  <c:v>574.65358454474</c:v>
                </c:pt>
                <c:pt idx="17930">
                  <c:v>571.64634213517</c:v>
                </c:pt>
                <c:pt idx="17932">
                  <c:v>572.0454758583905</c:v>
                </c:pt>
                <c:pt idx="17933">
                  <c:v>568.8041051328494</c:v>
                </c:pt>
                <c:pt idx="17934">
                  <c:v>569.7827077841</c:v>
                </c:pt>
                <c:pt idx="17935">
                  <c:v>574.5427758419801</c:v>
                </c:pt>
                <c:pt idx="17937">
                  <c:v>572.473499476891</c:v>
                </c:pt>
                <c:pt idx="17938">
                  <c:v>572.71107869672</c:v>
                </c:pt>
                <c:pt idx="17940">
                  <c:v>572.56057476509</c:v>
                </c:pt>
                <c:pt idx="17941">
                  <c:v>574.83358925483</c:v>
                </c:pt>
                <c:pt idx="17942">
                  <c:v>571.99184139389</c:v>
                </c:pt>
                <c:pt idx="17943">
                  <c:v>578.91034162195</c:v>
                </c:pt>
                <c:pt idx="17944">
                  <c:v>578.6215714383</c:v>
                </c:pt>
                <c:pt idx="17945">
                  <c:v>579.2422623799089</c:v>
                </c:pt>
                <c:pt idx="17946">
                  <c:v>578.3574176889377</c:v>
                </c:pt>
                <c:pt idx="17947">
                  <c:v>578.9105556104694</c:v>
                </c:pt>
                <c:pt idx="17948">
                  <c:v>577.64372491724</c:v>
                </c:pt>
                <c:pt idx="17949">
                  <c:v>574.3066968360394</c:v>
                </c:pt>
                <c:pt idx="17950">
                  <c:v>575.9292227775601</c:v>
                </c:pt>
                <c:pt idx="17952">
                  <c:v>578.7009473255</c:v>
                </c:pt>
                <c:pt idx="17954">
                  <c:v>581.3020706301</c:v>
                </c:pt>
                <c:pt idx="17955">
                  <c:v>576.2112131408401</c:v>
                </c:pt>
                <c:pt idx="17956">
                  <c:v>575.69937183385</c:v>
                </c:pt>
                <c:pt idx="17957">
                  <c:v>574.20875618105</c:v>
                </c:pt>
                <c:pt idx="17958">
                  <c:v>574.7689048940389</c:v>
                </c:pt>
                <c:pt idx="17959">
                  <c:v>574.71909555074</c:v>
                </c:pt>
                <c:pt idx="17960">
                  <c:v>573.8491597347178</c:v>
                </c:pt>
                <c:pt idx="17961">
                  <c:v>568.9024988409889</c:v>
                </c:pt>
                <c:pt idx="17962">
                  <c:v>562.09570020331</c:v>
                </c:pt>
                <c:pt idx="17963">
                  <c:v>552.12895150641</c:v>
                </c:pt>
                <c:pt idx="17964">
                  <c:v>539.48009769279</c:v>
                </c:pt>
                <c:pt idx="17965">
                  <c:v>526.12213061861</c:v>
                </c:pt>
                <c:pt idx="17966">
                  <c:v>514.29291853151</c:v>
                </c:pt>
                <c:pt idx="17967">
                  <c:v>505.5697143810099</c:v>
                </c:pt>
                <c:pt idx="17968">
                  <c:v>497.15068651898</c:v>
                </c:pt>
                <c:pt idx="17969">
                  <c:v>494.0107688714401</c:v>
                </c:pt>
                <c:pt idx="17970">
                  <c:v>494.51057351377</c:v>
                </c:pt>
                <c:pt idx="17971">
                  <c:v>491.75807169239</c:v>
                </c:pt>
                <c:pt idx="17972">
                  <c:v>492.5062945552191</c:v>
                </c:pt>
                <c:pt idx="17973">
                  <c:v>493.135772947459</c:v>
                </c:pt>
                <c:pt idx="17974">
                  <c:v>494.9562559902391</c:v>
                </c:pt>
                <c:pt idx="17975">
                  <c:v>491.826939775149</c:v>
                </c:pt>
                <c:pt idx="17976">
                  <c:v>493.2312724731091</c:v>
                </c:pt>
                <c:pt idx="17977">
                  <c:v>494.68585656992</c:v>
                </c:pt>
                <c:pt idx="17978">
                  <c:v>492.110225408979</c:v>
                </c:pt>
                <c:pt idx="17979">
                  <c:v>493.32690627453</c:v>
                </c:pt>
                <c:pt idx="17980">
                  <c:v>493.72881573905</c:v>
                </c:pt>
                <c:pt idx="17981">
                  <c:v>495.51066683385</c:v>
                </c:pt>
                <c:pt idx="17982">
                  <c:v>491.4991727808791</c:v>
                </c:pt>
                <c:pt idx="17983">
                  <c:v>494.0506054756301</c:v>
                </c:pt>
                <c:pt idx="17984">
                  <c:v>493.7672788406499</c:v>
                </c:pt>
                <c:pt idx="17985">
                  <c:v>491.4616315110699</c:v>
                </c:pt>
                <c:pt idx="17986">
                  <c:v>494.1243263374</c:v>
                </c:pt>
                <c:pt idx="17987">
                  <c:v>494.79567052557</c:v>
                </c:pt>
                <c:pt idx="17988">
                  <c:v>493.285424882689</c:v>
                </c:pt>
                <c:pt idx="17990">
                  <c:v>493.6658024016999</c:v>
                </c:pt>
                <c:pt idx="17991">
                  <c:v>494.24474617088</c:v>
                </c:pt>
                <c:pt idx="17992">
                  <c:v>491.60034332918</c:v>
                </c:pt>
                <c:pt idx="17993">
                  <c:v>493.8685680159</c:v>
                </c:pt>
                <c:pt idx="17994">
                  <c:v>495.393770700999</c:v>
                </c:pt>
                <c:pt idx="17997">
                  <c:v>492.6559489513999</c:v>
                </c:pt>
                <c:pt idx="17998">
                  <c:v>493.29988054797</c:v>
                </c:pt>
                <c:pt idx="18000">
                  <c:v>493.3610629325099</c:v>
                </c:pt>
                <c:pt idx="18001">
                  <c:v>494.05021796489</c:v>
                </c:pt>
                <c:pt idx="18002">
                  <c:v>489.20326989972</c:v>
                </c:pt>
                <c:pt idx="18003">
                  <c:v>441.1744182454999</c:v>
                </c:pt>
                <c:pt idx="18004">
                  <c:v>323.2149148756</c:v>
                </c:pt>
                <c:pt idx="18005">
                  <c:v>212.285082815705</c:v>
                </c:pt>
                <c:pt idx="18446">
                  <c:v>221.503988779835</c:v>
                </c:pt>
                <c:pt idx="18447">
                  <c:v>308.3310655499096</c:v>
                </c:pt>
                <c:pt idx="18448">
                  <c:v>419.7219065220825</c:v>
                </c:pt>
                <c:pt idx="18449">
                  <c:v>461.4320158228766</c:v>
                </c:pt>
                <c:pt idx="18450">
                  <c:v>483.1133465023501</c:v>
                </c:pt>
                <c:pt idx="18451">
                  <c:v>482.62104211675</c:v>
                </c:pt>
                <c:pt idx="18453">
                  <c:v>484.5248895280301</c:v>
                </c:pt>
                <c:pt idx="18454">
                  <c:v>482.43722368212</c:v>
                </c:pt>
                <c:pt idx="18455">
                  <c:v>482.405757202519</c:v>
                </c:pt>
                <c:pt idx="18457">
                  <c:v>483.3158383976699</c:v>
                </c:pt>
                <c:pt idx="18458">
                  <c:v>485.971029774669</c:v>
                </c:pt>
                <c:pt idx="18460">
                  <c:v>486.058235200999</c:v>
                </c:pt>
                <c:pt idx="18461">
                  <c:v>483.8725563680891</c:v>
                </c:pt>
                <c:pt idx="18462">
                  <c:v>488.10979622467</c:v>
                </c:pt>
                <c:pt idx="18463">
                  <c:v>482.32885539203</c:v>
                </c:pt>
                <c:pt idx="18465">
                  <c:v>484.7527439617101</c:v>
                </c:pt>
                <c:pt idx="18466">
                  <c:v>486.20157419357</c:v>
                </c:pt>
                <c:pt idx="18467">
                  <c:v>482.5527658436799</c:v>
                </c:pt>
                <c:pt idx="18468">
                  <c:v>484.87096884121</c:v>
                </c:pt>
                <c:pt idx="18469">
                  <c:v>483.11902530106</c:v>
                </c:pt>
                <c:pt idx="18470">
                  <c:v>486.55979213106</c:v>
                </c:pt>
                <c:pt idx="18471">
                  <c:v>481.2131132969491</c:v>
                </c:pt>
                <c:pt idx="18472">
                  <c:v>484.50898074524</c:v>
                </c:pt>
                <c:pt idx="18473">
                  <c:v>484.3481257922496</c:v>
                </c:pt>
                <c:pt idx="18475">
                  <c:v>483.25289532686</c:v>
                </c:pt>
                <c:pt idx="18476">
                  <c:v>481.85109532667</c:v>
                </c:pt>
                <c:pt idx="18477">
                  <c:v>484.37288161726</c:v>
                </c:pt>
                <c:pt idx="18478">
                  <c:v>481.67748353568</c:v>
                </c:pt>
                <c:pt idx="18479">
                  <c:v>483.672519307599</c:v>
                </c:pt>
                <c:pt idx="18480">
                  <c:v>482.80741986856</c:v>
                </c:pt>
                <c:pt idx="18481">
                  <c:v>486.41543462428</c:v>
                </c:pt>
                <c:pt idx="18482">
                  <c:v>482.7385083972987</c:v>
                </c:pt>
                <c:pt idx="18484">
                  <c:v>485.4305324829885</c:v>
                </c:pt>
                <c:pt idx="18485">
                  <c:v>484.0182735881696</c:v>
                </c:pt>
                <c:pt idx="18486">
                  <c:v>459.34497901888</c:v>
                </c:pt>
                <c:pt idx="18487">
                  <c:v>205.087320830413</c:v>
                </c:pt>
                <c:pt idx="18532">
                  <c:v>197.04645108339</c:v>
                </c:pt>
                <c:pt idx="18533">
                  <c:v>251.915606683002</c:v>
                </c:pt>
                <c:pt idx="18534">
                  <c:v>292.428660729132</c:v>
                </c:pt>
                <c:pt idx="18535">
                  <c:v>335.72817231915</c:v>
                </c:pt>
                <c:pt idx="18536">
                  <c:v>387.5173673484991</c:v>
                </c:pt>
                <c:pt idx="18537">
                  <c:v>456.0193195621988</c:v>
                </c:pt>
                <c:pt idx="18538">
                  <c:v>486.10065013545</c:v>
                </c:pt>
                <c:pt idx="18539">
                  <c:v>489.8565049811696</c:v>
                </c:pt>
                <c:pt idx="18540">
                  <c:v>486.45924637405</c:v>
                </c:pt>
                <c:pt idx="18541">
                  <c:v>485.4231684616086</c:v>
                </c:pt>
                <c:pt idx="18542">
                  <c:v>488.46420008628</c:v>
                </c:pt>
                <c:pt idx="18543">
                  <c:v>484.34785346662</c:v>
                </c:pt>
                <c:pt idx="18544">
                  <c:v>486.7307077157699</c:v>
                </c:pt>
                <c:pt idx="18545">
                  <c:v>486.55656536201</c:v>
                </c:pt>
                <c:pt idx="18546">
                  <c:v>489.18527036697</c:v>
                </c:pt>
                <c:pt idx="18547">
                  <c:v>484.0067045209996</c:v>
                </c:pt>
                <c:pt idx="18548">
                  <c:v>487.294703700229</c:v>
                </c:pt>
                <c:pt idx="18549">
                  <c:v>486.38248389438</c:v>
                </c:pt>
                <c:pt idx="18550">
                  <c:v>485.5849033451499</c:v>
                </c:pt>
                <c:pt idx="18551">
                  <c:v>484.5987327770788</c:v>
                </c:pt>
                <c:pt idx="18552">
                  <c:v>488.00564303579</c:v>
                </c:pt>
                <c:pt idx="18553">
                  <c:v>486.992285565699</c:v>
                </c:pt>
                <c:pt idx="18554">
                  <c:v>487.73983063301</c:v>
                </c:pt>
                <c:pt idx="18555">
                  <c:v>485.99016789438</c:v>
                </c:pt>
                <c:pt idx="18556">
                  <c:v>485.4599438630901</c:v>
                </c:pt>
                <c:pt idx="18557">
                  <c:v>488.4498535435301</c:v>
                </c:pt>
                <c:pt idx="18558">
                  <c:v>485.2994293169101</c:v>
                </c:pt>
                <c:pt idx="18559">
                  <c:v>488.32425436877</c:v>
                </c:pt>
                <c:pt idx="18560">
                  <c:v>487.54785943992</c:v>
                </c:pt>
                <c:pt idx="18561">
                  <c:v>487.0183525288192</c:v>
                </c:pt>
                <c:pt idx="18562">
                  <c:v>486.828687746099</c:v>
                </c:pt>
                <c:pt idx="18563">
                  <c:v>489.15680162126</c:v>
                </c:pt>
                <c:pt idx="18564">
                  <c:v>488.6342488342101</c:v>
                </c:pt>
                <c:pt idx="18565">
                  <c:v>488.9250098199996</c:v>
                </c:pt>
                <c:pt idx="18566">
                  <c:v>488.7465963441092</c:v>
                </c:pt>
                <c:pt idx="18567">
                  <c:v>488.82122408678</c:v>
                </c:pt>
                <c:pt idx="18568">
                  <c:v>487.44155014325</c:v>
                </c:pt>
                <c:pt idx="18569">
                  <c:v>487.4366430937301</c:v>
                </c:pt>
                <c:pt idx="18572">
                  <c:v>488.3555164727699</c:v>
                </c:pt>
                <c:pt idx="18573">
                  <c:v>491.3452911724301</c:v>
                </c:pt>
                <c:pt idx="18575">
                  <c:v>485.9042335085891</c:v>
                </c:pt>
                <c:pt idx="18576">
                  <c:v>489.79756525094</c:v>
                </c:pt>
                <c:pt idx="18577">
                  <c:v>492.2852731338401</c:v>
                </c:pt>
                <c:pt idx="18578">
                  <c:v>491.9412086129699</c:v>
                </c:pt>
                <c:pt idx="18579">
                  <c:v>487.88069115057</c:v>
                </c:pt>
                <c:pt idx="18581">
                  <c:v>489.4788979785788</c:v>
                </c:pt>
                <c:pt idx="18582">
                  <c:v>488.8142128982792</c:v>
                </c:pt>
                <c:pt idx="18583">
                  <c:v>488.441123708029</c:v>
                </c:pt>
                <c:pt idx="18584">
                  <c:v>489.94834476915</c:v>
                </c:pt>
                <c:pt idx="18585">
                  <c:v>488.53409672347</c:v>
                </c:pt>
                <c:pt idx="18586">
                  <c:v>487.861379260199</c:v>
                </c:pt>
                <c:pt idx="18587">
                  <c:v>487.1902566820601</c:v>
                </c:pt>
                <c:pt idx="18588">
                  <c:v>489.7027093868101</c:v>
                </c:pt>
                <c:pt idx="18589">
                  <c:v>489.60552583734</c:v>
                </c:pt>
                <c:pt idx="18590">
                  <c:v>488.46567214943</c:v>
                </c:pt>
                <c:pt idx="18591">
                  <c:v>486.5607509346601</c:v>
                </c:pt>
                <c:pt idx="18592">
                  <c:v>487.095931989289</c:v>
                </c:pt>
                <c:pt idx="18593">
                  <c:v>489.4038141427299</c:v>
                </c:pt>
                <c:pt idx="18594">
                  <c:v>488.1689290864401</c:v>
                </c:pt>
                <c:pt idx="18595">
                  <c:v>487.38829253744</c:v>
                </c:pt>
                <c:pt idx="18596">
                  <c:v>486.6353151047799</c:v>
                </c:pt>
                <c:pt idx="18598">
                  <c:v>486.8369012366599</c:v>
                </c:pt>
                <c:pt idx="18600">
                  <c:v>488.97110039582</c:v>
                </c:pt>
                <c:pt idx="18601">
                  <c:v>488.1634079424499</c:v>
                </c:pt>
                <c:pt idx="18602">
                  <c:v>489.1643403855001</c:v>
                </c:pt>
                <c:pt idx="18604">
                  <c:v>489.2724173436096</c:v>
                </c:pt>
                <c:pt idx="18605">
                  <c:v>488.48807768477</c:v>
                </c:pt>
                <c:pt idx="18606">
                  <c:v>488.2671198156596</c:v>
                </c:pt>
                <c:pt idx="18607">
                  <c:v>488.223129786839</c:v>
                </c:pt>
                <c:pt idx="18608">
                  <c:v>491.23442601012</c:v>
                </c:pt>
                <c:pt idx="18609">
                  <c:v>491.32659373665</c:v>
                </c:pt>
                <c:pt idx="18610">
                  <c:v>486.5549958867</c:v>
                </c:pt>
                <c:pt idx="18612">
                  <c:v>488.96431802571</c:v>
                </c:pt>
                <c:pt idx="18613">
                  <c:v>487.61875862561</c:v>
                </c:pt>
                <c:pt idx="18614">
                  <c:v>488.3320532781491</c:v>
                </c:pt>
                <c:pt idx="18615">
                  <c:v>486.8131149961888</c:v>
                </c:pt>
                <c:pt idx="18616">
                  <c:v>486.2762847288</c:v>
                </c:pt>
                <c:pt idx="18618">
                  <c:v>487.0832103491699</c:v>
                </c:pt>
                <c:pt idx="18619">
                  <c:v>486.393939142459</c:v>
                </c:pt>
                <c:pt idx="18620">
                  <c:v>488.9611397191787</c:v>
                </c:pt>
                <c:pt idx="18621">
                  <c:v>489.3661637800199</c:v>
                </c:pt>
                <c:pt idx="18622">
                  <c:v>488.8531738140501</c:v>
                </c:pt>
                <c:pt idx="18623">
                  <c:v>489.7755128313199</c:v>
                </c:pt>
                <c:pt idx="18624">
                  <c:v>488.92595388477</c:v>
                </c:pt>
                <c:pt idx="18625">
                  <c:v>489.3108443976801</c:v>
                </c:pt>
                <c:pt idx="18626">
                  <c:v>488.26989374448</c:v>
                </c:pt>
                <c:pt idx="18627">
                  <c:v>487.8248364421391</c:v>
                </c:pt>
                <c:pt idx="18628">
                  <c:v>492.236446838279</c:v>
                </c:pt>
                <c:pt idx="18629">
                  <c:v>487.85457612674</c:v>
                </c:pt>
                <c:pt idx="18630">
                  <c:v>487.32799192834</c:v>
                </c:pt>
                <c:pt idx="18631">
                  <c:v>486.91342853752</c:v>
                </c:pt>
                <c:pt idx="18632">
                  <c:v>489.30078679142</c:v>
                </c:pt>
                <c:pt idx="18633">
                  <c:v>487.893498237679</c:v>
                </c:pt>
                <c:pt idx="18634">
                  <c:v>486.7661734612186</c:v>
                </c:pt>
                <c:pt idx="18635">
                  <c:v>488.2777276970999</c:v>
                </c:pt>
                <c:pt idx="18636">
                  <c:v>488.982586140279</c:v>
                </c:pt>
                <c:pt idx="18637">
                  <c:v>481.01740503564</c:v>
                </c:pt>
                <c:pt idx="18638">
                  <c:v>384.76689433124</c:v>
                </c:pt>
                <c:pt idx="18639">
                  <c:v>208.20378644224</c:v>
                </c:pt>
                <c:pt idx="18676">
                  <c:v>314.2889832906399</c:v>
                </c:pt>
                <c:pt idx="18677">
                  <c:v>488.1738537393801</c:v>
                </c:pt>
                <c:pt idx="18678">
                  <c:v>545.28901105024</c:v>
                </c:pt>
                <c:pt idx="18679">
                  <c:v>545.14939543488</c:v>
                </c:pt>
                <c:pt idx="18680">
                  <c:v>547.77452008324</c:v>
                </c:pt>
                <c:pt idx="18681">
                  <c:v>546.5024204959075</c:v>
                </c:pt>
                <c:pt idx="18682">
                  <c:v>545.97179245339</c:v>
                </c:pt>
                <c:pt idx="18683">
                  <c:v>546.98810483885</c:v>
                </c:pt>
                <c:pt idx="18684">
                  <c:v>541.11826297177</c:v>
                </c:pt>
                <c:pt idx="18685">
                  <c:v>546.95283106757</c:v>
                </c:pt>
                <c:pt idx="18686">
                  <c:v>546.7822914329701</c:v>
                </c:pt>
                <c:pt idx="18687">
                  <c:v>545.51392537024</c:v>
                </c:pt>
                <c:pt idx="18688">
                  <c:v>547.331129998008</c:v>
                </c:pt>
                <c:pt idx="18689">
                  <c:v>548.90321936816</c:v>
                </c:pt>
                <c:pt idx="18690">
                  <c:v>548.131315195488</c:v>
                </c:pt>
                <c:pt idx="18691">
                  <c:v>544.98821350306</c:v>
                </c:pt>
                <c:pt idx="18693">
                  <c:v>549.87937157023</c:v>
                </c:pt>
                <c:pt idx="18694">
                  <c:v>548.75167467797</c:v>
                </c:pt>
                <c:pt idx="18695">
                  <c:v>543.4451130749987</c:v>
                </c:pt>
                <c:pt idx="18696">
                  <c:v>544.3584965854787</c:v>
                </c:pt>
                <c:pt idx="18697">
                  <c:v>548.47085819364</c:v>
                </c:pt>
                <c:pt idx="18698">
                  <c:v>506.30443907384</c:v>
                </c:pt>
                <c:pt idx="18699">
                  <c:v>469.0189706683699</c:v>
                </c:pt>
                <c:pt idx="18700">
                  <c:v>453.96834287096</c:v>
                </c:pt>
                <c:pt idx="18703">
                  <c:v>452.61922215809</c:v>
                </c:pt>
                <c:pt idx="18704">
                  <c:v>451.4495252922599</c:v>
                </c:pt>
                <c:pt idx="18705">
                  <c:v>675.38942287935</c:v>
                </c:pt>
                <c:pt idx="18706">
                  <c:v>766.7096697149487</c:v>
                </c:pt>
                <c:pt idx="18707">
                  <c:v>767.3291431908084</c:v>
                </c:pt>
                <c:pt idx="18708">
                  <c:v>765.4261219949072</c:v>
                </c:pt>
                <c:pt idx="18709">
                  <c:v>762.93395059454</c:v>
                </c:pt>
                <c:pt idx="18710">
                  <c:v>764.4586927226101</c:v>
                </c:pt>
                <c:pt idx="18711">
                  <c:v>767.56737954742</c:v>
                </c:pt>
                <c:pt idx="18712">
                  <c:v>767.0306547942778</c:v>
                </c:pt>
                <c:pt idx="18713">
                  <c:v>763.01547421926</c:v>
                </c:pt>
                <c:pt idx="18714">
                  <c:v>765.4323058713201</c:v>
                </c:pt>
                <c:pt idx="18715">
                  <c:v>764.6532250369601</c:v>
                </c:pt>
                <c:pt idx="18716">
                  <c:v>767.0711693420399</c:v>
                </c:pt>
                <c:pt idx="18717">
                  <c:v>767.0505153072494</c:v>
                </c:pt>
                <c:pt idx="18718">
                  <c:v>769.68290339737</c:v>
                </c:pt>
                <c:pt idx="18719">
                  <c:v>772.2712037739001</c:v>
                </c:pt>
                <c:pt idx="18720">
                  <c:v>772.2526488958376</c:v>
                </c:pt>
                <c:pt idx="18721">
                  <c:v>774.0000209982194</c:v>
                </c:pt>
                <c:pt idx="18722">
                  <c:v>775.31318696244</c:v>
                </c:pt>
                <c:pt idx="18723">
                  <c:v>773.821513888328</c:v>
                </c:pt>
                <c:pt idx="18724">
                  <c:v>769.0891661985594</c:v>
                </c:pt>
                <c:pt idx="18725">
                  <c:v>771.19743757896</c:v>
                </c:pt>
                <c:pt idx="18726">
                  <c:v>629.6964220259794</c:v>
                </c:pt>
                <c:pt idx="18727">
                  <c:v>546.02425323887</c:v>
                </c:pt>
                <c:pt idx="18728">
                  <c:v>496.0003237310099</c:v>
                </c:pt>
                <c:pt idx="18729">
                  <c:v>468.7466787503892</c:v>
                </c:pt>
                <c:pt idx="18730">
                  <c:v>471.451089157209</c:v>
                </c:pt>
                <c:pt idx="18731">
                  <c:v>464.9186838283</c:v>
                </c:pt>
                <c:pt idx="18732">
                  <c:v>472.891928979119</c:v>
                </c:pt>
                <c:pt idx="18733">
                  <c:v>461.5569716411601</c:v>
                </c:pt>
                <c:pt idx="18734">
                  <c:v>462.70931178105</c:v>
                </c:pt>
                <c:pt idx="18735">
                  <c:v>463.57761794032</c:v>
                </c:pt>
                <c:pt idx="18736">
                  <c:v>465.538295065229</c:v>
                </c:pt>
                <c:pt idx="18737">
                  <c:v>465.3717507589089</c:v>
                </c:pt>
                <c:pt idx="18738">
                  <c:v>478.1616897495799</c:v>
                </c:pt>
                <c:pt idx="18739">
                  <c:v>484.6551444481191</c:v>
                </c:pt>
                <c:pt idx="18740">
                  <c:v>489.7509704909399</c:v>
                </c:pt>
                <c:pt idx="18741">
                  <c:v>489.50218720876</c:v>
                </c:pt>
                <c:pt idx="18742">
                  <c:v>492.41346127932</c:v>
                </c:pt>
                <c:pt idx="18743">
                  <c:v>493.489161756199</c:v>
                </c:pt>
                <c:pt idx="18744">
                  <c:v>497.9266715881989</c:v>
                </c:pt>
                <c:pt idx="18745">
                  <c:v>505.14575448619</c:v>
                </c:pt>
                <c:pt idx="18746">
                  <c:v>523.79029810069</c:v>
                </c:pt>
                <c:pt idx="18747">
                  <c:v>529.73709626102</c:v>
                </c:pt>
                <c:pt idx="18748">
                  <c:v>516.89193877481</c:v>
                </c:pt>
                <c:pt idx="18749">
                  <c:v>505.80520116112</c:v>
                </c:pt>
                <c:pt idx="18750">
                  <c:v>502.9356603669796</c:v>
                </c:pt>
                <c:pt idx="18751">
                  <c:v>505.1382499881191</c:v>
                </c:pt>
                <c:pt idx="18752">
                  <c:v>501.76972656447</c:v>
                </c:pt>
                <c:pt idx="18753">
                  <c:v>492.431097426969</c:v>
                </c:pt>
                <c:pt idx="18754">
                  <c:v>487.24903158811</c:v>
                </c:pt>
                <c:pt idx="18755">
                  <c:v>486.337108795209</c:v>
                </c:pt>
                <c:pt idx="18756">
                  <c:v>514.04384628126</c:v>
                </c:pt>
                <c:pt idx="18757">
                  <c:v>507.4993549317699</c:v>
                </c:pt>
                <c:pt idx="18759">
                  <c:v>493.2170663299701</c:v>
                </c:pt>
                <c:pt idx="18760">
                  <c:v>481.50932889275</c:v>
                </c:pt>
                <c:pt idx="18761">
                  <c:v>473.358658244199</c:v>
                </c:pt>
                <c:pt idx="18762">
                  <c:v>466.292759423109</c:v>
                </c:pt>
                <c:pt idx="18763">
                  <c:v>472.88416785647</c:v>
                </c:pt>
                <c:pt idx="18764">
                  <c:v>465.37987312866</c:v>
                </c:pt>
                <c:pt idx="18765">
                  <c:v>464.5739641452299</c:v>
                </c:pt>
                <c:pt idx="18766">
                  <c:v>465.006319608709</c:v>
                </c:pt>
                <c:pt idx="18767">
                  <c:v>466.13704273598</c:v>
                </c:pt>
                <c:pt idx="18768">
                  <c:v>463.56975473465</c:v>
                </c:pt>
                <c:pt idx="18769">
                  <c:v>464.47484246906</c:v>
                </c:pt>
                <c:pt idx="18770">
                  <c:v>465.06448692147</c:v>
                </c:pt>
                <c:pt idx="18771">
                  <c:v>462.88762691287</c:v>
                </c:pt>
                <c:pt idx="18772">
                  <c:v>464.64152463008</c:v>
                </c:pt>
                <c:pt idx="18773">
                  <c:v>465.07221167504</c:v>
                </c:pt>
                <c:pt idx="18774">
                  <c:v>467.01440814705</c:v>
                </c:pt>
                <c:pt idx="18775">
                  <c:v>464.93449260323</c:v>
                </c:pt>
                <c:pt idx="18776">
                  <c:v>464.7240313550399</c:v>
                </c:pt>
                <c:pt idx="18777">
                  <c:v>466.5469845031601</c:v>
                </c:pt>
                <c:pt idx="18778">
                  <c:v>467.59285851037</c:v>
                </c:pt>
                <c:pt idx="18779">
                  <c:v>464.5057400339901</c:v>
                </c:pt>
                <c:pt idx="18780">
                  <c:v>465.1899414525399</c:v>
                </c:pt>
                <c:pt idx="18781">
                  <c:v>465.4945246362199</c:v>
                </c:pt>
                <c:pt idx="18782">
                  <c:v>466.483903512019</c:v>
                </c:pt>
                <c:pt idx="18783">
                  <c:v>465.0091893315401</c:v>
                </c:pt>
                <c:pt idx="18784">
                  <c:v>464.945554575689</c:v>
                </c:pt>
                <c:pt idx="18785">
                  <c:v>464.98876910679</c:v>
                </c:pt>
                <c:pt idx="18786">
                  <c:v>465.52622303174</c:v>
                </c:pt>
                <c:pt idx="18787">
                  <c:v>465.795476472959</c:v>
                </c:pt>
                <c:pt idx="18788">
                  <c:v>463.0094066820701</c:v>
                </c:pt>
                <c:pt idx="18789">
                  <c:v>463.7021042094</c:v>
                </c:pt>
                <c:pt idx="18790">
                  <c:v>464.31194319465</c:v>
                </c:pt>
                <c:pt idx="18791">
                  <c:v>466.02989082968</c:v>
                </c:pt>
                <c:pt idx="18792">
                  <c:v>463.664547945279</c:v>
                </c:pt>
                <c:pt idx="18793">
                  <c:v>464.3071263197501</c:v>
                </c:pt>
                <c:pt idx="18794">
                  <c:v>464.9938610523199</c:v>
                </c:pt>
                <c:pt idx="18795">
                  <c:v>465.51896193787</c:v>
                </c:pt>
                <c:pt idx="18796">
                  <c:v>286.8746316696553</c:v>
                </c:pt>
                <c:pt idx="18956">
                  <c:v>147.344757461224</c:v>
                </c:pt>
                <c:pt idx="18957">
                  <c:v>376.7118930616396</c:v>
                </c:pt>
                <c:pt idx="18958">
                  <c:v>407.7682065001881</c:v>
                </c:pt>
                <c:pt idx="18959">
                  <c:v>406.13367280914</c:v>
                </c:pt>
                <c:pt idx="18960">
                  <c:v>199.464272789621</c:v>
                </c:pt>
                <c:pt idx="18993">
                  <c:v>208.21700234392</c:v>
                </c:pt>
                <c:pt idx="18994">
                  <c:v>315.9281380162488</c:v>
                </c:pt>
                <c:pt idx="18995">
                  <c:v>401.2699844819101</c:v>
                </c:pt>
                <c:pt idx="18996">
                  <c:v>472.15121269386</c:v>
                </c:pt>
                <c:pt idx="18997">
                  <c:v>468.07849328546</c:v>
                </c:pt>
                <c:pt idx="18998">
                  <c:v>471.18183636752</c:v>
                </c:pt>
                <c:pt idx="18999">
                  <c:v>469.9757123799499</c:v>
                </c:pt>
                <c:pt idx="19000">
                  <c:v>472.86066623572</c:v>
                </c:pt>
                <c:pt idx="19001">
                  <c:v>473.3131840390601</c:v>
                </c:pt>
                <c:pt idx="19002">
                  <c:v>472.07672935474</c:v>
                </c:pt>
                <c:pt idx="19003">
                  <c:v>475.51527316851</c:v>
                </c:pt>
                <c:pt idx="19005">
                  <c:v>474.8934119153399</c:v>
                </c:pt>
                <c:pt idx="19006">
                  <c:v>473.01206643435</c:v>
                </c:pt>
                <c:pt idx="19007">
                  <c:v>475.68673038329</c:v>
                </c:pt>
                <c:pt idx="19008">
                  <c:v>472.35954646985</c:v>
                </c:pt>
                <c:pt idx="19009">
                  <c:v>474.5713329074491</c:v>
                </c:pt>
                <c:pt idx="19010">
                  <c:v>477.73416702479</c:v>
                </c:pt>
                <c:pt idx="19011">
                  <c:v>475.7012643108</c:v>
                </c:pt>
                <c:pt idx="19012">
                  <c:v>475.81682628949</c:v>
                </c:pt>
                <c:pt idx="19013">
                  <c:v>473.8595356425299</c:v>
                </c:pt>
                <c:pt idx="19014">
                  <c:v>477.36024853818</c:v>
                </c:pt>
                <c:pt idx="19015">
                  <c:v>475.69096536224</c:v>
                </c:pt>
                <c:pt idx="19016">
                  <c:v>475.706311285269</c:v>
                </c:pt>
                <c:pt idx="19017">
                  <c:v>477.9281423817891</c:v>
                </c:pt>
                <c:pt idx="19018">
                  <c:v>475.36518336531</c:v>
                </c:pt>
                <c:pt idx="19019">
                  <c:v>479.76260082578</c:v>
                </c:pt>
                <c:pt idx="19020">
                  <c:v>478.5792655507101</c:v>
                </c:pt>
                <c:pt idx="19021">
                  <c:v>477.8424665903203</c:v>
                </c:pt>
                <c:pt idx="19023">
                  <c:v>477.71281273658</c:v>
                </c:pt>
                <c:pt idx="19024">
                  <c:v>477.87769580168</c:v>
                </c:pt>
                <c:pt idx="19025">
                  <c:v>479.4956714228096</c:v>
                </c:pt>
                <c:pt idx="19026">
                  <c:v>479.11708166612</c:v>
                </c:pt>
                <c:pt idx="19027">
                  <c:v>481.03306081708</c:v>
                </c:pt>
                <c:pt idx="19029">
                  <c:v>478.00064642124</c:v>
                </c:pt>
                <c:pt idx="19031">
                  <c:v>482.3636384881891</c:v>
                </c:pt>
                <c:pt idx="19032">
                  <c:v>476.52722983113</c:v>
                </c:pt>
                <c:pt idx="19034">
                  <c:v>482.657318402389</c:v>
                </c:pt>
                <c:pt idx="19035">
                  <c:v>485.49888566093</c:v>
                </c:pt>
                <c:pt idx="19037">
                  <c:v>482.2505518621891</c:v>
                </c:pt>
                <c:pt idx="19038">
                  <c:v>483.89018503479</c:v>
                </c:pt>
                <c:pt idx="19039">
                  <c:v>481.83413006903</c:v>
                </c:pt>
                <c:pt idx="19040">
                  <c:v>483.6682071699201</c:v>
                </c:pt>
                <c:pt idx="19041">
                  <c:v>482.4221820623499</c:v>
                </c:pt>
                <c:pt idx="19042">
                  <c:v>485.0712849551296</c:v>
                </c:pt>
                <c:pt idx="19043">
                  <c:v>485.773112518349</c:v>
                </c:pt>
                <c:pt idx="19044">
                  <c:v>484.2399161826291</c:v>
                </c:pt>
                <c:pt idx="19045">
                  <c:v>481.7773736861199</c:v>
                </c:pt>
                <c:pt idx="19046">
                  <c:v>485.05501290834</c:v>
                </c:pt>
                <c:pt idx="19047">
                  <c:v>485.9486379206296</c:v>
                </c:pt>
                <c:pt idx="19048">
                  <c:v>488.058623967599</c:v>
                </c:pt>
                <c:pt idx="19049">
                  <c:v>481.0313706412191</c:v>
                </c:pt>
                <c:pt idx="19050">
                  <c:v>483.7912917938</c:v>
                </c:pt>
                <c:pt idx="19051">
                  <c:v>484.1440707190503</c:v>
                </c:pt>
                <c:pt idx="19052">
                  <c:v>488.19967629977</c:v>
                </c:pt>
                <c:pt idx="19053">
                  <c:v>485.758171738409</c:v>
                </c:pt>
                <c:pt idx="19054">
                  <c:v>483.7026997942201</c:v>
                </c:pt>
                <c:pt idx="19055">
                  <c:v>485.39723480082</c:v>
                </c:pt>
                <c:pt idx="19056">
                  <c:v>485.81484000702</c:v>
                </c:pt>
                <c:pt idx="19057">
                  <c:v>484.83943432974</c:v>
                </c:pt>
                <c:pt idx="19058">
                  <c:v>486.7318627252499</c:v>
                </c:pt>
                <c:pt idx="19059">
                  <c:v>488.0692014462196</c:v>
                </c:pt>
                <c:pt idx="19060">
                  <c:v>489.1503760641199</c:v>
                </c:pt>
                <c:pt idx="19061">
                  <c:v>486.94988056664</c:v>
                </c:pt>
                <c:pt idx="19062">
                  <c:v>489.12449167331</c:v>
                </c:pt>
                <c:pt idx="19063">
                  <c:v>485.5225472146099</c:v>
                </c:pt>
                <c:pt idx="19064">
                  <c:v>486.880199543229</c:v>
                </c:pt>
                <c:pt idx="19065">
                  <c:v>489.5028233439801</c:v>
                </c:pt>
                <c:pt idx="19066">
                  <c:v>487.2939451120199</c:v>
                </c:pt>
                <c:pt idx="19067">
                  <c:v>488.97679337732</c:v>
                </c:pt>
                <c:pt idx="19069">
                  <c:v>492.80075270754</c:v>
                </c:pt>
                <c:pt idx="19070">
                  <c:v>485.80424712158</c:v>
                </c:pt>
                <c:pt idx="19071">
                  <c:v>488.15358770223</c:v>
                </c:pt>
                <c:pt idx="19072">
                  <c:v>489.9503907504599</c:v>
                </c:pt>
                <c:pt idx="19073">
                  <c:v>488.6977833236901</c:v>
                </c:pt>
                <c:pt idx="19074">
                  <c:v>489.84324371959</c:v>
                </c:pt>
                <c:pt idx="19075">
                  <c:v>491.7174630412891</c:v>
                </c:pt>
                <c:pt idx="19076">
                  <c:v>492.94102702725</c:v>
                </c:pt>
                <c:pt idx="19077">
                  <c:v>491.0254291096099</c:v>
                </c:pt>
                <c:pt idx="19078">
                  <c:v>488.8289049572188</c:v>
                </c:pt>
                <c:pt idx="19079">
                  <c:v>489.6919136837</c:v>
                </c:pt>
                <c:pt idx="19080">
                  <c:v>491.48028710497</c:v>
                </c:pt>
                <c:pt idx="19082">
                  <c:v>492.24225655571</c:v>
                </c:pt>
                <c:pt idx="19083">
                  <c:v>493.1773394662788</c:v>
                </c:pt>
                <c:pt idx="19084">
                  <c:v>491.3307001520699</c:v>
                </c:pt>
                <c:pt idx="19085">
                  <c:v>492.436449302779</c:v>
                </c:pt>
                <c:pt idx="19086">
                  <c:v>492.027041751579</c:v>
                </c:pt>
                <c:pt idx="19087">
                  <c:v>493.945774472379</c:v>
                </c:pt>
                <c:pt idx="19088">
                  <c:v>491.5575365748799</c:v>
                </c:pt>
                <c:pt idx="19090">
                  <c:v>492.64258408909</c:v>
                </c:pt>
                <c:pt idx="19091">
                  <c:v>495.9447375846896</c:v>
                </c:pt>
                <c:pt idx="19092">
                  <c:v>493.39955118497</c:v>
                </c:pt>
                <c:pt idx="19093">
                  <c:v>493.2809879285496</c:v>
                </c:pt>
                <c:pt idx="19094">
                  <c:v>494.7735892742091</c:v>
                </c:pt>
                <c:pt idx="19095">
                  <c:v>493.3152793712891</c:v>
                </c:pt>
                <c:pt idx="19096">
                  <c:v>496.04906028164</c:v>
                </c:pt>
                <c:pt idx="19097">
                  <c:v>494.9929763760499</c:v>
                </c:pt>
                <c:pt idx="19098">
                  <c:v>493.14798443684</c:v>
                </c:pt>
                <c:pt idx="19099">
                  <c:v>495.35339983254</c:v>
                </c:pt>
                <c:pt idx="19100">
                  <c:v>495.1880490157401</c:v>
                </c:pt>
                <c:pt idx="19101">
                  <c:v>492.3161453675696</c:v>
                </c:pt>
                <c:pt idx="19102">
                  <c:v>495.91778238679</c:v>
                </c:pt>
                <c:pt idx="19103">
                  <c:v>494.5830425156699</c:v>
                </c:pt>
                <c:pt idx="19104">
                  <c:v>494.70596126045</c:v>
                </c:pt>
                <c:pt idx="19105">
                  <c:v>493.30365433785</c:v>
                </c:pt>
                <c:pt idx="19106">
                  <c:v>496.46847820006</c:v>
                </c:pt>
                <c:pt idx="19108">
                  <c:v>493.9661061031096</c:v>
                </c:pt>
                <c:pt idx="19109">
                  <c:v>493.37932830731</c:v>
                </c:pt>
                <c:pt idx="19110">
                  <c:v>496.8432418487</c:v>
                </c:pt>
                <c:pt idx="19111">
                  <c:v>492.57936869593</c:v>
                </c:pt>
                <c:pt idx="19112">
                  <c:v>496.24695818537</c:v>
                </c:pt>
                <c:pt idx="19113">
                  <c:v>495.04188078153</c:v>
                </c:pt>
                <c:pt idx="19114">
                  <c:v>494.9546578128101</c:v>
                </c:pt>
                <c:pt idx="19115">
                  <c:v>493.0212701976199</c:v>
                </c:pt>
                <c:pt idx="19116">
                  <c:v>494.05820010861</c:v>
                </c:pt>
                <c:pt idx="19117">
                  <c:v>374.6745078125899</c:v>
                </c:pt>
                <c:pt idx="19118">
                  <c:v>144.39003562468</c:v>
                </c:pt>
                <c:pt idx="19254">
                  <c:v>328.763472446868</c:v>
                </c:pt>
                <c:pt idx="19255">
                  <c:v>501.2361867913696</c:v>
                </c:pt>
                <c:pt idx="19257">
                  <c:v>501.05576425904</c:v>
                </c:pt>
                <c:pt idx="19259">
                  <c:v>502.31755936366</c:v>
                </c:pt>
                <c:pt idx="19260">
                  <c:v>499.8898878175501</c:v>
                </c:pt>
                <c:pt idx="19261">
                  <c:v>497.69779669793</c:v>
                </c:pt>
                <c:pt idx="19262">
                  <c:v>499.9546257035701</c:v>
                </c:pt>
                <c:pt idx="19263">
                  <c:v>499.4567154711783</c:v>
                </c:pt>
                <c:pt idx="19264">
                  <c:v>499.60246880049</c:v>
                </c:pt>
                <c:pt idx="19265">
                  <c:v>499.6430854451499</c:v>
                </c:pt>
                <c:pt idx="19266">
                  <c:v>502.46451426576</c:v>
                </c:pt>
                <c:pt idx="19267">
                  <c:v>499.11845229965</c:v>
                </c:pt>
                <c:pt idx="19268">
                  <c:v>503.90407702446</c:v>
                </c:pt>
                <c:pt idx="19270">
                  <c:v>504.36447150465</c:v>
                </c:pt>
                <c:pt idx="19271">
                  <c:v>501.391510081539</c:v>
                </c:pt>
                <c:pt idx="19272">
                  <c:v>499.03182765084</c:v>
                </c:pt>
                <c:pt idx="19273">
                  <c:v>502.95961338201</c:v>
                </c:pt>
                <c:pt idx="19275">
                  <c:v>499.972797888589</c:v>
                </c:pt>
                <c:pt idx="19278">
                  <c:v>501.76799441131</c:v>
                </c:pt>
                <c:pt idx="19279">
                  <c:v>501.4595267884699</c:v>
                </c:pt>
                <c:pt idx="19280">
                  <c:v>502.75792268271</c:v>
                </c:pt>
                <c:pt idx="19281">
                  <c:v>502.5637955045401</c:v>
                </c:pt>
                <c:pt idx="19282">
                  <c:v>499.40196194416</c:v>
                </c:pt>
                <c:pt idx="19283">
                  <c:v>502.34565955657</c:v>
                </c:pt>
                <c:pt idx="19284">
                  <c:v>501.98446592473</c:v>
                </c:pt>
                <c:pt idx="19285">
                  <c:v>502.71994610735</c:v>
                </c:pt>
                <c:pt idx="19286">
                  <c:v>504.2638599999999</c:v>
                </c:pt>
                <c:pt idx="19287">
                  <c:v>501.7384954812689</c:v>
                </c:pt>
                <c:pt idx="19288">
                  <c:v>502.66440905033</c:v>
                </c:pt>
                <c:pt idx="19289">
                  <c:v>503.35678366336</c:v>
                </c:pt>
                <c:pt idx="19290">
                  <c:v>504.4374629745399</c:v>
                </c:pt>
                <c:pt idx="19291">
                  <c:v>482.3992951601</c:v>
                </c:pt>
                <c:pt idx="19315">
                  <c:v>172.975696082418</c:v>
                </c:pt>
                <c:pt idx="19316">
                  <c:v>297.1470773313701</c:v>
                </c:pt>
                <c:pt idx="19317">
                  <c:v>429.1736352217</c:v>
                </c:pt>
                <c:pt idx="19318">
                  <c:v>505.0956750881091</c:v>
                </c:pt>
                <c:pt idx="19319">
                  <c:v>508.25709760179</c:v>
                </c:pt>
                <c:pt idx="19320">
                  <c:v>504.81775389936</c:v>
                </c:pt>
                <c:pt idx="19321">
                  <c:v>504.3095612297101</c:v>
                </c:pt>
                <c:pt idx="19322">
                  <c:v>509.65760070788</c:v>
                </c:pt>
                <c:pt idx="19324">
                  <c:v>509.59999053445</c:v>
                </c:pt>
                <c:pt idx="19325">
                  <c:v>513.9116617689087</c:v>
                </c:pt>
                <c:pt idx="19326">
                  <c:v>515.73527101894</c:v>
                </c:pt>
                <c:pt idx="19327">
                  <c:v>524.69679485772</c:v>
                </c:pt>
                <c:pt idx="19328">
                  <c:v>525.1546257824376</c:v>
                </c:pt>
                <c:pt idx="19329">
                  <c:v>534.6575999327594</c:v>
                </c:pt>
                <c:pt idx="19330">
                  <c:v>537.56909596883</c:v>
                </c:pt>
                <c:pt idx="19331">
                  <c:v>544.9571252070187</c:v>
                </c:pt>
                <c:pt idx="19332">
                  <c:v>546.97818974596</c:v>
                </c:pt>
                <c:pt idx="19333">
                  <c:v>548.18768102786</c:v>
                </c:pt>
                <c:pt idx="19334">
                  <c:v>551.11701424894</c:v>
                </c:pt>
                <c:pt idx="19336">
                  <c:v>547.52143986816</c:v>
                </c:pt>
                <c:pt idx="19337">
                  <c:v>542.07597933778</c:v>
                </c:pt>
                <c:pt idx="19338">
                  <c:v>538.5619350347594</c:v>
                </c:pt>
                <c:pt idx="19339">
                  <c:v>527.89417205321</c:v>
                </c:pt>
                <c:pt idx="19340">
                  <c:v>515.99979496622</c:v>
                </c:pt>
                <c:pt idx="19341">
                  <c:v>514.66088586138</c:v>
                </c:pt>
                <c:pt idx="19342">
                  <c:v>509.8377969476886</c:v>
                </c:pt>
                <c:pt idx="19343">
                  <c:v>512.74514377158</c:v>
                </c:pt>
                <c:pt idx="19346">
                  <c:v>508.66017441726</c:v>
                </c:pt>
                <c:pt idx="19347">
                  <c:v>512.7775961457194</c:v>
                </c:pt>
                <c:pt idx="19348">
                  <c:v>511.16262206856</c:v>
                </c:pt>
                <c:pt idx="19350">
                  <c:v>508.4483960545496</c:v>
                </c:pt>
                <c:pt idx="19351">
                  <c:v>507.8761811302999</c:v>
                </c:pt>
                <c:pt idx="19352">
                  <c:v>511.18686080115</c:v>
                </c:pt>
                <c:pt idx="19353">
                  <c:v>505.1313620652496</c:v>
                </c:pt>
                <c:pt idx="19354">
                  <c:v>509.6100307064399</c:v>
                </c:pt>
                <c:pt idx="19355">
                  <c:v>506.7834823424699</c:v>
                </c:pt>
                <c:pt idx="19357">
                  <c:v>504.7766752760891</c:v>
                </c:pt>
                <c:pt idx="19358">
                  <c:v>509.82668512851</c:v>
                </c:pt>
                <c:pt idx="19359">
                  <c:v>508.0684519588496</c:v>
                </c:pt>
                <c:pt idx="19360">
                  <c:v>512.57037442027</c:v>
                </c:pt>
                <c:pt idx="19361">
                  <c:v>506.34532891944</c:v>
                </c:pt>
                <c:pt idx="19362">
                  <c:v>509.9763900824789</c:v>
                </c:pt>
                <c:pt idx="19363">
                  <c:v>508.27548881364</c:v>
                </c:pt>
                <c:pt idx="19364">
                  <c:v>508.27946197338</c:v>
                </c:pt>
                <c:pt idx="19365">
                  <c:v>506.11074098924</c:v>
                </c:pt>
                <c:pt idx="19367">
                  <c:v>507.20512373665</c:v>
                </c:pt>
                <c:pt idx="19368">
                  <c:v>506.7148714564099</c:v>
                </c:pt>
                <c:pt idx="19369">
                  <c:v>504.9049124192699</c:v>
                </c:pt>
                <c:pt idx="19370">
                  <c:v>506.84145903877</c:v>
                </c:pt>
                <c:pt idx="19371">
                  <c:v>509.6986294886889</c:v>
                </c:pt>
                <c:pt idx="19372">
                  <c:v>504.427850262399</c:v>
                </c:pt>
                <c:pt idx="19373">
                  <c:v>507.15358409207</c:v>
                </c:pt>
                <c:pt idx="19374">
                  <c:v>504.2789520051789</c:v>
                </c:pt>
                <c:pt idx="19375">
                  <c:v>506.058186765299</c:v>
                </c:pt>
                <c:pt idx="19376">
                  <c:v>501.527915847789</c:v>
                </c:pt>
                <c:pt idx="19377">
                  <c:v>502.7605349779289</c:v>
                </c:pt>
                <c:pt idx="19378">
                  <c:v>504.1601356654899</c:v>
                </c:pt>
                <c:pt idx="19379">
                  <c:v>503.3005199607196</c:v>
                </c:pt>
                <c:pt idx="19381">
                  <c:v>504.21202279741</c:v>
                </c:pt>
                <c:pt idx="19382">
                  <c:v>501.67115060392</c:v>
                </c:pt>
                <c:pt idx="19383">
                  <c:v>503.90960271911</c:v>
                </c:pt>
                <c:pt idx="19384">
                  <c:v>498.71852961024</c:v>
                </c:pt>
                <c:pt idx="19386">
                  <c:v>502.6901603804401</c:v>
                </c:pt>
                <c:pt idx="19387">
                  <c:v>504.71754321604</c:v>
                </c:pt>
                <c:pt idx="19388">
                  <c:v>498.67737109892</c:v>
                </c:pt>
                <c:pt idx="19390">
                  <c:v>503.32161132358</c:v>
                </c:pt>
                <c:pt idx="19391">
                  <c:v>499.7131820662592</c:v>
                </c:pt>
                <c:pt idx="19392">
                  <c:v>497.93992856836</c:v>
                </c:pt>
                <c:pt idx="19393">
                  <c:v>499.238796449559</c:v>
                </c:pt>
                <c:pt idx="19394">
                  <c:v>501.88530659354</c:v>
                </c:pt>
                <c:pt idx="19395">
                  <c:v>498.5019045488696</c:v>
                </c:pt>
                <c:pt idx="19396">
                  <c:v>496.9302655933001</c:v>
                </c:pt>
                <c:pt idx="19397">
                  <c:v>498.46538882278</c:v>
                </c:pt>
                <c:pt idx="19399">
                  <c:v>498.90717868715</c:v>
                </c:pt>
                <c:pt idx="19400">
                  <c:v>496.88669986532</c:v>
                </c:pt>
                <c:pt idx="19401">
                  <c:v>496.7153947685787</c:v>
                </c:pt>
                <c:pt idx="19402">
                  <c:v>497.55420579294</c:v>
                </c:pt>
                <c:pt idx="19404">
                  <c:v>495.2707328335301</c:v>
                </c:pt>
                <c:pt idx="19405">
                  <c:v>496.66114391395</c:v>
                </c:pt>
                <c:pt idx="19406">
                  <c:v>498.61740827344</c:v>
                </c:pt>
                <c:pt idx="19407">
                  <c:v>496.3333149637699</c:v>
                </c:pt>
                <c:pt idx="19408">
                  <c:v>493.93284270553</c:v>
                </c:pt>
                <c:pt idx="19409">
                  <c:v>496.75736553973</c:v>
                </c:pt>
                <c:pt idx="19410">
                  <c:v>497.78414341095</c:v>
                </c:pt>
                <c:pt idx="19411">
                  <c:v>496.07065209834</c:v>
                </c:pt>
                <c:pt idx="19412">
                  <c:v>494.3453044693501</c:v>
                </c:pt>
                <c:pt idx="19413">
                  <c:v>496.5242035285401</c:v>
                </c:pt>
                <c:pt idx="19414">
                  <c:v>497.4865681289496</c:v>
                </c:pt>
                <c:pt idx="19415">
                  <c:v>495.10441426597</c:v>
                </c:pt>
                <c:pt idx="19416">
                  <c:v>496.9530492525291</c:v>
                </c:pt>
                <c:pt idx="19417">
                  <c:v>496.6434183941401</c:v>
                </c:pt>
                <c:pt idx="19418">
                  <c:v>503.42404605363</c:v>
                </c:pt>
                <c:pt idx="19419">
                  <c:v>511.2676441119</c:v>
                </c:pt>
                <c:pt idx="19420">
                  <c:v>531.0632987001999</c:v>
                </c:pt>
                <c:pt idx="19421">
                  <c:v>562.62836811279</c:v>
                </c:pt>
                <c:pt idx="19423">
                  <c:v>577.04685790909</c:v>
                </c:pt>
                <c:pt idx="19424">
                  <c:v>567.9182171819075</c:v>
                </c:pt>
                <c:pt idx="19426">
                  <c:v>574.44342577568</c:v>
                </c:pt>
                <c:pt idx="19427">
                  <c:v>575.11278604823</c:v>
                </c:pt>
                <c:pt idx="19428">
                  <c:v>569.48648330635</c:v>
                </c:pt>
                <c:pt idx="19429">
                  <c:v>573.2619443477</c:v>
                </c:pt>
                <c:pt idx="19430">
                  <c:v>578.294779593331</c:v>
                </c:pt>
                <c:pt idx="19431">
                  <c:v>575.93119336905</c:v>
                </c:pt>
                <c:pt idx="19432">
                  <c:v>574.43137538001</c:v>
                </c:pt>
                <c:pt idx="19433">
                  <c:v>577.57722134961</c:v>
                </c:pt>
                <c:pt idx="19434">
                  <c:v>576.28151533992</c:v>
                </c:pt>
                <c:pt idx="19435">
                  <c:v>575.6565545758499</c:v>
                </c:pt>
                <c:pt idx="19436">
                  <c:v>577.82963629775</c:v>
                </c:pt>
                <c:pt idx="19437">
                  <c:v>579.3095728088199</c:v>
                </c:pt>
                <c:pt idx="19438">
                  <c:v>581.26505995189</c:v>
                </c:pt>
                <c:pt idx="19439">
                  <c:v>579.52862955223</c:v>
                </c:pt>
                <c:pt idx="19440">
                  <c:v>576.29631490645</c:v>
                </c:pt>
                <c:pt idx="19441">
                  <c:v>575.89363992772</c:v>
                </c:pt>
                <c:pt idx="19442">
                  <c:v>572.27779759348</c:v>
                </c:pt>
                <c:pt idx="19443">
                  <c:v>573.1146448212194</c:v>
                </c:pt>
                <c:pt idx="19444">
                  <c:v>526.5920488044084</c:v>
                </c:pt>
                <c:pt idx="19445">
                  <c:v>369.624789575783</c:v>
                </c:pt>
                <c:pt idx="19492">
                  <c:v>156.482408881251</c:v>
                </c:pt>
                <c:pt idx="19493">
                  <c:v>279.98026669717</c:v>
                </c:pt>
                <c:pt idx="19495">
                  <c:v>477.42520336504</c:v>
                </c:pt>
                <c:pt idx="19496">
                  <c:v>479.2306807756796</c:v>
                </c:pt>
                <c:pt idx="19497">
                  <c:v>473.60534596082</c:v>
                </c:pt>
                <c:pt idx="19498">
                  <c:v>474.0634799278299</c:v>
                </c:pt>
                <c:pt idx="19499">
                  <c:v>474.6260991033301</c:v>
                </c:pt>
                <c:pt idx="19500">
                  <c:v>471.0906999089789</c:v>
                </c:pt>
                <c:pt idx="19501">
                  <c:v>471.8513500959201</c:v>
                </c:pt>
                <c:pt idx="19502">
                  <c:v>472.4298002450099</c:v>
                </c:pt>
                <c:pt idx="19503">
                  <c:v>473.0753668084199</c:v>
                </c:pt>
                <c:pt idx="19504">
                  <c:v>469.33497722531</c:v>
                </c:pt>
                <c:pt idx="19505">
                  <c:v>471.5213818349799</c:v>
                </c:pt>
                <c:pt idx="19506">
                  <c:v>471.34570499691</c:v>
                </c:pt>
                <c:pt idx="19507">
                  <c:v>468.0384585072888</c:v>
                </c:pt>
                <c:pt idx="19508">
                  <c:v>468.6817956449501</c:v>
                </c:pt>
                <c:pt idx="19509">
                  <c:v>468.7137547932699</c:v>
                </c:pt>
                <c:pt idx="19510">
                  <c:v>466.06388547604</c:v>
                </c:pt>
                <c:pt idx="19511">
                  <c:v>466.6873824610099</c:v>
                </c:pt>
                <c:pt idx="19512">
                  <c:v>467.18153091032</c:v>
                </c:pt>
                <c:pt idx="19513">
                  <c:v>469.50946806429</c:v>
                </c:pt>
                <c:pt idx="19514">
                  <c:v>469.3021899743601</c:v>
                </c:pt>
                <c:pt idx="19516">
                  <c:v>466.63396556425</c:v>
                </c:pt>
                <c:pt idx="19517">
                  <c:v>467.50704285743</c:v>
                </c:pt>
                <c:pt idx="19518">
                  <c:v>471.5497780576599</c:v>
                </c:pt>
                <c:pt idx="19520">
                  <c:v>467.981615034589</c:v>
                </c:pt>
                <c:pt idx="19521">
                  <c:v>467.853306972409</c:v>
                </c:pt>
                <c:pt idx="19522">
                  <c:v>471.85064908532</c:v>
                </c:pt>
                <c:pt idx="19523">
                  <c:v>467.5418874469399</c:v>
                </c:pt>
                <c:pt idx="19524">
                  <c:v>468.06561196931</c:v>
                </c:pt>
                <c:pt idx="19525">
                  <c:v>467.4161539729487</c:v>
                </c:pt>
                <c:pt idx="19526">
                  <c:v>471.26189269063</c:v>
                </c:pt>
                <c:pt idx="19527">
                  <c:v>466.5308568166996</c:v>
                </c:pt>
                <c:pt idx="19528">
                  <c:v>467.01974312993</c:v>
                </c:pt>
                <c:pt idx="19530">
                  <c:v>467.2754384948996</c:v>
                </c:pt>
                <c:pt idx="19531">
                  <c:v>466.32280091774</c:v>
                </c:pt>
                <c:pt idx="19532">
                  <c:v>469.9706875056299</c:v>
                </c:pt>
                <c:pt idx="19533">
                  <c:v>469.9538521678899</c:v>
                </c:pt>
                <c:pt idx="19534">
                  <c:v>466.0503014393601</c:v>
                </c:pt>
                <c:pt idx="19535">
                  <c:v>469.5788042016399</c:v>
                </c:pt>
                <c:pt idx="19537">
                  <c:v>468.3957428224301</c:v>
                </c:pt>
                <c:pt idx="19538">
                  <c:v>468.59454708239</c:v>
                </c:pt>
                <c:pt idx="19539">
                  <c:v>468.2870384574786</c:v>
                </c:pt>
                <c:pt idx="19540">
                  <c:v>467.7108116650101</c:v>
                </c:pt>
                <c:pt idx="19541">
                  <c:v>467.19014725396</c:v>
                </c:pt>
                <c:pt idx="19542">
                  <c:v>467.0253648361601</c:v>
                </c:pt>
                <c:pt idx="19543">
                  <c:v>466.8889376295401</c:v>
                </c:pt>
                <c:pt idx="19544">
                  <c:v>469.776094168259</c:v>
                </c:pt>
                <c:pt idx="19545">
                  <c:v>466.4017360914291</c:v>
                </c:pt>
                <c:pt idx="19546">
                  <c:v>465.7267831182891</c:v>
                </c:pt>
                <c:pt idx="19547">
                  <c:v>469.0588628187801</c:v>
                </c:pt>
                <c:pt idx="19548">
                  <c:v>465.4866527657599</c:v>
                </c:pt>
                <c:pt idx="19549">
                  <c:v>468.7437442784299</c:v>
                </c:pt>
                <c:pt idx="19550">
                  <c:v>469.0861870958</c:v>
                </c:pt>
                <c:pt idx="19551">
                  <c:v>278.8392136138128</c:v>
                </c:pt>
                <c:pt idx="19719">
                  <c:v>256.614428245205</c:v>
                </c:pt>
                <c:pt idx="19720">
                  <c:v>436.7724465133794</c:v>
                </c:pt>
                <c:pt idx="19721">
                  <c:v>471.64636312546</c:v>
                </c:pt>
                <c:pt idx="19722">
                  <c:v>476.58474416963</c:v>
                </c:pt>
                <c:pt idx="19723">
                  <c:v>472.77206662149</c:v>
                </c:pt>
                <c:pt idx="19724">
                  <c:v>476.02255316175</c:v>
                </c:pt>
                <c:pt idx="19725">
                  <c:v>476.51545038718</c:v>
                </c:pt>
                <c:pt idx="19726">
                  <c:v>471.6521980642099</c:v>
                </c:pt>
                <c:pt idx="19727">
                  <c:v>476.88739769907</c:v>
                </c:pt>
                <c:pt idx="19728">
                  <c:v>475.3653129316696</c:v>
                </c:pt>
                <c:pt idx="19729">
                  <c:v>477.19794808398</c:v>
                </c:pt>
                <c:pt idx="19730">
                  <c:v>476.60504197329</c:v>
                </c:pt>
                <c:pt idx="19731">
                  <c:v>476.2597841343203</c:v>
                </c:pt>
                <c:pt idx="19732">
                  <c:v>476.4016469926789</c:v>
                </c:pt>
                <c:pt idx="19733">
                  <c:v>475.6433717715499</c:v>
                </c:pt>
                <c:pt idx="19734">
                  <c:v>479.9924905061791</c:v>
                </c:pt>
                <c:pt idx="19735">
                  <c:v>476.25256743864</c:v>
                </c:pt>
                <c:pt idx="19736">
                  <c:v>479.4216356982591</c:v>
                </c:pt>
                <c:pt idx="19737">
                  <c:v>479.86027000815</c:v>
                </c:pt>
                <c:pt idx="19738">
                  <c:v>475.47406470753</c:v>
                </c:pt>
                <c:pt idx="19740">
                  <c:v>479.94552732994</c:v>
                </c:pt>
                <c:pt idx="19742">
                  <c:v>481.21219427901</c:v>
                </c:pt>
                <c:pt idx="19743">
                  <c:v>484.33765701141</c:v>
                </c:pt>
                <c:pt idx="19745">
                  <c:v>479.82456227287</c:v>
                </c:pt>
                <c:pt idx="19746">
                  <c:v>484.55240312925</c:v>
                </c:pt>
                <c:pt idx="19747">
                  <c:v>481.2931690562784</c:v>
                </c:pt>
                <c:pt idx="19748">
                  <c:v>484.77136201426</c:v>
                </c:pt>
                <c:pt idx="19749">
                  <c:v>484.527540740679</c:v>
                </c:pt>
                <c:pt idx="19750">
                  <c:v>485.2251573582588</c:v>
                </c:pt>
                <c:pt idx="19751">
                  <c:v>484.9018212022391</c:v>
                </c:pt>
                <c:pt idx="19752">
                  <c:v>484.77550487963</c:v>
                </c:pt>
                <c:pt idx="19753">
                  <c:v>483.50149507311</c:v>
                </c:pt>
                <c:pt idx="19754">
                  <c:v>484.5785253648</c:v>
                </c:pt>
                <c:pt idx="19755">
                  <c:v>487.70084688854</c:v>
                </c:pt>
                <c:pt idx="19756">
                  <c:v>484.9410445499796</c:v>
                </c:pt>
                <c:pt idx="19757">
                  <c:v>488.4748454630001</c:v>
                </c:pt>
                <c:pt idx="19758">
                  <c:v>484.253019069999</c:v>
                </c:pt>
                <c:pt idx="19759">
                  <c:v>488.84166412329</c:v>
                </c:pt>
                <c:pt idx="19760">
                  <c:v>489.2624058635601</c:v>
                </c:pt>
                <c:pt idx="19761">
                  <c:v>488.9191895524789</c:v>
                </c:pt>
                <c:pt idx="19762">
                  <c:v>489.0613245316399</c:v>
                </c:pt>
                <c:pt idx="19763">
                  <c:v>488.58954594332</c:v>
                </c:pt>
                <c:pt idx="19764">
                  <c:v>492.5808153461991</c:v>
                </c:pt>
                <c:pt idx="19765">
                  <c:v>488.29876382242</c:v>
                </c:pt>
                <c:pt idx="19766">
                  <c:v>492.9975001606396</c:v>
                </c:pt>
                <c:pt idx="19767">
                  <c:v>489.94075208474</c:v>
                </c:pt>
                <c:pt idx="19768">
                  <c:v>492.98024367596</c:v>
                </c:pt>
                <c:pt idx="19769">
                  <c:v>493.52198166215</c:v>
                </c:pt>
                <c:pt idx="19770">
                  <c:v>489.0935224469888</c:v>
                </c:pt>
                <c:pt idx="19771">
                  <c:v>493.5323443605599</c:v>
                </c:pt>
                <c:pt idx="19772">
                  <c:v>372.438524291569</c:v>
                </c:pt>
                <c:pt idx="19816">
                  <c:v>149.863675785375</c:v>
                </c:pt>
                <c:pt idx="19817">
                  <c:v>298.1593278054</c:v>
                </c:pt>
                <c:pt idx="19818">
                  <c:v>457.05616925301</c:v>
                </c:pt>
                <c:pt idx="19819">
                  <c:v>515.5894478929188</c:v>
                </c:pt>
                <c:pt idx="19820">
                  <c:v>517.41446827752</c:v>
                </c:pt>
                <c:pt idx="19821">
                  <c:v>507.861166953209</c:v>
                </c:pt>
                <c:pt idx="19823">
                  <c:v>499.64388021295</c:v>
                </c:pt>
                <c:pt idx="19824">
                  <c:v>503.7615744190296</c:v>
                </c:pt>
                <c:pt idx="19827">
                  <c:v>501.40216098902</c:v>
                </c:pt>
                <c:pt idx="19829">
                  <c:v>513.8918118323394</c:v>
                </c:pt>
                <c:pt idx="19830">
                  <c:v>513.27957229583</c:v>
                </c:pt>
                <c:pt idx="19831">
                  <c:v>514.14547806461</c:v>
                </c:pt>
                <c:pt idx="19832">
                  <c:v>514.85133363671</c:v>
                </c:pt>
                <c:pt idx="19833">
                  <c:v>514.55747229566</c:v>
                </c:pt>
                <c:pt idx="19834">
                  <c:v>514.77321250321</c:v>
                </c:pt>
                <c:pt idx="19835">
                  <c:v>513.2813509810001</c:v>
                </c:pt>
                <c:pt idx="19836">
                  <c:v>514.8141594842475</c:v>
                </c:pt>
                <c:pt idx="19837">
                  <c:v>514.00085777065</c:v>
                </c:pt>
                <c:pt idx="19838">
                  <c:v>514.12650916953</c:v>
                </c:pt>
                <c:pt idx="19839">
                  <c:v>514.20540489138</c:v>
                </c:pt>
                <c:pt idx="19840">
                  <c:v>513.84570106235</c:v>
                </c:pt>
                <c:pt idx="19841">
                  <c:v>514.72074362493</c:v>
                </c:pt>
                <c:pt idx="19842">
                  <c:v>515.0628066045289</c:v>
                </c:pt>
                <c:pt idx="19844">
                  <c:v>515.3658194213994</c:v>
                </c:pt>
                <c:pt idx="19845">
                  <c:v>515.96288022601</c:v>
                </c:pt>
                <c:pt idx="19846">
                  <c:v>517.0606529727194</c:v>
                </c:pt>
                <c:pt idx="19847">
                  <c:v>517.04710562811</c:v>
                </c:pt>
                <c:pt idx="19848">
                  <c:v>516.5863362571</c:v>
                </c:pt>
                <c:pt idx="19849">
                  <c:v>517.3706771922994</c:v>
                </c:pt>
                <c:pt idx="19850">
                  <c:v>518.2256507993301</c:v>
                </c:pt>
                <c:pt idx="19851">
                  <c:v>519.46974274078</c:v>
                </c:pt>
                <c:pt idx="19852">
                  <c:v>519.0810037837794</c:v>
                </c:pt>
                <c:pt idx="19853">
                  <c:v>514.85866874638</c:v>
                </c:pt>
                <c:pt idx="19855">
                  <c:v>519.9311160196401</c:v>
                </c:pt>
                <c:pt idx="19858">
                  <c:v>516.33093038677</c:v>
                </c:pt>
                <c:pt idx="19860">
                  <c:v>516.78851951527</c:v>
                </c:pt>
                <c:pt idx="19863">
                  <c:v>521.2846263058</c:v>
                </c:pt>
                <c:pt idx="19866">
                  <c:v>521.4569920930784</c:v>
                </c:pt>
                <c:pt idx="19868">
                  <c:v>534.43611457949</c:v>
                </c:pt>
                <c:pt idx="19869">
                  <c:v>533.5631774429494</c:v>
                </c:pt>
                <c:pt idx="19870">
                  <c:v>534.2655062828101</c:v>
                </c:pt>
                <c:pt idx="19871">
                  <c:v>533.92869963627</c:v>
                </c:pt>
                <c:pt idx="19872">
                  <c:v>539.0273413911</c:v>
                </c:pt>
                <c:pt idx="19873">
                  <c:v>534.47618452238</c:v>
                </c:pt>
                <c:pt idx="19874">
                  <c:v>533.71303216544</c:v>
                </c:pt>
                <c:pt idx="19875">
                  <c:v>538.78214705188</c:v>
                </c:pt>
                <c:pt idx="19876">
                  <c:v>539.5245481244888</c:v>
                </c:pt>
                <c:pt idx="19877">
                  <c:v>543.88442645266</c:v>
                </c:pt>
                <c:pt idx="19878">
                  <c:v>539.18982582865</c:v>
                </c:pt>
                <c:pt idx="19879">
                  <c:v>539.4557531885694</c:v>
                </c:pt>
                <c:pt idx="19880">
                  <c:v>542.9492480130989</c:v>
                </c:pt>
                <c:pt idx="19881">
                  <c:v>539.9199378238999</c:v>
                </c:pt>
                <c:pt idx="19882">
                  <c:v>543.14464093105</c:v>
                </c:pt>
                <c:pt idx="19885">
                  <c:v>539.9680771032288</c:v>
                </c:pt>
                <c:pt idx="19886">
                  <c:v>541.09924580926</c:v>
                </c:pt>
                <c:pt idx="19887">
                  <c:v>544.11312322486</c:v>
                </c:pt>
                <c:pt idx="19892">
                  <c:v>545.12253030817</c:v>
                </c:pt>
                <c:pt idx="19894">
                  <c:v>541.5417534159888</c:v>
                </c:pt>
                <c:pt idx="19895">
                  <c:v>544.7633971400201</c:v>
                </c:pt>
                <c:pt idx="19896">
                  <c:v>541.4000318043194</c:v>
                </c:pt>
                <c:pt idx="19898">
                  <c:v>541.24033242634</c:v>
                </c:pt>
                <c:pt idx="19899">
                  <c:v>541.8726227659578</c:v>
                </c:pt>
                <c:pt idx="19901">
                  <c:v>542.42833801282</c:v>
                </c:pt>
                <c:pt idx="19902">
                  <c:v>542.5276700409901</c:v>
                </c:pt>
                <c:pt idx="19903">
                  <c:v>542.06871618114</c:v>
                </c:pt>
                <c:pt idx="19904">
                  <c:v>543.02499415082</c:v>
                </c:pt>
                <c:pt idx="19905">
                  <c:v>541.98275664773</c:v>
                </c:pt>
                <c:pt idx="19906">
                  <c:v>539.42091921131</c:v>
                </c:pt>
                <c:pt idx="19907">
                  <c:v>542.3522726240889</c:v>
                </c:pt>
                <c:pt idx="19908">
                  <c:v>314.266380383961</c:v>
                </c:pt>
                <c:pt idx="19909">
                  <c:v>296.4631630987752</c:v>
                </c:pt>
                <c:pt idx="20014">
                  <c:v>415.8624828686038</c:v>
                </c:pt>
                <c:pt idx="20016">
                  <c:v>553.4677828758694</c:v>
                </c:pt>
                <c:pt idx="20018">
                  <c:v>549.79614222016</c:v>
                </c:pt>
                <c:pt idx="20019">
                  <c:v>554.48547643654</c:v>
                </c:pt>
                <c:pt idx="20020">
                  <c:v>549.7655285319194</c:v>
                </c:pt>
                <c:pt idx="20021">
                  <c:v>554.7453461909594</c:v>
                </c:pt>
                <c:pt idx="20022">
                  <c:v>551.9426477222278</c:v>
                </c:pt>
                <c:pt idx="20023">
                  <c:v>548.4140129955289</c:v>
                </c:pt>
                <c:pt idx="20024">
                  <c:v>552.90583483768</c:v>
                </c:pt>
                <c:pt idx="20025">
                  <c:v>553.0528134567194</c:v>
                </c:pt>
                <c:pt idx="20026">
                  <c:v>552.6629816214501</c:v>
                </c:pt>
                <c:pt idx="20027">
                  <c:v>552.87857297981</c:v>
                </c:pt>
                <c:pt idx="20028">
                  <c:v>548.3266227823075</c:v>
                </c:pt>
                <c:pt idx="20029">
                  <c:v>552.5431457887694</c:v>
                </c:pt>
                <c:pt idx="20030">
                  <c:v>551.77942220447</c:v>
                </c:pt>
                <c:pt idx="20031">
                  <c:v>553.45860205927</c:v>
                </c:pt>
                <c:pt idx="20032">
                  <c:v>552.19767079937</c:v>
                </c:pt>
                <c:pt idx="20033">
                  <c:v>552.95335156229</c:v>
                </c:pt>
                <c:pt idx="20034">
                  <c:v>552.3638649055994</c:v>
                </c:pt>
                <c:pt idx="20035">
                  <c:v>552.3221080774894</c:v>
                </c:pt>
                <c:pt idx="20036">
                  <c:v>555.60412294399</c:v>
                </c:pt>
                <c:pt idx="20037">
                  <c:v>552.4356130022987</c:v>
                </c:pt>
                <c:pt idx="20038">
                  <c:v>555.67607528883</c:v>
                </c:pt>
                <c:pt idx="20039">
                  <c:v>552.6038578253</c:v>
                </c:pt>
                <c:pt idx="20040">
                  <c:v>551.34345397716</c:v>
                </c:pt>
                <c:pt idx="20041">
                  <c:v>556.02737077213</c:v>
                </c:pt>
                <c:pt idx="20043">
                  <c:v>555.4092196882689</c:v>
                </c:pt>
                <c:pt idx="20044">
                  <c:v>557.29869992525</c:v>
                </c:pt>
                <c:pt idx="20045">
                  <c:v>551.8216859959778</c:v>
                </c:pt>
                <c:pt idx="20046">
                  <c:v>557.0489090450899</c:v>
                </c:pt>
                <c:pt idx="20047">
                  <c:v>554.97247126427</c:v>
                </c:pt>
                <c:pt idx="20048">
                  <c:v>555.79384254545</c:v>
                </c:pt>
                <c:pt idx="20049">
                  <c:v>551.24434683781</c:v>
                </c:pt>
                <c:pt idx="20050">
                  <c:v>529.59428496437</c:v>
                </c:pt>
                <c:pt idx="20051">
                  <c:v>505.427452618579</c:v>
                </c:pt>
                <c:pt idx="20052">
                  <c:v>442.589426855992</c:v>
                </c:pt>
                <c:pt idx="20053">
                  <c:v>375.456966335496</c:v>
                </c:pt>
                <c:pt idx="20054">
                  <c:v>322.0006649494381</c:v>
                </c:pt>
                <c:pt idx="20055">
                  <c:v>293.369774311724</c:v>
                </c:pt>
                <c:pt idx="20056">
                  <c:v>294.9464311672832</c:v>
                </c:pt>
                <c:pt idx="20057">
                  <c:v>308.27457078724</c:v>
                </c:pt>
                <c:pt idx="20058">
                  <c:v>332.484379810768</c:v>
                </c:pt>
                <c:pt idx="20059">
                  <c:v>361.447243934256</c:v>
                </c:pt>
                <c:pt idx="20060">
                  <c:v>379.464274440844</c:v>
                </c:pt>
                <c:pt idx="20061">
                  <c:v>413.05704624508</c:v>
                </c:pt>
                <c:pt idx="20062">
                  <c:v>472.626184207499</c:v>
                </c:pt>
                <c:pt idx="20063">
                  <c:v>543.94584366095</c:v>
                </c:pt>
                <c:pt idx="20064">
                  <c:v>556.1179972794901</c:v>
                </c:pt>
                <c:pt idx="20065">
                  <c:v>556.80189527186</c:v>
                </c:pt>
                <c:pt idx="20066">
                  <c:v>557.6785555796</c:v>
                </c:pt>
                <c:pt idx="20067">
                  <c:v>555.99630003511</c:v>
                </c:pt>
                <c:pt idx="20068">
                  <c:v>556.24791262639</c:v>
                </c:pt>
                <c:pt idx="20069">
                  <c:v>555.4372630901682</c:v>
                </c:pt>
                <c:pt idx="20070">
                  <c:v>555.3172957406489</c:v>
                </c:pt>
                <c:pt idx="20071">
                  <c:v>555.21066863834</c:v>
                </c:pt>
                <c:pt idx="20072">
                  <c:v>555.41911924468</c:v>
                </c:pt>
                <c:pt idx="20074">
                  <c:v>555.23152266678</c:v>
                </c:pt>
                <c:pt idx="20075">
                  <c:v>553.17942575578</c:v>
                </c:pt>
                <c:pt idx="20076">
                  <c:v>554.92516392166</c:v>
                </c:pt>
                <c:pt idx="20077">
                  <c:v>553.45332734318</c:v>
                </c:pt>
                <c:pt idx="20078">
                  <c:v>558.3873692207101</c:v>
                </c:pt>
                <c:pt idx="20079">
                  <c:v>555.26377639636</c:v>
                </c:pt>
                <c:pt idx="20080">
                  <c:v>553.91321291126</c:v>
                </c:pt>
                <c:pt idx="20081">
                  <c:v>559.3715058230089</c:v>
                </c:pt>
                <c:pt idx="20082">
                  <c:v>553.76561426778</c:v>
                </c:pt>
                <c:pt idx="20083">
                  <c:v>558.9422154057371</c:v>
                </c:pt>
                <c:pt idx="20084">
                  <c:v>553.1563107134087</c:v>
                </c:pt>
                <c:pt idx="20085">
                  <c:v>553.60084527379</c:v>
                </c:pt>
                <c:pt idx="20086">
                  <c:v>556.59988811185</c:v>
                </c:pt>
                <c:pt idx="20087">
                  <c:v>553.15908171606</c:v>
                </c:pt>
                <c:pt idx="20088">
                  <c:v>555.51079494727</c:v>
                </c:pt>
                <c:pt idx="20089">
                  <c:v>556.3342147115484</c:v>
                </c:pt>
                <c:pt idx="20090">
                  <c:v>552.79068978933</c:v>
                </c:pt>
                <c:pt idx="20092">
                  <c:v>463.7516687024199</c:v>
                </c:pt>
                <c:pt idx="20093">
                  <c:v>331.14282664875</c:v>
                </c:pt>
                <c:pt idx="20117">
                  <c:v>205.1760353180663</c:v>
                </c:pt>
                <c:pt idx="20118">
                  <c:v>302.8000583814771</c:v>
                </c:pt>
                <c:pt idx="20119">
                  <c:v>318.1319146635617</c:v>
                </c:pt>
                <c:pt idx="20120">
                  <c:v>315.684280673753</c:v>
                </c:pt>
                <c:pt idx="20121">
                  <c:v>315.937954611579</c:v>
                </c:pt>
                <c:pt idx="20122">
                  <c:v>303.0621509208673</c:v>
                </c:pt>
                <c:pt idx="20123">
                  <c:v>298.5522834083068</c:v>
                </c:pt>
                <c:pt idx="20124">
                  <c:v>291.0518499688852</c:v>
                </c:pt>
                <c:pt idx="20125">
                  <c:v>286.0601199313986</c:v>
                </c:pt>
                <c:pt idx="20126">
                  <c:v>283.1085615786969</c:v>
                </c:pt>
                <c:pt idx="20127">
                  <c:v>278.3078607495105</c:v>
                </c:pt>
                <c:pt idx="20128">
                  <c:v>277.1617923715107</c:v>
                </c:pt>
                <c:pt idx="20129">
                  <c:v>279.3485579081639</c:v>
                </c:pt>
                <c:pt idx="20130">
                  <c:v>276.8874509793194</c:v>
                </c:pt>
                <c:pt idx="20131">
                  <c:v>274.0754577177714</c:v>
                </c:pt>
                <c:pt idx="20132">
                  <c:v>275.0973408493809</c:v>
                </c:pt>
                <c:pt idx="20133">
                  <c:v>266.0088148217771</c:v>
                </c:pt>
                <c:pt idx="20137">
                  <c:v>167.1837010225879</c:v>
                </c:pt>
                <c:pt idx="20138">
                  <c:v>268.203835757264</c:v>
                </c:pt>
                <c:pt idx="20139">
                  <c:v>391.2390038164899</c:v>
                </c:pt>
                <c:pt idx="20140">
                  <c:v>465.16502498477</c:v>
                </c:pt>
                <c:pt idx="20141">
                  <c:v>617.4591205112189</c:v>
                </c:pt>
                <c:pt idx="20142">
                  <c:v>738.83044484689</c:v>
                </c:pt>
                <c:pt idx="20143">
                  <c:v>736.3514030949075</c:v>
                </c:pt>
                <c:pt idx="20144">
                  <c:v>738.59376215619</c:v>
                </c:pt>
                <c:pt idx="20145">
                  <c:v>737.4027777057</c:v>
                </c:pt>
                <c:pt idx="20146">
                  <c:v>738.9140741899494</c:v>
                </c:pt>
                <c:pt idx="20147">
                  <c:v>738.0481142445699</c:v>
                </c:pt>
                <c:pt idx="20148">
                  <c:v>735.3285607747289</c:v>
                </c:pt>
                <c:pt idx="20149">
                  <c:v>738.8623292669894</c:v>
                </c:pt>
                <c:pt idx="20150">
                  <c:v>738.13909512255</c:v>
                </c:pt>
                <c:pt idx="20151">
                  <c:v>734.27364018055</c:v>
                </c:pt>
                <c:pt idx="20152">
                  <c:v>738.8415729147089</c:v>
                </c:pt>
                <c:pt idx="20153">
                  <c:v>735.65505857329</c:v>
                </c:pt>
                <c:pt idx="20154">
                  <c:v>738.8294897026299</c:v>
                </c:pt>
                <c:pt idx="20155">
                  <c:v>739.20553037943</c:v>
                </c:pt>
                <c:pt idx="20156">
                  <c:v>744.08970051517</c:v>
                </c:pt>
                <c:pt idx="20157">
                  <c:v>748.09034569429</c:v>
                </c:pt>
                <c:pt idx="20158">
                  <c:v>754.9364923389899</c:v>
                </c:pt>
                <c:pt idx="20159">
                  <c:v>768.69586034775</c:v>
                </c:pt>
                <c:pt idx="20160">
                  <c:v>709.07888662553</c:v>
                </c:pt>
                <c:pt idx="20161">
                  <c:v>634.27738208307</c:v>
                </c:pt>
                <c:pt idx="20163">
                  <c:v>582.3047694027588</c:v>
                </c:pt>
                <c:pt idx="20164">
                  <c:v>567.08692302438</c:v>
                </c:pt>
                <c:pt idx="20165">
                  <c:v>553.5525628646486</c:v>
                </c:pt>
                <c:pt idx="20167">
                  <c:v>845.670033273771</c:v>
                </c:pt>
                <c:pt idx="20169">
                  <c:v>851.92684223807</c:v>
                </c:pt>
                <c:pt idx="20170">
                  <c:v>848.7219670346799</c:v>
                </c:pt>
                <c:pt idx="20171">
                  <c:v>843.69898832038</c:v>
                </c:pt>
                <c:pt idx="20172">
                  <c:v>845.2179334904088</c:v>
                </c:pt>
                <c:pt idx="20173">
                  <c:v>843.2524421071801</c:v>
                </c:pt>
                <c:pt idx="20174">
                  <c:v>837.95442953212</c:v>
                </c:pt>
                <c:pt idx="20175">
                  <c:v>839.54531021643</c:v>
                </c:pt>
                <c:pt idx="20176">
                  <c:v>836.4429449322494</c:v>
                </c:pt>
                <c:pt idx="20177">
                  <c:v>832.8464936950683</c:v>
                </c:pt>
                <c:pt idx="20178">
                  <c:v>834.94876491884</c:v>
                </c:pt>
                <c:pt idx="20179">
                  <c:v>829.20537128466</c:v>
                </c:pt>
                <c:pt idx="20180">
                  <c:v>831.2778902493</c:v>
                </c:pt>
                <c:pt idx="20181">
                  <c:v>822.3489900007194</c:v>
                </c:pt>
                <c:pt idx="20182">
                  <c:v>816.1511441221694</c:v>
                </c:pt>
                <c:pt idx="20183">
                  <c:v>812.0525720211399</c:v>
                </c:pt>
                <c:pt idx="20184">
                  <c:v>801.40178392656</c:v>
                </c:pt>
                <c:pt idx="20185">
                  <c:v>793.7278639597898</c:v>
                </c:pt>
                <c:pt idx="20186">
                  <c:v>684.3303646205094</c:v>
                </c:pt>
                <c:pt idx="20187">
                  <c:v>599.3671268283075</c:v>
                </c:pt>
                <c:pt idx="20188">
                  <c:v>552.5823103880299</c:v>
                </c:pt>
                <c:pt idx="20189">
                  <c:v>526.9445446840489</c:v>
                </c:pt>
                <c:pt idx="20190">
                  <c:v>509.21241381877</c:v>
                </c:pt>
                <c:pt idx="20191">
                  <c:v>495.86217863235</c:v>
                </c:pt>
                <c:pt idx="20192">
                  <c:v>602.61579506722</c:v>
                </c:pt>
                <c:pt idx="20193">
                  <c:v>782.84430366064</c:v>
                </c:pt>
                <c:pt idx="20194">
                  <c:v>784.56871434849</c:v>
                </c:pt>
                <c:pt idx="20195">
                  <c:v>794.21316954627</c:v>
                </c:pt>
                <c:pt idx="20196">
                  <c:v>797.76354942171</c:v>
                </c:pt>
                <c:pt idx="20197">
                  <c:v>804.30848219061</c:v>
                </c:pt>
                <c:pt idx="20198">
                  <c:v>818.75204467976</c:v>
                </c:pt>
                <c:pt idx="20199">
                  <c:v>827.09479234129</c:v>
                </c:pt>
                <c:pt idx="20200">
                  <c:v>835.9263517224794</c:v>
                </c:pt>
                <c:pt idx="20201">
                  <c:v>842.2529323128199</c:v>
                </c:pt>
                <c:pt idx="20202">
                  <c:v>842.41539006565</c:v>
                </c:pt>
                <c:pt idx="20203">
                  <c:v>838.3895560554394</c:v>
                </c:pt>
                <c:pt idx="20204">
                  <c:v>831.8467165250094</c:v>
                </c:pt>
                <c:pt idx="20205">
                  <c:v>838.08744784486</c:v>
                </c:pt>
                <c:pt idx="20206">
                  <c:v>837.9574595253389</c:v>
                </c:pt>
                <c:pt idx="20207">
                  <c:v>834.9765654199289</c:v>
                </c:pt>
                <c:pt idx="20208">
                  <c:v>836.37866502153</c:v>
                </c:pt>
                <c:pt idx="20210">
                  <c:v>841.8264354020494</c:v>
                </c:pt>
                <c:pt idx="20211">
                  <c:v>841.25987899134</c:v>
                </c:pt>
                <c:pt idx="20212">
                  <c:v>709.9450045828294</c:v>
                </c:pt>
                <c:pt idx="20213">
                  <c:v>634.78640586356</c:v>
                </c:pt>
                <c:pt idx="20215">
                  <c:v>564.5063908359589</c:v>
                </c:pt>
                <c:pt idx="20216">
                  <c:v>552.70454099883</c:v>
                </c:pt>
                <c:pt idx="20217">
                  <c:v>538.12426475869</c:v>
                </c:pt>
                <c:pt idx="20218">
                  <c:v>596.47309873513</c:v>
                </c:pt>
                <c:pt idx="20219">
                  <c:v>828.1278086178</c:v>
                </c:pt>
                <c:pt idx="20220">
                  <c:v>824.3622803250983</c:v>
                </c:pt>
                <c:pt idx="20221">
                  <c:v>823.99395508098</c:v>
                </c:pt>
                <c:pt idx="20223">
                  <c:v>823.1656143902084</c:v>
                </c:pt>
                <c:pt idx="20224">
                  <c:v>824.46854276978</c:v>
                </c:pt>
                <c:pt idx="20225">
                  <c:v>821.57096336727</c:v>
                </c:pt>
                <c:pt idx="20226">
                  <c:v>821.8837898383</c:v>
                </c:pt>
                <c:pt idx="20227">
                  <c:v>826.77925616108</c:v>
                </c:pt>
                <c:pt idx="20228">
                  <c:v>825.8316179063194</c:v>
                </c:pt>
                <c:pt idx="20229">
                  <c:v>824.25510320183</c:v>
                </c:pt>
                <c:pt idx="20231">
                  <c:v>818.1571929541799</c:v>
                </c:pt>
                <c:pt idx="20232">
                  <c:v>824.38812666412</c:v>
                </c:pt>
                <c:pt idx="20233">
                  <c:v>821.5433349832601</c:v>
                </c:pt>
                <c:pt idx="20234">
                  <c:v>821.27046485537</c:v>
                </c:pt>
                <c:pt idx="20235">
                  <c:v>817.3176398611594</c:v>
                </c:pt>
                <c:pt idx="20236">
                  <c:v>818.07333283816</c:v>
                </c:pt>
                <c:pt idx="20237">
                  <c:v>817.49287092961</c:v>
                </c:pt>
                <c:pt idx="20239">
                  <c:v>619.92138771736</c:v>
                </c:pt>
                <c:pt idx="20240">
                  <c:v>573.68920854969</c:v>
                </c:pt>
                <c:pt idx="20241">
                  <c:v>546.56347791435</c:v>
                </c:pt>
                <c:pt idx="20242">
                  <c:v>528.96597391873</c:v>
                </c:pt>
                <c:pt idx="20243">
                  <c:v>516.14243751976</c:v>
                </c:pt>
                <c:pt idx="20244">
                  <c:v>515.05194116634</c:v>
                </c:pt>
                <c:pt idx="20245">
                  <c:v>512.461665512968</c:v>
                </c:pt>
                <c:pt idx="20246">
                  <c:v>513.24873172487</c:v>
                </c:pt>
                <c:pt idx="20247">
                  <c:v>513.12540234637</c:v>
                </c:pt>
                <c:pt idx="20248">
                  <c:v>511.62698452924</c:v>
                </c:pt>
                <c:pt idx="20249">
                  <c:v>772.48503173657</c:v>
                </c:pt>
                <c:pt idx="20250">
                  <c:v>804.47400866687</c:v>
                </c:pt>
                <c:pt idx="20251">
                  <c:v>805.2931527809899</c:v>
                </c:pt>
                <c:pt idx="20252">
                  <c:v>807.4127486920294</c:v>
                </c:pt>
                <c:pt idx="20253">
                  <c:v>806.3231268050678</c:v>
                </c:pt>
                <c:pt idx="20254">
                  <c:v>807.6150106800294</c:v>
                </c:pt>
                <c:pt idx="20255">
                  <c:v>804.20797063911</c:v>
                </c:pt>
                <c:pt idx="20256">
                  <c:v>805.49623930803</c:v>
                </c:pt>
                <c:pt idx="20257">
                  <c:v>807.8025217637078</c:v>
                </c:pt>
                <c:pt idx="20258">
                  <c:v>808.49348137383</c:v>
                </c:pt>
                <c:pt idx="20260">
                  <c:v>809.87418696399</c:v>
                </c:pt>
                <c:pt idx="20264">
                  <c:v>811.56004827942</c:v>
                </c:pt>
                <c:pt idx="20265">
                  <c:v>811.8218996831594</c:v>
                </c:pt>
                <c:pt idx="20266">
                  <c:v>812.51635463772</c:v>
                </c:pt>
                <c:pt idx="20267">
                  <c:v>816.17795457987</c:v>
                </c:pt>
                <c:pt idx="20268">
                  <c:v>814.18228754852</c:v>
                </c:pt>
                <c:pt idx="20269">
                  <c:v>815.6596478749287</c:v>
                </c:pt>
                <c:pt idx="20270">
                  <c:v>817.54677799316</c:v>
                </c:pt>
                <c:pt idx="20271">
                  <c:v>817.08972629383</c:v>
                </c:pt>
                <c:pt idx="20272">
                  <c:v>816.50301650129</c:v>
                </c:pt>
                <c:pt idx="20273">
                  <c:v>706.6087201653</c:v>
                </c:pt>
                <c:pt idx="20274">
                  <c:v>626.00231577531</c:v>
                </c:pt>
                <c:pt idx="20275">
                  <c:v>577.45957437091</c:v>
                </c:pt>
                <c:pt idx="20276">
                  <c:v>543.1001113334094</c:v>
                </c:pt>
                <c:pt idx="20277">
                  <c:v>517.89328540407</c:v>
                </c:pt>
                <c:pt idx="20278">
                  <c:v>499.47758100874</c:v>
                </c:pt>
                <c:pt idx="20279">
                  <c:v>488.5067348421189</c:v>
                </c:pt>
                <c:pt idx="20280">
                  <c:v>486.9736821441501</c:v>
                </c:pt>
                <c:pt idx="20282">
                  <c:v>475.30652089672</c:v>
                </c:pt>
                <c:pt idx="20283">
                  <c:v>472.1838760867501</c:v>
                </c:pt>
                <c:pt idx="20284">
                  <c:v>694.8842961579701</c:v>
                </c:pt>
                <c:pt idx="20285">
                  <c:v>717.89773593689</c:v>
                </c:pt>
                <c:pt idx="20287">
                  <c:v>654.78973253084</c:v>
                </c:pt>
                <c:pt idx="20288">
                  <c:v>428.4310124135486</c:v>
                </c:pt>
                <c:pt idx="20289">
                  <c:v>339.6425737899775</c:v>
                </c:pt>
                <c:pt idx="20291">
                  <c:v>296.9024190283706</c:v>
                </c:pt>
                <c:pt idx="20292">
                  <c:v>296.8974778637668</c:v>
                </c:pt>
                <c:pt idx="20293">
                  <c:v>298.8913817630353</c:v>
                </c:pt>
                <c:pt idx="20294">
                  <c:v>298.108514643348</c:v>
                </c:pt>
                <c:pt idx="20295">
                  <c:v>294.0884013499092</c:v>
                </c:pt>
                <c:pt idx="20296">
                  <c:v>287.2301524872001</c:v>
                </c:pt>
                <c:pt idx="20297">
                  <c:v>286.2124343656295</c:v>
                </c:pt>
                <c:pt idx="20298">
                  <c:v>284.5479620917125</c:v>
                </c:pt>
                <c:pt idx="20299">
                  <c:v>284.3830431102</c:v>
                </c:pt>
                <c:pt idx="20300">
                  <c:v>284.5664816523</c:v>
                </c:pt>
                <c:pt idx="20301">
                  <c:v>289.9084628478902</c:v>
                </c:pt>
                <c:pt idx="20302">
                  <c:v>334.622758216208</c:v>
                </c:pt>
                <c:pt idx="20304">
                  <c:v>425.8074622866881</c:v>
                </c:pt>
                <c:pt idx="20306">
                  <c:v>609.6674699021999</c:v>
                </c:pt>
                <c:pt idx="20307">
                  <c:v>595.07482325392</c:v>
                </c:pt>
                <c:pt idx="20308">
                  <c:v>564.3861655214394</c:v>
                </c:pt>
                <c:pt idx="20309">
                  <c:v>548.41239655383</c:v>
                </c:pt>
                <c:pt idx="20310">
                  <c:v>509.0566222316299</c:v>
                </c:pt>
                <c:pt idx="20311">
                  <c:v>492.25323057681</c:v>
                </c:pt>
                <c:pt idx="20312">
                  <c:v>478.1879682122099</c:v>
                </c:pt>
                <c:pt idx="20313">
                  <c:v>472.8725781269</c:v>
                </c:pt>
                <c:pt idx="20314">
                  <c:v>472.87263815055</c:v>
                </c:pt>
                <c:pt idx="20315">
                  <c:v>477.1347893873501</c:v>
                </c:pt>
                <c:pt idx="20318">
                  <c:v>485.1075739787699</c:v>
                </c:pt>
                <c:pt idx="20319">
                  <c:v>711.8652918713889</c:v>
                </c:pt>
                <c:pt idx="20320">
                  <c:v>769.81530237071</c:v>
                </c:pt>
                <c:pt idx="20321">
                  <c:v>768.1839623958099</c:v>
                </c:pt>
                <c:pt idx="20322">
                  <c:v>762.55189351007</c:v>
                </c:pt>
                <c:pt idx="20323">
                  <c:v>759.9547368224394</c:v>
                </c:pt>
                <c:pt idx="20324">
                  <c:v>758.2376863895394</c:v>
                </c:pt>
                <c:pt idx="20325">
                  <c:v>748.8631085014894</c:v>
                </c:pt>
                <c:pt idx="20326">
                  <c:v>734.66844647139</c:v>
                </c:pt>
                <c:pt idx="20328">
                  <c:v>713.0552778294989</c:v>
                </c:pt>
                <c:pt idx="20329">
                  <c:v>703.8805394344794</c:v>
                </c:pt>
                <c:pt idx="20330">
                  <c:v>699.4771094702394</c:v>
                </c:pt>
                <c:pt idx="20331">
                  <c:v>696.9592521166001</c:v>
                </c:pt>
                <c:pt idx="20333">
                  <c:v>698.3112433819375</c:v>
                </c:pt>
                <c:pt idx="20334">
                  <c:v>696.6369849211098</c:v>
                </c:pt>
                <c:pt idx="20335">
                  <c:v>699.4486451638094</c:v>
                </c:pt>
                <c:pt idx="20336">
                  <c:v>696.67383674969</c:v>
                </c:pt>
                <c:pt idx="20337">
                  <c:v>696.07591100353</c:v>
                </c:pt>
                <c:pt idx="20338">
                  <c:v>697.69591375678</c:v>
                </c:pt>
                <c:pt idx="20339">
                  <c:v>696.44304140999</c:v>
                </c:pt>
                <c:pt idx="20340">
                  <c:v>697.63450282436</c:v>
                </c:pt>
                <c:pt idx="20341">
                  <c:v>696.56683547417</c:v>
                </c:pt>
                <c:pt idx="20342">
                  <c:v>695.08884055893</c:v>
                </c:pt>
                <c:pt idx="20343">
                  <c:v>615.59759305746</c:v>
                </c:pt>
                <c:pt idx="20344">
                  <c:v>534.2248154343</c:v>
                </c:pt>
                <c:pt idx="20345">
                  <c:v>493.11154362675</c:v>
                </c:pt>
                <c:pt idx="20346">
                  <c:v>466.0913854911789</c:v>
                </c:pt>
                <c:pt idx="20347">
                  <c:v>447.0963609347999</c:v>
                </c:pt>
                <c:pt idx="20348">
                  <c:v>438.96086591371</c:v>
                </c:pt>
                <c:pt idx="20349">
                  <c:v>435.97901768601</c:v>
                </c:pt>
                <c:pt idx="20350">
                  <c:v>437.13347660985</c:v>
                </c:pt>
                <c:pt idx="20351">
                  <c:v>436.03069287562</c:v>
                </c:pt>
                <c:pt idx="20352">
                  <c:v>437.27660213636</c:v>
                </c:pt>
                <c:pt idx="20353">
                  <c:v>436.093154738839</c:v>
                </c:pt>
                <c:pt idx="20354">
                  <c:v>633.29537241422</c:v>
                </c:pt>
                <c:pt idx="20355">
                  <c:v>665.04603445188</c:v>
                </c:pt>
                <c:pt idx="20552">
                  <c:v>319.15574272543</c:v>
                </c:pt>
                <c:pt idx="20553">
                  <c:v>489.0550638782199</c:v>
                </c:pt>
                <c:pt idx="20554">
                  <c:v>629.79058897783</c:v>
                </c:pt>
                <c:pt idx="20555">
                  <c:v>669.4001962994294</c:v>
                </c:pt>
                <c:pt idx="20556">
                  <c:v>691.5987289524101</c:v>
                </c:pt>
                <c:pt idx="20557">
                  <c:v>697.3618746958289</c:v>
                </c:pt>
                <c:pt idx="20558">
                  <c:v>699.6467023343901</c:v>
                </c:pt>
                <c:pt idx="20559">
                  <c:v>697.96179352777</c:v>
                </c:pt>
                <c:pt idx="20560">
                  <c:v>695.3104531342086</c:v>
                </c:pt>
                <c:pt idx="20561">
                  <c:v>699.5280598628701</c:v>
                </c:pt>
                <c:pt idx="20562">
                  <c:v>695.75565367707</c:v>
                </c:pt>
                <c:pt idx="20563">
                  <c:v>698.6671830805689</c:v>
                </c:pt>
                <c:pt idx="20564">
                  <c:v>698.0195511119489</c:v>
                </c:pt>
                <c:pt idx="20565">
                  <c:v>695.4394940361105</c:v>
                </c:pt>
                <c:pt idx="20566">
                  <c:v>698.59849582221</c:v>
                </c:pt>
                <c:pt idx="20567">
                  <c:v>698.66508510827</c:v>
                </c:pt>
                <c:pt idx="20568">
                  <c:v>697.94835026497</c:v>
                </c:pt>
                <c:pt idx="20569">
                  <c:v>654.26501752289</c:v>
                </c:pt>
                <c:pt idx="20570">
                  <c:v>553.78730133951</c:v>
                </c:pt>
                <c:pt idx="20571">
                  <c:v>507.31687875414</c:v>
                </c:pt>
                <c:pt idx="20572">
                  <c:v>478.4019508191196</c:v>
                </c:pt>
                <c:pt idx="20573">
                  <c:v>457.64249429785</c:v>
                </c:pt>
                <c:pt idx="20574">
                  <c:v>448.98099931733</c:v>
                </c:pt>
                <c:pt idx="20575">
                  <c:v>442.2028104584599</c:v>
                </c:pt>
                <c:pt idx="20576">
                  <c:v>443.1241244986091</c:v>
                </c:pt>
                <c:pt idx="20577">
                  <c:v>416.4881266760791</c:v>
                </c:pt>
                <c:pt idx="20578">
                  <c:v>291.1181347507309</c:v>
                </c:pt>
                <c:pt idx="20579">
                  <c:v>212.4812640889375</c:v>
                </c:pt>
                <c:pt idx="20742">
                  <c:v>423.3243890774771</c:v>
                </c:pt>
                <c:pt idx="20743">
                  <c:v>609.8218713731738</c:v>
                </c:pt>
                <c:pt idx="20744">
                  <c:v>609.4613001608816</c:v>
                </c:pt>
                <c:pt idx="20745">
                  <c:v>535.2007254213338</c:v>
                </c:pt>
                <c:pt idx="20746">
                  <c:v>546.1124181818587</c:v>
                </c:pt>
                <c:pt idx="20748">
                  <c:v>488.1913385290399</c:v>
                </c:pt>
                <c:pt idx="20749">
                  <c:v>475.326405347629</c:v>
                </c:pt>
                <c:pt idx="20750">
                  <c:v>467.78177093935</c:v>
                </c:pt>
                <c:pt idx="20751">
                  <c:v>438.9102186772289</c:v>
                </c:pt>
                <c:pt idx="20752">
                  <c:v>396.45021536531</c:v>
                </c:pt>
                <c:pt idx="20753">
                  <c:v>335.51780586409</c:v>
                </c:pt>
                <c:pt idx="20755">
                  <c:v>179.202864567738</c:v>
                </c:pt>
                <c:pt idx="20756">
                  <c:v>174.288334513447</c:v>
                </c:pt>
                <c:pt idx="20757">
                  <c:v>185.812095520025</c:v>
                </c:pt>
                <c:pt idx="20758">
                  <c:v>279.6039608996014</c:v>
                </c:pt>
                <c:pt idx="20759">
                  <c:v>298.8149868005581</c:v>
                </c:pt>
                <c:pt idx="20760">
                  <c:v>299.4829508941332</c:v>
                </c:pt>
                <c:pt idx="20762">
                  <c:v>323.2151207547471</c:v>
                </c:pt>
                <c:pt idx="20763">
                  <c:v>361.4534732010699</c:v>
                </c:pt>
                <c:pt idx="20764">
                  <c:v>415.223480890372</c:v>
                </c:pt>
                <c:pt idx="20765">
                  <c:v>515.126866399602</c:v>
                </c:pt>
                <c:pt idx="20766">
                  <c:v>623.529084029813</c:v>
                </c:pt>
                <c:pt idx="20767">
                  <c:v>659.9767214589</c:v>
                </c:pt>
                <c:pt idx="20768">
                  <c:v>696.72735821485</c:v>
                </c:pt>
                <c:pt idx="20769">
                  <c:v>732.0520659026088</c:v>
                </c:pt>
                <c:pt idx="20770">
                  <c:v>734.9177853903899</c:v>
                </c:pt>
                <c:pt idx="20771">
                  <c:v>734.35193235911</c:v>
                </c:pt>
                <c:pt idx="20772">
                  <c:v>731.64158596757</c:v>
                </c:pt>
                <c:pt idx="20773">
                  <c:v>734.70412342943</c:v>
                </c:pt>
                <c:pt idx="20774">
                  <c:v>732.2386638810285</c:v>
                </c:pt>
                <c:pt idx="20775">
                  <c:v>735.3460946513394</c:v>
                </c:pt>
                <c:pt idx="20776">
                  <c:v>734.62257422701</c:v>
                </c:pt>
                <c:pt idx="20777">
                  <c:v>732.0867104863</c:v>
                </c:pt>
                <c:pt idx="20778">
                  <c:v>734.98866916937</c:v>
                </c:pt>
                <c:pt idx="20779">
                  <c:v>733.8196913647</c:v>
                </c:pt>
                <c:pt idx="20780">
                  <c:v>616.8601888406894</c:v>
                </c:pt>
                <c:pt idx="20782">
                  <c:v>516.10341396366</c:v>
                </c:pt>
                <c:pt idx="20783">
                  <c:v>491.7551199761589</c:v>
                </c:pt>
                <c:pt idx="20784">
                  <c:v>479.9134953856</c:v>
                </c:pt>
                <c:pt idx="20785">
                  <c:v>469.66761945031</c:v>
                </c:pt>
                <c:pt idx="20786">
                  <c:v>471.763956752119</c:v>
                </c:pt>
                <c:pt idx="20787">
                  <c:v>468.8398182446196</c:v>
                </c:pt>
                <c:pt idx="20788">
                  <c:v>467.299188737699</c:v>
                </c:pt>
                <c:pt idx="20789">
                  <c:v>471.36983582109</c:v>
                </c:pt>
                <c:pt idx="20790">
                  <c:v>513.24361637182</c:v>
                </c:pt>
                <c:pt idx="20791">
                  <c:v>735.6439404074401</c:v>
                </c:pt>
                <c:pt idx="20792">
                  <c:v>734.1599067137</c:v>
                </c:pt>
                <c:pt idx="20793">
                  <c:v>736.78464517576</c:v>
                </c:pt>
                <c:pt idx="20794">
                  <c:v>737.09034968464</c:v>
                </c:pt>
                <c:pt idx="20795">
                  <c:v>737.6454337651501</c:v>
                </c:pt>
                <c:pt idx="20796">
                  <c:v>736.12787373408</c:v>
                </c:pt>
                <c:pt idx="20797">
                  <c:v>738.4276513436289</c:v>
                </c:pt>
                <c:pt idx="20798">
                  <c:v>736.7329194492094</c:v>
                </c:pt>
                <c:pt idx="20799">
                  <c:v>737.0064254124584</c:v>
                </c:pt>
                <c:pt idx="20800">
                  <c:v>736.63945564102</c:v>
                </c:pt>
                <c:pt idx="20801">
                  <c:v>735.2208876097201</c:v>
                </c:pt>
                <c:pt idx="20802">
                  <c:v>737.60647062251</c:v>
                </c:pt>
                <c:pt idx="20803">
                  <c:v>736.48803830681</c:v>
                </c:pt>
                <c:pt idx="20804">
                  <c:v>739.29147568362</c:v>
                </c:pt>
                <c:pt idx="20805">
                  <c:v>736.60180199363</c:v>
                </c:pt>
                <c:pt idx="20806">
                  <c:v>644.5656003155689</c:v>
                </c:pt>
                <c:pt idx="20807">
                  <c:v>499.0386371075039</c:v>
                </c:pt>
                <c:pt idx="20808">
                  <c:v>351.8295684300584</c:v>
                </c:pt>
                <c:pt idx="20809">
                  <c:v>267.9006896323437</c:v>
                </c:pt>
                <c:pt idx="20810">
                  <c:v>266.9941930383237</c:v>
                </c:pt>
                <c:pt idx="20812">
                  <c:v>313.5374949932752</c:v>
                </c:pt>
                <c:pt idx="20813">
                  <c:v>345.919682713514</c:v>
                </c:pt>
                <c:pt idx="20814">
                  <c:v>235.157990364544</c:v>
                </c:pt>
                <c:pt idx="20827">
                  <c:v>168.0477770863674</c:v>
                </c:pt>
                <c:pt idx="20828">
                  <c:v>269.6746292378183</c:v>
                </c:pt>
                <c:pt idx="20829">
                  <c:v>299.1722812271188</c:v>
                </c:pt>
                <c:pt idx="20830">
                  <c:v>299.9259511765942</c:v>
                </c:pt>
                <c:pt idx="20831">
                  <c:v>299.9513529971494</c:v>
                </c:pt>
                <c:pt idx="20832">
                  <c:v>299.7376110313986</c:v>
                </c:pt>
                <c:pt idx="20833">
                  <c:v>308.3613997002689</c:v>
                </c:pt>
                <c:pt idx="20834">
                  <c:v>329.0480971978026</c:v>
                </c:pt>
                <c:pt idx="20835">
                  <c:v>341.179857878658</c:v>
                </c:pt>
                <c:pt idx="20836">
                  <c:v>345.8583535604398</c:v>
                </c:pt>
                <c:pt idx="20837">
                  <c:v>325.4741731374662</c:v>
                </c:pt>
                <c:pt idx="20838">
                  <c:v>304.9422675546026</c:v>
                </c:pt>
                <c:pt idx="20839">
                  <c:v>313.279269920057</c:v>
                </c:pt>
                <c:pt idx="20840">
                  <c:v>297.9387818918846</c:v>
                </c:pt>
                <c:pt idx="20841">
                  <c:v>273.839181019465</c:v>
                </c:pt>
                <c:pt idx="20842">
                  <c:v>271.4520335415816</c:v>
                </c:pt>
                <c:pt idx="20843">
                  <c:v>269.5924550674468</c:v>
                </c:pt>
                <c:pt idx="20844">
                  <c:v>269.1568177266404</c:v>
                </c:pt>
                <c:pt idx="20845">
                  <c:v>267.2389256692258</c:v>
                </c:pt>
                <c:pt idx="20846">
                  <c:v>265.8972354830562</c:v>
                </c:pt>
                <c:pt idx="20847">
                  <c:v>264.3874178321696</c:v>
                </c:pt>
                <c:pt idx="20848">
                  <c:v>261.960247531365</c:v>
                </c:pt>
                <c:pt idx="20862">
                  <c:v>169.5719155291708</c:v>
                </c:pt>
                <c:pt idx="20863">
                  <c:v>281.8571093341553</c:v>
                </c:pt>
                <c:pt idx="20864">
                  <c:v>347.51448024255</c:v>
                </c:pt>
                <c:pt idx="20866">
                  <c:v>555.6316094051429</c:v>
                </c:pt>
                <c:pt idx="20867">
                  <c:v>653.4198462192598</c:v>
                </c:pt>
                <c:pt idx="20868">
                  <c:v>724.3152776075499</c:v>
                </c:pt>
                <c:pt idx="20869">
                  <c:v>741.9135994547294</c:v>
                </c:pt>
                <c:pt idx="20870">
                  <c:v>741.90031201994</c:v>
                </c:pt>
                <c:pt idx="20871">
                  <c:v>742.3298269294</c:v>
                </c:pt>
                <c:pt idx="20873">
                  <c:v>741.0217248422894</c:v>
                </c:pt>
                <c:pt idx="20875">
                  <c:v>744.23867371042</c:v>
                </c:pt>
                <c:pt idx="20876">
                  <c:v>742.5816257444085</c:v>
                </c:pt>
                <c:pt idx="20877">
                  <c:v>742.98373308883</c:v>
                </c:pt>
                <c:pt idx="20878">
                  <c:v>743.4242161588294</c:v>
                </c:pt>
                <c:pt idx="20879">
                  <c:v>741.40882827003</c:v>
                </c:pt>
                <c:pt idx="20880">
                  <c:v>745.3068320105299</c:v>
                </c:pt>
                <c:pt idx="20881">
                  <c:v>742.22884331283</c:v>
                </c:pt>
                <c:pt idx="20882">
                  <c:v>741.89508366192</c:v>
                </c:pt>
                <c:pt idx="20883">
                  <c:v>742.5977284149886</c:v>
                </c:pt>
                <c:pt idx="20884">
                  <c:v>744.41353524832</c:v>
                </c:pt>
                <c:pt idx="20885">
                  <c:v>644.71887718814</c:v>
                </c:pt>
                <c:pt idx="20886">
                  <c:v>568.2427946257799</c:v>
                </c:pt>
                <c:pt idx="20887">
                  <c:v>527.89401820238</c:v>
                </c:pt>
                <c:pt idx="20888">
                  <c:v>509.719989758899</c:v>
                </c:pt>
                <c:pt idx="20889">
                  <c:v>497.4162681542599</c:v>
                </c:pt>
                <c:pt idx="20890">
                  <c:v>497.94030383372</c:v>
                </c:pt>
                <c:pt idx="20891">
                  <c:v>511.62452737964</c:v>
                </c:pt>
                <c:pt idx="20892">
                  <c:v>528.3672473913779</c:v>
                </c:pt>
                <c:pt idx="20893">
                  <c:v>547.6266325824801</c:v>
                </c:pt>
                <c:pt idx="20894">
                  <c:v>558.8707524259801</c:v>
                </c:pt>
                <c:pt idx="20895">
                  <c:v>551.57680317482</c:v>
                </c:pt>
                <c:pt idx="20896">
                  <c:v>805.08512051304</c:v>
                </c:pt>
                <c:pt idx="20897">
                  <c:v>848.64501695361</c:v>
                </c:pt>
                <c:pt idx="20898">
                  <c:v>844.2096686818194</c:v>
                </c:pt>
                <c:pt idx="20899">
                  <c:v>839.69749528826</c:v>
                </c:pt>
                <c:pt idx="20900">
                  <c:v>846.8610027541494</c:v>
                </c:pt>
                <c:pt idx="20901">
                  <c:v>847.09898309057</c:v>
                </c:pt>
                <c:pt idx="20902">
                  <c:v>848.02735640861</c:v>
                </c:pt>
                <c:pt idx="20903">
                  <c:v>848.51343664694</c:v>
                </c:pt>
                <c:pt idx="20904">
                  <c:v>841.5657613437394</c:v>
                </c:pt>
                <c:pt idx="20905">
                  <c:v>845.5465088275494</c:v>
                </c:pt>
                <c:pt idx="20906">
                  <c:v>844.16933783354</c:v>
                </c:pt>
                <c:pt idx="20907">
                  <c:v>846.83830787628</c:v>
                </c:pt>
                <c:pt idx="20908">
                  <c:v>843.68483480619</c:v>
                </c:pt>
                <c:pt idx="20909">
                  <c:v>839.8999665332499</c:v>
                </c:pt>
                <c:pt idx="20910">
                  <c:v>846.29084372439</c:v>
                </c:pt>
                <c:pt idx="20911">
                  <c:v>844.8773913702</c:v>
                </c:pt>
                <c:pt idx="20912">
                  <c:v>847.3478868198388</c:v>
                </c:pt>
                <c:pt idx="20913">
                  <c:v>845.2657082063</c:v>
                </c:pt>
                <c:pt idx="20914">
                  <c:v>844.7327210969094</c:v>
                </c:pt>
                <c:pt idx="20915">
                  <c:v>843.77453788481</c:v>
                </c:pt>
                <c:pt idx="20917">
                  <c:v>842.13953802022</c:v>
                </c:pt>
                <c:pt idx="20918">
                  <c:v>844.69560332618</c:v>
                </c:pt>
                <c:pt idx="20919">
                  <c:v>849.2210858808294</c:v>
                </c:pt>
                <c:pt idx="20920">
                  <c:v>745.1672268140372</c:v>
                </c:pt>
                <c:pt idx="20921">
                  <c:v>657.2241528933794</c:v>
                </c:pt>
                <c:pt idx="20922">
                  <c:v>602.24906527404</c:v>
                </c:pt>
                <c:pt idx="20923">
                  <c:v>571.79573665067</c:v>
                </c:pt>
                <c:pt idx="20924">
                  <c:v>556.8952021962187</c:v>
                </c:pt>
                <c:pt idx="20926">
                  <c:v>544.95407326321</c:v>
                </c:pt>
                <c:pt idx="20927">
                  <c:v>542.95531376515</c:v>
                </c:pt>
                <c:pt idx="20928">
                  <c:v>543.54017711311</c:v>
                </c:pt>
                <c:pt idx="20929">
                  <c:v>547.33820163409</c:v>
                </c:pt>
                <c:pt idx="20930">
                  <c:v>545.2605654702394</c:v>
                </c:pt>
                <c:pt idx="20931">
                  <c:v>792.4663154580401</c:v>
                </c:pt>
                <c:pt idx="20932">
                  <c:v>846.07153674099</c:v>
                </c:pt>
                <c:pt idx="20933">
                  <c:v>844.7974754018498</c:v>
                </c:pt>
                <c:pt idx="20934">
                  <c:v>844.8824445840194</c:v>
                </c:pt>
                <c:pt idx="20935">
                  <c:v>839.0229982049387</c:v>
                </c:pt>
                <c:pt idx="20936">
                  <c:v>843.50644286531</c:v>
                </c:pt>
                <c:pt idx="20937">
                  <c:v>843.02156672807</c:v>
                </c:pt>
                <c:pt idx="20938">
                  <c:v>849.27392300779</c:v>
                </c:pt>
                <c:pt idx="20939">
                  <c:v>847.4895358054389</c:v>
                </c:pt>
                <c:pt idx="20940">
                  <c:v>844.09359747815</c:v>
                </c:pt>
                <c:pt idx="20941">
                  <c:v>849.4592668102077</c:v>
                </c:pt>
                <c:pt idx="20942">
                  <c:v>848.04594827163</c:v>
                </c:pt>
                <c:pt idx="20943">
                  <c:v>853.28941327833</c:v>
                </c:pt>
                <c:pt idx="20944">
                  <c:v>853.92137323497</c:v>
                </c:pt>
                <c:pt idx="20945">
                  <c:v>851.1616289024678</c:v>
                </c:pt>
                <c:pt idx="20946">
                  <c:v>854.61813730787</c:v>
                </c:pt>
                <c:pt idx="20948">
                  <c:v>856.40482431335</c:v>
                </c:pt>
                <c:pt idx="20949">
                  <c:v>854.44154284764</c:v>
                </c:pt>
                <c:pt idx="20950">
                  <c:v>854.17004502905</c:v>
                </c:pt>
                <c:pt idx="20951">
                  <c:v>857.04473060968</c:v>
                </c:pt>
                <c:pt idx="20952">
                  <c:v>851.7600527956288</c:v>
                </c:pt>
                <c:pt idx="20953">
                  <c:v>849.67187955743</c:v>
                </c:pt>
                <c:pt idx="20954">
                  <c:v>853.62046004681</c:v>
                </c:pt>
                <c:pt idx="20955">
                  <c:v>754.9201429439294</c:v>
                </c:pt>
                <c:pt idx="20956">
                  <c:v>663.3543512196</c:v>
                </c:pt>
                <c:pt idx="20957">
                  <c:v>608.78981613882</c:v>
                </c:pt>
                <c:pt idx="20958">
                  <c:v>576.5904224997594</c:v>
                </c:pt>
                <c:pt idx="20959">
                  <c:v>553.17465644873</c:v>
                </c:pt>
                <c:pt idx="20960">
                  <c:v>539.9499576189394</c:v>
                </c:pt>
                <c:pt idx="20961">
                  <c:v>535.94050907603</c:v>
                </c:pt>
                <c:pt idx="20962">
                  <c:v>529.2089557916601</c:v>
                </c:pt>
                <c:pt idx="20963">
                  <c:v>528.45305931625</c:v>
                </c:pt>
                <c:pt idx="20964">
                  <c:v>525.80780466176</c:v>
                </c:pt>
                <c:pt idx="20965">
                  <c:v>519.5499491747594</c:v>
                </c:pt>
                <c:pt idx="20966">
                  <c:v>735.43322733788</c:v>
                </c:pt>
                <c:pt idx="20967">
                  <c:v>791.17863247019</c:v>
                </c:pt>
                <c:pt idx="20968">
                  <c:v>781.72804456904</c:v>
                </c:pt>
                <c:pt idx="20969">
                  <c:v>773.5420891220389</c:v>
                </c:pt>
                <c:pt idx="20970">
                  <c:v>768.44813234565</c:v>
                </c:pt>
                <c:pt idx="20971">
                  <c:v>774.43581209013</c:v>
                </c:pt>
                <c:pt idx="20972">
                  <c:v>775.79639056626</c:v>
                </c:pt>
                <c:pt idx="20973">
                  <c:v>779.8099677988694</c:v>
                </c:pt>
                <c:pt idx="20974">
                  <c:v>783.4571650409878</c:v>
                </c:pt>
                <c:pt idx="20975">
                  <c:v>792.5222533303994</c:v>
                </c:pt>
                <c:pt idx="20977">
                  <c:v>806.340666141788</c:v>
                </c:pt>
                <c:pt idx="20978">
                  <c:v>814.01358590615</c:v>
                </c:pt>
                <c:pt idx="20979">
                  <c:v>821.1390527147694</c:v>
                </c:pt>
                <c:pt idx="20980">
                  <c:v>831.0651667720894</c:v>
                </c:pt>
                <c:pt idx="20981">
                  <c:v>837.75770663255</c:v>
                </c:pt>
                <c:pt idx="20982">
                  <c:v>838.3882549104601</c:v>
                </c:pt>
                <c:pt idx="20983">
                  <c:v>842.2411372812799</c:v>
                </c:pt>
                <c:pt idx="20984">
                  <c:v>843.78619715555</c:v>
                </c:pt>
                <c:pt idx="20985">
                  <c:v>838.53530965015</c:v>
                </c:pt>
                <c:pt idx="20986">
                  <c:v>838.5146609189999</c:v>
                </c:pt>
                <c:pt idx="20987">
                  <c:v>837.69578996783</c:v>
                </c:pt>
                <c:pt idx="20988">
                  <c:v>836.5460394514594</c:v>
                </c:pt>
                <c:pt idx="20989">
                  <c:v>834.4623063740094</c:v>
                </c:pt>
                <c:pt idx="20990">
                  <c:v>746.71905016763</c:v>
                </c:pt>
                <c:pt idx="20991">
                  <c:v>654.42845156612</c:v>
                </c:pt>
                <c:pt idx="20992">
                  <c:v>603.0236691164189</c:v>
                </c:pt>
                <c:pt idx="20993">
                  <c:v>573.78056652774</c:v>
                </c:pt>
                <c:pt idx="20994">
                  <c:v>554.8376939211701</c:v>
                </c:pt>
                <c:pt idx="20995">
                  <c:v>546.3185550214189</c:v>
                </c:pt>
                <c:pt idx="20996">
                  <c:v>547.2950188252294</c:v>
                </c:pt>
                <c:pt idx="20997">
                  <c:v>543.45305106025</c:v>
                </c:pt>
                <c:pt idx="20998">
                  <c:v>543.74327737678</c:v>
                </c:pt>
                <c:pt idx="20999">
                  <c:v>548.68333665409</c:v>
                </c:pt>
                <c:pt idx="21000">
                  <c:v>544.69824776981</c:v>
                </c:pt>
                <c:pt idx="21001">
                  <c:v>759.1072273682394</c:v>
                </c:pt>
                <c:pt idx="21002">
                  <c:v>836.6699877067901</c:v>
                </c:pt>
                <c:pt idx="21003">
                  <c:v>836.4804387076</c:v>
                </c:pt>
                <c:pt idx="21004">
                  <c:v>831.13401651302</c:v>
                </c:pt>
                <c:pt idx="21005">
                  <c:v>827.20547433811</c:v>
                </c:pt>
                <c:pt idx="21006">
                  <c:v>825.2868250701</c:v>
                </c:pt>
                <c:pt idx="21007">
                  <c:v>825.27877734797</c:v>
                </c:pt>
                <c:pt idx="21008">
                  <c:v>825.4908768086</c:v>
                </c:pt>
                <c:pt idx="21009">
                  <c:v>822.56507870002</c:v>
                </c:pt>
                <c:pt idx="21010">
                  <c:v>819.55377981554</c:v>
                </c:pt>
                <c:pt idx="21011">
                  <c:v>817.5768403859194</c:v>
                </c:pt>
                <c:pt idx="21012">
                  <c:v>815.6963599631</c:v>
                </c:pt>
                <c:pt idx="21013">
                  <c:v>815.2625054428694</c:v>
                </c:pt>
                <c:pt idx="21014">
                  <c:v>817.38857960813</c:v>
                </c:pt>
                <c:pt idx="21015">
                  <c:v>813.8102058177788</c:v>
                </c:pt>
                <c:pt idx="21016">
                  <c:v>813.0456942787</c:v>
                </c:pt>
                <c:pt idx="21017">
                  <c:v>752.17260865743</c:v>
                </c:pt>
                <c:pt idx="21018">
                  <c:v>489.4984584896962</c:v>
                </c:pt>
                <c:pt idx="21020">
                  <c:v>297.3659037153362</c:v>
                </c:pt>
                <c:pt idx="21021">
                  <c:v>293.5302214553042</c:v>
                </c:pt>
                <c:pt idx="21022">
                  <c:v>291.8120289057993</c:v>
                </c:pt>
                <c:pt idx="21037">
                  <c:v>142.2301646675443</c:v>
                </c:pt>
                <c:pt idx="21038">
                  <c:v>277.3889633051141</c:v>
                </c:pt>
                <c:pt idx="21039">
                  <c:v>403.3379518167241</c:v>
                </c:pt>
                <c:pt idx="21040">
                  <c:v>429.387149487712</c:v>
                </c:pt>
                <c:pt idx="21041">
                  <c:v>457.172749782471</c:v>
                </c:pt>
                <c:pt idx="21042">
                  <c:v>488.1250568086119</c:v>
                </c:pt>
                <c:pt idx="21043">
                  <c:v>513.07543127984</c:v>
                </c:pt>
                <c:pt idx="21044">
                  <c:v>541.130167278686</c:v>
                </c:pt>
                <c:pt idx="21045">
                  <c:v>565.2028933526805</c:v>
                </c:pt>
                <c:pt idx="21046">
                  <c:v>591.71865801737</c:v>
                </c:pt>
                <c:pt idx="21047">
                  <c:v>649.38871621716</c:v>
                </c:pt>
                <c:pt idx="21048">
                  <c:v>747.4245129512001</c:v>
                </c:pt>
                <c:pt idx="21049">
                  <c:v>804.8845276933189</c:v>
                </c:pt>
                <c:pt idx="21050">
                  <c:v>802.09506937452</c:v>
                </c:pt>
                <c:pt idx="21051">
                  <c:v>803.99845034196</c:v>
                </c:pt>
                <c:pt idx="21052">
                  <c:v>801.4426167006687</c:v>
                </c:pt>
                <c:pt idx="21053">
                  <c:v>803.07067629463</c:v>
                </c:pt>
                <c:pt idx="21054">
                  <c:v>807.52552413629</c:v>
                </c:pt>
                <c:pt idx="21055">
                  <c:v>806.47355968167</c:v>
                </c:pt>
                <c:pt idx="21056">
                  <c:v>806.67144809338</c:v>
                </c:pt>
                <c:pt idx="21057">
                  <c:v>804.79244599219</c:v>
                </c:pt>
                <c:pt idx="21058">
                  <c:v>807.73698206524</c:v>
                </c:pt>
                <c:pt idx="21059">
                  <c:v>806.53555268217</c:v>
                </c:pt>
                <c:pt idx="21060">
                  <c:v>742.9754789137801</c:v>
                </c:pt>
                <c:pt idx="21061">
                  <c:v>643.0388502754</c:v>
                </c:pt>
                <c:pt idx="21062">
                  <c:v>589.5069799809601</c:v>
                </c:pt>
                <c:pt idx="21064">
                  <c:v>538.57549885798</c:v>
                </c:pt>
                <c:pt idx="21065">
                  <c:v>522.7471391732394</c:v>
                </c:pt>
                <c:pt idx="21066">
                  <c:v>514.7277352219</c:v>
                </c:pt>
                <c:pt idx="21067">
                  <c:v>514.8331991798</c:v>
                </c:pt>
                <c:pt idx="21068">
                  <c:v>504.4162883412888</c:v>
                </c:pt>
                <c:pt idx="21069">
                  <c:v>493.60847373265</c:v>
                </c:pt>
                <c:pt idx="21070">
                  <c:v>484.49398082002</c:v>
                </c:pt>
                <c:pt idx="21071">
                  <c:v>638.6609143864389</c:v>
                </c:pt>
                <c:pt idx="21072">
                  <c:v>734.10108952884</c:v>
                </c:pt>
                <c:pt idx="21074">
                  <c:v>712.20919091656</c:v>
                </c:pt>
                <c:pt idx="21075">
                  <c:v>706.3045326089001</c:v>
                </c:pt>
                <c:pt idx="21076">
                  <c:v>703.560008822948</c:v>
                </c:pt>
                <c:pt idx="21077">
                  <c:v>705.08674637977</c:v>
                </c:pt>
                <c:pt idx="21078">
                  <c:v>705.05890520486</c:v>
                </c:pt>
                <c:pt idx="21079">
                  <c:v>703.30557445031</c:v>
                </c:pt>
                <c:pt idx="21080">
                  <c:v>702.97084756279</c:v>
                </c:pt>
                <c:pt idx="21082">
                  <c:v>704.02856045633</c:v>
                </c:pt>
                <c:pt idx="21083">
                  <c:v>703.56790032713</c:v>
                </c:pt>
                <c:pt idx="21084">
                  <c:v>701.83598653986</c:v>
                </c:pt>
                <c:pt idx="21086">
                  <c:v>702.29450313916</c:v>
                </c:pt>
                <c:pt idx="21087">
                  <c:v>704.00179357913</c:v>
                </c:pt>
                <c:pt idx="21088">
                  <c:v>701.60481811354</c:v>
                </c:pt>
                <c:pt idx="21089">
                  <c:v>702.03733607888</c:v>
                </c:pt>
                <c:pt idx="21090">
                  <c:v>703.53350235816</c:v>
                </c:pt>
                <c:pt idx="21092">
                  <c:v>714.5725338307001</c:v>
                </c:pt>
                <c:pt idx="21093">
                  <c:v>725.22777406293</c:v>
                </c:pt>
                <c:pt idx="21094">
                  <c:v>737.5106951148689</c:v>
                </c:pt>
                <c:pt idx="21095">
                  <c:v>704.9626791968786</c:v>
                </c:pt>
                <c:pt idx="21096">
                  <c:v>613.80301251517</c:v>
                </c:pt>
                <c:pt idx="21097">
                  <c:v>572.28827956094</c:v>
                </c:pt>
                <c:pt idx="21098">
                  <c:v>553.39299486767</c:v>
                </c:pt>
                <c:pt idx="21099">
                  <c:v>533.72686624595</c:v>
                </c:pt>
                <c:pt idx="21101">
                  <c:v>511.707555049089</c:v>
                </c:pt>
                <c:pt idx="21102">
                  <c:v>512.79593927439</c:v>
                </c:pt>
                <c:pt idx="21103">
                  <c:v>506.4168365973499</c:v>
                </c:pt>
                <c:pt idx="21104">
                  <c:v>499.7384983279196</c:v>
                </c:pt>
                <c:pt idx="21105">
                  <c:v>495.8645007891601</c:v>
                </c:pt>
                <c:pt idx="21106">
                  <c:v>645.87274345943</c:v>
                </c:pt>
                <c:pt idx="21107">
                  <c:v>759.29921385769</c:v>
                </c:pt>
                <c:pt idx="21108">
                  <c:v>744.59637564161</c:v>
                </c:pt>
                <c:pt idx="21109">
                  <c:v>722.53983923578</c:v>
                </c:pt>
                <c:pt idx="21110">
                  <c:v>708.2271676768198</c:v>
                </c:pt>
                <c:pt idx="21111">
                  <c:v>703.10452672778</c:v>
                </c:pt>
                <c:pt idx="21112">
                  <c:v>696.91287422363</c:v>
                </c:pt>
                <c:pt idx="21113">
                  <c:v>695.79098161509</c:v>
                </c:pt>
                <c:pt idx="21114">
                  <c:v>698.3142933520401</c:v>
                </c:pt>
                <c:pt idx="21115">
                  <c:v>697.39040815302</c:v>
                </c:pt>
                <c:pt idx="21116">
                  <c:v>698.5488106991</c:v>
                </c:pt>
                <c:pt idx="21117">
                  <c:v>698.22834288232</c:v>
                </c:pt>
                <c:pt idx="21118">
                  <c:v>695.32696255764</c:v>
                </c:pt>
                <c:pt idx="21119">
                  <c:v>698.3454001716</c:v>
                </c:pt>
                <c:pt idx="21120">
                  <c:v>696.99717787979</c:v>
                </c:pt>
                <c:pt idx="21121">
                  <c:v>694.1373177426301</c:v>
                </c:pt>
                <c:pt idx="21122">
                  <c:v>696.73318354385</c:v>
                </c:pt>
                <c:pt idx="21123">
                  <c:v>694.3439271288394</c:v>
                </c:pt>
                <c:pt idx="21124">
                  <c:v>692.87619185818</c:v>
                </c:pt>
                <c:pt idx="21125">
                  <c:v>695.3455847192189</c:v>
                </c:pt>
                <c:pt idx="21126">
                  <c:v>693.8084568571301</c:v>
                </c:pt>
                <c:pt idx="21127">
                  <c:v>692.1657694457085</c:v>
                </c:pt>
                <c:pt idx="21128">
                  <c:v>695.6215591617088</c:v>
                </c:pt>
                <c:pt idx="21129">
                  <c:v>693.1715206070598</c:v>
                </c:pt>
                <c:pt idx="21130">
                  <c:v>655.49197208148</c:v>
                </c:pt>
                <c:pt idx="21131">
                  <c:v>553.7389404146201</c:v>
                </c:pt>
                <c:pt idx="21132">
                  <c:v>501.3139964470391</c:v>
                </c:pt>
                <c:pt idx="21133">
                  <c:v>473.7058641000901</c:v>
                </c:pt>
                <c:pt idx="21134">
                  <c:v>332.960844291371</c:v>
                </c:pt>
                <c:pt idx="21282">
                  <c:v>398.9110078553676</c:v>
                </c:pt>
                <c:pt idx="21283">
                  <c:v>399.4082601263623</c:v>
                </c:pt>
                <c:pt idx="21284">
                  <c:v>532.2409635158925</c:v>
                </c:pt>
                <c:pt idx="21285">
                  <c:v>616.412796276626</c:v>
                </c:pt>
                <c:pt idx="21286">
                  <c:v>637.6639133300371</c:v>
                </c:pt>
                <c:pt idx="21287">
                  <c:v>665.50316084973</c:v>
                </c:pt>
                <c:pt idx="21288">
                  <c:v>668.9956825402701</c:v>
                </c:pt>
                <c:pt idx="21289">
                  <c:v>667.67175061489</c:v>
                </c:pt>
                <c:pt idx="21290">
                  <c:v>667.69717293051</c:v>
                </c:pt>
                <c:pt idx="21291">
                  <c:v>667.51004956927</c:v>
                </c:pt>
                <c:pt idx="21292">
                  <c:v>666.08156771063</c:v>
                </c:pt>
                <c:pt idx="21294">
                  <c:v>669.8338451585701</c:v>
                </c:pt>
                <c:pt idx="21295">
                  <c:v>668.74435523059</c:v>
                </c:pt>
                <c:pt idx="21296">
                  <c:v>668.45581467683</c:v>
                </c:pt>
                <c:pt idx="21297">
                  <c:v>668.4247249602301</c:v>
                </c:pt>
                <c:pt idx="21298">
                  <c:v>671.76783846467</c:v>
                </c:pt>
                <c:pt idx="21299">
                  <c:v>672.6370707571</c:v>
                </c:pt>
                <c:pt idx="21301">
                  <c:v>669.48968334187</c:v>
                </c:pt>
                <c:pt idx="21303">
                  <c:v>673.3615919845278</c:v>
                </c:pt>
                <c:pt idx="21304">
                  <c:v>672.17900126755</c:v>
                </c:pt>
                <c:pt idx="21305">
                  <c:v>671.4533268061</c:v>
                </c:pt>
                <c:pt idx="21306">
                  <c:v>556.3570500254075</c:v>
                </c:pt>
                <c:pt idx="21307">
                  <c:v>499.5208471472791</c:v>
                </c:pt>
                <c:pt idx="21308">
                  <c:v>463.3465123119099</c:v>
                </c:pt>
                <c:pt idx="21309">
                  <c:v>441.0558777380899</c:v>
                </c:pt>
                <c:pt idx="21310">
                  <c:v>426.28128915281</c:v>
                </c:pt>
                <c:pt idx="21311">
                  <c:v>417.5581799745596</c:v>
                </c:pt>
                <c:pt idx="21314">
                  <c:v>418.3735144328891</c:v>
                </c:pt>
                <c:pt idx="21315">
                  <c:v>421.86591253928</c:v>
                </c:pt>
                <c:pt idx="21316">
                  <c:v>469.59091772685</c:v>
                </c:pt>
                <c:pt idx="21317">
                  <c:v>673.1724803557901</c:v>
                </c:pt>
                <c:pt idx="21318">
                  <c:v>677.7660069572801</c:v>
                </c:pt>
                <c:pt idx="21319">
                  <c:v>676.00224014716</c:v>
                </c:pt>
                <c:pt idx="21320">
                  <c:v>674.9546649059178</c:v>
                </c:pt>
                <c:pt idx="21321">
                  <c:v>678.70114711981</c:v>
                </c:pt>
                <c:pt idx="21322">
                  <c:v>676.77067087393</c:v>
                </c:pt>
                <c:pt idx="21323">
                  <c:v>677.99737773178</c:v>
                </c:pt>
                <c:pt idx="21324">
                  <c:v>677.71663621831</c:v>
                </c:pt>
                <c:pt idx="21325">
                  <c:v>677.08006506963</c:v>
                </c:pt>
                <c:pt idx="21327">
                  <c:v>678.4267134882289</c:v>
                </c:pt>
                <c:pt idx="21328">
                  <c:v>681.36461407817</c:v>
                </c:pt>
                <c:pt idx="21329">
                  <c:v>679.2101477810194</c:v>
                </c:pt>
                <c:pt idx="21330">
                  <c:v>677.87444564559</c:v>
                </c:pt>
                <c:pt idx="21332">
                  <c:v>678.9400952339294</c:v>
                </c:pt>
                <c:pt idx="21333">
                  <c:v>682.0902238885488</c:v>
                </c:pt>
                <c:pt idx="21334">
                  <c:v>678.78671260755</c:v>
                </c:pt>
                <c:pt idx="21335">
                  <c:v>682.5936139539399</c:v>
                </c:pt>
                <c:pt idx="21336">
                  <c:v>681.06207473722</c:v>
                </c:pt>
                <c:pt idx="21337">
                  <c:v>682.9600514639185</c:v>
                </c:pt>
                <c:pt idx="21338">
                  <c:v>682.52933756188</c:v>
                </c:pt>
                <c:pt idx="21339">
                  <c:v>683.90532717874</c:v>
                </c:pt>
                <c:pt idx="21340">
                  <c:v>682.67234074396</c:v>
                </c:pt>
                <c:pt idx="21341">
                  <c:v>571.5135239564</c:v>
                </c:pt>
                <c:pt idx="21342">
                  <c:v>507.997327475429</c:v>
                </c:pt>
                <c:pt idx="21344">
                  <c:v>449.773947912179</c:v>
                </c:pt>
                <c:pt idx="21345">
                  <c:v>433.295965602199</c:v>
                </c:pt>
                <c:pt idx="21346">
                  <c:v>428.7048949390201</c:v>
                </c:pt>
                <c:pt idx="21347">
                  <c:v>425.77212136957</c:v>
                </c:pt>
                <c:pt idx="21348">
                  <c:v>428.06988888956</c:v>
                </c:pt>
                <c:pt idx="21349">
                  <c:v>426.4639299489885</c:v>
                </c:pt>
                <c:pt idx="21350">
                  <c:v>429.3578980866</c:v>
                </c:pt>
                <c:pt idx="21351">
                  <c:v>449.1350778539899</c:v>
                </c:pt>
                <c:pt idx="21352">
                  <c:v>674.68235169453</c:v>
                </c:pt>
                <c:pt idx="21353">
                  <c:v>686.68920606612</c:v>
                </c:pt>
                <c:pt idx="21354">
                  <c:v>684.0562947054375</c:v>
                </c:pt>
                <c:pt idx="21355">
                  <c:v>684.77600030266</c:v>
                </c:pt>
                <c:pt idx="21356">
                  <c:v>686.67481272213</c:v>
                </c:pt>
                <c:pt idx="21357">
                  <c:v>633.62376738934</c:v>
                </c:pt>
                <c:pt idx="21358">
                  <c:v>639.17312460694</c:v>
                </c:pt>
                <c:pt idx="21359">
                  <c:v>635.62700917905</c:v>
                </c:pt>
                <c:pt idx="21360">
                  <c:v>582.09174316347</c:v>
                </c:pt>
                <c:pt idx="21361">
                  <c:v>527.92554595183</c:v>
                </c:pt>
                <c:pt idx="21362">
                  <c:v>508.1165301688699</c:v>
                </c:pt>
                <c:pt idx="21363">
                  <c:v>474.1748545594881</c:v>
                </c:pt>
                <c:pt idx="21364">
                  <c:v>449.82648206736</c:v>
                </c:pt>
                <c:pt idx="21365">
                  <c:v>433.001489317386</c:v>
                </c:pt>
                <c:pt idx="21366">
                  <c:v>395.193455024823</c:v>
                </c:pt>
                <c:pt idx="21367">
                  <c:v>353.3808405948291</c:v>
                </c:pt>
                <c:pt idx="21368">
                  <c:v>319.8213724410311</c:v>
                </c:pt>
                <c:pt idx="21369">
                  <c:v>305.7583202864207</c:v>
                </c:pt>
                <c:pt idx="21370">
                  <c:v>281.7068340752699</c:v>
                </c:pt>
                <c:pt idx="21371">
                  <c:v>266.808733346445</c:v>
                </c:pt>
                <c:pt idx="21372">
                  <c:v>279.9445266470789</c:v>
                </c:pt>
                <c:pt idx="21373">
                  <c:v>287.6305064392811</c:v>
                </c:pt>
                <c:pt idx="21374">
                  <c:v>287.9015508993351</c:v>
                </c:pt>
                <c:pt idx="21375">
                  <c:v>156.045681765294</c:v>
                </c:pt>
                <c:pt idx="21389">
                  <c:v>293.9324265586397</c:v>
                </c:pt>
                <c:pt idx="21390">
                  <c:v>331.6580001110827</c:v>
                </c:pt>
                <c:pt idx="21391">
                  <c:v>327.6517237775735</c:v>
                </c:pt>
                <c:pt idx="21392">
                  <c:v>321.7577314186381</c:v>
                </c:pt>
                <c:pt idx="21393">
                  <c:v>315.8687003399541</c:v>
                </c:pt>
                <c:pt idx="21394">
                  <c:v>305.1568221078863</c:v>
                </c:pt>
                <c:pt idx="21395">
                  <c:v>292.0740383737363</c:v>
                </c:pt>
                <c:pt idx="21396">
                  <c:v>291.834061465837</c:v>
                </c:pt>
                <c:pt idx="21397">
                  <c:v>291.6657346856308</c:v>
                </c:pt>
                <c:pt idx="21398">
                  <c:v>282.877232566971</c:v>
                </c:pt>
                <c:pt idx="21399">
                  <c:v>274.7152823524304</c:v>
                </c:pt>
                <c:pt idx="21400">
                  <c:v>271.9926698762537</c:v>
                </c:pt>
                <c:pt idx="21401">
                  <c:v>269.2888069724218</c:v>
                </c:pt>
                <c:pt idx="21402">
                  <c:v>267.5828341838188</c:v>
                </c:pt>
                <c:pt idx="21403">
                  <c:v>266.1161045440988</c:v>
                </c:pt>
                <c:pt idx="21404">
                  <c:v>264.2486637234795</c:v>
                </c:pt>
                <c:pt idx="21405">
                  <c:v>262.528423174665</c:v>
                </c:pt>
                <c:pt idx="21408">
                  <c:v>262.3520181357083</c:v>
                </c:pt>
                <c:pt idx="21409">
                  <c:v>261.7714362468452</c:v>
                </c:pt>
                <c:pt idx="21410">
                  <c:v>157.6124270399241</c:v>
                </c:pt>
                <c:pt idx="21422">
                  <c:v>239.164513040492</c:v>
                </c:pt>
                <c:pt idx="21423">
                  <c:v>388.01459420401</c:v>
                </c:pt>
                <c:pt idx="21424">
                  <c:v>526.4896820827594</c:v>
                </c:pt>
                <c:pt idx="21426">
                  <c:v>713.8801539817289</c:v>
                </c:pt>
                <c:pt idx="21427">
                  <c:v>714.59587175555</c:v>
                </c:pt>
                <c:pt idx="21428">
                  <c:v>713.33435357232</c:v>
                </c:pt>
                <c:pt idx="21429">
                  <c:v>712.5960878012094</c:v>
                </c:pt>
                <c:pt idx="21430">
                  <c:v>715.7761828217099</c:v>
                </c:pt>
                <c:pt idx="21431">
                  <c:v>715.4046526345194</c:v>
                </c:pt>
                <c:pt idx="21432">
                  <c:v>715.7453220296</c:v>
                </c:pt>
                <c:pt idx="21433">
                  <c:v>713.2552917199994</c:v>
                </c:pt>
                <c:pt idx="21434">
                  <c:v>718.03187404349</c:v>
                </c:pt>
                <c:pt idx="21435">
                  <c:v>715.97436329951</c:v>
                </c:pt>
                <c:pt idx="21436">
                  <c:v>715.5223861345894</c:v>
                </c:pt>
                <c:pt idx="21438">
                  <c:v>718.17924012977</c:v>
                </c:pt>
                <c:pt idx="21439">
                  <c:v>717.8085699907089</c:v>
                </c:pt>
                <c:pt idx="21440">
                  <c:v>717.2157699381</c:v>
                </c:pt>
                <c:pt idx="21441">
                  <c:v>719.27324870803</c:v>
                </c:pt>
                <c:pt idx="21442">
                  <c:v>719.3723509418698</c:v>
                </c:pt>
                <c:pt idx="21443">
                  <c:v>717.3227312674298</c:v>
                </c:pt>
                <c:pt idx="21444">
                  <c:v>721.0689940550799</c:v>
                </c:pt>
                <c:pt idx="21445">
                  <c:v>719.88440061017</c:v>
                </c:pt>
                <c:pt idx="21446">
                  <c:v>624.8345426229289</c:v>
                </c:pt>
                <c:pt idx="21447">
                  <c:v>553.31486964873</c:v>
                </c:pt>
                <c:pt idx="21448">
                  <c:v>509.05434582588</c:v>
                </c:pt>
                <c:pt idx="21449">
                  <c:v>483.6104486701601</c:v>
                </c:pt>
                <c:pt idx="21450">
                  <c:v>471.07464616868</c:v>
                </c:pt>
                <c:pt idx="21451">
                  <c:v>458.2373387561883</c:v>
                </c:pt>
                <c:pt idx="21453">
                  <c:v>457.80917176301</c:v>
                </c:pt>
                <c:pt idx="21454">
                  <c:v>457.14480627129</c:v>
                </c:pt>
                <c:pt idx="21456">
                  <c:v>457.9111177721082</c:v>
                </c:pt>
                <c:pt idx="21457">
                  <c:v>677.9153546840394</c:v>
                </c:pt>
                <c:pt idx="21458">
                  <c:v>722.55380900202</c:v>
                </c:pt>
                <c:pt idx="21460">
                  <c:v>722.77276943218</c:v>
                </c:pt>
                <c:pt idx="21461">
                  <c:v>722.27637342318</c:v>
                </c:pt>
                <c:pt idx="21462">
                  <c:v>725.25083772331</c:v>
                </c:pt>
                <c:pt idx="21463">
                  <c:v>721.5395150317594</c:v>
                </c:pt>
                <c:pt idx="21464">
                  <c:v>725.30041360967</c:v>
                </c:pt>
                <c:pt idx="21465">
                  <c:v>722.15049232168</c:v>
                </c:pt>
                <c:pt idx="21466">
                  <c:v>721.4370930394088</c:v>
                </c:pt>
                <c:pt idx="21467">
                  <c:v>723.60500258647</c:v>
                </c:pt>
                <c:pt idx="21469">
                  <c:v>724.3831697931194</c:v>
                </c:pt>
                <c:pt idx="21470">
                  <c:v>721.40747082747</c:v>
                </c:pt>
                <c:pt idx="21471">
                  <c:v>724.51587953793</c:v>
                </c:pt>
                <c:pt idx="21472">
                  <c:v>724.5511368757889</c:v>
                </c:pt>
                <c:pt idx="21473">
                  <c:v>724.98962673607</c:v>
                </c:pt>
                <c:pt idx="21474">
                  <c:v>723.3316905944077</c:v>
                </c:pt>
                <c:pt idx="21475">
                  <c:v>726.2500502381</c:v>
                </c:pt>
                <c:pt idx="21476">
                  <c:v>723.9672630091985</c:v>
                </c:pt>
                <c:pt idx="21477">
                  <c:v>723.25005257557</c:v>
                </c:pt>
                <c:pt idx="21478">
                  <c:v>724.6224791409094</c:v>
                </c:pt>
                <c:pt idx="21479">
                  <c:v>723.2880059264</c:v>
                </c:pt>
                <c:pt idx="21480">
                  <c:v>723.40548684848</c:v>
                </c:pt>
                <c:pt idx="21481">
                  <c:v>636.47785495659</c:v>
                </c:pt>
                <c:pt idx="21482">
                  <c:v>558.5952103134589</c:v>
                </c:pt>
                <c:pt idx="21483">
                  <c:v>512.49287416025</c:v>
                </c:pt>
                <c:pt idx="21484">
                  <c:v>412.5496202038067</c:v>
                </c:pt>
                <c:pt idx="21599">
                  <c:v>249.332081814876</c:v>
                </c:pt>
                <c:pt idx="21600">
                  <c:v>323.9415370641069</c:v>
                </c:pt>
                <c:pt idx="21601">
                  <c:v>331.5110584136696</c:v>
                </c:pt>
                <c:pt idx="21602">
                  <c:v>329.7149451012991</c:v>
                </c:pt>
                <c:pt idx="21603">
                  <c:v>327.9317472719794</c:v>
                </c:pt>
                <c:pt idx="21604">
                  <c:v>325.9132769621689</c:v>
                </c:pt>
                <c:pt idx="21605">
                  <c:v>322.3894842976485</c:v>
                </c:pt>
                <c:pt idx="21606">
                  <c:v>319.338398284629</c:v>
                </c:pt>
                <c:pt idx="21607">
                  <c:v>322.7032767083865</c:v>
                </c:pt>
                <c:pt idx="21608">
                  <c:v>316.81194913948</c:v>
                </c:pt>
                <c:pt idx="21609">
                  <c:v>299.9119559637076</c:v>
                </c:pt>
                <c:pt idx="21611">
                  <c:v>295.482756205061</c:v>
                </c:pt>
                <c:pt idx="21612">
                  <c:v>296.9070546590099</c:v>
                </c:pt>
                <c:pt idx="21614">
                  <c:v>354.67991225232</c:v>
                </c:pt>
                <c:pt idx="21615">
                  <c:v>398.439560085812</c:v>
                </c:pt>
                <c:pt idx="21616">
                  <c:v>423.309662725848</c:v>
                </c:pt>
                <c:pt idx="21617">
                  <c:v>469.6969112199499</c:v>
                </c:pt>
                <c:pt idx="21618">
                  <c:v>533.6328901310401</c:v>
                </c:pt>
                <c:pt idx="21619">
                  <c:v>602.0858798109</c:v>
                </c:pt>
                <c:pt idx="21621">
                  <c:v>591.44697317804</c:v>
                </c:pt>
                <c:pt idx="21622">
                  <c:v>559.3913619904189</c:v>
                </c:pt>
                <c:pt idx="21623">
                  <c:v>506.593326744159</c:v>
                </c:pt>
                <c:pt idx="21624">
                  <c:v>479.77446445342</c:v>
                </c:pt>
                <c:pt idx="21625">
                  <c:v>459.9251709002986</c:v>
                </c:pt>
                <c:pt idx="21626">
                  <c:v>445.15327823187</c:v>
                </c:pt>
                <c:pt idx="21627">
                  <c:v>443.91458776616</c:v>
                </c:pt>
                <c:pt idx="21628">
                  <c:v>443.0923510512391</c:v>
                </c:pt>
                <c:pt idx="21630">
                  <c:v>442.7133495762888</c:v>
                </c:pt>
                <c:pt idx="21631">
                  <c:v>441.8011080841196</c:v>
                </c:pt>
                <c:pt idx="21632">
                  <c:v>596.62417723412</c:v>
                </c:pt>
                <c:pt idx="21633">
                  <c:v>708.8381662244284</c:v>
                </c:pt>
                <c:pt idx="21634">
                  <c:v>706.20447232074</c:v>
                </c:pt>
                <c:pt idx="21635">
                  <c:v>709.57823952443</c:v>
                </c:pt>
                <c:pt idx="21636">
                  <c:v>708.3458923801194</c:v>
                </c:pt>
                <c:pt idx="21638">
                  <c:v>709.32824132269</c:v>
                </c:pt>
                <c:pt idx="21639">
                  <c:v>708.29672778088</c:v>
                </c:pt>
                <c:pt idx="21641">
                  <c:v>709.8372128545876</c:v>
                </c:pt>
                <c:pt idx="21642">
                  <c:v>714.14707490059</c:v>
                </c:pt>
                <c:pt idx="21643">
                  <c:v>712.71074357829</c:v>
                </c:pt>
                <c:pt idx="21644">
                  <c:v>712.39176713899</c:v>
                </c:pt>
                <c:pt idx="21645">
                  <c:v>716.4077956312</c:v>
                </c:pt>
                <c:pt idx="21646">
                  <c:v>713.8430140982388</c:v>
                </c:pt>
                <c:pt idx="21647">
                  <c:v>717.76736173625</c:v>
                </c:pt>
                <c:pt idx="21648">
                  <c:v>714.68193040908</c:v>
                </c:pt>
                <c:pt idx="21649">
                  <c:v>713.76661203605</c:v>
                </c:pt>
                <c:pt idx="21650">
                  <c:v>716.89332815855</c:v>
                </c:pt>
                <c:pt idx="21651">
                  <c:v>715.4528659913888</c:v>
                </c:pt>
                <c:pt idx="21652">
                  <c:v>719.4303162913999</c:v>
                </c:pt>
                <c:pt idx="21653">
                  <c:v>718.7328553494599</c:v>
                </c:pt>
                <c:pt idx="21654">
                  <c:v>721.3910341950789</c:v>
                </c:pt>
                <c:pt idx="21656">
                  <c:v>675.9072704870794</c:v>
                </c:pt>
                <c:pt idx="21657">
                  <c:v>573.0542422964394</c:v>
                </c:pt>
                <c:pt idx="21659">
                  <c:v>492.1113116356996</c:v>
                </c:pt>
                <c:pt idx="21660">
                  <c:v>471.4937660841296</c:v>
                </c:pt>
                <c:pt idx="21661">
                  <c:v>461.87189066544</c:v>
                </c:pt>
                <c:pt idx="21662">
                  <c:v>454.8520906946901</c:v>
                </c:pt>
                <c:pt idx="21663">
                  <c:v>452.5966164854889</c:v>
                </c:pt>
                <c:pt idx="21664">
                  <c:v>455.96295517104</c:v>
                </c:pt>
                <c:pt idx="21665">
                  <c:v>453.1421780790501</c:v>
                </c:pt>
                <c:pt idx="21666">
                  <c:v>456.225136838839</c:v>
                </c:pt>
                <c:pt idx="21668">
                  <c:v>718.36257022868</c:v>
                </c:pt>
                <c:pt idx="21669">
                  <c:v>721.1550064550294</c:v>
                </c:pt>
                <c:pt idx="21670">
                  <c:v>718.20100572722</c:v>
                </c:pt>
                <c:pt idx="21671">
                  <c:v>721.4966888556194</c:v>
                </c:pt>
                <c:pt idx="21672">
                  <c:v>718.13379652865</c:v>
                </c:pt>
                <c:pt idx="21673">
                  <c:v>721.97539135889</c:v>
                </c:pt>
                <c:pt idx="21674">
                  <c:v>721.48301337956</c:v>
                </c:pt>
                <c:pt idx="21675">
                  <c:v>718.5440047357188</c:v>
                </c:pt>
                <c:pt idx="21676">
                  <c:v>721.59580964465</c:v>
                </c:pt>
                <c:pt idx="21678">
                  <c:v>724.3531034764999</c:v>
                </c:pt>
                <c:pt idx="21679">
                  <c:v>723.64901672459</c:v>
                </c:pt>
                <c:pt idx="21680">
                  <c:v>721.0315961511999</c:v>
                </c:pt>
                <c:pt idx="21681">
                  <c:v>725.0176230202482</c:v>
                </c:pt>
                <c:pt idx="21682">
                  <c:v>725.3420493475094</c:v>
                </c:pt>
                <c:pt idx="21683">
                  <c:v>726.6330254111</c:v>
                </c:pt>
                <c:pt idx="21684">
                  <c:v>725.70142122622</c:v>
                </c:pt>
                <c:pt idx="21685">
                  <c:v>723.1526488497186</c:v>
                </c:pt>
                <c:pt idx="21686">
                  <c:v>725.90923985608</c:v>
                </c:pt>
                <c:pt idx="21687">
                  <c:v>725.4260680851785</c:v>
                </c:pt>
                <c:pt idx="21688">
                  <c:v>723.36349951025</c:v>
                </c:pt>
                <c:pt idx="21689">
                  <c:v>726.91480259772</c:v>
                </c:pt>
                <c:pt idx="21690">
                  <c:v>723.3359600318394</c:v>
                </c:pt>
                <c:pt idx="21691">
                  <c:v>691.8163574812278</c:v>
                </c:pt>
                <c:pt idx="21692">
                  <c:v>583.7195144925402</c:v>
                </c:pt>
                <c:pt idx="21693">
                  <c:v>526.2377289334194</c:v>
                </c:pt>
                <c:pt idx="21694">
                  <c:v>494.4562407099</c:v>
                </c:pt>
                <c:pt idx="21695">
                  <c:v>477.6107150832099</c:v>
                </c:pt>
                <c:pt idx="21696">
                  <c:v>461.2884572640696</c:v>
                </c:pt>
                <c:pt idx="21697">
                  <c:v>456.64234624047</c:v>
                </c:pt>
                <c:pt idx="21698">
                  <c:v>458.42782565556</c:v>
                </c:pt>
                <c:pt idx="21699">
                  <c:v>457.96522616152</c:v>
                </c:pt>
                <c:pt idx="21700">
                  <c:v>456.7515505051396</c:v>
                </c:pt>
                <c:pt idx="21701">
                  <c:v>458.8548340024001</c:v>
                </c:pt>
                <c:pt idx="21702">
                  <c:v>581.47346310868</c:v>
                </c:pt>
                <c:pt idx="21703">
                  <c:v>724.6606379422001</c:v>
                </c:pt>
                <c:pt idx="21704">
                  <c:v>721.76041621615</c:v>
                </c:pt>
                <c:pt idx="21705">
                  <c:v>726.1864698127794</c:v>
                </c:pt>
                <c:pt idx="21706">
                  <c:v>723.5617473122201</c:v>
                </c:pt>
                <c:pt idx="21707">
                  <c:v>722.86162057963</c:v>
                </c:pt>
                <c:pt idx="21708">
                  <c:v>725.0500203957982</c:v>
                </c:pt>
                <c:pt idx="21709">
                  <c:v>724.4906184902483</c:v>
                </c:pt>
                <c:pt idx="21710">
                  <c:v>723.5513081218899</c:v>
                </c:pt>
                <c:pt idx="21712">
                  <c:v>724.99787500415</c:v>
                </c:pt>
                <c:pt idx="21713">
                  <c:v>722.5408708844386</c:v>
                </c:pt>
                <c:pt idx="21714">
                  <c:v>721.3552486753489</c:v>
                </c:pt>
                <c:pt idx="21715">
                  <c:v>725.9647471237994</c:v>
                </c:pt>
                <c:pt idx="21716">
                  <c:v>722.8155203358994</c:v>
                </c:pt>
                <c:pt idx="21717">
                  <c:v>722.4211477857777</c:v>
                </c:pt>
                <c:pt idx="21718">
                  <c:v>725.73504137324</c:v>
                </c:pt>
                <c:pt idx="21719">
                  <c:v>723.2378500477801</c:v>
                </c:pt>
                <c:pt idx="21720">
                  <c:v>722.71207980952</c:v>
                </c:pt>
                <c:pt idx="21721">
                  <c:v>719.61566096236</c:v>
                </c:pt>
                <c:pt idx="21722">
                  <c:v>723.6691657174288</c:v>
                </c:pt>
                <c:pt idx="21723">
                  <c:v>723.53527846619</c:v>
                </c:pt>
                <c:pt idx="21725">
                  <c:v>724.5381145813899</c:v>
                </c:pt>
                <c:pt idx="21726">
                  <c:v>699.7880914872301</c:v>
                </c:pt>
                <c:pt idx="21727">
                  <c:v>583.5370118807377</c:v>
                </c:pt>
                <c:pt idx="21728">
                  <c:v>527.0352091309283</c:v>
                </c:pt>
                <c:pt idx="21729">
                  <c:v>495.9273421305199</c:v>
                </c:pt>
                <c:pt idx="21730">
                  <c:v>474.29569768171</c:v>
                </c:pt>
                <c:pt idx="21731">
                  <c:v>458.64812046547</c:v>
                </c:pt>
                <c:pt idx="21732">
                  <c:v>455.567371292579</c:v>
                </c:pt>
                <c:pt idx="21733">
                  <c:v>456.21486472857</c:v>
                </c:pt>
                <c:pt idx="21734">
                  <c:v>453.8719944562888</c:v>
                </c:pt>
                <c:pt idx="21735">
                  <c:v>452.60790593081</c:v>
                </c:pt>
                <c:pt idx="21736">
                  <c:v>455.04232234195</c:v>
                </c:pt>
                <c:pt idx="21738">
                  <c:v>719.0912692540194</c:v>
                </c:pt>
                <c:pt idx="21739">
                  <c:v>721.73774981101</c:v>
                </c:pt>
                <c:pt idx="21740">
                  <c:v>719.08298243777</c:v>
                </c:pt>
                <c:pt idx="21741">
                  <c:v>716.9014552859886</c:v>
                </c:pt>
                <c:pt idx="21743">
                  <c:v>718.6326417631299</c:v>
                </c:pt>
                <c:pt idx="21744">
                  <c:v>715.9474683959672</c:v>
                </c:pt>
                <c:pt idx="21745">
                  <c:v>714.3418628828375</c:v>
                </c:pt>
                <c:pt idx="21746">
                  <c:v>716.72046333708</c:v>
                </c:pt>
                <c:pt idx="21747">
                  <c:v>715.57823514739</c:v>
                </c:pt>
                <c:pt idx="21748">
                  <c:v>715.3596972008194</c:v>
                </c:pt>
                <c:pt idx="21749">
                  <c:v>715.4176867432889</c:v>
                </c:pt>
                <c:pt idx="21750">
                  <c:v>706.2627131924683</c:v>
                </c:pt>
                <c:pt idx="21751">
                  <c:v>678.15091297714</c:v>
                </c:pt>
                <c:pt idx="21752">
                  <c:v>651.03925987685</c:v>
                </c:pt>
                <c:pt idx="21753">
                  <c:v>602.7688676964699</c:v>
                </c:pt>
                <c:pt idx="21754">
                  <c:v>527.09457768837</c:v>
                </c:pt>
                <c:pt idx="21755">
                  <c:v>459.2164531778679</c:v>
                </c:pt>
                <c:pt idx="21757">
                  <c:v>376.855325460304</c:v>
                </c:pt>
                <c:pt idx="21758">
                  <c:v>354.814975728912</c:v>
                </c:pt>
                <c:pt idx="21760">
                  <c:v>343.232120901875</c:v>
                </c:pt>
                <c:pt idx="21761">
                  <c:v>161.7663014652846</c:v>
                </c:pt>
                <c:pt idx="21774">
                  <c:v>192.845088907044</c:v>
                </c:pt>
                <c:pt idx="21775">
                  <c:v>285.2681856324713</c:v>
                </c:pt>
                <c:pt idx="21776">
                  <c:v>296.344807251647</c:v>
                </c:pt>
                <c:pt idx="21777">
                  <c:v>297.9145870581485</c:v>
                </c:pt>
                <c:pt idx="21778">
                  <c:v>295.2895511536563</c:v>
                </c:pt>
                <c:pt idx="21779">
                  <c:v>295.6873423105381</c:v>
                </c:pt>
                <c:pt idx="21780">
                  <c:v>295.5492921470352</c:v>
                </c:pt>
                <c:pt idx="21781">
                  <c:v>295.1141737064144</c:v>
                </c:pt>
                <c:pt idx="21782">
                  <c:v>295.247935690098</c:v>
                </c:pt>
                <c:pt idx="21783">
                  <c:v>295.7040061094484</c:v>
                </c:pt>
                <c:pt idx="21784">
                  <c:v>282.3583461581939</c:v>
                </c:pt>
                <c:pt idx="21785">
                  <c:v>276.7497921957067</c:v>
                </c:pt>
                <c:pt idx="21786">
                  <c:v>274.5262946927926</c:v>
                </c:pt>
                <c:pt idx="21787">
                  <c:v>274.2386752217444</c:v>
                </c:pt>
                <c:pt idx="21788">
                  <c:v>278.5536638608274</c:v>
                </c:pt>
                <c:pt idx="21789">
                  <c:v>284.1940137564868</c:v>
                </c:pt>
                <c:pt idx="21790">
                  <c:v>291.7841548138334</c:v>
                </c:pt>
                <c:pt idx="21791">
                  <c:v>306.9992627720349</c:v>
                </c:pt>
                <c:pt idx="21792">
                  <c:v>314.106857714081</c:v>
                </c:pt>
                <c:pt idx="21793">
                  <c:v>312.364995193404</c:v>
                </c:pt>
                <c:pt idx="21794">
                  <c:v>307.9557546213779</c:v>
                </c:pt>
                <c:pt idx="21795">
                  <c:v>302.6846268406382</c:v>
                </c:pt>
                <c:pt idx="21797">
                  <c:v>182.7320624502405</c:v>
                </c:pt>
                <c:pt idx="21798">
                  <c:v>208.8084775306031</c:v>
                </c:pt>
                <c:pt idx="21799">
                  <c:v>293.569070019772</c:v>
                </c:pt>
                <c:pt idx="21800">
                  <c:v>372.1713666875796</c:v>
                </c:pt>
                <c:pt idx="21801">
                  <c:v>418.03351782393</c:v>
                </c:pt>
                <c:pt idx="21802">
                  <c:v>471.68599673666</c:v>
                </c:pt>
                <c:pt idx="21803">
                  <c:v>496.2321140806391</c:v>
                </c:pt>
                <c:pt idx="21804">
                  <c:v>502.789939549599</c:v>
                </c:pt>
                <c:pt idx="21806">
                  <c:v>497.008163463979</c:v>
                </c:pt>
                <c:pt idx="21807">
                  <c:v>579.69169054219</c:v>
                </c:pt>
                <c:pt idx="21808">
                  <c:v>794.45331959961</c:v>
                </c:pt>
                <c:pt idx="21809">
                  <c:v>792.26273831995</c:v>
                </c:pt>
                <c:pt idx="21810">
                  <c:v>793.49086008623</c:v>
                </c:pt>
                <c:pt idx="21811">
                  <c:v>794.0437178640599</c:v>
                </c:pt>
                <c:pt idx="21812">
                  <c:v>792.08512493482</c:v>
                </c:pt>
                <c:pt idx="21813">
                  <c:v>792.9911038704194</c:v>
                </c:pt>
                <c:pt idx="21814">
                  <c:v>796.80049936304</c:v>
                </c:pt>
                <c:pt idx="21815">
                  <c:v>794.8455175422088</c:v>
                </c:pt>
                <c:pt idx="21816">
                  <c:v>794.24902484212</c:v>
                </c:pt>
                <c:pt idx="21817">
                  <c:v>798.60915006514</c:v>
                </c:pt>
                <c:pt idx="21818">
                  <c:v>795.9912187095488</c:v>
                </c:pt>
                <c:pt idx="21819">
                  <c:v>792.9534479049694</c:v>
                </c:pt>
                <c:pt idx="21820">
                  <c:v>791.23379505501</c:v>
                </c:pt>
                <c:pt idx="21821">
                  <c:v>788.39479442186</c:v>
                </c:pt>
                <c:pt idx="21822">
                  <c:v>786.58733724479</c:v>
                </c:pt>
                <c:pt idx="21823">
                  <c:v>789.17780946813</c:v>
                </c:pt>
                <c:pt idx="21824">
                  <c:v>786.9420137553889</c:v>
                </c:pt>
                <c:pt idx="21825">
                  <c:v>783.9138309257</c:v>
                </c:pt>
                <c:pt idx="21826">
                  <c:v>789.5179904867794</c:v>
                </c:pt>
                <c:pt idx="21827">
                  <c:v>786.03038644573</c:v>
                </c:pt>
                <c:pt idx="21828">
                  <c:v>781.9509428597194</c:v>
                </c:pt>
                <c:pt idx="21829">
                  <c:v>783.58983609232</c:v>
                </c:pt>
                <c:pt idx="21830">
                  <c:v>781.21342516525</c:v>
                </c:pt>
                <c:pt idx="21831">
                  <c:v>777.9223046258094</c:v>
                </c:pt>
                <c:pt idx="21832">
                  <c:v>646.17294302842</c:v>
                </c:pt>
                <c:pt idx="21833">
                  <c:v>572.15131255141</c:v>
                </c:pt>
                <c:pt idx="21834">
                  <c:v>534.51014676317</c:v>
                </c:pt>
                <c:pt idx="21835">
                  <c:v>507.1196994489</c:v>
                </c:pt>
                <c:pt idx="21837">
                  <c:v>486.0412774721696</c:v>
                </c:pt>
                <c:pt idx="21838">
                  <c:v>483.37868332493</c:v>
                </c:pt>
                <c:pt idx="21839">
                  <c:v>485.09243336055</c:v>
                </c:pt>
                <c:pt idx="21840">
                  <c:v>479.930058550249</c:v>
                </c:pt>
                <c:pt idx="21841">
                  <c:v>481.24346158038</c:v>
                </c:pt>
                <c:pt idx="21842">
                  <c:v>533.75222453368</c:v>
                </c:pt>
                <c:pt idx="21844">
                  <c:v>768.29163932426</c:v>
                </c:pt>
                <c:pt idx="21845">
                  <c:v>764.5206697538188</c:v>
                </c:pt>
                <c:pt idx="21846">
                  <c:v>765.8943415828501</c:v>
                </c:pt>
                <c:pt idx="21847">
                  <c:v>762.72369237167</c:v>
                </c:pt>
                <c:pt idx="21848">
                  <c:v>766.10325763518</c:v>
                </c:pt>
                <c:pt idx="21849">
                  <c:v>763.54173625884</c:v>
                </c:pt>
                <c:pt idx="21850">
                  <c:v>764.99428556739</c:v>
                </c:pt>
                <c:pt idx="21851">
                  <c:v>761.6208654948994</c:v>
                </c:pt>
                <c:pt idx="21852">
                  <c:v>763.4101561855477</c:v>
                </c:pt>
                <c:pt idx="21853">
                  <c:v>759.92227091638</c:v>
                </c:pt>
                <c:pt idx="21854">
                  <c:v>758.6771083178498</c:v>
                </c:pt>
                <c:pt idx="21855">
                  <c:v>759.18060251066</c:v>
                </c:pt>
                <c:pt idx="21856">
                  <c:v>758.79853936544</c:v>
                </c:pt>
                <c:pt idx="21857">
                  <c:v>759.4778250805189</c:v>
                </c:pt>
                <c:pt idx="21858">
                  <c:v>757.44480833174</c:v>
                </c:pt>
                <c:pt idx="21859">
                  <c:v>758.96757591867</c:v>
                </c:pt>
                <c:pt idx="21860">
                  <c:v>757.9186167207089</c:v>
                </c:pt>
                <c:pt idx="21862">
                  <c:v>758.85450166073</c:v>
                </c:pt>
                <c:pt idx="21863">
                  <c:v>757.5335461662398</c:v>
                </c:pt>
                <c:pt idx="21864">
                  <c:v>759.0177757427</c:v>
                </c:pt>
                <c:pt idx="21865">
                  <c:v>756.42708702615</c:v>
                </c:pt>
                <c:pt idx="21866">
                  <c:v>757.1959691928394</c:v>
                </c:pt>
                <c:pt idx="21867">
                  <c:v>628.88435387715</c:v>
                </c:pt>
                <c:pt idx="21868">
                  <c:v>558.8995123652699</c:v>
                </c:pt>
                <c:pt idx="21869">
                  <c:v>515.34283856219</c:v>
                </c:pt>
                <c:pt idx="21870">
                  <c:v>493.64485144467</c:v>
                </c:pt>
                <c:pt idx="21871">
                  <c:v>475.3905726291</c:v>
                </c:pt>
                <c:pt idx="21872">
                  <c:v>468.6661061457899</c:v>
                </c:pt>
                <c:pt idx="21873">
                  <c:v>466.5785175001787</c:v>
                </c:pt>
                <c:pt idx="21874">
                  <c:v>468.54742083188</c:v>
                </c:pt>
                <c:pt idx="21875">
                  <c:v>467.5677007972599</c:v>
                </c:pt>
                <c:pt idx="21876">
                  <c:v>467.00547298582</c:v>
                </c:pt>
                <c:pt idx="21877">
                  <c:v>499.958468277619</c:v>
                </c:pt>
                <c:pt idx="21878">
                  <c:v>753.2407641282101</c:v>
                </c:pt>
                <c:pt idx="21879">
                  <c:v>752.55099965719</c:v>
                </c:pt>
                <c:pt idx="21880">
                  <c:v>752.52147354204</c:v>
                </c:pt>
                <c:pt idx="21881">
                  <c:v>758.42793390255</c:v>
                </c:pt>
                <c:pt idx="21882">
                  <c:v>758.37779075693</c:v>
                </c:pt>
                <c:pt idx="21884">
                  <c:v>757.08450725017</c:v>
                </c:pt>
                <c:pt idx="21885">
                  <c:v>759.31143439777</c:v>
                </c:pt>
                <c:pt idx="21886">
                  <c:v>755.66837565063</c:v>
                </c:pt>
                <c:pt idx="21887">
                  <c:v>758.1076777066401</c:v>
                </c:pt>
                <c:pt idx="21888">
                  <c:v>755.07452698879</c:v>
                </c:pt>
                <c:pt idx="21889">
                  <c:v>756.921590882068</c:v>
                </c:pt>
                <c:pt idx="21890">
                  <c:v>755.370906527191</c:v>
                </c:pt>
                <c:pt idx="21891">
                  <c:v>758.4123451600699</c:v>
                </c:pt>
                <c:pt idx="21892">
                  <c:v>755.83978928428</c:v>
                </c:pt>
                <c:pt idx="21893">
                  <c:v>758.60413920952</c:v>
                </c:pt>
                <c:pt idx="21894">
                  <c:v>761.8733993102101</c:v>
                </c:pt>
                <c:pt idx="21896">
                  <c:v>765.4325911795094</c:v>
                </c:pt>
                <c:pt idx="21897">
                  <c:v>766.4516295141387</c:v>
                </c:pt>
                <c:pt idx="21899">
                  <c:v>766.6658731843294</c:v>
                </c:pt>
                <c:pt idx="21901">
                  <c:v>769.90411890763</c:v>
                </c:pt>
                <c:pt idx="21902">
                  <c:v>654.99727298919</c:v>
                </c:pt>
                <c:pt idx="21903">
                  <c:v>577.3086458976999</c:v>
                </c:pt>
                <c:pt idx="21904">
                  <c:v>537.0378612109</c:v>
                </c:pt>
                <c:pt idx="21906">
                  <c:v>498.95940913147</c:v>
                </c:pt>
                <c:pt idx="21907">
                  <c:v>487.5577186216699</c:v>
                </c:pt>
                <c:pt idx="21909">
                  <c:v>485.8358566630501</c:v>
                </c:pt>
                <c:pt idx="21910">
                  <c:v>483.5767258328099</c:v>
                </c:pt>
                <c:pt idx="21911">
                  <c:v>487.6687372951</c:v>
                </c:pt>
                <c:pt idx="21912">
                  <c:v>485.06407309391</c:v>
                </c:pt>
                <c:pt idx="21913">
                  <c:v>757.7937497249</c:v>
                </c:pt>
                <c:pt idx="21914">
                  <c:v>768.79833339575</c:v>
                </c:pt>
                <c:pt idx="21915">
                  <c:v>769.8408684755186</c:v>
                </c:pt>
                <c:pt idx="21916">
                  <c:v>767.70617715629</c:v>
                </c:pt>
                <c:pt idx="21918">
                  <c:v>767.61398773629</c:v>
                </c:pt>
                <c:pt idx="21919">
                  <c:v>769.76208537035</c:v>
                </c:pt>
                <c:pt idx="21920">
                  <c:v>767.97718324365</c:v>
                </c:pt>
                <c:pt idx="21921">
                  <c:v>771.74502617935</c:v>
                </c:pt>
                <c:pt idx="21922">
                  <c:v>769.4761296417494</c:v>
                </c:pt>
                <c:pt idx="21923">
                  <c:v>769.74807324159</c:v>
                </c:pt>
                <c:pt idx="21924">
                  <c:v>766.4218796993</c:v>
                </c:pt>
                <c:pt idx="21925">
                  <c:v>766.88024176994</c:v>
                </c:pt>
                <c:pt idx="21927">
                  <c:v>769.3121771557284</c:v>
                </c:pt>
                <c:pt idx="21928">
                  <c:v>768.97586373131</c:v>
                </c:pt>
                <c:pt idx="21929">
                  <c:v>765.5680833318401</c:v>
                </c:pt>
                <c:pt idx="21930">
                  <c:v>766.80797786864</c:v>
                </c:pt>
                <c:pt idx="21931">
                  <c:v>764.2415928109689</c:v>
                </c:pt>
                <c:pt idx="21932">
                  <c:v>767.57273319468</c:v>
                </c:pt>
                <c:pt idx="21933">
                  <c:v>764.96783632603</c:v>
                </c:pt>
                <c:pt idx="21934">
                  <c:v>767.19097197991</c:v>
                </c:pt>
                <c:pt idx="21935">
                  <c:v>764.47220152138</c:v>
                </c:pt>
                <c:pt idx="21936">
                  <c:v>764.64657082219</c:v>
                </c:pt>
                <c:pt idx="21937">
                  <c:v>647.47027171056</c:v>
                </c:pt>
                <c:pt idx="21938">
                  <c:v>564.0628857050488</c:v>
                </c:pt>
                <c:pt idx="21939">
                  <c:v>508.7044072886399</c:v>
                </c:pt>
                <c:pt idx="21940">
                  <c:v>469.1498209738003</c:v>
                </c:pt>
                <c:pt idx="21941">
                  <c:v>434.4140842077</c:v>
                </c:pt>
                <c:pt idx="21942">
                  <c:v>413.1372623398103</c:v>
                </c:pt>
                <c:pt idx="21943">
                  <c:v>402.121318341369</c:v>
                </c:pt>
                <c:pt idx="21944">
                  <c:v>398.40584553691</c:v>
                </c:pt>
                <c:pt idx="21945">
                  <c:v>399.291263551409</c:v>
                </c:pt>
                <c:pt idx="21946">
                  <c:v>398.0776421615101</c:v>
                </c:pt>
                <c:pt idx="21947">
                  <c:v>399.58823217317</c:v>
                </c:pt>
                <c:pt idx="21948">
                  <c:v>626.4294808616701</c:v>
                </c:pt>
                <c:pt idx="21949">
                  <c:v>648.873373237361</c:v>
                </c:pt>
                <c:pt idx="21950">
                  <c:v>649.54905944608</c:v>
                </c:pt>
                <c:pt idx="21951">
                  <c:v>649.08189694461</c:v>
                </c:pt>
                <c:pt idx="21952">
                  <c:v>652.0178459947688</c:v>
                </c:pt>
                <c:pt idx="21953">
                  <c:v>461.1052519806099</c:v>
                </c:pt>
                <c:pt idx="21954">
                  <c:v>357.8609397183</c:v>
                </c:pt>
                <c:pt idx="21955">
                  <c:v>322.955293472139</c:v>
                </c:pt>
                <c:pt idx="21956">
                  <c:v>298.1089766621726</c:v>
                </c:pt>
                <c:pt idx="21957">
                  <c:v>286.337712341132</c:v>
                </c:pt>
                <c:pt idx="21958">
                  <c:v>283.040943216283</c:v>
                </c:pt>
                <c:pt idx="21959">
                  <c:v>274.2785621014223</c:v>
                </c:pt>
                <c:pt idx="21960">
                  <c:v>265.495877099897</c:v>
                </c:pt>
                <c:pt idx="21961">
                  <c:v>262.406119502981</c:v>
                </c:pt>
                <c:pt idx="21963">
                  <c:v>257.978080872354</c:v>
                </c:pt>
                <c:pt idx="21964">
                  <c:v>256.641216666394</c:v>
                </c:pt>
                <c:pt idx="21965">
                  <c:v>254.3652806278113</c:v>
                </c:pt>
                <c:pt idx="21966">
                  <c:v>252.9862638805718</c:v>
                </c:pt>
                <c:pt idx="21967">
                  <c:v>251.344280443074</c:v>
                </c:pt>
                <c:pt idx="21968">
                  <c:v>249.2567126489157</c:v>
                </c:pt>
                <c:pt idx="21969">
                  <c:v>247.9841763929745</c:v>
                </c:pt>
                <c:pt idx="21970">
                  <c:v>246.4313524844484</c:v>
                </c:pt>
                <c:pt idx="22115">
                  <c:v>179.8830575102884</c:v>
                </c:pt>
                <c:pt idx="22116">
                  <c:v>162.1963994312033</c:v>
                </c:pt>
                <c:pt idx="22117">
                  <c:v>208.7823115072465</c:v>
                </c:pt>
                <c:pt idx="22118">
                  <c:v>356.6823816535171</c:v>
                </c:pt>
                <c:pt idx="22119">
                  <c:v>397.1279588160199</c:v>
                </c:pt>
                <c:pt idx="22120">
                  <c:v>395.7489174861091</c:v>
                </c:pt>
                <c:pt idx="22121">
                  <c:v>397.86606802363</c:v>
                </c:pt>
                <c:pt idx="22122">
                  <c:v>395.9808655598301</c:v>
                </c:pt>
                <c:pt idx="22123">
                  <c:v>551.029268143438</c:v>
                </c:pt>
                <c:pt idx="22124">
                  <c:v>647.97983941565</c:v>
                </c:pt>
                <c:pt idx="22125">
                  <c:v>645.75342827628</c:v>
                </c:pt>
                <c:pt idx="22126">
                  <c:v>649.74048027662</c:v>
                </c:pt>
                <c:pt idx="22127">
                  <c:v>648.3759043258701</c:v>
                </c:pt>
                <c:pt idx="22128">
                  <c:v>646.25433827478</c:v>
                </c:pt>
                <c:pt idx="22129">
                  <c:v>649.73533683681</c:v>
                </c:pt>
                <c:pt idx="22130">
                  <c:v>647.9120690469994</c:v>
                </c:pt>
                <c:pt idx="22131">
                  <c:v>647.06778470284</c:v>
                </c:pt>
                <c:pt idx="22133">
                  <c:v>648.48186342014</c:v>
                </c:pt>
                <c:pt idx="22134">
                  <c:v>651.19402525685</c:v>
                </c:pt>
                <c:pt idx="22136">
                  <c:v>648.72698140417</c:v>
                </c:pt>
                <c:pt idx="22137">
                  <c:v>651.71066494449</c:v>
                </c:pt>
                <c:pt idx="22138">
                  <c:v>649.53301607133</c:v>
                </c:pt>
                <c:pt idx="22139">
                  <c:v>647.76383465229</c:v>
                </c:pt>
                <c:pt idx="22141">
                  <c:v>648.8462041317377</c:v>
                </c:pt>
                <c:pt idx="22142">
                  <c:v>648.06481135078</c:v>
                </c:pt>
                <c:pt idx="22143">
                  <c:v>649.65801100021</c:v>
                </c:pt>
                <c:pt idx="22144">
                  <c:v>643.67268277479</c:v>
                </c:pt>
                <c:pt idx="22145">
                  <c:v>641.91798033055</c:v>
                </c:pt>
                <c:pt idx="22146">
                  <c:v>635.6409215067</c:v>
                </c:pt>
                <c:pt idx="22147">
                  <c:v>566.6375080647389</c:v>
                </c:pt>
                <c:pt idx="22148">
                  <c:v>484.9407660309899</c:v>
                </c:pt>
                <c:pt idx="22149">
                  <c:v>422.6713499208861</c:v>
                </c:pt>
                <c:pt idx="22150">
                  <c:v>318.805476622918</c:v>
                </c:pt>
                <c:pt idx="22151">
                  <c:v>169.0053806855862</c:v>
                </c:pt>
                <c:pt idx="22160">
                  <c:v>207.5906159692314</c:v>
                </c:pt>
                <c:pt idx="22161">
                  <c:v>278.152019566035</c:v>
                </c:pt>
                <c:pt idx="22162">
                  <c:v>281.2641458585916</c:v>
                </c:pt>
                <c:pt idx="22163">
                  <c:v>281.374867099662</c:v>
                </c:pt>
                <c:pt idx="22164">
                  <c:v>281.6282788442102</c:v>
                </c:pt>
                <c:pt idx="22165">
                  <c:v>281.702934823896</c:v>
                </c:pt>
                <c:pt idx="22166">
                  <c:v>282.4454707999535</c:v>
                </c:pt>
                <c:pt idx="22167">
                  <c:v>287.522621637936</c:v>
                </c:pt>
                <c:pt idx="22168">
                  <c:v>291.7313806127306</c:v>
                </c:pt>
                <c:pt idx="22169">
                  <c:v>287.6668323065913</c:v>
                </c:pt>
                <c:pt idx="22170">
                  <c:v>267.3316388820189</c:v>
                </c:pt>
                <c:pt idx="22171">
                  <c:v>264.2217930076686</c:v>
                </c:pt>
                <c:pt idx="22172">
                  <c:v>262.0184394734204</c:v>
                </c:pt>
                <c:pt idx="22173">
                  <c:v>259.37847254412</c:v>
                </c:pt>
                <c:pt idx="22174">
                  <c:v>257.4743236510906</c:v>
                </c:pt>
                <c:pt idx="22175">
                  <c:v>255.8291386481386</c:v>
                </c:pt>
                <c:pt idx="22176">
                  <c:v>254.1784041694284</c:v>
                </c:pt>
                <c:pt idx="22177">
                  <c:v>253.2105945243318</c:v>
                </c:pt>
                <c:pt idx="22178">
                  <c:v>252.1376809349134</c:v>
                </c:pt>
                <c:pt idx="22180">
                  <c:v>252.4029957591415</c:v>
                </c:pt>
                <c:pt idx="22181">
                  <c:v>248.5288237110978</c:v>
                </c:pt>
                <c:pt idx="22188">
                  <c:v>177.157905696189</c:v>
                </c:pt>
                <c:pt idx="22189">
                  <c:v>303.86302705581</c:v>
                </c:pt>
                <c:pt idx="22190">
                  <c:v>407.35502968263</c:v>
                </c:pt>
                <c:pt idx="22191">
                  <c:v>412.59461463091</c:v>
                </c:pt>
                <c:pt idx="22192">
                  <c:v>416.1600003676899</c:v>
                </c:pt>
                <c:pt idx="22193">
                  <c:v>541.9558687137284</c:v>
                </c:pt>
                <c:pt idx="22194">
                  <c:v>666.77545540845</c:v>
                </c:pt>
                <c:pt idx="22195">
                  <c:v>669.64543952075</c:v>
                </c:pt>
                <c:pt idx="22196">
                  <c:v>668.5561630498294</c:v>
                </c:pt>
                <c:pt idx="22197">
                  <c:v>671.4086586898001</c:v>
                </c:pt>
                <c:pt idx="22199">
                  <c:v>668.98263447316</c:v>
                </c:pt>
                <c:pt idx="22200">
                  <c:v>674.1372299390794</c:v>
                </c:pt>
                <c:pt idx="22201">
                  <c:v>671.8677083133689</c:v>
                </c:pt>
                <c:pt idx="22202">
                  <c:v>671.1152033665</c:v>
                </c:pt>
                <c:pt idx="22203">
                  <c:v>672.6893481750101</c:v>
                </c:pt>
                <c:pt idx="22204">
                  <c:v>672.42519098758</c:v>
                </c:pt>
                <c:pt idx="22205">
                  <c:v>674.7417550516</c:v>
                </c:pt>
                <c:pt idx="22206">
                  <c:v>674.84854685236</c:v>
                </c:pt>
                <c:pt idx="22207">
                  <c:v>674.0274968113594</c:v>
                </c:pt>
                <c:pt idx="22208">
                  <c:v>676.15331248801</c:v>
                </c:pt>
                <c:pt idx="22209">
                  <c:v>675.1186180449694</c:v>
                </c:pt>
                <c:pt idx="22210">
                  <c:v>673.77820324795</c:v>
                </c:pt>
                <c:pt idx="22211">
                  <c:v>677.07262163617</c:v>
                </c:pt>
                <c:pt idx="22212">
                  <c:v>675.8079242996494</c:v>
                </c:pt>
                <c:pt idx="22213">
                  <c:v>673.4276098802775</c:v>
                </c:pt>
                <c:pt idx="22214">
                  <c:v>677.6226500190394</c:v>
                </c:pt>
                <c:pt idx="22215">
                  <c:v>675.21831063825</c:v>
                </c:pt>
                <c:pt idx="22216">
                  <c:v>678.97109890137</c:v>
                </c:pt>
                <c:pt idx="22218">
                  <c:v>544.12244652439</c:v>
                </c:pt>
                <c:pt idx="22219">
                  <c:v>494.0959360945699</c:v>
                </c:pt>
                <c:pt idx="22220">
                  <c:v>462.04658178977</c:v>
                </c:pt>
                <c:pt idx="22221">
                  <c:v>442.0266326753799</c:v>
                </c:pt>
                <c:pt idx="22222">
                  <c:v>431.2776910978301</c:v>
                </c:pt>
                <c:pt idx="22223">
                  <c:v>426.7858730357101</c:v>
                </c:pt>
                <c:pt idx="22224">
                  <c:v>423.82413518585</c:v>
                </c:pt>
                <c:pt idx="22225">
                  <c:v>427.424531396189</c:v>
                </c:pt>
                <c:pt idx="22226">
                  <c:v>427.016339726549</c:v>
                </c:pt>
                <c:pt idx="22227">
                  <c:v>424.3807717923999</c:v>
                </c:pt>
                <c:pt idx="22229">
                  <c:v>681.97277711013</c:v>
                </c:pt>
                <c:pt idx="22230">
                  <c:v>679.4606950858778</c:v>
                </c:pt>
                <c:pt idx="22231">
                  <c:v>682.18517463556</c:v>
                </c:pt>
                <c:pt idx="22232">
                  <c:v>679.69075161619</c:v>
                </c:pt>
                <c:pt idx="22233">
                  <c:v>684.17966577511</c:v>
                </c:pt>
                <c:pt idx="22234">
                  <c:v>681.8476900650384</c:v>
                </c:pt>
                <c:pt idx="22235">
                  <c:v>681.7620524932078</c:v>
                </c:pt>
                <c:pt idx="22236">
                  <c:v>681.70651502735</c:v>
                </c:pt>
                <c:pt idx="22237">
                  <c:v>683.89017811826</c:v>
                </c:pt>
                <c:pt idx="22238">
                  <c:v>683.215744563571</c:v>
                </c:pt>
                <c:pt idx="22239">
                  <c:v>684.4928372587305</c:v>
                </c:pt>
                <c:pt idx="22240">
                  <c:v>684.08681267035</c:v>
                </c:pt>
                <c:pt idx="22241">
                  <c:v>683.23361424511</c:v>
                </c:pt>
                <c:pt idx="22242">
                  <c:v>686.3368032287501</c:v>
                </c:pt>
                <c:pt idx="22243">
                  <c:v>685.28742320895</c:v>
                </c:pt>
                <c:pt idx="22244">
                  <c:v>682.84008323699</c:v>
                </c:pt>
                <c:pt idx="22245">
                  <c:v>686.14590923913</c:v>
                </c:pt>
                <c:pt idx="22246">
                  <c:v>682.98334005411</c:v>
                </c:pt>
                <c:pt idx="22247">
                  <c:v>684.0526124015782</c:v>
                </c:pt>
                <c:pt idx="22248">
                  <c:v>686.63569951114</c:v>
                </c:pt>
                <c:pt idx="22249">
                  <c:v>684.77545395577</c:v>
                </c:pt>
                <c:pt idx="22250">
                  <c:v>688.69683636846</c:v>
                </c:pt>
                <c:pt idx="22251">
                  <c:v>686.68812700886</c:v>
                </c:pt>
                <c:pt idx="22252">
                  <c:v>669.31981992893</c:v>
                </c:pt>
                <c:pt idx="22253">
                  <c:v>558.438530354</c:v>
                </c:pt>
                <c:pt idx="22255">
                  <c:v>467.3413100198601</c:v>
                </c:pt>
                <c:pt idx="22256">
                  <c:v>449.62322584738</c:v>
                </c:pt>
                <c:pt idx="22257">
                  <c:v>436.7765420232201</c:v>
                </c:pt>
                <c:pt idx="22258">
                  <c:v>435.07462427521</c:v>
                </c:pt>
                <c:pt idx="22259">
                  <c:v>432.15856862188</c:v>
                </c:pt>
                <c:pt idx="22260">
                  <c:v>431.89298483549</c:v>
                </c:pt>
                <c:pt idx="22261">
                  <c:v>433.4535924002091</c:v>
                </c:pt>
                <c:pt idx="22262">
                  <c:v>433.1994891676999</c:v>
                </c:pt>
                <c:pt idx="22263">
                  <c:v>528.8535028769094</c:v>
                </c:pt>
                <c:pt idx="22264">
                  <c:v>691.76124787612</c:v>
                </c:pt>
                <c:pt idx="22265">
                  <c:v>691.3056341952579</c:v>
                </c:pt>
                <c:pt idx="22266">
                  <c:v>692.0856464129694</c:v>
                </c:pt>
                <c:pt idx="22269">
                  <c:v>692.6766831887</c:v>
                </c:pt>
                <c:pt idx="22270">
                  <c:v>692.6114503848394</c:v>
                </c:pt>
                <c:pt idx="22271">
                  <c:v>692.61642484701</c:v>
                </c:pt>
                <c:pt idx="22272">
                  <c:v>694.41053666958</c:v>
                </c:pt>
                <c:pt idx="22273">
                  <c:v>693.68975142784</c:v>
                </c:pt>
                <c:pt idx="22274">
                  <c:v>695.90511834629</c:v>
                </c:pt>
                <c:pt idx="22275">
                  <c:v>695.713572440121</c:v>
                </c:pt>
                <c:pt idx="22276">
                  <c:v>693.49517258679</c:v>
                </c:pt>
                <c:pt idx="22277">
                  <c:v>698.28516336347</c:v>
                </c:pt>
                <c:pt idx="22278">
                  <c:v>696.1021215394</c:v>
                </c:pt>
                <c:pt idx="22279">
                  <c:v>698.22540303401</c:v>
                </c:pt>
                <c:pt idx="22280">
                  <c:v>698.44647856288</c:v>
                </c:pt>
                <c:pt idx="22281">
                  <c:v>695.21676540189</c:v>
                </c:pt>
                <c:pt idx="22282">
                  <c:v>699.22780554783</c:v>
                </c:pt>
                <c:pt idx="22283">
                  <c:v>698.81671772979</c:v>
                </c:pt>
                <c:pt idx="22284">
                  <c:v>695.9668951159275</c:v>
                </c:pt>
                <c:pt idx="22286">
                  <c:v>697.9674964855675</c:v>
                </c:pt>
                <c:pt idx="22287">
                  <c:v>698.3536664938678</c:v>
                </c:pt>
                <c:pt idx="22288">
                  <c:v>575.94103356376</c:v>
                </c:pt>
                <c:pt idx="22289">
                  <c:v>514.92973380872</c:v>
                </c:pt>
                <c:pt idx="22290">
                  <c:v>484.85623124376</c:v>
                </c:pt>
                <c:pt idx="22291">
                  <c:v>462.0676823503001</c:v>
                </c:pt>
                <c:pt idx="22292">
                  <c:v>451.2094078280799</c:v>
                </c:pt>
                <c:pt idx="22293">
                  <c:v>444.726792559899</c:v>
                </c:pt>
                <c:pt idx="22294">
                  <c:v>443.146228334</c:v>
                </c:pt>
                <c:pt idx="22295">
                  <c:v>446.4310395024188</c:v>
                </c:pt>
                <c:pt idx="22296">
                  <c:v>444.233211102179</c:v>
                </c:pt>
                <c:pt idx="22297">
                  <c:v>448.13819068756</c:v>
                </c:pt>
                <c:pt idx="22298">
                  <c:v>522.32534555998</c:v>
                </c:pt>
                <c:pt idx="22299">
                  <c:v>703.8418488961394</c:v>
                </c:pt>
                <c:pt idx="22300">
                  <c:v>707.3646527749883</c:v>
                </c:pt>
                <c:pt idx="22301">
                  <c:v>704.9865168027484</c:v>
                </c:pt>
                <c:pt idx="22302">
                  <c:v>703.95809791956</c:v>
                </c:pt>
                <c:pt idx="22303">
                  <c:v>706.2901561850289</c:v>
                </c:pt>
                <c:pt idx="22304">
                  <c:v>705.6445121905589</c:v>
                </c:pt>
                <c:pt idx="22305">
                  <c:v>708.8910960539</c:v>
                </c:pt>
                <c:pt idx="22306">
                  <c:v>706.40563115704</c:v>
                </c:pt>
                <c:pt idx="22307">
                  <c:v>706.58956434856</c:v>
                </c:pt>
                <c:pt idx="22308">
                  <c:v>708.6759395235</c:v>
                </c:pt>
                <c:pt idx="22309">
                  <c:v>708.7261237134485</c:v>
                </c:pt>
                <c:pt idx="22310">
                  <c:v>708.5615311179794</c:v>
                </c:pt>
                <c:pt idx="22312">
                  <c:v>709.79353347566</c:v>
                </c:pt>
                <c:pt idx="22313">
                  <c:v>708.9407407892</c:v>
                </c:pt>
                <c:pt idx="22314">
                  <c:v>711.8411798550281</c:v>
                </c:pt>
                <c:pt idx="22315">
                  <c:v>711.12778542856</c:v>
                </c:pt>
                <c:pt idx="22316">
                  <c:v>708.8973529948994</c:v>
                </c:pt>
                <c:pt idx="22317">
                  <c:v>712.50614150827</c:v>
                </c:pt>
                <c:pt idx="22319">
                  <c:v>709.77795348609</c:v>
                </c:pt>
                <c:pt idx="22320">
                  <c:v>713.69000879766</c:v>
                </c:pt>
                <c:pt idx="22321">
                  <c:v>711.24874811778</c:v>
                </c:pt>
                <c:pt idx="22322">
                  <c:v>711.57049835362</c:v>
                </c:pt>
                <c:pt idx="22323">
                  <c:v>591.7416467374601</c:v>
                </c:pt>
                <c:pt idx="22324">
                  <c:v>528.8077451854175</c:v>
                </c:pt>
                <c:pt idx="22325">
                  <c:v>493.61768203414</c:v>
                </c:pt>
                <c:pt idx="22326">
                  <c:v>469.64093249622</c:v>
                </c:pt>
                <c:pt idx="22327">
                  <c:v>459.2101240814399</c:v>
                </c:pt>
                <c:pt idx="22328">
                  <c:v>451.106568766</c:v>
                </c:pt>
                <c:pt idx="22330">
                  <c:v>454.06132307146</c:v>
                </c:pt>
                <c:pt idx="22331">
                  <c:v>451.6681407109</c:v>
                </c:pt>
                <c:pt idx="22332">
                  <c:v>363.260407797279</c:v>
                </c:pt>
                <c:pt idx="22413">
                  <c:v>314.2778243052291</c:v>
                </c:pt>
                <c:pt idx="22414">
                  <c:v>685.3262724955894</c:v>
                </c:pt>
                <c:pt idx="22415">
                  <c:v>725.4282687372594</c:v>
                </c:pt>
                <c:pt idx="22416">
                  <c:v>723.0146821449994</c:v>
                </c:pt>
                <c:pt idx="22417">
                  <c:v>725.9613124928885</c:v>
                </c:pt>
                <c:pt idx="22418">
                  <c:v>724.61637380399</c:v>
                </c:pt>
                <c:pt idx="22419">
                  <c:v>721.4542118613588</c:v>
                </c:pt>
                <c:pt idx="22420">
                  <c:v>724.2364019724998</c:v>
                </c:pt>
                <c:pt idx="22421">
                  <c:v>723.69911606442</c:v>
                </c:pt>
                <c:pt idx="22422">
                  <c:v>725.57403339716</c:v>
                </c:pt>
                <c:pt idx="22423">
                  <c:v>724.27955490754</c:v>
                </c:pt>
                <c:pt idx="22424">
                  <c:v>727.38204824195</c:v>
                </c:pt>
                <c:pt idx="22425">
                  <c:v>724.2914543849894</c:v>
                </c:pt>
                <c:pt idx="22426">
                  <c:v>724.11489286666</c:v>
                </c:pt>
                <c:pt idx="22427">
                  <c:v>726.74251657071</c:v>
                </c:pt>
                <c:pt idx="22428">
                  <c:v>618.4678764016301</c:v>
                </c:pt>
                <c:pt idx="22429">
                  <c:v>549.5205305202</c:v>
                </c:pt>
                <c:pt idx="22431">
                  <c:v>488.8755730419196</c:v>
                </c:pt>
                <c:pt idx="22433">
                  <c:v>459.7875816677</c:v>
                </c:pt>
                <c:pt idx="22434">
                  <c:v>462.50587725332</c:v>
                </c:pt>
                <c:pt idx="22435">
                  <c:v>459.50089638958</c:v>
                </c:pt>
                <c:pt idx="22436">
                  <c:v>462.75748843423</c:v>
                </c:pt>
                <c:pt idx="22437">
                  <c:v>461.58524789591</c:v>
                </c:pt>
                <c:pt idx="22438">
                  <c:v>463.2084510435</c:v>
                </c:pt>
                <c:pt idx="22439">
                  <c:v>706.7761443801201</c:v>
                </c:pt>
                <c:pt idx="22441">
                  <c:v>727.4616531716088</c:v>
                </c:pt>
                <c:pt idx="22442">
                  <c:v>726.230033222</c:v>
                </c:pt>
                <c:pt idx="22443">
                  <c:v>729.7936158207399</c:v>
                </c:pt>
                <c:pt idx="22444">
                  <c:v>726.7050333027598</c:v>
                </c:pt>
                <c:pt idx="22446">
                  <c:v>729.249926427</c:v>
                </c:pt>
                <c:pt idx="22447">
                  <c:v>726.2627197901394</c:v>
                </c:pt>
                <c:pt idx="22448">
                  <c:v>729.59880787578</c:v>
                </c:pt>
                <c:pt idx="22449">
                  <c:v>728.39899888616</c:v>
                </c:pt>
                <c:pt idx="22450">
                  <c:v>731.3197271385501</c:v>
                </c:pt>
                <c:pt idx="22451">
                  <c:v>728.30680793085</c:v>
                </c:pt>
                <c:pt idx="22454">
                  <c:v>727.19628323657</c:v>
                </c:pt>
                <c:pt idx="22456">
                  <c:v>729.04532496345</c:v>
                </c:pt>
                <c:pt idx="22457">
                  <c:v>729.8366611255175</c:v>
                </c:pt>
                <c:pt idx="22458">
                  <c:v>728.21896454079</c:v>
                </c:pt>
                <c:pt idx="22459">
                  <c:v>732.12699676229</c:v>
                </c:pt>
                <c:pt idx="22460">
                  <c:v>729.51253651274</c:v>
                </c:pt>
                <c:pt idx="22461">
                  <c:v>732.61928431037</c:v>
                </c:pt>
                <c:pt idx="22463">
                  <c:v>627.1507021125399</c:v>
                </c:pt>
                <c:pt idx="22464">
                  <c:v>557.26040674972</c:v>
                </c:pt>
                <c:pt idx="22465">
                  <c:v>514.25214702675</c:v>
                </c:pt>
                <c:pt idx="22466">
                  <c:v>491.68177420692</c:v>
                </c:pt>
                <c:pt idx="22467">
                  <c:v>474.8571608719</c:v>
                </c:pt>
                <c:pt idx="22468">
                  <c:v>467.1751910899401</c:v>
                </c:pt>
                <c:pt idx="22469">
                  <c:v>464.4933746714191</c:v>
                </c:pt>
                <c:pt idx="22470">
                  <c:v>467.70219301385</c:v>
                </c:pt>
                <c:pt idx="22471">
                  <c:v>464.8612310455499</c:v>
                </c:pt>
                <c:pt idx="22472">
                  <c:v>463.86343769519</c:v>
                </c:pt>
                <c:pt idx="22473">
                  <c:v>466.30733639646</c:v>
                </c:pt>
                <c:pt idx="22475">
                  <c:v>733.3721504826485</c:v>
                </c:pt>
                <c:pt idx="22476">
                  <c:v>732.47383797176</c:v>
                </c:pt>
                <c:pt idx="22477">
                  <c:v>729.12846246575</c:v>
                </c:pt>
                <c:pt idx="22478">
                  <c:v>732.68566603058</c:v>
                </c:pt>
                <c:pt idx="22479">
                  <c:v>729.28581786755</c:v>
                </c:pt>
                <c:pt idx="22480">
                  <c:v>731.3489227430894</c:v>
                </c:pt>
                <c:pt idx="22481">
                  <c:v>733.19261295956</c:v>
                </c:pt>
                <c:pt idx="22483">
                  <c:v>733.87375034009</c:v>
                </c:pt>
                <c:pt idx="22484">
                  <c:v>733.04017824149</c:v>
                </c:pt>
                <c:pt idx="22486">
                  <c:v>734.2403481119001</c:v>
                </c:pt>
                <c:pt idx="22487">
                  <c:v>732.10527771959</c:v>
                </c:pt>
                <c:pt idx="22488">
                  <c:v>731.08246747166</c:v>
                </c:pt>
                <c:pt idx="22489">
                  <c:v>734.4565364579594</c:v>
                </c:pt>
                <c:pt idx="22490">
                  <c:v>732.30233337335</c:v>
                </c:pt>
                <c:pt idx="22491">
                  <c:v>731.45933403698</c:v>
                </c:pt>
                <c:pt idx="22493">
                  <c:v>733.42154566277</c:v>
                </c:pt>
                <c:pt idx="22494">
                  <c:v>732.5836182248</c:v>
                </c:pt>
                <c:pt idx="22495">
                  <c:v>731.38973413778</c:v>
                </c:pt>
                <c:pt idx="22497">
                  <c:v>685.50038665776</c:v>
                </c:pt>
                <c:pt idx="22498">
                  <c:v>411.21381708171</c:v>
                </c:pt>
                <c:pt idx="22510">
                  <c:v>162.5849686325961</c:v>
                </c:pt>
                <c:pt idx="22512">
                  <c:v>302.399893899923</c:v>
                </c:pt>
                <c:pt idx="22513">
                  <c:v>303.0789630135536</c:v>
                </c:pt>
                <c:pt idx="22514">
                  <c:v>303.3176876968487</c:v>
                </c:pt>
                <c:pt idx="22515">
                  <c:v>307.4935747003711</c:v>
                </c:pt>
                <c:pt idx="22516">
                  <c:v>304.666169512165</c:v>
                </c:pt>
                <c:pt idx="22517">
                  <c:v>305.0117359053772</c:v>
                </c:pt>
                <c:pt idx="22518">
                  <c:v>305.4961464887023</c:v>
                </c:pt>
                <c:pt idx="22519">
                  <c:v>306.0882716046244</c:v>
                </c:pt>
                <c:pt idx="22520">
                  <c:v>299.9890854049694</c:v>
                </c:pt>
                <c:pt idx="22521">
                  <c:v>287.7423544030809</c:v>
                </c:pt>
                <c:pt idx="22522">
                  <c:v>284.2513052004039</c:v>
                </c:pt>
                <c:pt idx="22523">
                  <c:v>281.4465059579527</c:v>
                </c:pt>
                <c:pt idx="22524">
                  <c:v>278.464809289541</c:v>
                </c:pt>
                <c:pt idx="22525">
                  <c:v>276.5282344615484</c:v>
                </c:pt>
                <c:pt idx="22526">
                  <c:v>274.4248879495199</c:v>
                </c:pt>
                <c:pt idx="22527">
                  <c:v>273.0356352028558</c:v>
                </c:pt>
                <c:pt idx="22529">
                  <c:v>269.6431741165694</c:v>
                </c:pt>
                <c:pt idx="22530">
                  <c:v>271.0462913063301</c:v>
                </c:pt>
                <c:pt idx="22531">
                  <c:v>268.8573361041774</c:v>
                </c:pt>
                <c:pt idx="22532">
                  <c:v>185.2094771907656</c:v>
                </c:pt>
                <c:pt idx="22545">
                  <c:v>206.7724744743114</c:v>
                </c:pt>
                <c:pt idx="22546">
                  <c:v>403.17793606579</c:v>
                </c:pt>
                <c:pt idx="22547">
                  <c:v>484.000807696051</c:v>
                </c:pt>
                <c:pt idx="22550">
                  <c:v>553.985652099697</c:v>
                </c:pt>
                <c:pt idx="22551">
                  <c:v>582.642656948907</c:v>
                </c:pt>
                <c:pt idx="22552">
                  <c:v>608.60130132442</c:v>
                </c:pt>
                <c:pt idx="22553">
                  <c:v>643.6514795247001</c:v>
                </c:pt>
                <c:pt idx="22554">
                  <c:v>681.69535515075</c:v>
                </c:pt>
                <c:pt idx="22556">
                  <c:v>725.10066654887</c:v>
                </c:pt>
                <c:pt idx="22557">
                  <c:v>732.9431896429699</c:v>
                </c:pt>
                <c:pt idx="22558">
                  <c:v>731.01347264348</c:v>
                </c:pt>
                <c:pt idx="22559">
                  <c:v>731.7455387034794</c:v>
                </c:pt>
                <c:pt idx="22560">
                  <c:v>731.3592082094589</c:v>
                </c:pt>
                <c:pt idx="22561">
                  <c:v>732.1411180941184</c:v>
                </c:pt>
                <c:pt idx="22562">
                  <c:v>733.0525021029177</c:v>
                </c:pt>
                <c:pt idx="22563">
                  <c:v>732.09134995412</c:v>
                </c:pt>
                <c:pt idx="22564">
                  <c:v>732.0416772859078</c:v>
                </c:pt>
                <c:pt idx="22567">
                  <c:v>731.5206146898194</c:v>
                </c:pt>
                <c:pt idx="22569">
                  <c:v>565.69338397779</c:v>
                </c:pt>
                <c:pt idx="22570">
                  <c:v>519.2243121333601</c:v>
                </c:pt>
                <c:pt idx="22571">
                  <c:v>493.126757061539</c:v>
                </c:pt>
                <c:pt idx="22572">
                  <c:v>475.3189196539499</c:v>
                </c:pt>
                <c:pt idx="22573">
                  <c:v>465.494108412569</c:v>
                </c:pt>
                <c:pt idx="22574">
                  <c:v>465.028205352379</c:v>
                </c:pt>
                <c:pt idx="22575">
                  <c:v>463.5069732927099</c:v>
                </c:pt>
                <c:pt idx="22576">
                  <c:v>464.222274141219</c:v>
                </c:pt>
                <c:pt idx="22577">
                  <c:v>463.31154814437</c:v>
                </c:pt>
                <c:pt idx="22578">
                  <c:v>464.0935634950299</c:v>
                </c:pt>
                <c:pt idx="22579">
                  <c:v>667.18123491145</c:v>
                </c:pt>
                <c:pt idx="22580">
                  <c:v>728.4324631453786</c:v>
                </c:pt>
                <c:pt idx="22581">
                  <c:v>729.21183166216</c:v>
                </c:pt>
                <c:pt idx="22582">
                  <c:v>728.8097058055994</c:v>
                </c:pt>
                <c:pt idx="22583">
                  <c:v>733.3048238806189</c:v>
                </c:pt>
                <c:pt idx="22584">
                  <c:v>733.60497724175</c:v>
                </c:pt>
                <c:pt idx="22585">
                  <c:v>731.91976699164</c:v>
                </c:pt>
                <c:pt idx="22586">
                  <c:v>731.08620347162</c:v>
                </c:pt>
                <c:pt idx="22587">
                  <c:v>732.12466454525</c:v>
                </c:pt>
                <c:pt idx="22588">
                  <c:v>731.3030302345</c:v>
                </c:pt>
                <c:pt idx="22589">
                  <c:v>731.5372623797589</c:v>
                </c:pt>
                <c:pt idx="22592">
                  <c:v>729.13260194614</c:v>
                </c:pt>
                <c:pt idx="22593">
                  <c:v>729.97586156071</c:v>
                </c:pt>
                <c:pt idx="22594">
                  <c:v>729.21423512092</c:v>
                </c:pt>
                <c:pt idx="22595">
                  <c:v>729.07370994379</c:v>
                </c:pt>
                <c:pt idx="22597">
                  <c:v>728.66394342226</c:v>
                </c:pt>
                <c:pt idx="22598">
                  <c:v>729.20944109405</c:v>
                </c:pt>
                <c:pt idx="22599">
                  <c:v>727.5019472956999</c:v>
                </c:pt>
                <c:pt idx="22600">
                  <c:v>727.8472237488483</c:v>
                </c:pt>
                <c:pt idx="22601">
                  <c:v>729.1199861837894</c:v>
                </c:pt>
                <c:pt idx="22602">
                  <c:v>728.09798078439</c:v>
                </c:pt>
                <c:pt idx="22603">
                  <c:v>657.52575302241</c:v>
                </c:pt>
                <c:pt idx="22604">
                  <c:v>567.53109902415</c:v>
                </c:pt>
                <c:pt idx="22605">
                  <c:v>522.39333092841</c:v>
                </c:pt>
                <c:pt idx="22606">
                  <c:v>493.0280790098099</c:v>
                </c:pt>
                <c:pt idx="22607">
                  <c:v>475.8716896982999</c:v>
                </c:pt>
                <c:pt idx="22608">
                  <c:v>465.3755136020699</c:v>
                </c:pt>
                <c:pt idx="22609">
                  <c:v>462.14620977533</c:v>
                </c:pt>
                <c:pt idx="22610">
                  <c:v>462.76435501149</c:v>
                </c:pt>
                <c:pt idx="22611">
                  <c:v>461.3312392786487</c:v>
                </c:pt>
                <c:pt idx="22612">
                  <c:v>461.7610832617599</c:v>
                </c:pt>
                <c:pt idx="22613">
                  <c:v>462.5028189964899</c:v>
                </c:pt>
                <c:pt idx="22614">
                  <c:v>647.3472260742675</c:v>
                </c:pt>
                <c:pt idx="22615">
                  <c:v>726.90076746172</c:v>
                </c:pt>
                <c:pt idx="22616">
                  <c:v>725.10779901671</c:v>
                </c:pt>
                <c:pt idx="22617">
                  <c:v>724.39550713645</c:v>
                </c:pt>
                <c:pt idx="22618">
                  <c:v>725.59658435176</c:v>
                </c:pt>
                <c:pt idx="22619">
                  <c:v>724.19284401812</c:v>
                </c:pt>
                <c:pt idx="22620">
                  <c:v>724.04433650774</c:v>
                </c:pt>
                <c:pt idx="22621">
                  <c:v>723.67969138556</c:v>
                </c:pt>
                <c:pt idx="22622">
                  <c:v>723.52008981387</c:v>
                </c:pt>
                <c:pt idx="22623">
                  <c:v>721.40834839642</c:v>
                </c:pt>
                <c:pt idx="22624">
                  <c:v>722.04505457287</c:v>
                </c:pt>
                <c:pt idx="22625">
                  <c:v>722.5626982915583</c:v>
                </c:pt>
                <c:pt idx="22626">
                  <c:v>721.40775876516</c:v>
                </c:pt>
                <c:pt idx="22627">
                  <c:v>721.09819946382</c:v>
                </c:pt>
                <c:pt idx="22628">
                  <c:v>724.11833706758</c:v>
                </c:pt>
                <c:pt idx="22629">
                  <c:v>724.6520088494586</c:v>
                </c:pt>
                <c:pt idx="22630">
                  <c:v>724.40327829732</c:v>
                </c:pt>
                <c:pt idx="22631">
                  <c:v>722.5258987240799</c:v>
                </c:pt>
                <c:pt idx="22632">
                  <c:v>722.3457834971</c:v>
                </c:pt>
                <c:pt idx="22634">
                  <c:v>721.1276846449188</c:v>
                </c:pt>
                <c:pt idx="22635">
                  <c:v>721.0130516072</c:v>
                </c:pt>
                <c:pt idx="22636">
                  <c:v>719.4709047192998</c:v>
                </c:pt>
                <c:pt idx="22637">
                  <c:v>718.8493150243594</c:v>
                </c:pt>
                <c:pt idx="22638">
                  <c:v>661.4544216867189</c:v>
                </c:pt>
                <c:pt idx="22639">
                  <c:v>569.29061128108</c:v>
                </c:pt>
                <c:pt idx="22641">
                  <c:v>533.76582495118</c:v>
                </c:pt>
                <c:pt idx="22642">
                  <c:v>558.42070250921</c:v>
                </c:pt>
                <c:pt idx="22643">
                  <c:v>525.19424532116</c:v>
                </c:pt>
                <c:pt idx="22644">
                  <c:v>517.93735014707</c:v>
                </c:pt>
                <c:pt idx="22645">
                  <c:v>521.69273906185</c:v>
                </c:pt>
                <c:pt idx="22646">
                  <c:v>519.80895808018</c:v>
                </c:pt>
                <c:pt idx="22647">
                  <c:v>519.9726903729094</c:v>
                </c:pt>
                <c:pt idx="22648">
                  <c:v>518.0639847853801</c:v>
                </c:pt>
                <c:pt idx="22649">
                  <c:v>704.89218426402</c:v>
                </c:pt>
                <c:pt idx="22650">
                  <c:v>808.54209836211</c:v>
                </c:pt>
                <c:pt idx="22653">
                  <c:v>807.0503278648694</c:v>
                </c:pt>
                <c:pt idx="22654">
                  <c:v>806.1697789928601</c:v>
                </c:pt>
                <c:pt idx="22655">
                  <c:v>806.0111461232689</c:v>
                </c:pt>
                <c:pt idx="22656">
                  <c:v>808.2220651692194</c:v>
                </c:pt>
                <c:pt idx="22657">
                  <c:v>807.0431851756</c:v>
                </c:pt>
                <c:pt idx="22658">
                  <c:v>804.19805151572</c:v>
                </c:pt>
                <c:pt idx="22659">
                  <c:v>805.21905075711</c:v>
                </c:pt>
                <c:pt idx="22660">
                  <c:v>808.1455561847878</c:v>
                </c:pt>
                <c:pt idx="22661">
                  <c:v>807.0101843935088</c:v>
                </c:pt>
                <c:pt idx="22662">
                  <c:v>807.5010909537001</c:v>
                </c:pt>
                <c:pt idx="22663">
                  <c:v>805.1453351249</c:v>
                </c:pt>
                <c:pt idx="22664">
                  <c:v>805.49654432481</c:v>
                </c:pt>
                <c:pt idx="22665">
                  <c:v>807.76081269287</c:v>
                </c:pt>
                <c:pt idx="22666">
                  <c:v>806.0860496564</c:v>
                </c:pt>
                <c:pt idx="22667">
                  <c:v>807.79260604603</c:v>
                </c:pt>
                <c:pt idx="22668">
                  <c:v>804.43970704923</c:v>
                </c:pt>
                <c:pt idx="22669">
                  <c:v>805.69030908607</c:v>
                </c:pt>
                <c:pt idx="22670">
                  <c:v>807.78938468555</c:v>
                </c:pt>
                <c:pt idx="22671">
                  <c:v>807.59367940331</c:v>
                </c:pt>
                <c:pt idx="22672">
                  <c:v>808.76077603379</c:v>
                </c:pt>
                <c:pt idx="22673">
                  <c:v>748.59657074351</c:v>
                </c:pt>
                <c:pt idx="22674">
                  <c:v>641.2924809753</c:v>
                </c:pt>
                <c:pt idx="22675">
                  <c:v>583.016224702048</c:v>
                </c:pt>
                <c:pt idx="22676">
                  <c:v>548.7269521384801</c:v>
                </c:pt>
                <c:pt idx="22677">
                  <c:v>526.46177067224</c:v>
                </c:pt>
                <c:pt idx="22678">
                  <c:v>514.88963158627</c:v>
                </c:pt>
                <c:pt idx="22679">
                  <c:v>509.83266485925</c:v>
                </c:pt>
                <c:pt idx="22680">
                  <c:v>507.2392712995999</c:v>
                </c:pt>
                <c:pt idx="22681">
                  <c:v>506.81589808107</c:v>
                </c:pt>
                <c:pt idx="22682">
                  <c:v>511.6972235531601</c:v>
                </c:pt>
                <c:pt idx="22683">
                  <c:v>508.37988393738</c:v>
                </c:pt>
                <c:pt idx="22684">
                  <c:v>676.8641165786601</c:v>
                </c:pt>
                <c:pt idx="22685">
                  <c:v>802.2488248743</c:v>
                </c:pt>
                <c:pt idx="22686">
                  <c:v>806.6234278250294</c:v>
                </c:pt>
                <c:pt idx="22687">
                  <c:v>806.71441123127</c:v>
                </c:pt>
                <c:pt idx="22688">
                  <c:v>804.02846424146</c:v>
                </c:pt>
                <c:pt idx="22689">
                  <c:v>804.00010335439</c:v>
                </c:pt>
                <c:pt idx="22690">
                  <c:v>804.05967526744</c:v>
                </c:pt>
                <c:pt idx="22691">
                  <c:v>797.73274642924</c:v>
                </c:pt>
                <c:pt idx="22692">
                  <c:v>785.46944247352</c:v>
                </c:pt>
                <c:pt idx="22694">
                  <c:v>753.73747163735</c:v>
                </c:pt>
                <c:pt idx="22695">
                  <c:v>723.57183615307</c:v>
                </c:pt>
                <c:pt idx="22696">
                  <c:v>541.9890265249784</c:v>
                </c:pt>
                <c:pt idx="22697">
                  <c:v>419.1747070835291</c:v>
                </c:pt>
                <c:pt idx="22698">
                  <c:v>321.8020994665586</c:v>
                </c:pt>
                <c:pt idx="22699">
                  <c:v>292.4615962826389</c:v>
                </c:pt>
                <c:pt idx="22700">
                  <c:v>284.557454321304</c:v>
                </c:pt>
                <c:pt idx="22701">
                  <c:v>277.149224685939</c:v>
                </c:pt>
                <c:pt idx="22702">
                  <c:v>273.7765835191946</c:v>
                </c:pt>
                <c:pt idx="22703">
                  <c:v>272.7843371309786</c:v>
                </c:pt>
                <c:pt idx="22704">
                  <c:v>266.3033625063001</c:v>
                </c:pt>
                <c:pt idx="22705">
                  <c:v>259.8190859806212</c:v>
                </c:pt>
                <c:pt idx="22706">
                  <c:v>255.1687636846337</c:v>
                </c:pt>
                <c:pt idx="22721">
                  <c:v>211.3165511312583</c:v>
                </c:pt>
                <c:pt idx="22722">
                  <c:v>286.9076087700344</c:v>
                </c:pt>
                <c:pt idx="22724">
                  <c:v>291.0203640809766</c:v>
                </c:pt>
                <c:pt idx="22725">
                  <c:v>294.4563884320916</c:v>
                </c:pt>
                <c:pt idx="22726">
                  <c:v>305.0374162694389</c:v>
                </c:pt>
                <c:pt idx="22727">
                  <c:v>316.6595551446291</c:v>
                </c:pt>
                <c:pt idx="22728">
                  <c:v>367.9817240518775</c:v>
                </c:pt>
                <c:pt idx="22729">
                  <c:v>467.5325260994011</c:v>
                </c:pt>
                <c:pt idx="22730">
                  <c:v>527.18617085446</c:v>
                </c:pt>
                <c:pt idx="22731">
                  <c:v>618.59699726319</c:v>
                </c:pt>
                <c:pt idx="22732">
                  <c:v>691.0622956826685</c:v>
                </c:pt>
                <c:pt idx="22733">
                  <c:v>688.3351382332494</c:v>
                </c:pt>
                <c:pt idx="22734">
                  <c:v>689.6442080977594</c:v>
                </c:pt>
                <c:pt idx="22735">
                  <c:v>688.16643232489</c:v>
                </c:pt>
                <c:pt idx="22736">
                  <c:v>686.71953928972</c:v>
                </c:pt>
                <c:pt idx="22737">
                  <c:v>685.83436428935</c:v>
                </c:pt>
                <c:pt idx="22738">
                  <c:v>689.6718590758401</c:v>
                </c:pt>
                <c:pt idx="22739">
                  <c:v>688.30083676637</c:v>
                </c:pt>
                <c:pt idx="22740">
                  <c:v>687.34814421641</c:v>
                </c:pt>
                <c:pt idx="22741">
                  <c:v>686.7422636604489</c:v>
                </c:pt>
                <c:pt idx="22742">
                  <c:v>685.70364876548</c:v>
                </c:pt>
                <c:pt idx="22743">
                  <c:v>655.0892026773</c:v>
                </c:pt>
                <c:pt idx="22744">
                  <c:v>551.32171994569</c:v>
                </c:pt>
                <c:pt idx="22745">
                  <c:v>496.9681310325591</c:v>
                </c:pt>
                <c:pt idx="22746">
                  <c:v>464.8742226092301</c:v>
                </c:pt>
                <c:pt idx="22747">
                  <c:v>445.59654370304</c:v>
                </c:pt>
                <c:pt idx="22748">
                  <c:v>432.9879754181591</c:v>
                </c:pt>
                <c:pt idx="22749">
                  <c:v>431.2889398424987</c:v>
                </c:pt>
                <c:pt idx="22752">
                  <c:v>428.227579980529</c:v>
                </c:pt>
                <c:pt idx="22753">
                  <c:v>427.483136499859</c:v>
                </c:pt>
                <c:pt idx="22754">
                  <c:v>548.15624905657</c:v>
                </c:pt>
                <c:pt idx="22755">
                  <c:v>686.618795951691</c:v>
                </c:pt>
                <c:pt idx="22756">
                  <c:v>686.64420121439</c:v>
                </c:pt>
                <c:pt idx="22757">
                  <c:v>686.19542378655</c:v>
                </c:pt>
                <c:pt idx="22758">
                  <c:v>685.1764696365305</c:v>
                </c:pt>
                <c:pt idx="22759">
                  <c:v>685.14482377529</c:v>
                </c:pt>
                <c:pt idx="22760">
                  <c:v>687.3244089232701</c:v>
                </c:pt>
                <c:pt idx="22761">
                  <c:v>685.26189892925</c:v>
                </c:pt>
                <c:pt idx="22762">
                  <c:v>684.8806666332994</c:v>
                </c:pt>
                <c:pt idx="22763">
                  <c:v>683.08269211737</c:v>
                </c:pt>
                <c:pt idx="22764">
                  <c:v>326.1428380772275</c:v>
                </c:pt>
                <c:pt idx="22899">
                  <c:v>166.1453309912405</c:v>
                </c:pt>
                <c:pt idx="22900">
                  <c:v>284.9350428769765</c:v>
                </c:pt>
                <c:pt idx="22901">
                  <c:v>284.0998164291983</c:v>
                </c:pt>
                <c:pt idx="22903">
                  <c:v>303.8655813723568</c:v>
                </c:pt>
                <c:pt idx="22904">
                  <c:v>313.6344639474302</c:v>
                </c:pt>
                <c:pt idx="22905">
                  <c:v>306.7913154801331</c:v>
                </c:pt>
                <c:pt idx="22906">
                  <c:v>286.6824509744221</c:v>
                </c:pt>
                <c:pt idx="22907">
                  <c:v>267.5922247165633</c:v>
                </c:pt>
                <c:pt idx="22908">
                  <c:v>264.2772017497742</c:v>
                </c:pt>
                <c:pt idx="22909">
                  <c:v>261.7985751873869</c:v>
                </c:pt>
                <c:pt idx="22910">
                  <c:v>259.7621288013387</c:v>
                </c:pt>
                <c:pt idx="22911">
                  <c:v>257.9683972659232</c:v>
                </c:pt>
                <c:pt idx="22912">
                  <c:v>255.8182578939826</c:v>
                </c:pt>
                <c:pt idx="22913">
                  <c:v>254.6387703021433</c:v>
                </c:pt>
                <c:pt idx="22914">
                  <c:v>253.792787317556</c:v>
                </c:pt>
                <c:pt idx="22915">
                  <c:v>255.5046421538029</c:v>
                </c:pt>
                <c:pt idx="22916">
                  <c:v>255.057104523201</c:v>
                </c:pt>
                <c:pt idx="22917">
                  <c:v>252.618934878431</c:v>
                </c:pt>
                <c:pt idx="22929">
                  <c:v>231.135441548705</c:v>
                </c:pt>
                <c:pt idx="22930">
                  <c:v>406.4609583549199</c:v>
                </c:pt>
                <c:pt idx="22931">
                  <c:v>559.9542287781801</c:v>
                </c:pt>
                <c:pt idx="22932">
                  <c:v>651.2151532559899</c:v>
                </c:pt>
                <c:pt idx="22933">
                  <c:v>651.9081117253294</c:v>
                </c:pt>
                <c:pt idx="22934">
                  <c:v>652.58431067829</c:v>
                </c:pt>
                <c:pt idx="22935">
                  <c:v>651.96837926869</c:v>
                </c:pt>
                <c:pt idx="22939">
                  <c:v>653.5628893857983</c:v>
                </c:pt>
                <c:pt idx="22940">
                  <c:v>653.0826290156288</c:v>
                </c:pt>
                <c:pt idx="22941">
                  <c:v>651.80973531606</c:v>
                </c:pt>
                <c:pt idx="22944">
                  <c:v>648.2997169989805</c:v>
                </c:pt>
                <c:pt idx="22945">
                  <c:v>648.62517170665</c:v>
                </c:pt>
                <c:pt idx="22946">
                  <c:v>652.23944937102</c:v>
                </c:pt>
                <c:pt idx="22947">
                  <c:v>651.6479591863894</c:v>
                </c:pt>
                <c:pt idx="22948">
                  <c:v>651.0689230484194</c:v>
                </c:pt>
                <c:pt idx="22950">
                  <c:v>649.762008480968</c:v>
                </c:pt>
                <c:pt idx="22951">
                  <c:v>648.50264702621</c:v>
                </c:pt>
                <c:pt idx="22952">
                  <c:v>648.0421316795</c:v>
                </c:pt>
                <c:pt idx="22953">
                  <c:v>647.74324281779</c:v>
                </c:pt>
                <c:pt idx="22954">
                  <c:v>553.5121546517801</c:v>
                </c:pt>
                <c:pt idx="22956">
                  <c:v>453.7348583619996</c:v>
                </c:pt>
                <c:pt idx="22957">
                  <c:v>431.52799832091</c:v>
                </c:pt>
                <c:pt idx="22958">
                  <c:v>418.35380059958</c:v>
                </c:pt>
                <c:pt idx="22959">
                  <c:v>409.90028819538</c:v>
                </c:pt>
                <c:pt idx="22960">
                  <c:v>413.9975846069</c:v>
                </c:pt>
                <c:pt idx="22961">
                  <c:v>412.7789249373399</c:v>
                </c:pt>
                <c:pt idx="22962">
                  <c:v>412.89879543196</c:v>
                </c:pt>
                <c:pt idx="22963">
                  <c:v>411.3950049629696</c:v>
                </c:pt>
                <c:pt idx="22964">
                  <c:v>412.10776990212</c:v>
                </c:pt>
                <c:pt idx="22965">
                  <c:v>647.04190355892</c:v>
                </c:pt>
                <c:pt idx="22967">
                  <c:v>668.1559767154794</c:v>
                </c:pt>
                <c:pt idx="22968">
                  <c:v>668.4726969133201</c:v>
                </c:pt>
                <c:pt idx="22969">
                  <c:v>667.3801027596601</c:v>
                </c:pt>
                <c:pt idx="22970">
                  <c:v>671.2488122259301</c:v>
                </c:pt>
                <c:pt idx="22971">
                  <c:v>671.6260283801701</c:v>
                </c:pt>
                <c:pt idx="22972">
                  <c:v>668.79659254521</c:v>
                </c:pt>
                <c:pt idx="22973">
                  <c:v>668.3524173211694</c:v>
                </c:pt>
                <c:pt idx="22974">
                  <c:v>671.55435530507</c:v>
                </c:pt>
                <c:pt idx="22975">
                  <c:v>672.4259839177901</c:v>
                </c:pt>
                <c:pt idx="22976">
                  <c:v>671.0073116317299</c:v>
                </c:pt>
                <c:pt idx="22977">
                  <c:v>671.0473782689905</c:v>
                </c:pt>
                <c:pt idx="22979">
                  <c:v>673.59743375775</c:v>
                </c:pt>
                <c:pt idx="22980">
                  <c:v>673.5858854077101</c:v>
                </c:pt>
                <c:pt idx="22981">
                  <c:v>672.46775305767</c:v>
                </c:pt>
                <c:pt idx="22982">
                  <c:v>671.72055254199</c:v>
                </c:pt>
                <c:pt idx="22983">
                  <c:v>675.92925606839</c:v>
                </c:pt>
                <c:pt idx="22984">
                  <c:v>674.39099284385</c:v>
                </c:pt>
                <c:pt idx="22985">
                  <c:v>674.446174468</c:v>
                </c:pt>
                <c:pt idx="22986">
                  <c:v>673.3232317371401</c:v>
                </c:pt>
                <c:pt idx="22987">
                  <c:v>676.00464267225</c:v>
                </c:pt>
                <c:pt idx="22988">
                  <c:v>675.5569296293194</c:v>
                </c:pt>
                <c:pt idx="22989">
                  <c:v>573.6671124453889</c:v>
                </c:pt>
                <c:pt idx="22990">
                  <c:v>503.736650961019</c:v>
                </c:pt>
                <c:pt idx="22991">
                  <c:v>468.297423292299</c:v>
                </c:pt>
                <c:pt idx="22992">
                  <c:v>444.8231478474191</c:v>
                </c:pt>
                <c:pt idx="22993">
                  <c:v>427.85354255939</c:v>
                </c:pt>
                <c:pt idx="22994">
                  <c:v>421.91260079258</c:v>
                </c:pt>
                <c:pt idx="22996">
                  <c:v>419.887304450129</c:v>
                </c:pt>
                <c:pt idx="22997">
                  <c:v>419.78245157541</c:v>
                </c:pt>
                <c:pt idx="22998">
                  <c:v>421.6537060085199</c:v>
                </c:pt>
                <c:pt idx="23000">
                  <c:v>646.094606194049</c:v>
                </c:pt>
                <c:pt idx="23001">
                  <c:v>678.29861356534</c:v>
                </c:pt>
                <c:pt idx="23002">
                  <c:v>681.20093610382</c:v>
                </c:pt>
                <c:pt idx="23005">
                  <c:v>683.7416010391</c:v>
                </c:pt>
                <c:pt idx="23006">
                  <c:v>681.778325650541</c:v>
                </c:pt>
                <c:pt idx="23007">
                  <c:v>681.5713227832894</c:v>
                </c:pt>
                <c:pt idx="23009">
                  <c:v>683.76436774864</c:v>
                </c:pt>
                <c:pt idx="23010">
                  <c:v>681.9532854927785</c:v>
                </c:pt>
                <c:pt idx="23011">
                  <c:v>682.21874357975</c:v>
                </c:pt>
                <c:pt idx="23012">
                  <c:v>682.035587195268</c:v>
                </c:pt>
                <c:pt idx="23013">
                  <c:v>684.0052940774199</c:v>
                </c:pt>
                <c:pt idx="23014">
                  <c:v>684.15523232115</c:v>
                </c:pt>
                <c:pt idx="23015">
                  <c:v>682.97547562545</c:v>
                </c:pt>
                <c:pt idx="23016">
                  <c:v>683.3293111185799</c:v>
                </c:pt>
                <c:pt idx="23017">
                  <c:v>686.9263225395798</c:v>
                </c:pt>
                <c:pt idx="23018">
                  <c:v>686.19514667683</c:v>
                </c:pt>
                <c:pt idx="23019">
                  <c:v>685.74881982362</c:v>
                </c:pt>
                <c:pt idx="23020">
                  <c:v>688.1972537818688</c:v>
                </c:pt>
                <c:pt idx="23021">
                  <c:v>687.3511513500389</c:v>
                </c:pt>
                <c:pt idx="23022">
                  <c:v>688.6012165923194</c:v>
                </c:pt>
                <c:pt idx="23023">
                  <c:v>686.4588087838694</c:v>
                </c:pt>
                <c:pt idx="23024">
                  <c:v>594.2126570952079</c:v>
                </c:pt>
                <c:pt idx="23025">
                  <c:v>519.4246668092784</c:v>
                </c:pt>
                <c:pt idx="23026">
                  <c:v>479.7718287775396</c:v>
                </c:pt>
                <c:pt idx="23027">
                  <c:v>454.0839254191501</c:v>
                </c:pt>
                <c:pt idx="23028">
                  <c:v>441.86145072594</c:v>
                </c:pt>
                <c:pt idx="23029">
                  <c:v>431.8760448771299</c:v>
                </c:pt>
                <c:pt idx="23030">
                  <c:v>429.0719081886791</c:v>
                </c:pt>
                <c:pt idx="23031">
                  <c:v>428.35570341241</c:v>
                </c:pt>
                <c:pt idx="23032">
                  <c:v>426.4361518948496</c:v>
                </c:pt>
                <c:pt idx="23035">
                  <c:v>646.3098617072501</c:v>
                </c:pt>
                <c:pt idx="23036">
                  <c:v>689.90930612279</c:v>
                </c:pt>
                <c:pt idx="23037">
                  <c:v>693.73888086668</c:v>
                </c:pt>
                <c:pt idx="23038">
                  <c:v>691.5598059743701</c:v>
                </c:pt>
                <c:pt idx="23039">
                  <c:v>692.01098939138</c:v>
                </c:pt>
                <c:pt idx="23042">
                  <c:v>693.190082526721</c:v>
                </c:pt>
                <c:pt idx="23043">
                  <c:v>693.0926989112294</c:v>
                </c:pt>
                <c:pt idx="23044">
                  <c:v>693.17688513896</c:v>
                </c:pt>
                <c:pt idx="23045">
                  <c:v>691.3187788956</c:v>
                </c:pt>
                <c:pt idx="23046">
                  <c:v>691.4482421414187</c:v>
                </c:pt>
                <c:pt idx="23047">
                  <c:v>695.85383463713</c:v>
                </c:pt>
                <c:pt idx="23048">
                  <c:v>694.74459292494</c:v>
                </c:pt>
                <c:pt idx="23049">
                  <c:v>694.38920324747</c:v>
                </c:pt>
                <c:pt idx="23050">
                  <c:v>693.3936658503901</c:v>
                </c:pt>
                <c:pt idx="23051">
                  <c:v>693.31454009856</c:v>
                </c:pt>
                <c:pt idx="23052">
                  <c:v>697.26149827938</c:v>
                </c:pt>
                <c:pt idx="23053">
                  <c:v>696.02496122863</c:v>
                </c:pt>
                <c:pt idx="23054">
                  <c:v>696.68042838362</c:v>
                </c:pt>
                <c:pt idx="23055">
                  <c:v>662.8272503237075</c:v>
                </c:pt>
                <c:pt idx="23056">
                  <c:v>597.99488843347</c:v>
                </c:pt>
                <c:pt idx="23057">
                  <c:v>554.01946221017</c:v>
                </c:pt>
                <c:pt idx="23058">
                  <c:v>493.54786723988</c:v>
                </c:pt>
                <c:pt idx="23059">
                  <c:v>402.7187765232699</c:v>
                </c:pt>
                <c:pt idx="23060">
                  <c:v>325.7282472328499</c:v>
                </c:pt>
                <c:pt idx="23061">
                  <c:v>258.615036268526</c:v>
                </c:pt>
                <c:pt idx="23062">
                  <c:v>196.567900098588</c:v>
                </c:pt>
                <c:pt idx="23072">
                  <c:v>237.3465150620804</c:v>
                </c:pt>
                <c:pt idx="23073">
                  <c:v>291.2689964731579</c:v>
                </c:pt>
                <c:pt idx="23074">
                  <c:v>295.659272570189</c:v>
                </c:pt>
                <c:pt idx="23075">
                  <c:v>298.7008349820539</c:v>
                </c:pt>
                <c:pt idx="23076">
                  <c:v>302.0387717746087</c:v>
                </c:pt>
                <c:pt idx="23077">
                  <c:v>305.6279320169223</c:v>
                </c:pt>
                <c:pt idx="23078">
                  <c:v>306.4377032656075</c:v>
                </c:pt>
                <c:pt idx="23079">
                  <c:v>307.4880851502061</c:v>
                </c:pt>
                <c:pt idx="23080">
                  <c:v>309.0783654203116</c:v>
                </c:pt>
                <c:pt idx="23081">
                  <c:v>303.3755583536236</c:v>
                </c:pt>
                <c:pt idx="23082">
                  <c:v>292.631699137647</c:v>
                </c:pt>
                <c:pt idx="23083">
                  <c:v>289.8977641554331</c:v>
                </c:pt>
                <c:pt idx="23084">
                  <c:v>281.8838219925811</c:v>
                </c:pt>
                <c:pt idx="23085">
                  <c:v>283.193658448631</c:v>
                </c:pt>
                <c:pt idx="23086">
                  <c:v>284.4807523052526</c:v>
                </c:pt>
                <c:pt idx="23087">
                  <c:v>289.58883734364</c:v>
                </c:pt>
                <c:pt idx="23088">
                  <c:v>283.456074730279</c:v>
                </c:pt>
                <c:pt idx="23089">
                  <c:v>281.5407738817485</c:v>
                </c:pt>
                <c:pt idx="23090">
                  <c:v>291.617187700909</c:v>
                </c:pt>
                <c:pt idx="23091">
                  <c:v>294.841309353376</c:v>
                </c:pt>
                <c:pt idx="23092">
                  <c:v>306.7900098010539</c:v>
                </c:pt>
                <c:pt idx="23093">
                  <c:v>258.562383828474</c:v>
                </c:pt>
                <c:pt idx="23094">
                  <c:v>144.650850471526</c:v>
                </c:pt>
                <c:pt idx="23103">
                  <c:v>149.90584251385</c:v>
                </c:pt>
                <c:pt idx="23104">
                  <c:v>246.850240133564</c:v>
                </c:pt>
                <c:pt idx="23105">
                  <c:v>388.6805028022299</c:v>
                </c:pt>
                <c:pt idx="23106">
                  <c:v>525.74184776318</c:v>
                </c:pt>
                <c:pt idx="23107">
                  <c:v>642.68412875389</c:v>
                </c:pt>
                <c:pt idx="23108">
                  <c:v>699.10134100049</c:v>
                </c:pt>
                <c:pt idx="23109">
                  <c:v>717.5407232006798</c:v>
                </c:pt>
                <c:pt idx="23110">
                  <c:v>715.42454434468</c:v>
                </c:pt>
                <c:pt idx="23111">
                  <c:v>717.9477313137294</c:v>
                </c:pt>
                <c:pt idx="23112">
                  <c:v>718.3567611068999</c:v>
                </c:pt>
                <c:pt idx="23114">
                  <c:v>719.9895224482699</c:v>
                </c:pt>
                <c:pt idx="23115">
                  <c:v>717.75832454273</c:v>
                </c:pt>
                <c:pt idx="23116">
                  <c:v>721.28651177214</c:v>
                </c:pt>
                <c:pt idx="23118">
                  <c:v>717.58700137757</c:v>
                </c:pt>
                <c:pt idx="23119">
                  <c:v>721.31533971903</c:v>
                </c:pt>
                <c:pt idx="23120">
                  <c:v>718.13384454787</c:v>
                </c:pt>
                <c:pt idx="23121">
                  <c:v>721.435209801808</c:v>
                </c:pt>
                <c:pt idx="23123">
                  <c:v>718.9062731275194</c:v>
                </c:pt>
                <c:pt idx="23124">
                  <c:v>595.10368084689</c:v>
                </c:pt>
                <c:pt idx="23125">
                  <c:v>531.835170085738</c:v>
                </c:pt>
                <c:pt idx="23126">
                  <c:v>498.42758066882</c:v>
                </c:pt>
                <c:pt idx="23127">
                  <c:v>475.3962113742891</c:v>
                </c:pt>
                <c:pt idx="23128">
                  <c:v>464.74581227579</c:v>
                </c:pt>
                <c:pt idx="23129">
                  <c:v>454.3589795321</c:v>
                </c:pt>
                <c:pt idx="23130">
                  <c:v>453.3240994179</c:v>
                </c:pt>
                <c:pt idx="23131">
                  <c:v>457.36288012369</c:v>
                </c:pt>
                <c:pt idx="23132">
                  <c:v>649.03487554791</c:v>
                </c:pt>
                <c:pt idx="23133">
                  <c:v>724.87683235131</c:v>
                </c:pt>
                <c:pt idx="23134">
                  <c:v>723.5050534679</c:v>
                </c:pt>
                <c:pt idx="23135">
                  <c:v>725.9872936904084</c:v>
                </c:pt>
                <c:pt idx="23136">
                  <c:v>723.4683418653301</c:v>
                </c:pt>
                <c:pt idx="23137">
                  <c:v>726.5875268738494</c:v>
                </c:pt>
                <c:pt idx="23138">
                  <c:v>723.26031756323</c:v>
                </c:pt>
                <c:pt idx="23139">
                  <c:v>725.2093192314301</c:v>
                </c:pt>
                <c:pt idx="23140">
                  <c:v>725.17160216077</c:v>
                </c:pt>
                <c:pt idx="23141">
                  <c:v>721.73844508187</c:v>
                </c:pt>
                <c:pt idx="23142">
                  <c:v>724.96380383105</c:v>
                </c:pt>
                <c:pt idx="23143">
                  <c:v>724.31384436297</c:v>
                </c:pt>
                <c:pt idx="23144">
                  <c:v>725.32789892113</c:v>
                </c:pt>
                <c:pt idx="23145">
                  <c:v>723.66685991617</c:v>
                </c:pt>
                <c:pt idx="23146">
                  <c:v>726.3329700039486</c:v>
                </c:pt>
                <c:pt idx="23147">
                  <c:v>724.5464008622494</c:v>
                </c:pt>
                <c:pt idx="23148">
                  <c:v>727.3562847232278</c:v>
                </c:pt>
                <c:pt idx="23149">
                  <c:v>726.72857434753</c:v>
                </c:pt>
                <c:pt idx="23150">
                  <c:v>722.9031588989284</c:v>
                </c:pt>
                <c:pt idx="23151">
                  <c:v>671.02463533049</c:v>
                </c:pt>
                <c:pt idx="23152">
                  <c:v>571.1396610855683</c:v>
                </c:pt>
                <c:pt idx="23153">
                  <c:v>522.46235707138</c:v>
                </c:pt>
                <c:pt idx="23154">
                  <c:v>491.84556008846</c:v>
                </c:pt>
                <c:pt idx="23155">
                  <c:v>476.25210135124</c:v>
                </c:pt>
                <c:pt idx="23157">
                  <c:v>459.26264710435</c:v>
                </c:pt>
                <c:pt idx="23158">
                  <c:v>457.7252981605399</c:v>
                </c:pt>
                <c:pt idx="23159">
                  <c:v>459.080142934</c:v>
                </c:pt>
                <c:pt idx="23160">
                  <c:v>633.79493546535</c:v>
                </c:pt>
                <c:pt idx="23161">
                  <c:v>722.82481894799</c:v>
                </c:pt>
                <c:pt idx="23162">
                  <c:v>725.49387506835</c:v>
                </c:pt>
                <c:pt idx="23163">
                  <c:v>725.4695467995688</c:v>
                </c:pt>
                <c:pt idx="23164">
                  <c:v>727.24927245559</c:v>
                </c:pt>
                <c:pt idx="23165">
                  <c:v>724.48430718466</c:v>
                </c:pt>
                <c:pt idx="23166">
                  <c:v>729.16208650089</c:v>
                </c:pt>
                <c:pt idx="23167">
                  <c:v>727.64653045505</c:v>
                </c:pt>
                <c:pt idx="23168">
                  <c:v>724.8405591406088</c:v>
                </c:pt>
                <c:pt idx="23169">
                  <c:v>727.484372548651</c:v>
                </c:pt>
                <c:pt idx="23170">
                  <c:v>727.4959076891498</c:v>
                </c:pt>
                <c:pt idx="23171">
                  <c:v>726.96094750088</c:v>
                </c:pt>
                <c:pt idx="23172">
                  <c:v>727.10145976268</c:v>
                </c:pt>
                <c:pt idx="23173">
                  <c:v>726.74257150596</c:v>
                </c:pt>
                <c:pt idx="23174">
                  <c:v>727.1611544258484</c:v>
                </c:pt>
                <c:pt idx="23175">
                  <c:v>725.7989054705</c:v>
                </c:pt>
                <c:pt idx="23176">
                  <c:v>729.4562656215485</c:v>
                </c:pt>
                <c:pt idx="23177">
                  <c:v>726.60198444641</c:v>
                </c:pt>
                <c:pt idx="23178">
                  <c:v>725.4395919888</c:v>
                </c:pt>
                <c:pt idx="23179">
                  <c:v>687.57463045082</c:v>
                </c:pt>
                <c:pt idx="23180">
                  <c:v>579.15318370694</c:v>
                </c:pt>
                <c:pt idx="23181">
                  <c:v>524.6278254051589</c:v>
                </c:pt>
                <c:pt idx="23182">
                  <c:v>496.9135109262589</c:v>
                </c:pt>
                <c:pt idx="23183">
                  <c:v>475.0116998418499</c:v>
                </c:pt>
                <c:pt idx="23184">
                  <c:v>465.07844767296</c:v>
                </c:pt>
                <c:pt idx="23185">
                  <c:v>459.267119829289</c:v>
                </c:pt>
                <c:pt idx="23186">
                  <c:v>455.6763010013199</c:v>
                </c:pt>
                <c:pt idx="23187">
                  <c:v>459.54949871156</c:v>
                </c:pt>
                <c:pt idx="23188">
                  <c:v>458.993340968959</c:v>
                </c:pt>
                <c:pt idx="23190">
                  <c:v>589.7647885825601</c:v>
                </c:pt>
                <c:pt idx="23191">
                  <c:v>727.48595071635</c:v>
                </c:pt>
                <c:pt idx="23192">
                  <c:v>729.28758280129</c:v>
                </c:pt>
                <c:pt idx="23193">
                  <c:v>728.1593434441</c:v>
                </c:pt>
                <c:pt idx="23194">
                  <c:v>726.8110946169</c:v>
                </c:pt>
                <c:pt idx="23195">
                  <c:v>728.60640954861</c:v>
                </c:pt>
                <c:pt idx="23196">
                  <c:v>727.7910644708</c:v>
                </c:pt>
                <c:pt idx="23197">
                  <c:v>725.9269304149888</c:v>
                </c:pt>
                <c:pt idx="23198">
                  <c:v>728.83011631687</c:v>
                </c:pt>
                <c:pt idx="23199">
                  <c:v>728.62004717671</c:v>
                </c:pt>
                <c:pt idx="23200">
                  <c:v>724.9512413471199</c:v>
                </c:pt>
                <c:pt idx="23201">
                  <c:v>729.3404784835886</c:v>
                </c:pt>
                <c:pt idx="23202">
                  <c:v>728.45238416759</c:v>
                </c:pt>
                <c:pt idx="23203">
                  <c:v>726.3351517403694</c:v>
                </c:pt>
                <c:pt idx="23204">
                  <c:v>725.6495122592198</c:v>
                </c:pt>
                <c:pt idx="23206">
                  <c:v>727.52675292681</c:v>
                </c:pt>
                <c:pt idx="23207">
                  <c:v>728.2539149364</c:v>
                </c:pt>
                <c:pt idx="23208">
                  <c:v>732.62938605513</c:v>
                </c:pt>
                <c:pt idx="23209">
                  <c:v>728.867580344458</c:v>
                </c:pt>
                <c:pt idx="23210">
                  <c:v>728.53080250667</c:v>
                </c:pt>
                <c:pt idx="23211">
                  <c:v>728.70233575977</c:v>
                </c:pt>
                <c:pt idx="23212">
                  <c:v>729.78935137038</c:v>
                </c:pt>
                <c:pt idx="23213">
                  <c:v>729.4352906845078</c:v>
                </c:pt>
                <c:pt idx="23214">
                  <c:v>696.57949943206</c:v>
                </c:pt>
                <c:pt idx="23215">
                  <c:v>588.47898045181</c:v>
                </c:pt>
                <c:pt idx="23216">
                  <c:v>532.45364906803</c:v>
                </c:pt>
                <c:pt idx="23217">
                  <c:v>497.8035491250601</c:v>
                </c:pt>
                <c:pt idx="23218">
                  <c:v>477.46194082019</c:v>
                </c:pt>
                <c:pt idx="23219">
                  <c:v>467.7785322338499</c:v>
                </c:pt>
                <c:pt idx="23222">
                  <c:v>457.4596714679896</c:v>
                </c:pt>
                <c:pt idx="23223">
                  <c:v>461.3802759981191</c:v>
                </c:pt>
                <c:pt idx="23224">
                  <c:v>461.4534415055199</c:v>
                </c:pt>
                <c:pt idx="23225">
                  <c:v>577.208475448561</c:v>
                </c:pt>
                <c:pt idx="23226">
                  <c:v>733.8467809961501</c:v>
                </c:pt>
                <c:pt idx="23227">
                  <c:v>733.3518596757285</c:v>
                </c:pt>
                <c:pt idx="23228">
                  <c:v>731.3051596880488</c:v>
                </c:pt>
                <c:pt idx="23229">
                  <c:v>734.78688379942</c:v>
                </c:pt>
                <c:pt idx="23230">
                  <c:v>734.63234165394</c:v>
                </c:pt>
                <c:pt idx="23231">
                  <c:v>732.3604572102594</c:v>
                </c:pt>
                <c:pt idx="23232">
                  <c:v>736.61499342231</c:v>
                </c:pt>
                <c:pt idx="23233">
                  <c:v>733.4101437224994</c:v>
                </c:pt>
                <c:pt idx="23234">
                  <c:v>732.6681627547794</c:v>
                </c:pt>
                <c:pt idx="23235">
                  <c:v>736.9733184353</c:v>
                </c:pt>
                <c:pt idx="23236">
                  <c:v>733.9627806912388</c:v>
                </c:pt>
                <c:pt idx="23237">
                  <c:v>733.31288750867</c:v>
                </c:pt>
                <c:pt idx="23238">
                  <c:v>736.3485498713899</c:v>
                </c:pt>
                <c:pt idx="23239">
                  <c:v>734.3086200523699</c:v>
                </c:pt>
                <c:pt idx="23240">
                  <c:v>733.67673601472</c:v>
                </c:pt>
                <c:pt idx="23241">
                  <c:v>735.6501211649278</c:v>
                </c:pt>
                <c:pt idx="23242">
                  <c:v>735.0094133234</c:v>
                </c:pt>
                <c:pt idx="23243">
                  <c:v>738.69817053284</c:v>
                </c:pt>
                <c:pt idx="23244">
                  <c:v>735.3745809713</c:v>
                </c:pt>
                <c:pt idx="23245">
                  <c:v>736.0783117419201</c:v>
                </c:pt>
                <c:pt idx="23246">
                  <c:v>737.63881034585</c:v>
                </c:pt>
                <c:pt idx="23247">
                  <c:v>736.3610344188794</c:v>
                </c:pt>
                <c:pt idx="23248">
                  <c:v>739.61425078037</c:v>
                </c:pt>
                <c:pt idx="23249">
                  <c:v>715.23422351972</c:v>
                </c:pt>
                <c:pt idx="23250">
                  <c:v>596.2433273079901</c:v>
                </c:pt>
                <c:pt idx="23251">
                  <c:v>541.7121606994489</c:v>
                </c:pt>
                <c:pt idx="23252">
                  <c:v>506.01697388541</c:v>
                </c:pt>
                <c:pt idx="23253">
                  <c:v>488.26438573547</c:v>
                </c:pt>
                <c:pt idx="23254">
                  <c:v>462.2346000188001</c:v>
                </c:pt>
                <c:pt idx="23255">
                  <c:v>444.230759798379</c:v>
                </c:pt>
                <c:pt idx="23256">
                  <c:v>406.5408320570299</c:v>
                </c:pt>
                <c:pt idx="23257">
                  <c:v>337.1034199458549</c:v>
                </c:pt>
                <c:pt idx="23258">
                  <c:v>159.341849794583</c:v>
                </c:pt>
                <c:pt idx="23262">
                  <c:v>198.4714393229807</c:v>
                </c:pt>
                <c:pt idx="23263">
                  <c:v>292.2139112813272</c:v>
                </c:pt>
                <c:pt idx="23264">
                  <c:v>303.6029196586969</c:v>
                </c:pt>
                <c:pt idx="23265">
                  <c:v>304.6368967288826</c:v>
                </c:pt>
                <c:pt idx="23266">
                  <c:v>304.2994278222722</c:v>
                </c:pt>
                <c:pt idx="23267">
                  <c:v>304.770407856182</c:v>
                </c:pt>
                <c:pt idx="23268">
                  <c:v>304.6531429271826</c:v>
                </c:pt>
                <c:pt idx="23269">
                  <c:v>305.2915186251964</c:v>
                </c:pt>
                <c:pt idx="23270">
                  <c:v>305.8186001930623</c:v>
                </c:pt>
                <c:pt idx="23271">
                  <c:v>305.0026963917574</c:v>
                </c:pt>
                <c:pt idx="23272">
                  <c:v>291.0603205843325</c:v>
                </c:pt>
                <c:pt idx="23273">
                  <c:v>286.8065049280987</c:v>
                </c:pt>
                <c:pt idx="23274">
                  <c:v>285.1423389419602</c:v>
                </c:pt>
                <c:pt idx="23275">
                  <c:v>287.7050294131625</c:v>
                </c:pt>
                <c:pt idx="23276">
                  <c:v>293.6574748522066</c:v>
                </c:pt>
                <c:pt idx="23277">
                  <c:v>296.9271194634101</c:v>
                </c:pt>
                <c:pt idx="23278">
                  <c:v>296.9116731645159</c:v>
                </c:pt>
                <c:pt idx="23279">
                  <c:v>292.7439895897158</c:v>
                </c:pt>
                <c:pt idx="23280">
                  <c:v>316.4137952989859</c:v>
                </c:pt>
                <c:pt idx="23281">
                  <c:v>328.0220980024716</c:v>
                </c:pt>
                <c:pt idx="23282">
                  <c:v>343.2797860530753</c:v>
                </c:pt>
                <c:pt idx="23283">
                  <c:v>368.861786701018</c:v>
                </c:pt>
                <c:pt idx="23284">
                  <c:v>314.554258877423</c:v>
                </c:pt>
                <c:pt idx="23285">
                  <c:v>331.0011400097431</c:v>
                </c:pt>
                <c:pt idx="23286">
                  <c:v>385.391227110518</c:v>
                </c:pt>
                <c:pt idx="23287">
                  <c:v>435.26575365786</c:v>
                </c:pt>
                <c:pt idx="23288">
                  <c:v>478.8219184812189</c:v>
                </c:pt>
                <c:pt idx="23289">
                  <c:v>474.67072901066</c:v>
                </c:pt>
                <c:pt idx="23290">
                  <c:v>471.0310024957699</c:v>
                </c:pt>
                <c:pt idx="23291">
                  <c:v>469.5616051581699</c:v>
                </c:pt>
                <c:pt idx="23292">
                  <c:v>469.4440114523699</c:v>
                </c:pt>
                <c:pt idx="23293">
                  <c:v>473.82594282603</c:v>
                </c:pt>
                <c:pt idx="23294">
                  <c:v>472.2512728660299</c:v>
                </c:pt>
                <c:pt idx="23295">
                  <c:v>562.57321961587</c:v>
                </c:pt>
                <c:pt idx="23296">
                  <c:v>744.0608940987494</c:v>
                </c:pt>
                <c:pt idx="23297">
                  <c:v>744.0270451240988</c:v>
                </c:pt>
                <c:pt idx="23298">
                  <c:v>744.6585883595001</c:v>
                </c:pt>
                <c:pt idx="23299">
                  <c:v>744.07188057313</c:v>
                </c:pt>
                <c:pt idx="23300">
                  <c:v>743.3455007042585</c:v>
                </c:pt>
                <c:pt idx="23301">
                  <c:v>743.14380668012</c:v>
                </c:pt>
                <c:pt idx="23302">
                  <c:v>744.19618213811</c:v>
                </c:pt>
                <c:pt idx="23303">
                  <c:v>742.6873664801</c:v>
                </c:pt>
                <c:pt idx="23304">
                  <c:v>743.57989145075</c:v>
                </c:pt>
                <c:pt idx="23305">
                  <c:v>744.1372424362401</c:v>
                </c:pt>
                <c:pt idx="23306">
                  <c:v>742.4690459257394</c:v>
                </c:pt>
                <c:pt idx="23307">
                  <c:v>742.57617228431</c:v>
                </c:pt>
                <c:pt idx="23308">
                  <c:v>745.9986038065099</c:v>
                </c:pt>
                <c:pt idx="23309">
                  <c:v>746.26374124859</c:v>
                </c:pt>
                <c:pt idx="23310">
                  <c:v>746.11721074712</c:v>
                </c:pt>
                <c:pt idx="23311">
                  <c:v>746.50108727198</c:v>
                </c:pt>
                <c:pt idx="23312">
                  <c:v>746.8953830027599</c:v>
                </c:pt>
                <c:pt idx="23313">
                  <c:v>746.4502011042779</c:v>
                </c:pt>
                <c:pt idx="23314">
                  <c:v>746.6626095348494</c:v>
                </c:pt>
                <c:pt idx="23315">
                  <c:v>746.29310997419</c:v>
                </c:pt>
                <c:pt idx="23316">
                  <c:v>742.41674993846</c:v>
                </c:pt>
                <c:pt idx="23317">
                  <c:v>743.94584365271</c:v>
                </c:pt>
                <c:pt idx="23318">
                  <c:v>742.1505305938099</c:v>
                </c:pt>
                <c:pt idx="23319">
                  <c:v>743.53938383033</c:v>
                </c:pt>
                <c:pt idx="23320">
                  <c:v>613.29300612459</c:v>
                </c:pt>
                <c:pt idx="23321">
                  <c:v>551.13282937861</c:v>
                </c:pt>
                <c:pt idx="23322">
                  <c:v>514.99258467432</c:v>
                </c:pt>
                <c:pt idx="23323">
                  <c:v>493.75141161541</c:v>
                </c:pt>
                <c:pt idx="23324">
                  <c:v>478.00997726145</c:v>
                </c:pt>
                <c:pt idx="23325">
                  <c:v>476.42042369795</c:v>
                </c:pt>
                <c:pt idx="23326">
                  <c:v>477.87272231331</c:v>
                </c:pt>
                <c:pt idx="23327">
                  <c:v>476.26400102847</c:v>
                </c:pt>
                <c:pt idx="23328">
                  <c:v>477.79002919926</c:v>
                </c:pt>
                <c:pt idx="23329">
                  <c:v>475.88056369044</c:v>
                </c:pt>
                <c:pt idx="23330">
                  <c:v>547.3814226858588</c:v>
                </c:pt>
                <c:pt idx="23331">
                  <c:v>749.0995547518301</c:v>
                </c:pt>
                <c:pt idx="23332">
                  <c:v>747.0426162274589</c:v>
                </c:pt>
                <c:pt idx="23333">
                  <c:v>747.72970765909</c:v>
                </c:pt>
                <c:pt idx="23334">
                  <c:v>746.5662306889585</c:v>
                </c:pt>
                <c:pt idx="23335">
                  <c:v>747.73007653831</c:v>
                </c:pt>
                <c:pt idx="23336">
                  <c:v>746.00531854256</c:v>
                </c:pt>
                <c:pt idx="23337">
                  <c:v>746.67502193155</c:v>
                </c:pt>
                <c:pt idx="23338">
                  <c:v>746.8597688812878</c:v>
                </c:pt>
                <c:pt idx="23339">
                  <c:v>745.5583668106599</c:v>
                </c:pt>
                <c:pt idx="23340">
                  <c:v>746.80598505016</c:v>
                </c:pt>
                <c:pt idx="23341">
                  <c:v>745.89187594491</c:v>
                </c:pt>
                <c:pt idx="23342">
                  <c:v>746.9256756965199</c:v>
                </c:pt>
                <c:pt idx="23343">
                  <c:v>746.0565994177589</c:v>
                </c:pt>
                <c:pt idx="23344">
                  <c:v>747.56920790764</c:v>
                </c:pt>
                <c:pt idx="23345">
                  <c:v>746.4327591533794</c:v>
                </c:pt>
                <c:pt idx="23346">
                  <c:v>747.3039072150499</c:v>
                </c:pt>
                <c:pt idx="23347">
                  <c:v>747.54460506031</c:v>
                </c:pt>
                <c:pt idx="23348">
                  <c:v>745.83668293267</c:v>
                </c:pt>
                <c:pt idx="23349">
                  <c:v>745.9504515798098</c:v>
                </c:pt>
                <c:pt idx="23350">
                  <c:v>743.8662024200478</c:v>
                </c:pt>
                <c:pt idx="23351">
                  <c:v>745.08113482729</c:v>
                </c:pt>
                <c:pt idx="23352">
                  <c:v>743.95873542181</c:v>
                </c:pt>
                <c:pt idx="23353">
                  <c:v>744.1175669918489</c:v>
                </c:pt>
                <c:pt idx="23354">
                  <c:v>745.25272292511</c:v>
                </c:pt>
                <c:pt idx="23355">
                  <c:v>618.34137462904</c:v>
                </c:pt>
                <c:pt idx="23356">
                  <c:v>554.0116041017384</c:v>
                </c:pt>
                <c:pt idx="23358">
                  <c:v>498.70162276193</c:v>
                </c:pt>
                <c:pt idx="23359">
                  <c:v>483.99274438648</c:v>
                </c:pt>
                <c:pt idx="23360">
                  <c:v>476.7191456098301</c:v>
                </c:pt>
                <c:pt idx="23361">
                  <c:v>476.24820490672</c:v>
                </c:pt>
                <c:pt idx="23362">
                  <c:v>474.469343459609</c:v>
                </c:pt>
                <c:pt idx="23363">
                  <c:v>475.04938172676</c:v>
                </c:pt>
                <c:pt idx="23364">
                  <c:v>474.6997638158</c:v>
                </c:pt>
                <c:pt idx="23365">
                  <c:v>533.5919682847689</c:v>
                </c:pt>
                <c:pt idx="23366">
                  <c:v>749.08391771131</c:v>
                </c:pt>
                <c:pt idx="23367">
                  <c:v>747.24995679877</c:v>
                </c:pt>
                <c:pt idx="23368">
                  <c:v>747.7498775581</c:v>
                </c:pt>
                <c:pt idx="23369">
                  <c:v>747.82597934824</c:v>
                </c:pt>
                <c:pt idx="23370">
                  <c:v>746.4549634043487</c:v>
                </c:pt>
                <c:pt idx="23371">
                  <c:v>746.0246268184885</c:v>
                </c:pt>
                <c:pt idx="23372">
                  <c:v>744.23339952706</c:v>
                </c:pt>
                <c:pt idx="23373">
                  <c:v>745.62802430818</c:v>
                </c:pt>
                <c:pt idx="23374">
                  <c:v>744.50536751035</c:v>
                </c:pt>
                <c:pt idx="23375">
                  <c:v>744.3151673504485</c:v>
                </c:pt>
                <c:pt idx="23376">
                  <c:v>748.68881190835</c:v>
                </c:pt>
                <c:pt idx="23377">
                  <c:v>746.91052092052</c:v>
                </c:pt>
                <c:pt idx="23378">
                  <c:v>747.64317804199</c:v>
                </c:pt>
                <c:pt idx="23379">
                  <c:v>746.6046644122894</c:v>
                </c:pt>
                <c:pt idx="23380">
                  <c:v>746.19933209914</c:v>
                </c:pt>
                <c:pt idx="23381">
                  <c:v>746.9661429357386</c:v>
                </c:pt>
                <c:pt idx="23382">
                  <c:v>745.41621336832</c:v>
                </c:pt>
                <c:pt idx="23383">
                  <c:v>746.38640536216</c:v>
                </c:pt>
                <c:pt idx="23384">
                  <c:v>743.3794391813799</c:v>
                </c:pt>
                <c:pt idx="23385">
                  <c:v>744.18439101325</c:v>
                </c:pt>
                <c:pt idx="23386">
                  <c:v>743.56931617732</c:v>
                </c:pt>
                <c:pt idx="23387">
                  <c:v>745.2455527941394</c:v>
                </c:pt>
                <c:pt idx="23388">
                  <c:v>748.39491059674</c:v>
                </c:pt>
                <c:pt idx="23389">
                  <c:v>745.65302523211</c:v>
                </c:pt>
                <c:pt idx="23390">
                  <c:v>627.3222315662601</c:v>
                </c:pt>
                <c:pt idx="23391">
                  <c:v>557.79524897661</c:v>
                </c:pt>
                <c:pt idx="23392">
                  <c:v>519.80363508519</c:v>
                </c:pt>
                <c:pt idx="23393">
                  <c:v>496.66214069726</c:v>
                </c:pt>
                <c:pt idx="23395">
                  <c:v>473.9781242120189</c:v>
                </c:pt>
                <c:pt idx="23396">
                  <c:v>471.83504870416</c:v>
                </c:pt>
                <c:pt idx="23397">
                  <c:v>472.17462695331</c:v>
                </c:pt>
                <c:pt idx="23398">
                  <c:v>472.50463552885</c:v>
                </c:pt>
                <c:pt idx="23399">
                  <c:v>472.5534880656799</c:v>
                </c:pt>
                <c:pt idx="23400">
                  <c:v>501.15469985322</c:v>
                </c:pt>
                <c:pt idx="23401">
                  <c:v>746.8576500568594</c:v>
                </c:pt>
                <c:pt idx="23402">
                  <c:v>746.59444393058</c:v>
                </c:pt>
                <c:pt idx="23403">
                  <c:v>746.93569306184</c:v>
                </c:pt>
                <c:pt idx="23404">
                  <c:v>745.67371405381</c:v>
                </c:pt>
                <c:pt idx="23405">
                  <c:v>746.72586509767</c:v>
                </c:pt>
                <c:pt idx="23406">
                  <c:v>744.8406554162287</c:v>
                </c:pt>
                <c:pt idx="23407">
                  <c:v>745.5316514103188</c:v>
                </c:pt>
                <c:pt idx="23408">
                  <c:v>745.0173119502199</c:v>
                </c:pt>
                <c:pt idx="23409">
                  <c:v>744.21540548138</c:v>
                </c:pt>
                <c:pt idx="23410">
                  <c:v>744.64256097671</c:v>
                </c:pt>
                <c:pt idx="23411">
                  <c:v>738.25847325424</c:v>
                </c:pt>
                <c:pt idx="23412">
                  <c:v>588.0830703931</c:v>
                </c:pt>
                <c:pt idx="23413">
                  <c:v>503.3110150725189</c:v>
                </c:pt>
                <c:pt idx="23414">
                  <c:v>426.65824434625</c:v>
                </c:pt>
                <c:pt idx="23415">
                  <c:v>377.4451659514851</c:v>
                </c:pt>
                <c:pt idx="23416">
                  <c:v>362.07458727984</c:v>
                </c:pt>
                <c:pt idx="23417">
                  <c:v>352.06924218872</c:v>
                </c:pt>
                <c:pt idx="23418">
                  <c:v>342.72883966964</c:v>
                </c:pt>
                <c:pt idx="23419">
                  <c:v>329.0980225156599</c:v>
                </c:pt>
                <c:pt idx="23420">
                  <c:v>321.2479945781396</c:v>
                </c:pt>
                <c:pt idx="23421">
                  <c:v>313.3796258938403</c:v>
                </c:pt>
                <c:pt idx="23423">
                  <c:v>282.2641886717634</c:v>
                </c:pt>
                <c:pt idx="23437">
                  <c:v>269.0259508787721</c:v>
                </c:pt>
                <c:pt idx="23439">
                  <c:v>342.666964482052</c:v>
                </c:pt>
                <c:pt idx="23440">
                  <c:v>374.2818606177254</c:v>
                </c:pt>
                <c:pt idx="23441">
                  <c:v>383.63597383856</c:v>
                </c:pt>
                <c:pt idx="23442">
                  <c:v>382.3204089980781</c:v>
                </c:pt>
                <c:pt idx="23443">
                  <c:v>379.3374781585175</c:v>
                </c:pt>
                <c:pt idx="23444">
                  <c:v>374.7632405981078</c:v>
                </c:pt>
                <c:pt idx="23447">
                  <c:v>354.4917793036319</c:v>
                </c:pt>
                <c:pt idx="23448">
                  <c:v>344.0066301068748</c:v>
                </c:pt>
                <c:pt idx="23450">
                  <c:v>337.746718263791</c:v>
                </c:pt>
                <c:pt idx="23451">
                  <c:v>334.6887536686066</c:v>
                </c:pt>
                <c:pt idx="23452">
                  <c:v>332.9547233715231</c:v>
                </c:pt>
                <c:pt idx="23453">
                  <c:v>334.395600025721</c:v>
                </c:pt>
                <c:pt idx="23454">
                  <c:v>336.498805488629</c:v>
                </c:pt>
                <c:pt idx="23455">
                  <c:v>335.88372614676</c:v>
                </c:pt>
                <c:pt idx="23457">
                  <c:v>353.3277756567749</c:v>
                </c:pt>
                <c:pt idx="23458">
                  <c:v>369.075985267707</c:v>
                </c:pt>
                <c:pt idx="23459">
                  <c:v>333.174951868072</c:v>
                </c:pt>
                <c:pt idx="23461">
                  <c:v>353.83746984411</c:v>
                </c:pt>
                <c:pt idx="23462">
                  <c:v>441.04749215018</c:v>
                </c:pt>
                <c:pt idx="23463">
                  <c:v>512.03286957964</c:v>
                </c:pt>
                <c:pt idx="23465">
                  <c:v>538.0185908194001</c:v>
                </c:pt>
                <c:pt idx="23467">
                  <c:v>537.90273311167</c:v>
                </c:pt>
                <c:pt idx="23468">
                  <c:v>533.66891231878</c:v>
                </c:pt>
                <c:pt idx="23469">
                  <c:v>532.75214383688</c:v>
                </c:pt>
                <c:pt idx="23470">
                  <c:v>536.8744288895589</c:v>
                </c:pt>
                <c:pt idx="23471">
                  <c:v>837.64090051301</c:v>
                </c:pt>
                <c:pt idx="23472">
                  <c:v>836.7624544755088</c:v>
                </c:pt>
                <c:pt idx="23473">
                  <c:v>834.3389871377499</c:v>
                </c:pt>
                <c:pt idx="23474">
                  <c:v>833.04923385611</c:v>
                </c:pt>
                <c:pt idx="23475">
                  <c:v>835.1594389898601</c:v>
                </c:pt>
                <c:pt idx="23476">
                  <c:v>833.23339637012</c:v>
                </c:pt>
                <c:pt idx="23477">
                  <c:v>832.3721891351994</c:v>
                </c:pt>
                <c:pt idx="23478">
                  <c:v>834.51149607801</c:v>
                </c:pt>
                <c:pt idx="23479">
                  <c:v>831.54407017779</c:v>
                </c:pt>
                <c:pt idx="23482">
                  <c:v>828.4114027959278</c:v>
                </c:pt>
                <c:pt idx="23483">
                  <c:v>832.03034503351</c:v>
                </c:pt>
                <c:pt idx="23484">
                  <c:v>829.5218698408094</c:v>
                </c:pt>
                <c:pt idx="23485">
                  <c:v>831.3393584808389</c:v>
                </c:pt>
                <c:pt idx="23486">
                  <c:v>828.61851544387</c:v>
                </c:pt>
                <c:pt idx="23487">
                  <c:v>827.62610692416</c:v>
                </c:pt>
                <c:pt idx="23488">
                  <c:v>829.53424359135</c:v>
                </c:pt>
                <c:pt idx="23489">
                  <c:v>826.65816675668</c:v>
                </c:pt>
                <c:pt idx="23490">
                  <c:v>829.93428395205</c:v>
                </c:pt>
                <c:pt idx="23491">
                  <c:v>824.2165969930294</c:v>
                </c:pt>
                <c:pt idx="23492">
                  <c:v>825.65998907849</c:v>
                </c:pt>
                <c:pt idx="23493">
                  <c:v>824.14411691858</c:v>
                </c:pt>
                <c:pt idx="23494">
                  <c:v>828.15242106237</c:v>
                </c:pt>
                <c:pt idx="23495">
                  <c:v>719.916672368</c:v>
                </c:pt>
                <c:pt idx="23496">
                  <c:v>629.4770616832587</c:v>
                </c:pt>
                <c:pt idx="23497">
                  <c:v>583.66679868813</c:v>
                </c:pt>
                <c:pt idx="23498">
                  <c:v>551.4421504305085</c:v>
                </c:pt>
                <c:pt idx="23499">
                  <c:v>535.83953724924</c:v>
                </c:pt>
                <c:pt idx="23500">
                  <c:v>523.16389048833</c:v>
                </c:pt>
                <c:pt idx="23501">
                  <c:v>523.5661102998894</c:v>
                </c:pt>
                <c:pt idx="23503">
                  <c:v>523.5447211882288</c:v>
                </c:pt>
                <c:pt idx="23504">
                  <c:v>522.76786864135</c:v>
                </c:pt>
                <c:pt idx="23505">
                  <c:v>522.54675435173</c:v>
                </c:pt>
                <c:pt idx="23506">
                  <c:v>772.26974181747</c:v>
                </c:pt>
                <c:pt idx="23507">
                  <c:v>825.4717971528498</c:v>
                </c:pt>
                <c:pt idx="23508">
                  <c:v>824.88238428769</c:v>
                </c:pt>
                <c:pt idx="23509">
                  <c:v>825.62636555257</c:v>
                </c:pt>
                <c:pt idx="23510">
                  <c:v>822.8246993639486</c:v>
                </c:pt>
                <c:pt idx="23512">
                  <c:v>822.3190608938278</c:v>
                </c:pt>
                <c:pt idx="23513">
                  <c:v>819.17012104851</c:v>
                </c:pt>
                <c:pt idx="23514">
                  <c:v>823.16965747415</c:v>
                </c:pt>
                <c:pt idx="23516">
                  <c:v>822.85804713058</c:v>
                </c:pt>
                <c:pt idx="23517">
                  <c:v>819.78327812066</c:v>
                </c:pt>
                <c:pt idx="23518">
                  <c:v>823.09154732905</c:v>
                </c:pt>
                <c:pt idx="23521">
                  <c:v>818.3508686523101</c:v>
                </c:pt>
                <c:pt idx="23523">
                  <c:v>816.60593632275</c:v>
                </c:pt>
                <c:pt idx="23524">
                  <c:v>817.6424109558</c:v>
                </c:pt>
                <c:pt idx="23525">
                  <c:v>814.98745591741</c:v>
                </c:pt>
                <c:pt idx="23526">
                  <c:v>817.2193611746</c:v>
                </c:pt>
                <c:pt idx="23527">
                  <c:v>815.7953375537</c:v>
                </c:pt>
                <c:pt idx="23528">
                  <c:v>817.53080203781</c:v>
                </c:pt>
                <c:pt idx="23529">
                  <c:v>817.2646408298199</c:v>
                </c:pt>
                <c:pt idx="23530">
                  <c:v>727.69500743969</c:v>
                </c:pt>
                <c:pt idx="23531">
                  <c:v>636.01331579513</c:v>
                </c:pt>
                <c:pt idx="23533">
                  <c:v>559.21855475925</c:v>
                </c:pt>
                <c:pt idx="23534">
                  <c:v>544.5058007705601</c:v>
                </c:pt>
                <c:pt idx="23536">
                  <c:v>527.74000156376</c:v>
                </c:pt>
                <c:pt idx="23537">
                  <c:v>522.6568831242494</c:v>
                </c:pt>
                <c:pt idx="23538">
                  <c:v>521.9414085754</c:v>
                </c:pt>
                <c:pt idx="23539">
                  <c:v>515.13563759851</c:v>
                </c:pt>
                <c:pt idx="23540">
                  <c:v>515.3501447297789</c:v>
                </c:pt>
                <c:pt idx="23541">
                  <c:v>745.68623708884</c:v>
                </c:pt>
                <c:pt idx="23542">
                  <c:v>805.84605757129</c:v>
                </c:pt>
                <c:pt idx="23543">
                  <c:v>798.22157191443</c:v>
                </c:pt>
                <c:pt idx="23544">
                  <c:v>804.3637573849683</c:v>
                </c:pt>
                <c:pt idx="23545">
                  <c:v>805.4260915800301</c:v>
                </c:pt>
                <c:pt idx="23546">
                  <c:v>809.37154036109</c:v>
                </c:pt>
                <c:pt idx="23548">
                  <c:v>807.64951760694</c:v>
                </c:pt>
                <c:pt idx="23549">
                  <c:v>807.5203941633</c:v>
                </c:pt>
                <c:pt idx="23550">
                  <c:v>804.1835113539598</c:v>
                </c:pt>
                <c:pt idx="23551">
                  <c:v>803.21382426262</c:v>
                </c:pt>
                <c:pt idx="23552">
                  <c:v>794.62189326023</c:v>
                </c:pt>
                <c:pt idx="23553">
                  <c:v>792.49733910516</c:v>
                </c:pt>
                <c:pt idx="23554">
                  <c:v>787.9866531956885</c:v>
                </c:pt>
                <c:pt idx="23555">
                  <c:v>785.8430688123589</c:v>
                </c:pt>
                <c:pt idx="23556">
                  <c:v>785.69833737763</c:v>
                </c:pt>
                <c:pt idx="23557">
                  <c:v>793.98929210965</c:v>
                </c:pt>
                <c:pt idx="23558">
                  <c:v>806.54984751235</c:v>
                </c:pt>
                <c:pt idx="23559">
                  <c:v>815.2771653584998</c:v>
                </c:pt>
                <c:pt idx="23560">
                  <c:v>823.86083939038</c:v>
                </c:pt>
                <c:pt idx="23561">
                  <c:v>822.4382017479094</c:v>
                </c:pt>
                <c:pt idx="23562">
                  <c:v>822.37315054945</c:v>
                </c:pt>
                <c:pt idx="23564">
                  <c:v>818.9605132163</c:v>
                </c:pt>
                <c:pt idx="23565">
                  <c:v>733.42575726518</c:v>
                </c:pt>
                <c:pt idx="23566">
                  <c:v>632.358920005149</c:v>
                </c:pt>
                <c:pt idx="23567">
                  <c:v>583.3656732651</c:v>
                </c:pt>
                <c:pt idx="23568">
                  <c:v>549.62265334805</c:v>
                </c:pt>
                <c:pt idx="23569">
                  <c:v>523.12499724126</c:v>
                </c:pt>
                <c:pt idx="23570">
                  <c:v>513.0665400584901</c:v>
                </c:pt>
                <c:pt idx="23571">
                  <c:v>509.12222546541</c:v>
                </c:pt>
                <c:pt idx="23572">
                  <c:v>511.17472019106</c:v>
                </c:pt>
                <c:pt idx="23573">
                  <c:v>508.25989490658</c:v>
                </c:pt>
                <c:pt idx="23574">
                  <c:v>506.33362653746</c:v>
                </c:pt>
                <c:pt idx="23575">
                  <c:v>509.7090131542399</c:v>
                </c:pt>
                <c:pt idx="23576">
                  <c:v>732.6214007559901</c:v>
                </c:pt>
                <c:pt idx="23577">
                  <c:v>806.3150218293388</c:v>
                </c:pt>
                <c:pt idx="23578">
                  <c:v>804.9025594725588</c:v>
                </c:pt>
                <c:pt idx="23579">
                  <c:v>806.0150104336699</c:v>
                </c:pt>
                <c:pt idx="23581">
                  <c:v>804.1378272468401</c:v>
                </c:pt>
                <c:pt idx="23582">
                  <c:v>803.11179911697</c:v>
                </c:pt>
                <c:pt idx="23583">
                  <c:v>796.9180260521</c:v>
                </c:pt>
                <c:pt idx="23585">
                  <c:v>785.6267950055799</c:v>
                </c:pt>
                <c:pt idx="23586">
                  <c:v>774.2581877152194</c:v>
                </c:pt>
                <c:pt idx="23587">
                  <c:v>754.77953636941</c:v>
                </c:pt>
                <c:pt idx="23588">
                  <c:v>737.6564222124894</c:v>
                </c:pt>
                <c:pt idx="23589">
                  <c:v>716.7518717921</c:v>
                </c:pt>
                <c:pt idx="23590">
                  <c:v>705.4630596158494</c:v>
                </c:pt>
                <c:pt idx="23592">
                  <c:v>699.4211297487184</c:v>
                </c:pt>
                <c:pt idx="23594">
                  <c:v>699.88835064742</c:v>
                </c:pt>
                <c:pt idx="23595">
                  <c:v>697.3271343116401</c:v>
                </c:pt>
                <c:pt idx="23596">
                  <c:v>699.41805105157</c:v>
                </c:pt>
                <c:pt idx="23597">
                  <c:v>698.95130383061</c:v>
                </c:pt>
                <c:pt idx="23598">
                  <c:v>701.09910021567</c:v>
                </c:pt>
                <c:pt idx="23599">
                  <c:v>699.40313752099</c:v>
                </c:pt>
                <c:pt idx="23601">
                  <c:v>544.28294895806</c:v>
                </c:pt>
                <c:pt idx="23602">
                  <c:v>497.2908008265</c:v>
                </c:pt>
                <c:pt idx="23603">
                  <c:v>461.31083543476</c:v>
                </c:pt>
                <c:pt idx="23604">
                  <c:v>425.0996641915301</c:v>
                </c:pt>
                <c:pt idx="23605">
                  <c:v>397.7906243999301</c:v>
                </c:pt>
                <c:pt idx="23606">
                  <c:v>358.7769383654932</c:v>
                </c:pt>
                <c:pt idx="23613">
                  <c:v>244.6191610787999</c:v>
                </c:pt>
                <c:pt idx="23614">
                  <c:v>302.5938763447277</c:v>
                </c:pt>
                <c:pt idx="23615">
                  <c:v>313.7495644772538</c:v>
                </c:pt>
                <c:pt idx="23616">
                  <c:v>318.6384422746364</c:v>
                </c:pt>
                <c:pt idx="23735">
                  <c:v>267.5688151074155</c:v>
                </c:pt>
                <c:pt idx="23736">
                  <c:v>407.0992170397618</c:v>
                </c:pt>
                <c:pt idx="23737">
                  <c:v>579.1396720016401</c:v>
                </c:pt>
                <c:pt idx="23738">
                  <c:v>686.623839570191</c:v>
                </c:pt>
                <c:pt idx="23739">
                  <c:v>687.2588315529205</c:v>
                </c:pt>
                <c:pt idx="23740">
                  <c:v>657.5555070589094</c:v>
                </c:pt>
                <c:pt idx="23742">
                  <c:v>497.21077118293</c:v>
                </c:pt>
                <c:pt idx="23743">
                  <c:v>465.53180899342</c:v>
                </c:pt>
                <c:pt idx="23745">
                  <c:v>443.31307628978</c:v>
                </c:pt>
                <c:pt idx="23746">
                  <c:v>441.8934621956701</c:v>
                </c:pt>
                <c:pt idx="23747">
                  <c:v>442.71881385489</c:v>
                </c:pt>
                <c:pt idx="23748">
                  <c:v>441.3081185235891</c:v>
                </c:pt>
                <c:pt idx="23749">
                  <c:v>442.30078402958</c:v>
                </c:pt>
                <c:pt idx="23751">
                  <c:v>604.3065786917894</c:v>
                </c:pt>
                <c:pt idx="23752">
                  <c:v>689.1440134714599</c:v>
                </c:pt>
                <c:pt idx="23753">
                  <c:v>688.207779636331</c:v>
                </c:pt>
                <c:pt idx="23754">
                  <c:v>688.0584407358901</c:v>
                </c:pt>
                <c:pt idx="23755">
                  <c:v>687.07325596806</c:v>
                </c:pt>
                <c:pt idx="23756">
                  <c:v>687.10346109991</c:v>
                </c:pt>
                <c:pt idx="23757">
                  <c:v>687.08310551198</c:v>
                </c:pt>
                <c:pt idx="23758">
                  <c:v>687.31927322119</c:v>
                </c:pt>
                <c:pt idx="23759">
                  <c:v>686.56881892607</c:v>
                </c:pt>
                <c:pt idx="23760">
                  <c:v>684.16763137417</c:v>
                </c:pt>
                <c:pt idx="23761">
                  <c:v>689.43527873007</c:v>
                </c:pt>
                <c:pt idx="23762">
                  <c:v>687.15117106789</c:v>
                </c:pt>
                <c:pt idx="23763">
                  <c:v>687.97253855679</c:v>
                </c:pt>
                <c:pt idx="23764">
                  <c:v>688.48565575518</c:v>
                </c:pt>
                <c:pt idx="23765">
                  <c:v>687.94403805077</c:v>
                </c:pt>
                <c:pt idx="23766">
                  <c:v>689.5417057731</c:v>
                </c:pt>
                <c:pt idx="23767">
                  <c:v>687.23727176751</c:v>
                </c:pt>
                <c:pt idx="23768">
                  <c:v>687.7073599873</c:v>
                </c:pt>
                <c:pt idx="23769">
                  <c:v>688.2694467414201</c:v>
                </c:pt>
                <c:pt idx="23770">
                  <c:v>686.5890553085705</c:v>
                </c:pt>
                <c:pt idx="23771">
                  <c:v>687.2271620125489</c:v>
                </c:pt>
                <c:pt idx="23772">
                  <c:v>687.96587447147</c:v>
                </c:pt>
                <c:pt idx="23773">
                  <c:v>686.55943160061</c:v>
                </c:pt>
                <c:pt idx="23774">
                  <c:v>687.5309824076701</c:v>
                </c:pt>
                <c:pt idx="23775">
                  <c:v>469.4352026176699</c:v>
                </c:pt>
                <c:pt idx="23776">
                  <c:v>167.629451874082</c:v>
                </c:pt>
                <c:pt idx="23787">
                  <c:v>173.479243431114</c:v>
                </c:pt>
                <c:pt idx="23788">
                  <c:v>302.7825519060012</c:v>
                </c:pt>
                <c:pt idx="23789">
                  <c:v>307.7112938141556</c:v>
                </c:pt>
                <c:pt idx="23790">
                  <c:v>307.8177386190537</c:v>
                </c:pt>
                <c:pt idx="23791">
                  <c:v>307.6449536197127</c:v>
                </c:pt>
                <c:pt idx="23792">
                  <c:v>308.2718995635321</c:v>
                </c:pt>
                <c:pt idx="23793">
                  <c:v>314.4478189855122</c:v>
                </c:pt>
                <c:pt idx="23794">
                  <c:v>319.5211335258319</c:v>
                </c:pt>
                <c:pt idx="23795">
                  <c:v>322.2836679658732</c:v>
                </c:pt>
                <c:pt idx="23796">
                  <c:v>321.93889818754</c:v>
                </c:pt>
                <c:pt idx="23797">
                  <c:v>321.28747529452</c:v>
                </c:pt>
                <c:pt idx="23798">
                  <c:v>302.9705275001426</c:v>
                </c:pt>
                <c:pt idx="23799">
                  <c:v>298.5618509077499</c:v>
                </c:pt>
                <c:pt idx="23800">
                  <c:v>296.1130238523182</c:v>
                </c:pt>
                <c:pt idx="23801">
                  <c:v>297.4580812711836</c:v>
                </c:pt>
                <c:pt idx="23802">
                  <c:v>295.7098708459264</c:v>
                </c:pt>
                <c:pt idx="23803">
                  <c:v>293.3135234363171</c:v>
                </c:pt>
                <c:pt idx="23804">
                  <c:v>289.1092017215892</c:v>
                </c:pt>
                <c:pt idx="23805">
                  <c:v>286.1387313746069</c:v>
                </c:pt>
                <c:pt idx="23806">
                  <c:v>284.4938519235889</c:v>
                </c:pt>
                <c:pt idx="23807">
                  <c:v>286.9968102371291</c:v>
                </c:pt>
                <c:pt idx="23808">
                  <c:v>305.6061053932057</c:v>
                </c:pt>
                <c:pt idx="23809">
                  <c:v>341.68827980945</c:v>
                </c:pt>
                <c:pt idx="23810">
                  <c:v>319.215695837372</c:v>
                </c:pt>
                <c:pt idx="23811">
                  <c:v>331.908351337609</c:v>
                </c:pt>
                <c:pt idx="23812">
                  <c:v>367.657962623362</c:v>
                </c:pt>
                <c:pt idx="23813">
                  <c:v>397.89085379182</c:v>
                </c:pt>
                <c:pt idx="23814">
                  <c:v>415.25234997964</c:v>
                </c:pt>
                <c:pt idx="23815">
                  <c:v>435.7021428197501</c:v>
                </c:pt>
                <c:pt idx="23816">
                  <c:v>437.11844134797</c:v>
                </c:pt>
                <c:pt idx="23817">
                  <c:v>438.1097525129001</c:v>
                </c:pt>
                <c:pt idx="23818">
                  <c:v>441.4543899604699</c:v>
                </c:pt>
                <c:pt idx="23821">
                  <c:v>504.14968785883</c:v>
                </c:pt>
                <c:pt idx="23822">
                  <c:v>692.37740163436</c:v>
                </c:pt>
                <c:pt idx="23823">
                  <c:v>692.35589206336</c:v>
                </c:pt>
                <c:pt idx="23824">
                  <c:v>691.90183636868</c:v>
                </c:pt>
                <c:pt idx="23825">
                  <c:v>695.48888993531</c:v>
                </c:pt>
                <c:pt idx="23826">
                  <c:v>695.27955040403</c:v>
                </c:pt>
                <c:pt idx="23827">
                  <c:v>694.08500298476</c:v>
                </c:pt>
                <c:pt idx="23828">
                  <c:v>694.440657818968</c:v>
                </c:pt>
                <c:pt idx="23829">
                  <c:v>695.67454144005</c:v>
                </c:pt>
                <c:pt idx="23830">
                  <c:v>694.03818659121</c:v>
                </c:pt>
                <c:pt idx="23831">
                  <c:v>693.81945361785</c:v>
                </c:pt>
                <c:pt idx="23832">
                  <c:v>694.5414558254078</c:v>
                </c:pt>
                <c:pt idx="23833">
                  <c:v>693.6022200550188</c:v>
                </c:pt>
                <c:pt idx="23834">
                  <c:v>694.4589866502</c:v>
                </c:pt>
                <c:pt idx="23835">
                  <c:v>695.9669112807585</c:v>
                </c:pt>
                <c:pt idx="23836">
                  <c:v>698.2818313559401</c:v>
                </c:pt>
                <c:pt idx="23837">
                  <c:v>699.0581660907588</c:v>
                </c:pt>
                <c:pt idx="23838">
                  <c:v>698.29001078701</c:v>
                </c:pt>
                <c:pt idx="23839">
                  <c:v>697.3611982018689</c:v>
                </c:pt>
                <c:pt idx="23840">
                  <c:v>698.2296773232601</c:v>
                </c:pt>
                <c:pt idx="23841">
                  <c:v>696.70844852068</c:v>
                </c:pt>
                <c:pt idx="23842">
                  <c:v>697.71885804747</c:v>
                </c:pt>
                <c:pt idx="23843">
                  <c:v>698.2070372553</c:v>
                </c:pt>
                <c:pt idx="23844">
                  <c:v>696.54144028727</c:v>
                </c:pt>
                <c:pt idx="23845">
                  <c:v>697.29922335079</c:v>
                </c:pt>
                <c:pt idx="23846">
                  <c:v>582.18534654478</c:v>
                </c:pt>
                <c:pt idx="23847">
                  <c:v>522.28803618475</c:v>
                </c:pt>
                <c:pt idx="23848">
                  <c:v>487.95114418326</c:v>
                </c:pt>
                <c:pt idx="23849">
                  <c:v>464.8643140491891</c:v>
                </c:pt>
                <c:pt idx="23850">
                  <c:v>451.0728005224601</c:v>
                </c:pt>
                <c:pt idx="23851">
                  <c:v>447.14817022468</c:v>
                </c:pt>
                <c:pt idx="23852">
                  <c:v>445.8609318764099</c:v>
                </c:pt>
                <c:pt idx="23853">
                  <c:v>447.41224568449</c:v>
                </c:pt>
                <c:pt idx="23854">
                  <c:v>447.93216713957</c:v>
                </c:pt>
                <c:pt idx="23855">
                  <c:v>447.293433662599</c:v>
                </c:pt>
                <c:pt idx="23856">
                  <c:v>502.5181018880292</c:v>
                </c:pt>
                <c:pt idx="23857">
                  <c:v>699.86147597623</c:v>
                </c:pt>
                <c:pt idx="23859">
                  <c:v>702.0108979341101</c:v>
                </c:pt>
                <c:pt idx="23860">
                  <c:v>702.8351424328794</c:v>
                </c:pt>
                <c:pt idx="23861">
                  <c:v>703.00798938656</c:v>
                </c:pt>
                <c:pt idx="23862">
                  <c:v>703.27695561991</c:v>
                </c:pt>
                <c:pt idx="23863">
                  <c:v>701.9797332411</c:v>
                </c:pt>
                <c:pt idx="23864">
                  <c:v>702.21372433755</c:v>
                </c:pt>
                <c:pt idx="23865">
                  <c:v>702.3870917522</c:v>
                </c:pt>
                <c:pt idx="23866">
                  <c:v>701.37392534615</c:v>
                </c:pt>
                <c:pt idx="23867">
                  <c:v>702.7786144151801</c:v>
                </c:pt>
                <c:pt idx="23868">
                  <c:v>706.51435946628</c:v>
                </c:pt>
                <c:pt idx="23869">
                  <c:v>704.6461923437394</c:v>
                </c:pt>
                <c:pt idx="23870">
                  <c:v>704.77406280991</c:v>
                </c:pt>
                <c:pt idx="23871">
                  <c:v>703.39208016279</c:v>
                </c:pt>
                <c:pt idx="23872">
                  <c:v>705.06607890995</c:v>
                </c:pt>
                <c:pt idx="23873">
                  <c:v>705.4950122785305</c:v>
                </c:pt>
                <c:pt idx="23874">
                  <c:v>703.99469844255</c:v>
                </c:pt>
                <c:pt idx="23875">
                  <c:v>703.32898177376</c:v>
                </c:pt>
                <c:pt idx="23876">
                  <c:v>708.24180138909</c:v>
                </c:pt>
                <c:pt idx="23877">
                  <c:v>707.2522076129383</c:v>
                </c:pt>
                <c:pt idx="23878">
                  <c:v>707.0931765741</c:v>
                </c:pt>
                <c:pt idx="23879">
                  <c:v>705.9028316973</c:v>
                </c:pt>
                <c:pt idx="23880">
                  <c:v>706.08053778706</c:v>
                </c:pt>
                <c:pt idx="23881">
                  <c:v>595.3036547408099</c:v>
                </c:pt>
                <c:pt idx="23882">
                  <c:v>528.62382206537</c:v>
                </c:pt>
                <c:pt idx="23883">
                  <c:v>492.84730188396</c:v>
                </c:pt>
                <c:pt idx="23884">
                  <c:v>471.7700032517699</c:v>
                </c:pt>
                <c:pt idx="23886">
                  <c:v>462.383198703629</c:v>
                </c:pt>
                <c:pt idx="23887">
                  <c:v>463.495107012789</c:v>
                </c:pt>
                <c:pt idx="23888">
                  <c:v>464.3627435642601</c:v>
                </c:pt>
                <c:pt idx="23889">
                  <c:v>464.4604761745799</c:v>
                </c:pt>
                <c:pt idx="23890">
                  <c:v>463.7144674302399</c:v>
                </c:pt>
                <c:pt idx="23891">
                  <c:v>465.0686907089699</c:v>
                </c:pt>
                <c:pt idx="23893">
                  <c:v>709.7245740654</c:v>
                </c:pt>
                <c:pt idx="23895">
                  <c:v>708.6607627501</c:v>
                </c:pt>
                <c:pt idx="23896">
                  <c:v>709.5006601658794</c:v>
                </c:pt>
                <c:pt idx="23899">
                  <c:v>709.6460159339289</c:v>
                </c:pt>
                <c:pt idx="23900">
                  <c:v>708.96463239682</c:v>
                </c:pt>
                <c:pt idx="23901">
                  <c:v>709.28138422644</c:v>
                </c:pt>
                <c:pt idx="23903">
                  <c:v>709.32587402186</c:v>
                </c:pt>
                <c:pt idx="23904">
                  <c:v>713.5062580119684</c:v>
                </c:pt>
                <c:pt idx="23905">
                  <c:v>715.0185477909494</c:v>
                </c:pt>
                <c:pt idx="23906">
                  <c:v>713.3769408557494</c:v>
                </c:pt>
                <c:pt idx="23907">
                  <c:v>714.4618087657387</c:v>
                </c:pt>
                <c:pt idx="23908">
                  <c:v>713.20333810953</c:v>
                </c:pt>
                <c:pt idx="23909">
                  <c:v>713.5155099037094</c:v>
                </c:pt>
                <c:pt idx="23910">
                  <c:v>714.74514368766</c:v>
                </c:pt>
                <c:pt idx="23911">
                  <c:v>713.4950291140385</c:v>
                </c:pt>
                <c:pt idx="23912">
                  <c:v>713.88248113824</c:v>
                </c:pt>
                <c:pt idx="23913">
                  <c:v>714.90778272478</c:v>
                </c:pt>
                <c:pt idx="23914">
                  <c:v>713.6323128337388</c:v>
                </c:pt>
                <c:pt idx="23915">
                  <c:v>714.21309430052</c:v>
                </c:pt>
                <c:pt idx="23916">
                  <c:v>611.55846343752</c:v>
                </c:pt>
                <c:pt idx="23917">
                  <c:v>541.16788502794</c:v>
                </c:pt>
                <c:pt idx="23918">
                  <c:v>503.3181851430201</c:v>
                </c:pt>
                <c:pt idx="23919">
                  <c:v>479.24728401776</c:v>
                </c:pt>
                <c:pt idx="23920">
                  <c:v>467.906234481779</c:v>
                </c:pt>
                <c:pt idx="23921">
                  <c:v>466.24846401456</c:v>
                </c:pt>
                <c:pt idx="23922">
                  <c:v>466.81269873878</c:v>
                </c:pt>
                <c:pt idx="23923">
                  <c:v>467.5638509930201</c:v>
                </c:pt>
                <c:pt idx="23924">
                  <c:v>467.266075905579</c:v>
                </c:pt>
                <c:pt idx="23925">
                  <c:v>467.1592771315401</c:v>
                </c:pt>
                <c:pt idx="23926">
                  <c:v>468.333195218879</c:v>
                </c:pt>
                <c:pt idx="23927">
                  <c:v>715.1566380745201</c:v>
                </c:pt>
                <c:pt idx="23928">
                  <c:v>716.39371065154</c:v>
                </c:pt>
                <c:pt idx="23929">
                  <c:v>715.27509948022</c:v>
                </c:pt>
                <c:pt idx="23930">
                  <c:v>716.81248326052</c:v>
                </c:pt>
                <c:pt idx="23931">
                  <c:v>717.06675951106</c:v>
                </c:pt>
                <c:pt idx="23932">
                  <c:v>716.82872122348</c:v>
                </c:pt>
                <c:pt idx="23933">
                  <c:v>717.5657438840186</c:v>
                </c:pt>
                <c:pt idx="23934">
                  <c:v>716.3515090345986</c:v>
                </c:pt>
                <c:pt idx="23935">
                  <c:v>716.9120033258189</c:v>
                </c:pt>
                <c:pt idx="23936">
                  <c:v>717.56428796696</c:v>
                </c:pt>
                <c:pt idx="23937">
                  <c:v>716.4262648624375</c:v>
                </c:pt>
                <c:pt idx="23938">
                  <c:v>716.5878673320599</c:v>
                </c:pt>
                <c:pt idx="23939">
                  <c:v>716.0858656529401</c:v>
                </c:pt>
                <c:pt idx="23941">
                  <c:v>721.54470674102</c:v>
                </c:pt>
                <c:pt idx="23944">
                  <c:v>719.97697171658</c:v>
                </c:pt>
                <c:pt idx="23945">
                  <c:v>719.8263542447594</c:v>
                </c:pt>
                <c:pt idx="23947">
                  <c:v>718.22718953148</c:v>
                </c:pt>
                <c:pt idx="23948">
                  <c:v>719.8310241244172</c:v>
                </c:pt>
                <c:pt idx="23950">
                  <c:v>719.34368852488</c:v>
                </c:pt>
                <c:pt idx="23951">
                  <c:v>627.30680209856</c:v>
                </c:pt>
                <c:pt idx="23952">
                  <c:v>551.4771971797194</c:v>
                </c:pt>
                <c:pt idx="23953">
                  <c:v>509.1465093532796</c:v>
                </c:pt>
                <c:pt idx="23954">
                  <c:v>484.6232115235199</c:v>
                </c:pt>
                <c:pt idx="23955">
                  <c:v>469.8648247955601</c:v>
                </c:pt>
                <c:pt idx="23956">
                  <c:v>469.6071809192601</c:v>
                </c:pt>
                <c:pt idx="23958">
                  <c:v>468.8695097431599</c:v>
                </c:pt>
                <c:pt idx="23959">
                  <c:v>469.2931238196196</c:v>
                </c:pt>
                <c:pt idx="23960">
                  <c:v>469.8236788379199</c:v>
                </c:pt>
                <c:pt idx="23961">
                  <c:v>468.60901600336</c:v>
                </c:pt>
                <c:pt idx="23962">
                  <c:v>718.9626388966988</c:v>
                </c:pt>
                <c:pt idx="23963">
                  <c:v>718.3050380835994</c:v>
                </c:pt>
                <c:pt idx="23964">
                  <c:v>723.3554009056194</c:v>
                </c:pt>
                <c:pt idx="23965">
                  <c:v>723.4684185752799</c:v>
                </c:pt>
                <c:pt idx="23966">
                  <c:v>722.49509464474</c:v>
                </c:pt>
                <c:pt idx="23967">
                  <c:v>722.7192283985994</c:v>
                </c:pt>
                <c:pt idx="23968">
                  <c:v>711.12184891318</c:v>
                </c:pt>
                <c:pt idx="23970">
                  <c:v>619.750492575032</c:v>
                </c:pt>
                <c:pt idx="23971">
                  <c:v>451.4300251416531</c:v>
                </c:pt>
                <c:pt idx="23973">
                  <c:v>374.2933862673286</c:v>
                </c:pt>
                <c:pt idx="23974">
                  <c:v>351.2392275182189</c:v>
                </c:pt>
                <c:pt idx="23976">
                  <c:v>336.8571954656969</c:v>
                </c:pt>
                <c:pt idx="23977">
                  <c:v>323.8191932779359</c:v>
                </c:pt>
                <c:pt idx="23978">
                  <c:v>316.5036124242075</c:v>
                </c:pt>
                <c:pt idx="23979">
                  <c:v>307.9324860089038</c:v>
                </c:pt>
                <c:pt idx="23980">
                  <c:v>288.5843015796711</c:v>
                </c:pt>
                <c:pt idx="23981">
                  <c:v>279.258642531487</c:v>
                </c:pt>
                <c:pt idx="23982">
                  <c:v>283.3938261772671</c:v>
                </c:pt>
                <c:pt idx="23983">
                  <c:v>287.2365995497161</c:v>
                </c:pt>
                <c:pt idx="23984">
                  <c:v>292.2730003920746</c:v>
                </c:pt>
                <c:pt idx="23985">
                  <c:v>236.21435443582</c:v>
                </c:pt>
                <c:pt idx="23986">
                  <c:v>153.59648611658</c:v>
                </c:pt>
                <c:pt idx="23988">
                  <c:v>151.844155927216</c:v>
                </c:pt>
                <c:pt idx="23989">
                  <c:v>179.22814045946</c:v>
                </c:pt>
                <c:pt idx="23990">
                  <c:v>228.169750146602</c:v>
                </c:pt>
                <c:pt idx="23992">
                  <c:v>419.78864212842</c:v>
                </c:pt>
                <c:pt idx="23993">
                  <c:v>412.98106312438</c:v>
                </c:pt>
                <c:pt idx="23994">
                  <c:v>391.9974451772336</c:v>
                </c:pt>
                <c:pt idx="23995">
                  <c:v>353.9741974942135</c:v>
                </c:pt>
                <c:pt idx="23996">
                  <c:v>301.5658934442508</c:v>
                </c:pt>
                <c:pt idx="24068">
                  <c:v>236.8166825804971</c:v>
                </c:pt>
                <c:pt idx="24069">
                  <c:v>315.8293486459603</c:v>
                </c:pt>
                <c:pt idx="24070">
                  <c:v>689.8351162702964</c:v>
                </c:pt>
                <c:pt idx="24071">
                  <c:v>687.6957199927876</c:v>
                </c:pt>
                <c:pt idx="24072">
                  <c:v>729.24688879885</c:v>
                </c:pt>
                <c:pt idx="24073">
                  <c:v>729.5588347875</c:v>
                </c:pt>
                <c:pt idx="24074">
                  <c:v>728.13958942762</c:v>
                </c:pt>
                <c:pt idx="24075">
                  <c:v>727.7559129582301</c:v>
                </c:pt>
                <c:pt idx="24076">
                  <c:v>725.3328718009889</c:v>
                </c:pt>
                <c:pt idx="24079">
                  <c:v>728.0441540938288</c:v>
                </c:pt>
                <c:pt idx="24080">
                  <c:v>727.5862157380899</c:v>
                </c:pt>
                <c:pt idx="24081">
                  <c:v>731.76839538966</c:v>
                </c:pt>
                <c:pt idx="24085">
                  <c:v>732.9059848437089</c:v>
                </c:pt>
                <c:pt idx="24086">
                  <c:v>732.41026831717</c:v>
                </c:pt>
                <c:pt idx="24090">
                  <c:v>731.9691176394994</c:v>
                </c:pt>
                <c:pt idx="24091">
                  <c:v>678.72041701932</c:v>
                </c:pt>
                <c:pt idx="24092">
                  <c:v>579.6282283437494</c:v>
                </c:pt>
                <c:pt idx="24093">
                  <c:v>526.4765361601605</c:v>
                </c:pt>
                <c:pt idx="24094">
                  <c:v>501.58790830931</c:v>
                </c:pt>
                <c:pt idx="24095">
                  <c:v>482.1018873291</c:v>
                </c:pt>
                <c:pt idx="24096">
                  <c:v>468.695256958169</c:v>
                </c:pt>
                <c:pt idx="24097">
                  <c:v>466.489158761949</c:v>
                </c:pt>
                <c:pt idx="24098">
                  <c:v>466.79834613995</c:v>
                </c:pt>
                <c:pt idx="24100">
                  <c:v>469.7413887436496</c:v>
                </c:pt>
                <c:pt idx="24101">
                  <c:v>471.20329266419</c:v>
                </c:pt>
                <c:pt idx="24102">
                  <c:v>639.3550795912194</c:v>
                </c:pt>
                <c:pt idx="24103">
                  <c:v>733.75486496903</c:v>
                </c:pt>
                <c:pt idx="24104">
                  <c:v>732.72461145065</c:v>
                </c:pt>
                <c:pt idx="24105">
                  <c:v>737.6169199831394</c:v>
                </c:pt>
                <c:pt idx="24106">
                  <c:v>736.875332717</c:v>
                </c:pt>
                <c:pt idx="24107">
                  <c:v>734.94375110677</c:v>
                </c:pt>
                <c:pt idx="24108">
                  <c:v>734.89918352322</c:v>
                </c:pt>
                <c:pt idx="24109">
                  <c:v>734.14449187453</c:v>
                </c:pt>
                <c:pt idx="24110">
                  <c:v>734.23051902215</c:v>
                </c:pt>
                <c:pt idx="24111">
                  <c:v>734.69101292614</c:v>
                </c:pt>
                <c:pt idx="24112">
                  <c:v>733.44800694235</c:v>
                </c:pt>
                <c:pt idx="24113">
                  <c:v>738.64838071809</c:v>
                </c:pt>
                <c:pt idx="24114">
                  <c:v>737.9312711023894</c:v>
                </c:pt>
                <c:pt idx="24115">
                  <c:v>736.80434555179</c:v>
                </c:pt>
                <c:pt idx="24116">
                  <c:v>736.3575882883288</c:v>
                </c:pt>
                <c:pt idx="24117">
                  <c:v>736.09858206511</c:v>
                </c:pt>
                <c:pt idx="24118">
                  <c:v>734.9401724304294</c:v>
                </c:pt>
                <c:pt idx="24119">
                  <c:v>735.53627243673</c:v>
                </c:pt>
                <c:pt idx="24120">
                  <c:v>738.4991049954488</c:v>
                </c:pt>
                <c:pt idx="24121">
                  <c:v>738.9542961472894</c:v>
                </c:pt>
                <c:pt idx="24122">
                  <c:v>739.20558558715</c:v>
                </c:pt>
                <c:pt idx="24123">
                  <c:v>737.80483552539</c:v>
                </c:pt>
                <c:pt idx="24124">
                  <c:v>738.5077234333494</c:v>
                </c:pt>
                <c:pt idx="24125">
                  <c:v>738.29482753125</c:v>
                </c:pt>
                <c:pt idx="24126">
                  <c:v>694.8410564101088</c:v>
                </c:pt>
                <c:pt idx="24127">
                  <c:v>589.19822109804</c:v>
                </c:pt>
                <c:pt idx="24128">
                  <c:v>535.94681162707</c:v>
                </c:pt>
                <c:pt idx="24129">
                  <c:v>503.04644749206</c:v>
                </c:pt>
                <c:pt idx="24130">
                  <c:v>487.976760877979</c:v>
                </c:pt>
                <c:pt idx="24131">
                  <c:v>483.55346372059</c:v>
                </c:pt>
                <c:pt idx="24132">
                  <c:v>482.1867070266699</c:v>
                </c:pt>
                <c:pt idx="24133">
                  <c:v>482.31646147585</c:v>
                </c:pt>
                <c:pt idx="24134">
                  <c:v>482.24105515266</c:v>
                </c:pt>
                <c:pt idx="24136">
                  <c:v>472.44218366776</c:v>
                </c:pt>
                <c:pt idx="24137">
                  <c:v>416.2592691752899</c:v>
                </c:pt>
                <c:pt idx="24138">
                  <c:v>373.145698619326</c:v>
                </c:pt>
                <c:pt idx="24139">
                  <c:v>423.927728336598</c:v>
                </c:pt>
                <c:pt idx="24140">
                  <c:v>369.078894584915</c:v>
                </c:pt>
                <c:pt idx="24141">
                  <c:v>343.653128073848</c:v>
                </c:pt>
                <c:pt idx="24142">
                  <c:v>329.009562485328</c:v>
                </c:pt>
                <c:pt idx="24143">
                  <c:v>325.2273804324772</c:v>
                </c:pt>
                <c:pt idx="24144">
                  <c:v>325.5631470600225</c:v>
                </c:pt>
                <c:pt idx="24145">
                  <c:v>325.414248534497</c:v>
                </c:pt>
                <c:pt idx="24146">
                  <c:v>325.501889443753</c:v>
                </c:pt>
                <c:pt idx="24147">
                  <c:v>326.1728545978855</c:v>
                </c:pt>
                <c:pt idx="24148">
                  <c:v>325.0256753295936</c:v>
                </c:pt>
                <c:pt idx="24149">
                  <c:v>299.0200621812338</c:v>
                </c:pt>
                <c:pt idx="24150">
                  <c:v>294.7611318583989</c:v>
                </c:pt>
                <c:pt idx="24151">
                  <c:v>291.9435624290899</c:v>
                </c:pt>
                <c:pt idx="24152">
                  <c:v>289.5177730524499</c:v>
                </c:pt>
                <c:pt idx="24154">
                  <c:v>292.587149029412</c:v>
                </c:pt>
                <c:pt idx="24155">
                  <c:v>294.147077063336</c:v>
                </c:pt>
                <c:pt idx="24156">
                  <c:v>295.359247527229</c:v>
                </c:pt>
                <c:pt idx="24157">
                  <c:v>296.9262756129256</c:v>
                </c:pt>
                <c:pt idx="24158">
                  <c:v>298.312362204755</c:v>
                </c:pt>
                <c:pt idx="24159">
                  <c:v>299.0238954705752</c:v>
                </c:pt>
                <c:pt idx="24160">
                  <c:v>294.8667104083189</c:v>
                </c:pt>
                <c:pt idx="24173">
                  <c:v>186.1511569167018</c:v>
                </c:pt>
                <c:pt idx="24174">
                  <c:v>317.7118996565912</c:v>
                </c:pt>
                <c:pt idx="24175">
                  <c:v>328.4107599387626</c:v>
                </c:pt>
                <c:pt idx="24176">
                  <c:v>328.6485194805151</c:v>
                </c:pt>
                <c:pt idx="24177">
                  <c:v>341.464543029948</c:v>
                </c:pt>
                <c:pt idx="24178">
                  <c:v>363.7416453286668</c:v>
                </c:pt>
                <c:pt idx="24179">
                  <c:v>392.112427571632</c:v>
                </c:pt>
                <c:pt idx="24180">
                  <c:v>425.1079095049082</c:v>
                </c:pt>
                <c:pt idx="24181">
                  <c:v>469.814051054155</c:v>
                </c:pt>
                <c:pt idx="24182">
                  <c:v>557.98196690162</c:v>
                </c:pt>
                <c:pt idx="24183">
                  <c:v>657.23653995354</c:v>
                </c:pt>
                <c:pt idx="24185">
                  <c:v>746.62307416893</c:v>
                </c:pt>
                <c:pt idx="24186">
                  <c:v>744.27567820202</c:v>
                </c:pt>
                <c:pt idx="24187">
                  <c:v>744.61304077718</c:v>
                </c:pt>
                <c:pt idx="24188">
                  <c:v>746.6946246212799</c:v>
                </c:pt>
                <c:pt idx="24189">
                  <c:v>747.1080192054001</c:v>
                </c:pt>
                <c:pt idx="24190">
                  <c:v>746.38860657722</c:v>
                </c:pt>
                <c:pt idx="24191">
                  <c:v>746.70078816178</c:v>
                </c:pt>
                <c:pt idx="24192">
                  <c:v>744.70877466307</c:v>
                </c:pt>
                <c:pt idx="24193">
                  <c:v>744.01812702827</c:v>
                </c:pt>
                <c:pt idx="24194">
                  <c:v>748.6170515233099</c:v>
                </c:pt>
                <c:pt idx="24195">
                  <c:v>746.7377812788</c:v>
                </c:pt>
                <c:pt idx="24196">
                  <c:v>736.8926448792</c:v>
                </c:pt>
                <c:pt idx="24197">
                  <c:v>611.41156412789</c:v>
                </c:pt>
                <c:pt idx="24198">
                  <c:v>549.69056461614</c:v>
                </c:pt>
                <c:pt idx="24199">
                  <c:v>515.59468607781</c:v>
                </c:pt>
                <c:pt idx="24200">
                  <c:v>499.46920561416</c:v>
                </c:pt>
                <c:pt idx="24201">
                  <c:v>482.696215757019</c:v>
                </c:pt>
                <c:pt idx="24202">
                  <c:v>479.0377127618091</c:v>
                </c:pt>
                <c:pt idx="24203">
                  <c:v>479.195013846699</c:v>
                </c:pt>
                <c:pt idx="24204">
                  <c:v>477.06121660993</c:v>
                </c:pt>
                <c:pt idx="24205">
                  <c:v>481.30506579934</c:v>
                </c:pt>
                <c:pt idx="24206">
                  <c:v>478.8782040884299</c:v>
                </c:pt>
                <c:pt idx="24208">
                  <c:v>747.05366530767</c:v>
                </c:pt>
                <c:pt idx="24209">
                  <c:v>748.29258774738</c:v>
                </c:pt>
                <c:pt idx="24210">
                  <c:v>748.29632932645</c:v>
                </c:pt>
                <c:pt idx="24211">
                  <c:v>746.90638337162</c:v>
                </c:pt>
                <c:pt idx="24212">
                  <c:v>745.20861498275</c:v>
                </c:pt>
                <c:pt idx="24213">
                  <c:v>744.9767483917299</c:v>
                </c:pt>
                <c:pt idx="24214">
                  <c:v>745.3814950868</c:v>
                </c:pt>
                <c:pt idx="24215">
                  <c:v>748.56463095156</c:v>
                </c:pt>
                <c:pt idx="24216">
                  <c:v>747.78472989845</c:v>
                </c:pt>
                <c:pt idx="24217">
                  <c:v>748.73454930059</c:v>
                </c:pt>
                <c:pt idx="24218">
                  <c:v>746.17697402707</c:v>
                </c:pt>
                <c:pt idx="24219">
                  <c:v>745.2813916436</c:v>
                </c:pt>
                <c:pt idx="24221">
                  <c:v>748.2455848252994</c:v>
                </c:pt>
                <c:pt idx="24222">
                  <c:v>747.68286037317</c:v>
                </c:pt>
                <c:pt idx="24223">
                  <c:v>748.2499522399501</c:v>
                </c:pt>
                <c:pt idx="24224">
                  <c:v>745.3857604304799</c:v>
                </c:pt>
                <c:pt idx="24225">
                  <c:v>744.9684871904687</c:v>
                </c:pt>
                <c:pt idx="24226">
                  <c:v>746.2095826444</c:v>
                </c:pt>
                <c:pt idx="24227">
                  <c:v>748.53978095959</c:v>
                </c:pt>
                <c:pt idx="24228">
                  <c:v>747.53197499668</c:v>
                </c:pt>
                <c:pt idx="24229">
                  <c:v>747.69777504068</c:v>
                </c:pt>
                <c:pt idx="24230">
                  <c:v>745.3171285093188</c:v>
                </c:pt>
                <c:pt idx="24231">
                  <c:v>744.8093637449894</c:v>
                </c:pt>
                <c:pt idx="24232">
                  <c:v>619.28151003225</c:v>
                </c:pt>
                <c:pt idx="24233">
                  <c:v>554.64962083613</c:v>
                </c:pt>
                <c:pt idx="24235">
                  <c:v>498.658269548699</c:v>
                </c:pt>
                <c:pt idx="24236">
                  <c:v>482.5777064052699</c:v>
                </c:pt>
                <c:pt idx="24237">
                  <c:v>478.9360051056789</c:v>
                </c:pt>
                <c:pt idx="24238">
                  <c:v>478.67287398435</c:v>
                </c:pt>
                <c:pt idx="24239">
                  <c:v>476.9729814085096</c:v>
                </c:pt>
                <c:pt idx="24240">
                  <c:v>481.57826639601</c:v>
                </c:pt>
                <c:pt idx="24241">
                  <c:v>481.86926034975</c:v>
                </c:pt>
                <c:pt idx="24242">
                  <c:v>551.1958292998</c:v>
                </c:pt>
                <c:pt idx="24243">
                  <c:v>747.90839042826</c:v>
                </c:pt>
                <c:pt idx="24244">
                  <c:v>746.50359512686</c:v>
                </c:pt>
                <c:pt idx="24245">
                  <c:v>743.8351731100194</c:v>
                </c:pt>
                <c:pt idx="24246">
                  <c:v>744.07594726816</c:v>
                </c:pt>
                <c:pt idx="24247">
                  <c:v>746.5255341947988</c:v>
                </c:pt>
                <c:pt idx="24249">
                  <c:v>756.1872261284084</c:v>
                </c:pt>
                <c:pt idx="24250">
                  <c:v>763.9061801194088</c:v>
                </c:pt>
                <c:pt idx="24252">
                  <c:v>783.3649383030194</c:v>
                </c:pt>
                <c:pt idx="24253">
                  <c:v>799.9493127574</c:v>
                </c:pt>
                <c:pt idx="24254">
                  <c:v>823.9897298835286</c:v>
                </c:pt>
                <c:pt idx="24255">
                  <c:v>848.3956037959375</c:v>
                </c:pt>
                <c:pt idx="24256">
                  <c:v>866.4566762334489</c:v>
                </c:pt>
                <c:pt idx="24257">
                  <c:v>867.8277013295101</c:v>
                </c:pt>
                <c:pt idx="24258">
                  <c:v>861.63636207061</c:v>
                </c:pt>
                <c:pt idx="24259">
                  <c:v>861.44727061683</c:v>
                </c:pt>
                <c:pt idx="24260">
                  <c:v>865.56471394938</c:v>
                </c:pt>
                <c:pt idx="24261">
                  <c:v>864.14383321479</c:v>
                </c:pt>
                <c:pt idx="24262">
                  <c:v>862.36357552415</c:v>
                </c:pt>
                <c:pt idx="24263">
                  <c:v>861.3942664851783</c:v>
                </c:pt>
                <c:pt idx="24264">
                  <c:v>859.1363363708005</c:v>
                </c:pt>
                <c:pt idx="24265">
                  <c:v>856.1571086091401</c:v>
                </c:pt>
                <c:pt idx="24266">
                  <c:v>853.20941626996</c:v>
                </c:pt>
                <c:pt idx="24267">
                  <c:v>716.8482676270801</c:v>
                </c:pt>
                <c:pt idx="24268">
                  <c:v>643.1419808842284</c:v>
                </c:pt>
                <c:pt idx="24270">
                  <c:v>573.84448676735</c:v>
                </c:pt>
                <c:pt idx="24271">
                  <c:v>558.6262377287801</c:v>
                </c:pt>
                <c:pt idx="24272">
                  <c:v>555.3409500096201</c:v>
                </c:pt>
                <c:pt idx="24273">
                  <c:v>553.74870647511</c:v>
                </c:pt>
                <c:pt idx="24274">
                  <c:v>552.7631016902501</c:v>
                </c:pt>
                <c:pt idx="24275">
                  <c:v>553.6886837489001</c:v>
                </c:pt>
                <c:pt idx="24276">
                  <c:v>561.23946822606</c:v>
                </c:pt>
                <c:pt idx="24277">
                  <c:v>634.2236137879394</c:v>
                </c:pt>
                <c:pt idx="24278">
                  <c:v>845.72059489916</c:v>
                </c:pt>
                <c:pt idx="24279">
                  <c:v>843.82854021004</c:v>
                </c:pt>
                <c:pt idx="24280">
                  <c:v>843.5181161107</c:v>
                </c:pt>
                <c:pt idx="24281">
                  <c:v>837.8548077118901</c:v>
                </c:pt>
                <c:pt idx="24282">
                  <c:v>837.3896789251698</c:v>
                </c:pt>
                <c:pt idx="24283">
                  <c:v>835.39869622563</c:v>
                </c:pt>
                <c:pt idx="24284">
                  <c:v>835.28918558268</c:v>
                </c:pt>
                <c:pt idx="24285">
                  <c:v>841.75686629713</c:v>
                </c:pt>
                <c:pt idx="24288">
                  <c:v>842.54818877562</c:v>
                </c:pt>
                <c:pt idx="24289">
                  <c:v>842.55710707656</c:v>
                </c:pt>
                <c:pt idx="24290">
                  <c:v>843.4518656122989</c:v>
                </c:pt>
                <c:pt idx="24291">
                  <c:v>841.61253521461</c:v>
                </c:pt>
                <c:pt idx="24292">
                  <c:v>838.4849500814901</c:v>
                </c:pt>
                <c:pt idx="24294">
                  <c:v>838.63732906066</c:v>
                </c:pt>
                <c:pt idx="24295">
                  <c:v>836.30815590354</c:v>
                </c:pt>
                <c:pt idx="24296">
                  <c:v>838.1460631592894</c:v>
                </c:pt>
                <c:pt idx="24297">
                  <c:v>836.78023749511</c:v>
                </c:pt>
                <c:pt idx="24298">
                  <c:v>836.99072422432</c:v>
                </c:pt>
                <c:pt idx="24299">
                  <c:v>835.87448923619</c:v>
                </c:pt>
                <c:pt idx="24300">
                  <c:v>833.77335677093</c:v>
                </c:pt>
                <c:pt idx="24301">
                  <c:v>834.03527344925</c:v>
                </c:pt>
                <c:pt idx="24302">
                  <c:v>706.8361568046578</c:v>
                </c:pt>
                <c:pt idx="24303">
                  <c:v>626.353020494608</c:v>
                </c:pt>
                <c:pt idx="24304">
                  <c:v>583.0606593428494</c:v>
                </c:pt>
                <c:pt idx="24305">
                  <c:v>555.5530924382199</c:v>
                </c:pt>
                <c:pt idx="24306">
                  <c:v>544.9665835189201</c:v>
                </c:pt>
                <c:pt idx="24307">
                  <c:v>543.7591675134094</c:v>
                </c:pt>
                <c:pt idx="24308">
                  <c:v>544.5951428069001</c:v>
                </c:pt>
                <c:pt idx="24309">
                  <c:v>542.3051182412901</c:v>
                </c:pt>
                <c:pt idx="24310">
                  <c:v>542.50773040114</c:v>
                </c:pt>
                <c:pt idx="24311">
                  <c:v>542.893054636191</c:v>
                </c:pt>
                <c:pt idx="24312">
                  <c:v>542.18186506344</c:v>
                </c:pt>
                <c:pt idx="24313">
                  <c:v>834.90697397606</c:v>
                </c:pt>
                <c:pt idx="24314">
                  <c:v>832.74568420578</c:v>
                </c:pt>
                <c:pt idx="24315">
                  <c:v>833.3478358087889</c:v>
                </c:pt>
                <c:pt idx="24316">
                  <c:v>838.4379728165101</c:v>
                </c:pt>
                <c:pt idx="24317">
                  <c:v>838.3695068613894</c:v>
                </c:pt>
                <c:pt idx="24318">
                  <c:v>836.51848212449</c:v>
                </c:pt>
                <c:pt idx="24319">
                  <c:v>837.2543998849987</c:v>
                </c:pt>
                <c:pt idx="24320">
                  <c:v>835.89082546952</c:v>
                </c:pt>
                <c:pt idx="24321">
                  <c:v>836.29624020975</c:v>
                </c:pt>
                <c:pt idx="24322">
                  <c:v>837.66580011205</c:v>
                </c:pt>
                <c:pt idx="24323">
                  <c:v>837.25404082906</c:v>
                </c:pt>
                <c:pt idx="24324">
                  <c:v>839.23325036118</c:v>
                </c:pt>
                <c:pt idx="24325">
                  <c:v>839.250616125218</c:v>
                </c:pt>
                <c:pt idx="24326">
                  <c:v>838.38733379928</c:v>
                </c:pt>
                <c:pt idx="24328">
                  <c:v>841.49085874431</c:v>
                </c:pt>
                <c:pt idx="24329">
                  <c:v>843.1856188813489</c:v>
                </c:pt>
                <c:pt idx="24331">
                  <c:v>839.1329898449686</c:v>
                </c:pt>
                <c:pt idx="24332">
                  <c:v>838.72494299488</c:v>
                </c:pt>
                <c:pt idx="24333">
                  <c:v>844.70448815824</c:v>
                </c:pt>
                <c:pt idx="24334">
                  <c:v>812.6264506299799</c:v>
                </c:pt>
                <c:pt idx="24335">
                  <c:v>726.01454147027</c:v>
                </c:pt>
                <c:pt idx="24336">
                  <c:v>495.04326253017</c:v>
                </c:pt>
                <c:pt idx="24338">
                  <c:v>153.27858762152</c:v>
                </c:pt>
                <c:pt idx="24347">
                  <c:v>176.891939135126</c:v>
                </c:pt>
                <c:pt idx="24348">
                  <c:v>449.2437168958099</c:v>
                </c:pt>
                <c:pt idx="24349">
                  <c:v>694.68936979163</c:v>
                </c:pt>
                <c:pt idx="24350">
                  <c:v>841.1584263929687</c:v>
                </c:pt>
                <c:pt idx="24351">
                  <c:v>841.8572916016889</c:v>
                </c:pt>
                <c:pt idx="24352">
                  <c:v>843.88797412331</c:v>
                </c:pt>
                <c:pt idx="24353">
                  <c:v>844.9902762852494</c:v>
                </c:pt>
                <c:pt idx="24354">
                  <c:v>842.8115671690088</c:v>
                </c:pt>
                <c:pt idx="24355">
                  <c:v>844.54813676795</c:v>
                </c:pt>
                <c:pt idx="24356">
                  <c:v>842.50371212291</c:v>
                </c:pt>
                <c:pt idx="24357">
                  <c:v>845.59110217301</c:v>
                </c:pt>
                <c:pt idx="24358">
                  <c:v>846.51824862143</c:v>
                </c:pt>
                <c:pt idx="24359">
                  <c:v>845.1360231190088</c:v>
                </c:pt>
                <c:pt idx="24360">
                  <c:v>845.26589253415</c:v>
                </c:pt>
                <c:pt idx="24361">
                  <c:v>845.62347141596</c:v>
                </c:pt>
                <c:pt idx="24362">
                  <c:v>845.7571745836399</c:v>
                </c:pt>
                <c:pt idx="24363">
                  <c:v>847.06185320932</c:v>
                </c:pt>
                <c:pt idx="24364">
                  <c:v>845.40073930289</c:v>
                </c:pt>
                <c:pt idx="24365">
                  <c:v>846.4824966172</c:v>
                </c:pt>
                <c:pt idx="24366">
                  <c:v>844.68787120756</c:v>
                </c:pt>
                <c:pt idx="24367">
                  <c:v>837.27019444686</c:v>
                </c:pt>
                <c:pt idx="24368">
                  <c:v>834.5176121433988</c:v>
                </c:pt>
                <c:pt idx="24369">
                  <c:v>827.4683078838988</c:v>
                </c:pt>
                <c:pt idx="24370">
                  <c:v>821.8319882644194</c:v>
                </c:pt>
                <c:pt idx="24371">
                  <c:v>813.4269640746999</c:v>
                </c:pt>
                <c:pt idx="24372">
                  <c:v>695.19747193962</c:v>
                </c:pt>
                <c:pt idx="24373">
                  <c:v>593.76370757824</c:v>
                </c:pt>
                <c:pt idx="24374">
                  <c:v>534.6396601039983</c:v>
                </c:pt>
                <c:pt idx="24375">
                  <c:v>499.7650224573791</c:v>
                </c:pt>
                <c:pt idx="24377">
                  <c:v>475.3211423658599</c:v>
                </c:pt>
                <c:pt idx="24378">
                  <c:v>475.46194813603</c:v>
                </c:pt>
                <c:pt idx="24379">
                  <c:v>475.8229949173099</c:v>
                </c:pt>
                <c:pt idx="24380">
                  <c:v>474.5511182232696</c:v>
                </c:pt>
                <c:pt idx="24381">
                  <c:v>475.1122634576299</c:v>
                </c:pt>
                <c:pt idx="24382">
                  <c:v>473.298024370619</c:v>
                </c:pt>
                <c:pt idx="24383">
                  <c:v>733.80160097719</c:v>
                </c:pt>
                <c:pt idx="24384">
                  <c:v>732.3112409748194</c:v>
                </c:pt>
                <c:pt idx="24385">
                  <c:v>731.2224265888399</c:v>
                </c:pt>
                <c:pt idx="24386">
                  <c:v>732.3229545916294</c:v>
                </c:pt>
                <c:pt idx="24389">
                  <c:v>732.1056437059287</c:v>
                </c:pt>
                <c:pt idx="24390">
                  <c:v>731.1497287952284</c:v>
                </c:pt>
                <c:pt idx="24392">
                  <c:v>729.4592661268188</c:v>
                </c:pt>
                <c:pt idx="24393">
                  <c:v>729.3435927212</c:v>
                </c:pt>
                <c:pt idx="24394">
                  <c:v>729.07058655032</c:v>
                </c:pt>
                <c:pt idx="24395">
                  <c:v>727.8077744933701</c:v>
                </c:pt>
                <c:pt idx="24396">
                  <c:v>731.4970866575</c:v>
                </c:pt>
                <c:pt idx="24397">
                  <c:v>732.3056947734788</c:v>
                </c:pt>
                <c:pt idx="24400">
                  <c:v>727.83905064384</c:v>
                </c:pt>
                <c:pt idx="24401">
                  <c:v>728.59174036609</c:v>
                </c:pt>
                <c:pt idx="24402">
                  <c:v>728.10067726089</c:v>
                </c:pt>
                <c:pt idx="24403">
                  <c:v>726.78811203514</c:v>
                </c:pt>
                <c:pt idx="24404">
                  <c:v>729.9096566571</c:v>
                </c:pt>
                <c:pt idx="24406">
                  <c:v>728.1220768719</c:v>
                </c:pt>
                <c:pt idx="24407">
                  <c:v>644.1311456762301</c:v>
                </c:pt>
                <c:pt idx="24408">
                  <c:v>561.27450074661</c:v>
                </c:pt>
                <c:pt idx="24409">
                  <c:v>519.1613908455901</c:v>
                </c:pt>
                <c:pt idx="24410">
                  <c:v>491.3286340409396</c:v>
                </c:pt>
                <c:pt idx="24543">
                  <c:v>205.2659519948093</c:v>
                </c:pt>
                <c:pt idx="24544">
                  <c:v>414.4827480386022</c:v>
                </c:pt>
                <c:pt idx="24545">
                  <c:v>414.2550560356402</c:v>
                </c:pt>
                <c:pt idx="24546">
                  <c:v>414.4149296708873</c:v>
                </c:pt>
                <c:pt idx="24547">
                  <c:v>375.2754168564596</c:v>
                </c:pt>
                <c:pt idx="24548">
                  <c:v>271.0412563270891</c:v>
                </c:pt>
                <c:pt idx="24549">
                  <c:v>218.7292237243599</c:v>
                </c:pt>
                <c:pt idx="24550">
                  <c:v>204.853226475558</c:v>
                </c:pt>
                <c:pt idx="24551">
                  <c:v>203.39867581265</c:v>
                </c:pt>
                <c:pt idx="24552">
                  <c:v>192.797351069167</c:v>
                </c:pt>
                <c:pt idx="24553">
                  <c:v>248.48806752475</c:v>
                </c:pt>
                <c:pt idx="24554">
                  <c:v>336.9132150862788</c:v>
                </c:pt>
                <c:pt idx="24555">
                  <c:v>431.81088408216</c:v>
                </c:pt>
                <c:pt idx="24556">
                  <c:v>441.2132835005796</c:v>
                </c:pt>
                <c:pt idx="24557">
                  <c:v>443.92497887994</c:v>
                </c:pt>
                <c:pt idx="24558">
                  <c:v>584.4869349398</c:v>
                </c:pt>
                <c:pt idx="24560">
                  <c:v>699.36342051134</c:v>
                </c:pt>
                <c:pt idx="24561">
                  <c:v>701.10832371527</c:v>
                </c:pt>
                <c:pt idx="24562">
                  <c:v>689.0519940843283</c:v>
                </c:pt>
                <c:pt idx="24563">
                  <c:v>672.4584470483001</c:v>
                </c:pt>
                <c:pt idx="24564">
                  <c:v>684.5905783824601</c:v>
                </c:pt>
                <c:pt idx="24565">
                  <c:v>694.01867938699</c:v>
                </c:pt>
                <c:pt idx="24566">
                  <c:v>701.0771150881899</c:v>
                </c:pt>
                <c:pt idx="24567">
                  <c:v>689.9310619871194</c:v>
                </c:pt>
                <c:pt idx="24568">
                  <c:v>659.15934701555</c:v>
                </c:pt>
                <c:pt idx="24569">
                  <c:v>644.26938528545</c:v>
                </c:pt>
                <c:pt idx="24570">
                  <c:v>642.0272211815072</c:v>
                </c:pt>
                <c:pt idx="24571">
                  <c:v>642.374073729252</c:v>
                </c:pt>
                <c:pt idx="24572">
                  <c:v>644.5344072982639</c:v>
                </c:pt>
                <c:pt idx="24573">
                  <c:v>643.1226973853808</c:v>
                </c:pt>
                <c:pt idx="24574">
                  <c:v>648.209184869253</c:v>
                </c:pt>
                <c:pt idx="24575">
                  <c:v>643.4549961008744</c:v>
                </c:pt>
                <c:pt idx="24576">
                  <c:v>636.060766225523</c:v>
                </c:pt>
                <c:pt idx="24577">
                  <c:v>635.4476471720058</c:v>
                </c:pt>
                <c:pt idx="24578">
                  <c:v>634.0839784032387</c:v>
                </c:pt>
                <c:pt idx="24579">
                  <c:v>633.374738390535</c:v>
                </c:pt>
                <c:pt idx="24580">
                  <c:v>648.100493208622</c:v>
                </c:pt>
                <c:pt idx="24581">
                  <c:v>698.72842848735</c:v>
                </c:pt>
                <c:pt idx="24582">
                  <c:v>671.3692330307589</c:v>
                </c:pt>
                <c:pt idx="24583">
                  <c:v>562.3766293212587</c:v>
                </c:pt>
                <c:pt idx="24585">
                  <c:v>481.160595447009</c:v>
                </c:pt>
                <c:pt idx="24586">
                  <c:v>461.82607118146</c:v>
                </c:pt>
                <c:pt idx="24587">
                  <c:v>451.39068612187</c:v>
                </c:pt>
                <c:pt idx="24588">
                  <c:v>448.6676631190103</c:v>
                </c:pt>
                <c:pt idx="24589">
                  <c:v>449.7552143049899</c:v>
                </c:pt>
                <c:pt idx="24590">
                  <c:v>452.30446561549</c:v>
                </c:pt>
                <c:pt idx="24591">
                  <c:v>453.5836486171</c:v>
                </c:pt>
                <c:pt idx="24592">
                  <c:v>453.5061886101601</c:v>
                </c:pt>
                <c:pt idx="24593">
                  <c:v>612.3095817404101</c:v>
                </c:pt>
                <c:pt idx="24594">
                  <c:v>705.89849750813</c:v>
                </c:pt>
                <c:pt idx="24595">
                  <c:v>707.2409362636</c:v>
                </c:pt>
                <c:pt idx="24596">
                  <c:v>706.67705958753</c:v>
                </c:pt>
                <c:pt idx="24597">
                  <c:v>708.5975006942788</c:v>
                </c:pt>
                <c:pt idx="24598">
                  <c:v>707.3446496213094</c:v>
                </c:pt>
                <c:pt idx="24599">
                  <c:v>709.94187461661</c:v>
                </c:pt>
                <c:pt idx="24601">
                  <c:v>708.8315573120686</c:v>
                </c:pt>
                <c:pt idx="24602">
                  <c:v>708.5306682289294</c:v>
                </c:pt>
                <c:pt idx="24603">
                  <c:v>706.1297258720399</c:v>
                </c:pt>
                <c:pt idx="24604">
                  <c:v>709.7529699956287</c:v>
                </c:pt>
                <c:pt idx="24606">
                  <c:v>709.23393364318</c:v>
                </c:pt>
                <c:pt idx="24607">
                  <c:v>709.3647095307199</c:v>
                </c:pt>
                <c:pt idx="24608">
                  <c:v>708.3389786383</c:v>
                </c:pt>
                <c:pt idx="24609">
                  <c:v>708.6459913047494</c:v>
                </c:pt>
                <c:pt idx="24610">
                  <c:v>708.8345428742389</c:v>
                </c:pt>
                <c:pt idx="24611">
                  <c:v>711.5602341711601</c:v>
                </c:pt>
                <c:pt idx="24612">
                  <c:v>711.8300683632187</c:v>
                </c:pt>
                <c:pt idx="24613">
                  <c:v>709.8591987385394</c:v>
                </c:pt>
                <c:pt idx="24614">
                  <c:v>711.50972592222</c:v>
                </c:pt>
                <c:pt idx="24616">
                  <c:v>709.9722939578601</c:v>
                </c:pt>
                <c:pt idx="24617">
                  <c:v>694.9309986532594</c:v>
                </c:pt>
                <c:pt idx="24618">
                  <c:v>581.9614128317683</c:v>
                </c:pt>
                <c:pt idx="24619">
                  <c:v>523.6509944651</c:v>
                </c:pt>
                <c:pt idx="24621">
                  <c:v>468.98737688106</c:v>
                </c:pt>
                <c:pt idx="24622">
                  <c:v>463.59014652963</c:v>
                </c:pt>
                <c:pt idx="24623">
                  <c:v>463.9712384923291</c:v>
                </c:pt>
                <c:pt idx="24624">
                  <c:v>463.1856844475896</c:v>
                </c:pt>
                <c:pt idx="24625">
                  <c:v>463.0586233084</c:v>
                </c:pt>
                <c:pt idx="24626">
                  <c:v>461.96638452488</c:v>
                </c:pt>
                <c:pt idx="24627">
                  <c:v>462.80167767448</c:v>
                </c:pt>
                <c:pt idx="24628">
                  <c:v>609.19755784108</c:v>
                </c:pt>
                <c:pt idx="24629">
                  <c:v>711.22445644253</c:v>
                </c:pt>
                <c:pt idx="24631">
                  <c:v>712.59300415077</c:v>
                </c:pt>
                <c:pt idx="24632">
                  <c:v>716.1602574306294</c:v>
                </c:pt>
                <c:pt idx="24633">
                  <c:v>712.0347392565</c:v>
                </c:pt>
                <c:pt idx="24634">
                  <c:v>712.93321863936</c:v>
                </c:pt>
                <c:pt idx="24635">
                  <c:v>717.1234036037</c:v>
                </c:pt>
                <c:pt idx="24636">
                  <c:v>713.30388626956</c:v>
                </c:pt>
                <c:pt idx="24637">
                  <c:v>714.2972579519599</c:v>
                </c:pt>
                <c:pt idx="24638">
                  <c:v>717.14034526987</c:v>
                </c:pt>
                <c:pt idx="24639">
                  <c:v>715.49056124026</c:v>
                </c:pt>
                <c:pt idx="24640">
                  <c:v>716.9192437199388</c:v>
                </c:pt>
                <c:pt idx="24641">
                  <c:v>717.69528627264</c:v>
                </c:pt>
                <c:pt idx="24642">
                  <c:v>717.87465462007</c:v>
                </c:pt>
                <c:pt idx="24643">
                  <c:v>714.1135831913298</c:v>
                </c:pt>
                <c:pt idx="24644">
                  <c:v>715.9503560857178</c:v>
                </c:pt>
                <c:pt idx="24645">
                  <c:v>715.7511020944683</c:v>
                </c:pt>
                <c:pt idx="24646">
                  <c:v>715.76570600324</c:v>
                </c:pt>
                <c:pt idx="24647">
                  <c:v>715.28434973191</c:v>
                </c:pt>
                <c:pt idx="24648">
                  <c:v>716.50334107583</c:v>
                </c:pt>
                <c:pt idx="24649">
                  <c:v>717.3167848810085</c:v>
                </c:pt>
                <c:pt idx="24650">
                  <c:v>717.61288994142</c:v>
                </c:pt>
                <c:pt idx="24651">
                  <c:v>718.77589550887</c:v>
                </c:pt>
                <c:pt idx="24652">
                  <c:v>714.27747929802</c:v>
                </c:pt>
                <c:pt idx="24653">
                  <c:v>589.4579780047586</c:v>
                </c:pt>
                <c:pt idx="24654">
                  <c:v>529.8698777053494</c:v>
                </c:pt>
                <c:pt idx="24655">
                  <c:v>425.95728281705</c:v>
                </c:pt>
                <c:pt idx="24656">
                  <c:v>188.900557597472</c:v>
                </c:pt>
                <c:pt idx="24664">
                  <c:v>176.1903262092053</c:v>
                </c:pt>
                <c:pt idx="24665">
                  <c:v>316.5110129617966</c:v>
                </c:pt>
                <c:pt idx="24666">
                  <c:v>322.129650963951</c:v>
                </c:pt>
                <c:pt idx="24667">
                  <c:v>322.1847436904517</c:v>
                </c:pt>
                <c:pt idx="24668">
                  <c:v>322.3405299226889</c:v>
                </c:pt>
                <c:pt idx="24669">
                  <c:v>322.0789195189116</c:v>
                </c:pt>
                <c:pt idx="24670">
                  <c:v>322.655924450461</c:v>
                </c:pt>
                <c:pt idx="24671">
                  <c:v>321.8411645997338</c:v>
                </c:pt>
                <c:pt idx="24672">
                  <c:v>322.8183624075816</c:v>
                </c:pt>
                <c:pt idx="24673">
                  <c:v>323.1269727117954</c:v>
                </c:pt>
                <c:pt idx="24674">
                  <c:v>322.7260414329692</c:v>
                </c:pt>
                <c:pt idx="24675">
                  <c:v>299.9133557838603</c:v>
                </c:pt>
                <c:pt idx="24676">
                  <c:v>292.6259081455802</c:v>
                </c:pt>
                <c:pt idx="24677">
                  <c:v>289.1825296402465</c:v>
                </c:pt>
                <c:pt idx="24678">
                  <c:v>286.8495939319803</c:v>
                </c:pt>
                <c:pt idx="24679">
                  <c:v>284.0919275362701</c:v>
                </c:pt>
                <c:pt idx="24680">
                  <c:v>282.7147448699743</c:v>
                </c:pt>
                <c:pt idx="24682">
                  <c:v>279.1277847515649</c:v>
                </c:pt>
                <c:pt idx="24683">
                  <c:v>277.3728370853658</c:v>
                </c:pt>
                <c:pt idx="24684">
                  <c:v>276.1753848060147</c:v>
                </c:pt>
                <c:pt idx="24685">
                  <c:v>275.2662661051102</c:v>
                </c:pt>
                <c:pt idx="24699">
                  <c:v>162.6962981665977</c:v>
                </c:pt>
                <c:pt idx="24700">
                  <c:v>354.0178418809988</c:v>
                </c:pt>
                <c:pt idx="24701">
                  <c:v>393.158828983014</c:v>
                </c:pt>
                <c:pt idx="24702">
                  <c:v>404.817497924438</c:v>
                </c:pt>
                <c:pt idx="24703">
                  <c:v>413.3213061979939</c:v>
                </c:pt>
                <c:pt idx="24704">
                  <c:v>438.820426611986</c:v>
                </c:pt>
                <c:pt idx="24705">
                  <c:v>464.8650009149879</c:v>
                </c:pt>
                <c:pt idx="24707">
                  <c:v>534.03465355156</c:v>
                </c:pt>
                <c:pt idx="24708">
                  <c:v>607.21237211836</c:v>
                </c:pt>
                <c:pt idx="24709">
                  <c:v>692.32104167825</c:v>
                </c:pt>
                <c:pt idx="24710">
                  <c:v>717.97095677691</c:v>
                </c:pt>
                <c:pt idx="24711">
                  <c:v>729.49658331127</c:v>
                </c:pt>
                <c:pt idx="24712">
                  <c:v>731.92350970635</c:v>
                </c:pt>
                <c:pt idx="24713">
                  <c:v>731.7094037090201</c:v>
                </c:pt>
                <c:pt idx="24714">
                  <c:v>729.0242640913589</c:v>
                </c:pt>
                <c:pt idx="24716">
                  <c:v>731.53175592667</c:v>
                </c:pt>
                <c:pt idx="24717">
                  <c:v>732.8037764824401</c:v>
                </c:pt>
                <c:pt idx="24720">
                  <c:v>732.51808528895</c:v>
                </c:pt>
                <c:pt idx="24721">
                  <c:v>735.08240916639</c:v>
                </c:pt>
                <c:pt idx="24723">
                  <c:v>619.0879275579</c:v>
                </c:pt>
                <c:pt idx="24724">
                  <c:v>551.9594519848289</c:v>
                </c:pt>
                <c:pt idx="24725">
                  <c:v>513.17269760916</c:v>
                </c:pt>
                <c:pt idx="24726">
                  <c:v>488.12334626575</c:v>
                </c:pt>
                <c:pt idx="24727">
                  <c:v>477.84364463349</c:v>
                </c:pt>
                <c:pt idx="24728">
                  <c:v>477.08727047589</c:v>
                </c:pt>
                <c:pt idx="24729">
                  <c:v>478.42480950475</c:v>
                </c:pt>
                <c:pt idx="24730">
                  <c:v>476.2431861470299</c:v>
                </c:pt>
                <c:pt idx="24731">
                  <c:v>475.406177047719</c:v>
                </c:pt>
                <c:pt idx="24732">
                  <c:v>477.63201112246</c:v>
                </c:pt>
                <c:pt idx="24733">
                  <c:v>477.889814788199</c:v>
                </c:pt>
                <c:pt idx="24734">
                  <c:v>738.0343173805094</c:v>
                </c:pt>
                <c:pt idx="24735">
                  <c:v>733.3375272007983</c:v>
                </c:pt>
                <c:pt idx="24736">
                  <c:v>734.57995163108</c:v>
                </c:pt>
                <c:pt idx="24737">
                  <c:v>737.1311560618699</c:v>
                </c:pt>
                <c:pt idx="24738">
                  <c:v>738.9668621711899</c:v>
                </c:pt>
                <c:pt idx="24739">
                  <c:v>737.63674102433</c:v>
                </c:pt>
                <c:pt idx="24740">
                  <c:v>735.1262603058184</c:v>
                </c:pt>
                <c:pt idx="24741">
                  <c:v>736.68323915516</c:v>
                </c:pt>
                <c:pt idx="24742">
                  <c:v>736.37647045433</c:v>
                </c:pt>
                <c:pt idx="24743">
                  <c:v>737.8231410338299</c:v>
                </c:pt>
                <c:pt idx="24744">
                  <c:v>738.9518998960988</c:v>
                </c:pt>
                <c:pt idx="24745">
                  <c:v>734.78909312219</c:v>
                </c:pt>
                <c:pt idx="24746">
                  <c:v>737.01822653531</c:v>
                </c:pt>
                <c:pt idx="24747">
                  <c:v>735.98889156314</c:v>
                </c:pt>
                <c:pt idx="24748">
                  <c:v>738.7782134291</c:v>
                </c:pt>
                <c:pt idx="24749">
                  <c:v>741.45373167125</c:v>
                </c:pt>
                <c:pt idx="24750">
                  <c:v>736.8727165042101</c:v>
                </c:pt>
                <c:pt idx="24751">
                  <c:v>738.7623951542894</c:v>
                </c:pt>
                <c:pt idx="24752">
                  <c:v>738.00164269928</c:v>
                </c:pt>
                <c:pt idx="24753">
                  <c:v>739.8530587033994</c:v>
                </c:pt>
                <c:pt idx="24754">
                  <c:v>741.6013242131601</c:v>
                </c:pt>
                <c:pt idx="24756">
                  <c:v>737.5299253217294</c:v>
                </c:pt>
                <c:pt idx="24757">
                  <c:v>738.9123650583199</c:v>
                </c:pt>
                <c:pt idx="24758">
                  <c:v>631.53317775533</c:v>
                </c:pt>
                <c:pt idx="24760">
                  <c:v>519.1945272996301</c:v>
                </c:pt>
                <c:pt idx="24761">
                  <c:v>496.163395057979</c:v>
                </c:pt>
                <c:pt idx="24762">
                  <c:v>481.83348252288</c:v>
                </c:pt>
                <c:pt idx="24763">
                  <c:v>472.27408833961</c:v>
                </c:pt>
                <c:pt idx="24764">
                  <c:v>472.6123787083399</c:v>
                </c:pt>
                <c:pt idx="24765">
                  <c:v>474.3443519096199</c:v>
                </c:pt>
                <c:pt idx="24766">
                  <c:v>472.794056047799</c:v>
                </c:pt>
                <c:pt idx="24767">
                  <c:v>473.1814714275</c:v>
                </c:pt>
                <c:pt idx="24768">
                  <c:v>475.57936235096</c:v>
                </c:pt>
                <c:pt idx="24770">
                  <c:v>744.78182407259</c:v>
                </c:pt>
                <c:pt idx="24771">
                  <c:v>739.72738667198</c:v>
                </c:pt>
                <c:pt idx="24773">
                  <c:v>741.8979884994185</c:v>
                </c:pt>
                <c:pt idx="24775">
                  <c:v>743.4254883074001</c:v>
                </c:pt>
                <c:pt idx="24776">
                  <c:v>745.0856002859289</c:v>
                </c:pt>
                <c:pt idx="24778">
                  <c:v>741.13860637055</c:v>
                </c:pt>
                <c:pt idx="24779">
                  <c:v>742.3763509242499</c:v>
                </c:pt>
                <c:pt idx="24780">
                  <c:v>741.5072978157175</c:v>
                </c:pt>
                <c:pt idx="24781">
                  <c:v>742.85044762787</c:v>
                </c:pt>
                <c:pt idx="24782">
                  <c:v>741.4576028378285</c:v>
                </c:pt>
                <c:pt idx="24783">
                  <c:v>743.98847004332</c:v>
                </c:pt>
                <c:pt idx="24784">
                  <c:v>744.0162557347078</c:v>
                </c:pt>
                <c:pt idx="24785">
                  <c:v>744.58374855611</c:v>
                </c:pt>
                <c:pt idx="24786">
                  <c:v>745.6694626014194</c:v>
                </c:pt>
                <c:pt idx="24787">
                  <c:v>745.59280113662</c:v>
                </c:pt>
                <c:pt idx="24788">
                  <c:v>637.4360386760265</c:v>
                </c:pt>
                <c:pt idx="24875">
                  <c:v>181.077202119126</c:v>
                </c:pt>
                <c:pt idx="24876">
                  <c:v>299.504740061094</c:v>
                </c:pt>
                <c:pt idx="24877">
                  <c:v>335.0756383922026</c:v>
                </c:pt>
                <c:pt idx="24878">
                  <c:v>332.937265019854</c:v>
                </c:pt>
                <c:pt idx="24880">
                  <c:v>326.2967920111136</c:v>
                </c:pt>
                <c:pt idx="24881">
                  <c:v>326.79752022278</c:v>
                </c:pt>
                <c:pt idx="24882">
                  <c:v>328.4851889017816</c:v>
                </c:pt>
                <c:pt idx="24883">
                  <c:v>328.57029387918</c:v>
                </c:pt>
                <c:pt idx="24884">
                  <c:v>325.188598466139</c:v>
                </c:pt>
                <c:pt idx="24885">
                  <c:v>318.086109525173</c:v>
                </c:pt>
                <c:pt idx="24886">
                  <c:v>305.0912689879189</c:v>
                </c:pt>
                <c:pt idx="24887">
                  <c:v>303.3502819215195</c:v>
                </c:pt>
                <c:pt idx="24888">
                  <c:v>301.3803068464762</c:v>
                </c:pt>
                <c:pt idx="24889">
                  <c:v>299.2097733211249</c:v>
                </c:pt>
                <c:pt idx="24890">
                  <c:v>296.471151978218</c:v>
                </c:pt>
                <c:pt idx="24891">
                  <c:v>302.64383045574</c:v>
                </c:pt>
                <c:pt idx="24892">
                  <c:v>306.3733462587439</c:v>
                </c:pt>
                <c:pt idx="24893">
                  <c:v>338.905873601696</c:v>
                </c:pt>
                <c:pt idx="24894">
                  <c:v>407.6938879076919</c:v>
                </c:pt>
                <c:pt idx="24895">
                  <c:v>486.8779163480989</c:v>
                </c:pt>
                <c:pt idx="24896">
                  <c:v>571.250836087628</c:v>
                </c:pt>
                <c:pt idx="24897">
                  <c:v>619.77038064296</c:v>
                </c:pt>
                <c:pt idx="24898">
                  <c:v>629.27938448306</c:v>
                </c:pt>
                <c:pt idx="24899">
                  <c:v>578.53443763042</c:v>
                </c:pt>
                <c:pt idx="24900">
                  <c:v>538.0209641153187</c:v>
                </c:pt>
                <c:pt idx="24901">
                  <c:v>511.012172040999</c:v>
                </c:pt>
                <c:pt idx="24902">
                  <c:v>492.05885166438</c:v>
                </c:pt>
                <c:pt idx="24903">
                  <c:v>481.1911962987596</c:v>
                </c:pt>
                <c:pt idx="24906">
                  <c:v>477.65420607504</c:v>
                </c:pt>
                <c:pt idx="24907">
                  <c:v>477.3861348501787</c:v>
                </c:pt>
                <c:pt idx="24908">
                  <c:v>481.89249862126</c:v>
                </c:pt>
                <c:pt idx="24909">
                  <c:v>693.6145749880001</c:v>
                </c:pt>
                <c:pt idx="24910">
                  <c:v>754.22050017366</c:v>
                </c:pt>
                <c:pt idx="24911">
                  <c:v>754.4038216830194</c:v>
                </c:pt>
                <c:pt idx="24912">
                  <c:v>754.24793840648</c:v>
                </c:pt>
                <c:pt idx="24913">
                  <c:v>753.9997684344394</c:v>
                </c:pt>
                <c:pt idx="24914">
                  <c:v>754.798097093</c:v>
                </c:pt>
                <c:pt idx="24915">
                  <c:v>753.08630386028</c:v>
                </c:pt>
                <c:pt idx="24916">
                  <c:v>756.7952386679005</c:v>
                </c:pt>
                <c:pt idx="24917">
                  <c:v>757.28146030984</c:v>
                </c:pt>
                <c:pt idx="24918">
                  <c:v>754.78710671406</c:v>
                </c:pt>
                <c:pt idx="24919">
                  <c:v>755.0763991531401</c:v>
                </c:pt>
                <c:pt idx="24920">
                  <c:v>755.9302779269799</c:v>
                </c:pt>
                <c:pt idx="24921">
                  <c:v>755.4484201702</c:v>
                </c:pt>
                <c:pt idx="24922">
                  <c:v>752.80219747912</c:v>
                </c:pt>
                <c:pt idx="24923">
                  <c:v>755.16947125516</c:v>
                </c:pt>
                <c:pt idx="24924">
                  <c:v>757.9198247158189</c:v>
                </c:pt>
                <c:pt idx="24925">
                  <c:v>757.99870302102</c:v>
                </c:pt>
                <c:pt idx="24926">
                  <c:v>756.3699553409186</c:v>
                </c:pt>
                <c:pt idx="24927">
                  <c:v>755.897640744918</c:v>
                </c:pt>
                <c:pt idx="24928">
                  <c:v>755.58702054632</c:v>
                </c:pt>
                <c:pt idx="24929">
                  <c:v>755.71393395646</c:v>
                </c:pt>
                <c:pt idx="24930">
                  <c:v>753.36388300158</c:v>
                </c:pt>
                <c:pt idx="24931">
                  <c:v>754.0061923274799</c:v>
                </c:pt>
                <c:pt idx="24932">
                  <c:v>754.26074247436</c:v>
                </c:pt>
                <c:pt idx="24934">
                  <c:v>587.939608767</c:v>
                </c:pt>
                <c:pt idx="24935">
                  <c:v>541.1415044202394</c:v>
                </c:pt>
                <c:pt idx="24936">
                  <c:v>513.72863947728</c:v>
                </c:pt>
                <c:pt idx="24937">
                  <c:v>494.1078471555</c:v>
                </c:pt>
                <c:pt idx="24938">
                  <c:v>482.08365480516</c:v>
                </c:pt>
                <c:pt idx="24941">
                  <c:v>483.65079800482</c:v>
                </c:pt>
                <c:pt idx="24942">
                  <c:v>484.84255570234</c:v>
                </c:pt>
                <c:pt idx="24943">
                  <c:v>483.715268751999</c:v>
                </c:pt>
                <c:pt idx="24944">
                  <c:v>687.68364232976</c:v>
                </c:pt>
                <c:pt idx="24945">
                  <c:v>756.2527521252388</c:v>
                </c:pt>
                <c:pt idx="24946">
                  <c:v>756.3588203654994</c:v>
                </c:pt>
                <c:pt idx="24947">
                  <c:v>756.0110288587794</c:v>
                </c:pt>
                <c:pt idx="24948">
                  <c:v>757.1869256304199</c:v>
                </c:pt>
                <c:pt idx="24949">
                  <c:v>754.2626991160801</c:v>
                </c:pt>
                <c:pt idx="24950">
                  <c:v>754.9219479229394</c:v>
                </c:pt>
                <c:pt idx="24951">
                  <c:v>754.2578802966</c:v>
                </c:pt>
                <c:pt idx="24952">
                  <c:v>753.6915506653</c:v>
                </c:pt>
                <c:pt idx="24953">
                  <c:v>754.07918062614</c:v>
                </c:pt>
                <c:pt idx="24954">
                  <c:v>754.18700352902</c:v>
                </c:pt>
                <c:pt idx="24955">
                  <c:v>753.4482295913994</c:v>
                </c:pt>
                <c:pt idx="24956">
                  <c:v>756.87371556734</c:v>
                </c:pt>
                <c:pt idx="24957">
                  <c:v>756.28790101344</c:v>
                </c:pt>
                <c:pt idx="24958">
                  <c:v>757.02763395778</c:v>
                </c:pt>
                <c:pt idx="24959">
                  <c:v>754.66944565874</c:v>
                </c:pt>
                <c:pt idx="24960">
                  <c:v>755.8242054059375</c:v>
                </c:pt>
                <c:pt idx="24961">
                  <c:v>755.8216854201999</c:v>
                </c:pt>
                <c:pt idx="24962">
                  <c:v>754.98571286416</c:v>
                </c:pt>
                <c:pt idx="24963">
                  <c:v>754.0069272926601</c:v>
                </c:pt>
                <c:pt idx="24964">
                  <c:v>754.5095960844586</c:v>
                </c:pt>
                <c:pt idx="24965">
                  <c:v>755.0908259357399</c:v>
                </c:pt>
                <c:pt idx="24966">
                  <c:v>752.8413016011198</c:v>
                </c:pt>
                <c:pt idx="24967">
                  <c:v>753.95929457182</c:v>
                </c:pt>
                <c:pt idx="24968">
                  <c:v>682.5480454349594</c:v>
                </c:pt>
                <c:pt idx="24969">
                  <c:v>591.10658113706</c:v>
                </c:pt>
                <c:pt idx="24970">
                  <c:v>545.07867666868</c:v>
                </c:pt>
                <c:pt idx="24971">
                  <c:v>516.8915079000999</c:v>
                </c:pt>
                <c:pt idx="24972">
                  <c:v>496.7683624030996</c:v>
                </c:pt>
                <c:pt idx="24973">
                  <c:v>486.76430287336</c:v>
                </c:pt>
                <c:pt idx="24974">
                  <c:v>486.1253508328999</c:v>
                </c:pt>
                <c:pt idx="24975">
                  <c:v>485.9415097457396</c:v>
                </c:pt>
                <c:pt idx="24976">
                  <c:v>484.98260085308</c:v>
                </c:pt>
                <c:pt idx="24977">
                  <c:v>484.6606764623999</c:v>
                </c:pt>
                <c:pt idx="24978">
                  <c:v>482.47037018264</c:v>
                </c:pt>
                <c:pt idx="24979">
                  <c:v>681.61181697622</c:v>
                </c:pt>
                <c:pt idx="24980">
                  <c:v>757.73804465604</c:v>
                </c:pt>
                <c:pt idx="24981">
                  <c:v>757.5216999312</c:v>
                </c:pt>
                <c:pt idx="24982">
                  <c:v>756.72354948088</c:v>
                </c:pt>
                <c:pt idx="24983">
                  <c:v>756.78519506976</c:v>
                </c:pt>
                <c:pt idx="24984">
                  <c:v>756.97583077822</c:v>
                </c:pt>
                <c:pt idx="24985">
                  <c:v>756.6912620701</c:v>
                </c:pt>
                <c:pt idx="24986">
                  <c:v>754.84571237038</c:v>
                </c:pt>
                <c:pt idx="24987">
                  <c:v>756.65033018166</c:v>
                </c:pt>
                <c:pt idx="24988">
                  <c:v>756.91483644052</c:v>
                </c:pt>
                <c:pt idx="24989">
                  <c:v>755.24805533676</c:v>
                </c:pt>
                <c:pt idx="24990">
                  <c:v>756.3773620009594</c:v>
                </c:pt>
                <c:pt idx="24991">
                  <c:v>756.5512983139178</c:v>
                </c:pt>
                <c:pt idx="24992">
                  <c:v>753.4481559139788</c:v>
                </c:pt>
                <c:pt idx="24993">
                  <c:v>751.5978523357194</c:v>
                </c:pt>
                <c:pt idx="24994">
                  <c:v>752.1874092337598</c:v>
                </c:pt>
                <c:pt idx="24995">
                  <c:v>753.76308664802</c:v>
                </c:pt>
                <c:pt idx="24996">
                  <c:v>751.7642326818</c:v>
                </c:pt>
                <c:pt idx="24997">
                  <c:v>752.7081318523001</c:v>
                </c:pt>
                <c:pt idx="24998">
                  <c:v>753.40490490412</c:v>
                </c:pt>
                <c:pt idx="24999">
                  <c:v>752.1991666514199</c:v>
                </c:pt>
                <c:pt idx="25000">
                  <c:v>754.03313001468</c:v>
                </c:pt>
                <c:pt idx="25001">
                  <c:v>754.7175580948386</c:v>
                </c:pt>
                <c:pt idx="25002">
                  <c:v>752.59075307224</c:v>
                </c:pt>
                <c:pt idx="25004">
                  <c:v>594.6596699859377</c:v>
                </c:pt>
                <c:pt idx="25005">
                  <c:v>545.4179248405985</c:v>
                </c:pt>
                <c:pt idx="25007">
                  <c:v>493.01251810445</c:v>
                </c:pt>
                <c:pt idx="25008">
                  <c:v>489.0245171924299</c:v>
                </c:pt>
                <c:pt idx="25009">
                  <c:v>488.56312543986</c:v>
                </c:pt>
                <c:pt idx="25010">
                  <c:v>489.31138033354</c:v>
                </c:pt>
                <c:pt idx="25012">
                  <c:v>489.35018056661</c:v>
                </c:pt>
                <c:pt idx="25014">
                  <c:v>719.8664438645887</c:v>
                </c:pt>
                <c:pt idx="25015">
                  <c:v>751.95845095134</c:v>
                </c:pt>
                <c:pt idx="25016">
                  <c:v>751.66302625734</c:v>
                </c:pt>
                <c:pt idx="25017">
                  <c:v>753.63095773115</c:v>
                </c:pt>
                <c:pt idx="25018">
                  <c:v>749.3526826528494</c:v>
                </c:pt>
                <c:pt idx="25019">
                  <c:v>748.5605840024689</c:v>
                </c:pt>
                <c:pt idx="25020">
                  <c:v>748.9821931457988</c:v>
                </c:pt>
                <c:pt idx="25022">
                  <c:v>749.29260902137</c:v>
                </c:pt>
                <c:pt idx="25025">
                  <c:v>751.1091170750099</c:v>
                </c:pt>
                <c:pt idx="25027">
                  <c:v>746.70248687132</c:v>
                </c:pt>
                <c:pt idx="25028">
                  <c:v>748.63211258656</c:v>
                </c:pt>
                <c:pt idx="25029">
                  <c:v>748.11389736223</c:v>
                </c:pt>
                <c:pt idx="25030">
                  <c:v>748.5965279042489</c:v>
                </c:pt>
                <c:pt idx="25031">
                  <c:v>749.0016828346094</c:v>
                </c:pt>
                <c:pt idx="25032">
                  <c:v>748.4835858844085</c:v>
                </c:pt>
                <c:pt idx="25034">
                  <c:v>746.9014330227399</c:v>
                </c:pt>
                <c:pt idx="25035">
                  <c:v>745.33738257777</c:v>
                </c:pt>
                <c:pt idx="25036">
                  <c:v>746.99782183865</c:v>
                </c:pt>
                <c:pt idx="25037">
                  <c:v>748.61970256954</c:v>
                </c:pt>
                <c:pt idx="25038">
                  <c:v>701.07242017729</c:v>
                </c:pt>
                <c:pt idx="25039">
                  <c:v>596.3345167003594</c:v>
                </c:pt>
                <c:pt idx="25040">
                  <c:v>539.68294987382</c:v>
                </c:pt>
                <c:pt idx="25041">
                  <c:v>507.61091257468</c:v>
                </c:pt>
                <c:pt idx="25042">
                  <c:v>489.2739115774991</c:v>
                </c:pt>
                <c:pt idx="25043">
                  <c:v>487.17399805115</c:v>
                </c:pt>
                <c:pt idx="25044">
                  <c:v>488.79440053444</c:v>
                </c:pt>
                <c:pt idx="25045">
                  <c:v>487.87855327433</c:v>
                </c:pt>
                <c:pt idx="25046">
                  <c:v>488.836216710569</c:v>
                </c:pt>
                <c:pt idx="25047">
                  <c:v>485.4083817300896</c:v>
                </c:pt>
                <c:pt idx="25048">
                  <c:v>484.64025987312</c:v>
                </c:pt>
                <c:pt idx="25049">
                  <c:v>703.0491560290001</c:v>
                </c:pt>
                <c:pt idx="25050">
                  <c:v>745.5062541494486</c:v>
                </c:pt>
                <c:pt idx="25051">
                  <c:v>745.41997357576</c:v>
                </c:pt>
                <c:pt idx="25052">
                  <c:v>708.77277754076</c:v>
                </c:pt>
                <c:pt idx="25053">
                  <c:v>682.08324952436</c:v>
                </c:pt>
                <c:pt idx="25054">
                  <c:v>668.375597234852</c:v>
                </c:pt>
                <c:pt idx="25056">
                  <c:v>513.3876901625711</c:v>
                </c:pt>
                <c:pt idx="25057">
                  <c:v>463.9085075503396</c:v>
                </c:pt>
                <c:pt idx="25058">
                  <c:v>435.496545577243</c:v>
                </c:pt>
                <c:pt idx="25059">
                  <c:v>434.4610703020332</c:v>
                </c:pt>
                <c:pt idx="25060">
                  <c:v>488.609596171673</c:v>
                </c:pt>
                <c:pt idx="25061">
                  <c:v>544.776564399796</c:v>
                </c:pt>
                <c:pt idx="25062">
                  <c:v>622.17130692413</c:v>
                </c:pt>
                <c:pt idx="25063">
                  <c:v>702.8634036554088</c:v>
                </c:pt>
                <c:pt idx="25064">
                  <c:v>725.35667027255</c:v>
                </c:pt>
                <c:pt idx="25065">
                  <c:v>741.4921426729999</c:v>
                </c:pt>
                <c:pt idx="25066">
                  <c:v>743.04485432582</c:v>
                </c:pt>
                <c:pt idx="25067">
                  <c:v>738.0317907475398</c:v>
                </c:pt>
                <c:pt idx="25068">
                  <c:v>739.60882888829</c:v>
                </c:pt>
                <c:pt idx="25069">
                  <c:v>741.46517157992</c:v>
                </c:pt>
                <c:pt idx="25070">
                  <c:v>741.31788362909</c:v>
                </c:pt>
                <c:pt idx="25071">
                  <c:v>737.12828116982</c:v>
                </c:pt>
                <c:pt idx="25072">
                  <c:v>737.45953358903</c:v>
                </c:pt>
                <c:pt idx="25073">
                  <c:v>707.3498638392189</c:v>
                </c:pt>
                <c:pt idx="25074">
                  <c:v>597.10671642188</c:v>
                </c:pt>
                <c:pt idx="25075">
                  <c:v>537.9354978089287</c:v>
                </c:pt>
                <c:pt idx="25076">
                  <c:v>505.4264815472391</c:v>
                </c:pt>
                <c:pt idx="25077">
                  <c:v>486.0567386633999</c:v>
                </c:pt>
                <c:pt idx="25078">
                  <c:v>479.82142169369</c:v>
                </c:pt>
                <c:pt idx="25079">
                  <c:v>481.0166050834001</c:v>
                </c:pt>
                <c:pt idx="25080">
                  <c:v>478.20922000138</c:v>
                </c:pt>
                <c:pt idx="25081">
                  <c:v>479.5972074470788</c:v>
                </c:pt>
                <c:pt idx="25083">
                  <c:v>515.32977084663</c:v>
                </c:pt>
                <c:pt idx="25084">
                  <c:v>738.59017956099</c:v>
                </c:pt>
                <c:pt idx="25086">
                  <c:v>848.8413239140287</c:v>
                </c:pt>
                <c:pt idx="25087">
                  <c:v>844.0375005558999</c:v>
                </c:pt>
                <c:pt idx="25088">
                  <c:v>837.1615721728</c:v>
                </c:pt>
                <c:pt idx="25089">
                  <c:v>838.64485257391</c:v>
                </c:pt>
                <c:pt idx="25090">
                  <c:v>838.54551797048</c:v>
                </c:pt>
                <c:pt idx="25091">
                  <c:v>841.18306460037</c:v>
                </c:pt>
                <c:pt idx="25092">
                  <c:v>835.12588269439</c:v>
                </c:pt>
                <c:pt idx="25093">
                  <c:v>832.97148398878</c:v>
                </c:pt>
                <c:pt idx="25094">
                  <c:v>834.57854208639</c:v>
                </c:pt>
                <c:pt idx="25095">
                  <c:v>834.29289449901</c:v>
                </c:pt>
                <c:pt idx="25096">
                  <c:v>831.45010832737</c:v>
                </c:pt>
                <c:pt idx="25097">
                  <c:v>832.41679154148</c:v>
                </c:pt>
                <c:pt idx="25098">
                  <c:v>834.10587253814</c:v>
                </c:pt>
                <c:pt idx="25100">
                  <c:v>832.19612897328</c:v>
                </c:pt>
                <c:pt idx="25101">
                  <c:v>831.71471398408</c:v>
                </c:pt>
                <c:pt idx="25102">
                  <c:v>828.24937600666</c:v>
                </c:pt>
                <c:pt idx="25104">
                  <c:v>829.9301983564001</c:v>
                </c:pt>
                <c:pt idx="25105">
                  <c:v>831.37448167037</c:v>
                </c:pt>
                <c:pt idx="25106">
                  <c:v>827.1676950494086</c:v>
                </c:pt>
                <c:pt idx="25107">
                  <c:v>827.3325015661301</c:v>
                </c:pt>
                <c:pt idx="25108">
                  <c:v>809.6726297169089</c:v>
                </c:pt>
                <c:pt idx="25109">
                  <c:v>672.3110321722394</c:v>
                </c:pt>
                <c:pt idx="25110">
                  <c:v>608.87218611708</c:v>
                </c:pt>
                <c:pt idx="25111">
                  <c:v>573.27394433269</c:v>
                </c:pt>
                <c:pt idx="25112">
                  <c:v>547.83950059753</c:v>
                </c:pt>
                <c:pt idx="25113">
                  <c:v>538.442704667</c:v>
                </c:pt>
                <c:pt idx="25114">
                  <c:v>539.9665235422689</c:v>
                </c:pt>
                <c:pt idx="25116">
                  <c:v>535.66657747713</c:v>
                </c:pt>
                <c:pt idx="25117">
                  <c:v>537.28161578085</c:v>
                </c:pt>
                <c:pt idx="25119">
                  <c:v>687.0762690051289</c:v>
                </c:pt>
                <c:pt idx="25120">
                  <c:v>823.57466357149</c:v>
                </c:pt>
                <c:pt idx="25121">
                  <c:v>824.10807286213</c:v>
                </c:pt>
                <c:pt idx="25122">
                  <c:v>825.02595271989</c:v>
                </c:pt>
                <c:pt idx="25123">
                  <c:v>822.1014730323</c:v>
                </c:pt>
                <c:pt idx="25124">
                  <c:v>823.3513661709583</c:v>
                </c:pt>
                <c:pt idx="25125">
                  <c:v>822.7420209349789</c:v>
                </c:pt>
                <c:pt idx="25126">
                  <c:v>823.8357070817185</c:v>
                </c:pt>
                <c:pt idx="25127">
                  <c:v>819.5221529715499</c:v>
                </c:pt>
                <c:pt idx="25128">
                  <c:v>819.71038999379</c:v>
                </c:pt>
                <c:pt idx="25130">
                  <c:v>817.19452344663</c:v>
                </c:pt>
                <c:pt idx="25131">
                  <c:v>816.47416143135</c:v>
                </c:pt>
                <c:pt idx="25132">
                  <c:v>819.35455055284</c:v>
                </c:pt>
                <c:pt idx="25133">
                  <c:v>816.0420861277801</c:v>
                </c:pt>
                <c:pt idx="25134">
                  <c:v>816.0292489928394</c:v>
                </c:pt>
                <c:pt idx="25135">
                  <c:v>819.08164473903</c:v>
                </c:pt>
                <c:pt idx="25136">
                  <c:v>821.7422711939478</c:v>
                </c:pt>
                <c:pt idx="25137">
                  <c:v>817.10605600831</c:v>
                </c:pt>
                <c:pt idx="25138">
                  <c:v>821.42730725067</c:v>
                </c:pt>
                <c:pt idx="25139">
                  <c:v>824.10732524311</c:v>
                </c:pt>
                <c:pt idx="25141">
                  <c:v>821.14477596419</c:v>
                </c:pt>
                <c:pt idx="25142">
                  <c:v>821.6684590740199</c:v>
                </c:pt>
                <c:pt idx="25143">
                  <c:v>818.95869727842</c:v>
                </c:pt>
                <c:pt idx="25144">
                  <c:v>674.9677220964078</c:v>
                </c:pt>
                <c:pt idx="25146">
                  <c:v>574.7620520829379</c:v>
                </c:pt>
                <c:pt idx="25147">
                  <c:v>546.05899557038</c:v>
                </c:pt>
                <c:pt idx="25148">
                  <c:v>535.9712984655794</c:v>
                </c:pt>
                <c:pt idx="25149">
                  <c:v>537.8640899893001</c:v>
                </c:pt>
                <c:pt idx="25150">
                  <c:v>543.64090780679</c:v>
                </c:pt>
                <c:pt idx="25151">
                  <c:v>542.42981436813</c:v>
                </c:pt>
                <c:pt idx="25152">
                  <c:v>544.7072705607</c:v>
                </c:pt>
                <c:pt idx="25153">
                  <c:v>547.4375076299989</c:v>
                </c:pt>
                <c:pt idx="25154">
                  <c:v>669.8687635132801</c:v>
                </c:pt>
                <c:pt idx="25155">
                  <c:v>828.40907096877</c:v>
                </c:pt>
                <c:pt idx="25156">
                  <c:v>829.968927475589</c:v>
                </c:pt>
                <c:pt idx="25158">
                  <c:v>827.74607369988</c:v>
                </c:pt>
                <c:pt idx="25159">
                  <c:v>824.5257158923594</c:v>
                </c:pt>
                <c:pt idx="25160">
                  <c:v>826.3942573151301</c:v>
                </c:pt>
                <c:pt idx="25161">
                  <c:v>828.4614684084278</c:v>
                </c:pt>
                <c:pt idx="25164">
                  <c:v>824.9374185136899</c:v>
                </c:pt>
                <c:pt idx="25165">
                  <c:v>826.76995827823</c:v>
                </c:pt>
                <c:pt idx="25166">
                  <c:v>827.8124118428287</c:v>
                </c:pt>
                <c:pt idx="25167">
                  <c:v>827.4149807655499</c:v>
                </c:pt>
                <c:pt idx="25168">
                  <c:v>824.4472410624485</c:v>
                </c:pt>
                <c:pt idx="25169">
                  <c:v>826.1201816891901</c:v>
                </c:pt>
                <c:pt idx="25170">
                  <c:v>826.01834288901</c:v>
                </c:pt>
                <c:pt idx="25171">
                  <c:v>825.9230246974894</c:v>
                </c:pt>
                <c:pt idx="25172">
                  <c:v>827.5659493922889</c:v>
                </c:pt>
                <c:pt idx="25173">
                  <c:v>823.52883236424</c:v>
                </c:pt>
                <c:pt idx="25174">
                  <c:v>825.01134615569</c:v>
                </c:pt>
                <c:pt idx="25175">
                  <c:v>826.7126461836488</c:v>
                </c:pt>
                <c:pt idx="25176">
                  <c:v>826.30785896068</c:v>
                </c:pt>
                <c:pt idx="25177">
                  <c:v>827.78725300916</c:v>
                </c:pt>
                <c:pt idx="25178">
                  <c:v>824.4373386437701</c:v>
                </c:pt>
                <c:pt idx="25179">
                  <c:v>687.3165774136194</c:v>
                </c:pt>
                <c:pt idx="25180">
                  <c:v>616.9919331435201</c:v>
                </c:pt>
                <c:pt idx="25181">
                  <c:v>576.47540414678</c:v>
                </c:pt>
                <c:pt idx="25183">
                  <c:v>539.34259455657</c:v>
                </c:pt>
                <c:pt idx="25184">
                  <c:v>533.27442423156</c:v>
                </c:pt>
                <c:pt idx="25187">
                  <c:v>496.13965890638</c:v>
                </c:pt>
                <c:pt idx="25188">
                  <c:v>484.23907518743</c:v>
                </c:pt>
                <c:pt idx="25189">
                  <c:v>562.24383435625</c:v>
                </c:pt>
                <c:pt idx="25190">
                  <c:v>716.49250980632</c:v>
                </c:pt>
                <c:pt idx="25191">
                  <c:v>709.6192113863201</c:v>
                </c:pt>
                <c:pt idx="25192">
                  <c:v>707.3472956399378</c:v>
                </c:pt>
                <c:pt idx="25193">
                  <c:v>703.63450745907</c:v>
                </c:pt>
                <c:pt idx="25194">
                  <c:v>703.7224085804701</c:v>
                </c:pt>
                <c:pt idx="25195">
                  <c:v>703.90788061255</c:v>
                </c:pt>
                <c:pt idx="25196">
                  <c:v>703.8912875334</c:v>
                </c:pt>
                <c:pt idx="25197">
                  <c:v>704.78960733242</c:v>
                </c:pt>
                <c:pt idx="25198">
                  <c:v>704.25197876598</c:v>
                </c:pt>
                <c:pt idx="25200">
                  <c:v>701.5388154145401</c:v>
                </c:pt>
                <c:pt idx="25202">
                  <c:v>702.2079201153794</c:v>
                </c:pt>
                <c:pt idx="25203">
                  <c:v>701.87212993189</c:v>
                </c:pt>
                <c:pt idx="25205">
                  <c:v>701.27899425317</c:v>
                </c:pt>
                <c:pt idx="25206">
                  <c:v>697.13943043607</c:v>
                </c:pt>
                <c:pt idx="25207">
                  <c:v>696.8271248389275</c:v>
                </c:pt>
                <c:pt idx="25208">
                  <c:v>697.8572173222374</c:v>
                </c:pt>
                <c:pt idx="25209">
                  <c:v>698.57463117985</c:v>
                </c:pt>
                <c:pt idx="25210">
                  <c:v>698.96675110756</c:v>
                </c:pt>
                <c:pt idx="25211">
                  <c:v>695.8955298991187</c:v>
                </c:pt>
                <c:pt idx="25212">
                  <c:v>695.41646500738</c:v>
                </c:pt>
                <c:pt idx="25213">
                  <c:v>695.0691887304088</c:v>
                </c:pt>
                <c:pt idx="25214">
                  <c:v>584.0863817162005</c:v>
                </c:pt>
                <c:pt idx="25215">
                  <c:v>518.674020532171</c:v>
                </c:pt>
                <c:pt idx="25216">
                  <c:v>476.440140241899</c:v>
                </c:pt>
                <c:pt idx="25402">
                  <c:v>327.9999633987673</c:v>
                </c:pt>
                <c:pt idx="25403">
                  <c:v>379.4993257675602</c:v>
                </c:pt>
                <c:pt idx="25404">
                  <c:v>399.2259746939211</c:v>
                </c:pt>
                <c:pt idx="25405">
                  <c:v>413.5780170530716</c:v>
                </c:pt>
                <c:pt idx="25406">
                  <c:v>418.793873586599</c:v>
                </c:pt>
                <c:pt idx="25407">
                  <c:v>416.0898169635786</c:v>
                </c:pt>
                <c:pt idx="25408">
                  <c:v>418.989692935347</c:v>
                </c:pt>
                <c:pt idx="25409">
                  <c:v>414.597082422932</c:v>
                </c:pt>
                <c:pt idx="25410">
                  <c:v>405.61940602188</c:v>
                </c:pt>
                <c:pt idx="25411">
                  <c:v>401.4975731938513</c:v>
                </c:pt>
                <c:pt idx="25413">
                  <c:v>331.3587738868561</c:v>
                </c:pt>
                <c:pt idx="25414">
                  <c:v>312.0334789428085</c:v>
                </c:pt>
                <c:pt idx="25415">
                  <c:v>285.5907919163428</c:v>
                </c:pt>
                <c:pt idx="25416">
                  <c:v>268.7434314450852</c:v>
                </c:pt>
                <c:pt idx="25417">
                  <c:v>267.0551906903102</c:v>
                </c:pt>
                <c:pt idx="25419">
                  <c:v>263.2378789220131</c:v>
                </c:pt>
                <c:pt idx="25420">
                  <c:v>261.6820765977493</c:v>
                </c:pt>
                <c:pt idx="25421">
                  <c:v>289.9248781573175</c:v>
                </c:pt>
                <c:pt idx="25422">
                  <c:v>325.829376804193</c:v>
                </c:pt>
                <c:pt idx="25423">
                  <c:v>292.077479601738</c:v>
                </c:pt>
                <c:pt idx="25424">
                  <c:v>166.573443737239</c:v>
                </c:pt>
                <c:pt idx="25436">
                  <c:v>223.9130619940499</c:v>
                </c:pt>
                <c:pt idx="25437">
                  <c:v>423.587490696879</c:v>
                </c:pt>
                <c:pt idx="25438">
                  <c:v>501.4787030428539</c:v>
                </c:pt>
                <c:pt idx="25439">
                  <c:v>538.7628221860339</c:v>
                </c:pt>
                <c:pt idx="25440">
                  <c:v>559.216964912339</c:v>
                </c:pt>
                <c:pt idx="25441">
                  <c:v>563.8346232458089</c:v>
                </c:pt>
                <c:pt idx="25442">
                  <c:v>574.47087126855</c:v>
                </c:pt>
                <c:pt idx="25443">
                  <c:v>603.8215979879789</c:v>
                </c:pt>
                <c:pt idx="25444">
                  <c:v>633.47830583783</c:v>
                </c:pt>
                <c:pt idx="25445">
                  <c:v>644.2396642515101</c:v>
                </c:pt>
                <c:pt idx="25446">
                  <c:v>636.89437988786</c:v>
                </c:pt>
                <c:pt idx="25447">
                  <c:v>627.92905328188</c:v>
                </c:pt>
                <c:pt idx="25448">
                  <c:v>633.8809896500301</c:v>
                </c:pt>
                <c:pt idx="25450">
                  <c:v>675.218442306561</c:v>
                </c:pt>
                <c:pt idx="25451">
                  <c:v>676.6768032986105</c:v>
                </c:pt>
                <c:pt idx="25452">
                  <c:v>674.7993142107</c:v>
                </c:pt>
                <c:pt idx="25453">
                  <c:v>678.53345877661</c:v>
                </c:pt>
                <c:pt idx="25454">
                  <c:v>677.40033537484</c:v>
                </c:pt>
                <c:pt idx="25455">
                  <c:v>675.57484386757</c:v>
                </c:pt>
                <c:pt idx="25456">
                  <c:v>678.4375960658894</c:v>
                </c:pt>
                <c:pt idx="25457">
                  <c:v>677.14645823399</c:v>
                </c:pt>
                <c:pt idx="25458">
                  <c:v>676.2641968044987</c:v>
                </c:pt>
                <c:pt idx="25459">
                  <c:v>606.95908130647</c:v>
                </c:pt>
                <c:pt idx="25460">
                  <c:v>517.69972654034</c:v>
                </c:pt>
                <c:pt idx="25462">
                  <c:v>446.90097233683</c:v>
                </c:pt>
                <c:pt idx="25463">
                  <c:v>427.6966003278</c:v>
                </c:pt>
                <c:pt idx="25464">
                  <c:v>417.82116185585</c:v>
                </c:pt>
                <c:pt idx="25465">
                  <c:v>419.42943939391</c:v>
                </c:pt>
                <c:pt idx="25466">
                  <c:v>418.6663836379799</c:v>
                </c:pt>
                <c:pt idx="25467">
                  <c:v>417.4794827396</c:v>
                </c:pt>
                <c:pt idx="25468">
                  <c:v>418.6315726442699</c:v>
                </c:pt>
                <c:pt idx="25469">
                  <c:v>418.41772930472</c:v>
                </c:pt>
                <c:pt idx="25470">
                  <c:v>614.76171939906</c:v>
                </c:pt>
                <c:pt idx="25471">
                  <c:v>675.8263540211199</c:v>
                </c:pt>
                <c:pt idx="25472">
                  <c:v>679.29878232668</c:v>
                </c:pt>
                <c:pt idx="25473">
                  <c:v>677.07530414161</c:v>
                </c:pt>
                <c:pt idx="25474">
                  <c:v>677.0368587158694</c:v>
                </c:pt>
                <c:pt idx="25476">
                  <c:v>678.5947592892301</c:v>
                </c:pt>
                <c:pt idx="25477">
                  <c:v>677.58557410436</c:v>
                </c:pt>
                <c:pt idx="25478">
                  <c:v>681.5605218957472</c:v>
                </c:pt>
                <c:pt idx="25479">
                  <c:v>679.6520170906894</c:v>
                </c:pt>
                <c:pt idx="25480">
                  <c:v>678.41303733331</c:v>
                </c:pt>
                <c:pt idx="25482">
                  <c:v>679.89998425431</c:v>
                </c:pt>
                <c:pt idx="25483">
                  <c:v>677.69244679863</c:v>
                </c:pt>
                <c:pt idx="25484">
                  <c:v>681.5182646532899</c:v>
                </c:pt>
                <c:pt idx="25486">
                  <c:v>683.0139861916099</c:v>
                </c:pt>
                <c:pt idx="25487">
                  <c:v>681.76396747827</c:v>
                </c:pt>
                <c:pt idx="25488">
                  <c:v>678.9392350891101</c:v>
                </c:pt>
                <c:pt idx="25489">
                  <c:v>681.4970196500599</c:v>
                </c:pt>
                <c:pt idx="25491">
                  <c:v>679.0529105258494</c:v>
                </c:pt>
                <c:pt idx="25492">
                  <c:v>682.2120231362394</c:v>
                </c:pt>
                <c:pt idx="25493">
                  <c:v>679.53818366742</c:v>
                </c:pt>
                <c:pt idx="25494">
                  <c:v>617.9693618351594</c:v>
                </c:pt>
                <c:pt idx="25495">
                  <c:v>523.37275338919</c:v>
                </c:pt>
                <c:pt idx="25496">
                  <c:v>475.686975928419</c:v>
                </c:pt>
                <c:pt idx="25497">
                  <c:v>449.408548485029</c:v>
                </c:pt>
                <c:pt idx="25498">
                  <c:v>429.889158402129</c:v>
                </c:pt>
                <c:pt idx="25499">
                  <c:v>422.166079419199</c:v>
                </c:pt>
                <c:pt idx="25500">
                  <c:v>419.8299970091001</c:v>
                </c:pt>
                <c:pt idx="25501">
                  <c:v>419.43809139044</c:v>
                </c:pt>
                <c:pt idx="25502">
                  <c:v>421.0092084581091</c:v>
                </c:pt>
                <c:pt idx="25629">
                  <c:v>171.7003837243847</c:v>
                </c:pt>
                <c:pt idx="25630">
                  <c:v>372.3542116045433</c:v>
                </c:pt>
                <c:pt idx="25631">
                  <c:v>428.2215543707271</c:v>
                </c:pt>
                <c:pt idx="25632">
                  <c:v>428.7850086497613</c:v>
                </c:pt>
                <c:pt idx="25633">
                  <c:v>428.5329712219866</c:v>
                </c:pt>
                <c:pt idx="25634">
                  <c:v>451.0111976829089</c:v>
                </c:pt>
                <c:pt idx="25635">
                  <c:v>504.5038508251762</c:v>
                </c:pt>
                <c:pt idx="25636">
                  <c:v>462.141067641753</c:v>
                </c:pt>
                <c:pt idx="25637">
                  <c:v>426.339505941999</c:v>
                </c:pt>
                <c:pt idx="25638">
                  <c:v>453.363514915249</c:v>
                </c:pt>
                <c:pt idx="25639">
                  <c:v>437.92958409646</c:v>
                </c:pt>
                <c:pt idx="25640">
                  <c:v>438.10688709929</c:v>
                </c:pt>
                <c:pt idx="25641">
                  <c:v>436.65658977375</c:v>
                </c:pt>
                <c:pt idx="25642">
                  <c:v>435.62145382699</c:v>
                </c:pt>
                <c:pt idx="25643">
                  <c:v>438.16070216786</c:v>
                </c:pt>
                <c:pt idx="25644">
                  <c:v>439.329918618189</c:v>
                </c:pt>
                <c:pt idx="25645">
                  <c:v>549.4062514396999</c:v>
                </c:pt>
                <c:pt idx="25646">
                  <c:v>709.12936726715</c:v>
                </c:pt>
                <c:pt idx="25647">
                  <c:v>705.68799404958</c:v>
                </c:pt>
                <c:pt idx="25648">
                  <c:v>708.2647934699</c:v>
                </c:pt>
                <c:pt idx="25649">
                  <c:v>706.1223280127389</c:v>
                </c:pt>
                <c:pt idx="25650">
                  <c:v>708.69667509429</c:v>
                </c:pt>
                <c:pt idx="25651">
                  <c:v>707.0415631969578</c:v>
                </c:pt>
                <c:pt idx="25652">
                  <c:v>709.9054239699599</c:v>
                </c:pt>
                <c:pt idx="25653">
                  <c:v>707.72463821966</c:v>
                </c:pt>
                <c:pt idx="25654">
                  <c:v>709.963365586</c:v>
                </c:pt>
                <c:pt idx="25655">
                  <c:v>707.9764362646</c:v>
                </c:pt>
                <c:pt idx="25656">
                  <c:v>708.78514080684</c:v>
                </c:pt>
                <c:pt idx="25658">
                  <c:v>708.67256547266</c:v>
                </c:pt>
                <c:pt idx="25659">
                  <c:v>711.19913123407</c:v>
                </c:pt>
                <c:pt idx="25660">
                  <c:v>708.4935253670098</c:v>
                </c:pt>
                <c:pt idx="25662">
                  <c:v>708.7016913079299</c:v>
                </c:pt>
                <c:pt idx="25663">
                  <c:v>709.61501676903</c:v>
                </c:pt>
                <c:pt idx="25664">
                  <c:v>708.16741635439</c:v>
                </c:pt>
                <c:pt idx="25666">
                  <c:v>712.04311371937</c:v>
                </c:pt>
                <c:pt idx="25667">
                  <c:v>709.78819287373</c:v>
                </c:pt>
                <c:pt idx="25669">
                  <c:v>702.6029681786099</c:v>
                </c:pt>
                <c:pt idx="25670">
                  <c:v>574.84868066606</c:v>
                </c:pt>
                <c:pt idx="25671">
                  <c:v>516.0937849588</c:v>
                </c:pt>
                <c:pt idx="25672">
                  <c:v>478.8890985250601</c:v>
                </c:pt>
                <c:pt idx="25673">
                  <c:v>458.380322450989</c:v>
                </c:pt>
                <c:pt idx="25674">
                  <c:v>442.7498014379401</c:v>
                </c:pt>
                <c:pt idx="25675">
                  <c:v>441.6908525739</c:v>
                </c:pt>
                <c:pt idx="25676">
                  <c:v>438.09965181622</c:v>
                </c:pt>
                <c:pt idx="25677">
                  <c:v>441.2282049377499</c:v>
                </c:pt>
                <c:pt idx="25678">
                  <c:v>439.38230269146</c:v>
                </c:pt>
                <c:pt idx="25679">
                  <c:v>441.2683504177699</c:v>
                </c:pt>
                <c:pt idx="25680">
                  <c:v>536.07293396211</c:v>
                </c:pt>
                <c:pt idx="25681">
                  <c:v>713.55797067871</c:v>
                </c:pt>
                <c:pt idx="25682">
                  <c:v>711.64978228505</c:v>
                </c:pt>
                <c:pt idx="25683">
                  <c:v>713.8190938083999</c:v>
                </c:pt>
                <c:pt idx="25684">
                  <c:v>711.07893045467</c:v>
                </c:pt>
                <c:pt idx="25685">
                  <c:v>713.47152917161</c:v>
                </c:pt>
                <c:pt idx="25687">
                  <c:v>712.2635831195798</c:v>
                </c:pt>
                <c:pt idx="25688">
                  <c:v>715.9440182184394</c:v>
                </c:pt>
                <c:pt idx="25689">
                  <c:v>713.1502910138494</c:v>
                </c:pt>
                <c:pt idx="25690">
                  <c:v>715.92979716255</c:v>
                </c:pt>
                <c:pt idx="25691">
                  <c:v>713.92545817956</c:v>
                </c:pt>
                <c:pt idx="25692">
                  <c:v>715.6586218389085</c:v>
                </c:pt>
                <c:pt idx="25693">
                  <c:v>713.29623182741</c:v>
                </c:pt>
                <c:pt idx="25694">
                  <c:v>713.28436347632</c:v>
                </c:pt>
                <c:pt idx="25695">
                  <c:v>714.68351977638</c:v>
                </c:pt>
                <c:pt idx="25696">
                  <c:v>712.07593632154</c:v>
                </c:pt>
                <c:pt idx="25697">
                  <c:v>713.69834723497</c:v>
                </c:pt>
                <c:pt idx="25698">
                  <c:v>715.87588324721</c:v>
                </c:pt>
                <c:pt idx="25699">
                  <c:v>713.2694200670905</c:v>
                </c:pt>
                <c:pt idx="25700">
                  <c:v>716.6509528918488</c:v>
                </c:pt>
                <c:pt idx="25701">
                  <c:v>712.79189696258</c:v>
                </c:pt>
                <c:pt idx="25702">
                  <c:v>715.17992835845</c:v>
                </c:pt>
                <c:pt idx="25703">
                  <c:v>711.68270792217</c:v>
                </c:pt>
                <c:pt idx="25704">
                  <c:v>715.25387064827</c:v>
                </c:pt>
                <c:pt idx="25705">
                  <c:v>579.2222272552988</c:v>
                </c:pt>
                <c:pt idx="25706">
                  <c:v>518.77957773454</c:v>
                </c:pt>
                <c:pt idx="25707">
                  <c:v>484.27992106356</c:v>
                </c:pt>
                <c:pt idx="25709">
                  <c:v>449.1178137781699</c:v>
                </c:pt>
                <c:pt idx="25710">
                  <c:v>444.03929496342</c:v>
                </c:pt>
                <c:pt idx="25711">
                  <c:v>446.35283734537</c:v>
                </c:pt>
                <c:pt idx="25712">
                  <c:v>444.8478409388501</c:v>
                </c:pt>
                <c:pt idx="25713">
                  <c:v>446.48464734445</c:v>
                </c:pt>
                <c:pt idx="25714">
                  <c:v>444.3775485695299</c:v>
                </c:pt>
                <c:pt idx="25715">
                  <c:v>538.2811191831994</c:v>
                </c:pt>
                <c:pt idx="25716">
                  <c:v>715.0024332815</c:v>
                </c:pt>
                <c:pt idx="25717">
                  <c:v>716.9476485156994</c:v>
                </c:pt>
                <c:pt idx="25718">
                  <c:v>714.82790326202</c:v>
                </c:pt>
                <c:pt idx="25719">
                  <c:v>716.5034714819799</c:v>
                </c:pt>
                <c:pt idx="25720">
                  <c:v>713.24944774238</c:v>
                </c:pt>
                <c:pt idx="25721">
                  <c:v>715.7110279697</c:v>
                </c:pt>
                <c:pt idx="25722">
                  <c:v>713.9572533370188</c:v>
                </c:pt>
                <c:pt idx="25723">
                  <c:v>715.5109886599</c:v>
                </c:pt>
                <c:pt idx="25724">
                  <c:v>718.0946951874594</c:v>
                </c:pt>
                <c:pt idx="25725">
                  <c:v>716.11908152714</c:v>
                </c:pt>
                <c:pt idx="25726">
                  <c:v>717.88744593826</c:v>
                </c:pt>
                <c:pt idx="25727">
                  <c:v>716.68769926158</c:v>
                </c:pt>
                <c:pt idx="25729">
                  <c:v>717.5182244633394</c:v>
                </c:pt>
                <c:pt idx="25731">
                  <c:v>717.93928444934</c:v>
                </c:pt>
                <c:pt idx="25732">
                  <c:v>714.99908747266</c:v>
                </c:pt>
                <c:pt idx="25733">
                  <c:v>717.50895239278</c:v>
                </c:pt>
                <c:pt idx="25735">
                  <c:v>716.64570976754</c:v>
                </c:pt>
                <c:pt idx="25736">
                  <c:v>719.3420142678199</c:v>
                </c:pt>
                <c:pt idx="25737">
                  <c:v>716.5976567938586</c:v>
                </c:pt>
                <c:pt idx="25738">
                  <c:v>718.3666339814578</c:v>
                </c:pt>
                <c:pt idx="25739">
                  <c:v>716.2641334267798</c:v>
                </c:pt>
                <c:pt idx="25740">
                  <c:v>591.52377335956</c:v>
                </c:pt>
                <c:pt idx="25741">
                  <c:v>525.94836018836</c:v>
                </c:pt>
                <c:pt idx="25744">
                  <c:v>223.55027298144</c:v>
                </c:pt>
                <c:pt idx="25751">
                  <c:v>154.8500230799244</c:v>
                </c:pt>
                <c:pt idx="25752">
                  <c:v>317.8644090186819</c:v>
                </c:pt>
                <c:pt idx="25754">
                  <c:v>349.9456183465239</c:v>
                </c:pt>
                <c:pt idx="25756">
                  <c:v>341.4991597185086</c:v>
                </c:pt>
                <c:pt idx="25757">
                  <c:v>336.5924302715869</c:v>
                </c:pt>
                <c:pt idx="25758">
                  <c:v>336.704284604591</c:v>
                </c:pt>
                <c:pt idx="25759">
                  <c:v>336.9090236409771</c:v>
                </c:pt>
                <c:pt idx="25760">
                  <c:v>337.5201668218412</c:v>
                </c:pt>
                <c:pt idx="25761">
                  <c:v>337.5589188002036</c:v>
                </c:pt>
                <c:pt idx="25762">
                  <c:v>314.3905390535296</c:v>
                </c:pt>
                <c:pt idx="25763">
                  <c:v>305.5464580736266</c:v>
                </c:pt>
                <c:pt idx="25764">
                  <c:v>302.2892259995363</c:v>
                </c:pt>
                <c:pt idx="25765">
                  <c:v>299.6002841277883</c:v>
                </c:pt>
                <c:pt idx="25766">
                  <c:v>296.7849631861734</c:v>
                </c:pt>
                <c:pt idx="25767">
                  <c:v>294.6732052879548</c:v>
                </c:pt>
                <c:pt idx="25768">
                  <c:v>291.6995009417258</c:v>
                </c:pt>
                <c:pt idx="25769">
                  <c:v>289.8211080530568</c:v>
                </c:pt>
                <c:pt idx="25770">
                  <c:v>287.6249936348828</c:v>
                </c:pt>
                <c:pt idx="25771">
                  <c:v>286.3451264085089</c:v>
                </c:pt>
                <c:pt idx="25772">
                  <c:v>284.4410535530568</c:v>
                </c:pt>
                <c:pt idx="25773">
                  <c:v>281.492683414025</c:v>
                </c:pt>
                <c:pt idx="25787">
                  <c:v>611.07736097291</c:v>
                </c:pt>
                <c:pt idx="25788">
                  <c:v>696.4247486868101</c:v>
                </c:pt>
                <c:pt idx="25789">
                  <c:v>724.10173408555</c:v>
                </c:pt>
                <c:pt idx="25790">
                  <c:v>721.19283864467</c:v>
                </c:pt>
                <c:pt idx="25791">
                  <c:v>719.16384625511</c:v>
                </c:pt>
                <c:pt idx="25792">
                  <c:v>723.0501631084684</c:v>
                </c:pt>
                <c:pt idx="25794">
                  <c:v>723.0618503644189</c:v>
                </c:pt>
                <c:pt idx="25796">
                  <c:v>723.69626058866</c:v>
                </c:pt>
                <c:pt idx="25798">
                  <c:v>719.64680860313</c:v>
                </c:pt>
                <c:pt idx="25799">
                  <c:v>721.96826223865</c:v>
                </c:pt>
                <c:pt idx="25801">
                  <c:v>722.87226494984</c:v>
                </c:pt>
                <c:pt idx="25803">
                  <c:v>719.67191566807</c:v>
                </c:pt>
                <c:pt idx="25804">
                  <c:v>721.9123669524694</c:v>
                </c:pt>
                <c:pt idx="25806">
                  <c:v>722.3852507865994</c:v>
                </c:pt>
                <c:pt idx="25807">
                  <c:v>722.2472923297801</c:v>
                </c:pt>
                <c:pt idx="25808">
                  <c:v>724.32163624931</c:v>
                </c:pt>
                <c:pt idx="25809">
                  <c:v>722.4626177740778</c:v>
                </c:pt>
                <c:pt idx="25810">
                  <c:v>614.57133342943</c:v>
                </c:pt>
                <c:pt idx="25812">
                  <c:v>495.74002622111</c:v>
                </c:pt>
                <c:pt idx="25813">
                  <c:v>473.1564830893</c:v>
                </c:pt>
                <c:pt idx="25814">
                  <c:v>459.5334151490791</c:v>
                </c:pt>
                <c:pt idx="25815">
                  <c:v>459.8382863509499</c:v>
                </c:pt>
                <c:pt idx="25816">
                  <c:v>458.2234849618699</c:v>
                </c:pt>
                <c:pt idx="25817">
                  <c:v>458.0819517603499</c:v>
                </c:pt>
                <c:pt idx="25818">
                  <c:v>457.83221469515</c:v>
                </c:pt>
                <c:pt idx="25819">
                  <c:v>456.9862986317999</c:v>
                </c:pt>
                <c:pt idx="25820">
                  <c:v>459.3482959587299</c:v>
                </c:pt>
                <c:pt idx="25821">
                  <c:v>719.45373765635</c:v>
                </c:pt>
                <c:pt idx="25822">
                  <c:v>721.98597553583</c:v>
                </c:pt>
                <c:pt idx="25824">
                  <c:v>722.0535664248189</c:v>
                </c:pt>
                <c:pt idx="25826">
                  <c:v>723.084784471861</c:v>
                </c:pt>
                <c:pt idx="25828">
                  <c:v>718.40872357637</c:v>
                </c:pt>
                <c:pt idx="25829">
                  <c:v>721.10999105995</c:v>
                </c:pt>
                <c:pt idx="25830">
                  <c:v>717.91831145125</c:v>
                </c:pt>
                <c:pt idx="25831">
                  <c:v>721.54181267682</c:v>
                </c:pt>
                <c:pt idx="25832">
                  <c:v>718.56816663569</c:v>
                </c:pt>
                <c:pt idx="25834">
                  <c:v>718.6994278941999</c:v>
                </c:pt>
                <c:pt idx="25836">
                  <c:v>718.2415691150584</c:v>
                </c:pt>
                <c:pt idx="25837">
                  <c:v>719.87302622658</c:v>
                </c:pt>
                <c:pt idx="25838">
                  <c:v>717.16941764121</c:v>
                </c:pt>
                <c:pt idx="25840">
                  <c:v>717.4046246450794</c:v>
                </c:pt>
                <c:pt idx="25841">
                  <c:v>718.8774844249888</c:v>
                </c:pt>
                <c:pt idx="25842">
                  <c:v>717.39961193115</c:v>
                </c:pt>
                <c:pt idx="25843">
                  <c:v>715.8058743944694</c:v>
                </c:pt>
                <c:pt idx="25844">
                  <c:v>716.8229148574885</c:v>
                </c:pt>
                <c:pt idx="25845">
                  <c:v>618.3246552160301</c:v>
                </c:pt>
                <c:pt idx="25846">
                  <c:v>538.8360567619987</c:v>
                </c:pt>
                <c:pt idx="25847">
                  <c:v>496.05181466293</c:v>
                </c:pt>
                <c:pt idx="25848">
                  <c:v>468.20834405785</c:v>
                </c:pt>
                <c:pt idx="25849">
                  <c:v>455.10507593188</c:v>
                </c:pt>
                <c:pt idx="25850">
                  <c:v>452.5863367776782</c:v>
                </c:pt>
                <c:pt idx="25851">
                  <c:v>454.804539720679</c:v>
                </c:pt>
                <c:pt idx="25852">
                  <c:v>451.85362801755</c:v>
                </c:pt>
                <c:pt idx="25853">
                  <c:v>453.2655907472491</c:v>
                </c:pt>
                <c:pt idx="25855">
                  <c:v>451.9954138875091</c:v>
                </c:pt>
                <c:pt idx="25856">
                  <c:v>712.06250763854</c:v>
                </c:pt>
                <c:pt idx="25857">
                  <c:v>714.6956227584499</c:v>
                </c:pt>
                <c:pt idx="25858">
                  <c:v>711.51723933661</c:v>
                </c:pt>
                <c:pt idx="25859">
                  <c:v>713.85899664855</c:v>
                </c:pt>
                <c:pt idx="25860">
                  <c:v>713.92604469987</c:v>
                </c:pt>
                <c:pt idx="25861">
                  <c:v>712.52467206294</c:v>
                </c:pt>
                <c:pt idx="25862">
                  <c:v>713.44884648</c:v>
                </c:pt>
                <c:pt idx="25864">
                  <c:v>712.62689374686</c:v>
                </c:pt>
                <c:pt idx="25866">
                  <c:v>711.19990076038</c:v>
                </c:pt>
                <c:pt idx="25867">
                  <c:v>712.9160293249478</c:v>
                </c:pt>
                <c:pt idx="25869">
                  <c:v>709.84613163065</c:v>
                </c:pt>
                <c:pt idx="25871">
                  <c:v>711.4212196356187</c:v>
                </c:pt>
                <c:pt idx="25872">
                  <c:v>708.8373524464089</c:v>
                </c:pt>
                <c:pt idx="25873">
                  <c:v>709.3558991656994</c:v>
                </c:pt>
                <c:pt idx="25874">
                  <c:v>707.6776735890398</c:v>
                </c:pt>
                <c:pt idx="25875">
                  <c:v>708.4659741448194</c:v>
                </c:pt>
                <c:pt idx="25876">
                  <c:v>706.26567253668</c:v>
                </c:pt>
                <c:pt idx="25877">
                  <c:v>707.06541026262</c:v>
                </c:pt>
                <c:pt idx="25878">
                  <c:v>708.1451328948588</c:v>
                </c:pt>
                <c:pt idx="25879">
                  <c:v>705.8569415980799</c:v>
                </c:pt>
                <c:pt idx="25880">
                  <c:v>621.3689571412185</c:v>
                </c:pt>
                <c:pt idx="25881">
                  <c:v>532.47808762352</c:v>
                </c:pt>
                <c:pt idx="25882">
                  <c:v>489.15192357976</c:v>
                </c:pt>
                <c:pt idx="25883">
                  <c:v>457.813011040479</c:v>
                </c:pt>
                <c:pt idx="25884">
                  <c:v>444.7963642978991</c:v>
                </c:pt>
                <c:pt idx="25885">
                  <c:v>445.012429402609</c:v>
                </c:pt>
                <c:pt idx="25886">
                  <c:v>441.2115746240599</c:v>
                </c:pt>
                <c:pt idx="25887">
                  <c:v>444.20498680494</c:v>
                </c:pt>
                <c:pt idx="25888">
                  <c:v>441.3818588141</c:v>
                </c:pt>
                <c:pt idx="25889">
                  <c:v>441.985592472159</c:v>
                </c:pt>
                <c:pt idx="25892">
                  <c:v>696.8467377839883</c:v>
                </c:pt>
                <c:pt idx="25893">
                  <c:v>698.80831057638</c:v>
                </c:pt>
                <c:pt idx="25894">
                  <c:v>696.26134204691</c:v>
                </c:pt>
                <c:pt idx="25895">
                  <c:v>697.71073095621</c:v>
                </c:pt>
                <c:pt idx="25896">
                  <c:v>694.26029166128</c:v>
                </c:pt>
                <c:pt idx="25897">
                  <c:v>696.42057853825</c:v>
                </c:pt>
                <c:pt idx="25898">
                  <c:v>696.6966931394094</c:v>
                </c:pt>
                <c:pt idx="25899">
                  <c:v>693.8223694232883</c:v>
                </c:pt>
                <c:pt idx="25900">
                  <c:v>696.42941215732</c:v>
                </c:pt>
                <c:pt idx="25901">
                  <c:v>695.4960620863</c:v>
                </c:pt>
                <c:pt idx="25902">
                  <c:v>692.4622372151794</c:v>
                </c:pt>
                <c:pt idx="25903">
                  <c:v>694.64005295827</c:v>
                </c:pt>
                <c:pt idx="25905">
                  <c:v>693.28273021362</c:v>
                </c:pt>
                <c:pt idx="25906">
                  <c:v>692.21535265558</c:v>
                </c:pt>
                <c:pt idx="25908">
                  <c:v>691.37018530995</c:v>
                </c:pt>
                <c:pt idx="25909">
                  <c:v>689.1205183842684</c:v>
                </c:pt>
                <c:pt idx="25910">
                  <c:v>688.29763046137</c:v>
                </c:pt>
                <c:pt idx="25912">
                  <c:v>686.6227228122689</c:v>
                </c:pt>
                <c:pt idx="25913">
                  <c:v>686.53807910211</c:v>
                </c:pt>
                <c:pt idx="25914">
                  <c:v>684.01494721912</c:v>
                </c:pt>
                <c:pt idx="25915">
                  <c:v>611.9554224708999</c:v>
                </c:pt>
                <c:pt idx="25917">
                  <c:v>469.7523681730401</c:v>
                </c:pt>
                <c:pt idx="25918">
                  <c:v>444.3442721744003</c:v>
                </c:pt>
                <c:pt idx="25919">
                  <c:v>424.27543959756</c:v>
                </c:pt>
                <c:pt idx="25920">
                  <c:v>424.8885725358001</c:v>
                </c:pt>
                <c:pt idx="25921">
                  <c:v>426.9594064538</c:v>
                </c:pt>
                <c:pt idx="25922">
                  <c:v>422.83906135684</c:v>
                </c:pt>
                <c:pt idx="25923">
                  <c:v>424.9928300685991</c:v>
                </c:pt>
                <c:pt idx="25924">
                  <c:v>425.98324718604</c:v>
                </c:pt>
                <c:pt idx="25925">
                  <c:v>422.28798039293</c:v>
                </c:pt>
                <c:pt idx="25926">
                  <c:v>681.9505927246594</c:v>
                </c:pt>
                <c:pt idx="25928">
                  <c:v>681.07185012102</c:v>
                </c:pt>
                <c:pt idx="25929">
                  <c:v>678.9362243074178</c:v>
                </c:pt>
                <c:pt idx="25930">
                  <c:v>612.9819172539</c:v>
                </c:pt>
                <c:pt idx="25931">
                  <c:v>508.48158187232</c:v>
                </c:pt>
                <c:pt idx="25932">
                  <c:v>372.2232542232069</c:v>
                </c:pt>
                <c:pt idx="25933">
                  <c:v>348.6791965683167</c:v>
                </c:pt>
                <c:pt idx="25934">
                  <c:v>345.8925223201311</c:v>
                </c:pt>
                <c:pt idx="25935">
                  <c:v>339.7817744872756</c:v>
                </c:pt>
                <c:pt idx="25936">
                  <c:v>334.7252115106836</c:v>
                </c:pt>
                <c:pt idx="25937">
                  <c:v>332.201144114418</c:v>
                </c:pt>
                <c:pt idx="25938">
                  <c:v>303.3363164138753</c:v>
                </c:pt>
                <c:pt idx="25939">
                  <c:v>299.3437529031099</c:v>
                </c:pt>
                <c:pt idx="25940">
                  <c:v>296.1230533903543</c:v>
                </c:pt>
                <c:pt idx="25941">
                  <c:v>293.3250008829416</c:v>
                </c:pt>
                <c:pt idx="25943">
                  <c:v>289.3029560760472</c:v>
                </c:pt>
                <c:pt idx="25944">
                  <c:v>287.0332146765306</c:v>
                </c:pt>
                <c:pt idx="25945">
                  <c:v>285.4822234803705</c:v>
                </c:pt>
                <c:pt idx="25946">
                  <c:v>283.4432854757862</c:v>
                </c:pt>
                <c:pt idx="25947">
                  <c:v>286.5557536859061</c:v>
                </c:pt>
                <c:pt idx="25948">
                  <c:v>287.590331911353</c:v>
                </c:pt>
                <c:pt idx="25949">
                  <c:v>236.8619342806468</c:v>
                </c:pt>
                <c:pt idx="25962">
                  <c:v>275.09540497414</c:v>
                </c:pt>
                <c:pt idx="25963">
                  <c:v>375.527232200589</c:v>
                </c:pt>
                <c:pt idx="25964">
                  <c:v>403.4034935503819</c:v>
                </c:pt>
                <c:pt idx="25965">
                  <c:v>423.4210030656189</c:v>
                </c:pt>
                <c:pt idx="25968">
                  <c:v>475.15803355462</c:v>
                </c:pt>
                <c:pt idx="25969">
                  <c:v>499.8778883259</c:v>
                </c:pt>
                <c:pt idx="25970">
                  <c:v>504.4281593576184</c:v>
                </c:pt>
                <c:pt idx="25971">
                  <c:v>483.1473295567816</c:v>
                </c:pt>
                <c:pt idx="25972">
                  <c:v>504.8061724480847</c:v>
                </c:pt>
                <c:pt idx="25973">
                  <c:v>539.8055589958589</c:v>
                </c:pt>
                <c:pt idx="25974">
                  <c:v>564.9267215254289</c:v>
                </c:pt>
                <c:pt idx="25975">
                  <c:v>596.73249776536</c:v>
                </c:pt>
                <c:pt idx="25976">
                  <c:v>665.79157333058</c:v>
                </c:pt>
                <c:pt idx="25977">
                  <c:v>738.8545014549786</c:v>
                </c:pt>
                <c:pt idx="25978">
                  <c:v>785.31699453408</c:v>
                </c:pt>
                <c:pt idx="25979">
                  <c:v>787.3303226663</c:v>
                </c:pt>
                <c:pt idx="25980">
                  <c:v>786.3959532236701</c:v>
                </c:pt>
                <c:pt idx="25981">
                  <c:v>786.4673160652586</c:v>
                </c:pt>
                <c:pt idx="25983">
                  <c:v>777.2355639559801</c:v>
                </c:pt>
                <c:pt idx="25984">
                  <c:v>783.44458805386</c:v>
                </c:pt>
                <c:pt idx="25985">
                  <c:v>733.56373760834</c:v>
                </c:pt>
                <c:pt idx="25986">
                  <c:v>616.4680334992794</c:v>
                </c:pt>
                <c:pt idx="25987">
                  <c:v>558.3421017696701</c:v>
                </c:pt>
                <c:pt idx="25988">
                  <c:v>523.5116297495489</c:v>
                </c:pt>
                <c:pt idx="25989">
                  <c:v>501.86614655585</c:v>
                </c:pt>
                <c:pt idx="25990">
                  <c:v>495.576705316199</c:v>
                </c:pt>
                <c:pt idx="25991">
                  <c:v>493.86736855913</c:v>
                </c:pt>
                <c:pt idx="25992">
                  <c:v>488.49416708281</c:v>
                </c:pt>
                <c:pt idx="25993">
                  <c:v>482.941235758639</c:v>
                </c:pt>
                <c:pt idx="25994">
                  <c:v>471.77985096177</c:v>
                </c:pt>
                <c:pt idx="25995">
                  <c:v>466.1289159661089</c:v>
                </c:pt>
                <c:pt idx="25996">
                  <c:v>699.05486217824</c:v>
                </c:pt>
                <c:pt idx="25997">
                  <c:v>713.7441591710299</c:v>
                </c:pt>
                <c:pt idx="25998">
                  <c:v>701.22586082918</c:v>
                </c:pt>
                <c:pt idx="25999">
                  <c:v>689.52489000224</c:v>
                </c:pt>
                <c:pt idx="26000">
                  <c:v>678.97352958074</c:v>
                </c:pt>
                <c:pt idx="26001">
                  <c:v>671.14887877612</c:v>
                </c:pt>
                <c:pt idx="26002">
                  <c:v>669.8952590724589</c:v>
                </c:pt>
                <c:pt idx="26003">
                  <c:v>671.00941721319</c:v>
                </c:pt>
                <c:pt idx="26004">
                  <c:v>667.82453604467</c:v>
                </c:pt>
                <c:pt idx="26005">
                  <c:v>669.15782491365</c:v>
                </c:pt>
                <c:pt idx="26006">
                  <c:v>671.4572047166189</c:v>
                </c:pt>
                <c:pt idx="26007">
                  <c:v>672.21163528431</c:v>
                </c:pt>
                <c:pt idx="26008">
                  <c:v>669.5006077553799</c:v>
                </c:pt>
                <c:pt idx="26010">
                  <c:v>672.26185268115</c:v>
                </c:pt>
                <c:pt idx="26011">
                  <c:v>669.85479235242</c:v>
                </c:pt>
                <c:pt idx="26013">
                  <c:v>671.5569299224886</c:v>
                </c:pt>
                <c:pt idx="26014">
                  <c:v>674.75472787222</c:v>
                </c:pt>
                <c:pt idx="26015">
                  <c:v>671.37303651042</c:v>
                </c:pt>
                <c:pt idx="26016">
                  <c:v>673.03304406134</c:v>
                </c:pt>
                <c:pt idx="26017">
                  <c:v>673.9921371881094</c:v>
                </c:pt>
                <c:pt idx="26018">
                  <c:v>675.58671291848</c:v>
                </c:pt>
                <c:pt idx="26019">
                  <c:v>676.27148459933</c:v>
                </c:pt>
                <c:pt idx="26020">
                  <c:v>638.22018456707</c:v>
                </c:pt>
                <c:pt idx="26021">
                  <c:v>529.2508910839289</c:v>
                </c:pt>
                <c:pt idx="26022">
                  <c:v>474.4205784585982</c:v>
                </c:pt>
                <c:pt idx="26023">
                  <c:v>444.4275311915699</c:v>
                </c:pt>
                <c:pt idx="26024">
                  <c:v>421.50569132212</c:v>
                </c:pt>
                <c:pt idx="26025">
                  <c:v>419.5790896121501</c:v>
                </c:pt>
                <c:pt idx="26027">
                  <c:v>421.7414271074001</c:v>
                </c:pt>
                <c:pt idx="26028">
                  <c:v>418.9930282496786</c:v>
                </c:pt>
                <c:pt idx="26030">
                  <c:v>421.15327865443</c:v>
                </c:pt>
                <c:pt idx="26031">
                  <c:v>619.61447661087</c:v>
                </c:pt>
                <c:pt idx="26032">
                  <c:v>677.66685937021</c:v>
                </c:pt>
                <c:pt idx="26033">
                  <c:v>679.3857268840887</c:v>
                </c:pt>
                <c:pt idx="26035">
                  <c:v>679.15024503165</c:v>
                </c:pt>
                <c:pt idx="26036">
                  <c:v>679.04508147385</c:v>
                </c:pt>
                <c:pt idx="26037">
                  <c:v>679.3627328304487</c:v>
                </c:pt>
                <c:pt idx="26039">
                  <c:v>676.02539502473</c:v>
                </c:pt>
                <c:pt idx="26040">
                  <c:v>676.66856926271</c:v>
                </c:pt>
                <c:pt idx="26041">
                  <c:v>676.29638502392</c:v>
                </c:pt>
                <c:pt idx="26042">
                  <c:v>673.6650306377301</c:v>
                </c:pt>
                <c:pt idx="26043">
                  <c:v>674.9456088223484</c:v>
                </c:pt>
                <c:pt idx="26044">
                  <c:v>683.9650269767499</c:v>
                </c:pt>
                <c:pt idx="26045">
                  <c:v>686.07471373819</c:v>
                </c:pt>
                <c:pt idx="26046">
                  <c:v>682.77545275577</c:v>
                </c:pt>
                <c:pt idx="26047">
                  <c:v>683.56583330249</c:v>
                </c:pt>
                <c:pt idx="26048">
                  <c:v>684.0765050795505</c:v>
                </c:pt>
                <c:pt idx="26049">
                  <c:v>686.1662454986694</c:v>
                </c:pt>
                <c:pt idx="26050">
                  <c:v>683.72493057345</c:v>
                </c:pt>
                <c:pt idx="26051">
                  <c:v>686.3338707025099</c:v>
                </c:pt>
                <c:pt idx="26052">
                  <c:v>688.8414037973089</c:v>
                </c:pt>
                <c:pt idx="26053">
                  <c:v>687.0370190077085</c:v>
                </c:pt>
                <c:pt idx="26054">
                  <c:v>686.4608382439301</c:v>
                </c:pt>
                <c:pt idx="26055">
                  <c:v>668.20360717802</c:v>
                </c:pt>
                <c:pt idx="26056">
                  <c:v>547.65070886366</c:v>
                </c:pt>
                <c:pt idx="26058">
                  <c:v>459.120467812</c:v>
                </c:pt>
                <c:pt idx="26059">
                  <c:v>434.87144731587</c:v>
                </c:pt>
                <c:pt idx="26060">
                  <c:v>429.76487743516</c:v>
                </c:pt>
                <c:pt idx="26061">
                  <c:v>431.4432884983999</c:v>
                </c:pt>
                <c:pt idx="26062">
                  <c:v>432.72892743345</c:v>
                </c:pt>
                <c:pt idx="26063">
                  <c:v>429.1465625102999</c:v>
                </c:pt>
                <c:pt idx="26064">
                  <c:v>429.45491237138</c:v>
                </c:pt>
                <c:pt idx="26065">
                  <c:v>387.24210608491</c:v>
                </c:pt>
                <c:pt idx="26205">
                  <c:v>184.97266545053</c:v>
                </c:pt>
                <c:pt idx="26206">
                  <c:v>432.97745917368</c:v>
                </c:pt>
                <c:pt idx="26207">
                  <c:v>684.7526374311899</c:v>
                </c:pt>
                <c:pt idx="26208">
                  <c:v>687.64840867305</c:v>
                </c:pt>
                <c:pt idx="26209">
                  <c:v>685.7454774047399</c:v>
                </c:pt>
                <c:pt idx="26210">
                  <c:v>686.3625338846678</c:v>
                </c:pt>
                <c:pt idx="26211">
                  <c:v>687.01572501968</c:v>
                </c:pt>
                <c:pt idx="26212">
                  <c:v>685.2172047767199</c:v>
                </c:pt>
                <c:pt idx="26213">
                  <c:v>688.08784814867</c:v>
                </c:pt>
                <c:pt idx="26214">
                  <c:v>686.35390737952</c:v>
                </c:pt>
                <c:pt idx="26215">
                  <c:v>685.3407603899286</c:v>
                </c:pt>
                <c:pt idx="26216">
                  <c:v>687.8386728909583</c:v>
                </c:pt>
                <c:pt idx="26217">
                  <c:v>686.27954828316</c:v>
                </c:pt>
                <c:pt idx="26218">
                  <c:v>684.04542639618</c:v>
                </c:pt>
                <c:pt idx="26219">
                  <c:v>686.4118248614085</c:v>
                </c:pt>
                <c:pt idx="26220">
                  <c:v>686.2845948828</c:v>
                </c:pt>
                <c:pt idx="26221">
                  <c:v>688.23423906608</c:v>
                </c:pt>
                <c:pt idx="26222">
                  <c:v>686.125256795058</c:v>
                </c:pt>
                <c:pt idx="26223">
                  <c:v>688.8350193409789</c:v>
                </c:pt>
                <c:pt idx="26224">
                  <c:v>687.5741551812994</c:v>
                </c:pt>
                <c:pt idx="26225">
                  <c:v>685.69670495079</c:v>
                </c:pt>
                <c:pt idx="26226">
                  <c:v>688.80820333938</c:v>
                </c:pt>
                <c:pt idx="26227">
                  <c:v>685.61854376005</c:v>
                </c:pt>
                <c:pt idx="26228">
                  <c:v>688.37827338997</c:v>
                </c:pt>
                <c:pt idx="26229">
                  <c:v>685.5715203529899</c:v>
                </c:pt>
                <c:pt idx="26230">
                  <c:v>687.5670621835675</c:v>
                </c:pt>
                <c:pt idx="26231">
                  <c:v>587.0316408307688</c:v>
                </c:pt>
                <c:pt idx="26232">
                  <c:v>515.0735106099701</c:v>
                </c:pt>
                <c:pt idx="26233">
                  <c:v>472.4660785288696</c:v>
                </c:pt>
                <c:pt idx="26234">
                  <c:v>445.6548480220603</c:v>
                </c:pt>
                <c:pt idx="26235">
                  <c:v>436.3163341383599</c:v>
                </c:pt>
                <c:pt idx="26236">
                  <c:v>433.9638675567799</c:v>
                </c:pt>
                <c:pt idx="26237">
                  <c:v>436.82962014281</c:v>
                </c:pt>
                <c:pt idx="26238">
                  <c:v>434.3034942895401</c:v>
                </c:pt>
                <c:pt idx="26239">
                  <c:v>432.38055767368</c:v>
                </c:pt>
                <c:pt idx="26240">
                  <c:v>436.0905540798796</c:v>
                </c:pt>
                <c:pt idx="26241">
                  <c:v>433.70807743873</c:v>
                </c:pt>
                <c:pt idx="26243">
                  <c:v>687.96808368787</c:v>
                </c:pt>
                <c:pt idx="26244">
                  <c:v>686.720034624</c:v>
                </c:pt>
                <c:pt idx="26245">
                  <c:v>689.12189046744</c:v>
                </c:pt>
                <c:pt idx="26246">
                  <c:v>687.5077071822386</c:v>
                </c:pt>
                <c:pt idx="26247">
                  <c:v>689.3570656703394</c:v>
                </c:pt>
                <c:pt idx="26248">
                  <c:v>688.7320145521598</c:v>
                </c:pt>
                <c:pt idx="26249">
                  <c:v>691.25238826803</c:v>
                </c:pt>
                <c:pt idx="26250">
                  <c:v>689.4311321897584</c:v>
                </c:pt>
                <c:pt idx="26251">
                  <c:v>689.65939116953</c:v>
                </c:pt>
                <c:pt idx="26253">
                  <c:v>688.30780857954</c:v>
                </c:pt>
                <c:pt idx="26254">
                  <c:v>691.03569693682</c:v>
                </c:pt>
                <c:pt idx="26255">
                  <c:v>689.6283758950699</c:v>
                </c:pt>
                <c:pt idx="26257">
                  <c:v>689.21592062205</c:v>
                </c:pt>
                <c:pt idx="26258">
                  <c:v>692.03417694277</c:v>
                </c:pt>
                <c:pt idx="26259">
                  <c:v>689.04651527177</c:v>
                </c:pt>
                <c:pt idx="26260">
                  <c:v>691.8622753939272</c:v>
                </c:pt>
                <c:pt idx="26261">
                  <c:v>689.4623921162494</c:v>
                </c:pt>
                <c:pt idx="26262">
                  <c:v>691.4080244826089</c:v>
                </c:pt>
                <c:pt idx="26263">
                  <c:v>689.88007738434</c:v>
                </c:pt>
                <c:pt idx="26264">
                  <c:v>693.04376577879</c:v>
                </c:pt>
                <c:pt idx="26265">
                  <c:v>689.6132902347199</c:v>
                </c:pt>
                <c:pt idx="26267">
                  <c:v>518.26736736564</c:v>
                </c:pt>
                <c:pt idx="26268">
                  <c:v>477.81959501349</c:v>
                </c:pt>
                <c:pt idx="26269">
                  <c:v>448.3267390322189</c:v>
                </c:pt>
                <c:pt idx="26270">
                  <c:v>437.62792746995</c:v>
                </c:pt>
                <c:pt idx="26271">
                  <c:v>435.353174918199</c:v>
                </c:pt>
                <c:pt idx="26272">
                  <c:v>436.7171336002496</c:v>
                </c:pt>
                <c:pt idx="26273">
                  <c:v>434.81257213745</c:v>
                </c:pt>
                <c:pt idx="26274">
                  <c:v>437.725978912509</c:v>
                </c:pt>
                <c:pt idx="26275">
                  <c:v>435.6759661525799</c:v>
                </c:pt>
                <c:pt idx="26276">
                  <c:v>437.19953739661</c:v>
                </c:pt>
                <c:pt idx="26277">
                  <c:v>654.09016371735</c:v>
                </c:pt>
                <c:pt idx="26278">
                  <c:v>635.6202968507494</c:v>
                </c:pt>
                <c:pt idx="26279">
                  <c:v>552.3523278644375</c:v>
                </c:pt>
                <c:pt idx="26280">
                  <c:v>445.9288239827279</c:v>
                </c:pt>
                <c:pt idx="26281">
                  <c:v>358.720420284728</c:v>
                </c:pt>
                <c:pt idx="26282">
                  <c:v>335.555726481552</c:v>
                </c:pt>
                <c:pt idx="26283">
                  <c:v>332.068271447879</c:v>
                </c:pt>
                <c:pt idx="26284">
                  <c:v>328.5486816316501</c:v>
                </c:pt>
                <c:pt idx="26285">
                  <c:v>328.7560719754819</c:v>
                </c:pt>
                <c:pt idx="26286">
                  <c:v>329.0284499457551</c:v>
                </c:pt>
                <c:pt idx="26287">
                  <c:v>328.325025319554</c:v>
                </c:pt>
                <c:pt idx="26288">
                  <c:v>319.1353416467284</c:v>
                </c:pt>
                <c:pt idx="26289">
                  <c:v>298.8985246172685</c:v>
                </c:pt>
                <c:pt idx="26290">
                  <c:v>295.06198506916</c:v>
                </c:pt>
                <c:pt idx="26291">
                  <c:v>292.3334959957488</c:v>
                </c:pt>
                <c:pt idx="26293">
                  <c:v>287.7888110539324</c:v>
                </c:pt>
                <c:pt idx="26294">
                  <c:v>285.583294646172</c:v>
                </c:pt>
                <c:pt idx="26295">
                  <c:v>283.3435101653306</c:v>
                </c:pt>
                <c:pt idx="26296">
                  <c:v>281.9086846655351</c:v>
                </c:pt>
                <c:pt idx="26297">
                  <c:v>279.9932564618139</c:v>
                </c:pt>
                <c:pt idx="26298">
                  <c:v>279.1080919264697</c:v>
                </c:pt>
                <c:pt idx="26299">
                  <c:v>277.6257777692906</c:v>
                </c:pt>
                <c:pt idx="26300">
                  <c:v>165.4575552345819</c:v>
                </c:pt>
                <c:pt idx="26314">
                  <c:v>357.7986255087387</c:v>
                </c:pt>
                <c:pt idx="26315">
                  <c:v>359.6084454822699</c:v>
                </c:pt>
                <c:pt idx="26316">
                  <c:v>361.6790771585999</c:v>
                </c:pt>
                <c:pt idx="26317">
                  <c:v>363.3274670970718</c:v>
                </c:pt>
                <c:pt idx="26319">
                  <c:v>354.3047370054251</c:v>
                </c:pt>
                <c:pt idx="26320">
                  <c:v>348.2441089170296</c:v>
                </c:pt>
                <c:pt idx="26321">
                  <c:v>348.4377787251943</c:v>
                </c:pt>
                <c:pt idx="26322">
                  <c:v>349.5850536644292</c:v>
                </c:pt>
                <c:pt idx="26324">
                  <c:v>309.3237649504574</c:v>
                </c:pt>
                <c:pt idx="26325">
                  <c:v>303.719467986686</c:v>
                </c:pt>
                <c:pt idx="26326">
                  <c:v>303.4696385702239</c:v>
                </c:pt>
                <c:pt idx="26327">
                  <c:v>303.2756837728826</c:v>
                </c:pt>
                <c:pt idx="26328">
                  <c:v>306.2462967371406</c:v>
                </c:pt>
                <c:pt idx="26329">
                  <c:v>312.2699369378896</c:v>
                </c:pt>
                <c:pt idx="26330">
                  <c:v>333.9071893136662</c:v>
                </c:pt>
                <c:pt idx="26331">
                  <c:v>391.545199773277</c:v>
                </c:pt>
                <c:pt idx="26332">
                  <c:v>481.558939702019</c:v>
                </c:pt>
                <c:pt idx="26334">
                  <c:v>655.7184178157194</c:v>
                </c:pt>
                <c:pt idx="26336">
                  <c:v>621.71215684139</c:v>
                </c:pt>
                <c:pt idx="26337">
                  <c:v>532.41208015083</c:v>
                </c:pt>
                <c:pt idx="26338">
                  <c:v>484.6672190579991</c:v>
                </c:pt>
                <c:pt idx="26339">
                  <c:v>457.02470117088</c:v>
                </c:pt>
                <c:pt idx="26340">
                  <c:v>439.5521396277001</c:v>
                </c:pt>
                <c:pt idx="26341">
                  <c:v>431.16966554892</c:v>
                </c:pt>
                <c:pt idx="26342">
                  <c:v>429.9163143011985</c:v>
                </c:pt>
                <c:pt idx="26343">
                  <c:v>425.35259251394</c:v>
                </c:pt>
                <c:pt idx="26344">
                  <c:v>426.097376939599</c:v>
                </c:pt>
                <c:pt idx="26345">
                  <c:v>426.2721391042396</c:v>
                </c:pt>
                <c:pt idx="26346">
                  <c:v>426.239399685279</c:v>
                </c:pt>
                <c:pt idx="26347">
                  <c:v>628.6676669539178</c:v>
                </c:pt>
                <c:pt idx="26349">
                  <c:v>701.63259297322</c:v>
                </c:pt>
                <c:pt idx="26350">
                  <c:v>701.456693788538</c:v>
                </c:pt>
                <c:pt idx="26351">
                  <c:v>697.64784265959</c:v>
                </c:pt>
                <c:pt idx="26352">
                  <c:v>697.99922782687</c:v>
                </c:pt>
                <c:pt idx="26353">
                  <c:v>699.52469465163</c:v>
                </c:pt>
                <c:pt idx="26354">
                  <c:v>698.72819053994</c:v>
                </c:pt>
                <c:pt idx="26355">
                  <c:v>699.8810887846694</c:v>
                </c:pt>
                <c:pt idx="26356">
                  <c:v>701.29521801181</c:v>
                </c:pt>
                <c:pt idx="26358">
                  <c:v>699.45967977686</c:v>
                </c:pt>
                <c:pt idx="26359">
                  <c:v>702.29906245759</c:v>
                </c:pt>
                <c:pt idx="26360">
                  <c:v>703.22245509818</c:v>
                </c:pt>
                <c:pt idx="26361">
                  <c:v>701.80499002338</c:v>
                </c:pt>
                <c:pt idx="26362">
                  <c:v>698.3410684490988</c:v>
                </c:pt>
                <c:pt idx="26363">
                  <c:v>699.6594478807388</c:v>
                </c:pt>
                <c:pt idx="26365">
                  <c:v>699.1313042964498</c:v>
                </c:pt>
                <c:pt idx="26366">
                  <c:v>699.8675696524678</c:v>
                </c:pt>
                <c:pt idx="26368">
                  <c:v>699.4568461901594</c:v>
                </c:pt>
                <c:pt idx="26370">
                  <c:v>699.9498632494</c:v>
                </c:pt>
                <c:pt idx="26371">
                  <c:v>626.6071197871594</c:v>
                </c:pt>
                <c:pt idx="26372">
                  <c:v>534.5339239008</c:v>
                </c:pt>
                <c:pt idx="26373">
                  <c:v>487.2608070858801</c:v>
                </c:pt>
                <c:pt idx="26374">
                  <c:v>458.7701130370696</c:v>
                </c:pt>
                <c:pt idx="26375">
                  <c:v>439.8218900627601</c:v>
                </c:pt>
                <c:pt idx="26376">
                  <c:v>428.5562213063601</c:v>
                </c:pt>
                <c:pt idx="26377">
                  <c:v>427.00202871744</c:v>
                </c:pt>
                <c:pt idx="26378">
                  <c:v>429.1954200836201</c:v>
                </c:pt>
                <c:pt idx="26379">
                  <c:v>428.2630966252599</c:v>
                </c:pt>
                <c:pt idx="26380">
                  <c:v>428.787434762599</c:v>
                </c:pt>
                <c:pt idx="26381">
                  <c:v>428.1368042032099</c:v>
                </c:pt>
                <c:pt idx="26382">
                  <c:v>615.8205201351587</c:v>
                </c:pt>
                <c:pt idx="26383">
                  <c:v>702.72160825772</c:v>
                </c:pt>
                <c:pt idx="26384">
                  <c:v>698.83054635858</c:v>
                </c:pt>
                <c:pt idx="26385">
                  <c:v>699.13770244588</c:v>
                </c:pt>
                <c:pt idx="26386">
                  <c:v>698.67677820504</c:v>
                </c:pt>
                <c:pt idx="26387">
                  <c:v>699.0626864948879</c:v>
                </c:pt>
                <c:pt idx="26388">
                  <c:v>699.9302207099578</c:v>
                </c:pt>
                <c:pt idx="26390">
                  <c:v>699.57576268017</c:v>
                </c:pt>
                <c:pt idx="26392">
                  <c:v>701.4315004110994</c:v>
                </c:pt>
                <c:pt idx="26393">
                  <c:v>701.58598033194</c:v>
                </c:pt>
                <c:pt idx="26394">
                  <c:v>701.68345285636</c:v>
                </c:pt>
                <c:pt idx="26395">
                  <c:v>702.14413275468</c:v>
                </c:pt>
                <c:pt idx="26396">
                  <c:v>703.15408375994</c:v>
                </c:pt>
                <c:pt idx="26397">
                  <c:v>698.5382424178099</c:v>
                </c:pt>
                <c:pt idx="26398">
                  <c:v>698.99241343915</c:v>
                </c:pt>
                <c:pt idx="26399">
                  <c:v>699.8643873858994</c:v>
                </c:pt>
                <c:pt idx="26400">
                  <c:v>699.84867277712</c:v>
                </c:pt>
                <c:pt idx="26401">
                  <c:v>699.8723755649</c:v>
                </c:pt>
                <c:pt idx="26402">
                  <c:v>699.91505282089</c:v>
                </c:pt>
                <c:pt idx="26405">
                  <c:v>701.23231579317</c:v>
                </c:pt>
                <c:pt idx="26406">
                  <c:v>634.70376048026</c:v>
                </c:pt>
                <c:pt idx="26407">
                  <c:v>539.6922151720801</c:v>
                </c:pt>
                <c:pt idx="26408">
                  <c:v>485.797305794289</c:v>
                </c:pt>
                <c:pt idx="26409">
                  <c:v>457.84996457994</c:v>
                </c:pt>
                <c:pt idx="26410">
                  <c:v>439.4740749257501</c:v>
                </c:pt>
                <c:pt idx="26411">
                  <c:v>427.722525168499</c:v>
                </c:pt>
                <c:pt idx="26412">
                  <c:v>425.356831585</c:v>
                </c:pt>
                <c:pt idx="26413">
                  <c:v>426.0519758266996</c:v>
                </c:pt>
                <c:pt idx="26414">
                  <c:v>422.54024641412</c:v>
                </c:pt>
                <c:pt idx="26415">
                  <c:v>423.28977915582</c:v>
                </c:pt>
                <c:pt idx="26416">
                  <c:v>424.4464741085499</c:v>
                </c:pt>
                <c:pt idx="26418">
                  <c:v>702.13617522089</c:v>
                </c:pt>
                <c:pt idx="26419">
                  <c:v>703.37283453933</c:v>
                </c:pt>
                <c:pt idx="26420">
                  <c:v>699.67046604041</c:v>
                </c:pt>
                <c:pt idx="26421">
                  <c:v>699.3112038496594</c:v>
                </c:pt>
                <c:pt idx="26423">
                  <c:v>702.2393671089301</c:v>
                </c:pt>
                <c:pt idx="26424">
                  <c:v>702.8233139436</c:v>
                </c:pt>
                <c:pt idx="26425">
                  <c:v>699.1193259238801</c:v>
                </c:pt>
                <c:pt idx="26428">
                  <c:v>701.02040582215</c:v>
                </c:pt>
                <c:pt idx="26429">
                  <c:v>702.99934455205</c:v>
                </c:pt>
                <c:pt idx="26430">
                  <c:v>699.79991496707</c:v>
                </c:pt>
                <c:pt idx="26432">
                  <c:v>701.3611848802575</c:v>
                </c:pt>
                <c:pt idx="26433">
                  <c:v>702.6240116357899</c:v>
                </c:pt>
                <c:pt idx="26434">
                  <c:v>703.7556654418494</c:v>
                </c:pt>
                <c:pt idx="26436">
                  <c:v>702.5095050844687</c:v>
                </c:pt>
                <c:pt idx="26437">
                  <c:v>702.8242961217483</c:v>
                </c:pt>
                <c:pt idx="26438">
                  <c:v>703.8831941177499</c:v>
                </c:pt>
                <c:pt idx="26440">
                  <c:v>701.62446026178</c:v>
                </c:pt>
                <c:pt idx="26441">
                  <c:v>628.63881411479</c:v>
                </c:pt>
                <c:pt idx="26442">
                  <c:v>543.31929726635</c:v>
                </c:pt>
                <c:pt idx="26443">
                  <c:v>493.80411981343</c:v>
                </c:pt>
                <c:pt idx="26444">
                  <c:v>459.56338969323</c:v>
                </c:pt>
                <c:pt idx="26445">
                  <c:v>441.641168440099</c:v>
                </c:pt>
                <c:pt idx="26447">
                  <c:v>427.2877752580589</c:v>
                </c:pt>
                <c:pt idx="26448">
                  <c:v>428.89789241619</c:v>
                </c:pt>
                <c:pt idx="26449">
                  <c:v>425.5638048916099</c:v>
                </c:pt>
                <c:pt idx="26450">
                  <c:v>425.416382858099</c:v>
                </c:pt>
                <c:pt idx="26451">
                  <c:v>427.08748101453</c:v>
                </c:pt>
                <c:pt idx="26452">
                  <c:v>595.23449617077</c:v>
                </c:pt>
                <c:pt idx="26453">
                  <c:v>704.14493067953</c:v>
                </c:pt>
                <c:pt idx="26454">
                  <c:v>703.87490786958</c:v>
                </c:pt>
                <c:pt idx="26455">
                  <c:v>703.7411338228699</c:v>
                </c:pt>
                <c:pt idx="26456">
                  <c:v>705.6919060214499</c:v>
                </c:pt>
                <c:pt idx="26457">
                  <c:v>705.61603125972</c:v>
                </c:pt>
                <c:pt idx="26458">
                  <c:v>706.9212471778</c:v>
                </c:pt>
                <c:pt idx="26459">
                  <c:v>704.367038393078</c:v>
                </c:pt>
                <c:pt idx="26460">
                  <c:v>704.24498887319</c:v>
                </c:pt>
                <c:pt idx="26461">
                  <c:v>697.8712934348994</c:v>
                </c:pt>
                <c:pt idx="26462">
                  <c:v>684.8757184444094</c:v>
                </c:pt>
                <c:pt idx="26463">
                  <c:v>574.2472638184242</c:v>
                </c:pt>
                <c:pt idx="26464">
                  <c:v>438.672594635266</c:v>
                </c:pt>
                <c:pt idx="26465">
                  <c:v>376.6159776016466</c:v>
                </c:pt>
                <c:pt idx="26466">
                  <c:v>344.892375732018</c:v>
                </c:pt>
                <c:pt idx="26468">
                  <c:v>282.7681307612257</c:v>
                </c:pt>
                <c:pt idx="26469">
                  <c:v>279.3348316348894</c:v>
                </c:pt>
                <c:pt idx="26470">
                  <c:v>277.9510924661589</c:v>
                </c:pt>
                <c:pt idx="26471">
                  <c:v>276.2731656483476</c:v>
                </c:pt>
                <c:pt idx="26472">
                  <c:v>274.91065532009</c:v>
                </c:pt>
                <c:pt idx="26473">
                  <c:v>273.7072503927195</c:v>
                </c:pt>
                <c:pt idx="26474">
                  <c:v>272.5321815503561</c:v>
                </c:pt>
                <c:pt idx="26475">
                  <c:v>259.0126107033153</c:v>
                </c:pt>
                <c:pt idx="26489">
                  <c:v>252.7340758259726</c:v>
                </c:pt>
                <c:pt idx="26490">
                  <c:v>341.3633675066719</c:v>
                </c:pt>
                <c:pt idx="26491">
                  <c:v>346.2363425750036</c:v>
                </c:pt>
                <c:pt idx="26492">
                  <c:v>356.7164918644694</c:v>
                </c:pt>
                <c:pt idx="26493">
                  <c:v>378.3244908869154</c:v>
                </c:pt>
                <c:pt idx="26494">
                  <c:v>403.6648130796591</c:v>
                </c:pt>
                <c:pt idx="26495">
                  <c:v>409.115214233114</c:v>
                </c:pt>
                <c:pt idx="26496">
                  <c:v>423.115708185424</c:v>
                </c:pt>
                <c:pt idx="26497">
                  <c:v>427.9982942267109</c:v>
                </c:pt>
                <c:pt idx="26498">
                  <c:v>438.8602562496329</c:v>
                </c:pt>
                <c:pt idx="26499">
                  <c:v>451.827271881863</c:v>
                </c:pt>
                <c:pt idx="26500">
                  <c:v>477.816187457829</c:v>
                </c:pt>
                <c:pt idx="26501">
                  <c:v>519.8074340646081</c:v>
                </c:pt>
                <c:pt idx="26502">
                  <c:v>595.4373654229873</c:v>
                </c:pt>
                <c:pt idx="26503">
                  <c:v>667.60315727293</c:v>
                </c:pt>
                <c:pt idx="26504">
                  <c:v>727.19862442931</c:v>
                </c:pt>
                <c:pt idx="26505">
                  <c:v>759.0603894584401</c:v>
                </c:pt>
                <c:pt idx="26506">
                  <c:v>784.6126748282201</c:v>
                </c:pt>
                <c:pt idx="26507">
                  <c:v>796.58868391262</c:v>
                </c:pt>
                <c:pt idx="26508">
                  <c:v>801.24868840159</c:v>
                </c:pt>
                <c:pt idx="26509">
                  <c:v>799.83144347156</c:v>
                </c:pt>
                <c:pt idx="26510">
                  <c:v>801.62648050504</c:v>
                </c:pt>
                <c:pt idx="26511">
                  <c:v>744.53207916368</c:v>
                </c:pt>
                <c:pt idx="26512">
                  <c:v>629.12149391841</c:v>
                </c:pt>
                <c:pt idx="26513">
                  <c:v>569.10423227761</c:v>
                </c:pt>
                <c:pt idx="26514">
                  <c:v>531.48236549834</c:v>
                </c:pt>
                <c:pt idx="26515">
                  <c:v>511.583315936649</c:v>
                </c:pt>
                <c:pt idx="26516">
                  <c:v>494.920540688209</c:v>
                </c:pt>
                <c:pt idx="26517">
                  <c:v>492.5003920027701</c:v>
                </c:pt>
                <c:pt idx="26518">
                  <c:v>496.0987552651988</c:v>
                </c:pt>
                <c:pt idx="26519">
                  <c:v>494.5978018585399</c:v>
                </c:pt>
                <c:pt idx="26520">
                  <c:v>497.29540053408</c:v>
                </c:pt>
                <c:pt idx="26521">
                  <c:v>494.4894664455092</c:v>
                </c:pt>
                <c:pt idx="26522">
                  <c:v>658.63332952099</c:v>
                </c:pt>
                <c:pt idx="26523">
                  <c:v>808.00598934934</c:v>
                </c:pt>
                <c:pt idx="26524">
                  <c:v>807.89442155603</c:v>
                </c:pt>
                <c:pt idx="26525">
                  <c:v>812.9670585839677</c:v>
                </c:pt>
                <c:pt idx="26526">
                  <c:v>811.21932078385</c:v>
                </c:pt>
                <c:pt idx="26527">
                  <c:v>814.3462512529483</c:v>
                </c:pt>
                <c:pt idx="26528">
                  <c:v>814.5366779282099</c:v>
                </c:pt>
                <c:pt idx="26529">
                  <c:v>813.1448587043799</c:v>
                </c:pt>
                <c:pt idx="26530">
                  <c:v>817.1885838851001</c:v>
                </c:pt>
                <c:pt idx="26531">
                  <c:v>814.367686730528</c:v>
                </c:pt>
                <c:pt idx="26532">
                  <c:v>817.06410300761</c:v>
                </c:pt>
                <c:pt idx="26533">
                  <c:v>818.2632264152886</c:v>
                </c:pt>
                <c:pt idx="26534">
                  <c:v>816.09174284356</c:v>
                </c:pt>
                <c:pt idx="26535">
                  <c:v>816.68204456005</c:v>
                </c:pt>
                <c:pt idx="26536">
                  <c:v>816.47768203076</c:v>
                </c:pt>
                <c:pt idx="26538">
                  <c:v>807.3111557730489</c:v>
                </c:pt>
                <c:pt idx="26539">
                  <c:v>805.4714208619494</c:v>
                </c:pt>
                <c:pt idx="26541">
                  <c:v>802.28922923118</c:v>
                </c:pt>
                <c:pt idx="26542">
                  <c:v>795.73307547146</c:v>
                </c:pt>
                <c:pt idx="26543">
                  <c:v>796.02945273317</c:v>
                </c:pt>
                <c:pt idx="26544">
                  <c:v>797.27369745692</c:v>
                </c:pt>
                <c:pt idx="26545">
                  <c:v>791.20592795383</c:v>
                </c:pt>
                <c:pt idx="26546">
                  <c:v>746.34974104916</c:v>
                </c:pt>
                <c:pt idx="26547">
                  <c:v>616.1128239537194</c:v>
                </c:pt>
                <c:pt idx="26548">
                  <c:v>552.90978520399</c:v>
                </c:pt>
                <c:pt idx="26549">
                  <c:v>515.57795662781</c:v>
                </c:pt>
                <c:pt idx="26550">
                  <c:v>497.01157967492</c:v>
                </c:pt>
                <c:pt idx="26551">
                  <c:v>477.4508433431301</c:v>
                </c:pt>
                <c:pt idx="26552">
                  <c:v>472.386295448019</c:v>
                </c:pt>
                <c:pt idx="26553">
                  <c:v>466.928771866119</c:v>
                </c:pt>
                <c:pt idx="26554">
                  <c:v>466.1901237091399</c:v>
                </c:pt>
                <c:pt idx="26555">
                  <c:v>466.491931771659</c:v>
                </c:pt>
                <c:pt idx="26556">
                  <c:v>462.1626752299603</c:v>
                </c:pt>
                <c:pt idx="26557">
                  <c:v>613.14394774218</c:v>
                </c:pt>
                <c:pt idx="26558">
                  <c:v>771.26194626444</c:v>
                </c:pt>
                <c:pt idx="26559">
                  <c:v>765.62787830466</c:v>
                </c:pt>
                <c:pt idx="26560">
                  <c:v>763.82923120758</c:v>
                </c:pt>
                <c:pt idx="26561">
                  <c:v>762.4696316424394</c:v>
                </c:pt>
                <c:pt idx="26562">
                  <c:v>755.03880803623</c:v>
                </c:pt>
                <c:pt idx="26563">
                  <c:v>754.5373809016701</c:v>
                </c:pt>
                <c:pt idx="26564">
                  <c:v>755.9259254159978</c:v>
                </c:pt>
                <c:pt idx="26565">
                  <c:v>754.5781598040594</c:v>
                </c:pt>
                <c:pt idx="26566">
                  <c:v>758.4653746393</c:v>
                </c:pt>
                <c:pt idx="26567">
                  <c:v>762.79790760399</c:v>
                </c:pt>
                <c:pt idx="26568">
                  <c:v>765.5486535643</c:v>
                </c:pt>
                <c:pt idx="26569">
                  <c:v>767.6868467946099</c:v>
                </c:pt>
                <c:pt idx="26570">
                  <c:v>769.65068655201</c:v>
                </c:pt>
                <c:pt idx="26571">
                  <c:v>771.16754536687</c:v>
                </c:pt>
                <c:pt idx="26572">
                  <c:v>773.42838220599</c:v>
                </c:pt>
                <c:pt idx="26573">
                  <c:v>777.4961112671</c:v>
                </c:pt>
                <c:pt idx="26575">
                  <c:v>776.79985855255</c:v>
                </c:pt>
                <c:pt idx="26576">
                  <c:v>778.21739054805</c:v>
                </c:pt>
                <c:pt idx="26577">
                  <c:v>778.9617569996899</c:v>
                </c:pt>
                <c:pt idx="26578">
                  <c:v>778.5740909254598</c:v>
                </c:pt>
                <c:pt idx="26579">
                  <c:v>771.38435686057</c:v>
                </c:pt>
                <c:pt idx="26580">
                  <c:v>771.3895837504099</c:v>
                </c:pt>
                <c:pt idx="26581">
                  <c:v>733.3693358154285</c:v>
                </c:pt>
                <c:pt idx="26582">
                  <c:v>607.55474150433</c:v>
                </c:pt>
                <c:pt idx="26583">
                  <c:v>543.3445374459384</c:v>
                </c:pt>
                <c:pt idx="26584">
                  <c:v>505.4255660261791</c:v>
                </c:pt>
                <c:pt idx="26585">
                  <c:v>477.8955258880196</c:v>
                </c:pt>
                <c:pt idx="26586">
                  <c:v>456.275507047499</c:v>
                </c:pt>
                <c:pt idx="26588">
                  <c:v>437.6312957405696</c:v>
                </c:pt>
                <c:pt idx="26589">
                  <c:v>434.3601288238</c:v>
                </c:pt>
                <c:pt idx="26591">
                  <c:v>429.24445654137</c:v>
                </c:pt>
                <c:pt idx="26592">
                  <c:v>545.71904470481</c:v>
                </c:pt>
                <c:pt idx="26593">
                  <c:v>693.8824170508899</c:v>
                </c:pt>
                <c:pt idx="26594">
                  <c:v>695.08469956162</c:v>
                </c:pt>
                <c:pt idx="26595">
                  <c:v>695.68924014255</c:v>
                </c:pt>
                <c:pt idx="26596">
                  <c:v>695.8328946619894</c:v>
                </c:pt>
                <c:pt idx="26597">
                  <c:v>692.1412957556994</c:v>
                </c:pt>
                <c:pt idx="26598">
                  <c:v>693.24957928937</c:v>
                </c:pt>
                <c:pt idx="26599">
                  <c:v>692.92046169266</c:v>
                </c:pt>
                <c:pt idx="26600">
                  <c:v>694.5501665019387</c:v>
                </c:pt>
                <c:pt idx="26601">
                  <c:v>694.28128656501</c:v>
                </c:pt>
                <c:pt idx="26602">
                  <c:v>691.09723069848</c:v>
                </c:pt>
                <c:pt idx="26603">
                  <c:v>691.6400213085999</c:v>
                </c:pt>
                <c:pt idx="26604">
                  <c:v>692.2055158204594</c:v>
                </c:pt>
                <c:pt idx="26605">
                  <c:v>695.133550754</c:v>
                </c:pt>
                <c:pt idx="26606">
                  <c:v>691.66253292745</c:v>
                </c:pt>
                <c:pt idx="26607">
                  <c:v>691.3602612000487</c:v>
                </c:pt>
                <c:pt idx="26608">
                  <c:v>693.67274001872</c:v>
                </c:pt>
                <c:pt idx="26609">
                  <c:v>695.16872731167</c:v>
                </c:pt>
                <c:pt idx="26610">
                  <c:v>689.8265266171094</c:v>
                </c:pt>
                <c:pt idx="26611">
                  <c:v>691.52143410188</c:v>
                </c:pt>
                <c:pt idx="26612">
                  <c:v>692.2462556040689</c:v>
                </c:pt>
                <c:pt idx="26613">
                  <c:v>692.44827355447</c:v>
                </c:pt>
                <c:pt idx="26614">
                  <c:v>693.60552602733</c:v>
                </c:pt>
                <c:pt idx="26615">
                  <c:v>691.47969184116</c:v>
                </c:pt>
                <c:pt idx="26616">
                  <c:v>668.77848826196</c:v>
                </c:pt>
                <c:pt idx="26617">
                  <c:v>555.12040410415</c:v>
                </c:pt>
                <c:pt idx="26618">
                  <c:v>503.2406399479091</c:v>
                </c:pt>
                <c:pt idx="26619">
                  <c:v>472.39044200156</c:v>
                </c:pt>
                <c:pt idx="26620">
                  <c:v>462.78226603831</c:v>
                </c:pt>
                <c:pt idx="26621">
                  <c:v>462.788016265259</c:v>
                </c:pt>
                <c:pt idx="26622">
                  <c:v>475.7997174595291</c:v>
                </c:pt>
                <c:pt idx="26623">
                  <c:v>493.30886526611</c:v>
                </c:pt>
                <c:pt idx="26624">
                  <c:v>506.1173740946799</c:v>
                </c:pt>
                <c:pt idx="26625">
                  <c:v>498.68844338767</c:v>
                </c:pt>
                <c:pt idx="26626">
                  <c:v>492.0586510114</c:v>
                </c:pt>
                <c:pt idx="26627">
                  <c:v>617.92957177187</c:v>
                </c:pt>
                <c:pt idx="26628">
                  <c:v>799.2541432549599</c:v>
                </c:pt>
                <c:pt idx="26629">
                  <c:v>796.30973210354</c:v>
                </c:pt>
                <c:pt idx="26630">
                  <c:v>797.5267321044701</c:v>
                </c:pt>
                <c:pt idx="26631">
                  <c:v>799.2224684023894</c:v>
                </c:pt>
                <c:pt idx="26632">
                  <c:v>795.3099178567094</c:v>
                </c:pt>
                <c:pt idx="26633">
                  <c:v>794.1565398880794</c:v>
                </c:pt>
                <c:pt idx="26634">
                  <c:v>793.05040376038</c:v>
                </c:pt>
                <c:pt idx="26635">
                  <c:v>788.4546656710294</c:v>
                </c:pt>
                <c:pt idx="26636">
                  <c:v>789.2678198276899</c:v>
                </c:pt>
                <c:pt idx="26637">
                  <c:v>785.12979326672</c:v>
                </c:pt>
                <c:pt idx="26638">
                  <c:v>787.0773832897</c:v>
                </c:pt>
                <c:pt idx="26639">
                  <c:v>789.8515775899789</c:v>
                </c:pt>
                <c:pt idx="26640">
                  <c:v>787.7678394249788</c:v>
                </c:pt>
                <c:pt idx="26641">
                  <c:v>787.62257280029</c:v>
                </c:pt>
                <c:pt idx="26642">
                  <c:v>788.0526574110883</c:v>
                </c:pt>
                <c:pt idx="26643">
                  <c:v>784.22863597147</c:v>
                </c:pt>
                <c:pt idx="26644">
                  <c:v>785.5640118599794</c:v>
                </c:pt>
                <c:pt idx="26645">
                  <c:v>787.18906157566</c:v>
                </c:pt>
                <c:pt idx="26646">
                  <c:v>784.03347818216</c:v>
                </c:pt>
                <c:pt idx="26647">
                  <c:v>785.3270375778</c:v>
                </c:pt>
                <c:pt idx="26648">
                  <c:v>783.2279284492794</c:v>
                </c:pt>
                <c:pt idx="26649">
                  <c:v>686.59291905081</c:v>
                </c:pt>
                <c:pt idx="26651">
                  <c:v>321.97576100272</c:v>
                </c:pt>
                <c:pt idx="26652">
                  <c:v>163.7109396751551</c:v>
                </c:pt>
                <c:pt idx="26664">
                  <c:v>219.9438640885515</c:v>
                </c:pt>
                <c:pt idx="26665">
                  <c:v>324.6558723834643</c:v>
                </c:pt>
                <c:pt idx="26666">
                  <c:v>335.8145823141644</c:v>
                </c:pt>
                <c:pt idx="26667">
                  <c:v>337.6297088077396</c:v>
                </c:pt>
                <c:pt idx="26668">
                  <c:v>346.1974111885649</c:v>
                </c:pt>
                <c:pt idx="26669">
                  <c:v>354.7971895403962</c:v>
                </c:pt>
                <c:pt idx="26671">
                  <c:v>361.6506003500241</c:v>
                </c:pt>
                <c:pt idx="26672">
                  <c:v>368.5870109413312</c:v>
                </c:pt>
                <c:pt idx="26673">
                  <c:v>377.0604442333057</c:v>
                </c:pt>
                <c:pt idx="26674">
                  <c:v>372.581287855344</c:v>
                </c:pt>
                <c:pt idx="26675">
                  <c:v>378.686925953812</c:v>
                </c:pt>
                <c:pt idx="26676">
                  <c:v>374.152245474604</c:v>
                </c:pt>
                <c:pt idx="26678">
                  <c:v>345.8087049548996</c:v>
                </c:pt>
                <c:pt idx="26679">
                  <c:v>325.6000532332002</c:v>
                </c:pt>
                <c:pt idx="26680">
                  <c:v>307.6868789401613</c:v>
                </c:pt>
                <c:pt idx="26681">
                  <c:v>302.8471467929775</c:v>
                </c:pt>
                <c:pt idx="26683">
                  <c:v>302.6861772267306</c:v>
                </c:pt>
                <c:pt idx="26685">
                  <c:v>309.7787828240797</c:v>
                </c:pt>
                <c:pt idx="26686">
                  <c:v>173.4455548692507</c:v>
                </c:pt>
                <c:pt idx="26692">
                  <c:v>145.396802426473</c:v>
                </c:pt>
                <c:pt idx="26693">
                  <c:v>217.0665052593419</c:v>
                </c:pt>
                <c:pt idx="26694">
                  <c:v>281.765663640064</c:v>
                </c:pt>
                <c:pt idx="26695">
                  <c:v>354.04059529837</c:v>
                </c:pt>
                <c:pt idx="26696">
                  <c:v>423.3740342498601</c:v>
                </c:pt>
                <c:pt idx="26698">
                  <c:v>768.04424785755</c:v>
                </c:pt>
                <c:pt idx="26699">
                  <c:v>768.3211578958775</c:v>
                </c:pt>
                <c:pt idx="26700">
                  <c:v>766.5956914657194</c:v>
                </c:pt>
                <c:pt idx="26701">
                  <c:v>769.12061032169</c:v>
                </c:pt>
                <c:pt idx="26702">
                  <c:v>772.12907026652</c:v>
                </c:pt>
                <c:pt idx="26703">
                  <c:v>771.93194965785</c:v>
                </c:pt>
                <c:pt idx="26704">
                  <c:v>777.29578568101</c:v>
                </c:pt>
                <c:pt idx="26705">
                  <c:v>779.3670130433686</c:v>
                </c:pt>
                <c:pt idx="26706">
                  <c:v>782.60793561145</c:v>
                </c:pt>
                <c:pt idx="26708">
                  <c:v>781.68687290119</c:v>
                </c:pt>
                <c:pt idx="26709">
                  <c:v>783.8671907180785</c:v>
                </c:pt>
                <c:pt idx="26710">
                  <c:v>786.0499981214994</c:v>
                </c:pt>
                <c:pt idx="26711">
                  <c:v>781.44756454754</c:v>
                </c:pt>
                <c:pt idx="26712">
                  <c:v>772.73225703669</c:v>
                </c:pt>
                <c:pt idx="26713">
                  <c:v>769.1362599220594</c:v>
                </c:pt>
                <c:pt idx="26714">
                  <c:v>766.6386394404001</c:v>
                </c:pt>
                <c:pt idx="26715">
                  <c:v>764.85446013664</c:v>
                </c:pt>
                <c:pt idx="26716">
                  <c:v>761.77761350064</c:v>
                </c:pt>
                <c:pt idx="26717">
                  <c:v>753.1043308325</c:v>
                </c:pt>
                <c:pt idx="26718">
                  <c:v>755.05048423894</c:v>
                </c:pt>
                <c:pt idx="26719">
                  <c:v>753.49760597587</c:v>
                </c:pt>
                <c:pt idx="26720">
                  <c:v>751.89989596277</c:v>
                </c:pt>
                <c:pt idx="26721">
                  <c:v>748.90988833489</c:v>
                </c:pt>
                <c:pt idx="26722">
                  <c:v>599.3952606946589</c:v>
                </c:pt>
                <c:pt idx="26723">
                  <c:v>528.5064696957078</c:v>
                </c:pt>
                <c:pt idx="26724">
                  <c:v>487.04453250499</c:v>
                </c:pt>
                <c:pt idx="26725">
                  <c:v>461.416859777819</c:v>
                </c:pt>
                <c:pt idx="26726">
                  <c:v>447.1319177163599</c:v>
                </c:pt>
                <c:pt idx="26728">
                  <c:v>438.9619587684886</c:v>
                </c:pt>
                <c:pt idx="26729">
                  <c:v>435.61418269197</c:v>
                </c:pt>
                <c:pt idx="26730">
                  <c:v>432.36096471364</c:v>
                </c:pt>
                <c:pt idx="26731">
                  <c:v>431.19076755553</c:v>
                </c:pt>
                <c:pt idx="26732">
                  <c:v>509.485371165979</c:v>
                </c:pt>
                <c:pt idx="26733">
                  <c:v>724.20844585775</c:v>
                </c:pt>
                <c:pt idx="26734">
                  <c:v>716.8353342403</c:v>
                </c:pt>
                <c:pt idx="26735">
                  <c:v>704.78556803051</c:v>
                </c:pt>
                <c:pt idx="26736">
                  <c:v>692.830660313228</c:v>
                </c:pt>
                <c:pt idx="26737">
                  <c:v>684.8312112749987</c:v>
                </c:pt>
                <c:pt idx="26738">
                  <c:v>676.29572324262</c:v>
                </c:pt>
                <c:pt idx="26739">
                  <c:v>662.47989020903</c:v>
                </c:pt>
                <c:pt idx="26740">
                  <c:v>656.3890284056594</c:v>
                </c:pt>
                <c:pt idx="26741">
                  <c:v>654.37237646072</c:v>
                </c:pt>
                <c:pt idx="26742">
                  <c:v>652.3914284606799</c:v>
                </c:pt>
                <c:pt idx="26743">
                  <c:v>653.65695369617</c:v>
                </c:pt>
                <c:pt idx="26744">
                  <c:v>653.32165797787</c:v>
                </c:pt>
                <c:pt idx="26745">
                  <c:v>654.0270325444899</c:v>
                </c:pt>
                <c:pt idx="26746">
                  <c:v>648.9613297416494</c:v>
                </c:pt>
                <c:pt idx="26747">
                  <c:v>649.4988600024899</c:v>
                </c:pt>
                <c:pt idx="26751">
                  <c:v>648.0155897457394</c:v>
                </c:pt>
                <c:pt idx="26752">
                  <c:v>647.88508655727</c:v>
                </c:pt>
                <c:pt idx="26753">
                  <c:v>647.4534117910289</c:v>
                </c:pt>
                <c:pt idx="26754">
                  <c:v>648.3290591756294</c:v>
                </c:pt>
                <c:pt idx="26755">
                  <c:v>649.79420867257</c:v>
                </c:pt>
                <c:pt idx="26756">
                  <c:v>647.44443983625</c:v>
                </c:pt>
                <c:pt idx="26757">
                  <c:v>523.4456747889989</c:v>
                </c:pt>
                <c:pt idx="26758">
                  <c:v>461.2454066177701</c:v>
                </c:pt>
                <c:pt idx="26759">
                  <c:v>427.0767787294399</c:v>
                </c:pt>
                <c:pt idx="26760">
                  <c:v>407.096094040999</c:v>
                </c:pt>
                <c:pt idx="26761">
                  <c:v>392.6170558554001</c:v>
                </c:pt>
                <c:pt idx="26762">
                  <c:v>383.42898233783</c:v>
                </c:pt>
                <c:pt idx="26763">
                  <c:v>383.85581629061</c:v>
                </c:pt>
                <c:pt idx="26764">
                  <c:v>384.64270361731</c:v>
                </c:pt>
                <c:pt idx="26765">
                  <c:v>382.2751665462391</c:v>
                </c:pt>
                <c:pt idx="26766">
                  <c:v>381.68389034551</c:v>
                </c:pt>
                <c:pt idx="26767">
                  <c:v>438.5614550707401</c:v>
                </c:pt>
                <c:pt idx="26768">
                  <c:v>646.18874182898</c:v>
                </c:pt>
                <c:pt idx="26769">
                  <c:v>643.2561160967489</c:v>
                </c:pt>
                <c:pt idx="26770">
                  <c:v>642.42849716255</c:v>
                </c:pt>
                <c:pt idx="26771">
                  <c:v>643.4162965982289</c:v>
                </c:pt>
                <c:pt idx="26772">
                  <c:v>638.17344902924</c:v>
                </c:pt>
                <c:pt idx="26773">
                  <c:v>272.4592301799975</c:v>
                </c:pt>
                <c:pt idx="26983">
                  <c:v>474.8019703478511</c:v>
                </c:pt>
                <c:pt idx="26984">
                  <c:v>578.58231923453</c:v>
                </c:pt>
                <c:pt idx="26985">
                  <c:v>612.0826254425187</c:v>
                </c:pt>
                <c:pt idx="26986">
                  <c:v>612.41155296353</c:v>
                </c:pt>
                <c:pt idx="26987">
                  <c:v>612.5922358401</c:v>
                </c:pt>
                <c:pt idx="26988">
                  <c:v>612.61214105924</c:v>
                </c:pt>
                <c:pt idx="26989">
                  <c:v>613.6352591448888</c:v>
                </c:pt>
                <c:pt idx="26990">
                  <c:v>613.25355420007</c:v>
                </c:pt>
                <c:pt idx="26991">
                  <c:v>612.00541710169</c:v>
                </c:pt>
                <c:pt idx="26992">
                  <c:v>613.01341772876</c:v>
                </c:pt>
                <c:pt idx="26993">
                  <c:v>613.8295671109079</c:v>
                </c:pt>
                <c:pt idx="26994">
                  <c:v>611.95447132789</c:v>
                </c:pt>
                <c:pt idx="26995">
                  <c:v>613.30540385838</c:v>
                </c:pt>
                <c:pt idx="26996">
                  <c:v>613.9407184419189</c:v>
                </c:pt>
                <c:pt idx="26997">
                  <c:v>517.9584674984084</c:v>
                </c:pt>
                <c:pt idx="26998">
                  <c:v>485.17749546158</c:v>
                </c:pt>
                <c:pt idx="26999">
                  <c:v>416.16679727495</c:v>
                </c:pt>
                <c:pt idx="27000">
                  <c:v>368.7614044376469</c:v>
                </c:pt>
                <c:pt idx="27001">
                  <c:v>266.94779881974</c:v>
                </c:pt>
                <c:pt idx="27014">
                  <c:v>244.915211623316</c:v>
                </c:pt>
                <c:pt idx="27015">
                  <c:v>332.6342097929551</c:v>
                </c:pt>
                <c:pt idx="27017">
                  <c:v>335.7662352964019</c:v>
                </c:pt>
                <c:pt idx="27018">
                  <c:v>333.8794157129516</c:v>
                </c:pt>
                <c:pt idx="27019">
                  <c:v>334.491562512581</c:v>
                </c:pt>
                <c:pt idx="27020">
                  <c:v>336.754336907728</c:v>
                </c:pt>
                <c:pt idx="27021">
                  <c:v>339.2845905936796</c:v>
                </c:pt>
                <c:pt idx="27022">
                  <c:v>341.1966287667338</c:v>
                </c:pt>
                <c:pt idx="27023">
                  <c:v>358.3260129207146</c:v>
                </c:pt>
                <c:pt idx="27024">
                  <c:v>386.2933288626251</c:v>
                </c:pt>
                <c:pt idx="27025">
                  <c:v>375.5231818501769</c:v>
                </c:pt>
                <c:pt idx="27026">
                  <c:v>366.0056345797521</c:v>
                </c:pt>
                <c:pt idx="27027">
                  <c:v>349.832534061759</c:v>
                </c:pt>
                <c:pt idx="27029">
                  <c:v>333.4200078440446</c:v>
                </c:pt>
                <c:pt idx="27030">
                  <c:v>331.92349857536</c:v>
                </c:pt>
                <c:pt idx="27031">
                  <c:v>331.9715038633331</c:v>
                </c:pt>
                <c:pt idx="27032">
                  <c:v>336.4981845507102</c:v>
                </c:pt>
                <c:pt idx="27034">
                  <c:v>345.656096633576</c:v>
                </c:pt>
                <c:pt idx="27035">
                  <c:v>361.25490525059</c:v>
                </c:pt>
                <c:pt idx="27036">
                  <c:v>397.253881574764</c:v>
                </c:pt>
                <c:pt idx="27037">
                  <c:v>357.81995143089</c:v>
                </c:pt>
                <c:pt idx="27038">
                  <c:v>376.9789360957892</c:v>
                </c:pt>
                <c:pt idx="27039">
                  <c:v>388.76304337476</c:v>
                </c:pt>
                <c:pt idx="27040">
                  <c:v>386.6147888051</c:v>
                </c:pt>
                <c:pt idx="27041">
                  <c:v>368.60368900481</c:v>
                </c:pt>
                <c:pt idx="27042">
                  <c:v>366.6729326876</c:v>
                </c:pt>
                <c:pt idx="27043">
                  <c:v>366.3701172752989</c:v>
                </c:pt>
                <c:pt idx="27044">
                  <c:v>366.1670378731301</c:v>
                </c:pt>
                <c:pt idx="27045">
                  <c:v>365.57188579603</c:v>
                </c:pt>
                <c:pt idx="27046">
                  <c:v>365.371935068269</c:v>
                </c:pt>
                <c:pt idx="27047">
                  <c:v>365.20802076053</c:v>
                </c:pt>
                <c:pt idx="27048">
                  <c:v>582.91745622686</c:v>
                </c:pt>
                <c:pt idx="27049">
                  <c:v>613.3560290807172</c:v>
                </c:pt>
                <c:pt idx="27050">
                  <c:v>613.1972173038694</c:v>
                </c:pt>
                <c:pt idx="27051">
                  <c:v>614.41392355129</c:v>
                </c:pt>
                <c:pt idx="27052">
                  <c:v>611.33356423875</c:v>
                </c:pt>
                <c:pt idx="27053">
                  <c:v>611.61982130069</c:v>
                </c:pt>
                <c:pt idx="27054">
                  <c:v>611.8821758008999</c:v>
                </c:pt>
                <c:pt idx="27055">
                  <c:v>611.72551297375</c:v>
                </c:pt>
                <c:pt idx="27056">
                  <c:v>613.20985014576</c:v>
                </c:pt>
                <c:pt idx="27057">
                  <c:v>612.95158168784</c:v>
                </c:pt>
                <c:pt idx="27058">
                  <c:v>613.4428631710088</c:v>
                </c:pt>
                <c:pt idx="27060">
                  <c:v>611.31253583018</c:v>
                </c:pt>
                <c:pt idx="27061">
                  <c:v>611.08999594127</c:v>
                </c:pt>
                <c:pt idx="27062">
                  <c:v>612.18633927947</c:v>
                </c:pt>
                <c:pt idx="27063">
                  <c:v>611.9115941025689</c:v>
                </c:pt>
                <c:pt idx="27064">
                  <c:v>612.3501697017678</c:v>
                </c:pt>
                <c:pt idx="27067">
                  <c:v>611.4414437624594</c:v>
                </c:pt>
                <c:pt idx="27068">
                  <c:v>611.9112291697483</c:v>
                </c:pt>
                <c:pt idx="27069">
                  <c:v>612.91685857655</c:v>
                </c:pt>
                <c:pt idx="27070">
                  <c:v>609.21318501007</c:v>
                </c:pt>
                <c:pt idx="27072">
                  <c:v>572.2624037549488</c:v>
                </c:pt>
                <c:pt idx="27073">
                  <c:v>469.1776140525996</c:v>
                </c:pt>
                <c:pt idx="27074">
                  <c:v>417.11406646931</c:v>
                </c:pt>
                <c:pt idx="27075">
                  <c:v>384.55185700505</c:v>
                </c:pt>
                <c:pt idx="27076">
                  <c:v>366.1614402243503</c:v>
                </c:pt>
                <c:pt idx="27077">
                  <c:v>363.0858813946701</c:v>
                </c:pt>
                <c:pt idx="27078">
                  <c:v>362.91749963623</c:v>
                </c:pt>
                <c:pt idx="27080">
                  <c:v>361.37990590662</c:v>
                </c:pt>
                <c:pt idx="27081">
                  <c:v>362.0346549388699</c:v>
                </c:pt>
                <c:pt idx="27082">
                  <c:v>359.80128537744</c:v>
                </c:pt>
                <c:pt idx="27083">
                  <c:v>557.10136070956</c:v>
                </c:pt>
                <c:pt idx="27084">
                  <c:v>611.78307870544</c:v>
                </c:pt>
                <c:pt idx="27085">
                  <c:v>609.7421439288701</c:v>
                </c:pt>
                <c:pt idx="27087">
                  <c:v>608.2907645944</c:v>
                </c:pt>
                <c:pt idx="27090">
                  <c:v>608.45098492985</c:v>
                </c:pt>
                <c:pt idx="27092">
                  <c:v>608.3449251411088</c:v>
                </c:pt>
                <c:pt idx="27093">
                  <c:v>609.04904438763</c:v>
                </c:pt>
                <c:pt idx="27094">
                  <c:v>606.3466530365188</c:v>
                </c:pt>
                <c:pt idx="27095">
                  <c:v>608.63283889652</c:v>
                </c:pt>
                <c:pt idx="27096">
                  <c:v>605.91750855768</c:v>
                </c:pt>
                <c:pt idx="27097">
                  <c:v>606.3976190342478</c:v>
                </c:pt>
                <c:pt idx="27098">
                  <c:v>608.50152192705</c:v>
                </c:pt>
                <c:pt idx="27099">
                  <c:v>605.9661608279578</c:v>
                </c:pt>
                <c:pt idx="27100">
                  <c:v>606.5651003212494</c:v>
                </c:pt>
                <c:pt idx="27101">
                  <c:v>605.0986177468</c:v>
                </c:pt>
                <c:pt idx="27102">
                  <c:v>607.7772018735</c:v>
                </c:pt>
                <c:pt idx="27103">
                  <c:v>605.4879954932084</c:v>
                </c:pt>
                <c:pt idx="27104">
                  <c:v>605.90551551855</c:v>
                </c:pt>
                <c:pt idx="27105">
                  <c:v>604.6485727397101</c:v>
                </c:pt>
                <c:pt idx="27106">
                  <c:v>605.8175195023694</c:v>
                </c:pt>
                <c:pt idx="27107">
                  <c:v>577.9164047517194</c:v>
                </c:pt>
                <c:pt idx="27108">
                  <c:v>466.979306657619</c:v>
                </c:pt>
                <c:pt idx="27110">
                  <c:v>378.81189588686</c:v>
                </c:pt>
                <c:pt idx="27111">
                  <c:v>356.5134170638599</c:v>
                </c:pt>
                <c:pt idx="27112">
                  <c:v>352.7018473372896</c:v>
                </c:pt>
                <c:pt idx="27114">
                  <c:v>351.63421834651</c:v>
                </c:pt>
                <c:pt idx="27115">
                  <c:v>349.38479062122</c:v>
                </c:pt>
                <c:pt idx="27116">
                  <c:v>351.0036235181299</c:v>
                </c:pt>
                <c:pt idx="27117">
                  <c:v>351.3194083642899</c:v>
                </c:pt>
                <c:pt idx="27118">
                  <c:v>519.49087514684</c:v>
                </c:pt>
                <c:pt idx="27120">
                  <c:v>598.65343401601</c:v>
                </c:pt>
                <c:pt idx="27121">
                  <c:v>599.96272892919</c:v>
                </c:pt>
                <c:pt idx="27122">
                  <c:v>599.42411184764</c:v>
                </c:pt>
                <c:pt idx="27123">
                  <c:v>597.63906103688</c:v>
                </c:pt>
                <c:pt idx="27124">
                  <c:v>599.13265521908</c:v>
                </c:pt>
                <c:pt idx="27125">
                  <c:v>599.5434481748298</c:v>
                </c:pt>
                <c:pt idx="27126">
                  <c:v>596.20204609154</c:v>
                </c:pt>
                <c:pt idx="27127">
                  <c:v>596.5991414848394</c:v>
                </c:pt>
                <c:pt idx="27128">
                  <c:v>597.15149011138</c:v>
                </c:pt>
                <c:pt idx="27129">
                  <c:v>595.57476826809</c:v>
                </c:pt>
                <c:pt idx="27130">
                  <c:v>595.6170500646199</c:v>
                </c:pt>
                <c:pt idx="27131">
                  <c:v>596.5283260619699</c:v>
                </c:pt>
                <c:pt idx="27132">
                  <c:v>595.0575586167794</c:v>
                </c:pt>
                <c:pt idx="27133">
                  <c:v>595.72994964242</c:v>
                </c:pt>
                <c:pt idx="27134">
                  <c:v>596.77708070995</c:v>
                </c:pt>
                <c:pt idx="27135">
                  <c:v>592.97998509005</c:v>
                </c:pt>
                <c:pt idx="27136">
                  <c:v>593.8769598738394</c:v>
                </c:pt>
                <c:pt idx="27137">
                  <c:v>594.9221352313499</c:v>
                </c:pt>
                <c:pt idx="27138">
                  <c:v>592.9166677396394</c:v>
                </c:pt>
                <c:pt idx="27139">
                  <c:v>595.16841538211</c:v>
                </c:pt>
                <c:pt idx="27140">
                  <c:v>596.91072426205</c:v>
                </c:pt>
                <c:pt idx="27141">
                  <c:v>594.28941321992</c:v>
                </c:pt>
                <c:pt idx="27142">
                  <c:v>585.1386538951085</c:v>
                </c:pt>
                <c:pt idx="27143">
                  <c:v>464.80707451331</c:v>
                </c:pt>
                <c:pt idx="27144">
                  <c:v>404.18223079649</c:v>
                </c:pt>
                <c:pt idx="27145">
                  <c:v>371.0739276808</c:v>
                </c:pt>
                <c:pt idx="27146">
                  <c:v>351.21103521136</c:v>
                </c:pt>
                <c:pt idx="27147">
                  <c:v>343.03248030842</c:v>
                </c:pt>
                <c:pt idx="27148">
                  <c:v>343.1888058997701</c:v>
                </c:pt>
                <c:pt idx="27149">
                  <c:v>344.1314300814896</c:v>
                </c:pt>
                <c:pt idx="27150">
                  <c:v>345.1811956883199</c:v>
                </c:pt>
                <c:pt idx="27151">
                  <c:v>343.72786771386</c:v>
                </c:pt>
                <c:pt idx="27152">
                  <c:v>343.218729247729</c:v>
                </c:pt>
                <c:pt idx="27154">
                  <c:v>592.65189505214</c:v>
                </c:pt>
                <c:pt idx="27155">
                  <c:v>593.10505444861</c:v>
                </c:pt>
                <c:pt idx="27156">
                  <c:v>594.3233788954685</c:v>
                </c:pt>
                <c:pt idx="27157">
                  <c:v>594.57561681955</c:v>
                </c:pt>
                <c:pt idx="27158">
                  <c:v>596.13685977779</c:v>
                </c:pt>
                <c:pt idx="27159">
                  <c:v>595.150100068</c:v>
                </c:pt>
                <c:pt idx="27160">
                  <c:v>595.3145026982494</c:v>
                </c:pt>
                <c:pt idx="27161">
                  <c:v>595.64915920751</c:v>
                </c:pt>
                <c:pt idx="27162">
                  <c:v>596.97580706336</c:v>
                </c:pt>
                <c:pt idx="27163">
                  <c:v>593.64528636721</c:v>
                </c:pt>
                <c:pt idx="27164">
                  <c:v>594.13922575719</c:v>
                </c:pt>
                <c:pt idx="27165">
                  <c:v>594.5128604740094</c:v>
                </c:pt>
                <c:pt idx="27166">
                  <c:v>595.355523889188</c:v>
                </c:pt>
                <c:pt idx="27167">
                  <c:v>595.5623658457578</c:v>
                </c:pt>
                <c:pt idx="27168">
                  <c:v>596.71535266095</c:v>
                </c:pt>
                <c:pt idx="27169">
                  <c:v>594.26371604109</c:v>
                </c:pt>
                <c:pt idx="27170">
                  <c:v>594.67068833323</c:v>
                </c:pt>
                <c:pt idx="27171">
                  <c:v>595.5557938812688</c:v>
                </c:pt>
                <c:pt idx="27172">
                  <c:v>595.8372670963179</c:v>
                </c:pt>
                <c:pt idx="27173">
                  <c:v>594.3723477161</c:v>
                </c:pt>
                <c:pt idx="27174">
                  <c:v>594.0296713560005</c:v>
                </c:pt>
                <c:pt idx="27175">
                  <c:v>594.50746604966</c:v>
                </c:pt>
                <c:pt idx="27176">
                  <c:v>595.3952397820989</c:v>
                </c:pt>
                <c:pt idx="27177">
                  <c:v>578.9393877129801</c:v>
                </c:pt>
                <c:pt idx="27178">
                  <c:v>428.8953731437</c:v>
                </c:pt>
                <c:pt idx="27179">
                  <c:v>328.4175975695941</c:v>
                </c:pt>
                <c:pt idx="27189">
                  <c:v>175.6215446038226</c:v>
                </c:pt>
                <c:pt idx="27190">
                  <c:v>353.437599731995</c:v>
                </c:pt>
                <c:pt idx="27191">
                  <c:v>379.34405172835</c:v>
                </c:pt>
                <c:pt idx="27192">
                  <c:v>383.79986073035</c:v>
                </c:pt>
                <c:pt idx="27193">
                  <c:v>375.0468976909015</c:v>
                </c:pt>
                <c:pt idx="27194">
                  <c:v>374.62649489125</c:v>
                </c:pt>
                <c:pt idx="27195">
                  <c:v>381.656600683143</c:v>
                </c:pt>
                <c:pt idx="27196">
                  <c:v>406.780888313999</c:v>
                </c:pt>
                <c:pt idx="27197">
                  <c:v>449.6504105534841</c:v>
                </c:pt>
                <c:pt idx="27198">
                  <c:v>502.0125477838</c:v>
                </c:pt>
                <c:pt idx="27199">
                  <c:v>543.4201522649494</c:v>
                </c:pt>
                <c:pt idx="27200">
                  <c:v>594.50633244798</c:v>
                </c:pt>
                <c:pt idx="27201">
                  <c:v>595.25479603887</c:v>
                </c:pt>
                <c:pt idx="27202">
                  <c:v>595.9191941330089</c:v>
                </c:pt>
                <c:pt idx="27203">
                  <c:v>596.89814230356</c:v>
                </c:pt>
                <c:pt idx="27204">
                  <c:v>593.92399684022</c:v>
                </c:pt>
                <c:pt idx="27205">
                  <c:v>594.3801411791605</c:v>
                </c:pt>
                <c:pt idx="27206">
                  <c:v>571.8247286834408</c:v>
                </c:pt>
                <c:pt idx="27207">
                  <c:v>501.6212475239183</c:v>
                </c:pt>
                <c:pt idx="27208">
                  <c:v>501.128581819997</c:v>
                </c:pt>
                <c:pt idx="27209">
                  <c:v>502.8319074738664</c:v>
                </c:pt>
                <c:pt idx="27210">
                  <c:v>416.614759585824</c:v>
                </c:pt>
                <c:pt idx="27262">
                  <c:v>592.16854784369</c:v>
                </c:pt>
                <c:pt idx="27263">
                  <c:v>595.20173343022</c:v>
                </c:pt>
                <c:pt idx="27264">
                  <c:v>593.61223132711</c:v>
                </c:pt>
                <c:pt idx="27265">
                  <c:v>592.4324074938078</c:v>
                </c:pt>
                <c:pt idx="27266">
                  <c:v>594.47281923496</c:v>
                </c:pt>
                <c:pt idx="27267">
                  <c:v>594.70304657863</c:v>
                </c:pt>
                <c:pt idx="27268">
                  <c:v>593.07821128737</c:v>
                </c:pt>
                <c:pt idx="27269">
                  <c:v>594.63147525645</c:v>
                </c:pt>
                <c:pt idx="27270">
                  <c:v>594.6535176852084</c:v>
                </c:pt>
                <c:pt idx="27271">
                  <c:v>593.4724410037194</c:v>
                </c:pt>
                <c:pt idx="27272">
                  <c:v>592.15595030069</c:v>
                </c:pt>
                <c:pt idx="27273">
                  <c:v>595.9039288502694</c:v>
                </c:pt>
                <c:pt idx="27274">
                  <c:v>593.90995106961</c:v>
                </c:pt>
                <c:pt idx="27275">
                  <c:v>595.39709022926</c:v>
                </c:pt>
                <c:pt idx="27276">
                  <c:v>594.03100754337</c:v>
                </c:pt>
                <c:pt idx="27277">
                  <c:v>595.2121201105994</c:v>
                </c:pt>
                <c:pt idx="27278">
                  <c:v>594.25249720037</c:v>
                </c:pt>
                <c:pt idx="27279">
                  <c:v>592.69697810589</c:v>
                </c:pt>
                <c:pt idx="27280">
                  <c:v>594.0444150124188</c:v>
                </c:pt>
                <c:pt idx="27281">
                  <c:v>592.75947439047</c:v>
                </c:pt>
                <c:pt idx="27282">
                  <c:v>594.42131228439</c:v>
                </c:pt>
                <c:pt idx="27283">
                  <c:v>492.050850488279</c:v>
                </c:pt>
                <c:pt idx="27284">
                  <c:v>422.720254274179</c:v>
                </c:pt>
                <c:pt idx="27285">
                  <c:v>383.0832278353401</c:v>
                </c:pt>
                <c:pt idx="27286">
                  <c:v>361.0826158980099</c:v>
                </c:pt>
                <c:pt idx="27287">
                  <c:v>348.82795712841</c:v>
                </c:pt>
                <c:pt idx="27289">
                  <c:v>349.25624183914</c:v>
                </c:pt>
                <c:pt idx="27290">
                  <c:v>347.16300016956</c:v>
                </c:pt>
                <c:pt idx="27291">
                  <c:v>348.634772407299</c:v>
                </c:pt>
                <c:pt idx="27292">
                  <c:v>347.5751219437996</c:v>
                </c:pt>
                <c:pt idx="27294">
                  <c:v>593.3599297400988</c:v>
                </c:pt>
                <c:pt idx="27295">
                  <c:v>594.84096566038</c:v>
                </c:pt>
                <c:pt idx="27296">
                  <c:v>594.8216361779289</c:v>
                </c:pt>
                <c:pt idx="27297">
                  <c:v>592.24339306265</c:v>
                </c:pt>
                <c:pt idx="27298">
                  <c:v>593.4578927221294</c:v>
                </c:pt>
                <c:pt idx="27299">
                  <c:v>592.4473051961394</c:v>
                </c:pt>
                <c:pt idx="27300">
                  <c:v>594.0318288607589</c:v>
                </c:pt>
                <c:pt idx="27301">
                  <c:v>592.10872646181</c:v>
                </c:pt>
                <c:pt idx="27302">
                  <c:v>592.50767820899</c:v>
                </c:pt>
                <c:pt idx="27303">
                  <c:v>592.09876850119</c:v>
                </c:pt>
                <c:pt idx="27304">
                  <c:v>593.4480230343694</c:v>
                </c:pt>
                <c:pt idx="27305">
                  <c:v>592.9388078954478</c:v>
                </c:pt>
                <c:pt idx="27306">
                  <c:v>593.3673239394184</c:v>
                </c:pt>
                <c:pt idx="27307">
                  <c:v>591.9995698574394</c:v>
                </c:pt>
                <c:pt idx="27308">
                  <c:v>594.66334971896</c:v>
                </c:pt>
                <c:pt idx="27309">
                  <c:v>592.0117263227</c:v>
                </c:pt>
                <c:pt idx="27310">
                  <c:v>593.18887691056</c:v>
                </c:pt>
                <c:pt idx="27311">
                  <c:v>592.51249721231</c:v>
                </c:pt>
                <c:pt idx="27312">
                  <c:v>595.2062509919289</c:v>
                </c:pt>
                <c:pt idx="27313">
                  <c:v>592.7198028908</c:v>
                </c:pt>
                <c:pt idx="27314">
                  <c:v>593.65197796895</c:v>
                </c:pt>
                <c:pt idx="27315">
                  <c:v>591.46072343115</c:v>
                </c:pt>
                <c:pt idx="27316">
                  <c:v>592.2000650140199</c:v>
                </c:pt>
                <c:pt idx="27318">
                  <c:v>499.20376280413</c:v>
                </c:pt>
                <c:pt idx="27319">
                  <c:v>425.47466337224</c:v>
                </c:pt>
                <c:pt idx="27320">
                  <c:v>383.9475329643399</c:v>
                </c:pt>
                <c:pt idx="27321">
                  <c:v>361.04559040973</c:v>
                </c:pt>
                <c:pt idx="27322">
                  <c:v>345.97389780521</c:v>
                </c:pt>
                <c:pt idx="27323">
                  <c:v>347.3269561371499</c:v>
                </c:pt>
                <c:pt idx="27324">
                  <c:v>345.635255943119</c:v>
                </c:pt>
                <c:pt idx="27325">
                  <c:v>347.32783548482</c:v>
                </c:pt>
                <c:pt idx="27326">
                  <c:v>345.89622152481</c:v>
                </c:pt>
                <c:pt idx="27327">
                  <c:v>346.4237134112984</c:v>
                </c:pt>
                <c:pt idx="27328">
                  <c:v>347.910034368969</c:v>
                </c:pt>
                <c:pt idx="27329">
                  <c:v>297.6344544156896</c:v>
                </c:pt>
                <c:pt idx="27330">
                  <c:v>322.684073649154</c:v>
                </c:pt>
                <c:pt idx="27331">
                  <c:v>318.2601685932237</c:v>
                </c:pt>
                <c:pt idx="27332">
                  <c:v>313.6455662073432</c:v>
                </c:pt>
                <c:pt idx="27333">
                  <c:v>313.84130329364</c:v>
                </c:pt>
                <c:pt idx="27334">
                  <c:v>314.0200468604521</c:v>
                </c:pt>
                <c:pt idx="27335">
                  <c:v>314.0518940386287</c:v>
                </c:pt>
                <c:pt idx="27336">
                  <c:v>314.01718573973</c:v>
                </c:pt>
                <c:pt idx="27337">
                  <c:v>318.4705486986356</c:v>
                </c:pt>
                <c:pt idx="27338">
                  <c:v>319.1477475271977</c:v>
                </c:pt>
                <c:pt idx="27339">
                  <c:v>314.1352645325926</c:v>
                </c:pt>
                <c:pt idx="27341">
                  <c:v>285.1960652556162</c:v>
                </c:pt>
                <c:pt idx="27342">
                  <c:v>281.3255505068422</c:v>
                </c:pt>
                <c:pt idx="27343">
                  <c:v>279.0840864168225</c:v>
                </c:pt>
                <c:pt idx="27344">
                  <c:v>276.6851260486432</c:v>
                </c:pt>
                <c:pt idx="27345">
                  <c:v>274.6267987435849</c:v>
                </c:pt>
                <c:pt idx="27346">
                  <c:v>272.5119259056966</c:v>
                </c:pt>
                <c:pt idx="27348">
                  <c:v>269.565649792668</c:v>
                </c:pt>
                <c:pt idx="27349">
                  <c:v>273.9016408444261</c:v>
                </c:pt>
                <c:pt idx="27350">
                  <c:v>273.7198815399453</c:v>
                </c:pt>
                <c:pt idx="27351">
                  <c:v>272.1526826196907</c:v>
                </c:pt>
                <c:pt idx="27352">
                  <c:v>143.5520356013693</c:v>
                </c:pt>
                <c:pt idx="27365">
                  <c:v>297.06434501773</c:v>
                </c:pt>
                <c:pt idx="27366">
                  <c:v>343.3605787842487</c:v>
                </c:pt>
                <c:pt idx="27367">
                  <c:v>346.0816040096199</c:v>
                </c:pt>
                <c:pt idx="27368">
                  <c:v>352.241510665226</c:v>
                </c:pt>
                <c:pt idx="27369">
                  <c:v>359.4153511085744</c:v>
                </c:pt>
                <c:pt idx="27370">
                  <c:v>384.4946790090796</c:v>
                </c:pt>
                <c:pt idx="27371">
                  <c:v>456.470688304325</c:v>
                </c:pt>
                <c:pt idx="27372">
                  <c:v>505.2313901009789</c:v>
                </c:pt>
                <c:pt idx="27373">
                  <c:v>545.69801922807</c:v>
                </c:pt>
                <c:pt idx="27374">
                  <c:v>584.37147346457</c:v>
                </c:pt>
                <c:pt idx="27375">
                  <c:v>592.13905604971</c:v>
                </c:pt>
                <c:pt idx="27377">
                  <c:v>592.5513657913386</c:v>
                </c:pt>
                <c:pt idx="27378">
                  <c:v>593.35175084217</c:v>
                </c:pt>
                <c:pt idx="27379">
                  <c:v>591.13119143651</c:v>
                </c:pt>
                <c:pt idx="27380">
                  <c:v>591.71793233987</c:v>
                </c:pt>
                <c:pt idx="27381">
                  <c:v>592.76487028355</c:v>
                </c:pt>
                <c:pt idx="27383">
                  <c:v>591.8145273720301</c:v>
                </c:pt>
                <c:pt idx="27384">
                  <c:v>592.98973070635</c:v>
                </c:pt>
                <c:pt idx="27386">
                  <c:v>591.18869535134</c:v>
                </c:pt>
                <c:pt idx="27387">
                  <c:v>593.19108913907</c:v>
                </c:pt>
                <c:pt idx="27388">
                  <c:v>518.68275946305</c:v>
                </c:pt>
                <c:pt idx="27389">
                  <c:v>431.60473349615</c:v>
                </c:pt>
                <c:pt idx="27390">
                  <c:v>389.5041777272396</c:v>
                </c:pt>
                <c:pt idx="27391">
                  <c:v>363.775451984</c:v>
                </c:pt>
                <c:pt idx="27392">
                  <c:v>346.9560691696796</c:v>
                </c:pt>
                <c:pt idx="27393">
                  <c:v>346.11115610556</c:v>
                </c:pt>
                <c:pt idx="27394">
                  <c:v>346.5175219545</c:v>
                </c:pt>
                <c:pt idx="27395">
                  <c:v>346.98567533742</c:v>
                </c:pt>
                <c:pt idx="27396">
                  <c:v>345.371123001699</c:v>
                </c:pt>
                <c:pt idx="27397">
                  <c:v>345.48128955475</c:v>
                </c:pt>
                <c:pt idx="27398">
                  <c:v>345.9345945912696</c:v>
                </c:pt>
                <c:pt idx="27399">
                  <c:v>593.63223157805</c:v>
                </c:pt>
                <c:pt idx="27401">
                  <c:v>591.25096087635</c:v>
                </c:pt>
                <c:pt idx="27402">
                  <c:v>592.26079929665</c:v>
                </c:pt>
                <c:pt idx="27403">
                  <c:v>592.8522466640383</c:v>
                </c:pt>
                <c:pt idx="27404">
                  <c:v>589.99789695703</c:v>
                </c:pt>
                <c:pt idx="27405">
                  <c:v>591.54041159688</c:v>
                </c:pt>
                <c:pt idx="27406">
                  <c:v>591.5475729674</c:v>
                </c:pt>
                <c:pt idx="27407">
                  <c:v>593.02803016512</c:v>
                </c:pt>
                <c:pt idx="27409">
                  <c:v>592.16137967169</c:v>
                </c:pt>
                <c:pt idx="27410">
                  <c:v>591.95549859763</c:v>
                </c:pt>
                <c:pt idx="27411">
                  <c:v>592.36087665614</c:v>
                </c:pt>
                <c:pt idx="27413">
                  <c:v>591.3482974319884</c:v>
                </c:pt>
                <c:pt idx="27414">
                  <c:v>592.21942429647</c:v>
                </c:pt>
                <c:pt idx="27415">
                  <c:v>593.07892645165</c:v>
                </c:pt>
                <c:pt idx="27417">
                  <c:v>591.03150823013</c:v>
                </c:pt>
                <c:pt idx="27418">
                  <c:v>591.90736935117</c:v>
                </c:pt>
                <c:pt idx="27419">
                  <c:v>592.65437511642</c:v>
                </c:pt>
                <c:pt idx="27420">
                  <c:v>591.0392624532487</c:v>
                </c:pt>
                <c:pt idx="27421">
                  <c:v>592.06670946862</c:v>
                </c:pt>
                <c:pt idx="27422">
                  <c:v>592.78113978053</c:v>
                </c:pt>
                <c:pt idx="27423">
                  <c:v>524.16736846835</c:v>
                </c:pt>
                <c:pt idx="27424">
                  <c:v>437.9237903683891</c:v>
                </c:pt>
                <c:pt idx="27425">
                  <c:v>392.1025455201201</c:v>
                </c:pt>
                <c:pt idx="27426">
                  <c:v>361.61843414054</c:v>
                </c:pt>
                <c:pt idx="27427">
                  <c:v>346.9034573710096</c:v>
                </c:pt>
                <c:pt idx="27428">
                  <c:v>347.17289839513</c:v>
                </c:pt>
                <c:pt idx="27429">
                  <c:v>345.32737638204</c:v>
                </c:pt>
                <c:pt idx="27430">
                  <c:v>345.9494261464301</c:v>
                </c:pt>
                <c:pt idx="27431">
                  <c:v>347.43459525983</c:v>
                </c:pt>
                <c:pt idx="27432">
                  <c:v>348.5781779006886</c:v>
                </c:pt>
                <c:pt idx="27433">
                  <c:v>346.05920898437</c:v>
                </c:pt>
                <c:pt idx="27434">
                  <c:v>591.8791139242094</c:v>
                </c:pt>
                <c:pt idx="27435">
                  <c:v>592.61700385639</c:v>
                </c:pt>
                <c:pt idx="27437">
                  <c:v>591.3203571329286</c:v>
                </c:pt>
                <c:pt idx="27438">
                  <c:v>591.97254364723</c:v>
                </c:pt>
                <c:pt idx="27441">
                  <c:v>592.97456309982</c:v>
                </c:pt>
                <c:pt idx="27442">
                  <c:v>592.25943347667</c:v>
                </c:pt>
                <c:pt idx="27443">
                  <c:v>591.6162288332177</c:v>
                </c:pt>
                <c:pt idx="27444">
                  <c:v>591.6271947351194</c:v>
                </c:pt>
                <c:pt idx="27445">
                  <c:v>592.9864170409701</c:v>
                </c:pt>
                <c:pt idx="27447">
                  <c:v>592.12948981319</c:v>
                </c:pt>
                <c:pt idx="27448">
                  <c:v>591.4516745187599</c:v>
                </c:pt>
                <c:pt idx="27449">
                  <c:v>589.5844478013</c:v>
                </c:pt>
                <c:pt idx="27451">
                  <c:v>591.07794871123</c:v>
                </c:pt>
                <c:pt idx="27452">
                  <c:v>589.4244324943394</c:v>
                </c:pt>
                <c:pt idx="27453">
                  <c:v>589.4873098053288</c:v>
                </c:pt>
                <c:pt idx="27454">
                  <c:v>591.04907378743</c:v>
                </c:pt>
                <c:pt idx="27455">
                  <c:v>588.04688382847</c:v>
                </c:pt>
                <c:pt idx="27456">
                  <c:v>589.00630672953</c:v>
                </c:pt>
                <c:pt idx="27457">
                  <c:v>589.3240721868499</c:v>
                </c:pt>
                <c:pt idx="27458">
                  <c:v>532.3364504212587</c:v>
                </c:pt>
                <c:pt idx="27459">
                  <c:v>438.82262364481</c:v>
                </c:pt>
                <c:pt idx="27460">
                  <c:v>392.54570598557</c:v>
                </c:pt>
                <c:pt idx="27461">
                  <c:v>363.639029741179</c:v>
                </c:pt>
                <c:pt idx="27462">
                  <c:v>351.0584468460399</c:v>
                </c:pt>
                <c:pt idx="27463">
                  <c:v>362.85167113609</c:v>
                </c:pt>
                <c:pt idx="27464">
                  <c:v>401.2632092510891</c:v>
                </c:pt>
                <c:pt idx="27465">
                  <c:v>422.339910067219</c:v>
                </c:pt>
                <c:pt idx="27466">
                  <c:v>413.01839768438</c:v>
                </c:pt>
                <c:pt idx="27467">
                  <c:v>407.6731291185</c:v>
                </c:pt>
                <c:pt idx="27469">
                  <c:v>403.68937101044</c:v>
                </c:pt>
                <c:pt idx="27470">
                  <c:v>418.19388624928</c:v>
                </c:pt>
                <c:pt idx="27471">
                  <c:v>419.96876253412</c:v>
                </c:pt>
                <c:pt idx="27472">
                  <c:v>419.95054592834</c:v>
                </c:pt>
                <c:pt idx="27475">
                  <c:v>473.84802887764</c:v>
                </c:pt>
                <c:pt idx="27476">
                  <c:v>473.33348485388</c:v>
                </c:pt>
                <c:pt idx="27477">
                  <c:v>472.79006664978</c:v>
                </c:pt>
                <c:pt idx="27478">
                  <c:v>475.482577769539</c:v>
                </c:pt>
                <c:pt idx="27479">
                  <c:v>477.0971980563696</c:v>
                </c:pt>
                <c:pt idx="27481">
                  <c:v>487.8809073196899</c:v>
                </c:pt>
                <c:pt idx="27482">
                  <c:v>486.32317409902</c:v>
                </c:pt>
                <c:pt idx="27483">
                  <c:v>481.50679399594</c:v>
                </c:pt>
                <c:pt idx="27484">
                  <c:v>484.3408797844501</c:v>
                </c:pt>
                <c:pt idx="27485">
                  <c:v>483.4432566158501</c:v>
                </c:pt>
                <c:pt idx="27486">
                  <c:v>483.10695698603</c:v>
                </c:pt>
                <c:pt idx="27487">
                  <c:v>482.1391544178096</c:v>
                </c:pt>
                <c:pt idx="27489">
                  <c:v>481.95010482003</c:v>
                </c:pt>
                <c:pt idx="27492">
                  <c:v>479.6935810747101</c:v>
                </c:pt>
                <c:pt idx="27493">
                  <c:v>483.56589422886</c:v>
                </c:pt>
                <c:pt idx="27494">
                  <c:v>484.54172059699</c:v>
                </c:pt>
                <c:pt idx="27495">
                  <c:v>485.4508942652699</c:v>
                </c:pt>
                <c:pt idx="27496">
                  <c:v>463.47394868815</c:v>
                </c:pt>
                <c:pt idx="27497">
                  <c:v>435.27307189234</c:v>
                </c:pt>
                <c:pt idx="27498">
                  <c:v>402.924239609156</c:v>
                </c:pt>
                <c:pt idx="27499">
                  <c:v>335.4397558725221</c:v>
                </c:pt>
                <c:pt idx="27500">
                  <c:v>234.265758902245</c:v>
                </c:pt>
                <c:pt idx="27529">
                  <c:v>177.703013785313</c:v>
                </c:pt>
                <c:pt idx="27531">
                  <c:v>372.2262246599199</c:v>
                </c:pt>
                <c:pt idx="27532">
                  <c:v>436.71769661309</c:v>
                </c:pt>
                <c:pt idx="27533">
                  <c:v>437.08824413505</c:v>
                </c:pt>
                <c:pt idx="27534">
                  <c:v>435.2531326868699</c:v>
                </c:pt>
                <c:pt idx="27535">
                  <c:v>431.4833729512084</c:v>
                </c:pt>
                <c:pt idx="27536">
                  <c:v>435.944590257589</c:v>
                </c:pt>
                <c:pt idx="27537">
                  <c:v>438.00279106978</c:v>
                </c:pt>
                <c:pt idx="27539">
                  <c:v>451.8819730614791</c:v>
                </c:pt>
                <c:pt idx="27540">
                  <c:v>458.2589690089196</c:v>
                </c:pt>
                <c:pt idx="27541">
                  <c:v>467.84141610565</c:v>
                </c:pt>
                <c:pt idx="27542">
                  <c:v>476.697513497639</c:v>
                </c:pt>
                <c:pt idx="27543">
                  <c:v>491.4528666718801</c:v>
                </c:pt>
                <c:pt idx="27544">
                  <c:v>495.04568723836</c:v>
                </c:pt>
                <c:pt idx="27545">
                  <c:v>494.727145252449</c:v>
                </c:pt>
                <c:pt idx="27546">
                  <c:v>496.12039599317</c:v>
                </c:pt>
                <c:pt idx="27547">
                  <c:v>491.85573882177</c:v>
                </c:pt>
                <c:pt idx="27548">
                  <c:v>494.1900201386799</c:v>
                </c:pt>
                <c:pt idx="27549">
                  <c:v>488.3697167748301</c:v>
                </c:pt>
                <c:pt idx="27550">
                  <c:v>489.5859691527401</c:v>
                </c:pt>
                <c:pt idx="27551">
                  <c:v>482.94227588296</c:v>
                </c:pt>
                <c:pt idx="27552">
                  <c:v>478.30558509003</c:v>
                </c:pt>
                <c:pt idx="27553">
                  <c:v>477.87947276411</c:v>
                </c:pt>
                <c:pt idx="27554">
                  <c:v>478.77623219303</c:v>
                </c:pt>
                <c:pt idx="27555">
                  <c:v>481.20963445836</c:v>
                </c:pt>
                <c:pt idx="27557">
                  <c:v>486.8553554820296</c:v>
                </c:pt>
                <c:pt idx="27558">
                  <c:v>483.98725519639</c:v>
                </c:pt>
                <c:pt idx="27559">
                  <c:v>483.0949823257603</c:v>
                </c:pt>
                <c:pt idx="27560">
                  <c:v>477.13738118992</c:v>
                </c:pt>
                <c:pt idx="27561">
                  <c:v>472.0567254196699</c:v>
                </c:pt>
                <c:pt idx="27562">
                  <c:v>461.38090296805</c:v>
                </c:pt>
                <c:pt idx="27563">
                  <c:v>461.4623460792199</c:v>
                </c:pt>
                <c:pt idx="27564">
                  <c:v>457.498687267029</c:v>
                </c:pt>
                <c:pt idx="27565">
                  <c:v>459.9431759940699</c:v>
                </c:pt>
                <c:pt idx="27566">
                  <c:v>459.8977834939899</c:v>
                </c:pt>
                <c:pt idx="27567">
                  <c:v>467.0178879300001</c:v>
                </c:pt>
                <c:pt idx="27568">
                  <c:v>468.79777203382</c:v>
                </c:pt>
                <c:pt idx="27569">
                  <c:v>459.6285539847</c:v>
                </c:pt>
                <c:pt idx="27570">
                  <c:v>451.98063593987</c:v>
                </c:pt>
                <c:pt idx="27571">
                  <c:v>432.4993168813292</c:v>
                </c:pt>
                <c:pt idx="27572">
                  <c:v>415.915014198219</c:v>
                </c:pt>
                <c:pt idx="27573">
                  <c:v>409.5187170763296</c:v>
                </c:pt>
                <c:pt idx="27574">
                  <c:v>405.12822835575</c:v>
                </c:pt>
                <c:pt idx="27575">
                  <c:v>403.73560081255</c:v>
                </c:pt>
                <c:pt idx="27576">
                  <c:v>405.0769117892791</c:v>
                </c:pt>
                <c:pt idx="27577">
                  <c:v>407.67370404638</c:v>
                </c:pt>
                <c:pt idx="27578">
                  <c:v>404.2509362334401</c:v>
                </c:pt>
                <c:pt idx="27579">
                  <c:v>403.8696267504401</c:v>
                </c:pt>
                <c:pt idx="27580">
                  <c:v>407.4774959081491</c:v>
                </c:pt>
                <c:pt idx="27581">
                  <c:v>407.3666095680791</c:v>
                </c:pt>
                <c:pt idx="27582">
                  <c:v>403.25163530693</c:v>
                </c:pt>
                <c:pt idx="27583">
                  <c:v>403.8422768248603</c:v>
                </c:pt>
                <c:pt idx="27584">
                  <c:v>407.06021839467</c:v>
                </c:pt>
                <c:pt idx="27585">
                  <c:v>406.45227126651</c:v>
                </c:pt>
                <c:pt idx="27586">
                  <c:v>406.91507052336</c:v>
                </c:pt>
                <c:pt idx="27587">
                  <c:v>405.42758162334</c:v>
                </c:pt>
                <c:pt idx="27588">
                  <c:v>405.20410211074</c:v>
                </c:pt>
                <c:pt idx="27589">
                  <c:v>404.06031503106</c:v>
                </c:pt>
                <c:pt idx="27590">
                  <c:v>405.2319396420689</c:v>
                </c:pt>
                <c:pt idx="27591">
                  <c:v>407.6603139420788</c:v>
                </c:pt>
                <c:pt idx="27592">
                  <c:v>403.15124897611</c:v>
                </c:pt>
                <c:pt idx="27593">
                  <c:v>403.32268044759</c:v>
                </c:pt>
                <c:pt idx="27594">
                  <c:v>405.2767182564288</c:v>
                </c:pt>
                <c:pt idx="27595">
                  <c:v>406.75747612807</c:v>
                </c:pt>
                <c:pt idx="27596">
                  <c:v>406.78508688442</c:v>
                </c:pt>
                <c:pt idx="27597">
                  <c:v>407.2013046622788</c:v>
                </c:pt>
                <c:pt idx="27598">
                  <c:v>403.60705165048</c:v>
                </c:pt>
                <c:pt idx="27599">
                  <c:v>405.50560868963</c:v>
                </c:pt>
                <c:pt idx="27600">
                  <c:v>405.76835351585</c:v>
                </c:pt>
                <c:pt idx="27601">
                  <c:v>406.3751402384399</c:v>
                </c:pt>
                <c:pt idx="27602">
                  <c:v>405.987432965159</c:v>
                </c:pt>
                <c:pt idx="27603">
                  <c:v>403.29484305842</c:v>
                </c:pt>
                <c:pt idx="27604">
                  <c:v>221.5294205916905</c:v>
                </c:pt>
                <c:pt idx="27738">
                  <c:v>409.020169527289</c:v>
                </c:pt>
                <c:pt idx="27740">
                  <c:v>411.6076817841</c:v>
                </c:pt>
                <c:pt idx="27741">
                  <c:v>409.0074255206401</c:v>
                </c:pt>
                <c:pt idx="27743">
                  <c:v>411.24024032543</c:v>
                </c:pt>
                <c:pt idx="27744">
                  <c:v>409.14667908309</c:v>
                </c:pt>
                <c:pt idx="27746">
                  <c:v>411.127136422789</c:v>
                </c:pt>
                <c:pt idx="27747">
                  <c:v>411.52968941243</c:v>
                </c:pt>
                <c:pt idx="27748">
                  <c:v>412.5295968439499</c:v>
                </c:pt>
                <c:pt idx="27749">
                  <c:v>415.12472329323</c:v>
                </c:pt>
                <c:pt idx="27750">
                  <c:v>414.1300721164001</c:v>
                </c:pt>
                <c:pt idx="27751">
                  <c:v>415.16452258451</c:v>
                </c:pt>
                <c:pt idx="27752">
                  <c:v>416.5977093771091</c:v>
                </c:pt>
                <c:pt idx="27753">
                  <c:v>416.9503828526699</c:v>
                </c:pt>
                <c:pt idx="27754">
                  <c:v>415.2312992781087</c:v>
                </c:pt>
                <c:pt idx="27755">
                  <c:v>416.0870595440699</c:v>
                </c:pt>
                <c:pt idx="27756">
                  <c:v>416.75049033376</c:v>
                </c:pt>
                <c:pt idx="27757">
                  <c:v>417.75698526435</c:v>
                </c:pt>
                <c:pt idx="27758">
                  <c:v>414.952035450519</c:v>
                </c:pt>
                <c:pt idx="27759">
                  <c:v>416.250313276269</c:v>
                </c:pt>
                <c:pt idx="27760">
                  <c:v>417.086343757779</c:v>
                </c:pt>
                <c:pt idx="27761">
                  <c:v>417.94263537004</c:v>
                </c:pt>
                <c:pt idx="27762">
                  <c:v>414.65382010437</c:v>
                </c:pt>
                <c:pt idx="27763">
                  <c:v>415.72768323695</c:v>
                </c:pt>
                <c:pt idx="27764">
                  <c:v>416.05844923948</c:v>
                </c:pt>
                <c:pt idx="27765">
                  <c:v>418.3563485507599</c:v>
                </c:pt>
                <c:pt idx="27766">
                  <c:v>417.5342752410396</c:v>
                </c:pt>
                <c:pt idx="27769">
                  <c:v>421.941335772169</c:v>
                </c:pt>
                <c:pt idx="27770">
                  <c:v>421.6516849810301</c:v>
                </c:pt>
                <c:pt idx="27771">
                  <c:v>419.53385631732</c:v>
                </c:pt>
                <c:pt idx="27772">
                  <c:v>419.32897106145</c:v>
                </c:pt>
                <c:pt idx="27775">
                  <c:v>421.16517752122</c:v>
                </c:pt>
                <c:pt idx="27776">
                  <c:v>418.73867081919</c:v>
                </c:pt>
                <c:pt idx="27778">
                  <c:v>421.5877621813001</c:v>
                </c:pt>
                <c:pt idx="27779">
                  <c:v>421.3883897414696</c:v>
                </c:pt>
                <c:pt idx="27780">
                  <c:v>422.4591195167499</c:v>
                </c:pt>
                <c:pt idx="27782">
                  <c:v>421.5051389863496</c:v>
                </c:pt>
                <c:pt idx="27783">
                  <c:v>422.07424010278</c:v>
                </c:pt>
                <c:pt idx="27784">
                  <c:v>425.39683965966</c:v>
                </c:pt>
                <c:pt idx="27785">
                  <c:v>428.18388905344</c:v>
                </c:pt>
                <c:pt idx="27786">
                  <c:v>425.1486798074</c:v>
                </c:pt>
                <c:pt idx="27787">
                  <c:v>425.893256157509</c:v>
                </c:pt>
                <c:pt idx="27788">
                  <c:v>425.71089555123</c:v>
                </c:pt>
                <c:pt idx="27789">
                  <c:v>426.55972697914</c:v>
                </c:pt>
                <c:pt idx="27790">
                  <c:v>427.1129998292201</c:v>
                </c:pt>
                <c:pt idx="27791">
                  <c:v>427.0983249638991</c:v>
                </c:pt>
                <c:pt idx="27792">
                  <c:v>424.1396087762892</c:v>
                </c:pt>
                <c:pt idx="27793">
                  <c:v>426.2661677886886</c:v>
                </c:pt>
                <c:pt idx="27794">
                  <c:v>428.85344088681</c:v>
                </c:pt>
                <c:pt idx="27795">
                  <c:v>429.66716548506</c:v>
                </c:pt>
                <c:pt idx="27796">
                  <c:v>429.4389626033401</c:v>
                </c:pt>
                <c:pt idx="27797">
                  <c:v>426.63750378072</c:v>
                </c:pt>
                <c:pt idx="27798">
                  <c:v>427.6862348400196</c:v>
                </c:pt>
                <c:pt idx="27799">
                  <c:v>427.50399044875</c:v>
                </c:pt>
                <c:pt idx="27800">
                  <c:v>428.34741405101</c:v>
                </c:pt>
                <c:pt idx="27801">
                  <c:v>428.30299286944</c:v>
                </c:pt>
                <c:pt idx="27802">
                  <c:v>425.8735120427891</c:v>
                </c:pt>
                <c:pt idx="27803">
                  <c:v>426.5443626412899</c:v>
                </c:pt>
                <c:pt idx="27804">
                  <c:v>429.49762293419</c:v>
                </c:pt>
                <c:pt idx="27805">
                  <c:v>432.6702072002601</c:v>
                </c:pt>
                <c:pt idx="27806">
                  <c:v>432.0766632016699</c:v>
                </c:pt>
                <c:pt idx="27807">
                  <c:v>431.60300315397</c:v>
                </c:pt>
                <c:pt idx="27808">
                  <c:v>432.5130438355601</c:v>
                </c:pt>
                <c:pt idx="27809">
                  <c:v>435.838654385279</c:v>
                </c:pt>
                <c:pt idx="27810">
                  <c:v>451.9669092260696</c:v>
                </c:pt>
                <c:pt idx="27811">
                  <c:v>484.5327074971696</c:v>
                </c:pt>
                <c:pt idx="27812">
                  <c:v>518.27631890797</c:v>
                </c:pt>
                <c:pt idx="27813">
                  <c:v>506.2747096419699</c:v>
                </c:pt>
                <c:pt idx="27814">
                  <c:v>504.108098788189</c:v>
                </c:pt>
                <c:pt idx="27815">
                  <c:v>504.1949415374</c:v>
                </c:pt>
                <c:pt idx="27817">
                  <c:v>501.9054262790899</c:v>
                </c:pt>
                <c:pt idx="27818">
                  <c:v>501.09348166493</c:v>
                </c:pt>
                <c:pt idx="27819">
                  <c:v>507.65975196825</c:v>
                </c:pt>
                <c:pt idx="27820">
                  <c:v>508.37610849544</c:v>
                </c:pt>
                <c:pt idx="27821">
                  <c:v>508.8507258012899</c:v>
                </c:pt>
                <c:pt idx="27822">
                  <c:v>508.0598150851301</c:v>
                </c:pt>
                <c:pt idx="27823">
                  <c:v>506.7231476496091</c:v>
                </c:pt>
                <c:pt idx="27824">
                  <c:v>506.5403269262699</c:v>
                </c:pt>
                <c:pt idx="27825">
                  <c:v>506.94405663041</c:v>
                </c:pt>
                <c:pt idx="27826">
                  <c:v>508.84639722362</c:v>
                </c:pt>
                <c:pt idx="27827">
                  <c:v>509.60232797559</c:v>
                </c:pt>
                <c:pt idx="27828">
                  <c:v>509.52489568195</c:v>
                </c:pt>
                <c:pt idx="27829">
                  <c:v>512.22145199922</c:v>
                </c:pt>
                <c:pt idx="27830">
                  <c:v>511.03124663905</c:v>
                </c:pt>
                <c:pt idx="27831">
                  <c:v>513.42512795754</c:v>
                </c:pt>
                <c:pt idx="27832">
                  <c:v>511.3157851000201</c:v>
                </c:pt>
                <c:pt idx="27833">
                  <c:v>512.23586031822</c:v>
                </c:pt>
                <c:pt idx="27834">
                  <c:v>512.35872572033</c:v>
                </c:pt>
                <c:pt idx="27835">
                  <c:v>514.64820627551</c:v>
                </c:pt>
                <c:pt idx="27836">
                  <c:v>512.72892616872</c:v>
                </c:pt>
                <c:pt idx="27837">
                  <c:v>511.25829502545</c:v>
                </c:pt>
                <c:pt idx="27838">
                  <c:v>511.2955118390796</c:v>
                </c:pt>
                <c:pt idx="27839">
                  <c:v>515.62484721399</c:v>
                </c:pt>
                <c:pt idx="27840">
                  <c:v>509.58880907505</c:v>
                </c:pt>
                <c:pt idx="27841">
                  <c:v>462.11488007557</c:v>
                </c:pt>
                <c:pt idx="27843">
                  <c:v>389.4439562199699</c:v>
                </c:pt>
                <c:pt idx="27844">
                  <c:v>355.267183167938</c:v>
                </c:pt>
                <c:pt idx="27845">
                  <c:v>262.5202712988111</c:v>
                </c:pt>
                <c:pt idx="27846">
                  <c:v>153.560817283868</c:v>
                </c:pt>
                <c:pt idx="27879">
                  <c:v>228.08693756962</c:v>
                </c:pt>
                <c:pt idx="27880">
                  <c:v>343.68486657868</c:v>
                </c:pt>
                <c:pt idx="27881">
                  <c:v>442.40052682835</c:v>
                </c:pt>
                <c:pt idx="27882">
                  <c:v>463.53204083167</c:v>
                </c:pt>
                <c:pt idx="27883">
                  <c:v>467.45948332386</c:v>
                </c:pt>
                <c:pt idx="27884">
                  <c:v>465.43587556233</c:v>
                </c:pt>
                <c:pt idx="27885">
                  <c:v>465.66212819597</c:v>
                </c:pt>
                <c:pt idx="27886">
                  <c:v>462.41339164774</c:v>
                </c:pt>
                <c:pt idx="27887">
                  <c:v>461.4583691779196</c:v>
                </c:pt>
                <c:pt idx="27888">
                  <c:v>457.80877537329</c:v>
                </c:pt>
                <c:pt idx="27889">
                  <c:v>456.741479462989</c:v>
                </c:pt>
                <c:pt idx="27890">
                  <c:v>452.1731882782791</c:v>
                </c:pt>
                <c:pt idx="27892">
                  <c:v>451.23021782923</c:v>
                </c:pt>
                <c:pt idx="27893">
                  <c:v>449.88662895364</c:v>
                </c:pt>
                <c:pt idx="27895">
                  <c:v>452.458235704499</c:v>
                </c:pt>
                <c:pt idx="27897">
                  <c:v>452.6395842291501</c:v>
                </c:pt>
                <c:pt idx="27898">
                  <c:v>453.4591837978901</c:v>
                </c:pt>
                <c:pt idx="27899">
                  <c:v>454.6982536406789</c:v>
                </c:pt>
                <c:pt idx="27900">
                  <c:v>451.434715374599</c:v>
                </c:pt>
                <c:pt idx="27901">
                  <c:v>455.36669334912</c:v>
                </c:pt>
                <c:pt idx="27902">
                  <c:v>453.82437222241</c:v>
                </c:pt>
                <c:pt idx="27903">
                  <c:v>452.70151262364</c:v>
                </c:pt>
                <c:pt idx="27904">
                  <c:v>454.9051204453891</c:v>
                </c:pt>
                <c:pt idx="27905">
                  <c:v>451.96503667771</c:v>
                </c:pt>
                <c:pt idx="27906">
                  <c:v>453.9319818112891</c:v>
                </c:pt>
                <c:pt idx="27907">
                  <c:v>453.3700760499999</c:v>
                </c:pt>
                <c:pt idx="27908">
                  <c:v>453.1533546450501</c:v>
                </c:pt>
                <c:pt idx="27909">
                  <c:v>452.2014684620291</c:v>
                </c:pt>
                <c:pt idx="27910">
                  <c:v>451.7301883387699</c:v>
                </c:pt>
                <c:pt idx="27912">
                  <c:v>452.62652222913</c:v>
                </c:pt>
                <c:pt idx="27913">
                  <c:v>453.407233402919</c:v>
                </c:pt>
                <c:pt idx="27915">
                  <c:v>452.491439432969</c:v>
                </c:pt>
                <c:pt idx="27916">
                  <c:v>451.2736019180791</c:v>
                </c:pt>
                <c:pt idx="27917">
                  <c:v>451.34604491235</c:v>
                </c:pt>
                <c:pt idx="27919">
                  <c:v>455.56561857998</c:v>
                </c:pt>
                <c:pt idx="27920">
                  <c:v>455.12062342642</c:v>
                </c:pt>
                <c:pt idx="27921">
                  <c:v>453.0418418025</c:v>
                </c:pt>
                <c:pt idx="27922">
                  <c:v>452.6901752963399</c:v>
                </c:pt>
                <c:pt idx="27923">
                  <c:v>455.3400408411201</c:v>
                </c:pt>
                <c:pt idx="27924">
                  <c:v>453.3184496772399</c:v>
                </c:pt>
                <c:pt idx="27925">
                  <c:v>452.31908435399</c:v>
                </c:pt>
                <c:pt idx="27926">
                  <c:v>451.89061959645</c:v>
                </c:pt>
                <c:pt idx="27927">
                  <c:v>454.1904006387</c:v>
                </c:pt>
                <c:pt idx="27928">
                  <c:v>453.13308953148</c:v>
                </c:pt>
                <c:pt idx="27929">
                  <c:v>453.25551051293</c:v>
                </c:pt>
                <c:pt idx="27930">
                  <c:v>454.4331654722781</c:v>
                </c:pt>
                <c:pt idx="27931">
                  <c:v>453.44444511423</c:v>
                </c:pt>
                <c:pt idx="27932">
                  <c:v>454.479930718289</c:v>
                </c:pt>
                <c:pt idx="27933">
                  <c:v>453.971109680209</c:v>
                </c:pt>
                <c:pt idx="27934">
                  <c:v>453.659337949979</c:v>
                </c:pt>
                <c:pt idx="27935">
                  <c:v>453.1818867671792</c:v>
                </c:pt>
                <c:pt idx="27936">
                  <c:v>451.49439131499</c:v>
                </c:pt>
                <c:pt idx="27937">
                  <c:v>452.67983688449</c:v>
                </c:pt>
                <c:pt idx="27938">
                  <c:v>453.53884229991</c:v>
                </c:pt>
                <c:pt idx="27939">
                  <c:v>454.3833365814596</c:v>
                </c:pt>
                <c:pt idx="27940">
                  <c:v>454.2787929522984</c:v>
                </c:pt>
                <c:pt idx="27941">
                  <c:v>453.24187069317</c:v>
                </c:pt>
                <c:pt idx="27942">
                  <c:v>455.90677341471</c:v>
                </c:pt>
                <c:pt idx="27943">
                  <c:v>455.12134053557</c:v>
                </c:pt>
                <c:pt idx="27944">
                  <c:v>454.0899124697899</c:v>
                </c:pt>
                <c:pt idx="27945">
                  <c:v>452.82061139249</c:v>
                </c:pt>
                <c:pt idx="27946">
                  <c:v>453.422385567519</c:v>
                </c:pt>
                <c:pt idx="27947">
                  <c:v>453.8617086107201</c:v>
                </c:pt>
                <c:pt idx="27948">
                  <c:v>453.62707650086</c:v>
                </c:pt>
                <c:pt idx="27949">
                  <c:v>453.8864814035899</c:v>
                </c:pt>
                <c:pt idx="27950">
                  <c:v>453.13549962797</c:v>
                </c:pt>
                <c:pt idx="27951">
                  <c:v>451.68452915436</c:v>
                </c:pt>
                <c:pt idx="27952">
                  <c:v>458.705552705699</c:v>
                </c:pt>
                <c:pt idx="27953">
                  <c:v>456.227120258169</c:v>
                </c:pt>
                <c:pt idx="27954">
                  <c:v>454.9947063748</c:v>
                </c:pt>
                <c:pt idx="27955">
                  <c:v>454.60278896348</c:v>
                </c:pt>
                <c:pt idx="27956">
                  <c:v>457.2301745875191</c:v>
                </c:pt>
                <c:pt idx="27957">
                  <c:v>457.9533227288599</c:v>
                </c:pt>
                <c:pt idx="27958">
                  <c:v>457.72983927381</c:v>
                </c:pt>
                <c:pt idx="27959">
                  <c:v>457.35415785286</c:v>
                </c:pt>
                <c:pt idx="27960">
                  <c:v>455.6454098013701</c:v>
                </c:pt>
                <c:pt idx="27961">
                  <c:v>454.9290987639891</c:v>
                </c:pt>
                <c:pt idx="27962">
                  <c:v>458.17257817318</c:v>
                </c:pt>
                <c:pt idx="27963">
                  <c:v>458.90856252586</c:v>
                </c:pt>
                <c:pt idx="27964">
                  <c:v>458.991591586029</c:v>
                </c:pt>
                <c:pt idx="27965">
                  <c:v>457.08536219336</c:v>
                </c:pt>
                <c:pt idx="27966">
                  <c:v>455.0842414569299</c:v>
                </c:pt>
                <c:pt idx="27967">
                  <c:v>457.4525784565788</c:v>
                </c:pt>
                <c:pt idx="27968">
                  <c:v>459.7195609829699</c:v>
                </c:pt>
                <c:pt idx="27969">
                  <c:v>457.73398963436</c:v>
                </c:pt>
                <c:pt idx="27970">
                  <c:v>456.7603961087101</c:v>
                </c:pt>
                <c:pt idx="27971">
                  <c:v>459.0637302295601</c:v>
                </c:pt>
                <c:pt idx="27972">
                  <c:v>458.78023767083</c:v>
                </c:pt>
                <c:pt idx="27973">
                  <c:v>457.21685342313</c:v>
                </c:pt>
                <c:pt idx="27974">
                  <c:v>456.4014971629092</c:v>
                </c:pt>
                <c:pt idx="27975">
                  <c:v>462.7952515420291</c:v>
                </c:pt>
                <c:pt idx="27976">
                  <c:v>461.8511143181191</c:v>
                </c:pt>
                <c:pt idx="27979">
                  <c:v>461.209329522</c:v>
                </c:pt>
                <c:pt idx="27981">
                  <c:v>459.9035635634999</c:v>
                </c:pt>
                <c:pt idx="27982">
                  <c:v>459.9567425835199</c:v>
                </c:pt>
                <c:pt idx="27986">
                  <c:v>464.430396716629</c:v>
                </c:pt>
                <c:pt idx="27987">
                  <c:v>466.0205144161888</c:v>
                </c:pt>
                <c:pt idx="27988">
                  <c:v>463.5288177581489</c:v>
                </c:pt>
                <c:pt idx="27989">
                  <c:v>462.4059817425891</c:v>
                </c:pt>
                <c:pt idx="27990">
                  <c:v>465.1101752791199</c:v>
                </c:pt>
                <c:pt idx="27991">
                  <c:v>465.0347805684899</c:v>
                </c:pt>
                <c:pt idx="27992">
                  <c:v>464.4297803627601</c:v>
                </c:pt>
                <c:pt idx="27993">
                  <c:v>467.4158132369599</c:v>
                </c:pt>
                <c:pt idx="27994">
                  <c:v>466.1655111599601</c:v>
                </c:pt>
                <c:pt idx="27995">
                  <c:v>464.93928516078</c:v>
                </c:pt>
                <c:pt idx="27996">
                  <c:v>463.64715141345</c:v>
                </c:pt>
                <c:pt idx="27997">
                  <c:v>463.0916197456985</c:v>
                </c:pt>
                <c:pt idx="27998">
                  <c:v>465.78521864173</c:v>
                </c:pt>
                <c:pt idx="27999">
                  <c:v>465.0733897244999</c:v>
                </c:pt>
                <c:pt idx="28000">
                  <c:v>464.0219501483891</c:v>
                </c:pt>
                <c:pt idx="28001">
                  <c:v>464.5031646894301</c:v>
                </c:pt>
                <c:pt idx="28002">
                  <c:v>466.67401983209</c:v>
                </c:pt>
                <c:pt idx="28003">
                  <c:v>465.97340185485</c:v>
                </c:pt>
                <c:pt idx="28004">
                  <c:v>469.6072617050001</c:v>
                </c:pt>
                <c:pt idx="28005">
                  <c:v>468.45096115405</c:v>
                </c:pt>
                <c:pt idx="28006">
                  <c:v>467.95909627302</c:v>
                </c:pt>
                <c:pt idx="28007">
                  <c:v>467.05560025639</c:v>
                </c:pt>
                <c:pt idx="28008">
                  <c:v>466.93043883961</c:v>
                </c:pt>
                <c:pt idx="28009">
                  <c:v>465.9321961851791</c:v>
                </c:pt>
                <c:pt idx="28010">
                  <c:v>467.1534294390001</c:v>
                </c:pt>
                <c:pt idx="28012">
                  <c:v>471.5277883972099</c:v>
                </c:pt>
                <c:pt idx="28015">
                  <c:v>467.4636569201991</c:v>
                </c:pt>
                <c:pt idx="28016">
                  <c:v>467.4442921390701</c:v>
                </c:pt>
                <c:pt idx="28017">
                  <c:v>466.37387359532</c:v>
                </c:pt>
                <c:pt idx="28018">
                  <c:v>466.37312180776</c:v>
                </c:pt>
                <c:pt idx="28019">
                  <c:v>471.257120767889</c:v>
                </c:pt>
                <c:pt idx="28020">
                  <c:v>472.02085325576</c:v>
                </c:pt>
                <c:pt idx="28021">
                  <c:v>471.0110384186984</c:v>
                </c:pt>
                <c:pt idx="28022">
                  <c:v>471.0470289171699</c:v>
                </c:pt>
                <c:pt idx="28023">
                  <c:v>456.3798290399</c:v>
                </c:pt>
                <c:pt idx="28024">
                  <c:v>318.3866510400399</c:v>
                </c:pt>
                <c:pt idx="28065">
                  <c:v>248.755054012065</c:v>
                </c:pt>
                <c:pt idx="28066">
                  <c:v>401.25448767702</c:v>
                </c:pt>
                <c:pt idx="28068">
                  <c:v>577.77647801674</c:v>
                </c:pt>
                <c:pt idx="28069">
                  <c:v>575.4671457100486</c:v>
                </c:pt>
                <c:pt idx="28070">
                  <c:v>573.3259558991588</c:v>
                </c:pt>
                <c:pt idx="28071">
                  <c:v>578.23873627893</c:v>
                </c:pt>
                <c:pt idx="28072">
                  <c:v>578.07050713326</c:v>
                </c:pt>
                <c:pt idx="28073">
                  <c:v>575.42133288629</c:v>
                </c:pt>
                <c:pt idx="28074">
                  <c:v>571.77337455184</c:v>
                </c:pt>
                <c:pt idx="28075">
                  <c:v>564.08749224135</c:v>
                </c:pt>
                <c:pt idx="28076">
                  <c:v>563.96539375413</c:v>
                </c:pt>
                <c:pt idx="28077">
                  <c:v>561.1088547177905</c:v>
                </c:pt>
                <c:pt idx="28078">
                  <c:v>557.06589056793</c:v>
                </c:pt>
                <c:pt idx="28079">
                  <c:v>551.17474858531</c:v>
                </c:pt>
                <c:pt idx="28080">
                  <c:v>549.64176854084</c:v>
                </c:pt>
                <c:pt idx="28082">
                  <c:v>526.27506990604</c:v>
                </c:pt>
                <c:pt idx="28083">
                  <c:v>515.12813573607</c:v>
                </c:pt>
                <c:pt idx="28084">
                  <c:v>507.97489304277</c:v>
                </c:pt>
                <c:pt idx="28085">
                  <c:v>499.64340627316</c:v>
                </c:pt>
                <c:pt idx="28087">
                  <c:v>494.2195753009</c:v>
                </c:pt>
                <c:pt idx="28088">
                  <c:v>493.3054208035701</c:v>
                </c:pt>
                <c:pt idx="28089">
                  <c:v>489.40806359645</c:v>
                </c:pt>
                <c:pt idx="28090">
                  <c:v>488.11915056046</c:v>
                </c:pt>
                <c:pt idx="28091">
                  <c:v>486.1789280443301</c:v>
                </c:pt>
                <c:pt idx="28092">
                  <c:v>481.296130885499</c:v>
                </c:pt>
                <c:pt idx="28094">
                  <c:v>479.6378817830701</c:v>
                </c:pt>
                <c:pt idx="28095">
                  <c:v>478.9726757239601</c:v>
                </c:pt>
                <c:pt idx="28096">
                  <c:v>478.69391418131</c:v>
                </c:pt>
                <c:pt idx="28098">
                  <c:v>482.74498513076</c:v>
                </c:pt>
                <c:pt idx="28099">
                  <c:v>482.03046518816</c:v>
                </c:pt>
                <c:pt idx="28100">
                  <c:v>483.218374022539</c:v>
                </c:pt>
                <c:pt idx="28102">
                  <c:v>482.19476055729</c:v>
                </c:pt>
                <c:pt idx="28104">
                  <c:v>481.6484744078201</c:v>
                </c:pt>
                <c:pt idx="28105">
                  <c:v>479.278396206559</c:v>
                </c:pt>
                <c:pt idx="28106">
                  <c:v>479.79909006482</c:v>
                </c:pt>
                <c:pt idx="28107">
                  <c:v>484.35074182084</c:v>
                </c:pt>
                <c:pt idx="28108">
                  <c:v>481.60091780311</c:v>
                </c:pt>
                <c:pt idx="28109">
                  <c:v>482.5597422796301</c:v>
                </c:pt>
                <c:pt idx="28110">
                  <c:v>483.121769261489</c:v>
                </c:pt>
                <c:pt idx="28111">
                  <c:v>483.53055130962</c:v>
                </c:pt>
                <c:pt idx="28113">
                  <c:v>481.400118826899</c:v>
                </c:pt>
                <c:pt idx="28114">
                  <c:v>482.26131733094</c:v>
                </c:pt>
                <c:pt idx="28115">
                  <c:v>487.25184142771</c:v>
                </c:pt>
                <c:pt idx="28116">
                  <c:v>483.3388033166499</c:v>
                </c:pt>
                <c:pt idx="28117">
                  <c:v>486.09214799566</c:v>
                </c:pt>
                <c:pt idx="28118">
                  <c:v>487.7914508390601</c:v>
                </c:pt>
                <c:pt idx="28120">
                  <c:v>499.71666216492</c:v>
                </c:pt>
                <c:pt idx="28121">
                  <c:v>507.2915490994499</c:v>
                </c:pt>
                <c:pt idx="28122">
                  <c:v>516.9828570602201</c:v>
                </c:pt>
                <c:pt idx="28123">
                  <c:v>532.02907821735</c:v>
                </c:pt>
                <c:pt idx="28124">
                  <c:v>551.49068897617</c:v>
                </c:pt>
                <c:pt idx="28125">
                  <c:v>568.28239274183</c:v>
                </c:pt>
                <c:pt idx="28126">
                  <c:v>572.89827654825</c:v>
                </c:pt>
                <c:pt idx="28128">
                  <c:v>566.85138404847</c:v>
                </c:pt>
                <c:pt idx="28129">
                  <c:v>569.691329616</c:v>
                </c:pt>
                <c:pt idx="28130">
                  <c:v>571.19705566539</c:v>
                </c:pt>
                <c:pt idx="28131">
                  <c:v>571.13264804418</c:v>
                </c:pt>
                <c:pt idx="28132">
                  <c:v>571.20558023277</c:v>
                </c:pt>
                <c:pt idx="28133">
                  <c:v>572.65440479082</c:v>
                </c:pt>
                <c:pt idx="28134">
                  <c:v>571.5569003234989</c:v>
                </c:pt>
                <c:pt idx="28135">
                  <c:v>574.43336850427</c:v>
                </c:pt>
                <c:pt idx="28136">
                  <c:v>571.1590110525</c:v>
                </c:pt>
                <c:pt idx="28137">
                  <c:v>569.72382592466</c:v>
                </c:pt>
                <c:pt idx="28138">
                  <c:v>578.33058895376</c:v>
                </c:pt>
                <c:pt idx="28139">
                  <c:v>578.31832065606</c:v>
                </c:pt>
                <c:pt idx="28140">
                  <c:v>575.9365926845383</c:v>
                </c:pt>
                <c:pt idx="28141">
                  <c:v>576.89224026868</c:v>
                </c:pt>
                <c:pt idx="28142">
                  <c:v>578.03157715784</c:v>
                </c:pt>
                <c:pt idx="28143">
                  <c:v>576.3662928321683</c:v>
                </c:pt>
                <c:pt idx="28144">
                  <c:v>575.7292558079089</c:v>
                </c:pt>
                <c:pt idx="28145">
                  <c:v>577.73364677601</c:v>
                </c:pt>
                <c:pt idx="28146">
                  <c:v>581.03331497835</c:v>
                </c:pt>
                <c:pt idx="28147">
                  <c:v>579.02337542324</c:v>
                </c:pt>
                <c:pt idx="28148">
                  <c:v>581.76547215787</c:v>
                </c:pt>
                <c:pt idx="28149">
                  <c:v>579.38492040635</c:v>
                </c:pt>
                <c:pt idx="28150">
                  <c:v>575.62578557415</c:v>
                </c:pt>
                <c:pt idx="28151">
                  <c:v>574.11763175924</c:v>
                </c:pt>
                <c:pt idx="28152">
                  <c:v>574.88961249914</c:v>
                </c:pt>
                <c:pt idx="28153">
                  <c:v>569.95891066271</c:v>
                </c:pt>
                <c:pt idx="28154">
                  <c:v>567.5388682821099</c:v>
                </c:pt>
                <c:pt idx="28155">
                  <c:v>567.4384362225001</c:v>
                </c:pt>
                <c:pt idx="28156">
                  <c:v>564.08506821966</c:v>
                </c:pt>
                <c:pt idx="28157">
                  <c:v>559.32404991585</c:v>
                </c:pt>
                <c:pt idx="28158">
                  <c:v>557.9308808557294</c:v>
                </c:pt>
                <c:pt idx="28159">
                  <c:v>553.68328292462</c:v>
                </c:pt>
                <c:pt idx="28161">
                  <c:v>545.7996258214089</c:v>
                </c:pt>
                <c:pt idx="28162">
                  <c:v>539.2336316885201</c:v>
                </c:pt>
                <c:pt idx="28163">
                  <c:v>534.94163457366</c:v>
                </c:pt>
                <c:pt idx="28164">
                  <c:v>523.71251426035</c:v>
                </c:pt>
                <c:pt idx="28165">
                  <c:v>509.26351103346</c:v>
                </c:pt>
                <c:pt idx="28166">
                  <c:v>501.8561342843699</c:v>
                </c:pt>
                <c:pt idx="28167">
                  <c:v>495.9100110770696</c:v>
                </c:pt>
                <c:pt idx="28168">
                  <c:v>487.8189946672891</c:v>
                </c:pt>
                <c:pt idx="28169">
                  <c:v>488.44936900917</c:v>
                </c:pt>
                <c:pt idx="28170">
                  <c:v>481.93985168372</c:v>
                </c:pt>
                <c:pt idx="28171">
                  <c:v>481.54894260705</c:v>
                </c:pt>
                <c:pt idx="28173">
                  <c:v>478.9984881316796</c:v>
                </c:pt>
                <c:pt idx="28176">
                  <c:v>478.83142087481</c:v>
                </c:pt>
                <c:pt idx="28177">
                  <c:v>477.30265060545</c:v>
                </c:pt>
                <c:pt idx="28178">
                  <c:v>478.62264662461</c:v>
                </c:pt>
                <c:pt idx="28179">
                  <c:v>481.7391389557787</c:v>
                </c:pt>
                <c:pt idx="28180">
                  <c:v>479.76873119199</c:v>
                </c:pt>
                <c:pt idx="28182">
                  <c:v>478.51008056884</c:v>
                </c:pt>
                <c:pt idx="28184">
                  <c:v>478.88284924554</c:v>
                </c:pt>
                <c:pt idx="28185">
                  <c:v>481.04462092645</c:v>
                </c:pt>
                <c:pt idx="28186">
                  <c:v>477.89660718189</c:v>
                </c:pt>
                <c:pt idx="28187">
                  <c:v>477.37073203439</c:v>
                </c:pt>
                <c:pt idx="28188">
                  <c:v>479.70956027719</c:v>
                </c:pt>
                <c:pt idx="28189">
                  <c:v>478.14066591415</c:v>
                </c:pt>
                <c:pt idx="28190">
                  <c:v>477.44656447046</c:v>
                </c:pt>
                <c:pt idx="28191">
                  <c:v>476.0343004114</c:v>
                </c:pt>
                <c:pt idx="28192">
                  <c:v>478.181911965899</c:v>
                </c:pt>
                <c:pt idx="28193">
                  <c:v>476.85303937033</c:v>
                </c:pt>
                <c:pt idx="28194">
                  <c:v>476.07092803848</c:v>
                </c:pt>
                <c:pt idx="28195">
                  <c:v>476.095305808009</c:v>
                </c:pt>
                <c:pt idx="28196">
                  <c:v>476.1794095160101</c:v>
                </c:pt>
                <c:pt idx="28197">
                  <c:v>479.2387659019491</c:v>
                </c:pt>
                <c:pt idx="28198">
                  <c:v>477.6657514349</c:v>
                </c:pt>
                <c:pt idx="28199">
                  <c:v>479.06105270143</c:v>
                </c:pt>
                <c:pt idx="28200">
                  <c:v>477.6393303916699</c:v>
                </c:pt>
                <c:pt idx="28201">
                  <c:v>484.02045696532</c:v>
                </c:pt>
                <c:pt idx="28202">
                  <c:v>481.9782171721788</c:v>
                </c:pt>
                <c:pt idx="28203">
                  <c:v>483.2610776484989</c:v>
                </c:pt>
                <c:pt idx="28204">
                  <c:v>487.8720199315699</c:v>
                </c:pt>
                <c:pt idx="28206">
                  <c:v>516.9573401360501</c:v>
                </c:pt>
                <c:pt idx="28207">
                  <c:v>543.5811001544494</c:v>
                </c:pt>
                <c:pt idx="28208">
                  <c:v>568.37359487846</c:v>
                </c:pt>
                <c:pt idx="28209">
                  <c:v>521.03014039915</c:v>
                </c:pt>
                <c:pt idx="28210">
                  <c:v>425.3205526864829</c:v>
                </c:pt>
                <c:pt idx="28211">
                  <c:v>155.5917881941492</c:v>
                </c:pt>
                <c:pt idx="28235">
                  <c:v>147.578737914071</c:v>
                </c:pt>
                <c:pt idx="28236">
                  <c:v>297.5319606933481</c:v>
                </c:pt>
                <c:pt idx="28237">
                  <c:v>476.093342058239</c:v>
                </c:pt>
                <c:pt idx="28238">
                  <c:v>548.5695837633</c:v>
                </c:pt>
                <c:pt idx="28240">
                  <c:v>554.7654510857184</c:v>
                </c:pt>
                <c:pt idx="28241">
                  <c:v>554.15412523851</c:v>
                </c:pt>
                <c:pt idx="28242">
                  <c:v>547.14234863248</c:v>
                </c:pt>
                <c:pt idx="28243">
                  <c:v>546.6304027914089</c:v>
                </c:pt>
                <c:pt idx="28244">
                  <c:v>547.6982900434001</c:v>
                </c:pt>
                <c:pt idx="28245">
                  <c:v>548.22973018894</c:v>
                </c:pt>
                <c:pt idx="28246">
                  <c:v>544.3167570534088</c:v>
                </c:pt>
                <c:pt idx="28247">
                  <c:v>548.7279353919394</c:v>
                </c:pt>
                <c:pt idx="28248">
                  <c:v>548.88360915778</c:v>
                </c:pt>
                <c:pt idx="28250">
                  <c:v>546.60228751487</c:v>
                </c:pt>
                <c:pt idx="28251">
                  <c:v>548.3891221502194</c:v>
                </c:pt>
                <c:pt idx="28252">
                  <c:v>548.8142670440787</c:v>
                </c:pt>
                <c:pt idx="28253">
                  <c:v>551.9443259557401</c:v>
                </c:pt>
                <c:pt idx="28254">
                  <c:v>556.1427064394194</c:v>
                </c:pt>
                <c:pt idx="28256">
                  <c:v>552.2161238014783</c:v>
                </c:pt>
                <c:pt idx="28257">
                  <c:v>549.90132529609</c:v>
                </c:pt>
                <c:pt idx="28259">
                  <c:v>552.38310016074</c:v>
                </c:pt>
                <c:pt idx="28260">
                  <c:v>549.84943202776</c:v>
                </c:pt>
                <c:pt idx="28261">
                  <c:v>557.2412933358401</c:v>
                </c:pt>
                <c:pt idx="28262">
                  <c:v>554.9220660228889</c:v>
                </c:pt>
                <c:pt idx="28263">
                  <c:v>556.3570430111901</c:v>
                </c:pt>
                <c:pt idx="28264">
                  <c:v>555.10044522655</c:v>
                </c:pt>
                <c:pt idx="28265">
                  <c:v>555.26868556452</c:v>
                </c:pt>
                <c:pt idx="28266">
                  <c:v>554.51467386379</c:v>
                </c:pt>
                <c:pt idx="28267">
                  <c:v>559.4159117672001</c:v>
                </c:pt>
                <c:pt idx="28268">
                  <c:v>555.27714795371</c:v>
                </c:pt>
                <c:pt idx="28269">
                  <c:v>559.0802007508601</c:v>
                </c:pt>
                <c:pt idx="28270">
                  <c:v>559.04938972312</c:v>
                </c:pt>
                <c:pt idx="28271">
                  <c:v>561.107472950671</c:v>
                </c:pt>
                <c:pt idx="28272">
                  <c:v>562.5464239862494</c:v>
                </c:pt>
                <c:pt idx="28273">
                  <c:v>568.3619251592078</c:v>
                </c:pt>
                <c:pt idx="28274">
                  <c:v>572.48676930046</c:v>
                </c:pt>
                <c:pt idx="28275">
                  <c:v>576.4923210956588</c:v>
                </c:pt>
                <c:pt idx="28276">
                  <c:v>569.6783891226</c:v>
                </c:pt>
                <c:pt idx="28277">
                  <c:v>565.05044805222</c:v>
                </c:pt>
                <c:pt idx="28278">
                  <c:v>556.67021014735</c:v>
                </c:pt>
                <c:pt idx="28279">
                  <c:v>548.6092218224585</c:v>
                </c:pt>
                <c:pt idx="28280">
                  <c:v>533.18244570141</c:v>
                </c:pt>
                <c:pt idx="28281">
                  <c:v>521.97867023716</c:v>
                </c:pt>
                <c:pt idx="28282">
                  <c:v>501.17278452767</c:v>
                </c:pt>
                <c:pt idx="28283">
                  <c:v>487.7200577887696</c:v>
                </c:pt>
                <c:pt idx="28284">
                  <c:v>475.6133031958201</c:v>
                </c:pt>
                <c:pt idx="28285">
                  <c:v>474.5237008710299</c:v>
                </c:pt>
                <c:pt idx="28287">
                  <c:v>472.50518988058</c:v>
                </c:pt>
                <c:pt idx="28288">
                  <c:v>476.65306410684</c:v>
                </c:pt>
                <c:pt idx="28289">
                  <c:v>473.64709054834</c:v>
                </c:pt>
                <c:pt idx="28290">
                  <c:v>475.7425096132401</c:v>
                </c:pt>
                <c:pt idx="28291">
                  <c:v>472.61136921485</c:v>
                </c:pt>
                <c:pt idx="28292">
                  <c:v>474.0969929367</c:v>
                </c:pt>
                <c:pt idx="28293">
                  <c:v>475.13195208693</c:v>
                </c:pt>
                <c:pt idx="28294">
                  <c:v>476.52767559421</c:v>
                </c:pt>
                <c:pt idx="28295">
                  <c:v>472.5020598884699</c:v>
                </c:pt>
                <c:pt idx="28296">
                  <c:v>474.03481821414</c:v>
                </c:pt>
                <c:pt idx="28297">
                  <c:v>475.2368141599399</c:v>
                </c:pt>
                <c:pt idx="28298">
                  <c:v>472.91630182554</c:v>
                </c:pt>
                <c:pt idx="28299">
                  <c:v>476.64455139004</c:v>
                </c:pt>
                <c:pt idx="28300">
                  <c:v>473.5121986404199</c:v>
                </c:pt>
                <c:pt idx="28301">
                  <c:v>474.65546604047</c:v>
                </c:pt>
                <c:pt idx="28302">
                  <c:v>475.4876578032896</c:v>
                </c:pt>
                <c:pt idx="28303">
                  <c:v>471.870126375679</c:v>
                </c:pt>
                <c:pt idx="28304">
                  <c:v>475.0028234879101</c:v>
                </c:pt>
                <c:pt idx="28305">
                  <c:v>474.0728198494999</c:v>
                </c:pt>
                <c:pt idx="28306">
                  <c:v>474.02230719695</c:v>
                </c:pt>
                <c:pt idx="28307">
                  <c:v>474.6642898858403</c:v>
                </c:pt>
                <c:pt idx="28308">
                  <c:v>472.397516402649</c:v>
                </c:pt>
                <c:pt idx="28309">
                  <c:v>473.02097680623</c:v>
                </c:pt>
                <c:pt idx="28310">
                  <c:v>478.40984848427</c:v>
                </c:pt>
                <c:pt idx="28311">
                  <c:v>474.4068365130499</c:v>
                </c:pt>
                <c:pt idx="28312">
                  <c:v>476.00486919268</c:v>
                </c:pt>
                <c:pt idx="28313">
                  <c:v>477.3692261199</c:v>
                </c:pt>
                <c:pt idx="28314">
                  <c:v>472.8323656152999</c:v>
                </c:pt>
                <c:pt idx="28315">
                  <c:v>477.503617771399</c:v>
                </c:pt>
                <c:pt idx="28316">
                  <c:v>478.06379422026</c:v>
                </c:pt>
                <c:pt idx="28317">
                  <c:v>473.81714412584</c:v>
                </c:pt>
                <c:pt idx="28318">
                  <c:v>474.6219813062</c:v>
                </c:pt>
                <c:pt idx="28319">
                  <c:v>475.33181410712</c:v>
                </c:pt>
                <c:pt idx="28320">
                  <c:v>475.82995161517</c:v>
                </c:pt>
                <c:pt idx="28321">
                  <c:v>474.7319209679091</c:v>
                </c:pt>
                <c:pt idx="28322">
                  <c:v>475.35844833336</c:v>
                </c:pt>
                <c:pt idx="28323">
                  <c:v>476.01542280731</c:v>
                </c:pt>
                <c:pt idx="28324">
                  <c:v>476.3226431196601</c:v>
                </c:pt>
                <c:pt idx="28325">
                  <c:v>472.2665234332196</c:v>
                </c:pt>
                <c:pt idx="28326">
                  <c:v>473.40932210551</c:v>
                </c:pt>
                <c:pt idx="28327">
                  <c:v>474.1860262557699</c:v>
                </c:pt>
                <c:pt idx="28328">
                  <c:v>479.34933470434</c:v>
                </c:pt>
                <c:pt idx="28329">
                  <c:v>475.59583804414</c:v>
                </c:pt>
                <c:pt idx="28330">
                  <c:v>475.66088024249</c:v>
                </c:pt>
                <c:pt idx="28331">
                  <c:v>476.482537349979</c:v>
                </c:pt>
                <c:pt idx="28332">
                  <c:v>475.9022868877401</c:v>
                </c:pt>
                <c:pt idx="28333">
                  <c:v>472.49738769379</c:v>
                </c:pt>
                <c:pt idx="28334">
                  <c:v>476.6964977835599</c:v>
                </c:pt>
                <c:pt idx="28335">
                  <c:v>475.9890189625387</c:v>
                </c:pt>
                <c:pt idx="28336">
                  <c:v>477.15394414235</c:v>
                </c:pt>
                <c:pt idx="28337">
                  <c:v>477.36643082078</c:v>
                </c:pt>
                <c:pt idx="28338">
                  <c:v>476.76496773985</c:v>
                </c:pt>
                <c:pt idx="28339">
                  <c:v>476.917072042959</c:v>
                </c:pt>
                <c:pt idx="28340">
                  <c:v>479.287687746299</c:v>
                </c:pt>
                <c:pt idx="28341">
                  <c:v>475.5859637040099</c:v>
                </c:pt>
                <c:pt idx="28342">
                  <c:v>475.09382981915</c:v>
                </c:pt>
                <c:pt idx="28343">
                  <c:v>475.0626170517401</c:v>
                </c:pt>
                <c:pt idx="28344">
                  <c:v>473.45481767967</c:v>
                </c:pt>
                <c:pt idx="28345">
                  <c:v>476.50933718915</c:v>
                </c:pt>
                <c:pt idx="28346">
                  <c:v>476.2013209312692</c:v>
                </c:pt>
                <c:pt idx="28347">
                  <c:v>476.42475960341</c:v>
                </c:pt>
                <c:pt idx="28348">
                  <c:v>475.8763327015788</c:v>
                </c:pt>
                <c:pt idx="28349">
                  <c:v>474.17088770286</c:v>
                </c:pt>
                <c:pt idx="28350">
                  <c:v>478.14541447212</c:v>
                </c:pt>
                <c:pt idx="28351">
                  <c:v>476.3596019682792</c:v>
                </c:pt>
                <c:pt idx="28352">
                  <c:v>475.52037946373</c:v>
                </c:pt>
                <c:pt idx="28353">
                  <c:v>475.6244152306999</c:v>
                </c:pt>
                <c:pt idx="28354">
                  <c:v>295.3400846168167</c:v>
                </c:pt>
                <c:pt idx="28355">
                  <c:v>294.502514407639</c:v>
                </c:pt>
                <c:pt idx="28528">
                  <c:v>233.0496431159191</c:v>
                </c:pt>
                <c:pt idx="28529">
                  <c:v>232.3735150682569</c:v>
                </c:pt>
                <c:pt idx="28530">
                  <c:v>474.2223262460191</c:v>
                </c:pt>
                <c:pt idx="28531">
                  <c:v>473.40208497412</c:v>
                </c:pt>
                <c:pt idx="28532">
                  <c:v>474.086405992249</c:v>
                </c:pt>
                <c:pt idx="28533">
                  <c:v>475.4556984048899</c:v>
                </c:pt>
                <c:pt idx="28534">
                  <c:v>476.37360158194</c:v>
                </c:pt>
                <c:pt idx="28535">
                  <c:v>477.19566014767</c:v>
                </c:pt>
                <c:pt idx="28536">
                  <c:v>477.7933025913699</c:v>
                </c:pt>
                <c:pt idx="28537">
                  <c:v>478.3481292596092</c:v>
                </c:pt>
                <c:pt idx="28538">
                  <c:v>475.16217542614</c:v>
                </c:pt>
                <c:pt idx="28539">
                  <c:v>475.26828850379</c:v>
                </c:pt>
                <c:pt idx="28540">
                  <c:v>475.5364154433891</c:v>
                </c:pt>
                <c:pt idx="28541">
                  <c:v>476.51968182406</c:v>
                </c:pt>
                <c:pt idx="28542">
                  <c:v>477.9303290837699</c:v>
                </c:pt>
                <c:pt idx="28543">
                  <c:v>476.064054767179</c:v>
                </c:pt>
                <c:pt idx="28544">
                  <c:v>477.2804657307601</c:v>
                </c:pt>
                <c:pt idx="28545">
                  <c:v>476.08285727737</c:v>
                </c:pt>
                <c:pt idx="28546">
                  <c:v>474.90487614687</c:v>
                </c:pt>
                <c:pt idx="28547">
                  <c:v>474.7649429826699</c:v>
                </c:pt>
                <c:pt idx="28548">
                  <c:v>475.3163378842791</c:v>
                </c:pt>
                <c:pt idx="28549">
                  <c:v>475.5443156230101</c:v>
                </c:pt>
                <c:pt idx="28550">
                  <c:v>476.62993960131</c:v>
                </c:pt>
                <c:pt idx="28551">
                  <c:v>473.8316792652191</c:v>
                </c:pt>
                <c:pt idx="28553">
                  <c:v>479.32980095574</c:v>
                </c:pt>
                <c:pt idx="28554">
                  <c:v>482.03204572232</c:v>
                </c:pt>
                <c:pt idx="28556">
                  <c:v>478.66086303224</c:v>
                </c:pt>
                <c:pt idx="28557">
                  <c:v>478.07231269078</c:v>
                </c:pt>
                <c:pt idx="28558">
                  <c:v>481.292107232149</c:v>
                </c:pt>
                <c:pt idx="28561">
                  <c:v>478.7823274728696</c:v>
                </c:pt>
                <c:pt idx="28562">
                  <c:v>479.3918549117299</c:v>
                </c:pt>
                <c:pt idx="28563">
                  <c:v>478.7790215742</c:v>
                </c:pt>
                <c:pt idx="28564">
                  <c:v>478.6499005458401</c:v>
                </c:pt>
                <c:pt idx="28565">
                  <c:v>468.715475305679</c:v>
                </c:pt>
                <c:pt idx="28566">
                  <c:v>461.6542954645301</c:v>
                </c:pt>
                <c:pt idx="28567">
                  <c:v>345.394218840721</c:v>
                </c:pt>
                <c:pt idx="28594">
                  <c:v>217.28329876057</c:v>
                </c:pt>
                <c:pt idx="28595">
                  <c:v>378.5552160475091</c:v>
                </c:pt>
                <c:pt idx="28596">
                  <c:v>509.0302352539196</c:v>
                </c:pt>
                <c:pt idx="28597">
                  <c:v>553.8628041991889</c:v>
                </c:pt>
                <c:pt idx="28598">
                  <c:v>556.04946236676</c:v>
                </c:pt>
                <c:pt idx="28599">
                  <c:v>556.73038853146</c:v>
                </c:pt>
                <c:pt idx="28600">
                  <c:v>554.57471354938</c:v>
                </c:pt>
                <c:pt idx="28601">
                  <c:v>555.9336320039594</c:v>
                </c:pt>
                <c:pt idx="28602">
                  <c:v>557.7951706377</c:v>
                </c:pt>
                <c:pt idx="28603">
                  <c:v>554.7303811425</c:v>
                </c:pt>
                <c:pt idx="28604">
                  <c:v>556.09799706904</c:v>
                </c:pt>
                <c:pt idx="28605">
                  <c:v>557.24023719166</c:v>
                </c:pt>
                <c:pt idx="28606">
                  <c:v>553.73420972602</c:v>
                </c:pt>
                <c:pt idx="28607">
                  <c:v>557.5658892928</c:v>
                </c:pt>
                <c:pt idx="28608">
                  <c:v>556.3325655440988</c:v>
                </c:pt>
                <c:pt idx="28609">
                  <c:v>556.30388531122</c:v>
                </c:pt>
                <c:pt idx="28610">
                  <c:v>555.24351773484</c:v>
                </c:pt>
                <c:pt idx="28611">
                  <c:v>557.3089684156394</c:v>
                </c:pt>
                <c:pt idx="28612">
                  <c:v>558.9606122896188</c:v>
                </c:pt>
                <c:pt idx="28613">
                  <c:v>556.3864633880394</c:v>
                </c:pt>
                <c:pt idx="28614">
                  <c:v>558.1986561019394</c:v>
                </c:pt>
                <c:pt idx="28615">
                  <c:v>555.3508158971388</c:v>
                </c:pt>
                <c:pt idx="28616">
                  <c:v>556.64878343232</c:v>
                </c:pt>
                <c:pt idx="28617">
                  <c:v>553.23255444698</c:v>
                </c:pt>
                <c:pt idx="28618">
                  <c:v>555.994807616</c:v>
                </c:pt>
                <c:pt idx="28619">
                  <c:v>558.6539217825789</c:v>
                </c:pt>
                <c:pt idx="28620">
                  <c:v>555.57354531954</c:v>
                </c:pt>
                <c:pt idx="28621">
                  <c:v>553.6731086769</c:v>
                </c:pt>
                <c:pt idx="28622">
                  <c:v>556.71522897166</c:v>
                </c:pt>
                <c:pt idx="28623">
                  <c:v>553.8402692963389</c:v>
                </c:pt>
                <c:pt idx="28624">
                  <c:v>557.25522933908</c:v>
                </c:pt>
                <c:pt idx="28625">
                  <c:v>557.3351009511</c:v>
                </c:pt>
                <c:pt idx="28626">
                  <c:v>563.80453850845</c:v>
                </c:pt>
                <c:pt idx="28627">
                  <c:v>562.90870892777</c:v>
                </c:pt>
                <c:pt idx="28628">
                  <c:v>566.3884378129201</c:v>
                </c:pt>
                <c:pt idx="28629">
                  <c:v>565.00631633361</c:v>
                </c:pt>
                <c:pt idx="28630">
                  <c:v>565.42257903184</c:v>
                </c:pt>
                <c:pt idx="28631">
                  <c:v>566.38458489704</c:v>
                </c:pt>
                <c:pt idx="28632">
                  <c:v>571.00128391809</c:v>
                </c:pt>
                <c:pt idx="28633">
                  <c:v>567.11077697312</c:v>
                </c:pt>
                <c:pt idx="28634">
                  <c:v>566.69342115558</c:v>
                </c:pt>
                <c:pt idx="28636">
                  <c:v>562.52479976478</c:v>
                </c:pt>
                <c:pt idx="28637">
                  <c:v>557.320418805548</c:v>
                </c:pt>
                <c:pt idx="28638">
                  <c:v>503.85090225505</c:v>
                </c:pt>
                <c:pt idx="28639">
                  <c:v>449.27044296398</c:v>
                </c:pt>
                <c:pt idx="28640">
                  <c:v>375.2983035470689</c:v>
                </c:pt>
                <c:pt idx="28641">
                  <c:v>303.8732515619399</c:v>
                </c:pt>
                <c:pt idx="28642">
                  <c:v>233.191999124156</c:v>
                </c:pt>
                <c:pt idx="28643">
                  <c:v>163.456842269453</c:v>
                </c:pt>
                <c:pt idx="28671">
                  <c:v>177.934584954289</c:v>
                </c:pt>
                <c:pt idx="28672">
                  <c:v>305.896112267719</c:v>
                </c:pt>
                <c:pt idx="28673">
                  <c:v>412.37185167756</c:v>
                </c:pt>
                <c:pt idx="28674">
                  <c:v>459.33402301317</c:v>
                </c:pt>
                <c:pt idx="28675">
                  <c:v>438.886632962059</c:v>
                </c:pt>
                <c:pt idx="28677">
                  <c:v>405.0262557996699</c:v>
                </c:pt>
                <c:pt idx="28678">
                  <c:v>406.48908883063</c:v>
                </c:pt>
                <c:pt idx="28679">
                  <c:v>411.66976846593</c:v>
                </c:pt>
                <c:pt idx="28680">
                  <c:v>402.64547416665</c:v>
                </c:pt>
                <c:pt idx="28681">
                  <c:v>405.6273741007301</c:v>
                </c:pt>
                <c:pt idx="28682">
                  <c:v>702.8881123307099</c:v>
                </c:pt>
                <c:pt idx="28683">
                  <c:v>702.9806275239289</c:v>
                </c:pt>
                <c:pt idx="28684">
                  <c:v>702.93569993639</c:v>
                </c:pt>
                <c:pt idx="28685">
                  <c:v>703.38631293399</c:v>
                </c:pt>
                <c:pt idx="28686">
                  <c:v>702.8175711424487</c:v>
                </c:pt>
                <c:pt idx="28687">
                  <c:v>704.26035091557</c:v>
                </c:pt>
                <c:pt idx="28688">
                  <c:v>703.6340919699</c:v>
                </c:pt>
                <c:pt idx="28689">
                  <c:v>703.6120184788199</c:v>
                </c:pt>
                <c:pt idx="28690">
                  <c:v>702.81358136908</c:v>
                </c:pt>
                <c:pt idx="28691">
                  <c:v>702.3894477134094</c:v>
                </c:pt>
                <c:pt idx="28692">
                  <c:v>702.3694019922789</c:v>
                </c:pt>
                <c:pt idx="28693">
                  <c:v>701.95318820183</c:v>
                </c:pt>
                <c:pt idx="28694">
                  <c:v>701.912202082848</c:v>
                </c:pt>
                <c:pt idx="28695">
                  <c:v>701.2401750756605</c:v>
                </c:pt>
                <c:pt idx="28697">
                  <c:v>702.2946031825201</c:v>
                </c:pt>
                <c:pt idx="28699">
                  <c:v>701.2291986219999</c:v>
                </c:pt>
                <c:pt idx="28700">
                  <c:v>658.718980411181</c:v>
                </c:pt>
                <c:pt idx="28701">
                  <c:v>471.3175907279218</c:v>
                </c:pt>
                <c:pt idx="28758">
                  <c:v>307.9313987867715</c:v>
                </c:pt>
                <c:pt idx="28759">
                  <c:v>415.444448393637</c:v>
                </c:pt>
                <c:pt idx="28760">
                  <c:v>416.7573371074191</c:v>
                </c:pt>
                <c:pt idx="28761">
                  <c:v>415.0905772367482</c:v>
                </c:pt>
                <c:pt idx="28762">
                  <c:v>417.1238948007305</c:v>
                </c:pt>
                <c:pt idx="28763">
                  <c:v>415.0786705334276</c:v>
                </c:pt>
                <c:pt idx="28764">
                  <c:v>417.3075803788284</c:v>
                </c:pt>
                <c:pt idx="28765">
                  <c:v>417.7964062677306</c:v>
                </c:pt>
                <c:pt idx="28766">
                  <c:v>461.7689959860352</c:v>
                </c:pt>
                <c:pt idx="28767">
                  <c:v>459.053031307924</c:v>
                </c:pt>
                <c:pt idx="28768">
                  <c:v>474.65748196492</c:v>
                </c:pt>
                <c:pt idx="28769">
                  <c:v>476.453823184422</c:v>
                </c:pt>
                <c:pt idx="28770">
                  <c:v>459.5631789104818</c:v>
                </c:pt>
                <c:pt idx="28771">
                  <c:v>459.7002074901635</c:v>
                </c:pt>
                <c:pt idx="28772">
                  <c:v>457.649285974588</c:v>
                </c:pt>
                <c:pt idx="28773">
                  <c:v>417.9204166699855</c:v>
                </c:pt>
                <c:pt idx="28774">
                  <c:v>415.771081875237</c:v>
                </c:pt>
                <c:pt idx="28777">
                  <c:v>419.352743157986</c:v>
                </c:pt>
                <c:pt idx="28778">
                  <c:v>395.4371839799452</c:v>
                </c:pt>
                <c:pt idx="28789">
                  <c:v>193.4390428417236</c:v>
                </c:pt>
                <c:pt idx="28791">
                  <c:v>419.7610639136989</c:v>
                </c:pt>
                <c:pt idx="28792">
                  <c:v>502.28894813323</c:v>
                </c:pt>
                <c:pt idx="28793">
                  <c:v>498.68522812964</c:v>
                </c:pt>
                <c:pt idx="28794">
                  <c:v>498.43546236305</c:v>
                </c:pt>
                <c:pt idx="28795">
                  <c:v>498.4639062113791</c:v>
                </c:pt>
                <c:pt idx="28796">
                  <c:v>499.073696474679</c:v>
                </c:pt>
                <c:pt idx="28797">
                  <c:v>503.7866202695399</c:v>
                </c:pt>
                <c:pt idx="28802">
                  <c:v>503.75885218672</c:v>
                </c:pt>
                <c:pt idx="28803">
                  <c:v>503.76799510072</c:v>
                </c:pt>
                <c:pt idx="28804">
                  <c:v>499.82701660182</c:v>
                </c:pt>
                <c:pt idx="28805">
                  <c:v>499.47640901045</c:v>
                </c:pt>
                <c:pt idx="28806">
                  <c:v>499.54552965341</c:v>
                </c:pt>
                <c:pt idx="28807">
                  <c:v>502.6249909002699</c:v>
                </c:pt>
                <c:pt idx="28808">
                  <c:v>503.05149783554</c:v>
                </c:pt>
                <c:pt idx="28810">
                  <c:v>499.4137100478389</c:v>
                </c:pt>
                <c:pt idx="28811">
                  <c:v>499.2367572566184</c:v>
                </c:pt>
                <c:pt idx="28812">
                  <c:v>498.9989304480384</c:v>
                </c:pt>
                <c:pt idx="28813">
                  <c:v>502.4815988673291</c:v>
                </c:pt>
                <c:pt idx="28814">
                  <c:v>501.85258341261</c:v>
                </c:pt>
                <c:pt idx="28815">
                  <c:v>501.981694721619</c:v>
                </c:pt>
                <c:pt idx="28816">
                  <c:v>503.97648882513</c:v>
                </c:pt>
                <c:pt idx="28818">
                  <c:v>499.815150244139</c:v>
                </c:pt>
                <c:pt idx="28820">
                  <c:v>503.207028061579</c:v>
                </c:pt>
                <c:pt idx="28821">
                  <c:v>502.5685491251299</c:v>
                </c:pt>
                <c:pt idx="28823">
                  <c:v>504.86247203199</c:v>
                </c:pt>
                <c:pt idx="28824">
                  <c:v>503.338023412219</c:v>
                </c:pt>
                <c:pt idx="28825">
                  <c:v>502.64242043868</c:v>
                </c:pt>
                <c:pt idx="28826">
                  <c:v>503.0610285750699</c:v>
                </c:pt>
                <c:pt idx="28829">
                  <c:v>501.9592430160401</c:v>
                </c:pt>
                <c:pt idx="28830">
                  <c:v>497.9563154894391</c:v>
                </c:pt>
                <c:pt idx="28835">
                  <c:v>503.0300252973199</c:v>
                </c:pt>
                <c:pt idx="28836">
                  <c:v>503.1059197951099</c:v>
                </c:pt>
                <c:pt idx="28837">
                  <c:v>501.27000407078</c:v>
                </c:pt>
                <c:pt idx="28838">
                  <c:v>501.3752463413601</c:v>
                </c:pt>
                <c:pt idx="28839">
                  <c:v>503.69123042384</c:v>
                </c:pt>
                <c:pt idx="28840">
                  <c:v>504.139105348199</c:v>
                </c:pt>
                <c:pt idx="28841">
                  <c:v>503.4023349295599</c:v>
                </c:pt>
                <c:pt idx="28842">
                  <c:v>503.07276133057</c:v>
                </c:pt>
                <c:pt idx="28843">
                  <c:v>505.51803608093</c:v>
                </c:pt>
                <c:pt idx="28844">
                  <c:v>505.78058302536</c:v>
                </c:pt>
                <c:pt idx="28845">
                  <c:v>506.74163716453</c:v>
                </c:pt>
                <c:pt idx="28846">
                  <c:v>509.35383437472</c:v>
                </c:pt>
                <c:pt idx="28847">
                  <c:v>512.8213733012899</c:v>
                </c:pt>
                <c:pt idx="28848">
                  <c:v>517.28145103089</c:v>
                </c:pt>
                <c:pt idx="28849">
                  <c:v>516.76799694519</c:v>
                </c:pt>
                <c:pt idx="28850">
                  <c:v>518.63288224249</c:v>
                </c:pt>
                <c:pt idx="28852">
                  <c:v>519.9922199294994</c:v>
                </c:pt>
                <c:pt idx="28853">
                  <c:v>519.7802874090501</c:v>
                </c:pt>
                <c:pt idx="28854">
                  <c:v>514.89525074928</c:v>
                </c:pt>
                <c:pt idx="28855">
                  <c:v>514.8318486232694</c:v>
                </c:pt>
                <c:pt idx="28856">
                  <c:v>513.6926032859486</c:v>
                </c:pt>
                <c:pt idx="28858">
                  <c:v>512.21331087334</c:v>
                </c:pt>
                <c:pt idx="28861">
                  <c:v>514.0647197828289</c:v>
                </c:pt>
                <c:pt idx="28862">
                  <c:v>516.0221498314683</c:v>
                </c:pt>
                <c:pt idx="28863">
                  <c:v>516.79795673515</c:v>
                </c:pt>
                <c:pt idx="28864">
                  <c:v>517.97094329959</c:v>
                </c:pt>
                <c:pt idx="28865">
                  <c:v>519.23776993176</c:v>
                </c:pt>
                <c:pt idx="28866">
                  <c:v>519.8892212057486</c:v>
                </c:pt>
                <c:pt idx="28867">
                  <c:v>518.43735201418</c:v>
                </c:pt>
                <c:pt idx="28868">
                  <c:v>517.8844397036</c:v>
                </c:pt>
                <c:pt idx="28869">
                  <c:v>515.38896329728</c:v>
                </c:pt>
                <c:pt idx="28870">
                  <c:v>514.35323895662</c:v>
                </c:pt>
                <c:pt idx="28871">
                  <c:v>512.07795258389</c:v>
                </c:pt>
                <c:pt idx="28872">
                  <c:v>509.5711280601091</c:v>
                </c:pt>
                <c:pt idx="28873">
                  <c:v>507.92737893176</c:v>
                </c:pt>
                <c:pt idx="28875">
                  <c:v>509.5014287542699</c:v>
                </c:pt>
                <c:pt idx="28876">
                  <c:v>505.01757522631</c:v>
                </c:pt>
                <c:pt idx="28877">
                  <c:v>502.72236078905</c:v>
                </c:pt>
                <c:pt idx="28878">
                  <c:v>501.88791541282</c:v>
                </c:pt>
                <c:pt idx="28879">
                  <c:v>502.50708443232</c:v>
                </c:pt>
                <c:pt idx="28880">
                  <c:v>502.0062019662989</c:v>
                </c:pt>
                <c:pt idx="28881">
                  <c:v>502.6053843665301</c:v>
                </c:pt>
                <c:pt idx="28882">
                  <c:v>502.016562350699</c:v>
                </c:pt>
                <c:pt idx="28883">
                  <c:v>502.26648503037</c:v>
                </c:pt>
                <c:pt idx="28884">
                  <c:v>502.70212281339</c:v>
                </c:pt>
                <c:pt idx="28885">
                  <c:v>501.0483015315799</c:v>
                </c:pt>
                <c:pt idx="28886">
                  <c:v>502.033276953619</c:v>
                </c:pt>
                <c:pt idx="28887">
                  <c:v>476.72157262703</c:v>
                </c:pt>
                <c:pt idx="28888">
                  <c:v>299.7718889055409</c:v>
                </c:pt>
                <c:pt idx="28919">
                  <c:v>153.5666017946999</c:v>
                </c:pt>
                <c:pt idx="28920">
                  <c:v>206.08576418462</c:v>
                </c:pt>
                <c:pt idx="28922">
                  <c:v>402.34776097037</c:v>
                </c:pt>
                <c:pt idx="28923">
                  <c:v>472.43994099776</c:v>
                </c:pt>
                <c:pt idx="28925">
                  <c:v>497.5031544900496</c:v>
                </c:pt>
                <c:pt idx="28926">
                  <c:v>497.74824965164</c:v>
                </c:pt>
                <c:pt idx="28927">
                  <c:v>498.91327638165</c:v>
                </c:pt>
                <c:pt idx="28928">
                  <c:v>498.5656920159401</c:v>
                </c:pt>
                <c:pt idx="28929">
                  <c:v>499.96935179996</c:v>
                </c:pt>
                <c:pt idx="28930">
                  <c:v>499.492190559619</c:v>
                </c:pt>
                <c:pt idx="28931">
                  <c:v>499.81253455632</c:v>
                </c:pt>
                <c:pt idx="28932">
                  <c:v>499.6294743722501</c:v>
                </c:pt>
                <c:pt idx="28933">
                  <c:v>499.63358765192</c:v>
                </c:pt>
                <c:pt idx="28934">
                  <c:v>502.67669573601</c:v>
                </c:pt>
                <c:pt idx="28935">
                  <c:v>501.6232451248901</c:v>
                </c:pt>
                <c:pt idx="28936">
                  <c:v>496.286521074679</c:v>
                </c:pt>
                <c:pt idx="28937">
                  <c:v>499.0814772021391</c:v>
                </c:pt>
                <c:pt idx="28938">
                  <c:v>498.4306779317699</c:v>
                </c:pt>
                <c:pt idx="28940">
                  <c:v>501.6900876747701</c:v>
                </c:pt>
                <c:pt idx="28941">
                  <c:v>498.32666420058</c:v>
                </c:pt>
                <c:pt idx="28942">
                  <c:v>498.95464423133</c:v>
                </c:pt>
                <c:pt idx="28943">
                  <c:v>499.32598146967</c:v>
                </c:pt>
                <c:pt idx="28944">
                  <c:v>499.9003450388199</c:v>
                </c:pt>
                <c:pt idx="28945">
                  <c:v>495.84074141531</c:v>
                </c:pt>
                <c:pt idx="28946">
                  <c:v>497.8963113202191</c:v>
                </c:pt>
                <c:pt idx="28947">
                  <c:v>498.45060136033</c:v>
                </c:pt>
                <c:pt idx="28948">
                  <c:v>497.71386753611</c:v>
                </c:pt>
                <c:pt idx="28949">
                  <c:v>497.3017674993901</c:v>
                </c:pt>
                <c:pt idx="28950">
                  <c:v>497.35360887916</c:v>
                </c:pt>
                <c:pt idx="28951">
                  <c:v>499.56849855153</c:v>
                </c:pt>
                <c:pt idx="28952">
                  <c:v>498.92542179695</c:v>
                </c:pt>
                <c:pt idx="28953">
                  <c:v>498.70509927675</c:v>
                </c:pt>
                <c:pt idx="28954">
                  <c:v>496.6609711150901</c:v>
                </c:pt>
                <c:pt idx="28955">
                  <c:v>499.1414349664099</c:v>
                </c:pt>
                <c:pt idx="28956">
                  <c:v>498.2466441492999</c:v>
                </c:pt>
                <c:pt idx="28957">
                  <c:v>496.18926137168</c:v>
                </c:pt>
                <c:pt idx="28958">
                  <c:v>498.7312004842696</c:v>
                </c:pt>
                <c:pt idx="28960">
                  <c:v>498.64678235093</c:v>
                </c:pt>
                <c:pt idx="28961">
                  <c:v>497.685334156989</c:v>
                </c:pt>
                <c:pt idx="28963">
                  <c:v>498.60832439275</c:v>
                </c:pt>
                <c:pt idx="28964">
                  <c:v>497.25082158153</c:v>
                </c:pt>
                <c:pt idx="28965">
                  <c:v>498.49188426395</c:v>
                </c:pt>
                <c:pt idx="28966">
                  <c:v>499.3852082678599</c:v>
                </c:pt>
                <c:pt idx="28967">
                  <c:v>499.37710380256</c:v>
                </c:pt>
                <c:pt idx="28968">
                  <c:v>492.735797782809</c:v>
                </c:pt>
                <c:pt idx="28969">
                  <c:v>475.2895695137201</c:v>
                </c:pt>
                <c:pt idx="28970">
                  <c:v>455.10899450861</c:v>
                </c:pt>
                <c:pt idx="28971">
                  <c:v>456.3327143091199</c:v>
                </c:pt>
                <c:pt idx="28972">
                  <c:v>454.7665157744592</c:v>
                </c:pt>
                <c:pt idx="28973">
                  <c:v>467.5967910021788</c:v>
                </c:pt>
                <c:pt idx="28976">
                  <c:v>495.0934430876399</c:v>
                </c:pt>
                <c:pt idx="28977">
                  <c:v>495.8774984559099</c:v>
                </c:pt>
                <c:pt idx="28978">
                  <c:v>495.6399368675299</c:v>
                </c:pt>
                <c:pt idx="28979">
                  <c:v>493.739994567119</c:v>
                </c:pt>
                <c:pt idx="28980">
                  <c:v>493.01031949483</c:v>
                </c:pt>
                <c:pt idx="28981">
                  <c:v>494.7791504995791</c:v>
                </c:pt>
                <c:pt idx="28982">
                  <c:v>497.36960985147</c:v>
                </c:pt>
                <c:pt idx="28983">
                  <c:v>495.51760821704</c:v>
                </c:pt>
                <c:pt idx="28984">
                  <c:v>497.760348099</c:v>
                </c:pt>
                <c:pt idx="28985">
                  <c:v>497.201969918429</c:v>
                </c:pt>
                <c:pt idx="28986">
                  <c:v>495.96974731345</c:v>
                </c:pt>
                <c:pt idx="28987">
                  <c:v>494.25620552726</c:v>
                </c:pt>
                <c:pt idx="28988">
                  <c:v>495.978714859029</c:v>
                </c:pt>
                <c:pt idx="28989">
                  <c:v>493.03198420455</c:v>
                </c:pt>
                <c:pt idx="28990">
                  <c:v>495.54250589069</c:v>
                </c:pt>
                <c:pt idx="28991">
                  <c:v>492.1911240638699</c:v>
                </c:pt>
                <c:pt idx="28992">
                  <c:v>491.5947901027999</c:v>
                </c:pt>
                <c:pt idx="28993">
                  <c:v>494.30573722137</c:v>
                </c:pt>
                <c:pt idx="28994">
                  <c:v>492.1294907496999</c:v>
                </c:pt>
                <c:pt idx="28995">
                  <c:v>491.7583374972591</c:v>
                </c:pt>
                <c:pt idx="28996">
                  <c:v>496.6731316353</c:v>
                </c:pt>
                <c:pt idx="28997">
                  <c:v>495.4273276004199</c:v>
                </c:pt>
                <c:pt idx="28998">
                  <c:v>493.5388652737701</c:v>
                </c:pt>
                <c:pt idx="28999">
                  <c:v>492.4765869637699</c:v>
                </c:pt>
                <c:pt idx="29000">
                  <c:v>493.772163497079</c:v>
                </c:pt>
                <c:pt idx="29001">
                  <c:v>492.724533207419</c:v>
                </c:pt>
                <c:pt idx="29002">
                  <c:v>491.34456055236</c:v>
                </c:pt>
                <c:pt idx="29003">
                  <c:v>491.1497540776799</c:v>
                </c:pt>
                <c:pt idx="29004">
                  <c:v>492.8160897463399</c:v>
                </c:pt>
                <c:pt idx="29005">
                  <c:v>491.55117046316</c:v>
                </c:pt>
                <c:pt idx="29007">
                  <c:v>493.1842850733103</c:v>
                </c:pt>
                <c:pt idx="29008">
                  <c:v>495.15553010215</c:v>
                </c:pt>
                <c:pt idx="29009">
                  <c:v>495.54870756772</c:v>
                </c:pt>
                <c:pt idx="29010">
                  <c:v>494.77516635536</c:v>
                </c:pt>
                <c:pt idx="29011">
                  <c:v>493.0706585080499</c:v>
                </c:pt>
                <c:pt idx="29012">
                  <c:v>491.8840032726699</c:v>
                </c:pt>
                <c:pt idx="29013">
                  <c:v>493.0158850421299</c:v>
                </c:pt>
                <c:pt idx="29014">
                  <c:v>492.2911009935696</c:v>
                </c:pt>
                <c:pt idx="29015">
                  <c:v>491.6210229685692</c:v>
                </c:pt>
                <c:pt idx="29019">
                  <c:v>497.26296280216</c:v>
                </c:pt>
                <c:pt idx="29020">
                  <c:v>517.00771045744</c:v>
                </c:pt>
                <c:pt idx="29021">
                  <c:v>556.02363047103</c:v>
                </c:pt>
                <c:pt idx="29022">
                  <c:v>588.85093005735</c:v>
                </c:pt>
                <c:pt idx="29023">
                  <c:v>567.61846761504</c:v>
                </c:pt>
                <c:pt idx="29024">
                  <c:v>565.23126730916</c:v>
                </c:pt>
                <c:pt idx="29025">
                  <c:v>565.93310067382</c:v>
                </c:pt>
                <c:pt idx="29026">
                  <c:v>563.68349960537</c:v>
                </c:pt>
                <c:pt idx="29027">
                  <c:v>562.01521651218</c:v>
                </c:pt>
                <c:pt idx="29028">
                  <c:v>562.97744293104</c:v>
                </c:pt>
                <c:pt idx="29029">
                  <c:v>563.81332265209</c:v>
                </c:pt>
                <c:pt idx="29030">
                  <c:v>566.8628223929272</c:v>
                </c:pt>
                <c:pt idx="29031">
                  <c:v>563.12407465514</c:v>
                </c:pt>
                <c:pt idx="29033">
                  <c:v>558.37142347282</c:v>
                </c:pt>
                <c:pt idx="29034">
                  <c:v>557.18044521431</c:v>
                </c:pt>
                <c:pt idx="29035">
                  <c:v>562.0221068306594</c:v>
                </c:pt>
                <c:pt idx="29037">
                  <c:v>562.34476594259</c:v>
                </c:pt>
                <c:pt idx="29038">
                  <c:v>547.02007056186</c:v>
                </c:pt>
                <c:pt idx="29039">
                  <c:v>471.07740033965</c:v>
                </c:pt>
                <c:pt idx="29041">
                  <c:v>247.3257497186901</c:v>
                </c:pt>
                <c:pt idx="29042">
                  <c:v>169.59912990575</c:v>
                </c:pt>
                <c:pt idx="29086">
                  <c:v>378.75703118247</c:v>
                </c:pt>
                <c:pt idx="29087">
                  <c:v>482.476657272569</c:v>
                </c:pt>
                <c:pt idx="29088">
                  <c:v>481.67172368512</c:v>
                </c:pt>
                <c:pt idx="29089">
                  <c:v>479.0328591622196</c:v>
                </c:pt>
                <c:pt idx="29090">
                  <c:v>473.36477396535</c:v>
                </c:pt>
                <c:pt idx="29091">
                  <c:v>473.5095425070999</c:v>
                </c:pt>
                <c:pt idx="29094">
                  <c:v>469.53320024576</c:v>
                </c:pt>
                <c:pt idx="29095">
                  <c:v>468.394735218239</c:v>
                </c:pt>
                <c:pt idx="29096">
                  <c:v>476.4373561085988</c:v>
                </c:pt>
                <c:pt idx="29097">
                  <c:v>474.37934440942</c:v>
                </c:pt>
                <c:pt idx="29098">
                  <c:v>478.17541831696</c:v>
                </c:pt>
                <c:pt idx="29099">
                  <c:v>477.04999131821</c:v>
                </c:pt>
                <c:pt idx="29100">
                  <c:v>481.1743971695201</c:v>
                </c:pt>
                <c:pt idx="29101">
                  <c:v>476.15555636311</c:v>
                </c:pt>
                <c:pt idx="29102">
                  <c:v>476.499001985239</c:v>
                </c:pt>
                <c:pt idx="29103">
                  <c:v>476.903829051589</c:v>
                </c:pt>
                <c:pt idx="29104">
                  <c:v>474.920987740079</c:v>
                </c:pt>
                <c:pt idx="29105">
                  <c:v>477.09008099261</c:v>
                </c:pt>
                <c:pt idx="29106">
                  <c:v>475.593078007559</c:v>
                </c:pt>
                <c:pt idx="29107">
                  <c:v>476.080771208779</c:v>
                </c:pt>
                <c:pt idx="29108">
                  <c:v>475.85822919881</c:v>
                </c:pt>
                <c:pt idx="29109">
                  <c:v>474.0519391055792</c:v>
                </c:pt>
                <c:pt idx="29110">
                  <c:v>477.573812917389</c:v>
                </c:pt>
                <c:pt idx="29111">
                  <c:v>473.936799886569</c:v>
                </c:pt>
                <c:pt idx="29112">
                  <c:v>477.0045340962891</c:v>
                </c:pt>
                <c:pt idx="29113">
                  <c:v>477.60965907088</c:v>
                </c:pt>
                <c:pt idx="29114">
                  <c:v>474.224451561679</c:v>
                </c:pt>
                <c:pt idx="29115">
                  <c:v>473.85209285188</c:v>
                </c:pt>
                <c:pt idx="29116">
                  <c:v>472.904324200179</c:v>
                </c:pt>
                <c:pt idx="29117">
                  <c:v>473.4295504442887</c:v>
                </c:pt>
                <c:pt idx="29118">
                  <c:v>473.3880919618396</c:v>
                </c:pt>
                <c:pt idx="29119">
                  <c:v>472.280585401679</c:v>
                </c:pt>
                <c:pt idx="29120">
                  <c:v>475.30585048405</c:v>
                </c:pt>
                <c:pt idx="29121">
                  <c:v>474.9477310492499</c:v>
                </c:pt>
                <c:pt idx="29122">
                  <c:v>476.06184860372</c:v>
                </c:pt>
                <c:pt idx="29123">
                  <c:v>476.39708576355</c:v>
                </c:pt>
                <c:pt idx="29124">
                  <c:v>476.14892736923</c:v>
                </c:pt>
                <c:pt idx="29125">
                  <c:v>475.13146947443</c:v>
                </c:pt>
                <c:pt idx="29126">
                  <c:v>476.803211740639</c:v>
                </c:pt>
                <c:pt idx="29127">
                  <c:v>475.30523583673</c:v>
                </c:pt>
                <c:pt idx="29128">
                  <c:v>476.6283951130899</c:v>
                </c:pt>
                <c:pt idx="29129">
                  <c:v>476.63756631895</c:v>
                </c:pt>
                <c:pt idx="29130">
                  <c:v>473.18425327367</c:v>
                </c:pt>
                <c:pt idx="29131">
                  <c:v>472.3435892129799</c:v>
                </c:pt>
                <c:pt idx="29132">
                  <c:v>473.9459273722891</c:v>
                </c:pt>
                <c:pt idx="29133">
                  <c:v>476.4522250690301</c:v>
                </c:pt>
                <c:pt idx="29134">
                  <c:v>474.8453195627</c:v>
                </c:pt>
                <c:pt idx="29135">
                  <c:v>475.28149191924</c:v>
                </c:pt>
                <c:pt idx="29136">
                  <c:v>475.48520188326</c:v>
                </c:pt>
                <c:pt idx="29137">
                  <c:v>479.9683569874088</c:v>
                </c:pt>
                <c:pt idx="29138">
                  <c:v>477.7388182898599</c:v>
                </c:pt>
                <c:pt idx="29139">
                  <c:v>476.2580543184791</c:v>
                </c:pt>
                <c:pt idx="29140">
                  <c:v>479.68951838988</c:v>
                </c:pt>
                <c:pt idx="29141">
                  <c:v>478.9913042370591</c:v>
                </c:pt>
                <c:pt idx="29142">
                  <c:v>476.15239804092</c:v>
                </c:pt>
                <c:pt idx="29143">
                  <c:v>481.63748635379</c:v>
                </c:pt>
                <c:pt idx="29144">
                  <c:v>481.45506394535</c:v>
                </c:pt>
                <c:pt idx="29145">
                  <c:v>292.5061484755556</c:v>
                </c:pt>
                <c:pt idx="29344">
                  <c:v>189.3820985341324</c:v>
                </c:pt>
                <c:pt idx="29345">
                  <c:v>249.2988975649332</c:v>
                </c:pt>
                <c:pt idx="29346">
                  <c:v>318.80721824976</c:v>
                </c:pt>
                <c:pt idx="29347">
                  <c:v>411.18627172579</c:v>
                </c:pt>
                <c:pt idx="29349">
                  <c:v>483.14801957399</c:v>
                </c:pt>
                <c:pt idx="29350">
                  <c:v>482.8903125133199</c:v>
                </c:pt>
                <c:pt idx="29351">
                  <c:v>479.0100959607996</c:v>
                </c:pt>
                <c:pt idx="29352">
                  <c:v>483.01475865507</c:v>
                </c:pt>
                <c:pt idx="29353">
                  <c:v>482.50591338417</c:v>
                </c:pt>
                <c:pt idx="29354">
                  <c:v>483.4767901809792</c:v>
                </c:pt>
                <c:pt idx="29355">
                  <c:v>482.967137099189</c:v>
                </c:pt>
                <c:pt idx="29356">
                  <c:v>482.323734978739</c:v>
                </c:pt>
                <c:pt idx="29357">
                  <c:v>484.47463453973</c:v>
                </c:pt>
                <c:pt idx="29359">
                  <c:v>483.4065294735692</c:v>
                </c:pt>
                <c:pt idx="29360">
                  <c:v>482.6219289878499</c:v>
                </c:pt>
                <c:pt idx="29361">
                  <c:v>484.64947423649</c:v>
                </c:pt>
                <c:pt idx="29362">
                  <c:v>482.6466713635801</c:v>
                </c:pt>
                <c:pt idx="29363">
                  <c:v>481.1490357159601</c:v>
                </c:pt>
                <c:pt idx="29364">
                  <c:v>481.5617941720892</c:v>
                </c:pt>
                <c:pt idx="29365">
                  <c:v>484.81084936294</c:v>
                </c:pt>
                <c:pt idx="29366">
                  <c:v>483.7461273735996</c:v>
                </c:pt>
                <c:pt idx="29367">
                  <c:v>482.4911194279182</c:v>
                </c:pt>
                <c:pt idx="29368">
                  <c:v>481.25541434922</c:v>
                </c:pt>
                <c:pt idx="29369">
                  <c:v>482.67714706245</c:v>
                </c:pt>
                <c:pt idx="29370">
                  <c:v>485.261407992019</c:v>
                </c:pt>
                <c:pt idx="29372">
                  <c:v>207.7195597670759</c:v>
                </c:pt>
                <c:pt idx="29415">
                  <c:v>207.752942521049</c:v>
                </c:pt>
                <c:pt idx="29417">
                  <c:v>393.19787936916</c:v>
                </c:pt>
                <c:pt idx="29418">
                  <c:v>429.75559952852</c:v>
                </c:pt>
                <c:pt idx="29419">
                  <c:v>438.71381368199</c:v>
                </c:pt>
                <c:pt idx="29421">
                  <c:v>461.3017226988001</c:v>
                </c:pt>
                <c:pt idx="29422">
                  <c:v>465.9337647535696</c:v>
                </c:pt>
                <c:pt idx="29423">
                  <c:v>473.8566101822</c:v>
                </c:pt>
                <c:pt idx="29424">
                  <c:v>484.1429085980401</c:v>
                </c:pt>
                <c:pt idx="29425">
                  <c:v>493.827733557669</c:v>
                </c:pt>
                <c:pt idx="29426">
                  <c:v>491.617235917679</c:v>
                </c:pt>
                <c:pt idx="29427">
                  <c:v>497.7534717457601</c:v>
                </c:pt>
                <c:pt idx="29428">
                  <c:v>521.12117402266</c:v>
                </c:pt>
                <c:pt idx="29429">
                  <c:v>523.4423957428494</c:v>
                </c:pt>
                <c:pt idx="29430">
                  <c:v>529.9539794869194</c:v>
                </c:pt>
                <c:pt idx="29431">
                  <c:v>539.9395027018999</c:v>
                </c:pt>
                <c:pt idx="29432">
                  <c:v>547.08371102162</c:v>
                </c:pt>
                <c:pt idx="29433">
                  <c:v>549.9142150861201</c:v>
                </c:pt>
                <c:pt idx="29434">
                  <c:v>552.23354765298</c:v>
                </c:pt>
                <c:pt idx="29435">
                  <c:v>567.5215178664494</c:v>
                </c:pt>
                <c:pt idx="29436">
                  <c:v>576.0692201241787</c:v>
                </c:pt>
                <c:pt idx="29437">
                  <c:v>579.311288505809</c:v>
                </c:pt>
                <c:pt idx="29438">
                  <c:v>584.3962292976494</c:v>
                </c:pt>
                <c:pt idx="29440">
                  <c:v>543.59950387233</c:v>
                </c:pt>
                <c:pt idx="29441">
                  <c:v>525.1484022345</c:v>
                </c:pt>
                <c:pt idx="29442">
                  <c:v>515.5704674837087</c:v>
                </c:pt>
                <c:pt idx="29443">
                  <c:v>505.3121087404699</c:v>
                </c:pt>
                <c:pt idx="29444">
                  <c:v>498.0504369776291</c:v>
                </c:pt>
                <c:pt idx="29445">
                  <c:v>495.0318376881596</c:v>
                </c:pt>
                <c:pt idx="29446">
                  <c:v>491.8506778227301</c:v>
                </c:pt>
                <c:pt idx="29447">
                  <c:v>491.3909336175792</c:v>
                </c:pt>
                <c:pt idx="29448">
                  <c:v>491.0808775212</c:v>
                </c:pt>
                <c:pt idx="29449">
                  <c:v>491.9006985639899</c:v>
                </c:pt>
                <c:pt idx="29451">
                  <c:v>487.15700329423</c:v>
                </c:pt>
                <c:pt idx="29452">
                  <c:v>491.35586753973</c:v>
                </c:pt>
                <c:pt idx="29453">
                  <c:v>487.58432965494</c:v>
                </c:pt>
                <c:pt idx="29454">
                  <c:v>485.296542032879</c:v>
                </c:pt>
                <c:pt idx="29455">
                  <c:v>487.2131359469588</c:v>
                </c:pt>
                <c:pt idx="29456">
                  <c:v>486.2819753460091</c:v>
                </c:pt>
                <c:pt idx="29457">
                  <c:v>481.9265880215492</c:v>
                </c:pt>
                <c:pt idx="29458">
                  <c:v>481.8461118814892</c:v>
                </c:pt>
                <c:pt idx="29459">
                  <c:v>484.3524869621201</c:v>
                </c:pt>
                <c:pt idx="29460">
                  <c:v>483.5830507391896</c:v>
                </c:pt>
                <c:pt idx="29461">
                  <c:v>482.766605281699</c:v>
                </c:pt>
                <c:pt idx="29462">
                  <c:v>486.9805207843301</c:v>
                </c:pt>
                <c:pt idx="29463">
                  <c:v>486.4801453168891</c:v>
                </c:pt>
                <c:pt idx="29464">
                  <c:v>489.4070428337901</c:v>
                </c:pt>
                <c:pt idx="29465">
                  <c:v>495.0606519641001</c:v>
                </c:pt>
                <c:pt idx="29466">
                  <c:v>504.3983770525087</c:v>
                </c:pt>
                <c:pt idx="29467">
                  <c:v>508.8165682910699</c:v>
                </c:pt>
                <c:pt idx="29469">
                  <c:v>513.3691508502283</c:v>
                </c:pt>
                <c:pt idx="29470">
                  <c:v>515.6926837778001</c:v>
                </c:pt>
                <c:pt idx="29471">
                  <c:v>514.3604841960794</c:v>
                </c:pt>
                <c:pt idx="29472">
                  <c:v>515.1601197101999</c:v>
                </c:pt>
                <c:pt idx="29473">
                  <c:v>522.56073609368</c:v>
                </c:pt>
                <c:pt idx="29474">
                  <c:v>524.80937028645</c:v>
                </c:pt>
                <c:pt idx="29475">
                  <c:v>526.1800211747001</c:v>
                </c:pt>
                <c:pt idx="29476">
                  <c:v>527.5718527075101</c:v>
                </c:pt>
                <c:pt idx="29478">
                  <c:v>529.3479653445278</c:v>
                </c:pt>
                <c:pt idx="29479">
                  <c:v>488.3050803557583</c:v>
                </c:pt>
                <c:pt idx="29480">
                  <c:v>485.8727480043515</c:v>
                </c:pt>
                <c:pt idx="29481">
                  <c:v>435.6724010143045</c:v>
                </c:pt>
                <c:pt idx="29482">
                  <c:v>278.9218355083872</c:v>
                </c:pt>
                <c:pt idx="29483">
                  <c:v>222.7464220322345</c:v>
                </c:pt>
                <c:pt idx="29506">
                  <c:v>175.387437185724</c:v>
                </c:pt>
                <c:pt idx="29507">
                  <c:v>373.7493162370722</c:v>
                </c:pt>
                <c:pt idx="29508">
                  <c:v>486.3114693959268</c:v>
                </c:pt>
                <c:pt idx="29509">
                  <c:v>502.8013155227069</c:v>
                </c:pt>
                <c:pt idx="29510">
                  <c:v>519.45613395313</c:v>
                </c:pt>
                <c:pt idx="29511">
                  <c:v>515.4585189200201</c:v>
                </c:pt>
                <c:pt idx="29512">
                  <c:v>511.6950926521499</c:v>
                </c:pt>
                <c:pt idx="29513">
                  <c:v>512.52305733822</c:v>
                </c:pt>
                <c:pt idx="29514">
                  <c:v>497.10556167225</c:v>
                </c:pt>
                <c:pt idx="29515">
                  <c:v>492.0745488452699</c:v>
                </c:pt>
                <c:pt idx="29516">
                  <c:v>486.0001695642699</c:v>
                </c:pt>
                <c:pt idx="29517">
                  <c:v>483.0437181486889</c:v>
                </c:pt>
                <c:pt idx="29518">
                  <c:v>487.01925452775</c:v>
                </c:pt>
                <c:pt idx="29519">
                  <c:v>476.3930385132496</c:v>
                </c:pt>
                <c:pt idx="29520">
                  <c:v>457.3493166065</c:v>
                </c:pt>
                <c:pt idx="29521">
                  <c:v>441.57487569063</c:v>
                </c:pt>
                <c:pt idx="29522">
                  <c:v>438.6602268645001</c:v>
                </c:pt>
                <c:pt idx="29523">
                  <c:v>443.582702447529</c:v>
                </c:pt>
                <c:pt idx="29524">
                  <c:v>442.4272134865391</c:v>
                </c:pt>
                <c:pt idx="29525">
                  <c:v>439.74487565734</c:v>
                </c:pt>
                <c:pt idx="29527">
                  <c:v>435.1959230523399</c:v>
                </c:pt>
                <c:pt idx="29528">
                  <c:v>439.15052144989</c:v>
                </c:pt>
                <c:pt idx="29529">
                  <c:v>438.5325407976699</c:v>
                </c:pt>
                <c:pt idx="29530">
                  <c:v>438.543376176</c:v>
                </c:pt>
                <c:pt idx="29531">
                  <c:v>437.56811585381</c:v>
                </c:pt>
                <c:pt idx="29532">
                  <c:v>443.3071404962996</c:v>
                </c:pt>
                <c:pt idx="29533">
                  <c:v>449.8714571438301</c:v>
                </c:pt>
                <c:pt idx="29535">
                  <c:v>472.9826887280099</c:v>
                </c:pt>
                <c:pt idx="29536">
                  <c:v>482.211331066629</c:v>
                </c:pt>
                <c:pt idx="29537">
                  <c:v>495.8094178469401</c:v>
                </c:pt>
                <c:pt idx="29538">
                  <c:v>499.86510237843</c:v>
                </c:pt>
                <c:pt idx="29539">
                  <c:v>496.939109984959</c:v>
                </c:pt>
                <c:pt idx="29540">
                  <c:v>497.4843222065891</c:v>
                </c:pt>
                <c:pt idx="29541">
                  <c:v>489.5443596953801</c:v>
                </c:pt>
                <c:pt idx="29542">
                  <c:v>486.2980208602696</c:v>
                </c:pt>
                <c:pt idx="29543">
                  <c:v>474.15119033041</c:v>
                </c:pt>
                <c:pt idx="29544">
                  <c:v>461.02923703337</c:v>
                </c:pt>
                <c:pt idx="29545">
                  <c:v>448.0551954610789</c:v>
                </c:pt>
                <c:pt idx="29546">
                  <c:v>439.9794215682889</c:v>
                </c:pt>
                <c:pt idx="29547">
                  <c:v>441.94988220831</c:v>
                </c:pt>
                <c:pt idx="29548">
                  <c:v>439.88296062763</c:v>
                </c:pt>
                <c:pt idx="29549">
                  <c:v>438.95270043436</c:v>
                </c:pt>
                <c:pt idx="29550">
                  <c:v>435.1624181066899</c:v>
                </c:pt>
                <c:pt idx="29551">
                  <c:v>422.583565555089</c:v>
                </c:pt>
                <c:pt idx="29552">
                  <c:v>409.33589091843</c:v>
                </c:pt>
                <c:pt idx="29554">
                  <c:v>285.565632763206</c:v>
                </c:pt>
                <c:pt idx="29555">
                  <c:v>177.8027984979148</c:v>
                </c:pt>
                <c:pt idx="29608">
                  <c:v>174.243509219224</c:v>
                </c:pt>
                <c:pt idx="29609">
                  <c:v>221.625870429484</c:v>
                </c:pt>
                <c:pt idx="29610">
                  <c:v>278.302781251495</c:v>
                </c:pt>
                <c:pt idx="29611">
                  <c:v>359.3612792489456</c:v>
                </c:pt>
                <c:pt idx="29612">
                  <c:v>408.304931333252</c:v>
                </c:pt>
                <c:pt idx="29613">
                  <c:v>438.07802202634</c:v>
                </c:pt>
                <c:pt idx="29615">
                  <c:v>467.1782642524796</c:v>
                </c:pt>
                <c:pt idx="29616">
                  <c:v>472.61422623627</c:v>
                </c:pt>
                <c:pt idx="29617">
                  <c:v>472.4081743473787</c:v>
                </c:pt>
                <c:pt idx="29618">
                  <c:v>474.5140423438201</c:v>
                </c:pt>
                <c:pt idx="29619">
                  <c:v>477.0278938983701</c:v>
                </c:pt>
                <c:pt idx="29620">
                  <c:v>477.9908937583791</c:v>
                </c:pt>
                <c:pt idx="29621">
                  <c:v>477.76411388945</c:v>
                </c:pt>
                <c:pt idx="29622">
                  <c:v>483.3596879005001</c:v>
                </c:pt>
                <c:pt idx="29623">
                  <c:v>483.81869561161</c:v>
                </c:pt>
                <c:pt idx="29624">
                  <c:v>484.424113588889</c:v>
                </c:pt>
                <c:pt idx="29625">
                  <c:v>484.3646441388</c:v>
                </c:pt>
                <c:pt idx="29626">
                  <c:v>482.1963906932999</c:v>
                </c:pt>
                <c:pt idx="29628">
                  <c:v>482.86686299988</c:v>
                </c:pt>
                <c:pt idx="29629">
                  <c:v>482.03646338912</c:v>
                </c:pt>
                <c:pt idx="29630">
                  <c:v>479.3799506611799</c:v>
                </c:pt>
                <c:pt idx="29631">
                  <c:v>475.9570667098301</c:v>
                </c:pt>
                <c:pt idx="29633">
                  <c:v>478.262159394689</c:v>
                </c:pt>
                <c:pt idx="29634">
                  <c:v>477.5887136878599</c:v>
                </c:pt>
                <c:pt idx="29635">
                  <c:v>478.60950332322</c:v>
                </c:pt>
                <c:pt idx="29636">
                  <c:v>478.3977126981791</c:v>
                </c:pt>
                <c:pt idx="29637">
                  <c:v>482.3493118862999</c:v>
                </c:pt>
                <c:pt idx="29638">
                  <c:v>488.623765438</c:v>
                </c:pt>
                <c:pt idx="29639">
                  <c:v>486.81268628968</c:v>
                </c:pt>
                <c:pt idx="29640">
                  <c:v>488.8313979469188</c:v>
                </c:pt>
                <c:pt idx="29641">
                  <c:v>489.1342989084599</c:v>
                </c:pt>
                <c:pt idx="29642">
                  <c:v>488.16892791586</c:v>
                </c:pt>
                <c:pt idx="29643">
                  <c:v>487.50086109841</c:v>
                </c:pt>
                <c:pt idx="29644">
                  <c:v>489.8564524779599</c:v>
                </c:pt>
                <c:pt idx="29645">
                  <c:v>489.1317461277301</c:v>
                </c:pt>
                <c:pt idx="29646">
                  <c:v>487.52988016143</c:v>
                </c:pt>
                <c:pt idx="29647">
                  <c:v>488.09740758235</c:v>
                </c:pt>
                <c:pt idx="29648">
                  <c:v>491.213128649579</c:v>
                </c:pt>
                <c:pt idx="29649">
                  <c:v>489.64559423625</c:v>
                </c:pt>
                <c:pt idx="29650">
                  <c:v>489.0044545425399</c:v>
                </c:pt>
                <c:pt idx="29651">
                  <c:v>492.12606843965</c:v>
                </c:pt>
                <c:pt idx="29653">
                  <c:v>489.29630569432</c:v>
                </c:pt>
                <c:pt idx="29654">
                  <c:v>488.681153228569</c:v>
                </c:pt>
                <c:pt idx="29655">
                  <c:v>491.14246740109</c:v>
                </c:pt>
                <c:pt idx="29657">
                  <c:v>488.5381133925491</c:v>
                </c:pt>
                <c:pt idx="29659">
                  <c:v>488.86250485594</c:v>
                </c:pt>
                <c:pt idx="29660">
                  <c:v>492.3896853779601</c:v>
                </c:pt>
                <c:pt idx="29662">
                  <c:v>489.673163792289</c:v>
                </c:pt>
                <c:pt idx="29663">
                  <c:v>492.39363798413</c:v>
                </c:pt>
                <c:pt idx="29665">
                  <c:v>489.85509437859</c:v>
                </c:pt>
                <c:pt idx="29666">
                  <c:v>493.1615692289791</c:v>
                </c:pt>
                <c:pt idx="29667">
                  <c:v>492.021404907919</c:v>
                </c:pt>
                <c:pt idx="29668">
                  <c:v>489.81080069464</c:v>
                </c:pt>
                <c:pt idx="29669">
                  <c:v>493.02219388692</c:v>
                </c:pt>
                <c:pt idx="29670">
                  <c:v>494.109339798089</c:v>
                </c:pt>
                <c:pt idx="29672">
                  <c:v>506.88148037446</c:v>
                </c:pt>
                <c:pt idx="29673">
                  <c:v>514.9520796640601</c:v>
                </c:pt>
                <c:pt idx="29674">
                  <c:v>527.62778632049</c:v>
                </c:pt>
                <c:pt idx="29675">
                  <c:v>535.29888969183</c:v>
                </c:pt>
                <c:pt idx="29676">
                  <c:v>543.87257336672</c:v>
                </c:pt>
                <c:pt idx="29677">
                  <c:v>544.32830307578</c:v>
                </c:pt>
                <c:pt idx="29678">
                  <c:v>545.29503865126</c:v>
                </c:pt>
                <c:pt idx="29679">
                  <c:v>548.41959524243</c:v>
                </c:pt>
                <c:pt idx="29680">
                  <c:v>548.9419423804383</c:v>
                </c:pt>
                <c:pt idx="29681">
                  <c:v>551.17203482187</c:v>
                </c:pt>
                <c:pt idx="29682">
                  <c:v>549.13864557487</c:v>
                </c:pt>
                <c:pt idx="29683">
                  <c:v>549.54098022274</c:v>
                </c:pt>
                <c:pt idx="29685">
                  <c:v>547.0574888978994</c:v>
                </c:pt>
                <c:pt idx="29686">
                  <c:v>548.7022294288694</c:v>
                </c:pt>
                <c:pt idx="29687">
                  <c:v>545.59847341647</c:v>
                </c:pt>
                <c:pt idx="29688">
                  <c:v>547.8009502142</c:v>
                </c:pt>
                <c:pt idx="29689">
                  <c:v>545.78922539116</c:v>
                </c:pt>
                <c:pt idx="29690">
                  <c:v>543.06570781239</c:v>
                </c:pt>
                <c:pt idx="29691">
                  <c:v>543.99636180877</c:v>
                </c:pt>
                <c:pt idx="29692">
                  <c:v>543.47097854505</c:v>
                </c:pt>
                <c:pt idx="29693">
                  <c:v>541.03046953583</c:v>
                </c:pt>
                <c:pt idx="29694">
                  <c:v>548.0459907805594</c:v>
                </c:pt>
                <c:pt idx="29695">
                  <c:v>548.4793842752205</c:v>
                </c:pt>
                <c:pt idx="29697">
                  <c:v>549.9155245143294</c:v>
                </c:pt>
                <c:pt idx="29698">
                  <c:v>549.99867721436</c:v>
                </c:pt>
                <c:pt idx="29699">
                  <c:v>557.25939827458</c:v>
                </c:pt>
                <c:pt idx="29700">
                  <c:v>555.9816070635094</c:v>
                </c:pt>
                <c:pt idx="29701">
                  <c:v>556.5540721999594</c:v>
                </c:pt>
                <c:pt idx="29703">
                  <c:v>559.16856791801</c:v>
                </c:pt>
                <c:pt idx="29704">
                  <c:v>563.48640494094</c:v>
                </c:pt>
                <c:pt idx="29705">
                  <c:v>562.80801383984</c:v>
                </c:pt>
                <c:pt idx="29706">
                  <c:v>561.60858829764</c:v>
                </c:pt>
                <c:pt idx="29707">
                  <c:v>559.34373893441</c:v>
                </c:pt>
                <c:pt idx="29708">
                  <c:v>563.48342387602</c:v>
                </c:pt>
                <c:pt idx="29709">
                  <c:v>558.28546840478</c:v>
                </c:pt>
                <c:pt idx="29710">
                  <c:v>554.99489034743</c:v>
                </c:pt>
                <c:pt idx="29711">
                  <c:v>551.5059749949401</c:v>
                </c:pt>
                <c:pt idx="29712">
                  <c:v>549.1015212252701</c:v>
                </c:pt>
                <c:pt idx="29713">
                  <c:v>541.0774528250801</c:v>
                </c:pt>
                <c:pt idx="29714">
                  <c:v>537.23382713306</c:v>
                </c:pt>
                <c:pt idx="29715">
                  <c:v>524.8503472874501</c:v>
                </c:pt>
                <c:pt idx="29716">
                  <c:v>515.41492365968</c:v>
                </c:pt>
                <c:pt idx="29717">
                  <c:v>512.19077703774</c:v>
                </c:pt>
                <c:pt idx="29718">
                  <c:v>505.25284257922</c:v>
                </c:pt>
                <c:pt idx="29719">
                  <c:v>494.3154372195301</c:v>
                </c:pt>
                <c:pt idx="29720">
                  <c:v>494.5701561481988</c:v>
                </c:pt>
                <c:pt idx="29721">
                  <c:v>491.8951217012391</c:v>
                </c:pt>
                <c:pt idx="29722">
                  <c:v>486.981454807949</c:v>
                </c:pt>
                <c:pt idx="29723">
                  <c:v>486.43290493974</c:v>
                </c:pt>
                <c:pt idx="29724">
                  <c:v>487.19620668278</c:v>
                </c:pt>
                <c:pt idx="29725">
                  <c:v>486.6291441764401</c:v>
                </c:pt>
                <c:pt idx="29726">
                  <c:v>486.4253217814291</c:v>
                </c:pt>
                <c:pt idx="29727">
                  <c:v>483.64792642112</c:v>
                </c:pt>
                <c:pt idx="29728">
                  <c:v>488.1774622248101</c:v>
                </c:pt>
                <c:pt idx="29729">
                  <c:v>484.429129295579</c:v>
                </c:pt>
                <c:pt idx="29730">
                  <c:v>485.0609500670892</c:v>
                </c:pt>
                <c:pt idx="29731">
                  <c:v>481.46305890335</c:v>
                </c:pt>
                <c:pt idx="29732">
                  <c:v>486.7062396190699</c:v>
                </c:pt>
                <c:pt idx="29733">
                  <c:v>483.12888238819</c:v>
                </c:pt>
                <c:pt idx="29734">
                  <c:v>483.30396398877</c:v>
                </c:pt>
                <c:pt idx="29735">
                  <c:v>481.77960926485</c:v>
                </c:pt>
                <c:pt idx="29736">
                  <c:v>484.48885665585</c:v>
                </c:pt>
                <c:pt idx="29737">
                  <c:v>484.2014117111191</c:v>
                </c:pt>
                <c:pt idx="29738">
                  <c:v>468.78723540443</c:v>
                </c:pt>
                <c:pt idx="29739">
                  <c:v>365.293061188679</c:v>
                </c:pt>
                <c:pt idx="29740">
                  <c:v>248.6997137923319</c:v>
                </c:pt>
                <c:pt idx="29761">
                  <c:v>149.42202297665</c:v>
                </c:pt>
                <c:pt idx="29762">
                  <c:v>227.236708253</c:v>
                </c:pt>
                <c:pt idx="29764">
                  <c:v>365.0100995292299</c:v>
                </c:pt>
                <c:pt idx="29765">
                  <c:v>435.86816023924</c:v>
                </c:pt>
                <c:pt idx="29766">
                  <c:v>515.9928049385601</c:v>
                </c:pt>
                <c:pt idx="29767">
                  <c:v>556.773476798021</c:v>
                </c:pt>
                <c:pt idx="29768">
                  <c:v>558.82003995883</c:v>
                </c:pt>
                <c:pt idx="29769">
                  <c:v>556.59678566723</c:v>
                </c:pt>
                <c:pt idx="29770">
                  <c:v>556.32164994752</c:v>
                </c:pt>
                <c:pt idx="29771">
                  <c:v>555.8322190286088</c:v>
                </c:pt>
                <c:pt idx="29772">
                  <c:v>554.61798803889</c:v>
                </c:pt>
                <c:pt idx="29773">
                  <c:v>553.8827191872688</c:v>
                </c:pt>
                <c:pt idx="29774">
                  <c:v>554.78737211563</c:v>
                </c:pt>
                <c:pt idx="29775">
                  <c:v>561.0821890249288</c:v>
                </c:pt>
                <c:pt idx="29777">
                  <c:v>557.3626496126487</c:v>
                </c:pt>
                <c:pt idx="29778">
                  <c:v>558.09186633103</c:v>
                </c:pt>
                <c:pt idx="29779">
                  <c:v>557.4119180992286</c:v>
                </c:pt>
                <c:pt idx="29780">
                  <c:v>558.29515655895</c:v>
                </c:pt>
                <c:pt idx="29781">
                  <c:v>563.2353350447</c:v>
                </c:pt>
                <c:pt idx="29782">
                  <c:v>561.841164189927</c:v>
                </c:pt>
                <c:pt idx="29783">
                  <c:v>562.43303056332</c:v>
                </c:pt>
                <c:pt idx="29784">
                  <c:v>566.5833631947094</c:v>
                </c:pt>
                <c:pt idx="29785">
                  <c:v>567.7185716909701</c:v>
                </c:pt>
                <c:pt idx="29786">
                  <c:v>566.7980494375</c:v>
                </c:pt>
                <c:pt idx="29787">
                  <c:v>565.2624473232494</c:v>
                </c:pt>
                <c:pt idx="29788">
                  <c:v>567.3411265297086</c:v>
                </c:pt>
                <c:pt idx="29789">
                  <c:v>568.6355144092</c:v>
                </c:pt>
                <c:pt idx="29790">
                  <c:v>566.72286222858</c:v>
                </c:pt>
                <c:pt idx="29791">
                  <c:v>566.93503545112</c:v>
                </c:pt>
                <c:pt idx="29792">
                  <c:v>571.2226818232489</c:v>
                </c:pt>
                <c:pt idx="29793">
                  <c:v>568.92663452136</c:v>
                </c:pt>
                <c:pt idx="29794">
                  <c:v>567.99615055076</c:v>
                </c:pt>
                <c:pt idx="29795">
                  <c:v>568.64060533913</c:v>
                </c:pt>
                <c:pt idx="29796">
                  <c:v>575.05557865577</c:v>
                </c:pt>
                <c:pt idx="29797">
                  <c:v>573.89476326167</c:v>
                </c:pt>
                <c:pt idx="29798">
                  <c:v>571.14942573012</c:v>
                </c:pt>
                <c:pt idx="29799">
                  <c:v>567.7214376832201</c:v>
                </c:pt>
                <c:pt idx="29801">
                  <c:v>566.6460898742089</c:v>
                </c:pt>
                <c:pt idx="29802">
                  <c:v>568.7602025567905</c:v>
                </c:pt>
                <c:pt idx="29803">
                  <c:v>568.20862129083</c:v>
                </c:pt>
                <c:pt idx="29804">
                  <c:v>567.69237119742</c:v>
                </c:pt>
                <c:pt idx="29805">
                  <c:v>568.3355966429489</c:v>
                </c:pt>
                <c:pt idx="29806">
                  <c:v>563.58775356111</c:v>
                </c:pt>
                <c:pt idx="29809">
                  <c:v>562.0328214823182</c:v>
                </c:pt>
                <c:pt idx="29810">
                  <c:v>558.4903498387</c:v>
                </c:pt>
                <c:pt idx="29812">
                  <c:v>554.16899206752</c:v>
                </c:pt>
                <c:pt idx="29813">
                  <c:v>557.6699278506999</c:v>
                </c:pt>
                <c:pt idx="29814">
                  <c:v>552.16839499039</c:v>
                </c:pt>
                <c:pt idx="29815">
                  <c:v>549.90833463827</c:v>
                </c:pt>
                <c:pt idx="29816">
                  <c:v>546.64527974464</c:v>
                </c:pt>
                <c:pt idx="29817">
                  <c:v>548.23932005849</c:v>
                </c:pt>
                <c:pt idx="29818">
                  <c:v>549.6313588870701</c:v>
                </c:pt>
                <c:pt idx="29819">
                  <c:v>547.56891206056</c:v>
                </c:pt>
                <c:pt idx="29820">
                  <c:v>543.77484456644</c:v>
                </c:pt>
                <c:pt idx="29821">
                  <c:v>542.26188173101</c:v>
                </c:pt>
                <c:pt idx="29822">
                  <c:v>546.8491384974989</c:v>
                </c:pt>
                <c:pt idx="29823">
                  <c:v>544.5161676352488</c:v>
                </c:pt>
                <c:pt idx="29824">
                  <c:v>542.0029054027689</c:v>
                </c:pt>
                <c:pt idx="29827">
                  <c:v>543.90032462883</c:v>
                </c:pt>
                <c:pt idx="29828">
                  <c:v>541.6514038233194</c:v>
                </c:pt>
                <c:pt idx="29830">
                  <c:v>543.36975756154</c:v>
                </c:pt>
                <c:pt idx="29832">
                  <c:v>539.2876476038099</c:v>
                </c:pt>
                <c:pt idx="29833">
                  <c:v>541.07380260925</c:v>
                </c:pt>
                <c:pt idx="29834">
                  <c:v>543.58200432464</c:v>
                </c:pt>
                <c:pt idx="29836">
                  <c:v>543.0570786033194</c:v>
                </c:pt>
                <c:pt idx="29837">
                  <c:v>537.33549478616</c:v>
                </c:pt>
                <c:pt idx="29839">
                  <c:v>538.7393402136</c:v>
                </c:pt>
                <c:pt idx="29840">
                  <c:v>541.58326875747</c:v>
                </c:pt>
                <c:pt idx="29841">
                  <c:v>544.3128035321</c:v>
                </c:pt>
                <c:pt idx="29842">
                  <c:v>543.1306008930987</c:v>
                </c:pt>
                <c:pt idx="29844">
                  <c:v>543.078576512831</c:v>
                </c:pt>
                <c:pt idx="29845">
                  <c:v>541.29114187023</c:v>
                </c:pt>
                <c:pt idx="29846">
                  <c:v>539.15279510914</c:v>
                </c:pt>
                <c:pt idx="29847">
                  <c:v>538.93873317934</c:v>
                </c:pt>
                <c:pt idx="29848">
                  <c:v>542.1050554992394</c:v>
                </c:pt>
                <c:pt idx="29849">
                  <c:v>545.5271443720201</c:v>
                </c:pt>
                <c:pt idx="29850">
                  <c:v>544.28931802813</c:v>
                </c:pt>
                <c:pt idx="29851">
                  <c:v>542.36597706924</c:v>
                </c:pt>
                <c:pt idx="29852">
                  <c:v>547.52358314481</c:v>
                </c:pt>
                <c:pt idx="29853">
                  <c:v>546.43090957171</c:v>
                </c:pt>
                <c:pt idx="29854">
                  <c:v>544.76722997612</c:v>
                </c:pt>
                <c:pt idx="29855">
                  <c:v>542.42990114337</c:v>
                </c:pt>
                <c:pt idx="29856">
                  <c:v>543.46739807639</c:v>
                </c:pt>
                <c:pt idx="29857">
                  <c:v>547.5215273453289</c:v>
                </c:pt>
                <c:pt idx="29858">
                  <c:v>547.7052484542194</c:v>
                </c:pt>
                <c:pt idx="29859">
                  <c:v>538.1655029152089</c:v>
                </c:pt>
                <c:pt idx="29860">
                  <c:v>523.9443651637289</c:v>
                </c:pt>
                <c:pt idx="29861">
                  <c:v>503.982325501579</c:v>
                </c:pt>
                <c:pt idx="29862">
                  <c:v>484.4623661806399</c:v>
                </c:pt>
                <c:pt idx="29864">
                  <c:v>467.34474098379</c:v>
                </c:pt>
                <c:pt idx="29865">
                  <c:v>464.4037739184591</c:v>
                </c:pt>
                <c:pt idx="29866">
                  <c:v>465.5982328735499</c:v>
                </c:pt>
                <c:pt idx="29867">
                  <c:v>467.0177577350796</c:v>
                </c:pt>
                <c:pt idx="29868">
                  <c:v>466.0918861298</c:v>
                </c:pt>
                <c:pt idx="29869">
                  <c:v>464.2769177776487</c:v>
                </c:pt>
                <c:pt idx="29870">
                  <c:v>464.25266845607</c:v>
                </c:pt>
                <c:pt idx="29871">
                  <c:v>464.77832260031</c:v>
                </c:pt>
                <c:pt idx="29872">
                  <c:v>465.7556276716799</c:v>
                </c:pt>
                <c:pt idx="29873">
                  <c:v>462.42200382015</c:v>
                </c:pt>
                <c:pt idx="29874">
                  <c:v>463.9363471870991</c:v>
                </c:pt>
                <c:pt idx="29875">
                  <c:v>461.79803463</c:v>
                </c:pt>
                <c:pt idx="29876">
                  <c:v>463.96541838573</c:v>
                </c:pt>
                <c:pt idx="29877">
                  <c:v>462.50340510095</c:v>
                </c:pt>
                <c:pt idx="29878">
                  <c:v>464.84524400938</c:v>
                </c:pt>
                <c:pt idx="29879">
                  <c:v>463.80086903757</c:v>
                </c:pt>
                <c:pt idx="29880">
                  <c:v>463.433216419609</c:v>
                </c:pt>
                <c:pt idx="29881">
                  <c:v>465.4329164057696</c:v>
                </c:pt>
                <c:pt idx="29882">
                  <c:v>464.6618442327901</c:v>
                </c:pt>
                <c:pt idx="29883">
                  <c:v>464.3231672657299</c:v>
                </c:pt>
                <c:pt idx="29884">
                  <c:v>463.3280794268296</c:v>
                </c:pt>
                <c:pt idx="29885">
                  <c:v>463.13873254932</c:v>
                </c:pt>
                <c:pt idx="29886">
                  <c:v>466.51188196993</c:v>
                </c:pt>
                <c:pt idx="29887">
                  <c:v>465.7115786435596</c:v>
                </c:pt>
                <c:pt idx="29888">
                  <c:v>465.3673441065</c:v>
                </c:pt>
                <c:pt idx="29889">
                  <c:v>464.715176642719</c:v>
                </c:pt>
                <c:pt idx="29891">
                  <c:v>463.6686564922296</c:v>
                </c:pt>
                <c:pt idx="29892">
                  <c:v>463.0282616440201</c:v>
                </c:pt>
                <c:pt idx="29893">
                  <c:v>462.87286970094</c:v>
                </c:pt>
                <c:pt idx="29894">
                  <c:v>462.08665491132</c:v>
                </c:pt>
                <c:pt idx="29895">
                  <c:v>461.758116265549</c:v>
                </c:pt>
                <c:pt idx="29896">
                  <c:v>464.1031964466189</c:v>
                </c:pt>
                <c:pt idx="29897">
                  <c:v>465.45659175972</c:v>
                </c:pt>
                <c:pt idx="29898">
                  <c:v>465.86502812713</c:v>
                </c:pt>
                <c:pt idx="29899">
                  <c:v>462.35827128041</c:v>
                </c:pt>
                <c:pt idx="29900">
                  <c:v>462.10027025298</c:v>
                </c:pt>
                <c:pt idx="29901">
                  <c:v>462.8779702409599</c:v>
                </c:pt>
                <c:pt idx="29902">
                  <c:v>461.9155670175699</c:v>
                </c:pt>
                <c:pt idx="29903">
                  <c:v>466.5486924186599</c:v>
                </c:pt>
                <c:pt idx="29904">
                  <c:v>466.0530367232099</c:v>
                </c:pt>
                <c:pt idx="29905">
                  <c:v>386.1592505562899</c:v>
                </c:pt>
                <c:pt idx="30121">
                  <c:v>262.0319821630943</c:v>
                </c:pt>
                <c:pt idx="30122">
                  <c:v>367.38124493385</c:v>
                </c:pt>
                <c:pt idx="30123">
                  <c:v>464.721731799259</c:v>
                </c:pt>
                <c:pt idx="30124">
                  <c:v>469.6721871728101</c:v>
                </c:pt>
                <c:pt idx="30125">
                  <c:v>469.282545218619</c:v>
                </c:pt>
                <c:pt idx="30126">
                  <c:v>469.7978927157101</c:v>
                </c:pt>
                <c:pt idx="30127">
                  <c:v>466.58030007846</c:v>
                </c:pt>
                <c:pt idx="30128">
                  <c:v>466.51578770674</c:v>
                </c:pt>
                <c:pt idx="30129">
                  <c:v>466.7981075850091</c:v>
                </c:pt>
                <c:pt idx="30130">
                  <c:v>466.8549712160401</c:v>
                </c:pt>
                <c:pt idx="30131">
                  <c:v>466.323669245189</c:v>
                </c:pt>
                <c:pt idx="30132">
                  <c:v>467.1342145618601</c:v>
                </c:pt>
                <c:pt idx="30133">
                  <c:v>467.205913166079</c:v>
                </c:pt>
                <c:pt idx="30136">
                  <c:v>469.37426249645</c:v>
                </c:pt>
                <c:pt idx="30137">
                  <c:v>469.36236925663</c:v>
                </c:pt>
                <c:pt idx="30138">
                  <c:v>469.8227138018099</c:v>
                </c:pt>
                <c:pt idx="30139">
                  <c:v>468.99754462686</c:v>
                </c:pt>
                <c:pt idx="30140">
                  <c:v>469.2507292897201</c:v>
                </c:pt>
                <c:pt idx="30141">
                  <c:v>469.769959242039</c:v>
                </c:pt>
                <c:pt idx="30142">
                  <c:v>473.3070601574601</c:v>
                </c:pt>
                <c:pt idx="30143">
                  <c:v>473.54943521299</c:v>
                </c:pt>
                <c:pt idx="30144">
                  <c:v>473.45969994141</c:v>
                </c:pt>
                <c:pt idx="30145">
                  <c:v>472.4385786959791</c:v>
                </c:pt>
                <c:pt idx="30146">
                  <c:v>469.707164787099</c:v>
                </c:pt>
                <c:pt idx="30147">
                  <c:v>468.42568575774</c:v>
                </c:pt>
                <c:pt idx="30148">
                  <c:v>469.57953046951</c:v>
                </c:pt>
                <c:pt idx="30149">
                  <c:v>471.12596458766</c:v>
                </c:pt>
                <c:pt idx="30150">
                  <c:v>472.6328254511399</c:v>
                </c:pt>
                <c:pt idx="30151">
                  <c:v>471.3690717491399</c:v>
                </c:pt>
                <c:pt idx="30156">
                  <c:v>469.0756495146</c:v>
                </c:pt>
                <c:pt idx="30157">
                  <c:v>468.77879006484</c:v>
                </c:pt>
                <c:pt idx="30158">
                  <c:v>472.0606357362299</c:v>
                </c:pt>
                <c:pt idx="30159">
                  <c:v>471.2785034626884</c:v>
                </c:pt>
                <c:pt idx="30161">
                  <c:v>469.946407666289</c:v>
                </c:pt>
                <c:pt idx="30162">
                  <c:v>469.447113318249</c:v>
                </c:pt>
                <c:pt idx="30163">
                  <c:v>468.89846792335</c:v>
                </c:pt>
                <c:pt idx="30164">
                  <c:v>471.82879164706</c:v>
                </c:pt>
                <c:pt idx="30165">
                  <c:v>474.81463326233</c:v>
                </c:pt>
                <c:pt idx="30166">
                  <c:v>475.2212295113096</c:v>
                </c:pt>
                <c:pt idx="30167">
                  <c:v>473.84755712585</c:v>
                </c:pt>
                <c:pt idx="30168">
                  <c:v>472.7472650810101</c:v>
                </c:pt>
                <c:pt idx="30169">
                  <c:v>475.0252319433</c:v>
                </c:pt>
                <c:pt idx="30170">
                  <c:v>474.1088524189699</c:v>
                </c:pt>
                <c:pt idx="30171">
                  <c:v>474.4921264883888</c:v>
                </c:pt>
                <c:pt idx="30172">
                  <c:v>473.11581371426</c:v>
                </c:pt>
                <c:pt idx="30173">
                  <c:v>472.4123211685396</c:v>
                </c:pt>
                <c:pt idx="30174">
                  <c:v>475.2438686745301</c:v>
                </c:pt>
                <c:pt idx="30175">
                  <c:v>474.15016970335</c:v>
                </c:pt>
                <c:pt idx="30176">
                  <c:v>473.7841248103601</c:v>
                </c:pt>
                <c:pt idx="30177">
                  <c:v>473.4165732131696</c:v>
                </c:pt>
                <c:pt idx="30178">
                  <c:v>472.209315980209</c:v>
                </c:pt>
                <c:pt idx="30179">
                  <c:v>475.267206941129</c:v>
                </c:pt>
                <c:pt idx="30180">
                  <c:v>474.4347377656289</c:v>
                </c:pt>
                <c:pt idx="30181">
                  <c:v>474.2437550194201</c:v>
                </c:pt>
                <c:pt idx="30182">
                  <c:v>472.9678249262896</c:v>
                </c:pt>
                <c:pt idx="30183">
                  <c:v>471.7654985288401</c:v>
                </c:pt>
                <c:pt idx="30184">
                  <c:v>476.2359848124</c:v>
                </c:pt>
                <c:pt idx="30185">
                  <c:v>474.9713407157299</c:v>
                </c:pt>
                <c:pt idx="30186">
                  <c:v>474.3314149943996</c:v>
                </c:pt>
                <c:pt idx="30187">
                  <c:v>472.2886396410789</c:v>
                </c:pt>
                <c:pt idx="30188">
                  <c:v>472.03929091185</c:v>
                </c:pt>
                <c:pt idx="30189">
                  <c:v>474.89980799604</c:v>
                </c:pt>
                <c:pt idx="30190">
                  <c:v>474.3941485779299</c:v>
                </c:pt>
                <c:pt idx="30191">
                  <c:v>472.2520379732891</c:v>
                </c:pt>
                <c:pt idx="30192">
                  <c:v>471.6151575932792</c:v>
                </c:pt>
                <c:pt idx="30193">
                  <c:v>471.03292018207</c:v>
                </c:pt>
                <c:pt idx="30194">
                  <c:v>477.447382988479</c:v>
                </c:pt>
                <c:pt idx="30195">
                  <c:v>476.716277942739</c:v>
                </c:pt>
                <c:pt idx="30196">
                  <c:v>475.8056500617301</c:v>
                </c:pt>
                <c:pt idx="30197">
                  <c:v>475.33340951614</c:v>
                </c:pt>
                <c:pt idx="30198">
                  <c:v>474.1365683734299</c:v>
                </c:pt>
                <c:pt idx="30199">
                  <c:v>476.5774770166601</c:v>
                </c:pt>
                <c:pt idx="30200">
                  <c:v>476.1338676193303</c:v>
                </c:pt>
                <c:pt idx="30201">
                  <c:v>474.94795909697</c:v>
                </c:pt>
                <c:pt idx="30202">
                  <c:v>474.71984708321</c:v>
                </c:pt>
                <c:pt idx="30203">
                  <c:v>476.57358777532</c:v>
                </c:pt>
                <c:pt idx="30204">
                  <c:v>474.68928684409</c:v>
                </c:pt>
                <c:pt idx="30205">
                  <c:v>473.77362198368</c:v>
                </c:pt>
                <c:pt idx="30206">
                  <c:v>472.2117551816789</c:v>
                </c:pt>
                <c:pt idx="30208">
                  <c:v>474.0926746083899</c:v>
                </c:pt>
                <c:pt idx="30209">
                  <c:v>476.213271988619</c:v>
                </c:pt>
                <c:pt idx="30210">
                  <c:v>474.60283891601</c:v>
                </c:pt>
                <c:pt idx="30211">
                  <c:v>473.62342100055</c:v>
                </c:pt>
                <c:pt idx="30212">
                  <c:v>475.34778133529</c:v>
                </c:pt>
                <c:pt idx="30213">
                  <c:v>474.85527160169</c:v>
                </c:pt>
                <c:pt idx="30214">
                  <c:v>473.36081146346</c:v>
                </c:pt>
                <c:pt idx="30215">
                  <c:v>471.7404149276092</c:v>
                </c:pt>
                <c:pt idx="30216">
                  <c:v>473.929378255169</c:v>
                </c:pt>
                <c:pt idx="30217">
                  <c:v>475.7925381147999</c:v>
                </c:pt>
                <c:pt idx="30218">
                  <c:v>473.49544281843</c:v>
                </c:pt>
                <c:pt idx="30219">
                  <c:v>472.327517568169</c:v>
                </c:pt>
                <c:pt idx="30220">
                  <c:v>473.85763215819</c:v>
                </c:pt>
                <c:pt idx="30221">
                  <c:v>473.4698779246999</c:v>
                </c:pt>
                <c:pt idx="30222">
                  <c:v>471.3407779796399</c:v>
                </c:pt>
                <c:pt idx="30223">
                  <c:v>475.88434952563</c:v>
                </c:pt>
                <c:pt idx="30224">
                  <c:v>474.91030710911</c:v>
                </c:pt>
                <c:pt idx="30225">
                  <c:v>473.6572438216801</c:v>
                </c:pt>
                <c:pt idx="30226">
                  <c:v>474.8820529393501</c:v>
                </c:pt>
                <c:pt idx="30227">
                  <c:v>473.1200861121501</c:v>
                </c:pt>
                <c:pt idx="30228">
                  <c:v>477.96107323492</c:v>
                </c:pt>
                <c:pt idx="30229">
                  <c:v>475.3953665438896</c:v>
                </c:pt>
                <c:pt idx="30230">
                  <c:v>473.7098344045999</c:v>
                </c:pt>
                <c:pt idx="30231">
                  <c:v>475.0357194689884</c:v>
                </c:pt>
                <c:pt idx="30232">
                  <c:v>472.681170066269</c:v>
                </c:pt>
                <c:pt idx="30233">
                  <c:v>474.5466009148201</c:v>
                </c:pt>
                <c:pt idx="30234">
                  <c:v>476.6098100358303</c:v>
                </c:pt>
                <c:pt idx="30235">
                  <c:v>473.87009134045</c:v>
                </c:pt>
                <c:pt idx="30236">
                  <c:v>468.8922729770499</c:v>
                </c:pt>
                <c:pt idx="30237">
                  <c:v>463.4314651649699</c:v>
                </c:pt>
                <c:pt idx="30238">
                  <c:v>451.77489828526</c:v>
                </c:pt>
                <c:pt idx="30239">
                  <c:v>436.0287732009991</c:v>
                </c:pt>
                <c:pt idx="30240">
                  <c:v>426.7609686373371</c:v>
                </c:pt>
                <c:pt idx="30241">
                  <c:v>383.3596122159351</c:v>
                </c:pt>
                <c:pt idx="30242">
                  <c:v>296.76673233742</c:v>
                </c:pt>
                <c:pt idx="30243">
                  <c:v>164.488743281319</c:v>
                </c:pt>
                <c:pt idx="30290">
                  <c:v>144.637404490894</c:v>
                </c:pt>
                <c:pt idx="30291">
                  <c:v>208.42694106055</c:v>
                </c:pt>
                <c:pt idx="30292">
                  <c:v>281.82503023944</c:v>
                </c:pt>
                <c:pt idx="30293">
                  <c:v>388.9567689272989</c:v>
                </c:pt>
                <c:pt idx="30296">
                  <c:v>467.435061492919</c:v>
                </c:pt>
                <c:pt idx="30297">
                  <c:v>469.41505099144</c:v>
                </c:pt>
                <c:pt idx="30298">
                  <c:v>471.25528243922</c:v>
                </c:pt>
                <c:pt idx="30299">
                  <c:v>467.69776560369</c:v>
                </c:pt>
                <c:pt idx="30300">
                  <c:v>465.4897496971199</c:v>
                </c:pt>
                <c:pt idx="30301">
                  <c:v>471.35123427684</c:v>
                </c:pt>
                <c:pt idx="30302">
                  <c:v>468.87510514886</c:v>
                </c:pt>
                <c:pt idx="30303">
                  <c:v>469.995934045169</c:v>
                </c:pt>
                <c:pt idx="30304">
                  <c:v>471.92612689304</c:v>
                </c:pt>
                <c:pt idx="30305">
                  <c:v>468.63083653142</c:v>
                </c:pt>
                <c:pt idx="30306">
                  <c:v>469.63206233457</c:v>
                </c:pt>
                <c:pt idx="30307">
                  <c:v>471.23192583945</c:v>
                </c:pt>
                <c:pt idx="30308">
                  <c:v>468.8673583882291</c:v>
                </c:pt>
                <c:pt idx="30309">
                  <c:v>469.5034733053701</c:v>
                </c:pt>
                <c:pt idx="30310">
                  <c:v>466.64666614634</c:v>
                </c:pt>
                <c:pt idx="30311">
                  <c:v>471.69245048077</c:v>
                </c:pt>
                <c:pt idx="30312">
                  <c:v>468.2836483121</c:v>
                </c:pt>
                <c:pt idx="30313">
                  <c:v>469.470722566979</c:v>
                </c:pt>
                <c:pt idx="30315">
                  <c:v>467.522551716479</c:v>
                </c:pt>
                <c:pt idx="30316">
                  <c:v>468.9079967968499</c:v>
                </c:pt>
                <c:pt idx="30318">
                  <c:v>467.65951790082</c:v>
                </c:pt>
                <c:pt idx="30319">
                  <c:v>472.24470835214</c:v>
                </c:pt>
                <c:pt idx="30320">
                  <c:v>469.13420059104</c:v>
                </c:pt>
                <c:pt idx="30321">
                  <c:v>471.483274944119</c:v>
                </c:pt>
                <c:pt idx="30322">
                  <c:v>471.69081669294</c:v>
                </c:pt>
                <c:pt idx="30323">
                  <c:v>468.03479339413</c:v>
                </c:pt>
                <c:pt idx="30324">
                  <c:v>473.57623015987</c:v>
                </c:pt>
                <c:pt idx="30325">
                  <c:v>435.6148859284467</c:v>
                </c:pt>
                <c:pt idx="30326">
                  <c:v>432.5614960939486</c:v>
                </c:pt>
                <c:pt idx="30327">
                  <c:v>396.131191908608</c:v>
                </c:pt>
                <c:pt idx="30328">
                  <c:v>393.2613591799283</c:v>
                </c:pt>
                <c:pt idx="30329">
                  <c:v>397.7979174790698</c:v>
                </c:pt>
                <c:pt idx="30330">
                  <c:v>394.650029963831</c:v>
                </c:pt>
                <c:pt idx="30331">
                  <c:v>391.8341450309705</c:v>
                </c:pt>
                <c:pt idx="30332">
                  <c:v>182.5730217199204</c:v>
                </c:pt>
                <c:pt idx="30333">
                  <c:v>167.6993057315021</c:v>
                </c:pt>
                <c:pt idx="30355">
                  <c:v>307.0370055653915</c:v>
                </c:pt>
                <c:pt idx="30356">
                  <c:v>473.2825527401788</c:v>
                </c:pt>
                <c:pt idx="30357">
                  <c:v>472.2754162808891</c:v>
                </c:pt>
                <c:pt idx="30358">
                  <c:v>473.10205475284</c:v>
                </c:pt>
                <c:pt idx="30359">
                  <c:v>474.06812093756</c:v>
                </c:pt>
                <c:pt idx="30360">
                  <c:v>469.32198536804</c:v>
                </c:pt>
                <c:pt idx="30361">
                  <c:v>474.31657782805</c:v>
                </c:pt>
                <c:pt idx="30362">
                  <c:v>474.6038312537501</c:v>
                </c:pt>
                <c:pt idx="30364">
                  <c:v>475.8626655491901</c:v>
                </c:pt>
                <c:pt idx="30365">
                  <c:v>472.1857605222</c:v>
                </c:pt>
                <c:pt idx="30366">
                  <c:v>473.01766016306</c:v>
                </c:pt>
                <c:pt idx="30367">
                  <c:v>474.05786990692</c:v>
                </c:pt>
                <c:pt idx="30368">
                  <c:v>473.998176681389</c:v>
                </c:pt>
                <c:pt idx="30369">
                  <c:v>472.13256016154</c:v>
                </c:pt>
                <c:pt idx="30370">
                  <c:v>472.2290971120501</c:v>
                </c:pt>
                <c:pt idx="30371">
                  <c:v>473.25271937105</c:v>
                </c:pt>
                <c:pt idx="30373">
                  <c:v>476.12079562233</c:v>
                </c:pt>
                <c:pt idx="30374">
                  <c:v>472.63309277051</c:v>
                </c:pt>
                <c:pt idx="30375">
                  <c:v>475.2356107073091</c:v>
                </c:pt>
                <c:pt idx="30376">
                  <c:v>475.4832835674299</c:v>
                </c:pt>
                <c:pt idx="30377">
                  <c:v>473.5705219641</c:v>
                </c:pt>
                <c:pt idx="30378">
                  <c:v>474.5142995034801</c:v>
                </c:pt>
                <c:pt idx="30379">
                  <c:v>476.714132862529</c:v>
                </c:pt>
                <c:pt idx="30380">
                  <c:v>473.81423860335</c:v>
                </c:pt>
                <c:pt idx="30381">
                  <c:v>474.92527299676</c:v>
                </c:pt>
                <c:pt idx="30382">
                  <c:v>472.01826110179</c:v>
                </c:pt>
                <c:pt idx="30383">
                  <c:v>473.88757793992</c:v>
                </c:pt>
                <c:pt idx="30384">
                  <c:v>474.56368466102</c:v>
                </c:pt>
                <c:pt idx="30385">
                  <c:v>472.87059004842</c:v>
                </c:pt>
                <c:pt idx="30386">
                  <c:v>478.07590052244</c:v>
                </c:pt>
                <c:pt idx="30387">
                  <c:v>475.9967876986696</c:v>
                </c:pt>
                <c:pt idx="30388">
                  <c:v>473.16178227721</c:v>
                </c:pt>
                <c:pt idx="30389">
                  <c:v>474.2901056264892</c:v>
                </c:pt>
                <c:pt idx="30390">
                  <c:v>476.2115869530699</c:v>
                </c:pt>
                <c:pt idx="30391">
                  <c:v>477.69246898087</c:v>
                </c:pt>
                <c:pt idx="30392">
                  <c:v>476.0371313097799</c:v>
                </c:pt>
                <c:pt idx="30393">
                  <c:v>473.96088024689</c:v>
                </c:pt>
                <c:pt idx="30394">
                  <c:v>476.34844243926</c:v>
                </c:pt>
                <c:pt idx="30395">
                  <c:v>477.74992056831</c:v>
                </c:pt>
                <c:pt idx="30396">
                  <c:v>475.93998782697</c:v>
                </c:pt>
                <c:pt idx="30397">
                  <c:v>477.0954203653401</c:v>
                </c:pt>
                <c:pt idx="30398">
                  <c:v>474.240051727</c:v>
                </c:pt>
                <c:pt idx="30399">
                  <c:v>475.69646216835</c:v>
                </c:pt>
                <c:pt idx="30400">
                  <c:v>474.095138449449</c:v>
                </c:pt>
                <c:pt idx="30401">
                  <c:v>476.22863239935</c:v>
                </c:pt>
                <c:pt idx="30402">
                  <c:v>478.2331462442288</c:v>
                </c:pt>
                <c:pt idx="30403">
                  <c:v>475.6796911654701</c:v>
                </c:pt>
                <c:pt idx="30404">
                  <c:v>474.039538595079</c:v>
                </c:pt>
                <c:pt idx="30405">
                  <c:v>479.5117170138399</c:v>
                </c:pt>
                <c:pt idx="30406">
                  <c:v>478.0077154816291</c:v>
                </c:pt>
                <c:pt idx="30407">
                  <c:v>475.16821623059</c:v>
                </c:pt>
                <c:pt idx="30408">
                  <c:v>405.3183684493891</c:v>
                </c:pt>
                <c:pt idx="30409">
                  <c:v>209.991000702126</c:v>
                </c:pt>
                <c:pt idx="30440">
                  <c:v>181.90840129239</c:v>
                </c:pt>
                <c:pt idx="30441">
                  <c:v>293.12707987289</c:v>
                </c:pt>
                <c:pt idx="30442">
                  <c:v>409.780154092529</c:v>
                </c:pt>
                <c:pt idx="30443">
                  <c:v>472.12894590684</c:v>
                </c:pt>
                <c:pt idx="30445">
                  <c:v>482.9714748556889</c:v>
                </c:pt>
                <c:pt idx="30446">
                  <c:v>483.86123601646</c:v>
                </c:pt>
                <c:pt idx="30448">
                  <c:v>481.092596841209</c:v>
                </c:pt>
                <c:pt idx="30449">
                  <c:v>484.4434413763701</c:v>
                </c:pt>
                <c:pt idx="30450">
                  <c:v>481.5982775460191</c:v>
                </c:pt>
                <c:pt idx="30451">
                  <c:v>482.98787114088</c:v>
                </c:pt>
                <c:pt idx="30452">
                  <c:v>479.7540349499992</c:v>
                </c:pt>
                <c:pt idx="30453">
                  <c:v>485.6957415607</c:v>
                </c:pt>
                <c:pt idx="30454">
                  <c:v>482.71961089389</c:v>
                </c:pt>
                <c:pt idx="30455">
                  <c:v>483.3804095521989</c:v>
                </c:pt>
                <c:pt idx="30457">
                  <c:v>485.3823162970991</c:v>
                </c:pt>
                <c:pt idx="30458">
                  <c:v>482.483632078439</c:v>
                </c:pt>
                <c:pt idx="30459">
                  <c:v>484.2025998832601</c:v>
                </c:pt>
                <c:pt idx="30460">
                  <c:v>489.02189147795</c:v>
                </c:pt>
                <c:pt idx="30461">
                  <c:v>485.4953139012981</c:v>
                </c:pt>
                <c:pt idx="30462">
                  <c:v>485.93642289592</c:v>
                </c:pt>
                <c:pt idx="30463">
                  <c:v>487.21356178181</c:v>
                </c:pt>
                <c:pt idx="30464">
                  <c:v>487.5343250474396</c:v>
                </c:pt>
                <c:pt idx="30465">
                  <c:v>483.7693372647099</c:v>
                </c:pt>
                <c:pt idx="30466">
                  <c:v>485.02387213675</c:v>
                </c:pt>
                <c:pt idx="30468">
                  <c:v>452.15469902084</c:v>
                </c:pt>
                <c:pt idx="30469">
                  <c:v>437.2993945307201</c:v>
                </c:pt>
                <c:pt idx="30471">
                  <c:v>431.8818024087099</c:v>
                </c:pt>
                <c:pt idx="30472">
                  <c:v>428.75984181837</c:v>
                </c:pt>
                <c:pt idx="30473">
                  <c:v>426.8563858165501</c:v>
                </c:pt>
                <c:pt idx="30474">
                  <c:v>422.28462580168</c:v>
                </c:pt>
                <c:pt idx="30475">
                  <c:v>443.8327248949101</c:v>
                </c:pt>
                <c:pt idx="30476">
                  <c:v>454.9427064517099</c:v>
                </c:pt>
                <c:pt idx="30477">
                  <c:v>461.6369319213699</c:v>
                </c:pt>
                <c:pt idx="30478">
                  <c:v>464.8331219581783</c:v>
                </c:pt>
                <c:pt idx="30479">
                  <c:v>466.1691060714101</c:v>
                </c:pt>
                <c:pt idx="30480">
                  <c:v>469.7299418285401</c:v>
                </c:pt>
                <c:pt idx="30482">
                  <c:v>472.78428164574</c:v>
                </c:pt>
                <c:pt idx="30483">
                  <c:v>481.8849795188301</c:v>
                </c:pt>
                <c:pt idx="30485">
                  <c:v>495.774238944149</c:v>
                </c:pt>
                <c:pt idx="30487">
                  <c:v>487.5675853244701</c:v>
                </c:pt>
                <c:pt idx="30488">
                  <c:v>478.06100860928</c:v>
                </c:pt>
                <c:pt idx="30489">
                  <c:v>471.5800084756492</c:v>
                </c:pt>
                <c:pt idx="30490">
                  <c:v>467.65376767861</c:v>
                </c:pt>
                <c:pt idx="30491">
                  <c:v>467.02925286927</c:v>
                </c:pt>
                <c:pt idx="30492">
                  <c:v>485.5505432562396</c:v>
                </c:pt>
                <c:pt idx="30493">
                  <c:v>536.79207453871</c:v>
                </c:pt>
                <c:pt idx="30494">
                  <c:v>548.02481720351</c:v>
                </c:pt>
                <c:pt idx="30496">
                  <c:v>569.2991447053</c:v>
                </c:pt>
                <c:pt idx="30497">
                  <c:v>583.3939213922894</c:v>
                </c:pt>
                <c:pt idx="30498">
                  <c:v>596.22573455259</c:v>
                </c:pt>
                <c:pt idx="30499">
                  <c:v>613.8827456824494</c:v>
                </c:pt>
                <c:pt idx="30500">
                  <c:v>621.6725494852286</c:v>
                </c:pt>
                <c:pt idx="30502">
                  <c:v>646.5814545989199</c:v>
                </c:pt>
                <c:pt idx="30503">
                  <c:v>657.99857010917</c:v>
                </c:pt>
                <c:pt idx="30505">
                  <c:v>667.0232680635194</c:v>
                </c:pt>
                <c:pt idx="30506">
                  <c:v>666.3409601378594</c:v>
                </c:pt>
                <c:pt idx="30507">
                  <c:v>665.97175678127</c:v>
                </c:pt>
                <c:pt idx="30508">
                  <c:v>663.78943308269</c:v>
                </c:pt>
                <c:pt idx="30509">
                  <c:v>656.22936635401</c:v>
                </c:pt>
                <c:pt idx="30510">
                  <c:v>655.75928116992</c:v>
                </c:pt>
                <c:pt idx="30511">
                  <c:v>656.61448756834</c:v>
                </c:pt>
                <c:pt idx="30512">
                  <c:v>659.9582670284788</c:v>
                </c:pt>
                <c:pt idx="30513">
                  <c:v>662.77822613791</c:v>
                </c:pt>
                <c:pt idx="30514">
                  <c:v>665.64351475381</c:v>
                </c:pt>
                <c:pt idx="30515">
                  <c:v>666.39604935003</c:v>
                </c:pt>
                <c:pt idx="30516">
                  <c:v>673.3550323609294</c:v>
                </c:pt>
                <c:pt idx="30517">
                  <c:v>677.65096659112</c:v>
                </c:pt>
                <c:pt idx="30518">
                  <c:v>682.02944214339</c:v>
                </c:pt>
                <c:pt idx="30519">
                  <c:v>684.3565367217687</c:v>
                </c:pt>
                <c:pt idx="30520">
                  <c:v>681.1171594325286</c:v>
                </c:pt>
                <c:pt idx="30521">
                  <c:v>556.09580834569</c:v>
                </c:pt>
                <c:pt idx="30522">
                  <c:v>557.14773811978</c:v>
                </c:pt>
                <c:pt idx="30523">
                  <c:v>558.4651297105883</c:v>
                </c:pt>
                <c:pt idx="30525">
                  <c:v>563.57146140289</c:v>
                </c:pt>
                <c:pt idx="30526">
                  <c:v>562.5840415553</c:v>
                </c:pt>
                <c:pt idx="30527">
                  <c:v>562.51040742937</c:v>
                </c:pt>
                <c:pt idx="30528">
                  <c:v>562.9766237319587</c:v>
                </c:pt>
                <c:pt idx="30529">
                  <c:v>558.82322602716</c:v>
                </c:pt>
                <c:pt idx="30530">
                  <c:v>561.19092217536</c:v>
                </c:pt>
                <c:pt idx="30531">
                  <c:v>561.92733462327</c:v>
                </c:pt>
                <c:pt idx="30532">
                  <c:v>562.3693287528394</c:v>
                </c:pt>
                <c:pt idx="30533">
                  <c:v>564.07977242117</c:v>
                </c:pt>
                <c:pt idx="30534">
                  <c:v>566.47397824212</c:v>
                </c:pt>
                <c:pt idx="30535">
                  <c:v>567.17274503185</c:v>
                </c:pt>
                <c:pt idx="30536">
                  <c:v>566.2594492455</c:v>
                </c:pt>
                <c:pt idx="30537">
                  <c:v>564.11998346826</c:v>
                </c:pt>
                <c:pt idx="30538">
                  <c:v>561.7577181679401</c:v>
                </c:pt>
                <c:pt idx="30540">
                  <c:v>561.3036997791</c:v>
                </c:pt>
                <c:pt idx="30541">
                  <c:v>563.74383511295</c:v>
                </c:pt>
                <c:pt idx="30544">
                  <c:v>561.80681054792</c:v>
                </c:pt>
                <c:pt idx="30545">
                  <c:v>561.9632168325886</c:v>
                </c:pt>
                <c:pt idx="30546">
                  <c:v>561.60057014222</c:v>
                </c:pt>
                <c:pt idx="30547">
                  <c:v>566.89379359158</c:v>
                </c:pt>
                <c:pt idx="30548">
                  <c:v>566.6532564912586</c:v>
                </c:pt>
                <c:pt idx="30549">
                  <c:v>563.4652286306389</c:v>
                </c:pt>
                <c:pt idx="30550">
                  <c:v>562.96838213641</c:v>
                </c:pt>
                <c:pt idx="30551">
                  <c:v>563.3218690304083</c:v>
                </c:pt>
                <c:pt idx="30552">
                  <c:v>561.37316332463</c:v>
                </c:pt>
                <c:pt idx="30553">
                  <c:v>561.65353267862</c:v>
                </c:pt>
                <c:pt idx="30556">
                  <c:v>558.8429751130386</c:v>
                </c:pt>
                <c:pt idx="30557">
                  <c:v>554.39425065836</c:v>
                </c:pt>
                <c:pt idx="30558">
                  <c:v>554.60434432821</c:v>
                </c:pt>
                <c:pt idx="30559">
                  <c:v>554.0399888124088</c:v>
                </c:pt>
                <c:pt idx="30560">
                  <c:v>555.81192407766</c:v>
                </c:pt>
                <c:pt idx="30561">
                  <c:v>555.51637842895</c:v>
                </c:pt>
                <c:pt idx="30562">
                  <c:v>556.15079871786</c:v>
                </c:pt>
                <c:pt idx="30563">
                  <c:v>551.70016373751</c:v>
                </c:pt>
                <c:pt idx="30564">
                  <c:v>551.7074290205501</c:v>
                </c:pt>
                <c:pt idx="30565">
                  <c:v>553.17861936306</c:v>
                </c:pt>
                <c:pt idx="30566">
                  <c:v>552.67781607887</c:v>
                </c:pt>
                <c:pt idx="30567">
                  <c:v>553.33030856569</c:v>
                </c:pt>
                <c:pt idx="30568">
                  <c:v>553.9067204868194</c:v>
                </c:pt>
                <c:pt idx="30569">
                  <c:v>554.4188770839801</c:v>
                </c:pt>
                <c:pt idx="30570">
                  <c:v>554.58643912161</c:v>
                </c:pt>
                <c:pt idx="30572">
                  <c:v>551.9116727220194</c:v>
                </c:pt>
                <c:pt idx="30573">
                  <c:v>551.7581467821101</c:v>
                </c:pt>
                <c:pt idx="30574">
                  <c:v>552.47295977612</c:v>
                </c:pt>
                <c:pt idx="30575">
                  <c:v>554.1509661712294</c:v>
                </c:pt>
                <c:pt idx="30576">
                  <c:v>557.39012504887</c:v>
                </c:pt>
                <c:pt idx="30577">
                  <c:v>557.43278075131</c:v>
                </c:pt>
                <c:pt idx="30578">
                  <c:v>559.49064671955</c:v>
                </c:pt>
                <c:pt idx="30579">
                  <c:v>554.56131086674</c:v>
                </c:pt>
                <c:pt idx="30580">
                  <c:v>404.0181642099699</c:v>
                </c:pt>
                <c:pt idx="30581">
                  <c:v>255.433033104523</c:v>
                </c:pt>
                <c:pt idx="30623">
                  <c:v>177.644218638631</c:v>
                </c:pt>
                <c:pt idx="30625">
                  <c:v>347.1293607779301</c:v>
                </c:pt>
                <c:pt idx="30626">
                  <c:v>416.12149454013</c:v>
                </c:pt>
                <c:pt idx="30627">
                  <c:v>481.28243090783</c:v>
                </c:pt>
                <c:pt idx="30628">
                  <c:v>482.6473879516399</c:v>
                </c:pt>
                <c:pt idx="30629">
                  <c:v>482.5361936613292</c:v>
                </c:pt>
                <c:pt idx="30630">
                  <c:v>478.7458478502899</c:v>
                </c:pt>
                <c:pt idx="30631">
                  <c:v>479.936731499859</c:v>
                </c:pt>
                <c:pt idx="30632">
                  <c:v>484.25442659925</c:v>
                </c:pt>
                <c:pt idx="30633">
                  <c:v>485.18033560062</c:v>
                </c:pt>
                <c:pt idx="30634">
                  <c:v>482.9192099943499</c:v>
                </c:pt>
                <c:pt idx="30635">
                  <c:v>484.11368370994</c:v>
                </c:pt>
                <c:pt idx="30636">
                  <c:v>484.6065706501699</c:v>
                </c:pt>
                <c:pt idx="30638">
                  <c:v>481.94036104239</c:v>
                </c:pt>
                <c:pt idx="30639">
                  <c:v>483.2650713728999</c:v>
                </c:pt>
                <c:pt idx="30640">
                  <c:v>479.8489431937003</c:v>
                </c:pt>
                <c:pt idx="30642">
                  <c:v>481.3484218162601</c:v>
                </c:pt>
                <c:pt idx="30643">
                  <c:v>482.1628985315201</c:v>
                </c:pt>
                <c:pt idx="30644">
                  <c:v>478.8199119772391</c:v>
                </c:pt>
                <c:pt idx="30645">
                  <c:v>478.9390772535891</c:v>
                </c:pt>
                <c:pt idx="30646">
                  <c:v>298.1878353300712</c:v>
                </c:pt>
                <c:pt idx="30805">
                  <c:v>221.10469717812</c:v>
                </c:pt>
                <c:pt idx="30806">
                  <c:v>434.90706260531</c:v>
                </c:pt>
                <c:pt idx="30809">
                  <c:v>479.923717094419</c:v>
                </c:pt>
                <c:pt idx="30810">
                  <c:v>478.97088492306</c:v>
                </c:pt>
                <c:pt idx="30811">
                  <c:v>482.82132012956</c:v>
                </c:pt>
                <c:pt idx="30812">
                  <c:v>481.6852271705601</c:v>
                </c:pt>
                <c:pt idx="30813">
                  <c:v>478.525141758779</c:v>
                </c:pt>
                <c:pt idx="30814">
                  <c:v>481.763815762479</c:v>
                </c:pt>
                <c:pt idx="30816">
                  <c:v>479.3454666718201</c:v>
                </c:pt>
                <c:pt idx="30817">
                  <c:v>483.003529360599</c:v>
                </c:pt>
                <c:pt idx="30818">
                  <c:v>478.7194130569601</c:v>
                </c:pt>
                <c:pt idx="30819">
                  <c:v>483.21565108104</c:v>
                </c:pt>
                <c:pt idx="30820">
                  <c:v>481.929917414659</c:v>
                </c:pt>
                <c:pt idx="30822">
                  <c:v>483.4337549515488</c:v>
                </c:pt>
                <c:pt idx="30823">
                  <c:v>482.76726196007</c:v>
                </c:pt>
                <c:pt idx="30824">
                  <c:v>482.5084052500699</c:v>
                </c:pt>
                <c:pt idx="30825">
                  <c:v>481.36862084839</c:v>
                </c:pt>
                <c:pt idx="30826">
                  <c:v>483.91100559381</c:v>
                </c:pt>
                <c:pt idx="30827">
                  <c:v>484.2005310805699</c:v>
                </c:pt>
                <c:pt idx="30828">
                  <c:v>483.0643160242601</c:v>
                </c:pt>
                <c:pt idx="30829">
                  <c:v>482.9309184662586</c:v>
                </c:pt>
                <c:pt idx="30830">
                  <c:v>481.431534112009</c:v>
                </c:pt>
                <c:pt idx="30831">
                  <c:v>484.3110540610699</c:v>
                </c:pt>
                <c:pt idx="30832">
                  <c:v>483.2632478331801</c:v>
                </c:pt>
                <c:pt idx="30833">
                  <c:v>486.7145217843201</c:v>
                </c:pt>
                <c:pt idx="30834">
                  <c:v>482.0708570104301</c:v>
                </c:pt>
                <c:pt idx="30835">
                  <c:v>482.2657528470696</c:v>
                </c:pt>
                <c:pt idx="30836">
                  <c:v>485.26480062766</c:v>
                </c:pt>
                <c:pt idx="30837">
                  <c:v>483.7962629178699</c:v>
                </c:pt>
                <c:pt idx="30838">
                  <c:v>487.48590408871</c:v>
                </c:pt>
                <c:pt idx="30839">
                  <c:v>482.9235264362888</c:v>
                </c:pt>
                <c:pt idx="30840">
                  <c:v>482.65282710875</c:v>
                </c:pt>
                <c:pt idx="30841">
                  <c:v>485.86622797246</c:v>
                </c:pt>
                <c:pt idx="30842">
                  <c:v>484.53826037425</c:v>
                </c:pt>
                <c:pt idx="30843">
                  <c:v>485.12556782</c:v>
                </c:pt>
                <c:pt idx="30844">
                  <c:v>483.78522304031</c:v>
                </c:pt>
                <c:pt idx="30845">
                  <c:v>486.95588072687</c:v>
                </c:pt>
                <c:pt idx="30846">
                  <c:v>485.3878456173001</c:v>
                </c:pt>
                <c:pt idx="30847">
                  <c:v>484.06287362029</c:v>
                </c:pt>
                <c:pt idx="30848">
                  <c:v>486.9301108301789</c:v>
                </c:pt>
                <c:pt idx="30849">
                  <c:v>483.3390749924699</c:v>
                </c:pt>
                <c:pt idx="30850">
                  <c:v>486.5750524309199</c:v>
                </c:pt>
                <c:pt idx="30851">
                  <c:v>485.97784403315</c:v>
                </c:pt>
                <c:pt idx="30852">
                  <c:v>487.50114565691</c:v>
                </c:pt>
                <c:pt idx="30853">
                  <c:v>486.47620365952</c:v>
                </c:pt>
                <c:pt idx="30854">
                  <c:v>486.84341200412</c:v>
                </c:pt>
                <c:pt idx="30855">
                  <c:v>486.8277741863799</c:v>
                </c:pt>
                <c:pt idx="30856">
                  <c:v>485.0191563220599</c:v>
                </c:pt>
                <c:pt idx="30857">
                  <c:v>488.8440060967701</c:v>
                </c:pt>
                <c:pt idx="30858">
                  <c:v>484.06678588506</c:v>
                </c:pt>
                <c:pt idx="30859">
                  <c:v>486.799936437239</c:v>
                </c:pt>
                <c:pt idx="30860">
                  <c:v>486.1048985070601</c:v>
                </c:pt>
                <c:pt idx="30861">
                  <c:v>489.76402384245</c:v>
                </c:pt>
                <c:pt idx="30862">
                  <c:v>488.75853512407</c:v>
                </c:pt>
                <c:pt idx="30863">
                  <c:v>487.70967574133</c:v>
                </c:pt>
                <c:pt idx="30864">
                  <c:v>487.78294226076</c:v>
                </c:pt>
                <c:pt idx="30865">
                  <c:v>413.922167318149</c:v>
                </c:pt>
                <c:pt idx="30866">
                  <c:v>161.269173493872</c:v>
                </c:pt>
                <c:pt idx="30957">
                  <c:v>204.53219140484</c:v>
                </c:pt>
                <c:pt idx="30958">
                  <c:v>295.83076633284</c:v>
                </c:pt>
                <c:pt idx="30959">
                  <c:v>395.67671133286</c:v>
                </c:pt>
                <c:pt idx="30960">
                  <c:v>493.24138372771</c:v>
                </c:pt>
                <c:pt idx="30961">
                  <c:v>566.1126191298188</c:v>
                </c:pt>
                <c:pt idx="30962">
                  <c:v>581.9632596524989</c:v>
                </c:pt>
                <c:pt idx="30963">
                  <c:v>579.5394000743</c:v>
                </c:pt>
                <c:pt idx="30964">
                  <c:v>577.72672791488</c:v>
                </c:pt>
                <c:pt idx="30965">
                  <c:v>578.8601458111187</c:v>
                </c:pt>
                <c:pt idx="30966">
                  <c:v>577.97989138362</c:v>
                </c:pt>
                <c:pt idx="30967">
                  <c:v>575.63197209894</c:v>
                </c:pt>
                <c:pt idx="30968">
                  <c:v>579.799539240081</c:v>
                </c:pt>
                <c:pt idx="30969">
                  <c:v>582.0855256270801</c:v>
                </c:pt>
                <c:pt idx="30970">
                  <c:v>579.9962288938976</c:v>
                </c:pt>
                <c:pt idx="30971">
                  <c:v>582.5128877218</c:v>
                </c:pt>
                <c:pt idx="30972">
                  <c:v>579.11985333938</c:v>
                </c:pt>
                <c:pt idx="30973">
                  <c:v>585.3364715979401</c:v>
                </c:pt>
                <c:pt idx="30974">
                  <c:v>574.81869276048</c:v>
                </c:pt>
                <c:pt idx="30975">
                  <c:v>575.7587468906</c:v>
                </c:pt>
                <c:pt idx="30976">
                  <c:v>574.27843776909</c:v>
                </c:pt>
                <c:pt idx="30977">
                  <c:v>575.40044980987</c:v>
                </c:pt>
                <c:pt idx="30978">
                  <c:v>574.1461246467194</c:v>
                </c:pt>
                <c:pt idx="30980">
                  <c:v>583.07894720251</c:v>
                </c:pt>
                <c:pt idx="30981">
                  <c:v>583.8208943123</c:v>
                </c:pt>
                <c:pt idx="30982">
                  <c:v>587.70242490885</c:v>
                </c:pt>
                <c:pt idx="30983">
                  <c:v>588.71109636218</c:v>
                </c:pt>
                <c:pt idx="30984">
                  <c:v>588.1539663373201</c:v>
                </c:pt>
                <c:pt idx="30986">
                  <c:v>544.97023435833</c:v>
                </c:pt>
                <c:pt idx="30987">
                  <c:v>519.6526586284389</c:v>
                </c:pt>
                <c:pt idx="30988">
                  <c:v>504.87042493235</c:v>
                </c:pt>
                <c:pt idx="30989">
                  <c:v>498.4994481294</c:v>
                </c:pt>
                <c:pt idx="30990">
                  <c:v>494.6069710192999</c:v>
                </c:pt>
                <c:pt idx="30991">
                  <c:v>495.0519214349</c:v>
                </c:pt>
                <c:pt idx="30992">
                  <c:v>494.9650090684596</c:v>
                </c:pt>
                <c:pt idx="30993">
                  <c:v>494.8226533152</c:v>
                </c:pt>
                <c:pt idx="30994">
                  <c:v>495.15059100976</c:v>
                </c:pt>
                <c:pt idx="30995">
                  <c:v>496.33096665604</c:v>
                </c:pt>
                <c:pt idx="30996">
                  <c:v>493.79865361318</c:v>
                </c:pt>
                <c:pt idx="30997">
                  <c:v>494.14262124982</c:v>
                </c:pt>
                <c:pt idx="30998">
                  <c:v>493.4325083446191</c:v>
                </c:pt>
                <c:pt idx="30999">
                  <c:v>494.41264875502</c:v>
                </c:pt>
                <c:pt idx="31000">
                  <c:v>494.7645684956</c:v>
                </c:pt>
                <c:pt idx="31003">
                  <c:v>489.8909582861191</c:v>
                </c:pt>
                <c:pt idx="31004">
                  <c:v>489.45627516154</c:v>
                </c:pt>
                <c:pt idx="31005">
                  <c:v>489.8304875513201</c:v>
                </c:pt>
                <c:pt idx="31006">
                  <c:v>492.39981019339</c:v>
                </c:pt>
                <c:pt idx="31007">
                  <c:v>489.9403247641599</c:v>
                </c:pt>
                <c:pt idx="31008">
                  <c:v>489.6213991490791</c:v>
                </c:pt>
                <c:pt idx="31009">
                  <c:v>489.76887160391</c:v>
                </c:pt>
                <c:pt idx="31010">
                  <c:v>489.56398589271</c:v>
                </c:pt>
                <c:pt idx="31011">
                  <c:v>488.65364730711</c:v>
                </c:pt>
                <c:pt idx="31012">
                  <c:v>484.95466760628</c:v>
                </c:pt>
                <c:pt idx="31013">
                  <c:v>488.9364573082689</c:v>
                </c:pt>
                <c:pt idx="31014">
                  <c:v>489.4229053795999</c:v>
                </c:pt>
                <c:pt idx="31015">
                  <c:v>489.16690454582</c:v>
                </c:pt>
                <c:pt idx="31016">
                  <c:v>489.12113913682</c:v>
                </c:pt>
                <c:pt idx="31017">
                  <c:v>484.9948575483396</c:v>
                </c:pt>
                <c:pt idx="31018">
                  <c:v>488.84576681648</c:v>
                </c:pt>
                <c:pt idx="31019">
                  <c:v>488.11375209004</c:v>
                </c:pt>
                <c:pt idx="31020">
                  <c:v>487.5046357149</c:v>
                </c:pt>
                <c:pt idx="31021">
                  <c:v>486.9326026780199</c:v>
                </c:pt>
                <c:pt idx="31022">
                  <c:v>487.0253907787296</c:v>
                </c:pt>
                <c:pt idx="31023">
                  <c:v>486.67567973186</c:v>
                </c:pt>
                <c:pt idx="31024">
                  <c:v>485.87835654373</c:v>
                </c:pt>
                <c:pt idx="31025">
                  <c:v>487.181729492399</c:v>
                </c:pt>
                <c:pt idx="31026">
                  <c:v>485.0715048473496</c:v>
                </c:pt>
                <c:pt idx="31027">
                  <c:v>483.9087761910499</c:v>
                </c:pt>
                <c:pt idx="31028">
                  <c:v>487.0748464882399</c:v>
                </c:pt>
                <c:pt idx="31029">
                  <c:v>485.4293259518788</c:v>
                </c:pt>
                <c:pt idx="31030">
                  <c:v>484.973350667649</c:v>
                </c:pt>
                <c:pt idx="31031">
                  <c:v>484.46912305303</c:v>
                </c:pt>
                <c:pt idx="31032">
                  <c:v>483.766146937779</c:v>
                </c:pt>
                <c:pt idx="31033">
                  <c:v>486.56479244185</c:v>
                </c:pt>
                <c:pt idx="31034">
                  <c:v>485.18773619608</c:v>
                </c:pt>
                <c:pt idx="31035">
                  <c:v>483.78458459766</c:v>
                </c:pt>
                <c:pt idx="31036">
                  <c:v>483.90909518667</c:v>
                </c:pt>
                <c:pt idx="31037">
                  <c:v>482.19109150623</c:v>
                </c:pt>
                <c:pt idx="31038">
                  <c:v>484.2339331404891</c:v>
                </c:pt>
                <c:pt idx="31039">
                  <c:v>484.1415017461499</c:v>
                </c:pt>
                <c:pt idx="31040">
                  <c:v>486.25370751795</c:v>
                </c:pt>
                <c:pt idx="31041">
                  <c:v>481.80784920703</c:v>
                </c:pt>
                <c:pt idx="31042">
                  <c:v>484.5753965181596</c:v>
                </c:pt>
                <c:pt idx="31043">
                  <c:v>482.80957228375</c:v>
                </c:pt>
                <c:pt idx="31044">
                  <c:v>481.89459152429</c:v>
                </c:pt>
                <c:pt idx="31045">
                  <c:v>484.9190820542699</c:v>
                </c:pt>
                <c:pt idx="31046">
                  <c:v>483.57959378613</c:v>
                </c:pt>
                <c:pt idx="31047">
                  <c:v>482.66727528311</c:v>
                </c:pt>
                <c:pt idx="31048">
                  <c:v>481.590108284639</c:v>
                </c:pt>
                <c:pt idx="31049">
                  <c:v>484.2445746206899</c:v>
                </c:pt>
                <c:pt idx="31050">
                  <c:v>483.5305737542889</c:v>
                </c:pt>
                <c:pt idx="31051">
                  <c:v>408.2182985051699</c:v>
                </c:pt>
                <c:pt idx="31052">
                  <c:v>251.56940254532</c:v>
                </c:pt>
                <c:pt idx="31096">
                  <c:v>334.614455800703</c:v>
                </c:pt>
                <c:pt idx="31097">
                  <c:v>481.992095841899</c:v>
                </c:pt>
                <c:pt idx="31099">
                  <c:v>483.92438586397</c:v>
                </c:pt>
                <c:pt idx="31100">
                  <c:v>483.8143376396301</c:v>
                </c:pt>
                <c:pt idx="31101">
                  <c:v>482.2117199078088</c:v>
                </c:pt>
                <c:pt idx="31103">
                  <c:v>481.61415433231</c:v>
                </c:pt>
                <c:pt idx="31104">
                  <c:v>482.9286513638201</c:v>
                </c:pt>
                <c:pt idx="31105">
                  <c:v>482.443388762689</c:v>
                </c:pt>
                <c:pt idx="31106">
                  <c:v>485.34070136844</c:v>
                </c:pt>
                <c:pt idx="31108">
                  <c:v>483.0385337852591</c:v>
                </c:pt>
                <c:pt idx="31109">
                  <c:v>481.56103219009</c:v>
                </c:pt>
                <c:pt idx="31110">
                  <c:v>484.29252723071</c:v>
                </c:pt>
                <c:pt idx="31111">
                  <c:v>483.2264407649099</c:v>
                </c:pt>
                <c:pt idx="31112">
                  <c:v>481.65848889599</c:v>
                </c:pt>
                <c:pt idx="31113">
                  <c:v>481.2560760386891</c:v>
                </c:pt>
                <c:pt idx="31114">
                  <c:v>479.9008998568601</c:v>
                </c:pt>
                <c:pt idx="31115">
                  <c:v>482.80822264834</c:v>
                </c:pt>
                <c:pt idx="31116">
                  <c:v>482.60964914289</c:v>
                </c:pt>
                <c:pt idx="31117">
                  <c:v>484.9078928865899</c:v>
                </c:pt>
                <c:pt idx="31118">
                  <c:v>483.3065907292</c:v>
                </c:pt>
                <c:pt idx="31119">
                  <c:v>482.97268427311</c:v>
                </c:pt>
                <c:pt idx="31120">
                  <c:v>482.8703374182189</c:v>
                </c:pt>
                <c:pt idx="31121">
                  <c:v>481.2468469006699</c:v>
                </c:pt>
                <c:pt idx="31122">
                  <c:v>485.5281391913991</c:v>
                </c:pt>
                <c:pt idx="31123">
                  <c:v>484.2151184504985</c:v>
                </c:pt>
                <c:pt idx="31124">
                  <c:v>484.08474873288</c:v>
                </c:pt>
                <c:pt idx="31125">
                  <c:v>482.3152047053501</c:v>
                </c:pt>
                <c:pt idx="31126">
                  <c:v>486.1604667479899</c:v>
                </c:pt>
                <c:pt idx="31127">
                  <c:v>484.861193052669</c:v>
                </c:pt>
                <c:pt idx="31128">
                  <c:v>482.6390991946201</c:v>
                </c:pt>
                <c:pt idx="31129">
                  <c:v>482.36067138514</c:v>
                </c:pt>
                <c:pt idx="31130">
                  <c:v>481.14938903888</c:v>
                </c:pt>
                <c:pt idx="31131">
                  <c:v>483.9714582966391</c:v>
                </c:pt>
                <c:pt idx="31132">
                  <c:v>482.65060842041</c:v>
                </c:pt>
                <c:pt idx="31133">
                  <c:v>486.35233543253</c:v>
                </c:pt>
                <c:pt idx="31134">
                  <c:v>481.5719445579891</c:v>
                </c:pt>
                <c:pt idx="31135">
                  <c:v>484.1904494420396</c:v>
                </c:pt>
                <c:pt idx="31136">
                  <c:v>482.5933034996696</c:v>
                </c:pt>
                <c:pt idx="31137">
                  <c:v>481.14942582553</c:v>
                </c:pt>
                <c:pt idx="31138">
                  <c:v>484.0119918726091</c:v>
                </c:pt>
                <c:pt idx="31139">
                  <c:v>482.63435463074</c:v>
                </c:pt>
                <c:pt idx="31140">
                  <c:v>481.67910743696</c:v>
                </c:pt>
                <c:pt idx="31142">
                  <c:v>484.68112184782</c:v>
                </c:pt>
                <c:pt idx="31143">
                  <c:v>482.79268650638</c:v>
                </c:pt>
                <c:pt idx="31144">
                  <c:v>481.326964868999</c:v>
                </c:pt>
                <c:pt idx="31145">
                  <c:v>483.70770516452</c:v>
                </c:pt>
                <c:pt idx="31146">
                  <c:v>481.2767917654296</c:v>
                </c:pt>
                <c:pt idx="31147">
                  <c:v>481.490376910779</c:v>
                </c:pt>
                <c:pt idx="31149">
                  <c:v>483.5961536466985</c:v>
                </c:pt>
                <c:pt idx="31150">
                  <c:v>483.1526557367</c:v>
                </c:pt>
                <c:pt idx="31151">
                  <c:v>481.90885162451</c:v>
                </c:pt>
                <c:pt idx="31152">
                  <c:v>484.7047166955</c:v>
                </c:pt>
                <c:pt idx="31154">
                  <c:v>483.41009872196</c:v>
                </c:pt>
                <c:pt idx="31155">
                  <c:v>482.2721865866699</c:v>
                </c:pt>
                <c:pt idx="31156">
                  <c:v>484.86848717568</c:v>
                </c:pt>
                <c:pt idx="31157">
                  <c:v>481.4092979691891</c:v>
                </c:pt>
                <c:pt idx="31159">
                  <c:v>484.15102372612</c:v>
                </c:pt>
                <c:pt idx="31160">
                  <c:v>483.6636664259301</c:v>
                </c:pt>
                <c:pt idx="31161">
                  <c:v>483.87156529896</c:v>
                </c:pt>
                <c:pt idx="31162">
                  <c:v>481.73747853638</c:v>
                </c:pt>
                <c:pt idx="31163">
                  <c:v>481.07795968088</c:v>
                </c:pt>
                <c:pt idx="31164">
                  <c:v>483.59470151058</c:v>
                </c:pt>
                <c:pt idx="31165">
                  <c:v>482.7694644681699</c:v>
                </c:pt>
                <c:pt idx="31166">
                  <c:v>484.4715420371889</c:v>
                </c:pt>
                <c:pt idx="31167">
                  <c:v>482.5383098316891</c:v>
                </c:pt>
                <c:pt idx="31169">
                  <c:v>483.9375215556191</c:v>
                </c:pt>
                <c:pt idx="31170">
                  <c:v>483.29748106566</c:v>
                </c:pt>
                <c:pt idx="31171">
                  <c:v>482.64492208611</c:v>
                </c:pt>
                <c:pt idx="31172">
                  <c:v>485.44810979645</c:v>
                </c:pt>
                <c:pt idx="31173">
                  <c:v>481.44886475288</c:v>
                </c:pt>
                <c:pt idx="31175">
                  <c:v>484.30087364023</c:v>
                </c:pt>
                <c:pt idx="31176">
                  <c:v>482.820373902419</c:v>
                </c:pt>
                <c:pt idx="31177">
                  <c:v>487.08126085907</c:v>
                </c:pt>
                <c:pt idx="31178">
                  <c:v>487.60812866545</c:v>
                </c:pt>
                <c:pt idx="31179">
                  <c:v>482.84826998571</c:v>
                </c:pt>
                <c:pt idx="31180">
                  <c:v>488.12230533589</c:v>
                </c:pt>
                <c:pt idx="31182">
                  <c:v>494.72084988486</c:v>
                </c:pt>
                <c:pt idx="31183">
                  <c:v>498.708994562089</c:v>
                </c:pt>
                <c:pt idx="31184">
                  <c:v>499.7115409923789</c:v>
                </c:pt>
                <c:pt idx="31185">
                  <c:v>499.537238776089</c:v>
                </c:pt>
                <c:pt idx="31186">
                  <c:v>495.5987067740496</c:v>
                </c:pt>
                <c:pt idx="31187">
                  <c:v>491.26509640656</c:v>
                </c:pt>
                <c:pt idx="31188">
                  <c:v>492.2689043039201</c:v>
                </c:pt>
                <c:pt idx="31189">
                  <c:v>489.66444759079</c:v>
                </c:pt>
                <c:pt idx="31190">
                  <c:v>488.2677238355501</c:v>
                </c:pt>
                <c:pt idx="31191">
                  <c:v>487.5979222286396</c:v>
                </c:pt>
                <c:pt idx="31192">
                  <c:v>486.1278567356301</c:v>
                </c:pt>
                <c:pt idx="31193">
                  <c:v>486.20648564632</c:v>
                </c:pt>
                <c:pt idx="31194">
                  <c:v>489.57557865466</c:v>
                </c:pt>
                <c:pt idx="31195">
                  <c:v>487.6928545804</c:v>
                </c:pt>
                <c:pt idx="31196">
                  <c:v>486.2903135200091</c:v>
                </c:pt>
                <c:pt idx="31197">
                  <c:v>486.76268515646</c:v>
                </c:pt>
                <c:pt idx="31198">
                  <c:v>485.63332788458</c:v>
                </c:pt>
                <c:pt idx="31199">
                  <c:v>487.4500248922892</c:v>
                </c:pt>
                <c:pt idx="31200">
                  <c:v>427.3783267392892</c:v>
                </c:pt>
                <c:pt idx="31201">
                  <c:v>317.83444543573</c:v>
                </c:pt>
                <c:pt idx="31273">
                  <c:v>145.684861824224</c:v>
                </c:pt>
                <c:pt idx="31274">
                  <c:v>161.5545482097</c:v>
                </c:pt>
                <c:pt idx="31275">
                  <c:v>175.288992969798</c:v>
                </c:pt>
                <c:pt idx="31276">
                  <c:v>189.652655785077</c:v>
                </c:pt>
                <c:pt idx="31277">
                  <c:v>207.564764485014</c:v>
                </c:pt>
                <c:pt idx="31278">
                  <c:v>205.66965841237</c:v>
                </c:pt>
                <c:pt idx="31279">
                  <c:v>178.318893535557</c:v>
                </c:pt>
                <c:pt idx="31280">
                  <c:v>181.116534046425</c:v>
                </c:pt>
                <c:pt idx="31281">
                  <c:v>215.465579992068</c:v>
                </c:pt>
                <c:pt idx="31282">
                  <c:v>263.1270152610019</c:v>
                </c:pt>
                <c:pt idx="31283">
                  <c:v>315.2854319171091</c:v>
                </c:pt>
                <c:pt idx="31284">
                  <c:v>376.32506471947</c:v>
                </c:pt>
                <c:pt idx="31285">
                  <c:v>451.19033642465</c:v>
                </c:pt>
                <c:pt idx="31287">
                  <c:v>557.41072904653</c:v>
                </c:pt>
                <c:pt idx="31288">
                  <c:v>561.28372244481</c:v>
                </c:pt>
                <c:pt idx="31289">
                  <c:v>558.74684159002</c:v>
                </c:pt>
                <c:pt idx="31290">
                  <c:v>559.24374968647</c:v>
                </c:pt>
                <c:pt idx="31291">
                  <c:v>555.75807858452</c:v>
                </c:pt>
                <c:pt idx="31292">
                  <c:v>554.8991964926294</c:v>
                </c:pt>
                <c:pt idx="31293">
                  <c:v>558.3495110658189</c:v>
                </c:pt>
                <c:pt idx="31294">
                  <c:v>557.10760364206</c:v>
                </c:pt>
                <c:pt idx="31295">
                  <c:v>558.3233503249094</c:v>
                </c:pt>
                <c:pt idx="31296">
                  <c:v>555.6124903427201</c:v>
                </c:pt>
                <c:pt idx="31297">
                  <c:v>557.7319637214189</c:v>
                </c:pt>
                <c:pt idx="31298">
                  <c:v>558.0217459926</c:v>
                </c:pt>
                <c:pt idx="31299">
                  <c:v>555.3427005444901</c:v>
                </c:pt>
                <c:pt idx="31300">
                  <c:v>557.8321551089277</c:v>
                </c:pt>
                <c:pt idx="31301">
                  <c:v>556.3066667979477</c:v>
                </c:pt>
                <c:pt idx="31302">
                  <c:v>557.89387301081</c:v>
                </c:pt>
                <c:pt idx="31303">
                  <c:v>556.2170144930889</c:v>
                </c:pt>
                <c:pt idx="31304">
                  <c:v>555.937680784878</c:v>
                </c:pt>
                <c:pt idx="31305">
                  <c:v>557.3589018589694</c:v>
                </c:pt>
                <c:pt idx="31307">
                  <c:v>552.70978878641</c:v>
                </c:pt>
                <c:pt idx="31308">
                  <c:v>555.75158557574</c:v>
                </c:pt>
                <c:pt idx="31309">
                  <c:v>557.0582210601001</c:v>
                </c:pt>
                <c:pt idx="31310">
                  <c:v>555.0514066591905</c:v>
                </c:pt>
                <c:pt idx="31311">
                  <c:v>556.5860448354894</c:v>
                </c:pt>
                <c:pt idx="31312">
                  <c:v>553.70091324518</c:v>
                </c:pt>
                <c:pt idx="31313">
                  <c:v>554.58311812677</c:v>
                </c:pt>
                <c:pt idx="31314">
                  <c:v>553.59973840883</c:v>
                </c:pt>
                <c:pt idx="31315">
                  <c:v>555.39019224509</c:v>
                </c:pt>
                <c:pt idx="31316">
                  <c:v>553.24849587836</c:v>
                </c:pt>
                <c:pt idx="31317">
                  <c:v>551.13049656158</c:v>
                </c:pt>
                <c:pt idx="31318">
                  <c:v>553.57488243873</c:v>
                </c:pt>
                <c:pt idx="31319">
                  <c:v>553.4417764814889</c:v>
                </c:pt>
                <c:pt idx="31320">
                  <c:v>549.7817700111</c:v>
                </c:pt>
                <c:pt idx="31321">
                  <c:v>552.50744941162</c:v>
                </c:pt>
                <c:pt idx="31322">
                  <c:v>555.25038944811</c:v>
                </c:pt>
                <c:pt idx="31323">
                  <c:v>554.45971669987</c:v>
                </c:pt>
                <c:pt idx="31324">
                  <c:v>553.22222207816</c:v>
                </c:pt>
                <c:pt idx="31325">
                  <c:v>554.23531983288</c:v>
                </c:pt>
                <c:pt idx="31326">
                  <c:v>556.7812293539394</c:v>
                </c:pt>
                <c:pt idx="31327">
                  <c:v>558.9165831742794</c:v>
                </c:pt>
                <c:pt idx="31328">
                  <c:v>555.3931797109001</c:v>
                </c:pt>
                <c:pt idx="31329">
                  <c:v>554.29480594697</c:v>
                </c:pt>
                <c:pt idx="31330">
                  <c:v>556.6090797714801</c:v>
                </c:pt>
                <c:pt idx="31331">
                  <c:v>558.638579158</c:v>
                </c:pt>
                <c:pt idx="31332">
                  <c:v>556.0691187745894</c:v>
                </c:pt>
                <c:pt idx="31333">
                  <c:v>556.1171286861999</c:v>
                </c:pt>
                <c:pt idx="31334">
                  <c:v>554.367163388668</c:v>
                </c:pt>
                <c:pt idx="31335">
                  <c:v>553.33530239967</c:v>
                </c:pt>
                <c:pt idx="31336">
                  <c:v>556.5312222362094</c:v>
                </c:pt>
                <c:pt idx="31338">
                  <c:v>562.65671778761</c:v>
                </c:pt>
                <c:pt idx="31339">
                  <c:v>561.4124044990185</c:v>
                </c:pt>
                <c:pt idx="31340">
                  <c:v>561.04220246938</c:v>
                </c:pt>
                <c:pt idx="31341">
                  <c:v>567.36301926742</c:v>
                </c:pt>
                <c:pt idx="31342">
                  <c:v>567.5798555689</c:v>
                </c:pt>
                <c:pt idx="31344">
                  <c:v>573.8100699115294</c:v>
                </c:pt>
                <c:pt idx="31345">
                  <c:v>572.36506226012</c:v>
                </c:pt>
                <c:pt idx="31346">
                  <c:v>572.2414322155</c:v>
                </c:pt>
                <c:pt idx="31348">
                  <c:v>565.06858625014</c:v>
                </c:pt>
                <c:pt idx="31350">
                  <c:v>542.5722952233399</c:v>
                </c:pt>
                <c:pt idx="31351">
                  <c:v>529.81997364938</c:v>
                </c:pt>
                <c:pt idx="31353">
                  <c:v>498.1008583771201</c:v>
                </c:pt>
                <c:pt idx="31354">
                  <c:v>484.9731998770788</c:v>
                </c:pt>
                <c:pt idx="31355">
                  <c:v>478.5215526500292</c:v>
                </c:pt>
                <c:pt idx="31356">
                  <c:v>479.79980862966</c:v>
                </c:pt>
                <c:pt idx="31357">
                  <c:v>481.09599031864</c:v>
                </c:pt>
                <c:pt idx="31358">
                  <c:v>477.60923171283</c:v>
                </c:pt>
                <c:pt idx="31359">
                  <c:v>476.6223881823002</c:v>
                </c:pt>
                <c:pt idx="31360">
                  <c:v>479.32702538579</c:v>
                </c:pt>
                <c:pt idx="31361">
                  <c:v>477.38264428887</c:v>
                </c:pt>
                <c:pt idx="31362">
                  <c:v>479.9150160648699</c:v>
                </c:pt>
                <c:pt idx="31363">
                  <c:v>478.22480629295</c:v>
                </c:pt>
                <c:pt idx="31364">
                  <c:v>477.80732688799</c:v>
                </c:pt>
                <c:pt idx="31366">
                  <c:v>477.50559974444</c:v>
                </c:pt>
                <c:pt idx="31368">
                  <c:v>475.2956892453</c:v>
                </c:pt>
                <c:pt idx="31369">
                  <c:v>477.10397131382</c:v>
                </c:pt>
                <c:pt idx="31370">
                  <c:v>476.2859237164499</c:v>
                </c:pt>
                <c:pt idx="31371">
                  <c:v>475.56147901907</c:v>
                </c:pt>
                <c:pt idx="31372">
                  <c:v>474.658189745279</c:v>
                </c:pt>
                <c:pt idx="31373">
                  <c:v>477.5879703594201</c:v>
                </c:pt>
                <c:pt idx="31374">
                  <c:v>476.50227885273</c:v>
                </c:pt>
                <c:pt idx="31375">
                  <c:v>476.2359817615296</c:v>
                </c:pt>
                <c:pt idx="31376">
                  <c:v>478.79188423912</c:v>
                </c:pt>
                <c:pt idx="31377">
                  <c:v>475.68166226884</c:v>
                </c:pt>
                <c:pt idx="31378">
                  <c:v>475.7707565763992</c:v>
                </c:pt>
                <c:pt idx="31379">
                  <c:v>477.71165841556</c:v>
                </c:pt>
                <c:pt idx="31380">
                  <c:v>474.07386297468</c:v>
                </c:pt>
                <c:pt idx="31381">
                  <c:v>478.6213043349601</c:v>
                </c:pt>
                <c:pt idx="31382">
                  <c:v>476.9999073781391</c:v>
                </c:pt>
                <c:pt idx="31383">
                  <c:v>473.7525383563399</c:v>
                </c:pt>
                <c:pt idx="31384">
                  <c:v>478.81889428523</c:v>
                </c:pt>
                <c:pt idx="31385">
                  <c:v>475.86394970309</c:v>
                </c:pt>
                <c:pt idx="31386">
                  <c:v>477.69970952943</c:v>
                </c:pt>
                <c:pt idx="31387">
                  <c:v>475.45975901175</c:v>
                </c:pt>
                <c:pt idx="31388">
                  <c:v>476.21055702366</c:v>
                </c:pt>
                <c:pt idx="31389">
                  <c:v>427.7565608390401</c:v>
                </c:pt>
                <c:pt idx="31390">
                  <c:v>205.393317087889</c:v>
                </c:pt>
                <c:pt idx="31546">
                  <c:v>355.3634201002</c:v>
                </c:pt>
                <c:pt idx="31547">
                  <c:v>467.87984927022</c:v>
                </c:pt>
                <c:pt idx="31548">
                  <c:v>471.3583927273</c:v>
                </c:pt>
                <c:pt idx="31550">
                  <c:v>468.42865516347</c:v>
                </c:pt>
                <c:pt idx="31551">
                  <c:v>472.47746624601</c:v>
                </c:pt>
                <c:pt idx="31552">
                  <c:v>474.34333317181</c:v>
                </c:pt>
                <c:pt idx="31554">
                  <c:v>455.2236788341999</c:v>
                </c:pt>
                <c:pt idx="31555">
                  <c:v>431.471340377919</c:v>
                </c:pt>
                <c:pt idx="31556">
                  <c:v>341.265141170746</c:v>
                </c:pt>
                <c:pt idx="31557">
                  <c:v>167.128658725209</c:v>
                </c:pt>
                <c:pt idx="31590">
                  <c:v>143.82914438883</c:v>
                </c:pt>
                <c:pt idx="31591">
                  <c:v>159.9657643606</c:v>
                </c:pt>
                <c:pt idx="31592">
                  <c:v>163.65690650282</c:v>
                </c:pt>
                <c:pt idx="31593">
                  <c:v>252.962744232742</c:v>
                </c:pt>
                <c:pt idx="31594">
                  <c:v>369.321263060679</c:v>
                </c:pt>
                <c:pt idx="31595">
                  <c:v>474.83035567645</c:v>
                </c:pt>
                <c:pt idx="31596">
                  <c:v>473.66207688494</c:v>
                </c:pt>
                <c:pt idx="31597">
                  <c:v>476.60005042477</c:v>
                </c:pt>
                <c:pt idx="31598">
                  <c:v>476.0879612188201</c:v>
                </c:pt>
                <c:pt idx="31599">
                  <c:v>474.2683853093801</c:v>
                </c:pt>
                <c:pt idx="31600">
                  <c:v>478.148908468879</c:v>
                </c:pt>
                <c:pt idx="31601">
                  <c:v>477.3625538121501</c:v>
                </c:pt>
                <c:pt idx="31602">
                  <c:v>475.8446545135303</c:v>
                </c:pt>
                <c:pt idx="31603">
                  <c:v>475.1610637492699</c:v>
                </c:pt>
                <c:pt idx="31604">
                  <c:v>478.929338479169</c:v>
                </c:pt>
                <c:pt idx="31605">
                  <c:v>478.6055227271796</c:v>
                </c:pt>
                <c:pt idx="31606">
                  <c:v>477.1287789265991</c:v>
                </c:pt>
                <c:pt idx="31607">
                  <c:v>477.7235885569789</c:v>
                </c:pt>
                <c:pt idx="31608">
                  <c:v>481.58900152707</c:v>
                </c:pt>
                <c:pt idx="31610">
                  <c:v>479.24240893847</c:v>
                </c:pt>
                <c:pt idx="31611">
                  <c:v>479.05899767917</c:v>
                </c:pt>
                <c:pt idx="31612">
                  <c:v>478.265534750609</c:v>
                </c:pt>
                <c:pt idx="31613">
                  <c:v>481.47748351691</c:v>
                </c:pt>
                <c:pt idx="31614">
                  <c:v>481.04264669854</c:v>
                </c:pt>
                <c:pt idx="31615">
                  <c:v>481.536217910959</c:v>
                </c:pt>
                <c:pt idx="31617">
                  <c:v>484.41880002356</c:v>
                </c:pt>
                <c:pt idx="31618">
                  <c:v>483.7678719211</c:v>
                </c:pt>
                <c:pt idx="31619">
                  <c:v>482.3461261030201</c:v>
                </c:pt>
                <c:pt idx="31621">
                  <c:v>483.3706095141</c:v>
                </c:pt>
                <c:pt idx="31622">
                  <c:v>481.8547361150401</c:v>
                </c:pt>
                <c:pt idx="31624">
                  <c:v>484.3336571014199</c:v>
                </c:pt>
                <c:pt idx="31625">
                  <c:v>484.33177710104</c:v>
                </c:pt>
                <c:pt idx="31626">
                  <c:v>483.44282025498</c:v>
                </c:pt>
                <c:pt idx="31627">
                  <c:v>482.228613889179</c:v>
                </c:pt>
                <c:pt idx="31628">
                  <c:v>485.26842364326</c:v>
                </c:pt>
                <c:pt idx="31629">
                  <c:v>482.4700528422289</c:v>
                </c:pt>
                <c:pt idx="31630">
                  <c:v>485.4618703140401</c:v>
                </c:pt>
                <c:pt idx="31631">
                  <c:v>488.431215227359</c:v>
                </c:pt>
                <c:pt idx="31632">
                  <c:v>486.7499502650999</c:v>
                </c:pt>
                <c:pt idx="31633">
                  <c:v>485.9393713068791</c:v>
                </c:pt>
                <c:pt idx="31634">
                  <c:v>488.95130243106</c:v>
                </c:pt>
                <c:pt idx="31635">
                  <c:v>486.7980157591491</c:v>
                </c:pt>
                <c:pt idx="31636">
                  <c:v>489.65250283967</c:v>
                </c:pt>
                <c:pt idx="31637">
                  <c:v>487.8986747331999</c:v>
                </c:pt>
                <c:pt idx="31638">
                  <c:v>486.28788260837</c:v>
                </c:pt>
                <c:pt idx="31639">
                  <c:v>485.8176537977999</c:v>
                </c:pt>
                <c:pt idx="31640">
                  <c:v>489.4328072022391</c:v>
                </c:pt>
                <c:pt idx="31641">
                  <c:v>487.56973765458</c:v>
                </c:pt>
                <c:pt idx="31642">
                  <c:v>486.422319935459</c:v>
                </c:pt>
                <c:pt idx="31643">
                  <c:v>489.5094709587499</c:v>
                </c:pt>
                <c:pt idx="31645">
                  <c:v>502.2693323816699</c:v>
                </c:pt>
                <c:pt idx="31646">
                  <c:v>537.2461757178</c:v>
                </c:pt>
                <c:pt idx="31649">
                  <c:v>561.35394401876</c:v>
                </c:pt>
                <c:pt idx="31651">
                  <c:v>559.9140166402001</c:v>
                </c:pt>
                <c:pt idx="31652">
                  <c:v>562.0916614064</c:v>
                </c:pt>
                <c:pt idx="31655">
                  <c:v>562.56353854024</c:v>
                </c:pt>
                <c:pt idx="31656">
                  <c:v>561.41885804776</c:v>
                </c:pt>
                <c:pt idx="31657">
                  <c:v>559.88200954772</c:v>
                </c:pt>
                <c:pt idx="31658">
                  <c:v>563.21334420024</c:v>
                </c:pt>
                <c:pt idx="31659">
                  <c:v>561.88453781912</c:v>
                </c:pt>
                <c:pt idx="31660">
                  <c:v>561.39686359656</c:v>
                </c:pt>
                <c:pt idx="31661">
                  <c:v>568.06679899188</c:v>
                </c:pt>
                <c:pt idx="31662">
                  <c:v>565.07421184016</c:v>
                </c:pt>
                <c:pt idx="31663">
                  <c:v>569.3329016929579</c:v>
                </c:pt>
                <c:pt idx="31664">
                  <c:v>567.398205492918</c:v>
                </c:pt>
                <c:pt idx="31665">
                  <c:v>565.078605577221</c:v>
                </c:pt>
                <c:pt idx="31666">
                  <c:v>569.5546974492</c:v>
                </c:pt>
                <c:pt idx="31667">
                  <c:v>566.85483366648</c:v>
                </c:pt>
                <c:pt idx="31668">
                  <c:v>564.68191355412</c:v>
                </c:pt>
                <c:pt idx="31669">
                  <c:v>567.62238461416</c:v>
                </c:pt>
                <c:pt idx="31670">
                  <c:v>564.94235053852</c:v>
                </c:pt>
                <c:pt idx="31671">
                  <c:v>563.31927258972</c:v>
                </c:pt>
                <c:pt idx="31672">
                  <c:v>565.70431263784</c:v>
                </c:pt>
                <c:pt idx="31673">
                  <c:v>563.68687594816</c:v>
                </c:pt>
                <c:pt idx="31674">
                  <c:v>566.0475672198094</c:v>
                </c:pt>
                <c:pt idx="31675">
                  <c:v>566.058475003</c:v>
                </c:pt>
                <c:pt idx="31676">
                  <c:v>563.98681794871</c:v>
                </c:pt>
                <c:pt idx="31677">
                  <c:v>567.3076533630989</c:v>
                </c:pt>
                <c:pt idx="31678">
                  <c:v>565.14571709636</c:v>
                </c:pt>
                <c:pt idx="31679">
                  <c:v>564.1012157036494</c:v>
                </c:pt>
                <c:pt idx="31680">
                  <c:v>566.63220925287</c:v>
                </c:pt>
                <c:pt idx="31681">
                  <c:v>564.79066710239</c:v>
                </c:pt>
                <c:pt idx="31682">
                  <c:v>568.291454268311</c:v>
                </c:pt>
                <c:pt idx="31683">
                  <c:v>565.87819450823</c:v>
                </c:pt>
                <c:pt idx="31684">
                  <c:v>569.8624981249072</c:v>
                </c:pt>
                <c:pt idx="31685">
                  <c:v>568.0011273948484</c:v>
                </c:pt>
                <c:pt idx="31686">
                  <c:v>566.9409591540287</c:v>
                </c:pt>
                <c:pt idx="31688">
                  <c:v>568.08040197268</c:v>
                </c:pt>
                <c:pt idx="31689">
                  <c:v>571.1330621973301</c:v>
                </c:pt>
                <c:pt idx="31690">
                  <c:v>567.70348324939</c:v>
                </c:pt>
                <c:pt idx="31691">
                  <c:v>572.01999963622</c:v>
                </c:pt>
                <c:pt idx="31693">
                  <c:v>567.28767456414</c:v>
                </c:pt>
                <c:pt idx="31694">
                  <c:v>571.27543216961</c:v>
                </c:pt>
                <c:pt idx="31695">
                  <c:v>569.2022185969089</c:v>
                </c:pt>
                <c:pt idx="31696">
                  <c:v>572.39241953186</c:v>
                </c:pt>
                <c:pt idx="31697">
                  <c:v>574.4929178816988</c:v>
                </c:pt>
                <c:pt idx="31698">
                  <c:v>579.47477115062</c:v>
                </c:pt>
                <c:pt idx="31699">
                  <c:v>579.279777940101</c:v>
                </c:pt>
                <c:pt idx="31700">
                  <c:v>585.32851977008</c:v>
                </c:pt>
                <c:pt idx="31701">
                  <c:v>583.3194241983994</c:v>
                </c:pt>
                <c:pt idx="31702">
                  <c:v>583.4661361953075</c:v>
                </c:pt>
                <c:pt idx="31704">
                  <c:v>579.76369165588</c:v>
                </c:pt>
                <c:pt idx="31705">
                  <c:v>584.91482505457</c:v>
                </c:pt>
                <c:pt idx="31706">
                  <c:v>584.32901121016</c:v>
                </c:pt>
                <c:pt idx="31707">
                  <c:v>584.30897896603</c:v>
                </c:pt>
                <c:pt idx="31708">
                  <c:v>582.9640994949275</c:v>
                </c:pt>
                <c:pt idx="31709">
                  <c:v>587.25194406413</c:v>
                </c:pt>
                <c:pt idx="31710">
                  <c:v>584.70858046956</c:v>
                </c:pt>
                <c:pt idx="31711">
                  <c:v>582.8471768137578</c:v>
                </c:pt>
                <c:pt idx="31712">
                  <c:v>581.3531380050694</c:v>
                </c:pt>
                <c:pt idx="31713">
                  <c:v>572.81175911816</c:v>
                </c:pt>
                <c:pt idx="31714">
                  <c:v>569.22103796309</c:v>
                </c:pt>
                <c:pt idx="31715">
                  <c:v>563.65639475689</c:v>
                </c:pt>
                <c:pt idx="31716">
                  <c:v>565.03318847617</c:v>
                </c:pt>
                <c:pt idx="31717">
                  <c:v>563.47562626824</c:v>
                </c:pt>
                <c:pt idx="31718">
                  <c:v>566.78267697102</c:v>
                </c:pt>
                <c:pt idx="31719">
                  <c:v>568.1394364441201</c:v>
                </c:pt>
                <c:pt idx="31720">
                  <c:v>565.89466112655</c:v>
                </c:pt>
                <c:pt idx="31721">
                  <c:v>519.1443287688201</c:v>
                </c:pt>
                <c:pt idx="31722">
                  <c:v>436.197330360299</c:v>
                </c:pt>
                <c:pt idx="31723">
                  <c:v>258.575104575077</c:v>
                </c:pt>
                <c:pt idx="31724">
                  <c:v>143.980314903242</c:v>
                </c:pt>
                <c:pt idx="31772">
                  <c:v>244.600702839364</c:v>
                </c:pt>
                <c:pt idx="31773">
                  <c:v>386.238766573979</c:v>
                </c:pt>
                <c:pt idx="31774">
                  <c:v>503.05097907122</c:v>
                </c:pt>
                <c:pt idx="31776">
                  <c:v>519.586993247631</c:v>
                </c:pt>
                <c:pt idx="31777">
                  <c:v>519.5216934547186</c:v>
                </c:pt>
                <c:pt idx="31778">
                  <c:v>515.03493865987</c:v>
                </c:pt>
                <c:pt idx="31779">
                  <c:v>519.65388598604</c:v>
                </c:pt>
                <c:pt idx="31780">
                  <c:v>518.47086791703</c:v>
                </c:pt>
                <c:pt idx="31781">
                  <c:v>517.94480043535</c:v>
                </c:pt>
                <c:pt idx="31782">
                  <c:v>522.4843618134</c:v>
                </c:pt>
                <c:pt idx="31783">
                  <c:v>521.3672955316894</c:v>
                </c:pt>
                <c:pt idx="31784">
                  <c:v>517.46396259766</c:v>
                </c:pt>
                <c:pt idx="31785">
                  <c:v>518.31987288662</c:v>
                </c:pt>
                <c:pt idx="31786">
                  <c:v>522.7491382952401</c:v>
                </c:pt>
                <c:pt idx="31787">
                  <c:v>521.3571334453985</c:v>
                </c:pt>
                <c:pt idx="31788">
                  <c:v>521.17857824426</c:v>
                </c:pt>
                <c:pt idx="31789">
                  <c:v>521.4649218833478</c:v>
                </c:pt>
                <c:pt idx="31793">
                  <c:v>523.2526278673189</c:v>
                </c:pt>
                <c:pt idx="31794">
                  <c:v>523.1961684220594</c:v>
                </c:pt>
                <c:pt idx="31795">
                  <c:v>526.61558011225</c:v>
                </c:pt>
                <c:pt idx="31796">
                  <c:v>521.55679691876</c:v>
                </c:pt>
                <c:pt idx="31798">
                  <c:v>524.30156097382</c:v>
                </c:pt>
                <c:pt idx="31799">
                  <c:v>522.59989613411</c:v>
                </c:pt>
                <c:pt idx="31801">
                  <c:v>524.5743689899001</c:v>
                </c:pt>
                <c:pt idx="31802">
                  <c:v>522.97989829458</c:v>
                </c:pt>
                <c:pt idx="31803">
                  <c:v>522.4200876935089</c:v>
                </c:pt>
                <c:pt idx="31804">
                  <c:v>521.38335823652</c:v>
                </c:pt>
                <c:pt idx="31805">
                  <c:v>525.6888908035401</c:v>
                </c:pt>
                <c:pt idx="31806">
                  <c:v>524.24196042081</c:v>
                </c:pt>
                <c:pt idx="31807">
                  <c:v>522.59208343145</c:v>
                </c:pt>
                <c:pt idx="31808">
                  <c:v>517.50419380919</c:v>
                </c:pt>
                <c:pt idx="31809">
                  <c:v>521.7430259293805</c:v>
                </c:pt>
                <c:pt idx="31810">
                  <c:v>521.09574398745</c:v>
                </c:pt>
                <c:pt idx="31811">
                  <c:v>521.21131124053</c:v>
                </c:pt>
                <c:pt idx="31812">
                  <c:v>521.12846786916</c:v>
                </c:pt>
                <c:pt idx="31813">
                  <c:v>521.27666623388</c:v>
                </c:pt>
                <c:pt idx="31814">
                  <c:v>521.3136126114589</c:v>
                </c:pt>
                <c:pt idx="31815">
                  <c:v>525.96180373069</c:v>
                </c:pt>
                <c:pt idx="31816">
                  <c:v>524.4162664587788</c:v>
                </c:pt>
                <c:pt idx="31818">
                  <c:v>519.047911102248</c:v>
                </c:pt>
                <c:pt idx="31819">
                  <c:v>518.651333926881</c:v>
                </c:pt>
                <c:pt idx="31820">
                  <c:v>524.17738106777</c:v>
                </c:pt>
                <c:pt idx="31821">
                  <c:v>525.0161934835783</c:v>
                </c:pt>
                <c:pt idx="31822">
                  <c:v>524.50438486228</c:v>
                </c:pt>
                <c:pt idx="31823">
                  <c:v>524.56507416077</c:v>
                </c:pt>
                <c:pt idx="31824">
                  <c:v>523.4456234758686</c:v>
                </c:pt>
                <c:pt idx="31825">
                  <c:v>519.21942862234</c:v>
                </c:pt>
                <c:pt idx="31826">
                  <c:v>524.4571512055683</c:v>
                </c:pt>
                <c:pt idx="31827">
                  <c:v>525.3504624674794</c:v>
                </c:pt>
                <c:pt idx="31828">
                  <c:v>525.58495720986</c:v>
                </c:pt>
                <c:pt idx="31829">
                  <c:v>526.18808692276</c:v>
                </c:pt>
                <c:pt idx="31830">
                  <c:v>526.5254072094001</c:v>
                </c:pt>
                <c:pt idx="31831">
                  <c:v>526.09864266946</c:v>
                </c:pt>
                <c:pt idx="31832">
                  <c:v>527.51948779952</c:v>
                </c:pt>
                <c:pt idx="31833">
                  <c:v>522.0424413113999</c:v>
                </c:pt>
                <c:pt idx="31834">
                  <c:v>521.6821305916405</c:v>
                </c:pt>
                <c:pt idx="31835">
                  <c:v>527.4687814347001</c:v>
                </c:pt>
                <c:pt idx="31836">
                  <c:v>527.30480063234</c:v>
                </c:pt>
                <c:pt idx="31837">
                  <c:v>527.2482671414188</c:v>
                </c:pt>
                <c:pt idx="31838">
                  <c:v>528.3129729974194</c:v>
                </c:pt>
                <c:pt idx="31839">
                  <c:v>524.63596207198</c:v>
                </c:pt>
                <c:pt idx="31840">
                  <c:v>523.4588500034594</c:v>
                </c:pt>
                <c:pt idx="31841">
                  <c:v>523.19548624582</c:v>
                </c:pt>
                <c:pt idx="31842">
                  <c:v>527.4764264849377</c:v>
                </c:pt>
                <c:pt idx="31843">
                  <c:v>527.23458650764</c:v>
                </c:pt>
                <c:pt idx="31844">
                  <c:v>526.58188763298</c:v>
                </c:pt>
                <c:pt idx="31845">
                  <c:v>528.4377229189394</c:v>
                </c:pt>
                <c:pt idx="31846">
                  <c:v>531.73157820924</c:v>
                </c:pt>
                <c:pt idx="31847">
                  <c:v>527.3056139339386</c:v>
                </c:pt>
                <c:pt idx="31848">
                  <c:v>526.907625412078</c:v>
                </c:pt>
                <c:pt idx="31849">
                  <c:v>526.68062592388</c:v>
                </c:pt>
                <c:pt idx="31850">
                  <c:v>531.77563611692</c:v>
                </c:pt>
                <c:pt idx="31851">
                  <c:v>531.59848776718</c:v>
                </c:pt>
                <c:pt idx="31852">
                  <c:v>531.1260178070194</c:v>
                </c:pt>
                <c:pt idx="31853">
                  <c:v>531.19334075406</c:v>
                </c:pt>
                <c:pt idx="31854">
                  <c:v>526.45405366258</c:v>
                </c:pt>
                <c:pt idx="31855">
                  <c:v>526.41847171416</c:v>
                </c:pt>
                <c:pt idx="31856">
                  <c:v>526.48487866538</c:v>
                </c:pt>
                <c:pt idx="31858">
                  <c:v>531.02451137478</c:v>
                </c:pt>
                <c:pt idx="31862">
                  <c:v>526.78470009964</c:v>
                </c:pt>
                <c:pt idx="31863">
                  <c:v>526.47395186152</c:v>
                </c:pt>
                <c:pt idx="31864">
                  <c:v>526.1052577945987</c:v>
                </c:pt>
                <c:pt idx="31865">
                  <c:v>525.46370345146</c:v>
                </c:pt>
                <c:pt idx="31866">
                  <c:v>427.25076109166</c:v>
                </c:pt>
                <c:pt idx="31867">
                  <c:v>346.425501050929</c:v>
                </c:pt>
                <c:pt idx="31868">
                  <c:v>328.5495896191304</c:v>
                </c:pt>
                <c:pt idx="31869">
                  <c:v>259.5776931493904</c:v>
                </c:pt>
                <c:pt idx="31886">
                  <c:v>147.7374586427314</c:v>
                </c:pt>
                <c:pt idx="31887">
                  <c:v>194.7010552428819</c:v>
                </c:pt>
                <c:pt idx="31888">
                  <c:v>247.273023206714</c:v>
                </c:pt>
                <c:pt idx="31889">
                  <c:v>296.900096461169</c:v>
                </c:pt>
                <c:pt idx="31890">
                  <c:v>352.228860977852</c:v>
                </c:pt>
                <c:pt idx="31891">
                  <c:v>413.1548027459101</c:v>
                </c:pt>
                <c:pt idx="31892">
                  <c:v>483.990514466369</c:v>
                </c:pt>
                <c:pt idx="31893">
                  <c:v>532.66840173739</c:v>
                </c:pt>
                <c:pt idx="31894">
                  <c:v>539.41583121917</c:v>
                </c:pt>
                <c:pt idx="31895">
                  <c:v>547.7244936069001</c:v>
                </c:pt>
                <c:pt idx="31896">
                  <c:v>523.774320843952</c:v>
                </c:pt>
                <c:pt idx="31897">
                  <c:v>467.0408410203863</c:v>
                </c:pt>
                <c:pt idx="31898">
                  <c:v>373.5549027580709</c:v>
                </c:pt>
                <c:pt idx="31924">
                  <c:v>202.99615614889</c:v>
                </c:pt>
                <c:pt idx="31925">
                  <c:v>347.138142442719</c:v>
                </c:pt>
                <c:pt idx="31926">
                  <c:v>473.0372885212792</c:v>
                </c:pt>
                <c:pt idx="31927">
                  <c:v>563.8317028930988</c:v>
                </c:pt>
                <c:pt idx="31928">
                  <c:v>557.21648526588</c:v>
                </c:pt>
                <c:pt idx="31929">
                  <c:v>551.7026609454689</c:v>
                </c:pt>
                <c:pt idx="31930">
                  <c:v>541.32976145519</c:v>
                </c:pt>
                <c:pt idx="31931">
                  <c:v>538.00987248624</c:v>
                </c:pt>
                <c:pt idx="31932">
                  <c:v>531.1418134892087</c:v>
                </c:pt>
                <c:pt idx="31934">
                  <c:v>527.69406871414</c:v>
                </c:pt>
                <c:pt idx="31935">
                  <c:v>533.4128055185</c:v>
                </c:pt>
                <c:pt idx="31936">
                  <c:v>532.9674046102589</c:v>
                </c:pt>
                <c:pt idx="31937">
                  <c:v>539.38852467932</c:v>
                </c:pt>
                <c:pt idx="31938">
                  <c:v>545.5578690408994</c:v>
                </c:pt>
                <c:pt idx="31939">
                  <c:v>556.1091552264301</c:v>
                </c:pt>
                <c:pt idx="31940">
                  <c:v>564.5566730903894</c:v>
                </c:pt>
                <c:pt idx="31941">
                  <c:v>574.18947195166</c:v>
                </c:pt>
                <c:pt idx="31942">
                  <c:v>579.50603512954</c:v>
                </c:pt>
                <c:pt idx="31943">
                  <c:v>573.8972886519794</c:v>
                </c:pt>
                <c:pt idx="31944">
                  <c:v>574.8009718139588</c:v>
                </c:pt>
                <c:pt idx="31945">
                  <c:v>569.56333274556</c:v>
                </c:pt>
                <c:pt idx="31946">
                  <c:v>571.60160021638</c:v>
                </c:pt>
                <c:pt idx="31947">
                  <c:v>573.3975225302394</c:v>
                </c:pt>
                <c:pt idx="31950">
                  <c:v>565.72890825157</c:v>
                </c:pt>
                <c:pt idx="31951">
                  <c:v>563.9751689104601</c:v>
                </c:pt>
                <c:pt idx="31952">
                  <c:v>561.26238907899</c:v>
                </c:pt>
                <c:pt idx="31953">
                  <c:v>554.62277490653</c:v>
                </c:pt>
                <c:pt idx="31954">
                  <c:v>558.60888259024</c:v>
                </c:pt>
                <c:pt idx="31955">
                  <c:v>555.2251468029187</c:v>
                </c:pt>
                <c:pt idx="31956">
                  <c:v>546.00755236015</c:v>
                </c:pt>
                <c:pt idx="31957">
                  <c:v>543.68443853007</c:v>
                </c:pt>
                <c:pt idx="31959">
                  <c:v>531.3312677771094</c:v>
                </c:pt>
                <c:pt idx="31960">
                  <c:v>527.02927207908</c:v>
                </c:pt>
                <c:pt idx="31961">
                  <c:v>523.61174734978</c:v>
                </c:pt>
                <c:pt idx="31962">
                  <c:v>515.8250193831889</c:v>
                </c:pt>
                <c:pt idx="31963">
                  <c:v>514.03974861814</c:v>
                </c:pt>
                <c:pt idx="31964">
                  <c:v>511.54299513562</c:v>
                </c:pt>
                <c:pt idx="31965">
                  <c:v>514.44184237804</c:v>
                </c:pt>
                <c:pt idx="31966">
                  <c:v>509.75458388795</c:v>
                </c:pt>
                <c:pt idx="31967">
                  <c:v>509.839505258669</c:v>
                </c:pt>
                <c:pt idx="31968">
                  <c:v>508.12087371192</c:v>
                </c:pt>
                <c:pt idx="31969">
                  <c:v>507.63705358799</c:v>
                </c:pt>
                <c:pt idx="31970">
                  <c:v>508.55638111002</c:v>
                </c:pt>
                <c:pt idx="31971">
                  <c:v>508.10016648594</c:v>
                </c:pt>
                <c:pt idx="31972">
                  <c:v>507.3744319603799</c:v>
                </c:pt>
                <c:pt idx="31973">
                  <c:v>504.02991348079</c:v>
                </c:pt>
                <c:pt idx="31974">
                  <c:v>508.448359340839</c:v>
                </c:pt>
                <c:pt idx="31975">
                  <c:v>507.69906820934</c:v>
                </c:pt>
                <c:pt idx="31976">
                  <c:v>507.26461900314</c:v>
                </c:pt>
                <c:pt idx="31977">
                  <c:v>506.083174732429</c:v>
                </c:pt>
                <c:pt idx="31978">
                  <c:v>505.38303780575</c:v>
                </c:pt>
                <c:pt idx="31979">
                  <c:v>501.576786447519</c:v>
                </c:pt>
                <c:pt idx="31980">
                  <c:v>501.04926785214</c:v>
                </c:pt>
                <c:pt idx="31981">
                  <c:v>506.2307058189296</c:v>
                </c:pt>
                <c:pt idx="31982">
                  <c:v>505.86268181735</c:v>
                </c:pt>
                <c:pt idx="31983">
                  <c:v>506.16900361926</c:v>
                </c:pt>
                <c:pt idx="31984">
                  <c:v>505.2421396787996</c:v>
                </c:pt>
                <c:pt idx="31985">
                  <c:v>505.23844853266</c:v>
                </c:pt>
                <c:pt idx="31987">
                  <c:v>498.4782295953601</c:v>
                </c:pt>
                <c:pt idx="31988">
                  <c:v>498.788166272409</c:v>
                </c:pt>
                <c:pt idx="31989">
                  <c:v>503.0254693909999</c:v>
                </c:pt>
                <c:pt idx="31990">
                  <c:v>502.26669105408</c:v>
                </c:pt>
                <c:pt idx="31991">
                  <c:v>502.79706695474</c:v>
                </c:pt>
                <c:pt idx="31992">
                  <c:v>501.26723195086</c:v>
                </c:pt>
                <c:pt idx="31993">
                  <c:v>501.7214795772389</c:v>
                </c:pt>
                <c:pt idx="31995">
                  <c:v>503.60257314798</c:v>
                </c:pt>
                <c:pt idx="31996">
                  <c:v>501.9165442267599</c:v>
                </c:pt>
                <c:pt idx="31997">
                  <c:v>501.213489410299</c:v>
                </c:pt>
                <c:pt idx="31999">
                  <c:v>495.8742176182399</c:v>
                </c:pt>
                <c:pt idx="32000">
                  <c:v>448.0383381772188</c:v>
                </c:pt>
                <c:pt idx="32002">
                  <c:v>411.30377108314</c:v>
                </c:pt>
                <c:pt idx="32003">
                  <c:v>408.7765522483589</c:v>
                </c:pt>
                <c:pt idx="32004">
                  <c:v>408.58084937976</c:v>
                </c:pt>
                <c:pt idx="32005">
                  <c:v>409.4335319429981</c:v>
                </c:pt>
                <c:pt idx="32006">
                  <c:v>411.25452773866</c:v>
                </c:pt>
                <c:pt idx="32007">
                  <c:v>711.66631104488</c:v>
                </c:pt>
                <c:pt idx="32008">
                  <c:v>719.70455012429</c:v>
                </c:pt>
                <c:pt idx="32009">
                  <c:v>718.7141076078</c:v>
                </c:pt>
                <c:pt idx="32010">
                  <c:v>718.1336905932194</c:v>
                </c:pt>
                <c:pt idx="32011">
                  <c:v>716.5513271151589</c:v>
                </c:pt>
                <c:pt idx="32013">
                  <c:v>719.1946801274998</c:v>
                </c:pt>
                <c:pt idx="32014">
                  <c:v>718.7777978712301</c:v>
                </c:pt>
                <c:pt idx="32015">
                  <c:v>717.7108030432601</c:v>
                </c:pt>
                <c:pt idx="32016">
                  <c:v>716.5751677917789</c:v>
                </c:pt>
                <c:pt idx="32017">
                  <c:v>715.90136291381</c:v>
                </c:pt>
                <c:pt idx="32018">
                  <c:v>718.6548907676</c:v>
                </c:pt>
                <c:pt idx="32019">
                  <c:v>718.20170628106</c:v>
                </c:pt>
                <c:pt idx="32020">
                  <c:v>716.4684044836994</c:v>
                </c:pt>
                <c:pt idx="32021">
                  <c:v>716.00677211812</c:v>
                </c:pt>
                <c:pt idx="32022">
                  <c:v>714.74538580354</c:v>
                </c:pt>
                <c:pt idx="32023">
                  <c:v>714.02914904257</c:v>
                </c:pt>
                <c:pt idx="32024">
                  <c:v>717.23271078635</c:v>
                </c:pt>
                <c:pt idx="32025">
                  <c:v>716.1770876404</c:v>
                </c:pt>
                <c:pt idx="32026">
                  <c:v>715.29383342897</c:v>
                </c:pt>
                <c:pt idx="32027">
                  <c:v>689.08582799277</c:v>
                </c:pt>
                <c:pt idx="32028">
                  <c:v>548.09885774383</c:v>
                </c:pt>
                <c:pt idx="32029">
                  <c:v>482.81922297889</c:v>
                </c:pt>
                <c:pt idx="32030">
                  <c:v>442.15232286128</c:v>
                </c:pt>
                <c:pt idx="32031">
                  <c:v>424.16190859534</c:v>
                </c:pt>
                <c:pt idx="32033">
                  <c:v>444.8833389361491</c:v>
                </c:pt>
                <c:pt idx="32034">
                  <c:v>489.67492586446</c:v>
                </c:pt>
                <c:pt idx="32035">
                  <c:v>495.5730287669599</c:v>
                </c:pt>
                <c:pt idx="32036">
                  <c:v>479.5559575125</c:v>
                </c:pt>
                <c:pt idx="32037">
                  <c:v>475.5997460103501</c:v>
                </c:pt>
                <c:pt idx="32038">
                  <c:v>475.4332926436791</c:v>
                </c:pt>
                <c:pt idx="32039">
                  <c:v>492.4497300066099</c:v>
                </c:pt>
                <c:pt idx="32040">
                  <c:v>498.10924337989</c:v>
                </c:pt>
                <c:pt idx="32041">
                  <c:v>506.271608052199</c:v>
                </c:pt>
                <c:pt idx="32042">
                  <c:v>524.3574438019075</c:v>
                </c:pt>
                <c:pt idx="32043">
                  <c:v>546.79547022211</c:v>
                </c:pt>
                <c:pt idx="32044">
                  <c:v>561.97446861864</c:v>
                </c:pt>
                <c:pt idx="32045">
                  <c:v>566.76268992657</c:v>
                </c:pt>
                <c:pt idx="32046">
                  <c:v>565.3866420050189</c:v>
                </c:pt>
                <c:pt idx="32047">
                  <c:v>572.16093555461</c:v>
                </c:pt>
                <c:pt idx="32048">
                  <c:v>554.0956178519187</c:v>
                </c:pt>
                <c:pt idx="32049">
                  <c:v>529.8251654342077</c:v>
                </c:pt>
                <c:pt idx="32050">
                  <c:v>505.82769937458</c:v>
                </c:pt>
                <c:pt idx="32051">
                  <c:v>391.14141783193</c:v>
                </c:pt>
                <c:pt idx="32052">
                  <c:v>225.344303347116</c:v>
                </c:pt>
                <c:pt idx="32113">
                  <c:v>201.481747773406</c:v>
                </c:pt>
                <c:pt idx="32114">
                  <c:v>298.15901215445</c:v>
                </c:pt>
                <c:pt idx="32115">
                  <c:v>416.202449922579</c:v>
                </c:pt>
                <c:pt idx="32116">
                  <c:v>531.5131968826594</c:v>
                </c:pt>
                <c:pt idx="32117">
                  <c:v>556.40417835213</c:v>
                </c:pt>
                <c:pt idx="32118">
                  <c:v>558.0016978905585</c:v>
                </c:pt>
                <c:pt idx="32119">
                  <c:v>548.5250928916394</c:v>
                </c:pt>
                <c:pt idx="32120">
                  <c:v>546.8478894102988</c:v>
                </c:pt>
                <c:pt idx="32121">
                  <c:v>543.73428011899</c:v>
                </c:pt>
                <c:pt idx="32122">
                  <c:v>537.61995361186</c:v>
                </c:pt>
                <c:pt idx="32123">
                  <c:v>538.0679117414485</c:v>
                </c:pt>
                <c:pt idx="32124">
                  <c:v>533.09426765881</c:v>
                </c:pt>
                <c:pt idx="32125">
                  <c:v>526.3229644792387</c:v>
                </c:pt>
                <c:pt idx="32126">
                  <c:v>526.75235865866</c:v>
                </c:pt>
                <c:pt idx="32127">
                  <c:v>528.99438549186</c:v>
                </c:pt>
                <c:pt idx="32128">
                  <c:v>529.60482545999</c:v>
                </c:pt>
                <c:pt idx="32129">
                  <c:v>529.56348330374</c:v>
                </c:pt>
                <c:pt idx="32130">
                  <c:v>519.71171659578</c:v>
                </c:pt>
                <c:pt idx="32131">
                  <c:v>513.04578437766</c:v>
                </c:pt>
                <c:pt idx="32132">
                  <c:v>503.2134801367403</c:v>
                </c:pt>
                <c:pt idx="32133">
                  <c:v>495.00393750704</c:v>
                </c:pt>
                <c:pt idx="32134">
                  <c:v>488.66309795963</c:v>
                </c:pt>
                <c:pt idx="32136">
                  <c:v>489.00994192007</c:v>
                </c:pt>
                <c:pt idx="32137">
                  <c:v>487.71746844231</c:v>
                </c:pt>
                <c:pt idx="32138">
                  <c:v>482.4669006150799</c:v>
                </c:pt>
                <c:pt idx="32139">
                  <c:v>482.0249758489791</c:v>
                </c:pt>
                <c:pt idx="32140">
                  <c:v>482.771284752259</c:v>
                </c:pt>
                <c:pt idx="32141">
                  <c:v>484.292610580179</c:v>
                </c:pt>
                <c:pt idx="32142">
                  <c:v>483.5905542170889</c:v>
                </c:pt>
                <c:pt idx="32143">
                  <c:v>479.03749249985</c:v>
                </c:pt>
                <c:pt idx="32144">
                  <c:v>479.5177721012399</c:v>
                </c:pt>
                <c:pt idx="32145">
                  <c:v>482.8195767899799</c:v>
                </c:pt>
                <c:pt idx="32146">
                  <c:v>482.771226480479</c:v>
                </c:pt>
                <c:pt idx="32147">
                  <c:v>483.5841345620491</c:v>
                </c:pt>
                <c:pt idx="32148">
                  <c:v>483.14411383146</c:v>
                </c:pt>
                <c:pt idx="32149">
                  <c:v>484.63590729831</c:v>
                </c:pt>
                <c:pt idx="32150">
                  <c:v>484.1933098430699</c:v>
                </c:pt>
                <c:pt idx="32151">
                  <c:v>484.790734491249</c:v>
                </c:pt>
                <c:pt idx="32152">
                  <c:v>484.8581183692696</c:v>
                </c:pt>
                <c:pt idx="32153">
                  <c:v>485.306395450629</c:v>
                </c:pt>
                <c:pt idx="32154">
                  <c:v>482.05672556303</c:v>
                </c:pt>
                <c:pt idx="32155">
                  <c:v>483.366363962139</c:v>
                </c:pt>
                <c:pt idx="32156">
                  <c:v>479.58427867744</c:v>
                </c:pt>
                <c:pt idx="32158">
                  <c:v>481.88232743763</c:v>
                </c:pt>
                <c:pt idx="32159">
                  <c:v>483.32553507343</c:v>
                </c:pt>
                <c:pt idx="32161">
                  <c:v>478.88308204724</c:v>
                </c:pt>
                <c:pt idx="32163">
                  <c:v>483.1565238634801</c:v>
                </c:pt>
                <c:pt idx="32164">
                  <c:v>481.0117392486781</c:v>
                </c:pt>
                <c:pt idx="32165">
                  <c:v>483.1604703570601</c:v>
                </c:pt>
                <c:pt idx="32166">
                  <c:v>482.1899199717099</c:v>
                </c:pt>
                <c:pt idx="32167">
                  <c:v>479.58470708417</c:v>
                </c:pt>
                <c:pt idx="32168">
                  <c:v>481.9791128327792</c:v>
                </c:pt>
                <c:pt idx="32170">
                  <c:v>482.1570653344303</c:v>
                </c:pt>
                <c:pt idx="32171">
                  <c:v>481.66083446374</c:v>
                </c:pt>
                <c:pt idx="32172">
                  <c:v>484.00571882784</c:v>
                </c:pt>
                <c:pt idx="32173">
                  <c:v>483.0018832599101</c:v>
                </c:pt>
                <c:pt idx="32174">
                  <c:v>478.7999905092896</c:v>
                </c:pt>
                <c:pt idx="32176">
                  <c:v>479.5482388338</c:v>
                </c:pt>
                <c:pt idx="32177">
                  <c:v>482.35742961211</c:v>
                </c:pt>
                <c:pt idx="32178">
                  <c:v>481.8046977612601</c:v>
                </c:pt>
                <c:pt idx="32179">
                  <c:v>298.199790470661</c:v>
                </c:pt>
                <c:pt idx="32325">
                  <c:v>146.1643399945718</c:v>
                </c:pt>
                <c:pt idx="32326">
                  <c:v>197.2800493747432</c:v>
                </c:pt>
                <c:pt idx="32327">
                  <c:v>264.3414608791175</c:v>
                </c:pt>
                <c:pt idx="32328">
                  <c:v>265.5314217631316</c:v>
                </c:pt>
                <c:pt idx="32329">
                  <c:v>286.3569343781732</c:v>
                </c:pt>
                <c:pt idx="32330">
                  <c:v>415.288296754299</c:v>
                </c:pt>
                <c:pt idx="32331">
                  <c:v>475.5687211693101</c:v>
                </c:pt>
                <c:pt idx="32332">
                  <c:v>472.3541347681492</c:v>
                </c:pt>
                <c:pt idx="32333">
                  <c:v>471.460171935609</c:v>
                </c:pt>
                <c:pt idx="32334">
                  <c:v>472.7662816120099</c:v>
                </c:pt>
                <c:pt idx="32335">
                  <c:v>473.07345247594</c:v>
                </c:pt>
                <c:pt idx="32336">
                  <c:v>472.47345902776</c:v>
                </c:pt>
                <c:pt idx="32337">
                  <c:v>473.4826155332401</c:v>
                </c:pt>
                <c:pt idx="32338">
                  <c:v>469.9382100508591</c:v>
                </c:pt>
                <c:pt idx="32340">
                  <c:v>474.9514618534401</c:v>
                </c:pt>
                <c:pt idx="32341">
                  <c:v>475.3503303733701</c:v>
                </c:pt>
                <c:pt idx="32342">
                  <c:v>475.67038956326</c:v>
                </c:pt>
                <c:pt idx="32343">
                  <c:v>471.8770491390301</c:v>
                </c:pt>
                <c:pt idx="32344">
                  <c:v>471.67029894991</c:v>
                </c:pt>
                <c:pt idx="32345">
                  <c:v>472.0308028168301</c:v>
                </c:pt>
                <c:pt idx="32346">
                  <c:v>471.85265872817</c:v>
                </c:pt>
                <c:pt idx="32347">
                  <c:v>472.10683686394</c:v>
                </c:pt>
                <c:pt idx="32348">
                  <c:v>476.1959089968699</c:v>
                </c:pt>
                <c:pt idx="32349">
                  <c:v>474.237218373199</c:v>
                </c:pt>
                <c:pt idx="32350">
                  <c:v>473.62755192152</c:v>
                </c:pt>
                <c:pt idx="32351">
                  <c:v>473.43800175434</c:v>
                </c:pt>
                <c:pt idx="32352">
                  <c:v>473.2246002579699</c:v>
                </c:pt>
                <c:pt idx="32353">
                  <c:v>472.594495202599</c:v>
                </c:pt>
                <c:pt idx="32354">
                  <c:v>476.10248089844</c:v>
                </c:pt>
                <c:pt idx="32355">
                  <c:v>473.6262439609199</c:v>
                </c:pt>
                <c:pt idx="32356">
                  <c:v>472.9441433413999</c:v>
                </c:pt>
                <c:pt idx="32357">
                  <c:v>472.55647058506</c:v>
                </c:pt>
                <c:pt idx="32358">
                  <c:v>472.6303321821599</c:v>
                </c:pt>
                <c:pt idx="32359">
                  <c:v>476.7838316117</c:v>
                </c:pt>
                <c:pt idx="32360">
                  <c:v>473.45556388853</c:v>
                </c:pt>
                <c:pt idx="32361">
                  <c:v>473.7054250070501</c:v>
                </c:pt>
                <c:pt idx="32362">
                  <c:v>472.7001192429782</c:v>
                </c:pt>
                <c:pt idx="32363">
                  <c:v>472.11043187961</c:v>
                </c:pt>
                <c:pt idx="32364">
                  <c:v>476.7628007166101</c:v>
                </c:pt>
                <c:pt idx="32365">
                  <c:v>473.0912707932791</c:v>
                </c:pt>
                <c:pt idx="32366">
                  <c:v>472.80127842501</c:v>
                </c:pt>
                <c:pt idx="32367">
                  <c:v>471.9740781378601</c:v>
                </c:pt>
                <c:pt idx="32368">
                  <c:v>475.50151268542</c:v>
                </c:pt>
                <c:pt idx="32369">
                  <c:v>475.4039787371191</c:v>
                </c:pt>
                <c:pt idx="32370">
                  <c:v>474.55685425154</c:v>
                </c:pt>
                <c:pt idx="32371">
                  <c:v>474.2078064884699</c:v>
                </c:pt>
                <c:pt idx="32372">
                  <c:v>472.9236809414791</c:v>
                </c:pt>
                <c:pt idx="32373">
                  <c:v>472.88689485492</c:v>
                </c:pt>
                <c:pt idx="32374">
                  <c:v>476.1905113002791</c:v>
                </c:pt>
                <c:pt idx="32375">
                  <c:v>476.05731314074</c:v>
                </c:pt>
                <c:pt idx="32376">
                  <c:v>472.261187068269</c:v>
                </c:pt>
                <c:pt idx="32377">
                  <c:v>471.288792566219</c:v>
                </c:pt>
                <c:pt idx="32378">
                  <c:v>475.0648721972001</c:v>
                </c:pt>
                <c:pt idx="32379">
                  <c:v>473.413336688249</c:v>
                </c:pt>
                <c:pt idx="32380">
                  <c:v>472.9258491313001</c:v>
                </c:pt>
                <c:pt idx="32381">
                  <c:v>476.2975647323199</c:v>
                </c:pt>
                <c:pt idx="32382">
                  <c:v>474.91420389223</c:v>
                </c:pt>
                <c:pt idx="32383">
                  <c:v>474.70054768117</c:v>
                </c:pt>
                <c:pt idx="32384">
                  <c:v>473.46908652882</c:v>
                </c:pt>
                <c:pt idx="32385">
                  <c:v>473.1892569220796</c:v>
                </c:pt>
                <c:pt idx="32386">
                  <c:v>477.513667461999</c:v>
                </c:pt>
                <c:pt idx="32387">
                  <c:v>476.39538270971</c:v>
                </c:pt>
                <c:pt idx="32388">
                  <c:v>475.8679540784499</c:v>
                </c:pt>
                <c:pt idx="32389">
                  <c:v>474.7806369007399</c:v>
                </c:pt>
                <c:pt idx="32390">
                  <c:v>473.4501387683787</c:v>
                </c:pt>
                <c:pt idx="32391">
                  <c:v>476.1808233807303</c:v>
                </c:pt>
                <c:pt idx="32392">
                  <c:v>474.62358092889</c:v>
                </c:pt>
                <c:pt idx="32393">
                  <c:v>474.9042292347101</c:v>
                </c:pt>
                <c:pt idx="32394">
                  <c:v>477.82364045038</c:v>
                </c:pt>
                <c:pt idx="32395">
                  <c:v>473.33791064462</c:v>
                </c:pt>
                <c:pt idx="32396">
                  <c:v>476.57670489361</c:v>
                </c:pt>
                <c:pt idx="32397">
                  <c:v>475.3287356840099</c:v>
                </c:pt>
                <c:pt idx="32398">
                  <c:v>475.07529611298</c:v>
                </c:pt>
                <c:pt idx="32399">
                  <c:v>478.3633306263501</c:v>
                </c:pt>
                <c:pt idx="32400">
                  <c:v>476.8838951568</c:v>
                </c:pt>
                <c:pt idx="32401">
                  <c:v>476.7131733045499</c:v>
                </c:pt>
                <c:pt idx="32402">
                  <c:v>476.10788552019</c:v>
                </c:pt>
                <c:pt idx="32403">
                  <c:v>475.77265616426</c:v>
                </c:pt>
                <c:pt idx="32404">
                  <c:v>478.16178143561</c:v>
                </c:pt>
                <c:pt idx="32405">
                  <c:v>476.7486407451499</c:v>
                </c:pt>
                <c:pt idx="32406">
                  <c:v>479.30338802043</c:v>
                </c:pt>
                <c:pt idx="32407">
                  <c:v>476.20792354362</c:v>
                </c:pt>
                <c:pt idx="32408">
                  <c:v>475.38812750046</c:v>
                </c:pt>
                <c:pt idx="32409">
                  <c:v>478.00569953427</c:v>
                </c:pt>
                <c:pt idx="32410">
                  <c:v>476.89308431016</c:v>
                </c:pt>
                <c:pt idx="32411">
                  <c:v>479.8218903158201</c:v>
                </c:pt>
                <c:pt idx="32412">
                  <c:v>475.51286385996</c:v>
                </c:pt>
                <c:pt idx="32414">
                  <c:v>278.688179981809</c:v>
                </c:pt>
                <c:pt idx="32457">
                  <c:v>216.775907582648</c:v>
                </c:pt>
                <c:pt idx="32459">
                  <c:v>479.79021860694</c:v>
                </c:pt>
                <c:pt idx="32460">
                  <c:v>554.93180296835</c:v>
                </c:pt>
                <c:pt idx="32461">
                  <c:v>553.21193205952</c:v>
                </c:pt>
                <c:pt idx="32463">
                  <c:v>552.8109174866794</c:v>
                </c:pt>
                <c:pt idx="32464">
                  <c:v>545.752783529141</c:v>
                </c:pt>
                <c:pt idx="32465">
                  <c:v>539.48367214174</c:v>
                </c:pt>
                <c:pt idx="32466">
                  <c:v>536.23942581018</c:v>
                </c:pt>
                <c:pt idx="32467">
                  <c:v>534.74867510687</c:v>
                </c:pt>
                <c:pt idx="32468">
                  <c:v>519.14170845624</c:v>
                </c:pt>
                <c:pt idx="32469">
                  <c:v>508.14047030566</c:v>
                </c:pt>
                <c:pt idx="32470">
                  <c:v>498.2692687033001</c:v>
                </c:pt>
                <c:pt idx="32471">
                  <c:v>495.03063767352</c:v>
                </c:pt>
                <c:pt idx="32473">
                  <c:v>483.7514628725199</c:v>
                </c:pt>
                <c:pt idx="32474">
                  <c:v>483.3495041820501</c:v>
                </c:pt>
                <c:pt idx="32475">
                  <c:v>483.2098873671101</c:v>
                </c:pt>
                <c:pt idx="32476">
                  <c:v>486.62326670344</c:v>
                </c:pt>
                <c:pt idx="32477">
                  <c:v>483.8773131255799</c:v>
                </c:pt>
                <c:pt idx="32478">
                  <c:v>483.6036402738</c:v>
                </c:pt>
                <c:pt idx="32479">
                  <c:v>484.32096742516</c:v>
                </c:pt>
                <c:pt idx="32480">
                  <c:v>484.4951219881087</c:v>
                </c:pt>
                <c:pt idx="32481">
                  <c:v>481.46746147183</c:v>
                </c:pt>
                <c:pt idx="32482">
                  <c:v>482.6857076126</c:v>
                </c:pt>
                <c:pt idx="32483">
                  <c:v>482.8841747253001</c:v>
                </c:pt>
                <c:pt idx="32484">
                  <c:v>483.396998888519</c:v>
                </c:pt>
                <c:pt idx="32485">
                  <c:v>481.1226528339403</c:v>
                </c:pt>
                <c:pt idx="32486">
                  <c:v>486.15221488949</c:v>
                </c:pt>
                <c:pt idx="32487">
                  <c:v>487.10361672158</c:v>
                </c:pt>
                <c:pt idx="32488">
                  <c:v>487.3988249412991</c:v>
                </c:pt>
                <c:pt idx="32489">
                  <c:v>484.84099549187</c:v>
                </c:pt>
                <c:pt idx="32490">
                  <c:v>486.18642207428</c:v>
                </c:pt>
                <c:pt idx="32491">
                  <c:v>487.691953382199</c:v>
                </c:pt>
                <c:pt idx="32492">
                  <c:v>486.8996960118601</c:v>
                </c:pt>
                <c:pt idx="32493">
                  <c:v>482.38274058142</c:v>
                </c:pt>
                <c:pt idx="32494">
                  <c:v>483.7615072466885</c:v>
                </c:pt>
                <c:pt idx="32495">
                  <c:v>484.98400182997</c:v>
                </c:pt>
                <c:pt idx="32496">
                  <c:v>485.78284629734</c:v>
                </c:pt>
                <c:pt idx="32497">
                  <c:v>482.7753571655599</c:v>
                </c:pt>
                <c:pt idx="32498">
                  <c:v>484.66980342852</c:v>
                </c:pt>
                <c:pt idx="32499">
                  <c:v>485.921914111429</c:v>
                </c:pt>
                <c:pt idx="32500">
                  <c:v>487.5017425523992</c:v>
                </c:pt>
                <c:pt idx="32501">
                  <c:v>485.583279242749</c:v>
                </c:pt>
                <c:pt idx="32502">
                  <c:v>486.248256465379</c:v>
                </c:pt>
                <c:pt idx="32503">
                  <c:v>483.6717340008</c:v>
                </c:pt>
                <c:pt idx="32504">
                  <c:v>485.25265581133</c:v>
                </c:pt>
                <c:pt idx="32505">
                  <c:v>482.59327207463</c:v>
                </c:pt>
                <c:pt idx="32506">
                  <c:v>484.532011008879</c:v>
                </c:pt>
                <c:pt idx="32507">
                  <c:v>486.18705760565</c:v>
                </c:pt>
                <c:pt idx="32508">
                  <c:v>489.10873043322</c:v>
                </c:pt>
                <c:pt idx="32509">
                  <c:v>484.45716939825</c:v>
                </c:pt>
                <c:pt idx="32510">
                  <c:v>484.2931590571688</c:v>
                </c:pt>
                <c:pt idx="32511">
                  <c:v>485.53980309068</c:v>
                </c:pt>
                <c:pt idx="32512">
                  <c:v>487.192311781979</c:v>
                </c:pt>
                <c:pt idx="32513">
                  <c:v>486.13217433603</c:v>
                </c:pt>
                <c:pt idx="32514">
                  <c:v>484.6339345906891</c:v>
                </c:pt>
                <c:pt idx="32515">
                  <c:v>487.0167429012888</c:v>
                </c:pt>
                <c:pt idx="32516">
                  <c:v>488.61497499366</c:v>
                </c:pt>
                <c:pt idx="32517">
                  <c:v>487.50392462587</c:v>
                </c:pt>
                <c:pt idx="32518">
                  <c:v>485.48263535642</c:v>
                </c:pt>
                <c:pt idx="32519">
                  <c:v>487.08338648585</c:v>
                </c:pt>
                <c:pt idx="32520">
                  <c:v>485.86172165475</c:v>
                </c:pt>
                <c:pt idx="32521">
                  <c:v>483.24208593554</c:v>
                </c:pt>
                <c:pt idx="32522">
                  <c:v>486.007512966779</c:v>
                </c:pt>
                <c:pt idx="32523">
                  <c:v>488.39882181207</c:v>
                </c:pt>
                <c:pt idx="32524">
                  <c:v>486.04228699618</c:v>
                </c:pt>
                <c:pt idx="32525">
                  <c:v>483.62459816147</c:v>
                </c:pt>
                <c:pt idx="32526">
                  <c:v>485.6454499491099</c:v>
                </c:pt>
                <c:pt idx="32527">
                  <c:v>484.0450189235399</c:v>
                </c:pt>
                <c:pt idx="32528">
                  <c:v>485.77705033319</c:v>
                </c:pt>
                <c:pt idx="32529">
                  <c:v>484.4851649421287</c:v>
                </c:pt>
                <c:pt idx="32530">
                  <c:v>485.64427814727</c:v>
                </c:pt>
                <c:pt idx="32531">
                  <c:v>484.12654143073</c:v>
                </c:pt>
                <c:pt idx="32532">
                  <c:v>485.48581257132</c:v>
                </c:pt>
                <c:pt idx="32533">
                  <c:v>487.1599477199701</c:v>
                </c:pt>
                <c:pt idx="32534">
                  <c:v>484.85548167603</c:v>
                </c:pt>
                <c:pt idx="32535">
                  <c:v>483.0694237577501</c:v>
                </c:pt>
                <c:pt idx="32536">
                  <c:v>485.22920987956</c:v>
                </c:pt>
                <c:pt idx="32537">
                  <c:v>486.6424578972101</c:v>
                </c:pt>
                <c:pt idx="32538">
                  <c:v>488.0344034726699</c:v>
                </c:pt>
                <c:pt idx="32539">
                  <c:v>481.55863524642</c:v>
                </c:pt>
                <c:pt idx="32540">
                  <c:v>482.6242685605</c:v>
                </c:pt>
                <c:pt idx="32541">
                  <c:v>484.2047651456099</c:v>
                </c:pt>
                <c:pt idx="32542">
                  <c:v>486.14603153377</c:v>
                </c:pt>
                <c:pt idx="32543">
                  <c:v>484.80945205992</c:v>
                </c:pt>
                <c:pt idx="32544">
                  <c:v>482.3812836472699</c:v>
                </c:pt>
                <c:pt idx="32545">
                  <c:v>484.52578268186</c:v>
                </c:pt>
                <c:pt idx="32546">
                  <c:v>485.71440285236</c:v>
                </c:pt>
                <c:pt idx="32547">
                  <c:v>429.9688512136199</c:v>
                </c:pt>
                <c:pt idx="32548">
                  <c:v>324.24925706876</c:v>
                </c:pt>
                <c:pt idx="32549">
                  <c:v>213.82237389179</c:v>
                </c:pt>
                <c:pt idx="32576">
                  <c:v>222.664673178083</c:v>
                </c:pt>
                <c:pt idx="32577">
                  <c:v>379.795151266309</c:v>
                </c:pt>
                <c:pt idx="32578">
                  <c:v>499.4613094961591</c:v>
                </c:pt>
                <c:pt idx="32579">
                  <c:v>528.3612015897783</c:v>
                </c:pt>
                <c:pt idx="32580">
                  <c:v>546.10215177589</c:v>
                </c:pt>
                <c:pt idx="32581">
                  <c:v>568.71523598227</c:v>
                </c:pt>
                <c:pt idx="32582">
                  <c:v>574.16257701756</c:v>
                </c:pt>
                <c:pt idx="32583">
                  <c:v>577.0153624027</c:v>
                </c:pt>
                <c:pt idx="32584">
                  <c:v>574.52411622457</c:v>
                </c:pt>
                <c:pt idx="32585">
                  <c:v>577.62057080139</c:v>
                </c:pt>
                <c:pt idx="32586">
                  <c:v>572.9421124645783</c:v>
                </c:pt>
                <c:pt idx="32587">
                  <c:v>565.07237035264</c:v>
                </c:pt>
                <c:pt idx="32588">
                  <c:v>567.42404856496</c:v>
                </c:pt>
                <c:pt idx="32589">
                  <c:v>563.78291501502</c:v>
                </c:pt>
                <c:pt idx="32590">
                  <c:v>558.75902459948</c:v>
                </c:pt>
                <c:pt idx="32591">
                  <c:v>552.72716511719</c:v>
                </c:pt>
                <c:pt idx="32592">
                  <c:v>552.00888979993</c:v>
                </c:pt>
                <c:pt idx="32593">
                  <c:v>541.94842013139</c:v>
                </c:pt>
                <c:pt idx="32594">
                  <c:v>531.5533133961101</c:v>
                </c:pt>
                <c:pt idx="32595">
                  <c:v>522.13973198006</c:v>
                </c:pt>
                <c:pt idx="32597">
                  <c:v>499.3926193055999</c:v>
                </c:pt>
                <c:pt idx="32598">
                  <c:v>497.77804313408</c:v>
                </c:pt>
                <c:pt idx="32599">
                  <c:v>493.47872463065</c:v>
                </c:pt>
                <c:pt idx="32600">
                  <c:v>486.40224984203</c:v>
                </c:pt>
                <c:pt idx="32601">
                  <c:v>485.28693133639</c:v>
                </c:pt>
                <c:pt idx="32602">
                  <c:v>485.6249184723499</c:v>
                </c:pt>
                <c:pt idx="32603">
                  <c:v>487.06283390365</c:v>
                </c:pt>
                <c:pt idx="32604">
                  <c:v>484.4508892635401</c:v>
                </c:pt>
                <c:pt idx="32605">
                  <c:v>485.41344360879</c:v>
                </c:pt>
                <c:pt idx="32606">
                  <c:v>486.574140645</c:v>
                </c:pt>
                <c:pt idx="32607">
                  <c:v>485.0970973947401</c:v>
                </c:pt>
                <c:pt idx="32608">
                  <c:v>485.56850052057</c:v>
                </c:pt>
                <c:pt idx="32609">
                  <c:v>486.95067002698</c:v>
                </c:pt>
                <c:pt idx="32610">
                  <c:v>485.71759538126</c:v>
                </c:pt>
                <c:pt idx="32611">
                  <c:v>486.87093211454</c:v>
                </c:pt>
                <c:pt idx="32612">
                  <c:v>484.8183941472391</c:v>
                </c:pt>
                <c:pt idx="32613">
                  <c:v>482.40422937698</c:v>
                </c:pt>
                <c:pt idx="32614">
                  <c:v>483.21074529201</c:v>
                </c:pt>
                <c:pt idx="32615">
                  <c:v>485.6820955402499</c:v>
                </c:pt>
                <c:pt idx="32616">
                  <c:v>484.0806692768899</c:v>
                </c:pt>
                <c:pt idx="32617">
                  <c:v>482.54939357028</c:v>
                </c:pt>
                <c:pt idx="32618">
                  <c:v>484.7456530859</c:v>
                </c:pt>
                <c:pt idx="32619">
                  <c:v>486.1424798425001</c:v>
                </c:pt>
                <c:pt idx="32620">
                  <c:v>481.216210463789</c:v>
                </c:pt>
                <c:pt idx="32621">
                  <c:v>484.85379870393</c:v>
                </c:pt>
                <c:pt idx="32622">
                  <c:v>483.66844291002</c:v>
                </c:pt>
                <c:pt idx="32623">
                  <c:v>483.16178894602</c:v>
                </c:pt>
                <c:pt idx="32624">
                  <c:v>485.8881926089699</c:v>
                </c:pt>
                <c:pt idx="32625">
                  <c:v>484.8532594538599</c:v>
                </c:pt>
                <c:pt idx="32627">
                  <c:v>485.13906674776</c:v>
                </c:pt>
                <c:pt idx="32628">
                  <c:v>483.25682872494</c:v>
                </c:pt>
                <c:pt idx="32629">
                  <c:v>487.62386937512</c:v>
                </c:pt>
                <c:pt idx="32630">
                  <c:v>483.30944620487</c:v>
                </c:pt>
                <c:pt idx="32631">
                  <c:v>482.200115855659</c:v>
                </c:pt>
                <c:pt idx="32632">
                  <c:v>482.4431990639791</c:v>
                </c:pt>
                <c:pt idx="32633">
                  <c:v>486.52624660604</c:v>
                </c:pt>
                <c:pt idx="32634">
                  <c:v>484.186016437919</c:v>
                </c:pt>
                <c:pt idx="32635">
                  <c:v>484.4592720542</c:v>
                </c:pt>
                <c:pt idx="32636">
                  <c:v>484.2604574340799</c:v>
                </c:pt>
                <c:pt idx="32638">
                  <c:v>482.24594644084</c:v>
                </c:pt>
                <c:pt idx="32639">
                  <c:v>487.00966189995</c:v>
                </c:pt>
                <c:pt idx="32640">
                  <c:v>484.47717200596</c:v>
                </c:pt>
                <c:pt idx="32641">
                  <c:v>485.0244070928601</c:v>
                </c:pt>
                <c:pt idx="32642">
                  <c:v>486.6581050618699</c:v>
                </c:pt>
                <c:pt idx="32643">
                  <c:v>483.9236080538</c:v>
                </c:pt>
                <c:pt idx="32644">
                  <c:v>485.2111056738401</c:v>
                </c:pt>
                <c:pt idx="32645">
                  <c:v>486.516701429189</c:v>
                </c:pt>
                <c:pt idx="32646">
                  <c:v>483.95203049325</c:v>
                </c:pt>
                <c:pt idx="32647">
                  <c:v>484.56497639831</c:v>
                </c:pt>
                <c:pt idx="32648">
                  <c:v>486.4670147179392</c:v>
                </c:pt>
                <c:pt idx="32649">
                  <c:v>489.6018578028501</c:v>
                </c:pt>
                <c:pt idx="32650">
                  <c:v>493.46860732601</c:v>
                </c:pt>
                <c:pt idx="32651">
                  <c:v>503.07588894352</c:v>
                </c:pt>
                <c:pt idx="32652">
                  <c:v>516.85103249767</c:v>
                </c:pt>
                <c:pt idx="32653">
                  <c:v>529.95816156694</c:v>
                </c:pt>
                <c:pt idx="32654">
                  <c:v>543.62132330286</c:v>
                </c:pt>
                <c:pt idx="32655">
                  <c:v>551.2176463934383</c:v>
                </c:pt>
                <c:pt idx="32656">
                  <c:v>561.98694261181</c:v>
                </c:pt>
                <c:pt idx="32657">
                  <c:v>565.89431615536</c:v>
                </c:pt>
                <c:pt idx="32658">
                  <c:v>568.93086990264</c:v>
                </c:pt>
                <c:pt idx="32659">
                  <c:v>571.78573341376</c:v>
                </c:pt>
                <c:pt idx="32660">
                  <c:v>563.1466286851584</c:v>
                </c:pt>
                <c:pt idx="32661">
                  <c:v>559.2852668194894</c:v>
                </c:pt>
                <c:pt idx="32662">
                  <c:v>559.5725697631799</c:v>
                </c:pt>
                <c:pt idx="32663">
                  <c:v>562.3554866254186</c:v>
                </c:pt>
                <c:pt idx="32664">
                  <c:v>565.6926452308601</c:v>
                </c:pt>
                <c:pt idx="32665">
                  <c:v>567.0010430129494</c:v>
                </c:pt>
                <c:pt idx="32667">
                  <c:v>559.8711606149787</c:v>
                </c:pt>
                <c:pt idx="32668">
                  <c:v>561.1638854833301</c:v>
                </c:pt>
                <c:pt idx="32669">
                  <c:v>566.55591575807</c:v>
                </c:pt>
                <c:pt idx="32670">
                  <c:v>556.25603734712</c:v>
                </c:pt>
                <c:pt idx="32671">
                  <c:v>556.9371059619994</c:v>
                </c:pt>
                <c:pt idx="32672">
                  <c:v>556.8359449439594</c:v>
                </c:pt>
                <c:pt idx="32674">
                  <c:v>556.37487773818</c:v>
                </c:pt>
                <c:pt idx="32676">
                  <c:v>559.3060242558594</c:v>
                </c:pt>
                <c:pt idx="32677">
                  <c:v>562.58402891098</c:v>
                </c:pt>
                <c:pt idx="32678">
                  <c:v>556.73437039681</c:v>
                </c:pt>
                <c:pt idx="32679">
                  <c:v>559.40709026643</c:v>
                </c:pt>
                <c:pt idx="32680">
                  <c:v>559.813745521181</c:v>
                </c:pt>
                <c:pt idx="32681">
                  <c:v>557.46018724735</c:v>
                </c:pt>
                <c:pt idx="32682">
                  <c:v>554.3165150087287</c:v>
                </c:pt>
                <c:pt idx="32683">
                  <c:v>555.69286427599</c:v>
                </c:pt>
                <c:pt idx="32684">
                  <c:v>559.28777095956</c:v>
                </c:pt>
                <c:pt idx="32685">
                  <c:v>553.64774316757</c:v>
                </c:pt>
                <c:pt idx="32686">
                  <c:v>555.89363944306</c:v>
                </c:pt>
                <c:pt idx="32687">
                  <c:v>557.16558176042</c:v>
                </c:pt>
                <c:pt idx="32688">
                  <c:v>551.95170335855</c:v>
                </c:pt>
                <c:pt idx="32689">
                  <c:v>553.85338480312</c:v>
                </c:pt>
                <c:pt idx="32690">
                  <c:v>555.43017020116</c:v>
                </c:pt>
                <c:pt idx="32691">
                  <c:v>551.22442043788</c:v>
                </c:pt>
                <c:pt idx="32692">
                  <c:v>554.78955226504</c:v>
                </c:pt>
                <c:pt idx="32693">
                  <c:v>552.3778876519001</c:v>
                </c:pt>
                <c:pt idx="32694">
                  <c:v>553.436399564</c:v>
                </c:pt>
                <c:pt idx="32695">
                  <c:v>556.3206986010589</c:v>
                </c:pt>
                <c:pt idx="32696">
                  <c:v>554.6585011919789</c:v>
                </c:pt>
                <c:pt idx="32697">
                  <c:v>557.23472098426</c:v>
                </c:pt>
                <c:pt idx="32698">
                  <c:v>551.64676331972</c:v>
                </c:pt>
                <c:pt idx="32699">
                  <c:v>554.33173834764</c:v>
                </c:pt>
                <c:pt idx="32700">
                  <c:v>556.17906509644</c:v>
                </c:pt>
                <c:pt idx="32702">
                  <c:v>553.77180493077</c:v>
                </c:pt>
                <c:pt idx="32703">
                  <c:v>553.14370193451</c:v>
                </c:pt>
                <c:pt idx="32704">
                  <c:v>552.17263077438</c:v>
                </c:pt>
                <c:pt idx="32705">
                  <c:v>556.06083285137</c:v>
                </c:pt>
                <c:pt idx="32706">
                  <c:v>556.3209837801901</c:v>
                </c:pt>
                <c:pt idx="32708">
                  <c:v>556.2892620847189</c:v>
                </c:pt>
                <c:pt idx="32709">
                  <c:v>564.67747380971</c:v>
                </c:pt>
                <c:pt idx="32710">
                  <c:v>567.37343398092</c:v>
                </c:pt>
                <c:pt idx="32711">
                  <c:v>565.42020876624</c:v>
                </c:pt>
                <c:pt idx="32712">
                  <c:v>575.69972692238</c:v>
                </c:pt>
                <c:pt idx="32713">
                  <c:v>571.70480402076</c:v>
                </c:pt>
                <c:pt idx="32714">
                  <c:v>577.31101854692</c:v>
                </c:pt>
                <c:pt idx="32715">
                  <c:v>576.890033687</c:v>
                </c:pt>
                <c:pt idx="32716">
                  <c:v>573.29929592347</c:v>
                </c:pt>
                <c:pt idx="32718">
                  <c:v>558.57770287288</c:v>
                </c:pt>
                <c:pt idx="32719">
                  <c:v>557.0368381732101</c:v>
                </c:pt>
                <c:pt idx="32720">
                  <c:v>548.1304772362</c:v>
                </c:pt>
                <c:pt idx="32721">
                  <c:v>543.51983690142</c:v>
                </c:pt>
                <c:pt idx="32722">
                  <c:v>542.1441988287594</c:v>
                </c:pt>
                <c:pt idx="32723">
                  <c:v>534.1542044680399</c:v>
                </c:pt>
                <c:pt idx="32724">
                  <c:v>533.4206680162389</c:v>
                </c:pt>
                <c:pt idx="32725">
                  <c:v>524.20976786506</c:v>
                </c:pt>
                <c:pt idx="32726">
                  <c:v>519.95057305099</c:v>
                </c:pt>
                <c:pt idx="32727">
                  <c:v>505.6076081669801</c:v>
                </c:pt>
                <c:pt idx="32728">
                  <c:v>501.7558962666199</c:v>
                </c:pt>
                <c:pt idx="32729">
                  <c:v>497.0705891033701</c:v>
                </c:pt>
                <c:pt idx="32731">
                  <c:v>486.4574771998701</c:v>
                </c:pt>
                <c:pt idx="32732">
                  <c:v>483.3629688726301</c:v>
                </c:pt>
                <c:pt idx="32733">
                  <c:v>482.24467267328</c:v>
                </c:pt>
                <c:pt idx="32734">
                  <c:v>481.17072713375</c:v>
                </c:pt>
                <c:pt idx="32735">
                  <c:v>481.4954237985789</c:v>
                </c:pt>
                <c:pt idx="32736">
                  <c:v>479.10411701851</c:v>
                </c:pt>
                <c:pt idx="32738">
                  <c:v>477.0083708121991</c:v>
                </c:pt>
                <c:pt idx="32740">
                  <c:v>475.50804021708</c:v>
                </c:pt>
                <c:pt idx="32741">
                  <c:v>479.5533969134299</c:v>
                </c:pt>
                <c:pt idx="32742">
                  <c:v>481.786630044289</c:v>
                </c:pt>
                <c:pt idx="32743">
                  <c:v>481.13839297355</c:v>
                </c:pt>
                <c:pt idx="32744">
                  <c:v>481.20253117474</c:v>
                </c:pt>
                <c:pt idx="32749">
                  <c:v>475.7965259002985</c:v>
                </c:pt>
                <c:pt idx="32751">
                  <c:v>476.57413783988</c:v>
                </c:pt>
                <c:pt idx="32753">
                  <c:v>476.34099446301</c:v>
                </c:pt>
                <c:pt idx="32755">
                  <c:v>481.42348476576</c:v>
                </c:pt>
                <c:pt idx="32756">
                  <c:v>479.3926817948503</c:v>
                </c:pt>
                <c:pt idx="32757">
                  <c:v>481.5143944270699</c:v>
                </c:pt>
                <c:pt idx="32758">
                  <c:v>477.7430270015699</c:v>
                </c:pt>
                <c:pt idx="32759">
                  <c:v>482.3483593795299</c:v>
                </c:pt>
                <c:pt idx="32760">
                  <c:v>477.0011935280396</c:v>
                </c:pt>
                <c:pt idx="32761">
                  <c:v>481.51176706985</c:v>
                </c:pt>
                <c:pt idx="32762">
                  <c:v>477.6521800492001</c:v>
                </c:pt>
                <c:pt idx="32763">
                  <c:v>481.9261764795984</c:v>
                </c:pt>
                <c:pt idx="32764">
                  <c:v>477.4167691799299</c:v>
                </c:pt>
                <c:pt idx="32765">
                  <c:v>477.95404042098</c:v>
                </c:pt>
                <c:pt idx="32766">
                  <c:v>477.57646604534</c:v>
                </c:pt>
                <c:pt idx="32767">
                  <c:v>478.58548451341</c:v>
                </c:pt>
                <c:pt idx="32768">
                  <c:v>476.3406950993103</c:v>
                </c:pt>
                <c:pt idx="32769">
                  <c:v>479.3192432810601</c:v>
                </c:pt>
                <c:pt idx="32770">
                  <c:v>479.7914045782786</c:v>
                </c:pt>
                <c:pt idx="32771">
                  <c:v>476.7729043908101</c:v>
                </c:pt>
                <c:pt idx="32773">
                  <c:v>476.23337931379</c:v>
                </c:pt>
                <c:pt idx="32774">
                  <c:v>477.2084741652301</c:v>
                </c:pt>
                <c:pt idx="32775">
                  <c:v>478.5986681657301</c:v>
                </c:pt>
                <c:pt idx="32776">
                  <c:v>479.0753755774699</c:v>
                </c:pt>
                <c:pt idx="32777">
                  <c:v>475.51745714074</c:v>
                </c:pt>
                <c:pt idx="32779">
                  <c:v>477.2221688701296</c:v>
                </c:pt>
                <c:pt idx="32780">
                  <c:v>477.58255985694</c:v>
                </c:pt>
                <c:pt idx="32781">
                  <c:v>478.04985707531</c:v>
                </c:pt>
                <c:pt idx="32782">
                  <c:v>479.96501732652</c:v>
                </c:pt>
                <c:pt idx="32783">
                  <c:v>477.08160911215</c:v>
                </c:pt>
                <c:pt idx="32784">
                  <c:v>478.1176239488699</c:v>
                </c:pt>
                <c:pt idx="32785">
                  <c:v>476.1245133358301</c:v>
                </c:pt>
                <c:pt idx="32787">
                  <c:v>477.06768016898</c:v>
                </c:pt>
                <c:pt idx="32789">
                  <c:v>475.8465722718</c:v>
                </c:pt>
                <c:pt idx="32790">
                  <c:v>473.96768228809</c:v>
                </c:pt>
                <c:pt idx="32792">
                  <c:v>477.8158400724701</c:v>
                </c:pt>
                <c:pt idx="32794">
                  <c:v>476.497737877639</c:v>
                </c:pt>
                <c:pt idx="32795">
                  <c:v>479.37447736083</c:v>
                </c:pt>
                <c:pt idx="32796">
                  <c:v>477.33566120876</c:v>
                </c:pt>
                <c:pt idx="32797">
                  <c:v>479.943555971889</c:v>
                </c:pt>
                <c:pt idx="32798">
                  <c:v>478.522137398089</c:v>
                </c:pt>
                <c:pt idx="32799">
                  <c:v>476.5970507239899</c:v>
                </c:pt>
                <c:pt idx="32800">
                  <c:v>478.816148210499</c:v>
                </c:pt>
                <c:pt idx="32801">
                  <c:v>477.44230399871</c:v>
                </c:pt>
                <c:pt idx="32802">
                  <c:v>477.01392408711</c:v>
                </c:pt>
                <c:pt idx="32803">
                  <c:v>475.0971996550891</c:v>
                </c:pt>
                <c:pt idx="32804">
                  <c:v>478.2083185463787</c:v>
                </c:pt>
                <c:pt idx="32805">
                  <c:v>476.0323205232</c:v>
                </c:pt>
                <c:pt idx="32806">
                  <c:v>474.3695311246301</c:v>
                </c:pt>
                <c:pt idx="32807">
                  <c:v>477.3910012746096</c:v>
                </c:pt>
                <c:pt idx="32808">
                  <c:v>477.2211379530087</c:v>
                </c:pt>
                <c:pt idx="32809">
                  <c:v>476.58323112576</c:v>
                </c:pt>
                <c:pt idx="32810">
                  <c:v>475.8505310174</c:v>
                </c:pt>
                <c:pt idx="32811">
                  <c:v>478.4401374706786</c:v>
                </c:pt>
                <c:pt idx="32812">
                  <c:v>477.5000321583699</c:v>
                </c:pt>
                <c:pt idx="32813">
                  <c:v>475.538093053979</c:v>
                </c:pt>
                <c:pt idx="32814">
                  <c:v>484.096257359249</c:v>
                </c:pt>
                <c:pt idx="32815">
                  <c:v>514.62484724753</c:v>
                </c:pt>
                <c:pt idx="32816">
                  <c:v>565.5546507972794</c:v>
                </c:pt>
                <c:pt idx="32817">
                  <c:v>554.58044823414</c:v>
                </c:pt>
                <c:pt idx="32819">
                  <c:v>549.71007212601</c:v>
                </c:pt>
                <c:pt idx="32820">
                  <c:v>547.77214029027</c:v>
                </c:pt>
                <c:pt idx="32821">
                  <c:v>551.93007414647</c:v>
                </c:pt>
                <c:pt idx="32822">
                  <c:v>546.03393922385</c:v>
                </c:pt>
                <c:pt idx="32824">
                  <c:v>551.0402486865394</c:v>
                </c:pt>
                <c:pt idx="32825">
                  <c:v>548.2316017508001</c:v>
                </c:pt>
                <c:pt idx="32826">
                  <c:v>548.99198552158</c:v>
                </c:pt>
                <c:pt idx="32827">
                  <c:v>548.565641405998</c:v>
                </c:pt>
                <c:pt idx="32828">
                  <c:v>546.81609646062</c:v>
                </c:pt>
                <c:pt idx="32829">
                  <c:v>546.81867990465</c:v>
                </c:pt>
                <c:pt idx="32830">
                  <c:v>546.0207197895294</c:v>
                </c:pt>
                <c:pt idx="32832">
                  <c:v>545.46178397957</c:v>
                </c:pt>
                <c:pt idx="32833">
                  <c:v>543.00318314567</c:v>
                </c:pt>
                <c:pt idx="32834">
                  <c:v>543.828544184468</c:v>
                </c:pt>
                <c:pt idx="32835">
                  <c:v>544.77807192288</c:v>
                </c:pt>
                <c:pt idx="32836">
                  <c:v>544.6014982569101</c:v>
                </c:pt>
                <c:pt idx="32837">
                  <c:v>545.30569401731</c:v>
                </c:pt>
                <c:pt idx="32838">
                  <c:v>545.53966276761</c:v>
                </c:pt>
                <c:pt idx="32840">
                  <c:v>548.20284051791</c:v>
                </c:pt>
                <c:pt idx="32841">
                  <c:v>548.85504366958</c:v>
                </c:pt>
                <c:pt idx="32842">
                  <c:v>547.5613669522494</c:v>
                </c:pt>
                <c:pt idx="32843">
                  <c:v>547.1093377312001</c:v>
                </c:pt>
                <c:pt idx="32844">
                  <c:v>547.54220027869</c:v>
                </c:pt>
                <c:pt idx="32845">
                  <c:v>548.7354278459987</c:v>
                </c:pt>
                <c:pt idx="32846">
                  <c:v>548.80877110092</c:v>
                </c:pt>
                <c:pt idx="32847">
                  <c:v>549.61215496361</c:v>
                </c:pt>
                <c:pt idx="32848">
                  <c:v>549.18573117341</c:v>
                </c:pt>
                <c:pt idx="32849">
                  <c:v>548.9314879157594</c:v>
                </c:pt>
                <c:pt idx="32850">
                  <c:v>549.1677566828289</c:v>
                </c:pt>
                <c:pt idx="32851">
                  <c:v>549.59614403868</c:v>
                </c:pt>
                <c:pt idx="32852">
                  <c:v>544.84028303013</c:v>
                </c:pt>
                <c:pt idx="32854">
                  <c:v>544.79853705123</c:v>
                </c:pt>
                <c:pt idx="32855">
                  <c:v>549.23741038718</c:v>
                </c:pt>
                <c:pt idx="32856">
                  <c:v>545.9682134205789</c:v>
                </c:pt>
                <c:pt idx="32857">
                  <c:v>545.67735195228</c:v>
                </c:pt>
                <c:pt idx="32859">
                  <c:v>546.3236316363305</c:v>
                </c:pt>
                <c:pt idx="32860">
                  <c:v>545.95060006718</c:v>
                </c:pt>
                <c:pt idx="32861">
                  <c:v>546.08427757836</c:v>
                </c:pt>
                <c:pt idx="32862">
                  <c:v>547.184735140871</c:v>
                </c:pt>
                <c:pt idx="32863">
                  <c:v>543.0692106709594</c:v>
                </c:pt>
                <c:pt idx="32864">
                  <c:v>547.7643425489</c:v>
                </c:pt>
                <c:pt idx="32865">
                  <c:v>544.58409107103</c:v>
                </c:pt>
                <c:pt idx="32866">
                  <c:v>545.57107122967</c:v>
                </c:pt>
                <c:pt idx="32867">
                  <c:v>548.22783686045</c:v>
                </c:pt>
                <c:pt idx="32868">
                  <c:v>548.4354623912284</c:v>
                </c:pt>
                <c:pt idx="32869">
                  <c:v>545.16383322142</c:v>
                </c:pt>
                <c:pt idx="32870">
                  <c:v>549.44501246318</c:v>
                </c:pt>
                <c:pt idx="32871">
                  <c:v>546.8618465161201</c:v>
                </c:pt>
                <c:pt idx="32872">
                  <c:v>549.3890558538999</c:v>
                </c:pt>
                <c:pt idx="32873">
                  <c:v>551.8320314042685</c:v>
                </c:pt>
                <c:pt idx="32874">
                  <c:v>552.2874242506</c:v>
                </c:pt>
                <c:pt idx="32875">
                  <c:v>546.73590752879</c:v>
                </c:pt>
                <c:pt idx="32876">
                  <c:v>554.4979284501101</c:v>
                </c:pt>
                <c:pt idx="32877">
                  <c:v>554.79093655578</c:v>
                </c:pt>
                <c:pt idx="32878">
                  <c:v>557.9661532219586</c:v>
                </c:pt>
                <c:pt idx="32879">
                  <c:v>568.9350642759994</c:v>
                </c:pt>
                <c:pt idx="32880">
                  <c:v>566.99887803104</c:v>
                </c:pt>
                <c:pt idx="32881">
                  <c:v>572.18926603158</c:v>
                </c:pt>
                <c:pt idx="32882">
                  <c:v>567.45032176747</c:v>
                </c:pt>
                <c:pt idx="32884">
                  <c:v>564.02332374237</c:v>
                </c:pt>
                <c:pt idx="32885">
                  <c:v>556.28993401915</c:v>
                </c:pt>
                <c:pt idx="32886">
                  <c:v>549.5478575007401</c:v>
                </c:pt>
                <c:pt idx="32887">
                  <c:v>551.9373657971394</c:v>
                </c:pt>
                <c:pt idx="32888">
                  <c:v>547.22604195326</c:v>
                </c:pt>
                <c:pt idx="32890">
                  <c:v>537.17457021111</c:v>
                </c:pt>
                <c:pt idx="32891">
                  <c:v>519.218733020281</c:v>
                </c:pt>
                <c:pt idx="32892">
                  <c:v>497.197516254519</c:v>
                </c:pt>
                <c:pt idx="32893">
                  <c:v>479.48547930004</c:v>
                </c:pt>
                <c:pt idx="32894">
                  <c:v>476.41804641581</c:v>
                </c:pt>
                <c:pt idx="32895">
                  <c:v>471.1487399686988</c:v>
                </c:pt>
                <c:pt idx="32896">
                  <c:v>466.84704435194</c:v>
                </c:pt>
                <c:pt idx="32897">
                  <c:v>469.0443133646899</c:v>
                </c:pt>
                <c:pt idx="32898">
                  <c:v>467.2725047796791</c:v>
                </c:pt>
                <c:pt idx="32899">
                  <c:v>465.09883117693</c:v>
                </c:pt>
                <c:pt idx="32900">
                  <c:v>472.3082618501001</c:v>
                </c:pt>
                <c:pt idx="32902">
                  <c:v>467.37950643079</c:v>
                </c:pt>
                <c:pt idx="32903">
                  <c:v>471.0023835114301</c:v>
                </c:pt>
                <c:pt idx="32904">
                  <c:v>468.9121321371991</c:v>
                </c:pt>
                <c:pt idx="32905">
                  <c:v>467.71718221673</c:v>
                </c:pt>
                <c:pt idx="32907">
                  <c:v>468.24910419948</c:v>
                </c:pt>
                <c:pt idx="32908">
                  <c:v>466.10816932891</c:v>
                </c:pt>
                <c:pt idx="32909">
                  <c:v>469.63176159796</c:v>
                </c:pt>
                <c:pt idx="32910">
                  <c:v>471.275806705689</c:v>
                </c:pt>
                <c:pt idx="32911">
                  <c:v>469.57499382069</c:v>
                </c:pt>
                <c:pt idx="32912">
                  <c:v>473.286028546019</c:v>
                </c:pt>
                <c:pt idx="32914">
                  <c:v>468.24266656246</c:v>
                </c:pt>
                <c:pt idx="32915">
                  <c:v>467.07354151373</c:v>
                </c:pt>
                <c:pt idx="32917">
                  <c:v>468.4639669549196</c:v>
                </c:pt>
                <c:pt idx="32918">
                  <c:v>466.73859034473</c:v>
                </c:pt>
                <c:pt idx="32919">
                  <c:v>469.71884261921</c:v>
                </c:pt>
                <c:pt idx="32920">
                  <c:v>467.958938706059</c:v>
                </c:pt>
                <c:pt idx="32921">
                  <c:v>467.34255163179</c:v>
                </c:pt>
                <c:pt idx="32922">
                  <c:v>471.83344890744</c:v>
                </c:pt>
                <c:pt idx="32923">
                  <c:v>469.0759662376199</c:v>
                </c:pt>
                <c:pt idx="32924">
                  <c:v>468.41856936646</c:v>
                </c:pt>
                <c:pt idx="32925">
                  <c:v>471.82347015012</c:v>
                </c:pt>
                <c:pt idx="32926">
                  <c:v>469.59469052025</c:v>
                </c:pt>
                <c:pt idx="32927">
                  <c:v>468.747799240219</c:v>
                </c:pt>
                <c:pt idx="32928">
                  <c:v>466.7914415648601</c:v>
                </c:pt>
                <c:pt idx="32930">
                  <c:v>468.731151994509</c:v>
                </c:pt>
                <c:pt idx="32931">
                  <c:v>468.2631259201191</c:v>
                </c:pt>
                <c:pt idx="32932">
                  <c:v>471.63523084963</c:v>
                </c:pt>
                <c:pt idx="32933">
                  <c:v>467.2573429249</c:v>
                </c:pt>
                <c:pt idx="32934">
                  <c:v>464.87981711117</c:v>
                </c:pt>
                <c:pt idx="32935">
                  <c:v>468.54418418626</c:v>
                </c:pt>
                <c:pt idx="32936">
                  <c:v>467.11340286278</c:v>
                </c:pt>
                <c:pt idx="32937">
                  <c:v>466.265531489179</c:v>
                </c:pt>
                <c:pt idx="32939">
                  <c:v>469.491500387589</c:v>
                </c:pt>
                <c:pt idx="32940">
                  <c:v>469.4347168899499</c:v>
                </c:pt>
                <c:pt idx="32941">
                  <c:v>468.63032839478</c:v>
                </c:pt>
                <c:pt idx="32942">
                  <c:v>467.8776254519</c:v>
                </c:pt>
                <c:pt idx="32943">
                  <c:v>466.57472770097</c:v>
                </c:pt>
                <c:pt idx="32944">
                  <c:v>463.1078176257303</c:v>
                </c:pt>
                <c:pt idx="32945">
                  <c:v>291.5683013685718</c:v>
                </c:pt>
                <c:pt idx="33139">
                  <c:v>266.604328148627</c:v>
                </c:pt>
                <c:pt idx="33140">
                  <c:v>267.4548514328274</c:v>
                </c:pt>
                <c:pt idx="33141">
                  <c:v>351.6085951968101</c:v>
                </c:pt>
                <c:pt idx="33142">
                  <c:v>466.36287467094</c:v>
                </c:pt>
                <c:pt idx="33143">
                  <c:v>467.84204555206</c:v>
                </c:pt>
                <c:pt idx="33144">
                  <c:v>464.356553965789</c:v>
                </c:pt>
                <c:pt idx="33145">
                  <c:v>469.15022533241</c:v>
                </c:pt>
                <c:pt idx="33146">
                  <c:v>465.3657803360001</c:v>
                </c:pt>
                <c:pt idx="33147">
                  <c:v>466.40466024516</c:v>
                </c:pt>
                <c:pt idx="33148">
                  <c:v>466.969214107199</c:v>
                </c:pt>
                <c:pt idx="33149">
                  <c:v>463.836199388899</c:v>
                </c:pt>
                <c:pt idx="33150">
                  <c:v>467.7197780092699</c:v>
                </c:pt>
                <c:pt idx="33151">
                  <c:v>467.55223583726</c:v>
                </c:pt>
                <c:pt idx="33152">
                  <c:v>465.07573408954</c:v>
                </c:pt>
                <c:pt idx="33153">
                  <c:v>465.231009708849</c:v>
                </c:pt>
                <c:pt idx="33154">
                  <c:v>466.68638704534</c:v>
                </c:pt>
                <c:pt idx="33155">
                  <c:v>466.7174151902699</c:v>
                </c:pt>
                <c:pt idx="33156">
                  <c:v>467.2939858852299</c:v>
                </c:pt>
                <c:pt idx="33157">
                  <c:v>464.34184582328</c:v>
                </c:pt>
                <c:pt idx="33158">
                  <c:v>464.5965862697</c:v>
                </c:pt>
                <c:pt idx="33159">
                  <c:v>466.088367401389</c:v>
                </c:pt>
                <c:pt idx="33160">
                  <c:v>465.4845883435501</c:v>
                </c:pt>
                <c:pt idx="33161">
                  <c:v>465.7657468958401</c:v>
                </c:pt>
                <c:pt idx="33162">
                  <c:v>462.4307763464391</c:v>
                </c:pt>
                <c:pt idx="33163">
                  <c:v>467.50153792374</c:v>
                </c:pt>
                <c:pt idx="33164">
                  <c:v>466.93668632655</c:v>
                </c:pt>
                <c:pt idx="33165">
                  <c:v>463.7096274914799</c:v>
                </c:pt>
                <c:pt idx="33166">
                  <c:v>463.94520066642</c:v>
                </c:pt>
                <c:pt idx="33167">
                  <c:v>464.180025036</c:v>
                </c:pt>
                <c:pt idx="33168">
                  <c:v>466.00656081235</c:v>
                </c:pt>
                <c:pt idx="33169">
                  <c:v>466.61344429456</c:v>
                </c:pt>
                <c:pt idx="33170">
                  <c:v>467.1299844269701</c:v>
                </c:pt>
                <c:pt idx="33171">
                  <c:v>463.15763312477</c:v>
                </c:pt>
                <c:pt idx="33172">
                  <c:v>468.86676590594</c:v>
                </c:pt>
                <c:pt idx="33173">
                  <c:v>468.9176286776399</c:v>
                </c:pt>
                <c:pt idx="33174">
                  <c:v>465.36924587295</c:v>
                </c:pt>
                <c:pt idx="33175">
                  <c:v>464.7179100073996</c:v>
                </c:pt>
                <c:pt idx="33176">
                  <c:v>465.51479526971</c:v>
                </c:pt>
                <c:pt idx="33177">
                  <c:v>466.9098952392</c:v>
                </c:pt>
                <c:pt idx="33178">
                  <c:v>467.44724715999</c:v>
                </c:pt>
                <c:pt idx="33179">
                  <c:v>464.2871365096889</c:v>
                </c:pt>
                <c:pt idx="33180">
                  <c:v>465.13048667313</c:v>
                </c:pt>
                <c:pt idx="33181">
                  <c:v>464.58376432551</c:v>
                </c:pt>
                <c:pt idx="33182">
                  <c:v>466.43556369681</c:v>
                </c:pt>
                <c:pt idx="33183">
                  <c:v>467.078036562809</c:v>
                </c:pt>
                <c:pt idx="33184">
                  <c:v>467.75713936933</c:v>
                </c:pt>
                <c:pt idx="33185">
                  <c:v>464.51940502777</c:v>
                </c:pt>
                <c:pt idx="33186">
                  <c:v>464.6714130367101</c:v>
                </c:pt>
                <c:pt idx="33187">
                  <c:v>469.6513138083299</c:v>
                </c:pt>
                <c:pt idx="33188">
                  <c:v>466.3135197012188</c:v>
                </c:pt>
                <c:pt idx="33189">
                  <c:v>466.3482886478601</c:v>
                </c:pt>
                <c:pt idx="33190">
                  <c:v>467.0691309724696</c:v>
                </c:pt>
                <c:pt idx="33191">
                  <c:v>472.9719978803896</c:v>
                </c:pt>
                <c:pt idx="33195">
                  <c:v>538.87179440356</c:v>
                </c:pt>
                <c:pt idx="33196">
                  <c:v>539.55372128263</c:v>
                </c:pt>
                <c:pt idx="33197">
                  <c:v>538.4203235132101</c:v>
                </c:pt>
                <c:pt idx="33198">
                  <c:v>534.21868278762</c:v>
                </c:pt>
                <c:pt idx="33200">
                  <c:v>541.71184780114</c:v>
                </c:pt>
                <c:pt idx="33201">
                  <c:v>539.3148941944783</c:v>
                </c:pt>
                <c:pt idx="33202">
                  <c:v>539.18794585386</c:v>
                </c:pt>
                <c:pt idx="33203">
                  <c:v>538.11917849771</c:v>
                </c:pt>
                <c:pt idx="33204">
                  <c:v>539.5699389193401</c:v>
                </c:pt>
                <c:pt idx="33205">
                  <c:v>539.93795727636</c:v>
                </c:pt>
                <c:pt idx="33207">
                  <c:v>536.11505200155</c:v>
                </c:pt>
                <c:pt idx="33208">
                  <c:v>537.3641061098187</c:v>
                </c:pt>
                <c:pt idx="33209">
                  <c:v>542.5015074212</c:v>
                </c:pt>
                <c:pt idx="33210">
                  <c:v>539.0726617255689</c:v>
                </c:pt>
                <c:pt idx="33212">
                  <c:v>539.8513966852784</c:v>
                </c:pt>
                <c:pt idx="33213">
                  <c:v>543.96888212308</c:v>
                </c:pt>
                <c:pt idx="33214">
                  <c:v>542.728013579281</c:v>
                </c:pt>
                <c:pt idx="33215">
                  <c:v>544.37676973047</c:v>
                </c:pt>
                <c:pt idx="33216">
                  <c:v>546.5314798327394</c:v>
                </c:pt>
                <c:pt idx="33217">
                  <c:v>547.19903423984</c:v>
                </c:pt>
                <c:pt idx="33218">
                  <c:v>552.37645962461</c:v>
                </c:pt>
                <c:pt idx="33219">
                  <c:v>552.3390827348599</c:v>
                </c:pt>
                <c:pt idx="33220">
                  <c:v>553.11360958685</c:v>
                </c:pt>
                <c:pt idx="33221">
                  <c:v>547.2052907797</c:v>
                </c:pt>
                <c:pt idx="33222">
                  <c:v>548.12731794513</c:v>
                </c:pt>
                <c:pt idx="33223">
                  <c:v>555.99198967674</c:v>
                </c:pt>
                <c:pt idx="33224">
                  <c:v>557.06806913718</c:v>
                </c:pt>
                <c:pt idx="33225">
                  <c:v>553.5954232187</c:v>
                </c:pt>
                <c:pt idx="33226">
                  <c:v>552.7661078680601</c:v>
                </c:pt>
                <c:pt idx="33227">
                  <c:v>558.27763892307</c:v>
                </c:pt>
                <c:pt idx="33228">
                  <c:v>556.20771158794</c:v>
                </c:pt>
                <c:pt idx="33229">
                  <c:v>555.5111197878994</c:v>
                </c:pt>
                <c:pt idx="33231">
                  <c:v>551.596783221141</c:v>
                </c:pt>
                <c:pt idx="33232">
                  <c:v>554.5967517996</c:v>
                </c:pt>
                <c:pt idx="33233">
                  <c:v>551.8173675843889</c:v>
                </c:pt>
                <c:pt idx="33234">
                  <c:v>543.1065651977287</c:v>
                </c:pt>
                <c:pt idx="33235">
                  <c:v>537.1994211285</c:v>
                </c:pt>
                <c:pt idx="33236">
                  <c:v>535.1081617229294</c:v>
                </c:pt>
                <c:pt idx="33237">
                  <c:v>532.31131731866</c:v>
                </c:pt>
                <c:pt idx="33238">
                  <c:v>527.26913873776</c:v>
                </c:pt>
                <c:pt idx="33239">
                  <c:v>527.21593742351</c:v>
                </c:pt>
                <c:pt idx="33240">
                  <c:v>532.30200363057</c:v>
                </c:pt>
                <c:pt idx="33244">
                  <c:v>499.9221492703791</c:v>
                </c:pt>
                <c:pt idx="33245">
                  <c:v>488.35865396358</c:v>
                </c:pt>
                <c:pt idx="33246">
                  <c:v>481.66074008056</c:v>
                </c:pt>
                <c:pt idx="33247">
                  <c:v>477.00525282779</c:v>
                </c:pt>
                <c:pt idx="33248">
                  <c:v>475.58479860821</c:v>
                </c:pt>
                <c:pt idx="33249">
                  <c:v>474.90206634137</c:v>
                </c:pt>
                <c:pt idx="33250">
                  <c:v>477.2666557678596</c:v>
                </c:pt>
                <c:pt idx="33251">
                  <c:v>476.915879463079</c:v>
                </c:pt>
                <c:pt idx="33252">
                  <c:v>473.6671488374601</c:v>
                </c:pt>
                <c:pt idx="33253">
                  <c:v>474.2328263092199</c:v>
                </c:pt>
                <c:pt idx="33254">
                  <c:v>478.82648405225</c:v>
                </c:pt>
                <c:pt idx="33256">
                  <c:v>475.3764005549201</c:v>
                </c:pt>
                <c:pt idx="33257">
                  <c:v>475.76044121213</c:v>
                </c:pt>
                <c:pt idx="33258">
                  <c:v>476.09847079072</c:v>
                </c:pt>
                <c:pt idx="33259">
                  <c:v>477.1831057981191</c:v>
                </c:pt>
                <c:pt idx="33260">
                  <c:v>477.9976562889696</c:v>
                </c:pt>
                <c:pt idx="33261">
                  <c:v>477.5489010507401</c:v>
                </c:pt>
                <c:pt idx="33262">
                  <c:v>477.83624936885</c:v>
                </c:pt>
                <c:pt idx="33263">
                  <c:v>476.88781846835</c:v>
                </c:pt>
                <c:pt idx="33264">
                  <c:v>478.2123182489187</c:v>
                </c:pt>
                <c:pt idx="33265">
                  <c:v>478.9673568230301</c:v>
                </c:pt>
                <c:pt idx="33266">
                  <c:v>478.9031858632196</c:v>
                </c:pt>
                <c:pt idx="33267">
                  <c:v>475.75854983374</c:v>
                </c:pt>
                <c:pt idx="33268">
                  <c:v>479.2568327684696</c:v>
                </c:pt>
                <c:pt idx="33269">
                  <c:v>479.50969084884</c:v>
                </c:pt>
                <c:pt idx="33270">
                  <c:v>479.1265826156</c:v>
                </c:pt>
                <c:pt idx="33271">
                  <c:v>478.7245145519491</c:v>
                </c:pt>
                <c:pt idx="33272">
                  <c:v>479.44398583648</c:v>
                </c:pt>
                <c:pt idx="33273">
                  <c:v>478.42097438589</c:v>
                </c:pt>
                <c:pt idx="33274">
                  <c:v>477.9545710338</c:v>
                </c:pt>
                <c:pt idx="33276">
                  <c:v>481.8832985624891</c:v>
                </c:pt>
                <c:pt idx="33277">
                  <c:v>478.49042964096</c:v>
                </c:pt>
                <c:pt idx="33278">
                  <c:v>477.37339491979</c:v>
                </c:pt>
                <c:pt idx="33279">
                  <c:v>476.5396853603001</c:v>
                </c:pt>
                <c:pt idx="33280">
                  <c:v>481.720534827649</c:v>
                </c:pt>
                <c:pt idx="33281">
                  <c:v>441.7716692231193</c:v>
                </c:pt>
                <c:pt idx="33282">
                  <c:v>406.634353308518</c:v>
                </c:pt>
                <c:pt idx="33283">
                  <c:v>186.3222869030561</c:v>
                </c:pt>
                <c:pt idx="33370">
                  <c:v>266.0655047807212</c:v>
                </c:pt>
                <c:pt idx="33371">
                  <c:v>489.610152905999</c:v>
                </c:pt>
                <c:pt idx="33372">
                  <c:v>488.10457149513</c:v>
                </c:pt>
                <c:pt idx="33373">
                  <c:v>488.4799965746896</c:v>
                </c:pt>
                <c:pt idx="33374">
                  <c:v>491.44037980006</c:v>
                </c:pt>
                <c:pt idx="33375">
                  <c:v>489.62522972872</c:v>
                </c:pt>
                <c:pt idx="33376">
                  <c:v>487.68778413118</c:v>
                </c:pt>
                <c:pt idx="33377">
                  <c:v>489.0733488697601</c:v>
                </c:pt>
                <c:pt idx="33378">
                  <c:v>491.6331885056791</c:v>
                </c:pt>
                <c:pt idx="33379">
                  <c:v>488.9746210842501</c:v>
                </c:pt>
                <c:pt idx="33380">
                  <c:v>491.79603916446</c:v>
                </c:pt>
                <c:pt idx="33381">
                  <c:v>489.8479842414401</c:v>
                </c:pt>
                <c:pt idx="33382">
                  <c:v>492.778790471549</c:v>
                </c:pt>
                <c:pt idx="33383">
                  <c:v>489.2384112466188</c:v>
                </c:pt>
                <c:pt idx="33384">
                  <c:v>491.26783562667</c:v>
                </c:pt>
                <c:pt idx="33385">
                  <c:v>488.55991341462</c:v>
                </c:pt>
                <c:pt idx="33387">
                  <c:v>479.26636333289</c:v>
                </c:pt>
                <c:pt idx="33388">
                  <c:v>401.6143680044401</c:v>
                </c:pt>
                <c:pt idx="33389">
                  <c:v>247.4830658517316</c:v>
                </c:pt>
                <c:pt idx="33421">
                  <c:v>158.55295653114</c:v>
                </c:pt>
                <c:pt idx="33423">
                  <c:v>197.3488061277191</c:v>
                </c:pt>
                <c:pt idx="33424">
                  <c:v>211.699637552105</c:v>
                </c:pt>
                <c:pt idx="33425">
                  <c:v>223.156035640151</c:v>
                </c:pt>
                <c:pt idx="33426">
                  <c:v>222.040204828594</c:v>
                </c:pt>
                <c:pt idx="33428">
                  <c:v>193.15345543836</c:v>
                </c:pt>
                <c:pt idx="33429">
                  <c:v>176.165286814492</c:v>
                </c:pt>
                <c:pt idx="33430">
                  <c:v>159.1485655393383</c:v>
                </c:pt>
                <c:pt idx="33431">
                  <c:v>157.882001946183</c:v>
                </c:pt>
                <c:pt idx="33432">
                  <c:v>157.524760589232</c:v>
                </c:pt>
                <c:pt idx="33433">
                  <c:v>164.837393003252</c:v>
                </c:pt>
                <c:pt idx="33434">
                  <c:v>175.625996116444</c:v>
                </c:pt>
                <c:pt idx="33435">
                  <c:v>191.27723787808</c:v>
                </c:pt>
                <c:pt idx="33436">
                  <c:v>222.027272370842</c:v>
                </c:pt>
                <c:pt idx="33437">
                  <c:v>263.051070521136</c:v>
                </c:pt>
                <c:pt idx="33438">
                  <c:v>306.97121553391</c:v>
                </c:pt>
                <c:pt idx="33439">
                  <c:v>356.86253021043</c:v>
                </c:pt>
                <c:pt idx="33440">
                  <c:v>414.26461953851</c:v>
                </c:pt>
                <c:pt idx="33441">
                  <c:v>463.729750774</c:v>
                </c:pt>
                <c:pt idx="33443">
                  <c:v>489.74084637592</c:v>
                </c:pt>
                <c:pt idx="33444">
                  <c:v>489.7198994430499</c:v>
                </c:pt>
                <c:pt idx="33445">
                  <c:v>495.20487234007</c:v>
                </c:pt>
                <c:pt idx="33446">
                  <c:v>491.82585189097</c:v>
                </c:pt>
                <c:pt idx="33447">
                  <c:v>492.280098959139</c:v>
                </c:pt>
                <c:pt idx="33448">
                  <c:v>491.834198088379</c:v>
                </c:pt>
                <c:pt idx="33449">
                  <c:v>493.903235332589</c:v>
                </c:pt>
                <c:pt idx="33450">
                  <c:v>491.94465688029</c:v>
                </c:pt>
                <c:pt idx="33451">
                  <c:v>491.932546771939</c:v>
                </c:pt>
                <c:pt idx="33452">
                  <c:v>491.80123982801</c:v>
                </c:pt>
                <c:pt idx="33453">
                  <c:v>491.00327507594</c:v>
                </c:pt>
                <c:pt idx="33454">
                  <c:v>491.67219672513</c:v>
                </c:pt>
                <c:pt idx="33455">
                  <c:v>492.1440841241</c:v>
                </c:pt>
                <c:pt idx="33456">
                  <c:v>491.992136573979</c:v>
                </c:pt>
                <c:pt idx="33457">
                  <c:v>488.6511668931901</c:v>
                </c:pt>
                <c:pt idx="33458">
                  <c:v>493.22312218145</c:v>
                </c:pt>
                <c:pt idx="33459">
                  <c:v>493.3889263554699</c:v>
                </c:pt>
                <c:pt idx="33460">
                  <c:v>489.6709403728601</c:v>
                </c:pt>
                <c:pt idx="33461">
                  <c:v>489.48673481986</c:v>
                </c:pt>
                <c:pt idx="33462">
                  <c:v>495.6226118120901</c:v>
                </c:pt>
                <c:pt idx="33463">
                  <c:v>492.04412538819</c:v>
                </c:pt>
                <c:pt idx="33464">
                  <c:v>491.3690556888501</c:v>
                </c:pt>
                <c:pt idx="33465">
                  <c:v>492.57128172541</c:v>
                </c:pt>
                <c:pt idx="33466">
                  <c:v>491.7128913172</c:v>
                </c:pt>
                <c:pt idx="33467">
                  <c:v>491.83573004966</c:v>
                </c:pt>
                <c:pt idx="33468">
                  <c:v>487.988595575519</c:v>
                </c:pt>
                <c:pt idx="33469">
                  <c:v>493.16970648875</c:v>
                </c:pt>
                <c:pt idx="33470">
                  <c:v>492.64334568183</c:v>
                </c:pt>
                <c:pt idx="33471">
                  <c:v>488.3684402152101</c:v>
                </c:pt>
                <c:pt idx="33472">
                  <c:v>492.9448212859101</c:v>
                </c:pt>
                <c:pt idx="33473">
                  <c:v>492.9031186498191</c:v>
                </c:pt>
                <c:pt idx="33474">
                  <c:v>489.1102395600199</c:v>
                </c:pt>
                <c:pt idx="33475">
                  <c:v>493.84413466927</c:v>
                </c:pt>
                <c:pt idx="33476">
                  <c:v>472.5366368848099</c:v>
                </c:pt>
                <c:pt idx="33477">
                  <c:v>402.9159393610506</c:v>
                </c:pt>
                <c:pt idx="33478">
                  <c:v>301.989744135152</c:v>
                </c:pt>
                <c:pt idx="33509">
                  <c:v>161.892686575392</c:v>
                </c:pt>
                <c:pt idx="33510">
                  <c:v>291.022134066379</c:v>
                </c:pt>
                <c:pt idx="33511">
                  <c:v>408.7045181755796</c:v>
                </c:pt>
                <c:pt idx="33512">
                  <c:v>427.05399672596</c:v>
                </c:pt>
                <c:pt idx="33513">
                  <c:v>419.64581342385</c:v>
                </c:pt>
                <c:pt idx="33514">
                  <c:v>421.25227022927</c:v>
                </c:pt>
                <c:pt idx="33515">
                  <c:v>421.6706348621199</c:v>
                </c:pt>
                <c:pt idx="33516">
                  <c:v>422.1935015786592</c:v>
                </c:pt>
                <c:pt idx="33517">
                  <c:v>427.437162445889</c:v>
                </c:pt>
                <c:pt idx="33518">
                  <c:v>426.6065215717</c:v>
                </c:pt>
                <c:pt idx="33519">
                  <c:v>426.5595664055199</c:v>
                </c:pt>
                <c:pt idx="33520">
                  <c:v>426.1842062675996</c:v>
                </c:pt>
                <c:pt idx="33521">
                  <c:v>427.78210769715</c:v>
                </c:pt>
                <c:pt idx="33522">
                  <c:v>426.921735525309</c:v>
                </c:pt>
                <c:pt idx="33523">
                  <c:v>476.0480675233</c:v>
                </c:pt>
                <c:pt idx="33525">
                  <c:v>476.4264481059</c:v>
                </c:pt>
                <c:pt idx="33526">
                  <c:v>474.94983073978</c:v>
                </c:pt>
                <c:pt idx="33527">
                  <c:v>474.8120975005999</c:v>
                </c:pt>
                <c:pt idx="33528">
                  <c:v>474.98826839034</c:v>
                </c:pt>
                <c:pt idx="33529">
                  <c:v>481.76254252859</c:v>
                </c:pt>
                <c:pt idx="33531">
                  <c:v>482.83558170353</c:v>
                </c:pt>
                <c:pt idx="33532">
                  <c:v>483.0372584679888</c:v>
                </c:pt>
                <c:pt idx="33533">
                  <c:v>482.558318144629</c:v>
                </c:pt>
                <c:pt idx="33534">
                  <c:v>497.4399184147599</c:v>
                </c:pt>
                <c:pt idx="33535">
                  <c:v>508.2485002526591</c:v>
                </c:pt>
                <c:pt idx="33536">
                  <c:v>512.63387965919</c:v>
                </c:pt>
                <c:pt idx="33537">
                  <c:v>512.78695769265</c:v>
                </c:pt>
                <c:pt idx="33538">
                  <c:v>518.4663654007684</c:v>
                </c:pt>
                <c:pt idx="33539">
                  <c:v>509.72160258581</c:v>
                </c:pt>
                <c:pt idx="33540">
                  <c:v>481.69209648537</c:v>
                </c:pt>
                <c:pt idx="33542">
                  <c:v>452.2662378016291</c:v>
                </c:pt>
                <c:pt idx="33543">
                  <c:v>466.206768511979</c:v>
                </c:pt>
                <c:pt idx="33544">
                  <c:v>501.4320702841501</c:v>
                </c:pt>
                <c:pt idx="33545">
                  <c:v>576.86689072786</c:v>
                </c:pt>
                <c:pt idx="33546">
                  <c:v>622.2970637107201</c:v>
                </c:pt>
                <c:pt idx="33547">
                  <c:v>637.45573971107</c:v>
                </c:pt>
                <c:pt idx="33548">
                  <c:v>661.96352864738</c:v>
                </c:pt>
                <c:pt idx="33549">
                  <c:v>684.4450108793899</c:v>
                </c:pt>
                <c:pt idx="33550">
                  <c:v>695.4821607577301</c:v>
                </c:pt>
                <c:pt idx="33551">
                  <c:v>699.2612057091501</c:v>
                </c:pt>
                <c:pt idx="33552">
                  <c:v>696.74535379289</c:v>
                </c:pt>
                <c:pt idx="33553">
                  <c:v>698.65041384711</c:v>
                </c:pt>
                <c:pt idx="33554">
                  <c:v>689.9629004439179</c:v>
                </c:pt>
                <c:pt idx="33556">
                  <c:v>662.8642563909075</c:v>
                </c:pt>
                <c:pt idx="33557">
                  <c:v>645.96808775868</c:v>
                </c:pt>
                <c:pt idx="33558">
                  <c:v>616.80128674935</c:v>
                </c:pt>
                <c:pt idx="33559">
                  <c:v>586.26773209017</c:v>
                </c:pt>
                <c:pt idx="33560">
                  <c:v>557.5329798549083</c:v>
                </c:pt>
                <c:pt idx="33561">
                  <c:v>556.34983447738</c:v>
                </c:pt>
                <c:pt idx="33562">
                  <c:v>529.16551697023</c:v>
                </c:pt>
                <c:pt idx="33563">
                  <c:v>384.1271140797099</c:v>
                </c:pt>
                <c:pt idx="33564">
                  <c:v>243.14279563303</c:v>
                </c:pt>
                <c:pt idx="33614">
                  <c:v>209.633688475825</c:v>
                </c:pt>
                <c:pt idx="33615">
                  <c:v>252.09695750317</c:v>
                </c:pt>
                <c:pt idx="33617">
                  <c:v>356.37752678086</c:v>
                </c:pt>
                <c:pt idx="33618">
                  <c:v>409.7413356875091</c:v>
                </c:pt>
                <c:pt idx="33621">
                  <c:v>471.6927112681291</c:v>
                </c:pt>
                <c:pt idx="33622">
                  <c:v>468.55055765756</c:v>
                </c:pt>
                <c:pt idx="33623">
                  <c:v>473.4767563212788</c:v>
                </c:pt>
                <c:pt idx="33624">
                  <c:v>473.1369331263201</c:v>
                </c:pt>
                <c:pt idx="33625">
                  <c:v>468.9997003338</c:v>
                </c:pt>
                <c:pt idx="33627">
                  <c:v>465.9918782801091</c:v>
                </c:pt>
                <c:pt idx="33628">
                  <c:v>471.666258372689</c:v>
                </c:pt>
                <c:pt idx="33629">
                  <c:v>471.8580833917603</c:v>
                </c:pt>
                <c:pt idx="33630">
                  <c:v>467.7114265921791</c:v>
                </c:pt>
                <c:pt idx="33631">
                  <c:v>467.94288300283</c:v>
                </c:pt>
                <c:pt idx="33633">
                  <c:v>469.10724228478</c:v>
                </c:pt>
                <c:pt idx="33634">
                  <c:v>469.4199217674499</c:v>
                </c:pt>
                <c:pt idx="33635">
                  <c:v>465.14324444504</c:v>
                </c:pt>
                <c:pt idx="33636">
                  <c:v>466.2967934110189</c:v>
                </c:pt>
                <c:pt idx="33637">
                  <c:v>467.1004222548101</c:v>
                </c:pt>
                <c:pt idx="33638">
                  <c:v>467.38971052792</c:v>
                </c:pt>
                <c:pt idx="33639">
                  <c:v>468.9892562128699</c:v>
                </c:pt>
                <c:pt idx="33640">
                  <c:v>464.76052837765</c:v>
                </c:pt>
                <c:pt idx="33641">
                  <c:v>465.32582040581</c:v>
                </c:pt>
                <c:pt idx="33642">
                  <c:v>465.882259541619</c:v>
                </c:pt>
                <c:pt idx="33643">
                  <c:v>466.7725554272191</c:v>
                </c:pt>
                <c:pt idx="33644">
                  <c:v>467.068317286089</c:v>
                </c:pt>
                <c:pt idx="33645">
                  <c:v>464.221388026489</c:v>
                </c:pt>
                <c:pt idx="33646">
                  <c:v>468.719375887</c:v>
                </c:pt>
                <c:pt idx="33647">
                  <c:v>465.443067647699</c:v>
                </c:pt>
                <c:pt idx="33648">
                  <c:v>465.6806066596401</c:v>
                </c:pt>
                <c:pt idx="33649">
                  <c:v>466.64369048558</c:v>
                </c:pt>
                <c:pt idx="33650">
                  <c:v>462.41367013609</c:v>
                </c:pt>
                <c:pt idx="33651">
                  <c:v>467.792973277979</c:v>
                </c:pt>
                <c:pt idx="33652">
                  <c:v>463.6154640315</c:v>
                </c:pt>
                <c:pt idx="33653">
                  <c:v>464.4395679323891</c:v>
                </c:pt>
                <c:pt idx="33654">
                  <c:v>465.968932411319</c:v>
                </c:pt>
                <c:pt idx="33655">
                  <c:v>462.6362256562196</c:v>
                </c:pt>
                <c:pt idx="33656">
                  <c:v>468.41500342502</c:v>
                </c:pt>
                <c:pt idx="33657">
                  <c:v>464.0709567613196</c:v>
                </c:pt>
                <c:pt idx="33658">
                  <c:v>464.06985836117</c:v>
                </c:pt>
                <c:pt idx="33659">
                  <c:v>461.24725507925</c:v>
                </c:pt>
                <c:pt idx="33661">
                  <c:v>466.74865449609</c:v>
                </c:pt>
                <c:pt idx="33662">
                  <c:v>462.5575966421</c:v>
                </c:pt>
                <c:pt idx="33663">
                  <c:v>463.131553281119</c:v>
                </c:pt>
                <c:pt idx="33664">
                  <c:v>459.44976076795</c:v>
                </c:pt>
                <c:pt idx="33665">
                  <c:v>459.82886459716</c:v>
                </c:pt>
                <c:pt idx="33666">
                  <c:v>464.84575042451</c:v>
                </c:pt>
                <c:pt idx="33668">
                  <c:v>461.4921997286784</c:v>
                </c:pt>
                <c:pt idx="33669">
                  <c:v>457.5640797060399</c:v>
                </c:pt>
                <c:pt idx="33670">
                  <c:v>462.84395314306</c:v>
                </c:pt>
                <c:pt idx="33671">
                  <c:v>464.17496591268</c:v>
                </c:pt>
                <c:pt idx="33674">
                  <c:v>456.80522874243</c:v>
                </c:pt>
                <c:pt idx="33675">
                  <c:v>461.2699777819996</c:v>
                </c:pt>
                <c:pt idx="33676">
                  <c:v>457.435272077779</c:v>
                </c:pt>
                <c:pt idx="33677">
                  <c:v>458.0756753428099</c:v>
                </c:pt>
                <c:pt idx="33678">
                  <c:v>275.0122309424656</c:v>
                </c:pt>
                <c:pt idx="33679">
                  <c:v>268.446988901239</c:v>
                </c:pt>
                <c:pt idx="33853">
                  <c:v>144.1799279057715</c:v>
                </c:pt>
                <c:pt idx="33854">
                  <c:v>242.18537461511</c:v>
                </c:pt>
                <c:pt idx="33855">
                  <c:v>282.781412723179</c:v>
                </c:pt>
                <c:pt idx="33856">
                  <c:v>275.0663911284699</c:v>
                </c:pt>
                <c:pt idx="33857">
                  <c:v>258.55247278158</c:v>
                </c:pt>
                <c:pt idx="33858">
                  <c:v>258.983912995609</c:v>
                </c:pt>
                <c:pt idx="33859">
                  <c:v>256.8594843396103</c:v>
                </c:pt>
                <c:pt idx="33860">
                  <c:v>252.25597372552</c:v>
                </c:pt>
                <c:pt idx="33862">
                  <c:v>248.0822000059501</c:v>
                </c:pt>
                <c:pt idx="33863">
                  <c:v>249.52045157613</c:v>
                </c:pt>
                <c:pt idx="33864">
                  <c:v>255.2328441998499</c:v>
                </c:pt>
                <c:pt idx="33865">
                  <c:v>257.2259491539</c:v>
                </c:pt>
                <c:pt idx="33866">
                  <c:v>255.0483375589301</c:v>
                </c:pt>
                <c:pt idx="33867">
                  <c:v>257.26786413717</c:v>
                </c:pt>
                <c:pt idx="33868">
                  <c:v>261.64507840492</c:v>
                </c:pt>
                <c:pt idx="33869">
                  <c:v>262.969101591579</c:v>
                </c:pt>
                <c:pt idx="33870">
                  <c:v>266.32384370796</c:v>
                </c:pt>
                <c:pt idx="33871">
                  <c:v>265.4039733545499</c:v>
                </c:pt>
                <c:pt idx="33873">
                  <c:v>271.6655877897</c:v>
                </c:pt>
                <c:pt idx="33874">
                  <c:v>272.58051068216</c:v>
                </c:pt>
                <c:pt idx="33875">
                  <c:v>274.93476151093</c:v>
                </c:pt>
                <c:pt idx="33876">
                  <c:v>276.40881470075</c:v>
                </c:pt>
                <c:pt idx="33877">
                  <c:v>277.80714969497</c:v>
                </c:pt>
                <c:pt idx="33878">
                  <c:v>276.5923485018699</c:v>
                </c:pt>
                <c:pt idx="33879">
                  <c:v>271.6769631813001</c:v>
                </c:pt>
                <c:pt idx="33880">
                  <c:v>271.87202704481</c:v>
                </c:pt>
                <c:pt idx="33881">
                  <c:v>275.5715068417092</c:v>
                </c:pt>
                <c:pt idx="33882">
                  <c:v>277.54561339067</c:v>
                </c:pt>
                <c:pt idx="33883">
                  <c:v>269.68226751707</c:v>
                </c:pt>
                <c:pt idx="33884">
                  <c:v>265.73506319852</c:v>
                </c:pt>
                <c:pt idx="33885">
                  <c:v>263.006935486249</c:v>
                </c:pt>
                <c:pt idx="33886">
                  <c:v>259.68045672488</c:v>
                </c:pt>
                <c:pt idx="33887">
                  <c:v>261.9220345833</c:v>
                </c:pt>
                <c:pt idx="33888">
                  <c:v>266.17173497983</c:v>
                </c:pt>
                <c:pt idx="33889">
                  <c:v>266.195017046559</c:v>
                </c:pt>
                <c:pt idx="33890">
                  <c:v>267.36966050051</c:v>
                </c:pt>
                <c:pt idx="33891">
                  <c:v>269.1331446001299</c:v>
                </c:pt>
                <c:pt idx="33892">
                  <c:v>265.12238749063</c:v>
                </c:pt>
                <c:pt idx="33893">
                  <c:v>257.7418205022099</c:v>
                </c:pt>
                <c:pt idx="33894">
                  <c:v>258.938252773109</c:v>
                </c:pt>
                <c:pt idx="33895">
                  <c:v>253.70967690886</c:v>
                </c:pt>
                <c:pt idx="33896">
                  <c:v>247.99828028175</c:v>
                </c:pt>
                <c:pt idx="33897">
                  <c:v>242.39632230577</c:v>
                </c:pt>
                <c:pt idx="33898">
                  <c:v>244.17965007256</c:v>
                </c:pt>
                <c:pt idx="33899">
                  <c:v>241.2270041707</c:v>
                </c:pt>
                <c:pt idx="33900">
                  <c:v>237.33517516696</c:v>
                </c:pt>
                <c:pt idx="33901">
                  <c:v>232.67452497222</c:v>
                </c:pt>
                <c:pt idx="33902">
                  <c:v>227.46732564943</c:v>
                </c:pt>
                <c:pt idx="33903">
                  <c:v>222.5126537408399</c:v>
                </c:pt>
                <c:pt idx="33904">
                  <c:v>217.22239752703</c:v>
                </c:pt>
                <c:pt idx="33905">
                  <c:v>206.228640366605</c:v>
                </c:pt>
                <c:pt idx="33906">
                  <c:v>194.575538744789</c:v>
                </c:pt>
                <c:pt idx="33907">
                  <c:v>185.8262564780141</c:v>
                </c:pt>
                <c:pt idx="33908">
                  <c:v>179.8139732659619</c:v>
                </c:pt>
                <c:pt idx="33909">
                  <c:v>169.359124454356</c:v>
                </c:pt>
                <c:pt idx="33910">
                  <c:v>164.72525756682</c:v>
                </c:pt>
                <c:pt idx="33911">
                  <c:v>158.241871383488</c:v>
                </c:pt>
                <c:pt idx="33912">
                  <c:v>149.134883921747</c:v>
                </c:pt>
                <c:pt idx="33913">
                  <c:v>141.766301837419</c:v>
                </c:pt>
                <c:pt idx="33984">
                  <c:v>144.148785553865</c:v>
                </c:pt>
                <c:pt idx="33985">
                  <c:v>143.052777990766</c:v>
                </c:pt>
                <c:pt idx="33986">
                  <c:v>149.832883615848</c:v>
                </c:pt>
                <c:pt idx="33987">
                  <c:v>161.349786014221</c:v>
                </c:pt>
                <c:pt idx="33988">
                  <c:v>167.10137290946</c:v>
                </c:pt>
                <c:pt idx="33989">
                  <c:v>174.376623477201</c:v>
                </c:pt>
                <c:pt idx="33990">
                  <c:v>178.14501137696</c:v>
                </c:pt>
                <c:pt idx="33991">
                  <c:v>173.129830250637</c:v>
                </c:pt>
                <c:pt idx="33992">
                  <c:v>162.100966495404</c:v>
                </c:pt>
                <c:pt idx="33993">
                  <c:v>153.084288051795</c:v>
                </c:pt>
                <c:pt idx="34135">
                  <c:v>468.98288542536</c:v>
                </c:pt>
                <c:pt idx="34136">
                  <c:v>472.55446742592</c:v>
                </c:pt>
                <c:pt idx="34138">
                  <c:v>469.3737113801699</c:v>
                </c:pt>
                <c:pt idx="34139">
                  <c:v>473.0215639729191</c:v>
                </c:pt>
                <c:pt idx="34140">
                  <c:v>471.2156464275</c:v>
                </c:pt>
                <c:pt idx="34142">
                  <c:v>474.8342323452599</c:v>
                </c:pt>
                <c:pt idx="34143">
                  <c:v>473.7205769094192</c:v>
                </c:pt>
                <c:pt idx="34144">
                  <c:v>471.77719033234</c:v>
                </c:pt>
                <c:pt idx="34145">
                  <c:v>475.68206163425</c:v>
                </c:pt>
                <c:pt idx="34146">
                  <c:v>474.21588483086</c:v>
                </c:pt>
                <c:pt idx="34147">
                  <c:v>472.68062991326</c:v>
                </c:pt>
                <c:pt idx="34148">
                  <c:v>471.8308519814201</c:v>
                </c:pt>
                <c:pt idx="34149">
                  <c:v>475.6190052391801</c:v>
                </c:pt>
                <c:pt idx="34150">
                  <c:v>473.9821827038999</c:v>
                </c:pt>
                <c:pt idx="34151">
                  <c:v>472.3267114272785</c:v>
                </c:pt>
                <c:pt idx="34152">
                  <c:v>475.8284272305</c:v>
                </c:pt>
                <c:pt idx="34153">
                  <c:v>474.67342473964</c:v>
                </c:pt>
                <c:pt idx="34154">
                  <c:v>472.69025527574</c:v>
                </c:pt>
                <c:pt idx="34155">
                  <c:v>476.312547278099</c:v>
                </c:pt>
                <c:pt idx="34156">
                  <c:v>474.5074692026892</c:v>
                </c:pt>
                <c:pt idx="34157">
                  <c:v>472.94978287257</c:v>
                </c:pt>
                <c:pt idx="34158">
                  <c:v>475.33584500668</c:v>
                </c:pt>
                <c:pt idx="34159">
                  <c:v>473.4012659013499</c:v>
                </c:pt>
                <c:pt idx="34160">
                  <c:v>472.5741340079396</c:v>
                </c:pt>
                <c:pt idx="34161">
                  <c:v>475.931728878909</c:v>
                </c:pt>
                <c:pt idx="34162">
                  <c:v>473.991167517949</c:v>
                </c:pt>
                <c:pt idx="34163">
                  <c:v>472.271913288869</c:v>
                </c:pt>
                <c:pt idx="34164">
                  <c:v>476.00084941617</c:v>
                </c:pt>
                <c:pt idx="34165">
                  <c:v>473.60698640312</c:v>
                </c:pt>
                <c:pt idx="34166">
                  <c:v>472.34227742243</c:v>
                </c:pt>
                <c:pt idx="34167">
                  <c:v>474.69848274409</c:v>
                </c:pt>
                <c:pt idx="34168">
                  <c:v>475.68842960711</c:v>
                </c:pt>
                <c:pt idx="34169">
                  <c:v>475.718230438079</c:v>
                </c:pt>
                <c:pt idx="34170">
                  <c:v>479.06540262279</c:v>
                </c:pt>
                <c:pt idx="34171">
                  <c:v>476.470146928099</c:v>
                </c:pt>
                <c:pt idx="34172">
                  <c:v>475.2511814112291</c:v>
                </c:pt>
                <c:pt idx="34173">
                  <c:v>478.38965175661</c:v>
                </c:pt>
                <c:pt idx="34174">
                  <c:v>477.028700090289</c:v>
                </c:pt>
                <c:pt idx="34175">
                  <c:v>474.7241888282891</c:v>
                </c:pt>
                <c:pt idx="34176">
                  <c:v>477.7705652072596</c:v>
                </c:pt>
                <c:pt idx="34177">
                  <c:v>476.67259955005</c:v>
                </c:pt>
                <c:pt idx="34178">
                  <c:v>475.77883468001</c:v>
                </c:pt>
                <c:pt idx="34179">
                  <c:v>478.20758922245</c:v>
                </c:pt>
                <c:pt idx="34180">
                  <c:v>476.10970499978</c:v>
                </c:pt>
                <c:pt idx="34181">
                  <c:v>474.76529123536</c:v>
                </c:pt>
                <c:pt idx="34182">
                  <c:v>478.7367519997699</c:v>
                </c:pt>
                <c:pt idx="34183">
                  <c:v>476.38008398274</c:v>
                </c:pt>
                <c:pt idx="34184">
                  <c:v>473.965472561579</c:v>
                </c:pt>
                <c:pt idx="34185">
                  <c:v>477.9951141871786</c:v>
                </c:pt>
                <c:pt idx="34186">
                  <c:v>475.848105518089</c:v>
                </c:pt>
                <c:pt idx="34187">
                  <c:v>473.36289819899</c:v>
                </c:pt>
                <c:pt idx="34188">
                  <c:v>476.2712710168501</c:v>
                </c:pt>
                <c:pt idx="34189">
                  <c:v>474.53249289755</c:v>
                </c:pt>
                <c:pt idx="34190">
                  <c:v>477.4011202168599</c:v>
                </c:pt>
                <c:pt idx="34192">
                  <c:v>481.600670446289</c:v>
                </c:pt>
                <c:pt idx="34193">
                  <c:v>492.57576268748</c:v>
                </c:pt>
                <c:pt idx="34194">
                  <c:v>505.59761699482</c:v>
                </c:pt>
                <c:pt idx="34195">
                  <c:v>519.43627253648</c:v>
                </c:pt>
                <c:pt idx="34196">
                  <c:v>536.8162708655286</c:v>
                </c:pt>
                <c:pt idx="34197">
                  <c:v>547.84679341881</c:v>
                </c:pt>
                <c:pt idx="34199">
                  <c:v>557.59297552354</c:v>
                </c:pt>
                <c:pt idx="34200">
                  <c:v>561.8642095806794</c:v>
                </c:pt>
                <c:pt idx="34201">
                  <c:v>566.8745828736</c:v>
                </c:pt>
                <c:pt idx="34202">
                  <c:v>564.09095056433</c:v>
                </c:pt>
                <c:pt idx="34204">
                  <c:v>561.3825534893994</c:v>
                </c:pt>
                <c:pt idx="34205">
                  <c:v>558.2824913515</c:v>
                </c:pt>
                <c:pt idx="34206">
                  <c:v>564.4071906825486</c:v>
                </c:pt>
                <c:pt idx="34207">
                  <c:v>562.26471301733</c:v>
                </c:pt>
                <c:pt idx="34208">
                  <c:v>559.78204336409</c:v>
                </c:pt>
                <c:pt idx="34209">
                  <c:v>562.73609201335</c:v>
                </c:pt>
                <c:pt idx="34210">
                  <c:v>568.4253720717</c:v>
                </c:pt>
                <c:pt idx="34211">
                  <c:v>571.6829113364</c:v>
                </c:pt>
                <c:pt idx="34212">
                  <c:v>573.7690090839887</c:v>
                </c:pt>
                <c:pt idx="34213">
                  <c:v>571.3675448274179</c:v>
                </c:pt>
                <c:pt idx="34214">
                  <c:v>574.3721957916489</c:v>
                </c:pt>
                <c:pt idx="34215">
                  <c:v>572.91336758704</c:v>
                </c:pt>
                <c:pt idx="34216">
                  <c:v>569.08435679152</c:v>
                </c:pt>
                <c:pt idx="34217">
                  <c:v>571.01263476338</c:v>
                </c:pt>
                <c:pt idx="34218">
                  <c:v>567.19124102663</c:v>
                </c:pt>
                <c:pt idx="34219">
                  <c:v>566.39571696363</c:v>
                </c:pt>
                <c:pt idx="34220">
                  <c:v>562.78450786607</c:v>
                </c:pt>
                <c:pt idx="34221">
                  <c:v>556.95102394318</c:v>
                </c:pt>
                <c:pt idx="34222">
                  <c:v>557.1444787618</c:v>
                </c:pt>
                <c:pt idx="34223">
                  <c:v>554.77297532168</c:v>
                </c:pt>
                <c:pt idx="34224">
                  <c:v>558.01343475471</c:v>
                </c:pt>
                <c:pt idx="34225">
                  <c:v>554.49779901438</c:v>
                </c:pt>
                <c:pt idx="34226">
                  <c:v>549.51976399619</c:v>
                </c:pt>
                <c:pt idx="34227">
                  <c:v>551.5551259532187</c:v>
                </c:pt>
                <c:pt idx="34228">
                  <c:v>547.6021704919989</c:v>
                </c:pt>
                <c:pt idx="34229">
                  <c:v>539.64113912938</c:v>
                </c:pt>
                <c:pt idx="34230">
                  <c:v>544.0056261026994</c:v>
                </c:pt>
                <c:pt idx="34231">
                  <c:v>539.09040541175</c:v>
                </c:pt>
                <c:pt idx="34232">
                  <c:v>532.4552596314683</c:v>
                </c:pt>
                <c:pt idx="34233">
                  <c:v>532.52773007464</c:v>
                </c:pt>
                <c:pt idx="34234">
                  <c:v>532.46989929675</c:v>
                </c:pt>
                <c:pt idx="34235">
                  <c:v>534.17624215688</c:v>
                </c:pt>
                <c:pt idx="34236">
                  <c:v>529.54097039863</c:v>
                </c:pt>
                <c:pt idx="34237">
                  <c:v>523.3260185836288</c:v>
                </c:pt>
                <c:pt idx="34238">
                  <c:v>521.80156877667</c:v>
                </c:pt>
                <c:pt idx="34239">
                  <c:v>515.64372938334</c:v>
                </c:pt>
                <c:pt idx="34240">
                  <c:v>508.84404031384</c:v>
                </c:pt>
                <c:pt idx="34241">
                  <c:v>506.813769916279</c:v>
                </c:pt>
                <c:pt idx="34242">
                  <c:v>499.8910232765296</c:v>
                </c:pt>
                <c:pt idx="34243">
                  <c:v>492.4454571169601</c:v>
                </c:pt>
                <c:pt idx="34244">
                  <c:v>494.3832607231</c:v>
                </c:pt>
                <c:pt idx="34245">
                  <c:v>487.4625859482089</c:v>
                </c:pt>
                <c:pt idx="34246">
                  <c:v>484.84658471111</c:v>
                </c:pt>
                <c:pt idx="34247">
                  <c:v>479.506597775199</c:v>
                </c:pt>
                <c:pt idx="34248">
                  <c:v>474.6707871477401</c:v>
                </c:pt>
                <c:pt idx="34249">
                  <c:v>475.61730488404</c:v>
                </c:pt>
                <c:pt idx="34250">
                  <c:v>472.55776535787</c:v>
                </c:pt>
                <c:pt idx="34251">
                  <c:v>469.62740002633</c:v>
                </c:pt>
                <c:pt idx="34252">
                  <c:v>471.2858471131101</c:v>
                </c:pt>
                <c:pt idx="34253">
                  <c:v>468.98380509802</c:v>
                </c:pt>
                <c:pt idx="34255">
                  <c:v>471.25043011522</c:v>
                </c:pt>
                <c:pt idx="34256">
                  <c:v>469.47257784391</c:v>
                </c:pt>
                <c:pt idx="34257">
                  <c:v>471.1368371246</c:v>
                </c:pt>
                <c:pt idx="34258">
                  <c:v>469.9449006207203</c:v>
                </c:pt>
                <c:pt idx="34259">
                  <c:v>467.07186390012</c:v>
                </c:pt>
                <c:pt idx="34260">
                  <c:v>469.3948136485699</c:v>
                </c:pt>
                <c:pt idx="34261">
                  <c:v>466.836792745809</c:v>
                </c:pt>
                <c:pt idx="34262">
                  <c:v>466.4945969526086</c:v>
                </c:pt>
                <c:pt idx="34263">
                  <c:v>469.765534466469</c:v>
                </c:pt>
                <c:pt idx="34264">
                  <c:v>467.64688505112</c:v>
                </c:pt>
                <c:pt idx="34265">
                  <c:v>464.76715132079</c:v>
                </c:pt>
                <c:pt idx="34266">
                  <c:v>466.9819915092696</c:v>
                </c:pt>
                <c:pt idx="34267">
                  <c:v>464.52363583976</c:v>
                </c:pt>
                <c:pt idx="34268">
                  <c:v>462.39589068285</c:v>
                </c:pt>
                <c:pt idx="34269">
                  <c:v>463.0910626711</c:v>
                </c:pt>
                <c:pt idx="34271">
                  <c:v>465.74792593169</c:v>
                </c:pt>
                <c:pt idx="34272">
                  <c:v>463.3304319374699</c:v>
                </c:pt>
                <c:pt idx="34274">
                  <c:v>462.60471360715</c:v>
                </c:pt>
                <c:pt idx="34276">
                  <c:v>457.7087706445892</c:v>
                </c:pt>
                <c:pt idx="34277">
                  <c:v>459.9723237392299</c:v>
                </c:pt>
                <c:pt idx="34278">
                  <c:v>456.9228489604996</c:v>
                </c:pt>
                <c:pt idx="34279">
                  <c:v>455.2877406835301</c:v>
                </c:pt>
                <c:pt idx="34280">
                  <c:v>461.0579315543301</c:v>
                </c:pt>
                <c:pt idx="34281">
                  <c:v>459.5665748116191</c:v>
                </c:pt>
                <c:pt idx="34282">
                  <c:v>464.595557317029</c:v>
                </c:pt>
                <c:pt idx="34283">
                  <c:v>465.4020282155</c:v>
                </c:pt>
                <c:pt idx="34285">
                  <c:v>481.63042682433</c:v>
                </c:pt>
                <c:pt idx="34286">
                  <c:v>492.5185584004091</c:v>
                </c:pt>
                <c:pt idx="34287">
                  <c:v>507.5996739482491</c:v>
                </c:pt>
                <c:pt idx="34288">
                  <c:v>535.08856048822</c:v>
                </c:pt>
                <c:pt idx="34289">
                  <c:v>542.09676399716</c:v>
                </c:pt>
                <c:pt idx="34290">
                  <c:v>533.88884913171</c:v>
                </c:pt>
                <c:pt idx="34291">
                  <c:v>528.47736184054</c:v>
                </c:pt>
                <c:pt idx="34292">
                  <c:v>524.88133946508</c:v>
                </c:pt>
                <c:pt idx="34293">
                  <c:v>527.781376670201</c:v>
                </c:pt>
                <c:pt idx="34294">
                  <c:v>524.3239196305899</c:v>
                </c:pt>
                <c:pt idx="34295">
                  <c:v>525.18648704731</c:v>
                </c:pt>
                <c:pt idx="34297">
                  <c:v>518.07543845581</c:v>
                </c:pt>
                <c:pt idx="34298">
                  <c:v>524.8621101258575</c:v>
                </c:pt>
                <c:pt idx="34299">
                  <c:v>523.4362985747894</c:v>
                </c:pt>
                <c:pt idx="34301">
                  <c:v>523.2021188107888</c:v>
                </c:pt>
                <c:pt idx="34302">
                  <c:v>521.5721345202101</c:v>
                </c:pt>
                <c:pt idx="34303">
                  <c:v>524.44832994273</c:v>
                </c:pt>
                <c:pt idx="34304">
                  <c:v>524.3482475345394</c:v>
                </c:pt>
                <c:pt idx="34305">
                  <c:v>522.02103694068</c:v>
                </c:pt>
                <c:pt idx="34306">
                  <c:v>526.23590544746</c:v>
                </c:pt>
                <c:pt idx="34307">
                  <c:v>525.1246969349194</c:v>
                </c:pt>
                <c:pt idx="34308">
                  <c:v>528.2425613855785</c:v>
                </c:pt>
                <c:pt idx="34309">
                  <c:v>525.51856209681</c:v>
                </c:pt>
                <c:pt idx="34310">
                  <c:v>523.8263641227483</c:v>
                </c:pt>
                <c:pt idx="34311">
                  <c:v>525.71862392854</c:v>
                </c:pt>
                <c:pt idx="34312">
                  <c:v>522.49139847266</c:v>
                </c:pt>
                <c:pt idx="34313">
                  <c:v>521.8073932288501</c:v>
                </c:pt>
                <c:pt idx="34314">
                  <c:v>523.4432694094484</c:v>
                </c:pt>
                <c:pt idx="34315">
                  <c:v>521.42893051963</c:v>
                </c:pt>
                <c:pt idx="34316">
                  <c:v>524.4453469119301</c:v>
                </c:pt>
                <c:pt idx="34317">
                  <c:v>523.6172179737089</c:v>
                </c:pt>
                <c:pt idx="34318">
                  <c:v>523.97293485936</c:v>
                </c:pt>
                <c:pt idx="34319">
                  <c:v>522.78130505794</c:v>
                </c:pt>
                <c:pt idx="34320">
                  <c:v>519.80531763009</c:v>
                </c:pt>
                <c:pt idx="34321">
                  <c:v>522.02803935474</c:v>
                </c:pt>
                <c:pt idx="34322">
                  <c:v>517.3486288791901</c:v>
                </c:pt>
                <c:pt idx="34323">
                  <c:v>513.1222642231701</c:v>
                </c:pt>
                <c:pt idx="34324">
                  <c:v>518.28050336062</c:v>
                </c:pt>
                <c:pt idx="34325">
                  <c:v>518.65331249876</c:v>
                </c:pt>
                <c:pt idx="34326">
                  <c:v>518.95848425734</c:v>
                </c:pt>
                <c:pt idx="34327">
                  <c:v>519.8874685154788</c:v>
                </c:pt>
                <c:pt idx="34328">
                  <c:v>514.67070437848</c:v>
                </c:pt>
                <c:pt idx="34329">
                  <c:v>514.0406694717286</c:v>
                </c:pt>
                <c:pt idx="34330">
                  <c:v>512.7115966850994</c:v>
                </c:pt>
                <c:pt idx="34331">
                  <c:v>511.1917482585089</c:v>
                </c:pt>
                <c:pt idx="34332">
                  <c:v>511.4663557917696</c:v>
                </c:pt>
                <c:pt idx="34333">
                  <c:v>508.2083927632696</c:v>
                </c:pt>
                <c:pt idx="34334">
                  <c:v>505.90931342903</c:v>
                </c:pt>
                <c:pt idx="34335">
                  <c:v>508.2124145345601</c:v>
                </c:pt>
                <c:pt idx="34336">
                  <c:v>509.4537191567399</c:v>
                </c:pt>
                <c:pt idx="34337">
                  <c:v>509.888138624679</c:v>
                </c:pt>
                <c:pt idx="34338">
                  <c:v>509.87261002593</c:v>
                </c:pt>
                <c:pt idx="34339">
                  <c:v>507.780138669639</c:v>
                </c:pt>
                <c:pt idx="34340">
                  <c:v>509.7924992770596</c:v>
                </c:pt>
                <c:pt idx="34341">
                  <c:v>507.91062683433</c:v>
                </c:pt>
                <c:pt idx="34342">
                  <c:v>507.246510049219</c:v>
                </c:pt>
                <c:pt idx="34343">
                  <c:v>508.9365897335791</c:v>
                </c:pt>
                <c:pt idx="34344">
                  <c:v>507.35969721084</c:v>
                </c:pt>
                <c:pt idx="34345">
                  <c:v>504.91370889693</c:v>
                </c:pt>
                <c:pt idx="34346">
                  <c:v>505.5213374095887</c:v>
                </c:pt>
                <c:pt idx="34347">
                  <c:v>507.6020675669901</c:v>
                </c:pt>
                <c:pt idx="34348">
                  <c:v>507.82626813081</c:v>
                </c:pt>
                <c:pt idx="34349">
                  <c:v>511.92848418449</c:v>
                </c:pt>
                <c:pt idx="34350">
                  <c:v>515.0060291184083</c:v>
                </c:pt>
                <c:pt idx="34351">
                  <c:v>516.4695943937078</c:v>
                </c:pt>
                <c:pt idx="34352">
                  <c:v>513.13194173824</c:v>
                </c:pt>
                <c:pt idx="34353">
                  <c:v>512.4676227970677</c:v>
                </c:pt>
                <c:pt idx="34354">
                  <c:v>518.9575960505488</c:v>
                </c:pt>
                <c:pt idx="34355">
                  <c:v>518.86430350278</c:v>
                </c:pt>
                <c:pt idx="34356">
                  <c:v>514.99422957499</c:v>
                </c:pt>
                <c:pt idx="34357">
                  <c:v>515.70952334152</c:v>
                </c:pt>
                <c:pt idx="34358">
                  <c:v>511.98402417058</c:v>
                </c:pt>
                <c:pt idx="34359">
                  <c:v>513.3990163855889</c:v>
                </c:pt>
                <c:pt idx="34360">
                  <c:v>509.406700668019</c:v>
                </c:pt>
                <c:pt idx="34361">
                  <c:v>506.1141056432999</c:v>
                </c:pt>
                <c:pt idx="34362">
                  <c:v>505.3230920642</c:v>
                </c:pt>
                <c:pt idx="34364">
                  <c:v>497.1344473178301</c:v>
                </c:pt>
                <c:pt idx="34365">
                  <c:v>497.88234987371</c:v>
                </c:pt>
                <c:pt idx="34366">
                  <c:v>498.34595120283</c:v>
                </c:pt>
                <c:pt idx="34367">
                  <c:v>498.1355487833601</c:v>
                </c:pt>
                <c:pt idx="34368">
                  <c:v>494.25538868059</c:v>
                </c:pt>
                <c:pt idx="34371">
                  <c:v>489.2113226274399</c:v>
                </c:pt>
                <c:pt idx="34372">
                  <c:v>487.1590935216</c:v>
                </c:pt>
                <c:pt idx="34373">
                  <c:v>484.16070719242</c:v>
                </c:pt>
                <c:pt idx="34374">
                  <c:v>476.61890782315</c:v>
                </c:pt>
                <c:pt idx="34376">
                  <c:v>469.2388976722696</c:v>
                </c:pt>
                <c:pt idx="34377">
                  <c:v>463.98291370096</c:v>
                </c:pt>
                <c:pt idx="34378">
                  <c:v>458.57288956393</c:v>
                </c:pt>
                <c:pt idx="34379">
                  <c:v>456.0787958685492</c:v>
                </c:pt>
                <c:pt idx="34380">
                  <c:v>448.9306212420692</c:v>
                </c:pt>
                <c:pt idx="34381">
                  <c:v>444.52158682253</c:v>
                </c:pt>
                <c:pt idx="34382">
                  <c:v>435.64770411873</c:v>
                </c:pt>
                <c:pt idx="34383">
                  <c:v>427.318913411269</c:v>
                </c:pt>
                <c:pt idx="34384">
                  <c:v>422.63287840052</c:v>
                </c:pt>
                <c:pt idx="34385">
                  <c:v>415.84991720512</c:v>
                </c:pt>
                <c:pt idx="34386">
                  <c:v>412.25349861411</c:v>
                </c:pt>
                <c:pt idx="34387">
                  <c:v>415.3955793020991</c:v>
                </c:pt>
                <c:pt idx="34388">
                  <c:v>413.5924828606001</c:v>
                </c:pt>
                <c:pt idx="34389">
                  <c:v>411.265557153</c:v>
                </c:pt>
                <c:pt idx="34390">
                  <c:v>413.2118176636199</c:v>
                </c:pt>
                <c:pt idx="34391">
                  <c:v>411.1325206591601</c:v>
                </c:pt>
                <c:pt idx="34393">
                  <c:v>412.553056668089</c:v>
                </c:pt>
                <c:pt idx="34395">
                  <c:v>412.34867538939</c:v>
                </c:pt>
                <c:pt idx="34397">
                  <c:v>409.65759165114</c:v>
                </c:pt>
                <c:pt idx="34398">
                  <c:v>408.2626561890101</c:v>
                </c:pt>
                <c:pt idx="34400">
                  <c:v>408.23562282187</c:v>
                </c:pt>
                <c:pt idx="34401">
                  <c:v>407.4054523517099</c:v>
                </c:pt>
                <c:pt idx="34402">
                  <c:v>409.19690012676</c:v>
                </c:pt>
                <c:pt idx="34403">
                  <c:v>408.26576998938</c:v>
                </c:pt>
                <c:pt idx="34404">
                  <c:v>407.8101137556591</c:v>
                </c:pt>
                <c:pt idx="34405">
                  <c:v>409.32172919581</c:v>
                </c:pt>
                <c:pt idx="34406">
                  <c:v>408.25641921955</c:v>
                </c:pt>
                <c:pt idx="34407">
                  <c:v>406.73130260926</c:v>
                </c:pt>
                <c:pt idx="34408">
                  <c:v>409.52980111557</c:v>
                </c:pt>
                <c:pt idx="34409">
                  <c:v>407.51316266996</c:v>
                </c:pt>
                <c:pt idx="34410">
                  <c:v>406.5480686216401</c:v>
                </c:pt>
                <c:pt idx="34411">
                  <c:v>408.8032339493399</c:v>
                </c:pt>
                <c:pt idx="34412">
                  <c:v>403.45887161598</c:v>
                </c:pt>
                <c:pt idx="34413">
                  <c:v>403.33342917619</c:v>
                </c:pt>
                <c:pt idx="34414">
                  <c:v>404.8384963718</c:v>
                </c:pt>
                <c:pt idx="34415">
                  <c:v>404.78498173416</c:v>
                </c:pt>
                <c:pt idx="34416">
                  <c:v>403.8550296372799</c:v>
                </c:pt>
                <c:pt idx="34417">
                  <c:v>402.3904589250699</c:v>
                </c:pt>
                <c:pt idx="34418">
                  <c:v>404.18794349396</c:v>
                </c:pt>
                <c:pt idx="34419">
                  <c:v>403.7311187564083</c:v>
                </c:pt>
                <c:pt idx="34420">
                  <c:v>404.1167098536699</c:v>
                </c:pt>
                <c:pt idx="34421">
                  <c:v>407.00529774736</c:v>
                </c:pt>
                <c:pt idx="34422">
                  <c:v>405.281480456639</c:v>
                </c:pt>
                <c:pt idx="34423">
                  <c:v>405.3440711147</c:v>
                </c:pt>
                <c:pt idx="34424">
                  <c:v>403.38083127302</c:v>
                </c:pt>
                <c:pt idx="34425">
                  <c:v>402.299395547649</c:v>
                </c:pt>
                <c:pt idx="34426">
                  <c:v>401.66541650084</c:v>
                </c:pt>
                <c:pt idx="34427">
                  <c:v>404.039054782399</c:v>
                </c:pt>
                <c:pt idx="34428">
                  <c:v>403.35707685076</c:v>
                </c:pt>
                <c:pt idx="34429">
                  <c:v>402.5619166719</c:v>
                </c:pt>
                <c:pt idx="34430">
                  <c:v>405.4047970371792</c:v>
                </c:pt>
                <c:pt idx="34431">
                  <c:v>404.7264766646791</c:v>
                </c:pt>
                <c:pt idx="34432">
                  <c:v>404.29796100438</c:v>
                </c:pt>
                <c:pt idx="34433">
                  <c:v>404.654762216</c:v>
                </c:pt>
                <c:pt idx="34434">
                  <c:v>405.38983719239</c:v>
                </c:pt>
                <c:pt idx="34435">
                  <c:v>404.9206652598</c:v>
                </c:pt>
                <c:pt idx="34436">
                  <c:v>404.7850795384891</c:v>
                </c:pt>
                <c:pt idx="34437">
                  <c:v>407.43957812056</c:v>
                </c:pt>
                <c:pt idx="34438">
                  <c:v>406.3712366074699</c:v>
                </c:pt>
                <c:pt idx="34439">
                  <c:v>401.56859213854</c:v>
                </c:pt>
                <c:pt idx="34440">
                  <c:v>404.3136684052891</c:v>
                </c:pt>
                <c:pt idx="34441">
                  <c:v>404.9488015401</c:v>
                </c:pt>
                <c:pt idx="34442">
                  <c:v>404.21265566245</c:v>
                </c:pt>
                <c:pt idx="34443">
                  <c:v>405.83474279283</c:v>
                </c:pt>
                <c:pt idx="34444">
                  <c:v>406.1336189534296</c:v>
                </c:pt>
                <c:pt idx="34445">
                  <c:v>404.7640233780999</c:v>
                </c:pt>
                <c:pt idx="34446">
                  <c:v>404.4865342320391</c:v>
                </c:pt>
                <c:pt idx="34447">
                  <c:v>407.85092330579</c:v>
                </c:pt>
                <c:pt idx="34448">
                  <c:v>406.50184549779</c:v>
                </c:pt>
                <c:pt idx="34449">
                  <c:v>406.06083751597</c:v>
                </c:pt>
                <c:pt idx="34450">
                  <c:v>404.9468698237403</c:v>
                </c:pt>
                <c:pt idx="34451">
                  <c:v>404.3152199164891</c:v>
                </c:pt>
                <c:pt idx="34452">
                  <c:v>405.5222377264892</c:v>
                </c:pt>
                <c:pt idx="34453">
                  <c:v>408.3328677918301</c:v>
                </c:pt>
                <c:pt idx="34454">
                  <c:v>408.019338767929</c:v>
                </c:pt>
                <c:pt idx="34455">
                  <c:v>407.286019648849</c:v>
                </c:pt>
                <c:pt idx="34456">
                  <c:v>409.622109788149</c:v>
                </c:pt>
                <c:pt idx="34457">
                  <c:v>409.6323948227</c:v>
                </c:pt>
                <c:pt idx="34458">
                  <c:v>408.736549709259</c:v>
                </c:pt>
                <c:pt idx="34459">
                  <c:v>411.3628623751701</c:v>
                </c:pt>
                <c:pt idx="34460">
                  <c:v>411.04616996314</c:v>
                </c:pt>
                <c:pt idx="34461">
                  <c:v>406.14871371483</c:v>
                </c:pt>
                <c:pt idx="34462">
                  <c:v>408.32990342133</c:v>
                </c:pt>
                <c:pt idx="34463">
                  <c:v>408.0270512407099</c:v>
                </c:pt>
                <c:pt idx="34613">
                  <c:v>378.6646126851701</c:v>
                </c:pt>
                <c:pt idx="34616">
                  <c:v>464.4421786103799</c:v>
                </c:pt>
                <c:pt idx="34617">
                  <c:v>464.0442042411</c:v>
                </c:pt>
                <c:pt idx="34618">
                  <c:v>463.18466631595</c:v>
                </c:pt>
                <c:pt idx="34619">
                  <c:v>466.06491019403</c:v>
                </c:pt>
                <c:pt idx="34620">
                  <c:v>462.8319012634601</c:v>
                </c:pt>
                <c:pt idx="34622">
                  <c:v>462.95274077915</c:v>
                </c:pt>
                <c:pt idx="34623">
                  <c:v>462.34630779714</c:v>
                </c:pt>
                <c:pt idx="34624">
                  <c:v>461.3462369477991</c:v>
                </c:pt>
                <c:pt idx="34625">
                  <c:v>464.2928594773889</c:v>
                </c:pt>
                <c:pt idx="34626">
                  <c:v>463.7107871541799</c:v>
                </c:pt>
                <c:pt idx="34627">
                  <c:v>463.20528396338</c:v>
                </c:pt>
                <c:pt idx="34628">
                  <c:v>464.004331614</c:v>
                </c:pt>
                <c:pt idx="34629">
                  <c:v>466.3155905381099</c:v>
                </c:pt>
                <c:pt idx="34630">
                  <c:v>466.018366561479</c:v>
                </c:pt>
                <c:pt idx="34631">
                  <c:v>461.60149991357</c:v>
                </c:pt>
                <c:pt idx="34632">
                  <c:v>465.12315041301</c:v>
                </c:pt>
                <c:pt idx="34633">
                  <c:v>464.9445526859</c:v>
                </c:pt>
                <c:pt idx="34634">
                  <c:v>463.883753826299</c:v>
                </c:pt>
                <c:pt idx="34635">
                  <c:v>466.8891847864799</c:v>
                </c:pt>
                <c:pt idx="34636">
                  <c:v>465.4182463270099</c:v>
                </c:pt>
                <c:pt idx="34637">
                  <c:v>464.4048129937201</c:v>
                </c:pt>
                <c:pt idx="34638">
                  <c:v>467.65450667602</c:v>
                </c:pt>
                <c:pt idx="34639">
                  <c:v>466.80118042046</c:v>
                </c:pt>
                <c:pt idx="34640">
                  <c:v>466.178196461119</c:v>
                </c:pt>
                <c:pt idx="34641">
                  <c:v>469.37058154572</c:v>
                </c:pt>
                <c:pt idx="34642">
                  <c:v>468.1214087714199</c:v>
                </c:pt>
                <c:pt idx="34643">
                  <c:v>462.4899453464201</c:v>
                </c:pt>
                <c:pt idx="34644">
                  <c:v>465.956112063259</c:v>
                </c:pt>
                <c:pt idx="34645">
                  <c:v>465.01629141475</c:v>
                </c:pt>
                <c:pt idx="34646">
                  <c:v>463.9286208150401</c:v>
                </c:pt>
                <c:pt idx="34647">
                  <c:v>467.333149796609</c:v>
                </c:pt>
                <c:pt idx="34648">
                  <c:v>466.4864127608491</c:v>
                </c:pt>
                <c:pt idx="34649">
                  <c:v>465.2959341412787</c:v>
                </c:pt>
                <c:pt idx="34650">
                  <c:v>468.3300790875196</c:v>
                </c:pt>
                <c:pt idx="34651">
                  <c:v>468.1516084639799</c:v>
                </c:pt>
                <c:pt idx="34652">
                  <c:v>466.943779692189</c:v>
                </c:pt>
                <c:pt idx="34654">
                  <c:v>468.83528387916</c:v>
                </c:pt>
                <c:pt idx="34655">
                  <c:v>467.497304359699</c:v>
                </c:pt>
                <c:pt idx="34656">
                  <c:v>471.22706663004</c:v>
                </c:pt>
                <c:pt idx="34657">
                  <c:v>469.588319646869</c:v>
                </c:pt>
                <c:pt idx="34658">
                  <c:v>468.09752381159</c:v>
                </c:pt>
                <c:pt idx="34659">
                  <c:v>471.0421526062999</c:v>
                </c:pt>
                <c:pt idx="34660">
                  <c:v>469.7033069620089</c:v>
                </c:pt>
                <c:pt idx="34661">
                  <c:v>468.3294611412101</c:v>
                </c:pt>
                <c:pt idx="34662">
                  <c:v>471.7985269686881</c:v>
                </c:pt>
                <c:pt idx="34665">
                  <c:v>472.4896962154199</c:v>
                </c:pt>
                <c:pt idx="34666">
                  <c:v>471.3462792417996</c:v>
                </c:pt>
                <c:pt idx="34667">
                  <c:v>469.8446890312901</c:v>
                </c:pt>
                <c:pt idx="34668">
                  <c:v>474.2418654645501</c:v>
                </c:pt>
                <c:pt idx="34669">
                  <c:v>471.9923184346191</c:v>
                </c:pt>
                <c:pt idx="34671">
                  <c:v>473.451119296959</c:v>
                </c:pt>
                <c:pt idx="34672">
                  <c:v>471.5330215852599</c:v>
                </c:pt>
                <c:pt idx="34674">
                  <c:v>473.7425571510601</c:v>
                </c:pt>
                <c:pt idx="34675">
                  <c:v>472.37728990904</c:v>
                </c:pt>
                <c:pt idx="34677">
                  <c:v>473.0016519113699</c:v>
                </c:pt>
                <c:pt idx="34678">
                  <c:v>472.4648396887001</c:v>
                </c:pt>
                <c:pt idx="34680">
                  <c:v>471.6260395937201</c:v>
                </c:pt>
                <c:pt idx="34681">
                  <c:v>472.5478062315001</c:v>
                </c:pt>
                <c:pt idx="34682">
                  <c:v>469.7340430323</c:v>
                </c:pt>
                <c:pt idx="34683">
                  <c:v>473.34386479721</c:v>
                </c:pt>
                <c:pt idx="34684">
                  <c:v>475.07281855479</c:v>
                </c:pt>
                <c:pt idx="34685">
                  <c:v>473.3503267365199</c:v>
                </c:pt>
                <c:pt idx="34686">
                  <c:v>476.27092056733</c:v>
                </c:pt>
                <c:pt idx="34687">
                  <c:v>474.73253534474</c:v>
                </c:pt>
                <c:pt idx="34688">
                  <c:v>472.4494633719101</c:v>
                </c:pt>
                <c:pt idx="34690">
                  <c:v>474.11424851963</c:v>
                </c:pt>
                <c:pt idx="34691">
                  <c:v>471.65349034653</c:v>
                </c:pt>
                <c:pt idx="34693">
                  <c:v>472.56032585131</c:v>
                </c:pt>
                <c:pt idx="34694">
                  <c:v>474.47938388169</c:v>
                </c:pt>
                <c:pt idx="34695">
                  <c:v>472.2138787364</c:v>
                </c:pt>
                <c:pt idx="34696">
                  <c:v>476.32999450213</c:v>
                </c:pt>
                <c:pt idx="34697">
                  <c:v>474.2445670601</c:v>
                </c:pt>
                <c:pt idx="34698">
                  <c:v>472.05477945084</c:v>
                </c:pt>
                <c:pt idx="34699">
                  <c:v>474.0182770899301</c:v>
                </c:pt>
                <c:pt idx="34700">
                  <c:v>475.97860668974</c:v>
                </c:pt>
                <c:pt idx="34701">
                  <c:v>474.32828070696</c:v>
                </c:pt>
                <c:pt idx="34702">
                  <c:v>472.2457986886699</c:v>
                </c:pt>
                <c:pt idx="34703">
                  <c:v>474.532142286579</c:v>
                </c:pt>
                <c:pt idx="34704">
                  <c:v>472.98809583076</c:v>
                </c:pt>
                <c:pt idx="34705">
                  <c:v>474.2849287858</c:v>
                </c:pt>
                <c:pt idx="34706">
                  <c:v>476.46590722089</c:v>
                </c:pt>
                <c:pt idx="34707">
                  <c:v>474.15536813666</c:v>
                </c:pt>
                <c:pt idx="34708">
                  <c:v>472.5348732761796</c:v>
                </c:pt>
                <c:pt idx="34709">
                  <c:v>473.87022293776</c:v>
                </c:pt>
                <c:pt idx="34710">
                  <c:v>476.3325478334301</c:v>
                </c:pt>
                <c:pt idx="34711">
                  <c:v>473.18603687641</c:v>
                </c:pt>
                <c:pt idx="34712">
                  <c:v>471.3031548124499</c:v>
                </c:pt>
                <c:pt idx="34713">
                  <c:v>478.7060432610699</c:v>
                </c:pt>
                <c:pt idx="34714">
                  <c:v>475.87845289659</c:v>
                </c:pt>
                <c:pt idx="34715">
                  <c:v>474.497547256049</c:v>
                </c:pt>
                <c:pt idx="34716">
                  <c:v>476.98031433132</c:v>
                </c:pt>
                <c:pt idx="34717">
                  <c:v>474.273712200549</c:v>
                </c:pt>
                <c:pt idx="34718">
                  <c:v>474.203987967529</c:v>
                </c:pt>
                <c:pt idx="34719">
                  <c:v>474.038347007499</c:v>
                </c:pt>
                <c:pt idx="34720">
                  <c:v>477.3857670992101</c:v>
                </c:pt>
                <c:pt idx="34721">
                  <c:v>474.9652790119599</c:v>
                </c:pt>
                <c:pt idx="34722">
                  <c:v>472.34767621029</c:v>
                </c:pt>
                <c:pt idx="34723">
                  <c:v>475.77126516406</c:v>
                </c:pt>
                <c:pt idx="34724">
                  <c:v>473.758504268429</c:v>
                </c:pt>
                <c:pt idx="34725">
                  <c:v>471.96243343612</c:v>
                </c:pt>
                <c:pt idx="34726">
                  <c:v>475.9560421237</c:v>
                </c:pt>
                <c:pt idx="34727">
                  <c:v>478.4641129919789</c:v>
                </c:pt>
                <c:pt idx="34728">
                  <c:v>475.9633178503692</c:v>
                </c:pt>
                <c:pt idx="34729">
                  <c:v>474.33265251892</c:v>
                </c:pt>
                <c:pt idx="34730">
                  <c:v>478.4371496005991</c:v>
                </c:pt>
                <c:pt idx="34731">
                  <c:v>477.1220241863201</c:v>
                </c:pt>
                <c:pt idx="34732">
                  <c:v>475.2578700145</c:v>
                </c:pt>
                <c:pt idx="34733">
                  <c:v>473.85416168925</c:v>
                </c:pt>
                <c:pt idx="34734">
                  <c:v>477.350013249299</c:v>
                </c:pt>
                <c:pt idx="34735">
                  <c:v>475.932303988939</c:v>
                </c:pt>
                <c:pt idx="34736">
                  <c:v>475.320568457429</c:v>
                </c:pt>
                <c:pt idx="34737">
                  <c:v>477.5791960751599</c:v>
                </c:pt>
                <c:pt idx="34738">
                  <c:v>476.80536551322</c:v>
                </c:pt>
                <c:pt idx="34739">
                  <c:v>475.6976165215899</c:v>
                </c:pt>
                <c:pt idx="34740">
                  <c:v>479.7331594193989</c:v>
                </c:pt>
                <c:pt idx="34741">
                  <c:v>478.4658550236899</c:v>
                </c:pt>
                <c:pt idx="34742">
                  <c:v>476.32578820305</c:v>
                </c:pt>
                <c:pt idx="34744">
                  <c:v>476.1267761535601</c:v>
                </c:pt>
                <c:pt idx="34745">
                  <c:v>475.67692316575</c:v>
                </c:pt>
                <c:pt idx="34746">
                  <c:v>474.75194493957</c:v>
                </c:pt>
                <c:pt idx="34747">
                  <c:v>477.89629190585</c:v>
                </c:pt>
                <c:pt idx="34748">
                  <c:v>476.4169649721491</c:v>
                </c:pt>
                <c:pt idx="34749">
                  <c:v>476.3082293986</c:v>
                </c:pt>
                <c:pt idx="34751">
                  <c:v>479.8575027912999</c:v>
                </c:pt>
                <c:pt idx="34752">
                  <c:v>478.718432650619</c:v>
                </c:pt>
                <c:pt idx="34753">
                  <c:v>474.03545867495</c:v>
                </c:pt>
                <c:pt idx="34754">
                  <c:v>477.8533917349</c:v>
                </c:pt>
                <c:pt idx="34755">
                  <c:v>477.021195126219</c:v>
                </c:pt>
                <c:pt idx="34756">
                  <c:v>476.4043677486591</c:v>
                </c:pt>
                <c:pt idx="34758">
                  <c:v>479.320619358139</c:v>
                </c:pt>
                <c:pt idx="34759">
                  <c:v>478.9882871316896</c:v>
                </c:pt>
                <c:pt idx="34760">
                  <c:v>478.1365962801091</c:v>
                </c:pt>
                <c:pt idx="34761">
                  <c:v>478.821589905259</c:v>
                </c:pt>
                <c:pt idx="34762">
                  <c:v>477.91530933406</c:v>
                </c:pt>
                <c:pt idx="34763">
                  <c:v>477.967914444399</c:v>
                </c:pt>
                <c:pt idx="34764">
                  <c:v>481.3631588902791</c:v>
                </c:pt>
                <c:pt idx="34766">
                  <c:v>479.09044535323</c:v>
                </c:pt>
                <c:pt idx="34767">
                  <c:v>478.9609779472388</c:v>
                </c:pt>
                <c:pt idx="34768">
                  <c:v>479.4954679332699</c:v>
                </c:pt>
                <c:pt idx="34769">
                  <c:v>478.9703700767399</c:v>
                </c:pt>
                <c:pt idx="34770">
                  <c:v>477.7787719861291</c:v>
                </c:pt>
                <c:pt idx="34771">
                  <c:v>479.9330605687092</c:v>
                </c:pt>
                <c:pt idx="34772">
                  <c:v>482.17917776951</c:v>
                </c:pt>
                <c:pt idx="34776">
                  <c:v>479.0542801776001</c:v>
                </c:pt>
                <c:pt idx="34777">
                  <c:v>479.37308120019</c:v>
                </c:pt>
                <c:pt idx="34779">
                  <c:v>483.37731578692</c:v>
                </c:pt>
                <c:pt idx="34780">
                  <c:v>482.41848312272</c:v>
                </c:pt>
                <c:pt idx="34781">
                  <c:v>477.8062414462491</c:v>
                </c:pt>
                <c:pt idx="34782">
                  <c:v>482.09389731183</c:v>
                </c:pt>
                <c:pt idx="34783">
                  <c:v>481.5791324119396</c:v>
                </c:pt>
                <c:pt idx="34786">
                  <c:v>485.22058557511</c:v>
                </c:pt>
                <c:pt idx="34787">
                  <c:v>483.95588931273</c:v>
                </c:pt>
                <c:pt idx="34788">
                  <c:v>478.7725544307201</c:v>
                </c:pt>
                <c:pt idx="34789">
                  <c:v>478.4519021576891</c:v>
                </c:pt>
                <c:pt idx="34790">
                  <c:v>482.7230117640491</c:v>
                </c:pt>
                <c:pt idx="34791">
                  <c:v>482.64471167579</c:v>
                </c:pt>
                <c:pt idx="34794">
                  <c:v>486.1521123126699</c:v>
                </c:pt>
                <c:pt idx="34797">
                  <c:v>478.92185980952</c:v>
                </c:pt>
                <c:pt idx="34798">
                  <c:v>483.1929108112199</c:v>
                </c:pt>
                <c:pt idx="34799">
                  <c:v>482.0873475107601</c:v>
                </c:pt>
                <c:pt idx="34800">
                  <c:v>481.4186624305</c:v>
                </c:pt>
                <c:pt idx="34802">
                  <c:v>484.77798761186</c:v>
                </c:pt>
                <c:pt idx="34803">
                  <c:v>484.24823914412</c:v>
                </c:pt>
                <c:pt idx="34804">
                  <c:v>479.1942080057701</c:v>
                </c:pt>
                <c:pt idx="34805">
                  <c:v>478.790019152149</c:v>
                </c:pt>
                <c:pt idx="34806">
                  <c:v>482.85058966278</c:v>
                </c:pt>
                <c:pt idx="34807">
                  <c:v>481.0555241505</c:v>
                </c:pt>
                <c:pt idx="34809">
                  <c:v>479.981415704229</c:v>
                </c:pt>
                <c:pt idx="34810">
                  <c:v>482.4482747454092</c:v>
                </c:pt>
                <c:pt idx="34811">
                  <c:v>484.480579671089</c:v>
                </c:pt>
                <c:pt idx="34812">
                  <c:v>483.0596213405</c:v>
                </c:pt>
                <c:pt idx="34813">
                  <c:v>477.8237159021489</c:v>
                </c:pt>
                <c:pt idx="34814">
                  <c:v>482.6617927345501</c:v>
                </c:pt>
                <c:pt idx="34815">
                  <c:v>482.29522293998</c:v>
                </c:pt>
                <c:pt idx="34816">
                  <c:v>481.38064950619</c:v>
                </c:pt>
                <c:pt idx="34818">
                  <c:v>484.10951001263</c:v>
                </c:pt>
                <c:pt idx="34819">
                  <c:v>484.1739870583501</c:v>
                </c:pt>
                <c:pt idx="34820">
                  <c:v>483.4750134114091</c:v>
                </c:pt>
                <c:pt idx="34821">
                  <c:v>478.4649856702501</c:v>
                </c:pt>
                <c:pt idx="34822">
                  <c:v>477.94509071684</c:v>
                </c:pt>
                <c:pt idx="34823">
                  <c:v>482.5986856263401</c:v>
                </c:pt>
                <c:pt idx="34824">
                  <c:v>481.6813008181891</c:v>
                </c:pt>
                <c:pt idx="34826">
                  <c:v>479.6954820945</c:v>
                </c:pt>
                <c:pt idx="34827">
                  <c:v>485.33992883237</c:v>
                </c:pt>
                <c:pt idx="34828">
                  <c:v>484.36238958196</c:v>
                </c:pt>
                <c:pt idx="34829">
                  <c:v>483.5762983073699</c:v>
                </c:pt>
                <c:pt idx="34830">
                  <c:v>482.327538479259</c:v>
                </c:pt>
                <c:pt idx="34831">
                  <c:v>486.418096382019</c:v>
                </c:pt>
                <c:pt idx="34832">
                  <c:v>483.1647209848701</c:v>
                </c:pt>
                <c:pt idx="34833">
                  <c:v>481.35092927173</c:v>
                </c:pt>
                <c:pt idx="34835">
                  <c:v>484.693321661679</c:v>
                </c:pt>
                <c:pt idx="34836">
                  <c:v>484.10017231169</c:v>
                </c:pt>
                <c:pt idx="34837">
                  <c:v>483.3961767012884</c:v>
                </c:pt>
                <c:pt idx="34838">
                  <c:v>483.34326940169</c:v>
                </c:pt>
                <c:pt idx="34839">
                  <c:v>482.70729173615</c:v>
                </c:pt>
                <c:pt idx="34840">
                  <c:v>487.16810733825</c:v>
                </c:pt>
                <c:pt idx="34841">
                  <c:v>483.2470094330401</c:v>
                </c:pt>
                <c:pt idx="34842">
                  <c:v>481.68828548241</c:v>
                </c:pt>
                <c:pt idx="34843">
                  <c:v>481.9281182852084</c:v>
                </c:pt>
                <c:pt idx="34844">
                  <c:v>487.1317030603796</c:v>
                </c:pt>
                <c:pt idx="34845">
                  <c:v>485.76152127575</c:v>
                </c:pt>
                <c:pt idx="34846">
                  <c:v>485.0878289550299</c:v>
                </c:pt>
                <c:pt idx="34847">
                  <c:v>484.5312347374496</c:v>
                </c:pt>
                <c:pt idx="34848">
                  <c:v>489.21698863165</c:v>
                </c:pt>
                <c:pt idx="34849">
                  <c:v>484.0351507910696</c:v>
                </c:pt>
                <c:pt idx="34850">
                  <c:v>484.15129930726</c:v>
                </c:pt>
                <c:pt idx="34851">
                  <c:v>483.369818548</c:v>
                </c:pt>
                <c:pt idx="34852">
                  <c:v>483.15444910395</c:v>
                </c:pt>
                <c:pt idx="34853">
                  <c:v>487.27512276374</c:v>
                </c:pt>
                <c:pt idx="34854">
                  <c:v>487.31788973055</c:v>
                </c:pt>
                <c:pt idx="34855">
                  <c:v>486.406077167589</c:v>
                </c:pt>
                <c:pt idx="34856">
                  <c:v>482.3860009028699</c:v>
                </c:pt>
                <c:pt idx="34857">
                  <c:v>482.26214536239</c:v>
                </c:pt>
                <c:pt idx="34858">
                  <c:v>486.997237914269</c:v>
                </c:pt>
                <c:pt idx="34859">
                  <c:v>487.0790000260501</c:v>
                </c:pt>
                <c:pt idx="34860">
                  <c:v>487.45928668493</c:v>
                </c:pt>
                <c:pt idx="34861">
                  <c:v>487.15124738302</c:v>
                </c:pt>
                <c:pt idx="34862">
                  <c:v>483.5297584400889</c:v>
                </c:pt>
                <c:pt idx="34863">
                  <c:v>487.899352461629</c:v>
                </c:pt>
                <c:pt idx="34864">
                  <c:v>488.02922010218</c:v>
                </c:pt>
                <c:pt idx="34865">
                  <c:v>487.78893367926</c:v>
                </c:pt>
                <c:pt idx="34866">
                  <c:v>485.14154001364</c:v>
                </c:pt>
                <c:pt idx="34867">
                  <c:v>485.13674458151</c:v>
                </c:pt>
                <c:pt idx="34870">
                  <c:v>486.5770568498</c:v>
                </c:pt>
                <c:pt idx="34871">
                  <c:v>487.07797202448</c:v>
                </c:pt>
                <c:pt idx="34872">
                  <c:v>487.6604426381701</c:v>
                </c:pt>
                <c:pt idx="34873">
                  <c:v>492.54968740338</c:v>
                </c:pt>
                <c:pt idx="34874">
                  <c:v>489.2102341465791</c:v>
                </c:pt>
                <c:pt idx="34875">
                  <c:v>488.4235026190601</c:v>
                </c:pt>
                <c:pt idx="34876">
                  <c:v>488.5233996070396</c:v>
                </c:pt>
                <c:pt idx="34877">
                  <c:v>488.4250514860491</c:v>
                </c:pt>
                <c:pt idx="34880">
                  <c:v>491.3735412546</c:v>
                </c:pt>
                <c:pt idx="34881">
                  <c:v>487.72088071442</c:v>
                </c:pt>
                <c:pt idx="34882">
                  <c:v>492.063105943979</c:v>
                </c:pt>
                <c:pt idx="34883">
                  <c:v>493.63499160128</c:v>
                </c:pt>
                <c:pt idx="34884">
                  <c:v>488.785512321579</c:v>
                </c:pt>
                <c:pt idx="34885">
                  <c:v>489.4748426600201</c:v>
                </c:pt>
                <c:pt idx="34886">
                  <c:v>488.97782418844</c:v>
                </c:pt>
                <c:pt idx="34887">
                  <c:v>491.78954210912</c:v>
                </c:pt>
                <c:pt idx="34889">
                  <c:v>491.26462546199</c:v>
                </c:pt>
                <c:pt idx="34890">
                  <c:v>491.6122498303701</c:v>
                </c:pt>
                <c:pt idx="34891">
                  <c:v>493.6919628869</c:v>
                </c:pt>
                <c:pt idx="34892">
                  <c:v>493.75850176591</c:v>
                </c:pt>
                <c:pt idx="34893">
                  <c:v>494.14002024648</c:v>
                </c:pt>
                <c:pt idx="34895">
                  <c:v>491.598822852589</c:v>
                </c:pt>
                <c:pt idx="34896">
                  <c:v>496.6275525787099</c:v>
                </c:pt>
                <c:pt idx="34897">
                  <c:v>492.6606871640101</c:v>
                </c:pt>
                <c:pt idx="34898">
                  <c:v>493.86726015945</c:v>
                </c:pt>
                <c:pt idx="34899">
                  <c:v>493.7556702802999</c:v>
                </c:pt>
                <c:pt idx="34900">
                  <c:v>495.755738872889</c:v>
                </c:pt>
                <c:pt idx="34901">
                  <c:v>495.84046409857</c:v>
                </c:pt>
                <c:pt idx="34902">
                  <c:v>494.8118523661699</c:v>
                </c:pt>
                <c:pt idx="34903">
                  <c:v>492.12648384633</c:v>
                </c:pt>
                <c:pt idx="34904">
                  <c:v>496.66892442877</c:v>
                </c:pt>
                <c:pt idx="34905">
                  <c:v>497.50016020513</c:v>
                </c:pt>
                <c:pt idx="34906">
                  <c:v>494.2249739208999</c:v>
                </c:pt>
                <c:pt idx="34907">
                  <c:v>496.2594033779401</c:v>
                </c:pt>
                <c:pt idx="34908">
                  <c:v>508.62571215541</c:v>
                </c:pt>
                <c:pt idx="34909">
                  <c:v>527.38157064183</c:v>
                </c:pt>
                <c:pt idx="34910">
                  <c:v>566.1359699529801</c:v>
                </c:pt>
                <c:pt idx="34911">
                  <c:v>585.8540238555478</c:v>
                </c:pt>
                <c:pt idx="34912">
                  <c:v>583.76177233825</c:v>
                </c:pt>
                <c:pt idx="34913">
                  <c:v>579.0424308959075</c:v>
                </c:pt>
                <c:pt idx="34914">
                  <c:v>578.477611123978</c:v>
                </c:pt>
                <c:pt idx="34915">
                  <c:v>581.14395111727</c:v>
                </c:pt>
                <c:pt idx="34916">
                  <c:v>576.41584284943</c:v>
                </c:pt>
                <c:pt idx="34917">
                  <c:v>576.3935452959894</c:v>
                </c:pt>
                <c:pt idx="34918">
                  <c:v>576.82845698623</c:v>
                </c:pt>
                <c:pt idx="34919">
                  <c:v>581.5327071829178</c:v>
                </c:pt>
                <c:pt idx="34920">
                  <c:v>581.900223075438</c:v>
                </c:pt>
                <c:pt idx="34921">
                  <c:v>584.31323563773</c:v>
                </c:pt>
                <c:pt idx="34923">
                  <c:v>588.75349654217</c:v>
                </c:pt>
                <c:pt idx="34924">
                  <c:v>588.19179782709</c:v>
                </c:pt>
                <c:pt idx="34927">
                  <c:v>585.29787106633</c:v>
                </c:pt>
                <c:pt idx="34928">
                  <c:v>582.19853696669</c:v>
                </c:pt>
                <c:pt idx="34929">
                  <c:v>582.8674657286688</c:v>
                </c:pt>
                <c:pt idx="34930">
                  <c:v>585.38171775976</c:v>
                </c:pt>
                <c:pt idx="34931">
                  <c:v>588.60964221302</c:v>
                </c:pt>
                <c:pt idx="34932">
                  <c:v>589.24016025326</c:v>
                </c:pt>
                <c:pt idx="34933">
                  <c:v>589.20951153228</c:v>
                </c:pt>
                <c:pt idx="34934">
                  <c:v>589.055482795418</c:v>
                </c:pt>
                <c:pt idx="34935">
                  <c:v>599.722929683998</c:v>
                </c:pt>
                <c:pt idx="34936">
                  <c:v>601.73951137686</c:v>
                </c:pt>
                <c:pt idx="34937">
                  <c:v>602.93413670363</c:v>
                </c:pt>
                <c:pt idx="34938">
                  <c:v>599.5264998207589</c:v>
                </c:pt>
                <c:pt idx="34939">
                  <c:v>599.8297297182394</c:v>
                </c:pt>
                <c:pt idx="34940">
                  <c:v>606.2453797013001</c:v>
                </c:pt>
                <c:pt idx="34942">
                  <c:v>597.69363402932</c:v>
                </c:pt>
                <c:pt idx="34943">
                  <c:v>591.32208366259</c:v>
                </c:pt>
                <c:pt idx="34944">
                  <c:v>582.6239187149894</c:v>
                </c:pt>
                <c:pt idx="34945">
                  <c:v>579.4642149782001</c:v>
                </c:pt>
                <c:pt idx="34946">
                  <c:v>581.8628663560294</c:v>
                </c:pt>
                <c:pt idx="34947">
                  <c:v>572.9664330121401</c:v>
                </c:pt>
                <c:pt idx="34948">
                  <c:v>568.3229456338594</c:v>
                </c:pt>
                <c:pt idx="34949">
                  <c:v>561.5341128667001</c:v>
                </c:pt>
                <c:pt idx="34951">
                  <c:v>546.9192097284288</c:v>
                </c:pt>
                <c:pt idx="34952">
                  <c:v>538.4126530398999</c:v>
                </c:pt>
                <c:pt idx="34953">
                  <c:v>524.88982024373</c:v>
                </c:pt>
                <c:pt idx="34954">
                  <c:v>519.61648027407</c:v>
                </c:pt>
                <c:pt idx="34955">
                  <c:v>517.62401257881</c:v>
                </c:pt>
                <c:pt idx="34956">
                  <c:v>516.3052067981594</c:v>
                </c:pt>
                <c:pt idx="34957">
                  <c:v>519.87898035044</c:v>
                </c:pt>
                <c:pt idx="34958">
                  <c:v>522.4912148444984</c:v>
                </c:pt>
                <c:pt idx="34959">
                  <c:v>526.67722003839</c:v>
                </c:pt>
                <c:pt idx="34960">
                  <c:v>532.55214936811</c:v>
                </c:pt>
                <c:pt idx="34961">
                  <c:v>548.97134403204</c:v>
                </c:pt>
                <c:pt idx="34962">
                  <c:v>576.1415621567401</c:v>
                </c:pt>
                <c:pt idx="34963">
                  <c:v>577.9102376237594</c:v>
                </c:pt>
                <c:pt idx="34964">
                  <c:v>581.367280122358</c:v>
                </c:pt>
                <c:pt idx="34965">
                  <c:v>584.78648460402</c:v>
                </c:pt>
                <c:pt idx="34966">
                  <c:v>586.4100977862701</c:v>
                </c:pt>
                <c:pt idx="34967">
                  <c:v>586.77494156628</c:v>
                </c:pt>
                <c:pt idx="34968">
                  <c:v>578.33472753296</c:v>
                </c:pt>
                <c:pt idx="34969">
                  <c:v>572.0407135448</c:v>
                </c:pt>
                <c:pt idx="34970">
                  <c:v>566.50628754232</c:v>
                </c:pt>
                <c:pt idx="34971">
                  <c:v>565.5890094324001</c:v>
                </c:pt>
                <c:pt idx="34972">
                  <c:v>565.89330413147</c:v>
                </c:pt>
                <c:pt idx="34973">
                  <c:v>569.8192756819487</c:v>
                </c:pt>
                <c:pt idx="34974">
                  <c:v>563.553331456881</c:v>
                </c:pt>
                <c:pt idx="34975">
                  <c:v>562.11477706701</c:v>
                </c:pt>
                <c:pt idx="34976">
                  <c:v>561.35583727197</c:v>
                </c:pt>
                <c:pt idx="34977">
                  <c:v>556.2401215884801</c:v>
                </c:pt>
                <c:pt idx="34978">
                  <c:v>558.11564222634</c:v>
                </c:pt>
                <c:pt idx="34979">
                  <c:v>561.70212521569</c:v>
                </c:pt>
                <c:pt idx="34980">
                  <c:v>557.234888048871</c:v>
                </c:pt>
                <c:pt idx="34981">
                  <c:v>554.61524623081</c:v>
                </c:pt>
                <c:pt idx="34982">
                  <c:v>554.62757936882</c:v>
                </c:pt>
                <c:pt idx="34983">
                  <c:v>555.24017077087</c:v>
                </c:pt>
                <c:pt idx="34984">
                  <c:v>556.59504569112</c:v>
                </c:pt>
                <c:pt idx="34985">
                  <c:v>558.21383219127</c:v>
                </c:pt>
                <c:pt idx="34986">
                  <c:v>557.9461332950187</c:v>
                </c:pt>
                <c:pt idx="34987">
                  <c:v>552.4156588993787</c:v>
                </c:pt>
                <c:pt idx="34988">
                  <c:v>554.5122714022187</c:v>
                </c:pt>
                <c:pt idx="34989">
                  <c:v>561.75061774783</c:v>
                </c:pt>
                <c:pt idx="34990">
                  <c:v>555.92022497657</c:v>
                </c:pt>
                <c:pt idx="34991">
                  <c:v>555.2623154514694</c:v>
                </c:pt>
                <c:pt idx="34992">
                  <c:v>553.59154296344</c:v>
                </c:pt>
                <c:pt idx="34993">
                  <c:v>543.547925489598</c:v>
                </c:pt>
                <c:pt idx="34994">
                  <c:v>539.47021654739</c:v>
                </c:pt>
                <c:pt idx="34995">
                  <c:v>539.0450505586</c:v>
                </c:pt>
                <c:pt idx="34996">
                  <c:v>529.7902476518</c:v>
                </c:pt>
                <c:pt idx="34997">
                  <c:v>525.39650994506</c:v>
                </c:pt>
                <c:pt idx="34998">
                  <c:v>521.01967711602</c:v>
                </c:pt>
                <c:pt idx="34999">
                  <c:v>516.9310611479989</c:v>
                </c:pt>
                <c:pt idx="35000">
                  <c:v>515.6267693734801</c:v>
                </c:pt>
                <c:pt idx="35001">
                  <c:v>514.72773087762</c:v>
                </c:pt>
                <c:pt idx="35002">
                  <c:v>513.91533762175</c:v>
                </c:pt>
                <c:pt idx="35004">
                  <c:v>509.66304678314</c:v>
                </c:pt>
                <c:pt idx="35005">
                  <c:v>515.16334030364</c:v>
                </c:pt>
                <c:pt idx="35006">
                  <c:v>512.43888620445</c:v>
                </c:pt>
                <c:pt idx="35007">
                  <c:v>512.83931653669</c:v>
                </c:pt>
                <c:pt idx="35008">
                  <c:v>512.58083389896</c:v>
                </c:pt>
                <c:pt idx="35009">
                  <c:v>509.64438740202</c:v>
                </c:pt>
                <c:pt idx="35010">
                  <c:v>514.13391772615</c:v>
                </c:pt>
                <c:pt idx="35011">
                  <c:v>513.1942020189</c:v>
                </c:pt>
                <c:pt idx="35013">
                  <c:v>511.0099412598001</c:v>
                </c:pt>
                <c:pt idx="35014">
                  <c:v>511.8884396462989</c:v>
                </c:pt>
                <c:pt idx="35015">
                  <c:v>516.21471499554</c:v>
                </c:pt>
                <c:pt idx="35016">
                  <c:v>512.37801677072</c:v>
                </c:pt>
                <c:pt idx="35017">
                  <c:v>513.5423327437001</c:v>
                </c:pt>
                <c:pt idx="35018">
                  <c:v>513.08720171168</c:v>
                </c:pt>
                <c:pt idx="35019">
                  <c:v>509.4941613435699</c:v>
                </c:pt>
                <c:pt idx="35020">
                  <c:v>508.5224974092499</c:v>
                </c:pt>
                <c:pt idx="35021">
                  <c:v>514.70738533033</c:v>
                </c:pt>
                <c:pt idx="35025">
                  <c:v>511.53543969521</c:v>
                </c:pt>
                <c:pt idx="35026">
                  <c:v>511.7310455598791</c:v>
                </c:pt>
                <c:pt idx="35027">
                  <c:v>511.8930266339601</c:v>
                </c:pt>
                <c:pt idx="35028">
                  <c:v>512.0388522503</c:v>
                </c:pt>
                <c:pt idx="35029">
                  <c:v>508.66424973351</c:v>
                </c:pt>
                <c:pt idx="35030">
                  <c:v>509.0834851492</c:v>
                </c:pt>
                <c:pt idx="35031">
                  <c:v>513.0017561189094</c:v>
                </c:pt>
                <c:pt idx="35032">
                  <c:v>512.5618549964794</c:v>
                </c:pt>
                <c:pt idx="35033">
                  <c:v>508.9953613052596</c:v>
                </c:pt>
                <c:pt idx="35034">
                  <c:v>508.9363712750786</c:v>
                </c:pt>
                <c:pt idx="35036">
                  <c:v>504.781310523279</c:v>
                </c:pt>
                <c:pt idx="35037">
                  <c:v>509.9380982648891</c:v>
                </c:pt>
                <c:pt idx="35039">
                  <c:v>506.465524162579</c:v>
                </c:pt>
                <c:pt idx="35040">
                  <c:v>506.69069998063</c:v>
                </c:pt>
                <c:pt idx="35041">
                  <c:v>505.50007257376</c:v>
                </c:pt>
                <c:pt idx="35042">
                  <c:v>506.48554452742</c:v>
                </c:pt>
                <c:pt idx="35043">
                  <c:v>506.75445063463</c:v>
                </c:pt>
                <c:pt idx="35044">
                  <c:v>506.5543288405399</c:v>
                </c:pt>
                <c:pt idx="35045">
                  <c:v>505.68813681505</c:v>
                </c:pt>
                <c:pt idx="35047">
                  <c:v>505.66889320858</c:v>
                </c:pt>
                <c:pt idx="35048">
                  <c:v>505.29089268269</c:v>
                </c:pt>
                <c:pt idx="35049">
                  <c:v>501.16826115574</c:v>
                </c:pt>
                <c:pt idx="35050">
                  <c:v>502.13490392783</c:v>
                </c:pt>
                <c:pt idx="35052">
                  <c:v>501.56596121832</c:v>
                </c:pt>
                <c:pt idx="35053">
                  <c:v>501.1114509246499</c:v>
                </c:pt>
                <c:pt idx="35054">
                  <c:v>502.3882363776191</c:v>
                </c:pt>
                <c:pt idx="35055">
                  <c:v>497.8837389782882</c:v>
                </c:pt>
                <c:pt idx="35056">
                  <c:v>498.33434281949</c:v>
                </c:pt>
                <c:pt idx="35057">
                  <c:v>498.7830320906396</c:v>
                </c:pt>
                <c:pt idx="35058">
                  <c:v>503.3411980028699</c:v>
                </c:pt>
                <c:pt idx="35059">
                  <c:v>509.68310558034</c:v>
                </c:pt>
                <c:pt idx="35060">
                  <c:v>521.5496678434678</c:v>
                </c:pt>
                <c:pt idx="35061">
                  <c:v>529.60011683019</c:v>
                </c:pt>
                <c:pt idx="35062">
                  <c:v>548.11072215961</c:v>
                </c:pt>
                <c:pt idx="35063">
                  <c:v>573.88157268682</c:v>
                </c:pt>
                <c:pt idx="35065">
                  <c:v>594.5642126515501</c:v>
                </c:pt>
                <c:pt idx="35066">
                  <c:v>589.9677858227889</c:v>
                </c:pt>
                <c:pt idx="35067">
                  <c:v>581.9358288570294</c:v>
                </c:pt>
                <c:pt idx="35068">
                  <c:v>579.7044729868</c:v>
                </c:pt>
                <c:pt idx="35069">
                  <c:v>584.8209871427994</c:v>
                </c:pt>
                <c:pt idx="35070">
                  <c:v>578.09002366583</c:v>
                </c:pt>
                <c:pt idx="35072">
                  <c:v>573.79035418777</c:v>
                </c:pt>
                <c:pt idx="35073">
                  <c:v>573.5022777407</c:v>
                </c:pt>
                <c:pt idx="35074">
                  <c:v>574.15109992339</c:v>
                </c:pt>
                <c:pt idx="35075">
                  <c:v>575.70672915353</c:v>
                </c:pt>
                <c:pt idx="35076">
                  <c:v>574.3828545454501</c:v>
                </c:pt>
                <c:pt idx="35077">
                  <c:v>574.11819313909</c:v>
                </c:pt>
                <c:pt idx="35078">
                  <c:v>567.67140330901</c:v>
                </c:pt>
                <c:pt idx="35079">
                  <c:v>568.62514201944</c:v>
                </c:pt>
                <c:pt idx="35080">
                  <c:v>574.21356658206</c:v>
                </c:pt>
                <c:pt idx="35081">
                  <c:v>568.87113230958</c:v>
                </c:pt>
                <c:pt idx="35083">
                  <c:v>569.3657097218394</c:v>
                </c:pt>
                <c:pt idx="35084">
                  <c:v>565.7675244783601</c:v>
                </c:pt>
                <c:pt idx="35085">
                  <c:v>571.82983768883</c:v>
                </c:pt>
                <c:pt idx="35086">
                  <c:v>572.14802104926</c:v>
                </c:pt>
                <c:pt idx="35087">
                  <c:v>566.86929125985</c:v>
                </c:pt>
                <c:pt idx="35088">
                  <c:v>567.9170843979389</c:v>
                </c:pt>
                <c:pt idx="35089">
                  <c:v>566.27035031112</c:v>
                </c:pt>
                <c:pt idx="35090">
                  <c:v>568.22638089307</c:v>
                </c:pt>
                <c:pt idx="35091">
                  <c:v>566.48041162046</c:v>
                </c:pt>
                <c:pt idx="35092">
                  <c:v>566.5336257142283</c:v>
                </c:pt>
                <c:pt idx="35093">
                  <c:v>562.8446682922379</c:v>
                </c:pt>
                <c:pt idx="35094">
                  <c:v>561.6075134745594</c:v>
                </c:pt>
                <c:pt idx="35095">
                  <c:v>564.3407664961501</c:v>
                </c:pt>
                <c:pt idx="35097">
                  <c:v>562.12155382633</c:v>
                </c:pt>
                <c:pt idx="35098">
                  <c:v>558.3299218883386</c:v>
                </c:pt>
                <c:pt idx="35099">
                  <c:v>557.8341633958684</c:v>
                </c:pt>
                <c:pt idx="35100">
                  <c:v>556.81453635515</c:v>
                </c:pt>
                <c:pt idx="35101">
                  <c:v>557.917609852238</c:v>
                </c:pt>
                <c:pt idx="35102">
                  <c:v>558.0937391897</c:v>
                </c:pt>
                <c:pt idx="35103">
                  <c:v>557.64420660217</c:v>
                </c:pt>
                <c:pt idx="35104">
                  <c:v>554.23114684932</c:v>
                </c:pt>
                <c:pt idx="35105">
                  <c:v>554.7700422158</c:v>
                </c:pt>
                <c:pt idx="35106">
                  <c:v>558.58907419516</c:v>
                </c:pt>
                <c:pt idx="35107">
                  <c:v>555.9683204646601</c:v>
                </c:pt>
                <c:pt idx="35108">
                  <c:v>556.1250108349286</c:v>
                </c:pt>
                <c:pt idx="35109">
                  <c:v>557.40748995034</c:v>
                </c:pt>
                <c:pt idx="35110">
                  <c:v>552.91233301735</c:v>
                </c:pt>
                <c:pt idx="35111">
                  <c:v>554.6503934149894</c:v>
                </c:pt>
                <c:pt idx="35112">
                  <c:v>557.73186242126</c:v>
                </c:pt>
                <c:pt idx="35113">
                  <c:v>553.1018542076</c:v>
                </c:pt>
                <c:pt idx="35114">
                  <c:v>553.18115771628</c:v>
                </c:pt>
                <c:pt idx="35115">
                  <c:v>553.98354491824</c:v>
                </c:pt>
                <c:pt idx="35116">
                  <c:v>551.9363241138788</c:v>
                </c:pt>
                <c:pt idx="35117">
                  <c:v>556.62919127538</c:v>
                </c:pt>
                <c:pt idx="35118">
                  <c:v>553.02979404907</c:v>
                </c:pt>
                <c:pt idx="35119">
                  <c:v>551.4418540484194</c:v>
                </c:pt>
                <c:pt idx="35120">
                  <c:v>553.09303252052</c:v>
                </c:pt>
                <c:pt idx="35121">
                  <c:v>549.552959163988</c:v>
                </c:pt>
                <c:pt idx="35122">
                  <c:v>553.70793829679</c:v>
                </c:pt>
                <c:pt idx="35123">
                  <c:v>554.21467393684</c:v>
                </c:pt>
                <c:pt idx="35124">
                  <c:v>551.355575095988</c:v>
                </c:pt>
                <c:pt idx="35125">
                  <c:v>551.090992253</c:v>
                </c:pt>
                <c:pt idx="35126">
                  <c:v>551.71273386351</c:v>
                </c:pt>
                <c:pt idx="35127">
                  <c:v>552.02806877717</c:v>
                </c:pt>
                <c:pt idx="35128">
                  <c:v>552.37936934259</c:v>
                </c:pt>
                <c:pt idx="35129">
                  <c:v>552.34355290008</c:v>
                </c:pt>
                <c:pt idx="35130">
                  <c:v>547.8021040577394</c:v>
                </c:pt>
                <c:pt idx="35131">
                  <c:v>548.7882138853594</c:v>
                </c:pt>
                <c:pt idx="35132">
                  <c:v>553.2651983368601</c:v>
                </c:pt>
                <c:pt idx="35133">
                  <c:v>549.6357718149201</c:v>
                </c:pt>
                <c:pt idx="35134">
                  <c:v>549.3499383900801</c:v>
                </c:pt>
                <c:pt idx="35135">
                  <c:v>549.94737116052</c:v>
                </c:pt>
                <c:pt idx="35136">
                  <c:v>547.4362427262088</c:v>
                </c:pt>
                <c:pt idx="35137">
                  <c:v>552.6415048958079</c:v>
                </c:pt>
                <c:pt idx="35138">
                  <c:v>553.9922656970689</c:v>
                </c:pt>
                <c:pt idx="35139">
                  <c:v>551.4634008077601</c:v>
                </c:pt>
                <c:pt idx="35140">
                  <c:v>553.21000595321</c:v>
                </c:pt>
                <c:pt idx="35141">
                  <c:v>553.9240322949694</c:v>
                </c:pt>
                <c:pt idx="35142">
                  <c:v>554.29707960571</c:v>
                </c:pt>
                <c:pt idx="35143">
                  <c:v>555.49732592368</c:v>
                </c:pt>
                <c:pt idx="35144">
                  <c:v>556.3920604717389</c:v>
                </c:pt>
                <c:pt idx="35145">
                  <c:v>551.8692646074483</c:v>
                </c:pt>
                <c:pt idx="35146">
                  <c:v>553.75797000157</c:v>
                </c:pt>
                <c:pt idx="35147">
                  <c:v>553.9924266353194</c:v>
                </c:pt>
                <c:pt idx="35148">
                  <c:v>551.63150038111</c:v>
                </c:pt>
                <c:pt idx="35149">
                  <c:v>551.79841318638</c:v>
                </c:pt>
                <c:pt idx="35150">
                  <c:v>553.67207859947</c:v>
                </c:pt>
                <c:pt idx="35151">
                  <c:v>553.4377962305299</c:v>
                </c:pt>
                <c:pt idx="35152">
                  <c:v>557.3174673758289</c:v>
                </c:pt>
                <c:pt idx="35153">
                  <c:v>559.8732878355494</c:v>
                </c:pt>
                <c:pt idx="35154">
                  <c:v>559.11432682407</c:v>
                </c:pt>
                <c:pt idx="35155">
                  <c:v>558.72921247885</c:v>
                </c:pt>
                <c:pt idx="35156">
                  <c:v>565.6426550455587</c:v>
                </c:pt>
                <c:pt idx="35157">
                  <c:v>568.16088074576</c:v>
                </c:pt>
                <c:pt idx="35158">
                  <c:v>567.5274023852484</c:v>
                </c:pt>
                <c:pt idx="35159">
                  <c:v>565.8013627742394</c:v>
                </c:pt>
                <c:pt idx="35162">
                  <c:v>539.98753412862</c:v>
                </c:pt>
                <c:pt idx="35163">
                  <c:v>536.5104464009801</c:v>
                </c:pt>
                <c:pt idx="35164">
                  <c:v>524.38595416905</c:v>
                </c:pt>
                <c:pt idx="35165">
                  <c:v>514.53302286886</c:v>
                </c:pt>
                <c:pt idx="35166">
                  <c:v>502.38782525797</c:v>
                </c:pt>
                <c:pt idx="35167">
                  <c:v>486.16590568951</c:v>
                </c:pt>
                <c:pt idx="35168">
                  <c:v>483.270959211639</c:v>
                </c:pt>
                <c:pt idx="35169">
                  <c:v>477.92222687459</c:v>
                </c:pt>
                <c:pt idx="35171">
                  <c:v>468.74921857137</c:v>
                </c:pt>
                <c:pt idx="35172">
                  <c:v>468.18152529506</c:v>
                </c:pt>
                <c:pt idx="35173">
                  <c:v>464.96560700881</c:v>
                </c:pt>
                <c:pt idx="35174">
                  <c:v>469.1275182616988</c:v>
                </c:pt>
                <c:pt idx="35175">
                  <c:v>468.8314195470986</c:v>
                </c:pt>
                <c:pt idx="35176">
                  <c:v>468.37854993779</c:v>
                </c:pt>
                <c:pt idx="35177">
                  <c:v>464.835825477599</c:v>
                </c:pt>
                <c:pt idx="35178">
                  <c:v>464.6881513167999</c:v>
                </c:pt>
                <c:pt idx="35179">
                  <c:v>468.8872293876699</c:v>
                </c:pt>
                <c:pt idx="35180">
                  <c:v>465.12582367165</c:v>
                </c:pt>
                <c:pt idx="35181">
                  <c:v>464.95984160187</c:v>
                </c:pt>
                <c:pt idx="35182">
                  <c:v>465.28147008174</c:v>
                </c:pt>
                <c:pt idx="35183">
                  <c:v>461.1177692623799</c:v>
                </c:pt>
                <c:pt idx="35184">
                  <c:v>466.726096177089</c:v>
                </c:pt>
                <c:pt idx="35185">
                  <c:v>466.50172612117</c:v>
                </c:pt>
                <c:pt idx="35186">
                  <c:v>462.7108353811599</c:v>
                </c:pt>
                <c:pt idx="35187">
                  <c:v>462.8098340642601</c:v>
                </c:pt>
                <c:pt idx="35188">
                  <c:v>459.5867342175591</c:v>
                </c:pt>
                <c:pt idx="35189">
                  <c:v>459.91180766</c:v>
                </c:pt>
                <c:pt idx="35190">
                  <c:v>465.07553719456</c:v>
                </c:pt>
                <c:pt idx="35192">
                  <c:v>461.0822671931001</c:v>
                </c:pt>
                <c:pt idx="35194">
                  <c:v>457.94671356343</c:v>
                </c:pt>
                <c:pt idx="35195">
                  <c:v>462.66410265348</c:v>
                </c:pt>
                <c:pt idx="35196">
                  <c:v>461.64033642908</c:v>
                </c:pt>
                <c:pt idx="35197">
                  <c:v>458.2810346584491</c:v>
                </c:pt>
                <c:pt idx="35198">
                  <c:v>458.5451164616091</c:v>
                </c:pt>
                <c:pt idx="35199">
                  <c:v>456.7681146142396</c:v>
                </c:pt>
                <c:pt idx="35201">
                  <c:v>459.9790781347601</c:v>
                </c:pt>
                <c:pt idx="35202">
                  <c:v>457.128935746949</c:v>
                </c:pt>
                <c:pt idx="35203">
                  <c:v>457.2655309814292</c:v>
                </c:pt>
                <c:pt idx="35204">
                  <c:v>456.7373834352096</c:v>
                </c:pt>
                <c:pt idx="35205">
                  <c:v>453.65368685417</c:v>
                </c:pt>
                <c:pt idx="35206">
                  <c:v>457.85584298813</c:v>
                </c:pt>
                <c:pt idx="35207">
                  <c:v>458.4380460854699</c:v>
                </c:pt>
                <c:pt idx="35208">
                  <c:v>453.6055023966099</c:v>
                </c:pt>
                <c:pt idx="35209">
                  <c:v>454.1391784311596</c:v>
                </c:pt>
                <c:pt idx="35210">
                  <c:v>453.5088348405791</c:v>
                </c:pt>
                <c:pt idx="35212">
                  <c:v>451.83953032401</c:v>
                </c:pt>
                <c:pt idx="35213">
                  <c:v>452.537320938899</c:v>
                </c:pt>
                <c:pt idx="35214">
                  <c:v>451.9364166108396</c:v>
                </c:pt>
                <c:pt idx="35215">
                  <c:v>452.015714981519</c:v>
                </c:pt>
                <c:pt idx="35216">
                  <c:v>449.44714671113</c:v>
                </c:pt>
                <c:pt idx="35217">
                  <c:v>449.90290032961</c:v>
                </c:pt>
                <c:pt idx="35218">
                  <c:v>446.0181632846</c:v>
                </c:pt>
                <c:pt idx="35221">
                  <c:v>447.2467520774791</c:v>
                </c:pt>
                <c:pt idx="35222">
                  <c:v>447.24444954209</c:v>
                </c:pt>
                <c:pt idx="35223">
                  <c:v>448.1172720094001</c:v>
                </c:pt>
                <c:pt idx="35224">
                  <c:v>443.84318818934</c:v>
                </c:pt>
                <c:pt idx="35225">
                  <c:v>266.9346457741637</c:v>
                </c:pt>
                <c:pt idx="35368">
                  <c:v>159.698220845009</c:v>
                </c:pt>
                <c:pt idx="35369">
                  <c:v>229.090169454518</c:v>
                </c:pt>
                <c:pt idx="35371">
                  <c:v>318.7467177995396</c:v>
                </c:pt>
                <c:pt idx="35372">
                  <c:v>394.1330288836799</c:v>
                </c:pt>
                <c:pt idx="35373">
                  <c:v>395.446323841009</c:v>
                </c:pt>
                <c:pt idx="35374">
                  <c:v>392.0184404819796</c:v>
                </c:pt>
                <c:pt idx="35375">
                  <c:v>396.38343018765</c:v>
                </c:pt>
                <c:pt idx="35376">
                  <c:v>396.3208474500699</c:v>
                </c:pt>
                <c:pt idx="35377">
                  <c:v>392.82317939064</c:v>
                </c:pt>
                <c:pt idx="35378">
                  <c:v>393.5185240127896</c:v>
                </c:pt>
                <c:pt idx="35379">
                  <c:v>394.4073328708891</c:v>
                </c:pt>
                <c:pt idx="35380">
                  <c:v>392.55589202989</c:v>
                </c:pt>
                <c:pt idx="35381">
                  <c:v>396.20251780206</c:v>
                </c:pt>
                <c:pt idx="35382">
                  <c:v>396.325382408229</c:v>
                </c:pt>
                <c:pt idx="35383">
                  <c:v>396.999626562489</c:v>
                </c:pt>
                <c:pt idx="35384">
                  <c:v>393.50590601012</c:v>
                </c:pt>
                <c:pt idx="35385">
                  <c:v>394.326379036249</c:v>
                </c:pt>
                <c:pt idx="35386">
                  <c:v>394.7842764553699</c:v>
                </c:pt>
                <c:pt idx="35387">
                  <c:v>393.10626570403</c:v>
                </c:pt>
                <c:pt idx="35388">
                  <c:v>394.13705777314</c:v>
                </c:pt>
                <c:pt idx="35389">
                  <c:v>395.25174016369</c:v>
                </c:pt>
                <c:pt idx="35390">
                  <c:v>391.7087735753896</c:v>
                </c:pt>
                <c:pt idx="35391">
                  <c:v>392.3630269056</c:v>
                </c:pt>
                <c:pt idx="35392">
                  <c:v>395.3517972785496</c:v>
                </c:pt>
                <c:pt idx="35393">
                  <c:v>392.75458900194</c:v>
                </c:pt>
                <c:pt idx="35394">
                  <c:v>392.66731360758</c:v>
                </c:pt>
                <c:pt idx="35395">
                  <c:v>393.51158961927</c:v>
                </c:pt>
                <c:pt idx="35396">
                  <c:v>395.080151554389</c:v>
                </c:pt>
                <c:pt idx="35397">
                  <c:v>391.4698245087</c:v>
                </c:pt>
                <c:pt idx="35398">
                  <c:v>395.1353022587699</c:v>
                </c:pt>
                <c:pt idx="35399">
                  <c:v>396.25976505575</c:v>
                </c:pt>
                <c:pt idx="35400">
                  <c:v>393.27111032606</c:v>
                </c:pt>
                <c:pt idx="35401">
                  <c:v>393.53186302287</c:v>
                </c:pt>
                <c:pt idx="35402">
                  <c:v>395.3257801090901</c:v>
                </c:pt>
                <c:pt idx="35403">
                  <c:v>391.6986717122599</c:v>
                </c:pt>
                <c:pt idx="35404">
                  <c:v>392.31408175348</c:v>
                </c:pt>
                <c:pt idx="35405">
                  <c:v>396.14545025419</c:v>
                </c:pt>
                <c:pt idx="35406">
                  <c:v>395.87155701143</c:v>
                </c:pt>
                <c:pt idx="35407">
                  <c:v>393.02725292549</c:v>
                </c:pt>
                <c:pt idx="35408">
                  <c:v>393.23739945386</c:v>
                </c:pt>
                <c:pt idx="35409">
                  <c:v>394.70929591386</c:v>
                </c:pt>
                <c:pt idx="35410">
                  <c:v>394.685316662249</c:v>
                </c:pt>
                <c:pt idx="35411">
                  <c:v>394.25218103032</c:v>
                </c:pt>
                <c:pt idx="35412">
                  <c:v>394.95719599443</c:v>
                </c:pt>
                <c:pt idx="35413">
                  <c:v>395.89649202737</c:v>
                </c:pt>
                <c:pt idx="35414">
                  <c:v>396.19380921123</c:v>
                </c:pt>
                <c:pt idx="35415">
                  <c:v>392.82386829917</c:v>
                </c:pt>
                <c:pt idx="35416">
                  <c:v>395.4591523852</c:v>
                </c:pt>
                <c:pt idx="35417">
                  <c:v>396.997946206389</c:v>
                </c:pt>
                <c:pt idx="35418">
                  <c:v>397.4500650707301</c:v>
                </c:pt>
                <c:pt idx="35419">
                  <c:v>393.54350557201</c:v>
                </c:pt>
                <c:pt idx="35420">
                  <c:v>393.79946129525</c:v>
                </c:pt>
                <c:pt idx="35421">
                  <c:v>393.9530419841792</c:v>
                </c:pt>
                <c:pt idx="35422">
                  <c:v>396.78907460922</c:v>
                </c:pt>
                <c:pt idx="35423">
                  <c:v>397.5912010535699</c:v>
                </c:pt>
                <c:pt idx="35424">
                  <c:v>393.57624669501</c:v>
                </c:pt>
                <c:pt idx="35425">
                  <c:v>393.446118213929</c:v>
                </c:pt>
                <c:pt idx="35426">
                  <c:v>393.9658094599499</c:v>
                </c:pt>
                <c:pt idx="35427">
                  <c:v>395.92526393451</c:v>
                </c:pt>
                <c:pt idx="35428">
                  <c:v>396.10717061623</c:v>
                </c:pt>
                <c:pt idx="35429">
                  <c:v>395.2235217091599</c:v>
                </c:pt>
                <c:pt idx="35430">
                  <c:v>393.70498866234</c:v>
                </c:pt>
                <c:pt idx="35431">
                  <c:v>393.14129679695</c:v>
                </c:pt>
                <c:pt idx="35432">
                  <c:v>395.95296795481</c:v>
                </c:pt>
                <c:pt idx="35433">
                  <c:v>396.56997194551</c:v>
                </c:pt>
                <c:pt idx="35434">
                  <c:v>396.01039469833</c:v>
                </c:pt>
                <c:pt idx="35435">
                  <c:v>396.35390063015</c:v>
                </c:pt>
                <c:pt idx="35436">
                  <c:v>396.2054935518</c:v>
                </c:pt>
                <c:pt idx="35437">
                  <c:v>394.62630293071</c:v>
                </c:pt>
                <c:pt idx="35438">
                  <c:v>395.297505289699</c:v>
                </c:pt>
                <c:pt idx="35439">
                  <c:v>394.550144461599</c:v>
                </c:pt>
                <c:pt idx="35440">
                  <c:v>394.64640289439</c:v>
                </c:pt>
                <c:pt idx="35441">
                  <c:v>394.52340450372</c:v>
                </c:pt>
                <c:pt idx="35442">
                  <c:v>397.677718581589</c:v>
                </c:pt>
                <c:pt idx="35443">
                  <c:v>397.78328005324</c:v>
                </c:pt>
                <c:pt idx="35444">
                  <c:v>396.45987396714</c:v>
                </c:pt>
                <c:pt idx="35445">
                  <c:v>397.04953534514</c:v>
                </c:pt>
                <c:pt idx="35446">
                  <c:v>397.2014244511789</c:v>
                </c:pt>
                <c:pt idx="35447">
                  <c:v>396.37363347674</c:v>
                </c:pt>
                <c:pt idx="35448">
                  <c:v>395.65857553426</c:v>
                </c:pt>
                <c:pt idx="35449">
                  <c:v>395.97280660103</c:v>
                </c:pt>
                <c:pt idx="35450">
                  <c:v>395.12155624396</c:v>
                </c:pt>
                <c:pt idx="35451">
                  <c:v>394.4946446812401</c:v>
                </c:pt>
                <c:pt idx="35452">
                  <c:v>396.84752267148</c:v>
                </c:pt>
                <c:pt idx="35453">
                  <c:v>396.32562877511</c:v>
                </c:pt>
                <c:pt idx="35454">
                  <c:v>396.04108852127</c:v>
                </c:pt>
                <c:pt idx="35455">
                  <c:v>394.74794003287</c:v>
                </c:pt>
                <c:pt idx="35456">
                  <c:v>397.0479939174</c:v>
                </c:pt>
                <c:pt idx="35457">
                  <c:v>396.84788013657</c:v>
                </c:pt>
                <c:pt idx="35458">
                  <c:v>395.991552787849</c:v>
                </c:pt>
                <c:pt idx="35459">
                  <c:v>394.98586176934</c:v>
                </c:pt>
                <c:pt idx="35460">
                  <c:v>393.5710218262</c:v>
                </c:pt>
                <c:pt idx="35461">
                  <c:v>399.95026610785</c:v>
                </c:pt>
                <c:pt idx="35462">
                  <c:v>399.2659358511696</c:v>
                </c:pt>
                <c:pt idx="35463">
                  <c:v>398.2675706748101</c:v>
                </c:pt>
                <c:pt idx="35464">
                  <c:v>396.4612598280191</c:v>
                </c:pt>
                <c:pt idx="35465">
                  <c:v>398.65259793758</c:v>
                </c:pt>
                <c:pt idx="35466">
                  <c:v>398.238786851509</c:v>
                </c:pt>
                <c:pt idx="35467">
                  <c:v>398.4857734068391</c:v>
                </c:pt>
                <c:pt idx="35468">
                  <c:v>396.66714608657</c:v>
                </c:pt>
                <c:pt idx="35469">
                  <c:v>397.7393839657001</c:v>
                </c:pt>
                <c:pt idx="35470">
                  <c:v>398.476330197109</c:v>
                </c:pt>
                <c:pt idx="35471">
                  <c:v>396.74104714557</c:v>
                </c:pt>
                <c:pt idx="35472">
                  <c:v>394.80172215445</c:v>
                </c:pt>
                <c:pt idx="35473">
                  <c:v>396.87771104391</c:v>
                </c:pt>
                <c:pt idx="35474">
                  <c:v>397.28488537903</c:v>
                </c:pt>
                <c:pt idx="35475">
                  <c:v>398.59394613917</c:v>
                </c:pt>
                <c:pt idx="35476">
                  <c:v>396.12065234282</c:v>
                </c:pt>
                <c:pt idx="35477">
                  <c:v>397.51451915347</c:v>
                </c:pt>
                <c:pt idx="35478">
                  <c:v>399.0846056316201</c:v>
                </c:pt>
                <c:pt idx="35480">
                  <c:v>397.55771572959</c:v>
                </c:pt>
                <c:pt idx="35481">
                  <c:v>398.2031892038796</c:v>
                </c:pt>
                <c:pt idx="35482">
                  <c:v>398.22267470575</c:v>
                </c:pt>
                <c:pt idx="35483">
                  <c:v>398.80707822361</c:v>
                </c:pt>
                <c:pt idx="35484">
                  <c:v>396.1144709031001</c:v>
                </c:pt>
                <c:pt idx="35485">
                  <c:v>397.5264689404191</c:v>
                </c:pt>
                <c:pt idx="35487">
                  <c:v>397.9650507274699</c:v>
                </c:pt>
                <c:pt idx="35488">
                  <c:v>397.56902393978</c:v>
                </c:pt>
                <c:pt idx="35489">
                  <c:v>397.8685814028199</c:v>
                </c:pt>
                <c:pt idx="35490">
                  <c:v>397.4814369749391</c:v>
                </c:pt>
                <c:pt idx="35491">
                  <c:v>397.299271750199</c:v>
                </c:pt>
                <c:pt idx="35492">
                  <c:v>396.81281757413</c:v>
                </c:pt>
                <c:pt idx="35495">
                  <c:v>397.236805414889</c:v>
                </c:pt>
                <c:pt idx="35496">
                  <c:v>398.01714751188</c:v>
                </c:pt>
                <c:pt idx="35497">
                  <c:v>398.67623932934</c:v>
                </c:pt>
                <c:pt idx="35498">
                  <c:v>398.13086247682</c:v>
                </c:pt>
                <c:pt idx="35499">
                  <c:v>397.04764332805</c:v>
                </c:pt>
                <c:pt idx="35501">
                  <c:v>398.4656549613499</c:v>
                </c:pt>
                <c:pt idx="35502">
                  <c:v>396.703231506689</c:v>
                </c:pt>
                <c:pt idx="35503">
                  <c:v>399.1911255890699</c:v>
                </c:pt>
                <c:pt idx="35505">
                  <c:v>399.80923830514</c:v>
                </c:pt>
                <c:pt idx="35506">
                  <c:v>402.0829457124796</c:v>
                </c:pt>
                <c:pt idx="35507">
                  <c:v>399.02457026539</c:v>
                </c:pt>
                <c:pt idx="35508">
                  <c:v>397.05827042254</c:v>
                </c:pt>
                <c:pt idx="35509">
                  <c:v>402.03979883233</c:v>
                </c:pt>
                <c:pt idx="35510">
                  <c:v>399.455518017609</c:v>
                </c:pt>
                <c:pt idx="35511">
                  <c:v>398.40049260824</c:v>
                </c:pt>
                <c:pt idx="35512">
                  <c:v>398.7634362177</c:v>
                </c:pt>
                <c:pt idx="35513">
                  <c:v>399.56365799603</c:v>
                </c:pt>
                <c:pt idx="35514">
                  <c:v>397.5169369393099</c:v>
                </c:pt>
                <c:pt idx="35515">
                  <c:v>398.28171938931</c:v>
                </c:pt>
                <c:pt idx="35516">
                  <c:v>398.70566311653</c:v>
                </c:pt>
                <c:pt idx="35517">
                  <c:v>399.47048533238</c:v>
                </c:pt>
                <c:pt idx="35518">
                  <c:v>396.74303257416</c:v>
                </c:pt>
                <c:pt idx="35519">
                  <c:v>397.39441523566</c:v>
                </c:pt>
                <c:pt idx="35520">
                  <c:v>397.8873185667601</c:v>
                </c:pt>
                <c:pt idx="35521">
                  <c:v>397.93420311178</c:v>
                </c:pt>
                <c:pt idx="35522">
                  <c:v>398.54993872772</c:v>
                </c:pt>
                <c:pt idx="35523">
                  <c:v>398.496593728369</c:v>
                </c:pt>
                <c:pt idx="35524">
                  <c:v>397.76148770521</c:v>
                </c:pt>
                <c:pt idx="35525">
                  <c:v>399.07192808794</c:v>
                </c:pt>
                <c:pt idx="35526">
                  <c:v>395.38025089653</c:v>
                </c:pt>
                <c:pt idx="35527">
                  <c:v>398.6379156513099</c:v>
                </c:pt>
                <c:pt idx="35528">
                  <c:v>395.895378097089</c:v>
                </c:pt>
                <c:pt idx="35529">
                  <c:v>399.1996308499201</c:v>
                </c:pt>
                <c:pt idx="35530">
                  <c:v>398.69379733428</c:v>
                </c:pt>
                <c:pt idx="35531">
                  <c:v>395.571368656119</c:v>
                </c:pt>
                <c:pt idx="35532">
                  <c:v>399.28712689031</c:v>
                </c:pt>
                <c:pt idx="35533">
                  <c:v>395.11824420545</c:v>
                </c:pt>
                <c:pt idx="35534">
                  <c:v>397.30077143458</c:v>
                </c:pt>
                <c:pt idx="35535">
                  <c:v>396.6646214552</c:v>
                </c:pt>
                <c:pt idx="35536">
                  <c:v>397.07736952352</c:v>
                </c:pt>
                <c:pt idx="35537">
                  <c:v>396.718627762669</c:v>
                </c:pt>
                <c:pt idx="35538">
                  <c:v>396.6901450565791</c:v>
                </c:pt>
                <c:pt idx="35539">
                  <c:v>398.6627146450199</c:v>
                </c:pt>
                <c:pt idx="35540">
                  <c:v>394.71924587791</c:v>
                </c:pt>
                <c:pt idx="35541">
                  <c:v>394.53488808007</c:v>
                </c:pt>
                <c:pt idx="35542">
                  <c:v>397.17492226577</c:v>
                </c:pt>
                <c:pt idx="35543">
                  <c:v>396.6883733875699</c:v>
                </c:pt>
                <c:pt idx="35544">
                  <c:v>399.1695534336</c:v>
                </c:pt>
                <c:pt idx="35545">
                  <c:v>394.7217777408787</c:v>
                </c:pt>
                <c:pt idx="35546">
                  <c:v>397.2066828710799</c:v>
                </c:pt>
                <c:pt idx="35547">
                  <c:v>395.9148676159801</c:v>
                </c:pt>
                <c:pt idx="35548">
                  <c:v>395.128406261179</c:v>
                </c:pt>
                <c:pt idx="35549">
                  <c:v>396.70791709992</c:v>
                </c:pt>
                <c:pt idx="35550">
                  <c:v>395.1269382698791</c:v>
                </c:pt>
                <c:pt idx="35551">
                  <c:v>396.131114828219</c:v>
                </c:pt>
                <c:pt idx="35552">
                  <c:v>394.95779368973</c:v>
                </c:pt>
                <c:pt idx="35553">
                  <c:v>396.7505468213701</c:v>
                </c:pt>
                <c:pt idx="35554">
                  <c:v>394.34952833924</c:v>
                </c:pt>
                <c:pt idx="35555">
                  <c:v>393.71118141993</c:v>
                </c:pt>
                <c:pt idx="35556">
                  <c:v>394.4283529084588</c:v>
                </c:pt>
                <c:pt idx="35557">
                  <c:v>392.60363380246</c:v>
                </c:pt>
                <c:pt idx="35558">
                  <c:v>397.016875361079</c:v>
                </c:pt>
                <c:pt idx="35559">
                  <c:v>394.7965494484386</c:v>
                </c:pt>
                <c:pt idx="35560">
                  <c:v>396.0429787407001</c:v>
                </c:pt>
                <c:pt idx="35561">
                  <c:v>394.8926998515796</c:v>
                </c:pt>
                <c:pt idx="35562">
                  <c:v>396.146196768539</c:v>
                </c:pt>
                <c:pt idx="35563">
                  <c:v>394.6880244782989</c:v>
                </c:pt>
                <c:pt idx="35564">
                  <c:v>398.94529318296</c:v>
                </c:pt>
                <c:pt idx="35565">
                  <c:v>397.531831080079</c:v>
                </c:pt>
                <c:pt idx="35566">
                  <c:v>397.9708871529</c:v>
                </c:pt>
                <c:pt idx="35567">
                  <c:v>395.4812445137</c:v>
                </c:pt>
                <c:pt idx="35568">
                  <c:v>393.47868469752</c:v>
                </c:pt>
                <c:pt idx="35569">
                  <c:v>394.8291443511</c:v>
                </c:pt>
                <c:pt idx="35570">
                  <c:v>396.300558766119</c:v>
                </c:pt>
                <c:pt idx="35571">
                  <c:v>397.285954040999</c:v>
                </c:pt>
                <c:pt idx="35572">
                  <c:v>394.98046753709</c:v>
                </c:pt>
                <c:pt idx="35573">
                  <c:v>395.77189518532</c:v>
                </c:pt>
                <c:pt idx="35574">
                  <c:v>394.23282899932</c:v>
                </c:pt>
                <c:pt idx="35575">
                  <c:v>396.4255528283499</c:v>
                </c:pt>
                <c:pt idx="35576">
                  <c:v>394.485408252139</c:v>
                </c:pt>
                <c:pt idx="35577">
                  <c:v>397.0717167445491</c:v>
                </c:pt>
                <c:pt idx="35578">
                  <c:v>394.433600282389</c:v>
                </c:pt>
                <c:pt idx="35579">
                  <c:v>396.18499935153</c:v>
                </c:pt>
                <c:pt idx="35580">
                  <c:v>394.28664883255</c:v>
                </c:pt>
                <c:pt idx="35581">
                  <c:v>395.6379750173899</c:v>
                </c:pt>
                <c:pt idx="35582">
                  <c:v>394.34818342917</c:v>
                </c:pt>
                <c:pt idx="35583">
                  <c:v>395.4579162422088</c:v>
                </c:pt>
                <c:pt idx="35584">
                  <c:v>396.90982142441</c:v>
                </c:pt>
                <c:pt idx="35585">
                  <c:v>398.50474882372</c:v>
                </c:pt>
                <c:pt idx="35586">
                  <c:v>396.81118942922</c:v>
                </c:pt>
                <c:pt idx="35587">
                  <c:v>399.1759828544901</c:v>
                </c:pt>
                <c:pt idx="35588">
                  <c:v>397.1929782140999</c:v>
                </c:pt>
                <c:pt idx="35589">
                  <c:v>398.66036147356</c:v>
                </c:pt>
                <c:pt idx="35590">
                  <c:v>397.3992653971899</c:v>
                </c:pt>
                <c:pt idx="35591">
                  <c:v>399.0472033700101</c:v>
                </c:pt>
                <c:pt idx="35592">
                  <c:v>398.17385553329</c:v>
                </c:pt>
                <c:pt idx="35593">
                  <c:v>399.783570606979</c:v>
                </c:pt>
                <c:pt idx="35594">
                  <c:v>398.315024444219</c:v>
                </c:pt>
                <c:pt idx="35595">
                  <c:v>399.74422007312</c:v>
                </c:pt>
                <c:pt idx="35596">
                  <c:v>399.7316734615788</c:v>
                </c:pt>
                <c:pt idx="35597">
                  <c:v>401.52994309353</c:v>
                </c:pt>
                <c:pt idx="35599">
                  <c:v>401.4106596407796</c:v>
                </c:pt>
                <c:pt idx="35600">
                  <c:v>397.321972949249</c:v>
                </c:pt>
                <c:pt idx="35601">
                  <c:v>397.8634506942001</c:v>
                </c:pt>
                <c:pt idx="35602">
                  <c:v>398.012109453249</c:v>
                </c:pt>
                <c:pt idx="35603">
                  <c:v>397.8182062813896</c:v>
                </c:pt>
                <c:pt idx="35604">
                  <c:v>399.14579924273</c:v>
                </c:pt>
                <c:pt idx="35605">
                  <c:v>397.7151029260392</c:v>
                </c:pt>
                <c:pt idx="35607">
                  <c:v>398.96206242677</c:v>
                </c:pt>
                <c:pt idx="35608">
                  <c:v>401.1205523367101</c:v>
                </c:pt>
                <c:pt idx="35609">
                  <c:v>397.3632272063999</c:v>
                </c:pt>
                <c:pt idx="35610">
                  <c:v>399.203076788409</c:v>
                </c:pt>
                <c:pt idx="35611">
                  <c:v>398.521129177929</c:v>
                </c:pt>
                <c:pt idx="35612">
                  <c:v>401.176954490299</c:v>
                </c:pt>
                <c:pt idx="35614">
                  <c:v>399.8072685851</c:v>
                </c:pt>
                <c:pt idx="35615">
                  <c:v>399.86163417343</c:v>
                </c:pt>
                <c:pt idx="35616">
                  <c:v>399.16493653723</c:v>
                </c:pt>
                <c:pt idx="35617">
                  <c:v>402.62229135654</c:v>
                </c:pt>
                <c:pt idx="35618">
                  <c:v>398.30626648255</c:v>
                </c:pt>
                <c:pt idx="35619">
                  <c:v>401.21358161717</c:v>
                </c:pt>
                <c:pt idx="35620">
                  <c:v>398.5433362806396</c:v>
                </c:pt>
                <c:pt idx="35621">
                  <c:v>401.79567389632</c:v>
                </c:pt>
                <c:pt idx="35622">
                  <c:v>398.76599500726</c:v>
                </c:pt>
                <c:pt idx="35623">
                  <c:v>399.9232172644091</c:v>
                </c:pt>
                <c:pt idx="35624">
                  <c:v>399.888856572989</c:v>
                </c:pt>
                <c:pt idx="35626">
                  <c:v>402.001788982289</c:v>
                </c:pt>
                <c:pt idx="35628">
                  <c:v>402.57747168062</c:v>
                </c:pt>
                <c:pt idx="35629">
                  <c:v>402.56407868143</c:v>
                </c:pt>
                <c:pt idx="35630">
                  <c:v>402.265402164</c:v>
                </c:pt>
                <c:pt idx="35631">
                  <c:v>403.35288093661</c:v>
                </c:pt>
                <c:pt idx="35632">
                  <c:v>402.1159184118699</c:v>
                </c:pt>
                <c:pt idx="35633">
                  <c:v>402.969067547239</c:v>
                </c:pt>
                <c:pt idx="35635">
                  <c:v>402.20504011969</c:v>
                </c:pt>
                <c:pt idx="35636">
                  <c:v>404.18242105174</c:v>
                </c:pt>
                <c:pt idx="35637">
                  <c:v>402.705179885999</c:v>
                </c:pt>
                <c:pt idx="35638">
                  <c:v>404.24474603109</c:v>
                </c:pt>
                <c:pt idx="35639">
                  <c:v>402.0823860783</c:v>
                </c:pt>
                <c:pt idx="35640">
                  <c:v>402.8883400081696</c:v>
                </c:pt>
                <c:pt idx="35641">
                  <c:v>402.715314207039</c:v>
                </c:pt>
                <c:pt idx="35642">
                  <c:v>402.1929392177199</c:v>
                </c:pt>
                <c:pt idx="35643">
                  <c:v>404.85146370574</c:v>
                </c:pt>
                <c:pt idx="35644">
                  <c:v>403.1093042669796</c:v>
                </c:pt>
                <c:pt idx="35645">
                  <c:v>405.879118654079</c:v>
                </c:pt>
                <c:pt idx="35646">
                  <c:v>401.5847950584699</c:v>
                </c:pt>
                <c:pt idx="35648">
                  <c:v>404.10043355607</c:v>
                </c:pt>
                <c:pt idx="35649">
                  <c:v>402.9903542774887</c:v>
                </c:pt>
                <c:pt idx="35650">
                  <c:v>405.3539576992</c:v>
                </c:pt>
                <c:pt idx="35651">
                  <c:v>401.51229384174</c:v>
                </c:pt>
                <c:pt idx="35652">
                  <c:v>404.73229723006</c:v>
                </c:pt>
                <c:pt idx="35653">
                  <c:v>404.6217676394901</c:v>
                </c:pt>
                <c:pt idx="35654">
                  <c:v>403.9925408549796</c:v>
                </c:pt>
                <c:pt idx="35655">
                  <c:v>402.44216907425</c:v>
                </c:pt>
                <c:pt idx="35656">
                  <c:v>402.45787133774</c:v>
                </c:pt>
                <c:pt idx="35657">
                  <c:v>406.32082006117</c:v>
                </c:pt>
                <c:pt idx="35658">
                  <c:v>402.3587875664301</c:v>
                </c:pt>
                <c:pt idx="35659">
                  <c:v>403.41394524574</c:v>
                </c:pt>
                <c:pt idx="35660">
                  <c:v>403.468508872899</c:v>
                </c:pt>
                <c:pt idx="35661">
                  <c:v>403.17793525635</c:v>
                </c:pt>
                <c:pt idx="35662">
                  <c:v>407.2005472690996</c:v>
                </c:pt>
                <c:pt idx="35663">
                  <c:v>404.159480533441</c:v>
                </c:pt>
                <c:pt idx="35664">
                  <c:v>404.13627220706</c:v>
                </c:pt>
                <c:pt idx="35665">
                  <c:v>404.2207239877</c:v>
                </c:pt>
                <c:pt idx="35666">
                  <c:v>404.9454175227499</c:v>
                </c:pt>
                <c:pt idx="35667">
                  <c:v>401.40980829889</c:v>
                </c:pt>
                <c:pt idx="35668">
                  <c:v>405.3402391849</c:v>
                </c:pt>
                <c:pt idx="35669">
                  <c:v>402.328554980269</c:v>
                </c:pt>
                <c:pt idx="35670">
                  <c:v>403.08554355535</c:v>
                </c:pt>
                <c:pt idx="35671">
                  <c:v>404.40419342114</c:v>
                </c:pt>
                <c:pt idx="35672">
                  <c:v>404.86794368598</c:v>
                </c:pt>
                <c:pt idx="35673">
                  <c:v>405.0293488879199</c:v>
                </c:pt>
                <c:pt idx="35674">
                  <c:v>406.0807791596199</c:v>
                </c:pt>
                <c:pt idx="35675">
                  <c:v>404.1559397620599</c:v>
                </c:pt>
                <c:pt idx="35676">
                  <c:v>408.8383727521689</c:v>
                </c:pt>
                <c:pt idx="35677">
                  <c:v>406.6651891031201</c:v>
                </c:pt>
                <c:pt idx="35678">
                  <c:v>407.9933536028291</c:v>
                </c:pt>
                <c:pt idx="35679">
                  <c:v>409.25773680788</c:v>
                </c:pt>
                <c:pt idx="35680">
                  <c:v>407.768599951939</c:v>
                </c:pt>
                <c:pt idx="35681">
                  <c:v>409.77355102074</c:v>
                </c:pt>
                <c:pt idx="35683">
                  <c:v>412.88667510199</c:v>
                </c:pt>
                <c:pt idx="35684">
                  <c:v>409.8278868361801</c:v>
                </c:pt>
                <c:pt idx="35685">
                  <c:v>412.1369070688696</c:v>
                </c:pt>
                <c:pt idx="35686">
                  <c:v>413.4577832177999</c:v>
                </c:pt>
                <c:pt idx="35688">
                  <c:v>411.84203200158</c:v>
                </c:pt>
                <c:pt idx="35689">
                  <c:v>413.47863445935</c:v>
                </c:pt>
                <c:pt idx="35690">
                  <c:v>411.4153073803199</c:v>
                </c:pt>
                <c:pt idx="35691">
                  <c:v>413.5737875795601</c:v>
                </c:pt>
                <c:pt idx="35692">
                  <c:v>412.90841402053</c:v>
                </c:pt>
                <c:pt idx="35693">
                  <c:v>414.52766709229</c:v>
                </c:pt>
                <c:pt idx="35694">
                  <c:v>416.484196871219</c:v>
                </c:pt>
                <c:pt idx="35695">
                  <c:v>414.1288318935</c:v>
                </c:pt>
                <c:pt idx="35696">
                  <c:v>416.2578463670301</c:v>
                </c:pt>
                <c:pt idx="35697">
                  <c:v>418.5945667811499</c:v>
                </c:pt>
                <c:pt idx="35698">
                  <c:v>417.1307491568999</c:v>
                </c:pt>
                <c:pt idx="35699">
                  <c:v>416.00951435856</c:v>
                </c:pt>
                <c:pt idx="35700">
                  <c:v>421.8497475128101</c:v>
                </c:pt>
                <c:pt idx="35701">
                  <c:v>419.861039720199</c:v>
                </c:pt>
                <c:pt idx="35702">
                  <c:v>418.471335255329</c:v>
                </c:pt>
                <c:pt idx="35703">
                  <c:v>421.4907709496491</c:v>
                </c:pt>
                <c:pt idx="35705">
                  <c:v>423.5227226107601</c:v>
                </c:pt>
                <c:pt idx="35706">
                  <c:v>425.55478854754</c:v>
                </c:pt>
                <c:pt idx="35707">
                  <c:v>424.31688962452</c:v>
                </c:pt>
                <c:pt idx="35708">
                  <c:v>423.64605021696</c:v>
                </c:pt>
                <c:pt idx="35709">
                  <c:v>426.84181559236</c:v>
                </c:pt>
                <c:pt idx="35710">
                  <c:v>425.89765481989</c:v>
                </c:pt>
                <c:pt idx="35711">
                  <c:v>424.9070086886699</c:v>
                </c:pt>
                <c:pt idx="35712">
                  <c:v>427.1158175178799</c:v>
                </c:pt>
                <c:pt idx="35713">
                  <c:v>429.89462046832</c:v>
                </c:pt>
                <c:pt idx="35714">
                  <c:v>428.35436870028</c:v>
                </c:pt>
                <c:pt idx="35715">
                  <c:v>427.97827255386</c:v>
                </c:pt>
                <c:pt idx="35717">
                  <c:v>429.790614262169</c:v>
                </c:pt>
                <c:pt idx="35718">
                  <c:v>428.42452630945</c:v>
                </c:pt>
                <c:pt idx="35719">
                  <c:v>431.3400169945099</c:v>
                </c:pt>
                <c:pt idx="35720">
                  <c:v>433.3385039787191</c:v>
                </c:pt>
                <c:pt idx="35721">
                  <c:v>433.0197223666401</c:v>
                </c:pt>
                <c:pt idx="35722">
                  <c:v>432.06470675378</c:v>
                </c:pt>
                <c:pt idx="35723">
                  <c:v>434.8527645129</c:v>
                </c:pt>
                <c:pt idx="35724">
                  <c:v>433.62015456393</c:v>
                </c:pt>
                <c:pt idx="35725">
                  <c:v>433.6266878809401</c:v>
                </c:pt>
                <c:pt idx="35726">
                  <c:v>437.22382550993</c:v>
                </c:pt>
                <c:pt idx="35727">
                  <c:v>436.39806908581</c:v>
                </c:pt>
                <c:pt idx="35728">
                  <c:v>436.0055098645796</c:v>
                </c:pt>
                <c:pt idx="35729">
                  <c:v>434.3082421146301</c:v>
                </c:pt>
                <c:pt idx="35730">
                  <c:v>437.683937340379</c:v>
                </c:pt>
                <c:pt idx="35732">
                  <c:v>439.45889915955</c:v>
                </c:pt>
                <c:pt idx="35733">
                  <c:v>438.87538564878</c:v>
                </c:pt>
                <c:pt idx="35734">
                  <c:v>442.08398263393</c:v>
                </c:pt>
                <c:pt idx="35736">
                  <c:v>439.62476204761</c:v>
                </c:pt>
                <c:pt idx="35737">
                  <c:v>442.17117112955</c:v>
                </c:pt>
                <c:pt idx="35738">
                  <c:v>441.1437034545999</c:v>
                </c:pt>
                <c:pt idx="35741">
                  <c:v>447.65722917167</c:v>
                </c:pt>
                <c:pt idx="35742">
                  <c:v>446.0852433199101</c:v>
                </c:pt>
                <c:pt idx="35743">
                  <c:v>445.1598191954603</c:v>
                </c:pt>
                <c:pt idx="35744">
                  <c:v>448.81012121796</c:v>
                </c:pt>
                <c:pt idx="35745">
                  <c:v>447.18211005987</c:v>
                </c:pt>
                <c:pt idx="35746">
                  <c:v>446.2655652856699</c:v>
                </c:pt>
                <c:pt idx="35747">
                  <c:v>444.688371548329</c:v>
                </c:pt>
                <c:pt idx="35748">
                  <c:v>447.62278162985</c:v>
                </c:pt>
                <c:pt idx="35749">
                  <c:v>447.291110796709</c:v>
                </c:pt>
                <c:pt idx="35750">
                  <c:v>446.20252285661</c:v>
                </c:pt>
                <c:pt idx="35752">
                  <c:v>449.025387922219</c:v>
                </c:pt>
                <c:pt idx="35753">
                  <c:v>448.17151167987</c:v>
                </c:pt>
                <c:pt idx="35754">
                  <c:v>447.2431834023399</c:v>
                </c:pt>
                <c:pt idx="35756">
                  <c:v>448.29829988181</c:v>
                </c:pt>
                <c:pt idx="35757">
                  <c:v>447.9624835362501</c:v>
                </c:pt>
                <c:pt idx="35758">
                  <c:v>452.2326281371899</c:v>
                </c:pt>
                <c:pt idx="35759">
                  <c:v>451.56597639027</c:v>
                </c:pt>
                <c:pt idx="35761">
                  <c:v>449.88899822141</c:v>
                </c:pt>
                <c:pt idx="35762">
                  <c:v>448.74186805921</c:v>
                </c:pt>
                <c:pt idx="35763">
                  <c:v>448.32689054684</c:v>
                </c:pt>
                <c:pt idx="35764">
                  <c:v>447.56263910092</c:v>
                </c:pt>
                <c:pt idx="35765">
                  <c:v>451.09188828379</c:v>
                </c:pt>
                <c:pt idx="35766">
                  <c:v>449.6691277608899</c:v>
                </c:pt>
                <c:pt idx="35767">
                  <c:v>448.56989180977</c:v>
                </c:pt>
                <c:pt idx="35768">
                  <c:v>448.0011781558296</c:v>
                </c:pt>
                <c:pt idx="35769">
                  <c:v>452.1877241895101</c:v>
                </c:pt>
                <c:pt idx="35770">
                  <c:v>451.7663931680889</c:v>
                </c:pt>
                <c:pt idx="35771">
                  <c:v>448.11677659776</c:v>
                </c:pt>
                <c:pt idx="35772">
                  <c:v>445.4042350229599</c:v>
                </c:pt>
                <c:pt idx="35774">
                  <c:v>448.64518922053</c:v>
                </c:pt>
                <c:pt idx="35775">
                  <c:v>448.7040371417899</c:v>
                </c:pt>
                <c:pt idx="35776">
                  <c:v>452.18203042695</c:v>
                </c:pt>
                <c:pt idx="35779">
                  <c:v>452.0240416287201</c:v>
                </c:pt>
                <c:pt idx="35780">
                  <c:v>453.622301908599</c:v>
                </c:pt>
                <c:pt idx="35781">
                  <c:v>452.81865073485</c:v>
                </c:pt>
                <c:pt idx="35782">
                  <c:v>448.10473451688</c:v>
                </c:pt>
                <c:pt idx="35783">
                  <c:v>451.84444965556</c:v>
                </c:pt>
                <c:pt idx="35786">
                  <c:v>454.3607469623599</c:v>
                </c:pt>
                <c:pt idx="35787">
                  <c:v>454.2818605538801</c:v>
                </c:pt>
                <c:pt idx="35788">
                  <c:v>453.2334552741696</c:v>
                </c:pt>
                <c:pt idx="35789">
                  <c:v>452.2091702284</c:v>
                </c:pt>
                <c:pt idx="35790">
                  <c:v>453.5806087634899</c:v>
                </c:pt>
                <c:pt idx="35791">
                  <c:v>453.3580117816791</c:v>
                </c:pt>
                <c:pt idx="35792">
                  <c:v>451.45182295094</c:v>
                </c:pt>
                <c:pt idx="35793">
                  <c:v>451.3001545487991</c:v>
                </c:pt>
                <c:pt idx="35794">
                  <c:v>454.25364409573</c:v>
                </c:pt>
                <c:pt idx="35795">
                  <c:v>454.05046026326</c:v>
                </c:pt>
                <c:pt idx="35796">
                  <c:v>453.15504119929</c:v>
                </c:pt>
                <c:pt idx="35797">
                  <c:v>453.9396253603101</c:v>
                </c:pt>
                <c:pt idx="35798">
                  <c:v>453.1950530255</c:v>
                </c:pt>
                <c:pt idx="35799">
                  <c:v>452.3392998858401</c:v>
                </c:pt>
                <c:pt idx="35800">
                  <c:v>451.972398061659</c:v>
                </c:pt>
                <c:pt idx="35801">
                  <c:v>455.42228013105</c:v>
                </c:pt>
                <c:pt idx="35802">
                  <c:v>454.7836892833701</c:v>
                </c:pt>
                <c:pt idx="35803">
                  <c:v>451.2362335749496</c:v>
                </c:pt>
                <c:pt idx="35804">
                  <c:v>451.90491650588</c:v>
                </c:pt>
                <c:pt idx="35805">
                  <c:v>453.3989526535699</c:v>
                </c:pt>
                <c:pt idx="35806">
                  <c:v>453.6347906316901</c:v>
                </c:pt>
                <c:pt idx="35807">
                  <c:v>454.05409945564</c:v>
                </c:pt>
                <c:pt idx="35808">
                  <c:v>456.8554515319801</c:v>
                </c:pt>
                <c:pt idx="35809">
                  <c:v>456.967778844489</c:v>
                </c:pt>
                <c:pt idx="35810">
                  <c:v>452.2361973602087</c:v>
                </c:pt>
                <c:pt idx="35811">
                  <c:v>451.58304555541</c:v>
                </c:pt>
                <c:pt idx="35812">
                  <c:v>454.7469207997101</c:v>
                </c:pt>
                <c:pt idx="35813">
                  <c:v>454.4446773941101</c:v>
                </c:pt>
                <c:pt idx="35814">
                  <c:v>453.85097660257</c:v>
                </c:pt>
                <c:pt idx="35815">
                  <c:v>457.899735847409</c:v>
                </c:pt>
                <c:pt idx="35816">
                  <c:v>457.0904247101</c:v>
                </c:pt>
                <c:pt idx="35817">
                  <c:v>456.2206404841</c:v>
                </c:pt>
                <c:pt idx="35819">
                  <c:v>455.8736292985699</c:v>
                </c:pt>
                <c:pt idx="35820">
                  <c:v>456.510936048779</c:v>
                </c:pt>
                <c:pt idx="35821">
                  <c:v>482.236388176129</c:v>
                </c:pt>
                <c:pt idx="35823">
                  <c:v>543.83014774818</c:v>
                </c:pt>
                <c:pt idx="35824">
                  <c:v>532.8953357106</c:v>
                </c:pt>
                <c:pt idx="35825">
                  <c:v>526.4859401847689</c:v>
                </c:pt>
                <c:pt idx="35826">
                  <c:v>529.70759785875</c:v>
                </c:pt>
                <c:pt idx="35827">
                  <c:v>529.38404426251</c:v>
                </c:pt>
                <c:pt idx="35828">
                  <c:v>529.9132967145388</c:v>
                </c:pt>
                <c:pt idx="35829">
                  <c:v>526.90027536757</c:v>
                </c:pt>
                <c:pt idx="35830">
                  <c:v>528.63180651977</c:v>
                </c:pt>
                <c:pt idx="35831">
                  <c:v>528.0812271222084</c:v>
                </c:pt>
                <c:pt idx="35832">
                  <c:v>523.71389389182</c:v>
                </c:pt>
                <c:pt idx="35833">
                  <c:v>523.77893580869</c:v>
                </c:pt>
                <c:pt idx="35834">
                  <c:v>525.03574986108</c:v>
                </c:pt>
                <c:pt idx="35835">
                  <c:v>524.09775374533</c:v>
                </c:pt>
                <c:pt idx="35836">
                  <c:v>522.80401311628</c:v>
                </c:pt>
                <c:pt idx="35837">
                  <c:v>528.90465565419</c:v>
                </c:pt>
                <c:pt idx="35838">
                  <c:v>526.5776916932389</c:v>
                </c:pt>
                <c:pt idx="35839">
                  <c:v>525.0673611592389</c:v>
                </c:pt>
                <c:pt idx="35840">
                  <c:v>524.6642173187</c:v>
                </c:pt>
                <c:pt idx="35841">
                  <c:v>523.77484862342</c:v>
                </c:pt>
                <c:pt idx="35842">
                  <c:v>523.99719622412</c:v>
                </c:pt>
                <c:pt idx="35843">
                  <c:v>522.6361404512094</c:v>
                </c:pt>
                <c:pt idx="35844">
                  <c:v>526.92097086589</c:v>
                </c:pt>
                <c:pt idx="35845">
                  <c:v>525.8950553542094</c:v>
                </c:pt>
                <c:pt idx="35846">
                  <c:v>524.8309035989</c:v>
                </c:pt>
                <c:pt idx="35847">
                  <c:v>524.30008587079</c:v>
                </c:pt>
                <c:pt idx="35848">
                  <c:v>527.71125439831</c:v>
                </c:pt>
                <c:pt idx="35849">
                  <c:v>527.3510136892683</c:v>
                </c:pt>
                <c:pt idx="35850">
                  <c:v>524.96352567205</c:v>
                </c:pt>
                <c:pt idx="35851">
                  <c:v>527.404394337681</c:v>
                </c:pt>
                <c:pt idx="35852">
                  <c:v>521.9213604143594</c:v>
                </c:pt>
                <c:pt idx="35854">
                  <c:v>519.79152667125</c:v>
                </c:pt>
                <c:pt idx="35855">
                  <c:v>523.9361618395687</c:v>
                </c:pt>
                <c:pt idx="35856">
                  <c:v>524.1786794138301</c:v>
                </c:pt>
                <c:pt idx="35857">
                  <c:v>522.79648115346</c:v>
                </c:pt>
                <c:pt idx="35858">
                  <c:v>527.1116990002494</c:v>
                </c:pt>
                <c:pt idx="35859">
                  <c:v>527.06104831811</c:v>
                </c:pt>
                <c:pt idx="35860">
                  <c:v>525.4338211260001</c:v>
                </c:pt>
                <c:pt idx="35861">
                  <c:v>523.34638755292</c:v>
                </c:pt>
                <c:pt idx="35863">
                  <c:v>519.0483208934883</c:v>
                </c:pt>
                <c:pt idx="35864">
                  <c:v>518.50887844294</c:v>
                </c:pt>
                <c:pt idx="35865">
                  <c:v>522.0599180457689</c:v>
                </c:pt>
                <c:pt idx="35867">
                  <c:v>519.63440509158</c:v>
                </c:pt>
                <c:pt idx="35868">
                  <c:v>518.3444509246001</c:v>
                </c:pt>
                <c:pt idx="35869">
                  <c:v>521.61439650139</c:v>
                </c:pt>
                <c:pt idx="35870">
                  <c:v>521.24890341377</c:v>
                </c:pt>
                <c:pt idx="35872">
                  <c:v>525.08185884973</c:v>
                </c:pt>
                <c:pt idx="35873">
                  <c:v>522.46915630665</c:v>
                </c:pt>
                <c:pt idx="35874">
                  <c:v>518.41182397602</c:v>
                </c:pt>
                <c:pt idx="35875">
                  <c:v>522.01559010808</c:v>
                </c:pt>
                <c:pt idx="35878">
                  <c:v>517.61358099535</c:v>
                </c:pt>
                <c:pt idx="35880">
                  <c:v>521.1853294147</c:v>
                </c:pt>
                <c:pt idx="35881">
                  <c:v>519.89083429652</c:v>
                </c:pt>
                <c:pt idx="35882">
                  <c:v>523.00994990658</c:v>
                </c:pt>
                <c:pt idx="35883">
                  <c:v>523.3600053900687</c:v>
                </c:pt>
                <c:pt idx="35884">
                  <c:v>523.8139655967001</c:v>
                </c:pt>
                <c:pt idx="35885">
                  <c:v>528.61302127929</c:v>
                </c:pt>
                <c:pt idx="35886">
                  <c:v>529.5321391399989</c:v>
                </c:pt>
                <c:pt idx="35887">
                  <c:v>528.95390550328</c:v>
                </c:pt>
                <c:pt idx="35888">
                  <c:v>527.5842293972094</c:v>
                </c:pt>
                <c:pt idx="35889">
                  <c:v>528.4792523158201</c:v>
                </c:pt>
                <c:pt idx="35890">
                  <c:v>527.39908961317</c:v>
                </c:pt>
                <c:pt idx="35891">
                  <c:v>532.37932766679</c:v>
                </c:pt>
                <c:pt idx="35892">
                  <c:v>539.32257877116</c:v>
                </c:pt>
                <c:pt idx="35893">
                  <c:v>548.3313847522094</c:v>
                </c:pt>
                <c:pt idx="35894">
                  <c:v>543.52033391797</c:v>
                </c:pt>
                <c:pt idx="35895">
                  <c:v>536.62286164765</c:v>
                </c:pt>
                <c:pt idx="35896">
                  <c:v>528.21133523302</c:v>
                </c:pt>
                <c:pt idx="35897">
                  <c:v>511.9449250988</c:v>
                </c:pt>
                <c:pt idx="35898">
                  <c:v>489.00569165304</c:v>
                </c:pt>
                <c:pt idx="35899">
                  <c:v>466.80143163564</c:v>
                </c:pt>
                <c:pt idx="35900">
                  <c:v>457.1304895694401</c:v>
                </c:pt>
                <c:pt idx="35903">
                  <c:v>449.9815405122988</c:v>
                </c:pt>
                <c:pt idx="35904">
                  <c:v>448.3415135790099</c:v>
                </c:pt>
                <c:pt idx="35905">
                  <c:v>448.07721780625</c:v>
                </c:pt>
                <c:pt idx="35906">
                  <c:v>448.15625187028</c:v>
                </c:pt>
                <c:pt idx="35908">
                  <c:v>449.21904539535</c:v>
                </c:pt>
                <c:pt idx="35909">
                  <c:v>448.32360955641</c:v>
                </c:pt>
                <c:pt idx="35910">
                  <c:v>451.6174262588796</c:v>
                </c:pt>
                <c:pt idx="35911">
                  <c:v>451.0006711726401</c:v>
                </c:pt>
                <c:pt idx="35912">
                  <c:v>448.7901636601096</c:v>
                </c:pt>
                <c:pt idx="35913">
                  <c:v>447.66349983905</c:v>
                </c:pt>
                <c:pt idx="35914">
                  <c:v>451.481807146509</c:v>
                </c:pt>
                <c:pt idx="35916">
                  <c:v>445.6619092459599</c:v>
                </c:pt>
                <c:pt idx="35917">
                  <c:v>449.34860066605</c:v>
                </c:pt>
                <c:pt idx="35918">
                  <c:v>447.60249301413</c:v>
                </c:pt>
                <c:pt idx="35919">
                  <c:v>446.57380866226</c:v>
                </c:pt>
                <c:pt idx="35920">
                  <c:v>445.274378152629</c:v>
                </c:pt>
                <c:pt idx="35921">
                  <c:v>448.58256752842</c:v>
                </c:pt>
                <c:pt idx="35922">
                  <c:v>447.54554018992</c:v>
                </c:pt>
                <c:pt idx="35923">
                  <c:v>445.7912177682182</c:v>
                </c:pt>
                <c:pt idx="35924">
                  <c:v>449.5258367445991</c:v>
                </c:pt>
                <c:pt idx="35925">
                  <c:v>448.820279742069</c:v>
                </c:pt>
                <c:pt idx="35926">
                  <c:v>447.97242127646</c:v>
                </c:pt>
                <c:pt idx="35927">
                  <c:v>447.19291972884</c:v>
                </c:pt>
                <c:pt idx="35929">
                  <c:v>448.780295840879</c:v>
                </c:pt>
                <c:pt idx="35930">
                  <c:v>448.36330102502</c:v>
                </c:pt>
                <c:pt idx="35931">
                  <c:v>446.0014339015991</c:v>
                </c:pt>
                <c:pt idx="35932">
                  <c:v>447.1137183348401</c:v>
                </c:pt>
                <c:pt idx="35933">
                  <c:v>446.6086503915</c:v>
                </c:pt>
                <c:pt idx="35934">
                  <c:v>445.54943073514</c:v>
                </c:pt>
                <c:pt idx="35935">
                  <c:v>448.64808683998</c:v>
                </c:pt>
                <c:pt idx="35936">
                  <c:v>447.32286639772</c:v>
                </c:pt>
                <c:pt idx="35937">
                  <c:v>447.2078122891</c:v>
                </c:pt>
                <c:pt idx="35938">
                  <c:v>446.73662253806</c:v>
                </c:pt>
                <c:pt idx="35940">
                  <c:v>448.801186446519</c:v>
                </c:pt>
                <c:pt idx="35941">
                  <c:v>448.0436658428999</c:v>
                </c:pt>
                <c:pt idx="35942">
                  <c:v>448.35331987606</c:v>
                </c:pt>
                <c:pt idx="35943">
                  <c:v>451.4593020523996</c:v>
                </c:pt>
                <c:pt idx="35944">
                  <c:v>451.43287138864</c:v>
                </c:pt>
                <c:pt idx="35945">
                  <c:v>446.0657805413001</c:v>
                </c:pt>
                <c:pt idx="35946">
                  <c:v>445.405254128199</c:v>
                </c:pt>
                <c:pt idx="35947">
                  <c:v>445.2792671694</c:v>
                </c:pt>
                <c:pt idx="35948">
                  <c:v>449.12994267102</c:v>
                </c:pt>
                <c:pt idx="35949">
                  <c:v>448.36006930728</c:v>
                </c:pt>
                <c:pt idx="35950">
                  <c:v>448.75995416532</c:v>
                </c:pt>
                <c:pt idx="35951">
                  <c:v>446.74602009616</c:v>
                </c:pt>
                <c:pt idx="35953">
                  <c:v>449.43993363344</c:v>
                </c:pt>
                <c:pt idx="35954">
                  <c:v>444.77723339144</c:v>
                </c:pt>
                <c:pt idx="35955">
                  <c:v>448.39161313748</c:v>
                </c:pt>
                <c:pt idx="35956">
                  <c:v>447.85745526358</c:v>
                </c:pt>
                <c:pt idx="35957">
                  <c:v>446.4313666693</c:v>
                </c:pt>
                <c:pt idx="35958">
                  <c:v>446.05597067856</c:v>
                </c:pt>
                <c:pt idx="35959">
                  <c:v>448.4823515215991</c:v>
                </c:pt>
                <c:pt idx="35960">
                  <c:v>448.5413248793401</c:v>
                </c:pt>
                <c:pt idx="35961">
                  <c:v>447.80176063536</c:v>
                </c:pt>
                <c:pt idx="35962">
                  <c:v>268.3408292722255</c:v>
                </c:pt>
                <c:pt idx="35963">
                  <c:v>269.8207590546936</c:v>
                </c:pt>
                <c:pt idx="36142">
                  <c:v>228.0887325433514</c:v>
                </c:pt>
                <c:pt idx="36143">
                  <c:v>278.5712818669</c:v>
                </c:pt>
                <c:pt idx="36144">
                  <c:v>457.075594416119</c:v>
                </c:pt>
                <c:pt idx="36145">
                  <c:v>459.818225958629</c:v>
                </c:pt>
                <c:pt idx="36146">
                  <c:v>458.75971789321</c:v>
                </c:pt>
                <c:pt idx="36147">
                  <c:v>458.04364710736</c:v>
                </c:pt>
                <c:pt idx="36148">
                  <c:v>456.21563231336</c:v>
                </c:pt>
                <c:pt idx="36150">
                  <c:v>459.7526901060101</c:v>
                </c:pt>
                <c:pt idx="36151">
                  <c:v>458.396214669289</c:v>
                </c:pt>
                <c:pt idx="36152">
                  <c:v>461.44056102707</c:v>
                </c:pt>
                <c:pt idx="36154">
                  <c:v>459.9059900641699</c:v>
                </c:pt>
                <c:pt idx="36155">
                  <c:v>459.04428503528</c:v>
                </c:pt>
                <c:pt idx="36156">
                  <c:v>457.74784381609</c:v>
                </c:pt>
                <c:pt idx="36157">
                  <c:v>456.42980818157</c:v>
                </c:pt>
                <c:pt idx="36158">
                  <c:v>456.3381735125788</c:v>
                </c:pt>
                <c:pt idx="36159">
                  <c:v>461.34106782245</c:v>
                </c:pt>
                <c:pt idx="36161">
                  <c:v>459.62756454272</c:v>
                </c:pt>
                <c:pt idx="36162">
                  <c:v>458.0259989732091</c:v>
                </c:pt>
                <c:pt idx="36163">
                  <c:v>462.24277861557</c:v>
                </c:pt>
                <c:pt idx="36164">
                  <c:v>461.1311624469291</c:v>
                </c:pt>
                <c:pt idx="36166">
                  <c:v>459.4244978182791</c:v>
                </c:pt>
                <c:pt idx="36167">
                  <c:v>461.981971355649</c:v>
                </c:pt>
                <c:pt idx="36168">
                  <c:v>459.031163492149</c:v>
                </c:pt>
                <c:pt idx="36169">
                  <c:v>457.9051154074288</c:v>
                </c:pt>
                <c:pt idx="36170">
                  <c:v>456.8363248104891</c:v>
                </c:pt>
                <c:pt idx="36171">
                  <c:v>461.15465792628</c:v>
                </c:pt>
                <c:pt idx="36172">
                  <c:v>461.1178607798603</c:v>
                </c:pt>
                <c:pt idx="36174">
                  <c:v>459.17061505198</c:v>
                </c:pt>
                <c:pt idx="36175">
                  <c:v>463.958071717649</c:v>
                </c:pt>
                <c:pt idx="36176">
                  <c:v>464.0346916412</c:v>
                </c:pt>
                <c:pt idx="36177">
                  <c:v>459.2429464022791</c:v>
                </c:pt>
                <c:pt idx="36178">
                  <c:v>458.36996052438</c:v>
                </c:pt>
                <c:pt idx="36179">
                  <c:v>461.67727212988</c:v>
                </c:pt>
                <c:pt idx="36180">
                  <c:v>461.0736130910796</c:v>
                </c:pt>
                <c:pt idx="36181">
                  <c:v>459.7048951409301</c:v>
                </c:pt>
                <c:pt idx="36182">
                  <c:v>463.8224392744399</c:v>
                </c:pt>
                <c:pt idx="36183">
                  <c:v>462.91164568447</c:v>
                </c:pt>
                <c:pt idx="36184">
                  <c:v>462.4293389491784</c:v>
                </c:pt>
                <c:pt idx="36185">
                  <c:v>462.6740528990001</c:v>
                </c:pt>
                <c:pt idx="36186">
                  <c:v>461.7050984454191</c:v>
                </c:pt>
                <c:pt idx="36188">
                  <c:v>459.4318465405696</c:v>
                </c:pt>
                <c:pt idx="36189">
                  <c:v>462.91501608904</c:v>
                </c:pt>
                <c:pt idx="36190">
                  <c:v>461.9118191920599</c:v>
                </c:pt>
                <c:pt idx="36191">
                  <c:v>461.66076138161</c:v>
                </c:pt>
                <c:pt idx="36192">
                  <c:v>466.4512570969499</c:v>
                </c:pt>
                <c:pt idx="36193">
                  <c:v>463.89623118277</c:v>
                </c:pt>
                <c:pt idx="36194">
                  <c:v>461.0363076280091</c:v>
                </c:pt>
                <c:pt idx="36196">
                  <c:v>464.599373906219</c:v>
                </c:pt>
                <c:pt idx="36197">
                  <c:v>463.01058900023</c:v>
                </c:pt>
                <c:pt idx="36198">
                  <c:v>462.2620390777599</c:v>
                </c:pt>
                <c:pt idx="36199">
                  <c:v>466.13884640582</c:v>
                </c:pt>
                <c:pt idx="36200">
                  <c:v>462.28283417075</c:v>
                </c:pt>
                <c:pt idx="36201">
                  <c:v>461.60756480798</c:v>
                </c:pt>
                <c:pt idx="36202">
                  <c:v>464.6605750500099</c:v>
                </c:pt>
                <c:pt idx="36203">
                  <c:v>464.29581722431</c:v>
                </c:pt>
                <c:pt idx="36204">
                  <c:v>462.16885451416</c:v>
                </c:pt>
                <c:pt idx="36205">
                  <c:v>466.6206692795501</c:v>
                </c:pt>
                <c:pt idx="36206">
                  <c:v>465.87005959011</c:v>
                </c:pt>
                <c:pt idx="36207">
                  <c:v>464.82149836576</c:v>
                </c:pt>
                <c:pt idx="36208">
                  <c:v>463.83749734998</c:v>
                </c:pt>
                <c:pt idx="36209">
                  <c:v>464.93144311137</c:v>
                </c:pt>
                <c:pt idx="36210">
                  <c:v>463.88901629602</c:v>
                </c:pt>
                <c:pt idx="36211">
                  <c:v>463.13487999497</c:v>
                </c:pt>
                <c:pt idx="36212">
                  <c:v>467.4184020870096</c:v>
                </c:pt>
                <c:pt idx="36213">
                  <c:v>466.55900754516</c:v>
                </c:pt>
                <c:pt idx="36214">
                  <c:v>465.4926845518</c:v>
                </c:pt>
                <c:pt idx="36215">
                  <c:v>464.08134365514</c:v>
                </c:pt>
                <c:pt idx="36216">
                  <c:v>465.293497142309</c:v>
                </c:pt>
                <c:pt idx="36217">
                  <c:v>463.4719423590699</c:v>
                </c:pt>
                <c:pt idx="36218">
                  <c:v>463.0360687084991</c:v>
                </c:pt>
                <c:pt idx="36219">
                  <c:v>467.37174280421</c:v>
                </c:pt>
                <c:pt idx="36220">
                  <c:v>465.7077649292999</c:v>
                </c:pt>
                <c:pt idx="36221">
                  <c:v>465.4273827216296</c:v>
                </c:pt>
                <c:pt idx="36222">
                  <c:v>469.3174712027101</c:v>
                </c:pt>
                <c:pt idx="36223">
                  <c:v>465.12076007055</c:v>
                </c:pt>
                <c:pt idx="36224">
                  <c:v>464.09176265452</c:v>
                </c:pt>
                <c:pt idx="36225">
                  <c:v>464.70588639982</c:v>
                </c:pt>
                <c:pt idx="36226">
                  <c:v>468.1722254722699</c:v>
                </c:pt>
                <c:pt idx="36227">
                  <c:v>467.38793255938</c:v>
                </c:pt>
                <c:pt idx="36228">
                  <c:v>466.21942031902</c:v>
                </c:pt>
                <c:pt idx="36229">
                  <c:v>466.8641717328</c:v>
                </c:pt>
                <c:pt idx="36230">
                  <c:v>466.3707648012401</c:v>
                </c:pt>
                <c:pt idx="36231">
                  <c:v>465.27692003741</c:v>
                </c:pt>
                <c:pt idx="36232">
                  <c:v>464.29744608896</c:v>
                </c:pt>
                <c:pt idx="36233">
                  <c:v>468.3680664821599</c:v>
                </c:pt>
                <c:pt idx="36234">
                  <c:v>467.4087111189291</c:v>
                </c:pt>
                <c:pt idx="36235">
                  <c:v>466.5268006087001</c:v>
                </c:pt>
                <c:pt idx="36236">
                  <c:v>466.45736996479</c:v>
                </c:pt>
                <c:pt idx="36237">
                  <c:v>465.3024273769799</c:v>
                </c:pt>
                <c:pt idx="36238">
                  <c:v>464.62553112604</c:v>
                </c:pt>
                <c:pt idx="36239">
                  <c:v>469.7552482734401</c:v>
                </c:pt>
                <c:pt idx="36241">
                  <c:v>469.1155043848301</c:v>
                </c:pt>
                <c:pt idx="36242">
                  <c:v>478.1180270426696</c:v>
                </c:pt>
                <c:pt idx="36243">
                  <c:v>482.9526033631101</c:v>
                </c:pt>
                <c:pt idx="36244">
                  <c:v>491.50958329332</c:v>
                </c:pt>
                <c:pt idx="36245">
                  <c:v>506.2072874421492</c:v>
                </c:pt>
                <c:pt idx="36246">
                  <c:v>527.14538087494</c:v>
                </c:pt>
                <c:pt idx="36247">
                  <c:v>534.60343117902</c:v>
                </c:pt>
                <c:pt idx="36248">
                  <c:v>538.3433882980901</c:v>
                </c:pt>
                <c:pt idx="36249">
                  <c:v>544.4955221140889</c:v>
                </c:pt>
                <c:pt idx="36250">
                  <c:v>553.63871387627</c:v>
                </c:pt>
                <c:pt idx="36252">
                  <c:v>545.17938085378</c:v>
                </c:pt>
                <c:pt idx="36253">
                  <c:v>542.8502685102887</c:v>
                </c:pt>
                <c:pt idx="36254">
                  <c:v>543.84336452955</c:v>
                </c:pt>
                <c:pt idx="36255">
                  <c:v>546.0070050951688</c:v>
                </c:pt>
                <c:pt idx="36256">
                  <c:v>545.9850613247701</c:v>
                </c:pt>
                <c:pt idx="36258">
                  <c:v>552.2060842918</c:v>
                </c:pt>
                <c:pt idx="36259">
                  <c:v>546.1192301958594</c:v>
                </c:pt>
                <c:pt idx="36260">
                  <c:v>547.92453133684</c:v>
                </c:pt>
                <c:pt idx="36261">
                  <c:v>558.65639858001</c:v>
                </c:pt>
                <c:pt idx="36262">
                  <c:v>561.61195979819</c:v>
                </c:pt>
                <c:pt idx="36263">
                  <c:v>562.98389895479</c:v>
                </c:pt>
                <c:pt idx="36264">
                  <c:v>561.71058044605</c:v>
                </c:pt>
                <c:pt idx="36265">
                  <c:v>562.9417414153194</c:v>
                </c:pt>
                <c:pt idx="36266">
                  <c:v>562.57156835013</c:v>
                </c:pt>
                <c:pt idx="36267">
                  <c:v>561.79707200821</c:v>
                </c:pt>
                <c:pt idx="36268">
                  <c:v>561.0186134192094</c:v>
                </c:pt>
                <c:pt idx="36269">
                  <c:v>559.45563535569</c:v>
                </c:pt>
                <c:pt idx="36270">
                  <c:v>546.9625813221601</c:v>
                </c:pt>
                <c:pt idx="36271">
                  <c:v>533.5454661996089</c:v>
                </c:pt>
                <c:pt idx="36272">
                  <c:v>518.79818997248</c:v>
                </c:pt>
                <c:pt idx="36273">
                  <c:v>508.3719999574591</c:v>
                </c:pt>
                <c:pt idx="36274">
                  <c:v>503.15449202748</c:v>
                </c:pt>
                <c:pt idx="36275">
                  <c:v>499.2709368942699</c:v>
                </c:pt>
                <c:pt idx="36277">
                  <c:v>493.041375347629</c:v>
                </c:pt>
                <c:pt idx="36278">
                  <c:v>484.67164123521</c:v>
                </c:pt>
                <c:pt idx="36279">
                  <c:v>477.1494266668203</c:v>
                </c:pt>
                <c:pt idx="36280">
                  <c:v>473.10860618032</c:v>
                </c:pt>
                <c:pt idx="36281">
                  <c:v>469.7738542146892</c:v>
                </c:pt>
                <c:pt idx="36282">
                  <c:v>467.388038362499</c:v>
                </c:pt>
                <c:pt idx="36284">
                  <c:v>469.7556654103101</c:v>
                </c:pt>
                <c:pt idx="36285">
                  <c:v>468.72976732841</c:v>
                </c:pt>
                <c:pt idx="36286">
                  <c:v>472.65392815649</c:v>
                </c:pt>
                <c:pt idx="36287">
                  <c:v>468.26040231786</c:v>
                </c:pt>
                <c:pt idx="36288">
                  <c:v>466.54262747315</c:v>
                </c:pt>
                <c:pt idx="36289">
                  <c:v>466.1682590786191</c:v>
                </c:pt>
                <c:pt idx="36292">
                  <c:v>469.698369981199</c:v>
                </c:pt>
                <c:pt idx="36294">
                  <c:v>468.85984203489</c:v>
                </c:pt>
                <c:pt idx="36295">
                  <c:v>467.23688344312</c:v>
                </c:pt>
                <c:pt idx="36296">
                  <c:v>466.39256298035</c:v>
                </c:pt>
                <c:pt idx="36298">
                  <c:v>469.77203594486</c:v>
                </c:pt>
                <c:pt idx="36299">
                  <c:v>469.0452857374001</c:v>
                </c:pt>
                <c:pt idx="36300">
                  <c:v>468.6480288320501</c:v>
                </c:pt>
                <c:pt idx="36301">
                  <c:v>467.54471531645</c:v>
                </c:pt>
                <c:pt idx="36302">
                  <c:v>466.739114219179</c:v>
                </c:pt>
                <c:pt idx="36303">
                  <c:v>465.90528651231</c:v>
                </c:pt>
                <c:pt idx="36304">
                  <c:v>469.0751922000699</c:v>
                </c:pt>
                <c:pt idx="36305">
                  <c:v>468.10944080021</c:v>
                </c:pt>
                <c:pt idx="36306">
                  <c:v>467.39063137335</c:v>
                </c:pt>
                <c:pt idx="36307">
                  <c:v>472.65506813063</c:v>
                </c:pt>
                <c:pt idx="36308">
                  <c:v>467.7333730232396</c:v>
                </c:pt>
                <c:pt idx="36309">
                  <c:v>467.66982854519</c:v>
                </c:pt>
                <c:pt idx="36310">
                  <c:v>466.3730447835801</c:v>
                </c:pt>
                <c:pt idx="36311">
                  <c:v>466.2442252941301</c:v>
                </c:pt>
                <c:pt idx="36312">
                  <c:v>469.92928721777</c:v>
                </c:pt>
                <c:pt idx="36313">
                  <c:v>469.2081738201791</c:v>
                </c:pt>
                <c:pt idx="36314">
                  <c:v>468.7805241989792</c:v>
                </c:pt>
                <c:pt idx="36315">
                  <c:v>464.2953711212699</c:v>
                </c:pt>
                <c:pt idx="36316">
                  <c:v>467.3163303035699</c:v>
                </c:pt>
                <c:pt idx="36317">
                  <c:v>467.527116126189</c:v>
                </c:pt>
                <c:pt idx="36318">
                  <c:v>466.0185174834496</c:v>
                </c:pt>
                <c:pt idx="36319">
                  <c:v>469.7936687210299</c:v>
                </c:pt>
                <c:pt idx="36320">
                  <c:v>468.98441532895</c:v>
                </c:pt>
                <c:pt idx="36321">
                  <c:v>468.14823802842</c:v>
                </c:pt>
                <c:pt idx="36322">
                  <c:v>467.739138572349</c:v>
                </c:pt>
                <c:pt idx="36323">
                  <c:v>468.70036762841</c:v>
                </c:pt>
                <c:pt idx="36324">
                  <c:v>467.490096666119</c:v>
                </c:pt>
                <c:pt idx="36325">
                  <c:v>467.20590408332</c:v>
                </c:pt>
                <c:pt idx="36326">
                  <c:v>465.80584363904</c:v>
                </c:pt>
                <c:pt idx="36328">
                  <c:v>469.216792752039</c:v>
                </c:pt>
                <c:pt idx="36329">
                  <c:v>468.5973103713991</c:v>
                </c:pt>
                <c:pt idx="36330">
                  <c:v>471.595526401809</c:v>
                </c:pt>
                <c:pt idx="36331">
                  <c:v>466.99404361514</c:v>
                </c:pt>
                <c:pt idx="36332">
                  <c:v>466.2325583787596</c:v>
                </c:pt>
                <c:pt idx="36333">
                  <c:v>465.3846879428299</c:v>
                </c:pt>
                <c:pt idx="36334">
                  <c:v>469.59923766796</c:v>
                </c:pt>
                <c:pt idx="36335">
                  <c:v>468.826274902989</c:v>
                </c:pt>
                <c:pt idx="36336">
                  <c:v>468.3103376706296</c:v>
                </c:pt>
                <c:pt idx="36337">
                  <c:v>466.7280584737991</c:v>
                </c:pt>
                <c:pt idx="36338">
                  <c:v>471.34925721654</c:v>
                </c:pt>
                <c:pt idx="36340">
                  <c:v>471.26002336076</c:v>
                </c:pt>
                <c:pt idx="36342">
                  <c:v>473.91425912802</c:v>
                </c:pt>
                <c:pt idx="36343">
                  <c:v>468.6696326287701</c:v>
                </c:pt>
                <c:pt idx="36344">
                  <c:v>467.384617241219</c:v>
                </c:pt>
                <c:pt idx="36345">
                  <c:v>466.90447438273</c:v>
                </c:pt>
                <c:pt idx="36347">
                  <c:v>469.8024128751301</c:v>
                </c:pt>
                <c:pt idx="36348">
                  <c:v>468.3072378321501</c:v>
                </c:pt>
                <c:pt idx="36349">
                  <c:v>472.072110756039</c:v>
                </c:pt>
                <c:pt idx="36351">
                  <c:v>469.72486990321</c:v>
                </c:pt>
                <c:pt idx="36352">
                  <c:v>469.43444698792</c:v>
                </c:pt>
                <c:pt idx="36353">
                  <c:v>473.1958177992099</c:v>
                </c:pt>
                <c:pt idx="36354">
                  <c:v>471.781065706659</c:v>
                </c:pt>
                <c:pt idx="36356">
                  <c:v>474.95804472015</c:v>
                </c:pt>
                <c:pt idx="36357">
                  <c:v>474.08072625675</c:v>
                </c:pt>
                <c:pt idx="36358">
                  <c:v>473.3437592113199</c:v>
                </c:pt>
                <c:pt idx="36359">
                  <c:v>472.817448702279</c:v>
                </c:pt>
                <c:pt idx="36360">
                  <c:v>475.78436349381</c:v>
                </c:pt>
                <c:pt idx="36363">
                  <c:v>469.5540582579</c:v>
                </c:pt>
                <c:pt idx="36364">
                  <c:v>473.31563989164</c:v>
                </c:pt>
                <c:pt idx="36365">
                  <c:v>472.233050491419</c:v>
                </c:pt>
                <c:pt idx="36366">
                  <c:v>471.2026968049701</c:v>
                </c:pt>
                <c:pt idx="36368">
                  <c:v>474.13800758999</c:v>
                </c:pt>
                <c:pt idx="36369">
                  <c:v>473.43428142095</c:v>
                </c:pt>
                <c:pt idx="36370">
                  <c:v>472.65365861234</c:v>
                </c:pt>
                <c:pt idx="36371">
                  <c:v>471.4450857441299</c:v>
                </c:pt>
                <c:pt idx="36372">
                  <c:v>476.3211180950791</c:v>
                </c:pt>
                <c:pt idx="36373">
                  <c:v>475.75245078193</c:v>
                </c:pt>
                <c:pt idx="36374">
                  <c:v>474.496750734989</c:v>
                </c:pt>
                <c:pt idx="36375">
                  <c:v>473.8561917294999</c:v>
                </c:pt>
                <c:pt idx="36376">
                  <c:v>473.3734038645501</c:v>
                </c:pt>
                <c:pt idx="36377">
                  <c:v>472.508029769979</c:v>
                </c:pt>
                <c:pt idx="36378">
                  <c:v>471.76020628949</c:v>
                </c:pt>
                <c:pt idx="36380">
                  <c:v>475.40326940596</c:v>
                </c:pt>
                <c:pt idx="36381">
                  <c:v>473.0198763414899</c:v>
                </c:pt>
                <c:pt idx="36382">
                  <c:v>473.27936568707</c:v>
                </c:pt>
                <c:pt idx="36383">
                  <c:v>472.7950713492696</c:v>
                </c:pt>
                <c:pt idx="36384">
                  <c:v>477.381032277949</c:v>
                </c:pt>
                <c:pt idx="36385">
                  <c:v>473.080358145089</c:v>
                </c:pt>
                <c:pt idx="36386">
                  <c:v>472.17234897431</c:v>
                </c:pt>
                <c:pt idx="36387">
                  <c:v>471.27344404581</c:v>
                </c:pt>
                <c:pt idx="36388">
                  <c:v>476.0355396639891</c:v>
                </c:pt>
                <c:pt idx="36389">
                  <c:v>476.9943478624991</c:v>
                </c:pt>
                <c:pt idx="36390">
                  <c:v>476.2695812202899</c:v>
                </c:pt>
                <c:pt idx="36391">
                  <c:v>476.1186878692501</c:v>
                </c:pt>
                <c:pt idx="36392">
                  <c:v>475.44077616475</c:v>
                </c:pt>
                <c:pt idx="36393">
                  <c:v>475.61199308312</c:v>
                </c:pt>
                <c:pt idx="36394">
                  <c:v>475.42098722371</c:v>
                </c:pt>
                <c:pt idx="36395">
                  <c:v>475.4653771429788</c:v>
                </c:pt>
                <c:pt idx="36396">
                  <c:v>475.2496393040801</c:v>
                </c:pt>
                <c:pt idx="36397">
                  <c:v>478.8714285628399</c:v>
                </c:pt>
                <c:pt idx="36398">
                  <c:v>475.9470069607999</c:v>
                </c:pt>
                <c:pt idx="36399">
                  <c:v>475.31323042856</c:v>
                </c:pt>
                <c:pt idx="36400">
                  <c:v>475.36889230921</c:v>
                </c:pt>
                <c:pt idx="36401">
                  <c:v>477.21573103053</c:v>
                </c:pt>
                <c:pt idx="36402">
                  <c:v>479.9046871455601</c:v>
                </c:pt>
                <c:pt idx="36403">
                  <c:v>475.1961630258901</c:v>
                </c:pt>
                <c:pt idx="36404">
                  <c:v>475.24487536117</c:v>
                </c:pt>
                <c:pt idx="36405">
                  <c:v>476.1103879438</c:v>
                </c:pt>
                <c:pt idx="36408">
                  <c:v>476.67648744524</c:v>
                </c:pt>
                <c:pt idx="36409">
                  <c:v>475.1594851925103</c:v>
                </c:pt>
                <c:pt idx="36411">
                  <c:v>481.3720488215999</c:v>
                </c:pt>
                <c:pt idx="36412">
                  <c:v>481.05313563843</c:v>
                </c:pt>
                <c:pt idx="36413">
                  <c:v>476.7414551958901</c:v>
                </c:pt>
                <c:pt idx="36414">
                  <c:v>477.08897783343</c:v>
                </c:pt>
                <c:pt idx="36417">
                  <c:v>476.11602523378</c:v>
                </c:pt>
                <c:pt idx="36418">
                  <c:v>476.03107208271</c:v>
                </c:pt>
                <c:pt idx="36421">
                  <c:v>481.27843484135</c:v>
                </c:pt>
                <c:pt idx="36422">
                  <c:v>477.670308978609</c:v>
                </c:pt>
                <c:pt idx="36423">
                  <c:v>481.2869424295199</c:v>
                </c:pt>
                <c:pt idx="36424">
                  <c:v>481.51358200431</c:v>
                </c:pt>
                <c:pt idx="36425">
                  <c:v>481.00778826083</c:v>
                </c:pt>
                <c:pt idx="36426">
                  <c:v>481.20369117281</c:v>
                </c:pt>
                <c:pt idx="36427">
                  <c:v>477.66069949889</c:v>
                </c:pt>
                <c:pt idx="36428">
                  <c:v>482.496998294559</c:v>
                </c:pt>
                <c:pt idx="36429">
                  <c:v>481.9932480798199</c:v>
                </c:pt>
                <c:pt idx="36430">
                  <c:v>492.10486261874</c:v>
                </c:pt>
                <c:pt idx="36431">
                  <c:v>529.19503702032</c:v>
                </c:pt>
                <c:pt idx="36433">
                  <c:v>553.3544365272201</c:v>
                </c:pt>
                <c:pt idx="36434">
                  <c:v>551.5774265844587</c:v>
                </c:pt>
                <c:pt idx="36436">
                  <c:v>551.1302441639689</c:v>
                </c:pt>
                <c:pt idx="36437">
                  <c:v>554.77015499352</c:v>
                </c:pt>
                <c:pt idx="36438">
                  <c:v>554.27922612805</c:v>
                </c:pt>
                <c:pt idx="36439">
                  <c:v>555.19161509706</c:v>
                </c:pt>
                <c:pt idx="36440">
                  <c:v>555.8921816519</c:v>
                </c:pt>
                <c:pt idx="36441">
                  <c:v>555.26714761672</c:v>
                </c:pt>
                <c:pt idx="36442">
                  <c:v>556.0160974365401</c:v>
                </c:pt>
                <c:pt idx="36443">
                  <c:v>556.1635180334388</c:v>
                </c:pt>
                <c:pt idx="36444">
                  <c:v>557.21048075431</c:v>
                </c:pt>
                <c:pt idx="36445">
                  <c:v>556.40874024591</c:v>
                </c:pt>
                <c:pt idx="36446">
                  <c:v>563.50586446334</c:v>
                </c:pt>
                <c:pt idx="36447">
                  <c:v>558.6205037013599</c:v>
                </c:pt>
                <c:pt idx="36448">
                  <c:v>558.90550821832</c:v>
                </c:pt>
                <c:pt idx="36449">
                  <c:v>558.9516926519689</c:v>
                </c:pt>
                <c:pt idx="36450">
                  <c:v>566.33717907169</c:v>
                </c:pt>
                <c:pt idx="36451">
                  <c:v>567.89447400471</c:v>
                </c:pt>
                <c:pt idx="36452">
                  <c:v>564.10010454237</c:v>
                </c:pt>
                <c:pt idx="36453">
                  <c:v>565.8039250905289</c:v>
                </c:pt>
                <c:pt idx="36454">
                  <c:v>566.67630601733</c:v>
                </c:pt>
                <c:pt idx="36455">
                  <c:v>574.64048003342</c:v>
                </c:pt>
                <c:pt idx="36456">
                  <c:v>574.12273418413</c:v>
                </c:pt>
                <c:pt idx="36457">
                  <c:v>577.0819688008394</c:v>
                </c:pt>
                <c:pt idx="36458">
                  <c:v>578.51002038966</c:v>
                </c:pt>
                <c:pt idx="36459">
                  <c:v>585.6859934469601</c:v>
                </c:pt>
                <c:pt idx="36460">
                  <c:v>586.49990287121</c:v>
                </c:pt>
                <c:pt idx="36461">
                  <c:v>583.28453622824</c:v>
                </c:pt>
                <c:pt idx="36462">
                  <c:v>583.11955110613</c:v>
                </c:pt>
                <c:pt idx="36463">
                  <c:v>591.3391548268701</c:v>
                </c:pt>
                <c:pt idx="36464">
                  <c:v>593.1026127335389</c:v>
                </c:pt>
                <c:pt idx="36465">
                  <c:v>593.8770487026999</c:v>
                </c:pt>
                <c:pt idx="36466">
                  <c:v>586.2332008890094</c:v>
                </c:pt>
                <c:pt idx="36467">
                  <c:v>582.2911639091</c:v>
                </c:pt>
                <c:pt idx="36468">
                  <c:v>581.60619777834</c:v>
                </c:pt>
                <c:pt idx="36469">
                  <c:v>577.8043017017499</c:v>
                </c:pt>
                <c:pt idx="36470">
                  <c:v>575.9075461663</c:v>
                </c:pt>
                <c:pt idx="36471">
                  <c:v>573.8969641258788</c:v>
                </c:pt>
                <c:pt idx="36472">
                  <c:v>577.9576046111089</c:v>
                </c:pt>
                <c:pt idx="36473">
                  <c:v>579.25146963656</c:v>
                </c:pt>
                <c:pt idx="36474">
                  <c:v>582.0776618048988</c:v>
                </c:pt>
                <c:pt idx="36475">
                  <c:v>583.4011351972389</c:v>
                </c:pt>
                <c:pt idx="36476">
                  <c:v>586.66030499518</c:v>
                </c:pt>
                <c:pt idx="36477">
                  <c:v>586.33693623124</c:v>
                </c:pt>
                <c:pt idx="36478">
                  <c:v>585.0241320996801</c:v>
                </c:pt>
                <c:pt idx="36479">
                  <c:v>583.90996031106</c:v>
                </c:pt>
                <c:pt idx="36480">
                  <c:v>583.62840183726</c:v>
                </c:pt>
                <c:pt idx="36481">
                  <c:v>583.93047917326</c:v>
                </c:pt>
                <c:pt idx="36482">
                  <c:v>584.2450874485</c:v>
                </c:pt>
                <c:pt idx="36483">
                  <c:v>581.88707315533</c:v>
                </c:pt>
                <c:pt idx="36485">
                  <c:v>585.1076260352785</c:v>
                </c:pt>
                <c:pt idx="36486">
                  <c:v>578.2431357523</c:v>
                </c:pt>
                <c:pt idx="36487">
                  <c:v>579.6323469044194</c:v>
                </c:pt>
                <c:pt idx="36488">
                  <c:v>581.89087278274</c:v>
                </c:pt>
                <c:pt idx="36490">
                  <c:v>591.57775847873</c:v>
                </c:pt>
                <c:pt idx="36491">
                  <c:v>584.2480230004194</c:v>
                </c:pt>
                <c:pt idx="36492">
                  <c:v>585.3311464239077</c:v>
                </c:pt>
                <c:pt idx="36493">
                  <c:v>585.1294201630201</c:v>
                </c:pt>
                <c:pt idx="36494">
                  <c:v>589.3387119258</c:v>
                </c:pt>
                <c:pt idx="36495">
                  <c:v>591.6591420345901</c:v>
                </c:pt>
                <c:pt idx="36496">
                  <c:v>589.8259543259987</c:v>
                </c:pt>
                <c:pt idx="36499">
                  <c:v>586.42045834113</c:v>
                </c:pt>
                <c:pt idx="36500">
                  <c:v>584.98828773485</c:v>
                </c:pt>
                <c:pt idx="36501">
                  <c:v>581.2020660052086</c:v>
                </c:pt>
                <c:pt idx="36502">
                  <c:v>583.5479523970901</c:v>
                </c:pt>
                <c:pt idx="36503">
                  <c:v>589.61816377715</c:v>
                </c:pt>
                <c:pt idx="36504">
                  <c:v>587.0838839557105</c:v>
                </c:pt>
                <c:pt idx="36505">
                  <c:v>584.81995595787</c:v>
                </c:pt>
                <c:pt idx="36506">
                  <c:v>583.6417249234</c:v>
                </c:pt>
                <c:pt idx="36507">
                  <c:v>582.70807421757</c:v>
                </c:pt>
                <c:pt idx="36508">
                  <c:v>581.11892528266</c:v>
                </c:pt>
                <c:pt idx="36509">
                  <c:v>582.4630520404394</c:v>
                </c:pt>
                <c:pt idx="36510">
                  <c:v>583.3269740659389</c:v>
                </c:pt>
                <c:pt idx="36511">
                  <c:v>579.3726154390089</c:v>
                </c:pt>
                <c:pt idx="36512">
                  <c:v>577.9557184853986</c:v>
                </c:pt>
                <c:pt idx="36513">
                  <c:v>578.0385147227701</c:v>
                </c:pt>
                <c:pt idx="36514">
                  <c:v>577.2521300349894</c:v>
                </c:pt>
                <c:pt idx="36515">
                  <c:v>578.0642055955989</c:v>
                </c:pt>
                <c:pt idx="36516">
                  <c:v>578.38020731906</c:v>
                </c:pt>
                <c:pt idx="36517">
                  <c:v>585.28542271684</c:v>
                </c:pt>
                <c:pt idx="36518">
                  <c:v>578.64573087469</c:v>
                </c:pt>
                <c:pt idx="36519">
                  <c:v>577.1359948808794</c:v>
                </c:pt>
                <c:pt idx="36520">
                  <c:v>576.13555536853</c:v>
                </c:pt>
                <c:pt idx="36522">
                  <c:v>576.9355710459594</c:v>
                </c:pt>
                <c:pt idx="36523">
                  <c:v>576.9662530510083</c:v>
                </c:pt>
                <c:pt idx="36524">
                  <c:v>577.79203596196</c:v>
                </c:pt>
                <c:pt idx="36525">
                  <c:v>586.42387222517</c:v>
                </c:pt>
                <c:pt idx="36526">
                  <c:v>586.70127604559</c:v>
                </c:pt>
                <c:pt idx="36527">
                  <c:v>582.17617398627</c:v>
                </c:pt>
                <c:pt idx="36528">
                  <c:v>581.1397303302</c:v>
                </c:pt>
                <c:pt idx="36529">
                  <c:v>588.188648277301</c:v>
                </c:pt>
                <c:pt idx="36530">
                  <c:v>588.6052280633201</c:v>
                </c:pt>
                <c:pt idx="36531">
                  <c:v>589.00119604938</c:v>
                </c:pt>
                <c:pt idx="36532">
                  <c:v>582.9480631014887</c:v>
                </c:pt>
                <c:pt idx="36533">
                  <c:v>585.2425524297194</c:v>
                </c:pt>
                <c:pt idx="36534">
                  <c:v>583.62444712609</c:v>
                </c:pt>
                <c:pt idx="36535">
                  <c:v>581.22632832252</c:v>
                </c:pt>
                <c:pt idx="36536">
                  <c:v>581.97845293484</c:v>
                </c:pt>
                <c:pt idx="36537">
                  <c:v>583.97872799866</c:v>
                </c:pt>
                <c:pt idx="36538">
                  <c:v>585.51478007793</c:v>
                </c:pt>
                <c:pt idx="36539">
                  <c:v>585.59915269971</c:v>
                </c:pt>
                <c:pt idx="36540">
                  <c:v>589.18250753683</c:v>
                </c:pt>
                <c:pt idx="36541">
                  <c:v>589.7685584141699</c:v>
                </c:pt>
                <c:pt idx="36542">
                  <c:v>594.8694119823894</c:v>
                </c:pt>
                <c:pt idx="36543">
                  <c:v>589.47536306133</c:v>
                </c:pt>
                <c:pt idx="36544">
                  <c:v>589.21723376479</c:v>
                </c:pt>
                <c:pt idx="36545">
                  <c:v>589.28257198367</c:v>
                </c:pt>
                <c:pt idx="36546">
                  <c:v>581.00904620476</c:v>
                </c:pt>
                <c:pt idx="36547">
                  <c:v>534.59975841918</c:v>
                </c:pt>
                <c:pt idx="36548">
                  <c:v>515.1993666915</c:v>
                </c:pt>
                <c:pt idx="36549">
                  <c:v>521.249057323</c:v>
                </c:pt>
                <c:pt idx="36550">
                  <c:v>513.489706549871</c:v>
                </c:pt>
                <c:pt idx="36551">
                  <c:v>517.50578694025</c:v>
                </c:pt>
                <c:pt idx="36552">
                  <c:v>524.89350120191</c:v>
                </c:pt>
                <c:pt idx="36553">
                  <c:v>512.00656024706</c:v>
                </c:pt>
                <c:pt idx="36554">
                  <c:v>523.58521984087</c:v>
                </c:pt>
                <c:pt idx="36555">
                  <c:v>538.6545885957094</c:v>
                </c:pt>
                <c:pt idx="36556">
                  <c:v>542.55341311038</c:v>
                </c:pt>
                <c:pt idx="36557">
                  <c:v>543.7101680987494</c:v>
                </c:pt>
                <c:pt idx="36558">
                  <c:v>541.07482069617</c:v>
                </c:pt>
                <c:pt idx="36559">
                  <c:v>544.20705597794</c:v>
                </c:pt>
                <c:pt idx="36560">
                  <c:v>545.14583528684</c:v>
                </c:pt>
                <c:pt idx="36561">
                  <c:v>543.63404569306</c:v>
                </c:pt>
                <c:pt idx="36562">
                  <c:v>541.1941640516</c:v>
                </c:pt>
                <c:pt idx="36563">
                  <c:v>538.3781487067</c:v>
                </c:pt>
                <c:pt idx="36564">
                  <c:v>539.28097026052</c:v>
                </c:pt>
                <c:pt idx="36565">
                  <c:v>534.8926089998694</c:v>
                </c:pt>
                <c:pt idx="36566">
                  <c:v>534.1125593439288</c:v>
                </c:pt>
                <c:pt idx="36567">
                  <c:v>533.6547642614801</c:v>
                </c:pt>
                <c:pt idx="36568">
                  <c:v>539.75097821795</c:v>
                </c:pt>
                <c:pt idx="36570">
                  <c:v>542.37437088429</c:v>
                </c:pt>
                <c:pt idx="36571">
                  <c:v>545.19012253061</c:v>
                </c:pt>
                <c:pt idx="36572">
                  <c:v>552.55654607703</c:v>
                </c:pt>
                <c:pt idx="36573">
                  <c:v>553.39792176682</c:v>
                </c:pt>
                <c:pt idx="36574">
                  <c:v>556.17785367626</c:v>
                </c:pt>
                <c:pt idx="36575">
                  <c:v>559.1354034109294</c:v>
                </c:pt>
                <c:pt idx="36576">
                  <c:v>565.6539483737</c:v>
                </c:pt>
                <c:pt idx="36577">
                  <c:v>564.0868856513</c:v>
                </c:pt>
                <c:pt idx="36578">
                  <c:v>565.16956257459</c:v>
                </c:pt>
                <c:pt idx="36579">
                  <c:v>563.61163722142</c:v>
                </c:pt>
                <c:pt idx="36580">
                  <c:v>564.49925902604</c:v>
                </c:pt>
                <c:pt idx="36581">
                  <c:v>562.28903393069</c:v>
                </c:pt>
                <c:pt idx="36582">
                  <c:v>558.4187528972001</c:v>
                </c:pt>
                <c:pt idx="36583">
                  <c:v>553.8821416890294</c:v>
                </c:pt>
                <c:pt idx="36584">
                  <c:v>553.2072148993286</c:v>
                </c:pt>
                <c:pt idx="36585">
                  <c:v>547.75040555632</c:v>
                </c:pt>
                <c:pt idx="36587">
                  <c:v>537.0233068479901</c:v>
                </c:pt>
                <c:pt idx="36588">
                  <c:v>532.20332724805</c:v>
                </c:pt>
                <c:pt idx="36589">
                  <c:v>532.2701765714</c:v>
                </c:pt>
                <c:pt idx="36590">
                  <c:v>528.29369170797</c:v>
                </c:pt>
                <c:pt idx="36591">
                  <c:v>527.50467965784</c:v>
                </c:pt>
                <c:pt idx="36592">
                  <c:v>523.51104650057</c:v>
                </c:pt>
                <c:pt idx="36593">
                  <c:v>551.39152157921</c:v>
                </c:pt>
                <c:pt idx="36594">
                  <c:v>543.8855239945387</c:v>
                </c:pt>
                <c:pt idx="36595">
                  <c:v>539.22399350491</c:v>
                </c:pt>
                <c:pt idx="36596">
                  <c:v>537.24266553929</c:v>
                </c:pt>
                <c:pt idx="36597">
                  <c:v>541.2019900217299</c:v>
                </c:pt>
                <c:pt idx="36599">
                  <c:v>537.74583093661</c:v>
                </c:pt>
                <c:pt idx="36600">
                  <c:v>542.50282005488</c:v>
                </c:pt>
                <c:pt idx="36601">
                  <c:v>548.1336069231201</c:v>
                </c:pt>
                <c:pt idx="36602">
                  <c:v>546.9424717846089</c:v>
                </c:pt>
                <c:pt idx="36603">
                  <c:v>543.25607031806</c:v>
                </c:pt>
                <c:pt idx="36604">
                  <c:v>542.39821552679</c:v>
                </c:pt>
                <c:pt idx="36605">
                  <c:v>547.70298811849</c:v>
                </c:pt>
                <c:pt idx="36606">
                  <c:v>546.22724187568</c:v>
                </c:pt>
                <c:pt idx="36607">
                  <c:v>541.42149144747</c:v>
                </c:pt>
                <c:pt idx="36608">
                  <c:v>541.39899917934</c:v>
                </c:pt>
                <c:pt idx="36610">
                  <c:v>545.93011866215</c:v>
                </c:pt>
                <c:pt idx="36611">
                  <c:v>545.3315618128079</c:v>
                </c:pt>
                <c:pt idx="36613">
                  <c:v>538.31344732252</c:v>
                </c:pt>
                <c:pt idx="36614">
                  <c:v>544.10378259513</c:v>
                </c:pt>
                <c:pt idx="36615">
                  <c:v>543.00893022217</c:v>
                </c:pt>
                <c:pt idx="36616">
                  <c:v>537.79156482707</c:v>
                </c:pt>
                <c:pt idx="36617">
                  <c:v>537.3696923806889</c:v>
                </c:pt>
                <c:pt idx="36618">
                  <c:v>542.7768544000401</c:v>
                </c:pt>
                <c:pt idx="36619">
                  <c:v>541.26313102498</c:v>
                </c:pt>
                <c:pt idx="36621">
                  <c:v>536.20813944601</c:v>
                </c:pt>
                <c:pt idx="36625">
                  <c:v>535.20899894356</c:v>
                </c:pt>
                <c:pt idx="36627">
                  <c:v>539.9418914758999</c:v>
                </c:pt>
                <c:pt idx="36628">
                  <c:v>539.47781869214</c:v>
                </c:pt>
                <c:pt idx="36629">
                  <c:v>534.90687833974</c:v>
                </c:pt>
                <c:pt idx="36630">
                  <c:v>542.11238299402</c:v>
                </c:pt>
                <c:pt idx="36633">
                  <c:v>535.99499615894</c:v>
                </c:pt>
                <c:pt idx="36634">
                  <c:v>541.3826503014486</c:v>
                </c:pt>
                <c:pt idx="36635">
                  <c:v>541.0578971119585</c:v>
                </c:pt>
                <c:pt idx="36638">
                  <c:v>536.8562998220576</c:v>
                </c:pt>
                <c:pt idx="36639">
                  <c:v>541.59041845111</c:v>
                </c:pt>
                <c:pt idx="36640">
                  <c:v>542.80998171509</c:v>
                </c:pt>
                <c:pt idx="36641">
                  <c:v>544.59971765907</c:v>
                </c:pt>
                <c:pt idx="36642">
                  <c:v>546.8712738943889</c:v>
                </c:pt>
                <c:pt idx="36643">
                  <c:v>559.04335621064</c:v>
                </c:pt>
                <c:pt idx="36644">
                  <c:v>562.47172703776</c:v>
                </c:pt>
                <c:pt idx="36645">
                  <c:v>564.5701299192001</c:v>
                </c:pt>
                <c:pt idx="36646">
                  <c:v>553.2792018164</c:v>
                </c:pt>
                <c:pt idx="36647">
                  <c:v>544.9281952096101</c:v>
                </c:pt>
                <c:pt idx="36648">
                  <c:v>527.0288361957894</c:v>
                </c:pt>
                <c:pt idx="36649">
                  <c:v>508.68333883355</c:v>
                </c:pt>
                <c:pt idx="36650">
                  <c:v>488.7762070960791</c:v>
                </c:pt>
                <c:pt idx="36651">
                  <c:v>483.2796388024399</c:v>
                </c:pt>
                <c:pt idx="36652">
                  <c:v>477.6742988828</c:v>
                </c:pt>
                <c:pt idx="36653">
                  <c:v>474.72105065734</c:v>
                </c:pt>
                <c:pt idx="36654">
                  <c:v>468.19280441477</c:v>
                </c:pt>
                <c:pt idx="36655">
                  <c:v>468.02529996466</c:v>
                </c:pt>
                <c:pt idx="36656">
                  <c:v>472.970522491609</c:v>
                </c:pt>
                <c:pt idx="36657">
                  <c:v>473.0174282458601</c:v>
                </c:pt>
                <c:pt idx="36658">
                  <c:v>472.8304465588199</c:v>
                </c:pt>
                <c:pt idx="36659">
                  <c:v>469.9637532781886</c:v>
                </c:pt>
                <c:pt idx="36660">
                  <c:v>474.32540427684</c:v>
                </c:pt>
                <c:pt idx="36661">
                  <c:v>474.50720166263</c:v>
                </c:pt>
                <c:pt idx="36662">
                  <c:v>474.1989337194099</c:v>
                </c:pt>
                <c:pt idx="36663">
                  <c:v>469.8323969475089</c:v>
                </c:pt>
                <c:pt idx="36664">
                  <c:v>473.75858316603</c:v>
                </c:pt>
                <c:pt idx="36665">
                  <c:v>474.1881906038</c:v>
                </c:pt>
                <c:pt idx="36666">
                  <c:v>473.3917160766689</c:v>
                </c:pt>
                <c:pt idx="36667">
                  <c:v>473.64283831932</c:v>
                </c:pt>
                <c:pt idx="36668">
                  <c:v>469.47665023954</c:v>
                </c:pt>
                <c:pt idx="36669">
                  <c:v>473.0323653518792</c:v>
                </c:pt>
                <c:pt idx="36670">
                  <c:v>472.32889884085</c:v>
                </c:pt>
                <c:pt idx="36671">
                  <c:v>472.5678919159101</c:v>
                </c:pt>
                <c:pt idx="36672">
                  <c:v>472.1653043202</c:v>
                </c:pt>
                <c:pt idx="36676">
                  <c:v>469.7656519274099</c:v>
                </c:pt>
                <c:pt idx="36677">
                  <c:v>471.06356831547</c:v>
                </c:pt>
                <c:pt idx="36680">
                  <c:v>416.3625196592739</c:v>
                </c:pt>
                <c:pt idx="36681">
                  <c:v>418.877104399206</c:v>
                </c:pt>
                <c:pt idx="36682">
                  <c:v>402.7407623164153</c:v>
                </c:pt>
                <c:pt idx="36877">
                  <c:v>273.0569566767814</c:v>
                </c:pt>
                <c:pt idx="36878">
                  <c:v>468.4908284063499</c:v>
                </c:pt>
                <c:pt idx="36879">
                  <c:v>467.1633284783499</c:v>
                </c:pt>
                <c:pt idx="36880">
                  <c:v>466.8272860089301</c:v>
                </c:pt>
                <c:pt idx="36881">
                  <c:v>466.6865158694399</c:v>
                </c:pt>
                <c:pt idx="36882">
                  <c:v>471.38718104447</c:v>
                </c:pt>
                <c:pt idx="36883">
                  <c:v>466.25085484277</c:v>
                </c:pt>
                <c:pt idx="36884">
                  <c:v>466.69620567955</c:v>
                </c:pt>
                <c:pt idx="36885">
                  <c:v>466.88641092463</c:v>
                </c:pt>
                <c:pt idx="36887">
                  <c:v>471.2781932738299</c:v>
                </c:pt>
                <c:pt idx="36888">
                  <c:v>467.24593138531</c:v>
                </c:pt>
                <c:pt idx="36889">
                  <c:v>467.7861921449496</c:v>
                </c:pt>
                <c:pt idx="36890">
                  <c:v>471.65970181657</c:v>
                </c:pt>
                <c:pt idx="36891">
                  <c:v>471.44788255712</c:v>
                </c:pt>
                <c:pt idx="36894">
                  <c:v>471.09336364914</c:v>
                </c:pt>
                <c:pt idx="36895">
                  <c:v>471.8366834303</c:v>
                </c:pt>
                <c:pt idx="36896">
                  <c:v>471.550715042529</c:v>
                </c:pt>
                <c:pt idx="36897">
                  <c:v>471.3347203286099</c:v>
                </c:pt>
                <c:pt idx="36898">
                  <c:v>475.17476820273</c:v>
                </c:pt>
                <c:pt idx="36902">
                  <c:v>474.6736695581299</c:v>
                </c:pt>
                <c:pt idx="36903">
                  <c:v>474.2694108993101</c:v>
                </c:pt>
                <c:pt idx="36905">
                  <c:v>474.7373369946787</c:v>
                </c:pt>
                <c:pt idx="36906">
                  <c:v>474.16544511577</c:v>
                </c:pt>
                <c:pt idx="36907">
                  <c:v>474.1399926082299</c:v>
                </c:pt>
                <c:pt idx="36908">
                  <c:v>474.2073324920696</c:v>
                </c:pt>
                <c:pt idx="36909">
                  <c:v>477.75894015254</c:v>
                </c:pt>
                <c:pt idx="36910">
                  <c:v>474.5373219471088</c:v>
                </c:pt>
                <c:pt idx="36911">
                  <c:v>473.52436767514</c:v>
                </c:pt>
                <c:pt idx="36912">
                  <c:v>477.80596103683</c:v>
                </c:pt>
                <c:pt idx="36913">
                  <c:v>477.7420069789499</c:v>
                </c:pt>
                <c:pt idx="36914">
                  <c:v>476.5641289706599</c:v>
                </c:pt>
                <c:pt idx="36915">
                  <c:v>476.90481905185</c:v>
                </c:pt>
                <c:pt idx="36917">
                  <c:v>477.2653155611589</c:v>
                </c:pt>
                <c:pt idx="36918">
                  <c:v>477.071153928369</c:v>
                </c:pt>
                <c:pt idx="36919">
                  <c:v>475.979567451909</c:v>
                </c:pt>
                <c:pt idx="36920">
                  <c:v>476.25377013273</c:v>
                </c:pt>
                <c:pt idx="36922">
                  <c:v>481.52462851781</c:v>
                </c:pt>
                <c:pt idx="36923">
                  <c:v>477.430021318509</c:v>
                </c:pt>
                <c:pt idx="36924">
                  <c:v>479.34105281895</c:v>
                </c:pt>
                <c:pt idx="36925">
                  <c:v>482.0973782178496</c:v>
                </c:pt>
                <c:pt idx="36926">
                  <c:v>484.52068959116</c:v>
                </c:pt>
                <c:pt idx="36927">
                  <c:v>493.244316281189</c:v>
                </c:pt>
                <c:pt idx="36928">
                  <c:v>511.4103708926496</c:v>
                </c:pt>
                <c:pt idx="36929">
                  <c:v>547.3353218114783</c:v>
                </c:pt>
                <c:pt idx="36930">
                  <c:v>568.58651573703</c:v>
                </c:pt>
                <c:pt idx="36931">
                  <c:v>563.63486291907</c:v>
                </c:pt>
                <c:pt idx="36932">
                  <c:v>557.98632936378</c:v>
                </c:pt>
                <c:pt idx="36934">
                  <c:v>554.81799725263</c:v>
                </c:pt>
                <c:pt idx="36935">
                  <c:v>555.3412167195783</c:v>
                </c:pt>
                <c:pt idx="36936">
                  <c:v>554.87644150493</c:v>
                </c:pt>
                <c:pt idx="36938">
                  <c:v>558.54764977866</c:v>
                </c:pt>
                <c:pt idx="36940">
                  <c:v>554.85899652672</c:v>
                </c:pt>
                <c:pt idx="36941">
                  <c:v>558.2023079674005</c:v>
                </c:pt>
                <c:pt idx="36944">
                  <c:v>557.4866238275794</c:v>
                </c:pt>
                <c:pt idx="36945">
                  <c:v>556.66921485766</c:v>
                </c:pt>
                <c:pt idx="36946">
                  <c:v>562.6959063090805</c:v>
                </c:pt>
                <c:pt idx="36948">
                  <c:v>561.4450298648385</c:v>
                </c:pt>
                <c:pt idx="36949">
                  <c:v>577.68491304849</c:v>
                </c:pt>
                <c:pt idx="36950">
                  <c:v>567.0272244157575</c:v>
                </c:pt>
                <c:pt idx="36952">
                  <c:v>561.03299075568</c:v>
                </c:pt>
                <c:pt idx="36953">
                  <c:v>559.20036296846</c:v>
                </c:pt>
                <c:pt idx="36955">
                  <c:v>561.10684534026</c:v>
                </c:pt>
                <c:pt idx="36956">
                  <c:v>558.7300537912</c:v>
                </c:pt>
                <c:pt idx="36957">
                  <c:v>559.28560887384</c:v>
                </c:pt>
                <c:pt idx="36958">
                  <c:v>559.8016356522601</c:v>
                </c:pt>
                <c:pt idx="36960">
                  <c:v>559.427620586938</c:v>
                </c:pt>
                <c:pt idx="36961">
                  <c:v>557.57374053063</c:v>
                </c:pt>
                <c:pt idx="36962">
                  <c:v>561.61435173466</c:v>
                </c:pt>
                <c:pt idx="36963">
                  <c:v>557.03174071655</c:v>
                </c:pt>
                <c:pt idx="36964">
                  <c:v>557.14757524728</c:v>
                </c:pt>
                <c:pt idx="36965">
                  <c:v>556.07797712455</c:v>
                </c:pt>
                <c:pt idx="36967">
                  <c:v>555.57967524791</c:v>
                </c:pt>
                <c:pt idx="36968">
                  <c:v>553.93098784715</c:v>
                </c:pt>
                <c:pt idx="36969">
                  <c:v>555.0545648325889</c:v>
                </c:pt>
                <c:pt idx="36970">
                  <c:v>561.06800612728</c:v>
                </c:pt>
                <c:pt idx="36971">
                  <c:v>555.9166871856883</c:v>
                </c:pt>
                <c:pt idx="36972">
                  <c:v>558.0517585329</c:v>
                </c:pt>
                <c:pt idx="36973">
                  <c:v>556.96444082261</c:v>
                </c:pt>
                <c:pt idx="36974">
                  <c:v>559.462766784118</c:v>
                </c:pt>
                <c:pt idx="36975">
                  <c:v>558.8446423600599</c:v>
                </c:pt>
                <c:pt idx="36976">
                  <c:v>554.81954236921</c:v>
                </c:pt>
                <c:pt idx="36977">
                  <c:v>556.9687164207901</c:v>
                </c:pt>
                <c:pt idx="36978">
                  <c:v>564.8800591612194</c:v>
                </c:pt>
                <c:pt idx="36979">
                  <c:v>567.1150130037</c:v>
                </c:pt>
                <c:pt idx="36980">
                  <c:v>566.8953038194101</c:v>
                </c:pt>
                <c:pt idx="36981">
                  <c:v>559.69549321461</c:v>
                </c:pt>
                <c:pt idx="36982">
                  <c:v>562.7782682832001</c:v>
                </c:pt>
                <c:pt idx="36983">
                  <c:v>562.62903162931</c:v>
                </c:pt>
                <c:pt idx="36984">
                  <c:v>561.57775686059</c:v>
                </c:pt>
                <c:pt idx="36985">
                  <c:v>556.00820484255</c:v>
                </c:pt>
                <c:pt idx="36986">
                  <c:v>561.3862112774399</c:v>
                </c:pt>
                <c:pt idx="36987">
                  <c:v>561.8905188870989</c:v>
                </c:pt>
                <c:pt idx="36988">
                  <c:v>562.23537501928</c:v>
                </c:pt>
                <c:pt idx="36989">
                  <c:v>556.88004215376</c:v>
                </c:pt>
                <c:pt idx="36993">
                  <c:v>556.11514014072</c:v>
                </c:pt>
                <c:pt idx="36994">
                  <c:v>557.79486709222</c:v>
                </c:pt>
                <c:pt idx="36995">
                  <c:v>562.99487375626</c:v>
                </c:pt>
                <c:pt idx="36996">
                  <c:v>561.15863009305</c:v>
                </c:pt>
                <c:pt idx="36997">
                  <c:v>555.63767870767</c:v>
                </c:pt>
                <c:pt idx="36998">
                  <c:v>556.74381613163</c:v>
                </c:pt>
                <c:pt idx="37000">
                  <c:v>561.7138415603</c:v>
                </c:pt>
                <c:pt idx="37001">
                  <c:v>558.81173636284</c:v>
                </c:pt>
                <c:pt idx="37002">
                  <c:v>557.17731722894</c:v>
                </c:pt>
                <c:pt idx="37003">
                  <c:v>564.16113722531</c:v>
                </c:pt>
                <c:pt idx="37004">
                  <c:v>563.6069927935089</c:v>
                </c:pt>
                <c:pt idx="37005">
                  <c:v>559.4222254065988</c:v>
                </c:pt>
                <c:pt idx="37006">
                  <c:v>561.51892068889</c:v>
                </c:pt>
                <c:pt idx="37007">
                  <c:v>562.57055217093</c:v>
                </c:pt>
                <c:pt idx="37008">
                  <c:v>563.51089634584</c:v>
                </c:pt>
                <c:pt idx="37009">
                  <c:v>562.36480392339</c:v>
                </c:pt>
                <c:pt idx="37010">
                  <c:v>559.2215701569501</c:v>
                </c:pt>
                <c:pt idx="37011">
                  <c:v>559.31495750517</c:v>
                </c:pt>
                <c:pt idx="37012">
                  <c:v>564.90777304838</c:v>
                </c:pt>
                <c:pt idx="37014">
                  <c:v>563.88370462332</c:v>
                </c:pt>
                <c:pt idx="37015">
                  <c:v>566.5632991017383</c:v>
                </c:pt>
                <c:pt idx="37016">
                  <c:v>575.8834231265</c:v>
                </c:pt>
                <c:pt idx="37018">
                  <c:v>572.42479665325</c:v>
                </c:pt>
                <c:pt idx="37020">
                  <c:v>572.865109580438</c:v>
                </c:pt>
                <c:pt idx="37021">
                  <c:v>573.37071636525</c:v>
                </c:pt>
                <c:pt idx="37023">
                  <c:v>545.31439059633</c:v>
                </c:pt>
                <c:pt idx="37025">
                  <c:v>524.1347261673</c:v>
                </c:pt>
                <c:pt idx="37027">
                  <c:v>505.56348031316</c:v>
                </c:pt>
                <c:pt idx="37028">
                  <c:v>501.31885242104</c:v>
                </c:pt>
                <c:pt idx="37029">
                  <c:v>496.0030068905</c:v>
                </c:pt>
                <c:pt idx="37030">
                  <c:v>497.4979509272291</c:v>
                </c:pt>
                <c:pt idx="37031">
                  <c:v>495.71962444448</c:v>
                </c:pt>
                <c:pt idx="37032">
                  <c:v>493.8771706618001</c:v>
                </c:pt>
                <c:pt idx="37033">
                  <c:v>493.3252717124699</c:v>
                </c:pt>
                <c:pt idx="37034">
                  <c:v>494.728537562559</c:v>
                </c:pt>
                <c:pt idx="37035">
                  <c:v>493.9169036269</c:v>
                </c:pt>
                <c:pt idx="37036">
                  <c:v>492.8550864667501</c:v>
                </c:pt>
                <c:pt idx="37037">
                  <c:v>493.2269375943699</c:v>
                </c:pt>
                <c:pt idx="37038">
                  <c:v>494.3057822915601</c:v>
                </c:pt>
                <c:pt idx="37039">
                  <c:v>494.8978609044301</c:v>
                </c:pt>
                <c:pt idx="37040">
                  <c:v>493.6535682558899</c:v>
                </c:pt>
                <c:pt idx="37041">
                  <c:v>494.18166866794</c:v>
                </c:pt>
                <c:pt idx="37042">
                  <c:v>492.54970332452</c:v>
                </c:pt>
                <c:pt idx="37043">
                  <c:v>494.43889036545</c:v>
                </c:pt>
                <c:pt idx="37044">
                  <c:v>493.9864985860891</c:v>
                </c:pt>
                <c:pt idx="37045">
                  <c:v>493.6992977764799</c:v>
                </c:pt>
                <c:pt idx="37047">
                  <c:v>495.39751767012</c:v>
                </c:pt>
                <c:pt idx="37048">
                  <c:v>494.6915634333401</c:v>
                </c:pt>
                <c:pt idx="37049">
                  <c:v>494.50551187473</c:v>
                </c:pt>
                <c:pt idx="37050">
                  <c:v>492.11383868576</c:v>
                </c:pt>
                <c:pt idx="37051">
                  <c:v>495.363937900289</c:v>
                </c:pt>
                <c:pt idx="37052">
                  <c:v>495.6393722326</c:v>
                </c:pt>
                <c:pt idx="37053">
                  <c:v>496.8698912396801</c:v>
                </c:pt>
                <c:pt idx="37054">
                  <c:v>492.12400989986</c:v>
                </c:pt>
                <c:pt idx="37055">
                  <c:v>497.289569368509</c:v>
                </c:pt>
                <c:pt idx="37056">
                  <c:v>496.6460916447101</c:v>
                </c:pt>
                <c:pt idx="37057">
                  <c:v>496.94521479901</c:v>
                </c:pt>
                <c:pt idx="37058">
                  <c:v>497.1962103242399</c:v>
                </c:pt>
                <c:pt idx="37059">
                  <c:v>496.7045527455699</c:v>
                </c:pt>
                <c:pt idx="37060">
                  <c:v>497.6533811525101</c:v>
                </c:pt>
                <c:pt idx="37061">
                  <c:v>497.3437174799699</c:v>
                </c:pt>
                <c:pt idx="37062">
                  <c:v>496.86793713789</c:v>
                </c:pt>
                <c:pt idx="37063">
                  <c:v>497.60486115005</c:v>
                </c:pt>
                <c:pt idx="37064">
                  <c:v>497.39628610089</c:v>
                </c:pt>
                <c:pt idx="37065">
                  <c:v>497.8068571955801</c:v>
                </c:pt>
                <c:pt idx="37066">
                  <c:v>497.4557896909799</c:v>
                </c:pt>
                <c:pt idx="37067">
                  <c:v>498.47722866624</c:v>
                </c:pt>
                <c:pt idx="37068">
                  <c:v>498.1475397028796</c:v>
                </c:pt>
                <c:pt idx="37069">
                  <c:v>188.506682200512</c:v>
                </c:pt>
                <c:pt idx="37191">
                  <c:v>424.45038932536</c:v>
                </c:pt>
                <c:pt idx="37193">
                  <c:v>524.24057731968</c:v>
                </c:pt>
                <c:pt idx="37194">
                  <c:v>521.50904973086</c:v>
                </c:pt>
                <c:pt idx="37195">
                  <c:v>522.4545291242778</c:v>
                </c:pt>
                <c:pt idx="37196">
                  <c:v>522.87665256064</c:v>
                </c:pt>
                <c:pt idx="37197">
                  <c:v>524.55967201312</c:v>
                </c:pt>
                <c:pt idx="37198">
                  <c:v>524.1111918841387</c:v>
                </c:pt>
                <c:pt idx="37199">
                  <c:v>524.6020685303</c:v>
                </c:pt>
                <c:pt idx="37200">
                  <c:v>523.90191390976</c:v>
                </c:pt>
                <c:pt idx="37202">
                  <c:v>526.58308269232</c:v>
                </c:pt>
                <c:pt idx="37203">
                  <c:v>526.65999224828</c:v>
                </c:pt>
                <c:pt idx="37204">
                  <c:v>523.51057955788</c:v>
                </c:pt>
                <c:pt idx="37205">
                  <c:v>524.45114490804</c:v>
                </c:pt>
                <c:pt idx="37206">
                  <c:v>524.8220385938394</c:v>
                </c:pt>
                <c:pt idx="37207">
                  <c:v>528.8969703781</c:v>
                </c:pt>
                <c:pt idx="37208">
                  <c:v>525.0965215233</c:v>
                </c:pt>
                <c:pt idx="37209">
                  <c:v>525.73681035483</c:v>
                </c:pt>
                <c:pt idx="37210">
                  <c:v>526.38523466398</c:v>
                </c:pt>
                <c:pt idx="37211">
                  <c:v>526.4147639283</c:v>
                </c:pt>
                <c:pt idx="37212">
                  <c:v>522.30499229614</c:v>
                </c:pt>
                <c:pt idx="37213">
                  <c:v>528.18269892272</c:v>
                </c:pt>
                <c:pt idx="37214">
                  <c:v>528.28019700087</c:v>
                </c:pt>
                <c:pt idx="37215">
                  <c:v>527.8364278782086</c:v>
                </c:pt>
                <c:pt idx="37216">
                  <c:v>523.25911494959</c:v>
                </c:pt>
                <c:pt idx="37219">
                  <c:v>525.84357223758</c:v>
                </c:pt>
                <c:pt idx="37220">
                  <c:v>526.43572320771</c:v>
                </c:pt>
                <c:pt idx="37221">
                  <c:v>526.4464220643794</c:v>
                </c:pt>
                <c:pt idx="37222">
                  <c:v>531.0350271297789</c:v>
                </c:pt>
                <c:pt idx="37224">
                  <c:v>527.01291522065</c:v>
                </c:pt>
                <c:pt idx="37225">
                  <c:v>527.47953475396</c:v>
                </c:pt>
                <c:pt idx="37226">
                  <c:v>532.4486548553889</c:v>
                </c:pt>
                <c:pt idx="37227">
                  <c:v>532.90877277921</c:v>
                </c:pt>
                <c:pt idx="37228">
                  <c:v>527.4715478029086</c:v>
                </c:pt>
                <c:pt idx="37229">
                  <c:v>533.8182393690801</c:v>
                </c:pt>
                <c:pt idx="37230">
                  <c:v>569.11014843071</c:v>
                </c:pt>
                <c:pt idx="37231">
                  <c:v>606.16892093937</c:v>
                </c:pt>
                <c:pt idx="37233">
                  <c:v>599.69820733559</c:v>
                </c:pt>
                <c:pt idx="37234">
                  <c:v>601.8379978921479</c:v>
                </c:pt>
                <c:pt idx="37235">
                  <c:v>601.78576687727</c:v>
                </c:pt>
                <c:pt idx="37236">
                  <c:v>602.42159372782</c:v>
                </c:pt>
                <c:pt idx="37237">
                  <c:v>601.2052652273</c:v>
                </c:pt>
                <c:pt idx="37238">
                  <c:v>601.87423464635</c:v>
                </c:pt>
                <c:pt idx="37239">
                  <c:v>601.3871087031388</c:v>
                </c:pt>
                <c:pt idx="37240">
                  <c:v>603.3567514122186</c:v>
                </c:pt>
                <c:pt idx="37241">
                  <c:v>602.47804698358</c:v>
                </c:pt>
                <c:pt idx="37245">
                  <c:v>602.50286895672</c:v>
                </c:pt>
                <c:pt idx="37246">
                  <c:v>601.5665777632</c:v>
                </c:pt>
                <c:pt idx="37247">
                  <c:v>602.42530973202</c:v>
                </c:pt>
                <c:pt idx="37248">
                  <c:v>602.779482952001</c:v>
                </c:pt>
                <c:pt idx="37249">
                  <c:v>603.7599173958994</c:v>
                </c:pt>
                <c:pt idx="37250">
                  <c:v>604.83483833961</c:v>
                </c:pt>
                <c:pt idx="37251">
                  <c:v>608.26117189617</c:v>
                </c:pt>
                <c:pt idx="37252">
                  <c:v>616.24507035652</c:v>
                </c:pt>
                <c:pt idx="37253">
                  <c:v>619.39813098144</c:v>
                </c:pt>
                <c:pt idx="37254">
                  <c:v>619.33243656739</c:v>
                </c:pt>
                <c:pt idx="37256">
                  <c:v>625.59758740699</c:v>
                </c:pt>
                <c:pt idx="37257">
                  <c:v>623.04301112862</c:v>
                </c:pt>
                <c:pt idx="37259">
                  <c:v>616.66038668808</c:v>
                </c:pt>
                <c:pt idx="37261">
                  <c:v>605.598764979021</c:v>
                </c:pt>
                <c:pt idx="37262">
                  <c:v>601.55728924727</c:v>
                </c:pt>
                <c:pt idx="37263">
                  <c:v>595.74961826636</c:v>
                </c:pt>
                <c:pt idx="37264">
                  <c:v>588.30581916727</c:v>
                </c:pt>
                <c:pt idx="37266">
                  <c:v>574.67599871311</c:v>
                </c:pt>
                <c:pt idx="37267">
                  <c:v>568.2681571102494</c:v>
                </c:pt>
                <c:pt idx="37268">
                  <c:v>562.5658204393201</c:v>
                </c:pt>
                <c:pt idx="37269">
                  <c:v>558.4616297320778</c:v>
                </c:pt>
                <c:pt idx="37270">
                  <c:v>549.58054671737</c:v>
                </c:pt>
                <c:pt idx="37271">
                  <c:v>549.3566327792</c:v>
                </c:pt>
                <c:pt idx="37272">
                  <c:v>544.46014827001</c:v>
                </c:pt>
                <c:pt idx="37273">
                  <c:v>542.6694980449594</c:v>
                </c:pt>
                <c:pt idx="37274">
                  <c:v>536.07707805388</c:v>
                </c:pt>
                <c:pt idx="37276">
                  <c:v>539.41853853733</c:v>
                </c:pt>
                <c:pt idx="37277">
                  <c:v>538.7566470804283</c:v>
                </c:pt>
                <c:pt idx="37278">
                  <c:v>537.74195355075</c:v>
                </c:pt>
                <c:pt idx="37279">
                  <c:v>533.4028262652994</c:v>
                </c:pt>
                <c:pt idx="37280">
                  <c:v>539.1153659341201</c:v>
                </c:pt>
                <c:pt idx="37281">
                  <c:v>539.1908739159805</c:v>
                </c:pt>
                <c:pt idx="37283">
                  <c:v>535.89895466121</c:v>
                </c:pt>
                <c:pt idx="37284">
                  <c:v>536.3250877812484</c:v>
                </c:pt>
                <c:pt idx="37285">
                  <c:v>542.2123607879694</c:v>
                </c:pt>
                <c:pt idx="37287">
                  <c:v>541.20789372275</c:v>
                </c:pt>
                <c:pt idx="37288">
                  <c:v>536.8881382395</c:v>
                </c:pt>
                <c:pt idx="37289">
                  <c:v>537.03866497099</c:v>
                </c:pt>
                <c:pt idx="37290">
                  <c:v>542.2445530954386</c:v>
                </c:pt>
                <c:pt idx="37292">
                  <c:v>536.95334570024</c:v>
                </c:pt>
                <c:pt idx="37293">
                  <c:v>536.6882173818699</c:v>
                </c:pt>
                <c:pt idx="37294">
                  <c:v>539.9140460398501</c:v>
                </c:pt>
                <c:pt idx="37295">
                  <c:v>542.2344003588</c:v>
                </c:pt>
                <c:pt idx="37296">
                  <c:v>542.27822669775</c:v>
                </c:pt>
                <c:pt idx="37297">
                  <c:v>539.04494257393</c:v>
                </c:pt>
                <c:pt idx="37298">
                  <c:v>538.43438896763</c:v>
                </c:pt>
                <c:pt idx="37299">
                  <c:v>543.40827625178</c:v>
                </c:pt>
                <c:pt idx="37300">
                  <c:v>542.6654279074301</c:v>
                </c:pt>
                <c:pt idx="37301">
                  <c:v>542.3373007494</c:v>
                </c:pt>
                <c:pt idx="37302">
                  <c:v>537.0456253023488</c:v>
                </c:pt>
                <c:pt idx="37303">
                  <c:v>541.58101295115</c:v>
                </c:pt>
                <c:pt idx="37304">
                  <c:v>541.14569232384</c:v>
                </c:pt>
                <c:pt idx="37306">
                  <c:v>539.7280963834301</c:v>
                </c:pt>
                <c:pt idx="37307">
                  <c:v>539.7276585448401</c:v>
                </c:pt>
                <c:pt idx="37308">
                  <c:v>538.64275632163</c:v>
                </c:pt>
                <c:pt idx="37309">
                  <c:v>538.17930766718</c:v>
                </c:pt>
                <c:pt idx="37310">
                  <c:v>538.26650261768</c:v>
                </c:pt>
                <c:pt idx="37311">
                  <c:v>538.03653482109</c:v>
                </c:pt>
                <c:pt idx="37312">
                  <c:v>542.3077708133201</c:v>
                </c:pt>
                <c:pt idx="37313">
                  <c:v>541.67815442125</c:v>
                </c:pt>
                <c:pt idx="37314">
                  <c:v>536.52288006537</c:v>
                </c:pt>
                <c:pt idx="37315">
                  <c:v>536.4478815291</c:v>
                </c:pt>
                <c:pt idx="37316">
                  <c:v>541.74270370723</c:v>
                </c:pt>
                <c:pt idx="37317">
                  <c:v>541.44403270226</c:v>
                </c:pt>
                <c:pt idx="37320">
                  <c:v>537.11514470974</c:v>
                </c:pt>
                <c:pt idx="37324">
                  <c:v>539.50806234635</c:v>
                </c:pt>
                <c:pt idx="37325">
                  <c:v>534.7036611077201</c:v>
                </c:pt>
                <c:pt idx="37326">
                  <c:v>535.28019167132</c:v>
                </c:pt>
                <c:pt idx="37327">
                  <c:v>539.22318421355</c:v>
                </c:pt>
                <c:pt idx="37328">
                  <c:v>539.0303661116901</c:v>
                </c:pt>
                <c:pt idx="37329">
                  <c:v>537.3051768757489</c:v>
                </c:pt>
                <c:pt idx="37330">
                  <c:v>532.59868344677</c:v>
                </c:pt>
                <c:pt idx="37331">
                  <c:v>538.9375500658789</c:v>
                </c:pt>
                <c:pt idx="37332">
                  <c:v>538.4015170736999</c:v>
                </c:pt>
                <c:pt idx="37333">
                  <c:v>538.15948207732</c:v>
                </c:pt>
                <c:pt idx="37334">
                  <c:v>537.48138347477</c:v>
                </c:pt>
                <c:pt idx="37335">
                  <c:v>537.85141167809</c:v>
                </c:pt>
                <c:pt idx="37336">
                  <c:v>535.54563343468</c:v>
                </c:pt>
                <c:pt idx="37337">
                  <c:v>535.19269251182</c:v>
                </c:pt>
                <c:pt idx="37338">
                  <c:v>534.3827415551805</c:v>
                </c:pt>
                <c:pt idx="37339">
                  <c:v>534.5899076866305</c:v>
                </c:pt>
                <c:pt idx="37340">
                  <c:v>539.23710952945</c:v>
                </c:pt>
                <c:pt idx="37341">
                  <c:v>534.2922162552501</c:v>
                </c:pt>
                <c:pt idx="37342">
                  <c:v>533.14137875786</c:v>
                </c:pt>
                <c:pt idx="37343">
                  <c:v>531.4154408991001</c:v>
                </c:pt>
                <c:pt idx="37344">
                  <c:v>536.38617041537</c:v>
                </c:pt>
                <c:pt idx="37345">
                  <c:v>535.5334912901805</c:v>
                </c:pt>
                <c:pt idx="37346">
                  <c:v>535.2520591382794</c:v>
                </c:pt>
                <c:pt idx="37347">
                  <c:v>534.89359225869</c:v>
                </c:pt>
                <c:pt idx="37348">
                  <c:v>581.1109698614594</c:v>
                </c:pt>
                <c:pt idx="37349">
                  <c:v>629.4261082337189</c:v>
                </c:pt>
                <c:pt idx="37350">
                  <c:v>609.38894685367</c:v>
                </c:pt>
                <c:pt idx="37351">
                  <c:v>605.13253943006</c:v>
                </c:pt>
                <c:pt idx="37352">
                  <c:v>609.8666838766901</c:v>
                </c:pt>
                <c:pt idx="37353">
                  <c:v>603.71299805685</c:v>
                </c:pt>
                <c:pt idx="37354">
                  <c:v>603.60797531965</c:v>
                </c:pt>
                <c:pt idx="37355">
                  <c:v>603.94349835653</c:v>
                </c:pt>
                <c:pt idx="37356">
                  <c:v>606.60176134449</c:v>
                </c:pt>
                <c:pt idx="37357">
                  <c:v>613.2466017952179</c:v>
                </c:pt>
                <c:pt idx="37358">
                  <c:v>611.8192127867985</c:v>
                </c:pt>
                <c:pt idx="37359">
                  <c:v>605.1126173057783</c:v>
                </c:pt>
                <c:pt idx="37360">
                  <c:v>603.8832260459283</c:v>
                </c:pt>
                <c:pt idx="37361">
                  <c:v>603.52213030461</c:v>
                </c:pt>
                <c:pt idx="37363">
                  <c:v>611.41579181867</c:v>
                </c:pt>
                <c:pt idx="37364">
                  <c:v>612.7380698304294</c:v>
                </c:pt>
                <c:pt idx="37365">
                  <c:v>608.9656458487287</c:v>
                </c:pt>
                <c:pt idx="37366">
                  <c:v>607.07635390744</c:v>
                </c:pt>
                <c:pt idx="37367">
                  <c:v>609.4510623439483</c:v>
                </c:pt>
                <c:pt idx="37368">
                  <c:v>612.43901056755</c:v>
                </c:pt>
                <c:pt idx="37369">
                  <c:v>617.6272421418701</c:v>
                </c:pt>
                <c:pt idx="37370">
                  <c:v>622.0028192039289</c:v>
                </c:pt>
                <c:pt idx="37371">
                  <c:v>619.00563577735</c:v>
                </c:pt>
                <c:pt idx="37373">
                  <c:v>618.1265418639894</c:v>
                </c:pt>
                <c:pt idx="37374">
                  <c:v>619.98687673122</c:v>
                </c:pt>
                <c:pt idx="37375">
                  <c:v>617.3445115044588</c:v>
                </c:pt>
                <c:pt idx="37376">
                  <c:v>615.60360253555</c:v>
                </c:pt>
                <c:pt idx="37377">
                  <c:v>618.8260212041394</c:v>
                </c:pt>
                <c:pt idx="37378">
                  <c:v>611.47874234296</c:v>
                </c:pt>
                <c:pt idx="37379">
                  <c:v>609.0204890386</c:v>
                </c:pt>
                <c:pt idx="37380">
                  <c:v>608.8662700635994</c:v>
                </c:pt>
                <c:pt idx="37381">
                  <c:v>611.8700148639289</c:v>
                </c:pt>
                <c:pt idx="37382">
                  <c:v>609.6456413749094</c:v>
                </c:pt>
                <c:pt idx="37383">
                  <c:v>607.62055869806</c:v>
                </c:pt>
                <c:pt idx="37384">
                  <c:v>606.6466814082194</c:v>
                </c:pt>
                <c:pt idx="37385">
                  <c:v>612.56955957128</c:v>
                </c:pt>
                <c:pt idx="37386">
                  <c:v>609.55903960087</c:v>
                </c:pt>
                <c:pt idx="37388">
                  <c:v>611.91931892345</c:v>
                </c:pt>
                <c:pt idx="37389">
                  <c:v>614.45708923675</c:v>
                </c:pt>
                <c:pt idx="37390">
                  <c:v>613.28483205149</c:v>
                </c:pt>
                <c:pt idx="37392">
                  <c:v>606.74669226794</c:v>
                </c:pt>
                <c:pt idx="37393">
                  <c:v>605.5273598464294</c:v>
                </c:pt>
                <c:pt idx="37394">
                  <c:v>608.11844126558</c:v>
                </c:pt>
                <c:pt idx="37395">
                  <c:v>606.7628318612901</c:v>
                </c:pt>
                <c:pt idx="37396">
                  <c:v>605.0604454812989</c:v>
                </c:pt>
                <c:pt idx="37397">
                  <c:v>605.03172636063</c:v>
                </c:pt>
                <c:pt idx="37399">
                  <c:v>604.99078283923</c:v>
                </c:pt>
                <c:pt idx="37400">
                  <c:v>604.25930264653</c:v>
                </c:pt>
                <c:pt idx="37401">
                  <c:v>604.4409721454289</c:v>
                </c:pt>
                <c:pt idx="37402">
                  <c:v>598.0020426548401</c:v>
                </c:pt>
                <c:pt idx="37403">
                  <c:v>597.79460760424</c:v>
                </c:pt>
                <c:pt idx="37404">
                  <c:v>604.0636374204</c:v>
                </c:pt>
                <c:pt idx="37405">
                  <c:v>601.74521561086</c:v>
                </c:pt>
                <c:pt idx="37406">
                  <c:v>599.83417597873</c:v>
                </c:pt>
                <c:pt idx="37407">
                  <c:v>597.9606331314486</c:v>
                </c:pt>
                <c:pt idx="37408">
                  <c:v>599.6264467086901</c:v>
                </c:pt>
                <c:pt idx="37409">
                  <c:v>602.96982187958</c:v>
                </c:pt>
                <c:pt idx="37410">
                  <c:v>603.62349447036</c:v>
                </c:pt>
                <c:pt idx="37411">
                  <c:v>603.87407137768</c:v>
                </c:pt>
                <c:pt idx="37412">
                  <c:v>596.6673753630901</c:v>
                </c:pt>
                <c:pt idx="37413">
                  <c:v>599.4667424859779</c:v>
                </c:pt>
                <c:pt idx="37414">
                  <c:v>602.92003322007</c:v>
                </c:pt>
                <c:pt idx="37416">
                  <c:v>602.92432618715</c:v>
                </c:pt>
                <c:pt idx="37417">
                  <c:v>604.3321021046983</c:v>
                </c:pt>
                <c:pt idx="37418">
                  <c:v>605.12240263994</c:v>
                </c:pt>
                <c:pt idx="37419">
                  <c:v>603.00664524516</c:v>
                </c:pt>
                <c:pt idx="37420">
                  <c:v>596.3172052121188</c:v>
                </c:pt>
                <c:pt idx="37422">
                  <c:v>582.2493778231905</c:v>
                </c:pt>
                <c:pt idx="37423">
                  <c:v>579.13302057689</c:v>
                </c:pt>
                <c:pt idx="37424">
                  <c:v>562.01300228512</c:v>
                </c:pt>
                <c:pt idx="37425">
                  <c:v>537.37096829625</c:v>
                </c:pt>
                <c:pt idx="37426">
                  <c:v>519.08182930267</c:v>
                </c:pt>
                <c:pt idx="37427">
                  <c:v>506.32781348878</c:v>
                </c:pt>
                <c:pt idx="37428">
                  <c:v>501.252561422289</c:v>
                </c:pt>
                <c:pt idx="37429">
                  <c:v>503.26179281943</c:v>
                </c:pt>
                <c:pt idx="37430">
                  <c:v>503.4100772768091</c:v>
                </c:pt>
                <c:pt idx="37431">
                  <c:v>498.6737553510901</c:v>
                </c:pt>
                <c:pt idx="37432">
                  <c:v>497.17899464423</c:v>
                </c:pt>
                <c:pt idx="37433">
                  <c:v>501.9411755541091</c:v>
                </c:pt>
                <c:pt idx="37434">
                  <c:v>501.6323081058501</c:v>
                </c:pt>
                <c:pt idx="37436">
                  <c:v>499.0085291550996</c:v>
                </c:pt>
                <c:pt idx="37437">
                  <c:v>494.9123070652091</c:v>
                </c:pt>
                <c:pt idx="37438">
                  <c:v>498.6901085002391</c:v>
                </c:pt>
                <c:pt idx="37439">
                  <c:v>498.2186201577</c:v>
                </c:pt>
                <c:pt idx="37440">
                  <c:v>497.36892135791</c:v>
                </c:pt>
                <c:pt idx="37441">
                  <c:v>496.76271472981</c:v>
                </c:pt>
                <c:pt idx="37442">
                  <c:v>496.09345099333</c:v>
                </c:pt>
                <c:pt idx="37443">
                  <c:v>496.4644897826896</c:v>
                </c:pt>
                <c:pt idx="37444">
                  <c:v>495.3933585278091</c:v>
                </c:pt>
                <c:pt idx="37445">
                  <c:v>494.653655454279</c:v>
                </c:pt>
                <c:pt idx="37446">
                  <c:v>495.3872199798699</c:v>
                </c:pt>
                <c:pt idx="37447">
                  <c:v>494.734170266309</c:v>
                </c:pt>
                <c:pt idx="37448">
                  <c:v>495.8558814667901</c:v>
                </c:pt>
                <c:pt idx="37449">
                  <c:v>495.9609878134101</c:v>
                </c:pt>
                <c:pt idx="37450">
                  <c:v>495.1178737827701</c:v>
                </c:pt>
                <c:pt idx="37451">
                  <c:v>494.9279411975799</c:v>
                </c:pt>
                <c:pt idx="37452">
                  <c:v>494.5105650109199</c:v>
                </c:pt>
                <c:pt idx="37453">
                  <c:v>495.31974313643</c:v>
                </c:pt>
                <c:pt idx="37454">
                  <c:v>494.30242106891</c:v>
                </c:pt>
                <c:pt idx="37455">
                  <c:v>494.28722954975</c:v>
                </c:pt>
                <c:pt idx="37456">
                  <c:v>493.8619686621699</c:v>
                </c:pt>
                <c:pt idx="37457">
                  <c:v>493.20567155149</c:v>
                </c:pt>
                <c:pt idx="37458">
                  <c:v>497.66423915728</c:v>
                </c:pt>
                <c:pt idx="37459">
                  <c:v>493.65193377275</c:v>
                </c:pt>
                <c:pt idx="37460">
                  <c:v>493.55749681432</c:v>
                </c:pt>
                <c:pt idx="37461">
                  <c:v>492.36897741546</c:v>
                </c:pt>
                <c:pt idx="37462">
                  <c:v>492.8002795075896</c:v>
                </c:pt>
                <c:pt idx="37463">
                  <c:v>496.55862233857</c:v>
                </c:pt>
                <c:pt idx="37464">
                  <c:v>492.617079467649</c:v>
                </c:pt>
                <c:pt idx="37465">
                  <c:v>492.1522838677</c:v>
                </c:pt>
                <c:pt idx="37466">
                  <c:v>491.9260977765291</c:v>
                </c:pt>
                <c:pt idx="37467">
                  <c:v>491.99944826499</c:v>
                </c:pt>
                <c:pt idx="37468">
                  <c:v>495.81304281395</c:v>
                </c:pt>
                <c:pt idx="37469">
                  <c:v>492.08848420846</c:v>
                </c:pt>
                <c:pt idx="37470">
                  <c:v>492.0112558591399</c:v>
                </c:pt>
                <c:pt idx="37471">
                  <c:v>491.9337690117991</c:v>
                </c:pt>
                <c:pt idx="37473">
                  <c:v>492.3229133223</c:v>
                </c:pt>
                <c:pt idx="37474">
                  <c:v>495.37390135379</c:v>
                </c:pt>
                <c:pt idx="37476">
                  <c:v>491.0365513811191</c:v>
                </c:pt>
                <c:pt idx="37479">
                  <c:v>492.703253565189</c:v>
                </c:pt>
                <c:pt idx="37480">
                  <c:v>492.1467334974199</c:v>
                </c:pt>
                <c:pt idx="37481">
                  <c:v>491.62591669124</c:v>
                </c:pt>
                <c:pt idx="37482">
                  <c:v>491.3311809663196</c:v>
                </c:pt>
                <c:pt idx="37483">
                  <c:v>491.0080682398001</c:v>
                </c:pt>
                <c:pt idx="37484">
                  <c:v>492.309311341179</c:v>
                </c:pt>
                <c:pt idx="37485">
                  <c:v>491.95674430457</c:v>
                </c:pt>
                <c:pt idx="37486">
                  <c:v>492.51169311152</c:v>
                </c:pt>
                <c:pt idx="37487">
                  <c:v>491.85968959804</c:v>
                </c:pt>
                <c:pt idx="37488">
                  <c:v>491.81636519536</c:v>
                </c:pt>
                <c:pt idx="37489">
                  <c:v>488.37213466116</c:v>
                </c:pt>
                <c:pt idx="37490">
                  <c:v>306.8402462898034</c:v>
                </c:pt>
                <c:pt idx="37670">
                  <c:v>282.126221473745</c:v>
                </c:pt>
                <c:pt idx="37671">
                  <c:v>452.49783370925</c:v>
                </c:pt>
                <c:pt idx="37672">
                  <c:v>487.65098795835</c:v>
                </c:pt>
                <c:pt idx="37673">
                  <c:v>492.7355781368001</c:v>
                </c:pt>
                <c:pt idx="37674">
                  <c:v>488.4855878108999</c:v>
                </c:pt>
                <c:pt idx="37675">
                  <c:v>488.558192477109</c:v>
                </c:pt>
                <c:pt idx="37676">
                  <c:v>488.73638162195</c:v>
                </c:pt>
                <c:pt idx="37677">
                  <c:v>486.3533201169601</c:v>
                </c:pt>
                <c:pt idx="37678">
                  <c:v>489.25304039486</c:v>
                </c:pt>
                <c:pt idx="37679">
                  <c:v>489.6164870334901</c:v>
                </c:pt>
                <c:pt idx="37681">
                  <c:v>486.1238449745799</c:v>
                </c:pt>
                <c:pt idx="37682">
                  <c:v>486.4449245086792</c:v>
                </c:pt>
                <c:pt idx="37683">
                  <c:v>487.1387975607896</c:v>
                </c:pt>
                <c:pt idx="37684">
                  <c:v>488.1703759492696</c:v>
                </c:pt>
                <c:pt idx="37685">
                  <c:v>487.9115303753991</c:v>
                </c:pt>
                <c:pt idx="37686">
                  <c:v>488.45066050822</c:v>
                </c:pt>
                <c:pt idx="37687">
                  <c:v>489.550566950279</c:v>
                </c:pt>
                <c:pt idx="37688">
                  <c:v>484.191160475239</c:v>
                </c:pt>
                <c:pt idx="37689">
                  <c:v>488.835944916189</c:v>
                </c:pt>
                <c:pt idx="37691">
                  <c:v>486.9884276969699</c:v>
                </c:pt>
                <c:pt idx="37692">
                  <c:v>487.89894697945</c:v>
                </c:pt>
                <c:pt idx="37693">
                  <c:v>488.03529796575</c:v>
                </c:pt>
                <c:pt idx="37694">
                  <c:v>488.74085705519</c:v>
                </c:pt>
                <c:pt idx="37695">
                  <c:v>489.0097158582891</c:v>
                </c:pt>
                <c:pt idx="37696">
                  <c:v>489.50191933309</c:v>
                </c:pt>
                <c:pt idx="37697">
                  <c:v>489.7305152076984</c:v>
                </c:pt>
                <c:pt idx="37698">
                  <c:v>486.38162007602</c:v>
                </c:pt>
                <c:pt idx="37699">
                  <c:v>486.7271652841991</c:v>
                </c:pt>
                <c:pt idx="37700">
                  <c:v>492.32688111748</c:v>
                </c:pt>
                <c:pt idx="37701">
                  <c:v>492.6863517980889</c:v>
                </c:pt>
                <c:pt idx="37702">
                  <c:v>489.11383374653</c:v>
                </c:pt>
                <c:pt idx="37703">
                  <c:v>488.34772572436</c:v>
                </c:pt>
                <c:pt idx="37704">
                  <c:v>488.3480142575496</c:v>
                </c:pt>
                <c:pt idx="37705">
                  <c:v>489.1742295071001</c:v>
                </c:pt>
                <c:pt idx="37707">
                  <c:v>489.64852122121</c:v>
                </c:pt>
                <c:pt idx="37709">
                  <c:v>486.2414859378501</c:v>
                </c:pt>
                <c:pt idx="37713">
                  <c:v>487.73139211505</c:v>
                </c:pt>
                <c:pt idx="37714">
                  <c:v>486.7141932117401</c:v>
                </c:pt>
                <c:pt idx="37715">
                  <c:v>491.59794423694</c:v>
                </c:pt>
                <c:pt idx="37716">
                  <c:v>488.2461580008891</c:v>
                </c:pt>
                <c:pt idx="37717">
                  <c:v>488.2308747203799</c:v>
                </c:pt>
                <c:pt idx="37718">
                  <c:v>488.13167541743</c:v>
                </c:pt>
                <c:pt idx="37719">
                  <c:v>493.5129864890501</c:v>
                </c:pt>
                <c:pt idx="37720">
                  <c:v>489.87608100056</c:v>
                </c:pt>
                <c:pt idx="37721">
                  <c:v>488.9918008881889</c:v>
                </c:pt>
                <c:pt idx="37722">
                  <c:v>489.1609123091301</c:v>
                </c:pt>
                <c:pt idx="37723">
                  <c:v>485.3587747408499</c:v>
                </c:pt>
                <c:pt idx="37724">
                  <c:v>485.89260865514</c:v>
                </c:pt>
                <c:pt idx="37725">
                  <c:v>491.1977842715401</c:v>
                </c:pt>
                <c:pt idx="37726">
                  <c:v>491.4939037394896</c:v>
                </c:pt>
                <c:pt idx="37727">
                  <c:v>487.4871400834601</c:v>
                </c:pt>
                <c:pt idx="37728">
                  <c:v>488.02774570672</c:v>
                </c:pt>
                <c:pt idx="37729">
                  <c:v>487.2211758682286</c:v>
                </c:pt>
                <c:pt idx="37730">
                  <c:v>492.44451785092</c:v>
                </c:pt>
                <c:pt idx="37731">
                  <c:v>488.2758609967201</c:v>
                </c:pt>
                <c:pt idx="37732">
                  <c:v>488.6109387927</c:v>
                </c:pt>
                <c:pt idx="37733">
                  <c:v>489.17335918</c:v>
                </c:pt>
                <c:pt idx="37734">
                  <c:v>489.0650634183799</c:v>
                </c:pt>
                <c:pt idx="37739">
                  <c:v>486.4718385629291</c:v>
                </c:pt>
                <c:pt idx="37740">
                  <c:v>488.51243434894</c:v>
                </c:pt>
                <c:pt idx="37741">
                  <c:v>499.47743363855</c:v>
                </c:pt>
                <c:pt idx="37742">
                  <c:v>505.92741064315</c:v>
                </c:pt>
                <c:pt idx="37743">
                  <c:v>516.45157682811</c:v>
                </c:pt>
                <c:pt idx="37744">
                  <c:v>529.9277739311</c:v>
                </c:pt>
                <c:pt idx="37745">
                  <c:v>554.8383422076</c:v>
                </c:pt>
                <c:pt idx="37746">
                  <c:v>567.1029135085901</c:v>
                </c:pt>
                <c:pt idx="37747">
                  <c:v>571.9824391729001</c:v>
                </c:pt>
                <c:pt idx="37748">
                  <c:v>567.68157828943</c:v>
                </c:pt>
                <c:pt idx="37749">
                  <c:v>564.46963897715</c:v>
                </c:pt>
                <c:pt idx="37750">
                  <c:v>565.09217665278</c:v>
                </c:pt>
                <c:pt idx="37751">
                  <c:v>566.09376463434</c:v>
                </c:pt>
                <c:pt idx="37752">
                  <c:v>567.21634684832</c:v>
                </c:pt>
                <c:pt idx="37754">
                  <c:v>564.67300028437</c:v>
                </c:pt>
                <c:pt idx="37755">
                  <c:v>566.18927405599</c:v>
                </c:pt>
                <c:pt idx="37756">
                  <c:v>567.4541384355189</c:v>
                </c:pt>
                <c:pt idx="37757">
                  <c:v>562.61308501774</c:v>
                </c:pt>
                <c:pt idx="37758">
                  <c:v>563.4223392586</c:v>
                </c:pt>
                <c:pt idx="37759">
                  <c:v>568.3339014147689</c:v>
                </c:pt>
                <c:pt idx="37760">
                  <c:v>567.68012900651</c:v>
                </c:pt>
                <c:pt idx="37761">
                  <c:v>562.34750262713</c:v>
                </c:pt>
                <c:pt idx="37762">
                  <c:v>565.51844633007</c:v>
                </c:pt>
                <c:pt idx="37764">
                  <c:v>573.119092549631</c:v>
                </c:pt>
                <c:pt idx="37765">
                  <c:v>573.99439638565</c:v>
                </c:pt>
                <c:pt idx="37766">
                  <c:v>574.0160297759984</c:v>
                </c:pt>
                <c:pt idx="37767">
                  <c:v>573.91254596079</c:v>
                </c:pt>
                <c:pt idx="37769">
                  <c:v>569.3646137144176</c:v>
                </c:pt>
                <c:pt idx="37770">
                  <c:v>573.6108051847489</c:v>
                </c:pt>
                <c:pt idx="37771">
                  <c:v>571.40927295303</c:v>
                </c:pt>
                <c:pt idx="37772">
                  <c:v>569.29621062287</c:v>
                </c:pt>
                <c:pt idx="37775">
                  <c:v>577.17924770318</c:v>
                </c:pt>
                <c:pt idx="37776">
                  <c:v>573.4952561453189</c:v>
                </c:pt>
                <c:pt idx="37777">
                  <c:v>574.22208824786</c:v>
                </c:pt>
                <c:pt idx="37778">
                  <c:v>575.66109040656</c:v>
                </c:pt>
                <c:pt idx="37779">
                  <c:v>571.91443658393</c:v>
                </c:pt>
                <c:pt idx="37780">
                  <c:v>572.60487050374</c:v>
                </c:pt>
                <c:pt idx="37781">
                  <c:v>574.12824893978</c:v>
                </c:pt>
                <c:pt idx="37782">
                  <c:v>572.36297193956</c:v>
                </c:pt>
                <c:pt idx="37783">
                  <c:v>567.60540863682</c:v>
                </c:pt>
                <c:pt idx="37785">
                  <c:v>573.53444466785</c:v>
                </c:pt>
                <c:pt idx="37786">
                  <c:v>577.32301993363</c:v>
                </c:pt>
                <c:pt idx="37787">
                  <c:v>579.79584924758</c:v>
                </c:pt>
                <c:pt idx="37789">
                  <c:v>582.8020397899483</c:v>
                </c:pt>
                <c:pt idx="37790">
                  <c:v>581.29463375168</c:v>
                </c:pt>
                <c:pt idx="37791">
                  <c:v>585.5301561168</c:v>
                </c:pt>
                <c:pt idx="37792">
                  <c:v>591.15320332013</c:v>
                </c:pt>
                <c:pt idx="37793">
                  <c:v>587.0914589502</c:v>
                </c:pt>
                <c:pt idx="37794">
                  <c:v>581.65548105473</c:v>
                </c:pt>
                <c:pt idx="37795">
                  <c:v>577.20319257574</c:v>
                </c:pt>
                <c:pt idx="37796">
                  <c:v>585.75874056164</c:v>
                </c:pt>
                <c:pt idx="37797">
                  <c:v>585.5599003252394</c:v>
                </c:pt>
                <c:pt idx="37798">
                  <c:v>589.1460871571101</c:v>
                </c:pt>
                <c:pt idx="37799">
                  <c:v>586.49577412024</c:v>
                </c:pt>
                <c:pt idx="37800">
                  <c:v>588.5755332351</c:v>
                </c:pt>
                <c:pt idx="37801">
                  <c:v>579.90877183342</c:v>
                </c:pt>
                <c:pt idx="37802">
                  <c:v>571.37949660684</c:v>
                </c:pt>
                <c:pt idx="37803">
                  <c:v>558.62269336698</c:v>
                </c:pt>
                <c:pt idx="37804">
                  <c:v>541.77617432905</c:v>
                </c:pt>
                <c:pt idx="37805">
                  <c:v>526.68611814178</c:v>
                </c:pt>
                <c:pt idx="37806">
                  <c:v>514.38284004195</c:v>
                </c:pt>
                <c:pt idx="37807">
                  <c:v>506.1621069302</c:v>
                </c:pt>
                <c:pt idx="37808">
                  <c:v>498.17464547887</c:v>
                </c:pt>
                <c:pt idx="37809">
                  <c:v>499.9308578865</c:v>
                </c:pt>
                <c:pt idx="37811">
                  <c:v>501.3564202182699</c:v>
                </c:pt>
                <c:pt idx="37812">
                  <c:v>497.7382414481288</c:v>
                </c:pt>
                <c:pt idx="37813">
                  <c:v>498.32936254486</c:v>
                </c:pt>
                <c:pt idx="37814">
                  <c:v>498.7715571789788</c:v>
                </c:pt>
                <c:pt idx="37815">
                  <c:v>504.15605837644</c:v>
                </c:pt>
                <c:pt idx="37816">
                  <c:v>499.7612393078699</c:v>
                </c:pt>
                <c:pt idx="37817">
                  <c:v>497.75167274552</c:v>
                </c:pt>
                <c:pt idx="37818">
                  <c:v>497.7991239641592</c:v>
                </c:pt>
                <c:pt idx="37819">
                  <c:v>502.95742453488</c:v>
                </c:pt>
                <c:pt idx="37820">
                  <c:v>502.9762173697599</c:v>
                </c:pt>
                <c:pt idx="37821">
                  <c:v>498.68939010018</c:v>
                </c:pt>
                <c:pt idx="37822">
                  <c:v>498.6697781344101</c:v>
                </c:pt>
                <c:pt idx="37823">
                  <c:v>501.1900134211596</c:v>
                </c:pt>
                <c:pt idx="37824">
                  <c:v>503.499301507029</c:v>
                </c:pt>
                <c:pt idx="37825">
                  <c:v>502.44884395095</c:v>
                </c:pt>
                <c:pt idx="37826">
                  <c:v>498.594159243009</c:v>
                </c:pt>
                <c:pt idx="37827">
                  <c:v>498.1330280284301</c:v>
                </c:pt>
                <c:pt idx="37828">
                  <c:v>502.1597560770199</c:v>
                </c:pt>
                <c:pt idx="37829">
                  <c:v>501.05603033696</c:v>
                </c:pt>
                <c:pt idx="37832">
                  <c:v>504.85198129573</c:v>
                </c:pt>
                <c:pt idx="37833">
                  <c:v>503.14590778782</c:v>
                </c:pt>
                <c:pt idx="37834">
                  <c:v>497.9134861081401</c:v>
                </c:pt>
                <c:pt idx="37835">
                  <c:v>497.25755603451</c:v>
                </c:pt>
                <c:pt idx="37836">
                  <c:v>502.448278487149</c:v>
                </c:pt>
                <c:pt idx="37837">
                  <c:v>501.01008088406</c:v>
                </c:pt>
                <c:pt idx="37840">
                  <c:v>498.6656681598901</c:v>
                </c:pt>
                <c:pt idx="37841">
                  <c:v>502.4655091148201</c:v>
                </c:pt>
                <c:pt idx="37842">
                  <c:v>501.7251554343699</c:v>
                </c:pt>
                <c:pt idx="37843">
                  <c:v>478.9869985902091</c:v>
                </c:pt>
                <c:pt idx="37844">
                  <c:v>455.8373588883599</c:v>
                </c:pt>
                <c:pt idx="37845">
                  <c:v>414.621926810646</c:v>
                </c:pt>
                <c:pt idx="37846">
                  <c:v>288.560518832429</c:v>
                </c:pt>
                <c:pt idx="37847">
                  <c:v>182.5777691512388</c:v>
                </c:pt>
                <c:pt idx="37963">
                  <c:v>473.0907547205513</c:v>
                </c:pt>
                <c:pt idx="37964">
                  <c:v>513.77254072821</c:v>
                </c:pt>
                <c:pt idx="37965">
                  <c:v>513.07827645512</c:v>
                </c:pt>
                <c:pt idx="37966">
                  <c:v>513.3966695645394</c:v>
                </c:pt>
                <c:pt idx="37967">
                  <c:v>513.39463204641</c:v>
                </c:pt>
                <c:pt idx="37968">
                  <c:v>513.5040424971601</c:v>
                </c:pt>
                <c:pt idx="37969">
                  <c:v>513.4704633081405</c:v>
                </c:pt>
                <c:pt idx="37970">
                  <c:v>515.7534568847989</c:v>
                </c:pt>
                <c:pt idx="37971">
                  <c:v>517.3164896077701</c:v>
                </c:pt>
                <c:pt idx="37972">
                  <c:v>512.0009901100301</c:v>
                </c:pt>
                <c:pt idx="37973">
                  <c:v>511.8965801072891</c:v>
                </c:pt>
                <c:pt idx="37974">
                  <c:v>516.7193900074805</c:v>
                </c:pt>
                <c:pt idx="37975">
                  <c:v>514.9458104849075</c:v>
                </c:pt>
                <c:pt idx="37978">
                  <c:v>514.93494754029</c:v>
                </c:pt>
                <c:pt idx="37979">
                  <c:v>514.73358349489</c:v>
                </c:pt>
                <c:pt idx="37980">
                  <c:v>513.47429762045</c:v>
                </c:pt>
                <c:pt idx="37981">
                  <c:v>513.45074292956</c:v>
                </c:pt>
                <c:pt idx="37982">
                  <c:v>512.58691140516</c:v>
                </c:pt>
                <c:pt idx="37983">
                  <c:v>512.0222687205785</c:v>
                </c:pt>
                <c:pt idx="37984">
                  <c:v>511.7068358595996</c:v>
                </c:pt>
                <c:pt idx="37985">
                  <c:v>516.4612065252583</c:v>
                </c:pt>
                <c:pt idx="37989">
                  <c:v>514.8105310594599</c:v>
                </c:pt>
                <c:pt idx="37990">
                  <c:v>514.6908949473</c:v>
                </c:pt>
                <c:pt idx="37991">
                  <c:v>513.21418942126</c:v>
                </c:pt>
                <c:pt idx="37992">
                  <c:v>508.24074149548</c:v>
                </c:pt>
                <c:pt idx="37993">
                  <c:v>512.29928181534</c:v>
                </c:pt>
                <c:pt idx="37994">
                  <c:v>511.94975126987</c:v>
                </c:pt>
                <c:pt idx="37995">
                  <c:v>512.3565215074689</c:v>
                </c:pt>
                <c:pt idx="37996">
                  <c:v>512.24288936451</c:v>
                </c:pt>
                <c:pt idx="37999">
                  <c:v>509.9556180020192</c:v>
                </c:pt>
                <c:pt idx="38002">
                  <c:v>509.227755357579</c:v>
                </c:pt>
                <c:pt idx="38003">
                  <c:v>507.57742930077</c:v>
                </c:pt>
                <c:pt idx="38004">
                  <c:v>512.82084487032</c:v>
                </c:pt>
                <c:pt idx="38005">
                  <c:v>512.29801944821</c:v>
                </c:pt>
                <c:pt idx="38006">
                  <c:v>507.1417751732201</c:v>
                </c:pt>
                <c:pt idx="38007">
                  <c:v>511.12978417407</c:v>
                </c:pt>
                <c:pt idx="38009">
                  <c:v>509.6965523787296</c:v>
                </c:pt>
                <c:pt idx="38010">
                  <c:v>508.64504445423</c:v>
                </c:pt>
                <c:pt idx="38011">
                  <c:v>509.7830624788699</c:v>
                </c:pt>
                <c:pt idx="38012">
                  <c:v>507.69861776356</c:v>
                </c:pt>
                <c:pt idx="38013">
                  <c:v>507.9075151873892</c:v>
                </c:pt>
                <c:pt idx="38014">
                  <c:v>507.4230931682888</c:v>
                </c:pt>
                <c:pt idx="38015">
                  <c:v>511.61179021186</c:v>
                </c:pt>
                <c:pt idx="38016">
                  <c:v>506.86411772015</c:v>
                </c:pt>
                <c:pt idx="38017">
                  <c:v>506.33409442021</c:v>
                </c:pt>
                <c:pt idx="38018">
                  <c:v>507.12066615144</c:v>
                </c:pt>
                <c:pt idx="38019">
                  <c:v>516.26697650835</c:v>
                </c:pt>
                <c:pt idx="38020">
                  <c:v>525.3304664853678</c:v>
                </c:pt>
                <c:pt idx="38021">
                  <c:v>537.7230511932701</c:v>
                </c:pt>
                <c:pt idx="38022">
                  <c:v>558.3998987272</c:v>
                </c:pt>
                <c:pt idx="38023">
                  <c:v>572.3889849682</c:v>
                </c:pt>
                <c:pt idx="38024">
                  <c:v>581.3441318147183</c:v>
                </c:pt>
                <c:pt idx="38025">
                  <c:v>582.59284037875</c:v>
                </c:pt>
                <c:pt idx="38027">
                  <c:v>589.59148529398</c:v>
                </c:pt>
                <c:pt idx="38028">
                  <c:v>584.0440516679901</c:v>
                </c:pt>
                <c:pt idx="38030">
                  <c:v>591.3193143417001</c:v>
                </c:pt>
                <c:pt idx="38031">
                  <c:v>587.7925266935894</c:v>
                </c:pt>
                <c:pt idx="38032">
                  <c:v>586.6122017063101</c:v>
                </c:pt>
                <c:pt idx="38033">
                  <c:v>585.20217763649</c:v>
                </c:pt>
                <c:pt idx="38034">
                  <c:v>591.53609291615</c:v>
                </c:pt>
                <c:pt idx="38036">
                  <c:v>585.244793219661</c:v>
                </c:pt>
                <c:pt idx="38037">
                  <c:v>589.1502515023</c:v>
                </c:pt>
                <c:pt idx="38038">
                  <c:v>586.64357283952</c:v>
                </c:pt>
                <c:pt idx="38039">
                  <c:v>584.5585102900301</c:v>
                </c:pt>
                <c:pt idx="38040">
                  <c:v>585.06347529109</c:v>
                </c:pt>
                <c:pt idx="38041">
                  <c:v>586.22049463056</c:v>
                </c:pt>
                <c:pt idx="38042">
                  <c:v>585.2352534050187</c:v>
                </c:pt>
                <c:pt idx="38044">
                  <c:v>578.3581458315894</c:v>
                </c:pt>
                <c:pt idx="38045">
                  <c:v>575.99553064183</c:v>
                </c:pt>
                <c:pt idx="38046">
                  <c:v>574.3808823136101</c:v>
                </c:pt>
                <c:pt idx="38047">
                  <c:v>573.3808787088705</c:v>
                </c:pt>
                <c:pt idx="38048">
                  <c:v>572.42852769119</c:v>
                </c:pt>
                <c:pt idx="38049">
                  <c:v>575.05205795701</c:v>
                </c:pt>
                <c:pt idx="38050">
                  <c:v>574.3322259501389</c:v>
                </c:pt>
                <c:pt idx="38051">
                  <c:v>575.01851267041</c:v>
                </c:pt>
                <c:pt idx="38052">
                  <c:v>575.52323216262</c:v>
                </c:pt>
                <c:pt idx="38053">
                  <c:v>578.99048181811</c:v>
                </c:pt>
                <c:pt idx="38054">
                  <c:v>579.77719357052</c:v>
                </c:pt>
                <c:pt idx="38055">
                  <c:v>574.8435570612601</c:v>
                </c:pt>
                <c:pt idx="38056">
                  <c:v>575.18754977949</c:v>
                </c:pt>
                <c:pt idx="38057">
                  <c:v>581.17543513778</c:v>
                </c:pt>
                <c:pt idx="38058">
                  <c:v>582.0679211899975</c:v>
                </c:pt>
                <c:pt idx="38059">
                  <c:v>581.63850589958</c:v>
                </c:pt>
                <c:pt idx="38060">
                  <c:v>577.7325753991</c:v>
                </c:pt>
                <c:pt idx="38061">
                  <c:v>577.2323882357</c:v>
                </c:pt>
                <c:pt idx="38062">
                  <c:v>575.04989775367</c:v>
                </c:pt>
                <c:pt idx="38063">
                  <c:v>575.4519660784489</c:v>
                </c:pt>
                <c:pt idx="38064">
                  <c:v>575.17920842905</c:v>
                </c:pt>
                <c:pt idx="38065">
                  <c:v>569.151079266881</c:v>
                </c:pt>
                <c:pt idx="38066">
                  <c:v>564.11909509796</c:v>
                </c:pt>
                <c:pt idx="38067">
                  <c:v>562.3822129035186</c:v>
                </c:pt>
                <c:pt idx="38068">
                  <c:v>568.60917010688</c:v>
                </c:pt>
                <c:pt idx="38069">
                  <c:v>563.9318254392389</c:v>
                </c:pt>
                <c:pt idx="38070">
                  <c:v>566.4676709765</c:v>
                </c:pt>
                <c:pt idx="38071">
                  <c:v>566.10016534278</c:v>
                </c:pt>
                <c:pt idx="38072">
                  <c:v>568.8550197972278</c:v>
                </c:pt>
                <c:pt idx="38074">
                  <c:v>553.51108709913</c:v>
                </c:pt>
                <c:pt idx="38075">
                  <c:v>547.3373687158885</c:v>
                </c:pt>
                <c:pt idx="38076">
                  <c:v>544.4281420795401</c:v>
                </c:pt>
                <c:pt idx="38077">
                  <c:v>533.15435109954</c:v>
                </c:pt>
                <c:pt idx="38078">
                  <c:v>524.2641340443</c:v>
                </c:pt>
                <c:pt idx="38079">
                  <c:v>517.40049468635</c:v>
                </c:pt>
                <c:pt idx="38080">
                  <c:v>517.31824102029</c:v>
                </c:pt>
                <c:pt idx="38081">
                  <c:v>514.3070463467001</c:v>
                </c:pt>
                <c:pt idx="38082">
                  <c:v>507.04038152636</c:v>
                </c:pt>
                <c:pt idx="38083">
                  <c:v>506.0067946175892</c:v>
                </c:pt>
                <c:pt idx="38084">
                  <c:v>508.1034221597</c:v>
                </c:pt>
                <c:pt idx="38085">
                  <c:v>506.977569458569</c:v>
                </c:pt>
                <c:pt idx="38086">
                  <c:v>506.30336057908</c:v>
                </c:pt>
                <c:pt idx="38087">
                  <c:v>502.72994639184</c:v>
                </c:pt>
                <c:pt idx="38088">
                  <c:v>507.30070485299</c:v>
                </c:pt>
                <c:pt idx="38089">
                  <c:v>505.86316696642</c:v>
                </c:pt>
                <c:pt idx="38090">
                  <c:v>505.64270543017</c:v>
                </c:pt>
                <c:pt idx="38091">
                  <c:v>505.34670367116</c:v>
                </c:pt>
                <c:pt idx="38092">
                  <c:v>505.95859915584</c:v>
                </c:pt>
                <c:pt idx="38093">
                  <c:v>506.2794493266899</c:v>
                </c:pt>
                <c:pt idx="38094">
                  <c:v>504.23870288733</c:v>
                </c:pt>
                <c:pt idx="38095">
                  <c:v>509.24881998845</c:v>
                </c:pt>
                <c:pt idx="38096">
                  <c:v>508.13538872786</c:v>
                </c:pt>
                <c:pt idx="38097">
                  <c:v>505.45884410267</c:v>
                </c:pt>
                <c:pt idx="38098">
                  <c:v>508.2395502919791</c:v>
                </c:pt>
                <c:pt idx="38099">
                  <c:v>519.04105290212</c:v>
                </c:pt>
                <c:pt idx="38100">
                  <c:v>534.25234583264</c:v>
                </c:pt>
                <c:pt idx="38101">
                  <c:v>555.88856777093</c:v>
                </c:pt>
                <c:pt idx="38102">
                  <c:v>576.77625253717</c:v>
                </c:pt>
                <c:pt idx="38103">
                  <c:v>582.5020194923183</c:v>
                </c:pt>
                <c:pt idx="38104">
                  <c:v>577.72233354682</c:v>
                </c:pt>
                <c:pt idx="38105">
                  <c:v>576.7098847799005</c:v>
                </c:pt>
                <c:pt idx="38106">
                  <c:v>571.17831915537</c:v>
                </c:pt>
                <c:pt idx="38107">
                  <c:v>575.4853013276</c:v>
                </c:pt>
                <c:pt idx="38108">
                  <c:v>575.27332936819</c:v>
                </c:pt>
                <c:pt idx="38109">
                  <c:v>574.43378963617</c:v>
                </c:pt>
                <c:pt idx="38110">
                  <c:v>572.8943301844294</c:v>
                </c:pt>
                <c:pt idx="38111">
                  <c:v>574.52326491078</c:v>
                </c:pt>
                <c:pt idx="38112">
                  <c:v>574.1517250128194</c:v>
                </c:pt>
                <c:pt idx="38113">
                  <c:v>573.09063538842</c:v>
                </c:pt>
                <c:pt idx="38114">
                  <c:v>574.2804993862401</c:v>
                </c:pt>
                <c:pt idx="38115">
                  <c:v>576.29230756044</c:v>
                </c:pt>
                <c:pt idx="38116">
                  <c:v>573.08593021772</c:v>
                </c:pt>
                <c:pt idx="38117">
                  <c:v>572.8165250553183</c:v>
                </c:pt>
                <c:pt idx="38118">
                  <c:v>579.6772001218999</c:v>
                </c:pt>
                <c:pt idx="38119">
                  <c:v>579.28308327422</c:v>
                </c:pt>
                <c:pt idx="38120">
                  <c:v>579.60599382682</c:v>
                </c:pt>
                <c:pt idx="38121">
                  <c:v>572.4272185338187</c:v>
                </c:pt>
                <c:pt idx="38122">
                  <c:v>576.6747644727001</c:v>
                </c:pt>
                <c:pt idx="38123">
                  <c:v>576.5162961312184</c:v>
                </c:pt>
                <c:pt idx="38124">
                  <c:v>576.4531993348401</c:v>
                </c:pt>
                <c:pt idx="38125">
                  <c:v>581.71496211336</c:v>
                </c:pt>
                <c:pt idx="38126">
                  <c:v>576.5882745113</c:v>
                </c:pt>
                <c:pt idx="38127">
                  <c:v>573.58579718824</c:v>
                </c:pt>
                <c:pt idx="38128">
                  <c:v>573.9021807922786</c:v>
                </c:pt>
                <c:pt idx="38129">
                  <c:v>577.9276386327894</c:v>
                </c:pt>
                <c:pt idx="38130">
                  <c:v>581.70739712326</c:v>
                </c:pt>
                <c:pt idx="38131">
                  <c:v>583.2400527208</c:v>
                </c:pt>
                <c:pt idx="38132">
                  <c:v>585.1606695209289</c:v>
                </c:pt>
                <c:pt idx="38133">
                  <c:v>584.31832502923</c:v>
                </c:pt>
                <c:pt idx="38134">
                  <c:v>583.48971005681</c:v>
                </c:pt>
                <c:pt idx="38135">
                  <c:v>586.02970731994</c:v>
                </c:pt>
                <c:pt idx="38136">
                  <c:v>586.51397968664</c:v>
                </c:pt>
                <c:pt idx="38137">
                  <c:v>593.17063967892</c:v>
                </c:pt>
                <c:pt idx="38138">
                  <c:v>592.00558097203</c:v>
                </c:pt>
                <c:pt idx="38139">
                  <c:v>588.79792555722</c:v>
                </c:pt>
                <c:pt idx="38140">
                  <c:v>587.9175996572201</c:v>
                </c:pt>
                <c:pt idx="38141">
                  <c:v>586.76957123706</c:v>
                </c:pt>
                <c:pt idx="38142">
                  <c:v>588.08462199922</c:v>
                </c:pt>
                <c:pt idx="38143">
                  <c:v>581.40424374854</c:v>
                </c:pt>
                <c:pt idx="38144">
                  <c:v>587.6495338472</c:v>
                </c:pt>
                <c:pt idx="38145">
                  <c:v>588.94832720103</c:v>
                </c:pt>
                <c:pt idx="38146">
                  <c:v>588.1150659821</c:v>
                </c:pt>
                <c:pt idx="38148">
                  <c:v>594.75568025893</c:v>
                </c:pt>
                <c:pt idx="38149">
                  <c:v>595.23289566814</c:v>
                </c:pt>
                <c:pt idx="38150">
                  <c:v>592.32731861787</c:v>
                </c:pt>
                <c:pt idx="38151">
                  <c:v>593.85780332786</c:v>
                </c:pt>
                <c:pt idx="38152">
                  <c:v>598.9232682632801</c:v>
                </c:pt>
                <c:pt idx="38153">
                  <c:v>596.20989809245</c:v>
                </c:pt>
                <c:pt idx="38154">
                  <c:v>594.05252162668</c:v>
                </c:pt>
                <c:pt idx="38155">
                  <c:v>592.5319208243283</c:v>
                </c:pt>
                <c:pt idx="38156">
                  <c:v>597.54780834359</c:v>
                </c:pt>
                <c:pt idx="38157">
                  <c:v>594.91397136437</c:v>
                </c:pt>
                <c:pt idx="38158">
                  <c:v>592.682880027111</c:v>
                </c:pt>
                <c:pt idx="38160">
                  <c:v>588.68262211789</c:v>
                </c:pt>
                <c:pt idx="38161">
                  <c:v>587.29856155493</c:v>
                </c:pt>
                <c:pt idx="38162">
                  <c:v>586.7116257604189</c:v>
                </c:pt>
                <c:pt idx="38163">
                  <c:v>584.21951195684</c:v>
                </c:pt>
                <c:pt idx="38164">
                  <c:v>588.60446700672</c:v>
                </c:pt>
                <c:pt idx="38166">
                  <c:v>583.47939034848</c:v>
                </c:pt>
                <c:pt idx="38167">
                  <c:v>585.40487879004</c:v>
                </c:pt>
                <c:pt idx="38168">
                  <c:v>584.55634045057</c:v>
                </c:pt>
                <c:pt idx="38169">
                  <c:v>585.02356572367</c:v>
                </c:pt>
                <c:pt idx="38170">
                  <c:v>586.49144323174</c:v>
                </c:pt>
                <c:pt idx="38171">
                  <c:v>592.65942060286</c:v>
                </c:pt>
                <c:pt idx="38173">
                  <c:v>592.00104148734</c:v>
                </c:pt>
                <c:pt idx="38174">
                  <c:v>593.67571373854</c:v>
                </c:pt>
                <c:pt idx="38175">
                  <c:v>599.98584958821</c:v>
                </c:pt>
                <c:pt idx="38176">
                  <c:v>594.78114866261</c:v>
                </c:pt>
                <c:pt idx="38177">
                  <c:v>591.34823474662</c:v>
                </c:pt>
                <c:pt idx="38178">
                  <c:v>587.9639110451501</c:v>
                </c:pt>
                <c:pt idx="38180">
                  <c:v>588.0672998297578</c:v>
                </c:pt>
                <c:pt idx="38182">
                  <c:v>574.17237357024</c:v>
                </c:pt>
                <c:pt idx="38183">
                  <c:v>572.71312750408</c:v>
                </c:pt>
                <c:pt idx="38184">
                  <c:v>564.6025848040894</c:v>
                </c:pt>
                <c:pt idx="38185">
                  <c:v>557.12904392451</c:v>
                </c:pt>
                <c:pt idx="38187">
                  <c:v>532.4793615457401</c:v>
                </c:pt>
                <c:pt idx="38188">
                  <c:v>517.3779684196294</c:v>
                </c:pt>
                <c:pt idx="38189">
                  <c:v>506.52832468535</c:v>
                </c:pt>
                <c:pt idx="38190">
                  <c:v>503.17459793073</c:v>
                </c:pt>
                <c:pt idx="38191">
                  <c:v>497.6788841518201</c:v>
                </c:pt>
                <c:pt idx="38192">
                  <c:v>495.4567793229396</c:v>
                </c:pt>
                <c:pt idx="38193">
                  <c:v>495.45172769311</c:v>
                </c:pt>
                <c:pt idx="38194">
                  <c:v>493.4523829821599</c:v>
                </c:pt>
                <c:pt idx="38195">
                  <c:v>492.659190898</c:v>
                </c:pt>
                <c:pt idx="38196">
                  <c:v>491.66292129901</c:v>
                </c:pt>
                <c:pt idx="38197">
                  <c:v>495.2357198380991</c:v>
                </c:pt>
                <c:pt idx="38198">
                  <c:v>494.222009047629</c:v>
                </c:pt>
                <c:pt idx="38199">
                  <c:v>489.9652584064391</c:v>
                </c:pt>
                <c:pt idx="38200">
                  <c:v>493.92667581055</c:v>
                </c:pt>
                <c:pt idx="38201">
                  <c:v>492.9363509168591</c:v>
                </c:pt>
                <c:pt idx="38202">
                  <c:v>492.28028768024</c:v>
                </c:pt>
                <c:pt idx="38204">
                  <c:v>495.9424107665791</c:v>
                </c:pt>
                <c:pt idx="38205">
                  <c:v>494.87760259021</c:v>
                </c:pt>
                <c:pt idx="38206">
                  <c:v>489.6430511021</c:v>
                </c:pt>
                <c:pt idx="38207">
                  <c:v>487.9795085858401</c:v>
                </c:pt>
                <c:pt idx="38208">
                  <c:v>491.83275284512</c:v>
                </c:pt>
                <c:pt idx="38209">
                  <c:v>491.18162392646</c:v>
                </c:pt>
                <c:pt idx="38211">
                  <c:v>492.18406881158</c:v>
                </c:pt>
                <c:pt idx="38212">
                  <c:v>492.1402966373801</c:v>
                </c:pt>
                <c:pt idx="38213">
                  <c:v>491.7371907696391</c:v>
                </c:pt>
                <c:pt idx="38214">
                  <c:v>486.64981166261</c:v>
                </c:pt>
                <c:pt idx="38216">
                  <c:v>489.978743543609</c:v>
                </c:pt>
                <c:pt idx="38217">
                  <c:v>488.56190559327</c:v>
                </c:pt>
                <c:pt idx="38218">
                  <c:v>487.3827099873</c:v>
                </c:pt>
                <c:pt idx="38219">
                  <c:v>491.73941276365</c:v>
                </c:pt>
                <c:pt idx="38221">
                  <c:v>489.8724416909701</c:v>
                </c:pt>
                <c:pt idx="38222">
                  <c:v>488.2867177925288</c:v>
                </c:pt>
                <c:pt idx="38223">
                  <c:v>492.23002119154</c:v>
                </c:pt>
                <c:pt idx="38225">
                  <c:v>488.816052438549</c:v>
                </c:pt>
                <c:pt idx="38226">
                  <c:v>487.14601762802</c:v>
                </c:pt>
                <c:pt idx="38227">
                  <c:v>491.2137479072391</c:v>
                </c:pt>
                <c:pt idx="38228">
                  <c:v>489.12863820154</c:v>
                </c:pt>
                <c:pt idx="38229">
                  <c:v>486.34886199069</c:v>
                </c:pt>
                <c:pt idx="38230">
                  <c:v>487.15920198609</c:v>
                </c:pt>
                <c:pt idx="38231">
                  <c:v>486.426293206819</c:v>
                </c:pt>
                <c:pt idx="38232">
                  <c:v>484.41211433756</c:v>
                </c:pt>
                <c:pt idx="38233">
                  <c:v>483.5413185073699</c:v>
                </c:pt>
                <c:pt idx="38234">
                  <c:v>486.96284966685</c:v>
                </c:pt>
                <c:pt idx="38235">
                  <c:v>484.7931050220788</c:v>
                </c:pt>
                <c:pt idx="38236">
                  <c:v>483.2169544471185</c:v>
                </c:pt>
                <c:pt idx="38237">
                  <c:v>486.24514318126</c:v>
                </c:pt>
                <c:pt idx="38238">
                  <c:v>485.190902798189</c:v>
                </c:pt>
                <c:pt idx="38239">
                  <c:v>484.5266755838001</c:v>
                </c:pt>
                <c:pt idx="38240">
                  <c:v>483.3057793034401</c:v>
                </c:pt>
                <c:pt idx="38241">
                  <c:v>486.01172018661</c:v>
                </c:pt>
                <c:pt idx="38242">
                  <c:v>485.58190049678</c:v>
                </c:pt>
                <c:pt idx="38243">
                  <c:v>484.070954492689</c:v>
                </c:pt>
                <c:pt idx="38244">
                  <c:v>483.17804972456</c:v>
                </c:pt>
                <c:pt idx="38245">
                  <c:v>487.77312530575</c:v>
                </c:pt>
                <c:pt idx="38246">
                  <c:v>485.66447518527</c:v>
                </c:pt>
                <c:pt idx="38247">
                  <c:v>483.79894396341</c:v>
                </c:pt>
                <c:pt idx="38248">
                  <c:v>482.80061549651</c:v>
                </c:pt>
                <c:pt idx="38249">
                  <c:v>486.51178881735</c:v>
                </c:pt>
                <c:pt idx="38250">
                  <c:v>486.3961186724089</c:v>
                </c:pt>
                <c:pt idx="38251">
                  <c:v>483.9095963051399</c:v>
                </c:pt>
                <c:pt idx="38252">
                  <c:v>483.7075123815699</c:v>
                </c:pt>
                <c:pt idx="38253">
                  <c:v>484.1229099936999</c:v>
                </c:pt>
                <c:pt idx="38254">
                  <c:v>481.79753811873</c:v>
                </c:pt>
                <c:pt idx="38256">
                  <c:v>479.22358289294</c:v>
                </c:pt>
                <c:pt idx="38257">
                  <c:v>484.300003442019</c:v>
                </c:pt>
                <c:pt idx="38258">
                  <c:v>482.40644254574</c:v>
                </c:pt>
                <c:pt idx="38259">
                  <c:v>482.0599289855999</c:v>
                </c:pt>
                <c:pt idx="38261">
                  <c:v>484.14893160934</c:v>
                </c:pt>
                <c:pt idx="38262">
                  <c:v>482.7289511370699</c:v>
                </c:pt>
                <c:pt idx="38263">
                  <c:v>482.07849517431</c:v>
                </c:pt>
                <c:pt idx="38264">
                  <c:v>481.3187265330201</c:v>
                </c:pt>
                <c:pt idx="38265">
                  <c:v>481.68819606393</c:v>
                </c:pt>
                <c:pt idx="38268">
                  <c:v>479.235160152209</c:v>
                </c:pt>
                <c:pt idx="38269">
                  <c:v>483.52877116357</c:v>
                </c:pt>
                <c:pt idx="38270">
                  <c:v>482.28048165115</c:v>
                </c:pt>
                <c:pt idx="38271">
                  <c:v>481.55716991084</c:v>
                </c:pt>
                <c:pt idx="38272">
                  <c:v>481.35885547081</c:v>
                </c:pt>
                <c:pt idx="38274">
                  <c:v>479.8901793649991</c:v>
                </c:pt>
                <c:pt idx="38275">
                  <c:v>479.63375908132</c:v>
                </c:pt>
                <c:pt idx="38276">
                  <c:v>478.455992540199</c:v>
                </c:pt>
                <c:pt idx="38445">
                  <c:v>367.1881188611788</c:v>
                </c:pt>
                <c:pt idx="38446">
                  <c:v>478.36116893654</c:v>
                </c:pt>
                <c:pt idx="38448">
                  <c:v>478.7281149906087</c:v>
                </c:pt>
                <c:pt idx="38449">
                  <c:v>481.7362822398001</c:v>
                </c:pt>
                <c:pt idx="38450">
                  <c:v>479.074476941179</c:v>
                </c:pt>
                <c:pt idx="38452">
                  <c:v>478.39864575564</c:v>
                </c:pt>
                <c:pt idx="38454">
                  <c:v>481.98764456246</c:v>
                </c:pt>
                <c:pt idx="38456">
                  <c:v>477.138925007479</c:v>
                </c:pt>
                <c:pt idx="38457">
                  <c:v>484.16431171578</c:v>
                </c:pt>
                <c:pt idx="38458">
                  <c:v>481.1045720504401</c:v>
                </c:pt>
                <c:pt idx="38459">
                  <c:v>479.0991375223699</c:v>
                </c:pt>
                <c:pt idx="38460">
                  <c:v>479.24103719193</c:v>
                </c:pt>
                <c:pt idx="38461">
                  <c:v>482.25997852243</c:v>
                </c:pt>
                <c:pt idx="38462">
                  <c:v>482.7569185377791</c:v>
                </c:pt>
                <c:pt idx="38463">
                  <c:v>481.3407682232701</c:v>
                </c:pt>
                <c:pt idx="38464">
                  <c:v>479.57307074993</c:v>
                </c:pt>
                <c:pt idx="38465">
                  <c:v>481.1504903422999</c:v>
                </c:pt>
                <c:pt idx="38466">
                  <c:v>484.0266559582387</c:v>
                </c:pt>
                <c:pt idx="38467">
                  <c:v>482.5501739492491</c:v>
                </c:pt>
                <c:pt idx="38468">
                  <c:v>483.03232112145</c:v>
                </c:pt>
                <c:pt idx="38469">
                  <c:v>481.0674166352601</c:v>
                </c:pt>
                <c:pt idx="38470">
                  <c:v>482.1639171097901</c:v>
                </c:pt>
                <c:pt idx="38471">
                  <c:v>483.973370080389</c:v>
                </c:pt>
                <c:pt idx="38472">
                  <c:v>482.19212919984</c:v>
                </c:pt>
                <c:pt idx="38473">
                  <c:v>484.1780067469196</c:v>
                </c:pt>
                <c:pt idx="38474">
                  <c:v>481.9118598566788</c:v>
                </c:pt>
                <c:pt idx="38475">
                  <c:v>479.67759800499</c:v>
                </c:pt>
                <c:pt idx="38476">
                  <c:v>485.9697501591401</c:v>
                </c:pt>
                <c:pt idx="38477">
                  <c:v>482.290991477579</c:v>
                </c:pt>
                <c:pt idx="38478">
                  <c:v>484.0538055412096</c:v>
                </c:pt>
                <c:pt idx="38479">
                  <c:v>481.724039256069</c:v>
                </c:pt>
                <c:pt idx="38480">
                  <c:v>484.38213020392</c:v>
                </c:pt>
                <c:pt idx="38481">
                  <c:v>486.8658233286201</c:v>
                </c:pt>
                <c:pt idx="38482">
                  <c:v>484.7042119942199</c:v>
                </c:pt>
                <c:pt idx="38484">
                  <c:v>488.12522288082</c:v>
                </c:pt>
                <c:pt idx="38485">
                  <c:v>485.2562588043999</c:v>
                </c:pt>
                <c:pt idx="38486">
                  <c:v>483.646176442919</c:v>
                </c:pt>
                <c:pt idx="38487">
                  <c:v>484.4930764188887</c:v>
                </c:pt>
                <c:pt idx="38488">
                  <c:v>487.5165759481687</c:v>
                </c:pt>
                <c:pt idx="38489">
                  <c:v>485.6644887308503</c:v>
                </c:pt>
                <c:pt idx="38490">
                  <c:v>486.3829482786196</c:v>
                </c:pt>
                <c:pt idx="38491">
                  <c:v>484.2863187732884</c:v>
                </c:pt>
                <c:pt idx="38492">
                  <c:v>487.46240045203</c:v>
                </c:pt>
                <c:pt idx="38493">
                  <c:v>488.81986444407</c:v>
                </c:pt>
                <c:pt idx="38494">
                  <c:v>487.52358689191</c:v>
                </c:pt>
                <c:pt idx="38495">
                  <c:v>488.913105838669</c:v>
                </c:pt>
                <c:pt idx="38496">
                  <c:v>486.1511743723999</c:v>
                </c:pt>
                <c:pt idx="38497">
                  <c:v>488.80868841157</c:v>
                </c:pt>
                <c:pt idx="38499">
                  <c:v>488.18435491483</c:v>
                </c:pt>
                <c:pt idx="38500">
                  <c:v>489.835313070689</c:v>
                </c:pt>
                <c:pt idx="38501">
                  <c:v>491.8786295892</c:v>
                </c:pt>
                <c:pt idx="38502">
                  <c:v>489.1701113178101</c:v>
                </c:pt>
                <c:pt idx="38504">
                  <c:v>488.3694900832301</c:v>
                </c:pt>
                <c:pt idx="38505">
                  <c:v>495.427236816209</c:v>
                </c:pt>
                <c:pt idx="38506">
                  <c:v>492.1580562598999</c:v>
                </c:pt>
                <c:pt idx="38507">
                  <c:v>492.7585122491091</c:v>
                </c:pt>
                <c:pt idx="38508">
                  <c:v>491.0303142933699</c:v>
                </c:pt>
                <c:pt idx="38509">
                  <c:v>491.52207256131</c:v>
                </c:pt>
                <c:pt idx="38510">
                  <c:v>493.76234833793</c:v>
                </c:pt>
                <c:pt idx="38511">
                  <c:v>494.62430087391</c:v>
                </c:pt>
                <c:pt idx="38512">
                  <c:v>492.4754441950801</c:v>
                </c:pt>
                <c:pt idx="38513">
                  <c:v>497.7603282056891</c:v>
                </c:pt>
                <c:pt idx="38514">
                  <c:v>495.9737203396899</c:v>
                </c:pt>
                <c:pt idx="38515">
                  <c:v>496.20169305999</c:v>
                </c:pt>
                <c:pt idx="38516">
                  <c:v>494.14507776173</c:v>
                </c:pt>
                <c:pt idx="38518">
                  <c:v>497.4996037988</c:v>
                </c:pt>
                <c:pt idx="38519">
                  <c:v>498.2883188521185</c:v>
                </c:pt>
                <c:pt idx="38520">
                  <c:v>495.61226470663</c:v>
                </c:pt>
                <c:pt idx="38521">
                  <c:v>502.6814925194801</c:v>
                </c:pt>
                <c:pt idx="38522">
                  <c:v>498.866351580219</c:v>
                </c:pt>
                <c:pt idx="38523">
                  <c:v>498.82492171798</c:v>
                </c:pt>
                <c:pt idx="38524">
                  <c:v>497.0387284462687</c:v>
                </c:pt>
                <c:pt idx="38525">
                  <c:v>502.51890052754</c:v>
                </c:pt>
                <c:pt idx="38526">
                  <c:v>501.32575807774</c:v>
                </c:pt>
                <c:pt idx="38527">
                  <c:v>502.09423504796</c:v>
                </c:pt>
                <c:pt idx="38529">
                  <c:v>501.9364909277791</c:v>
                </c:pt>
                <c:pt idx="38530">
                  <c:v>503.21025452871</c:v>
                </c:pt>
                <c:pt idx="38531">
                  <c:v>501.4215934716984</c:v>
                </c:pt>
                <c:pt idx="38532">
                  <c:v>503.05300752236</c:v>
                </c:pt>
                <c:pt idx="38533">
                  <c:v>505.8449928000901</c:v>
                </c:pt>
                <c:pt idx="38534">
                  <c:v>506.19366674832</c:v>
                </c:pt>
                <c:pt idx="38535">
                  <c:v>504.9452844826399</c:v>
                </c:pt>
                <c:pt idx="38536">
                  <c:v>503.7364467783291</c:v>
                </c:pt>
                <c:pt idx="38538">
                  <c:v>507.70541117749</c:v>
                </c:pt>
                <c:pt idx="38539">
                  <c:v>508.57015091233</c:v>
                </c:pt>
                <c:pt idx="38540">
                  <c:v>507.0957232024699</c:v>
                </c:pt>
                <c:pt idx="38541">
                  <c:v>504.8483398602696</c:v>
                </c:pt>
                <c:pt idx="38542">
                  <c:v>511.902214712409</c:v>
                </c:pt>
                <c:pt idx="38543">
                  <c:v>509.8002248303</c:v>
                </c:pt>
                <c:pt idx="38544">
                  <c:v>511.67766101104</c:v>
                </c:pt>
                <c:pt idx="38545">
                  <c:v>508.67285335461</c:v>
                </c:pt>
                <c:pt idx="38546">
                  <c:v>512.2339934579101</c:v>
                </c:pt>
                <c:pt idx="38547">
                  <c:v>513.4038079733</c:v>
                </c:pt>
                <c:pt idx="38548">
                  <c:v>511.74452538385</c:v>
                </c:pt>
                <c:pt idx="38549">
                  <c:v>513.6821484808401</c:v>
                </c:pt>
                <c:pt idx="38550">
                  <c:v>516.72602314311</c:v>
                </c:pt>
                <c:pt idx="38551">
                  <c:v>516.31366821316</c:v>
                </c:pt>
                <c:pt idx="38552">
                  <c:v>514.3484514639694</c:v>
                </c:pt>
                <c:pt idx="38553">
                  <c:v>516.14670626069</c:v>
                </c:pt>
                <c:pt idx="38554">
                  <c:v>513.58568852701</c:v>
                </c:pt>
                <c:pt idx="38555">
                  <c:v>516.8551368674389</c:v>
                </c:pt>
                <c:pt idx="38556">
                  <c:v>517.75058277821</c:v>
                </c:pt>
                <c:pt idx="38557">
                  <c:v>515.04290076414</c:v>
                </c:pt>
                <c:pt idx="38558">
                  <c:v>512.72366765624</c:v>
                </c:pt>
                <c:pt idx="38560">
                  <c:v>518.04324696207</c:v>
                </c:pt>
                <c:pt idx="38561">
                  <c:v>516.32311857414</c:v>
                </c:pt>
                <c:pt idx="38562">
                  <c:v>516.96312290809</c:v>
                </c:pt>
                <c:pt idx="38564">
                  <c:v>523.12005854381</c:v>
                </c:pt>
                <c:pt idx="38565">
                  <c:v>521.23683799326</c:v>
                </c:pt>
                <c:pt idx="38566">
                  <c:v>524.2223521329</c:v>
                </c:pt>
                <c:pt idx="38567">
                  <c:v>521.97314727188</c:v>
                </c:pt>
                <c:pt idx="38568">
                  <c:v>522.9376563671601</c:v>
                </c:pt>
                <c:pt idx="38569">
                  <c:v>521.8486041491601</c:v>
                </c:pt>
                <c:pt idx="38570">
                  <c:v>525.08942849705</c:v>
                </c:pt>
                <c:pt idx="38571">
                  <c:v>522.91074624098</c:v>
                </c:pt>
                <c:pt idx="38572">
                  <c:v>525.21447718316</c:v>
                </c:pt>
                <c:pt idx="38573">
                  <c:v>523.77691524754</c:v>
                </c:pt>
                <c:pt idx="38574">
                  <c:v>526.21170058574</c:v>
                </c:pt>
                <c:pt idx="38575">
                  <c:v>524.46062795939</c:v>
                </c:pt>
                <c:pt idx="38576">
                  <c:v>522.3366246551083</c:v>
                </c:pt>
                <c:pt idx="38577">
                  <c:v>524.72750502316</c:v>
                </c:pt>
                <c:pt idx="38578">
                  <c:v>523.54427803138</c:v>
                </c:pt>
                <c:pt idx="38579">
                  <c:v>527.10788736676</c:v>
                </c:pt>
                <c:pt idx="38580">
                  <c:v>525.57298414607</c:v>
                </c:pt>
                <c:pt idx="38581">
                  <c:v>526.77439251819</c:v>
                </c:pt>
                <c:pt idx="38582">
                  <c:v>525.34044184619</c:v>
                </c:pt>
                <c:pt idx="38583">
                  <c:v>523.95309759114</c:v>
                </c:pt>
                <c:pt idx="38584">
                  <c:v>527.2905878817294</c:v>
                </c:pt>
                <c:pt idx="38585">
                  <c:v>524.55236066809</c:v>
                </c:pt>
                <c:pt idx="38586">
                  <c:v>527.11445545814</c:v>
                </c:pt>
                <c:pt idx="38587">
                  <c:v>526.5199164309</c:v>
                </c:pt>
                <c:pt idx="38588">
                  <c:v>522.63073915779</c:v>
                </c:pt>
                <c:pt idx="38589">
                  <c:v>528.91387432994</c:v>
                </c:pt>
                <c:pt idx="38590">
                  <c:v>527.2516208667794</c:v>
                </c:pt>
                <c:pt idx="38591">
                  <c:v>525.52079405132</c:v>
                </c:pt>
                <c:pt idx="38592">
                  <c:v>528.08937344066</c:v>
                </c:pt>
                <c:pt idx="38594">
                  <c:v>492.4447067829499</c:v>
                </c:pt>
                <c:pt idx="38595">
                  <c:v>456.4397307221788</c:v>
                </c:pt>
                <c:pt idx="38596">
                  <c:v>453.9828589612887</c:v>
                </c:pt>
                <c:pt idx="38597">
                  <c:v>457.17774845085</c:v>
                </c:pt>
                <c:pt idx="38598">
                  <c:v>456.34464760005</c:v>
                </c:pt>
                <c:pt idx="38599">
                  <c:v>454.3798963926</c:v>
                </c:pt>
                <c:pt idx="38600">
                  <c:v>458.0110207752599</c:v>
                </c:pt>
                <c:pt idx="38601">
                  <c:v>467.5356698264998</c:v>
                </c:pt>
                <c:pt idx="38602">
                  <c:v>469.77484452469</c:v>
                </c:pt>
                <c:pt idx="38604">
                  <c:v>476.24325967036</c:v>
                </c:pt>
                <c:pt idx="38605">
                  <c:v>476.3553942947201</c:v>
                </c:pt>
                <c:pt idx="38606">
                  <c:v>476.06627156165</c:v>
                </c:pt>
                <c:pt idx="38607">
                  <c:v>474.6759479827</c:v>
                </c:pt>
                <c:pt idx="38609">
                  <c:v>479.493959110659</c:v>
                </c:pt>
                <c:pt idx="38610">
                  <c:v>479.30567892466</c:v>
                </c:pt>
                <c:pt idx="38612">
                  <c:v>484.04789970512</c:v>
                </c:pt>
                <c:pt idx="38613">
                  <c:v>482.2800441946</c:v>
                </c:pt>
                <c:pt idx="38615">
                  <c:v>479.6250677410499</c:v>
                </c:pt>
                <c:pt idx="38616">
                  <c:v>484.34776041746</c:v>
                </c:pt>
                <c:pt idx="38617">
                  <c:v>483.42984370646</c:v>
                </c:pt>
                <c:pt idx="38618">
                  <c:v>482.54468864981</c:v>
                </c:pt>
                <c:pt idx="38619">
                  <c:v>481.42334332345</c:v>
                </c:pt>
                <c:pt idx="38620">
                  <c:v>481.8245638541099</c:v>
                </c:pt>
                <c:pt idx="38621">
                  <c:v>479.8949115362699</c:v>
                </c:pt>
                <c:pt idx="38622">
                  <c:v>485.9524335654201</c:v>
                </c:pt>
                <c:pt idx="38623">
                  <c:v>484.85818352021</c:v>
                </c:pt>
                <c:pt idx="38624">
                  <c:v>482.4373606742399</c:v>
                </c:pt>
                <c:pt idx="38630">
                  <c:v>484.05261477222</c:v>
                </c:pt>
                <c:pt idx="38631">
                  <c:v>485.0159834433799</c:v>
                </c:pt>
                <c:pt idx="38632">
                  <c:v>484.6112904602496</c:v>
                </c:pt>
                <c:pt idx="38633">
                  <c:v>484.3671601032101</c:v>
                </c:pt>
                <c:pt idx="38634">
                  <c:v>483.02449422626</c:v>
                </c:pt>
                <c:pt idx="38636">
                  <c:v>485.10399187673</c:v>
                </c:pt>
                <c:pt idx="38637">
                  <c:v>484.16900520135</c:v>
                </c:pt>
                <c:pt idx="38638">
                  <c:v>482.9228832969601</c:v>
                </c:pt>
                <c:pt idx="38639">
                  <c:v>487.3481226037603</c:v>
                </c:pt>
                <c:pt idx="38640">
                  <c:v>489.286349930809</c:v>
                </c:pt>
                <c:pt idx="38643">
                  <c:v>492.78410067905</c:v>
                </c:pt>
                <c:pt idx="38644">
                  <c:v>531.3301252624689</c:v>
                </c:pt>
                <c:pt idx="38645">
                  <c:v>531.01913297378</c:v>
                </c:pt>
                <c:pt idx="38646">
                  <c:v>534.94828298853</c:v>
                </c:pt>
                <c:pt idx="38647">
                  <c:v>532.8736261937883</c:v>
                </c:pt>
                <c:pt idx="38648">
                  <c:v>532.23357855428</c:v>
                </c:pt>
                <c:pt idx="38649">
                  <c:v>531.47631399359</c:v>
                </c:pt>
                <c:pt idx="38650">
                  <c:v>535.8046580916189</c:v>
                </c:pt>
                <c:pt idx="38652">
                  <c:v>539.3024492355501</c:v>
                </c:pt>
                <c:pt idx="38653">
                  <c:v>538.0595477219188</c:v>
                </c:pt>
                <c:pt idx="38654">
                  <c:v>536.59383036395</c:v>
                </c:pt>
                <c:pt idx="38655">
                  <c:v>541.2253010002901</c:v>
                </c:pt>
                <c:pt idx="38656">
                  <c:v>539.87298964512</c:v>
                </c:pt>
                <c:pt idx="38657">
                  <c:v>538.7660258504185</c:v>
                </c:pt>
                <c:pt idx="38658">
                  <c:v>536.704674554621</c:v>
                </c:pt>
                <c:pt idx="38659">
                  <c:v>535.50279638314</c:v>
                </c:pt>
                <c:pt idx="38660">
                  <c:v>539.7673302980401</c:v>
                </c:pt>
                <c:pt idx="38662">
                  <c:v>539.0440642942989</c:v>
                </c:pt>
                <c:pt idx="38663">
                  <c:v>538.44438456623</c:v>
                </c:pt>
                <c:pt idx="38664">
                  <c:v>536.5419299337487</c:v>
                </c:pt>
                <c:pt idx="38665">
                  <c:v>535.4034284843689</c:v>
                </c:pt>
                <c:pt idx="38667">
                  <c:v>539.3895113281705</c:v>
                </c:pt>
                <c:pt idx="38668">
                  <c:v>538.89094369017</c:v>
                </c:pt>
                <c:pt idx="38669">
                  <c:v>537.8038388767301</c:v>
                </c:pt>
                <c:pt idx="38670">
                  <c:v>537.09257970658</c:v>
                </c:pt>
                <c:pt idx="38672">
                  <c:v>539.19989705491</c:v>
                </c:pt>
                <c:pt idx="38673">
                  <c:v>538.7397098474601</c:v>
                </c:pt>
                <c:pt idx="38674">
                  <c:v>537.8265283615989</c:v>
                </c:pt>
                <c:pt idx="38675">
                  <c:v>537.8263232362001</c:v>
                </c:pt>
                <c:pt idx="38676">
                  <c:v>542.4544701349494</c:v>
                </c:pt>
                <c:pt idx="38677">
                  <c:v>542.34707724114</c:v>
                </c:pt>
                <c:pt idx="38679">
                  <c:v>539.6121304729</c:v>
                </c:pt>
                <c:pt idx="38680">
                  <c:v>539.2009439582</c:v>
                </c:pt>
                <c:pt idx="38681">
                  <c:v>544.3555356025494</c:v>
                </c:pt>
                <c:pt idx="38682">
                  <c:v>542.6047647243901</c:v>
                </c:pt>
                <c:pt idx="38683">
                  <c:v>541.59698222319</c:v>
                </c:pt>
                <c:pt idx="38685">
                  <c:v>539.0613897853287</c:v>
                </c:pt>
                <c:pt idx="38686">
                  <c:v>543.80928087032</c:v>
                </c:pt>
                <c:pt idx="38687">
                  <c:v>542.5672314610894</c:v>
                </c:pt>
                <c:pt idx="38688">
                  <c:v>541.59635284047</c:v>
                </c:pt>
                <c:pt idx="38690">
                  <c:v>539.66133693166</c:v>
                </c:pt>
                <c:pt idx="38691">
                  <c:v>543.7845957314901</c:v>
                </c:pt>
                <c:pt idx="38692">
                  <c:v>541.32837571936</c:v>
                </c:pt>
                <c:pt idx="38695">
                  <c:v>538.8522446478501</c:v>
                </c:pt>
                <c:pt idx="38696">
                  <c:v>543.3412880731601</c:v>
                </c:pt>
                <c:pt idx="38697">
                  <c:v>541.4791559643</c:v>
                </c:pt>
                <c:pt idx="38699">
                  <c:v>539.99278484955</c:v>
                </c:pt>
                <c:pt idx="38700">
                  <c:v>538.47951195167</c:v>
                </c:pt>
                <c:pt idx="38701">
                  <c:v>542.76127806095</c:v>
                </c:pt>
                <c:pt idx="38702">
                  <c:v>544.16473855093</c:v>
                </c:pt>
                <c:pt idx="38703">
                  <c:v>543.0011036902189</c:v>
                </c:pt>
                <c:pt idx="38704">
                  <c:v>542.5985204989794</c:v>
                </c:pt>
                <c:pt idx="38705">
                  <c:v>541.065290765918</c:v>
                </c:pt>
                <c:pt idx="38707">
                  <c:v>544.8558051847677</c:v>
                </c:pt>
                <c:pt idx="38708">
                  <c:v>543.619892937681</c:v>
                </c:pt>
                <c:pt idx="38709">
                  <c:v>542.7677949019801</c:v>
                </c:pt>
                <c:pt idx="38710">
                  <c:v>542.630520185078</c:v>
                </c:pt>
                <c:pt idx="38712">
                  <c:v>539.64948742449</c:v>
                </c:pt>
                <c:pt idx="38713">
                  <c:v>542.9417870802089</c:v>
                </c:pt>
                <c:pt idx="38714">
                  <c:v>542.5513070040594</c:v>
                </c:pt>
                <c:pt idx="38715">
                  <c:v>541.33475550386</c:v>
                </c:pt>
                <c:pt idx="38717">
                  <c:v>538.7872225813401</c:v>
                </c:pt>
                <c:pt idx="38718">
                  <c:v>543.25521253861</c:v>
                </c:pt>
                <c:pt idx="38719">
                  <c:v>541.93503027379</c:v>
                </c:pt>
                <c:pt idx="38720">
                  <c:v>539.78450764329</c:v>
                </c:pt>
                <c:pt idx="38721">
                  <c:v>539.3045877818294</c:v>
                </c:pt>
                <c:pt idx="38722">
                  <c:v>538.433624081758</c:v>
                </c:pt>
                <c:pt idx="38724">
                  <c:v>542.0203163962001</c:v>
                </c:pt>
                <c:pt idx="38725">
                  <c:v>541.31029696696</c:v>
                </c:pt>
                <c:pt idx="38729">
                  <c:v>543.8688499924589</c:v>
                </c:pt>
                <c:pt idx="38730">
                  <c:v>537.78231246248</c:v>
                </c:pt>
                <c:pt idx="38731">
                  <c:v>537.18997572069</c:v>
                </c:pt>
                <c:pt idx="38732">
                  <c:v>536.45773732693</c:v>
                </c:pt>
                <c:pt idx="38733">
                  <c:v>535.65509853369</c:v>
                </c:pt>
                <c:pt idx="38736">
                  <c:v>539.5258981821294</c:v>
                </c:pt>
                <c:pt idx="38737">
                  <c:v>539.5065596809686</c:v>
                </c:pt>
                <c:pt idx="38738">
                  <c:v>538.72966324703</c:v>
                </c:pt>
                <c:pt idx="38739">
                  <c:v>539.38443556415</c:v>
                </c:pt>
                <c:pt idx="38740">
                  <c:v>537.8979671623594</c:v>
                </c:pt>
                <c:pt idx="38741">
                  <c:v>536.74405411656</c:v>
                </c:pt>
                <c:pt idx="38742">
                  <c:v>535.8366585198094</c:v>
                </c:pt>
                <c:pt idx="38743">
                  <c:v>536.3169268566301</c:v>
                </c:pt>
                <c:pt idx="38744">
                  <c:v>536.0358318239894</c:v>
                </c:pt>
                <c:pt idx="38746">
                  <c:v>539.8898968817088</c:v>
                </c:pt>
                <c:pt idx="38747">
                  <c:v>538.69814377345</c:v>
                </c:pt>
                <c:pt idx="38748">
                  <c:v>534.8629462304589</c:v>
                </c:pt>
                <c:pt idx="38749">
                  <c:v>534.2164873748</c:v>
                </c:pt>
                <c:pt idx="38750">
                  <c:v>532.1270197740189</c:v>
                </c:pt>
                <c:pt idx="38751">
                  <c:v>537.22508058623</c:v>
                </c:pt>
                <c:pt idx="38752">
                  <c:v>536.29564676368</c:v>
                </c:pt>
                <c:pt idx="38753">
                  <c:v>535.7503022439901</c:v>
                </c:pt>
                <c:pt idx="38754">
                  <c:v>535.24987237898</c:v>
                </c:pt>
                <c:pt idx="38756">
                  <c:v>535.5912484625094</c:v>
                </c:pt>
                <c:pt idx="38757">
                  <c:v>536.1076397654788</c:v>
                </c:pt>
                <c:pt idx="38758">
                  <c:v>535.6368286942887</c:v>
                </c:pt>
                <c:pt idx="38759">
                  <c:v>536.64447518358</c:v>
                </c:pt>
                <c:pt idx="38762">
                  <c:v>534.88326074954</c:v>
                </c:pt>
                <c:pt idx="38763">
                  <c:v>534.99484197877</c:v>
                </c:pt>
                <c:pt idx="38764">
                  <c:v>534.15287069851</c:v>
                </c:pt>
                <c:pt idx="38765">
                  <c:v>534.33003207561</c:v>
                </c:pt>
                <c:pt idx="38766">
                  <c:v>529.7241610629701</c:v>
                </c:pt>
                <c:pt idx="38767">
                  <c:v>531.72378305887</c:v>
                </c:pt>
                <c:pt idx="38768">
                  <c:v>534.3302041412987</c:v>
                </c:pt>
                <c:pt idx="38769">
                  <c:v>533.0070275039486</c:v>
                </c:pt>
                <c:pt idx="38770">
                  <c:v>532.22545987281</c:v>
                </c:pt>
                <c:pt idx="38771">
                  <c:v>528.1829190332194</c:v>
                </c:pt>
                <c:pt idx="38772">
                  <c:v>527.51904169207</c:v>
                </c:pt>
                <c:pt idx="38773">
                  <c:v>532.8775242970601</c:v>
                </c:pt>
                <c:pt idx="38774">
                  <c:v>533.3003231087594</c:v>
                </c:pt>
                <c:pt idx="38775">
                  <c:v>532.59335349608</c:v>
                </c:pt>
                <c:pt idx="38776">
                  <c:v>526.9073160604294</c:v>
                </c:pt>
                <c:pt idx="38777">
                  <c:v>528.68391489026</c:v>
                </c:pt>
                <c:pt idx="38778">
                  <c:v>541.29419343734</c:v>
                </c:pt>
                <c:pt idx="38779">
                  <c:v>558.07431653669</c:v>
                </c:pt>
                <c:pt idx="38780">
                  <c:v>585.06355106763</c:v>
                </c:pt>
                <c:pt idx="38781">
                  <c:v>611.95658677981</c:v>
                </c:pt>
                <c:pt idx="38782">
                  <c:v>614.58429371832</c:v>
                </c:pt>
                <c:pt idx="38783">
                  <c:v>611.0304098031094</c:v>
                </c:pt>
                <c:pt idx="38784">
                  <c:v>611.32630050817</c:v>
                </c:pt>
                <c:pt idx="38785">
                  <c:v>611.2459451533</c:v>
                </c:pt>
                <c:pt idx="38787">
                  <c:v>615.65784493971</c:v>
                </c:pt>
                <c:pt idx="38788">
                  <c:v>621.4768162180905</c:v>
                </c:pt>
                <c:pt idx="38790">
                  <c:v>623.51109343871</c:v>
                </c:pt>
                <c:pt idx="38791">
                  <c:v>617.49972296348</c:v>
                </c:pt>
                <c:pt idx="38792">
                  <c:v>618.2415938930887</c:v>
                </c:pt>
                <c:pt idx="38793">
                  <c:v>624.3000126162101</c:v>
                </c:pt>
                <c:pt idx="38794">
                  <c:v>624.44597349779</c:v>
                </c:pt>
                <c:pt idx="38795">
                  <c:v>616.73404050412</c:v>
                </c:pt>
                <c:pt idx="38796">
                  <c:v>612.2051239157594</c:v>
                </c:pt>
                <c:pt idx="38797">
                  <c:v>607.0537137236</c:v>
                </c:pt>
                <c:pt idx="38798">
                  <c:v>603.75604791095</c:v>
                </c:pt>
                <c:pt idx="38799">
                  <c:v>605.9927629119</c:v>
                </c:pt>
                <c:pt idx="38801">
                  <c:v>598.64110531737</c:v>
                </c:pt>
                <c:pt idx="38802">
                  <c:v>596.62857061379</c:v>
                </c:pt>
                <c:pt idx="38803">
                  <c:v>597.08335061705</c:v>
                </c:pt>
                <c:pt idx="38807">
                  <c:v>599.3381310802188</c:v>
                </c:pt>
                <c:pt idx="38808">
                  <c:v>597.4162759119494</c:v>
                </c:pt>
                <c:pt idx="38809">
                  <c:v>593.2021487882694</c:v>
                </c:pt>
                <c:pt idx="38810">
                  <c:v>577.89797360897</c:v>
                </c:pt>
                <c:pt idx="38811">
                  <c:v>568.9237961145999</c:v>
                </c:pt>
                <c:pt idx="38812">
                  <c:v>567.72139620298</c:v>
                </c:pt>
                <c:pt idx="38813">
                  <c:v>561.6712696424</c:v>
                </c:pt>
                <c:pt idx="38814">
                  <c:v>559.7641073444394</c:v>
                </c:pt>
                <c:pt idx="38815">
                  <c:v>561.13579010554</c:v>
                </c:pt>
                <c:pt idx="38816">
                  <c:v>557.2552516508</c:v>
                </c:pt>
                <c:pt idx="38819">
                  <c:v>547.40441244754</c:v>
                </c:pt>
                <c:pt idx="38820">
                  <c:v>543.932111985138</c:v>
                </c:pt>
                <c:pt idx="38821">
                  <c:v>537.3659088500387</c:v>
                </c:pt>
                <c:pt idx="38823">
                  <c:v>524.9309827744394</c:v>
                </c:pt>
                <c:pt idx="38824">
                  <c:v>517.4605221457879</c:v>
                </c:pt>
                <c:pt idx="38826">
                  <c:v>517.1864464012001</c:v>
                </c:pt>
                <c:pt idx="38827">
                  <c:v>517.07583665713</c:v>
                </c:pt>
                <c:pt idx="38828">
                  <c:v>511.86109368222</c:v>
                </c:pt>
                <c:pt idx="38829">
                  <c:v>512.55971389614</c:v>
                </c:pt>
                <c:pt idx="38830">
                  <c:v>517.4061865150094</c:v>
                </c:pt>
                <c:pt idx="38831">
                  <c:v>516.4701511091</c:v>
                </c:pt>
                <c:pt idx="38832">
                  <c:v>512.18802996941</c:v>
                </c:pt>
                <c:pt idx="38833">
                  <c:v>511.8910144673888</c:v>
                </c:pt>
                <c:pt idx="38835">
                  <c:v>515.3502928696701</c:v>
                </c:pt>
                <c:pt idx="38839">
                  <c:v>508.397596496079</c:v>
                </c:pt>
                <c:pt idx="38840">
                  <c:v>512.23166167064</c:v>
                </c:pt>
                <c:pt idx="38841">
                  <c:v>512.0022304161901</c:v>
                </c:pt>
                <c:pt idx="38844">
                  <c:v>506.1307494549499</c:v>
                </c:pt>
                <c:pt idx="38847">
                  <c:v>509.92905515371</c:v>
                </c:pt>
                <c:pt idx="38848">
                  <c:v>506.13095660264</c:v>
                </c:pt>
                <c:pt idx="38849">
                  <c:v>504.73658355085</c:v>
                </c:pt>
                <c:pt idx="38850">
                  <c:v>505.4782658530899</c:v>
                </c:pt>
                <c:pt idx="38851">
                  <c:v>505.4279419002191</c:v>
                </c:pt>
                <c:pt idx="38852">
                  <c:v>505.6359110336899</c:v>
                </c:pt>
                <c:pt idx="38853">
                  <c:v>505.08237630754</c:v>
                </c:pt>
                <c:pt idx="38854">
                  <c:v>504.2582464058999</c:v>
                </c:pt>
                <c:pt idx="38855">
                  <c:v>501.061500922119</c:v>
                </c:pt>
                <c:pt idx="38856">
                  <c:v>506.308073888199</c:v>
                </c:pt>
                <c:pt idx="38857">
                  <c:v>506.5381579942986</c:v>
                </c:pt>
                <c:pt idx="38858">
                  <c:v>505.88848996872</c:v>
                </c:pt>
                <c:pt idx="38861">
                  <c:v>505.5961624685288</c:v>
                </c:pt>
                <c:pt idx="38862">
                  <c:v>504.54849706277</c:v>
                </c:pt>
                <c:pt idx="38863">
                  <c:v>501.68446932988</c:v>
                </c:pt>
                <c:pt idx="38866">
                  <c:v>504.1946722168001</c:v>
                </c:pt>
                <c:pt idx="38868">
                  <c:v>499.51783699733</c:v>
                </c:pt>
                <c:pt idx="38869">
                  <c:v>498.7509708075</c:v>
                </c:pt>
                <c:pt idx="38870">
                  <c:v>498.7765530218196</c:v>
                </c:pt>
                <c:pt idx="38871">
                  <c:v>499.3341769932196</c:v>
                </c:pt>
                <c:pt idx="38874">
                  <c:v>499.6758838361701</c:v>
                </c:pt>
                <c:pt idx="38875">
                  <c:v>496.2349907374199</c:v>
                </c:pt>
                <c:pt idx="38876">
                  <c:v>495.9137638048301</c:v>
                </c:pt>
                <c:pt idx="38877">
                  <c:v>499.906396670189</c:v>
                </c:pt>
                <c:pt idx="38879">
                  <c:v>494.9724231783</c:v>
                </c:pt>
                <c:pt idx="38880">
                  <c:v>495.50770086555</c:v>
                </c:pt>
                <c:pt idx="38881">
                  <c:v>494.5251571008791</c:v>
                </c:pt>
                <c:pt idx="38882">
                  <c:v>499.61737797772</c:v>
                </c:pt>
                <c:pt idx="38883">
                  <c:v>495.7866394612588</c:v>
                </c:pt>
                <c:pt idx="38884">
                  <c:v>494.81822570093</c:v>
                </c:pt>
                <c:pt idx="38885">
                  <c:v>494.51548679788</c:v>
                </c:pt>
                <c:pt idx="38886">
                  <c:v>494.5851004052491</c:v>
                </c:pt>
                <c:pt idx="38887">
                  <c:v>496.08169689855</c:v>
                </c:pt>
                <c:pt idx="38888">
                  <c:v>495.2442461502801</c:v>
                </c:pt>
                <c:pt idx="38889">
                  <c:v>496.33762062596</c:v>
                </c:pt>
                <c:pt idx="38890">
                  <c:v>492.35374410538</c:v>
                </c:pt>
                <c:pt idx="38892">
                  <c:v>496.55350866271</c:v>
                </c:pt>
                <c:pt idx="38893">
                  <c:v>496.06377385784</c:v>
                </c:pt>
                <c:pt idx="38894">
                  <c:v>495.54008146945</c:v>
                </c:pt>
                <c:pt idx="38896">
                  <c:v>491.3717198772888</c:v>
                </c:pt>
                <c:pt idx="38898">
                  <c:v>491.91060320041</c:v>
                </c:pt>
                <c:pt idx="38900">
                  <c:v>491.393104876379</c:v>
                </c:pt>
                <c:pt idx="38902">
                  <c:v>486.67019023502</c:v>
                </c:pt>
                <c:pt idx="38903">
                  <c:v>491.5344715922201</c:v>
                </c:pt>
                <c:pt idx="38904">
                  <c:v>491.5465768202</c:v>
                </c:pt>
                <c:pt idx="38905">
                  <c:v>491.861712718139</c:v>
                </c:pt>
                <c:pt idx="38906">
                  <c:v>492.2629009277601</c:v>
                </c:pt>
                <c:pt idx="38907">
                  <c:v>487.758139073999</c:v>
                </c:pt>
                <c:pt idx="38908">
                  <c:v>487.9305086494496</c:v>
                </c:pt>
                <c:pt idx="38909">
                  <c:v>491.569522634</c:v>
                </c:pt>
                <c:pt idx="38910">
                  <c:v>491.82540950905</c:v>
                </c:pt>
                <c:pt idx="38911">
                  <c:v>487.24130116437</c:v>
                </c:pt>
                <c:pt idx="38912">
                  <c:v>487.20907539271</c:v>
                </c:pt>
                <c:pt idx="38913">
                  <c:v>487.34245510631</c:v>
                </c:pt>
                <c:pt idx="38914">
                  <c:v>492.68565500144</c:v>
                </c:pt>
                <c:pt idx="38915">
                  <c:v>487.6911921938501</c:v>
                </c:pt>
                <c:pt idx="38916">
                  <c:v>487.3397919129299</c:v>
                </c:pt>
                <c:pt idx="38917">
                  <c:v>487.1384501507899</c:v>
                </c:pt>
                <c:pt idx="38918">
                  <c:v>487.3016081781996</c:v>
                </c:pt>
                <c:pt idx="38919">
                  <c:v>487.5967652790299</c:v>
                </c:pt>
                <c:pt idx="38920">
                  <c:v>487.76757065969</c:v>
                </c:pt>
                <c:pt idx="38921">
                  <c:v>488.42082152693</c:v>
                </c:pt>
                <c:pt idx="38922">
                  <c:v>488.0923801791</c:v>
                </c:pt>
                <c:pt idx="38923">
                  <c:v>484.18246531899</c:v>
                </c:pt>
                <c:pt idx="38924">
                  <c:v>484.38631101342</c:v>
                </c:pt>
                <c:pt idx="38925">
                  <c:v>489.91077403362</c:v>
                </c:pt>
                <c:pt idx="38926">
                  <c:v>489.9616101677501</c:v>
                </c:pt>
                <c:pt idx="38927">
                  <c:v>485.66077936076</c:v>
                </c:pt>
                <c:pt idx="38928">
                  <c:v>485.01084933723</c:v>
                </c:pt>
                <c:pt idx="38929">
                  <c:v>485.4909591254099</c:v>
                </c:pt>
                <c:pt idx="38930">
                  <c:v>485.9920150069889</c:v>
                </c:pt>
                <c:pt idx="38931">
                  <c:v>485.30442376267</c:v>
                </c:pt>
                <c:pt idx="38932">
                  <c:v>485.5044328978501</c:v>
                </c:pt>
                <c:pt idx="38933">
                  <c:v>486.0868485472191</c:v>
                </c:pt>
                <c:pt idx="38934">
                  <c:v>481.86144913512</c:v>
                </c:pt>
                <c:pt idx="38935">
                  <c:v>486.8186987994301</c:v>
                </c:pt>
                <c:pt idx="38936">
                  <c:v>486.89876528992</c:v>
                </c:pt>
                <c:pt idx="38937">
                  <c:v>487.8765529471188</c:v>
                </c:pt>
                <c:pt idx="38938">
                  <c:v>487.81395115694</c:v>
                </c:pt>
                <c:pt idx="38939">
                  <c:v>502.35535083043</c:v>
                </c:pt>
                <c:pt idx="38940">
                  <c:v>537.79949520037</c:v>
                </c:pt>
                <c:pt idx="38941">
                  <c:v>573.4656672635589</c:v>
                </c:pt>
                <c:pt idx="38942">
                  <c:v>582.0569239699</c:v>
                </c:pt>
                <c:pt idx="38945">
                  <c:v>562.35558367712</c:v>
                </c:pt>
                <c:pt idx="38946">
                  <c:v>562.5323269244083</c:v>
                </c:pt>
                <c:pt idx="38947">
                  <c:v>562.02172358658</c:v>
                </c:pt>
                <c:pt idx="38948">
                  <c:v>558.8170267167887</c:v>
                </c:pt>
                <c:pt idx="38949">
                  <c:v>557.9010544125089</c:v>
                </c:pt>
                <c:pt idx="38950">
                  <c:v>556.4166651349175</c:v>
                </c:pt>
                <c:pt idx="38951">
                  <c:v>562.5443706823</c:v>
                </c:pt>
                <c:pt idx="38952">
                  <c:v>558.42094609934</c:v>
                </c:pt>
                <c:pt idx="38953">
                  <c:v>559.35333092812</c:v>
                </c:pt>
                <c:pt idx="38954">
                  <c:v>558.8269065747394</c:v>
                </c:pt>
                <c:pt idx="38955">
                  <c:v>553.73768565118</c:v>
                </c:pt>
                <c:pt idx="38956">
                  <c:v>558.37697144268</c:v>
                </c:pt>
                <c:pt idx="38957">
                  <c:v>557.3505247366194</c:v>
                </c:pt>
                <c:pt idx="38958">
                  <c:v>555.6295121032994</c:v>
                </c:pt>
                <c:pt idx="38959">
                  <c:v>551.5906089062801</c:v>
                </c:pt>
                <c:pt idx="38960">
                  <c:v>551.16362226514</c:v>
                </c:pt>
                <c:pt idx="38961">
                  <c:v>556.12665293154</c:v>
                </c:pt>
                <c:pt idx="38962">
                  <c:v>556.4817184645799</c:v>
                </c:pt>
                <c:pt idx="38963">
                  <c:v>552.1760523561</c:v>
                </c:pt>
                <c:pt idx="38964">
                  <c:v>552.15863884834</c:v>
                </c:pt>
                <c:pt idx="38965">
                  <c:v>552.67874456216</c:v>
                </c:pt>
                <c:pt idx="38966">
                  <c:v>553.59806319466</c:v>
                </c:pt>
                <c:pt idx="38967">
                  <c:v>552.8388394040194</c:v>
                </c:pt>
                <c:pt idx="38968">
                  <c:v>551.01466660638</c:v>
                </c:pt>
                <c:pt idx="38969">
                  <c:v>552.8047724651105</c:v>
                </c:pt>
                <c:pt idx="38970">
                  <c:v>548.01941850334</c:v>
                </c:pt>
                <c:pt idx="38971">
                  <c:v>555.0252137642285</c:v>
                </c:pt>
                <c:pt idx="38972">
                  <c:v>555.0210076379001</c:v>
                </c:pt>
                <c:pt idx="38973">
                  <c:v>553.52244554857</c:v>
                </c:pt>
                <c:pt idx="38974">
                  <c:v>551.1204969159</c:v>
                </c:pt>
                <c:pt idx="38975">
                  <c:v>551.5768471934994</c:v>
                </c:pt>
                <c:pt idx="38976">
                  <c:v>552.6574564946985</c:v>
                </c:pt>
                <c:pt idx="38977">
                  <c:v>553.71407508929</c:v>
                </c:pt>
                <c:pt idx="38978">
                  <c:v>555.1925534859378</c:v>
                </c:pt>
                <c:pt idx="38979">
                  <c:v>554.7159084098</c:v>
                </c:pt>
                <c:pt idx="38980">
                  <c:v>554.2072566905894</c:v>
                </c:pt>
                <c:pt idx="38981">
                  <c:v>548.71349554074</c:v>
                </c:pt>
                <c:pt idx="38982">
                  <c:v>553.80880837572</c:v>
                </c:pt>
                <c:pt idx="38983">
                  <c:v>553.9718874456801</c:v>
                </c:pt>
                <c:pt idx="38984">
                  <c:v>556.17517348427</c:v>
                </c:pt>
                <c:pt idx="38985">
                  <c:v>552.8328649114285</c:v>
                </c:pt>
                <c:pt idx="38986">
                  <c:v>552.6382294495394</c:v>
                </c:pt>
                <c:pt idx="38987">
                  <c:v>558.35165397014</c:v>
                </c:pt>
                <c:pt idx="38988">
                  <c:v>559.16574645781</c:v>
                </c:pt>
                <c:pt idx="38989">
                  <c:v>556.2243900506</c:v>
                </c:pt>
                <c:pt idx="38990">
                  <c:v>562.22378348454</c:v>
                </c:pt>
                <c:pt idx="38991">
                  <c:v>565.76936388837</c:v>
                </c:pt>
                <c:pt idx="38992">
                  <c:v>568.5996978370001</c:v>
                </c:pt>
                <c:pt idx="38993">
                  <c:v>576.41787452844</c:v>
                </c:pt>
                <c:pt idx="38994">
                  <c:v>578.5324491153888</c:v>
                </c:pt>
                <c:pt idx="38995">
                  <c:v>578.4413154970994</c:v>
                </c:pt>
                <c:pt idx="38996">
                  <c:v>571.03469024422</c:v>
                </c:pt>
                <c:pt idx="38997">
                  <c:v>566.10541386897</c:v>
                </c:pt>
                <c:pt idx="38998">
                  <c:v>564.5881134367</c:v>
                </c:pt>
                <c:pt idx="38999">
                  <c:v>557.00774791382</c:v>
                </c:pt>
                <c:pt idx="39000">
                  <c:v>544.21547513721</c:v>
                </c:pt>
                <c:pt idx="39001">
                  <c:v>526.44364398701</c:v>
                </c:pt>
                <c:pt idx="39002">
                  <c:v>506.88568093271</c:v>
                </c:pt>
                <c:pt idx="39003">
                  <c:v>487.430369956159</c:v>
                </c:pt>
                <c:pt idx="39004">
                  <c:v>484.228320678669</c:v>
                </c:pt>
                <c:pt idx="39007">
                  <c:v>475.81344009161</c:v>
                </c:pt>
                <c:pt idx="39008">
                  <c:v>478.8812460762599</c:v>
                </c:pt>
                <c:pt idx="39010">
                  <c:v>476.1765255872891</c:v>
                </c:pt>
                <c:pt idx="39011">
                  <c:v>476.0558641605101</c:v>
                </c:pt>
                <c:pt idx="39012">
                  <c:v>476.3939007831</c:v>
                </c:pt>
                <c:pt idx="39013">
                  <c:v>475.990020400629</c:v>
                </c:pt>
                <c:pt idx="39014">
                  <c:v>476.794254561489</c:v>
                </c:pt>
                <c:pt idx="39015">
                  <c:v>476.8900936324401</c:v>
                </c:pt>
                <c:pt idx="39016">
                  <c:v>477.23264451451</c:v>
                </c:pt>
                <c:pt idx="39017">
                  <c:v>477.0938579914699</c:v>
                </c:pt>
                <c:pt idx="39018">
                  <c:v>474.43292749095</c:v>
                </c:pt>
                <c:pt idx="39019">
                  <c:v>478.758518209249</c:v>
                </c:pt>
                <c:pt idx="39020">
                  <c:v>478.16752738517</c:v>
                </c:pt>
                <c:pt idx="39021">
                  <c:v>477.53997660325</c:v>
                </c:pt>
                <c:pt idx="39022">
                  <c:v>473.7031597265191</c:v>
                </c:pt>
                <c:pt idx="39023">
                  <c:v>473.5738552648501</c:v>
                </c:pt>
                <c:pt idx="39024">
                  <c:v>478.4014933332201</c:v>
                </c:pt>
                <c:pt idx="39025">
                  <c:v>474.66050079736</c:v>
                </c:pt>
                <c:pt idx="39026">
                  <c:v>475.04479957844</c:v>
                </c:pt>
                <c:pt idx="39027">
                  <c:v>474.6258030372201</c:v>
                </c:pt>
                <c:pt idx="39028">
                  <c:v>474.69538787596</c:v>
                </c:pt>
                <c:pt idx="39029">
                  <c:v>475.0849869387901</c:v>
                </c:pt>
                <c:pt idx="39030">
                  <c:v>474.21291421389</c:v>
                </c:pt>
                <c:pt idx="39031">
                  <c:v>474.37596931236</c:v>
                </c:pt>
                <c:pt idx="39032">
                  <c:v>473.9477513696</c:v>
                </c:pt>
                <c:pt idx="39033">
                  <c:v>471.09847051132</c:v>
                </c:pt>
                <c:pt idx="39034">
                  <c:v>475.5635992016191</c:v>
                </c:pt>
                <c:pt idx="39035">
                  <c:v>476.2256771379999</c:v>
                </c:pt>
                <c:pt idx="39036">
                  <c:v>476.04189426849</c:v>
                </c:pt>
                <c:pt idx="39037">
                  <c:v>471.5291486771991</c:v>
                </c:pt>
                <c:pt idx="39038">
                  <c:v>471.67016579335</c:v>
                </c:pt>
                <c:pt idx="39039">
                  <c:v>477.17268915189</c:v>
                </c:pt>
                <c:pt idx="39040">
                  <c:v>472.5704852526</c:v>
                </c:pt>
                <c:pt idx="39041">
                  <c:v>471.5373936998</c:v>
                </c:pt>
                <c:pt idx="39042">
                  <c:v>472.2022281712501</c:v>
                </c:pt>
                <c:pt idx="39043">
                  <c:v>472.15179237776</c:v>
                </c:pt>
                <c:pt idx="39044">
                  <c:v>472.717917487569</c:v>
                </c:pt>
                <c:pt idx="39045">
                  <c:v>472.3358912221</c:v>
                </c:pt>
                <c:pt idx="39046">
                  <c:v>473.5051522164501</c:v>
                </c:pt>
                <c:pt idx="39047">
                  <c:v>469.5350254542789</c:v>
                </c:pt>
                <c:pt idx="39048">
                  <c:v>468.81188263813</c:v>
                </c:pt>
                <c:pt idx="39049">
                  <c:v>468.70927989623</c:v>
                </c:pt>
                <c:pt idx="39050">
                  <c:v>474.161333648539</c:v>
                </c:pt>
                <c:pt idx="39052">
                  <c:v>289.0277509646126</c:v>
                </c:pt>
                <c:pt idx="39208">
                  <c:v>169.0486560428414</c:v>
                </c:pt>
                <c:pt idx="39209">
                  <c:v>256.0165988915587</c:v>
                </c:pt>
                <c:pt idx="39210">
                  <c:v>344.985654765779</c:v>
                </c:pt>
                <c:pt idx="39211">
                  <c:v>435.991521843879</c:v>
                </c:pt>
                <c:pt idx="39212">
                  <c:v>438.445457101279</c:v>
                </c:pt>
                <c:pt idx="39213">
                  <c:v>438.7672212633001</c:v>
                </c:pt>
                <c:pt idx="39214">
                  <c:v>439.726408383689</c:v>
                </c:pt>
                <c:pt idx="39216">
                  <c:v>441.066806458489</c:v>
                </c:pt>
                <c:pt idx="39219">
                  <c:v>438.7034161935799</c:v>
                </c:pt>
                <c:pt idx="39221">
                  <c:v>441.76579097233</c:v>
                </c:pt>
                <c:pt idx="39222">
                  <c:v>442.26566888331</c:v>
                </c:pt>
                <c:pt idx="39223">
                  <c:v>438.83245123746</c:v>
                </c:pt>
                <c:pt idx="39224">
                  <c:v>444.05740102274</c:v>
                </c:pt>
                <c:pt idx="39225">
                  <c:v>443.9747177029788</c:v>
                </c:pt>
                <c:pt idx="39226">
                  <c:v>444.599374829</c:v>
                </c:pt>
                <c:pt idx="39228">
                  <c:v>442.16258919476</c:v>
                </c:pt>
                <c:pt idx="39229">
                  <c:v>446.9142223621</c:v>
                </c:pt>
                <c:pt idx="39230">
                  <c:v>446.51848059967</c:v>
                </c:pt>
                <c:pt idx="39231">
                  <c:v>443.62659052429</c:v>
                </c:pt>
                <c:pt idx="39232">
                  <c:v>443.9717684759391</c:v>
                </c:pt>
                <c:pt idx="39233">
                  <c:v>444.13798565876</c:v>
                </c:pt>
                <c:pt idx="39234">
                  <c:v>448.562167742669</c:v>
                </c:pt>
                <c:pt idx="39235">
                  <c:v>446.08903342013</c:v>
                </c:pt>
                <c:pt idx="39236">
                  <c:v>445.65837827063</c:v>
                </c:pt>
                <c:pt idx="39237">
                  <c:v>446.04953477725</c:v>
                </c:pt>
                <c:pt idx="39238">
                  <c:v>449.89842110282</c:v>
                </c:pt>
                <c:pt idx="39239">
                  <c:v>446.716774128379</c:v>
                </c:pt>
                <c:pt idx="39240">
                  <c:v>447.11842028407</c:v>
                </c:pt>
                <c:pt idx="39241">
                  <c:v>448.10210216956</c:v>
                </c:pt>
                <c:pt idx="39242">
                  <c:v>452.64785283368</c:v>
                </c:pt>
                <c:pt idx="39243">
                  <c:v>448.76167424576</c:v>
                </c:pt>
                <c:pt idx="39244">
                  <c:v>449.57943300643</c:v>
                </c:pt>
                <c:pt idx="39246">
                  <c:v>451.54226689959</c:v>
                </c:pt>
                <c:pt idx="39247">
                  <c:v>452.7834790005192</c:v>
                </c:pt>
                <c:pt idx="39248">
                  <c:v>453.551216561129</c:v>
                </c:pt>
                <c:pt idx="39249">
                  <c:v>453.36043583227</c:v>
                </c:pt>
                <c:pt idx="39250">
                  <c:v>453.61698707195</c:v>
                </c:pt>
                <c:pt idx="39252">
                  <c:v>454.91649049016</c:v>
                </c:pt>
                <c:pt idx="39253">
                  <c:v>456.15893698389</c:v>
                </c:pt>
                <c:pt idx="39254">
                  <c:v>456.9347713792699</c:v>
                </c:pt>
                <c:pt idx="39255">
                  <c:v>454.70059533726</c:v>
                </c:pt>
                <c:pt idx="39256">
                  <c:v>458.10812676079</c:v>
                </c:pt>
                <c:pt idx="39257">
                  <c:v>458.5304745046399</c:v>
                </c:pt>
                <c:pt idx="39258">
                  <c:v>458.7687574897896</c:v>
                </c:pt>
                <c:pt idx="39259">
                  <c:v>455.194110901679</c:v>
                </c:pt>
                <c:pt idx="39260">
                  <c:v>456.7586232674599</c:v>
                </c:pt>
                <c:pt idx="39261">
                  <c:v>456.8309735005699</c:v>
                </c:pt>
                <c:pt idx="39262">
                  <c:v>462.76200982007</c:v>
                </c:pt>
                <c:pt idx="39263">
                  <c:v>458.780158230549</c:v>
                </c:pt>
                <c:pt idx="39264">
                  <c:v>459.52981092837</c:v>
                </c:pt>
                <c:pt idx="39267">
                  <c:v>461.46096513158</c:v>
                </c:pt>
                <c:pt idx="39268">
                  <c:v>461.5406167332401</c:v>
                </c:pt>
                <c:pt idx="39269">
                  <c:v>461.6493094080699</c:v>
                </c:pt>
                <c:pt idx="39270">
                  <c:v>461.68935046216</c:v>
                </c:pt>
                <c:pt idx="39271">
                  <c:v>466.4071361301399</c:v>
                </c:pt>
                <c:pt idx="39272">
                  <c:v>482.556903275299</c:v>
                </c:pt>
                <c:pt idx="39273">
                  <c:v>512.70408537889</c:v>
                </c:pt>
                <c:pt idx="39274">
                  <c:v>544.326052990069</c:v>
                </c:pt>
                <c:pt idx="39275">
                  <c:v>551.15073039876</c:v>
                </c:pt>
                <c:pt idx="39276">
                  <c:v>546.1201780480905</c:v>
                </c:pt>
                <c:pt idx="39277">
                  <c:v>541.0157037187701</c:v>
                </c:pt>
                <c:pt idx="39278">
                  <c:v>536.1641223179294</c:v>
                </c:pt>
                <c:pt idx="39279">
                  <c:v>535.12123636338</c:v>
                </c:pt>
                <c:pt idx="39280">
                  <c:v>537.61321247646</c:v>
                </c:pt>
                <c:pt idx="39281">
                  <c:v>536.5611029857479</c:v>
                </c:pt>
                <c:pt idx="39282">
                  <c:v>536.02446761404</c:v>
                </c:pt>
                <c:pt idx="39283">
                  <c:v>531.57303575122</c:v>
                </c:pt>
                <c:pt idx="39284">
                  <c:v>537.16004466694</c:v>
                </c:pt>
                <c:pt idx="39285">
                  <c:v>536.70513278769</c:v>
                </c:pt>
                <c:pt idx="39286">
                  <c:v>533.21948342719</c:v>
                </c:pt>
                <c:pt idx="39287">
                  <c:v>532.7576270329077</c:v>
                </c:pt>
                <c:pt idx="39288">
                  <c:v>534.26901872131</c:v>
                </c:pt>
                <c:pt idx="39289">
                  <c:v>534.82875425554</c:v>
                </c:pt>
                <c:pt idx="39290">
                  <c:v>536.9290381124288</c:v>
                </c:pt>
                <c:pt idx="39291">
                  <c:v>534.61051634308</c:v>
                </c:pt>
                <c:pt idx="39292">
                  <c:v>536.51760994416</c:v>
                </c:pt>
                <c:pt idx="39293">
                  <c:v>537.8409579331599</c:v>
                </c:pt>
                <c:pt idx="39294">
                  <c:v>539.01231172211</c:v>
                </c:pt>
                <c:pt idx="39295">
                  <c:v>538.27232956993</c:v>
                </c:pt>
                <c:pt idx="39296">
                  <c:v>538.57629683648</c:v>
                </c:pt>
                <c:pt idx="39297">
                  <c:v>538.55919826377</c:v>
                </c:pt>
                <c:pt idx="39298">
                  <c:v>534.8075129633294</c:v>
                </c:pt>
                <c:pt idx="39299">
                  <c:v>539.8402889880489</c:v>
                </c:pt>
                <c:pt idx="39300">
                  <c:v>539.260735649111</c:v>
                </c:pt>
                <c:pt idx="39301">
                  <c:v>539.3125165359683</c:v>
                </c:pt>
                <c:pt idx="39302">
                  <c:v>536.43313052969</c:v>
                </c:pt>
                <c:pt idx="39303">
                  <c:v>537.08572451677</c:v>
                </c:pt>
                <c:pt idx="39304">
                  <c:v>543.5278988145785</c:v>
                </c:pt>
                <c:pt idx="39305">
                  <c:v>543.11427935557</c:v>
                </c:pt>
                <c:pt idx="39306">
                  <c:v>538.0482753227001</c:v>
                </c:pt>
                <c:pt idx="39307">
                  <c:v>537.43045120725</c:v>
                </c:pt>
                <c:pt idx="39308">
                  <c:v>543.43978230272</c:v>
                </c:pt>
                <c:pt idx="39309">
                  <c:v>544.0619118618994</c:v>
                </c:pt>
                <c:pt idx="39310">
                  <c:v>539.46674028762</c:v>
                </c:pt>
                <c:pt idx="39312">
                  <c:v>545.69789494159</c:v>
                </c:pt>
                <c:pt idx="39313">
                  <c:v>545.1185364262101</c:v>
                </c:pt>
                <c:pt idx="39315">
                  <c:v>541.13582450638</c:v>
                </c:pt>
                <c:pt idx="39316">
                  <c:v>547.37020568867</c:v>
                </c:pt>
                <c:pt idx="39317">
                  <c:v>543.33901722748</c:v>
                </c:pt>
                <c:pt idx="39318">
                  <c:v>544.61449397632</c:v>
                </c:pt>
                <c:pt idx="39319">
                  <c:v>543.65942602914</c:v>
                </c:pt>
                <c:pt idx="39320">
                  <c:v>549.9650328286</c:v>
                </c:pt>
                <c:pt idx="39321">
                  <c:v>545.2964744952001</c:v>
                </c:pt>
                <c:pt idx="39322">
                  <c:v>543.9676537196789</c:v>
                </c:pt>
                <c:pt idx="39323">
                  <c:v>545.4009213522401</c:v>
                </c:pt>
                <c:pt idx="39324">
                  <c:v>544.56849699885</c:v>
                </c:pt>
                <c:pt idx="39325">
                  <c:v>542.32030113609</c:v>
                </c:pt>
                <c:pt idx="39326">
                  <c:v>545.88582532159</c:v>
                </c:pt>
                <c:pt idx="39327">
                  <c:v>545.3101092019288</c:v>
                </c:pt>
                <c:pt idx="39328">
                  <c:v>545.52419368803</c:v>
                </c:pt>
                <c:pt idx="39329">
                  <c:v>542.1208549922001</c:v>
                </c:pt>
                <c:pt idx="39330">
                  <c:v>549.0545652974088</c:v>
                </c:pt>
                <c:pt idx="39331">
                  <c:v>552.68418681128</c:v>
                </c:pt>
                <c:pt idx="39332">
                  <c:v>553.93238826996</c:v>
                </c:pt>
                <c:pt idx="39334">
                  <c:v>556.3362259877076</c:v>
                </c:pt>
                <c:pt idx="39335">
                  <c:v>555.3539259797999</c:v>
                </c:pt>
                <c:pt idx="39336">
                  <c:v>549.6300643392499</c:v>
                </c:pt>
                <c:pt idx="39337">
                  <c:v>545.8502523432383</c:v>
                </c:pt>
                <c:pt idx="39339">
                  <c:v>548.81339092408</c:v>
                </c:pt>
                <c:pt idx="39340">
                  <c:v>544.80578551199</c:v>
                </c:pt>
                <c:pt idx="39341">
                  <c:v>546.2611042096</c:v>
                </c:pt>
                <c:pt idx="39342">
                  <c:v>552.2920861160201</c:v>
                </c:pt>
                <c:pt idx="39343">
                  <c:v>552.81444759385</c:v>
                </c:pt>
                <c:pt idx="39344">
                  <c:v>554.8605681236282</c:v>
                </c:pt>
                <c:pt idx="39345">
                  <c:v>556.5575669046589</c:v>
                </c:pt>
                <c:pt idx="39346">
                  <c:v>564.19279679959</c:v>
                </c:pt>
                <c:pt idx="39347">
                  <c:v>564.0386277313094</c:v>
                </c:pt>
                <c:pt idx="39348">
                  <c:v>557.6233604648801</c:v>
                </c:pt>
                <c:pt idx="39349">
                  <c:v>558.76078566994</c:v>
                </c:pt>
                <c:pt idx="39350">
                  <c:v>561.5281406885</c:v>
                </c:pt>
                <c:pt idx="39351">
                  <c:v>567.01308339429</c:v>
                </c:pt>
                <c:pt idx="39352">
                  <c:v>564.95454620922</c:v>
                </c:pt>
                <c:pt idx="39354">
                  <c:v>563.0163535659001</c:v>
                </c:pt>
                <c:pt idx="39356">
                  <c:v>542.71796458907</c:v>
                </c:pt>
                <c:pt idx="39357">
                  <c:v>534.71038232047</c:v>
                </c:pt>
                <c:pt idx="39358">
                  <c:v>535.12535209834</c:v>
                </c:pt>
                <c:pt idx="39359">
                  <c:v>532.55381490686</c:v>
                </c:pt>
                <c:pt idx="39360">
                  <c:v>527.9172283608889</c:v>
                </c:pt>
                <c:pt idx="39361">
                  <c:v>517.07232016183</c:v>
                </c:pt>
                <c:pt idx="39362">
                  <c:v>505.093394974549</c:v>
                </c:pt>
                <c:pt idx="39363">
                  <c:v>496.432799854249</c:v>
                </c:pt>
                <c:pt idx="39364">
                  <c:v>488.1659346325899</c:v>
                </c:pt>
                <c:pt idx="39365">
                  <c:v>484.51284241177</c:v>
                </c:pt>
                <c:pt idx="39366">
                  <c:v>484.18728623183</c:v>
                </c:pt>
                <c:pt idx="39367">
                  <c:v>484.1004630024101</c:v>
                </c:pt>
                <c:pt idx="39368">
                  <c:v>485.118357585699</c:v>
                </c:pt>
                <c:pt idx="39369">
                  <c:v>484.80954823102</c:v>
                </c:pt>
                <c:pt idx="39370">
                  <c:v>484.87251043995</c:v>
                </c:pt>
                <c:pt idx="39371">
                  <c:v>486.0417234868999</c:v>
                </c:pt>
                <c:pt idx="39372">
                  <c:v>482.06426037323</c:v>
                </c:pt>
                <c:pt idx="39373">
                  <c:v>485.30789493261</c:v>
                </c:pt>
                <c:pt idx="39374">
                  <c:v>486.64553928417</c:v>
                </c:pt>
                <c:pt idx="39375">
                  <c:v>486.88324708914</c:v>
                </c:pt>
                <c:pt idx="39376">
                  <c:v>482.6838250719501</c:v>
                </c:pt>
                <c:pt idx="39377">
                  <c:v>488.2107679514991</c:v>
                </c:pt>
                <c:pt idx="39378">
                  <c:v>488.06640501743</c:v>
                </c:pt>
                <c:pt idx="39379">
                  <c:v>488.05584735988</c:v>
                </c:pt>
                <c:pt idx="39380">
                  <c:v>483.59267076254</c:v>
                </c:pt>
                <c:pt idx="39381">
                  <c:v>483.3911161496391</c:v>
                </c:pt>
                <c:pt idx="39382">
                  <c:v>488.1991567975991</c:v>
                </c:pt>
                <c:pt idx="39383">
                  <c:v>488.75615043301</c:v>
                </c:pt>
                <c:pt idx="39384">
                  <c:v>483.90462975633</c:v>
                </c:pt>
                <c:pt idx="39385">
                  <c:v>484.0216616927401</c:v>
                </c:pt>
                <c:pt idx="39386">
                  <c:v>488.0001542065991</c:v>
                </c:pt>
                <c:pt idx="39387">
                  <c:v>487.07544727111</c:v>
                </c:pt>
                <c:pt idx="39388">
                  <c:v>482.5981009406288</c:v>
                </c:pt>
                <c:pt idx="39389">
                  <c:v>487.431173346709</c:v>
                </c:pt>
                <c:pt idx="39390">
                  <c:v>487.8790291292001</c:v>
                </c:pt>
                <c:pt idx="39391">
                  <c:v>487.577237032279</c:v>
                </c:pt>
                <c:pt idx="39392">
                  <c:v>482.943546705</c:v>
                </c:pt>
                <c:pt idx="39393">
                  <c:v>408.9955291120672</c:v>
                </c:pt>
                <c:pt idx="39425">
                  <c:v>224.0677753296115</c:v>
                </c:pt>
                <c:pt idx="39427">
                  <c:v>434.7557218781199</c:v>
                </c:pt>
                <c:pt idx="39428">
                  <c:v>446.721016479949</c:v>
                </c:pt>
                <c:pt idx="39429">
                  <c:v>476.2714396874599</c:v>
                </c:pt>
                <c:pt idx="39430">
                  <c:v>477.12978759598</c:v>
                </c:pt>
                <c:pt idx="39431">
                  <c:v>476.4270013891601</c:v>
                </c:pt>
                <c:pt idx="39434">
                  <c:v>475.78829611726</c:v>
                </c:pt>
                <c:pt idx="39435">
                  <c:v>475.5879808194</c:v>
                </c:pt>
                <c:pt idx="39437">
                  <c:v>479.6958592999</c:v>
                </c:pt>
                <c:pt idx="39438">
                  <c:v>479.916584697079</c:v>
                </c:pt>
                <c:pt idx="39439">
                  <c:v>476.2456111048901</c:v>
                </c:pt>
                <c:pt idx="39440">
                  <c:v>481.1657981674</c:v>
                </c:pt>
                <c:pt idx="39443">
                  <c:v>479.58982130879</c:v>
                </c:pt>
                <c:pt idx="39444">
                  <c:v>476.6234664231501</c:v>
                </c:pt>
                <c:pt idx="39445">
                  <c:v>479.771758552339</c:v>
                </c:pt>
                <c:pt idx="39446">
                  <c:v>479.89715317593</c:v>
                </c:pt>
                <c:pt idx="39447">
                  <c:v>479.31238815503</c:v>
                </c:pt>
                <c:pt idx="39450">
                  <c:v>479.720959460939</c:v>
                </c:pt>
                <c:pt idx="39451">
                  <c:v>479.20408152683</c:v>
                </c:pt>
                <c:pt idx="39452">
                  <c:v>479.53165110289</c:v>
                </c:pt>
                <c:pt idx="39453">
                  <c:v>479.7460222475091</c:v>
                </c:pt>
                <c:pt idx="39454">
                  <c:v>479.0920756825399</c:v>
                </c:pt>
                <c:pt idx="39456">
                  <c:v>481.3556209432399</c:v>
                </c:pt>
                <c:pt idx="39459">
                  <c:v>485.3553287719199</c:v>
                </c:pt>
                <c:pt idx="39460">
                  <c:v>481.73379932033</c:v>
                </c:pt>
                <c:pt idx="39461">
                  <c:v>481.5377958520891</c:v>
                </c:pt>
                <c:pt idx="39462">
                  <c:v>482.0770049356796</c:v>
                </c:pt>
                <c:pt idx="39463">
                  <c:v>482.08006601053</c:v>
                </c:pt>
                <c:pt idx="39464">
                  <c:v>482.3593351598301</c:v>
                </c:pt>
                <c:pt idx="39465">
                  <c:v>482.7669073685191</c:v>
                </c:pt>
                <c:pt idx="39466">
                  <c:v>482.928196737549</c:v>
                </c:pt>
                <c:pt idx="39467">
                  <c:v>483.50497750436</c:v>
                </c:pt>
                <c:pt idx="39468">
                  <c:v>479.72466584855</c:v>
                </c:pt>
                <c:pt idx="39469">
                  <c:v>483.8074944497899</c:v>
                </c:pt>
                <c:pt idx="39470">
                  <c:v>483.83598706601</c:v>
                </c:pt>
                <c:pt idx="39471">
                  <c:v>483.65323346356</c:v>
                </c:pt>
                <c:pt idx="39473">
                  <c:v>485.389323466219</c:v>
                </c:pt>
                <c:pt idx="39474">
                  <c:v>485.0947306333901</c:v>
                </c:pt>
                <c:pt idx="39475">
                  <c:v>484.96136330043</c:v>
                </c:pt>
                <c:pt idx="39476">
                  <c:v>481.0725461408899</c:v>
                </c:pt>
                <c:pt idx="39477">
                  <c:v>485.54426497094</c:v>
                </c:pt>
                <c:pt idx="39478">
                  <c:v>485.7867590327292</c:v>
                </c:pt>
                <c:pt idx="39479">
                  <c:v>484.993330870459</c:v>
                </c:pt>
                <c:pt idx="39480">
                  <c:v>484.2170990966499</c:v>
                </c:pt>
                <c:pt idx="39481">
                  <c:v>484.15882698514</c:v>
                </c:pt>
                <c:pt idx="39482">
                  <c:v>484.4285106284091</c:v>
                </c:pt>
                <c:pt idx="39483">
                  <c:v>484.7611357893599</c:v>
                </c:pt>
                <c:pt idx="39484">
                  <c:v>483.8515059026591</c:v>
                </c:pt>
                <c:pt idx="39485">
                  <c:v>484.1829668292001</c:v>
                </c:pt>
                <c:pt idx="39486">
                  <c:v>442.8121723207293</c:v>
                </c:pt>
                <c:pt idx="39487">
                  <c:v>443.0102004508865</c:v>
                </c:pt>
                <c:pt idx="39488">
                  <c:v>412.1610444400192</c:v>
                </c:pt>
                <c:pt idx="39489">
                  <c:v>409.4751651367272</c:v>
                </c:pt>
                <c:pt idx="39490">
                  <c:v>369.4736219283095</c:v>
                </c:pt>
                <c:pt idx="39491">
                  <c:v>191.3265738596872</c:v>
                </c:pt>
                <c:pt idx="39553">
                  <c:v>367.71068265013</c:v>
                </c:pt>
                <c:pt idx="39554">
                  <c:v>492.016584417619</c:v>
                </c:pt>
                <c:pt idx="39555">
                  <c:v>491.9600447061791</c:v>
                </c:pt>
                <c:pt idx="39556">
                  <c:v>491.5164552534</c:v>
                </c:pt>
                <c:pt idx="39558">
                  <c:v>494.68086293156</c:v>
                </c:pt>
                <c:pt idx="39560">
                  <c:v>489.69542151513</c:v>
                </c:pt>
                <c:pt idx="39561">
                  <c:v>489.7212503763099</c:v>
                </c:pt>
                <c:pt idx="39562">
                  <c:v>494.0515835285699</c:v>
                </c:pt>
                <c:pt idx="39565">
                  <c:v>489.096401772119</c:v>
                </c:pt>
                <c:pt idx="39566">
                  <c:v>493.6802393143301</c:v>
                </c:pt>
                <c:pt idx="39567">
                  <c:v>489.04427786753</c:v>
                </c:pt>
                <c:pt idx="39568">
                  <c:v>489.3663097251791</c:v>
                </c:pt>
                <c:pt idx="39569">
                  <c:v>494.64429153735</c:v>
                </c:pt>
                <c:pt idx="39570">
                  <c:v>494.4973700035991</c:v>
                </c:pt>
                <c:pt idx="39572">
                  <c:v>489.0756111652896</c:v>
                </c:pt>
                <c:pt idx="39573">
                  <c:v>493.6404913310101</c:v>
                </c:pt>
                <c:pt idx="39574">
                  <c:v>494.21063556542</c:v>
                </c:pt>
                <c:pt idx="39575">
                  <c:v>489.44788780268</c:v>
                </c:pt>
                <c:pt idx="39576">
                  <c:v>488.8970729816891</c:v>
                </c:pt>
                <c:pt idx="39577">
                  <c:v>493.6009770432199</c:v>
                </c:pt>
                <c:pt idx="39578">
                  <c:v>492.9981139841186</c:v>
                </c:pt>
                <c:pt idx="39579">
                  <c:v>488.725565588629</c:v>
                </c:pt>
                <c:pt idx="39580">
                  <c:v>493.62570651082</c:v>
                </c:pt>
                <c:pt idx="39581">
                  <c:v>493.76368416775</c:v>
                </c:pt>
                <c:pt idx="39582">
                  <c:v>492.7086887425696</c:v>
                </c:pt>
                <c:pt idx="39583">
                  <c:v>487.683135543609</c:v>
                </c:pt>
                <c:pt idx="39584">
                  <c:v>492.106519376899</c:v>
                </c:pt>
                <c:pt idx="39585">
                  <c:v>492.71189039386</c:v>
                </c:pt>
                <c:pt idx="39586">
                  <c:v>492.0255845034999</c:v>
                </c:pt>
                <c:pt idx="39587">
                  <c:v>493.66933919567</c:v>
                </c:pt>
                <c:pt idx="39588">
                  <c:v>479.55177983398</c:v>
                </c:pt>
                <c:pt idx="39589">
                  <c:v>439.766735400069</c:v>
                </c:pt>
                <c:pt idx="39590">
                  <c:v>422.4918448454599</c:v>
                </c:pt>
                <c:pt idx="39591">
                  <c:v>426.20089305984</c:v>
                </c:pt>
                <c:pt idx="39592">
                  <c:v>424.8261593193996</c:v>
                </c:pt>
                <c:pt idx="39593">
                  <c:v>423.0595649411399</c:v>
                </c:pt>
                <c:pt idx="39594">
                  <c:v>421.9701633711092</c:v>
                </c:pt>
                <c:pt idx="39595">
                  <c:v>425.3396090117501</c:v>
                </c:pt>
                <c:pt idx="39596">
                  <c:v>433.42944033949</c:v>
                </c:pt>
                <c:pt idx="39597">
                  <c:v>438.0155544098699</c:v>
                </c:pt>
                <c:pt idx="39598">
                  <c:v>446.0510617546</c:v>
                </c:pt>
                <c:pt idx="39599">
                  <c:v>448.920543451019</c:v>
                </c:pt>
                <c:pt idx="39600">
                  <c:v>451.5255887104796</c:v>
                </c:pt>
                <c:pt idx="39601">
                  <c:v>451.76745456305</c:v>
                </c:pt>
                <c:pt idx="39602">
                  <c:v>456.2656763181099</c:v>
                </c:pt>
                <c:pt idx="39603">
                  <c:v>456.57904711623</c:v>
                </c:pt>
                <c:pt idx="39604">
                  <c:v>455.31578397573</c:v>
                </c:pt>
                <c:pt idx="39605">
                  <c:v>453.67241550425</c:v>
                </c:pt>
                <c:pt idx="39606">
                  <c:v>455.918228487529</c:v>
                </c:pt>
                <c:pt idx="39607">
                  <c:v>452.931640312099</c:v>
                </c:pt>
                <c:pt idx="39608">
                  <c:v>452.23778305571</c:v>
                </c:pt>
                <c:pt idx="39609">
                  <c:v>459.01765035458</c:v>
                </c:pt>
                <c:pt idx="39612">
                  <c:v>461.12739582416</c:v>
                </c:pt>
                <c:pt idx="39613">
                  <c:v>465.3626454871999</c:v>
                </c:pt>
                <c:pt idx="39614">
                  <c:v>466.2553172027496</c:v>
                </c:pt>
                <c:pt idx="39615">
                  <c:v>466.456295846199</c:v>
                </c:pt>
                <c:pt idx="39616">
                  <c:v>474.2112298460696</c:v>
                </c:pt>
                <c:pt idx="39617">
                  <c:v>475.46553332652</c:v>
                </c:pt>
                <c:pt idx="39618">
                  <c:v>475.12496822257</c:v>
                </c:pt>
                <c:pt idx="39619">
                  <c:v>477.7660232923099</c:v>
                </c:pt>
                <c:pt idx="39620">
                  <c:v>483.2359122225089</c:v>
                </c:pt>
                <c:pt idx="39621">
                  <c:v>483.89785783402</c:v>
                </c:pt>
                <c:pt idx="39622">
                  <c:v>484.2567447016496</c:v>
                </c:pt>
                <c:pt idx="39625">
                  <c:v>491.3599677480699</c:v>
                </c:pt>
                <c:pt idx="39626">
                  <c:v>491.68018818943</c:v>
                </c:pt>
                <c:pt idx="39628">
                  <c:v>502.98198879786</c:v>
                </c:pt>
                <c:pt idx="39629">
                  <c:v>505.1148732877901</c:v>
                </c:pt>
                <c:pt idx="39630">
                  <c:v>508.0649379455891</c:v>
                </c:pt>
                <c:pt idx="39632">
                  <c:v>511.32539729344</c:v>
                </c:pt>
                <c:pt idx="39633">
                  <c:v>509.8504402452399</c:v>
                </c:pt>
                <c:pt idx="39634">
                  <c:v>511.556446487</c:v>
                </c:pt>
                <c:pt idx="39635">
                  <c:v>509.90948221622</c:v>
                </c:pt>
                <c:pt idx="39636">
                  <c:v>502.7679589072089</c:v>
                </c:pt>
                <c:pt idx="39637">
                  <c:v>499.9111771213499</c:v>
                </c:pt>
                <c:pt idx="39638">
                  <c:v>496.6786278073801</c:v>
                </c:pt>
                <c:pt idx="39640">
                  <c:v>488.7177208825996</c:v>
                </c:pt>
                <c:pt idx="39641">
                  <c:v>492.98076385389</c:v>
                </c:pt>
                <c:pt idx="39642">
                  <c:v>492.38953364353</c:v>
                </c:pt>
                <c:pt idx="39643">
                  <c:v>492.23643783342</c:v>
                </c:pt>
                <c:pt idx="39644">
                  <c:v>487.9818093334101</c:v>
                </c:pt>
                <c:pt idx="39645">
                  <c:v>492.1987801482891</c:v>
                </c:pt>
                <c:pt idx="39646">
                  <c:v>492.0849442536999</c:v>
                </c:pt>
                <c:pt idx="39647">
                  <c:v>487.483951753009</c:v>
                </c:pt>
                <c:pt idx="39648">
                  <c:v>492.6909705061996</c:v>
                </c:pt>
                <c:pt idx="39649">
                  <c:v>492.69852070116</c:v>
                </c:pt>
                <c:pt idx="39650">
                  <c:v>491.473559653909</c:v>
                </c:pt>
                <c:pt idx="39651">
                  <c:v>488.2408767208</c:v>
                </c:pt>
                <c:pt idx="39652">
                  <c:v>492.908040987199</c:v>
                </c:pt>
                <c:pt idx="39653">
                  <c:v>492.8213777051788</c:v>
                </c:pt>
                <c:pt idx="39654">
                  <c:v>488.4644308095401</c:v>
                </c:pt>
                <c:pt idx="39655">
                  <c:v>488.00512930541</c:v>
                </c:pt>
                <c:pt idx="39656">
                  <c:v>492.55627383786</c:v>
                </c:pt>
                <c:pt idx="39657">
                  <c:v>492.8538935471299</c:v>
                </c:pt>
                <c:pt idx="39658">
                  <c:v>487.9274319851696</c:v>
                </c:pt>
                <c:pt idx="39659">
                  <c:v>492.03299813494</c:v>
                </c:pt>
                <c:pt idx="39660">
                  <c:v>492.224434954629</c:v>
                </c:pt>
                <c:pt idx="39661">
                  <c:v>492.7283223216496</c:v>
                </c:pt>
                <c:pt idx="39662">
                  <c:v>487.92265353437</c:v>
                </c:pt>
                <c:pt idx="39663">
                  <c:v>491.56252329632</c:v>
                </c:pt>
                <c:pt idx="39664">
                  <c:v>491.82034969477</c:v>
                </c:pt>
                <c:pt idx="39665">
                  <c:v>487.11744328823</c:v>
                </c:pt>
                <c:pt idx="39666">
                  <c:v>486.7821795157399</c:v>
                </c:pt>
                <c:pt idx="39667">
                  <c:v>491.4313337513782</c:v>
                </c:pt>
                <c:pt idx="39668">
                  <c:v>492.3783101094799</c:v>
                </c:pt>
                <c:pt idx="39669">
                  <c:v>487.7077465693401</c:v>
                </c:pt>
                <c:pt idx="39670">
                  <c:v>488.31232405523</c:v>
                </c:pt>
                <c:pt idx="39671">
                  <c:v>492.3444162336</c:v>
                </c:pt>
                <c:pt idx="39672">
                  <c:v>492.08096242357</c:v>
                </c:pt>
                <c:pt idx="39673">
                  <c:v>487.2151554420687</c:v>
                </c:pt>
                <c:pt idx="39674">
                  <c:v>486.9727584204196</c:v>
                </c:pt>
                <c:pt idx="39675">
                  <c:v>491.8309147172888</c:v>
                </c:pt>
                <c:pt idx="39676">
                  <c:v>491.2371318090599</c:v>
                </c:pt>
                <c:pt idx="39677">
                  <c:v>486.8772952561096</c:v>
                </c:pt>
                <c:pt idx="39678">
                  <c:v>486.6364911563199</c:v>
                </c:pt>
                <c:pt idx="39679">
                  <c:v>491.8880497810499</c:v>
                </c:pt>
                <c:pt idx="39680">
                  <c:v>492.02451516731</c:v>
                </c:pt>
                <c:pt idx="39681">
                  <c:v>487.30987370717</c:v>
                </c:pt>
                <c:pt idx="39682">
                  <c:v>486.73564834572</c:v>
                </c:pt>
                <c:pt idx="39683">
                  <c:v>491.32722959324</c:v>
                </c:pt>
                <c:pt idx="39684">
                  <c:v>491.2771051042996</c:v>
                </c:pt>
                <c:pt idx="39685">
                  <c:v>487.4044864588299</c:v>
                </c:pt>
                <c:pt idx="39686">
                  <c:v>487.13024562311</c:v>
                </c:pt>
                <c:pt idx="39687">
                  <c:v>491.36107382951</c:v>
                </c:pt>
                <c:pt idx="39688">
                  <c:v>491.34781895457</c:v>
                </c:pt>
                <c:pt idx="39689">
                  <c:v>486.6799165114899</c:v>
                </c:pt>
                <c:pt idx="39690">
                  <c:v>491.17763466244</c:v>
                </c:pt>
                <c:pt idx="39692">
                  <c:v>489.8775062678499</c:v>
                </c:pt>
                <c:pt idx="39693">
                  <c:v>485.89302889337</c:v>
                </c:pt>
                <c:pt idx="39694">
                  <c:v>489.5605710746401</c:v>
                </c:pt>
                <c:pt idx="39695">
                  <c:v>489.990520150679</c:v>
                </c:pt>
                <c:pt idx="39696">
                  <c:v>493.14553368076</c:v>
                </c:pt>
                <c:pt idx="39697">
                  <c:v>533.5016089108899</c:v>
                </c:pt>
                <c:pt idx="39698">
                  <c:v>579.5582572800294</c:v>
                </c:pt>
                <c:pt idx="39700">
                  <c:v>558.11599871058</c:v>
                </c:pt>
                <c:pt idx="39701">
                  <c:v>558.47301939659</c:v>
                </c:pt>
                <c:pt idx="39702">
                  <c:v>558.10228963641</c:v>
                </c:pt>
                <c:pt idx="39703">
                  <c:v>556.41149265772</c:v>
                </c:pt>
                <c:pt idx="39704">
                  <c:v>562.06089623841</c:v>
                </c:pt>
                <c:pt idx="39705">
                  <c:v>556.2476314466201</c:v>
                </c:pt>
                <c:pt idx="39706">
                  <c:v>555.70443410107</c:v>
                </c:pt>
                <c:pt idx="39707">
                  <c:v>556.38800308023</c:v>
                </c:pt>
                <c:pt idx="39708">
                  <c:v>561.68189262565</c:v>
                </c:pt>
                <c:pt idx="39709">
                  <c:v>556.59947857999</c:v>
                </c:pt>
                <c:pt idx="39710">
                  <c:v>555.60579522056</c:v>
                </c:pt>
                <c:pt idx="39711">
                  <c:v>558.54738799629</c:v>
                </c:pt>
                <c:pt idx="39712">
                  <c:v>558.11441895646</c:v>
                </c:pt>
                <c:pt idx="39713">
                  <c:v>558.8242648040979</c:v>
                </c:pt>
                <c:pt idx="39714">
                  <c:v>558.61486956088</c:v>
                </c:pt>
                <c:pt idx="39715">
                  <c:v>557.81344843894</c:v>
                </c:pt>
                <c:pt idx="39716">
                  <c:v>556.4711881210501</c:v>
                </c:pt>
                <c:pt idx="39717">
                  <c:v>562.43349660724</c:v>
                </c:pt>
                <c:pt idx="39718">
                  <c:v>557.12045023931</c:v>
                </c:pt>
                <c:pt idx="39719">
                  <c:v>555.80381204402</c:v>
                </c:pt>
                <c:pt idx="39720">
                  <c:v>557.0575016026901</c:v>
                </c:pt>
                <c:pt idx="39721">
                  <c:v>559.8858019394</c:v>
                </c:pt>
                <c:pt idx="39722">
                  <c:v>554.2942940694301</c:v>
                </c:pt>
                <c:pt idx="39723">
                  <c:v>554.29689570344</c:v>
                </c:pt>
                <c:pt idx="39724">
                  <c:v>558.5762982946601</c:v>
                </c:pt>
                <c:pt idx="39725">
                  <c:v>557.35946760018</c:v>
                </c:pt>
                <c:pt idx="39726">
                  <c:v>556.26467028294</c:v>
                </c:pt>
                <c:pt idx="39727">
                  <c:v>556.3830782879</c:v>
                </c:pt>
                <c:pt idx="39728">
                  <c:v>555.58437527597</c:v>
                </c:pt>
                <c:pt idx="39729">
                  <c:v>553.73426627516</c:v>
                </c:pt>
                <c:pt idx="39730">
                  <c:v>559.1872100433999</c:v>
                </c:pt>
                <c:pt idx="39731">
                  <c:v>558.895118190768</c:v>
                </c:pt>
                <c:pt idx="39732">
                  <c:v>552.6695897724999</c:v>
                </c:pt>
                <c:pt idx="39733">
                  <c:v>557.11638903675</c:v>
                </c:pt>
                <c:pt idx="39734">
                  <c:v>556.8441369127194</c:v>
                </c:pt>
                <c:pt idx="39735">
                  <c:v>555.02460423787</c:v>
                </c:pt>
                <c:pt idx="39737">
                  <c:v>554.57886286863</c:v>
                </c:pt>
                <c:pt idx="39738">
                  <c:v>553.5070629236</c:v>
                </c:pt>
                <c:pt idx="39739">
                  <c:v>556.98680214766</c:v>
                </c:pt>
                <c:pt idx="39740">
                  <c:v>556.2420675910088</c:v>
                </c:pt>
                <c:pt idx="39741">
                  <c:v>551.89388119417</c:v>
                </c:pt>
                <c:pt idx="39742">
                  <c:v>551.69491991298</c:v>
                </c:pt>
                <c:pt idx="39743">
                  <c:v>556.29076141507</c:v>
                </c:pt>
                <c:pt idx="39744">
                  <c:v>554.18000931589</c:v>
                </c:pt>
                <c:pt idx="39745">
                  <c:v>553.58092123087</c:v>
                </c:pt>
                <c:pt idx="39746">
                  <c:v>555.20958454654</c:v>
                </c:pt>
                <c:pt idx="39747">
                  <c:v>552.10870709273</c:v>
                </c:pt>
                <c:pt idx="39748">
                  <c:v>551.77787158043</c:v>
                </c:pt>
                <c:pt idx="39749">
                  <c:v>555.2651897852783</c:v>
                </c:pt>
                <c:pt idx="39750">
                  <c:v>549.98436772614</c:v>
                </c:pt>
                <c:pt idx="39752">
                  <c:v>554.67516092426</c:v>
                </c:pt>
                <c:pt idx="39753">
                  <c:v>554.46973265947</c:v>
                </c:pt>
                <c:pt idx="39754">
                  <c:v>552.62578089067</c:v>
                </c:pt>
                <c:pt idx="39755">
                  <c:v>552.87553405085</c:v>
                </c:pt>
                <c:pt idx="39756">
                  <c:v>549.9628516212089</c:v>
                </c:pt>
                <c:pt idx="39758">
                  <c:v>555.0470923913489</c:v>
                </c:pt>
                <c:pt idx="39759">
                  <c:v>554.01905085729</c:v>
                </c:pt>
                <c:pt idx="39760">
                  <c:v>554.47468247491</c:v>
                </c:pt>
                <c:pt idx="39761">
                  <c:v>553.4957838934594</c:v>
                </c:pt>
                <c:pt idx="39762">
                  <c:v>552.5582161389889</c:v>
                </c:pt>
                <c:pt idx="39763">
                  <c:v>557.08449364943</c:v>
                </c:pt>
                <c:pt idx="39764">
                  <c:v>551.06420025697</c:v>
                </c:pt>
                <c:pt idx="39766">
                  <c:v>555.55799267112</c:v>
                </c:pt>
                <c:pt idx="39767">
                  <c:v>554.49713893454</c:v>
                </c:pt>
                <c:pt idx="39768">
                  <c:v>556.24534372016</c:v>
                </c:pt>
                <c:pt idx="39769">
                  <c:v>555.58010376734</c:v>
                </c:pt>
                <c:pt idx="39770">
                  <c:v>555.8312501019375</c:v>
                </c:pt>
                <c:pt idx="39771">
                  <c:v>563.9950448812789</c:v>
                </c:pt>
                <c:pt idx="39772">
                  <c:v>565.20566791857</c:v>
                </c:pt>
                <c:pt idx="39773">
                  <c:v>562.98362792822</c:v>
                </c:pt>
                <c:pt idx="39776">
                  <c:v>572.6779501452494</c:v>
                </c:pt>
                <c:pt idx="39777">
                  <c:v>568.1622291316178</c:v>
                </c:pt>
                <c:pt idx="39778">
                  <c:v>551.3023408100094</c:v>
                </c:pt>
                <c:pt idx="39779">
                  <c:v>545.1375994311094</c:v>
                </c:pt>
                <c:pt idx="39780">
                  <c:v>534.09258280696</c:v>
                </c:pt>
                <c:pt idx="39781">
                  <c:v>519.30803630964</c:v>
                </c:pt>
                <c:pt idx="39782">
                  <c:v>508.82644568732</c:v>
                </c:pt>
                <c:pt idx="39783">
                  <c:v>489.85350994343</c:v>
                </c:pt>
                <c:pt idx="39784">
                  <c:v>485.12967363753</c:v>
                </c:pt>
                <c:pt idx="39785">
                  <c:v>479.67386771918</c:v>
                </c:pt>
                <c:pt idx="39786">
                  <c:v>476.92465564306</c:v>
                </c:pt>
                <c:pt idx="39787">
                  <c:v>479.8763672625491</c:v>
                </c:pt>
                <c:pt idx="39788">
                  <c:v>474.5107469836996</c:v>
                </c:pt>
                <c:pt idx="39789">
                  <c:v>477.768221402589</c:v>
                </c:pt>
                <c:pt idx="39790">
                  <c:v>476.5805473347901</c:v>
                </c:pt>
                <c:pt idx="39791">
                  <c:v>475.77152460347</c:v>
                </c:pt>
                <c:pt idx="39792">
                  <c:v>476.67145257108</c:v>
                </c:pt>
                <c:pt idx="39793">
                  <c:v>472.79976110027</c:v>
                </c:pt>
                <c:pt idx="39794">
                  <c:v>472.2742496380901</c:v>
                </c:pt>
                <c:pt idx="39795">
                  <c:v>475.8842394738999</c:v>
                </c:pt>
                <c:pt idx="39796">
                  <c:v>474.69197113141</c:v>
                </c:pt>
                <c:pt idx="39797">
                  <c:v>474.0432839659001</c:v>
                </c:pt>
                <c:pt idx="39798">
                  <c:v>472.5709474285699</c:v>
                </c:pt>
                <c:pt idx="39799">
                  <c:v>472.6284170509196</c:v>
                </c:pt>
                <c:pt idx="39800">
                  <c:v>476.56111132078</c:v>
                </c:pt>
                <c:pt idx="39801">
                  <c:v>474.9383782221882</c:v>
                </c:pt>
                <c:pt idx="39802">
                  <c:v>469.5483991353501</c:v>
                </c:pt>
                <c:pt idx="39803">
                  <c:v>472.9610273099399</c:v>
                </c:pt>
                <c:pt idx="39804">
                  <c:v>472.4052969003501</c:v>
                </c:pt>
                <c:pt idx="39805">
                  <c:v>471.60966909173</c:v>
                </c:pt>
                <c:pt idx="39806">
                  <c:v>474.69162351745</c:v>
                </c:pt>
                <c:pt idx="39807">
                  <c:v>469.98686223983</c:v>
                </c:pt>
                <c:pt idx="39808">
                  <c:v>468.82293181921</c:v>
                </c:pt>
                <c:pt idx="39809">
                  <c:v>473.1330799254699</c:v>
                </c:pt>
                <c:pt idx="39810">
                  <c:v>471.70426954537</c:v>
                </c:pt>
                <c:pt idx="39811">
                  <c:v>469.40678196504</c:v>
                </c:pt>
                <c:pt idx="39812">
                  <c:v>469.6842160018899</c:v>
                </c:pt>
                <c:pt idx="39813">
                  <c:v>468.86243157594</c:v>
                </c:pt>
                <c:pt idx="39814">
                  <c:v>468.2373957055592</c:v>
                </c:pt>
                <c:pt idx="39815">
                  <c:v>471.228270838219</c:v>
                </c:pt>
                <c:pt idx="39816">
                  <c:v>471.57746760314</c:v>
                </c:pt>
                <c:pt idx="39818">
                  <c:v>469.76967711178</c:v>
                </c:pt>
                <c:pt idx="39819">
                  <c:v>468.0085282439699</c:v>
                </c:pt>
                <c:pt idx="39820">
                  <c:v>471.29204478255</c:v>
                </c:pt>
                <c:pt idx="39822">
                  <c:v>465.762129776699</c:v>
                </c:pt>
                <c:pt idx="39823">
                  <c:v>468.89732162537</c:v>
                </c:pt>
                <c:pt idx="39824">
                  <c:v>467.7587547937201</c:v>
                </c:pt>
                <c:pt idx="39825">
                  <c:v>466.9916045691699</c:v>
                </c:pt>
                <c:pt idx="39826">
                  <c:v>288.266986091446</c:v>
                </c:pt>
                <c:pt idx="39968">
                  <c:v>219.453208766389</c:v>
                </c:pt>
                <c:pt idx="39969">
                  <c:v>223.1757004357436</c:v>
                </c:pt>
                <c:pt idx="39970">
                  <c:v>285.6190499771515</c:v>
                </c:pt>
                <c:pt idx="39971">
                  <c:v>437.190326927952</c:v>
                </c:pt>
                <c:pt idx="39972">
                  <c:v>444.54019317674</c:v>
                </c:pt>
                <c:pt idx="39973">
                  <c:v>447.48045497372</c:v>
                </c:pt>
                <c:pt idx="39974">
                  <c:v>446.12310780923</c:v>
                </c:pt>
                <c:pt idx="39975">
                  <c:v>445.84083267901</c:v>
                </c:pt>
                <c:pt idx="39976">
                  <c:v>448.158724841279</c:v>
                </c:pt>
                <c:pt idx="39977">
                  <c:v>446.09127786235</c:v>
                </c:pt>
                <c:pt idx="39978">
                  <c:v>445.9912039445591</c:v>
                </c:pt>
                <c:pt idx="39979">
                  <c:v>446.3749419575199</c:v>
                </c:pt>
                <c:pt idx="39980">
                  <c:v>449.2377769723191</c:v>
                </c:pt>
                <c:pt idx="39981">
                  <c:v>446.88098389851</c:v>
                </c:pt>
                <c:pt idx="39982">
                  <c:v>446.11030710899</c:v>
                </c:pt>
                <c:pt idx="39983">
                  <c:v>446.75547516178</c:v>
                </c:pt>
                <c:pt idx="39984">
                  <c:v>446.98547611735</c:v>
                </c:pt>
                <c:pt idx="39985">
                  <c:v>446.8761463419191</c:v>
                </c:pt>
                <c:pt idx="39986">
                  <c:v>446.46629802443</c:v>
                </c:pt>
                <c:pt idx="39987">
                  <c:v>446.64289658946</c:v>
                </c:pt>
                <c:pt idx="39988">
                  <c:v>445.7839617709699</c:v>
                </c:pt>
                <c:pt idx="39989">
                  <c:v>446.4060923365699</c:v>
                </c:pt>
                <c:pt idx="39990">
                  <c:v>446.5218561789699</c:v>
                </c:pt>
                <c:pt idx="39991">
                  <c:v>446.2018173941599</c:v>
                </c:pt>
                <c:pt idx="39992">
                  <c:v>446.205229737189</c:v>
                </c:pt>
                <c:pt idx="39994">
                  <c:v>446.953586706079</c:v>
                </c:pt>
                <c:pt idx="39995">
                  <c:v>446.75443309464</c:v>
                </c:pt>
                <c:pt idx="39996">
                  <c:v>447.4682627375896</c:v>
                </c:pt>
                <c:pt idx="39997">
                  <c:v>447.69606601308</c:v>
                </c:pt>
                <c:pt idx="39998">
                  <c:v>447.42068589274</c:v>
                </c:pt>
                <c:pt idx="39999">
                  <c:v>446.76481710381</c:v>
                </c:pt>
                <c:pt idx="40000">
                  <c:v>446.64041593908</c:v>
                </c:pt>
                <c:pt idx="40001">
                  <c:v>446.2638377647999</c:v>
                </c:pt>
                <c:pt idx="40002">
                  <c:v>449.5563429237401</c:v>
                </c:pt>
                <c:pt idx="40003">
                  <c:v>446.06128351771</c:v>
                </c:pt>
                <c:pt idx="40004">
                  <c:v>446.1156524756796</c:v>
                </c:pt>
                <c:pt idx="40005">
                  <c:v>446.0227292255996</c:v>
                </c:pt>
                <c:pt idx="40008">
                  <c:v>445.5935259703296</c:v>
                </c:pt>
                <c:pt idx="40009">
                  <c:v>445.24722179136</c:v>
                </c:pt>
                <c:pt idx="40012">
                  <c:v>446.74210488525</c:v>
                </c:pt>
                <c:pt idx="40013">
                  <c:v>448.1161607553099</c:v>
                </c:pt>
                <c:pt idx="40014">
                  <c:v>451.6360291102499</c:v>
                </c:pt>
                <c:pt idx="40015">
                  <c:v>451.96577562102</c:v>
                </c:pt>
                <c:pt idx="40016">
                  <c:v>447.77774305144</c:v>
                </c:pt>
                <c:pt idx="40017">
                  <c:v>448.0582777874699</c:v>
                </c:pt>
                <c:pt idx="40018">
                  <c:v>452.7884453482988</c:v>
                </c:pt>
                <c:pt idx="40019">
                  <c:v>452.85134701586</c:v>
                </c:pt>
                <c:pt idx="40020">
                  <c:v>449.7100725333001</c:v>
                </c:pt>
                <c:pt idx="40021">
                  <c:v>449.71638633236</c:v>
                </c:pt>
                <c:pt idx="40022">
                  <c:v>449.628827174</c:v>
                </c:pt>
                <c:pt idx="40024">
                  <c:v>452.09493283479</c:v>
                </c:pt>
                <c:pt idx="40025">
                  <c:v>451.24056078478</c:v>
                </c:pt>
                <c:pt idx="40027">
                  <c:v>451.8260514042791</c:v>
                </c:pt>
                <c:pt idx="40028">
                  <c:v>451.50162861345</c:v>
                </c:pt>
                <c:pt idx="40029">
                  <c:v>452.60284327823</c:v>
                </c:pt>
                <c:pt idx="40030">
                  <c:v>452.075295548529</c:v>
                </c:pt>
                <c:pt idx="40031">
                  <c:v>452.92067563943</c:v>
                </c:pt>
                <c:pt idx="40032">
                  <c:v>452.664852228</c:v>
                </c:pt>
                <c:pt idx="40033">
                  <c:v>453.2348642762996</c:v>
                </c:pt>
                <c:pt idx="40034">
                  <c:v>453.06938168642</c:v>
                </c:pt>
                <c:pt idx="40035">
                  <c:v>453.6440342310601</c:v>
                </c:pt>
                <c:pt idx="40036">
                  <c:v>453.5082808906</c:v>
                </c:pt>
                <c:pt idx="40037">
                  <c:v>453.0496645698203</c:v>
                </c:pt>
                <c:pt idx="40038">
                  <c:v>453.30589473699</c:v>
                </c:pt>
                <c:pt idx="40039">
                  <c:v>454.76587581959</c:v>
                </c:pt>
                <c:pt idx="40040">
                  <c:v>454.29416059416</c:v>
                </c:pt>
                <c:pt idx="40041">
                  <c:v>455.096111289829</c:v>
                </c:pt>
                <c:pt idx="40042">
                  <c:v>455.50866296687</c:v>
                </c:pt>
                <c:pt idx="40043">
                  <c:v>451.7957225868792</c:v>
                </c:pt>
                <c:pt idx="40044">
                  <c:v>456.6321013896899</c:v>
                </c:pt>
                <c:pt idx="40045">
                  <c:v>456.4831770803492</c:v>
                </c:pt>
                <c:pt idx="40046">
                  <c:v>453.696510511589</c:v>
                </c:pt>
                <c:pt idx="40047">
                  <c:v>453.63183763232</c:v>
                </c:pt>
                <c:pt idx="40048">
                  <c:v>453.7748189688699</c:v>
                </c:pt>
                <c:pt idx="40049">
                  <c:v>458.0619345223299</c:v>
                </c:pt>
                <c:pt idx="40050">
                  <c:v>454.8512286225899</c:v>
                </c:pt>
                <c:pt idx="40051">
                  <c:v>454.80699022087</c:v>
                </c:pt>
                <c:pt idx="40052">
                  <c:v>454.3168130453</c:v>
                </c:pt>
                <c:pt idx="40053">
                  <c:v>459.31121001997</c:v>
                </c:pt>
                <c:pt idx="40054">
                  <c:v>455.66750678677</c:v>
                </c:pt>
                <c:pt idx="40055">
                  <c:v>455.72366640831</c:v>
                </c:pt>
                <c:pt idx="40056">
                  <c:v>455.58221302565</c:v>
                </c:pt>
                <c:pt idx="40058">
                  <c:v>456.513783756229</c:v>
                </c:pt>
                <c:pt idx="40059">
                  <c:v>456.9574320760996</c:v>
                </c:pt>
                <c:pt idx="40060">
                  <c:v>456.57886682668</c:v>
                </c:pt>
                <c:pt idx="40062">
                  <c:v>458.7306191242699</c:v>
                </c:pt>
                <c:pt idx="40063">
                  <c:v>459.8166336453799</c:v>
                </c:pt>
                <c:pt idx="40064">
                  <c:v>466.7460513611599</c:v>
                </c:pt>
                <c:pt idx="40065">
                  <c:v>481.4657402852</c:v>
                </c:pt>
                <c:pt idx="40066">
                  <c:v>507.27919162223</c:v>
                </c:pt>
                <c:pt idx="40067">
                  <c:v>533.7950579248</c:v>
                </c:pt>
                <c:pt idx="40068">
                  <c:v>547.55117658211</c:v>
                </c:pt>
                <c:pt idx="40069">
                  <c:v>534.8171065886194</c:v>
                </c:pt>
                <c:pt idx="40070">
                  <c:v>533.5751939208201</c:v>
                </c:pt>
                <c:pt idx="40071">
                  <c:v>531.9506521154175</c:v>
                </c:pt>
                <c:pt idx="40072">
                  <c:v>531.88940726903</c:v>
                </c:pt>
                <c:pt idx="40073">
                  <c:v>531.7370755944701</c:v>
                </c:pt>
                <c:pt idx="40074">
                  <c:v>531.89108822962</c:v>
                </c:pt>
                <c:pt idx="40075">
                  <c:v>531.8424018802275</c:v>
                </c:pt>
                <c:pt idx="40076">
                  <c:v>534.00143162556</c:v>
                </c:pt>
                <c:pt idx="40077">
                  <c:v>535.52441583016</c:v>
                </c:pt>
                <c:pt idx="40078">
                  <c:v>535.7414940116701</c:v>
                </c:pt>
                <c:pt idx="40079">
                  <c:v>539.21747571308</c:v>
                </c:pt>
                <c:pt idx="40080">
                  <c:v>535.8269653735189</c:v>
                </c:pt>
                <c:pt idx="40081">
                  <c:v>532.10268075562</c:v>
                </c:pt>
                <c:pt idx="40082">
                  <c:v>537.74814722368</c:v>
                </c:pt>
                <c:pt idx="40083">
                  <c:v>539.28509518484</c:v>
                </c:pt>
                <c:pt idx="40084">
                  <c:v>536.92806552766</c:v>
                </c:pt>
                <c:pt idx="40085">
                  <c:v>536.3999443180301</c:v>
                </c:pt>
                <c:pt idx="40086">
                  <c:v>532.782085652691</c:v>
                </c:pt>
                <c:pt idx="40087">
                  <c:v>536.8406204822875</c:v>
                </c:pt>
                <c:pt idx="40088">
                  <c:v>533.8395034894178</c:v>
                </c:pt>
                <c:pt idx="40089">
                  <c:v>534.53984179088</c:v>
                </c:pt>
                <c:pt idx="40090">
                  <c:v>534.50224552068</c:v>
                </c:pt>
                <c:pt idx="40091">
                  <c:v>538.61759756729</c:v>
                </c:pt>
                <c:pt idx="40092">
                  <c:v>533.4239472853401</c:v>
                </c:pt>
                <c:pt idx="40093">
                  <c:v>533.41820493332</c:v>
                </c:pt>
                <c:pt idx="40094">
                  <c:v>536.10889800987</c:v>
                </c:pt>
                <c:pt idx="40095">
                  <c:v>541.05434340121</c:v>
                </c:pt>
                <c:pt idx="40096">
                  <c:v>548.0425427992183</c:v>
                </c:pt>
                <c:pt idx="40099">
                  <c:v>549.5277204408201</c:v>
                </c:pt>
                <c:pt idx="40100">
                  <c:v>543.2569463180901</c:v>
                </c:pt>
                <c:pt idx="40101">
                  <c:v>537.6556068892584</c:v>
                </c:pt>
                <c:pt idx="40102">
                  <c:v>535.5643280910689</c:v>
                </c:pt>
                <c:pt idx="40103">
                  <c:v>534.798290541341</c:v>
                </c:pt>
                <c:pt idx="40105">
                  <c:v>535.4378898837377</c:v>
                </c:pt>
                <c:pt idx="40106">
                  <c:v>536.8082601464</c:v>
                </c:pt>
                <c:pt idx="40107">
                  <c:v>533.38647372253</c:v>
                </c:pt>
                <c:pt idx="40108">
                  <c:v>533.3249109255701</c:v>
                </c:pt>
                <c:pt idx="40109">
                  <c:v>537.9866129399201</c:v>
                </c:pt>
                <c:pt idx="40110">
                  <c:v>537.0426627127878</c:v>
                </c:pt>
                <c:pt idx="40111">
                  <c:v>533.5513458806794</c:v>
                </c:pt>
                <c:pt idx="40112">
                  <c:v>533.25201712785</c:v>
                </c:pt>
                <c:pt idx="40113">
                  <c:v>538.97990506575</c:v>
                </c:pt>
                <c:pt idx="40114">
                  <c:v>538.82314667581</c:v>
                </c:pt>
                <c:pt idx="40115">
                  <c:v>535.78385896005</c:v>
                </c:pt>
                <c:pt idx="40116">
                  <c:v>535.76328199646</c:v>
                </c:pt>
                <c:pt idx="40117">
                  <c:v>536.32519353585</c:v>
                </c:pt>
                <c:pt idx="40118">
                  <c:v>537.4813930308101</c:v>
                </c:pt>
                <c:pt idx="40119">
                  <c:v>537.63177919979</c:v>
                </c:pt>
                <c:pt idx="40120">
                  <c:v>538.5179776057594</c:v>
                </c:pt>
                <c:pt idx="40121">
                  <c:v>538.12760956646</c:v>
                </c:pt>
                <c:pt idx="40122">
                  <c:v>534.6272296928478</c:v>
                </c:pt>
                <c:pt idx="40124">
                  <c:v>541.7295162988</c:v>
                </c:pt>
                <c:pt idx="40125">
                  <c:v>541.71017924882</c:v>
                </c:pt>
                <c:pt idx="40126">
                  <c:v>536.93273023093</c:v>
                </c:pt>
                <c:pt idx="40127">
                  <c:v>543.6320233791</c:v>
                </c:pt>
                <c:pt idx="40128">
                  <c:v>544.05778839832</c:v>
                </c:pt>
                <c:pt idx="40129">
                  <c:v>543.5502004831384</c:v>
                </c:pt>
                <c:pt idx="40130">
                  <c:v>544.5659214705194</c:v>
                </c:pt>
                <c:pt idx="40131">
                  <c:v>551.3066700699801</c:v>
                </c:pt>
                <c:pt idx="40132">
                  <c:v>554.978351523131</c:v>
                </c:pt>
                <c:pt idx="40133">
                  <c:v>553.01398747409</c:v>
                </c:pt>
                <c:pt idx="40134">
                  <c:v>551.08394505614</c:v>
                </c:pt>
                <c:pt idx="40135">
                  <c:v>551.8168118717894</c:v>
                </c:pt>
                <c:pt idx="40136">
                  <c:v>546.3561377732086</c:v>
                </c:pt>
                <c:pt idx="40137">
                  <c:v>538.7395631089701</c:v>
                </c:pt>
                <c:pt idx="40138">
                  <c:v>537.68025875921</c:v>
                </c:pt>
                <c:pt idx="40139">
                  <c:v>535.2329896057194</c:v>
                </c:pt>
                <c:pt idx="40140">
                  <c:v>531.52761753008</c:v>
                </c:pt>
                <c:pt idx="40141">
                  <c:v>505.92902309482</c:v>
                </c:pt>
                <c:pt idx="40142">
                  <c:v>487.424291047779</c:v>
                </c:pt>
                <c:pt idx="40143">
                  <c:v>476.481614403499</c:v>
                </c:pt>
                <c:pt idx="40144">
                  <c:v>474.10026538823</c:v>
                </c:pt>
                <c:pt idx="40145">
                  <c:v>475.7231208591296</c:v>
                </c:pt>
                <c:pt idx="40146">
                  <c:v>475.64819538181</c:v>
                </c:pt>
                <c:pt idx="40147">
                  <c:v>476.33797963091</c:v>
                </c:pt>
                <c:pt idx="40148">
                  <c:v>476.61304315768</c:v>
                </c:pt>
                <c:pt idx="40149">
                  <c:v>475.38812777685</c:v>
                </c:pt>
                <c:pt idx="40150">
                  <c:v>477.2662443848301</c:v>
                </c:pt>
                <c:pt idx="40151">
                  <c:v>477.7698211409201</c:v>
                </c:pt>
                <c:pt idx="40152">
                  <c:v>477.14830306443</c:v>
                </c:pt>
                <c:pt idx="40153">
                  <c:v>473.023361967639</c:v>
                </c:pt>
                <c:pt idx="40154">
                  <c:v>478.4303733530396</c:v>
                </c:pt>
                <c:pt idx="40155">
                  <c:v>477.8089013456</c:v>
                </c:pt>
                <c:pt idx="40156">
                  <c:v>474.3067916371799</c:v>
                </c:pt>
                <c:pt idx="40157">
                  <c:v>475.0285964820888</c:v>
                </c:pt>
                <c:pt idx="40158">
                  <c:v>475.429162262089</c:v>
                </c:pt>
                <c:pt idx="40160">
                  <c:v>476.71025272406</c:v>
                </c:pt>
                <c:pt idx="40161">
                  <c:v>475.9835861619991</c:v>
                </c:pt>
                <c:pt idx="40162">
                  <c:v>476.59727733737</c:v>
                </c:pt>
                <c:pt idx="40163">
                  <c:v>472.31899562898</c:v>
                </c:pt>
                <c:pt idx="40164">
                  <c:v>477.7701513024991</c:v>
                </c:pt>
                <c:pt idx="40165">
                  <c:v>477.72432764745</c:v>
                </c:pt>
                <c:pt idx="40166">
                  <c:v>477.64168533704</c:v>
                </c:pt>
                <c:pt idx="40167">
                  <c:v>474.4377050636699</c:v>
                </c:pt>
                <c:pt idx="40168">
                  <c:v>474.118173452779</c:v>
                </c:pt>
                <c:pt idx="40169">
                  <c:v>479.3600531718</c:v>
                </c:pt>
                <c:pt idx="40170">
                  <c:v>479.0943440198701</c:v>
                </c:pt>
                <c:pt idx="40171">
                  <c:v>475.58194519145</c:v>
                </c:pt>
                <c:pt idx="40172">
                  <c:v>475.06655219085</c:v>
                </c:pt>
                <c:pt idx="40173">
                  <c:v>474.19457027011</c:v>
                </c:pt>
                <c:pt idx="40174">
                  <c:v>438.3226669734674</c:v>
                </c:pt>
                <c:pt idx="40175">
                  <c:v>434.0045841542003</c:v>
                </c:pt>
                <c:pt idx="40176">
                  <c:v>434.1331643885919</c:v>
                </c:pt>
                <c:pt idx="40177">
                  <c:v>249.9159165799441</c:v>
                </c:pt>
                <c:pt idx="40191">
                  <c:v>152.5377847837692</c:v>
                </c:pt>
                <c:pt idx="40193">
                  <c:v>262.913345396432</c:v>
                </c:pt>
                <c:pt idx="40194">
                  <c:v>272.627156314265</c:v>
                </c:pt>
                <c:pt idx="40195">
                  <c:v>272.519107601211</c:v>
                </c:pt>
                <c:pt idx="40196">
                  <c:v>317.0479150647</c:v>
                </c:pt>
                <c:pt idx="40197">
                  <c:v>418.54357823956</c:v>
                </c:pt>
                <c:pt idx="40199">
                  <c:v>472.4693252261499</c:v>
                </c:pt>
                <c:pt idx="40200">
                  <c:v>402.012578557259</c:v>
                </c:pt>
                <c:pt idx="40201">
                  <c:v>297.46503465493</c:v>
                </c:pt>
                <c:pt idx="40202">
                  <c:v>217.999209307874</c:v>
                </c:pt>
                <c:pt idx="40203">
                  <c:v>184.6593086022602</c:v>
                </c:pt>
                <c:pt idx="40204">
                  <c:v>185.0756247502886</c:v>
                </c:pt>
                <c:pt idx="40205">
                  <c:v>186.5482732955127</c:v>
                </c:pt>
                <c:pt idx="40332">
                  <c:v>218.3661396917295</c:v>
                </c:pt>
                <c:pt idx="40333">
                  <c:v>477.3349336760401</c:v>
                </c:pt>
                <c:pt idx="40334">
                  <c:v>478.2594876634603</c:v>
                </c:pt>
                <c:pt idx="40335">
                  <c:v>477.57167082733</c:v>
                </c:pt>
                <c:pt idx="40336">
                  <c:v>477.63759599303</c:v>
                </c:pt>
                <c:pt idx="40337">
                  <c:v>477.15036474541</c:v>
                </c:pt>
                <c:pt idx="40338">
                  <c:v>477.526395379489</c:v>
                </c:pt>
                <c:pt idx="40339">
                  <c:v>478.16856048133</c:v>
                </c:pt>
                <c:pt idx="40340">
                  <c:v>477.19204470785</c:v>
                </c:pt>
                <c:pt idx="40341">
                  <c:v>477.7313140921188</c:v>
                </c:pt>
                <c:pt idx="40342">
                  <c:v>477.84167118171</c:v>
                </c:pt>
                <c:pt idx="40343">
                  <c:v>478.1774102672891</c:v>
                </c:pt>
                <c:pt idx="40344">
                  <c:v>478.318398477039</c:v>
                </c:pt>
                <c:pt idx="40345">
                  <c:v>478.1384440309799</c:v>
                </c:pt>
                <c:pt idx="40346">
                  <c:v>478.57820076705</c:v>
                </c:pt>
                <c:pt idx="40347">
                  <c:v>474.57648830856</c:v>
                </c:pt>
                <c:pt idx="40348">
                  <c:v>479.1690446588401</c:v>
                </c:pt>
                <c:pt idx="40349">
                  <c:v>479.62587774066</c:v>
                </c:pt>
                <c:pt idx="40350">
                  <c:v>479.8517968228</c:v>
                </c:pt>
                <c:pt idx="40351">
                  <c:v>475.328389357519</c:v>
                </c:pt>
                <c:pt idx="40352">
                  <c:v>479.4175341989499</c:v>
                </c:pt>
                <c:pt idx="40353">
                  <c:v>479.429440971279</c:v>
                </c:pt>
                <c:pt idx="40354">
                  <c:v>475.85276018192</c:v>
                </c:pt>
                <c:pt idx="40355">
                  <c:v>474.74350703916</c:v>
                </c:pt>
                <c:pt idx="40356">
                  <c:v>479.59125613686</c:v>
                </c:pt>
                <c:pt idx="40357">
                  <c:v>479.2350270164599</c:v>
                </c:pt>
                <c:pt idx="40358">
                  <c:v>475.66127732125</c:v>
                </c:pt>
                <c:pt idx="40359">
                  <c:v>476.531230656399</c:v>
                </c:pt>
                <c:pt idx="40362">
                  <c:v>476.4587187352291</c:v>
                </c:pt>
                <c:pt idx="40363">
                  <c:v>476.03202332956</c:v>
                </c:pt>
                <c:pt idx="40364">
                  <c:v>481.25642168649</c:v>
                </c:pt>
                <c:pt idx="40365">
                  <c:v>476.9657365851991</c:v>
                </c:pt>
                <c:pt idx="40366">
                  <c:v>476.5195810847401</c:v>
                </c:pt>
                <c:pt idx="40367">
                  <c:v>475.8220248935101</c:v>
                </c:pt>
                <c:pt idx="40369">
                  <c:v>475.54365870481</c:v>
                </c:pt>
                <c:pt idx="40370">
                  <c:v>474.40396888646</c:v>
                </c:pt>
                <c:pt idx="40371">
                  <c:v>479.8608437858601</c:v>
                </c:pt>
                <c:pt idx="40372">
                  <c:v>479.22088585266</c:v>
                </c:pt>
                <c:pt idx="40373">
                  <c:v>475.06930229874</c:v>
                </c:pt>
                <c:pt idx="40374">
                  <c:v>474.29368714911</c:v>
                </c:pt>
                <c:pt idx="40375">
                  <c:v>478.93752297395</c:v>
                </c:pt>
                <c:pt idx="40376">
                  <c:v>479.2699812660601</c:v>
                </c:pt>
                <c:pt idx="40377">
                  <c:v>475.2506183791101</c:v>
                </c:pt>
                <c:pt idx="40378">
                  <c:v>474.69143285961</c:v>
                </c:pt>
                <c:pt idx="40379">
                  <c:v>478.77996323678</c:v>
                </c:pt>
                <c:pt idx="40380">
                  <c:v>478.08471256308</c:v>
                </c:pt>
                <c:pt idx="40381">
                  <c:v>475.748168582599</c:v>
                </c:pt>
                <c:pt idx="40382">
                  <c:v>473.694317940239</c:v>
                </c:pt>
                <c:pt idx="40383">
                  <c:v>473.98023229971</c:v>
                </c:pt>
                <c:pt idx="40384">
                  <c:v>478.233056779599</c:v>
                </c:pt>
                <c:pt idx="40385">
                  <c:v>477.2317037594091</c:v>
                </c:pt>
                <c:pt idx="40386">
                  <c:v>473.37539538854</c:v>
                </c:pt>
                <c:pt idx="40387">
                  <c:v>473.1853203547501</c:v>
                </c:pt>
                <c:pt idx="40388">
                  <c:v>477.1589507098201</c:v>
                </c:pt>
                <c:pt idx="40389">
                  <c:v>476.46224160566</c:v>
                </c:pt>
                <c:pt idx="40390">
                  <c:v>473.686373798489</c:v>
                </c:pt>
                <c:pt idx="40391">
                  <c:v>472.07220503724</c:v>
                </c:pt>
                <c:pt idx="40392">
                  <c:v>476.426536927329</c:v>
                </c:pt>
                <c:pt idx="40393">
                  <c:v>476.4083209349699</c:v>
                </c:pt>
                <c:pt idx="40394">
                  <c:v>475.60791912288</c:v>
                </c:pt>
                <c:pt idx="40395">
                  <c:v>471.4470289757899</c:v>
                </c:pt>
                <c:pt idx="40396">
                  <c:v>475.74093977273</c:v>
                </c:pt>
                <c:pt idx="40397">
                  <c:v>475.88619768424</c:v>
                </c:pt>
                <c:pt idx="40398">
                  <c:v>475.03976706479</c:v>
                </c:pt>
                <c:pt idx="40400">
                  <c:v>475.81392090435</c:v>
                </c:pt>
                <c:pt idx="40401">
                  <c:v>474.90726500085</c:v>
                </c:pt>
                <c:pt idx="40402">
                  <c:v>474.57278296638</c:v>
                </c:pt>
                <c:pt idx="40404">
                  <c:v>474.13506869805</c:v>
                </c:pt>
                <c:pt idx="40405">
                  <c:v>474.69532027458</c:v>
                </c:pt>
                <c:pt idx="40406">
                  <c:v>474.18810859784</c:v>
                </c:pt>
                <c:pt idx="40407">
                  <c:v>474.2529207123999</c:v>
                </c:pt>
                <c:pt idx="40408">
                  <c:v>473.31909065937</c:v>
                </c:pt>
                <c:pt idx="40409">
                  <c:v>473.7281166298599</c:v>
                </c:pt>
                <c:pt idx="40410">
                  <c:v>473.93228036322</c:v>
                </c:pt>
                <c:pt idx="40411">
                  <c:v>474.9989493064791</c:v>
                </c:pt>
                <c:pt idx="40412">
                  <c:v>474.371136735129</c:v>
                </c:pt>
                <c:pt idx="40413">
                  <c:v>473.8899641457</c:v>
                </c:pt>
                <c:pt idx="40414">
                  <c:v>472.7547286809101</c:v>
                </c:pt>
                <c:pt idx="40415">
                  <c:v>472.74438485368</c:v>
                </c:pt>
                <c:pt idx="40416">
                  <c:v>471.65777855989</c:v>
                </c:pt>
                <c:pt idx="40418">
                  <c:v>475.1850143860601</c:v>
                </c:pt>
                <c:pt idx="40419">
                  <c:v>474.46608168231</c:v>
                </c:pt>
                <c:pt idx="40420">
                  <c:v>469.6994500127001</c:v>
                </c:pt>
                <c:pt idx="40421">
                  <c:v>468.57205140104</c:v>
                </c:pt>
                <c:pt idx="40422">
                  <c:v>473.0804332164792</c:v>
                </c:pt>
                <c:pt idx="40423">
                  <c:v>472.9274962177</c:v>
                </c:pt>
                <c:pt idx="40424">
                  <c:v>471.8806855138503</c:v>
                </c:pt>
                <c:pt idx="40425">
                  <c:v>468.1096191788801</c:v>
                </c:pt>
                <c:pt idx="40426">
                  <c:v>471.7760574441188</c:v>
                </c:pt>
                <c:pt idx="40427">
                  <c:v>471.7232547881089</c:v>
                </c:pt>
                <c:pt idx="40429">
                  <c:v>473.9669135657891</c:v>
                </c:pt>
                <c:pt idx="40430">
                  <c:v>469.8485098146001</c:v>
                </c:pt>
                <c:pt idx="40431">
                  <c:v>469.04378358942</c:v>
                </c:pt>
                <c:pt idx="40432">
                  <c:v>468.61712609447</c:v>
                </c:pt>
                <c:pt idx="40433">
                  <c:v>472.876632271609</c:v>
                </c:pt>
                <c:pt idx="40434">
                  <c:v>469.20893258337</c:v>
                </c:pt>
                <c:pt idx="40435">
                  <c:v>467.47227529784</c:v>
                </c:pt>
                <c:pt idx="40436">
                  <c:v>467.8399042262996</c:v>
                </c:pt>
                <c:pt idx="40437">
                  <c:v>471.25166443874</c:v>
                </c:pt>
                <c:pt idx="40438">
                  <c:v>466.4099324783791</c:v>
                </c:pt>
                <c:pt idx="40439">
                  <c:v>465.46775193937</c:v>
                </c:pt>
                <c:pt idx="40440">
                  <c:v>469.377703952689</c:v>
                </c:pt>
                <c:pt idx="40441">
                  <c:v>468.9736416232501</c:v>
                </c:pt>
                <c:pt idx="40442">
                  <c:v>469.16937567941</c:v>
                </c:pt>
                <c:pt idx="40443">
                  <c:v>464.76569002351</c:v>
                </c:pt>
                <c:pt idx="40444">
                  <c:v>469.6410234571399</c:v>
                </c:pt>
                <c:pt idx="40445">
                  <c:v>468.35300901531</c:v>
                </c:pt>
                <c:pt idx="40446">
                  <c:v>468.14142651653</c:v>
                </c:pt>
                <c:pt idx="40447">
                  <c:v>467.21682634934</c:v>
                </c:pt>
                <c:pt idx="40448">
                  <c:v>466.940549408939</c:v>
                </c:pt>
                <c:pt idx="40449">
                  <c:v>465.6537024048601</c:v>
                </c:pt>
                <c:pt idx="40450">
                  <c:v>464.435438352009</c:v>
                </c:pt>
                <c:pt idx="40451">
                  <c:v>465.1629110636001</c:v>
                </c:pt>
                <c:pt idx="40452">
                  <c:v>465.1660156637101</c:v>
                </c:pt>
                <c:pt idx="40453">
                  <c:v>464.272079441799</c:v>
                </c:pt>
                <c:pt idx="40454">
                  <c:v>465.2091322411591</c:v>
                </c:pt>
                <c:pt idx="40456">
                  <c:v>494.54858542595</c:v>
                </c:pt>
                <c:pt idx="40457">
                  <c:v>526.8659270567894</c:v>
                </c:pt>
                <c:pt idx="40458">
                  <c:v>546.4864044324194</c:v>
                </c:pt>
                <c:pt idx="40459">
                  <c:v>538.8795698150288</c:v>
                </c:pt>
                <c:pt idx="40460">
                  <c:v>538.70845438322</c:v>
                </c:pt>
                <c:pt idx="40461">
                  <c:v>538.1038636453401</c:v>
                </c:pt>
                <c:pt idx="40462">
                  <c:v>532.07788166104</c:v>
                </c:pt>
                <c:pt idx="40463">
                  <c:v>532.05310799722</c:v>
                </c:pt>
                <c:pt idx="40464">
                  <c:v>535.4653628113189</c:v>
                </c:pt>
                <c:pt idx="40465">
                  <c:v>534.44606434734</c:v>
                </c:pt>
                <c:pt idx="40466">
                  <c:v>529.7651262385</c:v>
                </c:pt>
                <c:pt idx="40467">
                  <c:v>529.4023283880794</c:v>
                </c:pt>
                <c:pt idx="40468">
                  <c:v>531.18172538675</c:v>
                </c:pt>
                <c:pt idx="40469">
                  <c:v>532.3225353879687</c:v>
                </c:pt>
                <c:pt idx="40471">
                  <c:v>524.9927064840488</c:v>
                </c:pt>
                <c:pt idx="40472">
                  <c:v>529.8568513589801</c:v>
                </c:pt>
                <c:pt idx="40473">
                  <c:v>528.8454554405494</c:v>
                </c:pt>
                <c:pt idx="40474">
                  <c:v>527.1574387826794</c:v>
                </c:pt>
                <c:pt idx="40475">
                  <c:v>523.51674136163</c:v>
                </c:pt>
                <c:pt idx="40476">
                  <c:v>524.7292174681</c:v>
                </c:pt>
                <c:pt idx="40477">
                  <c:v>527.500364907</c:v>
                </c:pt>
                <c:pt idx="40478">
                  <c:v>527.62916374488</c:v>
                </c:pt>
                <c:pt idx="40479">
                  <c:v>523.56424487911</c:v>
                </c:pt>
                <c:pt idx="40480">
                  <c:v>526.5862257569494</c:v>
                </c:pt>
                <c:pt idx="40481">
                  <c:v>527.0215108230587</c:v>
                </c:pt>
                <c:pt idx="40482">
                  <c:v>525.78859638023</c:v>
                </c:pt>
                <c:pt idx="40483">
                  <c:v>519.50186545979</c:v>
                </c:pt>
                <c:pt idx="40484">
                  <c:v>522.6776278488194</c:v>
                </c:pt>
                <c:pt idx="40485">
                  <c:v>522.3584889930801</c:v>
                </c:pt>
                <c:pt idx="40486">
                  <c:v>521.15080564802</c:v>
                </c:pt>
                <c:pt idx="40487">
                  <c:v>521.4357156933094</c:v>
                </c:pt>
                <c:pt idx="40488">
                  <c:v>519.9543630212494</c:v>
                </c:pt>
                <c:pt idx="40489">
                  <c:v>519.43149356182</c:v>
                </c:pt>
                <c:pt idx="40490">
                  <c:v>518.4097001859687</c:v>
                </c:pt>
                <c:pt idx="40491">
                  <c:v>518.2864208802694</c:v>
                </c:pt>
                <c:pt idx="40492">
                  <c:v>518.3172231812368</c:v>
                </c:pt>
                <c:pt idx="40493">
                  <c:v>518.7500496839994</c:v>
                </c:pt>
                <c:pt idx="40494">
                  <c:v>517.9275279714184</c:v>
                </c:pt>
                <c:pt idx="40495">
                  <c:v>524.52578846267</c:v>
                </c:pt>
                <c:pt idx="40496">
                  <c:v>527.28934341269</c:v>
                </c:pt>
                <c:pt idx="40497">
                  <c:v>526.07558834775</c:v>
                </c:pt>
                <c:pt idx="40498">
                  <c:v>528.17090335657</c:v>
                </c:pt>
                <c:pt idx="40499">
                  <c:v>536.3753854026</c:v>
                </c:pt>
                <c:pt idx="40500">
                  <c:v>534.25295820486</c:v>
                </c:pt>
                <c:pt idx="40501">
                  <c:v>527.17377744495</c:v>
                </c:pt>
                <c:pt idx="40502">
                  <c:v>527.17152564733</c:v>
                </c:pt>
                <c:pt idx="40503">
                  <c:v>532.5363135232001</c:v>
                </c:pt>
                <c:pt idx="40504">
                  <c:v>532.6762995999</c:v>
                </c:pt>
                <c:pt idx="40505">
                  <c:v>526.6102847212101</c:v>
                </c:pt>
                <c:pt idx="40506">
                  <c:v>522.79601893533</c:v>
                </c:pt>
                <c:pt idx="40507">
                  <c:v>526.4574087511801</c:v>
                </c:pt>
                <c:pt idx="40508">
                  <c:v>527.0801899845001</c:v>
                </c:pt>
                <c:pt idx="40509">
                  <c:v>524.23903163331</c:v>
                </c:pt>
                <c:pt idx="40510">
                  <c:v>526.41040776688</c:v>
                </c:pt>
                <c:pt idx="40511">
                  <c:v>527.8247173002001</c:v>
                </c:pt>
                <c:pt idx="40512">
                  <c:v>528.15245874915</c:v>
                </c:pt>
                <c:pt idx="40513">
                  <c:v>529.5617908923087</c:v>
                </c:pt>
                <c:pt idx="40514">
                  <c:v>532.74195763682</c:v>
                </c:pt>
                <c:pt idx="40515">
                  <c:v>532.70485700995</c:v>
                </c:pt>
                <c:pt idx="40517">
                  <c:v>527.18011378703</c:v>
                </c:pt>
                <c:pt idx="40518">
                  <c:v>521.9295494110094</c:v>
                </c:pt>
                <c:pt idx="40519">
                  <c:v>512.4474689589489</c:v>
                </c:pt>
                <c:pt idx="40520">
                  <c:v>501.096907985309</c:v>
                </c:pt>
                <c:pt idx="40521">
                  <c:v>486.394635351289</c:v>
                </c:pt>
                <c:pt idx="40522">
                  <c:v>472.219118739179</c:v>
                </c:pt>
                <c:pt idx="40523">
                  <c:v>459.24599077408</c:v>
                </c:pt>
                <c:pt idx="40524">
                  <c:v>447.556768971499</c:v>
                </c:pt>
                <c:pt idx="40525">
                  <c:v>439.34814961102</c:v>
                </c:pt>
                <c:pt idx="40526">
                  <c:v>434.0574916151101</c:v>
                </c:pt>
                <c:pt idx="40527">
                  <c:v>431.34423346905</c:v>
                </c:pt>
                <c:pt idx="40528">
                  <c:v>429.433084987139</c:v>
                </c:pt>
                <c:pt idx="40529">
                  <c:v>428.39756681921</c:v>
                </c:pt>
                <c:pt idx="40530">
                  <c:v>427.58120901541</c:v>
                </c:pt>
                <c:pt idx="40531">
                  <c:v>426.467707504299</c:v>
                </c:pt>
                <c:pt idx="40532">
                  <c:v>425.40760393882</c:v>
                </c:pt>
                <c:pt idx="40533">
                  <c:v>424.34572623621</c:v>
                </c:pt>
                <c:pt idx="40534">
                  <c:v>423.9419360179596</c:v>
                </c:pt>
                <c:pt idx="40535">
                  <c:v>423.41213888006</c:v>
                </c:pt>
                <c:pt idx="40536">
                  <c:v>423.02964136689</c:v>
                </c:pt>
                <c:pt idx="40537">
                  <c:v>422.047138971559</c:v>
                </c:pt>
                <c:pt idx="40538">
                  <c:v>422.2671374772783</c:v>
                </c:pt>
                <c:pt idx="40539">
                  <c:v>417.6566671104801</c:v>
                </c:pt>
                <c:pt idx="40541">
                  <c:v>419.08584687348</c:v>
                </c:pt>
                <c:pt idx="40542">
                  <c:v>419.1487894506892</c:v>
                </c:pt>
                <c:pt idx="40543">
                  <c:v>418.2484535089401</c:v>
                </c:pt>
                <c:pt idx="40544">
                  <c:v>416.7114208335101</c:v>
                </c:pt>
                <c:pt idx="40545">
                  <c:v>416.3016544731601</c:v>
                </c:pt>
                <c:pt idx="40546">
                  <c:v>415.97018151662</c:v>
                </c:pt>
                <c:pt idx="40547">
                  <c:v>411.67186421849</c:v>
                </c:pt>
                <c:pt idx="40548">
                  <c:v>415.0728154661991</c:v>
                </c:pt>
                <c:pt idx="40549">
                  <c:v>414.295503569239</c:v>
                </c:pt>
                <c:pt idx="40551">
                  <c:v>408.64121752943</c:v>
                </c:pt>
                <c:pt idx="40552">
                  <c:v>411.836391018439</c:v>
                </c:pt>
                <c:pt idx="40554">
                  <c:v>407.1691339819</c:v>
                </c:pt>
                <c:pt idx="40555">
                  <c:v>406.59316933146</c:v>
                </c:pt>
                <c:pt idx="40556">
                  <c:v>409.748533911479</c:v>
                </c:pt>
                <c:pt idx="40557">
                  <c:v>409.2169766427791</c:v>
                </c:pt>
                <c:pt idx="40558">
                  <c:v>408.36410737947</c:v>
                </c:pt>
                <c:pt idx="40559">
                  <c:v>405.15928352652</c:v>
                </c:pt>
                <c:pt idx="40560">
                  <c:v>408.263257847049</c:v>
                </c:pt>
                <c:pt idx="40561">
                  <c:v>407.2589653071199</c:v>
                </c:pt>
                <c:pt idx="40562">
                  <c:v>407.10307089831</c:v>
                </c:pt>
                <c:pt idx="40563">
                  <c:v>406.3400108194101</c:v>
                </c:pt>
                <c:pt idx="40564">
                  <c:v>406.03970636696</c:v>
                </c:pt>
                <c:pt idx="40565">
                  <c:v>405.8621947359799</c:v>
                </c:pt>
                <c:pt idx="40566">
                  <c:v>405.0350972452888</c:v>
                </c:pt>
                <c:pt idx="40567">
                  <c:v>404.76947683139</c:v>
                </c:pt>
                <c:pt idx="40568">
                  <c:v>404.31166217979</c:v>
                </c:pt>
                <c:pt idx="40569">
                  <c:v>403.8134803729501</c:v>
                </c:pt>
                <c:pt idx="40570">
                  <c:v>404.1316385292699</c:v>
                </c:pt>
                <c:pt idx="40571">
                  <c:v>404.57458894564</c:v>
                </c:pt>
                <c:pt idx="40572">
                  <c:v>402.9663003479888</c:v>
                </c:pt>
                <c:pt idx="40573">
                  <c:v>403.058718256239</c:v>
                </c:pt>
                <c:pt idx="40574">
                  <c:v>403.29746030254</c:v>
                </c:pt>
                <c:pt idx="40575">
                  <c:v>403.898341757829</c:v>
                </c:pt>
                <c:pt idx="40576">
                  <c:v>403.07285055277</c:v>
                </c:pt>
                <c:pt idx="40577">
                  <c:v>403.1396925369701</c:v>
                </c:pt>
                <c:pt idx="40578">
                  <c:v>402.4866217040399</c:v>
                </c:pt>
                <c:pt idx="40579">
                  <c:v>405.7252471531</c:v>
                </c:pt>
                <c:pt idx="40580">
                  <c:v>405.2887481137</c:v>
                </c:pt>
                <c:pt idx="40581">
                  <c:v>401.61631070931</c:v>
                </c:pt>
                <c:pt idx="40582">
                  <c:v>401.34769538834</c:v>
                </c:pt>
                <c:pt idx="40583">
                  <c:v>403.9469548859299</c:v>
                </c:pt>
                <c:pt idx="40584">
                  <c:v>404.2352989926888</c:v>
                </c:pt>
                <c:pt idx="40586">
                  <c:v>399.44928439504</c:v>
                </c:pt>
                <c:pt idx="40587">
                  <c:v>403.23975808155</c:v>
                </c:pt>
                <c:pt idx="40588">
                  <c:v>403.246059245499</c:v>
                </c:pt>
                <c:pt idx="40589">
                  <c:v>402.84491161258</c:v>
                </c:pt>
                <c:pt idx="40590">
                  <c:v>402.92482687139</c:v>
                </c:pt>
                <c:pt idx="40591">
                  <c:v>402.59136589152</c:v>
                </c:pt>
                <c:pt idx="40592">
                  <c:v>402.38226260565</c:v>
                </c:pt>
                <c:pt idx="40593">
                  <c:v>402.14752452009</c:v>
                </c:pt>
                <c:pt idx="40594">
                  <c:v>401.3375000954601</c:v>
                </c:pt>
                <c:pt idx="40595">
                  <c:v>401.46397139903</c:v>
                </c:pt>
                <c:pt idx="40596">
                  <c:v>401.4826852008601</c:v>
                </c:pt>
                <c:pt idx="40597">
                  <c:v>401.18805914424</c:v>
                </c:pt>
                <c:pt idx="40598">
                  <c:v>398.7921101542889</c:v>
                </c:pt>
                <c:pt idx="40600">
                  <c:v>242.479054037538</c:v>
                </c:pt>
                <c:pt idx="40721">
                  <c:v>219.8258855681238</c:v>
                </c:pt>
                <c:pt idx="40724">
                  <c:v>373.2994940265162</c:v>
                </c:pt>
                <c:pt idx="40727">
                  <c:v>409.4380157861288</c:v>
                </c:pt>
                <c:pt idx="40728">
                  <c:v>413.60164251425</c:v>
                </c:pt>
                <c:pt idx="40730">
                  <c:v>407.7138504579696</c:v>
                </c:pt>
                <c:pt idx="40731">
                  <c:v>408.17305088866</c:v>
                </c:pt>
                <c:pt idx="40732">
                  <c:v>411.153342258219</c:v>
                </c:pt>
                <c:pt idx="40734">
                  <c:v>411.33327729456</c:v>
                </c:pt>
                <c:pt idx="40738">
                  <c:v>409.7126979265699</c:v>
                </c:pt>
                <c:pt idx="40739">
                  <c:v>413.9314782820988</c:v>
                </c:pt>
                <c:pt idx="40740">
                  <c:v>413.9173240375699</c:v>
                </c:pt>
                <c:pt idx="40741">
                  <c:v>409.4574740350501</c:v>
                </c:pt>
                <c:pt idx="40742">
                  <c:v>412.75061786346</c:v>
                </c:pt>
                <c:pt idx="40743">
                  <c:v>412.60421445191</c:v>
                </c:pt>
                <c:pt idx="40744">
                  <c:v>412.552774447189</c:v>
                </c:pt>
                <c:pt idx="40745">
                  <c:v>416.17397127383</c:v>
                </c:pt>
                <c:pt idx="40746">
                  <c:v>412.49577489389</c:v>
                </c:pt>
                <c:pt idx="40747">
                  <c:v>412.5790741841201</c:v>
                </c:pt>
                <c:pt idx="40748">
                  <c:v>411.7426201180901</c:v>
                </c:pt>
                <c:pt idx="40749">
                  <c:v>415.993156524239</c:v>
                </c:pt>
                <c:pt idx="40750">
                  <c:v>415.65282814713</c:v>
                </c:pt>
                <c:pt idx="40751">
                  <c:v>411.78511257432</c:v>
                </c:pt>
                <c:pt idx="40752">
                  <c:v>415.929730860989</c:v>
                </c:pt>
                <c:pt idx="40753">
                  <c:v>416.14261962459</c:v>
                </c:pt>
                <c:pt idx="40754">
                  <c:v>415.5040437993801</c:v>
                </c:pt>
                <c:pt idx="40755">
                  <c:v>419.87520023225</c:v>
                </c:pt>
                <c:pt idx="40756">
                  <c:v>415.8860799359296</c:v>
                </c:pt>
                <c:pt idx="40757">
                  <c:v>415.9859339196591</c:v>
                </c:pt>
                <c:pt idx="40758">
                  <c:v>416.1552298356701</c:v>
                </c:pt>
                <c:pt idx="40759">
                  <c:v>419.1575915805101</c:v>
                </c:pt>
                <c:pt idx="40761">
                  <c:v>415.9323593214392</c:v>
                </c:pt>
                <c:pt idx="40762">
                  <c:v>419.9823399776387</c:v>
                </c:pt>
                <c:pt idx="40763">
                  <c:v>419.5909754578291</c:v>
                </c:pt>
                <c:pt idx="40764">
                  <c:v>419.5798602433501</c:v>
                </c:pt>
                <c:pt idx="40765">
                  <c:v>419.7840877870401</c:v>
                </c:pt>
                <c:pt idx="40766">
                  <c:v>419.5965956420491</c:v>
                </c:pt>
                <c:pt idx="40768">
                  <c:v>418.53273406246</c:v>
                </c:pt>
                <c:pt idx="40769">
                  <c:v>422.8407217594301</c:v>
                </c:pt>
                <c:pt idx="40770">
                  <c:v>423.14362256031</c:v>
                </c:pt>
                <c:pt idx="40771">
                  <c:v>418.9054906196</c:v>
                </c:pt>
                <c:pt idx="40773">
                  <c:v>423.96718622926</c:v>
                </c:pt>
                <c:pt idx="40774">
                  <c:v>423.6981186615391</c:v>
                </c:pt>
                <c:pt idx="40775">
                  <c:v>423.8143026314</c:v>
                </c:pt>
                <c:pt idx="40776">
                  <c:v>424.2915373950991</c:v>
                </c:pt>
                <c:pt idx="40777">
                  <c:v>424.56662321901</c:v>
                </c:pt>
                <c:pt idx="40778">
                  <c:v>424.51400619685</c:v>
                </c:pt>
                <c:pt idx="40779">
                  <c:v>424.136335366209</c:v>
                </c:pt>
                <c:pt idx="40780">
                  <c:v>427.74444891612</c:v>
                </c:pt>
                <c:pt idx="40781">
                  <c:v>427.6426928675601</c:v>
                </c:pt>
                <c:pt idx="40782">
                  <c:v>423.6748750923801</c:v>
                </c:pt>
                <c:pt idx="40783">
                  <c:v>424.5482890277201</c:v>
                </c:pt>
                <c:pt idx="40784">
                  <c:v>428.527856858479</c:v>
                </c:pt>
                <c:pt idx="40785">
                  <c:v>428.3129898134603</c:v>
                </c:pt>
                <c:pt idx="40786">
                  <c:v>428.5386201204601</c:v>
                </c:pt>
                <c:pt idx="40787">
                  <c:v>432.74329262333</c:v>
                </c:pt>
                <c:pt idx="40788">
                  <c:v>428.7810793204699</c:v>
                </c:pt>
                <c:pt idx="40789">
                  <c:v>428.76752732482</c:v>
                </c:pt>
                <c:pt idx="40790">
                  <c:v>429.02596100101</c:v>
                </c:pt>
                <c:pt idx="40791">
                  <c:v>432.41649305901</c:v>
                </c:pt>
                <c:pt idx="40792">
                  <c:v>432.4980522064989</c:v>
                </c:pt>
                <c:pt idx="40794">
                  <c:v>432.79778281931</c:v>
                </c:pt>
                <c:pt idx="40795">
                  <c:v>432.11773867324</c:v>
                </c:pt>
                <c:pt idx="40796">
                  <c:v>432.31240281409</c:v>
                </c:pt>
                <c:pt idx="40797">
                  <c:v>436.4672782189791</c:v>
                </c:pt>
                <c:pt idx="40798">
                  <c:v>436.3514716956101</c:v>
                </c:pt>
                <c:pt idx="40799">
                  <c:v>431.7509272891</c:v>
                </c:pt>
                <c:pt idx="40800">
                  <c:v>431.94834368017</c:v>
                </c:pt>
                <c:pt idx="40801">
                  <c:v>434.90298468318</c:v>
                </c:pt>
                <c:pt idx="40802">
                  <c:v>434.45260517333</c:v>
                </c:pt>
                <c:pt idx="40803">
                  <c:v>434.6322168268501</c:v>
                </c:pt>
                <c:pt idx="40804">
                  <c:v>438.0755183912789</c:v>
                </c:pt>
                <c:pt idx="40805">
                  <c:v>435.4360458810791</c:v>
                </c:pt>
                <c:pt idx="40806">
                  <c:v>435.233074996709</c:v>
                </c:pt>
                <c:pt idx="40807">
                  <c:v>435.0335545880391</c:v>
                </c:pt>
                <c:pt idx="40808">
                  <c:v>439.19185817036</c:v>
                </c:pt>
                <c:pt idx="40809">
                  <c:v>438.6714582849401</c:v>
                </c:pt>
                <c:pt idx="40810">
                  <c:v>436.25734639201</c:v>
                </c:pt>
                <c:pt idx="40811">
                  <c:v>438.29853039345</c:v>
                </c:pt>
                <c:pt idx="40812">
                  <c:v>438.5581372867396</c:v>
                </c:pt>
                <c:pt idx="40813">
                  <c:v>437.3930719612887</c:v>
                </c:pt>
                <c:pt idx="40814">
                  <c:v>437.62211361997</c:v>
                </c:pt>
                <c:pt idx="40815">
                  <c:v>442.6488890670101</c:v>
                </c:pt>
                <c:pt idx="40816">
                  <c:v>438.82880420013</c:v>
                </c:pt>
                <c:pt idx="40817">
                  <c:v>439.9639222009699</c:v>
                </c:pt>
                <c:pt idx="40818">
                  <c:v>444.72692257455</c:v>
                </c:pt>
                <c:pt idx="40819">
                  <c:v>443.59979236791</c:v>
                </c:pt>
                <c:pt idx="40820">
                  <c:v>444.23383285472</c:v>
                </c:pt>
                <c:pt idx="40821">
                  <c:v>441.11703170225</c:v>
                </c:pt>
                <c:pt idx="40822">
                  <c:v>443.4369270502784</c:v>
                </c:pt>
                <c:pt idx="40823">
                  <c:v>441.68983301727</c:v>
                </c:pt>
                <c:pt idx="40824">
                  <c:v>441.208217966439</c:v>
                </c:pt>
                <c:pt idx="40825">
                  <c:v>444.47743483697</c:v>
                </c:pt>
                <c:pt idx="40826">
                  <c:v>443.926393710119</c:v>
                </c:pt>
                <c:pt idx="40827">
                  <c:v>439.87270486016</c:v>
                </c:pt>
                <c:pt idx="40828">
                  <c:v>443.911709013289</c:v>
                </c:pt>
                <c:pt idx="40829">
                  <c:v>443.10232906446</c:v>
                </c:pt>
                <c:pt idx="40830">
                  <c:v>442.7620016655501</c:v>
                </c:pt>
                <c:pt idx="40831">
                  <c:v>444.495351578569</c:v>
                </c:pt>
                <c:pt idx="40832">
                  <c:v>441.9564772194199</c:v>
                </c:pt>
                <c:pt idx="40833">
                  <c:v>441.3036998191</c:v>
                </c:pt>
                <c:pt idx="40835">
                  <c:v>444.8104844363301</c:v>
                </c:pt>
                <c:pt idx="40836">
                  <c:v>444.6437029179899</c:v>
                </c:pt>
                <c:pt idx="40837">
                  <c:v>443.687838752099</c:v>
                </c:pt>
                <c:pt idx="40838">
                  <c:v>444.7815763791396</c:v>
                </c:pt>
                <c:pt idx="40839">
                  <c:v>444.1319593309299</c:v>
                </c:pt>
                <c:pt idx="40840">
                  <c:v>443.8290001668</c:v>
                </c:pt>
                <c:pt idx="40841">
                  <c:v>447.9312831695501</c:v>
                </c:pt>
                <c:pt idx="40842">
                  <c:v>447.475777969009</c:v>
                </c:pt>
                <c:pt idx="40843">
                  <c:v>442.08483152595</c:v>
                </c:pt>
                <c:pt idx="40844">
                  <c:v>442.0498343767</c:v>
                </c:pt>
                <c:pt idx="40845">
                  <c:v>446.19169399696</c:v>
                </c:pt>
                <c:pt idx="40846">
                  <c:v>446.196731778739</c:v>
                </c:pt>
                <c:pt idx="40847">
                  <c:v>446.033496182279</c:v>
                </c:pt>
                <c:pt idx="40848">
                  <c:v>448.7051193326291</c:v>
                </c:pt>
                <c:pt idx="40849">
                  <c:v>445.13794062941</c:v>
                </c:pt>
                <c:pt idx="40850">
                  <c:v>444.47373583355</c:v>
                </c:pt>
                <c:pt idx="40851">
                  <c:v>443.555595250699</c:v>
                </c:pt>
                <c:pt idx="40852">
                  <c:v>447.44183631285</c:v>
                </c:pt>
                <c:pt idx="40853">
                  <c:v>447.1187323219796</c:v>
                </c:pt>
                <c:pt idx="40854">
                  <c:v>443.7360868190699</c:v>
                </c:pt>
                <c:pt idx="40855">
                  <c:v>447.42001540576</c:v>
                </c:pt>
                <c:pt idx="40856">
                  <c:v>446.9114655209</c:v>
                </c:pt>
                <c:pt idx="40857">
                  <c:v>446.87014559974</c:v>
                </c:pt>
                <c:pt idx="40858">
                  <c:v>446.5171815835401</c:v>
                </c:pt>
                <c:pt idx="40860">
                  <c:v>445.70446971021</c:v>
                </c:pt>
                <c:pt idx="40861">
                  <c:v>445.462910758709</c:v>
                </c:pt>
                <c:pt idx="40862">
                  <c:v>449.4725165744296</c:v>
                </c:pt>
                <c:pt idx="40863">
                  <c:v>448.9134914487789</c:v>
                </c:pt>
                <c:pt idx="40864">
                  <c:v>448.6963508426391</c:v>
                </c:pt>
                <c:pt idx="40865">
                  <c:v>444.13186337459</c:v>
                </c:pt>
                <c:pt idx="40866">
                  <c:v>448.916273245629</c:v>
                </c:pt>
                <c:pt idx="40867">
                  <c:v>448.0892827326799</c:v>
                </c:pt>
                <c:pt idx="40868">
                  <c:v>447.431614587339</c:v>
                </c:pt>
                <c:pt idx="40869">
                  <c:v>451.37066808769</c:v>
                </c:pt>
                <c:pt idx="40871">
                  <c:v>448.0696894165301</c:v>
                </c:pt>
                <c:pt idx="40872">
                  <c:v>452.25294776033</c:v>
                </c:pt>
                <c:pt idx="40874">
                  <c:v>485.434555422439</c:v>
                </c:pt>
                <c:pt idx="40875">
                  <c:v>509.843795041</c:v>
                </c:pt>
                <c:pt idx="40876">
                  <c:v>523.36335042009</c:v>
                </c:pt>
                <c:pt idx="40877">
                  <c:v>526.2344472124701</c:v>
                </c:pt>
                <c:pt idx="40878">
                  <c:v>534.2170080418</c:v>
                </c:pt>
                <c:pt idx="40879">
                  <c:v>532.3241202863094</c:v>
                </c:pt>
                <c:pt idx="40880">
                  <c:v>531.74897926487</c:v>
                </c:pt>
                <c:pt idx="40881">
                  <c:v>533.0818378692101</c:v>
                </c:pt>
                <c:pt idx="40882">
                  <c:v>533.94948793019</c:v>
                </c:pt>
                <c:pt idx="40883">
                  <c:v>532.865267152638</c:v>
                </c:pt>
                <c:pt idx="40884">
                  <c:v>535.56927257933</c:v>
                </c:pt>
                <c:pt idx="40885">
                  <c:v>534.38938672478</c:v>
                </c:pt>
                <c:pt idx="40886">
                  <c:v>535.77294516893</c:v>
                </c:pt>
                <c:pt idx="40887">
                  <c:v>529.02107622916</c:v>
                </c:pt>
                <c:pt idx="40888">
                  <c:v>529.32874312634</c:v>
                </c:pt>
                <c:pt idx="40889">
                  <c:v>526.22235711485</c:v>
                </c:pt>
                <c:pt idx="40890">
                  <c:v>532.8476076129477</c:v>
                </c:pt>
                <c:pt idx="40891">
                  <c:v>534.84096507062</c:v>
                </c:pt>
                <c:pt idx="40892">
                  <c:v>535.3008657200601</c:v>
                </c:pt>
                <c:pt idx="40893">
                  <c:v>536.7922191143289</c:v>
                </c:pt>
                <c:pt idx="40894">
                  <c:v>537.13386636943</c:v>
                </c:pt>
                <c:pt idx="40895">
                  <c:v>543.26572669786</c:v>
                </c:pt>
                <c:pt idx="40896">
                  <c:v>542.22781524822</c:v>
                </c:pt>
                <c:pt idx="40897">
                  <c:v>541.07613659599</c:v>
                </c:pt>
                <c:pt idx="40898">
                  <c:v>543.70842856104</c:v>
                </c:pt>
                <c:pt idx="40899">
                  <c:v>539.4011762570805</c:v>
                </c:pt>
                <c:pt idx="40900">
                  <c:v>534.13836133525</c:v>
                </c:pt>
                <c:pt idx="40901">
                  <c:v>524.3477416980294</c:v>
                </c:pt>
                <c:pt idx="40902">
                  <c:v>509.50989614041</c:v>
                </c:pt>
                <c:pt idx="40903">
                  <c:v>501.81014103435</c:v>
                </c:pt>
                <c:pt idx="40905">
                  <c:v>487.7261998416386</c:v>
                </c:pt>
                <c:pt idx="40906">
                  <c:v>483.9820914173599</c:v>
                </c:pt>
                <c:pt idx="40907">
                  <c:v>482.69860851082</c:v>
                </c:pt>
                <c:pt idx="40908">
                  <c:v>485.0091484867796</c:v>
                </c:pt>
                <c:pt idx="40909">
                  <c:v>486.0685461596501</c:v>
                </c:pt>
                <c:pt idx="40910">
                  <c:v>495.4486826121</c:v>
                </c:pt>
                <c:pt idx="40911">
                  <c:v>506.08622438549</c:v>
                </c:pt>
                <c:pt idx="40913">
                  <c:v>504.32477178493</c:v>
                </c:pt>
                <c:pt idx="40914">
                  <c:v>506.5277380615591</c:v>
                </c:pt>
                <c:pt idx="40915">
                  <c:v>507.88590038614</c:v>
                </c:pt>
                <c:pt idx="40916">
                  <c:v>512.7778832254401</c:v>
                </c:pt>
                <c:pt idx="40917">
                  <c:v>508.37149629947</c:v>
                </c:pt>
                <c:pt idx="40918">
                  <c:v>506.70064328399</c:v>
                </c:pt>
                <c:pt idx="40919">
                  <c:v>509.9291810999501</c:v>
                </c:pt>
                <c:pt idx="40920">
                  <c:v>508.44334229385</c:v>
                </c:pt>
                <c:pt idx="40921">
                  <c:v>517.8127791504201</c:v>
                </c:pt>
                <c:pt idx="40922">
                  <c:v>521.74621157536</c:v>
                </c:pt>
                <c:pt idx="40923">
                  <c:v>525.8166971191089</c:v>
                </c:pt>
                <c:pt idx="40924">
                  <c:v>529.20632364397</c:v>
                </c:pt>
                <c:pt idx="40925">
                  <c:v>532.8797189285205</c:v>
                </c:pt>
                <c:pt idx="40926">
                  <c:v>537.71340808413</c:v>
                </c:pt>
                <c:pt idx="40927">
                  <c:v>536.9310877825789</c:v>
                </c:pt>
                <c:pt idx="40928">
                  <c:v>542.65587005816</c:v>
                </c:pt>
                <c:pt idx="40929">
                  <c:v>543.07571208107</c:v>
                </c:pt>
                <c:pt idx="40930">
                  <c:v>543.27427198923</c:v>
                </c:pt>
                <c:pt idx="40931">
                  <c:v>539.07514161748</c:v>
                </c:pt>
                <c:pt idx="40932">
                  <c:v>535.59630686872</c:v>
                </c:pt>
                <c:pt idx="40933">
                  <c:v>537.7415251871594</c:v>
                </c:pt>
                <c:pt idx="40934">
                  <c:v>534.725344575181</c:v>
                </c:pt>
                <c:pt idx="40935">
                  <c:v>537.6776249350401</c:v>
                </c:pt>
                <c:pt idx="40936">
                  <c:v>534.4367155917594</c:v>
                </c:pt>
                <c:pt idx="40937">
                  <c:v>534.93974287992</c:v>
                </c:pt>
                <c:pt idx="40938">
                  <c:v>539.0602631222579</c:v>
                </c:pt>
                <c:pt idx="40939">
                  <c:v>537.6659627714394</c:v>
                </c:pt>
                <c:pt idx="40940">
                  <c:v>539.31100158732</c:v>
                </c:pt>
                <c:pt idx="40941">
                  <c:v>539.1429014507401</c:v>
                </c:pt>
                <c:pt idx="40942">
                  <c:v>537.97725026562</c:v>
                </c:pt>
                <c:pt idx="40943">
                  <c:v>542.9390618745794</c:v>
                </c:pt>
                <c:pt idx="40944">
                  <c:v>539.92213426432</c:v>
                </c:pt>
                <c:pt idx="40946">
                  <c:v>537.2286173854586</c:v>
                </c:pt>
                <c:pt idx="40947">
                  <c:v>534.85580894035</c:v>
                </c:pt>
                <c:pt idx="40948">
                  <c:v>539.58209716983</c:v>
                </c:pt>
                <c:pt idx="40949">
                  <c:v>538.4084199234</c:v>
                </c:pt>
                <c:pt idx="40951">
                  <c:v>542.3467493107194</c:v>
                </c:pt>
                <c:pt idx="40952">
                  <c:v>553.86277804971</c:v>
                </c:pt>
                <c:pt idx="40953">
                  <c:v>553.31257655184</c:v>
                </c:pt>
                <c:pt idx="40955">
                  <c:v>554.7453958902794</c:v>
                </c:pt>
                <c:pt idx="40956">
                  <c:v>552.22239415259</c:v>
                </c:pt>
                <c:pt idx="40957">
                  <c:v>546.05614894721</c:v>
                </c:pt>
                <c:pt idx="40958">
                  <c:v>549.66278564303</c:v>
                </c:pt>
                <c:pt idx="40959">
                  <c:v>552.3079864548288</c:v>
                </c:pt>
                <c:pt idx="40960">
                  <c:v>553.11089457122</c:v>
                </c:pt>
                <c:pt idx="40961">
                  <c:v>551.8528211789283</c:v>
                </c:pt>
                <c:pt idx="40962">
                  <c:v>552.48202580919</c:v>
                </c:pt>
                <c:pt idx="40964">
                  <c:v>548.8694848580999</c:v>
                </c:pt>
                <c:pt idx="40965">
                  <c:v>553.22097124716</c:v>
                </c:pt>
                <c:pt idx="40966">
                  <c:v>551.64174836129</c:v>
                </c:pt>
                <c:pt idx="40968">
                  <c:v>552.50476738628</c:v>
                </c:pt>
                <c:pt idx="40969">
                  <c:v>548.4084973849889</c:v>
                </c:pt>
                <c:pt idx="40970">
                  <c:v>551.266263814858</c:v>
                </c:pt>
                <c:pt idx="40971">
                  <c:v>548.1504378365</c:v>
                </c:pt>
                <c:pt idx="40972">
                  <c:v>551.09808964966</c:v>
                </c:pt>
                <c:pt idx="40973">
                  <c:v>549.0989387110001</c:v>
                </c:pt>
                <c:pt idx="40974">
                  <c:v>548.29906643226</c:v>
                </c:pt>
                <c:pt idx="40975">
                  <c:v>554.1062705183</c:v>
                </c:pt>
                <c:pt idx="40976">
                  <c:v>552.14517213781</c:v>
                </c:pt>
                <c:pt idx="40977">
                  <c:v>555.8568039755194</c:v>
                </c:pt>
                <c:pt idx="40978">
                  <c:v>552.69700307445</c:v>
                </c:pt>
                <c:pt idx="40979">
                  <c:v>549.13497858887</c:v>
                </c:pt>
                <c:pt idx="40980">
                  <c:v>543.8122167014172</c:v>
                </c:pt>
                <c:pt idx="40982">
                  <c:v>544.4704366895401</c:v>
                </c:pt>
                <c:pt idx="40984">
                  <c:v>538.3006382359489</c:v>
                </c:pt>
                <c:pt idx="40985">
                  <c:v>533.04847759375</c:v>
                </c:pt>
                <c:pt idx="40987">
                  <c:v>531.82058193925</c:v>
                </c:pt>
                <c:pt idx="40988">
                  <c:v>525.1007784832001</c:v>
                </c:pt>
                <c:pt idx="40989">
                  <c:v>528.25213622565</c:v>
                </c:pt>
                <c:pt idx="40990">
                  <c:v>525.0196858138594</c:v>
                </c:pt>
                <c:pt idx="40991">
                  <c:v>525.02357872518</c:v>
                </c:pt>
                <c:pt idx="40992">
                  <c:v>523.4414291357778</c:v>
                </c:pt>
                <c:pt idx="40993">
                  <c:v>514.4181653347594</c:v>
                </c:pt>
                <c:pt idx="40994">
                  <c:v>501.97872178245</c:v>
                </c:pt>
                <c:pt idx="40995">
                  <c:v>496.2512455671891</c:v>
                </c:pt>
                <c:pt idx="40997">
                  <c:v>476.67698696034</c:v>
                </c:pt>
                <c:pt idx="40999">
                  <c:v>466.87176578956</c:v>
                </c:pt>
                <c:pt idx="41000">
                  <c:v>468.3913882678492</c:v>
                </c:pt>
                <c:pt idx="41001">
                  <c:v>466.1887245056</c:v>
                </c:pt>
                <c:pt idx="41002">
                  <c:v>465.16807758936</c:v>
                </c:pt>
                <c:pt idx="41004">
                  <c:v>468.66503863773</c:v>
                </c:pt>
                <c:pt idx="41005">
                  <c:v>467.6319659089696</c:v>
                </c:pt>
                <c:pt idx="41006">
                  <c:v>467.21364262149</c:v>
                </c:pt>
                <c:pt idx="41007">
                  <c:v>465.95149093332</c:v>
                </c:pt>
                <c:pt idx="41008">
                  <c:v>469.34743606872</c:v>
                </c:pt>
                <c:pt idx="41009">
                  <c:v>467.58216681441</c:v>
                </c:pt>
                <c:pt idx="41010">
                  <c:v>467.99410261286</c:v>
                </c:pt>
                <c:pt idx="41012">
                  <c:v>468.3491704473599</c:v>
                </c:pt>
                <c:pt idx="41013">
                  <c:v>472.2296803010001</c:v>
                </c:pt>
                <c:pt idx="41015">
                  <c:v>465.37216969344</c:v>
                </c:pt>
                <c:pt idx="41016">
                  <c:v>469.80525539709</c:v>
                </c:pt>
                <c:pt idx="41017">
                  <c:v>467.9266878464296</c:v>
                </c:pt>
                <c:pt idx="41018">
                  <c:v>471.26638678506</c:v>
                </c:pt>
                <c:pt idx="41019">
                  <c:v>471.05199630835</c:v>
                </c:pt>
                <c:pt idx="41020">
                  <c:v>471.54973038579</c:v>
                </c:pt>
                <c:pt idx="41021">
                  <c:v>473.1109732377601</c:v>
                </c:pt>
                <c:pt idx="41022">
                  <c:v>471.28297907945</c:v>
                </c:pt>
                <c:pt idx="41023">
                  <c:v>474.70284290543</c:v>
                </c:pt>
                <c:pt idx="41024">
                  <c:v>469.2762585755696</c:v>
                </c:pt>
                <c:pt idx="41025">
                  <c:v>467.8120255400896</c:v>
                </c:pt>
                <c:pt idx="41026">
                  <c:v>471.69849497399</c:v>
                </c:pt>
                <c:pt idx="41028">
                  <c:v>473.381923478789</c:v>
                </c:pt>
                <c:pt idx="41029">
                  <c:v>472.45960538146</c:v>
                </c:pt>
                <c:pt idx="41030">
                  <c:v>471.1058408868603</c:v>
                </c:pt>
                <c:pt idx="41031">
                  <c:v>474.62278171233</c:v>
                </c:pt>
                <c:pt idx="41032">
                  <c:v>473.23974814276</c:v>
                </c:pt>
                <c:pt idx="41033">
                  <c:v>472.45456736315</c:v>
                </c:pt>
                <c:pt idx="41034">
                  <c:v>472.78687633993</c:v>
                </c:pt>
                <c:pt idx="41036">
                  <c:v>474.62791519754</c:v>
                </c:pt>
                <c:pt idx="41037">
                  <c:v>473.048563542699</c:v>
                </c:pt>
                <c:pt idx="41038">
                  <c:v>471.4983001181491</c:v>
                </c:pt>
                <c:pt idx="41039">
                  <c:v>474.6202519467099</c:v>
                </c:pt>
                <c:pt idx="41040">
                  <c:v>472.4891948765699</c:v>
                </c:pt>
                <c:pt idx="41041">
                  <c:v>476.6782614817301</c:v>
                </c:pt>
                <c:pt idx="41042">
                  <c:v>474.89027362121</c:v>
                </c:pt>
                <c:pt idx="41043">
                  <c:v>473.8972117062789</c:v>
                </c:pt>
                <c:pt idx="41044">
                  <c:v>476.77794589199</c:v>
                </c:pt>
                <c:pt idx="41045">
                  <c:v>475.46732961903</c:v>
                </c:pt>
                <c:pt idx="41046">
                  <c:v>474.4926770628092</c:v>
                </c:pt>
                <c:pt idx="41047">
                  <c:v>473.30446607736</c:v>
                </c:pt>
                <c:pt idx="41048">
                  <c:v>472.36393490953</c:v>
                </c:pt>
                <c:pt idx="41049">
                  <c:v>477.028539949339</c:v>
                </c:pt>
                <c:pt idx="41050">
                  <c:v>474.7176394165699</c:v>
                </c:pt>
                <c:pt idx="41051">
                  <c:v>473.6923935674891</c:v>
                </c:pt>
                <c:pt idx="41052">
                  <c:v>478.1307779459696</c:v>
                </c:pt>
                <c:pt idx="41053">
                  <c:v>476.4646558833701</c:v>
                </c:pt>
                <c:pt idx="41054">
                  <c:v>475.53189303687</c:v>
                </c:pt>
                <c:pt idx="41055">
                  <c:v>479.25326892482</c:v>
                </c:pt>
                <c:pt idx="41056">
                  <c:v>474.2382425916396</c:v>
                </c:pt>
                <c:pt idx="41057">
                  <c:v>477.6542903762001</c:v>
                </c:pt>
                <c:pt idx="41058">
                  <c:v>475.7489995414699</c:v>
                </c:pt>
                <c:pt idx="41059">
                  <c:v>474.361598568169</c:v>
                </c:pt>
                <c:pt idx="41060">
                  <c:v>478.56154469097</c:v>
                </c:pt>
                <c:pt idx="41061">
                  <c:v>477.0112741548</c:v>
                </c:pt>
                <c:pt idx="41062">
                  <c:v>475.7110207444991</c:v>
                </c:pt>
                <c:pt idx="41063">
                  <c:v>478.2118537004599</c:v>
                </c:pt>
                <c:pt idx="41064">
                  <c:v>477.7694106305501</c:v>
                </c:pt>
                <c:pt idx="41065">
                  <c:v>477.37618366512</c:v>
                </c:pt>
                <c:pt idx="41066">
                  <c:v>475.7195043184996</c:v>
                </c:pt>
                <c:pt idx="41067">
                  <c:v>474.4303943377199</c:v>
                </c:pt>
                <c:pt idx="41068">
                  <c:v>478.1542871087603</c:v>
                </c:pt>
                <c:pt idx="41069">
                  <c:v>476.99915410471</c:v>
                </c:pt>
                <c:pt idx="41071">
                  <c:v>478.32268944875</c:v>
                </c:pt>
                <c:pt idx="41072">
                  <c:v>476.7947262276192</c:v>
                </c:pt>
                <c:pt idx="41074">
                  <c:v>478.9597573504299</c:v>
                </c:pt>
                <c:pt idx="41075">
                  <c:v>478.0029647720796</c:v>
                </c:pt>
                <c:pt idx="41076">
                  <c:v>476.9057932454191</c:v>
                </c:pt>
                <c:pt idx="41078">
                  <c:v>478.2122666355001</c:v>
                </c:pt>
                <c:pt idx="41079">
                  <c:v>476.84971290341</c:v>
                </c:pt>
                <c:pt idx="41081">
                  <c:v>478.30652101748</c:v>
                </c:pt>
                <c:pt idx="41082">
                  <c:v>481.286023352269</c:v>
                </c:pt>
                <c:pt idx="41083">
                  <c:v>479.67598834309</c:v>
                </c:pt>
                <c:pt idx="41084">
                  <c:v>474.3888122732</c:v>
                </c:pt>
                <c:pt idx="41085">
                  <c:v>478.05008062305</c:v>
                </c:pt>
                <c:pt idx="41086">
                  <c:v>476.94565011006</c:v>
                </c:pt>
                <c:pt idx="41088">
                  <c:v>478.67296274184</c:v>
                </c:pt>
                <c:pt idx="41089">
                  <c:v>478.031342741869</c:v>
                </c:pt>
                <c:pt idx="41091">
                  <c:v>479.1033425358</c:v>
                </c:pt>
                <c:pt idx="41092">
                  <c:v>483.44770387089</c:v>
                </c:pt>
                <c:pt idx="41093">
                  <c:v>481.6418084476092</c:v>
                </c:pt>
                <c:pt idx="41094">
                  <c:v>479.38343171423</c:v>
                </c:pt>
                <c:pt idx="41095">
                  <c:v>478.44501592144</c:v>
                </c:pt>
                <c:pt idx="41096">
                  <c:v>477.24818474348</c:v>
                </c:pt>
                <c:pt idx="41098">
                  <c:v>478.6986890966</c:v>
                </c:pt>
                <c:pt idx="41099">
                  <c:v>477.4171377656188</c:v>
                </c:pt>
                <c:pt idx="41101">
                  <c:v>478.7823779961391</c:v>
                </c:pt>
                <c:pt idx="41102">
                  <c:v>482.6568817972001</c:v>
                </c:pt>
                <c:pt idx="41103">
                  <c:v>481.2147678588996</c:v>
                </c:pt>
                <c:pt idx="41104">
                  <c:v>485.1040164276</c:v>
                </c:pt>
                <c:pt idx="41105">
                  <c:v>482.47662313649</c:v>
                </c:pt>
                <c:pt idx="41106">
                  <c:v>476.4456566137201</c:v>
                </c:pt>
                <c:pt idx="41107">
                  <c:v>344.9938530841612</c:v>
                </c:pt>
                <c:pt idx="41108">
                  <c:v>217.964880428137</c:v>
                </c:pt>
                <c:pt idx="41109">
                  <c:v>198.078258226543</c:v>
                </c:pt>
                <c:pt idx="41110">
                  <c:v>154.6406948937407</c:v>
                </c:pt>
                <c:pt idx="41158">
                  <c:v>303.243488575676</c:v>
                </c:pt>
                <c:pt idx="41159">
                  <c:v>445.345722409392</c:v>
                </c:pt>
                <c:pt idx="41160">
                  <c:v>483.3743257742099</c:v>
                </c:pt>
                <c:pt idx="41161">
                  <c:v>481.17890574412</c:v>
                </c:pt>
                <c:pt idx="41162">
                  <c:v>484.96486280129</c:v>
                </c:pt>
                <c:pt idx="41163">
                  <c:v>482.853926966979</c:v>
                </c:pt>
                <c:pt idx="41164">
                  <c:v>485.91144359932</c:v>
                </c:pt>
                <c:pt idx="41165">
                  <c:v>483.95265531693</c:v>
                </c:pt>
                <c:pt idx="41166">
                  <c:v>481.5744524257601</c:v>
                </c:pt>
                <c:pt idx="41167">
                  <c:v>484.74774599683</c:v>
                </c:pt>
                <c:pt idx="41168">
                  <c:v>484.33896127979</c:v>
                </c:pt>
                <c:pt idx="41169">
                  <c:v>487.50414547547</c:v>
                </c:pt>
                <c:pt idx="41170">
                  <c:v>484.67880453068</c:v>
                </c:pt>
                <c:pt idx="41171">
                  <c:v>482.63518578216</c:v>
                </c:pt>
                <c:pt idx="41172">
                  <c:v>485.9362871832199</c:v>
                </c:pt>
                <c:pt idx="41173">
                  <c:v>483.7589301976896</c:v>
                </c:pt>
                <c:pt idx="41174">
                  <c:v>486.75878187479</c:v>
                </c:pt>
                <c:pt idx="41175">
                  <c:v>484.0889498762292</c:v>
                </c:pt>
                <c:pt idx="41176">
                  <c:v>482.26787573551</c:v>
                </c:pt>
                <c:pt idx="41177">
                  <c:v>485.0104767425191</c:v>
                </c:pt>
                <c:pt idx="41178">
                  <c:v>483.1095290440201</c:v>
                </c:pt>
                <c:pt idx="41180">
                  <c:v>483.12382813721</c:v>
                </c:pt>
                <c:pt idx="41181">
                  <c:v>481.12915639426</c:v>
                </c:pt>
                <c:pt idx="41182">
                  <c:v>483.21299202688</c:v>
                </c:pt>
                <c:pt idx="41183">
                  <c:v>481.24378980974</c:v>
                </c:pt>
                <c:pt idx="41184">
                  <c:v>484.62702712492</c:v>
                </c:pt>
                <c:pt idx="41185">
                  <c:v>481.95709392372</c:v>
                </c:pt>
                <c:pt idx="41186">
                  <c:v>479.6106472148901</c:v>
                </c:pt>
                <c:pt idx="41187">
                  <c:v>482.0939513122696</c:v>
                </c:pt>
                <c:pt idx="41188">
                  <c:v>483.81141113872</c:v>
                </c:pt>
                <c:pt idx="41189">
                  <c:v>485.5643827258301</c:v>
                </c:pt>
                <c:pt idx="41190">
                  <c:v>483.1735488271796</c:v>
                </c:pt>
                <c:pt idx="41192">
                  <c:v>483.0766595667399</c:v>
                </c:pt>
                <c:pt idx="41194">
                  <c:v>483.495982371179</c:v>
                </c:pt>
                <c:pt idx="41196">
                  <c:v>482.2263367461484</c:v>
                </c:pt>
                <c:pt idx="41197">
                  <c:v>483.18559388123</c:v>
                </c:pt>
                <c:pt idx="41199">
                  <c:v>483.38312989254</c:v>
                </c:pt>
                <c:pt idx="41200">
                  <c:v>481.5667892525091</c:v>
                </c:pt>
                <c:pt idx="41201">
                  <c:v>484.05791802244</c:v>
                </c:pt>
                <c:pt idx="41202">
                  <c:v>481.4972261454501</c:v>
                </c:pt>
                <c:pt idx="41203">
                  <c:v>479.5049090787899</c:v>
                </c:pt>
                <c:pt idx="41204">
                  <c:v>482.5153148959996</c:v>
                </c:pt>
                <c:pt idx="41206">
                  <c:v>483.0761339560984</c:v>
                </c:pt>
                <c:pt idx="41207">
                  <c:v>479.99780321524</c:v>
                </c:pt>
                <c:pt idx="41208">
                  <c:v>482.91392196332</c:v>
                </c:pt>
                <c:pt idx="41210">
                  <c:v>478.1827257239201</c:v>
                </c:pt>
                <c:pt idx="41212">
                  <c:v>478.66010388491</c:v>
                </c:pt>
                <c:pt idx="41214">
                  <c:v>478.29676287943</c:v>
                </c:pt>
                <c:pt idx="41215">
                  <c:v>475.30589522317</c:v>
                </c:pt>
                <c:pt idx="41216">
                  <c:v>478.93682689706</c:v>
                </c:pt>
                <c:pt idx="41217">
                  <c:v>476.9748684031</c:v>
                </c:pt>
                <c:pt idx="41218">
                  <c:v>479.9191385588787</c:v>
                </c:pt>
                <c:pt idx="41219">
                  <c:v>481.24741090553</c:v>
                </c:pt>
                <c:pt idx="41220">
                  <c:v>481.8981757062187</c:v>
                </c:pt>
                <c:pt idx="41221">
                  <c:v>481.71779062547</c:v>
                </c:pt>
                <c:pt idx="41222">
                  <c:v>483.81337878583</c:v>
                </c:pt>
                <c:pt idx="41223">
                  <c:v>481.19028222382</c:v>
                </c:pt>
                <c:pt idx="41224">
                  <c:v>474.97298076603</c:v>
                </c:pt>
                <c:pt idx="41225">
                  <c:v>478.1304615521199</c:v>
                </c:pt>
                <c:pt idx="41226">
                  <c:v>474.9518014554992</c:v>
                </c:pt>
                <c:pt idx="41227">
                  <c:v>478.5250152729291</c:v>
                </c:pt>
                <c:pt idx="41228">
                  <c:v>475.978394351969</c:v>
                </c:pt>
                <c:pt idx="41229">
                  <c:v>478.7594141688999</c:v>
                </c:pt>
                <c:pt idx="41230">
                  <c:v>479.7820078956599</c:v>
                </c:pt>
                <c:pt idx="41231">
                  <c:v>509.45240105906</c:v>
                </c:pt>
                <c:pt idx="41232">
                  <c:v>564.8133911854283</c:v>
                </c:pt>
                <c:pt idx="41233">
                  <c:v>551.00494378637</c:v>
                </c:pt>
                <c:pt idx="41234">
                  <c:v>547.09785363926</c:v>
                </c:pt>
                <c:pt idx="41235">
                  <c:v>549.6255599589</c:v>
                </c:pt>
                <c:pt idx="41236">
                  <c:v>547.1214689896901</c:v>
                </c:pt>
                <c:pt idx="41237">
                  <c:v>549.21837528632</c:v>
                </c:pt>
                <c:pt idx="41238">
                  <c:v>548.4525573527486</c:v>
                </c:pt>
                <c:pt idx="41239">
                  <c:v>551.50678466971</c:v>
                </c:pt>
                <c:pt idx="41240">
                  <c:v>547.29835804971</c:v>
                </c:pt>
                <c:pt idx="41241">
                  <c:v>547.8512500905679</c:v>
                </c:pt>
                <c:pt idx="41242">
                  <c:v>546.3419780229889</c:v>
                </c:pt>
                <c:pt idx="41243">
                  <c:v>549.6528482978</c:v>
                </c:pt>
                <c:pt idx="41244">
                  <c:v>548.3503881875289</c:v>
                </c:pt>
                <c:pt idx="41245">
                  <c:v>553.71280046827</c:v>
                </c:pt>
                <c:pt idx="41246">
                  <c:v>551.7223848792701</c:v>
                </c:pt>
                <c:pt idx="41247">
                  <c:v>554.60399684358</c:v>
                </c:pt>
                <c:pt idx="41249">
                  <c:v>551.69143012608</c:v>
                </c:pt>
                <c:pt idx="41250">
                  <c:v>551.00617002866</c:v>
                </c:pt>
                <c:pt idx="41251">
                  <c:v>554.2420548196999</c:v>
                </c:pt>
                <c:pt idx="41252">
                  <c:v>558.3015856506</c:v>
                </c:pt>
                <c:pt idx="41253">
                  <c:v>546.43976629038</c:v>
                </c:pt>
                <c:pt idx="41255">
                  <c:v>548.4015072294</c:v>
                </c:pt>
                <c:pt idx="41258">
                  <c:v>553.88851143384</c:v>
                </c:pt>
                <c:pt idx="41259">
                  <c:v>555.8303539645</c:v>
                </c:pt>
                <c:pt idx="41260">
                  <c:v>555.08580965976</c:v>
                </c:pt>
                <c:pt idx="41261">
                  <c:v>559.8558302179</c:v>
                </c:pt>
                <c:pt idx="41262">
                  <c:v>562.69110874488</c:v>
                </c:pt>
                <c:pt idx="41263">
                  <c:v>568.3306939046994</c:v>
                </c:pt>
                <c:pt idx="41264">
                  <c:v>562.77569246058</c:v>
                </c:pt>
                <c:pt idx="41266">
                  <c:v>556.8093089122001</c:v>
                </c:pt>
                <c:pt idx="41267">
                  <c:v>552.8301362729101</c:v>
                </c:pt>
                <c:pt idx="41268">
                  <c:v>556.62498091446</c:v>
                </c:pt>
                <c:pt idx="41269">
                  <c:v>552.9362281772889</c:v>
                </c:pt>
                <c:pt idx="41270">
                  <c:v>552.7121328924987</c:v>
                </c:pt>
                <c:pt idx="41271">
                  <c:v>547.6012507037888</c:v>
                </c:pt>
                <c:pt idx="41272">
                  <c:v>548.3821725467001</c:v>
                </c:pt>
                <c:pt idx="41273">
                  <c:v>545.4705498452494</c:v>
                </c:pt>
                <c:pt idx="41274">
                  <c:v>541.48207972891</c:v>
                </c:pt>
                <c:pt idx="41275">
                  <c:v>542.3665728675201</c:v>
                </c:pt>
                <c:pt idx="41276">
                  <c:v>534.49191158965</c:v>
                </c:pt>
                <c:pt idx="41277">
                  <c:v>527.3065549302394</c:v>
                </c:pt>
                <c:pt idx="41278">
                  <c:v>516.88293100872</c:v>
                </c:pt>
                <c:pt idx="41279">
                  <c:v>501.5170752201199</c:v>
                </c:pt>
                <c:pt idx="41280">
                  <c:v>492.965117924569</c:v>
                </c:pt>
                <c:pt idx="41281">
                  <c:v>486.5774675237101</c:v>
                </c:pt>
                <c:pt idx="41282">
                  <c:v>478.4694166528699</c:v>
                </c:pt>
                <c:pt idx="41283">
                  <c:v>477.918103918339</c:v>
                </c:pt>
                <c:pt idx="41284">
                  <c:v>474.7863433378791</c:v>
                </c:pt>
                <c:pt idx="41285">
                  <c:v>476.47008963217</c:v>
                </c:pt>
                <c:pt idx="41286">
                  <c:v>474.69952985975</c:v>
                </c:pt>
                <c:pt idx="41287">
                  <c:v>472.4593077188791</c:v>
                </c:pt>
                <c:pt idx="41288">
                  <c:v>474.22705010444</c:v>
                </c:pt>
                <c:pt idx="41289">
                  <c:v>471.2045973526699</c:v>
                </c:pt>
                <c:pt idx="41290">
                  <c:v>473.67935009299</c:v>
                </c:pt>
                <c:pt idx="41291">
                  <c:v>475.7367799080387</c:v>
                </c:pt>
                <c:pt idx="41292">
                  <c:v>473.7618676624999</c:v>
                </c:pt>
                <c:pt idx="41293">
                  <c:v>474.89948784928</c:v>
                </c:pt>
                <c:pt idx="41294">
                  <c:v>474.39733021666</c:v>
                </c:pt>
                <c:pt idx="41295">
                  <c:v>474.0935741287299</c:v>
                </c:pt>
                <c:pt idx="41296">
                  <c:v>476.2483089021787</c:v>
                </c:pt>
                <c:pt idx="41297">
                  <c:v>473.0916526366</c:v>
                </c:pt>
                <c:pt idx="41298">
                  <c:v>475.61596021959</c:v>
                </c:pt>
                <c:pt idx="41299">
                  <c:v>476.490390122879</c:v>
                </c:pt>
                <c:pt idx="41301">
                  <c:v>496.6652205990603</c:v>
                </c:pt>
                <c:pt idx="41302">
                  <c:v>525.74664250435</c:v>
                </c:pt>
                <c:pt idx="41303">
                  <c:v>556.8317252362099</c:v>
                </c:pt>
                <c:pt idx="41304">
                  <c:v>555.15941879833</c:v>
                </c:pt>
                <c:pt idx="41305">
                  <c:v>546.4486087448088</c:v>
                </c:pt>
                <c:pt idx="41306">
                  <c:v>546.8187097309201</c:v>
                </c:pt>
                <c:pt idx="41307">
                  <c:v>549.27355843925</c:v>
                </c:pt>
                <c:pt idx="41308">
                  <c:v>546.22869711838</c:v>
                </c:pt>
                <c:pt idx="41309">
                  <c:v>548.8000320243</c:v>
                </c:pt>
                <c:pt idx="41310">
                  <c:v>545.48054931717</c:v>
                </c:pt>
                <c:pt idx="41311">
                  <c:v>547.39520564014</c:v>
                </c:pt>
                <c:pt idx="41313">
                  <c:v>547.18019739085</c:v>
                </c:pt>
                <c:pt idx="41314">
                  <c:v>549.8226050705794</c:v>
                </c:pt>
                <c:pt idx="41315">
                  <c:v>547.57998299185</c:v>
                </c:pt>
                <c:pt idx="41317">
                  <c:v>553.03592906721</c:v>
                </c:pt>
                <c:pt idx="41320">
                  <c:v>549.98527026225</c:v>
                </c:pt>
                <c:pt idx="41321">
                  <c:v>553.34451376683</c:v>
                </c:pt>
                <c:pt idx="41322">
                  <c:v>555.69506724531</c:v>
                </c:pt>
                <c:pt idx="41323">
                  <c:v>551.21541494599</c:v>
                </c:pt>
                <c:pt idx="41324">
                  <c:v>548.82115064627</c:v>
                </c:pt>
                <c:pt idx="41326">
                  <c:v>529.03241296409</c:v>
                </c:pt>
                <c:pt idx="41327">
                  <c:v>507.58162152929</c:v>
                </c:pt>
                <c:pt idx="41328">
                  <c:v>489.5301306182191</c:v>
                </c:pt>
                <c:pt idx="41330">
                  <c:v>473.4996097530891</c:v>
                </c:pt>
                <c:pt idx="41331">
                  <c:v>475.55389077434</c:v>
                </c:pt>
                <c:pt idx="41332">
                  <c:v>473.16940219666</c:v>
                </c:pt>
                <c:pt idx="41333">
                  <c:v>471.55922439909</c:v>
                </c:pt>
                <c:pt idx="41334">
                  <c:v>468.1749308309401</c:v>
                </c:pt>
                <c:pt idx="41335">
                  <c:v>471.26207155508</c:v>
                </c:pt>
                <c:pt idx="41336">
                  <c:v>468.5626068842301</c:v>
                </c:pt>
                <c:pt idx="41338">
                  <c:v>473.1994324351201</c:v>
                </c:pt>
                <c:pt idx="41340">
                  <c:v>473.39536093077</c:v>
                </c:pt>
                <c:pt idx="41342">
                  <c:v>473.57536606981</c:v>
                </c:pt>
                <c:pt idx="41343">
                  <c:v>471.26063447338</c:v>
                </c:pt>
                <c:pt idx="41344">
                  <c:v>473.5894227282892</c:v>
                </c:pt>
                <c:pt idx="41345">
                  <c:v>471.220315916519</c:v>
                </c:pt>
                <c:pt idx="41347">
                  <c:v>467.49192838686</c:v>
                </c:pt>
                <c:pt idx="41349">
                  <c:v>468.03740801686</c:v>
                </c:pt>
                <c:pt idx="41350">
                  <c:v>471.8347997984991</c:v>
                </c:pt>
                <c:pt idx="41351">
                  <c:v>468.9724711589892</c:v>
                </c:pt>
                <c:pt idx="41352">
                  <c:v>467.59326356241</c:v>
                </c:pt>
                <c:pt idx="41353">
                  <c:v>469.5367275470087</c:v>
                </c:pt>
                <c:pt idx="41354">
                  <c:v>467.7408966067101</c:v>
                </c:pt>
                <c:pt idx="41356">
                  <c:v>468.54588349539</c:v>
                </c:pt>
                <c:pt idx="41357">
                  <c:v>471.50122659494</c:v>
                </c:pt>
                <c:pt idx="41359">
                  <c:v>466.4094721574399</c:v>
                </c:pt>
                <c:pt idx="41360">
                  <c:v>466.88946364371</c:v>
                </c:pt>
                <c:pt idx="41361">
                  <c:v>465.9068443222096</c:v>
                </c:pt>
                <c:pt idx="41362">
                  <c:v>459.9313119853886</c:v>
                </c:pt>
                <c:pt idx="41463">
                  <c:v>211.6498960532946</c:v>
                </c:pt>
                <c:pt idx="41464">
                  <c:v>212.4572038380894</c:v>
                </c:pt>
                <c:pt idx="41465">
                  <c:v>255.8957427307737</c:v>
                </c:pt>
                <c:pt idx="41466">
                  <c:v>424.5230406665742</c:v>
                </c:pt>
                <c:pt idx="41467">
                  <c:v>444.1217759148699</c:v>
                </c:pt>
                <c:pt idx="41468">
                  <c:v>442.21560181469</c:v>
                </c:pt>
                <c:pt idx="41469">
                  <c:v>444.8440119805</c:v>
                </c:pt>
                <c:pt idx="41470">
                  <c:v>442.70927019401</c:v>
                </c:pt>
                <c:pt idx="41471">
                  <c:v>442.59329066366</c:v>
                </c:pt>
                <c:pt idx="41472">
                  <c:v>446.1167280608896</c:v>
                </c:pt>
                <c:pt idx="41473">
                  <c:v>444.2343663161896</c:v>
                </c:pt>
                <c:pt idx="41474">
                  <c:v>446.42444760724</c:v>
                </c:pt>
                <c:pt idx="41475">
                  <c:v>444.960938411269</c:v>
                </c:pt>
                <c:pt idx="41476">
                  <c:v>443.3808819535999</c:v>
                </c:pt>
                <c:pt idx="41477">
                  <c:v>446.23592688088</c:v>
                </c:pt>
                <c:pt idx="41478">
                  <c:v>444.28606923313</c:v>
                </c:pt>
                <c:pt idx="41479">
                  <c:v>442.537343371689</c:v>
                </c:pt>
                <c:pt idx="41480">
                  <c:v>447.37935178011</c:v>
                </c:pt>
                <c:pt idx="41481">
                  <c:v>448.1809598315799</c:v>
                </c:pt>
                <c:pt idx="41482">
                  <c:v>446.9090978773399</c:v>
                </c:pt>
                <c:pt idx="41483">
                  <c:v>448.76860371304</c:v>
                </c:pt>
                <c:pt idx="41484">
                  <c:v>446.97704893684</c:v>
                </c:pt>
                <c:pt idx="41485">
                  <c:v>449.471952152039</c:v>
                </c:pt>
                <c:pt idx="41486">
                  <c:v>447.26342583711</c:v>
                </c:pt>
                <c:pt idx="41487">
                  <c:v>445.9303906942891</c:v>
                </c:pt>
                <c:pt idx="41488">
                  <c:v>447.83466215207</c:v>
                </c:pt>
                <c:pt idx="41489">
                  <c:v>446.3879631956</c:v>
                </c:pt>
                <c:pt idx="41490">
                  <c:v>449.3145928234</c:v>
                </c:pt>
                <c:pt idx="41491">
                  <c:v>447.5635130641296</c:v>
                </c:pt>
                <c:pt idx="41492">
                  <c:v>445.77680664358</c:v>
                </c:pt>
                <c:pt idx="41493">
                  <c:v>448.55265553316</c:v>
                </c:pt>
                <c:pt idx="41494">
                  <c:v>446.0964986515496</c:v>
                </c:pt>
                <c:pt idx="41495">
                  <c:v>444.1587491267901</c:v>
                </c:pt>
                <c:pt idx="41496">
                  <c:v>448.1894473561601</c:v>
                </c:pt>
                <c:pt idx="41497">
                  <c:v>445.5394185796699</c:v>
                </c:pt>
                <c:pt idx="41498">
                  <c:v>447.96330533278</c:v>
                </c:pt>
                <c:pt idx="41499">
                  <c:v>446.098638906819</c:v>
                </c:pt>
                <c:pt idx="41500">
                  <c:v>444.6464303951799</c:v>
                </c:pt>
                <c:pt idx="41501">
                  <c:v>446.57693482638</c:v>
                </c:pt>
                <c:pt idx="41502">
                  <c:v>444.376877058119</c:v>
                </c:pt>
                <c:pt idx="41503">
                  <c:v>442.80080468591</c:v>
                </c:pt>
                <c:pt idx="41504">
                  <c:v>445.77441857773</c:v>
                </c:pt>
                <c:pt idx="41505">
                  <c:v>443.2179140322696</c:v>
                </c:pt>
                <c:pt idx="41506">
                  <c:v>442.38544151392</c:v>
                </c:pt>
                <c:pt idx="41507">
                  <c:v>444.925347517039</c:v>
                </c:pt>
                <c:pt idx="41508">
                  <c:v>443.4672147200699</c:v>
                </c:pt>
                <c:pt idx="41509">
                  <c:v>445.927271491129</c:v>
                </c:pt>
                <c:pt idx="41510">
                  <c:v>443.5397527683292</c:v>
                </c:pt>
                <c:pt idx="41511">
                  <c:v>442.72102113881</c:v>
                </c:pt>
                <c:pt idx="41512">
                  <c:v>453.59568429837</c:v>
                </c:pt>
                <c:pt idx="41513">
                  <c:v>452.8603515801199</c:v>
                </c:pt>
                <c:pt idx="41514">
                  <c:v>451.023816251589</c:v>
                </c:pt>
                <c:pt idx="41515">
                  <c:v>454.85912918492</c:v>
                </c:pt>
                <c:pt idx="41516">
                  <c:v>453.3008820060701</c:v>
                </c:pt>
                <c:pt idx="41517">
                  <c:v>451.11023064873</c:v>
                </c:pt>
                <c:pt idx="41518">
                  <c:v>456.4068074210991</c:v>
                </c:pt>
                <c:pt idx="41519">
                  <c:v>455.2008123059799</c:v>
                </c:pt>
                <c:pt idx="41520">
                  <c:v>453.727578392009</c:v>
                </c:pt>
                <c:pt idx="41521">
                  <c:v>456.1267577725988</c:v>
                </c:pt>
                <c:pt idx="41522">
                  <c:v>455.1007330396801</c:v>
                </c:pt>
                <c:pt idx="41523">
                  <c:v>453.408003588419</c:v>
                </c:pt>
                <c:pt idx="41524">
                  <c:v>456.9671494344099</c:v>
                </c:pt>
                <c:pt idx="41525">
                  <c:v>453.79281906092</c:v>
                </c:pt>
                <c:pt idx="41526">
                  <c:v>451.9320993242699</c:v>
                </c:pt>
                <c:pt idx="41527">
                  <c:v>455.3529519612399</c:v>
                </c:pt>
                <c:pt idx="41528">
                  <c:v>454.07184118155</c:v>
                </c:pt>
                <c:pt idx="41529">
                  <c:v>453.2950213435699</c:v>
                </c:pt>
                <c:pt idx="41530">
                  <c:v>456.7134980110699</c:v>
                </c:pt>
                <c:pt idx="41531">
                  <c:v>454.96403747901</c:v>
                </c:pt>
                <c:pt idx="41532">
                  <c:v>453.67858970305</c:v>
                </c:pt>
                <c:pt idx="41533">
                  <c:v>456.2474164543599</c:v>
                </c:pt>
                <c:pt idx="41534">
                  <c:v>454.37260516258</c:v>
                </c:pt>
                <c:pt idx="41535">
                  <c:v>457.81093330283</c:v>
                </c:pt>
                <c:pt idx="41536">
                  <c:v>455.9395171734791</c:v>
                </c:pt>
                <c:pt idx="41537">
                  <c:v>454.8486088055899</c:v>
                </c:pt>
                <c:pt idx="41538">
                  <c:v>457.50172201234</c:v>
                </c:pt>
                <c:pt idx="41539">
                  <c:v>452.8333379787787</c:v>
                </c:pt>
                <c:pt idx="41541">
                  <c:v>453.4247488021296</c:v>
                </c:pt>
                <c:pt idx="41542">
                  <c:v>452.0804343868999</c:v>
                </c:pt>
                <c:pt idx="41543">
                  <c:v>455.0305445044899</c:v>
                </c:pt>
                <c:pt idx="41544">
                  <c:v>453.8751145580289</c:v>
                </c:pt>
                <c:pt idx="41545">
                  <c:v>452.36289010284</c:v>
                </c:pt>
                <c:pt idx="41546">
                  <c:v>456.3914972221696</c:v>
                </c:pt>
                <c:pt idx="41547">
                  <c:v>454.9446284396</c:v>
                </c:pt>
                <c:pt idx="41548">
                  <c:v>457.75883067056</c:v>
                </c:pt>
                <c:pt idx="41549">
                  <c:v>455.97259718136</c:v>
                </c:pt>
                <c:pt idx="41550">
                  <c:v>454.83987023974</c:v>
                </c:pt>
                <c:pt idx="41551">
                  <c:v>454.270454964619</c:v>
                </c:pt>
                <c:pt idx="41552">
                  <c:v>453.4203903689491</c:v>
                </c:pt>
                <c:pt idx="41553">
                  <c:v>451.9601397673987</c:v>
                </c:pt>
                <c:pt idx="41554">
                  <c:v>455.17241710986</c:v>
                </c:pt>
                <c:pt idx="41555">
                  <c:v>453.2598661598103</c:v>
                </c:pt>
                <c:pt idx="41556">
                  <c:v>456.181665958229</c:v>
                </c:pt>
                <c:pt idx="41557">
                  <c:v>456.00944102589</c:v>
                </c:pt>
                <c:pt idx="41558">
                  <c:v>454.7416731576199</c:v>
                </c:pt>
                <c:pt idx="41559">
                  <c:v>457.5658517723799</c:v>
                </c:pt>
                <c:pt idx="41560">
                  <c:v>453.0244110676092</c:v>
                </c:pt>
                <c:pt idx="41561">
                  <c:v>452.10498954524</c:v>
                </c:pt>
                <c:pt idx="41562">
                  <c:v>455.9169964390396</c:v>
                </c:pt>
                <c:pt idx="41563">
                  <c:v>458.483960792489</c:v>
                </c:pt>
                <c:pt idx="41564">
                  <c:v>469.73646287635</c:v>
                </c:pt>
                <c:pt idx="41565">
                  <c:v>485.04781187457</c:v>
                </c:pt>
                <c:pt idx="41566">
                  <c:v>506.5799820869001</c:v>
                </c:pt>
                <c:pt idx="41567">
                  <c:v>533.6614531394994</c:v>
                </c:pt>
                <c:pt idx="41568">
                  <c:v>537.10928199052</c:v>
                </c:pt>
                <c:pt idx="41569">
                  <c:v>538.28148584906</c:v>
                </c:pt>
                <c:pt idx="41570">
                  <c:v>539.2557082435</c:v>
                </c:pt>
                <c:pt idx="41571">
                  <c:v>536.04039921946</c:v>
                </c:pt>
                <c:pt idx="41573">
                  <c:v>538.7424107837986</c:v>
                </c:pt>
                <c:pt idx="41574">
                  <c:v>537.87997606929</c:v>
                </c:pt>
                <c:pt idx="41575">
                  <c:v>537.6542068605194</c:v>
                </c:pt>
                <c:pt idx="41576">
                  <c:v>535.09218922755</c:v>
                </c:pt>
                <c:pt idx="41577">
                  <c:v>537.90210705702</c:v>
                </c:pt>
                <c:pt idx="41578">
                  <c:v>538.72926052946</c:v>
                </c:pt>
                <c:pt idx="41579">
                  <c:v>536.91344009944</c:v>
                </c:pt>
                <c:pt idx="41580">
                  <c:v>537.62383641833</c:v>
                </c:pt>
                <c:pt idx="41581">
                  <c:v>534.63534613712</c:v>
                </c:pt>
                <c:pt idx="41582">
                  <c:v>527.5264503889589</c:v>
                </c:pt>
                <c:pt idx="41583">
                  <c:v>528.3912805125</c:v>
                </c:pt>
                <c:pt idx="41584">
                  <c:v>526.03774334913</c:v>
                </c:pt>
                <c:pt idx="41586">
                  <c:v>528.95853659064</c:v>
                </c:pt>
                <c:pt idx="41588">
                  <c:v>535.13472846563</c:v>
                </c:pt>
                <c:pt idx="41589">
                  <c:v>529.16309896467</c:v>
                </c:pt>
                <c:pt idx="41590">
                  <c:v>532.10858737336</c:v>
                </c:pt>
                <c:pt idx="41591">
                  <c:v>532.08994631486</c:v>
                </c:pt>
                <c:pt idx="41593">
                  <c:v>532.88558418169</c:v>
                </c:pt>
                <c:pt idx="41595">
                  <c:v>531.66184863324</c:v>
                </c:pt>
                <c:pt idx="41596">
                  <c:v>533.1508054459189</c:v>
                </c:pt>
                <c:pt idx="41597">
                  <c:v>532.6657184815994</c:v>
                </c:pt>
                <c:pt idx="41598">
                  <c:v>536.19795064395</c:v>
                </c:pt>
                <c:pt idx="41599">
                  <c:v>534.22009677287</c:v>
                </c:pt>
                <c:pt idx="41600">
                  <c:v>532.80534347124</c:v>
                </c:pt>
                <c:pt idx="41601">
                  <c:v>537.8527227358483</c:v>
                </c:pt>
                <c:pt idx="41602">
                  <c:v>536.07940623192</c:v>
                </c:pt>
                <c:pt idx="41603">
                  <c:v>532.6275780949383</c:v>
                </c:pt>
                <c:pt idx="41604">
                  <c:v>534.018846506081</c:v>
                </c:pt>
                <c:pt idx="41605">
                  <c:v>529.51311871729</c:v>
                </c:pt>
                <c:pt idx="41606">
                  <c:v>526.339139485818</c:v>
                </c:pt>
                <c:pt idx="41607">
                  <c:v>527.18353643084</c:v>
                </c:pt>
                <c:pt idx="41608">
                  <c:v>528.1576789872494</c:v>
                </c:pt>
                <c:pt idx="41609">
                  <c:v>535.15478060287</c:v>
                </c:pt>
                <c:pt idx="41610">
                  <c:v>534.98892056946</c:v>
                </c:pt>
                <c:pt idx="41611">
                  <c:v>532.6379098438794</c:v>
                </c:pt>
                <c:pt idx="41612">
                  <c:v>536.5372012416</c:v>
                </c:pt>
                <c:pt idx="41613">
                  <c:v>529.1471255410194</c:v>
                </c:pt>
                <c:pt idx="41614">
                  <c:v>529.05650635189</c:v>
                </c:pt>
                <c:pt idx="41615">
                  <c:v>533.31342868757</c:v>
                </c:pt>
                <c:pt idx="41616">
                  <c:v>534.61854970217</c:v>
                </c:pt>
                <c:pt idx="41617">
                  <c:v>533.43981460903</c:v>
                </c:pt>
                <c:pt idx="41618">
                  <c:v>538.2704199964701</c:v>
                </c:pt>
                <c:pt idx="41619">
                  <c:v>535.5289160232501</c:v>
                </c:pt>
                <c:pt idx="41620">
                  <c:v>536.0422169162289</c:v>
                </c:pt>
                <c:pt idx="41621">
                  <c:v>533.32083712018</c:v>
                </c:pt>
                <c:pt idx="41622">
                  <c:v>534.00956892775</c:v>
                </c:pt>
                <c:pt idx="41623">
                  <c:v>537.49444430685</c:v>
                </c:pt>
                <c:pt idx="41624">
                  <c:v>536.13063385623</c:v>
                </c:pt>
                <c:pt idx="41625">
                  <c:v>536.0562851279487</c:v>
                </c:pt>
                <c:pt idx="41626">
                  <c:v>539.08543668153</c:v>
                </c:pt>
                <c:pt idx="41627">
                  <c:v>536.02117827692</c:v>
                </c:pt>
                <c:pt idx="41629">
                  <c:v>535.6421903805389</c:v>
                </c:pt>
                <c:pt idx="41630">
                  <c:v>536.11030624049</c:v>
                </c:pt>
                <c:pt idx="41631">
                  <c:v>536.65485692</c:v>
                </c:pt>
                <c:pt idx="41633">
                  <c:v>539.4341965087599</c:v>
                </c:pt>
                <c:pt idx="41634">
                  <c:v>537.75461674335</c:v>
                </c:pt>
                <c:pt idx="41635">
                  <c:v>544.02856368608</c:v>
                </c:pt>
                <c:pt idx="41636">
                  <c:v>537.5064986324801</c:v>
                </c:pt>
                <c:pt idx="41637">
                  <c:v>536.39878945852</c:v>
                </c:pt>
                <c:pt idx="41638">
                  <c:v>543.77738609778</c:v>
                </c:pt>
                <c:pt idx="41639">
                  <c:v>547.3022197570888</c:v>
                </c:pt>
                <c:pt idx="41640">
                  <c:v>549.47585111763</c:v>
                </c:pt>
                <c:pt idx="41641">
                  <c:v>555.39450441611</c:v>
                </c:pt>
                <c:pt idx="41642">
                  <c:v>553.0993026444</c:v>
                </c:pt>
                <c:pt idx="41643">
                  <c:v>546.67056937328</c:v>
                </c:pt>
                <c:pt idx="41645">
                  <c:v>547.4391070629389</c:v>
                </c:pt>
                <c:pt idx="41646">
                  <c:v>544.90434473315</c:v>
                </c:pt>
                <c:pt idx="41647">
                  <c:v>548.8162480849675</c:v>
                </c:pt>
                <c:pt idx="41648">
                  <c:v>545.3784996029301</c:v>
                </c:pt>
                <c:pt idx="41649">
                  <c:v>549.8016175034383</c:v>
                </c:pt>
                <c:pt idx="41650">
                  <c:v>545.5582227624486</c:v>
                </c:pt>
                <c:pt idx="41651">
                  <c:v>544.7425624027283</c:v>
                </c:pt>
                <c:pt idx="41652">
                  <c:v>543.24783284048</c:v>
                </c:pt>
                <c:pt idx="41653">
                  <c:v>551.6951791658</c:v>
                </c:pt>
                <c:pt idx="41654">
                  <c:v>548.8150634422587</c:v>
                </c:pt>
                <c:pt idx="41655">
                  <c:v>542.6160167179</c:v>
                </c:pt>
                <c:pt idx="41656">
                  <c:v>545.21591692911</c:v>
                </c:pt>
                <c:pt idx="41657">
                  <c:v>539.04826757077</c:v>
                </c:pt>
                <c:pt idx="41658">
                  <c:v>536.98894486094</c:v>
                </c:pt>
                <c:pt idx="41659">
                  <c:v>538.68502841012</c:v>
                </c:pt>
                <c:pt idx="41660">
                  <c:v>534.46803323665</c:v>
                </c:pt>
                <c:pt idx="41661">
                  <c:v>526.68196840465</c:v>
                </c:pt>
                <c:pt idx="41662">
                  <c:v>528.16685161074</c:v>
                </c:pt>
                <c:pt idx="41663">
                  <c:v>527.0887053111</c:v>
                </c:pt>
                <c:pt idx="41664">
                  <c:v>524.6472014506094</c:v>
                </c:pt>
                <c:pt idx="41665">
                  <c:v>522.392527785407</c:v>
                </c:pt>
                <c:pt idx="41667">
                  <c:v>521.76467632601</c:v>
                </c:pt>
                <c:pt idx="41669">
                  <c:v>523.17702164108</c:v>
                </c:pt>
                <c:pt idx="41671">
                  <c:v>531.47570370566</c:v>
                </c:pt>
                <c:pt idx="41672">
                  <c:v>534.79055837479</c:v>
                </c:pt>
                <c:pt idx="41673">
                  <c:v>536.25098663245</c:v>
                </c:pt>
                <c:pt idx="41674">
                  <c:v>535.59350304337</c:v>
                </c:pt>
                <c:pt idx="41675">
                  <c:v>538.3278243755084</c:v>
                </c:pt>
                <c:pt idx="41678">
                  <c:v>537.5239171495301</c:v>
                </c:pt>
                <c:pt idx="41679">
                  <c:v>539.18143397316</c:v>
                </c:pt>
                <c:pt idx="41680">
                  <c:v>531.4088016277105</c:v>
                </c:pt>
                <c:pt idx="41681">
                  <c:v>532.28613380232</c:v>
                </c:pt>
                <c:pt idx="41682">
                  <c:v>538.28137192472</c:v>
                </c:pt>
                <c:pt idx="41683">
                  <c:v>542.01693005009</c:v>
                </c:pt>
                <c:pt idx="41684">
                  <c:v>545.23945204748</c:v>
                </c:pt>
                <c:pt idx="41685">
                  <c:v>539.5569289146794</c:v>
                </c:pt>
                <c:pt idx="41686">
                  <c:v>536.18037831935</c:v>
                </c:pt>
                <c:pt idx="41687">
                  <c:v>538.58662653746</c:v>
                </c:pt>
                <c:pt idx="41689">
                  <c:v>546.55869099735</c:v>
                </c:pt>
                <c:pt idx="41690">
                  <c:v>544.4718110697</c:v>
                </c:pt>
                <c:pt idx="41691">
                  <c:v>546.52265485635</c:v>
                </c:pt>
                <c:pt idx="41692">
                  <c:v>547.42934747025</c:v>
                </c:pt>
                <c:pt idx="41693">
                  <c:v>542.881421144908</c:v>
                </c:pt>
                <c:pt idx="41694">
                  <c:v>539.2371823899994</c:v>
                </c:pt>
                <c:pt idx="41696">
                  <c:v>547.57571633345</c:v>
                </c:pt>
                <c:pt idx="41697">
                  <c:v>545.77126385602</c:v>
                </c:pt>
                <c:pt idx="41698">
                  <c:v>546.72879375084</c:v>
                </c:pt>
                <c:pt idx="41699">
                  <c:v>546.77292216185</c:v>
                </c:pt>
                <c:pt idx="41700">
                  <c:v>546.9686075749094</c:v>
                </c:pt>
                <c:pt idx="41701">
                  <c:v>548.43542757729</c:v>
                </c:pt>
                <c:pt idx="41702">
                  <c:v>542.7680656595201</c:v>
                </c:pt>
                <c:pt idx="41703">
                  <c:v>543.96368391566</c:v>
                </c:pt>
                <c:pt idx="41704">
                  <c:v>544.1962410059489</c:v>
                </c:pt>
                <c:pt idx="41705">
                  <c:v>543.9208911900294</c:v>
                </c:pt>
                <c:pt idx="41706">
                  <c:v>546.51425865057</c:v>
                </c:pt>
                <c:pt idx="41707">
                  <c:v>548.53091224362</c:v>
                </c:pt>
                <c:pt idx="41708">
                  <c:v>547.81815887637</c:v>
                </c:pt>
                <c:pt idx="41709">
                  <c:v>552.07629195296</c:v>
                </c:pt>
                <c:pt idx="41710">
                  <c:v>551.23783941236</c:v>
                </c:pt>
                <c:pt idx="41711">
                  <c:v>551.11415957078</c:v>
                </c:pt>
                <c:pt idx="41712">
                  <c:v>549.4758403094601</c:v>
                </c:pt>
                <c:pt idx="41713">
                  <c:v>542.69108960566</c:v>
                </c:pt>
                <c:pt idx="41714">
                  <c:v>536.58882603185</c:v>
                </c:pt>
                <c:pt idx="41715">
                  <c:v>535.39197057236</c:v>
                </c:pt>
                <c:pt idx="41716">
                  <c:v>543.4826122359689</c:v>
                </c:pt>
                <c:pt idx="41717">
                  <c:v>542.88916621652</c:v>
                </c:pt>
                <c:pt idx="41718">
                  <c:v>542.4691371905787</c:v>
                </c:pt>
                <c:pt idx="41719">
                  <c:v>541.8824250056794</c:v>
                </c:pt>
                <c:pt idx="41720">
                  <c:v>541.52447080426</c:v>
                </c:pt>
                <c:pt idx="41721">
                  <c:v>536.6122207301694</c:v>
                </c:pt>
                <c:pt idx="41722">
                  <c:v>538.6693508846494</c:v>
                </c:pt>
                <c:pt idx="41723">
                  <c:v>536.74663180724</c:v>
                </c:pt>
                <c:pt idx="41724">
                  <c:v>535.3019810744094</c:v>
                </c:pt>
                <c:pt idx="41725">
                  <c:v>531.6566501056286</c:v>
                </c:pt>
                <c:pt idx="41726">
                  <c:v>527.4360044912278</c:v>
                </c:pt>
                <c:pt idx="41727">
                  <c:v>525.7003163663</c:v>
                </c:pt>
                <c:pt idx="41728">
                  <c:v>521.19323825324</c:v>
                </c:pt>
                <c:pt idx="41730">
                  <c:v>509.9229458120699</c:v>
                </c:pt>
                <c:pt idx="41731">
                  <c:v>494.7537369324396</c:v>
                </c:pt>
                <c:pt idx="41732">
                  <c:v>487.56766975671</c:v>
                </c:pt>
                <c:pt idx="41733">
                  <c:v>473.32894533558</c:v>
                </c:pt>
                <c:pt idx="41734">
                  <c:v>465.9690500239</c:v>
                </c:pt>
                <c:pt idx="41735">
                  <c:v>464.4296855726699</c:v>
                </c:pt>
                <c:pt idx="41736">
                  <c:v>459.81049218465</c:v>
                </c:pt>
                <c:pt idx="41737">
                  <c:v>457.50380946944</c:v>
                </c:pt>
                <c:pt idx="41738">
                  <c:v>461.0002973411</c:v>
                </c:pt>
                <c:pt idx="41740">
                  <c:v>455.25761884775</c:v>
                </c:pt>
                <c:pt idx="41741">
                  <c:v>458.3980348289791</c:v>
                </c:pt>
                <c:pt idx="41742">
                  <c:v>458.4848022874399</c:v>
                </c:pt>
                <c:pt idx="41743">
                  <c:v>457.2883307907599</c:v>
                </c:pt>
                <c:pt idx="41744">
                  <c:v>456.12439987429</c:v>
                </c:pt>
                <c:pt idx="41745">
                  <c:v>459.2135905466391</c:v>
                </c:pt>
                <c:pt idx="41746">
                  <c:v>458.7797025930201</c:v>
                </c:pt>
                <c:pt idx="41747">
                  <c:v>457.7886987618296</c:v>
                </c:pt>
                <c:pt idx="41748">
                  <c:v>458.65577762104</c:v>
                </c:pt>
                <c:pt idx="41749">
                  <c:v>457.23586907506</c:v>
                </c:pt>
                <c:pt idx="41750">
                  <c:v>455.55593582835</c:v>
                </c:pt>
                <c:pt idx="41751">
                  <c:v>459.8195478720199</c:v>
                </c:pt>
                <c:pt idx="41752">
                  <c:v>459.60602452098</c:v>
                </c:pt>
                <c:pt idx="41753">
                  <c:v>458.10863527997</c:v>
                </c:pt>
                <c:pt idx="41754">
                  <c:v>462.1067289913996</c:v>
                </c:pt>
                <c:pt idx="41755">
                  <c:v>457.7016549562189</c:v>
                </c:pt>
                <c:pt idx="41756">
                  <c:v>456.6604881376</c:v>
                </c:pt>
                <c:pt idx="41757">
                  <c:v>459.7005421723799</c:v>
                </c:pt>
                <c:pt idx="41758">
                  <c:v>459.427337850809</c:v>
                </c:pt>
                <c:pt idx="41759">
                  <c:v>458.06948422175</c:v>
                </c:pt>
                <c:pt idx="41760">
                  <c:v>459.7363380252388</c:v>
                </c:pt>
                <c:pt idx="41761">
                  <c:v>461.63455086289</c:v>
                </c:pt>
                <c:pt idx="41762">
                  <c:v>456.5808354718299</c:v>
                </c:pt>
                <c:pt idx="41763">
                  <c:v>454.8687940745</c:v>
                </c:pt>
                <c:pt idx="41764">
                  <c:v>459.2918882928099</c:v>
                </c:pt>
                <c:pt idx="41765">
                  <c:v>458.6036664260899</c:v>
                </c:pt>
                <c:pt idx="41766">
                  <c:v>458.1500262960701</c:v>
                </c:pt>
                <c:pt idx="41767">
                  <c:v>462.06196822262</c:v>
                </c:pt>
                <c:pt idx="41769">
                  <c:v>456.75180318203</c:v>
                </c:pt>
                <c:pt idx="41770">
                  <c:v>461.17437754075</c:v>
                </c:pt>
                <c:pt idx="41772">
                  <c:v>459.26914002331</c:v>
                </c:pt>
                <c:pt idx="41773">
                  <c:v>458.6675360916699</c:v>
                </c:pt>
                <c:pt idx="41774">
                  <c:v>461.80517773415</c:v>
                </c:pt>
                <c:pt idx="41776">
                  <c:v>456.0331247121289</c:v>
                </c:pt>
                <c:pt idx="41777">
                  <c:v>459.6786632372301</c:v>
                </c:pt>
                <c:pt idx="41778">
                  <c:v>458.5208494664699</c:v>
                </c:pt>
                <c:pt idx="41779">
                  <c:v>458.12470157195</c:v>
                </c:pt>
                <c:pt idx="41780">
                  <c:v>461.9068949713699</c:v>
                </c:pt>
                <c:pt idx="41781">
                  <c:v>461.029372288589</c:v>
                </c:pt>
                <c:pt idx="41783">
                  <c:v>459.4035936388099</c:v>
                </c:pt>
                <c:pt idx="41784">
                  <c:v>459.9967628498296</c:v>
                </c:pt>
                <c:pt idx="41785">
                  <c:v>459.092143778599</c:v>
                </c:pt>
                <c:pt idx="41786">
                  <c:v>457.69918800134</c:v>
                </c:pt>
                <c:pt idx="41787">
                  <c:v>461.318108759689</c:v>
                </c:pt>
                <c:pt idx="41789">
                  <c:v>459.5346313916999</c:v>
                </c:pt>
                <c:pt idx="41790">
                  <c:v>463.257771278499</c:v>
                </c:pt>
                <c:pt idx="41791">
                  <c:v>462.1073855762899</c:v>
                </c:pt>
                <c:pt idx="41793">
                  <c:v>461.635014285189</c:v>
                </c:pt>
                <c:pt idx="41795">
                  <c:v>459.05019853155</c:v>
                </c:pt>
                <c:pt idx="41796">
                  <c:v>457.7362462782689</c:v>
                </c:pt>
                <c:pt idx="41797">
                  <c:v>461.152356148299</c:v>
                </c:pt>
                <c:pt idx="41799">
                  <c:v>463.9599205138</c:v>
                </c:pt>
                <c:pt idx="41800">
                  <c:v>462.3314760041499</c:v>
                </c:pt>
                <c:pt idx="41801">
                  <c:v>461.94411461882</c:v>
                </c:pt>
                <c:pt idx="41805">
                  <c:v>458.29957159407</c:v>
                </c:pt>
                <c:pt idx="41806">
                  <c:v>463.33912479278</c:v>
                </c:pt>
                <c:pt idx="41807">
                  <c:v>461.20706321984</c:v>
                </c:pt>
                <c:pt idx="41809">
                  <c:v>459.93965410925</c:v>
                </c:pt>
                <c:pt idx="41810">
                  <c:v>463.19488099825</c:v>
                </c:pt>
                <c:pt idx="41811">
                  <c:v>462.06811773083</c:v>
                </c:pt>
                <c:pt idx="41815">
                  <c:v>458.6840664794301</c:v>
                </c:pt>
                <c:pt idx="41816">
                  <c:v>463.1481051985</c:v>
                </c:pt>
                <c:pt idx="41817">
                  <c:v>461.06972611958</c:v>
                </c:pt>
                <c:pt idx="41819">
                  <c:v>459.7723397857399</c:v>
                </c:pt>
                <c:pt idx="41820">
                  <c:v>463.20685571806</c:v>
                </c:pt>
                <c:pt idx="41822">
                  <c:v>458.22093964072</c:v>
                </c:pt>
                <c:pt idx="41823">
                  <c:v>462.6247316378</c:v>
                </c:pt>
                <c:pt idx="41824">
                  <c:v>461.294309703619</c:v>
                </c:pt>
                <c:pt idx="41826">
                  <c:v>463.67229121087</c:v>
                </c:pt>
                <c:pt idx="41827">
                  <c:v>462.79493616182</c:v>
                </c:pt>
                <c:pt idx="41828">
                  <c:v>461.80746422808</c:v>
                </c:pt>
                <c:pt idx="41829">
                  <c:v>457.68870037108</c:v>
                </c:pt>
                <c:pt idx="41830">
                  <c:v>461.01041135381</c:v>
                </c:pt>
                <c:pt idx="41832">
                  <c:v>458.7413561868599</c:v>
                </c:pt>
                <c:pt idx="41833">
                  <c:v>464.04393653742</c:v>
                </c:pt>
                <c:pt idx="41834">
                  <c:v>462.06269599239</c:v>
                </c:pt>
                <c:pt idx="41835">
                  <c:v>461.1020608783901</c:v>
                </c:pt>
                <c:pt idx="41836">
                  <c:v>465.2157608920899</c:v>
                </c:pt>
                <c:pt idx="41837">
                  <c:v>459.8210504135099</c:v>
                </c:pt>
                <c:pt idx="41838">
                  <c:v>459.04428819053</c:v>
                </c:pt>
                <c:pt idx="41839">
                  <c:v>462.49207055195</c:v>
                </c:pt>
                <c:pt idx="41840">
                  <c:v>461.95728301362</c:v>
                </c:pt>
                <c:pt idx="41842">
                  <c:v>459.18626461542</c:v>
                </c:pt>
                <c:pt idx="41843">
                  <c:v>463.4697507978896</c:v>
                </c:pt>
                <c:pt idx="41844">
                  <c:v>462.5401163254401</c:v>
                </c:pt>
                <c:pt idx="41848">
                  <c:v>458.06731637416</c:v>
                </c:pt>
                <c:pt idx="41849">
                  <c:v>462.51274996065</c:v>
                </c:pt>
                <c:pt idx="41850">
                  <c:v>461.17087031297</c:v>
                </c:pt>
                <c:pt idx="41852">
                  <c:v>463.73282747902</c:v>
                </c:pt>
                <c:pt idx="41853">
                  <c:v>463.3573273466699</c:v>
                </c:pt>
                <c:pt idx="41854">
                  <c:v>461.907977840129</c:v>
                </c:pt>
                <c:pt idx="41855">
                  <c:v>465.67436173136</c:v>
                </c:pt>
                <c:pt idx="41857">
                  <c:v>459.0673420652791</c:v>
                </c:pt>
                <c:pt idx="41858">
                  <c:v>458.092515487239</c:v>
                </c:pt>
                <c:pt idx="41859">
                  <c:v>461.0801466916699</c:v>
                </c:pt>
                <c:pt idx="41860">
                  <c:v>459.8560043621196</c:v>
                </c:pt>
                <c:pt idx="41861">
                  <c:v>458.82844029958</c:v>
                </c:pt>
                <c:pt idx="41862">
                  <c:v>461.75443761659</c:v>
                </c:pt>
                <c:pt idx="41864">
                  <c:v>458.4147418594901</c:v>
                </c:pt>
                <c:pt idx="41866">
                  <c:v>459.17749254009</c:v>
                </c:pt>
                <c:pt idx="41867">
                  <c:v>457.9878645766699</c:v>
                </c:pt>
                <c:pt idx="41868">
                  <c:v>407.5411445871399</c:v>
                </c:pt>
                <c:pt idx="41869">
                  <c:v>392.053912542009</c:v>
                </c:pt>
                <c:pt idx="41870">
                  <c:v>392.2271278131792</c:v>
                </c:pt>
                <c:pt idx="41871">
                  <c:v>393.08411220635</c:v>
                </c:pt>
                <c:pt idx="41872">
                  <c:v>393.95388649194</c:v>
                </c:pt>
                <c:pt idx="41873">
                  <c:v>395.4006093545599</c:v>
                </c:pt>
                <c:pt idx="41874">
                  <c:v>396.6887070483696</c:v>
                </c:pt>
                <c:pt idx="41875">
                  <c:v>408.7533190139</c:v>
                </c:pt>
                <c:pt idx="41876">
                  <c:v>416.23706367002</c:v>
                </c:pt>
                <c:pt idx="41877">
                  <c:v>426.25185983739</c:v>
                </c:pt>
                <c:pt idx="41878">
                  <c:v>441.4700635697501</c:v>
                </c:pt>
                <c:pt idx="41879">
                  <c:v>461.18252212489</c:v>
                </c:pt>
                <c:pt idx="41880">
                  <c:v>481.08528558719</c:v>
                </c:pt>
                <c:pt idx="41881">
                  <c:v>493.581507450779</c:v>
                </c:pt>
                <c:pt idx="41882">
                  <c:v>496.68283309478</c:v>
                </c:pt>
                <c:pt idx="41883">
                  <c:v>497.2111754520286</c:v>
                </c:pt>
                <c:pt idx="41884">
                  <c:v>496.77909530948</c:v>
                </c:pt>
                <c:pt idx="41885">
                  <c:v>488.84299784422</c:v>
                </c:pt>
                <c:pt idx="41886">
                  <c:v>491.4662116559599</c:v>
                </c:pt>
                <c:pt idx="41887">
                  <c:v>492.0441654579699</c:v>
                </c:pt>
                <c:pt idx="41888">
                  <c:v>499.07457717455</c:v>
                </c:pt>
                <c:pt idx="41889">
                  <c:v>504.10326218887</c:v>
                </c:pt>
                <c:pt idx="41890">
                  <c:v>501.84526562061</c:v>
                </c:pt>
                <c:pt idx="41891">
                  <c:v>498.84196849907</c:v>
                </c:pt>
                <c:pt idx="41892">
                  <c:v>495.9486370744999</c:v>
                </c:pt>
                <c:pt idx="41893">
                  <c:v>498.02788591972</c:v>
                </c:pt>
                <c:pt idx="41894">
                  <c:v>498.8919437035299</c:v>
                </c:pt>
                <c:pt idx="41895">
                  <c:v>492.5268441752899</c:v>
                </c:pt>
                <c:pt idx="41896">
                  <c:v>488.1987896621699</c:v>
                </c:pt>
                <c:pt idx="41897">
                  <c:v>484.3757941088799</c:v>
                </c:pt>
                <c:pt idx="41898">
                  <c:v>481.00765419887</c:v>
                </c:pt>
                <c:pt idx="41899">
                  <c:v>478.48838009576</c:v>
                </c:pt>
                <c:pt idx="41900">
                  <c:v>476.70986984549</c:v>
                </c:pt>
                <c:pt idx="41901">
                  <c:v>477.13891064574</c:v>
                </c:pt>
                <c:pt idx="41902">
                  <c:v>476.5267486059792</c:v>
                </c:pt>
                <c:pt idx="41903">
                  <c:v>476.34960707466</c:v>
                </c:pt>
                <c:pt idx="41904">
                  <c:v>476.70581466384</c:v>
                </c:pt>
                <c:pt idx="41905">
                  <c:v>472.9677719937501</c:v>
                </c:pt>
                <c:pt idx="41906">
                  <c:v>472.9124951116399</c:v>
                </c:pt>
                <c:pt idx="41907">
                  <c:v>472.88195157294</c:v>
                </c:pt>
                <c:pt idx="41909">
                  <c:v>468.51634461503</c:v>
                </c:pt>
                <c:pt idx="41910">
                  <c:v>465.4778712517099</c:v>
                </c:pt>
                <c:pt idx="41911">
                  <c:v>463.35965892104</c:v>
                </c:pt>
                <c:pt idx="41912">
                  <c:v>461.57167574316</c:v>
                </c:pt>
                <c:pt idx="41913">
                  <c:v>463.74215172148</c:v>
                </c:pt>
                <c:pt idx="41914">
                  <c:v>463.497329355499</c:v>
                </c:pt>
                <c:pt idx="41915">
                  <c:v>458.3235082553599</c:v>
                </c:pt>
                <c:pt idx="41916">
                  <c:v>459.961938750349</c:v>
                </c:pt>
                <c:pt idx="41918">
                  <c:v>501.8920787471788</c:v>
                </c:pt>
                <c:pt idx="41919">
                  <c:v>501.3986929771696</c:v>
                </c:pt>
                <c:pt idx="41920">
                  <c:v>499.49821081084</c:v>
                </c:pt>
                <c:pt idx="41921">
                  <c:v>498.9008654981901</c:v>
                </c:pt>
                <c:pt idx="41922">
                  <c:v>497.9956314539191</c:v>
                </c:pt>
                <c:pt idx="41923">
                  <c:v>497.3907841338303</c:v>
                </c:pt>
                <c:pt idx="41924">
                  <c:v>493.5336584527789</c:v>
                </c:pt>
                <c:pt idx="41925">
                  <c:v>504.4810567571982</c:v>
                </c:pt>
                <c:pt idx="41926">
                  <c:v>501.9512547998</c:v>
                </c:pt>
                <c:pt idx="41928">
                  <c:v>499.1398100945501</c:v>
                </c:pt>
                <c:pt idx="41929">
                  <c:v>503.4940061596299</c:v>
                </c:pt>
                <c:pt idx="41930">
                  <c:v>503.959308117279</c:v>
                </c:pt>
                <c:pt idx="41931">
                  <c:v>507.52432015672</c:v>
                </c:pt>
                <c:pt idx="41932">
                  <c:v>515.76118466199</c:v>
                </c:pt>
                <c:pt idx="41933">
                  <c:v>517.57282290698</c:v>
                </c:pt>
                <c:pt idx="41934">
                  <c:v>522.38267736189</c:v>
                </c:pt>
                <c:pt idx="41935">
                  <c:v>531.8909947181401</c:v>
                </c:pt>
                <c:pt idx="41936">
                  <c:v>544.0854300409201</c:v>
                </c:pt>
                <c:pt idx="41937">
                  <c:v>545.38868165126</c:v>
                </c:pt>
                <c:pt idx="41938">
                  <c:v>541.7675449890801</c:v>
                </c:pt>
                <c:pt idx="41939">
                  <c:v>546.0270535952384</c:v>
                </c:pt>
                <c:pt idx="41940">
                  <c:v>545.11444037335</c:v>
                </c:pt>
                <c:pt idx="41941">
                  <c:v>543.83913257531</c:v>
                </c:pt>
                <c:pt idx="41942">
                  <c:v>546.77381986656</c:v>
                </c:pt>
                <c:pt idx="41943">
                  <c:v>541.70418610847</c:v>
                </c:pt>
                <c:pt idx="41944">
                  <c:v>539.2485640841294</c:v>
                </c:pt>
                <c:pt idx="41945">
                  <c:v>539.3318213537387</c:v>
                </c:pt>
                <c:pt idx="41946">
                  <c:v>543.72451924856</c:v>
                </c:pt>
                <c:pt idx="41947">
                  <c:v>542.3599081705701</c:v>
                </c:pt>
                <c:pt idx="41948">
                  <c:v>541.8289417149589</c:v>
                </c:pt>
                <c:pt idx="41949">
                  <c:v>545.72432040336</c:v>
                </c:pt>
                <c:pt idx="41950">
                  <c:v>544.50058426714</c:v>
                </c:pt>
                <c:pt idx="41951">
                  <c:v>538.1170672457188</c:v>
                </c:pt>
                <c:pt idx="41952">
                  <c:v>541.3697098492601</c:v>
                </c:pt>
                <c:pt idx="41953">
                  <c:v>542.0633153001</c:v>
                </c:pt>
                <c:pt idx="41954">
                  <c:v>541.69543528934</c:v>
                </c:pt>
                <c:pt idx="41955">
                  <c:v>541.05983251315</c:v>
                </c:pt>
                <c:pt idx="41956">
                  <c:v>544.75727895819</c:v>
                </c:pt>
                <c:pt idx="41958">
                  <c:v>537.8629521470789</c:v>
                </c:pt>
                <c:pt idx="41959">
                  <c:v>541.90767190711</c:v>
                </c:pt>
                <c:pt idx="41960">
                  <c:v>541.69395172842</c:v>
                </c:pt>
                <c:pt idx="41962">
                  <c:v>545.0697961174001</c:v>
                </c:pt>
                <c:pt idx="41963">
                  <c:v>542.76657224199</c:v>
                </c:pt>
                <c:pt idx="41964">
                  <c:v>534.85858332917</c:v>
                </c:pt>
                <c:pt idx="41965">
                  <c:v>535.3228363390201</c:v>
                </c:pt>
                <c:pt idx="41966">
                  <c:v>537.28540097933</c:v>
                </c:pt>
                <c:pt idx="41967">
                  <c:v>536.8709689227001</c:v>
                </c:pt>
                <c:pt idx="41968">
                  <c:v>533.64367092216</c:v>
                </c:pt>
                <c:pt idx="41969">
                  <c:v>539.4620559770699</c:v>
                </c:pt>
                <c:pt idx="41970">
                  <c:v>536.1541823227799</c:v>
                </c:pt>
                <c:pt idx="41971">
                  <c:v>532.18544216133</c:v>
                </c:pt>
                <c:pt idx="41972">
                  <c:v>536.11478058972</c:v>
                </c:pt>
                <c:pt idx="41973">
                  <c:v>529.5175463663</c:v>
                </c:pt>
                <c:pt idx="41974">
                  <c:v>527.31467529639</c:v>
                </c:pt>
                <c:pt idx="41975">
                  <c:v>529.97620856766</c:v>
                </c:pt>
                <c:pt idx="41976">
                  <c:v>528.6029047013001</c:v>
                </c:pt>
                <c:pt idx="41977">
                  <c:v>527.0208360057094</c:v>
                </c:pt>
                <c:pt idx="41978">
                  <c:v>532.42879363623</c:v>
                </c:pt>
                <c:pt idx="41979">
                  <c:v>529.15950347749</c:v>
                </c:pt>
                <c:pt idx="41980">
                  <c:v>525.580821127</c:v>
                </c:pt>
                <c:pt idx="41981">
                  <c:v>525.0651881922278</c:v>
                </c:pt>
                <c:pt idx="41982">
                  <c:v>529.42343143173</c:v>
                </c:pt>
                <c:pt idx="41983">
                  <c:v>526.57525650559</c:v>
                </c:pt>
                <c:pt idx="41984">
                  <c:v>526.69171157036</c:v>
                </c:pt>
                <c:pt idx="41985">
                  <c:v>529.9374417738701</c:v>
                </c:pt>
                <c:pt idx="41987">
                  <c:v>526.51902353016</c:v>
                </c:pt>
                <c:pt idx="41988">
                  <c:v>531.5627694492189</c:v>
                </c:pt>
                <c:pt idx="41989">
                  <c:v>529.1717665442</c:v>
                </c:pt>
                <c:pt idx="41990">
                  <c:v>528.5729053123</c:v>
                </c:pt>
                <c:pt idx="41991">
                  <c:v>535.19455916523</c:v>
                </c:pt>
                <c:pt idx="41992">
                  <c:v>532.92668555254</c:v>
                </c:pt>
                <c:pt idx="41993">
                  <c:v>531.8312479551089</c:v>
                </c:pt>
                <c:pt idx="41994">
                  <c:v>534.92909051532</c:v>
                </c:pt>
                <c:pt idx="41995">
                  <c:v>529.91183851148</c:v>
                </c:pt>
                <c:pt idx="41996">
                  <c:v>533.39272774635</c:v>
                </c:pt>
                <c:pt idx="41997">
                  <c:v>532.0605587747087</c:v>
                </c:pt>
                <c:pt idx="41998">
                  <c:v>537.92507201028</c:v>
                </c:pt>
                <c:pt idx="41999">
                  <c:v>542.68935645355</c:v>
                </c:pt>
                <c:pt idx="42000">
                  <c:v>544.94273167402</c:v>
                </c:pt>
                <c:pt idx="42001">
                  <c:v>552.9363262004089</c:v>
                </c:pt>
                <c:pt idx="42002">
                  <c:v>551.0232418941189</c:v>
                </c:pt>
                <c:pt idx="42003">
                  <c:v>547.2206690644994</c:v>
                </c:pt>
                <c:pt idx="42005">
                  <c:v>545.60863525196</c:v>
                </c:pt>
                <c:pt idx="42007">
                  <c:v>535.9412039121501</c:v>
                </c:pt>
                <c:pt idx="42008">
                  <c:v>538.1269154392401</c:v>
                </c:pt>
                <c:pt idx="42009">
                  <c:v>535.21693066246</c:v>
                </c:pt>
                <c:pt idx="42010">
                  <c:v>529.72340912975</c:v>
                </c:pt>
                <c:pt idx="42011">
                  <c:v>532.7353618880201</c:v>
                </c:pt>
                <c:pt idx="42012">
                  <c:v>529.8035249450094</c:v>
                </c:pt>
                <c:pt idx="42013">
                  <c:v>523.9219272774001</c:v>
                </c:pt>
                <c:pt idx="42014">
                  <c:v>525.67483231464</c:v>
                </c:pt>
                <c:pt idx="42015">
                  <c:v>523.33967805973</c:v>
                </c:pt>
                <c:pt idx="42016">
                  <c:v>519.24535407542</c:v>
                </c:pt>
                <c:pt idx="42017">
                  <c:v>524.61183623687</c:v>
                </c:pt>
                <c:pt idx="42018">
                  <c:v>524.6392652943894</c:v>
                </c:pt>
                <c:pt idx="42019">
                  <c:v>524.6681755549901</c:v>
                </c:pt>
                <c:pt idx="42020">
                  <c:v>526.0367133669</c:v>
                </c:pt>
                <c:pt idx="42021">
                  <c:v>529.47001871033</c:v>
                </c:pt>
                <c:pt idx="42022">
                  <c:v>523.44074870755</c:v>
                </c:pt>
                <c:pt idx="42023">
                  <c:v>512.9856241462601</c:v>
                </c:pt>
                <c:pt idx="42024">
                  <c:v>497.9581518868991</c:v>
                </c:pt>
                <c:pt idx="42025">
                  <c:v>481.5259656401</c:v>
                </c:pt>
                <c:pt idx="42026">
                  <c:v>468.8553719489191</c:v>
                </c:pt>
                <c:pt idx="42027">
                  <c:v>466.44558014011</c:v>
                </c:pt>
                <c:pt idx="42029">
                  <c:v>456.7721948880196</c:v>
                </c:pt>
                <c:pt idx="42030">
                  <c:v>458.0141427877101</c:v>
                </c:pt>
                <c:pt idx="42031">
                  <c:v>455.82364275394</c:v>
                </c:pt>
                <c:pt idx="42033">
                  <c:v>449.5657728418199</c:v>
                </c:pt>
                <c:pt idx="42034">
                  <c:v>453.48714009378</c:v>
                </c:pt>
                <c:pt idx="42035">
                  <c:v>452.7357842115499</c:v>
                </c:pt>
                <c:pt idx="42036">
                  <c:v>452.31225584694</c:v>
                </c:pt>
                <c:pt idx="42037">
                  <c:v>456.0863683245699</c:v>
                </c:pt>
                <c:pt idx="42038">
                  <c:v>451.1556769937</c:v>
                </c:pt>
                <c:pt idx="42040">
                  <c:v>454.24519106357</c:v>
                </c:pt>
                <c:pt idx="42041">
                  <c:v>453.9885772356989</c:v>
                </c:pt>
                <c:pt idx="42042">
                  <c:v>452.41478829046</c:v>
                </c:pt>
                <c:pt idx="42043">
                  <c:v>455.5550337017899</c:v>
                </c:pt>
                <c:pt idx="42044">
                  <c:v>452.0257623403</c:v>
                </c:pt>
                <c:pt idx="42046">
                  <c:v>454.44243159395</c:v>
                </c:pt>
                <c:pt idx="42047">
                  <c:v>453.5564206435999</c:v>
                </c:pt>
                <c:pt idx="42048">
                  <c:v>451.7762364834891</c:v>
                </c:pt>
                <c:pt idx="42049">
                  <c:v>456.507137789089</c:v>
                </c:pt>
                <c:pt idx="42050">
                  <c:v>454.9761465480984</c:v>
                </c:pt>
                <c:pt idx="42051">
                  <c:v>453.3343533829</c:v>
                </c:pt>
                <c:pt idx="42052">
                  <c:v>453.8423023385899</c:v>
                </c:pt>
                <c:pt idx="42053">
                  <c:v>452.7536332075096</c:v>
                </c:pt>
                <c:pt idx="42054">
                  <c:v>451.953105980269</c:v>
                </c:pt>
                <c:pt idx="42056">
                  <c:v>454.79506291882</c:v>
                </c:pt>
                <c:pt idx="42057">
                  <c:v>453.595636986019</c:v>
                </c:pt>
                <c:pt idx="42058">
                  <c:v>453.03248471082</c:v>
                </c:pt>
                <c:pt idx="42059">
                  <c:v>454.10899637924</c:v>
                </c:pt>
                <c:pt idx="42060">
                  <c:v>456.03127337616</c:v>
                </c:pt>
                <c:pt idx="42061">
                  <c:v>459.80885768206</c:v>
                </c:pt>
                <c:pt idx="42062">
                  <c:v>467.8165285603599</c:v>
                </c:pt>
                <c:pt idx="42063">
                  <c:v>483.6396534645</c:v>
                </c:pt>
                <c:pt idx="42066">
                  <c:v>527.2182284346501</c:v>
                </c:pt>
                <c:pt idx="42067">
                  <c:v>535.1247126153601</c:v>
                </c:pt>
                <c:pt idx="42068">
                  <c:v>539.64977994866</c:v>
                </c:pt>
                <c:pt idx="42069">
                  <c:v>544.25354537137</c:v>
                </c:pt>
                <c:pt idx="42070">
                  <c:v>538.82778394618</c:v>
                </c:pt>
                <c:pt idx="42071">
                  <c:v>524.9514928634184</c:v>
                </c:pt>
                <c:pt idx="42072">
                  <c:v>503.8973752158199</c:v>
                </c:pt>
                <c:pt idx="42073">
                  <c:v>491.34302348243</c:v>
                </c:pt>
                <c:pt idx="42074">
                  <c:v>476.8552923920901</c:v>
                </c:pt>
                <c:pt idx="42075">
                  <c:v>466.7059952818896</c:v>
                </c:pt>
                <c:pt idx="42076">
                  <c:v>462.2958675510699</c:v>
                </c:pt>
                <c:pt idx="42077">
                  <c:v>456.64185213363</c:v>
                </c:pt>
                <c:pt idx="42078">
                  <c:v>453.50448265952</c:v>
                </c:pt>
                <c:pt idx="42079">
                  <c:v>452.78890143373</c:v>
                </c:pt>
                <c:pt idx="42080">
                  <c:v>451.675018202619</c:v>
                </c:pt>
                <c:pt idx="42082">
                  <c:v>454.98720911489</c:v>
                </c:pt>
                <c:pt idx="42083">
                  <c:v>453.3593970886499</c:v>
                </c:pt>
                <c:pt idx="42084">
                  <c:v>452.4897037696599</c:v>
                </c:pt>
                <c:pt idx="42085">
                  <c:v>452.2226661918</c:v>
                </c:pt>
                <c:pt idx="42086">
                  <c:v>451.3739906790201</c:v>
                </c:pt>
                <c:pt idx="42087">
                  <c:v>449.9907658750199</c:v>
                </c:pt>
                <c:pt idx="42088">
                  <c:v>454.0515661626599</c:v>
                </c:pt>
                <c:pt idx="42089">
                  <c:v>451.9956395287599</c:v>
                </c:pt>
                <c:pt idx="42090">
                  <c:v>451.18578682597</c:v>
                </c:pt>
                <c:pt idx="42091">
                  <c:v>454.9764900333201</c:v>
                </c:pt>
                <c:pt idx="42092">
                  <c:v>449.894123975579</c:v>
                </c:pt>
                <c:pt idx="42094">
                  <c:v>449.00202728745</c:v>
                </c:pt>
                <c:pt idx="42095">
                  <c:v>452.32875078361</c:v>
                </c:pt>
                <c:pt idx="42096">
                  <c:v>451.55953036092</c:v>
                </c:pt>
                <c:pt idx="42098">
                  <c:v>454.49394019844</c:v>
                </c:pt>
                <c:pt idx="42099">
                  <c:v>453.0382688615789</c:v>
                </c:pt>
                <c:pt idx="42100">
                  <c:v>448.8874149813699</c:v>
                </c:pt>
                <c:pt idx="42101">
                  <c:v>451.74342253061</c:v>
                </c:pt>
                <c:pt idx="42103">
                  <c:v>449.98957515666</c:v>
                </c:pt>
                <c:pt idx="42104">
                  <c:v>448.916384661619</c:v>
                </c:pt>
                <c:pt idx="42105">
                  <c:v>453.00750533156</c:v>
                </c:pt>
                <c:pt idx="42106">
                  <c:v>451.84318098284</c:v>
                </c:pt>
                <c:pt idx="42107">
                  <c:v>446.73247267115</c:v>
                </c:pt>
                <c:pt idx="42110">
                  <c:v>449.497936420089</c:v>
                </c:pt>
                <c:pt idx="42112">
                  <c:v>451.41340925573</c:v>
                </c:pt>
                <c:pt idx="42113">
                  <c:v>451.7751226970699</c:v>
                </c:pt>
                <c:pt idx="42114">
                  <c:v>445.896314147859</c:v>
                </c:pt>
                <c:pt idx="42115">
                  <c:v>449.62124502579</c:v>
                </c:pt>
                <c:pt idx="42116">
                  <c:v>449.6334165036199</c:v>
                </c:pt>
                <c:pt idx="42117">
                  <c:v>448.80940411286</c:v>
                </c:pt>
                <c:pt idx="42118">
                  <c:v>451.408599121079</c:v>
                </c:pt>
                <c:pt idx="42280">
                  <c:v>318.819233471589</c:v>
                </c:pt>
                <c:pt idx="42281">
                  <c:v>421.38526965811</c:v>
                </c:pt>
                <c:pt idx="42282">
                  <c:v>442.7965143017191</c:v>
                </c:pt>
                <c:pt idx="42285">
                  <c:v>442.5116470045</c:v>
                </c:pt>
                <c:pt idx="42286">
                  <c:v>441.38120093905</c:v>
                </c:pt>
                <c:pt idx="42287">
                  <c:v>444.8575365538501</c:v>
                </c:pt>
                <c:pt idx="42288">
                  <c:v>443.8468659136801</c:v>
                </c:pt>
                <c:pt idx="42289">
                  <c:v>446.3488531704001</c:v>
                </c:pt>
                <c:pt idx="42290">
                  <c:v>445.05603861353</c:v>
                </c:pt>
                <c:pt idx="42291">
                  <c:v>443.6018791449</c:v>
                </c:pt>
                <c:pt idx="42292">
                  <c:v>444.12077567005</c:v>
                </c:pt>
                <c:pt idx="42293">
                  <c:v>441.2054966582292</c:v>
                </c:pt>
                <c:pt idx="42294">
                  <c:v>439.880772568249</c:v>
                </c:pt>
                <c:pt idx="42295">
                  <c:v>442.85963528837</c:v>
                </c:pt>
                <c:pt idx="42296">
                  <c:v>441.39248614518</c:v>
                </c:pt>
                <c:pt idx="42297">
                  <c:v>444.94234261631</c:v>
                </c:pt>
                <c:pt idx="42298">
                  <c:v>442.64406354416</c:v>
                </c:pt>
                <c:pt idx="42299">
                  <c:v>442.1571095088099</c:v>
                </c:pt>
                <c:pt idx="42300">
                  <c:v>445.21049512877</c:v>
                </c:pt>
                <c:pt idx="42301">
                  <c:v>443.50768646296</c:v>
                </c:pt>
                <c:pt idx="42302">
                  <c:v>444.3578226145</c:v>
                </c:pt>
                <c:pt idx="42303">
                  <c:v>441.9164862783396</c:v>
                </c:pt>
                <c:pt idx="42305">
                  <c:v>445.1314641151</c:v>
                </c:pt>
                <c:pt idx="42306">
                  <c:v>444.9540546642201</c:v>
                </c:pt>
                <c:pt idx="42307">
                  <c:v>442.9716164922287</c:v>
                </c:pt>
                <c:pt idx="42308">
                  <c:v>446.29592333525</c:v>
                </c:pt>
                <c:pt idx="42309">
                  <c:v>445.2639159374791</c:v>
                </c:pt>
                <c:pt idx="42310">
                  <c:v>444.3012559284196</c:v>
                </c:pt>
                <c:pt idx="42311">
                  <c:v>443.28986017612</c:v>
                </c:pt>
                <c:pt idx="42312">
                  <c:v>442.08378301573</c:v>
                </c:pt>
                <c:pt idx="42313">
                  <c:v>445.3840772861896</c:v>
                </c:pt>
                <c:pt idx="42314">
                  <c:v>444.08069863394</c:v>
                </c:pt>
                <c:pt idx="42315">
                  <c:v>446.7697103623699</c:v>
                </c:pt>
                <c:pt idx="42316">
                  <c:v>445.556751925989</c:v>
                </c:pt>
                <c:pt idx="42317">
                  <c:v>443.49606080284</c:v>
                </c:pt>
                <c:pt idx="42318">
                  <c:v>447.12213819409</c:v>
                </c:pt>
                <c:pt idx="42319">
                  <c:v>445.35833309105</c:v>
                </c:pt>
                <c:pt idx="42320">
                  <c:v>445.3931742402388</c:v>
                </c:pt>
                <c:pt idx="42321">
                  <c:v>444.2593151261099</c:v>
                </c:pt>
                <c:pt idx="42322">
                  <c:v>442.5796245143801</c:v>
                </c:pt>
                <c:pt idx="42323">
                  <c:v>446.0503257679296</c:v>
                </c:pt>
                <c:pt idx="42324">
                  <c:v>444.727718004139</c:v>
                </c:pt>
                <c:pt idx="42325">
                  <c:v>442.911192552829</c:v>
                </c:pt>
                <c:pt idx="42326">
                  <c:v>446.03249065786</c:v>
                </c:pt>
                <c:pt idx="42327">
                  <c:v>443.9997947576189</c:v>
                </c:pt>
                <c:pt idx="42328">
                  <c:v>446.9745505161699</c:v>
                </c:pt>
                <c:pt idx="42329">
                  <c:v>445.601774158219</c:v>
                </c:pt>
                <c:pt idx="42330">
                  <c:v>446.66540677259</c:v>
                </c:pt>
                <c:pt idx="42331">
                  <c:v>445.7004816253</c:v>
                </c:pt>
                <c:pt idx="42332">
                  <c:v>443.0730378052891</c:v>
                </c:pt>
                <c:pt idx="42333">
                  <c:v>445.9287688266791</c:v>
                </c:pt>
                <c:pt idx="42334">
                  <c:v>445.3966197839299</c:v>
                </c:pt>
                <c:pt idx="42335">
                  <c:v>443.63584119632</c:v>
                </c:pt>
                <c:pt idx="42336">
                  <c:v>446.74532037548</c:v>
                </c:pt>
                <c:pt idx="42337">
                  <c:v>444.93569163213</c:v>
                </c:pt>
                <c:pt idx="42338">
                  <c:v>448.9598769709899</c:v>
                </c:pt>
                <c:pt idx="42339">
                  <c:v>448.0093674284792</c:v>
                </c:pt>
                <c:pt idx="42340">
                  <c:v>445.60914477001</c:v>
                </c:pt>
                <c:pt idx="42341">
                  <c:v>449.09975133486</c:v>
                </c:pt>
                <c:pt idx="42342">
                  <c:v>447.59998477715</c:v>
                </c:pt>
                <c:pt idx="42343">
                  <c:v>447.068933009179</c:v>
                </c:pt>
                <c:pt idx="42344">
                  <c:v>445.8613450110996</c:v>
                </c:pt>
                <c:pt idx="42345">
                  <c:v>444.826913808799</c:v>
                </c:pt>
                <c:pt idx="42346">
                  <c:v>447.15433338985</c:v>
                </c:pt>
                <c:pt idx="42347">
                  <c:v>446.37393443407</c:v>
                </c:pt>
                <c:pt idx="42348">
                  <c:v>444.6595493504301</c:v>
                </c:pt>
                <c:pt idx="42349">
                  <c:v>447.9062390540891</c:v>
                </c:pt>
                <c:pt idx="42350">
                  <c:v>446.5088634744999</c:v>
                </c:pt>
                <c:pt idx="42352">
                  <c:v>448.4857296694996</c:v>
                </c:pt>
                <c:pt idx="42353">
                  <c:v>445.3104700325501</c:v>
                </c:pt>
                <c:pt idx="42354">
                  <c:v>446.5609643749201</c:v>
                </c:pt>
                <c:pt idx="42355">
                  <c:v>445.20741243361</c:v>
                </c:pt>
                <c:pt idx="42356">
                  <c:v>448.5377373656291</c:v>
                </c:pt>
                <c:pt idx="42357">
                  <c:v>446.67689332251</c:v>
                </c:pt>
                <c:pt idx="42358">
                  <c:v>445.61226963971</c:v>
                </c:pt>
                <c:pt idx="42359">
                  <c:v>447.8206755622192</c:v>
                </c:pt>
                <c:pt idx="42360">
                  <c:v>446.705619975129</c:v>
                </c:pt>
                <c:pt idx="42361">
                  <c:v>449.53260700915</c:v>
                </c:pt>
                <c:pt idx="42362">
                  <c:v>446.5375234572785</c:v>
                </c:pt>
                <c:pt idx="42363">
                  <c:v>447.14409342132</c:v>
                </c:pt>
                <c:pt idx="42364">
                  <c:v>447.37955101348</c:v>
                </c:pt>
                <c:pt idx="42365">
                  <c:v>446.0886679987699</c:v>
                </c:pt>
                <c:pt idx="42366">
                  <c:v>447.8726263194701</c:v>
                </c:pt>
                <c:pt idx="42367">
                  <c:v>446.64234017757</c:v>
                </c:pt>
                <c:pt idx="42368">
                  <c:v>447.9435888891</c:v>
                </c:pt>
                <c:pt idx="42370">
                  <c:v>449.26232023069</c:v>
                </c:pt>
                <c:pt idx="42371">
                  <c:v>451.8677708872899</c:v>
                </c:pt>
                <c:pt idx="42372">
                  <c:v>449.723288598109</c:v>
                </c:pt>
                <c:pt idx="42373">
                  <c:v>448.65035170486</c:v>
                </c:pt>
                <c:pt idx="42375">
                  <c:v>448.83059452314</c:v>
                </c:pt>
                <c:pt idx="42376">
                  <c:v>451.71505585963</c:v>
                </c:pt>
                <c:pt idx="42377">
                  <c:v>449.8259891469501</c:v>
                </c:pt>
                <c:pt idx="42378">
                  <c:v>448.111014528249</c:v>
                </c:pt>
                <c:pt idx="42379">
                  <c:v>451.537365964619</c:v>
                </c:pt>
                <c:pt idx="42380">
                  <c:v>449.2027717099999</c:v>
                </c:pt>
                <c:pt idx="42383">
                  <c:v>448.72745953373</c:v>
                </c:pt>
                <c:pt idx="42384">
                  <c:v>453.7373309626085</c:v>
                </c:pt>
                <c:pt idx="42385">
                  <c:v>453.86076882638</c:v>
                </c:pt>
                <c:pt idx="42386">
                  <c:v>455.5138359898</c:v>
                </c:pt>
                <c:pt idx="42387">
                  <c:v>461.44937807524</c:v>
                </c:pt>
                <c:pt idx="42389">
                  <c:v>489.6592230231001</c:v>
                </c:pt>
                <c:pt idx="42390">
                  <c:v>505.94227380067</c:v>
                </c:pt>
                <c:pt idx="42391">
                  <c:v>519.49509312707</c:v>
                </c:pt>
                <c:pt idx="42392">
                  <c:v>529.22323693824</c:v>
                </c:pt>
                <c:pt idx="42393">
                  <c:v>531.53343586329</c:v>
                </c:pt>
                <c:pt idx="42395">
                  <c:v>524.93646436823</c:v>
                </c:pt>
                <c:pt idx="42396">
                  <c:v>522.17254671113</c:v>
                </c:pt>
                <c:pt idx="42397">
                  <c:v>527.55383018747</c:v>
                </c:pt>
                <c:pt idx="42398">
                  <c:v>531.88697352991</c:v>
                </c:pt>
                <c:pt idx="42399">
                  <c:v>533.04329860959</c:v>
                </c:pt>
                <c:pt idx="42400">
                  <c:v>528.41736057102</c:v>
                </c:pt>
                <c:pt idx="42401">
                  <c:v>527.40610074636</c:v>
                </c:pt>
                <c:pt idx="42402">
                  <c:v>534.64748553267</c:v>
                </c:pt>
                <c:pt idx="42403">
                  <c:v>533.11831081334</c:v>
                </c:pt>
                <c:pt idx="42405">
                  <c:v>524.90329005518</c:v>
                </c:pt>
                <c:pt idx="42406">
                  <c:v>526.2200277884187</c:v>
                </c:pt>
                <c:pt idx="42407">
                  <c:v>533.6608544532294</c:v>
                </c:pt>
                <c:pt idx="42408">
                  <c:v>536.0375601601394</c:v>
                </c:pt>
                <c:pt idx="42409">
                  <c:v>535.38182513726</c:v>
                </c:pt>
                <c:pt idx="42410">
                  <c:v>538.81989525751</c:v>
                </c:pt>
                <c:pt idx="42411">
                  <c:v>535.50013847131</c:v>
                </c:pt>
                <c:pt idx="42412">
                  <c:v>537.76844872928</c:v>
                </c:pt>
                <c:pt idx="42413">
                  <c:v>536.8608828224183</c:v>
                </c:pt>
                <c:pt idx="42414">
                  <c:v>536.66894125365</c:v>
                </c:pt>
                <c:pt idx="42415">
                  <c:v>543.3425720148994</c:v>
                </c:pt>
                <c:pt idx="42416">
                  <c:v>545.10513140688</c:v>
                </c:pt>
                <c:pt idx="42417">
                  <c:v>549.21884086427</c:v>
                </c:pt>
                <c:pt idx="42418">
                  <c:v>551.8585144434078</c:v>
                </c:pt>
                <c:pt idx="42419">
                  <c:v>548.1382344154894</c:v>
                </c:pt>
                <c:pt idx="42420">
                  <c:v>551.37079796305</c:v>
                </c:pt>
                <c:pt idx="42421">
                  <c:v>543.9864239334394</c:v>
                </c:pt>
                <c:pt idx="42422">
                  <c:v>545.3311592262694</c:v>
                </c:pt>
                <c:pt idx="42424">
                  <c:v>536.27539493914</c:v>
                </c:pt>
                <c:pt idx="42425">
                  <c:v>538.9361332053201</c:v>
                </c:pt>
                <c:pt idx="42426">
                  <c:v>536.05590595449</c:v>
                </c:pt>
                <c:pt idx="42427">
                  <c:v>539.13534582381</c:v>
                </c:pt>
                <c:pt idx="42428">
                  <c:v>535.64738707704</c:v>
                </c:pt>
                <c:pt idx="42429">
                  <c:v>528.00607394473</c:v>
                </c:pt>
                <c:pt idx="42430">
                  <c:v>522.7315338184601</c:v>
                </c:pt>
                <c:pt idx="42431">
                  <c:v>511.1306619460896</c:v>
                </c:pt>
                <c:pt idx="42433">
                  <c:v>509.31442667902</c:v>
                </c:pt>
                <c:pt idx="42434">
                  <c:v>507.07761943383</c:v>
                </c:pt>
                <c:pt idx="42435">
                  <c:v>509.586223017489</c:v>
                </c:pt>
                <c:pt idx="42436">
                  <c:v>506.0336252747401</c:v>
                </c:pt>
                <c:pt idx="42438">
                  <c:v>497.3574877681899</c:v>
                </c:pt>
                <c:pt idx="42440">
                  <c:v>486.020194728669</c:v>
                </c:pt>
                <c:pt idx="42441">
                  <c:v>478.87615482942</c:v>
                </c:pt>
                <c:pt idx="42442">
                  <c:v>469.791584845689</c:v>
                </c:pt>
                <c:pt idx="42443">
                  <c:v>465.86156889161</c:v>
                </c:pt>
                <c:pt idx="42444">
                  <c:v>458.41763664386</c:v>
                </c:pt>
                <c:pt idx="42445">
                  <c:v>459.8651457127</c:v>
                </c:pt>
                <c:pt idx="42446">
                  <c:v>457.263919425919</c:v>
                </c:pt>
                <c:pt idx="42447">
                  <c:v>455.10485625933</c:v>
                </c:pt>
                <c:pt idx="42448">
                  <c:v>458.9948313285796</c:v>
                </c:pt>
                <c:pt idx="42449">
                  <c:v>456.9751479873491</c:v>
                </c:pt>
                <c:pt idx="42450">
                  <c:v>455.43234963724</c:v>
                </c:pt>
                <c:pt idx="42451">
                  <c:v>454.977117696579</c:v>
                </c:pt>
                <c:pt idx="42452">
                  <c:v>452.77882193105</c:v>
                </c:pt>
                <c:pt idx="42453">
                  <c:v>457.688599002099</c:v>
                </c:pt>
                <c:pt idx="42454">
                  <c:v>455.58416563532</c:v>
                </c:pt>
                <c:pt idx="42455">
                  <c:v>454.2234979398796</c:v>
                </c:pt>
                <c:pt idx="42456">
                  <c:v>457.2633017318099</c:v>
                </c:pt>
                <c:pt idx="42457">
                  <c:v>455.9280593922389</c:v>
                </c:pt>
                <c:pt idx="42458">
                  <c:v>459.35280958133</c:v>
                </c:pt>
                <c:pt idx="42459">
                  <c:v>457.9154966262499</c:v>
                </c:pt>
                <c:pt idx="42460">
                  <c:v>456.30758387082</c:v>
                </c:pt>
                <c:pt idx="42461">
                  <c:v>459.50564222247</c:v>
                </c:pt>
                <c:pt idx="42462">
                  <c:v>454.10065365023</c:v>
                </c:pt>
                <c:pt idx="42463">
                  <c:v>458.2578378931301</c:v>
                </c:pt>
                <c:pt idx="42464">
                  <c:v>456.90667542272</c:v>
                </c:pt>
                <c:pt idx="42465">
                  <c:v>454.57491801046</c:v>
                </c:pt>
                <c:pt idx="42466">
                  <c:v>458.11785278988</c:v>
                </c:pt>
                <c:pt idx="42467">
                  <c:v>456.2364204721887</c:v>
                </c:pt>
                <c:pt idx="42468">
                  <c:v>458.9522184022887</c:v>
                </c:pt>
                <c:pt idx="42469">
                  <c:v>458.33797076243</c:v>
                </c:pt>
                <c:pt idx="42470">
                  <c:v>457.300075748929</c:v>
                </c:pt>
                <c:pt idx="42472">
                  <c:v>456.98765818738</c:v>
                </c:pt>
                <c:pt idx="42473">
                  <c:v>458.4765524462182</c:v>
                </c:pt>
                <c:pt idx="42474">
                  <c:v>456.95706135809</c:v>
                </c:pt>
                <c:pt idx="42475">
                  <c:v>455.27526780539</c:v>
                </c:pt>
                <c:pt idx="42476">
                  <c:v>459.15969836213</c:v>
                </c:pt>
                <c:pt idx="42477">
                  <c:v>457.05766981829</c:v>
                </c:pt>
                <c:pt idx="42478">
                  <c:v>455.16938680941</c:v>
                </c:pt>
                <c:pt idx="42479">
                  <c:v>458.84559534176</c:v>
                </c:pt>
                <c:pt idx="42480">
                  <c:v>457.473906776879</c:v>
                </c:pt>
                <c:pt idx="42481">
                  <c:v>461.19202748341</c:v>
                </c:pt>
                <c:pt idx="42482">
                  <c:v>455.80289714251</c:v>
                </c:pt>
                <c:pt idx="42483">
                  <c:v>454.0588051201</c:v>
                </c:pt>
                <c:pt idx="42484">
                  <c:v>456.928435729279</c:v>
                </c:pt>
                <c:pt idx="42485">
                  <c:v>456.98894412481</c:v>
                </c:pt>
                <c:pt idx="42486">
                  <c:v>455.080933647639</c:v>
                </c:pt>
                <c:pt idx="42487">
                  <c:v>459.20663962803</c:v>
                </c:pt>
                <c:pt idx="42488">
                  <c:v>456.954295902699</c:v>
                </c:pt>
                <c:pt idx="42490">
                  <c:v>459.235546827609</c:v>
                </c:pt>
                <c:pt idx="42491">
                  <c:v>457.5949065981599</c:v>
                </c:pt>
                <c:pt idx="42492">
                  <c:v>457.59837589916</c:v>
                </c:pt>
                <c:pt idx="42493">
                  <c:v>455.4091957184891</c:v>
                </c:pt>
                <c:pt idx="42494">
                  <c:v>454.6655003204001</c:v>
                </c:pt>
                <c:pt idx="42495">
                  <c:v>458.87103718452</c:v>
                </c:pt>
                <c:pt idx="42496">
                  <c:v>457.0166696708999</c:v>
                </c:pt>
                <c:pt idx="42497">
                  <c:v>455.8485746795301</c:v>
                </c:pt>
                <c:pt idx="42498">
                  <c:v>458.70346249611</c:v>
                </c:pt>
                <c:pt idx="42499">
                  <c:v>458.0346462712996</c:v>
                </c:pt>
                <c:pt idx="42500">
                  <c:v>456.54328286707</c:v>
                </c:pt>
                <c:pt idx="42502">
                  <c:v>459.01470672369</c:v>
                </c:pt>
                <c:pt idx="42503">
                  <c:v>454.34418332343</c:v>
                </c:pt>
                <c:pt idx="42504">
                  <c:v>457.76354200741</c:v>
                </c:pt>
                <c:pt idx="42505">
                  <c:v>456.65694093907</c:v>
                </c:pt>
                <c:pt idx="42506">
                  <c:v>459.6859373056791</c:v>
                </c:pt>
                <c:pt idx="42507">
                  <c:v>457.48874262193</c:v>
                </c:pt>
                <c:pt idx="42508">
                  <c:v>456.503144968499</c:v>
                </c:pt>
                <c:pt idx="42509">
                  <c:v>459.73090112302</c:v>
                </c:pt>
                <c:pt idx="42510">
                  <c:v>458.1371209510392</c:v>
                </c:pt>
                <c:pt idx="42511">
                  <c:v>457.01269984871</c:v>
                </c:pt>
                <c:pt idx="42512">
                  <c:v>459.883316424659</c:v>
                </c:pt>
                <c:pt idx="42513">
                  <c:v>458.9295265701599</c:v>
                </c:pt>
                <c:pt idx="42514">
                  <c:v>457.9985270358599</c:v>
                </c:pt>
                <c:pt idx="42515">
                  <c:v>461.70738781377</c:v>
                </c:pt>
                <c:pt idx="42516">
                  <c:v>462.281940506219</c:v>
                </c:pt>
                <c:pt idx="42517">
                  <c:v>463.4983747215787</c:v>
                </c:pt>
                <c:pt idx="42518">
                  <c:v>467.6405154505399</c:v>
                </c:pt>
                <c:pt idx="42519">
                  <c:v>467.732859046619</c:v>
                </c:pt>
                <c:pt idx="42520">
                  <c:v>473.28081414231</c:v>
                </c:pt>
                <c:pt idx="42521">
                  <c:v>473.309396542379</c:v>
                </c:pt>
                <c:pt idx="42522">
                  <c:v>473.5839650191799</c:v>
                </c:pt>
                <c:pt idx="42523">
                  <c:v>473.6831078853899</c:v>
                </c:pt>
                <c:pt idx="42524">
                  <c:v>476.156949407599</c:v>
                </c:pt>
                <c:pt idx="42526">
                  <c:v>463.47664162449</c:v>
                </c:pt>
                <c:pt idx="42527">
                  <c:v>463.34148019368</c:v>
                </c:pt>
                <c:pt idx="42528">
                  <c:v>458.74561176492</c:v>
                </c:pt>
                <c:pt idx="42530">
                  <c:v>458.7938668102</c:v>
                </c:pt>
                <c:pt idx="42531">
                  <c:v>457.470559410119</c:v>
                </c:pt>
                <c:pt idx="42533">
                  <c:v>458.7113516372492</c:v>
                </c:pt>
                <c:pt idx="42534">
                  <c:v>457.4404210111101</c:v>
                </c:pt>
                <c:pt idx="42536">
                  <c:v>459.131216077169</c:v>
                </c:pt>
                <c:pt idx="42537">
                  <c:v>462.04183752659</c:v>
                </c:pt>
                <c:pt idx="42539">
                  <c:v>459.452317944729</c:v>
                </c:pt>
                <c:pt idx="42540">
                  <c:v>462.13720531167</c:v>
                </c:pt>
                <c:pt idx="42541">
                  <c:v>459.83198529061</c:v>
                </c:pt>
                <c:pt idx="42542">
                  <c:v>457.20640089434</c:v>
                </c:pt>
                <c:pt idx="42543">
                  <c:v>458.2883404269296</c:v>
                </c:pt>
                <c:pt idx="42544">
                  <c:v>456.0085688000896</c:v>
                </c:pt>
                <c:pt idx="42545">
                  <c:v>455.374736045289</c:v>
                </c:pt>
                <c:pt idx="42546">
                  <c:v>459.05284735367</c:v>
                </c:pt>
                <c:pt idx="42547">
                  <c:v>457.54974026762</c:v>
                </c:pt>
                <c:pt idx="42548">
                  <c:v>455.9786697870196</c:v>
                </c:pt>
                <c:pt idx="42549">
                  <c:v>459.2820511379</c:v>
                </c:pt>
                <c:pt idx="42550">
                  <c:v>457.68336084515</c:v>
                </c:pt>
                <c:pt idx="42551">
                  <c:v>456.99444470735</c:v>
                </c:pt>
                <c:pt idx="42553">
                  <c:v>458.94458783122</c:v>
                </c:pt>
                <c:pt idx="42554">
                  <c:v>456.5845613832</c:v>
                </c:pt>
                <c:pt idx="42556">
                  <c:v>458.00140436147</c:v>
                </c:pt>
                <c:pt idx="42557">
                  <c:v>456.10428272855</c:v>
                </c:pt>
                <c:pt idx="42558">
                  <c:v>459.30165989953</c:v>
                </c:pt>
                <c:pt idx="42559">
                  <c:v>457.54943318581</c:v>
                </c:pt>
                <c:pt idx="42561">
                  <c:v>459.40620013975</c:v>
                </c:pt>
                <c:pt idx="42562">
                  <c:v>457.91598708097</c:v>
                </c:pt>
                <c:pt idx="42563">
                  <c:v>461.0860798247799</c:v>
                </c:pt>
                <c:pt idx="42564">
                  <c:v>459.54467608806</c:v>
                </c:pt>
                <c:pt idx="42565">
                  <c:v>458.866116571029</c:v>
                </c:pt>
                <c:pt idx="42566">
                  <c:v>457.19983714771</c:v>
                </c:pt>
                <c:pt idx="42567">
                  <c:v>456.20725149144</c:v>
                </c:pt>
                <c:pt idx="42570">
                  <c:v>458.58966965979</c:v>
                </c:pt>
                <c:pt idx="42571">
                  <c:v>457.0414586065899</c:v>
                </c:pt>
                <c:pt idx="42573">
                  <c:v>458.7528808544201</c:v>
                </c:pt>
                <c:pt idx="42574">
                  <c:v>457.1993628533201</c:v>
                </c:pt>
                <c:pt idx="42576">
                  <c:v>459.70737033235</c:v>
                </c:pt>
                <c:pt idx="42577">
                  <c:v>458.56310489909</c:v>
                </c:pt>
                <c:pt idx="42578">
                  <c:v>461.4102718523096</c:v>
                </c:pt>
                <c:pt idx="42580">
                  <c:v>459.18048480868</c:v>
                </c:pt>
                <c:pt idx="42581">
                  <c:v>458.39749113679</c:v>
                </c:pt>
                <c:pt idx="42582">
                  <c:v>455.75980942437</c:v>
                </c:pt>
                <c:pt idx="42583">
                  <c:v>458.941414580079</c:v>
                </c:pt>
                <c:pt idx="42584">
                  <c:v>458.2983779300987</c:v>
                </c:pt>
                <c:pt idx="42585">
                  <c:v>456.9906199427088</c:v>
                </c:pt>
                <c:pt idx="42586">
                  <c:v>459.962227987979</c:v>
                </c:pt>
                <c:pt idx="42587">
                  <c:v>458.59083805194</c:v>
                </c:pt>
                <c:pt idx="42588">
                  <c:v>461.40772749442</c:v>
                </c:pt>
                <c:pt idx="42590">
                  <c:v>461.720228950809</c:v>
                </c:pt>
                <c:pt idx="42591">
                  <c:v>471.6196017577501</c:v>
                </c:pt>
                <c:pt idx="42593">
                  <c:v>519.3560550565201</c:v>
                </c:pt>
                <c:pt idx="42594">
                  <c:v>544.04237377223</c:v>
                </c:pt>
                <c:pt idx="42595">
                  <c:v>533.3172741003889</c:v>
                </c:pt>
                <c:pt idx="42596">
                  <c:v>528.19967984128</c:v>
                </c:pt>
                <c:pt idx="42597">
                  <c:v>532.33146353214</c:v>
                </c:pt>
                <c:pt idx="42599">
                  <c:v>531.62396114785</c:v>
                </c:pt>
                <c:pt idx="42600">
                  <c:v>531.23183693966</c:v>
                </c:pt>
                <c:pt idx="42602">
                  <c:v>534.5729227577001</c:v>
                </c:pt>
                <c:pt idx="42603">
                  <c:v>529.26385665123</c:v>
                </c:pt>
                <c:pt idx="42604">
                  <c:v>528.07403197285</c:v>
                </c:pt>
                <c:pt idx="42607">
                  <c:v>528.5631858581501</c:v>
                </c:pt>
                <c:pt idx="42608">
                  <c:v>532.47705729066</c:v>
                </c:pt>
                <c:pt idx="42610">
                  <c:v>534.1515492853089</c:v>
                </c:pt>
                <c:pt idx="42611">
                  <c:v>531.40960045911</c:v>
                </c:pt>
                <c:pt idx="42613">
                  <c:v>531.65472696204</c:v>
                </c:pt>
                <c:pt idx="42614">
                  <c:v>529.0676524589886</c:v>
                </c:pt>
                <c:pt idx="42615">
                  <c:v>527.59946443005</c:v>
                </c:pt>
                <c:pt idx="42616">
                  <c:v>531.9728847832188</c:v>
                </c:pt>
                <c:pt idx="42617">
                  <c:v>531.65052228616</c:v>
                </c:pt>
                <c:pt idx="42619">
                  <c:v>532.269848677611</c:v>
                </c:pt>
                <c:pt idx="42620">
                  <c:v>531.62581611369</c:v>
                </c:pt>
                <c:pt idx="42621">
                  <c:v>527.62352702415</c:v>
                </c:pt>
                <c:pt idx="42622">
                  <c:v>531.73402396604</c:v>
                </c:pt>
                <c:pt idx="42623">
                  <c:v>531.48521155965</c:v>
                </c:pt>
                <c:pt idx="42624">
                  <c:v>536.00312933679</c:v>
                </c:pt>
                <c:pt idx="42625">
                  <c:v>544.0926544985489</c:v>
                </c:pt>
                <c:pt idx="42627">
                  <c:v>536.43783947896</c:v>
                </c:pt>
                <c:pt idx="42628">
                  <c:v>535.139215084238</c:v>
                </c:pt>
                <c:pt idx="42630">
                  <c:v>529.3452921205584</c:v>
                </c:pt>
                <c:pt idx="42631">
                  <c:v>534.48032185538</c:v>
                </c:pt>
                <c:pt idx="42632">
                  <c:v>529.69457478132</c:v>
                </c:pt>
                <c:pt idx="42633">
                  <c:v>531.0520491078794</c:v>
                </c:pt>
                <c:pt idx="42634">
                  <c:v>495.131054204239</c:v>
                </c:pt>
                <c:pt idx="42635">
                  <c:v>463.81986269272</c:v>
                </c:pt>
                <c:pt idx="42636">
                  <c:v>463.8238291948301</c:v>
                </c:pt>
                <c:pt idx="42637">
                  <c:v>458.69641864544</c:v>
                </c:pt>
                <c:pt idx="42638">
                  <c:v>467.918110286769</c:v>
                </c:pt>
                <c:pt idx="42639">
                  <c:v>459.88232373199</c:v>
                </c:pt>
                <c:pt idx="42640">
                  <c:v>453.036749082249</c:v>
                </c:pt>
                <c:pt idx="42641">
                  <c:v>463.8383068704096</c:v>
                </c:pt>
                <c:pt idx="42642">
                  <c:v>466.7932661881296</c:v>
                </c:pt>
                <c:pt idx="42643">
                  <c:v>467.5215791452189</c:v>
                </c:pt>
                <c:pt idx="42644">
                  <c:v>474.0185370807096</c:v>
                </c:pt>
                <c:pt idx="42645">
                  <c:v>476.83185628104</c:v>
                </c:pt>
                <c:pt idx="42646">
                  <c:v>477.9620496671399</c:v>
                </c:pt>
                <c:pt idx="42647">
                  <c:v>482.60364986349</c:v>
                </c:pt>
                <c:pt idx="42648">
                  <c:v>483.34104940404</c:v>
                </c:pt>
                <c:pt idx="42649">
                  <c:v>484.59388140061</c:v>
                </c:pt>
                <c:pt idx="42650">
                  <c:v>491.13545167015</c:v>
                </c:pt>
                <c:pt idx="42651">
                  <c:v>493.8869399669389</c:v>
                </c:pt>
                <c:pt idx="42652">
                  <c:v>497.7817298607699</c:v>
                </c:pt>
                <c:pt idx="42653">
                  <c:v>506.4110162985187</c:v>
                </c:pt>
                <c:pt idx="42654">
                  <c:v>508.455978242499</c:v>
                </c:pt>
                <c:pt idx="42655">
                  <c:v>514.9576244331678</c:v>
                </c:pt>
                <c:pt idx="42656">
                  <c:v>514.89555064807</c:v>
                </c:pt>
                <c:pt idx="42657">
                  <c:v>513.69153851183</c:v>
                </c:pt>
                <c:pt idx="42658">
                  <c:v>516.41318105307</c:v>
                </c:pt>
                <c:pt idx="42659">
                  <c:v>511.65066582944</c:v>
                </c:pt>
                <c:pt idx="42660">
                  <c:v>509.34219304377</c:v>
                </c:pt>
                <c:pt idx="42661">
                  <c:v>512.9179462547294</c:v>
                </c:pt>
                <c:pt idx="42662">
                  <c:v>511.4695923552791</c:v>
                </c:pt>
                <c:pt idx="42663">
                  <c:v>509.83467232154</c:v>
                </c:pt>
                <c:pt idx="42664">
                  <c:v>499.87306830334</c:v>
                </c:pt>
                <c:pt idx="42666">
                  <c:v>486.3059274617099</c:v>
                </c:pt>
                <c:pt idx="42667">
                  <c:v>482.6888052750301</c:v>
                </c:pt>
                <c:pt idx="42668">
                  <c:v>479.453130983579</c:v>
                </c:pt>
                <c:pt idx="42670">
                  <c:v>476.2727057569192</c:v>
                </c:pt>
                <c:pt idx="42672">
                  <c:v>468.336408143279</c:v>
                </c:pt>
                <c:pt idx="42673">
                  <c:v>459.80098992074</c:v>
                </c:pt>
                <c:pt idx="42674">
                  <c:v>451.783231430999</c:v>
                </c:pt>
                <c:pt idx="42675">
                  <c:v>449.88768920898</c:v>
                </c:pt>
                <c:pt idx="42676">
                  <c:v>439.5362351783292</c:v>
                </c:pt>
                <c:pt idx="42677">
                  <c:v>432.6778588403901</c:v>
                </c:pt>
                <c:pt idx="42678">
                  <c:v>433.12072127845</c:v>
                </c:pt>
                <c:pt idx="42679">
                  <c:v>429.25867501931</c:v>
                </c:pt>
                <c:pt idx="42680">
                  <c:v>426.39937288677</c:v>
                </c:pt>
                <c:pt idx="42681">
                  <c:v>451.2359543818699</c:v>
                </c:pt>
                <c:pt idx="42682">
                  <c:v>447.99487186946</c:v>
                </c:pt>
                <c:pt idx="42684">
                  <c:v>447.61152143505</c:v>
                </c:pt>
                <c:pt idx="42685">
                  <c:v>447.02649138889</c:v>
                </c:pt>
                <c:pt idx="42687">
                  <c:v>453.61102814694</c:v>
                </c:pt>
                <c:pt idx="42688">
                  <c:v>456.15890961463</c:v>
                </c:pt>
                <c:pt idx="42689">
                  <c:v>451.09067270919</c:v>
                </c:pt>
                <c:pt idx="42690">
                  <c:v>449.1150189005791</c:v>
                </c:pt>
                <c:pt idx="42691">
                  <c:v>452.20667558445</c:v>
                </c:pt>
                <c:pt idx="42693">
                  <c:v>454.11426259916</c:v>
                </c:pt>
                <c:pt idx="42694">
                  <c:v>452.033350279229</c:v>
                </c:pt>
                <c:pt idx="42696">
                  <c:v>453.5205362768191</c:v>
                </c:pt>
                <c:pt idx="42697">
                  <c:v>451.2772835365201</c:v>
                </c:pt>
                <c:pt idx="42698">
                  <c:v>454.26203333435</c:v>
                </c:pt>
                <c:pt idx="42699">
                  <c:v>452.6249193976699</c:v>
                </c:pt>
                <c:pt idx="42700">
                  <c:v>456.52851230365</c:v>
                </c:pt>
                <c:pt idx="42701">
                  <c:v>451.0872995729599</c:v>
                </c:pt>
                <c:pt idx="42702">
                  <c:v>448.8465461162199</c:v>
                </c:pt>
                <c:pt idx="42703">
                  <c:v>451.7976663527299</c:v>
                </c:pt>
                <c:pt idx="42704">
                  <c:v>449.581112773449</c:v>
                </c:pt>
                <c:pt idx="42705">
                  <c:v>452.64662154358</c:v>
                </c:pt>
                <c:pt idx="42707">
                  <c:v>449.54950078584</c:v>
                </c:pt>
                <c:pt idx="42708">
                  <c:v>452.795056352059</c:v>
                </c:pt>
                <c:pt idx="42710">
                  <c:v>453.1499114379</c:v>
                </c:pt>
                <c:pt idx="42711">
                  <c:v>451.76512212731</c:v>
                </c:pt>
                <c:pt idx="42712">
                  <c:v>454.0843381020599</c:v>
                </c:pt>
                <c:pt idx="42713">
                  <c:v>452.5788744993501</c:v>
                </c:pt>
                <c:pt idx="42714">
                  <c:v>452.2610047118499</c:v>
                </c:pt>
                <c:pt idx="42715">
                  <c:v>458.0212122853791</c:v>
                </c:pt>
                <c:pt idx="42716">
                  <c:v>462.6730749276599</c:v>
                </c:pt>
                <c:pt idx="42717">
                  <c:v>476.2067197254696</c:v>
                </c:pt>
                <c:pt idx="42718">
                  <c:v>491.7749483049901</c:v>
                </c:pt>
                <c:pt idx="42719">
                  <c:v>511.4409077258999</c:v>
                </c:pt>
                <c:pt idx="42720">
                  <c:v>538.1699000682601</c:v>
                </c:pt>
                <c:pt idx="42721">
                  <c:v>542.32343378467</c:v>
                </c:pt>
                <c:pt idx="42722">
                  <c:v>537.3414494479589</c:v>
                </c:pt>
                <c:pt idx="42723">
                  <c:v>531.69117374485</c:v>
                </c:pt>
                <c:pt idx="42724">
                  <c:v>529.21326425538</c:v>
                </c:pt>
                <c:pt idx="42725">
                  <c:v>531.68183047051</c:v>
                </c:pt>
                <c:pt idx="42726">
                  <c:v>529.6153089809</c:v>
                </c:pt>
                <c:pt idx="42727">
                  <c:v>526.80777337355</c:v>
                </c:pt>
                <c:pt idx="42728">
                  <c:v>528.9346216504894</c:v>
                </c:pt>
                <c:pt idx="42729">
                  <c:v>526.90204470783</c:v>
                </c:pt>
                <c:pt idx="42731">
                  <c:v>529.04313570461</c:v>
                </c:pt>
                <c:pt idx="42732">
                  <c:v>527.73312115385</c:v>
                </c:pt>
                <c:pt idx="42733">
                  <c:v>527.49841001661</c:v>
                </c:pt>
                <c:pt idx="42734">
                  <c:v>524.87230583168</c:v>
                </c:pt>
                <c:pt idx="42735">
                  <c:v>522.64047212367</c:v>
                </c:pt>
                <c:pt idx="42736">
                  <c:v>526.72900345108</c:v>
                </c:pt>
                <c:pt idx="42737">
                  <c:v>525.38001473163</c:v>
                </c:pt>
                <c:pt idx="42738">
                  <c:v>522.4070673098294</c:v>
                </c:pt>
                <c:pt idx="42739">
                  <c:v>524.8297533523</c:v>
                </c:pt>
                <c:pt idx="42740">
                  <c:v>522.1952335235301</c:v>
                </c:pt>
                <c:pt idx="42741">
                  <c:v>525.51694126207</c:v>
                </c:pt>
                <c:pt idx="42742">
                  <c:v>523.53538424668</c:v>
                </c:pt>
                <c:pt idx="42743">
                  <c:v>522.16373524295</c:v>
                </c:pt>
                <c:pt idx="42744">
                  <c:v>523.5191101955583</c:v>
                </c:pt>
                <c:pt idx="42745">
                  <c:v>521.94839457335</c:v>
                </c:pt>
                <c:pt idx="42746">
                  <c:v>524.9625857559279</c:v>
                </c:pt>
                <c:pt idx="42747">
                  <c:v>523.224882644661</c:v>
                </c:pt>
                <c:pt idx="42748">
                  <c:v>522.65685901317</c:v>
                </c:pt>
                <c:pt idx="42749">
                  <c:v>527.79925073914</c:v>
                </c:pt>
                <c:pt idx="42750">
                  <c:v>525.5426467018187</c:v>
                </c:pt>
                <c:pt idx="42751">
                  <c:v>519.90229755519</c:v>
                </c:pt>
                <c:pt idx="42752">
                  <c:v>522.322506114098</c:v>
                </c:pt>
                <c:pt idx="42753">
                  <c:v>518.71160272944</c:v>
                </c:pt>
                <c:pt idx="42754">
                  <c:v>522.28836572394</c:v>
                </c:pt>
                <c:pt idx="42755">
                  <c:v>521.47447000482</c:v>
                </c:pt>
                <c:pt idx="42757">
                  <c:v>522.4612882284994</c:v>
                </c:pt>
                <c:pt idx="42758">
                  <c:v>521.33554639664</c:v>
                </c:pt>
                <c:pt idx="42759">
                  <c:v>523.11623117876</c:v>
                </c:pt>
                <c:pt idx="42760">
                  <c:v>522.24758442269</c:v>
                </c:pt>
                <c:pt idx="42761">
                  <c:v>521.29085633724</c:v>
                </c:pt>
                <c:pt idx="42762">
                  <c:v>525.59904371063</c:v>
                </c:pt>
                <c:pt idx="42763">
                  <c:v>523.19537100299</c:v>
                </c:pt>
                <c:pt idx="42764">
                  <c:v>527.31997963503</c:v>
                </c:pt>
                <c:pt idx="42765">
                  <c:v>525.87899182398</c:v>
                </c:pt>
                <c:pt idx="42766">
                  <c:v>524.71066144684</c:v>
                </c:pt>
                <c:pt idx="42767">
                  <c:v>524.5067694429894</c:v>
                </c:pt>
                <c:pt idx="42768">
                  <c:v>521.289400014</c:v>
                </c:pt>
                <c:pt idx="42769">
                  <c:v>523.105340502161</c:v>
                </c:pt>
                <c:pt idx="42770">
                  <c:v>516.37312185622</c:v>
                </c:pt>
                <c:pt idx="42771">
                  <c:v>516.06875781636</c:v>
                </c:pt>
                <c:pt idx="42772">
                  <c:v>518.69873209606</c:v>
                </c:pt>
                <c:pt idx="42773">
                  <c:v>517.6230159935001</c:v>
                </c:pt>
                <c:pt idx="42774">
                  <c:v>519.1611296842175</c:v>
                </c:pt>
                <c:pt idx="42775">
                  <c:v>516.84180824517</c:v>
                </c:pt>
                <c:pt idx="42776">
                  <c:v>514.44565256694</c:v>
                </c:pt>
                <c:pt idx="42777">
                  <c:v>517.69877822122</c:v>
                </c:pt>
                <c:pt idx="42778">
                  <c:v>515.06073806961</c:v>
                </c:pt>
                <c:pt idx="42779">
                  <c:v>516.68815594225</c:v>
                </c:pt>
                <c:pt idx="42781">
                  <c:v>508.465172341319</c:v>
                </c:pt>
                <c:pt idx="42782">
                  <c:v>512.8436694883887</c:v>
                </c:pt>
                <c:pt idx="42783">
                  <c:v>512.7576597842775</c:v>
                </c:pt>
                <c:pt idx="42784">
                  <c:v>512.40863809828</c:v>
                </c:pt>
                <c:pt idx="42785">
                  <c:v>511.8720397684392</c:v>
                </c:pt>
                <c:pt idx="42787">
                  <c:v>513.8669260421988</c:v>
                </c:pt>
                <c:pt idx="42788">
                  <c:v>512.3372934135879</c:v>
                </c:pt>
                <c:pt idx="42790">
                  <c:v>512.87857546982</c:v>
                </c:pt>
                <c:pt idx="42791">
                  <c:v>512.21730183536</c:v>
                </c:pt>
                <c:pt idx="42792">
                  <c:v>512.0419468836486</c:v>
                </c:pt>
                <c:pt idx="42793">
                  <c:v>509.1994512077099</c:v>
                </c:pt>
                <c:pt idx="42794">
                  <c:v>508.77321064744</c:v>
                </c:pt>
                <c:pt idx="42795">
                  <c:v>512.3375914068288</c:v>
                </c:pt>
                <c:pt idx="42796">
                  <c:v>511.35349474358</c:v>
                </c:pt>
                <c:pt idx="42797">
                  <c:v>508.94286159588</c:v>
                </c:pt>
                <c:pt idx="42798">
                  <c:v>511.44948314167</c:v>
                </c:pt>
                <c:pt idx="42799">
                  <c:v>509.82978767167</c:v>
                </c:pt>
                <c:pt idx="42800">
                  <c:v>507.3203621909401</c:v>
                </c:pt>
                <c:pt idx="42801">
                  <c:v>509.3294299400299</c:v>
                </c:pt>
                <c:pt idx="42802">
                  <c:v>508.3706423843701</c:v>
                </c:pt>
                <c:pt idx="42803">
                  <c:v>507.68411283481</c:v>
                </c:pt>
                <c:pt idx="42805">
                  <c:v>507.11105303482</c:v>
                </c:pt>
                <c:pt idx="42807">
                  <c:v>508.1989819844501</c:v>
                </c:pt>
                <c:pt idx="42808">
                  <c:v>503.5650015744</c:v>
                </c:pt>
                <c:pt idx="42809">
                  <c:v>505.898763668099</c:v>
                </c:pt>
                <c:pt idx="42810">
                  <c:v>504.2082570117299</c:v>
                </c:pt>
                <c:pt idx="42811">
                  <c:v>502.4604459070699</c:v>
                </c:pt>
                <c:pt idx="42812">
                  <c:v>505.87795067064</c:v>
                </c:pt>
                <c:pt idx="42813">
                  <c:v>503.3413731450796</c:v>
                </c:pt>
                <c:pt idx="42814">
                  <c:v>506.4084513875399</c:v>
                </c:pt>
                <c:pt idx="42815">
                  <c:v>506.8749385076699</c:v>
                </c:pt>
                <c:pt idx="42816">
                  <c:v>505.4643818031</c:v>
                </c:pt>
                <c:pt idx="42817">
                  <c:v>507.61400101985</c:v>
                </c:pt>
                <c:pt idx="42818">
                  <c:v>506.4018957582089</c:v>
                </c:pt>
                <c:pt idx="42819">
                  <c:v>503.62760005098</c:v>
                </c:pt>
                <c:pt idx="42820">
                  <c:v>509.38165068347</c:v>
                </c:pt>
                <c:pt idx="42822">
                  <c:v>519.271073656</c:v>
                </c:pt>
                <c:pt idx="42824">
                  <c:v>522.67589755904</c:v>
                </c:pt>
                <c:pt idx="42826">
                  <c:v>532.4200652923994</c:v>
                </c:pt>
                <c:pt idx="42827">
                  <c:v>531.53464460066</c:v>
                </c:pt>
                <c:pt idx="42828">
                  <c:v>532.9023523287</c:v>
                </c:pt>
                <c:pt idx="42829">
                  <c:v>525.27774255786</c:v>
                </c:pt>
                <c:pt idx="42830">
                  <c:v>524.70333914723</c:v>
                </c:pt>
                <c:pt idx="42831">
                  <c:v>518.3092716994294</c:v>
                </c:pt>
                <c:pt idx="42832">
                  <c:v>512.11779651808</c:v>
                </c:pt>
                <c:pt idx="42833">
                  <c:v>512.4421016755088</c:v>
                </c:pt>
                <c:pt idx="42834">
                  <c:v>504.70144276361</c:v>
                </c:pt>
                <c:pt idx="42835">
                  <c:v>493.36988228216</c:v>
                </c:pt>
                <c:pt idx="42836">
                  <c:v>489.3279761884501</c:v>
                </c:pt>
                <c:pt idx="42837">
                  <c:v>477.81324558319</c:v>
                </c:pt>
                <c:pt idx="42838">
                  <c:v>464.4708875737801</c:v>
                </c:pt>
                <c:pt idx="42839">
                  <c:v>458.11276629438</c:v>
                </c:pt>
                <c:pt idx="42840">
                  <c:v>448.66780591323</c:v>
                </c:pt>
                <c:pt idx="42841">
                  <c:v>439.6650369758601</c:v>
                </c:pt>
                <c:pt idx="42842">
                  <c:v>437.37212283466</c:v>
                </c:pt>
                <c:pt idx="42843">
                  <c:v>432.14925075596</c:v>
                </c:pt>
                <c:pt idx="42844">
                  <c:v>431.67498376278</c:v>
                </c:pt>
                <c:pt idx="42846">
                  <c:v>429.1392461810201</c:v>
                </c:pt>
                <c:pt idx="42847">
                  <c:v>431.4450476623</c:v>
                </c:pt>
                <c:pt idx="42848">
                  <c:v>426.49982912128</c:v>
                </c:pt>
                <c:pt idx="42849">
                  <c:v>425.261203256379</c:v>
                </c:pt>
                <c:pt idx="42850">
                  <c:v>427.6633955783199</c:v>
                </c:pt>
                <c:pt idx="42851">
                  <c:v>426.1402577948801</c:v>
                </c:pt>
                <c:pt idx="42852">
                  <c:v>427.766145178379</c:v>
                </c:pt>
                <c:pt idx="42853">
                  <c:v>426.42299010006</c:v>
                </c:pt>
                <c:pt idx="42854">
                  <c:v>424.3247957875</c:v>
                </c:pt>
                <c:pt idx="42855">
                  <c:v>427.1664929184996</c:v>
                </c:pt>
                <c:pt idx="42856">
                  <c:v>425.0743352632396</c:v>
                </c:pt>
                <c:pt idx="42857">
                  <c:v>426.9125601815601</c:v>
                </c:pt>
                <c:pt idx="42858">
                  <c:v>425.17030851518</c:v>
                </c:pt>
                <c:pt idx="42859">
                  <c:v>423.66886006319</c:v>
                </c:pt>
                <c:pt idx="42860">
                  <c:v>425.8885425987999</c:v>
                </c:pt>
                <c:pt idx="42861">
                  <c:v>424.20420264574</c:v>
                </c:pt>
                <c:pt idx="42862">
                  <c:v>426.7321207262696</c:v>
                </c:pt>
                <c:pt idx="42863">
                  <c:v>424.61925902757</c:v>
                </c:pt>
                <c:pt idx="42864">
                  <c:v>424.8865929544696</c:v>
                </c:pt>
                <c:pt idx="42865">
                  <c:v>427.123339981649</c:v>
                </c:pt>
                <c:pt idx="42866">
                  <c:v>425.8905344666989</c:v>
                </c:pt>
                <c:pt idx="42867">
                  <c:v>428.04654600783</c:v>
                </c:pt>
                <c:pt idx="42868">
                  <c:v>426.40400711013</c:v>
                </c:pt>
                <c:pt idx="42869">
                  <c:v>425.258379128689</c:v>
                </c:pt>
                <c:pt idx="42870">
                  <c:v>427.8677587598301</c:v>
                </c:pt>
                <c:pt idx="42871">
                  <c:v>422.5055130410692</c:v>
                </c:pt>
                <c:pt idx="42872">
                  <c:v>421.0037328206099</c:v>
                </c:pt>
                <c:pt idx="42873">
                  <c:v>422.98182361944</c:v>
                </c:pt>
                <c:pt idx="42874">
                  <c:v>422.0323207298</c:v>
                </c:pt>
                <c:pt idx="42876">
                  <c:v>422.92587339563</c:v>
                </c:pt>
                <c:pt idx="42877">
                  <c:v>421.3092928472</c:v>
                </c:pt>
                <c:pt idx="42878">
                  <c:v>423.5948080501599</c:v>
                </c:pt>
                <c:pt idx="42879">
                  <c:v>421.85294426819</c:v>
                </c:pt>
                <c:pt idx="42881">
                  <c:v>423.56044758189</c:v>
                </c:pt>
                <c:pt idx="42882">
                  <c:v>422.08227042686</c:v>
                </c:pt>
                <c:pt idx="42884">
                  <c:v>422.5348056156401</c:v>
                </c:pt>
                <c:pt idx="42885">
                  <c:v>421.07023580313</c:v>
                </c:pt>
                <c:pt idx="42886">
                  <c:v>419.62322763878</c:v>
                </c:pt>
                <c:pt idx="42887">
                  <c:v>421.0928947884896</c:v>
                </c:pt>
                <c:pt idx="42888">
                  <c:v>419.4267955704291</c:v>
                </c:pt>
                <c:pt idx="42891">
                  <c:v>418.95590549063</c:v>
                </c:pt>
                <c:pt idx="42892">
                  <c:v>421.6405683397701</c:v>
                </c:pt>
                <c:pt idx="42894">
                  <c:v>418.2511203385199</c:v>
                </c:pt>
                <c:pt idx="42895">
                  <c:v>265.9916324991082</c:v>
                </c:pt>
                <c:pt idx="42896">
                  <c:v>166.5990734081439</c:v>
                </c:pt>
                <c:pt idx="43081">
                  <c:v>218.7773138857838</c:v>
                </c:pt>
                <c:pt idx="43082">
                  <c:v>422.29625167974</c:v>
                </c:pt>
                <c:pt idx="43083">
                  <c:v>424.64601401333</c:v>
                </c:pt>
                <c:pt idx="43084">
                  <c:v>422.782273758039</c:v>
                </c:pt>
                <c:pt idx="43086">
                  <c:v>422.9866568648599</c:v>
                </c:pt>
                <c:pt idx="43087">
                  <c:v>425.033448200589</c:v>
                </c:pt>
                <c:pt idx="43088">
                  <c:v>427.06728615443</c:v>
                </c:pt>
                <c:pt idx="43089">
                  <c:v>425.017727252669</c:v>
                </c:pt>
                <c:pt idx="43090">
                  <c:v>422.9039798577192</c:v>
                </c:pt>
                <c:pt idx="43091">
                  <c:v>425.07903293488</c:v>
                </c:pt>
                <c:pt idx="43092">
                  <c:v>423.77807036352</c:v>
                </c:pt>
                <c:pt idx="43093">
                  <c:v>425.5794121120299</c:v>
                </c:pt>
                <c:pt idx="43094">
                  <c:v>425.027475455109</c:v>
                </c:pt>
                <c:pt idx="43095">
                  <c:v>422.7089747433791</c:v>
                </c:pt>
                <c:pt idx="43096">
                  <c:v>424.0784847881699</c:v>
                </c:pt>
                <c:pt idx="43097">
                  <c:v>422.94841708745</c:v>
                </c:pt>
                <c:pt idx="43098">
                  <c:v>424.75792899327</c:v>
                </c:pt>
                <c:pt idx="43099">
                  <c:v>423.0960589125784</c:v>
                </c:pt>
                <c:pt idx="43100">
                  <c:v>422.58283612064</c:v>
                </c:pt>
                <c:pt idx="43101">
                  <c:v>424.123152809289</c:v>
                </c:pt>
                <c:pt idx="43102">
                  <c:v>422.5363373261788</c:v>
                </c:pt>
                <c:pt idx="43103">
                  <c:v>424.36770846494</c:v>
                </c:pt>
                <c:pt idx="43104">
                  <c:v>423.3108794026791</c:v>
                </c:pt>
                <c:pt idx="43105">
                  <c:v>425.0578390852099</c:v>
                </c:pt>
                <c:pt idx="43106">
                  <c:v>426.68427128342</c:v>
                </c:pt>
                <c:pt idx="43107">
                  <c:v>424.701293415989</c:v>
                </c:pt>
                <c:pt idx="43108">
                  <c:v>423.44384064159</c:v>
                </c:pt>
                <c:pt idx="43109">
                  <c:v>425.5629538316</c:v>
                </c:pt>
                <c:pt idx="43110">
                  <c:v>424.0795507435399</c:v>
                </c:pt>
                <c:pt idx="43111">
                  <c:v>427.3660850355701</c:v>
                </c:pt>
                <c:pt idx="43112">
                  <c:v>425.70440138227</c:v>
                </c:pt>
                <c:pt idx="43113">
                  <c:v>424.196163432479</c:v>
                </c:pt>
                <c:pt idx="43114">
                  <c:v>426.6261344901888</c:v>
                </c:pt>
                <c:pt idx="43115">
                  <c:v>425.28288518922</c:v>
                </c:pt>
                <c:pt idx="43116">
                  <c:v>423.1755406482399</c:v>
                </c:pt>
                <c:pt idx="43117">
                  <c:v>426.09968714238</c:v>
                </c:pt>
                <c:pt idx="43118">
                  <c:v>424.63984320664</c:v>
                </c:pt>
                <c:pt idx="43119">
                  <c:v>426.516499707499</c:v>
                </c:pt>
                <c:pt idx="43120">
                  <c:v>424.87350551597</c:v>
                </c:pt>
                <c:pt idx="43121">
                  <c:v>423.67998397505</c:v>
                </c:pt>
                <c:pt idx="43122">
                  <c:v>426.34348727511</c:v>
                </c:pt>
                <c:pt idx="43123">
                  <c:v>424.8766848218201</c:v>
                </c:pt>
                <c:pt idx="43124">
                  <c:v>423.68939509571</c:v>
                </c:pt>
                <c:pt idx="43125">
                  <c:v>426.07140707733</c:v>
                </c:pt>
                <c:pt idx="43126">
                  <c:v>424.4886575055891</c:v>
                </c:pt>
                <c:pt idx="43127">
                  <c:v>424.80481831845</c:v>
                </c:pt>
                <c:pt idx="43128">
                  <c:v>426.788385244179</c:v>
                </c:pt>
                <c:pt idx="43129">
                  <c:v>426.05070772069</c:v>
                </c:pt>
                <c:pt idx="43130">
                  <c:v>428.31702772554</c:v>
                </c:pt>
                <c:pt idx="43131">
                  <c:v>427.2360317349396</c:v>
                </c:pt>
                <c:pt idx="43132">
                  <c:v>425.448912973699</c:v>
                </c:pt>
                <c:pt idx="43133">
                  <c:v>427.7778271282</c:v>
                </c:pt>
                <c:pt idx="43134">
                  <c:v>426.9322388747601</c:v>
                </c:pt>
                <c:pt idx="43135">
                  <c:v>425.25938882145</c:v>
                </c:pt>
                <c:pt idx="43136">
                  <c:v>427.67526799514</c:v>
                </c:pt>
                <c:pt idx="43137">
                  <c:v>426.1849890290401</c:v>
                </c:pt>
                <c:pt idx="43138">
                  <c:v>425.5329839964199</c:v>
                </c:pt>
                <c:pt idx="43139">
                  <c:v>427.75797138212</c:v>
                </c:pt>
                <c:pt idx="43140">
                  <c:v>426.8865298442091</c:v>
                </c:pt>
                <c:pt idx="43141">
                  <c:v>429.23048803179</c:v>
                </c:pt>
                <c:pt idx="43142">
                  <c:v>428.5116984668092</c:v>
                </c:pt>
                <c:pt idx="43143">
                  <c:v>428.0626876160301</c:v>
                </c:pt>
                <c:pt idx="43145">
                  <c:v>428.8772450760501</c:v>
                </c:pt>
                <c:pt idx="43146">
                  <c:v>424.5605320700199</c:v>
                </c:pt>
                <c:pt idx="43147">
                  <c:v>427.3828292269901</c:v>
                </c:pt>
                <c:pt idx="43148">
                  <c:v>426.6934003579699</c:v>
                </c:pt>
                <c:pt idx="43149">
                  <c:v>425.51349929175</c:v>
                </c:pt>
                <c:pt idx="43150">
                  <c:v>427.9876650587699</c:v>
                </c:pt>
                <c:pt idx="43151">
                  <c:v>426.87274535589</c:v>
                </c:pt>
                <c:pt idx="43152">
                  <c:v>426.0870214738401</c:v>
                </c:pt>
                <c:pt idx="43153">
                  <c:v>428.60406471557</c:v>
                </c:pt>
                <c:pt idx="43154">
                  <c:v>427.5543216213603</c:v>
                </c:pt>
                <c:pt idx="43155">
                  <c:v>426.5472459730001</c:v>
                </c:pt>
                <c:pt idx="43157">
                  <c:v>428.59402841126</c:v>
                </c:pt>
                <c:pt idx="43158">
                  <c:v>431.22586964966</c:v>
                </c:pt>
                <c:pt idx="43159">
                  <c:v>429.44042139486</c:v>
                </c:pt>
                <c:pt idx="43160">
                  <c:v>429.02918451976</c:v>
                </c:pt>
                <c:pt idx="43163">
                  <c:v>432.1188595613601</c:v>
                </c:pt>
                <c:pt idx="43164">
                  <c:v>431.44622317369</c:v>
                </c:pt>
                <c:pt idx="43166">
                  <c:v>432.20292706136</c:v>
                </c:pt>
                <c:pt idx="43168">
                  <c:v>431.09726140993</c:v>
                </c:pt>
                <c:pt idx="43169">
                  <c:v>431.5025785050101</c:v>
                </c:pt>
                <c:pt idx="43171">
                  <c:v>433.2358214791792</c:v>
                </c:pt>
                <c:pt idx="43172">
                  <c:v>432.1707450486791</c:v>
                </c:pt>
                <c:pt idx="43173">
                  <c:v>427.6722147266</c:v>
                </c:pt>
                <c:pt idx="43175">
                  <c:v>428.9574718834</c:v>
                </c:pt>
                <c:pt idx="43176">
                  <c:v>428.7937427599396</c:v>
                </c:pt>
                <c:pt idx="43177">
                  <c:v>431.38025977472</c:v>
                </c:pt>
                <c:pt idx="43179">
                  <c:v>428.07929862478</c:v>
                </c:pt>
                <c:pt idx="43181">
                  <c:v>429.2777217548399</c:v>
                </c:pt>
                <c:pt idx="43182">
                  <c:v>431.25429102708</c:v>
                </c:pt>
                <c:pt idx="43184">
                  <c:v>429.3603433097401</c:v>
                </c:pt>
                <c:pt idx="43185">
                  <c:v>432.1454074200201</c:v>
                </c:pt>
                <c:pt idx="43187">
                  <c:v>429.1125021090401</c:v>
                </c:pt>
                <c:pt idx="43188">
                  <c:v>431.0429755740401</c:v>
                </c:pt>
                <c:pt idx="43190">
                  <c:v>432.39628012558</c:v>
                </c:pt>
                <c:pt idx="43193">
                  <c:v>432.2416409159601</c:v>
                </c:pt>
                <c:pt idx="43194">
                  <c:v>431.2604273376</c:v>
                </c:pt>
                <c:pt idx="43195">
                  <c:v>433.7638427795601</c:v>
                </c:pt>
                <c:pt idx="43196">
                  <c:v>431.21484719858</c:v>
                </c:pt>
                <c:pt idx="43197">
                  <c:v>434.51638625686</c:v>
                </c:pt>
                <c:pt idx="43198">
                  <c:v>432.8309516401599</c:v>
                </c:pt>
                <c:pt idx="43199">
                  <c:v>434.71978722494</c:v>
                </c:pt>
                <c:pt idx="43200">
                  <c:v>432.99050069656</c:v>
                </c:pt>
                <c:pt idx="43201">
                  <c:v>435.88006451442</c:v>
                </c:pt>
                <c:pt idx="43203">
                  <c:v>431.5014048573796</c:v>
                </c:pt>
                <c:pt idx="43204">
                  <c:v>433.7878212539799</c:v>
                </c:pt>
                <c:pt idx="43205">
                  <c:v>431.65082502826</c:v>
                </c:pt>
                <c:pt idx="43206">
                  <c:v>434.01965438295</c:v>
                </c:pt>
                <c:pt idx="43207">
                  <c:v>431.609042046</c:v>
                </c:pt>
                <c:pt idx="43208">
                  <c:v>433.65876093778</c:v>
                </c:pt>
                <c:pt idx="43209">
                  <c:v>436.53321200406</c:v>
                </c:pt>
                <c:pt idx="43210">
                  <c:v>434.27850630095</c:v>
                </c:pt>
                <c:pt idx="43211">
                  <c:v>435.9208570339999</c:v>
                </c:pt>
                <c:pt idx="43212">
                  <c:v>434.2902354385788</c:v>
                </c:pt>
                <c:pt idx="43213">
                  <c:v>432.5145147171789</c:v>
                </c:pt>
                <c:pt idx="43214">
                  <c:v>433.88765207423</c:v>
                </c:pt>
                <c:pt idx="43215">
                  <c:v>435.1472933458701</c:v>
                </c:pt>
                <c:pt idx="43216">
                  <c:v>432.36760638429</c:v>
                </c:pt>
                <c:pt idx="43217">
                  <c:v>433.8024216674601</c:v>
                </c:pt>
                <c:pt idx="43218">
                  <c:v>435.2773624714891</c:v>
                </c:pt>
                <c:pt idx="43219">
                  <c:v>435.7417051199201</c:v>
                </c:pt>
                <c:pt idx="43220">
                  <c:v>437.66480702581</c:v>
                </c:pt>
                <c:pt idx="43222">
                  <c:v>431.78028693381</c:v>
                </c:pt>
                <c:pt idx="43223">
                  <c:v>433.119149502179</c:v>
                </c:pt>
                <c:pt idx="43224">
                  <c:v>433.791028692229</c:v>
                </c:pt>
                <c:pt idx="43225">
                  <c:v>434.9800935567791</c:v>
                </c:pt>
                <c:pt idx="43226">
                  <c:v>436.968799096629</c:v>
                </c:pt>
                <c:pt idx="43227">
                  <c:v>437.67094488429</c:v>
                </c:pt>
                <c:pt idx="43228">
                  <c:v>438.1890400095801</c:v>
                </c:pt>
                <c:pt idx="43229">
                  <c:v>435.1799378473299</c:v>
                </c:pt>
                <c:pt idx="43230">
                  <c:v>432.67786619378</c:v>
                </c:pt>
                <c:pt idx="43231">
                  <c:v>433.91426599224</c:v>
                </c:pt>
                <c:pt idx="43232">
                  <c:v>435.7510786370399</c:v>
                </c:pt>
                <c:pt idx="43233">
                  <c:v>432.5936701469199</c:v>
                </c:pt>
                <c:pt idx="43234">
                  <c:v>434.38031716999</c:v>
                </c:pt>
                <c:pt idx="43235">
                  <c:v>436.1844604051799</c:v>
                </c:pt>
                <c:pt idx="43236">
                  <c:v>434.84820665576</c:v>
                </c:pt>
                <c:pt idx="43237">
                  <c:v>436.4708459478699</c:v>
                </c:pt>
                <c:pt idx="43238">
                  <c:v>434.0524593177001</c:v>
                </c:pt>
                <c:pt idx="43239">
                  <c:v>433.760025902499</c:v>
                </c:pt>
                <c:pt idx="43240">
                  <c:v>432.9528020344001</c:v>
                </c:pt>
                <c:pt idx="43241">
                  <c:v>433.871614118699</c:v>
                </c:pt>
                <c:pt idx="43242">
                  <c:v>433.41146536525</c:v>
                </c:pt>
                <c:pt idx="43243">
                  <c:v>435.5853931845999</c:v>
                </c:pt>
                <c:pt idx="43244">
                  <c:v>436.23740749735</c:v>
                </c:pt>
                <c:pt idx="43245">
                  <c:v>436.3402947789</c:v>
                </c:pt>
                <c:pt idx="43246">
                  <c:v>434.801727440129</c:v>
                </c:pt>
                <c:pt idx="43247">
                  <c:v>433.885557444629</c:v>
                </c:pt>
                <c:pt idx="43248">
                  <c:v>432.69492506757</c:v>
                </c:pt>
                <c:pt idx="43249">
                  <c:v>435.4127160923096</c:v>
                </c:pt>
                <c:pt idx="43250">
                  <c:v>433.926597916759</c:v>
                </c:pt>
                <c:pt idx="43251">
                  <c:v>436.68571307077</c:v>
                </c:pt>
                <c:pt idx="43252">
                  <c:v>435.10477950695</c:v>
                </c:pt>
                <c:pt idx="43253">
                  <c:v>434.18871602972</c:v>
                </c:pt>
                <c:pt idx="43254">
                  <c:v>436.785316425149</c:v>
                </c:pt>
                <c:pt idx="43255">
                  <c:v>434.77957253459</c:v>
                </c:pt>
                <c:pt idx="43256">
                  <c:v>434.3429256240303</c:v>
                </c:pt>
                <c:pt idx="43257">
                  <c:v>432.15149140379</c:v>
                </c:pt>
                <c:pt idx="43259">
                  <c:v>434.0935483961399</c:v>
                </c:pt>
                <c:pt idx="43260">
                  <c:v>432.83056507455</c:v>
                </c:pt>
                <c:pt idx="43261">
                  <c:v>435.10402482835</c:v>
                </c:pt>
                <c:pt idx="43262">
                  <c:v>433.6937734677396</c:v>
                </c:pt>
                <c:pt idx="43263">
                  <c:v>432.24405770575</c:v>
                </c:pt>
                <c:pt idx="43264">
                  <c:v>434.69908501356</c:v>
                </c:pt>
                <c:pt idx="43265">
                  <c:v>433.7104161621396</c:v>
                </c:pt>
                <c:pt idx="43266">
                  <c:v>431.6812679800499</c:v>
                </c:pt>
                <c:pt idx="43267">
                  <c:v>431.59546705743</c:v>
                </c:pt>
                <c:pt idx="43268">
                  <c:v>429.78910318872</c:v>
                </c:pt>
                <c:pt idx="43269">
                  <c:v>432.9416293676096</c:v>
                </c:pt>
                <c:pt idx="43270">
                  <c:v>432.9832761686989</c:v>
                </c:pt>
                <c:pt idx="43271">
                  <c:v>433.34372442047</c:v>
                </c:pt>
                <c:pt idx="43273">
                  <c:v>444.69536639755</c:v>
                </c:pt>
                <c:pt idx="43274">
                  <c:v>456.46678032589</c:v>
                </c:pt>
                <c:pt idx="43275">
                  <c:v>466.56104071455</c:v>
                </c:pt>
                <c:pt idx="43276">
                  <c:v>479.28950576134</c:v>
                </c:pt>
                <c:pt idx="43277">
                  <c:v>496.5832719379791</c:v>
                </c:pt>
                <c:pt idx="43278">
                  <c:v>506.34291860492</c:v>
                </c:pt>
                <c:pt idx="43279">
                  <c:v>509.6404399485396</c:v>
                </c:pt>
                <c:pt idx="43280">
                  <c:v>513.48854536088</c:v>
                </c:pt>
                <c:pt idx="43281">
                  <c:v>514.1861933846799</c:v>
                </c:pt>
                <c:pt idx="43282">
                  <c:v>517.97013115028</c:v>
                </c:pt>
                <c:pt idx="43283">
                  <c:v>517.5467507214794</c:v>
                </c:pt>
                <c:pt idx="43284">
                  <c:v>516.81037622842</c:v>
                </c:pt>
                <c:pt idx="43285">
                  <c:v>513.21685826296</c:v>
                </c:pt>
                <c:pt idx="43286">
                  <c:v>508.01468600769</c:v>
                </c:pt>
                <c:pt idx="43287">
                  <c:v>514.05548595889</c:v>
                </c:pt>
                <c:pt idx="43288">
                  <c:v>514.0641828151801</c:v>
                </c:pt>
                <c:pt idx="43289">
                  <c:v>516.0204907646901</c:v>
                </c:pt>
                <c:pt idx="43290">
                  <c:v>516.0162694667794</c:v>
                </c:pt>
                <c:pt idx="43291">
                  <c:v>517.25277327423</c:v>
                </c:pt>
                <c:pt idx="43292">
                  <c:v>521.19908353765</c:v>
                </c:pt>
                <c:pt idx="43293">
                  <c:v>519.74057941264</c:v>
                </c:pt>
                <c:pt idx="43294">
                  <c:v>517.6901257759894</c:v>
                </c:pt>
                <c:pt idx="43295">
                  <c:v>516.21811626652</c:v>
                </c:pt>
                <c:pt idx="43296">
                  <c:v>516.17581911978</c:v>
                </c:pt>
                <c:pt idx="43297">
                  <c:v>519.0430201859778</c:v>
                </c:pt>
                <c:pt idx="43298">
                  <c:v>516.0445226825789</c:v>
                </c:pt>
                <c:pt idx="43300">
                  <c:v>519.28638503949</c:v>
                </c:pt>
                <c:pt idx="43301">
                  <c:v>517.3036063455701</c:v>
                </c:pt>
                <c:pt idx="43303">
                  <c:v>518.4078160509894</c:v>
                </c:pt>
                <c:pt idx="43304">
                  <c:v>511.55264402543</c:v>
                </c:pt>
                <c:pt idx="43305">
                  <c:v>505.7982081496392</c:v>
                </c:pt>
                <c:pt idx="43306">
                  <c:v>503.5572664719</c:v>
                </c:pt>
                <c:pt idx="43307">
                  <c:v>507.427333281449</c:v>
                </c:pt>
                <c:pt idx="43308">
                  <c:v>507.768716167019</c:v>
                </c:pt>
                <c:pt idx="43309">
                  <c:v>507.51919100031</c:v>
                </c:pt>
                <c:pt idx="43310">
                  <c:v>504.44499317909</c:v>
                </c:pt>
                <c:pt idx="43311">
                  <c:v>502.22820022979</c:v>
                </c:pt>
                <c:pt idx="43312">
                  <c:v>501.492706451709</c:v>
                </c:pt>
                <c:pt idx="43313">
                  <c:v>494.0280409081491</c:v>
                </c:pt>
                <c:pt idx="43314">
                  <c:v>488.298494945459</c:v>
                </c:pt>
                <c:pt idx="43315">
                  <c:v>484.0895980161699</c:v>
                </c:pt>
                <c:pt idx="43316">
                  <c:v>482.1684366751</c:v>
                </c:pt>
                <c:pt idx="43317">
                  <c:v>483.9407412202199</c:v>
                </c:pt>
                <c:pt idx="43318">
                  <c:v>481.18328169309</c:v>
                </c:pt>
                <c:pt idx="43319">
                  <c:v>481.63106366531</c:v>
                </c:pt>
                <c:pt idx="43320">
                  <c:v>478.0829617889301</c:v>
                </c:pt>
                <c:pt idx="43321">
                  <c:v>472.14323058204</c:v>
                </c:pt>
                <c:pt idx="43322">
                  <c:v>466.15978030193</c:v>
                </c:pt>
                <c:pt idx="43323">
                  <c:v>454.9848070727101</c:v>
                </c:pt>
                <c:pt idx="43324">
                  <c:v>442.458731919999</c:v>
                </c:pt>
                <c:pt idx="43325">
                  <c:v>434.37434989356</c:v>
                </c:pt>
                <c:pt idx="43326">
                  <c:v>431.09843661331</c:v>
                </c:pt>
                <c:pt idx="43327">
                  <c:v>433.5799115958401</c:v>
                </c:pt>
                <c:pt idx="43328">
                  <c:v>433.2533298964796</c:v>
                </c:pt>
                <c:pt idx="43329">
                  <c:v>436.05728010032</c:v>
                </c:pt>
                <c:pt idx="43330">
                  <c:v>434.20599028204</c:v>
                </c:pt>
                <c:pt idx="43331">
                  <c:v>432.37334884404</c:v>
                </c:pt>
                <c:pt idx="43332">
                  <c:v>435.31387919121</c:v>
                </c:pt>
                <c:pt idx="43333">
                  <c:v>434.28622320338</c:v>
                </c:pt>
                <c:pt idx="43334">
                  <c:v>436.4820243131901</c:v>
                </c:pt>
                <c:pt idx="43335">
                  <c:v>431.8220781704</c:v>
                </c:pt>
                <c:pt idx="43336">
                  <c:v>431.14935400561</c:v>
                </c:pt>
                <c:pt idx="43337">
                  <c:v>435.29967638115</c:v>
                </c:pt>
                <c:pt idx="43338">
                  <c:v>434.1815485659299</c:v>
                </c:pt>
                <c:pt idx="43339">
                  <c:v>432.6786534147301</c:v>
                </c:pt>
                <c:pt idx="43340">
                  <c:v>436.0855282598299</c:v>
                </c:pt>
                <c:pt idx="43341">
                  <c:v>436.0373643363501</c:v>
                </c:pt>
                <c:pt idx="43342">
                  <c:v>433.75168578737</c:v>
                </c:pt>
                <c:pt idx="43343">
                  <c:v>436.79203673389</c:v>
                </c:pt>
                <c:pt idx="43344">
                  <c:v>435.8520694513001</c:v>
                </c:pt>
                <c:pt idx="43345">
                  <c:v>435.3199017119601</c:v>
                </c:pt>
                <c:pt idx="43346">
                  <c:v>433.916919879399</c:v>
                </c:pt>
                <c:pt idx="43347">
                  <c:v>432.5266580569989</c:v>
                </c:pt>
                <c:pt idx="43348">
                  <c:v>435.7816629095599</c:v>
                </c:pt>
                <c:pt idx="43349">
                  <c:v>434.28964407644</c:v>
                </c:pt>
                <c:pt idx="43350">
                  <c:v>433.51828198216</c:v>
                </c:pt>
                <c:pt idx="43351">
                  <c:v>436.497088927199</c:v>
                </c:pt>
                <c:pt idx="43352">
                  <c:v>435.1894611651601</c:v>
                </c:pt>
                <c:pt idx="43353">
                  <c:v>437.3637155512788</c:v>
                </c:pt>
                <c:pt idx="43354">
                  <c:v>436.48145282732</c:v>
                </c:pt>
                <c:pt idx="43355">
                  <c:v>438.31916723848</c:v>
                </c:pt>
                <c:pt idx="43356">
                  <c:v>437.80876651656</c:v>
                </c:pt>
                <c:pt idx="43357">
                  <c:v>433.7234783816396</c:v>
                </c:pt>
                <c:pt idx="43358">
                  <c:v>435.249010747079</c:v>
                </c:pt>
                <c:pt idx="43359">
                  <c:v>433.476345614</c:v>
                </c:pt>
                <c:pt idx="43360">
                  <c:v>437.20220006888</c:v>
                </c:pt>
                <c:pt idx="43361">
                  <c:v>435.01069586092</c:v>
                </c:pt>
                <c:pt idx="43362">
                  <c:v>438.27787284904</c:v>
                </c:pt>
                <c:pt idx="43363">
                  <c:v>436.65450338862</c:v>
                </c:pt>
                <c:pt idx="43364">
                  <c:v>438.8919150635596</c:v>
                </c:pt>
                <c:pt idx="43365">
                  <c:v>436.5074139800791</c:v>
                </c:pt>
                <c:pt idx="43366">
                  <c:v>435.960893444679</c:v>
                </c:pt>
                <c:pt idx="43367">
                  <c:v>438.5270800499601</c:v>
                </c:pt>
                <c:pt idx="43368">
                  <c:v>436.8275077329992</c:v>
                </c:pt>
                <c:pt idx="43369">
                  <c:v>438.7077519502788</c:v>
                </c:pt>
                <c:pt idx="43370">
                  <c:v>432.947531222079</c:v>
                </c:pt>
                <c:pt idx="43371">
                  <c:v>435.713122069079</c:v>
                </c:pt>
                <c:pt idx="43372">
                  <c:v>433.30017650672</c:v>
                </c:pt>
                <c:pt idx="43373">
                  <c:v>436.66579944924</c:v>
                </c:pt>
                <c:pt idx="43374">
                  <c:v>435.10708088953</c:v>
                </c:pt>
                <c:pt idx="43375">
                  <c:v>437.024716760879</c:v>
                </c:pt>
                <c:pt idx="43376">
                  <c:v>435.3890505160799</c:v>
                </c:pt>
                <c:pt idx="43377">
                  <c:v>437.3184772824399</c:v>
                </c:pt>
                <c:pt idx="43378">
                  <c:v>435.693817446519</c:v>
                </c:pt>
                <c:pt idx="43379">
                  <c:v>437.3960506844</c:v>
                </c:pt>
                <c:pt idx="43380">
                  <c:v>434.989266908599</c:v>
                </c:pt>
                <c:pt idx="43381">
                  <c:v>437.22350137896</c:v>
                </c:pt>
                <c:pt idx="43382">
                  <c:v>435.217919766919</c:v>
                </c:pt>
                <c:pt idx="43383">
                  <c:v>437.39446793304</c:v>
                </c:pt>
                <c:pt idx="43384">
                  <c:v>435.2644120704799</c:v>
                </c:pt>
                <c:pt idx="43385">
                  <c:v>437.67790780528</c:v>
                </c:pt>
                <c:pt idx="43386">
                  <c:v>435.05914063464</c:v>
                </c:pt>
                <c:pt idx="43387">
                  <c:v>437.2046523483201</c:v>
                </c:pt>
                <c:pt idx="43388">
                  <c:v>435.8680678578</c:v>
                </c:pt>
                <c:pt idx="43389">
                  <c:v>437.26220071596</c:v>
                </c:pt>
                <c:pt idx="43390">
                  <c:v>436.58759938576</c:v>
                </c:pt>
                <c:pt idx="43391">
                  <c:v>434.73520212025</c:v>
                </c:pt>
                <c:pt idx="43392">
                  <c:v>436.42445362832</c:v>
                </c:pt>
                <c:pt idx="43393">
                  <c:v>434.0969208304</c:v>
                </c:pt>
                <c:pt idx="43394">
                  <c:v>436.14162187004</c:v>
                </c:pt>
                <c:pt idx="43395">
                  <c:v>433.7482543627999</c:v>
                </c:pt>
                <c:pt idx="43396">
                  <c:v>439.4322468560791</c:v>
                </c:pt>
                <c:pt idx="43397">
                  <c:v>437.6715277058</c:v>
                </c:pt>
                <c:pt idx="43399">
                  <c:v>438.26847538608</c:v>
                </c:pt>
                <c:pt idx="43400">
                  <c:v>435.49059652284</c:v>
                </c:pt>
                <c:pt idx="43401">
                  <c:v>437.5805072465191</c:v>
                </c:pt>
                <c:pt idx="43402">
                  <c:v>435.07928108976</c:v>
                </c:pt>
                <c:pt idx="43403">
                  <c:v>436.7774232562791</c:v>
                </c:pt>
                <c:pt idx="43404">
                  <c:v>434.76778433416</c:v>
                </c:pt>
                <c:pt idx="43405">
                  <c:v>439.771956085119</c:v>
                </c:pt>
                <c:pt idx="43406">
                  <c:v>438.726515198239</c:v>
                </c:pt>
                <c:pt idx="43408">
                  <c:v>437.33889315192</c:v>
                </c:pt>
                <c:pt idx="43409">
                  <c:v>435.5575421183401</c:v>
                </c:pt>
                <c:pt idx="43410">
                  <c:v>439.64098361034</c:v>
                </c:pt>
                <c:pt idx="43411">
                  <c:v>442.48441740314</c:v>
                </c:pt>
                <c:pt idx="43412">
                  <c:v>446.24864416386</c:v>
                </c:pt>
                <c:pt idx="43414">
                  <c:v>461.50838782734</c:v>
                </c:pt>
                <c:pt idx="43415">
                  <c:v>474.91046452583</c:v>
                </c:pt>
                <c:pt idx="43418">
                  <c:v>513.367225553858</c:v>
                </c:pt>
                <c:pt idx="43419">
                  <c:v>525.6963501031</c:v>
                </c:pt>
                <c:pt idx="43420">
                  <c:v>527.67086774624</c:v>
                </c:pt>
                <c:pt idx="43421">
                  <c:v>525.0355451450794</c:v>
                </c:pt>
                <c:pt idx="43422">
                  <c:v>518.5879591128094</c:v>
                </c:pt>
                <c:pt idx="43423">
                  <c:v>518.8706984027386</c:v>
                </c:pt>
                <c:pt idx="43424">
                  <c:v>518.3985014947789</c:v>
                </c:pt>
                <c:pt idx="43425">
                  <c:v>521.8218153594801</c:v>
                </c:pt>
                <c:pt idx="43426">
                  <c:v>527.70060877617</c:v>
                </c:pt>
                <c:pt idx="43427">
                  <c:v>529.6421944531094</c:v>
                </c:pt>
                <c:pt idx="43428">
                  <c:v>533.94615667939</c:v>
                </c:pt>
                <c:pt idx="43429">
                  <c:v>531.58699587509</c:v>
                </c:pt>
                <c:pt idx="43430">
                  <c:v>534.40936034723</c:v>
                </c:pt>
                <c:pt idx="43431">
                  <c:v>533.45438946565</c:v>
                </c:pt>
                <c:pt idx="43432">
                  <c:v>523.6625622082394</c:v>
                </c:pt>
                <c:pt idx="43433">
                  <c:v>512.07159367275</c:v>
                </c:pt>
                <c:pt idx="43436">
                  <c:v>477.3898332624996</c:v>
                </c:pt>
                <c:pt idx="43438">
                  <c:v>459.5202120331101</c:v>
                </c:pt>
                <c:pt idx="43439">
                  <c:v>458.3401704237201</c:v>
                </c:pt>
                <c:pt idx="43440">
                  <c:v>447.927520868119</c:v>
                </c:pt>
                <c:pt idx="43441">
                  <c:v>448.7530647642996</c:v>
                </c:pt>
                <c:pt idx="43442">
                  <c:v>442.07079498423</c:v>
                </c:pt>
                <c:pt idx="43443">
                  <c:v>444.31922906894</c:v>
                </c:pt>
                <c:pt idx="43444">
                  <c:v>441.9528344332</c:v>
                </c:pt>
                <c:pt idx="43445">
                  <c:v>441.9350302615988</c:v>
                </c:pt>
                <c:pt idx="43446">
                  <c:v>439.623412950639</c:v>
                </c:pt>
                <c:pt idx="43447">
                  <c:v>435.46989963408</c:v>
                </c:pt>
                <c:pt idx="43448">
                  <c:v>437.8932496542399</c:v>
                </c:pt>
                <c:pt idx="43449">
                  <c:v>436.8245657910001</c:v>
                </c:pt>
                <c:pt idx="43450">
                  <c:v>436.45982403812</c:v>
                </c:pt>
                <c:pt idx="43451">
                  <c:v>436.1072098296</c:v>
                </c:pt>
                <c:pt idx="43452">
                  <c:v>439.5984664407699</c:v>
                </c:pt>
                <c:pt idx="43453">
                  <c:v>435.62534236244</c:v>
                </c:pt>
                <c:pt idx="43454">
                  <c:v>434.7120252114</c:v>
                </c:pt>
                <c:pt idx="43455">
                  <c:v>438.43250132605</c:v>
                </c:pt>
                <c:pt idx="43456">
                  <c:v>435.244230942249</c:v>
                </c:pt>
                <c:pt idx="43457">
                  <c:v>438.8129131995201</c:v>
                </c:pt>
                <c:pt idx="43458">
                  <c:v>437.3645213646301</c:v>
                </c:pt>
                <c:pt idx="43459">
                  <c:v>437.62069567306</c:v>
                </c:pt>
                <c:pt idx="43460">
                  <c:v>436.249576447549</c:v>
                </c:pt>
                <c:pt idx="43461">
                  <c:v>438.797716401369</c:v>
                </c:pt>
                <c:pt idx="43462">
                  <c:v>437.5153582484289</c:v>
                </c:pt>
                <c:pt idx="43463">
                  <c:v>437.07088032158</c:v>
                </c:pt>
                <c:pt idx="43464">
                  <c:v>436.54321577908</c:v>
                </c:pt>
                <c:pt idx="43465">
                  <c:v>438.67743018271</c:v>
                </c:pt>
                <c:pt idx="43466">
                  <c:v>437.18857623972</c:v>
                </c:pt>
                <c:pt idx="43467">
                  <c:v>439.91386959978</c:v>
                </c:pt>
                <c:pt idx="43468">
                  <c:v>435.295784342409</c:v>
                </c:pt>
                <c:pt idx="43469">
                  <c:v>437.987739469809</c:v>
                </c:pt>
                <c:pt idx="43470">
                  <c:v>435.97186380196</c:v>
                </c:pt>
                <c:pt idx="43471">
                  <c:v>439.336749501879</c:v>
                </c:pt>
                <c:pt idx="43472">
                  <c:v>438.1403855225101</c:v>
                </c:pt>
                <c:pt idx="43473">
                  <c:v>437.9458668224201</c:v>
                </c:pt>
                <c:pt idx="43474">
                  <c:v>435.65436762807</c:v>
                </c:pt>
                <c:pt idx="43475">
                  <c:v>438.17457065474</c:v>
                </c:pt>
                <c:pt idx="43476">
                  <c:v>436.17053451155</c:v>
                </c:pt>
                <c:pt idx="43477">
                  <c:v>438.94157011405</c:v>
                </c:pt>
                <c:pt idx="43478">
                  <c:v>437.84776551128</c:v>
                </c:pt>
                <c:pt idx="43479">
                  <c:v>436.65811865735</c:v>
                </c:pt>
                <c:pt idx="43480">
                  <c:v>435.4339307642089</c:v>
                </c:pt>
                <c:pt idx="43481">
                  <c:v>436.69491321161</c:v>
                </c:pt>
                <c:pt idx="43482">
                  <c:v>435.1394795940201</c:v>
                </c:pt>
                <c:pt idx="43483">
                  <c:v>438.2985419889491</c:v>
                </c:pt>
                <c:pt idx="43484">
                  <c:v>436.3754749355601</c:v>
                </c:pt>
                <c:pt idx="43485">
                  <c:v>437.63260074399</c:v>
                </c:pt>
                <c:pt idx="43486">
                  <c:v>434.8651567454091</c:v>
                </c:pt>
                <c:pt idx="43487">
                  <c:v>437.56517016643</c:v>
                </c:pt>
                <c:pt idx="43488">
                  <c:v>436.0565828250799</c:v>
                </c:pt>
                <c:pt idx="43489">
                  <c:v>439.5769479054499</c:v>
                </c:pt>
                <c:pt idx="43490">
                  <c:v>438.91800665944</c:v>
                </c:pt>
                <c:pt idx="43491">
                  <c:v>433.473243253209</c:v>
                </c:pt>
                <c:pt idx="43492">
                  <c:v>435.8854020374501</c:v>
                </c:pt>
                <c:pt idx="43493">
                  <c:v>434.0167802399101</c:v>
                </c:pt>
                <c:pt idx="43494">
                  <c:v>437.4958088272699</c:v>
                </c:pt>
                <c:pt idx="43495">
                  <c:v>436.05014763639</c:v>
                </c:pt>
                <c:pt idx="43496">
                  <c:v>438.29020319949</c:v>
                </c:pt>
                <c:pt idx="43497">
                  <c:v>437.0239616141601</c:v>
                </c:pt>
                <c:pt idx="43498">
                  <c:v>435.83570883506</c:v>
                </c:pt>
                <c:pt idx="43499">
                  <c:v>433.44854567836</c:v>
                </c:pt>
                <c:pt idx="43500">
                  <c:v>436.6396841476101</c:v>
                </c:pt>
                <c:pt idx="43501">
                  <c:v>435.37405869862</c:v>
                </c:pt>
                <c:pt idx="43502">
                  <c:v>438.57733446431</c:v>
                </c:pt>
                <c:pt idx="43503">
                  <c:v>436.82230630723</c:v>
                </c:pt>
                <c:pt idx="43504">
                  <c:v>437.04090379436</c:v>
                </c:pt>
                <c:pt idx="43505">
                  <c:v>435.5126000046301</c:v>
                </c:pt>
                <c:pt idx="43506">
                  <c:v>438.7259444362699</c:v>
                </c:pt>
                <c:pt idx="43507">
                  <c:v>437.3998800057001</c:v>
                </c:pt>
                <c:pt idx="43508">
                  <c:v>435.49947111578</c:v>
                </c:pt>
                <c:pt idx="43509">
                  <c:v>437.581942771999</c:v>
                </c:pt>
                <c:pt idx="43510">
                  <c:v>434.1143232052099</c:v>
                </c:pt>
                <c:pt idx="43511">
                  <c:v>437.16325606754</c:v>
                </c:pt>
                <c:pt idx="43512">
                  <c:v>435.61665472334</c:v>
                </c:pt>
                <c:pt idx="43513">
                  <c:v>439.2868537452289</c:v>
                </c:pt>
                <c:pt idx="43514">
                  <c:v>435.1992800752</c:v>
                </c:pt>
                <c:pt idx="43515">
                  <c:v>433.6628871552</c:v>
                </c:pt>
                <c:pt idx="43516">
                  <c:v>436.6639180422788</c:v>
                </c:pt>
                <c:pt idx="43517">
                  <c:v>435.55753152738</c:v>
                </c:pt>
                <c:pt idx="43518">
                  <c:v>435.84736277478</c:v>
                </c:pt>
                <c:pt idx="43519">
                  <c:v>434.3361183833296</c:v>
                </c:pt>
                <c:pt idx="43520">
                  <c:v>436.44078431838</c:v>
                </c:pt>
                <c:pt idx="43521">
                  <c:v>434.90757987966</c:v>
                </c:pt>
                <c:pt idx="43522">
                  <c:v>434.6496526884603</c:v>
                </c:pt>
                <c:pt idx="43523">
                  <c:v>438.81146882479</c:v>
                </c:pt>
                <c:pt idx="43524">
                  <c:v>434.6876998849101</c:v>
                </c:pt>
                <c:pt idx="43525">
                  <c:v>438.7444121565501</c:v>
                </c:pt>
                <c:pt idx="43526">
                  <c:v>434.7857320459391</c:v>
                </c:pt>
                <c:pt idx="43527">
                  <c:v>433.86688960849</c:v>
                </c:pt>
                <c:pt idx="43528">
                  <c:v>434.7115279390699</c:v>
                </c:pt>
                <c:pt idx="43529">
                  <c:v>433.80053650256</c:v>
                </c:pt>
                <c:pt idx="43530">
                  <c:v>437.878165401599</c:v>
                </c:pt>
                <c:pt idx="43531">
                  <c:v>433.7549304344201</c:v>
                </c:pt>
                <c:pt idx="43532">
                  <c:v>437.9263142756286</c:v>
                </c:pt>
                <c:pt idx="43533">
                  <c:v>434.5620214950301</c:v>
                </c:pt>
                <c:pt idx="43534">
                  <c:v>434.4027355954</c:v>
                </c:pt>
                <c:pt idx="43535">
                  <c:v>435.2578756815101</c:v>
                </c:pt>
                <c:pt idx="43536">
                  <c:v>433.31632918553</c:v>
                </c:pt>
                <c:pt idx="43537">
                  <c:v>435.4324569106789</c:v>
                </c:pt>
                <c:pt idx="43538">
                  <c:v>432.5742668640401</c:v>
                </c:pt>
                <c:pt idx="43539">
                  <c:v>436.6621865133403</c:v>
                </c:pt>
                <c:pt idx="43540">
                  <c:v>433.5952052112492</c:v>
                </c:pt>
                <c:pt idx="43541">
                  <c:v>437.86529078159</c:v>
                </c:pt>
                <c:pt idx="43542">
                  <c:v>435.1680168967799</c:v>
                </c:pt>
                <c:pt idx="43543">
                  <c:v>434.5639019123996</c:v>
                </c:pt>
                <c:pt idx="43544">
                  <c:v>435.3991764137101</c:v>
                </c:pt>
                <c:pt idx="43545">
                  <c:v>432.2785760729291</c:v>
                </c:pt>
                <c:pt idx="43546">
                  <c:v>436.4922569017891</c:v>
                </c:pt>
                <c:pt idx="43547">
                  <c:v>433.5766838102999</c:v>
                </c:pt>
                <c:pt idx="43548">
                  <c:v>431.0288946355501</c:v>
                </c:pt>
                <c:pt idx="43549">
                  <c:v>435.44575822485</c:v>
                </c:pt>
                <c:pt idx="43550">
                  <c:v>432.76118941686</c:v>
                </c:pt>
                <c:pt idx="43551">
                  <c:v>433.62055267701</c:v>
                </c:pt>
                <c:pt idx="43552">
                  <c:v>434.15253905464</c:v>
                </c:pt>
                <c:pt idx="43553">
                  <c:v>431.836437588959</c:v>
                </c:pt>
                <c:pt idx="43554">
                  <c:v>433.11475301361</c:v>
                </c:pt>
                <c:pt idx="43555">
                  <c:v>434.4143027402888</c:v>
                </c:pt>
                <c:pt idx="43556">
                  <c:v>435.9200048198899</c:v>
                </c:pt>
                <c:pt idx="43557">
                  <c:v>433.7122628505</c:v>
                </c:pt>
                <c:pt idx="43558">
                  <c:v>435.46726891686</c:v>
                </c:pt>
                <c:pt idx="43559">
                  <c:v>435.708773919599</c:v>
                </c:pt>
                <c:pt idx="43560">
                  <c:v>433.237559973309</c:v>
                </c:pt>
                <c:pt idx="43561">
                  <c:v>434.12102973265</c:v>
                </c:pt>
                <c:pt idx="43562">
                  <c:v>432.30999155568</c:v>
                </c:pt>
                <c:pt idx="43563">
                  <c:v>434.01440524957</c:v>
                </c:pt>
                <c:pt idx="43564">
                  <c:v>432.20810791534</c:v>
                </c:pt>
                <c:pt idx="43565">
                  <c:v>432.915717930409</c:v>
                </c:pt>
                <c:pt idx="43566">
                  <c:v>434.1743731554901</c:v>
                </c:pt>
                <c:pt idx="43567">
                  <c:v>432.0979706864601</c:v>
                </c:pt>
                <c:pt idx="43568">
                  <c:v>433.0979281835501</c:v>
                </c:pt>
                <c:pt idx="43569">
                  <c:v>434.8917233212096</c:v>
                </c:pt>
                <c:pt idx="43570">
                  <c:v>433.67838150746</c:v>
                </c:pt>
                <c:pt idx="43571">
                  <c:v>435.150174345279</c:v>
                </c:pt>
                <c:pt idx="43572">
                  <c:v>432.975559358029</c:v>
                </c:pt>
                <c:pt idx="43573">
                  <c:v>433.9452441597801</c:v>
                </c:pt>
                <c:pt idx="43574">
                  <c:v>432.09892680873</c:v>
                </c:pt>
                <c:pt idx="43575">
                  <c:v>434.06318813499</c:v>
                </c:pt>
                <c:pt idx="43576">
                  <c:v>435.63400292139</c:v>
                </c:pt>
                <c:pt idx="43577">
                  <c:v>433.2297752550296</c:v>
                </c:pt>
                <c:pt idx="43578">
                  <c:v>434.5786048293801</c:v>
                </c:pt>
                <c:pt idx="43579">
                  <c:v>432.988776235099</c:v>
                </c:pt>
                <c:pt idx="43580">
                  <c:v>431.14364974478</c:v>
                </c:pt>
                <c:pt idx="43581">
                  <c:v>432.336232965459</c:v>
                </c:pt>
                <c:pt idx="43582">
                  <c:v>431.2159624084499</c:v>
                </c:pt>
                <c:pt idx="43583">
                  <c:v>434.11595357947</c:v>
                </c:pt>
                <c:pt idx="43584">
                  <c:v>437.8407956617901</c:v>
                </c:pt>
                <c:pt idx="43585">
                  <c:v>451.8087106761499</c:v>
                </c:pt>
                <c:pt idx="43586">
                  <c:v>482.6879369054699</c:v>
                </c:pt>
                <c:pt idx="43587">
                  <c:v>521.75870453287</c:v>
                </c:pt>
                <c:pt idx="43588">
                  <c:v>517.7416086024289</c:v>
                </c:pt>
                <c:pt idx="43589">
                  <c:v>509.3034044571191</c:v>
                </c:pt>
                <c:pt idx="43590">
                  <c:v>505.1091739913301</c:v>
                </c:pt>
                <c:pt idx="43591">
                  <c:v>507.5183448193201</c:v>
                </c:pt>
                <c:pt idx="43592">
                  <c:v>505.3706041670601</c:v>
                </c:pt>
                <c:pt idx="43593">
                  <c:v>507.4708156981499</c:v>
                </c:pt>
                <c:pt idx="43594">
                  <c:v>504.7506653555801</c:v>
                </c:pt>
                <c:pt idx="43595">
                  <c:v>502.20470860904</c:v>
                </c:pt>
                <c:pt idx="43596">
                  <c:v>501.9693225799999</c:v>
                </c:pt>
                <c:pt idx="43598">
                  <c:v>502.47181433559</c:v>
                </c:pt>
                <c:pt idx="43599">
                  <c:v>499.88656456491</c:v>
                </c:pt>
                <c:pt idx="43600">
                  <c:v>501.911418312609</c:v>
                </c:pt>
                <c:pt idx="43601">
                  <c:v>499.4049944570991</c:v>
                </c:pt>
                <c:pt idx="43602">
                  <c:v>498.1044349827401</c:v>
                </c:pt>
                <c:pt idx="43603">
                  <c:v>503.81110160503</c:v>
                </c:pt>
                <c:pt idx="43604">
                  <c:v>503.2293072432789</c:v>
                </c:pt>
                <c:pt idx="43605">
                  <c:v>505.209219902879</c:v>
                </c:pt>
                <c:pt idx="43606">
                  <c:v>503.5941604679699</c:v>
                </c:pt>
                <c:pt idx="43607">
                  <c:v>506.7484286305601</c:v>
                </c:pt>
                <c:pt idx="43608">
                  <c:v>504.06616163364</c:v>
                </c:pt>
                <c:pt idx="43609">
                  <c:v>502.19693890436</c:v>
                </c:pt>
                <c:pt idx="43610">
                  <c:v>504.56070644542</c:v>
                </c:pt>
                <c:pt idx="43611">
                  <c:v>498.98806333756</c:v>
                </c:pt>
                <c:pt idx="43613">
                  <c:v>499.111510086229</c:v>
                </c:pt>
                <c:pt idx="43614">
                  <c:v>498.9199997990501</c:v>
                </c:pt>
                <c:pt idx="43616">
                  <c:v>499.66833639932</c:v>
                </c:pt>
                <c:pt idx="43617">
                  <c:v>502.5994086618799</c:v>
                </c:pt>
                <c:pt idx="43619">
                  <c:v>499.5189214619791</c:v>
                </c:pt>
                <c:pt idx="43620">
                  <c:v>504.17781552166</c:v>
                </c:pt>
                <c:pt idx="43621">
                  <c:v>502.9365004963191</c:v>
                </c:pt>
                <c:pt idx="43622">
                  <c:v>504.2932521131399</c:v>
                </c:pt>
                <c:pt idx="43623">
                  <c:v>504.82075909454</c:v>
                </c:pt>
                <c:pt idx="43624">
                  <c:v>504.53303270343</c:v>
                </c:pt>
                <c:pt idx="43626">
                  <c:v>498.9751657138899</c:v>
                </c:pt>
                <c:pt idx="43627">
                  <c:v>504.1472869637203</c:v>
                </c:pt>
                <c:pt idx="43628">
                  <c:v>501.36163168211</c:v>
                </c:pt>
                <c:pt idx="43629">
                  <c:v>504.1298974779</c:v>
                </c:pt>
                <c:pt idx="43630">
                  <c:v>501.4123920381599</c:v>
                </c:pt>
                <c:pt idx="43631">
                  <c:v>499.66071787538</c:v>
                </c:pt>
                <c:pt idx="43632">
                  <c:v>502.8186234118</c:v>
                </c:pt>
                <c:pt idx="43633">
                  <c:v>501.7377526272192</c:v>
                </c:pt>
                <c:pt idx="43634">
                  <c:v>506.1328615</c:v>
                </c:pt>
                <c:pt idx="43635">
                  <c:v>506.92941755136</c:v>
                </c:pt>
                <c:pt idx="43636">
                  <c:v>507.2959848876199</c:v>
                </c:pt>
                <c:pt idx="43637">
                  <c:v>512.50554665222</c:v>
                </c:pt>
                <c:pt idx="43638">
                  <c:v>509.8598855819901</c:v>
                </c:pt>
                <c:pt idx="43639">
                  <c:v>516.72956708729</c:v>
                </c:pt>
                <c:pt idx="43640">
                  <c:v>517.15510459463</c:v>
                </c:pt>
                <c:pt idx="43642">
                  <c:v>521.74364883203</c:v>
                </c:pt>
                <c:pt idx="43643">
                  <c:v>522.3483597075</c:v>
                </c:pt>
                <c:pt idx="43644">
                  <c:v>521.3013374945488</c:v>
                </c:pt>
                <c:pt idx="43645">
                  <c:v>513.7076576989289</c:v>
                </c:pt>
                <c:pt idx="43646">
                  <c:v>508.82545522399</c:v>
                </c:pt>
                <c:pt idx="43647">
                  <c:v>496.1760239835</c:v>
                </c:pt>
                <c:pt idx="43649">
                  <c:v>471.34886550134</c:v>
                </c:pt>
                <c:pt idx="43651">
                  <c:v>437.74549128773</c:v>
                </c:pt>
                <c:pt idx="43652">
                  <c:v>426.4614306105796</c:v>
                </c:pt>
                <c:pt idx="43653">
                  <c:v>427.914372973479</c:v>
                </c:pt>
                <c:pt idx="43654">
                  <c:v>425.35947688659</c:v>
                </c:pt>
                <c:pt idx="43655">
                  <c:v>427.9914359732087</c:v>
                </c:pt>
                <c:pt idx="43656">
                  <c:v>426.24959617582</c:v>
                </c:pt>
                <c:pt idx="43657">
                  <c:v>424.6919772757299</c:v>
                </c:pt>
                <c:pt idx="43658">
                  <c:v>426.80211151655</c:v>
                </c:pt>
                <c:pt idx="43659">
                  <c:v>425.14016323233</c:v>
                </c:pt>
                <c:pt idx="43660">
                  <c:v>426.827928607</c:v>
                </c:pt>
                <c:pt idx="43661">
                  <c:v>422.98426191357</c:v>
                </c:pt>
                <c:pt idx="43662">
                  <c:v>425.4311751542188</c:v>
                </c:pt>
                <c:pt idx="43663">
                  <c:v>423.7844120962699</c:v>
                </c:pt>
                <c:pt idx="43664">
                  <c:v>422.38838405004</c:v>
                </c:pt>
                <c:pt idx="43665">
                  <c:v>424.6717173827896</c:v>
                </c:pt>
                <c:pt idx="43666">
                  <c:v>423.5853670896699</c:v>
                </c:pt>
                <c:pt idx="43667">
                  <c:v>425.85369591394</c:v>
                </c:pt>
                <c:pt idx="43668">
                  <c:v>424.04712310424</c:v>
                </c:pt>
                <c:pt idx="43669">
                  <c:v>423.8052950503501</c:v>
                </c:pt>
                <c:pt idx="43670">
                  <c:v>426.41420013282</c:v>
                </c:pt>
                <c:pt idx="43671">
                  <c:v>425.17447133189</c:v>
                </c:pt>
                <c:pt idx="43672">
                  <c:v>423.2360986158996</c:v>
                </c:pt>
                <c:pt idx="43673">
                  <c:v>422.723971220109</c:v>
                </c:pt>
                <c:pt idx="43674">
                  <c:v>421.1302978176099</c:v>
                </c:pt>
                <c:pt idx="43675">
                  <c:v>423.2230776474889</c:v>
                </c:pt>
                <c:pt idx="43676">
                  <c:v>421.9337525980089</c:v>
                </c:pt>
                <c:pt idx="43677">
                  <c:v>423.731333439449</c:v>
                </c:pt>
                <c:pt idx="43678">
                  <c:v>423.49876038377</c:v>
                </c:pt>
                <c:pt idx="43680">
                  <c:v>423.7275422975891</c:v>
                </c:pt>
                <c:pt idx="43681">
                  <c:v>421.8306117451696</c:v>
                </c:pt>
                <c:pt idx="43682">
                  <c:v>424.77109078154</c:v>
                </c:pt>
                <c:pt idx="43683">
                  <c:v>422.6154606530301</c:v>
                </c:pt>
                <c:pt idx="43684">
                  <c:v>424.4531235548096</c:v>
                </c:pt>
                <c:pt idx="43685">
                  <c:v>424.213071050999</c:v>
                </c:pt>
                <c:pt idx="43686">
                  <c:v>424.4283347445984</c:v>
                </c:pt>
                <c:pt idx="43688">
                  <c:v>434.5722849637901</c:v>
                </c:pt>
                <c:pt idx="43689">
                  <c:v>445.8189415996</c:v>
                </c:pt>
                <c:pt idx="43690">
                  <c:v>458.0965598076884</c:v>
                </c:pt>
                <c:pt idx="43691">
                  <c:v>474.66102349383</c:v>
                </c:pt>
                <c:pt idx="43693">
                  <c:v>493.7460519211991</c:v>
                </c:pt>
                <c:pt idx="43694">
                  <c:v>503.2297063156796</c:v>
                </c:pt>
                <c:pt idx="43695">
                  <c:v>504.29108412739</c:v>
                </c:pt>
                <c:pt idx="43696">
                  <c:v>506.2994974031201</c:v>
                </c:pt>
                <c:pt idx="43697">
                  <c:v>498.945462015</c:v>
                </c:pt>
                <c:pt idx="43699">
                  <c:v>462.286105759669</c:v>
                </c:pt>
                <c:pt idx="43700">
                  <c:v>442.7893825662601</c:v>
                </c:pt>
                <c:pt idx="43702">
                  <c:v>423.1188371962201</c:v>
                </c:pt>
                <c:pt idx="43703">
                  <c:v>421.820038291119</c:v>
                </c:pt>
                <c:pt idx="43704">
                  <c:v>423.35352085241</c:v>
                </c:pt>
                <c:pt idx="43706">
                  <c:v>425.73182069678</c:v>
                </c:pt>
                <c:pt idx="43707">
                  <c:v>422.78758243993</c:v>
                </c:pt>
                <c:pt idx="43709">
                  <c:v>421.4357488412189</c:v>
                </c:pt>
                <c:pt idx="43711">
                  <c:v>425.22908733216</c:v>
                </c:pt>
                <c:pt idx="43712">
                  <c:v>423.50253768256</c:v>
                </c:pt>
                <c:pt idx="43713">
                  <c:v>419.9692867782296</c:v>
                </c:pt>
                <c:pt idx="43714">
                  <c:v>421.88796989413</c:v>
                </c:pt>
                <c:pt idx="43715">
                  <c:v>418.9625603212301</c:v>
                </c:pt>
                <c:pt idx="43716">
                  <c:v>421.9996372767</c:v>
                </c:pt>
                <c:pt idx="43717">
                  <c:v>423.196114554319</c:v>
                </c:pt>
                <c:pt idx="43719">
                  <c:v>423.8278588958201</c:v>
                </c:pt>
                <c:pt idx="43720">
                  <c:v>421.5125657974899</c:v>
                </c:pt>
                <c:pt idx="43721">
                  <c:v>423.881111308839</c:v>
                </c:pt>
                <c:pt idx="43722">
                  <c:v>421.70089255447</c:v>
                </c:pt>
                <c:pt idx="43724">
                  <c:v>421.85481575077</c:v>
                </c:pt>
                <c:pt idx="43726">
                  <c:v>422.54530402563</c:v>
                </c:pt>
                <c:pt idx="43728">
                  <c:v>419.105687942299</c:v>
                </c:pt>
                <c:pt idx="43729">
                  <c:v>421.783261458519</c:v>
                </c:pt>
                <c:pt idx="43730">
                  <c:v>419.21702020924</c:v>
                </c:pt>
                <c:pt idx="43731">
                  <c:v>421.278953872249</c:v>
                </c:pt>
                <c:pt idx="43732">
                  <c:v>419.50786607917</c:v>
                </c:pt>
                <c:pt idx="43733">
                  <c:v>421.1846996845401</c:v>
                </c:pt>
                <c:pt idx="43735">
                  <c:v>419.4816370029988</c:v>
                </c:pt>
                <c:pt idx="43736">
                  <c:v>421.19216491738</c:v>
                </c:pt>
                <c:pt idx="43737">
                  <c:v>419.5837976692499</c:v>
                </c:pt>
                <c:pt idx="43738">
                  <c:v>421.75293213952</c:v>
                </c:pt>
                <c:pt idx="43739">
                  <c:v>419.8307868483996</c:v>
                </c:pt>
                <c:pt idx="43740">
                  <c:v>418.23903785084</c:v>
                </c:pt>
                <c:pt idx="43741">
                  <c:v>419.578571597629</c:v>
                </c:pt>
                <c:pt idx="43742">
                  <c:v>418.80956230416</c:v>
                </c:pt>
                <c:pt idx="43744">
                  <c:v>419.74201952352</c:v>
                </c:pt>
                <c:pt idx="43890">
                  <c:v>209.4268501945315</c:v>
                </c:pt>
                <c:pt idx="43891">
                  <c:v>208.5092539825266</c:v>
                </c:pt>
                <c:pt idx="43892">
                  <c:v>373.8461483009756</c:v>
                </c:pt>
                <c:pt idx="43893">
                  <c:v>421.63065673939</c:v>
                </c:pt>
                <c:pt idx="43894">
                  <c:v>421.03722868102</c:v>
                </c:pt>
                <c:pt idx="43895">
                  <c:v>419.41523481735</c:v>
                </c:pt>
                <c:pt idx="43896">
                  <c:v>421.42107099303</c:v>
                </c:pt>
                <c:pt idx="43897">
                  <c:v>419.9565350600889</c:v>
                </c:pt>
                <c:pt idx="43898">
                  <c:v>422.2289593066391</c:v>
                </c:pt>
                <c:pt idx="43900">
                  <c:v>423.9540004868799</c:v>
                </c:pt>
                <c:pt idx="43901">
                  <c:v>421.9444073669001</c:v>
                </c:pt>
                <c:pt idx="43903">
                  <c:v>422.2269628546399</c:v>
                </c:pt>
                <c:pt idx="43905">
                  <c:v>423.70267145624</c:v>
                </c:pt>
                <c:pt idx="43906">
                  <c:v>422.35428873125</c:v>
                </c:pt>
                <c:pt idx="43908">
                  <c:v>422.768118743349</c:v>
                </c:pt>
                <c:pt idx="43910">
                  <c:v>423.13682619326</c:v>
                </c:pt>
                <c:pt idx="43911">
                  <c:v>422.4105383067891</c:v>
                </c:pt>
                <c:pt idx="43912">
                  <c:v>424.38017434996</c:v>
                </c:pt>
                <c:pt idx="43913">
                  <c:v>422.7348103751301</c:v>
                </c:pt>
                <c:pt idx="43914">
                  <c:v>421.2079965871399</c:v>
                </c:pt>
                <c:pt idx="43915">
                  <c:v>423.88223301084</c:v>
                </c:pt>
                <c:pt idx="43916">
                  <c:v>422.45245961837</c:v>
                </c:pt>
                <c:pt idx="43917">
                  <c:v>424.74470906524</c:v>
                </c:pt>
                <c:pt idx="43918">
                  <c:v>424.1534019950101</c:v>
                </c:pt>
                <c:pt idx="43919">
                  <c:v>422.12495394001</c:v>
                </c:pt>
                <c:pt idx="43920">
                  <c:v>424.434537229889</c:v>
                </c:pt>
                <c:pt idx="43921">
                  <c:v>422.75622661719</c:v>
                </c:pt>
                <c:pt idx="43922">
                  <c:v>424.7807979568591</c:v>
                </c:pt>
                <c:pt idx="43923">
                  <c:v>423.422787158979</c:v>
                </c:pt>
                <c:pt idx="43924">
                  <c:v>426.40161352065</c:v>
                </c:pt>
                <c:pt idx="43925">
                  <c:v>424.2141277407699</c:v>
                </c:pt>
                <c:pt idx="43926">
                  <c:v>423.18550564213</c:v>
                </c:pt>
                <c:pt idx="43927">
                  <c:v>425.10954904759</c:v>
                </c:pt>
                <c:pt idx="43928">
                  <c:v>424.2224969371991</c:v>
                </c:pt>
                <c:pt idx="43929">
                  <c:v>426.2041159054991</c:v>
                </c:pt>
                <c:pt idx="43930">
                  <c:v>424.6007879211899</c:v>
                </c:pt>
                <c:pt idx="43931">
                  <c:v>424.459530987489</c:v>
                </c:pt>
                <c:pt idx="43932">
                  <c:v>426.6152548375799</c:v>
                </c:pt>
                <c:pt idx="43933">
                  <c:v>424.495816439219</c:v>
                </c:pt>
                <c:pt idx="43934">
                  <c:v>427.4162369452687</c:v>
                </c:pt>
                <c:pt idx="43935">
                  <c:v>425.6029698800301</c:v>
                </c:pt>
                <c:pt idx="43936">
                  <c:v>423.80698659707</c:v>
                </c:pt>
                <c:pt idx="43937">
                  <c:v>426.84129015057</c:v>
                </c:pt>
                <c:pt idx="43938">
                  <c:v>424.85031813464</c:v>
                </c:pt>
                <c:pt idx="43939">
                  <c:v>427.098063449889</c:v>
                </c:pt>
                <c:pt idx="43940">
                  <c:v>425.288311610909</c:v>
                </c:pt>
                <c:pt idx="43941">
                  <c:v>427.4272552262891</c:v>
                </c:pt>
                <c:pt idx="43942">
                  <c:v>425.929156597529</c:v>
                </c:pt>
                <c:pt idx="43943">
                  <c:v>424.34573790595</c:v>
                </c:pt>
                <c:pt idx="43944">
                  <c:v>425.975394578329</c:v>
                </c:pt>
                <c:pt idx="43945">
                  <c:v>424.3029549253799</c:v>
                </c:pt>
                <c:pt idx="43946">
                  <c:v>426.93904963024</c:v>
                </c:pt>
                <c:pt idx="43947">
                  <c:v>424.6879355037401</c:v>
                </c:pt>
                <c:pt idx="43948">
                  <c:v>427.8640239876401</c:v>
                </c:pt>
                <c:pt idx="43949">
                  <c:v>426.8240570752299</c:v>
                </c:pt>
                <c:pt idx="43950">
                  <c:v>425.071403908789</c:v>
                </c:pt>
                <c:pt idx="43951">
                  <c:v>427.11190661098</c:v>
                </c:pt>
                <c:pt idx="43952">
                  <c:v>426.030735286079</c:v>
                </c:pt>
                <c:pt idx="43953">
                  <c:v>428.238546218159</c:v>
                </c:pt>
                <c:pt idx="43954">
                  <c:v>427.15680249459</c:v>
                </c:pt>
                <c:pt idx="43955">
                  <c:v>425.34617216613</c:v>
                </c:pt>
                <c:pt idx="43956">
                  <c:v>427.8477627067</c:v>
                </c:pt>
                <c:pt idx="43957">
                  <c:v>426.0411253545199</c:v>
                </c:pt>
                <c:pt idx="43958">
                  <c:v>428.5815334716984</c:v>
                </c:pt>
                <c:pt idx="43959">
                  <c:v>427.4363292478184</c:v>
                </c:pt>
                <c:pt idx="43960">
                  <c:v>429.07897154572</c:v>
                </c:pt>
                <c:pt idx="43961">
                  <c:v>427.6738423005501</c:v>
                </c:pt>
                <c:pt idx="43962">
                  <c:v>426.00479653921</c:v>
                </c:pt>
                <c:pt idx="43963">
                  <c:v>429.021786441259</c:v>
                </c:pt>
                <c:pt idx="43964">
                  <c:v>427.9750396011889</c:v>
                </c:pt>
                <c:pt idx="43965">
                  <c:v>429.1883664874791</c:v>
                </c:pt>
                <c:pt idx="43966">
                  <c:v>424.66912258665</c:v>
                </c:pt>
                <c:pt idx="43967">
                  <c:v>424.99487603749</c:v>
                </c:pt>
                <c:pt idx="43968">
                  <c:v>426.3780884734101</c:v>
                </c:pt>
                <c:pt idx="43969">
                  <c:v>425.9103682421885</c:v>
                </c:pt>
                <c:pt idx="43970">
                  <c:v>427.4915254339091</c:v>
                </c:pt>
                <c:pt idx="43971">
                  <c:v>426.32822393687</c:v>
                </c:pt>
                <c:pt idx="43972">
                  <c:v>428.14142551301</c:v>
                </c:pt>
                <c:pt idx="43973">
                  <c:v>426.8135973595699</c:v>
                </c:pt>
                <c:pt idx="43974">
                  <c:v>424.80634810059</c:v>
                </c:pt>
                <c:pt idx="43975">
                  <c:v>428.5533221593201</c:v>
                </c:pt>
                <c:pt idx="43976">
                  <c:v>426.2378451558801</c:v>
                </c:pt>
                <c:pt idx="43977">
                  <c:v>429.220409982169</c:v>
                </c:pt>
                <c:pt idx="43978">
                  <c:v>427.1160361140101</c:v>
                </c:pt>
                <c:pt idx="43979">
                  <c:v>429.0136345695699</c:v>
                </c:pt>
                <c:pt idx="43980">
                  <c:v>427.92646013517</c:v>
                </c:pt>
                <c:pt idx="43981">
                  <c:v>428.16386616977</c:v>
                </c:pt>
                <c:pt idx="43982">
                  <c:v>429.9021473506696</c:v>
                </c:pt>
                <c:pt idx="43983">
                  <c:v>429.16919788699</c:v>
                </c:pt>
                <c:pt idx="43984">
                  <c:v>431.03262343527</c:v>
                </c:pt>
                <c:pt idx="43985">
                  <c:v>429.4141674930499</c:v>
                </c:pt>
                <c:pt idx="43986">
                  <c:v>428.2277041401699</c:v>
                </c:pt>
                <c:pt idx="43988">
                  <c:v>428.8627159169699</c:v>
                </c:pt>
                <c:pt idx="43989">
                  <c:v>431.98783486664</c:v>
                </c:pt>
                <c:pt idx="43990">
                  <c:v>429.493463748899</c:v>
                </c:pt>
                <c:pt idx="43991">
                  <c:v>428.235416468859</c:v>
                </c:pt>
                <c:pt idx="43993">
                  <c:v>429.88282257248</c:v>
                </c:pt>
                <c:pt idx="43994">
                  <c:v>432.63388261062</c:v>
                </c:pt>
                <c:pt idx="43995">
                  <c:v>427.6022835285001</c:v>
                </c:pt>
                <c:pt idx="43996">
                  <c:v>425.77721201595</c:v>
                </c:pt>
                <c:pt idx="43997">
                  <c:v>429.8279984476788</c:v>
                </c:pt>
                <c:pt idx="43998">
                  <c:v>427.6171651477</c:v>
                </c:pt>
                <c:pt idx="44000">
                  <c:v>429.66636322666</c:v>
                </c:pt>
                <c:pt idx="44001">
                  <c:v>432.2597363395301</c:v>
                </c:pt>
                <c:pt idx="44003">
                  <c:v>428.60207723027</c:v>
                </c:pt>
                <c:pt idx="44005">
                  <c:v>429.31580633378</c:v>
                </c:pt>
                <c:pt idx="44006">
                  <c:v>433.0228663203603</c:v>
                </c:pt>
                <c:pt idx="44007">
                  <c:v>431.3063580239896</c:v>
                </c:pt>
                <c:pt idx="44008">
                  <c:v>429.45272220842</c:v>
                </c:pt>
                <c:pt idx="44009">
                  <c:v>432.283253516219</c:v>
                </c:pt>
                <c:pt idx="44011">
                  <c:v>433.718435451829</c:v>
                </c:pt>
                <c:pt idx="44012">
                  <c:v>431.6351265986596</c:v>
                </c:pt>
                <c:pt idx="44014">
                  <c:v>434.4565567487785</c:v>
                </c:pt>
                <c:pt idx="44015">
                  <c:v>432.9913122464486</c:v>
                </c:pt>
                <c:pt idx="44016">
                  <c:v>432.4795408605899</c:v>
                </c:pt>
                <c:pt idx="44018">
                  <c:v>429.21070483633</c:v>
                </c:pt>
                <c:pt idx="44019">
                  <c:v>432.525525422599</c:v>
                </c:pt>
                <c:pt idx="44020">
                  <c:v>431.40014833181</c:v>
                </c:pt>
                <c:pt idx="44021">
                  <c:v>434.13140008123</c:v>
                </c:pt>
                <c:pt idx="44022">
                  <c:v>432.98515610545</c:v>
                </c:pt>
                <c:pt idx="44023">
                  <c:v>435.287579975109</c:v>
                </c:pt>
                <c:pt idx="44024">
                  <c:v>433.27116521536</c:v>
                </c:pt>
                <c:pt idx="44025">
                  <c:v>431.8183787440191</c:v>
                </c:pt>
                <c:pt idx="44026">
                  <c:v>434.49441347404</c:v>
                </c:pt>
                <c:pt idx="44027">
                  <c:v>432.9873695694599</c:v>
                </c:pt>
                <c:pt idx="44028">
                  <c:v>435.41077336325</c:v>
                </c:pt>
                <c:pt idx="44029">
                  <c:v>434.3502142932999</c:v>
                </c:pt>
                <c:pt idx="44030">
                  <c:v>436.84984926043</c:v>
                </c:pt>
                <c:pt idx="44031">
                  <c:v>435.4389891426888</c:v>
                </c:pt>
                <c:pt idx="44032">
                  <c:v>438.51907311914</c:v>
                </c:pt>
                <c:pt idx="44033">
                  <c:v>433.65398322985</c:v>
                </c:pt>
                <c:pt idx="44034">
                  <c:v>435.5551035716599</c:v>
                </c:pt>
                <c:pt idx="44035">
                  <c:v>433.78922136467</c:v>
                </c:pt>
                <c:pt idx="44036">
                  <c:v>433.36918033735</c:v>
                </c:pt>
                <c:pt idx="44037">
                  <c:v>436.1490379012399</c:v>
                </c:pt>
                <c:pt idx="44038">
                  <c:v>434.58000889686</c:v>
                </c:pt>
                <c:pt idx="44039">
                  <c:v>433.47832332344</c:v>
                </c:pt>
                <c:pt idx="44040">
                  <c:v>436.15008773345</c:v>
                </c:pt>
                <c:pt idx="44041">
                  <c:v>435.1189121528399</c:v>
                </c:pt>
                <c:pt idx="44042">
                  <c:v>438.1612987168601</c:v>
                </c:pt>
                <c:pt idx="44043">
                  <c:v>437.18702493987</c:v>
                </c:pt>
                <c:pt idx="44044">
                  <c:v>436.11266015635</c:v>
                </c:pt>
                <c:pt idx="44045">
                  <c:v>439.57446010681</c:v>
                </c:pt>
                <c:pt idx="44046">
                  <c:v>437.75782900742</c:v>
                </c:pt>
                <c:pt idx="44047">
                  <c:v>437.96116889883</c:v>
                </c:pt>
                <c:pt idx="44048">
                  <c:v>435.7264032317896</c:v>
                </c:pt>
                <c:pt idx="44049">
                  <c:v>438.64493993616</c:v>
                </c:pt>
                <c:pt idx="44050">
                  <c:v>437.65883179652</c:v>
                </c:pt>
                <c:pt idx="44051">
                  <c:v>436.28793601456</c:v>
                </c:pt>
                <c:pt idx="44052">
                  <c:v>438.84660914746</c:v>
                </c:pt>
                <c:pt idx="44053">
                  <c:v>437.9636446626199</c:v>
                </c:pt>
                <c:pt idx="44054">
                  <c:v>439.795372600299</c:v>
                </c:pt>
                <c:pt idx="44055">
                  <c:v>438.0133989682387</c:v>
                </c:pt>
                <c:pt idx="44056">
                  <c:v>441.84700695341</c:v>
                </c:pt>
                <c:pt idx="44058">
                  <c:v>438.85826425352</c:v>
                </c:pt>
                <c:pt idx="44059">
                  <c:v>441.58067088625</c:v>
                </c:pt>
                <c:pt idx="44061">
                  <c:v>442.72083353959</c:v>
                </c:pt>
                <c:pt idx="44062">
                  <c:v>438.75986758867</c:v>
                </c:pt>
                <c:pt idx="44063">
                  <c:v>438.54915442152</c:v>
                </c:pt>
                <c:pt idx="44065">
                  <c:v>439.46903262439</c:v>
                </c:pt>
                <c:pt idx="44066">
                  <c:v>443.28186909912</c:v>
                </c:pt>
                <c:pt idx="44067">
                  <c:v>441.38259105424</c:v>
                </c:pt>
                <c:pt idx="44068">
                  <c:v>444.456991158889</c:v>
                </c:pt>
                <c:pt idx="44069">
                  <c:v>443.2897878093001</c:v>
                </c:pt>
                <c:pt idx="44070">
                  <c:v>441.5225924062291</c:v>
                </c:pt>
                <c:pt idx="44071">
                  <c:v>444.4021602521391</c:v>
                </c:pt>
                <c:pt idx="44072">
                  <c:v>443.4314186112786</c:v>
                </c:pt>
                <c:pt idx="44073">
                  <c:v>445.87605707545</c:v>
                </c:pt>
                <c:pt idx="44075">
                  <c:v>439.77768636803</c:v>
                </c:pt>
                <c:pt idx="44076">
                  <c:v>442.083320578799</c:v>
                </c:pt>
                <c:pt idx="44078">
                  <c:v>443.4684103119791</c:v>
                </c:pt>
                <c:pt idx="44079">
                  <c:v>442.484908470189</c:v>
                </c:pt>
                <c:pt idx="44080">
                  <c:v>445.8459489248501</c:v>
                </c:pt>
                <c:pt idx="44081">
                  <c:v>444.7448662253203</c:v>
                </c:pt>
                <c:pt idx="44082">
                  <c:v>443.1430190161796</c:v>
                </c:pt>
                <c:pt idx="44083">
                  <c:v>445.07992774126</c:v>
                </c:pt>
                <c:pt idx="44084">
                  <c:v>443.4437298242</c:v>
                </c:pt>
                <c:pt idx="44085">
                  <c:v>445.89052768998</c:v>
                </c:pt>
                <c:pt idx="44086">
                  <c:v>444.4872407341701</c:v>
                </c:pt>
                <c:pt idx="44087">
                  <c:v>447.5951843595699</c:v>
                </c:pt>
                <c:pt idx="44088">
                  <c:v>445.4699842658401</c:v>
                </c:pt>
                <c:pt idx="44090">
                  <c:v>443.44258585861</c:v>
                </c:pt>
                <c:pt idx="44091">
                  <c:v>441.19953223275</c:v>
                </c:pt>
                <c:pt idx="44092">
                  <c:v>443.9676535835201</c:v>
                </c:pt>
                <c:pt idx="44093">
                  <c:v>442.85772860945</c:v>
                </c:pt>
                <c:pt idx="44094">
                  <c:v>445.24004168116</c:v>
                </c:pt>
                <c:pt idx="44095">
                  <c:v>444.51923737458</c:v>
                </c:pt>
                <c:pt idx="44096">
                  <c:v>442.8346482243901</c:v>
                </c:pt>
                <c:pt idx="44097">
                  <c:v>445.75360532856</c:v>
                </c:pt>
                <c:pt idx="44098">
                  <c:v>443.6730322198601</c:v>
                </c:pt>
                <c:pt idx="44099">
                  <c:v>446.3096005091701</c:v>
                </c:pt>
                <c:pt idx="44100">
                  <c:v>444.041910557289</c:v>
                </c:pt>
                <c:pt idx="44101">
                  <c:v>447.35199027734</c:v>
                </c:pt>
                <c:pt idx="44102">
                  <c:v>446.228629365219</c:v>
                </c:pt>
                <c:pt idx="44104">
                  <c:v>443.4392509388599</c:v>
                </c:pt>
                <c:pt idx="44105">
                  <c:v>441.55986452128</c:v>
                </c:pt>
                <c:pt idx="44106">
                  <c:v>444.7979042095499</c:v>
                </c:pt>
                <c:pt idx="44107">
                  <c:v>442.291002006889</c:v>
                </c:pt>
                <c:pt idx="44108">
                  <c:v>441.25504980337</c:v>
                </c:pt>
                <c:pt idx="44109">
                  <c:v>444.767139218549</c:v>
                </c:pt>
                <c:pt idx="44110">
                  <c:v>441.9464371049399</c:v>
                </c:pt>
                <c:pt idx="44111">
                  <c:v>445.0998576073401</c:v>
                </c:pt>
                <c:pt idx="44112">
                  <c:v>444.16059511109</c:v>
                </c:pt>
                <c:pt idx="44113">
                  <c:v>441.99366311637</c:v>
                </c:pt>
                <c:pt idx="44114">
                  <c:v>445.43016593171</c:v>
                </c:pt>
                <c:pt idx="44115">
                  <c:v>443.64937863072</c:v>
                </c:pt>
                <c:pt idx="44116">
                  <c:v>446.14278771807</c:v>
                </c:pt>
                <c:pt idx="44117">
                  <c:v>444.54781650265</c:v>
                </c:pt>
                <c:pt idx="44118">
                  <c:v>442.386119789629</c:v>
                </c:pt>
                <c:pt idx="44119">
                  <c:v>445.3079759833201</c:v>
                </c:pt>
                <c:pt idx="44120">
                  <c:v>444.0664718592099</c:v>
                </c:pt>
                <c:pt idx="44121">
                  <c:v>443.29128839623</c:v>
                </c:pt>
                <c:pt idx="44122">
                  <c:v>441.023933845989</c:v>
                </c:pt>
                <c:pt idx="44123">
                  <c:v>444.0331969197891</c:v>
                </c:pt>
                <c:pt idx="44124">
                  <c:v>441.92946633666</c:v>
                </c:pt>
                <c:pt idx="44126">
                  <c:v>443.15047896018</c:v>
                </c:pt>
                <c:pt idx="44127">
                  <c:v>441.586411750159</c:v>
                </c:pt>
                <c:pt idx="44128">
                  <c:v>445.97990037307</c:v>
                </c:pt>
                <c:pt idx="44129">
                  <c:v>443.525017210909</c:v>
                </c:pt>
                <c:pt idx="44130">
                  <c:v>441.94958685775</c:v>
                </c:pt>
                <c:pt idx="44131">
                  <c:v>445.615055341679</c:v>
                </c:pt>
                <c:pt idx="44132">
                  <c:v>444.7451741124</c:v>
                </c:pt>
                <c:pt idx="44133">
                  <c:v>447.7661672318</c:v>
                </c:pt>
                <c:pt idx="44134">
                  <c:v>445.00718091521</c:v>
                </c:pt>
                <c:pt idx="44135">
                  <c:v>447.50849490437</c:v>
                </c:pt>
                <c:pt idx="44136">
                  <c:v>445.0137693683499</c:v>
                </c:pt>
                <c:pt idx="44137">
                  <c:v>443.0573445113799</c:v>
                </c:pt>
                <c:pt idx="44138">
                  <c:v>446.3699122834301</c:v>
                </c:pt>
                <c:pt idx="44139">
                  <c:v>444.67058515778</c:v>
                </c:pt>
                <c:pt idx="44140">
                  <c:v>448.61520010558</c:v>
                </c:pt>
                <c:pt idx="44142">
                  <c:v>456.86598737998</c:v>
                </c:pt>
                <c:pt idx="44143">
                  <c:v>457.35181505104</c:v>
                </c:pt>
                <c:pt idx="44144">
                  <c:v>458.54174030231</c:v>
                </c:pt>
                <c:pt idx="44145">
                  <c:v>465.61668285763</c:v>
                </c:pt>
                <c:pt idx="44146">
                  <c:v>472.71489889852</c:v>
                </c:pt>
                <c:pt idx="44147">
                  <c:v>486.2160779836091</c:v>
                </c:pt>
                <c:pt idx="44148">
                  <c:v>498.00384877365</c:v>
                </c:pt>
                <c:pt idx="44150">
                  <c:v>517.27407440997</c:v>
                </c:pt>
                <c:pt idx="44152">
                  <c:v>528.76032445845</c:v>
                </c:pt>
                <c:pt idx="44154">
                  <c:v>535.8425682142378</c:v>
                </c:pt>
                <c:pt idx="44155">
                  <c:v>535.09149269608</c:v>
                </c:pt>
                <c:pt idx="44156">
                  <c:v>537.806250692538</c:v>
                </c:pt>
                <c:pt idx="44157">
                  <c:v>536.89515076039</c:v>
                </c:pt>
                <c:pt idx="44158">
                  <c:v>535.30688784815</c:v>
                </c:pt>
                <c:pt idx="44159">
                  <c:v>536.43105958065</c:v>
                </c:pt>
                <c:pt idx="44160">
                  <c:v>532.9136721657</c:v>
                </c:pt>
                <c:pt idx="44161">
                  <c:v>534.00939276065</c:v>
                </c:pt>
                <c:pt idx="44162">
                  <c:v>527.743495526011</c:v>
                </c:pt>
                <c:pt idx="44163">
                  <c:v>529.33343276105</c:v>
                </c:pt>
                <c:pt idx="44164">
                  <c:v>526.11686030083</c:v>
                </c:pt>
                <c:pt idx="44165">
                  <c:v>522.38851356374</c:v>
                </c:pt>
                <c:pt idx="44166">
                  <c:v>524.62900947424</c:v>
                </c:pt>
                <c:pt idx="44167">
                  <c:v>523.15063605112</c:v>
                </c:pt>
                <c:pt idx="44169">
                  <c:v>513.87562964632</c:v>
                </c:pt>
                <c:pt idx="44170">
                  <c:v>508.935113983719</c:v>
                </c:pt>
                <c:pt idx="44171">
                  <c:v>508.85966888755</c:v>
                </c:pt>
                <c:pt idx="44172">
                  <c:v>506.43270792973</c:v>
                </c:pt>
                <c:pt idx="44173">
                  <c:v>507.83746907154</c:v>
                </c:pt>
                <c:pt idx="44174">
                  <c:v>506.6327421703001</c:v>
                </c:pt>
                <c:pt idx="44175">
                  <c:v>509.8052412004201</c:v>
                </c:pt>
                <c:pt idx="44176">
                  <c:v>508.83923617704</c:v>
                </c:pt>
                <c:pt idx="44177">
                  <c:v>501.3727128755899</c:v>
                </c:pt>
                <c:pt idx="44178">
                  <c:v>504.35304752562</c:v>
                </c:pt>
                <c:pt idx="44179">
                  <c:v>501.2466672003</c:v>
                </c:pt>
                <c:pt idx="44180">
                  <c:v>504.7686482991899</c:v>
                </c:pt>
                <c:pt idx="44181">
                  <c:v>501.5753145468692</c:v>
                </c:pt>
                <c:pt idx="44183">
                  <c:v>501.27668513547</c:v>
                </c:pt>
                <c:pt idx="44185">
                  <c:v>501.0173056305</c:v>
                </c:pt>
                <c:pt idx="44186">
                  <c:v>491.1743899182296</c:v>
                </c:pt>
                <c:pt idx="44187">
                  <c:v>485.06497675419</c:v>
                </c:pt>
                <c:pt idx="44188">
                  <c:v>482.960379272389</c:v>
                </c:pt>
                <c:pt idx="44189">
                  <c:v>474.80086828624</c:v>
                </c:pt>
                <c:pt idx="44191">
                  <c:v>461.063095408519</c:v>
                </c:pt>
                <c:pt idx="44192">
                  <c:v>457.56286510326</c:v>
                </c:pt>
                <c:pt idx="44193">
                  <c:v>452.19086609391</c:v>
                </c:pt>
                <c:pt idx="44194">
                  <c:v>444.65111122281</c:v>
                </c:pt>
                <c:pt idx="44195">
                  <c:v>445.04214672527</c:v>
                </c:pt>
                <c:pt idx="44197">
                  <c:v>437.2539982773199</c:v>
                </c:pt>
                <c:pt idx="44198">
                  <c:v>439.62007056452</c:v>
                </c:pt>
                <c:pt idx="44199">
                  <c:v>437.7921182960191</c:v>
                </c:pt>
                <c:pt idx="44201">
                  <c:v>438.43241762354</c:v>
                </c:pt>
                <c:pt idx="44202">
                  <c:v>437.83929960174</c:v>
                </c:pt>
                <c:pt idx="44203">
                  <c:v>439.485133086489</c:v>
                </c:pt>
                <c:pt idx="44204">
                  <c:v>434.12988598763</c:v>
                </c:pt>
                <c:pt idx="44205">
                  <c:v>436.530816545379</c:v>
                </c:pt>
                <c:pt idx="44206">
                  <c:v>434.91509108946</c:v>
                </c:pt>
                <c:pt idx="44207">
                  <c:v>438.535832378619</c:v>
                </c:pt>
                <c:pt idx="44208">
                  <c:v>436.9422253047</c:v>
                </c:pt>
                <c:pt idx="44209">
                  <c:v>435.64079259238</c:v>
                </c:pt>
                <c:pt idx="44210">
                  <c:v>437.4479832724999</c:v>
                </c:pt>
                <c:pt idx="44211">
                  <c:v>435.9945318315096</c:v>
                </c:pt>
                <c:pt idx="44212">
                  <c:v>438.45931480283</c:v>
                </c:pt>
                <c:pt idx="44213">
                  <c:v>437.0151537922888</c:v>
                </c:pt>
                <c:pt idx="44214">
                  <c:v>431.49797506392</c:v>
                </c:pt>
                <c:pt idx="44215">
                  <c:v>434.40806024372</c:v>
                </c:pt>
                <c:pt idx="44216">
                  <c:v>432.84816365395</c:v>
                </c:pt>
                <c:pt idx="44217">
                  <c:v>435.0426638727303</c:v>
                </c:pt>
                <c:pt idx="44218">
                  <c:v>433.2510748214199</c:v>
                </c:pt>
                <c:pt idx="44219">
                  <c:v>435.6707549888699</c:v>
                </c:pt>
                <c:pt idx="44220">
                  <c:v>434.36678267843</c:v>
                </c:pt>
                <c:pt idx="44221">
                  <c:v>432.7171999951696</c:v>
                </c:pt>
                <c:pt idx="44222">
                  <c:v>435.14531147583</c:v>
                </c:pt>
                <c:pt idx="44223">
                  <c:v>429.3008386912899</c:v>
                </c:pt>
                <c:pt idx="44224">
                  <c:v>432.153215771179</c:v>
                </c:pt>
                <c:pt idx="44226">
                  <c:v>434.09408055574</c:v>
                </c:pt>
                <c:pt idx="44227">
                  <c:v>432.4089403102791</c:v>
                </c:pt>
                <c:pt idx="44229">
                  <c:v>433.2194007225796</c:v>
                </c:pt>
                <c:pt idx="44230">
                  <c:v>431.56702255006</c:v>
                </c:pt>
                <c:pt idx="44231">
                  <c:v>435.07402303976</c:v>
                </c:pt>
                <c:pt idx="44232">
                  <c:v>429.35528871318</c:v>
                </c:pt>
                <c:pt idx="44233">
                  <c:v>428.47560184244</c:v>
                </c:pt>
                <c:pt idx="44235">
                  <c:v>428.7810417385791</c:v>
                </c:pt>
                <c:pt idx="44236">
                  <c:v>431.54722043148</c:v>
                </c:pt>
                <c:pt idx="44238">
                  <c:v>431.41026924556</c:v>
                </c:pt>
                <c:pt idx="44239">
                  <c:v>431.8751632851599</c:v>
                </c:pt>
                <c:pt idx="44241">
                  <c:v>428.74359152369</c:v>
                </c:pt>
                <c:pt idx="44242">
                  <c:v>427.4915534311188</c:v>
                </c:pt>
                <c:pt idx="44243">
                  <c:v>427.0384628249</c:v>
                </c:pt>
                <c:pt idx="44245">
                  <c:v>428.81914138895</c:v>
                </c:pt>
                <c:pt idx="44246">
                  <c:v>431.17368666668</c:v>
                </c:pt>
                <c:pt idx="44247">
                  <c:v>429.01036787992</c:v>
                </c:pt>
                <c:pt idx="44248">
                  <c:v>431.715306559279</c:v>
                </c:pt>
                <c:pt idx="44249">
                  <c:v>429.88892693942</c:v>
                </c:pt>
                <c:pt idx="44250">
                  <c:v>428.5059389347899</c:v>
                </c:pt>
                <c:pt idx="44251">
                  <c:v>427.69297427224</c:v>
                </c:pt>
                <c:pt idx="44252">
                  <c:v>425.7492239762796</c:v>
                </c:pt>
                <c:pt idx="44253">
                  <c:v>428.23863057284</c:v>
                </c:pt>
                <c:pt idx="44254">
                  <c:v>426.293016502039</c:v>
                </c:pt>
                <c:pt idx="44255">
                  <c:v>425.01622672087</c:v>
                </c:pt>
                <c:pt idx="44256">
                  <c:v>427.81796439918</c:v>
                </c:pt>
                <c:pt idx="44257">
                  <c:v>426.51826515545</c:v>
                </c:pt>
                <c:pt idx="44258">
                  <c:v>428.5379265039799</c:v>
                </c:pt>
                <c:pt idx="44259">
                  <c:v>427.6059350405599</c:v>
                </c:pt>
                <c:pt idx="44261">
                  <c:v>426.7320767429491</c:v>
                </c:pt>
                <c:pt idx="44262">
                  <c:v>422.512732753579</c:v>
                </c:pt>
                <c:pt idx="44263">
                  <c:v>425.28444753908</c:v>
                </c:pt>
                <c:pt idx="44264">
                  <c:v>424.46166466397</c:v>
                </c:pt>
                <c:pt idx="44265">
                  <c:v>427.03206639808</c:v>
                </c:pt>
                <c:pt idx="44266">
                  <c:v>425.29706360195</c:v>
                </c:pt>
                <c:pt idx="44267">
                  <c:v>427.84088729032</c:v>
                </c:pt>
                <c:pt idx="44268">
                  <c:v>425.8214500166699</c:v>
                </c:pt>
                <c:pt idx="44269">
                  <c:v>425.23308317723</c:v>
                </c:pt>
                <c:pt idx="44270">
                  <c:v>432.15966318706</c:v>
                </c:pt>
                <c:pt idx="44271">
                  <c:v>434.3170611135701</c:v>
                </c:pt>
                <c:pt idx="44273">
                  <c:v>447.7983309111784</c:v>
                </c:pt>
                <c:pt idx="44274">
                  <c:v>467.33666520918</c:v>
                </c:pt>
                <c:pt idx="44275">
                  <c:v>485.7092239285996</c:v>
                </c:pt>
                <c:pt idx="44277">
                  <c:v>518.60889817188</c:v>
                </c:pt>
                <c:pt idx="44278">
                  <c:v>516.5773844794701</c:v>
                </c:pt>
                <c:pt idx="44279">
                  <c:v>517.59888426212</c:v>
                </c:pt>
                <c:pt idx="44280">
                  <c:v>517.10866117045</c:v>
                </c:pt>
                <c:pt idx="44281">
                  <c:v>516.34043691539</c:v>
                </c:pt>
                <c:pt idx="44282">
                  <c:v>508.5911119811388</c:v>
                </c:pt>
                <c:pt idx="44283">
                  <c:v>504.1523909726699</c:v>
                </c:pt>
                <c:pt idx="44284">
                  <c:v>508.9602420070896</c:v>
                </c:pt>
                <c:pt idx="44285">
                  <c:v>511.8420133402699</c:v>
                </c:pt>
                <c:pt idx="44287">
                  <c:v>512.13899273281</c:v>
                </c:pt>
                <c:pt idx="44288">
                  <c:v>509.93584949416</c:v>
                </c:pt>
                <c:pt idx="44289">
                  <c:v>514.756705067191</c:v>
                </c:pt>
                <c:pt idx="44290">
                  <c:v>511.61386016667</c:v>
                </c:pt>
                <c:pt idx="44291">
                  <c:v>515.40197883166</c:v>
                </c:pt>
                <c:pt idx="44292">
                  <c:v>513.29577689836</c:v>
                </c:pt>
                <c:pt idx="44293">
                  <c:v>509.5979832684399</c:v>
                </c:pt>
                <c:pt idx="44294">
                  <c:v>511.0803445512591</c:v>
                </c:pt>
                <c:pt idx="44295">
                  <c:v>511.8605417044601</c:v>
                </c:pt>
                <c:pt idx="44296">
                  <c:v>515.80853454186</c:v>
                </c:pt>
                <c:pt idx="44297">
                  <c:v>513.35037402953</c:v>
                </c:pt>
                <c:pt idx="44298">
                  <c:v>517.1723631356</c:v>
                </c:pt>
                <c:pt idx="44299">
                  <c:v>515.68107695487</c:v>
                </c:pt>
                <c:pt idx="44300">
                  <c:v>516.39072029954</c:v>
                </c:pt>
                <c:pt idx="44301">
                  <c:v>517.9990157857385</c:v>
                </c:pt>
                <c:pt idx="44302">
                  <c:v>511.16477530694</c:v>
                </c:pt>
                <c:pt idx="44303">
                  <c:v>513.62947632735</c:v>
                </c:pt>
                <c:pt idx="44304">
                  <c:v>508.73441183032</c:v>
                </c:pt>
                <c:pt idx="44305">
                  <c:v>509.093873476499</c:v>
                </c:pt>
                <c:pt idx="44306">
                  <c:v>512.6590908939683</c:v>
                </c:pt>
                <c:pt idx="44308">
                  <c:v>514.3453658093089</c:v>
                </c:pt>
                <c:pt idx="44309">
                  <c:v>513.99231423838</c:v>
                </c:pt>
                <c:pt idx="44310">
                  <c:v>516.9241288643587</c:v>
                </c:pt>
                <c:pt idx="44311">
                  <c:v>513.37374247231</c:v>
                </c:pt>
                <c:pt idx="44312">
                  <c:v>512.3870235517094</c:v>
                </c:pt>
                <c:pt idx="44313">
                  <c:v>512.9321114168894</c:v>
                </c:pt>
                <c:pt idx="44314">
                  <c:v>507.0448321475</c:v>
                </c:pt>
                <c:pt idx="44315">
                  <c:v>506.8137381786789</c:v>
                </c:pt>
                <c:pt idx="44316">
                  <c:v>504.106302710279</c:v>
                </c:pt>
                <c:pt idx="44317">
                  <c:v>509.761550336199</c:v>
                </c:pt>
                <c:pt idx="44318">
                  <c:v>508.16886204006</c:v>
                </c:pt>
                <c:pt idx="44319">
                  <c:v>503.86196565352</c:v>
                </c:pt>
                <c:pt idx="44320">
                  <c:v>505.1402233028</c:v>
                </c:pt>
                <c:pt idx="44321">
                  <c:v>502.7855041555891</c:v>
                </c:pt>
                <c:pt idx="44322">
                  <c:v>503.62651243475</c:v>
                </c:pt>
                <c:pt idx="44323">
                  <c:v>493.7472332942999</c:v>
                </c:pt>
                <c:pt idx="44324">
                  <c:v>491.25755910007</c:v>
                </c:pt>
                <c:pt idx="44325">
                  <c:v>486.58716409494</c:v>
                </c:pt>
                <c:pt idx="44326">
                  <c:v>484.2100165199399</c:v>
                </c:pt>
                <c:pt idx="44327">
                  <c:v>491.44594668424</c:v>
                </c:pt>
                <c:pt idx="44329">
                  <c:v>489.993499745349</c:v>
                </c:pt>
                <c:pt idx="44331">
                  <c:v>487.035878701619</c:v>
                </c:pt>
                <c:pt idx="44332">
                  <c:v>487.5283112502984</c:v>
                </c:pt>
                <c:pt idx="44333">
                  <c:v>487.1114665071099</c:v>
                </c:pt>
                <c:pt idx="44334">
                  <c:v>486.27976729773</c:v>
                </c:pt>
                <c:pt idx="44335">
                  <c:v>487.7885755912788</c:v>
                </c:pt>
                <c:pt idx="44336">
                  <c:v>485.12793020328</c:v>
                </c:pt>
                <c:pt idx="44337">
                  <c:v>482.9215191720489</c:v>
                </c:pt>
                <c:pt idx="44338">
                  <c:v>473.11705167282</c:v>
                </c:pt>
                <c:pt idx="44339">
                  <c:v>468.1840205762401</c:v>
                </c:pt>
                <c:pt idx="44340">
                  <c:v>462.72543761606</c:v>
                </c:pt>
                <c:pt idx="44341">
                  <c:v>459.95469949594</c:v>
                </c:pt>
                <c:pt idx="44343">
                  <c:v>445.89539203856</c:v>
                </c:pt>
                <c:pt idx="44344">
                  <c:v>436.69360676133</c:v>
                </c:pt>
                <c:pt idx="44345">
                  <c:v>431.9364111049891</c:v>
                </c:pt>
                <c:pt idx="44346">
                  <c:v>426.35109485542</c:v>
                </c:pt>
                <c:pt idx="44348">
                  <c:v>419.66823368964</c:v>
                </c:pt>
                <c:pt idx="44349">
                  <c:v>416.9187022672986</c:v>
                </c:pt>
                <c:pt idx="44350">
                  <c:v>419.803736445169</c:v>
                </c:pt>
                <c:pt idx="44351">
                  <c:v>416.7067926626091</c:v>
                </c:pt>
                <c:pt idx="44352">
                  <c:v>414.1218929274</c:v>
                </c:pt>
                <c:pt idx="44353">
                  <c:v>415.5666127332499</c:v>
                </c:pt>
                <c:pt idx="44354">
                  <c:v>413.936196999369</c:v>
                </c:pt>
                <c:pt idx="44355">
                  <c:v>415.7830978222791</c:v>
                </c:pt>
                <c:pt idx="44356">
                  <c:v>414.24701255301</c:v>
                </c:pt>
                <c:pt idx="44357">
                  <c:v>414.65601408423</c:v>
                </c:pt>
                <c:pt idx="44358">
                  <c:v>416.3967995392096</c:v>
                </c:pt>
                <c:pt idx="44359">
                  <c:v>415.31311118533</c:v>
                </c:pt>
                <c:pt idx="44360">
                  <c:v>417.22022064112</c:v>
                </c:pt>
                <c:pt idx="44361">
                  <c:v>415.7284878042699</c:v>
                </c:pt>
                <c:pt idx="44362">
                  <c:v>415.2470071546601</c:v>
                </c:pt>
                <c:pt idx="44363">
                  <c:v>416.25054857327</c:v>
                </c:pt>
                <c:pt idx="44364">
                  <c:v>415.48736010949</c:v>
                </c:pt>
                <c:pt idx="44365">
                  <c:v>417.4897395957699</c:v>
                </c:pt>
                <c:pt idx="44366">
                  <c:v>414.968616712109</c:v>
                </c:pt>
                <c:pt idx="44367">
                  <c:v>413.9409504340899</c:v>
                </c:pt>
                <c:pt idx="44368">
                  <c:v>415.9530152867196</c:v>
                </c:pt>
                <c:pt idx="44369">
                  <c:v>414.470757651389</c:v>
                </c:pt>
                <c:pt idx="44370">
                  <c:v>417.0971097704091</c:v>
                </c:pt>
                <c:pt idx="44371">
                  <c:v>414.9834053158399</c:v>
                </c:pt>
                <c:pt idx="44372">
                  <c:v>414.1511873084499</c:v>
                </c:pt>
                <c:pt idx="44373">
                  <c:v>416.31884985522</c:v>
                </c:pt>
                <c:pt idx="44374">
                  <c:v>414.9114688703999</c:v>
                </c:pt>
                <c:pt idx="44375">
                  <c:v>414.3538266260701</c:v>
                </c:pt>
                <c:pt idx="44376">
                  <c:v>413.1198990051</c:v>
                </c:pt>
                <c:pt idx="44377">
                  <c:v>415.60828314074</c:v>
                </c:pt>
                <c:pt idx="44378">
                  <c:v>414.34499352278</c:v>
                </c:pt>
                <c:pt idx="44379">
                  <c:v>412.80039653568</c:v>
                </c:pt>
                <c:pt idx="44380">
                  <c:v>414.2724332720096</c:v>
                </c:pt>
                <c:pt idx="44381">
                  <c:v>413.26666857414</c:v>
                </c:pt>
                <c:pt idx="44382">
                  <c:v>416.4071037284396</c:v>
                </c:pt>
                <c:pt idx="44383">
                  <c:v>414.5473124009599</c:v>
                </c:pt>
                <c:pt idx="44384">
                  <c:v>416.8783170038399</c:v>
                </c:pt>
                <c:pt idx="44385">
                  <c:v>411.4372735547996</c:v>
                </c:pt>
                <c:pt idx="44386">
                  <c:v>413.53850473774</c:v>
                </c:pt>
                <c:pt idx="44387">
                  <c:v>412.71495526431</c:v>
                </c:pt>
                <c:pt idx="44389">
                  <c:v>413.4188218481391</c:v>
                </c:pt>
                <c:pt idx="44390">
                  <c:v>411.84121839943</c:v>
                </c:pt>
                <c:pt idx="44391">
                  <c:v>415.065217545239</c:v>
                </c:pt>
                <c:pt idx="44392">
                  <c:v>413.5758086489996</c:v>
                </c:pt>
                <c:pt idx="44393">
                  <c:v>413.0044319508299</c:v>
                </c:pt>
                <c:pt idx="44394">
                  <c:v>415.10264677926</c:v>
                </c:pt>
                <c:pt idx="44395">
                  <c:v>413.5420742701799</c:v>
                </c:pt>
                <c:pt idx="44396">
                  <c:v>415.7024045906199</c:v>
                </c:pt>
                <c:pt idx="44397">
                  <c:v>413.528553709889</c:v>
                </c:pt>
                <c:pt idx="44398">
                  <c:v>412.33156862566</c:v>
                </c:pt>
                <c:pt idx="44399">
                  <c:v>414.462533930219</c:v>
                </c:pt>
                <c:pt idx="44400">
                  <c:v>413.45336462584</c:v>
                </c:pt>
                <c:pt idx="44401">
                  <c:v>415.35673908012</c:v>
                </c:pt>
                <c:pt idx="44402">
                  <c:v>413.48284988182</c:v>
                </c:pt>
                <c:pt idx="44403">
                  <c:v>416.410204037689</c:v>
                </c:pt>
                <c:pt idx="44404">
                  <c:v>414.7016093434896</c:v>
                </c:pt>
                <c:pt idx="44405">
                  <c:v>413.11623303195</c:v>
                </c:pt>
                <c:pt idx="44406">
                  <c:v>415.15908992929</c:v>
                </c:pt>
                <c:pt idx="44407">
                  <c:v>415.3233153593196</c:v>
                </c:pt>
                <c:pt idx="44408">
                  <c:v>413.7583315641789</c:v>
                </c:pt>
                <c:pt idx="44409">
                  <c:v>412.0298029566299</c:v>
                </c:pt>
                <c:pt idx="44410">
                  <c:v>414.01196769032</c:v>
                </c:pt>
                <c:pt idx="44411">
                  <c:v>411.8085174860889</c:v>
                </c:pt>
                <c:pt idx="44412">
                  <c:v>414.05974821944</c:v>
                </c:pt>
                <c:pt idx="44413">
                  <c:v>413.237415412959</c:v>
                </c:pt>
                <c:pt idx="44414">
                  <c:v>411.30007030814</c:v>
                </c:pt>
                <c:pt idx="44415">
                  <c:v>412.94560746245</c:v>
                </c:pt>
                <c:pt idx="44416">
                  <c:v>412.03194086633</c:v>
                </c:pt>
                <c:pt idx="44417">
                  <c:v>414.06426484683</c:v>
                </c:pt>
                <c:pt idx="44418">
                  <c:v>412.6815968027</c:v>
                </c:pt>
                <c:pt idx="44419">
                  <c:v>415.4493127630896</c:v>
                </c:pt>
                <c:pt idx="44420">
                  <c:v>412.8737198469191</c:v>
                </c:pt>
                <c:pt idx="44421">
                  <c:v>411.80868848101</c:v>
                </c:pt>
                <c:pt idx="44422">
                  <c:v>413.6672006125</c:v>
                </c:pt>
                <c:pt idx="44423">
                  <c:v>413.17264522088</c:v>
                </c:pt>
                <c:pt idx="44424">
                  <c:v>414.9065297701988</c:v>
                </c:pt>
                <c:pt idx="44425">
                  <c:v>413.910111355919</c:v>
                </c:pt>
                <c:pt idx="44426">
                  <c:v>419.0416312470496</c:v>
                </c:pt>
                <c:pt idx="44427">
                  <c:v>438.24989192642</c:v>
                </c:pt>
                <c:pt idx="44428">
                  <c:v>483.5459515744201</c:v>
                </c:pt>
                <c:pt idx="44429">
                  <c:v>506.57475120693</c:v>
                </c:pt>
                <c:pt idx="44430">
                  <c:v>486.74915712275</c:v>
                </c:pt>
                <c:pt idx="44431">
                  <c:v>486.8853508736</c:v>
                </c:pt>
                <c:pt idx="44432">
                  <c:v>485.1643632359301</c:v>
                </c:pt>
                <c:pt idx="44433">
                  <c:v>488.27908800057</c:v>
                </c:pt>
                <c:pt idx="44434">
                  <c:v>484.9615986270499</c:v>
                </c:pt>
                <c:pt idx="44435">
                  <c:v>483.2965629954091</c:v>
                </c:pt>
                <c:pt idx="44436">
                  <c:v>484.8671582657199</c:v>
                </c:pt>
                <c:pt idx="44437">
                  <c:v>481.82136413688</c:v>
                </c:pt>
                <c:pt idx="44438">
                  <c:v>483.47427579436</c:v>
                </c:pt>
                <c:pt idx="44439">
                  <c:v>483.0071487561891</c:v>
                </c:pt>
                <c:pt idx="44440">
                  <c:v>484.49257451733</c:v>
                </c:pt>
                <c:pt idx="44441">
                  <c:v>484.81291988057</c:v>
                </c:pt>
                <c:pt idx="44442">
                  <c:v>482.37976108856</c:v>
                </c:pt>
                <c:pt idx="44443">
                  <c:v>484.8200944394401</c:v>
                </c:pt>
                <c:pt idx="44444">
                  <c:v>483.4744142563599</c:v>
                </c:pt>
                <c:pt idx="44445">
                  <c:v>485.2109900810001</c:v>
                </c:pt>
                <c:pt idx="44446">
                  <c:v>483.34161782336</c:v>
                </c:pt>
                <c:pt idx="44447">
                  <c:v>481.5807848532999</c:v>
                </c:pt>
                <c:pt idx="44448">
                  <c:v>483.5210401309801</c:v>
                </c:pt>
                <c:pt idx="44449">
                  <c:v>481.402530681189</c:v>
                </c:pt>
                <c:pt idx="44450">
                  <c:v>483.7792771612399</c:v>
                </c:pt>
                <c:pt idx="44451">
                  <c:v>482.9475370855699</c:v>
                </c:pt>
                <c:pt idx="44452">
                  <c:v>481.6654569943401</c:v>
                </c:pt>
                <c:pt idx="44453">
                  <c:v>482.738998207139</c:v>
                </c:pt>
                <c:pt idx="44455">
                  <c:v>484.232142286989</c:v>
                </c:pt>
                <c:pt idx="44456">
                  <c:v>484.487195710979</c:v>
                </c:pt>
                <c:pt idx="44457">
                  <c:v>487.17020867402</c:v>
                </c:pt>
                <c:pt idx="44458">
                  <c:v>484.08316289006</c:v>
                </c:pt>
                <c:pt idx="44459">
                  <c:v>481.9327439284696</c:v>
                </c:pt>
                <c:pt idx="44460">
                  <c:v>483.81099416316</c:v>
                </c:pt>
                <c:pt idx="44462">
                  <c:v>482.34984462054</c:v>
                </c:pt>
                <c:pt idx="44463">
                  <c:v>481.5897717575396</c:v>
                </c:pt>
                <c:pt idx="44464">
                  <c:v>484.58576830523</c:v>
                </c:pt>
                <c:pt idx="44467">
                  <c:v>481.70053501043</c:v>
                </c:pt>
                <c:pt idx="44468">
                  <c:v>478.4014781176699</c:v>
                </c:pt>
                <c:pt idx="44471">
                  <c:v>482.81328216127</c:v>
                </c:pt>
                <c:pt idx="44472">
                  <c:v>481.9561632351</c:v>
                </c:pt>
                <c:pt idx="44473">
                  <c:v>483.93575688582</c:v>
                </c:pt>
                <c:pt idx="44474">
                  <c:v>481.5550066155</c:v>
                </c:pt>
                <c:pt idx="44475">
                  <c:v>487.9921565387396</c:v>
                </c:pt>
                <c:pt idx="44476">
                  <c:v>485.66812620037</c:v>
                </c:pt>
                <c:pt idx="44477">
                  <c:v>482.7941920131</c:v>
                </c:pt>
                <c:pt idx="44478">
                  <c:v>483.4998342574991</c:v>
                </c:pt>
                <c:pt idx="44480">
                  <c:v>482.5581488471491</c:v>
                </c:pt>
                <c:pt idx="44482">
                  <c:v>483.004186246979</c:v>
                </c:pt>
                <c:pt idx="44484">
                  <c:v>477.5903028422786</c:v>
                </c:pt>
                <c:pt idx="44486">
                  <c:v>478.98464201259</c:v>
                </c:pt>
                <c:pt idx="44487">
                  <c:v>479.0912847445599</c:v>
                </c:pt>
                <c:pt idx="44488">
                  <c:v>477.83519223473</c:v>
                </c:pt>
                <c:pt idx="44489">
                  <c:v>479.68146780442</c:v>
                </c:pt>
                <c:pt idx="44490">
                  <c:v>477.328012768909</c:v>
                </c:pt>
                <c:pt idx="44491">
                  <c:v>477.95307619446</c:v>
                </c:pt>
                <c:pt idx="44492">
                  <c:v>479.97770012491</c:v>
                </c:pt>
                <c:pt idx="44493">
                  <c:v>479.2969474888788</c:v>
                </c:pt>
                <c:pt idx="44494">
                  <c:v>483.74266567322</c:v>
                </c:pt>
                <c:pt idx="44495">
                  <c:v>485.499553351939</c:v>
                </c:pt>
                <c:pt idx="44496">
                  <c:v>488.5289022120891</c:v>
                </c:pt>
                <c:pt idx="44497">
                  <c:v>485.1860948311896</c:v>
                </c:pt>
                <c:pt idx="44498">
                  <c:v>483.4367301523591</c:v>
                </c:pt>
                <c:pt idx="44499">
                  <c:v>486.135405755</c:v>
                </c:pt>
                <c:pt idx="44500">
                  <c:v>483.7348100449199</c:v>
                </c:pt>
                <c:pt idx="44501">
                  <c:v>487.1413770438301</c:v>
                </c:pt>
                <c:pt idx="44502">
                  <c:v>486.068679461229</c:v>
                </c:pt>
                <c:pt idx="44503">
                  <c:v>492.282000242589</c:v>
                </c:pt>
                <c:pt idx="44504">
                  <c:v>489.8788782862891</c:v>
                </c:pt>
                <c:pt idx="44505">
                  <c:v>488.47878177703</c:v>
                </c:pt>
                <c:pt idx="44507">
                  <c:v>488.6132519075791</c:v>
                </c:pt>
                <c:pt idx="44508">
                  <c:v>491.8802001287101</c:v>
                </c:pt>
                <c:pt idx="44510">
                  <c:v>487.8393628623101</c:v>
                </c:pt>
                <c:pt idx="44511">
                  <c:v>489.68722004338</c:v>
                </c:pt>
                <c:pt idx="44512">
                  <c:v>487.42636341075</c:v>
                </c:pt>
                <c:pt idx="44513">
                  <c:v>491.45231224472</c:v>
                </c:pt>
                <c:pt idx="44514">
                  <c:v>489.84107364497</c:v>
                </c:pt>
                <c:pt idx="44515">
                  <c:v>496.529342961509</c:v>
                </c:pt>
                <c:pt idx="44516">
                  <c:v>494.3748265591201</c:v>
                </c:pt>
                <c:pt idx="44517">
                  <c:v>491.6754347505</c:v>
                </c:pt>
                <c:pt idx="44518">
                  <c:v>492.50694210737</c:v>
                </c:pt>
                <c:pt idx="44519">
                  <c:v>488.4925313213996</c:v>
                </c:pt>
                <c:pt idx="44520">
                  <c:v>487.45227231424</c:v>
                </c:pt>
                <c:pt idx="44521">
                  <c:v>483.2945269663599</c:v>
                </c:pt>
                <c:pt idx="44522">
                  <c:v>481.3405175911599</c:v>
                </c:pt>
                <c:pt idx="44523">
                  <c:v>478.26796546235</c:v>
                </c:pt>
                <c:pt idx="44524">
                  <c:v>469.2298871006101</c:v>
                </c:pt>
                <c:pt idx="44525">
                  <c:v>461.1576268456201</c:v>
                </c:pt>
                <c:pt idx="44526">
                  <c:v>447.5951695759096</c:v>
                </c:pt>
                <c:pt idx="44527">
                  <c:v>432.00083739833</c:v>
                </c:pt>
                <c:pt idx="44528">
                  <c:v>419.40457502474</c:v>
                </c:pt>
                <c:pt idx="44529">
                  <c:v>405.386711528529</c:v>
                </c:pt>
                <c:pt idx="44530">
                  <c:v>403.45204048935</c:v>
                </c:pt>
                <c:pt idx="44531">
                  <c:v>399.5423613630101</c:v>
                </c:pt>
                <c:pt idx="44532">
                  <c:v>401.6044018367003</c:v>
                </c:pt>
                <c:pt idx="44533">
                  <c:v>399.58999412571</c:v>
                </c:pt>
                <c:pt idx="44534">
                  <c:v>398.52872062863</c:v>
                </c:pt>
                <c:pt idx="44535">
                  <c:v>399.6905254740299</c:v>
                </c:pt>
                <c:pt idx="44536">
                  <c:v>398.77083151208</c:v>
                </c:pt>
                <c:pt idx="44538">
                  <c:v>398.3975638498601</c:v>
                </c:pt>
                <c:pt idx="44539">
                  <c:v>396.58973184583</c:v>
                </c:pt>
                <c:pt idx="44540">
                  <c:v>398.261592108999</c:v>
                </c:pt>
                <c:pt idx="44541">
                  <c:v>396.37790071803</c:v>
                </c:pt>
                <c:pt idx="44542">
                  <c:v>398.050365402479</c:v>
                </c:pt>
                <c:pt idx="44543">
                  <c:v>396.41972257601</c:v>
                </c:pt>
                <c:pt idx="44544">
                  <c:v>394.76438649891</c:v>
                </c:pt>
                <c:pt idx="44545">
                  <c:v>396.2716848180899</c:v>
                </c:pt>
                <c:pt idx="44546">
                  <c:v>394.87816003017</c:v>
                </c:pt>
                <c:pt idx="44547">
                  <c:v>396.4429108407201</c:v>
                </c:pt>
                <c:pt idx="44548">
                  <c:v>394.3164833419</c:v>
                </c:pt>
                <c:pt idx="44549">
                  <c:v>393.06626746786</c:v>
                </c:pt>
                <c:pt idx="44550">
                  <c:v>394.302521747179</c:v>
                </c:pt>
                <c:pt idx="44551">
                  <c:v>393.4338795633792</c:v>
                </c:pt>
                <c:pt idx="44552">
                  <c:v>391.0854348376</c:v>
                </c:pt>
                <c:pt idx="44553">
                  <c:v>389.7009049092599</c:v>
                </c:pt>
                <c:pt idx="44554">
                  <c:v>391.07033099566</c:v>
                </c:pt>
                <c:pt idx="44555">
                  <c:v>389.53726132308</c:v>
                </c:pt>
                <c:pt idx="44556">
                  <c:v>387.9931694712588</c:v>
                </c:pt>
                <c:pt idx="44557">
                  <c:v>385.11370820516</c:v>
                </c:pt>
                <c:pt idx="44558">
                  <c:v>378.60110280484</c:v>
                </c:pt>
                <c:pt idx="44559">
                  <c:v>378.6636260456401</c:v>
                </c:pt>
                <c:pt idx="44560">
                  <c:v>376.6890921689</c:v>
                </c:pt>
                <c:pt idx="44561">
                  <c:v>378.50537864386</c:v>
                </c:pt>
                <c:pt idx="44562">
                  <c:v>376.16518897112</c:v>
                </c:pt>
                <c:pt idx="44563">
                  <c:v>374.6799203849603</c:v>
                </c:pt>
                <c:pt idx="44564">
                  <c:v>377.24096574905</c:v>
                </c:pt>
                <c:pt idx="44565">
                  <c:v>376.241018155589</c:v>
                </c:pt>
                <c:pt idx="44566">
                  <c:v>378.3776083909401</c:v>
                </c:pt>
                <c:pt idx="44567">
                  <c:v>376.63845587844</c:v>
                </c:pt>
                <c:pt idx="44568">
                  <c:v>378.9094926297901</c:v>
                </c:pt>
                <c:pt idx="44569">
                  <c:v>378.52389617762</c:v>
                </c:pt>
                <c:pt idx="44570">
                  <c:v>376.78834403477</c:v>
                </c:pt>
                <c:pt idx="44571">
                  <c:v>379.288538167069</c:v>
                </c:pt>
                <c:pt idx="44572">
                  <c:v>377.6726826676601</c:v>
                </c:pt>
                <c:pt idx="44574">
                  <c:v>379.16647168947</c:v>
                </c:pt>
                <c:pt idx="44575">
                  <c:v>376.924805948219</c:v>
                </c:pt>
                <c:pt idx="44576">
                  <c:v>375.31974887197</c:v>
                </c:pt>
                <c:pt idx="44577">
                  <c:v>374.0251709012089</c:v>
                </c:pt>
                <c:pt idx="44578">
                  <c:v>376.12013992635</c:v>
                </c:pt>
                <c:pt idx="44579">
                  <c:v>375.06276273679</c:v>
                </c:pt>
                <c:pt idx="44580">
                  <c:v>377.0978412592999</c:v>
                </c:pt>
                <c:pt idx="44581">
                  <c:v>375.48222693901</c:v>
                </c:pt>
                <c:pt idx="44582">
                  <c:v>377.88329455904</c:v>
                </c:pt>
                <c:pt idx="44583">
                  <c:v>377.08427237086</c:v>
                </c:pt>
                <c:pt idx="44584">
                  <c:v>375.420569147379</c:v>
                </c:pt>
                <c:pt idx="44585">
                  <c:v>377.71247962595</c:v>
                </c:pt>
                <c:pt idx="44586">
                  <c:v>377.051112090979</c:v>
                </c:pt>
                <c:pt idx="44587">
                  <c:v>378.793755891179</c:v>
                </c:pt>
                <c:pt idx="44588">
                  <c:v>376.82270219702</c:v>
                </c:pt>
                <c:pt idx="44589">
                  <c:v>375.9590986199101</c:v>
                </c:pt>
                <c:pt idx="44590">
                  <c:v>375.63707156141</c:v>
                </c:pt>
                <c:pt idx="44591">
                  <c:v>373.50281579613</c:v>
                </c:pt>
                <c:pt idx="44592">
                  <c:v>376.19888556769</c:v>
                </c:pt>
                <c:pt idx="44593">
                  <c:v>375.02969098312</c:v>
                </c:pt>
                <c:pt idx="44594">
                  <c:v>373.08609436633</c:v>
                </c:pt>
                <c:pt idx="44595">
                  <c:v>376.14321686614</c:v>
                </c:pt>
                <c:pt idx="44596">
                  <c:v>374.73108873079</c:v>
                </c:pt>
                <c:pt idx="44597">
                  <c:v>376.69664229608</c:v>
                </c:pt>
                <c:pt idx="44598">
                  <c:v>375.1701498698</c:v>
                </c:pt>
                <c:pt idx="44599">
                  <c:v>374.67130457343</c:v>
                </c:pt>
                <c:pt idx="44600">
                  <c:v>376.8956621354503</c:v>
                </c:pt>
                <c:pt idx="44601">
                  <c:v>375.34613231605</c:v>
                </c:pt>
                <c:pt idx="44602">
                  <c:v>378.38351503464</c:v>
                </c:pt>
                <c:pt idx="44603">
                  <c:v>376.61254421872</c:v>
                </c:pt>
                <c:pt idx="44604">
                  <c:v>371.60099456485</c:v>
                </c:pt>
                <c:pt idx="44605">
                  <c:v>381.4207258282696</c:v>
                </c:pt>
                <c:pt idx="44606">
                  <c:v>379.54277391012</c:v>
                </c:pt>
                <c:pt idx="44607">
                  <c:v>381.87129333705</c:v>
                </c:pt>
                <c:pt idx="44608">
                  <c:v>379.783660048609</c:v>
                </c:pt>
                <c:pt idx="44609">
                  <c:v>379.86013938599</c:v>
                </c:pt>
                <c:pt idx="44610">
                  <c:v>222.0791265730516</c:v>
                </c:pt>
                <c:pt idx="44777">
                  <c:v>148.7211572871107</c:v>
                </c:pt>
                <c:pt idx="44778">
                  <c:v>207.2674513099608</c:v>
                </c:pt>
                <c:pt idx="44779">
                  <c:v>329.41156317966</c:v>
                </c:pt>
                <c:pt idx="44780">
                  <c:v>413.75468627265</c:v>
                </c:pt>
                <c:pt idx="44781">
                  <c:v>415.9515491794</c:v>
                </c:pt>
                <c:pt idx="44782">
                  <c:v>414.4556911270899</c:v>
                </c:pt>
                <c:pt idx="44783">
                  <c:v>418.19247565384</c:v>
                </c:pt>
                <c:pt idx="44784">
                  <c:v>416.50921768995</c:v>
                </c:pt>
                <c:pt idx="44785">
                  <c:v>414.56910157145</c:v>
                </c:pt>
                <c:pt idx="44786">
                  <c:v>416.8977927678699</c:v>
                </c:pt>
                <c:pt idx="44787">
                  <c:v>415.4399239043699</c:v>
                </c:pt>
                <c:pt idx="44788">
                  <c:v>417.1683017673</c:v>
                </c:pt>
                <c:pt idx="44789">
                  <c:v>414.97699664536</c:v>
                </c:pt>
                <c:pt idx="44790">
                  <c:v>417.8044775732301</c:v>
                </c:pt>
                <c:pt idx="44791">
                  <c:v>414.351331971259</c:v>
                </c:pt>
                <c:pt idx="44792">
                  <c:v>415.34666427376</c:v>
                </c:pt>
                <c:pt idx="44793">
                  <c:v>413.55468034769</c:v>
                </c:pt>
                <c:pt idx="44794">
                  <c:v>416.29261282886</c:v>
                </c:pt>
                <c:pt idx="44795">
                  <c:v>414.6946168235801</c:v>
                </c:pt>
                <c:pt idx="44796">
                  <c:v>417.086463787989</c:v>
                </c:pt>
                <c:pt idx="44797">
                  <c:v>414.68638436693</c:v>
                </c:pt>
                <c:pt idx="44798">
                  <c:v>417.74612408776</c:v>
                </c:pt>
                <c:pt idx="44799">
                  <c:v>414.7699520570501</c:v>
                </c:pt>
                <c:pt idx="44800">
                  <c:v>417.4142648959501</c:v>
                </c:pt>
                <c:pt idx="44801">
                  <c:v>416.4597773389501</c:v>
                </c:pt>
                <c:pt idx="44802">
                  <c:v>419.4809850670991</c:v>
                </c:pt>
                <c:pt idx="44803">
                  <c:v>417.50069531829</c:v>
                </c:pt>
                <c:pt idx="44804">
                  <c:v>419.2993060576988</c:v>
                </c:pt>
                <c:pt idx="44805">
                  <c:v>417.90324898394</c:v>
                </c:pt>
                <c:pt idx="44807">
                  <c:v>417.7603429422786</c:v>
                </c:pt>
                <c:pt idx="44809">
                  <c:v>418.2479851476301</c:v>
                </c:pt>
                <c:pt idx="44811">
                  <c:v>417.82543687643</c:v>
                </c:pt>
                <c:pt idx="44812">
                  <c:v>419.8007250929899</c:v>
                </c:pt>
                <c:pt idx="44813">
                  <c:v>417.71366589614</c:v>
                </c:pt>
                <c:pt idx="44814">
                  <c:v>419.003923955249</c:v>
                </c:pt>
                <c:pt idx="44815">
                  <c:v>418.3403754727699</c:v>
                </c:pt>
                <c:pt idx="44816">
                  <c:v>421.298453766059</c:v>
                </c:pt>
                <c:pt idx="44817">
                  <c:v>419.62669382355</c:v>
                </c:pt>
                <c:pt idx="44818">
                  <c:v>421.51158947315</c:v>
                </c:pt>
                <c:pt idx="44819">
                  <c:v>419.86624313554</c:v>
                </c:pt>
                <c:pt idx="44820">
                  <c:v>421.51729200157</c:v>
                </c:pt>
                <c:pt idx="44822">
                  <c:v>421.8687723013001</c:v>
                </c:pt>
                <c:pt idx="44823">
                  <c:v>419.3968243737001</c:v>
                </c:pt>
                <c:pt idx="44824">
                  <c:v>422.1917870661991</c:v>
                </c:pt>
                <c:pt idx="44825">
                  <c:v>419.9775205305199</c:v>
                </c:pt>
                <c:pt idx="44826">
                  <c:v>421.7542210028501</c:v>
                </c:pt>
                <c:pt idx="44827">
                  <c:v>419.4657687620696</c:v>
                </c:pt>
                <c:pt idx="44828">
                  <c:v>421.968856452889</c:v>
                </c:pt>
                <c:pt idx="44830">
                  <c:v>422.51703740472</c:v>
                </c:pt>
                <c:pt idx="44832">
                  <c:v>422.04012788238</c:v>
                </c:pt>
                <c:pt idx="44834">
                  <c:v>422.7151163244</c:v>
                </c:pt>
                <c:pt idx="44836">
                  <c:v>422.3161126965092</c:v>
                </c:pt>
                <c:pt idx="44838">
                  <c:v>421.8503274268</c:v>
                </c:pt>
                <c:pt idx="44839">
                  <c:v>424.0808613071601</c:v>
                </c:pt>
                <c:pt idx="44841">
                  <c:v>423.315452845679</c:v>
                </c:pt>
                <c:pt idx="44842">
                  <c:v>421.44844015865</c:v>
                </c:pt>
                <c:pt idx="44843">
                  <c:v>422.923761868789</c:v>
                </c:pt>
                <c:pt idx="44845">
                  <c:v>421.5482685350701</c:v>
                </c:pt>
                <c:pt idx="44847">
                  <c:v>421.6455993715799</c:v>
                </c:pt>
                <c:pt idx="44849">
                  <c:v>422.74730340594</c:v>
                </c:pt>
                <c:pt idx="44851">
                  <c:v>422.4750546752092</c:v>
                </c:pt>
                <c:pt idx="44853">
                  <c:v>422.2598075224501</c:v>
                </c:pt>
                <c:pt idx="44854">
                  <c:v>419.5885135566784</c:v>
                </c:pt>
                <c:pt idx="44855">
                  <c:v>422.216676861259</c:v>
                </c:pt>
                <c:pt idx="44857">
                  <c:v>421.94388231708</c:v>
                </c:pt>
                <c:pt idx="44858">
                  <c:v>419.21740141487</c:v>
                </c:pt>
                <c:pt idx="44859">
                  <c:v>421.12385175931</c:v>
                </c:pt>
                <c:pt idx="44860">
                  <c:v>419.97769007678</c:v>
                </c:pt>
                <c:pt idx="44861">
                  <c:v>423.71009966572</c:v>
                </c:pt>
                <c:pt idx="44862">
                  <c:v>421.6158275471792</c:v>
                </c:pt>
                <c:pt idx="44863">
                  <c:v>422.88580112346</c:v>
                </c:pt>
                <c:pt idx="44865">
                  <c:v>421.785098891079</c:v>
                </c:pt>
                <c:pt idx="44866">
                  <c:v>421.1474553655201</c:v>
                </c:pt>
                <c:pt idx="44867">
                  <c:v>422.61963257157</c:v>
                </c:pt>
                <c:pt idx="44869">
                  <c:v>423.04348454426</c:v>
                </c:pt>
                <c:pt idx="44871">
                  <c:v>422.5894044954</c:v>
                </c:pt>
                <c:pt idx="44872">
                  <c:v>423.54271383106</c:v>
                </c:pt>
                <c:pt idx="44873">
                  <c:v>443.2327252232</c:v>
                </c:pt>
                <c:pt idx="44874">
                  <c:v>476.891144912719</c:v>
                </c:pt>
                <c:pt idx="44876">
                  <c:v>501.418748366189</c:v>
                </c:pt>
                <c:pt idx="44877">
                  <c:v>494.232339833689</c:v>
                </c:pt>
                <c:pt idx="44878">
                  <c:v>494.0050539374892</c:v>
                </c:pt>
                <c:pt idx="44879">
                  <c:v>489.1792290247603</c:v>
                </c:pt>
                <c:pt idx="44881">
                  <c:v>488.0455394612988</c:v>
                </c:pt>
                <c:pt idx="44883">
                  <c:v>489.36895510806</c:v>
                </c:pt>
                <c:pt idx="44884">
                  <c:v>492.75782529797</c:v>
                </c:pt>
                <c:pt idx="44885">
                  <c:v>494.4758935968501</c:v>
                </c:pt>
                <c:pt idx="44886">
                  <c:v>491.29850467246</c:v>
                </c:pt>
                <c:pt idx="44887">
                  <c:v>492.4086823261</c:v>
                </c:pt>
                <c:pt idx="44888">
                  <c:v>488.8605387841299</c:v>
                </c:pt>
                <c:pt idx="44890">
                  <c:v>493.0965022108699</c:v>
                </c:pt>
                <c:pt idx="44891">
                  <c:v>497.2049637607101</c:v>
                </c:pt>
                <c:pt idx="44892">
                  <c:v>497.1473702708601</c:v>
                </c:pt>
                <c:pt idx="44893">
                  <c:v>498.89920304737</c:v>
                </c:pt>
                <c:pt idx="44894">
                  <c:v>494.1068820406799</c:v>
                </c:pt>
                <c:pt idx="44895">
                  <c:v>493.6194843999901</c:v>
                </c:pt>
                <c:pt idx="44897">
                  <c:v>492.5019527777791</c:v>
                </c:pt>
                <c:pt idx="44898">
                  <c:v>489.45344496311</c:v>
                </c:pt>
                <c:pt idx="44900">
                  <c:v>489.2977132116987</c:v>
                </c:pt>
                <c:pt idx="44902">
                  <c:v>494.1395796184</c:v>
                </c:pt>
                <c:pt idx="44903">
                  <c:v>492.76184858481</c:v>
                </c:pt>
                <c:pt idx="44904">
                  <c:v>496.68280469459</c:v>
                </c:pt>
                <c:pt idx="44905">
                  <c:v>496.0955144074786</c:v>
                </c:pt>
                <c:pt idx="44906">
                  <c:v>502.9869158820988</c:v>
                </c:pt>
                <c:pt idx="44907">
                  <c:v>502.68398249092</c:v>
                </c:pt>
                <c:pt idx="44908">
                  <c:v>508.37403943726</c:v>
                </c:pt>
                <c:pt idx="44909">
                  <c:v>508.30325038358</c:v>
                </c:pt>
                <c:pt idx="44910">
                  <c:v>507.430771221499</c:v>
                </c:pt>
                <c:pt idx="44911">
                  <c:v>506.0355254399796</c:v>
                </c:pt>
                <c:pt idx="44912">
                  <c:v>502.2382844879696</c:v>
                </c:pt>
                <c:pt idx="44913">
                  <c:v>504.81868888881</c:v>
                </c:pt>
                <c:pt idx="44915">
                  <c:v>505.37985364365</c:v>
                </c:pt>
                <c:pt idx="44916">
                  <c:v>504.9964081397201</c:v>
                </c:pt>
                <c:pt idx="44917">
                  <c:v>501.596618706139</c:v>
                </c:pt>
                <c:pt idx="44918">
                  <c:v>495.74345052268</c:v>
                </c:pt>
                <c:pt idx="44920">
                  <c:v>497.22967757981</c:v>
                </c:pt>
                <c:pt idx="44921">
                  <c:v>499.5253919796791</c:v>
                </c:pt>
                <c:pt idx="44923">
                  <c:v>503.78836118558</c:v>
                </c:pt>
                <c:pt idx="44924">
                  <c:v>502.17284568578</c:v>
                </c:pt>
                <c:pt idx="44925">
                  <c:v>505.2377396033401</c:v>
                </c:pt>
                <c:pt idx="44926">
                  <c:v>502.82984238219</c:v>
                </c:pt>
                <c:pt idx="44927">
                  <c:v>509.53508199526</c:v>
                </c:pt>
                <c:pt idx="44928">
                  <c:v>503.73096972144</c:v>
                </c:pt>
                <c:pt idx="44929">
                  <c:v>503.32683117598</c:v>
                </c:pt>
                <c:pt idx="44930">
                  <c:v>504.77788924556</c:v>
                </c:pt>
                <c:pt idx="44932">
                  <c:v>507.84532222552</c:v>
                </c:pt>
                <c:pt idx="44933">
                  <c:v>505.59088551198</c:v>
                </c:pt>
                <c:pt idx="44934">
                  <c:v>506.44218029418</c:v>
                </c:pt>
                <c:pt idx="44936">
                  <c:v>502.41492361406</c:v>
                </c:pt>
                <c:pt idx="44938">
                  <c:v>505.9680695004791</c:v>
                </c:pt>
                <c:pt idx="44939">
                  <c:v>503.215589218579</c:v>
                </c:pt>
                <c:pt idx="44940">
                  <c:v>506.4081503527889</c:v>
                </c:pt>
                <c:pt idx="44941">
                  <c:v>505.0328241623501</c:v>
                </c:pt>
                <c:pt idx="44942">
                  <c:v>499.82822618978</c:v>
                </c:pt>
                <c:pt idx="44943">
                  <c:v>504.32495618036</c:v>
                </c:pt>
                <c:pt idx="44944">
                  <c:v>501.06417277098</c:v>
                </c:pt>
                <c:pt idx="44945">
                  <c:v>505.939255588039</c:v>
                </c:pt>
                <c:pt idx="44946">
                  <c:v>506.2931222424885</c:v>
                </c:pt>
                <c:pt idx="44947">
                  <c:v>509.282967088209</c:v>
                </c:pt>
                <c:pt idx="44948">
                  <c:v>516.5656862114</c:v>
                </c:pt>
                <c:pt idx="44949">
                  <c:v>526.02086126575</c:v>
                </c:pt>
                <c:pt idx="44950">
                  <c:v>526.40417287614</c:v>
                </c:pt>
                <c:pt idx="44951">
                  <c:v>525.27909527061</c:v>
                </c:pt>
                <c:pt idx="44952">
                  <c:v>521.44397719811</c:v>
                </c:pt>
                <c:pt idx="44953">
                  <c:v>512.60263036472</c:v>
                </c:pt>
                <c:pt idx="44954">
                  <c:v>507.07684531946</c:v>
                </c:pt>
                <c:pt idx="44955">
                  <c:v>499.29518413336</c:v>
                </c:pt>
                <c:pt idx="44956">
                  <c:v>495.67268931321</c:v>
                </c:pt>
                <c:pt idx="44957">
                  <c:v>483.09723255546</c:v>
                </c:pt>
                <c:pt idx="44958">
                  <c:v>471.70484483457</c:v>
                </c:pt>
                <c:pt idx="44959">
                  <c:v>454.1129464405199</c:v>
                </c:pt>
                <c:pt idx="44960">
                  <c:v>442.9625494587091</c:v>
                </c:pt>
                <c:pt idx="44961">
                  <c:v>434.3927430651401</c:v>
                </c:pt>
                <c:pt idx="44962">
                  <c:v>432.1206919119999</c:v>
                </c:pt>
                <c:pt idx="44963">
                  <c:v>431.7941545787991</c:v>
                </c:pt>
                <c:pt idx="44964">
                  <c:v>427.6996265625501</c:v>
                </c:pt>
                <c:pt idx="44965">
                  <c:v>429.379315555179</c:v>
                </c:pt>
                <c:pt idx="44966">
                  <c:v>427.4191847830799</c:v>
                </c:pt>
                <c:pt idx="44967">
                  <c:v>428.96896532652</c:v>
                </c:pt>
                <c:pt idx="44968">
                  <c:v>426.16724027192</c:v>
                </c:pt>
                <c:pt idx="44969">
                  <c:v>427.05831278515</c:v>
                </c:pt>
                <c:pt idx="44970">
                  <c:v>424.58729121831</c:v>
                </c:pt>
                <c:pt idx="44971">
                  <c:v>426.07460517583</c:v>
                </c:pt>
                <c:pt idx="44972">
                  <c:v>431.2220345274699</c:v>
                </c:pt>
                <c:pt idx="44973">
                  <c:v>429.183560742609</c:v>
                </c:pt>
                <c:pt idx="44975">
                  <c:v>427.748136719179</c:v>
                </c:pt>
                <c:pt idx="44976">
                  <c:v>429.01429331493</c:v>
                </c:pt>
                <c:pt idx="44977">
                  <c:v>426.06104073009</c:v>
                </c:pt>
                <c:pt idx="44978">
                  <c:v>427.86099275744</c:v>
                </c:pt>
                <c:pt idx="44979">
                  <c:v>427.3569847124</c:v>
                </c:pt>
                <c:pt idx="44980">
                  <c:v>425.70397284564</c:v>
                </c:pt>
                <c:pt idx="44981">
                  <c:v>427.75996399238</c:v>
                </c:pt>
                <c:pt idx="44982">
                  <c:v>425.64932938986</c:v>
                </c:pt>
                <c:pt idx="44983">
                  <c:v>428.60183743777</c:v>
                </c:pt>
                <c:pt idx="44984">
                  <c:v>427.45370158137</c:v>
                </c:pt>
                <c:pt idx="44985">
                  <c:v>434.41223251914</c:v>
                </c:pt>
                <c:pt idx="44986">
                  <c:v>435.536552381559</c:v>
                </c:pt>
                <c:pt idx="44987">
                  <c:v>433.0875335570889</c:v>
                </c:pt>
                <c:pt idx="44988">
                  <c:v>437.53272391466</c:v>
                </c:pt>
                <c:pt idx="44990">
                  <c:v>447.8623088607101</c:v>
                </c:pt>
                <c:pt idx="44991">
                  <c:v>449.86656139399</c:v>
                </c:pt>
                <c:pt idx="44992">
                  <c:v>453.893773282789</c:v>
                </c:pt>
                <c:pt idx="44993">
                  <c:v>457.416115164669</c:v>
                </c:pt>
                <c:pt idx="44994">
                  <c:v>455.12268142667</c:v>
                </c:pt>
                <c:pt idx="44995">
                  <c:v>457.87561726781</c:v>
                </c:pt>
                <c:pt idx="44996">
                  <c:v>456.55304754504</c:v>
                </c:pt>
                <c:pt idx="44997">
                  <c:v>456.1963606448899</c:v>
                </c:pt>
                <c:pt idx="44998">
                  <c:v>457.25221582373</c:v>
                </c:pt>
                <c:pt idx="45000">
                  <c:v>445.63564348989</c:v>
                </c:pt>
                <c:pt idx="45001">
                  <c:v>433.9541869232899</c:v>
                </c:pt>
                <c:pt idx="45003">
                  <c:v>431.5475290066</c:v>
                </c:pt>
                <c:pt idx="45004">
                  <c:v>427.2005923675791</c:v>
                </c:pt>
                <c:pt idx="45005">
                  <c:v>428.7303064437396</c:v>
                </c:pt>
                <c:pt idx="45006">
                  <c:v>425.797625937299</c:v>
                </c:pt>
                <c:pt idx="45007">
                  <c:v>427.215721918419</c:v>
                </c:pt>
                <c:pt idx="45008">
                  <c:v>427.368919056489</c:v>
                </c:pt>
                <c:pt idx="45009">
                  <c:v>427.9885663360501</c:v>
                </c:pt>
                <c:pt idx="45010">
                  <c:v>429.3216966147501</c:v>
                </c:pt>
                <c:pt idx="45011">
                  <c:v>427.12414753472</c:v>
                </c:pt>
                <c:pt idx="45012">
                  <c:v>427.61437488309</c:v>
                </c:pt>
                <c:pt idx="45013">
                  <c:v>428.9521241682696</c:v>
                </c:pt>
                <c:pt idx="45014">
                  <c:v>426.6221967622491</c:v>
                </c:pt>
                <c:pt idx="45015">
                  <c:v>428.13997638796</c:v>
                </c:pt>
                <c:pt idx="45016">
                  <c:v>425.692992250189</c:v>
                </c:pt>
                <c:pt idx="45017">
                  <c:v>429.6919992860699</c:v>
                </c:pt>
                <c:pt idx="45018">
                  <c:v>431.7897033518796</c:v>
                </c:pt>
                <c:pt idx="45019">
                  <c:v>428.3976192502889</c:v>
                </c:pt>
                <c:pt idx="45020">
                  <c:v>429.91570783112</c:v>
                </c:pt>
                <c:pt idx="45021">
                  <c:v>427.3924334163796</c:v>
                </c:pt>
                <c:pt idx="45022">
                  <c:v>428.736639597899</c:v>
                </c:pt>
                <c:pt idx="45023">
                  <c:v>425.6561468660199</c:v>
                </c:pt>
                <c:pt idx="45024">
                  <c:v>426.50747290149</c:v>
                </c:pt>
                <c:pt idx="45025">
                  <c:v>428.1348920276</c:v>
                </c:pt>
                <c:pt idx="45026">
                  <c:v>428.7255472340099</c:v>
                </c:pt>
                <c:pt idx="45028">
                  <c:v>432.44805916961</c:v>
                </c:pt>
                <c:pt idx="45029">
                  <c:v>428.71207809912</c:v>
                </c:pt>
                <c:pt idx="45031">
                  <c:v>426.94338060702</c:v>
                </c:pt>
                <c:pt idx="45032">
                  <c:v>428.95284174375</c:v>
                </c:pt>
                <c:pt idx="45035">
                  <c:v>432.1655824667601</c:v>
                </c:pt>
                <c:pt idx="45036">
                  <c:v>428.92399481537</c:v>
                </c:pt>
                <c:pt idx="45039">
                  <c:v>428.239702052799</c:v>
                </c:pt>
                <c:pt idx="45040">
                  <c:v>429.937559710999</c:v>
                </c:pt>
                <c:pt idx="45041">
                  <c:v>426.6898538901001</c:v>
                </c:pt>
                <c:pt idx="45042">
                  <c:v>431.55363265429</c:v>
                </c:pt>
                <c:pt idx="45043">
                  <c:v>429.331754078929</c:v>
                </c:pt>
                <c:pt idx="45044">
                  <c:v>429.2552815002</c:v>
                </c:pt>
                <c:pt idx="45045">
                  <c:v>431.0519606502201</c:v>
                </c:pt>
                <c:pt idx="45046">
                  <c:v>427.4963394866483</c:v>
                </c:pt>
                <c:pt idx="45047">
                  <c:v>428.38901258876</c:v>
                </c:pt>
                <c:pt idx="45048">
                  <c:v>426.970468547689</c:v>
                </c:pt>
                <c:pt idx="45049">
                  <c:v>431.40520233688</c:v>
                </c:pt>
                <c:pt idx="45050">
                  <c:v>432.3253618462791</c:v>
                </c:pt>
                <c:pt idx="45051">
                  <c:v>429.1226665880501</c:v>
                </c:pt>
                <c:pt idx="45053">
                  <c:v>431.24267444495</c:v>
                </c:pt>
                <c:pt idx="45054">
                  <c:v>429.06426437174</c:v>
                </c:pt>
                <c:pt idx="45055">
                  <c:v>432.8442454858901</c:v>
                </c:pt>
                <c:pt idx="45057">
                  <c:v>431.533434827289</c:v>
                </c:pt>
                <c:pt idx="45058">
                  <c:v>432.1092451937703</c:v>
                </c:pt>
                <c:pt idx="45059">
                  <c:v>429.2214051082696</c:v>
                </c:pt>
                <c:pt idx="45060">
                  <c:v>429.5125862490999</c:v>
                </c:pt>
                <c:pt idx="45062">
                  <c:v>428.49973210083</c:v>
                </c:pt>
                <c:pt idx="45063">
                  <c:v>431.8264975539299</c:v>
                </c:pt>
                <c:pt idx="45064">
                  <c:v>432.51453356341</c:v>
                </c:pt>
                <c:pt idx="45065">
                  <c:v>429.9176731014601</c:v>
                </c:pt>
                <c:pt idx="45066">
                  <c:v>432.0002736402892</c:v>
                </c:pt>
                <c:pt idx="45067">
                  <c:v>428.3574907808</c:v>
                </c:pt>
                <c:pt idx="45068">
                  <c:v>433.63788445241</c:v>
                </c:pt>
                <c:pt idx="45069">
                  <c:v>434.35053008155</c:v>
                </c:pt>
                <c:pt idx="45071">
                  <c:v>431.46216972077</c:v>
                </c:pt>
                <c:pt idx="45072">
                  <c:v>428.87994154078</c:v>
                </c:pt>
                <c:pt idx="45073">
                  <c:v>432.9471267144199</c:v>
                </c:pt>
                <c:pt idx="45074">
                  <c:v>433.86750807616</c:v>
                </c:pt>
                <c:pt idx="45076">
                  <c:v>431.55674351988</c:v>
                </c:pt>
                <c:pt idx="45077">
                  <c:v>428.36580802753</c:v>
                </c:pt>
                <c:pt idx="45078">
                  <c:v>431.63807762711</c:v>
                </c:pt>
                <c:pt idx="45079">
                  <c:v>433.0802925573699</c:v>
                </c:pt>
                <c:pt idx="45080">
                  <c:v>429.65095984878</c:v>
                </c:pt>
                <c:pt idx="45081">
                  <c:v>431.3006992075699</c:v>
                </c:pt>
                <c:pt idx="45082">
                  <c:v>433.0866274129596</c:v>
                </c:pt>
                <c:pt idx="45083">
                  <c:v>426.57981785508</c:v>
                </c:pt>
                <c:pt idx="45085">
                  <c:v>361.6355539503664</c:v>
                </c:pt>
                <c:pt idx="45153">
                  <c:v>269.6638531210205</c:v>
                </c:pt>
                <c:pt idx="45154">
                  <c:v>435.64243138728</c:v>
                </c:pt>
                <c:pt idx="45155">
                  <c:v>442.06713007925</c:v>
                </c:pt>
                <c:pt idx="45156">
                  <c:v>443.5437663197503</c:v>
                </c:pt>
                <c:pt idx="45157">
                  <c:v>444.20880786235</c:v>
                </c:pt>
                <c:pt idx="45158">
                  <c:v>446.35900717043</c:v>
                </c:pt>
                <c:pt idx="45160">
                  <c:v>438.5928853923801</c:v>
                </c:pt>
                <c:pt idx="45161">
                  <c:v>437.4382584376689</c:v>
                </c:pt>
                <c:pt idx="45162">
                  <c:v>429.148959247259</c:v>
                </c:pt>
                <c:pt idx="45163">
                  <c:v>422.72479555397</c:v>
                </c:pt>
                <c:pt idx="45164">
                  <c:v>407.8903790144299</c:v>
                </c:pt>
                <c:pt idx="45165">
                  <c:v>394.90541630174</c:v>
                </c:pt>
                <c:pt idx="45166">
                  <c:v>396.25668780723</c:v>
                </c:pt>
                <c:pt idx="45167">
                  <c:v>394.2497635339203</c:v>
                </c:pt>
                <c:pt idx="45168">
                  <c:v>392.84669195936</c:v>
                </c:pt>
                <c:pt idx="45169">
                  <c:v>396.07697308359</c:v>
                </c:pt>
                <c:pt idx="45170">
                  <c:v>393.0291785742191</c:v>
                </c:pt>
                <c:pt idx="45172">
                  <c:v>386.3875682694999</c:v>
                </c:pt>
                <c:pt idx="45173">
                  <c:v>384.8053776583</c:v>
                </c:pt>
                <c:pt idx="45174">
                  <c:v>381.76234425524</c:v>
                </c:pt>
                <c:pt idx="45175">
                  <c:v>378.1652524838101</c:v>
                </c:pt>
                <c:pt idx="45176">
                  <c:v>378.93462726326</c:v>
                </c:pt>
                <c:pt idx="45177">
                  <c:v>376.2711256415191</c:v>
                </c:pt>
                <c:pt idx="45178">
                  <c:v>375.10312835155</c:v>
                </c:pt>
                <c:pt idx="45179">
                  <c:v>375.4789228273499</c:v>
                </c:pt>
                <c:pt idx="45180">
                  <c:v>374.77204156098</c:v>
                </c:pt>
                <c:pt idx="45181">
                  <c:v>375.3337251812599</c:v>
                </c:pt>
                <c:pt idx="45182">
                  <c:v>427.929163946019</c:v>
                </c:pt>
                <c:pt idx="45183">
                  <c:v>427.3595189464791</c:v>
                </c:pt>
                <c:pt idx="45184">
                  <c:v>427.238648745699</c:v>
                </c:pt>
                <c:pt idx="45185">
                  <c:v>425.723139930649</c:v>
                </c:pt>
                <c:pt idx="45186">
                  <c:v>425.492355980169</c:v>
                </c:pt>
                <c:pt idx="45187">
                  <c:v>425.25584209046</c:v>
                </c:pt>
                <c:pt idx="45188">
                  <c:v>427.97647690035</c:v>
                </c:pt>
                <c:pt idx="45189">
                  <c:v>443.785034557339</c:v>
                </c:pt>
                <c:pt idx="45190">
                  <c:v>445.4809685669699</c:v>
                </c:pt>
                <c:pt idx="45191">
                  <c:v>442.822756642289</c:v>
                </c:pt>
                <c:pt idx="45192">
                  <c:v>445.1011067000791</c:v>
                </c:pt>
                <c:pt idx="45193">
                  <c:v>442.076109149499</c:v>
                </c:pt>
                <c:pt idx="45194">
                  <c:v>443.86847020371</c:v>
                </c:pt>
                <c:pt idx="45196">
                  <c:v>442.2831234610887</c:v>
                </c:pt>
                <c:pt idx="45197">
                  <c:v>443.1677098808</c:v>
                </c:pt>
                <c:pt idx="45198">
                  <c:v>444.39023462419</c:v>
                </c:pt>
                <c:pt idx="45199">
                  <c:v>442.27552053241</c:v>
                </c:pt>
                <c:pt idx="45200">
                  <c:v>444.463458344089</c:v>
                </c:pt>
                <c:pt idx="45201">
                  <c:v>441.7272905928799</c:v>
                </c:pt>
                <c:pt idx="45202">
                  <c:v>442.53453067203</c:v>
                </c:pt>
                <c:pt idx="45203">
                  <c:v>443.28942100031</c:v>
                </c:pt>
                <c:pt idx="45204">
                  <c:v>444.69992015592</c:v>
                </c:pt>
                <c:pt idx="45205">
                  <c:v>445.52929460984</c:v>
                </c:pt>
                <c:pt idx="45206">
                  <c:v>441.71874795074</c:v>
                </c:pt>
                <c:pt idx="45207">
                  <c:v>444.41293381003</c:v>
                </c:pt>
                <c:pt idx="45208">
                  <c:v>443.8888543968</c:v>
                </c:pt>
                <c:pt idx="45209">
                  <c:v>444.53634611193</c:v>
                </c:pt>
                <c:pt idx="45210">
                  <c:v>441.37324029502</c:v>
                </c:pt>
                <c:pt idx="45211">
                  <c:v>445.9341368522187</c:v>
                </c:pt>
                <c:pt idx="45212">
                  <c:v>442.1762988870699</c:v>
                </c:pt>
                <c:pt idx="45213">
                  <c:v>443.38976703626</c:v>
                </c:pt>
                <c:pt idx="45214">
                  <c:v>439.9183349663887</c:v>
                </c:pt>
                <c:pt idx="45215">
                  <c:v>445.1602277441899</c:v>
                </c:pt>
                <c:pt idx="45216">
                  <c:v>443.1191171904201</c:v>
                </c:pt>
                <c:pt idx="45217">
                  <c:v>443.2277937278199</c:v>
                </c:pt>
                <c:pt idx="45218">
                  <c:v>446.8890095325899</c:v>
                </c:pt>
                <c:pt idx="45219">
                  <c:v>443.253133007269</c:v>
                </c:pt>
                <c:pt idx="45220">
                  <c:v>444.44414878977</c:v>
                </c:pt>
                <c:pt idx="45221">
                  <c:v>441.2584942056499</c:v>
                </c:pt>
                <c:pt idx="45222">
                  <c:v>446.5329549739099</c:v>
                </c:pt>
                <c:pt idx="45223">
                  <c:v>442.76324348623</c:v>
                </c:pt>
                <c:pt idx="45224">
                  <c:v>444.06746885642</c:v>
                </c:pt>
                <c:pt idx="45225">
                  <c:v>441.25986603321</c:v>
                </c:pt>
                <c:pt idx="45226">
                  <c:v>442.205718566829</c:v>
                </c:pt>
                <c:pt idx="45227">
                  <c:v>446.3282636352201</c:v>
                </c:pt>
                <c:pt idx="45228">
                  <c:v>444.08016702603</c:v>
                </c:pt>
                <c:pt idx="45229">
                  <c:v>445.0422333466699</c:v>
                </c:pt>
                <c:pt idx="45230">
                  <c:v>441.85793418384</c:v>
                </c:pt>
                <c:pt idx="45231">
                  <c:v>443.0823129374596</c:v>
                </c:pt>
                <c:pt idx="45232">
                  <c:v>448.7105944855599</c:v>
                </c:pt>
                <c:pt idx="45233">
                  <c:v>444.131714082789</c:v>
                </c:pt>
                <c:pt idx="45234">
                  <c:v>445.7656282588991</c:v>
                </c:pt>
                <c:pt idx="45235">
                  <c:v>442.65619026908</c:v>
                </c:pt>
                <c:pt idx="45236">
                  <c:v>444.098613351659</c:v>
                </c:pt>
                <c:pt idx="45237">
                  <c:v>444.2894504894799</c:v>
                </c:pt>
                <c:pt idx="45238">
                  <c:v>445.4884475083296</c:v>
                </c:pt>
                <c:pt idx="45239">
                  <c:v>447.2621916678</c:v>
                </c:pt>
                <c:pt idx="45240">
                  <c:v>444.7587686606699</c:v>
                </c:pt>
                <c:pt idx="45241">
                  <c:v>447.01289191391</c:v>
                </c:pt>
                <c:pt idx="45243">
                  <c:v>454.5001049193799</c:v>
                </c:pt>
                <c:pt idx="45244">
                  <c:v>461.32903368312</c:v>
                </c:pt>
                <c:pt idx="45245">
                  <c:v>464.27477389359</c:v>
                </c:pt>
                <c:pt idx="45246">
                  <c:v>475.9782414611091</c:v>
                </c:pt>
                <c:pt idx="45247">
                  <c:v>478.80875729216</c:v>
                </c:pt>
                <c:pt idx="45248">
                  <c:v>489.5302413163</c:v>
                </c:pt>
                <c:pt idx="45249">
                  <c:v>502.7139589462488</c:v>
                </c:pt>
                <c:pt idx="45250">
                  <c:v>511.2927146965096</c:v>
                </c:pt>
                <c:pt idx="45251">
                  <c:v>519.6659973394101</c:v>
                </c:pt>
                <c:pt idx="45252">
                  <c:v>523.71312496041</c:v>
                </c:pt>
                <c:pt idx="45253">
                  <c:v>534.1073659265101</c:v>
                </c:pt>
                <c:pt idx="45254">
                  <c:v>538.18228078214</c:v>
                </c:pt>
                <c:pt idx="45255">
                  <c:v>534.65984005486</c:v>
                </c:pt>
                <c:pt idx="45256">
                  <c:v>541.29362450006</c:v>
                </c:pt>
                <c:pt idx="45257">
                  <c:v>538.9694224715494</c:v>
                </c:pt>
                <c:pt idx="45258">
                  <c:v>543.13838092038</c:v>
                </c:pt>
                <c:pt idx="45259">
                  <c:v>543.6789094830399</c:v>
                </c:pt>
                <c:pt idx="45260">
                  <c:v>539.6221987429989</c:v>
                </c:pt>
                <c:pt idx="45261">
                  <c:v>543.23692946834</c:v>
                </c:pt>
                <c:pt idx="45262">
                  <c:v>539.0224700784</c:v>
                </c:pt>
                <c:pt idx="45263">
                  <c:v>543.7042111214394</c:v>
                </c:pt>
                <c:pt idx="45264">
                  <c:v>543.19548411967</c:v>
                </c:pt>
                <c:pt idx="45265">
                  <c:v>544.50777315737</c:v>
                </c:pt>
                <c:pt idx="45266">
                  <c:v>545.03557731182</c:v>
                </c:pt>
                <c:pt idx="45267">
                  <c:v>543.6008292932494</c:v>
                </c:pt>
                <c:pt idx="45268">
                  <c:v>541.7050234837284</c:v>
                </c:pt>
                <c:pt idx="45269">
                  <c:v>541.78510682432</c:v>
                </c:pt>
                <c:pt idx="45270">
                  <c:v>533.1658101558401</c:v>
                </c:pt>
                <c:pt idx="45271">
                  <c:v>531.8562915204183</c:v>
                </c:pt>
                <c:pt idx="45272">
                  <c:v>521.2353815097</c:v>
                </c:pt>
                <c:pt idx="45273">
                  <c:v>521.0453126115</c:v>
                </c:pt>
                <c:pt idx="45274">
                  <c:v>514.7312592942787</c:v>
                </c:pt>
                <c:pt idx="45275">
                  <c:v>517.8835698696</c:v>
                </c:pt>
                <c:pt idx="45276">
                  <c:v>521.4223264041889</c:v>
                </c:pt>
                <c:pt idx="45277">
                  <c:v>515.8328031213994</c:v>
                </c:pt>
                <c:pt idx="45278">
                  <c:v>518.24805831977</c:v>
                </c:pt>
                <c:pt idx="45279">
                  <c:v>515.09615971982</c:v>
                </c:pt>
                <c:pt idx="45280">
                  <c:v>516.0872100181</c:v>
                </c:pt>
                <c:pt idx="45281">
                  <c:v>516.35002020663</c:v>
                </c:pt>
                <c:pt idx="45282">
                  <c:v>516.12352940364</c:v>
                </c:pt>
                <c:pt idx="45283">
                  <c:v>515.71749058328</c:v>
                </c:pt>
                <c:pt idx="45284">
                  <c:v>513.29474385386</c:v>
                </c:pt>
                <c:pt idx="45285">
                  <c:v>513.9588267343094</c:v>
                </c:pt>
                <c:pt idx="45286">
                  <c:v>518.52558075407</c:v>
                </c:pt>
                <c:pt idx="45287">
                  <c:v>514.04293437389</c:v>
                </c:pt>
                <c:pt idx="45288">
                  <c:v>516.6346948935183</c:v>
                </c:pt>
                <c:pt idx="45289">
                  <c:v>512.63317467239</c:v>
                </c:pt>
                <c:pt idx="45290">
                  <c:v>516.7079638904278</c:v>
                </c:pt>
                <c:pt idx="45291">
                  <c:v>517.61058191832</c:v>
                </c:pt>
                <c:pt idx="45292">
                  <c:v>513.4485411529494</c:v>
                </c:pt>
                <c:pt idx="45293">
                  <c:v>516.98678124722</c:v>
                </c:pt>
                <c:pt idx="45294">
                  <c:v>512.6412343032894</c:v>
                </c:pt>
                <c:pt idx="45295">
                  <c:v>515.3686334486</c:v>
                </c:pt>
                <c:pt idx="45297">
                  <c:v>513.51813539677</c:v>
                </c:pt>
                <c:pt idx="45298">
                  <c:v>514.90961792948</c:v>
                </c:pt>
                <c:pt idx="45299">
                  <c:v>513.76688489958</c:v>
                </c:pt>
                <c:pt idx="45300">
                  <c:v>515.4621091385383</c:v>
                </c:pt>
                <c:pt idx="45302">
                  <c:v>513.00705127765</c:v>
                </c:pt>
                <c:pt idx="45303">
                  <c:v>513.9793381671</c:v>
                </c:pt>
                <c:pt idx="45304">
                  <c:v>512.12261311866</c:v>
                </c:pt>
                <c:pt idx="45305">
                  <c:v>512.3683837152294</c:v>
                </c:pt>
                <c:pt idx="45306">
                  <c:v>512.39567677976</c:v>
                </c:pt>
                <c:pt idx="45307">
                  <c:v>511.55296897856</c:v>
                </c:pt>
                <c:pt idx="45310">
                  <c:v>514.2329708198</c:v>
                </c:pt>
                <c:pt idx="45311">
                  <c:v>509.19150975496</c:v>
                </c:pt>
                <c:pt idx="45312">
                  <c:v>512.41499753881</c:v>
                </c:pt>
                <c:pt idx="45313">
                  <c:v>508.3324023697401</c:v>
                </c:pt>
                <c:pt idx="45314">
                  <c:v>511.8779861227503</c:v>
                </c:pt>
                <c:pt idx="45315">
                  <c:v>517.11376758887</c:v>
                </c:pt>
                <c:pt idx="45316">
                  <c:v>511.789762971979</c:v>
                </c:pt>
                <c:pt idx="45317">
                  <c:v>514.8453630214387</c:v>
                </c:pt>
                <c:pt idx="45318">
                  <c:v>509.52924028123</c:v>
                </c:pt>
                <c:pt idx="45319">
                  <c:v>514.00641152612</c:v>
                </c:pt>
                <c:pt idx="45323">
                  <c:v>509.61250805782</c:v>
                </c:pt>
                <c:pt idx="45324">
                  <c:v>512.61659773873</c:v>
                </c:pt>
                <c:pt idx="45325">
                  <c:v>509.06289509979</c:v>
                </c:pt>
                <c:pt idx="45326">
                  <c:v>512.89011520209</c:v>
                </c:pt>
                <c:pt idx="45327">
                  <c:v>512.4289958894084</c:v>
                </c:pt>
                <c:pt idx="45328">
                  <c:v>509.9702448370399</c:v>
                </c:pt>
                <c:pt idx="45329">
                  <c:v>509.3812275279</c:v>
                </c:pt>
                <c:pt idx="45330">
                  <c:v>513.83038663966</c:v>
                </c:pt>
                <c:pt idx="45331">
                  <c:v>511.3741717401791</c:v>
                </c:pt>
                <c:pt idx="45332">
                  <c:v>515.6691168653894</c:v>
                </c:pt>
                <c:pt idx="45333">
                  <c:v>516.89375529447</c:v>
                </c:pt>
                <c:pt idx="45334">
                  <c:v>512.3570979915783</c:v>
                </c:pt>
                <c:pt idx="45335">
                  <c:v>511.0763648769299</c:v>
                </c:pt>
                <c:pt idx="45336">
                  <c:v>517.23721635652</c:v>
                </c:pt>
                <c:pt idx="45337">
                  <c:v>518.83337472606</c:v>
                </c:pt>
                <c:pt idx="45338">
                  <c:v>522.61367486357</c:v>
                </c:pt>
                <c:pt idx="45339">
                  <c:v>527.78822873049</c:v>
                </c:pt>
                <c:pt idx="45340">
                  <c:v>525.2703311141</c:v>
                </c:pt>
                <c:pt idx="45341">
                  <c:v>534.36808845165</c:v>
                </c:pt>
                <c:pt idx="45342">
                  <c:v>532.49787162957</c:v>
                </c:pt>
                <c:pt idx="45343">
                  <c:v>536.1258600434094</c:v>
                </c:pt>
                <c:pt idx="45344">
                  <c:v>534.00737722635</c:v>
                </c:pt>
                <c:pt idx="45346">
                  <c:v>526.93434894565</c:v>
                </c:pt>
                <c:pt idx="45347">
                  <c:v>522.3328378990286</c:v>
                </c:pt>
                <c:pt idx="45348">
                  <c:v>519.8483417904494</c:v>
                </c:pt>
                <c:pt idx="45349">
                  <c:v>519.65589724608</c:v>
                </c:pt>
                <c:pt idx="45350">
                  <c:v>511.4646726857503</c:v>
                </c:pt>
                <c:pt idx="45352">
                  <c:v>503.9181279297699</c:v>
                </c:pt>
                <c:pt idx="45353">
                  <c:v>509.2117329600786</c:v>
                </c:pt>
                <c:pt idx="45354">
                  <c:v>508.3672876519101</c:v>
                </c:pt>
                <c:pt idx="45355">
                  <c:v>507.38193221336</c:v>
                </c:pt>
                <c:pt idx="45356">
                  <c:v>507.19209680015</c:v>
                </c:pt>
                <c:pt idx="45357">
                  <c:v>507.16084114764</c:v>
                </c:pt>
                <c:pt idx="45358">
                  <c:v>506.31246437886</c:v>
                </c:pt>
                <c:pt idx="45359">
                  <c:v>506.34058658021</c:v>
                </c:pt>
                <c:pt idx="45360">
                  <c:v>504.7523895630401</c:v>
                </c:pt>
                <c:pt idx="45362">
                  <c:v>487.27431003045</c:v>
                </c:pt>
                <c:pt idx="45363">
                  <c:v>469.30353887256</c:v>
                </c:pt>
                <c:pt idx="45364">
                  <c:v>453.972096261539</c:v>
                </c:pt>
                <c:pt idx="45365">
                  <c:v>443.78489304564</c:v>
                </c:pt>
                <c:pt idx="45366">
                  <c:v>436.932141946969</c:v>
                </c:pt>
                <c:pt idx="45367">
                  <c:v>435.5890607646299</c:v>
                </c:pt>
                <c:pt idx="45368">
                  <c:v>433.01068311565</c:v>
                </c:pt>
                <c:pt idx="45369">
                  <c:v>436.0551146554199</c:v>
                </c:pt>
                <c:pt idx="45370">
                  <c:v>436.12502589079</c:v>
                </c:pt>
                <c:pt idx="45371">
                  <c:v>434.9801741806191</c:v>
                </c:pt>
                <c:pt idx="45372">
                  <c:v>435.0288512269</c:v>
                </c:pt>
                <c:pt idx="45373">
                  <c:v>431.83102216042</c:v>
                </c:pt>
                <c:pt idx="45374">
                  <c:v>431.52246121687</c:v>
                </c:pt>
                <c:pt idx="45375">
                  <c:v>436.7691938994701</c:v>
                </c:pt>
                <c:pt idx="45376">
                  <c:v>432.60335030415</c:v>
                </c:pt>
                <c:pt idx="45377">
                  <c:v>432.9695533149</c:v>
                </c:pt>
                <c:pt idx="45378">
                  <c:v>436.99929586241</c:v>
                </c:pt>
                <c:pt idx="45379">
                  <c:v>431.932274720599</c:v>
                </c:pt>
                <c:pt idx="45380">
                  <c:v>432.5129387717199</c:v>
                </c:pt>
                <c:pt idx="45381">
                  <c:v>437.4715962212989</c:v>
                </c:pt>
                <c:pt idx="45382">
                  <c:v>433.00986761522</c:v>
                </c:pt>
                <c:pt idx="45383">
                  <c:v>432.4985127080387</c:v>
                </c:pt>
                <c:pt idx="45384">
                  <c:v>431.9181397585684</c:v>
                </c:pt>
                <c:pt idx="45385">
                  <c:v>431.7770536622292</c:v>
                </c:pt>
                <c:pt idx="45386">
                  <c:v>432.4202797343401</c:v>
                </c:pt>
                <c:pt idx="45387">
                  <c:v>431.74666121875</c:v>
                </c:pt>
                <c:pt idx="45388">
                  <c:v>432.4353629817699</c:v>
                </c:pt>
                <c:pt idx="45389">
                  <c:v>431.8347322946699</c:v>
                </c:pt>
                <c:pt idx="45391">
                  <c:v>431.00448433072</c:v>
                </c:pt>
                <c:pt idx="45392">
                  <c:v>431.63372396932</c:v>
                </c:pt>
                <c:pt idx="45393">
                  <c:v>431.2165134332591</c:v>
                </c:pt>
                <c:pt idx="45394">
                  <c:v>431.5472732826399</c:v>
                </c:pt>
                <c:pt idx="45395">
                  <c:v>431.23379960541</c:v>
                </c:pt>
                <c:pt idx="45397">
                  <c:v>431.474115726229</c:v>
                </c:pt>
                <c:pt idx="45398">
                  <c:v>431.2961597520684</c:v>
                </c:pt>
                <c:pt idx="45399">
                  <c:v>431.5584360541399</c:v>
                </c:pt>
                <c:pt idx="45400">
                  <c:v>431.797105581009</c:v>
                </c:pt>
                <c:pt idx="45401">
                  <c:v>431.60031771206</c:v>
                </c:pt>
                <c:pt idx="45403">
                  <c:v>431.4203970969699</c:v>
                </c:pt>
                <c:pt idx="45404">
                  <c:v>434.64061048674</c:v>
                </c:pt>
                <c:pt idx="45406">
                  <c:v>431.12237732507</c:v>
                </c:pt>
                <c:pt idx="45407">
                  <c:v>435.6896758766401</c:v>
                </c:pt>
                <c:pt idx="45409">
                  <c:v>472.44829884445</c:v>
                </c:pt>
                <c:pt idx="45410">
                  <c:v>519.0520254340378</c:v>
                </c:pt>
                <c:pt idx="45411">
                  <c:v>512.92351367535</c:v>
                </c:pt>
                <c:pt idx="45412">
                  <c:v>509.08138081517</c:v>
                </c:pt>
                <c:pt idx="45413">
                  <c:v>511.22571326075</c:v>
                </c:pt>
                <c:pt idx="45414">
                  <c:v>508.65864381061</c:v>
                </c:pt>
                <c:pt idx="45415">
                  <c:v>513.83578327696</c:v>
                </c:pt>
                <c:pt idx="45416">
                  <c:v>516.88379732674</c:v>
                </c:pt>
                <c:pt idx="45417">
                  <c:v>514.07098544107</c:v>
                </c:pt>
                <c:pt idx="45418">
                  <c:v>511.97098815098</c:v>
                </c:pt>
                <c:pt idx="45419">
                  <c:v>517.30735721189</c:v>
                </c:pt>
                <c:pt idx="45420">
                  <c:v>505.7596746383</c:v>
                </c:pt>
                <c:pt idx="45421">
                  <c:v>499.8351725023196</c:v>
                </c:pt>
                <c:pt idx="45422">
                  <c:v>492.4773778142196</c:v>
                </c:pt>
                <c:pt idx="45423">
                  <c:v>475.3839484810699</c:v>
                </c:pt>
                <c:pt idx="45424">
                  <c:v>469.25259862959</c:v>
                </c:pt>
                <c:pt idx="45425">
                  <c:v>463.50886632531</c:v>
                </c:pt>
                <c:pt idx="45426">
                  <c:v>453.56792160796</c:v>
                </c:pt>
                <c:pt idx="45427">
                  <c:v>445.89767784688</c:v>
                </c:pt>
                <c:pt idx="45428">
                  <c:v>435.07660381018</c:v>
                </c:pt>
                <c:pt idx="45429">
                  <c:v>428.3690891814801</c:v>
                </c:pt>
                <c:pt idx="45430">
                  <c:v>429.22968360195</c:v>
                </c:pt>
                <c:pt idx="45432">
                  <c:v>428.32227867196</c:v>
                </c:pt>
                <c:pt idx="45433">
                  <c:v>429.37296454843</c:v>
                </c:pt>
                <c:pt idx="45434">
                  <c:v>426.90870363378</c:v>
                </c:pt>
                <c:pt idx="45435">
                  <c:v>428.87782479057</c:v>
                </c:pt>
                <c:pt idx="45437">
                  <c:v>428.04874607071</c:v>
                </c:pt>
                <c:pt idx="45438">
                  <c:v>429.6920417497101</c:v>
                </c:pt>
                <c:pt idx="45439">
                  <c:v>426.7245639676891</c:v>
                </c:pt>
                <c:pt idx="45440">
                  <c:v>427.92753567361</c:v>
                </c:pt>
                <c:pt idx="45441">
                  <c:v>428.8547354578996</c:v>
                </c:pt>
                <c:pt idx="45442">
                  <c:v>425.65393591005</c:v>
                </c:pt>
                <c:pt idx="45443">
                  <c:v>427.9287381586588</c:v>
                </c:pt>
                <c:pt idx="45444">
                  <c:v>428.9405917354799</c:v>
                </c:pt>
                <c:pt idx="45445">
                  <c:v>425.88364069967</c:v>
                </c:pt>
                <c:pt idx="45446">
                  <c:v>426.8982041724</c:v>
                </c:pt>
                <c:pt idx="45447">
                  <c:v>425.36295961192</c:v>
                </c:pt>
                <c:pt idx="45448">
                  <c:v>427.03046788448</c:v>
                </c:pt>
                <c:pt idx="45449">
                  <c:v>428.62269161195</c:v>
                </c:pt>
                <c:pt idx="45450">
                  <c:v>425.6362264439699</c:v>
                </c:pt>
                <c:pt idx="45451">
                  <c:v>427.930067243509</c:v>
                </c:pt>
                <c:pt idx="45452">
                  <c:v>425.46474586216</c:v>
                </c:pt>
                <c:pt idx="45453">
                  <c:v>426.94374122636</c:v>
                </c:pt>
                <c:pt idx="45454">
                  <c:v>428.50156503447</c:v>
                </c:pt>
                <c:pt idx="45455">
                  <c:v>426.4384217143499</c:v>
                </c:pt>
                <c:pt idx="45456">
                  <c:v>425.05715012458</c:v>
                </c:pt>
                <c:pt idx="45457">
                  <c:v>427.40209887577</c:v>
                </c:pt>
                <c:pt idx="45458">
                  <c:v>424.66464340349</c:v>
                </c:pt>
                <c:pt idx="45459">
                  <c:v>427.08948224651</c:v>
                </c:pt>
                <c:pt idx="45460">
                  <c:v>426.23975115843</c:v>
                </c:pt>
                <c:pt idx="45461">
                  <c:v>425.20250187121</c:v>
                </c:pt>
                <c:pt idx="45462">
                  <c:v>427.8533992958201</c:v>
                </c:pt>
                <c:pt idx="45463">
                  <c:v>423.3855720770991</c:v>
                </c:pt>
                <c:pt idx="45464">
                  <c:v>426.3531688298201</c:v>
                </c:pt>
                <c:pt idx="45465">
                  <c:v>428.90006365782</c:v>
                </c:pt>
                <c:pt idx="45466">
                  <c:v>423.30794071458</c:v>
                </c:pt>
                <c:pt idx="45648">
                  <c:v>164.0360489352923</c:v>
                </c:pt>
                <c:pt idx="45649">
                  <c:v>269.0673342219599</c:v>
                </c:pt>
                <c:pt idx="45650">
                  <c:v>373.46900700597</c:v>
                </c:pt>
                <c:pt idx="45651">
                  <c:v>421.59162438565</c:v>
                </c:pt>
                <c:pt idx="45653">
                  <c:v>419.7589770415191</c:v>
                </c:pt>
                <c:pt idx="45655">
                  <c:v>422.22392733803</c:v>
                </c:pt>
                <c:pt idx="45656">
                  <c:v>418.077323910689</c:v>
                </c:pt>
                <c:pt idx="45657">
                  <c:v>421.29468055067</c:v>
                </c:pt>
                <c:pt idx="45659">
                  <c:v>419.420454467949</c:v>
                </c:pt>
                <c:pt idx="45660">
                  <c:v>419.1422527218</c:v>
                </c:pt>
                <c:pt idx="45661">
                  <c:v>422.65180214344</c:v>
                </c:pt>
                <c:pt idx="45662">
                  <c:v>419.290041941939</c:v>
                </c:pt>
                <c:pt idx="45663">
                  <c:v>422.11550697455</c:v>
                </c:pt>
                <c:pt idx="45664">
                  <c:v>418.84928672574</c:v>
                </c:pt>
                <c:pt idx="45665">
                  <c:v>421.3882798028499</c:v>
                </c:pt>
                <c:pt idx="45666">
                  <c:v>423.73952711039</c:v>
                </c:pt>
                <c:pt idx="45668">
                  <c:v>422.0215802073699</c:v>
                </c:pt>
                <c:pt idx="45669">
                  <c:v>421.779748510279</c:v>
                </c:pt>
                <c:pt idx="45670">
                  <c:v>421.6516009679</c:v>
                </c:pt>
                <c:pt idx="45672">
                  <c:v>422.648849333461</c:v>
                </c:pt>
                <c:pt idx="45673">
                  <c:v>418.33740973286</c:v>
                </c:pt>
                <c:pt idx="45674">
                  <c:v>421.6704478074101</c:v>
                </c:pt>
                <c:pt idx="45675">
                  <c:v>421.9239263710791</c:v>
                </c:pt>
                <c:pt idx="45676">
                  <c:v>416.16712503525</c:v>
                </c:pt>
                <c:pt idx="45678">
                  <c:v>419.3465099988791</c:v>
                </c:pt>
                <c:pt idx="45680">
                  <c:v>419.3592843891403</c:v>
                </c:pt>
                <c:pt idx="45681">
                  <c:v>384.876393484189</c:v>
                </c:pt>
                <c:pt idx="45682">
                  <c:v>361.4797932852891</c:v>
                </c:pt>
                <c:pt idx="45683">
                  <c:v>362.52792658226</c:v>
                </c:pt>
                <c:pt idx="45684">
                  <c:v>363.36852476409</c:v>
                </c:pt>
                <c:pt idx="45685">
                  <c:v>361.3621429157701</c:v>
                </c:pt>
                <c:pt idx="45686">
                  <c:v>369.3836624817501</c:v>
                </c:pt>
                <c:pt idx="45687">
                  <c:v>356.9645254723</c:v>
                </c:pt>
                <c:pt idx="45688">
                  <c:v>367.81663289794</c:v>
                </c:pt>
                <c:pt idx="45689">
                  <c:v>374.2716781305799</c:v>
                </c:pt>
                <c:pt idx="45690">
                  <c:v>376.7602230307201</c:v>
                </c:pt>
                <c:pt idx="45691">
                  <c:v>379.67884340955</c:v>
                </c:pt>
                <c:pt idx="45692">
                  <c:v>379.07348462763</c:v>
                </c:pt>
                <c:pt idx="45693">
                  <c:v>374.83504021436</c:v>
                </c:pt>
                <c:pt idx="45694">
                  <c:v>374.56148611042</c:v>
                </c:pt>
                <c:pt idx="45695">
                  <c:v>371.64259341579</c:v>
                </c:pt>
                <c:pt idx="45697">
                  <c:v>371.1710618043901</c:v>
                </c:pt>
                <c:pt idx="45698">
                  <c:v>367.6032175433899</c:v>
                </c:pt>
                <c:pt idx="45699">
                  <c:v>369.17108507549</c:v>
                </c:pt>
                <c:pt idx="45700">
                  <c:v>369.8913215436696</c:v>
                </c:pt>
                <c:pt idx="45701">
                  <c:v>373.82064755467</c:v>
                </c:pt>
                <c:pt idx="45702">
                  <c:v>377.18080750743</c:v>
                </c:pt>
                <c:pt idx="45703">
                  <c:v>378.63080095782</c:v>
                </c:pt>
                <c:pt idx="45704">
                  <c:v>386.11222663296</c:v>
                </c:pt>
                <c:pt idx="45705">
                  <c:v>389.5470247152501</c:v>
                </c:pt>
                <c:pt idx="45706">
                  <c:v>395.76032323476</c:v>
                </c:pt>
                <c:pt idx="45707">
                  <c:v>408.739910931109</c:v>
                </c:pt>
                <c:pt idx="45708">
                  <c:v>416.685145228089</c:v>
                </c:pt>
                <c:pt idx="45709">
                  <c:v>411.6413450543901</c:v>
                </c:pt>
                <c:pt idx="45710">
                  <c:v>407.9043655471392</c:v>
                </c:pt>
                <c:pt idx="45711">
                  <c:v>413.3563248016399</c:v>
                </c:pt>
                <c:pt idx="45712">
                  <c:v>418.1543686722401</c:v>
                </c:pt>
                <c:pt idx="45713">
                  <c:v>414.14873587855</c:v>
                </c:pt>
                <c:pt idx="45714">
                  <c:v>416.3299385442989</c:v>
                </c:pt>
                <c:pt idx="45715">
                  <c:v>414.23298062796</c:v>
                </c:pt>
                <c:pt idx="45716">
                  <c:v>414.73412149585</c:v>
                </c:pt>
                <c:pt idx="45717">
                  <c:v>415.15764605825</c:v>
                </c:pt>
                <c:pt idx="45718">
                  <c:v>412.6818114168498</c:v>
                </c:pt>
                <c:pt idx="45719">
                  <c:v>413.48466864231</c:v>
                </c:pt>
                <c:pt idx="45721">
                  <c:v>411.21086173439</c:v>
                </c:pt>
                <c:pt idx="45722">
                  <c:v>407.0942494615699</c:v>
                </c:pt>
                <c:pt idx="45723">
                  <c:v>408.69398685752</c:v>
                </c:pt>
                <c:pt idx="45724">
                  <c:v>409.3927948214</c:v>
                </c:pt>
                <c:pt idx="45725">
                  <c:v>406.7705307669696</c:v>
                </c:pt>
                <c:pt idx="45726">
                  <c:v>408.1110633822</c:v>
                </c:pt>
                <c:pt idx="45727">
                  <c:v>418.16071173271</c:v>
                </c:pt>
                <c:pt idx="45728">
                  <c:v>426.8182979978099</c:v>
                </c:pt>
                <c:pt idx="45729">
                  <c:v>454.1063786087796</c:v>
                </c:pt>
                <c:pt idx="45732">
                  <c:v>486.2867064162391</c:v>
                </c:pt>
                <c:pt idx="45733">
                  <c:v>481.1163563136896</c:v>
                </c:pt>
                <c:pt idx="45734">
                  <c:v>485.0460904256</c:v>
                </c:pt>
                <c:pt idx="45735">
                  <c:v>485.32269142507</c:v>
                </c:pt>
                <c:pt idx="45736">
                  <c:v>483.00508021292</c:v>
                </c:pt>
                <c:pt idx="45737">
                  <c:v>487.68656231074</c:v>
                </c:pt>
                <c:pt idx="45738">
                  <c:v>486.567534998159</c:v>
                </c:pt>
                <c:pt idx="45739">
                  <c:v>487.1681823405</c:v>
                </c:pt>
                <c:pt idx="45740">
                  <c:v>487.4054061878401</c:v>
                </c:pt>
                <c:pt idx="45741">
                  <c:v>483.65331168884</c:v>
                </c:pt>
                <c:pt idx="45742">
                  <c:v>488.0830719350699</c:v>
                </c:pt>
                <c:pt idx="45743">
                  <c:v>487.6253302215599</c:v>
                </c:pt>
                <c:pt idx="45744">
                  <c:v>484.64893442087</c:v>
                </c:pt>
                <c:pt idx="45745">
                  <c:v>489.886912080489</c:v>
                </c:pt>
                <c:pt idx="45746">
                  <c:v>485.4897053193501</c:v>
                </c:pt>
                <c:pt idx="45747">
                  <c:v>487.0435828052601</c:v>
                </c:pt>
                <c:pt idx="45748">
                  <c:v>486.86293305749</c:v>
                </c:pt>
                <c:pt idx="45749">
                  <c:v>482.75741698766</c:v>
                </c:pt>
                <c:pt idx="45750">
                  <c:v>483.8122188901796</c:v>
                </c:pt>
                <c:pt idx="45753">
                  <c:v>486.4499413093301</c:v>
                </c:pt>
                <c:pt idx="45754">
                  <c:v>485.4276943623996</c:v>
                </c:pt>
                <c:pt idx="45755">
                  <c:v>487.693183755089</c:v>
                </c:pt>
                <c:pt idx="45756">
                  <c:v>487.7912923140699</c:v>
                </c:pt>
                <c:pt idx="45757">
                  <c:v>489.77200715123</c:v>
                </c:pt>
                <c:pt idx="45759">
                  <c:v>487.04428971806</c:v>
                </c:pt>
                <c:pt idx="45760">
                  <c:v>486.8662405362101</c:v>
                </c:pt>
                <c:pt idx="45761">
                  <c:v>485.2595125780791</c:v>
                </c:pt>
                <c:pt idx="45762">
                  <c:v>484.0732680604</c:v>
                </c:pt>
                <c:pt idx="45763">
                  <c:v>478.43805112553</c:v>
                </c:pt>
                <c:pt idx="45765">
                  <c:v>488.78094609176</c:v>
                </c:pt>
                <c:pt idx="45766">
                  <c:v>494.06739607605</c:v>
                </c:pt>
                <c:pt idx="45767">
                  <c:v>492.85393287903</c:v>
                </c:pt>
                <c:pt idx="45768">
                  <c:v>492.67996081142</c:v>
                </c:pt>
                <c:pt idx="45769">
                  <c:v>488.23370229965</c:v>
                </c:pt>
                <c:pt idx="45771">
                  <c:v>482.68248635445</c:v>
                </c:pt>
                <c:pt idx="45773">
                  <c:v>481.4583049983291</c:v>
                </c:pt>
                <c:pt idx="45774">
                  <c:v>487.04114437581</c:v>
                </c:pt>
                <c:pt idx="45775">
                  <c:v>489.4053560767599</c:v>
                </c:pt>
                <c:pt idx="45776">
                  <c:v>493.3043822699301</c:v>
                </c:pt>
                <c:pt idx="45777">
                  <c:v>492.27791703947</c:v>
                </c:pt>
                <c:pt idx="45778">
                  <c:v>493.9426305310701</c:v>
                </c:pt>
                <c:pt idx="45779">
                  <c:v>489.7845287980196</c:v>
                </c:pt>
                <c:pt idx="45782">
                  <c:v>489.67345512596</c:v>
                </c:pt>
                <c:pt idx="45783">
                  <c:v>495.13242332344</c:v>
                </c:pt>
                <c:pt idx="45784">
                  <c:v>492.8651126417401</c:v>
                </c:pt>
                <c:pt idx="45785">
                  <c:v>494.724386972639</c:v>
                </c:pt>
                <c:pt idx="45786">
                  <c:v>495.29052993325</c:v>
                </c:pt>
                <c:pt idx="45788">
                  <c:v>491.916704264819</c:v>
                </c:pt>
                <c:pt idx="45789">
                  <c:v>489.8414109741099</c:v>
                </c:pt>
                <c:pt idx="45790">
                  <c:v>492.65739461306</c:v>
                </c:pt>
                <c:pt idx="45792">
                  <c:v>484.6520046969401</c:v>
                </c:pt>
                <c:pt idx="45793">
                  <c:v>488.8530043733701</c:v>
                </c:pt>
                <c:pt idx="45794">
                  <c:v>488.82843982398</c:v>
                </c:pt>
                <c:pt idx="45795">
                  <c:v>489.5908096437601</c:v>
                </c:pt>
                <c:pt idx="45796">
                  <c:v>488.61894567429</c:v>
                </c:pt>
                <c:pt idx="45797">
                  <c:v>494.546171342589</c:v>
                </c:pt>
                <c:pt idx="45800">
                  <c:v>489.4650423003999</c:v>
                </c:pt>
                <c:pt idx="45801">
                  <c:v>488.5321675146791</c:v>
                </c:pt>
                <c:pt idx="45802">
                  <c:v>492.90986011289</c:v>
                </c:pt>
                <c:pt idx="45803">
                  <c:v>492.4892037833501</c:v>
                </c:pt>
                <c:pt idx="45804">
                  <c:v>492.9063483731096</c:v>
                </c:pt>
                <c:pt idx="45806">
                  <c:v>491.9531089862391</c:v>
                </c:pt>
                <c:pt idx="45807">
                  <c:v>492.97808438454</c:v>
                </c:pt>
                <c:pt idx="45808">
                  <c:v>502.6183722060699</c:v>
                </c:pt>
                <c:pt idx="45809">
                  <c:v>506.47645763329</c:v>
                </c:pt>
                <c:pt idx="45810">
                  <c:v>508.4262512772488</c:v>
                </c:pt>
                <c:pt idx="45812">
                  <c:v>507.448399559009</c:v>
                </c:pt>
                <c:pt idx="45813">
                  <c:v>511.0243862927799</c:v>
                </c:pt>
                <c:pt idx="45814">
                  <c:v>506.4014463648</c:v>
                </c:pt>
                <c:pt idx="45815">
                  <c:v>506.966259816189</c:v>
                </c:pt>
                <c:pt idx="45816">
                  <c:v>508.083417541389</c:v>
                </c:pt>
                <c:pt idx="45817">
                  <c:v>501.9519911508499</c:v>
                </c:pt>
                <c:pt idx="45819">
                  <c:v>496.34843268958</c:v>
                </c:pt>
                <c:pt idx="45820">
                  <c:v>495.5094192374501</c:v>
                </c:pt>
                <c:pt idx="45821">
                  <c:v>496.33960186572</c:v>
                </c:pt>
                <c:pt idx="45822">
                  <c:v>491.5411929162191</c:v>
                </c:pt>
                <c:pt idx="45823">
                  <c:v>488.55753573574</c:v>
                </c:pt>
                <c:pt idx="45824">
                  <c:v>476.0706537747701</c:v>
                </c:pt>
                <c:pt idx="45825">
                  <c:v>469.3837901051099</c:v>
                </c:pt>
                <c:pt idx="45826">
                  <c:v>452.91099936454</c:v>
                </c:pt>
                <c:pt idx="45827">
                  <c:v>437.897937898989</c:v>
                </c:pt>
                <c:pt idx="45828">
                  <c:v>427.74709933056</c:v>
                </c:pt>
                <c:pt idx="45829">
                  <c:v>417.836413498329</c:v>
                </c:pt>
                <c:pt idx="45830">
                  <c:v>413.5068845616699</c:v>
                </c:pt>
                <c:pt idx="45831">
                  <c:v>408.16132276439</c:v>
                </c:pt>
                <c:pt idx="45833">
                  <c:v>413.1950898078799</c:v>
                </c:pt>
                <c:pt idx="45835">
                  <c:v>411.31990102517</c:v>
                </c:pt>
                <c:pt idx="45836">
                  <c:v>408.6787303500299</c:v>
                </c:pt>
                <c:pt idx="45837">
                  <c:v>409.4219510366491</c:v>
                </c:pt>
                <c:pt idx="45839">
                  <c:v>408.10532096325</c:v>
                </c:pt>
                <c:pt idx="45840">
                  <c:v>409.6600476531801</c:v>
                </c:pt>
                <c:pt idx="45841">
                  <c:v>406.8984249284791</c:v>
                </c:pt>
                <c:pt idx="45842">
                  <c:v>408.11597508539</c:v>
                </c:pt>
                <c:pt idx="45843">
                  <c:v>408.9692662201999</c:v>
                </c:pt>
                <c:pt idx="45844">
                  <c:v>407.81161449232</c:v>
                </c:pt>
                <c:pt idx="45845">
                  <c:v>409.38907593009</c:v>
                </c:pt>
                <c:pt idx="45846">
                  <c:v>407.26227352233</c:v>
                </c:pt>
                <c:pt idx="45847">
                  <c:v>408.25263462851</c:v>
                </c:pt>
                <c:pt idx="45848">
                  <c:v>405.36825218357</c:v>
                </c:pt>
                <c:pt idx="45849">
                  <c:v>409.2103502769396</c:v>
                </c:pt>
                <c:pt idx="45850">
                  <c:v>411.67244863339</c:v>
                </c:pt>
                <c:pt idx="45851">
                  <c:v>409.222264463279</c:v>
                </c:pt>
                <c:pt idx="45853">
                  <c:v>408.85482250278</c:v>
                </c:pt>
                <c:pt idx="45854">
                  <c:v>409.78605531984</c:v>
                </c:pt>
                <c:pt idx="45856">
                  <c:v>408.592956417409</c:v>
                </c:pt>
                <c:pt idx="45857">
                  <c:v>409.417148544799</c:v>
                </c:pt>
                <c:pt idx="45858">
                  <c:v>407.0264054424787</c:v>
                </c:pt>
                <c:pt idx="45859">
                  <c:v>409.37178564976</c:v>
                </c:pt>
                <c:pt idx="45860">
                  <c:v>407.13400087228</c:v>
                </c:pt>
                <c:pt idx="45861">
                  <c:v>408.232412269599</c:v>
                </c:pt>
                <c:pt idx="45863">
                  <c:v>407.68169231508</c:v>
                </c:pt>
                <c:pt idx="45864">
                  <c:v>408.54138172644</c:v>
                </c:pt>
                <c:pt idx="45865">
                  <c:v>406.75258934432</c:v>
                </c:pt>
                <c:pt idx="45866">
                  <c:v>407.9875727983791</c:v>
                </c:pt>
                <c:pt idx="45867">
                  <c:v>408.9963598661982</c:v>
                </c:pt>
                <c:pt idx="45868">
                  <c:v>406.953720748379</c:v>
                </c:pt>
                <c:pt idx="45869">
                  <c:v>407.99806029402</c:v>
                </c:pt>
                <c:pt idx="45870">
                  <c:v>405.36970531684</c:v>
                </c:pt>
                <c:pt idx="45871">
                  <c:v>407.41920209756</c:v>
                </c:pt>
                <c:pt idx="45872">
                  <c:v>404.8713632326399</c:v>
                </c:pt>
                <c:pt idx="45873">
                  <c:v>408.1004079919799</c:v>
                </c:pt>
                <c:pt idx="45875">
                  <c:v>408.2410525581788</c:v>
                </c:pt>
                <c:pt idx="45877">
                  <c:v>408.906624707259</c:v>
                </c:pt>
                <c:pt idx="45878">
                  <c:v>409.41289076056</c:v>
                </c:pt>
                <c:pt idx="45880">
                  <c:v>408.59263184408</c:v>
                </c:pt>
                <c:pt idx="45881">
                  <c:v>409.50972386974</c:v>
                </c:pt>
                <c:pt idx="45882">
                  <c:v>407.19820741346</c:v>
                </c:pt>
                <c:pt idx="45883">
                  <c:v>408.04957261058</c:v>
                </c:pt>
                <c:pt idx="45884">
                  <c:v>409.30149511588</c:v>
                </c:pt>
                <c:pt idx="45885">
                  <c:v>406.8219427209</c:v>
                </c:pt>
                <c:pt idx="45886">
                  <c:v>408.13868089942</c:v>
                </c:pt>
                <c:pt idx="45887">
                  <c:v>405.05695054332</c:v>
                </c:pt>
                <c:pt idx="45888">
                  <c:v>406.263703161279</c:v>
                </c:pt>
                <c:pt idx="45889">
                  <c:v>404.3858187952</c:v>
                </c:pt>
                <c:pt idx="45890">
                  <c:v>405.18595557572</c:v>
                </c:pt>
                <c:pt idx="45891">
                  <c:v>405.80051287307</c:v>
                </c:pt>
                <c:pt idx="45892">
                  <c:v>403.90040825676</c:v>
                </c:pt>
                <c:pt idx="45893">
                  <c:v>409.0594674480199</c:v>
                </c:pt>
                <c:pt idx="45894">
                  <c:v>407.745960578</c:v>
                </c:pt>
                <c:pt idx="45895">
                  <c:v>407.283822442099</c:v>
                </c:pt>
                <c:pt idx="45896">
                  <c:v>408.2151654809791</c:v>
                </c:pt>
                <c:pt idx="45897">
                  <c:v>405.66174421398</c:v>
                </c:pt>
                <c:pt idx="45898">
                  <c:v>407.16528370479</c:v>
                </c:pt>
                <c:pt idx="45899">
                  <c:v>404.02910087062</c:v>
                </c:pt>
                <c:pt idx="45900">
                  <c:v>404.4271534493391</c:v>
                </c:pt>
                <c:pt idx="45901">
                  <c:v>405.95952532448</c:v>
                </c:pt>
                <c:pt idx="45902">
                  <c:v>403.7448254787301</c:v>
                </c:pt>
                <c:pt idx="45903">
                  <c:v>404.556177044199</c:v>
                </c:pt>
                <c:pt idx="45904">
                  <c:v>405.8772605919101</c:v>
                </c:pt>
                <c:pt idx="45905">
                  <c:v>406.86663317384</c:v>
                </c:pt>
                <c:pt idx="45906">
                  <c:v>317.6736023626014</c:v>
                </c:pt>
                <c:pt idx="45907">
                  <c:v>314.2885176908972</c:v>
                </c:pt>
                <c:pt idx="45908">
                  <c:v>161.2544359532893</c:v>
                </c:pt>
                <c:pt idx="45909">
                  <c:v>161.0899958498972</c:v>
                </c:pt>
                <c:pt idx="45975">
                  <c:v>211.6848005053497</c:v>
                </c:pt>
                <c:pt idx="45976">
                  <c:v>406.489418376239</c:v>
                </c:pt>
                <c:pt idx="45977">
                  <c:v>409.03866310538</c:v>
                </c:pt>
                <c:pt idx="45979">
                  <c:v>406.97802331306</c:v>
                </c:pt>
                <c:pt idx="45980">
                  <c:v>407.6134253176</c:v>
                </c:pt>
                <c:pt idx="45982">
                  <c:v>407.1122559433001</c:v>
                </c:pt>
                <c:pt idx="45983">
                  <c:v>408.5359196722189</c:v>
                </c:pt>
                <c:pt idx="45984">
                  <c:v>408.2861134178388</c:v>
                </c:pt>
                <c:pt idx="45985">
                  <c:v>411.75109512312</c:v>
                </c:pt>
                <c:pt idx="45986">
                  <c:v>408.4555494445596</c:v>
                </c:pt>
                <c:pt idx="45987">
                  <c:v>408.7385973918791</c:v>
                </c:pt>
                <c:pt idx="45988">
                  <c:v>409.15629702102</c:v>
                </c:pt>
                <c:pt idx="45989">
                  <c:v>408.75392927174</c:v>
                </c:pt>
                <c:pt idx="45990">
                  <c:v>409.41105392392</c:v>
                </c:pt>
                <c:pt idx="45991">
                  <c:v>408.80689950838</c:v>
                </c:pt>
                <c:pt idx="45992">
                  <c:v>409.68029835934</c:v>
                </c:pt>
                <c:pt idx="45993">
                  <c:v>409.6697650523201</c:v>
                </c:pt>
                <c:pt idx="45994">
                  <c:v>409.7659381046199</c:v>
                </c:pt>
                <c:pt idx="45995">
                  <c:v>409.72993600592</c:v>
                </c:pt>
                <c:pt idx="45997">
                  <c:v>409.56632963814</c:v>
                </c:pt>
                <c:pt idx="45998">
                  <c:v>408.909896775</c:v>
                </c:pt>
                <c:pt idx="45999">
                  <c:v>408.76306374482</c:v>
                </c:pt>
                <c:pt idx="46000">
                  <c:v>409.3293642344101</c:v>
                </c:pt>
                <c:pt idx="46001">
                  <c:v>408.31632435685</c:v>
                </c:pt>
                <c:pt idx="46002">
                  <c:v>408.4133618678399</c:v>
                </c:pt>
                <c:pt idx="46003">
                  <c:v>407.9515208074699</c:v>
                </c:pt>
                <c:pt idx="46004">
                  <c:v>411.1445022282001</c:v>
                </c:pt>
                <c:pt idx="46005">
                  <c:v>407.974519052719</c:v>
                </c:pt>
                <c:pt idx="46006">
                  <c:v>407.00211017776</c:v>
                </c:pt>
                <c:pt idx="46008">
                  <c:v>411.96222493498</c:v>
                </c:pt>
                <c:pt idx="46009">
                  <c:v>436.80047324139</c:v>
                </c:pt>
                <c:pt idx="46010">
                  <c:v>478.4212511217899</c:v>
                </c:pt>
                <c:pt idx="46011">
                  <c:v>483.32868518852</c:v>
                </c:pt>
                <c:pt idx="46012">
                  <c:v>475.81489518472</c:v>
                </c:pt>
                <c:pt idx="46013">
                  <c:v>477.67565267017</c:v>
                </c:pt>
                <c:pt idx="46014">
                  <c:v>475.3416314650199</c:v>
                </c:pt>
                <c:pt idx="46015">
                  <c:v>474.51238617044</c:v>
                </c:pt>
                <c:pt idx="46016">
                  <c:v>477.5698860742602</c:v>
                </c:pt>
                <c:pt idx="46017">
                  <c:v>474.16216384796</c:v>
                </c:pt>
                <c:pt idx="46018">
                  <c:v>473.10598883247</c:v>
                </c:pt>
                <c:pt idx="46019">
                  <c:v>476.99880393132</c:v>
                </c:pt>
                <c:pt idx="46020">
                  <c:v>473.4051670744199</c:v>
                </c:pt>
                <c:pt idx="46021">
                  <c:v>473.0671219856499</c:v>
                </c:pt>
                <c:pt idx="46022">
                  <c:v>476.429987695</c:v>
                </c:pt>
                <c:pt idx="46023">
                  <c:v>472.597368142259</c:v>
                </c:pt>
                <c:pt idx="46024">
                  <c:v>476.7130486025299</c:v>
                </c:pt>
                <c:pt idx="46025">
                  <c:v>477.4617150213891</c:v>
                </c:pt>
                <c:pt idx="46026">
                  <c:v>474.78426617503</c:v>
                </c:pt>
                <c:pt idx="46027">
                  <c:v>476.9997915791</c:v>
                </c:pt>
                <c:pt idx="46028">
                  <c:v>476.97478979096</c:v>
                </c:pt>
                <c:pt idx="46029">
                  <c:v>476.9469436283601</c:v>
                </c:pt>
                <c:pt idx="46030">
                  <c:v>475.6829633283401</c:v>
                </c:pt>
                <c:pt idx="46031">
                  <c:v>475.8319975164499</c:v>
                </c:pt>
                <c:pt idx="46033">
                  <c:v>479.11682523775</c:v>
                </c:pt>
                <c:pt idx="46034">
                  <c:v>478.18470333159</c:v>
                </c:pt>
                <c:pt idx="46037">
                  <c:v>482.777756901999</c:v>
                </c:pt>
                <c:pt idx="46038">
                  <c:v>482.1646041363703</c:v>
                </c:pt>
                <c:pt idx="46039">
                  <c:v>484.7759043340101</c:v>
                </c:pt>
                <c:pt idx="46040">
                  <c:v>481.03090570483</c:v>
                </c:pt>
                <c:pt idx="46042">
                  <c:v>484.0284956906099</c:v>
                </c:pt>
                <c:pt idx="46043">
                  <c:v>486.5081494338</c:v>
                </c:pt>
                <c:pt idx="46044">
                  <c:v>489.3325912321096</c:v>
                </c:pt>
                <c:pt idx="46045">
                  <c:v>487.16880217557</c:v>
                </c:pt>
                <c:pt idx="46046">
                  <c:v>483.7017350370596</c:v>
                </c:pt>
                <c:pt idx="46047">
                  <c:v>481.82500412621</c:v>
                </c:pt>
                <c:pt idx="46048">
                  <c:v>485.01298244558</c:v>
                </c:pt>
                <c:pt idx="46049">
                  <c:v>483.8968287315699</c:v>
                </c:pt>
                <c:pt idx="46050">
                  <c:v>482.01000332022</c:v>
                </c:pt>
                <c:pt idx="46051">
                  <c:v>481.94264340979</c:v>
                </c:pt>
                <c:pt idx="46052">
                  <c:v>485.4841599401983</c:v>
                </c:pt>
                <c:pt idx="46053">
                  <c:v>486.4733236631499</c:v>
                </c:pt>
                <c:pt idx="46054">
                  <c:v>489.7946458960201</c:v>
                </c:pt>
                <c:pt idx="46056">
                  <c:v>498.3027489048</c:v>
                </c:pt>
                <c:pt idx="46057">
                  <c:v>499.9511831817601</c:v>
                </c:pt>
                <c:pt idx="46058">
                  <c:v>503.290369762069</c:v>
                </c:pt>
                <c:pt idx="46059">
                  <c:v>507.3081325259892</c:v>
                </c:pt>
                <c:pt idx="46060">
                  <c:v>507.1032982683699</c:v>
                </c:pt>
                <c:pt idx="46061">
                  <c:v>507.65049367375</c:v>
                </c:pt>
                <c:pt idx="46062">
                  <c:v>501.40198800554</c:v>
                </c:pt>
                <c:pt idx="46063">
                  <c:v>501.58675282416</c:v>
                </c:pt>
                <c:pt idx="46064">
                  <c:v>501.75281173696</c:v>
                </c:pt>
                <c:pt idx="46066">
                  <c:v>502.11411121456</c:v>
                </c:pt>
                <c:pt idx="46067">
                  <c:v>495.5498007033</c:v>
                </c:pt>
                <c:pt idx="46068">
                  <c:v>497.2848556434901</c:v>
                </c:pt>
                <c:pt idx="46069">
                  <c:v>496.09599816376</c:v>
                </c:pt>
                <c:pt idx="46070">
                  <c:v>492.6439785504999</c:v>
                </c:pt>
                <c:pt idx="46071">
                  <c:v>491.87373716194</c:v>
                </c:pt>
                <c:pt idx="46072">
                  <c:v>495.21050087097</c:v>
                </c:pt>
                <c:pt idx="46073">
                  <c:v>495.6408690287</c:v>
                </c:pt>
                <c:pt idx="46075">
                  <c:v>484.2658313890201</c:v>
                </c:pt>
                <c:pt idx="46077">
                  <c:v>467.9053926285499</c:v>
                </c:pt>
                <c:pt idx="46078">
                  <c:v>457.27936515264</c:v>
                </c:pt>
                <c:pt idx="46079">
                  <c:v>443.76571336336</c:v>
                </c:pt>
                <c:pt idx="46080">
                  <c:v>431.1480502041601</c:v>
                </c:pt>
                <c:pt idx="46081">
                  <c:v>423.04083758197</c:v>
                </c:pt>
                <c:pt idx="46082">
                  <c:v>418.5911617645696</c:v>
                </c:pt>
                <c:pt idx="46083">
                  <c:v>415.28837188442</c:v>
                </c:pt>
                <c:pt idx="46085">
                  <c:v>411.27761819643</c:v>
                </c:pt>
                <c:pt idx="46086">
                  <c:v>411.54199232107</c:v>
                </c:pt>
                <c:pt idx="46087">
                  <c:v>411.4025198864791</c:v>
                </c:pt>
                <c:pt idx="46088">
                  <c:v>412.82197281074</c:v>
                </c:pt>
                <c:pt idx="46089">
                  <c:v>409.1063292404392</c:v>
                </c:pt>
                <c:pt idx="46090">
                  <c:v>409.68028482326</c:v>
                </c:pt>
                <c:pt idx="46091">
                  <c:v>412.1852916506</c:v>
                </c:pt>
                <c:pt idx="46092">
                  <c:v>412.3807834287799</c:v>
                </c:pt>
                <c:pt idx="46093">
                  <c:v>412.54187563495</c:v>
                </c:pt>
                <c:pt idx="46095">
                  <c:v>409.60243126884</c:v>
                </c:pt>
                <c:pt idx="46096">
                  <c:v>412.08024170135</c:v>
                </c:pt>
                <c:pt idx="46097">
                  <c:v>412.86865057915</c:v>
                </c:pt>
                <c:pt idx="46098">
                  <c:v>412.977184662199</c:v>
                </c:pt>
                <c:pt idx="46099">
                  <c:v>409.937382482009</c:v>
                </c:pt>
                <c:pt idx="46101">
                  <c:v>409.3191035590199</c:v>
                </c:pt>
                <c:pt idx="46102">
                  <c:v>412.8280249716989</c:v>
                </c:pt>
                <c:pt idx="46103">
                  <c:v>412.401296950789</c:v>
                </c:pt>
                <c:pt idx="46104">
                  <c:v>413.11885002692</c:v>
                </c:pt>
                <c:pt idx="46105">
                  <c:v>409.5007769912191</c:v>
                </c:pt>
                <c:pt idx="46106">
                  <c:v>408.482110118939</c:v>
                </c:pt>
                <c:pt idx="46107">
                  <c:v>414.08740123948</c:v>
                </c:pt>
                <c:pt idx="46108">
                  <c:v>412.566517822139</c:v>
                </c:pt>
                <c:pt idx="46109">
                  <c:v>413.6417935644</c:v>
                </c:pt>
                <c:pt idx="46110">
                  <c:v>384.078338720939</c:v>
                </c:pt>
                <c:pt idx="46111">
                  <c:v>339.38104972037</c:v>
                </c:pt>
                <c:pt idx="46112">
                  <c:v>291.05254003261</c:v>
                </c:pt>
                <c:pt idx="46113">
                  <c:v>232.79258650009</c:v>
                </c:pt>
                <c:pt idx="46114">
                  <c:v>174.374827104784</c:v>
                </c:pt>
                <c:pt idx="46167">
                  <c:v>142.699325137828</c:v>
                </c:pt>
                <c:pt idx="46168">
                  <c:v>188.895460302854</c:v>
                </c:pt>
                <c:pt idx="46169">
                  <c:v>238.77277267718</c:v>
                </c:pt>
                <c:pt idx="46170">
                  <c:v>302.26092808402</c:v>
                </c:pt>
                <c:pt idx="46171">
                  <c:v>362.89676105034</c:v>
                </c:pt>
                <c:pt idx="46172">
                  <c:v>418.3402700307001</c:v>
                </c:pt>
                <c:pt idx="46173">
                  <c:v>468.30314031296</c:v>
                </c:pt>
                <c:pt idx="46174">
                  <c:v>498.34925013846</c:v>
                </c:pt>
                <c:pt idx="46175">
                  <c:v>502.5412611643503</c:v>
                </c:pt>
                <c:pt idx="46176">
                  <c:v>501.74429337185</c:v>
                </c:pt>
                <c:pt idx="46177">
                  <c:v>499.03043059016</c:v>
                </c:pt>
                <c:pt idx="46178">
                  <c:v>492.19664348611</c:v>
                </c:pt>
                <c:pt idx="46179">
                  <c:v>497.44480416954</c:v>
                </c:pt>
                <c:pt idx="46180">
                  <c:v>501.1069164566189</c:v>
                </c:pt>
                <c:pt idx="46181">
                  <c:v>502.276717088759</c:v>
                </c:pt>
                <c:pt idx="46182">
                  <c:v>505.60044038333</c:v>
                </c:pt>
                <c:pt idx="46183">
                  <c:v>503.74779680938</c:v>
                </c:pt>
                <c:pt idx="46184">
                  <c:v>505.74678328915</c:v>
                </c:pt>
                <c:pt idx="46185">
                  <c:v>506.96068772181</c:v>
                </c:pt>
                <c:pt idx="46186">
                  <c:v>503.861778448449</c:v>
                </c:pt>
                <c:pt idx="46187">
                  <c:v>497.9999305701989</c:v>
                </c:pt>
                <c:pt idx="46188">
                  <c:v>493.891726048139</c:v>
                </c:pt>
                <c:pt idx="46189">
                  <c:v>488.5782790616391</c:v>
                </c:pt>
                <c:pt idx="46190">
                  <c:v>482.84385414224</c:v>
                </c:pt>
                <c:pt idx="46191">
                  <c:v>473.9002580498399</c:v>
                </c:pt>
                <c:pt idx="46192">
                  <c:v>454.5888339484788</c:v>
                </c:pt>
                <c:pt idx="46193">
                  <c:v>435.0027195871596</c:v>
                </c:pt>
                <c:pt idx="46194">
                  <c:v>421.2475535505699</c:v>
                </c:pt>
                <c:pt idx="46195">
                  <c:v>414.29772863677</c:v>
                </c:pt>
                <c:pt idx="46196">
                  <c:v>411.79204490615</c:v>
                </c:pt>
                <c:pt idx="46197">
                  <c:v>414.2066014484788</c:v>
                </c:pt>
                <c:pt idx="46198">
                  <c:v>413.68828986523</c:v>
                </c:pt>
                <c:pt idx="46199">
                  <c:v>412.69888860426</c:v>
                </c:pt>
                <c:pt idx="46200">
                  <c:v>409.913135377529</c:v>
                </c:pt>
                <c:pt idx="46201">
                  <c:v>412.55174467451</c:v>
                </c:pt>
                <c:pt idx="46202">
                  <c:v>412.86482582989</c:v>
                </c:pt>
                <c:pt idx="46203">
                  <c:v>411.1473476048201</c:v>
                </c:pt>
                <c:pt idx="46204">
                  <c:v>412.64735055887</c:v>
                </c:pt>
                <c:pt idx="46205">
                  <c:v>413.433985146389</c:v>
                </c:pt>
                <c:pt idx="46206">
                  <c:v>414.8882407480392</c:v>
                </c:pt>
                <c:pt idx="46207">
                  <c:v>411.41186869105</c:v>
                </c:pt>
                <c:pt idx="46208">
                  <c:v>413.94083162784</c:v>
                </c:pt>
                <c:pt idx="46209">
                  <c:v>413.04472974645</c:v>
                </c:pt>
                <c:pt idx="46210">
                  <c:v>413.04001548189</c:v>
                </c:pt>
                <c:pt idx="46211">
                  <c:v>414.88489479051</c:v>
                </c:pt>
                <c:pt idx="46212">
                  <c:v>412.91402633626</c:v>
                </c:pt>
                <c:pt idx="46213">
                  <c:v>411.8680982998</c:v>
                </c:pt>
                <c:pt idx="46215">
                  <c:v>407.8962692223399</c:v>
                </c:pt>
                <c:pt idx="46216">
                  <c:v>403.8803149001291</c:v>
                </c:pt>
                <c:pt idx="46217">
                  <c:v>404.37666383769</c:v>
                </c:pt>
                <c:pt idx="46218">
                  <c:v>409.51897736335</c:v>
                </c:pt>
                <c:pt idx="46219">
                  <c:v>412.37179085183</c:v>
                </c:pt>
                <c:pt idx="46220">
                  <c:v>411.9991504150491</c:v>
                </c:pt>
                <c:pt idx="46222">
                  <c:v>412.14261745903</c:v>
                </c:pt>
                <c:pt idx="46223">
                  <c:v>415.25594902715</c:v>
                </c:pt>
                <c:pt idx="46224">
                  <c:v>412.31807075732</c:v>
                </c:pt>
                <c:pt idx="46225">
                  <c:v>411.1559397281599</c:v>
                </c:pt>
                <c:pt idx="46226">
                  <c:v>414.06067157557</c:v>
                </c:pt>
                <c:pt idx="46227">
                  <c:v>413.7850128549699</c:v>
                </c:pt>
                <c:pt idx="46228">
                  <c:v>413.22596889283</c:v>
                </c:pt>
                <c:pt idx="46229">
                  <c:v>409.97442179962</c:v>
                </c:pt>
                <c:pt idx="46230">
                  <c:v>412.494713718889</c:v>
                </c:pt>
                <c:pt idx="46232">
                  <c:v>411.57315427974</c:v>
                </c:pt>
                <c:pt idx="46233">
                  <c:v>413.901291229689</c:v>
                </c:pt>
                <c:pt idx="46235">
                  <c:v>409.74373372445</c:v>
                </c:pt>
                <c:pt idx="46236">
                  <c:v>409.59704683989</c:v>
                </c:pt>
                <c:pt idx="46237">
                  <c:v>412.4064668514399</c:v>
                </c:pt>
                <c:pt idx="46238">
                  <c:v>411.730857982949</c:v>
                </c:pt>
                <c:pt idx="46239">
                  <c:v>413.06593918518</c:v>
                </c:pt>
                <c:pt idx="46240">
                  <c:v>409.59564842919</c:v>
                </c:pt>
                <c:pt idx="46241">
                  <c:v>412.375389911279</c:v>
                </c:pt>
                <c:pt idx="46242">
                  <c:v>411.873514050619</c:v>
                </c:pt>
                <c:pt idx="46243">
                  <c:v>411.5807514786888</c:v>
                </c:pt>
                <c:pt idx="46249">
                  <c:v>413.1235910965401</c:v>
                </c:pt>
                <c:pt idx="46250">
                  <c:v>408.85732263739</c:v>
                </c:pt>
                <c:pt idx="46251">
                  <c:v>408.76490257587</c:v>
                </c:pt>
                <c:pt idx="46252">
                  <c:v>407.7415129487786</c:v>
                </c:pt>
                <c:pt idx="46255">
                  <c:v>409.3567659484191</c:v>
                </c:pt>
                <c:pt idx="46256">
                  <c:v>408.44117269404</c:v>
                </c:pt>
                <c:pt idx="46257">
                  <c:v>411.718865548219</c:v>
                </c:pt>
                <c:pt idx="46258">
                  <c:v>411.70427193502</c:v>
                </c:pt>
                <c:pt idx="46259">
                  <c:v>408.398596255529</c:v>
                </c:pt>
                <c:pt idx="46260">
                  <c:v>409.10254593576</c:v>
                </c:pt>
                <c:pt idx="46261">
                  <c:v>408.21447528738</c:v>
                </c:pt>
                <c:pt idx="46262">
                  <c:v>411.443318416629</c:v>
                </c:pt>
                <c:pt idx="46263">
                  <c:v>409.0178435277001</c:v>
                </c:pt>
                <c:pt idx="46264">
                  <c:v>407.978104878869</c:v>
                </c:pt>
                <c:pt idx="46265">
                  <c:v>408.72306082321</c:v>
                </c:pt>
                <c:pt idx="46266">
                  <c:v>408.84736774213</c:v>
                </c:pt>
                <c:pt idx="46267">
                  <c:v>409.06723406438</c:v>
                </c:pt>
                <c:pt idx="46268">
                  <c:v>407.90516403935</c:v>
                </c:pt>
                <c:pt idx="46269">
                  <c:v>407.56687837554</c:v>
                </c:pt>
                <c:pt idx="46270">
                  <c:v>406.6280207491399</c:v>
                </c:pt>
                <c:pt idx="46271">
                  <c:v>408.16121806384</c:v>
                </c:pt>
                <c:pt idx="46273">
                  <c:v>409.70684042429</c:v>
                </c:pt>
                <c:pt idx="46274">
                  <c:v>406.83852933675</c:v>
                </c:pt>
                <c:pt idx="46276">
                  <c:v>409.98565164096</c:v>
                </c:pt>
                <c:pt idx="46278">
                  <c:v>406.990092458429</c:v>
                </c:pt>
                <c:pt idx="46279">
                  <c:v>409.99204091836</c:v>
                </c:pt>
                <c:pt idx="46281">
                  <c:v>406.772935755789</c:v>
                </c:pt>
                <c:pt idx="46282">
                  <c:v>406.68170919291</c:v>
                </c:pt>
                <c:pt idx="46283">
                  <c:v>409.507714011599</c:v>
                </c:pt>
                <c:pt idx="46285">
                  <c:v>406.2982287599291</c:v>
                </c:pt>
                <c:pt idx="46286">
                  <c:v>405.45110019421</c:v>
                </c:pt>
                <c:pt idx="46287">
                  <c:v>411.79418190494</c:v>
                </c:pt>
                <c:pt idx="46288">
                  <c:v>411.5145358034501</c:v>
                </c:pt>
                <c:pt idx="46289">
                  <c:v>408.37874479517</c:v>
                </c:pt>
                <c:pt idx="46290">
                  <c:v>408.0667510862392</c:v>
                </c:pt>
                <c:pt idx="46291">
                  <c:v>408.0655700976791</c:v>
                </c:pt>
                <c:pt idx="46292">
                  <c:v>408.7829314986788</c:v>
                </c:pt>
                <c:pt idx="46293">
                  <c:v>408.1435422731601</c:v>
                </c:pt>
                <c:pt idx="46294">
                  <c:v>408.8054554544199</c:v>
                </c:pt>
                <c:pt idx="46295">
                  <c:v>407.6351971082789</c:v>
                </c:pt>
                <c:pt idx="46296">
                  <c:v>374.1239898697291</c:v>
                </c:pt>
                <c:pt idx="46490">
                  <c:v>169.5052473603892</c:v>
                </c:pt>
                <c:pt idx="46491">
                  <c:v>323.7900657246</c:v>
                </c:pt>
                <c:pt idx="46492">
                  <c:v>411.0382646745099</c:v>
                </c:pt>
                <c:pt idx="46493">
                  <c:v>414.9609647185791</c:v>
                </c:pt>
                <c:pt idx="46494">
                  <c:v>413.90250510846</c:v>
                </c:pt>
                <c:pt idx="46495">
                  <c:v>413.8338108148999</c:v>
                </c:pt>
                <c:pt idx="46496">
                  <c:v>411.208608162579</c:v>
                </c:pt>
                <c:pt idx="46497">
                  <c:v>412.2107734805699</c:v>
                </c:pt>
                <c:pt idx="46498">
                  <c:v>414.55093244186</c:v>
                </c:pt>
                <c:pt idx="46499">
                  <c:v>415.0762418645</c:v>
                </c:pt>
                <c:pt idx="46500">
                  <c:v>413.571769445879</c:v>
                </c:pt>
                <c:pt idx="46501">
                  <c:v>413.7049727277501</c:v>
                </c:pt>
                <c:pt idx="46502">
                  <c:v>413.7939247951699</c:v>
                </c:pt>
                <c:pt idx="46503">
                  <c:v>414.63781019072</c:v>
                </c:pt>
                <c:pt idx="46504">
                  <c:v>414.93680335344</c:v>
                </c:pt>
                <c:pt idx="46505">
                  <c:v>414.06848828911</c:v>
                </c:pt>
                <c:pt idx="46506">
                  <c:v>414.11225168309</c:v>
                </c:pt>
                <c:pt idx="46507">
                  <c:v>415.0616454513099</c:v>
                </c:pt>
                <c:pt idx="46508">
                  <c:v>414.128169848559</c:v>
                </c:pt>
                <c:pt idx="46509">
                  <c:v>414.393502912919</c:v>
                </c:pt>
                <c:pt idx="46510">
                  <c:v>412.740792490279</c:v>
                </c:pt>
                <c:pt idx="46511">
                  <c:v>411.8157790016296</c:v>
                </c:pt>
                <c:pt idx="46512">
                  <c:v>415.07079547546</c:v>
                </c:pt>
                <c:pt idx="46513">
                  <c:v>414.514177049589</c:v>
                </c:pt>
                <c:pt idx="46514">
                  <c:v>412.18097826905</c:v>
                </c:pt>
                <c:pt idx="46515">
                  <c:v>411.91262667948</c:v>
                </c:pt>
                <c:pt idx="46516">
                  <c:v>413.8512059935</c:v>
                </c:pt>
                <c:pt idx="46517">
                  <c:v>415.62765930726</c:v>
                </c:pt>
                <c:pt idx="46518">
                  <c:v>415.063271344</c:v>
                </c:pt>
                <c:pt idx="46519">
                  <c:v>414.25277666435</c:v>
                </c:pt>
                <c:pt idx="46520">
                  <c:v>413.9081333680088</c:v>
                </c:pt>
                <c:pt idx="46521">
                  <c:v>412.15955607713</c:v>
                </c:pt>
                <c:pt idx="46522">
                  <c:v>415.4600411044001</c:v>
                </c:pt>
                <c:pt idx="46523">
                  <c:v>414.55549280059</c:v>
                </c:pt>
                <c:pt idx="46524">
                  <c:v>414.76067749746</c:v>
                </c:pt>
                <c:pt idx="46525">
                  <c:v>412.750233281</c:v>
                </c:pt>
                <c:pt idx="46526">
                  <c:v>412.1175189343899</c:v>
                </c:pt>
                <c:pt idx="46527">
                  <c:v>415.68815063037</c:v>
                </c:pt>
                <c:pt idx="46528">
                  <c:v>415.0720758506</c:v>
                </c:pt>
                <c:pt idx="46529">
                  <c:v>412.87086089811</c:v>
                </c:pt>
                <c:pt idx="46530">
                  <c:v>412.2459566723899</c:v>
                </c:pt>
                <c:pt idx="46531">
                  <c:v>412.20316012098</c:v>
                </c:pt>
                <c:pt idx="46532">
                  <c:v>411.10158224439</c:v>
                </c:pt>
                <c:pt idx="46533">
                  <c:v>416.3423441943103</c:v>
                </c:pt>
                <c:pt idx="46534">
                  <c:v>416.098306744049</c:v>
                </c:pt>
                <c:pt idx="46535">
                  <c:v>415.45738437055</c:v>
                </c:pt>
                <c:pt idx="46536">
                  <c:v>413.87280162447</c:v>
                </c:pt>
                <c:pt idx="46537">
                  <c:v>412.3866037638</c:v>
                </c:pt>
                <c:pt idx="46538">
                  <c:v>416.36731835081</c:v>
                </c:pt>
                <c:pt idx="46539">
                  <c:v>415.711613434599</c:v>
                </c:pt>
                <c:pt idx="46540">
                  <c:v>412.5570709912199</c:v>
                </c:pt>
                <c:pt idx="46541">
                  <c:v>413.90781403924</c:v>
                </c:pt>
                <c:pt idx="46542">
                  <c:v>413.02495648025</c:v>
                </c:pt>
                <c:pt idx="46543">
                  <c:v>412.66254032647</c:v>
                </c:pt>
                <c:pt idx="46544">
                  <c:v>413.0535481107201</c:v>
                </c:pt>
                <c:pt idx="46545">
                  <c:v>412.64797923962</c:v>
                </c:pt>
                <c:pt idx="46546">
                  <c:v>413.0372406149001</c:v>
                </c:pt>
                <c:pt idx="46547">
                  <c:v>412.10990248065</c:v>
                </c:pt>
                <c:pt idx="46549">
                  <c:v>415.1437288365101</c:v>
                </c:pt>
                <c:pt idx="46550">
                  <c:v>414.924705561609</c:v>
                </c:pt>
                <c:pt idx="46551">
                  <c:v>415.07807701542</c:v>
                </c:pt>
                <c:pt idx="46552">
                  <c:v>411.80962157719</c:v>
                </c:pt>
                <c:pt idx="46553">
                  <c:v>411.89684335912</c:v>
                </c:pt>
                <c:pt idx="46554">
                  <c:v>415.0142138108301</c:v>
                </c:pt>
                <c:pt idx="46555">
                  <c:v>415.568520758249</c:v>
                </c:pt>
                <c:pt idx="46556">
                  <c:v>411.811470417109</c:v>
                </c:pt>
                <c:pt idx="46557">
                  <c:v>412.4832302930791</c:v>
                </c:pt>
                <c:pt idx="46558">
                  <c:v>411.374116007509</c:v>
                </c:pt>
                <c:pt idx="46559">
                  <c:v>411.59858339816</c:v>
                </c:pt>
                <c:pt idx="46560">
                  <c:v>413.0286540422887</c:v>
                </c:pt>
                <c:pt idx="46561">
                  <c:v>412.20168982207</c:v>
                </c:pt>
                <c:pt idx="46562">
                  <c:v>412.6745789773699</c:v>
                </c:pt>
                <c:pt idx="46563">
                  <c:v>409.99626266155</c:v>
                </c:pt>
                <c:pt idx="46565">
                  <c:v>409.920156270009</c:v>
                </c:pt>
                <c:pt idx="46566">
                  <c:v>415.18439139688</c:v>
                </c:pt>
                <c:pt idx="46567">
                  <c:v>412.48569439856</c:v>
                </c:pt>
                <c:pt idx="46568">
                  <c:v>412.38667707872</c:v>
                </c:pt>
                <c:pt idx="46569">
                  <c:v>412.0368855123401</c:v>
                </c:pt>
                <c:pt idx="46570">
                  <c:v>409.733863912299</c:v>
                </c:pt>
                <c:pt idx="46571">
                  <c:v>412.4811578714189</c:v>
                </c:pt>
                <c:pt idx="46572">
                  <c:v>412.3175777181991</c:v>
                </c:pt>
                <c:pt idx="46573">
                  <c:v>411.526410146179</c:v>
                </c:pt>
                <c:pt idx="46574">
                  <c:v>409.9691420170199</c:v>
                </c:pt>
                <c:pt idx="46575">
                  <c:v>409.8999958652601</c:v>
                </c:pt>
                <c:pt idx="46576">
                  <c:v>412.0614893212799</c:v>
                </c:pt>
                <c:pt idx="46577">
                  <c:v>411.176938550019</c:v>
                </c:pt>
                <c:pt idx="46578">
                  <c:v>411.09220310322</c:v>
                </c:pt>
                <c:pt idx="46579">
                  <c:v>415.31325713473</c:v>
                </c:pt>
                <c:pt idx="46581">
                  <c:v>455.49869149363</c:v>
                </c:pt>
                <c:pt idx="46583">
                  <c:v>483.471007064139</c:v>
                </c:pt>
                <c:pt idx="46584">
                  <c:v>486.106152557549</c:v>
                </c:pt>
                <c:pt idx="46585">
                  <c:v>487.683141556079</c:v>
                </c:pt>
                <c:pt idx="46586">
                  <c:v>483.4386885770296</c:v>
                </c:pt>
                <c:pt idx="46587">
                  <c:v>481.7045580436791</c:v>
                </c:pt>
                <c:pt idx="46588">
                  <c:v>481.44089250817</c:v>
                </c:pt>
                <c:pt idx="46589">
                  <c:v>482.23949536386</c:v>
                </c:pt>
                <c:pt idx="46590">
                  <c:v>484.4971944682981</c:v>
                </c:pt>
                <c:pt idx="46591">
                  <c:v>482.9681261773499</c:v>
                </c:pt>
                <c:pt idx="46592">
                  <c:v>484.781926286119</c:v>
                </c:pt>
                <c:pt idx="46593">
                  <c:v>489.11273154437</c:v>
                </c:pt>
                <c:pt idx="46594">
                  <c:v>485.49486289013</c:v>
                </c:pt>
                <c:pt idx="46595">
                  <c:v>487.1355247577299</c:v>
                </c:pt>
                <c:pt idx="46596">
                  <c:v>485.1660287570296</c:v>
                </c:pt>
                <c:pt idx="46597">
                  <c:v>485.96287365071</c:v>
                </c:pt>
                <c:pt idx="46598">
                  <c:v>489.9581149500984</c:v>
                </c:pt>
                <c:pt idx="46599">
                  <c:v>489.5687049593099</c:v>
                </c:pt>
                <c:pt idx="46601">
                  <c:v>492.20388664537</c:v>
                </c:pt>
                <c:pt idx="46602">
                  <c:v>497.13985008892</c:v>
                </c:pt>
                <c:pt idx="46603">
                  <c:v>502.2428562305701</c:v>
                </c:pt>
                <c:pt idx="46604">
                  <c:v>503.1721976525996</c:v>
                </c:pt>
                <c:pt idx="46605">
                  <c:v>501.41276994495</c:v>
                </c:pt>
                <c:pt idx="46606">
                  <c:v>498.30762688096</c:v>
                </c:pt>
                <c:pt idx="46607">
                  <c:v>496.8350480698899</c:v>
                </c:pt>
                <c:pt idx="46608">
                  <c:v>494.2865264854391</c:v>
                </c:pt>
                <c:pt idx="46609">
                  <c:v>497.0139802839301</c:v>
                </c:pt>
                <c:pt idx="46610">
                  <c:v>492.29548456366</c:v>
                </c:pt>
                <c:pt idx="46611">
                  <c:v>491.8605174972391</c:v>
                </c:pt>
                <c:pt idx="46612">
                  <c:v>488.98268529615</c:v>
                </c:pt>
                <c:pt idx="46613">
                  <c:v>489.5302161410696</c:v>
                </c:pt>
                <c:pt idx="46616">
                  <c:v>492.088354415949</c:v>
                </c:pt>
                <c:pt idx="46618">
                  <c:v>484.8865797542591</c:v>
                </c:pt>
                <c:pt idx="46620">
                  <c:v>496.52029335713</c:v>
                </c:pt>
                <c:pt idx="46621">
                  <c:v>497.0081882038199</c:v>
                </c:pt>
                <c:pt idx="46623">
                  <c:v>487.12035458596</c:v>
                </c:pt>
                <c:pt idx="46624">
                  <c:v>484.45451187176</c:v>
                </c:pt>
                <c:pt idx="46625">
                  <c:v>482.9363461220089</c:v>
                </c:pt>
                <c:pt idx="46626">
                  <c:v>483.948383900109</c:v>
                </c:pt>
                <c:pt idx="46627">
                  <c:v>481.1573503048101</c:v>
                </c:pt>
                <c:pt idx="46628">
                  <c:v>484.73362572912</c:v>
                </c:pt>
                <c:pt idx="46629">
                  <c:v>483.2431650516191</c:v>
                </c:pt>
                <c:pt idx="46630">
                  <c:v>481.34493410377</c:v>
                </c:pt>
                <c:pt idx="46631">
                  <c:v>477.10715468685</c:v>
                </c:pt>
                <c:pt idx="46632">
                  <c:v>484.21402553528</c:v>
                </c:pt>
                <c:pt idx="46633">
                  <c:v>483.7666455815501</c:v>
                </c:pt>
                <c:pt idx="46634">
                  <c:v>483.710249806679</c:v>
                </c:pt>
                <c:pt idx="46635">
                  <c:v>481.1756855170201</c:v>
                </c:pt>
                <c:pt idx="46636">
                  <c:v>485.1186507300901</c:v>
                </c:pt>
                <c:pt idx="46637">
                  <c:v>484.71484218358</c:v>
                </c:pt>
                <c:pt idx="46638">
                  <c:v>485.8557940663601</c:v>
                </c:pt>
                <c:pt idx="46639">
                  <c:v>486.34879431738</c:v>
                </c:pt>
                <c:pt idx="46640">
                  <c:v>486.1238673384401</c:v>
                </c:pt>
                <c:pt idx="46641">
                  <c:v>485.351145618279</c:v>
                </c:pt>
                <c:pt idx="46643">
                  <c:v>488.87848259417</c:v>
                </c:pt>
                <c:pt idx="46644">
                  <c:v>486.7955482098699</c:v>
                </c:pt>
                <c:pt idx="46647">
                  <c:v>489.02899713516</c:v>
                </c:pt>
                <c:pt idx="46649">
                  <c:v>485.5607410078601</c:v>
                </c:pt>
                <c:pt idx="46650">
                  <c:v>484.4251220145599</c:v>
                </c:pt>
                <c:pt idx="46651">
                  <c:v>476.4995959714191</c:v>
                </c:pt>
                <c:pt idx="46652">
                  <c:v>474.59546122905</c:v>
                </c:pt>
                <c:pt idx="46654">
                  <c:v>464.82826388169</c:v>
                </c:pt>
                <c:pt idx="46655">
                  <c:v>461.8333398580986</c:v>
                </c:pt>
                <c:pt idx="46656">
                  <c:v>458.0983156670788</c:v>
                </c:pt>
                <c:pt idx="46658">
                  <c:v>458.706031142059</c:v>
                </c:pt>
                <c:pt idx="46659">
                  <c:v>455.7443853610501</c:v>
                </c:pt>
                <c:pt idx="46661">
                  <c:v>446.9291683920991</c:v>
                </c:pt>
                <c:pt idx="46662">
                  <c:v>436.7661026442591</c:v>
                </c:pt>
                <c:pt idx="46663">
                  <c:v>428.00872761864</c:v>
                </c:pt>
                <c:pt idx="46664">
                  <c:v>425.38777074734</c:v>
                </c:pt>
                <c:pt idx="46665">
                  <c:v>424.7052623649301</c:v>
                </c:pt>
                <c:pt idx="46666">
                  <c:v>422.6098183927401</c:v>
                </c:pt>
                <c:pt idx="46667">
                  <c:v>422.1436172401</c:v>
                </c:pt>
                <c:pt idx="46668">
                  <c:v>416.5270526355</c:v>
                </c:pt>
                <c:pt idx="46669">
                  <c:v>414.6782522553796</c:v>
                </c:pt>
                <c:pt idx="46670">
                  <c:v>411.6241250586291</c:v>
                </c:pt>
                <c:pt idx="46671">
                  <c:v>405.35407740087</c:v>
                </c:pt>
                <c:pt idx="46672">
                  <c:v>404.5031725954796</c:v>
                </c:pt>
                <c:pt idx="46673">
                  <c:v>402.27242658975</c:v>
                </c:pt>
                <c:pt idx="46674">
                  <c:v>403.588999711539</c:v>
                </c:pt>
                <c:pt idx="46675">
                  <c:v>399.383348927389</c:v>
                </c:pt>
                <c:pt idx="46676">
                  <c:v>401.690396418799</c:v>
                </c:pt>
                <c:pt idx="46677">
                  <c:v>398.0722885770799</c:v>
                </c:pt>
                <c:pt idx="46678">
                  <c:v>399.12737341054</c:v>
                </c:pt>
                <c:pt idx="46679">
                  <c:v>395.9210224017696</c:v>
                </c:pt>
                <c:pt idx="46680">
                  <c:v>399.20447172367</c:v>
                </c:pt>
                <c:pt idx="46681">
                  <c:v>398.12172422646</c:v>
                </c:pt>
                <c:pt idx="46683">
                  <c:v>398.34890668553</c:v>
                </c:pt>
                <c:pt idx="46684">
                  <c:v>397.64731339677</c:v>
                </c:pt>
                <c:pt idx="46685">
                  <c:v>399.7981132266689</c:v>
                </c:pt>
                <c:pt idx="46686">
                  <c:v>399.16003309741</c:v>
                </c:pt>
                <c:pt idx="46687">
                  <c:v>402.2309830099</c:v>
                </c:pt>
                <c:pt idx="46688">
                  <c:v>399.80653120874</c:v>
                </c:pt>
                <c:pt idx="46689">
                  <c:v>401.66088033944</c:v>
                </c:pt>
                <c:pt idx="46690">
                  <c:v>399.5731226455</c:v>
                </c:pt>
                <c:pt idx="46691">
                  <c:v>401.0131437214096</c:v>
                </c:pt>
                <c:pt idx="46692">
                  <c:v>399.82092464387</c:v>
                </c:pt>
                <c:pt idx="46693">
                  <c:v>398.08592053601</c:v>
                </c:pt>
                <c:pt idx="46694">
                  <c:v>396.1104452779</c:v>
                </c:pt>
                <c:pt idx="46695">
                  <c:v>399.0444952829301</c:v>
                </c:pt>
                <c:pt idx="46696">
                  <c:v>397.3679142549699</c:v>
                </c:pt>
                <c:pt idx="46698">
                  <c:v>397.25826745347</c:v>
                </c:pt>
                <c:pt idx="46699">
                  <c:v>398.78348264327</c:v>
                </c:pt>
                <c:pt idx="46700">
                  <c:v>396.95946408976</c:v>
                </c:pt>
                <c:pt idx="46701">
                  <c:v>398.21524123041</c:v>
                </c:pt>
                <c:pt idx="46702">
                  <c:v>393.90463798398</c:v>
                </c:pt>
                <c:pt idx="46703">
                  <c:v>394.98525389651</c:v>
                </c:pt>
                <c:pt idx="46704">
                  <c:v>393.3093084309999</c:v>
                </c:pt>
                <c:pt idx="46705">
                  <c:v>395.44009421327</c:v>
                </c:pt>
                <c:pt idx="46706">
                  <c:v>392.4324474911991</c:v>
                </c:pt>
                <c:pt idx="46707">
                  <c:v>393.1763391192196</c:v>
                </c:pt>
                <c:pt idx="46708">
                  <c:v>393.32045760998</c:v>
                </c:pt>
                <c:pt idx="46709">
                  <c:v>393.236315218359</c:v>
                </c:pt>
                <c:pt idx="46710">
                  <c:v>395.69045035845</c:v>
                </c:pt>
                <c:pt idx="46711">
                  <c:v>391.9106042110399</c:v>
                </c:pt>
                <c:pt idx="46712">
                  <c:v>394.03516754545</c:v>
                </c:pt>
                <c:pt idx="46713">
                  <c:v>394.4665440351499</c:v>
                </c:pt>
                <c:pt idx="46714">
                  <c:v>396.51887908597</c:v>
                </c:pt>
                <c:pt idx="46715">
                  <c:v>392.456627954089</c:v>
                </c:pt>
                <c:pt idx="46716">
                  <c:v>395.52686519657</c:v>
                </c:pt>
                <c:pt idx="46717">
                  <c:v>393.556799590199</c:v>
                </c:pt>
                <c:pt idx="46718">
                  <c:v>395.2311038893699</c:v>
                </c:pt>
                <c:pt idx="46719">
                  <c:v>391.88922291992</c:v>
                </c:pt>
                <c:pt idx="46720">
                  <c:v>393.667168878289</c:v>
                </c:pt>
                <c:pt idx="46721">
                  <c:v>392.6511548149899</c:v>
                </c:pt>
                <c:pt idx="46722">
                  <c:v>394.9124015882396</c:v>
                </c:pt>
                <c:pt idx="46723">
                  <c:v>392.43492141475</c:v>
                </c:pt>
                <c:pt idx="46724">
                  <c:v>391.4163713383891</c:v>
                </c:pt>
                <c:pt idx="46725">
                  <c:v>393.59900163774</c:v>
                </c:pt>
                <c:pt idx="46726">
                  <c:v>392.8499365123201</c:v>
                </c:pt>
                <c:pt idx="46727">
                  <c:v>394.4599274695499</c:v>
                </c:pt>
                <c:pt idx="46728">
                  <c:v>391.70563498362</c:v>
                </c:pt>
                <c:pt idx="46729">
                  <c:v>393.3908096302899</c:v>
                </c:pt>
                <c:pt idx="46730">
                  <c:v>394.51972377378</c:v>
                </c:pt>
                <c:pt idx="46731">
                  <c:v>393.11277500172</c:v>
                </c:pt>
                <c:pt idx="46732">
                  <c:v>395.4956031005</c:v>
                </c:pt>
                <c:pt idx="46733">
                  <c:v>392.493954283089</c:v>
                </c:pt>
                <c:pt idx="46734">
                  <c:v>394.3968393080091</c:v>
                </c:pt>
                <c:pt idx="46735">
                  <c:v>393.4326388528696</c:v>
                </c:pt>
                <c:pt idx="46736">
                  <c:v>396.67570762374</c:v>
                </c:pt>
                <c:pt idx="46737">
                  <c:v>393.21183719544</c:v>
                </c:pt>
                <c:pt idx="46738">
                  <c:v>391.9140285555299</c:v>
                </c:pt>
                <c:pt idx="46739">
                  <c:v>394.5729831999203</c:v>
                </c:pt>
                <c:pt idx="46740">
                  <c:v>393.797152086579</c:v>
                </c:pt>
                <c:pt idx="46741">
                  <c:v>393.74797180104</c:v>
                </c:pt>
                <c:pt idx="46742">
                  <c:v>392.87361214405</c:v>
                </c:pt>
                <c:pt idx="46743">
                  <c:v>391.6106974991</c:v>
                </c:pt>
                <c:pt idx="46744">
                  <c:v>393.69256836197</c:v>
                </c:pt>
                <c:pt idx="46745">
                  <c:v>392.7125148404791</c:v>
                </c:pt>
                <c:pt idx="46746">
                  <c:v>393.7258424460699</c:v>
                </c:pt>
                <c:pt idx="46747">
                  <c:v>392.78489987734</c:v>
                </c:pt>
                <c:pt idx="46748">
                  <c:v>395.0443886105</c:v>
                </c:pt>
                <c:pt idx="46749">
                  <c:v>393.7499244846</c:v>
                </c:pt>
                <c:pt idx="46750">
                  <c:v>396.2879605505199</c:v>
                </c:pt>
                <c:pt idx="46751">
                  <c:v>395.1595213016</c:v>
                </c:pt>
                <c:pt idx="46752">
                  <c:v>391.64043053256</c:v>
                </c:pt>
                <c:pt idx="46753">
                  <c:v>393.295194236909</c:v>
                </c:pt>
                <c:pt idx="46754">
                  <c:v>392.78039072086</c:v>
                </c:pt>
                <c:pt idx="46755">
                  <c:v>394.35641596376</c:v>
                </c:pt>
                <c:pt idx="46756">
                  <c:v>392.70473169196</c:v>
                </c:pt>
                <c:pt idx="46757">
                  <c:v>395.7315780531888</c:v>
                </c:pt>
                <c:pt idx="46758">
                  <c:v>391.30458566935</c:v>
                </c:pt>
                <c:pt idx="46759">
                  <c:v>393.7717128491991</c:v>
                </c:pt>
                <c:pt idx="46760">
                  <c:v>391.905040858489</c:v>
                </c:pt>
                <c:pt idx="46761">
                  <c:v>394.45583187566</c:v>
                </c:pt>
                <c:pt idx="46762">
                  <c:v>393.4805908453399</c:v>
                </c:pt>
                <c:pt idx="46763">
                  <c:v>394.79960600016</c:v>
                </c:pt>
                <c:pt idx="46764">
                  <c:v>393.453599568999</c:v>
                </c:pt>
                <c:pt idx="46765">
                  <c:v>395.12397713382</c:v>
                </c:pt>
                <c:pt idx="46766">
                  <c:v>393.85406032966</c:v>
                </c:pt>
                <c:pt idx="46767">
                  <c:v>396.4133839413391</c:v>
                </c:pt>
                <c:pt idx="46768">
                  <c:v>395.588030202319</c:v>
                </c:pt>
                <c:pt idx="46769">
                  <c:v>392.33079019536</c:v>
                </c:pt>
                <c:pt idx="46770">
                  <c:v>394.4137533599599</c:v>
                </c:pt>
                <c:pt idx="46771">
                  <c:v>393.578738869119</c:v>
                </c:pt>
                <c:pt idx="46772">
                  <c:v>395.84290726476</c:v>
                </c:pt>
                <c:pt idx="46773">
                  <c:v>394.53921006634</c:v>
                </c:pt>
                <c:pt idx="46774">
                  <c:v>396.15829290442</c:v>
                </c:pt>
                <c:pt idx="46775">
                  <c:v>393.403624967109</c:v>
                </c:pt>
                <c:pt idx="46776">
                  <c:v>391.9912703281692</c:v>
                </c:pt>
                <c:pt idx="46777">
                  <c:v>392.8897542156399</c:v>
                </c:pt>
                <c:pt idx="46778">
                  <c:v>392.66969981257</c:v>
                </c:pt>
                <c:pt idx="46779">
                  <c:v>396.0421658340701</c:v>
                </c:pt>
                <c:pt idx="46780">
                  <c:v>394.228163288829</c:v>
                </c:pt>
                <c:pt idx="46781">
                  <c:v>394.4128991913101</c:v>
                </c:pt>
                <c:pt idx="46782">
                  <c:v>393.01775043696</c:v>
                </c:pt>
                <c:pt idx="46783">
                  <c:v>394.69275532362</c:v>
                </c:pt>
                <c:pt idx="46784">
                  <c:v>393.91591116077</c:v>
                </c:pt>
                <c:pt idx="46785">
                  <c:v>395.60031887038</c:v>
                </c:pt>
                <c:pt idx="46786">
                  <c:v>393.728533900159</c:v>
                </c:pt>
                <c:pt idx="46787">
                  <c:v>393.65847150843</c:v>
                </c:pt>
                <c:pt idx="46788">
                  <c:v>392.5964197315091</c:v>
                </c:pt>
                <c:pt idx="46789">
                  <c:v>394.72475121906</c:v>
                </c:pt>
                <c:pt idx="46790">
                  <c:v>392.86313387754</c:v>
                </c:pt>
                <c:pt idx="46791">
                  <c:v>394.53190287385</c:v>
                </c:pt>
                <c:pt idx="46792">
                  <c:v>391.0649574697999</c:v>
                </c:pt>
                <c:pt idx="46793">
                  <c:v>392.9422372070499</c:v>
                </c:pt>
                <c:pt idx="46794">
                  <c:v>391.56482114475</c:v>
                </c:pt>
                <c:pt idx="46795">
                  <c:v>395.7739887490399</c:v>
                </c:pt>
                <c:pt idx="46796">
                  <c:v>394.18316391402</c:v>
                </c:pt>
                <c:pt idx="46797">
                  <c:v>396.25221178737</c:v>
                </c:pt>
                <c:pt idx="46798">
                  <c:v>392.258449747909</c:v>
                </c:pt>
                <c:pt idx="46799">
                  <c:v>394.75268630336</c:v>
                </c:pt>
                <c:pt idx="46800">
                  <c:v>393.14318466042</c:v>
                </c:pt>
                <c:pt idx="46801">
                  <c:v>394.757569478389</c:v>
                </c:pt>
                <c:pt idx="46802">
                  <c:v>397.027304345879</c:v>
                </c:pt>
                <c:pt idx="46803">
                  <c:v>392.766076483199</c:v>
                </c:pt>
                <c:pt idx="46804">
                  <c:v>394.233709855129</c:v>
                </c:pt>
                <c:pt idx="46805">
                  <c:v>393.58679283631</c:v>
                </c:pt>
                <c:pt idx="46806">
                  <c:v>394.5592190525891</c:v>
                </c:pt>
                <c:pt idx="46807">
                  <c:v>396.01210210651</c:v>
                </c:pt>
                <c:pt idx="46808">
                  <c:v>394.87502603292</c:v>
                </c:pt>
                <c:pt idx="46809">
                  <c:v>393.7107362907996</c:v>
                </c:pt>
                <c:pt idx="46810">
                  <c:v>394.99660186401</c:v>
                </c:pt>
                <c:pt idx="46811">
                  <c:v>395.8481608547301</c:v>
                </c:pt>
                <c:pt idx="46812">
                  <c:v>395.4121220113</c:v>
                </c:pt>
                <c:pt idx="46813">
                  <c:v>396.10034760869</c:v>
                </c:pt>
                <c:pt idx="46814">
                  <c:v>395.36390137327</c:v>
                </c:pt>
                <c:pt idx="46815">
                  <c:v>396.24352665561</c:v>
                </c:pt>
                <c:pt idx="46816">
                  <c:v>394.176747642279</c:v>
                </c:pt>
                <c:pt idx="46817">
                  <c:v>395.9208828815</c:v>
                </c:pt>
                <c:pt idx="46818">
                  <c:v>394.500177957459</c:v>
                </c:pt>
                <c:pt idx="46819">
                  <c:v>395.06916752874</c:v>
                </c:pt>
                <c:pt idx="46820">
                  <c:v>395.96958446786</c:v>
                </c:pt>
                <c:pt idx="46821">
                  <c:v>394.441518687119</c:v>
                </c:pt>
                <c:pt idx="46822">
                  <c:v>395.39001736885</c:v>
                </c:pt>
                <c:pt idx="46823">
                  <c:v>396.70741219831</c:v>
                </c:pt>
                <c:pt idx="46825">
                  <c:v>426.6013838971101</c:v>
                </c:pt>
                <c:pt idx="46826">
                  <c:v>473.54884872161</c:v>
                </c:pt>
                <c:pt idx="46827">
                  <c:v>465.966937481919</c:v>
                </c:pt>
                <c:pt idx="46828">
                  <c:v>465.1802494926699</c:v>
                </c:pt>
                <c:pt idx="46829">
                  <c:v>462.7335671772692</c:v>
                </c:pt>
                <c:pt idx="46830">
                  <c:v>466.0118884176096</c:v>
                </c:pt>
                <c:pt idx="46831">
                  <c:v>465.8942503475499</c:v>
                </c:pt>
                <c:pt idx="46832">
                  <c:v>467.52981866472</c:v>
                </c:pt>
                <c:pt idx="46833">
                  <c:v>467.9937633623699</c:v>
                </c:pt>
                <c:pt idx="46834">
                  <c:v>464.87682819374</c:v>
                </c:pt>
                <c:pt idx="46835">
                  <c:v>465.826621490279</c:v>
                </c:pt>
                <c:pt idx="46836">
                  <c:v>463.68741119773</c:v>
                </c:pt>
                <c:pt idx="46837">
                  <c:v>463.9493549973099</c:v>
                </c:pt>
                <c:pt idx="46838">
                  <c:v>465.0844085949701</c:v>
                </c:pt>
                <c:pt idx="46839">
                  <c:v>465.323233541929</c:v>
                </c:pt>
                <c:pt idx="46840">
                  <c:v>463.31561228038</c:v>
                </c:pt>
                <c:pt idx="46841">
                  <c:v>464.4974598884091</c:v>
                </c:pt>
                <c:pt idx="46842">
                  <c:v>464.64833749332</c:v>
                </c:pt>
                <c:pt idx="46843">
                  <c:v>465.86383926546</c:v>
                </c:pt>
                <c:pt idx="46844">
                  <c:v>469.54581267386</c:v>
                </c:pt>
                <c:pt idx="46845">
                  <c:v>467.11235859678</c:v>
                </c:pt>
                <c:pt idx="46846">
                  <c:v>465.26824010982</c:v>
                </c:pt>
                <c:pt idx="46847">
                  <c:v>465.26601522456</c:v>
                </c:pt>
                <c:pt idx="46848">
                  <c:v>465.35883131145</c:v>
                </c:pt>
                <c:pt idx="46849">
                  <c:v>466.4214409222889</c:v>
                </c:pt>
                <c:pt idx="46850">
                  <c:v>468.1810303463699</c:v>
                </c:pt>
                <c:pt idx="46851">
                  <c:v>465.950899451109</c:v>
                </c:pt>
                <c:pt idx="46852">
                  <c:v>467.2371600025091</c:v>
                </c:pt>
                <c:pt idx="46853">
                  <c:v>467.7335636973899</c:v>
                </c:pt>
                <c:pt idx="46854">
                  <c:v>469.6130990313</c:v>
                </c:pt>
                <c:pt idx="46855">
                  <c:v>471.77569558366</c:v>
                </c:pt>
                <c:pt idx="46856">
                  <c:v>468.9384081231699</c:v>
                </c:pt>
                <c:pt idx="46857">
                  <c:v>468.558026941479</c:v>
                </c:pt>
                <c:pt idx="46859">
                  <c:v>469.20008659143</c:v>
                </c:pt>
                <c:pt idx="46860">
                  <c:v>467.5257296611699</c:v>
                </c:pt>
                <c:pt idx="46863">
                  <c:v>472.75395938876</c:v>
                </c:pt>
                <c:pt idx="46864">
                  <c:v>473.59833582556</c:v>
                </c:pt>
                <c:pt idx="46865">
                  <c:v>474.6527551261301</c:v>
                </c:pt>
                <c:pt idx="46866">
                  <c:v>475.9373864636291</c:v>
                </c:pt>
                <c:pt idx="46867">
                  <c:v>476.8267848875299</c:v>
                </c:pt>
                <c:pt idx="46868">
                  <c:v>479.60795539651</c:v>
                </c:pt>
                <c:pt idx="46869">
                  <c:v>482.1724428809603</c:v>
                </c:pt>
                <c:pt idx="46870">
                  <c:v>485.03787214077</c:v>
                </c:pt>
                <c:pt idx="46871">
                  <c:v>485.93245604904</c:v>
                </c:pt>
                <c:pt idx="46874">
                  <c:v>477.35332355831</c:v>
                </c:pt>
                <c:pt idx="46875">
                  <c:v>476.1308883174</c:v>
                </c:pt>
                <c:pt idx="46876">
                  <c:v>473.36646317033</c:v>
                </c:pt>
                <c:pt idx="46877">
                  <c:v>472.64719802309</c:v>
                </c:pt>
                <c:pt idx="46878">
                  <c:v>474.65182358358</c:v>
                </c:pt>
                <c:pt idx="46879">
                  <c:v>476.7913142396391</c:v>
                </c:pt>
                <c:pt idx="46880">
                  <c:v>473.65301282661</c:v>
                </c:pt>
                <c:pt idx="46881">
                  <c:v>474.15768560446</c:v>
                </c:pt>
                <c:pt idx="46882">
                  <c:v>476.9828053142199</c:v>
                </c:pt>
                <c:pt idx="46883">
                  <c:v>482.84107528041</c:v>
                </c:pt>
                <c:pt idx="46884">
                  <c:v>489.7447768759601</c:v>
                </c:pt>
                <c:pt idx="46885">
                  <c:v>491.6990986804</c:v>
                </c:pt>
                <c:pt idx="46886">
                  <c:v>493.4591517877896</c:v>
                </c:pt>
                <c:pt idx="46887">
                  <c:v>495.5080719581888</c:v>
                </c:pt>
                <c:pt idx="46888">
                  <c:v>495.30573640886</c:v>
                </c:pt>
                <c:pt idx="46889">
                  <c:v>496.79164736483</c:v>
                </c:pt>
                <c:pt idx="46890">
                  <c:v>494.0908060441892</c:v>
                </c:pt>
                <c:pt idx="46891">
                  <c:v>496.2996432451891</c:v>
                </c:pt>
                <c:pt idx="46892">
                  <c:v>497.30284878844</c:v>
                </c:pt>
                <c:pt idx="46893">
                  <c:v>497.9361166536784</c:v>
                </c:pt>
                <c:pt idx="46894">
                  <c:v>498.52324006205</c:v>
                </c:pt>
                <c:pt idx="46895">
                  <c:v>496.68088302732</c:v>
                </c:pt>
                <c:pt idx="46896">
                  <c:v>491.03406336877</c:v>
                </c:pt>
                <c:pt idx="46898">
                  <c:v>489.45284677988</c:v>
                </c:pt>
                <c:pt idx="46899">
                  <c:v>488.61027080417</c:v>
                </c:pt>
                <c:pt idx="46900">
                  <c:v>488.790495545899</c:v>
                </c:pt>
                <c:pt idx="46901">
                  <c:v>486.87038750084</c:v>
                </c:pt>
                <c:pt idx="46902">
                  <c:v>487.63271154874</c:v>
                </c:pt>
                <c:pt idx="46903">
                  <c:v>486.9245882014399</c:v>
                </c:pt>
                <c:pt idx="46904">
                  <c:v>486.29369129595</c:v>
                </c:pt>
                <c:pt idx="46905">
                  <c:v>482.816295507299</c:v>
                </c:pt>
                <c:pt idx="46906">
                  <c:v>484.344370325</c:v>
                </c:pt>
                <c:pt idx="46907">
                  <c:v>479.987948481149</c:v>
                </c:pt>
                <c:pt idx="46908">
                  <c:v>479.906391963909</c:v>
                </c:pt>
                <c:pt idx="46909">
                  <c:v>478.707930465109</c:v>
                </c:pt>
                <c:pt idx="46910">
                  <c:v>477.13495787084</c:v>
                </c:pt>
                <c:pt idx="46911">
                  <c:v>474.90742494437</c:v>
                </c:pt>
                <c:pt idx="46912">
                  <c:v>469.5163223749996</c:v>
                </c:pt>
                <c:pt idx="46913">
                  <c:v>464.3809052179699</c:v>
                </c:pt>
                <c:pt idx="46914">
                  <c:v>458.52289448601</c:v>
                </c:pt>
                <c:pt idx="46915">
                  <c:v>455.16299481052</c:v>
                </c:pt>
                <c:pt idx="46917">
                  <c:v>449.8149842199</c:v>
                </c:pt>
                <c:pt idx="46918">
                  <c:v>447.2933798024988</c:v>
                </c:pt>
                <c:pt idx="46919">
                  <c:v>446.7016193604599</c:v>
                </c:pt>
                <c:pt idx="46920">
                  <c:v>451.851793433</c:v>
                </c:pt>
                <c:pt idx="46921">
                  <c:v>458.4350487223196</c:v>
                </c:pt>
                <c:pt idx="46922">
                  <c:v>463.225115720609</c:v>
                </c:pt>
                <c:pt idx="46925">
                  <c:v>487.43427731533</c:v>
                </c:pt>
                <c:pt idx="46926">
                  <c:v>493.724554761899</c:v>
                </c:pt>
                <c:pt idx="46927">
                  <c:v>497.0358046773501</c:v>
                </c:pt>
                <c:pt idx="46928">
                  <c:v>502.67697383011</c:v>
                </c:pt>
                <c:pt idx="46929">
                  <c:v>503.97466166924</c:v>
                </c:pt>
                <c:pt idx="46930">
                  <c:v>501.176356464409</c:v>
                </c:pt>
                <c:pt idx="46931">
                  <c:v>501.29895002774</c:v>
                </c:pt>
                <c:pt idx="46934">
                  <c:v>502.368776018589</c:v>
                </c:pt>
                <c:pt idx="46935">
                  <c:v>499.0761016648999</c:v>
                </c:pt>
                <c:pt idx="46936">
                  <c:v>499.691519128159</c:v>
                </c:pt>
                <c:pt idx="46938">
                  <c:v>501.3158621648801</c:v>
                </c:pt>
                <c:pt idx="46939">
                  <c:v>499.983215035119</c:v>
                </c:pt>
                <c:pt idx="46940">
                  <c:v>498.4907319878788</c:v>
                </c:pt>
                <c:pt idx="46941">
                  <c:v>493.76383763148</c:v>
                </c:pt>
                <c:pt idx="46942">
                  <c:v>494.3782300999201</c:v>
                </c:pt>
                <c:pt idx="46943">
                  <c:v>491.6028545958801</c:v>
                </c:pt>
                <c:pt idx="46944">
                  <c:v>494.93973661283</c:v>
                </c:pt>
                <c:pt idx="46945">
                  <c:v>491.7600390396001</c:v>
                </c:pt>
                <c:pt idx="46946">
                  <c:v>493.9257778746191</c:v>
                </c:pt>
                <c:pt idx="46947">
                  <c:v>488.6474688628901</c:v>
                </c:pt>
                <c:pt idx="46948">
                  <c:v>482.9440044776296</c:v>
                </c:pt>
                <c:pt idx="46949">
                  <c:v>484.42156617381</c:v>
                </c:pt>
                <c:pt idx="46950">
                  <c:v>483.66037899512</c:v>
                </c:pt>
                <c:pt idx="46952">
                  <c:v>478.64497847041</c:v>
                </c:pt>
                <c:pt idx="46953">
                  <c:v>475.6957400758999</c:v>
                </c:pt>
                <c:pt idx="46954">
                  <c:v>475.75475076099</c:v>
                </c:pt>
                <c:pt idx="46955">
                  <c:v>474.30391032734</c:v>
                </c:pt>
                <c:pt idx="46956">
                  <c:v>472.46712390186</c:v>
                </c:pt>
                <c:pt idx="46957">
                  <c:v>473.5762916716</c:v>
                </c:pt>
                <c:pt idx="46958">
                  <c:v>474.7970023375699</c:v>
                </c:pt>
                <c:pt idx="46959">
                  <c:v>472.77928551167</c:v>
                </c:pt>
                <c:pt idx="46960">
                  <c:v>473.216187828139</c:v>
                </c:pt>
                <c:pt idx="46961">
                  <c:v>474.5496385983799</c:v>
                </c:pt>
                <c:pt idx="46962">
                  <c:v>474.7061536206891</c:v>
                </c:pt>
                <c:pt idx="46963">
                  <c:v>475.6041745206899</c:v>
                </c:pt>
                <c:pt idx="46964">
                  <c:v>475.76951442337</c:v>
                </c:pt>
                <c:pt idx="46965">
                  <c:v>472.890119780499</c:v>
                </c:pt>
                <c:pt idx="46966">
                  <c:v>474.2783129279887</c:v>
                </c:pt>
                <c:pt idx="46967">
                  <c:v>474.2962687967891</c:v>
                </c:pt>
                <c:pt idx="46968">
                  <c:v>473.416836494389</c:v>
                </c:pt>
                <c:pt idx="46969">
                  <c:v>473.9286954838699</c:v>
                </c:pt>
                <c:pt idx="46970">
                  <c:v>473.59894934337</c:v>
                </c:pt>
                <c:pt idx="46971">
                  <c:v>473.6751304993301</c:v>
                </c:pt>
                <c:pt idx="46972">
                  <c:v>474.3547682541</c:v>
                </c:pt>
                <c:pt idx="46973">
                  <c:v>474.1585070807</c:v>
                </c:pt>
                <c:pt idx="46974">
                  <c:v>474.31937338158</c:v>
                </c:pt>
                <c:pt idx="46975">
                  <c:v>475.8176971264001</c:v>
                </c:pt>
                <c:pt idx="46976">
                  <c:v>476.2945273013501</c:v>
                </c:pt>
                <c:pt idx="46977">
                  <c:v>476.03563712379</c:v>
                </c:pt>
                <c:pt idx="46978">
                  <c:v>478.90976016445</c:v>
                </c:pt>
                <c:pt idx="46979">
                  <c:v>483.665938862179</c:v>
                </c:pt>
                <c:pt idx="46980">
                  <c:v>492.719219776149</c:v>
                </c:pt>
                <c:pt idx="46981">
                  <c:v>496.8934255206</c:v>
                </c:pt>
                <c:pt idx="46982">
                  <c:v>493.2113926948099</c:v>
                </c:pt>
                <c:pt idx="46983">
                  <c:v>497.4234948397201</c:v>
                </c:pt>
                <c:pt idx="46984">
                  <c:v>501.00923264557</c:v>
                </c:pt>
                <c:pt idx="46985">
                  <c:v>501.53679689084</c:v>
                </c:pt>
                <c:pt idx="46986">
                  <c:v>498.29708510481</c:v>
                </c:pt>
                <c:pt idx="46987">
                  <c:v>496.25396934977</c:v>
                </c:pt>
                <c:pt idx="46988">
                  <c:v>493.04511622524</c:v>
                </c:pt>
                <c:pt idx="46991">
                  <c:v>487.64321549644</c:v>
                </c:pt>
                <c:pt idx="46992">
                  <c:v>485.8000565474791</c:v>
                </c:pt>
                <c:pt idx="46993">
                  <c:v>486.901756622109</c:v>
                </c:pt>
                <c:pt idx="46994">
                  <c:v>482.8952922391799</c:v>
                </c:pt>
                <c:pt idx="46995">
                  <c:v>478.2160177282588</c:v>
                </c:pt>
                <c:pt idx="46996">
                  <c:v>473.41386462735</c:v>
                </c:pt>
                <c:pt idx="46997">
                  <c:v>469.7191961234</c:v>
                </c:pt>
                <c:pt idx="46998">
                  <c:v>461.9797398200996</c:v>
                </c:pt>
                <c:pt idx="46999">
                  <c:v>449.53722868491</c:v>
                </c:pt>
                <c:pt idx="47000">
                  <c:v>439.82398469605</c:v>
                </c:pt>
                <c:pt idx="47002">
                  <c:v>425.6579185767401</c:v>
                </c:pt>
                <c:pt idx="47003">
                  <c:v>419.1898438868</c:v>
                </c:pt>
                <c:pt idx="47004">
                  <c:v>412.73026719452</c:v>
                </c:pt>
                <c:pt idx="47005">
                  <c:v>406.2101922089091</c:v>
                </c:pt>
                <c:pt idx="47006">
                  <c:v>403.75203072916</c:v>
                </c:pt>
                <c:pt idx="47007">
                  <c:v>407.1399132637401</c:v>
                </c:pt>
                <c:pt idx="47008">
                  <c:v>405.919199435629</c:v>
                </c:pt>
                <c:pt idx="47009">
                  <c:v>405.2187979662088</c:v>
                </c:pt>
                <c:pt idx="47010">
                  <c:v>406.73269302387</c:v>
                </c:pt>
                <c:pt idx="47011">
                  <c:v>409.64025930367</c:v>
                </c:pt>
                <c:pt idx="47012">
                  <c:v>406.6516190610699</c:v>
                </c:pt>
                <c:pt idx="47013">
                  <c:v>405.82939701579</c:v>
                </c:pt>
                <c:pt idx="47014">
                  <c:v>405.084160246989</c:v>
                </c:pt>
                <c:pt idx="47015">
                  <c:v>407.97883913413</c:v>
                </c:pt>
                <c:pt idx="47016">
                  <c:v>407.203781908239</c:v>
                </c:pt>
                <c:pt idx="47017">
                  <c:v>406.9172473777999</c:v>
                </c:pt>
                <c:pt idx="47018">
                  <c:v>405.4692573607799</c:v>
                </c:pt>
                <c:pt idx="47019">
                  <c:v>409.39480796622</c:v>
                </c:pt>
                <c:pt idx="47020">
                  <c:v>407.896138716949</c:v>
                </c:pt>
                <c:pt idx="47021">
                  <c:v>404.297414919219</c:v>
                </c:pt>
                <c:pt idx="47022">
                  <c:v>403.0870541970799</c:v>
                </c:pt>
                <c:pt idx="47023">
                  <c:v>405.384435246199</c:v>
                </c:pt>
                <c:pt idx="47024">
                  <c:v>405.35634778281</c:v>
                </c:pt>
                <c:pt idx="47025">
                  <c:v>404.529168042129</c:v>
                </c:pt>
                <c:pt idx="47026">
                  <c:v>406.962912607279</c:v>
                </c:pt>
                <c:pt idx="47027">
                  <c:v>408.02143381015</c:v>
                </c:pt>
                <c:pt idx="47028">
                  <c:v>405.2774934517099</c:v>
                </c:pt>
                <c:pt idx="47029">
                  <c:v>404.18270080066</c:v>
                </c:pt>
                <c:pt idx="47030">
                  <c:v>406.6328543793001</c:v>
                </c:pt>
                <c:pt idx="47031">
                  <c:v>405.5724381035701</c:v>
                </c:pt>
                <c:pt idx="47032">
                  <c:v>405.60499786393</c:v>
                </c:pt>
                <c:pt idx="47033">
                  <c:v>404.44433611084</c:v>
                </c:pt>
                <c:pt idx="47034">
                  <c:v>407.27738078783</c:v>
                </c:pt>
                <c:pt idx="47035">
                  <c:v>404.2150475959101</c:v>
                </c:pt>
                <c:pt idx="47036">
                  <c:v>403.4650200582491</c:v>
                </c:pt>
                <c:pt idx="47037">
                  <c:v>402.9125272026989</c:v>
                </c:pt>
                <c:pt idx="47038">
                  <c:v>405.67282823478</c:v>
                </c:pt>
                <c:pt idx="47039">
                  <c:v>404.723926607109</c:v>
                </c:pt>
                <c:pt idx="47040">
                  <c:v>403.5444973849</c:v>
                </c:pt>
                <c:pt idx="47041">
                  <c:v>401.4257149016782</c:v>
                </c:pt>
                <c:pt idx="47042">
                  <c:v>404.68826326285</c:v>
                </c:pt>
                <c:pt idx="47043">
                  <c:v>405.72800459982</c:v>
                </c:pt>
                <c:pt idx="47044">
                  <c:v>405.1405759590899</c:v>
                </c:pt>
                <c:pt idx="47045">
                  <c:v>404.7254753475091</c:v>
                </c:pt>
                <c:pt idx="47046">
                  <c:v>404.7122943395</c:v>
                </c:pt>
                <c:pt idx="47047">
                  <c:v>403.6803153352892</c:v>
                </c:pt>
                <c:pt idx="47048">
                  <c:v>403.5541162568599</c:v>
                </c:pt>
                <c:pt idx="47049">
                  <c:v>403.62724588475</c:v>
                </c:pt>
                <c:pt idx="47050">
                  <c:v>406.225139574419</c:v>
                </c:pt>
                <c:pt idx="47051">
                  <c:v>402.41599155582</c:v>
                </c:pt>
                <c:pt idx="47052">
                  <c:v>402.36982985726</c:v>
                </c:pt>
                <c:pt idx="47053">
                  <c:v>402.224270578289</c:v>
                </c:pt>
                <c:pt idx="47054">
                  <c:v>404.723759749639</c:v>
                </c:pt>
                <c:pt idx="47055">
                  <c:v>403.5384806058101</c:v>
                </c:pt>
                <c:pt idx="47058">
                  <c:v>403.2059160753896</c:v>
                </c:pt>
                <c:pt idx="47059">
                  <c:v>402.52155763204</c:v>
                </c:pt>
                <c:pt idx="47060">
                  <c:v>403.058559722079</c:v>
                </c:pt>
                <c:pt idx="47061">
                  <c:v>401.6289628175899</c:v>
                </c:pt>
                <c:pt idx="47062">
                  <c:v>401.80752199454</c:v>
                </c:pt>
                <c:pt idx="47063">
                  <c:v>402.8576104439001</c:v>
                </c:pt>
                <c:pt idx="47064">
                  <c:v>401.8762331120599</c:v>
                </c:pt>
                <c:pt idx="47065">
                  <c:v>402.2363545823189</c:v>
                </c:pt>
                <c:pt idx="47066">
                  <c:v>399.57449064375</c:v>
                </c:pt>
                <c:pt idx="47067">
                  <c:v>402.07315717696</c:v>
                </c:pt>
                <c:pt idx="47068">
                  <c:v>401.09598015876</c:v>
                </c:pt>
                <c:pt idx="47071">
                  <c:v>402.51472933909</c:v>
                </c:pt>
                <c:pt idx="47072">
                  <c:v>399.930833471159</c:v>
                </c:pt>
                <c:pt idx="47074">
                  <c:v>399.5908323279101</c:v>
                </c:pt>
                <c:pt idx="47075">
                  <c:v>399.467912968399</c:v>
                </c:pt>
                <c:pt idx="47076">
                  <c:v>399.55495653781</c:v>
                </c:pt>
                <c:pt idx="47077">
                  <c:v>401.6258974975001</c:v>
                </c:pt>
                <c:pt idx="47078">
                  <c:v>401.24682564715</c:v>
                </c:pt>
                <c:pt idx="47087">
                  <c:v>399.7307757935</c:v>
                </c:pt>
                <c:pt idx="47088">
                  <c:v>397.21694049909</c:v>
                </c:pt>
                <c:pt idx="47089">
                  <c:v>397.3955013262699</c:v>
                </c:pt>
                <c:pt idx="47090">
                  <c:v>397.5674149883699</c:v>
                </c:pt>
                <c:pt idx="47092">
                  <c:v>399.23227586995</c:v>
                </c:pt>
                <c:pt idx="47093">
                  <c:v>397.0223463940401</c:v>
                </c:pt>
                <c:pt idx="47094">
                  <c:v>399.0857480865299</c:v>
                </c:pt>
                <c:pt idx="47095">
                  <c:v>399.3164164215696</c:v>
                </c:pt>
                <c:pt idx="47096">
                  <c:v>398.7180705915</c:v>
                </c:pt>
                <c:pt idx="47097">
                  <c:v>399.49806961433</c:v>
                </c:pt>
                <c:pt idx="47098">
                  <c:v>399.05706815507</c:v>
                </c:pt>
                <c:pt idx="47099">
                  <c:v>396.73009723345</c:v>
                </c:pt>
                <c:pt idx="47100">
                  <c:v>396.8360482095599</c:v>
                </c:pt>
                <c:pt idx="47101">
                  <c:v>399.8654885485792</c:v>
                </c:pt>
                <c:pt idx="47102">
                  <c:v>399.633035481259</c:v>
                </c:pt>
                <c:pt idx="47103">
                  <c:v>399.42925080352</c:v>
                </c:pt>
                <c:pt idx="47104">
                  <c:v>397.52596838883</c:v>
                </c:pt>
                <c:pt idx="47105">
                  <c:v>397.5979263622291</c:v>
                </c:pt>
                <c:pt idx="47106">
                  <c:v>397.6361970120191</c:v>
                </c:pt>
                <c:pt idx="47107">
                  <c:v>396.9884750762491</c:v>
                </c:pt>
                <c:pt idx="47108">
                  <c:v>397.05434632789</c:v>
                </c:pt>
                <c:pt idx="47109">
                  <c:v>396.83296952939</c:v>
                </c:pt>
                <c:pt idx="47110">
                  <c:v>396.7431523019</c:v>
                </c:pt>
                <c:pt idx="47111">
                  <c:v>396.98324178494</c:v>
                </c:pt>
                <c:pt idx="47112">
                  <c:v>396.798554543989</c:v>
                </c:pt>
                <c:pt idx="47113">
                  <c:v>396.401049421129</c:v>
                </c:pt>
                <c:pt idx="47114">
                  <c:v>396.8663379289788</c:v>
                </c:pt>
                <c:pt idx="47115">
                  <c:v>395.1012371908501</c:v>
                </c:pt>
                <c:pt idx="47116">
                  <c:v>394.523751438049</c:v>
                </c:pt>
                <c:pt idx="47117">
                  <c:v>395.16195101162</c:v>
                </c:pt>
                <c:pt idx="47118">
                  <c:v>281.626956856366</c:v>
                </c:pt>
                <c:pt idx="47283">
                  <c:v>157.4852728468842</c:v>
                </c:pt>
                <c:pt idx="47284">
                  <c:v>313.8800557370699</c:v>
                </c:pt>
                <c:pt idx="47285">
                  <c:v>403.00219628733</c:v>
                </c:pt>
                <c:pt idx="47286">
                  <c:v>401.16004619961</c:v>
                </c:pt>
                <c:pt idx="47287">
                  <c:v>402.39756379147</c:v>
                </c:pt>
                <c:pt idx="47288">
                  <c:v>402.36352785388</c:v>
                </c:pt>
                <c:pt idx="47290">
                  <c:v>401.5221720188891</c:v>
                </c:pt>
                <c:pt idx="47291">
                  <c:v>402.25738520423</c:v>
                </c:pt>
                <c:pt idx="47292">
                  <c:v>403.5036469580891</c:v>
                </c:pt>
                <c:pt idx="47293">
                  <c:v>403.19686221037</c:v>
                </c:pt>
                <c:pt idx="47294">
                  <c:v>403.32244293803</c:v>
                </c:pt>
                <c:pt idx="47295">
                  <c:v>403.4598154039301</c:v>
                </c:pt>
                <c:pt idx="47296">
                  <c:v>404.12076366798</c:v>
                </c:pt>
                <c:pt idx="47297">
                  <c:v>405.3487941541501</c:v>
                </c:pt>
                <c:pt idx="47298">
                  <c:v>402.2006958015</c:v>
                </c:pt>
                <c:pt idx="47299">
                  <c:v>402.27332101077</c:v>
                </c:pt>
                <c:pt idx="47300">
                  <c:v>402.77331831035</c:v>
                </c:pt>
                <c:pt idx="47301">
                  <c:v>403.220050760019</c:v>
                </c:pt>
                <c:pt idx="47302">
                  <c:v>403.6623619595</c:v>
                </c:pt>
                <c:pt idx="47303">
                  <c:v>403.37646427562</c:v>
                </c:pt>
                <c:pt idx="47304">
                  <c:v>402.8522081566</c:v>
                </c:pt>
                <c:pt idx="47305">
                  <c:v>403.367904918699</c:v>
                </c:pt>
                <c:pt idx="47306">
                  <c:v>403.30040100933</c:v>
                </c:pt>
                <c:pt idx="47307">
                  <c:v>402.79986217907</c:v>
                </c:pt>
                <c:pt idx="47308">
                  <c:v>403.5823841767001</c:v>
                </c:pt>
                <c:pt idx="47309">
                  <c:v>403.2791602753601</c:v>
                </c:pt>
                <c:pt idx="47310">
                  <c:v>403.08749842945</c:v>
                </c:pt>
                <c:pt idx="47311">
                  <c:v>402.44178753792</c:v>
                </c:pt>
                <c:pt idx="47312">
                  <c:v>401.340614907179</c:v>
                </c:pt>
                <c:pt idx="47314">
                  <c:v>399.981013164899</c:v>
                </c:pt>
                <c:pt idx="47316">
                  <c:v>401.513419138979</c:v>
                </c:pt>
                <c:pt idx="47317">
                  <c:v>403.21898753856</c:v>
                </c:pt>
                <c:pt idx="47318">
                  <c:v>403.036168432899</c:v>
                </c:pt>
                <c:pt idx="47319">
                  <c:v>402.51550972452</c:v>
                </c:pt>
                <c:pt idx="47320">
                  <c:v>402.817126906699</c:v>
                </c:pt>
                <c:pt idx="47321">
                  <c:v>403.0113778995996</c:v>
                </c:pt>
                <c:pt idx="47322">
                  <c:v>402.90542343426</c:v>
                </c:pt>
                <c:pt idx="47323">
                  <c:v>403.016989807599</c:v>
                </c:pt>
                <c:pt idx="47324">
                  <c:v>403.36050961254</c:v>
                </c:pt>
                <c:pt idx="47325">
                  <c:v>402.3424638961</c:v>
                </c:pt>
                <c:pt idx="47326">
                  <c:v>402.19494528604</c:v>
                </c:pt>
                <c:pt idx="47327">
                  <c:v>402.34757394316</c:v>
                </c:pt>
                <c:pt idx="47328">
                  <c:v>402.986222471059</c:v>
                </c:pt>
                <c:pt idx="47329">
                  <c:v>402.18077506438</c:v>
                </c:pt>
                <c:pt idx="47330">
                  <c:v>399.922155369079</c:v>
                </c:pt>
                <c:pt idx="47336">
                  <c:v>401.277277935579</c:v>
                </c:pt>
                <c:pt idx="47337">
                  <c:v>401.05421247988</c:v>
                </c:pt>
                <c:pt idx="47338">
                  <c:v>401.08488134176</c:v>
                </c:pt>
                <c:pt idx="47339">
                  <c:v>398.47962686286</c:v>
                </c:pt>
                <c:pt idx="47340">
                  <c:v>399.9576733612399</c:v>
                </c:pt>
                <c:pt idx="47341">
                  <c:v>398.6571812272601</c:v>
                </c:pt>
                <c:pt idx="47342">
                  <c:v>396.90889999054</c:v>
                </c:pt>
                <c:pt idx="47343">
                  <c:v>397.3313217219396</c:v>
                </c:pt>
                <c:pt idx="47344">
                  <c:v>397.969806987579</c:v>
                </c:pt>
                <c:pt idx="47345">
                  <c:v>397.75507550116</c:v>
                </c:pt>
                <c:pt idx="47346">
                  <c:v>398.33576129658</c:v>
                </c:pt>
                <c:pt idx="47347">
                  <c:v>399.16146023182</c:v>
                </c:pt>
                <c:pt idx="47348">
                  <c:v>396.3127781909401</c:v>
                </c:pt>
                <c:pt idx="47349">
                  <c:v>396.431897018879</c:v>
                </c:pt>
                <c:pt idx="47350">
                  <c:v>396.47411049076</c:v>
                </c:pt>
                <c:pt idx="47351">
                  <c:v>397.216119915869</c:v>
                </c:pt>
                <c:pt idx="47352">
                  <c:v>399.8881239303099</c:v>
                </c:pt>
                <c:pt idx="47353">
                  <c:v>399.596977976549</c:v>
                </c:pt>
                <c:pt idx="47356">
                  <c:v>398.5921506020399</c:v>
                </c:pt>
                <c:pt idx="47357">
                  <c:v>397.9759087152091</c:v>
                </c:pt>
                <c:pt idx="47358">
                  <c:v>397.9361481990699</c:v>
                </c:pt>
                <c:pt idx="47359">
                  <c:v>398.55417085877</c:v>
                </c:pt>
                <c:pt idx="47360">
                  <c:v>394.75654985234</c:v>
                </c:pt>
                <c:pt idx="47361">
                  <c:v>395.60757238301</c:v>
                </c:pt>
                <c:pt idx="47362">
                  <c:v>397.9655189515388</c:v>
                </c:pt>
                <c:pt idx="47363">
                  <c:v>415.7237034366696</c:v>
                </c:pt>
                <c:pt idx="47364">
                  <c:v>446.95988995433</c:v>
                </c:pt>
                <c:pt idx="47365">
                  <c:v>468.0337084077291</c:v>
                </c:pt>
                <c:pt idx="47366">
                  <c:v>464.8473211225201</c:v>
                </c:pt>
                <c:pt idx="47367">
                  <c:v>465.09295488132</c:v>
                </c:pt>
                <c:pt idx="47368">
                  <c:v>467.289074298679</c:v>
                </c:pt>
                <c:pt idx="47369">
                  <c:v>468.73559008571</c:v>
                </c:pt>
                <c:pt idx="47370">
                  <c:v>468.3988597643699</c:v>
                </c:pt>
                <c:pt idx="47371">
                  <c:v>472.54942940382</c:v>
                </c:pt>
                <c:pt idx="47372">
                  <c:v>474.3601657809999</c:v>
                </c:pt>
                <c:pt idx="47373">
                  <c:v>477.6756193195301</c:v>
                </c:pt>
                <c:pt idx="47375">
                  <c:v>479.7212208443999</c:v>
                </c:pt>
                <c:pt idx="47376">
                  <c:v>476.86998269921</c:v>
                </c:pt>
                <c:pt idx="47377">
                  <c:v>473.1863331575291</c:v>
                </c:pt>
                <c:pt idx="47380">
                  <c:v>471.32405366945</c:v>
                </c:pt>
                <c:pt idx="47381">
                  <c:v>468.5493214168201</c:v>
                </c:pt>
                <c:pt idx="47382">
                  <c:v>463.6675143216499</c:v>
                </c:pt>
                <c:pt idx="47383">
                  <c:v>465.20498113549</c:v>
                </c:pt>
                <c:pt idx="47384">
                  <c:v>467.57199131232</c:v>
                </c:pt>
                <c:pt idx="47386">
                  <c:v>471.2941411357001</c:v>
                </c:pt>
                <c:pt idx="47387">
                  <c:v>467.6174800946101</c:v>
                </c:pt>
                <c:pt idx="47390">
                  <c:v>419.6850873477601</c:v>
                </c:pt>
                <c:pt idx="47391">
                  <c:v>401.733494952429</c:v>
                </c:pt>
                <c:pt idx="47392">
                  <c:v>394.9625022661496</c:v>
                </c:pt>
                <c:pt idx="47393">
                  <c:v>392.85362255433</c:v>
                </c:pt>
                <c:pt idx="47394">
                  <c:v>391.4617711664699</c:v>
                </c:pt>
                <c:pt idx="47396">
                  <c:v>387.4174263491792</c:v>
                </c:pt>
                <c:pt idx="47397">
                  <c:v>386.9770562256192</c:v>
                </c:pt>
                <c:pt idx="47398">
                  <c:v>386.25956403403</c:v>
                </c:pt>
                <c:pt idx="47399">
                  <c:v>385.7406117274001</c:v>
                </c:pt>
                <c:pt idx="47400">
                  <c:v>386.81115533933</c:v>
                </c:pt>
                <c:pt idx="47401">
                  <c:v>388.56970066718</c:v>
                </c:pt>
                <c:pt idx="47402">
                  <c:v>388.4524606846</c:v>
                </c:pt>
                <c:pt idx="47403">
                  <c:v>385.95957132284</c:v>
                </c:pt>
                <c:pt idx="47404">
                  <c:v>385.9437968505991</c:v>
                </c:pt>
                <c:pt idx="47405">
                  <c:v>385.8201326217999</c:v>
                </c:pt>
                <c:pt idx="47406">
                  <c:v>385.1965172496784</c:v>
                </c:pt>
                <c:pt idx="47407">
                  <c:v>385.54469406312</c:v>
                </c:pt>
                <c:pt idx="47408">
                  <c:v>385.66388228246</c:v>
                </c:pt>
                <c:pt idx="47409">
                  <c:v>385.28057056445</c:v>
                </c:pt>
                <c:pt idx="47410">
                  <c:v>384.0886106276</c:v>
                </c:pt>
                <c:pt idx="47411">
                  <c:v>384.4815147001783</c:v>
                </c:pt>
                <c:pt idx="47412">
                  <c:v>384.6723533210101</c:v>
                </c:pt>
                <c:pt idx="47413">
                  <c:v>384.10857052069</c:v>
                </c:pt>
                <c:pt idx="47414">
                  <c:v>382.9894278084896</c:v>
                </c:pt>
                <c:pt idx="47415">
                  <c:v>383.23529250941</c:v>
                </c:pt>
                <c:pt idx="47416">
                  <c:v>381.97195453488</c:v>
                </c:pt>
                <c:pt idx="47417">
                  <c:v>383.3908477901799</c:v>
                </c:pt>
                <c:pt idx="47418">
                  <c:v>383.2521995442789</c:v>
                </c:pt>
                <c:pt idx="47419">
                  <c:v>382.47529402042</c:v>
                </c:pt>
                <c:pt idx="47420">
                  <c:v>381.56292156846</c:v>
                </c:pt>
                <c:pt idx="47422">
                  <c:v>379.70741062405</c:v>
                </c:pt>
                <c:pt idx="47426">
                  <c:v>379.60059501238</c:v>
                </c:pt>
                <c:pt idx="47427">
                  <c:v>377.87572883945</c:v>
                </c:pt>
                <c:pt idx="47428">
                  <c:v>379.55986857779</c:v>
                </c:pt>
                <c:pt idx="47429">
                  <c:v>377.64968293558</c:v>
                </c:pt>
                <c:pt idx="47430">
                  <c:v>375.64726870167</c:v>
                </c:pt>
                <c:pt idx="47431">
                  <c:v>379.10028346732</c:v>
                </c:pt>
                <c:pt idx="47432">
                  <c:v>376.84043899331</c:v>
                </c:pt>
                <c:pt idx="47433">
                  <c:v>375.599534407489</c:v>
                </c:pt>
                <c:pt idx="47434">
                  <c:v>378.183778494679</c:v>
                </c:pt>
                <c:pt idx="47435">
                  <c:v>377.2275639430599</c:v>
                </c:pt>
                <c:pt idx="47436">
                  <c:v>377.4927974857891</c:v>
                </c:pt>
                <c:pt idx="47437">
                  <c:v>375.946748473479</c:v>
                </c:pt>
                <c:pt idx="47438">
                  <c:v>378.48248742774</c:v>
                </c:pt>
                <c:pt idx="47439">
                  <c:v>373.7123586329299</c:v>
                </c:pt>
                <c:pt idx="47440">
                  <c:v>372.8821597675788</c:v>
                </c:pt>
                <c:pt idx="47441">
                  <c:v>375.030125969379</c:v>
                </c:pt>
                <c:pt idx="47442">
                  <c:v>371.00929301106</c:v>
                </c:pt>
                <c:pt idx="47444">
                  <c:v>372.20798190557</c:v>
                </c:pt>
                <c:pt idx="47445">
                  <c:v>372.02035067752</c:v>
                </c:pt>
                <c:pt idx="47446">
                  <c:v>371.393495250479</c:v>
                </c:pt>
                <c:pt idx="47447">
                  <c:v>374.006090987139</c:v>
                </c:pt>
                <c:pt idx="47448">
                  <c:v>371.478719604779</c:v>
                </c:pt>
                <c:pt idx="47449">
                  <c:v>372.7387769574187</c:v>
                </c:pt>
                <c:pt idx="47450">
                  <c:v>373.32440528242</c:v>
                </c:pt>
                <c:pt idx="47451">
                  <c:v>374.3522307069799</c:v>
                </c:pt>
                <c:pt idx="47452">
                  <c:v>374.7605763837201</c:v>
                </c:pt>
                <c:pt idx="47453">
                  <c:v>372.5390799688788</c:v>
                </c:pt>
                <c:pt idx="47454">
                  <c:v>373.8323721530999</c:v>
                </c:pt>
                <c:pt idx="47455">
                  <c:v>372.0917940566988</c:v>
                </c:pt>
                <c:pt idx="47456">
                  <c:v>373.16372749066</c:v>
                </c:pt>
                <c:pt idx="47457">
                  <c:v>371.705457508279</c:v>
                </c:pt>
                <c:pt idx="47458">
                  <c:v>372.3201542614592</c:v>
                </c:pt>
                <c:pt idx="47459">
                  <c:v>373.8988363901199</c:v>
                </c:pt>
                <c:pt idx="47460">
                  <c:v>372.57384899504</c:v>
                </c:pt>
                <c:pt idx="47461">
                  <c:v>369.537748740899</c:v>
                </c:pt>
                <c:pt idx="47463">
                  <c:v>369.5951545182589</c:v>
                </c:pt>
                <c:pt idx="47464">
                  <c:v>369.7375655118199</c:v>
                </c:pt>
                <c:pt idx="47466">
                  <c:v>368.0070572524596</c:v>
                </c:pt>
                <c:pt idx="47467">
                  <c:v>365.96798569622</c:v>
                </c:pt>
                <c:pt idx="47468">
                  <c:v>347.1181783475989</c:v>
                </c:pt>
                <c:pt idx="47469">
                  <c:v>321.26279024406</c:v>
                </c:pt>
                <c:pt idx="47470">
                  <c:v>294.18969316364</c:v>
                </c:pt>
                <c:pt idx="47471">
                  <c:v>269.96722473438</c:v>
                </c:pt>
                <c:pt idx="47472">
                  <c:v>244.42299950156</c:v>
                </c:pt>
                <c:pt idx="47474">
                  <c:v>201.55257548504</c:v>
                </c:pt>
                <c:pt idx="47475">
                  <c:v>182.0304995872</c:v>
                </c:pt>
                <c:pt idx="47476">
                  <c:v>165.63756495318</c:v>
                </c:pt>
                <c:pt idx="47477">
                  <c:v>156.74541505144</c:v>
                </c:pt>
                <c:pt idx="47478">
                  <c:v>148.131881935348</c:v>
                </c:pt>
                <c:pt idx="47520">
                  <c:v>196.5698754152192</c:v>
                </c:pt>
                <c:pt idx="47521">
                  <c:v>206.80793627804</c:v>
                </c:pt>
                <c:pt idx="47522">
                  <c:v>195.7597512682599</c:v>
                </c:pt>
                <c:pt idx="47523">
                  <c:v>178.9967890023</c:v>
                </c:pt>
                <c:pt idx="47524">
                  <c:v>165.1469502514</c:v>
                </c:pt>
                <c:pt idx="47574">
                  <c:v>179.675886563377</c:v>
                </c:pt>
                <c:pt idx="47575">
                  <c:v>236.380588214038</c:v>
                </c:pt>
                <c:pt idx="47576">
                  <c:v>292.58905104346</c:v>
                </c:pt>
                <c:pt idx="47577">
                  <c:v>343.93976235491</c:v>
                </c:pt>
                <c:pt idx="47578">
                  <c:v>386.17884689042</c:v>
                </c:pt>
                <c:pt idx="47579">
                  <c:v>423.9975579151887</c:v>
                </c:pt>
                <c:pt idx="47580">
                  <c:v>438.2760414020789</c:v>
                </c:pt>
                <c:pt idx="47581">
                  <c:v>439.26594413643</c:v>
                </c:pt>
                <c:pt idx="47584">
                  <c:v>443.905585948149</c:v>
                </c:pt>
                <c:pt idx="47585">
                  <c:v>444.30834589711</c:v>
                </c:pt>
                <c:pt idx="47586">
                  <c:v>443.77767609007</c:v>
                </c:pt>
                <c:pt idx="47587">
                  <c:v>443.47818503753</c:v>
                </c:pt>
                <c:pt idx="47588">
                  <c:v>444.68268737473</c:v>
                </c:pt>
                <c:pt idx="47589">
                  <c:v>444.4455527690199</c:v>
                </c:pt>
                <c:pt idx="47590">
                  <c:v>444.72178587102</c:v>
                </c:pt>
                <c:pt idx="47591">
                  <c:v>443.01161018973</c:v>
                </c:pt>
                <c:pt idx="47592">
                  <c:v>443.64748612729</c:v>
                </c:pt>
                <c:pt idx="47593">
                  <c:v>445.3312901813</c:v>
                </c:pt>
                <c:pt idx="47594">
                  <c:v>444.7187780391</c:v>
                </c:pt>
                <c:pt idx="47595">
                  <c:v>443.08202507813</c:v>
                </c:pt>
                <c:pt idx="47596">
                  <c:v>442.6084264414699</c:v>
                </c:pt>
                <c:pt idx="47597">
                  <c:v>442.1389227384099</c:v>
                </c:pt>
                <c:pt idx="47598">
                  <c:v>442.68077200081</c:v>
                </c:pt>
                <c:pt idx="47599">
                  <c:v>445.6828559406499</c:v>
                </c:pt>
                <c:pt idx="47600">
                  <c:v>446.5667473378</c:v>
                </c:pt>
                <c:pt idx="47601">
                  <c:v>447.21446334424</c:v>
                </c:pt>
                <c:pt idx="47602">
                  <c:v>444.9773797954791</c:v>
                </c:pt>
                <c:pt idx="47603">
                  <c:v>445.40978898971</c:v>
                </c:pt>
                <c:pt idx="47604">
                  <c:v>447.786987967549</c:v>
                </c:pt>
                <c:pt idx="47605">
                  <c:v>448.4284107156788</c:v>
                </c:pt>
                <c:pt idx="47606">
                  <c:v>447.3014220208201</c:v>
                </c:pt>
                <c:pt idx="47607">
                  <c:v>447.8241748855201</c:v>
                </c:pt>
                <c:pt idx="47610">
                  <c:v>449.9328064441696</c:v>
                </c:pt>
                <c:pt idx="47612">
                  <c:v>452.0560904479989</c:v>
                </c:pt>
                <c:pt idx="47613">
                  <c:v>453.37790478762</c:v>
                </c:pt>
                <c:pt idx="47614">
                  <c:v>453.51304167402</c:v>
                </c:pt>
                <c:pt idx="47616">
                  <c:v>452.9734518853999</c:v>
                </c:pt>
                <c:pt idx="47617">
                  <c:v>455.0511048404296</c:v>
                </c:pt>
                <c:pt idx="47618">
                  <c:v>456.73983099635</c:v>
                </c:pt>
                <c:pt idx="47619">
                  <c:v>458.04239374387</c:v>
                </c:pt>
                <c:pt idx="47620">
                  <c:v>456.5707370650791</c:v>
                </c:pt>
                <c:pt idx="47621">
                  <c:v>458.3235710432189</c:v>
                </c:pt>
                <c:pt idx="47622">
                  <c:v>457.62224005953</c:v>
                </c:pt>
                <c:pt idx="47623">
                  <c:v>458.363332848709</c:v>
                </c:pt>
                <c:pt idx="47624">
                  <c:v>458.8502152979401</c:v>
                </c:pt>
                <c:pt idx="47625">
                  <c:v>459.9419250335601</c:v>
                </c:pt>
                <c:pt idx="47626">
                  <c:v>459.4059821084401</c:v>
                </c:pt>
                <c:pt idx="47627">
                  <c:v>458.27961999924</c:v>
                </c:pt>
                <c:pt idx="47629">
                  <c:v>458.1039024446399</c:v>
                </c:pt>
                <c:pt idx="47630">
                  <c:v>458.5834166462291</c:v>
                </c:pt>
                <c:pt idx="47631">
                  <c:v>457.3920990820399</c:v>
                </c:pt>
                <c:pt idx="47632">
                  <c:v>459.97701982915</c:v>
                </c:pt>
                <c:pt idx="47633">
                  <c:v>459.211417716629</c:v>
                </c:pt>
                <c:pt idx="47634">
                  <c:v>461.918593987669</c:v>
                </c:pt>
                <c:pt idx="47635">
                  <c:v>462.3434597501891</c:v>
                </c:pt>
                <c:pt idx="47636">
                  <c:v>459.52017250983</c:v>
                </c:pt>
                <c:pt idx="47637">
                  <c:v>463.15100227797</c:v>
                </c:pt>
                <c:pt idx="47638">
                  <c:v>462.47243916635</c:v>
                </c:pt>
                <c:pt idx="47639">
                  <c:v>461.5309789254196</c:v>
                </c:pt>
                <c:pt idx="47640">
                  <c:v>464.187216952089</c:v>
                </c:pt>
                <c:pt idx="47642">
                  <c:v>461.741913237579</c:v>
                </c:pt>
                <c:pt idx="47643">
                  <c:v>463.11070269654</c:v>
                </c:pt>
                <c:pt idx="47645">
                  <c:v>463.31058392677</c:v>
                </c:pt>
                <c:pt idx="47646">
                  <c:v>462.1065782867501</c:v>
                </c:pt>
                <c:pt idx="47647">
                  <c:v>462.38316566641</c:v>
                </c:pt>
                <c:pt idx="47649">
                  <c:v>457.5016985683699</c:v>
                </c:pt>
                <c:pt idx="47650">
                  <c:v>449.464165008239</c:v>
                </c:pt>
                <c:pt idx="47651">
                  <c:v>449.91228504923</c:v>
                </c:pt>
                <c:pt idx="47652">
                  <c:v>448.17225768357</c:v>
                </c:pt>
                <c:pt idx="47653">
                  <c:v>449.2193726592299</c:v>
                </c:pt>
                <c:pt idx="47654">
                  <c:v>449.368778727619</c:v>
                </c:pt>
                <c:pt idx="47656">
                  <c:v>451.16840746753</c:v>
                </c:pt>
                <c:pt idx="47657">
                  <c:v>453.0414590980996</c:v>
                </c:pt>
                <c:pt idx="47658">
                  <c:v>453.7563958129699</c:v>
                </c:pt>
                <c:pt idx="47659">
                  <c:v>453.1138305412891</c:v>
                </c:pt>
                <c:pt idx="47660">
                  <c:v>456.14395089805</c:v>
                </c:pt>
                <c:pt idx="47661">
                  <c:v>456.19675035693</c:v>
                </c:pt>
                <c:pt idx="47662">
                  <c:v>459.97775911484</c:v>
                </c:pt>
                <c:pt idx="47663">
                  <c:v>461.513984148579</c:v>
                </c:pt>
                <c:pt idx="47664">
                  <c:v>461.9941513332</c:v>
                </c:pt>
                <c:pt idx="47665">
                  <c:v>464.11533092584</c:v>
                </c:pt>
                <c:pt idx="47666">
                  <c:v>462.2440435732</c:v>
                </c:pt>
                <c:pt idx="47667">
                  <c:v>467.2936806518799</c:v>
                </c:pt>
                <c:pt idx="47668">
                  <c:v>466.74716833332</c:v>
                </c:pt>
                <c:pt idx="47669">
                  <c:v>463.417937077599</c:v>
                </c:pt>
                <c:pt idx="47670">
                  <c:v>465.70232661571</c:v>
                </c:pt>
                <c:pt idx="47671">
                  <c:v>463.6174596494</c:v>
                </c:pt>
                <c:pt idx="47672">
                  <c:v>464.00897047896</c:v>
                </c:pt>
                <c:pt idx="47673">
                  <c:v>467.57426761524</c:v>
                </c:pt>
                <c:pt idx="47674">
                  <c:v>469.4847533921599</c:v>
                </c:pt>
                <c:pt idx="47675">
                  <c:v>468.04769672926</c:v>
                </c:pt>
                <c:pt idx="47677">
                  <c:v>468.86526490733</c:v>
                </c:pt>
                <c:pt idx="47679">
                  <c:v>472.6761256564499</c:v>
                </c:pt>
                <c:pt idx="47680">
                  <c:v>473.554210442519</c:v>
                </c:pt>
                <c:pt idx="47681">
                  <c:v>476.1140570186301</c:v>
                </c:pt>
                <c:pt idx="47682">
                  <c:v>472.2364101482984</c:v>
                </c:pt>
                <c:pt idx="47683">
                  <c:v>472.74575199716</c:v>
                </c:pt>
                <c:pt idx="47684">
                  <c:v>476.18916566514</c:v>
                </c:pt>
                <c:pt idx="47685">
                  <c:v>473.40789137833</c:v>
                </c:pt>
                <c:pt idx="47686">
                  <c:v>474.60666981164</c:v>
                </c:pt>
                <c:pt idx="47687">
                  <c:v>475.2753986865699</c:v>
                </c:pt>
                <c:pt idx="47688">
                  <c:v>473.5590987697101</c:v>
                </c:pt>
                <c:pt idx="47689">
                  <c:v>474.2120484877</c:v>
                </c:pt>
                <c:pt idx="47690">
                  <c:v>476.34093214397</c:v>
                </c:pt>
                <c:pt idx="47691">
                  <c:v>472.3926000654101</c:v>
                </c:pt>
                <c:pt idx="47693">
                  <c:v>464.6013802263101</c:v>
                </c:pt>
                <c:pt idx="47694">
                  <c:v>469.09843884575</c:v>
                </c:pt>
                <c:pt idx="47695">
                  <c:v>471.3252769355601</c:v>
                </c:pt>
                <c:pt idx="47697">
                  <c:v>486.1939519191992</c:v>
                </c:pt>
                <c:pt idx="47698">
                  <c:v>485.3028436706401</c:v>
                </c:pt>
                <c:pt idx="47699">
                  <c:v>487.07550888516</c:v>
                </c:pt>
                <c:pt idx="47700">
                  <c:v>486.54981376149</c:v>
                </c:pt>
                <c:pt idx="47701">
                  <c:v>486.05290718257</c:v>
                </c:pt>
                <c:pt idx="47702">
                  <c:v>482.50765161806</c:v>
                </c:pt>
                <c:pt idx="47703">
                  <c:v>486.590333253549</c:v>
                </c:pt>
                <c:pt idx="47704">
                  <c:v>487.0685684563599</c:v>
                </c:pt>
                <c:pt idx="47705">
                  <c:v>486.8194384581788</c:v>
                </c:pt>
                <c:pt idx="47706">
                  <c:v>491.54808183966</c:v>
                </c:pt>
                <c:pt idx="47707">
                  <c:v>493.9986994506589</c:v>
                </c:pt>
                <c:pt idx="47708">
                  <c:v>496.713936298619</c:v>
                </c:pt>
                <c:pt idx="47709">
                  <c:v>496.12182340904</c:v>
                </c:pt>
                <c:pt idx="47710">
                  <c:v>496.57349403694</c:v>
                </c:pt>
                <c:pt idx="47711">
                  <c:v>495.4985778374592</c:v>
                </c:pt>
                <c:pt idx="47712">
                  <c:v>489.93015133596</c:v>
                </c:pt>
                <c:pt idx="47713">
                  <c:v>483.24647418168</c:v>
                </c:pt>
                <c:pt idx="47714">
                  <c:v>482.8252975024399</c:v>
                </c:pt>
                <c:pt idx="47715">
                  <c:v>483.876379437309</c:v>
                </c:pt>
                <c:pt idx="47717">
                  <c:v>477.9608649107201</c:v>
                </c:pt>
                <c:pt idx="47718">
                  <c:v>478.43292293604</c:v>
                </c:pt>
                <c:pt idx="47719">
                  <c:v>477.195360417989</c:v>
                </c:pt>
                <c:pt idx="47720">
                  <c:v>477.2068612735201</c:v>
                </c:pt>
                <c:pt idx="47721">
                  <c:v>476.3748616532901</c:v>
                </c:pt>
                <c:pt idx="47722">
                  <c:v>475.2132675730999</c:v>
                </c:pt>
                <c:pt idx="47723">
                  <c:v>473.8861441551991</c:v>
                </c:pt>
                <c:pt idx="47724">
                  <c:v>475.276718286739</c:v>
                </c:pt>
                <c:pt idx="47725">
                  <c:v>473.9902039893699</c:v>
                </c:pt>
                <c:pt idx="47726">
                  <c:v>473.5796566789801</c:v>
                </c:pt>
                <c:pt idx="47727">
                  <c:v>473.85475401125</c:v>
                </c:pt>
                <c:pt idx="47728">
                  <c:v>473.71078606871</c:v>
                </c:pt>
                <c:pt idx="47729">
                  <c:v>472.71786117235</c:v>
                </c:pt>
                <c:pt idx="47730">
                  <c:v>469.90449754317</c:v>
                </c:pt>
                <c:pt idx="47731">
                  <c:v>469.4991481123399</c:v>
                </c:pt>
                <c:pt idx="47732">
                  <c:v>469.0681846068799</c:v>
                </c:pt>
                <c:pt idx="47733">
                  <c:v>472.3716298079199</c:v>
                </c:pt>
                <c:pt idx="47734">
                  <c:v>472.6281091562491</c:v>
                </c:pt>
                <c:pt idx="47735">
                  <c:v>472.10317274085</c:v>
                </c:pt>
                <c:pt idx="47738">
                  <c:v>471.4886339494091</c:v>
                </c:pt>
                <c:pt idx="47739">
                  <c:v>472.5079185023901</c:v>
                </c:pt>
                <c:pt idx="47740">
                  <c:v>472.46512249245</c:v>
                </c:pt>
                <c:pt idx="47741">
                  <c:v>471.45779164731</c:v>
                </c:pt>
                <c:pt idx="47742">
                  <c:v>472.86570101638</c:v>
                </c:pt>
                <c:pt idx="47743">
                  <c:v>475.05292375964</c:v>
                </c:pt>
                <c:pt idx="47744">
                  <c:v>472.10857879513</c:v>
                </c:pt>
                <c:pt idx="47745">
                  <c:v>472.7947760103796</c:v>
                </c:pt>
                <c:pt idx="47746">
                  <c:v>476.0893477086789</c:v>
                </c:pt>
                <c:pt idx="47747">
                  <c:v>475.18188054134</c:v>
                </c:pt>
                <c:pt idx="47748">
                  <c:v>478.38910647378</c:v>
                </c:pt>
                <c:pt idx="47749">
                  <c:v>476.89520597085</c:v>
                </c:pt>
                <c:pt idx="47750">
                  <c:v>478.4797394265696</c:v>
                </c:pt>
                <c:pt idx="47751">
                  <c:v>478.8248792214501</c:v>
                </c:pt>
                <c:pt idx="47752">
                  <c:v>478.8806566117901</c:v>
                </c:pt>
                <c:pt idx="47754">
                  <c:v>478.0468283630401</c:v>
                </c:pt>
                <c:pt idx="47755">
                  <c:v>478.28636269574</c:v>
                </c:pt>
                <c:pt idx="47758">
                  <c:v>481.4275831213</c:v>
                </c:pt>
                <c:pt idx="47759">
                  <c:v>482.0890962794</c:v>
                </c:pt>
                <c:pt idx="47760">
                  <c:v>483.83978113983</c:v>
                </c:pt>
                <c:pt idx="47761">
                  <c:v>485.031451272499</c:v>
                </c:pt>
                <c:pt idx="47762">
                  <c:v>481.4069454504692</c:v>
                </c:pt>
                <c:pt idx="47763">
                  <c:v>476.10268391411</c:v>
                </c:pt>
                <c:pt idx="47764">
                  <c:v>469.7279040808399</c:v>
                </c:pt>
                <c:pt idx="47765">
                  <c:v>457.580899456259</c:v>
                </c:pt>
                <c:pt idx="47766">
                  <c:v>451.32409584836</c:v>
                </c:pt>
                <c:pt idx="47767">
                  <c:v>433.2963276845092</c:v>
                </c:pt>
                <c:pt idx="47768">
                  <c:v>411.91447013278</c:v>
                </c:pt>
                <c:pt idx="47769">
                  <c:v>405.2063953144199</c:v>
                </c:pt>
                <c:pt idx="47770">
                  <c:v>405.88179184516</c:v>
                </c:pt>
                <c:pt idx="47771">
                  <c:v>404.9667244449089</c:v>
                </c:pt>
                <c:pt idx="47772">
                  <c:v>404.087131066989</c:v>
                </c:pt>
                <c:pt idx="47773">
                  <c:v>405.27372571773</c:v>
                </c:pt>
                <c:pt idx="47774">
                  <c:v>404.14698770424</c:v>
                </c:pt>
                <c:pt idx="47775">
                  <c:v>402.7592993831101</c:v>
                </c:pt>
                <c:pt idx="47776">
                  <c:v>401.5505939127999</c:v>
                </c:pt>
                <c:pt idx="47777">
                  <c:v>404.3541953892301</c:v>
                </c:pt>
                <c:pt idx="47778">
                  <c:v>401.701403502239</c:v>
                </c:pt>
                <c:pt idx="47780">
                  <c:v>401.50295329577</c:v>
                </c:pt>
                <c:pt idx="47781">
                  <c:v>401.89388851607</c:v>
                </c:pt>
                <c:pt idx="47782">
                  <c:v>402.1897179864199</c:v>
                </c:pt>
                <c:pt idx="47785">
                  <c:v>402.2945958849999</c:v>
                </c:pt>
                <c:pt idx="47786">
                  <c:v>401.4298136409896</c:v>
                </c:pt>
                <c:pt idx="47787">
                  <c:v>398.553233759179</c:v>
                </c:pt>
                <c:pt idx="47788">
                  <c:v>401.61176688195</c:v>
                </c:pt>
                <c:pt idx="47790">
                  <c:v>397.3223857072396</c:v>
                </c:pt>
                <c:pt idx="47791">
                  <c:v>396.96099576001</c:v>
                </c:pt>
                <c:pt idx="47792">
                  <c:v>296.241782811364</c:v>
                </c:pt>
                <c:pt idx="47999">
                  <c:v>0.0</c:v>
                </c:pt>
              </c:numCache>
            </c:numRef>
          </c:yVal>
          <c:smooth val="0"/>
        </c:ser>
        <c:ser>
          <c:idx val="8"/>
          <c:order val="3"/>
          <c:tx>
            <c:strRef>
              <c:f>'2_1_2014'!$Z$1</c:f>
              <c:strCache>
                <c:ptCount val="1"/>
                <c:pt idx="0">
                  <c:v>South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2"/>
            <c:spPr>
              <a:noFill/>
              <a:ln>
                <a:noFill/>
              </a:ln>
            </c:spPr>
          </c:marker>
          <c:trendline>
            <c:name>South</c:name>
            <c:spPr>
              <a:ln w="15875">
                <a:solidFill>
                  <a:schemeClr val="accent4"/>
                </a:solidFill>
              </a:ln>
            </c:spPr>
            <c:trendlineType val="movingAvg"/>
            <c:period val="255"/>
            <c:dispRSqr val="0"/>
            <c:dispEq val="0"/>
          </c:trendline>
          <c:xVal>
            <c:numRef>
              <c:f>'2_1_2014'!$A$3:$A$48002</c:f>
              <c:numCache>
                <c:formatCode>General</c:formatCode>
                <c:ptCount val="48000"/>
                <c:pt idx="0">
                  <c:v>0.0</c:v>
                </c:pt>
                <c:pt idx="1">
                  <c:v>0.005</c:v>
                </c:pt>
                <c:pt idx="2">
                  <c:v>0.01</c:v>
                </c:pt>
                <c:pt idx="3">
                  <c:v>0.015</c:v>
                </c:pt>
                <c:pt idx="4">
                  <c:v>0.02</c:v>
                </c:pt>
                <c:pt idx="5">
                  <c:v>0.025</c:v>
                </c:pt>
                <c:pt idx="6">
                  <c:v>0.03</c:v>
                </c:pt>
                <c:pt idx="7">
                  <c:v>0.035</c:v>
                </c:pt>
                <c:pt idx="8">
                  <c:v>0.04</c:v>
                </c:pt>
                <c:pt idx="9">
                  <c:v>0.045</c:v>
                </c:pt>
                <c:pt idx="10">
                  <c:v>0.05</c:v>
                </c:pt>
                <c:pt idx="11">
                  <c:v>0.055</c:v>
                </c:pt>
                <c:pt idx="12">
                  <c:v>0.06</c:v>
                </c:pt>
                <c:pt idx="13">
                  <c:v>0.065</c:v>
                </c:pt>
                <c:pt idx="14">
                  <c:v>0.07</c:v>
                </c:pt>
                <c:pt idx="15">
                  <c:v>0.075</c:v>
                </c:pt>
                <c:pt idx="16">
                  <c:v>0.08</c:v>
                </c:pt>
                <c:pt idx="17">
                  <c:v>0.085</c:v>
                </c:pt>
                <c:pt idx="18">
                  <c:v>0.09</c:v>
                </c:pt>
                <c:pt idx="19">
                  <c:v>0.095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</c:v>
                </c:pt>
                <c:pt idx="28">
                  <c:v>0.14</c:v>
                </c:pt>
                <c:pt idx="29">
                  <c:v>0.145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</c:v>
                </c:pt>
                <c:pt idx="34">
                  <c:v>0.17</c:v>
                </c:pt>
                <c:pt idx="35">
                  <c:v>0.175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</c:v>
                </c:pt>
                <c:pt idx="40">
                  <c:v>0.2</c:v>
                </c:pt>
                <c:pt idx="41">
                  <c:v>0.205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</c:v>
                </c:pt>
                <c:pt idx="46">
                  <c:v>0.23</c:v>
                </c:pt>
                <c:pt idx="47">
                  <c:v>0.235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</c:v>
                </c:pt>
                <c:pt idx="54">
                  <c:v>0.27</c:v>
                </c:pt>
                <c:pt idx="55">
                  <c:v>0.275</c:v>
                </c:pt>
                <c:pt idx="56">
                  <c:v>0.28</c:v>
                </c:pt>
                <c:pt idx="57">
                  <c:v>0.285</c:v>
                </c:pt>
                <c:pt idx="58">
                  <c:v>0.29</c:v>
                </c:pt>
                <c:pt idx="59">
                  <c:v>0.295</c:v>
                </c:pt>
                <c:pt idx="60">
                  <c:v>0.3</c:v>
                </c:pt>
                <c:pt idx="61">
                  <c:v>0.305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</c:v>
                </c:pt>
                <c:pt idx="66">
                  <c:v>0.33</c:v>
                </c:pt>
                <c:pt idx="67">
                  <c:v>0.335</c:v>
                </c:pt>
                <c:pt idx="68">
                  <c:v>0.34</c:v>
                </c:pt>
                <c:pt idx="69">
                  <c:v>0.345</c:v>
                </c:pt>
                <c:pt idx="70">
                  <c:v>0.35</c:v>
                </c:pt>
                <c:pt idx="71">
                  <c:v>0.355</c:v>
                </c:pt>
                <c:pt idx="72">
                  <c:v>0.36</c:v>
                </c:pt>
                <c:pt idx="73">
                  <c:v>0.365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</c:v>
                </c:pt>
                <c:pt idx="78">
                  <c:v>0.39</c:v>
                </c:pt>
                <c:pt idx="79">
                  <c:v>0.395</c:v>
                </c:pt>
                <c:pt idx="80">
                  <c:v>0.4</c:v>
                </c:pt>
                <c:pt idx="81">
                  <c:v>0.405</c:v>
                </c:pt>
                <c:pt idx="82">
                  <c:v>0.41</c:v>
                </c:pt>
                <c:pt idx="83">
                  <c:v>0.415</c:v>
                </c:pt>
                <c:pt idx="84">
                  <c:v>0.42</c:v>
                </c:pt>
                <c:pt idx="85">
                  <c:v>0.425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</c:v>
                </c:pt>
                <c:pt idx="90">
                  <c:v>0.45</c:v>
                </c:pt>
                <c:pt idx="91">
                  <c:v>0.455</c:v>
                </c:pt>
                <c:pt idx="92">
                  <c:v>0.46</c:v>
                </c:pt>
                <c:pt idx="93">
                  <c:v>0.465</c:v>
                </c:pt>
                <c:pt idx="94">
                  <c:v>0.47</c:v>
                </c:pt>
                <c:pt idx="95">
                  <c:v>0.475</c:v>
                </c:pt>
                <c:pt idx="96">
                  <c:v>0.48</c:v>
                </c:pt>
                <c:pt idx="97">
                  <c:v>0.485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</c:v>
                </c:pt>
                <c:pt idx="104">
                  <c:v>0.52</c:v>
                </c:pt>
                <c:pt idx="105">
                  <c:v>0.525</c:v>
                </c:pt>
                <c:pt idx="106">
                  <c:v>0.53</c:v>
                </c:pt>
                <c:pt idx="107">
                  <c:v>0.535</c:v>
                </c:pt>
                <c:pt idx="108">
                  <c:v>0.54</c:v>
                </c:pt>
                <c:pt idx="109">
                  <c:v>0.545</c:v>
                </c:pt>
                <c:pt idx="110">
                  <c:v>0.55</c:v>
                </c:pt>
                <c:pt idx="111">
                  <c:v>0.555</c:v>
                </c:pt>
                <c:pt idx="112">
                  <c:v>0.56</c:v>
                </c:pt>
                <c:pt idx="113">
                  <c:v>0.565</c:v>
                </c:pt>
                <c:pt idx="114">
                  <c:v>0.57</c:v>
                </c:pt>
                <c:pt idx="115">
                  <c:v>0.575000000000001</c:v>
                </c:pt>
                <c:pt idx="116">
                  <c:v>0.58</c:v>
                </c:pt>
                <c:pt idx="117">
                  <c:v>0.585000000000001</c:v>
                </c:pt>
                <c:pt idx="118">
                  <c:v>0.59</c:v>
                </c:pt>
                <c:pt idx="119">
                  <c:v>0.595000000000001</c:v>
                </c:pt>
                <c:pt idx="120">
                  <c:v>0.6</c:v>
                </c:pt>
                <c:pt idx="121">
                  <c:v>0.605</c:v>
                </c:pt>
                <c:pt idx="122">
                  <c:v>0.61</c:v>
                </c:pt>
                <c:pt idx="123">
                  <c:v>0.615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</c:v>
                </c:pt>
                <c:pt idx="128">
                  <c:v>0.640000000000001</c:v>
                </c:pt>
                <c:pt idx="129">
                  <c:v>0.645000000000001</c:v>
                </c:pt>
                <c:pt idx="130">
                  <c:v>0.650000000000001</c:v>
                </c:pt>
                <c:pt idx="131">
                  <c:v>0.655000000000001</c:v>
                </c:pt>
                <c:pt idx="132">
                  <c:v>0.660000000000001</c:v>
                </c:pt>
                <c:pt idx="133">
                  <c:v>0.665000000000001</c:v>
                </c:pt>
                <c:pt idx="134">
                  <c:v>0.670000000000001</c:v>
                </c:pt>
                <c:pt idx="135">
                  <c:v>0.675000000000001</c:v>
                </c:pt>
                <c:pt idx="136">
                  <c:v>0.680000000000001</c:v>
                </c:pt>
                <c:pt idx="137">
                  <c:v>0.685000000000001</c:v>
                </c:pt>
                <c:pt idx="138">
                  <c:v>0.690000000000001</c:v>
                </c:pt>
                <c:pt idx="139">
                  <c:v>0.695000000000001</c:v>
                </c:pt>
                <c:pt idx="140">
                  <c:v>0.700000000000001</c:v>
                </c:pt>
                <c:pt idx="141">
                  <c:v>0.705000000000001</c:v>
                </c:pt>
                <c:pt idx="142">
                  <c:v>0.710000000000001</c:v>
                </c:pt>
                <c:pt idx="143">
                  <c:v>0.715000000000001</c:v>
                </c:pt>
                <c:pt idx="144">
                  <c:v>0.720000000000001</c:v>
                </c:pt>
                <c:pt idx="145">
                  <c:v>0.725000000000001</c:v>
                </c:pt>
                <c:pt idx="146">
                  <c:v>0.730000000000001</c:v>
                </c:pt>
                <c:pt idx="147">
                  <c:v>0.735000000000001</c:v>
                </c:pt>
                <c:pt idx="148">
                  <c:v>0.740000000000001</c:v>
                </c:pt>
                <c:pt idx="149">
                  <c:v>0.745000000000001</c:v>
                </c:pt>
                <c:pt idx="150">
                  <c:v>0.750000000000001</c:v>
                </c:pt>
                <c:pt idx="151">
                  <c:v>0.755000000000001</c:v>
                </c:pt>
                <c:pt idx="152">
                  <c:v>0.760000000000001</c:v>
                </c:pt>
                <c:pt idx="153">
                  <c:v>0.765000000000001</c:v>
                </c:pt>
                <c:pt idx="154">
                  <c:v>0.770000000000001</c:v>
                </c:pt>
                <c:pt idx="155">
                  <c:v>0.775000000000001</c:v>
                </c:pt>
                <c:pt idx="156">
                  <c:v>0.780000000000001</c:v>
                </c:pt>
                <c:pt idx="157">
                  <c:v>0.785000000000001</c:v>
                </c:pt>
                <c:pt idx="158">
                  <c:v>0.790000000000001</c:v>
                </c:pt>
                <c:pt idx="159">
                  <c:v>0.795000000000001</c:v>
                </c:pt>
                <c:pt idx="160">
                  <c:v>0.800000000000001</c:v>
                </c:pt>
                <c:pt idx="161">
                  <c:v>0.805000000000001</c:v>
                </c:pt>
                <c:pt idx="162">
                  <c:v>0.810000000000001</c:v>
                </c:pt>
                <c:pt idx="163">
                  <c:v>0.815000000000001</c:v>
                </c:pt>
                <c:pt idx="164">
                  <c:v>0.820000000000001</c:v>
                </c:pt>
                <c:pt idx="165">
                  <c:v>0.825000000000001</c:v>
                </c:pt>
                <c:pt idx="166">
                  <c:v>0.830000000000001</c:v>
                </c:pt>
                <c:pt idx="167">
                  <c:v>0.835000000000001</c:v>
                </c:pt>
                <c:pt idx="168">
                  <c:v>0.840000000000001</c:v>
                </c:pt>
                <c:pt idx="169">
                  <c:v>0.845000000000001</c:v>
                </c:pt>
                <c:pt idx="170">
                  <c:v>0.850000000000001</c:v>
                </c:pt>
                <c:pt idx="171">
                  <c:v>0.855000000000001</c:v>
                </c:pt>
                <c:pt idx="172">
                  <c:v>0.860000000000001</c:v>
                </c:pt>
                <c:pt idx="173">
                  <c:v>0.865000000000001</c:v>
                </c:pt>
                <c:pt idx="174">
                  <c:v>0.870000000000001</c:v>
                </c:pt>
                <c:pt idx="175">
                  <c:v>0.875000000000001</c:v>
                </c:pt>
                <c:pt idx="176">
                  <c:v>0.880000000000001</c:v>
                </c:pt>
                <c:pt idx="177">
                  <c:v>0.885000000000001</c:v>
                </c:pt>
                <c:pt idx="178">
                  <c:v>0.890000000000001</c:v>
                </c:pt>
                <c:pt idx="179">
                  <c:v>0.895000000000001</c:v>
                </c:pt>
                <c:pt idx="180">
                  <c:v>0.900000000000001</c:v>
                </c:pt>
                <c:pt idx="181">
                  <c:v>0.905000000000001</c:v>
                </c:pt>
                <c:pt idx="182">
                  <c:v>0.910000000000001</c:v>
                </c:pt>
                <c:pt idx="183">
                  <c:v>0.915000000000001</c:v>
                </c:pt>
                <c:pt idx="184">
                  <c:v>0.920000000000001</c:v>
                </c:pt>
                <c:pt idx="185">
                  <c:v>0.925000000000001</c:v>
                </c:pt>
                <c:pt idx="186">
                  <c:v>0.930000000000001</c:v>
                </c:pt>
                <c:pt idx="187">
                  <c:v>0.935000000000001</c:v>
                </c:pt>
                <c:pt idx="188">
                  <c:v>0.940000000000001</c:v>
                </c:pt>
                <c:pt idx="189">
                  <c:v>0.945000000000001</c:v>
                </c:pt>
                <c:pt idx="190">
                  <c:v>0.950000000000001</c:v>
                </c:pt>
                <c:pt idx="191">
                  <c:v>0.955000000000001</c:v>
                </c:pt>
                <c:pt idx="192">
                  <c:v>0.960000000000001</c:v>
                </c:pt>
                <c:pt idx="193">
                  <c:v>0.965000000000001</c:v>
                </c:pt>
                <c:pt idx="194">
                  <c:v>0.970000000000001</c:v>
                </c:pt>
                <c:pt idx="195">
                  <c:v>0.975000000000001</c:v>
                </c:pt>
                <c:pt idx="196">
                  <c:v>0.980000000000001</c:v>
                </c:pt>
                <c:pt idx="197">
                  <c:v>0.985000000000001</c:v>
                </c:pt>
                <c:pt idx="198">
                  <c:v>0.990000000000001</c:v>
                </c:pt>
                <c:pt idx="199">
                  <c:v>0.995000000000001</c:v>
                </c:pt>
                <c:pt idx="200">
                  <c:v>1.000000000000001</c:v>
                </c:pt>
                <c:pt idx="201">
                  <c:v>1.005000000000001</c:v>
                </c:pt>
                <c:pt idx="202">
                  <c:v>1.01</c:v>
                </c:pt>
                <c:pt idx="203">
                  <c:v>1.015</c:v>
                </c:pt>
                <c:pt idx="204">
                  <c:v>1.02</c:v>
                </c:pt>
                <c:pt idx="205">
                  <c:v>1.025</c:v>
                </c:pt>
                <c:pt idx="206">
                  <c:v>1.03</c:v>
                </c:pt>
                <c:pt idx="207">
                  <c:v>1.035</c:v>
                </c:pt>
                <c:pt idx="208">
                  <c:v>1.04</c:v>
                </c:pt>
                <c:pt idx="209">
                  <c:v>1.044999999999999</c:v>
                </c:pt>
                <c:pt idx="210">
                  <c:v>1.049999999999999</c:v>
                </c:pt>
                <c:pt idx="211">
                  <c:v>1.054999999999999</c:v>
                </c:pt>
                <c:pt idx="212">
                  <c:v>1.059999999999999</c:v>
                </c:pt>
                <c:pt idx="213">
                  <c:v>1.064999999999999</c:v>
                </c:pt>
                <c:pt idx="214">
                  <c:v>1.069999999999999</c:v>
                </c:pt>
                <c:pt idx="215">
                  <c:v>1.074999999999999</c:v>
                </c:pt>
                <c:pt idx="216">
                  <c:v>1.079999999999999</c:v>
                </c:pt>
                <c:pt idx="217">
                  <c:v>1.084999999999999</c:v>
                </c:pt>
                <c:pt idx="218">
                  <c:v>1.089999999999998</c:v>
                </c:pt>
                <c:pt idx="219">
                  <c:v>1.094999999999998</c:v>
                </c:pt>
                <c:pt idx="220">
                  <c:v>1.099999999999998</c:v>
                </c:pt>
                <c:pt idx="221">
                  <c:v>1.104999999999998</c:v>
                </c:pt>
                <c:pt idx="222">
                  <c:v>1.109999999999998</c:v>
                </c:pt>
                <c:pt idx="223">
                  <c:v>1.114999999999998</c:v>
                </c:pt>
                <c:pt idx="224">
                  <c:v>1.119999999999998</c:v>
                </c:pt>
                <c:pt idx="225">
                  <c:v>1.124999999999998</c:v>
                </c:pt>
                <c:pt idx="226">
                  <c:v>1.129999999999998</c:v>
                </c:pt>
                <c:pt idx="227">
                  <c:v>1.134999999999998</c:v>
                </c:pt>
                <c:pt idx="228">
                  <c:v>1.139999999999997</c:v>
                </c:pt>
                <c:pt idx="229">
                  <c:v>1.144999999999998</c:v>
                </c:pt>
                <c:pt idx="230">
                  <c:v>1.149999999999997</c:v>
                </c:pt>
                <c:pt idx="231">
                  <c:v>1.154999999999997</c:v>
                </c:pt>
                <c:pt idx="232">
                  <c:v>1.159999999999997</c:v>
                </c:pt>
                <c:pt idx="233">
                  <c:v>1.164999999999997</c:v>
                </c:pt>
                <c:pt idx="234">
                  <c:v>1.169999999999997</c:v>
                </c:pt>
                <c:pt idx="235">
                  <c:v>1.174999999999997</c:v>
                </c:pt>
                <c:pt idx="236">
                  <c:v>1.179999999999997</c:v>
                </c:pt>
                <c:pt idx="237">
                  <c:v>1.184999999999996</c:v>
                </c:pt>
                <c:pt idx="238">
                  <c:v>1.189999999999996</c:v>
                </c:pt>
                <c:pt idx="239">
                  <c:v>1.194999999999996</c:v>
                </c:pt>
                <c:pt idx="240">
                  <c:v>1.199999999999996</c:v>
                </c:pt>
                <c:pt idx="241">
                  <c:v>1.204999999999996</c:v>
                </c:pt>
                <c:pt idx="242">
                  <c:v>1.209999999999996</c:v>
                </c:pt>
                <c:pt idx="243">
                  <c:v>1.214999999999996</c:v>
                </c:pt>
                <c:pt idx="244">
                  <c:v>1.219999999999996</c:v>
                </c:pt>
                <c:pt idx="245">
                  <c:v>1.224999999999996</c:v>
                </c:pt>
                <c:pt idx="246">
                  <c:v>1.229999999999996</c:v>
                </c:pt>
                <c:pt idx="247">
                  <c:v>1.234999999999995</c:v>
                </c:pt>
                <c:pt idx="248">
                  <c:v>1.239999999999995</c:v>
                </c:pt>
                <c:pt idx="249">
                  <c:v>1.244999999999995</c:v>
                </c:pt>
                <c:pt idx="250">
                  <c:v>1.249999999999995</c:v>
                </c:pt>
                <c:pt idx="251">
                  <c:v>1.254999999999995</c:v>
                </c:pt>
                <c:pt idx="252">
                  <c:v>1.259999999999995</c:v>
                </c:pt>
                <c:pt idx="253">
                  <c:v>1.264999999999995</c:v>
                </c:pt>
                <c:pt idx="254">
                  <c:v>1.269999999999994</c:v>
                </c:pt>
                <c:pt idx="255">
                  <c:v>1.274999999999995</c:v>
                </c:pt>
                <c:pt idx="256">
                  <c:v>1.279999999999994</c:v>
                </c:pt>
                <c:pt idx="257">
                  <c:v>1.284999999999994</c:v>
                </c:pt>
                <c:pt idx="258">
                  <c:v>1.289999999999994</c:v>
                </c:pt>
                <c:pt idx="259">
                  <c:v>1.294999999999994</c:v>
                </c:pt>
                <c:pt idx="260">
                  <c:v>1.299999999999994</c:v>
                </c:pt>
                <c:pt idx="261">
                  <c:v>1.304999999999994</c:v>
                </c:pt>
                <c:pt idx="262">
                  <c:v>1.309999999999994</c:v>
                </c:pt>
                <c:pt idx="263">
                  <c:v>1.314999999999994</c:v>
                </c:pt>
                <c:pt idx="264">
                  <c:v>1.319999999999994</c:v>
                </c:pt>
                <c:pt idx="265">
                  <c:v>1.324999999999993</c:v>
                </c:pt>
                <c:pt idx="266">
                  <c:v>1.329999999999993</c:v>
                </c:pt>
                <c:pt idx="267">
                  <c:v>1.334999999999993</c:v>
                </c:pt>
                <c:pt idx="268">
                  <c:v>1.339999999999993</c:v>
                </c:pt>
                <c:pt idx="269">
                  <c:v>1.344999999999993</c:v>
                </c:pt>
                <c:pt idx="270">
                  <c:v>1.349999999999993</c:v>
                </c:pt>
                <c:pt idx="271">
                  <c:v>1.354999999999993</c:v>
                </c:pt>
                <c:pt idx="272">
                  <c:v>1.359999999999993</c:v>
                </c:pt>
                <c:pt idx="273">
                  <c:v>1.364999999999993</c:v>
                </c:pt>
                <c:pt idx="274">
                  <c:v>1.369999999999992</c:v>
                </c:pt>
                <c:pt idx="275">
                  <c:v>1.374999999999992</c:v>
                </c:pt>
                <c:pt idx="276">
                  <c:v>1.379999999999992</c:v>
                </c:pt>
                <c:pt idx="277">
                  <c:v>1.384999999999992</c:v>
                </c:pt>
                <c:pt idx="278">
                  <c:v>1.389999999999992</c:v>
                </c:pt>
                <c:pt idx="279">
                  <c:v>1.394999999999992</c:v>
                </c:pt>
                <c:pt idx="280">
                  <c:v>1.399999999999992</c:v>
                </c:pt>
                <c:pt idx="281">
                  <c:v>1.404999999999992</c:v>
                </c:pt>
                <c:pt idx="282">
                  <c:v>1.409999999999991</c:v>
                </c:pt>
                <c:pt idx="283">
                  <c:v>1.414999999999992</c:v>
                </c:pt>
                <c:pt idx="284">
                  <c:v>1.419999999999991</c:v>
                </c:pt>
                <c:pt idx="285">
                  <c:v>1.424999999999991</c:v>
                </c:pt>
                <c:pt idx="286">
                  <c:v>1.429999999999991</c:v>
                </c:pt>
                <c:pt idx="287">
                  <c:v>1.434999999999991</c:v>
                </c:pt>
                <c:pt idx="288">
                  <c:v>1.439999999999991</c:v>
                </c:pt>
                <c:pt idx="289">
                  <c:v>1.444999999999991</c:v>
                </c:pt>
                <c:pt idx="290">
                  <c:v>1.449999999999991</c:v>
                </c:pt>
                <c:pt idx="291">
                  <c:v>1.454999999999991</c:v>
                </c:pt>
                <c:pt idx="292">
                  <c:v>1.459999999999989</c:v>
                </c:pt>
                <c:pt idx="293">
                  <c:v>1.46499999999999</c:v>
                </c:pt>
                <c:pt idx="294">
                  <c:v>1.46999999999999</c:v>
                </c:pt>
                <c:pt idx="295">
                  <c:v>1.47499999999999</c:v>
                </c:pt>
                <c:pt idx="296">
                  <c:v>1.47999999999999</c:v>
                </c:pt>
                <c:pt idx="297">
                  <c:v>1.48499999999999</c:v>
                </c:pt>
                <c:pt idx="298">
                  <c:v>1.48999999999999</c:v>
                </c:pt>
                <c:pt idx="299">
                  <c:v>1.49499999999999</c:v>
                </c:pt>
                <c:pt idx="300">
                  <c:v>1.49999999999999</c:v>
                </c:pt>
                <c:pt idx="301">
                  <c:v>1.50499999999999</c:v>
                </c:pt>
                <c:pt idx="302">
                  <c:v>1.50999999999999</c:v>
                </c:pt>
                <c:pt idx="303">
                  <c:v>1.514999999999989</c:v>
                </c:pt>
                <c:pt idx="304">
                  <c:v>1.519999999999989</c:v>
                </c:pt>
                <c:pt idx="305">
                  <c:v>1.524999999999989</c:v>
                </c:pt>
                <c:pt idx="306">
                  <c:v>1.529999999999989</c:v>
                </c:pt>
                <c:pt idx="307">
                  <c:v>1.534999999999989</c:v>
                </c:pt>
                <c:pt idx="308">
                  <c:v>1.539999999999989</c:v>
                </c:pt>
                <c:pt idx="309">
                  <c:v>1.544999999999989</c:v>
                </c:pt>
                <c:pt idx="310">
                  <c:v>1.549999999999988</c:v>
                </c:pt>
                <c:pt idx="311">
                  <c:v>1.554999999999989</c:v>
                </c:pt>
                <c:pt idx="312">
                  <c:v>1.559999999999988</c:v>
                </c:pt>
                <c:pt idx="313">
                  <c:v>1.564999999999988</c:v>
                </c:pt>
                <c:pt idx="314">
                  <c:v>1.569999999999988</c:v>
                </c:pt>
                <c:pt idx="315">
                  <c:v>1.574999999999988</c:v>
                </c:pt>
                <c:pt idx="316">
                  <c:v>1.579999999999988</c:v>
                </c:pt>
                <c:pt idx="317">
                  <c:v>1.584999999999988</c:v>
                </c:pt>
                <c:pt idx="318">
                  <c:v>1.589999999999988</c:v>
                </c:pt>
                <c:pt idx="319">
                  <c:v>1.594999999999988</c:v>
                </c:pt>
                <c:pt idx="320">
                  <c:v>1.599999999999988</c:v>
                </c:pt>
                <c:pt idx="321">
                  <c:v>1.604999999999988</c:v>
                </c:pt>
                <c:pt idx="322">
                  <c:v>1.609999999999987</c:v>
                </c:pt>
                <c:pt idx="323">
                  <c:v>1.614999999999987</c:v>
                </c:pt>
                <c:pt idx="324">
                  <c:v>1.619999999999987</c:v>
                </c:pt>
                <c:pt idx="325">
                  <c:v>1.624999999999987</c:v>
                </c:pt>
                <c:pt idx="326">
                  <c:v>1.629999999999987</c:v>
                </c:pt>
                <c:pt idx="327">
                  <c:v>1.634999999999987</c:v>
                </c:pt>
                <c:pt idx="328">
                  <c:v>1.639999999999987</c:v>
                </c:pt>
                <c:pt idx="329">
                  <c:v>1.644999999999987</c:v>
                </c:pt>
                <c:pt idx="330">
                  <c:v>1.649999999999986</c:v>
                </c:pt>
                <c:pt idx="331">
                  <c:v>1.654999999999986</c:v>
                </c:pt>
                <c:pt idx="332">
                  <c:v>1.659999999999986</c:v>
                </c:pt>
                <c:pt idx="333">
                  <c:v>1.664999999999986</c:v>
                </c:pt>
                <c:pt idx="334">
                  <c:v>1.669999999999986</c:v>
                </c:pt>
                <c:pt idx="335">
                  <c:v>1.674999999999986</c:v>
                </c:pt>
                <c:pt idx="336">
                  <c:v>1.679999999999986</c:v>
                </c:pt>
                <c:pt idx="337">
                  <c:v>1.684999999999986</c:v>
                </c:pt>
                <c:pt idx="338">
                  <c:v>1.689999999999986</c:v>
                </c:pt>
                <c:pt idx="339">
                  <c:v>1.694999999999986</c:v>
                </c:pt>
                <c:pt idx="340">
                  <c:v>1.699999999999985</c:v>
                </c:pt>
                <c:pt idx="341">
                  <c:v>1.704999999999986</c:v>
                </c:pt>
                <c:pt idx="342">
                  <c:v>1.709999999999985</c:v>
                </c:pt>
                <c:pt idx="343">
                  <c:v>1.714999999999985</c:v>
                </c:pt>
                <c:pt idx="344">
                  <c:v>1.719999999999985</c:v>
                </c:pt>
                <c:pt idx="345">
                  <c:v>1.724999999999985</c:v>
                </c:pt>
                <c:pt idx="346">
                  <c:v>1.729999999999985</c:v>
                </c:pt>
                <c:pt idx="347">
                  <c:v>1.734999999999985</c:v>
                </c:pt>
                <c:pt idx="348">
                  <c:v>1.739999999999985</c:v>
                </c:pt>
                <c:pt idx="349">
                  <c:v>1.744999999999985</c:v>
                </c:pt>
                <c:pt idx="350">
                  <c:v>1.749999999999984</c:v>
                </c:pt>
                <c:pt idx="351">
                  <c:v>1.754999999999984</c:v>
                </c:pt>
                <c:pt idx="352">
                  <c:v>1.759999999999984</c:v>
                </c:pt>
                <c:pt idx="353">
                  <c:v>1.764999999999984</c:v>
                </c:pt>
                <c:pt idx="354">
                  <c:v>1.769999999999984</c:v>
                </c:pt>
                <c:pt idx="355">
                  <c:v>1.774999999999984</c:v>
                </c:pt>
                <c:pt idx="356">
                  <c:v>1.779999999999984</c:v>
                </c:pt>
                <c:pt idx="357">
                  <c:v>1.784999999999984</c:v>
                </c:pt>
                <c:pt idx="358">
                  <c:v>1.789999999999984</c:v>
                </c:pt>
                <c:pt idx="359">
                  <c:v>1.794999999999984</c:v>
                </c:pt>
                <c:pt idx="360">
                  <c:v>1.799999999999984</c:v>
                </c:pt>
                <c:pt idx="361">
                  <c:v>1.804999999999983</c:v>
                </c:pt>
                <c:pt idx="362">
                  <c:v>1.809999999999983</c:v>
                </c:pt>
                <c:pt idx="363">
                  <c:v>1.814999999999983</c:v>
                </c:pt>
                <c:pt idx="364">
                  <c:v>1.819999999999983</c:v>
                </c:pt>
                <c:pt idx="365">
                  <c:v>1.824999999999983</c:v>
                </c:pt>
                <c:pt idx="366">
                  <c:v>1.829999999999983</c:v>
                </c:pt>
                <c:pt idx="367">
                  <c:v>1.834999999999983</c:v>
                </c:pt>
                <c:pt idx="368">
                  <c:v>1.839999999999982</c:v>
                </c:pt>
                <c:pt idx="369">
                  <c:v>1.844999999999982</c:v>
                </c:pt>
                <c:pt idx="370">
                  <c:v>1.849999999999982</c:v>
                </c:pt>
                <c:pt idx="371">
                  <c:v>1.854999999999982</c:v>
                </c:pt>
                <c:pt idx="372">
                  <c:v>1.859999999999982</c:v>
                </c:pt>
                <c:pt idx="373">
                  <c:v>1.864999999999982</c:v>
                </c:pt>
                <c:pt idx="374">
                  <c:v>1.869999999999982</c:v>
                </c:pt>
                <c:pt idx="375">
                  <c:v>1.874999999999982</c:v>
                </c:pt>
                <c:pt idx="376">
                  <c:v>1.879999999999982</c:v>
                </c:pt>
                <c:pt idx="377">
                  <c:v>1.884999999999982</c:v>
                </c:pt>
                <c:pt idx="378">
                  <c:v>1.889999999999981</c:v>
                </c:pt>
                <c:pt idx="379">
                  <c:v>1.894999999999982</c:v>
                </c:pt>
                <c:pt idx="380">
                  <c:v>1.899999999999981</c:v>
                </c:pt>
                <c:pt idx="381">
                  <c:v>1.904999999999981</c:v>
                </c:pt>
                <c:pt idx="382">
                  <c:v>1.909999999999981</c:v>
                </c:pt>
                <c:pt idx="383">
                  <c:v>1.914999999999981</c:v>
                </c:pt>
                <c:pt idx="384">
                  <c:v>1.919999999999981</c:v>
                </c:pt>
                <c:pt idx="385">
                  <c:v>1.92499999999998</c:v>
                </c:pt>
                <c:pt idx="386">
                  <c:v>1.929999999999979</c:v>
                </c:pt>
                <c:pt idx="387">
                  <c:v>1.93499999999998</c:v>
                </c:pt>
                <c:pt idx="388">
                  <c:v>1.939999999999979</c:v>
                </c:pt>
                <c:pt idx="389">
                  <c:v>1.94499999999998</c:v>
                </c:pt>
                <c:pt idx="390">
                  <c:v>1.949999999999979</c:v>
                </c:pt>
                <c:pt idx="391">
                  <c:v>1.95499999999998</c:v>
                </c:pt>
                <c:pt idx="392">
                  <c:v>1.95999999999998</c:v>
                </c:pt>
                <c:pt idx="393">
                  <c:v>1.96499999999998</c:v>
                </c:pt>
                <c:pt idx="394">
                  <c:v>1.96999999999998</c:v>
                </c:pt>
                <c:pt idx="395">
                  <c:v>1.97499999999998</c:v>
                </c:pt>
                <c:pt idx="396">
                  <c:v>1.97999999999998</c:v>
                </c:pt>
                <c:pt idx="397">
                  <c:v>1.984999999999979</c:v>
                </c:pt>
                <c:pt idx="398">
                  <c:v>1.989999999999979</c:v>
                </c:pt>
                <c:pt idx="399">
                  <c:v>1.994999999999979</c:v>
                </c:pt>
                <c:pt idx="400">
                  <c:v>1.999999999999979</c:v>
                </c:pt>
                <c:pt idx="401">
                  <c:v>2.00499999999998</c:v>
                </c:pt>
                <c:pt idx="402">
                  <c:v>2.009999999999979</c:v>
                </c:pt>
                <c:pt idx="403">
                  <c:v>2.014999999999979</c:v>
                </c:pt>
                <c:pt idx="404">
                  <c:v>2.019999999999979</c:v>
                </c:pt>
                <c:pt idx="405">
                  <c:v>2.02499999999998</c:v>
                </c:pt>
                <c:pt idx="406">
                  <c:v>2.029999999999979</c:v>
                </c:pt>
                <c:pt idx="407">
                  <c:v>2.034999999999979</c:v>
                </c:pt>
                <c:pt idx="408">
                  <c:v>2.039999999999979</c:v>
                </c:pt>
                <c:pt idx="409">
                  <c:v>2.04499999999998</c:v>
                </c:pt>
                <c:pt idx="410">
                  <c:v>2.049999999999978</c:v>
                </c:pt>
                <c:pt idx="411">
                  <c:v>2.054999999999978</c:v>
                </c:pt>
                <c:pt idx="412">
                  <c:v>2.059999999999978</c:v>
                </c:pt>
                <c:pt idx="413">
                  <c:v>2.064999999999978</c:v>
                </c:pt>
                <c:pt idx="414">
                  <c:v>2.069999999999978</c:v>
                </c:pt>
                <c:pt idx="415">
                  <c:v>2.074999999999978</c:v>
                </c:pt>
                <c:pt idx="416">
                  <c:v>2.079999999999978</c:v>
                </c:pt>
                <c:pt idx="417">
                  <c:v>2.084999999999978</c:v>
                </c:pt>
                <c:pt idx="418">
                  <c:v>2.089999999999978</c:v>
                </c:pt>
                <c:pt idx="419">
                  <c:v>2.094999999999978</c:v>
                </c:pt>
                <c:pt idx="420">
                  <c:v>2.099999999999977</c:v>
                </c:pt>
                <c:pt idx="421">
                  <c:v>2.104999999999978</c:v>
                </c:pt>
                <c:pt idx="422">
                  <c:v>2.109999999999977</c:v>
                </c:pt>
                <c:pt idx="423">
                  <c:v>2.114999999999977</c:v>
                </c:pt>
                <c:pt idx="424">
                  <c:v>2.119999999999977</c:v>
                </c:pt>
                <c:pt idx="425">
                  <c:v>2.124999999999977</c:v>
                </c:pt>
                <c:pt idx="426">
                  <c:v>2.129999999999977</c:v>
                </c:pt>
                <c:pt idx="427">
                  <c:v>2.134999999999977</c:v>
                </c:pt>
                <c:pt idx="428">
                  <c:v>2.139999999999977</c:v>
                </c:pt>
                <c:pt idx="429">
                  <c:v>2.144999999999977</c:v>
                </c:pt>
                <c:pt idx="430">
                  <c:v>2.149999999999977</c:v>
                </c:pt>
                <c:pt idx="431">
                  <c:v>2.154999999999977</c:v>
                </c:pt>
                <c:pt idx="432">
                  <c:v>2.159999999999976</c:v>
                </c:pt>
                <c:pt idx="433">
                  <c:v>2.164999999999976</c:v>
                </c:pt>
                <c:pt idx="434">
                  <c:v>2.169999999999976</c:v>
                </c:pt>
                <c:pt idx="435">
                  <c:v>2.174999999999976</c:v>
                </c:pt>
                <c:pt idx="436">
                  <c:v>2.179999999999976</c:v>
                </c:pt>
                <c:pt idx="437">
                  <c:v>2.184999999999976</c:v>
                </c:pt>
                <c:pt idx="438">
                  <c:v>2.189999999999975</c:v>
                </c:pt>
                <c:pt idx="439">
                  <c:v>2.194999999999975</c:v>
                </c:pt>
                <c:pt idx="440">
                  <c:v>2.199999999999975</c:v>
                </c:pt>
                <c:pt idx="441">
                  <c:v>2.204999999999975</c:v>
                </c:pt>
                <c:pt idx="442">
                  <c:v>2.209999999999975</c:v>
                </c:pt>
                <c:pt idx="443">
                  <c:v>2.214999999999975</c:v>
                </c:pt>
                <c:pt idx="444">
                  <c:v>2.219999999999975</c:v>
                </c:pt>
                <c:pt idx="445">
                  <c:v>2.224999999999975</c:v>
                </c:pt>
                <c:pt idx="446">
                  <c:v>2.229999999999975</c:v>
                </c:pt>
                <c:pt idx="447">
                  <c:v>2.234999999999975</c:v>
                </c:pt>
                <c:pt idx="448">
                  <c:v>2.239999999999974</c:v>
                </c:pt>
                <c:pt idx="449">
                  <c:v>2.244999999999975</c:v>
                </c:pt>
                <c:pt idx="450">
                  <c:v>2.249999999999974</c:v>
                </c:pt>
                <c:pt idx="451">
                  <c:v>2.254999999999974</c:v>
                </c:pt>
                <c:pt idx="452">
                  <c:v>2.259999999999974</c:v>
                </c:pt>
                <c:pt idx="453">
                  <c:v>2.264999999999974</c:v>
                </c:pt>
                <c:pt idx="454">
                  <c:v>2.269999999999974</c:v>
                </c:pt>
                <c:pt idx="455">
                  <c:v>2.274999999999974</c:v>
                </c:pt>
                <c:pt idx="456">
                  <c:v>2.279999999999974</c:v>
                </c:pt>
                <c:pt idx="457">
                  <c:v>2.284999999999974</c:v>
                </c:pt>
                <c:pt idx="458">
                  <c:v>2.289999999999974</c:v>
                </c:pt>
                <c:pt idx="459">
                  <c:v>2.294999999999974</c:v>
                </c:pt>
                <c:pt idx="460">
                  <c:v>2.299999999999973</c:v>
                </c:pt>
                <c:pt idx="461">
                  <c:v>2.304999999999973</c:v>
                </c:pt>
                <c:pt idx="462">
                  <c:v>2.309999999999973</c:v>
                </c:pt>
                <c:pt idx="463">
                  <c:v>2.314999999999973</c:v>
                </c:pt>
                <c:pt idx="464">
                  <c:v>2.319999999999973</c:v>
                </c:pt>
                <c:pt idx="465">
                  <c:v>2.324999999999973</c:v>
                </c:pt>
                <c:pt idx="466">
                  <c:v>2.329999999999972</c:v>
                </c:pt>
                <c:pt idx="467">
                  <c:v>2.334999999999972</c:v>
                </c:pt>
                <c:pt idx="468">
                  <c:v>2.339999999999972</c:v>
                </c:pt>
                <c:pt idx="469">
                  <c:v>2.344999999999972</c:v>
                </c:pt>
                <c:pt idx="470">
                  <c:v>2.349999999999972</c:v>
                </c:pt>
                <c:pt idx="471">
                  <c:v>2.354999999999972</c:v>
                </c:pt>
                <c:pt idx="472">
                  <c:v>2.359999999999971</c:v>
                </c:pt>
                <c:pt idx="473">
                  <c:v>2.364999999999972</c:v>
                </c:pt>
                <c:pt idx="474">
                  <c:v>2.369999999999972</c:v>
                </c:pt>
                <c:pt idx="475">
                  <c:v>2.374999999999971</c:v>
                </c:pt>
                <c:pt idx="476">
                  <c:v>2.379999999999971</c:v>
                </c:pt>
                <c:pt idx="477">
                  <c:v>2.384999999999971</c:v>
                </c:pt>
                <c:pt idx="478">
                  <c:v>2.389999999999971</c:v>
                </c:pt>
                <c:pt idx="479">
                  <c:v>2.394999999999971</c:v>
                </c:pt>
                <c:pt idx="480">
                  <c:v>2.399999999999971</c:v>
                </c:pt>
                <c:pt idx="481">
                  <c:v>2.404999999999971</c:v>
                </c:pt>
                <c:pt idx="482">
                  <c:v>2.409999999999971</c:v>
                </c:pt>
                <c:pt idx="483">
                  <c:v>2.414999999999971</c:v>
                </c:pt>
                <c:pt idx="484">
                  <c:v>2.41999999999997</c:v>
                </c:pt>
                <c:pt idx="485">
                  <c:v>2.42499999999997</c:v>
                </c:pt>
                <c:pt idx="486">
                  <c:v>2.42999999999997</c:v>
                </c:pt>
                <c:pt idx="487">
                  <c:v>2.43499999999997</c:v>
                </c:pt>
                <c:pt idx="488">
                  <c:v>2.43999999999997</c:v>
                </c:pt>
                <c:pt idx="489">
                  <c:v>2.44499999999997</c:v>
                </c:pt>
                <c:pt idx="490">
                  <c:v>2.44999999999997</c:v>
                </c:pt>
                <c:pt idx="491">
                  <c:v>2.454999999999969</c:v>
                </c:pt>
                <c:pt idx="492">
                  <c:v>2.459999999999968</c:v>
                </c:pt>
                <c:pt idx="493">
                  <c:v>2.46499999999997</c:v>
                </c:pt>
                <c:pt idx="494">
                  <c:v>2.469999999999969</c:v>
                </c:pt>
                <c:pt idx="495">
                  <c:v>2.474999999999969</c:v>
                </c:pt>
                <c:pt idx="496">
                  <c:v>2.479999999999968</c:v>
                </c:pt>
                <c:pt idx="497">
                  <c:v>2.484999999999969</c:v>
                </c:pt>
                <c:pt idx="498">
                  <c:v>2.489999999999969</c:v>
                </c:pt>
                <c:pt idx="499">
                  <c:v>2.494999999999969</c:v>
                </c:pt>
                <c:pt idx="500">
                  <c:v>2.499999999999968</c:v>
                </c:pt>
                <c:pt idx="501">
                  <c:v>2.504999999999969</c:v>
                </c:pt>
                <c:pt idx="502">
                  <c:v>2.509999999999969</c:v>
                </c:pt>
                <c:pt idx="503">
                  <c:v>2.514999999999968</c:v>
                </c:pt>
                <c:pt idx="504">
                  <c:v>2.519999999999968</c:v>
                </c:pt>
                <c:pt idx="505">
                  <c:v>2.524999999999968</c:v>
                </c:pt>
                <c:pt idx="506">
                  <c:v>2.529999999999968</c:v>
                </c:pt>
                <c:pt idx="507">
                  <c:v>2.534999999999968</c:v>
                </c:pt>
                <c:pt idx="508">
                  <c:v>2.539999999999968</c:v>
                </c:pt>
                <c:pt idx="509">
                  <c:v>2.544999999999968</c:v>
                </c:pt>
                <c:pt idx="510">
                  <c:v>2.549999999999968</c:v>
                </c:pt>
                <c:pt idx="511">
                  <c:v>2.554999999999968</c:v>
                </c:pt>
                <c:pt idx="512">
                  <c:v>2.559999999999967</c:v>
                </c:pt>
                <c:pt idx="513">
                  <c:v>2.564999999999968</c:v>
                </c:pt>
                <c:pt idx="514">
                  <c:v>2.569999999999967</c:v>
                </c:pt>
                <c:pt idx="515">
                  <c:v>2.574999999999967</c:v>
                </c:pt>
                <c:pt idx="516">
                  <c:v>2.579999999999967</c:v>
                </c:pt>
                <c:pt idx="517">
                  <c:v>2.584999999999967</c:v>
                </c:pt>
                <c:pt idx="518">
                  <c:v>2.589999999999967</c:v>
                </c:pt>
                <c:pt idx="519">
                  <c:v>2.594999999999967</c:v>
                </c:pt>
                <c:pt idx="520">
                  <c:v>2.599999999999967</c:v>
                </c:pt>
                <c:pt idx="521">
                  <c:v>2.604999999999967</c:v>
                </c:pt>
                <c:pt idx="522">
                  <c:v>2.609999999999966</c:v>
                </c:pt>
                <c:pt idx="523">
                  <c:v>2.614999999999966</c:v>
                </c:pt>
                <c:pt idx="524">
                  <c:v>2.619999999999966</c:v>
                </c:pt>
                <c:pt idx="525">
                  <c:v>2.624999999999966</c:v>
                </c:pt>
                <c:pt idx="526">
                  <c:v>2.629999999999966</c:v>
                </c:pt>
                <c:pt idx="527">
                  <c:v>2.634999999999966</c:v>
                </c:pt>
                <c:pt idx="528">
                  <c:v>2.639999999999964</c:v>
                </c:pt>
                <c:pt idx="529">
                  <c:v>2.644999999999966</c:v>
                </c:pt>
                <c:pt idx="530">
                  <c:v>2.649999999999966</c:v>
                </c:pt>
                <c:pt idx="531">
                  <c:v>2.654999999999965</c:v>
                </c:pt>
                <c:pt idx="532">
                  <c:v>2.659999999999965</c:v>
                </c:pt>
                <c:pt idx="533">
                  <c:v>2.664999999999965</c:v>
                </c:pt>
                <c:pt idx="534">
                  <c:v>2.669999999999965</c:v>
                </c:pt>
                <c:pt idx="535">
                  <c:v>2.674999999999965</c:v>
                </c:pt>
                <c:pt idx="536">
                  <c:v>2.679999999999965</c:v>
                </c:pt>
                <c:pt idx="537">
                  <c:v>2.684999999999965</c:v>
                </c:pt>
                <c:pt idx="538">
                  <c:v>2.689999999999965</c:v>
                </c:pt>
                <c:pt idx="539">
                  <c:v>2.694999999999965</c:v>
                </c:pt>
                <c:pt idx="540">
                  <c:v>2.699999999999965</c:v>
                </c:pt>
                <c:pt idx="541">
                  <c:v>2.704999999999964</c:v>
                </c:pt>
                <c:pt idx="542">
                  <c:v>2.709999999999964</c:v>
                </c:pt>
                <c:pt idx="543">
                  <c:v>2.714999999999964</c:v>
                </c:pt>
                <c:pt idx="544">
                  <c:v>2.719999999999964</c:v>
                </c:pt>
                <c:pt idx="545">
                  <c:v>2.724999999999964</c:v>
                </c:pt>
                <c:pt idx="546">
                  <c:v>2.729999999999964</c:v>
                </c:pt>
                <c:pt idx="547">
                  <c:v>2.734999999999964</c:v>
                </c:pt>
                <c:pt idx="548">
                  <c:v>2.739999999999964</c:v>
                </c:pt>
                <c:pt idx="549">
                  <c:v>2.744999999999964</c:v>
                </c:pt>
                <c:pt idx="550">
                  <c:v>2.749999999999964</c:v>
                </c:pt>
                <c:pt idx="551">
                  <c:v>2.754999999999963</c:v>
                </c:pt>
                <c:pt idx="552">
                  <c:v>2.759999999999963</c:v>
                </c:pt>
                <c:pt idx="553">
                  <c:v>2.764999999999964</c:v>
                </c:pt>
                <c:pt idx="554">
                  <c:v>2.769999999999963</c:v>
                </c:pt>
                <c:pt idx="555">
                  <c:v>2.774999999999963</c:v>
                </c:pt>
                <c:pt idx="556">
                  <c:v>2.779999999999963</c:v>
                </c:pt>
                <c:pt idx="557">
                  <c:v>2.784999999999963</c:v>
                </c:pt>
                <c:pt idx="558">
                  <c:v>2.789999999999963</c:v>
                </c:pt>
                <c:pt idx="559">
                  <c:v>2.794999999999963</c:v>
                </c:pt>
                <c:pt idx="560">
                  <c:v>2.799999999999962</c:v>
                </c:pt>
                <c:pt idx="561">
                  <c:v>2.804999999999962</c:v>
                </c:pt>
                <c:pt idx="562">
                  <c:v>2.809999999999962</c:v>
                </c:pt>
                <c:pt idx="563">
                  <c:v>2.814999999999962</c:v>
                </c:pt>
                <c:pt idx="564">
                  <c:v>2.819999999999962</c:v>
                </c:pt>
                <c:pt idx="565">
                  <c:v>2.824999999999962</c:v>
                </c:pt>
                <c:pt idx="566">
                  <c:v>2.82999999999996</c:v>
                </c:pt>
                <c:pt idx="567">
                  <c:v>2.83499999999996</c:v>
                </c:pt>
                <c:pt idx="568">
                  <c:v>2.839999999999959</c:v>
                </c:pt>
                <c:pt idx="569">
                  <c:v>2.844999999999961</c:v>
                </c:pt>
                <c:pt idx="570">
                  <c:v>2.849999999999961</c:v>
                </c:pt>
                <c:pt idx="571">
                  <c:v>2.85499999999996</c:v>
                </c:pt>
                <c:pt idx="572">
                  <c:v>2.859999999999959</c:v>
                </c:pt>
                <c:pt idx="573">
                  <c:v>2.864999999999961</c:v>
                </c:pt>
                <c:pt idx="574">
                  <c:v>2.869999999999961</c:v>
                </c:pt>
                <c:pt idx="575">
                  <c:v>2.87499999999996</c:v>
                </c:pt>
                <c:pt idx="576">
                  <c:v>2.879999999999959</c:v>
                </c:pt>
                <c:pt idx="577">
                  <c:v>2.884999999999961</c:v>
                </c:pt>
                <c:pt idx="578">
                  <c:v>2.88999999999996</c:v>
                </c:pt>
                <c:pt idx="579">
                  <c:v>2.89499999999996</c:v>
                </c:pt>
                <c:pt idx="580">
                  <c:v>2.899999999999959</c:v>
                </c:pt>
                <c:pt idx="581">
                  <c:v>2.90499999999996</c:v>
                </c:pt>
                <c:pt idx="582">
                  <c:v>2.90999999999996</c:v>
                </c:pt>
                <c:pt idx="583">
                  <c:v>2.91499999999996</c:v>
                </c:pt>
                <c:pt idx="584">
                  <c:v>2.919999999999959</c:v>
                </c:pt>
                <c:pt idx="585">
                  <c:v>2.92499999999996</c:v>
                </c:pt>
                <c:pt idx="586">
                  <c:v>2.92999999999996</c:v>
                </c:pt>
                <c:pt idx="587">
                  <c:v>2.934999999999959</c:v>
                </c:pt>
                <c:pt idx="588">
                  <c:v>2.939999999999959</c:v>
                </c:pt>
                <c:pt idx="589">
                  <c:v>2.944999999999959</c:v>
                </c:pt>
                <c:pt idx="590">
                  <c:v>2.949999999999959</c:v>
                </c:pt>
                <c:pt idx="591">
                  <c:v>2.954999999999959</c:v>
                </c:pt>
                <c:pt idx="592">
                  <c:v>2.959999999999959</c:v>
                </c:pt>
                <c:pt idx="593">
                  <c:v>2.964999999999959</c:v>
                </c:pt>
                <c:pt idx="594">
                  <c:v>2.969999999999959</c:v>
                </c:pt>
                <c:pt idx="595">
                  <c:v>2.974999999999959</c:v>
                </c:pt>
                <c:pt idx="596">
                  <c:v>2.979999999999959</c:v>
                </c:pt>
                <c:pt idx="597">
                  <c:v>2.984999999999959</c:v>
                </c:pt>
                <c:pt idx="598">
                  <c:v>2.989999999999958</c:v>
                </c:pt>
                <c:pt idx="599">
                  <c:v>2.994999999999958</c:v>
                </c:pt>
                <c:pt idx="600">
                  <c:v>2.999999999999958</c:v>
                </c:pt>
                <c:pt idx="601">
                  <c:v>3.004999999999958</c:v>
                </c:pt>
                <c:pt idx="602">
                  <c:v>3.009999999999958</c:v>
                </c:pt>
                <c:pt idx="603">
                  <c:v>3.014999999999958</c:v>
                </c:pt>
                <c:pt idx="604">
                  <c:v>3.019999999999958</c:v>
                </c:pt>
                <c:pt idx="605">
                  <c:v>3.024999999999958</c:v>
                </c:pt>
                <c:pt idx="606">
                  <c:v>3.029999999999958</c:v>
                </c:pt>
                <c:pt idx="607">
                  <c:v>3.034999999999958</c:v>
                </c:pt>
                <c:pt idx="608">
                  <c:v>3.039999999999957</c:v>
                </c:pt>
                <c:pt idx="609">
                  <c:v>3.044999999999958</c:v>
                </c:pt>
                <c:pt idx="610">
                  <c:v>3.049999999999957</c:v>
                </c:pt>
                <c:pt idx="611">
                  <c:v>3.054999999999957</c:v>
                </c:pt>
                <c:pt idx="612">
                  <c:v>3.059999999999957</c:v>
                </c:pt>
                <c:pt idx="613">
                  <c:v>3.064999999999957</c:v>
                </c:pt>
                <c:pt idx="614">
                  <c:v>3.069999999999957</c:v>
                </c:pt>
                <c:pt idx="615">
                  <c:v>3.074999999999957</c:v>
                </c:pt>
                <c:pt idx="616">
                  <c:v>3.079999999999957</c:v>
                </c:pt>
                <c:pt idx="617">
                  <c:v>3.084999999999957</c:v>
                </c:pt>
                <c:pt idx="618">
                  <c:v>3.089999999999957</c:v>
                </c:pt>
                <c:pt idx="619">
                  <c:v>3.094999999999956</c:v>
                </c:pt>
                <c:pt idx="620">
                  <c:v>3.099999999999956</c:v>
                </c:pt>
                <c:pt idx="621">
                  <c:v>3.104999999999956</c:v>
                </c:pt>
                <c:pt idx="622">
                  <c:v>3.109999999999956</c:v>
                </c:pt>
                <c:pt idx="623">
                  <c:v>3.114999999999956</c:v>
                </c:pt>
                <c:pt idx="624">
                  <c:v>3.119999999999956</c:v>
                </c:pt>
                <c:pt idx="625">
                  <c:v>3.124999999999956</c:v>
                </c:pt>
                <c:pt idx="626">
                  <c:v>3.129999999999955</c:v>
                </c:pt>
                <c:pt idx="627">
                  <c:v>3.134999999999955</c:v>
                </c:pt>
                <c:pt idx="628">
                  <c:v>3.139999999999955</c:v>
                </c:pt>
                <c:pt idx="629">
                  <c:v>3.144999999999955</c:v>
                </c:pt>
                <c:pt idx="630">
                  <c:v>3.149999999999955</c:v>
                </c:pt>
                <c:pt idx="631">
                  <c:v>3.154999999999955</c:v>
                </c:pt>
                <c:pt idx="632">
                  <c:v>3.159999999999955</c:v>
                </c:pt>
                <c:pt idx="633">
                  <c:v>3.164999999999955</c:v>
                </c:pt>
                <c:pt idx="634">
                  <c:v>3.169999999999955</c:v>
                </c:pt>
                <c:pt idx="635">
                  <c:v>3.174999999999955</c:v>
                </c:pt>
                <c:pt idx="636">
                  <c:v>3.179999999999954</c:v>
                </c:pt>
                <c:pt idx="637">
                  <c:v>3.184999999999955</c:v>
                </c:pt>
                <c:pt idx="638">
                  <c:v>3.189999999999954</c:v>
                </c:pt>
                <c:pt idx="639">
                  <c:v>3.194999999999954</c:v>
                </c:pt>
                <c:pt idx="640">
                  <c:v>3.199999999999954</c:v>
                </c:pt>
                <c:pt idx="641">
                  <c:v>3.204999999999954</c:v>
                </c:pt>
                <c:pt idx="642">
                  <c:v>3.209999999999954</c:v>
                </c:pt>
                <c:pt idx="643">
                  <c:v>3.214999999999954</c:v>
                </c:pt>
                <c:pt idx="644">
                  <c:v>3.219999999999954</c:v>
                </c:pt>
                <c:pt idx="645">
                  <c:v>3.224999999999954</c:v>
                </c:pt>
                <c:pt idx="646">
                  <c:v>3.229999999999954</c:v>
                </c:pt>
                <c:pt idx="647">
                  <c:v>3.234999999999953</c:v>
                </c:pt>
                <c:pt idx="648">
                  <c:v>3.239999999999953</c:v>
                </c:pt>
                <c:pt idx="649">
                  <c:v>3.244999999999953</c:v>
                </c:pt>
                <c:pt idx="650">
                  <c:v>3.249999999999953</c:v>
                </c:pt>
                <c:pt idx="651">
                  <c:v>3.254999999999953</c:v>
                </c:pt>
                <c:pt idx="652">
                  <c:v>3.259999999999953</c:v>
                </c:pt>
                <c:pt idx="653">
                  <c:v>3.264999999999953</c:v>
                </c:pt>
                <c:pt idx="654">
                  <c:v>3.269999999999953</c:v>
                </c:pt>
                <c:pt idx="655">
                  <c:v>3.274999999999953</c:v>
                </c:pt>
                <c:pt idx="656">
                  <c:v>3.279999999999953</c:v>
                </c:pt>
                <c:pt idx="657">
                  <c:v>3.284999999999952</c:v>
                </c:pt>
                <c:pt idx="658">
                  <c:v>3.289999999999952</c:v>
                </c:pt>
                <c:pt idx="659">
                  <c:v>3.294999999999952</c:v>
                </c:pt>
                <c:pt idx="660">
                  <c:v>3.299999999999952</c:v>
                </c:pt>
                <c:pt idx="661">
                  <c:v>3.304999999999952</c:v>
                </c:pt>
                <c:pt idx="662">
                  <c:v>3.309999999999951</c:v>
                </c:pt>
                <c:pt idx="663">
                  <c:v>3.314999999999951</c:v>
                </c:pt>
                <c:pt idx="664">
                  <c:v>3.31999999999995</c:v>
                </c:pt>
                <c:pt idx="665">
                  <c:v>3.324999999999951</c:v>
                </c:pt>
                <c:pt idx="666">
                  <c:v>3.329999999999951</c:v>
                </c:pt>
                <c:pt idx="667">
                  <c:v>3.334999999999951</c:v>
                </c:pt>
                <c:pt idx="668">
                  <c:v>3.339999999999951</c:v>
                </c:pt>
                <c:pt idx="669">
                  <c:v>3.344999999999951</c:v>
                </c:pt>
                <c:pt idx="670">
                  <c:v>3.349999999999951</c:v>
                </c:pt>
                <c:pt idx="671">
                  <c:v>3.354999999999951</c:v>
                </c:pt>
                <c:pt idx="672">
                  <c:v>3.35999999999995</c:v>
                </c:pt>
                <c:pt idx="673">
                  <c:v>3.36499999999995</c:v>
                </c:pt>
                <c:pt idx="674">
                  <c:v>3.36999999999995</c:v>
                </c:pt>
                <c:pt idx="675">
                  <c:v>3.37499999999995</c:v>
                </c:pt>
                <c:pt idx="676">
                  <c:v>3.37999999999995</c:v>
                </c:pt>
                <c:pt idx="677">
                  <c:v>3.38499999999995</c:v>
                </c:pt>
                <c:pt idx="678">
                  <c:v>3.389999999999949</c:v>
                </c:pt>
                <c:pt idx="679">
                  <c:v>3.394999999999948</c:v>
                </c:pt>
                <c:pt idx="680">
                  <c:v>3.399999999999947</c:v>
                </c:pt>
                <c:pt idx="681">
                  <c:v>3.404999999999949</c:v>
                </c:pt>
                <c:pt idx="682">
                  <c:v>3.409999999999949</c:v>
                </c:pt>
                <c:pt idx="683">
                  <c:v>3.414999999999948</c:v>
                </c:pt>
                <c:pt idx="684">
                  <c:v>3.419999999999947</c:v>
                </c:pt>
                <c:pt idx="685">
                  <c:v>3.424999999999949</c:v>
                </c:pt>
                <c:pt idx="686">
                  <c:v>3.429999999999949</c:v>
                </c:pt>
                <c:pt idx="687">
                  <c:v>3.434999999999949</c:v>
                </c:pt>
                <c:pt idx="688">
                  <c:v>3.439999999999948</c:v>
                </c:pt>
                <c:pt idx="689">
                  <c:v>3.444999999999949</c:v>
                </c:pt>
                <c:pt idx="690">
                  <c:v>3.449999999999949</c:v>
                </c:pt>
                <c:pt idx="691">
                  <c:v>3.454999999999948</c:v>
                </c:pt>
                <c:pt idx="692">
                  <c:v>3.459999999999948</c:v>
                </c:pt>
                <c:pt idx="693">
                  <c:v>3.464999999999948</c:v>
                </c:pt>
                <c:pt idx="694">
                  <c:v>3.469999999999948</c:v>
                </c:pt>
                <c:pt idx="695">
                  <c:v>3.474999999999948</c:v>
                </c:pt>
                <c:pt idx="696">
                  <c:v>3.479999999999948</c:v>
                </c:pt>
                <c:pt idx="697">
                  <c:v>3.484999999999948</c:v>
                </c:pt>
                <c:pt idx="698">
                  <c:v>3.489999999999948</c:v>
                </c:pt>
                <c:pt idx="699">
                  <c:v>3.494999999999948</c:v>
                </c:pt>
                <c:pt idx="700">
                  <c:v>3.499999999999947</c:v>
                </c:pt>
                <c:pt idx="701">
                  <c:v>3.504999999999947</c:v>
                </c:pt>
                <c:pt idx="702">
                  <c:v>3.509999999999947</c:v>
                </c:pt>
                <c:pt idx="703">
                  <c:v>3.514999999999947</c:v>
                </c:pt>
                <c:pt idx="704">
                  <c:v>3.519999999999947</c:v>
                </c:pt>
                <c:pt idx="705">
                  <c:v>3.524999999999947</c:v>
                </c:pt>
                <c:pt idx="706">
                  <c:v>3.529999999999947</c:v>
                </c:pt>
                <c:pt idx="707">
                  <c:v>3.534999999999947</c:v>
                </c:pt>
                <c:pt idx="708">
                  <c:v>3.539999999999947</c:v>
                </c:pt>
                <c:pt idx="709">
                  <c:v>3.544999999999947</c:v>
                </c:pt>
                <c:pt idx="710">
                  <c:v>3.549999999999947</c:v>
                </c:pt>
                <c:pt idx="711">
                  <c:v>3.554999999999946</c:v>
                </c:pt>
                <c:pt idx="712">
                  <c:v>3.559999999999946</c:v>
                </c:pt>
                <c:pt idx="713">
                  <c:v>3.564999999999946</c:v>
                </c:pt>
                <c:pt idx="714">
                  <c:v>3.569999999999946</c:v>
                </c:pt>
                <c:pt idx="715">
                  <c:v>3.574999999999946</c:v>
                </c:pt>
                <c:pt idx="716">
                  <c:v>3.579999999999945</c:v>
                </c:pt>
                <c:pt idx="717">
                  <c:v>3.584999999999946</c:v>
                </c:pt>
                <c:pt idx="718">
                  <c:v>3.589999999999946</c:v>
                </c:pt>
                <c:pt idx="719">
                  <c:v>3.594999999999945</c:v>
                </c:pt>
                <c:pt idx="720">
                  <c:v>3.599999999999945</c:v>
                </c:pt>
                <c:pt idx="721">
                  <c:v>3.604999999999945</c:v>
                </c:pt>
                <c:pt idx="722">
                  <c:v>3.609999999999945</c:v>
                </c:pt>
                <c:pt idx="723">
                  <c:v>3.614999999999945</c:v>
                </c:pt>
                <c:pt idx="724">
                  <c:v>3.619999999999945</c:v>
                </c:pt>
                <c:pt idx="725">
                  <c:v>3.624999999999945</c:v>
                </c:pt>
                <c:pt idx="726">
                  <c:v>3.629999999999945</c:v>
                </c:pt>
                <c:pt idx="727">
                  <c:v>3.634999999999945</c:v>
                </c:pt>
                <c:pt idx="728">
                  <c:v>3.639999999999944</c:v>
                </c:pt>
                <c:pt idx="729">
                  <c:v>3.644999999999944</c:v>
                </c:pt>
                <c:pt idx="730">
                  <c:v>3.649999999999944</c:v>
                </c:pt>
                <c:pt idx="731">
                  <c:v>3.654999999999944</c:v>
                </c:pt>
                <c:pt idx="732">
                  <c:v>3.659999999999944</c:v>
                </c:pt>
                <c:pt idx="733">
                  <c:v>3.664999999999944</c:v>
                </c:pt>
                <c:pt idx="734">
                  <c:v>3.669999999999944</c:v>
                </c:pt>
                <c:pt idx="735">
                  <c:v>3.674999999999944</c:v>
                </c:pt>
                <c:pt idx="736">
                  <c:v>3.679999999999944</c:v>
                </c:pt>
                <c:pt idx="737">
                  <c:v>3.684999999999944</c:v>
                </c:pt>
                <c:pt idx="738">
                  <c:v>3.689999999999943</c:v>
                </c:pt>
                <c:pt idx="739">
                  <c:v>3.694999999999943</c:v>
                </c:pt>
                <c:pt idx="740">
                  <c:v>3.699999999999943</c:v>
                </c:pt>
                <c:pt idx="741">
                  <c:v>3.704999999999943</c:v>
                </c:pt>
                <c:pt idx="742">
                  <c:v>3.709999999999943</c:v>
                </c:pt>
                <c:pt idx="743">
                  <c:v>3.714999999999943</c:v>
                </c:pt>
                <c:pt idx="744">
                  <c:v>3.719999999999943</c:v>
                </c:pt>
                <c:pt idx="745">
                  <c:v>3.724999999999943</c:v>
                </c:pt>
                <c:pt idx="746">
                  <c:v>3.729999999999943</c:v>
                </c:pt>
                <c:pt idx="747">
                  <c:v>3.734999999999943</c:v>
                </c:pt>
                <c:pt idx="748">
                  <c:v>3.739999999999942</c:v>
                </c:pt>
                <c:pt idx="749">
                  <c:v>3.744999999999943</c:v>
                </c:pt>
                <c:pt idx="750">
                  <c:v>3.749999999999943</c:v>
                </c:pt>
                <c:pt idx="751">
                  <c:v>3.754999999999942</c:v>
                </c:pt>
                <c:pt idx="752">
                  <c:v>3.759999999999942</c:v>
                </c:pt>
                <c:pt idx="753">
                  <c:v>3.764999999999942</c:v>
                </c:pt>
                <c:pt idx="754">
                  <c:v>3.769999999999942</c:v>
                </c:pt>
                <c:pt idx="755">
                  <c:v>3.774999999999942</c:v>
                </c:pt>
                <c:pt idx="756">
                  <c:v>3.779999999999941</c:v>
                </c:pt>
                <c:pt idx="757">
                  <c:v>3.784999999999941</c:v>
                </c:pt>
                <c:pt idx="758">
                  <c:v>3.789999999999941</c:v>
                </c:pt>
                <c:pt idx="759">
                  <c:v>3.794999999999941</c:v>
                </c:pt>
                <c:pt idx="760">
                  <c:v>3.799999999999941</c:v>
                </c:pt>
                <c:pt idx="761">
                  <c:v>3.804999999999941</c:v>
                </c:pt>
                <c:pt idx="762">
                  <c:v>3.80999999999994</c:v>
                </c:pt>
                <c:pt idx="763">
                  <c:v>3.81499999999994</c:v>
                </c:pt>
                <c:pt idx="764">
                  <c:v>3.819999999999939</c:v>
                </c:pt>
                <c:pt idx="765">
                  <c:v>3.824999999999941</c:v>
                </c:pt>
                <c:pt idx="766">
                  <c:v>3.82999999999994</c:v>
                </c:pt>
                <c:pt idx="767">
                  <c:v>3.83499999999994</c:v>
                </c:pt>
                <c:pt idx="768">
                  <c:v>3.839999999999939</c:v>
                </c:pt>
                <c:pt idx="769">
                  <c:v>3.84499999999994</c:v>
                </c:pt>
                <c:pt idx="770">
                  <c:v>3.84999999999994</c:v>
                </c:pt>
                <c:pt idx="771">
                  <c:v>3.85499999999994</c:v>
                </c:pt>
                <c:pt idx="772">
                  <c:v>3.859999999999939</c:v>
                </c:pt>
                <c:pt idx="773">
                  <c:v>3.86499999999994</c:v>
                </c:pt>
                <c:pt idx="774">
                  <c:v>3.86999999999994</c:v>
                </c:pt>
                <c:pt idx="775">
                  <c:v>3.874999999999939</c:v>
                </c:pt>
                <c:pt idx="776">
                  <c:v>3.879999999999939</c:v>
                </c:pt>
                <c:pt idx="777">
                  <c:v>3.884999999999939</c:v>
                </c:pt>
                <c:pt idx="778">
                  <c:v>3.889999999999939</c:v>
                </c:pt>
                <c:pt idx="779">
                  <c:v>3.894999999999939</c:v>
                </c:pt>
                <c:pt idx="780">
                  <c:v>3.899999999999939</c:v>
                </c:pt>
                <c:pt idx="781">
                  <c:v>3.904999999999939</c:v>
                </c:pt>
                <c:pt idx="782">
                  <c:v>3.909999999999939</c:v>
                </c:pt>
                <c:pt idx="783">
                  <c:v>3.914999999999939</c:v>
                </c:pt>
                <c:pt idx="784">
                  <c:v>3.919999999999938</c:v>
                </c:pt>
                <c:pt idx="785">
                  <c:v>3.924999999999939</c:v>
                </c:pt>
                <c:pt idx="786">
                  <c:v>3.929999999999938</c:v>
                </c:pt>
                <c:pt idx="787">
                  <c:v>3.934999999999938</c:v>
                </c:pt>
                <c:pt idx="788">
                  <c:v>3.939999999999938</c:v>
                </c:pt>
                <c:pt idx="789">
                  <c:v>3.944999999999938</c:v>
                </c:pt>
                <c:pt idx="790">
                  <c:v>3.949999999999938</c:v>
                </c:pt>
                <c:pt idx="791">
                  <c:v>3.954999999999938</c:v>
                </c:pt>
                <c:pt idx="792">
                  <c:v>3.959999999999938</c:v>
                </c:pt>
                <c:pt idx="793">
                  <c:v>3.964999999999938</c:v>
                </c:pt>
                <c:pt idx="794">
                  <c:v>3.969999999999938</c:v>
                </c:pt>
                <c:pt idx="795">
                  <c:v>3.974999999999937</c:v>
                </c:pt>
                <c:pt idx="796">
                  <c:v>3.979999999999937</c:v>
                </c:pt>
                <c:pt idx="797">
                  <c:v>3.984999999999938</c:v>
                </c:pt>
                <c:pt idx="798">
                  <c:v>3.989999999999937</c:v>
                </c:pt>
                <c:pt idx="799">
                  <c:v>3.994999999999937</c:v>
                </c:pt>
                <c:pt idx="800">
                  <c:v>3.999999999999937</c:v>
                </c:pt>
                <c:pt idx="801">
                  <c:v>4.004999999999937</c:v>
                </c:pt>
                <c:pt idx="802">
                  <c:v>4.009999999999937</c:v>
                </c:pt>
                <c:pt idx="803">
                  <c:v>4.014999999999937</c:v>
                </c:pt>
                <c:pt idx="804">
                  <c:v>4.019999999999937</c:v>
                </c:pt>
                <c:pt idx="805">
                  <c:v>4.024999999999936</c:v>
                </c:pt>
                <c:pt idx="806">
                  <c:v>4.029999999999936</c:v>
                </c:pt>
                <c:pt idx="807">
                  <c:v>4.034999999999936</c:v>
                </c:pt>
                <c:pt idx="808">
                  <c:v>4.039999999999936</c:v>
                </c:pt>
                <c:pt idx="809">
                  <c:v>4.044999999999936</c:v>
                </c:pt>
                <c:pt idx="810">
                  <c:v>4.049999999999936</c:v>
                </c:pt>
                <c:pt idx="811">
                  <c:v>4.054999999999936</c:v>
                </c:pt>
                <c:pt idx="812">
                  <c:v>4.059999999999936</c:v>
                </c:pt>
                <c:pt idx="813">
                  <c:v>4.064999999999936</c:v>
                </c:pt>
                <c:pt idx="814">
                  <c:v>4.069999999999935</c:v>
                </c:pt>
                <c:pt idx="815">
                  <c:v>4.074999999999935</c:v>
                </c:pt>
                <c:pt idx="816">
                  <c:v>4.079999999999937</c:v>
                </c:pt>
                <c:pt idx="817">
                  <c:v>4.084999999999935</c:v>
                </c:pt>
                <c:pt idx="818">
                  <c:v>4.089999999999935</c:v>
                </c:pt>
                <c:pt idx="819">
                  <c:v>4.094999999999935</c:v>
                </c:pt>
                <c:pt idx="820">
                  <c:v>4.099999999999935</c:v>
                </c:pt>
                <c:pt idx="821">
                  <c:v>4.104999999999935</c:v>
                </c:pt>
                <c:pt idx="822">
                  <c:v>4.109999999999935</c:v>
                </c:pt>
                <c:pt idx="823">
                  <c:v>4.114999999999934</c:v>
                </c:pt>
                <c:pt idx="824">
                  <c:v>4.119999999999934</c:v>
                </c:pt>
                <c:pt idx="825">
                  <c:v>4.124999999999924</c:v>
                </c:pt>
                <c:pt idx="826">
                  <c:v>4.129999999999934</c:v>
                </c:pt>
                <c:pt idx="827">
                  <c:v>4.134999999999934</c:v>
                </c:pt>
                <c:pt idx="828">
                  <c:v>4.139999999999934</c:v>
                </c:pt>
                <c:pt idx="829">
                  <c:v>4.144999999999929</c:v>
                </c:pt>
                <c:pt idx="830">
                  <c:v>4.149999999999934</c:v>
                </c:pt>
                <c:pt idx="831">
                  <c:v>4.154999999999927</c:v>
                </c:pt>
                <c:pt idx="832">
                  <c:v>4.159999999999934</c:v>
                </c:pt>
                <c:pt idx="833">
                  <c:v>4.164999999999925</c:v>
                </c:pt>
                <c:pt idx="834">
                  <c:v>4.169999999999932</c:v>
                </c:pt>
                <c:pt idx="835">
                  <c:v>4.174999999999931</c:v>
                </c:pt>
                <c:pt idx="836">
                  <c:v>4.179999999999933</c:v>
                </c:pt>
                <c:pt idx="837">
                  <c:v>4.184999999999929</c:v>
                </c:pt>
                <c:pt idx="838">
                  <c:v>4.189999999999933</c:v>
                </c:pt>
                <c:pt idx="839">
                  <c:v>4.194999999999927</c:v>
                </c:pt>
                <c:pt idx="840">
                  <c:v>4.199999999999933</c:v>
                </c:pt>
                <c:pt idx="841">
                  <c:v>4.204999999999933</c:v>
                </c:pt>
                <c:pt idx="842">
                  <c:v>4.209999999999933</c:v>
                </c:pt>
                <c:pt idx="843">
                  <c:v>4.214999999999931</c:v>
                </c:pt>
                <c:pt idx="844">
                  <c:v>4.219999999999932</c:v>
                </c:pt>
                <c:pt idx="845">
                  <c:v>4.224999999999929</c:v>
                </c:pt>
                <c:pt idx="846">
                  <c:v>4.229999999999932</c:v>
                </c:pt>
                <c:pt idx="847">
                  <c:v>4.234999999999932</c:v>
                </c:pt>
                <c:pt idx="848">
                  <c:v>4.239999999999932</c:v>
                </c:pt>
                <c:pt idx="849">
                  <c:v>4.244999999999932</c:v>
                </c:pt>
                <c:pt idx="850">
                  <c:v>4.249999999999932</c:v>
                </c:pt>
                <c:pt idx="851">
                  <c:v>4.254999999999931</c:v>
                </c:pt>
                <c:pt idx="852">
                  <c:v>4.259999999999931</c:v>
                </c:pt>
                <c:pt idx="853">
                  <c:v>4.264999999999929</c:v>
                </c:pt>
                <c:pt idx="854">
                  <c:v>4.269999999999931</c:v>
                </c:pt>
                <c:pt idx="855">
                  <c:v>4.274999999999931</c:v>
                </c:pt>
                <c:pt idx="856">
                  <c:v>4.279999999999931</c:v>
                </c:pt>
                <c:pt idx="857">
                  <c:v>4.284999999999931</c:v>
                </c:pt>
                <c:pt idx="858">
                  <c:v>4.289999999999931</c:v>
                </c:pt>
                <c:pt idx="859">
                  <c:v>4.294999999999931</c:v>
                </c:pt>
                <c:pt idx="860">
                  <c:v>4.299999999999931</c:v>
                </c:pt>
                <c:pt idx="861">
                  <c:v>4.30499999999993</c:v>
                </c:pt>
                <c:pt idx="862">
                  <c:v>4.30999999999993</c:v>
                </c:pt>
                <c:pt idx="863">
                  <c:v>4.314999999999928</c:v>
                </c:pt>
                <c:pt idx="864">
                  <c:v>4.31999999999993</c:v>
                </c:pt>
                <c:pt idx="865">
                  <c:v>4.324999999999926</c:v>
                </c:pt>
                <c:pt idx="866">
                  <c:v>4.32999999999993</c:v>
                </c:pt>
                <c:pt idx="867">
                  <c:v>4.33499999999993</c:v>
                </c:pt>
                <c:pt idx="868">
                  <c:v>4.33999999999993</c:v>
                </c:pt>
                <c:pt idx="869">
                  <c:v>4.34499999999993</c:v>
                </c:pt>
                <c:pt idx="870">
                  <c:v>4.34999999999993</c:v>
                </c:pt>
                <c:pt idx="871">
                  <c:v>4.354999999999928</c:v>
                </c:pt>
                <c:pt idx="872">
                  <c:v>4.35999999999993</c:v>
                </c:pt>
                <c:pt idx="873">
                  <c:v>4.364999999999926</c:v>
                </c:pt>
                <c:pt idx="874">
                  <c:v>4.369999999999929</c:v>
                </c:pt>
                <c:pt idx="875">
                  <c:v>4.374999999999929</c:v>
                </c:pt>
                <c:pt idx="876">
                  <c:v>4.37999999999993</c:v>
                </c:pt>
                <c:pt idx="877">
                  <c:v>4.384999999999929</c:v>
                </c:pt>
                <c:pt idx="878">
                  <c:v>4.38999999999993</c:v>
                </c:pt>
                <c:pt idx="879">
                  <c:v>4.394999999999928</c:v>
                </c:pt>
                <c:pt idx="880">
                  <c:v>4.399999999999928</c:v>
                </c:pt>
                <c:pt idx="881">
                  <c:v>4.404999999999928</c:v>
                </c:pt>
                <c:pt idx="882">
                  <c:v>4.40999999999993</c:v>
                </c:pt>
                <c:pt idx="883">
                  <c:v>4.414999999999928</c:v>
                </c:pt>
                <c:pt idx="884">
                  <c:v>4.419999999999928</c:v>
                </c:pt>
                <c:pt idx="885">
                  <c:v>4.424999999999928</c:v>
                </c:pt>
                <c:pt idx="886">
                  <c:v>4.429999999999928</c:v>
                </c:pt>
                <c:pt idx="887">
                  <c:v>4.434999999999928</c:v>
                </c:pt>
                <c:pt idx="888">
                  <c:v>4.43999999999993</c:v>
                </c:pt>
                <c:pt idx="889">
                  <c:v>4.444999999999928</c:v>
                </c:pt>
                <c:pt idx="890">
                  <c:v>4.44999999999993</c:v>
                </c:pt>
                <c:pt idx="891">
                  <c:v>4.454999999999927</c:v>
                </c:pt>
                <c:pt idx="892">
                  <c:v>4.459999999999927</c:v>
                </c:pt>
                <c:pt idx="893">
                  <c:v>4.464999999999927</c:v>
                </c:pt>
                <c:pt idx="894">
                  <c:v>4.469999999999927</c:v>
                </c:pt>
                <c:pt idx="895">
                  <c:v>4.474999999999927</c:v>
                </c:pt>
                <c:pt idx="896">
                  <c:v>4.47999999999993</c:v>
                </c:pt>
                <c:pt idx="897">
                  <c:v>4.484999999999927</c:v>
                </c:pt>
                <c:pt idx="898">
                  <c:v>4.48999999999993</c:v>
                </c:pt>
                <c:pt idx="899">
                  <c:v>4.494999999999926</c:v>
                </c:pt>
                <c:pt idx="900">
                  <c:v>4.499999999999928</c:v>
                </c:pt>
                <c:pt idx="901">
                  <c:v>4.504999999999926</c:v>
                </c:pt>
                <c:pt idx="902">
                  <c:v>4.509999999999926</c:v>
                </c:pt>
                <c:pt idx="903">
                  <c:v>4.514999999999926</c:v>
                </c:pt>
                <c:pt idx="904">
                  <c:v>4.519999999999926</c:v>
                </c:pt>
                <c:pt idx="905">
                  <c:v>4.524999999999926</c:v>
                </c:pt>
                <c:pt idx="906">
                  <c:v>4.529999999999926</c:v>
                </c:pt>
                <c:pt idx="907">
                  <c:v>4.534999999999926</c:v>
                </c:pt>
                <c:pt idx="908">
                  <c:v>4.539999999999928</c:v>
                </c:pt>
                <c:pt idx="909">
                  <c:v>4.544999999999925</c:v>
                </c:pt>
                <c:pt idx="910">
                  <c:v>4.549999999999926</c:v>
                </c:pt>
                <c:pt idx="911">
                  <c:v>4.554999999999925</c:v>
                </c:pt>
                <c:pt idx="912">
                  <c:v>4.559999999999925</c:v>
                </c:pt>
                <c:pt idx="913">
                  <c:v>4.564999999999925</c:v>
                </c:pt>
                <c:pt idx="914">
                  <c:v>4.569999999999925</c:v>
                </c:pt>
                <c:pt idx="915">
                  <c:v>4.574999999999925</c:v>
                </c:pt>
                <c:pt idx="916">
                  <c:v>4.57999999999993</c:v>
                </c:pt>
                <c:pt idx="917">
                  <c:v>4.584999999999925</c:v>
                </c:pt>
                <c:pt idx="918">
                  <c:v>4.589999999999927</c:v>
                </c:pt>
                <c:pt idx="919">
                  <c:v>4.594999999999924</c:v>
                </c:pt>
                <c:pt idx="920">
                  <c:v>4.599999999999925</c:v>
                </c:pt>
                <c:pt idx="921">
                  <c:v>4.604999999999924</c:v>
                </c:pt>
                <c:pt idx="922">
                  <c:v>4.609999999999924</c:v>
                </c:pt>
                <c:pt idx="923">
                  <c:v>4.614999999999914</c:v>
                </c:pt>
                <c:pt idx="924">
                  <c:v>4.619999999999924</c:v>
                </c:pt>
                <c:pt idx="925">
                  <c:v>4.624999999999913</c:v>
                </c:pt>
                <c:pt idx="926">
                  <c:v>4.629999999999923</c:v>
                </c:pt>
                <c:pt idx="927">
                  <c:v>4.634999999999922</c:v>
                </c:pt>
                <c:pt idx="928">
                  <c:v>4.639999999999923</c:v>
                </c:pt>
                <c:pt idx="929">
                  <c:v>4.64499999999992</c:v>
                </c:pt>
                <c:pt idx="930">
                  <c:v>4.649999999999923</c:v>
                </c:pt>
                <c:pt idx="931">
                  <c:v>4.654999999999913</c:v>
                </c:pt>
                <c:pt idx="932">
                  <c:v>4.659999999999923</c:v>
                </c:pt>
                <c:pt idx="933">
                  <c:v>4.664999999999911</c:v>
                </c:pt>
                <c:pt idx="934">
                  <c:v>4.669999999999923</c:v>
                </c:pt>
                <c:pt idx="935">
                  <c:v>4.674999999999922</c:v>
                </c:pt>
                <c:pt idx="936">
                  <c:v>4.679999999999922</c:v>
                </c:pt>
                <c:pt idx="937">
                  <c:v>4.68499999999992</c:v>
                </c:pt>
                <c:pt idx="938">
                  <c:v>4.689999999999922</c:v>
                </c:pt>
                <c:pt idx="939">
                  <c:v>4.694999999999911</c:v>
                </c:pt>
                <c:pt idx="940">
                  <c:v>4.699999999999922</c:v>
                </c:pt>
                <c:pt idx="941">
                  <c:v>4.704999999999922</c:v>
                </c:pt>
                <c:pt idx="942">
                  <c:v>4.709999999999922</c:v>
                </c:pt>
                <c:pt idx="943">
                  <c:v>4.714999999999922</c:v>
                </c:pt>
                <c:pt idx="944">
                  <c:v>4.719999999999922</c:v>
                </c:pt>
                <c:pt idx="945">
                  <c:v>4.724999999999921</c:v>
                </c:pt>
                <c:pt idx="946">
                  <c:v>4.729999999999921</c:v>
                </c:pt>
                <c:pt idx="947">
                  <c:v>4.734999999999921</c:v>
                </c:pt>
                <c:pt idx="948">
                  <c:v>4.739999999999921</c:v>
                </c:pt>
                <c:pt idx="949">
                  <c:v>4.744999999999921</c:v>
                </c:pt>
                <c:pt idx="950">
                  <c:v>4.749999999999921</c:v>
                </c:pt>
                <c:pt idx="951">
                  <c:v>4.754999999999921</c:v>
                </c:pt>
                <c:pt idx="952">
                  <c:v>4.759999999999921</c:v>
                </c:pt>
                <c:pt idx="953">
                  <c:v>4.764999999999921</c:v>
                </c:pt>
                <c:pt idx="954">
                  <c:v>4.769999999999921</c:v>
                </c:pt>
                <c:pt idx="955">
                  <c:v>4.77499999999992</c:v>
                </c:pt>
                <c:pt idx="956">
                  <c:v>4.77999999999992</c:v>
                </c:pt>
                <c:pt idx="957">
                  <c:v>4.78499999999992</c:v>
                </c:pt>
                <c:pt idx="958">
                  <c:v>4.78999999999992</c:v>
                </c:pt>
                <c:pt idx="959">
                  <c:v>4.79499999999992</c:v>
                </c:pt>
                <c:pt idx="960">
                  <c:v>4.79999999999992</c:v>
                </c:pt>
                <c:pt idx="961">
                  <c:v>4.804999999999914</c:v>
                </c:pt>
                <c:pt idx="962">
                  <c:v>4.80999999999992</c:v>
                </c:pt>
                <c:pt idx="963">
                  <c:v>4.81499999999991</c:v>
                </c:pt>
                <c:pt idx="964">
                  <c:v>4.819999999999919</c:v>
                </c:pt>
                <c:pt idx="965">
                  <c:v>4.824999999999908</c:v>
                </c:pt>
                <c:pt idx="966">
                  <c:v>4.829999999999917</c:v>
                </c:pt>
                <c:pt idx="967">
                  <c:v>4.834999999999916</c:v>
                </c:pt>
                <c:pt idx="968">
                  <c:v>4.839999999999919</c:v>
                </c:pt>
                <c:pt idx="969">
                  <c:v>4.844999999999914</c:v>
                </c:pt>
                <c:pt idx="970">
                  <c:v>4.849999999999919</c:v>
                </c:pt>
                <c:pt idx="971">
                  <c:v>4.854999999999909</c:v>
                </c:pt>
                <c:pt idx="972">
                  <c:v>4.859999999999919</c:v>
                </c:pt>
                <c:pt idx="973">
                  <c:v>4.864999999999908</c:v>
                </c:pt>
                <c:pt idx="974">
                  <c:v>4.869999999999917</c:v>
                </c:pt>
                <c:pt idx="975">
                  <c:v>4.874999999999916</c:v>
                </c:pt>
                <c:pt idx="976">
                  <c:v>4.879999999999918</c:v>
                </c:pt>
                <c:pt idx="977">
                  <c:v>4.884999999999914</c:v>
                </c:pt>
                <c:pt idx="978">
                  <c:v>4.889999999999918</c:v>
                </c:pt>
                <c:pt idx="979">
                  <c:v>4.894999999999908</c:v>
                </c:pt>
                <c:pt idx="980">
                  <c:v>4.899999999999918</c:v>
                </c:pt>
                <c:pt idx="981">
                  <c:v>4.904999999999918</c:v>
                </c:pt>
                <c:pt idx="982">
                  <c:v>4.909999999999918</c:v>
                </c:pt>
                <c:pt idx="983">
                  <c:v>4.914999999999917</c:v>
                </c:pt>
                <c:pt idx="984">
                  <c:v>4.919999999999917</c:v>
                </c:pt>
                <c:pt idx="985">
                  <c:v>4.924999999999915</c:v>
                </c:pt>
                <c:pt idx="986">
                  <c:v>4.929999999999917</c:v>
                </c:pt>
                <c:pt idx="987">
                  <c:v>4.934999999999917</c:v>
                </c:pt>
                <c:pt idx="988">
                  <c:v>4.939999999999917</c:v>
                </c:pt>
                <c:pt idx="989">
                  <c:v>4.944999999999917</c:v>
                </c:pt>
                <c:pt idx="990">
                  <c:v>4.949999999999917</c:v>
                </c:pt>
                <c:pt idx="991">
                  <c:v>4.954999999999917</c:v>
                </c:pt>
                <c:pt idx="992">
                  <c:v>4.959999999999917</c:v>
                </c:pt>
                <c:pt idx="993">
                  <c:v>4.964999999999915</c:v>
                </c:pt>
                <c:pt idx="994">
                  <c:v>4.969999999999916</c:v>
                </c:pt>
                <c:pt idx="995">
                  <c:v>4.974999999999916</c:v>
                </c:pt>
                <c:pt idx="996">
                  <c:v>4.979999999999916</c:v>
                </c:pt>
                <c:pt idx="997">
                  <c:v>4.984999999999916</c:v>
                </c:pt>
                <c:pt idx="998">
                  <c:v>4.989999999999916</c:v>
                </c:pt>
                <c:pt idx="999">
                  <c:v>4.994999999999916</c:v>
                </c:pt>
                <c:pt idx="1000">
                  <c:v>4.999999999999916</c:v>
                </c:pt>
                <c:pt idx="1001">
                  <c:v>5.004999999999916</c:v>
                </c:pt>
                <c:pt idx="1002">
                  <c:v>5.009999999999915</c:v>
                </c:pt>
                <c:pt idx="1003">
                  <c:v>5.014999999999914</c:v>
                </c:pt>
                <c:pt idx="1004">
                  <c:v>5.019999999999915</c:v>
                </c:pt>
                <c:pt idx="1005">
                  <c:v>5.024999999999905</c:v>
                </c:pt>
                <c:pt idx="1006">
                  <c:v>5.029999999999915</c:v>
                </c:pt>
                <c:pt idx="1007">
                  <c:v>5.034999999999915</c:v>
                </c:pt>
                <c:pt idx="1008">
                  <c:v>5.039999999999915</c:v>
                </c:pt>
                <c:pt idx="1009">
                  <c:v>5.044999999999915</c:v>
                </c:pt>
                <c:pt idx="1010">
                  <c:v>5.049999999999915</c:v>
                </c:pt>
                <c:pt idx="1011">
                  <c:v>5.054999999999914</c:v>
                </c:pt>
                <c:pt idx="1012">
                  <c:v>5.059999999999914</c:v>
                </c:pt>
                <c:pt idx="1013">
                  <c:v>5.064999999999904</c:v>
                </c:pt>
                <c:pt idx="1014">
                  <c:v>5.069999999999914</c:v>
                </c:pt>
                <c:pt idx="1015">
                  <c:v>5.074999999999914</c:v>
                </c:pt>
                <c:pt idx="1016">
                  <c:v>5.079999999999914</c:v>
                </c:pt>
                <c:pt idx="1017">
                  <c:v>5.084999999999908</c:v>
                </c:pt>
                <c:pt idx="1018">
                  <c:v>5.089999999999914</c:v>
                </c:pt>
                <c:pt idx="1019">
                  <c:v>5.094999999999906</c:v>
                </c:pt>
                <c:pt idx="1020">
                  <c:v>5.099999999999913</c:v>
                </c:pt>
                <c:pt idx="1021">
                  <c:v>5.104999999999904</c:v>
                </c:pt>
                <c:pt idx="1022">
                  <c:v>5.109999999999911</c:v>
                </c:pt>
                <c:pt idx="1023">
                  <c:v>5.114999999999902</c:v>
                </c:pt>
                <c:pt idx="1024">
                  <c:v>5.11999999999991</c:v>
                </c:pt>
                <c:pt idx="1025">
                  <c:v>5.1249999999999</c:v>
                </c:pt>
                <c:pt idx="1026">
                  <c:v>5.129999999999908</c:v>
                </c:pt>
                <c:pt idx="1027">
                  <c:v>5.134999999999907</c:v>
                </c:pt>
                <c:pt idx="1028">
                  <c:v>5.139999999999913</c:v>
                </c:pt>
                <c:pt idx="1029">
                  <c:v>5.144999999999905</c:v>
                </c:pt>
                <c:pt idx="1030">
                  <c:v>5.149999999999912</c:v>
                </c:pt>
                <c:pt idx="1031">
                  <c:v>5.154999999999902</c:v>
                </c:pt>
                <c:pt idx="1032">
                  <c:v>5.15999999999991</c:v>
                </c:pt>
                <c:pt idx="1033">
                  <c:v>5.1649999999999</c:v>
                </c:pt>
                <c:pt idx="1034">
                  <c:v>5.169999999999908</c:v>
                </c:pt>
                <c:pt idx="1035">
                  <c:v>5.174999999999907</c:v>
                </c:pt>
                <c:pt idx="1036">
                  <c:v>5.179999999999912</c:v>
                </c:pt>
                <c:pt idx="1037">
                  <c:v>5.184999999999905</c:v>
                </c:pt>
                <c:pt idx="1038">
                  <c:v>5.189999999999912</c:v>
                </c:pt>
                <c:pt idx="1039">
                  <c:v>5.194999999999902</c:v>
                </c:pt>
                <c:pt idx="1040">
                  <c:v>5.19999999999991</c:v>
                </c:pt>
                <c:pt idx="1041">
                  <c:v>5.204999999999909</c:v>
                </c:pt>
                <c:pt idx="1042">
                  <c:v>5.209999999999911</c:v>
                </c:pt>
                <c:pt idx="1043">
                  <c:v>5.214999999999907</c:v>
                </c:pt>
                <c:pt idx="1044">
                  <c:v>5.219999999999911</c:v>
                </c:pt>
                <c:pt idx="1045">
                  <c:v>5.224999999999905</c:v>
                </c:pt>
                <c:pt idx="1046">
                  <c:v>5.229999999999911</c:v>
                </c:pt>
                <c:pt idx="1047">
                  <c:v>5.234999999999911</c:v>
                </c:pt>
                <c:pt idx="1048">
                  <c:v>5.239999999999911</c:v>
                </c:pt>
                <c:pt idx="1049">
                  <c:v>5.244999999999909</c:v>
                </c:pt>
                <c:pt idx="1050">
                  <c:v>5.24999999999991</c:v>
                </c:pt>
                <c:pt idx="1051">
                  <c:v>5.254999999999908</c:v>
                </c:pt>
                <c:pt idx="1052">
                  <c:v>5.25999999999991</c:v>
                </c:pt>
                <c:pt idx="1053">
                  <c:v>5.264999999999906</c:v>
                </c:pt>
                <c:pt idx="1054">
                  <c:v>5.26999999999991</c:v>
                </c:pt>
                <c:pt idx="1055">
                  <c:v>5.27499999999991</c:v>
                </c:pt>
                <c:pt idx="1056">
                  <c:v>5.27999999999991</c:v>
                </c:pt>
                <c:pt idx="1057">
                  <c:v>5.28499999999991</c:v>
                </c:pt>
                <c:pt idx="1058">
                  <c:v>5.28999999999991</c:v>
                </c:pt>
                <c:pt idx="1059">
                  <c:v>5.294999999999908</c:v>
                </c:pt>
                <c:pt idx="1060">
                  <c:v>5.29999999999991</c:v>
                </c:pt>
                <c:pt idx="1061">
                  <c:v>5.304999999999906</c:v>
                </c:pt>
                <c:pt idx="1062">
                  <c:v>5.309999999999909</c:v>
                </c:pt>
                <c:pt idx="1063">
                  <c:v>5.314999999999904</c:v>
                </c:pt>
                <c:pt idx="1064">
                  <c:v>5.319999999999909</c:v>
                </c:pt>
                <c:pt idx="1065">
                  <c:v>5.324999999999899</c:v>
                </c:pt>
                <c:pt idx="1066">
                  <c:v>5.329999999999909</c:v>
                </c:pt>
                <c:pt idx="1067">
                  <c:v>5.334999999999908</c:v>
                </c:pt>
                <c:pt idx="1068">
                  <c:v>5.339999999999908</c:v>
                </c:pt>
                <c:pt idx="1069">
                  <c:v>5.344999999999906</c:v>
                </c:pt>
                <c:pt idx="1070">
                  <c:v>5.349999999999908</c:v>
                </c:pt>
                <c:pt idx="1071">
                  <c:v>5.354999999999904</c:v>
                </c:pt>
                <c:pt idx="1072">
                  <c:v>5.359999999999908</c:v>
                </c:pt>
                <c:pt idx="1073">
                  <c:v>5.364999999999898</c:v>
                </c:pt>
                <c:pt idx="1074">
                  <c:v>5.369999999999908</c:v>
                </c:pt>
                <c:pt idx="1075">
                  <c:v>5.374999999999908</c:v>
                </c:pt>
                <c:pt idx="1076">
                  <c:v>5.379999999999908</c:v>
                </c:pt>
                <c:pt idx="1077">
                  <c:v>5.384999999999906</c:v>
                </c:pt>
                <c:pt idx="1078">
                  <c:v>5.389999999999907</c:v>
                </c:pt>
                <c:pt idx="1079">
                  <c:v>5.394999999999904</c:v>
                </c:pt>
                <c:pt idx="1080">
                  <c:v>5.399999999999907</c:v>
                </c:pt>
                <c:pt idx="1081">
                  <c:v>5.404999999999907</c:v>
                </c:pt>
                <c:pt idx="1082">
                  <c:v>5.409999999999907</c:v>
                </c:pt>
                <c:pt idx="1083">
                  <c:v>5.414999999999907</c:v>
                </c:pt>
                <c:pt idx="1084">
                  <c:v>5.419999999999907</c:v>
                </c:pt>
                <c:pt idx="1085">
                  <c:v>5.424999999999907</c:v>
                </c:pt>
                <c:pt idx="1086">
                  <c:v>5.429999999999907</c:v>
                </c:pt>
                <c:pt idx="1087">
                  <c:v>5.434999999999906</c:v>
                </c:pt>
                <c:pt idx="1088">
                  <c:v>5.439999999999907</c:v>
                </c:pt>
                <c:pt idx="1089">
                  <c:v>5.444999999999906</c:v>
                </c:pt>
                <c:pt idx="1090">
                  <c:v>5.449999999999906</c:v>
                </c:pt>
                <c:pt idx="1091">
                  <c:v>5.454999999999906</c:v>
                </c:pt>
                <c:pt idx="1092">
                  <c:v>5.459999999999906</c:v>
                </c:pt>
                <c:pt idx="1093">
                  <c:v>5.464999999999906</c:v>
                </c:pt>
                <c:pt idx="1094">
                  <c:v>5.469999999999906</c:v>
                </c:pt>
                <c:pt idx="1095">
                  <c:v>5.474999999999906</c:v>
                </c:pt>
                <c:pt idx="1096">
                  <c:v>5.479999999999908</c:v>
                </c:pt>
                <c:pt idx="1097">
                  <c:v>5.484999999999905</c:v>
                </c:pt>
                <c:pt idx="1098">
                  <c:v>5.489999999999906</c:v>
                </c:pt>
                <c:pt idx="1099">
                  <c:v>5.494999999999905</c:v>
                </c:pt>
                <c:pt idx="1100">
                  <c:v>5.499999999999905</c:v>
                </c:pt>
                <c:pt idx="1101">
                  <c:v>5.504999999999905</c:v>
                </c:pt>
                <c:pt idx="1102">
                  <c:v>5.509999999999905</c:v>
                </c:pt>
                <c:pt idx="1103">
                  <c:v>5.514999999999905</c:v>
                </c:pt>
                <c:pt idx="1104">
                  <c:v>5.519999999999905</c:v>
                </c:pt>
                <c:pt idx="1105">
                  <c:v>5.524999999999904</c:v>
                </c:pt>
                <c:pt idx="1106">
                  <c:v>5.529999999999904</c:v>
                </c:pt>
                <c:pt idx="1107">
                  <c:v>5.534999999999904</c:v>
                </c:pt>
                <c:pt idx="1108">
                  <c:v>5.539999999999904</c:v>
                </c:pt>
                <c:pt idx="1109">
                  <c:v>5.544999999999904</c:v>
                </c:pt>
                <c:pt idx="1110">
                  <c:v>5.549999999999904</c:v>
                </c:pt>
                <c:pt idx="1111">
                  <c:v>5.554999999999898</c:v>
                </c:pt>
                <c:pt idx="1112">
                  <c:v>5.559999999999904</c:v>
                </c:pt>
                <c:pt idx="1113">
                  <c:v>5.564999999999896</c:v>
                </c:pt>
                <c:pt idx="1114">
                  <c:v>5.569999999999903</c:v>
                </c:pt>
                <c:pt idx="1115">
                  <c:v>5.574999999999902</c:v>
                </c:pt>
                <c:pt idx="1116">
                  <c:v>5.579999999999903</c:v>
                </c:pt>
                <c:pt idx="1117">
                  <c:v>5.5849999999999</c:v>
                </c:pt>
                <c:pt idx="1118">
                  <c:v>5.589999999999903</c:v>
                </c:pt>
                <c:pt idx="1119">
                  <c:v>5.594999999999898</c:v>
                </c:pt>
                <c:pt idx="1120">
                  <c:v>5.599999999999903</c:v>
                </c:pt>
                <c:pt idx="1121">
                  <c:v>5.604999999999896</c:v>
                </c:pt>
                <c:pt idx="1122">
                  <c:v>5.609999999999903</c:v>
                </c:pt>
                <c:pt idx="1123">
                  <c:v>5.614999999999894</c:v>
                </c:pt>
                <c:pt idx="1124">
                  <c:v>5.619999999999901</c:v>
                </c:pt>
                <c:pt idx="1125">
                  <c:v>5.624999999999891</c:v>
                </c:pt>
                <c:pt idx="1126">
                  <c:v>5.629999999999899</c:v>
                </c:pt>
                <c:pt idx="1127">
                  <c:v>5.634999999999898</c:v>
                </c:pt>
                <c:pt idx="1128">
                  <c:v>5.639999999999902</c:v>
                </c:pt>
                <c:pt idx="1129">
                  <c:v>5.644999999999896</c:v>
                </c:pt>
                <c:pt idx="1130">
                  <c:v>5.649999999999902</c:v>
                </c:pt>
                <c:pt idx="1131">
                  <c:v>5.654999999999894</c:v>
                </c:pt>
                <c:pt idx="1132">
                  <c:v>5.659999999999901</c:v>
                </c:pt>
                <c:pt idx="1133">
                  <c:v>5.664999999999891</c:v>
                </c:pt>
                <c:pt idx="1134">
                  <c:v>5.669999999999899</c:v>
                </c:pt>
                <c:pt idx="1135">
                  <c:v>5.674999999999898</c:v>
                </c:pt>
                <c:pt idx="1136">
                  <c:v>5.679999999999901</c:v>
                </c:pt>
                <c:pt idx="1137">
                  <c:v>5.684999999999896</c:v>
                </c:pt>
                <c:pt idx="1138">
                  <c:v>5.689999999999901</c:v>
                </c:pt>
                <c:pt idx="1139">
                  <c:v>5.694999999999894</c:v>
                </c:pt>
                <c:pt idx="1140">
                  <c:v>5.699999999999901</c:v>
                </c:pt>
                <c:pt idx="1141">
                  <c:v>5.704999999999901</c:v>
                </c:pt>
                <c:pt idx="1142">
                  <c:v>5.709999999999901</c:v>
                </c:pt>
                <c:pt idx="1143">
                  <c:v>5.714999999999899</c:v>
                </c:pt>
                <c:pt idx="1144">
                  <c:v>5.7199999999999</c:v>
                </c:pt>
                <c:pt idx="1145">
                  <c:v>5.724999999999897</c:v>
                </c:pt>
                <c:pt idx="1146">
                  <c:v>5.7299999999999</c:v>
                </c:pt>
                <c:pt idx="1147">
                  <c:v>5.7349999999999</c:v>
                </c:pt>
                <c:pt idx="1148">
                  <c:v>5.7399999999999</c:v>
                </c:pt>
                <c:pt idx="1149">
                  <c:v>5.7449999999999</c:v>
                </c:pt>
                <c:pt idx="1150">
                  <c:v>5.7499999999999</c:v>
                </c:pt>
                <c:pt idx="1151">
                  <c:v>5.754999999999899</c:v>
                </c:pt>
                <c:pt idx="1152">
                  <c:v>5.7599999999999</c:v>
                </c:pt>
                <c:pt idx="1153">
                  <c:v>5.764999999999897</c:v>
                </c:pt>
                <c:pt idx="1154">
                  <c:v>5.7699999999999</c:v>
                </c:pt>
                <c:pt idx="1155">
                  <c:v>5.7749999999999</c:v>
                </c:pt>
                <c:pt idx="1156">
                  <c:v>5.7799999999999</c:v>
                </c:pt>
                <c:pt idx="1157">
                  <c:v>5.784999999999899</c:v>
                </c:pt>
                <c:pt idx="1158">
                  <c:v>5.7899999999999</c:v>
                </c:pt>
                <c:pt idx="1159">
                  <c:v>5.794999999999899</c:v>
                </c:pt>
                <c:pt idx="1160">
                  <c:v>5.7999999999999</c:v>
                </c:pt>
                <c:pt idx="1161">
                  <c:v>5.804999999999898</c:v>
                </c:pt>
                <c:pt idx="1162">
                  <c:v>5.809999999999898</c:v>
                </c:pt>
                <c:pt idx="1163">
                  <c:v>5.814999999999896</c:v>
                </c:pt>
                <c:pt idx="1164">
                  <c:v>5.819999999999898</c:v>
                </c:pt>
                <c:pt idx="1165">
                  <c:v>5.824999999999894</c:v>
                </c:pt>
                <c:pt idx="1166">
                  <c:v>5.829999999999898</c:v>
                </c:pt>
                <c:pt idx="1167">
                  <c:v>5.834999999999898</c:v>
                </c:pt>
                <c:pt idx="1168">
                  <c:v>5.839999999999898</c:v>
                </c:pt>
                <c:pt idx="1169">
                  <c:v>5.844999999999898</c:v>
                </c:pt>
                <c:pt idx="1170">
                  <c:v>5.849999999999898</c:v>
                </c:pt>
                <c:pt idx="1171">
                  <c:v>5.854999999999896</c:v>
                </c:pt>
                <c:pt idx="1172">
                  <c:v>5.859999999999897</c:v>
                </c:pt>
                <c:pt idx="1173">
                  <c:v>5.864999999999894</c:v>
                </c:pt>
                <c:pt idx="1174">
                  <c:v>5.869999999999897</c:v>
                </c:pt>
                <c:pt idx="1175">
                  <c:v>5.874999999999897</c:v>
                </c:pt>
                <c:pt idx="1176">
                  <c:v>5.879999999999897</c:v>
                </c:pt>
                <c:pt idx="1177">
                  <c:v>5.884999999999897</c:v>
                </c:pt>
                <c:pt idx="1178">
                  <c:v>5.889999999999897</c:v>
                </c:pt>
                <c:pt idx="1179">
                  <c:v>5.894999999999896</c:v>
                </c:pt>
                <c:pt idx="1180">
                  <c:v>5.899999999999896</c:v>
                </c:pt>
                <c:pt idx="1181">
                  <c:v>5.904999999999896</c:v>
                </c:pt>
                <c:pt idx="1182">
                  <c:v>5.909999999999897</c:v>
                </c:pt>
                <c:pt idx="1183">
                  <c:v>5.914999999999896</c:v>
                </c:pt>
                <c:pt idx="1184">
                  <c:v>5.919999999999896</c:v>
                </c:pt>
                <c:pt idx="1185">
                  <c:v>5.924999999999896</c:v>
                </c:pt>
                <c:pt idx="1186">
                  <c:v>5.929999999999896</c:v>
                </c:pt>
                <c:pt idx="1187">
                  <c:v>5.934999999999896</c:v>
                </c:pt>
                <c:pt idx="1188">
                  <c:v>5.9399999999999</c:v>
                </c:pt>
                <c:pt idx="1189">
                  <c:v>5.944999999999896</c:v>
                </c:pt>
                <c:pt idx="1190">
                  <c:v>5.949999999999898</c:v>
                </c:pt>
                <c:pt idx="1191">
                  <c:v>5.954999999999895</c:v>
                </c:pt>
                <c:pt idx="1192">
                  <c:v>5.959999999999896</c:v>
                </c:pt>
                <c:pt idx="1193">
                  <c:v>5.964999999999895</c:v>
                </c:pt>
                <c:pt idx="1194">
                  <c:v>5.969999999999895</c:v>
                </c:pt>
                <c:pt idx="1195">
                  <c:v>5.974999999999895</c:v>
                </c:pt>
                <c:pt idx="1196">
                  <c:v>5.9799999999999</c:v>
                </c:pt>
                <c:pt idx="1197">
                  <c:v>5.984999999999895</c:v>
                </c:pt>
                <c:pt idx="1198">
                  <c:v>5.989999999999898</c:v>
                </c:pt>
                <c:pt idx="1199">
                  <c:v>5.994999999999894</c:v>
                </c:pt>
                <c:pt idx="1200">
                  <c:v>5.999999999999896</c:v>
                </c:pt>
                <c:pt idx="1201">
                  <c:v>6.004999999999894</c:v>
                </c:pt>
                <c:pt idx="1202">
                  <c:v>6.009999999999894</c:v>
                </c:pt>
                <c:pt idx="1203">
                  <c:v>6.014999999999894</c:v>
                </c:pt>
                <c:pt idx="1204">
                  <c:v>6.019999999999894</c:v>
                </c:pt>
                <c:pt idx="1205">
                  <c:v>6.024999999999888</c:v>
                </c:pt>
                <c:pt idx="1206">
                  <c:v>6.029999999999894</c:v>
                </c:pt>
                <c:pt idx="1207">
                  <c:v>6.034999999999894</c:v>
                </c:pt>
                <c:pt idx="1208">
                  <c:v>6.039999999999896</c:v>
                </c:pt>
                <c:pt idx="1209">
                  <c:v>6.044999999999892</c:v>
                </c:pt>
                <c:pt idx="1210">
                  <c:v>6.049999999999893</c:v>
                </c:pt>
                <c:pt idx="1211">
                  <c:v>6.05499999999989</c:v>
                </c:pt>
                <c:pt idx="1212">
                  <c:v>6.059999999999893</c:v>
                </c:pt>
                <c:pt idx="1213">
                  <c:v>6.064999999999888</c:v>
                </c:pt>
                <c:pt idx="1214">
                  <c:v>6.069999999999893</c:v>
                </c:pt>
                <c:pt idx="1215">
                  <c:v>6.074999999999893</c:v>
                </c:pt>
                <c:pt idx="1216">
                  <c:v>6.079999999999893</c:v>
                </c:pt>
                <c:pt idx="1217">
                  <c:v>6.084999999999892</c:v>
                </c:pt>
                <c:pt idx="1218">
                  <c:v>6.089999999999892</c:v>
                </c:pt>
                <c:pt idx="1219">
                  <c:v>6.09499999999989</c:v>
                </c:pt>
                <c:pt idx="1220">
                  <c:v>6.099999999999892</c:v>
                </c:pt>
                <c:pt idx="1221">
                  <c:v>6.104999999999889</c:v>
                </c:pt>
                <c:pt idx="1222">
                  <c:v>6.109999999999892</c:v>
                </c:pt>
                <c:pt idx="1223">
                  <c:v>6.114999999999887</c:v>
                </c:pt>
                <c:pt idx="1224">
                  <c:v>6.119999999999892</c:v>
                </c:pt>
                <c:pt idx="1225">
                  <c:v>6.124999999999885</c:v>
                </c:pt>
                <c:pt idx="1226">
                  <c:v>6.129999999999892</c:v>
                </c:pt>
                <c:pt idx="1227">
                  <c:v>6.134999999999891</c:v>
                </c:pt>
                <c:pt idx="1228">
                  <c:v>6.139999999999891</c:v>
                </c:pt>
                <c:pt idx="1229">
                  <c:v>6.144999999999889</c:v>
                </c:pt>
                <c:pt idx="1230">
                  <c:v>6.149999999999891</c:v>
                </c:pt>
                <c:pt idx="1231">
                  <c:v>6.154999999999887</c:v>
                </c:pt>
                <c:pt idx="1232">
                  <c:v>6.159999999999891</c:v>
                </c:pt>
                <c:pt idx="1233">
                  <c:v>6.164999999999885</c:v>
                </c:pt>
                <c:pt idx="1234">
                  <c:v>6.169999999999891</c:v>
                </c:pt>
                <c:pt idx="1235">
                  <c:v>6.174999999999891</c:v>
                </c:pt>
                <c:pt idx="1236">
                  <c:v>6.179999999999891</c:v>
                </c:pt>
                <c:pt idx="1237">
                  <c:v>6.184999999999889</c:v>
                </c:pt>
                <c:pt idx="1238">
                  <c:v>6.18999999999989</c:v>
                </c:pt>
                <c:pt idx="1239">
                  <c:v>6.194999999999887</c:v>
                </c:pt>
                <c:pt idx="1240">
                  <c:v>6.19999999999989</c:v>
                </c:pt>
                <c:pt idx="1241">
                  <c:v>6.20499999999989</c:v>
                </c:pt>
                <c:pt idx="1242">
                  <c:v>6.20999999999989</c:v>
                </c:pt>
                <c:pt idx="1243">
                  <c:v>6.21499999999989</c:v>
                </c:pt>
                <c:pt idx="1244">
                  <c:v>6.21999999999989</c:v>
                </c:pt>
                <c:pt idx="1245">
                  <c:v>6.224999999999889</c:v>
                </c:pt>
                <c:pt idx="1246">
                  <c:v>6.22999999999989</c:v>
                </c:pt>
                <c:pt idx="1247">
                  <c:v>6.23499999999989</c:v>
                </c:pt>
                <c:pt idx="1248">
                  <c:v>6.23999999999989</c:v>
                </c:pt>
                <c:pt idx="1249">
                  <c:v>6.24499999999989</c:v>
                </c:pt>
                <c:pt idx="1250">
                  <c:v>6.24999999999989</c:v>
                </c:pt>
                <c:pt idx="1251">
                  <c:v>6.254999999999889</c:v>
                </c:pt>
                <c:pt idx="1252">
                  <c:v>6.25999999999989</c:v>
                </c:pt>
                <c:pt idx="1253">
                  <c:v>6.264999999999889</c:v>
                </c:pt>
                <c:pt idx="1254">
                  <c:v>6.26999999999989</c:v>
                </c:pt>
                <c:pt idx="1255">
                  <c:v>6.274999999999888</c:v>
                </c:pt>
                <c:pt idx="1256">
                  <c:v>6.27999999999989</c:v>
                </c:pt>
                <c:pt idx="1257">
                  <c:v>6.284999999999888</c:v>
                </c:pt>
                <c:pt idx="1258">
                  <c:v>6.289999999999888</c:v>
                </c:pt>
                <c:pt idx="1259">
                  <c:v>6.294999999999888</c:v>
                </c:pt>
                <c:pt idx="1260">
                  <c:v>6.299999999999888</c:v>
                </c:pt>
                <c:pt idx="1261">
                  <c:v>6.304999999999888</c:v>
                </c:pt>
                <c:pt idx="1262">
                  <c:v>6.309999999999888</c:v>
                </c:pt>
                <c:pt idx="1263">
                  <c:v>6.314999999999888</c:v>
                </c:pt>
                <c:pt idx="1264">
                  <c:v>6.319999999999888</c:v>
                </c:pt>
                <c:pt idx="1265">
                  <c:v>6.324999999999886</c:v>
                </c:pt>
                <c:pt idx="1266">
                  <c:v>6.329999999999887</c:v>
                </c:pt>
                <c:pt idx="1267">
                  <c:v>6.334999999999887</c:v>
                </c:pt>
                <c:pt idx="1268">
                  <c:v>6.339999999999887</c:v>
                </c:pt>
                <c:pt idx="1269">
                  <c:v>6.344999999999887</c:v>
                </c:pt>
                <c:pt idx="1270">
                  <c:v>6.349999999999887</c:v>
                </c:pt>
                <c:pt idx="1271">
                  <c:v>6.354999999999887</c:v>
                </c:pt>
                <c:pt idx="1272">
                  <c:v>6.359999999999887</c:v>
                </c:pt>
                <c:pt idx="1273">
                  <c:v>6.364999999999886</c:v>
                </c:pt>
                <c:pt idx="1274">
                  <c:v>6.369999999999886</c:v>
                </c:pt>
                <c:pt idx="1275">
                  <c:v>6.374999999999886</c:v>
                </c:pt>
                <c:pt idx="1276">
                  <c:v>6.379999999999887</c:v>
                </c:pt>
                <c:pt idx="1277">
                  <c:v>6.384999999999886</c:v>
                </c:pt>
                <c:pt idx="1278">
                  <c:v>6.389999999999886</c:v>
                </c:pt>
                <c:pt idx="1279">
                  <c:v>6.394999999999886</c:v>
                </c:pt>
                <c:pt idx="1280">
                  <c:v>6.399999999999886</c:v>
                </c:pt>
                <c:pt idx="1281">
                  <c:v>6.404999999999886</c:v>
                </c:pt>
                <c:pt idx="1282">
                  <c:v>6.40999999999989</c:v>
                </c:pt>
                <c:pt idx="1283">
                  <c:v>6.414999999999886</c:v>
                </c:pt>
                <c:pt idx="1284">
                  <c:v>6.419999999999887</c:v>
                </c:pt>
                <c:pt idx="1285">
                  <c:v>6.424999999999885</c:v>
                </c:pt>
                <c:pt idx="1286">
                  <c:v>6.429999999999885</c:v>
                </c:pt>
                <c:pt idx="1287">
                  <c:v>6.434999999999885</c:v>
                </c:pt>
                <c:pt idx="1288">
                  <c:v>6.43999999999989</c:v>
                </c:pt>
                <c:pt idx="1289">
                  <c:v>6.444999999999885</c:v>
                </c:pt>
                <c:pt idx="1290">
                  <c:v>6.44999999999989</c:v>
                </c:pt>
                <c:pt idx="1291">
                  <c:v>6.454999999999885</c:v>
                </c:pt>
                <c:pt idx="1292">
                  <c:v>6.459999999999888</c:v>
                </c:pt>
                <c:pt idx="1293">
                  <c:v>6.464999999999884</c:v>
                </c:pt>
                <c:pt idx="1294">
                  <c:v>6.469999999999886</c:v>
                </c:pt>
                <c:pt idx="1295">
                  <c:v>6.474999999999885</c:v>
                </c:pt>
                <c:pt idx="1296">
                  <c:v>6.47999999999989</c:v>
                </c:pt>
                <c:pt idx="1297">
                  <c:v>6.484999999999884</c:v>
                </c:pt>
                <c:pt idx="1298">
                  <c:v>6.48999999999989</c:v>
                </c:pt>
                <c:pt idx="1299">
                  <c:v>6.494999999999884</c:v>
                </c:pt>
                <c:pt idx="1300">
                  <c:v>6.499999999999888</c:v>
                </c:pt>
                <c:pt idx="1301">
                  <c:v>6.504999999999884</c:v>
                </c:pt>
                <c:pt idx="1302">
                  <c:v>6.509999999999883</c:v>
                </c:pt>
                <c:pt idx="1303">
                  <c:v>6.514999999999882</c:v>
                </c:pt>
                <c:pt idx="1304">
                  <c:v>6.519999999999883</c:v>
                </c:pt>
                <c:pt idx="1305">
                  <c:v>6.52499999999988</c:v>
                </c:pt>
                <c:pt idx="1306">
                  <c:v>6.529999999999883</c:v>
                </c:pt>
                <c:pt idx="1307">
                  <c:v>6.534999999999883</c:v>
                </c:pt>
                <c:pt idx="1308">
                  <c:v>6.539999999999883</c:v>
                </c:pt>
                <c:pt idx="1309">
                  <c:v>6.544999999999883</c:v>
                </c:pt>
                <c:pt idx="1310">
                  <c:v>6.549999999999883</c:v>
                </c:pt>
                <c:pt idx="1311">
                  <c:v>6.554999999999882</c:v>
                </c:pt>
                <c:pt idx="1312">
                  <c:v>6.559999999999882</c:v>
                </c:pt>
                <c:pt idx="1313">
                  <c:v>6.56499999999988</c:v>
                </c:pt>
                <c:pt idx="1314">
                  <c:v>6.569999999999882</c:v>
                </c:pt>
                <c:pt idx="1315">
                  <c:v>6.574999999999882</c:v>
                </c:pt>
                <c:pt idx="1316">
                  <c:v>6.579999999999882</c:v>
                </c:pt>
                <c:pt idx="1317">
                  <c:v>6.584999999999882</c:v>
                </c:pt>
                <c:pt idx="1318">
                  <c:v>6.589999999999882</c:v>
                </c:pt>
                <c:pt idx="1319">
                  <c:v>6.594999999999882</c:v>
                </c:pt>
                <c:pt idx="1320">
                  <c:v>6.599999999999882</c:v>
                </c:pt>
                <c:pt idx="1321">
                  <c:v>6.60499999999988</c:v>
                </c:pt>
                <c:pt idx="1322">
                  <c:v>6.609999999999881</c:v>
                </c:pt>
                <c:pt idx="1323">
                  <c:v>6.614999999999878</c:v>
                </c:pt>
                <c:pt idx="1324">
                  <c:v>6.619999999999881</c:v>
                </c:pt>
                <c:pt idx="1325">
                  <c:v>6.624999999999876</c:v>
                </c:pt>
                <c:pt idx="1326">
                  <c:v>6.629999999999881</c:v>
                </c:pt>
                <c:pt idx="1327">
                  <c:v>6.634999999999881</c:v>
                </c:pt>
                <c:pt idx="1328">
                  <c:v>6.639999999999881</c:v>
                </c:pt>
                <c:pt idx="1329">
                  <c:v>6.64499999999988</c:v>
                </c:pt>
                <c:pt idx="1330">
                  <c:v>6.649999999999881</c:v>
                </c:pt>
                <c:pt idx="1331">
                  <c:v>6.654999999999878</c:v>
                </c:pt>
                <c:pt idx="1332">
                  <c:v>6.65999999999988</c:v>
                </c:pt>
                <c:pt idx="1333">
                  <c:v>6.664999999999876</c:v>
                </c:pt>
                <c:pt idx="1334">
                  <c:v>6.66999999999988</c:v>
                </c:pt>
                <c:pt idx="1335">
                  <c:v>6.67499999999988</c:v>
                </c:pt>
                <c:pt idx="1336">
                  <c:v>6.67999999999988</c:v>
                </c:pt>
                <c:pt idx="1337">
                  <c:v>6.68499999999988</c:v>
                </c:pt>
                <c:pt idx="1338">
                  <c:v>6.68999999999988</c:v>
                </c:pt>
                <c:pt idx="1339">
                  <c:v>6.694999999999878</c:v>
                </c:pt>
                <c:pt idx="1340">
                  <c:v>6.69999999999988</c:v>
                </c:pt>
                <c:pt idx="1341">
                  <c:v>6.70499999999988</c:v>
                </c:pt>
                <c:pt idx="1342">
                  <c:v>6.70999999999988</c:v>
                </c:pt>
                <c:pt idx="1343">
                  <c:v>6.714999999999879</c:v>
                </c:pt>
                <c:pt idx="1344">
                  <c:v>6.71999999999988</c:v>
                </c:pt>
                <c:pt idx="1345">
                  <c:v>6.724999999999879</c:v>
                </c:pt>
                <c:pt idx="1346">
                  <c:v>6.72999999999988</c:v>
                </c:pt>
                <c:pt idx="1347">
                  <c:v>6.73499999999988</c:v>
                </c:pt>
                <c:pt idx="1348">
                  <c:v>6.73999999999988</c:v>
                </c:pt>
                <c:pt idx="1349">
                  <c:v>6.744999999999878</c:v>
                </c:pt>
                <c:pt idx="1350">
                  <c:v>6.74999999999988</c:v>
                </c:pt>
                <c:pt idx="1351">
                  <c:v>6.754999999999878</c:v>
                </c:pt>
                <c:pt idx="1352">
                  <c:v>6.759999999999878</c:v>
                </c:pt>
                <c:pt idx="1353">
                  <c:v>6.764999999999878</c:v>
                </c:pt>
                <c:pt idx="1354">
                  <c:v>6.769999999999878</c:v>
                </c:pt>
                <c:pt idx="1355">
                  <c:v>6.774999999999878</c:v>
                </c:pt>
                <c:pt idx="1356">
                  <c:v>6.77999999999988</c:v>
                </c:pt>
                <c:pt idx="1357">
                  <c:v>6.784999999999878</c:v>
                </c:pt>
                <c:pt idx="1358">
                  <c:v>6.78999999999988</c:v>
                </c:pt>
                <c:pt idx="1359">
                  <c:v>6.794999999999877</c:v>
                </c:pt>
                <c:pt idx="1360">
                  <c:v>6.799999999999878</c:v>
                </c:pt>
                <c:pt idx="1361">
                  <c:v>6.804999999999877</c:v>
                </c:pt>
                <c:pt idx="1362">
                  <c:v>6.809999999999877</c:v>
                </c:pt>
                <c:pt idx="1363">
                  <c:v>6.814999999999877</c:v>
                </c:pt>
                <c:pt idx="1364">
                  <c:v>6.819999999999877</c:v>
                </c:pt>
                <c:pt idx="1365">
                  <c:v>6.824999999999877</c:v>
                </c:pt>
                <c:pt idx="1366">
                  <c:v>6.829999999999877</c:v>
                </c:pt>
                <c:pt idx="1367">
                  <c:v>6.834999999999877</c:v>
                </c:pt>
                <c:pt idx="1368">
                  <c:v>6.83999999999988</c:v>
                </c:pt>
                <c:pt idx="1369">
                  <c:v>6.844999999999876</c:v>
                </c:pt>
                <c:pt idx="1370">
                  <c:v>6.849999999999877</c:v>
                </c:pt>
                <c:pt idx="1371">
                  <c:v>6.854999999999876</c:v>
                </c:pt>
                <c:pt idx="1372">
                  <c:v>6.859999999999876</c:v>
                </c:pt>
                <c:pt idx="1373">
                  <c:v>6.864999999999876</c:v>
                </c:pt>
                <c:pt idx="1374">
                  <c:v>6.869999999999876</c:v>
                </c:pt>
                <c:pt idx="1375">
                  <c:v>6.874999999999876</c:v>
                </c:pt>
                <c:pt idx="1376">
                  <c:v>6.87999999999988</c:v>
                </c:pt>
                <c:pt idx="1377">
                  <c:v>6.884999999999875</c:v>
                </c:pt>
                <c:pt idx="1378">
                  <c:v>6.889999999999877</c:v>
                </c:pt>
                <c:pt idx="1379">
                  <c:v>6.894999999999875</c:v>
                </c:pt>
                <c:pt idx="1380">
                  <c:v>6.899999999999875</c:v>
                </c:pt>
                <c:pt idx="1381">
                  <c:v>6.904999999999875</c:v>
                </c:pt>
                <c:pt idx="1382">
                  <c:v>6.90999999999988</c:v>
                </c:pt>
                <c:pt idx="1383">
                  <c:v>6.914999999999875</c:v>
                </c:pt>
                <c:pt idx="1384">
                  <c:v>6.91999999999988</c:v>
                </c:pt>
                <c:pt idx="1385">
                  <c:v>6.924999999999875</c:v>
                </c:pt>
                <c:pt idx="1386">
                  <c:v>6.929999999999878</c:v>
                </c:pt>
                <c:pt idx="1387">
                  <c:v>6.934999999999877</c:v>
                </c:pt>
                <c:pt idx="1388">
                  <c:v>6.93999999999988</c:v>
                </c:pt>
                <c:pt idx="1389">
                  <c:v>6.944999999999875</c:v>
                </c:pt>
                <c:pt idx="1390">
                  <c:v>6.94999999999988</c:v>
                </c:pt>
                <c:pt idx="1391">
                  <c:v>6.954999999999874</c:v>
                </c:pt>
                <c:pt idx="1392">
                  <c:v>6.95999999999988</c:v>
                </c:pt>
                <c:pt idx="1393">
                  <c:v>6.964999999999874</c:v>
                </c:pt>
                <c:pt idx="1394">
                  <c:v>6.969999999999878</c:v>
                </c:pt>
                <c:pt idx="1395">
                  <c:v>6.974999999999877</c:v>
                </c:pt>
                <c:pt idx="1396">
                  <c:v>6.97999999999988</c:v>
                </c:pt>
                <c:pt idx="1397">
                  <c:v>6.984999999999873</c:v>
                </c:pt>
                <c:pt idx="1398">
                  <c:v>6.98999999999988</c:v>
                </c:pt>
                <c:pt idx="1399">
                  <c:v>6.994999999999873</c:v>
                </c:pt>
                <c:pt idx="1400">
                  <c:v>6.999999999999873</c:v>
                </c:pt>
                <c:pt idx="1401">
                  <c:v>7.004999999999873</c:v>
                </c:pt>
                <c:pt idx="1402">
                  <c:v>7.009999999999873</c:v>
                </c:pt>
                <c:pt idx="1403">
                  <c:v>7.014999999999873</c:v>
                </c:pt>
                <c:pt idx="1404">
                  <c:v>7.019999999999873</c:v>
                </c:pt>
                <c:pt idx="1405">
                  <c:v>7.024999999999872</c:v>
                </c:pt>
                <c:pt idx="1406">
                  <c:v>7.029999999999872</c:v>
                </c:pt>
                <c:pt idx="1407">
                  <c:v>7.034999999999872</c:v>
                </c:pt>
                <c:pt idx="1408">
                  <c:v>7.039999999999873</c:v>
                </c:pt>
                <c:pt idx="1409">
                  <c:v>7.044999999999872</c:v>
                </c:pt>
                <c:pt idx="1410">
                  <c:v>7.049999999999872</c:v>
                </c:pt>
                <c:pt idx="1411">
                  <c:v>7.054999999999872</c:v>
                </c:pt>
                <c:pt idx="1412">
                  <c:v>7.059999999999872</c:v>
                </c:pt>
                <c:pt idx="1413">
                  <c:v>7.064999999999872</c:v>
                </c:pt>
                <c:pt idx="1414">
                  <c:v>7.069999999999872</c:v>
                </c:pt>
                <c:pt idx="1415">
                  <c:v>7.074999999999871</c:v>
                </c:pt>
                <c:pt idx="1416">
                  <c:v>7.079999999999873</c:v>
                </c:pt>
                <c:pt idx="1417">
                  <c:v>7.084999999999871</c:v>
                </c:pt>
                <c:pt idx="1418">
                  <c:v>7.089999999999871</c:v>
                </c:pt>
                <c:pt idx="1419">
                  <c:v>7.094999999999871</c:v>
                </c:pt>
                <c:pt idx="1420">
                  <c:v>7.099999999999871</c:v>
                </c:pt>
                <c:pt idx="1421">
                  <c:v>7.104999999999871</c:v>
                </c:pt>
                <c:pt idx="1422">
                  <c:v>7.109999999999871</c:v>
                </c:pt>
                <c:pt idx="1423">
                  <c:v>7.114999999999871</c:v>
                </c:pt>
                <c:pt idx="1424">
                  <c:v>7.11999999999987</c:v>
                </c:pt>
                <c:pt idx="1425">
                  <c:v>7.124999999999869</c:v>
                </c:pt>
                <c:pt idx="1426">
                  <c:v>7.12999999999987</c:v>
                </c:pt>
                <c:pt idx="1427">
                  <c:v>7.13499999999987</c:v>
                </c:pt>
                <c:pt idx="1428">
                  <c:v>7.13999999999987</c:v>
                </c:pt>
                <c:pt idx="1429">
                  <c:v>7.14499999999987</c:v>
                </c:pt>
                <c:pt idx="1430">
                  <c:v>7.14999999999987</c:v>
                </c:pt>
                <c:pt idx="1431">
                  <c:v>7.15499999999987</c:v>
                </c:pt>
                <c:pt idx="1432">
                  <c:v>7.15999999999987</c:v>
                </c:pt>
                <c:pt idx="1433">
                  <c:v>7.164999999999869</c:v>
                </c:pt>
                <c:pt idx="1434">
                  <c:v>7.16999999999987</c:v>
                </c:pt>
                <c:pt idx="1435">
                  <c:v>7.17499999999987</c:v>
                </c:pt>
                <c:pt idx="1436">
                  <c:v>7.17999999999987</c:v>
                </c:pt>
                <c:pt idx="1437">
                  <c:v>7.18499999999987</c:v>
                </c:pt>
                <c:pt idx="1438">
                  <c:v>7.18999999999987</c:v>
                </c:pt>
                <c:pt idx="1439">
                  <c:v>7.194999999999869</c:v>
                </c:pt>
                <c:pt idx="1440">
                  <c:v>7.19999999999987</c:v>
                </c:pt>
                <c:pt idx="1441">
                  <c:v>7.20499999999987</c:v>
                </c:pt>
                <c:pt idx="1442">
                  <c:v>7.20999999999987</c:v>
                </c:pt>
                <c:pt idx="1443">
                  <c:v>7.214999999999868</c:v>
                </c:pt>
                <c:pt idx="1444">
                  <c:v>7.21999999999987</c:v>
                </c:pt>
                <c:pt idx="1445">
                  <c:v>7.224999999999868</c:v>
                </c:pt>
                <c:pt idx="1446">
                  <c:v>7.229999999999868</c:v>
                </c:pt>
                <c:pt idx="1447">
                  <c:v>7.234999999999868</c:v>
                </c:pt>
                <c:pt idx="1448">
                  <c:v>7.23999999999987</c:v>
                </c:pt>
                <c:pt idx="1449">
                  <c:v>7.244999999999868</c:v>
                </c:pt>
                <c:pt idx="1450">
                  <c:v>7.24999999999987</c:v>
                </c:pt>
                <c:pt idx="1451">
                  <c:v>7.254999999999868</c:v>
                </c:pt>
                <c:pt idx="1452">
                  <c:v>7.25999999999987</c:v>
                </c:pt>
                <c:pt idx="1453">
                  <c:v>7.264999999999867</c:v>
                </c:pt>
                <c:pt idx="1454">
                  <c:v>7.269999999999868</c:v>
                </c:pt>
                <c:pt idx="1455">
                  <c:v>7.274999999999867</c:v>
                </c:pt>
                <c:pt idx="1456">
                  <c:v>7.27999999999987</c:v>
                </c:pt>
                <c:pt idx="1457">
                  <c:v>7.284999999999867</c:v>
                </c:pt>
                <c:pt idx="1458">
                  <c:v>7.28999999999987</c:v>
                </c:pt>
                <c:pt idx="1459">
                  <c:v>7.294999999999867</c:v>
                </c:pt>
                <c:pt idx="1460">
                  <c:v>7.29999999999987</c:v>
                </c:pt>
                <c:pt idx="1461">
                  <c:v>7.304999999999867</c:v>
                </c:pt>
                <c:pt idx="1462">
                  <c:v>7.309999999999868</c:v>
                </c:pt>
                <c:pt idx="1463">
                  <c:v>7.314999999999866</c:v>
                </c:pt>
                <c:pt idx="1464">
                  <c:v>7.319999999999867</c:v>
                </c:pt>
                <c:pt idx="1465">
                  <c:v>7.324999999999866</c:v>
                </c:pt>
                <c:pt idx="1466">
                  <c:v>7.329999999999866</c:v>
                </c:pt>
                <c:pt idx="1467">
                  <c:v>7.334999999999866</c:v>
                </c:pt>
                <c:pt idx="1468">
                  <c:v>7.33999999999987</c:v>
                </c:pt>
                <c:pt idx="1469">
                  <c:v>7.344999999999866</c:v>
                </c:pt>
                <c:pt idx="1470">
                  <c:v>7.34999999999987</c:v>
                </c:pt>
                <c:pt idx="1471">
                  <c:v>7.354999999999865</c:v>
                </c:pt>
                <c:pt idx="1472">
                  <c:v>7.359999999999867</c:v>
                </c:pt>
                <c:pt idx="1473">
                  <c:v>7.364999999999865</c:v>
                </c:pt>
                <c:pt idx="1474">
                  <c:v>7.369999999999865</c:v>
                </c:pt>
                <c:pt idx="1475">
                  <c:v>7.374999999999865</c:v>
                </c:pt>
                <c:pt idx="1476">
                  <c:v>7.37999999999987</c:v>
                </c:pt>
                <c:pt idx="1477">
                  <c:v>7.384999999999865</c:v>
                </c:pt>
                <c:pt idx="1478">
                  <c:v>7.38999999999987</c:v>
                </c:pt>
                <c:pt idx="1479">
                  <c:v>7.394999999999865</c:v>
                </c:pt>
                <c:pt idx="1480">
                  <c:v>7.399999999999867</c:v>
                </c:pt>
                <c:pt idx="1481">
                  <c:v>7.404999999999866</c:v>
                </c:pt>
                <c:pt idx="1482">
                  <c:v>7.40999999999987</c:v>
                </c:pt>
                <c:pt idx="1483">
                  <c:v>7.414999999999865</c:v>
                </c:pt>
                <c:pt idx="1484">
                  <c:v>7.41999999999987</c:v>
                </c:pt>
                <c:pt idx="1485">
                  <c:v>7.424999999999864</c:v>
                </c:pt>
                <c:pt idx="1486">
                  <c:v>7.42999999999987</c:v>
                </c:pt>
                <c:pt idx="1487">
                  <c:v>7.43499999999987</c:v>
                </c:pt>
                <c:pt idx="1488">
                  <c:v>7.43999999999987</c:v>
                </c:pt>
                <c:pt idx="1489">
                  <c:v>7.444999999999867</c:v>
                </c:pt>
                <c:pt idx="1490">
                  <c:v>7.44999999999987</c:v>
                </c:pt>
                <c:pt idx="1491">
                  <c:v>7.454999999999863</c:v>
                </c:pt>
                <c:pt idx="1492">
                  <c:v>7.45999999999987</c:v>
                </c:pt>
                <c:pt idx="1493">
                  <c:v>7.464999999999863</c:v>
                </c:pt>
                <c:pt idx="1494">
                  <c:v>7.469999999999863</c:v>
                </c:pt>
                <c:pt idx="1495">
                  <c:v>7.474999999999863</c:v>
                </c:pt>
                <c:pt idx="1496">
                  <c:v>7.47999999999987</c:v>
                </c:pt>
                <c:pt idx="1497">
                  <c:v>7.484999999999863</c:v>
                </c:pt>
                <c:pt idx="1498">
                  <c:v>7.48999999999987</c:v>
                </c:pt>
                <c:pt idx="1499">
                  <c:v>7.494999999999862</c:v>
                </c:pt>
                <c:pt idx="1500">
                  <c:v>7.49999999999987</c:v>
                </c:pt>
                <c:pt idx="1501">
                  <c:v>7.504999999999862</c:v>
                </c:pt>
                <c:pt idx="1502">
                  <c:v>7.509999999999863</c:v>
                </c:pt>
                <c:pt idx="1503">
                  <c:v>7.514999999999862</c:v>
                </c:pt>
                <c:pt idx="1504">
                  <c:v>7.519999999999862</c:v>
                </c:pt>
                <c:pt idx="1505">
                  <c:v>7.524999999999862</c:v>
                </c:pt>
                <c:pt idx="1506">
                  <c:v>7.529999999999862</c:v>
                </c:pt>
                <c:pt idx="1507">
                  <c:v>7.534999999999862</c:v>
                </c:pt>
                <c:pt idx="1508">
                  <c:v>7.53999999999987</c:v>
                </c:pt>
                <c:pt idx="1509">
                  <c:v>7.544999999999861</c:v>
                </c:pt>
                <c:pt idx="1510">
                  <c:v>7.549999999999863</c:v>
                </c:pt>
                <c:pt idx="1511">
                  <c:v>7.554999999999861</c:v>
                </c:pt>
                <c:pt idx="1512">
                  <c:v>7.559999999999861</c:v>
                </c:pt>
                <c:pt idx="1513">
                  <c:v>7.564999999999861</c:v>
                </c:pt>
                <c:pt idx="1514">
                  <c:v>7.569999999999861</c:v>
                </c:pt>
                <c:pt idx="1515">
                  <c:v>7.574999999999861</c:v>
                </c:pt>
                <c:pt idx="1516">
                  <c:v>7.57999999999987</c:v>
                </c:pt>
                <c:pt idx="1517">
                  <c:v>7.584999999999861</c:v>
                </c:pt>
                <c:pt idx="1518">
                  <c:v>7.58999999999986</c:v>
                </c:pt>
                <c:pt idx="1519">
                  <c:v>7.59499999999986</c:v>
                </c:pt>
                <c:pt idx="1520">
                  <c:v>7.59999999999986</c:v>
                </c:pt>
                <c:pt idx="1521">
                  <c:v>7.60499999999986</c:v>
                </c:pt>
                <c:pt idx="1522">
                  <c:v>7.60999999999986</c:v>
                </c:pt>
                <c:pt idx="1523">
                  <c:v>7.614999999999854</c:v>
                </c:pt>
                <c:pt idx="1524">
                  <c:v>7.61999999999986</c:v>
                </c:pt>
                <c:pt idx="1525">
                  <c:v>7.62499999999985</c:v>
                </c:pt>
                <c:pt idx="1526">
                  <c:v>7.629999999999859</c:v>
                </c:pt>
                <c:pt idx="1527">
                  <c:v>7.634999999999858</c:v>
                </c:pt>
                <c:pt idx="1528">
                  <c:v>7.63999999999986</c:v>
                </c:pt>
                <c:pt idx="1529">
                  <c:v>7.644999999999856</c:v>
                </c:pt>
                <c:pt idx="1530">
                  <c:v>7.64999999999986</c:v>
                </c:pt>
                <c:pt idx="1531">
                  <c:v>7.654999999999854</c:v>
                </c:pt>
                <c:pt idx="1532">
                  <c:v>7.659999999999859</c:v>
                </c:pt>
                <c:pt idx="1533">
                  <c:v>7.664999999999849</c:v>
                </c:pt>
                <c:pt idx="1534">
                  <c:v>7.669999999999859</c:v>
                </c:pt>
                <c:pt idx="1535">
                  <c:v>7.674999999999859</c:v>
                </c:pt>
                <c:pt idx="1536">
                  <c:v>7.67999999999986</c:v>
                </c:pt>
                <c:pt idx="1537">
                  <c:v>7.684999999999857</c:v>
                </c:pt>
                <c:pt idx="1538">
                  <c:v>7.689999999999858</c:v>
                </c:pt>
                <c:pt idx="1539">
                  <c:v>7.694999999999855</c:v>
                </c:pt>
                <c:pt idx="1540">
                  <c:v>7.699999999999858</c:v>
                </c:pt>
                <c:pt idx="1541">
                  <c:v>7.704999999999858</c:v>
                </c:pt>
                <c:pt idx="1542">
                  <c:v>7.709999999999858</c:v>
                </c:pt>
                <c:pt idx="1543">
                  <c:v>7.714999999999858</c:v>
                </c:pt>
                <c:pt idx="1544">
                  <c:v>7.719999999999858</c:v>
                </c:pt>
                <c:pt idx="1545">
                  <c:v>7.724999999999857</c:v>
                </c:pt>
                <c:pt idx="1546">
                  <c:v>7.729999999999857</c:v>
                </c:pt>
                <c:pt idx="1547">
                  <c:v>7.734999999999857</c:v>
                </c:pt>
                <c:pt idx="1548">
                  <c:v>7.739999999999858</c:v>
                </c:pt>
                <c:pt idx="1549">
                  <c:v>7.744999999999857</c:v>
                </c:pt>
                <c:pt idx="1550">
                  <c:v>7.749999999999857</c:v>
                </c:pt>
                <c:pt idx="1551">
                  <c:v>7.754999999999857</c:v>
                </c:pt>
                <c:pt idx="1552">
                  <c:v>7.759999999999857</c:v>
                </c:pt>
                <c:pt idx="1553">
                  <c:v>7.764999999999857</c:v>
                </c:pt>
                <c:pt idx="1554">
                  <c:v>7.769999999999857</c:v>
                </c:pt>
                <c:pt idx="1555">
                  <c:v>7.774999999999857</c:v>
                </c:pt>
                <c:pt idx="1556">
                  <c:v>7.779999999999858</c:v>
                </c:pt>
                <c:pt idx="1557">
                  <c:v>7.784999999999856</c:v>
                </c:pt>
                <c:pt idx="1558">
                  <c:v>7.789999999999856</c:v>
                </c:pt>
                <c:pt idx="1559">
                  <c:v>7.794999999999856</c:v>
                </c:pt>
                <c:pt idx="1560">
                  <c:v>7.799999999999856</c:v>
                </c:pt>
                <c:pt idx="1561">
                  <c:v>7.804999999999856</c:v>
                </c:pt>
                <c:pt idx="1562">
                  <c:v>7.809999999999856</c:v>
                </c:pt>
                <c:pt idx="1563">
                  <c:v>7.814999999999856</c:v>
                </c:pt>
                <c:pt idx="1564">
                  <c:v>7.819999999999856</c:v>
                </c:pt>
                <c:pt idx="1565">
                  <c:v>7.824999999999854</c:v>
                </c:pt>
                <c:pt idx="1566">
                  <c:v>7.829999999999855</c:v>
                </c:pt>
                <c:pt idx="1567">
                  <c:v>7.834999999999855</c:v>
                </c:pt>
                <c:pt idx="1568">
                  <c:v>7.839999999999855</c:v>
                </c:pt>
                <c:pt idx="1569">
                  <c:v>7.844999999999855</c:v>
                </c:pt>
                <c:pt idx="1570">
                  <c:v>7.849999999999855</c:v>
                </c:pt>
                <c:pt idx="1571">
                  <c:v>7.854999999999855</c:v>
                </c:pt>
                <c:pt idx="1572">
                  <c:v>7.859999999999855</c:v>
                </c:pt>
                <c:pt idx="1573">
                  <c:v>7.864999999999854</c:v>
                </c:pt>
                <c:pt idx="1574">
                  <c:v>7.869999999999854</c:v>
                </c:pt>
                <c:pt idx="1575">
                  <c:v>7.874999999999854</c:v>
                </c:pt>
                <c:pt idx="1576">
                  <c:v>7.879999999999855</c:v>
                </c:pt>
                <c:pt idx="1577">
                  <c:v>7.884999999999854</c:v>
                </c:pt>
                <c:pt idx="1578">
                  <c:v>7.889999999999854</c:v>
                </c:pt>
                <c:pt idx="1579">
                  <c:v>7.894999999999849</c:v>
                </c:pt>
                <c:pt idx="1580">
                  <c:v>7.899999999999854</c:v>
                </c:pt>
                <c:pt idx="1581">
                  <c:v>7.904999999999854</c:v>
                </c:pt>
                <c:pt idx="1582">
                  <c:v>7.909999999999858</c:v>
                </c:pt>
                <c:pt idx="1583">
                  <c:v>7.914999999999853</c:v>
                </c:pt>
                <c:pt idx="1584">
                  <c:v>7.919999999999853</c:v>
                </c:pt>
                <c:pt idx="1585">
                  <c:v>7.924999999999851</c:v>
                </c:pt>
                <c:pt idx="1586">
                  <c:v>7.929999999999853</c:v>
                </c:pt>
                <c:pt idx="1587">
                  <c:v>7.934999999999853</c:v>
                </c:pt>
                <c:pt idx="1588">
                  <c:v>7.939999999999853</c:v>
                </c:pt>
                <c:pt idx="1589">
                  <c:v>7.944999999999853</c:v>
                </c:pt>
                <c:pt idx="1590">
                  <c:v>7.949999999999853</c:v>
                </c:pt>
                <c:pt idx="1591">
                  <c:v>7.954999999999853</c:v>
                </c:pt>
                <c:pt idx="1592">
                  <c:v>7.959999999999853</c:v>
                </c:pt>
                <c:pt idx="1593">
                  <c:v>7.964999999999851</c:v>
                </c:pt>
                <c:pt idx="1594">
                  <c:v>7.969999999999852</c:v>
                </c:pt>
                <c:pt idx="1595">
                  <c:v>7.974999999999852</c:v>
                </c:pt>
                <c:pt idx="1596">
                  <c:v>7.979999999999852</c:v>
                </c:pt>
                <c:pt idx="1597">
                  <c:v>7.984999999999852</c:v>
                </c:pt>
                <c:pt idx="1598">
                  <c:v>7.989999999999852</c:v>
                </c:pt>
                <c:pt idx="1599">
                  <c:v>7.994999999999852</c:v>
                </c:pt>
                <c:pt idx="1600">
                  <c:v>7.999999999999852</c:v>
                </c:pt>
                <c:pt idx="1601">
                  <c:v>8.004999999999851</c:v>
                </c:pt>
                <c:pt idx="1602">
                  <c:v>8.009999999999852</c:v>
                </c:pt>
                <c:pt idx="1603">
                  <c:v>8.014999999999853</c:v>
                </c:pt>
                <c:pt idx="1604">
                  <c:v>8.019999999999855</c:v>
                </c:pt>
                <c:pt idx="1605">
                  <c:v>8.024999999999853</c:v>
                </c:pt>
                <c:pt idx="1606">
                  <c:v>8.029999999999855</c:v>
                </c:pt>
                <c:pt idx="1607">
                  <c:v>8.034999999999853</c:v>
                </c:pt>
                <c:pt idx="1608">
                  <c:v>8.039999999999857</c:v>
                </c:pt>
                <c:pt idx="1609">
                  <c:v>8.044999999999851</c:v>
                </c:pt>
                <c:pt idx="1610">
                  <c:v>8.049999999999858</c:v>
                </c:pt>
                <c:pt idx="1611">
                  <c:v>8.05499999999986</c:v>
                </c:pt>
                <c:pt idx="1612">
                  <c:v>8.05999999999986</c:v>
                </c:pt>
                <c:pt idx="1613">
                  <c:v>8.064999999999862</c:v>
                </c:pt>
                <c:pt idx="1614">
                  <c:v>8.06999999999987</c:v>
                </c:pt>
                <c:pt idx="1615">
                  <c:v>8.074999999999862</c:v>
                </c:pt>
                <c:pt idx="1616">
                  <c:v>8.079999999999866</c:v>
                </c:pt>
                <c:pt idx="1617">
                  <c:v>8.084999999999864</c:v>
                </c:pt>
                <c:pt idx="1618">
                  <c:v>8.089999999999866</c:v>
                </c:pt>
                <c:pt idx="1619">
                  <c:v>8.094999999999865</c:v>
                </c:pt>
                <c:pt idx="1620">
                  <c:v>8.099999999999866</c:v>
                </c:pt>
                <c:pt idx="1621">
                  <c:v>8.104999999999867</c:v>
                </c:pt>
                <c:pt idx="1622">
                  <c:v>8.10999999999987</c:v>
                </c:pt>
                <c:pt idx="1623">
                  <c:v>8.114999999999868</c:v>
                </c:pt>
                <c:pt idx="1624">
                  <c:v>8.11999999999987</c:v>
                </c:pt>
                <c:pt idx="1625">
                  <c:v>8.124999999999868</c:v>
                </c:pt>
                <c:pt idx="1626">
                  <c:v>8.129999999999871</c:v>
                </c:pt>
                <c:pt idx="1627">
                  <c:v>8.134999999999868</c:v>
                </c:pt>
                <c:pt idx="1628">
                  <c:v>8.139999999999871</c:v>
                </c:pt>
                <c:pt idx="1629">
                  <c:v>8.144999999999868</c:v>
                </c:pt>
                <c:pt idx="1630">
                  <c:v>8.149999999999871</c:v>
                </c:pt>
                <c:pt idx="1631">
                  <c:v>8.154999999999875</c:v>
                </c:pt>
                <c:pt idx="1632">
                  <c:v>8.159999999999875</c:v>
                </c:pt>
                <c:pt idx="1633">
                  <c:v>8.164999999999875</c:v>
                </c:pt>
                <c:pt idx="1634">
                  <c:v>8.169999999999877</c:v>
                </c:pt>
                <c:pt idx="1635">
                  <c:v>8.174999999999878</c:v>
                </c:pt>
                <c:pt idx="1636">
                  <c:v>8.17999999999988</c:v>
                </c:pt>
                <c:pt idx="1637">
                  <c:v>8.184999999999878</c:v>
                </c:pt>
                <c:pt idx="1638">
                  <c:v>8.18999999999988</c:v>
                </c:pt>
                <c:pt idx="1639">
                  <c:v>8.194999999999881</c:v>
                </c:pt>
                <c:pt idx="1640">
                  <c:v>8.199999999999882</c:v>
                </c:pt>
                <c:pt idx="1641">
                  <c:v>8.204999999999881</c:v>
                </c:pt>
                <c:pt idx="1642">
                  <c:v>8.209999999999883</c:v>
                </c:pt>
                <c:pt idx="1643">
                  <c:v>8.214999999999883</c:v>
                </c:pt>
                <c:pt idx="1644">
                  <c:v>8.219999999999885</c:v>
                </c:pt>
                <c:pt idx="1645">
                  <c:v>8.224999999999881</c:v>
                </c:pt>
                <c:pt idx="1646">
                  <c:v>8.229999999999885</c:v>
                </c:pt>
                <c:pt idx="1647">
                  <c:v>8.23499999999987</c:v>
                </c:pt>
                <c:pt idx="1648">
                  <c:v>8.239999999999888</c:v>
                </c:pt>
                <c:pt idx="1649">
                  <c:v>8.244999999999871</c:v>
                </c:pt>
                <c:pt idx="1650">
                  <c:v>8.24999999999989</c:v>
                </c:pt>
                <c:pt idx="1651">
                  <c:v>8.25499999999989</c:v>
                </c:pt>
                <c:pt idx="1652">
                  <c:v>8.259999999999894</c:v>
                </c:pt>
                <c:pt idx="1653">
                  <c:v>8.264999999999892</c:v>
                </c:pt>
                <c:pt idx="1654">
                  <c:v>8.269999999999894</c:v>
                </c:pt>
                <c:pt idx="1655">
                  <c:v>8.274999999999893</c:v>
                </c:pt>
                <c:pt idx="1656">
                  <c:v>8.279999999999894</c:v>
                </c:pt>
                <c:pt idx="1657">
                  <c:v>8.284999999999895</c:v>
                </c:pt>
                <c:pt idx="1658">
                  <c:v>8.289999999999896</c:v>
                </c:pt>
                <c:pt idx="1659">
                  <c:v>8.294999999999897</c:v>
                </c:pt>
                <c:pt idx="1660">
                  <c:v>8.299999999999897</c:v>
                </c:pt>
                <c:pt idx="1661">
                  <c:v>8.3049999999999</c:v>
                </c:pt>
                <c:pt idx="1662">
                  <c:v>8.3099999999999</c:v>
                </c:pt>
                <c:pt idx="1663">
                  <c:v>8.3149999999999</c:v>
                </c:pt>
                <c:pt idx="1664">
                  <c:v>8.3199999999999</c:v>
                </c:pt>
                <c:pt idx="1665">
                  <c:v>8.324999999999906</c:v>
                </c:pt>
                <c:pt idx="1666">
                  <c:v>8.32999999999991</c:v>
                </c:pt>
                <c:pt idx="1667">
                  <c:v>8.334999999999904</c:v>
                </c:pt>
                <c:pt idx="1668">
                  <c:v>8.33999999999991</c:v>
                </c:pt>
                <c:pt idx="1669">
                  <c:v>8.344999999999904</c:v>
                </c:pt>
                <c:pt idx="1670">
                  <c:v>8.34999999999991</c:v>
                </c:pt>
                <c:pt idx="1671">
                  <c:v>8.35499999999991</c:v>
                </c:pt>
                <c:pt idx="1672">
                  <c:v>8.35999999999991</c:v>
                </c:pt>
                <c:pt idx="1673">
                  <c:v>8.36499999999991</c:v>
                </c:pt>
                <c:pt idx="1674">
                  <c:v>8.36999999999991</c:v>
                </c:pt>
                <c:pt idx="1675">
                  <c:v>8.37499999999991</c:v>
                </c:pt>
                <c:pt idx="1676">
                  <c:v>8.37999999999991</c:v>
                </c:pt>
                <c:pt idx="1677">
                  <c:v>8.38499999999992</c:v>
                </c:pt>
                <c:pt idx="1678">
                  <c:v>8.38999999999992</c:v>
                </c:pt>
                <c:pt idx="1679">
                  <c:v>8.39499999999992</c:v>
                </c:pt>
                <c:pt idx="1680">
                  <c:v>8.39999999999992</c:v>
                </c:pt>
                <c:pt idx="1681">
                  <c:v>8.40499999999992</c:v>
                </c:pt>
                <c:pt idx="1682">
                  <c:v>8.40999999999992</c:v>
                </c:pt>
                <c:pt idx="1683">
                  <c:v>8.41499999999992</c:v>
                </c:pt>
                <c:pt idx="1684">
                  <c:v>8.41999999999992</c:v>
                </c:pt>
                <c:pt idx="1685">
                  <c:v>8.42499999999992</c:v>
                </c:pt>
                <c:pt idx="1686">
                  <c:v>8.42999999999992</c:v>
                </c:pt>
                <c:pt idx="1687">
                  <c:v>8.43499999999992</c:v>
                </c:pt>
                <c:pt idx="1688">
                  <c:v>8.43999999999992</c:v>
                </c:pt>
                <c:pt idx="1689">
                  <c:v>8.44499999999992</c:v>
                </c:pt>
                <c:pt idx="1690">
                  <c:v>8.449999999999922</c:v>
                </c:pt>
                <c:pt idx="1691">
                  <c:v>8.45499999999993</c:v>
                </c:pt>
                <c:pt idx="1692">
                  <c:v>8.45999999999993</c:v>
                </c:pt>
                <c:pt idx="1693">
                  <c:v>8.464999999999926</c:v>
                </c:pt>
                <c:pt idx="1694">
                  <c:v>8.46999999999993</c:v>
                </c:pt>
                <c:pt idx="1695">
                  <c:v>8.474999999999926</c:v>
                </c:pt>
                <c:pt idx="1696">
                  <c:v>8.47999999999993</c:v>
                </c:pt>
                <c:pt idx="1697">
                  <c:v>8.484999999999926</c:v>
                </c:pt>
                <c:pt idx="1698">
                  <c:v>8.48999999999993</c:v>
                </c:pt>
                <c:pt idx="1699">
                  <c:v>8.49499999999993</c:v>
                </c:pt>
                <c:pt idx="1700">
                  <c:v>8.49999999999993</c:v>
                </c:pt>
                <c:pt idx="1701">
                  <c:v>8.50499999999993</c:v>
                </c:pt>
                <c:pt idx="1702">
                  <c:v>8.50999999999993</c:v>
                </c:pt>
                <c:pt idx="1703">
                  <c:v>8.514999999999934</c:v>
                </c:pt>
                <c:pt idx="1704">
                  <c:v>8.51999999999994</c:v>
                </c:pt>
                <c:pt idx="1705">
                  <c:v>8.524999999999934</c:v>
                </c:pt>
                <c:pt idx="1706">
                  <c:v>8.52999999999994</c:v>
                </c:pt>
                <c:pt idx="1707">
                  <c:v>8.534999999999934</c:v>
                </c:pt>
                <c:pt idx="1708">
                  <c:v>8.539999999999936</c:v>
                </c:pt>
                <c:pt idx="1709">
                  <c:v>8.544999999999935</c:v>
                </c:pt>
                <c:pt idx="1710">
                  <c:v>8.549999999999936</c:v>
                </c:pt>
                <c:pt idx="1711">
                  <c:v>8.55499999999994</c:v>
                </c:pt>
                <c:pt idx="1712">
                  <c:v>8.55999999999994</c:v>
                </c:pt>
                <c:pt idx="1713">
                  <c:v>8.56499999999994</c:v>
                </c:pt>
                <c:pt idx="1714">
                  <c:v>8.56999999999994</c:v>
                </c:pt>
                <c:pt idx="1715">
                  <c:v>8.57499999999994</c:v>
                </c:pt>
                <c:pt idx="1716">
                  <c:v>8.57999999999995</c:v>
                </c:pt>
                <c:pt idx="1717">
                  <c:v>8.58499999999995</c:v>
                </c:pt>
                <c:pt idx="1718">
                  <c:v>8.58999999999995</c:v>
                </c:pt>
                <c:pt idx="1719">
                  <c:v>8.59499999999995</c:v>
                </c:pt>
                <c:pt idx="1720">
                  <c:v>8.59999999999995</c:v>
                </c:pt>
                <c:pt idx="1721">
                  <c:v>8.60499999999995</c:v>
                </c:pt>
                <c:pt idx="1722">
                  <c:v>8.60999999999995</c:v>
                </c:pt>
                <c:pt idx="1723">
                  <c:v>8.61499999999995</c:v>
                </c:pt>
                <c:pt idx="1724">
                  <c:v>8.61999999999995</c:v>
                </c:pt>
                <c:pt idx="1725">
                  <c:v>8.62499999999995</c:v>
                </c:pt>
                <c:pt idx="1726">
                  <c:v>8.62999999999995</c:v>
                </c:pt>
                <c:pt idx="1727">
                  <c:v>8.63499999999995</c:v>
                </c:pt>
                <c:pt idx="1728">
                  <c:v>8.63999999999995</c:v>
                </c:pt>
                <c:pt idx="1729">
                  <c:v>8.644999999999951</c:v>
                </c:pt>
                <c:pt idx="1730">
                  <c:v>8.649999999999952</c:v>
                </c:pt>
                <c:pt idx="1731">
                  <c:v>8.654999999999954</c:v>
                </c:pt>
                <c:pt idx="1732">
                  <c:v>8.65999999999996</c:v>
                </c:pt>
                <c:pt idx="1733">
                  <c:v>8.664999999999954</c:v>
                </c:pt>
                <c:pt idx="1734">
                  <c:v>8.66999999999996</c:v>
                </c:pt>
                <c:pt idx="1735">
                  <c:v>8.674999999999956</c:v>
                </c:pt>
                <c:pt idx="1736">
                  <c:v>8.67999999999996</c:v>
                </c:pt>
                <c:pt idx="1737">
                  <c:v>8.68499999999996</c:v>
                </c:pt>
                <c:pt idx="1738">
                  <c:v>8.68999999999996</c:v>
                </c:pt>
                <c:pt idx="1739">
                  <c:v>8.69499999999996</c:v>
                </c:pt>
                <c:pt idx="1740">
                  <c:v>8.69999999999996</c:v>
                </c:pt>
                <c:pt idx="1741">
                  <c:v>8.704999999999962</c:v>
                </c:pt>
                <c:pt idx="1742">
                  <c:v>8.70999999999997</c:v>
                </c:pt>
                <c:pt idx="1743">
                  <c:v>8.714999999999962</c:v>
                </c:pt>
                <c:pt idx="1744">
                  <c:v>8.719999999999966</c:v>
                </c:pt>
                <c:pt idx="1745">
                  <c:v>8.724999999999964</c:v>
                </c:pt>
                <c:pt idx="1746">
                  <c:v>8.729999999999966</c:v>
                </c:pt>
                <c:pt idx="1747">
                  <c:v>8.734999999999965</c:v>
                </c:pt>
                <c:pt idx="1748">
                  <c:v>8.739999999999966</c:v>
                </c:pt>
                <c:pt idx="1749">
                  <c:v>8.744999999999967</c:v>
                </c:pt>
                <c:pt idx="1750">
                  <c:v>8.74999999999997</c:v>
                </c:pt>
                <c:pt idx="1751">
                  <c:v>8.75499999999997</c:v>
                </c:pt>
                <c:pt idx="1752">
                  <c:v>8.75999999999997</c:v>
                </c:pt>
                <c:pt idx="1753">
                  <c:v>8.76499999999997</c:v>
                </c:pt>
                <c:pt idx="1754">
                  <c:v>8.769999999999972</c:v>
                </c:pt>
                <c:pt idx="1755">
                  <c:v>8.774999999999973</c:v>
                </c:pt>
                <c:pt idx="1756">
                  <c:v>8.779999999999972</c:v>
                </c:pt>
                <c:pt idx="1757">
                  <c:v>8.784999999999973</c:v>
                </c:pt>
                <c:pt idx="1758">
                  <c:v>8.789999999999974</c:v>
                </c:pt>
                <c:pt idx="1759">
                  <c:v>8.794999999999975</c:v>
                </c:pt>
                <c:pt idx="1760">
                  <c:v>8.799999999999975</c:v>
                </c:pt>
                <c:pt idx="1761">
                  <c:v>8.804999999999976</c:v>
                </c:pt>
                <c:pt idx="1762">
                  <c:v>8.80999999999998</c:v>
                </c:pt>
                <c:pt idx="1763">
                  <c:v>8.81499999999998</c:v>
                </c:pt>
                <c:pt idx="1764">
                  <c:v>8.81999999999998</c:v>
                </c:pt>
                <c:pt idx="1765">
                  <c:v>8.82499999999998</c:v>
                </c:pt>
                <c:pt idx="1766">
                  <c:v>8.82999999999998</c:v>
                </c:pt>
                <c:pt idx="1767">
                  <c:v>8.834999999999984</c:v>
                </c:pt>
                <c:pt idx="1768">
                  <c:v>8.83999999999999</c:v>
                </c:pt>
                <c:pt idx="1769">
                  <c:v>8.844999999999984</c:v>
                </c:pt>
                <c:pt idx="1770">
                  <c:v>8.84999999999999</c:v>
                </c:pt>
                <c:pt idx="1771">
                  <c:v>8.85499999999999</c:v>
                </c:pt>
                <c:pt idx="1772">
                  <c:v>8.85999999999999</c:v>
                </c:pt>
                <c:pt idx="1773">
                  <c:v>8.86499999999999</c:v>
                </c:pt>
                <c:pt idx="1774">
                  <c:v>8.86999999999999</c:v>
                </c:pt>
                <c:pt idx="1775">
                  <c:v>8.87499999999999</c:v>
                </c:pt>
                <c:pt idx="1776">
                  <c:v>8.87999999999999</c:v>
                </c:pt>
                <c:pt idx="1777">
                  <c:v>8.88499999999999</c:v>
                </c:pt>
                <c:pt idx="1778">
                  <c:v>8.88999999999999</c:v>
                </c:pt>
                <c:pt idx="1779">
                  <c:v>8.89499999999999</c:v>
                </c:pt>
                <c:pt idx="1780">
                  <c:v>8.900000000000002</c:v>
                </c:pt>
                <c:pt idx="1781">
                  <c:v>8.905</c:v>
                </c:pt>
                <c:pt idx="1782">
                  <c:v>8.910000000000001</c:v>
                </c:pt>
                <c:pt idx="1783">
                  <c:v>8.915</c:v>
                </c:pt>
                <c:pt idx="1784">
                  <c:v>8.920000000000001</c:v>
                </c:pt>
                <c:pt idx="1785">
                  <c:v>8.925</c:v>
                </c:pt>
                <c:pt idx="1786">
                  <c:v>8.93</c:v>
                </c:pt>
                <c:pt idx="1787">
                  <c:v>8.935</c:v>
                </c:pt>
                <c:pt idx="1788">
                  <c:v>8.94</c:v>
                </c:pt>
                <c:pt idx="1789">
                  <c:v>8.945</c:v>
                </c:pt>
                <c:pt idx="1790">
                  <c:v>8.95</c:v>
                </c:pt>
                <c:pt idx="1791">
                  <c:v>8.955</c:v>
                </c:pt>
                <c:pt idx="1792">
                  <c:v>8.960000000000002</c:v>
                </c:pt>
                <c:pt idx="1793">
                  <c:v>8.965000000000006</c:v>
                </c:pt>
                <c:pt idx="1794">
                  <c:v>8.970000000000002</c:v>
                </c:pt>
                <c:pt idx="1795">
                  <c:v>8.975000000000004</c:v>
                </c:pt>
                <c:pt idx="1796">
                  <c:v>8.980000000000003</c:v>
                </c:pt>
                <c:pt idx="1797">
                  <c:v>8.985000000000004</c:v>
                </c:pt>
                <c:pt idx="1798">
                  <c:v>8.990000000000005</c:v>
                </c:pt>
                <c:pt idx="1799">
                  <c:v>8.995000000000006</c:v>
                </c:pt>
                <c:pt idx="1800">
                  <c:v>9.000000000000007</c:v>
                </c:pt>
                <c:pt idx="1801">
                  <c:v>9.00500000000001</c:v>
                </c:pt>
                <c:pt idx="1802">
                  <c:v>9.010000000000008</c:v>
                </c:pt>
                <c:pt idx="1803">
                  <c:v>9.01500000000001</c:v>
                </c:pt>
                <c:pt idx="1804">
                  <c:v>9.02000000000001</c:v>
                </c:pt>
                <c:pt idx="1805">
                  <c:v>9.025000000000012</c:v>
                </c:pt>
                <c:pt idx="1806">
                  <c:v>9.030000000000011</c:v>
                </c:pt>
                <c:pt idx="1807">
                  <c:v>9.035000000000012</c:v>
                </c:pt>
                <c:pt idx="1808">
                  <c:v>9.040000000000013</c:v>
                </c:pt>
                <c:pt idx="1809">
                  <c:v>9.045000000000014</c:v>
                </c:pt>
                <c:pt idx="1810">
                  <c:v>9.050000000000016</c:v>
                </c:pt>
                <c:pt idx="1811">
                  <c:v>9.05500000000002</c:v>
                </c:pt>
                <c:pt idx="1812">
                  <c:v>9.060000000000016</c:v>
                </c:pt>
                <c:pt idx="1813">
                  <c:v>9.06500000000002</c:v>
                </c:pt>
                <c:pt idx="1814">
                  <c:v>9.07000000000002</c:v>
                </c:pt>
                <c:pt idx="1815">
                  <c:v>9.07500000000002</c:v>
                </c:pt>
                <c:pt idx="1816">
                  <c:v>9.08000000000002</c:v>
                </c:pt>
                <c:pt idx="1817">
                  <c:v>9.08500000000002</c:v>
                </c:pt>
                <c:pt idx="1818">
                  <c:v>9.090000000000021</c:v>
                </c:pt>
                <c:pt idx="1819">
                  <c:v>9.095000000000021</c:v>
                </c:pt>
                <c:pt idx="1820">
                  <c:v>9.100000000000021</c:v>
                </c:pt>
                <c:pt idx="1821">
                  <c:v>9.105000000000023</c:v>
                </c:pt>
                <c:pt idx="1822">
                  <c:v>9.110000000000023</c:v>
                </c:pt>
                <c:pt idx="1823">
                  <c:v>9.115000000000025</c:v>
                </c:pt>
                <c:pt idx="1824">
                  <c:v>9.120000000000021</c:v>
                </c:pt>
                <c:pt idx="1825">
                  <c:v>9.125000000000025</c:v>
                </c:pt>
                <c:pt idx="1826">
                  <c:v>9.130000000000018</c:v>
                </c:pt>
                <c:pt idx="1827">
                  <c:v>9.135000000000028</c:v>
                </c:pt>
                <c:pt idx="1828">
                  <c:v>9.140000000000018</c:v>
                </c:pt>
                <c:pt idx="1829">
                  <c:v>9.145000000000028</c:v>
                </c:pt>
                <c:pt idx="1830">
                  <c:v>9.15000000000003</c:v>
                </c:pt>
                <c:pt idx="1831">
                  <c:v>9.155000000000034</c:v>
                </c:pt>
                <c:pt idx="1832">
                  <c:v>9.160000000000032</c:v>
                </c:pt>
                <c:pt idx="1833">
                  <c:v>9.165000000000034</c:v>
                </c:pt>
                <c:pt idx="1834">
                  <c:v>9.170000000000033</c:v>
                </c:pt>
                <c:pt idx="1835">
                  <c:v>9.175000000000034</c:v>
                </c:pt>
                <c:pt idx="1836">
                  <c:v>9.180000000000035</c:v>
                </c:pt>
                <c:pt idx="1837">
                  <c:v>9.185000000000036</c:v>
                </c:pt>
                <c:pt idx="1838">
                  <c:v>9.190000000000035</c:v>
                </c:pt>
                <c:pt idx="1839">
                  <c:v>9.195000000000037</c:v>
                </c:pt>
                <c:pt idx="1840">
                  <c:v>9.200000000000038</c:v>
                </c:pt>
                <c:pt idx="1841">
                  <c:v>9.20500000000004</c:v>
                </c:pt>
                <c:pt idx="1842">
                  <c:v>9.21000000000004</c:v>
                </c:pt>
                <c:pt idx="1843">
                  <c:v>9.21500000000004</c:v>
                </c:pt>
                <c:pt idx="1844">
                  <c:v>9.220000000000041</c:v>
                </c:pt>
                <c:pt idx="1845">
                  <c:v>9.225000000000042</c:v>
                </c:pt>
                <c:pt idx="1846">
                  <c:v>9.230000000000043</c:v>
                </c:pt>
                <c:pt idx="1847">
                  <c:v>9.235000000000043</c:v>
                </c:pt>
                <c:pt idx="1848">
                  <c:v>9.240000000000043</c:v>
                </c:pt>
                <c:pt idx="1849">
                  <c:v>9.245000000000045</c:v>
                </c:pt>
                <c:pt idx="1850">
                  <c:v>9.250000000000046</c:v>
                </c:pt>
                <c:pt idx="1851">
                  <c:v>9.25500000000005</c:v>
                </c:pt>
                <c:pt idx="1852">
                  <c:v>9.260000000000047</c:v>
                </c:pt>
                <c:pt idx="1853">
                  <c:v>9.26500000000005</c:v>
                </c:pt>
                <c:pt idx="1854">
                  <c:v>9.27000000000005</c:v>
                </c:pt>
                <c:pt idx="1855">
                  <c:v>9.27500000000005</c:v>
                </c:pt>
                <c:pt idx="1856">
                  <c:v>9.280000000000051</c:v>
                </c:pt>
                <c:pt idx="1857">
                  <c:v>9.285000000000051</c:v>
                </c:pt>
                <c:pt idx="1858">
                  <c:v>9.290000000000051</c:v>
                </c:pt>
                <c:pt idx="1859">
                  <c:v>9.295000000000053</c:v>
                </c:pt>
                <c:pt idx="1860">
                  <c:v>9.300000000000053</c:v>
                </c:pt>
                <c:pt idx="1861">
                  <c:v>9.305000000000054</c:v>
                </c:pt>
                <c:pt idx="1862">
                  <c:v>9.310000000000055</c:v>
                </c:pt>
                <c:pt idx="1863">
                  <c:v>9.315000000000056</c:v>
                </c:pt>
                <c:pt idx="1864">
                  <c:v>9.320000000000057</c:v>
                </c:pt>
                <c:pt idx="1865">
                  <c:v>9.32500000000006</c:v>
                </c:pt>
                <c:pt idx="1866">
                  <c:v>9.330000000000058</c:v>
                </c:pt>
                <c:pt idx="1867">
                  <c:v>9.33500000000006</c:v>
                </c:pt>
                <c:pt idx="1868">
                  <c:v>9.34000000000006</c:v>
                </c:pt>
                <c:pt idx="1869">
                  <c:v>9.345000000000062</c:v>
                </c:pt>
                <c:pt idx="1870">
                  <c:v>9.35000000000007</c:v>
                </c:pt>
                <c:pt idx="1871">
                  <c:v>9.35500000000007</c:v>
                </c:pt>
                <c:pt idx="1872">
                  <c:v>9.360000000000066</c:v>
                </c:pt>
                <c:pt idx="1873">
                  <c:v>9.36500000000007</c:v>
                </c:pt>
                <c:pt idx="1874">
                  <c:v>9.370000000000066</c:v>
                </c:pt>
                <c:pt idx="1875">
                  <c:v>9.37500000000007</c:v>
                </c:pt>
                <c:pt idx="1876">
                  <c:v>9.380000000000066</c:v>
                </c:pt>
                <c:pt idx="1877">
                  <c:v>9.38500000000007</c:v>
                </c:pt>
                <c:pt idx="1878">
                  <c:v>9.39000000000007</c:v>
                </c:pt>
                <c:pt idx="1879">
                  <c:v>9.395000000000072</c:v>
                </c:pt>
                <c:pt idx="1880">
                  <c:v>9.40000000000007</c:v>
                </c:pt>
                <c:pt idx="1881">
                  <c:v>9.40500000000007</c:v>
                </c:pt>
                <c:pt idx="1882">
                  <c:v>9.410000000000071</c:v>
                </c:pt>
                <c:pt idx="1883">
                  <c:v>9.415000000000071</c:v>
                </c:pt>
                <c:pt idx="1884">
                  <c:v>9.420000000000071</c:v>
                </c:pt>
                <c:pt idx="1885">
                  <c:v>9.425000000000073</c:v>
                </c:pt>
                <c:pt idx="1886">
                  <c:v>9.430000000000073</c:v>
                </c:pt>
                <c:pt idx="1887">
                  <c:v>9.435000000000075</c:v>
                </c:pt>
                <c:pt idx="1888">
                  <c:v>9.440000000000071</c:v>
                </c:pt>
                <c:pt idx="1889">
                  <c:v>9.445000000000075</c:v>
                </c:pt>
                <c:pt idx="1890">
                  <c:v>9.450000000000077</c:v>
                </c:pt>
                <c:pt idx="1891">
                  <c:v>9.45500000000008</c:v>
                </c:pt>
                <c:pt idx="1892">
                  <c:v>9.460000000000078</c:v>
                </c:pt>
                <c:pt idx="1893">
                  <c:v>9.46500000000008</c:v>
                </c:pt>
                <c:pt idx="1894">
                  <c:v>9.47000000000008</c:v>
                </c:pt>
                <c:pt idx="1895">
                  <c:v>9.475000000000084</c:v>
                </c:pt>
                <c:pt idx="1896">
                  <c:v>9.480000000000082</c:v>
                </c:pt>
                <c:pt idx="1897">
                  <c:v>9.485000000000084</c:v>
                </c:pt>
                <c:pt idx="1898">
                  <c:v>9.490000000000083</c:v>
                </c:pt>
                <c:pt idx="1899">
                  <c:v>9.495000000000084</c:v>
                </c:pt>
                <c:pt idx="1900">
                  <c:v>9.500000000000085</c:v>
                </c:pt>
                <c:pt idx="1901">
                  <c:v>9.505000000000086</c:v>
                </c:pt>
                <c:pt idx="1902">
                  <c:v>9.510000000000085</c:v>
                </c:pt>
                <c:pt idx="1903">
                  <c:v>9.515000000000087</c:v>
                </c:pt>
                <c:pt idx="1904">
                  <c:v>9.520000000000088</c:v>
                </c:pt>
                <c:pt idx="1905">
                  <c:v>9.52500000000009</c:v>
                </c:pt>
                <c:pt idx="1906">
                  <c:v>9.53000000000009</c:v>
                </c:pt>
                <c:pt idx="1907">
                  <c:v>9.53500000000009</c:v>
                </c:pt>
                <c:pt idx="1908">
                  <c:v>9.540000000000091</c:v>
                </c:pt>
                <c:pt idx="1909">
                  <c:v>9.545000000000092</c:v>
                </c:pt>
                <c:pt idx="1910">
                  <c:v>9.550000000000094</c:v>
                </c:pt>
                <c:pt idx="1911">
                  <c:v>9.5550000000001</c:v>
                </c:pt>
                <c:pt idx="1912">
                  <c:v>9.560000000000094</c:v>
                </c:pt>
                <c:pt idx="1913">
                  <c:v>9.5650000000001</c:v>
                </c:pt>
                <c:pt idx="1914">
                  <c:v>9.570000000000096</c:v>
                </c:pt>
                <c:pt idx="1915">
                  <c:v>9.5750000000001</c:v>
                </c:pt>
                <c:pt idx="1916">
                  <c:v>9.580000000000097</c:v>
                </c:pt>
                <c:pt idx="1917">
                  <c:v>9.5850000000001</c:v>
                </c:pt>
                <c:pt idx="1918">
                  <c:v>9.5900000000001</c:v>
                </c:pt>
                <c:pt idx="1919">
                  <c:v>9.5950000000001</c:v>
                </c:pt>
                <c:pt idx="1920">
                  <c:v>9.600000000000101</c:v>
                </c:pt>
                <c:pt idx="1921">
                  <c:v>9.605000000000101</c:v>
                </c:pt>
                <c:pt idx="1922">
                  <c:v>9.610000000000101</c:v>
                </c:pt>
                <c:pt idx="1923">
                  <c:v>9.615000000000103</c:v>
                </c:pt>
                <c:pt idx="1924">
                  <c:v>9.620000000000098</c:v>
                </c:pt>
                <c:pt idx="1925">
                  <c:v>9.625000000000103</c:v>
                </c:pt>
                <c:pt idx="1926">
                  <c:v>9.630000000000098</c:v>
                </c:pt>
                <c:pt idx="1927">
                  <c:v>9.635000000000103</c:v>
                </c:pt>
                <c:pt idx="1928">
                  <c:v>9.640000000000098</c:v>
                </c:pt>
                <c:pt idx="1929">
                  <c:v>9.645000000000108</c:v>
                </c:pt>
                <c:pt idx="1930">
                  <c:v>9.650000000000108</c:v>
                </c:pt>
                <c:pt idx="1931">
                  <c:v>9.65500000000011</c:v>
                </c:pt>
                <c:pt idx="1932">
                  <c:v>9.66000000000011</c:v>
                </c:pt>
                <c:pt idx="1933">
                  <c:v>9.665000000000112</c:v>
                </c:pt>
                <c:pt idx="1934">
                  <c:v>9.670000000000111</c:v>
                </c:pt>
                <c:pt idx="1935">
                  <c:v>9.675000000000112</c:v>
                </c:pt>
                <c:pt idx="1936">
                  <c:v>9.680000000000113</c:v>
                </c:pt>
                <c:pt idx="1937">
                  <c:v>9.685000000000114</c:v>
                </c:pt>
                <c:pt idx="1938">
                  <c:v>9.690000000000115</c:v>
                </c:pt>
                <c:pt idx="1939">
                  <c:v>9.695000000000115</c:v>
                </c:pt>
                <c:pt idx="1940">
                  <c:v>9.700000000000115</c:v>
                </c:pt>
                <c:pt idx="1941">
                  <c:v>9.705000000000117</c:v>
                </c:pt>
                <c:pt idx="1942">
                  <c:v>9.710000000000118</c:v>
                </c:pt>
                <c:pt idx="1943">
                  <c:v>9.715000000000121</c:v>
                </c:pt>
                <c:pt idx="1944">
                  <c:v>9.720000000000118</c:v>
                </c:pt>
                <c:pt idx="1945">
                  <c:v>9.725000000000118</c:v>
                </c:pt>
                <c:pt idx="1946">
                  <c:v>9.730000000000118</c:v>
                </c:pt>
                <c:pt idx="1947">
                  <c:v>9.735000000000118</c:v>
                </c:pt>
                <c:pt idx="1948">
                  <c:v>9.740000000000103</c:v>
                </c:pt>
                <c:pt idx="1949">
                  <c:v>9.745000000000118</c:v>
                </c:pt>
                <c:pt idx="1950">
                  <c:v>9.750000000000121</c:v>
                </c:pt>
                <c:pt idx="1951">
                  <c:v>9.755000000000125</c:v>
                </c:pt>
                <c:pt idx="1952">
                  <c:v>9.760000000000121</c:v>
                </c:pt>
                <c:pt idx="1953">
                  <c:v>9.765000000000125</c:v>
                </c:pt>
                <c:pt idx="1954">
                  <c:v>9.770000000000118</c:v>
                </c:pt>
                <c:pt idx="1955">
                  <c:v>9.775000000000128</c:v>
                </c:pt>
                <c:pt idx="1956">
                  <c:v>9.780000000000118</c:v>
                </c:pt>
                <c:pt idx="1957">
                  <c:v>9.785000000000128</c:v>
                </c:pt>
                <c:pt idx="1958">
                  <c:v>9.790000000000118</c:v>
                </c:pt>
                <c:pt idx="1959">
                  <c:v>9.795000000000131</c:v>
                </c:pt>
                <c:pt idx="1960">
                  <c:v>9.800000000000132</c:v>
                </c:pt>
                <c:pt idx="1961">
                  <c:v>9.805000000000134</c:v>
                </c:pt>
                <c:pt idx="1962">
                  <c:v>9.810000000000133</c:v>
                </c:pt>
                <c:pt idx="1963">
                  <c:v>9.815000000000134</c:v>
                </c:pt>
                <c:pt idx="1964">
                  <c:v>9.820000000000135</c:v>
                </c:pt>
                <c:pt idx="1965">
                  <c:v>9.825000000000136</c:v>
                </c:pt>
                <c:pt idx="1966">
                  <c:v>9.830000000000137</c:v>
                </c:pt>
                <c:pt idx="1967">
                  <c:v>9.835000000000137</c:v>
                </c:pt>
                <c:pt idx="1968">
                  <c:v>9.840000000000138</c:v>
                </c:pt>
                <c:pt idx="1969">
                  <c:v>9.84500000000014</c:v>
                </c:pt>
                <c:pt idx="1970">
                  <c:v>9.85000000000014</c:v>
                </c:pt>
                <c:pt idx="1971">
                  <c:v>9.85500000000014</c:v>
                </c:pt>
                <c:pt idx="1972">
                  <c:v>9.860000000000146</c:v>
                </c:pt>
                <c:pt idx="1973">
                  <c:v>9.86500000000015</c:v>
                </c:pt>
                <c:pt idx="1974">
                  <c:v>9.870000000000144</c:v>
                </c:pt>
                <c:pt idx="1975">
                  <c:v>9.87500000000015</c:v>
                </c:pt>
                <c:pt idx="1976">
                  <c:v>9.880000000000144</c:v>
                </c:pt>
                <c:pt idx="1977">
                  <c:v>9.88500000000015</c:v>
                </c:pt>
                <c:pt idx="1978">
                  <c:v>9.890000000000146</c:v>
                </c:pt>
                <c:pt idx="1979">
                  <c:v>9.89500000000015</c:v>
                </c:pt>
                <c:pt idx="1980">
                  <c:v>9.900000000000147</c:v>
                </c:pt>
                <c:pt idx="1981">
                  <c:v>9.90500000000015</c:v>
                </c:pt>
                <c:pt idx="1982">
                  <c:v>9.91000000000015</c:v>
                </c:pt>
                <c:pt idx="1983">
                  <c:v>9.91500000000015</c:v>
                </c:pt>
                <c:pt idx="1984">
                  <c:v>9.920000000000151</c:v>
                </c:pt>
                <c:pt idx="1985">
                  <c:v>9.925000000000151</c:v>
                </c:pt>
                <c:pt idx="1986">
                  <c:v>9.930000000000151</c:v>
                </c:pt>
                <c:pt idx="1987">
                  <c:v>9.935000000000153</c:v>
                </c:pt>
                <c:pt idx="1988">
                  <c:v>9.940000000000148</c:v>
                </c:pt>
                <c:pt idx="1989">
                  <c:v>9.945000000000153</c:v>
                </c:pt>
                <c:pt idx="1990">
                  <c:v>9.950000000000155</c:v>
                </c:pt>
                <c:pt idx="1991">
                  <c:v>9.955000000000156</c:v>
                </c:pt>
                <c:pt idx="1992">
                  <c:v>9.960000000000157</c:v>
                </c:pt>
                <c:pt idx="1993">
                  <c:v>9.96500000000016</c:v>
                </c:pt>
                <c:pt idx="1994">
                  <c:v>9.970000000000158</c:v>
                </c:pt>
                <c:pt idx="1995">
                  <c:v>9.97500000000016</c:v>
                </c:pt>
                <c:pt idx="1996">
                  <c:v>9.98000000000016</c:v>
                </c:pt>
                <c:pt idx="1997">
                  <c:v>9.985000000000162</c:v>
                </c:pt>
                <c:pt idx="1998">
                  <c:v>9.990000000000163</c:v>
                </c:pt>
                <c:pt idx="1999">
                  <c:v>9.995000000000162</c:v>
                </c:pt>
                <c:pt idx="2000">
                  <c:v>10.00000000000016</c:v>
                </c:pt>
                <c:pt idx="2001">
                  <c:v>10.00500000000016</c:v>
                </c:pt>
                <c:pt idx="2002">
                  <c:v>10.01000000000016</c:v>
                </c:pt>
                <c:pt idx="2003">
                  <c:v>10.01500000000017</c:v>
                </c:pt>
                <c:pt idx="2004">
                  <c:v>10.02000000000017</c:v>
                </c:pt>
                <c:pt idx="2005">
                  <c:v>10.02500000000017</c:v>
                </c:pt>
                <c:pt idx="2006">
                  <c:v>10.03000000000017</c:v>
                </c:pt>
                <c:pt idx="2007">
                  <c:v>10.03500000000017</c:v>
                </c:pt>
                <c:pt idx="2008">
                  <c:v>10.04000000000017</c:v>
                </c:pt>
                <c:pt idx="2009">
                  <c:v>10.04500000000017</c:v>
                </c:pt>
                <c:pt idx="2010">
                  <c:v>10.05000000000017</c:v>
                </c:pt>
                <c:pt idx="2011">
                  <c:v>10.05500000000017</c:v>
                </c:pt>
                <c:pt idx="2012">
                  <c:v>10.06000000000017</c:v>
                </c:pt>
                <c:pt idx="2013">
                  <c:v>10.06500000000017</c:v>
                </c:pt>
                <c:pt idx="2014">
                  <c:v>10.07000000000017</c:v>
                </c:pt>
                <c:pt idx="2015">
                  <c:v>10.07500000000018</c:v>
                </c:pt>
                <c:pt idx="2016">
                  <c:v>10.08000000000017</c:v>
                </c:pt>
                <c:pt idx="2017">
                  <c:v>10.08500000000018</c:v>
                </c:pt>
                <c:pt idx="2018">
                  <c:v>10.09000000000018</c:v>
                </c:pt>
                <c:pt idx="2019">
                  <c:v>10.09500000000018</c:v>
                </c:pt>
                <c:pt idx="2020">
                  <c:v>10.10000000000018</c:v>
                </c:pt>
                <c:pt idx="2021">
                  <c:v>10.10500000000018</c:v>
                </c:pt>
                <c:pt idx="2022">
                  <c:v>10.11000000000018</c:v>
                </c:pt>
                <c:pt idx="2023">
                  <c:v>10.11500000000018</c:v>
                </c:pt>
                <c:pt idx="2024">
                  <c:v>10.12000000000018</c:v>
                </c:pt>
                <c:pt idx="2025">
                  <c:v>10.12500000000018</c:v>
                </c:pt>
                <c:pt idx="2026">
                  <c:v>10.13000000000018</c:v>
                </c:pt>
                <c:pt idx="2027">
                  <c:v>10.13500000000018</c:v>
                </c:pt>
                <c:pt idx="2028">
                  <c:v>10.14000000000018</c:v>
                </c:pt>
                <c:pt idx="2029">
                  <c:v>10.14500000000018</c:v>
                </c:pt>
                <c:pt idx="2030">
                  <c:v>10.1500000000002</c:v>
                </c:pt>
                <c:pt idx="2031">
                  <c:v>10.1550000000002</c:v>
                </c:pt>
                <c:pt idx="2032">
                  <c:v>10.1600000000002</c:v>
                </c:pt>
                <c:pt idx="2033">
                  <c:v>10.1650000000002</c:v>
                </c:pt>
                <c:pt idx="2034">
                  <c:v>10.17000000000019</c:v>
                </c:pt>
                <c:pt idx="2035">
                  <c:v>10.1750000000002</c:v>
                </c:pt>
                <c:pt idx="2036">
                  <c:v>10.18000000000019</c:v>
                </c:pt>
                <c:pt idx="2037">
                  <c:v>10.1850000000002</c:v>
                </c:pt>
                <c:pt idx="2038">
                  <c:v>10.19000000000019</c:v>
                </c:pt>
                <c:pt idx="2039">
                  <c:v>10.1950000000002</c:v>
                </c:pt>
                <c:pt idx="2040">
                  <c:v>10.20000000000019</c:v>
                </c:pt>
                <c:pt idx="2041">
                  <c:v>10.2050000000002</c:v>
                </c:pt>
                <c:pt idx="2042">
                  <c:v>10.21000000000019</c:v>
                </c:pt>
                <c:pt idx="2043">
                  <c:v>10.2150000000002</c:v>
                </c:pt>
                <c:pt idx="2044">
                  <c:v>10.2200000000002</c:v>
                </c:pt>
                <c:pt idx="2045">
                  <c:v>10.2250000000002</c:v>
                </c:pt>
                <c:pt idx="2046">
                  <c:v>10.2300000000002</c:v>
                </c:pt>
                <c:pt idx="2047">
                  <c:v>10.2350000000002</c:v>
                </c:pt>
                <c:pt idx="2048">
                  <c:v>10.2400000000002</c:v>
                </c:pt>
                <c:pt idx="2049">
                  <c:v>10.2450000000002</c:v>
                </c:pt>
                <c:pt idx="2050">
                  <c:v>10.2500000000002</c:v>
                </c:pt>
                <c:pt idx="2051">
                  <c:v>10.25500000000021</c:v>
                </c:pt>
                <c:pt idx="2052">
                  <c:v>10.2600000000002</c:v>
                </c:pt>
                <c:pt idx="2053">
                  <c:v>10.26500000000021</c:v>
                </c:pt>
                <c:pt idx="2054">
                  <c:v>10.27000000000021</c:v>
                </c:pt>
                <c:pt idx="2055">
                  <c:v>10.27500000000021</c:v>
                </c:pt>
                <c:pt idx="2056">
                  <c:v>10.28000000000021</c:v>
                </c:pt>
                <c:pt idx="2057">
                  <c:v>10.28500000000021</c:v>
                </c:pt>
                <c:pt idx="2058">
                  <c:v>10.29000000000021</c:v>
                </c:pt>
                <c:pt idx="2059">
                  <c:v>10.29500000000021</c:v>
                </c:pt>
                <c:pt idx="2060">
                  <c:v>10.30000000000021</c:v>
                </c:pt>
                <c:pt idx="2061">
                  <c:v>10.30500000000021</c:v>
                </c:pt>
                <c:pt idx="2062">
                  <c:v>10.31000000000021</c:v>
                </c:pt>
                <c:pt idx="2063">
                  <c:v>10.31500000000022</c:v>
                </c:pt>
                <c:pt idx="2064">
                  <c:v>10.32000000000022</c:v>
                </c:pt>
                <c:pt idx="2065">
                  <c:v>10.32500000000022</c:v>
                </c:pt>
                <c:pt idx="2066">
                  <c:v>10.33000000000022</c:v>
                </c:pt>
                <c:pt idx="2067">
                  <c:v>10.33500000000022</c:v>
                </c:pt>
                <c:pt idx="2068">
                  <c:v>10.34000000000022</c:v>
                </c:pt>
                <c:pt idx="2069">
                  <c:v>10.34500000000022</c:v>
                </c:pt>
                <c:pt idx="2070">
                  <c:v>10.35000000000022</c:v>
                </c:pt>
                <c:pt idx="2071">
                  <c:v>10.35500000000022</c:v>
                </c:pt>
                <c:pt idx="2072">
                  <c:v>10.36000000000022</c:v>
                </c:pt>
                <c:pt idx="2073">
                  <c:v>10.36500000000022</c:v>
                </c:pt>
                <c:pt idx="2074">
                  <c:v>10.37000000000022</c:v>
                </c:pt>
                <c:pt idx="2075">
                  <c:v>10.37500000000022</c:v>
                </c:pt>
                <c:pt idx="2076">
                  <c:v>10.38000000000022</c:v>
                </c:pt>
                <c:pt idx="2077">
                  <c:v>10.38500000000023</c:v>
                </c:pt>
                <c:pt idx="2078">
                  <c:v>10.39000000000022</c:v>
                </c:pt>
                <c:pt idx="2079">
                  <c:v>10.39500000000023</c:v>
                </c:pt>
                <c:pt idx="2080">
                  <c:v>10.40000000000023</c:v>
                </c:pt>
                <c:pt idx="2081">
                  <c:v>10.40500000000023</c:v>
                </c:pt>
                <c:pt idx="2082">
                  <c:v>10.41000000000023</c:v>
                </c:pt>
                <c:pt idx="2083">
                  <c:v>10.41500000000023</c:v>
                </c:pt>
                <c:pt idx="2084">
                  <c:v>10.42000000000023</c:v>
                </c:pt>
                <c:pt idx="2085">
                  <c:v>10.42500000000023</c:v>
                </c:pt>
                <c:pt idx="2086">
                  <c:v>10.43000000000023</c:v>
                </c:pt>
                <c:pt idx="2087">
                  <c:v>10.43500000000023</c:v>
                </c:pt>
                <c:pt idx="2088">
                  <c:v>10.44000000000023</c:v>
                </c:pt>
                <c:pt idx="2089">
                  <c:v>10.44500000000023</c:v>
                </c:pt>
                <c:pt idx="2090">
                  <c:v>10.45000000000024</c:v>
                </c:pt>
                <c:pt idx="2091">
                  <c:v>10.45500000000024</c:v>
                </c:pt>
                <c:pt idx="2092">
                  <c:v>10.46000000000024</c:v>
                </c:pt>
                <c:pt idx="2093">
                  <c:v>10.46500000000024</c:v>
                </c:pt>
                <c:pt idx="2094">
                  <c:v>10.47000000000024</c:v>
                </c:pt>
                <c:pt idx="2095">
                  <c:v>10.47500000000024</c:v>
                </c:pt>
                <c:pt idx="2096">
                  <c:v>10.48000000000024</c:v>
                </c:pt>
                <c:pt idx="2097">
                  <c:v>10.48500000000024</c:v>
                </c:pt>
                <c:pt idx="2098">
                  <c:v>10.49000000000024</c:v>
                </c:pt>
                <c:pt idx="2099">
                  <c:v>10.49500000000024</c:v>
                </c:pt>
                <c:pt idx="2100">
                  <c:v>10.50000000000024</c:v>
                </c:pt>
                <c:pt idx="2101">
                  <c:v>10.50500000000024</c:v>
                </c:pt>
                <c:pt idx="2102">
                  <c:v>10.51000000000024</c:v>
                </c:pt>
                <c:pt idx="2103">
                  <c:v>10.51500000000025</c:v>
                </c:pt>
                <c:pt idx="2104">
                  <c:v>10.52000000000025</c:v>
                </c:pt>
                <c:pt idx="2105">
                  <c:v>10.52500000000025</c:v>
                </c:pt>
                <c:pt idx="2106">
                  <c:v>10.53000000000025</c:v>
                </c:pt>
                <c:pt idx="2107">
                  <c:v>10.53500000000025</c:v>
                </c:pt>
                <c:pt idx="2108">
                  <c:v>10.54000000000025</c:v>
                </c:pt>
                <c:pt idx="2109">
                  <c:v>10.54500000000025</c:v>
                </c:pt>
                <c:pt idx="2110">
                  <c:v>10.55000000000025</c:v>
                </c:pt>
                <c:pt idx="2111">
                  <c:v>10.55500000000025</c:v>
                </c:pt>
                <c:pt idx="2112">
                  <c:v>10.56000000000025</c:v>
                </c:pt>
                <c:pt idx="2113">
                  <c:v>10.56500000000025</c:v>
                </c:pt>
                <c:pt idx="2114">
                  <c:v>10.57000000000025</c:v>
                </c:pt>
                <c:pt idx="2115">
                  <c:v>10.57500000000026</c:v>
                </c:pt>
                <c:pt idx="2116">
                  <c:v>10.58000000000025</c:v>
                </c:pt>
                <c:pt idx="2117">
                  <c:v>10.58500000000026</c:v>
                </c:pt>
                <c:pt idx="2118">
                  <c:v>10.59000000000026</c:v>
                </c:pt>
                <c:pt idx="2119">
                  <c:v>10.59500000000026</c:v>
                </c:pt>
                <c:pt idx="2120">
                  <c:v>10.60000000000026</c:v>
                </c:pt>
                <c:pt idx="2121">
                  <c:v>10.60500000000026</c:v>
                </c:pt>
                <c:pt idx="2122">
                  <c:v>10.61000000000026</c:v>
                </c:pt>
                <c:pt idx="2123">
                  <c:v>10.61500000000026</c:v>
                </c:pt>
                <c:pt idx="2124">
                  <c:v>10.62000000000026</c:v>
                </c:pt>
                <c:pt idx="2125">
                  <c:v>10.62500000000026</c:v>
                </c:pt>
                <c:pt idx="2126">
                  <c:v>10.63000000000026</c:v>
                </c:pt>
                <c:pt idx="2127">
                  <c:v>10.63500000000026</c:v>
                </c:pt>
                <c:pt idx="2128">
                  <c:v>10.64000000000026</c:v>
                </c:pt>
                <c:pt idx="2129">
                  <c:v>10.64500000000026</c:v>
                </c:pt>
                <c:pt idx="2130">
                  <c:v>10.65000000000027</c:v>
                </c:pt>
                <c:pt idx="2131">
                  <c:v>10.65500000000027</c:v>
                </c:pt>
                <c:pt idx="2132">
                  <c:v>10.66000000000027</c:v>
                </c:pt>
                <c:pt idx="2133">
                  <c:v>10.66500000000027</c:v>
                </c:pt>
                <c:pt idx="2134">
                  <c:v>10.67000000000027</c:v>
                </c:pt>
                <c:pt idx="2135">
                  <c:v>10.67500000000027</c:v>
                </c:pt>
                <c:pt idx="2136">
                  <c:v>10.68000000000027</c:v>
                </c:pt>
                <c:pt idx="2137">
                  <c:v>10.68500000000027</c:v>
                </c:pt>
                <c:pt idx="2138">
                  <c:v>10.69000000000027</c:v>
                </c:pt>
                <c:pt idx="2139">
                  <c:v>10.69500000000027</c:v>
                </c:pt>
                <c:pt idx="2140">
                  <c:v>10.70000000000027</c:v>
                </c:pt>
                <c:pt idx="2141">
                  <c:v>10.70500000000027</c:v>
                </c:pt>
                <c:pt idx="2142">
                  <c:v>10.71000000000027</c:v>
                </c:pt>
                <c:pt idx="2143">
                  <c:v>10.71500000000028</c:v>
                </c:pt>
                <c:pt idx="2144">
                  <c:v>10.72000000000027</c:v>
                </c:pt>
                <c:pt idx="2145">
                  <c:v>10.72500000000028</c:v>
                </c:pt>
                <c:pt idx="2146">
                  <c:v>10.73000000000028</c:v>
                </c:pt>
                <c:pt idx="2147">
                  <c:v>10.73500000000028</c:v>
                </c:pt>
                <c:pt idx="2148">
                  <c:v>10.74000000000028</c:v>
                </c:pt>
                <c:pt idx="2149">
                  <c:v>10.74500000000028</c:v>
                </c:pt>
                <c:pt idx="2150">
                  <c:v>10.75000000000028</c:v>
                </c:pt>
                <c:pt idx="2151">
                  <c:v>10.75500000000028</c:v>
                </c:pt>
                <c:pt idx="2152">
                  <c:v>10.76000000000028</c:v>
                </c:pt>
                <c:pt idx="2153">
                  <c:v>10.76500000000028</c:v>
                </c:pt>
                <c:pt idx="2154">
                  <c:v>10.77000000000028</c:v>
                </c:pt>
                <c:pt idx="2155">
                  <c:v>10.7750000000003</c:v>
                </c:pt>
                <c:pt idx="2156">
                  <c:v>10.7800000000003</c:v>
                </c:pt>
                <c:pt idx="2157">
                  <c:v>10.7850000000003</c:v>
                </c:pt>
                <c:pt idx="2158">
                  <c:v>10.7900000000003</c:v>
                </c:pt>
                <c:pt idx="2159">
                  <c:v>10.7950000000003</c:v>
                </c:pt>
                <c:pt idx="2160">
                  <c:v>10.8000000000003</c:v>
                </c:pt>
                <c:pt idx="2161">
                  <c:v>10.8050000000003</c:v>
                </c:pt>
                <c:pt idx="2162">
                  <c:v>10.8100000000003</c:v>
                </c:pt>
                <c:pt idx="2163">
                  <c:v>10.8150000000003</c:v>
                </c:pt>
                <c:pt idx="2164">
                  <c:v>10.8200000000003</c:v>
                </c:pt>
                <c:pt idx="2165">
                  <c:v>10.8250000000003</c:v>
                </c:pt>
                <c:pt idx="2166">
                  <c:v>10.8300000000003</c:v>
                </c:pt>
                <c:pt idx="2167">
                  <c:v>10.8350000000003</c:v>
                </c:pt>
                <c:pt idx="2168">
                  <c:v>10.8400000000003</c:v>
                </c:pt>
                <c:pt idx="2169">
                  <c:v>10.8450000000003</c:v>
                </c:pt>
                <c:pt idx="2170">
                  <c:v>10.8500000000003</c:v>
                </c:pt>
                <c:pt idx="2171">
                  <c:v>10.8550000000003</c:v>
                </c:pt>
                <c:pt idx="2172">
                  <c:v>10.8600000000003</c:v>
                </c:pt>
                <c:pt idx="2173">
                  <c:v>10.8650000000003</c:v>
                </c:pt>
                <c:pt idx="2174">
                  <c:v>10.8700000000003</c:v>
                </c:pt>
                <c:pt idx="2175">
                  <c:v>10.8750000000003</c:v>
                </c:pt>
                <c:pt idx="2176">
                  <c:v>10.8800000000003</c:v>
                </c:pt>
                <c:pt idx="2177">
                  <c:v>10.8850000000003</c:v>
                </c:pt>
                <c:pt idx="2178">
                  <c:v>10.8900000000003</c:v>
                </c:pt>
                <c:pt idx="2179">
                  <c:v>10.89500000000031</c:v>
                </c:pt>
                <c:pt idx="2180">
                  <c:v>10.9000000000003</c:v>
                </c:pt>
                <c:pt idx="2181">
                  <c:v>10.90500000000031</c:v>
                </c:pt>
                <c:pt idx="2182">
                  <c:v>10.91000000000031</c:v>
                </c:pt>
                <c:pt idx="2183">
                  <c:v>10.91500000000031</c:v>
                </c:pt>
                <c:pt idx="2184">
                  <c:v>10.92000000000031</c:v>
                </c:pt>
                <c:pt idx="2185">
                  <c:v>10.92500000000031</c:v>
                </c:pt>
                <c:pt idx="2186">
                  <c:v>10.93000000000031</c:v>
                </c:pt>
                <c:pt idx="2187">
                  <c:v>10.93500000000031</c:v>
                </c:pt>
                <c:pt idx="2188">
                  <c:v>10.94000000000031</c:v>
                </c:pt>
                <c:pt idx="2189">
                  <c:v>10.94500000000031</c:v>
                </c:pt>
                <c:pt idx="2190">
                  <c:v>10.95000000000031</c:v>
                </c:pt>
                <c:pt idx="2191">
                  <c:v>10.95500000000032</c:v>
                </c:pt>
                <c:pt idx="2192">
                  <c:v>10.96000000000032</c:v>
                </c:pt>
                <c:pt idx="2193">
                  <c:v>10.96500000000032</c:v>
                </c:pt>
                <c:pt idx="2194">
                  <c:v>10.97000000000032</c:v>
                </c:pt>
                <c:pt idx="2195">
                  <c:v>10.97500000000032</c:v>
                </c:pt>
                <c:pt idx="2196">
                  <c:v>10.98000000000032</c:v>
                </c:pt>
                <c:pt idx="2197">
                  <c:v>10.98500000000032</c:v>
                </c:pt>
                <c:pt idx="2198">
                  <c:v>10.99000000000032</c:v>
                </c:pt>
                <c:pt idx="2199">
                  <c:v>10.99500000000032</c:v>
                </c:pt>
                <c:pt idx="2200">
                  <c:v>11.00000000000032</c:v>
                </c:pt>
                <c:pt idx="2201">
                  <c:v>11.00500000000032</c:v>
                </c:pt>
                <c:pt idx="2202">
                  <c:v>11.01000000000032</c:v>
                </c:pt>
                <c:pt idx="2203">
                  <c:v>11.01500000000032</c:v>
                </c:pt>
                <c:pt idx="2204">
                  <c:v>11.02000000000032</c:v>
                </c:pt>
                <c:pt idx="2205">
                  <c:v>11.02500000000032</c:v>
                </c:pt>
                <c:pt idx="2206">
                  <c:v>11.03000000000032</c:v>
                </c:pt>
                <c:pt idx="2207">
                  <c:v>11.03500000000033</c:v>
                </c:pt>
                <c:pt idx="2208">
                  <c:v>11.04000000000032</c:v>
                </c:pt>
                <c:pt idx="2209">
                  <c:v>11.04500000000033</c:v>
                </c:pt>
                <c:pt idx="2210">
                  <c:v>11.05000000000033</c:v>
                </c:pt>
                <c:pt idx="2211">
                  <c:v>11.05500000000033</c:v>
                </c:pt>
                <c:pt idx="2212">
                  <c:v>11.06000000000033</c:v>
                </c:pt>
                <c:pt idx="2213">
                  <c:v>11.06500000000033</c:v>
                </c:pt>
                <c:pt idx="2214">
                  <c:v>11.07000000000033</c:v>
                </c:pt>
                <c:pt idx="2215">
                  <c:v>11.07500000000033</c:v>
                </c:pt>
                <c:pt idx="2216">
                  <c:v>11.08000000000033</c:v>
                </c:pt>
                <c:pt idx="2217">
                  <c:v>11.08500000000033</c:v>
                </c:pt>
                <c:pt idx="2218">
                  <c:v>11.09000000000033</c:v>
                </c:pt>
                <c:pt idx="2219">
                  <c:v>11.09500000000034</c:v>
                </c:pt>
                <c:pt idx="2220">
                  <c:v>11.10000000000034</c:v>
                </c:pt>
                <c:pt idx="2221">
                  <c:v>11.10500000000034</c:v>
                </c:pt>
                <c:pt idx="2222">
                  <c:v>11.11000000000034</c:v>
                </c:pt>
                <c:pt idx="2223">
                  <c:v>11.11500000000034</c:v>
                </c:pt>
                <c:pt idx="2224">
                  <c:v>11.12000000000034</c:v>
                </c:pt>
                <c:pt idx="2225">
                  <c:v>11.12500000000034</c:v>
                </c:pt>
                <c:pt idx="2226">
                  <c:v>11.13000000000034</c:v>
                </c:pt>
                <c:pt idx="2227">
                  <c:v>11.13500000000034</c:v>
                </c:pt>
                <c:pt idx="2228">
                  <c:v>11.14000000000034</c:v>
                </c:pt>
                <c:pt idx="2229">
                  <c:v>11.14500000000034</c:v>
                </c:pt>
                <c:pt idx="2230">
                  <c:v>11.15000000000034</c:v>
                </c:pt>
                <c:pt idx="2231">
                  <c:v>11.15500000000035</c:v>
                </c:pt>
                <c:pt idx="2232">
                  <c:v>11.16000000000035</c:v>
                </c:pt>
                <c:pt idx="2233">
                  <c:v>11.16500000000035</c:v>
                </c:pt>
                <c:pt idx="2234">
                  <c:v>11.17000000000035</c:v>
                </c:pt>
                <c:pt idx="2235">
                  <c:v>11.17500000000035</c:v>
                </c:pt>
                <c:pt idx="2236">
                  <c:v>11.18000000000035</c:v>
                </c:pt>
                <c:pt idx="2237">
                  <c:v>11.18500000000035</c:v>
                </c:pt>
                <c:pt idx="2238">
                  <c:v>11.19000000000035</c:v>
                </c:pt>
                <c:pt idx="2239">
                  <c:v>11.19500000000035</c:v>
                </c:pt>
                <c:pt idx="2240">
                  <c:v>11.20000000000035</c:v>
                </c:pt>
                <c:pt idx="2241">
                  <c:v>11.20500000000035</c:v>
                </c:pt>
                <c:pt idx="2242">
                  <c:v>11.21000000000035</c:v>
                </c:pt>
                <c:pt idx="2243">
                  <c:v>11.21500000000035</c:v>
                </c:pt>
                <c:pt idx="2244">
                  <c:v>11.22000000000035</c:v>
                </c:pt>
                <c:pt idx="2245">
                  <c:v>11.22500000000035</c:v>
                </c:pt>
                <c:pt idx="2246">
                  <c:v>11.23000000000035</c:v>
                </c:pt>
                <c:pt idx="2247">
                  <c:v>11.23500000000035</c:v>
                </c:pt>
                <c:pt idx="2248">
                  <c:v>11.24000000000036</c:v>
                </c:pt>
                <c:pt idx="2249">
                  <c:v>11.24500000000036</c:v>
                </c:pt>
                <c:pt idx="2250">
                  <c:v>11.25000000000036</c:v>
                </c:pt>
                <c:pt idx="2251">
                  <c:v>11.25500000000036</c:v>
                </c:pt>
                <c:pt idx="2252">
                  <c:v>11.26000000000036</c:v>
                </c:pt>
                <c:pt idx="2253">
                  <c:v>11.26500000000036</c:v>
                </c:pt>
                <c:pt idx="2254">
                  <c:v>11.27000000000036</c:v>
                </c:pt>
                <c:pt idx="2255">
                  <c:v>11.27500000000036</c:v>
                </c:pt>
                <c:pt idx="2256">
                  <c:v>11.28000000000036</c:v>
                </c:pt>
                <c:pt idx="2257">
                  <c:v>11.28500000000036</c:v>
                </c:pt>
                <c:pt idx="2258">
                  <c:v>11.29000000000037</c:v>
                </c:pt>
                <c:pt idx="2259">
                  <c:v>11.29500000000037</c:v>
                </c:pt>
                <c:pt idx="2260">
                  <c:v>11.30000000000037</c:v>
                </c:pt>
                <c:pt idx="2261">
                  <c:v>11.30500000000037</c:v>
                </c:pt>
                <c:pt idx="2262">
                  <c:v>11.31000000000037</c:v>
                </c:pt>
                <c:pt idx="2263">
                  <c:v>11.31500000000037</c:v>
                </c:pt>
                <c:pt idx="2264">
                  <c:v>11.32000000000037</c:v>
                </c:pt>
                <c:pt idx="2265">
                  <c:v>11.32500000000037</c:v>
                </c:pt>
                <c:pt idx="2266">
                  <c:v>11.33000000000037</c:v>
                </c:pt>
                <c:pt idx="2267">
                  <c:v>11.33500000000037</c:v>
                </c:pt>
                <c:pt idx="2268">
                  <c:v>11.34000000000037</c:v>
                </c:pt>
                <c:pt idx="2269">
                  <c:v>11.34500000000037</c:v>
                </c:pt>
                <c:pt idx="2270">
                  <c:v>11.35000000000037</c:v>
                </c:pt>
                <c:pt idx="2271">
                  <c:v>11.35500000000038</c:v>
                </c:pt>
                <c:pt idx="2272">
                  <c:v>11.36000000000038</c:v>
                </c:pt>
                <c:pt idx="2273">
                  <c:v>11.36500000000038</c:v>
                </c:pt>
                <c:pt idx="2274">
                  <c:v>11.37000000000038</c:v>
                </c:pt>
                <c:pt idx="2275">
                  <c:v>11.37500000000038</c:v>
                </c:pt>
                <c:pt idx="2276">
                  <c:v>11.38000000000038</c:v>
                </c:pt>
                <c:pt idx="2277">
                  <c:v>11.38500000000038</c:v>
                </c:pt>
                <c:pt idx="2278">
                  <c:v>11.39000000000038</c:v>
                </c:pt>
                <c:pt idx="2279">
                  <c:v>11.39500000000038</c:v>
                </c:pt>
                <c:pt idx="2280">
                  <c:v>11.40000000000038</c:v>
                </c:pt>
                <c:pt idx="2281">
                  <c:v>11.40500000000038</c:v>
                </c:pt>
                <c:pt idx="2282">
                  <c:v>11.41000000000038</c:v>
                </c:pt>
                <c:pt idx="2283">
                  <c:v>11.4150000000004</c:v>
                </c:pt>
                <c:pt idx="2284">
                  <c:v>11.4200000000004</c:v>
                </c:pt>
                <c:pt idx="2285">
                  <c:v>11.4250000000004</c:v>
                </c:pt>
                <c:pt idx="2286">
                  <c:v>11.4300000000004</c:v>
                </c:pt>
                <c:pt idx="2287">
                  <c:v>11.4350000000004</c:v>
                </c:pt>
                <c:pt idx="2288">
                  <c:v>11.4400000000004</c:v>
                </c:pt>
                <c:pt idx="2289">
                  <c:v>11.4450000000004</c:v>
                </c:pt>
                <c:pt idx="2290">
                  <c:v>11.4500000000004</c:v>
                </c:pt>
                <c:pt idx="2291">
                  <c:v>11.4550000000004</c:v>
                </c:pt>
                <c:pt idx="2292">
                  <c:v>11.4600000000004</c:v>
                </c:pt>
                <c:pt idx="2293">
                  <c:v>11.4650000000004</c:v>
                </c:pt>
                <c:pt idx="2294">
                  <c:v>11.4700000000004</c:v>
                </c:pt>
                <c:pt idx="2295">
                  <c:v>11.4750000000004</c:v>
                </c:pt>
                <c:pt idx="2296">
                  <c:v>11.4800000000004</c:v>
                </c:pt>
                <c:pt idx="2297">
                  <c:v>11.4850000000004</c:v>
                </c:pt>
                <c:pt idx="2298">
                  <c:v>11.4900000000004</c:v>
                </c:pt>
                <c:pt idx="2299">
                  <c:v>11.4950000000004</c:v>
                </c:pt>
                <c:pt idx="2300">
                  <c:v>11.5000000000004</c:v>
                </c:pt>
                <c:pt idx="2301">
                  <c:v>11.5050000000004</c:v>
                </c:pt>
                <c:pt idx="2302">
                  <c:v>11.5100000000004</c:v>
                </c:pt>
                <c:pt idx="2303">
                  <c:v>11.5150000000004</c:v>
                </c:pt>
                <c:pt idx="2304">
                  <c:v>11.5200000000004</c:v>
                </c:pt>
                <c:pt idx="2305">
                  <c:v>11.5250000000004</c:v>
                </c:pt>
                <c:pt idx="2306">
                  <c:v>11.5300000000004</c:v>
                </c:pt>
                <c:pt idx="2307">
                  <c:v>11.5350000000004</c:v>
                </c:pt>
                <c:pt idx="2308">
                  <c:v>11.5400000000004</c:v>
                </c:pt>
                <c:pt idx="2309">
                  <c:v>11.5450000000004</c:v>
                </c:pt>
                <c:pt idx="2310">
                  <c:v>11.55000000000041</c:v>
                </c:pt>
                <c:pt idx="2311">
                  <c:v>11.55500000000041</c:v>
                </c:pt>
                <c:pt idx="2312">
                  <c:v>11.56000000000041</c:v>
                </c:pt>
                <c:pt idx="2313">
                  <c:v>11.56500000000041</c:v>
                </c:pt>
                <c:pt idx="2314">
                  <c:v>11.57000000000041</c:v>
                </c:pt>
                <c:pt idx="2315">
                  <c:v>11.57500000000041</c:v>
                </c:pt>
                <c:pt idx="2316">
                  <c:v>11.58000000000041</c:v>
                </c:pt>
                <c:pt idx="2317">
                  <c:v>11.58500000000041</c:v>
                </c:pt>
                <c:pt idx="2318">
                  <c:v>11.59000000000041</c:v>
                </c:pt>
                <c:pt idx="2319">
                  <c:v>11.59500000000041</c:v>
                </c:pt>
                <c:pt idx="2320">
                  <c:v>11.60000000000041</c:v>
                </c:pt>
                <c:pt idx="2321">
                  <c:v>11.60500000000041</c:v>
                </c:pt>
                <c:pt idx="2322">
                  <c:v>11.61000000000042</c:v>
                </c:pt>
                <c:pt idx="2323">
                  <c:v>11.61500000000042</c:v>
                </c:pt>
                <c:pt idx="2324">
                  <c:v>11.62000000000042</c:v>
                </c:pt>
                <c:pt idx="2325">
                  <c:v>11.62500000000042</c:v>
                </c:pt>
                <c:pt idx="2326">
                  <c:v>11.63000000000042</c:v>
                </c:pt>
                <c:pt idx="2327">
                  <c:v>11.63500000000042</c:v>
                </c:pt>
                <c:pt idx="2328">
                  <c:v>11.64000000000042</c:v>
                </c:pt>
                <c:pt idx="2329">
                  <c:v>11.64500000000042</c:v>
                </c:pt>
                <c:pt idx="2330">
                  <c:v>11.65000000000042</c:v>
                </c:pt>
                <c:pt idx="2331">
                  <c:v>11.65500000000042</c:v>
                </c:pt>
                <c:pt idx="2332">
                  <c:v>11.66000000000042</c:v>
                </c:pt>
                <c:pt idx="2333">
                  <c:v>11.66500000000042</c:v>
                </c:pt>
                <c:pt idx="2334">
                  <c:v>11.67000000000042</c:v>
                </c:pt>
                <c:pt idx="2335">
                  <c:v>11.67500000000043</c:v>
                </c:pt>
                <c:pt idx="2336">
                  <c:v>11.68000000000042</c:v>
                </c:pt>
                <c:pt idx="2337">
                  <c:v>11.68500000000043</c:v>
                </c:pt>
                <c:pt idx="2338">
                  <c:v>11.69000000000043</c:v>
                </c:pt>
                <c:pt idx="2339">
                  <c:v>11.69500000000043</c:v>
                </c:pt>
                <c:pt idx="2340">
                  <c:v>11.70000000000043</c:v>
                </c:pt>
                <c:pt idx="2341">
                  <c:v>11.70500000000043</c:v>
                </c:pt>
                <c:pt idx="2342">
                  <c:v>11.71000000000043</c:v>
                </c:pt>
                <c:pt idx="2343">
                  <c:v>11.71500000000043</c:v>
                </c:pt>
                <c:pt idx="2344">
                  <c:v>11.72000000000043</c:v>
                </c:pt>
                <c:pt idx="2345">
                  <c:v>11.72500000000043</c:v>
                </c:pt>
                <c:pt idx="2346">
                  <c:v>11.73000000000043</c:v>
                </c:pt>
                <c:pt idx="2347">
                  <c:v>11.73500000000043</c:v>
                </c:pt>
                <c:pt idx="2348">
                  <c:v>11.74000000000043</c:v>
                </c:pt>
                <c:pt idx="2349">
                  <c:v>11.74500000000043</c:v>
                </c:pt>
                <c:pt idx="2350">
                  <c:v>11.75000000000044</c:v>
                </c:pt>
                <c:pt idx="2351">
                  <c:v>11.75500000000044</c:v>
                </c:pt>
                <c:pt idx="2352">
                  <c:v>11.76000000000044</c:v>
                </c:pt>
                <c:pt idx="2353">
                  <c:v>11.76500000000044</c:v>
                </c:pt>
                <c:pt idx="2354">
                  <c:v>11.77000000000044</c:v>
                </c:pt>
                <c:pt idx="2355">
                  <c:v>11.77500000000044</c:v>
                </c:pt>
                <c:pt idx="2356">
                  <c:v>11.78000000000044</c:v>
                </c:pt>
                <c:pt idx="2357">
                  <c:v>11.78500000000044</c:v>
                </c:pt>
                <c:pt idx="2358">
                  <c:v>11.79000000000044</c:v>
                </c:pt>
                <c:pt idx="2359">
                  <c:v>11.79500000000044</c:v>
                </c:pt>
                <c:pt idx="2360">
                  <c:v>11.80000000000045</c:v>
                </c:pt>
                <c:pt idx="2361">
                  <c:v>11.80500000000045</c:v>
                </c:pt>
                <c:pt idx="2362">
                  <c:v>11.81000000000045</c:v>
                </c:pt>
                <c:pt idx="2363">
                  <c:v>11.81500000000045</c:v>
                </c:pt>
                <c:pt idx="2364">
                  <c:v>11.82000000000045</c:v>
                </c:pt>
                <c:pt idx="2365">
                  <c:v>11.82500000000045</c:v>
                </c:pt>
                <c:pt idx="2366">
                  <c:v>11.83000000000045</c:v>
                </c:pt>
                <c:pt idx="2367">
                  <c:v>11.83500000000045</c:v>
                </c:pt>
                <c:pt idx="2368">
                  <c:v>11.84000000000045</c:v>
                </c:pt>
                <c:pt idx="2369">
                  <c:v>11.84500000000045</c:v>
                </c:pt>
                <c:pt idx="2370">
                  <c:v>11.85000000000045</c:v>
                </c:pt>
                <c:pt idx="2371">
                  <c:v>11.85500000000046</c:v>
                </c:pt>
                <c:pt idx="2372">
                  <c:v>11.86000000000045</c:v>
                </c:pt>
                <c:pt idx="2373">
                  <c:v>11.86500000000046</c:v>
                </c:pt>
                <c:pt idx="2374">
                  <c:v>11.87000000000046</c:v>
                </c:pt>
                <c:pt idx="2375">
                  <c:v>11.87500000000046</c:v>
                </c:pt>
                <c:pt idx="2376">
                  <c:v>11.88000000000046</c:v>
                </c:pt>
                <c:pt idx="2377">
                  <c:v>11.88500000000046</c:v>
                </c:pt>
                <c:pt idx="2378">
                  <c:v>11.89000000000046</c:v>
                </c:pt>
                <c:pt idx="2379">
                  <c:v>11.89500000000046</c:v>
                </c:pt>
                <c:pt idx="2380">
                  <c:v>11.90000000000046</c:v>
                </c:pt>
                <c:pt idx="2381">
                  <c:v>11.90500000000046</c:v>
                </c:pt>
                <c:pt idx="2382">
                  <c:v>11.91000000000046</c:v>
                </c:pt>
                <c:pt idx="2383">
                  <c:v>11.91500000000046</c:v>
                </c:pt>
                <c:pt idx="2384">
                  <c:v>11.92000000000046</c:v>
                </c:pt>
                <c:pt idx="2385">
                  <c:v>11.92500000000046</c:v>
                </c:pt>
                <c:pt idx="2386">
                  <c:v>11.93000000000047</c:v>
                </c:pt>
                <c:pt idx="2387">
                  <c:v>11.93500000000047</c:v>
                </c:pt>
                <c:pt idx="2388">
                  <c:v>11.94000000000047</c:v>
                </c:pt>
                <c:pt idx="2389">
                  <c:v>11.94500000000047</c:v>
                </c:pt>
                <c:pt idx="2390">
                  <c:v>11.95000000000047</c:v>
                </c:pt>
                <c:pt idx="2391">
                  <c:v>11.95500000000047</c:v>
                </c:pt>
                <c:pt idx="2392">
                  <c:v>11.96000000000047</c:v>
                </c:pt>
                <c:pt idx="2393">
                  <c:v>11.96500000000047</c:v>
                </c:pt>
                <c:pt idx="2394">
                  <c:v>11.97000000000047</c:v>
                </c:pt>
                <c:pt idx="2395">
                  <c:v>11.97500000000047</c:v>
                </c:pt>
                <c:pt idx="2396">
                  <c:v>11.98000000000047</c:v>
                </c:pt>
                <c:pt idx="2397">
                  <c:v>11.98500000000047</c:v>
                </c:pt>
                <c:pt idx="2398">
                  <c:v>11.99000000000047</c:v>
                </c:pt>
                <c:pt idx="2399">
                  <c:v>11.99500000000048</c:v>
                </c:pt>
                <c:pt idx="2400">
                  <c:v>12.00000000000047</c:v>
                </c:pt>
                <c:pt idx="2401">
                  <c:v>12.00500000000048</c:v>
                </c:pt>
                <c:pt idx="2402">
                  <c:v>12.01000000000048</c:v>
                </c:pt>
                <c:pt idx="2403">
                  <c:v>12.01500000000048</c:v>
                </c:pt>
                <c:pt idx="2404">
                  <c:v>12.02000000000048</c:v>
                </c:pt>
                <c:pt idx="2405">
                  <c:v>12.02500000000048</c:v>
                </c:pt>
                <c:pt idx="2406">
                  <c:v>12.03000000000048</c:v>
                </c:pt>
                <c:pt idx="2407">
                  <c:v>12.03500000000048</c:v>
                </c:pt>
                <c:pt idx="2408">
                  <c:v>12.04000000000048</c:v>
                </c:pt>
                <c:pt idx="2409">
                  <c:v>12.04500000000048</c:v>
                </c:pt>
                <c:pt idx="2410">
                  <c:v>12.05000000000048</c:v>
                </c:pt>
                <c:pt idx="2411">
                  <c:v>12.0550000000005</c:v>
                </c:pt>
                <c:pt idx="2412">
                  <c:v>12.0600000000005</c:v>
                </c:pt>
                <c:pt idx="2413">
                  <c:v>12.0650000000005</c:v>
                </c:pt>
                <c:pt idx="2414">
                  <c:v>12.0700000000005</c:v>
                </c:pt>
                <c:pt idx="2415">
                  <c:v>12.0750000000005</c:v>
                </c:pt>
                <c:pt idx="2416">
                  <c:v>12.0800000000005</c:v>
                </c:pt>
                <c:pt idx="2417">
                  <c:v>12.0850000000005</c:v>
                </c:pt>
                <c:pt idx="2418">
                  <c:v>12.0900000000005</c:v>
                </c:pt>
                <c:pt idx="2419">
                  <c:v>12.0950000000005</c:v>
                </c:pt>
                <c:pt idx="2420">
                  <c:v>12.10000000000049</c:v>
                </c:pt>
                <c:pt idx="2421">
                  <c:v>12.1050000000005</c:v>
                </c:pt>
                <c:pt idx="2422">
                  <c:v>12.11000000000049</c:v>
                </c:pt>
                <c:pt idx="2423">
                  <c:v>12.1150000000005</c:v>
                </c:pt>
                <c:pt idx="2424">
                  <c:v>12.12000000000049</c:v>
                </c:pt>
                <c:pt idx="2425">
                  <c:v>12.1250000000005</c:v>
                </c:pt>
                <c:pt idx="2426">
                  <c:v>12.13000000000049</c:v>
                </c:pt>
                <c:pt idx="2427">
                  <c:v>12.1350000000005</c:v>
                </c:pt>
                <c:pt idx="2428">
                  <c:v>12.1400000000005</c:v>
                </c:pt>
                <c:pt idx="2429">
                  <c:v>12.1450000000005</c:v>
                </c:pt>
                <c:pt idx="2430">
                  <c:v>12.1500000000005</c:v>
                </c:pt>
                <c:pt idx="2431">
                  <c:v>12.1550000000005</c:v>
                </c:pt>
                <c:pt idx="2432">
                  <c:v>12.1600000000005</c:v>
                </c:pt>
                <c:pt idx="2433">
                  <c:v>12.1650000000005</c:v>
                </c:pt>
                <c:pt idx="2434">
                  <c:v>12.1700000000005</c:v>
                </c:pt>
                <c:pt idx="2435">
                  <c:v>12.1750000000005</c:v>
                </c:pt>
                <c:pt idx="2436">
                  <c:v>12.1800000000005</c:v>
                </c:pt>
                <c:pt idx="2437">
                  <c:v>12.1850000000005</c:v>
                </c:pt>
                <c:pt idx="2438">
                  <c:v>12.1900000000005</c:v>
                </c:pt>
                <c:pt idx="2439">
                  <c:v>12.19500000000051</c:v>
                </c:pt>
                <c:pt idx="2440">
                  <c:v>12.20000000000051</c:v>
                </c:pt>
                <c:pt idx="2441">
                  <c:v>12.20500000000051</c:v>
                </c:pt>
                <c:pt idx="2442">
                  <c:v>12.21000000000051</c:v>
                </c:pt>
                <c:pt idx="2443">
                  <c:v>12.21500000000051</c:v>
                </c:pt>
                <c:pt idx="2444">
                  <c:v>12.22000000000051</c:v>
                </c:pt>
                <c:pt idx="2445">
                  <c:v>12.22500000000051</c:v>
                </c:pt>
                <c:pt idx="2446">
                  <c:v>12.23000000000051</c:v>
                </c:pt>
                <c:pt idx="2447">
                  <c:v>12.23500000000051</c:v>
                </c:pt>
                <c:pt idx="2448">
                  <c:v>12.24000000000051</c:v>
                </c:pt>
                <c:pt idx="2449">
                  <c:v>12.24500000000051</c:v>
                </c:pt>
                <c:pt idx="2450">
                  <c:v>12.25000000000052</c:v>
                </c:pt>
                <c:pt idx="2451">
                  <c:v>12.25500000000052</c:v>
                </c:pt>
                <c:pt idx="2452">
                  <c:v>12.26000000000052</c:v>
                </c:pt>
                <c:pt idx="2453">
                  <c:v>12.26500000000052</c:v>
                </c:pt>
                <c:pt idx="2454">
                  <c:v>12.27000000000052</c:v>
                </c:pt>
                <c:pt idx="2455">
                  <c:v>12.27500000000052</c:v>
                </c:pt>
                <c:pt idx="2456">
                  <c:v>12.28000000000052</c:v>
                </c:pt>
                <c:pt idx="2457">
                  <c:v>12.28500000000052</c:v>
                </c:pt>
                <c:pt idx="2458">
                  <c:v>12.29000000000052</c:v>
                </c:pt>
                <c:pt idx="2459">
                  <c:v>12.29500000000052</c:v>
                </c:pt>
                <c:pt idx="2460">
                  <c:v>12.30000000000052</c:v>
                </c:pt>
                <c:pt idx="2461">
                  <c:v>12.30500000000052</c:v>
                </c:pt>
                <c:pt idx="2462">
                  <c:v>12.31000000000052</c:v>
                </c:pt>
                <c:pt idx="2463">
                  <c:v>12.31500000000053</c:v>
                </c:pt>
                <c:pt idx="2464">
                  <c:v>12.32000000000052</c:v>
                </c:pt>
                <c:pt idx="2465">
                  <c:v>12.32500000000053</c:v>
                </c:pt>
                <c:pt idx="2466">
                  <c:v>12.33000000000053</c:v>
                </c:pt>
                <c:pt idx="2467">
                  <c:v>12.33500000000053</c:v>
                </c:pt>
                <c:pt idx="2468">
                  <c:v>12.34000000000053</c:v>
                </c:pt>
                <c:pt idx="2469">
                  <c:v>12.34500000000053</c:v>
                </c:pt>
                <c:pt idx="2470">
                  <c:v>12.35000000000053</c:v>
                </c:pt>
                <c:pt idx="2471">
                  <c:v>12.35500000000053</c:v>
                </c:pt>
                <c:pt idx="2472">
                  <c:v>12.36000000000053</c:v>
                </c:pt>
                <c:pt idx="2473">
                  <c:v>12.36500000000053</c:v>
                </c:pt>
                <c:pt idx="2474">
                  <c:v>12.37000000000053</c:v>
                </c:pt>
                <c:pt idx="2475">
                  <c:v>12.37500000000054</c:v>
                </c:pt>
                <c:pt idx="2476">
                  <c:v>12.38000000000054</c:v>
                </c:pt>
                <c:pt idx="2477">
                  <c:v>12.38500000000054</c:v>
                </c:pt>
                <c:pt idx="2478">
                  <c:v>12.39000000000054</c:v>
                </c:pt>
                <c:pt idx="2479">
                  <c:v>12.39500000000054</c:v>
                </c:pt>
                <c:pt idx="2480">
                  <c:v>12.40000000000054</c:v>
                </c:pt>
                <c:pt idx="2481">
                  <c:v>12.40500000000054</c:v>
                </c:pt>
                <c:pt idx="2482">
                  <c:v>12.41000000000054</c:v>
                </c:pt>
                <c:pt idx="2483">
                  <c:v>12.41500000000054</c:v>
                </c:pt>
                <c:pt idx="2484">
                  <c:v>12.42000000000054</c:v>
                </c:pt>
                <c:pt idx="2485">
                  <c:v>12.42500000000054</c:v>
                </c:pt>
                <c:pt idx="2486">
                  <c:v>12.43000000000054</c:v>
                </c:pt>
                <c:pt idx="2487">
                  <c:v>12.43500000000054</c:v>
                </c:pt>
                <c:pt idx="2488">
                  <c:v>12.44000000000054</c:v>
                </c:pt>
                <c:pt idx="2489">
                  <c:v>12.44500000000055</c:v>
                </c:pt>
                <c:pt idx="2490">
                  <c:v>12.45000000000055</c:v>
                </c:pt>
                <c:pt idx="2491">
                  <c:v>12.45500000000055</c:v>
                </c:pt>
                <c:pt idx="2492">
                  <c:v>12.46000000000055</c:v>
                </c:pt>
                <c:pt idx="2493">
                  <c:v>12.46500000000055</c:v>
                </c:pt>
                <c:pt idx="2494">
                  <c:v>12.47000000000055</c:v>
                </c:pt>
                <c:pt idx="2495">
                  <c:v>12.47500000000055</c:v>
                </c:pt>
                <c:pt idx="2496">
                  <c:v>12.48000000000055</c:v>
                </c:pt>
                <c:pt idx="2497">
                  <c:v>12.48500000000055</c:v>
                </c:pt>
                <c:pt idx="2498">
                  <c:v>12.49000000000055</c:v>
                </c:pt>
                <c:pt idx="2499">
                  <c:v>12.49500000000055</c:v>
                </c:pt>
                <c:pt idx="2500">
                  <c:v>12.50000000000055</c:v>
                </c:pt>
                <c:pt idx="2501">
                  <c:v>12.50500000000056</c:v>
                </c:pt>
                <c:pt idx="2502">
                  <c:v>12.51000000000055</c:v>
                </c:pt>
                <c:pt idx="2503">
                  <c:v>12.51500000000056</c:v>
                </c:pt>
                <c:pt idx="2504">
                  <c:v>12.52000000000056</c:v>
                </c:pt>
                <c:pt idx="2505">
                  <c:v>12.52500000000056</c:v>
                </c:pt>
                <c:pt idx="2506">
                  <c:v>12.53000000000056</c:v>
                </c:pt>
                <c:pt idx="2507">
                  <c:v>12.53500000000056</c:v>
                </c:pt>
                <c:pt idx="2508">
                  <c:v>12.54000000000056</c:v>
                </c:pt>
                <c:pt idx="2509">
                  <c:v>12.54500000000056</c:v>
                </c:pt>
                <c:pt idx="2510">
                  <c:v>12.55000000000056</c:v>
                </c:pt>
                <c:pt idx="2511">
                  <c:v>12.55500000000056</c:v>
                </c:pt>
                <c:pt idx="2512">
                  <c:v>12.56000000000056</c:v>
                </c:pt>
                <c:pt idx="2513">
                  <c:v>12.56500000000056</c:v>
                </c:pt>
                <c:pt idx="2514">
                  <c:v>12.57000000000057</c:v>
                </c:pt>
                <c:pt idx="2515">
                  <c:v>12.57500000000057</c:v>
                </c:pt>
                <c:pt idx="2516">
                  <c:v>12.58000000000057</c:v>
                </c:pt>
                <c:pt idx="2517">
                  <c:v>12.58500000000057</c:v>
                </c:pt>
                <c:pt idx="2518">
                  <c:v>12.59000000000057</c:v>
                </c:pt>
                <c:pt idx="2519">
                  <c:v>12.59500000000057</c:v>
                </c:pt>
                <c:pt idx="2520">
                  <c:v>12.60000000000057</c:v>
                </c:pt>
                <c:pt idx="2521">
                  <c:v>12.60500000000057</c:v>
                </c:pt>
                <c:pt idx="2522">
                  <c:v>12.61000000000057</c:v>
                </c:pt>
                <c:pt idx="2523">
                  <c:v>12.61500000000057</c:v>
                </c:pt>
                <c:pt idx="2524">
                  <c:v>12.62000000000057</c:v>
                </c:pt>
                <c:pt idx="2525">
                  <c:v>12.62500000000057</c:v>
                </c:pt>
                <c:pt idx="2526">
                  <c:v>12.63000000000057</c:v>
                </c:pt>
                <c:pt idx="2527">
                  <c:v>12.63500000000057</c:v>
                </c:pt>
                <c:pt idx="2528">
                  <c:v>12.64000000000057</c:v>
                </c:pt>
                <c:pt idx="2529">
                  <c:v>12.64500000000058</c:v>
                </c:pt>
                <c:pt idx="2530">
                  <c:v>12.65000000000058</c:v>
                </c:pt>
                <c:pt idx="2531">
                  <c:v>12.65500000000058</c:v>
                </c:pt>
                <c:pt idx="2532">
                  <c:v>12.66000000000058</c:v>
                </c:pt>
                <c:pt idx="2533">
                  <c:v>12.66500000000058</c:v>
                </c:pt>
                <c:pt idx="2534">
                  <c:v>12.67000000000058</c:v>
                </c:pt>
                <c:pt idx="2535">
                  <c:v>12.67500000000058</c:v>
                </c:pt>
                <c:pt idx="2536">
                  <c:v>12.68000000000058</c:v>
                </c:pt>
                <c:pt idx="2537">
                  <c:v>12.68500000000058</c:v>
                </c:pt>
                <c:pt idx="2538">
                  <c:v>12.69000000000058</c:v>
                </c:pt>
                <c:pt idx="2539">
                  <c:v>12.69500000000058</c:v>
                </c:pt>
                <c:pt idx="2540">
                  <c:v>12.70000000000058</c:v>
                </c:pt>
                <c:pt idx="2541">
                  <c:v>12.70500000000058</c:v>
                </c:pt>
                <c:pt idx="2542">
                  <c:v>12.71000000000059</c:v>
                </c:pt>
                <c:pt idx="2543">
                  <c:v>12.71500000000059</c:v>
                </c:pt>
                <c:pt idx="2544">
                  <c:v>12.72000000000059</c:v>
                </c:pt>
                <c:pt idx="2545">
                  <c:v>12.72500000000059</c:v>
                </c:pt>
                <c:pt idx="2546">
                  <c:v>12.73000000000059</c:v>
                </c:pt>
                <c:pt idx="2547">
                  <c:v>12.73500000000059</c:v>
                </c:pt>
                <c:pt idx="2548">
                  <c:v>12.74000000000059</c:v>
                </c:pt>
                <c:pt idx="2549">
                  <c:v>12.74500000000059</c:v>
                </c:pt>
                <c:pt idx="2550">
                  <c:v>12.75000000000059</c:v>
                </c:pt>
                <c:pt idx="2551">
                  <c:v>12.7550000000006</c:v>
                </c:pt>
                <c:pt idx="2552">
                  <c:v>12.76000000000059</c:v>
                </c:pt>
                <c:pt idx="2553">
                  <c:v>12.7650000000006</c:v>
                </c:pt>
                <c:pt idx="2554">
                  <c:v>12.77000000000059</c:v>
                </c:pt>
                <c:pt idx="2555">
                  <c:v>12.7750000000006</c:v>
                </c:pt>
                <c:pt idx="2556">
                  <c:v>12.7800000000006</c:v>
                </c:pt>
                <c:pt idx="2557">
                  <c:v>12.7850000000006</c:v>
                </c:pt>
                <c:pt idx="2558">
                  <c:v>12.7900000000006</c:v>
                </c:pt>
                <c:pt idx="2559">
                  <c:v>12.7950000000006</c:v>
                </c:pt>
                <c:pt idx="2560">
                  <c:v>12.8000000000006</c:v>
                </c:pt>
                <c:pt idx="2561">
                  <c:v>12.8050000000006</c:v>
                </c:pt>
                <c:pt idx="2562">
                  <c:v>12.8100000000006</c:v>
                </c:pt>
                <c:pt idx="2563">
                  <c:v>12.81500000000061</c:v>
                </c:pt>
                <c:pt idx="2564">
                  <c:v>12.8200000000006</c:v>
                </c:pt>
                <c:pt idx="2565">
                  <c:v>12.82500000000061</c:v>
                </c:pt>
                <c:pt idx="2566">
                  <c:v>12.83000000000061</c:v>
                </c:pt>
                <c:pt idx="2567">
                  <c:v>12.83500000000061</c:v>
                </c:pt>
                <c:pt idx="2568">
                  <c:v>12.84000000000061</c:v>
                </c:pt>
                <c:pt idx="2569">
                  <c:v>12.84500000000061</c:v>
                </c:pt>
                <c:pt idx="2570">
                  <c:v>12.85000000000061</c:v>
                </c:pt>
                <c:pt idx="2571">
                  <c:v>12.85500000000061</c:v>
                </c:pt>
                <c:pt idx="2572">
                  <c:v>12.86000000000061</c:v>
                </c:pt>
                <c:pt idx="2573">
                  <c:v>12.86500000000061</c:v>
                </c:pt>
                <c:pt idx="2574">
                  <c:v>12.87000000000061</c:v>
                </c:pt>
                <c:pt idx="2575">
                  <c:v>12.87500000000062</c:v>
                </c:pt>
                <c:pt idx="2576">
                  <c:v>12.88000000000062</c:v>
                </c:pt>
                <c:pt idx="2577">
                  <c:v>12.88500000000062</c:v>
                </c:pt>
                <c:pt idx="2578">
                  <c:v>12.89000000000062</c:v>
                </c:pt>
                <c:pt idx="2579">
                  <c:v>12.89500000000062</c:v>
                </c:pt>
                <c:pt idx="2580">
                  <c:v>12.90000000000062</c:v>
                </c:pt>
                <c:pt idx="2581">
                  <c:v>12.90500000000062</c:v>
                </c:pt>
                <c:pt idx="2582">
                  <c:v>12.91000000000062</c:v>
                </c:pt>
                <c:pt idx="2583">
                  <c:v>12.91500000000062</c:v>
                </c:pt>
                <c:pt idx="2584">
                  <c:v>12.92000000000062</c:v>
                </c:pt>
                <c:pt idx="2585">
                  <c:v>12.92500000000062</c:v>
                </c:pt>
                <c:pt idx="2586">
                  <c:v>12.93000000000062</c:v>
                </c:pt>
                <c:pt idx="2587">
                  <c:v>12.93500000000062</c:v>
                </c:pt>
                <c:pt idx="2588">
                  <c:v>12.94000000000062</c:v>
                </c:pt>
                <c:pt idx="2589">
                  <c:v>12.94500000000062</c:v>
                </c:pt>
                <c:pt idx="2590">
                  <c:v>12.95000000000063</c:v>
                </c:pt>
                <c:pt idx="2591">
                  <c:v>12.95500000000063</c:v>
                </c:pt>
                <c:pt idx="2592">
                  <c:v>12.96000000000063</c:v>
                </c:pt>
                <c:pt idx="2593">
                  <c:v>12.96500000000063</c:v>
                </c:pt>
                <c:pt idx="2594">
                  <c:v>12.97000000000063</c:v>
                </c:pt>
                <c:pt idx="2595">
                  <c:v>12.97500000000063</c:v>
                </c:pt>
                <c:pt idx="2596">
                  <c:v>12.98000000000063</c:v>
                </c:pt>
                <c:pt idx="2597">
                  <c:v>12.98500000000063</c:v>
                </c:pt>
                <c:pt idx="2598">
                  <c:v>12.99000000000063</c:v>
                </c:pt>
                <c:pt idx="2599">
                  <c:v>12.99500000000063</c:v>
                </c:pt>
                <c:pt idx="2600">
                  <c:v>13.00000000000063</c:v>
                </c:pt>
                <c:pt idx="2601">
                  <c:v>13.00500000000063</c:v>
                </c:pt>
                <c:pt idx="2602">
                  <c:v>13.01000000000063</c:v>
                </c:pt>
                <c:pt idx="2603">
                  <c:v>13.01500000000064</c:v>
                </c:pt>
                <c:pt idx="2604">
                  <c:v>13.02000000000064</c:v>
                </c:pt>
                <c:pt idx="2605">
                  <c:v>13.02500000000064</c:v>
                </c:pt>
                <c:pt idx="2606">
                  <c:v>13.03000000000064</c:v>
                </c:pt>
                <c:pt idx="2607">
                  <c:v>13.03500000000064</c:v>
                </c:pt>
                <c:pt idx="2608">
                  <c:v>13.04000000000064</c:v>
                </c:pt>
                <c:pt idx="2609">
                  <c:v>13.04500000000064</c:v>
                </c:pt>
                <c:pt idx="2610">
                  <c:v>13.05000000000064</c:v>
                </c:pt>
                <c:pt idx="2611">
                  <c:v>13.05500000000064</c:v>
                </c:pt>
                <c:pt idx="2612">
                  <c:v>13.06000000000064</c:v>
                </c:pt>
                <c:pt idx="2613">
                  <c:v>13.06500000000065</c:v>
                </c:pt>
                <c:pt idx="2614">
                  <c:v>13.07000000000065</c:v>
                </c:pt>
                <c:pt idx="2615">
                  <c:v>13.07500000000065</c:v>
                </c:pt>
                <c:pt idx="2616">
                  <c:v>13.08000000000065</c:v>
                </c:pt>
                <c:pt idx="2617">
                  <c:v>13.08500000000065</c:v>
                </c:pt>
                <c:pt idx="2618">
                  <c:v>13.09000000000065</c:v>
                </c:pt>
                <c:pt idx="2619">
                  <c:v>13.09500000000065</c:v>
                </c:pt>
                <c:pt idx="2620">
                  <c:v>13.10000000000065</c:v>
                </c:pt>
                <c:pt idx="2621">
                  <c:v>13.10500000000065</c:v>
                </c:pt>
                <c:pt idx="2622">
                  <c:v>13.11000000000065</c:v>
                </c:pt>
                <c:pt idx="2623">
                  <c:v>13.11500000000065</c:v>
                </c:pt>
                <c:pt idx="2624">
                  <c:v>13.12000000000065</c:v>
                </c:pt>
                <c:pt idx="2625">
                  <c:v>13.12500000000065</c:v>
                </c:pt>
                <c:pt idx="2626">
                  <c:v>13.13000000000065</c:v>
                </c:pt>
                <c:pt idx="2627">
                  <c:v>13.13500000000065</c:v>
                </c:pt>
                <c:pt idx="2628">
                  <c:v>13.14000000000065</c:v>
                </c:pt>
                <c:pt idx="2629">
                  <c:v>13.14500000000066</c:v>
                </c:pt>
                <c:pt idx="2630">
                  <c:v>13.15000000000066</c:v>
                </c:pt>
                <c:pt idx="2631">
                  <c:v>13.15500000000066</c:v>
                </c:pt>
                <c:pt idx="2632">
                  <c:v>13.16000000000066</c:v>
                </c:pt>
                <c:pt idx="2633">
                  <c:v>13.16500000000066</c:v>
                </c:pt>
                <c:pt idx="2634">
                  <c:v>13.17000000000066</c:v>
                </c:pt>
                <c:pt idx="2635">
                  <c:v>13.17500000000066</c:v>
                </c:pt>
                <c:pt idx="2636">
                  <c:v>13.18000000000066</c:v>
                </c:pt>
                <c:pt idx="2637">
                  <c:v>13.18500000000066</c:v>
                </c:pt>
                <c:pt idx="2638">
                  <c:v>13.19000000000066</c:v>
                </c:pt>
                <c:pt idx="2639">
                  <c:v>13.19500000000066</c:v>
                </c:pt>
                <c:pt idx="2640">
                  <c:v>13.20000000000066</c:v>
                </c:pt>
                <c:pt idx="2641">
                  <c:v>13.20500000000066</c:v>
                </c:pt>
                <c:pt idx="2642">
                  <c:v>13.21000000000067</c:v>
                </c:pt>
                <c:pt idx="2643">
                  <c:v>13.21500000000067</c:v>
                </c:pt>
                <c:pt idx="2644">
                  <c:v>13.22000000000067</c:v>
                </c:pt>
                <c:pt idx="2645">
                  <c:v>13.22500000000067</c:v>
                </c:pt>
                <c:pt idx="2646">
                  <c:v>13.23000000000067</c:v>
                </c:pt>
                <c:pt idx="2647">
                  <c:v>13.23500000000067</c:v>
                </c:pt>
                <c:pt idx="2648">
                  <c:v>13.24000000000067</c:v>
                </c:pt>
                <c:pt idx="2649">
                  <c:v>13.24500000000067</c:v>
                </c:pt>
                <c:pt idx="2650">
                  <c:v>13.25000000000067</c:v>
                </c:pt>
                <c:pt idx="2651">
                  <c:v>13.25500000000067</c:v>
                </c:pt>
                <c:pt idx="2652">
                  <c:v>13.26000000000067</c:v>
                </c:pt>
                <c:pt idx="2653">
                  <c:v>13.26500000000067</c:v>
                </c:pt>
                <c:pt idx="2654">
                  <c:v>13.27000000000067</c:v>
                </c:pt>
                <c:pt idx="2655">
                  <c:v>13.27500000000068</c:v>
                </c:pt>
                <c:pt idx="2656">
                  <c:v>13.28000000000067</c:v>
                </c:pt>
                <c:pt idx="2657">
                  <c:v>13.28500000000068</c:v>
                </c:pt>
                <c:pt idx="2658">
                  <c:v>13.29000000000068</c:v>
                </c:pt>
                <c:pt idx="2659">
                  <c:v>13.29500000000068</c:v>
                </c:pt>
                <c:pt idx="2660">
                  <c:v>13.30000000000068</c:v>
                </c:pt>
                <c:pt idx="2661">
                  <c:v>13.30500000000068</c:v>
                </c:pt>
                <c:pt idx="2662">
                  <c:v>13.31000000000068</c:v>
                </c:pt>
                <c:pt idx="2663">
                  <c:v>13.31500000000068</c:v>
                </c:pt>
                <c:pt idx="2664">
                  <c:v>13.32000000000068</c:v>
                </c:pt>
                <c:pt idx="2665">
                  <c:v>13.32500000000068</c:v>
                </c:pt>
                <c:pt idx="2666">
                  <c:v>13.33000000000068</c:v>
                </c:pt>
                <c:pt idx="2667">
                  <c:v>13.3350000000007</c:v>
                </c:pt>
                <c:pt idx="2668">
                  <c:v>13.3400000000007</c:v>
                </c:pt>
                <c:pt idx="2669">
                  <c:v>13.3450000000007</c:v>
                </c:pt>
                <c:pt idx="2670">
                  <c:v>13.3500000000007</c:v>
                </c:pt>
                <c:pt idx="2671">
                  <c:v>13.3550000000007</c:v>
                </c:pt>
                <c:pt idx="2672">
                  <c:v>13.3600000000007</c:v>
                </c:pt>
                <c:pt idx="2673">
                  <c:v>13.3650000000007</c:v>
                </c:pt>
                <c:pt idx="2674">
                  <c:v>13.3700000000007</c:v>
                </c:pt>
                <c:pt idx="2675">
                  <c:v>13.3750000000007</c:v>
                </c:pt>
                <c:pt idx="2676">
                  <c:v>13.3800000000007</c:v>
                </c:pt>
                <c:pt idx="2677">
                  <c:v>13.3850000000007</c:v>
                </c:pt>
                <c:pt idx="2678">
                  <c:v>13.3900000000007</c:v>
                </c:pt>
                <c:pt idx="2679">
                  <c:v>13.3950000000007</c:v>
                </c:pt>
                <c:pt idx="2680">
                  <c:v>13.4000000000007</c:v>
                </c:pt>
                <c:pt idx="2681">
                  <c:v>13.4050000000007</c:v>
                </c:pt>
                <c:pt idx="2682">
                  <c:v>13.4100000000007</c:v>
                </c:pt>
                <c:pt idx="2683">
                  <c:v>13.4150000000007</c:v>
                </c:pt>
                <c:pt idx="2684">
                  <c:v>13.4200000000007</c:v>
                </c:pt>
                <c:pt idx="2685">
                  <c:v>13.4250000000007</c:v>
                </c:pt>
                <c:pt idx="2686">
                  <c:v>13.4300000000007</c:v>
                </c:pt>
                <c:pt idx="2687">
                  <c:v>13.4350000000007</c:v>
                </c:pt>
                <c:pt idx="2688">
                  <c:v>13.4400000000007</c:v>
                </c:pt>
                <c:pt idx="2689">
                  <c:v>13.4450000000007</c:v>
                </c:pt>
                <c:pt idx="2690">
                  <c:v>13.4500000000007</c:v>
                </c:pt>
                <c:pt idx="2691">
                  <c:v>13.45500000000071</c:v>
                </c:pt>
                <c:pt idx="2692">
                  <c:v>13.4600000000007</c:v>
                </c:pt>
                <c:pt idx="2693">
                  <c:v>13.46500000000071</c:v>
                </c:pt>
                <c:pt idx="2694">
                  <c:v>13.47000000000071</c:v>
                </c:pt>
                <c:pt idx="2695">
                  <c:v>13.47500000000071</c:v>
                </c:pt>
                <c:pt idx="2696">
                  <c:v>13.48000000000071</c:v>
                </c:pt>
                <c:pt idx="2697">
                  <c:v>13.48500000000071</c:v>
                </c:pt>
                <c:pt idx="2698">
                  <c:v>13.49000000000071</c:v>
                </c:pt>
                <c:pt idx="2699">
                  <c:v>13.49500000000071</c:v>
                </c:pt>
                <c:pt idx="2700">
                  <c:v>13.50000000000071</c:v>
                </c:pt>
                <c:pt idx="2701">
                  <c:v>13.50500000000071</c:v>
                </c:pt>
                <c:pt idx="2702">
                  <c:v>13.51000000000071</c:v>
                </c:pt>
                <c:pt idx="2703">
                  <c:v>13.51500000000071</c:v>
                </c:pt>
                <c:pt idx="2704">
                  <c:v>13.52000000000071</c:v>
                </c:pt>
                <c:pt idx="2705">
                  <c:v>13.52500000000071</c:v>
                </c:pt>
                <c:pt idx="2706">
                  <c:v>13.53000000000072</c:v>
                </c:pt>
                <c:pt idx="2707">
                  <c:v>13.53500000000072</c:v>
                </c:pt>
                <c:pt idx="2708">
                  <c:v>13.54000000000072</c:v>
                </c:pt>
                <c:pt idx="2709">
                  <c:v>13.54500000000072</c:v>
                </c:pt>
                <c:pt idx="2710">
                  <c:v>13.55000000000072</c:v>
                </c:pt>
                <c:pt idx="2711">
                  <c:v>13.55500000000072</c:v>
                </c:pt>
                <c:pt idx="2712">
                  <c:v>13.56000000000072</c:v>
                </c:pt>
                <c:pt idx="2713">
                  <c:v>13.56500000000072</c:v>
                </c:pt>
                <c:pt idx="2714">
                  <c:v>13.57000000000072</c:v>
                </c:pt>
                <c:pt idx="2715">
                  <c:v>13.57500000000072</c:v>
                </c:pt>
                <c:pt idx="2716">
                  <c:v>13.58000000000072</c:v>
                </c:pt>
                <c:pt idx="2717">
                  <c:v>13.58500000000072</c:v>
                </c:pt>
                <c:pt idx="2718">
                  <c:v>13.59000000000072</c:v>
                </c:pt>
                <c:pt idx="2719">
                  <c:v>13.59500000000073</c:v>
                </c:pt>
                <c:pt idx="2720">
                  <c:v>13.60000000000072</c:v>
                </c:pt>
                <c:pt idx="2721">
                  <c:v>13.60500000000073</c:v>
                </c:pt>
                <c:pt idx="2722">
                  <c:v>13.61000000000073</c:v>
                </c:pt>
                <c:pt idx="2723">
                  <c:v>13.61500000000073</c:v>
                </c:pt>
                <c:pt idx="2724">
                  <c:v>13.62000000000073</c:v>
                </c:pt>
                <c:pt idx="2725">
                  <c:v>13.62500000000073</c:v>
                </c:pt>
                <c:pt idx="2726">
                  <c:v>13.63000000000073</c:v>
                </c:pt>
                <c:pt idx="2727">
                  <c:v>13.63500000000073</c:v>
                </c:pt>
                <c:pt idx="2728">
                  <c:v>13.64000000000073</c:v>
                </c:pt>
                <c:pt idx="2729">
                  <c:v>13.64500000000073</c:v>
                </c:pt>
                <c:pt idx="2730">
                  <c:v>13.65000000000073</c:v>
                </c:pt>
                <c:pt idx="2731">
                  <c:v>13.65500000000074</c:v>
                </c:pt>
                <c:pt idx="2732">
                  <c:v>13.66000000000074</c:v>
                </c:pt>
                <c:pt idx="2733">
                  <c:v>13.66500000000074</c:v>
                </c:pt>
                <c:pt idx="2734">
                  <c:v>13.67000000000074</c:v>
                </c:pt>
                <c:pt idx="2735">
                  <c:v>13.67500000000074</c:v>
                </c:pt>
                <c:pt idx="2736">
                  <c:v>13.68000000000074</c:v>
                </c:pt>
                <c:pt idx="2737">
                  <c:v>13.68500000000074</c:v>
                </c:pt>
                <c:pt idx="2738">
                  <c:v>13.69000000000074</c:v>
                </c:pt>
                <c:pt idx="2739">
                  <c:v>13.69500000000074</c:v>
                </c:pt>
                <c:pt idx="2740">
                  <c:v>13.70000000000074</c:v>
                </c:pt>
                <c:pt idx="2741">
                  <c:v>13.70500000000074</c:v>
                </c:pt>
                <c:pt idx="2742">
                  <c:v>13.71000000000074</c:v>
                </c:pt>
                <c:pt idx="2743">
                  <c:v>13.71500000000074</c:v>
                </c:pt>
                <c:pt idx="2744">
                  <c:v>13.72000000000074</c:v>
                </c:pt>
                <c:pt idx="2745">
                  <c:v>13.72500000000075</c:v>
                </c:pt>
                <c:pt idx="2746">
                  <c:v>13.73000000000074</c:v>
                </c:pt>
                <c:pt idx="2747">
                  <c:v>13.73500000000075</c:v>
                </c:pt>
                <c:pt idx="2748">
                  <c:v>13.74000000000075</c:v>
                </c:pt>
                <c:pt idx="2749">
                  <c:v>13.74500000000075</c:v>
                </c:pt>
                <c:pt idx="2750">
                  <c:v>13.75000000000075</c:v>
                </c:pt>
                <c:pt idx="2751">
                  <c:v>13.75500000000075</c:v>
                </c:pt>
                <c:pt idx="2752">
                  <c:v>13.76000000000075</c:v>
                </c:pt>
                <c:pt idx="2753">
                  <c:v>13.76500000000075</c:v>
                </c:pt>
                <c:pt idx="2754">
                  <c:v>13.77000000000075</c:v>
                </c:pt>
                <c:pt idx="2755">
                  <c:v>13.77500000000075</c:v>
                </c:pt>
                <c:pt idx="2756">
                  <c:v>13.78000000000075</c:v>
                </c:pt>
                <c:pt idx="2757">
                  <c:v>13.78500000000076</c:v>
                </c:pt>
                <c:pt idx="2758">
                  <c:v>13.79000000000075</c:v>
                </c:pt>
                <c:pt idx="2759">
                  <c:v>13.79500000000076</c:v>
                </c:pt>
                <c:pt idx="2760">
                  <c:v>13.80000000000076</c:v>
                </c:pt>
                <c:pt idx="2761">
                  <c:v>13.80500000000076</c:v>
                </c:pt>
                <c:pt idx="2762">
                  <c:v>13.81000000000076</c:v>
                </c:pt>
                <c:pt idx="2763">
                  <c:v>13.81500000000076</c:v>
                </c:pt>
                <c:pt idx="2764">
                  <c:v>13.82000000000076</c:v>
                </c:pt>
                <c:pt idx="2765">
                  <c:v>13.82500000000076</c:v>
                </c:pt>
                <c:pt idx="2766">
                  <c:v>13.83000000000076</c:v>
                </c:pt>
                <c:pt idx="2767">
                  <c:v>13.83500000000076</c:v>
                </c:pt>
                <c:pt idx="2768">
                  <c:v>13.84000000000076</c:v>
                </c:pt>
                <c:pt idx="2769">
                  <c:v>13.84500000000076</c:v>
                </c:pt>
                <c:pt idx="2770">
                  <c:v>13.85000000000077</c:v>
                </c:pt>
                <c:pt idx="2771">
                  <c:v>13.85500000000077</c:v>
                </c:pt>
                <c:pt idx="2772">
                  <c:v>13.86000000000077</c:v>
                </c:pt>
                <c:pt idx="2773">
                  <c:v>13.86500000000077</c:v>
                </c:pt>
                <c:pt idx="2774">
                  <c:v>13.87000000000077</c:v>
                </c:pt>
                <c:pt idx="2775">
                  <c:v>13.87500000000077</c:v>
                </c:pt>
                <c:pt idx="2776">
                  <c:v>13.88000000000077</c:v>
                </c:pt>
                <c:pt idx="2777">
                  <c:v>13.88500000000077</c:v>
                </c:pt>
                <c:pt idx="2778">
                  <c:v>13.89000000000077</c:v>
                </c:pt>
                <c:pt idx="2779">
                  <c:v>13.89500000000077</c:v>
                </c:pt>
                <c:pt idx="2780">
                  <c:v>13.90000000000077</c:v>
                </c:pt>
                <c:pt idx="2781">
                  <c:v>13.90500000000077</c:v>
                </c:pt>
                <c:pt idx="2782">
                  <c:v>13.91000000000077</c:v>
                </c:pt>
                <c:pt idx="2783">
                  <c:v>13.91500000000078</c:v>
                </c:pt>
                <c:pt idx="2784">
                  <c:v>13.92000000000077</c:v>
                </c:pt>
                <c:pt idx="2785">
                  <c:v>13.92500000000078</c:v>
                </c:pt>
                <c:pt idx="2786">
                  <c:v>13.93000000000078</c:v>
                </c:pt>
                <c:pt idx="2787">
                  <c:v>13.93500000000078</c:v>
                </c:pt>
                <c:pt idx="2788">
                  <c:v>13.94000000000078</c:v>
                </c:pt>
                <c:pt idx="2789">
                  <c:v>13.94500000000078</c:v>
                </c:pt>
                <c:pt idx="2790">
                  <c:v>13.95000000000078</c:v>
                </c:pt>
                <c:pt idx="2791">
                  <c:v>13.95500000000078</c:v>
                </c:pt>
                <c:pt idx="2792">
                  <c:v>13.96000000000078</c:v>
                </c:pt>
                <c:pt idx="2793">
                  <c:v>13.96500000000078</c:v>
                </c:pt>
                <c:pt idx="2794">
                  <c:v>13.97000000000078</c:v>
                </c:pt>
                <c:pt idx="2795">
                  <c:v>13.9750000000008</c:v>
                </c:pt>
                <c:pt idx="2796">
                  <c:v>13.9800000000008</c:v>
                </c:pt>
                <c:pt idx="2797">
                  <c:v>13.9850000000008</c:v>
                </c:pt>
                <c:pt idx="2798">
                  <c:v>13.9900000000008</c:v>
                </c:pt>
                <c:pt idx="2799">
                  <c:v>13.9950000000008</c:v>
                </c:pt>
                <c:pt idx="2800">
                  <c:v>14.0000000000008</c:v>
                </c:pt>
                <c:pt idx="2801">
                  <c:v>14.0050000000008</c:v>
                </c:pt>
                <c:pt idx="2802">
                  <c:v>14.0100000000008</c:v>
                </c:pt>
                <c:pt idx="2803">
                  <c:v>14.0150000000008</c:v>
                </c:pt>
                <c:pt idx="2804">
                  <c:v>14.0200000000008</c:v>
                </c:pt>
                <c:pt idx="2805">
                  <c:v>14.0250000000008</c:v>
                </c:pt>
                <c:pt idx="2806">
                  <c:v>14.03000000000079</c:v>
                </c:pt>
                <c:pt idx="2807">
                  <c:v>14.0350000000008</c:v>
                </c:pt>
                <c:pt idx="2808">
                  <c:v>14.04000000000079</c:v>
                </c:pt>
                <c:pt idx="2809">
                  <c:v>14.0450000000008</c:v>
                </c:pt>
                <c:pt idx="2810">
                  <c:v>14.0500000000008</c:v>
                </c:pt>
                <c:pt idx="2811">
                  <c:v>14.0550000000008</c:v>
                </c:pt>
                <c:pt idx="2812">
                  <c:v>14.0600000000008</c:v>
                </c:pt>
                <c:pt idx="2813">
                  <c:v>14.0650000000008</c:v>
                </c:pt>
                <c:pt idx="2814">
                  <c:v>14.0700000000008</c:v>
                </c:pt>
                <c:pt idx="2815">
                  <c:v>14.0750000000008</c:v>
                </c:pt>
                <c:pt idx="2816">
                  <c:v>14.0800000000008</c:v>
                </c:pt>
                <c:pt idx="2817">
                  <c:v>14.0850000000008</c:v>
                </c:pt>
                <c:pt idx="2818">
                  <c:v>14.0900000000008</c:v>
                </c:pt>
                <c:pt idx="2819">
                  <c:v>14.0950000000008</c:v>
                </c:pt>
                <c:pt idx="2820">
                  <c:v>14.1000000000008</c:v>
                </c:pt>
                <c:pt idx="2821">
                  <c:v>14.10500000000081</c:v>
                </c:pt>
                <c:pt idx="2822">
                  <c:v>14.1100000000008</c:v>
                </c:pt>
                <c:pt idx="2823">
                  <c:v>14.11500000000081</c:v>
                </c:pt>
                <c:pt idx="2824">
                  <c:v>14.12000000000081</c:v>
                </c:pt>
                <c:pt idx="2825">
                  <c:v>14.12500000000081</c:v>
                </c:pt>
                <c:pt idx="2826">
                  <c:v>14.13000000000081</c:v>
                </c:pt>
                <c:pt idx="2827">
                  <c:v>14.13500000000081</c:v>
                </c:pt>
                <c:pt idx="2828">
                  <c:v>14.14000000000081</c:v>
                </c:pt>
                <c:pt idx="2829">
                  <c:v>14.14500000000081</c:v>
                </c:pt>
                <c:pt idx="2830">
                  <c:v>14.15000000000081</c:v>
                </c:pt>
                <c:pt idx="2831">
                  <c:v>14.15500000000081</c:v>
                </c:pt>
                <c:pt idx="2832">
                  <c:v>14.16000000000081</c:v>
                </c:pt>
                <c:pt idx="2833">
                  <c:v>14.16500000000081</c:v>
                </c:pt>
                <c:pt idx="2834">
                  <c:v>14.17000000000082</c:v>
                </c:pt>
                <c:pt idx="2835">
                  <c:v>14.17500000000082</c:v>
                </c:pt>
                <c:pt idx="2836">
                  <c:v>14.18000000000082</c:v>
                </c:pt>
                <c:pt idx="2837">
                  <c:v>14.18500000000082</c:v>
                </c:pt>
                <c:pt idx="2838">
                  <c:v>14.19000000000082</c:v>
                </c:pt>
                <c:pt idx="2839">
                  <c:v>14.19500000000082</c:v>
                </c:pt>
                <c:pt idx="2840">
                  <c:v>14.20000000000082</c:v>
                </c:pt>
                <c:pt idx="2841">
                  <c:v>14.20500000000082</c:v>
                </c:pt>
                <c:pt idx="2842">
                  <c:v>14.21000000000082</c:v>
                </c:pt>
                <c:pt idx="2843">
                  <c:v>14.21500000000082</c:v>
                </c:pt>
                <c:pt idx="2844">
                  <c:v>14.22000000000082</c:v>
                </c:pt>
                <c:pt idx="2845">
                  <c:v>14.22500000000082</c:v>
                </c:pt>
                <c:pt idx="2846">
                  <c:v>14.23000000000082</c:v>
                </c:pt>
                <c:pt idx="2847">
                  <c:v>14.23500000000082</c:v>
                </c:pt>
                <c:pt idx="2848">
                  <c:v>14.24000000000082</c:v>
                </c:pt>
                <c:pt idx="2849">
                  <c:v>14.24500000000083</c:v>
                </c:pt>
                <c:pt idx="2850">
                  <c:v>14.25000000000083</c:v>
                </c:pt>
                <c:pt idx="2851">
                  <c:v>14.25500000000083</c:v>
                </c:pt>
                <c:pt idx="2852">
                  <c:v>14.26000000000083</c:v>
                </c:pt>
                <c:pt idx="2853">
                  <c:v>14.26500000000083</c:v>
                </c:pt>
                <c:pt idx="2854">
                  <c:v>14.27000000000083</c:v>
                </c:pt>
                <c:pt idx="2855">
                  <c:v>14.27500000000083</c:v>
                </c:pt>
                <c:pt idx="2856">
                  <c:v>14.28000000000083</c:v>
                </c:pt>
                <c:pt idx="2857">
                  <c:v>14.28500000000083</c:v>
                </c:pt>
                <c:pt idx="2858">
                  <c:v>14.29000000000083</c:v>
                </c:pt>
                <c:pt idx="2859">
                  <c:v>14.29500000000083</c:v>
                </c:pt>
                <c:pt idx="2860">
                  <c:v>14.30000000000084</c:v>
                </c:pt>
                <c:pt idx="2861">
                  <c:v>14.30500000000084</c:v>
                </c:pt>
                <c:pt idx="2862">
                  <c:v>14.31000000000084</c:v>
                </c:pt>
                <c:pt idx="2863">
                  <c:v>14.31500000000084</c:v>
                </c:pt>
                <c:pt idx="2864">
                  <c:v>14.32000000000084</c:v>
                </c:pt>
                <c:pt idx="2865">
                  <c:v>14.32500000000084</c:v>
                </c:pt>
                <c:pt idx="2866">
                  <c:v>14.33000000000084</c:v>
                </c:pt>
                <c:pt idx="2867">
                  <c:v>14.33500000000084</c:v>
                </c:pt>
                <c:pt idx="2868">
                  <c:v>14.34000000000084</c:v>
                </c:pt>
                <c:pt idx="2869">
                  <c:v>14.34500000000084</c:v>
                </c:pt>
                <c:pt idx="2870">
                  <c:v>14.35000000000085</c:v>
                </c:pt>
                <c:pt idx="2871">
                  <c:v>14.35500000000085</c:v>
                </c:pt>
                <c:pt idx="2872">
                  <c:v>14.36000000000085</c:v>
                </c:pt>
                <c:pt idx="2873">
                  <c:v>14.36500000000085</c:v>
                </c:pt>
                <c:pt idx="2874">
                  <c:v>14.37000000000085</c:v>
                </c:pt>
                <c:pt idx="2875">
                  <c:v>14.37500000000085</c:v>
                </c:pt>
                <c:pt idx="2876">
                  <c:v>14.38000000000085</c:v>
                </c:pt>
                <c:pt idx="2877">
                  <c:v>14.38500000000085</c:v>
                </c:pt>
                <c:pt idx="2878">
                  <c:v>14.39000000000085</c:v>
                </c:pt>
                <c:pt idx="2879">
                  <c:v>14.39500000000085</c:v>
                </c:pt>
                <c:pt idx="2880">
                  <c:v>14.40000000000085</c:v>
                </c:pt>
                <c:pt idx="2881">
                  <c:v>14.40500000000085</c:v>
                </c:pt>
                <c:pt idx="2882">
                  <c:v>14.41000000000085</c:v>
                </c:pt>
                <c:pt idx="2883">
                  <c:v>14.41500000000085</c:v>
                </c:pt>
                <c:pt idx="2884">
                  <c:v>14.42000000000085</c:v>
                </c:pt>
                <c:pt idx="2885">
                  <c:v>14.42500000000086</c:v>
                </c:pt>
                <c:pt idx="2886">
                  <c:v>14.43000000000085</c:v>
                </c:pt>
                <c:pt idx="2887">
                  <c:v>14.43500000000086</c:v>
                </c:pt>
                <c:pt idx="2888">
                  <c:v>14.44000000000086</c:v>
                </c:pt>
                <c:pt idx="2889">
                  <c:v>14.44500000000086</c:v>
                </c:pt>
                <c:pt idx="2890">
                  <c:v>14.45000000000086</c:v>
                </c:pt>
                <c:pt idx="2891">
                  <c:v>14.45500000000086</c:v>
                </c:pt>
                <c:pt idx="2892">
                  <c:v>14.46000000000086</c:v>
                </c:pt>
                <c:pt idx="2893">
                  <c:v>14.46500000000086</c:v>
                </c:pt>
                <c:pt idx="2894">
                  <c:v>14.47000000000086</c:v>
                </c:pt>
                <c:pt idx="2895">
                  <c:v>14.47500000000086</c:v>
                </c:pt>
                <c:pt idx="2896">
                  <c:v>14.48000000000086</c:v>
                </c:pt>
                <c:pt idx="2897">
                  <c:v>14.48500000000087</c:v>
                </c:pt>
                <c:pt idx="2898">
                  <c:v>14.49000000000087</c:v>
                </c:pt>
                <c:pt idx="2899">
                  <c:v>14.49500000000087</c:v>
                </c:pt>
                <c:pt idx="2900">
                  <c:v>14.50000000000087</c:v>
                </c:pt>
                <c:pt idx="2901">
                  <c:v>14.50500000000087</c:v>
                </c:pt>
                <c:pt idx="2902">
                  <c:v>14.51000000000087</c:v>
                </c:pt>
                <c:pt idx="2903">
                  <c:v>14.51500000000087</c:v>
                </c:pt>
                <c:pt idx="2904">
                  <c:v>14.52000000000087</c:v>
                </c:pt>
                <c:pt idx="2905">
                  <c:v>14.52500000000087</c:v>
                </c:pt>
                <c:pt idx="2906">
                  <c:v>14.53000000000087</c:v>
                </c:pt>
                <c:pt idx="2907">
                  <c:v>14.53500000000087</c:v>
                </c:pt>
                <c:pt idx="2908">
                  <c:v>14.54000000000087</c:v>
                </c:pt>
                <c:pt idx="2909">
                  <c:v>14.54500000000087</c:v>
                </c:pt>
                <c:pt idx="2910">
                  <c:v>14.55000000000087</c:v>
                </c:pt>
                <c:pt idx="2911">
                  <c:v>14.55500000000088</c:v>
                </c:pt>
                <c:pt idx="2912">
                  <c:v>14.56000000000087</c:v>
                </c:pt>
                <c:pt idx="2913">
                  <c:v>14.56500000000088</c:v>
                </c:pt>
                <c:pt idx="2914">
                  <c:v>14.57000000000088</c:v>
                </c:pt>
                <c:pt idx="2915">
                  <c:v>14.57500000000088</c:v>
                </c:pt>
                <c:pt idx="2916">
                  <c:v>14.58000000000088</c:v>
                </c:pt>
                <c:pt idx="2917">
                  <c:v>14.58500000000088</c:v>
                </c:pt>
                <c:pt idx="2918">
                  <c:v>14.59000000000088</c:v>
                </c:pt>
                <c:pt idx="2919">
                  <c:v>14.59500000000088</c:v>
                </c:pt>
                <c:pt idx="2920">
                  <c:v>14.60000000000088</c:v>
                </c:pt>
                <c:pt idx="2921">
                  <c:v>14.60500000000088</c:v>
                </c:pt>
                <c:pt idx="2922">
                  <c:v>14.61000000000088</c:v>
                </c:pt>
                <c:pt idx="2923">
                  <c:v>14.61500000000088</c:v>
                </c:pt>
                <c:pt idx="2924">
                  <c:v>14.62000000000088</c:v>
                </c:pt>
                <c:pt idx="2925">
                  <c:v>14.62500000000088</c:v>
                </c:pt>
                <c:pt idx="2926">
                  <c:v>14.63000000000089</c:v>
                </c:pt>
                <c:pt idx="2927">
                  <c:v>14.63500000000089</c:v>
                </c:pt>
                <c:pt idx="2928">
                  <c:v>14.64000000000089</c:v>
                </c:pt>
                <c:pt idx="2929">
                  <c:v>14.64500000000089</c:v>
                </c:pt>
                <c:pt idx="2930">
                  <c:v>14.6500000000009</c:v>
                </c:pt>
                <c:pt idx="2931">
                  <c:v>14.6550000000009</c:v>
                </c:pt>
                <c:pt idx="2932">
                  <c:v>14.66000000000089</c:v>
                </c:pt>
                <c:pt idx="2933">
                  <c:v>14.6650000000009</c:v>
                </c:pt>
                <c:pt idx="2934">
                  <c:v>14.67000000000089</c:v>
                </c:pt>
                <c:pt idx="2935">
                  <c:v>14.6750000000009</c:v>
                </c:pt>
                <c:pt idx="2936">
                  <c:v>14.68000000000089</c:v>
                </c:pt>
                <c:pt idx="2937">
                  <c:v>14.6850000000009</c:v>
                </c:pt>
                <c:pt idx="2938">
                  <c:v>14.6900000000009</c:v>
                </c:pt>
                <c:pt idx="2939">
                  <c:v>14.6950000000009</c:v>
                </c:pt>
                <c:pt idx="2940">
                  <c:v>14.7000000000009</c:v>
                </c:pt>
                <c:pt idx="2941">
                  <c:v>14.7050000000009</c:v>
                </c:pt>
                <c:pt idx="2942">
                  <c:v>14.7100000000009</c:v>
                </c:pt>
                <c:pt idx="2943">
                  <c:v>14.7150000000009</c:v>
                </c:pt>
                <c:pt idx="2944">
                  <c:v>14.7200000000009</c:v>
                </c:pt>
                <c:pt idx="2945">
                  <c:v>14.7250000000009</c:v>
                </c:pt>
                <c:pt idx="2946">
                  <c:v>14.7300000000009</c:v>
                </c:pt>
                <c:pt idx="2947">
                  <c:v>14.7350000000009</c:v>
                </c:pt>
                <c:pt idx="2948">
                  <c:v>14.7400000000009</c:v>
                </c:pt>
                <c:pt idx="2949">
                  <c:v>14.74500000000091</c:v>
                </c:pt>
                <c:pt idx="2950">
                  <c:v>14.75000000000091</c:v>
                </c:pt>
                <c:pt idx="2951">
                  <c:v>14.75500000000091</c:v>
                </c:pt>
                <c:pt idx="2952">
                  <c:v>14.76000000000091</c:v>
                </c:pt>
                <c:pt idx="2953">
                  <c:v>14.76500000000091</c:v>
                </c:pt>
                <c:pt idx="2954">
                  <c:v>14.77000000000091</c:v>
                </c:pt>
                <c:pt idx="2955">
                  <c:v>14.77500000000091</c:v>
                </c:pt>
                <c:pt idx="2956">
                  <c:v>14.78000000000091</c:v>
                </c:pt>
                <c:pt idx="2957">
                  <c:v>14.78500000000091</c:v>
                </c:pt>
                <c:pt idx="2958">
                  <c:v>14.79000000000091</c:v>
                </c:pt>
                <c:pt idx="2959">
                  <c:v>14.79500000000091</c:v>
                </c:pt>
                <c:pt idx="2960">
                  <c:v>14.80000000000092</c:v>
                </c:pt>
                <c:pt idx="2961">
                  <c:v>14.80500000000092</c:v>
                </c:pt>
                <c:pt idx="2962">
                  <c:v>14.81000000000092</c:v>
                </c:pt>
                <c:pt idx="2963">
                  <c:v>14.81500000000092</c:v>
                </c:pt>
                <c:pt idx="2964">
                  <c:v>14.82000000000092</c:v>
                </c:pt>
                <c:pt idx="2965">
                  <c:v>14.82500000000092</c:v>
                </c:pt>
                <c:pt idx="2966">
                  <c:v>14.83000000000092</c:v>
                </c:pt>
                <c:pt idx="2967">
                  <c:v>14.83500000000092</c:v>
                </c:pt>
                <c:pt idx="2968">
                  <c:v>14.84000000000092</c:v>
                </c:pt>
                <c:pt idx="2969">
                  <c:v>14.84500000000092</c:v>
                </c:pt>
                <c:pt idx="2970">
                  <c:v>14.85000000000092</c:v>
                </c:pt>
                <c:pt idx="2971">
                  <c:v>14.85500000000092</c:v>
                </c:pt>
                <c:pt idx="2972">
                  <c:v>14.86000000000092</c:v>
                </c:pt>
                <c:pt idx="2973">
                  <c:v>14.86500000000093</c:v>
                </c:pt>
                <c:pt idx="2974">
                  <c:v>14.87000000000093</c:v>
                </c:pt>
                <c:pt idx="2975">
                  <c:v>14.87500000000093</c:v>
                </c:pt>
                <c:pt idx="2976">
                  <c:v>14.88000000000093</c:v>
                </c:pt>
                <c:pt idx="2977">
                  <c:v>14.88500000000093</c:v>
                </c:pt>
                <c:pt idx="2978">
                  <c:v>14.89000000000093</c:v>
                </c:pt>
                <c:pt idx="2979">
                  <c:v>14.89500000000093</c:v>
                </c:pt>
                <c:pt idx="2980">
                  <c:v>14.90000000000093</c:v>
                </c:pt>
                <c:pt idx="2981">
                  <c:v>14.90500000000093</c:v>
                </c:pt>
                <c:pt idx="2982">
                  <c:v>14.91000000000093</c:v>
                </c:pt>
                <c:pt idx="2983">
                  <c:v>14.91500000000093</c:v>
                </c:pt>
                <c:pt idx="2984">
                  <c:v>14.92000000000093</c:v>
                </c:pt>
                <c:pt idx="2985">
                  <c:v>14.92500000000094</c:v>
                </c:pt>
                <c:pt idx="2986">
                  <c:v>14.93000000000093</c:v>
                </c:pt>
                <c:pt idx="2987">
                  <c:v>14.93500000000094</c:v>
                </c:pt>
                <c:pt idx="2988">
                  <c:v>14.94000000000094</c:v>
                </c:pt>
                <c:pt idx="2989">
                  <c:v>14.94500000000094</c:v>
                </c:pt>
                <c:pt idx="2990">
                  <c:v>14.95000000000094</c:v>
                </c:pt>
                <c:pt idx="2991">
                  <c:v>14.95500000000094</c:v>
                </c:pt>
                <c:pt idx="2992">
                  <c:v>14.96000000000094</c:v>
                </c:pt>
                <c:pt idx="2993">
                  <c:v>14.96500000000094</c:v>
                </c:pt>
                <c:pt idx="2994">
                  <c:v>14.97000000000094</c:v>
                </c:pt>
                <c:pt idx="2995">
                  <c:v>14.97500000000094</c:v>
                </c:pt>
                <c:pt idx="2996">
                  <c:v>14.98000000000094</c:v>
                </c:pt>
                <c:pt idx="2997">
                  <c:v>14.98500000000095</c:v>
                </c:pt>
                <c:pt idx="2998">
                  <c:v>14.99000000000095</c:v>
                </c:pt>
                <c:pt idx="2999">
                  <c:v>14.99500000000095</c:v>
                </c:pt>
                <c:pt idx="3000">
                  <c:v>15.00000000000095</c:v>
                </c:pt>
                <c:pt idx="3001">
                  <c:v>15.00500000000095</c:v>
                </c:pt>
                <c:pt idx="3002">
                  <c:v>15.01000000000095</c:v>
                </c:pt>
                <c:pt idx="3003">
                  <c:v>15.01500000000095</c:v>
                </c:pt>
                <c:pt idx="3004">
                  <c:v>15.02000000000095</c:v>
                </c:pt>
                <c:pt idx="3005">
                  <c:v>15.02500000000095</c:v>
                </c:pt>
                <c:pt idx="3006">
                  <c:v>15.03000000000095</c:v>
                </c:pt>
                <c:pt idx="3007">
                  <c:v>15.03500000000095</c:v>
                </c:pt>
                <c:pt idx="3008">
                  <c:v>15.04000000000095</c:v>
                </c:pt>
                <c:pt idx="3009">
                  <c:v>15.04500000000095</c:v>
                </c:pt>
                <c:pt idx="3010">
                  <c:v>15.05000000000095</c:v>
                </c:pt>
                <c:pt idx="3011">
                  <c:v>15.05500000000096</c:v>
                </c:pt>
                <c:pt idx="3012">
                  <c:v>15.06000000000095</c:v>
                </c:pt>
                <c:pt idx="3013">
                  <c:v>15.06500000000096</c:v>
                </c:pt>
                <c:pt idx="3014">
                  <c:v>15.07000000000096</c:v>
                </c:pt>
                <c:pt idx="3015">
                  <c:v>15.07500000000096</c:v>
                </c:pt>
                <c:pt idx="3016">
                  <c:v>15.08000000000096</c:v>
                </c:pt>
                <c:pt idx="3017">
                  <c:v>15.08500000000096</c:v>
                </c:pt>
                <c:pt idx="3018">
                  <c:v>15.09000000000096</c:v>
                </c:pt>
                <c:pt idx="3019">
                  <c:v>15.09500000000096</c:v>
                </c:pt>
                <c:pt idx="3020">
                  <c:v>15.10000000000096</c:v>
                </c:pt>
                <c:pt idx="3021">
                  <c:v>15.10500000000096</c:v>
                </c:pt>
                <c:pt idx="3022">
                  <c:v>15.11000000000096</c:v>
                </c:pt>
                <c:pt idx="3023">
                  <c:v>15.11500000000096</c:v>
                </c:pt>
                <c:pt idx="3024">
                  <c:v>15.12000000000096</c:v>
                </c:pt>
                <c:pt idx="3025">
                  <c:v>15.12500000000097</c:v>
                </c:pt>
                <c:pt idx="3026">
                  <c:v>15.13000000000097</c:v>
                </c:pt>
                <c:pt idx="3027">
                  <c:v>15.13500000000097</c:v>
                </c:pt>
                <c:pt idx="3028">
                  <c:v>15.14000000000097</c:v>
                </c:pt>
                <c:pt idx="3029">
                  <c:v>15.14500000000097</c:v>
                </c:pt>
                <c:pt idx="3030">
                  <c:v>15.15000000000097</c:v>
                </c:pt>
                <c:pt idx="3031">
                  <c:v>15.15500000000097</c:v>
                </c:pt>
                <c:pt idx="3032">
                  <c:v>15.16000000000097</c:v>
                </c:pt>
                <c:pt idx="3033">
                  <c:v>15.16500000000097</c:v>
                </c:pt>
                <c:pt idx="3034">
                  <c:v>15.17000000000097</c:v>
                </c:pt>
                <c:pt idx="3035">
                  <c:v>15.17500000000097</c:v>
                </c:pt>
                <c:pt idx="3036">
                  <c:v>15.18000000000097</c:v>
                </c:pt>
                <c:pt idx="3037">
                  <c:v>15.18500000000097</c:v>
                </c:pt>
                <c:pt idx="3038">
                  <c:v>15.19000000000097</c:v>
                </c:pt>
                <c:pt idx="3039">
                  <c:v>15.19500000000098</c:v>
                </c:pt>
                <c:pt idx="3040">
                  <c:v>15.20000000000097</c:v>
                </c:pt>
                <c:pt idx="3041">
                  <c:v>15.20500000000098</c:v>
                </c:pt>
                <c:pt idx="3042">
                  <c:v>15.21000000000098</c:v>
                </c:pt>
                <c:pt idx="3043">
                  <c:v>15.21500000000098</c:v>
                </c:pt>
                <c:pt idx="3044">
                  <c:v>15.22000000000098</c:v>
                </c:pt>
                <c:pt idx="3045">
                  <c:v>15.22500000000098</c:v>
                </c:pt>
                <c:pt idx="3046">
                  <c:v>15.23000000000098</c:v>
                </c:pt>
                <c:pt idx="3047">
                  <c:v>15.23500000000098</c:v>
                </c:pt>
                <c:pt idx="3048">
                  <c:v>15.24000000000098</c:v>
                </c:pt>
                <c:pt idx="3049">
                  <c:v>15.24500000000098</c:v>
                </c:pt>
                <c:pt idx="3050">
                  <c:v>15.25000000000098</c:v>
                </c:pt>
                <c:pt idx="3051">
                  <c:v>15.255000000001</c:v>
                </c:pt>
                <c:pt idx="3052">
                  <c:v>15.260000000001</c:v>
                </c:pt>
                <c:pt idx="3053">
                  <c:v>15.265000000001</c:v>
                </c:pt>
                <c:pt idx="3054">
                  <c:v>15.270000000001</c:v>
                </c:pt>
                <c:pt idx="3055">
                  <c:v>15.275000000001</c:v>
                </c:pt>
                <c:pt idx="3056">
                  <c:v>15.280000000001</c:v>
                </c:pt>
                <c:pt idx="3057">
                  <c:v>15.285000000001</c:v>
                </c:pt>
                <c:pt idx="3058">
                  <c:v>15.290000000001</c:v>
                </c:pt>
                <c:pt idx="3059">
                  <c:v>15.295000000001</c:v>
                </c:pt>
                <c:pt idx="3060">
                  <c:v>15.300000000001</c:v>
                </c:pt>
                <c:pt idx="3061">
                  <c:v>15.305000000001</c:v>
                </c:pt>
                <c:pt idx="3062">
                  <c:v>15.310000000001</c:v>
                </c:pt>
                <c:pt idx="3063">
                  <c:v>15.315000000001</c:v>
                </c:pt>
                <c:pt idx="3064">
                  <c:v>15.320000000001</c:v>
                </c:pt>
                <c:pt idx="3065">
                  <c:v>15.325000000001</c:v>
                </c:pt>
                <c:pt idx="3066">
                  <c:v>15.330000000001</c:v>
                </c:pt>
                <c:pt idx="3067">
                  <c:v>15.335000000001</c:v>
                </c:pt>
                <c:pt idx="3068">
                  <c:v>15.340000000001</c:v>
                </c:pt>
                <c:pt idx="3069">
                  <c:v>15.345000000001</c:v>
                </c:pt>
                <c:pt idx="3070">
                  <c:v>15.350000000001</c:v>
                </c:pt>
                <c:pt idx="3071">
                  <c:v>15.355000000001</c:v>
                </c:pt>
                <c:pt idx="3072">
                  <c:v>15.360000000001</c:v>
                </c:pt>
                <c:pt idx="3073">
                  <c:v>15.365000000001</c:v>
                </c:pt>
                <c:pt idx="3074">
                  <c:v>15.370000000001</c:v>
                </c:pt>
                <c:pt idx="3075">
                  <c:v>15.37500000000101</c:v>
                </c:pt>
                <c:pt idx="3076">
                  <c:v>15.380000000001</c:v>
                </c:pt>
                <c:pt idx="3077">
                  <c:v>15.38500000000101</c:v>
                </c:pt>
                <c:pt idx="3078">
                  <c:v>15.39000000000101</c:v>
                </c:pt>
                <c:pt idx="3079">
                  <c:v>15.39500000000101</c:v>
                </c:pt>
                <c:pt idx="3080">
                  <c:v>15.40000000000101</c:v>
                </c:pt>
                <c:pt idx="3081">
                  <c:v>15.40500000000101</c:v>
                </c:pt>
                <c:pt idx="3082">
                  <c:v>15.41000000000101</c:v>
                </c:pt>
                <c:pt idx="3083">
                  <c:v>15.41500000000101</c:v>
                </c:pt>
                <c:pt idx="3084">
                  <c:v>15.42000000000101</c:v>
                </c:pt>
                <c:pt idx="3085">
                  <c:v>15.42500000000101</c:v>
                </c:pt>
                <c:pt idx="3086">
                  <c:v>15.43000000000101</c:v>
                </c:pt>
                <c:pt idx="3087">
                  <c:v>15.43500000000101</c:v>
                </c:pt>
                <c:pt idx="3088">
                  <c:v>15.44000000000101</c:v>
                </c:pt>
                <c:pt idx="3089">
                  <c:v>15.44500000000102</c:v>
                </c:pt>
                <c:pt idx="3090">
                  <c:v>15.45000000000102</c:v>
                </c:pt>
                <c:pt idx="3091">
                  <c:v>15.45500000000102</c:v>
                </c:pt>
                <c:pt idx="3092">
                  <c:v>15.46000000000102</c:v>
                </c:pt>
                <c:pt idx="3093">
                  <c:v>15.46500000000102</c:v>
                </c:pt>
                <c:pt idx="3094">
                  <c:v>15.47000000000102</c:v>
                </c:pt>
                <c:pt idx="3095">
                  <c:v>15.47500000000102</c:v>
                </c:pt>
                <c:pt idx="3096">
                  <c:v>15.48000000000102</c:v>
                </c:pt>
                <c:pt idx="3097">
                  <c:v>15.48500000000102</c:v>
                </c:pt>
                <c:pt idx="3098">
                  <c:v>15.49000000000102</c:v>
                </c:pt>
                <c:pt idx="3099">
                  <c:v>15.49500000000102</c:v>
                </c:pt>
                <c:pt idx="3100">
                  <c:v>15.50000000000102</c:v>
                </c:pt>
                <c:pt idx="3101">
                  <c:v>15.50500000000102</c:v>
                </c:pt>
                <c:pt idx="3102">
                  <c:v>15.51000000000102</c:v>
                </c:pt>
                <c:pt idx="3103">
                  <c:v>15.51500000000103</c:v>
                </c:pt>
                <c:pt idx="3104">
                  <c:v>15.52000000000102</c:v>
                </c:pt>
                <c:pt idx="3105">
                  <c:v>15.52500000000103</c:v>
                </c:pt>
                <c:pt idx="3106">
                  <c:v>15.53000000000103</c:v>
                </c:pt>
                <c:pt idx="3107">
                  <c:v>15.53500000000103</c:v>
                </c:pt>
                <c:pt idx="3108">
                  <c:v>15.54000000000103</c:v>
                </c:pt>
                <c:pt idx="3109">
                  <c:v>15.54500000000103</c:v>
                </c:pt>
                <c:pt idx="3110">
                  <c:v>15.55000000000103</c:v>
                </c:pt>
                <c:pt idx="3111">
                  <c:v>15.55500000000103</c:v>
                </c:pt>
                <c:pt idx="3112">
                  <c:v>15.56000000000103</c:v>
                </c:pt>
                <c:pt idx="3113">
                  <c:v>15.56500000000104</c:v>
                </c:pt>
                <c:pt idx="3114">
                  <c:v>15.57000000000103</c:v>
                </c:pt>
                <c:pt idx="3115">
                  <c:v>15.57500000000104</c:v>
                </c:pt>
                <c:pt idx="3116">
                  <c:v>15.58000000000104</c:v>
                </c:pt>
                <c:pt idx="3117">
                  <c:v>15.58500000000104</c:v>
                </c:pt>
                <c:pt idx="3118">
                  <c:v>15.59000000000104</c:v>
                </c:pt>
                <c:pt idx="3119">
                  <c:v>15.59500000000104</c:v>
                </c:pt>
                <c:pt idx="3120">
                  <c:v>15.60000000000104</c:v>
                </c:pt>
                <c:pt idx="3121">
                  <c:v>15.60500000000104</c:v>
                </c:pt>
                <c:pt idx="3122">
                  <c:v>15.61000000000104</c:v>
                </c:pt>
                <c:pt idx="3123">
                  <c:v>15.61500000000104</c:v>
                </c:pt>
                <c:pt idx="3124">
                  <c:v>15.62000000000104</c:v>
                </c:pt>
                <c:pt idx="3125">
                  <c:v>15.62500000000104</c:v>
                </c:pt>
                <c:pt idx="3126">
                  <c:v>15.63000000000104</c:v>
                </c:pt>
                <c:pt idx="3127">
                  <c:v>15.63500000000104</c:v>
                </c:pt>
                <c:pt idx="3128">
                  <c:v>15.64000000000104</c:v>
                </c:pt>
                <c:pt idx="3129">
                  <c:v>15.64500000000105</c:v>
                </c:pt>
                <c:pt idx="3130">
                  <c:v>15.65000000000105</c:v>
                </c:pt>
                <c:pt idx="3131">
                  <c:v>15.65500000000105</c:v>
                </c:pt>
                <c:pt idx="3132">
                  <c:v>15.66000000000105</c:v>
                </c:pt>
                <c:pt idx="3133">
                  <c:v>15.66500000000105</c:v>
                </c:pt>
                <c:pt idx="3134">
                  <c:v>15.67000000000105</c:v>
                </c:pt>
                <c:pt idx="3135">
                  <c:v>15.67500000000105</c:v>
                </c:pt>
                <c:pt idx="3136">
                  <c:v>15.68000000000105</c:v>
                </c:pt>
                <c:pt idx="3137">
                  <c:v>15.68500000000105</c:v>
                </c:pt>
                <c:pt idx="3138">
                  <c:v>15.69000000000105</c:v>
                </c:pt>
                <c:pt idx="3139">
                  <c:v>15.69500000000105</c:v>
                </c:pt>
                <c:pt idx="3140">
                  <c:v>15.70000000000105</c:v>
                </c:pt>
                <c:pt idx="3141">
                  <c:v>15.70500000000106</c:v>
                </c:pt>
                <c:pt idx="3142">
                  <c:v>15.71000000000105</c:v>
                </c:pt>
                <c:pt idx="3143">
                  <c:v>15.71500000000106</c:v>
                </c:pt>
                <c:pt idx="3144">
                  <c:v>15.72000000000106</c:v>
                </c:pt>
                <c:pt idx="3145">
                  <c:v>15.72500000000106</c:v>
                </c:pt>
                <c:pt idx="3146">
                  <c:v>15.73000000000106</c:v>
                </c:pt>
                <c:pt idx="3147">
                  <c:v>15.73500000000106</c:v>
                </c:pt>
                <c:pt idx="3148">
                  <c:v>15.74000000000106</c:v>
                </c:pt>
                <c:pt idx="3149">
                  <c:v>15.74500000000106</c:v>
                </c:pt>
                <c:pt idx="3150">
                  <c:v>15.75000000000106</c:v>
                </c:pt>
                <c:pt idx="3151">
                  <c:v>15.75500000000106</c:v>
                </c:pt>
                <c:pt idx="3152">
                  <c:v>15.76000000000106</c:v>
                </c:pt>
                <c:pt idx="3153">
                  <c:v>15.76500000000107</c:v>
                </c:pt>
                <c:pt idx="3154">
                  <c:v>15.77000000000107</c:v>
                </c:pt>
                <c:pt idx="3155">
                  <c:v>15.77500000000107</c:v>
                </c:pt>
                <c:pt idx="3156">
                  <c:v>15.78000000000107</c:v>
                </c:pt>
                <c:pt idx="3157">
                  <c:v>15.78500000000107</c:v>
                </c:pt>
                <c:pt idx="3158">
                  <c:v>15.79000000000107</c:v>
                </c:pt>
                <c:pt idx="3159">
                  <c:v>15.79500000000107</c:v>
                </c:pt>
                <c:pt idx="3160">
                  <c:v>15.80000000000107</c:v>
                </c:pt>
                <c:pt idx="3161">
                  <c:v>15.80500000000107</c:v>
                </c:pt>
                <c:pt idx="3162">
                  <c:v>15.81000000000107</c:v>
                </c:pt>
                <c:pt idx="3163">
                  <c:v>15.81500000000107</c:v>
                </c:pt>
                <c:pt idx="3164">
                  <c:v>15.82000000000107</c:v>
                </c:pt>
                <c:pt idx="3165">
                  <c:v>15.82500000000107</c:v>
                </c:pt>
                <c:pt idx="3166">
                  <c:v>15.83000000000107</c:v>
                </c:pt>
                <c:pt idx="3167">
                  <c:v>15.83500000000108</c:v>
                </c:pt>
                <c:pt idx="3168">
                  <c:v>15.84000000000107</c:v>
                </c:pt>
                <c:pt idx="3169">
                  <c:v>15.84500000000108</c:v>
                </c:pt>
                <c:pt idx="3170">
                  <c:v>15.85000000000108</c:v>
                </c:pt>
                <c:pt idx="3171">
                  <c:v>15.85500000000108</c:v>
                </c:pt>
                <c:pt idx="3172">
                  <c:v>15.86000000000108</c:v>
                </c:pt>
                <c:pt idx="3173">
                  <c:v>15.86500000000108</c:v>
                </c:pt>
                <c:pt idx="3174">
                  <c:v>15.87000000000108</c:v>
                </c:pt>
                <c:pt idx="3175">
                  <c:v>15.87500000000108</c:v>
                </c:pt>
                <c:pt idx="3176">
                  <c:v>15.88000000000108</c:v>
                </c:pt>
                <c:pt idx="3177">
                  <c:v>15.8850000000011</c:v>
                </c:pt>
                <c:pt idx="3178">
                  <c:v>15.89000000000108</c:v>
                </c:pt>
                <c:pt idx="3179">
                  <c:v>15.8950000000011</c:v>
                </c:pt>
                <c:pt idx="3180">
                  <c:v>15.9000000000011</c:v>
                </c:pt>
                <c:pt idx="3181">
                  <c:v>15.9050000000011</c:v>
                </c:pt>
                <c:pt idx="3182">
                  <c:v>15.9100000000011</c:v>
                </c:pt>
                <c:pt idx="3183">
                  <c:v>15.9150000000011</c:v>
                </c:pt>
                <c:pt idx="3184">
                  <c:v>15.9200000000011</c:v>
                </c:pt>
                <c:pt idx="3185">
                  <c:v>15.9250000000011</c:v>
                </c:pt>
                <c:pt idx="3186">
                  <c:v>15.9300000000011</c:v>
                </c:pt>
                <c:pt idx="3187">
                  <c:v>15.9350000000011</c:v>
                </c:pt>
                <c:pt idx="3188">
                  <c:v>15.9400000000011</c:v>
                </c:pt>
                <c:pt idx="3189">
                  <c:v>15.9450000000011</c:v>
                </c:pt>
                <c:pt idx="3190">
                  <c:v>15.9500000000011</c:v>
                </c:pt>
                <c:pt idx="3191">
                  <c:v>15.9550000000011</c:v>
                </c:pt>
                <c:pt idx="3192">
                  <c:v>15.9600000000011</c:v>
                </c:pt>
                <c:pt idx="3193">
                  <c:v>15.9650000000011</c:v>
                </c:pt>
                <c:pt idx="3194">
                  <c:v>15.9700000000011</c:v>
                </c:pt>
                <c:pt idx="3195">
                  <c:v>15.9750000000011</c:v>
                </c:pt>
                <c:pt idx="3196">
                  <c:v>15.9800000000011</c:v>
                </c:pt>
                <c:pt idx="3197">
                  <c:v>15.9850000000011</c:v>
                </c:pt>
                <c:pt idx="3198">
                  <c:v>15.9900000000011</c:v>
                </c:pt>
                <c:pt idx="3199">
                  <c:v>15.9950000000011</c:v>
                </c:pt>
                <c:pt idx="3200">
                  <c:v>16.0000000000011</c:v>
                </c:pt>
                <c:pt idx="3201">
                  <c:v>16.0050000000011</c:v>
                </c:pt>
                <c:pt idx="3202">
                  <c:v>16.0100000000011</c:v>
                </c:pt>
                <c:pt idx="3203">
                  <c:v>16.01500000000109</c:v>
                </c:pt>
                <c:pt idx="3204">
                  <c:v>16.02000000000109</c:v>
                </c:pt>
                <c:pt idx="3205">
                  <c:v>16.02500000000109</c:v>
                </c:pt>
                <c:pt idx="3206">
                  <c:v>16.03000000000109</c:v>
                </c:pt>
                <c:pt idx="3207">
                  <c:v>16.03500000000109</c:v>
                </c:pt>
                <c:pt idx="3208">
                  <c:v>16.04000000000109</c:v>
                </c:pt>
                <c:pt idx="3209">
                  <c:v>16.04500000000109</c:v>
                </c:pt>
                <c:pt idx="3210">
                  <c:v>16.05000000000109</c:v>
                </c:pt>
                <c:pt idx="3211">
                  <c:v>16.05500000000109</c:v>
                </c:pt>
                <c:pt idx="3212">
                  <c:v>16.06000000000109</c:v>
                </c:pt>
                <c:pt idx="3213">
                  <c:v>16.06500000000108</c:v>
                </c:pt>
                <c:pt idx="3214">
                  <c:v>16.07000000000109</c:v>
                </c:pt>
                <c:pt idx="3215">
                  <c:v>16.07500000000109</c:v>
                </c:pt>
                <c:pt idx="3216">
                  <c:v>16.08000000000108</c:v>
                </c:pt>
                <c:pt idx="3217">
                  <c:v>16.08500000000108</c:v>
                </c:pt>
                <c:pt idx="3218">
                  <c:v>16.09000000000108</c:v>
                </c:pt>
                <c:pt idx="3219">
                  <c:v>16.09500000000108</c:v>
                </c:pt>
                <c:pt idx="3220">
                  <c:v>16.10000000000108</c:v>
                </c:pt>
                <c:pt idx="3221">
                  <c:v>16.10500000000108</c:v>
                </c:pt>
                <c:pt idx="3222">
                  <c:v>16.11000000000108</c:v>
                </c:pt>
                <c:pt idx="3223">
                  <c:v>16.11500000000108</c:v>
                </c:pt>
                <c:pt idx="3224">
                  <c:v>16.12000000000108</c:v>
                </c:pt>
                <c:pt idx="3225">
                  <c:v>16.12500000000108</c:v>
                </c:pt>
                <c:pt idx="3226">
                  <c:v>16.13000000000108</c:v>
                </c:pt>
                <c:pt idx="3227">
                  <c:v>16.13500000000107</c:v>
                </c:pt>
                <c:pt idx="3228">
                  <c:v>16.14000000000107</c:v>
                </c:pt>
                <c:pt idx="3229">
                  <c:v>16.14500000000107</c:v>
                </c:pt>
                <c:pt idx="3230">
                  <c:v>16.15000000000107</c:v>
                </c:pt>
                <c:pt idx="3231">
                  <c:v>16.15500000000107</c:v>
                </c:pt>
                <c:pt idx="3232">
                  <c:v>16.16000000000107</c:v>
                </c:pt>
                <c:pt idx="3233">
                  <c:v>16.16500000000107</c:v>
                </c:pt>
                <c:pt idx="3234">
                  <c:v>16.17000000000107</c:v>
                </c:pt>
                <c:pt idx="3235">
                  <c:v>16.17500000000107</c:v>
                </c:pt>
                <c:pt idx="3236">
                  <c:v>16.18000000000107</c:v>
                </c:pt>
                <c:pt idx="3237">
                  <c:v>16.18500000000106</c:v>
                </c:pt>
                <c:pt idx="3238">
                  <c:v>16.19000000000106</c:v>
                </c:pt>
                <c:pt idx="3239">
                  <c:v>16.19500000000106</c:v>
                </c:pt>
                <c:pt idx="3240">
                  <c:v>16.20000000000106</c:v>
                </c:pt>
                <c:pt idx="3241">
                  <c:v>16.20500000000106</c:v>
                </c:pt>
                <c:pt idx="3242">
                  <c:v>16.21000000000106</c:v>
                </c:pt>
                <c:pt idx="3243">
                  <c:v>16.21500000000106</c:v>
                </c:pt>
                <c:pt idx="3244">
                  <c:v>16.22000000000105</c:v>
                </c:pt>
                <c:pt idx="3245">
                  <c:v>16.22500000000105</c:v>
                </c:pt>
                <c:pt idx="3246">
                  <c:v>16.23000000000106</c:v>
                </c:pt>
                <c:pt idx="3247">
                  <c:v>16.23500000000105</c:v>
                </c:pt>
                <c:pt idx="3248">
                  <c:v>16.24000000000105</c:v>
                </c:pt>
                <c:pt idx="3249">
                  <c:v>16.24500000000105</c:v>
                </c:pt>
                <c:pt idx="3250">
                  <c:v>16.25000000000105</c:v>
                </c:pt>
                <c:pt idx="3251">
                  <c:v>16.25500000000105</c:v>
                </c:pt>
                <c:pt idx="3252">
                  <c:v>16.26000000000105</c:v>
                </c:pt>
                <c:pt idx="3253">
                  <c:v>16.26500000000105</c:v>
                </c:pt>
                <c:pt idx="3254">
                  <c:v>16.27000000000104</c:v>
                </c:pt>
                <c:pt idx="3255">
                  <c:v>16.27500000000104</c:v>
                </c:pt>
                <c:pt idx="3256">
                  <c:v>16.28000000000102</c:v>
                </c:pt>
                <c:pt idx="3257">
                  <c:v>16.28500000000102</c:v>
                </c:pt>
                <c:pt idx="3258">
                  <c:v>16.29000000000104</c:v>
                </c:pt>
                <c:pt idx="3259">
                  <c:v>16.29500000000104</c:v>
                </c:pt>
                <c:pt idx="3260">
                  <c:v>16.30000000000104</c:v>
                </c:pt>
                <c:pt idx="3261">
                  <c:v>16.30500000000104</c:v>
                </c:pt>
                <c:pt idx="3262">
                  <c:v>16.31000000000104</c:v>
                </c:pt>
                <c:pt idx="3263">
                  <c:v>16.31500000000104</c:v>
                </c:pt>
                <c:pt idx="3264">
                  <c:v>16.32000000000103</c:v>
                </c:pt>
                <c:pt idx="3265">
                  <c:v>16.32500000000103</c:v>
                </c:pt>
                <c:pt idx="3266">
                  <c:v>16.33000000000104</c:v>
                </c:pt>
                <c:pt idx="3267">
                  <c:v>16.33500000000103</c:v>
                </c:pt>
                <c:pt idx="3268">
                  <c:v>16.34000000000103</c:v>
                </c:pt>
                <c:pt idx="3269">
                  <c:v>16.34500000000103</c:v>
                </c:pt>
                <c:pt idx="3270">
                  <c:v>16.35000000000103</c:v>
                </c:pt>
                <c:pt idx="3271">
                  <c:v>16.35500000000103</c:v>
                </c:pt>
                <c:pt idx="3272">
                  <c:v>16.36000000000103</c:v>
                </c:pt>
                <c:pt idx="3273">
                  <c:v>16.36500000000103</c:v>
                </c:pt>
                <c:pt idx="3274">
                  <c:v>16.37000000000103</c:v>
                </c:pt>
                <c:pt idx="3275">
                  <c:v>16.37500000000103</c:v>
                </c:pt>
                <c:pt idx="3276">
                  <c:v>16.38000000000103</c:v>
                </c:pt>
                <c:pt idx="3277">
                  <c:v>16.38500000000102</c:v>
                </c:pt>
                <c:pt idx="3278">
                  <c:v>16.39000000000102</c:v>
                </c:pt>
                <c:pt idx="3279">
                  <c:v>16.39500000000102</c:v>
                </c:pt>
                <c:pt idx="3280">
                  <c:v>16.40000000000102</c:v>
                </c:pt>
                <c:pt idx="3281">
                  <c:v>16.40500000000102</c:v>
                </c:pt>
                <c:pt idx="3282">
                  <c:v>16.41000000000102</c:v>
                </c:pt>
                <c:pt idx="3283">
                  <c:v>16.41500000000102</c:v>
                </c:pt>
                <c:pt idx="3284">
                  <c:v>16.42000000000101</c:v>
                </c:pt>
                <c:pt idx="3285">
                  <c:v>16.42500000000101</c:v>
                </c:pt>
                <c:pt idx="3286">
                  <c:v>16.43000000000102</c:v>
                </c:pt>
                <c:pt idx="3287">
                  <c:v>16.43500000000101</c:v>
                </c:pt>
                <c:pt idx="3288">
                  <c:v>16.44000000000101</c:v>
                </c:pt>
                <c:pt idx="3289">
                  <c:v>16.44500000000101</c:v>
                </c:pt>
                <c:pt idx="3290">
                  <c:v>16.45000000000101</c:v>
                </c:pt>
                <c:pt idx="3291">
                  <c:v>16.45500000000101</c:v>
                </c:pt>
                <c:pt idx="3292">
                  <c:v>16.46000000000101</c:v>
                </c:pt>
                <c:pt idx="3293">
                  <c:v>16.46500000000101</c:v>
                </c:pt>
                <c:pt idx="3294">
                  <c:v>16.470000000001</c:v>
                </c:pt>
                <c:pt idx="3295">
                  <c:v>16.475000000001</c:v>
                </c:pt>
                <c:pt idx="3296">
                  <c:v>16.480000000001</c:v>
                </c:pt>
                <c:pt idx="3297">
                  <c:v>16.48500000000098</c:v>
                </c:pt>
                <c:pt idx="3298">
                  <c:v>16.490000000001</c:v>
                </c:pt>
                <c:pt idx="3299">
                  <c:v>16.495000000001</c:v>
                </c:pt>
                <c:pt idx="3300">
                  <c:v>16.500000000001</c:v>
                </c:pt>
                <c:pt idx="3301">
                  <c:v>16.505000000001</c:v>
                </c:pt>
                <c:pt idx="3302">
                  <c:v>16.510000000001</c:v>
                </c:pt>
                <c:pt idx="3303">
                  <c:v>16.515000000001</c:v>
                </c:pt>
                <c:pt idx="3304">
                  <c:v>16.52000000000099</c:v>
                </c:pt>
                <c:pt idx="3305">
                  <c:v>16.52500000000099</c:v>
                </c:pt>
                <c:pt idx="3306">
                  <c:v>16.530000000001</c:v>
                </c:pt>
                <c:pt idx="3307">
                  <c:v>16.53500000000099</c:v>
                </c:pt>
                <c:pt idx="3308">
                  <c:v>16.54000000000099</c:v>
                </c:pt>
                <c:pt idx="3309">
                  <c:v>16.54500000000099</c:v>
                </c:pt>
                <c:pt idx="3310">
                  <c:v>16.55000000000099</c:v>
                </c:pt>
                <c:pt idx="3311">
                  <c:v>16.55500000000099</c:v>
                </c:pt>
                <c:pt idx="3312">
                  <c:v>16.56000000000099</c:v>
                </c:pt>
                <c:pt idx="3313">
                  <c:v>16.56500000000099</c:v>
                </c:pt>
                <c:pt idx="3314">
                  <c:v>16.57000000000099</c:v>
                </c:pt>
                <c:pt idx="3315">
                  <c:v>16.57500000000099</c:v>
                </c:pt>
                <c:pt idx="3316">
                  <c:v>16.58000000000099</c:v>
                </c:pt>
                <c:pt idx="3317">
                  <c:v>16.58500000000098</c:v>
                </c:pt>
                <c:pt idx="3318">
                  <c:v>16.59000000000098</c:v>
                </c:pt>
                <c:pt idx="3319">
                  <c:v>16.59500000000098</c:v>
                </c:pt>
                <c:pt idx="3320">
                  <c:v>16.60000000000099</c:v>
                </c:pt>
                <c:pt idx="3321">
                  <c:v>16.60500000000098</c:v>
                </c:pt>
                <c:pt idx="3322">
                  <c:v>16.61000000000098</c:v>
                </c:pt>
                <c:pt idx="3323">
                  <c:v>16.61500000000098</c:v>
                </c:pt>
                <c:pt idx="3324">
                  <c:v>16.62000000000098</c:v>
                </c:pt>
                <c:pt idx="3325">
                  <c:v>16.62500000000098</c:v>
                </c:pt>
                <c:pt idx="3326">
                  <c:v>16.63000000000098</c:v>
                </c:pt>
                <c:pt idx="3327">
                  <c:v>16.63500000000097</c:v>
                </c:pt>
                <c:pt idx="3328">
                  <c:v>16.64000000000097</c:v>
                </c:pt>
                <c:pt idx="3329">
                  <c:v>16.64500000000097</c:v>
                </c:pt>
                <c:pt idx="3330">
                  <c:v>16.65000000000098</c:v>
                </c:pt>
                <c:pt idx="3331">
                  <c:v>16.65500000000097</c:v>
                </c:pt>
                <c:pt idx="3332">
                  <c:v>16.66000000000097</c:v>
                </c:pt>
                <c:pt idx="3333">
                  <c:v>16.66500000000097</c:v>
                </c:pt>
                <c:pt idx="3334">
                  <c:v>16.67000000000097</c:v>
                </c:pt>
                <c:pt idx="3335">
                  <c:v>16.67500000000097</c:v>
                </c:pt>
                <c:pt idx="3336">
                  <c:v>16.68000000000097</c:v>
                </c:pt>
                <c:pt idx="3337">
                  <c:v>16.68500000000096</c:v>
                </c:pt>
                <c:pt idx="3338">
                  <c:v>16.69000000000096</c:v>
                </c:pt>
                <c:pt idx="3339">
                  <c:v>16.69500000000096</c:v>
                </c:pt>
                <c:pt idx="3340">
                  <c:v>16.70000000000096</c:v>
                </c:pt>
                <c:pt idx="3341">
                  <c:v>16.70500000000096</c:v>
                </c:pt>
                <c:pt idx="3342">
                  <c:v>16.71000000000096</c:v>
                </c:pt>
                <c:pt idx="3343">
                  <c:v>16.71500000000096</c:v>
                </c:pt>
                <c:pt idx="3344">
                  <c:v>16.72000000000095</c:v>
                </c:pt>
                <c:pt idx="3345">
                  <c:v>16.72500000000095</c:v>
                </c:pt>
                <c:pt idx="3346">
                  <c:v>16.73000000000096</c:v>
                </c:pt>
                <c:pt idx="3347">
                  <c:v>16.73500000000095</c:v>
                </c:pt>
                <c:pt idx="3348">
                  <c:v>16.74000000000095</c:v>
                </c:pt>
                <c:pt idx="3349">
                  <c:v>16.74500000000095</c:v>
                </c:pt>
                <c:pt idx="3350">
                  <c:v>16.75000000000095</c:v>
                </c:pt>
                <c:pt idx="3351">
                  <c:v>16.75500000000095</c:v>
                </c:pt>
                <c:pt idx="3352">
                  <c:v>16.76000000000095</c:v>
                </c:pt>
                <c:pt idx="3353">
                  <c:v>16.76500000000095</c:v>
                </c:pt>
                <c:pt idx="3354">
                  <c:v>16.77000000000094</c:v>
                </c:pt>
                <c:pt idx="3355">
                  <c:v>16.77500000000094</c:v>
                </c:pt>
                <c:pt idx="3356">
                  <c:v>16.78000000000094</c:v>
                </c:pt>
                <c:pt idx="3357">
                  <c:v>16.78500000000092</c:v>
                </c:pt>
                <c:pt idx="3358">
                  <c:v>16.79000000000094</c:v>
                </c:pt>
                <c:pt idx="3359">
                  <c:v>16.79500000000094</c:v>
                </c:pt>
                <c:pt idx="3360">
                  <c:v>16.80000000000094</c:v>
                </c:pt>
                <c:pt idx="3361">
                  <c:v>16.80500000000094</c:v>
                </c:pt>
                <c:pt idx="3362">
                  <c:v>16.81000000000094</c:v>
                </c:pt>
                <c:pt idx="3363">
                  <c:v>16.81500000000094</c:v>
                </c:pt>
                <c:pt idx="3364">
                  <c:v>16.82000000000093</c:v>
                </c:pt>
                <c:pt idx="3365">
                  <c:v>16.82500000000093</c:v>
                </c:pt>
                <c:pt idx="3366">
                  <c:v>16.83000000000094</c:v>
                </c:pt>
                <c:pt idx="3367">
                  <c:v>16.83500000000093</c:v>
                </c:pt>
                <c:pt idx="3368">
                  <c:v>16.84000000000093</c:v>
                </c:pt>
                <c:pt idx="3369">
                  <c:v>16.84500000000093</c:v>
                </c:pt>
                <c:pt idx="3370">
                  <c:v>16.85000000000093</c:v>
                </c:pt>
                <c:pt idx="3371">
                  <c:v>16.85500000000093</c:v>
                </c:pt>
                <c:pt idx="3372">
                  <c:v>16.86000000000093</c:v>
                </c:pt>
                <c:pt idx="3373">
                  <c:v>16.86500000000093</c:v>
                </c:pt>
                <c:pt idx="3374">
                  <c:v>16.87000000000093</c:v>
                </c:pt>
                <c:pt idx="3375">
                  <c:v>16.87500000000093</c:v>
                </c:pt>
                <c:pt idx="3376">
                  <c:v>16.88000000000093</c:v>
                </c:pt>
                <c:pt idx="3377">
                  <c:v>16.88500000000092</c:v>
                </c:pt>
                <c:pt idx="3378">
                  <c:v>16.89000000000092</c:v>
                </c:pt>
                <c:pt idx="3379">
                  <c:v>16.89500000000092</c:v>
                </c:pt>
                <c:pt idx="3380">
                  <c:v>16.90000000000092</c:v>
                </c:pt>
                <c:pt idx="3381">
                  <c:v>16.90500000000092</c:v>
                </c:pt>
                <c:pt idx="3382">
                  <c:v>16.91000000000092</c:v>
                </c:pt>
                <c:pt idx="3383">
                  <c:v>16.91500000000092</c:v>
                </c:pt>
                <c:pt idx="3384">
                  <c:v>16.92000000000091</c:v>
                </c:pt>
                <c:pt idx="3385">
                  <c:v>16.92500000000091</c:v>
                </c:pt>
                <c:pt idx="3386">
                  <c:v>16.93000000000092</c:v>
                </c:pt>
                <c:pt idx="3387">
                  <c:v>16.93500000000091</c:v>
                </c:pt>
                <c:pt idx="3388">
                  <c:v>16.94000000000091</c:v>
                </c:pt>
                <c:pt idx="3389">
                  <c:v>16.94500000000091</c:v>
                </c:pt>
                <c:pt idx="3390">
                  <c:v>16.95000000000091</c:v>
                </c:pt>
                <c:pt idx="3391">
                  <c:v>16.95500000000091</c:v>
                </c:pt>
                <c:pt idx="3392">
                  <c:v>16.96000000000091</c:v>
                </c:pt>
                <c:pt idx="3393">
                  <c:v>16.96500000000091</c:v>
                </c:pt>
                <c:pt idx="3394">
                  <c:v>16.9700000000009</c:v>
                </c:pt>
                <c:pt idx="3395">
                  <c:v>16.9750000000009</c:v>
                </c:pt>
                <c:pt idx="3396">
                  <c:v>16.9800000000009</c:v>
                </c:pt>
                <c:pt idx="3397">
                  <c:v>16.98500000000088</c:v>
                </c:pt>
                <c:pt idx="3398">
                  <c:v>16.9900000000009</c:v>
                </c:pt>
                <c:pt idx="3399">
                  <c:v>16.9950000000009</c:v>
                </c:pt>
                <c:pt idx="3400">
                  <c:v>17.0000000000009</c:v>
                </c:pt>
                <c:pt idx="3401">
                  <c:v>17.0050000000009</c:v>
                </c:pt>
                <c:pt idx="3402">
                  <c:v>17.0100000000009</c:v>
                </c:pt>
                <c:pt idx="3403">
                  <c:v>17.0150000000009</c:v>
                </c:pt>
                <c:pt idx="3404">
                  <c:v>17.02000000000089</c:v>
                </c:pt>
                <c:pt idx="3405">
                  <c:v>17.02500000000089</c:v>
                </c:pt>
                <c:pt idx="3406">
                  <c:v>17.0300000000009</c:v>
                </c:pt>
                <c:pt idx="3407">
                  <c:v>17.03500000000089</c:v>
                </c:pt>
                <c:pt idx="3408">
                  <c:v>17.04000000000089</c:v>
                </c:pt>
                <c:pt idx="3409">
                  <c:v>17.04500000000089</c:v>
                </c:pt>
                <c:pt idx="3410">
                  <c:v>17.05000000000089</c:v>
                </c:pt>
                <c:pt idx="3411">
                  <c:v>17.05500000000089</c:v>
                </c:pt>
                <c:pt idx="3412">
                  <c:v>17.06000000000089</c:v>
                </c:pt>
                <c:pt idx="3413">
                  <c:v>17.06500000000089</c:v>
                </c:pt>
                <c:pt idx="3414">
                  <c:v>17.07000000000089</c:v>
                </c:pt>
                <c:pt idx="3415">
                  <c:v>17.07500000000089</c:v>
                </c:pt>
                <c:pt idx="3416">
                  <c:v>17.08000000000089</c:v>
                </c:pt>
                <c:pt idx="3417">
                  <c:v>17.08500000000088</c:v>
                </c:pt>
                <c:pt idx="3418">
                  <c:v>17.09000000000088</c:v>
                </c:pt>
                <c:pt idx="3419">
                  <c:v>17.09500000000088</c:v>
                </c:pt>
                <c:pt idx="3420">
                  <c:v>17.10000000000089</c:v>
                </c:pt>
                <c:pt idx="3421">
                  <c:v>17.10500000000088</c:v>
                </c:pt>
                <c:pt idx="3422">
                  <c:v>17.11000000000088</c:v>
                </c:pt>
                <c:pt idx="3423">
                  <c:v>17.11500000000088</c:v>
                </c:pt>
                <c:pt idx="3424">
                  <c:v>17.12000000000088</c:v>
                </c:pt>
                <c:pt idx="3425">
                  <c:v>17.12500000000088</c:v>
                </c:pt>
                <c:pt idx="3426">
                  <c:v>17.13000000000088</c:v>
                </c:pt>
                <c:pt idx="3427">
                  <c:v>17.13500000000088</c:v>
                </c:pt>
                <c:pt idx="3428">
                  <c:v>17.14000000000087</c:v>
                </c:pt>
                <c:pt idx="3429">
                  <c:v>17.14500000000087</c:v>
                </c:pt>
                <c:pt idx="3430">
                  <c:v>17.15000000000088</c:v>
                </c:pt>
                <c:pt idx="3431">
                  <c:v>17.15500000000088</c:v>
                </c:pt>
                <c:pt idx="3432">
                  <c:v>17.16000000000087</c:v>
                </c:pt>
                <c:pt idx="3433">
                  <c:v>17.16500000000087</c:v>
                </c:pt>
                <c:pt idx="3434">
                  <c:v>17.17000000000087</c:v>
                </c:pt>
                <c:pt idx="3435">
                  <c:v>17.17500000000087</c:v>
                </c:pt>
                <c:pt idx="3436">
                  <c:v>17.18000000000087</c:v>
                </c:pt>
                <c:pt idx="3437">
                  <c:v>17.18500000000087</c:v>
                </c:pt>
                <c:pt idx="3438">
                  <c:v>17.19000000000086</c:v>
                </c:pt>
                <c:pt idx="3439">
                  <c:v>17.19500000000086</c:v>
                </c:pt>
                <c:pt idx="3440">
                  <c:v>17.20000000000086</c:v>
                </c:pt>
                <c:pt idx="3441">
                  <c:v>17.20500000000086</c:v>
                </c:pt>
                <c:pt idx="3442">
                  <c:v>17.21000000000086</c:v>
                </c:pt>
                <c:pt idx="3443">
                  <c:v>17.21500000000086</c:v>
                </c:pt>
                <c:pt idx="3444">
                  <c:v>17.22000000000086</c:v>
                </c:pt>
                <c:pt idx="3445">
                  <c:v>17.22500000000085</c:v>
                </c:pt>
                <c:pt idx="3446">
                  <c:v>17.23000000000086</c:v>
                </c:pt>
                <c:pt idx="3447">
                  <c:v>17.23500000000086</c:v>
                </c:pt>
                <c:pt idx="3448">
                  <c:v>17.24000000000085</c:v>
                </c:pt>
                <c:pt idx="3449">
                  <c:v>17.24500000000085</c:v>
                </c:pt>
                <c:pt idx="3450">
                  <c:v>17.25000000000085</c:v>
                </c:pt>
                <c:pt idx="3451">
                  <c:v>17.25500000000085</c:v>
                </c:pt>
                <c:pt idx="3452">
                  <c:v>17.26000000000085</c:v>
                </c:pt>
                <c:pt idx="3453">
                  <c:v>17.26500000000085</c:v>
                </c:pt>
                <c:pt idx="3454">
                  <c:v>17.27000000000085</c:v>
                </c:pt>
                <c:pt idx="3455">
                  <c:v>17.27500000000084</c:v>
                </c:pt>
                <c:pt idx="3456">
                  <c:v>17.28000000000084</c:v>
                </c:pt>
                <c:pt idx="3457">
                  <c:v>17.28500000000084</c:v>
                </c:pt>
                <c:pt idx="3458">
                  <c:v>17.29000000000084</c:v>
                </c:pt>
                <c:pt idx="3459">
                  <c:v>17.29500000000084</c:v>
                </c:pt>
                <c:pt idx="3460">
                  <c:v>17.30000000000084</c:v>
                </c:pt>
                <c:pt idx="3461">
                  <c:v>17.30500000000084</c:v>
                </c:pt>
                <c:pt idx="3462">
                  <c:v>17.31000000000084</c:v>
                </c:pt>
                <c:pt idx="3463">
                  <c:v>17.31500000000084</c:v>
                </c:pt>
                <c:pt idx="3464">
                  <c:v>17.32000000000084</c:v>
                </c:pt>
                <c:pt idx="3465">
                  <c:v>17.32500000000083</c:v>
                </c:pt>
                <c:pt idx="3466">
                  <c:v>17.33000000000084</c:v>
                </c:pt>
                <c:pt idx="3467">
                  <c:v>17.33500000000084</c:v>
                </c:pt>
                <c:pt idx="3468">
                  <c:v>17.34000000000083</c:v>
                </c:pt>
                <c:pt idx="3469">
                  <c:v>17.34500000000083</c:v>
                </c:pt>
                <c:pt idx="3470">
                  <c:v>17.35000000000083</c:v>
                </c:pt>
                <c:pt idx="3471">
                  <c:v>17.35500000000083</c:v>
                </c:pt>
                <c:pt idx="3472">
                  <c:v>17.36000000000083</c:v>
                </c:pt>
                <c:pt idx="3473">
                  <c:v>17.36500000000083</c:v>
                </c:pt>
                <c:pt idx="3474">
                  <c:v>17.37000000000083</c:v>
                </c:pt>
                <c:pt idx="3475">
                  <c:v>17.37500000000083</c:v>
                </c:pt>
                <c:pt idx="3476">
                  <c:v>17.38000000000083</c:v>
                </c:pt>
                <c:pt idx="3477">
                  <c:v>17.38500000000083</c:v>
                </c:pt>
                <c:pt idx="3478">
                  <c:v>17.39000000000082</c:v>
                </c:pt>
                <c:pt idx="3479">
                  <c:v>17.39500000000082</c:v>
                </c:pt>
                <c:pt idx="3480">
                  <c:v>17.40000000000082</c:v>
                </c:pt>
                <c:pt idx="3481">
                  <c:v>17.40500000000082</c:v>
                </c:pt>
                <c:pt idx="3482">
                  <c:v>17.41000000000082</c:v>
                </c:pt>
                <c:pt idx="3483">
                  <c:v>17.41500000000082</c:v>
                </c:pt>
                <c:pt idx="3484">
                  <c:v>17.42000000000082</c:v>
                </c:pt>
                <c:pt idx="3485">
                  <c:v>17.42500000000081</c:v>
                </c:pt>
                <c:pt idx="3486">
                  <c:v>17.43000000000082</c:v>
                </c:pt>
                <c:pt idx="3487">
                  <c:v>17.43500000000082</c:v>
                </c:pt>
                <c:pt idx="3488">
                  <c:v>17.44000000000081</c:v>
                </c:pt>
                <c:pt idx="3489">
                  <c:v>17.44500000000081</c:v>
                </c:pt>
                <c:pt idx="3490">
                  <c:v>17.45000000000081</c:v>
                </c:pt>
                <c:pt idx="3491">
                  <c:v>17.45500000000081</c:v>
                </c:pt>
                <c:pt idx="3492">
                  <c:v>17.46000000000081</c:v>
                </c:pt>
                <c:pt idx="3493">
                  <c:v>17.46500000000081</c:v>
                </c:pt>
                <c:pt idx="3494">
                  <c:v>17.47000000000081</c:v>
                </c:pt>
                <c:pt idx="3495">
                  <c:v>17.4750000000008</c:v>
                </c:pt>
                <c:pt idx="3496">
                  <c:v>17.4800000000008</c:v>
                </c:pt>
                <c:pt idx="3497">
                  <c:v>17.4850000000008</c:v>
                </c:pt>
                <c:pt idx="3498">
                  <c:v>17.4900000000008</c:v>
                </c:pt>
                <c:pt idx="3499">
                  <c:v>17.4950000000008</c:v>
                </c:pt>
                <c:pt idx="3500">
                  <c:v>17.5000000000008</c:v>
                </c:pt>
                <c:pt idx="3501">
                  <c:v>17.5050000000008</c:v>
                </c:pt>
                <c:pt idx="3502">
                  <c:v>17.5100000000008</c:v>
                </c:pt>
                <c:pt idx="3503">
                  <c:v>17.5150000000008</c:v>
                </c:pt>
                <c:pt idx="3504">
                  <c:v>17.5200000000008</c:v>
                </c:pt>
                <c:pt idx="3505">
                  <c:v>17.52500000000079</c:v>
                </c:pt>
                <c:pt idx="3506">
                  <c:v>17.5300000000008</c:v>
                </c:pt>
                <c:pt idx="3507">
                  <c:v>17.5350000000008</c:v>
                </c:pt>
                <c:pt idx="3508">
                  <c:v>17.54000000000079</c:v>
                </c:pt>
                <c:pt idx="3509">
                  <c:v>17.54500000000079</c:v>
                </c:pt>
                <c:pt idx="3510">
                  <c:v>17.55000000000079</c:v>
                </c:pt>
                <c:pt idx="3511">
                  <c:v>17.55500000000079</c:v>
                </c:pt>
                <c:pt idx="3512">
                  <c:v>17.56000000000079</c:v>
                </c:pt>
                <c:pt idx="3513">
                  <c:v>17.56500000000079</c:v>
                </c:pt>
                <c:pt idx="3514">
                  <c:v>17.57000000000079</c:v>
                </c:pt>
                <c:pt idx="3515">
                  <c:v>17.57500000000079</c:v>
                </c:pt>
                <c:pt idx="3516">
                  <c:v>17.58000000000079</c:v>
                </c:pt>
                <c:pt idx="3517">
                  <c:v>17.58500000000079</c:v>
                </c:pt>
                <c:pt idx="3518">
                  <c:v>17.59000000000078</c:v>
                </c:pt>
                <c:pt idx="3519">
                  <c:v>17.59500000000078</c:v>
                </c:pt>
                <c:pt idx="3520">
                  <c:v>17.6000000000008</c:v>
                </c:pt>
                <c:pt idx="3521">
                  <c:v>17.60500000000079</c:v>
                </c:pt>
                <c:pt idx="3522">
                  <c:v>17.61000000000078</c:v>
                </c:pt>
                <c:pt idx="3523">
                  <c:v>17.61500000000078</c:v>
                </c:pt>
                <c:pt idx="3524">
                  <c:v>17.62000000000078</c:v>
                </c:pt>
                <c:pt idx="3525">
                  <c:v>17.62500000000078</c:v>
                </c:pt>
                <c:pt idx="3526">
                  <c:v>17.63000000000078</c:v>
                </c:pt>
                <c:pt idx="3527">
                  <c:v>17.63500000000078</c:v>
                </c:pt>
                <c:pt idx="3528">
                  <c:v>17.64000000000077</c:v>
                </c:pt>
                <c:pt idx="3529">
                  <c:v>17.64500000000077</c:v>
                </c:pt>
                <c:pt idx="3530">
                  <c:v>17.65000000000078</c:v>
                </c:pt>
                <c:pt idx="3531">
                  <c:v>17.65500000000078</c:v>
                </c:pt>
                <c:pt idx="3532">
                  <c:v>17.66000000000077</c:v>
                </c:pt>
                <c:pt idx="3533">
                  <c:v>17.66500000000077</c:v>
                </c:pt>
                <c:pt idx="3534">
                  <c:v>17.67000000000077</c:v>
                </c:pt>
                <c:pt idx="3535">
                  <c:v>17.67500000000077</c:v>
                </c:pt>
                <c:pt idx="3536">
                  <c:v>17.68000000000077</c:v>
                </c:pt>
                <c:pt idx="3537">
                  <c:v>17.68500000000077</c:v>
                </c:pt>
                <c:pt idx="3538">
                  <c:v>17.69000000000076</c:v>
                </c:pt>
                <c:pt idx="3539">
                  <c:v>17.69500000000076</c:v>
                </c:pt>
                <c:pt idx="3540">
                  <c:v>17.70000000000076</c:v>
                </c:pt>
                <c:pt idx="3541">
                  <c:v>17.70500000000076</c:v>
                </c:pt>
                <c:pt idx="3542">
                  <c:v>17.71000000000076</c:v>
                </c:pt>
                <c:pt idx="3543">
                  <c:v>17.71500000000076</c:v>
                </c:pt>
                <c:pt idx="3544">
                  <c:v>17.72000000000076</c:v>
                </c:pt>
                <c:pt idx="3545">
                  <c:v>17.72500000000075</c:v>
                </c:pt>
                <c:pt idx="3546">
                  <c:v>17.73000000000076</c:v>
                </c:pt>
                <c:pt idx="3547">
                  <c:v>17.73500000000076</c:v>
                </c:pt>
                <c:pt idx="3548">
                  <c:v>17.74000000000075</c:v>
                </c:pt>
                <c:pt idx="3549">
                  <c:v>17.74500000000075</c:v>
                </c:pt>
                <c:pt idx="3550">
                  <c:v>17.75000000000075</c:v>
                </c:pt>
                <c:pt idx="3551">
                  <c:v>17.75500000000075</c:v>
                </c:pt>
                <c:pt idx="3552">
                  <c:v>17.76000000000075</c:v>
                </c:pt>
                <c:pt idx="3553">
                  <c:v>17.76500000000075</c:v>
                </c:pt>
                <c:pt idx="3554">
                  <c:v>17.77000000000075</c:v>
                </c:pt>
                <c:pt idx="3555">
                  <c:v>17.77500000000074</c:v>
                </c:pt>
                <c:pt idx="3556">
                  <c:v>17.78000000000074</c:v>
                </c:pt>
                <c:pt idx="3557">
                  <c:v>17.78500000000074</c:v>
                </c:pt>
                <c:pt idx="3558">
                  <c:v>17.79000000000074</c:v>
                </c:pt>
                <c:pt idx="3559">
                  <c:v>17.79500000000074</c:v>
                </c:pt>
                <c:pt idx="3560">
                  <c:v>17.80000000000074</c:v>
                </c:pt>
                <c:pt idx="3561">
                  <c:v>17.80500000000074</c:v>
                </c:pt>
                <c:pt idx="3562">
                  <c:v>17.81000000000074</c:v>
                </c:pt>
                <c:pt idx="3563">
                  <c:v>17.81500000000074</c:v>
                </c:pt>
                <c:pt idx="3564">
                  <c:v>17.82000000000074</c:v>
                </c:pt>
                <c:pt idx="3565">
                  <c:v>17.82500000000073</c:v>
                </c:pt>
                <c:pt idx="3566">
                  <c:v>17.83000000000074</c:v>
                </c:pt>
                <c:pt idx="3567">
                  <c:v>17.83500000000074</c:v>
                </c:pt>
                <c:pt idx="3568">
                  <c:v>17.84000000000073</c:v>
                </c:pt>
                <c:pt idx="3569">
                  <c:v>17.84500000000073</c:v>
                </c:pt>
                <c:pt idx="3570">
                  <c:v>17.85000000000073</c:v>
                </c:pt>
                <c:pt idx="3571">
                  <c:v>17.85500000000073</c:v>
                </c:pt>
                <c:pt idx="3572">
                  <c:v>17.86000000000073</c:v>
                </c:pt>
                <c:pt idx="3573">
                  <c:v>17.86500000000073</c:v>
                </c:pt>
                <c:pt idx="3574">
                  <c:v>17.87000000000073</c:v>
                </c:pt>
                <c:pt idx="3575">
                  <c:v>17.87500000000073</c:v>
                </c:pt>
                <c:pt idx="3576">
                  <c:v>17.88000000000073</c:v>
                </c:pt>
                <c:pt idx="3577">
                  <c:v>17.88500000000073</c:v>
                </c:pt>
                <c:pt idx="3578">
                  <c:v>17.89000000000073</c:v>
                </c:pt>
                <c:pt idx="3579">
                  <c:v>17.89500000000072</c:v>
                </c:pt>
                <c:pt idx="3580">
                  <c:v>17.90000000000072</c:v>
                </c:pt>
                <c:pt idx="3581">
                  <c:v>17.90500000000072</c:v>
                </c:pt>
                <c:pt idx="3582">
                  <c:v>17.91000000000072</c:v>
                </c:pt>
                <c:pt idx="3583">
                  <c:v>17.91500000000072</c:v>
                </c:pt>
                <c:pt idx="3584">
                  <c:v>17.92000000000072</c:v>
                </c:pt>
                <c:pt idx="3585">
                  <c:v>17.92500000000071</c:v>
                </c:pt>
                <c:pt idx="3586">
                  <c:v>17.93000000000072</c:v>
                </c:pt>
                <c:pt idx="3587">
                  <c:v>17.93500000000072</c:v>
                </c:pt>
                <c:pt idx="3588">
                  <c:v>17.94000000000071</c:v>
                </c:pt>
                <c:pt idx="3589">
                  <c:v>17.94500000000071</c:v>
                </c:pt>
                <c:pt idx="3590">
                  <c:v>17.95000000000071</c:v>
                </c:pt>
                <c:pt idx="3591">
                  <c:v>17.95500000000071</c:v>
                </c:pt>
                <c:pt idx="3592">
                  <c:v>17.96000000000071</c:v>
                </c:pt>
                <c:pt idx="3593">
                  <c:v>17.96500000000071</c:v>
                </c:pt>
                <c:pt idx="3594">
                  <c:v>17.97000000000071</c:v>
                </c:pt>
                <c:pt idx="3595">
                  <c:v>17.9750000000007</c:v>
                </c:pt>
                <c:pt idx="3596">
                  <c:v>17.9800000000007</c:v>
                </c:pt>
                <c:pt idx="3597">
                  <c:v>17.9850000000007</c:v>
                </c:pt>
                <c:pt idx="3598">
                  <c:v>17.9900000000007</c:v>
                </c:pt>
                <c:pt idx="3599">
                  <c:v>17.9950000000007</c:v>
                </c:pt>
                <c:pt idx="3600">
                  <c:v>18.0000000000007</c:v>
                </c:pt>
                <c:pt idx="3601">
                  <c:v>18.0050000000007</c:v>
                </c:pt>
                <c:pt idx="3602">
                  <c:v>18.0100000000007</c:v>
                </c:pt>
                <c:pt idx="3603">
                  <c:v>18.0150000000007</c:v>
                </c:pt>
                <c:pt idx="3604">
                  <c:v>18.0200000000007</c:v>
                </c:pt>
                <c:pt idx="3605">
                  <c:v>18.02500000000069</c:v>
                </c:pt>
                <c:pt idx="3606">
                  <c:v>18.0300000000007</c:v>
                </c:pt>
                <c:pt idx="3607">
                  <c:v>18.0350000000007</c:v>
                </c:pt>
                <c:pt idx="3608">
                  <c:v>18.04000000000069</c:v>
                </c:pt>
                <c:pt idx="3609">
                  <c:v>18.04500000000069</c:v>
                </c:pt>
                <c:pt idx="3610">
                  <c:v>18.05000000000069</c:v>
                </c:pt>
                <c:pt idx="3611">
                  <c:v>18.05500000000069</c:v>
                </c:pt>
                <c:pt idx="3612">
                  <c:v>18.06000000000069</c:v>
                </c:pt>
                <c:pt idx="3613">
                  <c:v>18.06500000000069</c:v>
                </c:pt>
                <c:pt idx="3614">
                  <c:v>18.07000000000069</c:v>
                </c:pt>
                <c:pt idx="3615">
                  <c:v>18.07500000000069</c:v>
                </c:pt>
                <c:pt idx="3616">
                  <c:v>18.08000000000069</c:v>
                </c:pt>
                <c:pt idx="3617">
                  <c:v>18.08500000000069</c:v>
                </c:pt>
                <c:pt idx="3618">
                  <c:v>18.09000000000069</c:v>
                </c:pt>
                <c:pt idx="3619">
                  <c:v>18.09500000000068</c:v>
                </c:pt>
                <c:pt idx="3620">
                  <c:v>18.1000000000007</c:v>
                </c:pt>
                <c:pt idx="3621">
                  <c:v>18.10500000000069</c:v>
                </c:pt>
                <c:pt idx="3622">
                  <c:v>18.1100000000007</c:v>
                </c:pt>
                <c:pt idx="3623">
                  <c:v>18.11500000000068</c:v>
                </c:pt>
                <c:pt idx="3624">
                  <c:v>18.12000000000068</c:v>
                </c:pt>
                <c:pt idx="3625">
                  <c:v>18.12500000000068</c:v>
                </c:pt>
                <c:pt idx="3626">
                  <c:v>18.13000000000068</c:v>
                </c:pt>
                <c:pt idx="3627">
                  <c:v>18.13500000000068</c:v>
                </c:pt>
                <c:pt idx="3628">
                  <c:v>18.14000000000068</c:v>
                </c:pt>
                <c:pt idx="3629">
                  <c:v>18.14500000000067</c:v>
                </c:pt>
                <c:pt idx="3630">
                  <c:v>18.15000000000068</c:v>
                </c:pt>
                <c:pt idx="3631">
                  <c:v>18.15500000000068</c:v>
                </c:pt>
                <c:pt idx="3632">
                  <c:v>18.16000000000068</c:v>
                </c:pt>
                <c:pt idx="3633">
                  <c:v>18.16500000000067</c:v>
                </c:pt>
                <c:pt idx="3634">
                  <c:v>18.17000000000067</c:v>
                </c:pt>
                <c:pt idx="3635">
                  <c:v>18.17500000000067</c:v>
                </c:pt>
                <c:pt idx="3636">
                  <c:v>18.18000000000067</c:v>
                </c:pt>
                <c:pt idx="3637">
                  <c:v>18.18500000000067</c:v>
                </c:pt>
                <c:pt idx="3638">
                  <c:v>18.19000000000067</c:v>
                </c:pt>
                <c:pt idx="3639">
                  <c:v>18.19500000000066</c:v>
                </c:pt>
                <c:pt idx="3640">
                  <c:v>18.20000000000066</c:v>
                </c:pt>
                <c:pt idx="3641">
                  <c:v>18.20500000000066</c:v>
                </c:pt>
                <c:pt idx="3642">
                  <c:v>18.21000000000067</c:v>
                </c:pt>
                <c:pt idx="3643">
                  <c:v>18.21500000000066</c:v>
                </c:pt>
                <c:pt idx="3644">
                  <c:v>18.22000000000066</c:v>
                </c:pt>
                <c:pt idx="3645">
                  <c:v>18.22500000000066</c:v>
                </c:pt>
                <c:pt idx="3646">
                  <c:v>18.23000000000066</c:v>
                </c:pt>
                <c:pt idx="3647">
                  <c:v>18.23500000000066</c:v>
                </c:pt>
                <c:pt idx="3648">
                  <c:v>18.24000000000066</c:v>
                </c:pt>
                <c:pt idx="3649">
                  <c:v>18.24500000000065</c:v>
                </c:pt>
                <c:pt idx="3650">
                  <c:v>18.25000000000065</c:v>
                </c:pt>
                <c:pt idx="3651">
                  <c:v>18.25500000000065</c:v>
                </c:pt>
                <c:pt idx="3652">
                  <c:v>18.26000000000065</c:v>
                </c:pt>
                <c:pt idx="3653">
                  <c:v>18.26500000000065</c:v>
                </c:pt>
                <c:pt idx="3654">
                  <c:v>18.27000000000065</c:v>
                </c:pt>
                <c:pt idx="3655">
                  <c:v>18.27500000000065</c:v>
                </c:pt>
                <c:pt idx="3656">
                  <c:v>18.28000000000064</c:v>
                </c:pt>
                <c:pt idx="3657">
                  <c:v>18.28500000000064</c:v>
                </c:pt>
                <c:pt idx="3658">
                  <c:v>18.29000000000065</c:v>
                </c:pt>
                <c:pt idx="3659">
                  <c:v>18.29500000000064</c:v>
                </c:pt>
                <c:pt idx="3660">
                  <c:v>18.30000000000064</c:v>
                </c:pt>
                <c:pt idx="3661">
                  <c:v>18.30500000000064</c:v>
                </c:pt>
                <c:pt idx="3662">
                  <c:v>18.31000000000065</c:v>
                </c:pt>
                <c:pt idx="3663">
                  <c:v>18.31500000000064</c:v>
                </c:pt>
                <c:pt idx="3664">
                  <c:v>18.32000000000064</c:v>
                </c:pt>
                <c:pt idx="3665">
                  <c:v>18.32500000000064</c:v>
                </c:pt>
                <c:pt idx="3666">
                  <c:v>18.33000000000064</c:v>
                </c:pt>
                <c:pt idx="3667">
                  <c:v>18.33500000000064</c:v>
                </c:pt>
                <c:pt idx="3668">
                  <c:v>18.34000000000064</c:v>
                </c:pt>
                <c:pt idx="3669">
                  <c:v>18.34500000000063</c:v>
                </c:pt>
                <c:pt idx="3670">
                  <c:v>18.35000000000063</c:v>
                </c:pt>
                <c:pt idx="3671">
                  <c:v>18.35500000000063</c:v>
                </c:pt>
                <c:pt idx="3672">
                  <c:v>18.36000000000063</c:v>
                </c:pt>
                <c:pt idx="3673">
                  <c:v>18.36500000000063</c:v>
                </c:pt>
                <c:pt idx="3674">
                  <c:v>18.37000000000063</c:v>
                </c:pt>
                <c:pt idx="3675">
                  <c:v>18.37500000000063</c:v>
                </c:pt>
                <c:pt idx="3676">
                  <c:v>18.38000000000063</c:v>
                </c:pt>
                <c:pt idx="3677">
                  <c:v>18.38500000000063</c:v>
                </c:pt>
                <c:pt idx="3678">
                  <c:v>18.39000000000063</c:v>
                </c:pt>
                <c:pt idx="3679">
                  <c:v>18.39500000000062</c:v>
                </c:pt>
                <c:pt idx="3680">
                  <c:v>18.40000000000062</c:v>
                </c:pt>
                <c:pt idx="3681">
                  <c:v>18.40500000000062</c:v>
                </c:pt>
                <c:pt idx="3682">
                  <c:v>18.41000000000063</c:v>
                </c:pt>
                <c:pt idx="3683">
                  <c:v>18.41500000000062</c:v>
                </c:pt>
                <c:pt idx="3684">
                  <c:v>18.42000000000062</c:v>
                </c:pt>
                <c:pt idx="3685">
                  <c:v>18.42500000000062</c:v>
                </c:pt>
                <c:pt idx="3686">
                  <c:v>18.43000000000062</c:v>
                </c:pt>
                <c:pt idx="3687">
                  <c:v>18.43500000000062</c:v>
                </c:pt>
                <c:pt idx="3688">
                  <c:v>18.44000000000062</c:v>
                </c:pt>
                <c:pt idx="3689">
                  <c:v>18.44500000000061</c:v>
                </c:pt>
                <c:pt idx="3690">
                  <c:v>18.45000000000061</c:v>
                </c:pt>
                <c:pt idx="3691">
                  <c:v>18.45500000000061</c:v>
                </c:pt>
                <c:pt idx="3692">
                  <c:v>18.46000000000061</c:v>
                </c:pt>
                <c:pt idx="3693">
                  <c:v>18.46500000000061</c:v>
                </c:pt>
                <c:pt idx="3694">
                  <c:v>18.47000000000061</c:v>
                </c:pt>
                <c:pt idx="3695">
                  <c:v>18.47500000000061</c:v>
                </c:pt>
                <c:pt idx="3696">
                  <c:v>18.4800000000006</c:v>
                </c:pt>
                <c:pt idx="3697">
                  <c:v>18.4850000000006</c:v>
                </c:pt>
                <c:pt idx="3698">
                  <c:v>18.49000000000061</c:v>
                </c:pt>
                <c:pt idx="3699">
                  <c:v>18.4950000000006</c:v>
                </c:pt>
                <c:pt idx="3700">
                  <c:v>18.5000000000006</c:v>
                </c:pt>
                <c:pt idx="3701">
                  <c:v>18.5050000000006</c:v>
                </c:pt>
                <c:pt idx="3702">
                  <c:v>18.51000000000061</c:v>
                </c:pt>
                <c:pt idx="3703">
                  <c:v>18.5150000000006</c:v>
                </c:pt>
                <c:pt idx="3704">
                  <c:v>18.5200000000006</c:v>
                </c:pt>
                <c:pt idx="3705">
                  <c:v>18.5250000000006</c:v>
                </c:pt>
                <c:pt idx="3706">
                  <c:v>18.5300000000006</c:v>
                </c:pt>
                <c:pt idx="3707">
                  <c:v>18.5350000000006</c:v>
                </c:pt>
                <c:pt idx="3708">
                  <c:v>18.5400000000006</c:v>
                </c:pt>
                <c:pt idx="3709">
                  <c:v>18.54500000000059</c:v>
                </c:pt>
                <c:pt idx="3710">
                  <c:v>18.5500000000006</c:v>
                </c:pt>
                <c:pt idx="3711">
                  <c:v>18.55500000000059</c:v>
                </c:pt>
                <c:pt idx="3712">
                  <c:v>18.56000000000059</c:v>
                </c:pt>
                <c:pt idx="3713">
                  <c:v>18.56500000000059</c:v>
                </c:pt>
                <c:pt idx="3714">
                  <c:v>18.5700000000006</c:v>
                </c:pt>
                <c:pt idx="3715">
                  <c:v>18.57500000000059</c:v>
                </c:pt>
                <c:pt idx="3716">
                  <c:v>18.58000000000059</c:v>
                </c:pt>
                <c:pt idx="3717">
                  <c:v>18.58500000000059</c:v>
                </c:pt>
                <c:pt idx="3718">
                  <c:v>18.59000000000059</c:v>
                </c:pt>
                <c:pt idx="3719">
                  <c:v>18.59500000000059</c:v>
                </c:pt>
                <c:pt idx="3720">
                  <c:v>18.6000000000006</c:v>
                </c:pt>
                <c:pt idx="3721">
                  <c:v>18.6050000000006</c:v>
                </c:pt>
                <c:pt idx="3722">
                  <c:v>18.6100000000006</c:v>
                </c:pt>
                <c:pt idx="3723">
                  <c:v>18.61500000000058</c:v>
                </c:pt>
                <c:pt idx="3724">
                  <c:v>18.62000000000058</c:v>
                </c:pt>
                <c:pt idx="3725">
                  <c:v>18.62500000000058</c:v>
                </c:pt>
                <c:pt idx="3726">
                  <c:v>18.63000000000058</c:v>
                </c:pt>
                <c:pt idx="3727">
                  <c:v>18.63500000000058</c:v>
                </c:pt>
                <c:pt idx="3728">
                  <c:v>18.64000000000058</c:v>
                </c:pt>
                <c:pt idx="3729">
                  <c:v>18.64500000000058</c:v>
                </c:pt>
                <c:pt idx="3730">
                  <c:v>18.65000000000058</c:v>
                </c:pt>
                <c:pt idx="3731">
                  <c:v>18.65500000000058</c:v>
                </c:pt>
                <c:pt idx="3732">
                  <c:v>18.66000000000058</c:v>
                </c:pt>
                <c:pt idx="3733">
                  <c:v>18.66500000000057</c:v>
                </c:pt>
                <c:pt idx="3734">
                  <c:v>18.67000000000057</c:v>
                </c:pt>
                <c:pt idx="3735">
                  <c:v>18.67500000000057</c:v>
                </c:pt>
                <c:pt idx="3736">
                  <c:v>18.68000000000057</c:v>
                </c:pt>
                <c:pt idx="3737">
                  <c:v>18.68500000000057</c:v>
                </c:pt>
                <c:pt idx="3738">
                  <c:v>18.69000000000057</c:v>
                </c:pt>
                <c:pt idx="3739">
                  <c:v>18.69500000000057</c:v>
                </c:pt>
                <c:pt idx="3740">
                  <c:v>18.70000000000056</c:v>
                </c:pt>
                <c:pt idx="3741">
                  <c:v>18.70500000000056</c:v>
                </c:pt>
                <c:pt idx="3742">
                  <c:v>18.71000000000057</c:v>
                </c:pt>
                <c:pt idx="3743">
                  <c:v>18.71500000000056</c:v>
                </c:pt>
                <c:pt idx="3744">
                  <c:v>18.72000000000056</c:v>
                </c:pt>
                <c:pt idx="3745">
                  <c:v>18.72500000000056</c:v>
                </c:pt>
                <c:pt idx="3746">
                  <c:v>18.73000000000056</c:v>
                </c:pt>
                <c:pt idx="3747">
                  <c:v>18.73500000000056</c:v>
                </c:pt>
                <c:pt idx="3748">
                  <c:v>18.74000000000056</c:v>
                </c:pt>
                <c:pt idx="3749">
                  <c:v>18.74500000000055</c:v>
                </c:pt>
                <c:pt idx="3750">
                  <c:v>18.75000000000055</c:v>
                </c:pt>
                <c:pt idx="3751">
                  <c:v>18.75500000000055</c:v>
                </c:pt>
                <c:pt idx="3752">
                  <c:v>18.76000000000055</c:v>
                </c:pt>
                <c:pt idx="3753">
                  <c:v>18.76500000000055</c:v>
                </c:pt>
                <c:pt idx="3754">
                  <c:v>18.77000000000055</c:v>
                </c:pt>
                <c:pt idx="3755">
                  <c:v>18.77500000000055</c:v>
                </c:pt>
                <c:pt idx="3756">
                  <c:v>18.78000000000054</c:v>
                </c:pt>
                <c:pt idx="3757">
                  <c:v>18.78500000000054</c:v>
                </c:pt>
                <c:pt idx="3758">
                  <c:v>18.79000000000055</c:v>
                </c:pt>
                <c:pt idx="3759">
                  <c:v>18.79500000000054</c:v>
                </c:pt>
                <c:pt idx="3760">
                  <c:v>18.80000000000054</c:v>
                </c:pt>
                <c:pt idx="3761">
                  <c:v>18.80500000000054</c:v>
                </c:pt>
                <c:pt idx="3762">
                  <c:v>18.81000000000055</c:v>
                </c:pt>
                <c:pt idx="3763">
                  <c:v>18.81500000000054</c:v>
                </c:pt>
                <c:pt idx="3764">
                  <c:v>18.82000000000054</c:v>
                </c:pt>
                <c:pt idx="3765">
                  <c:v>18.82500000000054</c:v>
                </c:pt>
                <c:pt idx="3766">
                  <c:v>18.83000000000054</c:v>
                </c:pt>
                <c:pt idx="3767">
                  <c:v>18.83500000000054</c:v>
                </c:pt>
                <c:pt idx="3768">
                  <c:v>18.84000000000054</c:v>
                </c:pt>
                <c:pt idx="3769">
                  <c:v>18.84500000000053</c:v>
                </c:pt>
                <c:pt idx="3770">
                  <c:v>18.85000000000053</c:v>
                </c:pt>
                <c:pt idx="3771">
                  <c:v>18.85500000000053</c:v>
                </c:pt>
                <c:pt idx="3772">
                  <c:v>18.86000000000053</c:v>
                </c:pt>
                <c:pt idx="3773">
                  <c:v>18.86500000000053</c:v>
                </c:pt>
                <c:pt idx="3774">
                  <c:v>18.87000000000053</c:v>
                </c:pt>
                <c:pt idx="3775">
                  <c:v>18.87500000000053</c:v>
                </c:pt>
                <c:pt idx="3776">
                  <c:v>18.88000000000053</c:v>
                </c:pt>
                <c:pt idx="3777">
                  <c:v>18.88500000000053</c:v>
                </c:pt>
                <c:pt idx="3778">
                  <c:v>18.89000000000053</c:v>
                </c:pt>
                <c:pt idx="3779">
                  <c:v>18.89500000000053</c:v>
                </c:pt>
                <c:pt idx="3780">
                  <c:v>18.90000000000052</c:v>
                </c:pt>
                <c:pt idx="3781">
                  <c:v>18.90500000000052</c:v>
                </c:pt>
                <c:pt idx="3782">
                  <c:v>18.91000000000053</c:v>
                </c:pt>
                <c:pt idx="3783">
                  <c:v>18.91500000000052</c:v>
                </c:pt>
                <c:pt idx="3784">
                  <c:v>18.92000000000052</c:v>
                </c:pt>
                <c:pt idx="3785">
                  <c:v>18.92500000000052</c:v>
                </c:pt>
                <c:pt idx="3786">
                  <c:v>18.93000000000052</c:v>
                </c:pt>
                <c:pt idx="3787">
                  <c:v>18.93500000000052</c:v>
                </c:pt>
                <c:pt idx="3788">
                  <c:v>18.94000000000052</c:v>
                </c:pt>
                <c:pt idx="3789">
                  <c:v>18.94500000000051</c:v>
                </c:pt>
                <c:pt idx="3790">
                  <c:v>18.95000000000051</c:v>
                </c:pt>
                <c:pt idx="3791">
                  <c:v>18.95500000000051</c:v>
                </c:pt>
                <c:pt idx="3792">
                  <c:v>18.96000000000051</c:v>
                </c:pt>
                <c:pt idx="3793">
                  <c:v>18.96500000000051</c:v>
                </c:pt>
                <c:pt idx="3794">
                  <c:v>18.97000000000051</c:v>
                </c:pt>
                <c:pt idx="3795">
                  <c:v>18.97500000000051</c:v>
                </c:pt>
                <c:pt idx="3796">
                  <c:v>18.9800000000005</c:v>
                </c:pt>
                <c:pt idx="3797">
                  <c:v>18.9850000000005</c:v>
                </c:pt>
                <c:pt idx="3798">
                  <c:v>18.99000000000051</c:v>
                </c:pt>
                <c:pt idx="3799">
                  <c:v>18.9950000000005</c:v>
                </c:pt>
                <c:pt idx="3800">
                  <c:v>19.0000000000005</c:v>
                </c:pt>
                <c:pt idx="3801">
                  <c:v>19.0050000000005</c:v>
                </c:pt>
                <c:pt idx="3802">
                  <c:v>19.01000000000051</c:v>
                </c:pt>
                <c:pt idx="3803">
                  <c:v>19.01500000000051</c:v>
                </c:pt>
                <c:pt idx="3804">
                  <c:v>19.0200000000005</c:v>
                </c:pt>
                <c:pt idx="3805">
                  <c:v>19.0250000000005</c:v>
                </c:pt>
                <c:pt idx="3806">
                  <c:v>19.0300000000005</c:v>
                </c:pt>
                <c:pt idx="3807">
                  <c:v>19.0350000000005</c:v>
                </c:pt>
                <c:pt idx="3808">
                  <c:v>19.0400000000005</c:v>
                </c:pt>
                <c:pt idx="3809">
                  <c:v>19.0450000000005</c:v>
                </c:pt>
                <c:pt idx="3810">
                  <c:v>19.0500000000005</c:v>
                </c:pt>
                <c:pt idx="3811">
                  <c:v>19.05500000000049</c:v>
                </c:pt>
                <c:pt idx="3812">
                  <c:v>19.06000000000049</c:v>
                </c:pt>
                <c:pt idx="3813">
                  <c:v>19.06500000000049</c:v>
                </c:pt>
                <c:pt idx="3814">
                  <c:v>19.0700000000005</c:v>
                </c:pt>
                <c:pt idx="3815">
                  <c:v>19.07500000000049</c:v>
                </c:pt>
                <c:pt idx="3816">
                  <c:v>19.08000000000049</c:v>
                </c:pt>
                <c:pt idx="3817">
                  <c:v>19.08500000000049</c:v>
                </c:pt>
                <c:pt idx="3818">
                  <c:v>19.0900000000005</c:v>
                </c:pt>
                <c:pt idx="3819">
                  <c:v>19.09500000000049</c:v>
                </c:pt>
                <c:pt idx="3820">
                  <c:v>19.1000000000005</c:v>
                </c:pt>
                <c:pt idx="3821">
                  <c:v>19.1050000000005</c:v>
                </c:pt>
                <c:pt idx="3822">
                  <c:v>19.1100000000005</c:v>
                </c:pt>
                <c:pt idx="3823">
                  <c:v>19.1150000000005</c:v>
                </c:pt>
                <c:pt idx="3824">
                  <c:v>19.12000000000048</c:v>
                </c:pt>
                <c:pt idx="3825">
                  <c:v>19.12500000000048</c:v>
                </c:pt>
                <c:pt idx="3826">
                  <c:v>19.13000000000048</c:v>
                </c:pt>
                <c:pt idx="3827">
                  <c:v>19.13500000000048</c:v>
                </c:pt>
                <c:pt idx="3828">
                  <c:v>19.14000000000048</c:v>
                </c:pt>
                <c:pt idx="3829">
                  <c:v>19.14500000000048</c:v>
                </c:pt>
                <c:pt idx="3830">
                  <c:v>19.15000000000048</c:v>
                </c:pt>
                <c:pt idx="3831">
                  <c:v>19.15500000000048</c:v>
                </c:pt>
                <c:pt idx="3832">
                  <c:v>19.16000000000048</c:v>
                </c:pt>
                <c:pt idx="3833">
                  <c:v>19.16500000000048</c:v>
                </c:pt>
                <c:pt idx="3834">
                  <c:v>19.17000000000047</c:v>
                </c:pt>
                <c:pt idx="3835">
                  <c:v>19.17500000000047</c:v>
                </c:pt>
                <c:pt idx="3836">
                  <c:v>19.18000000000047</c:v>
                </c:pt>
                <c:pt idx="3837">
                  <c:v>19.18500000000047</c:v>
                </c:pt>
                <c:pt idx="3838">
                  <c:v>19.19000000000047</c:v>
                </c:pt>
                <c:pt idx="3839">
                  <c:v>19.19500000000047</c:v>
                </c:pt>
                <c:pt idx="3840">
                  <c:v>19.20000000000046</c:v>
                </c:pt>
                <c:pt idx="3841">
                  <c:v>19.20500000000046</c:v>
                </c:pt>
                <c:pt idx="3842">
                  <c:v>19.21000000000047</c:v>
                </c:pt>
                <c:pt idx="3843">
                  <c:v>19.21500000000047</c:v>
                </c:pt>
                <c:pt idx="3844">
                  <c:v>19.22000000000046</c:v>
                </c:pt>
                <c:pt idx="3845">
                  <c:v>19.22500000000046</c:v>
                </c:pt>
                <c:pt idx="3846">
                  <c:v>19.23000000000046</c:v>
                </c:pt>
                <c:pt idx="3847">
                  <c:v>19.23500000000046</c:v>
                </c:pt>
                <c:pt idx="3848">
                  <c:v>19.24000000000046</c:v>
                </c:pt>
                <c:pt idx="3849">
                  <c:v>19.24500000000046</c:v>
                </c:pt>
                <c:pt idx="3850">
                  <c:v>19.25000000000045</c:v>
                </c:pt>
                <c:pt idx="3851">
                  <c:v>19.25500000000045</c:v>
                </c:pt>
                <c:pt idx="3852">
                  <c:v>19.26000000000045</c:v>
                </c:pt>
                <c:pt idx="3853">
                  <c:v>19.26500000000045</c:v>
                </c:pt>
                <c:pt idx="3854">
                  <c:v>19.27000000000045</c:v>
                </c:pt>
                <c:pt idx="3855">
                  <c:v>19.27500000000045</c:v>
                </c:pt>
                <c:pt idx="3856">
                  <c:v>19.28000000000045</c:v>
                </c:pt>
                <c:pt idx="3857">
                  <c:v>19.28500000000044</c:v>
                </c:pt>
                <c:pt idx="3858">
                  <c:v>19.29000000000045</c:v>
                </c:pt>
                <c:pt idx="3859">
                  <c:v>19.29500000000045</c:v>
                </c:pt>
                <c:pt idx="3860">
                  <c:v>19.30000000000044</c:v>
                </c:pt>
                <c:pt idx="3861">
                  <c:v>19.30500000000044</c:v>
                </c:pt>
                <c:pt idx="3862">
                  <c:v>19.31000000000045</c:v>
                </c:pt>
                <c:pt idx="3863">
                  <c:v>19.31500000000045</c:v>
                </c:pt>
                <c:pt idx="3864">
                  <c:v>19.32000000000044</c:v>
                </c:pt>
                <c:pt idx="3865">
                  <c:v>19.32500000000044</c:v>
                </c:pt>
                <c:pt idx="3866">
                  <c:v>19.33000000000044</c:v>
                </c:pt>
                <c:pt idx="3867">
                  <c:v>19.33500000000044</c:v>
                </c:pt>
                <c:pt idx="3868">
                  <c:v>19.34000000000044</c:v>
                </c:pt>
                <c:pt idx="3869">
                  <c:v>19.34500000000044</c:v>
                </c:pt>
                <c:pt idx="3870">
                  <c:v>19.35000000000043</c:v>
                </c:pt>
                <c:pt idx="3871">
                  <c:v>19.35500000000043</c:v>
                </c:pt>
                <c:pt idx="3872">
                  <c:v>19.36000000000043</c:v>
                </c:pt>
                <c:pt idx="3873">
                  <c:v>19.36500000000043</c:v>
                </c:pt>
                <c:pt idx="3874">
                  <c:v>19.37000000000043</c:v>
                </c:pt>
                <c:pt idx="3875">
                  <c:v>19.37500000000043</c:v>
                </c:pt>
                <c:pt idx="3876">
                  <c:v>19.38000000000043</c:v>
                </c:pt>
                <c:pt idx="3877">
                  <c:v>19.38500000000043</c:v>
                </c:pt>
                <c:pt idx="3878">
                  <c:v>19.39000000000043</c:v>
                </c:pt>
                <c:pt idx="3879">
                  <c:v>19.39500000000043</c:v>
                </c:pt>
                <c:pt idx="3880">
                  <c:v>19.40000000000042</c:v>
                </c:pt>
                <c:pt idx="3881">
                  <c:v>19.40500000000042</c:v>
                </c:pt>
                <c:pt idx="3882">
                  <c:v>19.41000000000043</c:v>
                </c:pt>
                <c:pt idx="3883">
                  <c:v>19.41500000000043</c:v>
                </c:pt>
                <c:pt idx="3884">
                  <c:v>19.42000000000042</c:v>
                </c:pt>
                <c:pt idx="3885">
                  <c:v>19.42500000000042</c:v>
                </c:pt>
                <c:pt idx="3886">
                  <c:v>19.43000000000042</c:v>
                </c:pt>
                <c:pt idx="3887">
                  <c:v>19.43500000000042</c:v>
                </c:pt>
                <c:pt idx="3888">
                  <c:v>19.44000000000042</c:v>
                </c:pt>
                <c:pt idx="3889">
                  <c:v>19.44500000000042</c:v>
                </c:pt>
                <c:pt idx="3890">
                  <c:v>19.45000000000041</c:v>
                </c:pt>
                <c:pt idx="3891">
                  <c:v>19.45500000000041</c:v>
                </c:pt>
                <c:pt idx="3892">
                  <c:v>19.46000000000041</c:v>
                </c:pt>
                <c:pt idx="3893">
                  <c:v>19.46500000000041</c:v>
                </c:pt>
                <c:pt idx="3894">
                  <c:v>19.47000000000041</c:v>
                </c:pt>
                <c:pt idx="3895">
                  <c:v>19.47500000000041</c:v>
                </c:pt>
                <c:pt idx="3896">
                  <c:v>19.48000000000041</c:v>
                </c:pt>
                <c:pt idx="3897">
                  <c:v>19.4850000000004</c:v>
                </c:pt>
                <c:pt idx="3898">
                  <c:v>19.49000000000041</c:v>
                </c:pt>
                <c:pt idx="3899">
                  <c:v>19.49500000000041</c:v>
                </c:pt>
                <c:pt idx="3900">
                  <c:v>19.50000000000041</c:v>
                </c:pt>
                <c:pt idx="3901">
                  <c:v>19.5050000000004</c:v>
                </c:pt>
                <c:pt idx="3902">
                  <c:v>19.51000000000041</c:v>
                </c:pt>
                <c:pt idx="3903">
                  <c:v>19.51500000000041</c:v>
                </c:pt>
                <c:pt idx="3904">
                  <c:v>19.5200000000004</c:v>
                </c:pt>
                <c:pt idx="3905">
                  <c:v>19.5250000000004</c:v>
                </c:pt>
                <c:pt idx="3906">
                  <c:v>19.5300000000004</c:v>
                </c:pt>
                <c:pt idx="3907">
                  <c:v>19.53500000000039</c:v>
                </c:pt>
                <c:pt idx="3908">
                  <c:v>19.54000000000039</c:v>
                </c:pt>
                <c:pt idx="3909">
                  <c:v>19.54500000000039</c:v>
                </c:pt>
                <c:pt idx="3910">
                  <c:v>19.55000000000039</c:v>
                </c:pt>
                <c:pt idx="3911">
                  <c:v>19.55500000000039</c:v>
                </c:pt>
                <c:pt idx="3912">
                  <c:v>19.56000000000039</c:v>
                </c:pt>
                <c:pt idx="3913">
                  <c:v>19.56500000000038</c:v>
                </c:pt>
                <c:pt idx="3914">
                  <c:v>19.57000000000039</c:v>
                </c:pt>
                <c:pt idx="3915">
                  <c:v>19.57500000000039</c:v>
                </c:pt>
                <c:pt idx="3916">
                  <c:v>19.58000000000039</c:v>
                </c:pt>
                <c:pt idx="3917">
                  <c:v>19.58500000000038</c:v>
                </c:pt>
                <c:pt idx="3918">
                  <c:v>19.59000000000039</c:v>
                </c:pt>
                <c:pt idx="3919">
                  <c:v>19.59500000000039</c:v>
                </c:pt>
                <c:pt idx="3920">
                  <c:v>19.60000000000039</c:v>
                </c:pt>
                <c:pt idx="3921">
                  <c:v>19.60500000000038</c:v>
                </c:pt>
                <c:pt idx="3922">
                  <c:v>19.6100000000004</c:v>
                </c:pt>
                <c:pt idx="3923">
                  <c:v>19.61500000000039</c:v>
                </c:pt>
                <c:pt idx="3924">
                  <c:v>19.62000000000038</c:v>
                </c:pt>
                <c:pt idx="3925">
                  <c:v>19.62500000000038</c:v>
                </c:pt>
                <c:pt idx="3926">
                  <c:v>19.63000000000038</c:v>
                </c:pt>
                <c:pt idx="3927">
                  <c:v>19.63500000000038</c:v>
                </c:pt>
                <c:pt idx="3928">
                  <c:v>19.64000000000038</c:v>
                </c:pt>
                <c:pt idx="3929">
                  <c:v>19.64500000000038</c:v>
                </c:pt>
                <c:pt idx="3930">
                  <c:v>19.65000000000038</c:v>
                </c:pt>
                <c:pt idx="3931">
                  <c:v>19.65500000000037</c:v>
                </c:pt>
                <c:pt idx="3932">
                  <c:v>19.66000000000037</c:v>
                </c:pt>
                <c:pt idx="3933">
                  <c:v>19.66500000000037</c:v>
                </c:pt>
                <c:pt idx="3934">
                  <c:v>19.67000000000037</c:v>
                </c:pt>
                <c:pt idx="3935">
                  <c:v>19.67500000000037</c:v>
                </c:pt>
                <c:pt idx="3936">
                  <c:v>19.68000000000037</c:v>
                </c:pt>
                <c:pt idx="3937">
                  <c:v>19.68500000000036</c:v>
                </c:pt>
                <c:pt idx="3938">
                  <c:v>19.69000000000037</c:v>
                </c:pt>
                <c:pt idx="3939">
                  <c:v>19.69500000000037</c:v>
                </c:pt>
                <c:pt idx="3940">
                  <c:v>19.70000000000036</c:v>
                </c:pt>
                <c:pt idx="3941">
                  <c:v>19.70500000000036</c:v>
                </c:pt>
                <c:pt idx="3942">
                  <c:v>19.71000000000036</c:v>
                </c:pt>
                <c:pt idx="3943">
                  <c:v>19.71500000000036</c:v>
                </c:pt>
                <c:pt idx="3944">
                  <c:v>19.72000000000036</c:v>
                </c:pt>
                <c:pt idx="3945">
                  <c:v>19.72500000000036</c:v>
                </c:pt>
                <c:pt idx="3946">
                  <c:v>19.73000000000036</c:v>
                </c:pt>
                <c:pt idx="3947">
                  <c:v>19.73500000000035</c:v>
                </c:pt>
                <c:pt idx="3948">
                  <c:v>19.74000000000035</c:v>
                </c:pt>
                <c:pt idx="3949">
                  <c:v>19.74500000000035</c:v>
                </c:pt>
                <c:pt idx="3950">
                  <c:v>19.75000000000035</c:v>
                </c:pt>
                <c:pt idx="3951">
                  <c:v>19.75500000000035</c:v>
                </c:pt>
                <c:pt idx="3952">
                  <c:v>19.76000000000035</c:v>
                </c:pt>
                <c:pt idx="3953">
                  <c:v>19.76500000000035</c:v>
                </c:pt>
                <c:pt idx="3954">
                  <c:v>19.77000000000035</c:v>
                </c:pt>
                <c:pt idx="3955">
                  <c:v>19.77500000000035</c:v>
                </c:pt>
                <c:pt idx="3956">
                  <c:v>19.78000000000035</c:v>
                </c:pt>
                <c:pt idx="3957">
                  <c:v>19.78500000000032</c:v>
                </c:pt>
                <c:pt idx="3958">
                  <c:v>19.79000000000034</c:v>
                </c:pt>
                <c:pt idx="3959">
                  <c:v>19.79500000000034</c:v>
                </c:pt>
                <c:pt idx="3960">
                  <c:v>19.80000000000034</c:v>
                </c:pt>
                <c:pt idx="3961">
                  <c:v>19.80500000000034</c:v>
                </c:pt>
                <c:pt idx="3962">
                  <c:v>19.81000000000034</c:v>
                </c:pt>
                <c:pt idx="3963">
                  <c:v>19.81500000000034</c:v>
                </c:pt>
                <c:pt idx="3964">
                  <c:v>19.82000000000034</c:v>
                </c:pt>
                <c:pt idx="3965">
                  <c:v>19.82500000000034</c:v>
                </c:pt>
                <c:pt idx="3966">
                  <c:v>19.83000000000034</c:v>
                </c:pt>
                <c:pt idx="3967">
                  <c:v>19.83500000000033</c:v>
                </c:pt>
                <c:pt idx="3968">
                  <c:v>19.84000000000033</c:v>
                </c:pt>
                <c:pt idx="3969">
                  <c:v>19.84500000000033</c:v>
                </c:pt>
                <c:pt idx="3970">
                  <c:v>19.85000000000033</c:v>
                </c:pt>
                <c:pt idx="3971">
                  <c:v>19.85500000000033</c:v>
                </c:pt>
                <c:pt idx="3972">
                  <c:v>19.86000000000033</c:v>
                </c:pt>
                <c:pt idx="3973">
                  <c:v>19.86500000000033</c:v>
                </c:pt>
                <c:pt idx="3974">
                  <c:v>19.87000000000033</c:v>
                </c:pt>
                <c:pt idx="3975">
                  <c:v>19.87500000000033</c:v>
                </c:pt>
                <c:pt idx="3976">
                  <c:v>19.88000000000033</c:v>
                </c:pt>
                <c:pt idx="3977">
                  <c:v>19.88500000000032</c:v>
                </c:pt>
                <c:pt idx="3978">
                  <c:v>19.89000000000033</c:v>
                </c:pt>
                <c:pt idx="3979">
                  <c:v>19.89500000000033</c:v>
                </c:pt>
                <c:pt idx="3980">
                  <c:v>19.90000000000032</c:v>
                </c:pt>
                <c:pt idx="3981">
                  <c:v>19.90500000000032</c:v>
                </c:pt>
                <c:pt idx="3982">
                  <c:v>19.91000000000032</c:v>
                </c:pt>
                <c:pt idx="3983">
                  <c:v>19.91500000000032</c:v>
                </c:pt>
                <c:pt idx="3984">
                  <c:v>19.92000000000032</c:v>
                </c:pt>
                <c:pt idx="3985">
                  <c:v>19.92500000000032</c:v>
                </c:pt>
                <c:pt idx="3986">
                  <c:v>19.93000000000032</c:v>
                </c:pt>
                <c:pt idx="3987">
                  <c:v>19.93500000000031</c:v>
                </c:pt>
                <c:pt idx="3988">
                  <c:v>19.94000000000031</c:v>
                </c:pt>
                <c:pt idx="3989">
                  <c:v>19.94500000000031</c:v>
                </c:pt>
                <c:pt idx="3990">
                  <c:v>19.95000000000031</c:v>
                </c:pt>
                <c:pt idx="3991">
                  <c:v>19.95500000000031</c:v>
                </c:pt>
                <c:pt idx="3992">
                  <c:v>19.96000000000031</c:v>
                </c:pt>
                <c:pt idx="3993">
                  <c:v>19.96500000000031</c:v>
                </c:pt>
                <c:pt idx="3994">
                  <c:v>19.97000000000031</c:v>
                </c:pt>
                <c:pt idx="3995">
                  <c:v>19.97500000000031</c:v>
                </c:pt>
                <c:pt idx="3996">
                  <c:v>19.98000000000031</c:v>
                </c:pt>
                <c:pt idx="3997">
                  <c:v>19.98500000000028</c:v>
                </c:pt>
                <c:pt idx="3998">
                  <c:v>19.9900000000003</c:v>
                </c:pt>
                <c:pt idx="3999">
                  <c:v>19.9950000000003</c:v>
                </c:pt>
                <c:pt idx="4000">
                  <c:v>20.00000000000031</c:v>
                </c:pt>
                <c:pt idx="4001">
                  <c:v>20.0050000000003</c:v>
                </c:pt>
                <c:pt idx="4002">
                  <c:v>20.0100000000003</c:v>
                </c:pt>
                <c:pt idx="4003">
                  <c:v>20.0150000000003</c:v>
                </c:pt>
                <c:pt idx="4004">
                  <c:v>20.0200000000003</c:v>
                </c:pt>
                <c:pt idx="4005">
                  <c:v>20.0250000000003</c:v>
                </c:pt>
                <c:pt idx="4006">
                  <c:v>20.0300000000003</c:v>
                </c:pt>
                <c:pt idx="4007">
                  <c:v>20.0350000000003</c:v>
                </c:pt>
                <c:pt idx="4008">
                  <c:v>20.04000000000029</c:v>
                </c:pt>
                <c:pt idx="4009">
                  <c:v>20.04500000000029</c:v>
                </c:pt>
                <c:pt idx="4010">
                  <c:v>20.0500000000003</c:v>
                </c:pt>
                <c:pt idx="4011">
                  <c:v>20.05500000000029</c:v>
                </c:pt>
                <c:pt idx="4012">
                  <c:v>20.06000000000029</c:v>
                </c:pt>
                <c:pt idx="4013">
                  <c:v>20.06500000000029</c:v>
                </c:pt>
                <c:pt idx="4014">
                  <c:v>20.07000000000029</c:v>
                </c:pt>
                <c:pt idx="4015">
                  <c:v>20.07500000000029</c:v>
                </c:pt>
                <c:pt idx="4016">
                  <c:v>20.08000000000029</c:v>
                </c:pt>
                <c:pt idx="4017">
                  <c:v>20.08500000000029</c:v>
                </c:pt>
                <c:pt idx="4018">
                  <c:v>20.09000000000029</c:v>
                </c:pt>
                <c:pt idx="4019">
                  <c:v>20.09500000000029</c:v>
                </c:pt>
                <c:pt idx="4020">
                  <c:v>20.10000000000029</c:v>
                </c:pt>
                <c:pt idx="4021">
                  <c:v>20.10500000000028</c:v>
                </c:pt>
                <c:pt idx="4022">
                  <c:v>20.1100000000003</c:v>
                </c:pt>
                <c:pt idx="4023">
                  <c:v>20.11500000000029</c:v>
                </c:pt>
                <c:pt idx="4024">
                  <c:v>20.12000000000029</c:v>
                </c:pt>
                <c:pt idx="4025">
                  <c:v>20.12500000000028</c:v>
                </c:pt>
                <c:pt idx="4026">
                  <c:v>20.13000000000028</c:v>
                </c:pt>
                <c:pt idx="4027">
                  <c:v>20.13500000000028</c:v>
                </c:pt>
                <c:pt idx="4028">
                  <c:v>20.14000000000028</c:v>
                </c:pt>
                <c:pt idx="4029">
                  <c:v>20.14500000000028</c:v>
                </c:pt>
                <c:pt idx="4030">
                  <c:v>20.15000000000028</c:v>
                </c:pt>
                <c:pt idx="4031">
                  <c:v>20.15500000000027</c:v>
                </c:pt>
                <c:pt idx="4032">
                  <c:v>20.16000000000027</c:v>
                </c:pt>
                <c:pt idx="4033">
                  <c:v>20.16500000000027</c:v>
                </c:pt>
                <c:pt idx="4034">
                  <c:v>20.17000000000028</c:v>
                </c:pt>
                <c:pt idx="4035">
                  <c:v>20.17500000000027</c:v>
                </c:pt>
                <c:pt idx="4036">
                  <c:v>20.18000000000027</c:v>
                </c:pt>
                <c:pt idx="4037">
                  <c:v>20.18500000000027</c:v>
                </c:pt>
                <c:pt idx="4038">
                  <c:v>20.19000000000027</c:v>
                </c:pt>
                <c:pt idx="4039">
                  <c:v>20.19500000000027</c:v>
                </c:pt>
                <c:pt idx="4040">
                  <c:v>20.20000000000027</c:v>
                </c:pt>
                <c:pt idx="4041">
                  <c:v>20.20500000000026</c:v>
                </c:pt>
                <c:pt idx="4042">
                  <c:v>20.21000000000026</c:v>
                </c:pt>
                <c:pt idx="4043">
                  <c:v>20.21500000000026</c:v>
                </c:pt>
                <c:pt idx="4044">
                  <c:v>20.22000000000026</c:v>
                </c:pt>
                <c:pt idx="4045">
                  <c:v>20.22500000000026</c:v>
                </c:pt>
                <c:pt idx="4046">
                  <c:v>20.23000000000026</c:v>
                </c:pt>
                <c:pt idx="4047">
                  <c:v>20.23500000000026</c:v>
                </c:pt>
                <c:pt idx="4048">
                  <c:v>20.24000000000025</c:v>
                </c:pt>
                <c:pt idx="4049">
                  <c:v>20.24500000000025</c:v>
                </c:pt>
                <c:pt idx="4050">
                  <c:v>20.25000000000026</c:v>
                </c:pt>
                <c:pt idx="4051">
                  <c:v>20.25500000000025</c:v>
                </c:pt>
                <c:pt idx="4052">
                  <c:v>20.26000000000025</c:v>
                </c:pt>
                <c:pt idx="4053">
                  <c:v>20.26500000000025</c:v>
                </c:pt>
                <c:pt idx="4054">
                  <c:v>20.27000000000025</c:v>
                </c:pt>
                <c:pt idx="4055">
                  <c:v>20.27500000000025</c:v>
                </c:pt>
                <c:pt idx="4056">
                  <c:v>20.28000000000025</c:v>
                </c:pt>
                <c:pt idx="4057">
                  <c:v>20.28500000000025</c:v>
                </c:pt>
                <c:pt idx="4058">
                  <c:v>20.29000000000024</c:v>
                </c:pt>
                <c:pt idx="4059">
                  <c:v>20.29500000000024</c:v>
                </c:pt>
                <c:pt idx="4060">
                  <c:v>20.30000000000025</c:v>
                </c:pt>
                <c:pt idx="4061">
                  <c:v>20.30500000000024</c:v>
                </c:pt>
                <c:pt idx="4062">
                  <c:v>20.31000000000024</c:v>
                </c:pt>
                <c:pt idx="4063">
                  <c:v>20.31500000000024</c:v>
                </c:pt>
                <c:pt idx="4064">
                  <c:v>20.32000000000024</c:v>
                </c:pt>
                <c:pt idx="4065">
                  <c:v>20.32500000000024</c:v>
                </c:pt>
                <c:pt idx="4066">
                  <c:v>20.33000000000024</c:v>
                </c:pt>
                <c:pt idx="4067">
                  <c:v>20.33500000000024</c:v>
                </c:pt>
                <c:pt idx="4068">
                  <c:v>20.34000000000023</c:v>
                </c:pt>
                <c:pt idx="4069">
                  <c:v>20.34500000000023</c:v>
                </c:pt>
                <c:pt idx="4070">
                  <c:v>20.35000000000024</c:v>
                </c:pt>
                <c:pt idx="4071">
                  <c:v>20.35500000000023</c:v>
                </c:pt>
                <c:pt idx="4072">
                  <c:v>20.36000000000023</c:v>
                </c:pt>
                <c:pt idx="4073">
                  <c:v>20.36500000000023</c:v>
                </c:pt>
                <c:pt idx="4074">
                  <c:v>20.37000000000023</c:v>
                </c:pt>
                <c:pt idx="4075">
                  <c:v>20.37500000000023</c:v>
                </c:pt>
                <c:pt idx="4076">
                  <c:v>20.38000000000023</c:v>
                </c:pt>
                <c:pt idx="4077">
                  <c:v>20.38500000000023</c:v>
                </c:pt>
                <c:pt idx="4078">
                  <c:v>20.39000000000023</c:v>
                </c:pt>
                <c:pt idx="4079">
                  <c:v>20.39500000000023</c:v>
                </c:pt>
                <c:pt idx="4080">
                  <c:v>20.40000000000023</c:v>
                </c:pt>
                <c:pt idx="4081">
                  <c:v>20.40500000000022</c:v>
                </c:pt>
                <c:pt idx="4082">
                  <c:v>20.41000000000022</c:v>
                </c:pt>
                <c:pt idx="4083">
                  <c:v>20.41500000000022</c:v>
                </c:pt>
                <c:pt idx="4084">
                  <c:v>20.42000000000022</c:v>
                </c:pt>
                <c:pt idx="4085">
                  <c:v>20.42500000000022</c:v>
                </c:pt>
                <c:pt idx="4086">
                  <c:v>20.43000000000022</c:v>
                </c:pt>
                <c:pt idx="4087">
                  <c:v>20.43500000000022</c:v>
                </c:pt>
                <c:pt idx="4088">
                  <c:v>20.44000000000021</c:v>
                </c:pt>
                <c:pt idx="4089">
                  <c:v>20.44500000000021</c:v>
                </c:pt>
                <c:pt idx="4090">
                  <c:v>20.45000000000022</c:v>
                </c:pt>
                <c:pt idx="4091">
                  <c:v>20.45500000000021</c:v>
                </c:pt>
                <c:pt idx="4092">
                  <c:v>20.46000000000021</c:v>
                </c:pt>
                <c:pt idx="4093">
                  <c:v>20.46500000000021</c:v>
                </c:pt>
                <c:pt idx="4094">
                  <c:v>20.47000000000021</c:v>
                </c:pt>
                <c:pt idx="4095">
                  <c:v>20.47500000000021</c:v>
                </c:pt>
                <c:pt idx="4096">
                  <c:v>20.48000000000021</c:v>
                </c:pt>
                <c:pt idx="4097">
                  <c:v>20.48500000000021</c:v>
                </c:pt>
                <c:pt idx="4098">
                  <c:v>20.4900000000002</c:v>
                </c:pt>
                <c:pt idx="4099">
                  <c:v>20.4950000000002</c:v>
                </c:pt>
                <c:pt idx="4100">
                  <c:v>20.50000000000021</c:v>
                </c:pt>
                <c:pt idx="4101">
                  <c:v>20.5050000000002</c:v>
                </c:pt>
                <c:pt idx="4102">
                  <c:v>20.5100000000002</c:v>
                </c:pt>
                <c:pt idx="4103">
                  <c:v>20.5150000000002</c:v>
                </c:pt>
                <c:pt idx="4104">
                  <c:v>20.5200000000002</c:v>
                </c:pt>
                <c:pt idx="4105">
                  <c:v>20.5250000000002</c:v>
                </c:pt>
                <c:pt idx="4106">
                  <c:v>20.5300000000002</c:v>
                </c:pt>
                <c:pt idx="4107">
                  <c:v>20.5350000000002</c:v>
                </c:pt>
                <c:pt idx="4108">
                  <c:v>20.54000000000019</c:v>
                </c:pt>
                <c:pt idx="4109">
                  <c:v>20.54500000000019</c:v>
                </c:pt>
                <c:pt idx="4110">
                  <c:v>20.5500000000002</c:v>
                </c:pt>
                <c:pt idx="4111">
                  <c:v>20.55500000000019</c:v>
                </c:pt>
                <c:pt idx="4112">
                  <c:v>20.56000000000019</c:v>
                </c:pt>
                <c:pt idx="4113">
                  <c:v>20.56500000000019</c:v>
                </c:pt>
                <c:pt idx="4114">
                  <c:v>20.57000000000019</c:v>
                </c:pt>
                <c:pt idx="4115">
                  <c:v>20.57500000000019</c:v>
                </c:pt>
                <c:pt idx="4116">
                  <c:v>20.58000000000019</c:v>
                </c:pt>
                <c:pt idx="4117">
                  <c:v>20.58500000000019</c:v>
                </c:pt>
                <c:pt idx="4118">
                  <c:v>20.59000000000019</c:v>
                </c:pt>
                <c:pt idx="4119">
                  <c:v>20.59500000000019</c:v>
                </c:pt>
                <c:pt idx="4120">
                  <c:v>20.60000000000019</c:v>
                </c:pt>
                <c:pt idx="4121">
                  <c:v>20.60500000000019</c:v>
                </c:pt>
                <c:pt idx="4122">
                  <c:v>20.6100000000002</c:v>
                </c:pt>
                <c:pt idx="4123">
                  <c:v>20.6150000000002</c:v>
                </c:pt>
                <c:pt idx="4124">
                  <c:v>20.62000000000019</c:v>
                </c:pt>
                <c:pt idx="4125">
                  <c:v>20.62500000000018</c:v>
                </c:pt>
                <c:pt idx="4126">
                  <c:v>20.63000000000018</c:v>
                </c:pt>
                <c:pt idx="4127">
                  <c:v>20.63500000000018</c:v>
                </c:pt>
                <c:pt idx="4128">
                  <c:v>20.64000000000018</c:v>
                </c:pt>
                <c:pt idx="4129">
                  <c:v>20.64500000000018</c:v>
                </c:pt>
                <c:pt idx="4130">
                  <c:v>20.65000000000018</c:v>
                </c:pt>
                <c:pt idx="4131">
                  <c:v>20.65500000000018</c:v>
                </c:pt>
                <c:pt idx="4132">
                  <c:v>20.66000000000017</c:v>
                </c:pt>
                <c:pt idx="4133">
                  <c:v>20.66500000000017</c:v>
                </c:pt>
                <c:pt idx="4134">
                  <c:v>20.67000000000018</c:v>
                </c:pt>
                <c:pt idx="4135">
                  <c:v>20.67500000000017</c:v>
                </c:pt>
                <c:pt idx="4136">
                  <c:v>20.68000000000017</c:v>
                </c:pt>
                <c:pt idx="4137">
                  <c:v>20.68500000000017</c:v>
                </c:pt>
                <c:pt idx="4138">
                  <c:v>20.69000000000017</c:v>
                </c:pt>
                <c:pt idx="4139">
                  <c:v>20.69500000000017</c:v>
                </c:pt>
                <c:pt idx="4140">
                  <c:v>20.70000000000017</c:v>
                </c:pt>
                <c:pt idx="4141">
                  <c:v>20.70500000000016</c:v>
                </c:pt>
                <c:pt idx="4142">
                  <c:v>20.71000000000016</c:v>
                </c:pt>
                <c:pt idx="4143">
                  <c:v>20.71500000000016</c:v>
                </c:pt>
                <c:pt idx="4144">
                  <c:v>20.72000000000016</c:v>
                </c:pt>
                <c:pt idx="4145">
                  <c:v>20.72500000000016</c:v>
                </c:pt>
                <c:pt idx="4146">
                  <c:v>20.73000000000016</c:v>
                </c:pt>
                <c:pt idx="4147">
                  <c:v>20.73500000000016</c:v>
                </c:pt>
                <c:pt idx="4148">
                  <c:v>20.74000000000015</c:v>
                </c:pt>
                <c:pt idx="4149">
                  <c:v>20.74500000000015</c:v>
                </c:pt>
                <c:pt idx="4150">
                  <c:v>20.75000000000016</c:v>
                </c:pt>
                <c:pt idx="4151">
                  <c:v>20.75500000000015</c:v>
                </c:pt>
                <c:pt idx="4152">
                  <c:v>20.76000000000015</c:v>
                </c:pt>
                <c:pt idx="4153">
                  <c:v>20.76500000000015</c:v>
                </c:pt>
                <c:pt idx="4154">
                  <c:v>20.77000000000015</c:v>
                </c:pt>
                <c:pt idx="4155">
                  <c:v>20.77500000000015</c:v>
                </c:pt>
                <c:pt idx="4156">
                  <c:v>20.78000000000015</c:v>
                </c:pt>
                <c:pt idx="4157">
                  <c:v>20.78500000000015</c:v>
                </c:pt>
                <c:pt idx="4158">
                  <c:v>20.79000000000014</c:v>
                </c:pt>
                <c:pt idx="4159">
                  <c:v>20.79500000000014</c:v>
                </c:pt>
                <c:pt idx="4160">
                  <c:v>20.80000000000015</c:v>
                </c:pt>
                <c:pt idx="4161">
                  <c:v>20.80500000000014</c:v>
                </c:pt>
                <c:pt idx="4162">
                  <c:v>20.81000000000014</c:v>
                </c:pt>
                <c:pt idx="4163">
                  <c:v>20.81500000000014</c:v>
                </c:pt>
                <c:pt idx="4164">
                  <c:v>20.82000000000014</c:v>
                </c:pt>
                <c:pt idx="4165">
                  <c:v>20.82500000000014</c:v>
                </c:pt>
                <c:pt idx="4166">
                  <c:v>20.83000000000014</c:v>
                </c:pt>
                <c:pt idx="4167">
                  <c:v>20.83500000000014</c:v>
                </c:pt>
                <c:pt idx="4168">
                  <c:v>20.84000000000013</c:v>
                </c:pt>
                <c:pt idx="4169">
                  <c:v>20.84500000000013</c:v>
                </c:pt>
                <c:pt idx="4170">
                  <c:v>20.85000000000014</c:v>
                </c:pt>
                <c:pt idx="4171">
                  <c:v>20.85500000000013</c:v>
                </c:pt>
                <c:pt idx="4172">
                  <c:v>20.86000000000013</c:v>
                </c:pt>
                <c:pt idx="4173">
                  <c:v>20.86500000000013</c:v>
                </c:pt>
                <c:pt idx="4174">
                  <c:v>20.87000000000013</c:v>
                </c:pt>
                <c:pt idx="4175">
                  <c:v>20.87500000000013</c:v>
                </c:pt>
                <c:pt idx="4176">
                  <c:v>20.88000000000013</c:v>
                </c:pt>
                <c:pt idx="4177">
                  <c:v>20.88500000000013</c:v>
                </c:pt>
                <c:pt idx="4178">
                  <c:v>20.89000000000013</c:v>
                </c:pt>
                <c:pt idx="4179">
                  <c:v>20.89500000000013</c:v>
                </c:pt>
                <c:pt idx="4180">
                  <c:v>20.90000000000013</c:v>
                </c:pt>
                <c:pt idx="4181">
                  <c:v>20.90500000000012</c:v>
                </c:pt>
                <c:pt idx="4182">
                  <c:v>20.91000000000012</c:v>
                </c:pt>
                <c:pt idx="4183">
                  <c:v>20.91500000000012</c:v>
                </c:pt>
                <c:pt idx="4184">
                  <c:v>20.92000000000012</c:v>
                </c:pt>
                <c:pt idx="4185">
                  <c:v>20.92500000000012</c:v>
                </c:pt>
                <c:pt idx="4186">
                  <c:v>20.93000000000012</c:v>
                </c:pt>
                <c:pt idx="4187">
                  <c:v>20.93500000000012</c:v>
                </c:pt>
                <c:pt idx="4188">
                  <c:v>20.94000000000012</c:v>
                </c:pt>
                <c:pt idx="4189">
                  <c:v>20.94500000000011</c:v>
                </c:pt>
                <c:pt idx="4190">
                  <c:v>20.95000000000012</c:v>
                </c:pt>
                <c:pt idx="4191">
                  <c:v>20.95500000000012</c:v>
                </c:pt>
                <c:pt idx="4192">
                  <c:v>20.96000000000011</c:v>
                </c:pt>
                <c:pt idx="4193">
                  <c:v>20.96500000000011</c:v>
                </c:pt>
                <c:pt idx="4194">
                  <c:v>20.97000000000011</c:v>
                </c:pt>
                <c:pt idx="4195">
                  <c:v>20.97500000000011</c:v>
                </c:pt>
                <c:pt idx="4196">
                  <c:v>20.98000000000011</c:v>
                </c:pt>
                <c:pt idx="4197">
                  <c:v>20.98500000000011</c:v>
                </c:pt>
                <c:pt idx="4198">
                  <c:v>20.99000000000011</c:v>
                </c:pt>
                <c:pt idx="4199">
                  <c:v>20.9950000000001</c:v>
                </c:pt>
                <c:pt idx="4200">
                  <c:v>21.00000000000011</c:v>
                </c:pt>
                <c:pt idx="4201">
                  <c:v>21.00500000000011</c:v>
                </c:pt>
                <c:pt idx="4202">
                  <c:v>21.0100000000001</c:v>
                </c:pt>
                <c:pt idx="4203">
                  <c:v>21.0150000000001</c:v>
                </c:pt>
                <c:pt idx="4204">
                  <c:v>21.0200000000001</c:v>
                </c:pt>
                <c:pt idx="4205">
                  <c:v>21.0250000000001</c:v>
                </c:pt>
                <c:pt idx="4206">
                  <c:v>21.0300000000001</c:v>
                </c:pt>
                <c:pt idx="4207">
                  <c:v>21.0350000000001</c:v>
                </c:pt>
                <c:pt idx="4208">
                  <c:v>21.0400000000001</c:v>
                </c:pt>
                <c:pt idx="4209">
                  <c:v>21.04500000000009</c:v>
                </c:pt>
                <c:pt idx="4210">
                  <c:v>21.0500000000001</c:v>
                </c:pt>
                <c:pt idx="4211">
                  <c:v>21.0550000000001</c:v>
                </c:pt>
                <c:pt idx="4212">
                  <c:v>21.06000000000009</c:v>
                </c:pt>
                <c:pt idx="4213">
                  <c:v>21.06500000000009</c:v>
                </c:pt>
                <c:pt idx="4214">
                  <c:v>21.07000000000009</c:v>
                </c:pt>
                <c:pt idx="4215">
                  <c:v>21.07500000000009</c:v>
                </c:pt>
                <c:pt idx="4216">
                  <c:v>21.08000000000009</c:v>
                </c:pt>
                <c:pt idx="4217">
                  <c:v>21.08500000000009</c:v>
                </c:pt>
                <c:pt idx="4218">
                  <c:v>21.09000000000009</c:v>
                </c:pt>
                <c:pt idx="4219">
                  <c:v>21.09500000000009</c:v>
                </c:pt>
                <c:pt idx="4220">
                  <c:v>21.1000000000001</c:v>
                </c:pt>
                <c:pt idx="4221">
                  <c:v>21.10500000000009</c:v>
                </c:pt>
                <c:pt idx="4222">
                  <c:v>21.1100000000001</c:v>
                </c:pt>
                <c:pt idx="4223">
                  <c:v>21.1150000000001</c:v>
                </c:pt>
                <c:pt idx="4224">
                  <c:v>21.12000000000009</c:v>
                </c:pt>
                <c:pt idx="4225">
                  <c:v>21.12500000000009</c:v>
                </c:pt>
                <c:pt idx="4226">
                  <c:v>21.13000000000008</c:v>
                </c:pt>
                <c:pt idx="4227">
                  <c:v>21.13500000000008</c:v>
                </c:pt>
                <c:pt idx="4228">
                  <c:v>21.14000000000008</c:v>
                </c:pt>
                <c:pt idx="4229">
                  <c:v>21.14500000000008</c:v>
                </c:pt>
                <c:pt idx="4230">
                  <c:v>21.15000000000008</c:v>
                </c:pt>
                <c:pt idx="4231">
                  <c:v>21.15500000000008</c:v>
                </c:pt>
                <c:pt idx="4232">
                  <c:v>21.16000000000007</c:v>
                </c:pt>
                <c:pt idx="4233">
                  <c:v>21.16500000000007</c:v>
                </c:pt>
                <c:pt idx="4234">
                  <c:v>21.17000000000008</c:v>
                </c:pt>
                <c:pt idx="4235">
                  <c:v>21.17500000000008</c:v>
                </c:pt>
                <c:pt idx="4236">
                  <c:v>21.18000000000007</c:v>
                </c:pt>
                <c:pt idx="4237">
                  <c:v>21.18500000000007</c:v>
                </c:pt>
                <c:pt idx="4238">
                  <c:v>21.19000000000007</c:v>
                </c:pt>
                <c:pt idx="4239">
                  <c:v>21.19500000000007</c:v>
                </c:pt>
                <c:pt idx="4240">
                  <c:v>21.20000000000007</c:v>
                </c:pt>
                <c:pt idx="4241">
                  <c:v>21.20500000000007</c:v>
                </c:pt>
                <c:pt idx="4242">
                  <c:v>21.21000000000006</c:v>
                </c:pt>
                <c:pt idx="4243">
                  <c:v>21.21500000000006</c:v>
                </c:pt>
                <c:pt idx="4244">
                  <c:v>21.22000000000006</c:v>
                </c:pt>
                <c:pt idx="4245">
                  <c:v>21.22500000000006</c:v>
                </c:pt>
                <c:pt idx="4246">
                  <c:v>21.23000000000006</c:v>
                </c:pt>
                <c:pt idx="4247">
                  <c:v>21.23500000000006</c:v>
                </c:pt>
                <c:pt idx="4248">
                  <c:v>21.24000000000006</c:v>
                </c:pt>
                <c:pt idx="4249">
                  <c:v>21.24500000000005</c:v>
                </c:pt>
                <c:pt idx="4250">
                  <c:v>21.25000000000006</c:v>
                </c:pt>
                <c:pt idx="4251">
                  <c:v>21.25500000000006</c:v>
                </c:pt>
                <c:pt idx="4252">
                  <c:v>21.26000000000005</c:v>
                </c:pt>
                <c:pt idx="4253">
                  <c:v>21.26500000000005</c:v>
                </c:pt>
                <c:pt idx="4254">
                  <c:v>21.27000000000005</c:v>
                </c:pt>
                <c:pt idx="4255">
                  <c:v>21.27500000000005</c:v>
                </c:pt>
                <c:pt idx="4256">
                  <c:v>21.28000000000005</c:v>
                </c:pt>
                <c:pt idx="4257">
                  <c:v>21.28500000000005</c:v>
                </c:pt>
                <c:pt idx="4258">
                  <c:v>21.29000000000005</c:v>
                </c:pt>
                <c:pt idx="4259">
                  <c:v>21.29500000000004</c:v>
                </c:pt>
                <c:pt idx="4260">
                  <c:v>21.30000000000005</c:v>
                </c:pt>
                <c:pt idx="4261">
                  <c:v>21.30500000000005</c:v>
                </c:pt>
                <c:pt idx="4262">
                  <c:v>21.31000000000004</c:v>
                </c:pt>
                <c:pt idx="4263">
                  <c:v>21.31500000000004</c:v>
                </c:pt>
                <c:pt idx="4264">
                  <c:v>21.32000000000004</c:v>
                </c:pt>
                <c:pt idx="4265">
                  <c:v>21.32500000000004</c:v>
                </c:pt>
                <c:pt idx="4266">
                  <c:v>21.33000000000004</c:v>
                </c:pt>
                <c:pt idx="4267">
                  <c:v>21.33500000000004</c:v>
                </c:pt>
                <c:pt idx="4268">
                  <c:v>21.34000000000004</c:v>
                </c:pt>
                <c:pt idx="4269">
                  <c:v>21.34500000000003</c:v>
                </c:pt>
                <c:pt idx="4270">
                  <c:v>21.35000000000004</c:v>
                </c:pt>
                <c:pt idx="4271">
                  <c:v>21.35500000000004</c:v>
                </c:pt>
                <c:pt idx="4272">
                  <c:v>21.36000000000003</c:v>
                </c:pt>
                <c:pt idx="4273">
                  <c:v>21.36500000000003</c:v>
                </c:pt>
                <c:pt idx="4274">
                  <c:v>21.37000000000003</c:v>
                </c:pt>
                <c:pt idx="4275">
                  <c:v>21.37500000000003</c:v>
                </c:pt>
                <c:pt idx="4276">
                  <c:v>21.38000000000003</c:v>
                </c:pt>
                <c:pt idx="4277">
                  <c:v>21.38500000000003</c:v>
                </c:pt>
                <c:pt idx="4278">
                  <c:v>21.39000000000003</c:v>
                </c:pt>
                <c:pt idx="4279">
                  <c:v>21.39500000000003</c:v>
                </c:pt>
                <c:pt idx="4280">
                  <c:v>21.40000000000003</c:v>
                </c:pt>
                <c:pt idx="4281">
                  <c:v>21.40500000000003</c:v>
                </c:pt>
                <c:pt idx="4282">
                  <c:v>21.41000000000002</c:v>
                </c:pt>
                <c:pt idx="4283">
                  <c:v>21.41500000000002</c:v>
                </c:pt>
                <c:pt idx="4284">
                  <c:v>21.42000000000002</c:v>
                </c:pt>
                <c:pt idx="4285">
                  <c:v>21.42500000000002</c:v>
                </c:pt>
                <c:pt idx="4286">
                  <c:v>21.43000000000002</c:v>
                </c:pt>
                <c:pt idx="4287">
                  <c:v>21.43500000000002</c:v>
                </c:pt>
                <c:pt idx="4288">
                  <c:v>21.44000000000002</c:v>
                </c:pt>
                <c:pt idx="4289">
                  <c:v>21.44500000000001</c:v>
                </c:pt>
                <c:pt idx="4290">
                  <c:v>21.45000000000002</c:v>
                </c:pt>
                <c:pt idx="4291">
                  <c:v>21.45500000000002</c:v>
                </c:pt>
                <c:pt idx="4292">
                  <c:v>21.46000000000001</c:v>
                </c:pt>
                <c:pt idx="4293">
                  <c:v>21.46500000000001</c:v>
                </c:pt>
                <c:pt idx="4294">
                  <c:v>21.47000000000001</c:v>
                </c:pt>
                <c:pt idx="4295">
                  <c:v>21.47500000000001</c:v>
                </c:pt>
                <c:pt idx="4296">
                  <c:v>21.48000000000001</c:v>
                </c:pt>
                <c:pt idx="4297">
                  <c:v>21.48500000000001</c:v>
                </c:pt>
                <c:pt idx="4298">
                  <c:v>21.49000000000001</c:v>
                </c:pt>
                <c:pt idx="4299">
                  <c:v>21.495</c:v>
                </c:pt>
                <c:pt idx="4300">
                  <c:v>21.50000000000001</c:v>
                </c:pt>
                <c:pt idx="4301">
                  <c:v>21.50500000000001</c:v>
                </c:pt>
                <c:pt idx="4302">
                  <c:v>21.51000000000001</c:v>
                </c:pt>
                <c:pt idx="4303">
                  <c:v>21.515</c:v>
                </c:pt>
                <c:pt idx="4304">
                  <c:v>21.52</c:v>
                </c:pt>
                <c:pt idx="4305">
                  <c:v>21.525</c:v>
                </c:pt>
                <c:pt idx="4306">
                  <c:v>21.53</c:v>
                </c:pt>
                <c:pt idx="4307">
                  <c:v>21.535</c:v>
                </c:pt>
                <c:pt idx="4308">
                  <c:v>21.54</c:v>
                </c:pt>
                <c:pt idx="4309">
                  <c:v>21.54499999999999</c:v>
                </c:pt>
                <c:pt idx="4310">
                  <c:v>21.54999999999999</c:v>
                </c:pt>
                <c:pt idx="4311">
                  <c:v>21.555</c:v>
                </c:pt>
                <c:pt idx="4312">
                  <c:v>21.55999999999999</c:v>
                </c:pt>
                <c:pt idx="4313">
                  <c:v>21.56499999999999</c:v>
                </c:pt>
                <c:pt idx="4314">
                  <c:v>21.56999999999999</c:v>
                </c:pt>
                <c:pt idx="4315">
                  <c:v>21.57499999999999</c:v>
                </c:pt>
                <c:pt idx="4316">
                  <c:v>21.57999999999999</c:v>
                </c:pt>
                <c:pt idx="4317">
                  <c:v>21.58499999999999</c:v>
                </c:pt>
                <c:pt idx="4318">
                  <c:v>21.58999999999999</c:v>
                </c:pt>
                <c:pt idx="4319">
                  <c:v>21.59499999999999</c:v>
                </c:pt>
                <c:pt idx="4320">
                  <c:v>21.59999999999999</c:v>
                </c:pt>
                <c:pt idx="4321">
                  <c:v>21.60499999999999</c:v>
                </c:pt>
                <c:pt idx="4322">
                  <c:v>21.60999999999999</c:v>
                </c:pt>
                <c:pt idx="4323">
                  <c:v>21.615</c:v>
                </c:pt>
                <c:pt idx="4324">
                  <c:v>21.62</c:v>
                </c:pt>
                <c:pt idx="4325">
                  <c:v>21.62499999999999</c:v>
                </c:pt>
                <c:pt idx="4326">
                  <c:v>21.62999999999998</c:v>
                </c:pt>
                <c:pt idx="4327">
                  <c:v>21.63499999999998</c:v>
                </c:pt>
                <c:pt idx="4328">
                  <c:v>21.63999999999998</c:v>
                </c:pt>
                <c:pt idx="4329">
                  <c:v>21.64499999999998</c:v>
                </c:pt>
                <c:pt idx="4330">
                  <c:v>21.64999999999998</c:v>
                </c:pt>
                <c:pt idx="4331">
                  <c:v>21.65499999999998</c:v>
                </c:pt>
                <c:pt idx="4332">
                  <c:v>21.65999999999998</c:v>
                </c:pt>
                <c:pt idx="4333">
                  <c:v>21.66499999999997</c:v>
                </c:pt>
                <c:pt idx="4334">
                  <c:v>21.66999999999997</c:v>
                </c:pt>
                <c:pt idx="4335">
                  <c:v>21.67499999999998</c:v>
                </c:pt>
                <c:pt idx="4336">
                  <c:v>21.67999999999997</c:v>
                </c:pt>
                <c:pt idx="4337">
                  <c:v>21.68499999999997</c:v>
                </c:pt>
                <c:pt idx="4338">
                  <c:v>21.68999999999997</c:v>
                </c:pt>
                <c:pt idx="4339">
                  <c:v>21.69499999999997</c:v>
                </c:pt>
                <c:pt idx="4340">
                  <c:v>21.69999999999997</c:v>
                </c:pt>
                <c:pt idx="4341">
                  <c:v>21.70499999999997</c:v>
                </c:pt>
                <c:pt idx="4342">
                  <c:v>21.70999999999996</c:v>
                </c:pt>
                <c:pt idx="4343">
                  <c:v>21.71499999999996</c:v>
                </c:pt>
                <c:pt idx="4344">
                  <c:v>21.71999999999996</c:v>
                </c:pt>
                <c:pt idx="4345">
                  <c:v>21.72499999999996</c:v>
                </c:pt>
                <c:pt idx="4346">
                  <c:v>21.72999999999996</c:v>
                </c:pt>
                <c:pt idx="4347">
                  <c:v>21.73499999999996</c:v>
                </c:pt>
                <c:pt idx="4348">
                  <c:v>21.73999999999996</c:v>
                </c:pt>
                <c:pt idx="4349">
                  <c:v>21.74499999999995</c:v>
                </c:pt>
                <c:pt idx="4350">
                  <c:v>21.74999999999995</c:v>
                </c:pt>
                <c:pt idx="4351">
                  <c:v>21.75499999999996</c:v>
                </c:pt>
                <c:pt idx="4352">
                  <c:v>21.75999999999995</c:v>
                </c:pt>
                <c:pt idx="4353">
                  <c:v>21.76499999999995</c:v>
                </c:pt>
                <c:pt idx="4354">
                  <c:v>21.76999999999995</c:v>
                </c:pt>
                <c:pt idx="4355">
                  <c:v>21.77499999999995</c:v>
                </c:pt>
                <c:pt idx="4356">
                  <c:v>21.77999999999995</c:v>
                </c:pt>
                <c:pt idx="4357">
                  <c:v>21.78499999999995</c:v>
                </c:pt>
                <c:pt idx="4358">
                  <c:v>21.78999999999995</c:v>
                </c:pt>
                <c:pt idx="4359">
                  <c:v>21.79499999999994</c:v>
                </c:pt>
                <c:pt idx="4360">
                  <c:v>21.79999999999994</c:v>
                </c:pt>
                <c:pt idx="4361">
                  <c:v>21.80499999999995</c:v>
                </c:pt>
                <c:pt idx="4362">
                  <c:v>21.80999999999994</c:v>
                </c:pt>
                <c:pt idx="4363">
                  <c:v>21.81499999999994</c:v>
                </c:pt>
                <c:pt idx="4364">
                  <c:v>21.81999999999994</c:v>
                </c:pt>
                <c:pt idx="4365">
                  <c:v>21.82499999999994</c:v>
                </c:pt>
                <c:pt idx="4366">
                  <c:v>21.82999999999994</c:v>
                </c:pt>
                <c:pt idx="4367">
                  <c:v>21.83499999999994</c:v>
                </c:pt>
                <c:pt idx="4368">
                  <c:v>21.83999999999994</c:v>
                </c:pt>
                <c:pt idx="4369">
                  <c:v>21.84499999999993</c:v>
                </c:pt>
                <c:pt idx="4370">
                  <c:v>21.84999999999993</c:v>
                </c:pt>
                <c:pt idx="4371">
                  <c:v>21.85499999999994</c:v>
                </c:pt>
                <c:pt idx="4372">
                  <c:v>21.85999999999993</c:v>
                </c:pt>
                <c:pt idx="4373">
                  <c:v>21.86499999999993</c:v>
                </c:pt>
                <c:pt idx="4374">
                  <c:v>21.86999999999993</c:v>
                </c:pt>
                <c:pt idx="4375">
                  <c:v>21.87499999999993</c:v>
                </c:pt>
                <c:pt idx="4376">
                  <c:v>21.87999999999993</c:v>
                </c:pt>
                <c:pt idx="4377">
                  <c:v>21.88499999999993</c:v>
                </c:pt>
                <c:pt idx="4378">
                  <c:v>21.88999999999993</c:v>
                </c:pt>
                <c:pt idx="4379">
                  <c:v>21.89499999999993</c:v>
                </c:pt>
                <c:pt idx="4380">
                  <c:v>21.89999999999993</c:v>
                </c:pt>
                <c:pt idx="4381">
                  <c:v>21.90499999999993</c:v>
                </c:pt>
                <c:pt idx="4382">
                  <c:v>21.90999999999993</c:v>
                </c:pt>
                <c:pt idx="4383">
                  <c:v>21.91499999999992</c:v>
                </c:pt>
                <c:pt idx="4384">
                  <c:v>21.91999999999992</c:v>
                </c:pt>
                <c:pt idx="4385">
                  <c:v>21.92499999999992</c:v>
                </c:pt>
                <c:pt idx="4386">
                  <c:v>21.92999999999992</c:v>
                </c:pt>
                <c:pt idx="4387">
                  <c:v>21.93499999999992</c:v>
                </c:pt>
                <c:pt idx="4388">
                  <c:v>21.93999999999992</c:v>
                </c:pt>
                <c:pt idx="4389">
                  <c:v>21.94499999999992</c:v>
                </c:pt>
                <c:pt idx="4390">
                  <c:v>21.94999999999991</c:v>
                </c:pt>
                <c:pt idx="4391">
                  <c:v>21.95499999999992</c:v>
                </c:pt>
                <c:pt idx="4392">
                  <c:v>21.95999999999992</c:v>
                </c:pt>
                <c:pt idx="4393">
                  <c:v>21.96499999999991</c:v>
                </c:pt>
                <c:pt idx="4394">
                  <c:v>21.96999999999991</c:v>
                </c:pt>
                <c:pt idx="4395">
                  <c:v>21.97499999999991</c:v>
                </c:pt>
                <c:pt idx="4396">
                  <c:v>21.97999999999991</c:v>
                </c:pt>
                <c:pt idx="4397">
                  <c:v>21.98499999999991</c:v>
                </c:pt>
                <c:pt idx="4398">
                  <c:v>21.98999999999991</c:v>
                </c:pt>
                <c:pt idx="4399">
                  <c:v>21.99499999999991</c:v>
                </c:pt>
                <c:pt idx="4400">
                  <c:v>21.9999999999999</c:v>
                </c:pt>
                <c:pt idx="4401">
                  <c:v>22.00499999999991</c:v>
                </c:pt>
                <c:pt idx="4402">
                  <c:v>22.00999999999991</c:v>
                </c:pt>
                <c:pt idx="4403">
                  <c:v>22.0149999999999</c:v>
                </c:pt>
                <c:pt idx="4404">
                  <c:v>22.0199999999999</c:v>
                </c:pt>
                <c:pt idx="4405">
                  <c:v>22.0249999999999</c:v>
                </c:pt>
                <c:pt idx="4406">
                  <c:v>22.0299999999999</c:v>
                </c:pt>
                <c:pt idx="4407">
                  <c:v>22.0349999999999</c:v>
                </c:pt>
                <c:pt idx="4408">
                  <c:v>22.0399999999999</c:v>
                </c:pt>
                <c:pt idx="4409">
                  <c:v>22.0449999999999</c:v>
                </c:pt>
                <c:pt idx="4410">
                  <c:v>22.04999999999989</c:v>
                </c:pt>
                <c:pt idx="4411">
                  <c:v>22.0549999999999</c:v>
                </c:pt>
                <c:pt idx="4412">
                  <c:v>22.0599999999999</c:v>
                </c:pt>
                <c:pt idx="4413">
                  <c:v>22.06499999999989</c:v>
                </c:pt>
                <c:pt idx="4414">
                  <c:v>22.06999999999989</c:v>
                </c:pt>
                <c:pt idx="4415">
                  <c:v>22.07499999999989</c:v>
                </c:pt>
                <c:pt idx="4416">
                  <c:v>22.07999999999989</c:v>
                </c:pt>
                <c:pt idx="4417">
                  <c:v>22.08499999999989</c:v>
                </c:pt>
                <c:pt idx="4418">
                  <c:v>22.08999999999989</c:v>
                </c:pt>
                <c:pt idx="4419">
                  <c:v>22.09499999999989</c:v>
                </c:pt>
                <c:pt idx="4420">
                  <c:v>22.09999999999989</c:v>
                </c:pt>
                <c:pt idx="4421">
                  <c:v>22.1049999999999</c:v>
                </c:pt>
                <c:pt idx="4422">
                  <c:v>22.10999999999989</c:v>
                </c:pt>
                <c:pt idx="4423">
                  <c:v>22.1149999999999</c:v>
                </c:pt>
                <c:pt idx="4424">
                  <c:v>22.1199999999999</c:v>
                </c:pt>
                <c:pt idx="4425">
                  <c:v>22.12499999999989</c:v>
                </c:pt>
                <c:pt idx="4426">
                  <c:v>22.12999999999989</c:v>
                </c:pt>
                <c:pt idx="4427">
                  <c:v>22.13499999999988</c:v>
                </c:pt>
                <c:pt idx="4428">
                  <c:v>22.13999999999988</c:v>
                </c:pt>
                <c:pt idx="4429">
                  <c:v>22.14499999999988</c:v>
                </c:pt>
                <c:pt idx="4430">
                  <c:v>22.14999999999988</c:v>
                </c:pt>
                <c:pt idx="4431">
                  <c:v>22.15499999999988</c:v>
                </c:pt>
                <c:pt idx="4432">
                  <c:v>22.15999999999988</c:v>
                </c:pt>
                <c:pt idx="4433">
                  <c:v>22.16499999999987</c:v>
                </c:pt>
                <c:pt idx="4434">
                  <c:v>22.16999999999987</c:v>
                </c:pt>
                <c:pt idx="4435">
                  <c:v>22.17499999999988</c:v>
                </c:pt>
                <c:pt idx="4436">
                  <c:v>22.17999999999988</c:v>
                </c:pt>
                <c:pt idx="4437">
                  <c:v>22.18499999999987</c:v>
                </c:pt>
                <c:pt idx="4438">
                  <c:v>22.18999999999987</c:v>
                </c:pt>
                <c:pt idx="4439">
                  <c:v>22.19499999999987</c:v>
                </c:pt>
                <c:pt idx="4440">
                  <c:v>22.19999999999987</c:v>
                </c:pt>
                <c:pt idx="4441">
                  <c:v>22.20499999999987</c:v>
                </c:pt>
                <c:pt idx="4442">
                  <c:v>22.20999999999987</c:v>
                </c:pt>
                <c:pt idx="4443">
                  <c:v>22.21499999999986</c:v>
                </c:pt>
                <c:pt idx="4444">
                  <c:v>22.21999999999986</c:v>
                </c:pt>
                <c:pt idx="4445">
                  <c:v>22.22499999999986</c:v>
                </c:pt>
                <c:pt idx="4446">
                  <c:v>22.22999999999986</c:v>
                </c:pt>
                <c:pt idx="4447">
                  <c:v>22.23499999999986</c:v>
                </c:pt>
                <c:pt idx="4448">
                  <c:v>22.23999999999986</c:v>
                </c:pt>
                <c:pt idx="4449">
                  <c:v>22.24499999999986</c:v>
                </c:pt>
                <c:pt idx="4450">
                  <c:v>22.24999999999985</c:v>
                </c:pt>
                <c:pt idx="4451">
                  <c:v>22.25499999999986</c:v>
                </c:pt>
                <c:pt idx="4452">
                  <c:v>22.25999999999986</c:v>
                </c:pt>
                <c:pt idx="4453">
                  <c:v>22.26499999999985</c:v>
                </c:pt>
                <c:pt idx="4454">
                  <c:v>22.26999999999985</c:v>
                </c:pt>
                <c:pt idx="4455">
                  <c:v>22.27499999999985</c:v>
                </c:pt>
                <c:pt idx="4456">
                  <c:v>22.27999999999985</c:v>
                </c:pt>
                <c:pt idx="4457">
                  <c:v>22.28499999999985</c:v>
                </c:pt>
                <c:pt idx="4458">
                  <c:v>22.28999999999985</c:v>
                </c:pt>
                <c:pt idx="4459">
                  <c:v>22.29499999999985</c:v>
                </c:pt>
                <c:pt idx="4460">
                  <c:v>22.29999999999984</c:v>
                </c:pt>
                <c:pt idx="4461">
                  <c:v>22.30499999999985</c:v>
                </c:pt>
                <c:pt idx="4462">
                  <c:v>22.30999999999985</c:v>
                </c:pt>
                <c:pt idx="4463">
                  <c:v>22.31499999999984</c:v>
                </c:pt>
                <c:pt idx="4464">
                  <c:v>22.31999999999984</c:v>
                </c:pt>
                <c:pt idx="4465">
                  <c:v>22.32499999999984</c:v>
                </c:pt>
                <c:pt idx="4466">
                  <c:v>22.32999999999984</c:v>
                </c:pt>
                <c:pt idx="4467">
                  <c:v>22.33499999999984</c:v>
                </c:pt>
                <c:pt idx="4468">
                  <c:v>22.33999999999984</c:v>
                </c:pt>
                <c:pt idx="4469">
                  <c:v>22.34499999999984</c:v>
                </c:pt>
                <c:pt idx="4470">
                  <c:v>22.34999999999983</c:v>
                </c:pt>
                <c:pt idx="4471">
                  <c:v>22.35499999999984</c:v>
                </c:pt>
                <c:pt idx="4472">
                  <c:v>22.35999999999984</c:v>
                </c:pt>
                <c:pt idx="4473">
                  <c:v>22.36499999999983</c:v>
                </c:pt>
                <c:pt idx="4474">
                  <c:v>22.36999999999983</c:v>
                </c:pt>
                <c:pt idx="4475">
                  <c:v>22.37499999999983</c:v>
                </c:pt>
                <c:pt idx="4476">
                  <c:v>22.37999999999983</c:v>
                </c:pt>
                <c:pt idx="4477">
                  <c:v>22.38499999999983</c:v>
                </c:pt>
                <c:pt idx="4478">
                  <c:v>22.38999999999983</c:v>
                </c:pt>
                <c:pt idx="4479">
                  <c:v>22.39499999999983</c:v>
                </c:pt>
                <c:pt idx="4480">
                  <c:v>22.39999999999983</c:v>
                </c:pt>
                <c:pt idx="4481">
                  <c:v>22.40499999999983</c:v>
                </c:pt>
                <c:pt idx="4482">
                  <c:v>22.40999999999983</c:v>
                </c:pt>
                <c:pt idx="4483">
                  <c:v>22.41499999999983</c:v>
                </c:pt>
                <c:pt idx="4484">
                  <c:v>22.41999999999982</c:v>
                </c:pt>
                <c:pt idx="4485">
                  <c:v>22.42499999999982</c:v>
                </c:pt>
                <c:pt idx="4486">
                  <c:v>22.42999999999982</c:v>
                </c:pt>
                <c:pt idx="4487">
                  <c:v>22.43499999999982</c:v>
                </c:pt>
                <c:pt idx="4488">
                  <c:v>22.43999999999982</c:v>
                </c:pt>
                <c:pt idx="4489">
                  <c:v>22.44499999999982</c:v>
                </c:pt>
                <c:pt idx="4490">
                  <c:v>22.44999999999981</c:v>
                </c:pt>
                <c:pt idx="4491">
                  <c:v>22.45499999999982</c:v>
                </c:pt>
                <c:pt idx="4492">
                  <c:v>22.45999999999982</c:v>
                </c:pt>
                <c:pt idx="4493">
                  <c:v>22.46499999999981</c:v>
                </c:pt>
                <c:pt idx="4494">
                  <c:v>22.46999999999981</c:v>
                </c:pt>
                <c:pt idx="4495">
                  <c:v>22.47499999999981</c:v>
                </c:pt>
                <c:pt idx="4496">
                  <c:v>22.47999999999981</c:v>
                </c:pt>
                <c:pt idx="4497">
                  <c:v>22.48499999999981</c:v>
                </c:pt>
                <c:pt idx="4498">
                  <c:v>22.48999999999981</c:v>
                </c:pt>
                <c:pt idx="4499">
                  <c:v>22.49499999999981</c:v>
                </c:pt>
                <c:pt idx="4500">
                  <c:v>22.4999999999998</c:v>
                </c:pt>
                <c:pt idx="4501">
                  <c:v>22.50499999999981</c:v>
                </c:pt>
                <c:pt idx="4502">
                  <c:v>22.50999999999981</c:v>
                </c:pt>
                <c:pt idx="4503">
                  <c:v>22.51499999999981</c:v>
                </c:pt>
                <c:pt idx="4504">
                  <c:v>22.5199999999998</c:v>
                </c:pt>
                <c:pt idx="4505">
                  <c:v>22.5249999999998</c:v>
                </c:pt>
                <c:pt idx="4506">
                  <c:v>22.5299999999998</c:v>
                </c:pt>
                <c:pt idx="4507">
                  <c:v>22.5349999999998</c:v>
                </c:pt>
                <c:pt idx="4508">
                  <c:v>22.5399999999998</c:v>
                </c:pt>
                <c:pt idx="4509">
                  <c:v>22.5449999999998</c:v>
                </c:pt>
                <c:pt idx="4510">
                  <c:v>22.54999999999979</c:v>
                </c:pt>
                <c:pt idx="4511">
                  <c:v>22.5549999999998</c:v>
                </c:pt>
                <c:pt idx="4512">
                  <c:v>22.5599999999998</c:v>
                </c:pt>
                <c:pt idx="4513">
                  <c:v>22.56499999999979</c:v>
                </c:pt>
                <c:pt idx="4514">
                  <c:v>22.56999999999979</c:v>
                </c:pt>
                <c:pt idx="4515">
                  <c:v>22.57499999999979</c:v>
                </c:pt>
                <c:pt idx="4516">
                  <c:v>22.57999999999979</c:v>
                </c:pt>
                <c:pt idx="4517">
                  <c:v>22.58499999999979</c:v>
                </c:pt>
                <c:pt idx="4518">
                  <c:v>22.58999999999979</c:v>
                </c:pt>
                <c:pt idx="4519">
                  <c:v>22.59499999999979</c:v>
                </c:pt>
                <c:pt idx="4520">
                  <c:v>22.59999999999979</c:v>
                </c:pt>
                <c:pt idx="4521">
                  <c:v>22.6049999999998</c:v>
                </c:pt>
                <c:pt idx="4522">
                  <c:v>22.60999999999979</c:v>
                </c:pt>
                <c:pt idx="4523">
                  <c:v>22.6149999999998</c:v>
                </c:pt>
                <c:pt idx="4524">
                  <c:v>22.6199999999998</c:v>
                </c:pt>
                <c:pt idx="4525">
                  <c:v>22.6249999999998</c:v>
                </c:pt>
                <c:pt idx="4526">
                  <c:v>22.62999999999979</c:v>
                </c:pt>
                <c:pt idx="4527">
                  <c:v>22.63499999999978</c:v>
                </c:pt>
                <c:pt idx="4528">
                  <c:v>22.63999999999978</c:v>
                </c:pt>
                <c:pt idx="4529">
                  <c:v>22.64499999999978</c:v>
                </c:pt>
                <c:pt idx="4530">
                  <c:v>22.64999999999978</c:v>
                </c:pt>
                <c:pt idx="4531">
                  <c:v>22.65499999999978</c:v>
                </c:pt>
                <c:pt idx="4532">
                  <c:v>22.65999999999978</c:v>
                </c:pt>
                <c:pt idx="4533">
                  <c:v>22.66499999999978</c:v>
                </c:pt>
                <c:pt idx="4534">
                  <c:v>22.66999999999977</c:v>
                </c:pt>
                <c:pt idx="4535">
                  <c:v>22.67499999999978</c:v>
                </c:pt>
                <c:pt idx="4536">
                  <c:v>22.67999999999978</c:v>
                </c:pt>
                <c:pt idx="4537">
                  <c:v>22.68499999999977</c:v>
                </c:pt>
                <c:pt idx="4538">
                  <c:v>22.68999999999977</c:v>
                </c:pt>
                <c:pt idx="4539">
                  <c:v>22.69499999999977</c:v>
                </c:pt>
                <c:pt idx="4540">
                  <c:v>22.69999999999977</c:v>
                </c:pt>
                <c:pt idx="4541">
                  <c:v>22.70499999999977</c:v>
                </c:pt>
                <c:pt idx="4542">
                  <c:v>22.70999999999977</c:v>
                </c:pt>
                <c:pt idx="4543">
                  <c:v>22.71499999999977</c:v>
                </c:pt>
                <c:pt idx="4544">
                  <c:v>22.71999999999976</c:v>
                </c:pt>
                <c:pt idx="4545">
                  <c:v>22.72499999999976</c:v>
                </c:pt>
                <c:pt idx="4546">
                  <c:v>22.72999999999976</c:v>
                </c:pt>
                <c:pt idx="4547">
                  <c:v>22.73499999999976</c:v>
                </c:pt>
                <c:pt idx="4548">
                  <c:v>22.73999999999976</c:v>
                </c:pt>
                <c:pt idx="4549">
                  <c:v>22.74499999999976</c:v>
                </c:pt>
                <c:pt idx="4550">
                  <c:v>22.74999999999975</c:v>
                </c:pt>
                <c:pt idx="4551">
                  <c:v>22.75499999999976</c:v>
                </c:pt>
                <c:pt idx="4552">
                  <c:v>22.75999999999976</c:v>
                </c:pt>
                <c:pt idx="4553">
                  <c:v>22.76499999999975</c:v>
                </c:pt>
                <c:pt idx="4554">
                  <c:v>22.76999999999975</c:v>
                </c:pt>
                <c:pt idx="4555">
                  <c:v>22.77499999999975</c:v>
                </c:pt>
                <c:pt idx="4556">
                  <c:v>22.77999999999975</c:v>
                </c:pt>
                <c:pt idx="4557">
                  <c:v>22.78499999999975</c:v>
                </c:pt>
                <c:pt idx="4558">
                  <c:v>22.78999999999975</c:v>
                </c:pt>
                <c:pt idx="4559">
                  <c:v>22.79499999999975</c:v>
                </c:pt>
                <c:pt idx="4560">
                  <c:v>22.79999999999974</c:v>
                </c:pt>
                <c:pt idx="4561">
                  <c:v>22.80499999999975</c:v>
                </c:pt>
                <c:pt idx="4562">
                  <c:v>22.80999999999975</c:v>
                </c:pt>
                <c:pt idx="4563">
                  <c:v>22.81499999999975</c:v>
                </c:pt>
                <c:pt idx="4564">
                  <c:v>22.81999999999974</c:v>
                </c:pt>
                <c:pt idx="4565">
                  <c:v>22.82499999999974</c:v>
                </c:pt>
                <c:pt idx="4566">
                  <c:v>22.82999999999974</c:v>
                </c:pt>
                <c:pt idx="4567">
                  <c:v>22.83499999999975</c:v>
                </c:pt>
                <c:pt idx="4568">
                  <c:v>22.83999999999974</c:v>
                </c:pt>
                <c:pt idx="4569">
                  <c:v>22.84499999999974</c:v>
                </c:pt>
                <c:pt idx="4570">
                  <c:v>22.84999999999974</c:v>
                </c:pt>
                <c:pt idx="4571">
                  <c:v>22.85499999999974</c:v>
                </c:pt>
                <c:pt idx="4572">
                  <c:v>22.85999999999974</c:v>
                </c:pt>
                <c:pt idx="4573">
                  <c:v>22.86499999999974</c:v>
                </c:pt>
                <c:pt idx="4574">
                  <c:v>22.86999999999973</c:v>
                </c:pt>
                <c:pt idx="4575">
                  <c:v>22.87499999999973</c:v>
                </c:pt>
                <c:pt idx="4576">
                  <c:v>22.87999999999973</c:v>
                </c:pt>
                <c:pt idx="4577">
                  <c:v>22.88499999999973</c:v>
                </c:pt>
                <c:pt idx="4578">
                  <c:v>22.88999999999973</c:v>
                </c:pt>
                <c:pt idx="4579">
                  <c:v>22.89499999999973</c:v>
                </c:pt>
                <c:pt idx="4580">
                  <c:v>22.89999999999973</c:v>
                </c:pt>
                <c:pt idx="4581">
                  <c:v>22.90499999999973</c:v>
                </c:pt>
                <c:pt idx="4582">
                  <c:v>22.90999999999973</c:v>
                </c:pt>
                <c:pt idx="4583">
                  <c:v>22.91499999999973</c:v>
                </c:pt>
                <c:pt idx="4584">
                  <c:v>22.91999999999972</c:v>
                </c:pt>
                <c:pt idx="4585">
                  <c:v>22.92499999999972</c:v>
                </c:pt>
                <c:pt idx="4586">
                  <c:v>22.92999999999972</c:v>
                </c:pt>
                <c:pt idx="4587">
                  <c:v>22.93499999999973</c:v>
                </c:pt>
                <c:pt idx="4588">
                  <c:v>22.93999999999972</c:v>
                </c:pt>
                <c:pt idx="4589">
                  <c:v>22.94499999999972</c:v>
                </c:pt>
                <c:pt idx="4590">
                  <c:v>22.94999999999972</c:v>
                </c:pt>
                <c:pt idx="4591">
                  <c:v>22.95499999999972</c:v>
                </c:pt>
                <c:pt idx="4592">
                  <c:v>22.95999999999972</c:v>
                </c:pt>
                <c:pt idx="4593">
                  <c:v>22.96499999999972</c:v>
                </c:pt>
                <c:pt idx="4594">
                  <c:v>22.96999999999971</c:v>
                </c:pt>
                <c:pt idx="4595">
                  <c:v>22.97499999999971</c:v>
                </c:pt>
                <c:pt idx="4596">
                  <c:v>22.97999999999971</c:v>
                </c:pt>
                <c:pt idx="4597">
                  <c:v>22.98499999999971</c:v>
                </c:pt>
                <c:pt idx="4598">
                  <c:v>22.98999999999971</c:v>
                </c:pt>
                <c:pt idx="4599">
                  <c:v>22.99499999999971</c:v>
                </c:pt>
                <c:pt idx="4600">
                  <c:v>22.99999999999971</c:v>
                </c:pt>
                <c:pt idx="4601">
                  <c:v>23.00499999999971</c:v>
                </c:pt>
                <c:pt idx="4602">
                  <c:v>23.00999999999971</c:v>
                </c:pt>
                <c:pt idx="4603">
                  <c:v>23.01499999999971</c:v>
                </c:pt>
                <c:pt idx="4604">
                  <c:v>23.0199999999997</c:v>
                </c:pt>
                <c:pt idx="4605">
                  <c:v>23.0249999999997</c:v>
                </c:pt>
                <c:pt idx="4606">
                  <c:v>23.0299999999997</c:v>
                </c:pt>
                <c:pt idx="4607">
                  <c:v>23.03499999999971</c:v>
                </c:pt>
                <c:pt idx="4608">
                  <c:v>23.0399999999997</c:v>
                </c:pt>
                <c:pt idx="4609">
                  <c:v>23.0449999999997</c:v>
                </c:pt>
                <c:pt idx="4610">
                  <c:v>23.0499999999997</c:v>
                </c:pt>
                <c:pt idx="4611">
                  <c:v>23.0549999999997</c:v>
                </c:pt>
                <c:pt idx="4612">
                  <c:v>23.0599999999997</c:v>
                </c:pt>
                <c:pt idx="4613">
                  <c:v>23.0649999999997</c:v>
                </c:pt>
                <c:pt idx="4614">
                  <c:v>23.06999999999969</c:v>
                </c:pt>
                <c:pt idx="4615">
                  <c:v>23.0749999999997</c:v>
                </c:pt>
                <c:pt idx="4616">
                  <c:v>23.07999999999969</c:v>
                </c:pt>
                <c:pt idx="4617">
                  <c:v>23.08499999999969</c:v>
                </c:pt>
                <c:pt idx="4618">
                  <c:v>23.08999999999969</c:v>
                </c:pt>
                <c:pt idx="4619">
                  <c:v>23.09499999999969</c:v>
                </c:pt>
                <c:pt idx="4620">
                  <c:v>23.09999999999969</c:v>
                </c:pt>
                <c:pt idx="4621">
                  <c:v>23.1049999999997</c:v>
                </c:pt>
                <c:pt idx="4622">
                  <c:v>23.1099999999997</c:v>
                </c:pt>
                <c:pt idx="4623">
                  <c:v>23.1149999999997</c:v>
                </c:pt>
                <c:pt idx="4624">
                  <c:v>23.1199999999997</c:v>
                </c:pt>
                <c:pt idx="4625">
                  <c:v>23.1249999999997</c:v>
                </c:pt>
                <c:pt idx="4626">
                  <c:v>23.12999999999969</c:v>
                </c:pt>
                <c:pt idx="4627">
                  <c:v>23.1349999999997</c:v>
                </c:pt>
                <c:pt idx="4628">
                  <c:v>23.13999999999968</c:v>
                </c:pt>
                <c:pt idx="4629">
                  <c:v>23.14499999999968</c:v>
                </c:pt>
                <c:pt idx="4630">
                  <c:v>23.14999999999968</c:v>
                </c:pt>
                <c:pt idx="4631">
                  <c:v>23.15499999999968</c:v>
                </c:pt>
                <c:pt idx="4632">
                  <c:v>23.15999999999968</c:v>
                </c:pt>
                <c:pt idx="4633">
                  <c:v>23.16499999999968</c:v>
                </c:pt>
                <c:pt idx="4634">
                  <c:v>23.16999999999967</c:v>
                </c:pt>
                <c:pt idx="4635">
                  <c:v>23.17499999999968</c:v>
                </c:pt>
                <c:pt idx="4636">
                  <c:v>23.17999999999968</c:v>
                </c:pt>
                <c:pt idx="4637">
                  <c:v>23.18499999999968</c:v>
                </c:pt>
                <c:pt idx="4638">
                  <c:v>23.18999999999967</c:v>
                </c:pt>
                <c:pt idx="4639">
                  <c:v>23.19499999999967</c:v>
                </c:pt>
                <c:pt idx="4640">
                  <c:v>23.19999999999967</c:v>
                </c:pt>
                <c:pt idx="4641">
                  <c:v>23.20499999999967</c:v>
                </c:pt>
                <c:pt idx="4642">
                  <c:v>23.20999999999967</c:v>
                </c:pt>
                <c:pt idx="4643">
                  <c:v>23.21499999999967</c:v>
                </c:pt>
                <c:pt idx="4644">
                  <c:v>23.21999999999966</c:v>
                </c:pt>
                <c:pt idx="4645">
                  <c:v>23.22499999999966</c:v>
                </c:pt>
                <c:pt idx="4646">
                  <c:v>23.22999999999966</c:v>
                </c:pt>
                <c:pt idx="4647">
                  <c:v>23.23499999999967</c:v>
                </c:pt>
                <c:pt idx="4648">
                  <c:v>23.23999999999966</c:v>
                </c:pt>
                <c:pt idx="4649">
                  <c:v>23.24499999999966</c:v>
                </c:pt>
                <c:pt idx="4650">
                  <c:v>23.24999999999966</c:v>
                </c:pt>
                <c:pt idx="4651">
                  <c:v>23.25499999999966</c:v>
                </c:pt>
                <c:pt idx="4652">
                  <c:v>23.25999999999966</c:v>
                </c:pt>
                <c:pt idx="4653">
                  <c:v>23.26499999999966</c:v>
                </c:pt>
                <c:pt idx="4654">
                  <c:v>23.26999999999965</c:v>
                </c:pt>
                <c:pt idx="4655">
                  <c:v>23.27499999999965</c:v>
                </c:pt>
                <c:pt idx="4656">
                  <c:v>23.27999999999965</c:v>
                </c:pt>
                <c:pt idx="4657">
                  <c:v>23.28499999999965</c:v>
                </c:pt>
                <c:pt idx="4658">
                  <c:v>23.28999999999965</c:v>
                </c:pt>
                <c:pt idx="4659">
                  <c:v>23.29499999999965</c:v>
                </c:pt>
                <c:pt idx="4660">
                  <c:v>23.29999999999965</c:v>
                </c:pt>
                <c:pt idx="4661">
                  <c:v>23.30499999999965</c:v>
                </c:pt>
                <c:pt idx="4662">
                  <c:v>23.30999999999965</c:v>
                </c:pt>
                <c:pt idx="4663">
                  <c:v>23.31499999999965</c:v>
                </c:pt>
                <c:pt idx="4664">
                  <c:v>23.31999999999964</c:v>
                </c:pt>
                <c:pt idx="4665">
                  <c:v>23.32499999999964</c:v>
                </c:pt>
                <c:pt idx="4666">
                  <c:v>23.32999999999964</c:v>
                </c:pt>
                <c:pt idx="4667">
                  <c:v>23.33499999999965</c:v>
                </c:pt>
                <c:pt idx="4668">
                  <c:v>23.33999999999964</c:v>
                </c:pt>
                <c:pt idx="4669">
                  <c:v>23.34499999999964</c:v>
                </c:pt>
                <c:pt idx="4670">
                  <c:v>23.34999999999964</c:v>
                </c:pt>
                <c:pt idx="4671">
                  <c:v>23.35499999999964</c:v>
                </c:pt>
                <c:pt idx="4672">
                  <c:v>23.35999999999964</c:v>
                </c:pt>
                <c:pt idx="4673">
                  <c:v>23.36499999999964</c:v>
                </c:pt>
                <c:pt idx="4674">
                  <c:v>23.36999999999963</c:v>
                </c:pt>
                <c:pt idx="4675">
                  <c:v>23.37499999999963</c:v>
                </c:pt>
                <c:pt idx="4676">
                  <c:v>23.37999999999963</c:v>
                </c:pt>
                <c:pt idx="4677">
                  <c:v>23.38499999999963</c:v>
                </c:pt>
                <c:pt idx="4678">
                  <c:v>23.38999999999963</c:v>
                </c:pt>
                <c:pt idx="4679">
                  <c:v>23.39499999999963</c:v>
                </c:pt>
                <c:pt idx="4680">
                  <c:v>23.39999999999963</c:v>
                </c:pt>
                <c:pt idx="4681">
                  <c:v>23.40499999999963</c:v>
                </c:pt>
                <c:pt idx="4682">
                  <c:v>23.40999999999963</c:v>
                </c:pt>
                <c:pt idx="4683">
                  <c:v>23.41499999999963</c:v>
                </c:pt>
                <c:pt idx="4684">
                  <c:v>23.41999999999963</c:v>
                </c:pt>
                <c:pt idx="4685">
                  <c:v>23.42499999999962</c:v>
                </c:pt>
                <c:pt idx="4686">
                  <c:v>23.42999999999962</c:v>
                </c:pt>
                <c:pt idx="4687">
                  <c:v>23.43499999999963</c:v>
                </c:pt>
                <c:pt idx="4688">
                  <c:v>23.43999999999962</c:v>
                </c:pt>
                <c:pt idx="4689">
                  <c:v>23.44499999999962</c:v>
                </c:pt>
                <c:pt idx="4690">
                  <c:v>23.44999999999962</c:v>
                </c:pt>
                <c:pt idx="4691">
                  <c:v>23.45499999999962</c:v>
                </c:pt>
                <c:pt idx="4692">
                  <c:v>23.45999999999962</c:v>
                </c:pt>
                <c:pt idx="4693">
                  <c:v>23.46499999999962</c:v>
                </c:pt>
                <c:pt idx="4694">
                  <c:v>23.46999999999961</c:v>
                </c:pt>
                <c:pt idx="4695">
                  <c:v>23.47499999999961</c:v>
                </c:pt>
                <c:pt idx="4696">
                  <c:v>23.47999999999961</c:v>
                </c:pt>
                <c:pt idx="4697">
                  <c:v>23.48499999999961</c:v>
                </c:pt>
                <c:pt idx="4698">
                  <c:v>23.48999999999961</c:v>
                </c:pt>
                <c:pt idx="4699">
                  <c:v>23.49499999999961</c:v>
                </c:pt>
                <c:pt idx="4700">
                  <c:v>23.49999999999961</c:v>
                </c:pt>
                <c:pt idx="4701">
                  <c:v>23.50499999999961</c:v>
                </c:pt>
                <c:pt idx="4702">
                  <c:v>23.50999999999961</c:v>
                </c:pt>
                <c:pt idx="4703">
                  <c:v>23.51499999999961</c:v>
                </c:pt>
                <c:pt idx="4704">
                  <c:v>23.51999999999961</c:v>
                </c:pt>
                <c:pt idx="4705">
                  <c:v>23.5249999999996</c:v>
                </c:pt>
                <c:pt idx="4706">
                  <c:v>23.5299999999996</c:v>
                </c:pt>
                <c:pt idx="4707">
                  <c:v>23.53499999999961</c:v>
                </c:pt>
                <c:pt idx="4708">
                  <c:v>23.5399999999996</c:v>
                </c:pt>
                <c:pt idx="4709">
                  <c:v>23.5449999999996</c:v>
                </c:pt>
                <c:pt idx="4710">
                  <c:v>23.5499999999996</c:v>
                </c:pt>
                <c:pt idx="4711">
                  <c:v>23.5549999999996</c:v>
                </c:pt>
                <c:pt idx="4712">
                  <c:v>23.5599999999996</c:v>
                </c:pt>
                <c:pt idx="4713">
                  <c:v>23.5649999999996</c:v>
                </c:pt>
                <c:pt idx="4714">
                  <c:v>23.56999999999959</c:v>
                </c:pt>
                <c:pt idx="4715">
                  <c:v>23.5749999999996</c:v>
                </c:pt>
                <c:pt idx="4716">
                  <c:v>23.57999999999959</c:v>
                </c:pt>
                <c:pt idx="4717">
                  <c:v>23.58499999999959</c:v>
                </c:pt>
                <c:pt idx="4718">
                  <c:v>23.58999999999959</c:v>
                </c:pt>
                <c:pt idx="4719">
                  <c:v>23.5949999999996</c:v>
                </c:pt>
                <c:pt idx="4720">
                  <c:v>23.59999999999959</c:v>
                </c:pt>
                <c:pt idx="4721">
                  <c:v>23.6049999999996</c:v>
                </c:pt>
                <c:pt idx="4722">
                  <c:v>23.6099999999996</c:v>
                </c:pt>
                <c:pt idx="4723">
                  <c:v>23.6149999999996</c:v>
                </c:pt>
                <c:pt idx="4724">
                  <c:v>23.6199999999996</c:v>
                </c:pt>
                <c:pt idx="4725">
                  <c:v>23.6249999999996</c:v>
                </c:pt>
                <c:pt idx="4726">
                  <c:v>23.6299999999996</c:v>
                </c:pt>
                <c:pt idx="4727">
                  <c:v>23.6349999999996</c:v>
                </c:pt>
                <c:pt idx="4728">
                  <c:v>23.63999999999958</c:v>
                </c:pt>
                <c:pt idx="4729">
                  <c:v>23.64499999999958</c:v>
                </c:pt>
                <c:pt idx="4730">
                  <c:v>23.64999999999958</c:v>
                </c:pt>
                <c:pt idx="4731">
                  <c:v>23.65499999999958</c:v>
                </c:pt>
                <c:pt idx="4732">
                  <c:v>23.65999999999958</c:v>
                </c:pt>
                <c:pt idx="4733">
                  <c:v>23.66499999999958</c:v>
                </c:pt>
                <c:pt idx="4734">
                  <c:v>23.66999999999958</c:v>
                </c:pt>
                <c:pt idx="4735">
                  <c:v>23.67499999999958</c:v>
                </c:pt>
                <c:pt idx="4736">
                  <c:v>23.67999999999958</c:v>
                </c:pt>
                <c:pt idx="4737">
                  <c:v>23.68499999999958</c:v>
                </c:pt>
                <c:pt idx="4738">
                  <c:v>23.68999999999957</c:v>
                </c:pt>
                <c:pt idx="4739">
                  <c:v>23.69499999999957</c:v>
                </c:pt>
                <c:pt idx="4740">
                  <c:v>23.69999999999957</c:v>
                </c:pt>
                <c:pt idx="4741">
                  <c:v>23.70499999999957</c:v>
                </c:pt>
                <c:pt idx="4742">
                  <c:v>23.70999999999957</c:v>
                </c:pt>
                <c:pt idx="4743">
                  <c:v>23.71499999999957</c:v>
                </c:pt>
                <c:pt idx="4744">
                  <c:v>23.71999999999957</c:v>
                </c:pt>
                <c:pt idx="4745">
                  <c:v>23.72499999999956</c:v>
                </c:pt>
                <c:pt idx="4746">
                  <c:v>23.72999999999956</c:v>
                </c:pt>
                <c:pt idx="4747">
                  <c:v>23.73499999999957</c:v>
                </c:pt>
                <c:pt idx="4748">
                  <c:v>23.73999999999956</c:v>
                </c:pt>
                <c:pt idx="4749">
                  <c:v>23.74499999999956</c:v>
                </c:pt>
                <c:pt idx="4750">
                  <c:v>23.74999999999956</c:v>
                </c:pt>
                <c:pt idx="4751">
                  <c:v>23.75499999999956</c:v>
                </c:pt>
                <c:pt idx="4752">
                  <c:v>23.75999999999956</c:v>
                </c:pt>
                <c:pt idx="4753">
                  <c:v>23.76499999999956</c:v>
                </c:pt>
                <c:pt idx="4754">
                  <c:v>23.76999999999955</c:v>
                </c:pt>
                <c:pt idx="4755">
                  <c:v>23.77499999999955</c:v>
                </c:pt>
                <c:pt idx="4756">
                  <c:v>23.77999999999955</c:v>
                </c:pt>
                <c:pt idx="4757">
                  <c:v>23.78499999999955</c:v>
                </c:pt>
                <c:pt idx="4758">
                  <c:v>23.78999999999955</c:v>
                </c:pt>
                <c:pt idx="4759">
                  <c:v>23.79499999999955</c:v>
                </c:pt>
                <c:pt idx="4760">
                  <c:v>23.79999999999955</c:v>
                </c:pt>
                <c:pt idx="4761">
                  <c:v>23.80499999999955</c:v>
                </c:pt>
                <c:pt idx="4762">
                  <c:v>23.80999999999955</c:v>
                </c:pt>
                <c:pt idx="4763">
                  <c:v>23.81499999999955</c:v>
                </c:pt>
                <c:pt idx="4764">
                  <c:v>23.81999999999955</c:v>
                </c:pt>
                <c:pt idx="4765">
                  <c:v>23.82499999999954</c:v>
                </c:pt>
                <c:pt idx="4766">
                  <c:v>23.82999999999954</c:v>
                </c:pt>
                <c:pt idx="4767">
                  <c:v>23.83499999999955</c:v>
                </c:pt>
                <c:pt idx="4768">
                  <c:v>23.83999999999955</c:v>
                </c:pt>
                <c:pt idx="4769">
                  <c:v>23.84499999999954</c:v>
                </c:pt>
                <c:pt idx="4770">
                  <c:v>23.84999999999954</c:v>
                </c:pt>
                <c:pt idx="4771">
                  <c:v>23.85499999999954</c:v>
                </c:pt>
                <c:pt idx="4772">
                  <c:v>23.85999999999954</c:v>
                </c:pt>
                <c:pt idx="4773">
                  <c:v>23.86499999999954</c:v>
                </c:pt>
                <c:pt idx="4774">
                  <c:v>23.86999999999954</c:v>
                </c:pt>
                <c:pt idx="4775">
                  <c:v>23.87499999999953</c:v>
                </c:pt>
                <c:pt idx="4776">
                  <c:v>23.87999999999953</c:v>
                </c:pt>
                <c:pt idx="4777">
                  <c:v>23.88499999999953</c:v>
                </c:pt>
                <c:pt idx="4778">
                  <c:v>23.88999999999953</c:v>
                </c:pt>
                <c:pt idx="4779">
                  <c:v>23.89499999999953</c:v>
                </c:pt>
                <c:pt idx="4780">
                  <c:v>23.89999999999953</c:v>
                </c:pt>
                <c:pt idx="4781">
                  <c:v>23.90499999999953</c:v>
                </c:pt>
                <c:pt idx="4782">
                  <c:v>23.90999999999953</c:v>
                </c:pt>
                <c:pt idx="4783">
                  <c:v>23.91499999999953</c:v>
                </c:pt>
                <c:pt idx="4784">
                  <c:v>23.91999999999953</c:v>
                </c:pt>
                <c:pt idx="4785">
                  <c:v>23.92499999999952</c:v>
                </c:pt>
                <c:pt idx="4786">
                  <c:v>23.92999999999952</c:v>
                </c:pt>
                <c:pt idx="4787">
                  <c:v>23.93499999999953</c:v>
                </c:pt>
                <c:pt idx="4788">
                  <c:v>23.93999999999953</c:v>
                </c:pt>
                <c:pt idx="4789">
                  <c:v>23.94499999999952</c:v>
                </c:pt>
                <c:pt idx="4790">
                  <c:v>23.94999999999952</c:v>
                </c:pt>
                <c:pt idx="4791">
                  <c:v>23.95499999999952</c:v>
                </c:pt>
                <c:pt idx="4792">
                  <c:v>23.95999999999952</c:v>
                </c:pt>
                <c:pt idx="4793">
                  <c:v>23.96499999999952</c:v>
                </c:pt>
                <c:pt idx="4794">
                  <c:v>23.96999999999952</c:v>
                </c:pt>
                <c:pt idx="4795">
                  <c:v>23.97499999999951</c:v>
                </c:pt>
                <c:pt idx="4796">
                  <c:v>23.97999999999951</c:v>
                </c:pt>
                <c:pt idx="4797">
                  <c:v>23.98499999999951</c:v>
                </c:pt>
                <c:pt idx="4798">
                  <c:v>23.98999999999951</c:v>
                </c:pt>
                <c:pt idx="4799">
                  <c:v>23.99499999999951</c:v>
                </c:pt>
                <c:pt idx="4800">
                  <c:v>23.99999999999951</c:v>
                </c:pt>
                <c:pt idx="4801">
                  <c:v>24.00499999999951</c:v>
                </c:pt>
                <c:pt idx="4802">
                  <c:v>24.00999999999951</c:v>
                </c:pt>
                <c:pt idx="4803">
                  <c:v>24.01499999999951</c:v>
                </c:pt>
                <c:pt idx="4804">
                  <c:v>24.01999999999951</c:v>
                </c:pt>
                <c:pt idx="4805">
                  <c:v>24.0249999999995</c:v>
                </c:pt>
                <c:pt idx="4806">
                  <c:v>24.0299999999995</c:v>
                </c:pt>
                <c:pt idx="4807">
                  <c:v>24.03499999999951</c:v>
                </c:pt>
                <c:pt idx="4808">
                  <c:v>24.03999999999951</c:v>
                </c:pt>
                <c:pt idx="4809">
                  <c:v>24.0449999999995</c:v>
                </c:pt>
                <c:pt idx="4810">
                  <c:v>24.0499999999995</c:v>
                </c:pt>
                <c:pt idx="4811">
                  <c:v>24.0549999999995</c:v>
                </c:pt>
                <c:pt idx="4812">
                  <c:v>24.0599999999995</c:v>
                </c:pt>
                <c:pt idx="4813">
                  <c:v>24.0649999999995</c:v>
                </c:pt>
                <c:pt idx="4814">
                  <c:v>24.0699999999995</c:v>
                </c:pt>
                <c:pt idx="4815">
                  <c:v>24.0749999999995</c:v>
                </c:pt>
                <c:pt idx="4816">
                  <c:v>24.0799999999995</c:v>
                </c:pt>
                <c:pt idx="4817">
                  <c:v>24.08499999999949</c:v>
                </c:pt>
                <c:pt idx="4818">
                  <c:v>24.08999999999949</c:v>
                </c:pt>
                <c:pt idx="4819">
                  <c:v>24.0949999999995</c:v>
                </c:pt>
                <c:pt idx="4820">
                  <c:v>24.09999999999949</c:v>
                </c:pt>
                <c:pt idx="4821">
                  <c:v>24.1049999999995</c:v>
                </c:pt>
                <c:pt idx="4822">
                  <c:v>24.1099999999995</c:v>
                </c:pt>
                <c:pt idx="4823">
                  <c:v>24.1149999999995</c:v>
                </c:pt>
                <c:pt idx="4824">
                  <c:v>24.1199999999995</c:v>
                </c:pt>
                <c:pt idx="4825">
                  <c:v>24.1249999999995</c:v>
                </c:pt>
                <c:pt idx="4826">
                  <c:v>24.1299999999995</c:v>
                </c:pt>
                <c:pt idx="4827">
                  <c:v>24.1349999999995</c:v>
                </c:pt>
                <c:pt idx="4828">
                  <c:v>24.1399999999995</c:v>
                </c:pt>
                <c:pt idx="4829">
                  <c:v>24.14499999999948</c:v>
                </c:pt>
                <c:pt idx="4830">
                  <c:v>24.14999999999948</c:v>
                </c:pt>
                <c:pt idx="4831">
                  <c:v>24.15499999999948</c:v>
                </c:pt>
                <c:pt idx="4832">
                  <c:v>24.15999999999948</c:v>
                </c:pt>
                <c:pt idx="4833">
                  <c:v>24.16499999999948</c:v>
                </c:pt>
                <c:pt idx="4834">
                  <c:v>24.16999999999948</c:v>
                </c:pt>
                <c:pt idx="4835">
                  <c:v>24.17499999999948</c:v>
                </c:pt>
                <c:pt idx="4836">
                  <c:v>24.17999999999948</c:v>
                </c:pt>
                <c:pt idx="4837">
                  <c:v>24.18499999999948</c:v>
                </c:pt>
                <c:pt idx="4838">
                  <c:v>24.18999999999948</c:v>
                </c:pt>
                <c:pt idx="4839">
                  <c:v>24.19499999999947</c:v>
                </c:pt>
                <c:pt idx="4840">
                  <c:v>24.19999999999947</c:v>
                </c:pt>
                <c:pt idx="4841">
                  <c:v>24.20499999999947</c:v>
                </c:pt>
                <c:pt idx="4842">
                  <c:v>24.20999999999947</c:v>
                </c:pt>
                <c:pt idx="4843">
                  <c:v>24.21499999999947</c:v>
                </c:pt>
                <c:pt idx="4844">
                  <c:v>24.21999999999947</c:v>
                </c:pt>
                <c:pt idx="4845">
                  <c:v>24.22499999999946</c:v>
                </c:pt>
                <c:pt idx="4846">
                  <c:v>24.22999999999946</c:v>
                </c:pt>
                <c:pt idx="4847">
                  <c:v>24.23499999999947</c:v>
                </c:pt>
                <c:pt idx="4848">
                  <c:v>24.23999999999947</c:v>
                </c:pt>
                <c:pt idx="4849">
                  <c:v>24.24499999999946</c:v>
                </c:pt>
                <c:pt idx="4850">
                  <c:v>24.24999999999946</c:v>
                </c:pt>
                <c:pt idx="4851">
                  <c:v>24.25499999999946</c:v>
                </c:pt>
                <c:pt idx="4852">
                  <c:v>24.25999999999946</c:v>
                </c:pt>
                <c:pt idx="4853">
                  <c:v>24.26499999999946</c:v>
                </c:pt>
                <c:pt idx="4854">
                  <c:v>24.26999999999946</c:v>
                </c:pt>
                <c:pt idx="4855">
                  <c:v>24.27499999999945</c:v>
                </c:pt>
                <c:pt idx="4856">
                  <c:v>24.27999999999945</c:v>
                </c:pt>
                <c:pt idx="4857">
                  <c:v>24.28499999999945</c:v>
                </c:pt>
                <c:pt idx="4858">
                  <c:v>24.28999999999945</c:v>
                </c:pt>
                <c:pt idx="4859">
                  <c:v>24.29499999999945</c:v>
                </c:pt>
                <c:pt idx="4860">
                  <c:v>24.29999999999945</c:v>
                </c:pt>
                <c:pt idx="4861">
                  <c:v>24.30499999999945</c:v>
                </c:pt>
                <c:pt idx="4862">
                  <c:v>24.30999999999945</c:v>
                </c:pt>
                <c:pt idx="4863">
                  <c:v>24.31499999999945</c:v>
                </c:pt>
                <c:pt idx="4864">
                  <c:v>24.31999999999945</c:v>
                </c:pt>
                <c:pt idx="4865">
                  <c:v>24.32499999999945</c:v>
                </c:pt>
                <c:pt idx="4866">
                  <c:v>24.32999999999944</c:v>
                </c:pt>
                <c:pt idx="4867">
                  <c:v>24.33499999999945</c:v>
                </c:pt>
                <c:pt idx="4868">
                  <c:v>24.33999999999945</c:v>
                </c:pt>
                <c:pt idx="4869">
                  <c:v>24.34499999999944</c:v>
                </c:pt>
                <c:pt idx="4870">
                  <c:v>24.34999999999944</c:v>
                </c:pt>
                <c:pt idx="4871">
                  <c:v>24.35499999999944</c:v>
                </c:pt>
                <c:pt idx="4872">
                  <c:v>24.35999999999944</c:v>
                </c:pt>
                <c:pt idx="4873">
                  <c:v>24.36499999999944</c:v>
                </c:pt>
                <c:pt idx="4874">
                  <c:v>24.36999999999944</c:v>
                </c:pt>
                <c:pt idx="4875">
                  <c:v>24.37499999999944</c:v>
                </c:pt>
                <c:pt idx="4876">
                  <c:v>24.37999999999943</c:v>
                </c:pt>
                <c:pt idx="4877">
                  <c:v>24.38499999999943</c:v>
                </c:pt>
                <c:pt idx="4878">
                  <c:v>24.38999999999943</c:v>
                </c:pt>
                <c:pt idx="4879">
                  <c:v>24.39499999999943</c:v>
                </c:pt>
                <c:pt idx="4880">
                  <c:v>24.39999999999943</c:v>
                </c:pt>
                <c:pt idx="4881">
                  <c:v>24.40499999999943</c:v>
                </c:pt>
                <c:pt idx="4882">
                  <c:v>24.40999999999943</c:v>
                </c:pt>
                <c:pt idx="4883">
                  <c:v>24.41499999999943</c:v>
                </c:pt>
                <c:pt idx="4884">
                  <c:v>24.41999999999943</c:v>
                </c:pt>
                <c:pt idx="4885">
                  <c:v>24.42499999999943</c:v>
                </c:pt>
                <c:pt idx="4886">
                  <c:v>24.42999999999942</c:v>
                </c:pt>
                <c:pt idx="4887">
                  <c:v>24.43499999999943</c:v>
                </c:pt>
                <c:pt idx="4888">
                  <c:v>24.43999999999943</c:v>
                </c:pt>
                <c:pt idx="4889">
                  <c:v>24.44499999999942</c:v>
                </c:pt>
                <c:pt idx="4890">
                  <c:v>24.44999999999942</c:v>
                </c:pt>
                <c:pt idx="4891">
                  <c:v>24.45499999999942</c:v>
                </c:pt>
                <c:pt idx="4892">
                  <c:v>24.45999999999942</c:v>
                </c:pt>
                <c:pt idx="4893">
                  <c:v>24.46499999999942</c:v>
                </c:pt>
                <c:pt idx="4894">
                  <c:v>24.46999999999942</c:v>
                </c:pt>
                <c:pt idx="4895">
                  <c:v>24.47499999999942</c:v>
                </c:pt>
                <c:pt idx="4896">
                  <c:v>24.47999999999941</c:v>
                </c:pt>
                <c:pt idx="4897">
                  <c:v>24.48499999999941</c:v>
                </c:pt>
                <c:pt idx="4898">
                  <c:v>24.48999999999941</c:v>
                </c:pt>
                <c:pt idx="4899">
                  <c:v>24.49499999999941</c:v>
                </c:pt>
                <c:pt idx="4900">
                  <c:v>24.49999999999941</c:v>
                </c:pt>
                <c:pt idx="4901">
                  <c:v>24.50499999999941</c:v>
                </c:pt>
                <c:pt idx="4902">
                  <c:v>24.50999999999941</c:v>
                </c:pt>
                <c:pt idx="4903">
                  <c:v>24.51499999999941</c:v>
                </c:pt>
                <c:pt idx="4904">
                  <c:v>24.51999999999941</c:v>
                </c:pt>
                <c:pt idx="4905">
                  <c:v>24.52499999999941</c:v>
                </c:pt>
                <c:pt idx="4906">
                  <c:v>24.5299999999994</c:v>
                </c:pt>
                <c:pt idx="4907">
                  <c:v>24.53499999999941</c:v>
                </c:pt>
                <c:pt idx="4908">
                  <c:v>24.53999999999941</c:v>
                </c:pt>
                <c:pt idx="4909">
                  <c:v>24.5449999999994</c:v>
                </c:pt>
                <c:pt idx="4910">
                  <c:v>24.5499999999994</c:v>
                </c:pt>
                <c:pt idx="4911">
                  <c:v>24.5549999999994</c:v>
                </c:pt>
                <c:pt idx="4912">
                  <c:v>24.55999999999939</c:v>
                </c:pt>
                <c:pt idx="4913">
                  <c:v>24.56499999999939</c:v>
                </c:pt>
                <c:pt idx="4914">
                  <c:v>24.56999999999939</c:v>
                </c:pt>
                <c:pt idx="4915">
                  <c:v>24.57499999999939</c:v>
                </c:pt>
                <c:pt idx="4916">
                  <c:v>24.57999999999939</c:v>
                </c:pt>
                <c:pt idx="4917">
                  <c:v>24.58499999999939</c:v>
                </c:pt>
                <c:pt idx="4918">
                  <c:v>24.58999999999939</c:v>
                </c:pt>
                <c:pt idx="4919">
                  <c:v>24.59499999999939</c:v>
                </c:pt>
                <c:pt idx="4920">
                  <c:v>24.59999999999939</c:v>
                </c:pt>
                <c:pt idx="4921">
                  <c:v>24.60499999999939</c:v>
                </c:pt>
                <c:pt idx="4922">
                  <c:v>24.60999999999939</c:v>
                </c:pt>
                <c:pt idx="4923">
                  <c:v>24.6149999999994</c:v>
                </c:pt>
                <c:pt idx="4924">
                  <c:v>24.61999999999939</c:v>
                </c:pt>
                <c:pt idx="4925">
                  <c:v>24.62499999999939</c:v>
                </c:pt>
                <c:pt idx="4926">
                  <c:v>24.62999999999938</c:v>
                </c:pt>
                <c:pt idx="4927">
                  <c:v>24.6349999999994</c:v>
                </c:pt>
                <c:pt idx="4928">
                  <c:v>24.63999999999939</c:v>
                </c:pt>
                <c:pt idx="4929">
                  <c:v>24.64499999999938</c:v>
                </c:pt>
                <c:pt idx="4930">
                  <c:v>24.64999999999938</c:v>
                </c:pt>
                <c:pt idx="4931">
                  <c:v>24.65499999999938</c:v>
                </c:pt>
                <c:pt idx="4932">
                  <c:v>24.65999999999938</c:v>
                </c:pt>
                <c:pt idx="4933">
                  <c:v>24.66499999999938</c:v>
                </c:pt>
                <c:pt idx="4934">
                  <c:v>24.66999999999938</c:v>
                </c:pt>
                <c:pt idx="4935">
                  <c:v>24.67499999999938</c:v>
                </c:pt>
                <c:pt idx="4936">
                  <c:v>24.67999999999937</c:v>
                </c:pt>
                <c:pt idx="4937">
                  <c:v>24.68499999999937</c:v>
                </c:pt>
                <c:pt idx="4938">
                  <c:v>24.68999999999937</c:v>
                </c:pt>
                <c:pt idx="4939">
                  <c:v>24.69499999999937</c:v>
                </c:pt>
                <c:pt idx="4940">
                  <c:v>24.69999999999937</c:v>
                </c:pt>
                <c:pt idx="4941">
                  <c:v>24.70499999999937</c:v>
                </c:pt>
                <c:pt idx="4942">
                  <c:v>24.70999999999936</c:v>
                </c:pt>
                <c:pt idx="4943">
                  <c:v>24.71499999999937</c:v>
                </c:pt>
                <c:pt idx="4944">
                  <c:v>24.71999999999937</c:v>
                </c:pt>
                <c:pt idx="4945">
                  <c:v>24.72499999999936</c:v>
                </c:pt>
                <c:pt idx="4946">
                  <c:v>24.72999999999936</c:v>
                </c:pt>
                <c:pt idx="4947">
                  <c:v>24.73499999999936</c:v>
                </c:pt>
                <c:pt idx="4948">
                  <c:v>24.73999999999936</c:v>
                </c:pt>
                <c:pt idx="4949">
                  <c:v>24.74499999999936</c:v>
                </c:pt>
                <c:pt idx="4950">
                  <c:v>24.74999999999936</c:v>
                </c:pt>
                <c:pt idx="4951">
                  <c:v>24.75499999999936</c:v>
                </c:pt>
                <c:pt idx="4952">
                  <c:v>24.75999999999936</c:v>
                </c:pt>
                <c:pt idx="4953">
                  <c:v>24.76499999999935</c:v>
                </c:pt>
                <c:pt idx="4954">
                  <c:v>24.76999999999935</c:v>
                </c:pt>
                <c:pt idx="4955">
                  <c:v>24.77499999999936</c:v>
                </c:pt>
                <c:pt idx="4956">
                  <c:v>24.77999999999935</c:v>
                </c:pt>
                <c:pt idx="4957">
                  <c:v>24.78499999999935</c:v>
                </c:pt>
                <c:pt idx="4958">
                  <c:v>24.78999999999935</c:v>
                </c:pt>
                <c:pt idx="4959">
                  <c:v>24.79499999999935</c:v>
                </c:pt>
                <c:pt idx="4960">
                  <c:v>24.79999999999935</c:v>
                </c:pt>
                <c:pt idx="4961">
                  <c:v>24.80499999999935</c:v>
                </c:pt>
                <c:pt idx="4962">
                  <c:v>24.80999999999935</c:v>
                </c:pt>
                <c:pt idx="4963">
                  <c:v>24.81499999999935</c:v>
                </c:pt>
                <c:pt idx="4964">
                  <c:v>24.81999999999935</c:v>
                </c:pt>
                <c:pt idx="4965">
                  <c:v>24.82499999999935</c:v>
                </c:pt>
                <c:pt idx="4966">
                  <c:v>24.82999999999934</c:v>
                </c:pt>
                <c:pt idx="4967">
                  <c:v>24.83499999999934</c:v>
                </c:pt>
                <c:pt idx="4968">
                  <c:v>24.83999999999934</c:v>
                </c:pt>
                <c:pt idx="4969">
                  <c:v>24.84499999999934</c:v>
                </c:pt>
                <c:pt idx="4970">
                  <c:v>24.84999999999934</c:v>
                </c:pt>
                <c:pt idx="4971">
                  <c:v>24.85499999999934</c:v>
                </c:pt>
                <c:pt idx="4972">
                  <c:v>24.85999999999934</c:v>
                </c:pt>
                <c:pt idx="4973">
                  <c:v>24.86499999999933</c:v>
                </c:pt>
                <c:pt idx="4974">
                  <c:v>24.86999999999933</c:v>
                </c:pt>
                <c:pt idx="4975">
                  <c:v>24.87499999999934</c:v>
                </c:pt>
                <c:pt idx="4976">
                  <c:v>24.87999999999933</c:v>
                </c:pt>
                <c:pt idx="4977">
                  <c:v>24.88499999999933</c:v>
                </c:pt>
                <c:pt idx="4978">
                  <c:v>24.88999999999933</c:v>
                </c:pt>
                <c:pt idx="4979">
                  <c:v>24.89499999999933</c:v>
                </c:pt>
                <c:pt idx="4980">
                  <c:v>24.89999999999933</c:v>
                </c:pt>
                <c:pt idx="4981">
                  <c:v>24.90499999999933</c:v>
                </c:pt>
                <c:pt idx="4982">
                  <c:v>24.90999999999933</c:v>
                </c:pt>
                <c:pt idx="4983">
                  <c:v>24.91499999999933</c:v>
                </c:pt>
                <c:pt idx="4984">
                  <c:v>24.91999999999933</c:v>
                </c:pt>
                <c:pt idx="4985">
                  <c:v>24.92499999999933</c:v>
                </c:pt>
                <c:pt idx="4986">
                  <c:v>24.92999999999932</c:v>
                </c:pt>
                <c:pt idx="4987">
                  <c:v>24.93499999999932</c:v>
                </c:pt>
                <c:pt idx="4988">
                  <c:v>24.93999999999932</c:v>
                </c:pt>
                <c:pt idx="4989">
                  <c:v>24.94499999999932</c:v>
                </c:pt>
                <c:pt idx="4990">
                  <c:v>24.94999999999932</c:v>
                </c:pt>
                <c:pt idx="4991">
                  <c:v>24.95499999999932</c:v>
                </c:pt>
                <c:pt idx="4992">
                  <c:v>24.95999999999932</c:v>
                </c:pt>
                <c:pt idx="4993">
                  <c:v>24.96499999999931</c:v>
                </c:pt>
                <c:pt idx="4994">
                  <c:v>24.96999999999931</c:v>
                </c:pt>
                <c:pt idx="4995">
                  <c:v>24.97499999999932</c:v>
                </c:pt>
                <c:pt idx="4996">
                  <c:v>24.97999999999931</c:v>
                </c:pt>
                <c:pt idx="4997">
                  <c:v>24.98499999999931</c:v>
                </c:pt>
                <c:pt idx="4998">
                  <c:v>24.98999999999931</c:v>
                </c:pt>
                <c:pt idx="4999">
                  <c:v>24.99499999999931</c:v>
                </c:pt>
                <c:pt idx="5000">
                  <c:v>24.99999999999931</c:v>
                </c:pt>
                <c:pt idx="5001">
                  <c:v>25.00499999999931</c:v>
                </c:pt>
                <c:pt idx="5002">
                  <c:v>25.00999999999931</c:v>
                </c:pt>
                <c:pt idx="5003">
                  <c:v>25.01499999999931</c:v>
                </c:pt>
                <c:pt idx="5004">
                  <c:v>25.01999999999931</c:v>
                </c:pt>
                <c:pt idx="5005">
                  <c:v>25.02499999999931</c:v>
                </c:pt>
                <c:pt idx="5006">
                  <c:v>25.0299999999993</c:v>
                </c:pt>
                <c:pt idx="5007">
                  <c:v>25.0349999999993</c:v>
                </c:pt>
                <c:pt idx="5008">
                  <c:v>25.0399999999993</c:v>
                </c:pt>
                <c:pt idx="5009">
                  <c:v>25.0449999999993</c:v>
                </c:pt>
                <c:pt idx="5010">
                  <c:v>25.0499999999993</c:v>
                </c:pt>
                <c:pt idx="5011">
                  <c:v>25.0549999999993</c:v>
                </c:pt>
                <c:pt idx="5012">
                  <c:v>25.0599999999993</c:v>
                </c:pt>
                <c:pt idx="5013">
                  <c:v>25.06499999999929</c:v>
                </c:pt>
                <c:pt idx="5014">
                  <c:v>25.06999999999929</c:v>
                </c:pt>
                <c:pt idx="5015">
                  <c:v>25.0749999999993</c:v>
                </c:pt>
                <c:pt idx="5016">
                  <c:v>25.07999999999929</c:v>
                </c:pt>
                <c:pt idx="5017">
                  <c:v>25.08499999999929</c:v>
                </c:pt>
                <c:pt idx="5018">
                  <c:v>25.08999999999929</c:v>
                </c:pt>
                <c:pt idx="5019">
                  <c:v>25.09499999999929</c:v>
                </c:pt>
                <c:pt idx="5020">
                  <c:v>25.09999999999929</c:v>
                </c:pt>
                <c:pt idx="5021">
                  <c:v>25.10499999999929</c:v>
                </c:pt>
                <c:pt idx="5022">
                  <c:v>25.10999999999929</c:v>
                </c:pt>
                <c:pt idx="5023">
                  <c:v>25.1149999999993</c:v>
                </c:pt>
                <c:pt idx="5024">
                  <c:v>25.1199999999993</c:v>
                </c:pt>
                <c:pt idx="5025">
                  <c:v>25.12499999999929</c:v>
                </c:pt>
                <c:pt idx="5026">
                  <c:v>25.12999999999928</c:v>
                </c:pt>
                <c:pt idx="5027">
                  <c:v>25.1349999999993</c:v>
                </c:pt>
                <c:pt idx="5028">
                  <c:v>25.1399999999993</c:v>
                </c:pt>
                <c:pt idx="5029">
                  <c:v>25.14499999999929</c:v>
                </c:pt>
                <c:pt idx="5030">
                  <c:v>25.14999999999928</c:v>
                </c:pt>
                <c:pt idx="5031">
                  <c:v>25.15499999999928</c:v>
                </c:pt>
                <c:pt idx="5032">
                  <c:v>25.15999999999928</c:v>
                </c:pt>
                <c:pt idx="5033">
                  <c:v>25.16499999999928</c:v>
                </c:pt>
                <c:pt idx="5034">
                  <c:v>25.16999999999928</c:v>
                </c:pt>
                <c:pt idx="5035">
                  <c:v>25.17499999999928</c:v>
                </c:pt>
                <c:pt idx="5036">
                  <c:v>25.17999999999927</c:v>
                </c:pt>
                <c:pt idx="5037">
                  <c:v>25.18499999999927</c:v>
                </c:pt>
                <c:pt idx="5038">
                  <c:v>25.18999999999927</c:v>
                </c:pt>
                <c:pt idx="5039">
                  <c:v>25.19499999999928</c:v>
                </c:pt>
                <c:pt idx="5040">
                  <c:v>25.19999999999927</c:v>
                </c:pt>
                <c:pt idx="5041">
                  <c:v>25.20499999999927</c:v>
                </c:pt>
                <c:pt idx="5042">
                  <c:v>25.20999999999927</c:v>
                </c:pt>
                <c:pt idx="5043">
                  <c:v>25.21499999999927</c:v>
                </c:pt>
                <c:pt idx="5044">
                  <c:v>25.21999999999927</c:v>
                </c:pt>
                <c:pt idx="5045">
                  <c:v>25.22499999999927</c:v>
                </c:pt>
                <c:pt idx="5046">
                  <c:v>25.22999999999926</c:v>
                </c:pt>
                <c:pt idx="5047">
                  <c:v>25.23499999999926</c:v>
                </c:pt>
                <c:pt idx="5048">
                  <c:v>25.23999999999926</c:v>
                </c:pt>
                <c:pt idx="5049">
                  <c:v>25.24499999999926</c:v>
                </c:pt>
                <c:pt idx="5050">
                  <c:v>25.24999999999926</c:v>
                </c:pt>
                <c:pt idx="5051">
                  <c:v>25.25499999999926</c:v>
                </c:pt>
                <c:pt idx="5052">
                  <c:v>25.25999999999926</c:v>
                </c:pt>
                <c:pt idx="5053">
                  <c:v>25.26499999999925</c:v>
                </c:pt>
                <c:pt idx="5054">
                  <c:v>25.26999999999925</c:v>
                </c:pt>
                <c:pt idx="5055">
                  <c:v>25.27499999999926</c:v>
                </c:pt>
                <c:pt idx="5056">
                  <c:v>25.27999999999925</c:v>
                </c:pt>
                <c:pt idx="5057">
                  <c:v>25.28499999999925</c:v>
                </c:pt>
                <c:pt idx="5058">
                  <c:v>25.28999999999925</c:v>
                </c:pt>
                <c:pt idx="5059">
                  <c:v>25.29499999999925</c:v>
                </c:pt>
                <c:pt idx="5060">
                  <c:v>25.29999999999925</c:v>
                </c:pt>
                <c:pt idx="5061">
                  <c:v>25.30499999999925</c:v>
                </c:pt>
                <c:pt idx="5062">
                  <c:v>25.30999999999925</c:v>
                </c:pt>
                <c:pt idx="5063">
                  <c:v>25.31499999999925</c:v>
                </c:pt>
                <c:pt idx="5064">
                  <c:v>25.31999999999925</c:v>
                </c:pt>
                <c:pt idx="5065">
                  <c:v>25.32499999999925</c:v>
                </c:pt>
                <c:pt idx="5066">
                  <c:v>25.32999999999924</c:v>
                </c:pt>
                <c:pt idx="5067">
                  <c:v>25.33499999999924</c:v>
                </c:pt>
                <c:pt idx="5068">
                  <c:v>25.33999999999924</c:v>
                </c:pt>
                <c:pt idx="5069">
                  <c:v>25.34499999999924</c:v>
                </c:pt>
                <c:pt idx="5070">
                  <c:v>25.34999999999924</c:v>
                </c:pt>
                <c:pt idx="5071">
                  <c:v>25.35499999999924</c:v>
                </c:pt>
                <c:pt idx="5072">
                  <c:v>25.35999999999924</c:v>
                </c:pt>
                <c:pt idx="5073">
                  <c:v>25.36499999999923</c:v>
                </c:pt>
                <c:pt idx="5074">
                  <c:v>25.36999999999923</c:v>
                </c:pt>
                <c:pt idx="5075">
                  <c:v>25.37499999999924</c:v>
                </c:pt>
                <c:pt idx="5076">
                  <c:v>25.37999999999923</c:v>
                </c:pt>
                <c:pt idx="5077">
                  <c:v>25.38499999999923</c:v>
                </c:pt>
                <c:pt idx="5078">
                  <c:v>25.38999999999923</c:v>
                </c:pt>
                <c:pt idx="5079">
                  <c:v>25.39499999999923</c:v>
                </c:pt>
                <c:pt idx="5080">
                  <c:v>25.39999999999923</c:v>
                </c:pt>
                <c:pt idx="5081">
                  <c:v>25.40499999999923</c:v>
                </c:pt>
                <c:pt idx="5082">
                  <c:v>25.40999999999923</c:v>
                </c:pt>
                <c:pt idx="5083">
                  <c:v>25.41499999999923</c:v>
                </c:pt>
                <c:pt idx="5084">
                  <c:v>25.41999999999923</c:v>
                </c:pt>
                <c:pt idx="5085">
                  <c:v>25.42499999999923</c:v>
                </c:pt>
                <c:pt idx="5086">
                  <c:v>25.42999999999922</c:v>
                </c:pt>
                <c:pt idx="5087">
                  <c:v>25.43499999999922</c:v>
                </c:pt>
                <c:pt idx="5088">
                  <c:v>25.43999999999922</c:v>
                </c:pt>
                <c:pt idx="5089">
                  <c:v>25.44499999999922</c:v>
                </c:pt>
                <c:pt idx="5090">
                  <c:v>25.44999999999922</c:v>
                </c:pt>
                <c:pt idx="5091">
                  <c:v>25.45499999999922</c:v>
                </c:pt>
                <c:pt idx="5092">
                  <c:v>25.45999999999922</c:v>
                </c:pt>
                <c:pt idx="5093">
                  <c:v>25.46499999999921</c:v>
                </c:pt>
                <c:pt idx="5094">
                  <c:v>25.46999999999921</c:v>
                </c:pt>
                <c:pt idx="5095">
                  <c:v>25.47499999999922</c:v>
                </c:pt>
                <c:pt idx="5096">
                  <c:v>25.47999999999921</c:v>
                </c:pt>
                <c:pt idx="5097">
                  <c:v>25.48499999999921</c:v>
                </c:pt>
                <c:pt idx="5098">
                  <c:v>25.48999999999921</c:v>
                </c:pt>
                <c:pt idx="5099">
                  <c:v>25.49499999999921</c:v>
                </c:pt>
                <c:pt idx="5100">
                  <c:v>25.49999999999921</c:v>
                </c:pt>
                <c:pt idx="5101">
                  <c:v>25.50499999999921</c:v>
                </c:pt>
                <c:pt idx="5102">
                  <c:v>25.50999999999921</c:v>
                </c:pt>
                <c:pt idx="5103">
                  <c:v>25.51499999999921</c:v>
                </c:pt>
                <c:pt idx="5104">
                  <c:v>25.51999999999921</c:v>
                </c:pt>
                <c:pt idx="5105">
                  <c:v>25.52499999999921</c:v>
                </c:pt>
                <c:pt idx="5106">
                  <c:v>25.5299999999992</c:v>
                </c:pt>
                <c:pt idx="5107">
                  <c:v>25.5349999999992</c:v>
                </c:pt>
                <c:pt idx="5108">
                  <c:v>25.5399999999992</c:v>
                </c:pt>
                <c:pt idx="5109">
                  <c:v>25.5449999999992</c:v>
                </c:pt>
                <c:pt idx="5110">
                  <c:v>25.5499999999992</c:v>
                </c:pt>
                <c:pt idx="5111">
                  <c:v>25.5549999999992</c:v>
                </c:pt>
                <c:pt idx="5112">
                  <c:v>25.5599999999992</c:v>
                </c:pt>
                <c:pt idx="5113">
                  <c:v>25.56499999999919</c:v>
                </c:pt>
                <c:pt idx="5114">
                  <c:v>25.56999999999919</c:v>
                </c:pt>
                <c:pt idx="5115">
                  <c:v>25.5749999999992</c:v>
                </c:pt>
                <c:pt idx="5116">
                  <c:v>25.57999999999919</c:v>
                </c:pt>
                <c:pt idx="5117">
                  <c:v>25.58499999999919</c:v>
                </c:pt>
                <c:pt idx="5118">
                  <c:v>25.58999999999919</c:v>
                </c:pt>
                <c:pt idx="5119">
                  <c:v>25.59499999999919</c:v>
                </c:pt>
                <c:pt idx="5120">
                  <c:v>25.59999999999919</c:v>
                </c:pt>
                <c:pt idx="5121">
                  <c:v>25.6049999999992</c:v>
                </c:pt>
                <c:pt idx="5122">
                  <c:v>25.60999999999919</c:v>
                </c:pt>
                <c:pt idx="5123">
                  <c:v>25.6149999999992</c:v>
                </c:pt>
                <c:pt idx="5124">
                  <c:v>25.6199999999992</c:v>
                </c:pt>
                <c:pt idx="5125">
                  <c:v>25.62499999999919</c:v>
                </c:pt>
                <c:pt idx="5126">
                  <c:v>25.62999999999919</c:v>
                </c:pt>
                <c:pt idx="5127">
                  <c:v>25.6349999999992</c:v>
                </c:pt>
                <c:pt idx="5128">
                  <c:v>25.6399999999992</c:v>
                </c:pt>
                <c:pt idx="5129">
                  <c:v>25.64499999999919</c:v>
                </c:pt>
                <c:pt idx="5130">
                  <c:v>25.64999999999918</c:v>
                </c:pt>
                <c:pt idx="5131">
                  <c:v>25.65499999999918</c:v>
                </c:pt>
                <c:pt idx="5132">
                  <c:v>25.65999999999918</c:v>
                </c:pt>
                <c:pt idx="5133">
                  <c:v>25.66499999999918</c:v>
                </c:pt>
                <c:pt idx="5134">
                  <c:v>25.66999999999918</c:v>
                </c:pt>
                <c:pt idx="5135">
                  <c:v>25.67499999999918</c:v>
                </c:pt>
                <c:pt idx="5136">
                  <c:v>25.67999999999918</c:v>
                </c:pt>
                <c:pt idx="5137">
                  <c:v>25.68499999999917</c:v>
                </c:pt>
                <c:pt idx="5138">
                  <c:v>25.68999999999917</c:v>
                </c:pt>
                <c:pt idx="5139">
                  <c:v>25.69499999999918</c:v>
                </c:pt>
                <c:pt idx="5140">
                  <c:v>25.69999999999917</c:v>
                </c:pt>
                <c:pt idx="5141">
                  <c:v>25.70499999999917</c:v>
                </c:pt>
                <c:pt idx="5142">
                  <c:v>25.70999999999917</c:v>
                </c:pt>
                <c:pt idx="5143">
                  <c:v>25.71499999999917</c:v>
                </c:pt>
                <c:pt idx="5144">
                  <c:v>25.71999999999917</c:v>
                </c:pt>
                <c:pt idx="5145">
                  <c:v>25.72499999999917</c:v>
                </c:pt>
                <c:pt idx="5146">
                  <c:v>25.72999999999917</c:v>
                </c:pt>
                <c:pt idx="5147">
                  <c:v>25.73499999999916</c:v>
                </c:pt>
                <c:pt idx="5148">
                  <c:v>25.73999999999916</c:v>
                </c:pt>
                <c:pt idx="5149">
                  <c:v>25.74499999999916</c:v>
                </c:pt>
                <c:pt idx="5150">
                  <c:v>25.74999999999916</c:v>
                </c:pt>
                <c:pt idx="5151">
                  <c:v>25.75499999999916</c:v>
                </c:pt>
                <c:pt idx="5152">
                  <c:v>25.75999999999916</c:v>
                </c:pt>
                <c:pt idx="5153">
                  <c:v>25.76499999999916</c:v>
                </c:pt>
                <c:pt idx="5154">
                  <c:v>25.76999999999915</c:v>
                </c:pt>
                <c:pt idx="5155">
                  <c:v>25.77499999999916</c:v>
                </c:pt>
                <c:pt idx="5156">
                  <c:v>25.77999999999916</c:v>
                </c:pt>
                <c:pt idx="5157">
                  <c:v>25.78499999999915</c:v>
                </c:pt>
                <c:pt idx="5158">
                  <c:v>25.78999999999915</c:v>
                </c:pt>
                <c:pt idx="5159">
                  <c:v>25.79499999999915</c:v>
                </c:pt>
                <c:pt idx="5160">
                  <c:v>25.79999999999915</c:v>
                </c:pt>
                <c:pt idx="5161">
                  <c:v>25.80499999999915</c:v>
                </c:pt>
                <c:pt idx="5162">
                  <c:v>25.80999999999915</c:v>
                </c:pt>
                <c:pt idx="5163">
                  <c:v>25.81499999999915</c:v>
                </c:pt>
                <c:pt idx="5164">
                  <c:v>25.81999999999915</c:v>
                </c:pt>
                <c:pt idx="5165">
                  <c:v>25.82499999999915</c:v>
                </c:pt>
                <c:pt idx="5166">
                  <c:v>25.82999999999915</c:v>
                </c:pt>
                <c:pt idx="5167">
                  <c:v>25.83499999999914</c:v>
                </c:pt>
                <c:pt idx="5168">
                  <c:v>25.83999999999914</c:v>
                </c:pt>
                <c:pt idx="5169">
                  <c:v>25.84499999999914</c:v>
                </c:pt>
                <c:pt idx="5170">
                  <c:v>25.84999999999914</c:v>
                </c:pt>
                <c:pt idx="5171">
                  <c:v>25.85499999999914</c:v>
                </c:pt>
                <c:pt idx="5172">
                  <c:v>25.85999999999914</c:v>
                </c:pt>
                <c:pt idx="5173">
                  <c:v>25.86499999999914</c:v>
                </c:pt>
                <c:pt idx="5174">
                  <c:v>25.86999999999913</c:v>
                </c:pt>
                <c:pt idx="5175">
                  <c:v>25.87499999999914</c:v>
                </c:pt>
                <c:pt idx="5176">
                  <c:v>25.87999999999914</c:v>
                </c:pt>
                <c:pt idx="5177">
                  <c:v>25.88499999999913</c:v>
                </c:pt>
                <c:pt idx="5178">
                  <c:v>25.88999999999913</c:v>
                </c:pt>
                <c:pt idx="5179">
                  <c:v>25.89499999999913</c:v>
                </c:pt>
                <c:pt idx="5180">
                  <c:v>25.89999999999913</c:v>
                </c:pt>
                <c:pt idx="5181">
                  <c:v>25.90499999999913</c:v>
                </c:pt>
                <c:pt idx="5182">
                  <c:v>25.90999999999913</c:v>
                </c:pt>
                <c:pt idx="5183">
                  <c:v>25.91499999999913</c:v>
                </c:pt>
                <c:pt idx="5184">
                  <c:v>25.91999999999913</c:v>
                </c:pt>
                <c:pt idx="5185">
                  <c:v>25.92499999999913</c:v>
                </c:pt>
                <c:pt idx="5186">
                  <c:v>25.92999999999913</c:v>
                </c:pt>
                <c:pt idx="5187">
                  <c:v>25.93499999999912</c:v>
                </c:pt>
                <c:pt idx="5188">
                  <c:v>25.93999999999912</c:v>
                </c:pt>
                <c:pt idx="5189">
                  <c:v>25.94499999999912</c:v>
                </c:pt>
                <c:pt idx="5190">
                  <c:v>25.94999999999912</c:v>
                </c:pt>
                <c:pt idx="5191">
                  <c:v>25.95499999999912</c:v>
                </c:pt>
                <c:pt idx="5192">
                  <c:v>25.95999999999912</c:v>
                </c:pt>
                <c:pt idx="5193">
                  <c:v>25.96499999999912</c:v>
                </c:pt>
                <c:pt idx="5194">
                  <c:v>25.96999999999911</c:v>
                </c:pt>
                <c:pt idx="5195">
                  <c:v>25.97499999999912</c:v>
                </c:pt>
                <c:pt idx="5196">
                  <c:v>25.97999999999912</c:v>
                </c:pt>
                <c:pt idx="5197">
                  <c:v>25.98499999999911</c:v>
                </c:pt>
                <c:pt idx="5198">
                  <c:v>25.98999999999911</c:v>
                </c:pt>
                <c:pt idx="5199">
                  <c:v>25.99499999999911</c:v>
                </c:pt>
                <c:pt idx="5200">
                  <c:v>25.99999999999911</c:v>
                </c:pt>
                <c:pt idx="5201">
                  <c:v>26.00499999999911</c:v>
                </c:pt>
                <c:pt idx="5202">
                  <c:v>26.00999999999911</c:v>
                </c:pt>
                <c:pt idx="5203">
                  <c:v>26.01499999999911</c:v>
                </c:pt>
                <c:pt idx="5204">
                  <c:v>26.01999999999911</c:v>
                </c:pt>
                <c:pt idx="5205">
                  <c:v>26.02499999999911</c:v>
                </c:pt>
                <c:pt idx="5206">
                  <c:v>26.02999999999911</c:v>
                </c:pt>
                <c:pt idx="5207">
                  <c:v>26.0349999999991</c:v>
                </c:pt>
                <c:pt idx="5208">
                  <c:v>26.0399999999991</c:v>
                </c:pt>
                <c:pt idx="5209">
                  <c:v>26.0449999999991</c:v>
                </c:pt>
                <c:pt idx="5210">
                  <c:v>26.0499999999991</c:v>
                </c:pt>
                <c:pt idx="5211">
                  <c:v>26.0549999999991</c:v>
                </c:pt>
                <c:pt idx="5212">
                  <c:v>26.0599999999991</c:v>
                </c:pt>
                <c:pt idx="5213">
                  <c:v>26.0649999999991</c:v>
                </c:pt>
                <c:pt idx="5214">
                  <c:v>26.06999999999909</c:v>
                </c:pt>
                <c:pt idx="5215">
                  <c:v>26.0749999999991</c:v>
                </c:pt>
                <c:pt idx="5216">
                  <c:v>26.0799999999991</c:v>
                </c:pt>
                <c:pt idx="5217">
                  <c:v>26.08499999999909</c:v>
                </c:pt>
                <c:pt idx="5218">
                  <c:v>26.08999999999909</c:v>
                </c:pt>
                <c:pt idx="5219">
                  <c:v>26.09499999999909</c:v>
                </c:pt>
                <c:pt idx="5220">
                  <c:v>26.09999999999909</c:v>
                </c:pt>
                <c:pt idx="5221">
                  <c:v>26.1049999999991</c:v>
                </c:pt>
                <c:pt idx="5222">
                  <c:v>26.10999999999909</c:v>
                </c:pt>
                <c:pt idx="5223">
                  <c:v>26.1149999999991</c:v>
                </c:pt>
                <c:pt idx="5224">
                  <c:v>26.1199999999991</c:v>
                </c:pt>
                <c:pt idx="5225">
                  <c:v>26.1249999999991</c:v>
                </c:pt>
                <c:pt idx="5226">
                  <c:v>26.12999999999909</c:v>
                </c:pt>
                <c:pt idx="5227">
                  <c:v>26.1349999999991</c:v>
                </c:pt>
                <c:pt idx="5228">
                  <c:v>26.1399999999991</c:v>
                </c:pt>
                <c:pt idx="5229">
                  <c:v>26.1449999999991</c:v>
                </c:pt>
                <c:pt idx="5230">
                  <c:v>26.14999999999909</c:v>
                </c:pt>
                <c:pt idx="5231">
                  <c:v>26.15499999999908</c:v>
                </c:pt>
                <c:pt idx="5232">
                  <c:v>26.15999999999908</c:v>
                </c:pt>
                <c:pt idx="5233">
                  <c:v>26.16499999999908</c:v>
                </c:pt>
                <c:pt idx="5234">
                  <c:v>26.16999999999908</c:v>
                </c:pt>
                <c:pt idx="5235">
                  <c:v>26.17499999999908</c:v>
                </c:pt>
                <c:pt idx="5236">
                  <c:v>26.17999999999908</c:v>
                </c:pt>
                <c:pt idx="5237">
                  <c:v>26.18499999999907</c:v>
                </c:pt>
                <c:pt idx="5238">
                  <c:v>26.18999999999907</c:v>
                </c:pt>
                <c:pt idx="5239">
                  <c:v>26.19499999999908</c:v>
                </c:pt>
                <c:pt idx="5240">
                  <c:v>26.19999999999908</c:v>
                </c:pt>
                <c:pt idx="5241">
                  <c:v>26.20499999999907</c:v>
                </c:pt>
                <c:pt idx="5242">
                  <c:v>26.20999999999907</c:v>
                </c:pt>
                <c:pt idx="5243">
                  <c:v>26.21499999999907</c:v>
                </c:pt>
                <c:pt idx="5244">
                  <c:v>26.21999999999907</c:v>
                </c:pt>
                <c:pt idx="5245">
                  <c:v>26.22499999999907</c:v>
                </c:pt>
                <c:pt idx="5246">
                  <c:v>26.22999999999907</c:v>
                </c:pt>
                <c:pt idx="5247">
                  <c:v>26.23499999999907</c:v>
                </c:pt>
                <c:pt idx="5248">
                  <c:v>26.23999999999906</c:v>
                </c:pt>
                <c:pt idx="5249">
                  <c:v>26.24499999999906</c:v>
                </c:pt>
                <c:pt idx="5250">
                  <c:v>26.24999999999906</c:v>
                </c:pt>
                <c:pt idx="5251">
                  <c:v>26.25499999999906</c:v>
                </c:pt>
                <c:pt idx="5252">
                  <c:v>26.25999999999906</c:v>
                </c:pt>
                <c:pt idx="5253">
                  <c:v>26.26499999999906</c:v>
                </c:pt>
                <c:pt idx="5254">
                  <c:v>26.26999999999905</c:v>
                </c:pt>
                <c:pt idx="5255">
                  <c:v>26.27499999999906</c:v>
                </c:pt>
                <c:pt idx="5256">
                  <c:v>26.27999999999906</c:v>
                </c:pt>
                <c:pt idx="5257">
                  <c:v>26.28499999999905</c:v>
                </c:pt>
                <c:pt idx="5258">
                  <c:v>26.28999999999905</c:v>
                </c:pt>
                <c:pt idx="5259">
                  <c:v>26.29499999999905</c:v>
                </c:pt>
                <c:pt idx="5260">
                  <c:v>26.29999999999905</c:v>
                </c:pt>
                <c:pt idx="5261">
                  <c:v>26.30499999999905</c:v>
                </c:pt>
                <c:pt idx="5262">
                  <c:v>26.30999999999905</c:v>
                </c:pt>
                <c:pt idx="5263">
                  <c:v>26.31499999999905</c:v>
                </c:pt>
                <c:pt idx="5264">
                  <c:v>26.31999999999905</c:v>
                </c:pt>
                <c:pt idx="5265">
                  <c:v>26.32499999999905</c:v>
                </c:pt>
                <c:pt idx="5266">
                  <c:v>26.32999999999905</c:v>
                </c:pt>
                <c:pt idx="5267">
                  <c:v>26.33499999999905</c:v>
                </c:pt>
                <c:pt idx="5268">
                  <c:v>26.33999999999904</c:v>
                </c:pt>
                <c:pt idx="5269">
                  <c:v>26.34499999999904</c:v>
                </c:pt>
                <c:pt idx="5270">
                  <c:v>26.34999999999904</c:v>
                </c:pt>
                <c:pt idx="5271">
                  <c:v>26.35499999999904</c:v>
                </c:pt>
                <c:pt idx="5272">
                  <c:v>26.35999999999904</c:v>
                </c:pt>
                <c:pt idx="5273">
                  <c:v>26.36499999999904</c:v>
                </c:pt>
                <c:pt idx="5274">
                  <c:v>26.36999999999903</c:v>
                </c:pt>
                <c:pt idx="5275">
                  <c:v>26.37499999999904</c:v>
                </c:pt>
                <c:pt idx="5276">
                  <c:v>26.37999999999904</c:v>
                </c:pt>
                <c:pt idx="5277">
                  <c:v>26.38499999999903</c:v>
                </c:pt>
                <c:pt idx="5278">
                  <c:v>26.38999999999903</c:v>
                </c:pt>
                <c:pt idx="5279">
                  <c:v>26.39499999999903</c:v>
                </c:pt>
                <c:pt idx="5280">
                  <c:v>26.39999999999903</c:v>
                </c:pt>
                <c:pt idx="5281">
                  <c:v>26.40499999999903</c:v>
                </c:pt>
                <c:pt idx="5282">
                  <c:v>26.40999999999903</c:v>
                </c:pt>
                <c:pt idx="5283">
                  <c:v>26.41499999999903</c:v>
                </c:pt>
                <c:pt idx="5284">
                  <c:v>26.41999999999903</c:v>
                </c:pt>
                <c:pt idx="5285">
                  <c:v>26.42499999999903</c:v>
                </c:pt>
                <c:pt idx="5286">
                  <c:v>26.42999999999903</c:v>
                </c:pt>
                <c:pt idx="5287">
                  <c:v>26.43499999999903</c:v>
                </c:pt>
                <c:pt idx="5288">
                  <c:v>26.43999999999902</c:v>
                </c:pt>
                <c:pt idx="5289">
                  <c:v>26.44499999999902</c:v>
                </c:pt>
                <c:pt idx="5290">
                  <c:v>26.44999999999902</c:v>
                </c:pt>
                <c:pt idx="5291">
                  <c:v>26.45499999999902</c:v>
                </c:pt>
                <c:pt idx="5292">
                  <c:v>26.45999999999902</c:v>
                </c:pt>
                <c:pt idx="5293">
                  <c:v>26.46499999999902</c:v>
                </c:pt>
                <c:pt idx="5294">
                  <c:v>26.46999999999901</c:v>
                </c:pt>
                <c:pt idx="5295">
                  <c:v>26.47499999999902</c:v>
                </c:pt>
                <c:pt idx="5296">
                  <c:v>26.47999999999902</c:v>
                </c:pt>
                <c:pt idx="5297">
                  <c:v>26.48499999999901</c:v>
                </c:pt>
                <c:pt idx="5298">
                  <c:v>26.48999999999901</c:v>
                </c:pt>
                <c:pt idx="5299">
                  <c:v>26.49499999999901</c:v>
                </c:pt>
                <c:pt idx="5300">
                  <c:v>26.49999999999901</c:v>
                </c:pt>
                <c:pt idx="5301">
                  <c:v>26.50499999999901</c:v>
                </c:pt>
                <c:pt idx="5302">
                  <c:v>26.50999999999901</c:v>
                </c:pt>
                <c:pt idx="5303">
                  <c:v>26.51499999999901</c:v>
                </c:pt>
                <c:pt idx="5304">
                  <c:v>26.51999999999901</c:v>
                </c:pt>
                <c:pt idx="5305">
                  <c:v>26.52499999999901</c:v>
                </c:pt>
                <c:pt idx="5306">
                  <c:v>26.52999999999901</c:v>
                </c:pt>
                <c:pt idx="5307">
                  <c:v>26.53499999999901</c:v>
                </c:pt>
                <c:pt idx="5308">
                  <c:v>26.539999999999</c:v>
                </c:pt>
                <c:pt idx="5309">
                  <c:v>26.544999999999</c:v>
                </c:pt>
                <c:pt idx="5310">
                  <c:v>26.549999999999</c:v>
                </c:pt>
                <c:pt idx="5311">
                  <c:v>26.554999999999</c:v>
                </c:pt>
                <c:pt idx="5312">
                  <c:v>26.559999999999</c:v>
                </c:pt>
                <c:pt idx="5313">
                  <c:v>26.564999999999</c:v>
                </c:pt>
                <c:pt idx="5314">
                  <c:v>26.56999999999899</c:v>
                </c:pt>
                <c:pt idx="5315">
                  <c:v>26.574999999999</c:v>
                </c:pt>
                <c:pt idx="5316">
                  <c:v>26.579999999999</c:v>
                </c:pt>
                <c:pt idx="5317">
                  <c:v>26.58499999999899</c:v>
                </c:pt>
                <c:pt idx="5318">
                  <c:v>26.58999999999899</c:v>
                </c:pt>
                <c:pt idx="5319">
                  <c:v>26.59499999999899</c:v>
                </c:pt>
                <c:pt idx="5320">
                  <c:v>26.59999999999899</c:v>
                </c:pt>
                <c:pt idx="5321">
                  <c:v>26.604999999999</c:v>
                </c:pt>
                <c:pt idx="5322">
                  <c:v>26.609999999999</c:v>
                </c:pt>
                <c:pt idx="5323">
                  <c:v>26.614999999999</c:v>
                </c:pt>
                <c:pt idx="5324">
                  <c:v>26.619999999999</c:v>
                </c:pt>
                <c:pt idx="5325">
                  <c:v>26.624999999999</c:v>
                </c:pt>
                <c:pt idx="5326">
                  <c:v>26.62999999999899</c:v>
                </c:pt>
                <c:pt idx="5327">
                  <c:v>26.634999999999</c:v>
                </c:pt>
                <c:pt idx="5328">
                  <c:v>26.639999999999</c:v>
                </c:pt>
                <c:pt idx="5329">
                  <c:v>26.644999999999</c:v>
                </c:pt>
                <c:pt idx="5330">
                  <c:v>26.64999999999899</c:v>
                </c:pt>
                <c:pt idx="5331">
                  <c:v>26.654999999999</c:v>
                </c:pt>
                <c:pt idx="5332">
                  <c:v>26.65999999999898</c:v>
                </c:pt>
                <c:pt idx="5333">
                  <c:v>26.66499999999898</c:v>
                </c:pt>
                <c:pt idx="5334">
                  <c:v>26.66999999999898</c:v>
                </c:pt>
                <c:pt idx="5335">
                  <c:v>26.67499999999898</c:v>
                </c:pt>
                <c:pt idx="5336">
                  <c:v>26.67999999999898</c:v>
                </c:pt>
                <c:pt idx="5337">
                  <c:v>26.68499999999898</c:v>
                </c:pt>
                <c:pt idx="5338">
                  <c:v>26.68999999999897</c:v>
                </c:pt>
                <c:pt idx="5339">
                  <c:v>26.69499999999898</c:v>
                </c:pt>
                <c:pt idx="5340">
                  <c:v>26.69999999999898</c:v>
                </c:pt>
                <c:pt idx="5341">
                  <c:v>26.70499999999898</c:v>
                </c:pt>
                <c:pt idx="5342">
                  <c:v>26.70999999999897</c:v>
                </c:pt>
                <c:pt idx="5343">
                  <c:v>26.71499999999897</c:v>
                </c:pt>
                <c:pt idx="5344">
                  <c:v>26.71999999999897</c:v>
                </c:pt>
                <c:pt idx="5345">
                  <c:v>26.72499999999897</c:v>
                </c:pt>
                <c:pt idx="5346">
                  <c:v>26.72999999999897</c:v>
                </c:pt>
                <c:pt idx="5347">
                  <c:v>26.73499999999897</c:v>
                </c:pt>
                <c:pt idx="5348">
                  <c:v>26.73999999999896</c:v>
                </c:pt>
                <c:pt idx="5349">
                  <c:v>26.74499999999896</c:v>
                </c:pt>
                <c:pt idx="5350">
                  <c:v>26.74999999999896</c:v>
                </c:pt>
                <c:pt idx="5351">
                  <c:v>26.75499999999897</c:v>
                </c:pt>
                <c:pt idx="5352">
                  <c:v>26.75999999999896</c:v>
                </c:pt>
                <c:pt idx="5353">
                  <c:v>26.76499999999896</c:v>
                </c:pt>
                <c:pt idx="5354">
                  <c:v>26.76999999999896</c:v>
                </c:pt>
                <c:pt idx="5355">
                  <c:v>26.77499999999896</c:v>
                </c:pt>
                <c:pt idx="5356">
                  <c:v>26.77999999999896</c:v>
                </c:pt>
                <c:pt idx="5357">
                  <c:v>26.78499999999896</c:v>
                </c:pt>
                <c:pt idx="5358">
                  <c:v>26.78999999999895</c:v>
                </c:pt>
                <c:pt idx="5359">
                  <c:v>26.79499999999895</c:v>
                </c:pt>
                <c:pt idx="5360">
                  <c:v>26.79999999999895</c:v>
                </c:pt>
                <c:pt idx="5361">
                  <c:v>26.80499999999896</c:v>
                </c:pt>
                <c:pt idx="5362">
                  <c:v>26.80999999999895</c:v>
                </c:pt>
                <c:pt idx="5363">
                  <c:v>26.81499999999895</c:v>
                </c:pt>
                <c:pt idx="5364">
                  <c:v>26.81999999999895</c:v>
                </c:pt>
                <c:pt idx="5365">
                  <c:v>26.82499999999895</c:v>
                </c:pt>
                <c:pt idx="5366">
                  <c:v>26.82999999999895</c:v>
                </c:pt>
                <c:pt idx="5367">
                  <c:v>26.83499999999895</c:v>
                </c:pt>
                <c:pt idx="5368">
                  <c:v>26.83999999999894</c:v>
                </c:pt>
                <c:pt idx="5369">
                  <c:v>26.84499999999894</c:v>
                </c:pt>
                <c:pt idx="5370">
                  <c:v>26.84999999999894</c:v>
                </c:pt>
                <c:pt idx="5371">
                  <c:v>26.85499999999895</c:v>
                </c:pt>
                <c:pt idx="5372">
                  <c:v>26.85999999999894</c:v>
                </c:pt>
                <c:pt idx="5373">
                  <c:v>26.86499999999894</c:v>
                </c:pt>
                <c:pt idx="5374">
                  <c:v>26.86999999999894</c:v>
                </c:pt>
                <c:pt idx="5375">
                  <c:v>26.87499999999894</c:v>
                </c:pt>
                <c:pt idx="5376">
                  <c:v>26.87999999999894</c:v>
                </c:pt>
                <c:pt idx="5377">
                  <c:v>26.88499999999894</c:v>
                </c:pt>
                <c:pt idx="5378">
                  <c:v>26.88999999999893</c:v>
                </c:pt>
                <c:pt idx="5379">
                  <c:v>26.89499999999893</c:v>
                </c:pt>
                <c:pt idx="5380">
                  <c:v>26.89999999999893</c:v>
                </c:pt>
                <c:pt idx="5381">
                  <c:v>26.90499999999893</c:v>
                </c:pt>
                <c:pt idx="5382">
                  <c:v>26.90999999999893</c:v>
                </c:pt>
                <c:pt idx="5383">
                  <c:v>26.91499999999893</c:v>
                </c:pt>
                <c:pt idx="5384">
                  <c:v>26.91999999999893</c:v>
                </c:pt>
                <c:pt idx="5385">
                  <c:v>26.92499999999893</c:v>
                </c:pt>
                <c:pt idx="5386">
                  <c:v>26.92999999999893</c:v>
                </c:pt>
                <c:pt idx="5387">
                  <c:v>26.93499999999893</c:v>
                </c:pt>
                <c:pt idx="5388">
                  <c:v>26.93999999999892</c:v>
                </c:pt>
                <c:pt idx="5389">
                  <c:v>26.94499999999892</c:v>
                </c:pt>
                <c:pt idx="5390">
                  <c:v>26.94999999999892</c:v>
                </c:pt>
                <c:pt idx="5391">
                  <c:v>26.95499999999893</c:v>
                </c:pt>
                <c:pt idx="5392">
                  <c:v>26.95999999999892</c:v>
                </c:pt>
                <c:pt idx="5393">
                  <c:v>26.96499999999892</c:v>
                </c:pt>
                <c:pt idx="5394">
                  <c:v>26.96999999999892</c:v>
                </c:pt>
                <c:pt idx="5395">
                  <c:v>26.97499999999892</c:v>
                </c:pt>
                <c:pt idx="5396">
                  <c:v>26.97999999999892</c:v>
                </c:pt>
                <c:pt idx="5397">
                  <c:v>26.98499999999892</c:v>
                </c:pt>
                <c:pt idx="5398">
                  <c:v>26.98999999999891</c:v>
                </c:pt>
                <c:pt idx="5399">
                  <c:v>26.99499999999891</c:v>
                </c:pt>
                <c:pt idx="5400">
                  <c:v>26.99999999999891</c:v>
                </c:pt>
                <c:pt idx="5401">
                  <c:v>27.00499999999892</c:v>
                </c:pt>
                <c:pt idx="5402">
                  <c:v>27.00999999999891</c:v>
                </c:pt>
                <c:pt idx="5403">
                  <c:v>27.01499999999891</c:v>
                </c:pt>
                <c:pt idx="5404">
                  <c:v>27.01999999999891</c:v>
                </c:pt>
                <c:pt idx="5405">
                  <c:v>27.02499999999891</c:v>
                </c:pt>
                <c:pt idx="5406">
                  <c:v>27.02999999999891</c:v>
                </c:pt>
                <c:pt idx="5407">
                  <c:v>27.03499999999891</c:v>
                </c:pt>
                <c:pt idx="5408">
                  <c:v>27.0399999999989</c:v>
                </c:pt>
                <c:pt idx="5409">
                  <c:v>27.0449999999989</c:v>
                </c:pt>
                <c:pt idx="5410">
                  <c:v>27.0499999999989</c:v>
                </c:pt>
                <c:pt idx="5411">
                  <c:v>27.05499999999891</c:v>
                </c:pt>
                <c:pt idx="5412">
                  <c:v>27.0599999999989</c:v>
                </c:pt>
                <c:pt idx="5413">
                  <c:v>27.0649999999989</c:v>
                </c:pt>
                <c:pt idx="5414">
                  <c:v>27.0699999999989</c:v>
                </c:pt>
                <c:pt idx="5415">
                  <c:v>27.0749999999989</c:v>
                </c:pt>
                <c:pt idx="5416">
                  <c:v>27.0799999999989</c:v>
                </c:pt>
                <c:pt idx="5417">
                  <c:v>27.0849999999989</c:v>
                </c:pt>
                <c:pt idx="5418">
                  <c:v>27.08999999999889</c:v>
                </c:pt>
                <c:pt idx="5419">
                  <c:v>27.0949999999989</c:v>
                </c:pt>
                <c:pt idx="5420">
                  <c:v>27.09999999999889</c:v>
                </c:pt>
                <c:pt idx="5421">
                  <c:v>27.1049999999989</c:v>
                </c:pt>
                <c:pt idx="5422">
                  <c:v>27.1099999999989</c:v>
                </c:pt>
                <c:pt idx="5423">
                  <c:v>27.1149999999989</c:v>
                </c:pt>
                <c:pt idx="5424">
                  <c:v>27.1199999999989</c:v>
                </c:pt>
                <c:pt idx="5425">
                  <c:v>27.1249999999989</c:v>
                </c:pt>
                <c:pt idx="5426">
                  <c:v>27.1299999999989</c:v>
                </c:pt>
                <c:pt idx="5427">
                  <c:v>27.1349999999989</c:v>
                </c:pt>
                <c:pt idx="5428">
                  <c:v>27.1399999999989</c:v>
                </c:pt>
                <c:pt idx="5429">
                  <c:v>27.1449999999989</c:v>
                </c:pt>
                <c:pt idx="5430">
                  <c:v>27.1499999999989</c:v>
                </c:pt>
                <c:pt idx="5431">
                  <c:v>27.1549999999989</c:v>
                </c:pt>
                <c:pt idx="5432">
                  <c:v>27.15999999999888</c:v>
                </c:pt>
                <c:pt idx="5433">
                  <c:v>27.16499999999888</c:v>
                </c:pt>
                <c:pt idx="5434">
                  <c:v>27.16999999999888</c:v>
                </c:pt>
                <c:pt idx="5435">
                  <c:v>27.17499999999888</c:v>
                </c:pt>
                <c:pt idx="5436">
                  <c:v>27.17999999999888</c:v>
                </c:pt>
                <c:pt idx="5437">
                  <c:v>27.18499999999888</c:v>
                </c:pt>
                <c:pt idx="5438">
                  <c:v>27.18999999999888</c:v>
                </c:pt>
                <c:pt idx="5439">
                  <c:v>27.19499999999888</c:v>
                </c:pt>
                <c:pt idx="5440">
                  <c:v>27.19999999999888</c:v>
                </c:pt>
                <c:pt idx="5441">
                  <c:v>27.20499999999888</c:v>
                </c:pt>
                <c:pt idx="5442">
                  <c:v>27.20999999999887</c:v>
                </c:pt>
                <c:pt idx="5443">
                  <c:v>27.21499999999887</c:v>
                </c:pt>
                <c:pt idx="5444">
                  <c:v>27.21999999999887</c:v>
                </c:pt>
                <c:pt idx="5445">
                  <c:v>27.22499999999887</c:v>
                </c:pt>
                <c:pt idx="5446">
                  <c:v>27.22999999999887</c:v>
                </c:pt>
                <c:pt idx="5447">
                  <c:v>27.23499999999887</c:v>
                </c:pt>
                <c:pt idx="5448">
                  <c:v>27.23999999999887</c:v>
                </c:pt>
                <c:pt idx="5449">
                  <c:v>27.24499999999886</c:v>
                </c:pt>
                <c:pt idx="5450">
                  <c:v>27.24999999999886</c:v>
                </c:pt>
                <c:pt idx="5451">
                  <c:v>27.25499999999887</c:v>
                </c:pt>
                <c:pt idx="5452">
                  <c:v>27.25999999999886</c:v>
                </c:pt>
                <c:pt idx="5453">
                  <c:v>27.26499999999886</c:v>
                </c:pt>
                <c:pt idx="5454">
                  <c:v>27.26999999999886</c:v>
                </c:pt>
                <c:pt idx="5455">
                  <c:v>27.27499999999886</c:v>
                </c:pt>
                <c:pt idx="5456">
                  <c:v>27.27999999999886</c:v>
                </c:pt>
                <c:pt idx="5457">
                  <c:v>27.28499999999886</c:v>
                </c:pt>
                <c:pt idx="5458">
                  <c:v>27.28999999999885</c:v>
                </c:pt>
                <c:pt idx="5459">
                  <c:v>27.29499999999885</c:v>
                </c:pt>
                <c:pt idx="5460">
                  <c:v>27.29999999999885</c:v>
                </c:pt>
                <c:pt idx="5461">
                  <c:v>27.30499999999886</c:v>
                </c:pt>
                <c:pt idx="5462">
                  <c:v>27.30999999999885</c:v>
                </c:pt>
                <c:pt idx="5463">
                  <c:v>27.31499999999885</c:v>
                </c:pt>
                <c:pt idx="5464">
                  <c:v>27.31999999999885</c:v>
                </c:pt>
                <c:pt idx="5465">
                  <c:v>27.32499999999885</c:v>
                </c:pt>
                <c:pt idx="5466">
                  <c:v>27.32999999999885</c:v>
                </c:pt>
                <c:pt idx="5467">
                  <c:v>27.33499999999885</c:v>
                </c:pt>
                <c:pt idx="5468">
                  <c:v>27.33999999999885</c:v>
                </c:pt>
                <c:pt idx="5469">
                  <c:v>27.34499999999884</c:v>
                </c:pt>
                <c:pt idx="5470">
                  <c:v>27.34999999999884</c:v>
                </c:pt>
                <c:pt idx="5471">
                  <c:v>27.35499999999885</c:v>
                </c:pt>
                <c:pt idx="5472">
                  <c:v>27.35999999999884</c:v>
                </c:pt>
                <c:pt idx="5473">
                  <c:v>27.36499999999884</c:v>
                </c:pt>
                <c:pt idx="5474">
                  <c:v>27.36999999999884</c:v>
                </c:pt>
                <c:pt idx="5475">
                  <c:v>27.37499999999884</c:v>
                </c:pt>
                <c:pt idx="5476">
                  <c:v>27.37999999999884</c:v>
                </c:pt>
                <c:pt idx="5477">
                  <c:v>27.38499999999884</c:v>
                </c:pt>
                <c:pt idx="5478">
                  <c:v>27.38999999999883</c:v>
                </c:pt>
                <c:pt idx="5479">
                  <c:v>27.39499999999883</c:v>
                </c:pt>
                <c:pt idx="5480">
                  <c:v>27.39999999999883</c:v>
                </c:pt>
                <c:pt idx="5481">
                  <c:v>27.40499999999883</c:v>
                </c:pt>
                <c:pt idx="5482">
                  <c:v>27.40999999999883</c:v>
                </c:pt>
                <c:pt idx="5483">
                  <c:v>27.41499999999883</c:v>
                </c:pt>
                <c:pt idx="5484">
                  <c:v>27.41999999999883</c:v>
                </c:pt>
                <c:pt idx="5485">
                  <c:v>27.42499999999883</c:v>
                </c:pt>
                <c:pt idx="5486">
                  <c:v>27.42999999999883</c:v>
                </c:pt>
                <c:pt idx="5487">
                  <c:v>27.43499999999883</c:v>
                </c:pt>
                <c:pt idx="5488">
                  <c:v>27.43999999999883</c:v>
                </c:pt>
                <c:pt idx="5489">
                  <c:v>27.44499999999882</c:v>
                </c:pt>
                <c:pt idx="5490">
                  <c:v>27.44999999999882</c:v>
                </c:pt>
                <c:pt idx="5491">
                  <c:v>27.45499999999883</c:v>
                </c:pt>
                <c:pt idx="5492">
                  <c:v>27.45999999999882</c:v>
                </c:pt>
                <c:pt idx="5493">
                  <c:v>27.46499999999882</c:v>
                </c:pt>
                <c:pt idx="5494">
                  <c:v>27.46999999999882</c:v>
                </c:pt>
                <c:pt idx="5495">
                  <c:v>27.47499999999882</c:v>
                </c:pt>
                <c:pt idx="5496">
                  <c:v>27.47999999999882</c:v>
                </c:pt>
                <c:pt idx="5497">
                  <c:v>27.48499999999882</c:v>
                </c:pt>
                <c:pt idx="5498">
                  <c:v>27.48999999999881</c:v>
                </c:pt>
                <c:pt idx="5499">
                  <c:v>27.49499999999881</c:v>
                </c:pt>
                <c:pt idx="5500">
                  <c:v>27.49999999999881</c:v>
                </c:pt>
                <c:pt idx="5501">
                  <c:v>27.50499999999882</c:v>
                </c:pt>
                <c:pt idx="5502">
                  <c:v>27.50999999999881</c:v>
                </c:pt>
                <c:pt idx="5503">
                  <c:v>27.51499999999881</c:v>
                </c:pt>
                <c:pt idx="5504">
                  <c:v>27.51999999999881</c:v>
                </c:pt>
                <c:pt idx="5505">
                  <c:v>27.52499999999881</c:v>
                </c:pt>
                <c:pt idx="5506">
                  <c:v>27.52999999999881</c:v>
                </c:pt>
                <c:pt idx="5507">
                  <c:v>27.53499999999881</c:v>
                </c:pt>
                <c:pt idx="5508">
                  <c:v>27.53999999999881</c:v>
                </c:pt>
                <c:pt idx="5509">
                  <c:v>27.5449999999988</c:v>
                </c:pt>
                <c:pt idx="5510">
                  <c:v>27.5499999999988</c:v>
                </c:pt>
                <c:pt idx="5511">
                  <c:v>27.55499999999881</c:v>
                </c:pt>
                <c:pt idx="5512">
                  <c:v>27.5599999999988</c:v>
                </c:pt>
                <c:pt idx="5513">
                  <c:v>27.5649999999988</c:v>
                </c:pt>
                <c:pt idx="5514">
                  <c:v>27.5699999999988</c:v>
                </c:pt>
                <c:pt idx="5515">
                  <c:v>27.5749999999988</c:v>
                </c:pt>
                <c:pt idx="5516">
                  <c:v>27.5799999999988</c:v>
                </c:pt>
                <c:pt idx="5517">
                  <c:v>27.5849999999988</c:v>
                </c:pt>
                <c:pt idx="5518">
                  <c:v>27.58999999999879</c:v>
                </c:pt>
                <c:pt idx="5519">
                  <c:v>27.5949999999988</c:v>
                </c:pt>
                <c:pt idx="5520">
                  <c:v>27.59999999999879</c:v>
                </c:pt>
                <c:pt idx="5521">
                  <c:v>27.6049999999988</c:v>
                </c:pt>
                <c:pt idx="5522">
                  <c:v>27.6099999999988</c:v>
                </c:pt>
                <c:pt idx="5523">
                  <c:v>27.6149999999988</c:v>
                </c:pt>
                <c:pt idx="5524">
                  <c:v>27.6199999999988</c:v>
                </c:pt>
                <c:pt idx="5525">
                  <c:v>27.6249999999988</c:v>
                </c:pt>
                <c:pt idx="5526">
                  <c:v>27.6299999999988</c:v>
                </c:pt>
                <c:pt idx="5527">
                  <c:v>27.6349999999988</c:v>
                </c:pt>
                <c:pt idx="5528">
                  <c:v>27.6399999999988</c:v>
                </c:pt>
                <c:pt idx="5529">
                  <c:v>27.6449999999988</c:v>
                </c:pt>
                <c:pt idx="5530">
                  <c:v>27.6499999999988</c:v>
                </c:pt>
                <c:pt idx="5531">
                  <c:v>27.6549999999988</c:v>
                </c:pt>
                <c:pt idx="5532">
                  <c:v>27.6599999999988</c:v>
                </c:pt>
                <c:pt idx="5533">
                  <c:v>27.66499999999878</c:v>
                </c:pt>
                <c:pt idx="5534">
                  <c:v>27.66999999999878</c:v>
                </c:pt>
                <c:pt idx="5535">
                  <c:v>27.67499999999878</c:v>
                </c:pt>
                <c:pt idx="5536">
                  <c:v>27.67999999999878</c:v>
                </c:pt>
                <c:pt idx="5537">
                  <c:v>27.68499999999878</c:v>
                </c:pt>
                <c:pt idx="5538">
                  <c:v>27.68999999999878</c:v>
                </c:pt>
                <c:pt idx="5539">
                  <c:v>27.69499999999878</c:v>
                </c:pt>
                <c:pt idx="5540">
                  <c:v>27.69999999999878</c:v>
                </c:pt>
                <c:pt idx="5541">
                  <c:v>27.70499999999878</c:v>
                </c:pt>
                <c:pt idx="5542">
                  <c:v>27.70999999999878</c:v>
                </c:pt>
                <c:pt idx="5543">
                  <c:v>27.71499999999877</c:v>
                </c:pt>
                <c:pt idx="5544">
                  <c:v>27.71999999999877</c:v>
                </c:pt>
                <c:pt idx="5545">
                  <c:v>27.72499999999877</c:v>
                </c:pt>
                <c:pt idx="5546">
                  <c:v>27.72999999999877</c:v>
                </c:pt>
                <c:pt idx="5547">
                  <c:v>27.73499999999877</c:v>
                </c:pt>
                <c:pt idx="5548">
                  <c:v>27.73999999999877</c:v>
                </c:pt>
                <c:pt idx="5549">
                  <c:v>27.74499999999876</c:v>
                </c:pt>
                <c:pt idx="5550">
                  <c:v>27.74999999999876</c:v>
                </c:pt>
                <c:pt idx="5551">
                  <c:v>27.75499999999877</c:v>
                </c:pt>
                <c:pt idx="5552">
                  <c:v>27.75999999999877</c:v>
                </c:pt>
                <c:pt idx="5553">
                  <c:v>27.76499999999876</c:v>
                </c:pt>
                <c:pt idx="5554">
                  <c:v>27.76999999999876</c:v>
                </c:pt>
                <c:pt idx="5555">
                  <c:v>27.77499999999876</c:v>
                </c:pt>
                <c:pt idx="5556">
                  <c:v>27.77999999999876</c:v>
                </c:pt>
                <c:pt idx="5557">
                  <c:v>27.78499999999876</c:v>
                </c:pt>
                <c:pt idx="5558">
                  <c:v>27.78999999999876</c:v>
                </c:pt>
                <c:pt idx="5559">
                  <c:v>27.79499999999875</c:v>
                </c:pt>
                <c:pt idx="5560">
                  <c:v>27.79999999999875</c:v>
                </c:pt>
                <c:pt idx="5561">
                  <c:v>27.80499999999876</c:v>
                </c:pt>
                <c:pt idx="5562">
                  <c:v>27.80999999999876</c:v>
                </c:pt>
                <c:pt idx="5563">
                  <c:v>27.81499999999875</c:v>
                </c:pt>
                <c:pt idx="5564">
                  <c:v>27.81999999999875</c:v>
                </c:pt>
                <c:pt idx="5565">
                  <c:v>27.82499999999875</c:v>
                </c:pt>
                <c:pt idx="5566">
                  <c:v>27.82999999999875</c:v>
                </c:pt>
                <c:pt idx="5567">
                  <c:v>27.83499999999875</c:v>
                </c:pt>
                <c:pt idx="5568">
                  <c:v>27.83999999999875</c:v>
                </c:pt>
                <c:pt idx="5569">
                  <c:v>27.84499999999874</c:v>
                </c:pt>
                <c:pt idx="5570">
                  <c:v>27.84999999999874</c:v>
                </c:pt>
                <c:pt idx="5571">
                  <c:v>27.85499999999875</c:v>
                </c:pt>
                <c:pt idx="5572">
                  <c:v>27.85999999999875</c:v>
                </c:pt>
                <c:pt idx="5573">
                  <c:v>27.86499999999874</c:v>
                </c:pt>
                <c:pt idx="5574">
                  <c:v>27.86999999999874</c:v>
                </c:pt>
                <c:pt idx="5575">
                  <c:v>27.87499999999874</c:v>
                </c:pt>
                <c:pt idx="5576">
                  <c:v>27.87999999999874</c:v>
                </c:pt>
                <c:pt idx="5577">
                  <c:v>27.88499999999874</c:v>
                </c:pt>
                <c:pt idx="5578">
                  <c:v>27.88999999999874</c:v>
                </c:pt>
                <c:pt idx="5579">
                  <c:v>27.89499999999873</c:v>
                </c:pt>
                <c:pt idx="5580">
                  <c:v>27.89999999999873</c:v>
                </c:pt>
                <c:pt idx="5581">
                  <c:v>27.90499999999873</c:v>
                </c:pt>
                <c:pt idx="5582">
                  <c:v>27.90999999999873</c:v>
                </c:pt>
                <c:pt idx="5583">
                  <c:v>27.91499999999873</c:v>
                </c:pt>
                <c:pt idx="5584">
                  <c:v>27.91999999999873</c:v>
                </c:pt>
                <c:pt idx="5585">
                  <c:v>27.92499999999873</c:v>
                </c:pt>
                <c:pt idx="5586">
                  <c:v>27.92999999999873</c:v>
                </c:pt>
                <c:pt idx="5587">
                  <c:v>27.93499999999873</c:v>
                </c:pt>
                <c:pt idx="5588">
                  <c:v>27.93999999999873</c:v>
                </c:pt>
                <c:pt idx="5589">
                  <c:v>27.94499999999872</c:v>
                </c:pt>
                <c:pt idx="5590">
                  <c:v>27.94999999999872</c:v>
                </c:pt>
                <c:pt idx="5591">
                  <c:v>27.95499999999873</c:v>
                </c:pt>
                <c:pt idx="5592">
                  <c:v>27.95999999999873</c:v>
                </c:pt>
                <c:pt idx="5593">
                  <c:v>27.96499999999872</c:v>
                </c:pt>
                <c:pt idx="5594">
                  <c:v>27.96999999999872</c:v>
                </c:pt>
                <c:pt idx="5595">
                  <c:v>27.97499999999872</c:v>
                </c:pt>
                <c:pt idx="5596">
                  <c:v>27.97999999999872</c:v>
                </c:pt>
                <c:pt idx="5597">
                  <c:v>27.98499999999872</c:v>
                </c:pt>
                <c:pt idx="5598">
                  <c:v>27.98999999999872</c:v>
                </c:pt>
                <c:pt idx="5599">
                  <c:v>27.99499999999871</c:v>
                </c:pt>
                <c:pt idx="5600">
                  <c:v>27.99999999999871</c:v>
                </c:pt>
                <c:pt idx="5601">
                  <c:v>28.00499999999872</c:v>
                </c:pt>
                <c:pt idx="5602">
                  <c:v>28.00999999999872</c:v>
                </c:pt>
                <c:pt idx="5603">
                  <c:v>28.01499999999871</c:v>
                </c:pt>
                <c:pt idx="5604">
                  <c:v>28.01999999999871</c:v>
                </c:pt>
                <c:pt idx="5605">
                  <c:v>28.02499999999871</c:v>
                </c:pt>
                <c:pt idx="5606">
                  <c:v>28.02999999999871</c:v>
                </c:pt>
                <c:pt idx="5607">
                  <c:v>28.03499999999871</c:v>
                </c:pt>
                <c:pt idx="5608">
                  <c:v>28.03999999999871</c:v>
                </c:pt>
                <c:pt idx="5609">
                  <c:v>28.0449999999987</c:v>
                </c:pt>
                <c:pt idx="5610">
                  <c:v>28.0499999999987</c:v>
                </c:pt>
                <c:pt idx="5611">
                  <c:v>28.05499999999871</c:v>
                </c:pt>
                <c:pt idx="5612">
                  <c:v>28.05999999999871</c:v>
                </c:pt>
                <c:pt idx="5613">
                  <c:v>28.0649999999987</c:v>
                </c:pt>
                <c:pt idx="5614">
                  <c:v>28.0699999999987</c:v>
                </c:pt>
                <c:pt idx="5615">
                  <c:v>28.0749999999987</c:v>
                </c:pt>
                <c:pt idx="5616">
                  <c:v>28.0799999999987</c:v>
                </c:pt>
                <c:pt idx="5617">
                  <c:v>28.0849999999987</c:v>
                </c:pt>
                <c:pt idx="5618">
                  <c:v>28.0899999999987</c:v>
                </c:pt>
                <c:pt idx="5619">
                  <c:v>28.0949999999987</c:v>
                </c:pt>
                <c:pt idx="5620">
                  <c:v>28.0999999999987</c:v>
                </c:pt>
                <c:pt idx="5621">
                  <c:v>28.1049999999987</c:v>
                </c:pt>
                <c:pt idx="5622">
                  <c:v>28.1099999999987</c:v>
                </c:pt>
                <c:pt idx="5623">
                  <c:v>28.1149999999987</c:v>
                </c:pt>
                <c:pt idx="5624">
                  <c:v>28.1199999999987</c:v>
                </c:pt>
                <c:pt idx="5625">
                  <c:v>28.1249999999987</c:v>
                </c:pt>
                <c:pt idx="5626">
                  <c:v>28.1299999999987</c:v>
                </c:pt>
                <c:pt idx="5627">
                  <c:v>28.1349999999987</c:v>
                </c:pt>
                <c:pt idx="5628">
                  <c:v>28.1399999999987</c:v>
                </c:pt>
                <c:pt idx="5629">
                  <c:v>28.1449999999987</c:v>
                </c:pt>
                <c:pt idx="5630">
                  <c:v>28.1499999999987</c:v>
                </c:pt>
                <c:pt idx="5631">
                  <c:v>28.1549999999987</c:v>
                </c:pt>
                <c:pt idx="5632">
                  <c:v>28.1599999999987</c:v>
                </c:pt>
                <c:pt idx="5633">
                  <c:v>28.16499999999868</c:v>
                </c:pt>
                <c:pt idx="5634">
                  <c:v>28.16999999999868</c:v>
                </c:pt>
                <c:pt idx="5635">
                  <c:v>28.17499999999868</c:v>
                </c:pt>
                <c:pt idx="5636">
                  <c:v>28.17999999999868</c:v>
                </c:pt>
                <c:pt idx="5637">
                  <c:v>28.18499999999868</c:v>
                </c:pt>
                <c:pt idx="5638">
                  <c:v>28.18999999999868</c:v>
                </c:pt>
                <c:pt idx="5639">
                  <c:v>28.19499999999868</c:v>
                </c:pt>
                <c:pt idx="5640">
                  <c:v>28.19999999999868</c:v>
                </c:pt>
                <c:pt idx="5641">
                  <c:v>28.20499999999868</c:v>
                </c:pt>
                <c:pt idx="5642">
                  <c:v>28.20999999999868</c:v>
                </c:pt>
                <c:pt idx="5643">
                  <c:v>28.21499999999867</c:v>
                </c:pt>
                <c:pt idx="5644">
                  <c:v>28.21999999999867</c:v>
                </c:pt>
                <c:pt idx="5645">
                  <c:v>28.22499999999867</c:v>
                </c:pt>
                <c:pt idx="5646">
                  <c:v>28.22999999999867</c:v>
                </c:pt>
                <c:pt idx="5647">
                  <c:v>28.23499999999867</c:v>
                </c:pt>
                <c:pt idx="5648">
                  <c:v>28.23999999999867</c:v>
                </c:pt>
                <c:pt idx="5649">
                  <c:v>28.24499999999867</c:v>
                </c:pt>
                <c:pt idx="5650">
                  <c:v>28.24999999999866</c:v>
                </c:pt>
                <c:pt idx="5651">
                  <c:v>28.25499999999867</c:v>
                </c:pt>
                <c:pt idx="5652">
                  <c:v>28.25999999999867</c:v>
                </c:pt>
                <c:pt idx="5653">
                  <c:v>28.26499999999866</c:v>
                </c:pt>
                <c:pt idx="5654">
                  <c:v>28.26999999999866</c:v>
                </c:pt>
                <c:pt idx="5655">
                  <c:v>28.27499999999866</c:v>
                </c:pt>
                <c:pt idx="5656">
                  <c:v>28.27999999999866</c:v>
                </c:pt>
                <c:pt idx="5657">
                  <c:v>28.28499999999866</c:v>
                </c:pt>
                <c:pt idx="5658">
                  <c:v>28.28999999999866</c:v>
                </c:pt>
                <c:pt idx="5659">
                  <c:v>28.29499999999866</c:v>
                </c:pt>
                <c:pt idx="5660">
                  <c:v>28.29999999999865</c:v>
                </c:pt>
                <c:pt idx="5661">
                  <c:v>28.30499999999866</c:v>
                </c:pt>
                <c:pt idx="5662">
                  <c:v>28.30999999999866</c:v>
                </c:pt>
                <c:pt idx="5663">
                  <c:v>28.31499999999865</c:v>
                </c:pt>
                <c:pt idx="5664">
                  <c:v>28.31999999999865</c:v>
                </c:pt>
                <c:pt idx="5665">
                  <c:v>28.32499999999865</c:v>
                </c:pt>
                <c:pt idx="5666">
                  <c:v>28.32999999999865</c:v>
                </c:pt>
                <c:pt idx="5667">
                  <c:v>28.33499999999865</c:v>
                </c:pt>
                <c:pt idx="5668">
                  <c:v>28.33999999999865</c:v>
                </c:pt>
                <c:pt idx="5669">
                  <c:v>28.34499999999865</c:v>
                </c:pt>
                <c:pt idx="5670">
                  <c:v>28.34999999999864</c:v>
                </c:pt>
                <c:pt idx="5671">
                  <c:v>28.35499999999865</c:v>
                </c:pt>
                <c:pt idx="5672">
                  <c:v>28.35999999999865</c:v>
                </c:pt>
                <c:pt idx="5673">
                  <c:v>28.36499999999864</c:v>
                </c:pt>
                <c:pt idx="5674">
                  <c:v>28.36999999999864</c:v>
                </c:pt>
                <c:pt idx="5675">
                  <c:v>28.37499999999864</c:v>
                </c:pt>
                <c:pt idx="5676">
                  <c:v>28.37999999999864</c:v>
                </c:pt>
                <c:pt idx="5677">
                  <c:v>28.38499999999864</c:v>
                </c:pt>
                <c:pt idx="5678">
                  <c:v>28.38999999999864</c:v>
                </c:pt>
                <c:pt idx="5679">
                  <c:v>28.39499999999864</c:v>
                </c:pt>
                <c:pt idx="5680">
                  <c:v>28.39999999999863</c:v>
                </c:pt>
                <c:pt idx="5681">
                  <c:v>28.40499999999863</c:v>
                </c:pt>
                <c:pt idx="5682">
                  <c:v>28.40999999999863</c:v>
                </c:pt>
                <c:pt idx="5683">
                  <c:v>28.41499999999863</c:v>
                </c:pt>
                <c:pt idx="5684">
                  <c:v>28.41999999999863</c:v>
                </c:pt>
                <c:pt idx="5685">
                  <c:v>28.42499999999863</c:v>
                </c:pt>
                <c:pt idx="5686">
                  <c:v>28.42999999999863</c:v>
                </c:pt>
                <c:pt idx="5687">
                  <c:v>28.43499999999863</c:v>
                </c:pt>
                <c:pt idx="5688">
                  <c:v>28.43999999999863</c:v>
                </c:pt>
                <c:pt idx="5689">
                  <c:v>28.44499999999863</c:v>
                </c:pt>
                <c:pt idx="5690">
                  <c:v>28.44999999999862</c:v>
                </c:pt>
                <c:pt idx="5691">
                  <c:v>28.45499999999863</c:v>
                </c:pt>
                <c:pt idx="5692">
                  <c:v>28.45999999999863</c:v>
                </c:pt>
                <c:pt idx="5693">
                  <c:v>28.46499999999862</c:v>
                </c:pt>
                <c:pt idx="5694">
                  <c:v>28.46999999999862</c:v>
                </c:pt>
                <c:pt idx="5695">
                  <c:v>28.47499999999862</c:v>
                </c:pt>
                <c:pt idx="5696">
                  <c:v>28.47999999999862</c:v>
                </c:pt>
                <c:pt idx="5697">
                  <c:v>28.48499999999862</c:v>
                </c:pt>
                <c:pt idx="5698">
                  <c:v>28.48999999999862</c:v>
                </c:pt>
                <c:pt idx="5699">
                  <c:v>28.49499999999862</c:v>
                </c:pt>
                <c:pt idx="5700">
                  <c:v>28.49999999999861</c:v>
                </c:pt>
                <c:pt idx="5701">
                  <c:v>28.50499999999862</c:v>
                </c:pt>
                <c:pt idx="5702">
                  <c:v>28.50999999999862</c:v>
                </c:pt>
                <c:pt idx="5703">
                  <c:v>28.51499999999861</c:v>
                </c:pt>
                <c:pt idx="5704">
                  <c:v>28.51999999999861</c:v>
                </c:pt>
                <c:pt idx="5705">
                  <c:v>28.52499999999861</c:v>
                </c:pt>
                <c:pt idx="5706">
                  <c:v>28.52999999999861</c:v>
                </c:pt>
                <c:pt idx="5707">
                  <c:v>28.53499999999861</c:v>
                </c:pt>
                <c:pt idx="5708">
                  <c:v>28.53999999999861</c:v>
                </c:pt>
                <c:pt idx="5709">
                  <c:v>28.54499999999861</c:v>
                </c:pt>
                <c:pt idx="5710">
                  <c:v>28.5499999999986</c:v>
                </c:pt>
                <c:pt idx="5711">
                  <c:v>28.55499999999861</c:v>
                </c:pt>
                <c:pt idx="5712">
                  <c:v>28.55999999999861</c:v>
                </c:pt>
                <c:pt idx="5713">
                  <c:v>28.56499999999861</c:v>
                </c:pt>
                <c:pt idx="5714">
                  <c:v>28.5699999999986</c:v>
                </c:pt>
                <c:pt idx="5715">
                  <c:v>28.5749999999986</c:v>
                </c:pt>
                <c:pt idx="5716">
                  <c:v>28.5799999999986</c:v>
                </c:pt>
                <c:pt idx="5717">
                  <c:v>28.5849999999986</c:v>
                </c:pt>
                <c:pt idx="5718">
                  <c:v>28.5899999999986</c:v>
                </c:pt>
                <c:pt idx="5719">
                  <c:v>28.5949999999986</c:v>
                </c:pt>
                <c:pt idx="5720">
                  <c:v>28.5999999999986</c:v>
                </c:pt>
                <c:pt idx="5721">
                  <c:v>28.6049999999986</c:v>
                </c:pt>
                <c:pt idx="5722">
                  <c:v>28.6099999999986</c:v>
                </c:pt>
                <c:pt idx="5723">
                  <c:v>28.6149999999986</c:v>
                </c:pt>
                <c:pt idx="5724">
                  <c:v>28.6199999999986</c:v>
                </c:pt>
                <c:pt idx="5725">
                  <c:v>28.6249999999986</c:v>
                </c:pt>
                <c:pt idx="5726">
                  <c:v>28.6299999999986</c:v>
                </c:pt>
                <c:pt idx="5727">
                  <c:v>28.6349999999986</c:v>
                </c:pt>
                <c:pt idx="5728">
                  <c:v>28.6399999999986</c:v>
                </c:pt>
                <c:pt idx="5729">
                  <c:v>28.6449999999986</c:v>
                </c:pt>
                <c:pt idx="5730">
                  <c:v>28.6499999999986</c:v>
                </c:pt>
                <c:pt idx="5731">
                  <c:v>28.6549999999986</c:v>
                </c:pt>
                <c:pt idx="5732">
                  <c:v>28.6599999999986</c:v>
                </c:pt>
                <c:pt idx="5733">
                  <c:v>28.6649999999986</c:v>
                </c:pt>
                <c:pt idx="5734">
                  <c:v>28.66999999999858</c:v>
                </c:pt>
                <c:pt idx="5735">
                  <c:v>28.67499999999858</c:v>
                </c:pt>
                <c:pt idx="5736">
                  <c:v>28.67999999999858</c:v>
                </c:pt>
                <c:pt idx="5737">
                  <c:v>28.68499999999858</c:v>
                </c:pt>
                <c:pt idx="5738">
                  <c:v>28.68999999999858</c:v>
                </c:pt>
                <c:pt idx="5739">
                  <c:v>28.69499999999858</c:v>
                </c:pt>
                <c:pt idx="5740">
                  <c:v>28.69999999999858</c:v>
                </c:pt>
                <c:pt idx="5741">
                  <c:v>28.70499999999858</c:v>
                </c:pt>
                <c:pt idx="5742">
                  <c:v>28.70999999999858</c:v>
                </c:pt>
                <c:pt idx="5743">
                  <c:v>28.71499999999858</c:v>
                </c:pt>
                <c:pt idx="5744">
                  <c:v>28.71999999999857</c:v>
                </c:pt>
                <c:pt idx="5745">
                  <c:v>28.72499999999857</c:v>
                </c:pt>
                <c:pt idx="5746">
                  <c:v>28.72999999999857</c:v>
                </c:pt>
                <c:pt idx="5747">
                  <c:v>28.73499999999857</c:v>
                </c:pt>
                <c:pt idx="5748">
                  <c:v>28.73999999999857</c:v>
                </c:pt>
                <c:pt idx="5749">
                  <c:v>28.74499999999857</c:v>
                </c:pt>
                <c:pt idx="5750">
                  <c:v>28.74999999999856</c:v>
                </c:pt>
                <c:pt idx="5751">
                  <c:v>28.75499999999857</c:v>
                </c:pt>
                <c:pt idx="5752">
                  <c:v>28.75999999999857</c:v>
                </c:pt>
                <c:pt idx="5753">
                  <c:v>28.76499999999857</c:v>
                </c:pt>
                <c:pt idx="5754">
                  <c:v>28.76999999999856</c:v>
                </c:pt>
                <c:pt idx="5755">
                  <c:v>28.77499999999856</c:v>
                </c:pt>
                <c:pt idx="5756">
                  <c:v>28.77999999999856</c:v>
                </c:pt>
                <c:pt idx="5757">
                  <c:v>28.78499999999856</c:v>
                </c:pt>
                <c:pt idx="5758">
                  <c:v>28.78999999999856</c:v>
                </c:pt>
                <c:pt idx="5759">
                  <c:v>28.79499999999856</c:v>
                </c:pt>
                <c:pt idx="5760">
                  <c:v>28.79999999999855</c:v>
                </c:pt>
                <c:pt idx="5761">
                  <c:v>28.80499999999856</c:v>
                </c:pt>
                <c:pt idx="5762">
                  <c:v>28.80999999999856</c:v>
                </c:pt>
                <c:pt idx="5763">
                  <c:v>28.81499999999856</c:v>
                </c:pt>
                <c:pt idx="5764">
                  <c:v>28.81999999999855</c:v>
                </c:pt>
                <c:pt idx="5765">
                  <c:v>28.82499999999855</c:v>
                </c:pt>
                <c:pt idx="5766">
                  <c:v>28.82999999999855</c:v>
                </c:pt>
                <c:pt idx="5767">
                  <c:v>28.83499999999855</c:v>
                </c:pt>
                <c:pt idx="5768">
                  <c:v>28.83999999999855</c:v>
                </c:pt>
                <c:pt idx="5769">
                  <c:v>28.84499999999855</c:v>
                </c:pt>
                <c:pt idx="5770">
                  <c:v>28.84999999999854</c:v>
                </c:pt>
                <c:pt idx="5771">
                  <c:v>28.85499999999855</c:v>
                </c:pt>
                <c:pt idx="5772">
                  <c:v>28.85999999999855</c:v>
                </c:pt>
                <c:pt idx="5773">
                  <c:v>28.86499999999855</c:v>
                </c:pt>
                <c:pt idx="5774">
                  <c:v>28.86999999999854</c:v>
                </c:pt>
                <c:pt idx="5775">
                  <c:v>28.87499999999854</c:v>
                </c:pt>
                <c:pt idx="5776">
                  <c:v>28.87999999999854</c:v>
                </c:pt>
                <c:pt idx="5777">
                  <c:v>28.88499999999854</c:v>
                </c:pt>
                <c:pt idx="5778">
                  <c:v>28.88999999999854</c:v>
                </c:pt>
                <c:pt idx="5779">
                  <c:v>28.89499999999854</c:v>
                </c:pt>
                <c:pt idx="5780">
                  <c:v>28.89999999999853</c:v>
                </c:pt>
                <c:pt idx="5781">
                  <c:v>28.90499999999853</c:v>
                </c:pt>
                <c:pt idx="5782">
                  <c:v>28.90999999999853</c:v>
                </c:pt>
                <c:pt idx="5783">
                  <c:v>28.91499999999854</c:v>
                </c:pt>
                <c:pt idx="5784">
                  <c:v>28.91999999999853</c:v>
                </c:pt>
                <c:pt idx="5785">
                  <c:v>28.92499999999853</c:v>
                </c:pt>
                <c:pt idx="5786">
                  <c:v>28.92999999999853</c:v>
                </c:pt>
                <c:pt idx="5787">
                  <c:v>28.93499999999853</c:v>
                </c:pt>
                <c:pt idx="5788">
                  <c:v>28.93999999999853</c:v>
                </c:pt>
                <c:pt idx="5789">
                  <c:v>28.94499999999853</c:v>
                </c:pt>
                <c:pt idx="5790">
                  <c:v>28.94999999999852</c:v>
                </c:pt>
                <c:pt idx="5791">
                  <c:v>28.95499999999853</c:v>
                </c:pt>
                <c:pt idx="5792">
                  <c:v>28.95999999999853</c:v>
                </c:pt>
                <c:pt idx="5793">
                  <c:v>28.96499999999853</c:v>
                </c:pt>
                <c:pt idx="5794">
                  <c:v>28.96999999999852</c:v>
                </c:pt>
                <c:pt idx="5795">
                  <c:v>28.97499999999852</c:v>
                </c:pt>
                <c:pt idx="5796">
                  <c:v>28.97999999999852</c:v>
                </c:pt>
                <c:pt idx="5797">
                  <c:v>28.98499999999852</c:v>
                </c:pt>
                <c:pt idx="5798">
                  <c:v>28.98999999999852</c:v>
                </c:pt>
                <c:pt idx="5799">
                  <c:v>28.99499999999852</c:v>
                </c:pt>
                <c:pt idx="5800">
                  <c:v>28.99999999999851</c:v>
                </c:pt>
                <c:pt idx="5801">
                  <c:v>29.00499999999852</c:v>
                </c:pt>
                <c:pt idx="5802">
                  <c:v>29.00999999999852</c:v>
                </c:pt>
                <c:pt idx="5803">
                  <c:v>29.01499999999852</c:v>
                </c:pt>
                <c:pt idx="5804">
                  <c:v>29.01999999999851</c:v>
                </c:pt>
                <c:pt idx="5805">
                  <c:v>29.02499999999851</c:v>
                </c:pt>
                <c:pt idx="5806">
                  <c:v>29.02999999999851</c:v>
                </c:pt>
                <c:pt idx="5807">
                  <c:v>29.03499999999851</c:v>
                </c:pt>
                <c:pt idx="5808">
                  <c:v>29.03999999999851</c:v>
                </c:pt>
                <c:pt idx="5809">
                  <c:v>29.04499999999851</c:v>
                </c:pt>
                <c:pt idx="5810">
                  <c:v>29.04999999999851</c:v>
                </c:pt>
                <c:pt idx="5811">
                  <c:v>29.05499999999851</c:v>
                </c:pt>
                <c:pt idx="5812">
                  <c:v>29.05999999999851</c:v>
                </c:pt>
                <c:pt idx="5813">
                  <c:v>29.06499999999851</c:v>
                </c:pt>
                <c:pt idx="5814">
                  <c:v>29.0699999999985</c:v>
                </c:pt>
                <c:pt idx="5815">
                  <c:v>29.0749999999985</c:v>
                </c:pt>
                <c:pt idx="5816">
                  <c:v>29.0799999999985</c:v>
                </c:pt>
                <c:pt idx="5817">
                  <c:v>29.0849999999985</c:v>
                </c:pt>
                <c:pt idx="5818">
                  <c:v>29.0899999999985</c:v>
                </c:pt>
                <c:pt idx="5819">
                  <c:v>29.0949999999985</c:v>
                </c:pt>
                <c:pt idx="5820">
                  <c:v>29.0999999999985</c:v>
                </c:pt>
                <c:pt idx="5821">
                  <c:v>29.1049999999985</c:v>
                </c:pt>
                <c:pt idx="5822">
                  <c:v>29.1099999999985</c:v>
                </c:pt>
                <c:pt idx="5823">
                  <c:v>29.1149999999985</c:v>
                </c:pt>
                <c:pt idx="5824">
                  <c:v>29.1199999999985</c:v>
                </c:pt>
                <c:pt idx="5825">
                  <c:v>29.1249999999985</c:v>
                </c:pt>
                <c:pt idx="5826">
                  <c:v>29.1299999999985</c:v>
                </c:pt>
                <c:pt idx="5827">
                  <c:v>29.1349999999985</c:v>
                </c:pt>
                <c:pt idx="5828">
                  <c:v>29.1399999999985</c:v>
                </c:pt>
                <c:pt idx="5829">
                  <c:v>29.1449999999985</c:v>
                </c:pt>
                <c:pt idx="5830">
                  <c:v>29.1499999999985</c:v>
                </c:pt>
                <c:pt idx="5831">
                  <c:v>29.1549999999985</c:v>
                </c:pt>
                <c:pt idx="5832">
                  <c:v>29.1599999999985</c:v>
                </c:pt>
                <c:pt idx="5833">
                  <c:v>29.1649999999985</c:v>
                </c:pt>
                <c:pt idx="5834">
                  <c:v>29.16999999999848</c:v>
                </c:pt>
                <c:pt idx="5835">
                  <c:v>29.17499999999848</c:v>
                </c:pt>
                <c:pt idx="5836">
                  <c:v>29.17999999999848</c:v>
                </c:pt>
                <c:pt idx="5837">
                  <c:v>29.18499999999848</c:v>
                </c:pt>
                <c:pt idx="5838">
                  <c:v>29.18999999999848</c:v>
                </c:pt>
                <c:pt idx="5839">
                  <c:v>29.19499999999848</c:v>
                </c:pt>
                <c:pt idx="5840">
                  <c:v>29.19999999999848</c:v>
                </c:pt>
                <c:pt idx="5841">
                  <c:v>29.20499999999848</c:v>
                </c:pt>
                <c:pt idx="5842">
                  <c:v>29.20999999999848</c:v>
                </c:pt>
                <c:pt idx="5843">
                  <c:v>29.21499999999848</c:v>
                </c:pt>
                <c:pt idx="5844">
                  <c:v>29.21999999999847</c:v>
                </c:pt>
                <c:pt idx="5845">
                  <c:v>29.22499999999847</c:v>
                </c:pt>
                <c:pt idx="5846">
                  <c:v>29.22999999999847</c:v>
                </c:pt>
                <c:pt idx="5847">
                  <c:v>29.23499999999847</c:v>
                </c:pt>
                <c:pt idx="5848">
                  <c:v>29.23999999999847</c:v>
                </c:pt>
                <c:pt idx="5849">
                  <c:v>29.24499999999847</c:v>
                </c:pt>
                <c:pt idx="5850">
                  <c:v>29.24999999999847</c:v>
                </c:pt>
                <c:pt idx="5851">
                  <c:v>29.25499999999847</c:v>
                </c:pt>
                <c:pt idx="5852">
                  <c:v>29.25999999999847</c:v>
                </c:pt>
                <c:pt idx="5853">
                  <c:v>29.26499999999847</c:v>
                </c:pt>
                <c:pt idx="5854">
                  <c:v>29.26999999999846</c:v>
                </c:pt>
                <c:pt idx="5855">
                  <c:v>29.27499999999846</c:v>
                </c:pt>
                <c:pt idx="5856">
                  <c:v>29.27999999999846</c:v>
                </c:pt>
                <c:pt idx="5857">
                  <c:v>29.28499999999846</c:v>
                </c:pt>
                <c:pt idx="5858">
                  <c:v>29.28999999999846</c:v>
                </c:pt>
                <c:pt idx="5859">
                  <c:v>29.29499999999846</c:v>
                </c:pt>
                <c:pt idx="5860">
                  <c:v>29.29999999999846</c:v>
                </c:pt>
                <c:pt idx="5861">
                  <c:v>29.30499999999846</c:v>
                </c:pt>
                <c:pt idx="5862">
                  <c:v>29.30999999999846</c:v>
                </c:pt>
                <c:pt idx="5863">
                  <c:v>29.31499999999846</c:v>
                </c:pt>
                <c:pt idx="5864">
                  <c:v>29.31999999999845</c:v>
                </c:pt>
                <c:pt idx="5865">
                  <c:v>29.32499999999845</c:v>
                </c:pt>
                <c:pt idx="5866">
                  <c:v>29.32999999999845</c:v>
                </c:pt>
                <c:pt idx="5867">
                  <c:v>29.33499999999845</c:v>
                </c:pt>
                <c:pt idx="5868">
                  <c:v>29.33999999999845</c:v>
                </c:pt>
                <c:pt idx="5869">
                  <c:v>29.34499999999845</c:v>
                </c:pt>
                <c:pt idx="5870">
                  <c:v>29.34999999999845</c:v>
                </c:pt>
                <c:pt idx="5871">
                  <c:v>29.35499999999845</c:v>
                </c:pt>
                <c:pt idx="5872">
                  <c:v>29.35999999999845</c:v>
                </c:pt>
                <c:pt idx="5873">
                  <c:v>29.36499999999845</c:v>
                </c:pt>
                <c:pt idx="5874">
                  <c:v>29.36999999999844</c:v>
                </c:pt>
                <c:pt idx="5875">
                  <c:v>29.37499999999844</c:v>
                </c:pt>
                <c:pt idx="5876">
                  <c:v>29.37999999999844</c:v>
                </c:pt>
                <c:pt idx="5877">
                  <c:v>29.38499999999844</c:v>
                </c:pt>
                <c:pt idx="5878">
                  <c:v>29.38999999999844</c:v>
                </c:pt>
                <c:pt idx="5879">
                  <c:v>29.39499999999844</c:v>
                </c:pt>
                <c:pt idx="5880">
                  <c:v>29.39999999999844</c:v>
                </c:pt>
                <c:pt idx="5881">
                  <c:v>29.40499999999843</c:v>
                </c:pt>
                <c:pt idx="5882">
                  <c:v>29.40999999999843</c:v>
                </c:pt>
                <c:pt idx="5883">
                  <c:v>29.41499999999844</c:v>
                </c:pt>
                <c:pt idx="5884">
                  <c:v>29.41999999999843</c:v>
                </c:pt>
                <c:pt idx="5885">
                  <c:v>29.42499999999843</c:v>
                </c:pt>
                <c:pt idx="5886">
                  <c:v>29.42999999999843</c:v>
                </c:pt>
                <c:pt idx="5887">
                  <c:v>29.43499999999843</c:v>
                </c:pt>
                <c:pt idx="5888">
                  <c:v>29.43999999999843</c:v>
                </c:pt>
                <c:pt idx="5889">
                  <c:v>29.44499999999843</c:v>
                </c:pt>
                <c:pt idx="5890">
                  <c:v>29.44999999999843</c:v>
                </c:pt>
                <c:pt idx="5891">
                  <c:v>29.45499999999843</c:v>
                </c:pt>
                <c:pt idx="5892">
                  <c:v>29.45999999999843</c:v>
                </c:pt>
                <c:pt idx="5893">
                  <c:v>29.46499999999843</c:v>
                </c:pt>
                <c:pt idx="5894">
                  <c:v>29.46999999999842</c:v>
                </c:pt>
                <c:pt idx="5895">
                  <c:v>29.47499999999842</c:v>
                </c:pt>
                <c:pt idx="5896">
                  <c:v>29.47999999999842</c:v>
                </c:pt>
                <c:pt idx="5897">
                  <c:v>29.48499999999842</c:v>
                </c:pt>
                <c:pt idx="5898">
                  <c:v>29.48999999999842</c:v>
                </c:pt>
                <c:pt idx="5899">
                  <c:v>29.49499999999842</c:v>
                </c:pt>
                <c:pt idx="5900">
                  <c:v>29.49999999999842</c:v>
                </c:pt>
                <c:pt idx="5901">
                  <c:v>29.50499999999842</c:v>
                </c:pt>
                <c:pt idx="5902">
                  <c:v>29.50999999999842</c:v>
                </c:pt>
                <c:pt idx="5903">
                  <c:v>29.51499999999842</c:v>
                </c:pt>
                <c:pt idx="5904">
                  <c:v>29.51999999999842</c:v>
                </c:pt>
                <c:pt idx="5905">
                  <c:v>29.52499999999841</c:v>
                </c:pt>
                <c:pt idx="5906">
                  <c:v>29.52999999999841</c:v>
                </c:pt>
                <c:pt idx="5907">
                  <c:v>29.53499999999841</c:v>
                </c:pt>
                <c:pt idx="5908">
                  <c:v>29.53999999999841</c:v>
                </c:pt>
                <c:pt idx="5909">
                  <c:v>29.54499999999841</c:v>
                </c:pt>
                <c:pt idx="5910">
                  <c:v>29.54999999999841</c:v>
                </c:pt>
                <c:pt idx="5911">
                  <c:v>29.55499999999841</c:v>
                </c:pt>
                <c:pt idx="5912">
                  <c:v>29.55999999999841</c:v>
                </c:pt>
                <c:pt idx="5913">
                  <c:v>29.56499999999841</c:v>
                </c:pt>
                <c:pt idx="5914">
                  <c:v>29.56999999999841</c:v>
                </c:pt>
                <c:pt idx="5915">
                  <c:v>29.5749999999984</c:v>
                </c:pt>
                <c:pt idx="5916">
                  <c:v>29.5799999999984</c:v>
                </c:pt>
                <c:pt idx="5917">
                  <c:v>29.5849999999984</c:v>
                </c:pt>
                <c:pt idx="5918">
                  <c:v>29.58999999999839</c:v>
                </c:pt>
                <c:pt idx="5919">
                  <c:v>29.5949999999984</c:v>
                </c:pt>
                <c:pt idx="5920">
                  <c:v>29.5999999999984</c:v>
                </c:pt>
                <c:pt idx="5921">
                  <c:v>29.6049999999984</c:v>
                </c:pt>
                <c:pt idx="5922">
                  <c:v>29.60999999999839</c:v>
                </c:pt>
                <c:pt idx="5923">
                  <c:v>29.6149999999984</c:v>
                </c:pt>
                <c:pt idx="5924">
                  <c:v>29.6199999999984</c:v>
                </c:pt>
                <c:pt idx="5925">
                  <c:v>29.6249999999984</c:v>
                </c:pt>
                <c:pt idx="5926">
                  <c:v>29.62999999999839</c:v>
                </c:pt>
                <c:pt idx="5927">
                  <c:v>29.6349999999984</c:v>
                </c:pt>
                <c:pt idx="5928">
                  <c:v>29.6399999999984</c:v>
                </c:pt>
                <c:pt idx="5929">
                  <c:v>29.6449999999984</c:v>
                </c:pt>
                <c:pt idx="5930">
                  <c:v>29.64999999999839</c:v>
                </c:pt>
                <c:pt idx="5931">
                  <c:v>29.6549999999984</c:v>
                </c:pt>
                <c:pt idx="5932">
                  <c:v>29.6599999999984</c:v>
                </c:pt>
                <c:pt idx="5933">
                  <c:v>29.66499999999839</c:v>
                </c:pt>
                <c:pt idx="5934">
                  <c:v>29.66999999999839</c:v>
                </c:pt>
                <c:pt idx="5935">
                  <c:v>29.67499999999838</c:v>
                </c:pt>
                <c:pt idx="5936">
                  <c:v>29.67999999999838</c:v>
                </c:pt>
                <c:pt idx="5937">
                  <c:v>29.68499999999838</c:v>
                </c:pt>
                <c:pt idx="5938">
                  <c:v>29.68999999999838</c:v>
                </c:pt>
                <c:pt idx="5939">
                  <c:v>29.69499999999838</c:v>
                </c:pt>
                <c:pt idx="5940">
                  <c:v>29.69999999999838</c:v>
                </c:pt>
                <c:pt idx="5941">
                  <c:v>29.70499999999837</c:v>
                </c:pt>
                <c:pt idx="5942">
                  <c:v>29.70999999999837</c:v>
                </c:pt>
                <c:pt idx="5943">
                  <c:v>29.71499999999838</c:v>
                </c:pt>
                <c:pt idx="5944">
                  <c:v>29.71999999999838</c:v>
                </c:pt>
                <c:pt idx="5945">
                  <c:v>29.72499999999837</c:v>
                </c:pt>
                <c:pt idx="5946">
                  <c:v>29.72999999999837</c:v>
                </c:pt>
                <c:pt idx="5947">
                  <c:v>29.73499999999837</c:v>
                </c:pt>
                <c:pt idx="5948">
                  <c:v>29.73999999999837</c:v>
                </c:pt>
                <c:pt idx="5949">
                  <c:v>29.74499999999837</c:v>
                </c:pt>
                <c:pt idx="5950">
                  <c:v>29.74999999999837</c:v>
                </c:pt>
                <c:pt idx="5951">
                  <c:v>29.75499999999836</c:v>
                </c:pt>
                <c:pt idx="5952">
                  <c:v>29.75999999999836</c:v>
                </c:pt>
                <c:pt idx="5953">
                  <c:v>29.76499999999836</c:v>
                </c:pt>
                <c:pt idx="5954">
                  <c:v>29.76999999999836</c:v>
                </c:pt>
                <c:pt idx="5955">
                  <c:v>29.77499999999836</c:v>
                </c:pt>
                <c:pt idx="5956">
                  <c:v>29.77999999999836</c:v>
                </c:pt>
                <c:pt idx="5957">
                  <c:v>29.78499999999836</c:v>
                </c:pt>
                <c:pt idx="5958">
                  <c:v>29.78999999999835</c:v>
                </c:pt>
                <c:pt idx="5959">
                  <c:v>29.79499999999836</c:v>
                </c:pt>
                <c:pt idx="5960">
                  <c:v>29.79999999999836</c:v>
                </c:pt>
                <c:pt idx="5961">
                  <c:v>29.80499999999835</c:v>
                </c:pt>
                <c:pt idx="5962">
                  <c:v>29.80999999999835</c:v>
                </c:pt>
                <c:pt idx="5963">
                  <c:v>29.81499999999836</c:v>
                </c:pt>
                <c:pt idx="5964">
                  <c:v>29.81999999999836</c:v>
                </c:pt>
                <c:pt idx="5965">
                  <c:v>29.82499999999835</c:v>
                </c:pt>
                <c:pt idx="5966">
                  <c:v>29.82999999999835</c:v>
                </c:pt>
                <c:pt idx="5967">
                  <c:v>29.83499999999835</c:v>
                </c:pt>
                <c:pt idx="5968">
                  <c:v>29.83999999999835</c:v>
                </c:pt>
                <c:pt idx="5969">
                  <c:v>29.84499999999835</c:v>
                </c:pt>
                <c:pt idx="5970">
                  <c:v>29.84999999999835</c:v>
                </c:pt>
                <c:pt idx="5971">
                  <c:v>29.85499999999834</c:v>
                </c:pt>
                <c:pt idx="5972">
                  <c:v>29.85999999999834</c:v>
                </c:pt>
                <c:pt idx="5973">
                  <c:v>29.86499999999834</c:v>
                </c:pt>
                <c:pt idx="5974">
                  <c:v>29.86999999999834</c:v>
                </c:pt>
                <c:pt idx="5975">
                  <c:v>29.87499999999834</c:v>
                </c:pt>
                <c:pt idx="5976">
                  <c:v>29.87999999999834</c:v>
                </c:pt>
                <c:pt idx="5977">
                  <c:v>29.88499999999834</c:v>
                </c:pt>
                <c:pt idx="5978">
                  <c:v>29.88999999999833</c:v>
                </c:pt>
                <c:pt idx="5979">
                  <c:v>29.89499999999834</c:v>
                </c:pt>
                <c:pt idx="5980">
                  <c:v>29.89999999999834</c:v>
                </c:pt>
                <c:pt idx="5981">
                  <c:v>29.90499999999833</c:v>
                </c:pt>
                <c:pt idx="5982">
                  <c:v>29.90999999999833</c:v>
                </c:pt>
                <c:pt idx="5983">
                  <c:v>29.91499999999833</c:v>
                </c:pt>
                <c:pt idx="5984">
                  <c:v>29.91999999999833</c:v>
                </c:pt>
                <c:pt idx="5985">
                  <c:v>29.92499999999833</c:v>
                </c:pt>
                <c:pt idx="5986">
                  <c:v>29.92999999999833</c:v>
                </c:pt>
                <c:pt idx="5987">
                  <c:v>29.93499999999833</c:v>
                </c:pt>
                <c:pt idx="5988">
                  <c:v>29.93999999999833</c:v>
                </c:pt>
                <c:pt idx="5989">
                  <c:v>29.94499999999833</c:v>
                </c:pt>
                <c:pt idx="5990">
                  <c:v>29.94999999999833</c:v>
                </c:pt>
                <c:pt idx="5991">
                  <c:v>29.95499999999832</c:v>
                </c:pt>
                <c:pt idx="5992">
                  <c:v>29.95999999999832</c:v>
                </c:pt>
                <c:pt idx="5993">
                  <c:v>29.96499999999832</c:v>
                </c:pt>
                <c:pt idx="5994">
                  <c:v>29.96999999999832</c:v>
                </c:pt>
                <c:pt idx="5995">
                  <c:v>29.97499999999832</c:v>
                </c:pt>
                <c:pt idx="5996">
                  <c:v>29.97999999999832</c:v>
                </c:pt>
                <c:pt idx="5997">
                  <c:v>29.98499999999832</c:v>
                </c:pt>
                <c:pt idx="5998">
                  <c:v>29.98999999999831</c:v>
                </c:pt>
                <c:pt idx="5999">
                  <c:v>29.99499999999832</c:v>
                </c:pt>
                <c:pt idx="6000">
                  <c:v>29.99999999999832</c:v>
                </c:pt>
                <c:pt idx="6001">
                  <c:v>30.00499999999832</c:v>
                </c:pt>
                <c:pt idx="6002">
                  <c:v>30.00999999999831</c:v>
                </c:pt>
                <c:pt idx="6003">
                  <c:v>30.01499999999832</c:v>
                </c:pt>
                <c:pt idx="6004">
                  <c:v>30.01999999999832</c:v>
                </c:pt>
                <c:pt idx="6005">
                  <c:v>30.02499999999831</c:v>
                </c:pt>
                <c:pt idx="6006">
                  <c:v>30.02999999999831</c:v>
                </c:pt>
                <c:pt idx="6007">
                  <c:v>30.03499999999831</c:v>
                </c:pt>
                <c:pt idx="6008">
                  <c:v>30.03999999999831</c:v>
                </c:pt>
                <c:pt idx="6009">
                  <c:v>30.04499999999831</c:v>
                </c:pt>
                <c:pt idx="6010">
                  <c:v>30.04999999999831</c:v>
                </c:pt>
                <c:pt idx="6011">
                  <c:v>30.05499999999831</c:v>
                </c:pt>
                <c:pt idx="6012">
                  <c:v>30.0599999999983</c:v>
                </c:pt>
                <c:pt idx="6013">
                  <c:v>30.0649999999983</c:v>
                </c:pt>
                <c:pt idx="6014">
                  <c:v>30.0699999999983</c:v>
                </c:pt>
                <c:pt idx="6015">
                  <c:v>30.0749999999983</c:v>
                </c:pt>
                <c:pt idx="6016">
                  <c:v>30.0799999999983</c:v>
                </c:pt>
                <c:pt idx="6017">
                  <c:v>30.0849999999983</c:v>
                </c:pt>
                <c:pt idx="6018">
                  <c:v>30.08999999999829</c:v>
                </c:pt>
                <c:pt idx="6019">
                  <c:v>30.0949999999983</c:v>
                </c:pt>
                <c:pt idx="6020">
                  <c:v>30.0999999999983</c:v>
                </c:pt>
                <c:pt idx="6021">
                  <c:v>30.1049999999983</c:v>
                </c:pt>
                <c:pt idx="6022">
                  <c:v>30.1099999999983</c:v>
                </c:pt>
                <c:pt idx="6023">
                  <c:v>30.1149999999983</c:v>
                </c:pt>
                <c:pt idx="6024">
                  <c:v>30.1199999999983</c:v>
                </c:pt>
                <c:pt idx="6025">
                  <c:v>30.1249999999983</c:v>
                </c:pt>
                <c:pt idx="6026">
                  <c:v>30.1299999999983</c:v>
                </c:pt>
                <c:pt idx="6027">
                  <c:v>30.1349999999983</c:v>
                </c:pt>
                <c:pt idx="6028">
                  <c:v>30.1399999999983</c:v>
                </c:pt>
                <c:pt idx="6029">
                  <c:v>30.1449999999983</c:v>
                </c:pt>
                <c:pt idx="6030">
                  <c:v>30.14999999999829</c:v>
                </c:pt>
                <c:pt idx="6031">
                  <c:v>30.1549999999983</c:v>
                </c:pt>
                <c:pt idx="6032">
                  <c:v>30.1599999999983</c:v>
                </c:pt>
                <c:pt idx="6033">
                  <c:v>30.1649999999983</c:v>
                </c:pt>
                <c:pt idx="6034">
                  <c:v>30.16999999999829</c:v>
                </c:pt>
                <c:pt idx="6035">
                  <c:v>30.17499999999828</c:v>
                </c:pt>
                <c:pt idx="6036">
                  <c:v>30.17999999999828</c:v>
                </c:pt>
                <c:pt idx="6037">
                  <c:v>30.18499999999828</c:v>
                </c:pt>
                <c:pt idx="6038">
                  <c:v>30.18999999999828</c:v>
                </c:pt>
                <c:pt idx="6039">
                  <c:v>30.19499999999828</c:v>
                </c:pt>
                <c:pt idx="6040">
                  <c:v>30.19999999999828</c:v>
                </c:pt>
                <c:pt idx="6041">
                  <c:v>30.20499999999828</c:v>
                </c:pt>
                <c:pt idx="6042">
                  <c:v>30.20999999999827</c:v>
                </c:pt>
                <c:pt idx="6043">
                  <c:v>30.21499999999828</c:v>
                </c:pt>
                <c:pt idx="6044">
                  <c:v>30.21999999999828</c:v>
                </c:pt>
                <c:pt idx="6045">
                  <c:v>30.22499999999827</c:v>
                </c:pt>
                <c:pt idx="6046">
                  <c:v>30.22999999999827</c:v>
                </c:pt>
                <c:pt idx="6047">
                  <c:v>30.23499999999827</c:v>
                </c:pt>
                <c:pt idx="6048">
                  <c:v>30.23999999999827</c:v>
                </c:pt>
                <c:pt idx="6049">
                  <c:v>30.24499999999827</c:v>
                </c:pt>
                <c:pt idx="6050">
                  <c:v>30.24999999999827</c:v>
                </c:pt>
                <c:pt idx="6051">
                  <c:v>30.25499999999827</c:v>
                </c:pt>
                <c:pt idx="6052">
                  <c:v>30.25999999999826</c:v>
                </c:pt>
                <c:pt idx="6053">
                  <c:v>30.26499999999826</c:v>
                </c:pt>
                <c:pt idx="6054">
                  <c:v>30.26999999999826</c:v>
                </c:pt>
                <c:pt idx="6055">
                  <c:v>30.27499999999826</c:v>
                </c:pt>
                <c:pt idx="6056">
                  <c:v>30.27999999999826</c:v>
                </c:pt>
                <c:pt idx="6057">
                  <c:v>30.28499999999826</c:v>
                </c:pt>
                <c:pt idx="6058">
                  <c:v>30.28999999999825</c:v>
                </c:pt>
                <c:pt idx="6059">
                  <c:v>30.29499999999826</c:v>
                </c:pt>
                <c:pt idx="6060">
                  <c:v>30.29999999999826</c:v>
                </c:pt>
                <c:pt idx="6061">
                  <c:v>30.30499999999826</c:v>
                </c:pt>
                <c:pt idx="6062">
                  <c:v>30.30999999999825</c:v>
                </c:pt>
                <c:pt idx="6063">
                  <c:v>30.31499999999826</c:v>
                </c:pt>
                <c:pt idx="6064">
                  <c:v>30.31999999999826</c:v>
                </c:pt>
                <c:pt idx="6065">
                  <c:v>30.32499999999825</c:v>
                </c:pt>
                <c:pt idx="6066">
                  <c:v>30.32999999999825</c:v>
                </c:pt>
                <c:pt idx="6067">
                  <c:v>30.33499999999825</c:v>
                </c:pt>
                <c:pt idx="6068">
                  <c:v>30.33999999999825</c:v>
                </c:pt>
                <c:pt idx="6069">
                  <c:v>30.34499999999825</c:v>
                </c:pt>
                <c:pt idx="6070">
                  <c:v>30.34999999999825</c:v>
                </c:pt>
                <c:pt idx="6071">
                  <c:v>30.35499999999825</c:v>
                </c:pt>
                <c:pt idx="6072">
                  <c:v>30.35999999999824</c:v>
                </c:pt>
                <c:pt idx="6073">
                  <c:v>30.36499999999824</c:v>
                </c:pt>
                <c:pt idx="6074">
                  <c:v>30.36999999999824</c:v>
                </c:pt>
                <c:pt idx="6075">
                  <c:v>30.37499999999824</c:v>
                </c:pt>
                <c:pt idx="6076">
                  <c:v>30.37999999999824</c:v>
                </c:pt>
                <c:pt idx="6077">
                  <c:v>30.38499999999824</c:v>
                </c:pt>
                <c:pt idx="6078">
                  <c:v>30.38999999999823</c:v>
                </c:pt>
                <c:pt idx="6079">
                  <c:v>30.39499999999824</c:v>
                </c:pt>
                <c:pt idx="6080">
                  <c:v>30.39999999999824</c:v>
                </c:pt>
                <c:pt idx="6081">
                  <c:v>30.40499999999823</c:v>
                </c:pt>
                <c:pt idx="6082">
                  <c:v>30.40999999999823</c:v>
                </c:pt>
                <c:pt idx="6083">
                  <c:v>30.41499999999823</c:v>
                </c:pt>
                <c:pt idx="6084">
                  <c:v>30.41999999999823</c:v>
                </c:pt>
                <c:pt idx="6085">
                  <c:v>30.42499999999823</c:v>
                </c:pt>
                <c:pt idx="6086">
                  <c:v>30.42999999999823</c:v>
                </c:pt>
                <c:pt idx="6087">
                  <c:v>30.43499999999823</c:v>
                </c:pt>
                <c:pt idx="6088">
                  <c:v>30.43999999999823</c:v>
                </c:pt>
                <c:pt idx="6089">
                  <c:v>30.44499999999823</c:v>
                </c:pt>
                <c:pt idx="6090">
                  <c:v>30.44999999999823</c:v>
                </c:pt>
                <c:pt idx="6091">
                  <c:v>30.45499999999823</c:v>
                </c:pt>
                <c:pt idx="6092">
                  <c:v>30.45999999999822</c:v>
                </c:pt>
                <c:pt idx="6093">
                  <c:v>30.46499999999822</c:v>
                </c:pt>
                <c:pt idx="6094">
                  <c:v>30.46999999999822</c:v>
                </c:pt>
                <c:pt idx="6095">
                  <c:v>30.47499999999823</c:v>
                </c:pt>
                <c:pt idx="6096">
                  <c:v>30.47999999999822</c:v>
                </c:pt>
                <c:pt idx="6097">
                  <c:v>30.48499999999822</c:v>
                </c:pt>
                <c:pt idx="6098">
                  <c:v>30.48999999999822</c:v>
                </c:pt>
                <c:pt idx="6099">
                  <c:v>30.49499999999822</c:v>
                </c:pt>
                <c:pt idx="6100">
                  <c:v>30.49999999999822</c:v>
                </c:pt>
                <c:pt idx="6101">
                  <c:v>30.50499999999822</c:v>
                </c:pt>
                <c:pt idx="6102">
                  <c:v>30.50999999999821</c:v>
                </c:pt>
                <c:pt idx="6103">
                  <c:v>30.51499999999822</c:v>
                </c:pt>
                <c:pt idx="6104">
                  <c:v>30.51999999999822</c:v>
                </c:pt>
                <c:pt idx="6105">
                  <c:v>30.52499999999822</c:v>
                </c:pt>
                <c:pt idx="6106">
                  <c:v>30.52999999999821</c:v>
                </c:pt>
                <c:pt idx="6107">
                  <c:v>30.53499999999821</c:v>
                </c:pt>
                <c:pt idx="6108">
                  <c:v>30.53999999999821</c:v>
                </c:pt>
                <c:pt idx="6109">
                  <c:v>30.54499999999821</c:v>
                </c:pt>
                <c:pt idx="6110">
                  <c:v>30.54999999999821</c:v>
                </c:pt>
                <c:pt idx="6111">
                  <c:v>30.55499999999821</c:v>
                </c:pt>
                <c:pt idx="6112">
                  <c:v>30.5599999999982</c:v>
                </c:pt>
                <c:pt idx="6113">
                  <c:v>30.5649999999982</c:v>
                </c:pt>
                <c:pt idx="6114">
                  <c:v>30.5699999999982</c:v>
                </c:pt>
                <c:pt idx="6115">
                  <c:v>30.57499999999821</c:v>
                </c:pt>
                <c:pt idx="6116">
                  <c:v>30.5799999999982</c:v>
                </c:pt>
                <c:pt idx="6117">
                  <c:v>30.5849999999982</c:v>
                </c:pt>
                <c:pt idx="6118">
                  <c:v>30.5899999999982</c:v>
                </c:pt>
                <c:pt idx="6119">
                  <c:v>30.5949999999982</c:v>
                </c:pt>
                <c:pt idx="6120">
                  <c:v>30.5999999999982</c:v>
                </c:pt>
                <c:pt idx="6121">
                  <c:v>30.6049999999982</c:v>
                </c:pt>
                <c:pt idx="6122">
                  <c:v>30.6099999999982</c:v>
                </c:pt>
                <c:pt idx="6123">
                  <c:v>30.6149999999982</c:v>
                </c:pt>
                <c:pt idx="6124">
                  <c:v>30.6199999999982</c:v>
                </c:pt>
                <c:pt idx="6125">
                  <c:v>30.6249999999982</c:v>
                </c:pt>
                <c:pt idx="6126">
                  <c:v>30.6299999999982</c:v>
                </c:pt>
                <c:pt idx="6127">
                  <c:v>30.6349999999982</c:v>
                </c:pt>
                <c:pt idx="6128">
                  <c:v>30.6399999999982</c:v>
                </c:pt>
                <c:pt idx="6129">
                  <c:v>30.6449999999982</c:v>
                </c:pt>
                <c:pt idx="6130">
                  <c:v>30.6499999999982</c:v>
                </c:pt>
                <c:pt idx="6131">
                  <c:v>30.6549999999982</c:v>
                </c:pt>
                <c:pt idx="6132">
                  <c:v>30.6599999999982</c:v>
                </c:pt>
                <c:pt idx="6133">
                  <c:v>30.6649999999982</c:v>
                </c:pt>
                <c:pt idx="6134">
                  <c:v>30.66999999999819</c:v>
                </c:pt>
                <c:pt idx="6135">
                  <c:v>30.6749999999982</c:v>
                </c:pt>
                <c:pt idx="6136">
                  <c:v>30.67999999999818</c:v>
                </c:pt>
                <c:pt idx="6137">
                  <c:v>30.68499999999818</c:v>
                </c:pt>
                <c:pt idx="6138">
                  <c:v>30.68999999999818</c:v>
                </c:pt>
                <c:pt idx="6139">
                  <c:v>30.69499999999818</c:v>
                </c:pt>
                <c:pt idx="6140">
                  <c:v>30.69999999999818</c:v>
                </c:pt>
                <c:pt idx="6141">
                  <c:v>30.70499999999818</c:v>
                </c:pt>
                <c:pt idx="6142">
                  <c:v>30.70999999999817</c:v>
                </c:pt>
                <c:pt idx="6143">
                  <c:v>30.71499999999818</c:v>
                </c:pt>
                <c:pt idx="6144">
                  <c:v>30.71999999999818</c:v>
                </c:pt>
                <c:pt idx="6145">
                  <c:v>30.72499999999818</c:v>
                </c:pt>
                <c:pt idx="6146">
                  <c:v>30.72999999999817</c:v>
                </c:pt>
                <c:pt idx="6147">
                  <c:v>30.73499999999817</c:v>
                </c:pt>
                <c:pt idx="6148">
                  <c:v>30.73999999999817</c:v>
                </c:pt>
                <c:pt idx="6149">
                  <c:v>30.74499999999817</c:v>
                </c:pt>
                <c:pt idx="6150">
                  <c:v>30.74999999999817</c:v>
                </c:pt>
                <c:pt idx="6151">
                  <c:v>30.75499999999817</c:v>
                </c:pt>
                <c:pt idx="6152">
                  <c:v>30.75999999999816</c:v>
                </c:pt>
                <c:pt idx="6153">
                  <c:v>30.76499999999816</c:v>
                </c:pt>
                <c:pt idx="6154">
                  <c:v>30.76999999999816</c:v>
                </c:pt>
                <c:pt idx="6155">
                  <c:v>30.77499999999817</c:v>
                </c:pt>
                <c:pt idx="6156">
                  <c:v>30.77999999999816</c:v>
                </c:pt>
                <c:pt idx="6157">
                  <c:v>30.78499999999816</c:v>
                </c:pt>
                <c:pt idx="6158">
                  <c:v>30.78999999999816</c:v>
                </c:pt>
                <c:pt idx="6159">
                  <c:v>30.79499999999816</c:v>
                </c:pt>
                <c:pt idx="6160">
                  <c:v>30.79999999999816</c:v>
                </c:pt>
                <c:pt idx="6161">
                  <c:v>30.80499999999816</c:v>
                </c:pt>
                <c:pt idx="6162">
                  <c:v>30.80999999999815</c:v>
                </c:pt>
                <c:pt idx="6163">
                  <c:v>30.81499999999816</c:v>
                </c:pt>
                <c:pt idx="6164">
                  <c:v>30.81999999999816</c:v>
                </c:pt>
                <c:pt idx="6165">
                  <c:v>30.82499999999816</c:v>
                </c:pt>
                <c:pt idx="6166">
                  <c:v>30.82999999999815</c:v>
                </c:pt>
                <c:pt idx="6167">
                  <c:v>30.83499999999815</c:v>
                </c:pt>
                <c:pt idx="6168">
                  <c:v>30.83999999999815</c:v>
                </c:pt>
                <c:pt idx="6169">
                  <c:v>30.84499999999815</c:v>
                </c:pt>
                <c:pt idx="6170">
                  <c:v>30.84999999999815</c:v>
                </c:pt>
                <c:pt idx="6171">
                  <c:v>30.85499999999815</c:v>
                </c:pt>
                <c:pt idx="6172">
                  <c:v>30.85999999999814</c:v>
                </c:pt>
                <c:pt idx="6173">
                  <c:v>30.86499999999814</c:v>
                </c:pt>
                <c:pt idx="6174">
                  <c:v>30.86999999999814</c:v>
                </c:pt>
                <c:pt idx="6175">
                  <c:v>30.87499999999815</c:v>
                </c:pt>
                <c:pt idx="6176">
                  <c:v>30.87999999999814</c:v>
                </c:pt>
                <c:pt idx="6177">
                  <c:v>30.88499999999814</c:v>
                </c:pt>
                <c:pt idx="6178">
                  <c:v>30.88999999999814</c:v>
                </c:pt>
                <c:pt idx="6179">
                  <c:v>30.89499999999814</c:v>
                </c:pt>
                <c:pt idx="6180">
                  <c:v>30.89999999999814</c:v>
                </c:pt>
                <c:pt idx="6181">
                  <c:v>30.90499999999814</c:v>
                </c:pt>
                <c:pt idx="6182">
                  <c:v>30.90999999999813</c:v>
                </c:pt>
                <c:pt idx="6183">
                  <c:v>30.91499999999813</c:v>
                </c:pt>
                <c:pt idx="6184">
                  <c:v>30.91999999999813</c:v>
                </c:pt>
                <c:pt idx="6185">
                  <c:v>30.92499999999813</c:v>
                </c:pt>
                <c:pt idx="6186">
                  <c:v>30.92999999999813</c:v>
                </c:pt>
                <c:pt idx="6187">
                  <c:v>30.93499999999813</c:v>
                </c:pt>
                <c:pt idx="6188">
                  <c:v>30.93999999999813</c:v>
                </c:pt>
                <c:pt idx="6189">
                  <c:v>30.94499999999813</c:v>
                </c:pt>
                <c:pt idx="6190">
                  <c:v>30.94999999999813</c:v>
                </c:pt>
                <c:pt idx="6191">
                  <c:v>30.95499999999813</c:v>
                </c:pt>
                <c:pt idx="6192">
                  <c:v>30.95999999999812</c:v>
                </c:pt>
                <c:pt idx="6193">
                  <c:v>30.96499999999812</c:v>
                </c:pt>
                <c:pt idx="6194">
                  <c:v>30.96999999999812</c:v>
                </c:pt>
                <c:pt idx="6195">
                  <c:v>30.97499999999813</c:v>
                </c:pt>
                <c:pt idx="6196">
                  <c:v>30.97999999999812</c:v>
                </c:pt>
                <c:pt idx="6197">
                  <c:v>30.98499999999812</c:v>
                </c:pt>
                <c:pt idx="6198">
                  <c:v>30.98999999999812</c:v>
                </c:pt>
                <c:pt idx="6199">
                  <c:v>30.99499999999812</c:v>
                </c:pt>
                <c:pt idx="6200">
                  <c:v>30.99999999999812</c:v>
                </c:pt>
                <c:pt idx="6201">
                  <c:v>31.00499999999812</c:v>
                </c:pt>
                <c:pt idx="6202">
                  <c:v>31.00999999999812</c:v>
                </c:pt>
                <c:pt idx="6203">
                  <c:v>31.01499999999812</c:v>
                </c:pt>
                <c:pt idx="6204">
                  <c:v>31.01999999999812</c:v>
                </c:pt>
                <c:pt idx="6205">
                  <c:v>31.02499999999812</c:v>
                </c:pt>
                <c:pt idx="6206">
                  <c:v>31.02999999999811</c:v>
                </c:pt>
                <c:pt idx="6207">
                  <c:v>31.03499999999811</c:v>
                </c:pt>
                <c:pt idx="6208">
                  <c:v>31.03999999999811</c:v>
                </c:pt>
                <c:pt idx="6209">
                  <c:v>31.04499999999811</c:v>
                </c:pt>
                <c:pt idx="6210">
                  <c:v>31.04999999999811</c:v>
                </c:pt>
                <c:pt idx="6211">
                  <c:v>31.05499999999811</c:v>
                </c:pt>
                <c:pt idx="6212">
                  <c:v>31.05999999999811</c:v>
                </c:pt>
                <c:pt idx="6213">
                  <c:v>31.0649999999981</c:v>
                </c:pt>
                <c:pt idx="6214">
                  <c:v>31.0699999999981</c:v>
                </c:pt>
                <c:pt idx="6215">
                  <c:v>31.07499999999811</c:v>
                </c:pt>
                <c:pt idx="6216">
                  <c:v>31.0799999999981</c:v>
                </c:pt>
                <c:pt idx="6217">
                  <c:v>31.0849999999981</c:v>
                </c:pt>
                <c:pt idx="6218">
                  <c:v>31.0899999999981</c:v>
                </c:pt>
                <c:pt idx="6219">
                  <c:v>31.0949999999981</c:v>
                </c:pt>
                <c:pt idx="6220">
                  <c:v>31.0999999999981</c:v>
                </c:pt>
                <c:pt idx="6221">
                  <c:v>31.1049999999981</c:v>
                </c:pt>
                <c:pt idx="6222">
                  <c:v>31.1099999999981</c:v>
                </c:pt>
                <c:pt idx="6223">
                  <c:v>31.1149999999981</c:v>
                </c:pt>
                <c:pt idx="6224">
                  <c:v>31.1199999999981</c:v>
                </c:pt>
                <c:pt idx="6225">
                  <c:v>31.1249999999981</c:v>
                </c:pt>
                <c:pt idx="6226">
                  <c:v>31.1299999999981</c:v>
                </c:pt>
                <c:pt idx="6227">
                  <c:v>31.1349999999981</c:v>
                </c:pt>
                <c:pt idx="6228">
                  <c:v>31.1399999999981</c:v>
                </c:pt>
                <c:pt idx="6229">
                  <c:v>31.1449999999981</c:v>
                </c:pt>
                <c:pt idx="6230">
                  <c:v>31.1499999999981</c:v>
                </c:pt>
                <c:pt idx="6231">
                  <c:v>31.1549999999981</c:v>
                </c:pt>
                <c:pt idx="6232">
                  <c:v>31.1599999999981</c:v>
                </c:pt>
                <c:pt idx="6233">
                  <c:v>31.1649999999981</c:v>
                </c:pt>
                <c:pt idx="6234">
                  <c:v>31.1699999999981</c:v>
                </c:pt>
                <c:pt idx="6235">
                  <c:v>31.1749999999981</c:v>
                </c:pt>
                <c:pt idx="6236">
                  <c:v>31.17999999999808</c:v>
                </c:pt>
                <c:pt idx="6237">
                  <c:v>31.18499999999808</c:v>
                </c:pt>
                <c:pt idx="6238">
                  <c:v>31.18999999999808</c:v>
                </c:pt>
                <c:pt idx="6239">
                  <c:v>31.19499999999808</c:v>
                </c:pt>
                <c:pt idx="6240">
                  <c:v>31.19999999999808</c:v>
                </c:pt>
                <c:pt idx="6241">
                  <c:v>31.20499999999808</c:v>
                </c:pt>
                <c:pt idx="6242">
                  <c:v>31.20999999999808</c:v>
                </c:pt>
                <c:pt idx="6243">
                  <c:v>31.21499999999808</c:v>
                </c:pt>
                <c:pt idx="6244">
                  <c:v>31.21999999999808</c:v>
                </c:pt>
                <c:pt idx="6245">
                  <c:v>31.22499999999808</c:v>
                </c:pt>
                <c:pt idx="6246">
                  <c:v>31.22999999999807</c:v>
                </c:pt>
                <c:pt idx="6247">
                  <c:v>31.23499999999807</c:v>
                </c:pt>
                <c:pt idx="6248">
                  <c:v>31.23999999999807</c:v>
                </c:pt>
                <c:pt idx="6249">
                  <c:v>31.24499999999807</c:v>
                </c:pt>
                <c:pt idx="6250">
                  <c:v>31.24999999999807</c:v>
                </c:pt>
                <c:pt idx="6251">
                  <c:v>31.25499999999807</c:v>
                </c:pt>
                <c:pt idx="6252">
                  <c:v>31.25999999999807</c:v>
                </c:pt>
                <c:pt idx="6253">
                  <c:v>31.26499999999806</c:v>
                </c:pt>
                <c:pt idx="6254">
                  <c:v>31.26999999999806</c:v>
                </c:pt>
                <c:pt idx="6255">
                  <c:v>31.27499999999807</c:v>
                </c:pt>
                <c:pt idx="6256">
                  <c:v>31.27999999999806</c:v>
                </c:pt>
                <c:pt idx="6257">
                  <c:v>31.28499999999806</c:v>
                </c:pt>
                <c:pt idx="6258">
                  <c:v>31.28999999999806</c:v>
                </c:pt>
                <c:pt idx="6259">
                  <c:v>31.29499999999806</c:v>
                </c:pt>
                <c:pt idx="6260">
                  <c:v>31.29999999999806</c:v>
                </c:pt>
                <c:pt idx="6261">
                  <c:v>31.30499999999806</c:v>
                </c:pt>
                <c:pt idx="6262">
                  <c:v>31.30999999999806</c:v>
                </c:pt>
                <c:pt idx="6263">
                  <c:v>31.31499999999806</c:v>
                </c:pt>
                <c:pt idx="6264">
                  <c:v>31.31999999999806</c:v>
                </c:pt>
                <c:pt idx="6265">
                  <c:v>31.32499999999806</c:v>
                </c:pt>
                <c:pt idx="6266">
                  <c:v>31.32999999999805</c:v>
                </c:pt>
                <c:pt idx="6267">
                  <c:v>31.33499999999805</c:v>
                </c:pt>
                <c:pt idx="6268">
                  <c:v>31.33999999999805</c:v>
                </c:pt>
                <c:pt idx="6269">
                  <c:v>31.34499999999805</c:v>
                </c:pt>
                <c:pt idx="6270">
                  <c:v>31.34999999999805</c:v>
                </c:pt>
                <c:pt idx="6271">
                  <c:v>31.35499999999805</c:v>
                </c:pt>
                <c:pt idx="6272">
                  <c:v>31.35999999999805</c:v>
                </c:pt>
                <c:pt idx="6273">
                  <c:v>31.36499999999804</c:v>
                </c:pt>
                <c:pt idx="6274">
                  <c:v>31.36999999999804</c:v>
                </c:pt>
                <c:pt idx="6275">
                  <c:v>31.37499999999805</c:v>
                </c:pt>
                <c:pt idx="6276">
                  <c:v>31.37999999999804</c:v>
                </c:pt>
                <c:pt idx="6277">
                  <c:v>31.38499999999804</c:v>
                </c:pt>
                <c:pt idx="6278">
                  <c:v>31.38999999999804</c:v>
                </c:pt>
                <c:pt idx="6279">
                  <c:v>31.39499999999804</c:v>
                </c:pt>
                <c:pt idx="6280">
                  <c:v>31.39999999999804</c:v>
                </c:pt>
                <c:pt idx="6281">
                  <c:v>31.40499999999804</c:v>
                </c:pt>
                <c:pt idx="6282">
                  <c:v>31.40999999999803</c:v>
                </c:pt>
                <c:pt idx="6283">
                  <c:v>31.41499999999803</c:v>
                </c:pt>
                <c:pt idx="6284">
                  <c:v>31.41999999999803</c:v>
                </c:pt>
                <c:pt idx="6285">
                  <c:v>31.42499999999803</c:v>
                </c:pt>
                <c:pt idx="6286">
                  <c:v>31.42999999999803</c:v>
                </c:pt>
                <c:pt idx="6287">
                  <c:v>31.43499999999803</c:v>
                </c:pt>
                <c:pt idx="6288">
                  <c:v>31.43999999999803</c:v>
                </c:pt>
                <c:pt idx="6289">
                  <c:v>31.44499999999803</c:v>
                </c:pt>
                <c:pt idx="6290">
                  <c:v>31.44999999999803</c:v>
                </c:pt>
                <c:pt idx="6291">
                  <c:v>31.45499999999803</c:v>
                </c:pt>
                <c:pt idx="6292">
                  <c:v>31.45999999999803</c:v>
                </c:pt>
                <c:pt idx="6293">
                  <c:v>31.46499999999802</c:v>
                </c:pt>
                <c:pt idx="6294">
                  <c:v>31.46999999999802</c:v>
                </c:pt>
                <c:pt idx="6295">
                  <c:v>31.47499999999803</c:v>
                </c:pt>
                <c:pt idx="6296">
                  <c:v>31.47999999999803</c:v>
                </c:pt>
                <c:pt idx="6297">
                  <c:v>31.48499999999802</c:v>
                </c:pt>
                <c:pt idx="6298">
                  <c:v>31.48999999999802</c:v>
                </c:pt>
                <c:pt idx="6299">
                  <c:v>31.49499999999802</c:v>
                </c:pt>
                <c:pt idx="6300">
                  <c:v>31.49999999999802</c:v>
                </c:pt>
                <c:pt idx="6301">
                  <c:v>31.50499999999802</c:v>
                </c:pt>
                <c:pt idx="6302">
                  <c:v>31.50999999999802</c:v>
                </c:pt>
                <c:pt idx="6303">
                  <c:v>31.51499999999802</c:v>
                </c:pt>
                <c:pt idx="6304">
                  <c:v>31.51999999999802</c:v>
                </c:pt>
                <c:pt idx="6305">
                  <c:v>31.52499999999802</c:v>
                </c:pt>
                <c:pt idx="6306">
                  <c:v>31.52999999999802</c:v>
                </c:pt>
                <c:pt idx="6307">
                  <c:v>31.53499999999801</c:v>
                </c:pt>
                <c:pt idx="6308">
                  <c:v>31.53999999999801</c:v>
                </c:pt>
                <c:pt idx="6309">
                  <c:v>31.54499999999801</c:v>
                </c:pt>
                <c:pt idx="6310">
                  <c:v>31.54999999999801</c:v>
                </c:pt>
                <c:pt idx="6311">
                  <c:v>31.55499999999801</c:v>
                </c:pt>
                <c:pt idx="6312">
                  <c:v>31.55999999999801</c:v>
                </c:pt>
                <c:pt idx="6313">
                  <c:v>31.564999999998</c:v>
                </c:pt>
                <c:pt idx="6314">
                  <c:v>31.569999999998</c:v>
                </c:pt>
                <c:pt idx="6315">
                  <c:v>31.57499999999801</c:v>
                </c:pt>
                <c:pt idx="6316">
                  <c:v>31.57999999999801</c:v>
                </c:pt>
                <c:pt idx="6317">
                  <c:v>31.584999999998</c:v>
                </c:pt>
                <c:pt idx="6318">
                  <c:v>31.589999999998</c:v>
                </c:pt>
                <c:pt idx="6319">
                  <c:v>31.594999999998</c:v>
                </c:pt>
                <c:pt idx="6320">
                  <c:v>31.59999999999799</c:v>
                </c:pt>
                <c:pt idx="6321">
                  <c:v>31.604999999998</c:v>
                </c:pt>
                <c:pt idx="6322">
                  <c:v>31.609999999998</c:v>
                </c:pt>
                <c:pt idx="6323">
                  <c:v>31.614999999998</c:v>
                </c:pt>
                <c:pt idx="6324">
                  <c:v>31.619999999998</c:v>
                </c:pt>
                <c:pt idx="6325">
                  <c:v>31.62499999999799</c:v>
                </c:pt>
                <c:pt idx="6326">
                  <c:v>31.62999999999799</c:v>
                </c:pt>
                <c:pt idx="6327">
                  <c:v>31.634999999998</c:v>
                </c:pt>
                <c:pt idx="6328">
                  <c:v>31.63999999999799</c:v>
                </c:pt>
                <c:pt idx="6329">
                  <c:v>31.64499999999799</c:v>
                </c:pt>
                <c:pt idx="6330">
                  <c:v>31.64999999999799</c:v>
                </c:pt>
                <c:pt idx="6331">
                  <c:v>31.654999999998</c:v>
                </c:pt>
                <c:pt idx="6332">
                  <c:v>31.65999999999799</c:v>
                </c:pt>
                <c:pt idx="6333">
                  <c:v>31.66499999999798</c:v>
                </c:pt>
                <c:pt idx="6334">
                  <c:v>31.66999999999798</c:v>
                </c:pt>
                <c:pt idx="6335">
                  <c:v>31.67499999999799</c:v>
                </c:pt>
                <c:pt idx="6336">
                  <c:v>31.67999999999799</c:v>
                </c:pt>
                <c:pt idx="6337">
                  <c:v>31.68499999999798</c:v>
                </c:pt>
                <c:pt idx="6338">
                  <c:v>31.68999999999798</c:v>
                </c:pt>
                <c:pt idx="6339">
                  <c:v>31.69499999999798</c:v>
                </c:pt>
                <c:pt idx="6340">
                  <c:v>31.69999999999798</c:v>
                </c:pt>
                <c:pt idx="6341">
                  <c:v>31.70499999999798</c:v>
                </c:pt>
                <c:pt idx="6342">
                  <c:v>31.70999999999798</c:v>
                </c:pt>
                <c:pt idx="6343">
                  <c:v>31.71499999999797</c:v>
                </c:pt>
                <c:pt idx="6344">
                  <c:v>31.71999999999797</c:v>
                </c:pt>
                <c:pt idx="6345">
                  <c:v>31.72499999999797</c:v>
                </c:pt>
                <c:pt idx="6346">
                  <c:v>31.72999999999797</c:v>
                </c:pt>
                <c:pt idx="6347">
                  <c:v>31.73499999999797</c:v>
                </c:pt>
                <c:pt idx="6348">
                  <c:v>31.73999999999797</c:v>
                </c:pt>
                <c:pt idx="6349">
                  <c:v>31.74499999999797</c:v>
                </c:pt>
                <c:pt idx="6350">
                  <c:v>31.74999999999796</c:v>
                </c:pt>
                <c:pt idx="6351">
                  <c:v>31.75499999999797</c:v>
                </c:pt>
                <c:pt idx="6352">
                  <c:v>31.75999999999797</c:v>
                </c:pt>
                <c:pt idx="6353">
                  <c:v>31.76499999999796</c:v>
                </c:pt>
                <c:pt idx="6354">
                  <c:v>31.76999999999796</c:v>
                </c:pt>
                <c:pt idx="6355">
                  <c:v>31.77499999999796</c:v>
                </c:pt>
                <c:pt idx="6356">
                  <c:v>31.77999999999796</c:v>
                </c:pt>
                <c:pt idx="6357">
                  <c:v>31.78499999999796</c:v>
                </c:pt>
                <c:pt idx="6358">
                  <c:v>31.78999999999796</c:v>
                </c:pt>
                <c:pt idx="6359">
                  <c:v>31.79499999999796</c:v>
                </c:pt>
                <c:pt idx="6360">
                  <c:v>31.79999999999795</c:v>
                </c:pt>
                <c:pt idx="6361">
                  <c:v>31.80499999999796</c:v>
                </c:pt>
                <c:pt idx="6362">
                  <c:v>31.80999999999796</c:v>
                </c:pt>
                <c:pt idx="6363">
                  <c:v>31.81499999999795</c:v>
                </c:pt>
                <c:pt idx="6364">
                  <c:v>31.81999999999795</c:v>
                </c:pt>
                <c:pt idx="6365">
                  <c:v>31.82499999999795</c:v>
                </c:pt>
                <c:pt idx="6366">
                  <c:v>31.82999999999795</c:v>
                </c:pt>
                <c:pt idx="6367">
                  <c:v>31.83499999999795</c:v>
                </c:pt>
                <c:pt idx="6368">
                  <c:v>31.83999999999795</c:v>
                </c:pt>
                <c:pt idx="6369">
                  <c:v>31.84499999999795</c:v>
                </c:pt>
                <c:pt idx="6370">
                  <c:v>31.84999999999794</c:v>
                </c:pt>
                <c:pt idx="6371">
                  <c:v>31.85499999999795</c:v>
                </c:pt>
                <c:pt idx="6372">
                  <c:v>31.85999999999795</c:v>
                </c:pt>
                <c:pt idx="6373">
                  <c:v>31.86499999999794</c:v>
                </c:pt>
                <c:pt idx="6374">
                  <c:v>31.86999999999794</c:v>
                </c:pt>
                <c:pt idx="6375">
                  <c:v>31.87499999999794</c:v>
                </c:pt>
                <c:pt idx="6376">
                  <c:v>31.87999999999794</c:v>
                </c:pt>
                <c:pt idx="6377">
                  <c:v>31.88499999999794</c:v>
                </c:pt>
                <c:pt idx="6378">
                  <c:v>31.88999999999794</c:v>
                </c:pt>
                <c:pt idx="6379">
                  <c:v>31.89499999999794</c:v>
                </c:pt>
                <c:pt idx="6380">
                  <c:v>31.89999999999793</c:v>
                </c:pt>
                <c:pt idx="6381">
                  <c:v>31.90499999999793</c:v>
                </c:pt>
                <c:pt idx="6382">
                  <c:v>31.90999999999793</c:v>
                </c:pt>
                <c:pt idx="6383">
                  <c:v>31.91499999999793</c:v>
                </c:pt>
                <c:pt idx="6384">
                  <c:v>31.91999999999793</c:v>
                </c:pt>
                <c:pt idx="6385">
                  <c:v>31.92499999999793</c:v>
                </c:pt>
                <c:pt idx="6386">
                  <c:v>31.92999999999792</c:v>
                </c:pt>
                <c:pt idx="6387">
                  <c:v>31.93499999999793</c:v>
                </c:pt>
                <c:pt idx="6388">
                  <c:v>31.93999999999793</c:v>
                </c:pt>
                <c:pt idx="6389">
                  <c:v>31.94499999999793</c:v>
                </c:pt>
                <c:pt idx="6390">
                  <c:v>31.94999999999792</c:v>
                </c:pt>
                <c:pt idx="6391">
                  <c:v>31.95499999999793</c:v>
                </c:pt>
                <c:pt idx="6392">
                  <c:v>31.95999999999793</c:v>
                </c:pt>
                <c:pt idx="6393">
                  <c:v>31.96499999999792</c:v>
                </c:pt>
                <c:pt idx="6394">
                  <c:v>31.96999999999792</c:v>
                </c:pt>
                <c:pt idx="6395">
                  <c:v>31.97499999999792</c:v>
                </c:pt>
                <c:pt idx="6396">
                  <c:v>31.97999999999792</c:v>
                </c:pt>
                <c:pt idx="6397">
                  <c:v>31.98499999999792</c:v>
                </c:pt>
                <c:pt idx="6398">
                  <c:v>31.98999999999792</c:v>
                </c:pt>
                <c:pt idx="6399">
                  <c:v>31.99499999999792</c:v>
                </c:pt>
                <c:pt idx="6400">
                  <c:v>31.99999999999791</c:v>
                </c:pt>
                <c:pt idx="6401">
                  <c:v>32.00499999999792</c:v>
                </c:pt>
                <c:pt idx="6402">
                  <c:v>32.00999999999792</c:v>
                </c:pt>
                <c:pt idx="6403">
                  <c:v>32.01499999999793</c:v>
                </c:pt>
                <c:pt idx="6404">
                  <c:v>32.01999999999793</c:v>
                </c:pt>
                <c:pt idx="6405">
                  <c:v>32.02499999999793</c:v>
                </c:pt>
                <c:pt idx="6406">
                  <c:v>32.02999999999793</c:v>
                </c:pt>
                <c:pt idx="6407">
                  <c:v>32.03499999999794</c:v>
                </c:pt>
                <c:pt idx="6408">
                  <c:v>32.03999999999794</c:v>
                </c:pt>
                <c:pt idx="6409">
                  <c:v>32.04499999999794</c:v>
                </c:pt>
                <c:pt idx="6410">
                  <c:v>32.04999999999795</c:v>
                </c:pt>
                <c:pt idx="6411">
                  <c:v>32.05499999999795</c:v>
                </c:pt>
                <c:pt idx="6412">
                  <c:v>32.05999999999795</c:v>
                </c:pt>
                <c:pt idx="6413">
                  <c:v>32.06499999999795</c:v>
                </c:pt>
                <c:pt idx="6414">
                  <c:v>32.06999999999796</c:v>
                </c:pt>
                <c:pt idx="6415">
                  <c:v>32.07499999999796</c:v>
                </c:pt>
                <c:pt idx="6416">
                  <c:v>32.07999999999796</c:v>
                </c:pt>
                <c:pt idx="6417">
                  <c:v>32.08499999999795</c:v>
                </c:pt>
                <c:pt idx="6418">
                  <c:v>32.08999999999796</c:v>
                </c:pt>
                <c:pt idx="6419">
                  <c:v>32.09499999999797</c:v>
                </c:pt>
                <c:pt idx="6420">
                  <c:v>32.09999999999797</c:v>
                </c:pt>
                <c:pt idx="6421">
                  <c:v>32.10499999999797</c:v>
                </c:pt>
                <c:pt idx="6422">
                  <c:v>32.10999999999798</c:v>
                </c:pt>
                <c:pt idx="6423">
                  <c:v>32.11499999999798</c:v>
                </c:pt>
                <c:pt idx="6424">
                  <c:v>32.11999999999798</c:v>
                </c:pt>
                <c:pt idx="6425">
                  <c:v>32.12499999999798</c:v>
                </c:pt>
                <c:pt idx="6426">
                  <c:v>32.129999999998</c:v>
                </c:pt>
                <c:pt idx="6427">
                  <c:v>32.134999999998</c:v>
                </c:pt>
                <c:pt idx="6428">
                  <c:v>32.139999999998</c:v>
                </c:pt>
                <c:pt idx="6429">
                  <c:v>32.144999999998</c:v>
                </c:pt>
                <c:pt idx="6430">
                  <c:v>32.149999999998</c:v>
                </c:pt>
                <c:pt idx="6431">
                  <c:v>32.154999999998</c:v>
                </c:pt>
                <c:pt idx="6432">
                  <c:v>32.159999999998</c:v>
                </c:pt>
                <c:pt idx="6433">
                  <c:v>32.164999999998</c:v>
                </c:pt>
                <c:pt idx="6434">
                  <c:v>32.16999999999801</c:v>
                </c:pt>
                <c:pt idx="6435">
                  <c:v>32.17499999999801</c:v>
                </c:pt>
                <c:pt idx="6436">
                  <c:v>32.17999999999801</c:v>
                </c:pt>
                <c:pt idx="6437">
                  <c:v>32.18499999999801</c:v>
                </c:pt>
                <c:pt idx="6438">
                  <c:v>32.18999999999802</c:v>
                </c:pt>
                <c:pt idx="6439">
                  <c:v>32.19499999999802</c:v>
                </c:pt>
                <c:pt idx="6440">
                  <c:v>32.19999999999802</c:v>
                </c:pt>
                <c:pt idx="6441">
                  <c:v>32.20499999999802</c:v>
                </c:pt>
                <c:pt idx="6442">
                  <c:v>32.20999999999803</c:v>
                </c:pt>
                <c:pt idx="6443">
                  <c:v>32.21499999999803</c:v>
                </c:pt>
                <c:pt idx="6444">
                  <c:v>32.21999999999803</c:v>
                </c:pt>
                <c:pt idx="6445">
                  <c:v>32.22499999999803</c:v>
                </c:pt>
                <c:pt idx="6446">
                  <c:v>32.22999999999804</c:v>
                </c:pt>
                <c:pt idx="6447">
                  <c:v>32.23499999999804</c:v>
                </c:pt>
                <c:pt idx="6448">
                  <c:v>32.23999999999804</c:v>
                </c:pt>
                <c:pt idx="6449">
                  <c:v>32.24499999999804</c:v>
                </c:pt>
                <c:pt idx="6450">
                  <c:v>32.24999999999805</c:v>
                </c:pt>
                <c:pt idx="6451">
                  <c:v>32.25499999999805</c:v>
                </c:pt>
                <c:pt idx="6452">
                  <c:v>32.25999999999805</c:v>
                </c:pt>
                <c:pt idx="6453">
                  <c:v>32.26499999999806</c:v>
                </c:pt>
                <c:pt idx="6454">
                  <c:v>32.26999999999806</c:v>
                </c:pt>
                <c:pt idx="6455">
                  <c:v>32.27499999999806</c:v>
                </c:pt>
                <c:pt idx="6456">
                  <c:v>32.27999999999806</c:v>
                </c:pt>
                <c:pt idx="6457">
                  <c:v>32.28499999999806</c:v>
                </c:pt>
                <c:pt idx="6458">
                  <c:v>32.28999999999807</c:v>
                </c:pt>
                <c:pt idx="6459">
                  <c:v>32.29499999999807</c:v>
                </c:pt>
                <c:pt idx="6460">
                  <c:v>32.29999999999807</c:v>
                </c:pt>
                <c:pt idx="6461">
                  <c:v>32.30499999999807</c:v>
                </c:pt>
                <c:pt idx="6462">
                  <c:v>32.30999999999808</c:v>
                </c:pt>
                <c:pt idx="6463">
                  <c:v>32.31499999999807</c:v>
                </c:pt>
                <c:pt idx="6464">
                  <c:v>32.31999999999807</c:v>
                </c:pt>
                <c:pt idx="6465">
                  <c:v>32.32499999999808</c:v>
                </c:pt>
                <c:pt idx="6466">
                  <c:v>32.3299999999981</c:v>
                </c:pt>
                <c:pt idx="6467">
                  <c:v>32.33499999999808</c:v>
                </c:pt>
                <c:pt idx="6468">
                  <c:v>32.3399999999981</c:v>
                </c:pt>
                <c:pt idx="6469">
                  <c:v>32.34499999999809</c:v>
                </c:pt>
                <c:pt idx="6470">
                  <c:v>32.3499999999981</c:v>
                </c:pt>
                <c:pt idx="6471">
                  <c:v>32.35499999999809</c:v>
                </c:pt>
                <c:pt idx="6472">
                  <c:v>32.3599999999981</c:v>
                </c:pt>
                <c:pt idx="6473">
                  <c:v>32.3649999999981</c:v>
                </c:pt>
                <c:pt idx="6474">
                  <c:v>32.36999999999811</c:v>
                </c:pt>
                <c:pt idx="6475">
                  <c:v>32.3749999999981</c:v>
                </c:pt>
                <c:pt idx="6476">
                  <c:v>32.37999999999811</c:v>
                </c:pt>
                <c:pt idx="6477">
                  <c:v>32.38499999999809</c:v>
                </c:pt>
                <c:pt idx="6478">
                  <c:v>32.3899999999981</c:v>
                </c:pt>
                <c:pt idx="6479">
                  <c:v>32.39499999999812</c:v>
                </c:pt>
                <c:pt idx="6480">
                  <c:v>32.39999999999812</c:v>
                </c:pt>
                <c:pt idx="6481">
                  <c:v>32.40499999999813</c:v>
                </c:pt>
                <c:pt idx="6482">
                  <c:v>32.40999999999813</c:v>
                </c:pt>
                <c:pt idx="6483">
                  <c:v>32.41499999999812</c:v>
                </c:pt>
                <c:pt idx="6484">
                  <c:v>32.41999999999813</c:v>
                </c:pt>
                <c:pt idx="6485">
                  <c:v>32.42499999999814</c:v>
                </c:pt>
                <c:pt idx="6486">
                  <c:v>32.42999999999814</c:v>
                </c:pt>
                <c:pt idx="6487">
                  <c:v>32.43499999999814</c:v>
                </c:pt>
                <c:pt idx="6488">
                  <c:v>32.43999999999814</c:v>
                </c:pt>
                <c:pt idx="6489">
                  <c:v>32.44499999999815</c:v>
                </c:pt>
                <c:pt idx="6490">
                  <c:v>32.44999999999815</c:v>
                </c:pt>
                <c:pt idx="6491">
                  <c:v>32.45499999999814</c:v>
                </c:pt>
                <c:pt idx="6492">
                  <c:v>32.45999999999815</c:v>
                </c:pt>
                <c:pt idx="6493">
                  <c:v>32.46499999999816</c:v>
                </c:pt>
                <c:pt idx="6494">
                  <c:v>32.46999999999816</c:v>
                </c:pt>
                <c:pt idx="6495">
                  <c:v>32.47499999999815</c:v>
                </c:pt>
                <c:pt idx="6496">
                  <c:v>32.47999999999816</c:v>
                </c:pt>
                <c:pt idx="6497">
                  <c:v>32.48499999999814</c:v>
                </c:pt>
                <c:pt idx="6498">
                  <c:v>32.48999999999815</c:v>
                </c:pt>
                <c:pt idx="6499">
                  <c:v>32.49499999999817</c:v>
                </c:pt>
                <c:pt idx="6500">
                  <c:v>32.49999999999818</c:v>
                </c:pt>
                <c:pt idx="6501">
                  <c:v>32.50499999999818</c:v>
                </c:pt>
                <c:pt idx="6502">
                  <c:v>32.50999999999818</c:v>
                </c:pt>
                <c:pt idx="6503">
                  <c:v>32.51499999999817</c:v>
                </c:pt>
                <c:pt idx="6504">
                  <c:v>32.51999999999818</c:v>
                </c:pt>
                <c:pt idx="6505">
                  <c:v>32.5249999999982</c:v>
                </c:pt>
                <c:pt idx="6506">
                  <c:v>32.5299999999982</c:v>
                </c:pt>
                <c:pt idx="6507">
                  <c:v>32.5349999999982</c:v>
                </c:pt>
                <c:pt idx="6508">
                  <c:v>32.5399999999982</c:v>
                </c:pt>
                <c:pt idx="6509">
                  <c:v>32.5449999999982</c:v>
                </c:pt>
                <c:pt idx="6510">
                  <c:v>32.5499999999982</c:v>
                </c:pt>
                <c:pt idx="6511">
                  <c:v>32.55499999999819</c:v>
                </c:pt>
                <c:pt idx="6512">
                  <c:v>32.5599999999982</c:v>
                </c:pt>
                <c:pt idx="6513">
                  <c:v>32.56499999999821</c:v>
                </c:pt>
                <c:pt idx="6514">
                  <c:v>32.56999999999821</c:v>
                </c:pt>
                <c:pt idx="6515">
                  <c:v>32.57499999999821</c:v>
                </c:pt>
                <c:pt idx="6516">
                  <c:v>32.57999999999821</c:v>
                </c:pt>
                <c:pt idx="6517">
                  <c:v>32.5849999999982</c:v>
                </c:pt>
                <c:pt idx="6518">
                  <c:v>32.58999999999822</c:v>
                </c:pt>
                <c:pt idx="6519">
                  <c:v>32.59499999999822</c:v>
                </c:pt>
                <c:pt idx="6520">
                  <c:v>32.59999999999823</c:v>
                </c:pt>
                <c:pt idx="6521">
                  <c:v>32.60499999999823</c:v>
                </c:pt>
                <c:pt idx="6522">
                  <c:v>32.60999999999823</c:v>
                </c:pt>
                <c:pt idx="6523">
                  <c:v>32.61499999999823</c:v>
                </c:pt>
                <c:pt idx="6524">
                  <c:v>32.61999999999824</c:v>
                </c:pt>
                <c:pt idx="6525">
                  <c:v>32.62499999999824</c:v>
                </c:pt>
                <c:pt idx="6526">
                  <c:v>32.62999999999824</c:v>
                </c:pt>
                <c:pt idx="6527">
                  <c:v>32.63499999999824</c:v>
                </c:pt>
                <c:pt idx="6528">
                  <c:v>32.63999999999825</c:v>
                </c:pt>
                <c:pt idx="6529">
                  <c:v>32.64499999999825</c:v>
                </c:pt>
                <c:pt idx="6530">
                  <c:v>32.64999999999825</c:v>
                </c:pt>
                <c:pt idx="6531">
                  <c:v>32.65499999999825</c:v>
                </c:pt>
                <c:pt idx="6532">
                  <c:v>32.65999999999826</c:v>
                </c:pt>
                <c:pt idx="6533">
                  <c:v>32.66499999999826</c:v>
                </c:pt>
                <c:pt idx="6534">
                  <c:v>32.66999999999826</c:v>
                </c:pt>
                <c:pt idx="6535">
                  <c:v>32.67499999999826</c:v>
                </c:pt>
                <c:pt idx="6536">
                  <c:v>32.67999999999827</c:v>
                </c:pt>
                <c:pt idx="6537">
                  <c:v>32.68499999999825</c:v>
                </c:pt>
                <c:pt idx="6538">
                  <c:v>32.68999999999827</c:v>
                </c:pt>
                <c:pt idx="6539">
                  <c:v>32.69499999999828</c:v>
                </c:pt>
                <c:pt idx="6540">
                  <c:v>32.69999999999828</c:v>
                </c:pt>
                <c:pt idx="6541">
                  <c:v>32.70499999999828</c:v>
                </c:pt>
                <c:pt idx="6542">
                  <c:v>32.70999999999828</c:v>
                </c:pt>
                <c:pt idx="6543">
                  <c:v>32.71499999999828</c:v>
                </c:pt>
                <c:pt idx="6544">
                  <c:v>32.7199999999983</c:v>
                </c:pt>
                <c:pt idx="6545">
                  <c:v>32.7249999999983</c:v>
                </c:pt>
                <c:pt idx="6546">
                  <c:v>32.7299999999983</c:v>
                </c:pt>
                <c:pt idx="6547">
                  <c:v>32.7349999999983</c:v>
                </c:pt>
                <c:pt idx="6548">
                  <c:v>32.7399999999983</c:v>
                </c:pt>
                <c:pt idx="6549">
                  <c:v>32.7449999999983</c:v>
                </c:pt>
                <c:pt idx="6550">
                  <c:v>32.7499999999983</c:v>
                </c:pt>
                <c:pt idx="6551">
                  <c:v>32.7549999999983</c:v>
                </c:pt>
                <c:pt idx="6552">
                  <c:v>32.75999999999831</c:v>
                </c:pt>
                <c:pt idx="6553">
                  <c:v>32.76499999999831</c:v>
                </c:pt>
                <c:pt idx="6554">
                  <c:v>32.76999999999831</c:v>
                </c:pt>
                <c:pt idx="6555">
                  <c:v>32.77499999999831</c:v>
                </c:pt>
                <c:pt idx="6556">
                  <c:v>32.77999999999832</c:v>
                </c:pt>
                <c:pt idx="6557">
                  <c:v>32.78499999999832</c:v>
                </c:pt>
                <c:pt idx="6558">
                  <c:v>32.78999999999832</c:v>
                </c:pt>
                <c:pt idx="6559">
                  <c:v>32.79499999999833</c:v>
                </c:pt>
                <c:pt idx="6560">
                  <c:v>32.79999999999833</c:v>
                </c:pt>
                <c:pt idx="6561">
                  <c:v>32.80499999999832</c:v>
                </c:pt>
                <c:pt idx="6562">
                  <c:v>32.80999999999833</c:v>
                </c:pt>
                <c:pt idx="6563">
                  <c:v>32.81499999999829</c:v>
                </c:pt>
                <c:pt idx="6564">
                  <c:v>32.81999999999832</c:v>
                </c:pt>
                <c:pt idx="6565">
                  <c:v>32.82499999999834</c:v>
                </c:pt>
                <c:pt idx="6566">
                  <c:v>32.82999999999834</c:v>
                </c:pt>
                <c:pt idx="6567">
                  <c:v>32.83499999999835</c:v>
                </c:pt>
                <c:pt idx="6568">
                  <c:v>32.83999999999835</c:v>
                </c:pt>
                <c:pt idx="6569">
                  <c:v>32.84499999999834</c:v>
                </c:pt>
                <c:pt idx="6570">
                  <c:v>32.84999999999835</c:v>
                </c:pt>
                <c:pt idx="6571">
                  <c:v>32.85499999999826</c:v>
                </c:pt>
                <c:pt idx="6572">
                  <c:v>32.85999999999834</c:v>
                </c:pt>
                <c:pt idx="6573">
                  <c:v>32.86499999999835</c:v>
                </c:pt>
                <c:pt idx="6574">
                  <c:v>32.86999999999836</c:v>
                </c:pt>
                <c:pt idx="6575">
                  <c:v>32.87499999999834</c:v>
                </c:pt>
                <c:pt idx="6576">
                  <c:v>32.87999999999835</c:v>
                </c:pt>
                <c:pt idx="6577">
                  <c:v>32.88499999999834</c:v>
                </c:pt>
                <c:pt idx="6578">
                  <c:v>32.88999999999837</c:v>
                </c:pt>
                <c:pt idx="6579">
                  <c:v>32.89499999999838</c:v>
                </c:pt>
                <c:pt idx="6580">
                  <c:v>32.89999999999838</c:v>
                </c:pt>
                <c:pt idx="6581">
                  <c:v>32.90499999999837</c:v>
                </c:pt>
                <c:pt idx="6582">
                  <c:v>32.90999999999838</c:v>
                </c:pt>
                <c:pt idx="6583">
                  <c:v>32.91499999999834</c:v>
                </c:pt>
                <c:pt idx="6584">
                  <c:v>32.91999999999837</c:v>
                </c:pt>
                <c:pt idx="6585">
                  <c:v>32.9249999999984</c:v>
                </c:pt>
                <c:pt idx="6586">
                  <c:v>32.9299999999984</c:v>
                </c:pt>
                <c:pt idx="6587">
                  <c:v>32.9349999999984</c:v>
                </c:pt>
                <c:pt idx="6588">
                  <c:v>32.9399999999984</c:v>
                </c:pt>
                <c:pt idx="6589">
                  <c:v>32.94499999999839</c:v>
                </c:pt>
                <c:pt idx="6590">
                  <c:v>32.9499999999984</c:v>
                </c:pt>
                <c:pt idx="6591">
                  <c:v>32.95499999999839</c:v>
                </c:pt>
                <c:pt idx="6592">
                  <c:v>32.95999999999839</c:v>
                </c:pt>
                <c:pt idx="6593">
                  <c:v>32.9649999999984</c:v>
                </c:pt>
                <c:pt idx="6594">
                  <c:v>32.96999999999841</c:v>
                </c:pt>
                <c:pt idx="6595">
                  <c:v>32.9749999999984</c:v>
                </c:pt>
                <c:pt idx="6596">
                  <c:v>32.97999999999841</c:v>
                </c:pt>
                <c:pt idx="6597">
                  <c:v>32.98499999999839</c:v>
                </c:pt>
                <c:pt idx="6598">
                  <c:v>32.98999999999842</c:v>
                </c:pt>
                <c:pt idx="6599">
                  <c:v>32.99499999999843</c:v>
                </c:pt>
                <c:pt idx="6600">
                  <c:v>32.99999999999843</c:v>
                </c:pt>
                <c:pt idx="6601">
                  <c:v>33.00499999999843</c:v>
                </c:pt>
                <c:pt idx="6602">
                  <c:v>33.00999999999843</c:v>
                </c:pt>
                <c:pt idx="6603">
                  <c:v>33.01499999999842</c:v>
                </c:pt>
                <c:pt idx="6604">
                  <c:v>33.01999999999844</c:v>
                </c:pt>
                <c:pt idx="6605">
                  <c:v>33.02499999999844</c:v>
                </c:pt>
                <c:pt idx="6606">
                  <c:v>33.02999999999845</c:v>
                </c:pt>
                <c:pt idx="6607">
                  <c:v>33.03499999999845</c:v>
                </c:pt>
                <c:pt idx="6608">
                  <c:v>33.03999999999845</c:v>
                </c:pt>
                <c:pt idx="6609">
                  <c:v>33.04499999999845</c:v>
                </c:pt>
                <c:pt idx="6610">
                  <c:v>33.04999999999846</c:v>
                </c:pt>
                <c:pt idx="6611">
                  <c:v>33.05499999999844</c:v>
                </c:pt>
                <c:pt idx="6612">
                  <c:v>33.05999999999845</c:v>
                </c:pt>
                <c:pt idx="6613">
                  <c:v>33.06499999999846</c:v>
                </c:pt>
                <c:pt idx="6614">
                  <c:v>33.06999999999847</c:v>
                </c:pt>
                <c:pt idx="6615">
                  <c:v>33.07499999999845</c:v>
                </c:pt>
                <c:pt idx="6616">
                  <c:v>33.07999999999847</c:v>
                </c:pt>
                <c:pt idx="6617">
                  <c:v>33.08499999999847</c:v>
                </c:pt>
                <c:pt idx="6618">
                  <c:v>33.08999999999848</c:v>
                </c:pt>
                <c:pt idx="6619">
                  <c:v>33.09499999999848</c:v>
                </c:pt>
                <c:pt idx="6620">
                  <c:v>33.09999999999848</c:v>
                </c:pt>
                <c:pt idx="6621">
                  <c:v>33.10499999999848</c:v>
                </c:pt>
                <c:pt idx="6622">
                  <c:v>33.1099999999985</c:v>
                </c:pt>
                <c:pt idx="6623">
                  <c:v>33.11499999999847</c:v>
                </c:pt>
                <c:pt idx="6624">
                  <c:v>33.1199999999985</c:v>
                </c:pt>
                <c:pt idx="6625">
                  <c:v>33.1249999999985</c:v>
                </c:pt>
                <c:pt idx="6626">
                  <c:v>33.1299999999985</c:v>
                </c:pt>
                <c:pt idx="6627">
                  <c:v>33.1349999999985</c:v>
                </c:pt>
                <c:pt idx="6628">
                  <c:v>33.1399999999985</c:v>
                </c:pt>
                <c:pt idx="6629">
                  <c:v>33.1449999999985</c:v>
                </c:pt>
                <c:pt idx="6630">
                  <c:v>33.14999999999851</c:v>
                </c:pt>
                <c:pt idx="6631">
                  <c:v>33.15499999999849</c:v>
                </c:pt>
                <c:pt idx="6632">
                  <c:v>33.1599999999985</c:v>
                </c:pt>
                <c:pt idx="6633">
                  <c:v>33.16499999999851</c:v>
                </c:pt>
                <c:pt idx="6634">
                  <c:v>33.16999999999852</c:v>
                </c:pt>
                <c:pt idx="6635">
                  <c:v>33.17499999999851</c:v>
                </c:pt>
                <c:pt idx="6636">
                  <c:v>33.17999999999852</c:v>
                </c:pt>
                <c:pt idx="6637">
                  <c:v>33.18499999999852</c:v>
                </c:pt>
                <c:pt idx="6638">
                  <c:v>33.18999999999853</c:v>
                </c:pt>
                <c:pt idx="6639">
                  <c:v>33.19499999999853</c:v>
                </c:pt>
                <c:pt idx="6640">
                  <c:v>33.19999999999853</c:v>
                </c:pt>
                <c:pt idx="6641">
                  <c:v>33.20499999999853</c:v>
                </c:pt>
                <c:pt idx="6642">
                  <c:v>33.20999999999854</c:v>
                </c:pt>
                <c:pt idx="6643">
                  <c:v>33.21499999999854</c:v>
                </c:pt>
                <c:pt idx="6644">
                  <c:v>33.21999999999854</c:v>
                </c:pt>
                <c:pt idx="6645">
                  <c:v>33.22499999999855</c:v>
                </c:pt>
                <c:pt idx="6646">
                  <c:v>33.22999999999855</c:v>
                </c:pt>
                <c:pt idx="6647">
                  <c:v>33.23499999999855</c:v>
                </c:pt>
                <c:pt idx="6648">
                  <c:v>33.23999999999855</c:v>
                </c:pt>
                <c:pt idx="6649">
                  <c:v>33.24499999999856</c:v>
                </c:pt>
                <c:pt idx="6650">
                  <c:v>33.24999999999856</c:v>
                </c:pt>
                <c:pt idx="6651">
                  <c:v>33.25499999999855</c:v>
                </c:pt>
                <c:pt idx="6652">
                  <c:v>33.25999999999856</c:v>
                </c:pt>
                <c:pt idx="6653">
                  <c:v>33.26499999999857</c:v>
                </c:pt>
                <c:pt idx="6654">
                  <c:v>33.26999999999857</c:v>
                </c:pt>
                <c:pt idx="6655">
                  <c:v>33.27499999999857</c:v>
                </c:pt>
                <c:pt idx="6656">
                  <c:v>33.27999999999857</c:v>
                </c:pt>
                <c:pt idx="6657">
                  <c:v>33.28499999999858</c:v>
                </c:pt>
                <c:pt idx="6658">
                  <c:v>33.28999999999858</c:v>
                </c:pt>
                <c:pt idx="6659">
                  <c:v>33.29499999999858</c:v>
                </c:pt>
                <c:pt idx="6660">
                  <c:v>33.29999999999858</c:v>
                </c:pt>
                <c:pt idx="6661">
                  <c:v>33.30499999999854</c:v>
                </c:pt>
                <c:pt idx="6662">
                  <c:v>33.30999999999857</c:v>
                </c:pt>
                <c:pt idx="6663">
                  <c:v>33.31499999999849</c:v>
                </c:pt>
                <c:pt idx="6664">
                  <c:v>33.31999999999859</c:v>
                </c:pt>
                <c:pt idx="6665">
                  <c:v>33.3249999999986</c:v>
                </c:pt>
                <c:pt idx="6666">
                  <c:v>33.3299999999986</c:v>
                </c:pt>
                <c:pt idx="6667">
                  <c:v>33.33499999999859</c:v>
                </c:pt>
                <c:pt idx="6668">
                  <c:v>33.3399999999986</c:v>
                </c:pt>
                <c:pt idx="6669">
                  <c:v>33.34499999999854</c:v>
                </c:pt>
                <c:pt idx="6670">
                  <c:v>33.34999999999859</c:v>
                </c:pt>
                <c:pt idx="6671">
                  <c:v>33.35499999999851</c:v>
                </c:pt>
                <c:pt idx="6672">
                  <c:v>33.35999999999859</c:v>
                </c:pt>
                <c:pt idx="6673">
                  <c:v>33.3649999999986</c:v>
                </c:pt>
                <c:pt idx="6674">
                  <c:v>33.3699999999986</c:v>
                </c:pt>
                <c:pt idx="6675">
                  <c:v>33.37499999999859</c:v>
                </c:pt>
                <c:pt idx="6676">
                  <c:v>33.37999999999862</c:v>
                </c:pt>
                <c:pt idx="6677">
                  <c:v>33.38499999999853</c:v>
                </c:pt>
                <c:pt idx="6678">
                  <c:v>33.38999999999859</c:v>
                </c:pt>
                <c:pt idx="6679">
                  <c:v>33.39499999999862</c:v>
                </c:pt>
                <c:pt idx="6680">
                  <c:v>33.39999999999863</c:v>
                </c:pt>
                <c:pt idx="6681">
                  <c:v>33.40499999999862</c:v>
                </c:pt>
                <c:pt idx="6682">
                  <c:v>33.40999999999863</c:v>
                </c:pt>
                <c:pt idx="6683">
                  <c:v>33.41499999999859</c:v>
                </c:pt>
                <c:pt idx="6684">
                  <c:v>33.41999999999864</c:v>
                </c:pt>
                <c:pt idx="6685">
                  <c:v>33.42499999999865</c:v>
                </c:pt>
                <c:pt idx="6686">
                  <c:v>33.42999999999865</c:v>
                </c:pt>
                <c:pt idx="6687">
                  <c:v>33.43499999999865</c:v>
                </c:pt>
                <c:pt idx="6688">
                  <c:v>33.43999999999865</c:v>
                </c:pt>
                <c:pt idx="6689">
                  <c:v>33.44499999999864</c:v>
                </c:pt>
                <c:pt idx="6690">
                  <c:v>33.44999999999865</c:v>
                </c:pt>
                <c:pt idx="6691">
                  <c:v>33.45499999999856</c:v>
                </c:pt>
                <c:pt idx="6692">
                  <c:v>33.45999999999864</c:v>
                </c:pt>
                <c:pt idx="6693">
                  <c:v>33.46499999999865</c:v>
                </c:pt>
                <c:pt idx="6694">
                  <c:v>33.46999999999867</c:v>
                </c:pt>
                <c:pt idx="6695">
                  <c:v>33.47499999999867</c:v>
                </c:pt>
                <c:pt idx="6696">
                  <c:v>33.47999999999868</c:v>
                </c:pt>
                <c:pt idx="6697">
                  <c:v>33.48499999999864</c:v>
                </c:pt>
                <c:pt idx="6698">
                  <c:v>33.48999999999867</c:v>
                </c:pt>
                <c:pt idx="6699">
                  <c:v>33.49499999999868</c:v>
                </c:pt>
                <c:pt idx="6700">
                  <c:v>33.4999999999987</c:v>
                </c:pt>
                <c:pt idx="6701">
                  <c:v>33.50499999999867</c:v>
                </c:pt>
                <c:pt idx="6702">
                  <c:v>33.5099999999987</c:v>
                </c:pt>
                <c:pt idx="6703">
                  <c:v>33.51499999999869</c:v>
                </c:pt>
                <c:pt idx="6704">
                  <c:v>33.5199999999987</c:v>
                </c:pt>
                <c:pt idx="6705">
                  <c:v>33.5249999999987</c:v>
                </c:pt>
                <c:pt idx="6706">
                  <c:v>33.5299999999987</c:v>
                </c:pt>
                <c:pt idx="6707">
                  <c:v>33.5349999999987</c:v>
                </c:pt>
                <c:pt idx="6708">
                  <c:v>33.53999999999871</c:v>
                </c:pt>
                <c:pt idx="6709">
                  <c:v>33.54499999999871</c:v>
                </c:pt>
                <c:pt idx="6710">
                  <c:v>33.54999999999871</c:v>
                </c:pt>
                <c:pt idx="6711">
                  <c:v>33.55499999999871</c:v>
                </c:pt>
                <c:pt idx="6712">
                  <c:v>33.55999999999872</c:v>
                </c:pt>
                <c:pt idx="6713">
                  <c:v>33.56499999999872</c:v>
                </c:pt>
                <c:pt idx="6714">
                  <c:v>33.56999999999872</c:v>
                </c:pt>
                <c:pt idx="6715">
                  <c:v>33.57499999999873</c:v>
                </c:pt>
                <c:pt idx="6716">
                  <c:v>33.57999999999873</c:v>
                </c:pt>
                <c:pt idx="6717">
                  <c:v>33.58499999999873</c:v>
                </c:pt>
                <c:pt idx="6718">
                  <c:v>33.58999999999873</c:v>
                </c:pt>
                <c:pt idx="6719">
                  <c:v>33.59499999999874</c:v>
                </c:pt>
                <c:pt idx="6720">
                  <c:v>33.59999999999875</c:v>
                </c:pt>
                <c:pt idx="6721">
                  <c:v>33.60499999999874</c:v>
                </c:pt>
                <c:pt idx="6722">
                  <c:v>33.60999999999874</c:v>
                </c:pt>
                <c:pt idx="6723">
                  <c:v>33.61499999999875</c:v>
                </c:pt>
                <c:pt idx="6724">
                  <c:v>33.61999999999875</c:v>
                </c:pt>
                <c:pt idx="6725">
                  <c:v>33.62499999999875</c:v>
                </c:pt>
                <c:pt idx="6726">
                  <c:v>33.62999999999875</c:v>
                </c:pt>
                <c:pt idx="6727">
                  <c:v>33.63499999999876</c:v>
                </c:pt>
                <c:pt idx="6728">
                  <c:v>33.63999999999876</c:v>
                </c:pt>
                <c:pt idx="6729">
                  <c:v>33.64499999999876</c:v>
                </c:pt>
                <c:pt idx="6730">
                  <c:v>33.64999999999876</c:v>
                </c:pt>
                <c:pt idx="6731">
                  <c:v>33.65499999999876</c:v>
                </c:pt>
                <c:pt idx="6732">
                  <c:v>33.65999999999877</c:v>
                </c:pt>
                <c:pt idx="6733">
                  <c:v>33.66499999999877</c:v>
                </c:pt>
                <c:pt idx="6734">
                  <c:v>33.66999999999877</c:v>
                </c:pt>
                <c:pt idx="6735">
                  <c:v>33.67499999999878</c:v>
                </c:pt>
                <c:pt idx="6736">
                  <c:v>33.67999999999878</c:v>
                </c:pt>
                <c:pt idx="6737">
                  <c:v>33.68499999999878</c:v>
                </c:pt>
                <c:pt idx="6738">
                  <c:v>33.68999999999878</c:v>
                </c:pt>
                <c:pt idx="6739">
                  <c:v>33.6949999999988</c:v>
                </c:pt>
                <c:pt idx="6740">
                  <c:v>33.6999999999988</c:v>
                </c:pt>
                <c:pt idx="6741">
                  <c:v>33.7049999999988</c:v>
                </c:pt>
                <c:pt idx="6742">
                  <c:v>33.7099999999988</c:v>
                </c:pt>
                <c:pt idx="6743">
                  <c:v>33.7149999999988</c:v>
                </c:pt>
                <c:pt idx="6744">
                  <c:v>33.7199999999988</c:v>
                </c:pt>
                <c:pt idx="6745">
                  <c:v>33.7249999999988</c:v>
                </c:pt>
                <c:pt idx="6746">
                  <c:v>33.7299999999988</c:v>
                </c:pt>
                <c:pt idx="6747">
                  <c:v>33.73499999999881</c:v>
                </c:pt>
                <c:pt idx="6748">
                  <c:v>33.73999999999881</c:v>
                </c:pt>
                <c:pt idx="6749">
                  <c:v>33.74499999999881</c:v>
                </c:pt>
                <c:pt idx="6750">
                  <c:v>33.74999999999881</c:v>
                </c:pt>
                <c:pt idx="6751">
                  <c:v>33.75499999999882</c:v>
                </c:pt>
                <c:pt idx="6752">
                  <c:v>33.75999999999882</c:v>
                </c:pt>
                <c:pt idx="6753">
                  <c:v>33.76499999999882</c:v>
                </c:pt>
                <c:pt idx="6754">
                  <c:v>33.76999999999883</c:v>
                </c:pt>
                <c:pt idx="6755">
                  <c:v>33.77499999999883</c:v>
                </c:pt>
                <c:pt idx="6756">
                  <c:v>33.77999999999883</c:v>
                </c:pt>
                <c:pt idx="6757">
                  <c:v>33.78499999999883</c:v>
                </c:pt>
                <c:pt idx="6758">
                  <c:v>33.78999999999884</c:v>
                </c:pt>
                <c:pt idx="6759">
                  <c:v>33.79499999999885</c:v>
                </c:pt>
                <c:pt idx="6760">
                  <c:v>33.79999999999886</c:v>
                </c:pt>
                <c:pt idx="6761">
                  <c:v>33.80499999999884</c:v>
                </c:pt>
                <c:pt idx="6762">
                  <c:v>33.80999999999885</c:v>
                </c:pt>
                <c:pt idx="6763">
                  <c:v>33.81499999999885</c:v>
                </c:pt>
                <c:pt idx="6764">
                  <c:v>33.81999999999885</c:v>
                </c:pt>
                <c:pt idx="6765">
                  <c:v>33.82499999999885</c:v>
                </c:pt>
                <c:pt idx="6766">
                  <c:v>33.82999999999886</c:v>
                </c:pt>
                <c:pt idx="6767">
                  <c:v>33.83499999999886</c:v>
                </c:pt>
                <c:pt idx="6768">
                  <c:v>33.83999999999886</c:v>
                </c:pt>
                <c:pt idx="6769">
                  <c:v>33.84499999999885</c:v>
                </c:pt>
                <c:pt idx="6770">
                  <c:v>33.84999999999886</c:v>
                </c:pt>
                <c:pt idx="6771">
                  <c:v>33.85499999999885</c:v>
                </c:pt>
                <c:pt idx="6772">
                  <c:v>33.85999999999887</c:v>
                </c:pt>
                <c:pt idx="6773">
                  <c:v>33.86499999999887</c:v>
                </c:pt>
                <c:pt idx="6774">
                  <c:v>33.86999999999888</c:v>
                </c:pt>
                <c:pt idx="6775">
                  <c:v>33.87499999999888</c:v>
                </c:pt>
                <c:pt idx="6776">
                  <c:v>33.87999999999888</c:v>
                </c:pt>
                <c:pt idx="6777">
                  <c:v>33.88499999999888</c:v>
                </c:pt>
                <c:pt idx="6778">
                  <c:v>33.88999999999888</c:v>
                </c:pt>
                <c:pt idx="6779">
                  <c:v>33.8949999999989</c:v>
                </c:pt>
                <c:pt idx="6780">
                  <c:v>33.8999999999989</c:v>
                </c:pt>
                <c:pt idx="6781">
                  <c:v>33.9049999999989</c:v>
                </c:pt>
                <c:pt idx="6782">
                  <c:v>33.9099999999989</c:v>
                </c:pt>
                <c:pt idx="6783">
                  <c:v>33.9149999999989</c:v>
                </c:pt>
                <c:pt idx="6784">
                  <c:v>33.9199999999989</c:v>
                </c:pt>
                <c:pt idx="6785">
                  <c:v>33.9249999999989</c:v>
                </c:pt>
                <c:pt idx="6786">
                  <c:v>33.92999999999891</c:v>
                </c:pt>
                <c:pt idx="6787">
                  <c:v>33.93499999999891</c:v>
                </c:pt>
                <c:pt idx="6788">
                  <c:v>33.93999999999891</c:v>
                </c:pt>
                <c:pt idx="6789">
                  <c:v>33.94499999999891</c:v>
                </c:pt>
                <c:pt idx="6790">
                  <c:v>33.94999999999892</c:v>
                </c:pt>
                <c:pt idx="6791">
                  <c:v>33.9549999999989</c:v>
                </c:pt>
                <c:pt idx="6792">
                  <c:v>33.95999999999892</c:v>
                </c:pt>
                <c:pt idx="6793">
                  <c:v>33.96499999999892</c:v>
                </c:pt>
                <c:pt idx="6794">
                  <c:v>33.96999999999893</c:v>
                </c:pt>
                <c:pt idx="6795">
                  <c:v>33.97499999999893</c:v>
                </c:pt>
                <c:pt idx="6796">
                  <c:v>33.97999999999893</c:v>
                </c:pt>
                <c:pt idx="6797">
                  <c:v>33.98499999999893</c:v>
                </c:pt>
                <c:pt idx="6798">
                  <c:v>33.98999999999894</c:v>
                </c:pt>
                <c:pt idx="6799">
                  <c:v>33.99499999999894</c:v>
                </c:pt>
                <c:pt idx="6800">
                  <c:v>33.99999999999894</c:v>
                </c:pt>
                <c:pt idx="6801">
                  <c:v>34.00499999999895</c:v>
                </c:pt>
                <c:pt idx="6802">
                  <c:v>34.00999999999895</c:v>
                </c:pt>
                <c:pt idx="6803">
                  <c:v>34.01499999999895</c:v>
                </c:pt>
                <c:pt idx="6804">
                  <c:v>34.01999999999895</c:v>
                </c:pt>
                <c:pt idx="6805">
                  <c:v>34.02499999999896</c:v>
                </c:pt>
                <c:pt idx="6806">
                  <c:v>34.02999999999896</c:v>
                </c:pt>
                <c:pt idx="6807">
                  <c:v>34.03499999999896</c:v>
                </c:pt>
                <c:pt idx="6808">
                  <c:v>34.03999999999896</c:v>
                </c:pt>
                <c:pt idx="6809">
                  <c:v>34.04499999999896</c:v>
                </c:pt>
                <c:pt idx="6810">
                  <c:v>34.04999999999897</c:v>
                </c:pt>
                <c:pt idx="6811">
                  <c:v>34.05499999999896</c:v>
                </c:pt>
                <c:pt idx="6812">
                  <c:v>34.05999999999897</c:v>
                </c:pt>
                <c:pt idx="6813">
                  <c:v>34.06499999999898</c:v>
                </c:pt>
                <c:pt idx="6814">
                  <c:v>34.06999999999898</c:v>
                </c:pt>
                <c:pt idx="6815">
                  <c:v>34.07499999999898</c:v>
                </c:pt>
                <c:pt idx="6816">
                  <c:v>34.07999999999898</c:v>
                </c:pt>
                <c:pt idx="6817">
                  <c:v>34.08499999999898</c:v>
                </c:pt>
                <c:pt idx="6818">
                  <c:v>34.089999999999</c:v>
                </c:pt>
                <c:pt idx="6819">
                  <c:v>34.094999999999</c:v>
                </c:pt>
                <c:pt idx="6820">
                  <c:v>34.099999999999</c:v>
                </c:pt>
                <c:pt idx="6821">
                  <c:v>34.104999999999</c:v>
                </c:pt>
                <c:pt idx="6822">
                  <c:v>34.109999999999</c:v>
                </c:pt>
                <c:pt idx="6823">
                  <c:v>34.114999999999</c:v>
                </c:pt>
                <c:pt idx="6824">
                  <c:v>34.119999999999</c:v>
                </c:pt>
                <c:pt idx="6825">
                  <c:v>34.12499999999901</c:v>
                </c:pt>
                <c:pt idx="6826">
                  <c:v>34.12999999999901</c:v>
                </c:pt>
                <c:pt idx="6827">
                  <c:v>34.13499999999901</c:v>
                </c:pt>
                <c:pt idx="6828">
                  <c:v>34.13999999999901</c:v>
                </c:pt>
                <c:pt idx="6829">
                  <c:v>34.14499999999902</c:v>
                </c:pt>
                <c:pt idx="6830">
                  <c:v>34.14999999999902</c:v>
                </c:pt>
                <c:pt idx="6831">
                  <c:v>34.15499999999902</c:v>
                </c:pt>
                <c:pt idx="6832">
                  <c:v>34.15999999999902</c:v>
                </c:pt>
                <c:pt idx="6833">
                  <c:v>34.16499999999903</c:v>
                </c:pt>
                <c:pt idx="6834">
                  <c:v>34.16999999999903</c:v>
                </c:pt>
                <c:pt idx="6835">
                  <c:v>34.17499999999903</c:v>
                </c:pt>
                <c:pt idx="6836">
                  <c:v>34.17999999999903</c:v>
                </c:pt>
                <c:pt idx="6837">
                  <c:v>34.18499999999904</c:v>
                </c:pt>
                <c:pt idx="6838">
                  <c:v>34.18999999999904</c:v>
                </c:pt>
                <c:pt idx="6839">
                  <c:v>34.19499999999904</c:v>
                </c:pt>
                <c:pt idx="6840">
                  <c:v>34.19999999999905</c:v>
                </c:pt>
                <c:pt idx="6841">
                  <c:v>34.20499999999905</c:v>
                </c:pt>
                <c:pt idx="6842">
                  <c:v>34.20999999999905</c:v>
                </c:pt>
                <c:pt idx="6843">
                  <c:v>34.21499999999905</c:v>
                </c:pt>
                <c:pt idx="6844">
                  <c:v>34.21999999999906</c:v>
                </c:pt>
                <c:pt idx="6845">
                  <c:v>34.22499999999906</c:v>
                </c:pt>
                <c:pt idx="6846">
                  <c:v>34.22999999999906</c:v>
                </c:pt>
                <c:pt idx="6847">
                  <c:v>34.23499999999906</c:v>
                </c:pt>
                <c:pt idx="6848">
                  <c:v>34.23999999999907</c:v>
                </c:pt>
                <c:pt idx="6849">
                  <c:v>34.24499999999907</c:v>
                </c:pt>
                <c:pt idx="6850">
                  <c:v>34.24999999999907</c:v>
                </c:pt>
                <c:pt idx="6851">
                  <c:v>34.25499999999907</c:v>
                </c:pt>
                <c:pt idx="6852">
                  <c:v>34.25999999999908</c:v>
                </c:pt>
                <c:pt idx="6853">
                  <c:v>34.26499999999908</c:v>
                </c:pt>
                <c:pt idx="6854">
                  <c:v>34.26999999999908</c:v>
                </c:pt>
                <c:pt idx="6855">
                  <c:v>34.27499999999908</c:v>
                </c:pt>
                <c:pt idx="6856">
                  <c:v>34.2799999999991</c:v>
                </c:pt>
                <c:pt idx="6857">
                  <c:v>34.2849999999991</c:v>
                </c:pt>
                <c:pt idx="6858">
                  <c:v>34.2899999999991</c:v>
                </c:pt>
                <c:pt idx="6859">
                  <c:v>34.2949999999991</c:v>
                </c:pt>
                <c:pt idx="6860">
                  <c:v>34.2999999999991</c:v>
                </c:pt>
                <c:pt idx="6861">
                  <c:v>34.3049999999991</c:v>
                </c:pt>
                <c:pt idx="6862">
                  <c:v>34.3099999999991</c:v>
                </c:pt>
                <c:pt idx="6863">
                  <c:v>34.3149999999991</c:v>
                </c:pt>
                <c:pt idx="6864">
                  <c:v>34.3199999999991</c:v>
                </c:pt>
                <c:pt idx="6865">
                  <c:v>34.32499999999911</c:v>
                </c:pt>
                <c:pt idx="6866">
                  <c:v>34.32999999999911</c:v>
                </c:pt>
                <c:pt idx="6867">
                  <c:v>34.33499999999911</c:v>
                </c:pt>
                <c:pt idx="6868">
                  <c:v>34.33999999999912</c:v>
                </c:pt>
                <c:pt idx="6869">
                  <c:v>34.3449999999991</c:v>
                </c:pt>
                <c:pt idx="6870">
                  <c:v>34.34999999999912</c:v>
                </c:pt>
                <c:pt idx="6871">
                  <c:v>34.35499999999912</c:v>
                </c:pt>
                <c:pt idx="6872">
                  <c:v>34.35999999999913</c:v>
                </c:pt>
                <c:pt idx="6873">
                  <c:v>34.36499999999913</c:v>
                </c:pt>
                <c:pt idx="6874">
                  <c:v>34.36999999999913</c:v>
                </c:pt>
                <c:pt idx="6875">
                  <c:v>34.37499999999913</c:v>
                </c:pt>
                <c:pt idx="6876">
                  <c:v>34.37999999999914</c:v>
                </c:pt>
                <c:pt idx="6877">
                  <c:v>34.38499999999912</c:v>
                </c:pt>
                <c:pt idx="6878">
                  <c:v>34.38999999999914</c:v>
                </c:pt>
                <c:pt idx="6879">
                  <c:v>34.39499999999914</c:v>
                </c:pt>
                <c:pt idx="6880">
                  <c:v>34.39999999999915</c:v>
                </c:pt>
                <c:pt idx="6881">
                  <c:v>34.40499999999915</c:v>
                </c:pt>
                <c:pt idx="6882">
                  <c:v>34.40999999999915</c:v>
                </c:pt>
                <c:pt idx="6883">
                  <c:v>34.41499999999915</c:v>
                </c:pt>
                <c:pt idx="6884">
                  <c:v>34.41999999999916</c:v>
                </c:pt>
                <c:pt idx="6885">
                  <c:v>34.42499999999916</c:v>
                </c:pt>
                <c:pt idx="6886">
                  <c:v>34.42999999999916</c:v>
                </c:pt>
                <c:pt idx="6887">
                  <c:v>34.43499999999916</c:v>
                </c:pt>
                <c:pt idx="6888">
                  <c:v>34.43999999999917</c:v>
                </c:pt>
                <c:pt idx="6889">
                  <c:v>34.44499999999915</c:v>
                </c:pt>
                <c:pt idx="6890">
                  <c:v>34.44999999999917</c:v>
                </c:pt>
                <c:pt idx="6891">
                  <c:v>34.45499999999917</c:v>
                </c:pt>
                <c:pt idx="6892">
                  <c:v>34.45999999999918</c:v>
                </c:pt>
                <c:pt idx="6893">
                  <c:v>34.46499999999918</c:v>
                </c:pt>
                <c:pt idx="6894">
                  <c:v>34.46999999999918</c:v>
                </c:pt>
                <c:pt idx="6895">
                  <c:v>34.47499999999918</c:v>
                </c:pt>
                <c:pt idx="6896">
                  <c:v>34.4799999999992</c:v>
                </c:pt>
                <c:pt idx="6897">
                  <c:v>34.48499999999918</c:v>
                </c:pt>
                <c:pt idx="6898">
                  <c:v>34.4899999999992</c:v>
                </c:pt>
                <c:pt idx="6899">
                  <c:v>34.4949999999992</c:v>
                </c:pt>
                <c:pt idx="6900">
                  <c:v>34.4999999999992</c:v>
                </c:pt>
                <c:pt idx="6901">
                  <c:v>34.5049999999992</c:v>
                </c:pt>
                <c:pt idx="6902">
                  <c:v>34.5099999999992</c:v>
                </c:pt>
                <c:pt idx="6903">
                  <c:v>34.5149999999992</c:v>
                </c:pt>
                <c:pt idx="6904">
                  <c:v>34.51999999999921</c:v>
                </c:pt>
                <c:pt idx="6905">
                  <c:v>34.52499999999921</c:v>
                </c:pt>
                <c:pt idx="6906">
                  <c:v>34.52999999999921</c:v>
                </c:pt>
                <c:pt idx="6907">
                  <c:v>34.53499999999921</c:v>
                </c:pt>
                <c:pt idx="6908">
                  <c:v>34.53999999999922</c:v>
                </c:pt>
                <c:pt idx="6909">
                  <c:v>34.54499999999922</c:v>
                </c:pt>
                <c:pt idx="6910">
                  <c:v>34.54999999999922</c:v>
                </c:pt>
                <c:pt idx="6911">
                  <c:v>34.55499999999923</c:v>
                </c:pt>
                <c:pt idx="6912">
                  <c:v>34.55999999999923</c:v>
                </c:pt>
                <c:pt idx="6913">
                  <c:v>34.56499999999923</c:v>
                </c:pt>
                <c:pt idx="6914">
                  <c:v>34.56999999999923</c:v>
                </c:pt>
                <c:pt idx="6915">
                  <c:v>34.57499999999924</c:v>
                </c:pt>
                <c:pt idx="6916">
                  <c:v>34.57999999999924</c:v>
                </c:pt>
                <c:pt idx="6917">
                  <c:v>34.58499999999924</c:v>
                </c:pt>
                <c:pt idx="6918">
                  <c:v>34.58999999999924</c:v>
                </c:pt>
                <c:pt idx="6919">
                  <c:v>34.59499999999925</c:v>
                </c:pt>
                <c:pt idx="6920">
                  <c:v>34.59999999999925</c:v>
                </c:pt>
                <c:pt idx="6921">
                  <c:v>34.60499999999925</c:v>
                </c:pt>
                <c:pt idx="6922">
                  <c:v>34.60999999999925</c:v>
                </c:pt>
                <c:pt idx="6923">
                  <c:v>34.61499999999926</c:v>
                </c:pt>
                <c:pt idx="6924">
                  <c:v>34.61999999999926</c:v>
                </c:pt>
                <c:pt idx="6925">
                  <c:v>34.62499999999926</c:v>
                </c:pt>
                <c:pt idx="6926">
                  <c:v>34.62999999999927</c:v>
                </c:pt>
                <c:pt idx="6927">
                  <c:v>34.63499999999927</c:v>
                </c:pt>
                <c:pt idx="6928">
                  <c:v>34.63999999999927</c:v>
                </c:pt>
                <c:pt idx="6929">
                  <c:v>34.64499999999927</c:v>
                </c:pt>
                <c:pt idx="6930">
                  <c:v>34.64999999999928</c:v>
                </c:pt>
                <c:pt idx="6931">
                  <c:v>34.65499999999928</c:v>
                </c:pt>
                <c:pt idx="6932">
                  <c:v>34.65999999999928</c:v>
                </c:pt>
                <c:pt idx="6933">
                  <c:v>34.66499999999928</c:v>
                </c:pt>
                <c:pt idx="6934">
                  <c:v>34.6699999999993</c:v>
                </c:pt>
                <c:pt idx="6935">
                  <c:v>34.6749999999993</c:v>
                </c:pt>
                <c:pt idx="6936">
                  <c:v>34.6799999999993</c:v>
                </c:pt>
                <c:pt idx="6937">
                  <c:v>34.6849999999993</c:v>
                </c:pt>
                <c:pt idx="6938">
                  <c:v>34.6899999999993</c:v>
                </c:pt>
                <c:pt idx="6939">
                  <c:v>34.6949999999993</c:v>
                </c:pt>
                <c:pt idx="6940">
                  <c:v>34.6999999999993</c:v>
                </c:pt>
                <c:pt idx="6941">
                  <c:v>34.7049999999993</c:v>
                </c:pt>
                <c:pt idx="6942">
                  <c:v>34.70999999999931</c:v>
                </c:pt>
                <c:pt idx="6943">
                  <c:v>34.71499999999931</c:v>
                </c:pt>
                <c:pt idx="6944">
                  <c:v>34.71999999999931</c:v>
                </c:pt>
                <c:pt idx="6945">
                  <c:v>34.72499999999931</c:v>
                </c:pt>
                <c:pt idx="6946">
                  <c:v>34.72999999999932</c:v>
                </c:pt>
                <c:pt idx="6947">
                  <c:v>34.73499999999932</c:v>
                </c:pt>
                <c:pt idx="6948">
                  <c:v>34.73999999999932</c:v>
                </c:pt>
                <c:pt idx="6949">
                  <c:v>34.74499999999932</c:v>
                </c:pt>
                <c:pt idx="6950">
                  <c:v>34.74999999999933</c:v>
                </c:pt>
                <c:pt idx="6951">
                  <c:v>34.75499999999933</c:v>
                </c:pt>
                <c:pt idx="6952">
                  <c:v>34.75999999999933</c:v>
                </c:pt>
                <c:pt idx="6953">
                  <c:v>34.76499999999933</c:v>
                </c:pt>
                <c:pt idx="6954">
                  <c:v>34.76999999999934</c:v>
                </c:pt>
                <c:pt idx="6955">
                  <c:v>34.77499999999934</c:v>
                </c:pt>
                <c:pt idx="6956">
                  <c:v>34.77999999999934</c:v>
                </c:pt>
                <c:pt idx="6957">
                  <c:v>34.78499999999934</c:v>
                </c:pt>
                <c:pt idx="6958">
                  <c:v>34.78999999999935</c:v>
                </c:pt>
                <c:pt idx="6959">
                  <c:v>34.79499999999935</c:v>
                </c:pt>
                <c:pt idx="6960">
                  <c:v>34.79999999999935</c:v>
                </c:pt>
                <c:pt idx="6961">
                  <c:v>34.80499999999935</c:v>
                </c:pt>
                <c:pt idx="6962">
                  <c:v>34.80999999999936</c:v>
                </c:pt>
                <c:pt idx="6963">
                  <c:v>34.81499999999934</c:v>
                </c:pt>
                <c:pt idx="6964">
                  <c:v>34.81999999999935</c:v>
                </c:pt>
                <c:pt idx="6965">
                  <c:v>34.82499999999936</c:v>
                </c:pt>
                <c:pt idx="6966">
                  <c:v>34.82999999999937</c:v>
                </c:pt>
                <c:pt idx="6967">
                  <c:v>34.83499999999935</c:v>
                </c:pt>
                <c:pt idx="6968">
                  <c:v>34.83999999999937</c:v>
                </c:pt>
                <c:pt idx="6969">
                  <c:v>34.84499999999937</c:v>
                </c:pt>
                <c:pt idx="6970">
                  <c:v>34.84999999999938</c:v>
                </c:pt>
                <c:pt idx="6971">
                  <c:v>34.85499999999934</c:v>
                </c:pt>
                <c:pt idx="6972">
                  <c:v>34.85999999999937</c:v>
                </c:pt>
                <c:pt idx="6973">
                  <c:v>34.86499999999938</c:v>
                </c:pt>
                <c:pt idx="6974">
                  <c:v>34.8699999999994</c:v>
                </c:pt>
                <c:pt idx="6975">
                  <c:v>34.87499999999937</c:v>
                </c:pt>
                <c:pt idx="6976">
                  <c:v>34.8799999999994</c:v>
                </c:pt>
                <c:pt idx="6977">
                  <c:v>34.88499999999939</c:v>
                </c:pt>
                <c:pt idx="6978">
                  <c:v>34.8899999999994</c:v>
                </c:pt>
                <c:pt idx="6979">
                  <c:v>34.8949999999994</c:v>
                </c:pt>
                <c:pt idx="6980">
                  <c:v>34.8999999999994</c:v>
                </c:pt>
                <c:pt idx="6981">
                  <c:v>34.9049999999994</c:v>
                </c:pt>
                <c:pt idx="6982">
                  <c:v>34.90999999999941</c:v>
                </c:pt>
                <c:pt idx="6983">
                  <c:v>34.9149999999994</c:v>
                </c:pt>
                <c:pt idx="6984">
                  <c:v>34.9199999999994</c:v>
                </c:pt>
                <c:pt idx="6985">
                  <c:v>34.92499999999941</c:v>
                </c:pt>
                <c:pt idx="6986">
                  <c:v>34.92999999999942</c:v>
                </c:pt>
                <c:pt idx="6987">
                  <c:v>34.93499999999942</c:v>
                </c:pt>
                <c:pt idx="6988">
                  <c:v>34.93999999999942</c:v>
                </c:pt>
                <c:pt idx="6989">
                  <c:v>34.94499999999942</c:v>
                </c:pt>
                <c:pt idx="6990">
                  <c:v>34.94999999999943</c:v>
                </c:pt>
                <c:pt idx="6991">
                  <c:v>34.95499999999942</c:v>
                </c:pt>
                <c:pt idx="6992">
                  <c:v>34.95999999999943</c:v>
                </c:pt>
                <c:pt idx="6993">
                  <c:v>34.96499999999943</c:v>
                </c:pt>
                <c:pt idx="6994">
                  <c:v>34.96999999999944</c:v>
                </c:pt>
                <c:pt idx="6995">
                  <c:v>34.97499999999944</c:v>
                </c:pt>
                <c:pt idx="6996">
                  <c:v>34.97999999999944</c:v>
                </c:pt>
                <c:pt idx="6997">
                  <c:v>34.98499999999945</c:v>
                </c:pt>
                <c:pt idx="6998">
                  <c:v>34.98999999999945</c:v>
                </c:pt>
                <c:pt idx="6999">
                  <c:v>34.99499999999945</c:v>
                </c:pt>
                <c:pt idx="7000">
                  <c:v>34.99999999999945</c:v>
                </c:pt>
                <c:pt idx="7001">
                  <c:v>35.00499999999946</c:v>
                </c:pt>
                <c:pt idx="7002">
                  <c:v>35.00999999999946</c:v>
                </c:pt>
                <c:pt idx="7003">
                  <c:v>35.01499999999945</c:v>
                </c:pt>
                <c:pt idx="7004">
                  <c:v>35.01999999999946</c:v>
                </c:pt>
                <c:pt idx="7005">
                  <c:v>35.02499999999947</c:v>
                </c:pt>
                <c:pt idx="7006">
                  <c:v>35.02999999999947</c:v>
                </c:pt>
                <c:pt idx="7007">
                  <c:v>35.03499999999947</c:v>
                </c:pt>
                <c:pt idx="7008">
                  <c:v>35.03999999999947</c:v>
                </c:pt>
                <c:pt idx="7009">
                  <c:v>35.04499999999948</c:v>
                </c:pt>
                <c:pt idx="7010">
                  <c:v>35.04999999999948</c:v>
                </c:pt>
                <c:pt idx="7011">
                  <c:v>35.05499999999947</c:v>
                </c:pt>
                <c:pt idx="7012">
                  <c:v>35.05999999999948</c:v>
                </c:pt>
                <c:pt idx="7013">
                  <c:v>35.0649999999995</c:v>
                </c:pt>
                <c:pt idx="7014">
                  <c:v>35.0699999999995</c:v>
                </c:pt>
                <c:pt idx="7015">
                  <c:v>35.0749999999995</c:v>
                </c:pt>
                <c:pt idx="7016">
                  <c:v>35.0799999999995</c:v>
                </c:pt>
                <c:pt idx="7017">
                  <c:v>35.0849999999995</c:v>
                </c:pt>
                <c:pt idx="7018">
                  <c:v>35.0899999999995</c:v>
                </c:pt>
                <c:pt idx="7019">
                  <c:v>35.0949999999995</c:v>
                </c:pt>
                <c:pt idx="7020">
                  <c:v>35.09999999999951</c:v>
                </c:pt>
                <c:pt idx="7021">
                  <c:v>35.10499999999951</c:v>
                </c:pt>
                <c:pt idx="7022">
                  <c:v>35.10999999999951</c:v>
                </c:pt>
                <c:pt idx="7023">
                  <c:v>35.1149999999995</c:v>
                </c:pt>
                <c:pt idx="7024">
                  <c:v>35.11999999999951</c:v>
                </c:pt>
                <c:pt idx="7025">
                  <c:v>35.12499999999952</c:v>
                </c:pt>
                <c:pt idx="7026">
                  <c:v>35.12999999999952</c:v>
                </c:pt>
                <c:pt idx="7027">
                  <c:v>35.13499999999952</c:v>
                </c:pt>
                <c:pt idx="7028">
                  <c:v>35.13999999999953</c:v>
                </c:pt>
                <c:pt idx="7029">
                  <c:v>35.14499999999953</c:v>
                </c:pt>
                <c:pt idx="7030">
                  <c:v>35.14999999999953</c:v>
                </c:pt>
                <c:pt idx="7031">
                  <c:v>35.15499999999953</c:v>
                </c:pt>
                <c:pt idx="7032">
                  <c:v>35.15999999999953</c:v>
                </c:pt>
                <c:pt idx="7033">
                  <c:v>35.16499999999954</c:v>
                </c:pt>
                <c:pt idx="7034">
                  <c:v>35.16999999999954</c:v>
                </c:pt>
                <c:pt idx="7035">
                  <c:v>35.17499999999954</c:v>
                </c:pt>
                <c:pt idx="7036">
                  <c:v>35.17999999999955</c:v>
                </c:pt>
                <c:pt idx="7037">
                  <c:v>35.18499999999955</c:v>
                </c:pt>
                <c:pt idx="7038">
                  <c:v>35.18999999999955</c:v>
                </c:pt>
                <c:pt idx="7039">
                  <c:v>35.19499999999955</c:v>
                </c:pt>
                <c:pt idx="7040">
                  <c:v>35.19999999999956</c:v>
                </c:pt>
                <c:pt idx="7041">
                  <c:v>35.20499999999956</c:v>
                </c:pt>
                <c:pt idx="7042">
                  <c:v>35.20999999999956</c:v>
                </c:pt>
                <c:pt idx="7043">
                  <c:v>35.21499999999956</c:v>
                </c:pt>
                <c:pt idx="7044">
                  <c:v>35.21999999999957</c:v>
                </c:pt>
                <c:pt idx="7045">
                  <c:v>35.22499999999957</c:v>
                </c:pt>
                <c:pt idx="7046">
                  <c:v>35.22999999999957</c:v>
                </c:pt>
                <c:pt idx="7047">
                  <c:v>35.23499999999957</c:v>
                </c:pt>
                <c:pt idx="7048">
                  <c:v>35.23999999999958</c:v>
                </c:pt>
                <c:pt idx="7049">
                  <c:v>35.24499999999958</c:v>
                </c:pt>
                <c:pt idx="7050">
                  <c:v>35.24999999999958</c:v>
                </c:pt>
                <c:pt idx="7051">
                  <c:v>35.25499999999958</c:v>
                </c:pt>
                <c:pt idx="7052">
                  <c:v>35.2599999999996</c:v>
                </c:pt>
                <c:pt idx="7053">
                  <c:v>35.2649999999996</c:v>
                </c:pt>
                <c:pt idx="7054">
                  <c:v>35.2699999999996</c:v>
                </c:pt>
                <c:pt idx="7055">
                  <c:v>35.2749999999996</c:v>
                </c:pt>
                <c:pt idx="7056">
                  <c:v>35.2799999999996</c:v>
                </c:pt>
                <c:pt idx="7057">
                  <c:v>35.2849999999996</c:v>
                </c:pt>
                <c:pt idx="7058">
                  <c:v>35.2899999999996</c:v>
                </c:pt>
                <c:pt idx="7059">
                  <c:v>35.29499999999961</c:v>
                </c:pt>
                <c:pt idx="7060">
                  <c:v>35.29999999999961</c:v>
                </c:pt>
                <c:pt idx="7061">
                  <c:v>35.30499999999959</c:v>
                </c:pt>
                <c:pt idx="7062">
                  <c:v>35.3099999999996</c:v>
                </c:pt>
                <c:pt idx="7063">
                  <c:v>35.31499999999959</c:v>
                </c:pt>
                <c:pt idx="7064">
                  <c:v>35.3199999999996</c:v>
                </c:pt>
                <c:pt idx="7065">
                  <c:v>35.3249999999996</c:v>
                </c:pt>
                <c:pt idx="7066">
                  <c:v>35.32999999999962</c:v>
                </c:pt>
                <c:pt idx="7067">
                  <c:v>35.33499999999962</c:v>
                </c:pt>
                <c:pt idx="7068">
                  <c:v>35.33999999999963</c:v>
                </c:pt>
                <c:pt idx="7069">
                  <c:v>35.34499999999962</c:v>
                </c:pt>
                <c:pt idx="7070">
                  <c:v>35.34999999999962</c:v>
                </c:pt>
                <c:pt idx="7071">
                  <c:v>35.35499999999954</c:v>
                </c:pt>
                <c:pt idx="7072">
                  <c:v>35.35999999999962</c:v>
                </c:pt>
                <c:pt idx="7073">
                  <c:v>35.36499999999964</c:v>
                </c:pt>
                <c:pt idx="7074">
                  <c:v>35.36999999999964</c:v>
                </c:pt>
                <c:pt idx="7075">
                  <c:v>35.37499999999964</c:v>
                </c:pt>
                <c:pt idx="7076">
                  <c:v>35.37999999999965</c:v>
                </c:pt>
                <c:pt idx="7077">
                  <c:v>35.38499999999964</c:v>
                </c:pt>
                <c:pt idx="7078">
                  <c:v>35.38999999999965</c:v>
                </c:pt>
                <c:pt idx="7079">
                  <c:v>35.39499999999965</c:v>
                </c:pt>
                <c:pt idx="7080">
                  <c:v>35.39999999999966</c:v>
                </c:pt>
                <c:pt idx="7081">
                  <c:v>35.40499999999965</c:v>
                </c:pt>
                <c:pt idx="7082">
                  <c:v>35.40999999999966</c:v>
                </c:pt>
                <c:pt idx="7083">
                  <c:v>35.41499999999964</c:v>
                </c:pt>
                <c:pt idx="7084">
                  <c:v>35.41999999999965</c:v>
                </c:pt>
                <c:pt idx="7085">
                  <c:v>35.42499999999967</c:v>
                </c:pt>
                <c:pt idx="7086">
                  <c:v>35.42999999999967</c:v>
                </c:pt>
                <c:pt idx="7087">
                  <c:v>35.43499999999968</c:v>
                </c:pt>
                <c:pt idx="7088">
                  <c:v>35.43999999999968</c:v>
                </c:pt>
                <c:pt idx="7089">
                  <c:v>35.44499999999967</c:v>
                </c:pt>
                <c:pt idx="7090">
                  <c:v>35.44999999999968</c:v>
                </c:pt>
                <c:pt idx="7091">
                  <c:v>35.45499999999964</c:v>
                </c:pt>
                <c:pt idx="7092">
                  <c:v>35.45999999999967</c:v>
                </c:pt>
                <c:pt idx="7093">
                  <c:v>35.4649999999997</c:v>
                </c:pt>
                <c:pt idx="7094">
                  <c:v>35.4699999999997</c:v>
                </c:pt>
                <c:pt idx="7095">
                  <c:v>35.4749999999997</c:v>
                </c:pt>
                <c:pt idx="7096">
                  <c:v>35.4799999999997</c:v>
                </c:pt>
                <c:pt idx="7097">
                  <c:v>35.4849999999997</c:v>
                </c:pt>
                <c:pt idx="7098">
                  <c:v>35.48999999999971</c:v>
                </c:pt>
                <c:pt idx="7099">
                  <c:v>35.49499999999971</c:v>
                </c:pt>
                <c:pt idx="7100">
                  <c:v>35.49999999999971</c:v>
                </c:pt>
                <c:pt idx="7101">
                  <c:v>35.50499999999971</c:v>
                </c:pt>
                <c:pt idx="7102">
                  <c:v>35.50999999999972</c:v>
                </c:pt>
                <c:pt idx="7103">
                  <c:v>35.51499999999972</c:v>
                </c:pt>
                <c:pt idx="7104">
                  <c:v>35.51999999999972</c:v>
                </c:pt>
                <c:pt idx="7105">
                  <c:v>35.52499999999972</c:v>
                </c:pt>
                <c:pt idx="7106">
                  <c:v>35.52999999999973</c:v>
                </c:pt>
                <c:pt idx="7107">
                  <c:v>35.53499999999973</c:v>
                </c:pt>
                <c:pt idx="7108">
                  <c:v>35.53999999999973</c:v>
                </c:pt>
                <c:pt idx="7109">
                  <c:v>35.54499999999973</c:v>
                </c:pt>
                <c:pt idx="7110">
                  <c:v>35.54999999999974</c:v>
                </c:pt>
                <c:pt idx="7111">
                  <c:v>35.55499999999974</c:v>
                </c:pt>
                <c:pt idx="7112">
                  <c:v>35.55999999999974</c:v>
                </c:pt>
                <c:pt idx="7113">
                  <c:v>35.56499999999974</c:v>
                </c:pt>
                <c:pt idx="7114">
                  <c:v>35.56999999999975</c:v>
                </c:pt>
                <c:pt idx="7115">
                  <c:v>35.57499999999975</c:v>
                </c:pt>
                <c:pt idx="7116">
                  <c:v>35.57999999999975</c:v>
                </c:pt>
                <c:pt idx="7117">
                  <c:v>35.58499999999975</c:v>
                </c:pt>
                <c:pt idx="7118">
                  <c:v>35.58999999999976</c:v>
                </c:pt>
                <c:pt idx="7119">
                  <c:v>35.59499999999976</c:v>
                </c:pt>
                <c:pt idx="7120">
                  <c:v>35.59999999999976</c:v>
                </c:pt>
                <c:pt idx="7121">
                  <c:v>35.60499999999976</c:v>
                </c:pt>
                <c:pt idx="7122">
                  <c:v>35.60999999999977</c:v>
                </c:pt>
                <c:pt idx="7123">
                  <c:v>35.61499999999977</c:v>
                </c:pt>
                <c:pt idx="7124">
                  <c:v>35.61999999999977</c:v>
                </c:pt>
                <c:pt idx="7125">
                  <c:v>35.62499999999977</c:v>
                </c:pt>
                <c:pt idx="7126">
                  <c:v>35.62999999999978</c:v>
                </c:pt>
                <c:pt idx="7127">
                  <c:v>35.63499999999978</c:v>
                </c:pt>
                <c:pt idx="7128">
                  <c:v>35.63999999999978</c:v>
                </c:pt>
                <c:pt idx="7129">
                  <c:v>35.64499999999978</c:v>
                </c:pt>
                <c:pt idx="7130">
                  <c:v>35.6499999999998</c:v>
                </c:pt>
                <c:pt idx="7131">
                  <c:v>35.6549999999998</c:v>
                </c:pt>
                <c:pt idx="7132">
                  <c:v>35.6599999999998</c:v>
                </c:pt>
                <c:pt idx="7133">
                  <c:v>35.6649999999998</c:v>
                </c:pt>
                <c:pt idx="7134">
                  <c:v>35.6699999999998</c:v>
                </c:pt>
                <c:pt idx="7135">
                  <c:v>35.6749999999998</c:v>
                </c:pt>
                <c:pt idx="7136">
                  <c:v>35.6799999999998</c:v>
                </c:pt>
                <c:pt idx="7137">
                  <c:v>35.6849999999998</c:v>
                </c:pt>
                <c:pt idx="7138">
                  <c:v>35.68999999999981</c:v>
                </c:pt>
                <c:pt idx="7139">
                  <c:v>35.69499999999981</c:v>
                </c:pt>
                <c:pt idx="7140">
                  <c:v>35.69999999999981</c:v>
                </c:pt>
                <c:pt idx="7141">
                  <c:v>35.70499999999982</c:v>
                </c:pt>
                <c:pt idx="7142">
                  <c:v>35.70999999999983</c:v>
                </c:pt>
                <c:pt idx="7143">
                  <c:v>35.71499999999982</c:v>
                </c:pt>
                <c:pt idx="7144">
                  <c:v>35.71999999999982</c:v>
                </c:pt>
                <c:pt idx="7145">
                  <c:v>35.72499999999983</c:v>
                </c:pt>
                <c:pt idx="7146">
                  <c:v>35.72999999999986</c:v>
                </c:pt>
                <c:pt idx="7147">
                  <c:v>35.73499999999983</c:v>
                </c:pt>
                <c:pt idx="7148">
                  <c:v>35.73999999999983</c:v>
                </c:pt>
                <c:pt idx="7149">
                  <c:v>35.74499999999984</c:v>
                </c:pt>
                <c:pt idx="7150">
                  <c:v>35.74999999999985</c:v>
                </c:pt>
                <c:pt idx="7151">
                  <c:v>35.75499999999984</c:v>
                </c:pt>
                <c:pt idx="7152">
                  <c:v>35.75999999999984</c:v>
                </c:pt>
                <c:pt idx="7153">
                  <c:v>35.76499999999985</c:v>
                </c:pt>
                <c:pt idx="7154">
                  <c:v>35.76999999999986</c:v>
                </c:pt>
                <c:pt idx="7155">
                  <c:v>35.77499999999985</c:v>
                </c:pt>
                <c:pt idx="7156">
                  <c:v>35.77999999999985</c:v>
                </c:pt>
                <c:pt idx="7157">
                  <c:v>35.78499999999986</c:v>
                </c:pt>
                <c:pt idx="7158">
                  <c:v>35.78999999999986</c:v>
                </c:pt>
                <c:pt idx="7159">
                  <c:v>35.79499999999986</c:v>
                </c:pt>
                <c:pt idx="7160">
                  <c:v>35.79999999999986</c:v>
                </c:pt>
                <c:pt idx="7161">
                  <c:v>35.80499999999986</c:v>
                </c:pt>
                <c:pt idx="7162">
                  <c:v>35.80999999999987</c:v>
                </c:pt>
                <c:pt idx="7163">
                  <c:v>35.81499999999987</c:v>
                </c:pt>
                <c:pt idx="7164">
                  <c:v>35.81999999999987</c:v>
                </c:pt>
                <c:pt idx="7165">
                  <c:v>35.82499999999988</c:v>
                </c:pt>
                <c:pt idx="7166">
                  <c:v>35.82999999999988</c:v>
                </c:pt>
                <c:pt idx="7167">
                  <c:v>35.83499999999988</c:v>
                </c:pt>
                <c:pt idx="7168">
                  <c:v>35.83999999999988</c:v>
                </c:pt>
                <c:pt idx="7169">
                  <c:v>35.8449999999999</c:v>
                </c:pt>
                <c:pt idx="7170">
                  <c:v>35.8499999999999</c:v>
                </c:pt>
                <c:pt idx="7171">
                  <c:v>35.8549999999999</c:v>
                </c:pt>
                <c:pt idx="7172">
                  <c:v>35.8599999999999</c:v>
                </c:pt>
                <c:pt idx="7173">
                  <c:v>35.8649999999999</c:v>
                </c:pt>
                <c:pt idx="7174">
                  <c:v>35.8699999999999</c:v>
                </c:pt>
                <c:pt idx="7175">
                  <c:v>35.8749999999999</c:v>
                </c:pt>
                <c:pt idx="7176">
                  <c:v>35.8799999999999</c:v>
                </c:pt>
                <c:pt idx="7177">
                  <c:v>35.88499999999991</c:v>
                </c:pt>
                <c:pt idx="7178">
                  <c:v>35.88999999999991</c:v>
                </c:pt>
                <c:pt idx="7179">
                  <c:v>35.89499999999991</c:v>
                </c:pt>
                <c:pt idx="7180">
                  <c:v>35.89999999999991</c:v>
                </c:pt>
                <c:pt idx="7181">
                  <c:v>35.90499999999992</c:v>
                </c:pt>
                <c:pt idx="7182">
                  <c:v>35.90999999999992</c:v>
                </c:pt>
                <c:pt idx="7183">
                  <c:v>35.91499999999992</c:v>
                </c:pt>
                <c:pt idx="7184">
                  <c:v>35.91999999999993</c:v>
                </c:pt>
                <c:pt idx="7185">
                  <c:v>35.92499999999993</c:v>
                </c:pt>
                <c:pt idx="7186">
                  <c:v>35.92999999999993</c:v>
                </c:pt>
                <c:pt idx="7187">
                  <c:v>35.93499999999993</c:v>
                </c:pt>
                <c:pt idx="7188">
                  <c:v>35.93999999999994</c:v>
                </c:pt>
                <c:pt idx="7189">
                  <c:v>35.94499999999994</c:v>
                </c:pt>
                <c:pt idx="7190">
                  <c:v>35.94999999999994</c:v>
                </c:pt>
                <c:pt idx="7191">
                  <c:v>35.95499999999994</c:v>
                </c:pt>
                <c:pt idx="7192">
                  <c:v>35.95999999999995</c:v>
                </c:pt>
                <c:pt idx="7193">
                  <c:v>35.96499999999995</c:v>
                </c:pt>
                <c:pt idx="7194">
                  <c:v>35.96999999999995</c:v>
                </c:pt>
                <c:pt idx="7195">
                  <c:v>35.97499999999995</c:v>
                </c:pt>
                <c:pt idx="7196">
                  <c:v>35.97999999999996</c:v>
                </c:pt>
                <c:pt idx="7197">
                  <c:v>35.98499999999996</c:v>
                </c:pt>
                <c:pt idx="7198">
                  <c:v>35.98999999999996</c:v>
                </c:pt>
                <c:pt idx="7199">
                  <c:v>35.99499999999996</c:v>
                </c:pt>
                <c:pt idx="7200">
                  <c:v>35.99999999999997</c:v>
                </c:pt>
                <c:pt idx="7201">
                  <c:v>36.00499999999997</c:v>
                </c:pt>
                <c:pt idx="7202">
                  <c:v>36.00999999999997</c:v>
                </c:pt>
                <c:pt idx="7203">
                  <c:v>36.01499999999997</c:v>
                </c:pt>
                <c:pt idx="7204">
                  <c:v>36.01999999999998</c:v>
                </c:pt>
                <c:pt idx="7205">
                  <c:v>36.02499999999998</c:v>
                </c:pt>
                <c:pt idx="7206">
                  <c:v>36.02999999999998</c:v>
                </c:pt>
                <c:pt idx="7207">
                  <c:v>36.03499999999998</c:v>
                </c:pt>
                <c:pt idx="7208">
                  <c:v>36.04</c:v>
                </c:pt>
                <c:pt idx="7209">
                  <c:v>36.045</c:v>
                </c:pt>
                <c:pt idx="7210">
                  <c:v>36.05</c:v>
                </c:pt>
                <c:pt idx="7211">
                  <c:v>36.055</c:v>
                </c:pt>
                <c:pt idx="7212">
                  <c:v>36.06</c:v>
                </c:pt>
                <c:pt idx="7213">
                  <c:v>36.065</c:v>
                </c:pt>
                <c:pt idx="7214">
                  <c:v>36.07</c:v>
                </c:pt>
                <c:pt idx="7215">
                  <c:v>36.075</c:v>
                </c:pt>
                <c:pt idx="7216">
                  <c:v>36.08000000000001</c:v>
                </c:pt>
                <c:pt idx="7217">
                  <c:v>36.08500000000001</c:v>
                </c:pt>
                <c:pt idx="7218">
                  <c:v>36.09000000000001</c:v>
                </c:pt>
                <c:pt idx="7219">
                  <c:v>36.09500000000001</c:v>
                </c:pt>
                <c:pt idx="7220">
                  <c:v>36.10000000000002</c:v>
                </c:pt>
                <c:pt idx="7221">
                  <c:v>36.10500000000002</c:v>
                </c:pt>
                <c:pt idx="7222">
                  <c:v>36.11000000000002</c:v>
                </c:pt>
                <c:pt idx="7223">
                  <c:v>36.11500000000002</c:v>
                </c:pt>
                <c:pt idx="7224">
                  <c:v>36.12000000000003</c:v>
                </c:pt>
                <c:pt idx="7225">
                  <c:v>36.12500000000003</c:v>
                </c:pt>
                <c:pt idx="7226">
                  <c:v>36.13000000000003</c:v>
                </c:pt>
                <c:pt idx="7227">
                  <c:v>36.13500000000004</c:v>
                </c:pt>
                <c:pt idx="7228">
                  <c:v>36.14000000000004</c:v>
                </c:pt>
                <c:pt idx="7229">
                  <c:v>36.14500000000004</c:v>
                </c:pt>
                <c:pt idx="7230">
                  <c:v>36.15000000000004</c:v>
                </c:pt>
                <c:pt idx="7231">
                  <c:v>36.15500000000005</c:v>
                </c:pt>
                <c:pt idx="7232">
                  <c:v>36.16000000000005</c:v>
                </c:pt>
                <c:pt idx="7233">
                  <c:v>36.16500000000005</c:v>
                </c:pt>
                <c:pt idx="7234">
                  <c:v>36.17000000000005</c:v>
                </c:pt>
                <c:pt idx="7235">
                  <c:v>36.17500000000006</c:v>
                </c:pt>
                <c:pt idx="7236">
                  <c:v>36.18000000000006</c:v>
                </c:pt>
                <c:pt idx="7237">
                  <c:v>36.18500000000006</c:v>
                </c:pt>
                <c:pt idx="7238">
                  <c:v>36.19000000000006</c:v>
                </c:pt>
                <c:pt idx="7239">
                  <c:v>36.19500000000007</c:v>
                </c:pt>
                <c:pt idx="7240">
                  <c:v>36.20000000000007</c:v>
                </c:pt>
                <c:pt idx="7241">
                  <c:v>36.20500000000007</c:v>
                </c:pt>
                <c:pt idx="7242">
                  <c:v>36.21000000000007</c:v>
                </c:pt>
                <c:pt idx="7243">
                  <c:v>36.21500000000008</c:v>
                </c:pt>
                <c:pt idx="7244">
                  <c:v>36.22000000000008</c:v>
                </c:pt>
                <c:pt idx="7245">
                  <c:v>36.22500000000008</c:v>
                </c:pt>
                <c:pt idx="7246">
                  <c:v>36.23000000000008</c:v>
                </c:pt>
                <c:pt idx="7247">
                  <c:v>36.2350000000001</c:v>
                </c:pt>
                <c:pt idx="7248">
                  <c:v>36.2400000000001</c:v>
                </c:pt>
                <c:pt idx="7249">
                  <c:v>36.2450000000001</c:v>
                </c:pt>
                <c:pt idx="7250">
                  <c:v>36.2500000000001</c:v>
                </c:pt>
                <c:pt idx="7251">
                  <c:v>36.2550000000001</c:v>
                </c:pt>
                <c:pt idx="7252">
                  <c:v>36.2600000000001</c:v>
                </c:pt>
                <c:pt idx="7253">
                  <c:v>36.2650000000001</c:v>
                </c:pt>
                <c:pt idx="7254">
                  <c:v>36.2700000000001</c:v>
                </c:pt>
                <c:pt idx="7255">
                  <c:v>36.27500000000011</c:v>
                </c:pt>
                <c:pt idx="7256">
                  <c:v>36.28000000000011</c:v>
                </c:pt>
                <c:pt idx="7257">
                  <c:v>36.28500000000011</c:v>
                </c:pt>
                <c:pt idx="7258">
                  <c:v>36.29000000000011</c:v>
                </c:pt>
                <c:pt idx="7259">
                  <c:v>36.29500000000012</c:v>
                </c:pt>
                <c:pt idx="7260">
                  <c:v>36.3000000000001</c:v>
                </c:pt>
                <c:pt idx="7261">
                  <c:v>36.30500000000012</c:v>
                </c:pt>
                <c:pt idx="7262">
                  <c:v>36.31000000000012</c:v>
                </c:pt>
                <c:pt idx="7263">
                  <c:v>36.31500000000013</c:v>
                </c:pt>
                <c:pt idx="7264">
                  <c:v>36.32000000000013</c:v>
                </c:pt>
                <c:pt idx="7265">
                  <c:v>36.32500000000013</c:v>
                </c:pt>
                <c:pt idx="7266">
                  <c:v>36.33000000000013</c:v>
                </c:pt>
                <c:pt idx="7267">
                  <c:v>36.33500000000014</c:v>
                </c:pt>
                <c:pt idx="7268">
                  <c:v>36.34000000000012</c:v>
                </c:pt>
                <c:pt idx="7269">
                  <c:v>36.34500000000014</c:v>
                </c:pt>
                <c:pt idx="7270">
                  <c:v>36.35000000000014</c:v>
                </c:pt>
                <c:pt idx="7271">
                  <c:v>36.35500000000015</c:v>
                </c:pt>
                <c:pt idx="7272">
                  <c:v>36.36000000000015</c:v>
                </c:pt>
                <c:pt idx="7273">
                  <c:v>36.36500000000015</c:v>
                </c:pt>
                <c:pt idx="7274">
                  <c:v>36.37000000000015</c:v>
                </c:pt>
                <c:pt idx="7275">
                  <c:v>36.37500000000016</c:v>
                </c:pt>
                <c:pt idx="7276">
                  <c:v>36.38000000000014</c:v>
                </c:pt>
                <c:pt idx="7277">
                  <c:v>36.38500000000015</c:v>
                </c:pt>
                <c:pt idx="7278">
                  <c:v>36.39000000000016</c:v>
                </c:pt>
                <c:pt idx="7279">
                  <c:v>36.39500000000017</c:v>
                </c:pt>
                <c:pt idx="7280">
                  <c:v>36.40000000000015</c:v>
                </c:pt>
                <c:pt idx="7281">
                  <c:v>36.40500000000017</c:v>
                </c:pt>
                <c:pt idx="7282">
                  <c:v>36.41000000000017</c:v>
                </c:pt>
                <c:pt idx="7283">
                  <c:v>36.41500000000018</c:v>
                </c:pt>
                <c:pt idx="7284">
                  <c:v>36.42000000000018</c:v>
                </c:pt>
                <c:pt idx="7285">
                  <c:v>36.42500000000018</c:v>
                </c:pt>
                <c:pt idx="7286">
                  <c:v>36.43000000000018</c:v>
                </c:pt>
                <c:pt idx="7287">
                  <c:v>36.4350000000002</c:v>
                </c:pt>
                <c:pt idx="7288">
                  <c:v>36.44000000000019</c:v>
                </c:pt>
                <c:pt idx="7289">
                  <c:v>36.4450000000002</c:v>
                </c:pt>
                <c:pt idx="7290">
                  <c:v>36.45000000000019</c:v>
                </c:pt>
                <c:pt idx="7291">
                  <c:v>36.4550000000002</c:v>
                </c:pt>
                <c:pt idx="7292">
                  <c:v>36.4600000000002</c:v>
                </c:pt>
                <c:pt idx="7293">
                  <c:v>36.4650000000002</c:v>
                </c:pt>
                <c:pt idx="7294">
                  <c:v>36.4700000000002</c:v>
                </c:pt>
                <c:pt idx="7295">
                  <c:v>36.47500000000021</c:v>
                </c:pt>
                <c:pt idx="7296">
                  <c:v>36.4800000000002</c:v>
                </c:pt>
                <c:pt idx="7297">
                  <c:v>36.48500000000021</c:v>
                </c:pt>
                <c:pt idx="7298">
                  <c:v>36.49000000000022</c:v>
                </c:pt>
                <c:pt idx="7299">
                  <c:v>36.49500000000022</c:v>
                </c:pt>
                <c:pt idx="7300">
                  <c:v>36.50000000000022</c:v>
                </c:pt>
                <c:pt idx="7301">
                  <c:v>36.50500000000022</c:v>
                </c:pt>
                <c:pt idx="7302">
                  <c:v>36.51000000000023</c:v>
                </c:pt>
                <c:pt idx="7303">
                  <c:v>36.51500000000023</c:v>
                </c:pt>
                <c:pt idx="7304">
                  <c:v>36.52000000000023</c:v>
                </c:pt>
                <c:pt idx="7305">
                  <c:v>36.52500000000023</c:v>
                </c:pt>
                <c:pt idx="7306">
                  <c:v>36.53000000000024</c:v>
                </c:pt>
                <c:pt idx="7307">
                  <c:v>36.53500000000024</c:v>
                </c:pt>
                <c:pt idx="7308">
                  <c:v>36.54000000000024</c:v>
                </c:pt>
                <c:pt idx="7309">
                  <c:v>36.54500000000024</c:v>
                </c:pt>
                <c:pt idx="7310">
                  <c:v>36.55000000000025</c:v>
                </c:pt>
                <c:pt idx="7311">
                  <c:v>36.55500000000025</c:v>
                </c:pt>
                <c:pt idx="7312">
                  <c:v>36.56000000000025</c:v>
                </c:pt>
                <c:pt idx="7313">
                  <c:v>36.56500000000026</c:v>
                </c:pt>
                <c:pt idx="7314">
                  <c:v>36.57000000000026</c:v>
                </c:pt>
                <c:pt idx="7315">
                  <c:v>36.57500000000026</c:v>
                </c:pt>
                <c:pt idx="7316">
                  <c:v>36.58000000000025</c:v>
                </c:pt>
                <c:pt idx="7317">
                  <c:v>36.58500000000026</c:v>
                </c:pt>
                <c:pt idx="7318">
                  <c:v>36.59000000000027</c:v>
                </c:pt>
                <c:pt idx="7319">
                  <c:v>36.59500000000027</c:v>
                </c:pt>
                <c:pt idx="7320">
                  <c:v>36.60000000000027</c:v>
                </c:pt>
                <c:pt idx="7321">
                  <c:v>36.60500000000028</c:v>
                </c:pt>
                <c:pt idx="7322">
                  <c:v>36.61000000000028</c:v>
                </c:pt>
                <c:pt idx="7323">
                  <c:v>36.61500000000028</c:v>
                </c:pt>
                <c:pt idx="7324">
                  <c:v>36.62000000000028</c:v>
                </c:pt>
                <c:pt idx="7325">
                  <c:v>36.6250000000003</c:v>
                </c:pt>
                <c:pt idx="7326">
                  <c:v>36.6300000000003</c:v>
                </c:pt>
                <c:pt idx="7327">
                  <c:v>36.6350000000003</c:v>
                </c:pt>
                <c:pt idx="7328">
                  <c:v>36.6400000000003</c:v>
                </c:pt>
                <c:pt idx="7329">
                  <c:v>36.6450000000003</c:v>
                </c:pt>
                <c:pt idx="7330">
                  <c:v>36.6500000000003</c:v>
                </c:pt>
                <c:pt idx="7331">
                  <c:v>36.6550000000003</c:v>
                </c:pt>
                <c:pt idx="7332">
                  <c:v>36.6600000000003</c:v>
                </c:pt>
                <c:pt idx="7333">
                  <c:v>36.66500000000031</c:v>
                </c:pt>
                <c:pt idx="7334">
                  <c:v>36.67000000000031</c:v>
                </c:pt>
                <c:pt idx="7335">
                  <c:v>36.67500000000031</c:v>
                </c:pt>
                <c:pt idx="7336">
                  <c:v>36.68000000000031</c:v>
                </c:pt>
                <c:pt idx="7337">
                  <c:v>36.68500000000031</c:v>
                </c:pt>
                <c:pt idx="7338">
                  <c:v>36.69000000000032</c:v>
                </c:pt>
                <c:pt idx="7339">
                  <c:v>36.69500000000032</c:v>
                </c:pt>
                <c:pt idx="7340">
                  <c:v>36.70000000000032</c:v>
                </c:pt>
                <c:pt idx="7341">
                  <c:v>36.70500000000033</c:v>
                </c:pt>
                <c:pt idx="7342">
                  <c:v>36.71000000000033</c:v>
                </c:pt>
                <c:pt idx="7343">
                  <c:v>36.71500000000033</c:v>
                </c:pt>
                <c:pt idx="7344">
                  <c:v>36.72000000000033</c:v>
                </c:pt>
                <c:pt idx="7345">
                  <c:v>36.72500000000034</c:v>
                </c:pt>
                <c:pt idx="7346">
                  <c:v>36.73000000000034</c:v>
                </c:pt>
                <c:pt idx="7347">
                  <c:v>36.73500000000034</c:v>
                </c:pt>
                <c:pt idx="7348">
                  <c:v>36.74000000000034</c:v>
                </c:pt>
                <c:pt idx="7349">
                  <c:v>36.74500000000035</c:v>
                </c:pt>
                <c:pt idx="7350">
                  <c:v>36.75000000000035</c:v>
                </c:pt>
                <c:pt idx="7351">
                  <c:v>36.75500000000035</c:v>
                </c:pt>
                <c:pt idx="7352">
                  <c:v>36.76000000000035</c:v>
                </c:pt>
                <c:pt idx="7353">
                  <c:v>36.76500000000036</c:v>
                </c:pt>
                <c:pt idx="7354">
                  <c:v>36.77000000000036</c:v>
                </c:pt>
                <c:pt idx="7355">
                  <c:v>36.77500000000036</c:v>
                </c:pt>
                <c:pt idx="7356">
                  <c:v>36.78000000000036</c:v>
                </c:pt>
                <c:pt idx="7357">
                  <c:v>36.78500000000037</c:v>
                </c:pt>
                <c:pt idx="7358">
                  <c:v>36.79000000000037</c:v>
                </c:pt>
                <c:pt idx="7359">
                  <c:v>36.79500000000037</c:v>
                </c:pt>
                <c:pt idx="7360">
                  <c:v>36.80000000000037</c:v>
                </c:pt>
                <c:pt idx="7361">
                  <c:v>36.80500000000038</c:v>
                </c:pt>
                <c:pt idx="7362">
                  <c:v>36.81000000000034</c:v>
                </c:pt>
                <c:pt idx="7363">
                  <c:v>36.81500000000037</c:v>
                </c:pt>
                <c:pt idx="7364">
                  <c:v>36.82000000000038</c:v>
                </c:pt>
                <c:pt idx="7365">
                  <c:v>36.8250000000004</c:v>
                </c:pt>
                <c:pt idx="7366">
                  <c:v>36.83000000000037</c:v>
                </c:pt>
                <c:pt idx="7367">
                  <c:v>36.8350000000004</c:v>
                </c:pt>
                <c:pt idx="7368">
                  <c:v>36.84000000000039</c:v>
                </c:pt>
                <c:pt idx="7369">
                  <c:v>36.8450000000004</c:v>
                </c:pt>
                <c:pt idx="7370">
                  <c:v>36.85000000000039</c:v>
                </c:pt>
                <c:pt idx="7371">
                  <c:v>36.85500000000039</c:v>
                </c:pt>
                <c:pt idx="7372">
                  <c:v>36.8600000000004</c:v>
                </c:pt>
                <c:pt idx="7373">
                  <c:v>36.86500000000041</c:v>
                </c:pt>
                <c:pt idx="7374">
                  <c:v>36.8700000000004</c:v>
                </c:pt>
                <c:pt idx="7375">
                  <c:v>36.8750000000004</c:v>
                </c:pt>
                <c:pt idx="7376">
                  <c:v>36.88000000000039</c:v>
                </c:pt>
                <c:pt idx="7377">
                  <c:v>36.8850000000004</c:v>
                </c:pt>
                <c:pt idx="7378">
                  <c:v>36.89000000000042</c:v>
                </c:pt>
                <c:pt idx="7379">
                  <c:v>36.89500000000042</c:v>
                </c:pt>
                <c:pt idx="7380">
                  <c:v>36.90000000000042</c:v>
                </c:pt>
                <c:pt idx="7381">
                  <c:v>36.90500000000043</c:v>
                </c:pt>
                <c:pt idx="7382">
                  <c:v>36.91000000000042</c:v>
                </c:pt>
                <c:pt idx="7383">
                  <c:v>36.91500000000043</c:v>
                </c:pt>
                <c:pt idx="7384">
                  <c:v>36.92000000000044</c:v>
                </c:pt>
                <c:pt idx="7385">
                  <c:v>36.92500000000044</c:v>
                </c:pt>
                <c:pt idx="7386">
                  <c:v>36.93000000000044</c:v>
                </c:pt>
                <c:pt idx="7387">
                  <c:v>36.93500000000044</c:v>
                </c:pt>
                <c:pt idx="7388">
                  <c:v>36.94000000000045</c:v>
                </c:pt>
                <c:pt idx="7389">
                  <c:v>36.94500000000045</c:v>
                </c:pt>
                <c:pt idx="7390">
                  <c:v>36.95000000000044</c:v>
                </c:pt>
                <c:pt idx="7391">
                  <c:v>36.95500000000045</c:v>
                </c:pt>
                <c:pt idx="7392">
                  <c:v>36.96000000000046</c:v>
                </c:pt>
                <c:pt idx="7393">
                  <c:v>36.96500000000046</c:v>
                </c:pt>
                <c:pt idx="7394">
                  <c:v>36.97000000000045</c:v>
                </c:pt>
                <c:pt idx="7395">
                  <c:v>36.97500000000046</c:v>
                </c:pt>
                <c:pt idx="7396">
                  <c:v>36.98000000000044</c:v>
                </c:pt>
                <c:pt idx="7397">
                  <c:v>36.98500000000045</c:v>
                </c:pt>
                <c:pt idx="7398">
                  <c:v>36.99000000000047</c:v>
                </c:pt>
                <c:pt idx="7399">
                  <c:v>36.99500000000048</c:v>
                </c:pt>
                <c:pt idx="7400">
                  <c:v>37.00000000000048</c:v>
                </c:pt>
                <c:pt idx="7401">
                  <c:v>37.00500000000048</c:v>
                </c:pt>
                <c:pt idx="7402">
                  <c:v>37.01000000000047</c:v>
                </c:pt>
                <c:pt idx="7403">
                  <c:v>37.01500000000048</c:v>
                </c:pt>
                <c:pt idx="7404">
                  <c:v>37.0200000000005</c:v>
                </c:pt>
                <c:pt idx="7405">
                  <c:v>37.0250000000005</c:v>
                </c:pt>
                <c:pt idx="7406">
                  <c:v>37.0300000000005</c:v>
                </c:pt>
                <c:pt idx="7407">
                  <c:v>37.0350000000005</c:v>
                </c:pt>
                <c:pt idx="7408">
                  <c:v>37.0400000000005</c:v>
                </c:pt>
                <c:pt idx="7409">
                  <c:v>37.0450000000005</c:v>
                </c:pt>
                <c:pt idx="7410">
                  <c:v>37.05000000000049</c:v>
                </c:pt>
                <c:pt idx="7411">
                  <c:v>37.0550000000005</c:v>
                </c:pt>
                <c:pt idx="7412">
                  <c:v>37.06000000000051</c:v>
                </c:pt>
                <c:pt idx="7413">
                  <c:v>37.06500000000051</c:v>
                </c:pt>
                <c:pt idx="7414">
                  <c:v>37.0700000000005</c:v>
                </c:pt>
                <c:pt idx="7415">
                  <c:v>37.07500000000051</c:v>
                </c:pt>
                <c:pt idx="7416">
                  <c:v>37.0800000000005</c:v>
                </c:pt>
                <c:pt idx="7417">
                  <c:v>37.08500000000052</c:v>
                </c:pt>
                <c:pt idx="7418">
                  <c:v>37.09000000000052</c:v>
                </c:pt>
                <c:pt idx="7419">
                  <c:v>37.09500000000053</c:v>
                </c:pt>
                <c:pt idx="7420">
                  <c:v>37.10000000000053</c:v>
                </c:pt>
                <c:pt idx="7421">
                  <c:v>37.10500000000053</c:v>
                </c:pt>
                <c:pt idx="7422">
                  <c:v>37.11000000000053</c:v>
                </c:pt>
                <c:pt idx="7423">
                  <c:v>37.11500000000053</c:v>
                </c:pt>
                <c:pt idx="7424">
                  <c:v>37.12000000000054</c:v>
                </c:pt>
                <c:pt idx="7425">
                  <c:v>37.12500000000054</c:v>
                </c:pt>
                <c:pt idx="7426">
                  <c:v>37.13000000000054</c:v>
                </c:pt>
                <c:pt idx="7427">
                  <c:v>37.13500000000055</c:v>
                </c:pt>
                <c:pt idx="7428">
                  <c:v>37.14000000000055</c:v>
                </c:pt>
                <c:pt idx="7429">
                  <c:v>37.14500000000055</c:v>
                </c:pt>
                <c:pt idx="7430">
                  <c:v>37.15000000000055</c:v>
                </c:pt>
                <c:pt idx="7431">
                  <c:v>37.15500000000056</c:v>
                </c:pt>
                <c:pt idx="7432">
                  <c:v>37.16000000000056</c:v>
                </c:pt>
                <c:pt idx="7433">
                  <c:v>37.16500000000056</c:v>
                </c:pt>
                <c:pt idx="7434">
                  <c:v>37.17000000000056</c:v>
                </c:pt>
                <c:pt idx="7435">
                  <c:v>37.17500000000057</c:v>
                </c:pt>
                <c:pt idx="7436">
                  <c:v>37.18000000000055</c:v>
                </c:pt>
                <c:pt idx="7437">
                  <c:v>37.18500000000057</c:v>
                </c:pt>
                <c:pt idx="7438">
                  <c:v>37.19000000000057</c:v>
                </c:pt>
                <c:pt idx="7439">
                  <c:v>37.19500000000058</c:v>
                </c:pt>
                <c:pt idx="7440">
                  <c:v>37.20000000000058</c:v>
                </c:pt>
                <c:pt idx="7441">
                  <c:v>37.20500000000058</c:v>
                </c:pt>
                <c:pt idx="7442">
                  <c:v>37.21000000000058</c:v>
                </c:pt>
                <c:pt idx="7443">
                  <c:v>37.2150000000006</c:v>
                </c:pt>
                <c:pt idx="7444">
                  <c:v>37.2200000000006</c:v>
                </c:pt>
                <c:pt idx="7445">
                  <c:v>37.2250000000006</c:v>
                </c:pt>
                <c:pt idx="7446">
                  <c:v>37.2300000000006</c:v>
                </c:pt>
                <c:pt idx="7447">
                  <c:v>37.2350000000006</c:v>
                </c:pt>
                <c:pt idx="7448">
                  <c:v>37.2400000000006</c:v>
                </c:pt>
                <c:pt idx="7449">
                  <c:v>37.2450000000006</c:v>
                </c:pt>
                <c:pt idx="7450">
                  <c:v>37.2500000000006</c:v>
                </c:pt>
                <c:pt idx="7451">
                  <c:v>37.25500000000061</c:v>
                </c:pt>
                <c:pt idx="7452">
                  <c:v>37.26000000000061</c:v>
                </c:pt>
                <c:pt idx="7453">
                  <c:v>37.26500000000061</c:v>
                </c:pt>
                <c:pt idx="7454">
                  <c:v>37.27000000000061</c:v>
                </c:pt>
                <c:pt idx="7455">
                  <c:v>37.27500000000062</c:v>
                </c:pt>
                <c:pt idx="7456">
                  <c:v>37.28000000000061</c:v>
                </c:pt>
                <c:pt idx="7457">
                  <c:v>37.28500000000062</c:v>
                </c:pt>
                <c:pt idx="7458">
                  <c:v>37.29000000000063</c:v>
                </c:pt>
                <c:pt idx="7459">
                  <c:v>37.29500000000063</c:v>
                </c:pt>
                <c:pt idx="7460">
                  <c:v>37.30000000000062</c:v>
                </c:pt>
                <c:pt idx="7461">
                  <c:v>37.30500000000062</c:v>
                </c:pt>
                <c:pt idx="7462">
                  <c:v>37.31000000000054</c:v>
                </c:pt>
                <c:pt idx="7463">
                  <c:v>37.31500000000062</c:v>
                </c:pt>
                <c:pt idx="7464">
                  <c:v>37.32000000000064</c:v>
                </c:pt>
                <c:pt idx="7465">
                  <c:v>37.32500000000064</c:v>
                </c:pt>
                <c:pt idx="7466">
                  <c:v>37.33000000000064</c:v>
                </c:pt>
                <c:pt idx="7467">
                  <c:v>37.33500000000065</c:v>
                </c:pt>
                <c:pt idx="7468">
                  <c:v>37.34000000000064</c:v>
                </c:pt>
                <c:pt idx="7469">
                  <c:v>37.34500000000065</c:v>
                </c:pt>
                <c:pt idx="7470">
                  <c:v>37.35000000000056</c:v>
                </c:pt>
                <c:pt idx="7471">
                  <c:v>37.35500000000064</c:v>
                </c:pt>
                <c:pt idx="7472">
                  <c:v>37.36000000000065</c:v>
                </c:pt>
                <c:pt idx="7473">
                  <c:v>37.36500000000066</c:v>
                </c:pt>
                <c:pt idx="7474">
                  <c:v>37.37000000000064</c:v>
                </c:pt>
                <c:pt idx="7475">
                  <c:v>37.37500000000065</c:v>
                </c:pt>
                <c:pt idx="7476">
                  <c:v>37.38000000000059</c:v>
                </c:pt>
                <c:pt idx="7477">
                  <c:v>37.38500000000067</c:v>
                </c:pt>
                <c:pt idx="7478">
                  <c:v>37.39000000000068</c:v>
                </c:pt>
                <c:pt idx="7479">
                  <c:v>37.39500000000068</c:v>
                </c:pt>
                <c:pt idx="7480">
                  <c:v>37.40000000000067</c:v>
                </c:pt>
                <c:pt idx="7481">
                  <c:v>37.40500000000068</c:v>
                </c:pt>
                <c:pt idx="7482">
                  <c:v>37.41000000000064</c:v>
                </c:pt>
                <c:pt idx="7483">
                  <c:v>37.41500000000067</c:v>
                </c:pt>
                <c:pt idx="7484">
                  <c:v>37.4200000000007</c:v>
                </c:pt>
                <c:pt idx="7485">
                  <c:v>37.4250000000007</c:v>
                </c:pt>
                <c:pt idx="7486">
                  <c:v>37.4300000000007</c:v>
                </c:pt>
                <c:pt idx="7487">
                  <c:v>37.4350000000007</c:v>
                </c:pt>
                <c:pt idx="7488">
                  <c:v>37.4400000000007</c:v>
                </c:pt>
                <c:pt idx="7489">
                  <c:v>37.44500000000071</c:v>
                </c:pt>
                <c:pt idx="7490">
                  <c:v>37.45000000000071</c:v>
                </c:pt>
                <c:pt idx="7491">
                  <c:v>37.45500000000071</c:v>
                </c:pt>
                <c:pt idx="7492">
                  <c:v>37.46000000000071</c:v>
                </c:pt>
                <c:pt idx="7493">
                  <c:v>37.46500000000072</c:v>
                </c:pt>
                <c:pt idx="7494">
                  <c:v>37.47000000000072</c:v>
                </c:pt>
                <c:pt idx="7495">
                  <c:v>37.47500000000072</c:v>
                </c:pt>
                <c:pt idx="7496">
                  <c:v>37.48000000000072</c:v>
                </c:pt>
                <c:pt idx="7497">
                  <c:v>37.48500000000073</c:v>
                </c:pt>
                <c:pt idx="7498">
                  <c:v>37.49000000000073</c:v>
                </c:pt>
                <c:pt idx="7499">
                  <c:v>37.49500000000073</c:v>
                </c:pt>
                <c:pt idx="7500">
                  <c:v>37.50000000000073</c:v>
                </c:pt>
                <c:pt idx="7501">
                  <c:v>37.50500000000074</c:v>
                </c:pt>
                <c:pt idx="7502">
                  <c:v>37.51000000000074</c:v>
                </c:pt>
                <c:pt idx="7503">
                  <c:v>37.51500000000074</c:v>
                </c:pt>
                <c:pt idx="7504">
                  <c:v>37.52000000000074</c:v>
                </c:pt>
                <c:pt idx="7505">
                  <c:v>37.52500000000075</c:v>
                </c:pt>
                <c:pt idx="7506">
                  <c:v>37.53000000000075</c:v>
                </c:pt>
                <c:pt idx="7507">
                  <c:v>37.53500000000075</c:v>
                </c:pt>
                <c:pt idx="7508">
                  <c:v>37.54000000000075</c:v>
                </c:pt>
                <c:pt idx="7509">
                  <c:v>37.54500000000076</c:v>
                </c:pt>
                <c:pt idx="7510">
                  <c:v>37.55000000000076</c:v>
                </c:pt>
                <c:pt idx="7511">
                  <c:v>37.55500000000076</c:v>
                </c:pt>
                <c:pt idx="7512">
                  <c:v>37.56000000000076</c:v>
                </c:pt>
                <c:pt idx="7513">
                  <c:v>37.56500000000077</c:v>
                </c:pt>
                <c:pt idx="7514">
                  <c:v>37.57000000000077</c:v>
                </c:pt>
                <c:pt idx="7515">
                  <c:v>37.57500000000077</c:v>
                </c:pt>
                <c:pt idx="7516">
                  <c:v>37.58000000000077</c:v>
                </c:pt>
                <c:pt idx="7517">
                  <c:v>37.58500000000078</c:v>
                </c:pt>
                <c:pt idx="7518">
                  <c:v>37.59000000000078</c:v>
                </c:pt>
                <c:pt idx="7519">
                  <c:v>37.59500000000078</c:v>
                </c:pt>
                <c:pt idx="7520">
                  <c:v>37.60000000000078</c:v>
                </c:pt>
                <c:pt idx="7521">
                  <c:v>37.6050000000008</c:v>
                </c:pt>
                <c:pt idx="7522">
                  <c:v>37.6100000000008</c:v>
                </c:pt>
                <c:pt idx="7523">
                  <c:v>37.6150000000008</c:v>
                </c:pt>
                <c:pt idx="7524">
                  <c:v>37.6200000000008</c:v>
                </c:pt>
                <c:pt idx="7525">
                  <c:v>37.6250000000008</c:v>
                </c:pt>
                <c:pt idx="7526">
                  <c:v>37.6300000000008</c:v>
                </c:pt>
                <c:pt idx="7527">
                  <c:v>37.6350000000008</c:v>
                </c:pt>
                <c:pt idx="7528">
                  <c:v>37.6400000000008</c:v>
                </c:pt>
                <c:pt idx="7529">
                  <c:v>37.64500000000081</c:v>
                </c:pt>
                <c:pt idx="7530">
                  <c:v>37.65000000000081</c:v>
                </c:pt>
                <c:pt idx="7531">
                  <c:v>37.65500000000081</c:v>
                </c:pt>
                <c:pt idx="7532">
                  <c:v>37.66000000000082</c:v>
                </c:pt>
                <c:pt idx="7533">
                  <c:v>37.66500000000083</c:v>
                </c:pt>
                <c:pt idx="7534">
                  <c:v>37.67000000000082</c:v>
                </c:pt>
                <c:pt idx="7535">
                  <c:v>37.67500000000082</c:v>
                </c:pt>
                <c:pt idx="7536">
                  <c:v>37.68000000000083</c:v>
                </c:pt>
                <c:pt idx="7537">
                  <c:v>37.68500000000083</c:v>
                </c:pt>
                <c:pt idx="7538">
                  <c:v>37.69000000000083</c:v>
                </c:pt>
                <c:pt idx="7539">
                  <c:v>37.69500000000083</c:v>
                </c:pt>
                <c:pt idx="7540">
                  <c:v>37.70000000000084</c:v>
                </c:pt>
                <c:pt idx="7541">
                  <c:v>37.70500000000085</c:v>
                </c:pt>
                <c:pt idx="7542">
                  <c:v>37.71000000000084</c:v>
                </c:pt>
                <c:pt idx="7543">
                  <c:v>37.71500000000084</c:v>
                </c:pt>
                <c:pt idx="7544">
                  <c:v>37.72000000000085</c:v>
                </c:pt>
                <c:pt idx="7545">
                  <c:v>37.72500000000086</c:v>
                </c:pt>
                <c:pt idx="7546">
                  <c:v>37.73000000000085</c:v>
                </c:pt>
                <c:pt idx="7547">
                  <c:v>37.73500000000085</c:v>
                </c:pt>
                <c:pt idx="7548">
                  <c:v>37.74000000000086</c:v>
                </c:pt>
                <c:pt idx="7549">
                  <c:v>37.74500000000086</c:v>
                </c:pt>
                <c:pt idx="7550">
                  <c:v>37.75000000000086</c:v>
                </c:pt>
                <c:pt idx="7551">
                  <c:v>37.75500000000086</c:v>
                </c:pt>
                <c:pt idx="7552">
                  <c:v>37.76000000000087</c:v>
                </c:pt>
                <c:pt idx="7553">
                  <c:v>37.76500000000088</c:v>
                </c:pt>
                <c:pt idx="7554">
                  <c:v>37.77000000000087</c:v>
                </c:pt>
                <c:pt idx="7555">
                  <c:v>37.77500000000087</c:v>
                </c:pt>
                <c:pt idx="7556">
                  <c:v>37.78000000000088</c:v>
                </c:pt>
                <c:pt idx="7557">
                  <c:v>37.78500000000088</c:v>
                </c:pt>
                <c:pt idx="7558">
                  <c:v>37.79000000000088</c:v>
                </c:pt>
                <c:pt idx="7559">
                  <c:v>37.79500000000088</c:v>
                </c:pt>
                <c:pt idx="7560">
                  <c:v>37.8000000000009</c:v>
                </c:pt>
                <c:pt idx="7561">
                  <c:v>37.8050000000009</c:v>
                </c:pt>
                <c:pt idx="7562">
                  <c:v>37.8100000000009</c:v>
                </c:pt>
                <c:pt idx="7563">
                  <c:v>37.8150000000009</c:v>
                </c:pt>
                <c:pt idx="7564">
                  <c:v>37.8200000000009</c:v>
                </c:pt>
                <c:pt idx="7565">
                  <c:v>37.8250000000009</c:v>
                </c:pt>
                <c:pt idx="7566">
                  <c:v>37.8300000000009</c:v>
                </c:pt>
                <c:pt idx="7567">
                  <c:v>37.8350000000009</c:v>
                </c:pt>
                <c:pt idx="7568">
                  <c:v>37.84000000000091</c:v>
                </c:pt>
                <c:pt idx="7569">
                  <c:v>37.84500000000091</c:v>
                </c:pt>
                <c:pt idx="7570">
                  <c:v>37.8500000000009</c:v>
                </c:pt>
                <c:pt idx="7571">
                  <c:v>37.85500000000091</c:v>
                </c:pt>
                <c:pt idx="7572">
                  <c:v>37.86000000000092</c:v>
                </c:pt>
                <c:pt idx="7573">
                  <c:v>37.86500000000092</c:v>
                </c:pt>
                <c:pt idx="7574">
                  <c:v>37.87000000000092</c:v>
                </c:pt>
                <c:pt idx="7575">
                  <c:v>37.87500000000093</c:v>
                </c:pt>
                <c:pt idx="7576">
                  <c:v>37.88000000000093</c:v>
                </c:pt>
                <c:pt idx="7577">
                  <c:v>37.88500000000093</c:v>
                </c:pt>
                <c:pt idx="7578">
                  <c:v>37.89000000000093</c:v>
                </c:pt>
                <c:pt idx="7579">
                  <c:v>37.89500000000094</c:v>
                </c:pt>
                <c:pt idx="7580">
                  <c:v>37.90000000000094</c:v>
                </c:pt>
                <c:pt idx="7581">
                  <c:v>37.90500000000094</c:v>
                </c:pt>
                <c:pt idx="7582">
                  <c:v>37.91000000000094</c:v>
                </c:pt>
                <c:pt idx="7583">
                  <c:v>37.91500000000095</c:v>
                </c:pt>
                <c:pt idx="7584">
                  <c:v>37.92000000000095</c:v>
                </c:pt>
                <c:pt idx="7585">
                  <c:v>37.92500000000095</c:v>
                </c:pt>
                <c:pt idx="7586">
                  <c:v>37.93000000000095</c:v>
                </c:pt>
                <c:pt idx="7587">
                  <c:v>37.93500000000096</c:v>
                </c:pt>
                <c:pt idx="7588">
                  <c:v>37.94000000000096</c:v>
                </c:pt>
                <c:pt idx="7589">
                  <c:v>37.94500000000096</c:v>
                </c:pt>
                <c:pt idx="7590">
                  <c:v>37.95000000000095</c:v>
                </c:pt>
                <c:pt idx="7591">
                  <c:v>37.95500000000096</c:v>
                </c:pt>
                <c:pt idx="7592">
                  <c:v>37.96000000000097</c:v>
                </c:pt>
                <c:pt idx="7593">
                  <c:v>37.96500000000097</c:v>
                </c:pt>
                <c:pt idx="7594">
                  <c:v>37.97000000000097</c:v>
                </c:pt>
                <c:pt idx="7595">
                  <c:v>37.97500000000098</c:v>
                </c:pt>
                <c:pt idx="7596">
                  <c:v>37.98000000000098</c:v>
                </c:pt>
                <c:pt idx="7597">
                  <c:v>37.98500000000098</c:v>
                </c:pt>
                <c:pt idx="7598">
                  <c:v>37.99000000000098</c:v>
                </c:pt>
                <c:pt idx="7599">
                  <c:v>37.995000000001</c:v>
                </c:pt>
                <c:pt idx="7600">
                  <c:v>38.000000000001</c:v>
                </c:pt>
                <c:pt idx="7601">
                  <c:v>38.005000000001</c:v>
                </c:pt>
                <c:pt idx="7602">
                  <c:v>38.010000000001</c:v>
                </c:pt>
                <c:pt idx="7603">
                  <c:v>38.015000000001</c:v>
                </c:pt>
                <c:pt idx="7604">
                  <c:v>38.020000000001</c:v>
                </c:pt>
                <c:pt idx="7605">
                  <c:v>38.025000000001</c:v>
                </c:pt>
                <c:pt idx="7606">
                  <c:v>38.030000000001</c:v>
                </c:pt>
                <c:pt idx="7607">
                  <c:v>38.03500000000101</c:v>
                </c:pt>
                <c:pt idx="7608">
                  <c:v>38.04000000000101</c:v>
                </c:pt>
                <c:pt idx="7609">
                  <c:v>38.04500000000101</c:v>
                </c:pt>
                <c:pt idx="7610">
                  <c:v>38.05000000000101</c:v>
                </c:pt>
                <c:pt idx="7611">
                  <c:v>38.05500000000102</c:v>
                </c:pt>
                <c:pt idx="7612">
                  <c:v>38.06000000000102</c:v>
                </c:pt>
                <c:pt idx="7613">
                  <c:v>38.06500000000102</c:v>
                </c:pt>
                <c:pt idx="7614">
                  <c:v>38.07000000000102</c:v>
                </c:pt>
                <c:pt idx="7615">
                  <c:v>38.07500000000103</c:v>
                </c:pt>
                <c:pt idx="7616">
                  <c:v>38.08000000000103</c:v>
                </c:pt>
                <c:pt idx="7617">
                  <c:v>38.08500000000103</c:v>
                </c:pt>
                <c:pt idx="7618">
                  <c:v>38.09000000000104</c:v>
                </c:pt>
                <c:pt idx="7619">
                  <c:v>38.09500000000105</c:v>
                </c:pt>
                <c:pt idx="7620">
                  <c:v>38.10000000000104</c:v>
                </c:pt>
                <c:pt idx="7621">
                  <c:v>38.10500000000104</c:v>
                </c:pt>
                <c:pt idx="7622">
                  <c:v>38.11000000000105</c:v>
                </c:pt>
                <c:pt idx="7623">
                  <c:v>38.11500000000105</c:v>
                </c:pt>
                <c:pt idx="7624">
                  <c:v>38.12000000000105</c:v>
                </c:pt>
                <c:pt idx="7625">
                  <c:v>38.12500000000105</c:v>
                </c:pt>
                <c:pt idx="7626">
                  <c:v>38.13000000000106</c:v>
                </c:pt>
                <c:pt idx="7627">
                  <c:v>38.13500000000106</c:v>
                </c:pt>
                <c:pt idx="7628">
                  <c:v>38.14000000000106</c:v>
                </c:pt>
                <c:pt idx="7629">
                  <c:v>38.14500000000106</c:v>
                </c:pt>
                <c:pt idx="7630">
                  <c:v>38.15000000000106</c:v>
                </c:pt>
                <c:pt idx="7631">
                  <c:v>38.15500000000107</c:v>
                </c:pt>
                <c:pt idx="7632">
                  <c:v>38.16000000000107</c:v>
                </c:pt>
                <c:pt idx="7633">
                  <c:v>38.16500000000107</c:v>
                </c:pt>
                <c:pt idx="7634">
                  <c:v>38.17000000000108</c:v>
                </c:pt>
                <c:pt idx="7635">
                  <c:v>38.17500000000108</c:v>
                </c:pt>
                <c:pt idx="7636">
                  <c:v>38.18000000000108</c:v>
                </c:pt>
                <c:pt idx="7637">
                  <c:v>38.18500000000108</c:v>
                </c:pt>
                <c:pt idx="7638">
                  <c:v>38.1900000000011</c:v>
                </c:pt>
                <c:pt idx="7639">
                  <c:v>38.1950000000011</c:v>
                </c:pt>
                <c:pt idx="7640">
                  <c:v>38.2000000000011</c:v>
                </c:pt>
                <c:pt idx="7641">
                  <c:v>38.2050000000011</c:v>
                </c:pt>
                <c:pt idx="7642">
                  <c:v>38.2100000000011</c:v>
                </c:pt>
                <c:pt idx="7643">
                  <c:v>38.2150000000011</c:v>
                </c:pt>
                <c:pt idx="7644">
                  <c:v>38.2200000000011</c:v>
                </c:pt>
                <c:pt idx="7645">
                  <c:v>38.2250000000011</c:v>
                </c:pt>
                <c:pt idx="7646">
                  <c:v>38.23000000000111</c:v>
                </c:pt>
                <c:pt idx="7647">
                  <c:v>38.23500000000111</c:v>
                </c:pt>
                <c:pt idx="7648">
                  <c:v>38.24000000000111</c:v>
                </c:pt>
                <c:pt idx="7649">
                  <c:v>38.24500000000111</c:v>
                </c:pt>
                <c:pt idx="7650">
                  <c:v>38.25000000000112</c:v>
                </c:pt>
                <c:pt idx="7651">
                  <c:v>38.25500000000112</c:v>
                </c:pt>
                <c:pt idx="7652">
                  <c:v>38.26000000000112</c:v>
                </c:pt>
                <c:pt idx="7653">
                  <c:v>38.26500000000113</c:v>
                </c:pt>
                <c:pt idx="7654">
                  <c:v>38.27000000000113</c:v>
                </c:pt>
                <c:pt idx="7655">
                  <c:v>38.27500000000113</c:v>
                </c:pt>
                <c:pt idx="7656">
                  <c:v>38.28000000000113</c:v>
                </c:pt>
                <c:pt idx="7657">
                  <c:v>38.28500000000113</c:v>
                </c:pt>
                <c:pt idx="7658">
                  <c:v>38.29000000000115</c:v>
                </c:pt>
                <c:pt idx="7659">
                  <c:v>38.29500000000115</c:v>
                </c:pt>
                <c:pt idx="7660">
                  <c:v>38.30000000000114</c:v>
                </c:pt>
                <c:pt idx="7661">
                  <c:v>38.30500000000115</c:v>
                </c:pt>
                <c:pt idx="7662">
                  <c:v>38.31000000000115</c:v>
                </c:pt>
                <c:pt idx="7663">
                  <c:v>38.31500000000115</c:v>
                </c:pt>
                <c:pt idx="7664">
                  <c:v>38.32000000000115</c:v>
                </c:pt>
                <c:pt idx="7665">
                  <c:v>38.32500000000116</c:v>
                </c:pt>
                <c:pt idx="7666">
                  <c:v>38.33000000000116</c:v>
                </c:pt>
                <c:pt idx="7667">
                  <c:v>38.33500000000116</c:v>
                </c:pt>
                <c:pt idx="7668">
                  <c:v>38.34000000000115</c:v>
                </c:pt>
                <c:pt idx="7669">
                  <c:v>38.34500000000116</c:v>
                </c:pt>
                <c:pt idx="7670">
                  <c:v>38.35000000000115</c:v>
                </c:pt>
                <c:pt idx="7671">
                  <c:v>38.35500000000116</c:v>
                </c:pt>
                <c:pt idx="7672">
                  <c:v>38.36000000000117</c:v>
                </c:pt>
                <c:pt idx="7673">
                  <c:v>38.36500000000118</c:v>
                </c:pt>
                <c:pt idx="7674">
                  <c:v>38.37000000000118</c:v>
                </c:pt>
                <c:pt idx="7675">
                  <c:v>38.37500000000118</c:v>
                </c:pt>
                <c:pt idx="7676">
                  <c:v>38.38000000000117</c:v>
                </c:pt>
                <c:pt idx="7677">
                  <c:v>38.38500000000118</c:v>
                </c:pt>
                <c:pt idx="7678">
                  <c:v>38.3900000000012</c:v>
                </c:pt>
                <c:pt idx="7679">
                  <c:v>38.3950000000012</c:v>
                </c:pt>
                <c:pt idx="7680">
                  <c:v>38.4000000000012</c:v>
                </c:pt>
                <c:pt idx="7681">
                  <c:v>38.4050000000012</c:v>
                </c:pt>
                <c:pt idx="7682">
                  <c:v>38.4100000000012</c:v>
                </c:pt>
                <c:pt idx="7683">
                  <c:v>38.4150000000012</c:v>
                </c:pt>
                <c:pt idx="7684">
                  <c:v>38.4200000000012</c:v>
                </c:pt>
                <c:pt idx="7685">
                  <c:v>38.42500000000121</c:v>
                </c:pt>
                <c:pt idx="7686">
                  <c:v>38.43000000000121</c:v>
                </c:pt>
                <c:pt idx="7687">
                  <c:v>38.43500000000121</c:v>
                </c:pt>
                <c:pt idx="7688">
                  <c:v>38.44000000000121</c:v>
                </c:pt>
                <c:pt idx="7689">
                  <c:v>38.44500000000122</c:v>
                </c:pt>
                <c:pt idx="7690">
                  <c:v>38.4500000000012</c:v>
                </c:pt>
                <c:pt idx="7691">
                  <c:v>38.45500000000122</c:v>
                </c:pt>
                <c:pt idx="7692">
                  <c:v>38.46000000000122</c:v>
                </c:pt>
                <c:pt idx="7693">
                  <c:v>38.46500000000123</c:v>
                </c:pt>
                <c:pt idx="7694">
                  <c:v>38.47000000000123</c:v>
                </c:pt>
                <c:pt idx="7695">
                  <c:v>38.47500000000123</c:v>
                </c:pt>
                <c:pt idx="7696">
                  <c:v>38.48000000000123</c:v>
                </c:pt>
                <c:pt idx="7697">
                  <c:v>38.48500000000124</c:v>
                </c:pt>
                <c:pt idx="7698">
                  <c:v>38.49000000000124</c:v>
                </c:pt>
                <c:pt idx="7699">
                  <c:v>38.49500000000124</c:v>
                </c:pt>
                <c:pt idx="7700">
                  <c:v>38.50000000000124</c:v>
                </c:pt>
                <c:pt idx="7701">
                  <c:v>38.50500000000125</c:v>
                </c:pt>
                <c:pt idx="7702">
                  <c:v>38.51000000000125</c:v>
                </c:pt>
                <c:pt idx="7703">
                  <c:v>38.51500000000125</c:v>
                </c:pt>
                <c:pt idx="7704">
                  <c:v>38.52000000000126</c:v>
                </c:pt>
                <c:pt idx="7705">
                  <c:v>38.52500000000126</c:v>
                </c:pt>
                <c:pt idx="7706">
                  <c:v>38.53000000000126</c:v>
                </c:pt>
                <c:pt idx="7707">
                  <c:v>38.53500000000126</c:v>
                </c:pt>
                <c:pt idx="7708">
                  <c:v>38.54000000000126</c:v>
                </c:pt>
                <c:pt idx="7709">
                  <c:v>38.54500000000127</c:v>
                </c:pt>
                <c:pt idx="7710">
                  <c:v>38.55000000000125</c:v>
                </c:pt>
                <c:pt idx="7711">
                  <c:v>38.55500000000127</c:v>
                </c:pt>
                <c:pt idx="7712">
                  <c:v>38.56000000000128</c:v>
                </c:pt>
                <c:pt idx="7713">
                  <c:v>38.56500000000128</c:v>
                </c:pt>
                <c:pt idx="7714">
                  <c:v>38.57000000000128</c:v>
                </c:pt>
                <c:pt idx="7715">
                  <c:v>38.57500000000128</c:v>
                </c:pt>
                <c:pt idx="7716">
                  <c:v>38.58000000000128</c:v>
                </c:pt>
                <c:pt idx="7717">
                  <c:v>38.5850000000013</c:v>
                </c:pt>
                <c:pt idx="7718">
                  <c:v>38.5900000000013</c:v>
                </c:pt>
                <c:pt idx="7719">
                  <c:v>38.5950000000013</c:v>
                </c:pt>
                <c:pt idx="7720">
                  <c:v>38.6000000000013</c:v>
                </c:pt>
                <c:pt idx="7721">
                  <c:v>38.6050000000013</c:v>
                </c:pt>
                <c:pt idx="7722">
                  <c:v>38.6100000000013</c:v>
                </c:pt>
                <c:pt idx="7723">
                  <c:v>38.6150000000013</c:v>
                </c:pt>
                <c:pt idx="7724">
                  <c:v>38.62000000000131</c:v>
                </c:pt>
                <c:pt idx="7725">
                  <c:v>38.62500000000131</c:v>
                </c:pt>
                <c:pt idx="7726">
                  <c:v>38.63000000000131</c:v>
                </c:pt>
                <c:pt idx="7727">
                  <c:v>38.63500000000131</c:v>
                </c:pt>
                <c:pt idx="7728">
                  <c:v>38.64000000000131</c:v>
                </c:pt>
                <c:pt idx="7729">
                  <c:v>38.64500000000132</c:v>
                </c:pt>
                <c:pt idx="7730">
                  <c:v>38.65000000000132</c:v>
                </c:pt>
                <c:pt idx="7731">
                  <c:v>38.65500000000132</c:v>
                </c:pt>
                <c:pt idx="7732">
                  <c:v>38.66000000000133</c:v>
                </c:pt>
                <c:pt idx="7733">
                  <c:v>38.66500000000133</c:v>
                </c:pt>
                <c:pt idx="7734">
                  <c:v>38.67000000000133</c:v>
                </c:pt>
                <c:pt idx="7735">
                  <c:v>38.67500000000133</c:v>
                </c:pt>
                <c:pt idx="7736">
                  <c:v>38.68000000000134</c:v>
                </c:pt>
                <c:pt idx="7737">
                  <c:v>38.68500000000134</c:v>
                </c:pt>
                <c:pt idx="7738">
                  <c:v>38.69000000000134</c:v>
                </c:pt>
                <c:pt idx="7739">
                  <c:v>38.69500000000135</c:v>
                </c:pt>
                <c:pt idx="7740">
                  <c:v>38.70000000000135</c:v>
                </c:pt>
                <c:pt idx="7741">
                  <c:v>38.70500000000135</c:v>
                </c:pt>
                <c:pt idx="7742">
                  <c:v>38.71000000000135</c:v>
                </c:pt>
                <c:pt idx="7743">
                  <c:v>38.71500000000135</c:v>
                </c:pt>
                <c:pt idx="7744">
                  <c:v>38.72000000000136</c:v>
                </c:pt>
                <c:pt idx="7745">
                  <c:v>38.72500000000136</c:v>
                </c:pt>
                <c:pt idx="7746">
                  <c:v>38.73000000000136</c:v>
                </c:pt>
                <c:pt idx="7747">
                  <c:v>38.73500000000137</c:v>
                </c:pt>
                <c:pt idx="7748">
                  <c:v>38.74000000000137</c:v>
                </c:pt>
                <c:pt idx="7749">
                  <c:v>38.74500000000137</c:v>
                </c:pt>
                <c:pt idx="7750">
                  <c:v>38.75000000000137</c:v>
                </c:pt>
                <c:pt idx="7751">
                  <c:v>38.75500000000138</c:v>
                </c:pt>
                <c:pt idx="7752">
                  <c:v>38.76000000000138</c:v>
                </c:pt>
                <c:pt idx="7753">
                  <c:v>38.76500000000138</c:v>
                </c:pt>
                <c:pt idx="7754">
                  <c:v>38.77000000000138</c:v>
                </c:pt>
                <c:pt idx="7755">
                  <c:v>38.7750000000014</c:v>
                </c:pt>
                <c:pt idx="7756">
                  <c:v>38.7800000000014</c:v>
                </c:pt>
                <c:pt idx="7757">
                  <c:v>38.7850000000014</c:v>
                </c:pt>
                <c:pt idx="7758">
                  <c:v>38.7900000000014</c:v>
                </c:pt>
                <c:pt idx="7759">
                  <c:v>38.7950000000014</c:v>
                </c:pt>
                <c:pt idx="7760">
                  <c:v>38.8000000000014</c:v>
                </c:pt>
                <c:pt idx="7761">
                  <c:v>38.8050000000014</c:v>
                </c:pt>
                <c:pt idx="7762">
                  <c:v>38.81000000000139</c:v>
                </c:pt>
                <c:pt idx="7763">
                  <c:v>38.8150000000014</c:v>
                </c:pt>
                <c:pt idx="7764">
                  <c:v>38.82000000000141</c:v>
                </c:pt>
                <c:pt idx="7765">
                  <c:v>38.82500000000141</c:v>
                </c:pt>
                <c:pt idx="7766">
                  <c:v>38.83000000000141</c:v>
                </c:pt>
                <c:pt idx="7767">
                  <c:v>38.83500000000141</c:v>
                </c:pt>
                <c:pt idx="7768">
                  <c:v>38.8400000000014</c:v>
                </c:pt>
                <c:pt idx="7769">
                  <c:v>38.84500000000142</c:v>
                </c:pt>
                <c:pt idx="7770">
                  <c:v>38.85000000000142</c:v>
                </c:pt>
                <c:pt idx="7771">
                  <c:v>38.85500000000143</c:v>
                </c:pt>
                <c:pt idx="7772">
                  <c:v>38.86000000000143</c:v>
                </c:pt>
                <c:pt idx="7773">
                  <c:v>38.86500000000143</c:v>
                </c:pt>
                <c:pt idx="7774">
                  <c:v>38.87000000000143</c:v>
                </c:pt>
                <c:pt idx="7775">
                  <c:v>38.87500000000144</c:v>
                </c:pt>
                <c:pt idx="7776">
                  <c:v>38.88000000000142</c:v>
                </c:pt>
                <c:pt idx="7777">
                  <c:v>38.88500000000144</c:v>
                </c:pt>
                <c:pt idx="7778">
                  <c:v>38.89000000000144</c:v>
                </c:pt>
                <c:pt idx="7779">
                  <c:v>38.89500000000145</c:v>
                </c:pt>
                <c:pt idx="7780">
                  <c:v>38.90000000000145</c:v>
                </c:pt>
                <c:pt idx="7781">
                  <c:v>38.90500000000145</c:v>
                </c:pt>
                <c:pt idx="7782">
                  <c:v>38.91000000000145</c:v>
                </c:pt>
                <c:pt idx="7783">
                  <c:v>38.91500000000146</c:v>
                </c:pt>
                <c:pt idx="7784">
                  <c:v>38.92000000000146</c:v>
                </c:pt>
                <c:pt idx="7785">
                  <c:v>38.92500000000146</c:v>
                </c:pt>
                <c:pt idx="7786">
                  <c:v>38.93000000000146</c:v>
                </c:pt>
                <c:pt idx="7787">
                  <c:v>38.93500000000147</c:v>
                </c:pt>
                <c:pt idx="7788">
                  <c:v>38.94000000000145</c:v>
                </c:pt>
                <c:pt idx="7789">
                  <c:v>38.94500000000147</c:v>
                </c:pt>
                <c:pt idx="7790">
                  <c:v>38.95000000000147</c:v>
                </c:pt>
                <c:pt idx="7791">
                  <c:v>38.95500000000148</c:v>
                </c:pt>
                <c:pt idx="7792">
                  <c:v>38.96000000000148</c:v>
                </c:pt>
                <c:pt idx="7793">
                  <c:v>38.96500000000148</c:v>
                </c:pt>
                <c:pt idx="7794">
                  <c:v>38.97000000000148</c:v>
                </c:pt>
                <c:pt idx="7795">
                  <c:v>38.9750000000015</c:v>
                </c:pt>
                <c:pt idx="7796">
                  <c:v>38.98000000000147</c:v>
                </c:pt>
                <c:pt idx="7797">
                  <c:v>38.9850000000015</c:v>
                </c:pt>
                <c:pt idx="7798">
                  <c:v>38.9900000000015</c:v>
                </c:pt>
                <c:pt idx="7799">
                  <c:v>38.9950000000015</c:v>
                </c:pt>
                <c:pt idx="7800">
                  <c:v>39.0000000000015</c:v>
                </c:pt>
                <c:pt idx="7801">
                  <c:v>39.0050000000015</c:v>
                </c:pt>
                <c:pt idx="7802">
                  <c:v>39.0100000000015</c:v>
                </c:pt>
                <c:pt idx="7803">
                  <c:v>39.01500000000151</c:v>
                </c:pt>
                <c:pt idx="7804">
                  <c:v>39.02000000000151</c:v>
                </c:pt>
                <c:pt idx="7805">
                  <c:v>39.02500000000151</c:v>
                </c:pt>
                <c:pt idx="7806">
                  <c:v>39.03000000000151</c:v>
                </c:pt>
                <c:pt idx="7807">
                  <c:v>39.03500000000152</c:v>
                </c:pt>
                <c:pt idx="7808">
                  <c:v>39.04000000000152</c:v>
                </c:pt>
                <c:pt idx="7809">
                  <c:v>39.04500000000152</c:v>
                </c:pt>
                <c:pt idx="7810">
                  <c:v>39.05000000000152</c:v>
                </c:pt>
                <c:pt idx="7811">
                  <c:v>39.05500000000153</c:v>
                </c:pt>
                <c:pt idx="7812">
                  <c:v>39.06000000000153</c:v>
                </c:pt>
                <c:pt idx="7813">
                  <c:v>39.06500000000153</c:v>
                </c:pt>
                <c:pt idx="7814">
                  <c:v>39.07000000000154</c:v>
                </c:pt>
                <c:pt idx="7815">
                  <c:v>39.07500000000154</c:v>
                </c:pt>
                <c:pt idx="7816">
                  <c:v>39.08000000000154</c:v>
                </c:pt>
                <c:pt idx="7817">
                  <c:v>39.08500000000154</c:v>
                </c:pt>
                <c:pt idx="7818">
                  <c:v>39.09000000000155</c:v>
                </c:pt>
                <c:pt idx="7819">
                  <c:v>39.09500000000155</c:v>
                </c:pt>
                <c:pt idx="7820">
                  <c:v>39.10000000000155</c:v>
                </c:pt>
                <c:pt idx="7821">
                  <c:v>39.10500000000155</c:v>
                </c:pt>
                <c:pt idx="7822">
                  <c:v>39.11000000000156</c:v>
                </c:pt>
                <c:pt idx="7823">
                  <c:v>39.11500000000156</c:v>
                </c:pt>
                <c:pt idx="7824">
                  <c:v>39.12000000000156</c:v>
                </c:pt>
                <c:pt idx="7825">
                  <c:v>39.12500000000156</c:v>
                </c:pt>
                <c:pt idx="7826">
                  <c:v>39.13000000000157</c:v>
                </c:pt>
                <c:pt idx="7827">
                  <c:v>39.13500000000157</c:v>
                </c:pt>
                <c:pt idx="7828">
                  <c:v>39.14000000000157</c:v>
                </c:pt>
                <c:pt idx="7829">
                  <c:v>39.14500000000157</c:v>
                </c:pt>
                <c:pt idx="7830">
                  <c:v>39.15000000000158</c:v>
                </c:pt>
                <c:pt idx="7831">
                  <c:v>39.15500000000158</c:v>
                </c:pt>
                <c:pt idx="7832">
                  <c:v>39.16000000000158</c:v>
                </c:pt>
                <c:pt idx="7833">
                  <c:v>39.1650000000016</c:v>
                </c:pt>
                <c:pt idx="7834">
                  <c:v>39.1700000000016</c:v>
                </c:pt>
                <c:pt idx="7835">
                  <c:v>39.1750000000016</c:v>
                </c:pt>
                <c:pt idx="7836">
                  <c:v>39.1800000000016</c:v>
                </c:pt>
                <c:pt idx="7837">
                  <c:v>39.1850000000016</c:v>
                </c:pt>
                <c:pt idx="7838">
                  <c:v>39.1900000000016</c:v>
                </c:pt>
                <c:pt idx="7839">
                  <c:v>39.1950000000016</c:v>
                </c:pt>
                <c:pt idx="7840">
                  <c:v>39.2000000000016</c:v>
                </c:pt>
                <c:pt idx="7841">
                  <c:v>39.20500000000161</c:v>
                </c:pt>
                <c:pt idx="7842">
                  <c:v>39.21000000000161</c:v>
                </c:pt>
                <c:pt idx="7843">
                  <c:v>39.21500000000161</c:v>
                </c:pt>
                <c:pt idx="7844">
                  <c:v>39.22000000000161</c:v>
                </c:pt>
                <c:pt idx="7845">
                  <c:v>39.22500000000162</c:v>
                </c:pt>
                <c:pt idx="7846">
                  <c:v>39.23000000000162</c:v>
                </c:pt>
                <c:pt idx="7847">
                  <c:v>39.23500000000162</c:v>
                </c:pt>
                <c:pt idx="7848">
                  <c:v>39.24000000000162</c:v>
                </c:pt>
                <c:pt idx="7849">
                  <c:v>39.24500000000163</c:v>
                </c:pt>
                <c:pt idx="7850">
                  <c:v>39.25000000000163</c:v>
                </c:pt>
                <c:pt idx="7851">
                  <c:v>39.25500000000163</c:v>
                </c:pt>
                <c:pt idx="7852">
                  <c:v>39.26000000000163</c:v>
                </c:pt>
                <c:pt idx="7853">
                  <c:v>39.26500000000164</c:v>
                </c:pt>
                <c:pt idx="7854">
                  <c:v>39.27000000000164</c:v>
                </c:pt>
                <c:pt idx="7855">
                  <c:v>39.27500000000164</c:v>
                </c:pt>
                <c:pt idx="7856">
                  <c:v>39.28000000000164</c:v>
                </c:pt>
                <c:pt idx="7857">
                  <c:v>39.28500000000165</c:v>
                </c:pt>
                <c:pt idx="7858">
                  <c:v>39.29000000000165</c:v>
                </c:pt>
                <c:pt idx="7859">
                  <c:v>39.29500000000165</c:v>
                </c:pt>
                <c:pt idx="7860">
                  <c:v>39.30000000000165</c:v>
                </c:pt>
                <c:pt idx="7861">
                  <c:v>39.30500000000166</c:v>
                </c:pt>
                <c:pt idx="7862">
                  <c:v>39.31000000000164</c:v>
                </c:pt>
                <c:pt idx="7863">
                  <c:v>39.31500000000165</c:v>
                </c:pt>
                <c:pt idx="7864">
                  <c:v>39.32000000000166</c:v>
                </c:pt>
                <c:pt idx="7865">
                  <c:v>39.32500000000167</c:v>
                </c:pt>
                <c:pt idx="7866">
                  <c:v>39.33000000000165</c:v>
                </c:pt>
                <c:pt idx="7867">
                  <c:v>39.33500000000167</c:v>
                </c:pt>
                <c:pt idx="7868">
                  <c:v>39.34000000000167</c:v>
                </c:pt>
                <c:pt idx="7869">
                  <c:v>39.34500000000168</c:v>
                </c:pt>
                <c:pt idx="7870">
                  <c:v>39.35000000000164</c:v>
                </c:pt>
                <c:pt idx="7871">
                  <c:v>39.35500000000167</c:v>
                </c:pt>
                <c:pt idx="7872">
                  <c:v>39.36000000000168</c:v>
                </c:pt>
                <c:pt idx="7873">
                  <c:v>39.3650000000017</c:v>
                </c:pt>
                <c:pt idx="7874">
                  <c:v>39.37000000000167</c:v>
                </c:pt>
                <c:pt idx="7875">
                  <c:v>39.3750000000017</c:v>
                </c:pt>
                <c:pt idx="7876">
                  <c:v>39.38000000000169</c:v>
                </c:pt>
                <c:pt idx="7877">
                  <c:v>39.3850000000017</c:v>
                </c:pt>
                <c:pt idx="7878">
                  <c:v>39.3900000000017</c:v>
                </c:pt>
                <c:pt idx="7879">
                  <c:v>39.3950000000017</c:v>
                </c:pt>
                <c:pt idx="7880">
                  <c:v>39.40000000000171</c:v>
                </c:pt>
                <c:pt idx="7881">
                  <c:v>39.40500000000171</c:v>
                </c:pt>
                <c:pt idx="7882">
                  <c:v>39.41000000000171</c:v>
                </c:pt>
                <c:pt idx="7883">
                  <c:v>39.41500000000171</c:v>
                </c:pt>
                <c:pt idx="7884">
                  <c:v>39.42000000000172</c:v>
                </c:pt>
                <c:pt idx="7885">
                  <c:v>39.42500000000173</c:v>
                </c:pt>
                <c:pt idx="7886">
                  <c:v>39.43000000000172</c:v>
                </c:pt>
                <c:pt idx="7887">
                  <c:v>39.43500000000172</c:v>
                </c:pt>
                <c:pt idx="7888">
                  <c:v>39.44000000000173</c:v>
                </c:pt>
                <c:pt idx="7889">
                  <c:v>39.44500000000173</c:v>
                </c:pt>
                <c:pt idx="7890">
                  <c:v>39.45000000000173</c:v>
                </c:pt>
                <c:pt idx="7891">
                  <c:v>39.45500000000173</c:v>
                </c:pt>
                <c:pt idx="7892">
                  <c:v>39.46000000000174</c:v>
                </c:pt>
                <c:pt idx="7893">
                  <c:v>39.46500000000175</c:v>
                </c:pt>
                <c:pt idx="7894">
                  <c:v>39.47000000000174</c:v>
                </c:pt>
                <c:pt idx="7895">
                  <c:v>39.47500000000174</c:v>
                </c:pt>
                <c:pt idx="7896">
                  <c:v>39.48000000000175</c:v>
                </c:pt>
                <c:pt idx="7897">
                  <c:v>39.48500000000175</c:v>
                </c:pt>
                <c:pt idx="7898">
                  <c:v>39.49000000000175</c:v>
                </c:pt>
                <c:pt idx="7899">
                  <c:v>39.49500000000175</c:v>
                </c:pt>
                <c:pt idx="7900">
                  <c:v>39.50000000000176</c:v>
                </c:pt>
                <c:pt idx="7901">
                  <c:v>39.50500000000176</c:v>
                </c:pt>
                <c:pt idx="7902">
                  <c:v>39.51000000000176</c:v>
                </c:pt>
                <c:pt idx="7903">
                  <c:v>39.51500000000176</c:v>
                </c:pt>
                <c:pt idx="7904">
                  <c:v>39.52000000000177</c:v>
                </c:pt>
                <c:pt idx="7905">
                  <c:v>39.52500000000178</c:v>
                </c:pt>
                <c:pt idx="7906">
                  <c:v>39.53000000000177</c:v>
                </c:pt>
                <c:pt idx="7907">
                  <c:v>39.53500000000178</c:v>
                </c:pt>
                <c:pt idx="7908">
                  <c:v>39.54000000000178</c:v>
                </c:pt>
                <c:pt idx="7909">
                  <c:v>39.54500000000178</c:v>
                </c:pt>
                <c:pt idx="7910">
                  <c:v>39.55000000000178</c:v>
                </c:pt>
                <c:pt idx="7911">
                  <c:v>39.55500000000178</c:v>
                </c:pt>
                <c:pt idx="7912">
                  <c:v>39.5600000000018</c:v>
                </c:pt>
                <c:pt idx="7913">
                  <c:v>39.5650000000018</c:v>
                </c:pt>
                <c:pt idx="7914">
                  <c:v>39.5700000000018</c:v>
                </c:pt>
                <c:pt idx="7915">
                  <c:v>39.5750000000018</c:v>
                </c:pt>
                <c:pt idx="7916">
                  <c:v>39.5800000000018</c:v>
                </c:pt>
                <c:pt idx="7917">
                  <c:v>39.5850000000018</c:v>
                </c:pt>
                <c:pt idx="7918">
                  <c:v>39.5900000000018</c:v>
                </c:pt>
                <c:pt idx="7919">
                  <c:v>39.59500000000181</c:v>
                </c:pt>
                <c:pt idx="7920">
                  <c:v>39.60000000000181</c:v>
                </c:pt>
                <c:pt idx="7921">
                  <c:v>39.60500000000181</c:v>
                </c:pt>
                <c:pt idx="7922">
                  <c:v>39.61000000000181</c:v>
                </c:pt>
                <c:pt idx="7923">
                  <c:v>39.61500000000182</c:v>
                </c:pt>
                <c:pt idx="7924">
                  <c:v>39.62000000000183</c:v>
                </c:pt>
                <c:pt idx="7925">
                  <c:v>39.62500000000186</c:v>
                </c:pt>
                <c:pt idx="7926">
                  <c:v>39.63000000000182</c:v>
                </c:pt>
                <c:pt idx="7927">
                  <c:v>39.63500000000183</c:v>
                </c:pt>
                <c:pt idx="7928">
                  <c:v>39.64000000000183</c:v>
                </c:pt>
                <c:pt idx="7929">
                  <c:v>39.64500000000183</c:v>
                </c:pt>
                <c:pt idx="7930">
                  <c:v>39.65000000000183</c:v>
                </c:pt>
                <c:pt idx="7931">
                  <c:v>39.65500000000184</c:v>
                </c:pt>
                <c:pt idx="7932">
                  <c:v>39.66000000000185</c:v>
                </c:pt>
                <c:pt idx="7933">
                  <c:v>39.66500000000186</c:v>
                </c:pt>
                <c:pt idx="7934">
                  <c:v>39.67000000000184</c:v>
                </c:pt>
                <c:pt idx="7935">
                  <c:v>39.67500000000185</c:v>
                </c:pt>
                <c:pt idx="7936">
                  <c:v>39.68000000000185</c:v>
                </c:pt>
                <c:pt idx="7937">
                  <c:v>39.68500000000185</c:v>
                </c:pt>
                <c:pt idx="7938">
                  <c:v>39.69000000000185</c:v>
                </c:pt>
                <c:pt idx="7939">
                  <c:v>39.69500000000186</c:v>
                </c:pt>
                <c:pt idx="7940">
                  <c:v>39.70000000000186</c:v>
                </c:pt>
                <c:pt idx="7941">
                  <c:v>39.70500000000186</c:v>
                </c:pt>
                <c:pt idx="7942">
                  <c:v>39.71000000000186</c:v>
                </c:pt>
                <c:pt idx="7943">
                  <c:v>39.71500000000187</c:v>
                </c:pt>
                <c:pt idx="7944">
                  <c:v>39.72000000000188</c:v>
                </c:pt>
                <c:pt idx="7945">
                  <c:v>39.7250000000019</c:v>
                </c:pt>
                <c:pt idx="7946">
                  <c:v>39.73000000000187</c:v>
                </c:pt>
                <c:pt idx="7947">
                  <c:v>39.73500000000188</c:v>
                </c:pt>
                <c:pt idx="7948">
                  <c:v>39.74000000000188</c:v>
                </c:pt>
                <c:pt idx="7949">
                  <c:v>39.74500000000188</c:v>
                </c:pt>
                <c:pt idx="7950">
                  <c:v>39.75000000000188</c:v>
                </c:pt>
                <c:pt idx="7951">
                  <c:v>39.7550000000019</c:v>
                </c:pt>
                <c:pt idx="7952">
                  <c:v>39.7600000000019</c:v>
                </c:pt>
                <c:pt idx="7953">
                  <c:v>39.7650000000019</c:v>
                </c:pt>
                <c:pt idx="7954">
                  <c:v>39.7700000000019</c:v>
                </c:pt>
                <c:pt idx="7955">
                  <c:v>39.7750000000019</c:v>
                </c:pt>
                <c:pt idx="7956">
                  <c:v>39.7800000000019</c:v>
                </c:pt>
                <c:pt idx="7957">
                  <c:v>39.7850000000019</c:v>
                </c:pt>
                <c:pt idx="7958">
                  <c:v>39.7900000000019</c:v>
                </c:pt>
                <c:pt idx="7959">
                  <c:v>39.79500000000196</c:v>
                </c:pt>
                <c:pt idx="7960">
                  <c:v>39.80000000000191</c:v>
                </c:pt>
                <c:pt idx="7961">
                  <c:v>39.80500000000191</c:v>
                </c:pt>
                <c:pt idx="7962">
                  <c:v>39.81000000000191</c:v>
                </c:pt>
                <c:pt idx="7963">
                  <c:v>39.81500000000192</c:v>
                </c:pt>
                <c:pt idx="7964">
                  <c:v>39.82000000000192</c:v>
                </c:pt>
                <c:pt idx="7965">
                  <c:v>39.82500000000192</c:v>
                </c:pt>
                <c:pt idx="7966">
                  <c:v>39.83000000000193</c:v>
                </c:pt>
                <c:pt idx="7967">
                  <c:v>39.83500000000193</c:v>
                </c:pt>
                <c:pt idx="7968">
                  <c:v>39.84000000000193</c:v>
                </c:pt>
                <c:pt idx="7969">
                  <c:v>39.84500000000193</c:v>
                </c:pt>
                <c:pt idx="7970">
                  <c:v>39.85000000000193</c:v>
                </c:pt>
                <c:pt idx="7971">
                  <c:v>39.85500000000194</c:v>
                </c:pt>
                <c:pt idx="7972">
                  <c:v>39.86000000000194</c:v>
                </c:pt>
                <c:pt idx="7973">
                  <c:v>39.86500000000194</c:v>
                </c:pt>
                <c:pt idx="7974">
                  <c:v>39.87000000000195</c:v>
                </c:pt>
                <c:pt idx="7975">
                  <c:v>39.87500000000195</c:v>
                </c:pt>
                <c:pt idx="7976">
                  <c:v>39.88000000000195</c:v>
                </c:pt>
                <c:pt idx="7977">
                  <c:v>39.88500000000195</c:v>
                </c:pt>
                <c:pt idx="7978">
                  <c:v>39.89000000000196</c:v>
                </c:pt>
                <c:pt idx="7979">
                  <c:v>39.89500000000196</c:v>
                </c:pt>
                <c:pt idx="7980">
                  <c:v>39.90000000000196</c:v>
                </c:pt>
                <c:pt idx="7981">
                  <c:v>39.90500000000196</c:v>
                </c:pt>
                <c:pt idx="7982">
                  <c:v>39.91000000000196</c:v>
                </c:pt>
                <c:pt idx="7983">
                  <c:v>39.91500000000197</c:v>
                </c:pt>
                <c:pt idx="7984">
                  <c:v>39.92000000000197</c:v>
                </c:pt>
                <c:pt idx="7985">
                  <c:v>39.92500000000197</c:v>
                </c:pt>
                <c:pt idx="7986">
                  <c:v>39.93000000000198</c:v>
                </c:pt>
                <c:pt idx="7987">
                  <c:v>39.93500000000198</c:v>
                </c:pt>
                <c:pt idx="7988">
                  <c:v>39.94000000000198</c:v>
                </c:pt>
                <c:pt idx="7989">
                  <c:v>39.94500000000198</c:v>
                </c:pt>
                <c:pt idx="7990">
                  <c:v>39.950000000002</c:v>
                </c:pt>
                <c:pt idx="7991">
                  <c:v>39.955000000002</c:v>
                </c:pt>
                <c:pt idx="7992">
                  <c:v>39.960000000002</c:v>
                </c:pt>
                <c:pt idx="7993">
                  <c:v>39.965000000002</c:v>
                </c:pt>
                <c:pt idx="7994">
                  <c:v>39.970000000002</c:v>
                </c:pt>
                <c:pt idx="7995">
                  <c:v>39.97500000000201</c:v>
                </c:pt>
                <c:pt idx="7996">
                  <c:v>39.980000000002</c:v>
                </c:pt>
                <c:pt idx="7997">
                  <c:v>39.985000000002</c:v>
                </c:pt>
                <c:pt idx="7998">
                  <c:v>39.99000000000201</c:v>
                </c:pt>
                <c:pt idx="7999">
                  <c:v>39.99500000000201</c:v>
                </c:pt>
                <c:pt idx="8000">
                  <c:v>40.000000000002</c:v>
                </c:pt>
                <c:pt idx="8001">
                  <c:v>40.00500000000201</c:v>
                </c:pt>
                <c:pt idx="8002">
                  <c:v>40.010000000002</c:v>
                </c:pt>
                <c:pt idx="8003">
                  <c:v>40.015000000002</c:v>
                </c:pt>
                <c:pt idx="8004">
                  <c:v>40.02000000000202</c:v>
                </c:pt>
                <c:pt idx="8005">
                  <c:v>40.02500000000203</c:v>
                </c:pt>
                <c:pt idx="8006">
                  <c:v>40.03000000000203</c:v>
                </c:pt>
                <c:pt idx="8007">
                  <c:v>40.03500000000203</c:v>
                </c:pt>
                <c:pt idx="8008">
                  <c:v>40.04000000000202</c:v>
                </c:pt>
                <c:pt idx="8009">
                  <c:v>40.04500000000203</c:v>
                </c:pt>
                <c:pt idx="8010">
                  <c:v>40.05000000000202</c:v>
                </c:pt>
                <c:pt idx="8011">
                  <c:v>40.05500000000202</c:v>
                </c:pt>
                <c:pt idx="8012">
                  <c:v>40.06000000000204</c:v>
                </c:pt>
                <c:pt idx="8013">
                  <c:v>40.06500000000205</c:v>
                </c:pt>
                <c:pt idx="8014">
                  <c:v>40.07000000000205</c:v>
                </c:pt>
                <c:pt idx="8015">
                  <c:v>40.07500000000205</c:v>
                </c:pt>
                <c:pt idx="8016">
                  <c:v>40.08000000000204</c:v>
                </c:pt>
                <c:pt idx="8017">
                  <c:v>40.08500000000205</c:v>
                </c:pt>
                <c:pt idx="8018">
                  <c:v>40.09000000000206</c:v>
                </c:pt>
                <c:pt idx="8019">
                  <c:v>40.09500000000206</c:v>
                </c:pt>
                <c:pt idx="8020">
                  <c:v>40.10000000000205</c:v>
                </c:pt>
                <c:pt idx="8021">
                  <c:v>40.10500000000206</c:v>
                </c:pt>
                <c:pt idx="8022">
                  <c:v>40.11000000000205</c:v>
                </c:pt>
                <c:pt idx="8023">
                  <c:v>40.11500000000207</c:v>
                </c:pt>
                <c:pt idx="8024">
                  <c:v>40.12000000000207</c:v>
                </c:pt>
                <c:pt idx="8025">
                  <c:v>40.12500000000208</c:v>
                </c:pt>
                <c:pt idx="8026">
                  <c:v>40.13000000000208</c:v>
                </c:pt>
                <c:pt idx="8027">
                  <c:v>40.13500000000208</c:v>
                </c:pt>
                <c:pt idx="8028">
                  <c:v>40.14000000000208</c:v>
                </c:pt>
                <c:pt idx="8029">
                  <c:v>40.1450000000021</c:v>
                </c:pt>
                <c:pt idx="8030">
                  <c:v>40.15000000000207</c:v>
                </c:pt>
                <c:pt idx="8031">
                  <c:v>40.1550000000021</c:v>
                </c:pt>
                <c:pt idx="8032">
                  <c:v>40.1600000000021</c:v>
                </c:pt>
                <c:pt idx="8033">
                  <c:v>40.1650000000021</c:v>
                </c:pt>
                <c:pt idx="8034">
                  <c:v>40.1700000000021</c:v>
                </c:pt>
                <c:pt idx="8035">
                  <c:v>40.1750000000021</c:v>
                </c:pt>
                <c:pt idx="8036">
                  <c:v>40.1800000000021</c:v>
                </c:pt>
                <c:pt idx="8037">
                  <c:v>40.18500000000211</c:v>
                </c:pt>
                <c:pt idx="8038">
                  <c:v>40.19000000000211</c:v>
                </c:pt>
                <c:pt idx="8039">
                  <c:v>40.19500000000211</c:v>
                </c:pt>
                <c:pt idx="8040">
                  <c:v>40.20000000000211</c:v>
                </c:pt>
                <c:pt idx="8041">
                  <c:v>40.20500000000212</c:v>
                </c:pt>
                <c:pt idx="8042">
                  <c:v>40.2100000000021</c:v>
                </c:pt>
                <c:pt idx="8043">
                  <c:v>40.21500000000212</c:v>
                </c:pt>
                <c:pt idx="8044">
                  <c:v>40.22000000000212</c:v>
                </c:pt>
                <c:pt idx="8045">
                  <c:v>40.22500000000213</c:v>
                </c:pt>
                <c:pt idx="8046">
                  <c:v>40.23000000000213</c:v>
                </c:pt>
                <c:pt idx="8047">
                  <c:v>40.23500000000213</c:v>
                </c:pt>
                <c:pt idx="8048">
                  <c:v>40.24000000000213</c:v>
                </c:pt>
                <c:pt idx="8049">
                  <c:v>40.24500000000214</c:v>
                </c:pt>
                <c:pt idx="8050">
                  <c:v>40.25000000000212</c:v>
                </c:pt>
                <c:pt idx="8051">
                  <c:v>40.25500000000214</c:v>
                </c:pt>
                <c:pt idx="8052">
                  <c:v>40.26000000000215</c:v>
                </c:pt>
                <c:pt idx="8053">
                  <c:v>40.26500000000215</c:v>
                </c:pt>
                <c:pt idx="8054">
                  <c:v>40.27000000000215</c:v>
                </c:pt>
                <c:pt idx="8055">
                  <c:v>40.27500000000215</c:v>
                </c:pt>
                <c:pt idx="8056">
                  <c:v>40.28000000000215</c:v>
                </c:pt>
                <c:pt idx="8057">
                  <c:v>40.28500000000216</c:v>
                </c:pt>
                <c:pt idx="8058">
                  <c:v>40.29000000000216</c:v>
                </c:pt>
                <c:pt idx="8059">
                  <c:v>40.29500000000216</c:v>
                </c:pt>
                <c:pt idx="8060">
                  <c:v>40.30000000000214</c:v>
                </c:pt>
                <c:pt idx="8061">
                  <c:v>40.30500000000215</c:v>
                </c:pt>
                <c:pt idx="8062">
                  <c:v>40.31000000000207</c:v>
                </c:pt>
                <c:pt idx="8063">
                  <c:v>40.31500000000214</c:v>
                </c:pt>
                <c:pt idx="8064">
                  <c:v>40.32000000000217</c:v>
                </c:pt>
                <c:pt idx="8065">
                  <c:v>40.32500000000218</c:v>
                </c:pt>
                <c:pt idx="8066">
                  <c:v>40.33000000000217</c:v>
                </c:pt>
                <c:pt idx="8067">
                  <c:v>40.33500000000218</c:v>
                </c:pt>
                <c:pt idx="8068">
                  <c:v>40.34000000000209</c:v>
                </c:pt>
                <c:pt idx="8069">
                  <c:v>40.34500000000217</c:v>
                </c:pt>
                <c:pt idx="8070">
                  <c:v>40.35000000000209</c:v>
                </c:pt>
                <c:pt idx="8071">
                  <c:v>40.35500000000219</c:v>
                </c:pt>
                <c:pt idx="8072">
                  <c:v>40.36000000000219</c:v>
                </c:pt>
                <c:pt idx="8073">
                  <c:v>40.3650000000022</c:v>
                </c:pt>
                <c:pt idx="8074">
                  <c:v>40.37000000000219</c:v>
                </c:pt>
                <c:pt idx="8075">
                  <c:v>40.3750000000022</c:v>
                </c:pt>
                <c:pt idx="8076">
                  <c:v>40.38000000000211</c:v>
                </c:pt>
                <c:pt idx="8077">
                  <c:v>40.38500000000219</c:v>
                </c:pt>
                <c:pt idx="8078">
                  <c:v>40.3900000000022</c:v>
                </c:pt>
                <c:pt idx="8079">
                  <c:v>40.39500000000221</c:v>
                </c:pt>
                <c:pt idx="8080">
                  <c:v>40.40000000000219</c:v>
                </c:pt>
                <c:pt idx="8081">
                  <c:v>40.4050000000022</c:v>
                </c:pt>
                <c:pt idx="8082">
                  <c:v>40.41000000000219</c:v>
                </c:pt>
                <c:pt idx="8083">
                  <c:v>40.41500000000222</c:v>
                </c:pt>
                <c:pt idx="8084">
                  <c:v>40.42000000000223</c:v>
                </c:pt>
                <c:pt idx="8085">
                  <c:v>40.42500000000223</c:v>
                </c:pt>
                <c:pt idx="8086">
                  <c:v>40.43000000000222</c:v>
                </c:pt>
                <c:pt idx="8087">
                  <c:v>40.43500000000223</c:v>
                </c:pt>
                <c:pt idx="8088">
                  <c:v>40.44000000000219</c:v>
                </c:pt>
                <c:pt idx="8089">
                  <c:v>40.44500000000222</c:v>
                </c:pt>
                <c:pt idx="8090">
                  <c:v>40.45000000000214</c:v>
                </c:pt>
                <c:pt idx="8091">
                  <c:v>40.45500000000224</c:v>
                </c:pt>
                <c:pt idx="8092">
                  <c:v>40.46000000000225</c:v>
                </c:pt>
                <c:pt idx="8093">
                  <c:v>40.46500000000225</c:v>
                </c:pt>
                <c:pt idx="8094">
                  <c:v>40.47000000000224</c:v>
                </c:pt>
                <c:pt idx="8095">
                  <c:v>40.47500000000225</c:v>
                </c:pt>
                <c:pt idx="8096">
                  <c:v>40.48000000000224</c:v>
                </c:pt>
                <c:pt idx="8097">
                  <c:v>40.48500000000224</c:v>
                </c:pt>
                <c:pt idx="8098">
                  <c:v>40.49000000000225</c:v>
                </c:pt>
                <c:pt idx="8099">
                  <c:v>40.49500000000226</c:v>
                </c:pt>
                <c:pt idx="8100">
                  <c:v>40.50000000000225</c:v>
                </c:pt>
                <c:pt idx="8101">
                  <c:v>40.50500000000225</c:v>
                </c:pt>
                <c:pt idx="8102">
                  <c:v>40.51000000000224</c:v>
                </c:pt>
                <c:pt idx="8103">
                  <c:v>40.51500000000227</c:v>
                </c:pt>
                <c:pt idx="8104">
                  <c:v>40.52000000000228</c:v>
                </c:pt>
                <c:pt idx="8105">
                  <c:v>40.52500000000228</c:v>
                </c:pt>
                <c:pt idx="8106">
                  <c:v>40.53000000000227</c:v>
                </c:pt>
                <c:pt idx="8107">
                  <c:v>40.53500000000228</c:v>
                </c:pt>
                <c:pt idx="8108">
                  <c:v>40.54000000000227</c:v>
                </c:pt>
                <c:pt idx="8109">
                  <c:v>40.54500000000229</c:v>
                </c:pt>
                <c:pt idx="8110">
                  <c:v>40.55000000000229</c:v>
                </c:pt>
                <c:pt idx="8111">
                  <c:v>40.55500000000229</c:v>
                </c:pt>
                <c:pt idx="8112">
                  <c:v>40.5600000000023</c:v>
                </c:pt>
                <c:pt idx="8113">
                  <c:v>40.5650000000023</c:v>
                </c:pt>
                <c:pt idx="8114">
                  <c:v>40.5700000000023</c:v>
                </c:pt>
                <c:pt idx="8115">
                  <c:v>40.5750000000023</c:v>
                </c:pt>
                <c:pt idx="8116">
                  <c:v>40.58000000000229</c:v>
                </c:pt>
                <c:pt idx="8117">
                  <c:v>40.5850000000023</c:v>
                </c:pt>
                <c:pt idx="8118">
                  <c:v>40.59000000000231</c:v>
                </c:pt>
                <c:pt idx="8119">
                  <c:v>40.59500000000232</c:v>
                </c:pt>
                <c:pt idx="8120">
                  <c:v>40.6000000000023</c:v>
                </c:pt>
                <c:pt idx="8121">
                  <c:v>40.60500000000232</c:v>
                </c:pt>
                <c:pt idx="8122">
                  <c:v>40.61000000000232</c:v>
                </c:pt>
                <c:pt idx="8123">
                  <c:v>40.61500000000233</c:v>
                </c:pt>
                <c:pt idx="8124">
                  <c:v>40.62000000000233</c:v>
                </c:pt>
                <c:pt idx="8125">
                  <c:v>40.62500000000233</c:v>
                </c:pt>
                <c:pt idx="8126">
                  <c:v>40.63000000000233</c:v>
                </c:pt>
                <c:pt idx="8127">
                  <c:v>40.63500000000234</c:v>
                </c:pt>
                <c:pt idx="8128">
                  <c:v>40.64000000000232</c:v>
                </c:pt>
                <c:pt idx="8129">
                  <c:v>40.64500000000234</c:v>
                </c:pt>
                <c:pt idx="8130">
                  <c:v>40.65000000000234</c:v>
                </c:pt>
                <c:pt idx="8131">
                  <c:v>40.65500000000235</c:v>
                </c:pt>
                <c:pt idx="8132">
                  <c:v>40.66000000000235</c:v>
                </c:pt>
                <c:pt idx="8133">
                  <c:v>40.66500000000235</c:v>
                </c:pt>
                <c:pt idx="8134">
                  <c:v>40.67000000000235</c:v>
                </c:pt>
                <c:pt idx="8135">
                  <c:v>40.67500000000236</c:v>
                </c:pt>
                <c:pt idx="8136">
                  <c:v>40.68000000000234</c:v>
                </c:pt>
                <c:pt idx="8137">
                  <c:v>40.68500000000235</c:v>
                </c:pt>
                <c:pt idx="8138">
                  <c:v>40.69000000000236</c:v>
                </c:pt>
                <c:pt idx="8139">
                  <c:v>40.69500000000237</c:v>
                </c:pt>
                <c:pt idx="8140">
                  <c:v>40.70000000000235</c:v>
                </c:pt>
                <c:pt idx="8141">
                  <c:v>40.70500000000237</c:v>
                </c:pt>
                <c:pt idx="8142">
                  <c:v>40.71000000000237</c:v>
                </c:pt>
                <c:pt idx="8143">
                  <c:v>40.71500000000238</c:v>
                </c:pt>
                <c:pt idx="8144">
                  <c:v>40.72000000000238</c:v>
                </c:pt>
                <c:pt idx="8145">
                  <c:v>40.72500000000238</c:v>
                </c:pt>
                <c:pt idx="8146">
                  <c:v>40.73000000000238</c:v>
                </c:pt>
                <c:pt idx="8147">
                  <c:v>40.7350000000024</c:v>
                </c:pt>
                <c:pt idx="8148">
                  <c:v>40.74000000000238</c:v>
                </c:pt>
                <c:pt idx="8149">
                  <c:v>40.7450000000024</c:v>
                </c:pt>
                <c:pt idx="8150">
                  <c:v>40.75000000000239</c:v>
                </c:pt>
                <c:pt idx="8151">
                  <c:v>40.7550000000024</c:v>
                </c:pt>
                <c:pt idx="8152">
                  <c:v>40.7600000000024</c:v>
                </c:pt>
                <c:pt idx="8153">
                  <c:v>40.7650000000024</c:v>
                </c:pt>
                <c:pt idx="8154">
                  <c:v>40.7700000000024</c:v>
                </c:pt>
                <c:pt idx="8155">
                  <c:v>40.77500000000241</c:v>
                </c:pt>
                <c:pt idx="8156">
                  <c:v>40.7800000000024</c:v>
                </c:pt>
                <c:pt idx="8157">
                  <c:v>40.78500000000241</c:v>
                </c:pt>
                <c:pt idx="8158">
                  <c:v>40.79000000000241</c:v>
                </c:pt>
                <c:pt idx="8159">
                  <c:v>40.79500000000242</c:v>
                </c:pt>
                <c:pt idx="8160">
                  <c:v>40.80000000000232</c:v>
                </c:pt>
                <c:pt idx="8161">
                  <c:v>40.80500000000242</c:v>
                </c:pt>
                <c:pt idx="8162">
                  <c:v>40.81000000000233</c:v>
                </c:pt>
                <c:pt idx="8163">
                  <c:v>40.81500000000239</c:v>
                </c:pt>
                <c:pt idx="8164">
                  <c:v>40.82000000000242</c:v>
                </c:pt>
                <c:pt idx="8165">
                  <c:v>40.82500000000243</c:v>
                </c:pt>
                <c:pt idx="8166">
                  <c:v>40.83000000000239</c:v>
                </c:pt>
                <c:pt idx="8167">
                  <c:v>40.83500000000242</c:v>
                </c:pt>
                <c:pt idx="8168">
                  <c:v>40.84000000000234</c:v>
                </c:pt>
                <c:pt idx="8169">
                  <c:v>40.84500000000244</c:v>
                </c:pt>
                <c:pt idx="8170">
                  <c:v>40.85000000000235</c:v>
                </c:pt>
                <c:pt idx="8171">
                  <c:v>40.85500000000235</c:v>
                </c:pt>
                <c:pt idx="8172">
                  <c:v>40.86000000000244</c:v>
                </c:pt>
                <c:pt idx="8173">
                  <c:v>40.86500000000245</c:v>
                </c:pt>
                <c:pt idx="8174">
                  <c:v>40.87000000000236</c:v>
                </c:pt>
                <c:pt idx="8175">
                  <c:v>40.87500000000244</c:v>
                </c:pt>
                <c:pt idx="8176">
                  <c:v>40.88000000000236</c:v>
                </c:pt>
                <c:pt idx="8177">
                  <c:v>40.88500000000244</c:v>
                </c:pt>
                <c:pt idx="8178">
                  <c:v>40.89000000000244</c:v>
                </c:pt>
                <c:pt idx="8179">
                  <c:v>40.89500000000245</c:v>
                </c:pt>
                <c:pt idx="8180">
                  <c:v>40.90000000000244</c:v>
                </c:pt>
                <c:pt idx="8181">
                  <c:v>40.90500000000247</c:v>
                </c:pt>
                <c:pt idx="8182">
                  <c:v>40.91000000000238</c:v>
                </c:pt>
                <c:pt idx="8183">
                  <c:v>40.91500000000244</c:v>
                </c:pt>
                <c:pt idx="8184">
                  <c:v>40.92000000000247</c:v>
                </c:pt>
                <c:pt idx="8185">
                  <c:v>40.92500000000248</c:v>
                </c:pt>
                <c:pt idx="8186">
                  <c:v>40.93000000000247</c:v>
                </c:pt>
                <c:pt idx="8187">
                  <c:v>40.93500000000247</c:v>
                </c:pt>
                <c:pt idx="8188">
                  <c:v>40.94000000000239</c:v>
                </c:pt>
                <c:pt idx="8189">
                  <c:v>40.94500000000249</c:v>
                </c:pt>
                <c:pt idx="8190">
                  <c:v>40.9500000000024</c:v>
                </c:pt>
                <c:pt idx="8191">
                  <c:v>40.95500000000249</c:v>
                </c:pt>
                <c:pt idx="8192">
                  <c:v>40.96000000000249</c:v>
                </c:pt>
                <c:pt idx="8193">
                  <c:v>40.9650000000025</c:v>
                </c:pt>
                <c:pt idx="8194">
                  <c:v>40.97000000000249</c:v>
                </c:pt>
                <c:pt idx="8195">
                  <c:v>40.9750000000025</c:v>
                </c:pt>
                <c:pt idx="8196">
                  <c:v>40.98000000000241</c:v>
                </c:pt>
                <c:pt idx="8197">
                  <c:v>40.98500000000249</c:v>
                </c:pt>
                <c:pt idx="8198">
                  <c:v>40.9900000000025</c:v>
                </c:pt>
                <c:pt idx="8199">
                  <c:v>40.99500000000252</c:v>
                </c:pt>
                <c:pt idx="8200">
                  <c:v>41.00000000000252</c:v>
                </c:pt>
                <c:pt idx="8201">
                  <c:v>41.00500000000252</c:v>
                </c:pt>
                <c:pt idx="8202">
                  <c:v>41.01000000000244</c:v>
                </c:pt>
                <c:pt idx="8203">
                  <c:v>41.01500000000252</c:v>
                </c:pt>
                <c:pt idx="8204">
                  <c:v>41.02000000000253</c:v>
                </c:pt>
                <c:pt idx="8205">
                  <c:v>41.02500000000254</c:v>
                </c:pt>
                <c:pt idx="8206">
                  <c:v>41.03000000000252</c:v>
                </c:pt>
                <c:pt idx="8207">
                  <c:v>41.03500000000254</c:v>
                </c:pt>
                <c:pt idx="8208">
                  <c:v>41.04000000000254</c:v>
                </c:pt>
                <c:pt idx="8209">
                  <c:v>41.04500000000255</c:v>
                </c:pt>
                <c:pt idx="8210">
                  <c:v>41.05000000000245</c:v>
                </c:pt>
                <c:pt idx="8211">
                  <c:v>41.05500000000254</c:v>
                </c:pt>
                <c:pt idx="8212">
                  <c:v>41.06000000000255</c:v>
                </c:pt>
                <c:pt idx="8213">
                  <c:v>41.06500000000256</c:v>
                </c:pt>
                <c:pt idx="8214">
                  <c:v>41.07000000000254</c:v>
                </c:pt>
                <c:pt idx="8215">
                  <c:v>41.07500000000255</c:v>
                </c:pt>
                <c:pt idx="8216">
                  <c:v>41.08000000000249</c:v>
                </c:pt>
                <c:pt idx="8217">
                  <c:v>41.08500000000254</c:v>
                </c:pt>
                <c:pt idx="8218">
                  <c:v>41.09000000000255</c:v>
                </c:pt>
                <c:pt idx="8219">
                  <c:v>41.09500000000257</c:v>
                </c:pt>
                <c:pt idx="8220">
                  <c:v>41.10000000000257</c:v>
                </c:pt>
                <c:pt idx="8221">
                  <c:v>41.10500000000258</c:v>
                </c:pt>
                <c:pt idx="8222">
                  <c:v>41.11000000000254</c:v>
                </c:pt>
                <c:pt idx="8223">
                  <c:v>41.11500000000257</c:v>
                </c:pt>
                <c:pt idx="8224">
                  <c:v>41.12000000000258</c:v>
                </c:pt>
                <c:pt idx="8225">
                  <c:v>41.1250000000026</c:v>
                </c:pt>
                <c:pt idx="8226">
                  <c:v>41.13000000000257</c:v>
                </c:pt>
                <c:pt idx="8227">
                  <c:v>41.1350000000026</c:v>
                </c:pt>
                <c:pt idx="8228">
                  <c:v>41.14000000000259</c:v>
                </c:pt>
                <c:pt idx="8229">
                  <c:v>41.1450000000026</c:v>
                </c:pt>
                <c:pt idx="8230">
                  <c:v>41.15000000000254</c:v>
                </c:pt>
                <c:pt idx="8231">
                  <c:v>41.15500000000259</c:v>
                </c:pt>
                <c:pt idx="8232">
                  <c:v>41.1600000000026</c:v>
                </c:pt>
                <c:pt idx="8233">
                  <c:v>41.16500000000261</c:v>
                </c:pt>
                <c:pt idx="8234">
                  <c:v>41.1700000000026</c:v>
                </c:pt>
                <c:pt idx="8235">
                  <c:v>41.1750000000026</c:v>
                </c:pt>
                <c:pt idx="8236">
                  <c:v>41.18000000000259</c:v>
                </c:pt>
                <c:pt idx="8237">
                  <c:v>41.1850000000026</c:v>
                </c:pt>
                <c:pt idx="8238">
                  <c:v>41.19000000000262</c:v>
                </c:pt>
                <c:pt idx="8239">
                  <c:v>41.19500000000262</c:v>
                </c:pt>
                <c:pt idx="8240">
                  <c:v>41.20000000000262</c:v>
                </c:pt>
                <c:pt idx="8241">
                  <c:v>41.20500000000263</c:v>
                </c:pt>
                <c:pt idx="8242">
                  <c:v>41.21000000000262</c:v>
                </c:pt>
                <c:pt idx="8243">
                  <c:v>41.21500000000263</c:v>
                </c:pt>
                <c:pt idx="8244">
                  <c:v>41.22000000000263</c:v>
                </c:pt>
                <c:pt idx="8245">
                  <c:v>41.22500000000264</c:v>
                </c:pt>
                <c:pt idx="8246">
                  <c:v>41.23000000000264</c:v>
                </c:pt>
                <c:pt idx="8247">
                  <c:v>41.23500000000264</c:v>
                </c:pt>
                <c:pt idx="8248">
                  <c:v>41.24000000000265</c:v>
                </c:pt>
                <c:pt idx="8249">
                  <c:v>41.24500000000265</c:v>
                </c:pt>
                <c:pt idx="8250">
                  <c:v>41.25000000000264</c:v>
                </c:pt>
                <c:pt idx="8251">
                  <c:v>41.25500000000265</c:v>
                </c:pt>
                <c:pt idx="8252">
                  <c:v>41.26000000000266</c:v>
                </c:pt>
                <c:pt idx="8253">
                  <c:v>41.26500000000266</c:v>
                </c:pt>
                <c:pt idx="8254">
                  <c:v>41.27000000000265</c:v>
                </c:pt>
                <c:pt idx="8255">
                  <c:v>41.27500000000266</c:v>
                </c:pt>
                <c:pt idx="8256">
                  <c:v>41.28000000000264</c:v>
                </c:pt>
                <c:pt idx="8257">
                  <c:v>41.28500000000265</c:v>
                </c:pt>
                <c:pt idx="8258">
                  <c:v>41.29000000000267</c:v>
                </c:pt>
                <c:pt idx="8259">
                  <c:v>41.29500000000267</c:v>
                </c:pt>
                <c:pt idx="8260">
                  <c:v>41.30000000000258</c:v>
                </c:pt>
                <c:pt idx="8261">
                  <c:v>41.30500000000264</c:v>
                </c:pt>
                <c:pt idx="8262">
                  <c:v>41.31000000000258</c:v>
                </c:pt>
                <c:pt idx="8263">
                  <c:v>41.31500000000259</c:v>
                </c:pt>
                <c:pt idx="8264">
                  <c:v>41.32000000000264</c:v>
                </c:pt>
                <c:pt idx="8265">
                  <c:v>41.32500000000267</c:v>
                </c:pt>
                <c:pt idx="8266">
                  <c:v>41.33000000000259</c:v>
                </c:pt>
                <c:pt idx="8267">
                  <c:v>41.33500000000269</c:v>
                </c:pt>
                <c:pt idx="8268">
                  <c:v>41.3400000000026</c:v>
                </c:pt>
                <c:pt idx="8269">
                  <c:v>41.3450000000026</c:v>
                </c:pt>
                <c:pt idx="8270">
                  <c:v>41.35000000000258</c:v>
                </c:pt>
                <c:pt idx="8271">
                  <c:v>41.3550000000027</c:v>
                </c:pt>
                <c:pt idx="8272">
                  <c:v>41.36000000000271</c:v>
                </c:pt>
                <c:pt idx="8273">
                  <c:v>41.36500000000271</c:v>
                </c:pt>
                <c:pt idx="8274">
                  <c:v>41.3700000000027</c:v>
                </c:pt>
                <c:pt idx="8275">
                  <c:v>41.37500000000271</c:v>
                </c:pt>
                <c:pt idx="8276">
                  <c:v>41.3800000000027</c:v>
                </c:pt>
                <c:pt idx="8277">
                  <c:v>41.38500000000271</c:v>
                </c:pt>
                <c:pt idx="8278">
                  <c:v>41.39000000000272</c:v>
                </c:pt>
                <c:pt idx="8279">
                  <c:v>41.39500000000273</c:v>
                </c:pt>
                <c:pt idx="8280">
                  <c:v>41.40000000000273</c:v>
                </c:pt>
                <c:pt idx="8281">
                  <c:v>41.40500000000273</c:v>
                </c:pt>
                <c:pt idx="8282">
                  <c:v>41.41000000000273</c:v>
                </c:pt>
                <c:pt idx="8283">
                  <c:v>41.41500000000273</c:v>
                </c:pt>
                <c:pt idx="8284">
                  <c:v>41.42000000000274</c:v>
                </c:pt>
                <c:pt idx="8285">
                  <c:v>41.42500000000274</c:v>
                </c:pt>
                <c:pt idx="8286">
                  <c:v>41.43000000000274</c:v>
                </c:pt>
                <c:pt idx="8287">
                  <c:v>41.43500000000275</c:v>
                </c:pt>
                <c:pt idx="8288">
                  <c:v>41.44000000000275</c:v>
                </c:pt>
                <c:pt idx="8289">
                  <c:v>41.44500000000275</c:v>
                </c:pt>
                <c:pt idx="8290">
                  <c:v>41.45000000000275</c:v>
                </c:pt>
                <c:pt idx="8291">
                  <c:v>41.45500000000276</c:v>
                </c:pt>
                <c:pt idx="8292">
                  <c:v>41.46000000000276</c:v>
                </c:pt>
                <c:pt idx="8293">
                  <c:v>41.46500000000276</c:v>
                </c:pt>
                <c:pt idx="8294">
                  <c:v>41.47000000000276</c:v>
                </c:pt>
                <c:pt idx="8295">
                  <c:v>41.47500000000277</c:v>
                </c:pt>
                <c:pt idx="8296">
                  <c:v>41.48000000000275</c:v>
                </c:pt>
                <c:pt idx="8297">
                  <c:v>41.48500000000277</c:v>
                </c:pt>
                <c:pt idx="8298">
                  <c:v>41.49000000000277</c:v>
                </c:pt>
                <c:pt idx="8299">
                  <c:v>41.49500000000278</c:v>
                </c:pt>
                <c:pt idx="8300">
                  <c:v>41.50000000000278</c:v>
                </c:pt>
                <c:pt idx="8301">
                  <c:v>41.50500000000278</c:v>
                </c:pt>
                <c:pt idx="8302">
                  <c:v>41.51000000000278</c:v>
                </c:pt>
                <c:pt idx="8303">
                  <c:v>41.5150000000028</c:v>
                </c:pt>
                <c:pt idx="8304">
                  <c:v>41.5200000000028</c:v>
                </c:pt>
                <c:pt idx="8305">
                  <c:v>41.5250000000028</c:v>
                </c:pt>
                <c:pt idx="8306">
                  <c:v>41.5300000000028</c:v>
                </c:pt>
                <c:pt idx="8307">
                  <c:v>41.5350000000028</c:v>
                </c:pt>
                <c:pt idx="8308">
                  <c:v>41.5400000000028</c:v>
                </c:pt>
                <c:pt idx="8309">
                  <c:v>41.5450000000028</c:v>
                </c:pt>
                <c:pt idx="8310">
                  <c:v>41.5500000000028</c:v>
                </c:pt>
                <c:pt idx="8311">
                  <c:v>41.55500000000281</c:v>
                </c:pt>
                <c:pt idx="8312">
                  <c:v>41.56000000000281</c:v>
                </c:pt>
                <c:pt idx="8313">
                  <c:v>41.56500000000281</c:v>
                </c:pt>
                <c:pt idx="8314">
                  <c:v>41.57000000000281</c:v>
                </c:pt>
                <c:pt idx="8315">
                  <c:v>41.57500000000282</c:v>
                </c:pt>
                <c:pt idx="8316">
                  <c:v>41.5800000000028</c:v>
                </c:pt>
                <c:pt idx="8317">
                  <c:v>41.58500000000282</c:v>
                </c:pt>
                <c:pt idx="8318">
                  <c:v>41.59000000000283</c:v>
                </c:pt>
                <c:pt idx="8319">
                  <c:v>41.59500000000283</c:v>
                </c:pt>
                <c:pt idx="8320">
                  <c:v>41.60000000000283</c:v>
                </c:pt>
                <c:pt idx="8321">
                  <c:v>41.60500000000283</c:v>
                </c:pt>
                <c:pt idx="8322">
                  <c:v>41.61000000000283</c:v>
                </c:pt>
                <c:pt idx="8323">
                  <c:v>41.61500000000284</c:v>
                </c:pt>
                <c:pt idx="8324">
                  <c:v>41.62000000000284</c:v>
                </c:pt>
                <c:pt idx="8325">
                  <c:v>41.62500000000284</c:v>
                </c:pt>
                <c:pt idx="8326">
                  <c:v>41.63000000000285</c:v>
                </c:pt>
                <c:pt idx="8327">
                  <c:v>41.63500000000285</c:v>
                </c:pt>
                <c:pt idx="8328">
                  <c:v>41.64000000000285</c:v>
                </c:pt>
                <c:pt idx="8329">
                  <c:v>41.64500000000285</c:v>
                </c:pt>
                <c:pt idx="8330">
                  <c:v>41.65000000000285</c:v>
                </c:pt>
                <c:pt idx="8331">
                  <c:v>41.65500000000286</c:v>
                </c:pt>
                <c:pt idx="8332">
                  <c:v>41.66000000000286</c:v>
                </c:pt>
                <c:pt idx="8333">
                  <c:v>41.66500000000286</c:v>
                </c:pt>
                <c:pt idx="8334">
                  <c:v>41.67000000000287</c:v>
                </c:pt>
                <c:pt idx="8335">
                  <c:v>41.67500000000287</c:v>
                </c:pt>
                <c:pt idx="8336">
                  <c:v>41.68000000000287</c:v>
                </c:pt>
                <c:pt idx="8337">
                  <c:v>41.68500000000287</c:v>
                </c:pt>
                <c:pt idx="8338">
                  <c:v>41.69000000000288</c:v>
                </c:pt>
                <c:pt idx="8339">
                  <c:v>41.69500000000288</c:v>
                </c:pt>
                <c:pt idx="8340">
                  <c:v>41.70000000000288</c:v>
                </c:pt>
                <c:pt idx="8341">
                  <c:v>41.70500000000288</c:v>
                </c:pt>
                <c:pt idx="8342">
                  <c:v>41.7100000000029</c:v>
                </c:pt>
                <c:pt idx="8343">
                  <c:v>41.7150000000029</c:v>
                </c:pt>
                <c:pt idx="8344">
                  <c:v>41.7200000000029</c:v>
                </c:pt>
                <c:pt idx="8345">
                  <c:v>41.7250000000029</c:v>
                </c:pt>
                <c:pt idx="8346">
                  <c:v>41.7300000000029</c:v>
                </c:pt>
                <c:pt idx="8347">
                  <c:v>41.7350000000029</c:v>
                </c:pt>
                <c:pt idx="8348">
                  <c:v>41.7400000000029</c:v>
                </c:pt>
                <c:pt idx="8349">
                  <c:v>41.74500000000291</c:v>
                </c:pt>
                <c:pt idx="8350">
                  <c:v>41.75000000000291</c:v>
                </c:pt>
                <c:pt idx="8351">
                  <c:v>41.75500000000291</c:v>
                </c:pt>
                <c:pt idx="8352">
                  <c:v>41.76000000000291</c:v>
                </c:pt>
                <c:pt idx="8353">
                  <c:v>41.76500000000292</c:v>
                </c:pt>
                <c:pt idx="8354">
                  <c:v>41.77000000000292</c:v>
                </c:pt>
                <c:pt idx="8355">
                  <c:v>41.77500000000292</c:v>
                </c:pt>
                <c:pt idx="8356">
                  <c:v>41.78000000000292</c:v>
                </c:pt>
                <c:pt idx="8357">
                  <c:v>41.78500000000293</c:v>
                </c:pt>
                <c:pt idx="8358">
                  <c:v>41.79000000000293</c:v>
                </c:pt>
                <c:pt idx="8359">
                  <c:v>41.79500000000293</c:v>
                </c:pt>
                <c:pt idx="8360">
                  <c:v>41.80000000000292</c:v>
                </c:pt>
                <c:pt idx="8361">
                  <c:v>41.80500000000293</c:v>
                </c:pt>
                <c:pt idx="8362">
                  <c:v>41.81000000000292</c:v>
                </c:pt>
                <c:pt idx="8363">
                  <c:v>41.81500000000293</c:v>
                </c:pt>
                <c:pt idx="8364">
                  <c:v>41.82000000000294</c:v>
                </c:pt>
                <c:pt idx="8365">
                  <c:v>41.82500000000295</c:v>
                </c:pt>
                <c:pt idx="8366">
                  <c:v>41.83000000000295</c:v>
                </c:pt>
                <c:pt idx="8367">
                  <c:v>41.83500000000295</c:v>
                </c:pt>
                <c:pt idx="8368">
                  <c:v>41.84000000000295</c:v>
                </c:pt>
                <c:pt idx="8369">
                  <c:v>41.84500000000295</c:v>
                </c:pt>
                <c:pt idx="8370">
                  <c:v>41.85000000000294</c:v>
                </c:pt>
                <c:pt idx="8371">
                  <c:v>41.85500000000295</c:v>
                </c:pt>
                <c:pt idx="8372">
                  <c:v>41.86000000000296</c:v>
                </c:pt>
                <c:pt idx="8373">
                  <c:v>41.86500000000296</c:v>
                </c:pt>
                <c:pt idx="8374">
                  <c:v>41.87000000000295</c:v>
                </c:pt>
                <c:pt idx="8375">
                  <c:v>41.87500000000297</c:v>
                </c:pt>
                <c:pt idx="8376">
                  <c:v>41.88000000000297</c:v>
                </c:pt>
                <c:pt idx="8377">
                  <c:v>41.88500000000298</c:v>
                </c:pt>
                <c:pt idx="8378">
                  <c:v>41.89000000000298</c:v>
                </c:pt>
                <c:pt idx="8379">
                  <c:v>41.89500000000298</c:v>
                </c:pt>
                <c:pt idx="8380">
                  <c:v>41.90000000000298</c:v>
                </c:pt>
                <c:pt idx="8381">
                  <c:v>41.905000000003</c:v>
                </c:pt>
                <c:pt idx="8382">
                  <c:v>41.91000000000297</c:v>
                </c:pt>
                <c:pt idx="8383">
                  <c:v>41.915000000003</c:v>
                </c:pt>
                <c:pt idx="8384">
                  <c:v>41.920000000003</c:v>
                </c:pt>
                <c:pt idx="8385">
                  <c:v>41.925000000003</c:v>
                </c:pt>
                <c:pt idx="8386">
                  <c:v>41.930000000003</c:v>
                </c:pt>
                <c:pt idx="8387">
                  <c:v>41.935000000003</c:v>
                </c:pt>
                <c:pt idx="8388">
                  <c:v>41.940000000003</c:v>
                </c:pt>
                <c:pt idx="8389">
                  <c:v>41.94500000000301</c:v>
                </c:pt>
                <c:pt idx="8390">
                  <c:v>41.95000000000299</c:v>
                </c:pt>
                <c:pt idx="8391">
                  <c:v>41.955000000003</c:v>
                </c:pt>
                <c:pt idx="8392">
                  <c:v>41.96000000000301</c:v>
                </c:pt>
                <c:pt idx="8393">
                  <c:v>41.96500000000302</c:v>
                </c:pt>
                <c:pt idx="8394">
                  <c:v>41.970000000003</c:v>
                </c:pt>
                <c:pt idx="8395">
                  <c:v>41.97500000000302</c:v>
                </c:pt>
                <c:pt idx="8396">
                  <c:v>41.98000000000302</c:v>
                </c:pt>
                <c:pt idx="8397">
                  <c:v>41.98500000000303</c:v>
                </c:pt>
                <c:pt idx="8398">
                  <c:v>41.99000000000303</c:v>
                </c:pt>
                <c:pt idx="8399">
                  <c:v>41.99500000000303</c:v>
                </c:pt>
                <c:pt idx="8400">
                  <c:v>42.00000000000303</c:v>
                </c:pt>
                <c:pt idx="8401">
                  <c:v>42.00500000000304</c:v>
                </c:pt>
                <c:pt idx="8402">
                  <c:v>42.01000000000302</c:v>
                </c:pt>
                <c:pt idx="8403">
                  <c:v>42.01500000000304</c:v>
                </c:pt>
                <c:pt idx="8404">
                  <c:v>42.02000000000305</c:v>
                </c:pt>
                <c:pt idx="8405">
                  <c:v>42.02500000000305</c:v>
                </c:pt>
                <c:pt idx="8406">
                  <c:v>42.03000000000305</c:v>
                </c:pt>
                <c:pt idx="8407">
                  <c:v>42.03500000000305</c:v>
                </c:pt>
                <c:pt idx="8408">
                  <c:v>42.04000000000305</c:v>
                </c:pt>
                <c:pt idx="8409">
                  <c:v>42.04500000000306</c:v>
                </c:pt>
                <c:pt idx="8410">
                  <c:v>42.05000000000305</c:v>
                </c:pt>
                <c:pt idx="8411">
                  <c:v>42.05500000000306</c:v>
                </c:pt>
                <c:pt idx="8412">
                  <c:v>42.06000000000306</c:v>
                </c:pt>
                <c:pt idx="8413">
                  <c:v>42.06500000000307</c:v>
                </c:pt>
                <c:pt idx="8414">
                  <c:v>42.07000000000307</c:v>
                </c:pt>
                <c:pt idx="8415">
                  <c:v>42.07500000000307</c:v>
                </c:pt>
                <c:pt idx="8416">
                  <c:v>42.08000000000307</c:v>
                </c:pt>
                <c:pt idx="8417">
                  <c:v>42.08500000000308</c:v>
                </c:pt>
                <c:pt idx="8418">
                  <c:v>42.09000000000308</c:v>
                </c:pt>
                <c:pt idx="8419">
                  <c:v>42.09500000000308</c:v>
                </c:pt>
                <c:pt idx="8420">
                  <c:v>42.1000000000031</c:v>
                </c:pt>
                <c:pt idx="8421">
                  <c:v>42.1050000000031</c:v>
                </c:pt>
                <c:pt idx="8422">
                  <c:v>42.1100000000031</c:v>
                </c:pt>
                <c:pt idx="8423">
                  <c:v>42.1150000000031</c:v>
                </c:pt>
                <c:pt idx="8424">
                  <c:v>42.1200000000031</c:v>
                </c:pt>
                <c:pt idx="8425">
                  <c:v>42.1250000000031</c:v>
                </c:pt>
                <c:pt idx="8426">
                  <c:v>42.1300000000031</c:v>
                </c:pt>
                <c:pt idx="8427">
                  <c:v>42.1350000000031</c:v>
                </c:pt>
                <c:pt idx="8428">
                  <c:v>42.14000000000311</c:v>
                </c:pt>
                <c:pt idx="8429">
                  <c:v>42.14500000000311</c:v>
                </c:pt>
                <c:pt idx="8430">
                  <c:v>42.1500000000031</c:v>
                </c:pt>
                <c:pt idx="8431">
                  <c:v>42.15500000000311</c:v>
                </c:pt>
                <c:pt idx="8432">
                  <c:v>42.16000000000312</c:v>
                </c:pt>
                <c:pt idx="8433">
                  <c:v>42.16500000000312</c:v>
                </c:pt>
                <c:pt idx="8434">
                  <c:v>42.17000000000312</c:v>
                </c:pt>
                <c:pt idx="8435">
                  <c:v>42.17500000000313</c:v>
                </c:pt>
                <c:pt idx="8436">
                  <c:v>42.18000000000313</c:v>
                </c:pt>
                <c:pt idx="8437">
                  <c:v>42.18500000000313</c:v>
                </c:pt>
                <c:pt idx="8438">
                  <c:v>42.19000000000313</c:v>
                </c:pt>
                <c:pt idx="8439">
                  <c:v>42.19500000000314</c:v>
                </c:pt>
                <c:pt idx="8440">
                  <c:v>42.20000000000314</c:v>
                </c:pt>
                <c:pt idx="8441">
                  <c:v>42.20500000000314</c:v>
                </c:pt>
                <c:pt idx="8442">
                  <c:v>42.21000000000314</c:v>
                </c:pt>
                <c:pt idx="8443">
                  <c:v>42.21500000000315</c:v>
                </c:pt>
                <c:pt idx="8444">
                  <c:v>42.22000000000315</c:v>
                </c:pt>
                <c:pt idx="8445">
                  <c:v>42.22500000000315</c:v>
                </c:pt>
                <c:pt idx="8446">
                  <c:v>42.23000000000315</c:v>
                </c:pt>
                <c:pt idx="8447">
                  <c:v>42.23500000000316</c:v>
                </c:pt>
                <c:pt idx="8448">
                  <c:v>42.24000000000316</c:v>
                </c:pt>
                <c:pt idx="8449">
                  <c:v>42.24500000000316</c:v>
                </c:pt>
                <c:pt idx="8450">
                  <c:v>42.25000000000315</c:v>
                </c:pt>
                <c:pt idx="8451">
                  <c:v>42.25500000000316</c:v>
                </c:pt>
                <c:pt idx="8452">
                  <c:v>42.26000000000317</c:v>
                </c:pt>
                <c:pt idx="8453">
                  <c:v>42.26500000000317</c:v>
                </c:pt>
                <c:pt idx="8454">
                  <c:v>42.27000000000317</c:v>
                </c:pt>
                <c:pt idx="8455">
                  <c:v>42.27500000000318</c:v>
                </c:pt>
                <c:pt idx="8456">
                  <c:v>42.28000000000318</c:v>
                </c:pt>
                <c:pt idx="8457">
                  <c:v>42.28500000000318</c:v>
                </c:pt>
                <c:pt idx="8458">
                  <c:v>42.29000000000318</c:v>
                </c:pt>
                <c:pt idx="8459">
                  <c:v>42.2950000000032</c:v>
                </c:pt>
                <c:pt idx="8460">
                  <c:v>42.30000000000317</c:v>
                </c:pt>
                <c:pt idx="8461">
                  <c:v>42.3050000000032</c:v>
                </c:pt>
                <c:pt idx="8462">
                  <c:v>42.31000000000319</c:v>
                </c:pt>
                <c:pt idx="8463">
                  <c:v>42.3150000000032</c:v>
                </c:pt>
                <c:pt idx="8464">
                  <c:v>42.3200000000032</c:v>
                </c:pt>
                <c:pt idx="8465">
                  <c:v>42.3250000000032</c:v>
                </c:pt>
                <c:pt idx="8466">
                  <c:v>42.3300000000032</c:v>
                </c:pt>
                <c:pt idx="8467">
                  <c:v>42.33500000000321</c:v>
                </c:pt>
                <c:pt idx="8468">
                  <c:v>42.34000000000319</c:v>
                </c:pt>
                <c:pt idx="8469">
                  <c:v>42.3450000000032</c:v>
                </c:pt>
                <c:pt idx="8470">
                  <c:v>42.35000000000311</c:v>
                </c:pt>
                <c:pt idx="8471">
                  <c:v>42.35500000000319</c:v>
                </c:pt>
                <c:pt idx="8472">
                  <c:v>42.3600000000032</c:v>
                </c:pt>
                <c:pt idx="8473">
                  <c:v>42.36500000000322</c:v>
                </c:pt>
                <c:pt idx="8474">
                  <c:v>42.37000000000322</c:v>
                </c:pt>
                <c:pt idx="8475">
                  <c:v>42.37500000000323</c:v>
                </c:pt>
                <c:pt idx="8476">
                  <c:v>42.38000000000319</c:v>
                </c:pt>
                <c:pt idx="8477">
                  <c:v>42.38500000000322</c:v>
                </c:pt>
                <c:pt idx="8478">
                  <c:v>42.39000000000323</c:v>
                </c:pt>
                <c:pt idx="8479">
                  <c:v>42.39500000000324</c:v>
                </c:pt>
                <c:pt idx="8480">
                  <c:v>42.40000000000322</c:v>
                </c:pt>
                <c:pt idx="8481">
                  <c:v>42.40500000000324</c:v>
                </c:pt>
                <c:pt idx="8482">
                  <c:v>42.41000000000324</c:v>
                </c:pt>
                <c:pt idx="8483">
                  <c:v>42.41500000000325</c:v>
                </c:pt>
                <c:pt idx="8484">
                  <c:v>42.42000000000325</c:v>
                </c:pt>
                <c:pt idx="8485">
                  <c:v>42.42500000000325</c:v>
                </c:pt>
                <c:pt idx="8486">
                  <c:v>42.43000000000325</c:v>
                </c:pt>
                <c:pt idx="8487">
                  <c:v>42.43500000000326</c:v>
                </c:pt>
                <c:pt idx="8488">
                  <c:v>42.44000000000324</c:v>
                </c:pt>
                <c:pt idx="8489">
                  <c:v>42.44500000000325</c:v>
                </c:pt>
                <c:pt idx="8490">
                  <c:v>42.45000000000324</c:v>
                </c:pt>
                <c:pt idx="8491">
                  <c:v>42.45500000000325</c:v>
                </c:pt>
                <c:pt idx="8492">
                  <c:v>42.46000000000326</c:v>
                </c:pt>
                <c:pt idx="8493">
                  <c:v>42.46500000000327</c:v>
                </c:pt>
                <c:pt idx="8494">
                  <c:v>42.47000000000327</c:v>
                </c:pt>
                <c:pt idx="8495">
                  <c:v>42.47500000000328</c:v>
                </c:pt>
                <c:pt idx="8496">
                  <c:v>42.48000000000327</c:v>
                </c:pt>
                <c:pt idx="8497">
                  <c:v>42.48500000000327</c:v>
                </c:pt>
                <c:pt idx="8498">
                  <c:v>42.49000000000328</c:v>
                </c:pt>
                <c:pt idx="8499">
                  <c:v>42.4950000000033</c:v>
                </c:pt>
                <c:pt idx="8500">
                  <c:v>42.50000000000329</c:v>
                </c:pt>
                <c:pt idx="8501">
                  <c:v>42.5050000000033</c:v>
                </c:pt>
                <c:pt idx="8502">
                  <c:v>42.51000000000329</c:v>
                </c:pt>
                <c:pt idx="8503">
                  <c:v>42.5150000000033</c:v>
                </c:pt>
                <c:pt idx="8504">
                  <c:v>42.5200000000033</c:v>
                </c:pt>
                <c:pt idx="8505">
                  <c:v>42.5250000000033</c:v>
                </c:pt>
                <c:pt idx="8506">
                  <c:v>42.53000000000331</c:v>
                </c:pt>
                <c:pt idx="8507">
                  <c:v>42.53500000000331</c:v>
                </c:pt>
                <c:pt idx="8508">
                  <c:v>42.5400000000033</c:v>
                </c:pt>
                <c:pt idx="8509">
                  <c:v>42.54500000000331</c:v>
                </c:pt>
                <c:pt idx="8510">
                  <c:v>42.55000000000329</c:v>
                </c:pt>
                <c:pt idx="8511">
                  <c:v>42.5550000000033</c:v>
                </c:pt>
                <c:pt idx="8512">
                  <c:v>42.56000000000332</c:v>
                </c:pt>
                <c:pt idx="8513">
                  <c:v>42.56500000000332</c:v>
                </c:pt>
                <c:pt idx="8514">
                  <c:v>42.57000000000333</c:v>
                </c:pt>
                <c:pt idx="8515">
                  <c:v>42.57500000000333</c:v>
                </c:pt>
                <c:pt idx="8516">
                  <c:v>42.58000000000332</c:v>
                </c:pt>
                <c:pt idx="8517">
                  <c:v>42.58500000000333</c:v>
                </c:pt>
                <c:pt idx="8518">
                  <c:v>42.59000000000334</c:v>
                </c:pt>
                <c:pt idx="8519">
                  <c:v>42.59500000000334</c:v>
                </c:pt>
                <c:pt idx="8520">
                  <c:v>42.60000000000334</c:v>
                </c:pt>
                <c:pt idx="8521">
                  <c:v>42.60500000000335</c:v>
                </c:pt>
                <c:pt idx="8522">
                  <c:v>42.61000000000335</c:v>
                </c:pt>
                <c:pt idx="8523">
                  <c:v>42.61500000000335</c:v>
                </c:pt>
                <c:pt idx="8524">
                  <c:v>42.62000000000335</c:v>
                </c:pt>
                <c:pt idx="8525">
                  <c:v>42.62500000000336</c:v>
                </c:pt>
                <c:pt idx="8526">
                  <c:v>42.63000000000336</c:v>
                </c:pt>
                <c:pt idx="8527">
                  <c:v>42.63500000000336</c:v>
                </c:pt>
                <c:pt idx="8528">
                  <c:v>42.64000000000335</c:v>
                </c:pt>
                <c:pt idx="8529">
                  <c:v>42.64500000000336</c:v>
                </c:pt>
                <c:pt idx="8530">
                  <c:v>42.65000000000335</c:v>
                </c:pt>
                <c:pt idx="8531">
                  <c:v>42.65500000000335</c:v>
                </c:pt>
                <c:pt idx="8532">
                  <c:v>42.66000000000337</c:v>
                </c:pt>
                <c:pt idx="8533">
                  <c:v>42.66500000000338</c:v>
                </c:pt>
                <c:pt idx="8534">
                  <c:v>42.67000000000338</c:v>
                </c:pt>
                <c:pt idx="8535">
                  <c:v>42.67500000000338</c:v>
                </c:pt>
                <c:pt idx="8536">
                  <c:v>42.68000000000337</c:v>
                </c:pt>
                <c:pt idx="8537">
                  <c:v>42.68500000000338</c:v>
                </c:pt>
                <c:pt idx="8538">
                  <c:v>42.6900000000034</c:v>
                </c:pt>
                <c:pt idx="8539">
                  <c:v>42.6950000000034</c:v>
                </c:pt>
                <c:pt idx="8540">
                  <c:v>42.7000000000034</c:v>
                </c:pt>
                <c:pt idx="8541">
                  <c:v>42.7050000000034</c:v>
                </c:pt>
                <c:pt idx="8542">
                  <c:v>42.7100000000034</c:v>
                </c:pt>
                <c:pt idx="8543">
                  <c:v>42.7150000000034</c:v>
                </c:pt>
                <c:pt idx="8544">
                  <c:v>42.7200000000034</c:v>
                </c:pt>
                <c:pt idx="8545">
                  <c:v>42.72500000000341</c:v>
                </c:pt>
                <c:pt idx="8546">
                  <c:v>42.73000000000341</c:v>
                </c:pt>
                <c:pt idx="8547">
                  <c:v>42.73500000000341</c:v>
                </c:pt>
                <c:pt idx="8548">
                  <c:v>42.74000000000341</c:v>
                </c:pt>
                <c:pt idx="8549">
                  <c:v>42.74500000000342</c:v>
                </c:pt>
                <c:pt idx="8550">
                  <c:v>42.7500000000034</c:v>
                </c:pt>
                <c:pt idx="8551">
                  <c:v>42.75500000000342</c:v>
                </c:pt>
                <c:pt idx="8552">
                  <c:v>42.76000000000342</c:v>
                </c:pt>
                <c:pt idx="8553">
                  <c:v>42.76500000000343</c:v>
                </c:pt>
                <c:pt idx="8554">
                  <c:v>42.77000000000343</c:v>
                </c:pt>
                <c:pt idx="8555">
                  <c:v>42.77500000000343</c:v>
                </c:pt>
                <c:pt idx="8556">
                  <c:v>42.78000000000343</c:v>
                </c:pt>
                <c:pt idx="8557">
                  <c:v>42.78500000000344</c:v>
                </c:pt>
                <c:pt idx="8558">
                  <c:v>42.79000000000344</c:v>
                </c:pt>
                <c:pt idx="8559">
                  <c:v>42.79500000000344</c:v>
                </c:pt>
                <c:pt idx="8560">
                  <c:v>42.80000000000344</c:v>
                </c:pt>
                <c:pt idx="8561">
                  <c:v>42.80500000000345</c:v>
                </c:pt>
                <c:pt idx="8562">
                  <c:v>42.81000000000335</c:v>
                </c:pt>
                <c:pt idx="8563">
                  <c:v>42.81500000000344</c:v>
                </c:pt>
                <c:pt idx="8564">
                  <c:v>42.82000000000345</c:v>
                </c:pt>
                <c:pt idx="8565">
                  <c:v>42.82500000000346</c:v>
                </c:pt>
                <c:pt idx="8566">
                  <c:v>42.83000000000344</c:v>
                </c:pt>
                <c:pt idx="8567">
                  <c:v>42.83500000000345</c:v>
                </c:pt>
                <c:pt idx="8568">
                  <c:v>42.84000000000344</c:v>
                </c:pt>
                <c:pt idx="8569">
                  <c:v>42.84500000000344</c:v>
                </c:pt>
                <c:pt idx="8570">
                  <c:v>42.85000000000336</c:v>
                </c:pt>
                <c:pt idx="8571">
                  <c:v>42.85500000000344</c:v>
                </c:pt>
                <c:pt idx="8572">
                  <c:v>42.86000000000347</c:v>
                </c:pt>
                <c:pt idx="8573">
                  <c:v>42.86500000000348</c:v>
                </c:pt>
                <c:pt idx="8574">
                  <c:v>42.87000000000344</c:v>
                </c:pt>
                <c:pt idx="8575">
                  <c:v>42.87500000000347</c:v>
                </c:pt>
                <c:pt idx="8576">
                  <c:v>42.88000000000339</c:v>
                </c:pt>
                <c:pt idx="8577">
                  <c:v>42.88500000000347</c:v>
                </c:pt>
                <c:pt idx="8578">
                  <c:v>42.89000000000348</c:v>
                </c:pt>
                <c:pt idx="8579">
                  <c:v>42.8950000000035</c:v>
                </c:pt>
                <c:pt idx="8580">
                  <c:v>42.90000000000349</c:v>
                </c:pt>
                <c:pt idx="8581">
                  <c:v>42.9050000000035</c:v>
                </c:pt>
                <c:pt idx="8582">
                  <c:v>42.91000000000349</c:v>
                </c:pt>
                <c:pt idx="8583">
                  <c:v>42.91500000000349</c:v>
                </c:pt>
                <c:pt idx="8584">
                  <c:v>42.9200000000035</c:v>
                </c:pt>
                <c:pt idx="8585">
                  <c:v>42.92500000000351</c:v>
                </c:pt>
                <c:pt idx="8586">
                  <c:v>42.9300000000035</c:v>
                </c:pt>
                <c:pt idx="8587">
                  <c:v>42.93500000000351</c:v>
                </c:pt>
                <c:pt idx="8588">
                  <c:v>42.94000000000349</c:v>
                </c:pt>
                <c:pt idx="8589">
                  <c:v>42.9450000000035</c:v>
                </c:pt>
                <c:pt idx="8590">
                  <c:v>42.95000000000342</c:v>
                </c:pt>
                <c:pt idx="8591">
                  <c:v>42.95500000000352</c:v>
                </c:pt>
                <c:pt idx="8592">
                  <c:v>42.96000000000353</c:v>
                </c:pt>
                <c:pt idx="8593">
                  <c:v>42.96500000000353</c:v>
                </c:pt>
                <c:pt idx="8594">
                  <c:v>42.97000000000352</c:v>
                </c:pt>
                <c:pt idx="8595">
                  <c:v>42.97500000000353</c:v>
                </c:pt>
                <c:pt idx="8596">
                  <c:v>42.98000000000349</c:v>
                </c:pt>
                <c:pt idx="8597">
                  <c:v>42.98500000000352</c:v>
                </c:pt>
                <c:pt idx="8598">
                  <c:v>42.99000000000354</c:v>
                </c:pt>
                <c:pt idx="8599">
                  <c:v>42.99500000000354</c:v>
                </c:pt>
                <c:pt idx="8600">
                  <c:v>43.00000000000355</c:v>
                </c:pt>
                <c:pt idx="8601">
                  <c:v>43.00500000000355</c:v>
                </c:pt>
                <c:pt idx="8602">
                  <c:v>43.01000000000354</c:v>
                </c:pt>
                <c:pt idx="8603">
                  <c:v>43.01500000000355</c:v>
                </c:pt>
                <c:pt idx="8604">
                  <c:v>43.02000000000356</c:v>
                </c:pt>
                <c:pt idx="8605">
                  <c:v>43.02500000000356</c:v>
                </c:pt>
                <c:pt idx="8606">
                  <c:v>43.03000000000355</c:v>
                </c:pt>
                <c:pt idx="8607">
                  <c:v>43.03500000000356</c:v>
                </c:pt>
                <c:pt idx="8608">
                  <c:v>43.04000000000354</c:v>
                </c:pt>
                <c:pt idx="8609">
                  <c:v>43.04500000000355</c:v>
                </c:pt>
                <c:pt idx="8610">
                  <c:v>43.05000000000354</c:v>
                </c:pt>
                <c:pt idx="8611">
                  <c:v>43.05500000000357</c:v>
                </c:pt>
                <c:pt idx="8612">
                  <c:v>43.06000000000358</c:v>
                </c:pt>
                <c:pt idx="8613">
                  <c:v>43.06500000000358</c:v>
                </c:pt>
                <c:pt idx="8614">
                  <c:v>43.07000000000357</c:v>
                </c:pt>
                <c:pt idx="8615">
                  <c:v>43.07500000000358</c:v>
                </c:pt>
                <c:pt idx="8616">
                  <c:v>43.08000000000357</c:v>
                </c:pt>
                <c:pt idx="8617">
                  <c:v>43.08500000000357</c:v>
                </c:pt>
                <c:pt idx="8618">
                  <c:v>43.0900000000036</c:v>
                </c:pt>
                <c:pt idx="8619">
                  <c:v>43.0950000000036</c:v>
                </c:pt>
                <c:pt idx="8620">
                  <c:v>43.1000000000036</c:v>
                </c:pt>
                <c:pt idx="8621">
                  <c:v>43.1050000000036</c:v>
                </c:pt>
                <c:pt idx="8622">
                  <c:v>43.11000000000359</c:v>
                </c:pt>
                <c:pt idx="8623">
                  <c:v>43.1150000000036</c:v>
                </c:pt>
                <c:pt idx="8624">
                  <c:v>43.12000000000361</c:v>
                </c:pt>
                <c:pt idx="8625">
                  <c:v>43.12500000000361</c:v>
                </c:pt>
                <c:pt idx="8626">
                  <c:v>43.1300000000036</c:v>
                </c:pt>
                <c:pt idx="8627">
                  <c:v>43.13500000000361</c:v>
                </c:pt>
                <c:pt idx="8628">
                  <c:v>43.1400000000036</c:v>
                </c:pt>
                <c:pt idx="8629">
                  <c:v>43.14500000000362</c:v>
                </c:pt>
                <c:pt idx="8630">
                  <c:v>43.15000000000362</c:v>
                </c:pt>
                <c:pt idx="8631">
                  <c:v>43.15500000000362</c:v>
                </c:pt>
                <c:pt idx="8632">
                  <c:v>43.16000000000363</c:v>
                </c:pt>
                <c:pt idx="8633">
                  <c:v>43.16500000000363</c:v>
                </c:pt>
                <c:pt idx="8634">
                  <c:v>43.17000000000363</c:v>
                </c:pt>
                <c:pt idx="8635">
                  <c:v>43.17500000000364</c:v>
                </c:pt>
                <c:pt idx="8636">
                  <c:v>43.18000000000362</c:v>
                </c:pt>
                <c:pt idx="8637">
                  <c:v>43.18500000000364</c:v>
                </c:pt>
                <c:pt idx="8638">
                  <c:v>43.19000000000364</c:v>
                </c:pt>
                <c:pt idx="8639">
                  <c:v>43.19500000000365</c:v>
                </c:pt>
                <c:pt idx="8640">
                  <c:v>43.20000000000365</c:v>
                </c:pt>
                <c:pt idx="8641">
                  <c:v>43.20500000000365</c:v>
                </c:pt>
                <c:pt idx="8642">
                  <c:v>43.21000000000365</c:v>
                </c:pt>
                <c:pt idx="8643">
                  <c:v>43.21500000000366</c:v>
                </c:pt>
                <c:pt idx="8644">
                  <c:v>43.22000000000366</c:v>
                </c:pt>
                <c:pt idx="8645">
                  <c:v>43.22500000000366</c:v>
                </c:pt>
                <c:pt idx="8646">
                  <c:v>43.23000000000366</c:v>
                </c:pt>
                <c:pt idx="8647">
                  <c:v>43.23500000000367</c:v>
                </c:pt>
                <c:pt idx="8648">
                  <c:v>43.24000000000365</c:v>
                </c:pt>
                <c:pt idx="8649">
                  <c:v>43.24500000000367</c:v>
                </c:pt>
                <c:pt idx="8650">
                  <c:v>43.25000000000367</c:v>
                </c:pt>
                <c:pt idx="8651">
                  <c:v>43.25500000000368</c:v>
                </c:pt>
                <c:pt idx="8652">
                  <c:v>43.26000000000368</c:v>
                </c:pt>
                <c:pt idx="8653">
                  <c:v>43.26500000000368</c:v>
                </c:pt>
                <c:pt idx="8654">
                  <c:v>43.27000000000368</c:v>
                </c:pt>
                <c:pt idx="8655">
                  <c:v>43.2750000000037</c:v>
                </c:pt>
                <c:pt idx="8656">
                  <c:v>43.28000000000367</c:v>
                </c:pt>
                <c:pt idx="8657">
                  <c:v>43.2850000000037</c:v>
                </c:pt>
                <c:pt idx="8658">
                  <c:v>43.2900000000037</c:v>
                </c:pt>
                <c:pt idx="8659">
                  <c:v>43.2950000000037</c:v>
                </c:pt>
                <c:pt idx="8660">
                  <c:v>43.30000000000364</c:v>
                </c:pt>
                <c:pt idx="8661">
                  <c:v>43.3050000000037</c:v>
                </c:pt>
                <c:pt idx="8662">
                  <c:v>43.3100000000037</c:v>
                </c:pt>
                <c:pt idx="8663">
                  <c:v>43.31500000000371</c:v>
                </c:pt>
                <c:pt idx="8664">
                  <c:v>43.32000000000371</c:v>
                </c:pt>
                <c:pt idx="8665">
                  <c:v>43.32500000000371</c:v>
                </c:pt>
                <c:pt idx="8666">
                  <c:v>43.33000000000371</c:v>
                </c:pt>
                <c:pt idx="8667">
                  <c:v>43.33500000000372</c:v>
                </c:pt>
                <c:pt idx="8668">
                  <c:v>43.34000000000372</c:v>
                </c:pt>
                <c:pt idx="8669">
                  <c:v>43.34500000000372</c:v>
                </c:pt>
                <c:pt idx="8670">
                  <c:v>43.35000000000372</c:v>
                </c:pt>
                <c:pt idx="8671">
                  <c:v>43.35500000000373</c:v>
                </c:pt>
                <c:pt idx="8672">
                  <c:v>43.36000000000373</c:v>
                </c:pt>
                <c:pt idx="8673">
                  <c:v>43.36500000000373</c:v>
                </c:pt>
                <c:pt idx="8674">
                  <c:v>43.37000000000373</c:v>
                </c:pt>
                <c:pt idx="8675">
                  <c:v>43.37500000000374</c:v>
                </c:pt>
                <c:pt idx="8676">
                  <c:v>43.38000000000374</c:v>
                </c:pt>
                <c:pt idx="8677">
                  <c:v>43.38500000000374</c:v>
                </c:pt>
                <c:pt idx="8678">
                  <c:v>43.39000000000375</c:v>
                </c:pt>
                <c:pt idx="8679">
                  <c:v>43.39500000000375</c:v>
                </c:pt>
                <c:pt idx="8680">
                  <c:v>43.40000000000375</c:v>
                </c:pt>
                <c:pt idx="8681">
                  <c:v>43.40500000000375</c:v>
                </c:pt>
                <c:pt idx="8682">
                  <c:v>43.41000000000376</c:v>
                </c:pt>
                <c:pt idx="8683">
                  <c:v>43.41500000000376</c:v>
                </c:pt>
                <c:pt idx="8684">
                  <c:v>43.42000000000376</c:v>
                </c:pt>
                <c:pt idx="8685">
                  <c:v>43.42500000000376</c:v>
                </c:pt>
                <c:pt idx="8686">
                  <c:v>43.43000000000377</c:v>
                </c:pt>
                <c:pt idx="8687">
                  <c:v>43.43500000000377</c:v>
                </c:pt>
                <c:pt idx="8688">
                  <c:v>43.44000000000377</c:v>
                </c:pt>
                <c:pt idx="8689">
                  <c:v>43.44500000000377</c:v>
                </c:pt>
                <c:pt idx="8690">
                  <c:v>43.45000000000378</c:v>
                </c:pt>
                <c:pt idx="8691">
                  <c:v>43.45500000000378</c:v>
                </c:pt>
                <c:pt idx="8692">
                  <c:v>43.46000000000378</c:v>
                </c:pt>
                <c:pt idx="8693">
                  <c:v>43.46500000000378</c:v>
                </c:pt>
                <c:pt idx="8694">
                  <c:v>43.4700000000038</c:v>
                </c:pt>
                <c:pt idx="8695">
                  <c:v>43.4750000000038</c:v>
                </c:pt>
                <c:pt idx="8696">
                  <c:v>43.4800000000038</c:v>
                </c:pt>
                <c:pt idx="8697">
                  <c:v>43.4850000000038</c:v>
                </c:pt>
                <c:pt idx="8698">
                  <c:v>43.4900000000038</c:v>
                </c:pt>
                <c:pt idx="8699">
                  <c:v>43.4950000000038</c:v>
                </c:pt>
                <c:pt idx="8700">
                  <c:v>43.5000000000038</c:v>
                </c:pt>
                <c:pt idx="8701">
                  <c:v>43.50500000000381</c:v>
                </c:pt>
                <c:pt idx="8702">
                  <c:v>43.51000000000381</c:v>
                </c:pt>
                <c:pt idx="8703">
                  <c:v>43.51500000000381</c:v>
                </c:pt>
                <c:pt idx="8704">
                  <c:v>43.52000000000381</c:v>
                </c:pt>
                <c:pt idx="8705">
                  <c:v>43.52500000000382</c:v>
                </c:pt>
                <c:pt idx="8706">
                  <c:v>43.53000000000382</c:v>
                </c:pt>
                <c:pt idx="8707">
                  <c:v>43.53500000000382</c:v>
                </c:pt>
                <c:pt idx="8708">
                  <c:v>43.54000000000382</c:v>
                </c:pt>
                <c:pt idx="8709">
                  <c:v>43.54500000000383</c:v>
                </c:pt>
                <c:pt idx="8710">
                  <c:v>43.55000000000383</c:v>
                </c:pt>
                <c:pt idx="8711">
                  <c:v>43.55500000000383</c:v>
                </c:pt>
                <c:pt idx="8712">
                  <c:v>43.56000000000383</c:v>
                </c:pt>
                <c:pt idx="8713">
                  <c:v>43.56500000000384</c:v>
                </c:pt>
                <c:pt idx="8714">
                  <c:v>43.57000000000384</c:v>
                </c:pt>
                <c:pt idx="8715">
                  <c:v>43.57500000000384</c:v>
                </c:pt>
                <c:pt idx="8716">
                  <c:v>43.58000000000384</c:v>
                </c:pt>
                <c:pt idx="8717">
                  <c:v>43.58500000000385</c:v>
                </c:pt>
                <c:pt idx="8718">
                  <c:v>43.59000000000385</c:v>
                </c:pt>
                <c:pt idx="8719">
                  <c:v>43.59500000000385</c:v>
                </c:pt>
                <c:pt idx="8720">
                  <c:v>43.60000000000385</c:v>
                </c:pt>
                <c:pt idx="8721">
                  <c:v>43.60500000000386</c:v>
                </c:pt>
                <c:pt idx="8722">
                  <c:v>43.61000000000386</c:v>
                </c:pt>
                <c:pt idx="8723">
                  <c:v>43.61500000000386</c:v>
                </c:pt>
                <c:pt idx="8724">
                  <c:v>43.62000000000386</c:v>
                </c:pt>
                <c:pt idx="8725">
                  <c:v>43.62500000000387</c:v>
                </c:pt>
                <c:pt idx="8726">
                  <c:v>43.63000000000387</c:v>
                </c:pt>
                <c:pt idx="8727">
                  <c:v>43.63500000000387</c:v>
                </c:pt>
                <c:pt idx="8728">
                  <c:v>43.64000000000387</c:v>
                </c:pt>
                <c:pt idx="8729">
                  <c:v>43.64500000000388</c:v>
                </c:pt>
                <c:pt idx="8730">
                  <c:v>43.65000000000388</c:v>
                </c:pt>
                <c:pt idx="8731">
                  <c:v>43.65500000000388</c:v>
                </c:pt>
                <c:pt idx="8732">
                  <c:v>43.66000000000388</c:v>
                </c:pt>
                <c:pt idx="8733">
                  <c:v>43.6650000000039</c:v>
                </c:pt>
                <c:pt idx="8734">
                  <c:v>43.6700000000039</c:v>
                </c:pt>
                <c:pt idx="8735">
                  <c:v>43.6750000000039</c:v>
                </c:pt>
                <c:pt idx="8736">
                  <c:v>43.6800000000039</c:v>
                </c:pt>
                <c:pt idx="8737">
                  <c:v>43.6850000000039</c:v>
                </c:pt>
                <c:pt idx="8738">
                  <c:v>43.6900000000039</c:v>
                </c:pt>
                <c:pt idx="8739">
                  <c:v>43.6950000000039</c:v>
                </c:pt>
                <c:pt idx="8740">
                  <c:v>43.70000000000391</c:v>
                </c:pt>
                <c:pt idx="8741">
                  <c:v>43.70500000000391</c:v>
                </c:pt>
                <c:pt idx="8742">
                  <c:v>43.71000000000391</c:v>
                </c:pt>
                <c:pt idx="8743">
                  <c:v>43.71500000000391</c:v>
                </c:pt>
                <c:pt idx="8744">
                  <c:v>43.72000000000392</c:v>
                </c:pt>
                <c:pt idx="8745">
                  <c:v>43.72500000000393</c:v>
                </c:pt>
                <c:pt idx="8746">
                  <c:v>43.73000000000392</c:v>
                </c:pt>
                <c:pt idx="8747">
                  <c:v>43.73500000000392</c:v>
                </c:pt>
                <c:pt idx="8748">
                  <c:v>43.74000000000393</c:v>
                </c:pt>
                <c:pt idx="8749">
                  <c:v>43.74500000000393</c:v>
                </c:pt>
                <c:pt idx="8750">
                  <c:v>43.75000000000393</c:v>
                </c:pt>
                <c:pt idx="8751">
                  <c:v>43.75500000000393</c:v>
                </c:pt>
                <c:pt idx="8752">
                  <c:v>43.76000000000394</c:v>
                </c:pt>
                <c:pt idx="8753">
                  <c:v>43.76500000000395</c:v>
                </c:pt>
                <c:pt idx="8754">
                  <c:v>43.77000000000394</c:v>
                </c:pt>
                <c:pt idx="8755">
                  <c:v>43.77500000000394</c:v>
                </c:pt>
                <c:pt idx="8756">
                  <c:v>43.78000000000395</c:v>
                </c:pt>
                <c:pt idx="8757">
                  <c:v>43.78500000000395</c:v>
                </c:pt>
                <c:pt idx="8758">
                  <c:v>43.79000000000395</c:v>
                </c:pt>
                <c:pt idx="8759">
                  <c:v>43.79500000000395</c:v>
                </c:pt>
                <c:pt idx="8760">
                  <c:v>43.80000000000395</c:v>
                </c:pt>
                <c:pt idx="8761">
                  <c:v>43.80500000000396</c:v>
                </c:pt>
                <c:pt idx="8762">
                  <c:v>43.81000000000395</c:v>
                </c:pt>
                <c:pt idx="8763">
                  <c:v>43.81500000000396</c:v>
                </c:pt>
                <c:pt idx="8764">
                  <c:v>43.82000000000397</c:v>
                </c:pt>
                <c:pt idx="8765">
                  <c:v>43.82500000000397</c:v>
                </c:pt>
                <c:pt idx="8766">
                  <c:v>43.83000000000397</c:v>
                </c:pt>
                <c:pt idx="8767">
                  <c:v>43.83500000000397</c:v>
                </c:pt>
                <c:pt idx="8768">
                  <c:v>43.84000000000398</c:v>
                </c:pt>
                <c:pt idx="8769">
                  <c:v>43.84500000000398</c:v>
                </c:pt>
                <c:pt idx="8770">
                  <c:v>43.85000000000397</c:v>
                </c:pt>
                <c:pt idx="8771">
                  <c:v>43.85500000000398</c:v>
                </c:pt>
                <c:pt idx="8772">
                  <c:v>43.860000000004</c:v>
                </c:pt>
                <c:pt idx="8773">
                  <c:v>43.865000000004</c:v>
                </c:pt>
                <c:pt idx="8774">
                  <c:v>43.870000000004</c:v>
                </c:pt>
                <c:pt idx="8775">
                  <c:v>43.875000000004</c:v>
                </c:pt>
                <c:pt idx="8776">
                  <c:v>43.880000000004</c:v>
                </c:pt>
                <c:pt idx="8777">
                  <c:v>43.885000000004</c:v>
                </c:pt>
                <c:pt idx="8778">
                  <c:v>43.890000000004</c:v>
                </c:pt>
                <c:pt idx="8779">
                  <c:v>43.895000000004</c:v>
                </c:pt>
                <c:pt idx="8780">
                  <c:v>43.90000000000401</c:v>
                </c:pt>
                <c:pt idx="8781">
                  <c:v>43.90500000000401</c:v>
                </c:pt>
                <c:pt idx="8782">
                  <c:v>43.910000000004</c:v>
                </c:pt>
                <c:pt idx="8783">
                  <c:v>43.91500000000401</c:v>
                </c:pt>
                <c:pt idx="8784">
                  <c:v>43.92000000000402</c:v>
                </c:pt>
                <c:pt idx="8785">
                  <c:v>43.92500000000402</c:v>
                </c:pt>
                <c:pt idx="8786">
                  <c:v>43.93000000000402</c:v>
                </c:pt>
                <c:pt idx="8787">
                  <c:v>43.93500000000403</c:v>
                </c:pt>
                <c:pt idx="8788">
                  <c:v>43.94000000000403</c:v>
                </c:pt>
                <c:pt idx="8789">
                  <c:v>43.94500000000403</c:v>
                </c:pt>
                <c:pt idx="8790">
                  <c:v>43.95000000000402</c:v>
                </c:pt>
                <c:pt idx="8791">
                  <c:v>43.95500000000403</c:v>
                </c:pt>
                <c:pt idx="8792">
                  <c:v>43.96000000000404</c:v>
                </c:pt>
                <c:pt idx="8793">
                  <c:v>43.96500000000404</c:v>
                </c:pt>
                <c:pt idx="8794">
                  <c:v>43.97000000000404</c:v>
                </c:pt>
                <c:pt idx="8795">
                  <c:v>43.97500000000405</c:v>
                </c:pt>
                <c:pt idx="8796">
                  <c:v>43.98000000000405</c:v>
                </c:pt>
                <c:pt idx="8797">
                  <c:v>43.98500000000405</c:v>
                </c:pt>
                <c:pt idx="8798">
                  <c:v>43.99000000000405</c:v>
                </c:pt>
                <c:pt idx="8799">
                  <c:v>43.99500000000406</c:v>
                </c:pt>
                <c:pt idx="8800">
                  <c:v>44.00000000000406</c:v>
                </c:pt>
                <c:pt idx="8801">
                  <c:v>44.00500000000406</c:v>
                </c:pt>
                <c:pt idx="8802">
                  <c:v>44.01000000000406</c:v>
                </c:pt>
                <c:pt idx="8803">
                  <c:v>44.01500000000406</c:v>
                </c:pt>
                <c:pt idx="8804">
                  <c:v>44.02000000000407</c:v>
                </c:pt>
                <c:pt idx="8805">
                  <c:v>44.02500000000407</c:v>
                </c:pt>
                <c:pt idx="8806">
                  <c:v>44.03000000000407</c:v>
                </c:pt>
                <c:pt idx="8807">
                  <c:v>44.03500000000408</c:v>
                </c:pt>
                <c:pt idx="8808">
                  <c:v>44.04000000000408</c:v>
                </c:pt>
                <c:pt idx="8809">
                  <c:v>44.04500000000408</c:v>
                </c:pt>
                <c:pt idx="8810">
                  <c:v>44.05000000000408</c:v>
                </c:pt>
                <c:pt idx="8811">
                  <c:v>44.0550000000041</c:v>
                </c:pt>
                <c:pt idx="8812">
                  <c:v>44.0600000000041</c:v>
                </c:pt>
                <c:pt idx="8813">
                  <c:v>44.0650000000041</c:v>
                </c:pt>
                <c:pt idx="8814">
                  <c:v>44.0700000000041</c:v>
                </c:pt>
                <c:pt idx="8815">
                  <c:v>44.0750000000041</c:v>
                </c:pt>
                <c:pt idx="8816">
                  <c:v>44.0800000000041</c:v>
                </c:pt>
                <c:pt idx="8817">
                  <c:v>44.0850000000041</c:v>
                </c:pt>
                <c:pt idx="8818">
                  <c:v>44.0900000000041</c:v>
                </c:pt>
                <c:pt idx="8819">
                  <c:v>44.09500000000411</c:v>
                </c:pt>
                <c:pt idx="8820">
                  <c:v>44.10000000000411</c:v>
                </c:pt>
                <c:pt idx="8821">
                  <c:v>44.10500000000411</c:v>
                </c:pt>
                <c:pt idx="8822">
                  <c:v>44.11000000000411</c:v>
                </c:pt>
                <c:pt idx="8823">
                  <c:v>44.11500000000412</c:v>
                </c:pt>
                <c:pt idx="8824">
                  <c:v>44.12000000000412</c:v>
                </c:pt>
                <c:pt idx="8825">
                  <c:v>44.12500000000412</c:v>
                </c:pt>
                <c:pt idx="8826">
                  <c:v>44.13000000000413</c:v>
                </c:pt>
                <c:pt idx="8827">
                  <c:v>44.13500000000413</c:v>
                </c:pt>
                <c:pt idx="8828">
                  <c:v>44.14000000000413</c:v>
                </c:pt>
                <c:pt idx="8829">
                  <c:v>44.14500000000413</c:v>
                </c:pt>
                <c:pt idx="8830">
                  <c:v>44.15000000000413</c:v>
                </c:pt>
                <c:pt idx="8831">
                  <c:v>44.15500000000414</c:v>
                </c:pt>
                <c:pt idx="8832">
                  <c:v>44.16000000000414</c:v>
                </c:pt>
                <c:pt idx="8833">
                  <c:v>44.16500000000414</c:v>
                </c:pt>
                <c:pt idx="8834">
                  <c:v>44.17000000000415</c:v>
                </c:pt>
                <c:pt idx="8835">
                  <c:v>44.17500000000415</c:v>
                </c:pt>
                <c:pt idx="8836">
                  <c:v>44.18000000000415</c:v>
                </c:pt>
                <c:pt idx="8837">
                  <c:v>44.18500000000415</c:v>
                </c:pt>
                <c:pt idx="8838">
                  <c:v>44.19000000000416</c:v>
                </c:pt>
                <c:pt idx="8839">
                  <c:v>44.19500000000416</c:v>
                </c:pt>
                <c:pt idx="8840">
                  <c:v>44.20000000000416</c:v>
                </c:pt>
                <c:pt idx="8841">
                  <c:v>44.20500000000416</c:v>
                </c:pt>
                <c:pt idx="8842">
                  <c:v>44.21000000000416</c:v>
                </c:pt>
                <c:pt idx="8843">
                  <c:v>44.21500000000417</c:v>
                </c:pt>
                <c:pt idx="8844">
                  <c:v>44.22000000000417</c:v>
                </c:pt>
                <c:pt idx="8845">
                  <c:v>44.22500000000417</c:v>
                </c:pt>
                <c:pt idx="8846">
                  <c:v>44.23000000000418</c:v>
                </c:pt>
                <c:pt idx="8847">
                  <c:v>44.23500000000418</c:v>
                </c:pt>
                <c:pt idx="8848">
                  <c:v>44.24000000000418</c:v>
                </c:pt>
                <c:pt idx="8849">
                  <c:v>44.24500000000418</c:v>
                </c:pt>
                <c:pt idx="8850">
                  <c:v>44.2500000000042</c:v>
                </c:pt>
                <c:pt idx="8851">
                  <c:v>44.2550000000042</c:v>
                </c:pt>
                <c:pt idx="8852">
                  <c:v>44.2600000000042</c:v>
                </c:pt>
                <c:pt idx="8853">
                  <c:v>44.2650000000042</c:v>
                </c:pt>
                <c:pt idx="8854">
                  <c:v>44.2700000000042</c:v>
                </c:pt>
                <c:pt idx="8855">
                  <c:v>44.2750000000042</c:v>
                </c:pt>
                <c:pt idx="8856">
                  <c:v>44.2800000000042</c:v>
                </c:pt>
                <c:pt idx="8857">
                  <c:v>44.2850000000042</c:v>
                </c:pt>
                <c:pt idx="8858">
                  <c:v>44.29000000000421</c:v>
                </c:pt>
                <c:pt idx="8859">
                  <c:v>44.29500000000421</c:v>
                </c:pt>
                <c:pt idx="8860">
                  <c:v>44.3000000000042</c:v>
                </c:pt>
                <c:pt idx="8861">
                  <c:v>44.30500000000421</c:v>
                </c:pt>
                <c:pt idx="8862">
                  <c:v>44.31000000000419</c:v>
                </c:pt>
                <c:pt idx="8863">
                  <c:v>44.3150000000042</c:v>
                </c:pt>
                <c:pt idx="8864">
                  <c:v>44.32000000000422</c:v>
                </c:pt>
                <c:pt idx="8865">
                  <c:v>44.32500000000422</c:v>
                </c:pt>
                <c:pt idx="8866">
                  <c:v>44.33000000000423</c:v>
                </c:pt>
                <c:pt idx="8867">
                  <c:v>44.33500000000423</c:v>
                </c:pt>
                <c:pt idx="8868">
                  <c:v>44.34000000000422</c:v>
                </c:pt>
                <c:pt idx="8869">
                  <c:v>44.34500000000423</c:v>
                </c:pt>
                <c:pt idx="8870">
                  <c:v>44.35000000000419</c:v>
                </c:pt>
                <c:pt idx="8871">
                  <c:v>44.35500000000422</c:v>
                </c:pt>
                <c:pt idx="8872">
                  <c:v>44.36000000000424</c:v>
                </c:pt>
                <c:pt idx="8873">
                  <c:v>44.36500000000425</c:v>
                </c:pt>
                <c:pt idx="8874">
                  <c:v>44.37000000000425</c:v>
                </c:pt>
                <c:pt idx="8875">
                  <c:v>44.37500000000425</c:v>
                </c:pt>
                <c:pt idx="8876">
                  <c:v>44.38000000000424</c:v>
                </c:pt>
                <c:pt idx="8877">
                  <c:v>44.38500000000425</c:v>
                </c:pt>
                <c:pt idx="8878">
                  <c:v>44.39000000000426</c:v>
                </c:pt>
                <c:pt idx="8879">
                  <c:v>44.39500000000426</c:v>
                </c:pt>
                <c:pt idx="8880">
                  <c:v>44.40000000000425</c:v>
                </c:pt>
                <c:pt idx="8881">
                  <c:v>44.40500000000426</c:v>
                </c:pt>
                <c:pt idx="8882">
                  <c:v>44.41000000000425</c:v>
                </c:pt>
                <c:pt idx="8883">
                  <c:v>44.41500000000427</c:v>
                </c:pt>
                <c:pt idx="8884">
                  <c:v>44.42000000000427</c:v>
                </c:pt>
                <c:pt idx="8885">
                  <c:v>44.42500000000428</c:v>
                </c:pt>
                <c:pt idx="8886">
                  <c:v>44.43000000000428</c:v>
                </c:pt>
                <c:pt idx="8887">
                  <c:v>44.43500000000428</c:v>
                </c:pt>
                <c:pt idx="8888">
                  <c:v>44.44000000000428</c:v>
                </c:pt>
                <c:pt idx="8889">
                  <c:v>44.44500000000428</c:v>
                </c:pt>
                <c:pt idx="8890">
                  <c:v>44.45000000000427</c:v>
                </c:pt>
                <c:pt idx="8891">
                  <c:v>44.45500000000429</c:v>
                </c:pt>
                <c:pt idx="8892">
                  <c:v>44.4600000000043</c:v>
                </c:pt>
                <c:pt idx="8893">
                  <c:v>44.4650000000043</c:v>
                </c:pt>
                <c:pt idx="8894">
                  <c:v>44.4700000000043</c:v>
                </c:pt>
                <c:pt idx="8895">
                  <c:v>44.4750000000043</c:v>
                </c:pt>
                <c:pt idx="8896">
                  <c:v>44.4800000000043</c:v>
                </c:pt>
                <c:pt idx="8897">
                  <c:v>44.48500000000431</c:v>
                </c:pt>
                <c:pt idx="8898">
                  <c:v>44.49000000000431</c:v>
                </c:pt>
                <c:pt idx="8899">
                  <c:v>44.49500000000431</c:v>
                </c:pt>
                <c:pt idx="8900">
                  <c:v>44.50000000000431</c:v>
                </c:pt>
                <c:pt idx="8901">
                  <c:v>44.50500000000432</c:v>
                </c:pt>
                <c:pt idx="8902">
                  <c:v>44.5100000000043</c:v>
                </c:pt>
                <c:pt idx="8903">
                  <c:v>44.51500000000432</c:v>
                </c:pt>
                <c:pt idx="8904">
                  <c:v>44.52000000000432</c:v>
                </c:pt>
                <c:pt idx="8905">
                  <c:v>44.52500000000433</c:v>
                </c:pt>
                <c:pt idx="8906">
                  <c:v>44.53000000000433</c:v>
                </c:pt>
                <c:pt idx="8907">
                  <c:v>44.53500000000433</c:v>
                </c:pt>
                <c:pt idx="8908">
                  <c:v>44.54000000000433</c:v>
                </c:pt>
                <c:pt idx="8909">
                  <c:v>44.54500000000434</c:v>
                </c:pt>
                <c:pt idx="8910">
                  <c:v>44.55000000000432</c:v>
                </c:pt>
                <c:pt idx="8911">
                  <c:v>44.55500000000434</c:v>
                </c:pt>
                <c:pt idx="8912">
                  <c:v>44.56000000000435</c:v>
                </c:pt>
                <c:pt idx="8913">
                  <c:v>44.56500000000435</c:v>
                </c:pt>
                <c:pt idx="8914">
                  <c:v>44.57000000000435</c:v>
                </c:pt>
                <c:pt idx="8915">
                  <c:v>44.57500000000435</c:v>
                </c:pt>
                <c:pt idx="8916">
                  <c:v>44.58000000000435</c:v>
                </c:pt>
                <c:pt idx="8917">
                  <c:v>44.58500000000436</c:v>
                </c:pt>
                <c:pt idx="8918">
                  <c:v>44.59000000000436</c:v>
                </c:pt>
                <c:pt idx="8919">
                  <c:v>44.59500000000436</c:v>
                </c:pt>
                <c:pt idx="8920">
                  <c:v>44.60000000000436</c:v>
                </c:pt>
                <c:pt idx="8921">
                  <c:v>44.60500000000437</c:v>
                </c:pt>
                <c:pt idx="8922">
                  <c:v>44.61000000000435</c:v>
                </c:pt>
                <c:pt idx="8923">
                  <c:v>44.61500000000437</c:v>
                </c:pt>
                <c:pt idx="8924">
                  <c:v>44.62000000000438</c:v>
                </c:pt>
                <c:pt idx="8925">
                  <c:v>44.62500000000438</c:v>
                </c:pt>
                <c:pt idx="8926">
                  <c:v>44.63000000000438</c:v>
                </c:pt>
                <c:pt idx="8927">
                  <c:v>44.63500000000438</c:v>
                </c:pt>
                <c:pt idx="8928">
                  <c:v>44.64000000000438</c:v>
                </c:pt>
                <c:pt idx="8929">
                  <c:v>44.6450000000044</c:v>
                </c:pt>
                <c:pt idx="8930">
                  <c:v>44.65000000000439</c:v>
                </c:pt>
                <c:pt idx="8931">
                  <c:v>44.6550000000044</c:v>
                </c:pt>
                <c:pt idx="8932">
                  <c:v>44.6600000000044</c:v>
                </c:pt>
                <c:pt idx="8933">
                  <c:v>44.6650000000044</c:v>
                </c:pt>
                <c:pt idx="8934">
                  <c:v>44.6700000000044</c:v>
                </c:pt>
                <c:pt idx="8935">
                  <c:v>44.6750000000044</c:v>
                </c:pt>
                <c:pt idx="8936">
                  <c:v>44.6800000000044</c:v>
                </c:pt>
                <c:pt idx="8937">
                  <c:v>44.68500000000441</c:v>
                </c:pt>
                <c:pt idx="8938">
                  <c:v>44.69000000000441</c:v>
                </c:pt>
                <c:pt idx="8939">
                  <c:v>44.69500000000441</c:v>
                </c:pt>
                <c:pt idx="8940">
                  <c:v>44.70000000000442</c:v>
                </c:pt>
                <c:pt idx="8941">
                  <c:v>44.70500000000442</c:v>
                </c:pt>
                <c:pt idx="8942">
                  <c:v>44.71000000000442</c:v>
                </c:pt>
                <c:pt idx="8943">
                  <c:v>44.71500000000442</c:v>
                </c:pt>
                <c:pt idx="8944">
                  <c:v>44.72000000000443</c:v>
                </c:pt>
                <c:pt idx="8945">
                  <c:v>44.72500000000443</c:v>
                </c:pt>
                <c:pt idx="8946">
                  <c:v>44.73000000000443</c:v>
                </c:pt>
                <c:pt idx="8947">
                  <c:v>44.73500000000443</c:v>
                </c:pt>
                <c:pt idx="8948">
                  <c:v>44.74000000000444</c:v>
                </c:pt>
                <c:pt idx="8949">
                  <c:v>44.74500000000444</c:v>
                </c:pt>
                <c:pt idx="8950">
                  <c:v>44.75000000000444</c:v>
                </c:pt>
                <c:pt idx="8951">
                  <c:v>44.75500000000444</c:v>
                </c:pt>
                <c:pt idx="8952">
                  <c:v>44.76000000000445</c:v>
                </c:pt>
                <c:pt idx="8953">
                  <c:v>44.76500000000445</c:v>
                </c:pt>
                <c:pt idx="8954">
                  <c:v>44.77000000000445</c:v>
                </c:pt>
                <c:pt idx="8955">
                  <c:v>44.77500000000446</c:v>
                </c:pt>
                <c:pt idx="8956">
                  <c:v>44.78000000000446</c:v>
                </c:pt>
                <c:pt idx="8957">
                  <c:v>44.78500000000446</c:v>
                </c:pt>
                <c:pt idx="8958">
                  <c:v>44.79000000000446</c:v>
                </c:pt>
                <c:pt idx="8959">
                  <c:v>44.79500000000447</c:v>
                </c:pt>
                <c:pt idx="8960">
                  <c:v>44.80000000000445</c:v>
                </c:pt>
                <c:pt idx="8961">
                  <c:v>44.80500000000445</c:v>
                </c:pt>
                <c:pt idx="8962">
                  <c:v>44.81000000000444</c:v>
                </c:pt>
                <c:pt idx="8963">
                  <c:v>44.81500000000447</c:v>
                </c:pt>
                <c:pt idx="8964">
                  <c:v>44.82000000000448</c:v>
                </c:pt>
                <c:pt idx="8965">
                  <c:v>44.82500000000448</c:v>
                </c:pt>
                <c:pt idx="8966">
                  <c:v>44.83000000000447</c:v>
                </c:pt>
                <c:pt idx="8967">
                  <c:v>44.83500000000448</c:v>
                </c:pt>
                <c:pt idx="8968">
                  <c:v>44.84000000000447</c:v>
                </c:pt>
                <c:pt idx="8969">
                  <c:v>44.84500000000448</c:v>
                </c:pt>
                <c:pt idx="8970">
                  <c:v>44.85000000000444</c:v>
                </c:pt>
                <c:pt idx="8971">
                  <c:v>44.85500000000449</c:v>
                </c:pt>
                <c:pt idx="8972">
                  <c:v>44.8600000000045</c:v>
                </c:pt>
                <c:pt idx="8973">
                  <c:v>44.8650000000045</c:v>
                </c:pt>
                <c:pt idx="8974">
                  <c:v>44.8700000000045</c:v>
                </c:pt>
                <c:pt idx="8975">
                  <c:v>44.8750000000045</c:v>
                </c:pt>
                <c:pt idx="8976">
                  <c:v>44.88000000000449</c:v>
                </c:pt>
                <c:pt idx="8977">
                  <c:v>44.8850000000045</c:v>
                </c:pt>
                <c:pt idx="8978">
                  <c:v>44.89000000000451</c:v>
                </c:pt>
                <c:pt idx="8979">
                  <c:v>44.89500000000452</c:v>
                </c:pt>
                <c:pt idx="8980">
                  <c:v>44.9000000000045</c:v>
                </c:pt>
                <c:pt idx="8981">
                  <c:v>44.90500000000452</c:v>
                </c:pt>
                <c:pt idx="8982">
                  <c:v>44.91000000000452</c:v>
                </c:pt>
                <c:pt idx="8983">
                  <c:v>44.91500000000453</c:v>
                </c:pt>
                <c:pt idx="8984">
                  <c:v>44.92000000000453</c:v>
                </c:pt>
                <c:pt idx="8985">
                  <c:v>44.92500000000453</c:v>
                </c:pt>
                <c:pt idx="8986">
                  <c:v>44.93000000000453</c:v>
                </c:pt>
                <c:pt idx="8987">
                  <c:v>44.93500000000454</c:v>
                </c:pt>
                <c:pt idx="8988">
                  <c:v>44.94000000000452</c:v>
                </c:pt>
                <c:pt idx="8989">
                  <c:v>44.94500000000454</c:v>
                </c:pt>
                <c:pt idx="8990">
                  <c:v>44.95000000000454</c:v>
                </c:pt>
                <c:pt idx="8991">
                  <c:v>44.95500000000455</c:v>
                </c:pt>
                <c:pt idx="8992">
                  <c:v>44.96000000000455</c:v>
                </c:pt>
                <c:pt idx="8993">
                  <c:v>44.96500000000455</c:v>
                </c:pt>
                <c:pt idx="8994">
                  <c:v>44.97000000000455</c:v>
                </c:pt>
                <c:pt idx="8995">
                  <c:v>44.97500000000456</c:v>
                </c:pt>
                <c:pt idx="8996">
                  <c:v>44.98000000000454</c:v>
                </c:pt>
                <c:pt idx="8997">
                  <c:v>44.98500000000455</c:v>
                </c:pt>
                <c:pt idx="8998">
                  <c:v>44.99000000000456</c:v>
                </c:pt>
                <c:pt idx="8999">
                  <c:v>44.99500000000457</c:v>
                </c:pt>
                <c:pt idx="9000">
                  <c:v>45.00000000000455</c:v>
                </c:pt>
                <c:pt idx="9001">
                  <c:v>45.00500000000457</c:v>
                </c:pt>
                <c:pt idx="9002">
                  <c:v>45.01000000000457</c:v>
                </c:pt>
                <c:pt idx="9003">
                  <c:v>45.01500000000458</c:v>
                </c:pt>
                <c:pt idx="9004">
                  <c:v>45.02000000000458</c:v>
                </c:pt>
                <c:pt idx="9005">
                  <c:v>45.02500000000458</c:v>
                </c:pt>
                <c:pt idx="9006">
                  <c:v>45.03000000000458</c:v>
                </c:pt>
                <c:pt idx="9007">
                  <c:v>45.0350000000046</c:v>
                </c:pt>
                <c:pt idx="9008">
                  <c:v>45.04000000000458</c:v>
                </c:pt>
                <c:pt idx="9009">
                  <c:v>45.0450000000046</c:v>
                </c:pt>
                <c:pt idx="9010">
                  <c:v>45.05000000000459</c:v>
                </c:pt>
                <c:pt idx="9011">
                  <c:v>45.0550000000046</c:v>
                </c:pt>
                <c:pt idx="9012">
                  <c:v>45.0600000000046</c:v>
                </c:pt>
                <c:pt idx="9013">
                  <c:v>45.0650000000046</c:v>
                </c:pt>
                <c:pt idx="9014">
                  <c:v>45.0700000000046</c:v>
                </c:pt>
                <c:pt idx="9015">
                  <c:v>45.07500000000461</c:v>
                </c:pt>
                <c:pt idx="9016">
                  <c:v>45.0800000000046</c:v>
                </c:pt>
                <c:pt idx="9017">
                  <c:v>45.08500000000461</c:v>
                </c:pt>
                <c:pt idx="9018">
                  <c:v>45.09000000000461</c:v>
                </c:pt>
                <c:pt idx="9019">
                  <c:v>45.09500000000462</c:v>
                </c:pt>
                <c:pt idx="9020">
                  <c:v>45.10000000000462</c:v>
                </c:pt>
                <c:pt idx="9021">
                  <c:v>45.10500000000462</c:v>
                </c:pt>
                <c:pt idx="9022">
                  <c:v>45.11000000000463</c:v>
                </c:pt>
                <c:pt idx="9023">
                  <c:v>45.11500000000463</c:v>
                </c:pt>
                <c:pt idx="9024">
                  <c:v>45.12000000000463</c:v>
                </c:pt>
                <c:pt idx="9025">
                  <c:v>45.12500000000463</c:v>
                </c:pt>
                <c:pt idx="9026">
                  <c:v>45.13000000000464</c:v>
                </c:pt>
                <c:pt idx="9027">
                  <c:v>45.13500000000464</c:v>
                </c:pt>
                <c:pt idx="9028">
                  <c:v>45.14000000000464</c:v>
                </c:pt>
                <c:pt idx="9029">
                  <c:v>45.14500000000464</c:v>
                </c:pt>
                <c:pt idx="9030">
                  <c:v>45.15000000000465</c:v>
                </c:pt>
                <c:pt idx="9031">
                  <c:v>45.15500000000465</c:v>
                </c:pt>
                <c:pt idx="9032">
                  <c:v>45.16000000000465</c:v>
                </c:pt>
                <c:pt idx="9033">
                  <c:v>45.16500000000465</c:v>
                </c:pt>
                <c:pt idx="9034">
                  <c:v>45.17000000000466</c:v>
                </c:pt>
                <c:pt idx="9035">
                  <c:v>45.17500000000466</c:v>
                </c:pt>
                <c:pt idx="9036">
                  <c:v>45.18000000000465</c:v>
                </c:pt>
                <c:pt idx="9037">
                  <c:v>45.18500000000466</c:v>
                </c:pt>
                <c:pt idx="9038">
                  <c:v>45.19000000000467</c:v>
                </c:pt>
                <c:pt idx="9039">
                  <c:v>45.19500000000467</c:v>
                </c:pt>
                <c:pt idx="9040">
                  <c:v>45.20000000000467</c:v>
                </c:pt>
                <c:pt idx="9041">
                  <c:v>45.20500000000468</c:v>
                </c:pt>
                <c:pt idx="9042">
                  <c:v>45.21000000000468</c:v>
                </c:pt>
                <c:pt idx="9043">
                  <c:v>45.21500000000468</c:v>
                </c:pt>
                <c:pt idx="9044">
                  <c:v>45.22000000000468</c:v>
                </c:pt>
                <c:pt idx="9045">
                  <c:v>45.2250000000047</c:v>
                </c:pt>
                <c:pt idx="9046">
                  <c:v>45.2300000000047</c:v>
                </c:pt>
                <c:pt idx="9047">
                  <c:v>45.2350000000047</c:v>
                </c:pt>
                <c:pt idx="9048">
                  <c:v>45.2400000000047</c:v>
                </c:pt>
                <c:pt idx="9049">
                  <c:v>45.2450000000047</c:v>
                </c:pt>
                <c:pt idx="9050">
                  <c:v>45.2500000000047</c:v>
                </c:pt>
                <c:pt idx="9051">
                  <c:v>45.2550000000047</c:v>
                </c:pt>
                <c:pt idx="9052">
                  <c:v>45.2600000000047</c:v>
                </c:pt>
                <c:pt idx="9053">
                  <c:v>45.26500000000471</c:v>
                </c:pt>
                <c:pt idx="9054">
                  <c:v>45.27000000000471</c:v>
                </c:pt>
                <c:pt idx="9055">
                  <c:v>45.27500000000471</c:v>
                </c:pt>
                <c:pt idx="9056">
                  <c:v>45.28000000000471</c:v>
                </c:pt>
                <c:pt idx="9057">
                  <c:v>45.28500000000472</c:v>
                </c:pt>
                <c:pt idx="9058">
                  <c:v>45.29000000000473</c:v>
                </c:pt>
                <c:pt idx="9059">
                  <c:v>45.29500000000476</c:v>
                </c:pt>
                <c:pt idx="9060">
                  <c:v>45.30000000000472</c:v>
                </c:pt>
                <c:pt idx="9061">
                  <c:v>45.30500000000473</c:v>
                </c:pt>
                <c:pt idx="9062">
                  <c:v>45.31000000000473</c:v>
                </c:pt>
                <c:pt idx="9063">
                  <c:v>45.31500000000473</c:v>
                </c:pt>
                <c:pt idx="9064">
                  <c:v>45.32000000000473</c:v>
                </c:pt>
                <c:pt idx="9065">
                  <c:v>45.32500000000474</c:v>
                </c:pt>
                <c:pt idx="9066">
                  <c:v>45.33000000000474</c:v>
                </c:pt>
                <c:pt idx="9067">
                  <c:v>45.33500000000474</c:v>
                </c:pt>
                <c:pt idx="9068">
                  <c:v>45.34000000000474</c:v>
                </c:pt>
                <c:pt idx="9069">
                  <c:v>45.34500000000475</c:v>
                </c:pt>
                <c:pt idx="9070">
                  <c:v>45.35000000000475</c:v>
                </c:pt>
                <c:pt idx="9071">
                  <c:v>45.35500000000475</c:v>
                </c:pt>
                <c:pt idx="9072">
                  <c:v>45.36000000000475</c:v>
                </c:pt>
                <c:pt idx="9073">
                  <c:v>45.36500000000476</c:v>
                </c:pt>
                <c:pt idx="9074">
                  <c:v>45.37000000000476</c:v>
                </c:pt>
                <c:pt idx="9075">
                  <c:v>45.37500000000476</c:v>
                </c:pt>
                <c:pt idx="9076">
                  <c:v>45.38000000000476</c:v>
                </c:pt>
                <c:pt idx="9077">
                  <c:v>45.38500000000477</c:v>
                </c:pt>
                <c:pt idx="9078">
                  <c:v>45.39000000000477</c:v>
                </c:pt>
                <c:pt idx="9079">
                  <c:v>45.39500000000477</c:v>
                </c:pt>
                <c:pt idx="9080">
                  <c:v>45.40000000000477</c:v>
                </c:pt>
                <c:pt idx="9081">
                  <c:v>45.40500000000478</c:v>
                </c:pt>
                <c:pt idx="9082">
                  <c:v>45.41000000000478</c:v>
                </c:pt>
                <c:pt idx="9083">
                  <c:v>45.41500000000478</c:v>
                </c:pt>
                <c:pt idx="9084">
                  <c:v>45.4200000000048</c:v>
                </c:pt>
                <c:pt idx="9085">
                  <c:v>45.4250000000048</c:v>
                </c:pt>
                <c:pt idx="9086">
                  <c:v>45.4300000000048</c:v>
                </c:pt>
                <c:pt idx="9087">
                  <c:v>45.4350000000048</c:v>
                </c:pt>
                <c:pt idx="9088">
                  <c:v>45.4400000000048</c:v>
                </c:pt>
                <c:pt idx="9089">
                  <c:v>45.4450000000048</c:v>
                </c:pt>
                <c:pt idx="9090">
                  <c:v>45.4500000000048</c:v>
                </c:pt>
                <c:pt idx="9091">
                  <c:v>45.4550000000048</c:v>
                </c:pt>
                <c:pt idx="9092">
                  <c:v>45.46000000000481</c:v>
                </c:pt>
                <c:pt idx="9093">
                  <c:v>45.46500000000481</c:v>
                </c:pt>
                <c:pt idx="9094">
                  <c:v>45.47000000000481</c:v>
                </c:pt>
                <c:pt idx="9095">
                  <c:v>45.47500000000481</c:v>
                </c:pt>
                <c:pt idx="9096">
                  <c:v>45.48000000000481</c:v>
                </c:pt>
                <c:pt idx="9097">
                  <c:v>45.48500000000482</c:v>
                </c:pt>
                <c:pt idx="9098">
                  <c:v>45.49000000000482</c:v>
                </c:pt>
                <c:pt idx="9099">
                  <c:v>45.49500000000482</c:v>
                </c:pt>
                <c:pt idx="9100">
                  <c:v>45.50000000000483</c:v>
                </c:pt>
                <c:pt idx="9101">
                  <c:v>45.50500000000483</c:v>
                </c:pt>
                <c:pt idx="9102">
                  <c:v>45.51000000000483</c:v>
                </c:pt>
                <c:pt idx="9103">
                  <c:v>45.51500000000483</c:v>
                </c:pt>
                <c:pt idx="9104">
                  <c:v>45.52000000000484</c:v>
                </c:pt>
                <c:pt idx="9105">
                  <c:v>45.52500000000485</c:v>
                </c:pt>
                <c:pt idx="9106">
                  <c:v>45.53000000000484</c:v>
                </c:pt>
                <c:pt idx="9107">
                  <c:v>45.53500000000484</c:v>
                </c:pt>
                <c:pt idx="9108">
                  <c:v>45.54000000000485</c:v>
                </c:pt>
                <c:pt idx="9109">
                  <c:v>45.54500000000485</c:v>
                </c:pt>
                <c:pt idx="9110">
                  <c:v>45.55000000000485</c:v>
                </c:pt>
                <c:pt idx="9111">
                  <c:v>45.55500000000485</c:v>
                </c:pt>
                <c:pt idx="9112">
                  <c:v>45.56000000000486</c:v>
                </c:pt>
                <c:pt idx="9113">
                  <c:v>45.56500000000486</c:v>
                </c:pt>
                <c:pt idx="9114">
                  <c:v>45.57000000000486</c:v>
                </c:pt>
                <c:pt idx="9115">
                  <c:v>45.57500000000486</c:v>
                </c:pt>
                <c:pt idx="9116">
                  <c:v>45.58000000000487</c:v>
                </c:pt>
                <c:pt idx="9117">
                  <c:v>45.58500000000487</c:v>
                </c:pt>
                <c:pt idx="9118">
                  <c:v>45.59000000000487</c:v>
                </c:pt>
                <c:pt idx="9119">
                  <c:v>45.59500000000488</c:v>
                </c:pt>
                <c:pt idx="9120">
                  <c:v>45.60000000000488</c:v>
                </c:pt>
                <c:pt idx="9121">
                  <c:v>45.60500000000488</c:v>
                </c:pt>
                <c:pt idx="9122">
                  <c:v>45.61000000000488</c:v>
                </c:pt>
                <c:pt idx="9123">
                  <c:v>45.61500000000488</c:v>
                </c:pt>
                <c:pt idx="9124">
                  <c:v>45.6200000000049</c:v>
                </c:pt>
                <c:pt idx="9125">
                  <c:v>45.6250000000049</c:v>
                </c:pt>
                <c:pt idx="9126">
                  <c:v>45.6300000000049</c:v>
                </c:pt>
                <c:pt idx="9127">
                  <c:v>45.6350000000049</c:v>
                </c:pt>
                <c:pt idx="9128">
                  <c:v>45.6400000000049</c:v>
                </c:pt>
                <c:pt idx="9129">
                  <c:v>45.6450000000049</c:v>
                </c:pt>
                <c:pt idx="9130">
                  <c:v>45.6500000000049</c:v>
                </c:pt>
                <c:pt idx="9131">
                  <c:v>45.65500000000491</c:v>
                </c:pt>
                <c:pt idx="9132">
                  <c:v>45.66000000000491</c:v>
                </c:pt>
                <c:pt idx="9133">
                  <c:v>45.66500000000491</c:v>
                </c:pt>
                <c:pt idx="9134">
                  <c:v>45.67000000000491</c:v>
                </c:pt>
                <c:pt idx="9135">
                  <c:v>45.67500000000492</c:v>
                </c:pt>
                <c:pt idx="9136">
                  <c:v>45.68000000000492</c:v>
                </c:pt>
                <c:pt idx="9137">
                  <c:v>45.68500000000492</c:v>
                </c:pt>
                <c:pt idx="9138">
                  <c:v>45.69000000000492</c:v>
                </c:pt>
                <c:pt idx="9139">
                  <c:v>45.69500000000493</c:v>
                </c:pt>
                <c:pt idx="9140">
                  <c:v>45.70000000000493</c:v>
                </c:pt>
                <c:pt idx="9141">
                  <c:v>45.70500000000493</c:v>
                </c:pt>
                <c:pt idx="9142">
                  <c:v>45.71000000000493</c:v>
                </c:pt>
                <c:pt idx="9143">
                  <c:v>45.71500000000494</c:v>
                </c:pt>
                <c:pt idx="9144">
                  <c:v>45.72000000000495</c:v>
                </c:pt>
                <c:pt idx="9145">
                  <c:v>45.72500000000496</c:v>
                </c:pt>
                <c:pt idx="9146">
                  <c:v>45.73000000000494</c:v>
                </c:pt>
                <c:pt idx="9147">
                  <c:v>45.73500000000495</c:v>
                </c:pt>
                <c:pt idx="9148">
                  <c:v>45.74000000000495</c:v>
                </c:pt>
                <c:pt idx="9149">
                  <c:v>45.74500000000495</c:v>
                </c:pt>
                <c:pt idx="9150">
                  <c:v>45.75000000000495</c:v>
                </c:pt>
                <c:pt idx="9151">
                  <c:v>45.75500000000496</c:v>
                </c:pt>
                <c:pt idx="9152">
                  <c:v>45.76000000000496</c:v>
                </c:pt>
                <c:pt idx="9153">
                  <c:v>45.76500000000496</c:v>
                </c:pt>
                <c:pt idx="9154">
                  <c:v>45.77000000000496</c:v>
                </c:pt>
                <c:pt idx="9155">
                  <c:v>45.77500000000497</c:v>
                </c:pt>
                <c:pt idx="9156">
                  <c:v>45.78000000000497</c:v>
                </c:pt>
                <c:pt idx="9157">
                  <c:v>45.78500000000497</c:v>
                </c:pt>
                <c:pt idx="9158">
                  <c:v>45.79000000000497</c:v>
                </c:pt>
                <c:pt idx="9159">
                  <c:v>45.79500000000498</c:v>
                </c:pt>
                <c:pt idx="9160">
                  <c:v>45.80000000000498</c:v>
                </c:pt>
                <c:pt idx="9161">
                  <c:v>45.80500000000498</c:v>
                </c:pt>
                <c:pt idx="9162">
                  <c:v>45.81000000000498</c:v>
                </c:pt>
                <c:pt idx="9163">
                  <c:v>45.815000000005</c:v>
                </c:pt>
                <c:pt idx="9164">
                  <c:v>45.820000000005</c:v>
                </c:pt>
                <c:pt idx="9165">
                  <c:v>45.825000000005</c:v>
                </c:pt>
                <c:pt idx="9166">
                  <c:v>45.830000000005</c:v>
                </c:pt>
                <c:pt idx="9167">
                  <c:v>45.835000000005</c:v>
                </c:pt>
                <c:pt idx="9168">
                  <c:v>45.840000000005</c:v>
                </c:pt>
                <c:pt idx="9169">
                  <c:v>45.845000000005</c:v>
                </c:pt>
                <c:pt idx="9170">
                  <c:v>45.850000000005</c:v>
                </c:pt>
                <c:pt idx="9171">
                  <c:v>45.85500000000501</c:v>
                </c:pt>
                <c:pt idx="9172">
                  <c:v>45.86000000000501</c:v>
                </c:pt>
                <c:pt idx="9173">
                  <c:v>45.86500000000501</c:v>
                </c:pt>
                <c:pt idx="9174">
                  <c:v>45.87000000000501</c:v>
                </c:pt>
                <c:pt idx="9175">
                  <c:v>45.87500000000502</c:v>
                </c:pt>
                <c:pt idx="9176">
                  <c:v>45.880000000005</c:v>
                </c:pt>
                <c:pt idx="9177">
                  <c:v>45.88500000000502</c:v>
                </c:pt>
                <c:pt idx="9178">
                  <c:v>45.89000000000503</c:v>
                </c:pt>
                <c:pt idx="9179">
                  <c:v>45.89500000000503</c:v>
                </c:pt>
                <c:pt idx="9180">
                  <c:v>45.90000000000503</c:v>
                </c:pt>
                <c:pt idx="9181">
                  <c:v>45.90500000000503</c:v>
                </c:pt>
                <c:pt idx="9182">
                  <c:v>45.91000000000503</c:v>
                </c:pt>
                <c:pt idx="9183">
                  <c:v>45.91500000000504</c:v>
                </c:pt>
                <c:pt idx="9184">
                  <c:v>45.92000000000504</c:v>
                </c:pt>
                <c:pt idx="9185">
                  <c:v>45.92500000000504</c:v>
                </c:pt>
                <c:pt idx="9186">
                  <c:v>45.93000000000505</c:v>
                </c:pt>
                <c:pt idx="9187">
                  <c:v>45.93500000000505</c:v>
                </c:pt>
                <c:pt idx="9188">
                  <c:v>45.94000000000505</c:v>
                </c:pt>
                <c:pt idx="9189">
                  <c:v>45.94500000000505</c:v>
                </c:pt>
                <c:pt idx="9190">
                  <c:v>45.95000000000505</c:v>
                </c:pt>
                <c:pt idx="9191">
                  <c:v>45.95500000000506</c:v>
                </c:pt>
                <c:pt idx="9192">
                  <c:v>45.96000000000506</c:v>
                </c:pt>
                <c:pt idx="9193">
                  <c:v>45.96500000000506</c:v>
                </c:pt>
                <c:pt idx="9194">
                  <c:v>45.97000000000507</c:v>
                </c:pt>
                <c:pt idx="9195">
                  <c:v>45.97500000000507</c:v>
                </c:pt>
                <c:pt idx="9196">
                  <c:v>45.98000000000507</c:v>
                </c:pt>
                <c:pt idx="9197">
                  <c:v>45.98500000000507</c:v>
                </c:pt>
                <c:pt idx="9198">
                  <c:v>45.99000000000508</c:v>
                </c:pt>
                <c:pt idx="9199">
                  <c:v>45.99500000000508</c:v>
                </c:pt>
                <c:pt idx="9200">
                  <c:v>46.00000000000508</c:v>
                </c:pt>
                <c:pt idx="9201">
                  <c:v>46.00500000000508</c:v>
                </c:pt>
                <c:pt idx="9202">
                  <c:v>46.0100000000051</c:v>
                </c:pt>
                <c:pt idx="9203">
                  <c:v>46.0150000000051</c:v>
                </c:pt>
                <c:pt idx="9204">
                  <c:v>46.0200000000051</c:v>
                </c:pt>
                <c:pt idx="9205">
                  <c:v>46.0250000000051</c:v>
                </c:pt>
                <c:pt idx="9206">
                  <c:v>46.0300000000051</c:v>
                </c:pt>
                <c:pt idx="9207">
                  <c:v>46.0350000000051</c:v>
                </c:pt>
                <c:pt idx="9208">
                  <c:v>46.0400000000051</c:v>
                </c:pt>
                <c:pt idx="9209">
                  <c:v>46.0450000000051</c:v>
                </c:pt>
                <c:pt idx="9210">
                  <c:v>46.05000000000511</c:v>
                </c:pt>
                <c:pt idx="9211">
                  <c:v>46.05500000000511</c:v>
                </c:pt>
                <c:pt idx="9212">
                  <c:v>46.06000000000511</c:v>
                </c:pt>
                <c:pt idx="9213">
                  <c:v>46.06500000000512</c:v>
                </c:pt>
                <c:pt idx="9214">
                  <c:v>46.07000000000512</c:v>
                </c:pt>
                <c:pt idx="9215">
                  <c:v>46.07500000000512</c:v>
                </c:pt>
                <c:pt idx="9216">
                  <c:v>46.08000000000512</c:v>
                </c:pt>
                <c:pt idx="9217">
                  <c:v>46.08500000000513</c:v>
                </c:pt>
                <c:pt idx="9218">
                  <c:v>46.09000000000513</c:v>
                </c:pt>
                <c:pt idx="9219">
                  <c:v>46.09500000000513</c:v>
                </c:pt>
                <c:pt idx="9220">
                  <c:v>46.10000000000513</c:v>
                </c:pt>
                <c:pt idx="9221">
                  <c:v>46.10500000000514</c:v>
                </c:pt>
                <c:pt idx="9222">
                  <c:v>46.11000000000514</c:v>
                </c:pt>
                <c:pt idx="9223">
                  <c:v>46.11500000000514</c:v>
                </c:pt>
                <c:pt idx="9224">
                  <c:v>46.12000000000514</c:v>
                </c:pt>
                <c:pt idx="9225">
                  <c:v>46.12500000000515</c:v>
                </c:pt>
                <c:pt idx="9226">
                  <c:v>46.13000000000515</c:v>
                </c:pt>
                <c:pt idx="9227">
                  <c:v>46.13500000000515</c:v>
                </c:pt>
                <c:pt idx="9228">
                  <c:v>46.14000000000515</c:v>
                </c:pt>
                <c:pt idx="9229">
                  <c:v>46.14500000000516</c:v>
                </c:pt>
                <c:pt idx="9230">
                  <c:v>46.15000000000516</c:v>
                </c:pt>
                <c:pt idx="9231">
                  <c:v>46.15500000000516</c:v>
                </c:pt>
                <c:pt idx="9232">
                  <c:v>46.16000000000516</c:v>
                </c:pt>
                <c:pt idx="9233">
                  <c:v>46.16500000000517</c:v>
                </c:pt>
                <c:pt idx="9234">
                  <c:v>46.17000000000517</c:v>
                </c:pt>
                <c:pt idx="9235">
                  <c:v>46.17500000000517</c:v>
                </c:pt>
                <c:pt idx="9236">
                  <c:v>46.18000000000517</c:v>
                </c:pt>
                <c:pt idx="9237">
                  <c:v>46.18500000000518</c:v>
                </c:pt>
                <c:pt idx="9238">
                  <c:v>46.19000000000518</c:v>
                </c:pt>
                <c:pt idx="9239">
                  <c:v>46.19500000000518</c:v>
                </c:pt>
                <c:pt idx="9240">
                  <c:v>46.20000000000518</c:v>
                </c:pt>
                <c:pt idx="9241">
                  <c:v>46.2050000000052</c:v>
                </c:pt>
                <c:pt idx="9242">
                  <c:v>46.2100000000052</c:v>
                </c:pt>
                <c:pt idx="9243">
                  <c:v>46.2150000000052</c:v>
                </c:pt>
                <c:pt idx="9244">
                  <c:v>46.2200000000052</c:v>
                </c:pt>
                <c:pt idx="9245">
                  <c:v>46.2250000000052</c:v>
                </c:pt>
                <c:pt idx="9246">
                  <c:v>46.2300000000052</c:v>
                </c:pt>
                <c:pt idx="9247">
                  <c:v>46.2350000000052</c:v>
                </c:pt>
                <c:pt idx="9248">
                  <c:v>46.2400000000052</c:v>
                </c:pt>
                <c:pt idx="9249">
                  <c:v>46.24500000000521</c:v>
                </c:pt>
                <c:pt idx="9250">
                  <c:v>46.25000000000521</c:v>
                </c:pt>
                <c:pt idx="9251">
                  <c:v>46.25500000000521</c:v>
                </c:pt>
                <c:pt idx="9252">
                  <c:v>46.26000000000521</c:v>
                </c:pt>
                <c:pt idx="9253">
                  <c:v>46.26500000000523</c:v>
                </c:pt>
                <c:pt idx="9254">
                  <c:v>46.27000000000522</c:v>
                </c:pt>
                <c:pt idx="9255">
                  <c:v>46.27500000000522</c:v>
                </c:pt>
                <c:pt idx="9256">
                  <c:v>46.28000000000523</c:v>
                </c:pt>
                <c:pt idx="9257">
                  <c:v>46.28500000000523</c:v>
                </c:pt>
                <c:pt idx="9258">
                  <c:v>46.29000000000523</c:v>
                </c:pt>
                <c:pt idx="9259">
                  <c:v>46.29500000000523</c:v>
                </c:pt>
                <c:pt idx="9260">
                  <c:v>46.30000000000523</c:v>
                </c:pt>
                <c:pt idx="9261">
                  <c:v>46.30500000000524</c:v>
                </c:pt>
                <c:pt idx="9262">
                  <c:v>46.31000000000522</c:v>
                </c:pt>
                <c:pt idx="9263">
                  <c:v>46.31500000000524</c:v>
                </c:pt>
                <c:pt idx="9264">
                  <c:v>46.32000000000525</c:v>
                </c:pt>
                <c:pt idx="9265">
                  <c:v>46.32500000000525</c:v>
                </c:pt>
                <c:pt idx="9266">
                  <c:v>46.33000000000525</c:v>
                </c:pt>
                <c:pt idx="9267">
                  <c:v>46.33500000000525</c:v>
                </c:pt>
                <c:pt idx="9268">
                  <c:v>46.34000000000525</c:v>
                </c:pt>
                <c:pt idx="9269">
                  <c:v>46.34500000000526</c:v>
                </c:pt>
                <c:pt idx="9270">
                  <c:v>46.35000000000525</c:v>
                </c:pt>
                <c:pt idx="9271">
                  <c:v>46.35500000000525</c:v>
                </c:pt>
                <c:pt idx="9272">
                  <c:v>46.36000000000526</c:v>
                </c:pt>
                <c:pt idx="9273">
                  <c:v>46.36500000000527</c:v>
                </c:pt>
                <c:pt idx="9274">
                  <c:v>46.37000000000527</c:v>
                </c:pt>
                <c:pt idx="9275">
                  <c:v>46.37500000000527</c:v>
                </c:pt>
                <c:pt idx="9276">
                  <c:v>46.38000000000527</c:v>
                </c:pt>
                <c:pt idx="9277">
                  <c:v>46.38500000000528</c:v>
                </c:pt>
                <c:pt idx="9278">
                  <c:v>46.39000000000528</c:v>
                </c:pt>
                <c:pt idx="9279">
                  <c:v>46.39500000000528</c:v>
                </c:pt>
                <c:pt idx="9280">
                  <c:v>46.40000000000528</c:v>
                </c:pt>
                <c:pt idx="9281">
                  <c:v>46.4050000000053</c:v>
                </c:pt>
                <c:pt idx="9282">
                  <c:v>46.4100000000053</c:v>
                </c:pt>
                <c:pt idx="9283">
                  <c:v>46.4150000000053</c:v>
                </c:pt>
                <c:pt idx="9284">
                  <c:v>46.4200000000053</c:v>
                </c:pt>
                <c:pt idx="9285">
                  <c:v>46.4250000000053</c:v>
                </c:pt>
                <c:pt idx="9286">
                  <c:v>46.4300000000053</c:v>
                </c:pt>
                <c:pt idx="9287">
                  <c:v>46.4350000000053</c:v>
                </c:pt>
                <c:pt idx="9288">
                  <c:v>46.44000000000531</c:v>
                </c:pt>
                <c:pt idx="9289">
                  <c:v>46.44500000000531</c:v>
                </c:pt>
                <c:pt idx="9290">
                  <c:v>46.4500000000053</c:v>
                </c:pt>
                <c:pt idx="9291">
                  <c:v>46.45500000000531</c:v>
                </c:pt>
                <c:pt idx="9292">
                  <c:v>46.46000000000532</c:v>
                </c:pt>
                <c:pt idx="9293">
                  <c:v>46.46500000000532</c:v>
                </c:pt>
                <c:pt idx="9294">
                  <c:v>46.47000000000532</c:v>
                </c:pt>
                <c:pt idx="9295">
                  <c:v>46.47500000000532</c:v>
                </c:pt>
                <c:pt idx="9296">
                  <c:v>46.48000000000533</c:v>
                </c:pt>
                <c:pt idx="9297">
                  <c:v>46.48500000000533</c:v>
                </c:pt>
                <c:pt idx="9298">
                  <c:v>46.49000000000533</c:v>
                </c:pt>
                <c:pt idx="9299">
                  <c:v>46.49500000000534</c:v>
                </c:pt>
                <c:pt idx="9300">
                  <c:v>46.50000000000534</c:v>
                </c:pt>
                <c:pt idx="9301">
                  <c:v>46.50500000000534</c:v>
                </c:pt>
                <c:pt idx="9302">
                  <c:v>46.51000000000534</c:v>
                </c:pt>
                <c:pt idx="9303">
                  <c:v>46.51500000000535</c:v>
                </c:pt>
                <c:pt idx="9304">
                  <c:v>46.52000000000535</c:v>
                </c:pt>
                <c:pt idx="9305">
                  <c:v>46.52500000000535</c:v>
                </c:pt>
                <c:pt idx="9306">
                  <c:v>46.53000000000535</c:v>
                </c:pt>
                <c:pt idx="9307">
                  <c:v>46.53500000000536</c:v>
                </c:pt>
                <c:pt idx="9308">
                  <c:v>46.54000000000536</c:v>
                </c:pt>
                <c:pt idx="9309">
                  <c:v>46.54500000000536</c:v>
                </c:pt>
                <c:pt idx="9310">
                  <c:v>46.55000000000535</c:v>
                </c:pt>
                <c:pt idx="9311">
                  <c:v>46.55500000000536</c:v>
                </c:pt>
                <c:pt idx="9312">
                  <c:v>46.56000000000537</c:v>
                </c:pt>
                <c:pt idx="9313">
                  <c:v>46.56500000000537</c:v>
                </c:pt>
                <c:pt idx="9314">
                  <c:v>46.57000000000537</c:v>
                </c:pt>
                <c:pt idx="9315">
                  <c:v>46.57500000000538</c:v>
                </c:pt>
                <c:pt idx="9316">
                  <c:v>46.58000000000538</c:v>
                </c:pt>
                <c:pt idx="9317">
                  <c:v>46.58500000000538</c:v>
                </c:pt>
                <c:pt idx="9318">
                  <c:v>46.59000000000538</c:v>
                </c:pt>
                <c:pt idx="9319">
                  <c:v>46.5950000000054</c:v>
                </c:pt>
                <c:pt idx="9320">
                  <c:v>46.6000000000054</c:v>
                </c:pt>
                <c:pt idx="9321">
                  <c:v>46.6050000000054</c:v>
                </c:pt>
                <c:pt idx="9322">
                  <c:v>46.6100000000054</c:v>
                </c:pt>
                <c:pt idx="9323">
                  <c:v>46.6150000000054</c:v>
                </c:pt>
                <c:pt idx="9324">
                  <c:v>46.6200000000054</c:v>
                </c:pt>
                <c:pt idx="9325">
                  <c:v>46.6250000000054</c:v>
                </c:pt>
                <c:pt idx="9326">
                  <c:v>46.6300000000054</c:v>
                </c:pt>
                <c:pt idx="9327">
                  <c:v>46.63500000000541</c:v>
                </c:pt>
                <c:pt idx="9328">
                  <c:v>46.64000000000541</c:v>
                </c:pt>
                <c:pt idx="9329">
                  <c:v>46.64500000000541</c:v>
                </c:pt>
                <c:pt idx="9330">
                  <c:v>46.65000000000541</c:v>
                </c:pt>
                <c:pt idx="9331">
                  <c:v>46.65500000000542</c:v>
                </c:pt>
                <c:pt idx="9332">
                  <c:v>46.66000000000542</c:v>
                </c:pt>
                <c:pt idx="9333">
                  <c:v>46.66500000000542</c:v>
                </c:pt>
                <c:pt idx="9334">
                  <c:v>46.67000000000542</c:v>
                </c:pt>
                <c:pt idx="9335">
                  <c:v>46.67500000000543</c:v>
                </c:pt>
                <c:pt idx="9336">
                  <c:v>46.68000000000543</c:v>
                </c:pt>
                <c:pt idx="9337">
                  <c:v>46.68500000000543</c:v>
                </c:pt>
                <c:pt idx="9338">
                  <c:v>46.69000000000543</c:v>
                </c:pt>
                <c:pt idx="9339">
                  <c:v>46.69500000000545</c:v>
                </c:pt>
                <c:pt idx="9340">
                  <c:v>46.70000000000544</c:v>
                </c:pt>
                <c:pt idx="9341">
                  <c:v>46.70500000000544</c:v>
                </c:pt>
                <c:pt idx="9342">
                  <c:v>46.71000000000545</c:v>
                </c:pt>
                <c:pt idx="9343">
                  <c:v>46.71500000000545</c:v>
                </c:pt>
                <c:pt idx="9344">
                  <c:v>46.72000000000545</c:v>
                </c:pt>
                <c:pt idx="9345">
                  <c:v>46.72500000000545</c:v>
                </c:pt>
                <c:pt idx="9346">
                  <c:v>46.73000000000546</c:v>
                </c:pt>
                <c:pt idx="9347">
                  <c:v>46.73500000000546</c:v>
                </c:pt>
                <c:pt idx="9348">
                  <c:v>46.74000000000546</c:v>
                </c:pt>
                <c:pt idx="9349">
                  <c:v>46.74500000000546</c:v>
                </c:pt>
                <c:pt idx="9350">
                  <c:v>46.75000000000546</c:v>
                </c:pt>
                <c:pt idx="9351">
                  <c:v>46.75500000000547</c:v>
                </c:pt>
                <c:pt idx="9352">
                  <c:v>46.76000000000547</c:v>
                </c:pt>
                <c:pt idx="9353">
                  <c:v>46.76500000000547</c:v>
                </c:pt>
                <c:pt idx="9354">
                  <c:v>46.77000000000548</c:v>
                </c:pt>
                <c:pt idx="9355">
                  <c:v>46.77500000000548</c:v>
                </c:pt>
                <c:pt idx="9356">
                  <c:v>46.78000000000548</c:v>
                </c:pt>
                <c:pt idx="9357">
                  <c:v>46.78500000000548</c:v>
                </c:pt>
                <c:pt idx="9358">
                  <c:v>46.7900000000055</c:v>
                </c:pt>
                <c:pt idx="9359">
                  <c:v>46.7950000000055</c:v>
                </c:pt>
                <c:pt idx="9360">
                  <c:v>46.80000000000549</c:v>
                </c:pt>
                <c:pt idx="9361">
                  <c:v>46.8050000000055</c:v>
                </c:pt>
                <c:pt idx="9362">
                  <c:v>46.81000000000549</c:v>
                </c:pt>
                <c:pt idx="9363">
                  <c:v>46.8150000000055</c:v>
                </c:pt>
                <c:pt idx="9364">
                  <c:v>46.8200000000055</c:v>
                </c:pt>
                <c:pt idx="9365">
                  <c:v>46.8250000000055</c:v>
                </c:pt>
                <c:pt idx="9366">
                  <c:v>46.8300000000055</c:v>
                </c:pt>
                <c:pt idx="9367">
                  <c:v>46.83500000000551</c:v>
                </c:pt>
                <c:pt idx="9368">
                  <c:v>46.8400000000055</c:v>
                </c:pt>
                <c:pt idx="9369">
                  <c:v>46.84500000000551</c:v>
                </c:pt>
                <c:pt idx="9370">
                  <c:v>46.85000000000549</c:v>
                </c:pt>
                <c:pt idx="9371">
                  <c:v>46.8550000000055</c:v>
                </c:pt>
                <c:pt idx="9372">
                  <c:v>46.86000000000552</c:v>
                </c:pt>
                <c:pt idx="9373">
                  <c:v>46.86500000000552</c:v>
                </c:pt>
                <c:pt idx="9374">
                  <c:v>46.87000000000553</c:v>
                </c:pt>
                <c:pt idx="9375">
                  <c:v>46.87500000000553</c:v>
                </c:pt>
                <c:pt idx="9376">
                  <c:v>46.88000000000552</c:v>
                </c:pt>
                <c:pt idx="9377">
                  <c:v>46.88500000000553</c:v>
                </c:pt>
                <c:pt idx="9378">
                  <c:v>46.89000000000554</c:v>
                </c:pt>
                <c:pt idx="9379">
                  <c:v>46.89500000000554</c:v>
                </c:pt>
                <c:pt idx="9380">
                  <c:v>46.90000000000554</c:v>
                </c:pt>
                <c:pt idx="9381">
                  <c:v>46.90500000000554</c:v>
                </c:pt>
                <c:pt idx="9382">
                  <c:v>46.91000000000555</c:v>
                </c:pt>
                <c:pt idx="9383">
                  <c:v>46.91500000000555</c:v>
                </c:pt>
                <c:pt idx="9384">
                  <c:v>46.92000000000555</c:v>
                </c:pt>
                <c:pt idx="9385">
                  <c:v>46.92500000000556</c:v>
                </c:pt>
                <c:pt idx="9386">
                  <c:v>46.93000000000556</c:v>
                </c:pt>
                <c:pt idx="9387">
                  <c:v>46.93500000000556</c:v>
                </c:pt>
                <c:pt idx="9388">
                  <c:v>46.94000000000555</c:v>
                </c:pt>
                <c:pt idx="9389">
                  <c:v>46.94500000000556</c:v>
                </c:pt>
                <c:pt idx="9390">
                  <c:v>46.95000000000555</c:v>
                </c:pt>
                <c:pt idx="9391">
                  <c:v>46.95500000000555</c:v>
                </c:pt>
                <c:pt idx="9392">
                  <c:v>46.96000000000557</c:v>
                </c:pt>
                <c:pt idx="9393">
                  <c:v>46.96500000000558</c:v>
                </c:pt>
                <c:pt idx="9394">
                  <c:v>46.97000000000558</c:v>
                </c:pt>
                <c:pt idx="9395">
                  <c:v>46.97500000000558</c:v>
                </c:pt>
                <c:pt idx="9396">
                  <c:v>46.98000000000557</c:v>
                </c:pt>
                <c:pt idx="9397">
                  <c:v>46.98500000000558</c:v>
                </c:pt>
                <c:pt idx="9398">
                  <c:v>46.9900000000056</c:v>
                </c:pt>
                <c:pt idx="9399">
                  <c:v>46.9950000000056</c:v>
                </c:pt>
                <c:pt idx="9400">
                  <c:v>47.0000000000056</c:v>
                </c:pt>
                <c:pt idx="9401">
                  <c:v>47.0050000000056</c:v>
                </c:pt>
                <c:pt idx="9402">
                  <c:v>47.0100000000056</c:v>
                </c:pt>
                <c:pt idx="9403">
                  <c:v>47.0150000000056</c:v>
                </c:pt>
                <c:pt idx="9404">
                  <c:v>47.0200000000056</c:v>
                </c:pt>
                <c:pt idx="9405">
                  <c:v>47.02500000000561</c:v>
                </c:pt>
                <c:pt idx="9406">
                  <c:v>47.03000000000561</c:v>
                </c:pt>
                <c:pt idx="9407">
                  <c:v>47.03500000000561</c:v>
                </c:pt>
                <c:pt idx="9408">
                  <c:v>47.04000000000561</c:v>
                </c:pt>
                <c:pt idx="9409">
                  <c:v>47.04500000000561</c:v>
                </c:pt>
                <c:pt idx="9410">
                  <c:v>47.0500000000056</c:v>
                </c:pt>
                <c:pt idx="9411">
                  <c:v>47.05500000000562</c:v>
                </c:pt>
                <c:pt idx="9412">
                  <c:v>47.06000000000562</c:v>
                </c:pt>
                <c:pt idx="9413">
                  <c:v>47.06500000000563</c:v>
                </c:pt>
                <c:pt idx="9414">
                  <c:v>47.07000000000563</c:v>
                </c:pt>
                <c:pt idx="9415">
                  <c:v>47.07500000000563</c:v>
                </c:pt>
                <c:pt idx="9416">
                  <c:v>47.08000000000563</c:v>
                </c:pt>
                <c:pt idx="9417">
                  <c:v>47.08500000000564</c:v>
                </c:pt>
                <c:pt idx="9418">
                  <c:v>47.09000000000564</c:v>
                </c:pt>
                <c:pt idx="9419">
                  <c:v>47.09500000000564</c:v>
                </c:pt>
                <c:pt idx="9420">
                  <c:v>47.10000000000564</c:v>
                </c:pt>
                <c:pt idx="9421">
                  <c:v>47.10500000000565</c:v>
                </c:pt>
                <c:pt idx="9422">
                  <c:v>47.11000000000565</c:v>
                </c:pt>
                <c:pt idx="9423">
                  <c:v>47.11500000000565</c:v>
                </c:pt>
                <c:pt idx="9424">
                  <c:v>47.12000000000565</c:v>
                </c:pt>
                <c:pt idx="9425">
                  <c:v>47.12500000000566</c:v>
                </c:pt>
                <c:pt idx="9426">
                  <c:v>47.13000000000566</c:v>
                </c:pt>
                <c:pt idx="9427">
                  <c:v>47.13500000000566</c:v>
                </c:pt>
                <c:pt idx="9428">
                  <c:v>47.14000000000566</c:v>
                </c:pt>
                <c:pt idx="9429">
                  <c:v>47.14500000000567</c:v>
                </c:pt>
                <c:pt idx="9430">
                  <c:v>47.15000000000565</c:v>
                </c:pt>
                <c:pt idx="9431">
                  <c:v>47.15500000000567</c:v>
                </c:pt>
                <c:pt idx="9432">
                  <c:v>47.16000000000568</c:v>
                </c:pt>
                <c:pt idx="9433">
                  <c:v>47.16500000000568</c:v>
                </c:pt>
                <c:pt idx="9434">
                  <c:v>47.17000000000568</c:v>
                </c:pt>
                <c:pt idx="9435">
                  <c:v>47.17500000000568</c:v>
                </c:pt>
                <c:pt idx="9436">
                  <c:v>47.18000000000568</c:v>
                </c:pt>
                <c:pt idx="9437">
                  <c:v>47.1850000000057</c:v>
                </c:pt>
                <c:pt idx="9438">
                  <c:v>47.1900000000057</c:v>
                </c:pt>
                <c:pt idx="9439">
                  <c:v>47.1950000000057</c:v>
                </c:pt>
                <c:pt idx="9440">
                  <c:v>47.2000000000057</c:v>
                </c:pt>
                <c:pt idx="9441">
                  <c:v>47.2050000000057</c:v>
                </c:pt>
                <c:pt idx="9442">
                  <c:v>47.2100000000057</c:v>
                </c:pt>
                <c:pt idx="9443">
                  <c:v>47.2150000000057</c:v>
                </c:pt>
                <c:pt idx="9444">
                  <c:v>47.22000000000571</c:v>
                </c:pt>
                <c:pt idx="9445">
                  <c:v>47.2250000000058</c:v>
                </c:pt>
                <c:pt idx="9446">
                  <c:v>47.23000000000571</c:v>
                </c:pt>
                <c:pt idx="9447">
                  <c:v>47.23500000000571</c:v>
                </c:pt>
                <c:pt idx="9448">
                  <c:v>47.24000000000572</c:v>
                </c:pt>
                <c:pt idx="9449">
                  <c:v>47.24500000000573</c:v>
                </c:pt>
                <c:pt idx="9450">
                  <c:v>47.25000000000572</c:v>
                </c:pt>
                <c:pt idx="9451">
                  <c:v>47.25500000000572</c:v>
                </c:pt>
                <c:pt idx="9452">
                  <c:v>47.26000000000573</c:v>
                </c:pt>
                <c:pt idx="9453">
                  <c:v>47.2650000000058</c:v>
                </c:pt>
                <c:pt idx="9454">
                  <c:v>47.27000000000573</c:v>
                </c:pt>
                <c:pt idx="9455">
                  <c:v>47.27500000000573</c:v>
                </c:pt>
                <c:pt idx="9456">
                  <c:v>47.28000000000574</c:v>
                </c:pt>
                <c:pt idx="9457">
                  <c:v>47.28500000000575</c:v>
                </c:pt>
                <c:pt idx="9458">
                  <c:v>47.29000000000576</c:v>
                </c:pt>
                <c:pt idx="9459">
                  <c:v>47.2950000000058</c:v>
                </c:pt>
                <c:pt idx="9460">
                  <c:v>47.30000000000575</c:v>
                </c:pt>
                <c:pt idx="9461">
                  <c:v>47.30500000000575</c:v>
                </c:pt>
                <c:pt idx="9462">
                  <c:v>47.31000000000575</c:v>
                </c:pt>
                <c:pt idx="9463">
                  <c:v>47.31500000000575</c:v>
                </c:pt>
                <c:pt idx="9464">
                  <c:v>47.32000000000576</c:v>
                </c:pt>
                <c:pt idx="9465">
                  <c:v>47.32500000000576</c:v>
                </c:pt>
                <c:pt idx="9466">
                  <c:v>47.33000000000576</c:v>
                </c:pt>
                <c:pt idx="9467">
                  <c:v>47.33500000000576</c:v>
                </c:pt>
                <c:pt idx="9468">
                  <c:v>47.34000000000577</c:v>
                </c:pt>
                <c:pt idx="9469">
                  <c:v>47.34500000000577</c:v>
                </c:pt>
                <c:pt idx="9470">
                  <c:v>47.35000000000577</c:v>
                </c:pt>
                <c:pt idx="9471">
                  <c:v>47.35500000000578</c:v>
                </c:pt>
                <c:pt idx="9472">
                  <c:v>47.36000000000578</c:v>
                </c:pt>
                <c:pt idx="9473">
                  <c:v>47.36500000000578</c:v>
                </c:pt>
                <c:pt idx="9474">
                  <c:v>47.37000000000578</c:v>
                </c:pt>
                <c:pt idx="9475">
                  <c:v>47.3750000000058</c:v>
                </c:pt>
                <c:pt idx="9476">
                  <c:v>47.3800000000058</c:v>
                </c:pt>
                <c:pt idx="9477">
                  <c:v>47.3850000000058</c:v>
                </c:pt>
                <c:pt idx="9478">
                  <c:v>47.3900000000058</c:v>
                </c:pt>
                <c:pt idx="9479">
                  <c:v>47.3950000000058</c:v>
                </c:pt>
                <c:pt idx="9480">
                  <c:v>47.4000000000058</c:v>
                </c:pt>
                <c:pt idx="9481">
                  <c:v>47.4050000000058</c:v>
                </c:pt>
                <c:pt idx="9482">
                  <c:v>47.4100000000058</c:v>
                </c:pt>
                <c:pt idx="9483">
                  <c:v>47.41500000000581</c:v>
                </c:pt>
                <c:pt idx="9484">
                  <c:v>47.42000000000581</c:v>
                </c:pt>
                <c:pt idx="9485">
                  <c:v>47.42500000000581</c:v>
                </c:pt>
                <c:pt idx="9486">
                  <c:v>47.43000000000581</c:v>
                </c:pt>
                <c:pt idx="9487">
                  <c:v>47.43500000000582</c:v>
                </c:pt>
                <c:pt idx="9488">
                  <c:v>47.44000000000582</c:v>
                </c:pt>
                <c:pt idx="9489">
                  <c:v>47.44500000000582</c:v>
                </c:pt>
                <c:pt idx="9490">
                  <c:v>47.45000000000582</c:v>
                </c:pt>
                <c:pt idx="9491">
                  <c:v>47.45500000000583</c:v>
                </c:pt>
                <c:pt idx="9492">
                  <c:v>47.46000000000583</c:v>
                </c:pt>
                <c:pt idx="9493">
                  <c:v>47.46500000000583</c:v>
                </c:pt>
                <c:pt idx="9494">
                  <c:v>47.47000000000583</c:v>
                </c:pt>
                <c:pt idx="9495">
                  <c:v>47.47500000000584</c:v>
                </c:pt>
                <c:pt idx="9496">
                  <c:v>47.48000000000584</c:v>
                </c:pt>
                <c:pt idx="9497">
                  <c:v>47.48500000000584</c:v>
                </c:pt>
                <c:pt idx="9498">
                  <c:v>47.49000000000584</c:v>
                </c:pt>
                <c:pt idx="9499">
                  <c:v>47.49500000000585</c:v>
                </c:pt>
                <c:pt idx="9500">
                  <c:v>47.50000000000585</c:v>
                </c:pt>
                <c:pt idx="9501">
                  <c:v>47.50500000000585</c:v>
                </c:pt>
                <c:pt idx="9502">
                  <c:v>47.51000000000585</c:v>
                </c:pt>
                <c:pt idx="9503">
                  <c:v>47.51500000000586</c:v>
                </c:pt>
                <c:pt idx="9504">
                  <c:v>47.52000000000586</c:v>
                </c:pt>
                <c:pt idx="9505">
                  <c:v>47.52500000000586</c:v>
                </c:pt>
                <c:pt idx="9506">
                  <c:v>47.53000000000586</c:v>
                </c:pt>
                <c:pt idx="9507">
                  <c:v>47.53500000000587</c:v>
                </c:pt>
                <c:pt idx="9508">
                  <c:v>47.54000000000587</c:v>
                </c:pt>
                <c:pt idx="9509">
                  <c:v>47.54500000000587</c:v>
                </c:pt>
                <c:pt idx="9510">
                  <c:v>47.55000000000587</c:v>
                </c:pt>
                <c:pt idx="9511">
                  <c:v>47.55500000000588</c:v>
                </c:pt>
                <c:pt idx="9512">
                  <c:v>47.56000000000588</c:v>
                </c:pt>
                <c:pt idx="9513">
                  <c:v>47.56500000000588</c:v>
                </c:pt>
                <c:pt idx="9514">
                  <c:v>47.5700000000059</c:v>
                </c:pt>
                <c:pt idx="9515">
                  <c:v>47.5750000000059</c:v>
                </c:pt>
                <c:pt idx="9516">
                  <c:v>47.5800000000059</c:v>
                </c:pt>
                <c:pt idx="9517">
                  <c:v>47.5850000000059</c:v>
                </c:pt>
                <c:pt idx="9518">
                  <c:v>47.5900000000059</c:v>
                </c:pt>
                <c:pt idx="9519">
                  <c:v>47.5950000000059</c:v>
                </c:pt>
                <c:pt idx="9520">
                  <c:v>47.6000000000059</c:v>
                </c:pt>
                <c:pt idx="9521">
                  <c:v>47.6050000000059</c:v>
                </c:pt>
                <c:pt idx="9522">
                  <c:v>47.61000000000591</c:v>
                </c:pt>
                <c:pt idx="9523">
                  <c:v>47.61500000000591</c:v>
                </c:pt>
                <c:pt idx="9524">
                  <c:v>47.62000000000591</c:v>
                </c:pt>
                <c:pt idx="9525">
                  <c:v>47.62500000000591</c:v>
                </c:pt>
                <c:pt idx="9526">
                  <c:v>47.63000000000592</c:v>
                </c:pt>
                <c:pt idx="9527">
                  <c:v>47.63500000000593</c:v>
                </c:pt>
                <c:pt idx="9528">
                  <c:v>47.64000000000592</c:v>
                </c:pt>
                <c:pt idx="9529">
                  <c:v>47.64500000000592</c:v>
                </c:pt>
                <c:pt idx="9530">
                  <c:v>47.65000000000593</c:v>
                </c:pt>
                <c:pt idx="9531">
                  <c:v>47.65500000000593</c:v>
                </c:pt>
                <c:pt idx="9532">
                  <c:v>47.66000000000593</c:v>
                </c:pt>
                <c:pt idx="9533">
                  <c:v>47.66500000000593</c:v>
                </c:pt>
                <c:pt idx="9534">
                  <c:v>47.67000000000594</c:v>
                </c:pt>
                <c:pt idx="9535">
                  <c:v>47.67500000000595</c:v>
                </c:pt>
                <c:pt idx="9536">
                  <c:v>47.68000000000594</c:v>
                </c:pt>
                <c:pt idx="9537">
                  <c:v>47.68500000000594</c:v>
                </c:pt>
                <c:pt idx="9538">
                  <c:v>47.69000000000595</c:v>
                </c:pt>
                <c:pt idx="9539">
                  <c:v>47.69500000000596</c:v>
                </c:pt>
                <c:pt idx="9540">
                  <c:v>47.70000000000595</c:v>
                </c:pt>
                <c:pt idx="9541">
                  <c:v>47.70500000000595</c:v>
                </c:pt>
                <c:pt idx="9542">
                  <c:v>47.71000000000596</c:v>
                </c:pt>
                <c:pt idx="9543">
                  <c:v>47.71500000000596</c:v>
                </c:pt>
                <c:pt idx="9544">
                  <c:v>47.72000000000596</c:v>
                </c:pt>
                <c:pt idx="9545">
                  <c:v>47.72500000000596</c:v>
                </c:pt>
                <c:pt idx="9546">
                  <c:v>47.73000000000597</c:v>
                </c:pt>
                <c:pt idx="9547">
                  <c:v>47.73500000000598</c:v>
                </c:pt>
                <c:pt idx="9548">
                  <c:v>47.74000000000597</c:v>
                </c:pt>
                <c:pt idx="9549">
                  <c:v>47.74500000000598</c:v>
                </c:pt>
                <c:pt idx="9550">
                  <c:v>47.75000000000598</c:v>
                </c:pt>
                <c:pt idx="9551">
                  <c:v>47.75500000000598</c:v>
                </c:pt>
                <c:pt idx="9552">
                  <c:v>47.76000000000598</c:v>
                </c:pt>
                <c:pt idx="9553">
                  <c:v>47.765000000006</c:v>
                </c:pt>
                <c:pt idx="9554">
                  <c:v>47.770000000006</c:v>
                </c:pt>
                <c:pt idx="9555">
                  <c:v>47.775000000006</c:v>
                </c:pt>
                <c:pt idx="9556">
                  <c:v>47.780000000006</c:v>
                </c:pt>
                <c:pt idx="9557">
                  <c:v>47.78500000000601</c:v>
                </c:pt>
                <c:pt idx="9558">
                  <c:v>47.79000000000601</c:v>
                </c:pt>
                <c:pt idx="9559">
                  <c:v>47.79500000000601</c:v>
                </c:pt>
                <c:pt idx="9560">
                  <c:v>47.800000000006</c:v>
                </c:pt>
                <c:pt idx="9561">
                  <c:v>47.805000000006</c:v>
                </c:pt>
                <c:pt idx="9562">
                  <c:v>47.810000000006</c:v>
                </c:pt>
                <c:pt idx="9563">
                  <c:v>47.815000000006</c:v>
                </c:pt>
                <c:pt idx="9564">
                  <c:v>47.820000000006</c:v>
                </c:pt>
                <c:pt idx="9565">
                  <c:v>47.82500000000601</c:v>
                </c:pt>
                <c:pt idx="9566">
                  <c:v>47.830000000006</c:v>
                </c:pt>
                <c:pt idx="9567">
                  <c:v>47.835000000006</c:v>
                </c:pt>
                <c:pt idx="9568">
                  <c:v>47.840000000006</c:v>
                </c:pt>
                <c:pt idx="9569">
                  <c:v>47.84500000000602</c:v>
                </c:pt>
                <c:pt idx="9570">
                  <c:v>47.850000000006</c:v>
                </c:pt>
                <c:pt idx="9571">
                  <c:v>47.85500000000602</c:v>
                </c:pt>
                <c:pt idx="9572">
                  <c:v>47.86000000000602</c:v>
                </c:pt>
                <c:pt idx="9573">
                  <c:v>47.86500000000603</c:v>
                </c:pt>
                <c:pt idx="9574">
                  <c:v>47.87000000000602</c:v>
                </c:pt>
                <c:pt idx="9575">
                  <c:v>47.87500000000604</c:v>
                </c:pt>
                <c:pt idx="9576">
                  <c:v>47.88000000000604</c:v>
                </c:pt>
                <c:pt idx="9577">
                  <c:v>47.88500000000604</c:v>
                </c:pt>
                <c:pt idx="9578">
                  <c:v>47.89000000000605</c:v>
                </c:pt>
                <c:pt idx="9579">
                  <c:v>47.89500000000605</c:v>
                </c:pt>
                <c:pt idx="9580">
                  <c:v>47.90000000000605</c:v>
                </c:pt>
                <c:pt idx="9581">
                  <c:v>47.90500000000605</c:v>
                </c:pt>
                <c:pt idx="9582">
                  <c:v>47.91000000000604</c:v>
                </c:pt>
                <c:pt idx="9583">
                  <c:v>47.91500000000605</c:v>
                </c:pt>
                <c:pt idx="9584">
                  <c:v>47.92000000000606</c:v>
                </c:pt>
                <c:pt idx="9585">
                  <c:v>47.92500000000607</c:v>
                </c:pt>
                <c:pt idx="9586">
                  <c:v>47.93000000000605</c:v>
                </c:pt>
                <c:pt idx="9587">
                  <c:v>47.93500000000607</c:v>
                </c:pt>
                <c:pt idx="9588">
                  <c:v>47.94000000000607</c:v>
                </c:pt>
                <c:pt idx="9589">
                  <c:v>47.94500000000608</c:v>
                </c:pt>
                <c:pt idx="9590">
                  <c:v>47.95000000000604</c:v>
                </c:pt>
                <c:pt idx="9591">
                  <c:v>47.95500000000607</c:v>
                </c:pt>
                <c:pt idx="9592">
                  <c:v>47.96000000000608</c:v>
                </c:pt>
                <c:pt idx="9593">
                  <c:v>47.9650000000061</c:v>
                </c:pt>
                <c:pt idx="9594">
                  <c:v>47.97000000000607</c:v>
                </c:pt>
                <c:pt idx="9595">
                  <c:v>47.9750000000061</c:v>
                </c:pt>
                <c:pt idx="9596">
                  <c:v>47.98000000000609</c:v>
                </c:pt>
                <c:pt idx="9597">
                  <c:v>47.9850000000061</c:v>
                </c:pt>
                <c:pt idx="9598">
                  <c:v>47.9900000000061</c:v>
                </c:pt>
                <c:pt idx="9599">
                  <c:v>47.9950000000061</c:v>
                </c:pt>
                <c:pt idx="9600">
                  <c:v>48.0000000000061</c:v>
                </c:pt>
                <c:pt idx="9601">
                  <c:v>48.00500000000611</c:v>
                </c:pt>
                <c:pt idx="9602">
                  <c:v>48.01000000000609</c:v>
                </c:pt>
                <c:pt idx="9603">
                  <c:v>48.0150000000061</c:v>
                </c:pt>
                <c:pt idx="9604">
                  <c:v>48.02000000000611</c:v>
                </c:pt>
                <c:pt idx="9605">
                  <c:v>48.02500000000612</c:v>
                </c:pt>
                <c:pt idx="9606">
                  <c:v>48.0300000000061</c:v>
                </c:pt>
                <c:pt idx="9607">
                  <c:v>48.03500000000612</c:v>
                </c:pt>
                <c:pt idx="9608">
                  <c:v>48.04000000000612</c:v>
                </c:pt>
                <c:pt idx="9609">
                  <c:v>48.04500000000613</c:v>
                </c:pt>
                <c:pt idx="9610">
                  <c:v>48.05000000000609</c:v>
                </c:pt>
                <c:pt idx="9611">
                  <c:v>48.05500000000612</c:v>
                </c:pt>
                <c:pt idx="9612">
                  <c:v>48.06000000000613</c:v>
                </c:pt>
                <c:pt idx="9613">
                  <c:v>48.06500000000614</c:v>
                </c:pt>
                <c:pt idx="9614">
                  <c:v>48.07000000000613</c:v>
                </c:pt>
                <c:pt idx="9615">
                  <c:v>48.07500000000614</c:v>
                </c:pt>
                <c:pt idx="9616">
                  <c:v>48.08000000000614</c:v>
                </c:pt>
                <c:pt idx="9617">
                  <c:v>48.08500000000615</c:v>
                </c:pt>
                <c:pt idx="9618">
                  <c:v>48.09000000000615</c:v>
                </c:pt>
                <c:pt idx="9619">
                  <c:v>48.09500000000615</c:v>
                </c:pt>
                <c:pt idx="9620">
                  <c:v>48.10000000000615</c:v>
                </c:pt>
                <c:pt idx="9621">
                  <c:v>48.10500000000616</c:v>
                </c:pt>
                <c:pt idx="9622">
                  <c:v>48.11000000000615</c:v>
                </c:pt>
                <c:pt idx="9623">
                  <c:v>48.11500000000616</c:v>
                </c:pt>
                <c:pt idx="9624">
                  <c:v>48.12000000000616</c:v>
                </c:pt>
                <c:pt idx="9625">
                  <c:v>48.12500000000617</c:v>
                </c:pt>
                <c:pt idx="9626">
                  <c:v>48.13000000000617</c:v>
                </c:pt>
                <c:pt idx="9627">
                  <c:v>48.13500000000617</c:v>
                </c:pt>
                <c:pt idx="9628">
                  <c:v>48.14000000000618</c:v>
                </c:pt>
                <c:pt idx="9629">
                  <c:v>48.14500000000618</c:v>
                </c:pt>
                <c:pt idx="9630">
                  <c:v>48.15000000000617</c:v>
                </c:pt>
                <c:pt idx="9631">
                  <c:v>48.15500000000618</c:v>
                </c:pt>
                <c:pt idx="9632">
                  <c:v>48.1600000000062</c:v>
                </c:pt>
                <c:pt idx="9633">
                  <c:v>48.1650000000062</c:v>
                </c:pt>
                <c:pt idx="9634">
                  <c:v>48.1700000000062</c:v>
                </c:pt>
                <c:pt idx="9635">
                  <c:v>48.1750000000062</c:v>
                </c:pt>
                <c:pt idx="9636">
                  <c:v>48.1800000000062</c:v>
                </c:pt>
                <c:pt idx="9637">
                  <c:v>48.1850000000062</c:v>
                </c:pt>
                <c:pt idx="9638">
                  <c:v>48.1900000000062</c:v>
                </c:pt>
                <c:pt idx="9639">
                  <c:v>48.1950000000062</c:v>
                </c:pt>
                <c:pt idx="9640">
                  <c:v>48.20000000000621</c:v>
                </c:pt>
                <c:pt idx="9641">
                  <c:v>48.20500000000621</c:v>
                </c:pt>
                <c:pt idx="9642">
                  <c:v>48.2100000000062</c:v>
                </c:pt>
                <c:pt idx="9643">
                  <c:v>48.21500000000621</c:v>
                </c:pt>
                <c:pt idx="9644">
                  <c:v>48.22000000000622</c:v>
                </c:pt>
                <c:pt idx="9645">
                  <c:v>48.22500000000622</c:v>
                </c:pt>
                <c:pt idx="9646">
                  <c:v>48.23000000000622</c:v>
                </c:pt>
                <c:pt idx="9647">
                  <c:v>48.23500000000623</c:v>
                </c:pt>
                <c:pt idx="9648">
                  <c:v>48.24000000000623</c:v>
                </c:pt>
                <c:pt idx="9649">
                  <c:v>48.24500000000623</c:v>
                </c:pt>
                <c:pt idx="9650">
                  <c:v>48.25000000000622</c:v>
                </c:pt>
                <c:pt idx="9651">
                  <c:v>48.25500000000623</c:v>
                </c:pt>
                <c:pt idx="9652">
                  <c:v>48.26000000000624</c:v>
                </c:pt>
                <c:pt idx="9653">
                  <c:v>48.26500000000624</c:v>
                </c:pt>
                <c:pt idx="9654">
                  <c:v>48.27000000000624</c:v>
                </c:pt>
                <c:pt idx="9655">
                  <c:v>48.27500000000625</c:v>
                </c:pt>
                <c:pt idx="9656">
                  <c:v>48.28000000000625</c:v>
                </c:pt>
                <c:pt idx="9657">
                  <c:v>48.28500000000625</c:v>
                </c:pt>
                <c:pt idx="9658">
                  <c:v>48.29000000000625</c:v>
                </c:pt>
                <c:pt idx="9659">
                  <c:v>48.29500000000626</c:v>
                </c:pt>
                <c:pt idx="9660">
                  <c:v>48.30000000000624</c:v>
                </c:pt>
                <c:pt idx="9661">
                  <c:v>48.30500000000625</c:v>
                </c:pt>
                <c:pt idx="9662">
                  <c:v>48.31000000000616</c:v>
                </c:pt>
                <c:pt idx="9663">
                  <c:v>48.31500000000624</c:v>
                </c:pt>
                <c:pt idx="9664">
                  <c:v>48.32000000000625</c:v>
                </c:pt>
                <c:pt idx="9665">
                  <c:v>48.32500000000627</c:v>
                </c:pt>
                <c:pt idx="9666">
                  <c:v>48.33000000000627</c:v>
                </c:pt>
                <c:pt idx="9667">
                  <c:v>48.33500000000627</c:v>
                </c:pt>
                <c:pt idx="9668">
                  <c:v>48.34000000000619</c:v>
                </c:pt>
                <c:pt idx="9669">
                  <c:v>48.34500000000627</c:v>
                </c:pt>
                <c:pt idx="9670">
                  <c:v>48.35000000000618</c:v>
                </c:pt>
                <c:pt idx="9671">
                  <c:v>48.35500000000624</c:v>
                </c:pt>
                <c:pt idx="9672">
                  <c:v>48.36000000000627</c:v>
                </c:pt>
                <c:pt idx="9673">
                  <c:v>48.3650000000063</c:v>
                </c:pt>
                <c:pt idx="9674">
                  <c:v>48.37000000000629</c:v>
                </c:pt>
                <c:pt idx="9675">
                  <c:v>48.3750000000063</c:v>
                </c:pt>
                <c:pt idx="9676">
                  <c:v>48.3800000000062</c:v>
                </c:pt>
                <c:pt idx="9677">
                  <c:v>48.38500000000629</c:v>
                </c:pt>
                <c:pt idx="9678">
                  <c:v>48.3900000000063</c:v>
                </c:pt>
                <c:pt idx="9679">
                  <c:v>48.39500000000631</c:v>
                </c:pt>
                <c:pt idx="9680">
                  <c:v>48.40000000000629</c:v>
                </c:pt>
                <c:pt idx="9681">
                  <c:v>48.4050000000063</c:v>
                </c:pt>
                <c:pt idx="9682">
                  <c:v>48.41000000000624</c:v>
                </c:pt>
                <c:pt idx="9683">
                  <c:v>48.41500000000629</c:v>
                </c:pt>
                <c:pt idx="9684">
                  <c:v>48.4200000000063</c:v>
                </c:pt>
                <c:pt idx="9685">
                  <c:v>48.42500000000632</c:v>
                </c:pt>
                <c:pt idx="9686">
                  <c:v>48.43000000000632</c:v>
                </c:pt>
                <c:pt idx="9687">
                  <c:v>48.43500000000633</c:v>
                </c:pt>
                <c:pt idx="9688">
                  <c:v>48.44000000000629</c:v>
                </c:pt>
                <c:pt idx="9689">
                  <c:v>48.44500000000632</c:v>
                </c:pt>
                <c:pt idx="9690">
                  <c:v>48.45000000000624</c:v>
                </c:pt>
                <c:pt idx="9691">
                  <c:v>48.45500000000629</c:v>
                </c:pt>
                <c:pt idx="9692">
                  <c:v>48.46000000000632</c:v>
                </c:pt>
                <c:pt idx="9693">
                  <c:v>48.46500000000634</c:v>
                </c:pt>
                <c:pt idx="9694">
                  <c:v>48.47000000000634</c:v>
                </c:pt>
                <c:pt idx="9695">
                  <c:v>48.47500000000635</c:v>
                </c:pt>
                <c:pt idx="9696">
                  <c:v>48.48000000000629</c:v>
                </c:pt>
                <c:pt idx="9697">
                  <c:v>48.48500000000634</c:v>
                </c:pt>
                <c:pt idx="9698">
                  <c:v>48.49000000000635</c:v>
                </c:pt>
                <c:pt idx="9699">
                  <c:v>48.49500000000636</c:v>
                </c:pt>
                <c:pt idx="9700">
                  <c:v>48.50000000000635</c:v>
                </c:pt>
                <c:pt idx="9701">
                  <c:v>48.50500000000635</c:v>
                </c:pt>
                <c:pt idx="9702">
                  <c:v>48.51000000000634</c:v>
                </c:pt>
                <c:pt idx="9703">
                  <c:v>48.51500000000635</c:v>
                </c:pt>
                <c:pt idx="9704">
                  <c:v>48.52000000000637</c:v>
                </c:pt>
                <c:pt idx="9705">
                  <c:v>48.52500000000637</c:v>
                </c:pt>
                <c:pt idx="9706">
                  <c:v>48.53000000000637</c:v>
                </c:pt>
                <c:pt idx="9707">
                  <c:v>48.53500000000638</c:v>
                </c:pt>
                <c:pt idx="9708">
                  <c:v>48.54000000000637</c:v>
                </c:pt>
                <c:pt idx="9709">
                  <c:v>48.54500000000638</c:v>
                </c:pt>
                <c:pt idx="9710">
                  <c:v>48.55000000000634</c:v>
                </c:pt>
                <c:pt idx="9711">
                  <c:v>48.55500000000637</c:v>
                </c:pt>
                <c:pt idx="9712">
                  <c:v>48.5600000000064</c:v>
                </c:pt>
                <c:pt idx="9713">
                  <c:v>48.5650000000064</c:v>
                </c:pt>
                <c:pt idx="9714">
                  <c:v>48.5700000000064</c:v>
                </c:pt>
                <c:pt idx="9715">
                  <c:v>48.5750000000064</c:v>
                </c:pt>
                <c:pt idx="9716">
                  <c:v>48.58000000000639</c:v>
                </c:pt>
                <c:pt idx="9717">
                  <c:v>48.5850000000064</c:v>
                </c:pt>
                <c:pt idx="9718">
                  <c:v>48.59000000000641</c:v>
                </c:pt>
                <c:pt idx="9719">
                  <c:v>48.59500000000641</c:v>
                </c:pt>
                <c:pt idx="9720">
                  <c:v>48.6000000000064</c:v>
                </c:pt>
                <c:pt idx="9721">
                  <c:v>48.60500000000641</c:v>
                </c:pt>
                <c:pt idx="9722">
                  <c:v>48.61000000000639</c:v>
                </c:pt>
                <c:pt idx="9723">
                  <c:v>48.6150000000064</c:v>
                </c:pt>
                <c:pt idx="9724">
                  <c:v>48.62000000000642</c:v>
                </c:pt>
                <c:pt idx="9725">
                  <c:v>48.62500000000642</c:v>
                </c:pt>
                <c:pt idx="9726">
                  <c:v>48.63000000000643</c:v>
                </c:pt>
                <c:pt idx="9727">
                  <c:v>48.63500000000643</c:v>
                </c:pt>
                <c:pt idx="9728">
                  <c:v>48.64000000000642</c:v>
                </c:pt>
                <c:pt idx="9729">
                  <c:v>48.64500000000643</c:v>
                </c:pt>
                <c:pt idx="9730">
                  <c:v>48.65000000000639</c:v>
                </c:pt>
                <c:pt idx="9731">
                  <c:v>48.65500000000642</c:v>
                </c:pt>
                <c:pt idx="9732">
                  <c:v>48.66000000000644</c:v>
                </c:pt>
                <c:pt idx="9733">
                  <c:v>48.66500000000645</c:v>
                </c:pt>
                <c:pt idx="9734">
                  <c:v>48.67000000000645</c:v>
                </c:pt>
                <c:pt idx="9735">
                  <c:v>48.67500000000645</c:v>
                </c:pt>
                <c:pt idx="9736">
                  <c:v>48.68000000000644</c:v>
                </c:pt>
                <c:pt idx="9737">
                  <c:v>48.68500000000645</c:v>
                </c:pt>
                <c:pt idx="9738">
                  <c:v>48.69000000000646</c:v>
                </c:pt>
                <c:pt idx="9739">
                  <c:v>48.69500000000646</c:v>
                </c:pt>
                <c:pt idx="9740">
                  <c:v>48.70000000000645</c:v>
                </c:pt>
                <c:pt idx="9741">
                  <c:v>48.70500000000646</c:v>
                </c:pt>
                <c:pt idx="9742">
                  <c:v>48.71000000000645</c:v>
                </c:pt>
                <c:pt idx="9743">
                  <c:v>48.71500000000646</c:v>
                </c:pt>
                <c:pt idx="9744">
                  <c:v>48.72000000000647</c:v>
                </c:pt>
                <c:pt idx="9745">
                  <c:v>48.72500000000648</c:v>
                </c:pt>
                <c:pt idx="9746">
                  <c:v>48.73000000000648</c:v>
                </c:pt>
                <c:pt idx="9747">
                  <c:v>48.73500000000648</c:v>
                </c:pt>
                <c:pt idx="9748">
                  <c:v>48.74000000000647</c:v>
                </c:pt>
                <c:pt idx="9749">
                  <c:v>48.74500000000648</c:v>
                </c:pt>
                <c:pt idx="9750">
                  <c:v>48.75000000000647</c:v>
                </c:pt>
                <c:pt idx="9751">
                  <c:v>48.75500000000649</c:v>
                </c:pt>
                <c:pt idx="9752">
                  <c:v>48.7600000000065</c:v>
                </c:pt>
                <c:pt idx="9753">
                  <c:v>48.7650000000065</c:v>
                </c:pt>
                <c:pt idx="9754">
                  <c:v>48.7700000000065</c:v>
                </c:pt>
                <c:pt idx="9755">
                  <c:v>48.7750000000065</c:v>
                </c:pt>
                <c:pt idx="9756">
                  <c:v>48.7800000000065</c:v>
                </c:pt>
                <c:pt idx="9757">
                  <c:v>48.78500000000651</c:v>
                </c:pt>
                <c:pt idx="9758">
                  <c:v>48.79000000000651</c:v>
                </c:pt>
                <c:pt idx="9759">
                  <c:v>48.79500000000651</c:v>
                </c:pt>
                <c:pt idx="9760">
                  <c:v>48.80000000000641</c:v>
                </c:pt>
                <c:pt idx="9761">
                  <c:v>48.80500000000649</c:v>
                </c:pt>
                <c:pt idx="9762">
                  <c:v>48.81000000000641</c:v>
                </c:pt>
                <c:pt idx="9763">
                  <c:v>48.81500000000644</c:v>
                </c:pt>
                <c:pt idx="9764">
                  <c:v>48.82000000000652</c:v>
                </c:pt>
                <c:pt idx="9765">
                  <c:v>48.82500000000653</c:v>
                </c:pt>
                <c:pt idx="9766">
                  <c:v>48.83000000000649</c:v>
                </c:pt>
                <c:pt idx="9767">
                  <c:v>48.83500000000652</c:v>
                </c:pt>
                <c:pt idx="9768">
                  <c:v>48.84000000000643</c:v>
                </c:pt>
                <c:pt idx="9769">
                  <c:v>48.84500000000649</c:v>
                </c:pt>
                <c:pt idx="9770">
                  <c:v>48.85000000000643</c:v>
                </c:pt>
                <c:pt idx="9771">
                  <c:v>48.85500000000644</c:v>
                </c:pt>
                <c:pt idx="9772">
                  <c:v>48.86000000000654</c:v>
                </c:pt>
                <c:pt idx="9773">
                  <c:v>48.86500000000655</c:v>
                </c:pt>
                <c:pt idx="9774">
                  <c:v>48.87000000000645</c:v>
                </c:pt>
                <c:pt idx="9775">
                  <c:v>48.87500000000654</c:v>
                </c:pt>
                <c:pt idx="9776">
                  <c:v>48.88000000000646</c:v>
                </c:pt>
                <c:pt idx="9777">
                  <c:v>48.88500000000649</c:v>
                </c:pt>
                <c:pt idx="9778">
                  <c:v>48.89000000000654</c:v>
                </c:pt>
                <c:pt idx="9779">
                  <c:v>48.89500000000655</c:v>
                </c:pt>
                <c:pt idx="9780">
                  <c:v>48.90000000000654</c:v>
                </c:pt>
                <c:pt idx="9781">
                  <c:v>48.90500000000655</c:v>
                </c:pt>
                <c:pt idx="9782">
                  <c:v>48.91000000000646</c:v>
                </c:pt>
                <c:pt idx="9783">
                  <c:v>48.91500000000654</c:v>
                </c:pt>
                <c:pt idx="9784">
                  <c:v>48.92000000000657</c:v>
                </c:pt>
                <c:pt idx="9785">
                  <c:v>48.92500000000658</c:v>
                </c:pt>
                <c:pt idx="9786">
                  <c:v>48.93000000000657</c:v>
                </c:pt>
                <c:pt idx="9787">
                  <c:v>48.93500000000657</c:v>
                </c:pt>
                <c:pt idx="9788">
                  <c:v>48.94000000000649</c:v>
                </c:pt>
                <c:pt idx="9789">
                  <c:v>48.94500000000657</c:v>
                </c:pt>
                <c:pt idx="9790">
                  <c:v>48.95000000000649</c:v>
                </c:pt>
                <c:pt idx="9791">
                  <c:v>48.95500000000654</c:v>
                </c:pt>
                <c:pt idx="9792">
                  <c:v>48.96000000000659</c:v>
                </c:pt>
                <c:pt idx="9793">
                  <c:v>48.9650000000066</c:v>
                </c:pt>
                <c:pt idx="9794">
                  <c:v>48.97000000000659</c:v>
                </c:pt>
                <c:pt idx="9795">
                  <c:v>48.9750000000066</c:v>
                </c:pt>
                <c:pt idx="9796">
                  <c:v>48.98000000000651</c:v>
                </c:pt>
                <c:pt idx="9797">
                  <c:v>48.98500000000659</c:v>
                </c:pt>
                <c:pt idx="9798">
                  <c:v>48.9900000000066</c:v>
                </c:pt>
                <c:pt idx="9799">
                  <c:v>48.99500000000661</c:v>
                </c:pt>
                <c:pt idx="9800">
                  <c:v>49.00000000000659</c:v>
                </c:pt>
                <c:pt idx="9801">
                  <c:v>49.0050000000066</c:v>
                </c:pt>
                <c:pt idx="9802">
                  <c:v>49.01000000000654</c:v>
                </c:pt>
                <c:pt idx="9803">
                  <c:v>49.01500000000662</c:v>
                </c:pt>
                <c:pt idx="9804">
                  <c:v>49.02000000000663</c:v>
                </c:pt>
                <c:pt idx="9805">
                  <c:v>49.02500000000663</c:v>
                </c:pt>
                <c:pt idx="9806">
                  <c:v>49.03000000000662</c:v>
                </c:pt>
                <c:pt idx="9807">
                  <c:v>49.03500000000663</c:v>
                </c:pt>
                <c:pt idx="9808">
                  <c:v>49.04000000000659</c:v>
                </c:pt>
                <c:pt idx="9809">
                  <c:v>49.04500000000662</c:v>
                </c:pt>
                <c:pt idx="9810">
                  <c:v>49.05000000000654</c:v>
                </c:pt>
                <c:pt idx="9811">
                  <c:v>49.05500000000664</c:v>
                </c:pt>
                <c:pt idx="9812">
                  <c:v>49.06000000000665</c:v>
                </c:pt>
                <c:pt idx="9813">
                  <c:v>49.06500000000665</c:v>
                </c:pt>
                <c:pt idx="9814">
                  <c:v>49.07000000000664</c:v>
                </c:pt>
                <c:pt idx="9815">
                  <c:v>49.07500000000665</c:v>
                </c:pt>
                <c:pt idx="9816">
                  <c:v>49.08000000000659</c:v>
                </c:pt>
                <c:pt idx="9817">
                  <c:v>49.08500000000664</c:v>
                </c:pt>
                <c:pt idx="9818">
                  <c:v>49.09000000000665</c:v>
                </c:pt>
                <c:pt idx="9819">
                  <c:v>49.09500000000666</c:v>
                </c:pt>
                <c:pt idx="9820">
                  <c:v>49.10000000000664</c:v>
                </c:pt>
                <c:pt idx="9821">
                  <c:v>49.10500000000665</c:v>
                </c:pt>
                <c:pt idx="9822">
                  <c:v>49.11000000000664</c:v>
                </c:pt>
                <c:pt idx="9823">
                  <c:v>49.11500000000667</c:v>
                </c:pt>
                <c:pt idx="9824">
                  <c:v>49.12000000000668</c:v>
                </c:pt>
                <c:pt idx="9825">
                  <c:v>49.12500000000668</c:v>
                </c:pt>
                <c:pt idx="9826">
                  <c:v>49.13000000000667</c:v>
                </c:pt>
                <c:pt idx="9827">
                  <c:v>49.13500000000668</c:v>
                </c:pt>
                <c:pt idx="9828">
                  <c:v>49.14000000000667</c:v>
                </c:pt>
                <c:pt idx="9829">
                  <c:v>49.14500000000668</c:v>
                </c:pt>
                <c:pt idx="9830">
                  <c:v>49.15000000000664</c:v>
                </c:pt>
                <c:pt idx="9831">
                  <c:v>49.15500000000669</c:v>
                </c:pt>
                <c:pt idx="9832">
                  <c:v>49.1600000000067</c:v>
                </c:pt>
                <c:pt idx="9833">
                  <c:v>49.1650000000067</c:v>
                </c:pt>
                <c:pt idx="9834">
                  <c:v>49.1700000000067</c:v>
                </c:pt>
                <c:pt idx="9835">
                  <c:v>49.17500000000671</c:v>
                </c:pt>
                <c:pt idx="9836">
                  <c:v>49.18000000000671</c:v>
                </c:pt>
                <c:pt idx="9837">
                  <c:v>49.18500000000671</c:v>
                </c:pt>
                <c:pt idx="9838">
                  <c:v>49.19000000000671</c:v>
                </c:pt>
                <c:pt idx="9839">
                  <c:v>49.19500000000672</c:v>
                </c:pt>
                <c:pt idx="9840">
                  <c:v>49.20000000000672</c:v>
                </c:pt>
                <c:pt idx="9841">
                  <c:v>49.20500000000672</c:v>
                </c:pt>
                <c:pt idx="9842">
                  <c:v>49.21000000000672</c:v>
                </c:pt>
                <c:pt idx="9843">
                  <c:v>49.21500000000673</c:v>
                </c:pt>
                <c:pt idx="9844">
                  <c:v>49.22000000000673</c:v>
                </c:pt>
                <c:pt idx="9845">
                  <c:v>49.22500000000673</c:v>
                </c:pt>
                <c:pt idx="9846">
                  <c:v>49.23000000000673</c:v>
                </c:pt>
                <c:pt idx="9847">
                  <c:v>49.23500000000674</c:v>
                </c:pt>
                <c:pt idx="9848">
                  <c:v>49.24000000000674</c:v>
                </c:pt>
                <c:pt idx="9849">
                  <c:v>49.24500000000674</c:v>
                </c:pt>
                <c:pt idx="9850">
                  <c:v>49.25000000000674</c:v>
                </c:pt>
                <c:pt idx="9851">
                  <c:v>49.25500000000675</c:v>
                </c:pt>
                <c:pt idx="9852">
                  <c:v>49.26000000000675</c:v>
                </c:pt>
                <c:pt idx="9853">
                  <c:v>49.26500000000675</c:v>
                </c:pt>
                <c:pt idx="9854">
                  <c:v>49.27000000000675</c:v>
                </c:pt>
                <c:pt idx="9855">
                  <c:v>49.27500000000676</c:v>
                </c:pt>
                <c:pt idx="9856">
                  <c:v>49.28000000000676</c:v>
                </c:pt>
                <c:pt idx="9857">
                  <c:v>49.28500000000676</c:v>
                </c:pt>
                <c:pt idx="9858">
                  <c:v>49.29000000000677</c:v>
                </c:pt>
                <c:pt idx="9859">
                  <c:v>49.29500000000678</c:v>
                </c:pt>
                <c:pt idx="9860">
                  <c:v>49.30000000000675</c:v>
                </c:pt>
                <c:pt idx="9861">
                  <c:v>49.30500000000677</c:v>
                </c:pt>
                <c:pt idx="9862">
                  <c:v>49.31000000000677</c:v>
                </c:pt>
                <c:pt idx="9863">
                  <c:v>49.31500000000678</c:v>
                </c:pt>
                <c:pt idx="9864">
                  <c:v>49.32000000000678</c:v>
                </c:pt>
                <c:pt idx="9865">
                  <c:v>49.32500000000678</c:v>
                </c:pt>
                <c:pt idx="9866">
                  <c:v>49.33000000000678</c:v>
                </c:pt>
                <c:pt idx="9867">
                  <c:v>49.3350000000068</c:v>
                </c:pt>
                <c:pt idx="9868">
                  <c:v>49.34000000000677</c:v>
                </c:pt>
                <c:pt idx="9869">
                  <c:v>49.3450000000068</c:v>
                </c:pt>
                <c:pt idx="9870">
                  <c:v>49.35000000000679</c:v>
                </c:pt>
                <c:pt idx="9871">
                  <c:v>49.3550000000068</c:v>
                </c:pt>
                <c:pt idx="9872">
                  <c:v>49.3600000000068</c:v>
                </c:pt>
                <c:pt idx="9873">
                  <c:v>49.3650000000068</c:v>
                </c:pt>
                <c:pt idx="9874">
                  <c:v>49.3700000000068</c:v>
                </c:pt>
                <c:pt idx="9875">
                  <c:v>49.37500000000681</c:v>
                </c:pt>
                <c:pt idx="9876">
                  <c:v>49.3800000000068</c:v>
                </c:pt>
                <c:pt idx="9877">
                  <c:v>49.3850000000068</c:v>
                </c:pt>
                <c:pt idx="9878">
                  <c:v>49.39000000000681</c:v>
                </c:pt>
                <c:pt idx="9879">
                  <c:v>49.39500000000682</c:v>
                </c:pt>
                <c:pt idx="9880">
                  <c:v>49.40000000000682</c:v>
                </c:pt>
                <c:pt idx="9881">
                  <c:v>49.40500000000682</c:v>
                </c:pt>
                <c:pt idx="9882">
                  <c:v>49.41000000000682</c:v>
                </c:pt>
                <c:pt idx="9883">
                  <c:v>49.41500000000683</c:v>
                </c:pt>
                <c:pt idx="9884">
                  <c:v>49.42000000000683</c:v>
                </c:pt>
                <c:pt idx="9885">
                  <c:v>49.42500000000683</c:v>
                </c:pt>
                <c:pt idx="9886">
                  <c:v>49.43000000000684</c:v>
                </c:pt>
                <c:pt idx="9887">
                  <c:v>49.43500000000684</c:v>
                </c:pt>
                <c:pt idx="9888">
                  <c:v>49.44000000000684</c:v>
                </c:pt>
                <c:pt idx="9889">
                  <c:v>49.44500000000684</c:v>
                </c:pt>
                <c:pt idx="9890">
                  <c:v>49.45000000000685</c:v>
                </c:pt>
                <c:pt idx="9891">
                  <c:v>49.45500000000685</c:v>
                </c:pt>
                <c:pt idx="9892">
                  <c:v>49.46000000000685</c:v>
                </c:pt>
                <c:pt idx="9893">
                  <c:v>49.46500000000685</c:v>
                </c:pt>
                <c:pt idx="9894">
                  <c:v>49.47000000000686</c:v>
                </c:pt>
                <c:pt idx="9895">
                  <c:v>49.47500000000686</c:v>
                </c:pt>
                <c:pt idx="9896">
                  <c:v>49.48000000000685</c:v>
                </c:pt>
                <c:pt idx="9897">
                  <c:v>49.48500000000686</c:v>
                </c:pt>
                <c:pt idx="9898">
                  <c:v>49.49000000000687</c:v>
                </c:pt>
                <c:pt idx="9899">
                  <c:v>49.49500000000687</c:v>
                </c:pt>
                <c:pt idx="9900">
                  <c:v>49.50000000000687</c:v>
                </c:pt>
                <c:pt idx="9901">
                  <c:v>49.50500000000688</c:v>
                </c:pt>
                <c:pt idx="9902">
                  <c:v>49.51000000000688</c:v>
                </c:pt>
                <c:pt idx="9903">
                  <c:v>49.51500000000688</c:v>
                </c:pt>
                <c:pt idx="9904">
                  <c:v>49.52000000000688</c:v>
                </c:pt>
                <c:pt idx="9905">
                  <c:v>49.5250000000069</c:v>
                </c:pt>
                <c:pt idx="9906">
                  <c:v>49.5300000000069</c:v>
                </c:pt>
                <c:pt idx="9907">
                  <c:v>49.5350000000069</c:v>
                </c:pt>
                <c:pt idx="9908">
                  <c:v>49.5400000000069</c:v>
                </c:pt>
                <c:pt idx="9909">
                  <c:v>49.5450000000069</c:v>
                </c:pt>
                <c:pt idx="9910">
                  <c:v>49.5500000000069</c:v>
                </c:pt>
                <c:pt idx="9911">
                  <c:v>49.5550000000069</c:v>
                </c:pt>
                <c:pt idx="9912">
                  <c:v>49.5600000000069</c:v>
                </c:pt>
                <c:pt idx="9913">
                  <c:v>49.56500000000691</c:v>
                </c:pt>
                <c:pt idx="9914">
                  <c:v>49.57000000000691</c:v>
                </c:pt>
                <c:pt idx="9915">
                  <c:v>49.57500000000691</c:v>
                </c:pt>
                <c:pt idx="9916">
                  <c:v>49.5800000000069</c:v>
                </c:pt>
                <c:pt idx="9917">
                  <c:v>49.58500000000691</c:v>
                </c:pt>
                <c:pt idx="9918">
                  <c:v>49.59000000000692</c:v>
                </c:pt>
                <c:pt idx="9919">
                  <c:v>49.59500000000692</c:v>
                </c:pt>
                <c:pt idx="9920">
                  <c:v>49.60000000000692</c:v>
                </c:pt>
                <c:pt idx="9921">
                  <c:v>49.60500000000693</c:v>
                </c:pt>
                <c:pt idx="9922">
                  <c:v>49.61000000000693</c:v>
                </c:pt>
                <c:pt idx="9923">
                  <c:v>49.61500000000693</c:v>
                </c:pt>
                <c:pt idx="9924">
                  <c:v>49.62000000000693</c:v>
                </c:pt>
                <c:pt idx="9925">
                  <c:v>49.62500000000694</c:v>
                </c:pt>
                <c:pt idx="9926">
                  <c:v>49.63000000000694</c:v>
                </c:pt>
                <c:pt idx="9927">
                  <c:v>49.63500000000694</c:v>
                </c:pt>
                <c:pt idx="9928">
                  <c:v>49.64000000000694</c:v>
                </c:pt>
                <c:pt idx="9929">
                  <c:v>49.64500000000695</c:v>
                </c:pt>
                <c:pt idx="9930">
                  <c:v>49.65000000000695</c:v>
                </c:pt>
                <c:pt idx="9931">
                  <c:v>49.65500000000695</c:v>
                </c:pt>
                <c:pt idx="9932">
                  <c:v>49.66000000000695</c:v>
                </c:pt>
                <c:pt idx="9933">
                  <c:v>49.66500000000696</c:v>
                </c:pt>
                <c:pt idx="9934">
                  <c:v>49.67000000000696</c:v>
                </c:pt>
                <c:pt idx="9935">
                  <c:v>49.67500000000696</c:v>
                </c:pt>
                <c:pt idx="9936">
                  <c:v>49.68000000000696</c:v>
                </c:pt>
                <c:pt idx="9937">
                  <c:v>49.68500000000697</c:v>
                </c:pt>
                <c:pt idx="9938">
                  <c:v>49.69000000000697</c:v>
                </c:pt>
                <c:pt idx="9939">
                  <c:v>49.69500000000697</c:v>
                </c:pt>
                <c:pt idx="9940">
                  <c:v>49.70000000000697</c:v>
                </c:pt>
                <c:pt idx="9941">
                  <c:v>49.70500000000698</c:v>
                </c:pt>
                <c:pt idx="9942">
                  <c:v>49.71000000000698</c:v>
                </c:pt>
                <c:pt idx="9943">
                  <c:v>49.71500000000698</c:v>
                </c:pt>
                <c:pt idx="9944">
                  <c:v>49.72000000000698</c:v>
                </c:pt>
                <c:pt idx="9945">
                  <c:v>49.725000000007</c:v>
                </c:pt>
                <c:pt idx="9946">
                  <c:v>49.730000000007</c:v>
                </c:pt>
                <c:pt idx="9947">
                  <c:v>49.735000000007</c:v>
                </c:pt>
                <c:pt idx="9948">
                  <c:v>49.740000000007</c:v>
                </c:pt>
                <c:pt idx="9949">
                  <c:v>49.745000000007</c:v>
                </c:pt>
                <c:pt idx="9950">
                  <c:v>49.750000000007</c:v>
                </c:pt>
                <c:pt idx="9951">
                  <c:v>49.755000000007</c:v>
                </c:pt>
                <c:pt idx="9952">
                  <c:v>49.76000000000701</c:v>
                </c:pt>
                <c:pt idx="9953">
                  <c:v>49.76500000000701</c:v>
                </c:pt>
                <c:pt idx="9954">
                  <c:v>49.77000000000701</c:v>
                </c:pt>
                <c:pt idx="9955">
                  <c:v>49.77500000000701</c:v>
                </c:pt>
                <c:pt idx="9956">
                  <c:v>49.78000000000701</c:v>
                </c:pt>
                <c:pt idx="9957">
                  <c:v>49.78500000000702</c:v>
                </c:pt>
                <c:pt idx="9958">
                  <c:v>49.79000000000702</c:v>
                </c:pt>
                <c:pt idx="9959">
                  <c:v>49.79500000000702</c:v>
                </c:pt>
                <c:pt idx="9960">
                  <c:v>49.80000000000702</c:v>
                </c:pt>
                <c:pt idx="9961">
                  <c:v>49.80500000000703</c:v>
                </c:pt>
                <c:pt idx="9962">
                  <c:v>49.81000000000702</c:v>
                </c:pt>
                <c:pt idx="9963">
                  <c:v>49.81500000000702</c:v>
                </c:pt>
                <c:pt idx="9964">
                  <c:v>49.82000000000703</c:v>
                </c:pt>
                <c:pt idx="9965">
                  <c:v>49.82500000000704</c:v>
                </c:pt>
                <c:pt idx="9966">
                  <c:v>49.83000000000704</c:v>
                </c:pt>
                <c:pt idx="9967">
                  <c:v>49.83500000000704</c:v>
                </c:pt>
                <c:pt idx="9968">
                  <c:v>49.84000000000704</c:v>
                </c:pt>
                <c:pt idx="9969">
                  <c:v>49.84500000000705</c:v>
                </c:pt>
                <c:pt idx="9970">
                  <c:v>49.85000000000704</c:v>
                </c:pt>
                <c:pt idx="9971">
                  <c:v>49.85500000000705</c:v>
                </c:pt>
                <c:pt idx="9972">
                  <c:v>49.86000000000706</c:v>
                </c:pt>
                <c:pt idx="9973">
                  <c:v>49.86500000000706</c:v>
                </c:pt>
                <c:pt idx="9974">
                  <c:v>49.87000000000705</c:v>
                </c:pt>
                <c:pt idx="9975">
                  <c:v>49.87500000000706</c:v>
                </c:pt>
                <c:pt idx="9976">
                  <c:v>49.88000000000704</c:v>
                </c:pt>
                <c:pt idx="9977">
                  <c:v>49.88500000000705</c:v>
                </c:pt>
                <c:pt idx="9978">
                  <c:v>49.89000000000707</c:v>
                </c:pt>
                <c:pt idx="9979">
                  <c:v>49.89500000000707</c:v>
                </c:pt>
                <c:pt idx="9980">
                  <c:v>49.90000000000708</c:v>
                </c:pt>
                <c:pt idx="9981">
                  <c:v>49.90500000000708</c:v>
                </c:pt>
                <c:pt idx="9982">
                  <c:v>49.91000000000707</c:v>
                </c:pt>
                <c:pt idx="9983">
                  <c:v>49.91500000000708</c:v>
                </c:pt>
                <c:pt idx="9984">
                  <c:v>49.9200000000071</c:v>
                </c:pt>
                <c:pt idx="9985">
                  <c:v>49.9250000000071</c:v>
                </c:pt>
                <c:pt idx="9986">
                  <c:v>49.9300000000071</c:v>
                </c:pt>
                <c:pt idx="9987">
                  <c:v>49.9350000000071</c:v>
                </c:pt>
                <c:pt idx="9988">
                  <c:v>49.9400000000071</c:v>
                </c:pt>
                <c:pt idx="9989">
                  <c:v>49.9450000000071</c:v>
                </c:pt>
                <c:pt idx="9990">
                  <c:v>49.95000000000709</c:v>
                </c:pt>
                <c:pt idx="9991">
                  <c:v>49.9550000000071</c:v>
                </c:pt>
                <c:pt idx="9992">
                  <c:v>49.96000000000711</c:v>
                </c:pt>
                <c:pt idx="9993">
                  <c:v>49.96500000000711</c:v>
                </c:pt>
                <c:pt idx="9994">
                  <c:v>49.9700000000071</c:v>
                </c:pt>
                <c:pt idx="9995">
                  <c:v>49.97500000000711</c:v>
                </c:pt>
                <c:pt idx="9996">
                  <c:v>49.9800000000071</c:v>
                </c:pt>
                <c:pt idx="9997">
                  <c:v>49.9850000000071</c:v>
                </c:pt>
                <c:pt idx="9998">
                  <c:v>49.99000000000712</c:v>
                </c:pt>
                <c:pt idx="9999">
                  <c:v>49.99500000000713</c:v>
                </c:pt>
                <c:pt idx="10000">
                  <c:v>50.00000000000713</c:v>
                </c:pt>
                <c:pt idx="10001">
                  <c:v>50.00500000000713</c:v>
                </c:pt>
                <c:pt idx="10002">
                  <c:v>50.01000000000712</c:v>
                </c:pt>
                <c:pt idx="10003">
                  <c:v>50.01500000000713</c:v>
                </c:pt>
                <c:pt idx="10004">
                  <c:v>50.02000000000714</c:v>
                </c:pt>
                <c:pt idx="10005">
                  <c:v>50.02500000000714</c:v>
                </c:pt>
                <c:pt idx="10006">
                  <c:v>50.03000000000714</c:v>
                </c:pt>
                <c:pt idx="10007">
                  <c:v>50.03500000000715</c:v>
                </c:pt>
                <c:pt idx="10008">
                  <c:v>50.04000000000715</c:v>
                </c:pt>
                <c:pt idx="10009">
                  <c:v>50.04500000000715</c:v>
                </c:pt>
                <c:pt idx="10010">
                  <c:v>50.05000000000715</c:v>
                </c:pt>
                <c:pt idx="10011">
                  <c:v>50.05500000000715</c:v>
                </c:pt>
                <c:pt idx="10012">
                  <c:v>50.06000000000716</c:v>
                </c:pt>
                <c:pt idx="10013">
                  <c:v>50.06500000000716</c:v>
                </c:pt>
                <c:pt idx="10014">
                  <c:v>50.07000000000716</c:v>
                </c:pt>
                <c:pt idx="10015">
                  <c:v>50.07500000000717</c:v>
                </c:pt>
                <c:pt idx="10016">
                  <c:v>50.08000000000715</c:v>
                </c:pt>
                <c:pt idx="10017">
                  <c:v>50.08500000000717</c:v>
                </c:pt>
                <c:pt idx="10018">
                  <c:v>50.09000000000717</c:v>
                </c:pt>
                <c:pt idx="10019">
                  <c:v>50.09500000000718</c:v>
                </c:pt>
                <c:pt idx="10020">
                  <c:v>50.10000000000718</c:v>
                </c:pt>
                <c:pt idx="10021">
                  <c:v>50.10500000000718</c:v>
                </c:pt>
                <c:pt idx="10022">
                  <c:v>50.11000000000718</c:v>
                </c:pt>
                <c:pt idx="10023">
                  <c:v>50.1150000000072</c:v>
                </c:pt>
                <c:pt idx="10024">
                  <c:v>50.1200000000072</c:v>
                </c:pt>
                <c:pt idx="10025">
                  <c:v>50.1250000000072</c:v>
                </c:pt>
                <c:pt idx="10026">
                  <c:v>50.1300000000072</c:v>
                </c:pt>
                <c:pt idx="10027">
                  <c:v>50.1350000000072</c:v>
                </c:pt>
                <c:pt idx="10028">
                  <c:v>50.1400000000072</c:v>
                </c:pt>
                <c:pt idx="10029">
                  <c:v>50.1450000000072</c:v>
                </c:pt>
                <c:pt idx="10030">
                  <c:v>50.1500000000072</c:v>
                </c:pt>
                <c:pt idx="10031">
                  <c:v>50.15500000000721</c:v>
                </c:pt>
                <c:pt idx="10032">
                  <c:v>50.16000000000721</c:v>
                </c:pt>
                <c:pt idx="10033">
                  <c:v>50.16500000000721</c:v>
                </c:pt>
                <c:pt idx="10034">
                  <c:v>50.17000000000721</c:v>
                </c:pt>
                <c:pt idx="10035">
                  <c:v>50.17500000000722</c:v>
                </c:pt>
                <c:pt idx="10036">
                  <c:v>50.1800000000072</c:v>
                </c:pt>
                <c:pt idx="10037">
                  <c:v>50.18500000000722</c:v>
                </c:pt>
                <c:pt idx="10038">
                  <c:v>50.19000000000723</c:v>
                </c:pt>
                <c:pt idx="10039">
                  <c:v>50.19500000000723</c:v>
                </c:pt>
                <c:pt idx="10040">
                  <c:v>50.20000000000723</c:v>
                </c:pt>
                <c:pt idx="10041">
                  <c:v>50.20500000000723</c:v>
                </c:pt>
                <c:pt idx="10042">
                  <c:v>50.21000000000723</c:v>
                </c:pt>
                <c:pt idx="10043">
                  <c:v>50.21500000000724</c:v>
                </c:pt>
                <c:pt idx="10044">
                  <c:v>50.22000000000724</c:v>
                </c:pt>
                <c:pt idx="10045">
                  <c:v>50.22500000000724</c:v>
                </c:pt>
                <c:pt idx="10046">
                  <c:v>50.23000000000725</c:v>
                </c:pt>
                <c:pt idx="10047">
                  <c:v>50.23500000000725</c:v>
                </c:pt>
                <c:pt idx="10048">
                  <c:v>50.24000000000725</c:v>
                </c:pt>
                <c:pt idx="10049">
                  <c:v>50.24500000000725</c:v>
                </c:pt>
                <c:pt idx="10050">
                  <c:v>50.25000000000725</c:v>
                </c:pt>
                <c:pt idx="10051">
                  <c:v>50.25500000000726</c:v>
                </c:pt>
                <c:pt idx="10052">
                  <c:v>50.26000000000726</c:v>
                </c:pt>
                <c:pt idx="10053">
                  <c:v>50.26500000000726</c:v>
                </c:pt>
                <c:pt idx="10054">
                  <c:v>50.27000000000726</c:v>
                </c:pt>
                <c:pt idx="10055">
                  <c:v>50.27500000000727</c:v>
                </c:pt>
                <c:pt idx="10056">
                  <c:v>50.28000000000727</c:v>
                </c:pt>
                <c:pt idx="10057">
                  <c:v>50.28500000000727</c:v>
                </c:pt>
                <c:pt idx="10058">
                  <c:v>50.29000000000728</c:v>
                </c:pt>
                <c:pt idx="10059">
                  <c:v>50.29500000000728</c:v>
                </c:pt>
                <c:pt idx="10060">
                  <c:v>50.30000000000727</c:v>
                </c:pt>
                <c:pt idx="10061">
                  <c:v>50.30500000000728</c:v>
                </c:pt>
                <c:pt idx="10062">
                  <c:v>50.31000000000724</c:v>
                </c:pt>
                <c:pt idx="10063">
                  <c:v>50.31500000000727</c:v>
                </c:pt>
                <c:pt idx="10064">
                  <c:v>50.3200000000073</c:v>
                </c:pt>
                <c:pt idx="10065">
                  <c:v>50.3250000000073</c:v>
                </c:pt>
                <c:pt idx="10066">
                  <c:v>50.3300000000073</c:v>
                </c:pt>
                <c:pt idx="10067">
                  <c:v>50.3350000000073</c:v>
                </c:pt>
                <c:pt idx="10068">
                  <c:v>50.34000000000729</c:v>
                </c:pt>
                <c:pt idx="10069">
                  <c:v>50.3450000000073</c:v>
                </c:pt>
                <c:pt idx="10070">
                  <c:v>50.35000000000721</c:v>
                </c:pt>
                <c:pt idx="10071">
                  <c:v>50.35500000000729</c:v>
                </c:pt>
                <c:pt idx="10072">
                  <c:v>50.3600000000073</c:v>
                </c:pt>
                <c:pt idx="10073">
                  <c:v>50.36500000000731</c:v>
                </c:pt>
                <c:pt idx="10074">
                  <c:v>50.37000000000729</c:v>
                </c:pt>
                <c:pt idx="10075">
                  <c:v>50.3750000000073</c:v>
                </c:pt>
                <c:pt idx="10076">
                  <c:v>50.38000000000729</c:v>
                </c:pt>
                <c:pt idx="10077">
                  <c:v>50.38500000000732</c:v>
                </c:pt>
                <c:pt idx="10078">
                  <c:v>50.39000000000733</c:v>
                </c:pt>
                <c:pt idx="10079">
                  <c:v>50.39500000000733</c:v>
                </c:pt>
                <c:pt idx="10080">
                  <c:v>50.40000000000732</c:v>
                </c:pt>
                <c:pt idx="10081">
                  <c:v>50.40500000000733</c:v>
                </c:pt>
                <c:pt idx="10082">
                  <c:v>50.41000000000732</c:v>
                </c:pt>
                <c:pt idx="10083">
                  <c:v>50.41500000000732</c:v>
                </c:pt>
                <c:pt idx="10084">
                  <c:v>50.42000000000734</c:v>
                </c:pt>
                <c:pt idx="10085">
                  <c:v>50.42500000000735</c:v>
                </c:pt>
                <c:pt idx="10086">
                  <c:v>50.43000000000735</c:v>
                </c:pt>
                <c:pt idx="10087">
                  <c:v>50.43500000000735</c:v>
                </c:pt>
                <c:pt idx="10088">
                  <c:v>50.44000000000734</c:v>
                </c:pt>
                <c:pt idx="10089">
                  <c:v>50.44500000000735</c:v>
                </c:pt>
                <c:pt idx="10090">
                  <c:v>50.45000000000734</c:v>
                </c:pt>
                <c:pt idx="10091">
                  <c:v>50.45500000000735</c:v>
                </c:pt>
                <c:pt idx="10092">
                  <c:v>50.46000000000735</c:v>
                </c:pt>
                <c:pt idx="10093">
                  <c:v>50.46500000000736</c:v>
                </c:pt>
                <c:pt idx="10094">
                  <c:v>50.47000000000735</c:v>
                </c:pt>
                <c:pt idx="10095">
                  <c:v>50.47500000000737</c:v>
                </c:pt>
                <c:pt idx="10096">
                  <c:v>50.48000000000737</c:v>
                </c:pt>
                <c:pt idx="10097">
                  <c:v>50.48500000000737</c:v>
                </c:pt>
                <c:pt idx="10098">
                  <c:v>50.49000000000738</c:v>
                </c:pt>
                <c:pt idx="10099">
                  <c:v>50.49500000000738</c:v>
                </c:pt>
                <c:pt idx="10100">
                  <c:v>50.50000000000738</c:v>
                </c:pt>
                <c:pt idx="10101">
                  <c:v>50.5050000000074</c:v>
                </c:pt>
                <c:pt idx="10102">
                  <c:v>50.51000000000737</c:v>
                </c:pt>
                <c:pt idx="10103">
                  <c:v>50.5150000000074</c:v>
                </c:pt>
                <c:pt idx="10104">
                  <c:v>50.5200000000074</c:v>
                </c:pt>
                <c:pt idx="10105">
                  <c:v>50.5250000000074</c:v>
                </c:pt>
                <c:pt idx="10106">
                  <c:v>50.5300000000074</c:v>
                </c:pt>
                <c:pt idx="10107">
                  <c:v>50.5350000000074</c:v>
                </c:pt>
                <c:pt idx="10108">
                  <c:v>50.5400000000074</c:v>
                </c:pt>
                <c:pt idx="10109">
                  <c:v>50.54500000000741</c:v>
                </c:pt>
                <c:pt idx="10110">
                  <c:v>50.55000000000739</c:v>
                </c:pt>
                <c:pt idx="10111">
                  <c:v>50.5550000000074</c:v>
                </c:pt>
                <c:pt idx="10112">
                  <c:v>50.56000000000741</c:v>
                </c:pt>
                <c:pt idx="10113">
                  <c:v>50.56500000000742</c:v>
                </c:pt>
                <c:pt idx="10114">
                  <c:v>50.5700000000074</c:v>
                </c:pt>
                <c:pt idx="10115">
                  <c:v>50.57500000000742</c:v>
                </c:pt>
                <c:pt idx="10116">
                  <c:v>50.58000000000742</c:v>
                </c:pt>
                <c:pt idx="10117">
                  <c:v>50.58500000000743</c:v>
                </c:pt>
                <c:pt idx="10118">
                  <c:v>50.59000000000743</c:v>
                </c:pt>
                <c:pt idx="10119">
                  <c:v>50.59500000000743</c:v>
                </c:pt>
                <c:pt idx="10120">
                  <c:v>50.60000000000743</c:v>
                </c:pt>
                <c:pt idx="10121">
                  <c:v>50.60500000000744</c:v>
                </c:pt>
                <c:pt idx="10122">
                  <c:v>50.61000000000742</c:v>
                </c:pt>
                <c:pt idx="10123">
                  <c:v>50.61500000000744</c:v>
                </c:pt>
                <c:pt idx="10124">
                  <c:v>50.62000000000745</c:v>
                </c:pt>
                <c:pt idx="10125">
                  <c:v>50.62500000000745</c:v>
                </c:pt>
                <c:pt idx="10126">
                  <c:v>50.63000000000745</c:v>
                </c:pt>
                <c:pt idx="10127">
                  <c:v>50.63500000000745</c:v>
                </c:pt>
                <c:pt idx="10128">
                  <c:v>50.64000000000745</c:v>
                </c:pt>
                <c:pt idx="10129">
                  <c:v>50.64500000000746</c:v>
                </c:pt>
                <c:pt idx="10130">
                  <c:v>50.65000000000744</c:v>
                </c:pt>
                <c:pt idx="10131">
                  <c:v>50.65500000000745</c:v>
                </c:pt>
                <c:pt idx="10132">
                  <c:v>50.66000000000746</c:v>
                </c:pt>
                <c:pt idx="10133">
                  <c:v>50.66500000000747</c:v>
                </c:pt>
                <c:pt idx="10134">
                  <c:v>50.67000000000747</c:v>
                </c:pt>
                <c:pt idx="10135">
                  <c:v>50.67500000000747</c:v>
                </c:pt>
                <c:pt idx="10136">
                  <c:v>50.68000000000747</c:v>
                </c:pt>
                <c:pt idx="10137">
                  <c:v>50.68500000000748</c:v>
                </c:pt>
                <c:pt idx="10138">
                  <c:v>50.69000000000748</c:v>
                </c:pt>
                <c:pt idx="10139">
                  <c:v>50.69500000000748</c:v>
                </c:pt>
                <c:pt idx="10140">
                  <c:v>50.70000000000748</c:v>
                </c:pt>
                <c:pt idx="10141">
                  <c:v>50.7050000000075</c:v>
                </c:pt>
                <c:pt idx="10142">
                  <c:v>50.71000000000749</c:v>
                </c:pt>
                <c:pt idx="10143">
                  <c:v>50.7150000000075</c:v>
                </c:pt>
                <c:pt idx="10144">
                  <c:v>50.7200000000075</c:v>
                </c:pt>
                <c:pt idx="10145">
                  <c:v>50.7250000000075</c:v>
                </c:pt>
                <c:pt idx="10146">
                  <c:v>50.7300000000075</c:v>
                </c:pt>
                <c:pt idx="10147">
                  <c:v>50.7350000000075</c:v>
                </c:pt>
                <c:pt idx="10148">
                  <c:v>50.74000000000751</c:v>
                </c:pt>
                <c:pt idx="10149">
                  <c:v>50.74500000000751</c:v>
                </c:pt>
                <c:pt idx="10150">
                  <c:v>50.7500000000075</c:v>
                </c:pt>
                <c:pt idx="10151">
                  <c:v>50.75500000000751</c:v>
                </c:pt>
                <c:pt idx="10152">
                  <c:v>50.76000000000752</c:v>
                </c:pt>
                <c:pt idx="10153">
                  <c:v>50.76500000000752</c:v>
                </c:pt>
                <c:pt idx="10154">
                  <c:v>50.77000000000752</c:v>
                </c:pt>
                <c:pt idx="10155">
                  <c:v>50.77500000000752</c:v>
                </c:pt>
                <c:pt idx="10156">
                  <c:v>50.78000000000753</c:v>
                </c:pt>
                <c:pt idx="10157">
                  <c:v>50.78500000000753</c:v>
                </c:pt>
                <c:pt idx="10158">
                  <c:v>50.79000000000753</c:v>
                </c:pt>
                <c:pt idx="10159">
                  <c:v>50.79500000000753</c:v>
                </c:pt>
                <c:pt idx="10160">
                  <c:v>50.80000000000749</c:v>
                </c:pt>
                <c:pt idx="10161">
                  <c:v>50.80500000000752</c:v>
                </c:pt>
                <c:pt idx="10162">
                  <c:v>50.81000000000744</c:v>
                </c:pt>
                <c:pt idx="10163">
                  <c:v>50.81500000000754</c:v>
                </c:pt>
                <c:pt idx="10164">
                  <c:v>50.82000000000755</c:v>
                </c:pt>
                <c:pt idx="10165">
                  <c:v>50.82500000000755</c:v>
                </c:pt>
                <c:pt idx="10166">
                  <c:v>50.83000000000754</c:v>
                </c:pt>
                <c:pt idx="10167">
                  <c:v>50.83500000000755</c:v>
                </c:pt>
                <c:pt idx="10168">
                  <c:v>50.84000000000754</c:v>
                </c:pt>
                <c:pt idx="10169">
                  <c:v>50.84500000000754</c:v>
                </c:pt>
                <c:pt idx="10170">
                  <c:v>50.85000000000746</c:v>
                </c:pt>
                <c:pt idx="10171">
                  <c:v>50.85500000000754</c:v>
                </c:pt>
                <c:pt idx="10172">
                  <c:v>50.86000000000755</c:v>
                </c:pt>
                <c:pt idx="10173">
                  <c:v>50.86500000000756</c:v>
                </c:pt>
                <c:pt idx="10174">
                  <c:v>50.87000000000754</c:v>
                </c:pt>
                <c:pt idx="10175">
                  <c:v>50.87500000000757</c:v>
                </c:pt>
                <c:pt idx="10176">
                  <c:v>50.88000000000748</c:v>
                </c:pt>
                <c:pt idx="10177">
                  <c:v>50.88500000000757</c:v>
                </c:pt>
                <c:pt idx="10178">
                  <c:v>50.89000000000757</c:v>
                </c:pt>
                <c:pt idx="10179">
                  <c:v>50.89500000000758</c:v>
                </c:pt>
                <c:pt idx="10180">
                  <c:v>50.90000000000757</c:v>
                </c:pt>
                <c:pt idx="10181">
                  <c:v>50.90500000000759</c:v>
                </c:pt>
                <c:pt idx="10182">
                  <c:v>50.91000000000759</c:v>
                </c:pt>
                <c:pt idx="10183">
                  <c:v>50.91500000000759</c:v>
                </c:pt>
                <c:pt idx="10184">
                  <c:v>50.9200000000076</c:v>
                </c:pt>
                <c:pt idx="10185">
                  <c:v>50.9250000000076</c:v>
                </c:pt>
                <c:pt idx="10186">
                  <c:v>50.9300000000076</c:v>
                </c:pt>
                <c:pt idx="10187">
                  <c:v>50.93500000000761</c:v>
                </c:pt>
                <c:pt idx="10188">
                  <c:v>50.94000000000759</c:v>
                </c:pt>
                <c:pt idx="10189">
                  <c:v>50.9450000000076</c:v>
                </c:pt>
                <c:pt idx="10190">
                  <c:v>50.95000000000751</c:v>
                </c:pt>
                <c:pt idx="10191">
                  <c:v>50.95500000000759</c:v>
                </c:pt>
                <c:pt idx="10192">
                  <c:v>50.9600000000076</c:v>
                </c:pt>
                <c:pt idx="10193">
                  <c:v>50.96500000000762</c:v>
                </c:pt>
                <c:pt idx="10194">
                  <c:v>50.97000000000762</c:v>
                </c:pt>
                <c:pt idx="10195">
                  <c:v>50.97500000000763</c:v>
                </c:pt>
                <c:pt idx="10196">
                  <c:v>50.98000000000759</c:v>
                </c:pt>
                <c:pt idx="10197">
                  <c:v>50.98500000000762</c:v>
                </c:pt>
                <c:pt idx="10198">
                  <c:v>50.99000000000763</c:v>
                </c:pt>
                <c:pt idx="10199">
                  <c:v>50.99500000000764</c:v>
                </c:pt>
                <c:pt idx="10200">
                  <c:v>51.00000000000762</c:v>
                </c:pt>
                <c:pt idx="10201">
                  <c:v>51.00500000000764</c:v>
                </c:pt>
                <c:pt idx="10202">
                  <c:v>51.01000000000764</c:v>
                </c:pt>
                <c:pt idx="10203">
                  <c:v>51.01500000000765</c:v>
                </c:pt>
                <c:pt idx="10204">
                  <c:v>51.02000000000765</c:v>
                </c:pt>
                <c:pt idx="10205">
                  <c:v>51.02500000000765</c:v>
                </c:pt>
                <c:pt idx="10206">
                  <c:v>51.03000000000765</c:v>
                </c:pt>
                <c:pt idx="10207">
                  <c:v>51.03500000000766</c:v>
                </c:pt>
                <c:pt idx="10208">
                  <c:v>51.04000000000764</c:v>
                </c:pt>
                <c:pt idx="10209">
                  <c:v>51.04500000000765</c:v>
                </c:pt>
                <c:pt idx="10210">
                  <c:v>51.05000000000764</c:v>
                </c:pt>
                <c:pt idx="10211">
                  <c:v>51.05500000000765</c:v>
                </c:pt>
                <c:pt idx="10212">
                  <c:v>51.06000000000765</c:v>
                </c:pt>
                <c:pt idx="10213">
                  <c:v>51.06500000000767</c:v>
                </c:pt>
                <c:pt idx="10214">
                  <c:v>51.07000000000767</c:v>
                </c:pt>
                <c:pt idx="10215">
                  <c:v>51.07500000000768</c:v>
                </c:pt>
                <c:pt idx="10216">
                  <c:v>51.08000000000767</c:v>
                </c:pt>
                <c:pt idx="10217">
                  <c:v>51.08500000000767</c:v>
                </c:pt>
                <c:pt idx="10218">
                  <c:v>51.09000000000768</c:v>
                </c:pt>
                <c:pt idx="10219">
                  <c:v>51.0950000000077</c:v>
                </c:pt>
                <c:pt idx="10220">
                  <c:v>51.10000000000768</c:v>
                </c:pt>
                <c:pt idx="10221">
                  <c:v>51.1050000000077</c:v>
                </c:pt>
                <c:pt idx="10222">
                  <c:v>51.11000000000769</c:v>
                </c:pt>
                <c:pt idx="10223">
                  <c:v>51.1150000000077</c:v>
                </c:pt>
                <c:pt idx="10224">
                  <c:v>51.1200000000077</c:v>
                </c:pt>
                <c:pt idx="10225">
                  <c:v>51.1250000000077</c:v>
                </c:pt>
                <c:pt idx="10226">
                  <c:v>51.13000000000771</c:v>
                </c:pt>
                <c:pt idx="10227">
                  <c:v>51.13500000000771</c:v>
                </c:pt>
                <c:pt idx="10228">
                  <c:v>51.14000000000771</c:v>
                </c:pt>
                <c:pt idx="10229">
                  <c:v>51.14500000000771</c:v>
                </c:pt>
                <c:pt idx="10230">
                  <c:v>51.15000000000772</c:v>
                </c:pt>
                <c:pt idx="10231">
                  <c:v>51.15500000000772</c:v>
                </c:pt>
                <c:pt idx="10232">
                  <c:v>51.16000000000772</c:v>
                </c:pt>
                <c:pt idx="10233">
                  <c:v>51.16500000000772</c:v>
                </c:pt>
                <c:pt idx="10234">
                  <c:v>51.17000000000773</c:v>
                </c:pt>
                <c:pt idx="10235">
                  <c:v>51.17500000000773</c:v>
                </c:pt>
                <c:pt idx="10236">
                  <c:v>51.18000000000773</c:v>
                </c:pt>
                <c:pt idx="10237">
                  <c:v>51.18500000000773</c:v>
                </c:pt>
                <c:pt idx="10238">
                  <c:v>51.19000000000774</c:v>
                </c:pt>
                <c:pt idx="10239">
                  <c:v>51.19500000000775</c:v>
                </c:pt>
                <c:pt idx="10240">
                  <c:v>51.20000000000774</c:v>
                </c:pt>
                <c:pt idx="10241">
                  <c:v>51.20500000000775</c:v>
                </c:pt>
                <c:pt idx="10242">
                  <c:v>51.21000000000775</c:v>
                </c:pt>
                <c:pt idx="10243">
                  <c:v>51.21500000000775</c:v>
                </c:pt>
                <c:pt idx="10244">
                  <c:v>51.22000000000775</c:v>
                </c:pt>
                <c:pt idx="10245">
                  <c:v>51.22500000000776</c:v>
                </c:pt>
                <c:pt idx="10246">
                  <c:v>51.23000000000776</c:v>
                </c:pt>
                <c:pt idx="10247">
                  <c:v>51.23500000000776</c:v>
                </c:pt>
                <c:pt idx="10248">
                  <c:v>51.24000000000776</c:v>
                </c:pt>
                <c:pt idx="10249">
                  <c:v>51.24500000000777</c:v>
                </c:pt>
                <c:pt idx="10250">
                  <c:v>51.25000000000777</c:v>
                </c:pt>
                <c:pt idx="10251">
                  <c:v>51.25500000000777</c:v>
                </c:pt>
                <c:pt idx="10252">
                  <c:v>51.26000000000777</c:v>
                </c:pt>
                <c:pt idx="10253">
                  <c:v>51.26500000000778</c:v>
                </c:pt>
                <c:pt idx="10254">
                  <c:v>51.27000000000778</c:v>
                </c:pt>
                <c:pt idx="10255">
                  <c:v>51.27500000000778</c:v>
                </c:pt>
                <c:pt idx="10256">
                  <c:v>51.28000000000778</c:v>
                </c:pt>
                <c:pt idx="10257">
                  <c:v>51.2850000000078</c:v>
                </c:pt>
                <c:pt idx="10258">
                  <c:v>51.2900000000078</c:v>
                </c:pt>
                <c:pt idx="10259">
                  <c:v>51.2950000000078</c:v>
                </c:pt>
                <c:pt idx="10260">
                  <c:v>51.3000000000078</c:v>
                </c:pt>
                <c:pt idx="10261">
                  <c:v>51.3050000000078</c:v>
                </c:pt>
                <c:pt idx="10262">
                  <c:v>51.3100000000078</c:v>
                </c:pt>
                <c:pt idx="10263">
                  <c:v>51.3150000000078</c:v>
                </c:pt>
                <c:pt idx="10264">
                  <c:v>51.3200000000078</c:v>
                </c:pt>
                <c:pt idx="10265">
                  <c:v>51.32500000000781</c:v>
                </c:pt>
                <c:pt idx="10266">
                  <c:v>51.33000000000781</c:v>
                </c:pt>
                <c:pt idx="10267">
                  <c:v>51.33500000000781</c:v>
                </c:pt>
                <c:pt idx="10268">
                  <c:v>51.34000000000781</c:v>
                </c:pt>
                <c:pt idx="10269">
                  <c:v>51.34500000000781</c:v>
                </c:pt>
                <c:pt idx="10270">
                  <c:v>51.3500000000078</c:v>
                </c:pt>
                <c:pt idx="10271">
                  <c:v>51.35500000000782</c:v>
                </c:pt>
                <c:pt idx="10272">
                  <c:v>51.36000000000782</c:v>
                </c:pt>
                <c:pt idx="10273">
                  <c:v>51.36500000000783</c:v>
                </c:pt>
                <c:pt idx="10274">
                  <c:v>51.37000000000783</c:v>
                </c:pt>
                <c:pt idx="10275">
                  <c:v>51.37500000000783</c:v>
                </c:pt>
                <c:pt idx="10276">
                  <c:v>51.38000000000783</c:v>
                </c:pt>
                <c:pt idx="10277">
                  <c:v>51.38500000000784</c:v>
                </c:pt>
                <c:pt idx="10278">
                  <c:v>51.39000000000784</c:v>
                </c:pt>
                <c:pt idx="10279">
                  <c:v>51.39500000000784</c:v>
                </c:pt>
                <c:pt idx="10280">
                  <c:v>51.40000000000784</c:v>
                </c:pt>
                <c:pt idx="10281">
                  <c:v>51.40500000000785</c:v>
                </c:pt>
                <c:pt idx="10282">
                  <c:v>51.41000000000785</c:v>
                </c:pt>
                <c:pt idx="10283">
                  <c:v>51.41500000000785</c:v>
                </c:pt>
                <c:pt idx="10284">
                  <c:v>51.42000000000785</c:v>
                </c:pt>
                <c:pt idx="10285">
                  <c:v>51.42500000000786</c:v>
                </c:pt>
                <c:pt idx="10286">
                  <c:v>51.43000000000786</c:v>
                </c:pt>
                <c:pt idx="10287">
                  <c:v>51.43500000000786</c:v>
                </c:pt>
                <c:pt idx="10288">
                  <c:v>51.44000000000786</c:v>
                </c:pt>
                <c:pt idx="10289">
                  <c:v>51.44500000000787</c:v>
                </c:pt>
                <c:pt idx="10290">
                  <c:v>51.45000000000785</c:v>
                </c:pt>
                <c:pt idx="10291">
                  <c:v>51.45500000000787</c:v>
                </c:pt>
                <c:pt idx="10292">
                  <c:v>51.46000000000788</c:v>
                </c:pt>
                <c:pt idx="10293">
                  <c:v>51.46500000000788</c:v>
                </c:pt>
                <c:pt idx="10294">
                  <c:v>51.47000000000788</c:v>
                </c:pt>
                <c:pt idx="10295">
                  <c:v>51.47500000000788</c:v>
                </c:pt>
                <c:pt idx="10296">
                  <c:v>51.48000000000788</c:v>
                </c:pt>
                <c:pt idx="10297">
                  <c:v>51.4850000000079</c:v>
                </c:pt>
                <c:pt idx="10298">
                  <c:v>51.4900000000079</c:v>
                </c:pt>
                <c:pt idx="10299">
                  <c:v>51.4950000000079</c:v>
                </c:pt>
                <c:pt idx="10300">
                  <c:v>51.5000000000079</c:v>
                </c:pt>
                <c:pt idx="10301">
                  <c:v>51.5050000000079</c:v>
                </c:pt>
                <c:pt idx="10302">
                  <c:v>51.5100000000079</c:v>
                </c:pt>
                <c:pt idx="10303">
                  <c:v>51.5150000000079</c:v>
                </c:pt>
                <c:pt idx="10304">
                  <c:v>51.52000000000791</c:v>
                </c:pt>
                <c:pt idx="10305">
                  <c:v>51.52500000000791</c:v>
                </c:pt>
                <c:pt idx="10306">
                  <c:v>51.53000000000791</c:v>
                </c:pt>
                <c:pt idx="10307">
                  <c:v>51.53500000000791</c:v>
                </c:pt>
                <c:pt idx="10308">
                  <c:v>51.54000000000791</c:v>
                </c:pt>
                <c:pt idx="10309">
                  <c:v>51.54500000000792</c:v>
                </c:pt>
                <c:pt idx="10310">
                  <c:v>51.55000000000792</c:v>
                </c:pt>
                <c:pt idx="10311">
                  <c:v>51.55500000000792</c:v>
                </c:pt>
                <c:pt idx="10312">
                  <c:v>51.56000000000793</c:v>
                </c:pt>
                <c:pt idx="10313">
                  <c:v>51.56500000000793</c:v>
                </c:pt>
                <c:pt idx="10314">
                  <c:v>51.57000000000793</c:v>
                </c:pt>
                <c:pt idx="10315">
                  <c:v>51.57500000000793</c:v>
                </c:pt>
                <c:pt idx="10316">
                  <c:v>51.58000000000794</c:v>
                </c:pt>
                <c:pt idx="10317">
                  <c:v>51.58500000000794</c:v>
                </c:pt>
                <c:pt idx="10318">
                  <c:v>51.59000000000794</c:v>
                </c:pt>
                <c:pt idx="10319">
                  <c:v>51.59500000000794</c:v>
                </c:pt>
                <c:pt idx="10320">
                  <c:v>51.60000000000795</c:v>
                </c:pt>
                <c:pt idx="10321">
                  <c:v>51.60500000000795</c:v>
                </c:pt>
                <c:pt idx="10322">
                  <c:v>51.61000000000795</c:v>
                </c:pt>
                <c:pt idx="10323">
                  <c:v>51.61500000000795</c:v>
                </c:pt>
                <c:pt idx="10324">
                  <c:v>51.62000000000796</c:v>
                </c:pt>
                <c:pt idx="10325">
                  <c:v>51.62500000000796</c:v>
                </c:pt>
                <c:pt idx="10326">
                  <c:v>51.63000000000796</c:v>
                </c:pt>
                <c:pt idx="10327">
                  <c:v>51.63500000000796</c:v>
                </c:pt>
                <c:pt idx="10328">
                  <c:v>51.64000000000797</c:v>
                </c:pt>
                <c:pt idx="10329">
                  <c:v>51.64500000000797</c:v>
                </c:pt>
                <c:pt idx="10330">
                  <c:v>51.65000000000797</c:v>
                </c:pt>
                <c:pt idx="10331">
                  <c:v>51.65500000000797</c:v>
                </c:pt>
                <c:pt idx="10332">
                  <c:v>51.66000000000798</c:v>
                </c:pt>
                <c:pt idx="10333">
                  <c:v>51.66500000000798</c:v>
                </c:pt>
                <c:pt idx="10334">
                  <c:v>51.67000000000798</c:v>
                </c:pt>
                <c:pt idx="10335">
                  <c:v>51.675000000008</c:v>
                </c:pt>
                <c:pt idx="10336">
                  <c:v>51.680000000008</c:v>
                </c:pt>
                <c:pt idx="10337">
                  <c:v>51.685000000008</c:v>
                </c:pt>
                <c:pt idx="10338">
                  <c:v>51.690000000008</c:v>
                </c:pt>
                <c:pt idx="10339">
                  <c:v>51.695000000008</c:v>
                </c:pt>
                <c:pt idx="10340">
                  <c:v>51.700000000008</c:v>
                </c:pt>
                <c:pt idx="10341">
                  <c:v>51.705000000008</c:v>
                </c:pt>
                <c:pt idx="10342">
                  <c:v>51.710000000008</c:v>
                </c:pt>
                <c:pt idx="10343">
                  <c:v>51.71500000000801</c:v>
                </c:pt>
                <c:pt idx="10344">
                  <c:v>51.72000000000801</c:v>
                </c:pt>
                <c:pt idx="10345">
                  <c:v>51.72500000000801</c:v>
                </c:pt>
                <c:pt idx="10346">
                  <c:v>51.73000000000801</c:v>
                </c:pt>
                <c:pt idx="10347">
                  <c:v>51.73500000000802</c:v>
                </c:pt>
                <c:pt idx="10348">
                  <c:v>51.74000000000802</c:v>
                </c:pt>
                <c:pt idx="10349">
                  <c:v>51.74500000000802</c:v>
                </c:pt>
                <c:pt idx="10350">
                  <c:v>51.75000000000802</c:v>
                </c:pt>
                <c:pt idx="10351">
                  <c:v>51.75500000000803</c:v>
                </c:pt>
                <c:pt idx="10352">
                  <c:v>51.76000000000803</c:v>
                </c:pt>
                <c:pt idx="10353">
                  <c:v>51.76500000000803</c:v>
                </c:pt>
                <c:pt idx="10354">
                  <c:v>51.77000000000803</c:v>
                </c:pt>
                <c:pt idx="10355">
                  <c:v>51.77500000000804</c:v>
                </c:pt>
                <c:pt idx="10356">
                  <c:v>51.78000000000804</c:v>
                </c:pt>
                <c:pt idx="10357">
                  <c:v>51.78500000000804</c:v>
                </c:pt>
                <c:pt idx="10358">
                  <c:v>51.79000000000804</c:v>
                </c:pt>
                <c:pt idx="10359">
                  <c:v>51.79500000000805</c:v>
                </c:pt>
                <c:pt idx="10360">
                  <c:v>51.80000000000805</c:v>
                </c:pt>
                <c:pt idx="10361">
                  <c:v>51.80500000000805</c:v>
                </c:pt>
                <c:pt idx="10362">
                  <c:v>51.81000000000805</c:v>
                </c:pt>
                <c:pt idx="10363">
                  <c:v>51.81500000000806</c:v>
                </c:pt>
                <c:pt idx="10364">
                  <c:v>51.82000000000806</c:v>
                </c:pt>
                <c:pt idx="10365">
                  <c:v>51.82500000000806</c:v>
                </c:pt>
                <c:pt idx="10366">
                  <c:v>51.83000000000806</c:v>
                </c:pt>
                <c:pt idx="10367">
                  <c:v>51.83500000000807</c:v>
                </c:pt>
                <c:pt idx="10368">
                  <c:v>51.84000000000805</c:v>
                </c:pt>
                <c:pt idx="10369">
                  <c:v>51.84500000000807</c:v>
                </c:pt>
                <c:pt idx="10370">
                  <c:v>51.85000000000807</c:v>
                </c:pt>
                <c:pt idx="10371">
                  <c:v>51.85500000000808</c:v>
                </c:pt>
                <c:pt idx="10372">
                  <c:v>51.86000000000808</c:v>
                </c:pt>
                <c:pt idx="10373">
                  <c:v>51.86500000000808</c:v>
                </c:pt>
                <c:pt idx="10374">
                  <c:v>51.87000000000808</c:v>
                </c:pt>
                <c:pt idx="10375">
                  <c:v>51.8750000000081</c:v>
                </c:pt>
                <c:pt idx="10376">
                  <c:v>51.88000000000807</c:v>
                </c:pt>
                <c:pt idx="10377">
                  <c:v>51.8850000000081</c:v>
                </c:pt>
                <c:pt idx="10378">
                  <c:v>51.8900000000081</c:v>
                </c:pt>
                <c:pt idx="10379">
                  <c:v>51.8950000000081</c:v>
                </c:pt>
                <c:pt idx="10380">
                  <c:v>51.9000000000081</c:v>
                </c:pt>
                <c:pt idx="10381">
                  <c:v>51.9050000000081</c:v>
                </c:pt>
                <c:pt idx="10382">
                  <c:v>51.9100000000081</c:v>
                </c:pt>
                <c:pt idx="10383">
                  <c:v>51.91500000000811</c:v>
                </c:pt>
                <c:pt idx="10384">
                  <c:v>51.92000000000811</c:v>
                </c:pt>
                <c:pt idx="10385">
                  <c:v>51.92500000000811</c:v>
                </c:pt>
                <c:pt idx="10386">
                  <c:v>51.93000000000811</c:v>
                </c:pt>
                <c:pt idx="10387">
                  <c:v>51.93500000000812</c:v>
                </c:pt>
                <c:pt idx="10388">
                  <c:v>51.9400000000081</c:v>
                </c:pt>
                <c:pt idx="10389">
                  <c:v>51.94500000000812</c:v>
                </c:pt>
                <c:pt idx="10390">
                  <c:v>51.95000000000812</c:v>
                </c:pt>
                <c:pt idx="10391">
                  <c:v>51.95500000000813</c:v>
                </c:pt>
                <c:pt idx="10392">
                  <c:v>51.96000000000813</c:v>
                </c:pt>
                <c:pt idx="10393">
                  <c:v>51.96500000000813</c:v>
                </c:pt>
                <c:pt idx="10394">
                  <c:v>51.97000000000813</c:v>
                </c:pt>
                <c:pt idx="10395">
                  <c:v>51.97500000000814</c:v>
                </c:pt>
                <c:pt idx="10396">
                  <c:v>51.98000000000814</c:v>
                </c:pt>
                <c:pt idx="10397">
                  <c:v>51.98500000000814</c:v>
                </c:pt>
                <c:pt idx="10398">
                  <c:v>51.99000000000815</c:v>
                </c:pt>
                <c:pt idx="10399">
                  <c:v>51.99500000000815</c:v>
                </c:pt>
                <c:pt idx="10400">
                  <c:v>52.00000000000815</c:v>
                </c:pt>
                <c:pt idx="10401">
                  <c:v>52.00500000000815</c:v>
                </c:pt>
                <c:pt idx="10402">
                  <c:v>52.01000000000816</c:v>
                </c:pt>
                <c:pt idx="10403">
                  <c:v>52.01500000000816</c:v>
                </c:pt>
                <c:pt idx="10404">
                  <c:v>52.02000000000816</c:v>
                </c:pt>
                <c:pt idx="10405">
                  <c:v>52.02500000000816</c:v>
                </c:pt>
                <c:pt idx="10406">
                  <c:v>52.03000000000817</c:v>
                </c:pt>
                <c:pt idx="10407">
                  <c:v>52.03500000000817</c:v>
                </c:pt>
                <c:pt idx="10408">
                  <c:v>52.04000000000817</c:v>
                </c:pt>
                <c:pt idx="10409">
                  <c:v>52.04500000000817</c:v>
                </c:pt>
                <c:pt idx="10410">
                  <c:v>52.05000000000818</c:v>
                </c:pt>
                <c:pt idx="10411">
                  <c:v>52.05500000000818</c:v>
                </c:pt>
                <c:pt idx="10412">
                  <c:v>52.06000000000818</c:v>
                </c:pt>
                <c:pt idx="10413">
                  <c:v>52.06500000000818</c:v>
                </c:pt>
                <c:pt idx="10414">
                  <c:v>52.0700000000082</c:v>
                </c:pt>
                <c:pt idx="10415">
                  <c:v>52.0750000000082</c:v>
                </c:pt>
                <c:pt idx="10416">
                  <c:v>52.0800000000082</c:v>
                </c:pt>
                <c:pt idx="10417">
                  <c:v>52.0850000000082</c:v>
                </c:pt>
                <c:pt idx="10418">
                  <c:v>52.0900000000082</c:v>
                </c:pt>
                <c:pt idx="10419">
                  <c:v>52.0950000000082</c:v>
                </c:pt>
                <c:pt idx="10420">
                  <c:v>52.1000000000082</c:v>
                </c:pt>
                <c:pt idx="10421">
                  <c:v>52.10500000000821</c:v>
                </c:pt>
                <c:pt idx="10422">
                  <c:v>52.11000000000821</c:v>
                </c:pt>
                <c:pt idx="10423">
                  <c:v>52.11500000000821</c:v>
                </c:pt>
                <c:pt idx="10424">
                  <c:v>52.12000000000821</c:v>
                </c:pt>
                <c:pt idx="10425">
                  <c:v>52.12500000000822</c:v>
                </c:pt>
                <c:pt idx="10426">
                  <c:v>52.13000000000822</c:v>
                </c:pt>
                <c:pt idx="10427">
                  <c:v>52.13500000000822</c:v>
                </c:pt>
                <c:pt idx="10428">
                  <c:v>52.14000000000822</c:v>
                </c:pt>
                <c:pt idx="10429">
                  <c:v>52.14500000000823</c:v>
                </c:pt>
                <c:pt idx="10430">
                  <c:v>52.15000000000823</c:v>
                </c:pt>
                <c:pt idx="10431">
                  <c:v>52.15500000000823</c:v>
                </c:pt>
                <c:pt idx="10432">
                  <c:v>52.16000000000823</c:v>
                </c:pt>
                <c:pt idx="10433">
                  <c:v>52.16500000000824</c:v>
                </c:pt>
                <c:pt idx="10434">
                  <c:v>52.17000000000824</c:v>
                </c:pt>
                <c:pt idx="10435">
                  <c:v>52.17500000000824</c:v>
                </c:pt>
                <c:pt idx="10436">
                  <c:v>52.18000000000824</c:v>
                </c:pt>
                <c:pt idx="10437">
                  <c:v>52.18500000000825</c:v>
                </c:pt>
                <c:pt idx="10438">
                  <c:v>52.19000000000825</c:v>
                </c:pt>
                <c:pt idx="10439">
                  <c:v>52.19500000000825</c:v>
                </c:pt>
                <c:pt idx="10440">
                  <c:v>52.20000000000825</c:v>
                </c:pt>
                <c:pt idx="10441">
                  <c:v>52.20500000000826</c:v>
                </c:pt>
                <c:pt idx="10442">
                  <c:v>52.21000000000826</c:v>
                </c:pt>
                <c:pt idx="10443">
                  <c:v>52.21500000000826</c:v>
                </c:pt>
                <c:pt idx="10444">
                  <c:v>52.22000000000826</c:v>
                </c:pt>
                <c:pt idx="10445">
                  <c:v>52.22500000000827</c:v>
                </c:pt>
                <c:pt idx="10446">
                  <c:v>52.23000000000827</c:v>
                </c:pt>
                <c:pt idx="10447">
                  <c:v>52.23500000000827</c:v>
                </c:pt>
                <c:pt idx="10448">
                  <c:v>52.24000000000827</c:v>
                </c:pt>
                <c:pt idx="10449">
                  <c:v>52.24500000000828</c:v>
                </c:pt>
                <c:pt idx="10450">
                  <c:v>52.25000000000828</c:v>
                </c:pt>
                <c:pt idx="10451">
                  <c:v>52.25500000000828</c:v>
                </c:pt>
                <c:pt idx="10452">
                  <c:v>52.26000000000828</c:v>
                </c:pt>
                <c:pt idx="10453">
                  <c:v>52.2650000000083</c:v>
                </c:pt>
                <c:pt idx="10454">
                  <c:v>52.2700000000083</c:v>
                </c:pt>
                <c:pt idx="10455">
                  <c:v>52.2750000000083</c:v>
                </c:pt>
                <c:pt idx="10456">
                  <c:v>52.2800000000083</c:v>
                </c:pt>
                <c:pt idx="10457">
                  <c:v>52.2850000000083</c:v>
                </c:pt>
                <c:pt idx="10458">
                  <c:v>52.2900000000083</c:v>
                </c:pt>
                <c:pt idx="10459">
                  <c:v>52.2950000000083</c:v>
                </c:pt>
                <c:pt idx="10460">
                  <c:v>52.3000000000083</c:v>
                </c:pt>
                <c:pt idx="10461">
                  <c:v>52.30500000000831</c:v>
                </c:pt>
                <c:pt idx="10462">
                  <c:v>52.31000000000829</c:v>
                </c:pt>
                <c:pt idx="10463">
                  <c:v>52.3150000000083</c:v>
                </c:pt>
                <c:pt idx="10464">
                  <c:v>52.32000000000831</c:v>
                </c:pt>
                <c:pt idx="10465">
                  <c:v>52.32500000000832</c:v>
                </c:pt>
                <c:pt idx="10466">
                  <c:v>52.3300000000083</c:v>
                </c:pt>
                <c:pt idx="10467">
                  <c:v>52.33500000000832</c:v>
                </c:pt>
                <c:pt idx="10468">
                  <c:v>52.34000000000832</c:v>
                </c:pt>
                <c:pt idx="10469">
                  <c:v>52.34500000000833</c:v>
                </c:pt>
                <c:pt idx="10470">
                  <c:v>52.35000000000829</c:v>
                </c:pt>
                <c:pt idx="10471">
                  <c:v>52.35500000000832</c:v>
                </c:pt>
                <c:pt idx="10472">
                  <c:v>52.36000000000833</c:v>
                </c:pt>
                <c:pt idx="10473">
                  <c:v>52.36500000000834</c:v>
                </c:pt>
                <c:pt idx="10474">
                  <c:v>52.37000000000832</c:v>
                </c:pt>
                <c:pt idx="10475">
                  <c:v>52.37500000000834</c:v>
                </c:pt>
                <c:pt idx="10476">
                  <c:v>52.38000000000834</c:v>
                </c:pt>
                <c:pt idx="10477">
                  <c:v>52.38500000000835</c:v>
                </c:pt>
                <c:pt idx="10478">
                  <c:v>52.39000000000835</c:v>
                </c:pt>
                <c:pt idx="10479">
                  <c:v>52.39500000000835</c:v>
                </c:pt>
                <c:pt idx="10480">
                  <c:v>52.40000000000835</c:v>
                </c:pt>
                <c:pt idx="10481">
                  <c:v>52.40500000000836</c:v>
                </c:pt>
                <c:pt idx="10482">
                  <c:v>52.41000000000835</c:v>
                </c:pt>
                <c:pt idx="10483">
                  <c:v>52.41500000000836</c:v>
                </c:pt>
                <c:pt idx="10484">
                  <c:v>52.42000000000836</c:v>
                </c:pt>
                <c:pt idx="10485">
                  <c:v>52.42500000000837</c:v>
                </c:pt>
                <c:pt idx="10486">
                  <c:v>52.43000000000837</c:v>
                </c:pt>
                <c:pt idx="10487">
                  <c:v>52.43500000000837</c:v>
                </c:pt>
                <c:pt idx="10488">
                  <c:v>52.44000000000837</c:v>
                </c:pt>
                <c:pt idx="10489">
                  <c:v>52.44500000000838</c:v>
                </c:pt>
                <c:pt idx="10490">
                  <c:v>52.45000000000837</c:v>
                </c:pt>
                <c:pt idx="10491">
                  <c:v>52.45500000000838</c:v>
                </c:pt>
                <c:pt idx="10492">
                  <c:v>52.4600000000084</c:v>
                </c:pt>
                <c:pt idx="10493">
                  <c:v>52.4650000000084</c:v>
                </c:pt>
                <c:pt idx="10494">
                  <c:v>52.4700000000084</c:v>
                </c:pt>
                <c:pt idx="10495">
                  <c:v>52.4750000000084</c:v>
                </c:pt>
                <c:pt idx="10496">
                  <c:v>52.4800000000084</c:v>
                </c:pt>
                <c:pt idx="10497">
                  <c:v>52.4850000000084</c:v>
                </c:pt>
                <c:pt idx="10498">
                  <c:v>52.4900000000084</c:v>
                </c:pt>
                <c:pt idx="10499">
                  <c:v>52.4950000000084</c:v>
                </c:pt>
                <c:pt idx="10500">
                  <c:v>52.50000000000841</c:v>
                </c:pt>
                <c:pt idx="10501">
                  <c:v>52.50500000000841</c:v>
                </c:pt>
                <c:pt idx="10502">
                  <c:v>52.5100000000084</c:v>
                </c:pt>
                <c:pt idx="10503">
                  <c:v>52.51500000000841</c:v>
                </c:pt>
                <c:pt idx="10504">
                  <c:v>52.52000000000842</c:v>
                </c:pt>
                <c:pt idx="10505">
                  <c:v>52.52500000000842</c:v>
                </c:pt>
                <c:pt idx="10506">
                  <c:v>52.53000000000842</c:v>
                </c:pt>
                <c:pt idx="10507">
                  <c:v>52.53500000000843</c:v>
                </c:pt>
                <c:pt idx="10508">
                  <c:v>52.54000000000843</c:v>
                </c:pt>
                <c:pt idx="10509">
                  <c:v>52.54500000000843</c:v>
                </c:pt>
                <c:pt idx="10510">
                  <c:v>52.55000000000842</c:v>
                </c:pt>
                <c:pt idx="10511">
                  <c:v>52.55500000000843</c:v>
                </c:pt>
                <c:pt idx="10512">
                  <c:v>52.56000000000844</c:v>
                </c:pt>
                <c:pt idx="10513">
                  <c:v>52.56500000000844</c:v>
                </c:pt>
                <c:pt idx="10514">
                  <c:v>52.57000000000844</c:v>
                </c:pt>
                <c:pt idx="10515">
                  <c:v>52.57500000000845</c:v>
                </c:pt>
                <c:pt idx="10516">
                  <c:v>52.58000000000845</c:v>
                </c:pt>
                <c:pt idx="10517">
                  <c:v>52.58500000000845</c:v>
                </c:pt>
                <c:pt idx="10518">
                  <c:v>52.59000000000845</c:v>
                </c:pt>
                <c:pt idx="10519">
                  <c:v>52.59500000000846</c:v>
                </c:pt>
                <c:pt idx="10520">
                  <c:v>52.60000000000846</c:v>
                </c:pt>
                <c:pt idx="10521">
                  <c:v>52.60500000000846</c:v>
                </c:pt>
                <c:pt idx="10522">
                  <c:v>52.61000000000845</c:v>
                </c:pt>
                <c:pt idx="10523">
                  <c:v>52.61500000000846</c:v>
                </c:pt>
                <c:pt idx="10524">
                  <c:v>52.62000000000847</c:v>
                </c:pt>
                <c:pt idx="10525">
                  <c:v>52.62500000000847</c:v>
                </c:pt>
                <c:pt idx="10526">
                  <c:v>52.63000000000847</c:v>
                </c:pt>
                <c:pt idx="10527">
                  <c:v>52.63500000000848</c:v>
                </c:pt>
                <c:pt idx="10528">
                  <c:v>52.64000000000848</c:v>
                </c:pt>
                <c:pt idx="10529">
                  <c:v>52.64500000000848</c:v>
                </c:pt>
                <c:pt idx="10530">
                  <c:v>52.65000000000848</c:v>
                </c:pt>
                <c:pt idx="10531">
                  <c:v>52.65500000000848</c:v>
                </c:pt>
                <c:pt idx="10532">
                  <c:v>52.6600000000085</c:v>
                </c:pt>
                <c:pt idx="10533">
                  <c:v>52.6650000000085</c:v>
                </c:pt>
                <c:pt idx="10534">
                  <c:v>52.6700000000085</c:v>
                </c:pt>
                <c:pt idx="10535">
                  <c:v>52.6750000000085</c:v>
                </c:pt>
                <c:pt idx="10536">
                  <c:v>52.6800000000085</c:v>
                </c:pt>
                <c:pt idx="10537">
                  <c:v>52.6850000000085</c:v>
                </c:pt>
                <c:pt idx="10538">
                  <c:v>52.6900000000085</c:v>
                </c:pt>
                <c:pt idx="10539">
                  <c:v>52.69500000000851</c:v>
                </c:pt>
                <c:pt idx="10540">
                  <c:v>52.70000000000851</c:v>
                </c:pt>
                <c:pt idx="10541">
                  <c:v>52.70500000000851</c:v>
                </c:pt>
                <c:pt idx="10542">
                  <c:v>52.71000000000851</c:v>
                </c:pt>
                <c:pt idx="10543">
                  <c:v>52.71500000000852</c:v>
                </c:pt>
                <c:pt idx="10544">
                  <c:v>52.72000000000852</c:v>
                </c:pt>
                <c:pt idx="10545">
                  <c:v>52.72500000000852</c:v>
                </c:pt>
                <c:pt idx="10546">
                  <c:v>52.73000000000852</c:v>
                </c:pt>
                <c:pt idx="10547">
                  <c:v>52.73500000000853</c:v>
                </c:pt>
                <c:pt idx="10548">
                  <c:v>52.74000000000853</c:v>
                </c:pt>
                <c:pt idx="10549">
                  <c:v>52.74500000000853</c:v>
                </c:pt>
                <c:pt idx="10550">
                  <c:v>52.75000000000853</c:v>
                </c:pt>
                <c:pt idx="10551">
                  <c:v>52.75500000000854</c:v>
                </c:pt>
                <c:pt idx="10552">
                  <c:v>52.76000000000854</c:v>
                </c:pt>
                <c:pt idx="10553">
                  <c:v>52.76500000000854</c:v>
                </c:pt>
                <c:pt idx="10554">
                  <c:v>52.77000000000855</c:v>
                </c:pt>
                <c:pt idx="10555">
                  <c:v>52.77500000000855</c:v>
                </c:pt>
                <c:pt idx="10556">
                  <c:v>52.78000000000855</c:v>
                </c:pt>
                <c:pt idx="10557">
                  <c:v>52.78500000000855</c:v>
                </c:pt>
                <c:pt idx="10558">
                  <c:v>52.79000000000856</c:v>
                </c:pt>
                <c:pt idx="10559">
                  <c:v>52.79500000000856</c:v>
                </c:pt>
                <c:pt idx="10560">
                  <c:v>52.80000000000854</c:v>
                </c:pt>
                <c:pt idx="10561">
                  <c:v>52.80500000000855</c:v>
                </c:pt>
                <c:pt idx="10562">
                  <c:v>52.81000000000854</c:v>
                </c:pt>
                <c:pt idx="10563">
                  <c:v>52.81500000000855</c:v>
                </c:pt>
                <c:pt idx="10564">
                  <c:v>52.82000000000856</c:v>
                </c:pt>
                <c:pt idx="10565">
                  <c:v>52.82500000000857</c:v>
                </c:pt>
                <c:pt idx="10566">
                  <c:v>52.83000000000857</c:v>
                </c:pt>
                <c:pt idx="10567">
                  <c:v>52.83500000000858</c:v>
                </c:pt>
                <c:pt idx="10568">
                  <c:v>52.84000000000857</c:v>
                </c:pt>
                <c:pt idx="10569">
                  <c:v>52.84500000000858</c:v>
                </c:pt>
                <c:pt idx="10570">
                  <c:v>52.85000000000849</c:v>
                </c:pt>
                <c:pt idx="10571">
                  <c:v>52.85500000000857</c:v>
                </c:pt>
                <c:pt idx="10572">
                  <c:v>52.86000000000859</c:v>
                </c:pt>
                <c:pt idx="10573">
                  <c:v>52.8650000000086</c:v>
                </c:pt>
                <c:pt idx="10574">
                  <c:v>52.87000000000859</c:v>
                </c:pt>
                <c:pt idx="10575">
                  <c:v>52.8750000000086</c:v>
                </c:pt>
                <c:pt idx="10576">
                  <c:v>52.88000000000859</c:v>
                </c:pt>
                <c:pt idx="10577">
                  <c:v>52.8850000000086</c:v>
                </c:pt>
                <c:pt idx="10578">
                  <c:v>52.89000000000861</c:v>
                </c:pt>
                <c:pt idx="10579">
                  <c:v>52.89500000000861</c:v>
                </c:pt>
                <c:pt idx="10580">
                  <c:v>52.9000000000086</c:v>
                </c:pt>
                <c:pt idx="10581">
                  <c:v>52.90500000000861</c:v>
                </c:pt>
                <c:pt idx="10582">
                  <c:v>52.91000000000859</c:v>
                </c:pt>
                <c:pt idx="10583">
                  <c:v>52.9150000000086</c:v>
                </c:pt>
                <c:pt idx="10584">
                  <c:v>52.92000000000862</c:v>
                </c:pt>
                <c:pt idx="10585">
                  <c:v>52.92500000000862</c:v>
                </c:pt>
                <c:pt idx="10586">
                  <c:v>52.93000000000863</c:v>
                </c:pt>
                <c:pt idx="10587">
                  <c:v>52.93500000000863</c:v>
                </c:pt>
                <c:pt idx="10588">
                  <c:v>52.94000000000862</c:v>
                </c:pt>
                <c:pt idx="10589">
                  <c:v>52.94500000000863</c:v>
                </c:pt>
                <c:pt idx="10590">
                  <c:v>52.95000000000859</c:v>
                </c:pt>
                <c:pt idx="10591">
                  <c:v>52.95500000000862</c:v>
                </c:pt>
                <c:pt idx="10592">
                  <c:v>52.96000000000864</c:v>
                </c:pt>
                <c:pt idx="10593">
                  <c:v>52.96500000000865</c:v>
                </c:pt>
                <c:pt idx="10594">
                  <c:v>52.97000000000865</c:v>
                </c:pt>
                <c:pt idx="10595">
                  <c:v>52.97500000000865</c:v>
                </c:pt>
                <c:pt idx="10596">
                  <c:v>52.98000000000864</c:v>
                </c:pt>
                <c:pt idx="10597">
                  <c:v>52.98500000000865</c:v>
                </c:pt>
                <c:pt idx="10598">
                  <c:v>52.99000000000866</c:v>
                </c:pt>
                <c:pt idx="10599">
                  <c:v>52.99500000000866</c:v>
                </c:pt>
                <c:pt idx="10600">
                  <c:v>53.00000000000865</c:v>
                </c:pt>
                <c:pt idx="10601">
                  <c:v>53.00500000000866</c:v>
                </c:pt>
                <c:pt idx="10602">
                  <c:v>53.01000000000865</c:v>
                </c:pt>
                <c:pt idx="10603">
                  <c:v>53.01500000000865</c:v>
                </c:pt>
                <c:pt idx="10604">
                  <c:v>53.02000000000867</c:v>
                </c:pt>
                <c:pt idx="10605">
                  <c:v>53.02500000000868</c:v>
                </c:pt>
                <c:pt idx="10606">
                  <c:v>53.03000000000868</c:v>
                </c:pt>
                <c:pt idx="10607">
                  <c:v>53.03500000000868</c:v>
                </c:pt>
                <c:pt idx="10608">
                  <c:v>53.04000000000867</c:v>
                </c:pt>
                <c:pt idx="10609">
                  <c:v>53.04500000000868</c:v>
                </c:pt>
                <c:pt idx="10610">
                  <c:v>53.05000000000867</c:v>
                </c:pt>
                <c:pt idx="10611">
                  <c:v>53.05500000000869</c:v>
                </c:pt>
                <c:pt idx="10612">
                  <c:v>53.0600000000087</c:v>
                </c:pt>
                <c:pt idx="10613">
                  <c:v>53.0650000000087</c:v>
                </c:pt>
                <c:pt idx="10614">
                  <c:v>53.0700000000087</c:v>
                </c:pt>
                <c:pt idx="10615">
                  <c:v>53.0750000000087</c:v>
                </c:pt>
                <c:pt idx="10616">
                  <c:v>53.0800000000087</c:v>
                </c:pt>
                <c:pt idx="10617">
                  <c:v>53.08500000000871</c:v>
                </c:pt>
                <c:pt idx="10618">
                  <c:v>53.09000000000871</c:v>
                </c:pt>
                <c:pt idx="10619">
                  <c:v>53.09500000000871</c:v>
                </c:pt>
                <c:pt idx="10620">
                  <c:v>53.10000000000871</c:v>
                </c:pt>
                <c:pt idx="10621">
                  <c:v>53.10500000000872</c:v>
                </c:pt>
                <c:pt idx="10622">
                  <c:v>53.11000000000872</c:v>
                </c:pt>
                <c:pt idx="10623">
                  <c:v>53.11500000000872</c:v>
                </c:pt>
                <c:pt idx="10624">
                  <c:v>53.12000000000873</c:v>
                </c:pt>
                <c:pt idx="10625">
                  <c:v>53.12500000000873</c:v>
                </c:pt>
                <c:pt idx="10626">
                  <c:v>53.13000000000873</c:v>
                </c:pt>
                <c:pt idx="10627">
                  <c:v>53.13500000000873</c:v>
                </c:pt>
                <c:pt idx="10628">
                  <c:v>53.14000000000873</c:v>
                </c:pt>
                <c:pt idx="10629">
                  <c:v>53.14500000000874</c:v>
                </c:pt>
                <c:pt idx="10630">
                  <c:v>53.15000000000874</c:v>
                </c:pt>
                <c:pt idx="10631">
                  <c:v>53.15500000000874</c:v>
                </c:pt>
                <c:pt idx="10632">
                  <c:v>53.16000000000875</c:v>
                </c:pt>
                <c:pt idx="10633">
                  <c:v>53.16500000000876</c:v>
                </c:pt>
                <c:pt idx="10634">
                  <c:v>53.17000000000875</c:v>
                </c:pt>
                <c:pt idx="10635">
                  <c:v>53.17500000000875</c:v>
                </c:pt>
                <c:pt idx="10636">
                  <c:v>53.18000000000876</c:v>
                </c:pt>
                <c:pt idx="10637">
                  <c:v>53.18500000000876</c:v>
                </c:pt>
                <c:pt idx="10638">
                  <c:v>53.19000000000876</c:v>
                </c:pt>
                <c:pt idx="10639">
                  <c:v>53.19500000000876</c:v>
                </c:pt>
                <c:pt idx="10640">
                  <c:v>53.20000000000877</c:v>
                </c:pt>
                <c:pt idx="10641">
                  <c:v>53.20500000000878</c:v>
                </c:pt>
                <c:pt idx="10642">
                  <c:v>53.21000000000877</c:v>
                </c:pt>
                <c:pt idx="10643">
                  <c:v>53.21500000000877</c:v>
                </c:pt>
                <c:pt idx="10644">
                  <c:v>53.22000000000878</c:v>
                </c:pt>
                <c:pt idx="10645">
                  <c:v>53.2250000000088</c:v>
                </c:pt>
                <c:pt idx="10646">
                  <c:v>53.23000000000878</c:v>
                </c:pt>
                <c:pt idx="10647">
                  <c:v>53.23500000000878</c:v>
                </c:pt>
                <c:pt idx="10648">
                  <c:v>53.2400000000088</c:v>
                </c:pt>
                <c:pt idx="10649">
                  <c:v>53.2450000000088</c:v>
                </c:pt>
                <c:pt idx="10650">
                  <c:v>53.2500000000088</c:v>
                </c:pt>
                <c:pt idx="10651">
                  <c:v>53.2550000000088</c:v>
                </c:pt>
                <c:pt idx="10652">
                  <c:v>53.2600000000088</c:v>
                </c:pt>
                <c:pt idx="10653">
                  <c:v>53.2650000000088</c:v>
                </c:pt>
                <c:pt idx="10654">
                  <c:v>53.2700000000088</c:v>
                </c:pt>
                <c:pt idx="10655">
                  <c:v>53.2750000000088</c:v>
                </c:pt>
                <c:pt idx="10656">
                  <c:v>53.28000000000881</c:v>
                </c:pt>
                <c:pt idx="10657">
                  <c:v>53.28500000000881</c:v>
                </c:pt>
                <c:pt idx="10658">
                  <c:v>53.29000000000881</c:v>
                </c:pt>
                <c:pt idx="10659">
                  <c:v>53.29500000000881</c:v>
                </c:pt>
                <c:pt idx="10660">
                  <c:v>53.30000000000881</c:v>
                </c:pt>
                <c:pt idx="10661">
                  <c:v>53.30500000000882</c:v>
                </c:pt>
                <c:pt idx="10662">
                  <c:v>53.31000000000882</c:v>
                </c:pt>
                <c:pt idx="10663">
                  <c:v>53.31500000000882</c:v>
                </c:pt>
                <c:pt idx="10664">
                  <c:v>53.32000000000883</c:v>
                </c:pt>
                <c:pt idx="10665">
                  <c:v>53.32500000000883</c:v>
                </c:pt>
                <c:pt idx="10666">
                  <c:v>53.33000000000883</c:v>
                </c:pt>
                <c:pt idx="10667">
                  <c:v>53.33500000000883</c:v>
                </c:pt>
                <c:pt idx="10668">
                  <c:v>53.34000000000884</c:v>
                </c:pt>
                <c:pt idx="10669">
                  <c:v>53.34500000000884</c:v>
                </c:pt>
                <c:pt idx="10670">
                  <c:v>53.35000000000884</c:v>
                </c:pt>
                <c:pt idx="10671">
                  <c:v>53.35500000000884</c:v>
                </c:pt>
                <c:pt idx="10672">
                  <c:v>53.36000000000885</c:v>
                </c:pt>
                <c:pt idx="10673">
                  <c:v>53.36500000000885</c:v>
                </c:pt>
                <c:pt idx="10674">
                  <c:v>53.37000000000885</c:v>
                </c:pt>
                <c:pt idx="10675">
                  <c:v>53.37500000000885</c:v>
                </c:pt>
                <c:pt idx="10676">
                  <c:v>53.38000000000886</c:v>
                </c:pt>
                <c:pt idx="10677">
                  <c:v>53.38500000000886</c:v>
                </c:pt>
                <c:pt idx="10678">
                  <c:v>53.39000000000886</c:v>
                </c:pt>
                <c:pt idx="10679">
                  <c:v>53.39500000000887</c:v>
                </c:pt>
                <c:pt idx="10680">
                  <c:v>53.40000000000887</c:v>
                </c:pt>
                <c:pt idx="10681">
                  <c:v>53.40500000000887</c:v>
                </c:pt>
                <c:pt idx="10682">
                  <c:v>53.41000000000887</c:v>
                </c:pt>
                <c:pt idx="10683">
                  <c:v>53.41500000000888</c:v>
                </c:pt>
                <c:pt idx="10684">
                  <c:v>53.42000000000888</c:v>
                </c:pt>
                <c:pt idx="10685">
                  <c:v>53.42500000000888</c:v>
                </c:pt>
                <c:pt idx="10686">
                  <c:v>53.43000000000888</c:v>
                </c:pt>
                <c:pt idx="10687">
                  <c:v>53.4350000000089</c:v>
                </c:pt>
                <c:pt idx="10688">
                  <c:v>53.4400000000089</c:v>
                </c:pt>
                <c:pt idx="10689">
                  <c:v>53.4450000000089</c:v>
                </c:pt>
                <c:pt idx="10690">
                  <c:v>53.4500000000089</c:v>
                </c:pt>
                <c:pt idx="10691">
                  <c:v>53.4550000000089</c:v>
                </c:pt>
                <c:pt idx="10692">
                  <c:v>53.4600000000089</c:v>
                </c:pt>
                <c:pt idx="10693">
                  <c:v>53.4650000000089</c:v>
                </c:pt>
                <c:pt idx="10694">
                  <c:v>53.4700000000089</c:v>
                </c:pt>
                <c:pt idx="10695">
                  <c:v>53.47500000000891</c:v>
                </c:pt>
                <c:pt idx="10696">
                  <c:v>53.48000000000891</c:v>
                </c:pt>
                <c:pt idx="10697">
                  <c:v>53.48500000000891</c:v>
                </c:pt>
                <c:pt idx="10698">
                  <c:v>53.49000000000891</c:v>
                </c:pt>
                <c:pt idx="10699">
                  <c:v>53.49500000000892</c:v>
                </c:pt>
                <c:pt idx="10700">
                  <c:v>53.50000000000892</c:v>
                </c:pt>
                <c:pt idx="10701">
                  <c:v>53.50500000000892</c:v>
                </c:pt>
                <c:pt idx="10702">
                  <c:v>53.51000000000892</c:v>
                </c:pt>
                <c:pt idx="10703">
                  <c:v>53.51500000000893</c:v>
                </c:pt>
                <c:pt idx="10704">
                  <c:v>53.52000000000893</c:v>
                </c:pt>
                <c:pt idx="10705">
                  <c:v>53.52500000000893</c:v>
                </c:pt>
                <c:pt idx="10706">
                  <c:v>53.53000000000893</c:v>
                </c:pt>
                <c:pt idx="10707">
                  <c:v>53.53500000000894</c:v>
                </c:pt>
                <c:pt idx="10708">
                  <c:v>53.54000000000894</c:v>
                </c:pt>
                <c:pt idx="10709">
                  <c:v>53.54500000000894</c:v>
                </c:pt>
                <c:pt idx="10710">
                  <c:v>53.55000000000894</c:v>
                </c:pt>
                <c:pt idx="10711">
                  <c:v>53.55500000000895</c:v>
                </c:pt>
                <c:pt idx="10712">
                  <c:v>53.56000000000895</c:v>
                </c:pt>
                <c:pt idx="10713">
                  <c:v>53.56500000000895</c:v>
                </c:pt>
                <c:pt idx="10714">
                  <c:v>53.57000000000895</c:v>
                </c:pt>
                <c:pt idx="10715">
                  <c:v>53.57500000000896</c:v>
                </c:pt>
                <c:pt idx="10716">
                  <c:v>53.58000000000896</c:v>
                </c:pt>
                <c:pt idx="10717">
                  <c:v>53.58500000000896</c:v>
                </c:pt>
                <c:pt idx="10718">
                  <c:v>53.59000000000896</c:v>
                </c:pt>
                <c:pt idx="10719">
                  <c:v>53.59500000000898</c:v>
                </c:pt>
                <c:pt idx="10720">
                  <c:v>53.60000000000897</c:v>
                </c:pt>
                <c:pt idx="10721">
                  <c:v>53.60500000000897</c:v>
                </c:pt>
                <c:pt idx="10722">
                  <c:v>53.61000000000898</c:v>
                </c:pt>
                <c:pt idx="10723">
                  <c:v>53.61500000000898</c:v>
                </c:pt>
                <c:pt idx="10724">
                  <c:v>53.62000000000898</c:v>
                </c:pt>
                <c:pt idx="10725">
                  <c:v>53.62500000000898</c:v>
                </c:pt>
                <c:pt idx="10726">
                  <c:v>53.630000000009</c:v>
                </c:pt>
                <c:pt idx="10727">
                  <c:v>53.635000000009</c:v>
                </c:pt>
                <c:pt idx="10728">
                  <c:v>53.640000000009</c:v>
                </c:pt>
                <c:pt idx="10729">
                  <c:v>53.645000000009</c:v>
                </c:pt>
                <c:pt idx="10730">
                  <c:v>53.650000000009</c:v>
                </c:pt>
                <c:pt idx="10731">
                  <c:v>53.655000000009</c:v>
                </c:pt>
                <c:pt idx="10732">
                  <c:v>53.660000000009</c:v>
                </c:pt>
                <c:pt idx="10733">
                  <c:v>53.665000000009</c:v>
                </c:pt>
                <c:pt idx="10734">
                  <c:v>53.67000000000901</c:v>
                </c:pt>
                <c:pt idx="10735">
                  <c:v>53.67500000000901</c:v>
                </c:pt>
                <c:pt idx="10736">
                  <c:v>53.68000000000901</c:v>
                </c:pt>
                <c:pt idx="10737">
                  <c:v>53.68500000000901</c:v>
                </c:pt>
                <c:pt idx="10738">
                  <c:v>53.69000000000902</c:v>
                </c:pt>
                <c:pt idx="10739">
                  <c:v>53.69500000000903</c:v>
                </c:pt>
                <c:pt idx="10740">
                  <c:v>53.70000000000902</c:v>
                </c:pt>
                <c:pt idx="10741">
                  <c:v>53.70500000000902</c:v>
                </c:pt>
                <c:pt idx="10742">
                  <c:v>53.71000000000903</c:v>
                </c:pt>
                <c:pt idx="10743">
                  <c:v>53.71500000000903</c:v>
                </c:pt>
                <c:pt idx="10744">
                  <c:v>53.72000000000903</c:v>
                </c:pt>
                <c:pt idx="10745">
                  <c:v>53.72500000000903</c:v>
                </c:pt>
                <c:pt idx="10746">
                  <c:v>53.73000000000904</c:v>
                </c:pt>
                <c:pt idx="10747">
                  <c:v>53.73500000000905</c:v>
                </c:pt>
                <c:pt idx="10748">
                  <c:v>53.74000000000904</c:v>
                </c:pt>
                <c:pt idx="10749">
                  <c:v>53.74500000000904</c:v>
                </c:pt>
                <c:pt idx="10750">
                  <c:v>53.75000000000905</c:v>
                </c:pt>
                <c:pt idx="10751">
                  <c:v>53.75500000000905</c:v>
                </c:pt>
                <c:pt idx="10752">
                  <c:v>53.76000000000905</c:v>
                </c:pt>
                <c:pt idx="10753">
                  <c:v>53.76500000000905</c:v>
                </c:pt>
                <c:pt idx="10754">
                  <c:v>53.77000000000906</c:v>
                </c:pt>
                <c:pt idx="10755">
                  <c:v>53.77500000000906</c:v>
                </c:pt>
                <c:pt idx="10756">
                  <c:v>53.78000000000906</c:v>
                </c:pt>
                <c:pt idx="10757">
                  <c:v>53.78500000000906</c:v>
                </c:pt>
                <c:pt idx="10758">
                  <c:v>53.79000000000907</c:v>
                </c:pt>
                <c:pt idx="10759">
                  <c:v>53.79500000000908</c:v>
                </c:pt>
                <c:pt idx="10760">
                  <c:v>53.80000000000907</c:v>
                </c:pt>
                <c:pt idx="10761">
                  <c:v>53.80500000000907</c:v>
                </c:pt>
                <c:pt idx="10762">
                  <c:v>53.81000000000908</c:v>
                </c:pt>
                <c:pt idx="10763">
                  <c:v>53.81500000000908</c:v>
                </c:pt>
                <c:pt idx="10764">
                  <c:v>53.82000000000908</c:v>
                </c:pt>
                <c:pt idx="10765">
                  <c:v>53.8250000000091</c:v>
                </c:pt>
                <c:pt idx="10766">
                  <c:v>53.8300000000091</c:v>
                </c:pt>
                <c:pt idx="10767">
                  <c:v>53.8350000000091</c:v>
                </c:pt>
                <c:pt idx="10768">
                  <c:v>53.8400000000091</c:v>
                </c:pt>
                <c:pt idx="10769">
                  <c:v>53.8450000000091</c:v>
                </c:pt>
                <c:pt idx="10770">
                  <c:v>53.8500000000091</c:v>
                </c:pt>
                <c:pt idx="10771">
                  <c:v>53.8550000000091</c:v>
                </c:pt>
                <c:pt idx="10772">
                  <c:v>53.8600000000091</c:v>
                </c:pt>
                <c:pt idx="10773">
                  <c:v>53.86500000000911</c:v>
                </c:pt>
                <c:pt idx="10774">
                  <c:v>53.87000000000911</c:v>
                </c:pt>
                <c:pt idx="10775">
                  <c:v>53.87500000000911</c:v>
                </c:pt>
                <c:pt idx="10776">
                  <c:v>53.8800000000091</c:v>
                </c:pt>
                <c:pt idx="10777">
                  <c:v>53.88500000000911</c:v>
                </c:pt>
                <c:pt idx="10778">
                  <c:v>53.89000000000912</c:v>
                </c:pt>
                <c:pt idx="10779">
                  <c:v>53.89500000000912</c:v>
                </c:pt>
                <c:pt idx="10780">
                  <c:v>53.90000000000912</c:v>
                </c:pt>
                <c:pt idx="10781">
                  <c:v>53.90500000000913</c:v>
                </c:pt>
                <c:pt idx="10782">
                  <c:v>53.91000000000913</c:v>
                </c:pt>
                <c:pt idx="10783">
                  <c:v>53.91500000000913</c:v>
                </c:pt>
                <c:pt idx="10784">
                  <c:v>53.92000000000913</c:v>
                </c:pt>
                <c:pt idx="10785">
                  <c:v>53.92500000000914</c:v>
                </c:pt>
                <c:pt idx="10786">
                  <c:v>53.93000000000914</c:v>
                </c:pt>
                <c:pt idx="10787">
                  <c:v>53.93500000000914</c:v>
                </c:pt>
                <c:pt idx="10788">
                  <c:v>53.94000000000914</c:v>
                </c:pt>
                <c:pt idx="10789">
                  <c:v>53.94500000000915</c:v>
                </c:pt>
                <c:pt idx="10790">
                  <c:v>53.95000000000915</c:v>
                </c:pt>
                <c:pt idx="10791">
                  <c:v>53.95500000000915</c:v>
                </c:pt>
                <c:pt idx="10792">
                  <c:v>53.96000000000915</c:v>
                </c:pt>
                <c:pt idx="10793">
                  <c:v>53.96500000000916</c:v>
                </c:pt>
                <c:pt idx="10794">
                  <c:v>53.97000000000916</c:v>
                </c:pt>
                <c:pt idx="10795">
                  <c:v>53.97500000000916</c:v>
                </c:pt>
                <c:pt idx="10796">
                  <c:v>53.98000000000916</c:v>
                </c:pt>
                <c:pt idx="10797">
                  <c:v>53.98500000000917</c:v>
                </c:pt>
                <c:pt idx="10798">
                  <c:v>53.99000000000917</c:v>
                </c:pt>
                <c:pt idx="10799">
                  <c:v>53.99500000000917</c:v>
                </c:pt>
                <c:pt idx="10800">
                  <c:v>54.00000000000917</c:v>
                </c:pt>
                <c:pt idx="10801">
                  <c:v>54.00500000000918</c:v>
                </c:pt>
                <c:pt idx="10802">
                  <c:v>54.01000000000918</c:v>
                </c:pt>
                <c:pt idx="10803">
                  <c:v>54.01500000000918</c:v>
                </c:pt>
                <c:pt idx="10804">
                  <c:v>54.02000000000918</c:v>
                </c:pt>
                <c:pt idx="10805">
                  <c:v>54.0250000000092</c:v>
                </c:pt>
                <c:pt idx="10806">
                  <c:v>54.0300000000092</c:v>
                </c:pt>
                <c:pt idx="10807">
                  <c:v>54.0350000000092</c:v>
                </c:pt>
                <c:pt idx="10808">
                  <c:v>54.0400000000092</c:v>
                </c:pt>
                <c:pt idx="10809">
                  <c:v>54.0450000000092</c:v>
                </c:pt>
                <c:pt idx="10810">
                  <c:v>54.0500000000092</c:v>
                </c:pt>
                <c:pt idx="10811">
                  <c:v>54.0550000000092</c:v>
                </c:pt>
                <c:pt idx="10812">
                  <c:v>54.06000000000921</c:v>
                </c:pt>
                <c:pt idx="10813">
                  <c:v>54.06500000000921</c:v>
                </c:pt>
                <c:pt idx="10814">
                  <c:v>54.07000000000921</c:v>
                </c:pt>
                <c:pt idx="10815">
                  <c:v>54.07500000000921</c:v>
                </c:pt>
                <c:pt idx="10816">
                  <c:v>54.08000000000921</c:v>
                </c:pt>
                <c:pt idx="10817">
                  <c:v>54.08500000000922</c:v>
                </c:pt>
                <c:pt idx="10818">
                  <c:v>54.09000000000922</c:v>
                </c:pt>
                <c:pt idx="10819">
                  <c:v>54.09500000000922</c:v>
                </c:pt>
                <c:pt idx="10820">
                  <c:v>54.10000000000923</c:v>
                </c:pt>
                <c:pt idx="10821">
                  <c:v>54.10500000000923</c:v>
                </c:pt>
                <c:pt idx="10822">
                  <c:v>54.11000000000923</c:v>
                </c:pt>
                <c:pt idx="10823">
                  <c:v>54.11500000000923</c:v>
                </c:pt>
                <c:pt idx="10824">
                  <c:v>54.12000000000924</c:v>
                </c:pt>
                <c:pt idx="10825">
                  <c:v>54.12500000000925</c:v>
                </c:pt>
                <c:pt idx="10826">
                  <c:v>54.13000000000924</c:v>
                </c:pt>
                <c:pt idx="10827">
                  <c:v>54.13500000000924</c:v>
                </c:pt>
                <c:pt idx="10828">
                  <c:v>54.14000000000925</c:v>
                </c:pt>
                <c:pt idx="10829">
                  <c:v>54.14500000000925</c:v>
                </c:pt>
                <c:pt idx="10830">
                  <c:v>54.15000000000925</c:v>
                </c:pt>
                <c:pt idx="10831">
                  <c:v>54.15500000000925</c:v>
                </c:pt>
                <c:pt idx="10832">
                  <c:v>54.16000000000926</c:v>
                </c:pt>
                <c:pt idx="10833">
                  <c:v>54.16500000000926</c:v>
                </c:pt>
                <c:pt idx="10834">
                  <c:v>54.17000000000926</c:v>
                </c:pt>
                <c:pt idx="10835">
                  <c:v>54.17500000000926</c:v>
                </c:pt>
                <c:pt idx="10836">
                  <c:v>54.18000000000927</c:v>
                </c:pt>
                <c:pt idx="10837">
                  <c:v>54.18500000000927</c:v>
                </c:pt>
                <c:pt idx="10838">
                  <c:v>54.19000000000927</c:v>
                </c:pt>
                <c:pt idx="10839">
                  <c:v>54.19500000000927</c:v>
                </c:pt>
                <c:pt idx="10840">
                  <c:v>54.20000000000928</c:v>
                </c:pt>
                <c:pt idx="10841">
                  <c:v>54.20500000000928</c:v>
                </c:pt>
                <c:pt idx="10842">
                  <c:v>54.21000000000928</c:v>
                </c:pt>
                <c:pt idx="10843">
                  <c:v>54.21500000000928</c:v>
                </c:pt>
                <c:pt idx="10844">
                  <c:v>54.2200000000093</c:v>
                </c:pt>
                <c:pt idx="10845">
                  <c:v>54.2250000000093</c:v>
                </c:pt>
                <c:pt idx="10846">
                  <c:v>54.2300000000093</c:v>
                </c:pt>
                <c:pt idx="10847">
                  <c:v>54.2350000000093</c:v>
                </c:pt>
                <c:pt idx="10848">
                  <c:v>54.2400000000093</c:v>
                </c:pt>
                <c:pt idx="10849">
                  <c:v>54.2450000000093</c:v>
                </c:pt>
                <c:pt idx="10850">
                  <c:v>54.2500000000093</c:v>
                </c:pt>
                <c:pt idx="10851">
                  <c:v>54.25500000000931</c:v>
                </c:pt>
                <c:pt idx="10852">
                  <c:v>54.26000000000931</c:v>
                </c:pt>
                <c:pt idx="10853">
                  <c:v>54.26500000000931</c:v>
                </c:pt>
                <c:pt idx="10854">
                  <c:v>54.27000000000931</c:v>
                </c:pt>
                <c:pt idx="10855">
                  <c:v>54.27500000000932</c:v>
                </c:pt>
                <c:pt idx="10856">
                  <c:v>54.28000000000932</c:v>
                </c:pt>
                <c:pt idx="10857">
                  <c:v>54.28500000000932</c:v>
                </c:pt>
                <c:pt idx="10858">
                  <c:v>54.29000000000932</c:v>
                </c:pt>
                <c:pt idx="10859">
                  <c:v>54.29500000000933</c:v>
                </c:pt>
                <c:pt idx="10860">
                  <c:v>54.30000000000933</c:v>
                </c:pt>
                <c:pt idx="10861">
                  <c:v>54.30500000000933</c:v>
                </c:pt>
                <c:pt idx="10862">
                  <c:v>54.31000000000932</c:v>
                </c:pt>
                <c:pt idx="10863">
                  <c:v>54.31500000000933</c:v>
                </c:pt>
                <c:pt idx="10864">
                  <c:v>54.32000000000934</c:v>
                </c:pt>
                <c:pt idx="10865">
                  <c:v>54.32500000000934</c:v>
                </c:pt>
                <c:pt idx="10866">
                  <c:v>54.33000000000934</c:v>
                </c:pt>
                <c:pt idx="10867">
                  <c:v>54.33500000000935</c:v>
                </c:pt>
                <c:pt idx="10868">
                  <c:v>54.34000000000935</c:v>
                </c:pt>
                <c:pt idx="10869">
                  <c:v>54.34500000000935</c:v>
                </c:pt>
                <c:pt idx="10870">
                  <c:v>54.35000000000935</c:v>
                </c:pt>
                <c:pt idx="10871">
                  <c:v>54.35500000000935</c:v>
                </c:pt>
                <c:pt idx="10872">
                  <c:v>54.36000000000936</c:v>
                </c:pt>
                <c:pt idx="10873">
                  <c:v>54.36500000000936</c:v>
                </c:pt>
                <c:pt idx="10874">
                  <c:v>54.37000000000936</c:v>
                </c:pt>
                <c:pt idx="10875">
                  <c:v>54.37500000000936</c:v>
                </c:pt>
                <c:pt idx="10876">
                  <c:v>54.38000000000935</c:v>
                </c:pt>
                <c:pt idx="10877">
                  <c:v>54.38500000000937</c:v>
                </c:pt>
                <c:pt idx="10878">
                  <c:v>54.39000000000937</c:v>
                </c:pt>
                <c:pt idx="10879">
                  <c:v>54.39500000000938</c:v>
                </c:pt>
                <c:pt idx="10880">
                  <c:v>54.40000000000938</c:v>
                </c:pt>
                <c:pt idx="10881">
                  <c:v>54.40500000000938</c:v>
                </c:pt>
                <c:pt idx="10882">
                  <c:v>54.41000000000938</c:v>
                </c:pt>
                <c:pt idx="10883">
                  <c:v>54.4150000000094</c:v>
                </c:pt>
                <c:pt idx="10884">
                  <c:v>54.4200000000094</c:v>
                </c:pt>
                <c:pt idx="10885">
                  <c:v>54.4250000000094</c:v>
                </c:pt>
                <c:pt idx="10886">
                  <c:v>54.4300000000094</c:v>
                </c:pt>
                <c:pt idx="10887">
                  <c:v>54.4350000000094</c:v>
                </c:pt>
                <c:pt idx="10888">
                  <c:v>54.4400000000094</c:v>
                </c:pt>
                <c:pt idx="10889">
                  <c:v>54.4450000000094</c:v>
                </c:pt>
                <c:pt idx="10890">
                  <c:v>54.4500000000094</c:v>
                </c:pt>
                <c:pt idx="10891">
                  <c:v>54.45500000000941</c:v>
                </c:pt>
                <c:pt idx="10892">
                  <c:v>54.46000000000941</c:v>
                </c:pt>
                <c:pt idx="10893">
                  <c:v>54.46500000000941</c:v>
                </c:pt>
                <c:pt idx="10894">
                  <c:v>54.47000000000941</c:v>
                </c:pt>
                <c:pt idx="10895">
                  <c:v>54.47500000000942</c:v>
                </c:pt>
                <c:pt idx="10896">
                  <c:v>54.4800000000094</c:v>
                </c:pt>
                <c:pt idx="10897">
                  <c:v>54.48500000000942</c:v>
                </c:pt>
                <c:pt idx="10898">
                  <c:v>54.49000000000943</c:v>
                </c:pt>
                <c:pt idx="10899">
                  <c:v>54.49500000000943</c:v>
                </c:pt>
                <c:pt idx="10900">
                  <c:v>54.50000000000943</c:v>
                </c:pt>
                <c:pt idx="10901">
                  <c:v>54.50500000000943</c:v>
                </c:pt>
                <c:pt idx="10902">
                  <c:v>54.51000000000943</c:v>
                </c:pt>
                <c:pt idx="10903">
                  <c:v>54.51500000000944</c:v>
                </c:pt>
                <c:pt idx="10904">
                  <c:v>54.52000000000944</c:v>
                </c:pt>
                <c:pt idx="10905">
                  <c:v>54.52500000000944</c:v>
                </c:pt>
                <c:pt idx="10906">
                  <c:v>54.53000000000945</c:v>
                </c:pt>
                <c:pt idx="10907">
                  <c:v>54.53500000000945</c:v>
                </c:pt>
                <c:pt idx="10908">
                  <c:v>54.54000000000945</c:v>
                </c:pt>
                <c:pt idx="10909">
                  <c:v>54.54500000000945</c:v>
                </c:pt>
                <c:pt idx="10910">
                  <c:v>54.55000000000945</c:v>
                </c:pt>
                <c:pt idx="10911">
                  <c:v>54.55500000000946</c:v>
                </c:pt>
                <c:pt idx="10912">
                  <c:v>54.56000000000946</c:v>
                </c:pt>
                <c:pt idx="10913">
                  <c:v>54.56500000000946</c:v>
                </c:pt>
                <c:pt idx="10914">
                  <c:v>54.57000000000946</c:v>
                </c:pt>
                <c:pt idx="10915">
                  <c:v>54.57500000000947</c:v>
                </c:pt>
                <c:pt idx="10916">
                  <c:v>54.58000000000947</c:v>
                </c:pt>
                <c:pt idx="10917">
                  <c:v>54.58500000000947</c:v>
                </c:pt>
                <c:pt idx="10918">
                  <c:v>54.59000000000948</c:v>
                </c:pt>
                <c:pt idx="10919">
                  <c:v>54.59500000000948</c:v>
                </c:pt>
                <c:pt idx="10920">
                  <c:v>54.60000000000948</c:v>
                </c:pt>
                <c:pt idx="10921">
                  <c:v>54.60500000000948</c:v>
                </c:pt>
                <c:pt idx="10922">
                  <c:v>54.6100000000095</c:v>
                </c:pt>
                <c:pt idx="10923">
                  <c:v>54.6150000000095</c:v>
                </c:pt>
                <c:pt idx="10924">
                  <c:v>54.6200000000095</c:v>
                </c:pt>
                <c:pt idx="10925">
                  <c:v>54.6250000000095</c:v>
                </c:pt>
                <c:pt idx="10926">
                  <c:v>54.6300000000095</c:v>
                </c:pt>
                <c:pt idx="10927">
                  <c:v>54.6350000000095</c:v>
                </c:pt>
                <c:pt idx="10928">
                  <c:v>54.6400000000095</c:v>
                </c:pt>
                <c:pt idx="10929">
                  <c:v>54.6450000000095</c:v>
                </c:pt>
                <c:pt idx="10930">
                  <c:v>54.65000000000951</c:v>
                </c:pt>
                <c:pt idx="10931">
                  <c:v>54.65500000000951</c:v>
                </c:pt>
                <c:pt idx="10932">
                  <c:v>54.66000000000951</c:v>
                </c:pt>
                <c:pt idx="10933">
                  <c:v>54.66500000000951</c:v>
                </c:pt>
                <c:pt idx="10934">
                  <c:v>54.67000000000952</c:v>
                </c:pt>
                <c:pt idx="10935">
                  <c:v>54.67500000000952</c:v>
                </c:pt>
                <c:pt idx="10936">
                  <c:v>54.68000000000952</c:v>
                </c:pt>
                <c:pt idx="10937">
                  <c:v>54.68500000000953</c:v>
                </c:pt>
                <c:pt idx="10938">
                  <c:v>54.69000000000953</c:v>
                </c:pt>
                <c:pt idx="10939">
                  <c:v>54.69500000000953</c:v>
                </c:pt>
                <c:pt idx="10940">
                  <c:v>54.70000000000953</c:v>
                </c:pt>
                <c:pt idx="10941">
                  <c:v>54.70500000000954</c:v>
                </c:pt>
                <c:pt idx="10942">
                  <c:v>54.71000000000954</c:v>
                </c:pt>
                <c:pt idx="10943">
                  <c:v>54.71500000000954</c:v>
                </c:pt>
                <c:pt idx="10944">
                  <c:v>54.72000000000954</c:v>
                </c:pt>
                <c:pt idx="10945">
                  <c:v>54.72500000000955</c:v>
                </c:pt>
                <c:pt idx="10946">
                  <c:v>54.73000000000955</c:v>
                </c:pt>
                <c:pt idx="10947">
                  <c:v>54.73500000000955</c:v>
                </c:pt>
                <c:pt idx="10948">
                  <c:v>54.74000000000955</c:v>
                </c:pt>
                <c:pt idx="10949">
                  <c:v>54.74500000000956</c:v>
                </c:pt>
                <c:pt idx="10950">
                  <c:v>54.75000000000956</c:v>
                </c:pt>
                <c:pt idx="10951">
                  <c:v>54.75500000000956</c:v>
                </c:pt>
                <c:pt idx="10952">
                  <c:v>54.76000000000956</c:v>
                </c:pt>
                <c:pt idx="10953">
                  <c:v>54.76500000000957</c:v>
                </c:pt>
                <c:pt idx="10954">
                  <c:v>54.77000000000957</c:v>
                </c:pt>
                <c:pt idx="10955">
                  <c:v>54.77500000000957</c:v>
                </c:pt>
                <c:pt idx="10956">
                  <c:v>54.78000000000957</c:v>
                </c:pt>
                <c:pt idx="10957">
                  <c:v>54.78500000000958</c:v>
                </c:pt>
                <c:pt idx="10958">
                  <c:v>54.79000000000958</c:v>
                </c:pt>
                <c:pt idx="10959">
                  <c:v>54.79500000000958</c:v>
                </c:pt>
                <c:pt idx="10960">
                  <c:v>54.80000000000958</c:v>
                </c:pt>
                <c:pt idx="10961">
                  <c:v>54.80500000000958</c:v>
                </c:pt>
                <c:pt idx="10962">
                  <c:v>54.81000000000957</c:v>
                </c:pt>
                <c:pt idx="10963">
                  <c:v>54.8150000000096</c:v>
                </c:pt>
                <c:pt idx="10964">
                  <c:v>54.8200000000096</c:v>
                </c:pt>
                <c:pt idx="10965">
                  <c:v>54.8250000000096</c:v>
                </c:pt>
                <c:pt idx="10966">
                  <c:v>54.8300000000096</c:v>
                </c:pt>
                <c:pt idx="10967">
                  <c:v>54.8350000000096</c:v>
                </c:pt>
                <c:pt idx="10968">
                  <c:v>54.8400000000096</c:v>
                </c:pt>
                <c:pt idx="10969">
                  <c:v>54.84500000000961</c:v>
                </c:pt>
                <c:pt idx="10970">
                  <c:v>54.85000000000959</c:v>
                </c:pt>
                <c:pt idx="10971">
                  <c:v>54.8550000000096</c:v>
                </c:pt>
                <c:pt idx="10972">
                  <c:v>54.86000000000961</c:v>
                </c:pt>
                <c:pt idx="10973">
                  <c:v>54.86500000000962</c:v>
                </c:pt>
                <c:pt idx="10974">
                  <c:v>54.8700000000096</c:v>
                </c:pt>
                <c:pt idx="10975">
                  <c:v>54.87500000000962</c:v>
                </c:pt>
                <c:pt idx="10976">
                  <c:v>54.88000000000962</c:v>
                </c:pt>
                <c:pt idx="10977">
                  <c:v>54.88500000000963</c:v>
                </c:pt>
                <c:pt idx="10978">
                  <c:v>54.89000000000963</c:v>
                </c:pt>
                <c:pt idx="10979">
                  <c:v>54.89500000000963</c:v>
                </c:pt>
                <c:pt idx="10980">
                  <c:v>54.90000000000963</c:v>
                </c:pt>
                <c:pt idx="10981">
                  <c:v>54.90500000000964</c:v>
                </c:pt>
                <c:pt idx="10982">
                  <c:v>54.91000000000962</c:v>
                </c:pt>
                <c:pt idx="10983">
                  <c:v>54.91500000000964</c:v>
                </c:pt>
                <c:pt idx="10984">
                  <c:v>54.92000000000965</c:v>
                </c:pt>
                <c:pt idx="10985">
                  <c:v>54.92500000000965</c:v>
                </c:pt>
                <c:pt idx="10986">
                  <c:v>54.93000000000965</c:v>
                </c:pt>
                <c:pt idx="10987">
                  <c:v>54.93500000000965</c:v>
                </c:pt>
                <c:pt idx="10988">
                  <c:v>54.94000000000965</c:v>
                </c:pt>
                <c:pt idx="10989">
                  <c:v>54.94500000000966</c:v>
                </c:pt>
                <c:pt idx="10990">
                  <c:v>54.95000000000964</c:v>
                </c:pt>
                <c:pt idx="10991">
                  <c:v>54.95500000000965</c:v>
                </c:pt>
                <c:pt idx="10992">
                  <c:v>54.96000000000966</c:v>
                </c:pt>
                <c:pt idx="10993">
                  <c:v>54.96500000000967</c:v>
                </c:pt>
                <c:pt idx="10994">
                  <c:v>54.97000000000966</c:v>
                </c:pt>
                <c:pt idx="10995">
                  <c:v>54.97500000000967</c:v>
                </c:pt>
                <c:pt idx="10996">
                  <c:v>54.98000000000967</c:v>
                </c:pt>
                <c:pt idx="10997">
                  <c:v>54.98500000000968</c:v>
                </c:pt>
                <c:pt idx="10998">
                  <c:v>54.99000000000968</c:v>
                </c:pt>
                <c:pt idx="10999">
                  <c:v>54.99500000000968</c:v>
                </c:pt>
                <c:pt idx="11000">
                  <c:v>55.00000000000968</c:v>
                </c:pt>
                <c:pt idx="11001">
                  <c:v>55.0050000000097</c:v>
                </c:pt>
                <c:pt idx="11002">
                  <c:v>55.01000000000969</c:v>
                </c:pt>
                <c:pt idx="11003">
                  <c:v>55.0150000000097</c:v>
                </c:pt>
                <c:pt idx="11004">
                  <c:v>55.0200000000097</c:v>
                </c:pt>
                <c:pt idx="11005">
                  <c:v>55.0250000000097</c:v>
                </c:pt>
                <c:pt idx="11006">
                  <c:v>55.0300000000097</c:v>
                </c:pt>
                <c:pt idx="11007">
                  <c:v>55.0350000000097</c:v>
                </c:pt>
                <c:pt idx="11008">
                  <c:v>55.04000000000971</c:v>
                </c:pt>
                <c:pt idx="11009">
                  <c:v>55.04500000000971</c:v>
                </c:pt>
                <c:pt idx="11010">
                  <c:v>55.05000000000971</c:v>
                </c:pt>
                <c:pt idx="11011">
                  <c:v>55.05500000000971</c:v>
                </c:pt>
                <c:pt idx="11012">
                  <c:v>55.06000000000972</c:v>
                </c:pt>
                <c:pt idx="11013">
                  <c:v>55.06500000000973</c:v>
                </c:pt>
                <c:pt idx="11014">
                  <c:v>55.07000000000972</c:v>
                </c:pt>
                <c:pt idx="11015">
                  <c:v>55.07500000000973</c:v>
                </c:pt>
                <c:pt idx="11016">
                  <c:v>55.08000000000973</c:v>
                </c:pt>
                <c:pt idx="11017">
                  <c:v>55.08500000000973</c:v>
                </c:pt>
                <c:pt idx="11018">
                  <c:v>55.09000000000973</c:v>
                </c:pt>
                <c:pt idx="11019">
                  <c:v>55.09500000000976</c:v>
                </c:pt>
                <c:pt idx="11020">
                  <c:v>55.10000000000975</c:v>
                </c:pt>
                <c:pt idx="11021">
                  <c:v>55.10500000000975</c:v>
                </c:pt>
                <c:pt idx="11022">
                  <c:v>55.11000000000974</c:v>
                </c:pt>
                <c:pt idx="11023">
                  <c:v>55.11500000000975</c:v>
                </c:pt>
                <c:pt idx="11024">
                  <c:v>55.12000000000976</c:v>
                </c:pt>
                <c:pt idx="11025">
                  <c:v>55.12500000000976</c:v>
                </c:pt>
                <c:pt idx="11026">
                  <c:v>55.13000000000975</c:v>
                </c:pt>
                <c:pt idx="11027">
                  <c:v>55.13500000000976</c:v>
                </c:pt>
                <c:pt idx="11028">
                  <c:v>55.14000000000976</c:v>
                </c:pt>
                <c:pt idx="11029">
                  <c:v>55.14500000000976</c:v>
                </c:pt>
                <c:pt idx="11030">
                  <c:v>55.15000000000976</c:v>
                </c:pt>
                <c:pt idx="11031">
                  <c:v>55.15500000000977</c:v>
                </c:pt>
                <c:pt idx="11032">
                  <c:v>55.16000000000978</c:v>
                </c:pt>
                <c:pt idx="11033">
                  <c:v>55.1650000000098</c:v>
                </c:pt>
                <c:pt idx="11034">
                  <c:v>55.17000000000977</c:v>
                </c:pt>
                <c:pt idx="11035">
                  <c:v>55.17500000000978</c:v>
                </c:pt>
                <c:pt idx="11036">
                  <c:v>55.18000000000978</c:v>
                </c:pt>
                <c:pt idx="11037">
                  <c:v>55.18500000000978</c:v>
                </c:pt>
                <c:pt idx="11038">
                  <c:v>55.19000000000978</c:v>
                </c:pt>
                <c:pt idx="11039">
                  <c:v>55.1950000000098</c:v>
                </c:pt>
                <c:pt idx="11040">
                  <c:v>55.2000000000098</c:v>
                </c:pt>
                <c:pt idx="11041">
                  <c:v>55.2050000000098</c:v>
                </c:pt>
                <c:pt idx="11042">
                  <c:v>55.2100000000098</c:v>
                </c:pt>
                <c:pt idx="11043">
                  <c:v>55.2150000000098</c:v>
                </c:pt>
                <c:pt idx="11044">
                  <c:v>55.2200000000098</c:v>
                </c:pt>
                <c:pt idx="11045">
                  <c:v>55.2250000000098</c:v>
                </c:pt>
                <c:pt idx="11046">
                  <c:v>55.2300000000098</c:v>
                </c:pt>
                <c:pt idx="11047">
                  <c:v>55.23500000000981</c:v>
                </c:pt>
                <c:pt idx="11048">
                  <c:v>55.24000000000981</c:v>
                </c:pt>
                <c:pt idx="11049">
                  <c:v>55.24500000000981</c:v>
                </c:pt>
                <c:pt idx="11050">
                  <c:v>55.25000000000981</c:v>
                </c:pt>
                <c:pt idx="11051">
                  <c:v>55.25500000000982</c:v>
                </c:pt>
                <c:pt idx="11052">
                  <c:v>55.26000000000983</c:v>
                </c:pt>
                <c:pt idx="11053">
                  <c:v>55.26500000000986</c:v>
                </c:pt>
                <c:pt idx="11054">
                  <c:v>55.27000000000982</c:v>
                </c:pt>
                <c:pt idx="11055">
                  <c:v>55.27500000000983</c:v>
                </c:pt>
                <c:pt idx="11056">
                  <c:v>55.28000000000983</c:v>
                </c:pt>
                <c:pt idx="11057">
                  <c:v>55.28500000000983</c:v>
                </c:pt>
                <c:pt idx="11058">
                  <c:v>55.29000000000986</c:v>
                </c:pt>
                <c:pt idx="11059">
                  <c:v>55.2950000000099</c:v>
                </c:pt>
                <c:pt idx="11060">
                  <c:v>55.30000000000984</c:v>
                </c:pt>
                <c:pt idx="11061">
                  <c:v>55.30500000000984</c:v>
                </c:pt>
                <c:pt idx="11062">
                  <c:v>55.31000000000984</c:v>
                </c:pt>
                <c:pt idx="11063">
                  <c:v>55.31500000000985</c:v>
                </c:pt>
                <c:pt idx="11064">
                  <c:v>55.32000000000985</c:v>
                </c:pt>
                <c:pt idx="11065">
                  <c:v>55.32500000000985</c:v>
                </c:pt>
                <c:pt idx="11066">
                  <c:v>55.33000000000986</c:v>
                </c:pt>
                <c:pt idx="11067">
                  <c:v>55.33500000000986</c:v>
                </c:pt>
                <c:pt idx="11068">
                  <c:v>55.34000000000986</c:v>
                </c:pt>
                <c:pt idx="11069">
                  <c:v>55.34500000000986</c:v>
                </c:pt>
                <c:pt idx="11070">
                  <c:v>55.35000000000986</c:v>
                </c:pt>
                <c:pt idx="11071">
                  <c:v>55.35500000000987</c:v>
                </c:pt>
                <c:pt idx="11072">
                  <c:v>55.36000000000987</c:v>
                </c:pt>
                <c:pt idx="11073">
                  <c:v>55.36500000000987</c:v>
                </c:pt>
                <c:pt idx="11074">
                  <c:v>55.37000000000988</c:v>
                </c:pt>
                <c:pt idx="11075">
                  <c:v>55.37500000000988</c:v>
                </c:pt>
                <c:pt idx="11076">
                  <c:v>55.38000000000988</c:v>
                </c:pt>
                <c:pt idx="11077">
                  <c:v>55.38500000000988</c:v>
                </c:pt>
                <c:pt idx="11078">
                  <c:v>55.3900000000099</c:v>
                </c:pt>
                <c:pt idx="11079">
                  <c:v>55.3950000000099</c:v>
                </c:pt>
                <c:pt idx="11080">
                  <c:v>55.4000000000099</c:v>
                </c:pt>
                <c:pt idx="11081">
                  <c:v>55.4050000000099</c:v>
                </c:pt>
                <c:pt idx="11082">
                  <c:v>55.4100000000099</c:v>
                </c:pt>
                <c:pt idx="11083">
                  <c:v>55.4150000000099</c:v>
                </c:pt>
                <c:pt idx="11084">
                  <c:v>55.4200000000099</c:v>
                </c:pt>
                <c:pt idx="11085">
                  <c:v>55.4250000000099</c:v>
                </c:pt>
                <c:pt idx="11086">
                  <c:v>55.43000000000991</c:v>
                </c:pt>
                <c:pt idx="11087">
                  <c:v>55.43500000000991</c:v>
                </c:pt>
                <c:pt idx="11088">
                  <c:v>55.44000000000991</c:v>
                </c:pt>
                <c:pt idx="11089">
                  <c:v>55.44500000000991</c:v>
                </c:pt>
                <c:pt idx="11090">
                  <c:v>55.45000000000991</c:v>
                </c:pt>
                <c:pt idx="11091">
                  <c:v>55.45500000000992</c:v>
                </c:pt>
                <c:pt idx="11092">
                  <c:v>55.46000000000992</c:v>
                </c:pt>
                <c:pt idx="11093">
                  <c:v>55.46500000000992</c:v>
                </c:pt>
                <c:pt idx="11094">
                  <c:v>55.47000000000993</c:v>
                </c:pt>
                <c:pt idx="11095">
                  <c:v>55.47500000000993</c:v>
                </c:pt>
                <c:pt idx="11096">
                  <c:v>55.48000000000993</c:v>
                </c:pt>
                <c:pt idx="11097">
                  <c:v>55.48500000000993</c:v>
                </c:pt>
                <c:pt idx="11098">
                  <c:v>55.49000000000994</c:v>
                </c:pt>
                <c:pt idx="11099">
                  <c:v>55.49500000000995</c:v>
                </c:pt>
                <c:pt idx="11100">
                  <c:v>55.50000000000994</c:v>
                </c:pt>
                <c:pt idx="11101">
                  <c:v>55.50500000000995</c:v>
                </c:pt>
                <c:pt idx="11102">
                  <c:v>55.51000000000995</c:v>
                </c:pt>
                <c:pt idx="11103">
                  <c:v>55.51500000000995</c:v>
                </c:pt>
                <c:pt idx="11104">
                  <c:v>55.52000000000995</c:v>
                </c:pt>
                <c:pt idx="11105">
                  <c:v>55.52500000000996</c:v>
                </c:pt>
                <c:pt idx="11106">
                  <c:v>55.53000000000996</c:v>
                </c:pt>
                <c:pt idx="11107">
                  <c:v>55.53500000000996</c:v>
                </c:pt>
                <c:pt idx="11108">
                  <c:v>55.54000000000996</c:v>
                </c:pt>
                <c:pt idx="11109">
                  <c:v>55.54500000000997</c:v>
                </c:pt>
                <c:pt idx="11110">
                  <c:v>55.55000000000997</c:v>
                </c:pt>
                <c:pt idx="11111">
                  <c:v>55.55500000000997</c:v>
                </c:pt>
                <c:pt idx="11112">
                  <c:v>55.56000000000997</c:v>
                </c:pt>
                <c:pt idx="11113">
                  <c:v>55.56500000000998</c:v>
                </c:pt>
                <c:pt idx="11114">
                  <c:v>55.57000000000998</c:v>
                </c:pt>
                <c:pt idx="11115">
                  <c:v>55.57500000000998</c:v>
                </c:pt>
                <c:pt idx="11116">
                  <c:v>55.58000000000998</c:v>
                </c:pt>
                <c:pt idx="11117">
                  <c:v>55.58500000001</c:v>
                </c:pt>
                <c:pt idx="11118">
                  <c:v>55.59000000001</c:v>
                </c:pt>
                <c:pt idx="11119">
                  <c:v>55.59500000001</c:v>
                </c:pt>
                <c:pt idx="11120">
                  <c:v>55.60000000001</c:v>
                </c:pt>
                <c:pt idx="11121">
                  <c:v>55.60500000001001</c:v>
                </c:pt>
                <c:pt idx="11122">
                  <c:v>55.61000000001</c:v>
                </c:pt>
                <c:pt idx="11123">
                  <c:v>55.61500000001001</c:v>
                </c:pt>
                <c:pt idx="11124">
                  <c:v>55.62000000001</c:v>
                </c:pt>
                <c:pt idx="11125">
                  <c:v>55.62500000001001</c:v>
                </c:pt>
                <c:pt idx="11126">
                  <c:v>55.63000000001001</c:v>
                </c:pt>
                <c:pt idx="11127">
                  <c:v>55.63500000001001</c:v>
                </c:pt>
                <c:pt idx="11128">
                  <c:v>55.64000000001</c:v>
                </c:pt>
                <c:pt idx="11129">
                  <c:v>55.64500000001001</c:v>
                </c:pt>
                <c:pt idx="11130">
                  <c:v>55.65000000001</c:v>
                </c:pt>
                <c:pt idx="11131">
                  <c:v>55.65500000001002</c:v>
                </c:pt>
                <c:pt idx="11132">
                  <c:v>55.66000000001002</c:v>
                </c:pt>
                <c:pt idx="11133">
                  <c:v>55.66500000001003</c:v>
                </c:pt>
                <c:pt idx="11134">
                  <c:v>55.67000000001003</c:v>
                </c:pt>
                <c:pt idx="11135">
                  <c:v>55.67500000001003</c:v>
                </c:pt>
                <c:pt idx="11136">
                  <c:v>55.68000000001003</c:v>
                </c:pt>
                <c:pt idx="11137">
                  <c:v>55.68500000001004</c:v>
                </c:pt>
                <c:pt idx="11138">
                  <c:v>55.69000000001004</c:v>
                </c:pt>
                <c:pt idx="11139">
                  <c:v>55.69500000001004</c:v>
                </c:pt>
                <c:pt idx="11140">
                  <c:v>55.70000000001004</c:v>
                </c:pt>
                <c:pt idx="11141">
                  <c:v>55.70500000001005</c:v>
                </c:pt>
                <c:pt idx="11142">
                  <c:v>55.71000000001005</c:v>
                </c:pt>
                <c:pt idx="11143">
                  <c:v>55.71500000001005</c:v>
                </c:pt>
                <c:pt idx="11144">
                  <c:v>55.72000000001005</c:v>
                </c:pt>
                <c:pt idx="11145">
                  <c:v>55.72500000001006</c:v>
                </c:pt>
                <c:pt idx="11146">
                  <c:v>55.73000000001006</c:v>
                </c:pt>
                <c:pt idx="11147">
                  <c:v>55.73500000001006</c:v>
                </c:pt>
                <c:pt idx="11148">
                  <c:v>55.74000000001006</c:v>
                </c:pt>
                <c:pt idx="11149">
                  <c:v>55.74500000001007</c:v>
                </c:pt>
                <c:pt idx="11150">
                  <c:v>55.75000000001005</c:v>
                </c:pt>
                <c:pt idx="11151">
                  <c:v>55.75500000001007</c:v>
                </c:pt>
                <c:pt idx="11152">
                  <c:v>55.76000000001008</c:v>
                </c:pt>
                <c:pt idx="11153">
                  <c:v>55.76500000001008</c:v>
                </c:pt>
                <c:pt idx="11154">
                  <c:v>55.77000000001008</c:v>
                </c:pt>
                <c:pt idx="11155">
                  <c:v>55.77500000001008</c:v>
                </c:pt>
                <c:pt idx="11156">
                  <c:v>55.78000000001008</c:v>
                </c:pt>
                <c:pt idx="11157">
                  <c:v>55.7850000000101</c:v>
                </c:pt>
                <c:pt idx="11158">
                  <c:v>55.7900000000101</c:v>
                </c:pt>
                <c:pt idx="11159">
                  <c:v>55.7950000000101</c:v>
                </c:pt>
                <c:pt idx="11160">
                  <c:v>55.80000000001009</c:v>
                </c:pt>
                <c:pt idx="11161">
                  <c:v>55.8050000000101</c:v>
                </c:pt>
                <c:pt idx="11162">
                  <c:v>55.81000000001004</c:v>
                </c:pt>
                <c:pt idx="11163">
                  <c:v>55.81500000001009</c:v>
                </c:pt>
                <c:pt idx="11164">
                  <c:v>55.8200000000101</c:v>
                </c:pt>
                <c:pt idx="11165">
                  <c:v>55.82500000001011</c:v>
                </c:pt>
                <c:pt idx="11166">
                  <c:v>55.8300000000101</c:v>
                </c:pt>
                <c:pt idx="11167">
                  <c:v>55.8350000000101</c:v>
                </c:pt>
                <c:pt idx="11168">
                  <c:v>55.84000000001009</c:v>
                </c:pt>
                <c:pt idx="11169">
                  <c:v>55.8450000000101</c:v>
                </c:pt>
                <c:pt idx="11170">
                  <c:v>55.85000000001002</c:v>
                </c:pt>
                <c:pt idx="11171">
                  <c:v>55.85500000001009</c:v>
                </c:pt>
                <c:pt idx="11172">
                  <c:v>55.86000000001012</c:v>
                </c:pt>
                <c:pt idx="11173">
                  <c:v>55.86500000001013</c:v>
                </c:pt>
                <c:pt idx="11174">
                  <c:v>55.87000000001012</c:v>
                </c:pt>
                <c:pt idx="11175">
                  <c:v>55.87500000001013</c:v>
                </c:pt>
                <c:pt idx="11176">
                  <c:v>55.88000000001009</c:v>
                </c:pt>
                <c:pt idx="11177">
                  <c:v>55.88500000001012</c:v>
                </c:pt>
                <c:pt idx="11178">
                  <c:v>55.89000000001014</c:v>
                </c:pt>
                <c:pt idx="11179">
                  <c:v>55.89500000001014</c:v>
                </c:pt>
                <c:pt idx="11180">
                  <c:v>55.90000000001015</c:v>
                </c:pt>
                <c:pt idx="11181">
                  <c:v>55.90500000001015</c:v>
                </c:pt>
                <c:pt idx="11182">
                  <c:v>55.91000000001014</c:v>
                </c:pt>
                <c:pt idx="11183">
                  <c:v>55.91500000001015</c:v>
                </c:pt>
                <c:pt idx="11184">
                  <c:v>55.92000000001016</c:v>
                </c:pt>
                <c:pt idx="11185">
                  <c:v>55.92500000001016</c:v>
                </c:pt>
                <c:pt idx="11186">
                  <c:v>55.93000000001015</c:v>
                </c:pt>
                <c:pt idx="11187">
                  <c:v>55.93500000001016</c:v>
                </c:pt>
                <c:pt idx="11188">
                  <c:v>55.94000000001014</c:v>
                </c:pt>
                <c:pt idx="11189">
                  <c:v>55.94500000001015</c:v>
                </c:pt>
                <c:pt idx="11190">
                  <c:v>55.95000000001014</c:v>
                </c:pt>
                <c:pt idx="11191">
                  <c:v>55.95500000001017</c:v>
                </c:pt>
                <c:pt idx="11192">
                  <c:v>55.96000000001018</c:v>
                </c:pt>
                <c:pt idx="11193">
                  <c:v>55.96500000001018</c:v>
                </c:pt>
                <c:pt idx="11194">
                  <c:v>55.97000000001017</c:v>
                </c:pt>
                <c:pt idx="11195">
                  <c:v>55.97500000001018</c:v>
                </c:pt>
                <c:pt idx="11196">
                  <c:v>55.98000000001014</c:v>
                </c:pt>
                <c:pt idx="11197">
                  <c:v>55.98500000001017</c:v>
                </c:pt>
                <c:pt idx="11198">
                  <c:v>55.9900000000102</c:v>
                </c:pt>
                <c:pt idx="11199">
                  <c:v>55.9950000000102</c:v>
                </c:pt>
                <c:pt idx="11200">
                  <c:v>56.0000000000102</c:v>
                </c:pt>
                <c:pt idx="11201">
                  <c:v>56.0050000000102</c:v>
                </c:pt>
                <c:pt idx="11202">
                  <c:v>56.01000000001019</c:v>
                </c:pt>
                <c:pt idx="11203">
                  <c:v>56.0150000000102</c:v>
                </c:pt>
                <c:pt idx="11204">
                  <c:v>56.02000000001021</c:v>
                </c:pt>
                <c:pt idx="11205">
                  <c:v>56.02500000001021</c:v>
                </c:pt>
                <c:pt idx="11206">
                  <c:v>56.0300000000102</c:v>
                </c:pt>
                <c:pt idx="11207">
                  <c:v>56.03500000001021</c:v>
                </c:pt>
                <c:pt idx="11208">
                  <c:v>56.0400000000102</c:v>
                </c:pt>
                <c:pt idx="11209">
                  <c:v>56.04500000001021</c:v>
                </c:pt>
                <c:pt idx="11210">
                  <c:v>56.05000000001019</c:v>
                </c:pt>
                <c:pt idx="11211">
                  <c:v>56.05500000001022</c:v>
                </c:pt>
                <c:pt idx="11212">
                  <c:v>56.06000000001023</c:v>
                </c:pt>
                <c:pt idx="11213">
                  <c:v>56.06500000001023</c:v>
                </c:pt>
                <c:pt idx="11214">
                  <c:v>56.07000000001022</c:v>
                </c:pt>
                <c:pt idx="11215">
                  <c:v>56.07500000001023</c:v>
                </c:pt>
                <c:pt idx="11216">
                  <c:v>56.08000000001022</c:v>
                </c:pt>
                <c:pt idx="11217">
                  <c:v>56.08500000001024</c:v>
                </c:pt>
                <c:pt idx="11218">
                  <c:v>56.09000000001024</c:v>
                </c:pt>
                <c:pt idx="11219">
                  <c:v>56.09500000001025</c:v>
                </c:pt>
                <c:pt idx="11220">
                  <c:v>56.10000000001025</c:v>
                </c:pt>
                <c:pt idx="11221">
                  <c:v>56.10500000001025</c:v>
                </c:pt>
                <c:pt idx="11222">
                  <c:v>56.11000000001025</c:v>
                </c:pt>
                <c:pt idx="11223">
                  <c:v>56.11500000001026</c:v>
                </c:pt>
                <c:pt idx="11224">
                  <c:v>56.12000000001026</c:v>
                </c:pt>
                <c:pt idx="11225">
                  <c:v>56.12500000001026</c:v>
                </c:pt>
                <c:pt idx="11226">
                  <c:v>56.13000000001026</c:v>
                </c:pt>
                <c:pt idx="11227">
                  <c:v>56.13500000001027</c:v>
                </c:pt>
                <c:pt idx="11228">
                  <c:v>56.14000000001025</c:v>
                </c:pt>
                <c:pt idx="11229">
                  <c:v>56.14500000001027</c:v>
                </c:pt>
                <c:pt idx="11230">
                  <c:v>56.15000000001027</c:v>
                </c:pt>
                <c:pt idx="11231">
                  <c:v>56.15500000001028</c:v>
                </c:pt>
                <c:pt idx="11232">
                  <c:v>56.16000000001028</c:v>
                </c:pt>
                <c:pt idx="11233">
                  <c:v>56.16500000001028</c:v>
                </c:pt>
                <c:pt idx="11234">
                  <c:v>56.17000000001028</c:v>
                </c:pt>
                <c:pt idx="11235">
                  <c:v>56.1750000000103</c:v>
                </c:pt>
                <c:pt idx="11236">
                  <c:v>56.18000000001027</c:v>
                </c:pt>
                <c:pt idx="11237">
                  <c:v>56.1850000000103</c:v>
                </c:pt>
                <c:pt idx="11238">
                  <c:v>56.1900000000103</c:v>
                </c:pt>
                <c:pt idx="11239">
                  <c:v>56.1950000000103</c:v>
                </c:pt>
                <c:pt idx="11240">
                  <c:v>56.2000000000103</c:v>
                </c:pt>
                <c:pt idx="11241">
                  <c:v>56.2050000000103</c:v>
                </c:pt>
                <c:pt idx="11242">
                  <c:v>56.2100000000103</c:v>
                </c:pt>
                <c:pt idx="11243">
                  <c:v>56.21500000001031</c:v>
                </c:pt>
                <c:pt idx="11244">
                  <c:v>56.22000000001031</c:v>
                </c:pt>
                <c:pt idx="11245">
                  <c:v>56.22500000001031</c:v>
                </c:pt>
                <c:pt idx="11246">
                  <c:v>56.23000000001031</c:v>
                </c:pt>
                <c:pt idx="11247">
                  <c:v>56.23500000001032</c:v>
                </c:pt>
                <c:pt idx="11248">
                  <c:v>56.2400000000103</c:v>
                </c:pt>
                <c:pt idx="11249">
                  <c:v>56.24500000001032</c:v>
                </c:pt>
                <c:pt idx="11250">
                  <c:v>56.25000000001032</c:v>
                </c:pt>
                <c:pt idx="11251">
                  <c:v>56.25500000001033</c:v>
                </c:pt>
                <c:pt idx="11252">
                  <c:v>56.26000000001033</c:v>
                </c:pt>
                <c:pt idx="11253">
                  <c:v>56.26500000001033</c:v>
                </c:pt>
                <c:pt idx="11254">
                  <c:v>56.27000000001033</c:v>
                </c:pt>
                <c:pt idx="11255">
                  <c:v>56.27500000001034</c:v>
                </c:pt>
                <c:pt idx="11256">
                  <c:v>56.28000000001034</c:v>
                </c:pt>
                <c:pt idx="11257">
                  <c:v>56.28500000001034</c:v>
                </c:pt>
                <c:pt idx="11258">
                  <c:v>56.29000000001035</c:v>
                </c:pt>
                <c:pt idx="11259">
                  <c:v>56.29500000001035</c:v>
                </c:pt>
                <c:pt idx="11260">
                  <c:v>56.30000000001034</c:v>
                </c:pt>
                <c:pt idx="11261">
                  <c:v>56.30500000001035</c:v>
                </c:pt>
                <c:pt idx="11262">
                  <c:v>56.31000000001026</c:v>
                </c:pt>
                <c:pt idx="11263">
                  <c:v>56.31500000001034</c:v>
                </c:pt>
                <c:pt idx="11264">
                  <c:v>56.32000000001035</c:v>
                </c:pt>
                <c:pt idx="11265">
                  <c:v>56.32500000001036</c:v>
                </c:pt>
                <c:pt idx="11266">
                  <c:v>56.33000000001034</c:v>
                </c:pt>
                <c:pt idx="11267">
                  <c:v>56.33500000001035</c:v>
                </c:pt>
                <c:pt idx="11268">
                  <c:v>56.34000000001027</c:v>
                </c:pt>
                <c:pt idx="11269">
                  <c:v>56.34500000001037</c:v>
                </c:pt>
                <c:pt idx="11270">
                  <c:v>56.35000000001028</c:v>
                </c:pt>
                <c:pt idx="11271">
                  <c:v>56.35500000001034</c:v>
                </c:pt>
                <c:pt idx="11272">
                  <c:v>56.36000000001037</c:v>
                </c:pt>
                <c:pt idx="11273">
                  <c:v>56.36500000001038</c:v>
                </c:pt>
                <c:pt idx="11274">
                  <c:v>56.37000000001034</c:v>
                </c:pt>
                <c:pt idx="11275">
                  <c:v>56.37500000001037</c:v>
                </c:pt>
                <c:pt idx="11276">
                  <c:v>56.38000000001029</c:v>
                </c:pt>
                <c:pt idx="11277">
                  <c:v>56.38500000001039</c:v>
                </c:pt>
                <c:pt idx="11278">
                  <c:v>56.3900000000104</c:v>
                </c:pt>
                <c:pt idx="11279">
                  <c:v>56.3950000000104</c:v>
                </c:pt>
                <c:pt idx="11280">
                  <c:v>56.40000000001039</c:v>
                </c:pt>
                <c:pt idx="11281">
                  <c:v>56.4050000000104</c:v>
                </c:pt>
                <c:pt idx="11282">
                  <c:v>56.41000000001031</c:v>
                </c:pt>
                <c:pt idx="11283">
                  <c:v>56.41500000001039</c:v>
                </c:pt>
                <c:pt idx="11284">
                  <c:v>56.4200000000104</c:v>
                </c:pt>
                <c:pt idx="11285">
                  <c:v>56.42500000001041</c:v>
                </c:pt>
                <c:pt idx="11286">
                  <c:v>56.43000000001039</c:v>
                </c:pt>
                <c:pt idx="11287">
                  <c:v>56.4350000000104</c:v>
                </c:pt>
                <c:pt idx="11288">
                  <c:v>56.44000000001039</c:v>
                </c:pt>
                <c:pt idx="11289">
                  <c:v>56.44500000001042</c:v>
                </c:pt>
                <c:pt idx="11290">
                  <c:v>56.45000000001033</c:v>
                </c:pt>
                <c:pt idx="11291">
                  <c:v>56.45500000001039</c:v>
                </c:pt>
                <c:pt idx="11292">
                  <c:v>56.46000000001042</c:v>
                </c:pt>
                <c:pt idx="11293">
                  <c:v>56.46500000001043</c:v>
                </c:pt>
                <c:pt idx="11294">
                  <c:v>56.47000000001042</c:v>
                </c:pt>
                <c:pt idx="11295">
                  <c:v>56.47500000001043</c:v>
                </c:pt>
                <c:pt idx="11296">
                  <c:v>56.48000000001034</c:v>
                </c:pt>
                <c:pt idx="11297">
                  <c:v>56.48500000001044</c:v>
                </c:pt>
                <c:pt idx="11298">
                  <c:v>56.49000000001045</c:v>
                </c:pt>
                <c:pt idx="11299">
                  <c:v>56.49500000001045</c:v>
                </c:pt>
                <c:pt idx="11300">
                  <c:v>56.50000000001044</c:v>
                </c:pt>
                <c:pt idx="11301">
                  <c:v>56.50500000001045</c:v>
                </c:pt>
                <c:pt idx="11302">
                  <c:v>56.51000000001044</c:v>
                </c:pt>
                <c:pt idx="11303">
                  <c:v>56.51500000001045</c:v>
                </c:pt>
                <c:pt idx="11304">
                  <c:v>56.52000000001046</c:v>
                </c:pt>
                <c:pt idx="11305">
                  <c:v>56.52500000001046</c:v>
                </c:pt>
                <c:pt idx="11306">
                  <c:v>56.53000000001045</c:v>
                </c:pt>
                <c:pt idx="11307">
                  <c:v>56.53500000001047</c:v>
                </c:pt>
                <c:pt idx="11308">
                  <c:v>56.54000000001047</c:v>
                </c:pt>
                <c:pt idx="11309">
                  <c:v>56.54500000001048</c:v>
                </c:pt>
                <c:pt idx="11310">
                  <c:v>56.55000000001044</c:v>
                </c:pt>
                <c:pt idx="11311">
                  <c:v>56.55500000001047</c:v>
                </c:pt>
                <c:pt idx="11312">
                  <c:v>56.56000000001048</c:v>
                </c:pt>
                <c:pt idx="11313">
                  <c:v>56.5650000000105</c:v>
                </c:pt>
                <c:pt idx="11314">
                  <c:v>56.57000000001047</c:v>
                </c:pt>
                <c:pt idx="11315">
                  <c:v>56.5750000000105</c:v>
                </c:pt>
                <c:pt idx="11316">
                  <c:v>56.58000000001049</c:v>
                </c:pt>
                <c:pt idx="11317">
                  <c:v>56.5850000000105</c:v>
                </c:pt>
                <c:pt idx="11318">
                  <c:v>56.5900000000105</c:v>
                </c:pt>
                <c:pt idx="11319">
                  <c:v>56.5950000000105</c:v>
                </c:pt>
                <c:pt idx="11320">
                  <c:v>56.6000000000105</c:v>
                </c:pt>
                <c:pt idx="11321">
                  <c:v>56.60500000001051</c:v>
                </c:pt>
                <c:pt idx="11322">
                  <c:v>56.61000000001049</c:v>
                </c:pt>
                <c:pt idx="11323">
                  <c:v>56.6150000000105</c:v>
                </c:pt>
                <c:pt idx="11324">
                  <c:v>56.62000000001051</c:v>
                </c:pt>
                <c:pt idx="11325">
                  <c:v>56.62500000001052</c:v>
                </c:pt>
                <c:pt idx="11326">
                  <c:v>56.6300000000105</c:v>
                </c:pt>
                <c:pt idx="11327">
                  <c:v>56.63500000001052</c:v>
                </c:pt>
                <c:pt idx="11328">
                  <c:v>56.64000000001052</c:v>
                </c:pt>
                <c:pt idx="11329">
                  <c:v>56.64500000001053</c:v>
                </c:pt>
                <c:pt idx="11330">
                  <c:v>56.65000000001049</c:v>
                </c:pt>
                <c:pt idx="11331">
                  <c:v>56.65500000001052</c:v>
                </c:pt>
                <c:pt idx="11332">
                  <c:v>56.66000000001053</c:v>
                </c:pt>
                <c:pt idx="11333">
                  <c:v>56.66500000001054</c:v>
                </c:pt>
                <c:pt idx="11334">
                  <c:v>56.67000000001052</c:v>
                </c:pt>
                <c:pt idx="11335">
                  <c:v>56.67500000001054</c:v>
                </c:pt>
                <c:pt idx="11336">
                  <c:v>56.68000000001054</c:v>
                </c:pt>
                <c:pt idx="11337">
                  <c:v>56.68500000001055</c:v>
                </c:pt>
                <c:pt idx="11338">
                  <c:v>56.69000000001055</c:v>
                </c:pt>
                <c:pt idx="11339">
                  <c:v>56.69500000001055</c:v>
                </c:pt>
                <c:pt idx="11340">
                  <c:v>56.70000000001055</c:v>
                </c:pt>
                <c:pt idx="11341">
                  <c:v>56.70500000001056</c:v>
                </c:pt>
                <c:pt idx="11342">
                  <c:v>56.71000000001055</c:v>
                </c:pt>
                <c:pt idx="11343">
                  <c:v>56.71500000001055</c:v>
                </c:pt>
                <c:pt idx="11344">
                  <c:v>56.72000000001056</c:v>
                </c:pt>
                <c:pt idx="11345">
                  <c:v>56.72500000001057</c:v>
                </c:pt>
                <c:pt idx="11346">
                  <c:v>56.73000000001057</c:v>
                </c:pt>
                <c:pt idx="11347">
                  <c:v>56.73500000001057</c:v>
                </c:pt>
                <c:pt idx="11348">
                  <c:v>56.74000000001057</c:v>
                </c:pt>
                <c:pt idx="11349">
                  <c:v>56.74500000001058</c:v>
                </c:pt>
                <c:pt idx="11350">
                  <c:v>56.75000000001057</c:v>
                </c:pt>
                <c:pt idx="11351">
                  <c:v>56.75500000001058</c:v>
                </c:pt>
                <c:pt idx="11352">
                  <c:v>56.7600000000106</c:v>
                </c:pt>
                <c:pt idx="11353">
                  <c:v>56.7650000000106</c:v>
                </c:pt>
                <c:pt idx="11354">
                  <c:v>56.7700000000106</c:v>
                </c:pt>
                <c:pt idx="11355">
                  <c:v>56.7750000000106</c:v>
                </c:pt>
                <c:pt idx="11356">
                  <c:v>56.7800000000106</c:v>
                </c:pt>
                <c:pt idx="11357">
                  <c:v>56.7850000000106</c:v>
                </c:pt>
                <c:pt idx="11358">
                  <c:v>56.7900000000106</c:v>
                </c:pt>
                <c:pt idx="11359">
                  <c:v>56.7950000000106</c:v>
                </c:pt>
                <c:pt idx="11360">
                  <c:v>56.80000000001051</c:v>
                </c:pt>
                <c:pt idx="11361">
                  <c:v>56.80500000001059</c:v>
                </c:pt>
                <c:pt idx="11362">
                  <c:v>56.81000000001051</c:v>
                </c:pt>
                <c:pt idx="11363">
                  <c:v>56.81500000001054</c:v>
                </c:pt>
                <c:pt idx="11364">
                  <c:v>56.82000000001059</c:v>
                </c:pt>
                <c:pt idx="11365">
                  <c:v>56.8250000000106</c:v>
                </c:pt>
                <c:pt idx="11366">
                  <c:v>56.83000000001059</c:v>
                </c:pt>
                <c:pt idx="11367">
                  <c:v>56.83500000001062</c:v>
                </c:pt>
                <c:pt idx="11368">
                  <c:v>56.84000000001053</c:v>
                </c:pt>
                <c:pt idx="11369">
                  <c:v>56.84500000001059</c:v>
                </c:pt>
                <c:pt idx="11370">
                  <c:v>56.85000000001053</c:v>
                </c:pt>
                <c:pt idx="11371">
                  <c:v>56.85500000001054</c:v>
                </c:pt>
                <c:pt idx="11372">
                  <c:v>56.86000000001059</c:v>
                </c:pt>
                <c:pt idx="11373">
                  <c:v>56.86500000001062</c:v>
                </c:pt>
                <c:pt idx="11374">
                  <c:v>56.87000000001054</c:v>
                </c:pt>
                <c:pt idx="11375">
                  <c:v>56.87500000001064</c:v>
                </c:pt>
                <c:pt idx="11376">
                  <c:v>56.88000000001055</c:v>
                </c:pt>
                <c:pt idx="11377">
                  <c:v>56.88500000001059</c:v>
                </c:pt>
                <c:pt idx="11378">
                  <c:v>56.89000000001064</c:v>
                </c:pt>
                <c:pt idx="11379">
                  <c:v>56.89500000001065</c:v>
                </c:pt>
                <c:pt idx="11380">
                  <c:v>56.90000000001064</c:v>
                </c:pt>
                <c:pt idx="11381">
                  <c:v>56.90500000001065</c:v>
                </c:pt>
                <c:pt idx="11382">
                  <c:v>56.91000000001056</c:v>
                </c:pt>
                <c:pt idx="11383">
                  <c:v>56.91500000001064</c:v>
                </c:pt>
                <c:pt idx="11384">
                  <c:v>56.92000000001065</c:v>
                </c:pt>
                <c:pt idx="11385">
                  <c:v>56.92500000001067</c:v>
                </c:pt>
                <c:pt idx="11386">
                  <c:v>56.93000000001064</c:v>
                </c:pt>
                <c:pt idx="11387">
                  <c:v>56.93500000001067</c:v>
                </c:pt>
                <c:pt idx="11388">
                  <c:v>56.94000000001058</c:v>
                </c:pt>
                <c:pt idx="11389">
                  <c:v>56.94500000001067</c:v>
                </c:pt>
                <c:pt idx="11390">
                  <c:v>56.95000000001058</c:v>
                </c:pt>
                <c:pt idx="11391">
                  <c:v>56.95500000001064</c:v>
                </c:pt>
                <c:pt idx="11392">
                  <c:v>56.96000000001067</c:v>
                </c:pt>
                <c:pt idx="11393">
                  <c:v>56.96500000001069</c:v>
                </c:pt>
                <c:pt idx="11394">
                  <c:v>56.97000000001069</c:v>
                </c:pt>
                <c:pt idx="11395">
                  <c:v>56.9750000000107</c:v>
                </c:pt>
                <c:pt idx="11396">
                  <c:v>56.9800000000106</c:v>
                </c:pt>
                <c:pt idx="11397">
                  <c:v>56.9850000000107</c:v>
                </c:pt>
                <c:pt idx="11398">
                  <c:v>56.9900000000107</c:v>
                </c:pt>
                <c:pt idx="11399">
                  <c:v>56.99500000001071</c:v>
                </c:pt>
                <c:pt idx="11400">
                  <c:v>57.00000000001071</c:v>
                </c:pt>
                <c:pt idx="11401">
                  <c:v>57.00500000001071</c:v>
                </c:pt>
                <c:pt idx="11402">
                  <c:v>57.01000000001071</c:v>
                </c:pt>
                <c:pt idx="11403">
                  <c:v>57.01500000001072</c:v>
                </c:pt>
                <c:pt idx="11404">
                  <c:v>57.02000000001072</c:v>
                </c:pt>
                <c:pt idx="11405">
                  <c:v>57.02500000001072</c:v>
                </c:pt>
                <c:pt idx="11406">
                  <c:v>57.03000000001072</c:v>
                </c:pt>
                <c:pt idx="11407">
                  <c:v>57.03500000001073</c:v>
                </c:pt>
                <c:pt idx="11408">
                  <c:v>57.04000000001073</c:v>
                </c:pt>
                <c:pt idx="11409">
                  <c:v>57.04500000001073</c:v>
                </c:pt>
                <c:pt idx="11410">
                  <c:v>57.05000000001073</c:v>
                </c:pt>
                <c:pt idx="11411">
                  <c:v>57.05500000001074</c:v>
                </c:pt>
                <c:pt idx="11412">
                  <c:v>57.06000000001074</c:v>
                </c:pt>
                <c:pt idx="11413">
                  <c:v>57.06500000001074</c:v>
                </c:pt>
                <c:pt idx="11414">
                  <c:v>57.07000000001075</c:v>
                </c:pt>
                <c:pt idx="11415">
                  <c:v>57.07500000001075</c:v>
                </c:pt>
                <c:pt idx="11416">
                  <c:v>57.08000000001075</c:v>
                </c:pt>
                <c:pt idx="11417">
                  <c:v>57.08500000001075</c:v>
                </c:pt>
                <c:pt idx="11418">
                  <c:v>57.09000000001076</c:v>
                </c:pt>
                <c:pt idx="11419">
                  <c:v>57.09500000001076</c:v>
                </c:pt>
                <c:pt idx="11420">
                  <c:v>57.10000000001076</c:v>
                </c:pt>
                <c:pt idx="11421">
                  <c:v>57.10500000001076</c:v>
                </c:pt>
                <c:pt idx="11422">
                  <c:v>57.11000000001076</c:v>
                </c:pt>
                <c:pt idx="11423">
                  <c:v>57.11500000001077</c:v>
                </c:pt>
                <c:pt idx="11424">
                  <c:v>57.12000000001077</c:v>
                </c:pt>
                <c:pt idx="11425">
                  <c:v>57.12500000001077</c:v>
                </c:pt>
                <c:pt idx="11426">
                  <c:v>57.13000000001078</c:v>
                </c:pt>
                <c:pt idx="11427">
                  <c:v>57.13500000001078</c:v>
                </c:pt>
                <c:pt idx="11428">
                  <c:v>57.14000000001078</c:v>
                </c:pt>
                <c:pt idx="11429">
                  <c:v>57.14500000001078</c:v>
                </c:pt>
                <c:pt idx="11430">
                  <c:v>57.15000000001078</c:v>
                </c:pt>
                <c:pt idx="11431">
                  <c:v>57.1550000000108</c:v>
                </c:pt>
                <c:pt idx="11432">
                  <c:v>57.1600000000108</c:v>
                </c:pt>
                <c:pt idx="11433">
                  <c:v>57.1650000000108</c:v>
                </c:pt>
                <c:pt idx="11434">
                  <c:v>57.1700000000108</c:v>
                </c:pt>
                <c:pt idx="11435">
                  <c:v>57.1750000000108</c:v>
                </c:pt>
                <c:pt idx="11436">
                  <c:v>57.1800000000108</c:v>
                </c:pt>
                <c:pt idx="11437">
                  <c:v>57.1850000000108</c:v>
                </c:pt>
                <c:pt idx="11438">
                  <c:v>57.19000000001081</c:v>
                </c:pt>
                <c:pt idx="11439">
                  <c:v>57.19500000001081</c:v>
                </c:pt>
                <c:pt idx="11440">
                  <c:v>57.20000000001081</c:v>
                </c:pt>
                <c:pt idx="11441">
                  <c:v>57.20500000001081</c:v>
                </c:pt>
                <c:pt idx="11442">
                  <c:v>57.21000000001082</c:v>
                </c:pt>
                <c:pt idx="11443">
                  <c:v>57.21500000001082</c:v>
                </c:pt>
                <c:pt idx="11444">
                  <c:v>57.22000000001082</c:v>
                </c:pt>
                <c:pt idx="11445">
                  <c:v>57.22500000001083</c:v>
                </c:pt>
                <c:pt idx="11446">
                  <c:v>57.23000000001083</c:v>
                </c:pt>
                <c:pt idx="11447">
                  <c:v>57.23500000001083</c:v>
                </c:pt>
                <c:pt idx="11448">
                  <c:v>57.24000000001083</c:v>
                </c:pt>
                <c:pt idx="11449">
                  <c:v>57.24500000001083</c:v>
                </c:pt>
                <c:pt idx="11450">
                  <c:v>57.25000000001084</c:v>
                </c:pt>
                <c:pt idx="11451">
                  <c:v>57.25500000001084</c:v>
                </c:pt>
                <c:pt idx="11452">
                  <c:v>57.26000000001084</c:v>
                </c:pt>
                <c:pt idx="11453">
                  <c:v>57.26500000001085</c:v>
                </c:pt>
                <c:pt idx="11454">
                  <c:v>57.27000000001085</c:v>
                </c:pt>
                <c:pt idx="11455">
                  <c:v>57.27500000001085</c:v>
                </c:pt>
                <c:pt idx="11456">
                  <c:v>57.28000000001085</c:v>
                </c:pt>
                <c:pt idx="11457">
                  <c:v>57.28500000001086</c:v>
                </c:pt>
                <c:pt idx="11458">
                  <c:v>57.29000000001086</c:v>
                </c:pt>
                <c:pt idx="11459">
                  <c:v>57.29500000001086</c:v>
                </c:pt>
                <c:pt idx="11460">
                  <c:v>57.30000000001085</c:v>
                </c:pt>
                <c:pt idx="11461">
                  <c:v>57.30500000001086</c:v>
                </c:pt>
                <c:pt idx="11462">
                  <c:v>57.31000000001085</c:v>
                </c:pt>
                <c:pt idx="11463">
                  <c:v>57.31500000001085</c:v>
                </c:pt>
                <c:pt idx="11464">
                  <c:v>57.32000000001087</c:v>
                </c:pt>
                <c:pt idx="11465">
                  <c:v>57.32500000001088</c:v>
                </c:pt>
                <c:pt idx="11466">
                  <c:v>57.33000000001088</c:v>
                </c:pt>
                <c:pt idx="11467">
                  <c:v>57.33500000001088</c:v>
                </c:pt>
                <c:pt idx="11468">
                  <c:v>57.34000000001087</c:v>
                </c:pt>
                <c:pt idx="11469">
                  <c:v>57.34500000001088</c:v>
                </c:pt>
                <c:pt idx="11470">
                  <c:v>57.35000000001087</c:v>
                </c:pt>
                <c:pt idx="11471">
                  <c:v>57.35500000001088</c:v>
                </c:pt>
                <c:pt idx="11472">
                  <c:v>57.3600000000109</c:v>
                </c:pt>
                <c:pt idx="11473">
                  <c:v>57.3650000000109</c:v>
                </c:pt>
                <c:pt idx="11474">
                  <c:v>57.3700000000109</c:v>
                </c:pt>
                <c:pt idx="11475">
                  <c:v>57.3750000000109</c:v>
                </c:pt>
                <c:pt idx="11476">
                  <c:v>57.3800000000109</c:v>
                </c:pt>
                <c:pt idx="11477">
                  <c:v>57.3850000000109</c:v>
                </c:pt>
                <c:pt idx="11478">
                  <c:v>57.39000000001091</c:v>
                </c:pt>
                <c:pt idx="11479">
                  <c:v>57.39500000001091</c:v>
                </c:pt>
                <c:pt idx="11480">
                  <c:v>57.40000000001091</c:v>
                </c:pt>
                <c:pt idx="11481">
                  <c:v>57.40500000001092</c:v>
                </c:pt>
                <c:pt idx="11482">
                  <c:v>57.4100000000109</c:v>
                </c:pt>
                <c:pt idx="11483">
                  <c:v>57.41500000001092</c:v>
                </c:pt>
                <c:pt idx="11484">
                  <c:v>57.42000000001092</c:v>
                </c:pt>
                <c:pt idx="11485">
                  <c:v>57.42500000001093</c:v>
                </c:pt>
                <c:pt idx="11486">
                  <c:v>57.43000000001093</c:v>
                </c:pt>
                <c:pt idx="11487">
                  <c:v>57.43500000001093</c:v>
                </c:pt>
                <c:pt idx="11488">
                  <c:v>57.44000000001093</c:v>
                </c:pt>
                <c:pt idx="11489">
                  <c:v>57.44500000001094</c:v>
                </c:pt>
                <c:pt idx="11490">
                  <c:v>57.45000000001092</c:v>
                </c:pt>
                <c:pt idx="11491">
                  <c:v>57.45500000001094</c:v>
                </c:pt>
                <c:pt idx="11492">
                  <c:v>57.46000000001094</c:v>
                </c:pt>
                <c:pt idx="11493">
                  <c:v>57.46500000001095</c:v>
                </c:pt>
                <c:pt idx="11494">
                  <c:v>57.47000000001095</c:v>
                </c:pt>
                <c:pt idx="11495">
                  <c:v>57.47500000001095</c:v>
                </c:pt>
                <c:pt idx="11496">
                  <c:v>57.48000000001095</c:v>
                </c:pt>
                <c:pt idx="11497">
                  <c:v>57.48500000001096</c:v>
                </c:pt>
                <c:pt idx="11498">
                  <c:v>57.49000000001096</c:v>
                </c:pt>
                <c:pt idx="11499">
                  <c:v>57.49500000001096</c:v>
                </c:pt>
                <c:pt idx="11500">
                  <c:v>57.50000000001096</c:v>
                </c:pt>
                <c:pt idx="11501">
                  <c:v>57.50500000001097</c:v>
                </c:pt>
                <c:pt idx="11502">
                  <c:v>57.51000000001095</c:v>
                </c:pt>
                <c:pt idx="11503">
                  <c:v>57.51500000001097</c:v>
                </c:pt>
                <c:pt idx="11504">
                  <c:v>57.52000000001098</c:v>
                </c:pt>
                <c:pt idx="11505">
                  <c:v>57.52500000001098</c:v>
                </c:pt>
                <c:pt idx="11506">
                  <c:v>57.53000000001098</c:v>
                </c:pt>
                <c:pt idx="11507">
                  <c:v>57.53500000001098</c:v>
                </c:pt>
                <c:pt idx="11508">
                  <c:v>57.54000000001098</c:v>
                </c:pt>
                <c:pt idx="11509">
                  <c:v>57.545000000011</c:v>
                </c:pt>
                <c:pt idx="11510">
                  <c:v>57.55000000001098</c:v>
                </c:pt>
                <c:pt idx="11511">
                  <c:v>57.555000000011</c:v>
                </c:pt>
                <c:pt idx="11512">
                  <c:v>57.560000000011</c:v>
                </c:pt>
                <c:pt idx="11513">
                  <c:v>57.565000000011</c:v>
                </c:pt>
                <c:pt idx="11514">
                  <c:v>57.570000000011</c:v>
                </c:pt>
                <c:pt idx="11515">
                  <c:v>57.575000000011</c:v>
                </c:pt>
                <c:pt idx="11516">
                  <c:v>57.580000000011</c:v>
                </c:pt>
                <c:pt idx="11517">
                  <c:v>57.58500000001101</c:v>
                </c:pt>
                <c:pt idx="11518">
                  <c:v>57.59000000001101</c:v>
                </c:pt>
                <c:pt idx="11519">
                  <c:v>57.59500000001101</c:v>
                </c:pt>
                <c:pt idx="11520">
                  <c:v>57.60000000001101</c:v>
                </c:pt>
                <c:pt idx="11521">
                  <c:v>57.60500000001102</c:v>
                </c:pt>
                <c:pt idx="11522">
                  <c:v>57.61000000001102</c:v>
                </c:pt>
                <c:pt idx="11523">
                  <c:v>57.61500000001102</c:v>
                </c:pt>
                <c:pt idx="11524">
                  <c:v>57.62000000001103</c:v>
                </c:pt>
                <c:pt idx="11525">
                  <c:v>57.62500000001103</c:v>
                </c:pt>
                <c:pt idx="11526">
                  <c:v>57.63000000001103</c:v>
                </c:pt>
                <c:pt idx="11527">
                  <c:v>57.63500000001103</c:v>
                </c:pt>
                <c:pt idx="11528">
                  <c:v>57.64000000001104</c:v>
                </c:pt>
                <c:pt idx="11529">
                  <c:v>57.64500000001104</c:v>
                </c:pt>
                <c:pt idx="11530">
                  <c:v>57.65000000001104</c:v>
                </c:pt>
                <c:pt idx="11531">
                  <c:v>57.65500000001104</c:v>
                </c:pt>
                <c:pt idx="11532">
                  <c:v>57.66000000001105</c:v>
                </c:pt>
                <c:pt idx="11533">
                  <c:v>57.66500000001105</c:v>
                </c:pt>
                <c:pt idx="11534">
                  <c:v>57.67000000001105</c:v>
                </c:pt>
                <c:pt idx="11535">
                  <c:v>57.67500000001105</c:v>
                </c:pt>
                <c:pt idx="11536">
                  <c:v>57.68000000001106</c:v>
                </c:pt>
                <c:pt idx="11537">
                  <c:v>57.68500000001106</c:v>
                </c:pt>
                <c:pt idx="11538">
                  <c:v>57.69000000001106</c:v>
                </c:pt>
                <c:pt idx="11539">
                  <c:v>57.69500000001106</c:v>
                </c:pt>
                <c:pt idx="11540">
                  <c:v>57.70000000001107</c:v>
                </c:pt>
                <c:pt idx="11541">
                  <c:v>57.70500000001107</c:v>
                </c:pt>
                <c:pt idx="11542">
                  <c:v>57.71000000001107</c:v>
                </c:pt>
                <c:pt idx="11543">
                  <c:v>57.71500000001108</c:v>
                </c:pt>
                <c:pt idx="11544">
                  <c:v>57.72000000001108</c:v>
                </c:pt>
                <c:pt idx="11545">
                  <c:v>57.72500000001108</c:v>
                </c:pt>
                <c:pt idx="11546">
                  <c:v>57.73000000001108</c:v>
                </c:pt>
                <c:pt idx="11547">
                  <c:v>57.7350000000111</c:v>
                </c:pt>
                <c:pt idx="11548">
                  <c:v>57.7400000000111</c:v>
                </c:pt>
                <c:pt idx="11549">
                  <c:v>57.7450000000111</c:v>
                </c:pt>
                <c:pt idx="11550">
                  <c:v>57.7500000000111</c:v>
                </c:pt>
                <c:pt idx="11551">
                  <c:v>57.7550000000111</c:v>
                </c:pt>
                <c:pt idx="11552">
                  <c:v>57.7600000000111</c:v>
                </c:pt>
                <c:pt idx="11553">
                  <c:v>57.7650000000111</c:v>
                </c:pt>
                <c:pt idx="11554">
                  <c:v>57.7700000000111</c:v>
                </c:pt>
                <c:pt idx="11555">
                  <c:v>57.77500000001111</c:v>
                </c:pt>
                <c:pt idx="11556">
                  <c:v>57.78000000001111</c:v>
                </c:pt>
                <c:pt idx="11557">
                  <c:v>57.78500000001111</c:v>
                </c:pt>
                <c:pt idx="11558">
                  <c:v>57.79000000001111</c:v>
                </c:pt>
                <c:pt idx="11559">
                  <c:v>57.79500000001112</c:v>
                </c:pt>
                <c:pt idx="11560">
                  <c:v>57.8000000000111</c:v>
                </c:pt>
                <c:pt idx="11561">
                  <c:v>57.80500000001112</c:v>
                </c:pt>
                <c:pt idx="11562">
                  <c:v>57.81000000001112</c:v>
                </c:pt>
                <c:pt idx="11563">
                  <c:v>57.81500000001112</c:v>
                </c:pt>
                <c:pt idx="11564">
                  <c:v>57.82000000001113</c:v>
                </c:pt>
                <c:pt idx="11565">
                  <c:v>57.82500000001113</c:v>
                </c:pt>
                <c:pt idx="11566">
                  <c:v>57.83000000001113</c:v>
                </c:pt>
                <c:pt idx="11567">
                  <c:v>57.83500000001114</c:v>
                </c:pt>
                <c:pt idx="11568">
                  <c:v>57.84000000001112</c:v>
                </c:pt>
                <c:pt idx="11569">
                  <c:v>57.84500000001114</c:v>
                </c:pt>
                <c:pt idx="11570">
                  <c:v>57.85000000001114</c:v>
                </c:pt>
                <c:pt idx="11571">
                  <c:v>57.85500000001115</c:v>
                </c:pt>
                <c:pt idx="11572">
                  <c:v>57.86000000001115</c:v>
                </c:pt>
                <c:pt idx="11573">
                  <c:v>57.86500000001115</c:v>
                </c:pt>
                <c:pt idx="11574">
                  <c:v>57.87000000001115</c:v>
                </c:pt>
                <c:pt idx="11575">
                  <c:v>57.87500000001116</c:v>
                </c:pt>
                <c:pt idx="11576">
                  <c:v>57.88000000001114</c:v>
                </c:pt>
                <c:pt idx="11577">
                  <c:v>57.88500000001115</c:v>
                </c:pt>
                <c:pt idx="11578">
                  <c:v>57.89000000001116</c:v>
                </c:pt>
                <c:pt idx="11579">
                  <c:v>57.89500000001117</c:v>
                </c:pt>
                <c:pt idx="11580">
                  <c:v>57.90000000001115</c:v>
                </c:pt>
                <c:pt idx="11581">
                  <c:v>57.90500000001117</c:v>
                </c:pt>
                <c:pt idx="11582">
                  <c:v>57.91000000001117</c:v>
                </c:pt>
                <c:pt idx="11583">
                  <c:v>57.91500000001118</c:v>
                </c:pt>
                <c:pt idx="11584">
                  <c:v>57.92000000001118</c:v>
                </c:pt>
                <c:pt idx="11585">
                  <c:v>57.92500000001118</c:v>
                </c:pt>
                <c:pt idx="11586">
                  <c:v>57.93000000001118</c:v>
                </c:pt>
                <c:pt idx="11587">
                  <c:v>57.9350000000112</c:v>
                </c:pt>
                <c:pt idx="11588">
                  <c:v>57.94000000001117</c:v>
                </c:pt>
                <c:pt idx="11589">
                  <c:v>57.9450000000112</c:v>
                </c:pt>
                <c:pt idx="11590">
                  <c:v>57.95000000001119</c:v>
                </c:pt>
                <c:pt idx="11591">
                  <c:v>57.9550000000112</c:v>
                </c:pt>
                <c:pt idx="11592">
                  <c:v>57.9600000000112</c:v>
                </c:pt>
                <c:pt idx="11593">
                  <c:v>57.9650000000112</c:v>
                </c:pt>
                <c:pt idx="11594">
                  <c:v>57.9700000000112</c:v>
                </c:pt>
                <c:pt idx="11595">
                  <c:v>57.97500000001121</c:v>
                </c:pt>
                <c:pt idx="11596">
                  <c:v>57.98000000001119</c:v>
                </c:pt>
                <c:pt idx="11597">
                  <c:v>57.9850000000112</c:v>
                </c:pt>
                <c:pt idx="11598">
                  <c:v>57.99000000001121</c:v>
                </c:pt>
                <c:pt idx="11599">
                  <c:v>57.99500000001122</c:v>
                </c:pt>
                <c:pt idx="11600">
                  <c:v>58.00000000001121</c:v>
                </c:pt>
                <c:pt idx="11601">
                  <c:v>58.00500000001122</c:v>
                </c:pt>
                <c:pt idx="11602">
                  <c:v>58.01000000001122</c:v>
                </c:pt>
                <c:pt idx="11603">
                  <c:v>58.01500000001123</c:v>
                </c:pt>
                <c:pt idx="11604">
                  <c:v>58.02000000001123</c:v>
                </c:pt>
                <c:pt idx="11605">
                  <c:v>58.02500000001123</c:v>
                </c:pt>
                <c:pt idx="11606">
                  <c:v>58.03000000001123</c:v>
                </c:pt>
                <c:pt idx="11607">
                  <c:v>58.03500000001124</c:v>
                </c:pt>
                <c:pt idx="11608">
                  <c:v>58.04000000001124</c:v>
                </c:pt>
                <c:pt idx="11609">
                  <c:v>58.04500000001124</c:v>
                </c:pt>
                <c:pt idx="11610">
                  <c:v>58.05000000001125</c:v>
                </c:pt>
                <c:pt idx="11611">
                  <c:v>58.05500000001125</c:v>
                </c:pt>
                <c:pt idx="11612">
                  <c:v>58.06000000001125</c:v>
                </c:pt>
                <c:pt idx="11613">
                  <c:v>58.06500000001125</c:v>
                </c:pt>
                <c:pt idx="11614">
                  <c:v>58.07000000001126</c:v>
                </c:pt>
                <c:pt idx="11615">
                  <c:v>58.07500000001126</c:v>
                </c:pt>
                <c:pt idx="11616">
                  <c:v>58.08000000001125</c:v>
                </c:pt>
                <c:pt idx="11617">
                  <c:v>58.08500000001126</c:v>
                </c:pt>
                <c:pt idx="11618">
                  <c:v>58.09000000001127</c:v>
                </c:pt>
                <c:pt idx="11619">
                  <c:v>58.09500000001127</c:v>
                </c:pt>
                <c:pt idx="11620">
                  <c:v>58.10000000001127</c:v>
                </c:pt>
                <c:pt idx="11621">
                  <c:v>58.10500000001127</c:v>
                </c:pt>
                <c:pt idx="11622">
                  <c:v>58.11000000001128</c:v>
                </c:pt>
                <c:pt idx="11623">
                  <c:v>58.11500000001128</c:v>
                </c:pt>
                <c:pt idx="11624">
                  <c:v>58.12000000001128</c:v>
                </c:pt>
                <c:pt idx="11625">
                  <c:v>58.12500000001128</c:v>
                </c:pt>
                <c:pt idx="11626">
                  <c:v>58.1300000000113</c:v>
                </c:pt>
                <c:pt idx="11627">
                  <c:v>58.1350000000113</c:v>
                </c:pt>
                <c:pt idx="11628">
                  <c:v>58.1400000000113</c:v>
                </c:pt>
                <c:pt idx="11629">
                  <c:v>58.1450000000113</c:v>
                </c:pt>
                <c:pt idx="11630">
                  <c:v>58.1500000000113</c:v>
                </c:pt>
                <c:pt idx="11631">
                  <c:v>58.1550000000113</c:v>
                </c:pt>
                <c:pt idx="11632">
                  <c:v>58.1600000000113</c:v>
                </c:pt>
                <c:pt idx="11633">
                  <c:v>58.16500000001131</c:v>
                </c:pt>
                <c:pt idx="11634">
                  <c:v>58.17000000001131</c:v>
                </c:pt>
                <c:pt idx="11635">
                  <c:v>58.17500000001131</c:v>
                </c:pt>
                <c:pt idx="11636">
                  <c:v>58.1800000000113</c:v>
                </c:pt>
                <c:pt idx="11637">
                  <c:v>58.18500000001131</c:v>
                </c:pt>
                <c:pt idx="11638">
                  <c:v>58.19000000001132</c:v>
                </c:pt>
                <c:pt idx="11639">
                  <c:v>58.19500000001132</c:v>
                </c:pt>
                <c:pt idx="11640">
                  <c:v>58.20000000001132</c:v>
                </c:pt>
                <c:pt idx="11641">
                  <c:v>58.20500000001133</c:v>
                </c:pt>
                <c:pt idx="11642">
                  <c:v>58.21000000001133</c:v>
                </c:pt>
                <c:pt idx="11643">
                  <c:v>58.21500000001133</c:v>
                </c:pt>
                <c:pt idx="11644">
                  <c:v>58.22000000001133</c:v>
                </c:pt>
                <c:pt idx="11645">
                  <c:v>58.22500000001134</c:v>
                </c:pt>
                <c:pt idx="11646">
                  <c:v>58.23000000001134</c:v>
                </c:pt>
                <c:pt idx="11647">
                  <c:v>58.23500000001134</c:v>
                </c:pt>
                <c:pt idx="11648">
                  <c:v>58.24000000001134</c:v>
                </c:pt>
                <c:pt idx="11649">
                  <c:v>58.24500000001135</c:v>
                </c:pt>
                <c:pt idx="11650">
                  <c:v>58.25000000001135</c:v>
                </c:pt>
                <c:pt idx="11651">
                  <c:v>58.25500000001135</c:v>
                </c:pt>
                <c:pt idx="11652">
                  <c:v>58.26000000001135</c:v>
                </c:pt>
                <c:pt idx="11653">
                  <c:v>58.26500000001136</c:v>
                </c:pt>
                <c:pt idx="11654">
                  <c:v>58.27000000001136</c:v>
                </c:pt>
                <c:pt idx="11655">
                  <c:v>58.27500000001136</c:v>
                </c:pt>
                <c:pt idx="11656">
                  <c:v>58.28000000001136</c:v>
                </c:pt>
                <c:pt idx="11657">
                  <c:v>58.28500000001137</c:v>
                </c:pt>
                <c:pt idx="11658">
                  <c:v>58.29000000001137</c:v>
                </c:pt>
                <c:pt idx="11659">
                  <c:v>58.29500000001137</c:v>
                </c:pt>
                <c:pt idx="11660">
                  <c:v>58.30000000001137</c:v>
                </c:pt>
                <c:pt idx="11661">
                  <c:v>58.30500000001138</c:v>
                </c:pt>
                <c:pt idx="11662">
                  <c:v>58.31000000001134</c:v>
                </c:pt>
                <c:pt idx="11663">
                  <c:v>58.31500000001137</c:v>
                </c:pt>
                <c:pt idx="11664">
                  <c:v>58.32000000001138</c:v>
                </c:pt>
                <c:pt idx="11665">
                  <c:v>58.3250000000114</c:v>
                </c:pt>
                <c:pt idx="11666">
                  <c:v>58.33000000001137</c:v>
                </c:pt>
                <c:pt idx="11667">
                  <c:v>58.3350000000114</c:v>
                </c:pt>
                <c:pt idx="11668">
                  <c:v>58.34000000001139</c:v>
                </c:pt>
                <c:pt idx="11669">
                  <c:v>58.3450000000114</c:v>
                </c:pt>
                <c:pt idx="11670">
                  <c:v>58.3500000000113</c:v>
                </c:pt>
                <c:pt idx="11671">
                  <c:v>58.35500000001139</c:v>
                </c:pt>
                <c:pt idx="11672">
                  <c:v>58.3600000000114</c:v>
                </c:pt>
                <c:pt idx="11673">
                  <c:v>58.36500000001141</c:v>
                </c:pt>
                <c:pt idx="11674">
                  <c:v>58.37000000001139</c:v>
                </c:pt>
                <c:pt idx="11675">
                  <c:v>58.3750000000114</c:v>
                </c:pt>
                <c:pt idx="11676">
                  <c:v>58.38000000001139</c:v>
                </c:pt>
                <c:pt idx="11677">
                  <c:v>58.3850000000114</c:v>
                </c:pt>
                <c:pt idx="11678">
                  <c:v>58.3900000000114</c:v>
                </c:pt>
                <c:pt idx="11679">
                  <c:v>58.39500000001142</c:v>
                </c:pt>
                <c:pt idx="11680">
                  <c:v>58.40000000001142</c:v>
                </c:pt>
                <c:pt idx="11681">
                  <c:v>58.40500000001143</c:v>
                </c:pt>
                <c:pt idx="11682">
                  <c:v>58.41000000001139</c:v>
                </c:pt>
                <c:pt idx="11683">
                  <c:v>58.41500000001142</c:v>
                </c:pt>
                <c:pt idx="11684">
                  <c:v>58.42000000001143</c:v>
                </c:pt>
                <c:pt idx="11685">
                  <c:v>58.42500000001144</c:v>
                </c:pt>
                <c:pt idx="11686">
                  <c:v>58.43000000001143</c:v>
                </c:pt>
                <c:pt idx="11687">
                  <c:v>58.43500000001144</c:v>
                </c:pt>
                <c:pt idx="11688">
                  <c:v>58.44000000001144</c:v>
                </c:pt>
                <c:pt idx="11689">
                  <c:v>58.44500000001145</c:v>
                </c:pt>
                <c:pt idx="11690">
                  <c:v>58.45000000001144</c:v>
                </c:pt>
                <c:pt idx="11691">
                  <c:v>58.45500000001145</c:v>
                </c:pt>
                <c:pt idx="11692">
                  <c:v>58.46000000001145</c:v>
                </c:pt>
                <c:pt idx="11693">
                  <c:v>58.46500000001146</c:v>
                </c:pt>
                <c:pt idx="11694">
                  <c:v>58.47000000001145</c:v>
                </c:pt>
                <c:pt idx="11695">
                  <c:v>58.47500000001146</c:v>
                </c:pt>
                <c:pt idx="11696">
                  <c:v>58.48000000001144</c:v>
                </c:pt>
                <c:pt idx="11697">
                  <c:v>58.48500000001145</c:v>
                </c:pt>
                <c:pt idx="11698">
                  <c:v>58.49000000001147</c:v>
                </c:pt>
                <c:pt idx="11699">
                  <c:v>58.49500000001147</c:v>
                </c:pt>
                <c:pt idx="11700">
                  <c:v>58.50000000001148</c:v>
                </c:pt>
                <c:pt idx="11701">
                  <c:v>58.50500000001148</c:v>
                </c:pt>
                <c:pt idx="11702">
                  <c:v>58.51000000001147</c:v>
                </c:pt>
                <c:pt idx="11703">
                  <c:v>58.51500000001148</c:v>
                </c:pt>
                <c:pt idx="11704">
                  <c:v>58.5200000000115</c:v>
                </c:pt>
                <c:pt idx="11705">
                  <c:v>58.5250000000115</c:v>
                </c:pt>
                <c:pt idx="11706">
                  <c:v>58.5300000000115</c:v>
                </c:pt>
                <c:pt idx="11707">
                  <c:v>58.5350000000115</c:v>
                </c:pt>
                <c:pt idx="11708">
                  <c:v>58.5400000000115</c:v>
                </c:pt>
                <c:pt idx="11709">
                  <c:v>58.5450000000115</c:v>
                </c:pt>
                <c:pt idx="11710">
                  <c:v>58.55000000001149</c:v>
                </c:pt>
                <c:pt idx="11711">
                  <c:v>58.5550000000115</c:v>
                </c:pt>
                <c:pt idx="11712">
                  <c:v>58.56000000001151</c:v>
                </c:pt>
                <c:pt idx="11713">
                  <c:v>58.56500000001151</c:v>
                </c:pt>
                <c:pt idx="11714">
                  <c:v>58.5700000000115</c:v>
                </c:pt>
                <c:pt idx="11715">
                  <c:v>58.57500000001151</c:v>
                </c:pt>
                <c:pt idx="11716">
                  <c:v>58.58000000001149</c:v>
                </c:pt>
                <c:pt idx="11717">
                  <c:v>58.5850000000115</c:v>
                </c:pt>
                <c:pt idx="11718">
                  <c:v>58.59000000001152</c:v>
                </c:pt>
                <c:pt idx="11719">
                  <c:v>58.59500000001153</c:v>
                </c:pt>
                <c:pt idx="11720">
                  <c:v>58.60000000001153</c:v>
                </c:pt>
                <c:pt idx="11721">
                  <c:v>58.60500000001153</c:v>
                </c:pt>
                <c:pt idx="11722">
                  <c:v>58.61000000001152</c:v>
                </c:pt>
                <c:pt idx="11723">
                  <c:v>58.61500000001153</c:v>
                </c:pt>
                <c:pt idx="11724">
                  <c:v>58.62000000001154</c:v>
                </c:pt>
                <c:pt idx="11725">
                  <c:v>58.62500000001154</c:v>
                </c:pt>
                <c:pt idx="11726">
                  <c:v>58.63000000001154</c:v>
                </c:pt>
                <c:pt idx="11727">
                  <c:v>58.63500000001155</c:v>
                </c:pt>
                <c:pt idx="11728">
                  <c:v>58.64000000001155</c:v>
                </c:pt>
                <c:pt idx="11729">
                  <c:v>58.64500000001155</c:v>
                </c:pt>
                <c:pt idx="11730">
                  <c:v>58.65000000001154</c:v>
                </c:pt>
                <c:pt idx="11731">
                  <c:v>58.65500000001155</c:v>
                </c:pt>
                <c:pt idx="11732">
                  <c:v>58.66000000001156</c:v>
                </c:pt>
                <c:pt idx="11733">
                  <c:v>58.66500000001156</c:v>
                </c:pt>
                <c:pt idx="11734">
                  <c:v>58.67000000001156</c:v>
                </c:pt>
                <c:pt idx="11735">
                  <c:v>58.67500000001156</c:v>
                </c:pt>
                <c:pt idx="11736">
                  <c:v>58.68000000001155</c:v>
                </c:pt>
                <c:pt idx="11737">
                  <c:v>58.68500000001157</c:v>
                </c:pt>
                <c:pt idx="11738">
                  <c:v>58.69000000001157</c:v>
                </c:pt>
                <c:pt idx="11739">
                  <c:v>58.69500000001158</c:v>
                </c:pt>
                <c:pt idx="11740">
                  <c:v>58.70000000001158</c:v>
                </c:pt>
                <c:pt idx="11741">
                  <c:v>58.70500000001158</c:v>
                </c:pt>
                <c:pt idx="11742">
                  <c:v>58.71000000001158</c:v>
                </c:pt>
                <c:pt idx="11743">
                  <c:v>58.7150000000116</c:v>
                </c:pt>
                <c:pt idx="11744">
                  <c:v>58.7200000000116</c:v>
                </c:pt>
                <c:pt idx="11745">
                  <c:v>58.7250000000116</c:v>
                </c:pt>
                <c:pt idx="11746">
                  <c:v>58.7300000000116</c:v>
                </c:pt>
                <c:pt idx="11747">
                  <c:v>58.7350000000116</c:v>
                </c:pt>
                <c:pt idx="11748">
                  <c:v>58.7400000000116</c:v>
                </c:pt>
                <c:pt idx="11749">
                  <c:v>58.7450000000116</c:v>
                </c:pt>
                <c:pt idx="11750">
                  <c:v>58.7500000000116</c:v>
                </c:pt>
                <c:pt idx="11751">
                  <c:v>58.75500000001161</c:v>
                </c:pt>
                <c:pt idx="11752">
                  <c:v>58.76000000001161</c:v>
                </c:pt>
                <c:pt idx="11753">
                  <c:v>58.76500000001161</c:v>
                </c:pt>
                <c:pt idx="11754">
                  <c:v>58.77000000001161</c:v>
                </c:pt>
                <c:pt idx="11755">
                  <c:v>58.77500000001162</c:v>
                </c:pt>
                <c:pt idx="11756">
                  <c:v>58.7800000000116</c:v>
                </c:pt>
                <c:pt idx="11757">
                  <c:v>58.78500000001162</c:v>
                </c:pt>
                <c:pt idx="11758">
                  <c:v>58.79000000001163</c:v>
                </c:pt>
                <c:pt idx="11759">
                  <c:v>58.79500000001163</c:v>
                </c:pt>
                <c:pt idx="11760">
                  <c:v>58.80000000001159</c:v>
                </c:pt>
                <c:pt idx="11761">
                  <c:v>58.80500000001162</c:v>
                </c:pt>
                <c:pt idx="11762">
                  <c:v>58.81000000001154</c:v>
                </c:pt>
                <c:pt idx="11763">
                  <c:v>58.81500000001162</c:v>
                </c:pt>
                <c:pt idx="11764">
                  <c:v>58.82000000001162</c:v>
                </c:pt>
                <c:pt idx="11765">
                  <c:v>58.82500000001164</c:v>
                </c:pt>
                <c:pt idx="11766">
                  <c:v>58.83000000001164</c:v>
                </c:pt>
                <c:pt idx="11767">
                  <c:v>58.83500000001165</c:v>
                </c:pt>
                <c:pt idx="11768">
                  <c:v>58.84000000001159</c:v>
                </c:pt>
                <c:pt idx="11769">
                  <c:v>58.84500000001164</c:v>
                </c:pt>
                <c:pt idx="11770">
                  <c:v>58.85000000001156</c:v>
                </c:pt>
                <c:pt idx="11771">
                  <c:v>58.85500000001164</c:v>
                </c:pt>
                <c:pt idx="11772">
                  <c:v>58.86000000001165</c:v>
                </c:pt>
                <c:pt idx="11773">
                  <c:v>58.86500000001165</c:v>
                </c:pt>
                <c:pt idx="11774">
                  <c:v>58.87000000001164</c:v>
                </c:pt>
                <c:pt idx="11775">
                  <c:v>58.87500000001165</c:v>
                </c:pt>
                <c:pt idx="11776">
                  <c:v>58.88000000001157</c:v>
                </c:pt>
                <c:pt idx="11777">
                  <c:v>58.88500000001167</c:v>
                </c:pt>
                <c:pt idx="11778">
                  <c:v>58.89000000001167</c:v>
                </c:pt>
                <c:pt idx="11779">
                  <c:v>58.89500000001168</c:v>
                </c:pt>
                <c:pt idx="11780">
                  <c:v>58.90000000001167</c:v>
                </c:pt>
                <c:pt idx="11781">
                  <c:v>58.90500000001168</c:v>
                </c:pt>
                <c:pt idx="11782">
                  <c:v>58.91000000001164</c:v>
                </c:pt>
                <c:pt idx="11783">
                  <c:v>58.91500000001167</c:v>
                </c:pt>
                <c:pt idx="11784">
                  <c:v>58.9200000000117</c:v>
                </c:pt>
                <c:pt idx="11785">
                  <c:v>58.9250000000117</c:v>
                </c:pt>
                <c:pt idx="11786">
                  <c:v>58.9300000000117</c:v>
                </c:pt>
                <c:pt idx="11787">
                  <c:v>58.9350000000117</c:v>
                </c:pt>
                <c:pt idx="11788">
                  <c:v>58.9400000000117</c:v>
                </c:pt>
                <c:pt idx="11789">
                  <c:v>58.9450000000117</c:v>
                </c:pt>
                <c:pt idx="11790">
                  <c:v>58.95000000001171</c:v>
                </c:pt>
                <c:pt idx="11791">
                  <c:v>58.95500000001171</c:v>
                </c:pt>
                <c:pt idx="11792">
                  <c:v>58.96000000001171</c:v>
                </c:pt>
                <c:pt idx="11793">
                  <c:v>58.96500000001171</c:v>
                </c:pt>
                <c:pt idx="11794">
                  <c:v>58.97000000001172</c:v>
                </c:pt>
                <c:pt idx="11795">
                  <c:v>58.97500000001172</c:v>
                </c:pt>
                <c:pt idx="11796">
                  <c:v>58.98000000001172</c:v>
                </c:pt>
                <c:pt idx="11797">
                  <c:v>58.98500000001172</c:v>
                </c:pt>
                <c:pt idx="11798">
                  <c:v>58.99000000001173</c:v>
                </c:pt>
                <c:pt idx="11799">
                  <c:v>58.99500000001173</c:v>
                </c:pt>
                <c:pt idx="11800">
                  <c:v>59.00000000001173</c:v>
                </c:pt>
                <c:pt idx="11801">
                  <c:v>59.00500000001174</c:v>
                </c:pt>
                <c:pt idx="11802">
                  <c:v>59.01000000001174</c:v>
                </c:pt>
                <c:pt idx="11803">
                  <c:v>59.01500000001174</c:v>
                </c:pt>
                <c:pt idx="11804">
                  <c:v>59.02000000001174</c:v>
                </c:pt>
                <c:pt idx="11805">
                  <c:v>59.02500000001175</c:v>
                </c:pt>
                <c:pt idx="11806">
                  <c:v>59.03000000001175</c:v>
                </c:pt>
                <c:pt idx="11807">
                  <c:v>59.03500000001175</c:v>
                </c:pt>
                <c:pt idx="11808">
                  <c:v>59.04000000001175</c:v>
                </c:pt>
                <c:pt idx="11809">
                  <c:v>59.04500000001176</c:v>
                </c:pt>
                <c:pt idx="11810">
                  <c:v>59.05000000001176</c:v>
                </c:pt>
                <c:pt idx="11811">
                  <c:v>59.05500000001176</c:v>
                </c:pt>
                <c:pt idx="11812">
                  <c:v>59.06000000001176</c:v>
                </c:pt>
                <c:pt idx="11813">
                  <c:v>59.06500000001177</c:v>
                </c:pt>
                <c:pt idx="11814">
                  <c:v>59.07000000001177</c:v>
                </c:pt>
                <c:pt idx="11815">
                  <c:v>59.07500000001177</c:v>
                </c:pt>
                <c:pt idx="11816">
                  <c:v>59.08000000001177</c:v>
                </c:pt>
                <c:pt idx="11817">
                  <c:v>59.08500000001178</c:v>
                </c:pt>
                <c:pt idx="11818">
                  <c:v>59.09000000001178</c:v>
                </c:pt>
                <c:pt idx="11819">
                  <c:v>59.09500000001178</c:v>
                </c:pt>
                <c:pt idx="11820">
                  <c:v>59.10000000001178</c:v>
                </c:pt>
                <c:pt idx="11821">
                  <c:v>59.1050000000118</c:v>
                </c:pt>
                <c:pt idx="11822">
                  <c:v>59.1100000000118</c:v>
                </c:pt>
                <c:pt idx="11823">
                  <c:v>59.1150000000118</c:v>
                </c:pt>
                <c:pt idx="11824">
                  <c:v>59.1200000000118</c:v>
                </c:pt>
                <c:pt idx="11825">
                  <c:v>59.1250000000118</c:v>
                </c:pt>
                <c:pt idx="11826">
                  <c:v>59.1300000000118</c:v>
                </c:pt>
                <c:pt idx="11827">
                  <c:v>59.1350000000118</c:v>
                </c:pt>
                <c:pt idx="11828">
                  <c:v>59.1400000000118</c:v>
                </c:pt>
                <c:pt idx="11829">
                  <c:v>59.14500000001181</c:v>
                </c:pt>
                <c:pt idx="11830">
                  <c:v>59.15000000001181</c:v>
                </c:pt>
                <c:pt idx="11831">
                  <c:v>59.15500000001181</c:v>
                </c:pt>
                <c:pt idx="11832">
                  <c:v>59.16000000001181</c:v>
                </c:pt>
                <c:pt idx="11833">
                  <c:v>59.16500000001182</c:v>
                </c:pt>
                <c:pt idx="11834">
                  <c:v>59.17000000001182</c:v>
                </c:pt>
                <c:pt idx="11835">
                  <c:v>59.17500000001182</c:v>
                </c:pt>
                <c:pt idx="11836">
                  <c:v>59.18000000001182</c:v>
                </c:pt>
                <c:pt idx="11837">
                  <c:v>59.18500000001183</c:v>
                </c:pt>
                <c:pt idx="11838">
                  <c:v>59.19000000001183</c:v>
                </c:pt>
                <c:pt idx="11839">
                  <c:v>59.19500000001183</c:v>
                </c:pt>
                <c:pt idx="11840">
                  <c:v>59.20000000001183</c:v>
                </c:pt>
                <c:pt idx="11841">
                  <c:v>59.20500000001185</c:v>
                </c:pt>
                <c:pt idx="11842">
                  <c:v>59.21000000001184</c:v>
                </c:pt>
                <c:pt idx="11843">
                  <c:v>59.21500000001184</c:v>
                </c:pt>
                <c:pt idx="11844">
                  <c:v>59.22000000001185</c:v>
                </c:pt>
                <c:pt idx="11845">
                  <c:v>59.22500000001186</c:v>
                </c:pt>
                <c:pt idx="11846">
                  <c:v>59.23000000001185</c:v>
                </c:pt>
                <c:pt idx="11847">
                  <c:v>59.23500000001185</c:v>
                </c:pt>
                <c:pt idx="11848">
                  <c:v>59.24000000001186</c:v>
                </c:pt>
                <c:pt idx="11849">
                  <c:v>59.24500000001186</c:v>
                </c:pt>
                <c:pt idx="11850">
                  <c:v>59.25000000001186</c:v>
                </c:pt>
                <c:pt idx="11851">
                  <c:v>59.25500000001186</c:v>
                </c:pt>
                <c:pt idx="11852">
                  <c:v>59.26000000001187</c:v>
                </c:pt>
                <c:pt idx="11853">
                  <c:v>59.26500000001188</c:v>
                </c:pt>
                <c:pt idx="11854">
                  <c:v>59.27000000001187</c:v>
                </c:pt>
                <c:pt idx="11855">
                  <c:v>59.27500000001187</c:v>
                </c:pt>
                <c:pt idx="11856">
                  <c:v>59.28000000001188</c:v>
                </c:pt>
                <c:pt idx="11857">
                  <c:v>59.28500000001188</c:v>
                </c:pt>
                <c:pt idx="11858">
                  <c:v>59.29000000001188</c:v>
                </c:pt>
                <c:pt idx="11859">
                  <c:v>59.29500000001188</c:v>
                </c:pt>
                <c:pt idx="11860">
                  <c:v>59.30000000001188</c:v>
                </c:pt>
                <c:pt idx="11861">
                  <c:v>59.3050000000119</c:v>
                </c:pt>
                <c:pt idx="11862">
                  <c:v>59.31000000001189</c:v>
                </c:pt>
                <c:pt idx="11863">
                  <c:v>59.3150000000119</c:v>
                </c:pt>
                <c:pt idx="11864">
                  <c:v>59.3200000000119</c:v>
                </c:pt>
                <c:pt idx="11865">
                  <c:v>59.3250000000119</c:v>
                </c:pt>
                <c:pt idx="11866">
                  <c:v>59.3300000000119</c:v>
                </c:pt>
                <c:pt idx="11867">
                  <c:v>59.3350000000119</c:v>
                </c:pt>
                <c:pt idx="11868">
                  <c:v>59.3400000000119</c:v>
                </c:pt>
                <c:pt idx="11869">
                  <c:v>59.34500000001191</c:v>
                </c:pt>
                <c:pt idx="11870">
                  <c:v>59.3500000000119</c:v>
                </c:pt>
                <c:pt idx="11871">
                  <c:v>59.35500000001191</c:v>
                </c:pt>
                <c:pt idx="11872">
                  <c:v>59.36000000001192</c:v>
                </c:pt>
                <c:pt idx="11873">
                  <c:v>59.36500000001192</c:v>
                </c:pt>
                <c:pt idx="11874">
                  <c:v>59.37000000001192</c:v>
                </c:pt>
                <c:pt idx="11875">
                  <c:v>59.37500000001192</c:v>
                </c:pt>
                <c:pt idx="11876">
                  <c:v>59.38000000001193</c:v>
                </c:pt>
                <c:pt idx="11877">
                  <c:v>59.38500000001193</c:v>
                </c:pt>
                <c:pt idx="11878">
                  <c:v>59.39000000001193</c:v>
                </c:pt>
                <c:pt idx="11879">
                  <c:v>59.39500000001193</c:v>
                </c:pt>
                <c:pt idx="11880">
                  <c:v>59.40000000001194</c:v>
                </c:pt>
                <c:pt idx="11881">
                  <c:v>59.40500000001194</c:v>
                </c:pt>
                <c:pt idx="11882">
                  <c:v>59.41000000001194</c:v>
                </c:pt>
                <c:pt idx="11883">
                  <c:v>59.41500000001194</c:v>
                </c:pt>
                <c:pt idx="11884">
                  <c:v>59.42000000001195</c:v>
                </c:pt>
                <c:pt idx="11885">
                  <c:v>59.42500000001195</c:v>
                </c:pt>
                <c:pt idx="11886">
                  <c:v>59.43000000001195</c:v>
                </c:pt>
                <c:pt idx="11887">
                  <c:v>59.43500000001196</c:v>
                </c:pt>
                <c:pt idx="11888">
                  <c:v>59.44000000001196</c:v>
                </c:pt>
                <c:pt idx="11889">
                  <c:v>59.44500000001196</c:v>
                </c:pt>
                <c:pt idx="11890">
                  <c:v>59.45000000001195</c:v>
                </c:pt>
                <c:pt idx="11891">
                  <c:v>59.45500000001196</c:v>
                </c:pt>
                <c:pt idx="11892">
                  <c:v>59.46000000001197</c:v>
                </c:pt>
                <c:pt idx="11893">
                  <c:v>59.46500000001197</c:v>
                </c:pt>
                <c:pt idx="11894">
                  <c:v>59.47000000001197</c:v>
                </c:pt>
                <c:pt idx="11895">
                  <c:v>59.47500000001198</c:v>
                </c:pt>
                <c:pt idx="11896">
                  <c:v>59.48000000001198</c:v>
                </c:pt>
                <c:pt idx="11897">
                  <c:v>59.48500000001198</c:v>
                </c:pt>
                <c:pt idx="11898">
                  <c:v>59.49000000001198</c:v>
                </c:pt>
                <c:pt idx="11899">
                  <c:v>59.495000000012</c:v>
                </c:pt>
                <c:pt idx="11900">
                  <c:v>59.500000000012</c:v>
                </c:pt>
                <c:pt idx="11901">
                  <c:v>59.505000000012</c:v>
                </c:pt>
                <c:pt idx="11902">
                  <c:v>59.510000000012</c:v>
                </c:pt>
                <c:pt idx="11903">
                  <c:v>59.515000000012</c:v>
                </c:pt>
                <c:pt idx="11904">
                  <c:v>59.520000000012</c:v>
                </c:pt>
                <c:pt idx="11905">
                  <c:v>59.525000000012</c:v>
                </c:pt>
                <c:pt idx="11906">
                  <c:v>59.530000000012</c:v>
                </c:pt>
                <c:pt idx="11907">
                  <c:v>59.535000000012</c:v>
                </c:pt>
                <c:pt idx="11908">
                  <c:v>59.540000000012</c:v>
                </c:pt>
                <c:pt idx="11909">
                  <c:v>59.545000000012</c:v>
                </c:pt>
                <c:pt idx="11910">
                  <c:v>59.550000000012</c:v>
                </c:pt>
                <c:pt idx="11911">
                  <c:v>59.555000000012</c:v>
                </c:pt>
                <c:pt idx="11912">
                  <c:v>59.560000000012</c:v>
                </c:pt>
                <c:pt idx="11913">
                  <c:v>59.56500000001202</c:v>
                </c:pt>
                <c:pt idx="11914">
                  <c:v>59.57000000001202</c:v>
                </c:pt>
                <c:pt idx="11915">
                  <c:v>59.57500000001203</c:v>
                </c:pt>
                <c:pt idx="11916">
                  <c:v>59.580000000012</c:v>
                </c:pt>
                <c:pt idx="11917">
                  <c:v>59.58500000001202</c:v>
                </c:pt>
                <c:pt idx="11918">
                  <c:v>59.59000000001203</c:v>
                </c:pt>
                <c:pt idx="11919">
                  <c:v>59.59500000001204</c:v>
                </c:pt>
                <c:pt idx="11920">
                  <c:v>59.60000000001202</c:v>
                </c:pt>
                <c:pt idx="11921">
                  <c:v>59.60500000001204</c:v>
                </c:pt>
                <c:pt idx="11922">
                  <c:v>59.61000000001204</c:v>
                </c:pt>
                <c:pt idx="11923">
                  <c:v>59.61500000001205</c:v>
                </c:pt>
                <c:pt idx="11924">
                  <c:v>59.62000000001205</c:v>
                </c:pt>
                <c:pt idx="11925">
                  <c:v>59.62500000001205</c:v>
                </c:pt>
                <c:pt idx="11926">
                  <c:v>59.63000000001205</c:v>
                </c:pt>
                <c:pt idx="11927">
                  <c:v>59.63500000001206</c:v>
                </c:pt>
                <c:pt idx="11928">
                  <c:v>59.64000000001204</c:v>
                </c:pt>
                <c:pt idx="11929">
                  <c:v>59.64500000001205</c:v>
                </c:pt>
                <c:pt idx="11930">
                  <c:v>59.65000000001204</c:v>
                </c:pt>
                <c:pt idx="11931">
                  <c:v>59.65500000001204</c:v>
                </c:pt>
                <c:pt idx="11932">
                  <c:v>59.66000000001205</c:v>
                </c:pt>
                <c:pt idx="11933">
                  <c:v>59.66500000001207</c:v>
                </c:pt>
                <c:pt idx="11934">
                  <c:v>59.67000000001207</c:v>
                </c:pt>
                <c:pt idx="11935">
                  <c:v>59.67500000001208</c:v>
                </c:pt>
                <c:pt idx="11936">
                  <c:v>59.68000000001204</c:v>
                </c:pt>
                <c:pt idx="11937">
                  <c:v>59.68500000001207</c:v>
                </c:pt>
                <c:pt idx="11938">
                  <c:v>59.69000000001208</c:v>
                </c:pt>
                <c:pt idx="11939">
                  <c:v>59.6950000000121</c:v>
                </c:pt>
                <c:pt idx="11940">
                  <c:v>59.70000000001207</c:v>
                </c:pt>
                <c:pt idx="11941">
                  <c:v>59.7050000000121</c:v>
                </c:pt>
                <c:pt idx="11942">
                  <c:v>59.71000000001209</c:v>
                </c:pt>
                <c:pt idx="11943">
                  <c:v>59.7150000000121</c:v>
                </c:pt>
                <c:pt idx="11944">
                  <c:v>59.7200000000121</c:v>
                </c:pt>
                <c:pt idx="11945">
                  <c:v>59.7250000000121</c:v>
                </c:pt>
                <c:pt idx="11946">
                  <c:v>59.7300000000121</c:v>
                </c:pt>
                <c:pt idx="11947">
                  <c:v>59.73500000001211</c:v>
                </c:pt>
                <c:pt idx="11948">
                  <c:v>59.7400000000121</c:v>
                </c:pt>
                <c:pt idx="11949">
                  <c:v>59.74500000001211</c:v>
                </c:pt>
                <c:pt idx="11950">
                  <c:v>59.75000000001209</c:v>
                </c:pt>
                <c:pt idx="11951">
                  <c:v>59.7550000000121</c:v>
                </c:pt>
                <c:pt idx="11952">
                  <c:v>59.76000000001212</c:v>
                </c:pt>
                <c:pt idx="11953">
                  <c:v>59.76500000001212</c:v>
                </c:pt>
                <c:pt idx="11954">
                  <c:v>59.77000000001212</c:v>
                </c:pt>
                <c:pt idx="11955">
                  <c:v>59.77500000001213</c:v>
                </c:pt>
                <c:pt idx="11956">
                  <c:v>59.78000000001212</c:v>
                </c:pt>
                <c:pt idx="11957">
                  <c:v>59.78500000001213</c:v>
                </c:pt>
                <c:pt idx="11958">
                  <c:v>59.79000000001214</c:v>
                </c:pt>
                <c:pt idx="11959">
                  <c:v>59.79500000001214</c:v>
                </c:pt>
                <c:pt idx="11960">
                  <c:v>59.80000000001204</c:v>
                </c:pt>
                <c:pt idx="11961">
                  <c:v>59.80500000001214</c:v>
                </c:pt>
                <c:pt idx="11962">
                  <c:v>59.81000000001205</c:v>
                </c:pt>
                <c:pt idx="11963">
                  <c:v>59.81500000001205</c:v>
                </c:pt>
                <c:pt idx="11964">
                  <c:v>59.82000000001214</c:v>
                </c:pt>
                <c:pt idx="11965">
                  <c:v>59.82500000001215</c:v>
                </c:pt>
                <c:pt idx="11966">
                  <c:v>59.83000000001206</c:v>
                </c:pt>
                <c:pt idx="11967">
                  <c:v>59.83500000001214</c:v>
                </c:pt>
                <c:pt idx="11968">
                  <c:v>59.84000000001206</c:v>
                </c:pt>
                <c:pt idx="11969">
                  <c:v>59.84500000001209</c:v>
                </c:pt>
                <c:pt idx="11970">
                  <c:v>59.85000000001205</c:v>
                </c:pt>
                <c:pt idx="11971">
                  <c:v>59.85500000001206</c:v>
                </c:pt>
                <c:pt idx="11972">
                  <c:v>59.86000000001214</c:v>
                </c:pt>
                <c:pt idx="11973">
                  <c:v>59.86500000001217</c:v>
                </c:pt>
                <c:pt idx="11974">
                  <c:v>59.87000000001208</c:v>
                </c:pt>
                <c:pt idx="11975">
                  <c:v>59.87500000001214</c:v>
                </c:pt>
                <c:pt idx="11976">
                  <c:v>59.88000000001208</c:v>
                </c:pt>
                <c:pt idx="11977">
                  <c:v>59.88500000001209</c:v>
                </c:pt>
                <c:pt idx="11978">
                  <c:v>59.89000000001214</c:v>
                </c:pt>
                <c:pt idx="11979">
                  <c:v>59.89500000001217</c:v>
                </c:pt>
                <c:pt idx="11980">
                  <c:v>59.90000000001209</c:v>
                </c:pt>
                <c:pt idx="11981">
                  <c:v>59.90500000001219</c:v>
                </c:pt>
                <c:pt idx="11982">
                  <c:v>59.9100000000121</c:v>
                </c:pt>
                <c:pt idx="11983">
                  <c:v>59.91500000001214</c:v>
                </c:pt>
                <c:pt idx="11984">
                  <c:v>59.92000000001219</c:v>
                </c:pt>
                <c:pt idx="11985">
                  <c:v>59.9250000000122</c:v>
                </c:pt>
                <c:pt idx="11986">
                  <c:v>59.93000000001219</c:v>
                </c:pt>
                <c:pt idx="11987">
                  <c:v>59.9350000000122</c:v>
                </c:pt>
                <c:pt idx="11988">
                  <c:v>59.94000000001211</c:v>
                </c:pt>
                <c:pt idx="11989">
                  <c:v>59.94500000001219</c:v>
                </c:pt>
                <c:pt idx="11990">
                  <c:v>59.95000000001211</c:v>
                </c:pt>
                <c:pt idx="11991">
                  <c:v>59.95500000001212</c:v>
                </c:pt>
                <c:pt idx="11992">
                  <c:v>59.96000000001222</c:v>
                </c:pt>
                <c:pt idx="11993">
                  <c:v>59.96500000001222</c:v>
                </c:pt>
                <c:pt idx="11994">
                  <c:v>59.97000000001213</c:v>
                </c:pt>
                <c:pt idx="11995">
                  <c:v>59.97500000001222</c:v>
                </c:pt>
                <c:pt idx="11996">
                  <c:v>59.98000000001213</c:v>
                </c:pt>
                <c:pt idx="11997">
                  <c:v>59.98500000001219</c:v>
                </c:pt>
                <c:pt idx="11998">
                  <c:v>59.99000000001222</c:v>
                </c:pt>
                <c:pt idx="11999">
                  <c:v>59.99500000001224</c:v>
                </c:pt>
                <c:pt idx="12000">
                  <c:v>60.00000000001224</c:v>
                </c:pt>
                <c:pt idx="12001">
                  <c:v>60.00500000001225</c:v>
                </c:pt>
                <c:pt idx="12002">
                  <c:v>60.01000000001215</c:v>
                </c:pt>
                <c:pt idx="12003">
                  <c:v>60.01500000001224</c:v>
                </c:pt>
                <c:pt idx="12004">
                  <c:v>60.02000000001225</c:v>
                </c:pt>
                <c:pt idx="12005">
                  <c:v>60.02500000001226</c:v>
                </c:pt>
                <c:pt idx="12006">
                  <c:v>60.03000000001224</c:v>
                </c:pt>
                <c:pt idx="12007">
                  <c:v>60.03500000001225</c:v>
                </c:pt>
                <c:pt idx="12008">
                  <c:v>60.04000000001216</c:v>
                </c:pt>
                <c:pt idx="12009">
                  <c:v>60.04500000001224</c:v>
                </c:pt>
                <c:pt idx="12010">
                  <c:v>60.05000000001216</c:v>
                </c:pt>
                <c:pt idx="12011">
                  <c:v>60.05500000001224</c:v>
                </c:pt>
                <c:pt idx="12012">
                  <c:v>60.06000000001227</c:v>
                </c:pt>
                <c:pt idx="12013">
                  <c:v>60.06500000001228</c:v>
                </c:pt>
                <c:pt idx="12014">
                  <c:v>60.07000000001224</c:v>
                </c:pt>
                <c:pt idx="12015">
                  <c:v>60.07500000001227</c:v>
                </c:pt>
                <c:pt idx="12016">
                  <c:v>60.08000000001219</c:v>
                </c:pt>
                <c:pt idx="12017">
                  <c:v>60.08500000001224</c:v>
                </c:pt>
                <c:pt idx="12018">
                  <c:v>60.09000000001227</c:v>
                </c:pt>
                <c:pt idx="12019">
                  <c:v>60.0950000000123</c:v>
                </c:pt>
                <c:pt idx="12020">
                  <c:v>60.10000000001229</c:v>
                </c:pt>
                <c:pt idx="12021">
                  <c:v>60.1050000000123</c:v>
                </c:pt>
                <c:pt idx="12022">
                  <c:v>60.1100000000122</c:v>
                </c:pt>
                <c:pt idx="12023">
                  <c:v>60.11500000001229</c:v>
                </c:pt>
                <c:pt idx="12024">
                  <c:v>60.1200000000123</c:v>
                </c:pt>
                <c:pt idx="12025">
                  <c:v>60.12500000001231</c:v>
                </c:pt>
                <c:pt idx="12026">
                  <c:v>60.13000000001229</c:v>
                </c:pt>
                <c:pt idx="12027">
                  <c:v>60.1350000000123</c:v>
                </c:pt>
                <c:pt idx="12028">
                  <c:v>60.14000000001229</c:v>
                </c:pt>
                <c:pt idx="12029">
                  <c:v>60.1450000000123</c:v>
                </c:pt>
                <c:pt idx="12030">
                  <c:v>60.15000000001222</c:v>
                </c:pt>
                <c:pt idx="12031">
                  <c:v>60.15500000001229</c:v>
                </c:pt>
                <c:pt idx="12032">
                  <c:v>60.16000000001232</c:v>
                </c:pt>
                <c:pt idx="12033">
                  <c:v>60.16500000001233</c:v>
                </c:pt>
                <c:pt idx="12034">
                  <c:v>60.17000000001232</c:v>
                </c:pt>
                <c:pt idx="12035">
                  <c:v>60.17500000001233</c:v>
                </c:pt>
                <c:pt idx="12036">
                  <c:v>60.18000000001224</c:v>
                </c:pt>
                <c:pt idx="12037">
                  <c:v>60.18500000001232</c:v>
                </c:pt>
                <c:pt idx="12038">
                  <c:v>60.19000000001234</c:v>
                </c:pt>
                <c:pt idx="12039">
                  <c:v>60.19500000001234</c:v>
                </c:pt>
                <c:pt idx="12040">
                  <c:v>60.20000000001234</c:v>
                </c:pt>
                <c:pt idx="12041">
                  <c:v>60.20500000001235</c:v>
                </c:pt>
                <c:pt idx="12042">
                  <c:v>60.21000000001234</c:v>
                </c:pt>
                <c:pt idx="12043">
                  <c:v>60.21500000001235</c:v>
                </c:pt>
                <c:pt idx="12044">
                  <c:v>60.22000000001236</c:v>
                </c:pt>
                <c:pt idx="12045">
                  <c:v>60.22500000001236</c:v>
                </c:pt>
                <c:pt idx="12046">
                  <c:v>60.23000000001235</c:v>
                </c:pt>
                <c:pt idx="12047">
                  <c:v>60.23500000001236</c:v>
                </c:pt>
                <c:pt idx="12048">
                  <c:v>60.24000000001234</c:v>
                </c:pt>
                <c:pt idx="12049">
                  <c:v>60.24500000001235</c:v>
                </c:pt>
                <c:pt idx="12050">
                  <c:v>60.25000000001234</c:v>
                </c:pt>
                <c:pt idx="12051">
                  <c:v>60.25500000001237</c:v>
                </c:pt>
                <c:pt idx="12052">
                  <c:v>60.26000000001238</c:v>
                </c:pt>
                <c:pt idx="12053">
                  <c:v>60.26500000001238</c:v>
                </c:pt>
                <c:pt idx="12054">
                  <c:v>60.27000000001237</c:v>
                </c:pt>
                <c:pt idx="12055">
                  <c:v>60.27500000001238</c:v>
                </c:pt>
                <c:pt idx="12056">
                  <c:v>60.28000000001234</c:v>
                </c:pt>
                <c:pt idx="12057">
                  <c:v>60.28500000001237</c:v>
                </c:pt>
                <c:pt idx="12058">
                  <c:v>60.2900000000124</c:v>
                </c:pt>
                <c:pt idx="12059">
                  <c:v>60.2950000000124</c:v>
                </c:pt>
                <c:pt idx="12060">
                  <c:v>60.3000000000123</c:v>
                </c:pt>
                <c:pt idx="12061">
                  <c:v>60.3050000000123</c:v>
                </c:pt>
                <c:pt idx="12062">
                  <c:v>60.31000000001228</c:v>
                </c:pt>
                <c:pt idx="12063">
                  <c:v>60.31500000001231</c:v>
                </c:pt>
                <c:pt idx="12064">
                  <c:v>60.32000000001234</c:v>
                </c:pt>
                <c:pt idx="12065">
                  <c:v>60.32500000001239</c:v>
                </c:pt>
                <c:pt idx="12066">
                  <c:v>60.33000000001231</c:v>
                </c:pt>
                <c:pt idx="12067">
                  <c:v>60.33500000001239</c:v>
                </c:pt>
                <c:pt idx="12068">
                  <c:v>60.34000000001231</c:v>
                </c:pt>
                <c:pt idx="12069">
                  <c:v>60.34500000001231</c:v>
                </c:pt>
                <c:pt idx="12070">
                  <c:v>60.35000000001228</c:v>
                </c:pt>
                <c:pt idx="12071">
                  <c:v>60.35500000001233</c:v>
                </c:pt>
                <c:pt idx="12072">
                  <c:v>60.36000000001233</c:v>
                </c:pt>
                <c:pt idx="12073">
                  <c:v>60.36500000001242</c:v>
                </c:pt>
                <c:pt idx="12074">
                  <c:v>60.37000000001233</c:v>
                </c:pt>
                <c:pt idx="12075">
                  <c:v>60.37500000001234</c:v>
                </c:pt>
                <c:pt idx="12076">
                  <c:v>60.38000000001231</c:v>
                </c:pt>
                <c:pt idx="12077">
                  <c:v>60.38500000001234</c:v>
                </c:pt>
                <c:pt idx="12078">
                  <c:v>60.39000000001239</c:v>
                </c:pt>
                <c:pt idx="12079">
                  <c:v>60.39500000001244</c:v>
                </c:pt>
                <c:pt idx="12080">
                  <c:v>60.40000000001235</c:v>
                </c:pt>
                <c:pt idx="12081">
                  <c:v>60.40500000001244</c:v>
                </c:pt>
                <c:pt idx="12082">
                  <c:v>60.41000000001235</c:v>
                </c:pt>
                <c:pt idx="12083">
                  <c:v>60.41500000001236</c:v>
                </c:pt>
                <c:pt idx="12084">
                  <c:v>60.42000000001244</c:v>
                </c:pt>
                <c:pt idx="12085">
                  <c:v>60.42500000001245</c:v>
                </c:pt>
                <c:pt idx="12086">
                  <c:v>60.43000000001236</c:v>
                </c:pt>
                <c:pt idx="12087">
                  <c:v>60.43500000001244</c:v>
                </c:pt>
                <c:pt idx="12088">
                  <c:v>60.44000000001236</c:v>
                </c:pt>
                <c:pt idx="12089">
                  <c:v>60.44500000001239</c:v>
                </c:pt>
                <c:pt idx="12090">
                  <c:v>60.45000000001234</c:v>
                </c:pt>
                <c:pt idx="12091">
                  <c:v>60.45500000001238</c:v>
                </c:pt>
                <c:pt idx="12092">
                  <c:v>60.46000000001244</c:v>
                </c:pt>
                <c:pt idx="12093">
                  <c:v>60.46500000001247</c:v>
                </c:pt>
                <c:pt idx="12094">
                  <c:v>60.47000000001238</c:v>
                </c:pt>
                <c:pt idx="12095">
                  <c:v>60.47500000001244</c:v>
                </c:pt>
                <c:pt idx="12096">
                  <c:v>60.48000000001238</c:v>
                </c:pt>
                <c:pt idx="12097">
                  <c:v>60.48500000001239</c:v>
                </c:pt>
                <c:pt idx="12098">
                  <c:v>60.49000000001249</c:v>
                </c:pt>
                <c:pt idx="12099">
                  <c:v>60.4950000000125</c:v>
                </c:pt>
                <c:pt idx="12100">
                  <c:v>60.5000000000124</c:v>
                </c:pt>
                <c:pt idx="12101">
                  <c:v>60.50500000001249</c:v>
                </c:pt>
                <c:pt idx="12102">
                  <c:v>60.51000000001241</c:v>
                </c:pt>
                <c:pt idx="12103">
                  <c:v>60.51500000001244</c:v>
                </c:pt>
                <c:pt idx="12104">
                  <c:v>60.52000000001249</c:v>
                </c:pt>
                <c:pt idx="12105">
                  <c:v>60.5250000000125</c:v>
                </c:pt>
                <c:pt idx="12106">
                  <c:v>60.53000000001249</c:v>
                </c:pt>
                <c:pt idx="12107">
                  <c:v>60.5350000000125</c:v>
                </c:pt>
                <c:pt idx="12108">
                  <c:v>60.54000000001241</c:v>
                </c:pt>
                <c:pt idx="12109">
                  <c:v>60.54500000001249</c:v>
                </c:pt>
                <c:pt idx="12110">
                  <c:v>60.55000000001243</c:v>
                </c:pt>
                <c:pt idx="12111">
                  <c:v>60.55500000001243</c:v>
                </c:pt>
                <c:pt idx="12112">
                  <c:v>60.56000000001249</c:v>
                </c:pt>
                <c:pt idx="12113">
                  <c:v>60.56500000001252</c:v>
                </c:pt>
                <c:pt idx="12114">
                  <c:v>60.57000000001244</c:v>
                </c:pt>
                <c:pt idx="12115">
                  <c:v>60.57500000001252</c:v>
                </c:pt>
                <c:pt idx="12116">
                  <c:v>60.58000000001244</c:v>
                </c:pt>
                <c:pt idx="12117">
                  <c:v>60.58500000001249</c:v>
                </c:pt>
                <c:pt idx="12118">
                  <c:v>60.59000000001254</c:v>
                </c:pt>
                <c:pt idx="12119">
                  <c:v>60.59500000001255</c:v>
                </c:pt>
                <c:pt idx="12120">
                  <c:v>60.60000000001254</c:v>
                </c:pt>
                <c:pt idx="12121">
                  <c:v>60.60500000001254</c:v>
                </c:pt>
                <c:pt idx="12122">
                  <c:v>60.61000000001246</c:v>
                </c:pt>
                <c:pt idx="12123">
                  <c:v>60.61500000001254</c:v>
                </c:pt>
                <c:pt idx="12124">
                  <c:v>60.62000000001255</c:v>
                </c:pt>
                <c:pt idx="12125">
                  <c:v>60.62500000001256</c:v>
                </c:pt>
                <c:pt idx="12126">
                  <c:v>60.63000000001254</c:v>
                </c:pt>
                <c:pt idx="12127">
                  <c:v>60.63500000001255</c:v>
                </c:pt>
                <c:pt idx="12128">
                  <c:v>60.64000000001247</c:v>
                </c:pt>
                <c:pt idx="12129">
                  <c:v>60.64500000001257</c:v>
                </c:pt>
                <c:pt idx="12130">
                  <c:v>60.65000000001248</c:v>
                </c:pt>
                <c:pt idx="12131">
                  <c:v>60.65500000001254</c:v>
                </c:pt>
                <c:pt idx="12132">
                  <c:v>60.66000000001257</c:v>
                </c:pt>
                <c:pt idx="12133">
                  <c:v>60.66500000001258</c:v>
                </c:pt>
                <c:pt idx="12134">
                  <c:v>60.67000000001254</c:v>
                </c:pt>
                <c:pt idx="12135">
                  <c:v>60.67500000001257</c:v>
                </c:pt>
                <c:pt idx="12136">
                  <c:v>60.68000000001249</c:v>
                </c:pt>
                <c:pt idx="12137">
                  <c:v>60.68500000001259</c:v>
                </c:pt>
                <c:pt idx="12138">
                  <c:v>60.6900000000126</c:v>
                </c:pt>
                <c:pt idx="12139">
                  <c:v>60.6950000000126</c:v>
                </c:pt>
                <c:pt idx="12140">
                  <c:v>60.70000000001259</c:v>
                </c:pt>
                <c:pt idx="12141">
                  <c:v>60.7050000000126</c:v>
                </c:pt>
                <c:pt idx="12142">
                  <c:v>60.71000000001251</c:v>
                </c:pt>
                <c:pt idx="12143">
                  <c:v>60.71500000001259</c:v>
                </c:pt>
                <c:pt idx="12144">
                  <c:v>60.7200000000126</c:v>
                </c:pt>
                <c:pt idx="12145">
                  <c:v>60.72500000001261</c:v>
                </c:pt>
                <c:pt idx="12146">
                  <c:v>60.73000000001259</c:v>
                </c:pt>
                <c:pt idx="12147">
                  <c:v>60.7350000000126</c:v>
                </c:pt>
                <c:pt idx="12148">
                  <c:v>60.74000000001259</c:v>
                </c:pt>
                <c:pt idx="12149">
                  <c:v>60.74500000001262</c:v>
                </c:pt>
                <c:pt idx="12150">
                  <c:v>60.75000000001253</c:v>
                </c:pt>
                <c:pt idx="12151">
                  <c:v>60.75500000001259</c:v>
                </c:pt>
                <c:pt idx="12152">
                  <c:v>60.76000000001262</c:v>
                </c:pt>
                <c:pt idx="12153">
                  <c:v>60.76500000001263</c:v>
                </c:pt>
                <c:pt idx="12154">
                  <c:v>60.77000000001262</c:v>
                </c:pt>
                <c:pt idx="12155">
                  <c:v>60.77500000001262</c:v>
                </c:pt>
                <c:pt idx="12156">
                  <c:v>60.78000000001254</c:v>
                </c:pt>
                <c:pt idx="12157">
                  <c:v>60.78500000001264</c:v>
                </c:pt>
                <c:pt idx="12158">
                  <c:v>60.79000000001265</c:v>
                </c:pt>
                <c:pt idx="12159">
                  <c:v>60.79500000001265</c:v>
                </c:pt>
                <c:pt idx="12160">
                  <c:v>60.80000000001255</c:v>
                </c:pt>
                <c:pt idx="12161">
                  <c:v>60.80500000001256</c:v>
                </c:pt>
                <c:pt idx="12162">
                  <c:v>60.81000000001249</c:v>
                </c:pt>
                <c:pt idx="12163">
                  <c:v>60.81500000001256</c:v>
                </c:pt>
                <c:pt idx="12164">
                  <c:v>60.82000000001256</c:v>
                </c:pt>
                <c:pt idx="12165">
                  <c:v>60.82500000001264</c:v>
                </c:pt>
                <c:pt idx="12166">
                  <c:v>60.83000000001256</c:v>
                </c:pt>
                <c:pt idx="12167">
                  <c:v>60.83500000001257</c:v>
                </c:pt>
                <c:pt idx="12168">
                  <c:v>60.84000000001254</c:v>
                </c:pt>
                <c:pt idx="12169">
                  <c:v>60.84500000001258</c:v>
                </c:pt>
                <c:pt idx="12170">
                  <c:v>60.85000000001251</c:v>
                </c:pt>
                <c:pt idx="12171">
                  <c:v>60.85500000001256</c:v>
                </c:pt>
                <c:pt idx="12172">
                  <c:v>60.86000000001258</c:v>
                </c:pt>
                <c:pt idx="12173">
                  <c:v>60.86500000001264</c:v>
                </c:pt>
                <c:pt idx="12174">
                  <c:v>60.87000000001258</c:v>
                </c:pt>
                <c:pt idx="12175">
                  <c:v>60.87500000001259</c:v>
                </c:pt>
                <c:pt idx="12176">
                  <c:v>60.88000000001253</c:v>
                </c:pt>
                <c:pt idx="12177">
                  <c:v>60.8850000000126</c:v>
                </c:pt>
                <c:pt idx="12178">
                  <c:v>60.8900000000126</c:v>
                </c:pt>
                <c:pt idx="12179">
                  <c:v>60.8950000000127</c:v>
                </c:pt>
                <c:pt idx="12180">
                  <c:v>60.9000000000127</c:v>
                </c:pt>
                <c:pt idx="12181">
                  <c:v>60.90500000001271</c:v>
                </c:pt>
                <c:pt idx="12182">
                  <c:v>60.91000000001259</c:v>
                </c:pt>
                <c:pt idx="12183">
                  <c:v>60.9150000000127</c:v>
                </c:pt>
                <c:pt idx="12184">
                  <c:v>60.92000000001271</c:v>
                </c:pt>
                <c:pt idx="12185">
                  <c:v>60.92500000001272</c:v>
                </c:pt>
                <c:pt idx="12186">
                  <c:v>60.9300000000127</c:v>
                </c:pt>
                <c:pt idx="12187">
                  <c:v>60.93500000001272</c:v>
                </c:pt>
                <c:pt idx="12188">
                  <c:v>60.94000000001272</c:v>
                </c:pt>
                <c:pt idx="12189">
                  <c:v>60.94500000001273</c:v>
                </c:pt>
                <c:pt idx="12190">
                  <c:v>60.95000000001259</c:v>
                </c:pt>
                <c:pt idx="12191">
                  <c:v>60.95500000001272</c:v>
                </c:pt>
                <c:pt idx="12192">
                  <c:v>60.96000000001273</c:v>
                </c:pt>
                <c:pt idx="12193">
                  <c:v>60.96500000001274</c:v>
                </c:pt>
                <c:pt idx="12194">
                  <c:v>60.97000000001272</c:v>
                </c:pt>
                <c:pt idx="12195">
                  <c:v>60.97500000001274</c:v>
                </c:pt>
                <c:pt idx="12196">
                  <c:v>60.98000000001274</c:v>
                </c:pt>
                <c:pt idx="12197">
                  <c:v>60.98500000001275</c:v>
                </c:pt>
                <c:pt idx="12198">
                  <c:v>60.99000000001275</c:v>
                </c:pt>
                <c:pt idx="12199">
                  <c:v>60.99500000001275</c:v>
                </c:pt>
                <c:pt idx="12200">
                  <c:v>61.00000000001275</c:v>
                </c:pt>
                <c:pt idx="12201">
                  <c:v>61.00500000001276</c:v>
                </c:pt>
                <c:pt idx="12202">
                  <c:v>61.01000000001275</c:v>
                </c:pt>
                <c:pt idx="12203">
                  <c:v>61.01500000001275</c:v>
                </c:pt>
                <c:pt idx="12204">
                  <c:v>61.02000000001276</c:v>
                </c:pt>
                <c:pt idx="12205">
                  <c:v>61.02500000001277</c:v>
                </c:pt>
                <c:pt idx="12206">
                  <c:v>61.03000000001277</c:v>
                </c:pt>
                <c:pt idx="12207">
                  <c:v>61.03500000001277</c:v>
                </c:pt>
                <c:pt idx="12208">
                  <c:v>61.04000000001277</c:v>
                </c:pt>
                <c:pt idx="12209">
                  <c:v>61.04500000001278</c:v>
                </c:pt>
                <c:pt idx="12210">
                  <c:v>61.05000000001277</c:v>
                </c:pt>
                <c:pt idx="12211">
                  <c:v>61.05500000001278</c:v>
                </c:pt>
                <c:pt idx="12212">
                  <c:v>61.06000000001278</c:v>
                </c:pt>
                <c:pt idx="12213">
                  <c:v>61.0650000000128</c:v>
                </c:pt>
                <c:pt idx="12214">
                  <c:v>61.0700000000128</c:v>
                </c:pt>
                <c:pt idx="12215">
                  <c:v>61.0750000000128</c:v>
                </c:pt>
                <c:pt idx="12216">
                  <c:v>61.0800000000128</c:v>
                </c:pt>
                <c:pt idx="12217">
                  <c:v>61.0850000000128</c:v>
                </c:pt>
                <c:pt idx="12218">
                  <c:v>61.0900000000128</c:v>
                </c:pt>
                <c:pt idx="12219">
                  <c:v>61.0950000000128</c:v>
                </c:pt>
                <c:pt idx="12220">
                  <c:v>61.10000000001281</c:v>
                </c:pt>
                <c:pt idx="12221">
                  <c:v>61.10500000001281</c:v>
                </c:pt>
                <c:pt idx="12222">
                  <c:v>61.1100000000128</c:v>
                </c:pt>
                <c:pt idx="12223">
                  <c:v>61.11500000001281</c:v>
                </c:pt>
                <c:pt idx="12224">
                  <c:v>61.12000000001282</c:v>
                </c:pt>
                <c:pt idx="12225">
                  <c:v>61.12500000001282</c:v>
                </c:pt>
                <c:pt idx="12226">
                  <c:v>61.13000000001282</c:v>
                </c:pt>
                <c:pt idx="12227">
                  <c:v>61.13500000001282</c:v>
                </c:pt>
                <c:pt idx="12228">
                  <c:v>61.14000000001283</c:v>
                </c:pt>
                <c:pt idx="12229">
                  <c:v>61.14500000001283</c:v>
                </c:pt>
                <c:pt idx="12230">
                  <c:v>61.15000000001282</c:v>
                </c:pt>
                <c:pt idx="12231">
                  <c:v>61.15500000001283</c:v>
                </c:pt>
                <c:pt idx="12232">
                  <c:v>61.16000000001284</c:v>
                </c:pt>
                <c:pt idx="12233">
                  <c:v>61.16500000001284</c:v>
                </c:pt>
                <c:pt idx="12234">
                  <c:v>61.17000000001284</c:v>
                </c:pt>
                <c:pt idx="12235">
                  <c:v>61.17500000001285</c:v>
                </c:pt>
                <c:pt idx="12236">
                  <c:v>61.18000000001285</c:v>
                </c:pt>
                <c:pt idx="12237">
                  <c:v>61.18500000001285</c:v>
                </c:pt>
                <c:pt idx="12238">
                  <c:v>61.19000000001285</c:v>
                </c:pt>
                <c:pt idx="12239">
                  <c:v>61.19500000001286</c:v>
                </c:pt>
                <c:pt idx="12240">
                  <c:v>61.20000000001286</c:v>
                </c:pt>
                <c:pt idx="12241">
                  <c:v>61.20500000001286</c:v>
                </c:pt>
                <c:pt idx="12242">
                  <c:v>61.21000000001285</c:v>
                </c:pt>
                <c:pt idx="12243">
                  <c:v>61.21500000001286</c:v>
                </c:pt>
                <c:pt idx="12244">
                  <c:v>61.22000000001287</c:v>
                </c:pt>
                <c:pt idx="12245">
                  <c:v>61.22500000001287</c:v>
                </c:pt>
                <c:pt idx="12246">
                  <c:v>61.23000000001287</c:v>
                </c:pt>
                <c:pt idx="12247">
                  <c:v>61.23500000001288</c:v>
                </c:pt>
                <c:pt idx="12248">
                  <c:v>61.24000000001288</c:v>
                </c:pt>
                <c:pt idx="12249">
                  <c:v>61.24500000001288</c:v>
                </c:pt>
                <c:pt idx="12250">
                  <c:v>61.25000000001288</c:v>
                </c:pt>
                <c:pt idx="12251">
                  <c:v>61.25500000001288</c:v>
                </c:pt>
                <c:pt idx="12252">
                  <c:v>61.2600000000129</c:v>
                </c:pt>
                <c:pt idx="12253">
                  <c:v>61.2650000000129</c:v>
                </c:pt>
                <c:pt idx="12254">
                  <c:v>61.2700000000129</c:v>
                </c:pt>
                <c:pt idx="12255">
                  <c:v>61.2750000000129</c:v>
                </c:pt>
                <c:pt idx="12256">
                  <c:v>61.2800000000129</c:v>
                </c:pt>
                <c:pt idx="12257">
                  <c:v>61.2850000000129</c:v>
                </c:pt>
                <c:pt idx="12258">
                  <c:v>61.2900000000129</c:v>
                </c:pt>
                <c:pt idx="12259">
                  <c:v>61.29500000001291</c:v>
                </c:pt>
                <c:pt idx="12260">
                  <c:v>61.30000000001289</c:v>
                </c:pt>
                <c:pt idx="12261">
                  <c:v>61.3050000000129</c:v>
                </c:pt>
                <c:pt idx="12262">
                  <c:v>61.31000000001281</c:v>
                </c:pt>
                <c:pt idx="12263">
                  <c:v>61.31500000001289</c:v>
                </c:pt>
                <c:pt idx="12264">
                  <c:v>61.3200000000129</c:v>
                </c:pt>
                <c:pt idx="12265">
                  <c:v>61.32500000001292</c:v>
                </c:pt>
                <c:pt idx="12266">
                  <c:v>61.33000000001292</c:v>
                </c:pt>
                <c:pt idx="12267">
                  <c:v>61.33500000001293</c:v>
                </c:pt>
                <c:pt idx="12268">
                  <c:v>61.34000000001289</c:v>
                </c:pt>
                <c:pt idx="12269">
                  <c:v>61.34500000001292</c:v>
                </c:pt>
                <c:pt idx="12270">
                  <c:v>61.35000000001283</c:v>
                </c:pt>
                <c:pt idx="12271">
                  <c:v>61.35500000001289</c:v>
                </c:pt>
                <c:pt idx="12272">
                  <c:v>61.36000000001292</c:v>
                </c:pt>
                <c:pt idx="12273">
                  <c:v>61.36500000001294</c:v>
                </c:pt>
                <c:pt idx="12274">
                  <c:v>61.37000000001294</c:v>
                </c:pt>
                <c:pt idx="12275">
                  <c:v>61.37500000001295</c:v>
                </c:pt>
                <c:pt idx="12276">
                  <c:v>61.38000000001285</c:v>
                </c:pt>
                <c:pt idx="12277">
                  <c:v>61.38500000001294</c:v>
                </c:pt>
                <c:pt idx="12278">
                  <c:v>61.39000000001295</c:v>
                </c:pt>
                <c:pt idx="12279">
                  <c:v>61.39500000001296</c:v>
                </c:pt>
                <c:pt idx="12280">
                  <c:v>61.40000000001294</c:v>
                </c:pt>
                <c:pt idx="12281">
                  <c:v>61.40500000001295</c:v>
                </c:pt>
                <c:pt idx="12282">
                  <c:v>61.41000000001294</c:v>
                </c:pt>
                <c:pt idx="12283">
                  <c:v>61.41500000001295</c:v>
                </c:pt>
                <c:pt idx="12284">
                  <c:v>61.42000000001295</c:v>
                </c:pt>
                <c:pt idx="12285">
                  <c:v>61.42500000001297</c:v>
                </c:pt>
                <c:pt idx="12286">
                  <c:v>61.43000000001297</c:v>
                </c:pt>
                <c:pt idx="12287">
                  <c:v>61.43500000001298</c:v>
                </c:pt>
                <c:pt idx="12288">
                  <c:v>61.44000000001297</c:v>
                </c:pt>
                <c:pt idx="12289">
                  <c:v>61.44500000001297</c:v>
                </c:pt>
                <c:pt idx="12290">
                  <c:v>61.45000000001289</c:v>
                </c:pt>
                <c:pt idx="12291">
                  <c:v>61.45500000001297</c:v>
                </c:pt>
                <c:pt idx="12292">
                  <c:v>61.46000000001299</c:v>
                </c:pt>
                <c:pt idx="12293">
                  <c:v>61.465000000013</c:v>
                </c:pt>
                <c:pt idx="12294">
                  <c:v>61.47000000001299</c:v>
                </c:pt>
                <c:pt idx="12295">
                  <c:v>61.475000000013</c:v>
                </c:pt>
                <c:pt idx="12296">
                  <c:v>61.48000000001299</c:v>
                </c:pt>
                <c:pt idx="12297">
                  <c:v>61.485000000013</c:v>
                </c:pt>
                <c:pt idx="12298">
                  <c:v>61.490000000013</c:v>
                </c:pt>
                <c:pt idx="12299">
                  <c:v>61.49500000001301</c:v>
                </c:pt>
                <c:pt idx="12300">
                  <c:v>61.500000000013</c:v>
                </c:pt>
                <c:pt idx="12301">
                  <c:v>61.50500000001301</c:v>
                </c:pt>
                <c:pt idx="12302">
                  <c:v>61.51000000001299</c:v>
                </c:pt>
                <c:pt idx="12303">
                  <c:v>61.515000000013</c:v>
                </c:pt>
                <c:pt idx="12304">
                  <c:v>61.52000000001302</c:v>
                </c:pt>
                <c:pt idx="12305">
                  <c:v>61.52500000001302</c:v>
                </c:pt>
                <c:pt idx="12306">
                  <c:v>61.53000000001303</c:v>
                </c:pt>
                <c:pt idx="12307">
                  <c:v>61.53500000001303</c:v>
                </c:pt>
                <c:pt idx="12308">
                  <c:v>61.54000000001302</c:v>
                </c:pt>
                <c:pt idx="12309">
                  <c:v>61.54500000001303</c:v>
                </c:pt>
                <c:pt idx="12310">
                  <c:v>61.55000000001299</c:v>
                </c:pt>
                <c:pt idx="12311">
                  <c:v>61.55500000001302</c:v>
                </c:pt>
                <c:pt idx="12312">
                  <c:v>61.56000000001304</c:v>
                </c:pt>
                <c:pt idx="12313">
                  <c:v>61.56500000001304</c:v>
                </c:pt>
                <c:pt idx="12314">
                  <c:v>61.57000000001305</c:v>
                </c:pt>
                <c:pt idx="12315">
                  <c:v>61.57500000001305</c:v>
                </c:pt>
                <c:pt idx="12316">
                  <c:v>61.58000000001304</c:v>
                </c:pt>
                <c:pt idx="12317">
                  <c:v>61.58500000001305</c:v>
                </c:pt>
                <c:pt idx="12318">
                  <c:v>61.59000000001306</c:v>
                </c:pt>
                <c:pt idx="12319">
                  <c:v>61.59500000001306</c:v>
                </c:pt>
                <c:pt idx="12320">
                  <c:v>61.60000000001305</c:v>
                </c:pt>
                <c:pt idx="12321">
                  <c:v>61.60500000001306</c:v>
                </c:pt>
                <c:pt idx="12322">
                  <c:v>61.61000000001304</c:v>
                </c:pt>
                <c:pt idx="12323">
                  <c:v>61.61500000001305</c:v>
                </c:pt>
                <c:pt idx="12324">
                  <c:v>61.62000000001307</c:v>
                </c:pt>
                <c:pt idx="12325">
                  <c:v>61.62500000001308</c:v>
                </c:pt>
                <c:pt idx="12326">
                  <c:v>61.63000000001308</c:v>
                </c:pt>
                <c:pt idx="12327">
                  <c:v>61.63500000001308</c:v>
                </c:pt>
                <c:pt idx="12328">
                  <c:v>61.64000000001307</c:v>
                </c:pt>
                <c:pt idx="12329">
                  <c:v>61.64500000001308</c:v>
                </c:pt>
                <c:pt idx="12330">
                  <c:v>61.65000000001307</c:v>
                </c:pt>
                <c:pt idx="12331">
                  <c:v>61.65500000001308</c:v>
                </c:pt>
                <c:pt idx="12332">
                  <c:v>61.6600000000131</c:v>
                </c:pt>
                <c:pt idx="12333">
                  <c:v>61.6650000000131</c:v>
                </c:pt>
                <c:pt idx="12334">
                  <c:v>61.6700000000131</c:v>
                </c:pt>
                <c:pt idx="12335">
                  <c:v>61.6750000000131</c:v>
                </c:pt>
                <c:pt idx="12336">
                  <c:v>61.68000000001309</c:v>
                </c:pt>
                <c:pt idx="12337">
                  <c:v>61.6850000000131</c:v>
                </c:pt>
                <c:pt idx="12338">
                  <c:v>61.69000000001311</c:v>
                </c:pt>
                <c:pt idx="12339">
                  <c:v>61.69500000001311</c:v>
                </c:pt>
                <c:pt idx="12340">
                  <c:v>61.70000000001311</c:v>
                </c:pt>
                <c:pt idx="12341">
                  <c:v>61.70500000001311</c:v>
                </c:pt>
                <c:pt idx="12342">
                  <c:v>61.7100000000131</c:v>
                </c:pt>
                <c:pt idx="12343">
                  <c:v>61.71500000001312</c:v>
                </c:pt>
                <c:pt idx="12344">
                  <c:v>61.72000000001312</c:v>
                </c:pt>
                <c:pt idx="12345">
                  <c:v>61.72500000001313</c:v>
                </c:pt>
                <c:pt idx="12346">
                  <c:v>61.73000000001313</c:v>
                </c:pt>
                <c:pt idx="12347">
                  <c:v>61.73500000001313</c:v>
                </c:pt>
                <c:pt idx="12348">
                  <c:v>61.74000000001313</c:v>
                </c:pt>
                <c:pt idx="12349">
                  <c:v>61.74500000001314</c:v>
                </c:pt>
                <c:pt idx="12350">
                  <c:v>61.75000000001312</c:v>
                </c:pt>
                <c:pt idx="12351">
                  <c:v>61.75500000001314</c:v>
                </c:pt>
                <c:pt idx="12352">
                  <c:v>61.76000000001314</c:v>
                </c:pt>
                <c:pt idx="12353">
                  <c:v>61.76500000001315</c:v>
                </c:pt>
                <c:pt idx="12354">
                  <c:v>61.77000000001315</c:v>
                </c:pt>
                <c:pt idx="12355">
                  <c:v>61.77500000001315</c:v>
                </c:pt>
                <c:pt idx="12356">
                  <c:v>61.78000000001315</c:v>
                </c:pt>
                <c:pt idx="12357">
                  <c:v>61.78500000001316</c:v>
                </c:pt>
                <c:pt idx="12358">
                  <c:v>61.79000000001316</c:v>
                </c:pt>
                <c:pt idx="12359">
                  <c:v>61.79500000001316</c:v>
                </c:pt>
                <c:pt idx="12360">
                  <c:v>61.80000000001314</c:v>
                </c:pt>
                <c:pt idx="12361">
                  <c:v>61.80500000001314</c:v>
                </c:pt>
                <c:pt idx="12362">
                  <c:v>61.81000000001306</c:v>
                </c:pt>
                <c:pt idx="12363">
                  <c:v>61.81500000001314</c:v>
                </c:pt>
                <c:pt idx="12364">
                  <c:v>61.82000000001317</c:v>
                </c:pt>
                <c:pt idx="12365">
                  <c:v>61.82500000001318</c:v>
                </c:pt>
                <c:pt idx="12366">
                  <c:v>61.83000000001314</c:v>
                </c:pt>
                <c:pt idx="12367">
                  <c:v>61.83500000001317</c:v>
                </c:pt>
                <c:pt idx="12368">
                  <c:v>61.84000000001309</c:v>
                </c:pt>
                <c:pt idx="12369">
                  <c:v>61.84500000001317</c:v>
                </c:pt>
                <c:pt idx="12370">
                  <c:v>61.85000000001308</c:v>
                </c:pt>
                <c:pt idx="12371">
                  <c:v>61.85500000001309</c:v>
                </c:pt>
                <c:pt idx="12372">
                  <c:v>61.86000000001319</c:v>
                </c:pt>
                <c:pt idx="12373">
                  <c:v>61.8650000000132</c:v>
                </c:pt>
                <c:pt idx="12374">
                  <c:v>61.87000000001319</c:v>
                </c:pt>
                <c:pt idx="12375">
                  <c:v>61.87500000001319</c:v>
                </c:pt>
                <c:pt idx="12376">
                  <c:v>61.88000000001311</c:v>
                </c:pt>
                <c:pt idx="12377">
                  <c:v>61.88500000001319</c:v>
                </c:pt>
                <c:pt idx="12378">
                  <c:v>61.8900000000132</c:v>
                </c:pt>
                <c:pt idx="12379">
                  <c:v>61.8950000000132</c:v>
                </c:pt>
                <c:pt idx="12380">
                  <c:v>61.90000000001319</c:v>
                </c:pt>
                <c:pt idx="12381">
                  <c:v>61.9050000000132</c:v>
                </c:pt>
                <c:pt idx="12382">
                  <c:v>61.91000000001312</c:v>
                </c:pt>
                <c:pt idx="12383">
                  <c:v>61.91500000001322</c:v>
                </c:pt>
                <c:pt idx="12384">
                  <c:v>61.92000000001322</c:v>
                </c:pt>
                <c:pt idx="12385">
                  <c:v>61.92500000001323</c:v>
                </c:pt>
                <c:pt idx="12386">
                  <c:v>61.93000000001322</c:v>
                </c:pt>
                <c:pt idx="12387">
                  <c:v>61.93500000001323</c:v>
                </c:pt>
                <c:pt idx="12388">
                  <c:v>61.94000000001319</c:v>
                </c:pt>
                <c:pt idx="12389">
                  <c:v>61.94500000001322</c:v>
                </c:pt>
                <c:pt idx="12390">
                  <c:v>61.95000000001314</c:v>
                </c:pt>
                <c:pt idx="12391">
                  <c:v>61.95500000001324</c:v>
                </c:pt>
                <c:pt idx="12392">
                  <c:v>61.96000000001325</c:v>
                </c:pt>
                <c:pt idx="12393">
                  <c:v>61.96500000001325</c:v>
                </c:pt>
                <c:pt idx="12394">
                  <c:v>61.97000000001324</c:v>
                </c:pt>
                <c:pt idx="12395">
                  <c:v>61.97500000001325</c:v>
                </c:pt>
                <c:pt idx="12396">
                  <c:v>61.98000000001316</c:v>
                </c:pt>
                <c:pt idx="12397">
                  <c:v>61.98500000001324</c:v>
                </c:pt>
                <c:pt idx="12398">
                  <c:v>61.99000000001325</c:v>
                </c:pt>
                <c:pt idx="12399">
                  <c:v>61.99500000001326</c:v>
                </c:pt>
                <c:pt idx="12400">
                  <c:v>62.00000000001324</c:v>
                </c:pt>
                <c:pt idx="12401">
                  <c:v>62.00500000001325</c:v>
                </c:pt>
                <c:pt idx="12402">
                  <c:v>62.01000000001324</c:v>
                </c:pt>
                <c:pt idx="12403">
                  <c:v>62.01500000001327</c:v>
                </c:pt>
                <c:pt idx="12404">
                  <c:v>62.02000000001328</c:v>
                </c:pt>
                <c:pt idx="12405">
                  <c:v>62.02500000001328</c:v>
                </c:pt>
                <c:pt idx="12406">
                  <c:v>62.03000000001327</c:v>
                </c:pt>
                <c:pt idx="12407">
                  <c:v>62.03500000001328</c:v>
                </c:pt>
                <c:pt idx="12408">
                  <c:v>62.04000000001324</c:v>
                </c:pt>
                <c:pt idx="12409">
                  <c:v>62.04500000001327</c:v>
                </c:pt>
                <c:pt idx="12410">
                  <c:v>62.05000000001319</c:v>
                </c:pt>
                <c:pt idx="12411">
                  <c:v>62.05500000001329</c:v>
                </c:pt>
                <c:pt idx="12412">
                  <c:v>62.0600000000133</c:v>
                </c:pt>
                <c:pt idx="12413">
                  <c:v>62.0650000000133</c:v>
                </c:pt>
                <c:pt idx="12414">
                  <c:v>62.07000000001329</c:v>
                </c:pt>
                <c:pt idx="12415">
                  <c:v>62.0750000000133</c:v>
                </c:pt>
                <c:pt idx="12416">
                  <c:v>62.08000000001329</c:v>
                </c:pt>
                <c:pt idx="12417">
                  <c:v>62.0850000000133</c:v>
                </c:pt>
                <c:pt idx="12418">
                  <c:v>62.0900000000133</c:v>
                </c:pt>
                <c:pt idx="12419">
                  <c:v>62.09500000001331</c:v>
                </c:pt>
                <c:pt idx="12420">
                  <c:v>62.1000000000133</c:v>
                </c:pt>
                <c:pt idx="12421">
                  <c:v>62.10500000001332</c:v>
                </c:pt>
                <c:pt idx="12422">
                  <c:v>62.11000000001329</c:v>
                </c:pt>
                <c:pt idx="12423">
                  <c:v>62.11500000001332</c:v>
                </c:pt>
                <c:pt idx="12424">
                  <c:v>62.12000000001333</c:v>
                </c:pt>
                <c:pt idx="12425">
                  <c:v>62.12500000001333</c:v>
                </c:pt>
                <c:pt idx="12426">
                  <c:v>62.13000000001333</c:v>
                </c:pt>
                <c:pt idx="12427">
                  <c:v>62.13500000001333</c:v>
                </c:pt>
                <c:pt idx="12428">
                  <c:v>62.14000000001332</c:v>
                </c:pt>
                <c:pt idx="12429">
                  <c:v>62.14500000001334</c:v>
                </c:pt>
                <c:pt idx="12430">
                  <c:v>62.15000000001334</c:v>
                </c:pt>
                <c:pt idx="12431">
                  <c:v>62.15500000001335</c:v>
                </c:pt>
                <c:pt idx="12432">
                  <c:v>62.16000000001335</c:v>
                </c:pt>
                <c:pt idx="12433">
                  <c:v>62.16500000001335</c:v>
                </c:pt>
                <c:pt idx="12434">
                  <c:v>62.17000000001335</c:v>
                </c:pt>
                <c:pt idx="12435">
                  <c:v>62.17500000001336</c:v>
                </c:pt>
                <c:pt idx="12436">
                  <c:v>62.18000000001334</c:v>
                </c:pt>
                <c:pt idx="12437">
                  <c:v>62.18500000001335</c:v>
                </c:pt>
                <c:pt idx="12438">
                  <c:v>62.19000000001336</c:v>
                </c:pt>
                <c:pt idx="12439">
                  <c:v>62.19500000001337</c:v>
                </c:pt>
                <c:pt idx="12440">
                  <c:v>62.20000000001335</c:v>
                </c:pt>
                <c:pt idx="12441">
                  <c:v>62.20500000001337</c:v>
                </c:pt>
                <c:pt idx="12442">
                  <c:v>62.21000000001337</c:v>
                </c:pt>
                <c:pt idx="12443">
                  <c:v>62.21500000001338</c:v>
                </c:pt>
                <c:pt idx="12444">
                  <c:v>62.22000000001338</c:v>
                </c:pt>
                <c:pt idx="12445">
                  <c:v>62.22500000001338</c:v>
                </c:pt>
                <c:pt idx="12446">
                  <c:v>62.23000000001338</c:v>
                </c:pt>
                <c:pt idx="12447">
                  <c:v>62.2350000000134</c:v>
                </c:pt>
                <c:pt idx="12448">
                  <c:v>62.24000000001337</c:v>
                </c:pt>
                <c:pt idx="12449">
                  <c:v>62.2450000000134</c:v>
                </c:pt>
                <c:pt idx="12450">
                  <c:v>62.25000000001339</c:v>
                </c:pt>
                <c:pt idx="12451">
                  <c:v>62.2550000000134</c:v>
                </c:pt>
                <c:pt idx="12452">
                  <c:v>62.2600000000134</c:v>
                </c:pt>
                <c:pt idx="12453">
                  <c:v>62.2650000000134</c:v>
                </c:pt>
                <c:pt idx="12454">
                  <c:v>62.2700000000134</c:v>
                </c:pt>
                <c:pt idx="12455">
                  <c:v>62.27500000001341</c:v>
                </c:pt>
                <c:pt idx="12456">
                  <c:v>62.28000000001339</c:v>
                </c:pt>
                <c:pt idx="12457">
                  <c:v>62.2850000000134</c:v>
                </c:pt>
                <c:pt idx="12458">
                  <c:v>62.29000000001341</c:v>
                </c:pt>
                <c:pt idx="12459">
                  <c:v>62.29500000001342</c:v>
                </c:pt>
                <c:pt idx="12460">
                  <c:v>62.30000000001332</c:v>
                </c:pt>
                <c:pt idx="12461">
                  <c:v>62.30500000001339</c:v>
                </c:pt>
                <c:pt idx="12462">
                  <c:v>62.31000000001333</c:v>
                </c:pt>
                <c:pt idx="12463">
                  <c:v>62.31500000001333</c:v>
                </c:pt>
                <c:pt idx="12464">
                  <c:v>62.32000000001342</c:v>
                </c:pt>
                <c:pt idx="12465">
                  <c:v>62.32500000001342</c:v>
                </c:pt>
                <c:pt idx="12466">
                  <c:v>62.33000000001334</c:v>
                </c:pt>
                <c:pt idx="12467">
                  <c:v>62.33500000001342</c:v>
                </c:pt>
                <c:pt idx="12468">
                  <c:v>62.34000000001334</c:v>
                </c:pt>
                <c:pt idx="12469">
                  <c:v>62.34500000001344</c:v>
                </c:pt>
                <c:pt idx="12470">
                  <c:v>62.35000000001335</c:v>
                </c:pt>
                <c:pt idx="12471">
                  <c:v>62.35500000001335</c:v>
                </c:pt>
                <c:pt idx="12472">
                  <c:v>62.36000000001344</c:v>
                </c:pt>
                <c:pt idx="12473">
                  <c:v>62.36500000001345</c:v>
                </c:pt>
                <c:pt idx="12474">
                  <c:v>62.37000000001336</c:v>
                </c:pt>
                <c:pt idx="12475">
                  <c:v>62.37500000001344</c:v>
                </c:pt>
                <c:pt idx="12476">
                  <c:v>62.38000000001336</c:v>
                </c:pt>
                <c:pt idx="12477">
                  <c:v>62.38500000001336</c:v>
                </c:pt>
                <c:pt idx="12478">
                  <c:v>62.39000000001344</c:v>
                </c:pt>
                <c:pt idx="12479">
                  <c:v>62.39500000001345</c:v>
                </c:pt>
                <c:pt idx="12480">
                  <c:v>62.40000000001339</c:v>
                </c:pt>
                <c:pt idx="12481">
                  <c:v>62.40500000001347</c:v>
                </c:pt>
                <c:pt idx="12482">
                  <c:v>62.41000000001338</c:v>
                </c:pt>
                <c:pt idx="12483">
                  <c:v>62.41500000001344</c:v>
                </c:pt>
                <c:pt idx="12484">
                  <c:v>62.42000000001347</c:v>
                </c:pt>
                <c:pt idx="12485">
                  <c:v>62.42500000001348</c:v>
                </c:pt>
                <c:pt idx="12486">
                  <c:v>62.43000000001344</c:v>
                </c:pt>
                <c:pt idx="12487">
                  <c:v>62.43500000001347</c:v>
                </c:pt>
                <c:pt idx="12488">
                  <c:v>62.44000000001339</c:v>
                </c:pt>
                <c:pt idx="12489">
                  <c:v>62.44500000001349</c:v>
                </c:pt>
                <c:pt idx="12490">
                  <c:v>62.4500000000134</c:v>
                </c:pt>
                <c:pt idx="12491">
                  <c:v>62.4550000000134</c:v>
                </c:pt>
                <c:pt idx="12492">
                  <c:v>62.46000000001349</c:v>
                </c:pt>
                <c:pt idx="12493">
                  <c:v>62.4650000000135</c:v>
                </c:pt>
                <c:pt idx="12494">
                  <c:v>62.47000000001344</c:v>
                </c:pt>
                <c:pt idx="12495">
                  <c:v>62.47500000001349</c:v>
                </c:pt>
                <c:pt idx="12496">
                  <c:v>62.48000000001341</c:v>
                </c:pt>
                <c:pt idx="12497">
                  <c:v>62.48500000001349</c:v>
                </c:pt>
                <c:pt idx="12498">
                  <c:v>62.4900000000135</c:v>
                </c:pt>
                <c:pt idx="12499">
                  <c:v>62.4950000000135</c:v>
                </c:pt>
                <c:pt idx="12500">
                  <c:v>62.50000000001349</c:v>
                </c:pt>
                <c:pt idx="12501">
                  <c:v>62.50500000001352</c:v>
                </c:pt>
                <c:pt idx="12502">
                  <c:v>62.51000000001343</c:v>
                </c:pt>
                <c:pt idx="12503">
                  <c:v>62.51500000001352</c:v>
                </c:pt>
                <c:pt idx="12504">
                  <c:v>62.52000000001352</c:v>
                </c:pt>
                <c:pt idx="12505">
                  <c:v>62.52500000001353</c:v>
                </c:pt>
                <c:pt idx="12506">
                  <c:v>62.53000000001352</c:v>
                </c:pt>
                <c:pt idx="12507">
                  <c:v>62.53500000001354</c:v>
                </c:pt>
                <c:pt idx="12508">
                  <c:v>62.54000000001349</c:v>
                </c:pt>
                <c:pt idx="12509">
                  <c:v>62.54500000001354</c:v>
                </c:pt>
                <c:pt idx="12510">
                  <c:v>62.55000000001345</c:v>
                </c:pt>
                <c:pt idx="12511">
                  <c:v>62.55500000001354</c:v>
                </c:pt>
                <c:pt idx="12512">
                  <c:v>62.56000000001355</c:v>
                </c:pt>
                <c:pt idx="12513">
                  <c:v>62.56500000001355</c:v>
                </c:pt>
                <c:pt idx="12514">
                  <c:v>62.57000000001354</c:v>
                </c:pt>
                <c:pt idx="12515">
                  <c:v>62.57500000001355</c:v>
                </c:pt>
                <c:pt idx="12516">
                  <c:v>62.58000000001346</c:v>
                </c:pt>
                <c:pt idx="12517">
                  <c:v>62.58500000001354</c:v>
                </c:pt>
                <c:pt idx="12518">
                  <c:v>62.59000000001355</c:v>
                </c:pt>
                <c:pt idx="12519">
                  <c:v>62.59500000001357</c:v>
                </c:pt>
                <c:pt idx="12520">
                  <c:v>62.60000000001357</c:v>
                </c:pt>
                <c:pt idx="12521">
                  <c:v>62.60500000001358</c:v>
                </c:pt>
                <c:pt idx="12522">
                  <c:v>62.61000000001354</c:v>
                </c:pt>
                <c:pt idx="12523">
                  <c:v>62.61500000001357</c:v>
                </c:pt>
                <c:pt idx="12524">
                  <c:v>62.62000000001358</c:v>
                </c:pt>
                <c:pt idx="12525">
                  <c:v>62.6250000000136</c:v>
                </c:pt>
                <c:pt idx="12526">
                  <c:v>62.63000000001357</c:v>
                </c:pt>
                <c:pt idx="12527">
                  <c:v>62.6350000000136</c:v>
                </c:pt>
                <c:pt idx="12528">
                  <c:v>62.64000000001359</c:v>
                </c:pt>
                <c:pt idx="12529">
                  <c:v>62.6450000000136</c:v>
                </c:pt>
                <c:pt idx="12530">
                  <c:v>62.6500000000135</c:v>
                </c:pt>
                <c:pt idx="12531">
                  <c:v>62.65500000001359</c:v>
                </c:pt>
                <c:pt idx="12532">
                  <c:v>62.6600000000136</c:v>
                </c:pt>
                <c:pt idx="12533">
                  <c:v>62.66500000001361</c:v>
                </c:pt>
                <c:pt idx="12534">
                  <c:v>62.67000000001359</c:v>
                </c:pt>
                <c:pt idx="12535">
                  <c:v>62.6750000000136</c:v>
                </c:pt>
                <c:pt idx="12536">
                  <c:v>62.68000000001359</c:v>
                </c:pt>
                <c:pt idx="12537">
                  <c:v>62.68500000001359</c:v>
                </c:pt>
                <c:pt idx="12538">
                  <c:v>62.6900000000136</c:v>
                </c:pt>
                <c:pt idx="12539">
                  <c:v>62.69500000001362</c:v>
                </c:pt>
                <c:pt idx="12540">
                  <c:v>62.70000000001362</c:v>
                </c:pt>
                <c:pt idx="12541">
                  <c:v>62.70500000001363</c:v>
                </c:pt>
                <c:pt idx="12542">
                  <c:v>62.71000000001359</c:v>
                </c:pt>
                <c:pt idx="12543">
                  <c:v>62.71500000001362</c:v>
                </c:pt>
                <c:pt idx="12544">
                  <c:v>62.72000000001363</c:v>
                </c:pt>
                <c:pt idx="12545">
                  <c:v>62.72500000001364</c:v>
                </c:pt>
                <c:pt idx="12546">
                  <c:v>62.73000000001363</c:v>
                </c:pt>
                <c:pt idx="12547">
                  <c:v>62.73500000001364</c:v>
                </c:pt>
                <c:pt idx="12548">
                  <c:v>62.74000000001364</c:v>
                </c:pt>
                <c:pt idx="12549">
                  <c:v>62.74500000001365</c:v>
                </c:pt>
                <c:pt idx="12550">
                  <c:v>62.75000000001364</c:v>
                </c:pt>
                <c:pt idx="12551">
                  <c:v>62.75500000001364</c:v>
                </c:pt>
                <c:pt idx="12552">
                  <c:v>62.76000000001365</c:v>
                </c:pt>
                <c:pt idx="12553">
                  <c:v>62.76500000001366</c:v>
                </c:pt>
                <c:pt idx="12554">
                  <c:v>62.77000000001365</c:v>
                </c:pt>
                <c:pt idx="12555">
                  <c:v>62.77500000001366</c:v>
                </c:pt>
                <c:pt idx="12556">
                  <c:v>62.78000000001364</c:v>
                </c:pt>
                <c:pt idx="12557">
                  <c:v>62.78500000001365</c:v>
                </c:pt>
                <c:pt idx="12558">
                  <c:v>62.79000000001367</c:v>
                </c:pt>
                <c:pt idx="12559">
                  <c:v>62.79500000001367</c:v>
                </c:pt>
                <c:pt idx="12560">
                  <c:v>62.80000000001358</c:v>
                </c:pt>
                <c:pt idx="12561">
                  <c:v>62.80500000001359</c:v>
                </c:pt>
                <c:pt idx="12562">
                  <c:v>62.81000000001356</c:v>
                </c:pt>
                <c:pt idx="12563">
                  <c:v>62.81500000001358</c:v>
                </c:pt>
                <c:pt idx="12564">
                  <c:v>62.82000000001364</c:v>
                </c:pt>
                <c:pt idx="12565">
                  <c:v>62.82500000001367</c:v>
                </c:pt>
                <c:pt idx="12566">
                  <c:v>62.83000000001359</c:v>
                </c:pt>
                <c:pt idx="12567">
                  <c:v>62.83500000001369</c:v>
                </c:pt>
                <c:pt idx="12568">
                  <c:v>62.8400000000136</c:v>
                </c:pt>
                <c:pt idx="12569">
                  <c:v>62.8450000000136</c:v>
                </c:pt>
                <c:pt idx="12570">
                  <c:v>62.85000000001358</c:v>
                </c:pt>
                <c:pt idx="12571">
                  <c:v>62.8550000000137</c:v>
                </c:pt>
                <c:pt idx="12572">
                  <c:v>62.86000000001371</c:v>
                </c:pt>
                <c:pt idx="12573">
                  <c:v>62.86500000001371</c:v>
                </c:pt>
                <c:pt idx="12574">
                  <c:v>62.8700000000137</c:v>
                </c:pt>
                <c:pt idx="12575">
                  <c:v>62.87500000001371</c:v>
                </c:pt>
                <c:pt idx="12576">
                  <c:v>62.88000000001361</c:v>
                </c:pt>
                <c:pt idx="12577">
                  <c:v>62.8850000000137</c:v>
                </c:pt>
                <c:pt idx="12578">
                  <c:v>62.89000000001372</c:v>
                </c:pt>
                <c:pt idx="12579">
                  <c:v>62.89500000001373</c:v>
                </c:pt>
                <c:pt idx="12580">
                  <c:v>62.90000000001373</c:v>
                </c:pt>
                <c:pt idx="12581">
                  <c:v>62.90500000001373</c:v>
                </c:pt>
                <c:pt idx="12582">
                  <c:v>62.91000000001372</c:v>
                </c:pt>
                <c:pt idx="12583">
                  <c:v>62.91500000001373</c:v>
                </c:pt>
                <c:pt idx="12584">
                  <c:v>62.92000000001374</c:v>
                </c:pt>
                <c:pt idx="12585">
                  <c:v>62.92500000001374</c:v>
                </c:pt>
                <c:pt idx="12586">
                  <c:v>62.93000000001374</c:v>
                </c:pt>
                <c:pt idx="12587">
                  <c:v>62.93500000001375</c:v>
                </c:pt>
                <c:pt idx="12588">
                  <c:v>62.94000000001375</c:v>
                </c:pt>
                <c:pt idx="12589">
                  <c:v>62.94500000001375</c:v>
                </c:pt>
                <c:pt idx="12590">
                  <c:v>62.95000000001374</c:v>
                </c:pt>
                <c:pt idx="12591">
                  <c:v>62.95500000001375</c:v>
                </c:pt>
                <c:pt idx="12592">
                  <c:v>62.96000000001376</c:v>
                </c:pt>
                <c:pt idx="12593">
                  <c:v>62.96500000001376</c:v>
                </c:pt>
                <c:pt idx="12594">
                  <c:v>62.97000000001375</c:v>
                </c:pt>
                <c:pt idx="12595">
                  <c:v>62.97500000001376</c:v>
                </c:pt>
                <c:pt idx="12596">
                  <c:v>62.98000000001375</c:v>
                </c:pt>
                <c:pt idx="12597">
                  <c:v>62.98500000001377</c:v>
                </c:pt>
                <c:pt idx="12598">
                  <c:v>62.99000000001377</c:v>
                </c:pt>
                <c:pt idx="12599">
                  <c:v>62.99500000001378</c:v>
                </c:pt>
                <c:pt idx="12600">
                  <c:v>63.00000000001378</c:v>
                </c:pt>
                <c:pt idx="12601">
                  <c:v>63.00500000001378</c:v>
                </c:pt>
                <c:pt idx="12602">
                  <c:v>63.01000000001378</c:v>
                </c:pt>
                <c:pt idx="12603">
                  <c:v>63.0150000000138</c:v>
                </c:pt>
                <c:pt idx="12604">
                  <c:v>63.0200000000138</c:v>
                </c:pt>
                <c:pt idx="12605">
                  <c:v>63.0250000000138</c:v>
                </c:pt>
                <c:pt idx="12606">
                  <c:v>63.0300000000138</c:v>
                </c:pt>
                <c:pt idx="12607">
                  <c:v>63.0350000000138</c:v>
                </c:pt>
                <c:pt idx="12608">
                  <c:v>63.0400000000138</c:v>
                </c:pt>
                <c:pt idx="12609">
                  <c:v>63.0450000000138</c:v>
                </c:pt>
                <c:pt idx="12610">
                  <c:v>63.0500000000138</c:v>
                </c:pt>
                <c:pt idx="12611">
                  <c:v>63.05500000001381</c:v>
                </c:pt>
                <c:pt idx="12612">
                  <c:v>63.06000000001381</c:v>
                </c:pt>
                <c:pt idx="12613">
                  <c:v>63.06500000001381</c:v>
                </c:pt>
                <c:pt idx="12614">
                  <c:v>63.07000000001381</c:v>
                </c:pt>
                <c:pt idx="12615">
                  <c:v>63.07500000001382</c:v>
                </c:pt>
                <c:pt idx="12616">
                  <c:v>63.0800000000138</c:v>
                </c:pt>
                <c:pt idx="12617">
                  <c:v>63.08500000001382</c:v>
                </c:pt>
                <c:pt idx="12618">
                  <c:v>63.09000000001382</c:v>
                </c:pt>
                <c:pt idx="12619">
                  <c:v>63.09500000001383</c:v>
                </c:pt>
                <c:pt idx="12620">
                  <c:v>63.10000000001383</c:v>
                </c:pt>
                <c:pt idx="12621">
                  <c:v>63.10500000001383</c:v>
                </c:pt>
                <c:pt idx="12622">
                  <c:v>63.11000000001383</c:v>
                </c:pt>
                <c:pt idx="12623">
                  <c:v>63.11500000001384</c:v>
                </c:pt>
                <c:pt idx="12624">
                  <c:v>63.12000000001384</c:v>
                </c:pt>
                <c:pt idx="12625">
                  <c:v>63.12500000001384</c:v>
                </c:pt>
                <c:pt idx="12626">
                  <c:v>63.13000000001385</c:v>
                </c:pt>
                <c:pt idx="12627">
                  <c:v>63.13500000001385</c:v>
                </c:pt>
                <c:pt idx="12628">
                  <c:v>63.14000000001385</c:v>
                </c:pt>
                <c:pt idx="12629">
                  <c:v>63.14500000001385</c:v>
                </c:pt>
                <c:pt idx="12630">
                  <c:v>63.15000000001385</c:v>
                </c:pt>
                <c:pt idx="12631">
                  <c:v>63.15500000001386</c:v>
                </c:pt>
                <c:pt idx="12632">
                  <c:v>63.16000000001386</c:v>
                </c:pt>
                <c:pt idx="12633">
                  <c:v>63.16500000001386</c:v>
                </c:pt>
                <c:pt idx="12634">
                  <c:v>63.17000000001386</c:v>
                </c:pt>
                <c:pt idx="12635">
                  <c:v>63.17500000001387</c:v>
                </c:pt>
                <c:pt idx="12636">
                  <c:v>63.18000000001387</c:v>
                </c:pt>
                <c:pt idx="12637">
                  <c:v>63.18500000001387</c:v>
                </c:pt>
                <c:pt idx="12638">
                  <c:v>63.19000000001388</c:v>
                </c:pt>
                <c:pt idx="12639">
                  <c:v>63.19500000001388</c:v>
                </c:pt>
                <c:pt idx="12640">
                  <c:v>63.20000000001388</c:v>
                </c:pt>
                <c:pt idx="12641">
                  <c:v>63.20500000001388</c:v>
                </c:pt>
                <c:pt idx="12642">
                  <c:v>63.21000000001388</c:v>
                </c:pt>
                <c:pt idx="12643">
                  <c:v>63.2150000000139</c:v>
                </c:pt>
                <c:pt idx="12644">
                  <c:v>63.2200000000139</c:v>
                </c:pt>
                <c:pt idx="12645">
                  <c:v>63.2250000000139</c:v>
                </c:pt>
                <c:pt idx="12646">
                  <c:v>63.2300000000139</c:v>
                </c:pt>
                <c:pt idx="12647">
                  <c:v>63.2350000000139</c:v>
                </c:pt>
                <c:pt idx="12648">
                  <c:v>63.2400000000139</c:v>
                </c:pt>
                <c:pt idx="12649">
                  <c:v>63.2450000000139</c:v>
                </c:pt>
                <c:pt idx="12650">
                  <c:v>63.25000000001391</c:v>
                </c:pt>
                <c:pt idx="12651">
                  <c:v>63.25500000001391</c:v>
                </c:pt>
                <c:pt idx="12652">
                  <c:v>63.26000000001391</c:v>
                </c:pt>
                <c:pt idx="12653">
                  <c:v>63.26500000001391</c:v>
                </c:pt>
                <c:pt idx="12654">
                  <c:v>63.27000000001392</c:v>
                </c:pt>
                <c:pt idx="12655">
                  <c:v>63.27500000001392</c:v>
                </c:pt>
                <c:pt idx="12656">
                  <c:v>63.28000000001392</c:v>
                </c:pt>
                <c:pt idx="12657">
                  <c:v>63.28500000001392</c:v>
                </c:pt>
                <c:pt idx="12658">
                  <c:v>63.29000000001393</c:v>
                </c:pt>
                <c:pt idx="12659">
                  <c:v>63.29500000001393</c:v>
                </c:pt>
                <c:pt idx="12660">
                  <c:v>63.30000000001392</c:v>
                </c:pt>
                <c:pt idx="12661">
                  <c:v>63.30500000001393</c:v>
                </c:pt>
                <c:pt idx="12662">
                  <c:v>63.31000000001389</c:v>
                </c:pt>
                <c:pt idx="12663">
                  <c:v>63.31500000001392</c:v>
                </c:pt>
                <c:pt idx="12664">
                  <c:v>63.32000000001394</c:v>
                </c:pt>
                <c:pt idx="12665">
                  <c:v>63.32500000001395</c:v>
                </c:pt>
                <c:pt idx="12666">
                  <c:v>63.33000000001395</c:v>
                </c:pt>
                <c:pt idx="12667">
                  <c:v>63.33500000001395</c:v>
                </c:pt>
                <c:pt idx="12668">
                  <c:v>63.34000000001394</c:v>
                </c:pt>
                <c:pt idx="12669">
                  <c:v>63.34500000001395</c:v>
                </c:pt>
                <c:pt idx="12670">
                  <c:v>63.35000000001394</c:v>
                </c:pt>
                <c:pt idx="12671">
                  <c:v>63.35500000001394</c:v>
                </c:pt>
                <c:pt idx="12672">
                  <c:v>63.36000000001395</c:v>
                </c:pt>
                <c:pt idx="12673">
                  <c:v>63.36500000001396</c:v>
                </c:pt>
                <c:pt idx="12674">
                  <c:v>63.37000000001395</c:v>
                </c:pt>
                <c:pt idx="12675">
                  <c:v>63.37500000001396</c:v>
                </c:pt>
                <c:pt idx="12676">
                  <c:v>63.38000000001394</c:v>
                </c:pt>
                <c:pt idx="12677">
                  <c:v>63.38500000001397</c:v>
                </c:pt>
                <c:pt idx="12678">
                  <c:v>63.39000000001398</c:v>
                </c:pt>
                <c:pt idx="12679">
                  <c:v>63.39500000001398</c:v>
                </c:pt>
                <c:pt idx="12680">
                  <c:v>63.40000000001397</c:v>
                </c:pt>
                <c:pt idx="12681">
                  <c:v>63.40500000001398</c:v>
                </c:pt>
                <c:pt idx="12682">
                  <c:v>63.41000000001397</c:v>
                </c:pt>
                <c:pt idx="12683">
                  <c:v>63.41500000001399</c:v>
                </c:pt>
                <c:pt idx="12684">
                  <c:v>63.420000000014</c:v>
                </c:pt>
                <c:pt idx="12685">
                  <c:v>63.425000000014</c:v>
                </c:pt>
                <c:pt idx="12686">
                  <c:v>63.430000000014</c:v>
                </c:pt>
                <c:pt idx="12687">
                  <c:v>63.435000000014</c:v>
                </c:pt>
                <c:pt idx="12688">
                  <c:v>63.440000000014</c:v>
                </c:pt>
                <c:pt idx="12689">
                  <c:v>63.44500000001401</c:v>
                </c:pt>
                <c:pt idx="12690">
                  <c:v>63.45000000001399</c:v>
                </c:pt>
                <c:pt idx="12691">
                  <c:v>63.455000000014</c:v>
                </c:pt>
                <c:pt idx="12692">
                  <c:v>63.46000000001401</c:v>
                </c:pt>
                <c:pt idx="12693">
                  <c:v>63.46500000001402</c:v>
                </c:pt>
                <c:pt idx="12694">
                  <c:v>63.470000000014</c:v>
                </c:pt>
                <c:pt idx="12695">
                  <c:v>63.47500000001402</c:v>
                </c:pt>
                <c:pt idx="12696">
                  <c:v>63.48000000001402</c:v>
                </c:pt>
                <c:pt idx="12697">
                  <c:v>63.48500000001403</c:v>
                </c:pt>
                <c:pt idx="12698">
                  <c:v>63.49000000001403</c:v>
                </c:pt>
                <c:pt idx="12699">
                  <c:v>63.49500000001403</c:v>
                </c:pt>
                <c:pt idx="12700">
                  <c:v>63.50000000001403</c:v>
                </c:pt>
                <c:pt idx="12701">
                  <c:v>63.50500000001404</c:v>
                </c:pt>
                <c:pt idx="12702">
                  <c:v>63.51000000001402</c:v>
                </c:pt>
                <c:pt idx="12703">
                  <c:v>63.51500000001404</c:v>
                </c:pt>
                <c:pt idx="12704">
                  <c:v>63.52000000001404</c:v>
                </c:pt>
                <c:pt idx="12705">
                  <c:v>63.52500000001405</c:v>
                </c:pt>
                <c:pt idx="12706">
                  <c:v>63.53000000001405</c:v>
                </c:pt>
                <c:pt idx="12707">
                  <c:v>63.53500000001405</c:v>
                </c:pt>
                <c:pt idx="12708">
                  <c:v>63.54000000001405</c:v>
                </c:pt>
                <c:pt idx="12709">
                  <c:v>63.54500000001406</c:v>
                </c:pt>
                <c:pt idx="12710">
                  <c:v>63.55000000001404</c:v>
                </c:pt>
                <c:pt idx="12711">
                  <c:v>63.55500000001405</c:v>
                </c:pt>
                <c:pt idx="12712">
                  <c:v>63.56000000001406</c:v>
                </c:pt>
                <c:pt idx="12713">
                  <c:v>63.56500000001407</c:v>
                </c:pt>
                <c:pt idx="12714">
                  <c:v>63.57000000001405</c:v>
                </c:pt>
                <c:pt idx="12715">
                  <c:v>63.57500000001407</c:v>
                </c:pt>
                <c:pt idx="12716">
                  <c:v>63.58000000001407</c:v>
                </c:pt>
                <c:pt idx="12717">
                  <c:v>63.58500000001408</c:v>
                </c:pt>
                <c:pt idx="12718">
                  <c:v>63.59000000001408</c:v>
                </c:pt>
                <c:pt idx="12719">
                  <c:v>63.59500000001408</c:v>
                </c:pt>
                <c:pt idx="12720">
                  <c:v>63.60000000001408</c:v>
                </c:pt>
                <c:pt idx="12721">
                  <c:v>63.6050000000141</c:v>
                </c:pt>
                <c:pt idx="12722">
                  <c:v>63.61000000001408</c:v>
                </c:pt>
                <c:pt idx="12723">
                  <c:v>63.6150000000141</c:v>
                </c:pt>
                <c:pt idx="12724">
                  <c:v>63.6200000000141</c:v>
                </c:pt>
                <c:pt idx="12725">
                  <c:v>63.6250000000141</c:v>
                </c:pt>
                <c:pt idx="12726">
                  <c:v>63.6300000000141</c:v>
                </c:pt>
                <c:pt idx="12727">
                  <c:v>63.6350000000141</c:v>
                </c:pt>
                <c:pt idx="12728">
                  <c:v>63.6400000000141</c:v>
                </c:pt>
                <c:pt idx="12729">
                  <c:v>63.64500000001411</c:v>
                </c:pt>
                <c:pt idx="12730">
                  <c:v>63.6500000000141</c:v>
                </c:pt>
                <c:pt idx="12731">
                  <c:v>63.65500000001411</c:v>
                </c:pt>
                <c:pt idx="12732">
                  <c:v>63.66000000001411</c:v>
                </c:pt>
                <c:pt idx="12733">
                  <c:v>63.66500000001412</c:v>
                </c:pt>
                <c:pt idx="12734">
                  <c:v>63.67000000001412</c:v>
                </c:pt>
                <c:pt idx="12735">
                  <c:v>63.67500000001412</c:v>
                </c:pt>
                <c:pt idx="12736">
                  <c:v>63.68000000001413</c:v>
                </c:pt>
                <c:pt idx="12737">
                  <c:v>63.68500000001413</c:v>
                </c:pt>
                <c:pt idx="12738">
                  <c:v>63.69000000001413</c:v>
                </c:pt>
                <c:pt idx="12739">
                  <c:v>63.69500000001413</c:v>
                </c:pt>
                <c:pt idx="12740">
                  <c:v>63.70000000001414</c:v>
                </c:pt>
                <c:pt idx="12741">
                  <c:v>63.70500000001414</c:v>
                </c:pt>
                <c:pt idx="12742">
                  <c:v>63.71000000001414</c:v>
                </c:pt>
                <c:pt idx="12743">
                  <c:v>63.71500000001414</c:v>
                </c:pt>
                <c:pt idx="12744">
                  <c:v>63.72000000001415</c:v>
                </c:pt>
                <c:pt idx="12745">
                  <c:v>63.72500000001415</c:v>
                </c:pt>
                <c:pt idx="12746">
                  <c:v>63.73000000001415</c:v>
                </c:pt>
                <c:pt idx="12747">
                  <c:v>63.73500000001415</c:v>
                </c:pt>
                <c:pt idx="12748">
                  <c:v>63.74000000001416</c:v>
                </c:pt>
                <c:pt idx="12749">
                  <c:v>63.74500000001416</c:v>
                </c:pt>
                <c:pt idx="12750">
                  <c:v>63.75000000001415</c:v>
                </c:pt>
                <c:pt idx="12751">
                  <c:v>63.75500000001416</c:v>
                </c:pt>
                <c:pt idx="12752">
                  <c:v>63.76000000001417</c:v>
                </c:pt>
                <c:pt idx="12753">
                  <c:v>63.76500000001417</c:v>
                </c:pt>
                <c:pt idx="12754">
                  <c:v>63.77000000001417</c:v>
                </c:pt>
                <c:pt idx="12755">
                  <c:v>63.77500000001418</c:v>
                </c:pt>
                <c:pt idx="12756">
                  <c:v>63.78000000001418</c:v>
                </c:pt>
                <c:pt idx="12757">
                  <c:v>63.78500000001418</c:v>
                </c:pt>
                <c:pt idx="12758">
                  <c:v>63.79000000001418</c:v>
                </c:pt>
                <c:pt idx="12759">
                  <c:v>63.7950000000142</c:v>
                </c:pt>
                <c:pt idx="12760">
                  <c:v>63.80000000001417</c:v>
                </c:pt>
                <c:pt idx="12761">
                  <c:v>63.80500000001417</c:v>
                </c:pt>
                <c:pt idx="12762">
                  <c:v>63.81000000001409</c:v>
                </c:pt>
                <c:pt idx="12763">
                  <c:v>63.81500000001419</c:v>
                </c:pt>
                <c:pt idx="12764">
                  <c:v>63.8200000000142</c:v>
                </c:pt>
                <c:pt idx="12765">
                  <c:v>63.8250000000142</c:v>
                </c:pt>
                <c:pt idx="12766">
                  <c:v>63.83000000001419</c:v>
                </c:pt>
                <c:pt idx="12767">
                  <c:v>63.8350000000142</c:v>
                </c:pt>
                <c:pt idx="12768">
                  <c:v>63.84000000001419</c:v>
                </c:pt>
                <c:pt idx="12769">
                  <c:v>63.8450000000142</c:v>
                </c:pt>
                <c:pt idx="12770">
                  <c:v>63.85000000001411</c:v>
                </c:pt>
                <c:pt idx="12771">
                  <c:v>63.85500000001419</c:v>
                </c:pt>
                <c:pt idx="12772">
                  <c:v>63.8600000000142</c:v>
                </c:pt>
                <c:pt idx="12773">
                  <c:v>63.86500000001422</c:v>
                </c:pt>
                <c:pt idx="12774">
                  <c:v>63.87000000001422</c:v>
                </c:pt>
                <c:pt idx="12775">
                  <c:v>63.87500000001423</c:v>
                </c:pt>
                <c:pt idx="12776">
                  <c:v>63.88000000001414</c:v>
                </c:pt>
                <c:pt idx="12777">
                  <c:v>63.88500000001422</c:v>
                </c:pt>
                <c:pt idx="12778">
                  <c:v>63.89000000001423</c:v>
                </c:pt>
                <c:pt idx="12779">
                  <c:v>63.89500000001424</c:v>
                </c:pt>
                <c:pt idx="12780">
                  <c:v>63.90000000001422</c:v>
                </c:pt>
                <c:pt idx="12781">
                  <c:v>63.90500000001424</c:v>
                </c:pt>
                <c:pt idx="12782">
                  <c:v>63.91000000001424</c:v>
                </c:pt>
                <c:pt idx="12783">
                  <c:v>63.91500000001425</c:v>
                </c:pt>
                <c:pt idx="12784">
                  <c:v>63.92000000001425</c:v>
                </c:pt>
                <c:pt idx="12785">
                  <c:v>63.92500000001425</c:v>
                </c:pt>
                <c:pt idx="12786">
                  <c:v>63.93000000001425</c:v>
                </c:pt>
                <c:pt idx="12787">
                  <c:v>63.93500000001426</c:v>
                </c:pt>
                <c:pt idx="12788">
                  <c:v>63.94000000001424</c:v>
                </c:pt>
                <c:pt idx="12789">
                  <c:v>63.94500000001425</c:v>
                </c:pt>
                <c:pt idx="12790">
                  <c:v>63.95000000001419</c:v>
                </c:pt>
                <c:pt idx="12791">
                  <c:v>63.95500000001424</c:v>
                </c:pt>
                <c:pt idx="12792">
                  <c:v>63.96000000001425</c:v>
                </c:pt>
                <c:pt idx="12793">
                  <c:v>63.96500000001427</c:v>
                </c:pt>
                <c:pt idx="12794">
                  <c:v>63.97000000001427</c:v>
                </c:pt>
                <c:pt idx="12795">
                  <c:v>63.97500000001428</c:v>
                </c:pt>
                <c:pt idx="12796">
                  <c:v>63.98000000001424</c:v>
                </c:pt>
                <c:pt idx="12797">
                  <c:v>63.98500000001427</c:v>
                </c:pt>
                <c:pt idx="12798">
                  <c:v>63.99000000001428</c:v>
                </c:pt>
                <c:pt idx="12799">
                  <c:v>63.9950000000143</c:v>
                </c:pt>
                <c:pt idx="12800">
                  <c:v>64.00000000001428</c:v>
                </c:pt>
                <c:pt idx="12801">
                  <c:v>64.00500000001425</c:v>
                </c:pt>
                <c:pt idx="12802">
                  <c:v>64.01000000001427</c:v>
                </c:pt>
                <c:pt idx="12803">
                  <c:v>64.01500000001427</c:v>
                </c:pt>
                <c:pt idx="12804">
                  <c:v>64.02000000001425</c:v>
                </c:pt>
                <c:pt idx="12805">
                  <c:v>64.02500000001415</c:v>
                </c:pt>
                <c:pt idx="12806">
                  <c:v>64.03000000001425</c:v>
                </c:pt>
                <c:pt idx="12807">
                  <c:v>64.03500000001425</c:v>
                </c:pt>
                <c:pt idx="12808">
                  <c:v>64.04000000001424</c:v>
                </c:pt>
                <c:pt idx="12809">
                  <c:v>64.04500000001424</c:v>
                </c:pt>
                <c:pt idx="12810">
                  <c:v>64.05000000001421</c:v>
                </c:pt>
                <c:pt idx="12811">
                  <c:v>64.05500000001418</c:v>
                </c:pt>
                <c:pt idx="12812">
                  <c:v>64.06000000001421</c:v>
                </c:pt>
                <c:pt idx="12813">
                  <c:v>64.06500000001421</c:v>
                </c:pt>
                <c:pt idx="12814">
                  <c:v>64.07000000001418</c:v>
                </c:pt>
                <c:pt idx="12815">
                  <c:v>64.07500000001407</c:v>
                </c:pt>
                <c:pt idx="12816">
                  <c:v>64.08000000001421</c:v>
                </c:pt>
                <c:pt idx="12817">
                  <c:v>64.08500000001418</c:v>
                </c:pt>
                <c:pt idx="12818">
                  <c:v>64.0900000000142</c:v>
                </c:pt>
                <c:pt idx="12819">
                  <c:v>64.09500000001418</c:v>
                </c:pt>
                <c:pt idx="12820">
                  <c:v>64.10000000001418</c:v>
                </c:pt>
                <c:pt idx="12821">
                  <c:v>64.10500000001404</c:v>
                </c:pt>
                <c:pt idx="12822">
                  <c:v>64.11000000001418</c:v>
                </c:pt>
                <c:pt idx="12823">
                  <c:v>64.11500000001415</c:v>
                </c:pt>
                <c:pt idx="12824">
                  <c:v>64.12000000001403</c:v>
                </c:pt>
                <c:pt idx="12825">
                  <c:v>64.12500000001403</c:v>
                </c:pt>
                <c:pt idx="12826">
                  <c:v>64.13000000001415</c:v>
                </c:pt>
                <c:pt idx="12827">
                  <c:v>64.13500000001405</c:v>
                </c:pt>
                <c:pt idx="12828">
                  <c:v>64.14000000001415</c:v>
                </c:pt>
                <c:pt idx="12829">
                  <c:v>64.14500000001415</c:v>
                </c:pt>
                <c:pt idx="12830">
                  <c:v>64.15000000001405</c:v>
                </c:pt>
                <c:pt idx="12831">
                  <c:v>64.155000000014</c:v>
                </c:pt>
                <c:pt idx="12832">
                  <c:v>64.16000000001411</c:v>
                </c:pt>
                <c:pt idx="12833">
                  <c:v>64.16500000001405</c:v>
                </c:pt>
                <c:pt idx="12834">
                  <c:v>64.17000000001397</c:v>
                </c:pt>
                <c:pt idx="12835">
                  <c:v>64.17500000001392</c:v>
                </c:pt>
                <c:pt idx="12836">
                  <c:v>64.18000000001408</c:v>
                </c:pt>
                <c:pt idx="12837">
                  <c:v>64.18500000001397</c:v>
                </c:pt>
                <c:pt idx="12838">
                  <c:v>64.19000000001411</c:v>
                </c:pt>
                <c:pt idx="12839">
                  <c:v>64.19500000001408</c:v>
                </c:pt>
                <c:pt idx="12840">
                  <c:v>64.2000000000141</c:v>
                </c:pt>
                <c:pt idx="12841">
                  <c:v>64.20500000001408</c:v>
                </c:pt>
                <c:pt idx="12842">
                  <c:v>64.2100000000141</c:v>
                </c:pt>
                <c:pt idx="12843">
                  <c:v>64.21500000001408</c:v>
                </c:pt>
                <c:pt idx="12844">
                  <c:v>64.22000000001408</c:v>
                </c:pt>
                <c:pt idx="12845">
                  <c:v>64.22500000001405</c:v>
                </c:pt>
                <c:pt idx="12846">
                  <c:v>64.23000000001407</c:v>
                </c:pt>
                <c:pt idx="12847">
                  <c:v>64.23500000001407</c:v>
                </c:pt>
                <c:pt idx="12848">
                  <c:v>64.24000000001406</c:v>
                </c:pt>
                <c:pt idx="12849">
                  <c:v>64.24500000001407</c:v>
                </c:pt>
                <c:pt idx="12850">
                  <c:v>64.25000000001405</c:v>
                </c:pt>
                <c:pt idx="12851">
                  <c:v>64.25500000001405</c:v>
                </c:pt>
                <c:pt idx="12852">
                  <c:v>64.26000000001404</c:v>
                </c:pt>
                <c:pt idx="12853">
                  <c:v>64.26500000001404</c:v>
                </c:pt>
                <c:pt idx="12854">
                  <c:v>64.27000000001401</c:v>
                </c:pt>
                <c:pt idx="12855">
                  <c:v>64.27500000001395</c:v>
                </c:pt>
                <c:pt idx="12856">
                  <c:v>64.28000000001401</c:v>
                </c:pt>
                <c:pt idx="12857">
                  <c:v>64.28500000001401</c:v>
                </c:pt>
                <c:pt idx="12858">
                  <c:v>64.29000000001403</c:v>
                </c:pt>
                <c:pt idx="12859">
                  <c:v>64.29500000001401</c:v>
                </c:pt>
                <c:pt idx="12860">
                  <c:v>64.30000000001401</c:v>
                </c:pt>
                <c:pt idx="12861">
                  <c:v>64.30500000001398</c:v>
                </c:pt>
                <c:pt idx="12862">
                  <c:v>64.310000000014</c:v>
                </c:pt>
                <c:pt idx="12863">
                  <c:v>64.31500000001398</c:v>
                </c:pt>
                <c:pt idx="12864">
                  <c:v>64.32000000001398</c:v>
                </c:pt>
                <c:pt idx="12865">
                  <c:v>64.32500000001384</c:v>
                </c:pt>
                <c:pt idx="12866">
                  <c:v>64.33000000001398</c:v>
                </c:pt>
                <c:pt idx="12867">
                  <c:v>64.33500000001395</c:v>
                </c:pt>
                <c:pt idx="12868">
                  <c:v>64.34000000001397</c:v>
                </c:pt>
                <c:pt idx="12869">
                  <c:v>64.34500000001397</c:v>
                </c:pt>
                <c:pt idx="12870">
                  <c:v>64.35000000001395</c:v>
                </c:pt>
                <c:pt idx="12871">
                  <c:v>64.35500000001385</c:v>
                </c:pt>
                <c:pt idx="12872">
                  <c:v>64.36000000001395</c:v>
                </c:pt>
                <c:pt idx="12873">
                  <c:v>64.36500000001395</c:v>
                </c:pt>
                <c:pt idx="12874">
                  <c:v>64.37000000001385</c:v>
                </c:pt>
                <c:pt idx="12875">
                  <c:v>64.3750000000138</c:v>
                </c:pt>
                <c:pt idx="12876">
                  <c:v>64.38000000001391</c:v>
                </c:pt>
                <c:pt idx="12877">
                  <c:v>64.38500000001385</c:v>
                </c:pt>
                <c:pt idx="12878">
                  <c:v>64.39000000001391</c:v>
                </c:pt>
                <c:pt idx="12879">
                  <c:v>64.39500000001391</c:v>
                </c:pt>
                <c:pt idx="12880">
                  <c:v>64.40000000001393</c:v>
                </c:pt>
                <c:pt idx="12881">
                  <c:v>64.40500000001391</c:v>
                </c:pt>
                <c:pt idx="12882">
                  <c:v>64.41000000001392</c:v>
                </c:pt>
                <c:pt idx="12883">
                  <c:v>64.4150000000139</c:v>
                </c:pt>
                <c:pt idx="12884">
                  <c:v>64.4200000000139</c:v>
                </c:pt>
                <c:pt idx="12885">
                  <c:v>64.42500000001388</c:v>
                </c:pt>
                <c:pt idx="12886">
                  <c:v>64.4300000000139</c:v>
                </c:pt>
                <c:pt idx="12887">
                  <c:v>64.43500000001388</c:v>
                </c:pt>
                <c:pt idx="12888">
                  <c:v>64.4400000000139</c:v>
                </c:pt>
                <c:pt idx="12889">
                  <c:v>64.44500000001387</c:v>
                </c:pt>
                <c:pt idx="12890">
                  <c:v>64.45000000001387</c:v>
                </c:pt>
                <c:pt idx="12891">
                  <c:v>64.45500000001387</c:v>
                </c:pt>
                <c:pt idx="12892">
                  <c:v>64.46000000001386</c:v>
                </c:pt>
                <c:pt idx="12893">
                  <c:v>64.46500000001387</c:v>
                </c:pt>
                <c:pt idx="12894">
                  <c:v>64.47000000001385</c:v>
                </c:pt>
                <c:pt idx="12895">
                  <c:v>64.47500000001385</c:v>
                </c:pt>
                <c:pt idx="12896">
                  <c:v>64.48000000001384</c:v>
                </c:pt>
                <c:pt idx="12897">
                  <c:v>64.48500000001384</c:v>
                </c:pt>
                <c:pt idx="12898">
                  <c:v>64.49000000001383</c:v>
                </c:pt>
                <c:pt idx="12899">
                  <c:v>64.49500000001383</c:v>
                </c:pt>
                <c:pt idx="12900">
                  <c:v>64.50000000001381</c:v>
                </c:pt>
                <c:pt idx="12901">
                  <c:v>64.50500000001381</c:v>
                </c:pt>
                <c:pt idx="12902">
                  <c:v>64.51000000001383</c:v>
                </c:pt>
                <c:pt idx="12903">
                  <c:v>64.51500000001381</c:v>
                </c:pt>
                <c:pt idx="12904">
                  <c:v>64.52000000001381</c:v>
                </c:pt>
                <c:pt idx="12905">
                  <c:v>64.52500000001378</c:v>
                </c:pt>
                <c:pt idx="12906">
                  <c:v>64.5300000000138</c:v>
                </c:pt>
                <c:pt idx="12907">
                  <c:v>64.53500000001378</c:v>
                </c:pt>
                <c:pt idx="12908">
                  <c:v>64.5400000000138</c:v>
                </c:pt>
                <c:pt idx="12909">
                  <c:v>64.54500000001378</c:v>
                </c:pt>
                <c:pt idx="12910">
                  <c:v>64.55000000001378</c:v>
                </c:pt>
                <c:pt idx="12911">
                  <c:v>64.55500000001375</c:v>
                </c:pt>
                <c:pt idx="12912">
                  <c:v>64.56000000001377</c:v>
                </c:pt>
                <c:pt idx="12913">
                  <c:v>64.56500000001377</c:v>
                </c:pt>
                <c:pt idx="12914">
                  <c:v>64.57000000001375</c:v>
                </c:pt>
                <c:pt idx="12915">
                  <c:v>64.57500000001365</c:v>
                </c:pt>
                <c:pt idx="12916">
                  <c:v>64.58000000001375</c:v>
                </c:pt>
                <c:pt idx="12917">
                  <c:v>64.58500000001375</c:v>
                </c:pt>
                <c:pt idx="12918">
                  <c:v>64.59000000001374</c:v>
                </c:pt>
                <c:pt idx="12919">
                  <c:v>64.59500000001374</c:v>
                </c:pt>
                <c:pt idx="12920">
                  <c:v>64.60000000001371</c:v>
                </c:pt>
                <c:pt idx="12921">
                  <c:v>64.60500000001365</c:v>
                </c:pt>
                <c:pt idx="12922">
                  <c:v>64.61000000001371</c:v>
                </c:pt>
                <c:pt idx="12923">
                  <c:v>64.61500000001371</c:v>
                </c:pt>
                <c:pt idx="12924">
                  <c:v>64.62000000001368</c:v>
                </c:pt>
                <c:pt idx="12925">
                  <c:v>64.62500000001357</c:v>
                </c:pt>
                <c:pt idx="12926">
                  <c:v>64.63000000001371</c:v>
                </c:pt>
                <c:pt idx="12927">
                  <c:v>64.63500000001368</c:v>
                </c:pt>
                <c:pt idx="12928">
                  <c:v>64.6400000000137</c:v>
                </c:pt>
                <c:pt idx="12929">
                  <c:v>64.64500000001368</c:v>
                </c:pt>
                <c:pt idx="12930">
                  <c:v>64.65000000001368</c:v>
                </c:pt>
                <c:pt idx="12931">
                  <c:v>64.65500000001354</c:v>
                </c:pt>
                <c:pt idx="12932">
                  <c:v>64.66000000001368</c:v>
                </c:pt>
                <c:pt idx="12933">
                  <c:v>64.66500000001365</c:v>
                </c:pt>
                <c:pt idx="12934">
                  <c:v>64.67000000001353</c:v>
                </c:pt>
                <c:pt idx="12935">
                  <c:v>64.67500000001353</c:v>
                </c:pt>
                <c:pt idx="12936">
                  <c:v>64.68000000001365</c:v>
                </c:pt>
                <c:pt idx="12937">
                  <c:v>64.68500000001355</c:v>
                </c:pt>
                <c:pt idx="12938">
                  <c:v>64.69000000001365</c:v>
                </c:pt>
                <c:pt idx="12939">
                  <c:v>64.69500000001365</c:v>
                </c:pt>
                <c:pt idx="12940">
                  <c:v>64.70000000001364</c:v>
                </c:pt>
                <c:pt idx="12941">
                  <c:v>64.70500000001364</c:v>
                </c:pt>
                <c:pt idx="12942">
                  <c:v>64.71000000001363</c:v>
                </c:pt>
                <c:pt idx="12943">
                  <c:v>64.71500000001363</c:v>
                </c:pt>
                <c:pt idx="12944">
                  <c:v>64.72000000001361</c:v>
                </c:pt>
                <c:pt idx="12945">
                  <c:v>64.72500000001361</c:v>
                </c:pt>
                <c:pt idx="12946">
                  <c:v>64.73000000001363</c:v>
                </c:pt>
                <c:pt idx="12947">
                  <c:v>64.73500000001361</c:v>
                </c:pt>
                <c:pt idx="12948">
                  <c:v>64.74000000001362</c:v>
                </c:pt>
                <c:pt idx="12949">
                  <c:v>64.7450000000136</c:v>
                </c:pt>
                <c:pt idx="12950">
                  <c:v>64.7500000000136</c:v>
                </c:pt>
                <c:pt idx="12951">
                  <c:v>64.75500000001358</c:v>
                </c:pt>
                <c:pt idx="12952">
                  <c:v>64.7600000000136</c:v>
                </c:pt>
                <c:pt idx="12953">
                  <c:v>64.76500000001358</c:v>
                </c:pt>
                <c:pt idx="12954">
                  <c:v>64.77000000001358</c:v>
                </c:pt>
                <c:pt idx="12955">
                  <c:v>64.77500000001355</c:v>
                </c:pt>
                <c:pt idx="12956">
                  <c:v>64.78000000001357</c:v>
                </c:pt>
                <c:pt idx="12957">
                  <c:v>64.78500000001357</c:v>
                </c:pt>
                <c:pt idx="12958">
                  <c:v>64.79000000001356</c:v>
                </c:pt>
                <c:pt idx="12959">
                  <c:v>64.79500000001357</c:v>
                </c:pt>
                <c:pt idx="12960">
                  <c:v>64.80000000001355</c:v>
                </c:pt>
                <c:pt idx="12961">
                  <c:v>64.80500000001355</c:v>
                </c:pt>
                <c:pt idx="12962">
                  <c:v>64.81000000001354</c:v>
                </c:pt>
                <c:pt idx="12963">
                  <c:v>64.81500000001354</c:v>
                </c:pt>
                <c:pt idx="12964">
                  <c:v>64.82000000001351</c:v>
                </c:pt>
                <c:pt idx="12965">
                  <c:v>64.82500000001345</c:v>
                </c:pt>
                <c:pt idx="12966">
                  <c:v>64.83000000001351</c:v>
                </c:pt>
                <c:pt idx="12967">
                  <c:v>64.83500000001351</c:v>
                </c:pt>
                <c:pt idx="12968">
                  <c:v>64.84000000001353</c:v>
                </c:pt>
                <c:pt idx="12969">
                  <c:v>64.84500000001351</c:v>
                </c:pt>
                <c:pt idx="12970">
                  <c:v>64.85000000001351</c:v>
                </c:pt>
                <c:pt idx="12971">
                  <c:v>64.85500000001348</c:v>
                </c:pt>
                <c:pt idx="12972">
                  <c:v>64.8600000000135</c:v>
                </c:pt>
                <c:pt idx="12973">
                  <c:v>64.86500000001348</c:v>
                </c:pt>
                <c:pt idx="12974">
                  <c:v>64.87000000001348</c:v>
                </c:pt>
                <c:pt idx="12975">
                  <c:v>64.87500000001334</c:v>
                </c:pt>
                <c:pt idx="12976">
                  <c:v>64.88000000001348</c:v>
                </c:pt>
                <c:pt idx="12977">
                  <c:v>64.88500000001345</c:v>
                </c:pt>
                <c:pt idx="12978">
                  <c:v>64.89000000001347</c:v>
                </c:pt>
                <c:pt idx="12979">
                  <c:v>64.89500000001347</c:v>
                </c:pt>
                <c:pt idx="12980">
                  <c:v>64.90000000001346</c:v>
                </c:pt>
                <c:pt idx="12981">
                  <c:v>64.90500000001347</c:v>
                </c:pt>
                <c:pt idx="12982">
                  <c:v>64.91000000001346</c:v>
                </c:pt>
                <c:pt idx="12983">
                  <c:v>64.91500000001346</c:v>
                </c:pt>
                <c:pt idx="12984">
                  <c:v>64.92000000001344</c:v>
                </c:pt>
                <c:pt idx="12985">
                  <c:v>64.92500000001344</c:v>
                </c:pt>
                <c:pt idx="12986">
                  <c:v>64.93000000001343</c:v>
                </c:pt>
                <c:pt idx="12987">
                  <c:v>64.93500000001343</c:v>
                </c:pt>
                <c:pt idx="12988">
                  <c:v>64.94000000001342</c:v>
                </c:pt>
                <c:pt idx="12989">
                  <c:v>64.94500000001342</c:v>
                </c:pt>
                <c:pt idx="12990">
                  <c:v>64.95000000001343</c:v>
                </c:pt>
                <c:pt idx="12991">
                  <c:v>64.95500000001341</c:v>
                </c:pt>
                <c:pt idx="12992">
                  <c:v>64.96000000001342</c:v>
                </c:pt>
                <c:pt idx="12993">
                  <c:v>64.9650000000134</c:v>
                </c:pt>
                <c:pt idx="12994">
                  <c:v>64.9700000000134</c:v>
                </c:pt>
                <c:pt idx="12995">
                  <c:v>64.97500000001338</c:v>
                </c:pt>
                <c:pt idx="12996">
                  <c:v>64.9800000000134</c:v>
                </c:pt>
                <c:pt idx="12997">
                  <c:v>64.98500000001338</c:v>
                </c:pt>
                <c:pt idx="12998">
                  <c:v>64.9900000000134</c:v>
                </c:pt>
                <c:pt idx="12999">
                  <c:v>64.99500000001337</c:v>
                </c:pt>
                <c:pt idx="13000">
                  <c:v>65.00000000001337</c:v>
                </c:pt>
                <c:pt idx="13001">
                  <c:v>65.00500000001337</c:v>
                </c:pt>
                <c:pt idx="13002">
                  <c:v>65.01000000001336</c:v>
                </c:pt>
                <c:pt idx="13003">
                  <c:v>65.01500000001337</c:v>
                </c:pt>
                <c:pt idx="13004">
                  <c:v>65.02000000001335</c:v>
                </c:pt>
                <c:pt idx="13005">
                  <c:v>65.02500000001335</c:v>
                </c:pt>
                <c:pt idx="13006">
                  <c:v>65.03000000001334</c:v>
                </c:pt>
                <c:pt idx="13007">
                  <c:v>65.03500000001334</c:v>
                </c:pt>
                <c:pt idx="13008">
                  <c:v>65.04000000001333</c:v>
                </c:pt>
                <c:pt idx="13009">
                  <c:v>65.04500000001333</c:v>
                </c:pt>
                <c:pt idx="13010">
                  <c:v>65.05000000001331</c:v>
                </c:pt>
                <c:pt idx="13011">
                  <c:v>65.05500000001331</c:v>
                </c:pt>
                <c:pt idx="13012">
                  <c:v>65.06000000001333</c:v>
                </c:pt>
                <c:pt idx="13013">
                  <c:v>65.06500000001331</c:v>
                </c:pt>
                <c:pt idx="13014">
                  <c:v>65.07000000001331</c:v>
                </c:pt>
                <c:pt idx="13015">
                  <c:v>65.07500000001328</c:v>
                </c:pt>
                <c:pt idx="13016">
                  <c:v>65.0800000000133</c:v>
                </c:pt>
                <c:pt idx="13017">
                  <c:v>65.08500000001328</c:v>
                </c:pt>
                <c:pt idx="13018">
                  <c:v>65.0900000000133</c:v>
                </c:pt>
                <c:pt idx="13019">
                  <c:v>65.09500000001328</c:v>
                </c:pt>
                <c:pt idx="13020">
                  <c:v>65.10000000001328</c:v>
                </c:pt>
                <c:pt idx="13021">
                  <c:v>65.10500000001325</c:v>
                </c:pt>
                <c:pt idx="13022">
                  <c:v>65.11000000001327</c:v>
                </c:pt>
                <c:pt idx="13023">
                  <c:v>65.11500000001327</c:v>
                </c:pt>
                <c:pt idx="13024">
                  <c:v>65.12000000001325</c:v>
                </c:pt>
                <c:pt idx="13025">
                  <c:v>65.12500000001315</c:v>
                </c:pt>
                <c:pt idx="13026">
                  <c:v>65.13000000001325</c:v>
                </c:pt>
                <c:pt idx="13027">
                  <c:v>65.13500000001325</c:v>
                </c:pt>
                <c:pt idx="13028">
                  <c:v>65.14000000001324</c:v>
                </c:pt>
                <c:pt idx="13029">
                  <c:v>65.14500000001324</c:v>
                </c:pt>
                <c:pt idx="13030">
                  <c:v>65.15000000001321</c:v>
                </c:pt>
                <c:pt idx="13031">
                  <c:v>65.15500000001315</c:v>
                </c:pt>
                <c:pt idx="13032">
                  <c:v>65.16000000001321</c:v>
                </c:pt>
                <c:pt idx="13033">
                  <c:v>65.16500000001321</c:v>
                </c:pt>
                <c:pt idx="13034">
                  <c:v>65.17000000001318</c:v>
                </c:pt>
                <c:pt idx="13035">
                  <c:v>65.17500000001307</c:v>
                </c:pt>
                <c:pt idx="13036">
                  <c:v>65.18000000001321</c:v>
                </c:pt>
                <c:pt idx="13037">
                  <c:v>65.18500000001318</c:v>
                </c:pt>
                <c:pt idx="13038">
                  <c:v>65.1900000000132</c:v>
                </c:pt>
                <c:pt idx="13039">
                  <c:v>65.19500000001318</c:v>
                </c:pt>
                <c:pt idx="13040">
                  <c:v>65.2000000000132</c:v>
                </c:pt>
                <c:pt idx="13041">
                  <c:v>65.20500000001318</c:v>
                </c:pt>
                <c:pt idx="13042">
                  <c:v>65.2100000000132</c:v>
                </c:pt>
                <c:pt idx="13043">
                  <c:v>65.21500000001317</c:v>
                </c:pt>
                <c:pt idx="13044">
                  <c:v>65.22000000001317</c:v>
                </c:pt>
                <c:pt idx="13045">
                  <c:v>65.22500000001317</c:v>
                </c:pt>
                <c:pt idx="13046">
                  <c:v>65.23000000001316</c:v>
                </c:pt>
                <c:pt idx="13047">
                  <c:v>65.23500000001317</c:v>
                </c:pt>
                <c:pt idx="13048">
                  <c:v>65.24000000001316</c:v>
                </c:pt>
                <c:pt idx="13049">
                  <c:v>65.24500000001316</c:v>
                </c:pt>
                <c:pt idx="13050">
                  <c:v>65.25000000001314</c:v>
                </c:pt>
                <c:pt idx="13051">
                  <c:v>65.25500000001314</c:v>
                </c:pt>
                <c:pt idx="13052">
                  <c:v>65.26000000001313</c:v>
                </c:pt>
                <c:pt idx="13053">
                  <c:v>65.26500000001313</c:v>
                </c:pt>
                <c:pt idx="13054">
                  <c:v>65.27000000001311</c:v>
                </c:pt>
                <c:pt idx="13055">
                  <c:v>65.27500000001311</c:v>
                </c:pt>
                <c:pt idx="13056">
                  <c:v>65.28000000001313</c:v>
                </c:pt>
                <c:pt idx="13057">
                  <c:v>65.28500000001311</c:v>
                </c:pt>
                <c:pt idx="13058">
                  <c:v>65.29000000001312</c:v>
                </c:pt>
                <c:pt idx="13059">
                  <c:v>65.2950000000131</c:v>
                </c:pt>
                <c:pt idx="13060">
                  <c:v>65.3000000000131</c:v>
                </c:pt>
                <c:pt idx="13061">
                  <c:v>65.30500000001308</c:v>
                </c:pt>
                <c:pt idx="13062">
                  <c:v>65.3100000000131</c:v>
                </c:pt>
                <c:pt idx="13063">
                  <c:v>65.31500000001308</c:v>
                </c:pt>
                <c:pt idx="13064">
                  <c:v>65.32000000001308</c:v>
                </c:pt>
                <c:pt idx="13065">
                  <c:v>65.32500000001305</c:v>
                </c:pt>
                <c:pt idx="13066">
                  <c:v>65.33000000001307</c:v>
                </c:pt>
                <c:pt idx="13067">
                  <c:v>65.33500000001307</c:v>
                </c:pt>
                <c:pt idx="13068">
                  <c:v>65.34000000001306</c:v>
                </c:pt>
                <c:pt idx="13069">
                  <c:v>65.34500000001307</c:v>
                </c:pt>
                <c:pt idx="13070">
                  <c:v>65.35000000001305</c:v>
                </c:pt>
                <c:pt idx="13071">
                  <c:v>65.35500000001305</c:v>
                </c:pt>
                <c:pt idx="13072">
                  <c:v>65.36000000001304</c:v>
                </c:pt>
                <c:pt idx="13073">
                  <c:v>65.36500000001304</c:v>
                </c:pt>
                <c:pt idx="13074">
                  <c:v>65.37000000001301</c:v>
                </c:pt>
                <c:pt idx="13075">
                  <c:v>65.37500000001295</c:v>
                </c:pt>
                <c:pt idx="13076">
                  <c:v>65.38000000001301</c:v>
                </c:pt>
                <c:pt idx="13077">
                  <c:v>65.38500000001301</c:v>
                </c:pt>
                <c:pt idx="13078">
                  <c:v>65.39000000001303</c:v>
                </c:pt>
                <c:pt idx="13079">
                  <c:v>65.39500000001301</c:v>
                </c:pt>
                <c:pt idx="13080">
                  <c:v>65.40000000001302</c:v>
                </c:pt>
                <c:pt idx="13081">
                  <c:v>65.405000000013</c:v>
                </c:pt>
                <c:pt idx="13082">
                  <c:v>65.410000000013</c:v>
                </c:pt>
                <c:pt idx="13083">
                  <c:v>65.415000000013</c:v>
                </c:pt>
                <c:pt idx="13084">
                  <c:v>65.420000000013</c:v>
                </c:pt>
                <c:pt idx="13085">
                  <c:v>65.42500000001298</c:v>
                </c:pt>
                <c:pt idx="13086">
                  <c:v>65.430000000013</c:v>
                </c:pt>
                <c:pt idx="13087">
                  <c:v>65.43500000001297</c:v>
                </c:pt>
                <c:pt idx="13088">
                  <c:v>65.440000000013</c:v>
                </c:pt>
                <c:pt idx="13089">
                  <c:v>65.445000000013</c:v>
                </c:pt>
                <c:pt idx="13090">
                  <c:v>65.45000000001296</c:v>
                </c:pt>
                <c:pt idx="13091">
                  <c:v>65.45500000001297</c:v>
                </c:pt>
                <c:pt idx="13092">
                  <c:v>65.46000000001296</c:v>
                </c:pt>
                <c:pt idx="13093">
                  <c:v>65.46500000001296</c:v>
                </c:pt>
                <c:pt idx="13094">
                  <c:v>65.47000000001294</c:v>
                </c:pt>
                <c:pt idx="13095">
                  <c:v>65.47500000001294</c:v>
                </c:pt>
                <c:pt idx="13096">
                  <c:v>65.48000000001293</c:v>
                </c:pt>
                <c:pt idx="13097">
                  <c:v>65.48500000001293</c:v>
                </c:pt>
                <c:pt idx="13098">
                  <c:v>65.49000000001292</c:v>
                </c:pt>
                <c:pt idx="13099">
                  <c:v>65.49500000001292</c:v>
                </c:pt>
                <c:pt idx="13100">
                  <c:v>65.50000000001293</c:v>
                </c:pt>
                <c:pt idx="13101">
                  <c:v>65.50500000001291</c:v>
                </c:pt>
                <c:pt idx="13102">
                  <c:v>65.51000000001292</c:v>
                </c:pt>
                <c:pt idx="13103">
                  <c:v>65.5150000000129</c:v>
                </c:pt>
                <c:pt idx="13104">
                  <c:v>65.5200000000129</c:v>
                </c:pt>
                <c:pt idx="13105">
                  <c:v>65.52500000001288</c:v>
                </c:pt>
                <c:pt idx="13106">
                  <c:v>65.5300000000129</c:v>
                </c:pt>
                <c:pt idx="13107">
                  <c:v>65.53500000001288</c:v>
                </c:pt>
                <c:pt idx="13108">
                  <c:v>65.5400000000129</c:v>
                </c:pt>
                <c:pt idx="13109">
                  <c:v>65.54500000001287</c:v>
                </c:pt>
                <c:pt idx="13110">
                  <c:v>65.55000000001287</c:v>
                </c:pt>
                <c:pt idx="13111">
                  <c:v>65.55500000001287</c:v>
                </c:pt>
                <c:pt idx="13112">
                  <c:v>65.56000000001286</c:v>
                </c:pt>
                <c:pt idx="13113">
                  <c:v>65.56500000001287</c:v>
                </c:pt>
                <c:pt idx="13114">
                  <c:v>65.57000000001285</c:v>
                </c:pt>
                <c:pt idx="13115">
                  <c:v>65.57500000001285</c:v>
                </c:pt>
                <c:pt idx="13116">
                  <c:v>65.58000000001284</c:v>
                </c:pt>
                <c:pt idx="13117">
                  <c:v>65.58500000001284</c:v>
                </c:pt>
                <c:pt idx="13118">
                  <c:v>65.59000000001283</c:v>
                </c:pt>
                <c:pt idx="13119">
                  <c:v>65.59500000001283</c:v>
                </c:pt>
                <c:pt idx="13120">
                  <c:v>65.60000000001281</c:v>
                </c:pt>
                <c:pt idx="13121">
                  <c:v>65.60500000001281</c:v>
                </c:pt>
                <c:pt idx="13122">
                  <c:v>65.61000000001283</c:v>
                </c:pt>
                <c:pt idx="13123">
                  <c:v>65.61500000001281</c:v>
                </c:pt>
                <c:pt idx="13124">
                  <c:v>65.62000000001281</c:v>
                </c:pt>
                <c:pt idx="13125">
                  <c:v>65.62500000001278</c:v>
                </c:pt>
                <c:pt idx="13126">
                  <c:v>65.6300000000128</c:v>
                </c:pt>
                <c:pt idx="13127">
                  <c:v>65.63500000001278</c:v>
                </c:pt>
                <c:pt idx="13128">
                  <c:v>65.6400000000128</c:v>
                </c:pt>
                <c:pt idx="13129">
                  <c:v>65.64500000001278</c:v>
                </c:pt>
                <c:pt idx="13130">
                  <c:v>65.65000000001278</c:v>
                </c:pt>
                <c:pt idx="13131">
                  <c:v>65.65500000001275</c:v>
                </c:pt>
                <c:pt idx="13132">
                  <c:v>65.66000000001277</c:v>
                </c:pt>
                <c:pt idx="13133">
                  <c:v>65.66500000001277</c:v>
                </c:pt>
                <c:pt idx="13134">
                  <c:v>65.67000000001275</c:v>
                </c:pt>
                <c:pt idx="13135">
                  <c:v>65.67500000001263</c:v>
                </c:pt>
                <c:pt idx="13136">
                  <c:v>65.68000000001275</c:v>
                </c:pt>
                <c:pt idx="13137">
                  <c:v>65.68500000001275</c:v>
                </c:pt>
                <c:pt idx="13138">
                  <c:v>65.69000000001274</c:v>
                </c:pt>
                <c:pt idx="13139">
                  <c:v>65.69500000001274</c:v>
                </c:pt>
                <c:pt idx="13140">
                  <c:v>65.70000000001273</c:v>
                </c:pt>
                <c:pt idx="13141">
                  <c:v>65.70500000001273</c:v>
                </c:pt>
                <c:pt idx="13142">
                  <c:v>65.71000000001272</c:v>
                </c:pt>
                <c:pt idx="13143">
                  <c:v>65.71500000001272</c:v>
                </c:pt>
                <c:pt idx="13144">
                  <c:v>65.72000000001273</c:v>
                </c:pt>
                <c:pt idx="13145">
                  <c:v>65.72500000001271</c:v>
                </c:pt>
                <c:pt idx="13146">
                  <c:v>65.73000000001272</c:v>
                </c:pt>
                <c:pt idx="13147">
                  <c:v>65.7350000000127</c:v>
                </c:pt>
                <c:pt idx="13148">
                  <c:v>65.7400000000127</c:v>
                </c:pt>
                <c:pt idx="13149">
                  <c:v>65.7450000000127</c:v>
                </c:pt>
                <c:pt idx="13150">
                  <c:v>65.7500000000127</c:v>
                </c:pt>
                <c:pt idx="13151">
                  <c:v>65.75500000001268</c:v>
                </c:pt>
                <c:pt idx="13152">
                  <c:v>65.7600000000127</c:v>
                </c:pt>
                <c:pt idx="13153">
                  <c:v>65.76500000001267</c:v>
                </c:pt>
                <c:pt idx="13154">
                  <c:v>65.77000000001267</c:v>
                </c:pt>
                <c:pt idx="13155">
                  <c:v>65.77500000001267</c:v>
                </c:pt>
                <c:pt idx="13156">
                  <c:v>65.78000000001266</c:v>
                </c:pt>
                <c:pt idx="13157">
                  <c:v>65.78500000001267</c:v>
                </c:pt>
                <c:pt idx="13158">
                  <c:v>65.79000000001266</c:v>
                </c:pt>
                <c:pt idx="13159">
                  <c:v>65.79500000001266</c:v>
                </c:pt>
                <c:pt idx="13160">
                  <c:v>65.80000000001264</c:v>
                </c:pt>
                <c:pt idx="13161">
                  <c:v>65.80500000001264</c:v>
                </c:pt>
                <c:pt idx="13162">
                  <c:v>65.81000000001263</c:v>
                </c:pt>
                <c:pt idx="13163">
                  <c:v>65.81500000001263</c:v>
                </c:pt>
                <c:pt idx="13164">
                  <c:v>65.82000000001261</c:v>
                </c:pt>
                <c:pt idx="13165">
                  <c:v>65.82500000001261</c:v>
                </c:pt>
                <c:pt idx="13166">
                  <c:v>65.83000000001263</c:v>
                </c:pt>
                <c:pt idx="13167">
                  <c:v>65.83500000001261</c:v>
                </c:pt>
                <c:pt idx="13168">
                  <c:v>65.84000000001262</c:v>
                </c:pt>
                <c:pt idx="13169">
                  <c:v>65.8450000000126</c:v>
                </c:pt>
                <c:pt idx="13170">
                  <c:v>65.8500000000126</c:v>
                </c:pt>
                <c:pt idx="13171">
                  <c:v>65.85500000001258</c:v>
                </c:pt>
                <c:pt idx="13172">
                  <c:v>65.8600000000126</c:v>
                </c:pt>
                <c:pt idx="13173">
                  <c:v>65.86500000001258</c:v>
                </c:pt>
                <c:pt idx="13174">
                  <c:v>65.87000000001258</c:v>
                </c:pt>
                <c:pt idx="13175">
                  <c:v>65.87500000001255</c:v>
                </c:pt>
                <c:pt idx="13176">
                  <c:v>65.88000000001257</c:v>
                </c:pt>
                <c:pt idx="13177">
                  <c:v>65.88500000001257</c:v>
                </c:pt>
                <c:pt idx="13178">
                  <c:v>65.89000000001256</c:v>
                </c:pt>
                <c:pt idx="13179">
                  <c:v>65.89500000001257</c:v>
                </c:pt>
                <c:pt idx="13180">
                  <c:v>65.90000000001256</c:v>
                </c:pt>
                <c:pt idx="13181">
                  <c:v>65.90500000001256</c:v>
                </c:pt>
                <c:pt idx="13182">
                  <c:v>65.9100000000126</c:v>
                </c:pt>
                <c:pt idx="13183">
                  <c:v>65.91500000001256</c:v>
                </c:pt>
                <c:pt idx="13184">
                  <c:v>65.92000000001253</c:v>
                </c:pt>
                <c:pt idx="13185">
                  <c:v>65.92500000001253</c:v>
                </c:pt>
                <c:pt idx="13186">
                  <c:v>65.93000000001252</c:v>
                </c:pt>
                <c:pt idx="13187">
                  <c:v>65.93500000001252</c:v>
                </c:pt>
                <c:pt idx="13188">
                  <c:v>65.9400000000126</c:v>
                </c:pt>
                <c:pt idx="13189">
                  <c:v>65.94500000001252</c:v>
                </c:pt>
                <c:pt idx="13190">
                  <c:v>65.95000000001252</c:v>
                </c:pt>
                <c:pt idx="13191">
                  <c:v>65.9550000000125</c:v>
                </c:pt>
                <c:pt idx="13192">
                  <c:v>65.9600000000125</c:v>
                </c:pt>
                <c:pt idx="13193">
                  <c:v>65.9650000000125</c:v>
                </c:pt>
                <c:pt idx="13194">
                  <c:v>65.9700000000125</c:v>
                </c:pt>
                <c:pt idx="13195">
                  <c:v>65.97500000001248</c:v>
                </c:pt>
                <c:pt idx="13196">
                  <c:v>65.9800000000125</c:v>
                </c:pt>
                <c:pt idx="13197">
                  <c:v>65.98500000001247</c:v>
                </c:pt>
                <c:pt idx="13198">
                  <c:v>65.9900000000125</c:v>
                </c:pt>
                <c:pt idx="13199">
                  <c:v>65.99500000001246</c:v>
                </c:pt>
                <c:pt idx="13200">
                  <c:v>66.00000000001246</c:v>
                </c:pt>
                <c:pt idx="13201">
                  <c:v>66.00500000001247</c:v>
                </c:pt>
                <c:pt idx="13202">
                  <c:v>66.01000000001246</c:v>
                </c:pt>
                <c:pt idx="13203">
                  <c:v>66.01500000001246</c:v>
                </c:pt>
                <c:pt idx="13204">
                  <c:v>66.02000000001244</c:v>
                </c:pt>
                <c:pt idx="13205">
                  <c:v>66.02500000001244</c:v>
                </c:pt>
                <c:pt idx="13206">
                  <c:v>66.03000000001243</c:v>
                </c:pt>
                <c:pt idx="13207">
                  <c:v>66.03500000001243</c:v>
                </c:pt>
                <c:pt idx="13208">
                  <c:v>66.04000000001242</c:v>
                </c:pt>
                <c:pt idx="13209">
                  <c:v>66.04500000001242</c:v>
                </c:pt>
                <c:pt idx="13210">
                  <c:v>66.05000000001241</c:v>
                </c:pt>
                <c:pt idx="13211">
                  <c:v>66.05500000001241</c:v>
                </c:pt>
                <c:pt idx="13212">
                  <c:v>66.06000000001242</c:v>
                </c:pt>
                <c:pt idx="13213">
                  <c:v>66.0650000000124</c:v>
                </c:pt>
                <c:pt idx="13214">
                  <c:v>66.0700000000124</c:v>
                </c:pt>
                <c:pt idx="13215">
                  <c:v>66.07500000001238</c:v>
                </c:pt>
                <c:pt idx="13216">
                  <c:v>66.0800000000124</c:v>
                </c:pt>
                <c:pt idx="13217">
                  <c:v>66.08500000001238</c:v>
                </c:pt>
                <c:pt idx="13218">
                  <c:v>66.0900000000124</c:v>
                </c:pt>
                <c:pt idx="13219">
                  <c:v>66.09500000001237</c:v>
                </c:pt>
                <c:pt idx="13220">
                  <c:v>66.10000000001237</c:v>
                </c:pt>
                <c:pt idx="13221">
                  <c:v>66.10500000001235</c:v>
                </c:pt>
                <c:pt idx="13222">
                  <c:v>66.11000000001236</c:v>
                </c:pt>
                <c:pt idx="13223">
                  <c:v>66.11500000001237</c:v>
                </c:pt>
                <c:pt idx="13224">
                  <c:v>66.12000000001235</c:v>
                </c:pt>
                <c:pt idx="13225">
                  <c:v>66.12500000001235</c:v>
                </c:pt>
                <c:pt idx="13226">
                  <c:v>66.13000000001234</c:v>
                </c:pt>
                <c:pt idx="13227">
                  <c:v>66.13500000001234</c:v>
                </c:pt>
                <c:pt idx="13228">
                  <c:v>66.14000000001233</c:v>
                </c:pt>
                <c:pt idx="13229">
                  <c:v>66.14500000001233</c:v>
                </c:pt>
                <c:pt idx="13230">
                  <c:v>66.15000000001231</c:v>
                </c:pt>
                <c:pt idx="13231">
                  <c:v>66.15500000001231</c:v>
                </c:pt>
                <c:pt idx="13232">
                  <c:v>66.16000000001231</c:v>
                </c:pt>
                <c:pt idx="13233">
                  <c:v>66.16500000001231</c:v>
                </c:pt>
                <c:pt idx="13234">
                  <c:v>66.17000000001231</c:v>
                </c:pt>
                <c:pt idx="13235">
                  <c:v>66.17500000001228</c:v>
                </c:pt>
                <c:pt idx="13236">
                  <c:v>66.1800000000123</c:v>
                </c:pt>
                <c:pt idx="13237">
                  <c:v>66.18500000001228</c:v>
                </c:pt>
                <c:pt idx="13238">
                  <c:v>66.1900000000123</c:v>
                </c:pt>
                <c:pt idx="13239">
                  <c:v>66.19500000001228</c:v>
                </c:pt>
                <c:pt idx="13240">
                  <c:v>66.2000000000123</c:v>
                </c:pt>
                <c:pt idx="13241">
                  <c:v>66.20500000001227</c:v>
                </c:pt>
                <c:pt idx="13242">
                  <c:v>66.2100000000123</c:v>
                </c:pt>
                <c:pt idx="13243">
                  <c:v>66.21500000001226</c:v>
                </c:pt>
                <c:pt idx="13244">
                  <c:v>66.22000000001226</c:v>
                </c:pt>
                <c:pt idx="13245">
                  <c:v>66.22500000001227</c:v>
                </c:pt>
                <c:pt idx="13246">
                  <c:v>66.23000000001226</c:v>
                </c:pt>
                <c:pt idx="13247">
                  <c:v>66.23500000001226</c:v>
                </c:pt>
                <c:pt idx="13248">
                  <c:v>66.2400000000123</c:v>
                </c:pt>
                <c:pt idx="13249">
                  <c:v>66.24500000001226</c:v>
                </c:pt>
                <c:pt idx="13250">
                  <c:v>66.25000000001223</c:v>
                </c:pt>
                <c:pt idx="13251">
                  <c:v>66.25500000001223</c:v>
                </c:pt>
                <c:pt idx="13252">
                  <c:v>66.26000000001222</c:v>
                </c:pt>
                <c:pt idx="13253">
                  <c:v>66.26500000001222</c:v>
                </c:pt>
                <c:pt idx="13254">
                  <c:v>66.27000000001221</c:v>
                </c:pt>
                <c:pt idx="13255">
                  <c:v>66.27500000001221</c:v>
                </c:pt>
                <c:pt idx="13256">
                  <c:v>66.28000000001222</c:v>
                </c:pt>
                <c:pt idx="13257">
                  <c:v>66.2850000000122</c:v>
                </c:pt>
                <c:pt idx="13258">
                  <c:v>66.2900000000122</c:v>
                </c:pt>
                <c:pt idx="13259">
                  <c:v>66.2950000000122</c:v>
                </c:pt>
                <c:pt idx="13260">
                  <c:v>66.3000000000122</c:v>
                </c:pt>
                <c:pt idx="13261">
                  <c:v>66.30500000001218</c:v>
                </c:pt>
                <c:pt idx="13262">
                  <c:v>66.3100000000122</c:v>
                </c:pt>
                <c:pt idx="13263">
                  <c:v>66.31500000001217</c:v>
                </c:pt>
                <c:pt idx="13264">
                  <c:v>66.32000000001217</c:v>
                </c:pt>
                <c:pt idx="13265">
                  <c:v>66.32500000001215</c:v>
                </c:pt>
                <c:pt idx="13266">
                  <c:v>66.33000000001216</c:v>
                </c:pt>
                <c:pt idx="13267">
                  <c:v>66.33500000001217</c:v>
                </c:pt>
                <c:pt idx="13268">
                  <c:v>66.34000000001216</c:v>
                </c:pt>
                <c:pt idx="13269">
                  <c:v>66.34500000001216</c:v>
                </c:pt>
                <c:pt idx="13270">
                  <c:v>66.35000000001214</c:v>
                </c:pt>
                <c:pt idx="13271">
                  <c:v>66.35500000001214</c:v>
                </c:pt>
                <c:pt idx="13272">
                  <c:v>66.36000000001213</c:v>
                </c:pt>
                <c:pt idx="13273">
                  <c:v>66.36500000001213</c:v>
                </c:pt>
                <c:pt idx="13274">
                  <c:v>66.37000000001211</c:v>
                </c:pt>
                <c:pt idx="13275">
                  <c:v>66.37500000001211</c:v>
                </c:pt>
                <c:pt idx="13276">
                  <c:v>66.38000000001211</c:v>
                </c:pt>
                <c:pt idx="13277">
                  <c:v>66.38500000001211</c:v>
                </c:pt>
                <c:pt idx="13278">
                  <c:v>66.39000000001212</c:v>
                </c:pt>
                <c:pt idx="13279">
                  <c:v>66.3950000000121</c:v>
                </c:pt>
                <c:pt idx="13280">
                  <c:v>66.4000000000121</c:v>
                </c:pt>
                <c:pt idx="13281">
                  <c:v>66.4050000000121</c:v>
                </c:pt>
                <c:pt idx="13282">
                  <c:v>66.4100000000121</c:v>
                </c:pt>
                <c:pt idx="13283">
                  <c:v>66.4150000000121</c:v>
                </c:pt>
                <c:pt idx="13284">
                  <c:v>66.4200000000121</c:v>
                </c:pt>
                <c:pt idx="13285">
                  <c:v>66.42500000001207</c:v>
                </c:pt>
                <c:pt idx="13286">
                  <c:v>66.4300000000121</c:v>
                </c:pt>
                <c:pt idx="13287">
                  <c:v>66.43500000001206</c:v>
                </c:pt>
                <c:pt idx="13288">
                  <c:v>66.4400000000121</c:v>
                </c:pt>
                <c:pt idx="13289">
                  <c:v>66.4450000000121</c:v>
                </c:pt>
                <c:pt idx="13290">
                  <c:v>66.45000000001206</c:v>
                </c:pt>
                <c:pt idx="13291">
                  <c:v>66.45500000001206</c:v>
                </c:pt>
                <c:pt idx="13292">
                  <c:v>66.4600000000121</c:v>
                </c:pt>
                <c:pt idx="13293">
                  <c:v>66.46500000001206</c:v>
                </c:pt>
                <c:pt idx="13294">
                  <c:v>66.47000000001203</c:v>
                </c:pt>
                <c:pt idx="13295">
                  <c:v>66.47500000001203</c:v>
                </c:pt>
                <c:pt idx="13296">
                  <c:v>66.48000000001202</c:v>
                </c:pt>
                <c:pt idx="13297">
                  <c:v>66.48500000001202</c:v>
                </c:pt>
                <c:pt idx="13298">
                  <c:v>66.4900000000121</c:v>
                </c:pt>
                <c:pt idx="13299">
                  <c:v>66.49500000001202</c:v>
                </c:pt>
                <c:pt idx="13300">
                  <c:v>66.50000000001202</c:v>
                </c:pt>
                <c:pt idx="13301">
                  <c:v>66.505000000012</c:v>
                </c:pt>
                <c:pt idx="13302">
                  <c:v>66.510000000012</c:v>
                </c:pt>
                <c:pt idx="13303">
                  <c:v>66.51500000001198</c:v>
                </c:pt>
                <c:pt idx="13304">
                  <c:v>66.52000000001198</c:v>
                </c:pt>
                <c:pt idx="13305">
                  <c:v>66.52500000001184</c:v>
                </c:pt>
                <c:pt idx="13306">
                  <c:v>66.53000000001198</c:v>
                </c:pt>
                <c:pt idx="13307">
                  <c:v>66.53500000001195</c:v>
                </c:pt>
                <c:pt idx="13308">
                  <c:v>66.54000000001197</c:v>
                </c:pt>
                <c:pt idx="13309">
                  <c:v>66.54500000001195</c:v>
                </c:pt>
                <c:pt idx="13310">
                  <c:v>66.55000000001195</c:v>
                </c:pt>
                <c:pt idx="13311">
                  <c:v>66.55500000001183</c:v>
                </c:pt>
                <c:pt idx="13312">
                  <c:v>66.56000000001195</c:v>
                </c:pt>
                <c:pt idx="13313">
                  <c:v>66.56500000001195</c:v>
                </c:pt>
                <c:pt idx="13314">
                  <c:v>66.57000000001185</c:v>
                </c:pt>
                <c:pt idx="13315">
                  <c:v>66.5750000000118</c:v>
                </c:pt>
                <c:pt idx="13316">
                  <c:v>66.58000000001191</c:v>
                </c:pt>
                <c:pt idx="13317">
                  <c:v>66.58500000001185</c:v>
                </c:pt>
                <c:pt idx="13318">
                  <c:v>66.59000000001191</c:v>
                </c:pt>
                <c:pt idx="13319">
                  <c:v>66.59500000001191</c:v>
                </c:pt>
                <c:pt idx="13320">
                  <c:v>66.60000000001185</c:v>
                </c:pt>
                <c:pt idx="13321">
                  <c:v>66.60500000001177</c:v>
                </c:pt>
                <c:pt idx="13322">
                  <c:v>66.61000000001191</c:v>
                </c:pt>
                <c:pt idx="13323">
                  <c:v>66.61500000001188</c:v>
                </c:pt>
                <c:pt idx="13324">
                  <c:v>66.62000000001176</c:v>
                </c:pt>
                <c:pt idx="13325">
                  <c:v>66.6250000000117</c:v>
                </c:pt>
                <c:pt idx="13326">
                  <c:v>66.63000000001188</c:v>
                </c:pt>
                <c:pt idx="13327">
                  <c:v>66.63500000001174</c:v>
                </c:pt>
                <c:pt idx="13328">
                  <c:v>66.64000000001188</c:v>
                </c:pt>
                <c:pt idx="13329">
                  <c:v>66.64500000001185</c:v>
                </c:pt>
                <c:pt idx="13330">
                  <c:v>66.65000000001173</c:v>
                </c:pt>
                <c:pt idx="13331">
                  <c:v>66.65500000001168</c:v>
                </c:pt>
                <c:pt idx="13332">
                  <c:v>66.66000000001185</c:v>
                </c:pt>
                <c:pt idx="13333">
                  <c:v>66.66500000001173</c:v>
                </c:pt>
                <c:pt idx="13334">
                  <c:v>66.67000000001171</c:v>
                </c:pt>
                <c:pt idx="13335">
                  <c:v>66.67500000001162</c:v>
                </c:pt>
                <c:pt idx="13336">
                  <c:v>66.6800000000117</c:v>
                </c:pt>
                <c:pt idx="13337">
                  <c:v>66.6850000000117</c:v>
                </c:pt>
                <c:pt idx="13338">
                  <c:v>66.69000000001181</c:v>
                </c:pt>
                <c:pt idx="13339">
                  <c:v>66.69500000001175</c:v>
                </c:pt>
                <c:pt idx="13340">
                  <c:v>66.70000000001181</c:v>
                </c:pt>
                <c:pt idx="13341">
                  <c:v>66.70500000001181</c:v>
                </c:pt>
                <c:pt idx="13342">
                  <c:v>66.71000000001181</c:v>
                </c:pt>
                <c:pt idx="13343">
                  <c:v>66.71500000001181</c:v>
                </c:pt>
                <c:pt idx="13344">
                  <c:v>66.72000000001181</c:v>
                </c:pt>
                <c:pt idx="13345">
                  <c:v>66.72500000001178</c:v>
                </c:pt>
                <c:pt idx="13346">
                  <c:v>66.7300000000118</c:v>
                </c:pt>
                <c:pt idx="13347">
                  <c:v>66.73500000001178</c:v>
                </c:pt>
                <c:pt idx="13348">
                  <c:v>66.74000000001178</c:v>
                </c:pt>
                <c:pt idx="13349">
                  <c:v>66.74500000001178</c:v>
                </c:pt>
                <c:pt idx="13350">
                  <c:v>66.75000000001178</c:v>
                </c:pt>
                <c:pt idx="13351">
                  <c:v>66.75500000001175</c:v>
                </c:pt>
                <c:pt idx="13352">
                  <c:v>66.76000000001177</c:v>
                </c:pt>
                <c:pt idx="13353">
                  <c:v>66.76500000001175</c:v>
                </c:pt>
                <c:pt idx="13354">
                  <c:v>66.77000000001175</c:v>
                </c:pt>
                <c:pt idx="13355">
                  <c:v>66.77500000001163</c:v>
                </c:pt>
                <c:pt idx="13356">
                  <c:v>66.78000000001175</c:v>
                </c:pt>
                <c:pt idx="13357">
                  <c:v>66.78500000001175</c:v>
                </c:pt>
                <c:pt idx="13358">
                  <c:v>66.79000000001174</c:v>
                </c:pt>
                <c:pt idx="13359">
                  <c:v>66.79500000001174</c:v>
                </c:pt>
                <c:pt idx="13360">
                  <c:v>66.80000000001171</c:v>
                </c:pt>
                <c:pt idx="13361">
                  <c:v>66.80500000001165</c:v>
                </c:pt>
                <c:pt idx="13362">
                  <c:v>66.81000000001171</c:v>
                </c:pt>
                <c:pt idx="13363">
                  <c:v>66.81500000001171</c:v>
                </c:pt>
                <c:pt idx="13364">
                  <c:v>66.82000000001165</c:v>
                </c:pt>
                <c:pt idx="13365">
                  <c:v>66.82500000001157</c:v>
                </c:pt>
                <c:pt idx="13366">
                  <c:v>66.83000000001171</c:v>
                </c:pt>
                <c:pt idx="13367">
                  <c:v>66.83500000001168</c:v>
                </c:pt>
                <c:pt idx="13368">
                  <c:v>66.8400000000117</c:v>
                </c:pt>
                <c:pt idx="13369">
                  <c:v>66.84500000001168</c:v>
                </c:pt>
                <c:pt idx="13370">
                  <c:v>66.85000000001168</c:v>
                </c:pt>
                <c:pt idx="13371">
                  <c:v>66.85500000001154</c:v>
                </c:pt>
                <c:pt idx="13372">
                  <c:v>66.86000000001168</c:v>
                </c:pt>
                <c:pt idx="13373">
                  <c:v>66.86500000001165</c:v>
                </c:pt>
                <c:pt idx="13374">
                  <c:v>66.87000000001153</c:v>
                </c:pt>
                <c:pt idx="13375">
                  <c:v>66.87500000001148</c:v>
                </c:pt>
                <c:pt idx="13376">
                  <c:v>66.88000000001165</c:v>
                </c:pt>
                <c:pt idx="13377">
                  <c:v>66.88500000001153</c:v>
                </c:pt>
                <c:pt idx="13378">
                  <c:v>66.89000000001165</c:v>
                </c:pt>
                <c:pt idx="13379">
                  <c:v>66.89500000001165</c:v>
                </c:pt>
                <c:pt idx="13380">
                  <c:v>66.90000000001164</c:v>
                </c:pt>
                <c:pt idx="13381">
                  <c:v>66.90500000001164</c:v>
                </c:pt>
                <c:pt idx="13382">
                  <c:v>66.91000000001163</c:v>
                </c:pt>
                <c:pt idx="13383">
                  <c:v>66.91500000001163</c:v>
                </c:pt>
                <c:pt idx="13384">
                  <c:v>66.92000000001161</c:v>
                </c:pt>
                <c:pt idx="13385">
                  <c:v>66.92500000001161</c:v>
                </c:pt>
                <c:pt idx="13386">
                  <c:v>66.93000000001161</c:v>
                </c:pt>
                <c:pt idx="13387">
                  <c:v>66.93500000001161</c:v>
                </c:pt>
                <c:pt idx="13388">
                  <c:v>66.94000000001162</c:v>
                </c:pt>
                <c:pt idx="13389">
                  <c:v>66.9450000000116</c:v>
                </c:pt>
                <c:pt idx="13390">
                  <c:v>66.9500000000116</c:v>
                </c:pt>
                <c:pt idx="13391">
                  <c:v>66.95500000001158</c:v>
                </c:pt>
                <c:pt idx="13392">
                  <c:v>66.96000000001158</c:v>
                </c:pt>
                <c:pt idx="13393">
                  <c:v>66.96500000001158</c:v>
                </c:pt>
                <c:pt idx="13394">
                  <c:v>66.97000000001158</c:v>
                </c:pt>
                <c:pt idx="13395">
                  <c:v>66.97500000001155</c:v>
                </c:pt>
                <c:pt idx="13396">
                  <c:v>66.98000000001157</c:v>
                </c:pt>
                <c:pt idx="13397">
                  <c:v>66.98500000001155</c:v>
                </c:pt>
                <c:pt idx="13398">
                  <c:v>66.99000000001156</c:v>
                </c:pt>
                <c:pt idx="13399">
                  <c:v>66.99500000001157</c:v>
                </c:pt>
                <c:pt idx="13400">
                  <c:v>67.00000000001155</c:v>
                </c:pt>
                <c:pt idx="13401">
                  <c:v>67.00500000001155</c:v>
                </c:pt>
                <c:pt idx="13402">
                  <c:v>67.01000000001154</c:v>
                </c:pt>
                <c:pt idx="13403">
                  <c:v>67.01500000001154</c:v>
                </c:pt>
                <c:pt idx="13404">
                  <c:v>67.02000000001151</c:v>
                </c:pt>
                <c:pt idx="13405">
                  <c:v>67.02500000001145</c:v>
                </c:pt>
                <c:pt idx="13406">
                  <c:v>67.03000000001151</c:v>
                </c:pt>
                <c:pt idx="13407">
                  <c:v>67.03500000001151</c:v>
                </c:pt>
                <c:pt idx="13408">
                  <c:v>67.04000000001151</c:v>
                </c:pt>
                <c:pt idx="13409">
                  <c:v>67.04500000001151</c:v>
                </c:pt>
                <c:pt idx="13410">
                  <c:v>67.05000000001151</c:v>
                </c:pt>
                <c:pt idx="13411">
                  <c:v>67.05500000001145</c:v>
                </c:pt>
                <c:pt idx="13412">
                  <c:v>67.0600000000115</c:v>
                </c:pt>
                <c:pt idx="13413">
                  <c:v>67.06500000001148</c:v>
                </c:pt>
                <c:pt idx="13414">
                  <c:v>67.07000000001148</c:v>
                </c:pt>
                <c:pt idx="13415">
                  <c:v>67.07500000001134</c:v>
                </c:pt>
                <c:pt idx="13416">
                  <c:v>67.08000000001148</c:v>
                </c:pt>
                <c:pt idx="13417">
                  <c:v>67.08500000001145</c:v>
                </c:pt>
                <c:pt idx="13418">
                  <c:v>67.09000000001147</c:v>
                </c:pt>
                <c:pt idx="13419">
                  <c:v>67.09500000001145</c:v>
                </c:pt>
                <c:pt idx="13420">
                  <c:v>67.10000000001145</c:v>
                </c:pt>
                <c:pt idx="13421">
                  <c:v>67.10500000001133</c:v>
                </c:pt>
                <c:pt idx="13422">
                  <c:v>67.11000000001145</c:v>
                </c:pt>
                <c:pt idx="13423">
                  <c:v>67.11500000001145</c:v>
                </c:pt>
                <c:pt idx="13424">
                  <c:v>67.1200000000113</c:v>
                </c:pt>
                <c:pt idx="13425">
                  <c:v>67.1250000000113</c:v>
                </c:pt>
                <c:pt idx="13426">
                  <c:v>67.13000000001141</c:v>
                </c:pt>
                <c:pt idx="13427">
                  <c:v>67.13500000001135</c:v>
                </c:pt>
                <c:pt idx="13428">
                  <c:v>67.14000000001141</c:v>
                </c:pt>
                <c:pt idx="13429">
                  <c:v>67.14500000001141</c:v>
                </c:pt>
                <c:pt idx="13430">
                  <c:v>67.15000000001135</c:v>
                </c:pt>
                <c:pt idx="13431">
                  <c:v>67.15500000001127</c:v>
                </c:pt>
                <c:pt idx="13432">
                  <c:v>67.16000000001141</c:v>
                </c:pt>
                <c:pt idx="13433">
                  <c:v>67.16500000001135</c:v>
                </c:pt>
                <c:pt idx="13434">
                  <c:v>67.17000000001126</c:v>
                </c:pt>
                <c:pt idx="13435">
                  <c:v>67.1750000000112</c:v>
                </c:pt>
                <c:pt idx="13436">
                  <c:v>67.18000000001138</c:v>
                </c:pt>
                <c:pt idx="13437">
                  <c:v>67.18500000001124</c:v>
                </c:pt>
                <c:pt idx="13438">
                  <c:v>67.19000000001138</c:v>
                </c:pt>
                <c:pt idx="13439">
                  <c:v>67.19500000001135</c:v>
                </c:pt>
                <c:pt idx="13440">
                  <c:v>67.20000000001137</c:v>
                </c:pt>
                <c:pt idx="13441">
                  <c:v>67.20500000001135</c:v>
                </c:pt>
                <c:pt idx="13442">
                  <c:v>67.21000000001136</c:v>
                </c:pt>
                <c:pt idx="13443">
                  <c:v>67.21500000001137</c:v>
                </c:pt>
                <c:pt idx="13444">
                  <c:v>67.22000000001135</c:v>
                </c:pt>
                <c:pt idx="13445">
                  <c:v>67.22500000001135</c:v>
                </c:pt>
                <c:pt idx="13446">
                  <c:v>67.23000000001134</c:v>
                </c:pt>
                <c:pt idx="13447">
                  <c:v>67.23500000001134</c:v>
                </c:pt>
                <c:pt idx="13448">
                  <c:v>67.24000000001133</c:v>
                </c:pt>
                <c:pt idx="13449">
                  <c:v>67.24500000001133</c:v>
                </c:pt>
                <c:pt idx="13450">
                  <c:v>67.25000000001131</c:v>
                </c:pt>
                <c:pt idx="13451">
                  <c:v>67.25500000001131</c:v>
                </c:pt>
                <c:pt idx="13452">
                  <c:v>67.26000000001131</c:v>
                </c:pt>
                <c:pt idx="13453">
                  <c:v>67.26500000001131</c:v>
                </c:pt>
                <c:pt idx="13454">
                  <c:v>67.27000000001131</c:v>
                </c:pt>
                <c:pt idx="13455">
                  <c:v>67.27500000001125</c:v>
                </c:pt>
                <c:pt idx="13456">
                  <c:v>67.2800000000113</c:v>
                </c:pt>
                <c:pt idx="13457">
                  <c:v>67.28500000001128</c:v>
                </c:pt>
                <c:pt idx="13458">
                  <c:v>67.29000000001128</c:v>
                </c:pt>
                <c:pt idx="13459">
                  <c:v>67.29500000001128</c:v>
                </c:pt>
                <c:pt idx="13460">
                  <c:v>67.30000000001128</c:v>
                </c:pt>
                <c:pt idx="13461">
                  <c:v>67.30500000001125</c:v>
                </c:pt>
                <c:pt idx="13462">
                  <c:v>67.31000000001127</c:v>
                </c:pt>
                <c:pt idx="13463">
                  <c:v>67.31500000001125</c:v>
                </c:pt>
                <c:pt idx="13464">
                  <c:v>67.32000000001125</c:v>
                </c:pt>
                <c:pt idx="13465">
                  <c:v>67.32500000001113</c:v>
                </c:pt>
                <c:pt idx="13466">
                  <c:v>67.33000000001125</c:v>
                </c:pt>
                <c:pt idx="13467">
                  <c:v>67.33500000001125</c:v>
                </c:pt>
                <c:pt idx="13468">
                  <c:v>67.34000000001124</c:v>
                </c:pt>
                <c:pt idx="13469">
                  <c:v>67.34500000001124</c:v>
                </c:pt>
                <c:pt idx="13470">
                  <c:v>67.35000000001121</c:v>
                </c:pt>
                <c:pt idx="13471">
                  <c:v>67.35500000001115</c:v>
                </c:pt>
                <c:pt idx="13472">
                  <c:v>67.36000000001121</c:v>
                </c:pt>
                <c:pt idx="13473">
                  <c:v>67.36500000001121</c:v>
                </c:pt>
                <c:pt idx="13474">
                  <c:v>67.37000000001115</c:v>
                </c:pt>
                <c:pt idx="13475">
                  <c:v>67.37500000001107</c:v>
                </c:pt>
                <c:pt idx="13476">
                  <c:v>67.38000000001121</c:v>
                </c:pt>
                <c:pt idx="13477">
                  <c:v>67.38500000001115</c:v>
                </c:pt>
                <c:pt idx="13478">
                  <c:v>67.3900000000112</c:v>
                </c:pt>
                <c:pt idx="13479">
                  <c:v>67.39500000001118</c:v>
                </c:pt>
                <c:pt idx="13480">
                  <c:v>67.40000000001118</c:v>
                </c:pt>
                <c:pt idx="13481">
                  <c:v>67.40500000001118</c:v>
                </c:pt>
                <c:pt idx="13482">
                  <c:v>67.4100000000112</c:v>
                </c:pt>
                <c:pt idx="13483">
                  <c:v>67.41500000001117</c:v>
                </c:pt>
                <c:pt idx="13484">
                  <c:v>67.42000000001117</c:v>
                </c:pt>
                <c:pt idx="13485">
                  <c:v>67.42500000001115</c:v>
                </c:pt>
                <c:pt idx="13486">
                  <c:v>67.43000000001116</c:v>
                </c:pt>
                <c:pt idx="13487">
                  <c:v>67.43500000001117</c:v>
                </c:pt>
                <c:pt idx="13488">
                  <c:v>67.44000000001116</c:v>
                </c:pt>
                <c:pt idx="13489">
                  <c:v>67.44500000001116</c:v>
                </c:pt>
                <c:pt idx="13490">
                  <c:v>67.45000000001114</c:v>
                </c:pt>
                <c:pt idx="13491">
                  <c:v>67.45500000001114</c:v>
                </c:pt>
                <c:pt idx="13492">
                  <c:v>67.46000000001113</c:v>
                </c:pt>
                <c:pt idx="13493">
                  <c:v>67.46500000001113</c:v>
                </c:pt>
                <c:pt idx="13494">
                  <c:v>67.47000000001111</c:v>
                </c:pt>
                <c:pt idx="13495">
                  <c:v>67.47500000001111</c:v>
                </c:pt>
                <c:pt idx="13496">
                  <c:v>67.48000000001111</c:v>
                </c:pt>
                <c:pt idx="13497">
                  <c:v>67.48500000001111</c:v>
                </c:pt>
                <c:pt idx="13498">
                  <c:v>67.49000000001112</c:v>
                </c:pt>
                <c:pt idx="13499">
                  <c:v>67.4950000000111</c:v>
                </c:pt>
                <c:pt idx="13500">
                  <c:v>67.5000000000111</c:v>
                </c:pt>
                <c:pt idx="13501">
                  <c:v>67.50500000001108</c:v>
                </c:pt>
                <c:pt idx="13502">
                  <c:v>67.51000000001108</c:v>
                </c:pt>
                <c:pt idx="13503">
                  <c:v>67.51500000001108</c:v>
                </c:pt>
                <c:pt idx="13504">
                  <c:v>67.52000000001108</c:v>
                </c:pt>
                <c:pt idx="13505">
                  <c:v>67.52500000001105</c:v>
                </c:pt>
                <c:pt idx="13506">
                  <c:v>67.53000000001107</c:v>
                </c:pt>
                <c:pt idx="13507">
                  <c:v>67.53500000001105</c:v>
                </c:pt>
                <c:pt idx="13508">
                  <c:v>67.54000000001106</c:v>
                </c:pt>
                <c:pt idx="13509">
                  <c:v>67.54500000001107</c:v>
                </c:pt>
                <c:pt idx="13510">
                  <c:v>67.55000000001105</c:v>
                </c:pt>
                <c:pt idx="13511">
                  <c:v>67.55500000001105</c:v>
                </c:pt>
                <c:pt idx="13512">
                  <c:v>67.56000000001104</c:v>
                </c:pt>
                <c:pt idx="13513">
                  <c:v>67.56500000001104</c:v>
                </c:pt>
                <c:pt idx="13514">
                  <c:v>67.57000000001101</c:v>
                </c:pt>
                <c:pt idx="13515">
                  <c:v>67.57500000001095</c:v>
                </c:pt>
                <c:pt idx="13516">
                  <c:v>67.58000000001101</c:v>
                </c:pt>
                <c:pt idx="13517">
                  <c:v>67.58500000001101</c:v>
                </c:pt>
                <c:pt idx="13518">
                  <c:v>67.59000000001101</c:v>
                </c:pt>
                <c:pt idx="13519">
                  <c:v>67.59500000001101</c:v>
                </c:pt>
                <c:pt idx="13520">
                  <c:v>67.60000000001101</c:v>
                </c:pt>
                <c:pt idx="13521">
                  <c:v>67.60500000001095</c:v>
                </c:pt>
                <c:pt idx="13522">
                  <c:v>67.610000000011</c:v>
                </c:pt>
                <c:pt idx="13523">
                  <c:v>67.61500000001098</c:v>
                </c:pt>
                <c:pt idx="13524">
                  <c:v>67.62000000001098</c:v>
                </c:pt>
                <c:pt idx="13525">
                  <c:v>67.62500000001084</c:v>
                </c:pt>
                <c:pt idx="13526">
                  <c:v>67.63000000001098</c:v>
                </c:pt>
                <c:pt idx="13527">
                  <c:v>67.63500000001095</c:v>
                </c:pt>
                <c:pt idx="13528">
                  <c:v>67.64000000001097</c:v>
                </c:pt>
                <c:pt idx="13529">
                  <c:v>67.64500000001095</c:v>
                </c:pt>
                <c:pt idx="13530">
                  <c:v>67.65000000001095</c:v>
                </c:pt>
                <c:pt idx="13531">
                  <c:v>67.65500000001083</c:v>
                </c:pt>
                <c:pt idx="13532">
                  <c:v>67.66000000001095</c:v>
                </c:pt>
                <c:pt idx="13533">
                  <c:v>67.66500000001095</c:v>
                </c:pt>
                <c:pt idx="13534">
                  <c:v>67.6700000000108</c:v>
                </c:pt>
                <c:pt idx="13535">
                  <c:v>67.6750000000108</c:v>
                </c:pt>
                <c:pt idx="13536">
                  <c:v>67.68000000001091</c:v>
                </c:pt>
                <c:pt idx="13537">
                  <c:v>67.68500000001085</c:v>
                </c:pt>
                <c:pt idx="13538">
                  <c:v>67.69000000001091</c:v>
                </c:pt>
                <c:pt idx="13539">
                  <c:v>67.69500000001091</c:v>
                </c:pt>
                <c:pt idx="13540">
                  <c:v>67.70000000001091</c:v>
                </c:pt>
                <c:pt idx="13541">
                  <c:v>67.70500000001091</c:v>
                </c:pt>
                <c:pt idx="13542">
                  <c:v>67.71000000001092</c:v>
                </c:pt>
                <c:pt idx="13543">
                  <c:v>67.7150000000109</c:v>
                </c:pt>
                <c:pt idx="13544">
                  <c:v>67.7200000000109</c:v>
                </c:pt>
                <c:pt idx="13545">
                  <c:v>67.72500000001088</c:v>
                </c:pt>
                <c:pt idx="13546">
                  <c:v>67.7300000000109</c:v>
                </c:pt>
                <c:pt idx="13547">
                  <c:v>67.73500000001088</c:v>
                </c:pt>
                <c:pt idx="13548">
                  <c:v>67.7400000000109</c:v>
                </c:pt>
                <c:pt idx="13549">
                  <c:v>67.74500000001087</c:v>
                </c:pt>
                <c:pt idx="13550">
                  <c:v>67.75000000001087</c:v>
                </c:pt>
                <c:pt idx="13551">
                  <c:v>67.75500000001085</c:v>
                </c:pt>
                <c:pt idx="13552">
                  <c:v>67.76000000001086</c:v>
                </c:pt>
                <c:pt idx="13553">
                  <c:v>67.76500000001087</c:v>
                </c:pt>
                <c:pt idx="13554">
                  <c:v>67.77000000001085</c:v>
                </c:pt>
                <c:pt idx="13555">
                  <c:v>67.77500000001085</c:v>
                </c:pt>
                <c:pt idx="13556">
                  <c:v>67.78000000001084</c:v>
                </c:pt>
                <c:pt idx="13557">
                  <c:v>67.78500000001084</c:v>
                </c:pt>
                <c:pt idx="13558">
                  <c:v>67.79000000001083</c:v>
                </c:pt>
                <c:pt idx="13559">
                  <c:v>67.79500000001083</c:v>
                </c:pt>
                <c:pt idx="13560">
                  <c:v>67.80000000001081</c:v>
                </c:pt>
                <c:pt idx="13561">
                  <c:v>67.80500000001081</c:v>
                </c:pt>
                <c:pt idx="13562">
                  <c:v>67.81000000001081</c:v>
                </c:pt>
                <c:pt idx="13563">
                  <c:v>67.81500000001081</c:v>
                </c:pt>
                <c:pt idx="13564">
                  <c:v>67.82000000001081</c:v>
                </c:pt>
                <c:pt idx="13565">
                  <c:v>67.82500000001075</c:v>
                </c:pt>
                <c:pt idx="13566">
                  <c:v>67.8300000000108</c:v>
                </c:pt>
                <c:pt idx="13567">
                  <c:v>67.83500000001078</c:v>
                </c:pt>
                <c:pt idx="13568">
                  <c:v>67.8400000000108</c:v>
                </c:pt>
                <c:pt idx="13569">
                  <c:v>67.84500000001078</c:v>
                </c:pt>
                <c:pt idx="13570">
                  <c:v>67.85000000001078</c:v>
                </c:pt>
                <c:pt idx="13571">
                  <c:v>67.85500000001075</c:v>
                </c:pt>
                <c:pt idx="13572">
                  <c:v>67.86000000001077</c:v>
                </c:pt>
                <c:pt idx="13573">
                  <c:v>67.86500000001075</c:v>
                </c:pt>
                <c:pt idx="13574">
                  <c:v>67.87000000001075</c:v>
                </c:pt>
                <c:pt idx="13575">
                  <c:v>67.87500000001063</c:v>
                </c:pt>
                <c:pt idx="13576">
                  <c:v>67.88000000001075</c:v>
                </c:pt>
                <c:pt idx="13577">
                  <c:v>67.88500000001075</c:v>
                </c:pt>
                <c:pt idx="13578">
                  <c:v>67.89000000001074</c:v>
                </c:pt>
                <c:pt idx="13579">
                  <c:v>67.89500000001074</c:v>
                </c:pt>
                <c:pt idx="13580">
                  <c:v>67.90000000001073</c:v>
                </c:pt>
                <c:pt idx="13581">
                  <c:v>67.90500000001073</c:v>
                </c:pt>
                <c:pt idx="13582">
                  <c:v>67.91000000001072</c:v>
                </c:pt>
                <c:pt idx="13583">
                  <c:v>67.91500000001072</c:v>
                </c:pt>
                <c:pt idx="13584">
                  <c:v>67.92000000001071</c:v>
                </c:pt>
                <c:pt idx="13585">
                  <c:v>67.92500000001071</c:v>
                </c:pt>
                <c:pt idx="13586">
                  <c:v>67.93000000001072</c:v>
                </c:pt>
                <c:pt idx="13587">
                  <c:v>67.9350000000107</c:v>
                </c:pt>
                <c:pt idx="13588">
                  <c:v>67.9400000000107</c:v>
                </c:pt>
                <c:pt idx="13589">
                  <c:v>67.9450000000107</c:v>
                </c:pt>
                <c:pt idx="13590">
                  <c:v>67.9500000000107</c:v>
                </c:pt>
                <c:pt idx="13591">
                  <c:v>67.95500000001068</c:v>
                </c:pt>
                <c:pt idx="13592">
                  <c:v>67.9600000000107</c:v>
                </c:pt>
                <c:pt idx="13593">
                  <c:v>67.96500000001067</c:v>
                </c:pt>
                <c:pt idx="13594">
                  <c:v>67.97000000001067</c:v>
                </c:pt>
                <c:pt idx="13595">
                  <c:v>67.97500000001065</c:v>
                </c:pt>
                <c:pt idx="13596">
                  <c:v>67.98000000001066</c:v>
                </c:pt>
                <c:pt idx="13597">
                  <c:v>67.98500000001067</c:v>
                </c:pt>
                <c:pt idx="13598">
                  <c:v>67.99000000001066</c:v>
                </c:pt>
                <c:pt idx="13599">
                  <c:v>67.99500000001066</c:v>
                </c:pt>
                <c:pt idx="13600">
                  <c:v>68.00000000001064</c:v>
                </c:pt>
                <c:pt idx="13601">
                  <c:v>68.00500000001064</c:v>
                </c:pt>
                <c:pt idx="13602">
                  <c:v>68.01000000001063</c:v>
                </c:pt>
                <c:pt idx="13603">
                  <c:v>68.01500000001063</c:v>
                </c:pt>
                <c:pt idx="13604">
                  <c:v>68.02000000001061</c:v>
                </c:pt>
                <c:pt idx="13605">
                  <c:v>68.02500000001061</c:v>
                </c:pt>
                <c:pt idx="13606">
                  <c:v>68.03000000001061</c:v>
                </c:pt>
                <c:pt idx="13607">
                  <c:v>68.03500000001061</c:v>
                </c:pt>
                <c:pt idx="13608">
                  <c:v>68.04000000001062</c:v>
                </c:pt>
                <c:pt idx="13609">
                  <c:v>68.0450000000106</c:v>
                </c:pt>
                <c:pt idx="13610">
                  <c:v>68.0500000000106</c:v>
                </c:pt>
                <c:pt idx="13611">
                  <c:v>68.05500000001058</c:v>
                </c:pt>
                <c:pt idx="13612">
                  <c:v>68.0600000000106</c:v>
                </c:pt>
                <c:pt idx="13613">
                  <c:v>68.06500000001058</c:v>
                </c:pt>
                <c:pt idx="13614">
                  <c:v>68.07000000001058</c:v>
                </c:pt>
                <c:pt idx="13615">
                  <c:v>68.07500000001055</c:v>
                </c:pt>
                <c:pt idx="13616">
                  <c:v>68.08000000001057</c:v>
                </c:pt>
                <c:pt idx="13617">
                  <c:v>68.08500000001055</c:v>
                </c:pt>
                <c:pt idx="13618">
                  <c:v>68.09000000001056</c:v>
                </c:pt>
                <c:pt idx="13619">
                  <c:v>68.09500000001057</c:v>
                </c:pt>
                <c:pt idx="13620">
                  <c:v>68.10000000001055</c:v>
                </c:pt>
                <c:pt idx="13621">
                  <c:v>68.10500000001055</c:v>
                </c:pt>
                <c:pt idx="13622">
                  <c:v>68.11000000001054</c:v>
                </c:pt>
                <c:pt idx="13623">
                  <c:v>68.11500000001054</c:v>
                </c:pt>
                <c:pt idx="13624">
                  <c:v>68.12000000001051</c:v>
                </c:pt>
                <c:pt idx="13625">
                  <c:v>68.12500000001039</c:v>
                </c:pt>
                <c:pt idx="13626">
                  <c:v>68.13000000001051</c:v>
                </c:pt>
                <c:pt idx="13627">
                  <c:v>68.13500000001051</c:v>
                </c:pt>
                <c:pt idx="13628">
                  <c:v>68.14000000001051</c:v>
                </c:pt>
                <c:pt idx="13629">
                  <c:v>68.14500000001051</c:v>
                </c:pt>
                <c:pt idx="13630">
                  <c:v>68.15000000001051</c:v>
                </c:pt>
                <c:pt idx="13631">
                  <c:v>68.15500000001045</c:v>
                </c:pt>
                <c:pt idx="13632">
                  <c:v>68.1600000000105</c:v>
                </c:pt>
                <c:pt idx="13633">
                  <c:v>68.16500000001048</c:v>
                </c:pt>
                <c:pt idx="13634">
                  <c:v>68.17000000001048</c:v>
                </c:pt>
                <c:pt idx="13635">
                  <c:v>68.17500000001034</c:v>
                </c:pt>
                <c:pt idx="13636">
                  <c:v>68.18000000001048</c:v>
                </c:pt>
                <c:pt idx="13637">
                  <c:v>68.18500000001045</c:v>
                </c:pt>
                <c:pt idx="13638">
                  <c:v>68.19000000001047</c:v>
                </c:pt>
                <c:pt idx="13639">
                  <c:v>68.19500000001045</c:v>
                </c:pt>
                <c:pt idx="13640">
                  <c:v>68.20000000001046</c:v>
                </c:pt>
                <c:pt idx="13641">
                  <c:v>68.20500000001045</c:v>
                </c:pt>
                <c:pt idx="13642">
                  <c:v>68.21000000001046</c:v>
                </c:pt>
                <c:pt idx="13643">
                  <c:v>68.21500000001046</c:v>
                </c:pt>
                <c:pt idx="13644">
                  <c:v>68.22000000001044</c:v>
                </c:pt>
                <c:pt idx="13645">
                  <c:v>68.22500000001044</c:v>
                </c:pt>
                <c:pt idx="13646">
                  <c:v>68.23000000001043</c:v>
                </c:pt>
                <c:pt idx="13647">
                  <c:v>68.23500000001043</c:v>
                </c:pt>
                <c:pt idx="13648">
                  <c:v>68.24000000001042</c:v>
                </c:pt>
                <c:pt idx="13649">
                  <c:v>68.24500000001042</c:v>
                </c:pt>
                <c:pt idx="13650">
                  <c:v>68.25000000001041</c:v>
                </c:pt>
                <c:pt idx="13651">
                  <c:v>68.25500000001041</c:v>
                </c:pt>
                <c:pt idx="13652">
                  <c:v>68.2600000000104</c:v>
                </c:pt>
                <c:pt idx="13653">
                  <c:v>68.2650000000104</c:v>
                </c:pt>
                <c:pt idx="13654">
                  <c:v>68.2700000000104</c:v>
                </c:pt>
                <c:pt idx="13655">
                  <c:v>68.27500000001038</c:v>
                </c:pt>
                <c:pt idx="13656">
                  <c:v>68.2800000000104</c:v>
                </c:pt>
                <c:pt idx="13657">
                  <c:v>68.28500000001038</c:v>
                </c:pt>
                <c:pt idx="13658">
                  <c:v>68.2900000000104</c:v>
                </c:pt>
                <c:pt idx="13659">
                  <c:v>68.29500000001037</c:v>
                </c:pt>
                <c:pt idx="13660">
                  <c:v>68.30000000001037</c:v>
                </c:pt>
                <c:pt idx="13661">
                  <c:v>68.30500000001035</c:v>
                </c:pt>
                <c:pt idx="13662">
                  <c:v>68.31000000001036</c:v>
                </c:pt>
                <c:pt idx="13663">
                  <c:v>68.31500000001035</c:v>
                </c:pt>
                <c:pt idx="13664">
                  <c:v>68.32000000001035</c:v>
                </c:pt>
                <c:pt idx="13665">
                  <c:v>68.32500000001035</c:v>
                </c:pt>
                <c:pt idx="13666">
                  <c:v>68.33000000001034</c:v>
                </c:pt>
                <c:pt idx="13667">
                  <c:v>68.33500000001034</c:v>
                </c:pt>
                <c:pt idx="13668">
                  <c:v>68.34000000001033</c:v>
                </c:pt>
                <c:pt idx="13669">
                  <c:v>68.34500000001033</c:v>
                </c:pt>
                <c:pt idx="13670">
                  <c:v>68.35000000001031</c:v>
                </c:pt>
                <c:pt idx="13671">
                  <c:v>68.35500000001031</c:v>
                </c:pt>
                <c:pt idx="13672">
                  <c:v>68.36000000001031</c:v>
                </c:pt>
                <c:pt idx="13673">
                  <c:v>68.36500000001031</c:v>
                </c:pt>
                <c:pt idx="13674">
                  <c:v>68.37000000001028</c:v>
                </c:pt>
                <c:pt idx="13675">
                  <c:v>68.37500000001025</c:v>
                </c:pt>
                <c:pt idx="13676">
                  <c:v>68.3800000000103</c:v>
                </c:pt>
                <c:pt idx="13677">
                  <c:v>68.38500000001028</c:v>
                </c:pt>
                <c:pt idx="13678">
                  <c:v>68.3900000000103</c:v>
                </c:pt>
                <c:pt idx="13679">
                  <c:v>68.39500000001028</c:v>
                </c:pt>
                <c:pt idx="13680">
                  <c:v>68.4000000000103</c:v>
                </c:pt>
                <c:pt idx="13681">
                  <c:v>68.40500000001027</c:v>
                </c:pt>
                <c:pt idx="13682">
                  <c:v>68.4100000000103</c:v>
                </c:pt>
                <c:pt idx="13683">
                  <c:v>68.41500000001026</c:v>
                </c:pt>
                <c:pt idx="13684">
                  <c:v>68.42000000001026</c:v>
                </c:pt>
                <c:pt idx="13685">
                  <c:v>68.42500000001025</c:v>
                </c:pt>
                <c:pt idx="13686">
                  <c:v>68.43000000001026</c:v>
                </c:pt>
                <c:pt idx="13687">
                  <c:v>68.43500000001026</c:v>
                </c:pt>
                <c:pt idx="13688">
                  <c:v>68.4400000000103</c:v>
                </c:pt>
                <c:pt idx="13689">
                  <c:v>68.44500000001026</c:v>
                </c:pt>
                <c:pt idx="13690">
                  <c:v>68.45000000001023</c:v>
                </c:pt>
                <c:pt idx="13691">
                  <c:v>68.45500000001023</c:v>
                </c:pt>
                <c:pt idx="13692">
                  <c:v>68.46000000001022</c:v>
                </c:pt>
                <c:pt idx="13693">
                  <c:v>68.46500000001022</c:v>
                </c:pt>
                <c:pt idx="13694">
                  <c:v>68.47000000001021</c:v>
                </c:pt>
                <c:pt idx="13695">
                  <c:v>68.47500000001021</c:v>
                </c:pt>
                <c:pt idx="13696">
                  <c:v>68.4800000000102</c:v>
                </c:pt>
                <c:pt idx="13697">
                  <c:v>68.4850000000102</c:v>
                </c:pt>
                <c:pt idx="13698">
                  <c:v>68.4900000000102</c:v>
                </c:pt>
                <c:pt idx="13699">
                  <c:v>68.4950000000102</c:v>
                </c:pt>
                <c:pt idx="13700">
                  <c:v>68.5000000000102</c:v>
                </c:pt>
                <c:pt idx="13701">
                  <c:v>68.50500000001018</c:v>
                </c:pt>
                <c:pt idx="13702">
                  <c:v>68.5100000000102</c:v>
                </c:pt>
                <c:pt idx="13703">
                  <c:v>68.51500000001017</c:v>
                </c:pt>
                <c:pt idx="13704">
                  <c:v>68.52000000001017</c:v>
                </c:pt>
                <c:pt idx="13705">
                  <c:v>68.52500000001015</c:v>
                </c:pt>
                <c:pt idx="13706">
                  <c:v>68.53000000001016</c:v>
                </c:pt>
                <c:pt idx="13707">
                  <c:v>68.53500000001015</c:v>
                </c:pt>
                <c:pt idx="13708">
                  <c:v>68.54000000001016</c:v>
                </c:pt>
                <c:pt idx="13709">
                  <c:v>68.54500000001016</c:v>
                </c:pt>
                <c:pt idx="13710">
                  <c:v>68.55000000001014</c:v>
                </c:pt>
                <c:pt idx="13711">
                  <c:v>68.55500000001014</c:v>
                </c:pt>
                <c:pt idx="13712">
                  <c:v>68.56000000001013</c:v>
                </c:pt>
                <c:pt idx="13713">
                  <c:v>68.56500000001013</c:v>
                </c:pt>
                <c:pt idx="13714">
                  <c:v>68.57000000001011</c:v>
                </c:pt>
                <c:pt idx="13715">
                  <c:v>68.57500000001011</c:v>
                </c:pt>
                <c:pt idx="13716">
                  <c:v>68.58000000001011</c:v>
                </c:pt>
                <c:pt idx="13717">
                  <c:v>68.58500000001011</c:v>
                </c:pt>
                <c:pt idx="13718">
                  <c:v>68.5900000000101</c:v>
                </c:pt>
                <c:pt idx="13719">
                  <c:v>68.5950000000101</c:v>
                </c:pt>
                <c:pt idx="13720">
                  <c:v>68.6000000000101</c:v>
                </c:pt>
                <c:pt idx="13721">
                  <c:v>68.60500000001008</c:v>
                </c:pt>
                <c:pt idx="13722">
                  <c:v>68.6100000000101</c:v>
                </c:pt>
                <c:pt idx="13723">
                  <c:v>68.61500000001008</c:v>
                </c:pt>
                <c:pt idx="13724">
                  <c:v>68.62000000001008</c:v>
                </c:pt>
                <c:pt idx="13725">
                  <c:v>68.62500000001005</c:v>
                </c:pt>
                <c:pt idx="13726">
                  <c:v>68.63000000001007</c:v>
                </c:pt>
                <c:pt idx="13727">
                  <c:v>68.63500000001005</c:v>
                </c:pt>
                <c:pt idx="13728">
                  <c:v>68.64000000001006</c:v>
                </c:pt>
                <c:pt idx="13729">
                  <c:v>68.64500000001005</c:v>
                </c:pt>
                <c:pt idx="13730">
                  <c:v>68.65000000001005</c:v>
                </c:pt>
                <c:pt idx="13731">
                  <c:v>68.65500000001005</c:v>
                </c:pt>
                <c:pt idx="13732">
                  <c:v>68.66000000001004</c:v>
                </c:pt>
                <c:pt idx="13733">
                  <c:v>68.66500000001004</c:v>
                </c:pt>
                <c:pt idx="13734">
                  <c:v>68.67000000001001</c:v>
                </c:pt>
                <c:pt idx="13735">
                  <c:v>68.6750000000098</c:v>
                </c:pt>
                <c:pt idx="13736">
                  <c:v>68.68000000001001</c:v>
                </c:pt>
                <c:pt idx="13737">
                  <c:v>68.68500000001001</c:v>
                </c:pt>
                <c:pt idx="13738">
                  <c:v>68.69000000001001</c:v>
                </c:pt>
                <c:pt idx="13739">
                  <c:v>68.69500000001001</c:v>
                </c:pt>
                <c:pt idx="13740">
                  <c:v>68.70000000001</c:v>
                </c:pt>
                <c:pt idx="13741">
                  <c:v>68.70500000001</c:v>
                </c:pt>
                <c:pt idx="13742">
                  <c:v>68.71000000001</c:v>
                </c:pt>
                <c:pt idx="13743">
                  <c:v>68.71500000000998</c:v>
                </c:pt>
                <c:pt idx="13744">
                  <c:v>68.72000000000995</c:v>
                </c:pt>
                <c:pt idx="13745">
                  <c:v>68.72500000000984</c:v>
                </c:pt>
                <c:pt idx="13746">
                  <c:v>68.73000000000998</c:v>
                </c:pt>
                <c:pt idx="13747">
                  <c:v>68.73500000000995</c:v>
                </c:pt>
                <c:pt idx="13748">
                  <c:v>68.74000000000997</c:v>
                </c:pt>
                <c:pt idx="13749">
                  <c:v>68.74500000000995</c:v>
                </c:pt>
                <c:pt idx="13750">
                  <c:v>68.75000000000995</c:v>
                </c:pt>
                <c:pt idx="13751">
                  <c:v>68.75500000000982</c:v>
                </c:pt>
                <c:pt idx="13752">
                  <c:v>68.76000000000995</c:v>
                </c:pt>
                <c:pt idx="13753">
                  <c:v>68.76500000000995</c:v>
                </c:pt>
                <c:pt idx="13754">
                  <c:v>68.7700000000098</c:v>
                </c:pt>
                <c:pt idx="13755">
                  <c:v>68.77500000000978</c:v>
                </c:pt>
                <c:pt idx="13756">
                  <c:v>68.78000000000991</c:v>
                </c:pt>
                <c:pt idx="13757">
                  <c:v>68.78500000000979</c:v>
                </c:pt>
                <c:pt idx="13758">
                  <c:v>68.79000000000991</c:v>
                </c:pt>
                <c:pt idx="13759">
                  <c:v>68.79500000000991</c:v>
                </c:pt>
                <c:pt idx="13760">
                  <c:v>68.80000000000985</c:v>
                </c:pt>
                <c:pt idx="13761">
                  <c:v>68.80500000000977</c:v>
                </c:pt>
                <c:pt idx="13762">
                  <c:v>68.81000000000988</c:v>
                </c:pt>
                <c:pt idx="13763">
                  <c:v>68.81500000000985</c:v>
                </c:pt>
                <c:pt idx="13764">
                  <c:v>68.82000000000976</c:v>
                </c:pt>
                <c:pt idx="13765">
                  <c:v>68.82500000000969</c:v>
                </c:pt>
                <c:pt idx="13766">
                  <c:v>68.83000000000985</c:v>
                </c:pt>
                <c:pt idx="13767">
                  <c:v>68.83500000000974</c:v>
                </c:pt>
                <c:pt idx="13768">
                  <c:v>68.84000000000988</c:v>
                </c:pt>
                <c:pt idx="13769">
                  <c:v>68.84500000000985</c:v>
                </c:pt>
                <c:pt idx="13770">
                  <c:v>68.85000000000973</c:v>
                </c:pt>
                <c:pt idx="13771">
                  <c:v>68.85500000000968</c:v>
                </c:pt>
                <c:pt idx="13772">
                  <c:v>68.86000000000985</c:v>
                </c:pt>
                <c:pt idx="13773">
                  <c:v>68.86500000000972</c:v>
                </c:pt>
                <c:pt idx="13774">
                  <c:v>68.87000000000968</c:v>
                </c:pt>
                <c:pt idx="13775">
                  <c:v>68.87500000000961</c:v>
                </c:pt>
                <c:pt idx="13776">
                  <c:v>68.8800000000097</c:v>
                </c:pt>
                <c:pt idx="13777">
                  <c:v>68.88500000000968</c:v>
                </c:pt>
                <c:pt idx="13778">
                  <c:v>68.89000000000981</c:v>
                </c:pt>
                <c:pt idx="13779">
                  <c:v>68.89500000000969</c:v>
                </c:pt>
                <c:pt idx="13780">
                  <c:v>68.90000000000981</c:v>
                </c:pt>
                <c:pt idx="13781">
                  <c:v>68.90500000000981</c:v>
                </c:pt>
                <c:pt idx="13782">
                  <c:v>68.91000000000981</c:v>
                </c:pt>
                <c:pt idx="13783">
                  <c:v>68.91500000000981</c:v>
                </c:pt>
                <c:pt idx="13784">
                  <c:v>68.92000000000978</c:v>
                </c:pt>
                <c:pt idx="13785">
                  <c:v>68.92500000000975</c:v>
                </c:pt>
                <c:pt idx="13786">
                  <c:v>68.9300000000098</c:v>
                </c:pt>
                <c:pt idx="13787">
                  <c:v>68.93500000000978</c:v>
                </c:pt>
                <c:pt idx="13788">
                  <c:v>68.9400000000098</c:v>
                </c:pt>
                <c:pt idx="13789">
                  <c:v>68.94500000000978</c:v>
                </c:pt>
                <c:pt idx="13790">
                  <c:v>68.95000000000978</c:v>
                </c:pt>
                <c:pt idx="13791">
                  <c:v>68.95500000000975</c:v>
                </c:pt>
                <c:pt idx="13792">
                  <c:v>68.96000000000977</c:v>
                </c:pt>
                <c:pt idx="13793">
                  <c:v>68.96500000000975</c:v>
                </c:pt>
                <c:pt idx="13794">
                  <c:v>68.97000000000975</c:v>
                </c:pt>
                <c:pt idx="13795">
                  <c:v>68.97500000000962</c:v>
                </c:pt>
                <c:pt idx="13796">
                  <c:v>68.98000000000975</c:v>
                </c:pt>
                <c:pt idx="13797">
                  <c:v>68.98500000000975</c:v>
                </c:pt>
                <c:pt idx="13798">
                  <c:v>68.99000000000974</c:v>
                </c:pt>
                <c:pt idx="13799">
                  <c:v>68.99500000000974</c:v>
                </c:pt>
                <c:pt idx="13800">
                  <c:v>69.00000000000971</c:v>
                </c:pt>
                <c:pt idx="13801">
                  <c:v>69.00500000000959</c:v>
                </c:pt>
                <c:pt idx="13802">
                  <c:v>69.01000000000971</c:v>
                </c:pt>
                <c:pt idx="13803">
                  <c:v>69.01500000000971</c:v>
                </c:pt>
                <c:pt idx="13804">
                  <c:v>69.02000000000965</c:v>
                </c:pt>
                <c:pt idx="13805">
                  <c:v>69.02500000000957</c:v>
                </c:pt>
                <c:pt idx="13806">
                  <c:v>69.03000000000968</c:v>
                </c:pt>
                <c:pt idx="13807">
                  <c:v>69.03500000000965</c:v>
                </c:pt>
                <c:pt idx="13808">
                  <c:v>69.0400000000097</c:v>
                </c:pt>
                <c:pt idx="13809">
                  <c:v>69.04500000000968</c:v>
                </c:pt>
                <c:pt idx="13810">
                  <c:v>69.05000000000965</c:v>
                </c:pt>
                <c:pt idx="13811">
                  <c:v>69.05500000000954</c:v>
                </c:pt>
                <c:pt idx="13812">
                  <c:v>69.06000000000968</c:v>
                </c:pt>
                <c:pt idx="13813">
                  <c:v>69.06500000000965</c:v>
                </c:pt>
                <c:pt idx="13814">
                  <c:v>69.07000000000953</c:v>
                </c:pt>
                <c:pt idx="13815">
                  <c:v>69.07500000000948</c:v>
                </c:pt>
                <c:pt idx="13816">
                  <c:v>69.08000000000965</c:v>
                </c:pt>
                <c:pt idx="13817">
                  <c:v>69.08500000000952</c:v>
                </c:pt>
                <c:pt idx="13818">
                  <c:v>69.09000000000965</c:v>
                </c:pt>
                <c:pt idx="13819">
                  <c:v>69.09500000000965</c:v>
                </c:pt>
                <c:pt idx="13820">
                  <c:v>69.1000000000095</c:v>
                </c:pt>
                <c:pt idx="13821">
                  <c:v>69.10500000000948</c:v>
                </c:pt>
                <c:pt idx="13822">
                  <c:v>69.11000000000961</c:v>
                </c:pt>
                <c:pt idx="13823">
                  <c:v>69.11500000000949</c:v>
                </c:pt>
                <c:pt idx="13824">
                  <c:v>69.12000000000947</c:v>
                </c:pt>
                <c:pt idx="13825">
                  <c:v>69.12500000000936</c:v>
                </c:pt>
                <c:pt idx="13826">
                  <c:v>69.13000000000955</c:v>
                </c:pt>
                <c:pt idx="13827">
                  <c:v>69.13500000000947</c:v>
                </c:pt>
                <c:pt idx="13828">
                  <c:v>69.14000000000958</c:v>
                </c:pt>
                <c:pt idx="13829">
                  <c:v>69.14500000000955</c:v>
                </c:pt>
                <c:pt idx="13830">
                  <c:v>69.15000000000946</c:v>
                </c:pt>
                <c:pt idx="13831">
                  <c:v>69.15500000000939</c:v>
                </c:pt>
                <c:pt idx="13832">
                  <c:v>69.16000000000955</c:v>
                </c:pt>
                <c:pt idx="13833">
                  <c:v>69.16500000000944</c:v>
                </c:pt>
                <c:pt idx="13834">
                  <c:v>69.1700000000094</c:v>
                </c:pt>
                <c:pt idx="13835">
                  <c:v>69.17500000000933</c:v>
                </c:pt>
                <c:pt idx="13836">
                  <c:v>69.18000000000943</c:v>
                </c:pt>
                <c:pt idx="13837">
                  <c:v>69.18500000000938</c:v>
                </c:pt>
                <c:pt idx="13838">
                  <c:v>69.19000000000955</c:v>
                </c:pt>
                <c:pt idx="13839">
                  <c:v>69.19500000000941</c:v>
                </c:pt>
                <c:pt idx="13840">
                  <c:v>69.20000000000955</c:v>
                </c:pt>
                <c:pt idx="13841">
                  <c:v>69.20500000000955</c:v>
                </c:pt>
                <c:pt idx="13842">
                  <c:v>69.21000000000954</c:v>
                </c:pt>
                <c:pt idx="13843">
                  <c:v>69.21500000000954</c:v>
                </c:pt>
                <c:pt idx="13844">
                  <c:v>69.22000000000951</c:v>
                </c:pt>
                <c:pt idx="13845">
                  <c:v>69.22500000000939</c:v>
                </c:pt>
                <c:pt idx="13846">
                  <c:v>69.23000000000951</c:v>
                </c:pt>
                <c:pt idx="13847">
                  <c:v>69.23500000000951</c:v>
                </c:pt>
                <c:pt idx="13848">
                  <c:v>69.24000000000951</c:v>
                </c:pt>
                <c:pt idx="13849">
                  <c:v>69.24500000000951</c:v>
                </c:pt>
                <c:pt idx="13850">
                  <c:v>69.25000000000948</c:v>
                </c:pt>
                <c:pt idx="13851">
                  <c:v>69.25500000000945</c:v>
                </c:pt>
                <c:pt idx="13852">
                  <c:v>69.2600000000095</c:v>
                </c:pt>
                <c:pt idx="13853">
                  <c:v>69.26500000000948</c:v>
                </c:pt>
                <c:pt idx="13854">
                  <c:v>69.27000000000945</c:v>
                </c:pt>
                <c:pt idx="13855">
                  <c:v>69.27500000000934</c:v>
                </c:pt>
                <c:pt idx="13856">
                  <c:v>69.28000000000948</c:v>
                </c:pt>
                <c:pt idx="13857">
                  <c:v>69.28500000000945</c:v>
                </c:pt>
                <c:pt idx="13858">
                  <c:v>69.29000000000947</c:v>
                </c:pt>
                <c:pt idx="13859">
                  <c:v>69.29500000000945</c:v>
                </c:pt>
                <c:pt idx="13860">
                  <c:v>69.30000000000945</c:v>
                </c:pt>
                <c:pt idx="13861">
                  <c:v>69.30500000000931</c:v>
                </c:pt>
                <c:pt idx="13862">
                  <c:v>69.31000000000945</c:v>
                </c:pt>
                <c:pt idx="13863">
                  <c:v>69.31500000000945</c:v>
                </c:pt>
                <c:pt idx="13864">
                  <c:v>69.3200000000093</c:v>
                </c:pt>
                <c:pt idx="13865">
                  <c:v>69.32500000000928</c:v>
                </c:pt>
                <c:pt idx="13866">
                  <c:v>69.33000000000941</c:v>
                </c:pt>
                <c:pt idx="13867">
                  <c:v>69.33500000000929</c:v>
                </c:pt>
                <c:pt idx="13868">
                  <c:v>69.34000000000941</c:v>
                </c:pt>
                <c:pt idx="13869">
                  <c:v>69.34500000000941</c:v>
                </c:pt>
                <c:pt idx="13870">
                  <c:v>69.35000000000935</c:v>
                </c:pt>
                <c:pt idx="13871">
                  <c:v>69.35500000000927</c:v>
                </c:pt>
                <c:pt idx="13872">
                  <c:v>69.36000000000938</c:v>
                </c:pt>
                <c:pt idx="13873">
                  <c:v>69.36500000000935</c:v>
                </c:pt>
                <c:pt idx="13874">
                  <c:v>69.37000000000926</c:v>
                </c:pt>
                <c:pt idx="13875">
                  <c:v>69.37500000000917</c:v>
                </c:pt>
                <c:pt idx="13876">
                  <c:v>69.38000000000935</c:v>
                </c:pt>
                <c:pt idx="13877">
                  <c:v>69.38500000000924</c:v>
                </c:pt>
                <c:pt idx="13878">
                  <c:v>69.39000000000938</c:v>
                </c:pt>
                <c:pt idx="13879">
                  <c:v>69.39500000000935</c:v>
                </c:pt>
                <c:pt idx="13880">
                  <c:v>69.40000000000937</c:v>
                </c:pt>
                <c:pt idx="13881">
                  <c:v>69.40500000000935</c:v>
                </c:pt>
                <c:pt idx="13882">
                  <c:v>69.41000000000936</c:v>
                </c:pt>
                <c:pt idx="13883">
                  <c:v>69.41500000000935</c:v>
                </c:pt>
                <c:pt idx="13884">
                  <c:v>69.42000000000935</c:v>
                </c:pt>
                <c:pt idx="13885">
                  <c:v>69.42500000000935</c:v>
                </c:pt>
                <c:pt idx="13886">
                  <c:v>69.43000000000934</c:v>
                </c:pt>
                <c:pt idx="13887">
                  <c:v>69.43500000000934</c:v>
                </c:pt>
                <c:pt idx="13888">
                  <c:v>69.44000000000933</c:v>
                </c:pt>
                <c:pt idx="13889">
                  <c:v>69.44500000000933</c:v>
                </c:pt>
                <c:pt idx="13890">
                  <c:v>69.45000000000931</c:v>
                </c:pt>
                <c:pt idx="13891">
                  <c:v>69.45500000000931</c:v>
                </c:pt>
                <c:pt idx="13892">
                  <c:v>69.46000000000931</c:v>
                </c:pt>
                <c:pt idx="13893">
                  <c:v>69.46500000000931</c:v>
                </c:pt>
                <c:pt idx="13894">
                  <c:v>69.47000000000928</c:v>
                </c:pt>
                <c:pt idx="13895">
                  <c:v>69.47500000000925</c:v>
                </c:pt>
                <c:pt idx="13896">
                  <c:v>69.4800000000093</c:v>
                </c:pt>
                <c:pt idx="13897">
                  <c:v>69.48500000000928</c:v>
                </c:pt>
                <c:pt idx="13898">
                  <c:v>69.4900000000093</c:v>
                </c:pt>
                <c:pt idx="13899">
                  <c:v>69.49500000000928</c:v>
                </c:pt>
                <c:pt idx="13900">
                  <c:v>69.50000000000928</c:v>
                </c:pt>
                <c:pt idx="13901">
                  <c:v>69.50500000000925</c:v>
                </c:pt>
                <c:pt idx="13902">
                  <c:v>69.51000000000927</c:v>
                </c:pt>
                <c:pt idx="13903">
                  <c:v>69.51500000000925</c:v>
                </c:pt>
                <c:pt idx="13904">
                  <c:v>69.52000000000925</c:v>
                </c:pt>
                <c:pt idx="13905">
                  <c:v>69.52500000000911</c:v>
                </c:pt>
                <c:pt idx="13906">
                  <c:v>69.53000000000925</c:v>
                </c:pt>
                <c:pt idx="13907">
                  <c:v>69.53500000000925</c:v>
                </c:pt>
                <c:pt idx="13908">
                  <c:v>69.54000000000924</c:v>
                </c:pt>
                <c:pt idx="13909">
                  <c:v>69.54500000000924</c:v>
                </c:pt>
                <c:pt idx="13910">
                  <c:v>69.55000000000921</c:v>
                </c:pt>
                <c:pt idx="13911">
                  <c:v>69.55500000000909</c:v>
                </c:pt>
                <c:pt idx="13912">
                  <c:v>69.56000000000921</c:v>
                </c:pt>
                <c:pt idx="13913">
                  <c:v>69.56500000000921</c:v>
                </c:pt>
                <c:pt idx="13914">
                  <c:v>69.57000000000907</c:v>
                </c:pt>
                <c:pt idx="13915">
                  <c:v>69.57500000000907</c:v>
                </c:pt>
                <c:pt idx="13916">
                  <c:v>69.58000000000918</c:v>
                </c:pt>
                <c:pt idx="13917">
                  <c:v>69.58500000000915</c:v>
                </c:pt>
                <c:pt idx="13918">
                  <c:v>69.5900000000092</c:v>
                </c:pt>
                <c:pt idx="13919">
                  <c:v>69.59500000000918</c:v>
                </c:pt>
                <c:pt idx="13920">
                  <c:v>69.60000000000915</c:v>
                </c:pt>
                <c:pt idx="13921">
                  <c:v>69.60500000000904</c:v>
                </c:pt>
                <c:pt idx="13922">
                  <c:v>69.61000000000918</c:v>
                </c:pt>
                <c:pt idx="13923">
                  <c:v>69.61500000000915</c:v>
                </c:pt>
                <c:pt idx="13924">
                  <c:v>69.62000000000903</c:v>
                </c:pt>
                <c:pt idx="13925">
                  <c:v>69.62500000000897</c:v>
                </c:pt>
                <c:pt idx="13926">
                  <c:v>69.63000000000915</c:v>
                </c:pt>
                <c:pt idx="13927">
                  <c:v>69.63500000000901</c:v>
                </c:pt>
                <c:pt idx="13928">
                  <c:v>69.64000000000915</c:v>
                </c:pt>
                <c:pt idx="13929">
                  <c:v>69.64500000000915</c:v>
                </c:pt>
                <c:pt idx="13930">
                  <c:v>69.650000000009</c:v>
                </c:pt>
                <c:pt idx="13931">
                  <c:v>69.65500000000897</c:v>
                </c:pt>
                <c:pt idx="13932">
                  <c:v>69.66000000000911</c:v>
                </c:pt>
                <c:pt idx="13933">
                  <c:v>69.66500000000899</c:v>
                </c:pt>
                <c:pt idx="13934">
                  <c:v>69.67000000000897</c:v>
                </c:pt>
                <c:pt idx="13935">
                  <c:v>69.67500000000886</c:v>
                </c:pt>
                <c:pt idx="13936">
                  <c:v>69.68000000000897</c:v>
                </c:pt>
                <c:pt idx="13937">
                  <c:v>69.68500000000897</c:v>
                </c:pt>
                <c:pt idx="13938">
                  <c:v>69.69000000000908</c:v>
                </c:pt>
                <c:pt idx="13939">
                  <c:v>69.69500000000905</c:v>
                </c:pt>
                <c:pt idx="13940">
                  <c:v>69.7000000000091</c:v>
                </c:pt>
                <c:pt idx="13941">
                  <c:v>69.70500000000908</c:v>
                </c:pt>
                <c:pt idx="13942">
                  <c:v>69.7100000000091</c:v>
                </c:pt>
                <c:pt idx="13943">
                  <c:v>69.71500000000908</c:v>
                </c:pt>
                <c:pt idx="13944">
                  <c:v>69.72000000000908</c:v>
                </c:pt>
                <c:pt idx="13945">
                  <c:v>69.72500000000905</c:v>
                </c:pt>
                <c:pt idx="13946">
                  <c:v>69.73000000000907</c:v>
                </c:pt>
                <c:pt idx="13947">
                  <c:v>69.73500000000905</c:v>
                </c:pt>
                <c:pt idx="13948">
                  <c:v>69.74000000000906</c:v>
                </c:pt>
                <c:pt idx="13949">
                  <c:v>69.74500000000905</c:v>
                </c:pt>
                <c:pt idx="13950">
                  <c:v>69.75000000000905</c:v>
                </c:pt>
                <c:pt idx="13951">
                  <c:v>69.75500000000905</c:v>
                </c:pt>
                <c:pt idx="13952">
                  <c:v>69.76000000000904</c:v>
                </c:pt>
                <c:pt idx="13953">
                  <c:v>69.76500000000904</c:v>
                </c:pt>
                <c:pt idx="13954">
                  <c:v>69.77000000000901</c:v>
                </c:pt>
                <c:pt idx="13955">
                  <c:v>69.77500000000889</c:v>
                </c:pt>
                <c:pt idx="13956">
                  <c:v>69.78000000000901</c:v>
                </c:pt>
                <c:pt idx="13957">
                  <c:v>69.78500000000901</c:v>
                </c:pt>
                <c:pt idx="13958">
                  <c:v>69.79000000000901</c:v>
                </c:pt>
                <c:pt idx="13959">
                  <c:v>69.79500000000901</c:v>
                </c:pt>
                <c:pt idx="13960">
                  <c:v>69.80000000000898</c:v>
                </c:pt>
                <c:pt idx="13961">
                  <c:v>69.80500000000895</c:v>
                </c:pt>
                <c:pt idx="13962">
                  <c:v>69.810000000009</c:v>
                </c:pt>
                <c:pt idx="13963">
                  <c:v>69.81500000000898</c:v>
                </c:pt>
                <c:pt idx="13964">
                  <c:v>69.82000000000895</c:v>
                </c:pt>
                <c:pt idx="13965">
                  <c:v>69.82500000000884</c:v>
                </c:pt>
                <c:pt idx="13966">
                  <c:v>69.83000000000898</c:v>
                </c:pt>
                <c:pt idx="13967">
                  <c:v>69.83500000000895</c:v>
                </c:pt>
                <c:pt idx="13968">
                  <c:v>69.84000000000897</c:v>
                </c:pt>
                <c:pt idx="13969">
                  <c:v>69.84500000000895</c:v>
                </c:pt>
                <c:pt idx="13970">
                  <c:v>69.85000000000895</c:v>
                </c:pt>
                <c:pt idx="13971">
                  <c:v>69.85500000000881</c:v>
                </c:pt>
                <c:pt idx="13972">
                  <c:v>69.86000000000895</c:v>
                </c:pt>
                <c:pt idx="13973">
                  <c:v>69.86500000000895</c:v>
                </c:pt>
                <c:pt idx="13974">
                  <c:v>69.8700000000088</c:v>
                </c:pt>
                <c:pt idx="13975">
                  <c:v>69.87500000000877</c:v>
                </c:pt>
                <c:pt idx="13976">
                  <c:v>69.88000000000891</c:v>
                </c:pt>
                <c:pt idx="13977">
                  <c:v>69.88500000000879</c:v>
                </c:pt>
                <c:pt idx="13978">
                  <c:v>69.89000000000891</c:v>
                </c:pt>
                <c:pt idx="13979">
                  <c:v>69.89500000000891</c:v>
                </c:pt>
                <c:pt idx="13980">
                  <c:v>69.90000000000891</c:v>
                </c:pt>
                <c:pt idx="13981">
                  <c:v>69.90500000000891</c:v>
                </c:pt>
                <c:pt idx="13982">
                  <c:v>69.9100000000089</c:v>
                </c:pt>
                <c:pt idx="13983">
                  <c:v>69.9150000000089</c:v>
                </c:pt>
                <c:pt idx="13984">
                  <c:v>69.9200000000089</c:v>
                </c:pt>
                <c:pt idx="13985">
                  <c:v>69.92500000000888</c:v>
                </c:pt>
                <c:pt idx="13986">
                  <c:v>69.9300000000089</c:v>
                </c:pt>
                <c:pt idx="13987">
                  <c:v>69.93500000000888</c:v>
                </c:pt>
                <c:pt idx="13988">
                  <c:v>69.9400000000089</c:v>
                </c:pt>
                <c:pt idx="13989">
                  <c:v>69.94500000000887</c:v>
                </c:pt>
                <c:pt idx="13990">
                  <c:v>69.95000000000887</c:v>
                </c:pt>
                <c:pt idx="13991">
                  <c:v>69.95500000000885</c:v>
                </c:pt>
                <c:pt idx="13992">
                  <c:v>69.96000000000886</c:v>
                </c:pt>
                <c:pt idx="13993">
                  <c:v>69.96500000000885</c:v>
                </c:pt>
                <c:pt idx="13994">
                  <c:v>69.97000000000885</c:v>
                </c:pt>
                <c:pt idx="13995">
                  <c:v>69.97500000000885</c:v>
                </c:pt>
                <c:pt idx="13996">
                  <c:v>69.98000000000884</c:v>
                </c:pt>
                <c:pt idx="13997">
                  <c:v>69.98500000000884</c:v>
                </c:pt>
                <c:pt idx="13998">
                  <c:v>69.99000000000883</c:v>
                </c:pt>
                <c:pt idx="13999">
                  <c:v>69.99500000000883</c:v>
                </c:pt>
                <c:pt idx="14000">
                  <c:v>70.00000000000881</c:v>
                </c:pt>
                <c:pt idx="14001">
                  <c:v>70.00500000000881</c:v>
                </c:pt>
                <c:pt idx="14002">
                  <c:v>70.01000000000881</c:v>
                </c:pt>
                <c:pt idx="14003">
                  <c:v>70.01500000000881</c:v>
                </c:pt>
                <c:pt idx="14004">
                  <c:v>70.02000000000878</c:v>
                </c:pt>
                <c:pt idx="14005">
                  <c:v>70.02500000000875</c:v>
                </c:pt>
                <c:pt idx="14006">
                  <c:v>70.0300000000088</c:v>
                </c:pt>
                <c:pt idx="14007">
                  <c:v>70.03500000000878</c:v>
                </c:pt>
                <c:pt idx="14008">
                  <c:v>70.0400000000088</c:v>
                </c:pt>
                <c:pt idx="14009">
                  <c:v>70.04500000000878</c:v>
                </c:pt>
                <c:pt idx="14010">
                  <c:v>70.05000000000878</c:v>
                </c:pt>
                <c:pt idx="14011">
                  <c:v>70.05500000000875</c:v>
                </c:pt>
                <c:pt idx="14012">
                  <c:v>70.06000000000877</c:v>
                </c:pt>
                <c:pt idx="14013">
                  <c:v>70.06500000000875</c:v>
                </c:pt>
                <c:pt idx="14014">
                  <c:v>70.07000000000875</c:v>
                </c:pt>
                <c:pt idx="14015">
                  <c:v>70.07500000000861</c:v>
                </c:pt>
                <c:pt idx="14016">
                  <c:v>70.08000000000875</c:v>
                </c:pt>
                <c:pt idx="14017">
                  <c:v>70.08500000000875</c:v>
                </c:pt>
                <c:pt idx="14018">
                  <c:v>70.09000000000874</c:v>
                </c:pt>
                <c:pt idx="14019">
                  <c:v>70.09500000000874</c:v>
                </c:pt>
                <c:pt idx="14020">
                  <c:v>70.10000000000871</c:v>
                </c:pt>
                <c:pt idx="14021">
                  <c:v>70.10500000000859</c:v>
                </c:pt>
                <c:pt idx="14022">
                  <c:v>70.11000000000871</c:v>
                </c:pt>
                <c:pt idx="14023">
                  <c:v>70.11500000000871</c:v>
                </c:pt>
                <c:pt idx="14024">
                  <c:v>70.12000000000857</c:v>
                </c:pt>
                <c:pt idx="14025">
                  <c:v>70.12500000000857</c:v>
                </c:pt>
                <c:pt idx="14026">
                  <c:v>70.13000000000868</c:v>
                </c:pt>
                <c:pt idx="14027">
                  <c:v>70.13500000000865</c:v>
                </c:pt>
                <c:pt idx="14028">
                  <c:v>70.1400000000087</c:v>
                </c:pt>
                <c:pt idx="14029">
                  <c:v>70.14500000000868</c:v>
                </c:pt>
                <c:pt idx="14030">
                  <c:v>70.15000000000865</c:v>
                </c:pt>
                <c:pt idx="14031">
                  <c:v>70.15500000000854</c:v>
                </c:pt>
                <c:pt idx="14032">
                  <c:v>70.16000000000868</c:v>
                </c:pt>
                <c:pt idx="14033">
                  <c:v>70.16500000000865</c:v>
                </c:pt>
                <c:pt idx="14034">
                  <c:v>70.17000000000853</c:v>
                </c:pt>
                <c:pt idx="14035">
                  <c:v>70.17500000000847</c:v>
                </c:pt>
                <c:pt idx="14036">
                  <c:v>70.18000000000865</c:v>
                </c:pt>
                <c:pt idx="14037">
                  <c:v>70.18500000000851</c:v>
                </c:pt>
                <c:pt idx="14038">
                  <c:v>70.19000000000865</c:v>
                </c:pt>
                <c:pt idx="14039">
                  <c:v>70.19500000000865</c:v>
                </c:pt>
                <c:pt idx="14040">
                  <c:v>70.20000000000864</c:v>
                </c:pt>
                <c:pt idx="14041">
                  <c:v>70.20500000000864</c:v>
                </c:pt>
                <c:pt idx="14042">
                  <c:v>70.21000000000863</c:v>
                </c:pt>
                <c:pt idx="14043">
                  <c:v>70.21500000000863</c:v>
                </c:pt>
                <c:pt idx="14044">
                  <c:v>70.22000000000861</c:v>
                </c:pt>
                <c:pt idx="14045">
                  <c:v>70.22500000000861</c:v>
                </c:pt>
                <c:pt idx="14046">
                  <c:v>70.23000000000861</c:v>
                </c:pt>
                <c:pt idx="14047">
                  <c:v>70.23500000000861</c:v>
                </c:pt>
                <c:pt idx="14048">
                  <c:v>70.2400000000086</c:v>
                </c:pt>
                <c:pt idx="14049">
                  <c:v>70.2450000000086</c:v>
                </c:pt>
                <c:pt idx="14050">
                  <c:v>70.2500000000086</c:v>
                </c:pt>
                <c:pt idx="14051">
                  <c:v>70.25500000000858</c:v>
                </c:pt>
                <c:pt idx="14052">
                  <c:v>70.2600000000086</c:v>
                </c:pt>
                <c:pt idx="14053">
                  <c:v>70.26500000000858</c:v>
                </c:pt>
                <c:pt idx="14054">
                  <c:v>70.27000000000858</c:v>
                </c:pt>
                <c:pt idx="14055">
                  <c:v>70.27500000000855</c:v>
                </c:pt>
                <c:pt idx="14056">
                  <c:v>70.28000000000857</c:v>
                </c:pt>
                <c:pt idx="14057">
                  <c:v>70.28500000000855</c:v>
                </c:pt>
                <c:pt idx="14058">
                  <c:v>70.29000000000856</c:v>
                </c:pt>
                <c:pt idx="14059">
                  <c:v>70.29500000000855</c:v>
                </c:pt>
                <c:pt idx="14060">
                  <c:v>70.30000000000855</c:v>
                </c:pt>
                <c:pt idx="14061">
                  <c:v>70.30500000000855</c:v>
                </c:pt>
                <c:pt idx="14062">
                  <c:v>70.31000000000854</c:v>
                </c:pt>
                <c:pt idx="14063">
                  <c:v>70.31500000000854</c:v>
                </c:pt>
                <c:pt idx="14064">
                  <c:v>70.32000000000851</c:v>
                </c:pt>
                <c:pt idx="14065">
                  <c:v>70.32500000000839</c:v>
                </c:pt>
                <c:pt idx="14066">
                  <c:v>70.33000000000851</c:v>
                </c:pt>
                <c:pt idx="14067">
                  <c:v>70.33500000000851</c:v>
                </c:pt>
                <c:pt idx="14068">
                  <c:v>70.34000000000851</c:v>
                </c:pt>
                <c:pt idx="14069">
                  <c:v>70.34500000000851</c:v>
                </c:pt>
                <c:pt idx="14070">
                  <c:v>70.35000000000848</c:v>
                </c:pt>
                <c:pt idx="14071">
                  <c:v>70.35500000000845</c:v>
                </c:pt>
                <c:pt idx="14072">
                  <c:v>70.3600000000085</c:v>
                </c:pt>
                <c:pt idx="14073">
                  <c:v>70.36500000000848</c:v>
                </c:pt>
                <c:pt idx="14074">
                  <c:v>70.37000000000845</c:v>
                </c:pt>
                <c:pt idx="14075">
                  <c:v>70.37500000000834</c:v>
                </c:pt>
                <c:pt idx="14076">
                  <c:v>70.38000000000848</c:v>
                </c:pt>
                <c:pt idx="14077">
                  <c:v>70.38500000000845</c:v>
                </c:pt>
                <c:pt idx="14078">
                  <c:v>70.39000000000847</c:v>
                </c:pt>
                <c:pt idx="14079">
                  <c:v>70.39500000000845</c:v>
                </c:pt>
                <c:pt idx="14080">
                  <c:v>70.40000000000846</c:v>
                </c:pt>
                <c:pt idx="14081">
                  <c:v>70.40500000000845</c:v>
                </c:pt>
                <c:pt idx="14082">
                  <c:v>70.41000000000846</c:v>
                </c:pt>
                <c:pt idx="14083">
                  <c:v>70.41500000000846</c:v>
                </c:pt>
                <c:pt idx="14084">
                  <c:v>70.42000000000844</c:v>
                </c:pt>
                <c:pt idx="14085">
                  <c:v>70.42500000000844</c:v>
                </c:pt>
                <c:pt idx="14086">
                  <c:v>70.43000000000843</c:v>
                </c:pt>
                <c:pt idx="14087">
                  <c:v>70.43500000000843</c:v>
                </c:pt>
                <c:pt idx="14088">
                  <c:v>70.44000000000842</c:v>
                </c:pt>
                <c:pt idx="14089">
                  <c:v>70.44500000000842</c:v>
                </c:pt>
                <c:pt idx="14090">
                  <c:v>70.45000000000841</c:v>
                </c:pt>
                <c:pt idx="14091">
                  <c:v>70.45500000000841</c:v>
                </c:pt>
                <c:pt idx="14092">
                  <c:v>70.4600000000084</c:v>
                </c:pt>
                <c:pt idx="14093">
                  <c:v>70.4650000000084</c:v>
                </c:pt>
                <c:pt idx="14094">
                  <c:v>70.47000000000838</c:v>
                </c:pt>
                <c:pt idx="14095">
                  <c:v>70.47500000000838</c:v>
                </c:pt>
                <c:pt idx="14096">
                  <c:v>70.4800000000084</c:v>
                </c:pt>
                <c:pt idx="14097">
                  <c:v>70.48500000000838</c:v>
                </c:pt>
                <c:pt idx="14098">
                  <c:v>70.4900000000084</c:v>
                </c:pt>
                <c:pt idx="14099">
                  <c:v>70.49500000000837</c:v>
                </c:pt>
                <c:pt idx="14100">
                  <c:v>70.50000000000837</c:v>
                </c:pt>
                <c:pt idx="14101">
                  <c:v>70.50500000000835</c:v>
                </c:pt>
                <c:pt idx="14102">
                  <c:v>70.51000000000836</c:v>
                </c:pt>
                <c:pt idx="14103">
                  <c:v>70.51500000000835</c:v>
                </c:pt>
                <c:pt idx="14104">
                  <c:v>70.52000000000835</c:v>
                </c:pt>
                <c:pt idx="14105">
                  <c:v>70.52500000000828</c:v>
                </c:pt>
                <c:pt idx="14106">
                  <c:v>70.53000000000834</c:v>
                </c:pt>
                <c:pt idx="14107">
                  <c:v>70.53500000000834</c:v>
                </c:pt>
                <c:pt idx="14108">
                  <c:v>70.54000000000833</c:v>
                </c:pt>
                <c:pt idx="14109">
                  <c:v>70.54500000000833</c:v>
                </c:pt>
                <c:pt idx="14110">
                  <c:v>70.55000000000831</c:v>
                </c:pt>
                <c:pt idx="14111">
                  <c:v>70.55500000000831</c:v>
                </c:pt>
                <c:pt idx="14112">
                  <c:v>70.56000000000831</c:v>
                </c:pt>
                <c:pt idx="14113">
                  <c:v>70.56500000000831</c:v>
                </c:pt>
                <c:pt idx="14114">
                  <c:v>70.57000000000828</c:v>
                </c:pt>
                <c:pt idx="14115">
                  <c:v>70.57500000000825</c:v>
                </c:pt>
                <c:pt idx="14116">
                  <c:v>70.58000000000828</c:v>
                </c:pt>
                <c:pt idx="14117">
                  <c:v>70.58500000000828</c:v>
                </c:pt>
                <c:pt idx="14118">
                  <c:v>70.5900000000083</c:v>
                </c:pt>
                <c:pt idx="14119">
                  <c:v>70.59500000000828</c:v>
                </c:pt>
                <c:pt idx="14120">
                  <c:v>70.60000000000828</c:v>
                </c:pt>
                <c:pt idx="14121">
                  <c:v>70.60500000000825</c:v>
                </c:pt>
                <c:pt idx="14122">
                  <c:v>70.61000000000827</c:v>
                </c:pt>
                <c:pt idx="14123">
                  <c:v>70.61500000000825</c:v>
                </c:pt>
                <c:pt idx="14124">
                  <c:v>70.62000000000825</c:v>
                </c:pt>
                <c:pt idx="14125">
                  <c:v>70.62500000000811</c:v>
                </c:pt>
                <c:pt idx="14126">
                  <c:v>70.63000000000825</c:v>
                </c:pt>
                <c:pt idx="14127">
                  <c:v>70.63500000000818</c:v>
                </c:pt>
                <c:pt idx="14128">
                  <c:v>70.64000000000824</c:v>
                </c:pt>
                <c:pt idx="14129">
                  <c:v>70.64500000000824</c:v>
                </c:pt>
                <c:pt idx="14130">
                  <c:v>70.65000000000821</c:v>
                </c:pt>
                <c:pt idx="14131">
                  <c:v>70.65500000000809</c:v>
                </c:pt>
                <c:pt idx="14132">
                  <c:v>70.66000000000821</c:v>
                </c:pt>
                <c:pt idx="14133">
                  <c:v>70.66500000000821</c:v>
                </c:pt>
                <c:pt idx="14134">
                  <c:v>70.67000000000807</c:v>
                </c:pt>
                <c:pt idx="14135">
                  <c:v>70.67500000000807</c:v>
                </c:pt>
                <c:pt idx="14136">
                  <c:v>70.68000000000818</c:v>
                </c:pt>
                <c:pt idx="14137">
                  <c:v>70.68500000000806</c:v>
                </c:pt>
                <c:pt idx="14138">
                  <c:v>70.69000000000818</c:v>
                </c:pt>
                <c:pt idx="14139">
                  <c:v>70.69500000000818</c:v>
                </c:pt>
                <c:pt idx="14140">
                  <c:v>70.7000000000082</c:v>
                </c:pt>
                <c:pt idx="14141">
                  <c:v>70.70500000000818</c:v>
                </c:pt>
                <c:pt idx="14142">
                  <c:v>70.7100000000082</c:v>
                </c:pt>
                <c:pt idx="14143">
                  <c:v>70.71500000000817</c:v>
                </c:pt>
                <c:pt idx="14144">
                  <c:v>70.72000000000817</c:v>
                </c:pt>
                <c:pt idx="14145">
                  <c:v>70.72500000000815</c:v>
                </c:pt>
                <c:pt idx="14146">
                  <c:v>70.73000000000816</c:v>
                </c:pt>
                <c:pt idx="14147">
                  <c:v>70.73500000000815</c:v>
                </c:pt>
                <c:pt idx="14148">
                  <c:v>70.74000000000816</c:v>
                </c:pt>
                <c:pt idx="14149">
                  <c:v>70.74500000000814</c:v>
                </c:pt>
                <c:pt idx="14150">
                  <c:v>70.75000000000814</c:v>
                </c:pt>
                <c:pt idx="14151">
                  <c:v>70.75500000000814</c:v>
                </c:pt>
                <c:pt idx="14152">
                  <c:v>70.76000000000813</c:v>
                </c:pt>
                <c:pt idx="14153">
                  <c:v>70.76500000000813</c:v>
                </c:pt>
                <c:pt idx="14154">
                  <c:v>70.77000000000811</c:v>
                </c:pt>
                <c:pt idx="14155">
                  <c:v>70.77500000000811</c:v>
                </c:pt>
                <c:pt idx="14156">
                  <c:v>70.78000000000811</c:v>
                </c:pt>
                <c:pt idx="14157">
                  <c:v>70.78500000000811</c:v>
                </c:pt>
                <c:pt idx="14158">
                  <c:v>70.7900000000081</c:v>
                </c:pt>
                <c:pt idx="14159">
                  <c:v>70.7950000000081</c:v>
                </c:pt>
                <c:pt idx="14160">
                  <c:v>70.80000000000808</c:v>
                </c:pt>
                <c:pt idx="14161">
                  <c:v>70.80500000000808</c:v>
                </c:pt>
                <c:pt idx="14162">
                  <c:v>70.8100000000081</c:v>
                </c:pt>
                <c:pt idx="14163">
                  <c:v>70.81500000000808</c:v>
                </c:pt>
                <c:pt idx="14164">
                  <c:v>70.82000000000808</c:v>
                </c:pt>
                <c:pt idx="14165">
                  <c:v>70.82500000000805</c:v>
                </c:pt>
                <c:pt idx="14166">
                  <c:v>70.83000000000807</c:v>
                </c:pt>
                <c:pt idx="14167">
                  <c:v>70.83500000000805</c:v>
                </c:pt>
                <c:pt idx="14168">
                  <c:v>70.84000000000806</c:v>
                </c:pt>
                <c:pt idx="14169">
                  <c:v>70.84500000000805</c:v>
                </c:pt>
                <c:pt idx="14170">
                  <c:v>70.85000000000805</c:v>
                </c:pt>
                <c:pt idx="14171">
                  <c:v>70.85500000000798</c:v>
                </c:pt>
                <c:pt idx="14172">
                  <c:v>70.86000000000804</c:v>
                </c:pt>
                <c:pt idx="14173">
                  <c:v>70.86500000000804</c:v>
                </c:pt>
                <c:pt idx="14174">
                  <c:v>70.87000000000801</c:v>
                </c:pt>
                <c:pt idx="14175">
                  <c:v>70.87500000000789</c:v>
                </c:pt>
                <c:pt idx="14176">
                  <c:v>70.88000000000801</c:v>
                </c:pt>
                <c:pt idx="14177">
                  <c:v>70.88500000000801</c:v>
                </c:pt>
                <c:pt idx="14178">
                  <c:v>70.89000000000801</c:v>
                </c:pt>
                <c:pt idx="14179">
                  <c:v>70.89500000000801</c:v>
                </c:pt>
                <c:pt idx="14180">
                  <c:v>70.900000000008</c:v>
                </c:pt>
                <c:pt idx="14181">
                  <c:v>70.905000000008</c:v>
                </c:pt>
                <c:pt idx="14182">
                  <c:v>70.910000000008</c:v>
                </c:pt>
                <c:pt idx="14183">
                  <c:v>70.915000000008</c:v>
                </c:pt>
                <c:pt idx="14184">
                  <c:v>70.920000000008</c:v>
                </c:pt>
                <c:pt idx="14185">
                  <c:v>70.92500000000798</c:v>
                </c:pt>
                <c:pt idx="14186">
                  <c:v>70.930000000008</c:v>
                </c:pt>
                <c:pt idx="14187">
                  <c:v>70.93500000000797</c:v>
                </c:pt>
                <c:pt idx="14188">
                  <c:v>70.940000000008</c:v>
                </c:pt>
                <c:pt idx="14189">
                  <c:v>70.94500000000796</c:v>
                </c:pt>
                <c:pt idx="14190">
                  <c:v>70.95000000000796</c:v>
                </c:pt>
                <c:pt idx="14191">
                  <c:v>70.95500000000795</c:v>
                </c:pt>
                <c:pt idx="14192">
                  <c:v>70.96000000000796</c:v>
                </c:pt>
                <c:pt idx="14193">
                  <c:v>70.96500000000794</c:v>
                </c:pt>
                <c:pt idx="14194">
                  <c:v>70.97000000000794</c:v>
                </c:pt>
                <c:pt idx="14195">
                  <c:v>70.97500000000794</c:v>
                </c:pt>
                <c:pt idx="14196">
                  <c:v>70.98000000000793</c:v>
                </c:pt>
                <c:pt idx="14197">
                  <c:v>70.98500000000793</c:v>
                </c:pt>
                <c:pt idx="14198">
                  <c:v>70.99000000000792</c:v>
                </c:pt>
                <c:pt idx="14199">
                  <c:v>70.99500000000791</c:v>
                </c:pt>
                <c:pt idx="14200">
                  <c:v>71.00000000000791</c:v>
                </c:pt>
                <c:pt idx="14201">
                  <c:v>71.00500000000791</c:v>
                </c:pt>
                <c:pt idx="14202">
                  <c:v>71.0100000000079</c:v>
                </c:pt>
                <c:pt idx="14203">
                  <c:v>71.0150000000079</c:v>
                </c:pt>
                <c:pt idx="14204">
                  <c:v>71.02000000000788</c:v>
                </c:pt>
                <c:pt idx="14205">
                  <c:v>71.02500000000788</c:v>
                </c:pt>
                <c:pt idx="14206">
                  <c:v>71.0300000000079</c:v>
                </c:pt>
                <c:pt idx="14207">
                  <c:v>71.03500000000788</c:v>
                </c:pt>
                <c:pt idx="14208">
                  <c:v>71.0400000000079</c:v>
                </c:pt>
                <c:pt idx="14209">
                  <c:v>71.04500000000787</c:v>
                </c:pt>
                <c:pt idx="14210">
                  <c:v>71.05000000000787</c:v>
                </c:pt>
                <c:pt idx="14211">
                  <c:v>71.05500000000785</c:v>
                </c:pt>
                <c:pt idx="14212">
                  <c:v>71.06000000000786</c:v>
                </c:pt>
                <c:pt idx="14213">
                  <c:v>71.06500000000785</c:v>
                </c:pt>
                <c:pt idx="14214">
                  <c:v>71.07000000000785</c:v>
                </c:pt>
                <c:pt idx="14215">
                  <c:v>71.07500000000778</c:v>
                </c:pt>
                <c:pt idx="14216">
                  <c:v>71.08000000000784</c:v>
                </c:pt>
                <c:pt idx="14217">
                  <c:v>71.08500000000784</c:v>
                </c:pt>
                <c:pt idx="14218">
                  <c:v>71.09000000000783</c:v>
                </c:pt>
                <c:pt idx="14219">
                  <c:v>71.09500000000783</c:v>
                </c:pt>
                <c:pt idx="14220">
                  <c:v>71.10000000000781</c:v>
                </c:pt>
                <c:pt idx="14221">
                  <c:v>71.10500000000781</c:v>
                </c:pt>
                <c:pt idx="14222">
                  <c:v>71.11000000000781</c:v>
                </c:pt>
                <c:pt idx="14223">
                  <c:v>71.11500000000781</c:v>
                </c:pt>
                <c:pt idx="14224">
                  <c:v>71.12000000000778</c:v>
                </c:pt>
                <c:pt idx="14225">
                  <c:v>71.12500000000766</c:v>
                </c:pt>
                <c:pt idx="14226">
                  <c:v>71.13000000000778</c:v>
                </c:pt>
                <c:pt idx="14227">
                  <c:v>71.13500000000778</c:v>
                </c:pt>
                <c:pt idx="14228">
                  <c:v>71.1400000000078</c:v>
                </c:pt>
                <c:pt idx="14229">
                  <c:v>71.14500000000778</c:v>
                </c:pt>
                <c:pt idx="14230">
                  <c:v>71.15000000000778</c:v>
                </c:pt>
                <c:pt idx="14231">
                  <c:v>71.15500000000775</c:v>
                </c:pt>
                <c:pt idx="14232">
                  <c:v>71.16000000000777</c:v>
                </c:pt>
                <c:pt idx="14233">
                  <c:v>71.16500000000775</c:v>
                </c:pt>
                <c:pt idx="14234">
                  <c:v>71.17000000000775</c:v>
                </c:pt>
                <c:pt idx="14235">
                  <c:v>71.17500000000761</c:v>
                </c:pt>
                <c:pt idx="14236">
                  <c:v>71.18000000000775</c:v>
                </c:pt>
                <c:pt idx="14237">
                  <c:v>71.18500000000768</c:v>
                </c:pt>
                <c:pt idx="14238">
                  <c:v>71.19000000000774</c:v>
                </c:pt>
                <c:pt idx="14239">
                  <c:v>71.19500000000774</c:v>
                </c:pt>
                <c:pt idx="14240">
                  <c:v>71.20000000000773</c:v>
                </c:pt>
                <c:pt idx="14241">
                  <c:v>71.20500000000773</c:v>
                </c:pt>
                <c:pt idx="14242">
                  <c:v>71.21000000000772</c:v>
                </c:pt>
                <c:pt idx="14243">
                  <c:v>71.21500000000771</c:v>
                </c:pt>
                <c:pt idx="14244">
                  <c:v>71.22000000000771</c:v>
                </c:pt>
                <c:pt idx="14245">
                  <c:v>71.22500000000771</c:v>
                </c:pt>
                <c:pt idx="14246">
                  <c:v>71.2300000000077</c:v>
                </c:pt>
                <c:pt idx="14247">
                  <c:v>71.2350000000077</c:v>
                </c:pt>
                <c:pt idx="14248">
                  <c:v>71.2400000000077</c:v>
                </c:pt>
                <c:pt idx="14249">
                  <c:v>71.2450000000077</c:v>
                </c:pt>
                <c:pt idx="14250">
                  <c:v>71.2500000000077</c:v>
                </c:pt>
                <c:pt idx="14251">
                  <c:v>71.25500000000768</c:v>
                </c:pt>
                <c:pt idx="14252">
                  <c:v>71.2600000000077</c:v>
                </c:pt>
                <c:pt idx="14253">
                  <c:v>71.26500000000767</c:v>
                </c:pt>
                <c:pt idx="14254">
                  <c:v>71.27000000000767</c:v>
                </c:pt>
                <c:pt idx="14255">
                  <c:v>71.27500000000765</c:v>
                </c:pt>
                <c:pt idx="14256">
                  <c:v>71.28000000000766</c:v>
                </c:pt>
                <c:pt idx="14257">
                  <c:v>71.28500000000765</c:v>
                </c:pt>
                <c:pt idx="14258">
                  <c:v>71.29000000000766</c:v>
                </c:pt>
                <c:pt idx="14259">
                  <c:v>71.29500000000764</c:v>
                </c:pt>
                <c:pt idx="14260">
                  <c:v>71.30000000000764</c:v>
                </c:pt>
                <c:pt idx="14261">
                  <c:v>71.30500000000764</c:v>
                </c:pt>
                <c:pt idx="14262">
                  <c:v>71.31000000000763</c:v>
                </c:pt>
                <c:pt idx="14263">
                  <c:v>71.31500000000763</c:v>
                </c:pt>
                <c:pt idx="14264">
                  <c:v>71.32000000000761</c:v>
                </c:pt>
                <c:pt idx="14265">
                  <c:v>71.32500000000761</c:v>
                </c:pt>
                <c:pt idx="14266">
                  <c:v>71.33000000000761</c:v>
                </c:pt>
                <c:pt idx="14267">
                  <c:v>71.33500000000761</c:v>
                </c:pt>
                <c:pt idx="14268">
                  <c:v>71.3400000000076</c:v>
                </c:pt>
                <c:pt idx="14269">
                  <c:v>71.3450000000076</c:v>
                </c:pt>
                <c:pt idx="14270">
                  <c:v>71.35000000000758</c:v>
                </c:pt>
                <c:pt idx="14271">
                  <c:v>71.35500000000758</c:v>
                </c:pt>
                <c:pt idx="14272">
                  <c:v>71.3600000000076</c:v>
                </c:pt>
                <c:pt idx="14273">
                  <c:v>71.36500000000758</c:v>
                </c:pt>
                <c:pt idx="14274">
                  <c:v>71.37000000000758</c:v>
                </c:pt>
                <c:pt idx="14275">
                  <c:v>71.37500000000755</c:v>
                </c:pt>
                <c:pt idx="14276">
                  <c:v>71.38000000000757</c:v>
                </c:pt>
                <c:pt idx="14277">
                  <c:v>71.38500000000755</c:v>
                </c:pt>
                <c:pt idx="14278">
                  <c:v>71.39000000000756</c:v>
                </c:pt>
                <c:pt idx="14279">
                  <c:v>71.39500000000755</c:v>
                </c:pt>
                <c:pt idx="14280">
                  <c:v>71.40000000000756</c:v>
                </c:pt>
                <c:pt idx="14281">
                  <c:v>71.40500000000754</c:v>
                </c:pt>
                <c:pt idx="14282">
                  <c:v>71.4100000000076</c:v>
                </c:pt>
                <c:pt idx="14283">
                  <c:v>71.41500000000756</c:v>
                </c:pt>
                <c:pt idx="14284">
                  <c:v>71.42000000000753</c:v>
                </c:pt>
                <c:pt idx="14285">
                  <c:v>71.42500000000753</c:v>
                </c:pt>
                <c:pt idx="14286">
                  <c:v>71.43000000000752</c:v>
                </c:pt>
                <c:pt idx="14287">
                  <c:v>71.43500000000751</c:v>
                </c:pt>
                <c:pt idx="14288">
                  <c:v>71.44000000000752</c:v>
                </c:pt>
                <c:pt idx="14289">
                  <c:v>71.44500000000752</c:v>
                </c:pt>
                <c:pt idx="14290">
                  <c:v>71.4500000000075</c:v>
                </c:pt>
                <c:pt idx="14291">
                  <c:v>71.4550000000075</c:v>
                </c:pt>
                <c:pt idx="14292">
                  <c:v>71.4600000000075</c:v>
                </c:pt>
                <c:pt idx="14293">
                  <c:v>71.4650000000075</c:v>
                </c:pt>
                <c:pt idx="14294">
                  <c:v>71.4700000000075</c:v>
                </c:pt>
                <c:pt idx="14295">
                  <c:v>71.47500000000748</c:v>
                </c:pt>
                <c:pt idx="14296">
                  <c:v>71.4800000000075</c:v>
                </c:pt>
                <c:pt idx="14297">
                  <c:v>71.48500000000747</c:v>
                </c:pt>
                <c:pt idx="14298">
                  <c:v>71.4900000000075</c:v>
                </c:pt>
                <c:pt idx="14299">
                  <c:v>71.49500000000746</c:v>
                </c:pt>
                <c:pt idx="14300">
                  <c:v>71.50000000000746</c:v>
                </c:pt>
                <c:pt idx="14301">
                  <c:v>71.50500000000745</c:v>
                </c:pt>
                <c:pt idx="14302">
                  <c:v>71.51000000000746</c:v>
                </c:pt>
                <c:pt idx="14303">
                  <c:v>71.51500000000744</c:v>
                </c:pt>
                <c:pt idx="14304">
                  <c:v>71.52000000000744</c:v>
                </c:pt>
                <c:pt idx="14305">
                  <c:v>71.52500000000744</c:v>
                </c:pt>
                <c:pt idx="14306">
                  <c:v>71.53000000000743</c:v>
                </c:pt>
                <c:pt idx="14307">
                  <c:v>71.53500000000743</c:v>
                </c:pt>
                <c:pt idx="14308">
                  <c:v>71.54000000000742</c:v>
                </c:pt>
                <c:pt idx="14309">
                  <c:v>71.54500000000741</c:v>
                </c:pt>
                <c:pt idx="14310">
                  <c:v>71.55000000000741</c:v>
                </c:pt>
                <c:pt idx="14311">
                  <c:v>71.55500000000741</c:v>
                </c:pt>
                <c:pt idx="14312">
                  <c:v>71.5600000000074</c:v>
                </c:pt>
                <c:pt idx="14313">
                  <c:v>71.5650000000074</c:v>
                </c:pt>
                <c:pt idx="14314">
                  <c:v>71.57000000000738</c:v>
                </c:pt>
                <c:pt idx="14315">
                  <c:v>71.57500000000738</c:v>
                </c:pt>
                <c:pt idx="14316">
                  <c:v>71.5800000000074</c:v>
                </c:pt>
                <c:pt idx="14317">
                  <c:v>71.58500000000738</c:v>
                </c:pt>
                <c:pt idx="14318">
                  <c:v>71.5900000000074</c:v>
                </c:pt>
                <c:pt idx="14319">
                  <c:v>71.59500000000737</c:v>
                </c:pt>
                <c:pt idx="14320">
                  <c:v>71.60000000000737</c:v>
                </c:pt>
                <c:pt idx="14321">
                  <c:v>71.60500000000735</c:v>
                </c:pt>
                <c:pt idx="14322">
                  <c:v>71.61000000000736</c:v>
                </c:pt>
                <c:pt idx="14323">
                  <c:v>71.61500000000735</c:v>
                </c:pt>
                <c:pt idx="14324">
                  <c:v>71.62000000000735</c:v>
                </c:pt>
                <c:pt idx="14325">
                  <c:v>71.62500000000728</c:v>
                </c:pt>
                <c:pt idx="14326">
                  <c:v>71.63000000000734</c:v>
                </c:pt>
                <c:pt idx="14327">
                  <c:v>71.63500000000734</c:v>
                </c:pt>
                <c:pt idx="14328">
                  <c:v>71.64000000000733</c:v>
                </c:pt>
                <c:pt idx="14329">
                  <c:v>71.64500000000733</c:v>
                </c:pt>
                <c:pt idx="14330">
                  <c:v>71.65000000000731</c:v>
                </c:pt>
                <c:pt idx="14331">
                  <c:v>71.65500000000731</c:v>
                </c:pt>
                <c:pt idx="14332">
                  <c:v>71.66000000000731</c:v>
                </c:pt>
                <c:pt idx="14333">
                  <c:v>71.66500000000731</c:v>
                </c:pt>
                <c:pt idx="14334">
                  <c:v>71.67000000000728</c:v>
                </c:pt>
                <c:pt idx="14335">
                  <c:v>71.67500000000716</c:v>
                </c:pt>
                <c:pt idx="14336">
                  <c:v>71.68000000000728</c:v>
                </c:pt>
                <c:pt idx="14337">
                  <c:v>71.68500000000728</c:v>
                </c:pt>
                <c:pt idx="14338">
                  <c:v>71.6900000000073</c:v>
                </c:pt>
                <c:pt idx="14339">
                  <c:v>71.69500000000728</c:v>
                </c:pt>
                <c:pt idx="14340">
                  <c:v>71.7000000000073</c:v>
                </c:pt>
                <c:pt idx="14341">
                  <c:v>71.70500000000727</c:v>
                </c:pt>
                <c:pt idx="14342">
                  <c:v>71.7100000000073</c:v>
                </c:pt>
                <c:pt idx="14343">
                  <c:v>71.71500000000726</c:v>
                </c:pt>
                <c:pt idx="14344">
                  <c:v>71.72000000000726</c:v>
                </c:pt>
                <c:pt idx="14345">
                  <c:v>71.72500000000725</c:v>
                </c:pt>
                <c:pt idx="14346">
                  <c:v>71.73000000000726</c:v>
                </c:pt>
                <c:pt idx="14347">
                  <c:v>71.73500000000724</c:v>
                </c:pt>
                <c:pt idx="14348">
                  <c:v>71.7400000000073</c:v>
                </c:pt>
                <c:pt idx="14349">
                  <c:v>71.74500000000726</c:v>
                </c:pt>
                <c:pt idx="14350">
                  <c:v>71.75000000000723</c:v>
                </c:pt>
                <c:pt idx="14351">
                  <c:v>71.75500000000723</c:v>
                </c:pt>
                <c:pt idx="14352">
                  <c:v>71.76000000000722</c:v>
                </c:pt>
                <c:pt idx="14353">
                  <c:v>71.76500000000721</c:v>
                </c:pt>
                <c:pt idx="14354">
                  <c:v>71.77000000000721</c:v>
                </c:pt>
                <c:pt idx="14355">
                  <c:v>71.77500000000721</c:v>
                </c:pt>
                <c:pt idx="14356">
                  <c:v>71.7800000000072</c:v>
                </c:pt>
                <c:pt idx="14357">
                  <c:v>71.7850000000072</c:v>
                </c:pt>
                <c:pt idx="14358">
                  <c:v>71.7900000000072</c:v>
                </c:pt>
                <c:pt idx="14359">
                  <c:v>71.7950000000072</c:v>
                </c:pt>
                <c:pt idx="14360">
                  <c:v>71.8000000000072</c:v>
                </c:pt>
                <c:pt idx="14361">
                  <c:v>71.80500000000718</c:v>
                </c:pt>
                <c:pt idx="14362">
                  <c:v>71.8100000000072</c:v>
                </c:pt>
                <c:pt idx="14363">
                  <c:v>71.81500000000717</c:v>
                </c:pt>
                <c:pt idx="14364">
                  <c:v>71.82000000000717</c:v>
                </c:pt>
                <c:pt idx="14365">
                  <c:v>71.82500000000715</c:v>
                </c:pt>
                <c:pt idx="14366">
                  <c:v>71.83000000000716</c:v>
                </c:pt>
                <c:pt idx="14367">
                  <c:v>71.83500000000715</c:v>
                </c:pt>
                <c:pt idx="14368">
                  <c:v>71.84000000000716</c:v>
                </c:pt>
                <c:pt idx="14369">
                  <c:v>71.84500000000714</c:v>
                </c:pt>
                <c:pt idx="14370">
                  <c:v>71.85000000000714</c:v>
                </c:pt>
                <c:pt idx="14371">
                  <c:v>71.85500000000714</c:v>
                </c:pt>
                <c:pt idx="14372">
                  <c:v>71.86000000000713</c:v>
                </c:pt>
                <c:pt idx="14373">
                  <c:v>71.86500000000713</c:v>
                </c:pt>
                <c:pt idx="14374">
                  <c:v>71.87000000000711</c:v>
                </c:pt>
                <c:pt idx="14375">
                  <c:v>71.87500000000711</c:v>
                </c:pt>
                <c:pt idx="14376">
                  <c:v>71.88000000000711</c:v>
                </c:pt>
                <c:pt idx="14377">
                  <c:v>71.88500000000711</c:v>
                </c:pt>
                <c:pt idx="14378">
                  <c:v>71.8900000000071</c:v>
                </c:pt>
                <c:pt idx="14379">
                  <c:v>71.8950000000071</c:v>
                </c:pt>
                <c:pt idx="14380">
                  <c:v>71.9000000000071</c:v>
                </c:pt>
                <c:pt idx="14381">
                  <c:v>71.9050000000071</c:v>
                </c:pt>
                <c:pt idx="14382">
                  <c:v>71.9100000000071</c:v>
                </c:pt>
                <c:pt idx="14383">
                  <c:v>71.9150000000071</c:v>
                </c:pt>
                <c:pt idx="14384">
                  <c:v>71.9200000000071</c:v>
                </c:pt>
                <c:pt idx="14385">
                  <c:v>71.92500000000707</c:v>
                </c:pt>
                <c:pt idx="14386">
                  <c:v>71.9300000000071</c:v>
                </c:pt>
                <c:pt idx="14387">
                  <c:v>71.93500000000706</c:v>
                </c:pt>
                <c:pt idx="14388">
                  <c:v>71.9400000000071</c:v>
                </c:pt>
                <c:pt idx="14389">
                  <c:v>71.9450000000071</c:v>
                </c:pt>
                <c:pt idx="14390">
                  <c:v>71.95000000000706</c:v>
                </c:pt>
                <c:pt idx="14391">
                  <c:v>71.95500000000704</c:v>
                </c:pt>
                <c:pt idx="14392">
                  <c:v>71.9600000000071</c:v>
                </c:pt>
                <c:pt idx="14393">
                  <c:v>71.96500000000706</c:v>
                </c:pt>
                <c:pt idx="14394">
                  <c:v>71.97000000000703</c:v>
                </c:pt>
                <c:pt idx="14395">
                  <c:v>71.97500000000703</c:v>
                </c:pt>
                <c:pt idx="14396">
                  <c:v>71.98000000000702</c:v>
                </c:pt>
                <c:pt idx="14397">
                  <c:v>71.98500000000701</c:v>
                </c:pt>
                <c:pt idx="14398">
                  <c:v>71.99000000000702</c:v>
                </c:pt>
                <c:pt idx="14399">
                  <c:v>71.99500000000702</c:v>
                </c:pt>
                <c:pt idx="14400">
                  <c:v>72.000000000007</c:v>
                </c:pt>
                <c:pt idx="14401">
                  <c:v>72.005000000007</c:v>
                </c:pt>
                <c:pt idx="14402">
                  <c:v>72.01000000000698</c:v>
                </c:pt>
                <c:pt idx="14403">
                  <c:v>72.01500000000698</c:v>
                </c:pt>
                <c:pt idx="14404">
                  <c:v>72.02000000000695</c:v>
                </c:pt>
                <c:pt idx="14405">
                  <c:v>72.02500000000684</c:v>
                </c:pt>
                <c:pt idx="14406">
                  <c:v>72.03000000000698</c:v>
                </c:pt>
                <c:pt idx="14407">
                  <c:v>72.03500000000695</c:v>
                </c:pt>
                <c:pt idx="14408">
                  <c:v>72.04000000000697</c:v>
                </c:pt>
                <c:pt idx="14409">
                  <c:v>72.04500000000695</c:v>
                </c:pt>
                <c:pt idx="14410">
                  <c:v>72.05000000000695</c:v>
                </c:pt>
                <c:pt idx="14411">
                  <c:v>72.05500000000681</c:v>
                </c:pt>
                <c:pt idx="14412">
                  <c:v>72.06000000000695</c:v>
                </c:pt>
                <c:pt idx="14413">
                  <c:v>72.06500000000688</c:v>
                </c:pt>
                <c:pt idx="14414">
                  <c:v>72.0700000000068</c:v>
                </c:pt>
                <c:pt idx="14415">
                  <c:v>72.07500000000677</c:v>
                </c:pt>
                <c:pt idx="14416">
                  <c:v>72.08000000000688</c:v>
                </c:pt>
                <c:pt idx="14417">
                  <c:v>72.08500000000679</c:v>
                </c:pt>
                <c:pt idx="14418">
                  <c:v>72.09000000000691</c:v>
                </c:pt>
                <c:pt idx="14419">
                  <c:v>72.09500000000691</c:v>
                </c:pt>
                <c:pt idx="14420">
                  <c:v>72.10000000000677</c:v>
                </c:pt>
                <c:pt idx="14421">
                  <c:v>72.10500000000677</c:v>
                </c:pt>
                <c:pt idx="14422">
                  <c:v>72.11000000000688</c:v>
                </c:pt>
                <c:pt idx="14423">
                  <c:v>72.11500000000676</c:v>
                </c:pt>
                <c:pt idx="14424">
                  <c:v>72.12000000000674</c:v>
                </c:pt>
                <c:pt idx="14425">
                  <c:v>72.12500000000664</c:v>
                </c:pt>
                <c:pt idx="14426">
                  <c:v>72.13000000000685</c:v>
                </c:pt>
                <c:pt idx="14427">
                  <c:v>72.13500000000674</c:v>
                </c:pt>
                <c:pt idx="14428">
                  <c:v>72.14000000000688</c:v>
                </c:pt>
                <c:pt idx="14429">
                  <c:v>72.14500000000685</c:v>
                </c:pt>
                <c:pt idx="14430">
                  <c:v>72.15000000000673</c:v>
                </c:pt>
                <c:pt idx="14431">
                  <c:v>72.15500000000665</c:v>
                </c:pt>
                <c:pt idx="14432">
                  <c:v>72.16000000000685</c:v>
                </c:pt>
                <c:pt idx="14433">
                  <c:v>72.16500000000671</c:v>
                </c:pt>
                <c:pt idx="14434">
                  <c:v>72.17000000000667</c:v>
                </c:pt>
                <c:pt idx="14435">
                  <c:v>72.17500000000659</c:v>
                </c:pt>
                <c:pt idx="14436">
                  <c:v>72.1800000000067</c:v>
                </c:pt>
                <c:pt idx="14437">
                  <c:v>72.18500000000667</c:v>
                </c:pt>
                <c:pt idx="14438">
                  <c:v>72.19000000000678</c:v>
                </c:pt>
                <c:pt idx="14439">
                  <c:v>72.19500000000669</c:v>
                </c:pt>
                <c:pt idx="14440">
                  <c:v>72.20000000000681</c:v>
                </c:pt>
                <c:pt idx="14441">
                  <c:v>72.20500000000681</c:v>
                </c:pt>
                <c:pt idx="14442">
                  <c:v>72.21000000000681</c:v>
                </c:pt>
                <c:pt idx="14443">
                  <c:v>72.21500000000681</c:v>
                </c:pt>
                <c:pt idx="14444">
                  <c:v>72.22000000000678</c:v>
                </c:pt>
                <c:pt idx="14445">
                  <c:v>72.22500000000666</c:v>
                </c:pt>
                <c:pt idx="14446">
                  <c:v>72.23000000000678</c:v>
                </c:pt>
                <c:pt idx="14447">
                  <c:v>72.23500000000678</c:v>
                </c:pt>
                <c:pt idx="14448">
                  <c:v>72.2400000000068</c:v>
                </c:pt>
                <c:pt idx="14449">
                  <c:v>72.24500000000678</c:v>
                </c:pt>
                <c:pt idx="14450">
                  <c:v>72.25000000000678</c:v>
                </c:pt>
                <c:pt idx="14451">
                  <c:v>72.25500000000675</c:v>
                </c:pt>
                <c:pt idx="14452">
                  <c:v>72.26000000000677</c:v>
                </c:pt>
                <c:pt idx="14453">
                  <c:v>72.26500000000675</c:v>
                </c:pt>
                <c:pt idx="14454">
                  <c:v>72.27000000000675</c:v>
                </c:pt>
                <c:pt idx="14455">
                  <c:v>72.27500000000661</c:v>
                </c:pt>
                <c:pt idx="14456">
                  <c:v>72.28000000000675</c:v>
                </c:pt>
                <c:pt idx="14457">
                  <c:v>72.28500000000668</c:v>
                </c:pt>
                <c:pt idx="14458">
                  <c:v>72.29000000000674</c:v>
                </c:pt>
                <c:pt idx="14459">
                  <c:v>72.29500000000674</c:v>
                </c:pt>
                <c:pt idx="14460">
                  <c:v>72.30000000000668</c:v>
                </c:pt>
                <c:pt idx="14461">
                  <c:v>72.30500000000659</c:v>
                </c:pt>
                <c:pt idx="14462">
                  <c:v>72.31000000000671</c:v>
                </c:pt>
                <c:pt idx="14463">
                  <c:v>72.31500000000671</c:v>
                </c:pt>
                <c:pt idx="14464">
                  <c:v>72.32000000000657</c:v>
                </c:pt>
                <c:pt idx="14465">
                  <c:v>72.32500000000657</c:v>
                </c:pt>
                <c:pt idx="14466">
                  <c:v>72.33000000000668</c:v>
                </c:pt>
                <c:pt idx="14467">
                  <c:v>72.33500000000656</c:v>
                </c:pt>
                <c:pt idx="14468">
                  <c:v>72.34000000000668</c:v>
                </c:pt>
                <c:pt idx="14469">
                  <c:v>72.34500000000668</c:v>
                </c:pt>
                <c:pt idx="14470">
                  <c:v>72.35000000000656</c:v>
                </c:pt>
                <c:pt idx="14471">
                  <c:v>72.35500000000654</c:v>
                </c:pt>
                <c:pt idx="14472">
                  <c:v>72.36000000000668</c:v>
                </c:pt>
                <c:pt idx="14473">
                  <c:v>72.36500000000665</c:v>
                </c:pt>
                <c:pt idx="14474">
                  <c:v>72.37000000000653</c:v>
                </c:pt>
                <c:pt idx="14475">
                  <c:v>72.37500000000645</c:v>
                </c:pt>
                <c:pt idx="14476">
                  <c:v>72.38000000000665</c:v>
                </c:pt>
                <c:pt idx="14477">
                  <c:v>72.38500000000651</c:v>
                </c:pt>
                <c:pt idx="14478">
                  <c:v>72.39000000000665</c:v>
                </c:pt>
                <c:pt idx="14479">
                  <c:v>72.39500000000658</c:v>
                </c:pt>
                <c:pt idx="14480">
                  <c:v>72.40000000000664</c:v>
                </c:pt>
                <c:pt idx="14481">
                  <c:v>72.40500000000664</c:v>
                </c:pt>
                <c:pt idx="14482">
                  <c:v>72.41000000000663</c:v>
                </c:pt>
                <c:pt idx="14483">
                  <c:v>72.41500000000663</c:v>
                </c:pt>
                <c:pt idx="14484">
                  <c:v>72.42000000000661</c:v>
                </c:pt>
                <c:pt idx="14485">
                  <c:v>72.42500000000661</c:v>
                </c:pt>
                <c:pt idx="14486">
                  <c:v>72.43000000000661</c:v>
                </c:pt>
                <c:pt idx="14487">
                  <c:v>72.43500000000661</c:v>
                </c:pt>
                <c:pt idx="14488">
                  <c:v>72.4400000000066</c:v>
                </c:pt>
                <c:pt idx="14489">
                  <c:v>72.4450000000066</c:v>
                </c:pt>
                <c:pt idx="14490">
                  <c:v>72.45000000000658</c:v>
                </c:pt>
                <c:pt idx="14491">
                  <c:v>72.45500000000658</c:v>
                </c:pt>
                <c:pt idx="14492">
                  <c:v>72.4600000000066</c:v>
                </c:pt>
                <c:pt idx="14493">
                  <c:v>72.46500000000658</c:v>
                </c:pt>
                <c:pt idx="14494">
                  <c:v>72.47000000000658</c:v>
                </c:pt>
                <c:pt idx="14495">
                  <c:v>72.47500000000655</c:v>
                </c:pt>
                <c:pt idx="14496">
                  <c:v>72.48000000000657</c:v>
                </c:pt>
                <c:pt idx="14497">
                  <c:v>72.48500000000655</c:v>
                </c:pt>
                <c:pt idx="14498">
                  <c:v>72.49000000000656</c:v>
                </c:pt>
                <c:pt idx="14499">
                  <c:v>72.49500000000655</c:v>
                </c:pt>
                <c:pt idx="14500">
                  <c:v>72.50000000000655</c:v>
                </c:pt>
                <c:pt idx="14501">
                  <c:v>72.50500000000648</c:v>
                </c:pt>
                <c:pt idx="14502">
                  <c:v>72.51000000000654</c:v>
                </c:pt>
                <c:pt idx="14503">
                  <c:v>72.51500000000654</c:v>
                </c:pt>
                <c:pt idx="14504">
                  <c:v>72.52000000000648</c:v>
                </c:pt>
                <c:pt idx="14505">
                  <c:v>72.52500000000639</c:v>
                </c:pt>
                <c:pt idx="14506">
                  <c:v>72.53000000000651</c:v>
                </c:pt>
                <c:pt idx="14507">
                  <c:v>72.53500000000651</c:v>
                </c:pt>
                <c:pt idx="14508">
                  <c:v>72.54000000000651</c:v>
                </c:pt>
                <c:pt idx="14509">
                  <c:v>72.54500000000651</c:v>
                </c:pt>
                <c:pt idx="14510">
                  <c:v>72.55000000000648</c:v>
                </c:pt>
                <c:pt idx="14511">
                  <c:v>72.55500000000636</c:v>
                </c:pt>
                <c:pt idx="14512">
                  <c:v>72.56000000000648</c:v>
                </c:pt>
                <c:pt idx="14513">
                  <c:v>72.56500000000648</c:v>
                </c:pt>
                <c:pt idx="14514">
                  <c:v>72.57000000000636</c:v>
                </c:pt>
                <c:pt idx="14515">
                  <c:v>72.57500000000634</c:v>
                </c:pt>
                <c:pt idx="14516">
                  <c:v>72.58000000000648</c:v>
                </c:pt>
                <c:pt idx="14517">
                  <c:v>72.58500000000645</c:v>
                </c:pt>
                <c:pt idx="14518">
                  <c:v>72.59000000000647</c:v>
                </c:pt>
                <c:pt idx="14519">
                  <c:v>72.59500000000645</c:v>
                </c:pt>
                <c:pt idx="14520">
                  <c:v>72.60000000000645</c:v>
                </c:pt>
                <c:pt idx="14521">
                  <c:v>72.60500000000631</c:v>
                </c:pt>
                <c:pt idx="14522">
                  <c:v>72.61000000000645</c:v>
                </c:pt>
                <c:pt idx="14523">
                  <c:v>72.61500000000638</c:v>
                </c:pt>
                <c:pt idx="14524">
                  <c:v>72.6200000000063</c:v>
                </c:pt>
                <c:pt idx="14525">
                  <c:v>72.62500000000625</c:v>
                </c:pt>
                <c:pt idx="14526">
                  <c:v>72.63000000000638</c:v>
                </c:pt>
                <c:pt idx="14527">
                  <c:v>72.63500000000629</c:v>
                </c:pt>
                <c:pt idx="14528">
                  <c:v>72.64000000000641</c:v>
                </c:pt>
                <c:pt idx="14529">
                  <c:v>72.64500000000641</c:v>
                </c:pt>
                <c:pt idx="14530">
                  <c:v>72.65000000000627</c:v>
                </c:pt>
                <c:pt idx="14531">
                  <c:v>72.65500000000625</c:v>
                </c:pt>
                <c:pt idx="14532">
                  <c:v>72.66000000000638</c:v>
                </c:pt>
                <c:pt idx="14533">
                  <c:v>72.66500000000626</c:v>
                </c:pt>
                <c:pt idx="14534">
                  <c:v>72.67000000000624</c:v>
                </c:pt>
                <c:pt idx="14535">
                  <c:v>72.67500000000614</c:v>
                </c:pt>
                <c:pt idx="14536">
                  <c:v>72.68000000000625</c:v>
                </c:pt>
                <c:pt idx="14537">
                  <c:v>72.68500000000624</c:v>
                </c:pt>
                <c:pt idx="14538">
                  <c:v>72.69000000000638</c:v>
                </c:pt>
                <c:pt idx="14539">
                  <c:v>72.69500000000635</c:v>
                </c:pt>
                <c:pt idx="14540">
                  <c:v>72.70000000000637</c:v>
                </c:pt>
                <c:pt idx="14541">
                  <c:v>72.70500000000635</c:v>
                </c:pt>
                <c:pt idx="14542">
                  <c:v>72.71000000000636</c:v>
                </c:pt>
                <c:pt idx="14543">
                  <c:v>72.71500000000635</c:v>
                </c:pt>
                <c:pt idx="14544">
                  <c:v>72.72000000000635</c:v>
                </c:pt>
                <c:pt idx="14545">
                  <c:v>72.72500000000628</c:v>
                </c:pt>
                <c:pt idx="14546">
                  <c:v>72.73000000000634</c:v>
                </c:pt>
                <c:pt idx="14547">
                  <c:v>72.73500000000631</c:v>
                </c:pt>
                <c:pt idx="14548">
                  <c:v>72.74000000000633</c:v>
                </c:pt>
                <c:pt idx="14549">
                  <c:v>72.74500000000633</c:v>
                </c:pt>
                <c:pt idx="14550">
                  <c:v>72.75000000000631</c:v>
                </c:pt>
                <c:pt idx="14551">
                  <c:v>72.75500000000628</c:v>
                </c:pt>
                <c:pt idx="14552">
                  <c:v>72.76000000000631</c:v>
                </c:pt>
                <c:pt idx="14553">
                  <c:v>72.76500000000631</c:v>
                </c:pt>
                <c:pt idx="14554">
                  <c:v>72.77000000000628</c:v>
                </c:pt>
                <c:pt idx="14555">
                  <c:v>72.77500000000616</c:v>
                </c:pt>
                <c:pt idx="14556">
                  <c:v>72.78000000000628</c:v>
                </c:pt>
                <c:pt idx="14557">
                  <c:v>72.78500000000628</c:v>
                </c:pt>
                <c:pt idx="14558">
                  <c:v>72.79000000000628</c:v>
                </c:pt>
                <c:pt idx="14559">
                  <c:v>72.79500000000628</c:v>
                </c:pt>
                <c:pt idx="14560">
                  <c:v>72.80000000000628</c:v>
                </c:pt>
                <c:pt idx="14561">
                  <c:v>72.80500000000625</c:v>
                </c:pt>
                <c:pt idx="14562">
                  <c:v>72.81000000000627</c:v>
                </c:pt>
                <c:pt idx="14563">
                  <c:v>72.81500000000625</c:v>
                </c:pt>
                <c:pt idx="14564">
                  <c:v>72.82000000000625</c:v>
                </c:pt>
                <c:pt idx="14565">
                  <c:v>72.82500000000611</c:v>
                </c:pt>
                <c:pt idx="14566">
                  <c:v>72.83000000000625</c:v>
                </c:pt>
                <c:pt idx="14567">
                  <c:v>72.83500000000618</c:v>
                </c:pt>
                <c:pt idx="14568">
                  <c:v>72.84000000000624</c:v>
                </c:pt>
                <c:pt idx="14569">
                  <c:v>72.84500000000621</c:v>
                </c:pt>
                <c:pt idx="14570">
                  <c:v>72.85000000000618</c:v>
                </c:pt>
                <c:pt idx="14571">
                  <c:v>72.85500000000609</c:v>
                </c:pt>
                <c:pt idx="14572">
                  <c:v>72.86000000000621</c:v>
                </c:pt>
                <c:pt idx="14573">
                  <c:v>72.86500000000618</c:v>
                </c:pt>
                <c:pt idx="14574">
                  <c:v>72.87000000000607</c:v>
                </c:pt>
                <c:pt idx="14575">
                  <c:v>72.87500000000605</c:v>
                </c:pt>
                <c:pt idx="14576">
                  <c:v>72.88000000000618</c:v>
                </c:pt>
                <c:pt idx="14577">
                  <c:v>72.88500000000606</c:v>
                </c:pt>
                <c:pt idx="14578">
                  <c:v>72.89000000000618</c:v>
                </c:pt>
                <c:pt idx="14579">
                  <c:v>72.89500000000618</c:v>
                </c:pt>
                <c:pt idx="14580">
                  <c:v>72.90000000000618</c:v>
                </c:pt>
                <c:pt idx="14581">
                  <c:v>72.90500000000618</c:v>
                </c:pt>
                <c:pt idx="14582">
                  <c:v>72.9100000000062</c:v>
                </c:pt>
                <c:pt idx="14583">
                  <c:v>72.91500000000617</c:v>
                </c:pt>
                <c:pt idx="14584">
                  <c:v>72.92000000000617</c:v>
                </c:pt>
                <c:pt idx="14585">
                  <c:v>72.92500000000615</c:v>
                </c:pt>
                <c:pt idx="14586">
                  <c:v>72.93000000000616</c:v>
                </c:pt>
                <c:pt idx="14587">
                  <c:v>72.93500000000615</c:v>
                </c:pt>
                <c:pt idx="14588">
                  <c:v>72.94000000000616</c:v>
                </c:pt>
                <c:pt idx="14589">
                  <c:v>72.94500000000614</c:v>
                </c:pt>
                <c:pt idx="14590">
                  <c:v>72.95000000000614</c:v>
                </c:pt>
                <c:pt idx="14591">
                  <c:v>72.95500000000611</c:v>
                </c:pt>
                <c:pt idx="14592">
                  <c:v>72.96000000000613</c:v>
                </c:pt>
                <c:pt idx="14593">
                  <c:v>72.96500000000613</c:v>
                </c:pt>
                <c:pt idx="14594">
                  <c:v>72.97000000000611</c:v>
                </c:pt>
                <c:pt idx="14595">
                  <c:v>72.97500000000608</c:v>
                </c:pt>
                <c:pt idx="14596">
                  <c:v>72.98000000000611</c:v>
                </c:pt>
                <c:pt idx="14597">
                  <c:v>72.98500000000611</c:v>
                </c:pt>
                <c:pt idx="14598">
                  <c:v>72.9900000000061</c:v>
                </c:pt>
                <c:pt idx="14599">
                  <c:v>72.9950000000061</c:v>
                </c:pt>
                <c:pt idx="14600">
                  <c:v>73.00000000000608</c:v>
                </c:pt>
                <c:pt idx="14601">
                  <c:v>73.00500000000608</c:v>
                </c:pt>
                <c:pt idx="14602">
                  <c:v>73.01000000000608</c:v>
                </c:pt>
                <c:pt idx="14603">
                  <c:v>73.01500000000608</c:v>
                </c:pt>
                <c:pt idx="14604">
                  <c:v>73.02000000000608</c:v>
                </c:pt>
                <c:pt idx="14605">
                  <c:v>73.02500000000605</c:v>
                </c:pt>
                <c:pt idx="14606">
                  <c:v>73.03000000000607</c:v>
                </c:pt>
                <c:pt idx="14607">
                  <c:v>73.03500000000605</c:v>
                </c:pt>
                <c:pt idx="14608">
                  <c:v>73.04000000000606</c:v>
                </c:pt>
                <c:pt idx="14609">
                  <c:v>73.04500000000605</c:v>
                </c:pt>
                <c:pt idx="14610">
                  <c:v>73.05000000000605</c:v>
                </c:pt>
                <c:pt idx="14611">
                  <c:v>73.05500000000598</c:v>
                </c:pt>
                <c:pt idx="14612">
                  <c:v>73.06000000000604</c:v>
                </c:pt>
                <c:pt idx="14613">
                  <c:v>73.06500000000601</c:v>
                </c:pt>
                <c:pt idx="14614">
                  <c:v>73.07000000000598</c:v>
                </c:pt>
                <c:pt idx="14615">
                  <c:v>73.07500000000589</c:v>
                </c:pt>
                <c:pt idx="14616">
                  <c:v>73.08000000000601</c:v>
                </c:pt>
                <c:pt idx="14617">
                  <c:v>73.08500000000598</c:v>
                </c:pt>
                <c:pt idx="14618">
                  <c:v>73.09000000000601</c:v>
                </c:pt>
                <c:pt idx="14619">
                  <c:v>73.09500000000601</c:v>
                </c:pt>
                <c:pt idx="14620">
                  <c:v>73.10000000000598</c:v>
                </c:pt>
                <c:pt idx="14621">
                  <c:v>73.10500000000586</c:v>
                </c:pt>
                <c:pt idx="14622">
                  <c:v>73.11000000000598</c:v>
                </c:pt>
                <c:pt idx="14623">
                  <c:v>73.11500000000598</c:v>
                </c:pt>
                <c:pt idx="14624">
                  <c:v>73.12000000000585</c:v>
                </c:pt>
                <c:pt idx="14625">
                  <c:v>73.12500000000584</c:v>
                </c:pt>
                <c:pt idx="14626">
                  <c:v>73.13000000000598</c:v>
                </c:pt>
                <c:pt idx="14627">
                  <c:v>73.13500000000595</c:v>
                </c:pt>
                <c:pt idx="14628">
                  <c:v>73.14000000000597</c:v>
                </c:pt>
                <c:pt idx="14629">
                  <c:v>73.14500000000595</c:v>
                </c:pt>
                <c:pt idx="14630">
                  <c:v>73.15000000000595</c:v>
                </c:pt>
                <c:pt idx="14631">
                  <c:v>73.15500000000581</c:v>
                </c:pt>
                <c:pt idx="14632">
                  <c:v>73.16000000000595</c:v>
                </c:pt>
                <c:pt idx="14633">
                  <c:v>73.16500000000588</c:v>
                </c:pt>
                <c:pt idx="14634">
                  <c:v>73.1700000000058</c:v>
                </c:pt>
                <c:pt idx="14635">
                  <c:v>73.17500000000575</c:v>
                </c:pt>
                <c:pt idx="14636">
                  <c:v>73.18000000000588</c:v>
                </c:pt>
                <c:pt idx="14637">
                  <c:v>73.18500000000579</c:v>
                </c:pt>
                <c:pt idx="14638">
                  <c:v>73.19000000000591</c:v>
                </c:pt>
                <c:pt idx="14639">
                  <c:v>73.19500000000588</c:v>
                </c:pt>
                <c:pt idx="14640">
                  <c:v>73.20000000000591</c:v>
                </c:pt>
                <c:pt idx="14641">
                  <c:v>73.20500000000591</c:v>
                </c:pt>
                <c:pt idx="14642">
                  <c:v>73.2100000000059</c:v>
                </c:pt>
                <c:pt idx="14643">
                  <c:v>73.2150000000059</c:v>
                </c:pt>
                <c:pt idx="14644">
                  <c:v>73.22000000000588</c:v>
                </c:pt>
                <c:pt idx="14645">
                  <c:v>73.22500000000588</c:v>
                </c:pt>
                <c:pt idx="14646">
                  <c:v>73.23000000000588</c:v>
                </c:pt>
                <c:pt idx="14647">
                  <c:v>73.23500000000588</c:v>
                </c:pt>
                <c:pt idx="14648">
                  <c:v>73.2400000000059</c:v>
                </c:pt>
                <c:pt idx="14649">
                  <c:v>73.24500000000587</c:v>
                </c:pt>
                <c:pt idx="14650">
                  <c:v>73.25000000000587</c:v>
                </c:pt>
                <c:pt idx="14651">
                  <c:v>73.25500000000585</c:v>
                </c:pt>
                <c:pt idx="14652">
                  <c:v>73.26000000000585</c:v>
                </c:pt>
                <c:pt idx="14653">
                  <c:v>73.26500000000585</c:v>
                </c:pt>
                <c:pt idx="14654">
                  <c:v>73.27000000000585</c:v>
                </c:pt>
                <c:pt idx="14655">
                  <c:v>73.27500000000578</c:v>
                </c:pt>
                <c:pt idx="14656">
                  <c:v>73.28000000000584</c:v>
                </c:pt>
                <c:pt idx="14657">
                  <c:v>73.28500000000581</c:v>
                </c:pt>
                <c:pt idx="14658">
                  <c:v>73.29000000000583</c:v>
                </c:pt>
                <c:pt idx="14659">
                  <c:v>73.29500000000583</c:v>
                </c:pt>
                <c:pt idx="14660">
                  <c:v>73.30000000000581</c:v>
                </c:pt>
                <c:pt idx="14661">
                  <c:v>73.30500000000578</c:v>
                </c:pt>
                <c:pt idx="14662">
                  <c:v>73.31000000000581</c:v>
                </c:pt>
                <c:pt idx="14663">
                  <c:v>73.31500000000581</c:v>
                </c:pt>
                <c:pt idx="14664">
                  <c:v>73.32000000000578</c:v>
                </c:pt>
                <c:pt idx="14665">
                  <c:v>73.32500000000566</c:v>
                </c:pt>
                <c:pt idx="14666">
                  <c:v>73.33000000000578</c:v>
                </c:pt>
                <c:pt idx="14667">
                  <c:v>73.33500000000578</c:v>
                </c:pt>
                <c:pt idx="14668">
                  <c:v>73.34000000000578</c:v>
                </c:pt>
                <c:pt idx="14669">
                  <c:v>73.34500000000578</c:v>
                </c:pt>
                <c:pt idx="14670">
                  <c:v>73.35000000000578</c:v>
                </c:pt>
                <c:pt idx="14671">
                  <c:v>73.35500000000575</c:v>
                </c:pt>
                <c:pt idx="14672">
                  <c:v>73.36000000000577</c:v>
                </c:pt>
                <c:pt idx="14673">
                  <c:v>73.36500000000575</c:v>
                </c:pt>
                <c:pt idx="14674">
                  <c:v>73.37000000000575</c:v>
                </c:pt>
                <c:pt idx="14675">
                  <c:v>73.37500000000561</c:v>
                </c:pt>
                <c:pt idx="14676">
                  <c:v>73.38000000000575</c:v>
                </c:pt>
                <c:pt idx="14677">
                  <c:v>73.38500000000568</c:v>
                </c:pt>
                <c:pt idx="14678">
                  <c:v>73.39000000000574</c:v>
                </c:pt>
                <c:pt idx="14679">
                  <c:v>73.39500000000571</c:v>
                </c:pt>
                <c:pt idx="14680">
                  <c:v>73.40000000000573</c:v>
                </c:pt>
                <c:pt idx="14681">
                  <c:v>73.40500000000573</c:v>
                </c:pt>
                <c:pt idx="14682">
                  <c:v>73.41000000000572</c:v>
                </c:pt>
                <c:pt idx="14683">
                  <c:v>73.41500000000573</c:v>
                </c:pt>
                <c:pt idx="14684">
                  <c:v>73.42000000000571</c:v>
                </c:pt>
                <c:pt idx="14685">
                  <c:v>73.42500000000571</c:v>
                </c:pt>
                <c:pt idx="14686">
                  <c:v>73.4300000000057</c:v>
                </c:pt>
                <c:pt idx="14687">
                  <c:v>73.4350000000057</c:v>
                </c:pt>
                <c:pt idx="14688">
                  <c:v>73.4400000000057</c:v>
                </c:pt>
                <c:pt idx="14689">
                  <c:v>73.4450000000057</c:v>
                </c:pt>
                <c:pt idx="14690">
                  <c:v>73.45000000000568</c:v>
                </c:pt>
                <c:pt idx="14691">
                  <c:v>73.45500000000568</c:v>
                </c:pt>
                <c:pt idx="14692">
                  <c:v>73.4600000000057</c:v>
                </c:pt>
                <c:pt idx="14693">
                  <c:v>73.46500000000567</c:v>
                </c:pt>
                <c:pt idx="14694">
                  <c:v>73.47000000000567</c:v>
                </c:pt>
                <c:pt idx="14695">
                  <c:v>73.47500000000565</c:v>
                </c:pt>
                <c:pt idx="14696">
                  <c:v>73.48000000000565</c:v>
                </c:pt>
                <c:pt idx="14697">
                  <c:v>73.48500000000565</c:v>
                </c:pt>
                <c:pt idx="14698">
                  <c:v>73.49000000000566</c:v>
                </c:pt>
                <c:pt idx="14699">
                  <c:v>73.49500000000564</c:v>
                </c:pt>
                <c:pt idx="14700">
                  <c:v>73.50000000000564</c:v>
                </c:pt>
                <c:pt idx="14701">
                  <c:v>73.50500000000561</c:v>
                </c:pt>
                <c:pt idx="14702">
                  <c:v>73.51000000000563</c:v>
                </c:pt>
                <c:pt idx="14703">
                  <c:v>73.51500000000563</c:v>
                </c:pt>
                <c:pt idx="14704">
                  <c:v>73.52000000000561</c:v>
                </c:pt>
                <c:pt idx="14705">
                  <c:v>73.52500000000558</c:v>
                </c:pt>
                <c:pt idx="14706">
                  <c:v>73.53000000000561</c:v>
                </c:pt>
                <c:pt idx="14707">
                  <c:v>73.53500000000561</c:v>
                </c:pt>
                <c:pt idx="14708">
                  <c:v>73.5400000000056</c:v>
                </c:pt>
                <c:pt idx="14709">
                  <c:v>73.5450000000056</c:v>
                </c:pt>
                <c:pt idx="14710">
                  <c:v>73.55000000000558</c:v>
                </c:pt>
                <c:pt idx="14711">
                  <c:v>73.55500000000558</c:v>
                </c:pt>
                <c:pt idx="14712">
                  <c:v>73.56000000000558</c:v>
                </c:pt>
                <c:pt idx="14713">
                  <c:v>73.56500000000558</c:v>
                </c:pt>
                <c:pt idx="14714">
                  <c:v>73.57000000000558</c:v>
                </c:pt>
                <c:pt idx="14715">
                  <c:v>73.57500000000555</c:v>
                </c:pt>
                <c:pt idx="14716">
                  <c:v>73.58000000000557</c:v>
                </c:pt>
                <c:pt idx="14717">
                  <c:v>73.58500000000555</c:v>
                </c:pt>
                <c:pt idx="14718">
                  <c:v>73.59000000000555</c:v>
                </c:pt>
                <c:pt idx="14719">
                  <c:v>73.59500000000555</c:v>
                </c:pt>
                <c:pt idx="14720">
                  <c:v>73.60000000000555</c:v>
                </c:pt>
                <c:pt idx="14721">
                  <c:v>73.60500000000548</c:v>
                </c:pt>
                <c:pt idx="14722">
                  <c:v>73.61000000000554</c:v>
                </c:pt>
                <c:pt idx="14723">
                  <c:v>73.61500000000551</c:v>
                </c:pt>
                <c:pt idx="14724">
                  <c:v>73.62000000000548</c:v>
                </c:pt>
                <c:pt idx="14725">
                  <c:v>73.62500000000539</c:v>
                </c:pt>
                <c:pt idx="14726">
                  <c:v>73.63000000000551</c:v>
                </c:pt>
                <c:pt idx="14727">
                  <c:v>73.63500000000548</c:v>
                </c:pt>
                <c:pt idx="14728">
                  <c:v>73.64000000000551</c:v>
                </c:pt>
                <c:pt idx="14729">
                  <c:v>73.64500000000551</c:v>
                </c:pt>
                <c:pt idx="14730">
                  <c:v>73.65000000000548</c:v>
                </c:pt>
                <c:pt idx="14731">
                  <c:v>73.65500000000536</c:v>
                </c:pt>
                <c:pt idx="14732">
                  <c:v>73.66000000000548</c:v>
                </c:pt>
                <c:pt idx="14733">
                  <c:v>73.66500000000548</c:v>
                </c:pt>
                <c:pt idx="14734">
                  <c:v>73.67000000000534</c:v>
                </c:pt>
                <c:pt idx="14735">
                  <c:v>73.67500000000534</c:v>
                </c:pt>
                <c:pt idx="14736">
                  <c:v>73.68000000000548</c:v>
                </c:pt>
                <c:pt idx="14737">
                  <c:v>73.68500000000535</c:v>
                </c:pt>
                <c:pt idx="14738">
                  <c:v>73.69000000000547</c:v>
                </c:pt>
                <c:pt idx="14739">
                  <c:v>73.69500000000545</c:v>
                </c:pt>
                <c:pt idx="14740">
                  <c:v>73.70000000000545</c:v>
                </c:pt>
                <c:pt idx="14741">
                  <c:v>73.70500000000545</c:v>
                </c:pt>
                <c:pt idx="14742">
                  <c:v>73.71000000000546</c:v>
                </c:pt>
                <c:pt idx="14743">
                  <c:v>73.71500000000544</c:v>
                </c:pt>
                <c:pt idx="14744">
                  <c:v>73.72000000000544</c:v>
                </c:pt>
                <c:pt idx="14745">
                  <c:v>73.72500000000541</c:v>
                </c:pt>
                <c:pt idx="14746">
                  <c:v>73.73000000000543</c:v>
                </c:pt>
                <c:pt idx="14747">
                  <c:v>73.73500000000543</c:v>
                </c:pt>
                <c:pt idx="14748">
                  <c:v>73.74000000000542</c:v>
                </c:pt>
                <c:pt idx="14749">
                  <c:v>73.74500000000543</c:v>
                </c:pt>
                <c:pt idx="14750">
                  <c:v>73.75000000000541</c:v>
                </c:pt>
                <c:pt idx="14751">
                  <c:v>73.75500000000541</c:v>
                </c:pt>
                <c:pt idx="14752">
                  <c:v>73.7600000000054</c:v>
                </c:pt>
                <c:pt idx="14753">
                  <c:v>73.7650000000054</c:v>
                </c:pt>
                <c:pt idx="14754">
                  <c:v>73.77000000000538</c:v>
                </c:pt>
                <c:pt idx="14755">
                  <c:v>73.77500000000538</c:v>
                </c:pt>
                <c:pt idx="14756">
                  <c:v>73.78000000000538</c:v>
                </c:pt>
                <c:pt idx="14757">
                  <c:v>73.78500000000538</c:v>
                </c:pt>
                <c:pt idx="14758">
                  <c:v>73.7900000000054</c:v>
                </c:pt>
                <c:pt idx="14759">
                  <c:v>73.79500000000537</c:v>
                </c:pt>
                <c:pt idx="14760">
                  <c:v>73.80000000000537</c:v>
                </c:pt>
                <c:pt idx="14761">
                  <c:v>73.80500000000535</c:v>
                </c:pt>
                <c:pt idx="14762">
                  <c:v>73.81000000000535</c:v>
                </c:pt>
                <c:pt idx="14763">
                  <c:v>73.81500000000535</c:v>
                </c:pt>
                <c:pt idx="14764">
                  <c:v>73.82000000000535</c:v>
                </c:pt>
                <c:pt idx="14765">
                  <c:v>73.82500000000528</c:v>
                </c:pt>
                <c:pt idx="14766">
                  <c:v>73.83000000000534</c:v>
                </c:pt>
                <c:pt idx="14767">
                  <c:v>73.83500000000531</c:v>
                </c:pt>
                <c:pt idx="14768">
                  <c:v>73.84000000000533</c:v>
                </c:pt>
                <c:pt idx="14769">
                  <c:v>73.84500000000533</c:v>
                </c:pt>
                <c:pt idx="14770">
                  <c:v>73.85000000000531</c:v>
                </c:pt>
                <c:pt idx="14771">
                  <c:v>73.85500000000528</c:v>
                </c:pt>
                <c:pt idx="14772">
                  <c:v>73.86000000000531</c:v>
                </c:pt>
                <c:pt idx="14773">
                  <c:v>73.86500000000531</c:v>
                </c:pt>
                <c:pt idx="14774">
                  <c:v>73.87000000000528</c:v>
                </c:pt>
                <c:pt idx="14775">
                  <c:v>73.87500000000516</c:v>
                </c:pt>
                <c:pt idx="14776">
                  <c:v>73.88000000000528</c:v>
                </c:pt>
                <c:pt idx="14777">
                  <c:v>73.88500000000528</c:v>
                </c:pt>
                <c:pt idx="14778">
                  <c:v>73.89000000000528</c:v>
                </c:pt>
                <c:pt idx="14779">
                  <c:v>73.89500000000528</c:v>
                </c:pt>
                <c:pt idx="14780">
                  <c:v>73.9000000000053</c:v>
                </c:pt>
                <c:pt idx="14781">
                  <c:v>73.90500000000527</c:v>
                </c:pt>
                <c:pt idx="14782">
                  <c:v>73.9100000000053</c:v>
                </c:pt>
                <c:pt idx="14783">
                  <c:v>73.91500000000526</c:v>
                </c:pt>
                <c:pt idx="14784">
                  <c:v>73.92000000000525</c:v>
                </c:pt>
                <c:pt idx="14785">
                  <c:v>73.92500000000525</c:v>
                </c:pt>
                <c:pt idx="14786">
                  <c:v>73.93000000000526</c:v>
                </c:pt>
                <c:pt idx="14787">
                  <c:v>73.93500000000524</c:v>
                </c:pt>
                <c:pt idx="14788">
                  <c:v>73.94000000000526</c:v>
                </c:pt>
                <c:pt idx="14789">
                  <c:v>73.94500000000523</c:v>
                </c:pt>
                <c:pt idx="14790">
                  <c:v>73.95000000000523</c:v>
                </c:pt>
                <c:pt idx="14791">
                  <c:v>73.95500000000523</c:v>
                </c:pt>
                <c:pt idx="14792">
                  <c:v>73.96000000000522</c:v>
                </c:pt>
                <c:pt idx="14793">
                  <c:v>73.96500000000523</c:v>
                </c:pt>
                <c:pt idx="14794">
                  <c:v>73.97000000000521</c:v>
                </c:pt>
                <c:pt idx="14795">
                  <c:v>73.97500000000521</c:v>
                </c:pt>
                <c:pt idx="14796">
                  <c:v>73.9800000000052</c:v>
                </c:pt>
                <c:pt idx="14797">
                  <c:v>73.9850000000052</c:v>
                </c:pt>
                <c:pt idx="14798">
                  <c:v>73.9900000000052</c:v>
                </c:pt>
                <c:pt idx="14799">
                  <c:v>73.9950000000052</c:v>
                </c:pt>
                <c:pt idx="14800">
                  <c:v>74.00000000000518</c:v>
                </c:pt>
                <c:pt idx="14801">
                  <c:v>74.00500000000518</c:v>
                </c:pt>
                <c:pt idx="14802">
                  <c:v>74.0100000000052</c:v>
                </c:pt>
                <c:pt idx="14803">
                  <c:v>74.01500000000517</c:v>
                </c:pt>
                <c:pt idx="14804">
                  <c:v>74.02000000000517</c:v>
                </c:pt>
                <c:pt idx="14805">
                  <c:v>74.02500000000515</c:v>
                </c:pt>
                <c:pt idx="14806">
                  <c:v>74.03000000000515</c:v>
                </c:pt>
                <c:pt idx="14807">
                  <c:v>74.03500000000515</c:v>
                </c:pt>
                <c:pt idx="14808">
                  <c:v>74.04000000000516</c:v>
                </c:pt>
                <c:pt idx="14809">
                  <c:v>74.04500000000514</c:v>
                </c:pt>
                <c:pt idx="14810">
                  <c:v>74.05000000000514</c:v>
                </c:pt>
                <c:pt idx="14811">
                  <c:v>74.05500000000511</c:v>
                </c:pt>
                <c:pt idx="14812">
                  <c:v>74.06000000000513</c:v>
                </c:pt>
                <c:pt idx="14813">
                  <c:v>74.06500000000513</c:v>
                </c:pt>
                <c:pt idx="14814">
                  <c:v>74.07000000000511</c:v>
                </c:pt>
                <c:pt idx="14815">
                  <c:v>74.07500000000508</c:v>
                </c:pt>
                <c:pt idx="14816">
                  <c:v>74.08000000000511</c:v>
                </c:pt>
                <c:pt idx="14817">
                  <c:v>74.08500000000511</c:v>
                </c:pt>
                <c:pt idx="14818">
                  <c:v>74.0900000000051</c:v>
                </c:pt>
                <c:pt idx="14819">
                  <c:v>74.0950000000051</c:v>
                </c:pt>
                <c:pt idx="14820">
                  <c:v>74.10000000000508</c:v>
                </c:pt>
                <c:pt idx="14821">
                  <c:v>74.10500000000508</c:v>
                </c:pt>
                <c:pt idx="14822">
                  <c:v>74.11000000000508</c:v>
                </c:pt>
                <c:pt idx="14823">
                  <c:v>74.11500000000508</c:v>
                </c:pt>
                <c:pt idx="14824">
                  <c:v>74.12000000000508</c:v>
                </c:pt>
                <c:pt idx="14825">
                  <c:v>74.12500000000487</c:v>
                </c:pt>
                <c:pt idx="14826">
                  <c:v>74.13000000000507</c:v>
                </c:pt>
                <c:pt idx="14827">
                  <c:v>74.13500000000505</c:v>
                </c:pt>
                <c:pt idx="14828">
                  <c:v>74.14000000000505</c:v>
                </c:pt>
                <c:pt idx="14829">
                  <c:v>74.14500000000505</c:v>
                </c:pt>
                <c:pt idx="14830">
                  <c:v>74.15000000000505</c:v>
                </c:pt>
                <c:pt idx="14831">
                  <c:v>74.15500000000483</c:v>
                </c:pt>
                <c:pt idx="14832">
                  <c:v>74.16000000000504</c:v>
                </c:pt>
                <c:pt idx="14833">
                  <c:v>74.16500000000501</c:v>
                </c:pt>
                <c:pt idx="14834">
                  <c:v>74.1700000000048</c:v>
                </c:pt>
                <c:pt idx="14835">
                  <c:v>74.17500000000479</c:v>
                </c:pt>
                <c:pt idx="14836">
                  <c:v>74.18000000000501</c:v>
                </c:pt>
                <c:pt idx="14837">
                  <c:v>74.18500000000481</c:v>
                </c:pt>
                <c:pt idx="14838">
                  <c:v>74.19000000000501</c:v>
                </c:pt>
                <c:pt idx="14839">
                  <c:v>74.19500000000501</c:v>
                </c:pt>
                <c:pt idx="14840">
                  <c:v>74.200000000005</c:v>
                </c:pt>
                <c:pt idx="14841">
                  <c:v>74.205000000005</c:v>
                </c:pt>
                <c:pt idx="14842">
                  <c:v>74.21000000000498</c:v>
                </c:pt>
                <c:pt idx="14843">
                  <c:v>74.21500000000498</c:v>
                </c:pt>
                <c:pt idx="14844">
                  <c:v>74.22000000000484</c:v>
                </c:pt>
                <c:pt idx="14845">
                  <c:v>74.22500000000484</c:v>
                </c:pt>
                <c:pt idx="14846">
                  <c:v>74.23000000000498</c:v>
                </c:pt>
                <c:pt idx="14847">
                  <c:v>74.23500000000485</c:v>
                </c:pt>
                <c:pt idx="14848">
                  <c:v>74.24000000000497</c:v>
                </c:pt>
                <c:pt idx="14849">
                  <c:v>74.24500000000495</c:v>
                </c:pt>
                <c:pt idx="14850">
                  <c:v>74.25000000000495</c:v>
                </c:pt>
                <c:pt idx="14851">
                  <c:v>74.25500000000481</c:v>
                </c:pt>
                <c:pt idx="14852">
                  <c:v>74.26000000000495</c:v>
                </c:pt>
                <c:pt idx="14853">
                  <c:v>74.26500000000485</c:v>
                </c:pt>
                <c:pt idx="14854">
                  <c:v>74.2700000000048</c:v>
                </c:pt>
                <c:pt idx="14855">
                  <c:v>74.27500000000474</c:v>
                </c:pt>
                <c:pt idx="14856">
                  <c:v>74.28000000000488</c:v>
                </c:pt>
                <c:pt idx="14857">
                  <c:v>74.28500000000479</c:v>
                </c:pt>
                <c:pt idx="14858">
                  <c:v>74.29000000000491</c:v>
                </c:pt>
                <c:pt idx="14859">
                  <c:v>74.29500000000488</c:v>
                </c:pt>
                <c:pt idx="14860">
                  <c:v>74.30000000000477</c:v>
                </c:pt>
                <c:pt idx="14861">
                  <c:v>74.30500000000475</c:v>
                </c:pt>
                <c:pt idx="14862">
                  <c:v>74.31000000000488</c:v>
                </c:pt>
                <c:pt idx="14863">
                  <c:v>74.31500000000476</c:v>
                </c:pt>
                <c:pt idx="14864">
                  <c:v>74.32000000000473</c:v>
                </c:pt>
                <c:pt idx="14865">
                  <c:v>74.32500000000464</c:v>
                </c:pt>
                <c:pt idx="14866">
                  <c:v>74.33000000000474</c:v>
                </c:pt>
                <c:pt idx="14867">
                  <c:v>74.33500000000474</c:v>
                </c:pt>
                <c:pt idx="14868">
                  <c:v>74.34000000000488</c:v>
                </c:pt>
                <c:pt idx="14869">
                  <c:v>74.34500000000475</c:v>
                </c:pt>
                <c:pt idx="14870">
                  <c:v>74.35000000000473</c:v>
                </c:pt>
                <c:pt idx="14871">
                  <c:v>74.35500000000464</c:v>
                </c:pt>
                <c:pt idx="14872">
                  <c:v>74.36000000000485</c:v>
                </c:pt>
                <c:pt idx="14873">
                  <c:v>74.36500000000471</c:v>
                </c:pt>
                <c:pt idx="14874">
                  <c:v>74.37000000000465</c:v>
                </c:pt>
                <c:pt idx="14875">
                  <c:v>74.37500000000458</c:v>
                </c:pt>
                <c:pt idx="14876">
                  <c:v>74.3800000000047</c:v>
                </c:pt>
                <c:pt idx="14877">
                  <c:v>74.38500000000464</c:v>
                </c:pt>
                <c:pt idx="14878">
                  <c:v>74.39000000000478</c:v>
                </c:pt>
                <c:pt idx="14879">
                  <c:v>74.39500000000469</c:v>
                </c:pt>
                <c:pt idx="14880">
                  <c:v>74.40000000000481</c:v>
                </c:pt>
                <c:pt idx="14881">
                  <c:v>74.40500000000478</c:v>
                </c:pt>
                <c:pt idx="14882">
                  <c:v>74.41000000000481</c:v>
                </c:pt>
                <c:pt idx="14883">
                  <c:v>74.41500000000481</c:v>
                </c:pt>
                <c:pt idx="14884">
                  <c:v>74.42000000000478</c:v>
                </c:pt>
                <c:pt idx="14885">
                  <c:v>74.42500000000466</c:v>
                </c:pt>
                <c:pt idx="14886">
                  <c:v>74.43000000000478</c:v>
                </c:pt>
                <c:pt idx="14887">
                  <c:v>74.43500000000478</c:v>
                </c:pt>
                <c:pt idx="14888">
                  <c:v>74.44000000000478</c:v>
                </c:pt>
                <c:pt idx="14889">
                  <c:v>74.44500000000478</c:v>
                </c:pt>
                <c:pt idx="14890">
                  <c:v>74.45000000000478</c:v>
                </c:pt>
                <c:pt idx="14891">
                  <c:v>74.45500000000465</c:v>
                </c:pt>
                <c:pt idx="14892">
                  <c:v>74.46000000000477</c:v>
                </c:pt>
                <c:pt idx="14893">
                  <c:v>74.46500000000475</c:v>
                </c:pt>
                <c:pt idx="14894">
                  <c:v>74.47000000000475</c:v>
                </c:pt>
                <c:pt idx="14895">
                  <c:v>74.47500000000461</c:v>
                </c:pt>
                <c:pt idx="14896">
                  <c:v>74.48000000000475</c:v>
                </c:pt>
                <c:pt idx="14897">
                  <c:v>74.48500000000465</c:v>
                </c:pt>
                <c:pt idx="14898">
                  <c:v>74.49000000000474</c:v>
                </c:pt>
                <c:pt idx="14899">
                  <c:v>74.49500000000471</c:v>
                </c:pt>
                <c:pt idx="14900">
                  <c:v>74.50000000000468</c:v>
                </c:pt>
                <c:pt idx="14901">
                  <c:v>74.50500000000459</c:v>
                </c:pt>
                <c:pt idx="14902">
                  <c:v>74.51000000000471</c:v>
                </c:pt>
                <c:pt idx="14903">
                  <c:v>74.51500000000468</c:v>
                </c:pt>
                <c:pt idx="14904">
                  <c:v>74.52000000000457</c:v>
                </c:pt>
                <c:pt idx="14905">
                  <c:v>74.52500000000455</c:v>
                </c:pt>
                <c:pt idx="14906">
                  <c:v>74.53000000000468</c:v>
                </c:pt>
                <c:pt idx="14907">
                  <c:v>74.53500000000456</c:v>
                </c:pt>
                <c:pt idx="14908">
                  <c:v>74.54000000000468</c:v>
                </c:pt>
                <c:pt idx="14909">
                  <c:v>74.54500000000468</c:v>
                </c:pt>
                <c:pt idx="14910">
                  <c:v>74.55000000000454</c:v>
                </c:pt>
                <c:pt idx="14911">
                  <c:v>74.55500000000454</c:v>
                </c:pt>
                <c:pt idx="14912">
                  <c:v>74.56000000000468</c:v>
                </c:pt>
                <c:pt idx="14913">
                  <c:v>74.56500000000455</c:v>
                </c:pt>
                <c:pt idx="14914">
                  <c:v>74.57000000000453</c:v>
                </c:pt>
                <c:pt idx="14915">
                  <c:v>74.57500000000444</c:v>
                </c:pt>
                <c:pt idx="14916">
                  <c:v>74.58000000000465</c:v>
                </c:pt>
                <c:pt idx="14917">
                  <c:v>74.58500000000451</c:v>
                </c:pt>
                <c:pt idx="14918">
                  <c:v>74.59000000000465</c:v>
                </c:pt>
                <c:pt idx="14919">
                  <c:v>74.59500000000455</c:v>
                </c:pt>
                <c:pt idx="14920">
                  <c:v>74.6000000000045</c:v>
                </c:pt>
                <c:pt idx="14921">
                  <c:v>74.60500000000444</c:v>
                </c:pt>
                <c:pt idx="14922">
                  <c:v>74.61000000000458</c:v>
                </c:pt>
                <c:pt idx="14923">
                  <c:v>74.61500000000449</c:v>
                </c:pt>
                <c:pt idx="14924">
                  <c:v>74.62000000000444</c:v>
                </c:pt>
                <c:pt idx="14925">
                  <c:v>74.62500000000439</c:v>
                </c:pt>
                <c:pt idx="14926">
                  <c:v>74.63000000000447</c:v>
                </c:pt>
                <c:pt idx="14927">
                  <c:v>74.63500000000445</c:v>
                </c:pt>
                <c:pt idx="14928">
                  <c:v>74.64000000000458</c:v>
                </c:pt>
                <c:pt idx="14929">
                  <c:v>74.64500000000446</c:v>
                </c:pt>
                <c:pt idx="14930">
                  <c:v>74.65000000000443</c:v>
                </c:pt>
                <c:pt idx="14931">
                  <c:v>74.65500000000434</c:v>
                </c:pt>
                <c:pt idx="14932">
                  <c:v>74.66000000000444</c:v>
                </c:pt>
                <c:pt idx="14933">
                  <c:v>74.66500000000444</c:v>
                </c:pt>
                <c:pt idx="14934">
                  <c:v>74.67000000000434</c:v>
                </c:pt>
                <c:pt idx="14935">
                  <c:v>74.6750000000043</c:v>
                </c:pt>
                <c:pt idx="14936">
                  <c:v>74.68000000000443</c:v>
                </c:pt>
                <c:pt idx="14937">
                  <c:v>74.68500000000432</c:v>
                </c:pt>
                <c:pt idx="14938">
                  <c:v>74.69000000000455</c:v>
                </c:pt>
                <c:pt idx="14939">
                  <c:v>74.69500000000441</c:v>
                </c:pt>
                <c:pt idx="14940">
                  <c:v>74.70000000000455</c:v>
                </c:pt>
                <c:pt idx="14941">
                  <c:v>74.70500000000445</c:v>
                </c:pt>
                <c:pt idx="14942">
                  <c:v>74.71000000000454</c:v>
                </c:pt>
                <c:pt idx="14943">
                  <c:v>74.71500000000451</c:v>
                </c:pt>
                <c:pt idx="14944">
                  <c:v>74.72000000000448</c:v>
                </c:pt>
                <c:pt idx="14945">
                  <c:v>74.72500000000439</c:v>
                </c:pt>
                <c:pt idx="14946">
                  <c:v>74.73000000000451</c:v>
                </c:pt>
                <c:pt idx="14947">
                  <c:v>74.73500000000448</c:v>
                </c:pt>
                <c:pt idx="14948">
                  <c:v>74.74000000000451</c:v>
                </c:pt>
                <c:pt idx="14949">
                  <c:v>74.74500000000451</c:v>
                </c:pt>
                <c:pt idx="14950">
                  <c:v>74.75000000000448</c:v>
                </c:pt>
                <c:pt idx="14951">
                  <c:v>74.75500000000436</c:v>
                </c:pt>
                <c:pt idx="14952">
                  <c:v>74.76000000000448</c:v>
                </c:pt>
                <c:pt idx="14953">
                  <c:v>74.76500000000448</c:v>
                </c:pt>
                <c:pt idx="14954">
                  <c:v>74.77000000000434</c:v>
                </c:pt>
                <c:pt idx="14955">
                  <c:v>74.77500000000434</c:v>
                </c:pt>
                <c:pt idx="14956">
                  <c:v>74.78000000000448</c:v>
                </c:pt>
                <c:pt idx="14957">
                  <c:v>74.78500000000435</c:v>
                </c:pt>
                <c:pt idx="14958">
                  <c:v>74.79000000000447</c:v>
                </c:pt>
                <c:pt idx="14959">
                  <c:v>74.79500000000445</c:v>
                </c:pt>
                <c:pt idx="14960">
                  <c:v>74.80000000000445</c:v>
                </c:pt>
                <c:pt idx="14961">
                  <c:v>74.80500000000431</c:v>
                </c:pt>
                <c:pt idx="14962">
                  <c:v>74.81000000000445</c:v>
                </c:pt>
                <c:pt idx="14963">
                  <c:v>74.81500000000435</c:v>
                </c:pt>
                <c:pt idx="14964">
                  <c:v>74.8200000000043</c:v>
                </c:pt>
                <c:pt idx="14965">
                  <c:v>74.82500000000424</c:v>
                </c:pt>
                <c:pt idx="14966">
                  <c:v>74.83000000000438</c:v>
                </c:pt>
                <c:pt idx="14967">
                  <c:v>74.83500000000429</c:v>
                </c:pt>
                <c:pt idx="14968">
                  <c:v>74.84000000000441</c:v>
                </c:pt>
                <c:pt idx="14969">
                  <c:v>74.84500000000438</c:v>
                </c:pt>
                <c:pt idx="14970">
                  <c:v>74.85000000000427</c:v>
                </c:pt>
                <c:pt idx="14971">
                  <c:v>74.85500000000425</c:v>
                </c:pt>
                <c:pt idx="14972">
                  <c:v>74.86000000000438</c:v>
                </c:pt>
                <c:pt idx="14973">
                  <c:v>74.86500000000426</c:v>
                </c:pt>
                <c:pt idx="14974">
                  <c:v>74.87000000000423</c:v>
                </c:pt>
                <c:pt idx="14975">
                  <c:v>74.87500000000414</c:v>
                </c:pt>
                <c:pt idx="14976">
                  <c:v>74.88000000000424</c:v>
                </c:pt>
                <c:pt idx="14977">
                  <c:v>74.88500000000424</c:v>
                </c:pt>
                <c:pt idx="14978">
                  <c:v>74.89000000000438</c:v>
                </c:pt>
                <c:pt idx="14979">
                  <c:v>74.89500000000423</c:v>
                </c:pt>
                <c:pt idx="14980">
                  <c:v>74.90000000000437</c:v>
                </c:pt>
                <c:pt idx="14981">
                  <c:v>74.90500000000435</c:v>
                </c:pt>
                <c:pt idx="14982">
                  <c:v>74.91000000000437</c:v>
                </c:pt>
                <c:pt idx="14983">
                  <c:v>74.91500000000435</c:v>
                </c:pt>
                <c:pt idx="14984">
                  <c:v>74.92000000000435</c:v>
                </c:pt>
                <c:pt idx="14985">
                  <c:v>74.92500000000425</c:v>
                </c:pt>
                <c:pt idx="14986">
                  <c:v>74.93000000000434</c:v>
                </c:pt>
                <c:pt idx="14987">
                  <c:v>74.93500000000431</c:v>
                </c:pt>
                <c:pt idx="14988">
                  <c:v>74.94000000000433</c:v>
                </c:pt>
                <c:pt idx="14989">
                  <c:v>74.94500000000431</c:v>
                </c:pt>
                <c:pt idx="14990">
                  <c:v>74.95000000000431</c:v>
                </c:pt>
                <c:pt idx="14991">
                  <c:v>74.95500000000428</c:v>
                </c:pt>
                <c:pt idx="14992">
                  <c:v>74.96000000000431</c:v>
                </c:pt>
                <c:pt idx="14993">
                  <c:v>74.96500000000431</c:v>
                </c:pt>
                <c:pt idx="14994">
                  <c:v>74.97000000000428</c:v>
                </c:pt>
                <c:pt idx="14995">
                  <c:v>74.97500000000416</c:v>
                </c:pt>
                <c:pt idx="14996">
                  <c:v>74.98000000000428</c:v>
                </c:pt>
                <c:pt idx="14997">
                  <c:v>74.98500000000428</c:v>
                </c:pt>
                <c:pt idx="14998">
                  <c:v>74.99000000000428</c:v>
                </c:pt>
                <c:pt idx="14999">
                  <c:v>74.99500000000428</c:v>
                </c:pt>
                <c:pt idx="15000">
                  <c:v>75.00000000000425</c:v>
                </c:pt>
                <c:pt idx="15001">
                  <c:v>75.00500000000415</c:v>
                </c:pt>
                <c:pt idx="15002">
                  <c:v>75.01000000000427</c:v>
                </c:pt>
                <c:pt idx="15003">
                  <c:v>75.01500000000425</c:v>
                </c:pt>
                <c:pt idx="15004">
                  <c:v>75.02000000000425</c:v>
                </c:pt>
                <c:pt idx="15005">
                  <c:v>75.02500000000411</c:v>
                </c:pt>
                <c:pt idx="15006">
                  <c:v>75.03000000000425</c:v>
                </c:pt>
                <c:pt idx="15007">
                  <c:v>75.03500000000415</c:v>
                </c:pt>
                <c:pt idx="15008">
                  <c:v>75.04000000000424</c:v>
                </c:pt>
                <c:pt idx="15009">
                  <c:v>75.04500000000421</c:v>
                </c:pt>
                <c:pt idx="15010">
                  <c:v>75.05000000000418</c:v>
                </c:pt>
                <c:pt idx="15011">
                  <c:v>75.05500000000407</c:v>
                </c:pt>
                <c:pt idx="15012">
                  <c:v>75.06000000000421</c:v>
                </c:pt>
                <c:pt idx="15013">
                  <c:v>75.06500000000418</c:v>
                </c:pt>
                <c:pt idx="15014">
                  <c:v>75.07000000000407</c:v>
                </c:pt>
                <c:pt idx="15015">
                  <c:v>75.07500000000405</c:v>
                </c:pt>
                <c:pt idx="15016">
                  <c:v>75.08000000000418</c:v>
                </c:pt>
                <c:pt idx="15017">
                  <c:v>75.08500000000406</c:v>
                </c:pt>
                <c:pt idx="15018">
                  <c:v>75.09000000000418</c:v>
                </c:pt>
                <c:pt idx="15019">
                  <c:v>75.09500000000418</c:v>
                </c:pt>
                <c:pt idx="15020">
                  <c:v>75.10000000000404</c:v>
                </c:pt>
                <c:pt idx="15021">
                  <c:v>75.10500000000404</c:v>
                </c:pt>
                <c:pt idx="15022">
                  <c:v>75.11000000000415</c:v>
                </c:pt>
                <c:pt idx="15023">
                  <c:v>75.11500000000403</c:v>
                </c:pt>
                <c:pt idx="15024">
                  <c:v>75.12000000000403</c:v>
                </c:pt>
                <c:pt idx="15025">
                  <c:v>75.12500000000392</c:v>
                </c:pt>
                <c:pt idx="15026">
                  <c:v>75.13000000000415</c:v>
                </c:pt>
                <c:pt idx="15027">
                  <c:v>75.13500000000401</c:v>
                </c:pt>
                <c:pt idx="15028">
                  <c:v>75.14000000000415</c:v>
                </c:pt>
                <c:pt idx="15029">
                  <c:v>75.14500000000405</c:v>
                </c:pt>
                <c:pt idx="15030">
                  <c:v>75.150000000004</c:v>
                </c:pt>
                <c:pt idx="15031">
                  <c:v>75.15500000000394</c:v>
                </c:pt>
                <c:pt idx="15032">
                  <c:v>75.16000000000408</c:v>
                </c:pt>
                <c:pt idx="15033">
                  <c:v>75.16500000000397</c:v>
                </c:pt>
                <c:pt idx="15034">
                  <c:v>75.17000000000392</c:v>
                </c:pt>
                <c:pt idx="15035">
                  <c:v>75.17500000000389</c:v>
                </c:pt>
                <c:pt idx="15036">
                  <c:v>75.18000000000397</c:v>
                </c:pt>
                <c:pt idx="15037">
                  <c:v>75.18500000000394</c:v>
                </c:pt>
                <c:pt idx="15038">
                  <c:v>75.19000000000408</c:v>
                </c:pt>
                <c:pt idx="15039">
                  <c:v>75.19500000000396</c:v>
                </c:pt>
                <c:pt idx="15040">
                  <c:v>75.20000000000408</c:v>
                </c:pt>
                <c:pt idx="15041">
                  <c:v>75.20500000000408</c:v>
                </c:pt>
                <c:pt idx="15042">
                  <c:v>75.21000000000408</c:v>
                </c:pt>
                <c:pt idx="15043">
                  <c:v>75.21500000000408</c:v>
                </c:pt>
                <c:pt idx="15044">
                  <c:v>75.22000000000405</c:v>
                </c:pt>
                <c:pt idx="15045">
                  <c:v>75.22500000000393</c:v>
                </c:pt>
                <c:pt idx="15046">
                  <c:v>75.23000000000407</c:v>
                </c:pt>
                <c:pt idx="15047">
                  <c:v>75.23500000000405</c:v>
                </c:pt>
                <c:pt idx="15048">
                  <c:v>75.24000000000407</c:v>
                </c:pt>
                <c:pt idx="15049">
                  <c:v>75.24500000000405</c:v>
                </c:pt>
                <c:pt idx="15050">
                  <c:v>75.25000000000405</c:v>
                </c:pt>
                <c:pt idx="15051">
                  <c:v>75.25500000000395</c:v>
                </c:pt>
                <c:pt idx="15052">
                  <c:v>75.26000000000404</c:v>
                </c:pt>
                <c:pt idx="15053">
                  <c:v>75.26500000000401</c:v>
                </c:pt>
                <c:pt idx="15054">
                  <c:v>75.27000000000398</c:v>
                </c:pt>
                <c:pt idx="15055">
                  <c:v>75.27500000000387</c:v>
                </c:pt>
                <c:pt idx="15056">
                  <c:v>75.28000000000401</c:v>
                </c:pt>
                <c:pt idx="15057">
                  <c:v>75.28500000000398</c:v>
                </c:pt>
                <c:pt idx="15058">
                  <c:v>75.29000000000401</c:v>
                </c:pt>
                <c:pt idx="15059">
                  <c:v>75.29500000000401</c:v>
                </c:pt>
                <c:pt idx="15060">
                  <c:v>75.30000000000398</c:v>
                </c:pt>
                <c:pt idx="15061">
                  <c:v>75.30500000000386</c:v>
                </c:pt>
                <c:pt idx="15062">
                  <c:v>75.31000000000398</c:v>
                </c:pt>
                <c:pt idx="15063">
                  <c:v>75.31500000000398</c:v>
                </c:pt>
                <c:pt idx="15064">
                  <c:v>75.32000000000384</c:v>
                </c:pt>
                <c:pt idx="15065">
                  <c:v>75.32500000000383</c:v>
                </c:pt>
                <c:pt idx="15066">
                  <c:v>75.33000000000395</c:v>
                </c:pt>
                <c:pt idx="15067">
                  <c:v>75.33500000000383</c:v>
                </c:pt>
                <c:pt idx="15068">
                  <c:v>75.34000000000397</c:v>
                </c:pt>
                <c:pt idx="15069">
                  <c:v>75.34500000000395</c:v>
                </c:pt>
                <c:pt idx="15070">
                  <c:v>75.35000000000385</c:v>
                </c:pt>
                <c:pt idx="15071">
                  <c:v>75.35500000000381</c:v>
                </c:pt>
                <c:pt idx="15072">
                  <c:v>75.36000000000395</c:v>
                </c:pt>
                <c:pt idx="15073">
                  <c:v>75.36500000000385</c:v>
                </c:pt>
                <c:pt idx="15074">
                  <c:v>75.3700000000038</c:v>
                </c:pt>
                <c:pt idx="15075">
                  <c:v>75.37500000000374</c:v>
                </c:pt>
                <c:pt idx="15076">
                  <c:v>75.38000000000385</c:v>
                </c:pt>
                <c:pt idx="15077">
                  <c:v>75.38500000000377</c:v>
                </c:pt>
                <c:pt idx="15078">
                  <c:v>75.39000000000391</c:v>
                </c:pt>
                <c:pt idx="15079">
                  <c:v>75.39500000000388</c:v>
                </c:pt>
                <c:pt idx="15080">
                  <c:v>75.40000000000391</c:v>
                </c:pt>
                <c:pt idx="15081">
                  <c:v>75.40500000000391</c:v>
                </c:pt>
                <c:pt idx="15082">
                  <c:v>75.4100000000039</c:v>
                </c:pt>
                <c:pt idx="15083">
                  <c:v>75.4150000000039</c:v>
                </c:pt>
                <c:pt idx="15084">
                  <c:v>75.42000000000388</c:v>
                </c:pt>
                <c:pt idx="15085">
                  <c:v>75.42500000000388</c:v>
                </c:pt>
                <c:pt idx="15086">
                  <c:v>75.43000000000388</c:v>
                </c:pt>
                <c:pt idx="15087">
                  <c:v>75.43500000000388</c:v>
                </c:pt>
                <c:pt idx="15088">
                  <c:v>75.44000000000387</c:v>
                </c:pt>
                <c:pt idx="15089">
                  <c:v>75.44500000000387</c:v>
                </c:pt>
                <c:pt idx="15090">
                  <c:v>75.45000000000387</c:v>
                </c:pt>
                <c:pt idx="15091">
                  <c:v>75.45500000000385</c:v>
                </c:pt>
                <c:pt idx="15092">
                  <c:v>75.46000000000387</c:v>
                </c:pt>
                <c:pt idx="15093">
                  <c:v>75.46500000000385</c:v>
                </c:pt>
                <c:pt idx="15094">
                  <c:v>75.47000000000385</c:v>
                </c:pt>
                <c:pt idx="15095">
                  <c:v>75.47500000000375</c:v>
                </c:pt>
                <c:pt idx="15096">
                  <c:v>75.48000000000384</c:v>
                </c:pt>
                <c:pt idx="15097">
                  <c:v>75.48500000000381</c:v>
                </c:pt>
                <c:pt idx="15098">
                  <c:v>75.49000000000383</c:v>
                </c:pt>
                <c:pt idx="15099">
                  <c:v>75.49500000000381</c:v>
                </c:pt>
                <c:pt idx="15100">
                  <c:v>75.50000000000381</c:v>
                </c:pt>
                <c:pt idx="15101">
                  <c:v>75.50500000000378</c:v>
                </c:pt>
                <c:pt idx="15102">
                  <c:v>75.51000000000381</c:v>
                </c:pt>
                <c:pt idx="15103">
                  <c:v>75.51500000000381</c:v>
                </c:pt>
                <c:pt idx="15104">
                  <c:v>75.52000000000378</c:v>
                </c:pt>
                <c:pt idx="15105">
                  <c:v>75.52500000000366</c:v>
                </c:pt>
                <c:pt idx="15106">
                  <c:v>75.53000000000378</c:v>
                </c:pt>
                <c:pt idx="15107">
                  <c:v>75.53500000000378</c:v>
                </c:pt>
                <c:pt idx="15108">
                  <c:v>75.54000000000378</c:v>
                </c:pt>
                <c:pt idx="15109">
                  <c:v>75.54500000000378</c:v>
                </c:pt>
                <c:pt idx="15110">
                  <c:v>75.55000000000375</c:v>
                </c:pt>
                <c:pt idx="15111">
                  <c:v>75.55500000000363</c:v>
                </c:pt>
                <c:pt idx="15112">
                  <c:v>75.56000000000377</c:v>
                </c:pt>
                <c:pt idx="15113">
                  <c:v>75.56500000000375</c:v>
                </c:pt>
                <c:pt idx="15114">
                  <c:v>75.57000000000365</c:v>
                </c:pt>
                <c:pt idx="15115">
                  <c:v>75.57500000000361</c:v>
                </c:pt>
                <c:pt idx="15116">
                  <c:v>75.58000000000375</c:v>
                </c:pt>
                <c:pt idx="15117">
                  <c:v>75.58500000000365</c:v>
                </c:pt>
                <c:pt idx="15118">
                  <c:v>75.59000000000374</c:v>
                </c:pt>
                <c:pt idx="15119">
                  <c:v>75.59500000000371</c:v>
                </c:pt>
                <c:pt idx="15120">
                  <c:v>75.60000000000365</c:v>
                </c:pt>
                <c:pt idx="15121">
                  <c:v>75.60500000000357</c:v>
                </c:pt>
                <c:pt idx="15122">
                  <c:v>75.61000000000371</c:v>
                </c:pt>
                <c:pt idx="15123">
                  <c:v>75.61500000000368</c:v>
                </c:pt>
                <c:pt idx="15124">
                  <c:v>75.62000000000357</c:v>
                </c:pt>
                <c:pt idx="15125">
                  <c:v>75.62500000000354</c:v>
                </c:pt>
                <c:pt idx="15126">
                  <c:v>75.63000000000368</c:v>
                </c:pt>
                <c:pt idx="15127">
                  <c:v>75.63500000000356</c:v>
                </c:pt>
                <c:pt idx="15128">
                  <c:v>75.64000000000368</c:v>
                </c:pt>
                <c:pt idx="15129">
                  <c:v>75.64500000000368</c:v>
                </c:pt>
                <c:pt idx="15130">
                  <c:v>75.65000000000354</c:v>
                </c:pt>
                <c:pt idx="15131">
                  <c:v>75.65500000000353</c:v>
                </c:pt>
                <c:pt idx="15132">
                  <c:v>75.66000000000365</c:v>
                </c:pt>
                <c:pt idx="15133">
                  <c:v>75.66500000000353</c:v>
                </c:pt>
                <c:pt idx="15134">
                  <c:v>75.67000000000353</c:v>
                </c:pt>
                <c:pt idx="15135">
                  <c:v>75.67500000000342</c:v>
                </c:pt>
                <c:pt idx="15136">
                  <c:v>75.68000000000355</c:v>
                </c:pt>
                <c:pt idx="15137">
                  <c:v>75.68500000000351</c:v>
                </c:pt>
                <c:pt idx="15138">
                  <c:v>75.69000000000365</c:v>
                </c:pt>
                <c:pt idx="15139">
                  <c:v>75.69500000000355</c:v>
                </c:pt>
                <c:pt idx="15140">
                  <c:v>75.70000000000364</c:v>
                </c:pt>
                <c:pt idx="15141">
                  <c:v>75.70500000000361</c:v>
                </c:pt>
                <c:pt idx="15142">
                  <c:v>75.71000000000363</c:v>
                </c:pt>
                <c:pt idx="15143">
                  <c:v>75.71500000000361</c:v>
                </c:pt>
                <c:pt idx="15144">
                  <c:v>75.72000000000361</c:v>
                </c:pt>
                <c:pt idx="15145">
                  <c:v>75.72500000000358</c:v>
                </c:pt>
                <c:pt idx="15146">
                  <c:v>75.73000000000361</c:v>
                </c:pt>
                <c:pt idx="15147">
                  <c:v>75.73500000000361</c:v>
                </c:pt>
                <c:pt idx="15148">
                  <c:v>75.7400000000036</c:v>
                </c:pt>
                <c:pt idx="15149">
                  <c:v>75.7450000000036</c:v>
                </c:pt>
                <c:pt idx="15150">
                  <c:v>75.75000000000358</c:v>
                </c:pt>
                <c:pt idx="15151">
                  <c:v>75.75500000000358</c:v>
                </c:pt>
                <c:pt idx="15152">
                  <c:v>75.76000000000358</c:v>
                </c:pt>
                <c:pt idx="15153">
                  <c:v>75.76500000000358</c:v>
                </c:pt>
                <c:pt idx="15154">
                  <c:v>75.77000000000355</c:v>
                </c:pt>
                <c:pt idx="15155">
                  <c:v>75.77500000000343</c:v>
                </c:pt>
                <c:pt idx="15156">
                  <c:v>75.78000000000357</c:v>
                </c:pt>
                <c:pt idx="15157">
                  <c:v>75.78500000000355</c:v>
                </c:pt>
                <c:pt idx="15158">
                  <c:v>75.79000000000357</c:v>
                </c:pt>
                <c:pt idx="15159">
                  <c:v>75.79500000000355</c:v>
                </c:pt>
                <c:pt idx="15160">
                  <c:v>75.80000000000355</c:v>
                </c:pt>
                <c:pt idx="15161">
                  <c:v>75.80500000000345</c:v>
                </c:pt>
                <c:pt idx="15162">
                  <c:v>75.81000000000354</c:v>
                </c:pt>
                <c:pt idx="15163">
                  <c:v>75.81500000000351</c:v>
                </c:pt>
                <c:pt idx="15164">
                  <c:v>75.82000000000345</c:v>
                </c:pt>
                <c:pt idx="15165">
                  <c:v>75.82500000000337</c:v>
                </c:pt>
                <c:pt idx="15166">
                  <c:v>75.83000000000351</c:v>
                </c:pt>
                <c:pt idx="15167">
                  <c:v>75.83500000000348</c:v>
                </c:pt>
                <c:pt idx="15168">
                  <c:v>75.84000000000351</c:v>
                </c:pt>
                <c:pt idx="15169">
                  <c:v>75.84500000000351</c:v>
                </c:pt>
                <c:pt idx="15170">
                  <c:v>75.85000000000348</c:v>
                </c:pt>
                <c:pt idx="15171">
                  <c:v>75.85500000000336</c:v>
                </c:pt>
                <c:pt idx="15172">
                  <c:v>75.86000000000348</c:v>
                </c:pt>
                <c:pt idx="15173">
                  <c:v>75.86500000000348</c:v>
                </c:pt>
                <c:pt idx="15174">
                  <c:v>75.87000000000334</c:v>
                </c:pt>
                <c:pt idx="15175">
                  <c:v>75.87500000000333</c:v>
                </c:pt>
                <c:pt idx="15176">
                  <c:v>75.88000000000345</c:v>
                </c:pt>
                <c:pt idx="15177">
                  <c:v>75.88500000000333</c:v>
                </c:pt>
                <c:pt idx="15178">
                  <c:v>75.89000000000347</c:v>
                </c:pt>
                <c:pt idx="15179">
                  <c:v>75.89500000000345</c:v>
                </c:pt>
                <c:pt idx="15180">
                  <c:v>75.90000000000347</c:v>
                </c:pt>
                <c:pt idx="15181">
                  <c:v>75.90500000000345</c:v>
                </c:pt>
                <c:pt idx="15182">
                  <c:v>75.91000000000346</c:v>
                </c:pt>
                <c:pt idx="15183">
                  <c:v>75.91500000000344</c:v>
                </c:pt>
                <c:pt idx="15184">
                  <c:v>75.92000000000344</c:v>
                </c:pt>
                <c:pt idx="15185">
                  <c:v>75.92500000000341</c:v>
                </c:pt>
                <c:pt idx="15186">
                  <c:v>75.93000000000343</c:v>
                </c:pt>
                <c:pt idx="15187">
                  <c:v>75.93500000000341</c:v>
                </c:pt>
                <c:pt idx="15188">
                  <c:v>75.94000000000342</c:v>
                </c:pt>
                <c:pt idx="15189">
                  <c:v>75.94500000000343</c:v>
                </c:pt>
                <c:pt idx="15190">
                  <c:v>75.95000000000341</c:v>
                </c:pt>
                <c:pt idx="15191">
                  <c:v>75.95500000000341</c:v>
                </c:pt>
                <c:pt idx="15192">
                  <c:v>75.9600000000034</c:v>
                </c:pt>
                <c:pt idx="15193">
                  <c:v>75.9650000000034</c:v>
                </c:pt>
                <c:pt idx="15194">
                  <c:v>75.97000000000338</c:v>
                </c:pt>
                <c:pt idx="15195">
                  <c:v>75.97500000000338</c:v>
                </c:pt>
                <c:pt idx="15196">
                  <c:v>75.98000000000338</c:v>
                </c:pt>
                <c:pt idx="15197">
                  <c:v>75.98500000000338</c:v>
                </c:pt>
                <c:pt idx="15198">
                  <c:v>75.99000000000337</c:v>
                </c:pt>
                <c:pt idx="15199">
                  <c:v>75.99500000000337</c:v>
                </c:pt>
                <c:pt idx="15200">
                  <c:v>76.00000000000337</c:v>
                </c:pt>
                <c:pt idx="15201">
                  <c:v>76.00500000000335</c:v>
                </c:pt>
                <c:pt idx="15202">
                  <c:v>76.01000000000337</c:v>
                </c:pt>
                <c:pt idx="15203">
                  <c:v>76.01500000000335</c:v>
                </c:pt>
                <c:pt idx="15204">
                  <c:v>76.02000000000335</c:v>
                </c:pt>
                <c:pt idx="15205">
                  <c:v>76.02500000000325</c:v>
                </c:pt>
                <c:pt idx="15206">
                  <c:v>76.03000000000334</c:v>
                </c:pt>
                <c:pt idx="15207">
                  <c:v>76.03500000000331</c:v>
                </c:pt>
                <c:pt idx="15208">
                  <c:v>76.04000000000333</c:v>
                </c:pt>
                <c:pt idx="15209">
                  <c:v>76.04500000000331</c:v>
                </c:pt>
                <c:pt idx="15210">
                  <c:v>76.05000000000331</c:v>
                </c:pt>
                <c:pt idx="15211">
                  <c:v>76.05500000000328</c:v>
                </c:pt>
                <c:pt idx="15212">
                  <c:v>76.06000000000331</c:v>
                </c:pt>
                <c:pt idx="15213">
                  <c:v>76.06500000000331</c:v>
                </c:pt>
                <c:pt idx="15214">
                  <c:v>76.07000000000328</c:v>
                </c:pt>
                <c:pt idx="15215">
                  <c:v>76.07500000000316</c:v>
                </c:pt>
                <c:pt idx="15216">
                  <c:v>76.08000000000328</c:v>
                </c:pt>
                <c:pt idx="15217">
                  <c:v>76.08500000000328</c:v>
                </c:pt>
                <c:pt idx="15218">
                  <c:v>76.09000000000328</c:v>
                </c:pt>
                <c:pt idx="15219">
                  <c:v>76.09500000000328</c:v>
                </c:pt>
                <c:pt idx="15220">
                  <c:v>76.10000000000325</c:v>
                </c:pt>
                <c:pt idx="15221">
                  <c:v>76.10500000000313</c:v>
                </c:pt>
                <c:pt idx="15222">
                  <c:v>76.11000000000327</c:v>
                </c:pt>
                <c:pt idx="15223">
                  <c:v>76.11500000000325</c:v>
                </c:pt>
                <c:pt idx="15224">
                  <c:v>76.12000000000315</c:v>
                </c:pt>
                <c:pt idx="15225">
                  <c:v>76.12500000000311</c:v>
                </c:pt>
                <c:pt idx="15226">
                  <c:v>76.13000000000325</c:v>
                </c:pt>
                <c:pt idx="15227">
                  <c:v>76.13500000000315</c:v>
                </c:pt>
                <c:pt idx="15228">
                  <c:v>76.14000000000324</c:v>
                </c:pt>
                <c:pt idx="15229">
                  <c:v>76.14500000000321</c:v>
                </c:pt>
                <c:pt idx="15230">
                  <c:v>76.15000000000315</c:v>
                </c:pt>
                <c:pt idx="15231">
                  <c:v>76.15500000000307</c:v>
                </c:pt>
                <c:pt idx="15232">
                  <c:v>76.16000000000321</c:v>
                </c:pt>
                <c:pt idx="15233">
                  <c:v>76.16500000000318</c:v>
                </c:pt>
                <c:pt idx="15234">
                  <c:v>76.17000000000307</c:v>
                </c:pt>
                <c:pt idx="15235">
                  <c:v>76.17500000000304</c:v>
                </c:pt>
                <c:pt idx="15236">
                  <c:v>76.18000000000318</c:v>
                </c:pt>
                <c:pt idx="15237">
                  <c:v>76.18500000000306</c:v>
                </c:pt>
                <c:pt idx="15238">
                  <c:v>76.19000000000318</c:v>
                </c:pt>
                <c:pt idx="15239">
                  <c:v>76.19500000000318</c:v>
                </c:pt>
                <c:pt idx="15240">
                  <c:v>76.20000000000318</c:v>
                </c:pt>
                <c:pt idx="15241">
                  <c:v>76.20500000000318</c:v>
                </c:pt>
                <c:pt idx="15242">
                  <c:v>76.21000000000317</c:v>
                </c:pt>
                <c:pt idx="15243">
                  <c:v>76.21500000000317</c:v>
                </c:pt>
                <c:pt idx="15244">
                  <c:v>76.22000000000317</c:v>
                </c:pt>
                <c:pt idx="15245">
                  <c:v>76.22500000000315</c:v>
                </c:pt>
                <c:pt idx="15246">
                  <c:v>76.23000000000317</c:v>
                </c:pt>
                <c:pt idx="15247">
                  <c:v>76.23500000000315</c:v>
                </c:pt>
                <c:pt idx="15248">
                  <c:v>76.24000000000316</c:v>
                </c:pt>
                <c:pt idx="15249">
                  <c:v>76.24500000000314</c:v>
                </c:pt>
                <c:pt idx="15250">
                  <c:v>76.25000000000314</c:v>
                </c:pt>
                <c:pt idx="15251">
                  <c:v>76.25500000000311</c:v>
                </c:pt>
                <c:pt idx="15252">
                  <c:v>76.26000000000313</c:v>
                </c:pt>
                <c:pt idx="15253">
                  <c:v>76.26500000000311</c:v>
                </c:pt>
                <c:pt idx="15254">
                  <c:v>76.27000000000311</c:v>
                </c:pt>
                <c:pt idx="15255">
                  <c:v>76.27500000000308</c:v>
                </c:pt>
                <c:pt idx="15256">
                  <c:v>76.28000000000311</c:v>
                </c:pt>
                <c:pt idx="15257">
                  <c:v>76.28500000000311</c:v>
                </c:pt>
                <c:pt idx="15258">
                  <c:v>76.2900000000031</c:v>
                </c:pt>
                <c:pt idx="15259">
                  <c:v>76.2950000000031</c:v>
                </c:pt>
                <c:pt idx="15260">
                  <c:v>76.30000000000308</c:v>
                </c:pt>
                <c:pt idx="15261">
                  <c:v>76.30500000000308</c:v>
                </c:pt>
                <c:pt idx="15262">
                  <c:v>76.31000000000308</c:v>
                </c:pt>
                <c:pt idx="15263">
                  <c:v>76.31500000000308</c:v>
                </c:pt>
                <c:pt idx="15264">
                  <c:v>76.32000000000305</c:v>
                </c:pt>
                <c:pt idx="15265">
                  <c:v>76.32500000000293</c:v>
                </c:pt>
                <c:pt idx="15266">
                  <c:v>76.33000000000307</c:v>
                </c:pt>
                <c:pt idx="15267">
                  <c:v>76.33500000000305</c:v>
                </c:pt>
                <c:pt idx="15268">
                  <c:v>76.34000000000307</c:v>
                </c:pt>
                <c:pt idx="15269">
                  <c:v>76.34500000000305</c:v>
                </c:pt>
                <c:pt idx="15270">
                  <c:v>76.35000000000305</c:v>
                </c:pt>
                <c:pt idx="15271">
                  <c:v>76.35500000000295</c:v>
                </c:pt>
                <c:pt idx="15272">
                  <c:v>76.36000000000304</c:v>
                </c:pt>
                <c:pt idx="15273">
                  <c:v>76.36500000000301</c:v>
                </c:pt>
                <c:pt idx="15274">
                  <c:v>76.37000000000295</c:v>
                </c:pt>
                <c:pt idx="15275">
                  <c:v>76.37500000000287</c:v>
                </c:pt>
                <c:pt idx="15276">
                  <c:v>76.38000000000301</c:v>
                </c:pt>
                <c:pt idx="15277">
                  <c:v>76.38500000000298</c:v>
                </c:pt>
                <c:pt idx="15278">
                  <c:v>76.39000000000301</c:v>
                </c:pt>
                <c:pt idx="15279">
                  <c:v>76.39500000000301</c:v>
                </c:pt>
                <c:pt idx="15280">
                  <c:v>76.400000000003</c:v>
                </c:pt>
                <c:pt idx="15281">
                  <c:v>76.405000000003</c:v>
                </c:pt>
                <c:pt idx="15282">
                  <c:v>76.410000000003</c:v>
                </c:pt>
                <c:pt idx="15283">
                  <c:v>76.415000000003</c:v>
                </c:pt>
                <c:pt idx="15284">
                  <c:v>76.42000000000298</c:v>
                </c:pt>
                <c:pt idx="15285">
                  <c:v>76.42500000000298</c:v>
                </c:pt>
                <c:pt idx="15286">
                  <c:v>76.43000000000297</c:v>
                </c:pt>
                <c:pt idx="15287">
                  <c:v>76.43500000000297</c:v>
                </c:pt>
                <c:pt idx="15288">
                  <c:v>76.440000000003</c:v>
                </c:pt>
                <c:pt idx="15289">
                  <c:v>76.44500000000296</c:v>
                </c:pt>
                <c:pt idx="15290">
                  <c:v>76.45000000000297</c:v>
                </c:pt>
                <c:pt idx="15291">
                  <c:v>76.45500000000295</c:v>
                </c:pt>
                <c:pt idx="15292">
                  <c:v>76.46000000000296</c:v>
                </c:pt>
                <c:pt idx="15293">
                  <c:v>76.46500000000294</c:v>
                </c:pt>
                <c:pt idx="15294">
                  <c:v>76.47000000000294</c:v>
                </c:pt>
                <c:pt idx="15295">
                  <c:v>76.47500000000291</c:v>
                </c:pt>
                <c:pt idx="15296">
                  <c:v>76.48000000000293</c:v>
                </c:pt>
                <c:pt idx="15297">
                  <c:v>76.48500000000291</c:v>
                </c:pt>
                <c:pt idx="15298">
                  <c:v>76.49000000000292</c:v>
                </c:pt>
                <c:pt idx="15299">
                  <c:v>76.49500000000293</c:v>
                </c:pt>
                <c:pt idx="15300">
                  <c:v>76.50000000000291</c:v>
                </c:pt>
                <c:pt idx="15301">
                  <c:v>76.50500000000291</c:v>
                </c:pt>
                <c:pt idx="15302">
                  <c:v>76.5100000000029</c:v>
                </c:pt>
                <c:pt idx="15303">
                  <c:v>76.5150000000029</c:v>
                </c:pt>
                <c:pt idx="15304">
                  <c:v>76.52000000000288</c:v>
                </c:pt>
                <c:pt idx="15305">
                  <c:v>76.52500000000288</c:v>
                </c:pt>
                <c:pt idx="15306">
                  <c:v>76.53000000000288</c:v>
                </c:pt>
                <c:pt idx="15307">
                  <c:v>76.53500000000288</c:v>
                </c:pt>
                <c:pt idx="15308">
                  <c:v>76.54000000000287</c:v>
                </c:pt>
                <c:pt idx="15309">
                  <c:v>76.54500000000287</c:v>
                </c:pt>
                <c:pt idx="15310">
                  <c:v>76.55000000000287</c:v>
                </c:pt>
                <c:pt idx="15311">
                  <c:v>76.55500000000285</c:v>
                </c:pt>
                <c:pt idx="15312">
                  <c:v>76.56000000000287</c:v>
                </c:pt>
                <c:pt idx="15313">
                  <c:v>76.56500000000285</c:v>
                </c:pt>
                <c:pt idx="15314">
                  <c:v>76.57000000000285</c:v>
                </c:pt>
                <c:pt idx="15315">
                  <c:v>76.57500000000275</c:v>
                </c:pt>
                <c:pt idx="15316">
                  <c:v>76.58000000000284</c:v>
                </c:pt>
                <c:pt idx="15317">
                  <c:v>76.58500000000281</c:v>
                </c:pt>
                <c:pt idx="15318">
                  <c:v>76.59000000000283</c:v>
                </c:pt>
                <c:pt idx="15319">
                  <c:v>76.59500000000281</c:v>
                </c:pt>
                <c:pt idx="15320">
                  <c:v>76.60000000000281</c:v>
                </c:pt>
                <c:pt idx="15321">
                  <c:v>76.60500000000278</c:v>
                </c:pt>
                <c:pt idx="15322">
                  <c:v>76.61000000000281</c:v>
                </c:pt>
                <c:pt idx="15323">
                  <c:v>76.61500000000281</c:v>
                </c:pt>
                <c:pt idx="15324">
                  <c:v>76.62000000000278</c:v>
                </c:pt>
                <c:pt idx="15325">
                  <c:v>76.62500000000266</c:v>
                </c:pt>
                <c:pt idx="15326">
                  <c:v>76.63000000000278</c:v>
                </c:pt>
                <c:pt idx="15327">
                  <c:v>76.63500000000278</c:v>
                </c:pt>
                <c:pt idx="15328">
                  <c:v>76.64000000000278</c:v>
                </c:pt>
                <c:pt idx="15329">
                  <c:v>76.64500000000278</c:v>
                </c:pt>
                <c:pt idx="15330">
                  <c:v>76.65000000000275</c:v>
                </c:pt>
                <c:pt idx="15331">
                  <c:v>76.65500000000263</c:v>
                </c:pt>
                <c:pt idx="15332">
                  <c:v>76.66000000000277</c:v>
                </c:pt>
                <c:pt idx="15333">
                  <c:v>76.66500000000275</c:v>
                </c:pt>
                <c:pt idx="15334">
                  <c:v>76.67000000000263</c:v>
                </c:pt>
                <c:pt idx="15335">
                  <c:v>76.67500000000261</c:v>
                </c:pt>
                <c:pt idx="15336">
                  <c:v>76.68000000000275</c:v>
                </c:pt>
                <c:pt idx="15337">
                  <c:v>76.68500000000265</c:v>
                </c:pt>
                <c:pt idx="15338">
                  <c:v>76.69000000000274</c:v>
                </c:pt>
                <c:pt idx="15339">
                  <c:v>76.69500000000271</c:v>
                </c:pt>
                <c:pt idx="15340">
                  <c:v>76.70000000000273</c:v>
                </c:pt>
                <c:pt idx="15341">
                  <c:v>76.70500000000271</c:v>
                </c:pt>
                <c:pt idx="15342">
                  <c:v>76.71000000000272</c:v>
                </c:pt>
                <c:pt idx="15343">
                  <c:v>76.71500000000273</c:v>
                </c:pt>
                <c:pt idx="15344">
                  <c:v>76.72000000000271</c:v>
                </c:pt>
                <c:pt idx="15345">
                  <c:v>76.72500000000271</c:v>
                </c:pt>
                <c:pt idx="15346">
                  <c:v>76.7300000000027</c:v>
                </c:pt>
                <c:pt idx="15347">
                  <c:v>76.7350000000027</c:v>
                </c:pt>
                <c:pt idx="15348">
                  <c:v>76.7400000000027</c:v>
                </c:pt>
                <c:pt idx="15349">
                  <c:v>76.7450000000027</c:v>
                </c:pt>
                <c:pt idx="15350">
                  <c:v>76.75000000000268</c:v>
                </c:pt>
                <c:pt idx="15351">
                  <c:v>76.75500000000268</c:v>
                </c:pt>
                <c:pt idx="15352">
                  <c:v>76.76000000000267</c:v>
                </c:pt>
                <c:pt idx="15353">
                  <c:v>76.76500000000267</c:v>
                </c:pt>
                <c:pt idx="15354">
                  <c:v>76.77000000000267</c:v>
                </c:pt>
                <c:pt idx="15355">
                  <c:v>76.77500000000265</c:v>
                </c:pt>
                <c:pt idx="15356">
                  <c:v>76.78000000000267</c:v>
                </c:pt>
                <c:pt idx="15357">
                  <c:v>76.78500000000265</c:v>
                </c:pt>
                <c:pt idx="15358">
                  <c:v>76.79000000000266</c:v>
                </c:pt>
                <c:pt idx="15359">
                  <c:v>76.79500000000264</c:v>
                </c:pt>
                <c:pt idx="15360">
                  <c:v>76.80000000000264</c:v>
                </c:pt>
                <c:pt idx="15361">
                  <c:v>76.80500000000261</c:v>
                </c:pt>
                <c:pt idx="15362">
                  <c:v>76.81000000000263</c:v>
                </c:pt>
                <c:pt idx="15363">
                  <c:v>76.81500000000261</c:v>
                </c:pt>
                <c:pt idx="15364">
                  <c:v>76.82000000000261</c:v>
                </c:pt>
                <c:pt idx="15365">
                  <c:v>76.82500000000255</c:v>
                </c:pt>
                <c:pt idx="15366">
                  <c:v>76.83000000000261</c:v>
                </c:pt>
                <c:pt idx="15367">
                  <c:v>76.83500000000261</c:v>
                </c:pt>
                <c:pt idx="15368">
                  <c:v>76.8400000000026</c:v>
                </c:pt>
                <c:pt idx="15369">
                  <c:v>76.8450000000026</c:v>
                </c:pt>
                <c:pt idx="15370">
                  <c:v>76.85000000000258</c:v>
                </c:pt>
                <c:pt idx="15371">
                  <c:v>76.85500000000258</c:v>
                </c:pt>
                <c:pt idx="15372">
                  <c:v>76.86000000000258</c:v>
                </c:pt>
                <c:pt idx="15373">
                  <c:v>76.86500000000258</c:v>
                </c:pt>
                <c:pt idx="15374">
                  <c:v>76.87000000000255</c:v>
                </c:pt>
                <c:pt idx="15375">
                  <c:v>76.87500000000243</c:v>
                </c:pt>
                <c:pt idx="15376">
                  <c:v>76.88000000000257</c:v>
                </c:pt>
                <c:pt idx="15377">
                  <c:v>76.88500000000255</c:v>
                </c:pt>
                <c:pt idx="15378">
                  <c:v>76.89000000000257</c:v>
                </c:pt>
                <c:pt idx="15379">
                  <c:v>76.89500000000255</c:v>
                </c:pt>
                <c:pt idx="15380">
                  <c:v>76.90000000000256</c:v>
                </c:pt>
                <c:pt idx="15381">
                  <c:v>76.90500000000254</c:v>
                </c:pt>
                <c:pt idx="15382">
                  <c:v>76.91000000000256</c:v>
                </c:pt>
                <c:pt idx="15383">
                  <c:v>76.91500000000253</c:v>
                </c:pt>
                <c:pt idx="15384">
                  <c:v>76.92000000000253</c:v>
                </c:pt>
                <c:pt idx="15385">
                  <c:v>76.92500000000251</c:v>
                </c:pt>
                <c:pt idx="15386">
                  <c:v>76.93000000000252</c:v>
                </c:pt>
                <c:pt idx="15387">
                  <c:v>76.93500000000253</c:v>
                </c:pt>
                <c:pt idx="15388">
                  <c:v>76.94000000000252</c:v>
                </c:pt>
                <c:pt idx="15389">
                  <c:v>76.94500000000252</c:v>
                </c:pt>
                <c:pt idx="15390">
                  <c:v>76.9500000000025</c:v>
                </c:pt>
                <c:pt idx="15391">
                  <c:v>76.9550000000025</c:v>
                </c:pt>
                <c:pt idx="15392">
                  <c:v>76.9600000000025</c:v>
                </c:pt>
                <c:pt idx="15393">
                  <c:v>76.9650000000025</c:v>
                </c:pt>
                <c:pt idx="15394">
                  <c:v>76.97000000000248</c:v>
                </c:pt>
                <c:pt idx="15395">
                  <c:v>76.97500000000248</c:v>
                </c:pt>
                <c:pt idx="15396">
                  <c:v>76.98000000000247</c:v>
                </c:pt>
                <c:pt idx="15397">
                  <c:v>76.98500000000247</c:v>
                </c:pt>
                <c:pt idx="15398">
                  <c:v>76.9900000000025</c:v>
                </c:pt>
                <c:pt idx="15399">
                  <c:v>76.99500000000246</c:v>
                </c:pt>
                <c:pt idx="15400">
                  <c:v>77.00000000000247</c:v>
                </c:pt>
                <c:pt idx="15401">
                  <c:v>77.00500000000245</c:v>
                </c:pt>
                <c:pt idx="15402">
                  <c:v>77.01000000000246</c:v>
                </c:pt>
                <c:pt idx="15403">
                  <c:v>77.01500000000244</c:v>
                </c:pt>
                <c:pt idx="15404">
                  <c:v>77.02000000000244</c:v>
                </c:pt>
                <c:pt idx="15405">
                  <c:v>77.02500000000241</c:v>
                </c:pt>
                <c:pt idx="15406">
                  <c:v>77.03000000000243</c:v>
                </c:pt>
                <c:pt idx="15407">
                  <c:v>77.03500000000241</c:v>
                </c:pt>
                <c:pt idx="15408">
                  <c:v>77.04000000000242</c:v>
                </c:pt>
                <c:pt idx="15409">
                  <c:v>77.04500000000243</c:v>
                </c:pt>
                <c:pt idx="15410">
                  <c:v>77.05000000000241</c:v>
                </c:pt>
                <c:pt idx="15411">
                  <c:v>77.05500000000241</c:v>
                </c:pt>
                <c:pt idx="15412">
                  <c:v>77.0600000000024</c:v>
                </c:pt>
                <c:pt idx="15413">
                  <c:v>77.0650000000024</c:v>
                </c:pt>
                <c:pt idx="15414">
                  <c:v>77.07000000000238</c:v>
                </c:pt>
                <c:pt idx="15415">
                  <c:v>77.07500000000238</c:v>
                </c:pt>
                <c:pt idx="15416">
                  <c:v>77.08000000000238</c:v>
                </c:pt>
                <c:pt idx="15417">
                  <c:v>77.08500000000238</c:v>
                </c:pt>
                <c:pt idx="15418">
                  <c:v>77.09000000000237</c:v>
                </c:pt>
                <c:pt idx="15419">
                  <c:v>77.09500000000237</c:v>
                </c:pt>
                <c:pt idx="15420">
                  <c:v>77.10000000000237</c:v>
                </c:pt>
                <c:pt idx="15421">
                  <c:v>77.10500000000235</c:v>
                </c:pt>
                <c:pt idx="15422">
                  <c:v>77.11000000000237</c:v>
                </c:pt>
                <c:pt idx="15423">
                  <c:v>77.11500000000235</c:v>
                </c:pt>
                <c:pt idx="15424">
                  <c:v>77.12000000000235</c:v>
                </c:pt>
                <c:pt idx="15425">
                  <c:v>77.12500000000225</c:v>
                </c:pt>
                <c:pt idx="15426">
                  <c:v>77.13000000000234</c:v>
                </c:pt>
                <c:pt idx="15427">
                  <c:v>77.13500000000231</c:v>
                </c:pt>
                <c:pt idx="15428">
                  <c:v>77.14000000000233</c:v>
                </c:pt>
                <c:pt idx="15429">
                  <c:v>77.14500000000231</c:v>
                </c:pt>
                <c:pt idx="15430">
                  <c:v>77.15000000000231</c:v>
                </c:pt>
                <c:pt idx="15431">
                  <c:v>77.15500000000225</c:v>
                </c:pt>
                <c:pt idx="15432">
                  <c:v>77.16000000000231</c:v>
                </c:pt>
                <c:pt idx="15433">
                  <c:v>77.16500000000231</c:v>
                </c:pt>
                <c:pt idx="15434">
                  <c:v>77.17000000000228</c:v>
                </c:pt>
                <c:pt idx="15435">
                  <c:v>77.17500000000216</c:v>
                </c:pt>
                <c:pt idx="15436">
                  <c:v>77.18000000000228</c:v>
                </c:pt>
                <c:pt idx="15437">
                  <c:v>77.18500000000228</c:v>
                </c:pt>
                <c:pt idx="15438">
                  <c:v>77.19000000000228</c:v>
                </c:pt>
                <c:pt idx="15439">
                  <c:v>77.19500000000228</c:v>
                </c:pt>
                <c:pt idx="15440">
                  <c:v>77.20000000000227</c:v>
                </c:pt>
                <c:pt idx="15441">
                  <c:v>77.20500000000227</c:v>
                </c:pt>
                <c:pt idx="15442">
                  <c:v>77.21000000000226</c:v>
                </c:pt>
                <c:pt idx="15443">
                  <c:v>77.21500000000226</c:v>
                </c:pt>
                <c:pt idx="15444">
                  <c:v>77.22000000000227</c:v>
                </c:pt>
                <c:pt idx="15445">
                  <c:v>77.22500000000225</c:v>
                </c:pt>
                <c:pt idx="15446">
                  <c:v>77.23000000000226</c:v>
                </c:pt>
                <c:pt idx="15447">
                  <c:v>77.23500000000224</c:v>
                </c:pt>
                <c:pt idx="15448">
                  <c:v>77.24000000000226</c:v>
                </c:pt>
                <c:pt idx="15449">
                  <c:v>77.24500000000223</c:v>
                </c:pt>
                <c:pt idx="15450">
                  <c:v>77.25000000000223</c:v>
                </c:pt>
                <c:pt idx="15451">
                  <c:v>77.25500000000221</c:v>
                </c:pt>
                <c:pt idx="15452">
                  <c:v>77.26000000000222</c:v>
                </c:pt>
                <c:pt idx="15453">
                  <c:v>77.26500000000221</c:v>
                </c:pt>
                <c:pt idx="15454">
                  <c:v>77.27000000000221</c:v>
                </c:pt>
                <c:pt idx="15455">
                  <c:v>77.27500000000221</c:v>
                </c:pt>
                <c:pt idx="15456">
                  <c:v>77.2800000000022</c:v>
                </c:pt>
                <c:pt idx="15457">
                  <c:v>77.2850000000022</c:v>
                </c:pt>
                <c:pt idx="15458">
                  <c:v>77.2900000000022</c:v>
                </c:pt>
                <c:pt idx="15459">
                  <c:v>77.2950000000022</c:v>
                </c:pt>
                <c:pt idx="15460">
                  <c:v>77.30000000000218</c:v>
                </c:pt>
                <c:pt idx="15461">
                  <c:v>77.30500000000218</c:v>
                </c:pt>
                <c:pt idx="15462">
                  <c:v>77.31000000000217</c:v>
                </c:pt>
                <c:pt idx="15463">
                  <c:v>77.31500000000217</c:v>
                </c:pt>
                <c:pt idx="15464">
                  <c:v>77.32000000000215</c:v>
                </c:pt>
                <c:pt idx="15465">
                  <c:v>77.32500000000215</c:v>
                </c:pt>
                <c:pt idx="15466">
                  <c:v>77.33000000000217</c:v>
                </c:pt>
                <c:pt idx="15467">
                  <c:v>77.33500000000215</c:v>
                </c:pt>
                <c:pt idx="15468">
                  <c:v>77.34000000000216</c:v>
                </c:pt>
                <c:pt idx="15469">
                  <c:v>77.34500000000214</c:v>
                </c:pt>
                <c:pt idx="15470">
                  <c:v>77.35000000000214</c:v>
                </c:pt>
                <c:pt idx="15471">
                  <c:v>77.35500000000211</c:v>
                </c:pt>
                <c:pt idx="15472">
                  <c:v>77.36000000000213</c:v>
                </c:pt>
                <c:pt idx="15473">
                  <c:v>77.36500000000211</c:v>
                </c:pt>
                <c:pt idx="15474">
                  <c:v>77.37000000000211</c:v>
                </c:pt>
                <c:pt idx="15475">
                  <c:v>77.37500000000205</c:v>
                </c:pt>
                <c:pt idx="15476">
                  <c:v>77.38000000000211</c:v>
                </c:pt>
                <c:pt idx="15477">
                  <c:v>77.38500000000211</c:v>
                </c:pt>
                <c:pt idx="15478">
                  <c:v>77.3900000000021</c:v>
                </c:pt>
                <c:pt idx="15479">
                  <c:v>77.3950000000021</c:v>
                </c:pt>
                <c:pt idx="15480">
                  <c:v>77.4000000000021</c:v>
                </c:pt>
                <c:pt idx="15481">
                  <c:v>77.4050000000021</c:v>
                </c:pt>
                <c:pt idx="15482">
                  <c:v>77.4100000000021</c:v>
                </c:pt>
                <c:pt idx="15483">
                  <c:v>77.4150000000021</c:v>
                </c:pt>
                <c:pt idx="15484">
                  <c:v>77.42000000000207</c:v>
                </c:pt>
                <c:pt idx="15485">
                  <c:v>77.42500000000207</c:v>
                </c:pt>
                <c:pt idx="15486">
                  <c:v>77.43000000000206</c:v>
                </c:pt>
                <c:pt idx="15487">
                  <c:v>77.43500000000206</c:v>
                </c:pt>
                <c:pt idx="15488">
                  <c:v>77.4400000000021</c:v>
                </c:pt>
                <c:pt idx="15489">
                  <c:v>77.44500000000206</c:v>
                </c:pt>
                <c:pt idx="15490">
                  <c:v>77.45000000000206</c:v>
                </c:pt>
                <c:pt idx="15491">
                  <c:v>77.45500000000204</c:v>
                </c:pt>
                <c:pt idx="15492">
                  <c:v>77.46000000000206</c:v>
                </c:pt>
                <c:pt idx="15493">
                  <c:v>77.46500000000203</c:v>
                </c:pt>
                <c:pt idx="15494">
                  <c:v>77.47000000000203</c:v>
                </c:pt>
                <c:pt idx="15495">
                  <c:v>77.47500000000201</c:v>
                </c:pt>
                <c:pt idx="15496">
                  <c:v>77.48000000000202</c:v>
                </c:pt>
                <c:pt idx="15497">
                  <c:v>77.48500000000201</c:v>
                </c:pt>
                <c:pt idx="15498">
                  <c:v>77.49000000000202</c:v>
                </c:pt>
                <c:pt idx="15499">
                  <c:v>77.49500000000202</c:v>
                </c:pt>
                <c:pt idx="15500">
                  <c:v>77.500000000002</c:v>
                </c:pt>
                <c:pt idx="15501">
                  <c:v>77.50500000000186</c:v>
                </c:pt>
                <c:pt idx="15502">
                  <c:v>77.51000000000198</c:v>
                </c:pt>
                <c:pt idx="15503">
                  <c:v>77.51500000000198</c:v>
                </c:pt>
                <c:pt idx="15504">
                  <c:v>77.52000000000184</c:v>
                </c:pt>
                <c:pt idx="15505">
                  <c:v>77.52500000000182</c:v>
                </c:pt>
                <c:pt idx="15506">
                  <c:v>77.53000000000195</c:v>
                </c:pt>
                <c:pt idx="15507">
                  <c:v>77.53500000000183</c:v>
                </c:pt>
                <c:pt idx="15508">
                  <c:v>77.54000000000195</c:v>
                </c:pt>
                <c:pt idx="15509">
                  <c:v>77.54500000000195</c:v>
                </c:pt>
                <c:pt idx="15510">
                  <c:v>77.55000000000183</c:v>
                </c:pt>
                <c:pt idx="15511">
                  <c:v>77.55500000000181</c:v>
                </c:pt>
                <c:pt idx="15512">
                  <c:v>77.56000000000195</c:v>
                </c:pt>
                <c:pt idx="15513">
                  <c:v>77.56500000000185</c:v>
                </c:pt>
                <c:pt idx="15514">
                  <c:v>77.5700000000018</c:v>
                </c:pt>
                <c:pt idx="15515">
                  <c:v>77.57500000000169</c:v>
                </c:pt>
                <c:pt idx="15516">
                  <c:v>77.58000000000185</c:v>
                </c:pt>
                <c:pt idx="15517">
                  <c:v>77.58500000000177</c:v>
                </c:pt>
                <c:pt idx="15518">
                  <c:v>77.59000000000191</c:v>
                </c:pt>
                <c:pt idx="15519">
                  <c:v>77.59500000000185</c:v>
                </c:pt>
                <c:pt idx="15520">
                  <c:v>77.60000000000177</c:v>
                </c:pt>
                <c:pt idx="15521">
                  <c:v>77.60500000000172</c:v>
                </c:pt>
                <c:pt idx="15522">
                  <c:v>77.61000000000188</c:v>
                </c:pt>
                <c:pt idx="15523">
                  <c:v>77.61500000000176</c:v>
                </c:pt>
                <c:pt idx="15524">
                  <c:v>77.62000000000172</c:v>
                </c:pt>
                <c:pt idx="15525">
                  <c:v>77.62500000000163</c:v>
                </c:pt>
                <c:pt idx="15526">
                  <c:v>77.63000000000174</c:v>
                </c:pt>
                <c:pt idx="15527">
                  <c:v>77.63500000000172</c:v>
                </c:pt>
                <c:pt idx="15528">
                  <c:v>77.64000000000185</c:v>
                </c:pt>
                <c:pt idx="15529">
                  <c:v>77.64500000000173</c:v>
                </c:pt>
                <c:pt idx="15530">
                  <c:v>77.6500000000017</c:v>
                </c:pt>
                <c:pt idx="15531">
                  <c:v>77.65500000000162</c:v>
                </c:pt>
                <c:pt idx="15532">
                  <c:v>77.66000000000173</c:v>
                </c:pt>
                <c:pt idx="15533">
                  <c:v>77.66500000000171</c:v>
                </c:pt>
                <c:pt idx="15534">
                  <c:v>77.67000000000162</c:v>
                </c:pt>
                <c:pt idx="15535">
                  <c:v>77.67500000000157</c:v>
                </c:pt>
                <c:pt idx="15536">
                  <c:v>77.6800000000017</c:v>
                </c:pt>
                <c:pt idx="15537">
                  <c:v>77.68500000000159</c:v>
                </c:pt>
                <c:pt idx="15538">
                  <c:v>77.69000000000175</c:v>
                </c:pt>
                <c:pt idx="15539">
                  <c:v>77.69500000000167</c:v>
                </c:pt>
                <c:pt idx="15540">
                  <c:v>77.70000000000181</c:v>
                </c:pt>
                <c:pt idx="15541">
                  <c:v>77.70500000000175</c:v>
                </c:pt>
                <c:pt idx="15542">
                  <c:v>77.71000000000181</c:v>
                </c:pt>
                <c:pt idx="15543">
                  <c:v>77.71500000000181</c:v>
                </c:pt>
                <c:pt idx="15544">
                  <c:v>77.72000000000178</c:v>
                </c:pt>
                <c:pt idx="15545">
                  <c:v>77.72500000000166</c:v>
                </c:pt>
                <c:pt idx="15546">
                  <c:v>77.73000000000178</c:v>
                </c:pt>
                <c:pt idx="15547">
                  <c:v>77.73500000000178</c:v>
                </c:pt>
                <c:pt idx="15548">
                  <c:v>77.74000000000178</c:v>
                </c:pt>
                <c:pt idx="15549">
                  <c:v>77.74500000000178</c:v>
                </c:pt>
                <c:pt idx="15550">
                  <c:v>77.75000000000175</c:v>
                </c:pt>
                <c:pt idx="15551">
                  <c:v>77.75500000000163</c:v>
                </c:pt>
                <c:pt idx="15552">
                  <c:v>77.76000000000175</c:v>
                </c:pt>
                <c:pt idx="15553">
                  <c:v>77.76500000000175</c:v>
                </c:pt>
                <c:pt idx="15554">
                  <c:v>77.77000000000163</c:v>
                </c:pt>
                <c:pt idx="15555">
                  <c:v>77.77500000000161</c:v>
                </c:pt>
                <c:pt idx="15556">
                  <c:v>77.78000000000175</c:v>
                </c:pt>
                <c:pt idx="15557">
                  <c:v>77.7850000000016</c:v>
                </c:pt>
                <c:pt idx="15558">
                  <c:v>77.79000000000174</c:v>
                </c:pt>
                <c:pt idx="15559">
                  <c:v>77.79500000000171</c:v>
                </c:pt>
                <c:pt idx="15560">
                  <c:v>77.80000000000165</c:v>
                </c:pt>
                <c:pt idx="15561">
                  <c:v>77.80500000000157</c:v>
                </c:pt>
                <c:pt idx="15562">
                  <c:v>77.81000000000171</c:v>
                </c:pt>
                <c:pt idx="15563">
                  <c:v>77.81500000000165</c:v>
                </c:pt>
                <c:pt idx="15564">
                  <c:v>77.82000000000157</c:v>
                </c:pt>
                <c:pt idx="15565">
                  <c:v>77.82500000000152</c:v>
                </c:pt>
                <c:pt idx="15566">
                  <c:v>77.83000000000168</c:v>
                </c:pt>
                <c:pt idx="15567">
                  <c:v>77.83500000000156</c:v>
                </c:pt>
                <c:pt idx="15568">
                  <c:v>77.84000000000168</c:v>
                </c:pt>
                <c:pt idx="15569">
                  <c:v>77.84500000000168</c:v>
                </c:pt>
                <c:pt idx="15570">
                  <c:v>77.85000000000154</c:v>
                </c:pt>
                <c:pt idx="15571">
                  <c:v>77.85500000000152</c:v>
                </c:pt>
                <c:pt idx="15572">
                  <c:v>77.86000000000165</c:v>
                </c:pt>
                <c:pt idx="15573">
                  <c:v>77.86500000000153</c:v>
                </c:pt>
                <c:pt idx="15574">
                  <c:v>77.8700000000015</c:v>
                </c:pt>
                <c:pt idx="15575">
                  <c:v>77.87500000000142</c:v>
                </c:pt>
                <c:pt idx="15576">
                  <c:v>77.88000000000153</c:v>
                </c:pt>
                <c:pt idx="15577">
                  <c:v>77.88500000000151</c:v>
                </c:pt>
                <c:pt idx="15578">
                  <c:v>77.89000000000165</c:v>
                </c:pt>
                <c:pt idx="15579">
                  <c:v>77.8950000000015</c:v>
                </c:pt>
                <c:pt idx="15580">
                  <c:v>77.90000000000164</c:v>
                </c:pt>
                <c:pt idx="15581">
                  <c:v>77.90500000000161</c:v>
                </c:pt>
                <c:pt idx="15582">
                  <c:v>77.91000000000163</c:v>
                </c:pt>
                <c:pt idx="15583">
                  <c:v>77.91500000000161</c:v>
                </c:pt>
                <c:pt idx="15584">
                  <c:v>77.92000000000161</c:v>
                </c:pt>
                <c:pt idx="15585">
                  <c:v>77.92500000000155</c:v>
                </c:pt>
                <c:pt idx="15586">
                  <c:v>77.93000000000161</c:v>
                </c:pt>
                <c:pt idx="15587">
                  <c:v>77.93500000000161</c:v>
                </c:pt>
                <c:pt idx="15588">
                  <c:v>77.9400000000016</c:v>
                </c:pt>
                <c:pt idx="15589">
                  <c:v>77.9450000000016</c:v>
                </c:pt>
                <c:pt idx="15590">
                  <c:v>77.95000000000158</c:v>
                </c:pt>
                <c:pt idx="15591">
                  <c:v>77.95500000000158</c:v>
                </c:pt>
                <c:pt idx="15592">
                  <c:v>77.96000000000158</c:v>
                </c:pt>
                <c:pt idx="15593">
                  <c:v>77.96500000000158</c:v>
                </c:pt>
                <c:pt idx="15594">
                  <c:v>77.97000000000155</c:v>
                </c:pt>
                <c:pt idx="15595">
                  <c:v>77.97500000000143</c:v>
                </c:pt>
                <c:pt idx="15596">
                  <c:v>77.98000000000155</c:v>
                </c:pt>
                <c:pt idx="15597">
                  <c:v>77.98500000000155</c:v>
                </c:pt>
                <c:pt idx="15598">
                  <c:v>77.99000000000157</c:v>
                </c:pt>
                <c:pt idx="15599">
                  <c:v>77.99500000000155</c:v>
                </c:pt>
                <c:pt idx="15600">
                  <c:v>78.00000000000155</c:v>
                </c:pt>
                <c:pt idx="15601">
                  <c:v>78.0050000000014</c:v>
                </c:pt>
                <c:pt idx="15602">
                  <c:v>78.01000000000154</c:v>
                </c:pt>
                <c:pt idx="15603">
                  <c:v>78.01500000000151</c:v>
                </c:pt>
                <c:pt idx="15604">
                  <c:v>78.02000000000145</c:v>
                </c:pt>
                <c:pt idx="15605">
                  <c:v>78.02500000000137</c:v>
                </c:pt>
                <c:pt idx="15606">
                  <c:v>78.03000000000151</c:v>
                </c:pt>
                <c:pt idx="15607">
                  <c:v>78.03500000000145</c:v>
                </c:pt>
                <c:pt idx="15608">
                  <c:v>78.04000000000151</c:v>
                </c:pt>
                <c:pt idx="15609">
                  <c:v>78.04500000000151</c:v>
                </c:pt>
                <c:pt idx="15610">
                  <c:v>78.05000000000148</c:v>
                </c:pt>
                <c:pt idx="15611">
                  <c:v>78.05500000000136</c:v>
                </c:pt>
                <c:pt idx="15612">
                  <c:v>78.06000000000148</c:v>
                </c:pt>
                <c:pt idx="15613">
                  <c:v>78.06500000000148</c:v>
                </c:pt>
                <c:pt idx="15614">
                  <c:v>78.07000000000134</c:v>
                </c:pt>
                <c:pt idx="15615">
                  <c:v>78.07500000000132</c:v>
                </c:pt>
                <c:pt idx="15616">
                  <c:v>78.08000000000145</c:v>
                </c:pt>
                <c:pt idx="15617">
                  <c:v>78.08500000000133</c:v>
                </c:pt>
                <c:pt idx="15618">
                  <c:v>78.09000000000145</c:v>
                </c:pt>
                <c:pt idx="15619">
                  <c:v>78.09500000000145</c:v>
                </c:pt>
                <c:pt idx="15620">
                  <c:v>78.10000000000133</c:v>
                </c:pt>
                <c:pt idx="15621">
                  <c:v>78.10500000000131</c:v>
                </c:pt>
                <c:pt idx="15622">
                  <c:v>78.11000000000145</c:v>
                </c:pt>
                <c:pt idx="15623">
                  <c:v>78.1150000000013</c:v>
                </c:pt>
                <c:pt idx="15624">
                  <c:v>78.1200000000013</c:v>
                </c:pt>
                <c:pt idx="15625">
                  <c:v>78.12500000000119</c:v>
                </c:pt>
                <c:pt idx="15626">
                  <c:v>78.13000000000135</c:v>
                </c:pt>
                <c:pt idx="15627">
                  <c:v>78.13500000000127</c:v>
                </c:pt>
                <c:pt idx="15628">
                  <c:v>78.14000000000141</c:v>
                </c:pt>
                <c:pt idx="15629">
                  <c:v>78.14500000000135</c:v>
                </c:pt>
                <c:pt idx="15630">
                  <c:v>78.15000000000127</c:v>
                </c:pt>
                <c:pt idx="15631">
                  <c:v>78.15500000000122</c:v>
                </c:pt>
                <c:pt idx="15632">
                  <c:v>78.16000000000138</c:v>
                </c:pt>
                <c:pt idx="15633">
                  <c:v>78.16500000000126</c:v>
                </c:pt>
                <c:pt idx="15634">
                  <c:v>78.1700000000012</c:v>
                </c:pt>
                <c:pt idx="15635">
                  <c:v>78.17500000000113</c:v>
                </c:pt>
                <c:pt idx="15636">
                  <c:v>78.18000000000124</c:v>
                </c:pt>
                <c:pt idx="15637">
                  <c:v>78.18500000000122</c:v>
                </c:pt>
                <c:pt idx="15638">
                  <c:v>78.19000000000135</c:v>
                </c:pt>
                <c:pt idx="15639">
                  <c:v>78.19500000000123</c:v>
                </c:pt>
                <c:pt idx="15640">
                  <c:v>78.20000000000135</c:v>
                </c:pt>
                <c:pt idx="15641">
                  <c:v>78.20500000000135</c:v>
                </c:pt>
                <c:pt idx="15642">
                  <c:v>78.21000000000137</c:v>
                </c:pt>
                <c:pt idx="15643">
                  <c:v>78.21500000000135</c:v>
                </c:pt>
                <c:pt idx="15644">
                  <c:v>78.22000000000135</c:v>
                </c:pt>
                <c:pt idx="15645">
                  <c:v>78.2250000000012</c:v>
                </c:pt>
                <c:pt idx="15646">
                  <c:v>78.23000000000134</c:v>
                </c:pt>
                <c:pt idx="15647">
                  <c:v>78.23500000000131</c:v>
                </c:pt>
                <c:pt idx="15648">
                  <c:v>78.24000000000133</c:v>
                </c:pt>
                <c:pt idx="15649">
                  <c:v>78.24500000000131</c:v>
                </c:pt>
                <c:pt idx="15650">
                  <c:v>78.25000000000131</c:v>
                </c:pt>
                <c:pt idx="15651">
                  <c:v>78.25500000000125</c:v>
                </c:pt>
                <c:pt idx="15652">
                  <c:v>78.26000000000131</c:v>
                </c:pt>
                <c:pt idx="15653">
                  <c:v>78.26500000000131</c:v>
                </c:pt>
                <c:pt idx="15654">
                  <c:v>78.27000000000125</c:v>
                </c:pt>
                <c:pt idx="15655">
                  <c:v>78.27500000000116</c:v>
                </c:pt>
                <c:pt idx="15656">
                  <c:v>78.28000000000128</c:v>
                </c:pt>
                <c:pt idx="15657">
                  <c:v>78.28500000000128</c:v>
                </c:pt>
                <c:pt idx="15658">
                  <c:v>78.29000000000128</c:v>
                </c:pt>
                <c:pt idx="15659">
                  <c:v>78.29500000000128</c:v>
                </c:pt>
                <c:pt idx="15660">
                  <c:v>78.30000000000125</c:v>
                </c:pt>
                <c:pt idx="15661">
                  <c:v>78.30500000000113</c:v>
                </c:pt>
                <c:pt idx="15662">
                  <c:v>78.31000000000125</c:v>
                </c:pt>
                <c:pt idx="15663">
                  <c:v>78.31500000000125</c:v>
                </c:pt>
                <c:pt idx="15664">
                  <c:v>78.32000000000113</c:v>
                </c:pt>
                <c:pt idx="15665">
                  <c:v>78.3250000000011</c:v>
                </c:pt>
                <c:pt idx="15666">
                  <c:v>78.33000000000125</c:v>
                </c:pt>
                <c:pt idx="15667">
                  <c:v>78.3350000000011</c:v>
                </c:pt>
                <c:pt idx="15668">
                  <c:v>78.34000000000124</c:v>
                </c:pt>
                <c:pt idx="15669">
                  <c:v>78.34500000000121</c:v>
                </c:pt>
                <c:pt idx="15670">
                  <c:v>78.35000000000115</c:v>
                </c:pt>
                <c:pt idx="15671">
                  <c:v>78.35500000000107</c:v>
                </c:pt>
                <c:pt idx="15672">
                  <c:v>78.36000000000121</c:v>
                </c:pt>
                <c:pt idx="15673">
                  <c:v>78.36500000000115</c:v>
                </c:pt>
                <c:pt idx="15674">
                  <c:v>78.37000000000107</c:v>
                </c:pt>
                <c:pt idx="15675">
                  <c:v>78.37500000000102</c:v>
                </c:pt>
                <c:pt idx="15676">
                  <c:v>78.38000000000115</c:v>
                </c:pt>
                <c:pt idx="15677">
                  <c:v>78.38500000000106</c:v>
                </c:pt>
                <c:pt idx="15678">
                  <c:v>78.39000000000118</c:v>
                </c:pt>
                <c:pt idx="15679">
                  <c:v>78.39500000000118</c:v>
                </c:pt>
                <c:pt idx="15680">
                  <c:v>78.40000000000118</c:v>
                </c:pt>
                <c:pt idx="15681">
                  <c:v>78.40500000000118</c:v>
                </c:pt>
                <c:pt idx="15682">
                  <c:v>78.41000000000117</c:v>
                </c:pt>
                <c:pt idx="15683">
                  <c:v>78.41500000000117</c:v>
                </c:pt>
                <c:pt idx="15684">
                  <c:v>78.42000000000115</c:v>
                </c:pt>
                <c:pt idx="15685">
                  <c:v>78.42500000000115</c:v>
                </c:pt>
                <c:pt idx="15686">
                  <c:v>78.43000000000117</c:v>
                </c:pt>
                <c:pt idx="15687">
                  <c:v>78.43500000000115</c:v>
                </c:pt>
                <c:pt idx="15688">
                  <c:v>78.44000000000116</c:v>
                </c:pt>
                <c:pt idx="15689">
                  <c:v>78.44500000000114</c:v>
                </c:pt>
                <c:pt idx="15690">
                  <c:v>78.45000000000114</c:v>
                </c:pt>
                <c:pt idx="15691">
                  <c:v>78.45500000000111</c:v>
                </c:pt>
                <c:pt idx="15692">
                  <c:v>78.46000000000113</c:v>
                </c:pt>
                <c:pt idx="15693">
                  <c:v>78.46500000000111</c:v>
                </c:pt>
                <c:pt idx="15694">
                  <c:v>78.47000000000111</c:v>
                </c:pt>
                <c:pt idx="15695">
                  <c:v>78.47500000000105</c:v>
                </c:pt>
                <c:pt idx="15696">
                  <c:v>78.48000000000111</c:v>
                </c:pt>
                <c:pt idx="15697">
                  <c:v>78.48500000000111</c:v>
                </c:pt>
                <c:pt idx="15698">
                  <c:v>78.4900000000011</c:v>
                </c:pt>
                <c:pt idx="15699">
                  <c:v>78.4950000000011</c:v>
                </c:pt>
                <c:pt idx="15700">
                  <c:v>78.50000000000108</c:v>
                </c:pt>
                <c:pt idx="15701">
                  <c:v>78.50500000000108</c:v>
                </c:pt>
                <c:pt idx="15702">
                  <c:v>78.51000000000108</c:v>
                </c:pt>
                <c:pt idx="15703">
                  <c:v>78.51500000000108</c:v>
                </c:pt>
                <c:pt idx="15704">
                  <c:v>78.52000000000105</c:v>
                </c:pt>
                <c:pt idx="15705">
                  <c:v>78.52500000000093</c:v>
                </c:pt>
                <c:pt idx="15706">
                  <c:v>78.53000000000105</c:v>
                </c:pt>
                <c:pt idx="15707">
                  <c:v>78.53500000000105</c:v>
                </c:pt>
                <c:pt idx="15708">
                  <c:v>78.54000000000107</c:v>
                </c:pt>
                <c:pt idx="15709">
                  <c:v>78.54500000000105</c:v>
                </c:pt>
                <c:pt idx="15710">
                  <c:v>78.55000000000105</c:v>
                </c:pt>
                <c:pt idx="15711">
                  <c:v>78.5550000000009</c:v>
                </c:pt>
                <c:pt idx="15712">
                  <c:v>78.56000000000104</c:v>
                </c:pt>
                <c:pt idx="15713">
                  <c:v>78.56500000000101</c:v>
                </c:pt>
                <c:pt idx="15714">
                  <c:v>78.57000000000095</c:v>
                </c:pt>
                <c:pt idx="15715">
                  <c:v>78.57500000000087</c:v>
                </c:pt>
                <c:pt idx="15716">
                  <c:v>78.58000000000101</c:v>
                </c:pt>
                <c:pt idx="15717">
                  <c:v>78.58500000000095</c:v>
                </c:pt>
                <c:pt idx="15718">
                  <c:v>78.59000000000101</c:v>
                </c:pt>
                <c:pt idx="15719">
                  <c:v>78.59500000000101</c:v>
                </c:pt>
                <c:pt idx="15720">
                  <c:v>78.60000000000095</c:v>
                </c:pt>
                <c:pt idx="15721">
                  <c:v>78.60500000000086</c:v>
                </c:pt>
                <c:pt idx="15722">
                  <c:v>78.61000000000098</c:v>
                </c:pt>
                <c:pt idx="15723">
                  <c:v>78.61500000000098</c:v>
                </c:pt>
                <c:pt idx="15724">
                  <c:v>78.62000000000084</c:v>
                </c:pt>
                <c:pt idx="15725">
                  <c:v>78.62500000000082</c:v>
                </c:pt>
                <c:pt idx="15726">
                  <c:v>78.63000000000095</c:v>
                </c:pt>
                <c:pt idx="15727">
                  <c:v>78.63500000000083</c:v>
                </c:pt>
                <c:pt idx="15728">
                  <c:v>78.64000000000095</c:v>
                </c:pt>
                <c:pt idx="15729">
                  <c:v>78.64500000000095</c:v>
                </c:pt>
                <c:pt idx="15730">
                  <c:v>78.65000000000083</c:v>
                </c:pt>
                <c:pt idx="15731">
                  <c:v>78.6550000000008</c:v>
                </c:pt>
                <c:pt idx="15732">
                  <c:v>78.66000000000095</c:v>
                </c:pt>
                <c:pt idx="15733">
                  <c:v>78.6650000000008</c:v>
                </c:pt>
                <c:pt idx="15734">
                  <c:v>78.6700000000008</c:v>
                </c:pt>
                <c:pt idx="15735">
                  <c:v>78.67500000000069</c:v>
                </c:pt>
                <c:pt idx="15736">
                  <c:v>78.68000000000085</c:v>
                </c:pt>
                <c:pt idx="15737">
                  <c:v>78.68500000000077</c:v>
                </c:pt>
                <c:pt idx="15738">
                  <c:v>78.69000000000091</c:v>
                </c:pt>
                <c:pt idx="15739">
                  <c:v>78.69500000000085</c:v>
                </c:pt>
                <c:pt idx="15740">
                  <c:v>78.70000000000091</c:v>
                </c:pt>
                <c:pt idx="15741">
                  <c:v>78.70500000000091</c:v>
                </c:pt>
                <c:pt idx="15742">
                  <c:v>78.7100000000009</c:v>
                </c:pt>
                <c:pt idx="15743">
                  <c:v>78.7150000000009</c:v>
                </c:pt>
                <c:pt idx="15744">
                  <c:v>78.72000000000088</c:v>
                </c:pt>
                <c:pt idx="15745">
                  <c:v>78.72500000000088</c:v>
                </c:pt>
                <c:pt idx="15746">
                  <c:v>78.73000000000088</c:v>
                </c:pt>
                <c:pt idx="15747">
                  <c:v>78.73500000000088</c:v>
                </c:pt>
                <c:pt idx="15748">
                  <c:v>78.74000000000087</c:v>
                </c:pt>
                <c:pt idx="15749">
                  <c:v>78.74500000000087</c:v>
                </c:pt>
                <c:pt idx="15750">
                  <c:v>78.75000000000085</c:v>
                </c:pt>
                <c:pt idx="15751">
                  <c:v>78.75500000000085</c:v>
                </c:pt>
                <c:pt idx="15752">
                  <c:v>78.76000000000087</c:v>
                </c:pt>
                <c:pt idx="15753">
                  <c:v>78.76500000000085</c:v>
                </c:pt>
                <c:pt idx="15754">
                  <c:v>78.77000000000085</c:v>
                </c:pt>
                <c:pt idx="15755">
                  <c:v>78.7750000000007</c:v>
                </c:pt>
                <c:pt idx="15756">
                  <c:v>78.78000000000084</c:v>
                </c:pt>
                <c:pt idx="15757">
                  <c:v>78.78500000000081</c:v>
                </c:pt>
                <c:pt idx="15758">
                  <c:v>78.79000000000083</c:v>
                </c:pt>
                <c:pt idx="15759">
                  <c:v>78.79500000000081</c:v>
                </c:pt>
                <c:pt idx="15760">
                  <c:v>78.80000000000081</c:v>
                </c:pt>
                <c:pt idx="15761">
                  <c:v>78.80500000000075</c:v>
                </c:pt>
                <c:pt idx="15762">
                  <c:v>78.81000000000081</c:v>
                </c:pt>
                <c:pt idx="15763">
                  <c:v>78.81500000000081</c:v>
                </c:pt>
                <c:pt idx="15764">
                  <c:v>78.82000000000075</c:v>
                </c:pt>
                <c:pt idx="15765">
                  <c:v>78.82500000000066</c:v>
                </c:pt>
                <c:pt idx="15766">
                  <c:v>78.83000000000078</c:v>
                </c:pt>
                <c:pt idx="15767">
                  <c:v>78.83500000000078</c:v>
                </c:pt>
                <c:pt idx="15768">
                  <c:v>78.84000000000078</c:v>
                </c:pt>
                <c:pt idx="15769">
                  <c:v>78.84500000000078</c:v>
                </c:pt>
                <c:pt idx="15770">
                  <c:v>78.85000000000075</c:v>
                </c:pt>
                <c:pt idx="15771">
                  <c:v>78.85500000000063</c:v>
                </c:pt>
                <c:pt idx="15772">
                  <c:v>78.86000000000075</c:v>
                </c:pt>
                <c:pt idx="15773">
                  <c:v>78.86500000000075</c:v>
                </c:pt>
                <c:pt idx="15774">
                  <c:v>78.87000000000063</c:v>
                </c:pt>
                <c:pt idx="15775">
                  <c:v>78.8750000000006</c:v>
                </c:pt>
                <c:pt idx="15776">
                  <c:v>78.88000000000075</c:v>
                </c:pt>
                <c:pt idx="15777">
                  <c:v>78.8850000000006</c:v>
                </c:pt>
                <c:pt idx="15778">
                  <c:v>78.89000000000074</c:v>
                </c:pt>
                <c:pt idx="15779">
                  <c:v>78.89500000000071</c:v>
                </c:pt>
                <c:pt idx="15780">
                  <c:v>78.90000000000073</c:v>
                </c:pt>
                <c:pt idx="15781">
                  <c:v>78.90500000000071</c:v>
                </c:pt>
                <c:pt idx="15782">
                  <c:v>78.91000000000072</c:v>
                </c:pt>
                <c:pt idx="15783">
                  <c:v>78.91500000000071</c:v>
                </c:pt>
                <c:pt idx="15784">
                  <c:v>78.92000000000071</c:v>
                </c:pt>
                <c:pt idx="15785">
                  <c:v>78.92500000000071</c:v>
                </c:pt>
                <c:pt idx="15786">
                  <c:v>78.9300000000007</c:v>
                </c:pt>
                <c:pt idx="15787">
                  <c:v>78.9350000000007</c:v>
                </c:pt>
                <c:pt idx="15788">
                  <c:v>78.9400000000007</c:v>
                </c:pt>
                <c:pt idx="15789">
                  <c:v>78.94500000000068</c:v>
                </c:pt>
                <c:pt idx="15790">
                  <c:v>78.95000000000068</c:v>
                </c:pt>
                <c:pt idx="15791">
                  <c:v>78.95500000000068</c:v>
                </c:pt>
                <c:pt idx="15792">
                  <c:v>78.96000000000067</c:v>
                </c:pt>
                <c:pt idx="15793">
                  <c:v>78.96500000000067</c:v>
                </c:pt>
                <c:pt idx="15794">
                  <c:v>78.97000000000065</c:v>
                </c:pt>
                <c:pt idx="15795">
                  <c:v>78.97500000000065</c:v>
                </c:pt>
                <c:pt idx="15796">
                  <c:v>78.98000000000067</c:v>
                </c:pt>
                <c:pt idx="15797">
                  <c:v>78.98500000000065</c:v>
                </c:pt>
                <c:pt idx="15798">
                  <c:v>78.99000000000066</c:v>
                </c:pt>
                <c:pt idx="15799">
                  <c:v>78.99500000000064</c:v>
                </c:pt>
                <c:pt idx="15800">
                  <c:v>79.00000000000064</c:v>
                </c:pt>
                <c:pt idx="15801">
                  <c:v>79.00500000000061</c:v>
                </c:pt>
                <c:pt idx="15802">
                  <c:v>79.01000000000063</c:v>
                </c:pt>
                <c:pt idx="15803">
                  <c:v>79.01500000000061</c:v>
                </c:pt>
                <c:pt idx="15804">
                  <c:v>79.02000000000061</c:v>
                </c:pt>
                <c:pt idx="15805">
                  <c:v>79.02500000000055</c:v>
                </c:pt>
                <c:pt idx="15806">
                  <c:v>79.03000000000061</c:v>
                </c:pt>
                <c:pt idx="15807">
                  <c:v>79.03500000000061</c:v>
                </c:pt>
                <c:pt idx="15808">
                  <c:v>79.0400000000006</c:v>
                </c:pt>
                <c:pt idx="15809">
                  <c:v>79.0450000000006</c:v>
                </c:pt>
                <c:pt idx="15810">
                  <c:v>79.05000000000058</c:v>
                </c:pt>
                <c:pt idx="15811">
                  <c:v>79.05500000000058</c:v>
                </c:pt>
                <c:pt idx="15812">
                  <c:v>79.06000000000058</c:v>
                </c:pt>
                <c:pt idx="15813">
                  <c:v>79.06500000000058</c:v>
                </c:pt>
                <c:pt idx="15814">
                  <c:v>79.07000000000055</c:v>
                </c:pt>
                <c:pt idx="15815">
                  <c:v>79.07500000000043</c:v>
                </c:pt>
                <c:pt idx="15816">
                  <c:v>79.08000000000055</c:v>
                </c:pt>
                <c:pt idx="15817">
                  <c:v>79.08500000000055</c:v>
                </c:pt>
                <c:pt idx="15818">
                  <c:v>79.09000000000057</c:v>
                </c:pt>
                <c:pt idx="15819">
                  <c:v>79.09500000000055</c:v>
                </c:pt>
                <c:pt idx="15820">
                  <c:v>79.10000000000055</c:v>
                </c:pt>
                <c:pt idx="15821">
                  <c:v>79.1050000000004</c:v>
                </c:pt>
                <c:pt idx="15822">
                  <c:v>79.11000000000054</c:v>
                </c:pt>
                <c:pt idx="15823">
                  <c:v>79.11500000000051</c:v>
                </c:pt>
                <c:pt idx="15824">
                  <c:v>79.12000000000045</c:v>
                </c:pt>
                <c:pt idx="15825">
                  <c:v>79.12500000000037</c:v>
                </c:pt>
                <c:pt idx="15826">
                  <c:v>79.13000000000051</c:v>
                </c:pt>
                <c:pt idx="15827">
                  <c:v>79.13500000000045</c:v>
                </c:pt>
                <c:pt idx="15828">
                  <c:v>79.14000000000051</c:v>
                </c:pt>
                <c:pt idx="15829">
                  <c:v>79.14500000000051</c:v>
                </c:pt>
                <c:pt idx="15830">
                  <c:v>79.15000000000045</c:v>
                </c:pt>
                <c:pt idx="15831">
                  <c:v>79.15500000000036</c:v>
                </c:pt>
                <c:pt idx="15832">
                  <c:v>79.16000000000048</c:v>
                </c:pt>
                <c:pt idx="15833">
                  <c:v>79.16500000000048</c:v>
                </c:pt>
                <c:pt idx="15834">
                  <c:v>79.17000000000034</c:v>
                </c:pt>
                <c:pt idx="15835">
                  <c:v>79.17500000000032</c:v>
                </c:pt>
                <c:pt idx="15836">
                  <c:v>79.18000000000045</c:v>
                </c:pt>
                <c:pt idx="15837">
                  <c:v>79.18500000000033</c:v>
                </c:pt>
                <c:pt idx="15838">
                  <c:v>79.19000000000045</c:v>
                </c:pt>
                <c:pt idx="15839">
                  <c:v>79.19500000000045</c:v>
                </c:pt>
                <c:pt idx="15840">
                  <c:v>79.20000000000047</c:v>
                </c:pt>
                <c:pt idx="15841">
                  <c:v>79.20500000000045</c:v>
                </c:pt>
                <c:pt idx="15842">
                  <c:v>79.21000000000046</c:v>
                </c:pt>
                <c:pt idx="15843">
                  <c:v>79.21500000000044</c:v>
                </c:pt>
                <c:pt idx="15844">
                  <c:v>79.22000000000044</c:v>
                </c:pt>
                <c:pt idx="15845">
                  <c:v>79.22500000000041</c:v>
                </c:pt>
                <c:pt idx="15846">
                  <c:v>79.23000000000043</c:v>
                </c:pt>
                <c:pt idx="15847">
                  <c:v>79.23500000000041</c:v>
                </c:pt>
                <c:pt idx="15848">
                  <c:v>79.24000000000042</c:v>
                </c:pt>
                <c:pt idx="15849">
                  <c:v>79.24500000000041</c:v>
                </c:pt>
                <c:pt idx="15850">
                  <c:v>79.25000000000041</c:v>
                </c:pt>
                <c:pt idx="15851">
                  <c:v>79.25500000000041</c:v>
                </c:pt>
                <c:pt idx="15852">
                  <c:v>79.2600000000004</c:v>
                </c:pt>
                <c:pt idx="15853">
                  <c:v>79.2650000000004</c:v>
                </c:pt>
                <c:pt idx="15854">
                  <c:v>79.27000000000038</c:v>
                </c:pt>
                <c:pt idx="15855">
                  <c:v>79.27500000000038</c:v>
                </c:pt>
                <c:pt idx="15856">
                  <c:v>79.28000000000038</c:v>
                </c:pt>
                <c:pt idx="15857">
                  <c:v>79.28500000000038</c:v>
                </c:pt>
                <c:pt idx="15858">
                  <c:v>79.29000000000037</c:v>
                </c:pt>
                <c:pt idx="15859">
                  <c:v>79.29500000000037</c:v>
                </c:pt>
                <c:pt idx="15860">
                  <c:v>79.30000000000035</c:v>
                </c:pt>
                <c:pt idx="15861">
                  <c:v>79.30500000000035</c:v>
                </c:pt>
                <c:pt idx="15862">
                  <c:v>79.31000000000037</c:v>
                </c:pt>
                <c:pt idx="15863">
                  <c:v>79.31500000000035</c:v>
                </c:pt>
                <c:pt idx="15864">
                  <c:v>79.32000000000035</c:v>
                </c:pt>
                <c:pt idx="15865">
                  <c:v>79.3250000000002</c:v>
                </c:pt>
                <c:pt idx="15866">
                  <c:v>79.33000000000034</c:v>
                </c:pt>
                <c:pt idx="15867">
                  <c:v>79.33500000000031</c:v>
                </c:pt>
                <c:pt idx="15868">
                  <c:v>79.34000000000033</c:v>
                </c:pt>
                <c:pt idx="15869">
                  <c:v>79.34500000000031</c:v>
                </c:pt>
                <c:pt idx="15870">
                  <c:v>79.35000000000031</c:v>
                </c:pt>
                <c:pt idx="15871">
                  <c:v>79.35500000000025</c:v>
                </c:pt>
                <c:pt idx="15872">
                  <c:v>79.36000000000031</c:v>
                </c:pt>
                <c:pt idx="15873">
                  <c:v>79.36500000000031</c:v>
                </c:pt>
                <c:pt idx="15874">
                  <c:v>79.37000000000025</c:v>
                </c:pt>
                <c:pt idx="15875">
                  <c:v>79.37500000000016</c:v>
                </c:pt>
                <c:pt idx="15876">
                  <c:v>79.38000000000028</c:v>
                </c:pt>
                <c:pt idx="15877">
                  <c:v>79.38500000000028</c:v>
                </c:pt>
                <c:pt idx="15878">
                  <c:v>79.39000000000028</c:v>
                </c:pt>
                <c:pt idx="15879">
                  <c:v>79.39500000000028</c:v>
                </c:pt>
                <c:pt idx="15880">
                  <c:v>79.40000000000027</c:v>
                </c:pt>
                <c:pt idx="15881">
                  <c:v>79.40500000000027</c:v>
                </c:pt>
                <c:pt idx="15882">
                  <c:v>79.41000000000026</c:v>
                </c:pt>
                <c:pt idx="15883">
                  <c:v>79.41500000000026</c:v>
                </c:pt>
                <c:pt idx="15884">
                  <c:v>79.42000000000027</c:v>
                </c:pt>
                <c:pt idx="15885">
                  <c:v>79.42500000000025</c:v>
                </c:pt>
                <c:pt idx="15886">
                  <c:v>79.43000000000026</c:v>
                </c:pt>
                <c:pt idx="15887">
                  <c:v>79.43500000000024</c:v>
                </c:pt>
                <c:pt idx="15888">
                  <c:v>79.44000000000026</c:v>
                </c:pt>
                <c:pt idx="15889">
                  <c:v>79.44500000000023</c:v>
                </c:pt>
                <c:pt idx="15890">
                  <c:v>79.45000000000023</c:v>
                </c:pt>
                <c:pt idx="15891">
                  <c:v>79.45500000000021</c:v>
                </c:pt>
                <c:pt idx="15892">
                  <c:v>79.46000000000022</c:v>
                </c:pt>
                <c:pt idx="15893">
                  <c:v>79.46500000000021</c:v>
                </c:pt>
                <c:pt idx="15894">
                  <c:v>79.47000000000021</c:v>
                </c:pt>
                <c:pt idx="15895">
                  <c:v>79.47500000000018</c:v>
                </c:pt>
                <c:pt idx="15896">
                  <c:v>79.4800000000002</c:v>
                </c:pt>
                <c:pt idx="15897">
                  <c:v>79.4850000000002</c:v>
                </c:pt>
                <c:pt idx="15898">
                  <c:v>79.4900000000002</c:v>
                </c:pt>
                <c:pt idx="15899">
                  <c:v>79.4950000000002</c:v>
                </c:pt>
                <c:pt idx="15900">
                  <c:v>79.50000000000018</c:v>
                </c:pt>
                <c:pt idx="15901">
                  <c:v>79.50500000000018</c:v>
                </c:pt>
                <c:pt idx="15902">
                  <c:v>79.51000000000017</c:v>
                </c:pt>
                <c:pt idx="15903">
                  <c:v>79.51500000000017</c:v>
                </c:pt>
                <c:pt idx="15904">
                  <c:v>79.52000000000015</c:v>
                </c:pt>
                <c:pt idx="15905">
                  <c:v>79.52500000000015</c:v>
                </c:pt>
                <c:pt idx="15906">
                  <c:v>79.53000000000015</c:v>
                </c:pt>
                <c:pt idx="15907">
                  <c:v>79.53500000000015</c:v>
                </c:pt>
                <c:pt idx="15908">
                  <c:v>79.54000000000016</c:v>
                </c:pt>
                <c:pt idx="15909">
                  <c:v>79.54500000000014</c:v>
                </c:pt>
                <c:pt idx="15910">
                  <c:v>79.55000000000014</c:v>
                </c:pt>
                <c:pt idx="15911">
                  <c:v>79.55500000000011</c:v>
                </c:pt>
                <c:pt idx="15912">
                  <c:v>79.56000000000013</c:v>
                </c:pt>
                <c:pt idx="15913">
                  <c:v>79.56500000000011</c:v>
                </c:pt>
                <c:pt idx="15914">
                  <c:v>79.57000000000011</c:v>
                </c:pt>
                <c:pt idx="15915">
                  <c:v>79.57500000000005</c:v>
                </c:pt>
                <c:pt idx="15916">
                  <c:v>79.58000000000011</c:v>
                </c:pt>
                <c:pt idx="15917">
                  <c:v>79.58500000000008</c:v>
                </c:pt>
                <c:pt idx="15918">
                  <c:v>79.5900000000001</c:v>
                </c:pt>
                <c:pt idx="15919">
                  <c:v>79.5950000000001</c:v>
                </c:pt>
                <c:pt idx="15920">
                  <c:v>79.60000000000008</c:v>
                </c:pt>
                <c:pt idx="15921">
                  <c:v>79.60500000000005</c:v>
                </c:pt>
                <c:pt idx="15922">
                  <c:v>79.61000000000008</c:v>
                </c:pt>
                <c:pt idx="15923">
                  <c:v>79.61500000000008</c:v>
                </c:pt>
                <c:pt idx="15924">
                  <c:v>79.62000000000005</c:v>
                </c:pt>
                <c:pt idx="15925">
                  <c:v>79.62499999999998</c:v>
                </c:pt>
                <c:pt idx="15926">
                  <c:v>79.63000000000005</c:v>
                </c:pt>
                <c:pt idx="15927">
                  <c:v>79.63500000000005</c:v>
                </c:pt>
                <c:pt idx="15928">
                  <c:v>79.64000000000005</c:v>
                </c:pt>
                <c:pt idx="15929">
                  <c:v>79.64500000000005</c:v>
                </c:pt>
                <c:pt idx="15930">
                  <c:v>79.65000000000005</c:v>
                </c:pt>
                <c:pt idx="15931">
                  <c:v>79.65499999999998</c:v>
                </c:pt>
                <c:pt idx="15932">
                  <c:v>79.66000000000004</c:v>
                </c:pt>
                <c:pt idx="15933">
                  <c:v>79.66500000000001</c:v>
                </c:pt>
                <c:pt idx="15934">
                  <c:v>79.66999999999998</c:v>
                </c:pt>
                <c:pt idx="15935">
                  <c:v>79.67499999999998</c:v>
                </c:pt>
                <c:pt idx="15936">
                  <c:v>79.68000000000001</c:v>
                </c:pt>
                <c:pt idx="15937">
                  <c:v>79.68499999999998</c:v>
                </c:pt>
                <c:pt idx="15938">
                  <c:v>79.69000000000001</c:v>
                </c:pt>
                <c:pt idx="15939">
                  <c:v>79.695</c:v>
                </c:pt>
                <c:pt idx="15940">
                  <c:v>79.7</c:v>
                </c:pt>
                <c:pt idx="15941">
                  <c:v>79.70500000000001</c:v>
                </c:pt>
                <c:pt idx="15942">
                  <c:v>79.71</c:v>
                </c:pt>
                <c:pt idx="15943">
                  <c:v>79.71500000000001</c:v>
                </c:pt>
                <c:pt idx="15944">
                  <c:v>79.72</c:v>
                </c:pt>
                <c:pt idx="15945">
                  <c:v>79.725</c:v>
                </c:pt>
                <c:pt idx="15946">
                  <c:v>79.72999999999997</c:v>
                </c:pt>
                <c:pt idx="15947">
                  <c:v>79.735</c:v>
                </c:pt>
                <c:pt idx="15948">
                  <c:v>79.73999999999996</c:v>
                </c:pt>
                <c:pt idx="15949">
                  <c:v>79.745</c:v>
                </c:pt>
                <c:pt idx="15950">
                  <c:v>79.75</c:v>
                </c:pt>
                <c:pt idx="15951">
                  <c:v>79.75499999999996</c:v>
                </c:pt>
                <c:pt idx="15952">
                  <c:v>79.75999999999996</c:v>
                </c:pt>
                <c:pt idx="15953">
                  <c:v>79.765</c:v>
                </c:pt>
                <c:pt idx="15954">
                  <c:v>79.76999999999996</c:v>
                </c:pt>
                <c:pt idx="15955">
                  <c:v>79.77499999999993</c:v>
                </c:pt>
                <c:pt idx="15956">
                  <c:v>79.77999999999993</c:v>
                </c:pt>
                <c:pt idx="15957">
                  <c:v>79.78499999999992</c:v>
                </c:pt>
                <c:pt idx="15958">
                  <c:v>79.78999999999992</c:v>
                </c:pt>
                <c:pt idx="15959">
                  <c:v>79.795</c:v>
                </c:pt>
                <c:pt idx="15960">
                  <c:v>79.79999999999992</c:v>
                </c:pt>
                <c:pt idx="15961">
                  <c:v>79.8049999999999</c:v>
                </c:pt>
                <c:pt idx="15962">
                  <c:v>79.8099999999999</c:v>
                </c:pt>
                <c:pt idx="15963">
                  <c:v>79.8149999999999</c:v>
                </c:pt>
                <c:pt idx="15964">
                  <c:v>79.8199999999999</c:v>
                </c:pt>
                <c:pt idx="15965">
                  <c:v>79.8249999999999</c:v>
                </c:pt>
                <c:pt idx="15966">
                  <c:v>79.82999999999988</c:v>
                </c:pt>
                <c:pt idx="15967">
                  <c:v>79.8349999999999</c:v>
                </c:pt>
                <c:pt idx="15968">
                  <c:v>79.83999999999987</c:v>
                </c:pt>
                <c:pt idx="15969">
                  <c:v>79.8449999999999</c:v>
                </c:pt>
                <c:pt idx="15970">
                  <c:v>79.84999999999986</c:v>
                </c:pt>
                <c:pt idx="15971">
                  <c:v>79.85499999999986</c:v>
                </c:pt>
                <c:pt idx="15972">
                  <c:v>79.85999999999985</c:v>
                </c:pt>
                <c:pt idx="15973">
                  <c:v>79.86499999999986</c:v>
                </c:pt>
                <c:pt idx="15974">
                  <c:v>79.86999999999986</c:v>
                </c:pt>
                <c:pt idx="15975">
                  <c:v>79.87499999999984</c:v>
                </c:pt>
                <c:pt idx="15976">
                  <c:v>79.87999999999984</c:v>
                </c:pt>
                <c:pt idx="15977">
                  <c:v>79.88499999999983</c:v>
                </c:pt>
                <c:pt idx="15978">
                  <c:v>79.88999999999983</c:v>
                </c:pt>
                <c:pt idx="15979">
                  <c:v>79.89499999999982</c:v>
                </c:pt>
                <c:pt idx="15980">
                  <c:v>79.89999999999982</c:v>
                </c:pt>
                <c:pt idx="15981">
                  <c:v>79.9049999999999</c:v>
                </c:pt>
                <c:pt idx="15982">
                  <c:v>79.90999999999982</c:v>
                </c:pt>
                <c:pt idx="15983">
                  <c:v>79.9149999999998</c:v>
                </c:pt>
                <c:pt idx="15984">
                  <c:v>79.9199999999998</c:v>
                </c:pt>
                <c:pt idx="15985">
                  <c:v>79.9249999999998</c:v>
                </c:pt>
                <c:pt idx="15986">
                  <c:v>79.9299999999998</c:v>
                </c:pt>
                <c:pt idx="15987">
                  <c:v>79.9349999999998</c:v>
                </c:pt>
                <c:pt idx="15988">
                  <c:v>79.9399999999998</c:v>
                </c:pt>
                <c:pt idx="15989">
                  <c:v>79.9449999999998</c:v>
                </c:pt>
                <c:pt idx="15990">
                  <c:v>79.9499999999998</c:v>
                </c:pt>
                <c:pt idx="15991">
                  <c:v>79.9549999999998</c:v>
                </c:pt>
                <c:pt idx="15992">
                  <c:v>79.95999999999976</c:v>
                </c:pt>
                <c:pt idx="15993">
                  <c:v>79.9649999999998</c:v>
                </c:pt>
                <c:pt idx="15994">
                  <c:v>79.9699999999998</c:v>
                </c:pt>
                <c:pt idx="15995">
                  <c:v>79.97499999999976</c:v>
                </c:pt>
                <c:pt idx="15996">
                  <c:v>79.97999999999976</c:v>
                </c:pt>
                <c:pt idx="15997">
                  <c:v>79.9849999999998</c:v>
                </c:pt>
                <c:pt idx="15998">
                  <c:v>79.98999999999976</c:v>
                </c:pt>
                <c:pt idx="15999">
                  <c:v>79.9949999999998</c:v>
                </c:pt>
                <c:pt idx="16000">
                  <c:v>79.9999999999998</c:v>
                </c:pt>
                <c:pt idx="16001">
                  <c:v>80.00499999999972</c:v>
                </c:pt>
                <c:pt idx="16002">
                  <c:v>80.00999999999972</c:v>
                </c:pt>
                <c:pt idx="16003">
                  <c:v>80.0149999999998</c:v>
                </c:pt>
                <c:pt idx="16004">
                  <c:v>80.01999999999972</c:v>
                </c:pt>
                <c:pt idx="16005">
                  <c:v>80.0249999999997</c:v>
                </c:pt>
                <c:pt idx="16006">
                  <c:v>80.0299999999997</c:v>
                </c:pt>
                <c:pt idx="16007">
                  <c:v>80.0349999999997</c:v>
                </c:pt>
                <c:pt idx="16008">
                  <c:v>80.0399999999997</c:v>
                </c:pt>
                <c:pt idx="16009">
                  <c:v>80.0449999999997</c:v>
                </c:pt>
                <c:pt idx="16010">
                  <c:v>80.0499999999997</c:v>
                </c:pt>
                <c:pt idx="16011">
                  <c:v>80.0549999999997</c:v>
                </c:pt>
                <c:pt idx="16012">
                  <c:v>80.05999999999967</c:v>
                </c:pt>
                <c:pt idx="16013">
                  <c:v>80.0649999999997</c:v>
                </c:pt>
                <c:pt idx="16014">
                  <c:v>80.06999999999966</c:v>
                </c:pt>
                <c:pt idx="16015">
                  <c:v>80.07499999999966</c:v>
                </c:pt>
                <c:pt idx="16016">
                  <c:v>80.07999999999965</c:v>
                </c:pt>
                <c:pt idx="16017">
                  <c:v>80.08499999999966</c:v>
                </c:pt>
                <c:pt idx="16018">
                  <c:v>80.08999999999966</c:v>
                </c:pt>
                <c:pt idx="16019">
                  <c:v>80.0949999999997</c:v>
                </c:pt>
                <c:pt idx="16020">
                  <c:v>80.09999999999966</c:v>
                </c:pt>
                <c:pt idx="16021">
                  <c:v>80.10499999999963</c:v>
                </c:pt>
                <c:pt idx="16022">
                  <c:v>80.10999999999963</c:v>
                </c:pt>
                <c:pt idx="16023">
                  <c:v>80.11499999999962</c:v>
                </c:pt>
                <c:pt idx="16024">
                  <c:v>80.11999999999962</c:v>
                </c:pt>
                <c:pt idx="16025">
                  <c:v>80.12499999999961</c:v>
                </c:pt>
                <c:pt idx="16026">
                  <c:v>80.12999999999961</c:v>
                </c:pt>
                <c:pt idx="16027">
                  <c:v>80.1349999999996</c:v>
                </c:pt>
                <c:pt idx="16028">
                  <c:v>80.1399999999996</c:v>
                </c:pt>
                <c:pt idx="16029">
                  <c:v>80.1449999999996</c:v>
                </c:pt>
                <c:pt idx="16030">
                  <c:v>80.1499999999996</c:v>
                </c:pt>
                <c:pt idx="16031">
                  <c:v>80.1549999999996</c:v>
                </c:pt>
                <c:pt idx="16032">
                  <c:v>80.15999999999958</c:v>
                </c:pt>
                <c:pt idx="16033">
                  <c:v>80.1649999999996</c:v>
                </c:pt>
                <c:pt idx="16034">
                  <c:v>80.16999999999957</c:v>
                </c:pt>
                <c:pt idx="16035">
                  <c:v>80.17499999999957</c:v>
                </c:pt>
                <c:pt idx="16036">
                  <c:v>80.17999999999955</c:v>
                </c:pt>
                <c:pt idx="16037">
                  <c:v>80.18499999999956</c:v>
                </c:pt>
                <c:pt idx="16038">
                  <c:v>80.18999999999955</c:v>
                </c:pt>
                <c:pt idx="16039">
                  <c:v>80.19499999999956</c:v>
                </c:pt>
                <c:pt idx="16040">
                  <c:v>80.19999999999956</c:v>
                </c:pt>
                <c:pt idx="16041">
                  <c:v>80.2049999999996</c:v>
                </c:pt>
                <c:pt idx="16042">
                  <c:v>80.20999999999956</c:v>
                </c:pt>
                <c:pt idx="16043">
                  <c:v>80.2149999999996</c:v>
                </c:pt>
                <c:pt idx="16044">
                  <c:v>80.2199999999996</c:v>
                </c:pt>
                <c:pt idx="16045">
                  <c:v>80.22499999999952</c:v>
                </c:pt>
                <c:pt idx="16046">
                  <c:v>80.22999999999952</c:v>
                </c:pt>
                <c:pt idx="16047">
                  <c:v>80.2349999999996</c:v>
                </c:pt>
                <c:pt idx="16048">
                  <c:v>80.23999999999952</c:v>
                </c:pt>
                <c:pt idx="16049">
                  <c:v>80.2449999999995</c:v>
                </c:pt>
                <c:pt idx="16050">
                  <c:v>80.2499999999995</c:v>
                </c:pt>
                <c:pt idx="16051">
                  <c:v>80.2549999999995</c:v>
                </c:pt>
                <c:pt idx="16052">
                  <c:v>80.2599999999995</c:v>
                </c:pt>
                <c:pt idx="16053">
                  <c:v>80.2649999999995</c:v>
                </c:pt>
                <c:pt idx="16054">
                  <c:v>80.2699999999995</c:v>
                </c:pt>
                <c:pt idx="16055">
                  <c:v>80.2749999999995</c:v>
                </c:pt>
                <c:pt idx="16056">
                  <c:v>80.27999999999947</c:v>
                </c:pt>
                <c:pt idx="16057">
                  <c:v>80.2849999999995</c:v>
                </c:pt>
                <c:pt idx="16058">
                  <c:v>80.28999999999946</c:v>
                </c:pt>
                <c:pt idx="16059">
                  <c:v>80.2949999999995</c:v>
                </c:pt>
                <c:pt idx="16060">
                  <c:v>80.2999999999995</c:v>
                </c:pt>
                <c:pt idx="16061">
                  <c:v>80.30499999999946</c:v>
                </c:pt>
                <c:pt idx="16062">
                  <c:v>80.30999999999946</c:v>
                </c:pt>
                <c:pt idx="16063">
                  <c:v>80.3149999999995</c:v>
                </c:pt>
                <c:pt idx="16064">
                  <c:v>80.31999999999946</c:v>
                </c:pt>
                <c:pt idx="16065">
                  <c:v>80.32499999999943</c:v>
                </c:pt>
                <c:pt idx="16066">
                  <c:v>80.32999999999943</c:v>
                </c:pt>
                <c:pt idx="16067">
                  <c:v>80.33499999999942</c:v>
                </c:pt>
                <c:pt idx="16068">
                  <c:v>80.33999999999942</c:v>
                </c:pt>
                <c:pt idx="16069">
                  <c:v>80.3449999999995</c:v>
                </c:pt>
                <c:pt idx="16070">
                  <c:v>80.34999999999942</c:v>
                </c:pt>
                <c:pt idx="16071">
                  <c:v>80.3549999999994</c:v>
                </c:pt>
                <c:pt idx="16072">
                  <c:v>80.3599999999994</c:v>
                </c:pt>
                <c:pt idx="16073">
                  <c:v>80.3649999999994</c:v>
                </c:pt>
                <c:pt idx="16074">
                  <c:v>80.3699999999994</c:v>
                </c:pt>
                <c:pt idx="16075">
                  <c:v>80.3749999999994</c:v>
                </c:pt>
                <c:pt idx="16076">
                  <c:v>80.37999999999938</c:v>
                </c:pt>
                <c:pt idx="16077">
                  <c:v>80.3849999999994</c:v>
                </c:pt>
                <c:pt idx="16078">
                  <c:v>80.38999999999937</c:v>
                </c:pt>
                <c:pt idx="16079">
                  <c:v>80.3949999999994</c:v>
                </c:pt>
                <c:pt idx="16080">
                  <c:v>80.39999999999936</c:v>
                </c:pt>
                <c:pt idx="16081">
                  <c:v>80.4049999999994</c:v>
                </c:pt>
                <c:pt idx="16082">
                  <c:v>80.4099999999994</c:v>
                </c:pt>
                <c:pt idx="16083">
                  <c:v>80.4149999999994</c:v>
                </c:pt>
                <c:pt idx="16084">
                  <c:v>80.4199999999994</c:v>
                </c:pt>
                <c:pt idx="16085">
                  <c:v>80.4249999999994</c:v>
                </c:pt>
                <c:pt idx="16086">
                  <c:v>80.42999999999936</c:v>
                </c:pt>
                <c:pt idx="16087">
                  <c:v>80.4349999999994</c:v>
                </c:pt>
                <c:pt idx="16088">
                  <c:v>80.4399999999994</c:v>
                </c:pt>
                <c:pt idx="16089">
                  <c:v>80.4449999999994</c:v>
                </c:pt>
                <c:pt idx="16090">
                  <c:v>80.4499999999994</c:v>
                </c:pt>
                <c:pt idx="16091">
                  <c:v>80.4549999999994</c:v>
                </c:pt>
                <c:pt idx="16092">
                  <c:v>80.45999999999932</c:v>
                </c:pt>
                <c:pt idx="16093">
                  <c:v>80.4649999999993</c:v>
                </c:pt>
                <c:pt idx="16094">
                  <c:v>80.4699999999993</c:v>
                </c:pt>
                <c:pt idx="16095">
                  <c:v>80.4749999999993</c:v>
                </c:pt>
                <c:pt idx="16096">
                  <c:v>80.4799999999993</c:v>
                </c:pt>
                <c:pt idx="16097">
                  <c:v>80.4849999999993</c:v>
                </c:pt>
                <c:pt idx="16098">
                  <c:v>80.4899999999993</c:v>
                </c:pt>
                <c:pt idx="16099">
                  <c:v>80.4949999999993</c:v>
                </c:pt>
                <c:pt idx="16100">
                  <c:v>80.4999999999993</c:v>
                </c:pt>
                <c:pt idx="16101">
                  <c:v>80.5049999999993</c:v>
                </c:pt>
                <c:pt idx="16102">
                  <c:v>80.50999999999926</c:v>
                </c:pt>
                <c:pt idx="16103">
                  <c:v>80.5149999999993</c:v>
                </c:pt>
                <c:pt idx="16104">
                  <c:v>80.5199999999993</c:v>
                </c:pt>
                <c:pt idx="16105">
                  <c:v>80.52499999999926</c:v>
                </c:pt>
                <c:pt idx="16106">
                  <c:v>80.52999999999926</c:v>
                </c:pt>
                <c:pt idx="16107">
                  <c:v>80.5349999999993</c:v>
                </c:pt>
                <c:pt idx="16108">
                  <c:v>80.53999999999926</c:v>
                </c:pt>
                <c:pt idx="16109">
                  <c:v>80.5449999999993</c:v>
                </c:pt>
                <c:pt idx="16110">
                  <c:v>80.5499999999993</c:v>
                </c:pt>
                <c:pt idx="16111">
                  <c:v>80.55499999999922</c:v>
                </c:pt>
                <c:pt idx="16112">
                  <c:v>80.55999999999922</c:v>
                </c:pt>
                <c:pt idx="16113">
                  <c:v>80.5649999999993</c:v>
                </c:pt>
                <c:pt idx="16114">
                  <c:v>80.56999999999922</c:v>
                </c:pt>
                <c:pt idx="16115">
                  <c:v>80.5749999999992</c:v>
                </c:pt>
                <c:pt idx="16116">
                  <c:v>80.5799999999992</c:v>
                </c:pt>
                <c:pt idx="16117">
                  <c:v>80.5849999999992</c:v>
                </c:pt>
                <c:pt idx="16118">
                  <c:v>80.5899999999992</c:v>
                </c:pt>
                <c:pt idx="16119">
                  <c:v>80.5949999999992</c:v>
                </c:pt>
                <c:pt idx="16120">
                  <c:v>80.5999999999992</c:v>
                </c:pt>
                <c:pt idx="16121">
                  <c:v>80.6049999999992</c:v>
                </c:pt>
                <c:pt idx="16122">
                  <c:v>80.60999999999917</c:v>
                </c:pt>
                <c:pt idx="16123">
                  <c:v>80.6149999999992</c:v>
                </c:pt>
                <c:pt idx="16124">
                  <c:v>80.61999999999916</c:v>
                </c:pt>
                <c:pt idx="16125">
                  <c:v>80.62499999999916</c:v>
                </c:pt>
                <c:pt idx="16126">
                  <c:v>80.62999999999915</c:v>
                </c:pt>
                <c:pt idx="16127">
                  <c:v>80.63499999999916</c:v>
                </c:pt>
                <c:pt idx="16128">
                  <c:v>80.63999999999916</c:v>
                </c:pt>
                <c:pt idx="16129">
                  <c:v>80.6449999999992</c:v>
                </c:pt>
                <c:pt idx="16130">
                  <c:v>80.64999999999916</c:v>
                </c:pt>
                <c:pt idx="16131">
                  <c:v>80.65499999999913</c:v>
                </c:pt>
                <c:pt idx="16132">
                  <c:v>80.65999999999913</c:v>
                </c:pt>
                <c:pt idx="16133">
                  <c:v>80.66499999999912</c:v>
                </c:pt>
                <c:pt idx="16134">
                  <c:v>80.66999999999912</c:v>
                </c:pt>
                <c:pt idx="16135">
                  <c:v>80.67499999999911</c:v>
                </c:pt>
                <c:pt idx="16136">
                  <c:v>80.67999999999911</c:v>
                </c:pt>
                <c:pt idx="16137">
                  <c:v>80.6849999999991</c:v>
                </c:pt>
                <c:pt idx="16138">
                  <c:v>80.6899999999991</c:v>
                </c:pt>
                <c:pt idx="16139">
                  <c:v>80.6949999999991</c:v>
                </c:pt>
                <c:pt idx="16140">
                  <c:v>80.6999999999991</c:v>
                </c:pt>
                <c:pt idx="16141">
                  <c:v>80.7049999999991</c:v>
                </c:pt>
                <c:pt idx="16142">
                  <c:v>80.7099999999991</c:v>
                </c:pt>
                <c:pt idx="16143">
                  <c:v>80.7149999999991</c:v>
                </c:pt>
                <c:pt idx="16144">
                  <c:v>80.7199999999991</c:v>
                </c:pt>
                <c:pt idx="16145">
                  <c:v>80.7249999999991</c:v>
                </c:pt>
                <c:pt idx="16146">
                  <c:v>80.72999999999906</c:v>
                </c:pt>
                <c:pt idx="16147">
                  <c:v>80.7349999999991</c:v>
                </c:pt>
                <c:pt idx="16148">
                  <c:v>80.7399999999991</c:v>
                </c:pt>
                <c:pt idx="16149">
                  <c:v>80.7449999999991</c:v>
                </c:pt>
                <c:pt idx="16150">
                  <c:v>80.7499999999991</c:v>
                </c:pt>
                <c:pt idx="16151">
                  <c:v>80.7549999999991</c:v>
                </c:pt>
                <c:pt idx="16152">
                  <c:v>80.75999999999906</c:v>
                </c:pt>
                <c:pt idx="16153">
                  <c:v>80.7649999999991</c:v>
                </c:pt>
                <c:pt idx="16154">
                  <c:v>80.7699999999991</c:v>
                </c:pt>
                <c:pt idx="16155">
                  <c:v>80.77499999999902</c:v>
                </c:pt>
                <c:pt idx="16156">
                  <c:v>80.77999999999902</c:v>
                </c:pt>
                <c:pt idx="16157">
                  <c:v>80.7849999999991</c:v>
                </c:pt>
                <c:pt idx="16158">
                  <c:v>80.78999999999902</c:v>
                </c:pt>
                <c:pt idx="16159">
                  <c:v>80.794999999999</c:v>
                </c:pt>
                <c:pt idx="16160">
                  <c:v>80.799999999999</c:v>
                </c:pt>
                <c:pt idx="16161">
                  <c:v>80.804999999999</c:v>
                </c:pt>
                <c:pt idx="16162">
                  <c:v>80.809999999999</c:v>
                </c:pt>
                <c:pt idx="16163">
                  <c:v>80.814999999999</c:v>
                </c:pt>
                <c:pt idx="16164">
                  <c:v>80.819999999999</c:v>
                </c:pt>
                <c:pt idx="16165">
                  <c:v>80.824999999999</c:v>
                </c:pt>
                <c:pt idx="16166">
                  <c:v>80.82999999999897</c:v>
                </c:pt>
                <c:pt idx="16167">
                  <c:v>80.834999999999</c:v>
                </c:pt>
                <c:pt idx="16168">
                  <c:v>80.83999999999896</c:v>
                </c:pt>
                <c:pt idx="16169">
                  <c:v>80.844999999999</c:v>
                </c:pt>
                <c:pt idx="16170">
                  <c:v>80.849999999999</c:v>
                </c:pt>
                <c:pt idx="16171">
                  <c:v>80.85499999999896</c:v>
                </c:pt>
                <c:pt idx="16172">
                  <c:v>80.85999999999896</c:v>
                </c:pt>
                <c:pt idx="16173">
                  <c:v>80.864999999999</c:v>
                </c:pt>
                <c:pt idx="16174">
                  <c:v>80.86999999999896</c:v>
                </c:pt>
                <c:pt idx="16175">
                  <c:v>80.87499999999893</c:v>
                </c:pt>
                <c:pt idx="16176">
                  <c:v>80.87999999999893</c:v>
                </c:pt>
                <c:pt idx="16177">
                  <c:v>80.88499999999892</c:v>
                </c:pt>
                <c:pt idx="16178">
                  <c:v>80.88999999999892</c:v>
                </c:pt>
                <c:pt idx="16179">
                  <c:v>80.894999999999</c:v>
                </c:pt>
                <c:pt idx="16180">
                  <c:v>80.89999999999892</c:v>
                </c:pt>
                <c:pt idx="16181">
                  <c:v>80.9049999999989</c:v>
                </c:pt>
                <c:pt idx="16182">
                  <c:v>80.9099999999989</c:v>
                </c:pt>
                <c:pt idx="16183">
                  <c:v>80.9149999999989</c:v>
                </c:pt>
                <c:pt idx="16184">
                  <c:v>80.9199999999989</c:v>
                </c:pt>
                <c:pt idx="16185">
                  <c:v>80.9249999999989</c:v>
                </c:pt>
                <c:pt idx="16186">
                  <c:v>80.9299999999989</c:v>
                </c:pt>
                <c:pt idx="16187">
                  <c:v>80.9349999999989</c:v>
                </c:pt>
                <c:pt idx="16188">
                  <c:v>80.9399999999989</c:v>
                </c:pt>
                <c:pt idx="16189">
                  <c:v>80.9449999999989</c:v>
                </c:pt>
                <c:pt idx="16190">
                  <c:v>80.9499999999989</c:v>
                </c:pt>
                <c:pt idx="16191">
                  <c:v>80.9549999999989</c:v>
                </c:pt>
                <c:pt idx="16192">
                  <c:v>80.9599999999989</c:v>
                </c:pt>
                <c:pt idx="16193">
                  <c:v>80.9649999999989</c:v>
                </c:pt>
                <c:pt idx="16194">
                  <c:v>80.9699999999989</c:v>
                </c:pt>
                <c:pt idx="16195">
                  <c:v>80.9749999999989</c:v>
                </c:pt>
                <c:pt idx="16196">
                  <c:v>80.97999999999886</c:v>
                </c:pt>
                <c:pt idx="16197">
                  <c:v>80.9849999999989</c:v>
                </c:pt>
                <c:pt idx="16198">
                  <c:v>80.9899999999989</c:v>
                </c:pt>
                <c:pt idx="16199">
                  <c:v>80.9949999999989</c:v>
                </c:pt>
                <c:pt idx="16200">
                  <c:v>80.9999999999989</c:v>
                </c:pt>
                <c:pt idx="16201">
                  <c:v>81.0049999999989</c:v>
                </c:pt>
                <c:pt idx="16202">
                  <c:v>81.00999999999882</c:v>
                </c:pt>
                <c:pt idx="16203">
                  <c:v>81.0149999999988</c:v>
                </c:pt>
                <c:pt idx="16204">
                  <c:v>81.0199999999988</c:v>
                </c:pt>
                <c:pt idx="16205">
                  <c:v>81.0249999999988</c:v>
                </c:pt>
                <c:pt idx="16206">
                  <c:v>81.0299999999988</c:v>
                </c:pt>
                <c:pt idx="16207">
                  <c:v>81.0349999999988</c:v>
                </c:pt>
                <c:pt idx="16208">
                  <c:v>81.0399999999988</c:v>
                </c:pt>
                <c:pt idx="16209">
                  <c:v>81.0449999999988</c:v>
                </c:pt>
                <c:pt idx="16210">
                  <c:v>81.0499999999988</c:v>
                </c:pt>
                <c:pt idx="16211">
                  <c:v>81.0549999999988</c:v>
                </c:pt>
                <c:pt idx="16212">
                  <c:v>81.05999999999876</c:v>
                </c:pt>
                <c:pt idx="16213">
                  <c:v>81.0649999999988</c:v>
                </c:pt>
                <c:pt idx="16214">
                  <c:v>81.0699999999988</c:v>
                </c:pt>
                <c:pt idx="16215">
                  <c:v>81.07499999999876</c:v>
                </c:pt>
                <c:pt idx="16216">
                  <c:v>81.07999999999876</c:v>
                </c:pt>
                <c:pt idx="16217">
                  <c:v>81.0849999999988</c:v>
                </c:pt>
                <c:pt idx="16218">
                  <c:v>81.08999999999876</c:v>
                </c:pt>
                <c:pt idx="16219">
                  <c:v>81.0949999999988</c:v>
                </c:pt>
                <c:pt idx="16220">
                  <c:v>81.0999999999988</c:v>
                </c:pt>
                <c:pt idx="16221">
                  <c:v>81.10499999999872</c:v>
                </c:pt>
                <c:pt idx="16222">
                  <c:v>81.10999999999872</c:v>
                </c:pt>
                <c:pt idx="16223">
                  <c:v>81.1149999999988</c:v>
                </c:pt>
                <c:pt idx="16224">
                  <c:v>81.11999999999872</c:v>
                </c:pt>
                <c:pt idx="16225">
                  <c:v>81.1249999999987</c:v>
                </c:pt>
                <c:pt idx="16226">
                  <c:v>81.1299999999987</c:v>
                </c:pt>
                <c:pt idx="16227">
                  <c:v>81.1349999999987</c:v>
                </c:pt>
                <c:pt idx="16228">
                  <c:v>81.1399999999987</c:v>
                </c:pt>
                <c:pt idx="16229">
                  <c:v>81.1449999999987</c:v>
                </c:pt>
                <c:pt idx="16230">
                  <c:v>81.1499999999987</c:v>
                </c:pt>
                <c:pt idx="16231">
                  <c:v>81.1549999999987</c:v>
                </c:pt>
                <c:pt idx="16232">
                  <c:v>81.15999999999867</c:v>
                </c:pt>
                <c:pt idx="16233">
                  <c:v>81.1649999999987</c:v>
                </c:pt>
                <c:pt idx="16234">
                  <c:v>81.16999999999866</c:v>
                </c:pt>
                <c:pt idx="16235">
                  <c:v>81.17499999999866</c:v>
                </c:pt>
                <c:pt idx="16236">
                  <c:v>81.17999999999865</c:v>
                </c:pt>
                <c:pt idx="16237">
                  <c:v>81.18499999999866</c:v>
                </c:pt>
                <c:pt idx="16238">
                  <c:v>81.18999999999866</c:v>
                </c:pt>
                <c:pt idx="16239">
                  <c:v>81.1949999999987</c:v>
                </c:pt>
                <c:pt idx="16240">
                  <c:v>81.19999999999866</c:v>
                </c:pt>
                <c:pt idx="16241">
                  <c:v>81.2049999999987</c:v>
                </c:pt>
                <c:pt idx="16242">
                  <c:v>81.2099999999987</c:v>
                </c:pt>
                <c:pt idx="16243">
                  <c:v>81.2149999999987</c:v>
                </c:pt>
                <c:pt idx="16244">
                  <c:v>81.2199999999987</c:v>
                </c:pt>
                <c:pt idx="16245">
                  <c:v>81.2249999999987</c:v>
                </c:pt>
                <c:pt idx="16246">
                  <c:v>81.22999999999862</c:v>
                </c:pt>
                <c:pt idx="16247">
                  <c:v>81.2349999999986</c:v>
                </c:pt>
                <c:pt idx="16248">
                  <c:v>81.2399999999986</c:v>
                </c:pt>
                <c:pt idx="16249">
                  <c:v>81.2449999999986</c:v>
                </c:pt>
                <c:pt idx="16250">
                  <c:v>81.2499999999986</c:v>
                </c:pt>
                <c:pt idx="16251">
                  <c:v>81.2549999999986</c:v>
                </c:pt>
                <c:pt idx="16252">
                  <c:v>81.2599999999986</c:v>
                </c:pt>
                <c:pt idx="16253">
                  <c:v>81.2649999999986</c:v>
                </c:pt>
                <c:pt idx="16254">
                  <c:v>81.2699999999986</c:v>
                </c:pt>
                <c:pt idx="16255">
                  <c:v>81.2749999999986</c:v>
                </c:pt>
                <c:pt idx="16256">
                  <c:v>81.27999999999856</c:v>
                </c:pt>
                <c:pt idx="16257">
                  <c:v>81.2849999999986</c:v>
                </c:pt>
                <c:pt idx="16258">
                  <c:v>81.2899999999986</c:v>
                </c:pt>
                <c:pt idx="16259">
                  <c:v>81.2949999999986</c:v>
                </c:pt>
                <c:pt idx="16260">
                  <c:v>81.2999999999986</c:v>
                </c:pt>
                <c:pt idx="16261">
                  <c:v>81.3049999999986</c:v>
                </c:pt>
                <c:pt idx="16262">
                  <c:v>81.30999999999856</c:v>
                </c:pt>
                <c:pt idx="16263">
                  <c:v>81.3149999999986</c:v>
                </c:pt>
                <c:pt idx="16264">
                  <c:v>81.3199999999986</c:v>
                </c:pt>
                <c:pt idx="16265">
                  <c:v>81.32499999999852</c:v>
                </c:pt>
                <c:pt idx="16266">
                  <c:v>81.32999999999852</c:v>
                </c:pt>
                <c:pt idx="16267">
                  <c:v>81.33499999999852</c:v>
                </c:pt>
                <c:pt idx="16268">
                  <c:v>81.33999999999852</c:v>
                </c:pt>
                <c:pt idx="16269">
                  <c:v>81.3449999999985</c:v>
                </c:pt>
                <c:pt idx="16270">
                  <c:v>81.3499999999985</c:v>
                </c:pt>
                <c:pt idx="16271">
                  <c:v>81.3549999999985</c:v>
                </c:pt>
                <c:pt idx="16272">
                  <c:v>81.3599999999985</c:v>
                </c:pt>
                <c:pt idx="16273">
                  <c:v>81.3649999999985</c:v>
                </c:pt>
                <c:pt idx="16274">
                  <c:v>81.3699999999985</c:v>
                </c:pt>
                <c:pt idx="16275">
                  <c:v>81.3749999999985</c:v>
                </c:pt>
                <c:pt idx="16276">
                  <c:v>81.37999999999847</c:v>
                </c:pt>
                <c:pt idx="16277">
                  <c:v>81.3849999999985</c:v>
                </c:pt>
                <c:pt idx="16278">
                  <c:v>81.38999999999846</c:v>
                </c:pt>
                <c:pt idx="16279">
                  <c:v>81.3949999999985</c:v>
                </c:pt>
                <c:pt idx="16280">
                  <c:v>81.3999999999985</c:v>
                </c:pt>
                <c:pt idx="16281">
                  <c:v>81.4049999999985</c:v>
                </c:pt>
                <c:pt idx="16282">
                  <c:v>81.4099999999985</c:v>
                </c:pt>
                <c:pt idx="16283">
                  <c:v>81.4149999999985</c:v>
                </c:pt>
                <c:pt idx="16284">
                  <c:v>81.4199999999985</c:v>
                </c:pt>
                <c:pt idx="16285">
                  <c:v>81.4249999999985</c:v>
                </c:pt>
                <c:pt idx="16286">
                  <c:v>81.4299999999985</c:v>
                </c:pt>
                <c:pt idx="16287">
                  <c:v>81.4349999999985</c:v>
                </c:pt>
                <c:pt idx="16288">
                  <c:v>81.4399999999985</c:v>
                </c:pt>
                <c:pt idx="16289">
                  <c:v>81.4449999999985</c:v>
                </c:pt>
                <c:pt idx="16290">
                  <c:v>81.4499999999985</c:v>
                </c:pt>
                <c:pt idx="16291">
                  <c:v>81.4549999999984</c:v>
                </c:pt>
                <c:pt idx="16292">
                  <c:v>81.4599999999984</c:v>
                </c:pt>
                <c:pt idx="16293">
                  <c:v>81.4649999999984</c:v>
                </c:pt>
                <c:pt idx="16294">
                  <c:v>81.4699999999984</c:v>
                </c:pt>
                <c:pt idx="16295">
                  <c:v>81.4749999999984</c:v>
                </c:pt>
                <c:pt idx="16296">
                  <c:v>81.4799999999984</c:v>
                </c:pt>
                <c:pt idx="16297">
                  <c:v>81.4849999999984</c:v>
                </c:pt>
                <c:pt idx="16298">
                  <c:v>81.4899999999984</c:v>
                </c:pt>
                <c:pt idx="16299">
                  <c:v>81.4949999999984</c:v>
                </c:pt>
                <c:pt idx="16300">
                  <c:v>81.4999999999984</c:v>
                </c:pt>
                <c:pt idx="16301">
                  <c:v>81.5049999999984</c:v>
                </c:pt>
                <c:pt idx="16302">
                  <c:v>81.5099999999984</c:v>
                </c:pt>
                <c:pt idx="16303">
                  <c:v>81.5149999999984</c:v>
                </c:pt>
                <c:pt idx="16304">
                  <c:v>81.5199999999984</c:v>
                </c:pt>
                <c:pt idx="16305">
                  <c:v>81.5249999999984</c:v>
                </c:pt>
                <c:pt idx="16306">
                  <c:v>81.52999999999836</c:v>
                </c:pt>
                <c:pt idx="16307">
                  <c:v>81.5349999999984</c:v>
                </c:pt>
                <c:pt idx="16308">
                  <c:v>81.5399999999984</c:v>
                </c:pt>
                <c:pt idx="16309">
                  <c:v>81.5449999999984</c:v>
                </c:pt>
                <c:pt idx="16310">
                  <c:v>81.5499999999984</c:v>
                </c:pt>
                <c:pt idx="16311">
                  <c:v>81.55499999999832</c:v>
                </c:pt>
                <c:pt idx="16312">
                  <c:v>81.55999999999832</c:v>
                </c:pt>
                <c:pt idx="16313">
                  <c:v>81.5649999999983</c:v>
                </c:pt>
                <c:pt idx="16314">
                  <c:v>81.5699999999983</c:v>
                </c:pt>
                <c:pt idx="16315">
                  <c:v>81.5749999999983</c:v>
                </c:pt>
                <c:pt idx="16316">
                  <c:v>81.5799999999983</c:v>
                </c:pt>
                <c:pt idx="16317">
                  <c:v>81.5849999999983</c:v>
                </c:pt>
                <c:pt idx="16318">
                  <c:v>81.5899999999983</c:v>
                </c:pt>
                <c:pt idx="16319">
                  <c:v>81.5949999999983</c:v>
                </c:pt>
                <c:pt idx="16320">
                  <c:v>81.5999999999983</c:v>
                </c:pt>
                <c:pt idx="16321">
                  <c:v>81.6049999999983</c:v>
                </c:pt>
                <c:pt idx="16322">
                  <c:v>81.60999999999826</c:v>
                </c:pt>
                <c:pt idx="16323">
                  <c:v>81.6149999999983</c:v>
                </c:pt>
                <c:pt idx="16324">
                  <c:v>81.6199999999983</c:v>
                </c:pt>
                <c:pt idx="16325">
                  <c:v>81.62499999999826</c:v>
                </c:pt>
                <c:pt idx="16326">
                  <c:v>81.62999999999826</c:v>
                </c:pt>
                <c:pt idx="16327">
                  <c:v>81.6349999999983</c:v>
                </c:pt>
                <c:pt idx="16328">
                  <c:v>81.63999999999826</c:v>
                </c:pt>
                <c:pt idx="16329">
                  <c:v>81.6449999999983</c:v>
                </c:pt>
                <c:pt idx="16330">
                  <c:v>81.6499999999983</c:v>
                </c:pt>
                <c:pt idx="16331">
                  <c:v>81.65499999999822</c:v>
                </c:pt>
                <c:pt idx="16332">
                  <c:v>81.65999999999822</c:v>
                </c:pt>
                <c:pt idx="16333">
                  <c:v>81.66499999999822</c:v>
                </c:pt>
                <c:pt idx="16334">
                  <c:v>81.66999999999822</c:v>
                </c:pt>
                <c:pt idx="16335">
                  <c:v>81.6749999999982</c:v>
                </c:pt>
                <c:pt idx="16336">
                  <c:v>81.6799999999982</c:v>
                </c:pt>
                <c:pt idx="16337">
                  <c:v>81.6849999999982</c:v>
                </c:pt>
                <c:pt idx="16338">
                  <c:v>81.6899999999982</c:v>
                </c:pt>
                <c:pt idx="16339">
                  <c:v>81.6949999999982</c:v>
                </c:pt>
                <c:pt idx="16340">
                  <c:v>81.6999999999982</c:v>
                </c:pt>
                <c:pt idx="16341">
                  <c:v>81.7049999999982</c:v>
                </c:pt>
                <c:pt idx="16342">
                  <c:v>81.7099999999982</c:v>
                </c:pt>
                <c:pt idx="16343">
                  <c:v>81.7149999999982</c:v>
                </c:pt>
                <c:pt idx="16344">
                  <c:v>81.7199999999982</c:v>
                </c:pt>
                <c:pt idx="16345">
                  <c:v>81.7249999999982</c:v>
                </c:pt>
                <c:pt idx="16346">
                  <c:v>81.7299999999982</c:v>
                </c:pt>
                <c:pt idx="16347">
                  <c:v>81.7349999999982</c:v>
                </c:pt>
                <c:pt idx="16348">
                  <c:v>81.7399999999982</c:v>
                </c:pt>
                <c:pt idx="16349">
                  <c:v>81.7449999999982</c:v>
                </c:pt>
                <c:pt idx="16350">
                  <c:v>81.7499999999982</c:v>
                </c:pt>
                <c:pt idx="16351">
                  <c:v>81.7549999999982</c:v>
                </c:pt>
                <c:pt idx="16352">
                  <c:v>81.7599999999982</c:v>
                </c:pt>
                <c:pt idx="16353">
                  <c:v>81.7649999999982</c:v>
                </c:pt>
                <c:pt idx="16354">
                  <c:v>81.7699999999982</c:v>
                </c:pt>
                <c:pt idx="16355">
                  <c:v>81.77499999999812</c:v>
                </c:pt>
                <c:pt idx="16356">
                  <c:v>81.77999999999812</c:v>
                </c:pt>
                <c:pt idx="16357">
                  <c:v>81.7849999999981</c:v>
                </c:pt>
                <c:pt idx="16358">
                  <c:v>81.7899999999981</c:v>
                </c:pt>
                <c:pt idx="16359">
                  <c:v>81.7949999999981</c:v>
                </c:pt>
                <c:pt idx="16360">
                  <c:v>81.7999999999981</c:v>
                </c:pt>
                <c:pt idx="16361">
                  <c:v>81.8049999999981</c:v>
                </c:pt>
                <c:pt idx="16362">
                  <c:v>81.8099999999981</c:v>
                </c:pt>
                <c:pt idx="16363">
                  <c:v>81.8149999999981</c:v>
                </c:pt>
                <c:pt idx="16364">
                  <c:v>81.8199999999981</c:v>
                </c:pt>
                <c:pt idx="16365">
                  <c:v>81.8249999999981</c:v>
                </c:pt>
                <c:pt idx="16366">
                  <c:v>81.82999999999806</c:v>
                </c:pt>
                <c:pt idx="16367">
                  <c:v>81.8349999999981</c:v>
                </c:pt>
                <c:pt idx="16368">
                  <c:v>81.8399999999981</c:v>
                </c:pt>
                <c:pt idx="16369">
                  <c:v>81.8449999999981</c:v>
                </c:pt>
                <c:pt idx="16370">
                  <c:v>81.8499999999981</c:v>
                </c:pt>
                <c:pt idx="16371">
                  <c:v>81.8549999999981</c:v>
                </c:pt>
                <c:pt idx="16372">
                  <c:v>81.85999999999806</c:v>
                </c:pt>
                <c:pt idx="16373">
                  <c:v>81.8649999999981</c:v>
                </c:pt>
                <c:pt idx="16374">
                  <c:v>81.8699999999981</c:v>
                </c:pt>
                <c:pt idx="16375">
                  <c:v>81.87499999999802</c:v>
                </c:pt>
                <c:pt idx="16376">
                  <c:v>81.87999999999802</c:v>
                </c:pt>
                <c:pt idx="16377">
                  <c:v>81.88499999999802</c:v>
                </c:pt>
                <c:pt idx="16378">
                  <c:v>81.88999999999802</c:v>
                </c:pt>
                <c:pt idx="16379">
                  <c:v>81.894999999998</c:v>
                </c:pt>
                <c:pt idx="16380">
                  <c:v>81.899999999998</c:v>
                </c:pt>
                <c:pt idx="16381">
                  <c:v>81.904999999998</c:v>
                </c:pt>
                <c:pt idx="16382">
                  <c:v>81.909999999998</c:v>
                </c:pt>
                <c:pt idx="16383">
                  <c:v>81.914999999998</c:v>
                </c:pt>
                <c:pt idx="16384">
                  <c:v>81.919999999998</c:v>
                </c:pt>
                <c:pt idx="16385">
                  <c:v>81.924999999998</c:v>
                </c:pt>
                <c:pt idx="16386">
                  <c:v>81.929999999998</c:v>
                </c:pt>
                <c:pt idx="16387">
                  <c:v>81.934999999998</c:v>
                </c:pt>
                <c:pt idx="16388">
                  <c:v>81.939999999998</c:v>
                </c:pt>
                <c:pt idx="16389">
                  <c:v>81.944999999998</c:v>
                </c:pt>
                <c:pt idx="16390">
                  <c:v>81.949999999998</c:v>
                </c:pt>
                <c:pt idx="16391">
                  <c:v>81.954999999998</c:v>
                </c:pt>
                <c:pt idx="16392">
                  <c:v>81.959999999998</c:v>
                </c:pt>
                <c:pt idx="16393">
                  <c:v>81.964999999998</c:v>
                </c:pt>
                <c:pt idx="16394">
                  <c:v>81.969999999998</c:v>
                </c:pt>
                <c:pt idx="16395">
                  <c:v>81.974999999998</c:v>
                </c:pt>
                <c:pt idx="16396">
                  <c:v>81.979999999998</c:v>
                </c:pt>
                <c:pt idx="16397">
                  <c:v>81.984999999998</c:v>
                </c:pt>
                <c:pt idx="16398">
                  <c:v>81.989999999998</c:v>
                </c:pt>
                <c:pt idx="16399">
                  <c:v>81.994999999998</c:v>
                </c:pt>
                <c:pt idx="16400">
                  <c:v>81.999999999998</c:v>
                </c:pt>
                <c:pt idx="16401">
                  <c:v>82.0049999999979</c:v>
                </c:pt>
                <c:pt idx="16402">
                  <c:v>82.0099999999979</c:v>
                </c:pt>
                <c:pt idx="16403">
                  <c:v>82.0149999999979</c:v>
                </c:pt>
                <c:pt idx="16404">
                  <c:v>82.0199999999979</c:v>
                </c:pt>
                <c:pt idx="16405">
                  <c:v>82.0249999999979</c:v>
                </c:pt>
                <c:pt idx="16406">
                  <c:v>82.0299999999979</c:v>
                </c:pt>
                <c:pt idx="16407">
                  <c:v>82.0349999999979</c:v>
                </c:pt>
                <c:pt idx="16408">
                  <c:v>82.0399999999979</c:v>
                </c:pt>
                <c:pt idx="16409">
                  <c:v>82.0449999999979</c:v>
                </c:pt>
                <c:pt idx="16410">
                  <c:v>82.0499999999979</c:v>
                </c:pt>
                <c:pt idx="16411">
                  <c:v>82.0549999999979</c:v>
                </c:pt>
                <c:pt idx="16412">
                  <c:v>82.0599999999979</c:v>
                </c:pt>
                <c:pt idx="16413">
                  <c:v>82.0649999999979</c:v>
                </c:pt>
                <c:pt idx="16414">
                  <c:v>82.0699999999979</c:v>
                </c:pt>
                <c:pt idx="16415">
                  <c:v>82.0749999999979</c:v>
                </c:pt>
                <c:pt idx="16416">
                  <c:v>82.07999999999786</c:v>
                </c:pt>
                <c:pt idx="16417">
                  <c:v>82.0849999999979</c:v>
                </c:pt>
                <c:pt idx="16418">
                  <c:v>82.0899999999979</c:v>
                </c:pt>
                <c:pt idx="16419">
                  <c:v>82.0949999999979</c:v>
                </c:pt>
                <c:pt idx="16420">
                  <c:v>82.0999999999979</c:v>
                </c:pt>
                <c:pt idx="16421">
                  <c:v>82.10499999999782</c:v>
                </c:pt>
                <c:pt idx="16422">
                  <c:v>82.10999999999782</c:v>
                </c:pt>
                <c:pt idx="16423">
                  <c:v>82.1149999999978</c:v>
                </c:pt>
                <c:pt idx="16424">
                  <c:v>82.1199999999978</c:v>
                </c:pt>
                <c:pt idx="16425">
                  <c:v>82.1249999999978</c:v>
                </c:pt>
                <c:pt idx="16426">
                  <c:v>82.1299999999978</c:v>
                </c:pt>
                <c:pt idx="16427">
                  <c:v>82.1349999999978</c:v>
                </c:pt>
                <c:pt idx="16428">
                  <c:v>82.1399999999978</c:v>
                </c:pt>
                <c:pt idx="16429">
                  <c:v>82.1449999999978</c:v>
                </c:pt>
                <c:pt idx="16430">
                  <c:v>82.1499999999978</c:v>
                </c:pt>
                <c:pt idx="16431">
                  <c:v>82.1549999999978</c:v>
                </c:pt>
                <c:pt idx="16432">
                  <c:v>82.15999999999776</c:v>
                </c:pt>
                <c:pt idx="16433">
                  <c:v>82.1649999999978</c:v>
                </c:pt>
                <c:pt idx="16434">
                  <c:v>82.1699999999978</c:v>
                </c:pt>
                <c:pt idx="16435">
                  <c:v>82.17499999999776</c:v>
                </c:pt>
                <c:pt idx="16436">
                  <c:v>82.17999999999774</c:v>
                </c:pt>
                <c:pt idx="16437">
                  <c:v>82.1849999999978</c:v>
                </c:pt>
                <c:pt idx="16438">
                  <c:v>82.18999999999776</c:v>
                </c:pt>
                <c:pt idx="16439">
                  <c:v>82.1949999999978</c:v>
                </c:pt>
                <c:pt idx="16440">
                  <c:v>82.1999999999978</c:v>
                </c:pt>
                <c:pt idx="16441">
                  <c:v>82.2049999999978</c:v>
                </c:pt>
                <c:pt idx="16442">
                  <c:v>82.2099999999978</c:v>
                </c:pt>
                <c:pt idx="16443">
                  <c:v>82.2149999999978</c:v>
                </c:pt>
                <c:pt idx="16444">
                  <c:v>82.2199999999978</c:v>
                </c:pt>
                <c:pt idx="16445">
                  <c:v>82.2249999999977</c:v>
                </c:pt>
                <c:pt idx="16446">
                  <c:v>82.2299999999977</c:v>
                </c:pt>
                <c:pt idx="16447">
                  <c:v>82.2349999999977</c:v>
                </c:pt>
                <c:pt idx="16448">
                  <c:v>82.2399999999977</c:v>
                </c:pt>
                <c:pt idx="16449">
                  <c:v>82.2449999999977</c:v>
                </c:pt>
                <c:pt idx="16450">
                  <c:v>82.2499999999977</c:v>
                </c:pt>
                <c:pt idx="16451">
                  <c:v>82.2549999999977</c:v>
                </c:pt>
                <c:pt idx="16452">
                  <c:v>82.2599999999977</c:v>
                </c:pt>
                <c:pt idx="16453">
                  <c:v>82.2649999999977</c:v>
                </c:pt>
                <c:pt idx="16454">
                  <c:v>82.2699999999977</c:v>
                </c:pt>
                <c:pt idx="16455">
                  <c:v>82.2749999999977</c:v>
                </c:pt>
                <c:pt idx="16456">
                  <c:v>82.2799999999977</c:v>
                </c:pt>
                <c:pt idx="16457">
                  <c:v>82.2849999999977</c:v>
                </c:pt>
                <c:pt idx="16458">
                  <c:v>82.2899999999977</c:v>
                </c:pt>
                <c:pt idx="16459">
                  <c:v>82.2949999999977</c:v>
                </c:pt>
                <c:pt idx="16460">
                  <c:v>82.2999999999977</c:v>
                </c:pt>
                <c:pt idx="16461">
                  <c:v>82.3049999999977</c:v>
                </c:pt>
                <c:pt idx="16462">
                  <c:v>82.3099999999977</c:v>
                </c:pt>
                <c:pt idx="16463">
                  <c:v>82.3149999999977</c:v>
                </c:pt>
                <c:pt idx="16464">
                  <c:v>82.3199999999977</c:v>
                </c:pt>
                <c:pt idx="16465">
                  <c:v>82.32499999999762</c:v>
                </c:pt>
                <c:pt idx="16466">
                  <c:v>82.32999999999762</c:v>
                </c:pt>
                <c:pt idx="16467">
                  <c:v>82.3349999999976</c:v>
                </c:pt>
                <c:pt idx="16468">
                  <c:v>82.3399999999976</c:v>
                </c:pt>
                <c:pt idx="16469">
                  <c:v>82.3449999999976</c:v>
                </c:pt>
                <c:pt idx="16470">
                  <c:v>82.3499999999976</c:v>
                </c:pt>
                <c:pt idx="16471">
                  <c:v>82.3549999999976</c:v>
                </c:pt>
                <c:pt idx="16472">
                  <c:v>82.3599999999976</c:v>
                </c:pt>
                <c:pt idx="16473">
                  <c:v>82.3649999999976</c:v>
                </c:pt>
                <c:pt idx="16474">
                  <c:v>82.3699999999976</c:v>
                </c:pt>
                <c:pt idx="16475">
                  <c:v>82.3749999999976</c:v>
                </c:pt>
                <c:pt idx="16476">
                  <c:v>82.37999999999756</c:v>
                </c:pt>
                <c:pt idx="16477">
                  <c:v>82.3849999999976</c:v>
                </c:pt>
                <c:pt idx="16478">
                  <c:v>82.3899999999976</c:v>
                </c:pt>
                <c:pt idx="16479">
                  <c:v>82.3949999999976</c:v>
                </c:pt>
                <c:pt idx="16480">
                  <c:v>82.3999999999976</c:v>
                </c:pt>
                <c:pt idx="16481">
                  <c:v>82.4049999999976</c:v>
                </c:pt>
                <c:pt idx="16482">
                  <c:v>82.4099999999976</c:v>
                </c:pt>
                <c:pt idx="16483">
                  <c:v>82.4149999999976</c:v>
                </c:pt>
                <c:pt idx="16484">
                  <c:v>82.4199999999976</c:v>
                </c:pt>
                <c:pt idx="16485">
                  <c:v>82.4249999999976</c:v>
                </c:pt>
                <c:pt idx="16486">
                  <c:v>82.4299999999976</c:v>
                </c:pt>
                <c:pt idx="16487">
                  <c:v>82.4349999999976</c:v>
                </c:pt>
                <c:pt idx="16488">
                  <c:v>82.4399999999976</c:v>
                </c:pt>
                <c:pt idx="16489">
                  <c:v>82.4449999999975</c:v>
                </c:pt>
                <c:pt idx="16490">
                  <c:v>82.4499999999975</c:v>
                </c:pt>
                <c:pt idx="16491">
                  <c:v>82.4549999999975</c:v>
                </c:pt>
                <c:pt idx="16492">
                  <c:v>82.4599999999975</c:v>
                </c:pt>
                <c:pt idx="16493">
                  <c:v>82.4649999999975</c:v>
                </c:pt>
                <c:pt idx="16494">
                  <c:v>82.4699999999975</c:v>
                </c:pt>
                <c:pt idx="16495">
                  <c:v>82.4749999999975</c:v>
                </c:pt>
                <c:pt idx="16496">
                  <c:v>82.4799999999975</c:v>
                </c:pt>
                <c:pt idx="16497">
                  <c:v>82.4849999999975</c:v>
                </c:pt>
                <c:pt idx="16498">
                  <c:v>82.4899999999975</c:v>
                </c:pt>
                <c:pt idx="16499">
                  <c:v>82.4949999999975</c:v>
                </c:pt>
                <c:pt idx="16500">
                  <c:v>82.4999999999975</c:v>
                </c:pt>
                <c:pt idx="16501">
                  <c:v>82.5049999999975</c:v>
                </c:pt>
                <c:pt idx="16502">
                  <c:v>82.5099999999975</c:v>
                </c:pt>
                <c:pt idx="16503">
                  <c:v>82.5149999999975</c:v>
                </c:pt>
                <c:pt idx="16504">
                  <c:v>82.5199999999975</c:v>
                </c:pt>
                <c:pt idx="16505">
                  <c:v>82.5249999999975</c:v>
                </c:pt>
                <c:pt idx="16506">
                  <c:v>82.5299999999975</c:v>
                </c:pt>
                <c:pt idx="16507">
                  <c:v>82.5349999999975</c:v>
                </c:pt>
                <c:pt idx="16508">
                  <c:v>82.5399999999975</c:v>
                </c:pt>
                <c:pt idx="16509">
                  <c:v>82.5449999999975</c:v>
                </c:pt>
                <c:pt idx="16510">
                  <c:v>82.5499999999975</c:v>
                </c:pt>
                <c:pt idx="16511">
                  <c:v>82.5549999999974</c:v>
                </c:pt>
                <c:pt idx="16512">
                  <c:v>82.5599999999974</c:v>
                </c:pt>
                <c:pt idx="16513">
                  <c:v>82.5649999999974</c:v>
                </c:pt>
                <c:pt idx="16514">
                  <c:v>82.5699999999974</c:v>
                </c:pt>
                <c:pt idx="16515">
                  <c:v>82.5749999999974</c:v>
                </c:pt>
                <c:pt idx="16516">
                  <c:v>82.5799999999974</c:v>
                </c:pt>
                <c:pt idx="16517">
                  <c:v>82.5849999999974</c:v>
                </c:pt>
                <c:pt idx="16518">
                  <c:v>82.5899999999974</c:v>
                </c:pt>
                <c:pt idx="16519">
                  <c:v>82.5949999999974</c:v>
                </c:pt>
                <c:pt idx="16520">
                  <c:v>82.5999999999974</c:v>
                </c:pt>
                <c:pt idx="16521">
                  <c:v>82.6049999999974</c:v>
                </c:pt>
                <c:pt idx="16522">
                  <c:v>82.6099999999974</c:v>
                </c:pt>
                <c:pt idx="16523">
                  <c:v>82.6149999999974</c:v>
                </c:pt>
                <c:pt idx="16524">
                  <c:v>82.6199999999974</c:v>
                </c:pt>
                <c:pt idx="16525">
                  <c:v>82.6249999999974</c:v>
                </c:pt>
                <c:pt idx="16526">
                  <c:v>82.62999999999736</c:v>
                </c:pt>
                <c:pt idx="16527">
                  <c:v>82.6349999999974</c:v>
                </c:pt>
                <c:pt idx="16528">
                  <c:v>82.6399999999974</c:v>
                </c:pt>
                <c:pt idx="16529">
                  <c:v>82.6449999999974</c:v>
                </c:pt>
                <c:pt idx="16530">
                  <c:v>82.6499999999974</c:v>
                </c:pt>
                <c:pt idx="16531">
                  <c:v>82.65499999999732</c:v>
                </c:pt>
                <c:pt idx="16532">
                  <c:v>82.65999999999732</c:v>
                </c:pt>
                <c:pt idx="16533">
                  <c:v>82.6649999999973</c:v>
                </c:pt>
                <c:pt idx="16534">
                  <c:v>82.6699999999973</c:v>
                </c:pt>
                <c:pt idx="16535">
                  <c:v>82.6749999999973</c:v>
                </c:pt>
                <c:pt idx="16536">
                  <c:v>82.6799999999973</c:v>
                </c:pt>
                <c:pt idx="16537">
                  <c:v>82.6849999999973</c:v>
                </c:pt>
                <c:pt idx="16538">
                  <c:v>82.6899999999973</c:v>
                </c:pt>
                <c:pt idx="16539">
                  <c:v>82.6949999999973</c:v>
                </c:pt>
                <c:pt idx="16540">
                  <c:v>82.6999999999973</c:v>
                </c:pt>
                <c:pt idx="16541">
                  <c:v>82.7049999999973</c:v>
                </c:pt>
                <c:pt idx="16542">
                  <c:v>82.7099999999973</c:v>
                </c:pt>
                <c:pt idx="16543">
                  <c:v>82.7149999999973</c:v>
                </c:pt>
                <c:pt idx="16544">
                  <c:v>82.7199999999973</c:v>
                </c:pt>
                <c:pt idx="16545">
                  <c:v>82.7249999999973</c:v>
                </c:pt>
                <c:pt idx="16546">
                  <c:v>82.7299999999973</c:v>
                </c:pt>
                <c:pt idx="16547">
                  <c:v>82.7349999999973</c:v>
                </c:pt>
                <c:pt idx="16548">
                  <c:v>82.7399999999973</c:v>
                </c:pt>
                <c:pt idx="16549">
                  <c:v>82.7449999999973</c:v>
                </c:pt>
                <c:pt idx="16550">
                  <c:v>82.7499999999973</c:v>
                </c:pt>
                <c:pt idx="16551">
                  <c:v>82.7549999999973</c:v>
                </c:pt>
                <c:pt idx="16552">
                  <c:v>82.7599999999973</c:v>
                </c:pt>
                <c:pt idx="16553">
                  <c:v>82.7649999999973</c:v>
                </c:pt>
                <c:pt idx="16554">
                  <c:v>82.7699999999973</c:v>
                </c:pt>
                <c:pt idx="16555">
                  <c:v>82.7749999999972</c:v>
                </c:pt>
                <c:pt idx="16556">
                  <c:v>82.7799999999972</c:v>
                </c:pt>
                <c:pt idx="16557">
                  <c:v>82.7849999999972</c:v>
                </c:pt>
                <c:pt idx="16558">
                  <c:v>82.7899999999972</c:v>
                </c:pt>
                <c:pt idx="16559">
                  <c:v>82.7949999999972</c:v>
                </c:pt>
                <c:pt idx="16560">
                  <c:v>82.7999999999972</c:v>
                </c:pt>
                <c:pt idx="16561">
                  <c:v>82.8049999999972</c:v>
                </c:pt>
                <c:pt idx="16562">
                  <c:v>82.8099999999972</c:v>
                </c:pt>
                <c:pt idx="16563">
                  <c:v>82.8149999999972</c:v>
                </c:pt>
                <c:pt idx="16564">
                  <c:v>82.8199999999972</c:v>
                </c:pt>
                <c:pt idx="16565">
                  <c:v>82.8249999999972</c:v>
                </c:pt>
                <c:pt idx="16566">
                  <c:v>82.8299999999972</c:v>
                </c:pt>
                <c:pt idx="16567">
                  <c:v>82.8349999999972</c:v>
                </c:pt>
                <c:pt idx="16568">
                  <c:v>82.8399999999972</c:v>
                </c:pt>
                <c:pt idx="16569">
                  <c:v>82.8449999999972</c:v>
                </c:pt>
                <c:pt idx="16570">
                  <c:v>82.8499999999972</c:v>
                </c:pt>
                <c:pt idx="16571">
                  <c:v>82.8549999999972</c:v>
                </c:pt>
                <c:pt idx="16572">
                  <c:v>82.8599999999972</c:v>
                </c:pt>
                <c:pt idx="16573">
                  <c:v>82.8649999999972</c:v>
                </c:pt>
                <c:pt idx="16574">
                  <c:v>82.8699999999972</c:v>
                </c:pt>
                <c:pt idx="16575">
                  <c:v>82.87499999999712</c:v>
                </c:pt>
                <c:pt idx="16576">
                  <c:v>82.87999999999712</c:v>
                </c:pt>
                <c:pt idx="16577">
                  <c:v>82.8849999999971</c:v>
                </c:pt>
                <c:pt idx="16578">
                  <c:v>82.8899999999971</c:v>
                </c:pt>
                <c:pt idx="16579">
                  <c:v>82.8949999999971</c:v>
                </c:pt>
                <c:pt idx="16580">
                  <c:v>82.8999999999971</c:v>
                </c:pt>
                <c:pt idx="16581">
                  <c:v>82.9049999999971</c:v>
                </c:pt>
                <c:pt idx="16582">
                  <c:v>82.9099999999971</c:v>
                </c:pt>
                <c:pt idx="16583">
                  <c:v>82.9149999999971</c:v>
                </c:pt>
                <c:pt idx="16584">
                  <c:v>82.9199999999971</c:v>
                </c:pt>
                <c:pt idx="16585">
                  <c:v>82.9249999999971</c:v>
                </c:pt>
                <c:pt idx="16586">
                  <c:v>82.9299999999971</c:v>
                </c:pt>
                <c:pt idx="16587">
                  <c:v>82.9349999999971</c:v>
                </c:pt>
                <c:pt idx="16588">
                  <c:v>82.9399999999971</c:v>
                </c:pt>
                <c:pt idx="16589">
                  <c:v>82.9449999999971</c:v>
                </c:pt>
                <c:pt idx="16590">
                  <c:v>82.9499999999971</c:v>
                </c:pt>
                <c:pt idx="16591">
                  <c:v>82.9549999999971</c:v>
                </c:pt>
                <c:pt idx="16592">
                  <c:v>82.9599999999971</c:v>
                </c:pt>
                <c:pt idx="16593">
                  <c:v>82.9649999999971</c:v>
                </c:pt>
                <c:pt idx="16594">
                  <c:v>82.9699999999971</c:v>
                </c:pt>
                <c:pt idx="16595">
                  <c:v>82.9749999999971</c:v>
                </c:pt>
                <c:pt idx="16596">
                  <c:v>82.9799999999971</c:v>
                </c:pt>
                <c:pt idx="16597">
                  <c:v>82.9849999999971</c:v>
                </c:pt>
                <c:pt idx="16598">
                  <c:v>82.9899999999971</c:v>
                </c:pt>
                <c:pt idx="16599">
                  <c:v>82.994999999997</c:v>
                </c:pt>
                <c:pt idx="16600">
                  <c:v>82.999999999997</c:v>
                </c:pt>
                <c:pt idx="16601">
                  <c:v>83.004999999997</c:v>
                </c:pt>
                <c:pt idx="16602">
                  <c:v>83.009999999997</c:v>
                </c:pt>
                <c:pt idx="16603">
                  <c:v>83.014999999997</c:v>
                </c:pt>
                <c:pt idx="16604">
                  <c:v>83.019999999997</c:v>
                </c:pt>
                <c:pt idx="16605">
                  <c:v>83.024999999997</c:v>
                </c:pt>
                <c:pt idx="16606">
                  <c:v>83.02999999999697</c:v>
                </c:pt>
                <c:pt idx="16607">
                  <c:v>83.034999999997</c:v>
                </c:pt>
                <c:pt idx="16608">
                  <c:v>83.03999999999696</c:v>
                </c:pt>
                <c:pt idx="16609">
                  <c:v>83.044999999997</c:v>
                </c:pt>
                <c:pt idx="16610">
                  <c:v>83.049999999997</c:v>
                </c:pt>
                <c:pt idx="16611">
                  <c:v>83.05499999999696</c:v>
                </c:pt>
                <c:pt idx="16612">
                  <c:v>83.05999999999694</c:v>
                </c:pt>
                <c:pt idx="16613">
                  <c:v>83.064999999997</c:v>
                </c:pt>
                <c:pt idx="16614">
                  <c:v>83.06999999999696</c:v>
                </c:pt>
                <c:pt idx="16615">
                  <c:v>83.07499999999693</c:v>
                </c:pt>
                <c:pt idx="16616">
                  <c:v>83.07999999999693</c:v>
                </c:pt>
                <c:pt idx="16617">
                  <c:v>83.08499999999692</c:v>
                </c:pt>
                <c:pt idx="16618">
                  <c:v>83.08999999999691</c:v>
                </c:pt>
                <c:pt idx="16619">
                  <c:v>83.09499999999692</c:v>
                </c:pt>
                <c:pt idx="16620">
                  <c:v>83.09999999999692</c:v>
                </c:pt>
                <c:pt idx="16621">
                  <c:v>83.1049999999969</c:v>
                </c:pt>
                <c:pt idx="16622">
                  <c:v>83.1099999999969</c:v>
                </c:pt>
                <c:pt idx="16623">
                  <c:v>83.1149999999969</c:v>
                </c:pt>
                <c:pt idx="16624">
                  <c:v>83.1199999999969</c:v>
                </c:pt>
                <c:pt idx="16625">
                  <c:v>83.1249999999969</c:v>
                </c:pt>
                <c:pt idx="16626">
                  <c:v>83.12999999999688</c:v>
                </c:pt>
                <c:pt idx="16627">
                  <c:v>83.1349999999969</c:v>
                </c:pt>
                <c:pt idx="16628">
                  <c:v>83.13999999999687</c:v>
                </c:pt>
                <c:pt idx="16629">
                  <c:v>83.1449999999969</c:v>
                </c:pt>
                <c:pt idx="16630">
                  <c:v>83.14999999999686</c:v>
                </c:pt>
                <c:pt idx="16631">
                  <c:v>83.15499999999686</c:v>
                </c:pt>
                <c:pt idx="16632">
                  <c:v>83.15999999999685</c:v>
                </c:pt>
                <c:pt idx="16633">
                  <c:v>83.16499999999686</c:v>
                </c:pt>
                <c:pt idx="16634">
                  <c:v>83.16999999999684</c:v>
                </c:pt>
                <c:pt idx="16635">
                  <c:v>83.17499999999684</c:v>
                </c:pt>
                <c:pt idx="16636">
                  <c:v>83.17999999999684</c:v>
                </c:pt>
                <c:pt idx="16637">
                  <c:v>83.18499999999683</c:v>
                </c:pt>
                <c:pt idx="16638">
                  <c:v>83.18999999999683</c:v>
                </c:pt>
                <c:pt idx="16639">
                  <c:v>83.19499999999682</c:v>
                </c:pt>
                <c:pt idx="16640">
                  <c:v>83.19999999999681</c:v>
                </c:pt>
                <c:pt idx="16641">
                  <c:v>83.20499999999682</c:v>
                </c:pt>
                <c:pt idx="16642">
                  <c:v>83.20999999999682</c:v>
                </c:pt>
                <c:pt idx="16643">
                  <c:v>83.2149999999968</c:v>
                </c:pt>
                <c:pt idx="16644">
                  <c:v>83.2199999999968</c:v>
                </c:pt>
                <c:pt idx="16645">
                  <c:v>83.2249999999968</c:v>
                </c:pt>
                <c:pt idx="16646">
                  <c:v>83.2299999999968</c:v>
                </c:pt>
                <c:pt idx="16647">
                  <c:v>83.2349999999968</c:v>
                </c:pt>
                <c:pt idx="16648">
                  <c:v>83.2399999999968</c:v>
                </c:pt>
                <c:pt idx="16649">
                  <c:v>83.2449999999968</c:v>
                </c:pt>
                <c:pt idx="16650">
                  <c:v>83.2499999999968</c:v>
                </c:pt>
                <c:pt idx="16651">
                  <c:v>83.2549999999968</c:v>
                </c:pt>
                <c:pt idx="16652">
                  <c:v>83.25999999999676</c:v>
                </c:pt>
                <c:pt idx="16653">
                  <c:v>83.2649999999968</c:v>
                </c:pt>
                <c:pt idx="16654">
                  <c:v>83.2699999999968</c:v>
                </c:pt>
                <c:pt idx="16655">
                  <c:v>83.27499999999676</c:v>
                </c:pt>
                <c:pt idx="16656">
                  <c:v>83.27999999999674</c:v>
                </c:pt>
                <c:pt idx="16657">
                  <c:v>83.2849999999968</c:v>
                </c:pt>
                <c:pt idx="16658">
                  <c:v>83.28999999999676</c:v>
                </c:pt>
                <c:pt idx="16659">
                  <c:v>83.2949999999968</c:v>
                </c:pt>
                <c:pt idx="16660">
                  <c:v>83.2999999999968</c:v>
                </c:pt>
                <c:pt idx="16661">
                  <c:v>83.30499999999672</c:v>
                </c:pt>
                <c:pt idx="16662">
                  <c:v>83.30999999999671</c:v>
                </c:pt>
                <c:pt idx="16663">
                  <c:v>83.31499999999672</c:v>
                </c:pt>
                <c:pt idx="16664">
                  <c:v>83.31999999999672</c:v>
                </c:pt>
                <c:pt idx="16665">
                  <c:v>83.3249999999967</c:v>
                </c:pt>
                <c:pt idx="16666">
                  <c:v>83.3299999999967</c:v>
                </c:pt>
                <c:pt idx="16667">
                  <c:v>83.3349999999967</c:v>
                </c:pt>
                <c:pt idx="16668">
                  <c:v>83.3399999999967</c:v>
                </c:pt>
                <c:pt idx="16669">
                  <c:v>83.3449999999967</c:v>
                </c:pt>
                <c:pt idx="16670">
                  <c:v>83.3499999999967</c:v>
                </c:pt>
                <c:pt idx="16671">
                  <c:v>83.3549999999967</c:v>
                </c:pt>
                <c:pt idx="16672">
                  <c:v>83.35999999999667</c:v>
                </c:pt>
                <c:pt idx="16673">
                  <c:v>83.3649999999967</c:v>
                </c:pt>
                <c:pt idx="16674">
                  <c:v>83.36999999999666</c:v>
                </c:pt>
                <c:pt idx="16675">
                  <c:v>83.37499999999666</c:v>
                </c:pt>
                <c:pt idx="16676">
                  <c:v>83.37999999999665</c:v>
                </c:pt>
                <c:pt idx="16677">
                  <c:v>83.38499999999666</c:v>
                </c:pt>
                <c:pt idx="16678">
                  <c:v>83.38999999999664</c:v>
                </c:pt>
                <c:pt idx="16679">
                  <c:v>83.3949999999967</c:v>
                </c:pt>
                <c:pt idx="16680">
                  <c:v>83.39999999999666</c:v>
                </c:pt>
                <c:pt idx="16681">
                  <c:v>83.4049999999967</c:v>
                </c:pt>
                <c:pt idx="16682">
                  <c:v>83.4099999999967</c:v>
                </c:pt>
                <c:pt idx="16683">
                  <c:v>83.4149999999967</c:v>
                </c:pt>
                <c:pt idx="16684">
                  <c:v>83.4199999999967</c:v>
                </c:pt>
                <c:pt idx="16685">
                  <c:v>83.42499999999662</c:v>
                </c:pt>
                <c:pt idx="16686">
                  <c:v>83.42999999999662</c:v>
                </c:pt>
                <c:pt idx="16687">
                  <c:v>83.4349999999966</c:v>
                </c:pt>
                <c:pt idx="16688">
                  <c:v>83.4399999999966</c:v>
                </c:pt>
                <c:pt idx="16689">
                  <c:v>83.4449999999966</c:v>
                </c:pt>
                <c:pt idx="16690">
                  <c:v>83.4499999999966</c:v>
                </c:pt>
                <c:pt idx="16691">
                  <c:v>83.4549999999966</c:v>
                </c:pt>
                <c:pt idx="16692">
                  <c:v>83.4599999999966</c:v>
                </c:pt>
                <c:pt idx="16693">
                  <c:v>83.4649999999966</c:v>
                </c:pt>
                <c:pt idx="16694">
                  <c:v>83.4699999999966</c:v>
                </c:pt>
                <c:pt idx="16695">
                  <c:v>83.4749999999966</c:v>
                </c:pt>
                <c:pt idx="16696">
                  <c:v>83.47999999999656</c:v>
                </c:pt>
                <c:pt idx="16697">
                  <c:v>83.4849999999966</c:v>
                </c:pt>
                <c:pt idx="16698">
                  <c:v>83.4899999999966</c:v>
                </c:pt>
                <c:pt idx="16699">
                  <c:v>83.4949999999966</c:v>
                </c:pt>
                <c:pt idx="16700">
                  <c:v>83.4999999999966</c:v>
                </c:pt>
                <c:pt idx="16701">
                  <c:v>83.5049999999966</c:v>
                </c:pt>
                <c:pt idx="16702">
                  <c:v>83.50999999999656</c:v>
                </c:pt>
                <c:pt idx="16703">
                  <c:v>83.5149999999966</c:v>
                </c:pt>
                <c:pt idx="16704">
                  <c:v>83.5199999999966</c:v>
                </c:pt>
                <c:pt idx="16705">
                  <c:v>83.52499999999652</c:v>
                </c:pt>
                <c:pt idx="16706">
                  <c:v>83.52999999999653</c:v>
                </c:pt>
                <c:pt idx="16707">
                  <c:v>83.53499999999652</c:v>
                </c:pt>
                <c:pt idx="16708">
                  <c:v>83.53999999999652</c:v>
                </c:pt>
                <c:pt idx="16709">
                  <c:v>83.5449999999965</c:v>
                </c:pt>
                <c:pt idx="16710">
                  <c:v>83.5499999999965</c:v>
                </c:pt>
                <c:pt idx="16711">
                  <c:v>83.5549999999965</c:v>
                </c:pt>
                <c:pt idx="16712">
                  <c:v>83.5599999999965</c:v>
                </c:pt>
                <c:pt idx="16713">
                  <c:v>83.5649999999965</c:v>
                </c:pt>
                <c:pt idx="16714">
                  <c:v>83.5699999999965</c:v>
                </c:pt>
                <c:pt idx="16715">
                  <c:v>83.5749999999965</c:v>
                </c:pt>
                <c:pt idx="16716">
                  <c:v>83.57999999999647</c:v>
                </c:pt>
                <c:pt idx="16717">
                  <c:v>83.5849999999965</c:v>
                </c:pt>
                <c:pt idx="16718">
                  <c:v>83.58999999999646</c:v>
                </c:pt>
                <c:pt idx="16719">
                  <c:v>83.5949999999965</c:v>
                </c:pt>
                <c:pt idx="16720">
                  <c:v>83.59999999999646</c:v>
                </c:pt>
                <c:pt idx="16721">
                  <c:v>83.60499999999646</c:v>
                </c:pt>
                <c:pt idx="16722">
                  <c:v>83.60999999999644</c:v>
                </c:pt>
                <c:pt idx="16723">
                  <c:v>83.6149999999965</c:v>
                </c:pt>
                <c:pt idx="16724">
                  <c:v>83.61999999999646</c:v>
                </c:pt>
                <c:pt idx="16725">
                  <c:v>83.62499999999643</c:v>
                </c:pt>
                <c:pt idx="16726">
                  <c:v>83.62999999999643</c:v>
                </c:pt>
                <c:pt idx="16727">
                  <c:v>83.63499999999642</c:v>
                </c:pt>
                <c:pt idx="16728">
                  <c:v>83.63999999999643</c:v>
                </c:pt>
                <c:pt idx="16729">
                  <c:v>83.64499999999642</c:v>
                </c:pt>
                <c:pt idx="16730">
                  <c:v>83.64999999999642</c:v>
                </c:pt>
                <c:pt idx="16731">
                  <c:v>83.6549999999964</c:v>
                </c:pt>
                <c:pt idx="16732">
                  <c:v>83.6599999999964</c:v>
                </c:pt>
                <c:pt idx="16733">
                  <c:v>83.6649999999964</c:v>
                </c:pt>
                <c:pt idx="16734">
                  <c:v>83.6699999999964</c:v>
                </c:pt>
                <c:pt idx="16735">
                  <c:v>83.6749999999964</c:v>
                </c:pt>
                <c:pt idx="16736">
                  <c:v>83.67999999999638</c:v>
                </c:pt>
                <c:pt idx="16737">
                  <c:v>83.6849999999964</c:v>
                </c:pt>
                <c:pt idx="16738">
                  <c:v>83.68999999999637</c:v>
                </c:pt>
                <c:pt idx="16739">
                  <c:v>83.6949999999964</c:v>
                </c:pt>
                <c:pt idx="16740">
                  <c:v>83.69999999999636</c:v>
                </c:pt>
                <c:pt idx="16741">
                  <c:v>83.7049999999964</c:v>
                </c:pt>
                <c:pt idx="16742">
                  <c:v>83.70999999999636</c:v>
                </c:pt>
                <c:pt idx="16743">
                  <c:v>83.7149999999964</c:v>
                </c:pt>
                <c:pt idx="16744">
                  <c:v>83.7199999999964</c:v>
                </c:pt>
                <c:pt idx="16745">
                  <c:v>83.7249999999964</c:v>
                </c:pt>
                <c:pt idx="16746">
                  <c:v>83.72999999999636</c:v>
                </c:pt>
                <c:pt idx="16747">
                  <c:v>83.7349999999964</c:v>
                </c:pt>
                <c:pt idx="16748">
                  <c:v>83.7399999999964</c:v>
                </c:pt>
                <c:pt idx="16749">
                  <c:v>83.7449999999964</c:v>
                </c:pt>
                <c:pt idx="16750">
                  <c:v>83.7499999999964</c:v>
                </c:pt>
                <c:pt idx="16751">
                  <c:v>83.75499999999632</c:v>
                </c:pt>
                <c:pt idx="16752">
                  <c:v>83.75999999999632</c:v>
                </c:pt>
                <c:pt idx="16753">
                  <c:v>83.7649999999963</c:v>
                </c:pt>
                <c:pt idx="16754">
                  <c:v>83.7699999999963</c:v>
                </c:pt>
                <c:pt idx="16755">
                  <c:v>83.7749999999963</c:v>
                </c:pt>
                <c:pt idx="16756">
                  <c:v>83.7799999999963</c:v>
                </c:pt>
                <c:pt idx="16757">
                  <c:v>83.7849999999963</c:v>
                </c:pt>
                <c:pt idx="16758">
                  <c:v>83.7899999999963</c:v>
                </c:pt>
                <c:pt idx="16759">
                  <c:v>83.7949999999963</c:v>
                </c:pt>
                <c:pt idx="16760">
                  <c:v>83.7999999999963</c:v>
                </c:pt>
                <c:pt idx="16761">
                  <c:v>83.8049999999963</c:v>
                </c:pt>
                <c:pt idx="16762">
                  <c:v>83.80999999999626</c:v>
                </c:pt>
                <c:pt idx="16763">
                  <c:v>83.8149999999963</c:v>
                </c:pt>
                <c:pt idx="16764">
                  <c:v>83.81999999999626</c:v>
                </c:pt>
                <c:pt idx="16765">
                  <c:v>83.82499999999626</c:v>
                </c:pt>
                <c:pt idx="16766">
                  <c:v>83.82999999999624</c:v>
                </c:pt>
                <c:pt idx="16767">
                  <c:v>83.8349999999963</c:v>
                </c:pt>
                <c:pt idx="16768">
                  <c:v>83.83999999999626</c:v>
                </c:pt>
                <c:pt idx="16769">
                  <c:v>83.8449999999963</c:v>
                </c:pt>
                <c:pt idx="16770">
                  <c:v>83.8499999999963</c:v>
                </c:pt>
                <c:pt idx="16771">
                  <c:v>83.85499999999622</c:v>
                </c:pt>
                <c:pt idx="16772">
                  <c:v>83.85999999999623</c:v>
                </c:pt>
                <c:pt idx="16773">
                  <c:v>83.86499999999622</c:v>
                </c:pt>
                <c:pt idx="16774">
                  <c:v>83.86999999999622</c:v>
                </c:pt>
                <c:pt idx="16775">
                  <c:v>83.8749999999962</c:v>
                </c:pt>
                <c:pt idx="16776">
                  <c:v>83.8799999999962</c:v>
                </c:pt>
                <c:pt idx="16777">
                  <c:v>83.8849999999962</c:v>
                </c:pt>
                <c:pt idx="16778">
                  <c:v>83.8899999999962</c:v>
                </c:pt>
                <c:pt idx="16779">
                  <c:v>83.8949999999962</c:v>
                </c:pt>
                <c:pt idx="16780">
                  <c:v>83.8999999999962</c:v>
                </c:pt>
                <c:pt idx="16781">
                  <c:v>83.9049999999962</c:v>
                </c:pt>
                <c:pt idx="16782">
                  <c:v>83.9099999999962</c:v>
                </c:pt>
                <c:pt idx="16783">
                  <c:v>83.9149999999962</c:v>
                </c:pt>
                <c:pt idx="16784">
                  <c:v>83.9199999999962</c:v>
                </c:pt>
                <c:pt idx="16785">
                  <c:v>83.9249999999962</c:v>
                </c:pt>
                <c:pt idx="16786">
                  <c:v>83.92999999999616</c:v>
                </c:pt>
                <c:pt idx="16787">
                  <c:v>83.9349999999962</c:v>
                </c:pt>
                <c:pt idx="16788">
                  <c:v>83.9399999999962</c:v>
                </c:pt>
                <c:pt idx="16789">
                  <c:v>83.9449999999962</c:v>
                </c:pt>
                <c:pt idx="16790">
                  <c:v>83.9499999999962</c:v>
                </c:pt>
                <c:pt idx="16791">
                  <c:v>83.9549999999962</c:v>
                </c:pt>
                <c:pt idx="16792">
                  <c:v>83.9599999999962</c:v>
                </c:pt>
                <c:pt idx="16793">
                  <c:v>83.9649999999962</c:v>
                </c:pt>
                <c:pt idx="16794">
                  <c:v>83.9699999999962</c:v>
                </c:pt>
                <c:pt idx="16795">
                  <c:v>83.97499999999612</c:v>
                </c:pt>
                <c:pt idx="16796">
                  <c:v>83.97999999999612</c:v>
                </c:pt>
                <c:pt idx="16797">
                  <c:v>83.9849999999961</c:v>
                </c:pt>
                <c:pt idx="16798">
                  <c:v>83.9899999999961</c:v>
                </c:pt>
                <c:pt idx="16799">
                  <c:v>83.9949999999961</c:v>
                </c:pt>
                <c:pt idx="16800">
                  <c:v>83.9999999999961</c:v>
                </c:pt>
                <c:pt idx="16801">
                  <c:v>84.0049999999961</c:v>
                </c:pt>
                <c:pt idx="16802">
                  <c:v>84.0099999999961</c:v>
                </c:pt>
                <c:pt idx="16803">
                  <c:v>84.0149999999961</c:v>
                </c:pt>
                <c:pt idx="16804">
                  <c:v>84.0199999999961</c:v>
                </c:pt>
                <c:pt idx="16805">
                  <c:v>84.0249999999961</c:v>
                </c:pt>
                <c:pt idx="16806">
                  <c:v>84.02999999999606</c:v>
                </c:pt>
                <c:pt idx="16807">
                  <c:v>84.0349999999961</c:v>
                </c:pt>
                <c:pt idx="16808">
                  <c:v>84.03999999999606</c:v>
                </c:pt>
                <c:pt idx="16809">
                  <c:v>84.0449999999961</c:v>
                </c:pt>
                <c:pt idx="16810">
                  <c:v>84.0499999999961</c:v>
                </c:pt>
                <c:pt idx="16811">
                  <c:v>84.0549999999961</c:v>
                </c:pt>
                <c:pt idx="16812">
                  <c:v>84.05999999999603</c:v>
                </c:pt>
                <c:pt idx="16813">
                  <c:v>84.0649999999961</c:v>
                </c:pt>
                <c:pt idx="16814">
                  <c:v>84.0699999999961</c:v>
                </c:pt>
                <c:pt idx="16815">
                  <c:v>84.07499999999602</c:v>
                </c:pt>
                <c:pt idx="16816">
                  <c:v>84.07999999999603</c:v>
                </c:pt>
                <c:pt idx="16817">
                  <c:v>84.08499999999602</c:v>
                </c:pt>
                <c:pt idx="16818">
                  <c:v>84.08999999999602</c:v>
                </c:pt>
                <c:pt idx="16819">
                  <c:v>84.094999999996</c:v>
                </c:pt>
                <c:pt idx="16820">
                  <c:v>84.099999999996</c:v>
                </c:pt>
                <c:pt idx="16821">
                  <c:v>84.104999999996</c:v>
                </c:pt>
                <c:pt idx="16822">
                  <c:v>84.109999999996</c:v>
                </c:pt>
                <c:pt idx="16823">
                  <c:v>84.114999999996</c:v>
                </c:pt>
                <c:pt idx="16824">
                  <c:v>84.119999999996</c:v>
                </c:pt>
                <c:pt idx="16825">
                  <c:v>84.124999999996</c:v>
                </c:pt>
                <c:pt idx="16826">
                  <c:v>84.12999999999597</c:v>
                </c:pt>
                <c:pt idx="16827">
                  <c:v>84.134999999996</c:v>
                </c:pt>
                <c:pt idx="16828">
                  <c:v>84.13999999999596</c:v>
                </c:pt>
                <c:pt idx="16829">
                  <c:v>84.144999999996</c:v>
                </c:pt>
                <c:pt idx="16830">
                  <c:v>84.14999999999596</c:v>
                </c:pt>
                <c:pt idx="16831">
                  <c:v>84.15499999999596</c:v>
                </c:pt>
                <c:pt idx="16832">
                  <c:v>84.15999999999594</c:v>
                </c:pt>
                <c:pt idx="16833">
                  <c:v>84.164999999996</c:v>
                </c:pt>
                <c:pt idx="16834">
                  <c:v>84.16999999999593</c:v>
                </c:pt>
                <c:pt idx="16835">
                  <c:v>84.17499999999593</c:v>
                </c:pt>
                <c:pt idx="16836">
                  <c:v>84.17999999999593</c:v>
                </c:pt>
                <c:pt idx="16837">
                  <c:v>84.18499999999592</c:v>
                </c:pt>
                <c:pt idx="16838">
                  <c:v>84.18999999999593</c:v>
                </c:pt>
                <c:pt idx="16839">
                  <c:v>84.19499999999592</c:v>
                </c:pt>
                <c:pt idx="16840">
                  <c:v>84.19999999999592</c:v>
                </c:pt>
                <c:pt idx="16841">
                  <c:v>84.2049999999959</c:v>
                </c:pt>
                <c:pt idx="16842">
                  <c:v>84.2099999999959</c:v>
                </c:pt>
                <c:pt idx="16843">
                  <c:v>84.2149999999959</c:v>
                </c:pt>
                <c:pt idx="16844">
                  <c:v>84.2199999999959</c:v>
                </c:pt>
                <c:pt idx="16845">
                  <c:v>84.2249999999959</c:v>
                </c:pt>
                <c:pt idx="16846">
                  <c:v>84.2299999999959</c:v>
                </c:pt>
                <c:pt idx="16847">
                  <c:v>84.2349999999959</c:v>
                </c:pt>
                <c:pt idx="16848">
                  <c:v>84.2399999999959</c:v>
                </c:pt>
                <c:pt idx="16849">
                  <c:v>84.2449999999959</c:v>
                </c:pt>
                <c:pt idx="16850">
                  <c:v>84.2499999999959</c:v>
                </c:pt>
                <c:pt idx="16851">
                  <c:v>84.2549999999959</c:v>
                </c:pt>
                <c:pt idx="16852">
                  <c:v>84.25999999999586</c:v>
                </c:pt>
                <c:pt idx="16853">
                  <c:v>84.2649999999959</c:v>
                </c:pt>
                <c:pt idx="16854">
                  <c:v>84.2699999999959</c:v>
                </c:pt>
                <c:pt idx="16855">
                  <c:v>84.2749999999959</c:v>
                </c:pt>
                <c:pt idx="16856">
                  <c:v>84.27999999999583</c:v>
                </c:pt>
                <c:pt idx="16857">
                  <c:v>84.2849999999959</c:v>
                </c:pt>
                <c:pt idx="16858">
                  <c:v>84.2899999999959</c:v>
                </c:pt>
                <c:pt idx="16859">
                  <c:v>84.2949999999959</c:v>
                </c:pt>
                <c:pt idx="16860">
                  <c:v>84.2999999999959</c:v>
                </c:pt>
                <c:pt idx="16861">
                  <c:v>84.30499999999582</c:v>
                </c:pt>
                <c:pt idx="16862">
                  <c:v>84.30999999999582</c:v>
                </c:pt>
                <c:pt idx="16863">
                  <c:v>84.3149999999958</c:v>
                </c:pt>
                <c:pt idx="16864">
                  <c:v>84.3199999999958</c:v>
                </c:pt>
                <c:pt idx="16865">
                  <c:v>84.3249999999958</c:v>
                </c:pt>
                <c:pt idx="16866">
                  <c:v>84.3299999999958</c:v>
                </c:pt>
                <c:pt idx="16867">
                  <c:v>84.3349999999958</c:v>
                </c:pt>
                <c:pt idx="16868">
                  <c:v>84.3399999999958</c:v>
                </c:pt>
                <c:pt idx="16869">
                  <c:v>84.3449999999958</c:v>
                </c:pt>
                <c:pt idx="16870">
                  <c:v>84.3499999999958</c:v>
                </c:pt>
                <c:pt idx="16871">
                  <c:v>84.3549999999958</c:v>
                </c:pt>
                <c:pt idx="16872">
                  <c:v>84.35999999999576</c:v>
                </c:pt>
                <c:pt idx="16873">
                  <c:v>84.3649999999958</c:v>
                </c:pt>
                <c:pt idx="16874">
                  <c:v>84.36999999999576</c:v>
                </c:pt>
                <c:pt idx="16875">
                  <c:v>84.37499999999576</c:v>
                </c:pt>
                <c:pt idx="16876">
                  <c:v>84.37999999999574</c:v>
                </c:pt>
                <c:pt idx="16877">
                  <c:v>84.3849999999958</c:v>
                </c:pt>
                <c:pt idx="16878">
                  <c:v>84.38999999999573</c:v>
                </c:pt>
                <c:pt idx="16879">
                  <c:v>84.3949999999958</c:v>
                </c:pt>
                <c:pt idx="16880">
                  <c:v>84.3999999999958</c:v>
                </c:pt>
                <c:pt idx="16881">
                  <c:v>84.4049999999958</c:v>
                </c:pt>
                <c:pt idx="16882">
                  <c:v>84.4099999999958</c:v>
                </c:pt>
                <c:pt idx="16883">
                  <c:v>84.4149999999958</c:v>
                </c:pt>
                <c:pt idx="16884">
                  <c:v>84.4199999999958</c:v>
                </c:pt>
                <c:pt idx="16885">
                  <c:v>84.4249999999957</c:v>
                </c:pt>
                <c:pt idx="16886">
                  <c:v>84.4299999999957</c:v>
                </c:pt>
                <c:pt idx="16887">
                  <c:v>84.4349999999957</c:v>
                </c:pt>
                <c:pt idx="16888">
                  <c:v>84.4399999999957</c:v>
                </c:pt>
                <c:pt idx="16889">
                  <c:v>84.4449999999957</c:v>
                </c:pt>
                <c:pt idx="16890">
                  <c:v>84.4499999999957</c:v>
                </c:pt>
                <c:pt idx="16891">
                  <c:v>84.4549999999957</c:v>
                </c:pt>
                <c:pt idx="16892">
                  <c:v>84.4599999999957</c:v>
                </c:pt>
                <c:pt idx="16893">
                  <c:v>84.4649999999957</c:v>
                </c:pt>
                <c:pt idx="16894">
                  <c:v>84.4699999999957</c:v>
                </c:pt>
                <c:pt idx="16895">
                  <c:v>84.4749999999957</c:v>
                </c:pt>
                <c:pt idx="16896">
                  <c:v>84.47999999999566</c:v>
                </c:pt>
                <c:pt idx="16897">
                  <c:v>84.4849999999957</c:v>
                </c:pt>
                <c:pt idx="16898">
                  <c:v>84.4899999999957</c:v>
                </c:pt>
                <c:pt idx="16899">
                  <c:v>84.4949999999957</c:v>
                </c:pt>
                <c:pt idx="16900">
                  <c:v>84.4999999999957</c:v>
                </c:pt>
                <c:pt idx="16901">
                  <c:v>84.5049999999957</c:v>
                </c:pt>
                <c:pt idx="16902">
                  <c:v>84.5099999999957</c:v>
                </c:pt>
                <c:pt idx="16903">
                  <c:v>84.5149999999957</c:v>
                </c:pt>
                <c:pt idx="16904">
                  <c:v>84.5199999999957</c:v>
                </c:pt>
                <c:pt idx="16905">
                  <c:v>84.52499999999562</c:v>
                </c:pt>
                <c:pt idx="16906">
                  <c:v>84.52999999999562</c:v>
                </c:pt>
                <c:pt idx="16907">
                  <c:v>84.5349999999956</c:v>
                </c:pt>
                <c:pt idx="16908">
                  <c:v>84.5399999999956</c:v>
                </c:pt>
                <c:pt idx="16909">
                  <c:v>84.5449999999956</c:v>
                </c:pt>
                <c:pt idx="16910">
                  <c:v>84.5499999999956</c:v>
                </c:pt>
                <c:pt idx="16911">
                  <c:v>84.5549999999956</c:v>
                </c:pt>
                <c:pt idx="16912">
                  <c:v>84.5599999999956</c:v>
                </c:pt>
                <c:pt idx="16913">
                  <c:v>84.5649999999956</c:v>
                </c:pt>
                <c:pt idx="16914">
                  <c:v>84.5699999999956</c:v>
                </c:pt>
                <c:pt idx="16915">
                  <c:v>84.5749999999956</c:v>
                </c:pt>
                <c:pt idx="16916">
                  <c:v>84.57999999999556</c:v>
                </c:pt>
                <c:pt idx="16917">
                  <c:v>84.5849999999956</c:v>
                </c:pt>
                <c:pt idx="16918">
                  <c:v>84.58999999999556</c:v>
                </c:pt>
                <c:pt idx="16919">
                  <c:v>84.5949999999956</c:v>
                </c:pt>
                <c:pt idx="16920">
                  <c:v>84.5999999999956</c:v>
                </c:pt>
                <c:pt idx="16921">
                  <c:v>84.6049999999956</c:v>
                </c:pt>
                <c:pt idx="16922">
                  <c:v>84.60999999999553</c:v>
                </c:pt>
                <c:pt idx="16923">
                  <c:v>84.6149999999956</c:v>
                </c:pt>
                <c:pt idx="16924">
                  <c:v>84.6199999999956</c:v>
                </c:pt>
                <c:pt idx="16925">
                  <c:v>84.62499999999552</c:v>
                </c:pt>
                <c:pt idx="16926">
                  <c:v>84.62999999999553</c:v>
                </c:pt>
                <c:pt idx="16927">
                  <c:v>84.63499999999552</c:v>
                </c:pt>
                <c:pt idx="16928">
                  <c:v>84.63999999999552</c:v>
                </c:pt>
                <c:pt idx="16929">
                  <c:v>84.6449999999955</c:v>
                </c:pt>
                <c:pt idx="16930">
                  <c:v>84.6499999999955</c:v>
                </c:pt>
                <c:pt idx="16931">
                  <c:v>84.6549999999955</c:v>
                </c:pt>
                <c:pt idx="16932">
                  <c:v>84.6599999999955</c:v>
                </c:pt>
                <c:pt idx="16933">
                  <c:v>84.6649999999955</c:v>
                </c:pt>
                <c:pt idx="16934">
                  <c:v>84.6699999999955</c:v>
                </c:pt>
                <c:pt idx="16935">
                  <c:v>84.6749999999955</c:v>
                </c:pt>
                <c:pt idx="16936">
                  <c:v>84.67999999999547</c:v>
                </c:pt>
                <c:pt idx="16937">
                  <c:v>84.6849999999955</c:v>
                </c:pt>
                <c:pt idx="16938">
                  <c:v>84.68999999999546</c:v>
                </c:pt>
                <c:pt idx="16939">
                  <c:v>84.6949999999955</c:v>
                </c:pt>
                <c:pt idx="16940">
                  <c:v>84.69999999999546</c:v>
                </c:pt>
                <c:pt idx="16941">
                  <c:v>84.7049999999955</c:v>
                </c:pt>
                <c:pt idx="16942">
                  <c:v>84.7099999999955</c:v>
                </c:pt>
                <c:pt idx="16943">
                  <c:v>84.7149999999955</c:v>
                </c:pt>
                <c:pt idx="16944">
                  <c:v>84.7199999999955</c:v>
                </c:pt>
                <c:pt idx="16945">
                  <c:v>84.7249999999955</c:v>
                </c:pt>
                <c:pt idx="16946">
                  <c:v>84.7299999999955</c:v>
                </c:pt>
                <c:pt idx="16947">
                  <c:v>84.7349999999955</c:v>
                </c:pt>
                <c:pt idx="16948">
                  <c:v>84.7399999999955</c:v>
                </c:pt>
                <c:pt idx="16949">
                  <c:v>84.7449999999955</c:v>
                </c:pt>
                <c:pt idx="16950">
                  <c:v>84.7499999999955</c:v>
                </c:pt>
                <c:pt idx="16951">
                  <c:v>84.7549999999954</c:v>
                </c:pt>
                <c:pt idx="16952">
                  <c:v>84.7599999999954</c:v>
                </c:pt>
                <c:pt idx="16953">
                  <c:v>84.7649999999954</c:v>
                </c:pt>
                <c:pt idx="16954">
                  <c:v>84.7699999999954</c:v>
                </c:pt>
                <c:pt idx="16955">
                  <c:v>84.7749999999954</c:v>
                </c:pt>
                <c:pt idx="16956">
                  <c:v>84.7799999999954</c:v>
                </c:pt>
                <c:pt idx="16957">
                  <c:v>84.7849999999954</c:v>
                </c:pt>
                <c:pt idx="16958">
                  <c:v>84.7899999999954</c:v>
                </c:pt>
                <c:pt idx="16959">
                  <c:v>84.7949999999954</c:v>
                </c:pt>
                <c:pt idx="16960">
                  <c:v>84.7999999999954</c:v>
                </c:pt>
                <c:pt idx="16961">
                  <c:v>84.8049999999954</c:v>
                </c:pt>
                <c:pt idx="16962">
                  <c:v>84.80999999999536</c:v>
                </c:pt>
                <c:pt idx="16963">
                  <c:v>84.8149999999954</c:v>
                </c:pt>
                <c:pt idx="16964">
                  <c:v>84.8199999999954</c:v>
                </c:pt>
                <c:pt idx="16965">
                  <c:v>84.8249999999954</c:v>
                </c:pt>
                <c:pt idx="16966">
                  <c:v>84.82999999999533</c:v>
                </c:pt>
                <c:pt idx="16967">
                  <c:v>84.8349999999954</c:v>
                </c:pt>
                <c:pt idx="16968">
                  <c:v>84.8399999999954</c:v>
                </c:pt>
                <c:pt idx="16969">
                  <c:v>84.8449999999954</c:v>
                </c:pt>
                <c:pt idx="16970">
                  <c:v>84.8499999999954</c:v>
                </c:pt>
                <c:pt idx="16971">
                  <c:v>84.85499999999532</c:v>
                </c:pt>
                <c:pt idx="16972">
                  <c:v>84.85999999999532</c:v>
                </c:pt>
                <c:pt idx="16973">
                  <c:v>84.8649999999953</c:v>
                </c:pt>
                <c:pt idx="16974">
                  <c:v>84.8699999999953</c:v>
                </c:pt>
                <c:pt idx="16975">
                  <c:v>84.8749999999953</c:v>
                </c:pt>
                <c:pt idx="16976">
                  <c:v>84.8799999999953</c:v>
                </c:pt>
                <c:pt idx="16977">
                  <c:v>84.8849999999953</c:v>
                </c:pt>
                <c:pt idx="16978">
                  <c:v>84.8899999999953</c:v>
                </c:pt>
                <c:pt idx="16979">
                  <c:v>84.8949999999953</c:v>
                </c:pt>
                <c:pt idx="16980">
                  <c:v>84.8999999999953</c:v>
                </c:pt>
                <c:pt idx="16981">
                  <c:v>84.9049999999953</c:v>
                </c:pt>
                <c:pt idx="16982">
                  <c:v>84.9099999999953</c:v>
                </c:pt>
                <c:pt idx="16983">
                  <c:v>84.9149999999953</c:v>
                </c:pt>
                <c:pt idx="16984">
                  <c:v>84.9199999999953</c:v>
                </c:pt>
                <c:pt idx="16985">
                  <c:v>84.9249999999953</c:v>
                </c:pt>
                <c:pt idx="16986">
                  <c:v>84.9299999999953</c:v>
                </c:pt>
                <c:pt idx="16987">
                  <c:v>84.9349999999953</c:v>
                </c:pt>
                <c:pt idx="16988">
                  <c:v>84.9399999999953</c:v>
                </c:pt>
                <c:pt idx="16989">
                  <c:v>84.9449999999953</c:v>
                </c:pt>
                <c:pt idx="16990">
                  <c:v>84.9499999999953</c:v>
                </c:pt>
                <c:pt idx="16991">
                  <c:v>84.9549999999953</c:v>
                </c:pt>
                <c:pt idx="16992">
                  <c:v>84.9599999999953</c:v>
                </c:pt>
                <c:pt idx="16993">
                  <c:v>84.9649999999953</c:v>
                </c:pt>
                <c:pt idx="16994">
                  <c:v>84.9699999999953</c:v>
                </c:pt>
                <c:pt idx="16995">
                  <c:v>84.9749999999952</c:v>
                </c:pt>
                <c:pt idx="16996">
                  <c:v>84.9799999999952</c:v>
                </c:pt>
                <c:pt idx="16997">
                  <c:v>84.9849999999952</c:v>
                </c:pt>
                <c:pt idx="16998">
                  <c:v>84.9899999999952</c:v>
                </c:pt>
                <c:pt idx="16999">
                  <c:v>84.9949999999952</c:v>
                </c:pt>
                <c:pt idx="17000">
                  <c:v>84.9999999999952</c:v>
                </c:pt>
                <c:pt idx="17001">
                  <c:v>85.0049999999952</c:v>
                </c:pt>
                <c:pt idx="17002">
                  <c:v>85.0099999999952</c:v>
                </c:pt>
                <c:pt idx="17003">
                  <c:v>85.0149999999952</c:v>
                </c:pt>
                <c:pt idx="17004">
                  <c:v>85.0199999999952</c:v>
                </c:pt>
                <c:pt idx="17005">
                  <c:v>85.0249999999952</c:v>
                </c:pt>
                <c:pt idx="17006">
                  <c:v>85.02999999999516</c:v>
                </c:pt>
                <c:pt idx="17007">
                  <c:v>85.0349999999952</c:v>
                </c:pt>
                <c:pt idx="17008">
                  <c:v>85.0399999999952</c:v>
                </c:pt>
                <c:pt idx="17009">
                  <c:v>85.0449999999952</c:v>
                </c:pt>
                <c:pt idx="17010">
                  <c:v>85.0499999999952</c:v>
                </c:pt>
                <c:pt idx="17011">
                  <c:v>85.0549999999952</c:v>
                </c:pt>
                <c:pt idx="17012">
                  <c:v>85.0599999999952</c:v>
                </c:pt>
                <c:pt idx="17013">
                  <c:v>85.0649999999952</c:v>
                </c:pt>
                <c:pt idx="17014">
                  <c:v>85.0699999999952</c:v>
                </c:pt>
                <c:pt idx="17015">
                  <c:v>85.07499999999512</c:v>
                </c:pt>
                <c:pt idx="17016">
                  <c:v>85.07999999999512</c:v>
                </c:pt>
                <c:pt idx="17017">
                  <c:v>85.0849999999951</c:v>
                </c:pt>
                <c:pt idx="17018">
                  <c:v>85.0899999999951</c:v>
                </c:pt>
                <c:pt idx="17019">
                  <c:v>85.0949999999951</c:v>
                </c:pt>
                <c:pt idx="17020">
                  <c:v>85.0999999999951</c:v>
                </c:pt>
                <c:pt idx="17021">
                  <c:v>85.1049999999951</c:v>
                </c:pt>
                <c:pt idx="17022">
                  <c:v>85.1099999999951</c:v>
                </c:pt>
                <c:pt idx="17023">
                  <c:v>85.1149999999951</c:v>
                </c:pt>
                <c:pt idx="17024">
                  <c:v>85.1199999999951</c:v>
                </c:pt>
                <c:pt idx="17025">
                  <c:v>85.1249999999951</c:v>
                </c:pt>
                <c:pt idx="17026">
                  <c:v>85.12999999999506</c:v>
                </c:pt>
                <c:pt idx="17027">
                  <c:v>85.1349999999951</c:v>
                </c:pt>
                <c:pt idx="17028">
                  <c:v>85.13999999999506</c:v>
                </c:pt>
                <c:pt idx="17029">
                  <c:v>85.1449999999951</c:v>
                </c:pt>
                <c:pt idx="17030">
                  <c:v>85.1499999999951</c:v>
                </c:pt>
                <c:pt idx="17031">
                  <c:v>85.15499999999506</c:v>
                </c:pt>
                <c:pt idx="17032">
                  <c:v>85.15999999999503</c:v>
                </c:pt>
                <c:pt idx="17033">
                  <c:v>85.1649999999951</c:v>
                </c:pt>
                <c:pt idx="17034">
                  <c:v>85.1699999999951</c:v>
                </c:pt>
                <c:pt idx="17035">
                  <c:v>85.17499999999502</c:v>
                </c:pt>
                <c:pt idx="17036">
                  <c:v>85.17999999999503</c:v>
                </c:pt>
                <c:pt idx="17037">
                  <c:v>85.18499999999502</c:v>
                </c:pt>
                <c:pt idx="17038">
                  <c:v>85.18999999999502</c:v>
                </c:pt>
                <c:pt idx="17039">
                  <c:v>85.194999999995</c:v>
                </c:pt>
                <c:pt idx="17040">
                  <c:v>85.199999999995</c:v>
                </c:pt>
                <c:pt idx="17041">
                  <c:v>85.204999999995</c:v>
                </c:pt>
                <c:pt idx="17042">
                  <c:v>85.209999999995</c:v>
                </c:pt>
                <c:pt idx="17043">
                  <c:v>85.214999999995</c:v>
                </c:pt>
                <c:pt idx="17044">
                  <c:v>85.219999999995</c:v>
                </c:pt>
                <c:pt idx="17045">
                  <c:v>85.224999999995</c:v>
                </c:pt>
                <c:pt idx="17046">
                  <c:v>85.22999999999497</c:v>
                </c:pt>
                <c:pt idx="17047">
                  <c:v>85.234999999995</c:v>
                </c:pt>
                <c:pt idx="17048">
                  <c:v>85.23999999999496</c:v>
                </c:pt>
                <c:pt idx="17049">
                  <c:v>85.244999999995</c:v>
                </c:pt>
                <c:pt idx="17050">
                  <c:v>85.24999999999496</c:v>
                </c:pt>
                <c:pt idx="17051">
                  <c:v>85.25499999999496</c:v>
                </c:pt>
                <c:pt idx="17052">
                  <c:v>85.25999999999494</c:v>
                </c:pt>
                <c:pt idx="17053">
                  <c:v>85.26499999999496</c:v>
                </c:pt>
                <c:pt idx="17054">
                  <c:v>85.26999999999493</c:v>
                </c:pt>
                <c:pt idx="17055">
                  <c:v>85.27499999999493</c:v>
                </c:pt>
                <c:pt idx="17056">
                  <c:v>85.27999999999493</c:v>
                </c:pt>
                <c:pt idx="17057">
                  <c:v>85.28499999999492</c:v>
                </c:pt>
                <c:pt idx="17058">
                  <c:v>85.28999999999493</c:v>
                </c:pt>
                <c:pt idx="17059">
                  <c:v>85.29499999999492</c:v>
                </c:pt>
                <c:pt idx="17060">
                  <c:v>85.29999999999492</c:v>
                </c:pt>
                <c:pt idx="17061">
                  <c:v>85.3049999999949</c:v>
                </c:pt>
                <c:pt idx="17062">
                  <c:v>85.3099999999949</c:v>
                </c:pt>
                <c:pt idx="17063">
                  <c:v>85.3149999999949</c:v>
                </c:pt>
                <c:pt idx="17064">
                  <c:v>85.3199999999949</c:v>
                </c:pt>
                <c:pt idx="17065">
                  <c:v>85.32499999999488</c:v>
                </c:pt>
                <c:pt idx="17066">
                  <c:v>85.32999999999488</c:v>
                </c:pt>
                <c:pt idx="17067">
                  <c:v>85.3349999999949</c:v>
                </c:pt>
                <c:pt idx="17068">
                  <c:v>85.33999999999487</c:v>
                </c:pt>
                <c:pt idx="17069">
                  <c:v>85.3449999999949</c:v>
                </c:pt>
                <c:pt idx="17070">
                  <c:v>85.34999999999486</c:v>
                </c:pt>
                <c:pt idx="17071">
                  <c:v>85.35499999999485</c:v>
                </c:pt>
                <c:pt idx="17072">
                  <c:v>85.35999999999485</c:v>
                </c:pt>
                <c:pt idx="17073">
                  <c:v>85.36499999999486</c:v>
                </c:pt>
                <c:pt idx="17074">
                  <c:v>85.36999999999484</c:v>
                </c:pt>
                <c:pt idx="17075">
                  <c:v>85.37499999999484</c:v>
                </c:pt>
                <c:pt idx="17076">
                  <c:v>85.37999999999481</c:v>
                </c:pt>
                <c:pt idx="17077">
                  <c:v>85.38499999999483</c:v>
                </c:pt>
                <c:pt idx="17078">
                  <c:v>85.38999999999483</c:v>
                </c:pt>
                <c:pt idx="17079">
                  <c:v>85.39499999999482</c:v>
                </c:pt>
                <c:pt idx="17080">
                  <c:v>85.39999999999483</c:v>
                </c:pt>
                <c:pt idx="17081">
                  <c:v>85.40499999999482</c:v>
                </c:pt>
                <c:pt idx="17082">
                  <c:v>85.40999999999482</c:v>
                </c:pt>
                <c:pt idx="17083">
                  <c:v>85.4149999999948</c:v>
                </c:pt>
                <c:pt idx="17084">
                  <c:v>85.4199999999948</c:v>
                </c:pt>
                <c:pt idx="17085">
                  <c:v>85.4249999999948</c:v>
                </c:pt>
                <c:pt idx="17086">
                  <c:v>85.4299999999948</c:v>
                </c:pt>
                <c:pt idx="17087">
                  <c:v>85.4349999999948</c:v>
                </c:pt>
                <c:pt idx="17088">
                  <c:v>85.4399999999948</c:v>
                </c:pt>
                <c:pt idx="17089">
                  <c:v>85.4449999999948</c:v>
                </c:pt>
                <c:pt idx="17090">
                  <c:v>85.4499999999948</c:v>
                </c:pt>
                <c:pt idx="17091">
                  <c:v>85.4549999999948</c:v>
                </c:pt>
                <c:pt idx="17092">
                  <c:v>85.45999999999476</c:v>
                </c:pt>
                <c:pt idx="17093">
                  <c:v>85.4649999999948</c:v>
                </c:pt>
                <c:pt idx="17094">
                  <c:v>85.46999999999476</c:v>
                </c:pt>
                <c:pt idx="17095">
                  <c:v>85.47499999999476</c:v>
                </c:pt>
                <c:pt idx="17096">
                  <c:v>85.47999999999474</c:v>
                </c:pt>
                <c:pt idx="17097">
                  <c:v>85.48499999999476</c:v>
                </c:pt>
                <c:pt idx="17098">
                  <c:v>85.48999999999473</c:v>
                </c:pt>
                <c:pt idx="17099">
                  <c:v>85.4949999999948</c:v>
                </c:pt>
                <c:pt idx="17100">
                  <c:v>85.4999999999948</c:v>
                </c:pt>
                <c:pt idx="17101">
                  <c:v>85.50499999999472</c:v>
                </c:pt>
                <c:pt idx="17102">
                  <c:v>85.50999999999473</c:v>
                </c:pt>
                <c:pt idx="17103">
                  <c:v>85.51499999999472</c:v>
                </c:pt>
                <c:pt idx="17104">
                  <c:v>85.51999999999472</c:v>
                </c:pt>
                <c:pt idx="17105">
                  <c:v>85.5249999999947</c:v>
                </c:pt>
                <c:pt idx="17106">
                  <c:v>85.5299999999947</c:v>
                </c:pt>
                <c:pt idx="17107">
                  <c:v>85.5349999999947</c:v>
                </c:pt>
                <c:pt idx="17108">
                  <c:v>85.5399999999947</c:v>
                </c:pt>
                <c:pt idx="17109">
                  <c:v>85.5449999999947</c:v>
                </c:pt>
                <c:pt idx="17110">
                  <c:v>85.5499999999947</c:v>
                </c:pt>
                <c:pt idx="17111">
                  <c:v>85.5549999999947</c:v>
                </c:pt>
                <c:pt idx="17112">
                  <c:v>85.55999999999467</c:v>
                </c:pt>
                <c:pt idx="17113">
                  <c:v>85.5649999999947</c:v>
                </c:pt>
                <c:pt idx="17114">
                  <c:v>85.56999999999466</c:v>
                </c:pt>
                <c:pt idx="17115">
                  <c:v>85.57499999999465</c:v>
                </c:pt>
                <c:pt idx="17116">
                  <c:v>85.57999999999465</c:v>
                </c:pt>
                <c:pt idx="17117">
                  <c:v>85.58499999999466</c:v>
                </c:pt>
                <c:pt idx="17118">
                  <c:v>85.58999999999464</c:v>
                </c:pt>
                <c:pt idx="17119">
                  <c:v>85.59499999999466</c:v>
                </c:pt>
                <c:pt idx="17120">
                  <c:v>85.59999999999463</c:v>
                </c:pt>
                <c:pt idx="17121">
                  <c:v>85.60499999999463</c:v>
                </c:pt>
                <c:pt idx="17122">
                  <c:v>85.60999999999463</c:v>
                </c:pt>
                <c:pt idx="17123">
                  <c:v>85.61499999999462</c:v>
                </c:pt>
                <c:pt idx="17124">
                  <c:v>85.61999999999463</c:v>
                </c:pt>
                <c:pt idx="17125">
                  <c:v>85.62499999999461</c:v>
                </c:pt>
                <c:pt idx="17126">
                  <c:v>85.62999999999461</c:v>
                </c:pt>
                <c:pt idx="17127">
                  <c:v>85.6349999999946</c:v>
                </c:pt>
                <c:pt idx="17128">
                  <c:v>85.6399999999946</c:v>
                </c:pt>
                <c:pt idx="17129">
                  <c:v>85.6449999999946</c:v>
                </c:pt>
                <c:pt idx="17130">
                  <c:v>85.6499999999946</c:v>
                </c:pt>
                <c:pt idx="17131">
                  <c:v>85.65499999999458</c:v>
                </c:pt>
                <c:pt idx="17132">
                  <c:v>85.65999999999458</c:v>
                </c:pt>
                <c:pt idx="17133">
                  <c:v>85.6649999999946</c:v>
                </c:pt>
                <c:pt idx="17134">
                  <c:v>85.66999999999457</c:v>
                </c:pt>
                <c:pt idx="17135">
                  <c:v>85.67499999999457</c:v>
                </c:pt>
                <c:pt idx="17136">
                  <c:v>85.67999999999455</c:v>
                </c:pt>
                <c:pt idx="17137">
                  <c:v>85.68499999999455</c:v>
                </c:pt>
                <c:pt idx="17138">
                  <c:v>85.68999999999455</c:v>
                </c:pt>
                <c:pt idx="17139">
                  <c:v>85.69499999999456</c:v>
                </c:pt>
                <c:pt idx="17140">
                  <c:v>85.69999999999454</c:v>
                </c:pt>
                <c:pt idx="17141">
                  <c:v>85.70499999999456</c:v>
                </c:pt>
                <c:pt idx="17142">
                  <c:v>85.70999999999453</c:v>
                </c:pt>
                <c:pt idx="17143">
                  <c:v>85.7149999999946</c:v>
                </c:pt>
                <c:pt idx="17144">
                  <c:v>85.7199999999946</c:v>
                </c:pt>
                <c:pt idx="17145">
                  <c:v>85.72499999999452</c:v>
                </c:pt>
                <c:pt idx="17146">
                  <c:v>85.72999999999453</c:v>
                </c:pt>
                <c:pt idx="17147">
                  <c:v>85.73499999999452</c:v>
                </c:pt>
                <c:pt idx="17148">
                  <c:v>85.73999999999452</c:v>
                </c:pt>
                <c:pt idx="17149">
                  <c:v>85.7449999999945</c:v>
                </c:pt>
                <c:pt idx="17150">
                  <c:v>85.7499999999945</c:v>
                </c:pt>
                <c:pt idx="17151">
                  <c:v>85.7549999999945</c:v>
                </c:pt>
                <c:pt idx="17152">
                  <c:v>85.7599999999945</c:v>
                </c:pt>
                <c:pt idx="17153">
                  <c:v>85.7649999999945</c:v>
                </c:pt>
                <c:pt idx="17154">
                  <c:v>85.7699999999945</c:v>
                </c:pt>
                <c:pt idx="17155">
                  <c:v>85.7749999999945</c:v>
                </c:pt>
                <c:pt idx="17156">
                  <c:v>85.77999999999447</c:v>
                </c:pt>
                <c:pt idx="17157">
                  <c:v>85.7849999999945</c:v>
                </c:pt>
                <c:pt idx="17158">
                  <c:v>85.78999999999446</c:v>
                </c:pt>
                <c:pt idx="17159">
                  <c:v>85.7949999999945</c:v>
                </c:pt>
                <c:pt idx="17160">
                  <c:v>85.79999999999446</c:v>
                </c:pt>
                <c:pt idx="17161">
                  <c:v>85.80499999999446</c:v>
                </c:pt>
                <c:pt idx="17162">
                  <c:v>85.80999999999444</c:v>
                </c:pt>
                <c:pt idx="17163">
                  <c:v>85.81499999999446</c:v>
                </c:pt>
                <c:pt idx="17164">
                  <c:v>85.81999999999443</c:v>
                </c:pt>
                <c:pt idx="17165">
                  <c:v>85.82499999999443</c:v>
                </c:pt>
                <c:pt idx="17166">
                  <c:v>85.82999999999443</c:v>
                </c:pt>
                <c:pt idx="17167">
                  <c:v>85.83499999999442</c:v>
                </c:pt>
                <c:pt idx="17168">
                  <c:v>85.83999999999443</c:v>
                </c:pt>
                <c:pt idx="17169">
                  <c:v>85.84499999999442</c:v>
                </c:pt>
                <c:pt idx="17170">
                  <c:v>85.84999999999442</c:v>
                </c:pt>
                <c:pt idx="17171">
                  <c:v>85.8549999999944</c:v>
                </c:pt>
                <c:pt idx="17172">
                  <c:v>85.8599999999944</c:v>
                </c:pt>
                <c:pt idx="17173">
                  <c:v>85.8649999999944</c:v>
                </c:pt>
                <c:pt idx="17174">
                  <c:v>85.8699999999944</c:v>
                </c:pt>
                <c:pt idx="17175">
                  <c:v>85.87499999999438</c:v>
                </c:pt>
                <c:pt idx="17176">
                  <c:v>85.87999999999438</c:v>
                </c:pt>
                <c:pt idx="17177">
                  <c:v>85.8849999999944</c:v>
                </c:pt>
                <c:pt idx="17178">
                  <c:v>85.88999999999437</c:v>
                </c:pt>
                <c:pt idx="17179">
                  <c:v>85.8949999999944</c:v>
                </c:pt>
                <c:pt idx="17180">
                  <c:v>85.89999999999436</c:v>
                </c:pt>
                <c:pt idx="17181">
                  <c:v>85.9049999999944</c:v>
                </c:pt>
                <c:pt idx="17182">
                  <c:v>85.90999999999436</c:v>
                </c:pt>
                <c:pt idx="17183">
                  <c:v>85.9149999999944</c:v>
                </c:pt>
                <c:pt idx="17184">
                  <c:v>85.9199999999944</c:v>
                </c:pt>
                <c:pt idx="17185">
                  <c:v>85.92499999999436</c:v>
                </c:pt>
                <c:pt idx="17186">
                  <c:v>85.92999999999433</c:v>
                </c:pt>
                <c:pt idx="17187">
                  <c:v>85.9349999999944</c:v>
                </c:pt>
                <c:pt idx="17188">
                  <c:v>85.9399999999944</c:v>
                </c:pt>
                <c:pt idx="17189">
                  <c:v>85.9449999999944</c:v>
                </c:pt>
                <c:pt idx="17190">
                  <c:v>85.9499999999944</c:v>
                </c:pt>
                <c:pt idx="17191">
                  <c:v>85.95499999999432</c:v>
                </c:pt>
                <c:pt idx="17192">
                  <c:v>85.95999999999432</c:v>
                </c:pt>
                <c:pt idx="17193">
                  <c:v>85.9649999999943</c:v>
                </c:pt>
                <c:pt idx="17194">
                  <c:v>85.9699999999943</c:v>
                </c:pt>
                <c:pt idx="17195">
                  <c:v>85.9749999999943</c:v>
                </c:pt>
                <c:pt idx="17196">
                  <c:v>85.9799999999943</c:v>
                </c:pt>
                <c:pt idx="17197">
                  <c:v>85.9849999999943</c:v>
                </c:pt>
                <c:pt idx="17198">
                  <c:v>85.9899999999943</c:v>
                </c:pt>
                <c:pt idx="17199">
                  <c:v>85.9949999999943</c:v>
                </c:pt>
                <c:pt idx="17200">
                  <c:v>85.9999999999943</c:v>
                </c:pt>
                <c:pt idx="17201">
                  <c:v>86.0049999999943</c:v>
                </c:pt>
                <c:pt idx="17202">
                  <c:v>86.00999999999426</c:v>
                </c:pt>
                <c:pt idx="17203">
                  <c:v>86.0149999999943</c:v>
                </c:pt>
                <c:pt idx="17204">
                  <c:v>86.01999999999426</c:v>
                </c:pt>
                <c:pt idx="17205">
                  <c:v>86.02499999999426</c:v>
                </c:pt>
                <c:pt idx="17206">
                  <c:v>86.02999999999424</c:v>
                </c:pt>
                <c:pt idx="17207">
                  <c:v>86.03499999999426</c:v>
                </c:pt>
                <c:pt idx="17208">
                  <c:v>86.03999999999423</c:v>
                </c:pt>
                <c:pt idx="17209">
                  <c:v>86.0449999999943</c:v>
                </c:pt>
                <c:pt idx="17210">
                  <c:v>86.0499999999943</c:v>
                </c:pt>
                <c:pt idx="17211">
                  <c:v>86.05499999999422</c:v>
                </c:pt>
                <c:pt idx="17212">
                  <c:v>86.05999999999423</c:v>
                </c:pt>
                <c:pt idx="17213">
                  <c:v>86.06499999999422</c:v>
                </c:pt>
                <c:pt idx="17214">
                  <c:v>86.06999999999422</c:v>
                </c:pt>
                <c:pt idx="17215">
                  <c:v>86.0749999999942</c:v>
                </c:pt>
                <c:pt idx="17216">
                  <c:v>86.0799999999942</c:v>
                </c:pt>
                <c:pt idx="17217">
                  <c:v>86.0849999999942</c:v>
                </c:pt>
                <c:pt idx="17218">
                  <c:v>86.0899999999942</c:v>
                </c:pt>
                <c:pt idx="17219">
                  <c:v>86.0949999999942</c:v>
                </c:pt>
                <c:pt idx="17220">
                  <c:v>86.0999999999942</c:v>
                </c:pt>
                <c:pt idx="17221">
                  <c:v>86.1049999999942</c:v>
                </c:pt>
                <c:pt idx="17222">
                  <c:v>86.10999999999417</c:v>
                </c:pt>
                <c:pt idx="17223">
                  <c:v>86.1149999999942</c:v>
                </c:pt>
                <c:pt idx="17224">
                  <c:v>86.11999999999416</c:v>
                </c:pt>
                <c:pt idx="17225">
                  <c:v>86.12499999999417</c:v>
                </c:pt>
                <c:pt idx="17226">
                  <c:v>86.12999999999415</c:v>
                </c:pt>
                <c:pt idx="17227">
                  <c:v>86.13499999999416</c:v>
                </c:pt>
                <c:pt idx="17228">
                  <c:v>86.13999999999414</c:v>
                </c:pt>
                <c:pt idx="17229">
                  <c:v>86.14499999999416</c:v>
                </c:pt>
                <c:pt idx="17230">
                  <c:v>86.14999999999413</c:v>
                </c:pt>
                <c:pt idx="17231">
                  <c:v>86.15499999999413</c:v>
                </c:pt>
                <c:pt idx="17232">
                  <c:v>86.15999999999413</c:v>
                </c:pt>
                <c:pt idx="17233">
                  <c:v>86.16499999999412</c:v>
                </c:pt>
                <c:pt idx="17234">
                  <c:v>86.16999999999413</c:v>
                </c:pt>
                <c:pt idx="17235">
                  <c:v>86.17499999999411</c:v>
                </c:pt>
                <c:pt idx="17236">
                  <c:v>86.17999999999411</c:v>
                </c:pt>
                <c:pt idx="17237">
                  <c:v>86.1849999999941</c:v>
                </c:pt>
                <c:pt idx="17238">
                  <c:v>86.1899999999941</c:v>
                </c:pt>
                <c:pt idx="17239">
                  <c:v>86.1949999999941</c:v>
                </c:pt>
                <c:pt idx="17240">
                  <c:v>86.1999999999941</c:v>
                </c:pt>
                <c:pt idx="17241">
                  <c:v>86.2049999999941</c:v>
                </c:pt>
                <c:pt idx="17242">
                  <c:v>86.2099999999941</c:v>
                </c:pt>
                <c:pt idx="17243">
                  <c:v>86.2149999999941</c:v>
                </c:pt>
                <c:pt idx="17244">
                  <c:v>86.2199999999941</c:v>
                </c:pt>
                <c:pt idx="17245">
                  <c:v>86.2249999999941</c:v>
                </c:pt>
                <c:pt idx="17246">
                  <c:v>86.22999999999406</c:v>
                </c:pt>
                <c:pt idx="17247">
                  <c:v>86.2349999999941</c:v>
                </c:pt>
                <c:pt idx="17248">
                  <c:v>86.23999999999406</c:v>
                </c:pt>
                <c:pt idx="17249">
                  <c:v>86.2449999999941</c:v>
                </c:pt>
                <c:pt idx="17250">
                  <c:v>86.2499999999941</c:v>
                </c:pt>
                <c:pt idx="17251">
                  <c:v>86.25499999999406</c:v>
                </c:pt>
                <c:pt idx="17252">
                  <c:v>86.25999999999403</c:v>
                </c:pt>
                <c:pt idx="17253">
                  <c:v>86.2649999999941</c:v>
                </c:pt>
                <c:pt idx="17254">
                  <c:v>86.26999999999402</c:v>
                </c:pt>
                <c:pt idx="17255">
                  <c:v>86.27499999999402</c:v>
                </c:pt>
                <c:pt idx="17256">
                  <c:v>86.27999999999403</c:v>
                </c:pt>
                <c:pt idx="17257">
                  <c:v>86.28499999999402</c:v>
                </c:pt>
                <c:pt idx="17258">
                  <c:v>86.28999999999402</c:v>
                </c:pt>
                <c:pt idx="17259">
                  <c:v>86.294999999994</c:v>
                </c:pt>
                <c:pt idx="17260">
                  <c:v>86.299999999994</c:v>
                </c:pt>
                <c:pt idx="17261">
                  <c:v>86.304999999994</c:v>
                </c:pt>
                <c:pt idx="17262">
                  <c:v>86.309999999994</c:v>
                </c:pt>
                <c:pt idx="17263">
                  <c:v>86.314999999994</c:v>
                </c:pt>
                <c:pt idx="17264">
                  <c:v>86.319999999994</c:v>
                </c:pt>
                <c:pt idx="17265">
                  <c:v>86.32499999999397</c:v>
                </c:pt>
                <c:pt idx="17266">
                  <c:v>86.32999999999397</c:v>
                </c:pt>
                <c:pt idx="17267">
                  <c:v>86.334999999994</c:v>
                </c:pt>
                <c:pt idx="17268">
                  <c:v>86.33999999999396</c:v>
                </c:pt>
                <c:pt idx="17269">
                  <c:v>86.344999999994</c:v>
                </c:pt>
                <c:pt idx="17270">
                  <c:v>86.34999999999396</c:v>
                </c:pt>
                <c:pt idx="17271">
                  <c:v>86.35499999999396</c:v>
                </c:pt>
                <c:pt idx="17272">
                  <c:v>86.35999999999394</c:v>
                </c:pt>
                <c:pt idx="17273">
                  <c:v>86.36499999999396</c:v>
                </c:pt>
                <c:pt idx="17274">
                  <c:v>86.36999999999393</c:v>
                </c:pt>
                <c:pt idx="17275">
                  <c:v>86.37499999999393</c:v>
                </c:pt>
                <c:pt idx="17276">
                  <c:v>86.37999999999391</c:v>
                </c:pt>
                <c:pt idx="17277">
                  <c:v>86.38499999999392</c:v>
                </c:pt>
                <c:pt idx="17278">
                  <c:v>86.38999999999393</c:v>
                </c:pt>
                <c:pt idx="17279">
                  <c:v>86.39499999999392</c:v>
                </c:pt>
                <c:pt idx="17280">
                  <c:v>86.39999999999392</c:v>
                </c:pt>
                <c:pt idx="17281">
                  <c:v>86.4049999999939</c:v>
                </c:pt>
                <c:pt idx="17282">
                  <c:v>86.4099999999939</c:v>
                </c:pt>
                <c:pt idx="17283">
                  <c:v>86.4149999999939</c:v>
                </c:pt>
                <c:pt idx="17284">
                  <c:v>86.4199999999939</c:v>
                </c:pt>
                <c:pt idx="17285">
                  <c:v>86.4249999999939</c:v>
                </c:pt>
                <c:pt idx="17286">
                  <c:v>86.4299999999939</c:v>
                </c:pt>
                <c:pt idx="17287">
                  <c:v>86.4349999999939</c:v>
                </c:pt>
                <c:pt idx="17288">
                  <c:v>86.4399999999939</c:v>
                </c:pt>
                <c:pt idx="17289">
                  <c:v>86.4449999999939</c:v>
                </c:pt>
                <c:pt idx="17290">
                  <c:v>86.4499999999939</c:v>
                </c:pt>
                <c:pt idx="17291">
                  <c:v>86.4549999999939</c:v>
                </c:pt>
                <c:pt idx="17292">
                  <c:v>86.45999999999386</c:v>
                </c:pt>
                <c:pt idx="17293">
                  <c:v>86.4649999999939</c:v>
                </c:pt>
                <c:pt idx="17294">
                  <c:v>86.4699999999939</c:v>
                </c:pt>
                <c:pt idx="17295">
                  <c:v>86.47499999999386</c:v>
                </c:pt>
                <c:pt idx="17296">
                  <c:v>86.47999999999383</c:v>
                </c:pt>
                <c:pt idx="17297">
                  <c:v>86.4849999999939</c:v>
                </c:pt>
                <c:pt idx="17298">
                  <c:v>86.48999999999382</c:v>
                </c:pt>
                <c:pt idx="17299">
                  <c:v>86.4949999999939</c:v>
                </c:pt>
                <c:pt idx="17300">
                  <c:v>86.4999999999939</c:v>
                </c:pt>
                <c:pt idx="17301">
                  <c:v>86.50499999999382</c:v>
                </c:pt>
                <c:pt idx="17302">
                  <c:v>86.50999999999382</c:v>
                </c:pt>
                <c:pt idx="17303">
                  <c:v>86.5149999999938</c:v>
                </c:pt>
                <c:pt idx="17304">
                  <c:v>86.5199999999938</c:v>
                </c:pt>
                <c:pt idx="17305">
                  <c:v>86.5249999999938</c:v>
                </c:pt>
                <c:pt idx="17306">
                  <c:v>86.5299999999938</c:v>
                </c:pt>
                <c:pt idx="17307">
                  <c:v>86.5349999999938</c:v>
                </c:pt>
                <c:pt idx="17308">
                  <c:v>86.5399999999938</c:v>
                </c:pt>
                <c:pt idx="17309">
                  <c:v>86.5449999999938</c:v>
                </c:pt>
                <c:pt idx="17310">
                  <c:v>86.5499999999938</c:v>
                </c:pt>
                <c:pt idx="17311">
                  <c:v>86.5549999999938</c:v>
                </c:pt>
                <c:pt idx="17312">
                  <c:v>86.55999999999376</c:v>
                </c:pt>
                <c:pt idx="17313">
                  <c:v>86.5649999999938</c:v>
                </c:pt>
                <c:pt idx="17314">
                  <c:v>86.56999999999376</c:v>
                </c:pt>
                <c:pt idx="17315">
                  <c:v>86.57499999999376</c:v>
                </c:pt>
                <c:pt idx="17316">
                  <c:v>86.57999999999374</c:v>
                </c:pt>
                <c:pt idx="17317">
                  <c:v>86.58499999999376</c:v>
                </c:pt>
                <c:pt idx="17318">
                  <c:v>86.58999999999373</c:v>
                </c:pt>
                <c:pt idx="17319">
                  <c:v>86.5949999999938</c:v>
                </c:pt>
                <c:pt idx="17320">
                  <c:v>86.59999999999372</c:v>
                </c:pt>
                <c:pt idx="17321">
                  <c:v>86.60499999999372</c:v>
                </c:pt>
                <c:pt idx="17322">
                  <c:v>86.60999999999373</c:v>
                </c:pt>
                <c:pt idx="17323">
                  <c:v>86.61499999999372</c:v>
                </c:pt>
                <c:pt idx="17324">
                  <c:v>86.61999999999372</c:v>
                </c:pt>
                <c:pt idx="17325">
                  <c:v>86.6249999999937</c:v>
                </c:pt>
                <c:pt idx="17326">
                  <c:v>86.6299999999937</c:v>
                </c:pt>
                <c:pt idx="17327">
                  <c:v>86.6349999999937</c:v>
                </c:pt>
                <c:pt idx="17328">
                  <c:v>86.6399999999937</c:v>
                </c:pt>
                <c:pt idx="17329">
                  <c:v>86.6449999999937</c:v>
                </c:pt>
                <c:pt idx="17330">
                  <c:v>86.6499999999937</c:v>
                </c:pt>
                <c:pt idx="17331">
                  <c:v>86.65499999999367</c:v>
                </c:pt>
                <c:pt idx="17332">
                  <c:v>86.65999999999367</c:v>
                </c:pt>
                <c:pt idx="17333">
                  <c:v>86.6649999999937</c:v>
                </c:pt>
                <c:pt idx="17334">
                  <c:v>86.66999999999366</c:v>
                </c:pt>
                <c:pt idx="17335">
                  <c:v>86.67499999999367</c:v>
                </c:pt>
                <c:pt idx="17336">
                  <c:v>86.67999999999365</c:v>
                </c:pt>
                <c:pt idx="17337">
                  <c:v>86.68499999999366</c:v>
                </c:pt>
                <c:pt idx="17338">
                  <c:v>86.68999999999364</c:v>
                </c:pt>
                <c:pt idx="17339">
                  <c:v>86.69499999999366</c:v>
                </c:pt>
                <c:pt idx="17340">
                  <c:v>86.69999999999363</c:v>
                </c:pt>
                <c:pt idx="17341">
                  <c:v>86.7049999999937</c:v>
                </c:pt>
                <c:pt idx="17342">
                  <c:v>86.70999999999362</c:v>
                </c:pt>
                <c:pt idx="17343">
                  <c:v>86.7149999999937</c:v>
                </c:pt>
                <c:pt idx="17344">
                  <c:v>86.7199999999937</c:v>
                </c:pt>
                <c:pt idx="17345">
                  <c:v>86.72499999999362</c:v>
                </c:pt>
                <c:pt idx="17346">
                  <c:v>86.72999999999362</c:v>
                </c:pt>
                <c:pt idx="17347">
                  <c:v>86.7349999999936</c:v>
                </c:pt>
                <c:pt idx="17348">
                  <c:v>86.7399999999936</c:v>
                </c:pt>
                <c:pt idx="17349">
                  <c:v>86.7449999999936</c:v>
                </c:pt>
                <c:pt idx="17350">
                  <c:v>86.7499999999936</c:v>
                </c:pt>
                <c:pt idx="17351">
                  <c:v>86.7549999999936</c:v>
                </c:pt>
                <c:pt idx="17352">
                  <c:v>86.7599999999936</c:v>
                </c:pt>
                <c:pt idx="17353">
                  <c:v>86.7649999999936</c:v>
                </c:pt>
                <c:pt idx="17354">
                  <c:v>86.7699999999936</c:v>
                </c:pt>
                <c:pt idx="17355">
                  <c:v>86.7749999999936</c:v>
                </c:pt>
                <c:pt idx="17356">
                  <c:v>86.77999999999356</c:v>
                </c:pt>
                <c:pt idx="17357">
                  <c:v>86.7849999999936</c:v>
                </c:pt>
                <c:pt idx="17358">
                  <c:v>86.78999999999356</c:v>
                </c:pt>
                <c:pt idx="17359">
                  <c:v>86.7949999999936</c:v>
                </c:pt>
                <c:pt idx="17360">
                  <c:v>86.7999999999936</c:v>
                </c:pt>
                <c:pt idx="17361">
                  <c:v>86.80499999999356</c:v>
                </c:pt>
                <c:pt idx="17362">
                  <c:v>86.80999999999353</c:v>
                </c:pt>
                <c:pt idx="17363">
                  <c:v>86.8149999999936</c:v>
                </c:pt>
                <c:pt idx="17364">
                  <c:v>86.81999999999352</c:v>
                </c:pt>
                <c:pt idx="17365">
                  <c:v>86.82499999999352</c:v>
                </c:pt>
                <c:pt idx="17366">
                  <c:v>86.82999999999353</c:v>
                </c:pt>
                <c:pt idx="17367">
                  <c:v>86.83499999999352</c:v>
                </c:pt>
                <c:pt idx="17368">
                  <c:v>86.83999999999352</c:v>
                </c:pt>
                <c:pt idx="17369">
                  <c:v>86.8449999999935</c:v>
                </c:pt>
                <c:pt idx="17370">
                  <c:v>86.8499999999935</c:v>
                </c:pt>
                <c:pt idx="17371">
                  <c:v>86.8549999999935</c:v>
                </c:pt>
                <c:pt idx="17372">
                  <c:v>86.8599999999935</c:v>
                </c:pt>
                <c:pt idx="17373">
                  <c:v>86.8649999999935</c:v>
                </c:pt>
                <c:pt idx="17374">
                  <c:v>86.8699999999935</c:v>
                </c:pt>
                <c:pt idx="17375">
                  <c:v>86.87499999999347</c:v>
                </c:pt>
                <c:pt idx="17376">
                  <c:v>86.87999999999347</c:v>
                </c:pt>
                <c:pt idx="17377">
                  <c:v>86.8849999999935</c:v>
                </c:pt>
                <c:pt idx="17378">
                  <c:v>86.88999999999346</c:v>
                </c:pt>
                <c:pt idx="17379">
                  <c:v>86.8949999999935</c:v>
                </c:pt>
                <c:pt idx="17380">
                  <c:v>86.89999999999346</c:v>
                </c:pt>
                <c:pt idx="17381">
                  <c:v>86.9049999999935</c:v>
                </c:pt>
                <c:pt idx="17382">
                  <c:v>86.9099999999935</c:v>
                </c:pt>
                <c:pt idx="17383">
                  <c:v>86.9149999999935</c:v>
                </c:pt>
                <c:pt idx="17384">
                  <c:v>86.9199999999935</c:v>
                </c:pt>
                <c:pt idx="17385">
                  <c:v>86.9249999999935</c:v>
                </c:pt>
                <c:pt idx="17386">
                  <c:v>86.92999999999342</c:v>
                </c:pt>
                <c:pt idx="17387">
                  <c:v>86.9349999999935</c:v>
                </c:pt>
                <c:pt idx="17388">
                  <c:v>86.9399999999935</c:v>
                </c:pt>
                <c:pt idx="17389">
                  <c:v>86.9449999999935</c:v>
                </c:pt>
                <c:pt idx="17390">
                  <c:v>86.9499999999935</c:v>
                </c:pt>
                <c:pt idx="17391">
                  <c:v>86.9549999999934</c:v>
                </c:pt>
                <c:pt idx="17392">
                  <c:v>86.9599999999934</c:v>
                </c:pt>
                <c:pt idx="17393">
                  <c:v>86.9649999999934</c:v>
                </c:pt>
                <c:pt idx="17394">
                  <c:v>86.9699999999934</c:v>
                </c:pt>
                <c:pt idx="17395">
                  <c:v>86.9749999999934</c:v>
                </c:pt>
                <c:pt idx="17396">
                  <c:v>86.9799999999934</c:v>
                </c:pt>
                <c:pt idx="17397">
                  <c:v>86.9849999999934</c:v>
                </c:pt>
                <c:pt idx="17398">
                  <c:v>86.9899999999934</c:v>
                </c:pt>
                <c:pt idx="17399">
                  <c:v>86.9949999999934</c:v>
                </c:pt>
                <c:pt idx="17400">
                  <c:v>86.9999999999934</c:v>
                </c:pt>
                <c:pt idx="17401">
                  <c:v>87.0049999999934</c:v>
                </c:pt>
                <c:pt idx="17402">
                  <c:v>87.00999999999336</c:v>
                </c:pt>
                <c:pt idx="17403">
                  <c:v>87.0149999999934</c:v>
                </c:pt>
                <c:pt idx="17404">
                  <c:v>87.0199999999934</c:v>
                </c:pt>
                <c:pt idx="17405">
                  <c:v>87.02499999999336</c:v>
                </c:pt>
                <c:pt idx="17406">
                  <c:v>87.02999999999333</c:v>
                </c:pt>
                <c:pt idx="17407">
                  <c:v>87.0349999999934</c:v>
                </c:pt>
                <c:pt idx="17408">
                  <c:v>87.03999999999332</c:v>
                </c:pt>
                <c:pt idx="17409">
                  <c:v>87.0449999999934</c:v>
                </c:pt>
                <c:pt idx="17410">
                  <c:v>87.0499999999934</c:v>
                </c:pt>
                <c:pt idx="17411">
                  <c:v>87.05499999999332</c:v>
                </c:pt>
                <c:pt idx="17412">
                  <c:v>87.05999999999332</c:v>
                </c:pt>
                <c:pt idx="17413">
                  <c:v>87.0649999999933</c:v>
                </c:pt>
                <c:pt idx="17414">
                  <c:v>87.0699999999933</c:v>
                </c:pt>
                <c:pt idx="17415">
                  <c:v>87.0749999999933</c:v>
                </c:pt>
                <c:pt idx="17416">
                  <c:v>87.0799999999933</c:v>
                </c:pt>
                <c:pt idx="17417">
                  <c:v>87.0849999999933</c:v>
                </c:pt>
                <c:pt idx="17418">
                  <c:v>87.0899999999933</c:v>
                </c:pt>
                <c:pt idx="17419">
                  <c:v>87.0949999999933</c:v>
                </c:pt>
                <c:pt idx="17420">
                  <c:v>87.0999999999933</c:v>
                </c:pt>
                <c:pt idx="17421">
                  <c:v>87.1049999999933</c:v>
                </c:pt>
                <c:pt idx="17422">
                  <c:v>87.10999999999326</c:v>
                </c:pt>
                <c:pt idx="17423">
                  <c:v>87.1149999999933</c:v>
                </c:pt>
                <c:pt idx="17424">
                  <c:v>87.11999999999326</c:v>
                </c:pt>
                <c:pt idx="17425">
                  <c:v>87.12499999999326</c:v>
                </c:pt>
                <c:pt idx="17426">
                  <c:v>87.12999999999324</c:v>
                </c:pt>
                <c:pt idx="17427">
                  <c:v>87.13499999999326</c:v>
                </c:pt>
                <c:pt idx="17428">
                  <c:v>87.13999999999323</c:v>
                </c:pt>
                <c:pt idx="17429">
                  <c:v>87.1449999999933</c:v>
                </c:pt>
                <c:pt idx="17430">
                  <c:v>87.14999999999322</c:v>
                </c:pt>
                <c:pt idx="17431">
                  <c:v>87.15499999999322</c:v>
                </c:pt>
                <c:pt idx="17432">
                  <c:v>87.15999999999323</c:v>
                </c:pt>
                <c:pt idx="17433">
                  <c:v>87.16499999999322</c:v>
                </c:pt>
                <c:pt idx="17434">
                  <c:v>87.16999999999322</c:v>
                </c:pt>
                <c:pt idx="17435">
                  <c:v>87.1749999999932</c:v>
                </c:pt>
                <c:pt idx="17436">
                  <c:v>87.1799999999932</c:v>
                </c:pt>
                <c:pt idx="17437">
                  <c:v>87.1849999999932</c:v>
                </c:pt>
                <c:pt idx="17438">
                  <c:v>87.1899999999932</c:v>
                </c:pt>
                <c:pt idx="17439">
                  <c:v>87.1949999999932</c:v>
                </c:pt>
                <c:pt idx="17440">
                  <c:v>87.1999999999932</c:v>
                </c:pt>
                <c:pt idx="17441">
                  <c:v>87.2049999999932</c:v>
                </c:pt>
                <c:pt idx="17442">
                  <c:v>87.2099999999932</c:v>
                </c:pt>
                <c:pt idx="17443">
                  <c:v>87.2149999999932</c:v>
                </c:pt>
                <c:pt idx="17444">
                  <c:v>87.2199999999932</c:v>
                </c:pt>
                <c:pt idx="17445">
                  <c:v>87.2249999999932</c:v>
                </c:pt>
                <c:pt idx="17446">
                  <c:v>87.22999999999316</c:v>
                </c:pt>
                <c:pt idx="17447">
                  <c:v>87.2349999999932</c:v>
                </c:pt>
                <c:pt idx="17448">
                  <c:v>87.2399999999932</c:v>
                </c:pt>
                <c:pt idx="17449">
                  <c:v>87.2449999999932</c:v>
                </c:pt>
                <c:pt idx="17450">
                  <c:v>87.2499999999932</c:v>
                </c:pt>
                <c:pt idx="17451">
                  <c:v>87.2549999999932</c:v>
                </c:pt>
                <c:pt idx="17452">
                  <c:v>87.25999999999312</c:v>
                </c:pt>
                <c:pt idx="17453">
                  <c:v>87.2649999999932</c:v>
                </c:pt>
                <c:pt idx="17454">
                  <c:v>87.2699999999932</c:v>
                </c:pt>
                <c:pt idx="17455">
                  <c:v>87.27499999999312</c:v>
                </c:pt>
                <c:pt idx="17456">
                  <c:v>87.27999999999312</c:v>
                </c:pt>
                <c:pt idx="17457">
                  <c:v>87.2849999999931</c:v>
                </c:pt>
                <c:pt idx="17458">
                  <c:v>87.2899999999931</c:v>
                </c:pt>
                <c:pt idx="17459">
                  <c:v>87.2949999999931</c:v>
                </c:pt>
                <c:pt idx="17460">
                  <c:v>87.2999999999931</c:v>
                </c:pt>
                <c:pt idx="17461">
                  <c:v>87.3049999999931</c:v>
                </c:pt>
                <c:pt idx="17462">
                  <c:v>87.3099999999931</c:v>
                </c:pt>
                <c:pt idx="17463">
                  <c:v>87.3149999999931</c:v>
                </c:pt>
                <c:pt idx="17464">
                  <c:v>87.3199999999931</c:v>
                </c:pt>
                <c:pt idx="17465">
                  <c:v>87.3249999999931</c:v>
                </c:pt>
                <c:pt idx="17466">
                  <c:v>87.32999999999306</c:v>
                </c:pt>
                <c:pt idx="17467">
                  <c:v>87.3349999999931</c:v>
                </c:pt>
                <c:pt idx="17468">
                  <c:v>87.33999999999306</c:v>
                </c:pt>
                <c:pt idx="17469">
                  <c:v>87.3449999999931</c:v>
                </c:pt>
                <c:pt idx="17470">
                  <c:v>87.3499999999931</c:v>
                </c:pt>
                <c:pt idx="17471">
                  <c:v>87.35499999999306</c:v>
                </c:pt>
                <c:pt idx="17472">
                  <c:v>87.35999999999303</c:v>
                </c:pt>
                <c:pt idx="17473">
                  <c:v>87.3649999999931</c:v>
                </c:pt>
                <c:pt idx="17474">
                  <c:v>87.36999999999302</c:v>
                </c:pt>
                <c:pt idx="17475">
                  <c:v>87.37499999999302</c:v>
                </c:pt>
                <c:pt idx="17476">
                  <c:v>87.37999999999303</c:v>
                </c:pt>
                <c:pt idx="17477">
                  <c:v>87.38499999999302</c:v>
                </c:pt>
                <c:pt idx="17478">
                  <c:v>87.38999999999302</c:v>
                </c:pt>
                <c:pt idx="17479">
                  <c:v>87.394999999993</c:v>
                </c:pt>
                <c:pt idx="17480">
                  <c:v>87.399999999993</c:v>
                </c:pt>
                <c:pt idx="17481">
                  <c:v>87.404999999993</c:v>
                </c:pt>
                <c:pt idx="17482">
                  <c:v>87.409999999993</c:v>
                </c:pt>
                <c:pt idx="17483">
                  <c:v>87.414999999993</c:v>
                </c:pt>
                <c:pt idx="17484">
                  <c:v>87.419999999993</c:v>
                </c:pt>
                <c:pt idx="17485">
                  <c:v>87.424999999993</c:v>
                </c:pt>
                <c:pt idx="17486">
                  <c:v>87.429999999993</c:v>
                </c:pt>
                <c:pt idx="17487">
                  <c:v>87.434999999993</c:v>
                </c:pt>
                <c:pt idx="17488">
                  <c:v>87.439999999993</c:v>
                </c:pt>
                <c:pt idx="17489">
                  <c:v>87.444999999993</c:v>
                </c:pt>
                <c:pt idx="17490">
                  <c:v>87.449999999993</c:v>
                </c:pt>
                <c:pt idx="17491">
                  <c:v>87.454999999993</c:v>
                </c:pt>
                <c:pt idx="17492">
                  <c:v>87.459999999993</c:v>
                </c:pt>
                <c:pt idx="17493">
                  <c:v>87.464999999993</c:v>
                </c:pt>
                <c:pt idx="17494">
                  <c:v>87.469999999993</c:v>
                </c:pt>
                <c:pt idx="17495">
                  <c:v>87.474999999993</c:v>
                </c:pt>
                <c:pt idx="17496">
                  <c:v>87.47999999999292</c:v>
                </c:pt>
                <c:pt idx="17497">
                  <c:v>87.484999999993</c:v>
                </c:pt>
                <c:pt idx="17498">
                  <c:v>87.489999999993</c:v>
                </c:pt>
                <c:pt idx="17499">
                  <c:v>87.494999999993</c:v>
                </c:pt>
                <c:pt idx="17500">
                  <c:v>87.499999999993</c:v>
                </c:pt>
                <c:pt idx="17501">
                  <c:v>87.5049999999929</c:v>
                </c:pt>
                <c:pt idx="17502">
                  <c:v>87.5099999999929</c:v>
                </c:pt>
                <c:pt idx="17503">
                  <c:v>87.5149999999929</c:v>
                </c:pt>
                <c:pt idx="17504">
                  <c:v>87.5199999999929</c:v>
                </c:pt>
                <c:pt idx="17505">
                  <c:v>87.5249999999929</c:v>
                </c:pt>
                <c:pt idx="17506">
                  <c:v>87.5299999999929</c:v>
                </c:pt>
                <c:pt idx="17507">
                  <c:v>87.5349999999929</c:v>
                </c:pt>
                <c:pt idx="17508">
                  <c:v>87.5399999999929</c:v>
                </c:pt>
                <c:pt idx="17509">
                  <c:v>87.5449999999929</c:v>
                </c:pt>
                <c:pt idx="17510">
                  <c:v>87.5499999999929</c:v>
                </c:pt>
                <c:pt idx="17511">
                  <c:v>87.5549999999929</c:v>
                </c:pt>
                <c:pt idx="17512">
                  <c:v>87.55999999999286</c:v>
                </c:pt>
                <c:pt idx="17513">
                  <c:v>87.5649999999929</c:v>
                </c:pt>
                <c:pt idx="17514">
                  <c:v>87.5699999999929</c:v>
                </c:pt>
                <c:pt idx="17515">
                  <c:v>87.57499999999286</c:v>
                </c:pt>
                <c:pt idx="17516">
                  <c:v>87.57999999999283</c:v>
                </c:pt>
                <c:pt idx="17517">
                  <c:v>87.5849999999929</c:v>
                </c:pt>
                <c:pt idx="17518">
                  <c:v>87.58999999999282</c:v>
                </c:pt>
                <c:pt idx="17519">
                  <c:v>87.5949999999929</c:v>
                </c:pt>
                <c:pt idx="17520">
                  <c:v>87.5999999999929</c:v>
                </c:pt>
                <c:pt idx="17521">
                  <c:v>87.60499999999282</c:v>
                </c:pt>
                <c:pt idx="17522">
                  <c:v>87.60999999999282</c:v>
                </c:pt>
                <c:pt idx="17523">
                  <c:v>87.6149999999928</c:v>
                </c:pt>
                <c:pt idx="17524">
                  <c:v>87.6199999999928</c:v>
                </c:pt>
                <c:pt idx="17525">
                  <c:v>87.6249999999928</c:v>
                </c:pt>
                <c:pt idx="17526">
                  <c:v>87.6299999999928</c:v>
                </c:pt>
                <c:pt idx="17527">
                  <c:v>87.6349999999928</c:v>
                </c:pt>
                <c:pt idx="17528">
                  <c:v>87.6399999999928</c:v>
                </c:pt>
                <c:pt idx="17529">
                  <c:v>87.6449999999928</c:v>
                </c:pt>
                <c:pt idx="17530">
                  <c:v>87.6499999999928</c:v>
                </c:pt>
                <c:pt idx="17531">
                  <c:v>87.6549999999928</c:v>
                </c:pt>
                <c:pt idx="17532">
                  <c:v>87.65999999999276</c:v>
                </c:pt>
                <c:pt idx="17533">
                  <c:v>87.6649999999928</c:v>
                </c:pt>
                <c:pt idx="17534">
                  <c:v>87.66999999999276</c:v>
                </c:pt>
                <c:pt idx="17535">
                  <c:v>87.67499999999276</c:v>
                </c:pt>
                <c:pt idx="17536">
                  <c:v>87.67999999999274</c:v>
                </c:pt>
                <c:pt idx="17537">
                  <c:v>87.68499999999276</c:v>
                </c:pt>
                <c:pt idx="17538">
                  <c:v>87.68999999999273</c:v>
                </c:pt>
                <c:pt idx="17539">
                  <c:v>87.6949999999928</c:v>
                </c:pt>
                <c:pt idx="17540">
                  <c:v>87.69999999999272</c:v>
                </c:pt>
                <c:pt idx="17541">
                  <c:v>87.7049999999928</c:v>
                </c:pt>
                <c:pt idx="17542">
                  <c:v>87.7099999999928</c:v>
                </c:pt>
                <c:pt idx="17543">
                  <c:v>87.7149999999928</c:v>
                </c:pt>
                <c:pt idx="17544">
                  <c:v>87.7199999999928</c:v>
                </c:pt>
                <c:pt idx="17545">
                  <c:v>87.7249999999927</c:v>
                </c:pt>
                <c:pt idx="17546">
                  <c:v>87.7299999999927</c:v>
                </c:pt>
                <c:pt idx="17547">
                  <c:v>87.7349999999927</c:v>
                </c:pt>
                <c:pt idx="17548">
                  <c:v>87.7399999999927</c:v>
                </c:pt>
                <c:pt idx="17549">
                  <c:v>87.7449999999927</c:v>
                </c:pt>
                <c:pt idx="17550">
                  <c:v>87.7499999999927</c:v>
                </c:pt>
                <c:pt idx="17551">
                  <c:v>87.7549999999927</c:v>
                </c:pt>
                <c:pt idx="17552">
                  <c:v>87.7599999999927</c:v>
                </c:pt>
                <c:pt idx="17553">
                  <c:v>87.7649999999927</c:v>
                </c:pt>
                <c:pt idx="17554">
                  <c:v>87.7699999999927</c:v>
                </c:pt>
                <c:pt idx="17555">
                  <c:v>87.7749999999927</c:v>
                </c:pt>
                <c:pt idx="17556">
                  <c:v>87.77999999999266</c:v>
                </c:pt>
                <c:pt idx="17557">
                  <c:v>87.7849999999927</c:v>
                </c:pt>
                <c:pt idx="17558">
                  <c:v>87.7899999999927</c:v>
                </c:pt>
                <c:pt idx="17559">
                  <c:v>87.7949999999927</c:v>
                </c:pt>
                <c:pt idx="17560">
                  <c:v>87.7999999999927</c:v>
                </c:pt>
                <c:pt idx="17561">
                  <c:v>87.8049999999927</c:v>
                </c:pt>
                <c:pt idx="17562">
                  <c:v>87.80999999999262</c:v>
                </c:pt>
                <c:pt idx="17563">
                  <c:v>87.8149999999927</c:v>
                </c:pt>
                <c:pt idx="17564">
                  <c:v>87.8199999999927</c:v>
                </c:pt>
                <c:pt idx="17565">
                  <c:v>87.82499999999262</c:v>
                </c:pt>
                <c:pt idx="17566">
                  <c:v>87.82999999999262</c:v>
                </c:pt>
                <c:pt idx="17567">
                  <c:v>87.8349999999926</c:v>
                </c:pt>
                <c:pt idx="17568">
                  <c:v>87.8399999999926</c:v>
                </c:pt>
                <c:pt idx="17569">
                  <c:v>87.8449999999926</c:v>
                </c:pt>
                <c:pt idx="17570">
                  <c:v>87.8499999999926</c:v>
                </c:pt>
                <c:pt idx="17571">
                  <c:v>87.8549999999926</c:v>
                </c:pt>
                <c:pt idx="17572">
                  <c:v>87.8599999999926</c:v>
                </c:pt>
                <c:pt idx="17573">
                  <c:v>87.8649999999926</c:v>
                </c:pt>
                <c:pt idx="17574">
                  <c:v>87.8699999999926</c:v>
                </c:pt>
                <c:pt idx="17575">
                  <c:v>87.8749999999926</c:v>
                </c:pt>
                <c:pt idx="17576">
                  <c:v>87.87999999999256</c:v>
                </c:pt>
                <c:pt idx="17577">
                  <c:v>87.8849999999926</c:v>
                </c:pt>
                <c:pt idx="17578">
                  <c:v>87.88999999999256</c:v>
                </c:pt>
                <c:pt idx="17579">
                  <c:v>87.8949999999926</c:v>
                </c:pt>
                <c:pt idx="17580">
                  <c:v>87.8999999999926</c:v>
                </c:pt>
                <c:pt idx="17581">
                  <c:v>87.9049999999926</c:v>
                </c:pt>
                <c:pt idx="17582">
                  <c:v>87.9099999999926</c:v>
                </c:pt>
                <c:pt idx="17583">
                  <c:v>87.9149999999926</c:v>
                </c:pt>
                <c:pt idx="17584">
                  <c:v>87.9199999999926</c:v>
                </c:pt>
                <c:pt idx="17585">
                  <c:v>87.9249999999926</c:v>
                </c:pt>
                <c:pt idx="17586">
                  <c:v>87.9299999999926</c:v>
                </c:pt>
                <c:pt idx="17587">
                  <c:v>87.9349999999926</c:v>
                </c:pt>
                <c:pt idx="17588">
                  <c:v>87.9399999999926</c:v>
                </c:pt>
                <c:pt idx="17589">
                  <c:v>87.9449999999925</c:v>
                </c:pt>
                <c:pt idx="17590">
                  <c:v>87.9499999999925</c:v>
                </c:pt>
                <c:pt idx="17591">
                  <c:v>87.9549999999925</c:v>
                </c:pt>
                <c:pt idx="17592">
                  <c:v>87.9599999999925</c:v>
                </c:pt>
                <c:pt idx="17593">
                  <c:v>87.9649999999925</c:v>
                </c:pt>
                <c:pt idx="17594">
                  <c:v>87.9699999999925</c:v>
                </c:pt>
                <c:pt idx="17595">
                  <c:v>87.9749999999925</c:v>
                </c:pt>
                <c:pt idx="17596">
                  <c:v>87.9799999999925</c:v>
                </c:pt>
                <c:pt idx="17597">
                  <c:v>87.9849999999925</c:v>
                </c:pt>
                <c:pt idx="17598">
                  <c:v>87.9899999999925</c:v>
                </c:pt>
                <c:pt idx="17599">
                  <c:v>87.9949999999925</c:v>
                </c:pt>
                <c:pt idx="17600">
                  <c:v>87.9999999999925</c:v>
                </c:pt>
                <c:pt idx="17601">
                  <c:v>88.0049999999925</c:v>
                </c:pt>
                <c:pt idx="17602">
                  <c:v>88.0099999999925</c:v>
                </c:pt>
                <c:pt idx="17603">
                  <c:v>88.0149999999925</c:v>
                </c:pt>
                <c:pt idx="17604">
                  <c:v>88.0199999999925</c:v>
                </c:pt>
                <c:pt idx="17605">
                  <c:v>88.0249999999925</c:v>
                </c:pt>
                <c:pt idx="17606">
                  <c:v>88.02999999999242</c:v>
                </c:pt>
                <c:pt idx="17607">
                  <c:v>88.0349999999925</c:v>
                </c:pt>
                <c:pt idx="17608">
                  <c:v>88.0399999999925</c:v>
                </c:pt>
                <c:pt idx="17609">
                  <c:v>88.0449999999925</c:v>
                </c:pt>
                <c:pt idx="17610">
                  <c:v>88.0499999999925</c:v>
                </c:pt>
                <c:pt idx="17611">
                  <c:v>88.0549999999924</c:v>
                </c:pt>
                <c:pt idx="17612">
                  <c:v>88.0599999999924</c:v>
                </c:pt>
                <c:pt idx="17613">
                  <c:v>88.0649999999924</c:v>
                </c:pt>
                <c:pt idx="17614">
                  <c:v>88.0699999999924</c:v>
                </c:pt>
                <c:pt idx="17615">
                  <c:v>88.0749999999924</c:v>
                </c:pt>
                <c:pt idx="17616">
                  <c:v>88.0799999999924</c:v>
                </c:pt>
                <c:pt idx="17617">
                  <c:v>88.0849999999924</c:v>
                </c:pt>
                <c:pt idx="17618">
                  <c:v>88.0899999999924</c:v>
                </c:pt>
                <c:pt idx="17619">
                  <c:v>88.0949999999924</c:v>
                </c:pt>
                <c:pt idx="17620">
                  <c:v>88.0999999999924</c:v>
                </c:pt>
                <c:pt idx="17621">
                  <c:v>88.1049999999924</c:v>
                </c:pt>
                <c:pt idx="17622">
                  <c:v>88.10999999999236</c:v>
                </c:pt>
                <c:pt idx="17623">
                  <c:v>88.1149999999924</c:v>
                </c:pt>
                <c:pt idx="17624">
                  <c:v>88.1199999999924</c:v>
                </c:pt>
                <c:pt idx="17625">
                  <c:v>88.12499999999236</c:v>
                </c:pt>
                <c:pt idx="17626">
                  <c:v>88.12999999999233</c:v>
                </c:pt>
                <c:pt idx="17627">
                  <c:v>88.1349999999924</c:v>
                </c:pt>
                <c:pt idx="17628">
                  <c:v>88.13999999999232</c:v>
                </c:pt>
                <c:pt idx="17629">
                  <c:v>88.1449999999924</c:v>
                </c:pt>
                <c:pt idx="17630">
                  <c:v>88.1499999999924</c:v>
                </c:pt>
                <c:pt idx="17631">
                  <c:v>88.15499999999232</c:v>
                </c:pt>
                <c:pt idx="17632">
                  <c:v>88.15999999999232</c:v>
                </c:pt>
                <c:pt idx="17633">
                  <c:v>88.1649999999923</c:v>
                </c:pt>
                <c:pt idx="17634">
                  <c:v>88.1699999999923</c:v>
                </c:pt>
                <c:pt idx="17635">
                  <c:v>88.1749999999923</c:v>
                </c:pt>
                <c:pt idx="17636">
                  <c:v>88.1799999999923</c:v>
                </c:pt>
                <c:pt idx="17637">
                  <c:v>88.1849999999923</c:v>
                </c:pt>
                <c:pt idx="17638">
                  <c:v>88.1899999999923</c:v>
                </c:pt>
                <c:pt idx="17639">
                  <c:v>88.1949999999923</c:v>
                </c:pt>
                <c:pt idx="17640">
                  <c:v>88.1999999999923</c:v>
                </c:pt>
                <c:pt idx="17641">
                  <c:v>88.2049999999923</c:v>
                </c:pt>
                <c:pt idx="17642">
                  <c:v>88.2099999999923</c:v>
                </c:pt>
                <c:pt idx="17643">
                  <c:v>88.2149999999923</c:v>
                </c:pt>
                <c:pt idx="17644">
                  <c:v>88.2199999999923</c:v>
                </c:pt>
                <c:pt idx="17645">
                  <c:v>88.2249999999923</c:v>
                </c:pt>
                <c:pt idx="17646">
                  <c:v>88.2299999999923</c:v>
                </c:pt>
                <c:pt idx="17647">
                  <c:v>88.2349999999923</c:v>
                </c:pt>
                <c:pt idx="17648">
                  <c:v>88.2399999999923</c:v>
                </c:pt>
                <c:pt idx="17649">
                  <c:v>88.2449999999923</c:v>
                </c:pt>
                <c:pt idx="17650">
                  <c:v>88.2499999999923</c:v>
                </c:pt>
                <c:pt idx="17651">
                  <c:v>88.2549999999923</c:v>
                </c:pt>
                <c:pt idx="17652">
                  <c:v>88.2599999999923</c:v>
                </c:pt>
                <c:pt idx="17653">
                  <c:v>88.2649999999923</c:v>
                </c:pt>
                <c:pt idx="17654">
                  <c:v>88.2699999999923</c:v>
                </c:pt>
                <c:pt idx="17655">
                  <c:v>88.2749999999922</c:v>
                </c:pt>
                <c:pt idx="17656">
                  <c:v>88.2799999999922</c:v>
                </c:pt>
                <c:pt idx="17657">
                  <c:v>88.2849999999922</c:v>
                </c:pt>
                <c:pt idx="17658">
                  <c:v>88.2899999999922</c:v>
                </c:pt>
                <c:pt idx="17659">
                  <c:v>88.2949999999922</c:v>
                </c:pt>
                <c:pt idx="17660">
                  <c:v>88.2999999999922</c:v>
                </c:pt>
                <c:pt idx="17661">
                  <c:v>88.3049999999922</c:v>
                </c:pt>
                <c:pt idx="17662">
                  <c:v>88.3099999999922</c:v>
                </c:pt>
                <c:pt idx="17663">
                  <c:v>88.3149999999922</c:v>
                </c:pt>
                <c:pt idx="17664">
                  <c:v>88.3199999999922</c:v>
                </c:pt>
                <c:pt idx="17665">
                  <c:v>88.3249999999922</c:v>
                </c:pt>
                <c:pt idx="17666">
                  <c:v>88.32999999999216</c:v>
                </c:pt>
                <c:pt idx="17667">
                  <c:v>88.3349999999922</c:v>
                </c:pt>
                <c:pt idx="17668">
                  <c:v>88.3399999999922</c:v>
                </c:pt>
                <c:pt idx="17669">
                  <c:v>88.3449999999922</c:v>
                </c:pt>
                <c:pt idx="17670">
                  <c:v>88.3499999999922</c:v>
                </c:pt>
                <c:pt idx="17671">
                  <c:v>88.3549999999922</c:v>
                </c:pt>
                <c:pt idx="17672">
                  <c:v>88.35999999999212</c:v>
                </c:pt>
                <c:pt idx="17673">
                  <c:v>88.3649999999922</c:v>
                </c:pt>
                <c:pt idx="17674">
                  <c:v>88.3699999999922</c:v>
                </c:pt>
                <c:pt idx="17675">
                  <c:v>88.37499999999212</c:v>
                </c:pt>
                <c:pt idx="17676">
                  <c:v>88.37999999999212</c:v>
                </c:pt>
                <c:pt idx="17677">
                  <c:v>88.3849999999921</c:v>
                </c:pt>
                <c:pt idx="17678">
                  <c:v>88.3899999999921</c:v>
                </c:pt>
                <c:pt idx="17679">
                  <c:v>88.3949999999921</c:v>
                </c:pt>
                <c:pt idx="17680">
                  <c:v>88.3999999999921</c:v>
                </c:pt>
                <c:pt idx="17681">
                  <c:v>88.4049999999921</c:v>
                </c:pt>
                <c:pt idx="17682">
                  <c:v>88.4099999999921</c:v>
                </c:pt>
                <c:pt idx="17683">
                  <c:v>88.4149999999921</c:v>
                </c:pt>
                <c:pt idx="17684">
                  <c:v>88.4199999999921</c:v>
                </c:pt>
                <c:pt idx="17685">
                  <c:v>88.4249999999921</c:v>
                </c:pt>
                <c:pt idx="17686">
                  <c:v>88.4299999999921</c:v>
                </c:pt>
                <c:pt idx="17687">
                  <c:v>88.4349999999921</c:v>
                </c:pt>
                <c:pt idx="17688">
                  <c:v>88.4399999999921</c:v>
                </c:pt>
                <c:pt idx="17689">
                  <c:v>88.4449999999921</c:v>
                </c:pt>
                <c:pt idx="17690">
                  <c:v>88.4499999999921</c:v>
                </c:pt>
                <c:pt idx="17691">
                  <c:v>88.4549999999921</c:v>
                </c:pt>
                <c:pt idx="17692">
                  <c:v>88.4599999999921</c:v>
                </c:pt>
                <c:pt idx="17693">
                  <c:v>88.4649999999921</c:v>
                </c:pt>
                <c:pt idx="17694">
                  <c:v>88.4699999999921</c:v>
                </c:pt>
                <c:pt idx="17695">
                  <c:v>88.4749999999921</c:v>
                </c:pt>
                <c:pt idx="17696">
                  <c:v>88.4799999999921</c:v>
                </c:pt>
                <c:pt idx="17697">
                  <c:v>88.4849999999921</c:v>
                </c:pt>
                <c:pt idx="17698">
                  <c:v>88.4899999999921</c:v>
                </c:pt>
                <c:pt idx="17699">
                  <c:v>88.494999999992</c:v>
                </c:pt>
                <c:pt idx="17700">
                  <c:v>88.499999999992</c:v>
                </c:pt>
                <c:pt idx="17701">
                  <c:v>88.504999999992</c:v>
                </c:pt>
                <c:pt idx="17702">
                  <c:v>88.509999999992</c:v>
                </c:pt>
                <c:pt idx="17703">
                  <c:v>88.514999999992</c:v>
                </c:pt>
                <c:pt idx="17704">
                  <c:v>88.519999999992</c:v>
                </c:pt>
                <c:pt idx="17705">
                  <c:v>88.52499999999197</c:v>
                </c:pt>
                <c:pt idx="17706">
                  <c:v>88.52999999999197</c:v>
                </c:pt>
                <c:pt idx="17707">
                  <c:v>88.53499999999196</c:v>
                </c:pt>
                <c:pt idx="17708">
                  <c:v>88.53999999999196</c:v>
                </c:pt>
                <c:pt idx="17709">
                  <c:v>88.544999999992</c:v>
                </c:pt>
                <c:pt idx="17710">
                  <c:v>88.54999999999196</c:v>
                </c:pt>
                <c:pt idx="17711">
                  <c:v>88.55499999999196</c:v>
                </c:pt>
                <c:pt idx="17712">
                  <c:v>88.55999999999194</c:v>
                </c:pt>
                <c:pt idx="17713">
                  <c:v>88.56499999999196</c:v>
                </c:pt>
                <c:pt idx="17714">
                  <c:v>88.56999999999193</c:v>
                </c:pt>
                <c:pt idx="17715">
                  <c:v>88.57499999999193</c:v>
                </c:pt>
                <c:pt idx="17716">
                  <c:v>88.57999999999191</c:v>
                </c:pt>
                <c:pt idx="17717">
                  <c:v>88.58499999999192</c:v>
                </c:pt>
                <c:pt idx="17718">
                  <c:v>88.58999999999191</c:v>
                </c:pt>
                <c:pt idx="17719">
                  <c:v>88.59499999999192</c:v>
                </c:pt>
                <c:pt idx="17720">
                  <c:v>88.59999999999192</c:v>
                </c:pt>
                <c:pt idx="17721">
                  <c:v>88.6049999999919</c:v>
                </c:pt>
                <c:pt idx="17722">
                  <c:v>88.6099999999919</c:v>
                </c:pt>
                <c:pt idx="17723">
                  <c:v>88.6149999999919</c:v>
                </c:pt>
                <c:pt idx="17724">
                  <c:v>88.6199999999919</c:v>
                </c:pt>
                <c:pt idx="17725">
                  <c:v>88.62499999999188</c:v>
                </c:pt>
                <c:pt idx="17726">
                  <c:v>88.62999999999188</c:v>
                </c:pt>
                <c:pt idx="17727">
                  <c:v>88.63499999999187</c:v>
                </c:pt>
                <c:pt idx="17728">
                  <c:v>88.63999999999187</c:v>
                </c:pt>
                <c:pt idx="17729">
                  <c:v>88.64499999999186</c:v>
                </c:pt>
                <c:pt idx="17730">
                  <c:v>88.64999999999186</c:v>
                </c:pt>
                <c:pt idx="17731">
                  <c:v>88.65499999999187</c:v>
                </c:pt>
                <c:pt idx="17732">
                  <c:v>88.65999999999185</c:v>
                </c:pt>
                <c:pt idx="17733">
                  <c:v>88.66499999999186</c:v>
                </c:pt>
                <c:pt idx="17734">
                  <c:v>88.66999999999184</c:v>
                </c:pt>
                <c:pt idx="17735">
                  <c:v>88.67499999999184</c:v>
                </c:pt>
                <c:pt idx="17736">
                  <c:v>88.67999999999181</c:v>
                </c:pt>
                <c:pt idx="17737">
                  <c:v>88.68499999999183</c:v>
                </c:pt>
                <c:pt idx="17738">
                  <c:v>88.68999999999181</c:v>
                </c:pt>
                <c:pt idx="17739">
                  <c:v>88.69499999999182</c:v>
                </c:pt>
                <c:pt idx="17740">
                  <c:v>88.69999999999181</c:v>
                </c:pt>
                <c:pt idx="17741">
                  <c:v>88.70499999999182</c:v>
                </c:pt>
                <c:pt idx="17742">
                  <c:v>88.70999999999182</c:v>
                </c:pt>
                <c:pt idx="17743">
                  <c:v>88.7149999999918</c:v>
                </c:pt>
                <c:pt idx="17744">
                  <c:v>88.7199999999918</c:v>
                </c:pt>
                <c:pt idx="17745">
                  <c:v>88.7249999999918</c:v>
                </c:pt>
                <c:pt idx="17746">
                  <c:v>88.7299999999918</c:v>
                </c:pt>
                <c:pt idx="17747">
                  <c:v>88.7349999999918</c:v>
                </c:pt>
                <c:pt idx="17748">
                  <c:v>88.7399999999918</c:v>
                </c:pt>
                <c:pt idx="17749">
                  <c:v>88.7449999999918</c:v>
                </c:pt>
                <c:pt idx="17750">
                  <c:v>88.7499999999918</c:v>
                </c:pt>
                <c:pt idx="17751">
                  <c:v>88.75499999999176</c:v>
                </c:pt>
                <c:pt idx="17752">
                  <c:v>88.75999999999176</c:v>
                </c:pt>
                <c:pt idx="17753">
                  <c:v>88.7649999999918</c:v>
                </c:pt>
                <c:pt idx="17754">
                  <c:v>88.76999999999176</c:v>
                </c:pt>
                <c:pt idx="17755">
                  <c:v>88.77499999999176</c:v>
                </c:pt>
                <c:pt idx="17756">
                  <c:v>88.77999999999174</c:v>
                </c:pt>
                <c:pt idx="17757">
                  <c:v>88.78499999999176</c:v>
                </c:pt>
                <c:pt idx="17758">
                  <c:v>88.78999999999173</c:v>
                </c:pt>
                <c:pt idx="17759">
                  <c:v>88.7949999999918</c:v>
                </c:pt>
                <c:pt idx="17760">
                  <c:v>88.79999999999172</c:v>
                </c:pt>
                <c:pt idx="17761">
                  <c:v>88.80499999999172</c:v>
                </c:pt>
                <c:pt idx="17762">
                  <c:v>88.80999999999171</c:v>
                </c:pt>
                <c:pt idx="17763">
                  <c:v>88.81499999999172</c:v>
                </c:pt>
                <c:pt idx="17764">
                  <c:v>88.81999999999172</c:v>
                </c:pt>
                <c:pt idx="17765">
                  <c:v>88.8249999999917</c:v>
                </c:pt>
                <c:pt idx="17766">
                  <c:v>88.8299999999917</c:v>
                </c:pt>
                <c:pt idx="17767">
                  <c:v>88.8349999999917</c:v>
                </c:pt>
                <c:pt idx="17768">
                  <c:v>88.8399999999917</c:v>
                </c:pt>
                <c:pt idx="17769">
                  <c:v>88.8449999999917</c:v>
                </c:pt>
                <c:pt idx="17770">
                  <c:v>88.8499999999917</c:v>
                </c:pt>
                <c:pt idx="17771">
                  <c:v>88.85499999999167</c:v>
                </c:pt>
                <c:pt idx="17772">
                  <c:v>88.85999999999167</c:v>
                </c:pt>
                <c:pt idx="17773">
                  <c:v>88.86499999999166</c:v>
                </c:pt>
                <c:pt idx="17774">
                  <c:v>88.86999999999166</c:v>
                </c:pt>
                <c:pt idx="17775">
                  <c:v>88.87499999999167</c:v>
                </c:pt>
                <c:pt idx="17776">
                  <c:v>88.87999999999165</c:v>
                </c:pt>
                <c:pt idx="17777">
                  <c:v>88.88499999999166</c:v>
                </c:pt>
                <c:pt idx="17778">
                  <c:v>88.88999999999164</c:v>
                </c:pt>
                <c:pt idx="17779">
                  <c:v>88.89499999999166</c:v>
                </c:pt>
                <c:pt idx="17780">
                  <c:v>88.89999999999163</c:v>
                </c:pt>
                <c:pt idx="17781">
                  <c:v>88.9049999999917</c:v>
                </c:pt>
                <c:pt idx="17782">
                  <c:v>88.90999999999162</c:v>
                </c:pt>
                <c:pt idx="17783">
                  <c:v>88.9149999999917</c:v>
                </c:pt>
                <c:pt idx="17784">
                  <c:v>88.9199999999917</c:v>
                </c:pt>
                <c:pt idx="17785">
                  <c:v>88.92499999999162</c:v>
                </c:pt>
                <c:pt idx="17786">
                  <c:v>88.92999999999162</c:v>
                </c:pt>
                <c:pt idx="17787">
                  <c:v>88.9349999999916</c:v>
                </c:pt>
                <c:pt idx="17788">
                  <c:v>88.9399999999916</c:v>
                </c:pt>
                <c:pt idx="17789">
                  <c:v>88.9449999999916</c:v>
                </c:pt>
                <c:pt idx="17790">
                  <c:v>88.9499999999916</c:v>
                </c:pt>
                <c:pt idx="17791">
                  <c:v>88.9549999999916</c:v>
                </c:pt>
                <c:pt idx="17792">
                  <c:v>88.9599999999916</c:v>
                </c:pt>
                <c:pt idx="17793">
                  <c:v>88.9649999999916</c:v>
                </c:pt>
                <c:pt idx="17794">
                  <c:v>88.9699999999916</c:v>
                </c:pt>
                <c:pt idx="17795">
                  <c:v>88.97499999999156</c:v>
                </c:pt>
                <c:pt idx="17796">
                  <c:v>88.97999999999156</c:v>
                </c:pt>
                <c:pt idx="17797">
                  <c:v>88.9849999999916</c:v>
                </c:pt>
                <c:pt idx="17798">
                  <c:v>88.98999999999156</c:v>
                </c:pt>
                <c:pt idx="17799">
                  <c:v>88.9949999999916</c:v>
                </c:pt>
                <c:pt idx="17800">
                  <c:v>88.9999999999916</c:v>
                </c:pt>
                <c:pt idx="17801">
                  <c:v>89.00499999999156</c:v>
                </c:pt>
                <c:pt idx="17802">
                  <c:v>89.00999999999153</c:v>
                </c:pt>
                <c:pt idx="17803">
                  <c:v>89.0149999999916</c:v>
                </c:pt>
                <c:pt idx="17804">
                  <c:v>89.01999999999152</c:v>
                </c:pt>
                <c:pt idx="17805">
                  <c:v>89.02499999999152</c:v>
                </c:pt>
                <c:pt idx="17806">
                  <c:v>89.02999999999151</c:v>
                </c:pt>
                <c:pt idx="17807">
                  <c:v>89.03499999999152</c:v>
                </c:pt>
                <c:pt idx="17808">
                  <c:v>89.03999999999152</c:v>
                </c:pt>
                <c:pt idx="17809">
                  <c:v>89.0449999999915</c:v>
                </c:pt>
                <c:pt idx="17810">
                  <c:v>89.0499999999915</c:v>
                </c:pt>
                <c:pt idx="17811">
                  <c:v>89.0549999999915</c:v>
                </c:pt>
                <c:pt idx="17812">
                  <c:v>89.05999999999148</c:v>
                </c:pt>
                <c:pt idx="17813">
                  <c:v>89.0649999999915</c:v>
                </c:pt>
                <c:pt idx="17814">
                  <c:v>89.0699999999915</c:v>
                </c:pt>
                <c:pt idx="17815">
                  <c:v>89.07499999999147</c:v>
                </c:pt>
                <c:pt idx="17816">
                  <c:v>89.07999999999147</c:v>
                </c:pt>
                <c:pt idx="17817">
                  <c:v>89.08499999999146</c:v>
                </c:pt>
                <c:pt idx="17818">
                  <c:v>89.08999999999146</c:v>
                </c:pt>
                <c:pt idx="17819">
                  <c:v>89.0949999999915</c:v>
                </c:pt>
                <c:pt idx="17820">
                  <c:v>89.09999999999146</c:v>
                </c:pt>
                <c:pt idx="17821">
                  <c:v>89.10499999999146</c:v>
                </c:pt>
                <c:pt idx="17822">
                  <c:v>89.10999999999144</c:v>
                </c:pt>
                <c:pt idx="17823">
                  <c:v>89.11499999999146</c:v>
                </c:pt>
                <c:pt idx="17824">
                  <c:v>89.11999999999143</c:v>
                </c:pt>
                <c:pt idx="17825">
                  <c:v>89.12499999999143</c:v>
                </c:pt>
                <c:pt idx="17826">
                  <c:v>89.12999999999141</c:v>
                </c:pt>
                <c:pt idx="17827">
                  <c:v>89.13499999999142</c:v>
                </c:pt>
                <c:pt idx="17828">
                  <c:v>89.13999999999141</c:v>
                </c:pt>
                <c:pt idx="17829">
                  <c:v>89.14499999999142</c:v>
                </c:pt>
                <c:pt idx="17830">
                  <c:v>89.14999999999142</c:v>
                </c:pt>
                <c:pt idx="17831">
                  <c:v>89.1549999999914</c:v>
                </c:pt>
                <c:pt idx="17832">
                  <c:v>89.1599999999914</c:v>
                </c:pt>
                <c:pt idx="17833">
                  <c:v>89.1649999999914</c:v>
                </c:pt>
                <c:pt idx="17834">
                  <c:v>89.16999999999138</c:v>
                </c:pt>
                <c:pt idx="17835">
                  <c:v>89.17499999999138</c:v>
                </c:pt>
                <c:pt idx="17836">
                  <c:v>89.17999999999138</c:v>
                </c:pt>
                <c:pt idx="17837">
                  <c:v>89.18499999999137</c:v>
                </c:pt>
                <c:pt idx="17838">
                  <c:v>89.18999999999137</c:v>
                </c:pt>
                <c:pt idx="17839">
                  <c:v>89.19499999999136</c:v>
                </c:pt>
                <c:pt idx="17840">
                  <c:v>89.19999999999136</c:v>
                </c:pt>
                <c:pt idx="17841">
                  <c:v>89.2049999999914</c:v>
                </c:pt>
                <c:pt idx="17842">
                  <c:v>89.20999999999136</c:v>
                </c:pt>
                <c:pt idx="17843">
                  <c:v>89.2149999999914</c:v>
                </c:pt>
                <c:pt idx="17844">
                  <c:v>89.2199999999914</c:v>
                </c:pt>
                <c:pt idx="17845">
                  <c:v>89.22499999999136</c:v>
                </c:pt>
                <c:pt idx="17846">
                  <c:v>89.22999999999133</c:v>
                </c:pt>
                <c:pt idx="17847">
                  <c:v>89.2349999999914</c:v>
                </c:pt>
                <c:pt idx="17848">
                  <c:v>89.23999999999132</c:v>
                </c:pt>
                <c:pt idx="17849">
                  <c:v>89.2449999999914</c:v>
                </c:pt>
                <c:pt idx="17850">
                  <c:v>89.2499999999914</c:v>
                </c:pt>
                <c:pt idx="17851">
                  <c:v>89.25499999999132</c:v>
                </c:pt>
                <c:pt idx="17852">
                  <c:v>89.25999999999132</c:v>
                </c:pt>
                <c:pt idx="17853">
                  <c:v>89.2649999999913</c:v>
                </c:pt>
                <c:pt idx="17854">
                  <c:v>89.2699999999913</c:v>
                </c:pt>
                <c:pt idx="17855">
                  <c:v>89.2749999999913</c:v>
                </c:pt>
                <c:pt idx="17856">
                  <c:v>89.27999999999128</c:v>
                </c:pt>
                <c:pt idx="17857">
                  <c:v>89.2849999999913</c:v>
                </c:pt>
                <c:pt idx="17858">
                  <c:v>89.2899999999913</c:v>
                </c:pt>
                <c:pt idx="17859">
                  <c:v>89.2949999999913</c:v>
                </c:pt>
                <c:pt idx="17860">
                  <c:v>89.2999999999913</c:v>
                </c:pt>
                <c:pt idx="17861">
                  <c:v>89.30499999999126</c:v>
                </c:pt>
                <c:pt idx="17862">
                  <c:v>89.30999999999126</c:v>
                </c:pt>
                <c:pt idx="17863">
                  <c:v>89.3149999999913</c:v>
                </c:pt>
                <c:pt idx="17864">
                  <c:v>89.31999999999126</c:v>
                </c:pt>
                <c:pt idx="17865">
                  <c:v>89.32499999999126</c:v>
                </c:pt>
                <c:pt idx="17866">
                  <c:v>89.32999999999124</c:v>
                </c:pt>
                <c:pt idx="17867">
                  <c:v>89.33499999999126</c:v>
                </c:pt>
                <c:pt idx="17868">
                  <c:v>89.33999999999123</c:v>
                </c:pt>
                <c:pt idx="17869">
                  <c:v>89.3449999999913</c:v>
                </c:pt>
                <c:pt idx="17870">
                  <c:v>89.34999999999122</c:v>
                </c:pt>
                <c:pt idx="17871">
                  <c:v>89.35499999999122</c:v>
                </c:pt>
                <c:pt idx="17872">
                  <c:v>89.35999999999121</c:v>
                </c:pt>
                <c:pt idx="17873">
                  <c:v>89.36499999999122</c:v>
                </c:pt>
                <c:pt idx="17874">
                  <c:v>89.36999999999122</c:v>
                </c:pt>
                <c:pt idx="17875">
                  <c:v>89.3749999999912</c:v>
                </c:pt>
                <c:pt idx="17876">
                  <c:v>89.3799999999912</c:v>
                </c:pt>
                <c:pt idx="17877">
                  <c:v>89.3849999999912</c:v>
                </c:pt>
                <c:pt idx="17878">
                  <c:v>89.38999999999118</c:v>
                </c:pt>
                <c:pt idx="17879">
                  <c:v>89.3949999999912</c:v>
                </c:pt>
                <c:pt idx="17880">
                  <c:v>89.3999999999912</c:v>
                </c:pt>
                <c:pt idx="17881">
                  <c:v>89.4049999999912</c:v>
                </c:pt>
                <c:pt idx="17882">
                  <c:v>89.4099999999912</c:v>
                </c:pt>
                <c:pt idx="17883">
                  <c:v>89.4149999999912</c:v>
                </c:pt>
                <c:pt idx="17884">
                  <c:v>89.4199999999912</c:v>
                </c:pt>
                <c:pt idx="17885">
                  <c:v>89.4249999999912</c:v>
                </c:pt>
                <c:pt idx="17886">
                  <c:v>89.42999999999116</c:v>
                </c:pt>
                <c:pt idx="17887">
                  <c:v>89.4349999999912</c:v>
                </c:pt>
                <c:pt idx="17888">
                  <c:v>89.4399999999912</c:v>
                </c:pt>
                <c:pt idx="17889">
                  <c:v>89.4449999999912</c:v>
                </c:pt>
                <c:pt idx="17890">
                  <c:v>89.4499999999912</c:v>
                </c:pt>
                <c:pt idx="17891">
                  <c:v>89.4549999999912</c:v>
                </c:pt>
                <c:pt idx="17892">
                  <c:v>89.45999999999112</c:v>
                </c:pt>
                <c:pt idx="17893">
                  <c:v>89.4649999999912</c:v>
                </c:pt>
                <c:pt idx="17894">
                  <c:v>89.4699999999912</c:v>
                </c:pt>
                <c:pt idx="17895">
                  <c:v>89.47499999999112</c:v>
                </c:pt>
                <c:pt idx="17896">
                  <c:v>89.47999999999112</c:v>
                </c:pt>
                <c:pt idx="17897">
                  <c:v>89.4849999999911</c:v>
                </c:pt>
                <c:pt idx="17898">
                  <c:v>89.4899999999911</c:v>
                </c:pt>
                <c:pt idx="17899">
                  <c:v>89.4949999999911</c:v>
                </c:pt>
                <c:pt idx="17900">
                  <c:v>89.4999999999911</c:v>
                </c:pt>
                <c:pt idx="17901">
                  <c:v>89.5049999999911</c:v>
                </c:pt>
                <c:pt idx="17902">
                  <c:v>89.5099999999911</c:v>
                </c:pt>
                <c:pt idx="17903">
                  <c:v>89.5149999999911</c:v>
                </c:pt>
                <c:pt idx="17904">
                  <c:v>89.5199999999911</c:v>
                </c:pt>
                <c:pt idx="17905">
                  <c:v>89.52499999999106</c:v>
                </c:pt>
                <c:pt idx="17906">
                  <c:v>89.52999999999106</c:v>
                </c:pt>
                <c:pt idx="17907">
                  <c:v>89.5349999999911</c:v>
                </c:pt>
                <c:pt idx="17908">
                  <c:v>89.53999999999106</c:v>
                </c:pt>
                <c:pt idx="17909">
                  <c:v>89.5449999999911</c:v>
                </c:pt>
                <c:pt idx="17910">
                  <c:v>89.5499999999911</c:v>
                </c:pt>
                <c:pt idx="17911">
                  <c:v>89.55499999999106</c:v>
                </c:pt>
                <c:pt idx="17912">
                  <c:v>89.55999999999103</c:v>
                </c:pt>
                <c:pt idx="17913">
                  <c:v>89.5649999999911</c:v>
                </c:pt>
                <c:pt idx="17914">
                  <c:v>89.56999999999102</c:v>
                </c:pt>
                <c:pt idx="17915">
                  <c:v>89.57499999999102</c:v>
                </c:pt>
                <c:pt idx="17916">
                  <c:v>89.57999999999101</c:v>
                </c:pt>
                <c:pt idx="17917">
                  <c:v>89.58499999999102</c:v>
                </c:pt>
                <c:pt idx="17918">
                  <c:v>89.58999999999102</c:v>
                </c:pt>
                <c:pt idx="17919">
                  <c:v>89.594999999991</c:v>
                </c:pt>
                <c:pt idx="17920">
                  <c:v>89.599999999991</c:v>
                </c:pt>
                <c:pt idx="17921">
                  <c:v>89.604999999991</c:v>
                </c:pt>
                <c:pt idx="17922">
                  <c:v>89.60999999999098</c:v>
                </c:pt>
                <c:pt idx="17923">
                  <c:v>89.614999999991</c:v>
                </c:pt>
                <c:pt idx="17924">
                  <c:v>89.619999999991</c:v>
                </c:pt>
                <c:pt idx="17925">
                  <c:v>89.62499999999097</c:v>
                </c:pt>
                <c:pt idx="17926">
                  <c:v>89.62999999999097</c:v>
                </c:pt>
                <c:pt idx="17927">
                  <c:v>89.63499999999096</c:v>
                </c:pt>
                <c:pt idx="17928">
                  <c:v>89.63999999999096</c:v>
                </c:pt>
                <c:pt idx="17929">
                  <c:v>89.644999999991</c:v>
                </c:pt>
                <c:pt idx="17930">
                  <c:v>89.64999999999096</c:v>
                </c:pt>
                <c:pt idx="17931">
                  <c:v>89.65499999999096</c:v>
                </c:pt>
                <c:pt idx="17932">
                  <c:v>89.65999999999094</c:v>
                </c:pt>
                <c:pt idx="17933">
                  <c:v>89.66499999999096</c:v>
                </c:pt>
                <c:pt idx="17934">
                  <c:v>89.66999999999093</c:v>
                </c:pt>
                <c:pt idx="17935">
                  <c:v>89.67499999999093</c:v>
                </c:pt>
                <c:pt idx="17936">
                  <c:v>89.67999999999091</c:v>
                </c:pt>
                <c:pt idx="17937">
                  <c:v>89.68499999999092</c:v>
                </c:pt>
                <c:pt idx="17938">
                  <c:v>89.68999999999091</c:v>
                </c:pt>
                <c:pt idx="17939">
                  <c:v>89.69499999999092</c:v>
                </c:pt>
                <c:pt idx="17940">
                  <c:v>89.69999999999092</c:v>
                </c:pt>
                <c:pt idx="17941">
                  <c:v>89.7049999999909</c:v>
                </c:pt>
                <c:pt idx="17942">
                  <c:v>89.7099999999909</c:v>
                </c:pt>
                <c:pt idx="17943">
                  <c:v>89.7149999999909</c:v>
                </c:pt>
                <c:pt idx="17944">
                  <c:v>89.7199999999909</c:v>
                </c:pt>
                <c:pt idx="17945">
                  <c:v>89.7249999999909</c:v>
                </c:pt>
                <c:pt idx="17946">
                  <c:v>89.7299999999909</c:v>
                </c:pt>
                <c:pt idx="17947">
                  <c:v>89.7349999999909</c:v>
                </c:pt>
                <c:pt idx="17948">
                  <c:v>89.7399999999909</c:v>
                </c:pt>
                <c:pt idx="17949">
                  <c:v>89.7449999999909</c:v>
                </c:pt>
                <c:pt idx="17950">
                  <c:v>89.7499999999909</c:v>
                </c:pt>
                <c:pt idx="17951">
                  <c:v>89.7549999999909</c:v>
                </c:pt>
                <c:pt idx="17952">
                  <c:v>89.75999999999086</c:v>
                </c:pt>
                <c:pt idx="17953">
                  <c:v>89.7649999999909</c:v>
                </c:pt>
                <c:pt idx="17954">
                  <c:v>89.7699999999909</c:v>
                </c:pt>
                <c:pt idx="17955">
                  <c:v>89.77499999999086</c:v>
                </c:pt>
                <c:pt idx="17956">
                  <c:v>89.77999999999083</c:v>
                </c:pt>
                <c:pt idx="17957">
                  <c:v>89.7849999999909</c:v>
                </c:pt>
                <c:pt idx="17958">
                  <c:v>89.78999999999082</c:v>
                </c:pt>
                <c:pt idx="17959">
                  <c:v>89.7949999999909</c:v>
                </c:pt>
                <c:pt idx="17960">
                  <c:v>89.7999999999909</c:v>
                </c:pt>
                <c:pt idx="17961">
                  <c:v>89.80499999999082</c:v>
                </c:pt>
                <c:pt idx="17962">
                  <c:v>89.80999999999082</c:v>
                </c:pt>
                <c:pt idx="17963">
                  <c:v>89.8149999999908</c:v>
                </c:pt>
                <c:pt idx="17964">
                  <c:v>89.8199999999908</c:v>
                </c:pt>
                <c:pt idx="17965">
                  <c:v>89.8249999999908</c:v>
                </c:pt>
                <c:pt idx="17966">
                  <c:v>89.82999999999078</c:v>
                </c:pt>
                <c:pt idx="17967">
                  <c:v>89.8349999999908</c:v>
                </c:pt>
                <c:pt idx="17968">
                  <c:v>89.8399999999908</c:v>
                </c:pt>
                <c:pt idx="17969">
                  <c:v>89.8449999999908</c:v>
                </c:pt>
                <c:pt idx="17970">
                  <c:v>89.8499999999908</c:v>
                </c:pt>
                <c:pt idx="17971">
                  <c:v>89.85499999999076</c:v>
                </c:pt>
                <c:pt idx="17972">
                  <c:v>89.85999999999076</c:v>
                </c:pt>
                <c:pt idx="17973">
                  <c:v>89.8649999999908</c:v>
                </c:pt>
                <c:pt idx="17974">
                  <c:v>89.86999999999076</c:v>
                </c:pt>
                <c:pt idx="17975">
                  <c:v>89.87499999999076</c:v>
                </c:pt>
                <c:pt idx="17976">
                  <c:v>89.87999999999074</c:v>
                </c:pt>
                <c:pt idx="17977">
                  <c:v>89.88499999999076</c:v>
                </c:pt>
                <c:pt idx="17978">
                  <c:v>89.88999999999073</c:v>
                </c:pt>
                <c:pt idx="17979">
                  <c:v>89.8949999999908</c:v>
                </c:pt>
                <c:pt idx="17980">
                  <c:v>89.89999999999072</c:v>
                </c:pt>
                <c:pt idx="17981">
                  <c:v>89.9049999999908</c:v>
                </c:pt>
                <c:pt idx="17982">
                  <c:v>89.9099999999908</c:v>
                </c:pt>
                <c:pt idx="17983">
                  <c:v>89.9149999999908</c:v>
                </c:pt>
                <c:pt idx="17984">
                  <c:v>89.9199999999908</c:v>
                </c:pt>
                <c:pt idx="17985">
                  <c:v>89.9249999999907</c:v>
                </c:pt>
                <c:pt idx="17986">
                  <c:v>89.9299999999907</c:v>
                </c:pt>
                <c:pt idx="17987">
                  <c:v>89.9349999999907</c:v>
                </c:pt>
                <c:pt idx="17988">
                  <c:v>89.9399999999907</c:v>
                </c:pt>
                <c:pt idx="17989">
                  <c:v>89.9449999999907</c:v>
                </c:pt>
                <c:pt idx="17990">
                  <c:v>89.9499999999907</c:v>
                </c:pt>
                <c:pt idx="17991">
                  <c:v>89.9549999999907</c:v>
                </c:pt>
                <c:pt idx="17992">
                  <c:v>89.9599999999907</c:v>
                </c:pt>
                <c:pt idx="17993">
                  <c:v>89.9649999999907</c:v>
                </c:pt>
                <c:pt idx="17994">
                  <c:v>89.9699999999907</c:v>
                </c:pt>
                <c:pt idx="17995">
                  <c:v>89.9749999999907</c:v>
                </c:pt>
                <c:pt idx="17996">
                  <c:v>89.97999999999066</c:v>
                </c:pt>
                <c:pt idx="17997">
                  <c:v>89.9849999999907</c:v>
                </c:pt>
                <c:pt idx="17998">
                  <c:v>89.9899999999907</c:v>
                </c:pt>
                <c:pt idx="17999">
                  <c:v>89.9949999999907</c:v>
                </c:pt>
                <c:pt idx="18000">
                  <c:v>89.9999999999907</c:v>
                </c:pt>
                <c:pt idx="18001">
                  <c:v>90.0049999999907</c:v>
                </c:pt>
                <c:pt idx="18002">
                  <c:v>90.00999999999062</c:v>
                </c:pt>
                <c:pt idx="18003">
                  <c:v>90.0149999999907</c:v>
                </c:pt>
                <c:pt idx="18004">
                  <c:v>90.0199999999907</c:v>
                </c:pt>
                <c:pt idx="18005">
                  <c:v>90.02499999999062</c:v>
                </c:pt>
                <c:pt idx="18006">
                  <c:v>90.02999999999062</c:v>
                </c:pt>
                <c:pt idx="18007">
                  <c:v>90.0349999999906</c:v>
                </c:pt>
                <c:pt idx="18008">
                  <c:v>90.0399999999906</c:v>
                </c:pt>
                <c:pt idx="18009">
                  <c:v>90.0449999999906</c:v>
                </c:pt>
                <c:pt idx="18010">
                  <c:v>90.0499999999906</c:v>
                </c:pt>
                <c:pt idx="18011">
                  <c:v>90.0549999999906</c:v>
                </c:pt>
                <c:pt idx="18012">
                  <c:v>90.0599999999906</c:v>
                </c:pt>
                <c:pt idx="18013">
                  <c:v>90.0649999999906</c:v>
                </c:pt>
                <c:pt idx="18014">
                  <c:v>90.0699999999906</c:v>
                </c:pt>
                <c:pt idx="18015">
                  <c:v>90.07499999999056</c:v>
                </c:pt>
                <c:pt idx="18016">
                  <c:v>90.07999999999056</c:v>
                </c:pt>
                <c:pt idx="18017">
                  <c:v>90.0849999999906</c:v>
                </c:pt>
                <c:pt idx="18018">
                  <c:v>90.08999999999056</c:v>
                </c:pt>
                <c:pt idx="18019">
                  <c:v>90.0949999999906</c:v>
                </c:pt>
                <c:pt idx="18020">
                  <c:v>90.0999999999906</c:v>
                </c:pt>
                <c:pt idx="18021">
                  <c:v>90.10499999999056</c:v>
                </c:pt>
                <c:pt idx="18022">
                  <c:v>90.10999999999053</c:v>
                </c:pt>
                <c:pt idx="18023">
                  <c:v>90.1149999999906</c:v>
                </c:pt>
                <c:pt idx="18024">
                  <c:v>90.11999999999052</c:v>
                </c:pt>
                <c:pt idx="18025">
                  <c:v>90.12499999999052</c:v>
                </c:pt>
                <c:pt idx="18026">
                  <c:v>90.12999999999051</c:v>
                </c:pt>
                <c:pt idx="18027">
                  <c:v>90.13499999999052</c:v>
                </c:pt>
                <c:pt idx="18028">
                  <c:v>90.13999999999052</c:v>
                </c:pt>
                <c:pt idx="18029">
                  <c:v>90.1449999999905</c:v>
                </c:pt>
                <c:pt idx="18030">
                  <c:v>90.1499999999905</c:v>
                </c:pt>
                <c:pt idx="18031">
                  <c:v>90.1549999999905</c:v>
                </c:pt>
                <c:pt idx="18032">
                  <c:v>90.15999999999048</c:v>
                </c:pt>
                <c:pt idx="18033">
                  <c:v>90.1649999999905</c:v>
                </c:pt>
                <c:pt idx="18034">
                  <c:v>90.1699999999905</c:v>
                </c:pt>
                <c:pt idx="18035">
                  <c:v>90.17499999999047</c:v>
                </c:pt>
                <c:pt idx="18036">
                  <c:v>90.17999999999047</c:v>
                </c:pt>
                <c:pt idx="18037">
                  <c:v>90.18499999999046</c:v>
                </c:pt>
                <c:pt idx="18038">
                  <c:v>90.18999999999046</c:v>
                </c:pt>
                <c:pt idx="18039">
                  <c:v>90.1949999999905</c:v>
                </c:pt>
                <c:pt idx="18040">
                  <c:v>90.19999999999046</c:v>
                </c:pt>
                <c:pt idx="18041">
                  <c:v>90.2049999999905</c:v>
                </c:pt>
                <c:pt idx="18042">
                  <c:v>90.2099999999905</c:v>
                </c:pt>
                <c:pt idx="18043">
                  <c:v>90.2149999999905</c:v>
                </c:pt>
                <c:pt idx="18044">
                  <c:v>90.2199999999905</c:v>
                </c:pt>
                <c:pt idx="18045">
                  <c:v>90.2249999999905</c:v>
                </c:pt>
                <c:pt idx="18046">
                  <c:v>90.22999999999042</c:v>
                </c:pt>
                <c:pt idx="18047">
                  <c:v>90.2349999999905</c:v>
                </c:pt>
                <c:pt idx="18048">
                  <c:v>90.2399999999905</c:v>
                </c:pt>
                <c:pt idx="18049">
                  <c:v>90.2449999999905</c:v>
                </c:pt>
                <c:pt idx="18050">
                  <c:v>90.2499999999905</c:v>
                </c:pt>
                <c:pt idx="18051">
                  <c:v>90.2549999999904</c:v>
                </c:pt>
                <c:pt idx="18052">
                  <c:v>90.2599999999904</c:v>
                </c:pt>
                <c:pt idx="18053">
                  <c:v>90.2649999999904</c:v>
                </c:pt>
                <c:pt idx="18054">
                  <c:v>90.2699999999904</c:v>
                </c:pt>
                <c:pt idx="18055">
                  <c:v>90.2749999999904</c:v>
                </c:pt>
                <c:pt idx="18056">
                  <c:v>90.2799999999904</c:v>
                </c:pt>
                <c:pt idx="18057">
                  <c:v>90.2849999999904</c:v>
                </c:pt>
                <c:pt idx="18058">
                  <c:v>90.2899999999904</c:v>
                </c:pt>
                <c:pt idx="18059">
                  <c:v>90.2949999999904</c:v>
                </c:pt>
                <c:pt idx="18060">
                  <c:v>90.2999999999904</c:v>
                </c:pt>
                <c:pt idx="18061">
                  <c:v>90.3049999999904</c:v>
                </c:pt>
                <c:pt idx="18062">
                  <c:v>90.30999999999036</c:v>
                </c:pt>
                <c:pt idx="18063">
                  <c:v>90.3149999999904</c:v>
                </c:pt>
                <c:pt idx="18064">
                  <c:v>90.3199999999904</c:v>
                </c:pt>
                <c:pt idx="18065">
                  <c:v>90.32499999999036</c:v>
                </c:pt>
                <c:pt idx="18066">
                  <c:v>90.32999999999033</c:v>
                </c:pt>
                <c:pt idx="18067">
                  <c:v>90.3349999999904</c:v>
                </c:pt>
                <c:pt idx="18068">
                  <c:v>90.33999999999032</c:v>
                </c:pt>
                <c:pt idx="18069">
                  <c:v>90.3449999999904</c:v>
                </c:pt>
                <c:pt idx="18070">
                  <c:v>90.3499999999904</c:v>
                </c:pt>
                <c:pt idx="18071">
                  <c:v>90.35499999999032</c:v>
                </c:pt>
                <c:pt idx="18072">
                  <c:v>90.35999999999032</c:v>
                </c:pt>
                <c:pt idx="18073">
                  <c:v>90.3649999999903</c:v>
                </c:pt>
                <c:pt idx="18074">
                  <c:v>90.3699999999903</c:v>
                </c:pt>
                <c:pt idx="18075">
                  <c:v>90.3749999999903</c:v>
                </c:pt>
                <c:pt idx="18076">
                  <c:v>90.3799999999903</c:v>
                </c:pt>
                <c:pt idx="18077">
                  <c:v>90.3849999999903</c:v>
                </c:pt>
                <c:pt idx="18078">
                  <c:v>90.3899999999903</c:v>
                </c:pt>
                <c:pt idx="18079">
                  <c:v>90.3949999999903</c:v>
                </c:pt>
                <c:pt idx="18080">
                  <c:v>90.3999999999903</c:v>
                </c:pt>
                <c:pt idx="18081">
                  <c:v>90.4049999999903</c:v>
                </c:pt>
                <c:pt idx="18082">
                  <c:v>90.4099999999903</c:v>
                </c:pt>
                <c:pt idx="18083">
                  <c:v>90.4149999999903</c:v>
                </c:pt>
                <c:pt idx="18084">
                  <c:v>90.4199999999903</c:v>
                </c:pt>
                <c:pt idx="18085">
                  <c:v>90.4249999999903</c:v>
                </c:pt>
                <c:pt idx="18086">
                  <c:v>90.4299999999903</c:v>
                </c:pt>
                <c:pt idx="18087">
                  <c:v>90.4349999999903</c:v>
                </c:pt>
                <c:pt idx="18088">
                  <c:v>90.4399999999903</c:v>
                </c:pt>
                <c:pt idx="18089">
                  <c:v>90.4449999999903</c:v>
                </c:pt>
                <c:pt idx="18090">
                  <c:v>90.4499999999903</c:v>
                </c:pt>
                <c:pt idx="18091">
                  <c:v>90.4549999999903</c:v>
                </c:pt>
                <c:pt idx="18092">
                  <c:v>90.4599999999903</c:v>
                </c:pt>
                <c:pt idx="18093">
                  <c:v>90.4649999999903</c:v>
                </c:pt>
                <c:pt idx="18094">
                  <c:v>90.4699999999903</c:v>
                </c:pt>
                <c:pt idx="18095">
                  <c:v>90.4749999999902</c:v>
                </c:pt>
                <c:pt idx="18096">
                  <c:v>90.4799999999902</c:v>
                </c:pt>
                <c:pt idx="18097">
                  <c:v>90.4849999999902</c:v>
                </c:pt>
                <c:pt idx="18098">
                  <c:v>90.4899999999902</c:v>
                </c:pt>
                <c:pt idx="18099">
                  <c:v>90.4949999999902</c:v>
                </c:pt>
                <c:pt idx="18100">
                  <c:v>90.4999999999902</c:v>
                </c:pt>
                <c:pt idx="18101">
                  <c:v>90.5049999999902</c:v>
                </c:pt>
                <c:pt idx="18102">
                  <c:v>90.5099999999902</c:v>
                </c:pt>
                <c:pt idx="18103">
                  <c:v>90.5149999999902</c:v>
                </c:pt>
                <c:pt idx="18104">
                  <c:v>90.5199999999902</c:v>
                </c:pt>
                <c:pt idx="18105">
                  <c:v>90.5249999999902</c:v>
                </c:pt>
                <c:pt idx="18106">
                  <c:v>90.52999999999016</c:v>
                </c:pt>
                <c:pt idx="18107">
                  <c:v>90.5349999999902</c:v>
                </c:pt>
                <c:pt idx="18108">
                  <c:v>90.5399999999902</c:v>
                </c:pt>
                <c:pt idx="18109">
                  <c:v>90.5449999999902</c:v>
                </c:pt>
                <c:pt idx="18110">
                  <c:v>90.5499999999902</c:v>
                </c:pt>
                <c:pt idx="18111">
                  <c:v>90.5549999999902</c:v>
                </c:pt>
                <c:pt idx="18112">
                  <c:v>90.55999999999012</c:v>
                </c:pt>
                <c:pt idx="18113">
                  <c:v>90.5649999999902</c:v>
                </c:pt>
                <c:pt idx="18114">
                  <c:v>90.5699999999902</c:v>
                </c:pt>
                <c:pt idx="18115">
                  <c:v>90.57499999999012</c:v>
                </c:pt>
                <c:pt idx="18116">
                  <c:v>90.57999999999012</c:v>
                </c:pt>
                <c:pt idx="18117">
                  <c:v>90.5849999999901</c:v>
                </c:pt>
                <c:pt idx="18118">
                  <c:v>90.5899999999901</c:v>
                </c:pt>
                <c:pt idx="18119">
                  <c:v>90.5949999999901</c:v>
                </c:pt>
                <c:pt idx="18120">
                  <c:v>90.5999999999901</c:v>
                </c:pt>
                <c:pt idx="18121">
                  <c:v>90.6049999999901</c:v>
                </c:pt>
                <c:pt idx="18122">
                  <c:v>90.6099999999901</c:v>
                </c:pt>
                <c:pt idx="18123">
                  <c:v>90.6149999999901</c:v>
                </c:pt>
                <c:pt idx="18124">
                  <c:v>90.6199999999901</c:v>
                </c:pt>
                <c:pt idx="18125">
                  <c:v>90.62499999999006</c:v>
                </c:pt>
                <c:pt idx="18126">
                  <c:v>90.62999999999006</c:v>
                </c:pt>
                <c:pt idx="18127">
                  <c:v>90.6349999999901</c:v>
                </c:pt>
                <c:pt idx="18128">
                  <c:v>90.63999999999006</c:v>
                </c:pt>
                <c:pt idx="18129">
                  <c:v>90.6449999999901</c:v>
                </c:pt>
                <c:pt idx="18130">
                  <c:v>90.6499999999901</c:v>
                </c:pt>
                <c:pt idx="18131">
                  <c:v>90.65499999999006</c:v>
                </c:pt>
                <c:pt idx="18132">
                  <c:v>90.65999999999003</c:v>
                </c:pt>
                <c:pt idx="18133">
                  <c:v>90.6649999999901</c:v>
                </c:pt>
                <c:pt idx="18134">
                  <c:v>90.66999999999002</c:v>
                </c:pt>
                <c:pt idx="18135">
                  <c:v>90.67499999999002</c:v>
                </c:pt>
                <c:pt idx="18136">
                  <c:v>90.67999999999001</c:v>
                </c:pt>
                <c:pt idx="18137">
                  <c:v>90.68499999999002</c:v>
                </c:pt>
                <c:pt idx="18138">
                  <c:v>90.68999999999</c:v>
                </c:pt>
                <c:pt idx="18139">
                  <c:v>90.69499999999</c:v>
                </c:pt>
                <c:pt idx="18140">
                  <c:v>90.69999999999</c:v>
                </c:pt>
                <c:pt idx="18141">
                  <c:v>90.70499999999</c:v>
                </c:pt>
                <c:pt idx="18142">
                  <c:v>90.70999999999</c:v>
                </c:pt>
                <c:pt idx="18143">
                  <c:v>90.71499999999</c:v>
                </c:pt>
                <c:pt idx="18144">
                  <c:v>90.71999999999</c:v>
                </c:pt>
                <c:pt idx="18145">
                  <c:v>90.72499999998997</c:v>
                </c:pt>
                <c:pt idx="18146">
                  <c:v>90.72999999998997</c:v>
                </c:pt>
                <c:pt idx="18147">
                  <c:v>90.73499999998996</c:v>
                </c:pt>
                <c:pt idx="18148">
                  <c:v>90.73999999998996</c:v>
                </c:pt>
                <c:pt idx="18149">
                  <c:v>90.74499999999</c:v>
                </c:pt>
                <c:pt idx="18150">
                  <c:v>90.74999999998996</c:v>
                </c:pt>
                <c:pt idx="18151">
                  <c:v>90.75499999998996</c:v>
                </c:pt>
                <c:pt idx="18152">
                  <c:v>90.75999999998994</c:v>
                </c:pt>
                <c:pt idx="18153">
                  <c:v>90.76499999998996</c:v>
                </c:pt>
                <c:pt idx="18154">
                  <c:v>90.76999999998993</c:v>
                </c:pt>
                <c:pt idx="18155">
                  <c:v>90.77499999998993</c:v>
                </c:pt>
                <c:pt idx="18156">
                  <c:v>90.77999999998991</c:v>
                </c:pt>
                <c:pt idx="18157">
                  <c:v>90.78499999998992</c:v>
                </c:pt>
                <c:pt idx="18158">
                  <c:v>90.78999999998991</c:v>
                </c:pt>
                <c:pt idx="18159">
                  <c:v>90.79499999998992</c:v>
                </c:pt>
                <c:pt idx="18160">
                  <c:v>90.7999999999899</c:v>
                </c:pt>
                <c:pt idx="18161">
                  <c:v>90.8049999999899</c:v>
                </c:pt>
                <c:pt idx="18162">
                  <c:v>90.8099999999899</c:v>
                </c:pt>
                <c:pt idx="18163">
                  <c:v>90.8149999999899</c:v>
                </c:pt>
                <c:pt idx="18164">
                  <c:v>90.8199999999899</c:v>
                </c:pt>
                <c:pt idx="18165">
                  <c:v>90.82499999998988</c:v>
                </c:pt>
                <c:pt idx="18166">
                  <c:v>90.82999999998988</c:v>
                </c:pt>
                <c:pt idx="18167">
                  <c:v>90.83499999998987</c:v>
                </c:pt>
                <c:pt idx="18168">
                  <c:v>90.83999999998987</c:v>
                </c:pt>
                <c:pt idx="18169">
                  <c:v>90.84499999998986</c:v>
                </c:pt>
                <c:pt idx="18170">
                  <c:v>90.84999999998986</c:v>
                </c:pt>
                <c:pt idx="18171">
                  <c:v>90.85499999998985</c:v>
                </c:pt>
                <c:pt idx="18172">
                  <c:v>90.85999999998985</c:v>
                </c:pt>
                <c:pt idx="18173">
                  <c:v>90.86499999998986</c:v>
                </c:pt>
                <c:pt idx="18174">
                  <c:v>90.86999999998984</c:v>
                </c:pt>
                <c:pt idx="18175">
                  <c:v>90.87499999998984</c:v>
                </c:pt>
                <c:pt idx="18176">
                  <c:v>90.87999999998981</c:v>
                </c:pt>
                <c:pt idx="18177">
                  <c:v>90.88499999998983</c:v>
                </c:pt>
                <c:pt idx="18178">
                  <c:v>90.88999999998981</c:v>
                </c:pt>
                <c:pt idx="18179">
                  <c:v>90.89499999998982</c:v>
                </c:pt>
                <c:pt idx="18180">
                  <c:v>90.89999999998981</c:v>
                </c:pt>
                <c:pt idx="18181">
                  <c:v>90.90499999998982</c:v>
                </c:pt>
                <c:pt idx="18182">
                  <c:v>90.9099999999898</c:v>
                </c:pt>
                <c:pt idx="18183">
                  <c:v>90.9149999999898</c:v>
                </c:pt>
                <c:pt idx="18184">
                  <c:v>90.9199999999898</c:v>
                </c:pt>
                <c:pt idx="18185">
                  <c:v>90.9249999999898</c:v>
                </c:pt>
                <c:pt idx="18186">
                  <c:v>90.9299999999898</c:v>
                </c:pt>
                <c:pt idx="18187">
                  <c:v>90.9349999999898</c:v>
                </c:pt>
                <c:pt idx="18188">
                  <c:v>90.9399999999898</c:v>
                </c:pt>
                <c:pt idx="18189">
                  <c:v>90.9449999999898</c:v>
                </c:pt>
                <c:pt idx="18190">
                  <c:v>90.9499999999898</c:v>
                </c:pt>
                <c:pt idx="18191">
                  <c:v>90.95499999998976</c:v>
                </c:pt>
                <c:pt idx="18192">
                  <c:v>90.95999999998976</c:v>
                </c:pt>
                <c:pt idx="18193">
                  <c:v>90.9649999999898</c:v>
                </c:pt>
                <c:pt idx="18194">
                  <c:v>90.96999999998976</c:v>
                </c:pt>
                <c:pt idx="18195">
                  <c:v>90.97499999998976</c:v>
                </c:pt>
                <c:pt idx="18196">
                  <c:v>90.97999999998974</c:v>
                </c:pt>
                <c:pt idx="18197">
                  <c:v>90.98499999998976</c:v>
                </c:pt>
                <c:pt idx="18198">
                  <c:v>90.98999999998973</c:v>
                </c:pt>
                <c:pt idx="18199">
                  <c:v>90.9949999999898</c:v>
                </c:pt>
                <c:pt idx="18200">
                  <c:v>90.99999999998972</c:v>
                </c:pt>
                <c:pt idx="18201">
                  <c:v>91.00499999998972</c:v>
                </c:pt>
                <c:pt idx="18202">
                  <c:v>91.00999999998971</c:v>
                </c:pt>
                <c:pt idx="18203">
                  <c:v>91.01499999998972</c:v>
                </c:pt>
                <c:pt idx="18204">
                  <c:v>91.0199999999897</c:v>
                </c:pt>
                <c:pt idx="18205">
                  <c:v>91.0249999999897</c:v>
                </c:pt>
                <c:pt idx="18206">
                  <c:v>91.0299999999897</c:v>
                </c:pt>
                <c:pt idx="18207">
                  <c:v>91.0349999999897</c:v>
                </c:pt>
                <c:pt idx="18208">
                  <c:v>91.0399999999897</c:v>
                </c:pt>
                <c:pt idx="18209">
                  <c:v>91.0449999999897</c:v>
                </c:pt>
                <c:pt idx="18210">
                  <c:v>91.0499999999897</c:v>
                </c:pt>
                <c:pt idx="18211">
                  <c:v>91.05499999998967</c:v>
                </c:pt>
                <c:pt idx="18212">
                  <c:v>91.05999999998967</c:v>
                </c:pt>
                <c:pt idx="18213">
                  <c:v>91.06499999998966</c:v>
                </c:pt>
                <c:pt idx="18214">
                  <c:v>91.06999999998966</c:v>
                </c:pt>
                <c:pt idx="18215">
                  <c:v>91.07499999998965</c:v>
                </c:pt>
                <c:pt idx="18216">
                  <c:v>91.07999999998965</c:v>
                </c:pt>
                <c:pt idx="18217">
                  <c:v>91.08499999998966</c:v>
                </c:pt>
                <c:pt idx="18218">
                  <c:v>91.08999999998964</c:v>
                </c:pt>
                <c:pt idx="18219">
                  <c:v>91.09499999998966</c:v>
                </c:pt>
                <c:pt idx="18220">
                  <c:v>91.09999999998963</c:v>
                </c:pt>
                <c:pt idx="18221">
                  <c:v>91.10499999998963</c:v>
                </c:pt>
                <c:pt idx="18222">
                  <c:v>91.10999999998961</c:v>
                </c:pt>
                <c:pt idx="18223">
                  <c:v>91.11499999998962</c:v>
                </c:pt>
                <c:pt idx="18224">
                  <c:v>91.11999999998961</c:v>
                </c:pt>
                <c:pt idx="18225">
                  <c:v>91.12499999998961</c:v>
                </c:pt>
                <c:pt idx="18226">
                  <c:v>91.12999999998958</c:v>
                </c:pt>
                <c:pt idx="18227">
                  <c:v>91.1349999999896</c:v>
                </c:pt>
                <c:pt idx="18228">
                  <c:v>91.1399999999896</c:v>
                </c:pt>
                <c:pt idx="18229">
                  <c:v>91.1449999999896</c:v>
                </c:pt>
                <c:pt idx="18230">
                  <c:v>91.1499999999896</c:v>
                </c:pt>
                <c:pt idx="18231">
                  <c:v>91.15499999998958</c:v>
                </c:pt>
                <c:pt idx="18232">
                  <c:v>91.15999999998958</c:v>
                </c:pt>
                <c:pt idx="18233">
                  <c:v>91.16499999998957</c:v>
                </c:pt>
                <c:pt idx="18234">
                  <c:v>91.16999999998957</c:v>
                </c:pt>
                <c:pt idx="18235">
                  <c:v>91.17499999998955</c:v>
                </c:pt>
                <c:pt idx="18236">
                  <c:v>91.17999999998955</c:v>
                </c:pt>
                <c:pt idx="18237">
                  <c:v>91.18499999998955</c:v>
                </c:pt>
                <c:pt idx="18238">
                  <c:v>91.18999999998955</c:v>
                </c:pt>
                <c:pt idx="18239">
                  <c:v>91.19499999998956</c:v>
                </c:pt>
                <c:pt idx="18240">
                  <c:v>91.19999999998954</c:v>
                </c:pt>
                <c:pt idx="18241">
                  <c:v>91.20499999998956</c:v>
                </c:pt>
                <c:pt idx="18242">
                  <c:v>91.20999999998953</c:v>
                </c:pt>
                <c:pt idx="18243">
                  <c:v>91.2149999999896</c:v>
                </c:pt>
                <c:pt idx="18244">
                  <c:v>91.21999999998952</c:v>
                </c:pt>
                <c:pt idx="18245">
                  <c:v>91.22499999998952</c:v>
                </c:pt>
                <c:pt idx="18246">
                  <c:v>91.22999999998951</c:v>
                </c:pt>
                <c:pt idx="18247">
                  <c:v>91.23499999998952</c:v>
                </c:pt>
                <c:pt idx="18248">
                  <c:v>91.2399999999895</c:v>
                </c:pt>
                <c:pt idx="18249">
                  <c:v>91.2449999999895</c:v>
                </c:pt>
                <c:pt idx="18250">
                  <c:v>91.2499999999895</c:v>
                </c:pt>
                <c:pt idx="18251">
                  <c:v>91.2549999999895</c:v>
                </c:pt>
                <c:pt idx="18252">
                  <c:v>91.2599999999895</c:v>
                </c:pt>
                <c:pt idx="18253">
                  <c:v>91.2649999999895</c:v>
                </c:pt>
                <c:pt idx="18254">
                  <c:v>91.2699999999895</c:v>
                </c:pt>
                <c:pt idx="18255">
                  <c:v>91.27499999998947</c:v>
                </c:pt>
                <c:pt idx="18256">
                  <c:v>91.27999999998947</c:v>
                </c:pt>
                <c:pt idx="18257">
                  <c:v>91.28499999998946</c:v>
                </c:pt>
                <c:pt idx="18258">
                  <c:v>91.28999999998946</c:v>
                </c:pt>
                <c:pt idx="18259">
                  <c:v>91.2949999999895</c:v>
                </c:pt>
                <c:pt idx="18260">
                  <c:v>91.29999999998946</c:v>
                </c:pt>
                <c:pt idx="18261">
                  <c:v>91.30499999998946</c:v>
                </c:pt>
                <c:pt idx="18262">
                  <c:v>91.30999999998944</c:v>
                </c:pt>
                <c:pt idx="18263">
                  <c:v>91.31499999998946</c:v>
                </c:pt>
                <c:pt idx="18264">
                  <c:v>91.31999999998943</c:v>
                </c:pt>
                <c:pt idx="18265">
                  <c:v>91.32499999998943</c:v>
                </c:pt>
                <c:pt idx="18266">
                  <c:v>91.32999999998941</c:v>
                </c:pt>
                <c:pt idx="18267">
                  <c:v>91.33499999998942</c:v>
                </c:pt>
                <c:pt idx="18268">
                  <c:v>91.33999999998941</c:v>
                </c:pt>
                <c:pt idx="18269">
                  <c:v>91.34499999998942</c:v>
                </c:pt>
                <c:pt idx="18270">
                  <c:v>91.3499999999894</c:v>
                </c:pt>
                <c:pt idx="18271">
                  <c:v>91.3549999999894</c:v>
                </c:pt>
                <c:pt idx="18272">
                  <c:v>91.3599999999894</c:v>
                </c:pt>
                <c:pt idx="18273">
                  <c:v>91.3649999999894</c:v>
                </c:pt>
                <c:pt idx="18274">
                  <c:v>91.3699999999894</c:v>
                </c:pt>
                <c:pt idx="18275">
                  <c:v>91.37499999998938</c:v>
                </c:pt>
                <c:pt idx="18276">
                  <c:v>91.37999999998938</c:v>
                </c:pt>
                <c:pt idx="18277">
                  <c:v>91.38499999998937</c:v>
                </c:pt>
                <c:pt idx="18278">
                  <c:v>91.38999999998937</c:v>
                </c:pt>
                <c:pt idx="18279">
                  <c:v>91.39499999998936</c:v>
                </c:pt>
                <c:pt idx="18280">
                  <c:v>91.39999999998936</c:v>
                </c:pt>
                <c:pt idx="18281">
                  <c:v>91.4049999999894</c:v>
                </c:pt>
                <c:pt idx="18282">
                  <c:v>91.40999999998936</c:v>
                </c:pt>
                <c:pt idx="18283">
                  <c:v>91.4149999999894</c:v>
                </c:pt>
                <c:pt idx="18284">
                  <c:v>91.4199999999894</c:v>
                </c:pt>
                <c:pt idx="18285">
                  <c:v>91.42499999998936</c:v>
                </c:pt>
                <c:pt idx="18286">
                  <c:v>91.42999999998933</c:v>
                </c:pt>
                <c:pt idx="18287">
                  <c:v>91.4349999999894</c:v>
                </c:pt>
                <c:pt idx="18288">
                  <c:v>91.43999999998932</c:v>
                </c:pt>
                <c:pt idx="18289">
                  <c:v>91.4449999999894</c:v>
                </c:pt>
                <c:pt idx="18290">
                  <c:v>91.4499999999894</c:v>
                </c:pt>
                <c:pt idx="18291">
                  <c:v>91.45499999998932</c:v>
                </c:pt>
                <c:pt idx="18292">
                  <c:v>91.4599999999893</c:v>
                </c:pt>
                <c:pt idx="18293">
                  <c:v>91.4649999999893</c:v>
                </c:pt>
                <c:pt idx="18294">
                  <c:v>91.4699999999893</c:v>
                </c:pt>
                <c:pt idx="18295">
                  <c:v>91.4749999999893</c:v>
                </c:pt>
                <c:pt idx="18296">
                  <c:v>91.4799999999893</c:v>
                </c:pt>
                <c:pt idx="18297">
                  <c:v>91.4849999999893</c:v>
                </c:pt>
                <c:pt idx="18298">
                  <c:v>91.4899999999893</c:v>
                </c:pt>
                <c:pt idx="18299">
                  <c:v>91.4949999999893</c:v>
                </c:pt>
                <c:pt idx="18300">
                  <c:v>91.4999999999893</c:v>
                </c:pt>
                <c:pt idx="18301">
                  <c:v>91.50499999998926</c:v>
                </c:pt>
                <c:pt idx="18302">
                  <c:v>91.50999999998926</c:v>
                </c:pt>
                <c:pt idx="18303">
                  <c:v>91.5149999999893</c:v>
                </c:pt>
                <c:pt idx="18304">
                  <c:v>91.51999999998926</c:v>
                </c:pt>
                <c:pt idx="18305">
                  <c:v>91.52499999998926</c:v>
                </c:pt>
                <c:pt idx="18306">
                  <c:v>91.52999999998924</c:v>
                </c:pt>
                <c:pt idx="18307">
                  <c:v>91.53499999998926</c:v>
                </c:pt>
                <c:pt idx="18308">
                  <c:v>91.53999999998923</c:v>
                </c:pt>
                <c:pt idx="18309">
                  <c:v>91.5449999999893</c:v>
                </c:pt>
                <c:pt idx="18310">
                  <c:v>91.54999999998922</c:v>
                </c:pt>
                <c:pt idx="18311">
                  <c:v>91.55499999998922</c:v>
                </c:pt>
                <c:pt idx="18312">
                  <c:v>91.55999999998921</c:v>
                </c:pt>
                <c:pt idx="18313">
                  <c:v>91.56499999998922</c:v>
                </c:pt>
                <c:pt idx="18314">
                  <c:v>91.5699999999892</c:v>
                </c:pt>
                <c:pt idx="18315">
                  <c:v>91.5749999999892</c:v>
                </c:pt>
                <c:pt idx="18316">
                  <c:v>91.5799999999892</c:v>
                </c:pt>
                <c:pt idx="18317">
                  <c:v>91.5849999999892</c:v>
                </c:pt>
                <c:pt idx="18318">
                  <c:v>91.5899999999892</c:v>
                </c:pt>
                <c:pt idx="18319">
                  <c:v>91.5949999999892</c:v>
                </c:pt>
                <c:pt idx="18320">
                  <c:v>91.5999999999892</c:v>
                </c:pt>
                <c:pt idx="18321">
                  <c:v>91.60499999998917</c:v>
                </c:pt>
                <c:pt idx="18322">
                  <c:v>91.60999999998917</c:v>
                </c:pt>
                <c:pt idx="18323">
                  <c:v>91.61499999998916</c:v>
                </c:pt>
                <c:pt idx="18324">
                  <c:v>91.61999999998916</c:v>
                </c:pt>
                <c:pt idx="18325">
                  <c:v>91.62499999998915</c:v>
                </c:pt>
                <c:pt idx="18326">
                  <c:v>91.62999999998915</c:v>
                </c:pt>
                <c:pt idx="18327">
                  <c:v>91.63499999998916</c:v>
                </c:pt>
                <c:pt idx="18328">
                  <c:v>91.63999999998914</c:v>
                </c:pt>
                <c:pt idx="18329">
                  <c:v>91.64499999998916</c:v>
                </c:pt>
                <c:pt idx="18330">
                  <c:v>91.64999999998913</c:v>
                </c:pt>
                <c:pt idx="18331">
                  <c:v>91.65499999998913</c:v>
                </c:pt>
                <c:pt idx="18332">
                  <c:v>91.65999999998911</c:v>
                </c:pt>
                <c:pt idx="18333">
                  <c:v>91.66499999998912</c:v>
                </c:pt>
                <c:pt idx="18334">
                  <c:v>91.66999999998911</c:v>
                </c:pt>
                <c:pt idx="18335">
                  <c:v>91.67499999998911</c:v>
                </c:pt>
                <c:pt idx="18336">
                  <c:v>91.67999999998908</c:v>
                </c:pt>
                <c:pt idx="18337">
                  <c:v>91.6849999999891</c:v>
                </c:pt>
                <c:pt idx="18338">
                  <c:v>91.6899999999891</c:v>
                </c:pt>
                <c:pt idx="18339">
                  <c:v>91.6949999999891</c:v>
                </c:pt>
                <c:pt idx="18340">
                  <c:v>91.6999999999891</c:v>
                </c:pt>
                <c:pt idx="18341">
                  <c:v>91.7049999999891</c:v>
                </c:pt>
                <c:pt idx="18342">
                  <c:v>91.7099999999891</c:v>
                </c:pt>
                <c:pt idx="18343">
                  <c:v>91.7149999999891</c:v>
                </c:pt>
                <c:pt idx="18344">
                  <c:v>91.7199999999891</c:v>
                </c:pt>
                <c:pt idx="18345">
                  <c:v>91.72499999998906</c:v>
                </c:pt>
                <c:pt idx="18346">
                  <c:v>91.72999999998906</c:v>
                </c:pt>
                <c:pt idx="18347">
                  <c:v>91.7349999999891</c:v>
                </c:pt>
                <c:pt idx="18348">
                  <c:v>91.73999999998906</c:v>
                </c:pt>
                <c:pt idx="18349">
                  <c:v>91.7449999999891</c:v>
                </c:pt>
                <c:pt idx="18350">
                  <c:v>91.7499999999891</c:v>
                </c:pt>
                <c:pt idx="18351">
                  <c:v>91.75499999998906</c:v>
                </c:pt>
                <c:pt idx="18352">
                  <c:v>91.75999999998903</c:v>
                </c:pt>
                <c:pt idx="18353">
                  <c:v>91.7649999999891</c:v>
                </c:pt>
                <c:pt idx="18354">
                  <c:v>91.76999999998902</c:v>
                </c:pt>
                <c:pt idx="18355">
                  <c:v>91.77499999998902</c:v>
                </c:pt>
                <c:pt idx="18356">
                  <c:v>91.77999999998901</c:v>
                </c:pt>
                <c:pt idx="18357">
                  <c:v>91.78499999998902</c:v>
                </c:pt>
                <c:pt idx="18358">
                  <c:v>91.789999999989</c:v>
                </c:pt>
                <c:pt idx="18359">
                  <c:v>91.794999999989</c:v>
                </c:pt>
                <c:pt idx="18360">
                  <c:v>91.799999999989</c:v>
                </c:pt>
                <c:pt idx="18361">
                  <c:v>91.804999999989</c:v>
                </c:pt>
                <c:pt idx="18362">
                  <c:v>91.809999999989</c:v>
                </c:pt>
                <c:pt idx="18363">
                  <c:v>91.814999999989</c:v>
                </c:pt>
                <c:pt idx="18364">
                  <c:v>91.819999999989</c:v>
                </c:pt>
                <c:pt idx="18365">
                  <c:v>91.82499999998897</c:v>
                </c:pt>
                <c:pt idx="18366">
                  <c:v>91.82999999998897</c:v>
                </c:pt>
                <c:pt idx="18367">
                  <c:v>91.83499999998896</c:v>
                </c:pt>
                <c:pt idx="18368">
                  <c:v>91.83999999998896</c:v>
                </c:pt>
                <c:pt idx="18369">
                  <c:v>91.844999999989</c:v>
                </c:pt>
                <c:pt idx="18370">
                  <c:v>91.84999999998896</c:v>
                </c:pt>
                <c:pt idx="18371">
                  <c:v>91.85499999998896</c:v>
                </c:pt>
                <c:pt idx="18372">
                  <c:v>91.85999999998894</c:v>
                </c:pt>
                <c:pt idx="18373">
                  <c:v>91.86499999998896</c:v>
                </c:pt>
                <c:pt idx="18374">
                  <c:v>91.86999999998893</c:v>
                </c:pt>
                <c:pt idx="18375">
                  <c:v>91.87499999998893</c:v>
                </c:pt>
                <c:pt idx="18376">
                  <c:v>91.87999999998891</c:v>
                </c:pt>
                <c:pt idx="18377">
                  <c:v>91.88499999998892</c:v>
                </c:pt>
                <c:pt idx="18378">
                  <c:v>91.88999999998891</c:v>
                </c:pt>
                <c:pt idx="18379">
                  <c:v>91.89499999998892</c:v>
                </c:pt>
                <c:pt idx="18380">
                  <c:v>91.8999999999889</c:v>
                </c:pt>
                <c:pt idx="18381">
                  <c:v>91.9049999999889</c:v>
                </c:pt>
                <c:pt idx="18382">
                  <c:v>91.9099999999889</c:v>
                </c:pt>
                <c:pt idx="18383">
                  <c:v>91.9149999999889</c:v>
                </c:pt>
                <c:pt idx="18384">
                  <c:v>91.9199999999889</c:v>
                </c:pt>
                <c:pt idx="18385">
                  <c:v>91.9249999999889</c:v>
                </c:pt>
                <c:pt idx="18386">
                  <c:v>91.9299999999889</c:v>
                </c:pt>
                <c:pt idx="18387">
                  <c:v>91.9349999999889</c:v>
                </c:pt>
                <c:pt idx="18388">
                  <c:v>91.9399999999889</c:v>
                </c:pt>
                <c:pt idx="18389">
                  <c:v>91.9449999999889</c:v>
                </c:pt>
                <c:pt idx="18390">
                  <c:v>91.9499999999889</c:v>
                </c:pt>
                <c:pt idx="18391">
                  <c:v>91.9549999999889</c:v>
                </c:pt>
                <c:pt idx="18392">
                  <c:v>91.95999999998886</c:v>
                </c:pt>
                <c:pt idx="18393">
                  <c:v>91.9649999999889</c:v>
                </c:pt>
                <c:pt idx="18394">
                  <c:v>91.9699999999889</c:v>
                </c:pt>
                <c:pt idx="18395">
                  <c:v>91.97499999998886</c:v>
                </c:pt>
                <c:pt idx="18396">
                  <c:v>91.97999999998883</c:v>
                </c:pt>
                <c:pt idx="18397">
                  <c:v>91.9849999999889</c:v>
                </c:pt>
                <c:pt idx="18398">
                  <c:v>91.98999999998882</c:v>
                </c:pt>
                <c:pt idx="18399">
                  <c:v>91.9949999999889</c:v>
                </c:pt>
                <c:pt idx="18400">
                  <c:v>91.9999999999889</c:v>
                </c:pt>
                <c:pt idx="18401">
                  <c:v>92.00499999998882</c:v>
                </c:pt>
                <c:pt idx="18402">
                  <c:v>92.0099999999888</c:v>
                </c:pt>
                <c:pt idx="18403">
                  <c:v>92.0149999999888</c:v>
                </c:pt>
                <c:pt idx="18404">
                  <c:v>92.0199999999888</c:v>
                </c:pt>
                <c:pt idx="18405">
                  <c:v>92.0249999999888</c:v>
                </c:pt>
                <c:pt idx="18406">
                  <c:v>92.0299999999888</c:v>
                </c:pt>
                <c:pt idx="18407">
                  <c:v>92.0349999999888</c:v>
                </c:pt>
                <c:pt idx="18408">
                  <c:v>92.0399999999888</c:v>
                </c:pt>
                <c:pt idx="18409">
                  <c:v>92.0449999999888</c:v>
                </c:pt>
                <c:pt idx="18410">
                  <c:v>92.0499999999888</c:v>
                </c:pt>
                <c:pt idx="18411">
                  <c:v>92.05499999998876</c:v>
                </c:pt>
                <c:pt idx="18412">
                  <c:v>92.05999999998876</c:v>
                </c:pt>
                <c:pt idx="18413">
                  <c:v>92.0649999999888</c:v>
                </c:pt>
                <c:pt idx="18414">
                  <c:v>92.06999999998876</c:v>
                </c:pt>
                <c:pt idx="18415">
                  <c:v>92.07499999998876</c:v>
                </c:pt>
                <c:pt idx="18416">
                  <c:v>92.07999999998874</c:v>
                </c:pt>
                <c:pt idx="18417">
                  <c:v>92.08499999998876</c:v>
                </c:pt>
                <c:pt idx="18418">
                  <c:v>92.08999999998873</c:v>
                </c:pt>
                <c:pt idx="18419">
                  <c:v>92.0949999999888</c:v>
                </c:pt>
                <c:pt idx="18420">
                  <c:v>92.09999999998872</c:v>
                </c:pt>
                <c:pt idx="18421">
                  <c:v>92.10499999998872</c:v>
                </c:pt>
                <c:pt idx="18422">
                  <c:v>92.10999999998871</c:v>
                </c:pt>
                <c:pt idx="18423">
                  <c:v>92.11499999998872</c:v>
                </c:pt>
                <c:pt idx="18424">
                  <c:v>92.1199999999887</c:v>
                </c:pt>
                <c:pt idx="18425">
                  <c:v>92.1249999999887</c:v>
                </c:pt>
                <c:pt idx="18426">
                  <c:v>92.1299999999887</c:v>
                </c:pt>
                <c:pt idx="18427">
                  <c:v>92.1349999999887</c:v>
                </c:pt>
                <c:pt idx="18428">
                  <c:v>92.1399999999887</c:v>
                </c:pt>
                <c:pt idx="18429">
                  <c:v>92.1449999999887</c:v>
                </c:pt>
                <c:pt idx="18430">
                  <c:v>92.1499999999887</c:v>
                </c:pt>
                <c:pt idx="18431">
                  <c:v>92.15499999998867</c:v>
                </c:pt>
                <c:pt idx="18432">
                  <c:v>92.15999999998867</c:v>
                </c:pt>
                <c:pt idx="18433">
                  <c:v>92.16499999998866</c:v>
                </c:pt>
                <c:pt idx="18434">
                  <c:v>92.16999999998866</c:v>
                </c:pt>
                <c:pt idx="18435">
                  <c:v>92.17499999998865</c:v>
                </c:pt>
                <c:pt idx="18436">
                  <c:v>92.17999999998865</c:v>
                </c:pt>
                <c:pt idx="18437">
                  <c:v>92.18499999998866</c:v>
                </c:pt>
                <c:pt idx="18438">
                  <c:v>92.18999999998864</c:v>
                </c:pt>
                <c:pt idx="18439">
                  <c:v>92.19499999998866</c:v>
                </c:pt>
                <c:pt idx="18440">
                  <c:v>92.19999999998863</c:v>
                </c:pt>
                <c:pt idx="18441">
                  <c:v>92.2049999999887</c:v>
                </c:pt>
                <c:pt idx="18442">
                  <c:v>92.20999999998862</c:v>
                </c:pt>
                <c:pt idx="18443">
                  <c:v>92.2149999999887</c:v>
                </c:pt>
                <c:pt idx="18444">
                  <c:v>92.2199999999887</c:v>
                </c:pt>
                <c:pt idx="18445">
                  <c:v>92.22499999998862</c:v>
                </c:pt>
                <c:pt idx="18446">
                  <c:v>92.2299999999886</c:v>
                </c:pt>
                <c:pt idx="18447">
                  <c:v>92.2349999999886</c:v>
                </c:pt>
                <c:pt idx="18448">
                  <c:v>92.2399999999886</c:v>
                </c:pt>
                <c:pt idx="18449">
                  <c:v>92.2449999999886</c:v>
                </c:pt>
                <c:pt idx="18450">
                  <c:v>92.2499999999886</c:v>
                </c:pt>
                <c:pt idx="18451">
                  <c:v>92.2549999999886</c:v>
                </c:pt>
                <c:pt idx="18452">
                  <c:v>92.2599999999886</c:v>
                </c:pt>
                <c:pt idx="18453">
                  <c:v>92.2649999999886</c:v>
                </c:pt>
                <c:pt idx="18454">
                  <c:v>92.2699999999886</c:v>
                </c:pt>
                <c:pt idx="18455">
                  <c:v>92.27499999998856</c:v>
                </c:pt>
                <c:pt idx="18456">
                  <c:v>92.27999999998856</c:v>
                </c:pt>
                <c:pt idx="18457">
                  <c:v>92.2849999999886</c:v>
                </c:pt>
                <c:pt idx="18458">
                  <c:v>92.28999999998856</c:v>
                </c:pt>
                <c:pt idx="18459">
                  <c:v>92.2949999999886</c:v>
                </c:pt>
                <c:pt idx="18460">
                  <c:v>92.2999999999886</c:v>
                </c:pt>
                <c:pt idx="18461">
                  <c:v>92.30499999998856</c:v>
                </c:pt>
                <c:pt idx="18462">
                  <c:v>92.30999999998853</c:v>
                </c:pt>
                <c:pt idx="18463">
                  <c:v>92.3149999999886</c:v>
                </c:pt>
                <c:pt idx="18464">
                  <c:v>92.31999999998852</c:v>
                </c:pt>
                <c:pt idx="18465">
                  <c:v>92.32499999998852</c:v>
                </c:pt>
                <c:pt idx="18466">
                  <c:v>92.32999999998851</c:v>
                </c:pt>
                <c:pt idx="18467">
                  <c:v>92.33499999998852</c:v>
                </c:pt>
                <c:pt idx="18468">
                  <c:v>92.3399999999885</c:v>
                </c:pt>
                <c:pt idx="18469">
                  <c:v>92.3449999999885</c:v>
                </c:pt>
                <c:pt idx="18470">
                  <c:v>92.3499999999885</c:v>
                </c:pt>
                <c:pt idx="18471">
                  <c:v>92.3549999999885</c:v>
                </c:pt>
                <c:pt idx="18472">
                  <c:v>92.3599999999885</c:v>
                </c:pt>
                <c:pt idx="18473">
                  <c:v>92.3649999999885</c:v>
                </c:pt>
                <c:pt idx="18474">
                  <c:v>92.3699999999885</c:v>
                </c:pt>
                <c:pt idx="18475">
                  <c:v>92.37499999998847</c:v>
                </c:pt>
                <c:pt idx="18476">
                  <c:v>92.37999999998847</c:v>
                </c:pt>
                <c:pt idx="18477">
                  <c:v>92.38499999998846</c:v>
                </c:pt>
                <c:pt idx="18478">
                  <c:v>92.38999999998846</c:v>
                </c:pt>
                <c:pt idx="18479">
                  <c:v>92.3949999999885</c:v>
                </c:pt>
                <c:pt idx="18480">
                  <c:v>92.39999999998846</c:v>
                </c:pt>
                <c:pt idx="18481">
                  <c:v>92.4049999999885</c:v>
                </c:pt>
                <c:pt idx="18482">
                  <c:v>92.4099999999885</c:v>
                </c:pt>
                <c:pt idx="18483">
                  <c:v>92.4149999999885</c:v>
                </c:pt>
                <c:pt idx="18484">
                  <c:v>92.4199999999885</c:v>
                </c:pt>
                <c:pt idx="18485">
                  <c:v>92.4249999999885</c:v>
                </c:pt>
                <c:pt idx="18486">
                  <c:v>92.42999999998842</c:v>
                </c:pt>
                <c:pt idx="18487">
                  <c:v>92.4349999999885</c:v>
                </c:pt>
                <c:pt idx="18488">
                  <c:v>92.4399999999885</c:v>
                </c:pt>
                <c:pt idx="18489">
                  <c:v>92.4449999999885</c:v>
                </c:pt>
                <c:pt idx="18490">
                  <c:v>92.4499999999884</c:v>
                </c:pt>
                <c:pt idx="18491">
                  <c:v>92.4549999999884</c:v>
                </c:pt>
                <c:pt idx="18492">
                  <c:v>92.4599999999884</c:v>
                </c:pt>
                <c:pt idx="18493">
                  <c:v>92.4649999999884</c:v>
                </c:pt>
                <c:pt idx="18494">
                  <c:v>92.4699999999884</c:v>
                </c:pt>
                <c:pt idx="18495">
                  <c:v>92.4749999999884</c:v>
                </c:pt>
                <c:pt idx="18496">
                  <c:v>92.4799999999884</c:v>
                </c:pt>
                <c:pt idx="18497">
                  <c:v>92.4849999999884</c:v>
                </c:pt>
                <c:pt idx="18498">
                  <c:v>92.4899999999884</c:v>
                </c:pt>
                <c:pt idx="18499">
                  <c:v>92.4949999999884</c:v>
                </c:pt>
                <c:pt idx="18500">
                  <c:v>92.4999999999884</c:v>
                </c:pt>
                <c:pt idx="18501">
                  <c:v>92.5049999999884</c:v>
                </c:pt>
                <c:pt idx="18502">
                  <c:v>92.50999999998836</c:v>
                </c:pt>
                <c:pt idx="18503">
                  <c:v>92.5149999999884</c:v>
                </c:pt>
                <c:pt idx="18504">
                  <c:v>92.5199999999884</c:v>
                </c:pt>
                <c:pt idx="18505">
                  <c:v>92.52499999998836</c:v>
                </c:pt>
                <c:pt idx="18506">
                  <c:v>92.52999999998833</c:v>
                </c:pt>
                <c:pt idx="18507">
                  <c:v>92.5349999999884</c:v>
                </c:pt>
                <c:pt idx="18508">
                  <c:v>92.53999999998832</c:v>
                </c:pt>
                <c:pt idx="18509">
                  <c:v>92.5449999999884</c:v>
                </c:pt>
                <c:pt idx="18510">
                  <c:v>92.5499999999884</c:v>
                </c:pt>
                <c:pt idx="18511">
                  <c:v>92.55499999998832</c:v>
                </c:pt>
                <c:pt idx="18512">
                  <c:v>92.5599999999883</c:v>
                </c:pt>
                <c:pt idx="18513">
                  <c:v>92.5649999999883</c:v>
                </c:pt>
                <c:pt idx="18514">
                  <c:v>92.5699999999883</c:v>
                </c:pt>
                <c:pt idx="18515">
                  <c:v>92.5749999999883</c:v>
                </c:pt>
                <c:pt idx="18516">
                  <c:v>92.5799999999883</c:v>
                </c:pt>
                <c:pt idx="18517">
                  <c:v>92.5849999999883</c:v>
                </c:pt>
                <c:pt idx="18518">
                  <c:v>92.5899999999883</c:v>
                </c:pt>
                <c:pt idx="18519">
                  <c:v>92.5949999999883</c:v>
                </c:pt>
                <c:pt idx="18520">
                  <c:v>92.5999999999883</c:v>
                </c:pt>
                <c:pt idx="18521">
                  <c:v>92.60499999998826</c:v>
                </c:pt>
                <c:pt idx="18522">
                  <c:v>92.60999999998826</c:v>
                </c:pt>
                <c:pt idx="18523">
                  <c:v>92.6149999999883</c:v>
                </c:pt>
                <c:pt idx="18524">
                  <c:v>92.61999999998826</c:v>
                </c:pt>
                <c:pt idx="18525">
                  <c:v>92.62499999998826</c:v>
                </c:pt>
                <c:pt idx="18526">
                  <c:v>92.62999999998824</c:v>
                </c:pt>
                <c:pt idx="18527">
                  <c:v>92.63499999998826</c:v>
                </c:pt>
                <c:pt idx="18528">
                  <c:v>92.63999999998823</c:v>
                </c:pt>
                <c:pt idx="18529">
                  <c:v>92.6449999999883</c:v>
                </c:pt>
                <c:pt idx="18530">
                  <c:v>92.64999999998822</c:v>
                </c:pt>
                <c:pt idx="18531">
                  <c:v>92.65499999998822</c:v>
                </c:pt>
                <c:pt idx="18532">
                  <c:v>92.65999999998821</c:v>
                </c:pt>
                <c:pt idx="18533">
                  <c:v>92.66499999998822</c:v>
                </c:pt>
                <c:pt idx="18534">
                  <c:v>92.6699999999882</c:v>
                </c:pt>
                <c:pt idx="18535">
                  <c:v>92.6749999999882</c:v>
                </c:pt>
                <c:pt idx="18536">
                  <c:v>92.6799999999882</c:v>
                </c:pt>
                <c:pt idx="18537">
                  <c:v>92.6849999999882</c:v>
                </c:pt>
                <c:pt idx="18538">
                  <c:v>92.6899999999882</c:v>
                </c:pt>
                <c:pt idx="18539">
                  <c:v>92.6949999999882</c:v>
                </c:pt>
                <c:pt idx="18540">
                  <c:v>92.6999999999882</c:v>
                </c:pt>
                <c:pt idx="18541">
                  <c:v>92.7049999999882</c:v>
                </c:pt>
                <c:pt idx="18542">
                  <c:v>92.7099999999882</c:v>
                </c:pt>
                <c:pt idx="18543">
                  <c:v>92.7149999999882</c:v>
                </c:pt>
                <c:pt idx="18544">
                  <c:v>92.7199999999882</c:v>
                </c:pt>
                <c:pt idx="18545">
                  <c:v>92.7249999999882</c:v>
                </c:pt>
                <c:pt idx="18546">
                  <c:v>92.72999999998816</c:v>
                </c:pt>
                <c:pt idx="18547">
                  <c:v>92.7349999999882</c:v>
                </c:pt>
                <c:pt idx="18548">
                  <c:v>92.7399999999882</c:v>
                </c:pt>
                <c:pt idx="18549">
                  <c:v>92.7449999999882</c:v>
                </c:pt>
                <c:pt idx="18550">
                  <c:v>92.7499999999882</c:v>
                </c:pt>
                <c:pt idx="18551">
                  <c:v>92.7549999999882</c:v>
                </c:pt>
                <c:pt idx="18552">
                  <c:v>92.75999999998812</c:v>
                </c:pt>
                <c:pt idx="18553">
                  <c:v>92.7649999999882</c:v>
                </c:pt>
                <c:pt idx="18554">
                  <c:v>92.76999999998812</c:v>
                </c:pt>
                <c:pt idx="18555">
                  <c:v>92.77499999998812</c:v>
                </c:pt>
                <c:pt idx="18556">
                  <c:v>92.7799999999881</c:v>
                </c:pt>
                <c:pt idx="18557">
                  <c:v>92.7849999999881</c:v>
                </c:pt>
                <c:pt idx="18558">
                  <c:v>92.7899999999881</c:v>
                </c:pt>
                <c:pt idx="18559">
                  <c:v>92.7949999999881</c:v>
                </c:pt>
                <c:pt idx="18560">
                  <c:v>92.7999999999881</c:v>
                </c:pt>
                <c:pt idx="18561">
                  <c:v>92.8049999999881</c:v>
                </c:pt>
                <c:pt idx="18562">
                  <c:v>92.8099999999881</c:v>
                </c:pt>
                <c:pt idx="18563">
                  <c:v>92.8149999999881</c:v>
                </c:pt>
                <c:pt idx="18564">
                  <c:v>92.8199999999881</c:v>
                </c:pt>
                <c:pt idx="18565">
                  <c:v>92.82499999998806</c:v>
                </c:pt>
                <c:pt idx="18566">
                  <c:v>92.82999999998806</c:v>
                </c:pt>
                <c:pt idx="18567">
                  <c:v>92.8349999999881</c:v>
                </c:pt>
                <c:pt idx="18568">
                  <c:v>92.83999999998806</c:v>
                </c:pt>
                <c:pt idx="18569">
                  <c:v>92.8449999999881</c:v>
                </c:pt>
                <c:pt idx="18570">
                  <c:v>92.8499999999881</c:v>
                </c:pt>
                <c:pt idx="18571">
                  <c:v>92.85499999998806</c:v>
                </c:pt>
                <c:pt idx="18572">
                  <c:v>92.85999999998803</c:v>
                </c:pt>
                <c:pt idx="18573">
                  <c:v>92.8649999999881</c:v>
                </c:pt>
                <c:pt idx="18574">
                  <c:v>92.86999999998802</c:v>
                </c:pt>
                <c:pt idx="18575">
                  <c:v>92.87499999998802</c:v>
                </c:pt>
                <c:pt idx="18576">
                  <c:v>92.87999999998801</c:v>
                </c:pt>
                <c:pt idx="18577">
                  <c:v>92.88499999998802</c:v>
                </c:pt>
                <c:pt idx="18578">
                  <c:v>92.889999999988</c:v>
                </c:pt>
                <c:pt idx="18579">
                  <c:v>92.894999999988</c:v>
                </c:pt>
                <c:pt idx="18580">
                  <c:v>92.899999999988</c:v>
                </c:pt>
                <c:pt idx="18581">
                  <c:v>92.904999999988</c:v>
                </c:pt>
                <c:pt idx="18582">
                  <c:v>92.909999999988</c:v>
                </c:pt>
                <c:pt idx="18583">
                  <c:v>92.914999999988</c:v>
                </c:pt>
                <c:pt idx="18584">
                  <c:v>92.919999999988</c:v>
                </c:pt>
                <c:pt idx="18585">
                  <c:v>92.924999999988</c:v>
                </c:pt>
                <c:pt idx="18586">
                  <c:v>92.929999999988</c:v>
                </c:pt>
                <c:pt idx="18587">
                  <c:v>92.934999999988</c:v>
                </c:pt>
                <c:pt idx="18588">
                  <c:v>92.939999999988</c:v>
                </c:pt>
                <c:pt idx="18589">
                  <c:v>92.944999999988</c:v>
                </c:pt>
                <c:pt idx="18590">
                  <c:v>92.949999999988</c:v>
                </c:pt>
                <c:pt idx="18591">
                  <c:v>92.954999999988</c:v>
                </c:pt>
                <c:pt idx="18592">
                  <c:v>92.959999999988</c:v>
                </c:pt>
                <c:pt idx="18593">
                  <c:v>92.964999999988</c:v>
                </c:pt>
                <c:pt idx="18594">
                  <c:v>92.969999999988</c:v>
                </c:pt>
                <c:pt idx="18595">
                  <c:v>92.974999999988</c:v>
                </c:pt>
                <c:pt idx="18596">
                  <c:v>92.97999999998792</c:v>
                </c:pt>
                <c:pt idx="18597">
                  <c:v>92.984999999988</c:v>
                </c:pt>
                <c:pt idx="18598">
                  <c:v>92.98999999998792</c:v>
                </c:pt>
                <c:pt idx="18599">
                  <c:v>92.994999999988</c:v>
                </c:pt>
                <c:pt idx="18600">
                  <c:v>92.9999999999879</c:v>
                </c:pt>
                <c:pt idx="18601">
                  <c:v>93.0049999999879</c:v>
                </c:pt>
                <c:pt idx="18602">
                  <c:v>93.0099999999879</c:v>
                </c:pt>
                <c:pt idx="18603">
                  <c:v>93.0149999999879</c:v>
                </c:pt>
                <c:pt idx="18604">
                  <c:v>93.0199999999879</c:v>
                </c:pt>
                <c:pt idx="18605">
                  <c:v>93.0249999999879</c:v>
                </c:pt>
                <c:pt idx="18606">
                  <c:v>93.0299999999879</c:v>
                </c:pt>
                <c:pt idx="18607">
                  <c:v>93.0349999999879</c:v>
                </c:pt>
                <c:pt idx="18608">
                  <c:v>93.0399999999879</c:v>
                </c:pt>
                <c:pt idx="18609">
                  <c:v>93.0449999999879</c:v>
                </c:pt>
                <c:pt idx="18610">
                  <c:v>93.0499999999879</c:v>
                </c:pt>
                <c:pt idx="18611">
                  <c:v>93.0549999999879</c:v>
                </c:pt>
                <c:pt idx="18612">
                  <c:v>93.05999999998786</c:v>
                </c:pt>
                <c:pt idx="18613">
                  <c:v>93.0649999999879</c:v>
                </c:pt>
                <c:pt idx="18614">
                  <c:v>93.0699999999879</c:v>
                </c:pt>
                <c:pt idx="18615">
                  <c:v>93.07499999998786</c:v>
                </c:pt>
                <c:pt idx="18616">
                  <c:v>93.07999999998783</c:v>
                </c:pt>
                <c:pt idx="18617">
                  <c:v>93.0849999999879</c:v>
                </c:pt>
                <c:pt idx="18618">
                  <c:v>93.08999999998782</c:v>
                </c:pt>
                <c:pt idx="18619">
                  <c:v>93.0949999999879</c:v>
                </c:pt>
                <c:pt idx="18620">
                  <c:v>93.09999999998782</c:v>
                </c:pt>
                <c:pt idx="18621">
                  <c:v>93.10499999998782</c:v>
                </c:pt>
                <c:pt idx="18622">
                  <c:v>93.1099999999878</c:v>
                </c:pt>
                <c:pt idx="18623">
                  <c:v>93.1149999999878</c:v>
                </c:pt>
                <c:pt idx="18624">
                  <c:v>93.1199999999878</c:v>
                </c:pt>
                <c:pt idx="18625">
                  <c:v>93.1249999999878</c:v>
                </c:pt>
                <c:pt idx="18626">
                  <c:v>93.1299999999878</c:v>
                </c:pt>
                <c:pt idx="18627">
                  <c:v>93.1349999999878</c:v>
                </c:pt>
                <c:pt idx="18628">
                  <c:v>93.1399999999878</c:v>
                </c:pt>
                <c:pt idx="18629">
                  <c:v>93.1449999999878</c:v>
                </c:pt>
                <c:pt idx="18630">
                  <c:v>93.1499999999878</c:v>
                </c:pt>
                <c:pt idx="18631">
                  <c:v>93.15499999998776</c:v>
                </c:pt>
                <c:pt idx="18632">
                  <c:v>93.15999999998776</c:v>
                </c:pt>
                <c:pt idx="18633">
                  <c:v>93.1649999999878</c:v>
                </c:pt>
                <c:pt idx="18634">
                  <c:v>93.16999999998776</c:v>
                </c:pt>
                <c:pt idx="18635">
                  <c:v>93.17499999998774</c:v>
                </c:pt>
                <c:pt idx="18636">
                  <c:v>93.17999999998774</c:v>
                </c:pt>
                <c:pt idx="18637">
                  <c:v>93.18499999998776</c:v>
                </c:pt>
                <c:pt idx="18638">
                  <c:v>93.18999999998773</c:v>
                </c:pt>
                <c:pt idx="18639">
                  <c:v>93.1949999999878</c:v>
                </c:pt>
                <c:pt idx="18640">
                  <c:v>93.19999999998772</c:v>
                </c:pt>
                <c:pt idx="18641">
                  <c:v>93.2049999999878</c:v>
                </c:pt>
                <c:pt idx="18642">
                  <c:v>93.20999999998772</c:v>
                </c:pt>
                <c:pt idx="18643">
                  <c:v>93.2149999999878</c:v>
                </c:pt>
                <c:pt idx="18644">
                  <c:v>93.2199999999877</c:v>
                </c:pt>
                <c:pt idx="18645">
                  <c:v>93.2249999999877</c:v>
                </c:pt>
                <c:pt idx="18646">
                  <c:v>93.2299999999877</c:v>
                </c:pt>
                <c:pt idx="18647">
                  <c:v>93.2349999999877</c:v>
                </c:pt>
                <c:pt idx="18648">
                  <c:v>93.2399999999877</c:v>
                </c:pt>
                <c:pt idx="18649">
                  <c:v>93.2449999999877</c:v>
                </c:pt>
                <c:pt idx="18650">
                  <c:v>93.2499999999877</c:v>
                </c:pt>
                <c:pt idx="18651">
                  <c:v>93.2549999999877</c:v>
                </c:pt>
                <c:pt idx="18652">
                  <c:v>93.2599999999877</c:v>
                </c:pt>
                <c:pt idx="18653">
                  <c:v>93.2649999999877</c:v>
                </c:pt>
                <c:pt idx="18654">
                  <c:v>93.2699999999877</c:v>
                </c:pt>
                <c:pt idx="18655">
                  <c:v>93.2749999999877</c:v>
                </c:pt>
                <c:pt idx="18656">
                  <c:v>93.27999999998766</c:v>
                </c:pt>
                <c:pt idx="18657">
                  <c:v>93.2849999999877</c:v>
                </c:pt>
                <c:pt idx="18658">
                  <c:v>93.2899999999877</c:v>
                </c:pt>
                <c:pt idx="18659">
                  <c:v>93.2949999999877</c:v>
                </c:pt>
                <c:pt idx="18660">
                  <c:v>93.2999999999877</c:v>
                </c:pt>
                <c:pt idx="18661">
                  <c:v>93.3049999999877</c:v>
                </c:pt>
                <c:pt idx="18662">
                  <c:v>93.30999999998762</c:v>
                </c:pt>
                <c:pt idx="18663">
                  <c:v>93.3149999999877</c:v>
                </c:pt>
                <c:pt idx="18664">
                  <c:v>93.31999999998762</c:v>
                </c:pt>
                <c:pt idx="18665">
                  <c:v>93.32499999998762</c:v>
                </c:pt>
                <c:pt idx="18666">
                  <c:v>93.3299999999876</c:v>
                </c:pt>
                <c:pt idx="18667">
                  <c:v>93.3349999999876</c:v>
                </c:pt>
                <c:pt idx="18668">
                  <c:v>93.3399999999876</c:v>
                </c:pt>
                <c:pt idx="18669">
                  <c:v>93.3449999999876</c:v>
                </c:pt>
                <c:pt idx="18670">
                  <c:v>93.3499999999876</c:v>
                </c:pt>
                <c:pt idx="18671">
                  <c:v>93.3549999999876</c:v>
                </c:pt>
                <c:pt idx="18672">
                  <c:v>93.3599999999876</c:v>
                </c:pt>
                <c:pt idx="18673">
                  <c:v>93.3649999999876</c:v>
                </c:pt>
                <c:pt idx="18674">
                  <c:v>93.3699999999876</c:v>
                </c:pt>
                <c:pt idx="18675">
                  <c:v>93.37499999998756</c:v>
                </c:pt>
                <c:pt idx="18676">
                  <c:v>93.37999999998756</c:v>
                </c:pt>
                <c:pt idx="18677">
                  <c:v>93.3849999999876</c:v>
                </c:pt>
                <c:pt idx="18678">
                  <c:v>93.38999999998756</c:v>
                </c:pt>
                <c:pt idx="18679">
                  <c:v>93.3949999999876</c:v>
                </c:pt>
                <c:pt idx="18680">
                  <c:v>93.3999999999876</c:v>
                </c:pt>
                <c:pt idx="18681">
                  <c:v>93.4049999999876</c:v>
                </c:pt>
                <c:pt idx="18682">
                  <c:v>93.4099999999876</c:v>
                </c:pt>
                <c:pt idx="18683">
                  <c:v>93.4149999999876</c:v>
                </c:pt>
                <c:pt idx="18684">
                  <c:v>93.4199999999876</c:v>
                </c:pt>
                <c:pt idx="18685">
                  <c:v>93.4249999999876</c:v>
                </c:pt>
                <c:pt idx="18686">
                  <c:v>93.42999999998752</c:v>
                </c:pt>
                <c:pt idx="18687">
                  <c:v>93.4349999999876</c:v>
                </c:pt>
                <c:pt idx="18688">
                  <c:v>93.4399999999875</c:v>
                </c:pt>
                <c:pt idx="18689">
                  <c:v>93.4449999999875</c:v>
                </c:pt>
                <c:pt idx="18690">
                  <c:v>93.4499999999875</c:v>
                </c:pt>
                <c:pt idx="18691">
                  <c:v>93.4549999999875</c:v>
                </c:pt>
                <c:pt idx="18692">
                  <c:v>93.4599999999875</c:v>
                </c:pt>
                <c:pt idx="18693">
                  <c:v>93.4649999999875</c:v>
                </c:pt>
                <c:pt idx="18694">
                  <c:v>93.4699999999875</c:v>
                </c:pt>
                <c:pt idx="18695">
                  <c:v>93.4749999999875</c:v>
                </c:pt>
                <c:pt idx="18696">
                  <c:v>93.4799999999875</c:v>
                </c:pt>
                <c:pt idx="18697">
                  <c:v>93.4849999999875</c:v>
                </c:pt>
                <c:pt idx="18698">
                  <c:v>93.4899999999875</c:v>
                </c:pt>
                <c:pt idx="18699">
                  <c:v>93.4949999999875</c:v>
                </c:pt>
                <c:pt idx="18700">
                  <c:v>93.4999999999875</c:v>
                </c:pt>
                <c:pt idx="18701">
                  <c:v>93.5049999999875</c:v>
                </c:pt>
                <c:pt idx="18702">
                  <c:v>93.5099999999875</c:v>
                </c:pt>
                <c:pt idx="18703">
                  <c:v>93.5149999999875</c:v>
                </c:pt>
                <c:pt idx="18704">
                  <c:v>93.5199999999875</c:v>
                </c:pt>
                <c:pt idx="18705">
                  <c:v>93.5249999999875</c:v>
                </c:pt>
                <c:pt idx="18706">
                  <c:v>93.52999999998742</c:v>
                </c:pt>
                <c:pt idx="18707">
                  <c:v>93.5349999999875</c:v>
                </c:pt>
                <c:pt idx="18708">
                  <c:v>93.53999999998742</c:v>
                </c:pt>
                <c:pt idx="18709">
                  <c:v>93.5449999999875</c:v>
                </c:pt>
                <c:pt idx="18710">
                  <c:v>93.5499999999874</c:v>
                </c:pt>
                <c:pt idx="18711">
                  <c:v>93.5549999999874</c:v>
                </c:pt>
                <c:pt idx="18712">
                  <c:v>93.5599999999874</c:v>
                </c:pt>
                <c:pt idx="18713">
                  <c:v>93.5649999999874</c:v>
                </c:pt>
                <c:pt idx="18714">
                  <c:v>93.5699999999874</c:v>
                </c:pt>
                <c:pt idx="18715">
                  <c:v>93.5749999999874</c:v>
                </c:pt>
                <c:pt idx="18716">
                  <c:v>93.5799999999874</c:v>
                </c:pt>
                <c:pt idx="18717">
                  <c:v>93.5849999999874</c:v>
                </c:pt>
                <c:pt idx="18718">
                  <c:v>93.5899999999874</c:v>
                </c:pt>
                <c:pt idx="18719">
                  <c:v>93.5949999999874</c:v>
                </c:pt>
                <c:pt idx="18720">
                  <c:v>93.5999999999874</c:v>
                </c:pt>
                <c:pt idx="18721">
                  <c:v>93.6049999999874</c:v>
                </c:pt>
                <c:pt idx="18722">
                  <c:v>93.60999999998736</c:v>
                </c:pt>
                <c:pt idx="18723">
                  <c:v>93.6149999999874</c:v>
                </c:pt>
                <c:pt idx="18724">
                  <c:v>93.6199999999874</c:v>
                </c:pt>
                <c:pt idx="18725">
                  <c:v>93.62499999998736</c:v>
                </c:pt>
                <c:pt idx="18726">
                  <c:v>93.62999999998733</c:v>
                </c:pt>
                <c:pt idx="18727">
                  <c:v>93.6349999999874</c:v>
                </c:pt>
                <c:pt idx="18728">
                  <c:v>93.63999999998732</c:v>
                </c:pt>
                <c:pt idx="18729">
                  <c:v>93.6449999999874</c:v>
                </c:pt>
                <c:pt idx="18730">
                  <c:v>93.64999999998732</c:v>
                </c:pt>
                <c:pt idx="18731">
                  <c:v>93.65499999998732</c:v>
                </c:pt>
                <c:pt idx="18732">
                  <c:v>93.6599999999873</c:v>
                </c:pt>
                <c:pt idx="18733">
                  <c:v>93.6649999999873</c:v>
                </c:pt>
                <c:pt idx="18734">
                  <c:v>93.6699999999873</c:v>
                </c:pt>
                <c:pt idx="18735">
                  <c:v>93.6749999999873</c:v>
                </c:pt>
                <c:pt idx="18736">
                  <c:v>93.6799999999873</c:v>
                </c:pt>
                <c:pt idx="18737">
                  <c:v>93.6849999999873</c:v>
                </c:pt>
                <c:pt idx="18738">
                  <c:v>93.6899999999873</c:v>
                </c:pt>
                <c:pt idx="18739">
                  <c:v>93.6949999999873</c:v>
                </c:pt>
                <c:pt idx="18740">
                  <c:v>93.6999999999873</c:v>
                </c:pt>
                <c:pt idx="18741">
                  <c:v>93.7049999999873</c:v>
                </c:pt>
                <c:pt idx="18742">
                  <c:v>93.7099999999873</c:v>
                </c:pt>
                <c:pt idx="18743">
                  <c:v>93.7149999999873</c:v>
                </c:pt>
                <c:pt idx="18744">
                  <c:v>93.7199999999873</c:v>
                </c:pt>
                <c:pt idx="18745">
                  <c:v>93.7249999999873</c:v>
                </c:pt>
                <c:pt idx="18746">
                  <c:v>93.7299999999873</c:v>
                </c:pt>
                <c:pt idx="18747">
                  <c:v>93.7349999999873</c:v>
                </c:pt>
                <c:pt idx="18748">
                  <c:v>93.7399999999873</c:v>
                </c:pt>
                <c:pt idx="18749">
                  <c:v>93.7449999999873</c:v>
                </c:pt>
                <c:pt idx="18750">
                  <c:v>93.7499999999873</c:v>
                </c:pt>
                <c:pt idx="18751">
                  <c:v>93.7549999999873</c:v>
                </c:pt>
                <c:pt idx="18752">
                  <c:v>93.75999999998722</c:v>
                </c:pt>
                <c:pt idx="18753">
                  <c:v>93.7649999999873</c:v>
                </c:pt>
                <c:pt idx="18754">
                  <c:v>93.7699999999872</c:v>
                </c:pt>
                <c:pt idx="18755">
                  <c:v>93.7749999999872</c:v>
                </c:pt>
                <c:pt idx="18756">
                  <c:v>93.7799999999872</c:v>
                </c:pt>
                <c:pt idx="18757">
                  <c:v>93.7849999999872</c:v>
                </c:pt>
                <c:pt idx="18758">
                  <c:v>93.7899999999872</c:v>
                </c:pt>
                <c:pt idx="18759">
                  <c:v>93.7949999999872</c:v>
                </c:pt>
                <c:pt idx="18760">
                  <c:v>93.7999999999872</c:v>
                </c:pt>
                <c:pt idx="18761">
                  <c:v>93.8049999999872</c:v>
                </c:pt>
                <c:pt idx="18762">
                  <c:v>93.8099999999872</c:v>
                </c:pt>
                <c:pt idx="18763">
                  <c:v>93.8149999999872</c:v>
                </c:pt>
                <c:pt idx="18764">
                  <c:v>93.8199999999872</c:v>
                </c:pt>
                <c:pt idx="18765">
                  <c:v>93.8249999999872</c:v>
                </c:pt>
                <c:pt idx="18766">
                  <c:v>93.82999999998716</c:v>
                </c:pt>
                <c:pt idx="18767">
                  <c:v>93.8349999999872</c:v>
                </c:pt>
                <c:pt idx="18768">
                  <c:v>93.8399999999872</c:v>
                </c:pt>
                <c:pt idx="18769">
                  <c:v>93.8449999999872</c:v>
                </c:pt>
                <c:pt idx="18770">
                  <c:v>93.8499999999872</c:v>
                </c:pt>
                <c:pt idx="18771">
                  <c:v>93.8549999999872</c:v>
                </c:pt>
                <c:pt idx="18772">
                  <c:v>93.85999999998712</c:v>
                </c:pt>
                <c:pt idx="18773">
                  <c:v>93.8649999999872</c:v>
                </c:pt>
                <c:pt idx="18774">
                  <c:v>93.86999999998712</c:v>
                </c:pt>
                <c:pt idx="18775">
                  <c:v>93.87499999998712</c:v>
                </c:pt>
                <c:pt idx="18776">
                  <c:v>93.8799999999871</c:v>
                </c:pt>
                <c:pt idx="18777">
                  <c:v>93.8849999999871</c:v>
                </c:pt>
                <c:pt idx="18778">
                  <c:v>93.8899999999871</c:v>
                </c:pt>
                <c:pt idx="18779">
                  <c:v>93.8949999999871</c:v>
                </c:pt>
                <c:pt idx="18780">
                  <c:v>93.8999999999871</c:v>
                </c:pt>
                <c:pt idx="18781">
                  <c:v>93.9049999999871</c:v>
                </c:pt>
                <c:pt idx="18782">
                  <c:v>93.9099999999871</c:v>
                </c:pt>
                <c:pt idx="18783">
                  <c:v>93.9149999999871</c:v>
                </c:pt>
                <c:pt idx="18784">
                  <c:v>93.9199999999871</c:v>
                </c:pt>
                <c:pt idx="18785">
                  <c:v>93.9249999999871</c:v>
                </c:pt>
                <c:pt idx="18786">
                  <c:v>93.9299999999871</c:v>
                </c:pt>
                <c:pt idx="18787">
                  <c:v>93.9349999999871</c:v>
                </c:pt>
                <c:pt idx="18788">
                  <c:v>93.9399999999871</c:v>
                </c:pt>
                <c:pt idx="18789">
                  <c:v>93.9449999999871</c:v>
                </c:pt>
                <c:pt idx="18790">
                  <c:v>93.9499999999871</c:v>
                </c:pt>
                <c:pt idx="18791">
                  <c:v>93.9549999999871</c:v>
                </c:pt>
                <c:pt idx="18792">
                  <c:v>93.9599999999871</c:v>
                </c:pt>
                <c:pt idx="18793">
                  <c:v>93.9649999999871</c:v>
                </c:pt>
                <c:pt idx="18794">
                  <c:v>93.9699999999871</c:v>
                </c:pt>
                <c:pt idx="18795">
                  <c:v>93.9749999999871</c:v>
                </c:pt>
                <c:pt idx="18796">
                  <c:v>93.97999999998702</c:v>
                </c:pt>
                <c:pt idx="18797">
                  <c:v>93.9849999999871</c:v>
                </c:pt>
                <c:pt idx="18798">
                  <c:v>93.989999999987</c:v>
                </c:pt>
                <c:pt idx="18799">
                  <c:v>93.994999999987</c:v>
                </c:pt>
                <c:pt idx="18800">
                  <c:v>93.999999999987</c:v>
                </c:pt>
                <c:pt idx="18801">
                  <c:v>94.004999999987</c:v>
                </c:pt>
                <c:pt idx="18802">
                  <c:v>94.009999999987</c:v>
                </c:pt>
                <c:pt idx="18803">
                  <c:v>94.014999999987</c:v>
                </c:pt>
                <c:pt idx="18804">
                  <c:v>94.019999999987</c:v>
                </c:pt>
                <c:pt idx="18805">
                  <c:v>94.02499999998697</c:v>
                </c:pt>
                <c:pt idx="18806">
                  <c:v>94.02999999998697</c:v>
                </c:pt>
                <c:pt idx="18807">
                  <c:v>94.03499999998696</c:v>
                </c:pt>
                <c:pt idx="18808">
                  <c:v>94.03999999998696</c:v>
                </c:pt>
                <c:pt idx="18809">
                  <c:v>94.044999999987</c:v>
                </c:pt>
                <c:pt idx="18810">
                  <c:v>94.04999999998696</c:v>
                </c:pt>
                <c:pt idx="18811">
                  <c:v>94.05499999998694</c:v>
                </c:pt>
                <c:pt idx="18812">
                  <c:v>94.05999999998694</c:v>
                </c:pt>
                <c:pt idx="18813">
                  <c:v>94.06499999998696</c:v>
                </c:pt>
                <c:pt idx="18814">
                  <c:v>94.06999999998693</c:v>
                </c:pt>
                <c:pt idx="18815">
                  <c:v>94.07499999998693</c:v>
                </c:pt>
                <c:pt idx="18816">
                  <c:v>94.07999999998691</c:v>
                </c:pt>
                <c:pt idx="18817">
                  <c:v>94.08499999998691</c:v>
                </c:pt>
                <c:pt idx="18818">
                  <c:v>94.08999999998691</c:v>
                </c:pt>
                <c:pt idx="18819">
                  <c:v>94.09499999998692</c:v>
                </c:pt>
                <c:pt idx="18820">
                  <c:v>94.0999999999869</c:v>
                </c:pt>
                <c:pt idx="18821">
                  <c:v>94.1049999999869</c:v>
                </c:pt>
                <c:pt idx="18822">
                  <c:v>94.10999999998688</c:v>
                </c:pt>
                <c:pt idx="18823">
                  <c:v>94.1149999999869</c:v>
                </c:pt>
                <c:pt idx="18824">
                  <c:v>94.1199999999869</c:v>
                </c:pt>
                <c:pt idx="18825">
                  <c:v>94.12499999998688</c:v>
                </c:pt>
                <c:pt idx="18826">
                  <c:v>94.12999999998688</c:v>
                </c:pt>
                <c:pt idx="18827">
                  <c:v>94.13499999998687</c:v>
                </c:pt>
                <c:pt idx="18828">
                  <c:v>94.13999999998687</c:v>
                </c:pt>
                <c:pt idx="18829">
                  <c:v>94.14499999998686</c:v>
                </c:pt>
                <c:pt idx="18830">
                  <c:v>94.14999999998686</c:v>
                </c:pt>
                <c:pt idx="18831">
                  <c:v>94.15499999998685</c:v>
                </c:pt>
                <c:pt idx="18832">
                  <c:v>94.15999999998685</c:v>
                </c:pt>
                <c:pt idx="18833">
                  <c:v>94.16499999998684</c:v>
                </c:pt>
                <c:pt idx="18834">
                  <c:v>94.16999999998684</c:v>
                </c:pt>
                <c:pt idx="18835">
                  <c:v>94.17499999998684</c:v>
                </c:pt>
                <c:pt idx="18836">
                  <c:v>94.17999999998678</c:v>
                </c:pt>
                <c:pt idx="18837">
                  <c:v>94.18499999998683</c:v>
                </c:pt>
                <c:pt idx="18838">
                  <c:v>94.18999999998681</c:v>
                </c:pt>
                <c:pt idx="18839">
                  <c:v>94.19499999998681</c:v>
                </c:pt>
                <c:pt idx="18840">
                  <c:v>94.19999999998681</c:v>
                </c:pt>
                <c:pt idx="18841">
                  <c:v>94.20499999998682</c:v>
                </c:pt>
                <c:pt idx="18842">
                  <c:v>94.2099999999868</c:v>
                </c:pt>
                <c:pt idx="18843">
                  <c:v>94.2149999999868</c:v>
                </c:pt>
                <c:pt idx="18844">
                  <c:v>94.2199999999868</c:v>
                </c:pt>
                <c:pt idx="18845">
                  <c:v>94.2249999999868</c:v>
                </c:pt>
                <c:pt idx="18846">
                  <c:v>94.2299999999868</c:v>
                </c:pt>
                <c:pt idx="18847">
                  <c:v>94.2349999999868</c:v>
                </c:pt>
                <c:pt idx="18848">
                  <c:v>94.2399999999868</c:v>
                </c:pt>
                <c:pt idx="18849">
                  <c:v>94.2449999999868</c:v>
                </c:pt>
                <c:pt idx="18850">
                  <c:v>94.2499999999868</c:v>
                </c:pt>
                <c:pt idx="18851">
                  <c:v>94.25499999998676</c:v>
                </c:pt>
                <c:pt idx="18852">
                  <c:v>94.25999999998676</c:v>
                </c:pt>
                <c:pt idx="18853">
                  <c:v>94.2649999999868</c:v>
                </c:pt>
                <c:pt idx="18854">
                  <c:v>94.26999999998676</c:v>
                </c:pt>
                <c:pt idx="18855">
                  <c:v>94.27499999998674</c:v>
                </c:pt>
                <c:pt idx="18856">
                  <c:v>94.27999999998674</c:v>
                </c:pt>
                <c:pt idx="18857">
                  <c:v>94.28499999998676</c:v>
                </c:pt>
                <c:pt idx="18858">
                  <c:v>94.28999999998673</c:v>
                </c:pt>
                <c:pt idx="18859">
                  <c:v>94.2949999999868</c:v>
                </c:pt>
                <c:pt idx="18860">
                  <c:v>94.29999999998672</c:v>
                </c:pt>
                <c:pt idx="18861">
                  <c:v>94.30499999998671</c:v>
                </c:pt>
                <c:pt idx="18862">
                  <c:v>94.30999999998671</c:v>
                </c:pt>
                <c:pt idx="18863">
                  <c:v>94.31499999998672</c:v>
                </c:pt>
                <c:pt idx="18864">
                  <c:v>94.3199999999867</c:v>
                </c:pt>
                <c:pt idx="18865">
                  <c:v>94.3249999999867</c:v>
                </c:pt>
                <c:pt idx="18866">
                  <c:v>94.32999999998668</c:v>
                </c:pt>
                <c:pt idx="18867">
                  <c:v>94.3349999999867</c:v>
                </c:pt>
                <c:pt idx="18868">
                  <c:v>94.3399999999867</c:v>
                </c:pt>
                <c:pt idx="18869">
                  <c:v>94.3449999999867</c:v>
                </c:pt>
                <c:pt idx="18870">
                  <c:v>94.3499999999867</c:v>
                </c:pt>
                <c:pt idx="18871">
                  <c:v>94.35499999998667</c:v>
                </c:pt>
                <c:pt idx="18872">
                  <c:v>94.35999999998667</c:v>
                </c:pt>
                <c:pt idx="18873">
                  <c:v>94.36499999998666</c:v>
                </c:pt>
                <c:pt idx="18874">
                  <c:v>94.36999999998666</c:v>
                </c:pt>
                <c:pt idx="18875">
                  <c:v>94.37499999998665</c:v>
                </c:pt>
                <c:pt idx="18876">
                  <c:v>94.37999999998665</c:v>
                </c:pt>
                <c:pt idx="18877">
                  <c:v>94.38499999998664</c:v>
                </c:pt>
                <c:pt idx="18878">
                  <c:v>94.38999999998664</c:v>
                </c:pt>
                <c:pt idx="18879">
                  <c:v>94.39499999998666</c:v>
                </c:pt>
                <c:pt idx="18880">
                  <c:v>94.39999999998663</c:v>
                </c:pt>
                <c:pt idx="18881">
                  <c:v>94.4049999999867</c:v>
                </c:pt>
                <c:pt idx="18882">
                  <c:v>94.40999999998662</c:v>
                </c:pt>
                <c:pt idx="18883">
                  <c:v>94.4149999999867</c:v>
                </c:pt>
                <c:pt idx="18884">
                  <c:v>94.41999999998662</c:v>
                </c:pt>
                <c:pt idx="18885">
                  <c:v>94.42499999998662</c:v>
                </c:pt>
                <c:pt idx="18886">
                  <c:v>94.4299999999866</c:v>
                </c:pt>
                <c:pt idx="18887">
                  <c:v>94.4349999999866</c:v>
                </c:pt>
                <c:pt idx="18888">
                  <c:v>94.4399999999866</c:v>
                </c:pt>
                <c:pt idx="18889">
                  <c:v>94.4449999999866</c:v>
                </c:pt>
                <c:pt idx="18890">
                  <c:v>94.4499999999866</c:v>
                </c:pt>
                <c:pt idx="18891">
                  <c:v>94.4549999999866</c:v>
                </c:pt>
                <c:pt idx="18892">
                  <c:v>94.4599999999866</c:v>
                </c:pt>
                <c:pt idx="18893">
                  <c:v>94.4649999999866</c:v>
                </c:pt>
                <c:pt idx="18894">
                  <c:v>94.4699999999866</c:v>
                </c:pt>
                <c:pt idx="18895">
                  <c:v>94.47499999998656</c:v>
                </c:pt>
                <c:pt idx="18896">
                  <c:v>94.47999999998656</c:v>
                </c:pt>
                <c:pt idx="18897">
                  <c:v>94.4849999999866</c:v>
                </c:pt>
                <c:pt idx="18898">
                  <c:v>94.48999999998656</c:v>
                </c:pt>
                <c:pt idx="18899">
                  <c:v>94.4949999999866</c:v>
                </c:pt>
                <c:pt idx="18900">
                  <c:v>94.4999999999866</c:v>
                </c:pt>
                <c:pt idx="18901">
                  <c:v>94.50499999998656</c:v>
                </c:pt>
                <c:pt idx="18902">
                  <c:v>94.50999999998653</c:v>
                </c:pt>
                <c:pt idx="18903">
                  <c:v>94.5149999999866</c:v>
                </c:pt>
                <c:pt idx="18904">
                  <c:v>94.51999999998652</c:v>
                </c:pt>
                <c:pt idx="18905">
                  <c:v>94.52499999998651</c:v>
                </c:pt>
                <c:pt idx="18906">
                  <c:v>94.52999999998651</c:v>
                </c:pt>
                <c:pt idx="18907">
                  <c:v>94.53499999998652</c:v>
                </c:pt>
                <c:pt idx="18908">
                  <c:v>94.5399999999865</c:v>
                </c:pt>
                <c:pt idx="18909">
                  <c:v>94.5449999999865</c:v>
                </c:pt>
                <c:pt idx="18910">
                  <c:v>94.5499999999865</c:v>
                </c:pt>
                <c:pt idx="18911">
                  <c:v>94.5549999999865</c:v>
                </c:pt>
                <c:pt idx="18912">
                  <c:v>94.5599999999865</c:v>
                </c:pt>
                <c:pt idx="18913">
                  <c:v>94.5649999999865</c:v>
                </c:pt>
                <c:pt idx="18914">
                  <c:v>94.5699999999865</c:v>
                </c:pt>
                <c:pt idx="18915">
                  <c:v>94.57499999998647</c:v>
                </c:pt>
                <c:pt idx="18916">
                  <c:v>94.57999999998647</c:v>
                </c:pt>
                <c:pt idx="18917">
                  <c:v>94.58499999998646</c:v>
                </c:pt>
                <c:pt idx="18918">
                  <c:v>94.58999999998646</c:v>
                </c:pt>
                <c:pt idx="18919">
                  <c:v>94.5949999999865</c:v>
                </c:pt>
                <c:pt idx="18920">
                  <c:v>94.59999999998646</c:v>
                </c:pt>
                <c:pt idx="18921">
                  <c:v>94.60499999998644</c:v>
                </c:pt>
                <c:pt idx="18922">
                  <c:v>94.60999999998644</c:v>
                </c:pt>
                <c:pt idx="18923">
                  <c:v>94.61499999998646</c:v>
                </c:pt>
                <c:pt idx="18924">
                  <c:v>94.61999999998643</c:v>
                </c:pt>
                <c:pt idx="18925">
                  <c:v>94.62499999998643</c:v>
                </c:pt>
                <c:pt idx="18926">
                  <c:v>94.62999999998641</c:v>
                </c:pt>
                <c:pt idx="18927">
                  <c:v>94.63499999998641</c:v>
                </c:pt>
                <c:pt idx="18928">
                  <c:v>94.63999999998641</c:v>
                </c:pt>
                <c:pt idx="18929">
                  <c:v>94.64499999998642</c:v>
                </c:pt>
                <c:pt idx="18930">
                  <c:v>94.6499999999864</c:v>
                </c:pt>
                <c:pt idx="18931">
                  <c:v>94.6549999999864</c:v>
                </c:pt>
                <c:pt idx="18932">
                  <c:v>94.65999999998638</c:v>
                </c:pt>
                <c:pt idx="18933">
                  <c:v>94.6649999999864</c:v>
                </c:pt>
                <c:pt idx="18934">
                  <c:v>94.6699999999864</c:v>
                </c:pt>
                <c:pt idx="18935">
                  <c:v>94.67499999998638</c:v>
                </c:pt>
                <c:pt idx="18936">
                  <c:v>94.67999999998638</c:v>
                </c:pt>
                <c:pt idx="18937">
                  <c:v>94.68499999998637</c:v>
                </c:pt>
                <c:pt idx="18938">
                  <c:v>94.68999999998637</c:v>
                </c:pt>
                <c:pt idx="18939">
                  <c:v>94.69499999998636</c:v>
                </c:pt>
                <c:pt idx="18940">
                  <c:v>94.69999999998636</c:v>
                </c:pt>
                <c:pt idx="18941">
                  <c:v>94.7049999999864</c:v>
                </c:pt>
                <c:pt idx="18942">
                  <c:v>94.70999999998636</c:v>
                </c:pt>
                <c:pt idx="18943">
                  <c:v>94.7149999999864</c:v>
                </c:pt>
                <c:pt idx="18944">
                  <c:v>94.7199999999864</c:v>
                </c:pt>
                <c:pt idx="18945">
                  <c:v>94.72499999998636</c:v>
                </c:pt>
                <c:pt idx="18946">
                  <c:v>94.72999999998633</c:v>
                </c:pt>
                <c:pt idx="18947">
                  <c:v>94.7349999999864</c:v>
                </c:pt>
                <c:pt idx="18948">
                  <c:v>94.73999999998632</c:v>
                </c:pt>
                <c:pt idx="18949">
                  <c:v>94.7449999999864</c:v>
                </c:pt>
                <c:pt idx="18950">
                  <c:v>94.74999999998632</c:v>
                </c:pt>
                <c:pt idx="18951">
                  <c:v>94.75499999998632</c:v>
                </c:pt>
                <c:pt idx="18952">
                  <c:v>94.7599999999863</c:v>
                </c:pt>
                <c:pt idx="18953">
                  <c:v>94.7649999999863</c:v>
                </c:pt>
                <c:pt idx="18954">
                  <c:v>94.7699999999863</c:v>
                </c:pt>
                <c:pt idx="18955">
                  <c:v>94.7749999999863</c:v>
                </c:pt>
                <c:pt idx="18956">
                  <c:v>94.7799999999863</c:v>
                </c:pt>
                <c:pt idx="18957">
                  <c:v>94.7849999999863</c:v>
                </c:pt>
                <c:pt idx="18958">
                  <c:v>94.7899999999863</c:v>
                </c:pt>
                <c:pt idx="18959">
                  <c:v>94.7949999999863</c:v>
                </c:pt>
                <c:pt idx="18960">
                  <c:v>94.7999999999863</c:v>
                </c:pt>
                <c:pt idx="18961">
                  <c:v>94.80499999998626</c:v>
                </c:pt>
                <c:pt idx="18962">
                  <c:v>94.80999999998626</c:v>
                </c:pt>
                <c:pt idx="18963">
                  <c:v>94.81499999998626</c:v>
                </c:pt>
                <c:pt idx="18964">
                  <c:v>94.81999999998626</c:v>
                </c:pt>
                <c:pt idx="18965">
                  <c:v>94.82499999998624</c:v>
                </c:pt>
                <c:pt idx="18966">
                  <c:v>94.82999999998624</c:v>
                </c:pt>
                <c:pt idx="18967">
                  <c:v>94.83499999998626</c:v>
                </c:pt>
                <c:pt idx="18968">
                  <c:v>94.83999999998623</c:v>
                </c:pt>
                <c:pt idx="18969">
                  <c:v>94.8449999999863</c:v>
                </c:pt>
                <c:pt idx="18970">
                  <c:v>94.84999999998622</c:v>
                </c:pt>
                <c:pt idx="18971">
                  <c:v>94.85499999998623</c:v>
                </c:pt>
                <c:pt idx="18972">
                  <c:v>94.85999999998621</c:v>
                </c:pt>
                <c:pt idx="18973">
                  <c:v>94.86499999998622</c:v>
                </c:pt>
                <c:pt idx="18974">
                  <c:v>94.8699999999862</c:v>
                </c:pt>
                <c:pt idx="18975">
                  <c:v>94.8749999999862</c:v>
                </c:pt>
                <c:pt idx="18976">
                  <c:v>94.87999999998618</c:v>
                </c:pt>
                <c:pt idx="18977">
                  <c:v>94.8849999999862</c:v>
                </c:pt>
                <c:pt idx="18978">
                  <c:v>94.8899999999862</c:v>
                </c:pt>
                <c:pt idx="18979">
                  <c:v>94.8949999999862</c:v>
                </c:pt>
                <c:pt idx="18980">
                  <c:v>94.8999999999862</c:v>
                </c:pt>
                <c:pt idx="18981">
                  <c:v>94.9049999999862</c:v>
                </c:pt>
                <c:pt idx="18982">
                  <c:v>94.9099999999862</c:v>
                </c:pt>
                <c:pt idx="18983">
                  <c:v>94.9149999999862</c:v>
                </c:pt>
                <c:pt idx="18984">
                  <c:v>94.9199999999862</c:v>
                </c:pt>
                <c:pt idx="18985">
                  <c:v>94.92499999998616</c:v>
                </c:pt>
                <c:pt idx="18986">
                  <c:v>94.92999999998616</c:v>
                </c:pt>
                <c:pt idx="18987">
                  <c:v>94.9349999999862</c:v>
                </c:pt>
                <c:pt idx="18988">
                  <c:v>94.9399999999862</c:v>
                </c:pt>
                <c:pt idx="18989">
                  <c:v>94.9449999999862</c:v>
                </c:pt>
                <c:pt idx="18990">
                  <c:v>94.9499999999862</c:v>
                </c:pt>
                <c:pt idx="18991">
                  <c:v>94.9549999999862</c:v>
                </c:pt>
                <c:pt idx="18992">
                  <c:v>94.95999999998612</c:v>
                </c:pt>
                <c:pt idx="18993">
                  <c:v>94.9649999999862</c:v>
                </c:pt>
                <c:pt idx="18994">
                  <c:v>94.96999999998612</c:v>
                </c:pt>
                <c:pt idx="18995">
                  <c:v>94.97499999998612</c:v>
                </c:pt>
                <c:pt idx="18996">
                  <c:v>94.9799999999861</c:v>
                </c:pt>
                <c:pt idx="18997">
                  <c:v>94.9849999999861</c:v>
                </c:pt>
                <c:pt idx="18998">
                  <c:v>94.9899999999861</c:v>
                </c:pt>
                <c:pt idx="18999">
                  <c:v>94.9949999999861</c:v>
                </c:pt>
                <c:pt idx="19000">
                  <c:v>94.9999999999861</c:v>
                </c:pt>
                <c:pt idx="19001">
                  <c:v>95.0049999999861</c:v>
                </c:pt>
                <c:pt idx="19002">
                  <c:v>95.0099999999861</c:v>
                </c:pt>
                <c:pt idx="19003">
                  <c:v>95.0149999999861</c:v>
                </c:pt>
                <c:pt idx="19004">
                  <c:v>95.0199999999861</c:v>
                </c:pt>
                <c:pt idx="19005">
                  <c:v>95.02499999998606</c:v>
                </c:pt>
                <c:pt idx="19006">
                  <c:v>95.02999999998606</c:v>
                </c:pt>
                <c:pt idx="19007">
                  <c:v>95.03499999998606</c:v>
                </c:pt>
                <c:pt idx="19008">
                  <c:v>95.03999999998606</c:v>
                </c:pt>
                <c:pt idx="19009">
                  <c:v>95.0449999999861</c:v>
                </c:pt>
                <c:pt idx="19010">
                  <c:v>95.0499999999861</c:v>
                </c:pt>
                <c:pt idx="19011">
                  <c:v>95.05499999998606</c:v>
                </c:pt>
                <c:pt idx="19012">
                  <c:v>95.05999999998603</c:v>
                </c:pt>
                <c:pt idx="19013">
                  <c:v>95.0649999999861</c:v>
                </c:pt>
                <c:pt idx="19014">
                  <c:v>95.06999999998602</c:v>
                </c:pt>
                <c:pt idx="19015">
                  <c:v>95.07499999998603</c:v>
                </c:pt>
                <c:pt idx="19016">
                  <c:v>95.07999999998601</c:v>
                </c:pt>
                <c:pt idx="19017">
                  <c:v>95.08499999998602</c:v>
                </c:pt>
                <c:pt idx="19018">
                  <c:v>95.089999999986</c:v>
                </c:pt>
                <c:pt idx="19019">
                  <c:v>95.094999999986</c:v>
                </c:pt>
                <c:pt idx="19020">
                  <c:v>95.099999999986</c:v>
                </c:pt>
                <c:pt idx="19021">
                  <c:v>95.104999999986</c:v>
                </c:pt>
                <c:pt idx="19022">
                  <c:v>95.109999999986</c:v>
                </c:pt>
                <c:pt idx="19023">
                  <c:v>95.114999999986</c:v>
                </c:pt>
                <c:pt idx="19024">
                  <c:v>95.119999999986</c:v>
                </c:pt>
                <c:pt idx="19025">
                  <c:v>95.12499999998597</c:v>
                </c:pt>
                <c:pt idx="19026">
                  <c:v>95.12999999998597</c:v>
                </c:pt>
                <c:pt idx="19027">
                  <c:v>95.13499999998596</c:v>
                </c:pt>
                <c:pt idx="19028">
                  <c:v>95.13999999998596</c:v>
                </c:pt>
                <c:pt idx="19029">
                  <c:v>95.14499999998596</c:v>
                </c:pt>
                <c:pt idx="19030">
                  <c:v>95.14999999998596</c:v>
                </c:pt>
                <c:pt idx="19031">
                  <c:v>95.15499999998594</c:v>
                </c:pt>
                <c:pt idx="19032">
                  <c:v>95.15999999998594</c:v>
                </c:pt>
                <c:pt idx="19033">
                  <c:v>95.16499999998596</c:v>
                </c:pt>
                <c:pt idx="19034">
                  <c:v>95.16999999998593</c:v>
                </c:pt>
                <c:pt idx="19035">
                  <c:v>95.17499999998593</c:v>
                </c:pt>
                <c:pt idx="19036">
                  <c:v>95.17999999998591</c:v>
                </c:pt>
                <c:pt idx="19037">
                  <c:v>95.18499999998593</c:v>
                </c:pt>
                <c:pt idx="19038">
                  <c:v>95.18999999998591</c:v>
                </c:pt>
                <c:pt idx="19039">
                  <c:v>95.19499999998592</c:v>
                </c:pt>
                <c:pt idx="19040">
                  <c:v>95.1999999999859</c:v>
                </c:pt>
                <c:pt idx="19041">
                  <c:v>95.2049999999859</c:v>
                </c:pt>
                <c:pt idx="19042">
                  <c:v>95.2099999999859</c:v>
                </c:pt>
                <c:pt idx="19043">
                  <c:v>95.2149999999859</c:v>
                </c:pt>
                <c:pt idx="19044">
                  <c:v>95.2199999999859</c:v>
                </c:pt>
                <c:pt idx="19045">
                  <c:v>95.2249999999859</c:v>
                </c:pt>
                <c:pt idx="19046">
                  <c:v>95.2299999999859</c:v>
                </c:pt>
                <c:pt idx="19047">
                  <c:v>95.2349999999859</c:v>
                </c:pt>
                <c:pt idx="19048">
                  <c:v>95.2399999999859</c:v>
                </c:pt>
                <c:pt idx="19049">
                  <c:v>95.2449999999859</c:v>
                </c:pt>
                <c:pt idx="19050">
                  <c:v>95.2499999999859</c:v>
                </c:pt>
                <c:pt idx="19051">
                  <c:v>95.25499999998586</c:v>
                </c:pt>
                <c:pt idx="19052">
                  <c:v>95.25999999998586</c:v>
                </c:pt>
                <c:pt idx="19053">
                  <c:v>95.2649999999859</c:v>
                </c:pt>
                <c:pt idx="19054">
                  <c:v>95.2699999999859</c:v>
                </c:pt>
                <c:pt idx="19055">
                  <c:v>95.27499999998583</c:v>
                </c:pt>
                <c:pt idx="19056">
                  <c:v>95.27999999998583</c:v>
                </c:pt>
                <c:pt idx="19057">
                  <c:v>95.2849999999859</c:v>
                </c:pt>
                <c:pt idx="19058">
                  <c:v>95.28999999998582</c:v>
                </c:pt>
                <c:pt idx="19059">
                  <c:v>95.2949999999859</c:v>
                </c:pt>
                <c:pt idx="19060">
                  <c:v>95.29999999998582</c:v>
                </c:pt>
                <c:pt idx="19061">
                  <c:v>95.30499999998582</c:v>
                </c:pt>
                <c:pt idx="19062">
                  <c:v>95.3099999999858</c:v>
                </c:pt>
                <c:pt idx="19063">
                  <c:v>95.3149999999858</c:v>
                </c:pt>
                <c:pt idx="19064">
                  <c:v>95.3199999999858</c:v>
                </c:pt>
                <c:pt idx="19065">
                  <c:v>95.3249999999858</c:v>
                </c:pt>
                <c:pt idx="19066">
                  <c:v>95.32999999998578</c:v>
                </c:pt>
                <c:pt idx="19067">
                  <c:v>95.3349999999858</c:v>
                </c:pt>
                <c:pt idx="19068">
                  <c:v>95.3399999999858</c:v>
                </c:pt>
                <c:pt idx="19069">
                  <c:v>95.3449999999858</c:v>
                </c:pt>
                <c:pt idx="19070">
                  <c:v>95.3499999999858</c:v>
                </c:pt>
                <c:pt idx="19071">
                  <c:v>95.35499999998576</c:v>
                </c:pt>
                <c:pt idx="19072">
                  <c:v>95.35999999998576</c:v>
                </c:pt>
                <c:pt idx="19073">
                  <c:v>95.36499999998576</c:v>
                </c:pt>
                <c:pt idx="19074">
                  <c:v>95.36999999998576</c:v>
                </c:pt>
                <c:pt idx="19075">
                  <c:v>95.37499999998574</c:v>
                </c:pt>
                <c:pt idx="19076">
                  <c:v>95.37999999998574</c:v>
                </c:pt>
                <c:pt idx="19077">
                  <c:v>95.38499999998573</c:v>
                </c:pt>
                <c:pt idx="19078">
                  <c:v>95.38999999998573</c:v>
                </c:pt>
                <c:pt idx="19079">
                  <c:v>95.3949999999858</c:v>
                </c:pt>
                <c:pt idx="19080">
                  <c:v>95.39999999998572</c:v>
                </c:pt>
                <c:pt idx="19081">
                  <c:v>95.4049999999858</c:v>
                </c:pt>
                <c:pt idx="19082">
                  <c:v>95.40999999998572</c:v>
                </c:pt>
                <c:pt idx="19083">
                  <c:v>95.4149999999858</c:v>
                </c:pt>
                <c:pt idx="19084">
                  <c:v>95.4199999999857</c:v>
                </c:pt>
                <c:pt idx="19085">
                  <c:v>95.4249999999857</c:v>
                </c:pt>
                <c:pt idx="19086">
                  <c:v>95.4299999999857</c:v>
                </c:pt>
                <c:pt idx="19087">
                  <c:v>95.4349999999857</c:v>
                </c:pt>
                <c:pt idx="19088">
                  <c:v>95.4399999999857</c:v>
                </c:pt>
                <c:pt idx="19089">
                  <c:v>95.4449999999857</c:v>
                </c:pt>
                <c:pt idx="19090">
                  <c:v>95.4499999999857</c:v>
                </c:pt>
                <c:pt idx="19091">
                  <c:v>95.4549999999857</c:v>
                </c:pt>
                <c:pt idx="19092">
                  <c:v>95.4599999999857</c:v>
                </c:pt>
                <c:pt idx="19093">
                  <c:v>95.4649999999857</c:v>
                </c:pt>
                <c:pt idx="19094">
                  <c:v>95.4699999999857</c:v>
                </c:pt>
                <c:pt idx="19095">
                  <c:v>95.47499999998566</c:v>
                </c:pt>
                <c:pt idx="19096">
                  <c:v>95.47999999998566</c:v>
                </c:pt>
                <c:pt idx="19097">
                  <c:v>95.4849999999857</c:v>
                </c:pt>
                <c:pt idx="19098">
                  <c:v>95.4899999999857</c:v>
                </c:pt>
                <c:pt idx="19099">
                  <c:v>95.4949999999857</c:v>
                </c:pt>
                <c:pt idx="19100">
                  <c:v>95.4999999999857</c:v>
                </c:pt>
                <c:pt idx="19101">
                  <c:v>95.5049999999857</c:v>
                </c:pt>
                <c:pt idx="19102">
                  <c:v>95.50999999998562</c:v>
                </c:pt>
                <c:pt idx="19103">
                  <c:v>95.5149999999857</c:v>
                </c:pt>
                <c:pt idx="19104">
                  <c:v>95.51999999998562</c:v>
                </c:pt>
                <c:pt idx="19105">
                  <c:v>95.52499999998562</c:v>
                </c:pt>
                <c:pt idx="19106">
                  <c:v>95.5299999999856</c:v>
                </c:pt>
                <c:pt idx="19107">
                  <c:v>95.5349999999856</c:v>
                </c:pt>
                <c:pt idx="19108">
                  <c:v>95.5399999999856</c:v>
                </c:pt>
                <c:pt idx="19109">
                  <c:v>95.5449999999856</c:v>
                </c:pt>
                <c:pt idx="19110">
                  <c:v>95.5499999999856</c:v>
                </c:pt>
                <c:pt idx="19111">
                  <c:v>95.5549999999856</c:v>
                </c:pt>
                <c:pt idx="19112">
                  <c:v>95.5599999999856</c:v>
                </c:pt>
                <c:pt idx="19113">
                  <c:v>95.5649999999856</c:v>
                </c:pt>
                <c:pt idx="19114">
                  <c:v>95.5699999999856</c:v>
                </c:pt>
                <c:pt idx="19115">
                  <c:v>95.57499999998556</c:v>
                </c:pt>
                <c:pt idx="19116">
                  <c:v>95.57999999998556</c:v>
                </c:pt>
                <c:pt idx="19117">
                  <c:v>95.58499999998556</c:v>
                </c:pt>
                <c:pt idx="19118">
                  <c:v>95.58999999998556</c:v>
                </c:pt>
                <c:pt idx="19119">
                  <c:v>95.5949999999856</c:v>
                </c:pt>
                <c:pt idx="19120">
                  <c:v>95.5999999999856</c:v>
                </c:pt>
                <c:pt idx="19121">
                  <c:v>95.60499999998553</c:v>
                </c:pt>
                <c:pt idx="19122">
                  <c:v>95.60999999998553</c:v>
                </c:pt>
                <c:pt idx="19123">
                  <c:v>95.6149999999856</c:v>
                </c:pt>
                <c:pt idx="19124">
                  <c:v>95.61999999998552</c:v>
                </c:pt>
                <c:pt idx="19125">
                  <c:v>95.62499999998553</c:v>
                </c:pt>
                <c:pt idx="19126">
                  <c:v>95.62999999998551</c:v>
                </c:pt>
                <c:pt idx="19127">
                  <c:v>95.63499999998552</c:v>
                </c:pt>
                <c:pt idx="19128">
                  <c:v>95.6399999999855</c:v>
                </c:pt>
                <c:pt idx="19129">
                  <c:v>95.6449999999855</c:v>
                </c:pt>
                <c:pt idx="19130">
                  <c:v>95.6499999999855</c:v>
                </c:pt>
                <c:pt idx="19131">
                  <c:v>95.6549999999855</c:v>
                </c:pt>
                <c:pt idx="19132">
                  <c:v>95.65999999998548</c:v>
                </c:pt>
                <c:pt idx="19133">
                  <c:v>95.6649999999855</c:v>
                </c:pt>
                <c:pt idx="19134">
                  <c:v>95.6699999999855</c:v>
                </c:pt>
                <c:pt idx="19135">
                  <c:v>95.67499999998547</c:v>
                </c:pt>
                <c:pt idx="19136">
                  <c:v>95.67999999998547</c:v>
                </c:pt>
                <c:pt idx="19137">
                  <c:v>95.68499999998546</c:v>
                </c:pt>
                <c:pt idx="19138">
                  <c:v>95.68999999998545</c:v>
                </c:pt>
                <c:pt idx="19139">
                  <c:v>95.69499999998546</c:v>
                </c:pt>
                <c:pt idx="19140">
                  <c:v>95.69999999998546</c:v>
                </c:pt>
                <c:pt idx="19141">
                  <c:v>95.7049999999855</c:v>
                </c:pt>
                <c:pt idx="19142">
                  <c:v>95.7099999999855</c:v>
                </c:pt>
                <c:pt idx="19143">
                  <c:v>95.7149999999855</c:v>
                </c:pt>
                <c:pt idx="19144">
                  <c:v>95.7199999999855</c:v>
                </c:pt>
                <c:pt idx="19145">
                  <c:v>95.7249999999855</c:v>
                </c:pt>
                <c:pt idx="19146">
                  <c:v>95.72999999998542</c:v>
                </c:pt>
                <c:pt idx="19147">
                  <c:v>95.7349999999855</c:v>
                </c:pt>
                <c:pt idx="19148">
                  <c:v>95.73999999998542</c:v>
                </c:pt>
                <c:pt idx="19149">
                  <c:v>95.7449999999855</c:v>
                </c:pt>
                <c:pt idx="19150">
                  <c:v>95.7499999999854</c:v>
                </c:pt>
                <c:pt idx="19151">
                  <c:v>95.7549999999854</c:v>
                </c:pt>
                <c:pt idx="19152">
                  <c:v>95.7599999999854</c:v>
                </c:pt>
                <c:pt idx="19153">
                  <c:v>95.7649999999854</c:v>
                </c:pt>
                <c:pt idx="19154">
                  <c:v>95.7699999999854</c:v>
                </c:pt>
                <c:pt idx="19155">
                  <c:v>95.7749999999854</c:v>
                </c:pt>
                <c:pt idx="19156">
                  <c:v>95.7799999999854</c:v>
                </c:pt>
                <c:pt idx="19157">
                  <c:v>95.7849999999854</c:v>
                </c:pt>
                <c:pt idx="19158">
                  <c:v>95.7899999999854</c:v>
                </c:pt>
                <c:pt idx="19159">
                  <c:v>95.7949999999854</c:v>
                </c:pt>
                <c:pt idx="19160">
                  <c:v>95.7999999999854</c:v>
                </c:pt>
                <c:pt idx="19161">
                  <c:v>95.80499999998536</c:v>
                </c:pt>
                <c:pt idx="19162">
                  <c:v>95.80999999998536</c:v>
                </c:pt>
                <c:pt idx="19163">
                  <c:v>95.8149999999854</c:v>
                </c:pt>
                <c:pt idx="19164">
                  <c:v>95.8199999999854</c:v>
                </c:pt>
                <c:pt idx="19165">
                  <c:v>95.82499999998533</c:v>
                </c:pt>
                <c:pt idx="19166">
                  <c:v>95.82999999998533</c:v>
                </c:pt>
                <c:pt idx="19167">
                  <c:v>95.8349999999854</c:v>
                </c:pt>
                <c:pt idx="19168">
                  <c:v>95.83999999998532</c:v>
                </c:pt>
                <c:pt idx="19169">
                  <c:v>95.8449999999854</c:v>
                </c:pt>
                <c:pt idx="19170">
                  <c:v>95.84999999998532</c:v>
                </c:pt>
                <c:pt idx="19171">
                  <c:v>95.85499999998532</c:v>
                </c:pt>
                <c:pt idx="19172">
                  <c:v>95.8599999999853</c:v>
                </c:pt>
                <c:pt idx="19173">
                  <c:v>95.8649999999853</c:v>
                </c:pt>
                <c:pt idx="19174">
                  <c:v>95.8699999999853</c:v>
                </c:pt>
                <c:pt idx="19175">
                  <c:v>95.8749999999853</c:v>
                </c:pt>
                <c:pt idx="19176">
                  <c:v>95.87999999998528</c:v>
                </c:pt>
                <c:pt idx="19177">
                  <c:v>95.8849999999853</c:v>
                </c:pt>
                <c:pt idx="19178">
                  <c:v>95.8899999999853</c:v>
                </c:pt>
                <c:pt idx="19179">
                  <c:v>95.8949999999853</c:v>
                </c:pt>
                <c:pt idx="19180">
                  <c:v>95.8999999999853</c:v>
                </c:pt>
                <c:pt idx="19181">
                  <c:v>95.9049999999853</c:v>
                </c:pt>
                <c:pt idx="19182">
                  <c:v>95.9099999999853</c:v>
                </c:pt>
                <c:pt idx="19183">
                  <c:v>95.9149999999853</c:v>
                </c:pt>
                <c:pt idx="19184">
                  <c:v>95.9199999999853</c:v>
                </c:pt>
                <c:pt idx="19185">
                  <c:v>95.9249999999853</c:v>
                </c:pt>
                <c:pt idx="19186">
                  <c:v>95.9299999999853</c:v>
                </c:pt>
                <c:pt idx="19187">
                  <c:v>95.9349999999853</c:v>
                </c:pt>
                <c:pt idx="19188">
                  <c:v>95.9399999999853</c:v>
                </c:pt>
                <c:pt idx="19189">
                  <c:v>95.9449999999853</c:v>
                </c:pt>
                <c:pt idx="19190">
                  <c:v>95.9499999999853</c:v>
                </c:pt>
                <c:pt idx="19191">
                  <c:v>95.9549999999853</c:v>
                </c:pt>
                <c:pt idx="19192">
                  <c:v>95.95999999998522</c:v>
                </c:pt>
                <c:pt idx="19193">
                  <c:v>95.9649999999853</c:v>
                </c:pt>
                <c:pt idx="19194">
                  <c:v>95.9699999999852</c:v>
                </c:pt>
                <c:pt idx="19195">
                  <c:v>95.9749999999852</c:v>
                </c:pt>
                <c:pt idx="19196">
                  <c:v>95.9799999999852</c:v>
                </c:pt>
                <c:pt idx="19197">
                  <c:v>95.9849999999852</c:v>
                </c:pt>
                <c:pt idx="19198">
                  <c:v>95.9899999999852</c:v>
                </c:pt>
                <c:pt idx="19199">
                  <c:v>95.9949999999852</c:v>
                </c:pt>
                <c:pt idx="19200">
                  <c:v>95.9999999999852</c:v>
                </c:pt>
                <c:pt idx="19201">
                  <c:v>96.0049999999852</c:v>
                </c:pt>
                <c:pt idx="19202">
                  <c:v>96.0099999999852</c:v>
                </c:pt>
                <c:pt idx="19203">
                  <c:v>96.0149999999852</c:v>
                </c:pt>
                <c:pt idx="19204">
                  <c:v>96.0199999999852</c:v>
                </c:pt>
                <c:pt idx="19205">
                  <c:v>96.02499999998516</c:v>
                </c:pt>
                <c:pt idx="19206">
                  <c:v>96.02999999998516</c:v>
                </c:pt>
                <c:pt idx="19207">
                  <c:v>96.0349999999852</c:v>
                </c:pt>
                <c:pt idx="19208">
                  <c:v>96.0399999999852</c:v>
                </c:pt>
                <c:pt idx="19209">
                  <c:v>96.0449999999852</c:v>
                </c:pt>
                <c:pt idx="19210">
                  <c:v>96.0499999999852</c:v>
                </c:pt>
                <c:pt idx="19211">
                  <c:v>96.0549999999852</c:v>
                </c:pt>
                <c:pt idx="19212">
                  <c:v>96.05999999998512</c:v>
                </c:pt>
                <c:pt idx="19213">
                  <c:v>96.0649999999852</c:v>
                </c:pt>
                <c:pt idx="19214">
                  <c:v>96.06999999998512</c:v>
                </c:pt>
                <c:pt idx="19215">
                  <c:v>96.07499999998512</c:v>
                </c:pt>
                <c:pt idx="19216">
                  <c:v>96.0799999999851</c:v>
                </c:pt>
                <c:pt idx="19217">
                  <c:v>96.0849999999851</c:v>
                </c:pt>
                <c:pt idx="19218">
                  <c:v>96.0899999999851</c:v>
                </c:pt>
                <c:pt idx="19219">
                  <c:v>96.0949999999851</c:v>
                </c:pt>
                <c:pt idx="19220">
                  <c:v>96.0999999999851</c:v>
                </c:pt>
                <c:pt idx="19221">
                  <c:v>96.1049999999851</c:v>
                </c:pt>
                <c:pt idx="19222">
                  <c:v>96.1099999999851</c:v>
                </c:pt>
                <c:pt idx="19223">
                  <c:v>96.1149999999851</c:v>
                </c:pt>
                <c:pt idx="19224">
                  <c:v>96.1199999999851</c:v>
                </c:pt>
                <c:pt idx="19225">
                  <c:v>96.12499999998506</c:v>
                </c:pt>
                <c:pt idx="19226">
                  <c:v>96.12999999998505</c:v>
                </c:pt>
                <c:pt idx="19227">
                  <c:v>96.13499999998506</c:v>
                </c:pt>
                <c:pt idx="19228">
                  <c:v>96.13999999998506</c:v>
                </c:pt>
                <c:pt idx="19229">
                  <c:v>96.1449999999851</c:v>
                </c:pt>
                <c:pt idx="19230">
                  <c:v>96.1499999999851</c:v>
                </c:pt>
                <c:pt idx="19231">
                  <c:v>96.15499999998503</c:v>
                </c:pt>
                <c:pt idx="19232">
                  <c:v>96.15999999998503</c:v>
                </c:pt>
                <c:pt idx="19233">
                  <c:v>96.1649999999851</c:v>
                </c:pt>
                <c:pt idx="19234">
                  <c:v>96.16999999998502</c:v>
                </c:pt>
                <c:pt idx="19235">
                  <c:v>96.17499999998503</c:v>
                </c:pt>
                <c:pt idx="19236">
                  <c:v>96.17999999998501</c:v>
                </c:pt>
                <c:pt idx="19237">
                  <c:v>96.18499999998502</c:v>
                </c:pt>
                <c:pt idx="19238">
                  <c:v>96.189999999985</c:v>
                </c:pt>
                <c:pt idx="19239">
                  <c:v>96.194999999985</c:v>
                </c:pt>
                <c:pt idx="19240">
                  <c:v>96.19999999998498</c:v>
                </c:pt>
                <c:pt idx="19241">
                  <c:v>96.204999999985</c:v>
                </c:pt>
                <c:pt idx="19242">
                  <c:v>96.20999999998498</c:v>
                </c:pt>
                <c:pt idx="19243">
                  <c:v>96.214999999985</c:v>
                </c:pt>
                <c:pt idx="19244">
                  <c:v>96.219999999985</c:v>
                </c:pt>
                <c:pt idx="19245">
                  <c:v>96.22499999998497</c:v>
                </c:pt>
                <c:pt idx="19246">
                  <c:v>96.22999999998497</c:v>
                </c:pt>
                <c:pt idx="19247">
                  <c:v>96.23499999998496</c:v>
                </c:pt>
                <c:pt idx="19248">
                  <c:v>96.23999999998495</c:v>
                </c:pt>
                <c:pt idx="19249">
                  <c:v>96.24499999998496</c:v>
                </c:pt>
                <c:pt idx="19250">
                  <c:v>96.24999999998496</c:v>
                </c:pt>
                <c:pt idx="19251">
                  <c:v>96.25499999998494</c:v>
                </c:pt>
                <c:pt idx="19252">
                  <c:v>96.25999999998494</c:v>
                </c:pt>
                <c:pt idx="19253">
                  <c:v>96.26499999998493</c:v>
                </c:pt>
                <c:pt idx="19254">
                  <c:v>96.26999999998493</c:v>
                </c:pt>
                <c:pt idx="19255">
                  <c:v>96.27499999998493</c:v>
                </c:pt>
                <c:pt idx="19256">
                  <c:v>96.27999999998491</c:v>
                </c:pt>
                <c:pt idx="19257">
                  <c:v>96.28499999998493</c:v>
                </c:pt>
                <c:pt idx="19258">
                  <c:v>96.28999999998491</c:v>
                </c:pt>
                <c:pt idx="19259">
                  <c:v>96.29499999998492</c:v>
                </c:pt>
                <c:pt idx="19260">
                  <c:v>96.2999999999849</c:v>
                </c:pt>
                <c:pt idx="19261">
                  <c:v>96.3049999999849</c:v>
                </c:pt>
                <c:pt idx="19262">
                  <c:v>96.30999999998488</c:v>
                </c:pt>
                <c:pt idx="19263">
                  <c:v>96.3149999999849</c:v>
                </c:pt>
                <c:pt idx="19264">
                  <c:v>96.31999999998488</c:v>
                </c:pt>
                <c:pt idx="19265">
                  <c:v>96.32499999998488</c:v>
                </c:pt>
                <c:pt idx="19266">
                  <c:v>96.32999999998488</c:v>
                </c:pt>
                <c:pt idx="19267">
                  <c:v>96.33499999998487</c:v>
                </c:pt>
                <c:pt idx="19268">
                  <c:v>96.33999999998487</c:v>
                </c:pt>
                <c:pt idx="19269">
                  <c:v>96.34499999998486</c:v>
                </c:pt>
                <c:pt idx="19270">
                  <c:v>96.34999999998485</c:v>
                </c:pt>
                <c:pt idx="19271">
                  <c:v>96.35499999998485</c:v>
                </c:pt>
                <c:pt idx="19272">
                  <c:v>96.35999999998485</c:v>
                </c:pt>
                <c:pt idx="19273">
                  <c:v>96.36499999998484</c:v>
                </c:pt>
                <c:pt idx="19274">
                  <c:v>96.36999999998484</c:v>
                </c:pt>
                <c:pt idx="19275">
                  <c:v>96.37499999998481</c:v>
                </c:pt>
                <c:pt idx="19276">
                  <c:v>96.37999999998478</c:v>
                </c:pt>
                <c:pt idx="19277">
                  <c:v>96.38499999998483</c:v>
                </c:pt>
                <c:pt idx="19278">
                  <c:v>96.38999999998481</c:v>
                </c:pt>
                <c:pt idx="19279">
                  <c:v>96.39499999998483</c:v>
                </c:pt>
                <c:pt idx="19280">
                  <c:v>96.39999999998481</c:v>
                </c:pt>
                <c:pt idx="19281">
                  <c:v>96.40499999998482</c:v>
                </c:pt>
                <c:pt idx="19282">
                  <c:v>96.4099999999848</c:v>
                </c:pt>
                <c:pt idx="19283">
                  <c:v>96.4149999999848</c:v>
                </c:pt>
                <c:pt idx="19284">
                  <c:v>96.4199999999848</c:v>
                </c:pt>
                <c:pt idx="19285">
                  <c:v>96.4249999999848</c:v>
                </c:pt>
                <c:pt idx="19286">
                  <c:v>96.42999999998478</c:v>
                </c:pt>
                <c:pt idx="19287">
                  <c:v>96.4349999999848</c:v>
                </c:pt>
                <c:pt idx="19288">
                  <c:v>96.4399999999848</c:v>
                </c:pt>
                <c:pt idx="19289">
                  <c:v>96.4449999999848</c:v>
                </c:pt>
                <c:pt idx="19290">
                  <c:v>96.4499999999848</c:v>
                </c:pt>
                <c:pt idx="19291">
                  <c:v>96.45499999998476</c:v>
                </c:pt>
                <c:pt idx="19292">
                  <c:v>96.45999999998475</c:v>
                </c:pt>
                <c:pt idx="19293">
                  <c:v>96.46499999998476</c:v>
                </c:pt>
                <c:pt idx="19294">
                  <c:v>96.46999999998476</c:v>
                </c:pt>
                <c:pt idx="19295">
                  <c:v>96.47499999998474</c:v>
                </c:pt>
                <c:pt idx="19296">
                  <c:v>96.47999999998474</c:v>
                </c:pt>
                <c:pt idx="19297">
                  <c:v>96.48499999998473</c:v>
                </c:pt>
                <c:pt idx="19298">
                  <c:v>96.48999999998473</c:v>
                </c:pt>
                <c:pt idx="19299">
                  <c:v>96.4949999999848</c:v>
                </c:pt>
                <c:pt idx="19300">
                  <c:v>96.49999999998472</c:v>
                </c:pt>
                <c:pt idx="19301">
                  <c:v>96.50499999998473</c:v>
                </c:pt>
                <c:pt idx="19302">
                  <c:v>96.50999999998471</c:v>
                </c:pt>
                <c:pt idx="19303">
                  <c:v>96.51499999998472</c:v>
                </c:pt>
                <c:pt idx="19304">
                  <c:v>96.5199999999847</c:v>
                </c:pt>
                <c:pt idx="19305">
                  <c:v>96.5249999999847</c:v>
                </c:pt>
                <c:pt idx="19306">
                  <c:v>96.52999999998468</c:v>
                </c:pt>
                <c:pt idx="19307">
                  <c:v>96.5349999999847</c:v>
                </c:pt>
                <c:pt idx="19308">
                  <c:v>96.53999999998468</c:v>
                </c:pt>
                <c:pt idx="19309">
                  <c:v>96.5449999999847</c:v>
                </c:pt>
                <c:pt idx="19310">
                  <c:v>96.5499999999847</c:v>
                </c:pt>
                <c:pt idx="19311">
                  <c:v>96.55499999998467</c:v>
                </c:pt>
                <c:pt idx="19312">
                  <c:v>96.55999999998467</c:v>
                </c:pt>
                <c:pt idx="19313">
                  <c:v>96.56499999998466</c:v>
                </c:pt>
                <c:pt idx="19314">
                  <c:v>96.56999999998465</c:v>
                </c:pt>
                <c:pt idx="19315">
                  <c:v>96.57499999998465</c:v>
                </c:pt>
                <c:pt idx="19316">
                  <c:v>96.57999999998465</c:v>
                </c:pt>
                <c:pt idx="19317">
                  <c:v>96.58499999998464</c:v>
                </c:pt>
                <c:pt idx="19318">
                  <c:v>96.58999999998464</c:v>
                </c:pt>
                <c:pt idx="19319">
                  <c:v>96.59499999998463</c:v>
                </c:pt>
                <c:pt idx="19320">
                  <c:v>96.59999999998463</c:v>
                </c:pt>
                <c:pt idx="19321">
                  <c:v>96.60499999998463</c:v>
                </c:pt>
                <c:pt idx="19322">
                  <c:v>96.60999999998461</c:v>
                </c:pt>
                <c:pt idx="19323">
                  <c:v>96.61499999998463</c:v>
                </c:pt>
                <c:pt idx="19324">
                  <c:v>96.61999999998461</c:v>
                </c:pt>
                <c:pt idx="19325">
                  <c:v>96.62499999998461</c:v>
                </c:pt>
                <c:pt idx="19326">
                  <c:v>96.62999999998458</c:v>
                </c:pt>
                <c:pt idx="19327">
                  <c:v>96.6349999999846</c:v>
                </c:pt>
                <c:pt idx="19328">
                  <c:v>96.63999999998458</c:v>
                </c:pt>
                <c:pt idx="19329">
                  <c:v>96.6449999999846</c:v>
                </c:pt>
                <c:pt idx="19330">
                  <c:v>96.64999999998458</c:v>
                </c:pt>
                <c:pt idx="19331">
                  <c:v>96.65499999998458</c:v>
                </c:pt>
                <c:pt idx="19332">
                  <c:v>96.65999999998458</c:v>
                </c:pt>
                <c:pt idx="19333">
                  <c:v>96.66499999998457</c:v>
                </c:pt>
                <c:pt idx="19334">
                  <c:v>96.66999999998457</c:v>
                </c:pt>
                <c:pt idx="19335">
                  <c:v>96.67499999998455</c:v>
                </c:pt>
                <c:pt idx="19336">
                  <c:v>96.67999999998455</c:v>
                </c:pt>
                <c:pt idx="19337">
                  <c:v>96.68499999998455</c:v>
                </c:pt>
                <c:pt idx="19338">
                  <c:v>96.68999999998455</c:v>
                </c:pt>
                <c:pt idx="19339">
                  <c:v>96.69499999998454</c:v>
                </c:pt>
                <c:pt idx="19340">
                  <c:v>96.69999999998454</c:v>
                </c:pt>
                <c:pt idx="19341">
                  <c:v>96.70499999998453</c:v>
                </c:pt>
                <c:pt idx="19342">
                  <c:v>96.70999999998453</c:v>
                </c:pt>
                <c:pt idx="19343">
                  <c:v>96.7149999999846</c:v>
                </c:pt>
                <c:pt idx="19344">
                  <c:v>96.71999999998452</c:v>
                </c:pt>
                <c:pt idx="19345">
                  <c:v>96.72499999998453</c:v>
                </c:pt>
                <c:pt idx="19346">
                  <c:v>96.72999999998451</c:v>
                </c:pt>
                <c:pt idx="19347">
                  <c:v>96.73499999998452</c:v>
                </c:pt>
                <c:pt idx="19348">
                  <c:v>96.7399999999845</c:v>
                </c:pt>
                <c:pt idx="19349">
                  <c:v>96.7449999999845</c:v>
                </c:pt>
                <c:pt idx="19350">
                  <c:v>96.7499999999845</c:v>
                </c:pt>
                <c:pt idx="19351">
                  <c:v>96.7549999999845</c:v>
                </c:pt>
                <c:pt idx="19352">
                  <c:v>96.75999999998448</c:v>
                </c:pt>
                <c:pt idx="19353">
                  <c:v>96.7649999999845</c:v>
                </c:pt>
                <c:pt idx="19354">
                  <c:v>96.7699999999845</c:v>
                </c:pt>
                <c:pt idx="19355">
                  <c:v>96.77499999998447</c:v>
                </c:pt>
                <c:pt idx="19356">
                  <c:v>96.77999999998447</c:v>
                </c:pt>
                <c:pt idx="19357">
                  <c:v>96.78499999998446</c:v>
                </c:pt>
                <c:pt idx="19358">
                  <c:v>96.78999999998445</c:v>
                </c:pt>
                <c:pt idx="19359">
                  <c:v>96.79499999998446</c:v>
                </c:pt>
                <c:pt idx="19360">
                  <c:v>96.79999999998446</c:v>
                </c:pt>
                <c:pt idx="19361">
                  <c:v>96.80499999998444</c:v>
                </c:pt>
                <c:pt idx="19362">
                  <c:v>96.80999999998444</c:v>
                </c:pt>
                <c:pt idx="19363">
                  <c:v>96.81499999998443</c:v>
                </c:pt>
                <c:pt idx="19364">
                  <c:v>96.81999999998443</c:v>
                </c:pt>
                <c:pt idx="19365">
                  <c:v>96.82499999998443</c:v>
                </c:pt>
                <c:pt idx="19366">
                  <c:v>96.82999999998441</c:v>
                </c:pt>
                <c:pt idx="19367">
                  <c:v>96.83499999998443</c:v>
                </c:pt>
                <c:pt idx="19368">
                  <c:v>96.83999999998441</c:v>
                </c:pt>
                <c:pt idx="19369">
                  <c:v>96.84499999998442</c:v>
                </c:pt>
                <c:pt idx="19370">
                  <c:v>96.8499999999844</c:v>
                </c:pt>
                <c:pt idx="19371">
                  <c:v>96.8549999999844</c:v>
                </c:pt>
                <c:pt idx="19372">
                  <c:v>96.85999999998438</c:v>
                </c:pt>
                <c:pt idx="19373">
                  <c:v>96.8649999999844</c:v>
                </c:pt>
                <c:pt idx="19374">
                  <c:v>96.86999999998438</c:v>
                </c:pt>
                <c:pt idx="19375">
                  <c:v>96.87499999998438</c:v>
                </c:pt>
                <c:pt idx="19376">
                  <c:v>96.87999999998438</c:v>
                </c:pt>
                <c:pt idx="19377">
                  <c:v>96.88499999998437</c:v>
                </c:pt>
                <c:pt idx="19378">
                  <c:v>96.88999999998437</c:v>
                </c:pt>
                <c:pt idx="19379">
                  <c:v>96.89499999998436</c:v>
                </c:pt>
                <c:pt idx="19380">
                  <c:v>96.89999999998435</c:v>
                </c:pt>
                <c:pt idx="19381">
                  <c:v>96.90499999998436</c:v>
                </c:pt>
                <c:pt idx="19382">
                  <c:v>96.90999999998436</c:v>
                </c:pt>
                <c:pt idx="19383">
                  <c:v>96.9149999999844</c:v>
                </c:pt>
                <c:pt idx="19384">
                  <c:v>96.91999999998436</c:v>
                </c:pt>
                <c:pt idx="19385">
                  <c:v>96.92499999998433</c:v>
                </c:pt>
                <c:pt idx="19386">
                  <c:v>96.92999999998433</c:v>
                </c:pt>
                <c:pt idx="19387">
                  <c:v>96.9349999999844</c:v>
                </c:pt>
                <c:pt idx="19388">
                  <c:v>96.93999999998432</c:v>
                </c:pt>
                <c:pt idx="19389">
                  <c:v>96.9449999999844</c:v>
                </c:pt>
                <c:pt idx="19390">
                  <c:v>96.94999999998432</c:v>
                </c:pt>
                <c:pt idx="19391">
                  <c:v>96.95499999998432</c:v>
                </c:pt>
                <c:pt idx="19392">
                  <c:v>96.9599999999843</c:v>
                </c:pt>
                <c:pt idx="19393">
                  <c:v>96.9649999999843</c:v>
                </c:pt>
                <c:pt idx="19394">
                  <c:v>96.9699999999843</c:v>
                </c:pt>
                <c:pt idx="19395">
                  <c:v>96.9749999999843</c:v>
                </c:pt>
                <c:pt idx="19396">
                  <c:v>96.97999999998428</c:v>
                </c:pt>
                <c:pt idx="19397">
                  <c:v>96.9849999999843</c:v>
                </c:pt>
                <c:pt idx="19398">
                  <c:v>96.9899999999843</c:v>
                </c:pt>
                <c:pt idx="19399">
                  <c:v>96.9949999999843</c:v>
                </c:pt>
                <c:pt idx="19400">
                  <c:v>96.9999999999843</c:v>
                </c:pt>
                <c:pt idx="19401">
                  <c:v>97.00499999998426</c:v>
                </c:pt>
                <c:pt idx="19402">
                  <c:v>97.00999999998427</c:v>
                </c:pt>
                <c:pt idx="19403">
                  <c:v>97.01499999998426</c:v>
                </c:pt>
                <c:pt idx="19404">
                  <c:v>97.01999999998426</c:v>
                </c:pt>
                <c:pt idx="19405">
                  <c:v>97.02499999998424</c:v>
                </c:pt>
                <c:pt idx="19406">
                  <c:v>97.02999999998424</c:v>
                </c:pt>
                <c:pt idx="19407">
                  <c:v>97.03499999998423</c:v>
                </c:pt>
                <c:pt idx="19408">
                  <c:v>97.03999999998423</c:v>
                </c:pt>
                <c:pt idx="19409">
                  <c:v>97.0449999999843</c:v>
                </c:pt>
                <c:pt idx="19410">
                  <c:v>97.04999999998422</c:v>
                </c:pt>
                <c:pt idx="19411">
                  <c:v>97.05499999998423</c:v>
                </c:pt>
                <c:pt idx="19412">
                  <c:v>97.05999999998421</c:v>
                </c:pt>
                <c:pt idx="19413">
                  <c:v>97.06499999998422</c:v>
                </c:pt>
                <c:pt idx="19414">
                  <c:v>97.0699999999842</c:v>
                </c:pt>
                <c:pt idx="19415">
                  <c:v>97.0749999999842</c:v>
                </c:pt>
                <c:pt idx="19416">
                  <c:v>97.07999999998418</c:v>
                </c:pt>
                <c:pt idx="19417">
                  <c:v>97.0849999999842</c:v>
                </c:pt>
                <c:pt idx="19418">
                  <c:v>97.08999999998418</c:v>
                </c:pt>
                <c:pt idx="19419">
                  <c:v>97.0949999999842</c:v>
                </c:pt>
                <c:pt idx="19420">
                  <c:v>97.0999999999842</c:v>
                </c:pt>
                <c:pt idx="19421">
                  <c:v>97.10499999998417</c:v>
                </c:pt>
                <c:pt idx="19422">
                  <c:v>97.10999999998417</c:v>
                </c:pt>
                <c:pt idx="19423">
                  <c:v>97.11499999998416</c:v>
                </c:pt>
                <c:pt idx="19424">
                  <c:v>97.11999999998417</c:v>
                </c:pt>
                <c:pt idx="19425">
                  <c:v>97.12499999998415</c:v>
                </c:pt>
                <c:pt idx="19426">
                  <c:v>97.12999999998415</c:v>
                </c:pt>
                <c:pt idx="19427">
                  <c:v>97.13499999998414</c:v>
                </c:pt>
                <c:pt idx="19428">
                  <c:v>97.13999999998414</c:v>
                </c:pt>
                <c:pt idx="19429">
                  <c:v>97.14499999998413</c:v>
                </c:pt>
                <c:pt idx="19430">
                  <c:v>97.14999999998413</c:v>
                </c:pt>
                <c:pt idx="19431">
                  <c:v>97.15499999998413</c:v>
                </c:pt>
                <c:pt idx="19432">
                  <c:v>97.15999999998411</c:v>
                </c:pt>
                <c:pt idx="19433">
                  <c:v>97.16499999998413</c:v>
                </c:pt>
                <c:pt idx="19434">
                  <c:v>97.16999999998411</c:v>
                </c:pt>
                <c:pt idx="19435">
                  <c:v>97.17499999998411</c:v>
                </c:pt>
                <c:pt idx="19436">
                  <c:v>97.17999999998408</c:v>
                </c:pt>
                <c:pt idx="19437">
                  <c:v>97.1849999999841</c:v>
                </c:pt>
                <c:pt idx="19438">
                  <c:v>97.18999999998408</c:v>
                </c:pt>
                <c:pt idx="19439">
                  <c:v>97.1949999999841</c:v>
                </c:pt>
                <c:pt idx="19440">
                  <c:v>97.19999999998408</c:v>
                </c:pt>
                <c:pt idx="19441">
                  <c:v>97.2049999999841</c:v>
                </c:pt>
                <c:pt idx="19442">
                  <c:v>97.2099999999841</c:v>
                </c:pt>
                <c:pt idx="19443">
                  <c:v>97.2149999999841</c:v>
                </c:pt>
                <c:pt idx="19444">
                  <c:v>97.2199999999841</c:v>
                </c:pt>
                <c:pt idx="19445">
                  <c:v>97.22499999998406</c:v>
                </c:pt>
                <c:pt idx="19446">
                  <c:v>97.22999999998407</c:v>
                </c:pt>
                <c:pt idx="19447">
                  <c:v>97.23499999998406</c:v>
                </c:pt>
                <c:pt idx="19448">
                  <c:v>97.23999999998406</c:v>
                </c:pt>
                <c:pt idx="19449">
                  <c:v>97.2449999999841</c:v>
                </c:pt>
                <c:pt idx="19450">
                  <c:v>97.24999999998406</c:v>
                </c:pt>
                <c:pt idx="19451">
                  <c:v>97.25499999998403</c:v>
                </c:pt>
                <c:pt idx="19452">
                  <c:v>97.25999999998403</c:v>
                </c:pt>
                <c:pt idx="19453">
                  <c:v>97.2649999999841</c:v>
                </c:pt>
                <c:pt idx="19454">
                  <c:v>97.26999999998402</c:v>
                </c:pt>
                <c:pt idx="19455">
                  <c:v>97.27499999998403</c:v>
                </c:pt>
                <c:pt idx="19456">
                  <c:v>97.27999999998401</c:v>
                </c:pt>
                <c:pt idx="19457">
                  <c:v>97.28499999998402</c:v>
                </c:pt>
                <c:pt idx="19458">
                  <c:v>97.289999999984</c:v>
                </c:pt>
                <c:pt idx="19459">
                  <c:v>97.294999999984</c:v>
                </c:pt>
                <c:pt idx="19460">
                  <c:v>97.299999999984</c:v>
                </c:pt>
                <c:pt idx="19461">
                  <c:v>97.304999999984</c:v>
                </c:pt>
                <c:pt idx="19462">
                  <c:v>97.30999999998398</c:v>
                </c:pt>
                <c:pt idx="19463">
                  <c:v>97.314999999984</c:v>
                </c:pt>
                <c:pt idx="19464">
                  <c:v>97.319999999984</c:v>
                </c:pt>
                <c:pt idx="19465">
                  <c:v>97.32499999998397</c:v>
                </c:pt>
                <c:pt idx="19466">
                  <c:v>97.32999999998397</c:v>
                </c:pt>
                <c:pt idx="19467">
                  <c:v>97.33499999998396</c:v>
                </c:pt>
                <c:pt idx="19468">
                  <c:v>97.33999999998397</c:v>
                </c:pt>
                <c:pt idx="19469">
                  <c:v>97.34499999998396</c:v>
                </c:pt>
                <c:pt idx="19470">
                  <c:v>97.34999999998396</c:v>
                </c:pt>
                <c:pt idx="19471">
                  <c:v>97.35499999998394</c:v>
                </c:pt>
                <c:pt idx="19472">
                  <c:v>97.35999999998394</c:v>
                </c:pt>
                <c:pt idx="19473">
                  <c:v>97.36499999998393</c:v>
                </c:pt>
                <c:pt idx="19474">
                  <c:v>97.36999999998393</c:v>
                </c:pt>
                <c:pt idx="19475">
                  <c:v>97.37499999998393</c:v>
                </c:pt>
                <c:pt idx="19476">
                  <c:v>97.37999999998391</c:v>
                </c:pt>
                <c:pt idx="19477">
                  <c:v>97.38499999998393</c:v>
                </c:pt>
                <c:pt idx="19478">
                  <c:v>97.38999999998391</c:v>
                </c:pt>
                <c:pt idx="19479">
                  <c:v>97.39499999998392</c:v>
                </c:pt>
                <c:pt idx="19480">
                  <c:v>97.3999999999839</c:v>
                </c:pt>
                <c:pt idx="19481">
                  <c:v>97.4049999999839</c:v>
                </c:pt>
                <c:pt idx="19482">
                  <c:v>97.4099999999839</c:v>
                </c:pt>
                <c:pt idx="19483">
                  <c:v>97.4149999999839</c:v>
                </c:pt>
                <c:pt idx="19484">
                  <c:v>97.4199999999839</c:v>
                </c:pt>
                <c:pt idx="19485">
                  <c:v>97.4249999999839</c:v>
                </c:pt>
                <c:pt idx="19486">
                  <c:v>97.4299999999839</c:v>
                </c:pt>
                <c:pt idx="19487">
                  <c:v>97.4349999999839</c:v>
                </c:pt>
                <c:pt idx="19488">
                  <c:v>97.4399999999839</c:v>
                </c:pt>
                <c:pt idx="19489">
                  <c:v>97.4449999999839</c:v>
                </c:pt>
                <c:pt idx="19490">
                  <c:v>97.4499999999839</c:v>
                </c:pt>
                <c:pt idx="19491">
                  <c:v>97.45499999998386</c:v>
                </c:pt>
                <c:pt idx="19492">
                  <c:v>97.45999999998386</c:v>
                </c:pt>
                <c:pt idx="19493">
                  <c:v>97.4649999999839</c:v>
                </c:pt>
                <c:pt idx="19494">
                  <c:v>97.46999999998386</c:v>
                </c:pt>
                <c:pt idx="19495">
                  <c:v>97.47499999998383</c:v>
                </c:pt>
                <c:pt idx="19496">
                  <c:v>97.47999999998383</c:v>
                </c:pt>
                <c:pt idx="19497">
                  <c:v>97.48499999998382</c:v>
                </c:pt>
                <c:pt idx="19498">
                  <c:v>97.48999999998382</c:v>
                </c:pt>
                <c:pt idx="19499">
                  <c:v>97.4949999999839</c:v>
                </c:pt>
                <c:pt idx="19500">
                  <c:v>97.49999999998382</c:v>
                </c:pt>
                <c:pt idx="19501">
                  <c:v>97.50499999998382</c:v>
                </c:pt>
                <c:pt idx="19502">
                  <c:v>97.5099999999838</c:v>
                </c:pt>
                <c:pt idx="19503">
                  <c:v>97.5149999999838</c:v>
                </c:pt>
                <c:pt idx="19504">
                  <c:v>97.5199999999838</c:v>
                </c:pt>
                <c:pt idx="19505">
                  <c:v>97.5249999999838</c:v>
                </c:pt>
                <c:pt idx="19506">
                  <c:v>97.52999999998378</c:v>
                </c:pt>
                <c:pt idx="19507">
                  <c:v>97.5349999999838</c:v>
                </c:pt>
                <c:pt idx="19508">
                  <c:v>97.53999999998377</c:v>
                </c:pt>
                <c:pt idx="19509">
                  <c:v>97.5449999999838</c:v>
                </c:pt>
                <c:pt idx="19510">
                  <c:v>97.5499999999838</c:v>
                </c:pt>
                <c:pt idx="19511">
                  <c:v>97.55499999998376</c:v>
                </c:pt>
                <c:pt idx="19512">
                  <c:v>97.55999999998377</c:v>
                </c:pt>
                <c:pt idx="19513">
                  <c:v>97.56499999998376</c:v>
                </c:pt>
                <c:pt idx="19514">
                  <c:v>97.56999999998376</c:v>
                </c:pt>
                <c:pt idx="19515">
                  <c:v>97.57499999998374</c:v>
                </c:pt>
                <c:pt idx="19516">
                  <c:v>97.57999999998374</c:v>
                </c:pt>
                <c:pt idx="19517">
                  <c:v>97.58499999998373</c:v>
                </c:pt>
                <c:pt idx="19518">
                  <c:v>97.58999999998373</c:v>
                </c:pt>
                <c:pt idx="19519">
                  <c:v>97.59499999998372</c:v>
                </c:pt>
                <c:pt idx="19520">
                  <c:v>97.59999999998372</c:v>
                </c:pt>
                <c:pt idx="19521">
                  <c:v>97.60499999998373</c:v>
                </c:pt>
                <c:pt idx="19522">
                  <c:v>97.60999999998371</c:v>
                </c:pt>
                <c:pt idx="19523">
                  <c:v>97.61499999998372</c:v>
                </c:pt>
                <c:pt idx="19524">
                  <c:v>97.6199999999837</c:v>
                </c:pt>
                <c:pt idx="19525">
                  <c:v>97.6249999999837</c:v>
                </c:pt>
                <c:pt idx="19526">
                  <c:v>97.62999999998368</c:v>
                </c:pt>
                <c:pt idx="19527">
                  <c:v>97.6349999999837</c:v>
                </c:pt>
                <c:pt idx="19528">
                  <c:v>97.63999999998368</c:v>
                </c:pt>
                <c:pt idx="19529">
                  <c:v>97.6449999999837</c:v>
                </c:pt>
                <c:pt idx="19530">
                  <c:v>97.64999999998367</c:v>
                </c:pt>
                <c:pt idx="19531">
                  <c:v>97.65499999998367</c:v>
                </c:pt>
                <c:pt idx="19532">
                  <c:v>97.65999999998367</c:v>
                </c:pt>
                <c:pt idx="19533">
                  <c:v>97.66499999998366</c:v>
                </c:pt>
                <c:pt idx="19534">
                  <c:v>97.66999999998367</c:v>
                </c:pt>
                <c:pt idx="19535">
                  <c:v>97.67499999998365</c:v>
                </c:pt>
                <c:pt idx="19536">
                  <c:v>97.67999999998365</c:v>
                </c:pt>
                <c:pt idx="19537">
                  <c:v>97.68499999998364</c:v>
                </c:pt>
                <c:pt idx="19538">
                  <c:v>97.68999999998364</c:v>
                </c:pt>
                <c:pt idx="19539">
                  <c:v>97.69499999998363</c:v>
                </c:pt>
                <c:pt idx="19540">
                  <c:v>97.69999999998363</c:v>
                </c:pt>
                <c:pt idx="19541">
                  <c:v>97.70499999998362</c:v>
                </c:pt>
                <c:pt idx="19542">
                  <c:v>97.70999999998362</c:v>
                </c:pt>
                <c:pt idx="19543">
                  <c:v>97.7149999999837</c:v>
                </c:pt>
                <c:pt idx="19544">
                  <c:v>97.71999999998362</c:v>
                </c:pt>
                <c:pt idx="19545">
                  <c:v>97.72499999998362</c:v>
                </c:pt>
                <c:pt idx="19546">
                  <c:v>97.7299999999836</c:v>
                </c:pt>
                <c:pt idx="19547">
                  <c:v>97.7349999999836</c:v>
                </c:pt>
                <c:pt idx="19548">
                  <c:v>97.7399999999836</c:v>
                </c:pt>
                <c:pt idx="19549">
                  <c:v>97.7449999999836</c:v>
                </c:pt>
                <c:pt idx="19550">
                  <c:v>97.7499999999836</c:v>
                </c:pt>
                <c:pt idx="19551">
                  <c:v>97.7549999999836</c:v>
                </c:pt>
                <c:pt idx="19552">
                  <c:v>97.75999999998357</c:v>
                </c:pt>
                <c:pt idx="19553">
                  <c:v>97.7649999999836</c:v>
                </c:pt>
                <c:pt idx="19554">
                  <c:v>97.7699999999836</c:v>
                </c:pt>
                <c:pt idx="19555">
                  <c:v>97.77499999998356</c:v>
                </c:pt>
                <c:pt idx="19556">
                  <c:v>97.77999999998357</c:v>
                </c:pt>
                <c:pt idx="19557">
                  <c:v>97.78499999998356</c:v>
                </c:pt>
                <c:pt idx="19558">
                  <c:v>97.78999999998356</c:v>
                </c:pt>
                <c:pt idx="19559">
                  <c:v>97.7949999999836</c:v>
                </c:pt>
                <c:pt idx="19560">
                  <c:v>97.79999999998356</c:v>
                </c:pt>
                <c:pt idx="19561">
                  <c:v>97.80499999998353</c:v>
                </c:pt>
                <c:pt idx="19562">
                  <c:v>97.80999999998353</c:v>
                </c:pt>
                <c:pt idx="19563">
                  <c:v>97.81499999998352</c:v>
                </c:pt>
                <c:pt idx="19564">
                  <c:v>97.81999999998352</c:v>
                </c:pt>
                <c:pt idx="19565">
                  <c:v>97.82499999998353</c:v>
                </c:pt>
                <c:pt idx="19566">
                  <c:v>97.82999999998351</c:v>
                </c:pt>
                <c:pt idx="19567">
                  <c:v>97.83499999998352</c:v>
                </c:pt>
                <c:pt idx="19568">
                  <c:v>97.8399999999835</c:v>
                </c:pt>
                <c:pt idx="19569">
                  <c:v>97.8449999999835</c:v>
                </c:pt>
                <c:pt idx="19570">
                  <c:v>97.8499999999835</c:v>
                </c:pt>
                <c:pt idx="19571">
                  <c:v>97.8549999999835</c:v>
                </c:pt>
                <c:pt idx="19572">
                  <c:v>97.85999999998348</c:v>
                </c:pt>
                <c:pt idx="19573">
                  <c:v>97.8649999999835</c:v>
                </c:pt>
                <c:pt idx="19574">
                  <c:v>97.86999999998347</c:v>
                </c:pt>
                <c:pt idx="19575">
                  <c:v>97.87499999998347</c:v>
                </c:pt>
                <c:pt idx="19576">
                  <c:v>97.87999999998347</c:v>
                </c:pt>
                <c:pt idx="19577">
                  <c:v>97.88499999998346</c:v>
                </c:pt>
                <c:pt idx="19578">
                  <c:v>97.88999999998347</c:v>
                </c:pt>
                <c:pt idx="19579">
                  <c:v>97.89499999998346</c:v>
                </c:pt>
                <c:pt idx="19580">
                  <c:v>97.89999999998346</c:v>
                </c:pt>
                <c:pt idx="19581">
                  <c:v>97.9049999999835</c:v>
                </c:pt>
                <c:pt idx="19582">
                  <c:v>97.90999999998346</c:v>
                </c:pt>
                <c:pt idx="19583">
                  <c:v>97.9149999999835</c:v>
                </c:pt>
                <c:pt idx="19584">
                  <c:v>97.9199999999835</c:v>
                </c:pt>
                <c:pt idx="19585">
                  <c:v>97.92499999998342</c:v>
                </c:pt>
                <c:pt idx="19586">
                  <c:v>97.92999999998342</c:v>
                </c:pt>
                <c:pt idx="19587">
                  <c:v>97.9349999999835</c:v>
                </c:pt>
                <c:pt idx="19588">
                  <c:v>97.93999999998342</c:v>
                </c:pt>
                <c:pt idx="19589">
                  <c:v>97.9449999999835</c:v>
                </c:pt>
                <c:pt idx="19590">
                  <c:v>97.9499999999834</c:v>
                </c:pt>
                <c:pt idx="19591">
                  <c:v>97.9549999999834</c:v>
                </c:pt>
                <c:pt idx="19592">
                  <c:v>97.9599999999834</c:v>
                </c:pt>
                <c:pt idx="19593">
                  <c:v>97.9649999999834</c:v>
                </c:pt>
                <c:pt idx="19594">
                  <c:v>97.9699999999834</c:v>
                </c:pt>
                <c:pt idx="19595">
                  <c:v>97.9749999999834</c:v>
                </c:pt>
                <c:pt idx="19596">
                  <c:v>97.97999999998337</c:v>
                </c:pt>
                <c:pt idx="19597">
                  <c:v>97.9849999999834</c:v>
                </c:pt>
                <c:pt idx="19598">
                  <c:v>97.9899999999834</c:v>
                </c:pt>
                <c:pt idx="19599">
                  <c:v>97.9949999999834</c:v>
                </c:pt>
                <c:pt idx="19600">
                  <c:v>97.9999999999834</c:v>
                </c:pt>
                <c:pt idx="19601">
                  <c:v>98.00499999998336</c:v>
                </c:pt>
                <c:pt idx="19602">
                  <c:v>98.00999999998336</c:v>
                </c:pt>
                <c:pt idx="19603">
                  <c:v>98.0149999999834</c:v>
                </c:pt>
                <c:pt idx="19604">
                  <c:v>98.01999999998336</c:v>
                </c:pt>
                <c:pt idx="19605">
                  <c:v>98.02499999998333</c:v>
                </c:pt>
                <c:pt idx="19606">
                  <c:v>98.02999999998333</c:v>
                </c:pt>
                <c:pt idx="19607">
                  <c:v>98.03499999998332</c:v>
                </c:pt>
                <c:pt idx="19608">
                  <c:v>98.03999999998332</c:v>
                </c:pt>
                <c:pt idx="19609">
                  <c:v>98.0449999999834</c:v>
                </c:pt>
                <c:pt idx="19610">
                  <c:v>98.04999999998332</c:v>
                </c:pt>
                <c:pt idx="19611">
                  <c:v>98.05499999998332</c:v>
                </c:pt>
                <c:pt idx="19612">
                  <c:v>98.0599999999833</c:v>
                </c:pt>
                <c:pt idx="19613">
                  <c:v>98.0649999999833</c:v>
                </c:pt>
                <c:pt idx="19614">
                  <c:v>98.0699999999833</c:v>
                </c:pt>
                <c:pt idx="19615">
                  <c:v>98.0749999999833</c:v>
                </c:pt>
                <c:pt idx="19616">
                  <c:v>98.07999999998328</c:v>
                </c:pt>
                <c:pt idx="19617">
                  <c:v>98.0849999999833</c:v>
                </c:pt>
                <c:pt idx="19618">
                  <c:v>98.08999999998327</c:v>
                </c:pt>
                <c:pt idx="19619">
                  <c:v>98.0949999999833</c:v>
                </c:pt>
                <c:pt idx="19620">
                  <c:v>98.0999999999833</c:v>
                </c:pt>
                <c:pt idx="19621">
                  <c:v>98.10499999998326</c:v>
                </c:pt>
                <c:pt idx="19622">
                  <c:v>98.10999999998327</c:v>
                </c:pt>
                <c:pt idx="19623">
                  <c:v>98.11499999998326</c:v>
                </c:pt>
                <c:pt idx="19624">
                  <c:v>98.11999999998326</c:v>
                </c:pt>
                <c:pt idx="19625">
                  <c:v>98.12499999998324</c:v>
                </c:pt>
                <c:pt idx="19626">
                  <c:v>98.12999999998324</c:v>
                </c:pt>
                <c:pt idx="19627">
                  <c:v>98.13499999998323</c:v>
                </c:pt>
                <c:pt idx="19628">
                  <c:v>98.13999999998323</c:v>
                </c:pt>
                <c:pt idx="19629">
                  <c:v>98.14499999998322</c:v>
                </c:pt>
                <c:pt idx="19630">
                  <c:v>98.14999999998322</c:v>
                </c:pt>
                <c:pt idx="19631">
                  <c:v>98.15499999998323</c:v>
                </c:pt>
                <c:pt idx="19632">
                  <c:v>98.15999999998321</c:v>
                </c:pt>
                <c:pt idx="19633">
                  <c:v>98.16499999998322</c:v>
                </c:pt>
                <c:pt idx="19634">
                  <c:v>98.1699999999832</c:v>
                </c:pt>
                <c:pt idx="19635">
                  <c:v>98.1749999999832</c:v>
                </c:pt>
                <c:pt idx="19636">
                  <c:v>98.17999999998318</c:v>
                </c:pt>
                <c:pt idx="19637">
                  <c:v>98.1849999999832</c:v>
                </c:pt>
                <c:pt idx="19638">
                  <c:v>98.18999999998318</c:v>
                </c:pt>
                <c:pt idx="19639">
                  <c:v>98.1949999999832</c:v>
                </c:pt>
                <c:pt idx="19640">
                  <c:v>98.19999999998317</c:v>
                </c:pt>
                <c:pt idx="19641">
                  <c:v>98.2049999999832</c:v>
                </c:pt>
                <c:pt idx="19642">
                  <c:v>98.2099999999832</c:v>
                </c:pt>
                <c:pt idx="19643">
                  <c:v>98.2149999999832</c:v>
                </c:pt>
                <c:pt idx="19644">
                  <c:v>98.2199999999832</c:v>
                </c:pt>
                <c:pt idx="19645">
                  <c:v>98.22499999998316</c:v>
                </c:pt>
                <c:pt idx="19646">
                  <c:v>98.22999999998316</c:v>
                </c:pt>
                <c:pt idx="19647">
                  <c:v>98.2349999999832</c:v>
                </c:pt>
                <c:pt idx="19648">
                  <c:v>98.23999999998316</c:v>
                </c:pt>
                <c:pt idx="19649">
                  <c:v>98.2449999999832</c:v>
                </c:pt>
                <c:pt idx="19650">
                  <c:v>98.2499999999832</c:v>
                </c:pt>
                <c:pt idx="19651">
                  <c:v>98.25499999998312</c:v>
                </c:pt>
                <c:pt idx="19652">
                  <c:v>98.25999999998312</c:v>
                </c:pt>
                <c:pt idx="19653">
                  <c:v>98.2649999999832</c:v>
                </c:pt>
                <c:pt idx="19654">
                  <c:v>98.26999999998312</c:v>
                </c:pt>
                <c:pt idx="19655">
                  <c:v>98.27499999998312</c:v>
                </c:pt>
                <c:pt idx="19656">
                  <c:v>98.2799999999831</c:v>
                </c:pt>
                <c:pt idx="19657">
                  <c:v>98.2849999999831</c:v>
                </c:pt>
                <c:pt idx="19658">
                  <c:v>98.2899999999831</c:v>
                </c:pt>
                <c:pt idx="19659">
                  <c:v>98.2949999999831</c:v>
                </c:pt>
                <c:pt idx="19660">
                  <c:v>98.2999999999831</c:v>
                </c:pt>
                <c:pt idx="19661">
                  <c:v>98.3049999999831</c:v>
                </c:pt>
                <c:pt idx="19662">
                  <c:v>98.30999999998307</c:v>
                </c:pt>
                <c:pt idx="19663">
                  <c:v>98.3149999999831</c:v>
                </c:pt>
                <c:pt idx="19664">
                  <c:v>98.3199999999831</c:v>
                </c:pt>
                <c:pt idx="19665">
                  <c:v>98.32499999998306</c:v>
                </c:pt>
                <c:pt idx="19666">
                  <c:v>98.32999999998307</c:v>
                </c:pt>
                <c:pt idx="19667">
                  <c:v>98.33499999998306</c:v>
                </c:pt>
                <c:pt idx="19668">
                  <c:v>98.33999999998306</c:v>
                </c:pt>
                <c:pt idx="19669">
                  <c:v>98.3449999999831</c:v>
                </c:pt>
                <c:pt idx="19670">
                  <c:v>98.34999999998306</c:v>
                </c:pt>
                <c:pt idx="19671">
                  <c:v>98.35499999998303</c:v>
                </c:pt>
                <c:pt idx="19672">
                  <c:v>98.35999999998303</c:v>
                </c:pt>
                <c:pt idx="19673">
                  <c:v>98.36499999998302</c:v>
                </c:pt>
                <c:pt idx="19674">
                  <c:v>98.36999999998302</c:v>
                </c:pt>
                <c:pt idx="19675">
                  <c:v>98.37499999998303</c:v>
                </c:pt>
                <c:pt idx="19676">
                  <c:v>98.37999999998301</c:v>
                </c:pt>
                <c:pt idx="19677">
                  <c:v>98.38499999998302</c:v>
                </c:pt>
                <c:pt idx="19678">
                  <c:v>98.389999999983</c:v>
                </c:pt>
                <c:pt idx="19679">
                  <c:v>98.394999999983</c:v>
                </c:pt>
                <c:pt idx="19680">
                  <c:v>98.399999999983</c:v>
                </c:pt>
                <c:pt idx="19681">
                  <c:v>98.404999999983</c:v>
                </c:pt>
                <c:pt idx="19682">
                  <c:v>98.409999999983</c:v>
                </c:pt>
                <c:pt idx="19683">
                  <c:v>98.414999999983</c:v>
                </c:pt>
                <c:pt idx="19684">
                  <c:v>98.419999999983</c:v>
                </c:pt>
                <c:pt idx="19685">
                  <c:v>98.424999999983</c:v>
                </c:pt>
                <c:pt idx="19686">
                  <c:v>98.429999999983</c:v>
                </c:pt>
                <c:pt idx="19687">
                  <c:v>98.434999999983</c:v>
                </c:pt>
                <c:pt idx="19688">
                  <c:v>98.439999999983</c:v>
                </c:pt>
                <c:pt idx="19689">
                  <c:v>98.444999999983</c:v>
                </c:pt>
                <c:pt idx="19690">
                  <c:v>98.449999999983</c:v>
                </c:pt>
                <c:pt idx="19691">
                  <c:v>98.454999999983</c:v>
                </c:pt>
                <c:pt idx="19692">
                  <c:v>98.45999999998296</c:v>
                </c:pt>
                <c:pt idx="19693">
                  <c:v>98.464999999983</c:v>
                </c:pt>
                <c:pt idx="19694">
                  <c:v>98.469999999983</c:v>
                </c:pt>
                <c:pt idx="19695">
                  <c:v>98.47499999998292</c:v>
                </c:pt>
                <c:pt idx="19696">
                  <c:v>98.47999999998292</c:v>
                </c:pt>
                <c:pt idx="19697">
                  <c:v>98.484999999983</c:v>
                </c:pt>
                <c:pt idx="19698">
                  <c:v>98.48999999998292</c:v>
                </c:pt>
                <c:pt idx="19699">
                  <c:v>98.494999999983</c:v>
                </c:pt>
                <c:pt idx="19700">
                  <c:v>98.4999999999829</c:v>
                </c:pt>
                <c:pt idx="19701">
                  <c:v>98.5049999999829</c:v>
                </c:pt>
                <c:pt idx="19702">
                  <c:v>98.5099999999829</c:v>
                </c:pt>
                <c:pt idx="19703">
                  <c:v>98.5149999999829</c:v>
                </c:pt>
                <c:pt idx="19704">
                  <c:v>98.5199999999829</c:v>
                </c:pt>
                <c:pt idx="19705">
                  <c:v>98.5249999999829</c:v>
                </c:pt>
                <c:pt idx="19706">
                  <c:v>98.52999999998287</c:v>
                </c:pt>
                <c:pt idx="19707">
                  <c:v>98.5349999999829</c:v>
                </c:pt>
                <c:pt idx="19708">
                  <c:v>98.5399999999829</c:v>
                </c:pt>
                <c:pt idx="19709">
                  <c:v>98.5449999999829</c:v>
                </c:pt>
                <c:pt idx="19710">
                  <c:v>98.5499999999829</c:v>
                </c:pt>
                <c:pt idx="19711">
                  <c:v>98.55499999998286</c:v>
                </c:pt>
                <c:pt idx="19712">
                  <c:v>98.55999999998286</c:v>
                </c:pt>
                <c:pt idx="19713">
                  <c:v>98.5649999999829</c:v>
                </c:pt>
                <c:pt idx="19714">
                  <c:v>98.56999999998286</c:v>
                </c:pt>
                <c:pt idx="19715">
                  <c:v>98.57499999998283</c:v>
                </c:pt>
                <c:pt idx="19716">
                  <c:v>98.57999999998283</c:v>
                </c:pt>
                <c:pt idx="19717">
                  <c:v>98.58499999998282</c:v>
                </c:pt>
                <c:pt idx="19718">
                  <c:v>98.58999999998282</c:v>
                </c:pt>
                <c:pt idx="19719">
                  <c:v>98.5949999999829</c:v>
                </c:pt>
                <c:pt idx="19720">
                  <c:v>98.59999999998282</c:v>
                </c:pt>
                <c:pt idx="19721">
                  <c:v>98.60499999998282</c:v>
                </c:pt>
                <c:pt idx="19722">
                  <c:v>98.6099999999828</c:v>
                </c:pt>
                <c:pt idx="19723">
                  <c:v>98.6149999999828</c:v>
                </c:pt>
                <c:pt idx="19724">
                  <c:v>98.6199999999828</c:v>
                </c:pt>
                <c:pt idx="19725">
                  <c:v>98.6249999999828</c:v>
                </c:pt>
                <c:pt idx="19726">
                  <c:v>98.62999999998278</c:v>
                </c:pt>
                <c:pt idx="19727">
                  <c:v>98.6349999999828</c:v>
                </c:pt>
                <c:pt idx="19728">
                  <c:v>98.63999999998277</c:v>
                </c:pt>
                <c:pt idx="19729">
                  <c:v>98.6449999999828</c:v>
                </c:pt>
                <c:pt idx="19730">
                  <c:v>98.6499999999828</c:v>
                </c:pt>
                <c:pt idx="19731">
                  <c:v>98.65499999998276</c:v>
                </c:pt>
                <c:pt idx="19732">
                  <c:v>98.65999999998277</c:v>
                </c:pt>
                <c:pt idx="19733">
                  <c:v>98.66499999998276</c:v>
                </c:pt>
                <c:pt idx="19734">
                  <c:v>98.66999999998276</c:v>
                </c:pt>
                <c:pt idx="19735">
                  <c:v>98.67499999998274</c:v>
                </c:pt>
                <c:pt idx="19736">
                  <c:v>98.67999999998274</c:v>
                </c:pt>
                <c:pt idx="19737">
                  <c:v>98.68499999998273</c:v>
                </c:pt>
                <c:pt idx="19738">
                  <c:v>98.68999999998273</c:v>
                </c:pt>
                <c:pt idx="19739">
                  <c:v>98.69499999998272</c:v>
                </c:pt>
                <c:pt idx="19740">
                  <c:v>98.69999999998272</c:v>
                </c:pt>
                <c:pt idx="19741">
                  <c:v>98.7049999999828</c:v>
                </c:pt>
                <c:pt idx="19742">
                  <c:v>98.70999999998272</c:v>
                </c:pt>
                <c:pt idx="19743">
                  <c:v>98.7149999999828</c:v>
                </c:pt>
                <c:pt idx="19744">
                  <c:v>98.7199999999827</c:v>
                </c:pt>
                <c:pt idx="19745">
                  <c:v>98.7249999999827</c:v>
                </c:pt>
                <c:pt idx="19746">
                  <c:v>98.7299999999827</c:v>
                </c:pt>
                <c:pt idx="19747">
                  <c:v>98.7349999999827</c:v>
                </c:pt>
                <c:pt idx="19748">
                  <c:v>98.7399999999827</c:v>
                </c:pt>
                <c:pt idx="19749">
                  <c:v>98.7449999999827</c:v>
                </c:pt>
                <c:pt idx="19750">
                  <c:v>98.7499999999827</c:v>
                </c:pt>
                <c:pt idx="19751">
                  <c:v>98.7549999999827</c:v>
                </c:pt>
                <c:pt idx="19752">
                  <c:v>98.7599999999827</c:v>
                </c:pt>
                <c:pt idx="19753">
                  <c:v>98.7649999999827</c:v>
                </c:pt>
                <c:pt idx="19754">
                  <c:v>98.7699999999827</c:v>
                </c:pt>
                <c:pt idx="19755">
                  <c:v>98.77499999998266</c:v>
                </c:pt>
                <c:pt idx="19756">
                  <c:v>98.77999999998266</c:v>
                </c:pt>
                <c:pt idx="19757">
                  <c:v>98.7849999999827</c:v>
                </c:pt>
                <c:pt idx="19758">
                  <c:v>98.78999999998266</c:v>
                </c:pt>
                <c:pt idx="19759">
                  <c:v>98.7949999999827</c:v>
                </c:pt>
                <c:pt idx="19760">
                  <c:v>98.7999999999827</c:v>
                </c:pt>
                <c:pt idx="19761">
                  <c:v>98.80499999998262</c:v>
                </c:pt>
                <c:pt idx="19762">
                  <c:v>98.80999999998262</c:v>
                </c:pt>
                <c:pt idx="19763">
                  <c:v>98.8149999999827</c:v>
                </c:pt>
                <c:pt idx="19764">
                  <c:v>98.81999999998262</c:v>
                </c:pt>
                <c:pt idx="19765">
                  <c:v>98.82499999998262</c:v>
                </c:pt>
                <c:pt idx="19766">
                  <c:v>98.8299999999826</c:v>
                </c:pt>
                <c:pt idx="19767">
                  <c:v>98.8349999999826</c:v>
                </c:pt>
                <c:pt idx="19768">
                  <c:v>98.8399999999826</c:v>
                </c:pt>
                <c:pt idx="19769">
                  <c:v>98.8449999999826</c:v>
                </c:pt>
                <c:pt idx="19770">
                  <c:v>98.8499999999826</c:v>
                </c:pt>
                <c:pt idx="19771">
                  <c:v>98.8549999999826</c:v>
                </c:pt>
                <c:pt idx="19772">
                  <c:v>98.85999999998257</c:v>
                </c:pt>
                <c:pt idx="19773">
                  <c:v>98.8649999999826</c:v>
                </c:pt>
                <c:pt idx="19774">
                  <c:v>98.8699999999826</c:v>
                </c:pt>
                <c:pt idx="19775">
                  <c:v>98.87499999998256</c:v>
                </c:pt>
                <c:pt idx="19776">
                  <c:v>98.87999999998257</c:v>
                </c:pt>
                <c:pt idx="19777">
                  <c:v>98.88499999998256</c:v>
                </c:pt>
                <c:pt idx="19778">
                  <c:v>98.88999999998256</c:v>
                </c:pt>
                <c:pt idx="19779">
                  <c:v>98.8949999999826</c:v>
                </c:pt>
                <c:pt idx="19780">
                  <c:v>98.89999999998256</c:v>
                </c:pt>
                <c:pt idx="19781">
                  <c:v>98.9049999999826</c:v>
                </c:pt>
                <c:pt idx="19782">
                  <c:v>98.9099999999826</c:v>
                </c:pt>
                <c:pt idx="19783">
                  <c:v>98.9149999999826</c:v>
                </c:pt>
                <c:pt idx="19784">
                  <c:v>98.9199999999826</c:v>
                </c:pt>
                <c:pt idx="19785">
                  <c:v>98.9249999999826</c:v>
                </c:pt>
                <c:pt idx="19786">
                  <c:v>98.92999999998252</c:v>
                </c:pt>
                <c:pt idx="19787">
                  <c:v>98.9349999999826</c:v>
                </c:pt>
                <c:pt idx="19788">
                  <c:v>98.9399999999825</c:v>
                </c:pt>
                <c:pt idx="19789">
                  <c:v>98.9449999999825</c:v>
                </c:pt>
                <c:pt idx="19790">
                  <c:v>98.9499999999825</c:v>
                </c:pt>
                <c:pt idx="19791">
                  <c:v>98.9549999999825</c:v>
                </c:pt>
                <c:pt idx="19792">
                  <c:v>98.9599999999825</c:v>
                </c:pt>
                <c:pt idx="19793">
                  <c:v>98.9649999999825</c:v>
                </c:pt>
                <c:pt idx="19794">
                  <c:v>98.9699999999825</c:v>
                </c:pt>
                <c:pt idx="19795">
                  <c:v>98.9749999999825</c:v>
                </c:pt>
                <c:pt idx="19796">
                  <c:v>98.9799999999825</c:v>
                </c:pt>
                <c:pt idx="19797">
                  <c:v>98.9849999999825</c:v>
                </c:pt>
                <c:pt idx="19798">
                  <c:v>98.9899999999825</c:v>
                </c:pt>
                <c:pt idx="19799">
                  <c:v>98.9949999999825</c:v>
                </c:pt>
                <c:pt idx="19800">
                  <c:v>98.9999999999825</c:v>
                </c:pt>
                <c:pt idx="19801">
                  <c:v>99.0049999999825</c:v>
                </c:pt>
                <c:pt idx="19802">
                  <c:v>99.00999999998246</c:v>
                </c:pt>
                <c:pt idx="19803">
                  <c:v>99.0149999999825</c:v>
                </c:pt>
                <c:pt idx="19804">
                  <c:v>99.0199999999825</c:v>
                </c:pt>
                <c:pt idx="19805">
                  <c:v>99.02499999998242</c:v>
                </c:pt>
                <c:pt idx="19806">
                  <c:v>99.02999999998242</c:v>
                </c:pt>
                <c:pt idx="19807">
                  <c:v>99.0349999999825</c:v>
                </c:pt>
                <c:pt idx="19808">
                  <c:v>99.03999999998242</c:v>
                </c:pt>
                <c:pt idx="19809">
                  <c:v>99.0449999999825</c:v>
                </c:pt>
                <c:pt idx="19810">
                  <c:v>99.0499999999824</c:v>
                </c:pt>
                <c:pt idx="19811">
                  <c:v>99.0549999999824</c:v>
                </c:pt>
                <c:pt idx="19812">
                  <c:v>99.0599999999824</c:v>
                </c:pt>
                <c:pt idx="19813">
                  <c:v>99.0649999999824</c:v>
                </c:pt>
                <c:pt idx="19814">
                  <c:v>99.0699999999824</c:v>
                </c:pt>
                <c:pt idx="19815">
                  <c:v>99.0749999999824</c:v>
                </c:pt>
                <c:pt idx="19816">
                  <c:v>99.07999999998237</c:v>
                </c:pt>
                <c:pt idx="19817">
                  <c:v>99.0849999999824</c:v>
                </c:pt>
                <c:pt idx="19818">
                  <c:v>99.0899999999824</c:v>
                </c:pt>
                <c:pt idx="19819">
                  <c:v>99.0949999999824</c:v>
                </c:pt>
                <c:pt idx="19820">
                  <c:v>99.0999999999824</c:v>
                </c:pt>
                <c:pt idx="19821">
                  <c:v>99.10499999998236</c:v>
                </c:pt>
                <c:pt idx="19822">
                  <c:v>99.10999999998236</c:v>
                </c:pt>
                <c:pt idx="19823">
                  <c:v>99.1149999999824</c:v>
                </c:pt>
                <c:pt idx="19824">
                  <c:v>99.11999999998236</c:v>
                </c:pt>
                <c:pt idx="19825">
                  <c:v>99.12499999998233</c:v>
                </c:pt>
                <c:pt idx="19826">
                  <c:v>99.12999999998233</c:v>
                </c:pt>
                <c:pt idx="19827">
                  <c:v>99.13499999998232</c:v>
                </c:pt>
                <c:pt idx="19828">
                  <c:v>99.13999999998232</c:v>
                </c:pt>
                <c:pt idx="19829">
                  <c:v>99.1449999999824</c:v>
                </c:pt>
                <c:pt idx="19830">
                  <c:v>99.14999999998232</c:v>
                </c:pt>
                <c:pt idx="19831">
                  <c:v>99.15499999998232</c:v>
                </c:pt>
                <c:pt idx="19832">
                  <c:v>99.1599999999823</c:v>
                </c:pt>
                <c:pt idx="19833">
                  <c:v>99.1649999999823</c:v>
                </c:pt>
                <c:pt idx="19834">
                  <c:v>99.1699999999823</c:v>
                </c:pt>
                <c:pt idx="19835">
                  <c:v>99.1749999999823</c:v>
                </c:pt>
                <c:pt idx="19836">
                  <c:v>99.17999999998228</c:v>
                </c:pt>
                <c:pt idx="19837">
                  <c:v>99.1849999999823</c:v>
                </c:pt>
                <c:pt idx="19838">
                  <c:v>99.18999999998227</c:v>
                </c:pt>
                <c:pt idx="19839">
                  <c:v>99.1949999999823</c:v>
                </c:pt>
                <c:pt idx="19840">
                  <c:v>99.1999999999823</c:v>
                </c:pt>
                <c:pt idx="19841">
                  <c:v>99.2049999999823</c:v>
                </c:pt>
                <c:pt idx="19842">
                  <c:v>99.2099999999823</c:v>
                </c:pt>
                <c:pt idx="19843">
                  <c:v>99.2149999999823</c:v>
                </c:pt>
                <c:pt idx="19844">
                  <c:v>99.2199999999823</c:v>
                </c:pt>
                <c:pt idx="19845">
                  <c:v>99.2249999999823</c:v>
                </c:pt>
                <c:pt idx="19846">
                  <c:v>99.22999999998226</c:v>
                </c:pt>
                <c:pt idx="19847">
                  <c:v>99.2349999999823</c:v>
                </c:pt>
                <c:pt idx="19848">
                  <c:v>99.2399999999823</c:v>
                </c:pt>
                <c:pt idx="19849">
                  <c:v>99.2449999999823</c:v>
                </c:pt>
                <c:pt idx="19850">
                  <c:v>99.2499999999823</c:v>
                </c:pt>
                <c:pt idx="19851">
                  <c:v>99.2549999999823</c:v>
                </c:pt>
                <c:pt idx="19852">
                  <c:v>99.25999999998222</c:v>
                </c:pt>
                <c:pt idx="19853">
                  <c:v>99.2649999999823</c:v>
                </c:pt>
                <c:pt idx="19854">
                  <c:v>99.2699999999822</c:v>
                </c:pt>
                <c:pt idx="19855">
                  <c:v>99.2749999999822</c:v>
                </c:pt>
                <c:pt idx="19856">
                  <c:v>99.2799999999822</c:v>
                </c:pt>
                <c:pt idx="19857">
                  <c:v>99.2849999999822</c:v>
                </c:pt>
                <c:pt idx="19858">
                  <c:v>99.2899999999822</c:v>
                </c:pt>
                <c:pt idx="19859">
                  <c:v>99.2949999999822</c:v>
                </c:pt>
                <c:pt idx="19860">
                  <c:v>99.2999999999822</c:v>
                </c:pt>
                <c:pt idx="19861">
                  <c:v>99.3049999999822</c:v>
                </c:pt>
                <c:pt idx="19862">
                  <c:v>99.3099999999822</c:v>
                </c:pt>
                <c:pt idx="19863">
                  <c:v>99.3149999999822</c:v>
                </c:pt>
                <c:pt idx="19864">
                  <c:v>99.3199999999822</c:v>
                </c:pt>
                <c:pt idx="19865">
                  <c:v>99.32499999998216</c:v>
                </c:pt>
                <c:pt idx="19866">
                  <c:v>99.32999999998216</c:v>
                </c:pt>
                <c:pt idx="19867">
                  <c:v>99.3349999999822</c:v>
                </c:pt>
                <c:pt idx="19868">
                  <c:v>99.33999999998216</c:v>
                </c:pt>
                <c:pt idx="19869">
                  <c:v>99.3449999999822</c:v>
                </c:pt>
                <c:pt idx="19870">
                  <c:v>99.3499999999822</c:v>
                </c:pt>
                <c:pt idx="19871">
                  <c:v>99.35499999998212</c:v>
                </c:pt>
                <c:pt idx="19872">
                  <c:v>99.35999999998212</c:v>
                </c:pt>
                <c:pt idx="19873">
                  <c:v>99.3649999999822</c:v>
                </c:pt>
                <c:pt idx="19874">
                  <c:v>99.36999999998212</c:v>
                </c:pt>
                <c:pt idx="19875">
                  <c:v>99.37499999998212</c:v>
                </c:pt>
                <c:pt idx="19876">
                  <c:v>99.3799999999821</c:v>
                </c:pt>
                <c:pt idx="19877">
                  <c:v>99.3849999999821</c:v>
                </c:pt>
                <c:pt idx="19878">
                  <c:v>99.3899999999821</c:v>
                </c:pt>
                <c:pt idx="19879">
                  <c:v>99.3949999999821</c:v>
                </c:pt>
                <c:pt idx="19880">
                  <c:v>99.3999999999821</c:v>
                </c:pt>
                <c:pt idx="19881">
                  <c:v>99.4049999999821</c:v>
                </c:pt>
                <c:pt idx="19882">
                  <c:v>99.4099999999821</c:v>
                </c:pt>
                <c:pt idx="19883">
                  <c:v>99.4149999999821</c:v>
                </c:pt>
                <c:pt idx="19884">
                  <c:v>99.4199999999821</c:v>
                </c:pt>
                <c:pt idx="19885">
                  <c:v>99.4249999999821</c:v>
                </c:pt>
                <c:pt idx="19886">
                  <c:v>99.4299999999821</c:v>
                </c:pt>
                <c:pt idx="19887">
                  <c:v>99.4349999999821</c:v>
                </c:pt>
                <c:pt idx="19888">
                  <c:v>99.4399999999821</c:v>
                </c:pt>
                <c:pt idx="19889">
                  <c:v>99.4449999999821</c:v>
                </c:pt>
                <c:pt idx="19890">
                  <c:v>99.4499999999821</c:v>
                </c:pt>
                <c:pt idx="19891">
                  <c:v>99.4549999999821</c:v>
                </c:pt>
                <c:pt idx="19892">
                  <c:v>99.4599999999821</c:v>
                </c:pt>
                <c:pt idx="19893">
                  <c:v>99.4649999999821</c:v>
                </c:pt>
                <c:pt idx="19894">
                  <c:v>99.4699999999821</c:v>
                </c:pt>
                <c:pt idx="19895">
                  <c:v>99.4749999999821</c:v>
                </c:pt>
                <c:pt idx="19896">
                  <c:v>99.47999999998202</c:v>
                </c:pt>
                <c:pt idx="19897">
                  <c:v>99.4849999999821</c:v>
                </c:pt>
                <c:pt idx="19898">
                  <c:v>99.489999999982</c:v>
                </c:pt>
                <c:pt idx="19899">
                  <c:v>99.494999999982</c:v>
                </c:pt>
                <c:pt idx="19900">
                  <c:v>99.499999999982</c:v>
                </c:pt>
                <c:pt idx="19901">
                  <c:v>99.504999999982</c:v>
                </c:pt>
                <c:pt idx="19902">
                  <c:v>99.50999999998198</c:v>
                </c:pt>
                <c:pt idx="19903">
                  <c:v>99.514999999982</c:v>
                </c:pt>
                <c:pt idx="19904">
                  <c:v>99.51999999998197</c:v>
                </c:pt>
                <c:pt idx="19905">
                  <c:v>99.52499999998197</c:v>
                </c:pt>
                <c:pt idx="19906">
                  <c:v>99.52999999998197</c:v>
                </c:pt>
                <c:pt idx="19907">
                  <c:v>99.53499999998196</c:v>
                </c:pt>
                <c:pt idx="19908">
                  <c:v>99.53999999998197</c:v>
                </c:pt>
                <c:pt idx="19909">
                  <c:v>99.54499999998196</c:v>
                </c:pt>
                <c:pt idx="19910">
                  <c:v>99.54999999998196</c:v>
                </c:pt>
                <c:pt idx="19911">
                  <c:v>99.55499999998194</c:v>
                </c:pt>
                <c:pt idx="19912">
                  <c:v>99.55999999998194</c:v>
                </c:pt>
                <c:pt idx="19913">
                  <c:v>99.56499999998193</c:v>
                </c:pt>
                <c:pt idx="19914">
                  <c:v>99.56999999998193</c:v>
                </c:pt>
                <c:pt idx="19915">
                  <c:v>99.57499999998191</c:v>
                </c:pt>
                <c:pt idx="19916">
                  <c:v>99.57999999998191</c:v>
                </c:pt>
                <c:pt idx="19917">
                  <c:v>99.58499999998193</c:v>
                </c:pt>
                <c:pt idx="19918">
                  <c:v>99.58999999998191</c:v>
                </c:pt>
                <c:pt idx="19919">
                  <c:v>99.59499999998192</c:v>
                </c:pt>
                <c:pt idx="19920">
                  <c:v>99.5999999999819</c:v>
                </c:pt>
                <c:pt idx="19921">
                  <c:v>99.6049999999819</c:v>
                </c:pt>
                <c:pt idx="19922">
                  <c:v>99.60999999998188</c:v>
                </c:pt>
                <c:pt idx="19923">
                  <c:v>99.6149999999819</c:v>
                </c:pt>
                <c:pt idx="19924">
                  <c:v>99.61999999998188</c:v>
                </c:pt>
                <c:pt idx="19925">
                  <c:v>99.62499999998188</c:v>
                </c:pt>
                <c:pt idx="19926">
                  <c:v>99.62999999998185</c:v>
                </c:pt>
                <c:pt idx="19927">
                  <c:v>99.63499999998187</c:v>
                </c:pt>
                <c:pt idx="19928">
                  <c:v>99.63999999998187</c:v>
                </c:pt>
                <c:pt idx="19929">
                  <c:v>99.64499999998186</c:v>
                </c:pt>
                <c:pt idx="19930">
                  <c:v>99.64999999998187</c:v>
                </c:pt>
                <c:pt idx="19931">
                  <c:v>99.65499999998185</c:v>
                </c:pt>
                <c:pt idx="19932">
                  <c:v>99.65999999998185</c:v>
                </c:pt>
                <c:pt idx="19933">
                  <c:v>99.66499999998184</c:v>
                </c:pt>
                <c:pt idx="19934">
                  <c:v>99.66999999998184</c:v>
                </c:pt>
                <c:pt idx="19935">
                  <c:v>99.67499999998181</c:v>
                </c:pt>
                <c:pt idx="19936">
                  <c:v>99.67999999998175</c:v>
                </c:pt>
                <c:pt idx="19937">
                  <c:v>99.68499999998181</c:v>
                </c:pt>
                <c:pt idx="19938">
                  <c:v>99.68999999998181</c:v>
                </c:pt>
                <c:pt idx="19939">
                  <c:v>99.69499999998181</c:v>
                </c:pt>
                <c:pt idx="19940">
                  <c:v>99.69999999998181</c:v>
                </c:pt>
                <c:pt idx="19941">
                  <c:v>99.70499999998182</c:v>
                </c:pt>
                <c:pt idx="19942">
                  <c:v>99.7099999999818</c:v>
                </c:pt>
                <c:pt idx="19943">
                  <c:v>99.7149999999818</c:v>
                </c:pt>
                <c:pt idx="19944">
                  <c:v>99.7199999999818</c:v>
                </c:pt>
                <c:pt idx="19945">
                  <c:v>99.7249999999818</c:v>
                </c:pt>
                <c:pt idx="19946">
                  <c:v>99.72999999998178</c:v>
                </c:pt>
                <c:pt idx="19947">
                  <c:v>99.7349999999818</c:v>
                </c:pt>
                <c:pt idx="19948">
                  <c:v>99.73999999998177</c:v>
                </c:pt>
                <c:pt idx="19949">
                  <c:v>99.7449999999818</c:v>
                </c:pt>
                <c:pt idx="19950">
                  <c:v>99.74999999998176</c:v>
                </c:pt>
                <c:pt idx="19951">
                  <c:v>99.75499999998176</c:v>
                </c:pt>
                <c:pt idx="19952">
                  <c:v>99.75999999998177</c:v>
                </c:pt>
                <c:pt idx="19953">
                  <c:v>99.76499999998176</c:v>
                </c:pt>
                <c:pt idx="19954">
                  <c:v>99.76999999998176</c:v>
                </c:pt>
                <c:pt idx="19955">
                  <c:v>99.77499999998174</c:v>
                </c:pt>
                <c:pt idx="19956">
                  <c:v>99.77999999998174</c:v>
                </c:pt>
                <c:pt idx="19957">
                  <c:v>99.78499999998173</c:v>
                </c:pt>
                <c:pt idx="19958">
                  <c:v>99.78999999998173</c:v>
                </c:pt>
                <c:pt idx="19959">
                  <c:v>99.79499999998172</c:v>
                </c:pt>
                <c:pt idx="19960">
                  <c:v>99.79999999998172</c:v>
                </c:pt>
                <c:pt idx="19961">
                  <c:v>99.80499999998171</c:v>
                </c:pt>
                <c:pt idx="19962">
                  <c:v>99.80999999998171</c:v>
                </c:pt>
                <c:pt idx="19963">
                  <c:v>99.81499999998172</c:v>
                </c:pt>
                <c:pt idx="19964">
                  <c:v>99.8199999999817</c:v>
                </c:pt>
                <c:pt idx="19965">
                  <c:v>99.8249999999817</c:v>
                </c:pt>
                <c:pt idx="19966">
                  <c:v>99.82999999998168</c:v>
                </c:pt>
                <c:pt idx="19967">
                  <c:v>99.8349999999817</c:v>
                </c:pt>
                <c:pt idx="19968">
                  <c:v>99.83999999998168</c:v>
                </c:pt>
                <c:pt idx="19969">
                  <c:v>99.8449999999817</c:v>
                </c:pt>
                <c:pt idx="19970">
                  <c:v>99.84999999998167</c:v>
                </c:pt>
                <c:pt idx="19971">
                  <c:v>99.85499999998167</c:v>
                </c:pt>
                <c:pt idx="19972">
                  <c:v>99.85999999998165</c:v>
                </c:pt>
                <c:pt idx="19973">
                  <c:v>99.86499999998166</c:v>
                </c:pt>
                <c:pt idx="19974">
                  <c:v>99.86999999998167</c:v>
                </c:pt>
                <c:pt idx="19975">
                  <c:v>99.87499999998165</c:v>
                </c:pt>
                <c:pt idx="19976">
                  <c:v>99.87999999998165</c:v>
                </c:pt>
                <c:pt idx="19977">
                  <c:v>99.88499999998164</c:v>
                </c:pt>
                <c:pt idx="19978">
                  <c:v>99.88999999998164</c:v>
                </c:pt>
                <c:pt idx="19979">
                  <c:v>99.89499999998163</c:v>
                </c:pt>
                <c:pt idx="19980">
                  <c:v>99.89999999998163</c:v>
                </c:pt>
                <c:pt idx="19981">
                  <c:v>99.90499999998162</c:v>
                </c:pt>
                <c:pt idx="19982">
                  <c:v>99.90999999998162</c:v>
                </c:pt>
                <c:pt idx="19983">
                  <c:v>99.9149999999817</c:v>
                </c:pt>
                <c:pt idx="19984">
                  <c:v>99.91999999998162</c:v>
                </c:pt>
                <c:pt idx="19985">
                  <c:v>99.92499999998162</c:v>
                </c:pt>
                <c:pt idx="19986">
                  <c:v>99.9299999999816</c:v>
                </c:pt>
                <c:pt idx="19987">
                  <c:v>99.9349999999816</c:v>
                </c:pt>
                <c:pt idx="19988">
                  <c:v>99.9399999999816</c:v>
                </c:pt>
                <c:pt idx="19989">
                  <c:v>99.9449999999816</c:v>
                </c:pt>
                <c:pt idx="19990">
                  <c:v>99.9499999999816</c:v>
                </c:pt>
                <c:pt idx="19991">
                  <c:v>99.9549999999816</c:v>
                </c:pt>
                <c:pt idx="19992">
                  <c:v>99.95999999998157</c:v>
                </c:pt>
                <c:pt idx="19993">
                  <c:v>99.9649999999816</c:v>
                </c:pt>
                <c:pt idx="19994">
                  <c:v>99.96999999998156</c:v>
                </c:pt>
                <c:pt idx="19995">
                  <c:v>99.97499999998156</c:v>
                </c:pt>
                <c:pt idx="19996">
                  <c:v>99.97999999998157</c:v>
                </c:pt>
                <c:pt idx="19997">
                  <c:v>99.98499999998156</c:v>
                </c:pt>
                <c:pt idx="19998">
                  <c:v>99.98999999998156</c:v>
                </c:pt>
                <c:pt idx="19999">
                  <c:v>99.9949999999816</c:v>
                </c:pt>
                <c:pt idx="20000">
                  <c:v>99.99999999998156</c:v>
                </c:pt>
                <c:pt idx="20001">
                  <c:v>100.0049999999815</c:v>
                </c:pt>
                <c:pt idx="20002">
                  <c:v>100.0099999999815</c:v>
                </c:pt>
                <c:pt idx="20003">
                  <c:v>100.0149999999815</c:v>
                </c:pt>
                <c:pt idx="20004">
                  <c:v>100.0199999999815</c:v>
                </c:pt>
                <c:pt idx="20005">
                  <c:v>100.0249999999815</c:v>
                </c:pt>
                <c:pt idx="20006">
                  <c:v>100.0299999999815</c:v>
                </c:pt>
                <c:pt idx="20007">
                  <c:v>100.0349999999815</c:v>
                </c:pt>
                <c:pt idx="20008">
                  <c:v>100.0399999999815</c:v>
                </c:pt>
                <c:pt idx="20009">
                  <c:v>100.0449999999815</c:v>
                </c:pt>
                <c:pt idx="20010">
                  <c:v>100.0499999999815</c:v>
                </c:pt>
                <c:pt idx="20011">
                  <c:v>100.0549999999815</c:v>
                </c:pt>
                <c:pt idx="20012">
                  <c:v>100.0599999999815</c:v>
                </c:pt>
                <c:pt idx="20013">
                  <c:v>100.0649999999815</c:v>
                </c:pt>
                <c:pt idx="20014">
                  <c:v>100.0699999999815</c:v>
                </c:pt>
                <c:pt idx="20015">
                  <c:v>100.0749999999815</c:v>
                </c:pt>
                <c:pt idx="20016">
                  <c:v>100.0799999999815</c:v>
                </c:pt>
                <c:pt idx="20017">
                  <c:v>100.0849999999815</c:v>
                </c:pt>
                <c:pt idx="20018">
                  <c:v>100.0899999999815</c:v>
                </c:pt>
                <c:pt idx="20019">
                  <c:v>100.0949999999815</c:v>
                </c:pt>
                <c:pt idx="20020">
                  <c:v>100.0999999999815</c:v>
                </c:pt>
                <c:pt idx="20021">
                  <c:v>100.1049999999814</c:v>
                </c:pt>
                <c:pt idx="20022">
                  <c:v>100.1099999999814</c:v>
                </c:pt>
                <c:pt idx="20023">
                  <c:v>100.1149999999814</c:v>
                </c:pt>
                <c:pt idx="20024">
                  <c:v>100.1199999999814</c:v>
                </c:pt>
                <c:pt idx="20025">
                  <c:v>100.1249999999814</c:v>
                </c:pt>
                <c:pt idx="20026">
                  <c:v>100.1299999999814</c:v>
                </c:pt>
                <c:pt idx="20027">
                  <c:v>100.1349999999814</c:v>
                </c:pt>
                <c:pt idx="20028">
                  <c:v>100.1399999999814</c:v>
                </c:pt>
                <c:pt idx="20029">
                  <c:v>100.1449999999814</c:v>
                </c:pt>
                <c:pt idx="20030">
                  <c:v>100.1499999999814</c:v>
                </c:pt>
                <c:pt idx="20031">
                  <c:v>100.1549999999814</c:v>
                </c:pt>
                <c:pt idx="20032">
                  <c:v>100.1599999999814</c:v>
                </c:pt>
                <c:pt idx="20033">
                  <c:v>100.1649999999814</c:v>
                </c:pt>
                <c:pt idx="20034">
                  <c:v>100.1699999999814</c:v>
                </c:pt>
                <c:pt idx="20035">
                  <c:v>100.1749999999814</c:v>
                </c:pt>
                <c:pt idx="20036">
                  <c:v>100.1799999999814</c:v>
                </c:pt>
                <c:pt idx="20037">
                  <c:v>100.1849999999814</c:v>
                </c:pt>
                <c:pt idx="20038">
                  <c:v>100.1899999999814</c:v>
                </c:pt>
                <c:pt idx="20039">
                  <c:v>100.1949999999814</c:v>
                </c:pt>
                <c:pt idx="20040">
                  <c:v>100.1999999999814</c:v>
                </c:pt>
                <c:pt idx="20041">
                  <c:v>100.2049999999814</c:v>
                </c:pt>
                <c:pt idx="20042">
                  <c:v>100.2099999999814</c:v>
                </c:pt>
                <c:pt idx="20043">
                  <c:v>100.2149999999814</c:v>
                </c:pt>
                <c:pt idx="20044">
                  <c:v>100.2199999999814</c:v>
                </c:pt>
                <c:pt idx="20045">
                  <c:v>100.2249999999813</c:v>
                </c:pt>
                <c:pt idx="20046">
                  <c:v>100.2299999999813</c:v>
                </c:pt>
                <c:pt idx="20047">
                  <c:v>100.2349999999813</c:v>
                </c:pt>
                <c:pt idx="20048">
                  <c:v>100.2399999999813</c:v>
                </c:pt>
                <c:pt idx="20049">
                  <c:v>100.2449999999813</c:v>
                </c:pt>
                <c:pt idx="20050">
                  <c:v>100.2499999999813</c:v>
                </c:pt>
                <c:pt idx="20051">
                  <c:v>100.2549999999813</c:v>
                </c:pt>
                <c:pt idx="20052">
                  <c:v>100.2599999999813</c:v>
                </c:pt>
                <c:pt idx="20053">
                  <c:v>100.2649999999813</c:v>
                </c:pt>
                <c:pt idx="20054">
                  <c:v>100.2699999999813</c:v>
                </c:pt>
                <c:pt idx="20055">
                  <c:v>100.2749999999813</c:v>
                </c:pt>
                <c:pt idx="20056">
                  <c:v>100.2799999999813</c:v>
                </c:pt>
                <c:pt idx="20057">
                  <c:v>100.2849999999813</c:v>
                </c:pt>
                <c:pt idx="20058">
                  <c:v>100.2899999999813</c:v>
                </c:pt>
                <c:pt idx="20059">
                  <c:v>100.2949999999813</c:v>
                </c:pt>
                <c:pt idx="20060">
                  <c:v>100.2999999999813</c:v>
                </c:pt>
                <c:pt idx="20061">
                  <c:v>100.3049999999813</c:v>
                </c:pt>
                <c:pt idx="20062">
                  <c:v>100.3099999999813</c:v>
                </c:pt>
                <c:pt idx="20063">
                  <c:v>100.3149999999813</c:v>
                </c:pt>
                <c:pt idx="20064">
                  <c:v>100.3199999999813</c:v>
                </c:pt>
                <c:pt idx="20065">
                  <c:v>100.3249999999812</c:v>
                </c:pt>
                <c:pt idx="20066">
                  <c:v>100.3299999999812</c:v>
                </c:pt>
                <c:pt idx="20067">
                  <c:v>100.3349999999812</c:v>
                </c:pt>
                <c:pt idx="20068">
                  <c:v>100.3399999999812</c:v>
                </c:pt>
                <c:pt idx="20069">
                  <c:v>100.3449999999812</c:v>
                </c:pt>
                <c:pt idx="20070">
                  <c:v>100.3499999999812</c:v>
                </c:pt>
                <c:pt idx="20071">
                  <c:v>100.3549999999812</c:v>
                </c:pt>
                <c:pt idx="20072">
                  <c:v>100.3599999999812</c:v>
                </c:pt>
                <c:pt idx="20073">
                  <c:v>100.3649999999812</c:v>
                </c:pt>
                <c:pt idx="20074">
                  <c:v>100.3699999999812</c:v>
                </c:pt>
                <c:pt idx="20075">
                  <c:v>100.3749999999812</c:v>
                </c:pt>
                <c:pt idx="20076">
                  <c:v>100.3799999999812</c:v>
                </c:pt>
                <c:pt idx="20077">
                  <c:v>100.3849999999812</c:v>
                </c:pt>
                <c:pt idx="20078">
                  <c:v>100.3899999999812</c:v>
                </c:pt>
                <c:pt idx="20079">
                  <c:v>100.3949999999812</c:v>
                </c:pt>
                <c:pt idx="20080">
                  <c:v>100.3999999999812</c:v>
                </c:pt>
                <c:pt idx="20081">
                  <c:v>100.4049999999812</c:v>
                </c:pt>
                <c:pt idx="20082">
                  <c:v>100.4099999999812</c:v>
                </c:pt>
                <c:pt idx="20083">
                  <c:v>100.4149999999812</c:v>
                </c:pt>
                <c:pt idx="20084">
                  <c:v>100.4199999999812</c:v>
                </c:pt>
                <c:pt idx="20085">
                  <c:v>100.4249999999812</c:v>
                </c:pt>
                <c:pt idx="20086">
                  <c:v>100.4299999999812</c:v>
                </c:pt>
                <c:pt idx="20087">
                  <c:v>100.4349999999812</c:v>
                </c:pt>
                <c:pt idx="20088">
                  <c:v>100.4399999999812</c:v>
                </c:pt>
                <c:pt idx="20089">
                  <c:v>100.4449999999812</c:v>
                </c:pt>
                <c:pt idx="20090">
                  <c:v>100.4499999999811</c:v>
                </c:pt>
                <c:pt idx="20091">
                  <c:v>100.4549999999811</c:v>
                </c:pt>
                <c:pt idx="20092">
                  <c:v>100.4599999999811</c:v>
                </c:pt>
                <c:pt idx="20093">
                  <c:v>100.4649999999811</c:v>
                </c:pt>
                <c:pt idx="20094">
                  <c:v>100.4699999999811</c:v>
                </c:pt>
                <c:pt idx="20095">
                  <c:v>100.4749999999811</c:v>
                </c:pt>
                <c:pt idx="20096">
                  <c:v>100.4799999999811</c:v>
                </c:pt>
                <c:pt idx="20097">
                  <c:v>100.4849999999811</c:v>
                </c:pt>
                <c:pt idx="20098">
                  <c:v>100.4899999999811</c:v>
                </c:pt>
                <c:pt idx="20099">
                  <c:v>100.4949999999811</c:v>
                </c:pt>
                <c:pt idx="20100">
                  <c:v>100.4999999999811</c:v>
                </c:pt>
                <c:pt idx="20101">
                  <c:v>100.5049999999811</c:v>
                </c:pt>
                <c:pt idx="20102">
                  <c:v>100.5099999999811</c:v>
                </c:pt>
                <c:pt idx="20103">
                  <c:v>100.5149999999811</c:v>
                </c:pt>
                <c:pt idx="20104">
                  <c:v>100.5199999999811</c:v>
                </c:pt>
                <c:pt idx="20105">
                  <c:v>100.5249999999811</c:v>
                </c:pt>
                <c:pt idx="20106">
                  <c:v>100.5299999999811</c:v>
                </c:pt>
                <c:pt idx="20107">
                  <c:v>100.5349999999811</c:v>
                </c:pt>
                <c:pt idx="20108">
                  <c:v>100.5399999999811</c:v>
                </c:pt>
                <c:pt idx="20109">
                  <c:v>100.5449999999811</c:v>
                </c:pt>
                <c:pt idx="20110">
                  <c:v>100.5499999999811</c:v>
                </c:pt>
                <c:pt idx="20111">
                  <c:v>100.554999999981</c:v>
                </c:pt>
                <c:pt idx="20112">
                  <c:v>100.559999999981</c:v>
                </c:pt>
                <c:pt idx="20113">
                  <c:v>100.564999999981</c:v>
                </c:pt>
                <c:pt idx="20114">
                  <c:v>100.569999999981</c:v>
                </c:pt>
                <c:pt idx="20115">
                  <c:v>100.574999999981</c:v>
                </c:pt>
                <c:pt idx="20116">
                  <c:v>100.579999999981</c:v>
                </c:pt>
                <c:pt idx="20117">
                  <c:v>100.584999999981</c:v>
                </c:pt>
                <c:pt idx="20118">
                  <c:v>100.589999999981</c:v>
                </c:pt>
                <c:pt idx="20119">
                  <c:v>100.594999999981</c:v>
                </c:pt>
                <c:pt idx="20120">
                  <c:v>100.599999999981</c:v>
                </c:pt>
                <c:pt idx="20121">
                  <c:v>100.604999999981</c:v>
                </c:pt>
                <c:pt idx="20122">
                  <c:v>100.609999999981</c:v>
                </c:pt>
                <c:pt idx="20123">
                  <c:v>100.614999999981</c:v>
                </c:pt>
                <c:pt idx="20124">
                  <c:v>100.619999999981</c:v>
                </c:pt>
                <c:pt idx="20125">
                  <c:v>100.624999999981</c:v>
                </c:pt>
                <c:pt idx="20126">
                  <c:v>100.629999999981</c:v>
                </c:pt>
                <c:pt idx="20127">
                  <c:v>100.634999999981</c:v>
                </c:pt>
                <c:pt idx="20128">
                  <c:v>100.639999999981</c:v>
                </c:pt>
                <c:pt idx="20129">
                  <c:v>100.644999999981</c:v>
                </c:pt>
                <c:pt idx="20130">
                  <c:v>100.649999999981</c:v>
                </c:pt>
                <c:pt idx="20131">
                  <c:v>100.654999999981</c:v>
                </c:pt>
                <c:pt idx="20132">
                  <c:v>100.6599999999809</c:v>
                </c:pt>
                <c:pt idx="20133">
                  <c:v>100.664999999981</c:v>
                </c:pt>
                <c:pt idx="20134">
                  <c:v>100.669999999981</c:v>
                </c:pt>
                <c:pt idx="20135">
                  <c:v>100.6749999999809</c:v>
                </c:pt>
                <c:pt idx="20136">
                  <c:v>100.6799999999809</c:v>
                </c:pt>
                <c:pt idx="20137">
                  <c:v>100.684999999981</c:v>
                </c:pt>
                <c:pt idx="20138">
                  <c:v>100.6899999999809</c:v>
                </c:pt>
                <c:pt idx="20139">
                  <c:v>100.694999999981</c:v>
                </c:pt>
                <c:pt idx="20140">
                  <c:v>100.699999999981</c:v>
                </c:pt>
                <c:pt idx="20141">
                  <c:v>100.704999999981</c:v>
                </c:pt>
                <c:pt idx="20142">
                  <c:v>100.709999999981</c:v>
                </c:pt>
                <c:pt idx="20143">
                  <c:v>100.714999999981</c:v>
                </c:pt>
                <c:pt idx="20144">
                  <c:v>100.719999999981</c:v>
                </c:pt>
                <c:pt idx="20145">
                  <c:v>100.724999999981</c:v>
                </c:pt>
                <c:pt idx="20146">
                  <c:v>100.729999999981</c:v>
                </c:pt>
                <c:pt idx="20147">
                  <c:v>100.734999999981</c:v>
                </c:pt>
                <c:pt idx="20148">
                  <c:v>100.739999999981</c:v>
                </c:pt>
                <c:pt idx="20149">
                  <c:v>100.744999999981</c:v>
                </c:pt>
                <c:pt idx="20150">
                  <c:v>100.749999999981</c:v>
                </c:pt>
                <c:pt idx="20151">
                  <c:v>100.754999999981</c:v>
                </c:pt>
                <c:pt idx="20152">
                  <c:v>100.759999999981</c:v>
                </c:pt>
                <c:pt idx="20153">
                  <c:v>100.764999999981</c:v>
                </c:pt>
                <c:pt idx="20154">
                  <c:v>100.769999999981</c:v>
                </c:pt>
                <c:pt idx="20155">
                  <c:v>100.7749999999808</c:v>
                </c:pt>
                <c:pt idx="20156">
                  <c:v>100.7799999999808</c:v>
                </c:pt>
                <c:pt idx="20157">
                  <c:v>100.7849999999808</c:v>
                </c:pt>
                <c:pt idx="20158">
                  <c:v>100.7899999999808</c:v>
                </c:pt>
                <c:pt idx="20159">
                  <c:v>100.7949999999808</c:v>
                </c:pt>
                <c:pt idx="20160">
                  <c:v>100.7999999999808</c:v>
                </c:pt>
                <c:pt idx="20161">
                  <c:v>100.8049999999808</c:v>
                </c:pt>
                <c:pt idx="20162">
                  <c:v>100.8099999999808</c:v>
                </c:pt>
                <c:pt idx="20163">
                  <c:v>100.8149999999808</c:v>
                </c:pt>
                <c:pt idx="20164">
                  <c:v>100.8199999999808</c:v>
                </c:pt>
                <c:pt idx="20165">
                  <c:v>100.8249999999808</c:v>
                </c:pt>
                <c:pt idx="20166">
                  <c:v>100.8299999999808</c:v>
                </c:pt>
                <c:pt idx="20167">
                  <c:v>100.8349999999808</c:v>
                </c:pt>
                <c:pt idx="20168">
                  <c:v>100.8399999999808</c:v>
                </c:pt>
                <c:pt idx="20169">
                  <c:v>100.8449999999808</c:v>
                </c:pt>
                <c:pt idx="20170">
                  <c:v>100.8499999999808</c:v>
                </c:pt>
                <c:pt idx="20171">
                  <c:v>100.8549999999808</c:v>
                </c:pt>
                <c:pt idx="20172">
                  <c:v>100.8599999999808</c:v>
                </c:pt>
                <c:pt idx="20173">
                  <c:v>100.8649999999808</c:v>
                </c:pt>
                <c:pt idx="20174">
                  <c:v>100.8699999999808</c:v>
                </c:pt>
                <c:pt idx="20175">
                  <c:v>100.8749999999807</c:v>
                </c:pt>
                <c:pt idx="20176">
                  <c:v>100.8799999999807</c:v>
                </c:pt>
                <c:pt idx="20177">
                  <c:v>100.8849999999807</c:v>
                </c:pt>
                <c:pt idx="20178">
                  <c:v>100.8899999999807</c:v>
                </c:pt>
                <c:pt idx="20179">
                  <c:v>100.8949999999807</c:v>
                </c:pt>
                <c:pt idx="20180">
                  <c:v>100.8999999999807</c:v>
                </c:pt>
                <c:pt idx="20181">
                  <c:v>100.9049999999807</c:v>
                </c:pt>
                <c:pt idx="20182">
                  <c:v>100.9099999999807</c:v>
                </c:pt>
                <c:pt idx="20183">
                  <c:v>100.9149999999807</c:v>
                </c:pt>
                <c:pt idx="20184">
                  <c:v>100.9199999999807</c:v>
                </c:pt>
                <c:pt idx="20185">
                  <c:v>100.9249999999807</c:v>
                </c:pt>
                <c:pt idx="20186">
                  <c:v>100.9299999999807</c:v>
                </c:pt>
                <c:pt idx="20187">
                  <c:v>100.9349999999807</c:v>
                </c:pt>
                <c:pt idx="20188">
                  <c:v>100.9399999999807</c:v>
                </c:pt>
                <c:pt idx="20189">
                  <c:v>100.9449999999807</c:v>
                </c:pt>
                <c:pt idx="20190">
                  <c:v>100.9499999999807</c:v>
                </c:pt>
                <c:pt idx="20191">
                  <c:v>100.9549999999807</c:v>
                </c:pt>
                <c:pt idx="20192">
                  <c:v>100.9599999999807</c:v>
                </c:pt>
                <c:pt idx="20193">
                  <c:v>100.9649999999807</c:v>
                </c:pt>
                <c:pt idx="20194">
                  <c:v>100.9699999999807</c:v>
                </c:pt>
                <c:pt idx="20195">
                  <c:v>100.9749999999807</c:v>
                </c:pt>
                <c:pt idx="20196">
                  <c:v>100.9799999999807</c:v>
                </c:pt>
                <c:pt idx="20197">
                  <c:v>100.9849999999807</c:v>
                </c:pt>
                <c:pt idx="20198">
                  <c:v>100.9899999999807</c:v>
                </c:pt>
                <c:pt idx="20199">
                  <c:v>100.9949999999807</c:v>
                </c:pt>
                <c:pt idx="20200">
                  <c:v>100.9999999999806</c:v>
                </c:pt>
                <c:pt idx="20201">
                  <c:v>101.0049999999806</c:v>
                </c:pt>
                <c:pt idx="20202">
                  <c:v>101.0099999999806</c:v>
                </c:pt>
                <c:pt idx="20203">
                  <c:v>101.0149999999806</c:v>
                </c:pt>
                <c:pt idx="20204">
                  <c:v>101.0199999999806</c:v>
                </c:pt>
                <c:pt idx="20205">
                  <c:v>101.0249999999806</c:v>
                </c:pt>
                <c:pt idx="20206">
                  <c:v>101.0299999999806</c:v>
                </c:pt>
                <c:pt idx="20207">
                  <c:v>101.0349999999806</c:v>
                </c:pt>
                <c:pt idx="20208">
                  <c:v>101.0399999999806</c:v>
                </c:pt>
                <c:pt idx="20209">
                  <c:v>101.0449999999806</c:v>
                </c:pt>
                <c:pt idx="20210">
                  <c:v>101.0499999999806</c:v>
                </c:pt>
                <c:pt idx="20211">
                  <c:v>101.0549999999806</c:v>
                </c:pt>
                <c:pt idx="20212">
                  <c:v>101.0599999999806</c:v>
                </c:pt>
                <c:pt idx="20213">
                  <c:v>101.0649999999806</c:v>
                </c:pt>
                <c:pt idx="20214">
                  <c:v>101.0699999999806</c:v>
                </c:pt>
                <c:pt idx="20215">
                  <c:v>101.0749999999806</c:v>
                </c:pt>
                <c:pt idx="20216">
                  <c:v>101.0799999999806</c:v>
                </c:pt>
                <c:pt idx="20217">
                  <c:v>101.0849999999806</c:v>
                </c:pt>
                <c:pt idx="20218">
                  <c:v>101.0899999999806</c:v>
                </c:pt>
                <c:pt idx="20219">
                  <c:v>101.0949999999806</c:v>
                </c:pt>
                <c:pt idx="20220">
                  <c:v>101.0999999999806</c:v>
                </c:pt>
                <c:pt idx="20221">
                  <c:v>101.1049999999805</c:v>
                </c:pt>
                <c:pt idx="20222">
                  <c:v>101.1099999999805</c:v>
                </c:pt>
                <c:pt idx="20223">
                  <c:v>101.1149999999805</c:v>
                </c:pt>
                <c:pt idx="20224">
                  <c:v>101.1199999999805</c:v>
                </c:pt>
                <c:pt idx="20225">
                  <c:v>101.1249999999805</c:v>
                </c:pt>
                <c:pt idx="20226">
                  <c:v>101.1299999999805</c:v>
                </c:pt>
                <c:pt idx="20227">
                  <c:v>101.1349999999805</c:v>
                </c:pt>
                <c:pt idx="20228">
                  <c:v>101.1399999999805</c:v>
                </c:pt>
                <c:pt idx="20229">
                  <c:v>101.1449999999805</c:v>
                </c:pt>
                <c:pt idx="20230">
                  <c:v>101.1499999999805</c:v>
                </c:pt>
                <c:pt idx="20231">
                  <c:v>101.1549999999805</c:v>
                </c:pt>
                <c:pt idx="20232">
                  <c:v>101.1599999999805</c:v>
                </c:pt>
                <c:pt idx="20233">
                  <c:v>101.1649999999805</c:v>
                </c:pt>
                <c:pt idx="20234">
                  <c:v>101.1699999999805</c:v>
                </c:pt>
                <c:pt idx="20235">
                  <c:v>101.1749999999805</c:v>
                </c:pt>
                <c:pt idx="20236">
                  <c:v>101.1799999999805</c:v>
                </c:pt>
                <c:pt idx="20237">
                  <c:v>101.1849999999805</c:v>
                </c:pt>
                <c:pt idx="20238">
                  <c:v>101.1899999999805</c:v>
                </c:pt>
                <c:pt idx="20239">
                  <c:v>101.1949999999805</c:v>
                </c:pt>
                <c:pt idx="20240">
                  <c:v>101.1999999999805</c:v>
                </c:pt>
                <c:pt idx="20241">
                  <c:v>101.2049999999805</c:v>
                </c:pt>
                <c:pt idx="20242">
                  <c:v>101.2099999999805</c:v>
                </c:pt>
                <c:pt idx="20243">
                  <c:v>101.2149999999805</c:v>
                </c:pt>
                <c:pt idx="20244">
                  <c:v>101.2199999999804</c:v>
                </c:pt>
                <c:pt idx="20245">
                  <c:v>101.2249999999804</c:v>
                </c:pt>
                <c:pt idx="20246">
                  <c:v>101.2299999999804</c:v>
                </c:pt>
                <c:pt idx="20247">
                  <c:v>101.2349999999804</c:v>
                </c:pt>
                <c:pt idx="20248">
                  <c:v>101.2399999999804</c:v>
                </c:pt>
                <c:pt idx="20249">
                  <c:v>101.2449999999804</c:v>
                </c:pt>
                <c:pt idx="20250">
                  <c:v>101.2499999999804</c:v>
                </c:pt>
                <c:pt idx="20251">
                  <c:v>101.2549999999804</c:v>
                </c:pt>
                <c:pt idx="20252">
                  <c:v>101.2599999999804</c:v>
                </c:pt>
                <c:pt idx="20253">
                  <c:v>101.2649999999804</c:v>
                </c:pt>
                <c:pt idx="20254">
                  <c:v>101.2699999999804</c:v>
                </c:pt>
                <c:pt idx="20255">
                  <c:v>101.2749999999804</c:v>
                </c:pt>
                <c:pt idx="20256">
                  <c:v>101.2799999999804</c:v>
                </c:pt>
                <c:pt idx="20257">
                  <c:v>101.2849999999804</c:v>
                </c:pt>
                <c:pt idx="20258">
                  <c:v>101.2899999999804</c:v>
                </c:pt>
                <c:pt idx="20259">
                  <c:v>101.2949999999804</c:v>
                </c:pt>
                <c:pt idx="20260">
                  <c:v>101.2999999999804</c:v>
                </c:pt>
                <c:pt idx="20261">
                  <c:v>101.3049999999804</c:v>
                </c:pt>
                <c:pt idx="20262">
                  <c:v>101.3099999999804</c:v>
                </c:pt>
                <c:pt idx="20263">
                  <c:v>101.3149999999804</c:v>
                </c:pt>
                <c:pt idx="20264">
                  <c:v>101.3199999999804</c:v>
                </c:pt>
                <c:pt idx="20265">
                  <c:v>101.3249999999803</c:v>
                </c:pt>
                <c:pt idx="20266">
                  <c:v>101.3299999999803</c:v>
                </c:pt>
                <c:pt idx="20267">
                  <c:v>101.3349999999803</c:v>
                </c:pt>
                <c:pt idx="20268">
                  <c:v>101.3399999999803</c:v>
                </c:pt>
                <c:pt idx="20269">
                  <c:v>101.3449999999803</c:v>
                </c:pt>
                <c:pt idx="20270">
                  <c:v>101.3499999999803</c:v>
                </c:pt>
                <c:pt idx="20271">
                  <c:v>101.3549999999803</c:v>
                </c:pt>
                <c:pt idx="20272">
                  <c:v>101.3599999999803</c:v>
                </c:pt>
                <c:pt idx="20273">
                  <c:v>101.3649999999803</c:v>
                </c:pt>
                <c:pt idx="20274">
                  <c:v>101.3699999999803</c:v>
                </c:pt>
                <c:pt idx="20275">
                  <c:v>101.3749999999803</c:v>
                </c:pt>
                <c:pt idx="20276">
                  <c:v>101.3799999999803</c:v>
                </c:pt>
                <c:pt idx="20277">
                  <c:v>101.3849999999803</c:v>
                </c:pt>
                <c:pt idx="20278">
                  <c:v>101.3899999999803</c:v>
                </c:pt>
                <c:pt idx="20279">
                  <c:v>101.3949999999803</c:v>
                </c:pt>
                <c:pt idx="20280">
                  <c:v>101.3999999999803</c:v>
                </c:pt>
                <c:pt idx="20281">
                  <c:v>101.4049999999803</c:v>
                </c:pt>
                <c:pt idx="20282">
                  <c:v>101.4099999999803</c:v>
                </c:pt>
                <c:pt idx="20283">
                  <c:v>101.4149999999803</c:v>
                </c:pt>
                <c:pt idx="20284">
                  <c:v>101.4199999999803</c:v>
                </c:pt>
                <c:pt idx="20285">
                  <c:v>101.4249999999803</c:v>
                </c:pt>
                <c:pt idx="20286">
                  <c:v>101.4299999999803</c:v>
                </c:pt>
                <c:pt idx="20287">
                  <c:v>101.4349999999802</c:v>
                </c:pt>
                <c:pt idx="20288">
                  <c:v>101.4399999999802</c:v>
                </c:pt>
                <c:pt idx="20289">
                  <c:v>101.4449999999803</c:v>
                </c:pt>
                <c:pt idx="20290">
                  <c:v>101.4499999999802</c:v>
                </c:pt>
                <c:pt idx="20291">
                  <c:v>101.4549999999802</c:v>
                </c:pt>
                <c:pt idx="20292">
                  <c:v>101.4599999999802</c:v>
                </c:pt>
                <c:pt idx="20293">
                  <c:v>101.4649999999802</c:v>
                </c:pt>
                <c:pt idx="20294">
                  <c:v>101.4699999999802</c:v>
                </c:pt>
                <c:pt idx="20295">
                  <c:v>101.4749999999802</c:v>
                </c:pt>
                <c:pt idx="20296">
                  <c:v>101.4799999999802</c:v>
                </c:pt>
                <c:pt idx="20297">
                  <c:v>101.4849999999802</c:v>
                </c:pt>
                <c:pt idx="20298">
                  <c:v>101.4899999999802</c:v>
                </c:pt>
                <c:pt idx="20299">
                  <c:v>101.4949999999802</c:v>
                </c:pt>
                <c:pt idx="20300">
                  <c:v>101.4999999999802</c:v>
                </c:pt>
                <c:pt idx="20301">
                  <c:v>101.5049999999802</c:v>
                </c:pt>
                <c:pt idx="20302">
                  <c:v>101.5099999999802</c:v>
                </c:pt>
                <c:pt idx="20303">
                  <c:v>101.5149999999802</c:v>
                </c:pt>
                <c:pt idx="20304">
                  <c:v>101.5199999999802</c:v>
                </c:pt>
                <c:pt idx="20305">
                  <c:v>101.5249999999802</c:v>
                </c:pt>
                <c:pt idx="20306">
                  <c:v>101.5299999999802</c:v>
                </c:pt>
                <c:pt idx="20307">
                  <c:v>101.5349999999802</c:v>
                </c:pt>
                <c:pt idx="20308">
                  <c:v>101.5399999999802</c:v>
                </c:pt>
                <c:pt idx="20309">
                  <c:v>101.5449999999801</c:v>
                </c:pt>
                <c:pt idx="20310">
                  <c:v>101.5499999999801</c:v>
                </c:pt>
                <c:pt idx="20311">
                  <c:v>101.5549999999801</c:v>
                </c:pt>
                <c:pt idx="20312">
                  <c:v>101.5599999999801</c:v>
                </c:pt>
                <c:pt idx="20313">
                  <c:v>101.5649999999801</c:v>
                </c:pt>
                <c:pt idx="20314">
                  <c:v>101.5699999999801</c:v>
                </c:pt>
                <c:pt idx="20315">
                  <c:v>101.5749999999801</c:v>
                </c:pt>
                <c:pt idx="20316">
                  <c:v>101.5799999999801</c:v>
                </c:pt>
                <c:pt idx="20317">
                  <c:v>101.5849999999801</c:v>
                </c:pt>
                <c:pt idx="20318">
                  <c:v>101.5899999999801</c:v>
                </c:pt>
                <c:pt idx="20319">
                  <c:v>101.5949999999801</c:v>
                </c:pt>
                <c:pt idx="20320">
                  <c:v>101.5999999999801</c:v>
                </c:pt>
                <c:pt idx="20321">
                  <c:v>101.6049999999801</c:v>
                </c:pt>
                <c:pt idx="20322">
                  <c:v>101.6099999999801</c:v>
                </c:pt>
                <c:pt idx="20323">
                  <c:v>101.6149999999801</c:v>
                </c:pt>
                <c:pt idx="20324">
                  <c:v>101.6199999999801</c:v>
                </c:pt>
                <c:pt idx="20325">
                  <c:v>101.6249999999801</c:v>
                </c:pt>
                <c:pt idx="20326">
                  <c:v>101.6299999999801</c:v>
                </c:pt>
                <c:pt idx="20327">
                  <c:v>101.6349999999801</c:v>
                </c:pt>
                <c:pt idx="20328">
                  <c:v>101.6399999999801</c:v>
                </c:pt>
                <c:pt idx="20329">
                  <c:v>101.6449999999801</c:v>
                </c:pt>
                <c:pt idx="20330">
                  <c:v>101.6499999999801</c:v>
                </c:pt>
                <c:pt idx="20331">
                  <c:v>101.65499999998</c:v>
                </c:pt>
                <c:pt idx="20332">
                  <c:v>101.65999999998</c:v>
                </c:pt>
                <c:pt idx="20333">
                  <c:v>101.66499999998</c:v>
                </c:pt>
                <c:pt idx="20334">
                  <c:v>101.66999999998</c:v>
                </c:pt>
                <c:pt idx="20335">
                  <c:v>101.67499999998</c:v>
                </c:pt>
                <c:pt idx="20336">
                  <c:v>101.67999999998</c:v>
                </c:pt>
                <c:pt idx="20337">
                  <c:v>101.68499999998</c:v>
                </c:pt>
                <c:pt idx="20338">
                  <c:v>101.68999999998</c:v>
                </c:pt>
                <c:pt idx="20339">
                  <c:v>101.69499999998</c:v>
                </c:pt>
                <c:pt idx="20340">
                  <c:v>101.69999999998</c:v>
                </c:pt>
                <c:pt idx="20341">
                  <c:v>101.70499999998</c:v>
                </c:pt>
                <c:pt idx="20342">
                  <c:v>101.70999999998</c:v>
                </c:pt>
                <c:pt idx="20343">
                  <c:v>101.71499999998</c:v>
                </c:pt>
                <c:pt idx="20344">
                  <c:v>101.71999999998</c:v>
                </c:pt>
                <c:pt idx="20345">
                  <c:v>101.72499999998</c:v>
                </c:pt>
                <c:pt idx="20346">
                  <c:v>101.72999999998</c:v>
                </c:pt>
                <c:pt idx="20347">
                  <c:v>101.73499999998</c:v>
                </c:pt>
                <c:pt idx="20348">
                  <c:v>101.73999999998</c:v>
                </c:pt>
                <c:pt idx="20349">
                  <c:v>101.74499999998</c:v>
                </c:pt>
                <c:pt idx="20350">
                  <c:v>101.74999999998</c:v>
                </c:pt>
                <c:pt idx="20351">
                  <c:v>101.75499999998</c:v>
                </c:pt>
                <c:pt idx="20352">
                  <c:v>101.75999999998</c:v>
                </c:pt>
                <c:pt idx="20353">
                  <c:v>101.76499999998</c:v>
                </c:pt>
                <c:pt idx="20354">
                  <c:v>101.76999999998</c:v>
                </c:pt>
                <c:pt idx="20355">
                  <c:v>101.77499999998</c:v>
                </c:pt>
                <c:pt idx="20356">
                  <c:v>101.77999999998</c:v>
                </c:pt>
                <c:pt idx="20357">
                  <c:v>101.78499999998</c:v>
                </c:pt>
                <c:pt idx="20358">
                  <c:v>101.78999999998</c:v>
                </c:pt>
                <c:pt idx="20359">
                  <c:v>101.79499999998</c:v>
                </c:pt>
                <c:pt idx="20360">
                  <c:v>101.79999999998</c:v>
                </c:pt>
                <c:pt idx="20361">
                  <c:v>101.80499999998</c:v>
                </c:pt>
                <c:pt idx="20362">
                  <c:v>101.80999999998</c:v>
                </c:pt>
                <c:pt idx="20363">
                  <c:v>101.81499999998</c:v>
                </c:pt>
                <c:pt idx="20364">
                  <c:v>101.81999999998</c:v>
                </c:pt>
                <c:pt idx="20365">
                  <c:v>101.82499999998</c:v>
                </c:pt>
                <c:pt idx="20366">
                  <c:v>101.82999999998</c:v>
                </c:pt>
                <c:pt idx="20367">
                  <c:v>101.83499999998</c:v>
                </c:pt>
                <c:pt idx="20368">
                  <c:v>101.83999999998</c:v>
                </c:pt>
                <c:pt idx="20369">
                  <c:v>101.84499999998</c:v>
                </c:pt>
                <c:pt idx="20370">
                  <c:v>101.84999999998</c:v>
                </c:pt>
                <c:pt idx="20371">
                  <c:v>101.85499999998</c:v>
                </c:pt>
                <c:pt idx="20372">
                  <c:v>101.85999999998</c:v>
                </c:pt>
                <c:pt idx="20373">
                  <c:v>101.86499999998</c:v>
                </c:pt>
                <c:pt idx="20374">
                  <c:v>101.86999999998</c:v>
                </c:pt>
                <c:pt idx="20375">
                  <c:v>101.8749999999798</c:v>
                </c:pt>
                <c:pt idx="20376">
                  <c:v>101.8799999999798</c:v>
                </c:pt>
                <c:pt idx="20377">
                  <c:v>101.8849999999798</c:v>
                </c:pt>
                <c:pt idx="20378">
                  <c:v>101.8899999999798</c:v>
                </c:pt>
                <c:pt idx="20379">
                  <c:v>101.8949999999798</c:v>
                </c:pt>
                <c:pt idx="20380">
                  <c:v>101.8999999999798</c:v>
                </c:pt>
                <c:pt idx="20381">
                  <c:v>101.9049999999798</c:v>
                </c:pt>
                <c:pt idx="20382">
                  <c:v>101.9099999999798</c:v>
                </c:pt>
                <c:pt idx="20383">
                  <c:v>101.9149999999798</c:v>
                </c:pt>
                <c:pt idx="20384">
                  <c:v>101.9199999999798</c:v>
                </c:pt>
                <c:pt idx="20385">
                  <c:v>101.9249999999798</c:v>
                </c:pt>
                <c:pt idx="20386">
                  <c:v>101.9299999999798</c:v>
                </c:pt>
                <c:pt idx="20387">
                  <c:v>101.9349999999798</c:v>
                </c:pt>
                <c:pt idx="20388">
                  <c:v>101.9399999999798</c:v>
                </c:pt>
                <c:pt idx="20389">
                  <c:v>101.9449999999798</c:v>
                </c:pt>
                <c:pt idx="20390">
                  <c:v>101.9499999999798</c:v>
                </c:pt>
                <c:pt idx="20391">
                  <c:v>101.9549999999798</c:v>
                </c:pt>
                <c:pt idx="20392">
                  <c:v>101.9599999999798</c:v>
                </c:pt>
                <c:pt idx="20393">
                  <c:v>101.9649999999798</c:v>
                </c:pt>
                <c:pt idx="20394">
                  <c:v>101.9699999999798</c:v>
                </c:pt>
                <c:pt idx="20395">
                  <c:v>101.9749999999798</c:v>
                </c:pt>
                <c:pt idx="20396">
                  <c:v>101.9799999999798</c:v>
                </c:pt>
                <c:pt idx="20397">
                  <c:v>101.9849999999797</c:v>
                </c:pt>
                <c:pt idx="20398">
                  <c:v>101.9899999999797</c:v>
                </c:pt>
                <c:pt idx="20399">
                  <c:v>101.9949999999798</c:v>
                </c:pt>
                <c:pt idx="20400">
                  <c:v>101.9999999999797</c:v>
                </c:pt>
                <c:pt idx="20401">
                  <c:v>102.0049999999797</c:v>
                </c:pt>
                <c:pt idx="20402">
                  <c:v>102.0099999999797</c:v>
                </c:pt>
                <c:pt idx="20403">
                  <c:v>102.0149999999797</c:v>
                </c:pt>
                <c:pt idx="20404">
                  <c:v>102.0199999999797</c:v>
                </c:pt>
                <c:pt idx="20405">
                  <c:v>102.0249999999797</c:v>
                </c:pt>
                <c:pt idx="20406">
                  <c:v>102.0299999999797</c:v>
                </c:pt>
                <c:pt idx="20407">
                  <c:v>102.0349999999797</c:v>
                </c:pt>
                <c:pt idx="20408">
                  <c:v>102.0399999999797</c:v>
                </c:pt>
                <c:pt idx="20409">
                  <c:v>102.0449999999797</c:v>
                </c:pt>
                <c:pt idx="20410">
                  <c:v>102.0499999999797</c:v>
                </c:pt>
                <c:pt idx="20411">
                  <c:v>102.0549999999797</c:v>
                </c:pt>
                <c:pt idx="20412">
                  <c:v>102.0599999999797</c:v>
                </c:pt>
                <c:pt idx="20413">
                  <c:v>102.0649999999797</c:v>
                </c:pt>
                <c:pt idx="20414">
                  <c:v>102.0699999999797</c:v>
                </c:pt>
                <c:pt idx="20415">
                  <c:v>102.0749999999797</c:v>
                </c:pt>
                <c:pt idx="20416">
                  <c:v>102.0799999999797</c:v>
                </c:pt>
                <c:pt idx="20417">
                  <c:v>102.0849999999797</c:v>
                </c:pt>
                <c:pt idx="20418">
                  <c:v>102.0899999999797</c:v>
                </c:pt>
                <c:pt idx="20419">
                  <c:v>102.0949999999796</c:v>
                </c:pt>
                <c:pt idx="20420">
                  <c:v>102.0999999999796</c:v>
                </c:pt>
                <c:pt idx="20421">
                  <c:v>102.1049999999796</c:v>
                </c:pt>
                <c:pt idx="20422">
                  <c:v>102.1099999999796</c:v>
                </c:pt>
                <c:pt idx="20423">
                  <c:v>102.1149999999796</c:v>
                </c:pt>
                <c:pt idx="20424">
                  <c:v>102.1199999999796</c:v>
                </c:pt>
                <c:pt idx="20425">
                  <c:v>102.1249999999796</c:v>
                </c:pt>
                <c:pt idx="20426">
                  <c:v>102.1299999999796</c:v>
                </c:pt>
                <c:pt idx="20427">
                  <c:v>102.1349999999796</c:v>
                </c:pt>
                <c:pt idx="20428">
                  <c:v>102.1399999999796</c:v>
                </c:pt>
                <c:pt idx="20429">
                  <c:v>102.1449999999796</c:v>
                </c:pt>
                <c:pt idx="20430">
                  <c:v>102.1499999999796</c:v>
                </c:pt>
                <c:pt idx="20431">
                  <c:v>102.1549999999796</c:v>
                </c:pt>
                <c:pt idx="20432">
                  <c:v>102.1599999999796</c:v>
                </c:pt>
                <c:pt idx="20433">
                  <c:v>102.1649999999796</c:v>
                </c:pt>
                <c:pt idx="20434">
                  <c:v>102.1699999999796</c:v>
                </c:pt>
                <c:pt idx="20435">
                  <c:v>102.1749999999796</c:v>
                </c:pt>
                <c:pt idx="20436">
                  <c:v>102.1799999999796</c:v>
                </c:pt>
                <c:pt idx="20437">
                  <c:v>102.1849999999796</c:v>
                </c:pt>
                <c:pt idx="20438">
                  <c:v>102.1899999999796</c:v>
                </c:pt>
                <c:pt idx="20439">
                  <c:v>102.1949999999796</c:v>
                </c:pt>
                <c:pt idx="20440">
                  <c:v>102.1999999999796</c:v>
                </c:pt>
                <c:pt idx="20441">
                  <c:v>102.2049999999795</c:v>
                </c:pt>
                <c:pt idx="20442">
                  <c:v>102.2099999999795</c:v>
                </c:pt>
                <c:pt idx="20443">
                  <c:v>102.2149999999796</c:v>
                </c:pt>
                <c:pt idx="20444">
                  <c:v>102.2199999999795</c:v>
                </c:pt>
                <c:pt idx="20445">
                  <c:v>102.2249999999795</c:v>
                </c:pt>
                <c:pt idx="20446">
                  <c:v>102.2299999999795</c:v>
                </c:pt>
                <c:pt idx="20447">
                  <c:v>102.2349999999795</c:v>
                </c:pt>
                <c:pt idx="20448">
                  <c:v>102.2399999999795</c:v>
                </c:pt>
                <c:pt idx="20449">
                  <c:v>102.2449999999795</c:v>
                </c:pt>
                <c:pt idx="20450">
                  <c:v>102.2499999999795</c:v>
                </c:pt>
                <c:pt idx="20451">
                  <c:v>102.2549999999795</c:v>
                </c:pt>
                <c:pt idx="20452">
                  <c:v>102.2599999999795</c:v>
                </c:pt>
                <c:pt idx="20453">
                  <c:v>102.2649999999795</c:v>
                </c:pt>
                <c:pt idx="20454">
                  <c:v>102.2699999999795</c:v>
                </c:pt>
                <c:pt idx="20455">
                  <c:v>102.2749999999795</c:v>
                </c:pt>
                <c:pt idx="20456">
                  <c:v>102.2799999999795</c:v>
                </c:pt>
                <c:pt idx="20457">
                  <c:v>102.2849999999795</c:v>
                </c:pt>
                <c:pt idx="20458">
                  <c:v>102.2899999999795</c:v>
                </c:pt>
                <c:pt idx="20459">
                  <c:v>102.2949999999795</c:v>
                </c:pt>
                <c:pt idx="20460">
                  <c:v>102.2999999999795</c:v>
                </c:pt>
                <c:pt idx="20461">
                  <c:v>102.3049999999795</c:v>
                </c:pt>
                <c:pt idx="20462">
                  <c:v>102.3099999999795</c:v>
                </c:pt>
                <c:pt idx="20463">
                  <c:v>102.3149999999794</c:v>
                </c:pt>
                <c:pt idx="20464">
                  <c:v>102.3199999999794</c:v>
                </c:pt>
                <c:pt idx="20465">
                  <c:v>102.3249999999794</c:v>
                </c:pt>
                <c:pt idx="20466">
                  <c:v>102.3299999999794</c:v>
                </c:pt>
                <c:pt idx="20467">
                  <c:v>102.3349999999794</c:v>
                </c:pt>
                <c:pt idx="20468">
                  <c:v>102.3399999999794</c:v>
                </c:pt>
                <c:pt idx="20469">
                  <c:v>102.3449999999794</c:v>
                </c:pt>
                <c:pt idx="20470">
                  <c:v>102.3499999999794</c:v>
                </c:pt>
                <c:pt idx="20471">
                  <c:v>102.3549999999794</c:v>
                </c:pt>
                <c:pt idx="20472">
                  <c:v>102.3599999999794</c:v>
                </c:pt>
                <c:pt idx="20473">
                  <c:v>102.3649999999794</c:v>
                </c:pt>
                <c:pt idx="20474">
                  <c:v>102.3699999999794</c:v>
                </c:pt>
                <c:pt idx="20475">
                  <c:v>102.3749999999794</c:v>
                </c:pt>
                <c:pt idx="20476">
                  <c:v>102.3799999999794</c:v>
                </c:pt>
                <c:pt idx="20477">
                  <c:v>102.3849999999794</c:v>
                </c:pt>
                <c:pt idx="20478">
                  <c:v>102.3899999999794</c:v>
                </c:pt>
                <c:pt idx="20479">
                  <c:v>102.3949999999794</c:v>
                </c:pt>
                <c:pt idx="20480">
                  <c:v>102.3999999999794</c:v>
                </c:pt>
                <c:pt idx="20481">
                  <c:v>102.4049999999794</c:v>
                </c:pt>
                <c:pt idx="20482">
                  <c:v>102.4099999999794</c:v>
                </c:pt>
                <c:pt idx="20483">
                  <c:v>102.4149999999794</c:v>
                </c:pt>
                <c:pt idx="20484">
                  <c:v>102.4199999999794</c:v>
                </c:pt>
                <c:pt idx="20485">
                  <c:v>102.4249999999793</c:v>
                </c:pt>
                <c:pt idx="20486">
                  <c:v>102.4299999999793</c:v>
                </c:pt>
                <c:pt idx="20487">
                  <c:v>102.4349999999794</c:v>
                </c:pt>
                <c:pt idx="20488">
                  <c:v>102.4399999999793</c:v>
                </c:pt>
                <c:pt idx="20489">
                  <c:v>102.4449999999793</c:v>
                </c:pt>
                <c:pt idx="20490">
                  <c:v>102.4499999999793</c:v>
                </c:pt>
                <c:pt idx="20491">
                  <c:v>102.4549999999793</c:v>
                </c:pt>
                <c:pt idx="20492">
                  <c:v>102.4599999999793</c:v>
                </c:pt>
                <c:pt idx="20493">
                  <c:v>102.4649999999793</c:v>
                </c:pt>
                <c:pt idx="20494">
                  <c:v>102.4699999999793</c:v>
                </c:pt>
                <c:pt idx="20495">
                  <c:v>102.4749999999793</c:v>
                </c:pt>
                <c:pt idx="20496">
                  <c:v>102.4799999999793</c:v>
                </c:pt>
                <c:pt idx="20497">
                  <c:v>102.4849999999793</c:v>
                </c:pt>
                <c:pt idx="20498">
                  <c:v>102.4899999999793</c:v>
                </c:pt>
                <c:pt idx="20499">
                  <c:v>102.4949999999793</c:v>
                </c:pt>
                <c:pt idx="20500">
                  <c:v>102.4999999999793</c:v>
                </c:pt>
                <c:pt idx="20501">
                  <c:v>102.5049999999793</c:v>
                </c:pt>
                <c:pt idx="20502">
                  <c:v>102.5099999999793</c:v>
                </c:pt>
                <c:pt idx="20503">
                  <c:v>102.5149999999793</c:v>
                </c:pt>
                <c:pt idx="20504">
                  <c:v>102.5199999999793</c:v>
                </c:pt>
                <c:pt idx="20505">
                  <c:v>102.5249999999793</c:v>
                </c:pt>
                <c:pt idx="20506">
                  <c:v>102.5299999999793</c:v>
                </c:pt>
                <c:pt idx="20507">
                  <c:v>102.5349999999792</c:v>
                </c:pt>
                <c:pt idx="20508">
                  <c:v>102.5399999999792</c:v>
                </c:pt>
                <c:pt idx="20509">
                  <c:v>102.5449999999793</c:v>
                </c:pt>
                <c:pt idx="20510">
                  <c:v>102.5499999999792</c:v>
                </c:pt>
                <c:pt idx="20511">
                  <c:v>102.5549999999792</c:v>
                </c:pt>
                <c:pt idx="20512">
                  <c:v>102.5599999999792</c:v>
                </c:pt>
                <c:pt idx="20513">
                  <c:v>102.5649999999792</c:v>
                </c:pt>
                <c:pt idx="20514">
                  <c:v>102.5699999999792</c:v>
                </c:pt>
                <c:pt idx="20515">
                  <c:v>102.5749999999792</c:v>
                </c:pt>
                <c:pt idx="20516">
                  <c:v>102.5799999999792</c:v>
                </c:pt>
                <c:pt idx="20517">
                  <c:v>102.5849999999792</c:v>
                </c:pt>
                <c:pt idx="20518">
                  <c:v>102.5899999999792</c:v>
                </c:pt>
                <c:pt idx="20519">
                  <c:v>102.5949999999792</c:v>
                </c:pt>
                <c:pt idx="20520">
                  <c:v>102.5999999999792</c:v>
                </c:pt>
                <c:pt idx="20521">
                  <c:v>102.6049999999792</c:v>
                </c:pt>
                <c:pt idx="20522">
                  <c:v>102.6099999999792</c:v>
                </c:pt>
                <c:pt idx="20523">
                  <c:v>102.6149999999792</c:v>
                </c:pt>
                <c:pt idx="20524">
                  <c:v>102.6199999999792</c:v>
                </c:pt>
                <c:pt idx="20525">
                  <c:v>102.6249999999792</c:v>
                </c:pt>
                <c:pt idx="20526">
                  <c:v>102.6299999999792</c:v>
                </c:pt>
                <c:pt idx="20527">
                  <c:v>102.6349999999792</c:v>
                </c:pt>
                <c:pt idx="20528">
                  <c:v>102.6399999999792</c:v>
                </c:pt>
                <c:pt idx="20529">
                  <c:v>102.6449999999791</c:v>
                </c:pt>
                <c:pt idx="20530">
                  <c:v>102.6499999999791</c:v>
                </c:pt>
                <c:pt idx="20531">
                  <c:v>102.6549999999791</c:v>
                </c:pt>
                <c:pt idx="20532">
                  <c:v>102.6599999999791</c:v>
                </c:pt>
                <c:pt idx="20533">
                  <c:v>102.6649999999791</c:v>
                </c:pt>
                <c:pt idx="20534">
                  <c:v>102.6699999999791</c:v>
                </c:pt>
                <c:pt idx="20535">
                  <c:v>102.6749999999791</c:v>
                </c:pt>
                <c:pt idx="20536">
                  <c:v>102.6799999999791</c:v>
                </c:pt>
                <c:pt idx="20537">
                  <c:v>102.6849999999791</c:v>
                </c:pt>
                <c:pt idx="20538">
                  <c:v>102.6899999999791</c:v>
                </c:pt>
                <c:pt idx="20539">
                  <c:v>102.6949999999791</c:v>
                </c:pt>
                <c:pt idx="20540">
                  <c:v>102.6999999999791</c:v>
                </c:pt>
                <c:pt idx="20541">
                  <c:v>102.7049999999791</c:v>
                </c:pt>
                <c:pt idx="20542">
                  <c:v>102.7099999999791</c:v>
                </c:pt>
                <c:pt idx="20543">
                  <c:v>102.7149999999791</c:v>
                </c:pt>
                <c:pt idx="20544">
                  <c:v>102.7199999999791</c:v>
                </c:pt>
                <c:pt idx="20545">
                  <c:v>102.7249999999791</c:v>
                </c:pt>
                <c:pt idx="20546">
                  <c:v>102.7299999999791</c:v>
                </c:pt>
                <c:pt idx="20547">
                  <c:v>102.7349999999791</c:v>
                </c:pt>
                <c:pt idx="20548">
                  <c:v>102.7399999999791</c:v>
                </c:pt>
                <c:pt idx="20549">
                  <c:v>102.7449999999791</c:v>
                </c:pt>
                <c:pt idx="20550">
                  <c:v>102.7499999999791</c:v>
                </c:pt>
                <c:pt idx="20551">
                  <c:v>102.754999999979</c:v>
                </c:pt>
                <c:pt idx="20552">
                  <c:v>102.759999999979</c:v>
                </c:pt>
                <c:pt idx="20553">
                  <c:v>102.7649999999791</c:v>
                </c:pt>
                <c:pt idx="20554">
                  <c:v>102.769999999979</c:v>
                </c:pt>
                <c:pt idx="20555">
                  <c:v>102.774999999979</c:v>
                </c:pt>
                <c:pt idx="20556">
                  <c:v>102.779999999979</c:v>
                </c:pt>
                <c:pt idx="20557">
                  <c:v>102.784999999979</c:v>
                </c:pt>
                <c:pt idx="20558">
                  <c:v>102.789999999979</c:v>
                </c:pt>
                <c:pt idx="20559">
                  <c:v>102.794999999979</c:v>
                </c:pt>
                <c:pt idx="20560">
                  <c:v>102.799999999979</c:v>
                </c:pt>
                <c:pt idx="20561">
                  <c:v>102.804999999979</c:v>
                </c:pt>
                <c:pt idx="20562">
                  <c:v>102.809999999979</c:v>
                </c:pt>
                <c:pt idx="20563">
                  <c:v>102.814999999979</c:v>
                </c:pt>
                <c:pt idx="20564">
                  <c:v>102.819999999979</c:v>
                </c:pt>
                <c:pt idx="20565">
                  <c:v>102.824999999979</c:v>
                </c:pt>
                <c:pt idx="20566">
                  <c:v>102.829999999979</c:v>
                </c:pt>
                <c:pt idx="20567">
                  <c:v>102.834999999979</c:v>
                </c:pt>
                <c:pt idx="20568">
                  <c:v>102.839999999979</c:v>
                </c:pt>
                <c:pt idx="20569">
                  <c:v>102.844999999979</c:v>
                </c:pt>
                <c:pt idx="20570">
                  <c:v>102.849999999979</c:v>
                </c:pt>
                <c:pt idx="20571">
                  <c:v>102.854999999979</c:v>
                </c:pt>
                <c:pt idx="20572">
                  <c:v>102.859999999979</c:v>
                </c:pt>
                <c:pt idx="20573">
                  <c:v>102.864999999979</c:v>
                </c:pt>
                <c:pt idx="20574">
                  <c:v>102.869999999979</c:v>
                </c:pt>
                <c:pt idx="20575">
                  <c:v>102.874999999979</c:v>
                </c:pt>
                <c:pt idx="20576">
                  <c:v>102.879999999979</c:v>
                </c:pt>
                <c:pt idx="20577">
                  <c:v>102.884999999979</c:v>
                </c:pt>
                <c:pt idx="20578">
                  <c:v>102.889999999979</c:v>
                </c:pt>
                <c:pt idx="20579">
                  <c:v>102.894999999979</c:v>
                </c:pt>
                <c:pt idx="20580">
                  <c:v>102.899999999979</c:v>
                </c:pt>
                <c:pt idx="20581">
                  <c:v>102.904999999979</c:v>
                </c:pt>
                <c:pt idx="20582">
                  <c:v>102.909999999979</c:v>
                </c:pt>
                <c:pt idx="20583">
                  <c:v>102.914999999979</c:v>
                </c:pt>
                <c:pt idx="20584">
                  <c:v>102.919999999979</c:v>
                </c:pt>
                <c:pt idx="20585">
                  <c:v>102.924999999979</c:v>
                </c:pt>
                <c:pt idx="20586">
                  <c:v>102.929999999979</c:v>
                </c:pt>
                <c:pt idx="20587">
                  <c:v>102.934999999979</c:v>
                </c:pt>
                <c:pt idx="20588">
                  <c:v>102.939999999979</c:v>
                </c:pt>
                <c:pt idx="20589">
                  <c:v>102.944999999979</c:v>
                </c:pt>
                <c:pt idx="20590">
                  <c:v>102.949999999979</c:v>
                </c:pt>
                <c:pt idx="20591">
                  <c:v>102.954999999979</c:v>
                </c:pt>
                <c:pt idx="20592">
                  <c:v>102.959999999979</c:v>
                </c:pt>
                <c:pt idx="20593">
                  <c:v>102.964999999979</c:v>
                </c:pt>
                <c:pt idx="20594">
                  <c:v>102.969999999979</c:v>
                </c:pt>
                <c:pt idx="20595">
                  <c:v>102.9749999999788</c:v>
                </c:pt>
                <c:pt idx="20596">
                  <c:v>102.9799999999788</c:v>
                </c:pt>
                <c:pt idx="20597">
                  <c:v>102.984999999979</c:v>
                </c:pt>
                <c:pt idx="20598">
                  <c:v>102.9899999999788</c:v>
                </c:pt>
                <c:pt idx="20599">
                  <c:v>102.9949999999788</c:v>
                </c:pt>
                <c:pt idx="20600">
                  <c:v>102.9999999999788</c:v>
                </c:pt>
                <c:pt idx="20601">
                  <c:v>103.0049999999788</c:v>
                </c:pt>
                <c:pt idx="20602">
                  <c:v>103.0099999999788</c:v>
                </c:pt>
                <c:pt idx="20603">
                  <c:v>103.0149999999788</c:v>
                </c:pt>
                <c:pt idx="20604">
                  <c:v>103.0199999999788</c:v>
                </c:pt>
                <c:pt idx="20605">
                  <c:v>103.0249999999788</c:v>
                </c:pt>
                <c:pt idx="20606">
                  <c:v>103.0299999999788</c:v>
                </c:pt>
                <c:pt idx="20607">
                  <c:v>103.0349999999788</c:v>
                </c:pt>
                <c:pt idx="20608">
                  <c:v>103.0399999999788</c:v>
                </c:pt>
                <c:pt idx="20609">
                  <c:v>103.0449999999788</c:v>
                </c:pt>
                <c:pt idx="20610">
                  <c:v>103.0499999999788</c:v>
                </c:pt>
                <c:pt idx="20611">
                  <c:v>103.0549999999788</c:v>
                </c:pt>
                <c:pt idx="20612">
                  <c:v>103.0599999999788</c:v>
                </c:pt>
                <c:pt idx="20613">
                  <c:v>103.0649999999788</c:v>
                </c:pt>
                <c:pt idx="20614">
                  <c:v>103.0699999999788</c:v>
                </c:pt>
                <c:pt idx="20615">
                  <c:v>103.0749999999788</c:v>
                </c:pt>
                <c:pt idx="20616">
                  <c:v>103.0799999999788</c:v>
                </c:pt>
                <c:pt idx="20617">
                  <c:v>103.0849999999787</c:v>
                </c:pt>
                <c:pt idx="20618">
                  <c:v>103.0899999999787</c:v>
                </c:pt>
                <c:pt idx="20619">
                  <c:v>103.0949999999788</c:v>
                </c:pt>
                <c:pt idx="20620">
                  <c:v>103.0999999999787</c:v>
                </c:pt>
                <c:pt idx="20621">
                  <c:v>103.1049999999787</c:v>
                </c:pt>
                <c:pt idx="20622">
                  <c:v>103.1099999999787</c:v>
                </c:pt>
                <c:pt idx="20623">
                  <c:v>103.1149999999787</c:v>
                </c:pt>
                <c:pt idx="20624">
                  <c:v>103.1199999999787</c:v>
                </c:pt>
                <c:pt idx="20625">
                  <c:v>103.1249999999787</c:v>
                </c:pt>
                <c:pt idx="20626">
                  <c:v>103.1299999999787</c:v>
                </c:pt>
                <c:pt idx="20627">
                  <c:v>103.1349999999787</c:v>
                </c:pt>
                <c:pt idx="20628">
                  <c:v>103.1399999999787</c:v>
                </c:pt>
                <c:pt idx="20629">
                  <c:v>103.1449999999787</c:v>
                </c:pt>
                <c:pt idx="20630">
                  <c:v>103.1499999999787</c:v>
                </c:pt>
                <c:pt idx="20631">
                  <c:v>103.1549999999787</c:v>
                </c:pt>
                <c:pt idx="20632">
                  <c:v>103.1599999999787</c:v>
                </c:pt>
                <c:pt idx="20633">
                  <c:v>103.1649999999787</c:v>
                </c:pt>
                <c:pt idx="20634">
                  <c:v>103.1699999999787</c:v>
                </c:pt>
                <c:pt idx="20635">
                  <c:v>103.1749999999787</c:v>
                </c:pt>
                <c:pt idx="20636">
                  <c:v>103.1799999999787</c:v>
                </c:pt>
                <c:pt idx="20637">
                  <c:v>103.1849999999787</c:v>
                </c:pt>
                <c:pt idx="20638">
                  <c:v>103.1899999999787</c:v>
                </c:pt>
                <c:pt idx="20639">
                  <c:v>103.1949999999786</c:v>
                </c:pt>
                <c:pt idx="20640">
                  <c:v>103.1999999999786</c:v>
                </c:pt>
                <c:pt idx="20641">
                  <c:v>103.2049999999787</c:v>
                </c:pt>
                <c:pt idx="20642">
                  <c:v>103.2099999999786</c:v>
                </c:pt>
                <c:pt idx="20643">
                  <c:v>103.2149999999786</c:v>
                </c:pt>
                <c:pt idx="20644">
                  <c:v>103.2199999999786</c:v>
                </c:pt>
                <c:pt idx="20645">
                  <c:v>103.2249999999786</c:v>
                </c:pt>
                <c:pt idx="20646">
                  <c:v>103.2299999999786</c:v>
                </c:pt>
                <c:pt idx="20647">
                  <c:v>103.2349999999786</c:v>
                </c:pt>
                <c:pt idx="20648">
                  <c:v>103.2399999999786</c:v>
                </c:pt>
                <c:pt idx="20649">
                  <c:v>103.2449999999786</c:v>
                </c:pt>
                <c:pt idx="20650">
                  <c:v>103.2499999999786</c:v>
                </c:pt>
                <c:pt idx="20651">
                  <c:v>103.2549999999786</c:v>
                </c:pt>
                <c:pt idx="20652">
                  <c:v>103.2599999999786</c:v>
                </c:pt>
                <c:pt idx="20653">
                  <c:v>103.2649999999786</c:v>
                </c:pt>
                <c:pt idx="20654">
                  <c:v>103.2699999999786</c:v>
                </c:pt>
                <c:pt idx="20655">
                  <c:v>103.2749999999786</c:v>
                </c:pt>
                <c:pt idx="20656">
                  <c:v>103.2799999999786</c:v>
                </c:pt>
                <c:pt idx="20657">
                  <c:v>103.2849999999786</c:v>
                </c:pt>
                <c:pt idx="20658">
                  <c:v>103.2899999999786</c:v>
                </c:pt>
                <c:pt idx="20659">
                  <c:v>103.2949999999786</c:v>
                </c:pt>
                <c:pt idx="20660">
                  <c:v>103.2999999999786</c:v>
                </c:pt>
                <c:pt idx="20661">
                  <c:v>103.3049999999785</c:v>
                </c:pt>
                <c:pt idx="20662">
                  <c:v>103.3099999999785</c:v>
                </c:pt>
                <c:pt idx="20663">
                  <c:v>103.3149999999786</c:v>
                </c:pt>
                <c:pt idx="20664">
                  <c:v>103.3199999999785</c:v>
                </c:pt>
                <c:pt idx="20665">
                  <c:v>103.3249999999785</c:v>
                </c:pt>
                <c:pt idx="20666">
                  <c:v>103.3299999999785</c:v>
                </c:pt>
                <c:pt idx="20667">
                  <c:v>103.3349999999785</c:v>
                </c:pt>
                <c:pt idx="20668">
                  <c:v>103.3399999999785</c:v>
                </c:pt>
                <c:pt idx="20669">
                  <c:v>103.3449999999785</c:v>
                </c:pt>
                <c:pt idx="20670">
                  <c:v>103.3499999999785</c:v>
                </c:pt>
                <c:pt idx="20671">
                  <c:v>103.3549999999785</c:v>
                </c:pt>
                <c:pt idx="20672">
                  <c:v>103.3599999999785</c:v>
                </c:pt>
                <c:pt idx="20673">
                  <c:v>103.3649999999785</c:v>
                </c:pt>
                <c:pt idx="20674">
                  <c:v>103.3699999999785</c:v>
                </c:pt>
                <c:pt idx="20675">
                  <c:v>103.3749999999785</c:v>
                </c:pt>
                <c:pt idx="20676">
                  <c:v>103.3799999999785</c:v>
                </c:pt>
                <c:pt idx="20677">
                  <c:v>103.3849999999785</c:v>
                </c:pt>
                <c:pt idx="20678">
                  <c:v>103.3899999999785</c:v>
                </c:pt>
                <c:pt idx="20679">
                  <c:v>103.3949999999785</c:v>
                </c:pt>
                <c:pt idx="20680">
                  <c:v>103.3999999999785</c:v>
                </c:pt>
                <c:pt idx="20681">
                  <c:v>103.4049999999785</c:v>
                </c:pt>
                <c:pt idx="20682">
                  <c:v>103.4099999999785</c:v>
                </c:pt>
                <c:pt idx="20683">
                  <c:v>103.4149999999785</c:v>
                </c:pt>
                <c:pt idx="20684">
                  <c:v>103.4199999999785</c:v>
                </c:pt>
                <c:pt idx="20685">
                  <c:v>103.4249999999785</c:v>
                </c:pt>
                <c:pt idx="20686">
                  <c:v>103.4299999999784</c:v>
                </c:pt>
                <c:pt idx="20687">
                  <c:v>103.4349999999784</c:v>
                </c:pt>
                <c:pt idx="20688">
                  <c:v>103.4399999999784</c:v>
                </c:pt>
                <c:pt idx="20689">
                  <c:v>103.4449999999784</c:v>
                </c:pt>
                <c:pt idx="20690">
                  <c:v>103.4499999999784</c:v>
                </c:pt>
                <c:pt idx="20691">
                  <c:v>103.4549999999784</c:v>
                </c:pt>
                <c:pt idx="20692">
                  <c:v>103.4599999999784</c:v>
                </c:pt>
                <c:pt idx="20693">
                  <c:v>103.4649999999784</c:v>
                </c:pt>
                <c:pt idx="20694">
                  <c:v>103.4699999999784</c:v>
                </c:pt>
                <c:pt idx="20695">
                  <c:v>103.4749999999784</c:v>
                </c:pt>
                <c:pt idx="20696">
                  <c:v>103.4799999999784</c:v>
                </c:pt>
                <c:pt idx="20697">
                  <c:v>103.4849999999784</c:v>
                </c:pt>
                <c:pt idx="20698">
                  <c:v>103.4899999999784</c:v>
                </c:pt>
                <c:pt idx="20699">
                  <c:v>103.4949999999784</c:v>
                </c:pt>
                <c:pt idx="20700">
                  <c:v>103.4999999999784</c:v>
                </c:pt>
                <c:pt idx="20701">
                  <c:v>103.5049999999784</c:v>
                </c:pt>
                <c:pt idx="20702">
                  <c:v>103.5099999999784</c:v>
                </c:pt>
                <c:pt idx="20703">
                  <c:v>103.5149999999784</c:v>
                </c:pt>
                <c:pt idx="20704">
                  <c:v>103.5199999999784</c:v>
                </c:pt>
                <c:pt idx="20705">
                  <c:v>103.5249999999783</c:v>
                </c:pt>
                <c:pt idx="20706">
                  <c:v>103.5299999999783</c:v>
                </c:pt>
                <c:pt idx="20707">
                  <c:v>103.5349999999784</c:v>
                </c:pt>
                <c:pt idx="20708">
                  <c:v>103.5399999999783</c:v>
                </c:pt>
                <c:pt idx="20709">
                  <c:v>103.5449999999783</c:v>
                </c:pt>
                <c:pt idx="20710">
                  <c:v>103.5499999999783</c:v>
                </c:pt>
                <c:pt idx="20711">
                  <c:v>103.5549999999783</c:v>
                </c:pt>
                <c:pt idx="20712">
                  <c:v>103.5599999999783</c:v>
                </c:pt>
                <c:pt idx="20713">
                  <c:v>103.5649999999783</c:v>
                </c:pt>
                <c:pt idx="20714">
                  <c:v>103.5699999999783</c:v>
                </c:pt>
                <c:pt idx="20715">
                  <c:v>103.5749999999783</c:v>
                </c:pt>
                <c:pt idx="20716">
                  <c:v>103.5799999999783</c:v>
                </c:pt>
                <c:pt idx="20717">
                  <c:v>103.5849999999783</c:v>
                </c:pt>
                <c:pt idx="20718">
                  <c:v>103.5899999999783</c:v>
                </c:pt>
                <c:pt idx="20719">
                  <c:v>103.5949999999783</c:v>
                </c:pt>
                <c:pt idx="20720">
                  <c:v>103.5999999999783</c:v>
                </c:pt>
                <c:pt idx="20721">
                  <c:v>103.6049999999783</c:v>
                </c:pt>
                <c:pt idx="20722">
                  <c:v>103.6099999999783</c:v>
                </c:pt>
                <c:pt idx="20723">
                  <c:v>103.6149999999783</c:v>
                </c:pt>
                <c:pt idx="20724">
                  <c:v>103.6199999999783</c:v>
                </c:pt>
                <c:pt idx="20725">
                  <c:v>103.6249999999783</c:v>
                </c:pt>
                <c:pt idx="20726">
                  <c:v>103.6299999999783</c:v>
                </c:pt>
                <c:pt idx="20727">
                  <c:v>103.6349999999782</c:v>
                </c:pt>
                <c:pt idx="20728">
                  <c:v>103.6399999999782</c:v>
                </c:pt>
                <c:pt idx="20729">
                  <c:v>103.6449999999782</c:v>
                </c:pt>
                <c:pt idx="20730">
                  <c:v>103.6499999999782</c:v>
                </c:pt>
                <c:pt idx="20731">
                  <c:v>103.6549999999782</c:v>
                </c:pt>
                <c:pt idx="20732">
                  <c:v>103.6599999999782</c:v>
                </c:pt>
                <c:pt idx="20733">
                  <c:v>103.6649999999782</c:v>
                </c:pt>
                <c:pt idx="20734">
                  <c:v>103.6699999999782</c:v>
                </c:pt>
                <c:pt idx="20735">
                  <c:v>103.6749999999782</c:v>
                </c:pt>
                <c:pt idx="20736">
                  <c:v>103.6799999999782</c:v>
                </c:pt>
                <c:pt idx="20737">
                  <c:v>103.6849999999782</c:v>
                </c:pt>
                <c:pt idx="20738">
                  <c:v>103.6899999999782</c:v>
                </c:pt>
                <c:pt idx="20739">
                  <c:v>103.6949999999782</c:v>
                </c:pt>
                <c:pt idx="20740">
                  <c:v>103.6999999999782</c:v>
                </c:pt>
                <c:pt idx="20741">
                  <c:v>103.7049999999782</c:v>
                </c:pt>
                <c:pt idx="20742">
                  <c:v>103.7099999999782</c:v>
                </c:pt>
                <c:pt idx="20743">
                  <c:v>103.7149999999782</c:v>
                </c:pt>
                <c:pt idx="20744">
                  <c:v>103.7199999999782</c:v>
                </c:pt>
                <c:pt idx="20745">
                  <c:v>103.7249999999782</c:v>
                </c:pt>
                <c:pt idx="20746">
                  <c:v>103.7299999999782</c:v>
                </c:pt>
                <c:pt idx="20747">
                  <c:v>103.7349999999782</c:v>
                </c:pt>
                <c:pt idx="20748">
                  <c:v>103.7399999999782</c:v>
                </c:pt>
                <c:pt idx="20749">
                  <c:v>103.7449999999782</c:v>
                </c:pt>
                <c:pt idx="20750">
                  <c:v>103.7499999999782</c:v>
                </c:pt>
                <c:pt idx="20751">
                  <c:v>103.7549999999781</c:v>
                </c:pt>
                <c:pt idx="20752">
                  <c:v>103.7599999999781</c:v>
                </c:pt>
                <c:pt idx="20753">
                  <c:v>103.7649999999781</c:v>
                </c:pt>
                <c:pt idx="20754">
                  <c:v>103.7699999999781</c:v>
                </c:pt>
                <c:pt idx="20755">
                  <c:v>103.7749999999781</c:v>
                </c:pt>
                <c:pt idx="20756">
                  <c:v>103.7799999999781</c:v>
                </c:pt>
                <c:pt idx="20757">
                  <c:v>103.7849999999781</c:v>
                </c:pt>
                <c:pt idx="20758">
                  <c:v>103.7899999999781</c:v>
                </c:pt>
                <c:pt idx="20759">
                  <c:v>103.7949999999781</c:v>
                </c:pt>
                <c:pt idx="20760">
                  <c:v>103.7999999999781</c:v>
                </c:pt>
                <c:pt idx="20761">
                  <c:v>103.8049999999781</c:v>
                </c:pt>
                <c:pt idx="20762">
                  <c:v>103.8099999999781</c:v>
                </c:pt>
                <c:pt idx="20763">
                  <c:v>103.8149999999781</c:v>
                </c:pt>
                <c:pt idx="20764">
                  <c:v>103.8199999999781</c:v>
                </c:pt>
                <c:pt idx="20765">
                  <c:v>103.8249999999781</c:v>
                </c:pt>
                <c:pt idx="20766">
                  <c:v>103.8299999999781</c:v>
                </c:pt>
                <c:pt idx="20767">
                  <c:v>103.8349999999781</c:v>
                </c:pt>
                <c:pt idx="20768">
                  <c:v>103.8399999999781</c:v>
                </c:pt>
                <c:pt idx="20769">
                  <c:v>103.8449999999781</c:v>
                </c:pt>
                <c:pt idx="20770">
                  <c:v>103.8499999999781</c:v>
                </c:pt>
                <c:pt idx="20771">
                  <c:v>103.854999999978</c:v>
                </c:pt>
                <c:pt idx="20772">
                  <c:v>103.859999999978</c:v>
                </c:pt>
                <c:pt idx="20773">
                  <c:v>103.864999999978</c:v>
                </c:pt>
                <c:pt idx="20774">
                  <c:v>103.869999999978</c:v>
                </c:pt>
                <c:pt idx="20775">
                  <c:v>103.874999999978</c:v>
                </c:pt>
                <c:pt idx="20776">
                  <c:v>103.879999999978</c:v>
                </c:pt>
                <c:pt idx="20777">
                  <c:v>103.884999999978</c:v>
                </c:pt>
                <c:pt idx="20778">
                  <c:v>103.889999999978</c:v>
                </c:pt>
                <c:pt idx="20779">
                  <c:v>103.894999999978</c:v>
                </c:pt>
                <c:pt idx="20780">
                  <c:v>103.899999999978</c:v>
                </c:pt>
                <c:pt idx="20781">
                  <c:v>103.904999999978</c:v>
                </c:pt>
                <c:pt idx="20782">
                  <c:v>103.909999999978</c:v>
                </c:pt>
                <c:pt idx="20783">
                  <c:v>103.914999999978</c:v>
                </c:pt>
                <c:pt idx="20784">
                  <c:v>103.919999999978</c:v>
                </c:pt>
                <c:pt idx="20785">
                  <c:v>103.924999999978</c:v>
                </c:pt>
                <c:pt idx="20786">
                  <c:v>103.929999999978</c:v>
                </c:pt>
                <c:pt idx="20787">
                  <c:v>103.934999999978</c:v>
                </c:pt>
                <c:pt idx="20788">
                  <c:v>103.939999999978</c:v>
                </c:pt>
                <c:pt idx="20789">
                  <c:v>103.944999999978</c:v>
                </c:pt>
                <c:pt idx="20790">
                  <c:v>103.949999999978</c:v>
                </c:pt>
                <c:pt idx="20791">
                  <c:v>103.954999999978</c:v>
                </c:pt>
                <c:pt idx="20792">
                  <c:v>103.959999999978</c:v>
                </c:pt>
                <c:pt idx="20793">
                  <c:v>103.964999999978</c:v>
                </c:pt>
                <c:pt idx="20794">
                  <c:v>103.969999999978</c:v>
                </c:pt>
                <c:pt idx="20795">
                  <c:v>103.974999999978</c:v>
                </c:pt>
                <c:pt idx="20796">
                  <c:v>103.979999999978</c:v>
                </c:pt>
                <c:pt idx="20797">
                  <c:v>103.984999999978</c:v>
                </c:pt>
                <c:pt idx="20798">
                  <c:v>103.989999999978</c:v>
                </c:pt>
                <c:pt idx="20799">
                  <c:v>103.994999999978</c:v>
                </c:pt>
                <c:pt idx="20800">
                  <c:v>103.999999999978</c:v>
                </c:pt>
                <c:pt idx="20801">
                  <c:v>104.004999999978</c:v>
                </c:pt>
                <c:pt idx="20802">
                  <c:v>104.009999999978</c:v>
                </c:pt>
                <c:pt idx="20803">
                  <c:v>104.014999999978</c:v>
                </c:pt>
                <c:pt idx="20804">
                  <c:v>104.019999999978</c:v>
                </c:pt>
                <c:pt idx="20805">
                  <c:v>104.024999999978</c:v>
                </c:pt>
                <c:pt idx="20806">
                  <c:v>104.029999999978</c:v>
                </c:pt>
                <c:pt idx="20807">
                  <c:v>104.034999999978</c:v>
                </c:pt>
                <c:pt idx="20808">
                  <c:v>104.039999999978</c:v>
                </c:pt>
                <c:pt idx="20809">
                  <c:v>104.044999999978</c:v>
                </c:pt>
                <c:pt idx="20810">
                  <c:v>104.049999999978</c:v>
                </c:pt>
                <c:pt idx="20811">
                  <c:v>104.054999999978</c:v>
                </c:pt>
                <c:pt idx="20812">
                  <c:v>104.059999999978</c:v>
                </c:pt>
                <c:pt idx="20813">
                  <c:v>104.064999999978</c:v>
                </c:pt>
                <c:pt idx="20814">
                  <c:v>104.069999999978</c:v>
                </c:pt>
                <c:pt idx="20815">
                  <c:v>104.0749999999778</c:v>
                </c:pt>
                <c:pt idx="20816">
                  <c:v>104.0799999999778</c:v>
                </c:pt>
                <c:pt idx="20817">
                  <c:v>104.0849999999778</c:v>
                </c:pt>
                <c:pt idx="20818">
                  <c:v>104.0899999999778</c:v>
                </c:pt>
                <c:pt idx="20819">
                  <c:v>104.0949999999778</c:v>
                </c:pt>
                <c:pt idx="20820">
                  <c:v>104.0999999999778</c:v>
                </c:pt>
                <c:pt idx="20821">
                  <c:v>104.1049999999778</c:v>
                </c:pt>
                <c:pt idx="20822">
                  <c:v>104.1099999999778</c:v>
                </c:pt>
                <c:pt idx="20823">
                  <c:v>104.1149999999778</c:v>
                </c:pt>
                <c:pt idx="20824">
                  <c:v>104.1199999999778</c:v>
                </c:pt>
                <c:pt idx="20825">
                  <c:v>104.1249999999778</c:v>
                </c:pt>
                <c:pt idx="20826">
                  <c:v>104.1299999999778</c:v>
                </c:pt>
                <c:pt idx="20827">
                  <c:v>104.1349999999778</c:v>
                </c:pt>
                <c:pt idx="20828">
                  <c:v>104.1399999999778</c:v>
                </c:pt>
                <c:pt idx="20829">
                  <c:v>104.1449999999778</c:v>
                </c:pt>
                <c:pt idx="20830">
                  <c:v>104.1499999999778</c:v>
                </c:pt>
                <c:pt idx="20831">
                  <c:v>104.1549999999778</c:v>
                </c:pt>
                <c:pt idx="20832">
                  <c:v>104.1599999999778</c:v>
                </c:pt>
                <c:pt idx="20833">
                  <c:v>104.1649999999778</c:v>
                </c:pt>
                <c:pt idx="20834">
                  <c:v>104.1699999999778</c:v>
                </c:pt>
                <c:pt idx="20835">
                  <c:v>104.1749999999778</c:v>
                </c:pt>
                <c:pt idx="20836">
                  <c:v>104.1799999999778</c:v>
                </c:pt>
                <c:pt idx="20837">
                  <c:v>104.1849999999777</c:v>
                </c:pt>
                <c:pt idx="20838">
                  <c:v>104.1899999999777</c:v>
                </c:pt>
                <c:pt idx="20839">
                  <c:v>104.1949999999777</c:v>
                </c:pt>
                <c:pt idx="20840">
                  <c:v>104.1999999999777</c:v>
                </c:pt>
                <c:pt idx="20841">
                  <c:v>104.2049999999777</c:v>
                </c:pt>
                <c:pt idx="20842">
                  <c:v>104.2099999999777</c:v>
                </c:pt>
                <c:pt idx="20843">
                  <c:v>104.2149999999777</c:v>
                </c:pt>
                <c:pt idx="20844">
                  <c:v>104.2199999999777</c:v>
                </c:pt>
                <c:pt idx="20845">
                  <c:v>104.2249999999777</c:v>
                </c:pt>
                <c:pt idx="20846">
                  <c:v>104.2299999999777</c:v>
                </c:pt>
                <c:pt idx="20847">
                  <c:v>104.2349999999777</c:v>
                </c:pt>
                <c:pt idx="20848">
                  <c:v>104.2399999999777</c:v>
                </c:pt>
                <c:pt idx="20849">
                  <c:v>104.2449999999777</c:v>
                </c:pt>
                <c:pt idx="20850">
                  <c:v>104.2499999999777</c:v>
                </c:pt>
                <c:pt idx="20851">
                  <c:v>104.2549999999777</c:v>
                </c:pt>
                <c:pt idx="20852">
                  <c:v>104.2599999999777</c:v>
                </c:pt>
                <c:pt idx="20853">
                  <c:v>104.2649999999777</c:v>
                </c:pt>
                <c:pt idx="20854">
                  <c:v>104.2699999999777</c:v>
                </c:pt>
                <c:pt idx="20855">
                  <c:v>104.2749999999777</c:v>
                </c:pt>
                <c:pt idx="20856">
                  <c:v>104.2799999999777</c:v>
                </c:pt>
                <c:pt idx="20857">
                  <c:v>104.2849999999777</c:v>
                </c:pt>
                <c:pt idx="20858">
                  <c:v>104.2899999999777</c:v>
                </c:pt>
                <c:pt idx="20859">
                  <c:v>104.2949999999777</c:v>
                </c:pt>
                <c:pt idx="20860">
                  <c:v>104.2999999999777</c:v>
                </c:pt>
                <c:pt idx="20861">
                  <c:v>104.3049999999776</c:v>
                </c:pt>
                <c:pt idx="20862">
                  <c:v>104.3099999999776</c:v>
                </c:pt>
                <c:pt idx="20863">
                  <c:v>104.3149999999776</c:v>
                </c:pt>
                <c:pt idx="20864">
                  <c:v>104.3199999999776</c:v>
                </c:pt>
                <c:pt idx="20865">
                  <c:v>104.3249999999776</c:v>
                </c:pt>
                <c:pt idx="20866">
                  <c:v>104.3299999999776</c:v>
                </c:pt>
                <c:pt idx="20867">
                  <c:v>104.3349999999776</c:v>
                </c:pt>
                <c:pt idx="20868">
                  <c:v>104.3399999999776</c:v>
                </c:pt>
                <c:pt idx="20869">
                  <c:v>104.3449999999776</c:v>
                </c:pt>
                <c:pt idx="20870">
                  <c:v>104.3499999999776</c:v>
                </c:pt>
                <c:pt idx="20871">
                  <c:v>104.3549999999776</c:v>
                </c:pt>
                <c:pt idx="20872">
                  <c:v>104.3599999999776</c:v>
                </c:pt>
                <c:pt idx="20873">
                  <c:v>104.3649999999776</c:v>
                </c:pt>
                <c:pt idx="20874">
                  <c:v>104.3699999999776</c:v>
                </c:pt>
                <c:pt idx="20875">
                  <c:v>104.3749999999776</c:v>
                </c:pt>
                <c:pt idx="20876">
                  <c:v>104.3799999999776</c:v>
                </c:pt>
                <c:pt idx="20877">
                  <c:v>104.3849999999776</c:v>
                </c:pt>
                <c:pt idx="20878">
                  <c:v>104.3899999999776</c:v>
                </c:pt>
                <c:pt idx="20879">
                  <c:v>104.3949999999776</c:v>
                </c:pt>
                <c:pt idx="20880">
                  <c:v>104.3999999999776</c:v>
                </c:pt>
                <c:pt idx="20881">
                  <c:v>104.4049999999776</c:v>
                </c:pt>
                <c:pt idx="20882">
                  <c:v>104.4099999999776</c:v>
                </c:pt>
                <c:pt idx="20883">
                  <c:v>104.4149999999776</c:v>
                </c:pt>
                <c:pt idx="20884">
                  <c:v>104.4199999999775</c:v>
                </c:pt>
                <c:pt idx="20885">
                  <c:v>104.4249999999775</c:v>
                </c:pt>
                <c:pt idx="20886">
                  <c:v>104.4299999999775</c:v>
                </c:pt>
                <c:pt idx="20887">
                  <c:v>104.4349999999775</c:v>
                </c:pt>
                <c:pt idx="20888">
                  <c:v>104.4399999999775</c:v>
                </c:pt>
                <c:pt idx="20889">
                  <c:v>104.4449999999775</c:v>
                </c:pt>
                <c:pt idx="20890">
                  <c:v>104.4499999999775</c:v>
                </c:pt>
                <c:pt idx="20891">
                  <c:v>104.4549999999775</c:v>
                </c:pt>
                <c:pt idx="20892">
                  <c:v>104.4599999999775</c:v>
                </c:pt>
                <c:pt idx="20893">
                  <c:v>104.4649999999775</c:v>
                </c:pt>
                <c:pt idx="20894">
                  <c:v>104.4699999999775</c:v>
                </c:pt>
                <c:pt idx="20895">
                  <c:v>104.4749999999775</c:v>
                </c:pt>
                <c:pt idx="20896">
                  <c:v>104.4799999999775</c:v>
                </c:pt>
                <c:pt idx="20897">
                  <c:v>104.4849999999775</c:v>
                </c:pt>
                <c:pt idx="20898">
                  <c:v>104.4899999999775</c:v>
                </c:pt>
                <c:pt idx="20899">
                  <c:v>104.4949999999775</c:v>
                </c:pt>
                <c:pt idx="20900">
                  <c:v>104.4999999999775</c:v>
                </c:pt>
                <c:pt idx="20901">
                  <c:v>104.5049999999775</c:v>
                </c:pt>
                <c:pt idx="20902">
                  <c:v>104.5099999999775</c:v>
                </c:pt>
                <c:pt idx="20903">
                  <c:v>104.5149999999775</c:v>
                </c:pt>
                <c:pt idx="20904">
                  <c:v>104.5199999999775</c:v>
                </c:pt>
                <c:pt idx="20905">
                  <c:v>104.5249999999774</c:v>
                </c:pt>
                <c:pt idx="20906">
                  <c:v>104.5299999999774</c:v>
                </c:pt>
                <c:pt idx="20907">
                  <c:v>104.5349999999774</c:v>
                </c:pt>
                <c:pt idx="20908">
                  <c:v>104.5399999999774</c:v>
                </c:pt>
                <c:pt idx="20909">
                  <c:v>104.5449999999774</c:v>
                </c:pt>
                <c:pt idx="20910">
                  <c:v>104.5499999999774</c:v>
                </c:pt>
                <c:pt idx="20911">
                  <c:v>104.5549999999774</c:v>
                </c:pt>
                <c:pt idx="20912">
                  <c:v>104.5599999999774</c:v>
                </c:pt>
                <c:pt idx="20913">
                  <c:v>104.5649999999774</c:v>
                </c:pt>
                <c:pt idx="20914">
                  <c:v>104.5699999999774</c:v>
                </c:pt>
                <c:pt idx="20915">
                  <c:v>104.5749999999774</c:v>
                </c:pt>
                <c:pt idx="20916">
                  <c:v>104.5799999999774</c:v>
                </c:pt>
                <c:pt idx="20917">
                  <c:v>104.5849999999774</c:v>
                </c:pt>
                <c:pt idx="20918">
                  <c:v>104.5899999999774</c:v>
                </c:pt>
                <c:pt idx="20919">
                  <c:v>104.5949999999774</c:v>
                </c:pt>
                <c:pt idx="20920">
                  <c:v>104.5999999999774</c:v>
                </c:pt>
                <c:pt idx="20921">
                  <c:v>104.6049999999774</c:v>
                </c:pt>
                <c:pt idx="20922">
                  <c:v>104.6099999999774</c:v>
                </c:pt>
                <c:pt idx="20923">
                  <c:v>104.6149999999774</c:v>
                </c:pt>
                <c:pt idx="20924">
                  <c:v>104.6199999999774</c:v>
                </c:pt>
                <c:pt idx="20925">
                  <c:v>104.6249999999773</c:v>
                </c:pt>
                <c:pt idx="20926">
                  <c:v>104.6299999999773</c:v>
                </c:pt>
                <c:pt idx="20927">
                  <c:v>104.6349999999773</c:v>
                </c:pt>
                <c:pt idx="20928">
                  <c:v>104.6399999999773</c:v>
                </c:pt>
                <c:pt idx="20929">
                  <c:v>104.6449999999773</c:v>
                </c:pt>
                <c:pt idx="20930">
                  <c:v>104.6499999999773</c:v>
                </c:pt>
                <c:pt idx="20931">
                  <c:v>104.6549999999773</c:v>
                </c:pt>
                <c:pt idx="20932">
                  <c:v>104.6599999999773</c:v>
                </c:pt>
                <c:pt idx="20933">
                  <c:v>104.6649999999773</c:v>
                </c:pt>
                <c:pt idx="20934">
                  <c:v>104.6699999999773</c:v>
                </c:pt>
                <c:pt idx="20935">
                  <c:v>104.6749999999773</c:v>
                </c:pt>
                <c:pt idx="20936">
                  <c:v>104.6799999999773</c:v>
                </c:pt>
                <c:pt idx="20937">
                  <c:v>104.6849999999773</c:v>
                </c:pt>
                <c:pt idx="20938">
                  <c:v>104.6899999999773</c:v>
                </c:pt>
                <c:pt idx="20939">
                  <c:v>104.6949999999773</c:v>
                </c:pt>
                <c:pt idx="20940">
                  <c:v>104.6999999999773</c:v>
                </c:pt>
                <c:pt idx="20941">
                  <c:v>104.7049999999773</c:v>
                </c:pt>
                <c:pt idx="20942">
                  <c:v>104.7099999999773</c:v>
                </c:pt>
                <c:pt idx="20943">
                  <c:v>104.7149999999773</c:v>
                </c:pt>
                <c:pt idx="20944">
                  <c:v>104.7199999999773</c:v>
                </c:pt>
                <c:pt idx="20945">
                  <c:v>104.7249999999773</c:v>
                </c:pt>
                <c:pt idx="20946">
                  <c:v>104.7299999999773</c:v>
                </c:pt>
                <c:pt idx="20947">
                  <c:v>104.7349999999773</c:v>
                </c:pt>
                <c:pt idx="20948">
                  <c:v>104.7399999999773</c:v>
                </c:pt>
                <c:pt idx="20949">
                  <c:v>104.7449999999773</c:v>
                </c:pt>
                <c:pt idx="20950">
                  <c:v>104.7499999999772</c:v>
                </c:pt>
                <c:pt idx="20951">
                  <c:v>104.7549999999772</c:v>
                </c:pt>
                <c:pt idx="20952">
                  <c:v>104.7599999999772</c:v>
                </c:pt>
                <c:pt idx="20953">
                  <c:v>104.7649999999772</c:v>
                </c:pt>
                <c:pt idx="20954">
                  <c:v>104.7699999999772</c:v>
                </c:pt>
                <c:pt idx="20955">
                  <c:v>104.7749999999772</c:v>
                </c:pt>
                <c:pt idx="20956">
                  <c:v>104.7799999999772</c:v>
                </c:pt>
                <c:pt idx="20957">
                  <c:v>104.7849999999772</c:v>
                </c:pt>
                <c:pt idx="20958">
                  <c:v>104.7899999999772</c:v>
                </c:pt>
                <c:pt idx="20959">
                  <c:v>104.7949999999772</c:v>
                </c:pt>
                <c:pt idx="20960">
                  <c:v>104.7999999999772</c:v>
                </c:pt>
                <c:pt idx="20961">
                  <c:v>104.8049999999772</c:v>
                </c:pt>
                <c:pt idx="20962">
                  <c:v>104.8099999999772</c:v>
                </c:pt>
                <c:pt idx="20963">
                  <c:v>104.8149999999772</c:v>
                </c:pt>
                <c:pt idx="20964">
                  <c:v>104.8199999999772</c:v>
                </c:pt>
                <c:pt idx="20965">
                  <c:v>104.8249999999772</c:v>
                </c:pt>
                <c:pt idx="20966">
                  <c:v>104.8299999999772</c:v>
                </c:pt>
                <c:pt idx="20967">
                  <c:v>104.8349999999772</c:v>
                </c:pt>
                <c:pt idx="20968">
                  <c:v>104.8399999999772</c:v>
                </c:pt>
                <c:pt idx="20969">
                  <c:v>104.8449999999772</c:v>
                </c:pt>
                <c:pt idx="20970">
                  <c:v>104.8499999999772</c:v>
                </c:pt>
                <c:pt idx="20971">
                  <c:v>104.8549999999771</c:v>
                </c:pt>
                <c:pt idx="20972">
                  <c:v>104.8599999999771</c:v>
                </c:pt>
                <c:pt idx="20973">
                  <c:v>104.8649999999771</c:v>
                </c:pt>
                <c:pt idx="20974">
                  <c:v>104.8699999999771</c:v>
                </c:pt>
                <c:pt idx="20975">
                  <c:v>104.8749999999771</c:v>
                </c:pt>
                <c:pt idx="20976">
                  <c:v>104.8799999999771</c:v>
                </c:pt>
                <c:pt idx="20977">
                  <c:v>104.8849999999771</c:v>
                </c:pt>
                <c:pt idx="20978">
                  <c:v>104.8899999999771</c:v>
                </c:pt>
                <c:pt idx="20979">
                  <c:v>104.8949999999771</c:v>
                </c:pt>
                <c:pt idx="20980">
                  <c:v>104.8999999999771</c:v>
                </c:pt>
                <c:pt idx="20981">
                  <c:v>104.9049999999771</c:v>
                </c:pt>
                <c:pt idx="20982">
                  <c:v>104.9099999999771</c:v>
                </c:pt>
                <c:pt idx="20983">
                  <c:v>104.9149999999771</c:v>
                </c:pt>
                <c:pt idx="20984">
                  <c:v>104.9199999999771</c:v>
                </c:pt>
                <c:pt idx="20985">
                  <c:v>104.9249999999771</c:v>
                </c:pt>
                <c:pt idx="20986">
                  <c:v>104.9299999999771</c:v>
                </c:pt>
                <c:pt idx="20987">
                  <c:v>104.9349999999771</c:v>
                </c:pt>
                <c:pt idx="20988">
                  <c:v>104.9399999999771</c:v>
                </c:pt>
                <c:pt idx="20989">
                  <c:v>104.9449999999771</c:v>
                </c:pt>
                <c:pt idx="20990">
                  <c:v>104.9499999999771</c:v>
                </c:pt>
                <c:pt idx="20991">
                  <c:v>104.9549999999771</c:v>
                </c:pt>
                <c:pt idx="20992">
                  <c:v>104.9599999999771</c:v>
                </c:pt>
                <c:pt idx="20993">
                  <c:v>104.9649999999771</c:v>
                </c:pt>
                <c:pt idx="20994">
                  <c:v>104.969999999977</c:v>
                </c:pt>
                <c:pt idx="20995">
                  <c:v>104.974999999977</c:v>
                </c:pt>
                <c:pt idx="20996">
                  <c:v>104.979999999977</c:v>
                </c:pt>
                <c:pt idx="20997">
                  <c:v>104.984999999977</c:v>
                </c:pt>
                <c:pt idx="20998">
                  <c:v>104.989999999977</c:v>
                </c:pt>
                <c:pt idx="20999">
                  <c:v>104.994999999977</c:v>
                </c:pt>
                <c:pt idx="21000">
                  <c:v>104.999999999977</c:v>
                </c:pt>
                <c:pt idx="21001">
                  <c:v>105.004999999977</c:v>
                </c:pt>
                <c:pt idx="21002">
                  <c:v>105.009999999977</c:v>
                </c:pt>
                <c:pt idx="21003">
                  <c:v>105.014999999977</c:v>
                </c:pt>
                <c:pt idx="21004">
                  <c:v>105.019999999977</c:v>
                </c:pt>
                <c:pt idx="21005">
                  <c:v>105.024999999977</c:v>
                </c:pt>
                <c:pt idx="21006">
                  <c:v>105.029999999977</c:v>
                </c:pt>
                <c:pt idx="21007">
                  <c:v>105.034999999977</c:v>
                </c:pt>
                <c:pt idx="21008">
                  <c:v>105.039999999977</c:v>
                </c:pt>
                <c:pt idx="21009">
                  <c:v>105.044999999977</c:v>
                </c:pt>
                <c:pt idx="21010">
                  <c:v>105.049999999977</c:v>
                </c:pt>
                <c:pt idx="21011">
                  <c:v>105.054999999977</c:v>
                </c:pt>
                <c:pt idx="21012">
                  <c:v>105.059999999977</c:v>
                </c:pt>
                <c:pt idx="21013">
                  <c:v>105.064999999977</c:v>
                </c:pt>
                <c:pt idx="21014">
                  <c:v>105.069999999977</c:v>
                </c:pt>
                <c:pt idx="21015">
                  <c:v>105.074999999977</c:v>
                </c:pt>
                <c:pt idx="21016">
                  <c:v>105.079999999977</c:v>
                </c:pt>
                <c:pt idx="21017">
                  <c:v>105.084999999977</c:v>
                </c:pt>
                <c:pt idx="21018">
                  <c:v>105.089999999977</c:v>
                </c:pt>
                <c:pt idx="21019">
                  <c:v>105.094999999977</c:v>
                </c:pt>
                <c:pt idx="21020">
                  <c:v>105.099999999977</c:v>
                </c:pt>
                <c:pt idx="21021">
                  <c:v>105.104999999977</c:v>
                </c:pt>
                <c:pt idx="21022">
                  <c:v>105.109999999977</c:v>
                </c:pt>
                <c:pt idx="21023">
                  <c:v>105.114999999977</c:v>
                </c:pt>
                <c:pt idx="21024">
                  <c:v>105.119999999977</c:v>
                </c:pt>
                <c:pt idx="21025">
                  <c:v>105.124999999977</c:v>
                </c:pt>
                <c:pt idx="21026">
                  <c:v>105.129999999977</c:v>
                </c:pt>
                <c:pt idx="21027">
                  <c:v>105.134999999977</c:v>
                </c:pt>
                <c:pt idx="21028">
                  <c:v>105.139999999977</c:v>
                </c:pt>
                <c:pt idx="21029">
                  <c:v>105.144999999977</c:v>
                </c:pt>
                <c:pt idx="21030">
                  <c:v>105.149999999977</c:v>
                </c:pt>
                <c:pt idx="21031">
                  <c:v>105.154999999977</c:v>
                </c:pt>
                <c:pt idx="21032">
                  <c:v>105.159999999977</c:v>
                </c:pt>
                <c:pt idx="21033">
                  <c:v>105.164999999977</c:v>
                </c:pt>
                <c:pt idx="21034">
                  <c:v>105.169999999977</c:v>
                </c:pt>
                <c:pt idx="21035">
                  <c:v>105.1749999999768</c:v>
                </c:pt>
                <c:pt idx="21036">
                  <c:v>105.1799999999768</c:v>
                </c:pt>
                <c:pt idx="21037">
                  <c:v>105.1849999999768</c:v>
                </c:pt>
                <c:pt idx="21038">
                  <c:v>105.1899999999768</c:v>
                </c:pt>
                <c:pt idx="21039">
                  <c:v>105.1949999999768</c:v>
                </c:pt>
                <c:pt idx="21040">
                  <c:v>105.1999999999768</c:v>
                </c:pt>
                <c:pt idx="21041">
                  <c:v>105.2049999999768</c:v>
                </c:pt>
                <c:pt idx="21042">
                  <c:v>105.2099999999768</c:v>
                </c:pt>
                <c:pt idx="21043">
                  <c:v>105.2149999999768</c:v>
                </c:pt>
                <c:pt idx="21044">
                  <c:v>105.2199999999768</c:v>
                </c:pt>
                <c:pt idx="21045">
                  <c:v>105.2249999999768</c:v>
                </c:pt>
                <c:pt idx="21046">
                  <c:v>105.2299999999768</c:v>
                </c:pt>
                <c:pt idx="21047">
                  <c:v>105.2349999999768</c:v>
                </c:pt>
                <c:pt idx="21048">
                  <c:v>105.2399999999768</c:v>
                </c:pt>
                <c:pt idx="21049">
                  <c:v>105.2449999999768</c:v>
                </c:pt>
                <c:pt idx="21050">
                  <c:v>105.2499999999768</c:v>
                </c:pt>
                <c:pt idx="21051">
                  <c:v>105.2549999999768</c:v>
                </c:pt>
                <c:pt idx="21052">
                  <c:v>105.2599999999768</c:v>
                </c:pt>
                <c:pt idx="21053">
                  <c:v>105.2649999999768</c:v>
                </c:pt>
                <c:pt idx="21054">
                  <c:v>105.2699999999768</c:v>
                </c:pt>
                <c:pt idx="21055">
                  <c:v>105.2749999999768</c:v>
                </c:pt>
                <c:pt idx="21056">
                  <c:v>105.2799999999768</c:v>
                </c:pt>
                <c:pt idx="21057">
                  <c:v>105.2849999999767</c:v>
                </c:pt>
                <c:pt idx="21058">
                  <c:v>105.2899999999767</c:v>
                </c:pt>
                <c:pt idx="21059">
                  <c:v>105.2949999999767</c:v>
                </c:pt>
                <c:pt idx="21060">
                  <c:v>105.2999999999767</c:v>
                </c:pt>
                <c:pt idx="21061">
                  <c:v>105.3049999999767</c:v>
                </c:pt>
                <c:pt idx="21062">
                  <c:v>105.3099999999767</c:v>
                </c:pt>
                <c:pt idx="21063">
                  <c:v>105.3149999999767</c:v>
                </c:pt>
                <c:pt idx="21064">
                  <c:v>105.3199999999767</c:v>
                </c:pt>
                <c:pt idx="21065">
                  <c:v>105.3249999999767</c:v>
                </c:pt>
                <c:pt idx="21066">
                  <c:v>105.3299999999767</c:v>
                </c:pt>
                <c:pt idx="21067">
                  <c:v>105.3349999999767</c:v>
                </c:pt>
                <c:pt idx="21068">
                  <c:v>105.3399999999767</c:v>
                </c:pt>
                <c:pt idx="21069">
                  <c:v>105.3449999999767</c:v>
                </c:pt>
                <c:pt idx="21070">
                  <c:v>105.3499999999767</c:v>
                </c:pt>
                <c:pt idx="21071">
                  <c:v>105.3549999999767</c:v>
                </c:pt>
                <c:pt idx="21072">
                  <c:v>105.3599999999767</c:v>
                </c:pt>
                <c:pt idx="21073">
                  <c:v>105.3649999999767</c:v>
                </c:pt>
                <c:pt idx="21074">
                  <c:v>105.3699999999767</c:v>
                </c:pt>
                <c:pt idx="21075">
                  <c:v>105.3749999999767</c:v>
                </c:pt>
                <c:pt idx="21076">
                  <c:v>105.3799999999767</c:v>
                </c:pt>
                <c:pt idx="21077">
                  <c:v>105.3849999999767</c:v>
                </c:pt>
                <c:pt idx="21078">
                  <c:v>105.3899999999767</c:v>
                </c:pt>
                <c:pt idx="21079">
                  <c:v>105.3949999999766</c:v>
                </c:pt>
                <c:pt idx="21080">
                  <c:v>105.3999999999766</c:v>
                </c:pt>
                <c:pt idx="21081">
                  <c:v>105.4049999999766</c:v>
                </c:pt>
                <c:pt idx="21082">
                  <c:v>105.4099999999766</c:v>
                </c:pt>
                <c:pt idx="21083">
                  <c:v>105.4149999999766</c:v>
                </c:pt>
                <c:pt idx="21084">
                  <c:v>105.4199999999766</c:v>
                </c:pt>
                <c:pt idx="21085">
                  <c:v>105.4249999999766</c:v>
                </c:pt>
                <c:pt idx="21086">
                  <c:v>105.4299999999766</c:v>
                </c:pt>
                <c:pt idx="21087">
                  <c:v>105.4349999999766</c:v>
                </c:pt>
                <c:pt idx="21088">
                  <c:v>105.4399999999766</c:v>
                </c:pt>
                <c:pt idx="21089">
                  <c:v>105.4449999999766</c:v>
                </c:pt>
                <c:pt idx="21090">
                  <c:v>105.4499999999766</c:v>
                </c:pt>
                <c:pt idx="21091">
                  <c:v>105.4549999999766</c:v>
                </c:pt>
                <c:pt idx="21092">
                  <c:v>105.4599999999766</c:v>
                </c:pt>
                <c:pt idx="21093">
                  <c:v>105.4649999999766</c:v>
                </c:pt>
                <c:pt idx="21094">
                  <c:v>105.4699999999766</c:v>
                </c:pt>
                <c:pt idx="21095">
                  <c:v>105.4749999999766</c:v>
                </c:pt>
                <c:pt idx="21096">
                  <c:v>105.4799999999766</c:v>
                </c:pt>
                <c:pt idx="21097">
                  <c:v>105.4849999999766</c:v>
                </c:pt>
                <c:pt idx="21098">
                  <c:v>105.4899999999766</c:v>
                </c:pt>
                <c:pt idx="21099">
                  <c:v>105.4949999999766</c:v>
                </c:pt>
                <c:pt idx="21100">
                  <c:v>105.4999999999766</c:v>
                </c:pt>
                <c:pt idx="21101">
                  <c:v>105.5049999999765</c:v>
                </c:pt>
                <c:pt idx="21102">
                  <c:v>105.5099999999765</c:v>
                </c:pt>
                <c:pt idx="21103">
                  <c:v>105.5149999999765</c:v>
                </c:pt>
                <c:pt idx="21104">
                  <c:v>105.5199999999765</c:v>
                </c:pt>
                <c:pt idx="21105">
                  <c:v>105.5249999999765</c:v>
                </c:pt>
                <c:pt idx="21106">
                  <c:v>105.5299999999765</c:v>
                </c:pt>
                <c:pt idx="21107">
                  <c:v>105.5349999999765</c:v>
                </c:pt>
                <c:pt idx="21108">
                  <c:v>105.5399999999765</c:v>
                </c:pt>
                <c:pt idx="21109">
                  <c:v>105.5449999999765</c:v>
                </c:pt>
                <c:pt idx="21110">
                  <c:v>105.5499999999765</c:v>
                </c:pt>
                <c:pt idx="21111">
                  <c:v>105.5549999999765</c:v>
                </c:pt>
                <c:pt idx="21112">
                  <c:v>105.5599999999765</c:v>
                </c:pt>
                <c:pt idx="21113">
                  <c:v>105.5649999999765</c:v>
                </c:pt>
                <c:pt idx="21114">
                  <c:v>105.5699999999765</c:v>
                </c:pt>
                <c:pt idx="21115">
                  <c:v>105.5749999999765</c:v>
                </c:pt>
                <c:pt idx="21116">
                  <c:v>105.5799999999765</c:v>
                </c:pt>
                <c:pt idx="21117">
                  <c:v>105.5849999999765</c:v>
                </c:pt>
                <c:pt idx="21118">
                  <c:v>105.5899999999765</c:v>
                </c:pt>
                <c:pt idx="21119">
                  <c:v>105.5949999999765</c:v>
                </c:pt>
                <c:pt idx="21120">
                  <c:v>105.5999999999765</c:v>
                </c:pt>
                <c:pt idx="21121">
                  <c:v>105.6049999999765</c:v>
                </c:pt>
                <c:pt idx="21122">
                  <c:v>105.6099999999765</c:v>
                </c:pt>
                <c:pt idx="21123">
                  <c:v>105.6149999999764</c:v>
                </c:pt>
                <c:pt idx="21124">
                  <c:v>105.6199999999764</c:v>
                </c:pt>
                <c:pt idx="21125">
                  <c:v>105.6249999999764</c:v>
                </c:pt>
                <c:pt idx="21126">
                  <c:v>105.6299999999764</c:v>
                </c:pt>
                <c:pt idx="21127">
                  <c:v>105.6349999999764</c:v>
                </c:pt>
                <c:pt idx="21128">
                  <c:v>105.6399999999764</c:v>
                </c:pt>
                <c:pt idx="21129">
                  <c:v>105.6449999999764</c:v>
                </c:pt>
                <c:pt idx="21130">
                  <c:v>105.6499999999764</c:v>
                </c:pt>
                <c:pt idx="21131">
                  <c:v>105.6549999999764</c:v>
                </c:pt>
                <c:pt idx="21132">
                  <c:v>105.6599999999764</c:v>
                </c:pt>
                <c:pt idx="21133">
                  <c:v>105.6649999999764</c:v>
                </c:pt>
                <c:pt idx="21134">
                  <c:v>105.6699999999764</c:v>
                </c:pt>
                <c:pt idx="21135">
                  <c:v>105.6749999999764</c:v>
                </c:pt>
                <c:pt idx="21136">
                  <c:v>105.6799999999764</c:v>
                </c:pt>
                <c:pt idx="21137">
                  <c:v>105.6849999999764</c:v>
                </c:pt>
                <c:pt idx="21138">
                  <c:v>105.6899999999764</c:v>
                </c:pt>
                <c:pt idx="21139">
                  <c:v>105.6949999999764</c:v>
                </c:pt>
                <c:pt idx="21140">
                  <c:v>105.6999999999764</c:v>
                </c:pt>
                <c:pt idx="21141">
                  <c:v>105.7049999999764</c:v>
                </c:pt>
                <c:pt idx="21142">
                  <c:v>105.7099999999764</c:v>
                </c:pt>
                <c:pt idx="21143">
                  <c:v>105.7149999999764</c:v>
                </c:pt>
                <c:pt idx="21144">
                  <c:v>105.7199999999764</c:v>
                </c:pt>
                <c:pt idx="21145">
                  <c:v>105.7249999999763</c:v>
                </c:pt>
                <c:pt idx="21146">
                  <c:v>105.7299999999763</c:v>
                </c:pt>
                <c:pt idx="21147">
                  <c:v>105.7349999999763</c:v>
                </c:pt>
                <c:pt idx="21148">
                  <c:v>105.7399999999763</c:v>
                </c:pt>
                <c:pt idx="21149">
                  <c:v>105.7449999999763</c:v>
                </c:pt>
                <c:pt idx="21150">
                  <c:v>105.7499999999763</c:v>
                </c:pt>
                <c:pt idx="21151">
                  <c:v>105.7549999999763</c:v>
                </c:pt>
                <c:pt idx="21152">
                  <c:v>105.7599999999763</c:v>
                </c:pt>
                <c:pt idx="21153">
                  <c:v>105.7649999999763</c:v>
                </c:pt>
                <c:pt idx="21154">
                  <c:v>105.7699999999763</c:v>
                </c:pt>
                <c:pt idx="21155">
                  <c:v>105.7749999999763</c:v>
                </c:pt>
                <c:pt idx="21156">
                  <c:v>105.7799999999763</c:v>
                </c:pt>
                <c:pt idx="21157">
                  <c:v>105.7849999999763</c:v>
                </c:pt>
                <c:pt idx="21158">
                  <c:v>105.7899999999763</c:v>
                </c:pt>
                <c:pt idx="21159">
                  <c:v>105.7949999999763</c:v>
                </c:pt>
                <c:pt idx="21160">
                  <c:v>105.7999999999763</c:v>
                </c:pt>
                <c:pt idx="21161">
                  <c:v>105.8049999999763</c:v>
                </c:pt>
                <c:pt idx="21162">
                  <c:v>105.8099999999763</c:v>
                </c:pt>
                <c:pt idx="21163">
                  <c:v>105.8149999999763</c:v>
                </c:pt>
                <c:pt idx="21164">
                  <c:v>105.8199999999763</c:v>
                </c:pt>
                <c:pt idx="21165">
                  <c:v>105.8249999999763</c:v>
                </c:pt>
                <c:pt idx="21166">
                  <c:v>105.8299999999763</c:v>
                </c:pt>
                <c:pt idx="21167">
                  <c:v>105.8349999999762</c:v>
                </c:pt>
                <c:pt idx="21168">
                  <c:v>105.8399999999762</c:v>
                </c:pt>
                <c:pt idx="21169">
                  <c:v>105.8449999999762</c:v>
                </c:pt>
                <c:pt idx="21170">
                  <c:v>105.8499999999762</c:v>
                </c:pt>
                <c:pt idx="21171">
                  <c:v>105.8549999999762</c:v>
                </c:pt>
                <c:pt idx="21172">
                  <c:v>105.8599999999762</c:v>
                </c:pt>
                <c:pt idx="21173">
                  <c:v>105.8649999999762</c:v>
                </c:pt>
                <c:pt idx="21174">
                  <c:v>105.8699999999762</c:v>
                </c:pt>
                <c:pt idx="21175">
                  <c:v>105.8749999999762</c:v>
                </c:pt>
                <c:pt idx="21176">
                  <c:v>105.8799999999762</c:v>
                </c:pt>
                <c:pt idx="21177">
                  <c:v>105.8849999999762</c:v>
                </c:pt>
                <c:pt idx="21178">
                  <c:v>105.8899999999762</c:v>
                </c:pt>
                <c:pt idx="21179">
                  <c:v>105.8949999999762</c:v>
                </c:pt>
                <c:pt idx="21180">
                  <c:v>105.8999999999762</c:v>
                </c:pt>
                <c:pt idx="21181">
                  <c:v>105.9049999999762</c:v>
                </c:pt>
                <c:pt idx="21182">
                  <c:v>105.9099999999762</c:v>
                </c:pt>
                <c:pt idx="21183">
                  <c:v>105.9149999999762</c:v>
                </c:pt>
                <c:pt idx="21184">
                  <c:v>105.9199999999762</c:v>
                </c:pt>
                <c:pt idx="21185">
                  <c:v>105.9249999999762</c:v>
                </c:pt>
                <c:pt idx="21186">
                  <c:v>105.9299999999762</c:v>
                </c:pt>
                <c:pt idx="21187">
                  <c:v>105.9349999999762</c:v>
                </c:pt>
                <c:pt idx="21188">
                  <c:v>105.9399999999762</c:v>
                </c:pt>
                <c:pt idx="21189">
                  <c:v>105.9449999999762</c:v>
                </c:pt>
                <c:pt idx="21190">
                  <c:v>105.9499999999762</c:v>
                </c:pt>
                <c:pt idx="21191">
                  <c:v>105.9549999999761</c:v>
                </c:pt>
                <c:pt idx="21192">
                  <c:v>105.9599999999761</c:v>
                </c:pt>
                <c:pt idx="21193">
                  <c:v>105.9649999999761</c:v>
                </c:pt>
                <c:pt idx="21194">
                  <c:v>105.9699999999761</c:v>
                </c:pt>
                <c:pt idx="21195">
                  <c:v>105.9749999999761</c:v>
                </c:pt>
                <c:pt idx="21196">
                  <c:v>105.9799999999761</c:v>
                </c:pt>
                <c:pt idx="21197">
                  <c:v>105.9849999999761</c:v>
                </c:pt>
                <c:pt idx="21198">
                  <c:v>105.9899999999761</c:v>
                </c:pt>
                <c:pt idx="21199">
                  <c:v>105.9949999999761</c:v>
                </c:pt>
                <c:pt idx="21200">
                  <c:v>105.9999999999761</c:v>
                </c:pt>
                <c:pt idx="21201">
                  <c:v>106.0049999999761</c:v>
                </c:pt>
                <c:pt idx="21202">
                  <c:v>106.0099999999761</c:v>
                </c:pt>
                <c:pt idx="21203">
                  <c:v>106.0149999999761</c:v>
                </c:pt>
                <c:pt idx="21204">
                  <c:v>106.0199999999761</c:v>
                </c:pt>
                <c:pt idx="21205">
                  <c:v>106.0249999999761</c:v>
                </c:pt>
                <c:pt idx="21206">
                  <c:v>106.0299999999761</c:v>
                </c:pt>
                <c:pt idx="21207">
                  <c:v>106.0349999999761</c:v>
                </c:pt>
                <c:pt idx="21208">
                  <c:v>106.0399999999761</c:v>
                </c:pt>
                <c:pt idx="21209">
                  <c:v>106.0449999999761</c:v>
                </c:pt>
                <c:pt idx="21210">
                  <c:v>106.0499999999761</c:v>
                </c:pt>
                <c:pt idx="21211">
                  <c:v>106.054999999976</c:v>
                </c:pt>
                <c:pt idx="21212">
                  <c:v>106.059999999976</c:v>
                </c:pt>
                <c:pt idx="21213">
                  <c:v>106.064999999976</c:v>
                </c:pt>
                <c:pt idx="21214">
                  <c:v>106.069999999976</c:v>
                </c:pt>
                <c:pt idx="21215">
                  <c:v>106.074999999976</c:v>
                </c:pt>
                <c:pt idx="21216">
                  <c:v>106.079999999976</c:v>
                </c:pt>
                <c:pt idx="21217">
                  <c:v>106.084999999976</c:v>
                </c:pt>
                <c:pt idx="21218">
                  <c:v>106.089999999976</c:v>
                </c:pt>
                <c:pt idx="21219">
                  <c:v>106.094999999976</c:v>
                </c:pt>
                <c:pt idx="21220">
                  <c:v>106.099999999976</c:v>
                </c:pt>
                <c:pt idx="21221">
                  <c:v>106.104999999976</c:v>
                </c:pt>
                <c:pt idx="21222">
                  <c:v>106.109999999976</c:v>
                </c:pt>
                <c:pt idx="21223">
                  <c:v>106.114999999976</c:v>
                </c:pt>
                <c:pt idx="21224">
                  <c:v>106.119999999976</c:v>
                </c:pt>
                <c:pt idx="21225">
                  <c:v>106.124999999976</c:v>
                </c:pt>
                <c:pt idx="21226">
                  <c:v>106.129999999976</c:v>
                </c:pt>
                <c:pt idx="21227">
                  <c:v>106.134999999976</c:v>
                </c:pt>
                <c:pt idx="21228">
                  <c:v>106.139999999976</c:v>
                </c:pt>
                <c:pt idx="21229">
                  <c:v>106.144999999976</c:v>
                </c:pt>
                <c:pt idx="21230">
                  <c:v>106.149999999976</c:v>
                </c:pt>
                <c:pt idx="21231">
                  <c:v>106.154999999976</c:v>
                </c:pt>
                <c:pt idx="21232">
                  <c:v>106.159999999976</c:v>
                </c:pt>
                <c:pt idx="21233">
                  <c:v>106.164999999976</c:v>
                </c:pt>
                <c:pt idx="21234">
                  <c:v>106.169999999976</c:v>
                </c:pt>
                <c:pt idx="21235">
                  <c:v>106.174999999976</c:v>
                </c:pt>
                <c:pt idx="21236">
                  <c:v>106.179999999976</c:v>
                </c:pt>
                <c:pt idx="21237">
                  <c:v>106.184999999976</c:v>
                </c:pt>
                <c:pt idx="21238">
                  <c:v>106.189999999976</c:v>
                </c:pt>
                <c:pt idx="21239">
                  <c:v>106.194999999976</c:v>
                </c:pt>
                <c:pt idx="21240">
                  <c:v>106.199999999976</c:v>
                </c:pt>
                <c:pt idx="21241">
                  <c:v>106.204999999976</c:v>
                </c:pt>
                <c:pt idx="21242">
                  <c:v>106.209999999976</c:v>
                </c:pt>
                <c:pt idx="21243">
                  <c:v>106.214999999976</c:v>
                </c:pt>
                <c:pt idx="21244">
                  <c:v>106.219999999976</c:v>
                </c:pt>
                <c:pt idx="21245">
                  <c:v>106.224999999976</c:v>
                </c:pt>
                <c:pt idx="21246">
                  <c:v>106.229999999976</c:v>
                </c:pt>
                <c:pt idx="21247">
                  <c:v>106.234999999976</c:v>
                </c:pt>
                <c:pt idx="21248">
                  <c:v>106.239999999976</c:v>
                </c:pt>
                <c:pt idx="21249">
                  <c:v>106.244999999976</c:v>
                </c:pt>
                <c:pt idx="21250">
                  <c:v>106.249999999976</c:v>
                </c:pt>
                <c:pt idx="21251">
                  <c:v>106.254999999976</c:v>
                </c:pt>
                <c:pt idx="21252">
                  <c:v>106.259999999976</c:v>
                </c:pt>
                <c:pt idx="21253">
                  <c:v>106.264999999976</c:v>
                </c:pt>
                <c:pt idx="21254">
                  <c:v>106.269999999976</c:v>
                </c:pt>
                <c:pt idx="21255">
                  <c:v>106.2749999999758</c:v>
                </c:pt>
                <c:pt idx="21256">
                  <c:v>106.2799999999758</c:v>
                </c:pt>
                <c:pt idx="21257">
                  <c:v>106.2849999999758</c:v>
                </c:pt>
                <c:pt idx="21258">
                  <c:v>106.2899999999758</c:v>
                </c:pt>
                <c:pt idx="21259">
                  <c:v>106.2949999999758</c:v>
                </c:pt>
                <c:pt idx="21260">
                  <c:v>106.2999999999758</c:v>
                </c:pt>
                <c:pt idx="21261">
                  <c:v>106.3049999999758</c:v>
                </c:pt>
                <c:pt idx="21262">
                  <c:v>106.3099999999758</c:v>
                </c:pt>
                <c:pt idx="21263">
                  <c:v>106.3149999999758</c:v>
                </c:pt>
                <c:pt idx="21264">
                  <c:v>106.3199999999758</c:v>
                </c:pt>
                <c:pt idx="21265">
                  <c:v>106.3249999999758</c:v>
                </c:pt>
                <c:pt idx="21266">
                  <c:v>106.3299999999758</c:v>
                </c:pt>
                <c:pt idx="21267">
                  <c:v>106.3349999999758</c:v>
                </c:pt>
                <c:pt idx="21268">
                  <c:v>106.3399999999758</c:v>
                </c:pt>
                <c:pt idx="21269">
                  <c:v>106.3449999999758</c:v>
                </c:pt>
                <c:pt idx="21270">
                  <c:v>106.3499999999758</c:v>
                </c:pt>
                <c:pt idx="21271">
                  <c:v>106.3549999999758</c:v>
                </c:pt>
                <c:pt idx="21272">
                  <c:v>106.3599999999758</c:v>
                </c:pt>
                <c:pt idx="21273">
                  <c:v>106.3649999999758</c:v>
                </c:pt>
                <c:pt idx="21274">
                  <c:v>106.3699999999758</c:v>
                </c:pt>
                <c:pt idx="21275">
                  <c:v>106.3749999999758</c:v>
                </c:pt>
                <c:pt idx="21276">
                  <c:v>106.3799999999758</c:v>
                </c:pt>
                <c:pt idx="21277">
                  <c:v>106.3849999999757</c:v>
                </c:pt>
                <c:pt idx="21278">
                  <c:v>106.3899999999757</c:v>
                </c:pt>
                <c:pt idx="21279">
                  <c:v>106.3949999999757</c:v>
                </c:pt>
                <c:pt idx="21280">
                  <c:v>106.3999999999757</c:v>
                </c:pt>
                <c:pt idx="21281">
                  <c:v>106.4049999999757</c:v>
                </c:pt>
                <c:pt idx="21282">
                  <c:v>106.4099999999757</c:v>
                </c:pt>
                <c:pt idx="21283">
                  <c:v>106.4149999999757</c:v>
                </c:pt>
                <c:pt idx="21284">
                  <c:v>106.4199999999757</c:v>
                </c:pt>
                <c:pt idx="21285">
                  <c:v>106.4249999999757</c:v>
                </c:pt>
                <c:pt idx="21286">
                  <c:v>106.4299999999757</c:v>
                </c:pt>
                <c:pt idx="21287">
                  <c:v>106.4349999999757</c:v>
                </c:pt>
                <c:pt idx="21288">
                  <c:v>106.4399999999757</c:v>
                </c:pt>
                <c:pt idx="21289">
                  <c:v>106.4449999999757</c:v>
                </c:pt>
                <c:pt idx="21290">
                  <c:v>106.4499999999757</c:v>
                </c:pt>
                <c:pt idx="21291">
                  <c:v>106.4549999999757</c:v>
                </c:pt>
                <c:pt idx="21292">
                  <c:v>106.4599999999757</c:v>
                </c:pt>
                <c:pt idx="21293">
                  <c:v>106.4649999999757</c:v>
                </c:pt>
                <c:pt idx="21294">
                  <c:v>106.4699999999757</c:v>
                </c:pt>
                <c:pt idx="21295">
                  <c:v>106.4749999999757</c:v>
                </c:pt>
                <c:pt idx="21296">
                  <c:v>106.4799999999757</c:v>
                </c:pt>
                <c:pt idx="21297">
                  <c:v>106.4849999999757</c:v>
                </c:pt>
                <c:pt idx="21298">
                  <c:v>106.4899999999757</c:v>
                </c:pt>
                <c:pt idx="21299">
                  <c:v>106.4949999999757</c:v>
                </c:pt>
                <c:pt idx="21300">
                  <c:v>106.4999999999757</c:v>
                </c:pt>
                <c:pt idx="21301">
                  <c:v>106.5049999999756</c:v>
                </c:pt>
                <c:pt idx="21302">
                  <c:v>106.5099999999756</c:v>
                </c:pt>
                <c:pt idx="21303">
                  <c:v>106.5149999999756</c:v>
                </c:pt>
                <c:pt idx="21304">
                  <c:v>106.5199999999756</c:v>
                </c:pt>
                <c:pt idx="21305">
                  <c:v>106.5249999999756</c:v>
                </c:pt>
                <c:pt idx="21306">
                  <c:v>106.5299999999756</c:v>
                </c:pt>
                <c:pt idx="21307">
                  <c:v>106.5349999999756</c:v>
                </c:pt>
                <c:pt idx="21308">
                  <c:v>106.5399999999756</c:v>
                </c:pt>
                <c:pt idx="21309">
                  <c:v>106.5449999999756</c:v>
                </c:pt>
                <c:pt idx="21310">
                  <c:v>106.5499999999756</c:v>
                </c:pt>
                <c:pt idx="21311">
                  <c:v>106.5549999999756</c:v>
                </c:pt>
                <c:pt idx="21312">
                  <c:v>106.5599999999756</c:v>
                </c:pt>
                <c:pt idx="21313">
                  <c:v>106.5649999999756</c:v>
                </c:pt>
                <c:pt idx="21314">
                  <c:v>106.5699999999756</c:v>
                </c:pt>
                <c:pt idx="21315">
                  <c:v>106.5749999999756</c:v>
                </c:pt>
                <c:pt idx="21316">
                  <c:v>106.5799999999756</c:v>
                </c:pt>
                <c:pt idx="21317">
                  <c:v>106.5849999999756</c:v>
                </c:pt>
                <c:pt idx="21318">
                  <c:v>106.5899999999756</c:v>
                </c:pt>
                <c:pt idx="21319">
                  <c:v>106.5949999999756</c:v>
                </c:pt>
                <c:pt idx="21320">
                  <c:v>106.5999999999756</c:v>
                </c:pt>
                <c:pt idx="21321">
                  <c:v>106.6049999999755</c:v>
                </c:pt>
                <c:pt idx="21322">
                  <c:v>106.6099999999755</c:v>
                </c:pt>
                <c:pt idx="21323">
                  <c:v>106.6149999999755</c:v>
                </c:pt>
                <c:pt idx="21324">
                  <c:v>106.6199999999755</c:v>
                </c:pt>
                <c:pt idx="21325">
                  <c:v>106.6249999999755</c:v>
                </c:pt>
                <c:pt idx="21326">
                  <c:v>106.6299999999755</c:v>
                </c:pt>
                <c:pt idx="21327">
                  <c:v>106.6349999999755</c:v>
                </c:pt>
                <c:pt idx="21328">
                  <c:v>106.6399999999755</c:v>
                </c:pt>
                <c:pt idx="21329">
                  <c:v>106.6449999999755</c:v>
                </c:pt>
                <c:pt idx="21330">
                  <c:v>106.6499999999755</c:v>
                </c:pt>
                <c:pt idx="21331">
                  <c:v>106.6549999999755</c:v>
                </c:pt>
                <c:pt idx="21332">
                  <c:v>106.6599999999755</c:v>
                </c:pt>
                <c:pt idx="21333">
                  <c:v>106.6649999999755</c:v>
                </c:pt>
                <c:pt idx="21334">
                  <c:v>106.6699999999755</c:v>
                </c:pt>
                <c:pt idx="21335">
                  <c:v>106.6749999999755</c:v>
                </c:pt>
                <c:pt idx="21336">
                  <c:v>106.6799999999755</c:v>
                </c:pt>
                <c:pt idx="21337">
                  <c:v>106.6849999999755</c:v>
                </c:pt>
                <c:pt idx="21338">
                  <c:v>106.6899999999755</c:v>
                </c:pt>
                <c:pt idx="21339">
                  <c:v>106.6949999999755</c:v>
                </c:pt>
                <c:pt idx="21340">
                  <c:v>106.6999999999755</c:v>
                </c:pt>
                <c:pt idx="21341">
                  <c:v>106.7049999999755</c:v>
                </c:pt>
                <c:pt idx="21342">
                  <c:v>106.7099999999755</c:v>
                </c:pt>
                <c:pt idx="21343">
                  <c:v>106.7149999999755</c:v>
                </c:pt>
                <c:pt idx="21344">
                  <c:v>106.7199999999755</c:v>
                </c:pt>
                <c:pt idx="21345">
                  <c:v>106.7249999999754</c:v>
                </c:pt>
                <c:pt idx="21346">
                  <c:v>106.7299999999754</c:v>
                </c:pt>
                <c:pt idx="21347">
                  <c:v>106.7349999999754</c:v>
                </c:pt>
                <c:pt idx="21348">
                  <c:v>106.7399999999754</c:v>
                </c:pt>
                <c:pt idx="21349">
                  <c:v>106.7449999999754</c:v>
                </c:pt>
                <c:pt idx="21350">
                  <c:v>106.7499999999754</c:v>
                </c:pt>
                <c:pt idx="21351">
                  <c:v>106.7549999999754</c:v>
                </c:pt>
                <c:pt idx="21352">
                  <c:v>106.7599999999754</c:v>
                </c:pt>
                <c:pt idx="21353">
                  <c:v>106.7649999999754</c:v>
                </c:pt>
                <c:pt idx="21354">
                  <c:v>106.7699999999754</c:v>
                </c:pt>
                <c:pt idx="21355">
                  <c:v>106.7749999999754</c:v>
                </c:pt>
                <c:pt idx="21356">
                  <c:v>106.7799999999754</c:v>
                </c:pt>
                <c:pt idx="21357">
                  <c:v>106.7849999999754</c:v>
                </c:pt>
                <c:pt idx="21358">
                  <c:v>106.7899999999754</c:v>
                </c:pt>
                <c:pt idx="21359">
                  <c:v>106.7949999999754</c:v>
                </c:pt>
                <c:pt idx="21360">
                  <c:v>106.7999999999754</c:v>
                </c:pt>
                <c:pt idx="21361">
                  <c:v>106.8049999999754</c:v>
                </c:pt>
                <c:pt idx="21362">
                  <c:v>106.8099999999754</c:v>
                </c:pt>
                <c:pt idx="21363">
                  <c:v>106.8149999999754</c:v>
                </c:pt>
                <c:pt idx="21364">
                  <c:v>106.8199999999754</c:v>
                </c:pt>
                <c:pt idx="21365">
                  <c:v>106.8249999999753</c:v>
                </c:pt>
                <c:pt idx="21366">
                  <c:v>106.8299999999753</c:v>
                </c:pt>
                <c:pt idx="21367">
                  <c:v>106.8349999999753</c:v>
                </c:pt>
                <c:pt idx="21368">
                  <c:v>106.8399999999753</c:v>
                </c:pt>
                <c:pt idx="21369">
                  <c:v>106.8449999999753</c:v>
                </c:pt>
                <c:pt idx="21370">
                  <c:v>106.8499999999753</c:v>
                </c:pt>
                <c:pt idx="21371">
                  <c:v>106.8549999999753</c:v>
                </c:pt>
                <c:pt idx="21372">
                  <c:v>106.8599999999753</c:v>
                </c:pt>
                <c:pt idx="21373">
                  <c:v>106.8649999999753</c:v>
                </c:pt>
                <c:pt idx="21374">
                  <c:v>106.8699999999753</c:v>
                </c:pt>
                <c:pt idx="21375">
                  <c:v>106.8749999999753</c:v>
                </c:pt>
                <c:pt idx="21376">
                  <c:v>106.8799999999753</c:v>
                </c:pt>
                <c:pt idx="21377">
                  <c:v>106.8849999999753</c:v>
                </c:pt>
                <c:pt idx="21378">
                  <c:v>106.8899999999753</c:v>
                </c:pt>
                <c:pt idx="21379">
                  <c:v>106.8949999999753</c:v>
                </c:pt>
                <c:pt idx="21380">
                  <c:v>106.8999999999753</c:v>
                </c:pt>
                <c:pt idx="21381">
                  <c:v>106.9049999999753</c:v>
                </c:pt>
                <c:pt idx="21382">
                  <c:v>106.9099999999753</c:v>
                </c:pt>
                <c:pt idx="21383">
                  <c:v>106.9149999999753</c:v>
                </c:pt>
                <c:pt idx="21384">
                  <c:v>106.9199999999753</c:v>
                </c:pt>
                <c:pt idx="21385">
                  <c:v>106.9249999999753</c:v>
                </c:pt>
                <c:pt idx="21386">
                  <c:v>106.9299999999753</c:v>
                </c:pt>
                <c:pt idx="21387">
                  <c:v>106.9349999999753</c:v>
                </c:pt>
                <c:pt idx="21388">
                  <c:v>106.9399999999753</c:v>
                </c:pt>
                <c:pt idx="21389">
                  <c:v>106.9449999999753</c:v>
                </c:pt>
                <c:pt idx="21390">
                  <c:v>106.9499999999752</c:v>
                </c:pt>
                <c:pt idx="21391">
                  <c:v>106.9549999999752</c:v>
                </c:pt>
                <c:pt idx="21392">
                  <c:v>106.9599999999752</c:v>
                </c:pt>
                <c:pt idx="21393">
                  <c:v>106.9649999999752</c:v>
                </c:pt>
                <c:pt idx="21394">
                  <c:v>106.9699999999752</c:v>
                </c:pt>
                <c:pt idx="21395">
                  <c:v>106.9749999999752</c:v>
                </c:pt>
                <c:pt idx="21396">
                  <c:v>106.9799999999752</c:v>
                </c:pt>
                <c:pt idx="21397">
                  <c:v>106.9849999999752</c:v>
                </c:pt>
                <c:pt idx="21398">
                  <c:v>106.9899999999752</c:v>
                </c:pt>
                <c:pt idx="21399">
                  <c:v>106.9949999999752</c:v>
                </c:pt>
                <c:pt idx="21400">
                  <c:v>106.9999999999752</c:v>
                </c:pt>
                <c:pt idx="21401">
                  <c:v>107.0049999999752</c:v>
                </c:pt>
                <c:pt idx="21402">
                  <c:v>107.0099999999752</c:v>
                </c:pt>
                <c:pt idx="21403">
                  <c:v>107.0149999999752</c:v>
                </c:pt>
                <c:pt idx="21404">
                  <c:v>107.0199999999752</c:v>
                </c:pt>
                <c:pt idx="21405">
                  <c:v>107.0249999999752</c:v>
                </c:pt>
                <c:pt idx="21406">
                  <c:v>107.0299999999752</c:v>
                </c:pt>
                <c:pt idx="21407">
                  <c:v>107.0349999999752</c:v>
                </c:pt>
                <c:pt idx="21408">
                  <c:v>107.0399999999752</c:v>
                </c:pt>
                <c:pt idx="21409">
                  <c:v>107.0449999999752</c:v>
                </c:pt>
                <c:pt idx="21410">
                  <c:v>107.0499999999752</c:v>
                </c:pt>
                <c:pt idx="21411">
                  <c:v>107.0549999999751</c:v>
                </c:pt>
                <c:pt idx="21412">
                  <c:v>107.0599999999751</c:v>
                </c:pt>
                <c:pt idx="21413">
                  <c:v>107.0649999999751</c:v>
                </c:pt>
                <c:pt idx="21414">
                  <c:v>107.0699999999751</c:v>
                </c:pt>
                <c:pt idx="21415">
                  <c:v>107.0749999999751</c:v>
                </c:pt>
                <c:pt idx="21416">
                  <c:v>107.0799999999751</c:v>
                </c:pt>
                <c:pt idx="21417">
                  <c:v>107.0849999999751</c:v>
                </c:pt>
                <c:pt idx="21418">
                  <c:v>107.0899999999751</c:v>
                </c:pt>
                <c:pt idx="21419">
                  <c:v>107.0949999999751</c:v>
                </c:pt>
                <c:pt idx="21420">
                  <c:v>107.0999999999751</c:v>
                </c:pt>
                <c:pt idx="21421">
                  <c:v>107.1049999999751</c:v>
                </c:pt>
                <c:pt idx="21422">
                  <c:v>107.1099999999751</c:v>
                </c:pt>
                <c:pt idx="21423">
                  <c:v>107.1149999999751</c:v>
                </c:pt>
                <c:pt idx="21424">
                  <c:v>107.1199999999751</c:v>
                </c:pt>
                <c:pt idx="21425">
                  <c:v>107.1249999999751</c:v>
                </c:pt>
                <c:pt idx="21426">
                  <c:v>107.1299999999751</c:v>
                </c:pt>
                <c:pt idx="21427">
                  <c:v>107.1349999999751</c:v>
                </c:pt>
                <c:pt idx="21428">
                  <c:v>107.1399999999751</c:v>
                </c:pt>
                <c:pt idx="21429">
                  <c:v>107.1449999999751</c:v>
                </c:pt>
                <c:pt idx="21430">
                  <c:v>107.1499999999751</c:v>
                </c:pt>
                <c:pt idx="21431">
                  <c:v>107.154999999975</c:v>
                </c:pt>
                <c:pt idx="21432">
                  <c:v>107.159999999975</c:v>
                </c:pt>
                <c:pt idx="21433">
                  <c:v>107.164999999975</c:v>
                </c:pt>
                <c:pt idx="21434">
                  <c:v>107.169999999975</c:v>
                </c:pt>
                <c:pt idx="21435">
                  <c:v>107.174999999975</c:v>
                </c:pt>
                <c:pt idx="21436">
                  <c:v>107.179999999975</c:v>
                </c:pt>
                <c:pt idx="21437">
                  <c:v>107.184999999975</c:v>
                </c:pt>
                <c:pt idx="21438">
                  <c:v>107.189999999975</c:v>
                </c:pt>
                <c:pt idx="21439">
                  <c:v>107.194999999975</c:v>
                </c:pt>
                <c:pt idx="21440">
                  <c:v>107.199999999975</c:v>
                </c:pt>
                <c:pt idx="21441">
                  <c:v>107.204999999975</c:v>
                </c:pt>
                <c:pt idx="21442">
                  <c:v>107.209999999975</c:v>
                </c:pt>
                <c:pt idx="21443">
                  <c:v>107.214999999975</c:v>
                </c:pt>
                <c:pt idx="21444">
                  <c:v>107.219999999975</c:v>
                </c:pt>
                <c:pt idx="21445">
                  <c:v>107.224999999975</c:v>
                </c:pt>
                <c:pt idx="21446">
                  <c:v>107.229999999975</c:v>
                </c:pt>
                <c:pt idx="21447">
                  <c:v>107.234999999975</c:v>
                </c:pt>
                <c:pt idx="21448">
                  <c:v>107.239999999975</c:v>
                </c:pt>
                <c:pt idx="21449">
                  <c:v>107.244999999975</c:v>
                </c:pt>
                <c:pt idx="21450">
                  <c:v>107.249999999975</c:v>
                </c:pt>
                <c:pt idx="21451">
                  <c:v>107.254999999975</c:v>
                </c:pt>
                <c:pt idx="21452">
                  <c:v>107.259999999975</c:v>
                </c:pt>
                <c:pt idx="21453">
                  <c:v>107.264999999975</c:v>
                </c:pt>
                <c:pt idx="21454">
                  <c:v>107.269999999975</c:v>
                </c:pt>
                <c:pt idx="21455">
                  <c:v>107.274999999975</c:v>
                </c:pt>
                <c:pt idx="21456">
                  <c:v>107.279999999975</c:v>
                </c:pt>
                <c:pt idx="21457">
                  <c:v>107.284999999975</c:v>
                </c:pt>
                <c:pt idx="21458">
                  <c:v>107.289999999975</c:v>
                </c:pt>
                <c:pt idx="21459">
                  <c:v>107.294999999975</c:v>
                </c:pt>
                <c:pt idx="21460">
                  <c:v>107.299999999975</c:v>
                </c:pt>
                <c:pt idx="21461">
                  <c:v>107.304999999975</c:v>
                </c:pt>
                <c:pt idx="21462">
                  <c:v>107.309999999975</c:v>
                </c:pt>
                <c:pt idx="21463">
                  <c:v>107.314999999975</c:v>
                </c:pt>
                <c:pt idx="21464">
                  <c:v>107.319999999975</c:v>
                </c:pt>
                <c:pt idx="21465">
                  <c:v>107.324999999975</c:v>
                </c:pt>
                <c:pt idx="21466">
                  <c:v>107.329999999975</c:v>
                </c:pt>
                <c:pt idx="21467">
                  <c:v>107.334999999975</c:v>
                </c:pt>
                <c:pt idx="21468">
                  <c:v>107.339999999975</c:v>
                </c:pt>
                <c:pt idx="21469">
                  <c:v>107.344999999975</c:v>
                </c:pt>
                <c:pt idx="21470">
                  <c:v>107.349999999975</c:v>
                </c:pt>
                <c:pt idx="21471">
                  <c:v>107.354999999975</c:v>
                </c:pt>
                <c:pt idx="21472">
                  <c:v>107.359999999975</c:v>
                </c:pt>
                <c:pt idx="21473">
                  <c:v>107.364999999975</c:v>
                </c:pt>
                <c:pt idx="21474">
                  <c:v>107.369999999975</c:v>
                </c:pt>
                <c:pt idx="21475">
                  <c:v>107.3749999999748</c:v>
                </c:pt>
                <c:pt idx="21476">
                  <c:v>107.3799999999748</c:v>
                </c:pt>
                <c:pt idx="21477">
                  <c:v>107.3849999999748</c:v>
                </c:pt>
                <c:pt idx="21478">
                  <c:v>107.3899999999748</c:v>
                </c:pt>
                <c:pt idx="21479">
                  <c:v>107.3949999999748</c:v>
                </c:pt>
                <c:pt idx="21480">
                  <c:v>107.3999999999748</c:v>
                </c:pt>
                <c:pt idx="21481">
                  <c:v>107.4049999999748</c:v>
                </c:pt>
                <c:pt idx="21482">
                  <c:v>107.4099999999748</c:v>
                </c:pt>
                <c:pt idx="21483">
                  <c:v>107.4149999999748</c:v>
                </c:pt>
                <c:pt idx="21484">
                  <c:v>107.4199999999748</c:v>
                </c:pt>
                <c:pt idx="21485">
                  <c:v>107.4249999999748</c:v>
                </c:pt>
                <c:pt idx="21486">
                  <c:v>107.4299999999748</c:v>
                </c:pt>
                <c:pt idx="21487">
                  <c:v>107.4349999999748</c:v>
                </c:pt>
                <c:pt idx="21488">
                  <c:v>107.4399999999748</c:v>
                </c:pt>
                <c:pt idx="21489">
                  <c:v>107.4449999999748</c:v>
                </c:pt>
                <c:pt idx="21490">
                  <c:v>107.4499999999748</c:v>
                </c:pt>
                <c:pt idx="21491">
                  <c:v>107.4549999999748</c:v>
                </c:pt>
                <c:pt idx="21492">
                  <c:v>107.4599999999748</c:v>
                </c:pt>
                <c:pt idx="21493">
                  <c:v>107.4649999999748</c:v>
                </c:pt>
                <c:pt idx="21494">
                  <c:v>107.4699999999748</c:v>
                </c:pt>
                <c:pt idx="21495">
                  <c:v>107.4749999999748</c:v>
                </c:pt>
                <c:pt idx="21496">
                  <c:v>107.4799999999748</c:v>
                </c:pt>
                <c:pt idx="21497">
                  <c:v>107.4849999999747</c:v>
                </c:pt>
                <c:pt idx="21498">
                  <c:v>107.4899999999747</c:v>
                </c:pt>
                <c:pt idx="21499">
                  <c:v>107.4949999999747</c:v>
                </c:pt>
                <c:pt idx="21500">
                  <c:v>107.4999999999747</c:v>
                </c:pt>
                <c:pt idx="21501">
                  <c:v>107.5049999999747</c:v>
                </c:pt>
                <c:pt idx="21502">
                  <c:v>107.5099999999747</c:v>
                </c:pt>
                <c:pt idx="21503">
                  <c:v>107.5149999999747</c:v>
                </c:pt>
                <c:pt idx="21504">
                  <c:v>107.5199999999747</c:v>
                </c:pt>
                <c:pt idx="21505">
                  <c:v>107.5249999999747</c:v>
                </c:pt>
                <c:pt idx="21506">
                  <c:v>107.5299999999747</c:v>
                </c:pt>
                <c:pt idx="21507">
                  <c:v>107.5349999999747</c:v>
                </c:pt>
                <c:pt idx="21508">
                  <c:v>107.5399999999747</c:v>
                </c:pt>
                <c:pt idx="21509">
                  <c:v>107.5449999999747</c:v>
                </c:pt>
                <c:pt idx="21510">
                  <c:v>107.5499999999747</c:v>
                </c:pt>
                <c:pt idx="21511">
                  <c:v>107.5549999999747</c:v>
                </c:pt>
                <c:pt idx="21512">
                  <c:v>107.5599999999747</c:v>
                </c:pt>
                <c:pt idx="21513">
                  <c:v>107.5649999999747</c:v>
                </c:pt>
                <c:pt idx="21514">
                  <c:v>107.5699999999747</c:v>
                </c:pt>
                <c:pt idx="21515">
                  <c:v>107.5749999999747</c:v>
                </c:pt>
                <c:pt idx="21516">
                  <c:v>107.5799999999747</c:v>
                </c:pt>
                <c:pt idx="21517">
                  <c:v>107.5849999999747</c:v>
                </c:pt>
                <c:pt idx="21518">
                  <c:v>107.5899999999747</c:v>
                </c:pt>
                <c:pt idx="21519">
                  <c:v>107.5949999999746</c:v>
                </c:pt>
                <c:pt idx="21520">
                  <c:v>107.5999999999746</c:v>
                </c:pt>
                <c:pt idx="21521">
                  <c:v>107.6049999999746</c:v>
                </c:pt>
                <c:pt idx="21522">
                  <c:v>107.6099999999746</c:v>
                </c:pt>
                <c:pt idx="21523">
                  <c:v>107.6149999999746</c:v>
                </c:pt>
                <c:pt idx="21524">
                  <c:v>107.6199999999746</c:v>
                </c:pt>
                <c:pt idx="21525">
                  <c:v>107.6249999999746</c:v>
                </c:pt>
                <c:pt idx="21526">
                  <c:v>107.6299999999746</c:v>
                </c:pt>
                <c:pt idx="21527">
                  <c:v>107.6349999999746</c:v>
                </c:pt>
                <c:pt idx="21528">
                  <c:v>107.6399999999746</c:v>
                </c:pt>
                <c:pt idx="21529">
                  <c:v>107.6449999999746</c:v>
                </c:pt>
                <c:pt idx="21530">
                  <c:v>107.6499999999746</c:v>
                </c:pt>
                <c:pt idx="21531">
                  <c:v>107.6549999999746</c:v>
                </c:pt>
                <c:pt idx="21532">
                  <c:v>107.6599999999746</c:v>
                </c:pt>
                <c:pt idx="21533">
                  <c:v>107.6649999999746</c:v>
                </c:pt>
                <c:pt idx="21534">
                  <c:v>107.6699999999746</c:v>
                </c:pt>
                <c:pt idx="21535">
                  <c:v>107.6749999999746</c:v>
                </c:pt>
                <c:pt idx="21536">
                  <c:v>107.6799999999746</c:v>
                </c:pt>
                <c:pt idx="21537">
                  <c:v>107.6849999999746</c:v>
                </c:pt>
                <c:pt idx="21538">
                  <c:v>107.6899999999746</c:v>
                </c:pt>
                <c:pt idx="21539">
                  <c:v>107.6949999999746</c:v>
                </c:pt>
                <c:pt idx="21540">
                  <c:v>107.6999999999746</c:v>
                </c:pt>
                <c:pt idx="21541">
                  <c:v>107.7049999999745</c:v>
                </c:pt>
                <c:pt idx="21542">
                  <c:v>107.7099999999745</c:v>
                </c:pt>
                <c:pt idx="21543">
                  <c:v>107.7149999999745</c:v>
                </c:pt>
                <c:pt idx="21544">
                  <c:v>107.7199999999745</c:v>
                </c:pt>
                <c:pt idx="21545">
                  <c:v>107.7249999999745</c:v>
                </c:pt>
                <c:pt idx="21546">
                  <c:v>107.7299999999745</c:v>
                </c:pt>
                <c:pt idx="21547">
                  <c:v>107.7349999999745</c:v>
                </c:pt>
                <c:pt idx="21548">
                  <c:v>107.7399999999745</c:v>
                </c:pt>
                <c:pt idx="21549">
                  <c:v>107.7449999999745</c:v>
                </c:pt>
                <c:pt idx="21550">
                  <c:v>107.7499999999745</c:v>
                </c:pt>
                <c:pt idx="21551">
                  <c:v>107.7549999999745</c:v>
                </c:pt>
                <c:pt idx="21552">
                  <c:v>107.7599999999745</c:v>
                </c:pt>
                <c:pt idx="21553">
                  <c:v>107.7649999999745</c:v>
                </c:pt>
                <c:pt idx="21554">
                  <c:v>107.7699999999745</c:v>
                </c:pt>
                <c:pt idx="21555">
                  <c:v>107.7749999999745</c:v>
                </c:pt>
                <c:pt idx="21556">
                  <c:v>107.7799999999745</c:v>
                </c:pt>
                <c:pt idx="21557">
                  <c:v>107.7849999999745</c:v>
                </c:pt>
                <c:pt idx="21558">
                  <c:v>107.7899999999745</c:v>
                </c:pt>
                <c:pt idx="21559">
                  <c:v>107.7949999999745</c:v>
                </c:pt>
                <c:pt idx="21560">
                  <c:v>107.7999999999745</c:v>
                </c:pt>
                <c:pt idx="21561">
                  <c:v>107.8049999999745</c:v>
                </c:pt>
                <c:pt idx="21562">
                  <c:v>107.8099999999745</c:v>
                </c:pt>
                <c:pt idx="21563">
                  <c:v>107.8149999999744</c:v>
                </c:pt>
                <c:pt idx="21564">
                  <c:v>107.8199999999744</c:v>
                </c:pt>
                <c:pt idx="21565">
                  <c:v>107.8249999999744</c:v>
                </c:pt>
                <c:pt idx="21566">
                  <c:v>107.8299999999744</c:v>
                </c:pt>
                <c:pt idx="21567">
                  <c:v>107.8349999999744</c:v>
                </c:pt>
                <c:pt idx="21568">
                  <c:v>107.8399999999744</c:v>
                </c:pt>
                <c:pt idx="21569">
                  <c:v>107.8449999999744</c:v>
                </c:pt>
                <c:pt idx="21570">
                  <c:v>107.8499999999744</c:v>
                </c:pt>
                <c:pt idx="21571">
                  <c:v>107.8549999999744</c:v>
                </c:pt>
                <c:pt idx="21572">
                  <c:v>107.8599999999744</c:v>
                </c:pt>
                <c:pt idx="21573">
                  <c:v>107.8649999999744</c:v>
                </c:pt>
                <c:pt idx="21574">
                  <c:v>107.8699999999744</c:v>
                </c:pt>
                <c:pt idx="21575">
                  <c:v>107.8749999999744</c:v>
                </c:pt>
                <c:pt idx="21576">
                  <c:v>107.8799999999744</c:v>
                </c:pt>
                <c:pt idx="21577">
                  <c:v>107.8849999999744</c:v>
                </c:pt>
                <c:pt idx="21578">
                  <c:v>107.8899999999744</c:v>
                </c:pt>
                <c:pt idx="21579">
                  <c:v>107.8949999999744</c:v>
                </c:pt>
                <c:pt idx="21580">
                  <c:v>107.8999999999744</c:v>
                </c:pt>
                <c:pt idx="21581">
                  <c:v>107.9049999999744</c:v>
                </c:pt>
                <c:pt idx="21582">
                  <c:v>107.9099999999744</c:v>
                </c:pt>
                <c:pt idx="21583">
                  <c:v>107.9149999999744</c:v>
                </c:pt>
                <c:pt idx="21584">
                  <c:v>107.9199999999744</c:v>
                </c:pt>
                <c:pt idx="21585">
                  <c:v>107.9249999999743</c:v>
                </c:pt>
                <c:pt idx="21586">
                  <c:v>107.9299999999743</c:v>
                </c:pt>
                <c:pt idx="21587">
                  <c:v>107.9349999999743</c:v>
                </c:pt>
                <c:pt idx="21588">
                  <c:v>107.9399999999743</c:v>
                </c:pt>
                <c:pt idx="21589">
                  <c:v>107.9449999999743</c:v>
                </c:pt>
                <c:pt idx="21590">
                  <c:v>107.9499999999743</c:v>
                </c:pt>
                <c:pt idx="21591">
                  <c:v>107.9549999999743</c:v>
                </c:pt>
                <c:pt idx="21592">
                  <c:v>107.9599999999743</c:v>
                </c:pt>
                <c:pt idx="21593">
                  <c:v>107.9649999999743</c:v>
                </c:pt>
                <c:pt idx="21594">
                  <c:v>107.9699999999743</c:v>
                </c:pt>
                <c:pt idx="21595">
                  <c:v>107.9749999999743</c:v>
                </c:pt>
                <c:pt idx="21596">
                  <c:v>107.9799999999743</c:v>
                </c:pt>
                <c:pt idx="21597">
                  <c:v>107.9849999999743</c:v>
                </c:pt>
                <c:pt idx="21598">
                  <c:v>107.9899999999743</c:v>
                </c:pt>
                <c:pt idx="21599">
                  <c:v>107.9949999999743</c:v>
                </c:pt>
                <c:pt idx="21600">
                  <c:v>107.9999999999743</c:v>
                </c:pt>
                <c:pt idx="21601">
                  <c:v>108.0049999999743</c:v>
                </c:pt>
                <c:pt idx="21602">
                  <c:v>108.0099999999743</c:v>
                </c:pt>
                <c:pt idx="21603">
                  <c:v>108.0149999999743</c:v>
                </c:pt>
                <c:pt idx="21604">
                  <c:v>108.0199999999743</c:v>
                </c:pt>
                <c:pt idx="21605">
                  <c:v>108.0249999999743</c:v>
                </c:pt>
                <c:pt idx="21606">
                  <c:v>108.0299999999743</c:v>
                </c:pt>
                <c:pt idx="21607">
                  <c:v>108.0349999999742</c:v>
                </c:pt>
                <c:pt idx="21608">
                  <c:v>108.0399999999742</c:v>
                </c:pt>
                <c:pt idx="21609">
                  <c:v>108.0449999999742</c:v>
                </c:pt>
                <c:pt idx="21610">
                  <c:v>108.0499999999742</c:v>
                </c:pt>
                <c:pt idx="21611">
                  <c:v>108.0549999999742</c:v>
                </c:pt>
                <c:pt idx="21612">
                  <c:v>108.0599999999742</c:v>
                </c:pt>
                <c:pt idx="21613">
                  <c:v>108.0649999999742</c:v>
                </c:pt>
                <c:pt idx="21614">
                  <c:v>108.0699999999742</c:v>
                </c:pt>
                <c:pt idx="21615">
                  <c:v>108.0749999999742</c:v>
                </c:pt>
                <c:pt idx="21616">
                  <c:v>108.0799999999742</c:v>
                </c:pt>
                <c:pt idx="21617">
                  <c:v>108.0849999999742</c:v>
                </c:pt>
                <c:pt idx="21618">
                  <c:v>108.0899999999742</c:v>
                </c:pt>
                <c:pt idx="21619">
                  <c:v>108.0949999999742</c:v>
                </c:pt>
                <c:pt idx="21620">
                  <c:v>108.0999999999742</c:v>
                </c:pt>
                <c:pt idx="21621">
                  <c:v>108.1049999999742</c:v>
                </c:pt>
                <c:pt idx="21622">
                  <c:v>108.1099999999742</c:v>
                </c:pt>
                <c:pt idx="21623">
                  <c:v>108.1149999999742</c:v>
                </c:pt>
                <c:pt idx="21624">
                  <c:v>108.1199999999742</c:v>
                </c:pt>
                <c:pt idx="21625">
                  <c:v>108.1249999999742</c:v>
                </c:pt>
                <c:pt idx="21626">
                  <c:v>108.1299999999742</c:v>
                </c:pt>
                <c:pt idx="21627">
                  <c:v>108.1349999999742</c:v>
                </c:pt>
                <c:pt idx="21628">
                  <c:v>108.1399999999742</c:v>
                </c:pt>
                <c:pt idx="21629">
                  <c:v>108.1449999999741</c:v>
                </c:pt>
                <c:pt idx="21630">
                  <c:v>108.1499999999741</c:v>
                </c:pt>
                <c:pt idx="21631">
                  <c:v>108.1549999999741</c:v>
                </c:pt>
                <c:pt idx="21632">
                  <c:v>108.1599999999741</c:v>
                </c:pt>
                <c:pt idx="21633">
                  <c:v>108.1649999999741</c:v>
                </c:pt>
                <c:pt idx="21634">
                  <c:v>108.1699999999741</c:v>
                </c:pt>
                <c:pt idx="21635">
                  <c:v>108.1749999999741</c:v>
                </c:pt>
                <c:pt idx="21636">
                  <c:v>108.1799999999741</c:v>
                </c:pt>
                <c:pt idx="21637">
                  <c:v>108.1849999999741</c:v>
                </c:pt>
                <c:pt idx="21638">
                  <c:v>108.1899999999741</c:v>
                </c:pt>
                <c:pt idx="21639">
                  <c:v>108.1949999999741</c:v>
                </c:pt>
                <c:pt idx="21640">
                  <c:v>108.1999999999741</c:v>
                </c:pt>
                <c:pt idx="21641">
                  <c:v>108.2049999999741</c:v>
                </c:pt>
                <c:pt idx="21642">
                  <c:v>108.2099999999741</c:v>
                </c:pt>
                <c:pt idx="21643">
                  <c:v>108.2149999999741</c:v>
                </c:pt>
                <c:pt idx="21644">
                  <c:v>108.2199999999741</c:v>
                </c:pt>
                <c:pt idx="21645">
                  <c:v>108.2249999999741</c:v>
                </c:pt>
                <c:pt idx="21646">
                  <c:v>108.2299999999741</c:v>
                </c:pt>
                <c:pt idx="21647">
                  <c:v>108.2349999999741</c:v>
                </c:pt>
                <c:pt idx="21648">
                  <c:v>108.2399999999741</c:v>
                </c:pt>
                <c:pt idx="21649">
                  <c:v>108.2449999999741</c:v>
                </c:pt>
                <c:pt idx="21650">
                  <c:v>108.2499999999741</c:v>
                </c:pt>
                <c:pt idx="21651">
                  <c:v>108.254999999974</c:v>
                </c:pt>
                <c:pt idx="21652">
                  <c:v>108.259999999974</c:v>
                </c:pt>
                <c:pt idx="21653">
                  <c:v>108.264999999974</c:v>
                </c:pt>
                <c:pt idx="21654">
                  <c:v>108.269999999974</c:v>
                </c:pt>
                <c:pt idx="21655">
                  <c:v>108.274999999974</c:v>
                </c:pt>
                <c:pt idx="21656">
                  <c:v>108.279999999974</c:v>
                </c:pt>
                <c:pt idx="21657">
                  <c:v>108.284999999974</c:v>
                </c:pt>
                <c:pt idx="21658">
                  <c:v>108.289999999974</c:v>
                </c:pt>
                <c:pt idx="21659">
                  <c:v>108.294999999974</c:v>
                </c:pt>
                <c:pt idx="21660">
                  <c:v>108.299999999974</c:v>
                </c:pt>
                <c:pt idx="21661">
                  <c:v>108.304999999974</c:v>
                </c:pt>
                <c:pt idx="21662">
                  <c:v>108.309999999974</c:v>
                </c:pt>
                <c:pt idx="21663">
                  <c:v>108.314999999974</c:v>
                </c:pt>
                <c:pt idx="21664">
                  <c:v>108.319999999974</c:v>
                </c:pt>
                <c:pt idx="21665">
                  <c:v>108.324999999974</c:v>
                </c:pt>
                <c:pt idx="21666">
                  <c:v>108.329999999974</c:v>
                </c:pt>
                <c:pt idx="21667">
                  <c:v>108.334999999974</c:v>
                </c:pt>
                <c:pt idx="21668">
                  <c:v>108.339999999974</c:v>
                </c:pt>
                <c:pt idx="21669">
                  <c:v>108.344999999974</c:v>
                </c:pt>
                <c:pt idx="21670">
                  <c:v>108.349999999974</c:v>
                </c:pt>
                <c:pt idx="21671">
                  <c:v>108.354999999974</c:v>
                </c:pt>
                <c:pt idx="21672">
                  <c:v>108.359999999974</c:v>
                </c:pt>
                <c:pt idx="21673">
                  <c:v>108.364999999974</c:v>
                </c:pt>
                <c:pt idx="21674">
                  <c:v>108.369999999974</c:v>
                </c:pt>
                <c:pt idx="21675">
                  <c:v>108.374999999974</c:v>
                </c:pt>
                <c:pt idx="21676">
                  <c:v>108.379999999974</c:v>
                </c:pt>
                <c:pt idx="21677">
                  <c:v>108.384999999974</c:v>
                </c:pt>
                <c:pt idx="21678">
                  <c:v>108.389999999974</c:v>
                </c:pt>
                <c:pt idx="21679">
                  <c:v>108.394999999974</c:v>
                </c:pt>
                <c:pt idx="21680">
                  <c:v>108.399999999974</c:v>
                </c:pt>
                <c:pt idx="21681">
                  <c:v>108.404999999974</c:v>
                </c:pt>
                <c:pt idx="21682">
                  <c:v>108.409999999974</c:v>
                </c:pt>
                <c:pt idx="21683">
                  <c:v>108.414999999974</c:v>
                </c:pt>
                <c:pt idx="21684">
                  <c:v>108.419999999974</c:v>
                </c:pt>
                <c:pt idx="21685">
                  <c:v>108.424999999974</c:v>
                </c:pt>
                <c:pt idx="21686">
                  <c:v>108.429999999974</c:v>
                </c:pt>
                <c:pt idx="21687">
                  <c:v>108.434999999974</c:v>
                </c:pt>
                <c:pt idx="21688">
                  <c:v>108.439999999974</c:v>
                </c:pt>
                <c:pt idx="21689">
                  <c:v>108.444999999974</c:v>
                </c:pt>
                <c:pt idx="21690">
                  <c:v>108.449999999974</c:v>
                </c:pt>
                <c:pt idx="21691">
                  <c:v>108.454999999974</c:v>
                </c:pt>
                <c:pt idx="21692">
                  <c:v>108.459999999974</c:v>
                </c:pt>
                <c:pt idx="21693">
                  <c:v>108.464999999974</c:v>
                </c:pt>
                <c:pt idx="21694">
                  <c:v>108.469999999974</c:v>
                </c:pt>
                <c:pt idx="21695">
                  <c:v>108.4749999999738</c:v>
                </c:pt>
                <c:pt idx="21696">
                  <c:v>108.4799999999738</c:v>
                </c:pt>
                <c:pt idx="21697">
                  <c:v>108.4849999999738</c:v>
                </c:pt>
                <c:pt idx="21698">
                  <c:v>108.4899999999738</c:v>
                </c:pt>
                <c:pt idx="21699">
                  <c:v>108.4949999999738</c:v>
                </c:pt>
                <c:pt idx="21700">
                  <c:v>108.4999999999738</c:v>
                </c:pt>
                <c:pt idx="21701">
                  <c:v>108.5049999999738</c:v>
                </c:pt>
                <c:pt idx="21702">
                  <c:v>108.5099999999738</c:v>
                </c:pt>
                <c:pt idx="21703">
                  <c:v>108.5149999999738</c:v>
                </c:pt>
                <c:pt idx="21704">
                  <c:v>108.5199999999738</c:v>
                </c:pt>
                <c:pt idx="21705">
                  <c:v>108.5249999999738</c:v>
                </c:pt>
                <c:pt idx="21706">
                  <c:v>108.5299999999738</c:v>
                </c:pt>
                <c:pt idx="21707">
                  <c:v>108.5349999999738</c:v>
                </c:pt>
                <c:pt idx="21708">
                  <c:v>108.5399999999738</c:v>
                </c:pt>
                <c:pt idx="21709">
                  <c:v>108.5449999999738</c:v>
                </c:pt>
                <c:pt idx="21710">
                  <c:v>108.5499999999738</c:v>
                </c:pt>
                <c:pt idx="21711">
                  <c:v>108.5549999999738</c:v>
                </c:pt>
                <c:pt idx="21712">
                  <c:v>108.5599999999738</c:v>
                </c:pt>
                <c:pt idx="21713">
                  <c:v>108.5649999999738</c:v>
                </c:pt>
                <c:pt idx="21714">
                  <c:v>108.5699999999738</c:v>
                </c:pt>
                <c:pt idx="21715">
                  <c:v>108.5749999999738</c:v>
                </c:pt>
                <c:pt idx="21716">
                  <c:v>108.5799999999738</c:v>
                </c:pt>
                <c:pt idx="21717">
                  <c:v>108.5849999999737</c:v>
                </c:pt>
                <c:pt idx="21718">
                  <c:v>108.5899999999737</c:v>
                </c:pt>
                <c:pt idx="21719">
                  <c:v>108.5949999999737</c:v>
                </c:pt>
                <c:pt idx="21720">
                  <c:v>108.5999999999737</c:v>
                </c:pt>
                <c:pt idx="21721">
                  <c:v>108.6049999999737</c:v>
                </c:pt>
                <c:pt idx="21722">
                  <c:v>108.6099999999737</c:v>
                </c:pt>
                <c:pt idx="21723">
                  <c:v>108.6149999999737</c:v>
                </c:pt>
                <c:pt idx="21724">
                  <c:v>108.6199999999737</c:v>
                </c:pt>
                <c:pt idx="21725">
                  <c:v>108.6249999999737</c:v>
                </c:pt>
                <c:pt idx="21726">
                  <c:v>108.6299999999737</c:v>
                </c:pt>
                <c:pt idx="21727">
                  <c:v>108.6349999999737</c:v>
                </c:pt>
                <c:pt idx="21728">
                  <c:v>108.6399999999737</c:v>
                </c:pt>
                <c:pt idx="21729">
                  <c:v>108.6449999999737</c:v>
                </c:pt>
                <c:pt idx="21730">
                  <c:v>108.6499999999737</c:v>
                </c:pt>
                <c:pt idx="21731">
                  <c:v>108.6549999999737</c:v>
                </c:pt>
                <c:pt idx="21732">
                  <c:v>108.6599999999737</c:v>
                </c:pt>
                <c:pt idx="21733">
                  <c:v>108.6649999999737</c:v>
                </c:pt>
                <c:pt idx="21734">
                  <c:v>108.6699999999737</c:v>
                </c:pt>
                <c:pt idx="21735">
                  <c:v>108.6749999999737</c:v>
                </c:pt>
                <c:pt idx="21736">
                  <c:v>108.6799999999737</c:v>
                </c:pt>
                <c:pt idx="21737">
                  <c:v>108.6849999999737</c:v>
                </c:pt>
                <c:pt idx="21738">
                  <c:v>108.6899999999737</c:v>
                </c:pt>
                <c:pt idx="21739">
                  <c:v>108.6949999999736</c:v>
                </c:pt>
                <c:pt idx="21740">
                  <c:v>108.6999999999736</c:v>
                </c:pt>
                <c:pt idx="21741">
                  <c:v>108.7049999999736</c:v>
                </c:pt>
                <c:pt idx="21742">
                  <c:v>108.7099999999736</c:v>
                </c:pt>
                <c:pt idx="21743">
                  <c:v>108.7149999999736</c:v>
                </c:pt>
                <c:pt idx="21744">
                  <c:v>108.7199999999736</c:v>
                </c:pt>
                <c:pt idx="21745">
                  <c:v>108.7249999999736</c:v>
                </c:pt>
                <c:pt idx="21746">
                  <c:v>108.7299999999736</c:v>
                </c:pt>
                <c:pt idx="21747">
                  <c:v>108.7349999999736</c:v>
                </c:pt>
                <c:pt idx="21748">
                  <c:v>108.7399999999736</c:v>
                </c:pt>
                <c:pt idx="21749">
                  <c:v>108.7449999999736</c:v>
                </c:pt>
                <c:pt idx="21750">
                  <c:v>108.7499999999736</c:v>
                </c:pt>
                <c:pt idx="21751">
                  <c:v>108.7549999999736</c:v>
                </c:pt>
                <c:pt idx="21752">
                  <c:v>108.7599999999736</c:v>
                </c:pt>
                <c:pt idx="21753">
                  <c:v>108.7649999999736</c:v>
                </c:pt>
                <c:pt idx="21754">
                  <c:v>108.7699999999736</c:v>
                </c:pt>
                <c:pt idx="21755">
                  <c:v>108.7749999999736</c:v>
                </c:pt>
                <c:pt idx="21756">
                  <c:v>108.7799999999736</c:v>
                </c:pt>
                <c:pt idx="21757">
                  <c:v>108.7849999999736</c:v>
                </c:pt>
                <c:pt idx="21758">
                  <c:v>108.7899999999736</c:v>
                </c:pt>
                <c:pt idx="21759">
                  <c:v>108.7949999999736</c:v>
                </c:pt>
                <c:pt idx="21760">
                  <c:v>108.7999999999736</c:v>
                </c:pt>
                <c:pt idx="21761">
                  <c:v>108.8049999999735</c:v>
                </c:pt>
                <c:pt idx="21762">
                  <c:v>108.8099999999735</c:v>
                </c:pt>
                <c:pt idx="21763">
                  <c:v>108.8149999999735</c:v>
                </c:pt>
                <c:pt idx="21764">
                  <c:v>108.8199999999735</c:v>
                </c:pt>
                <c:pt idx="21765">
                  <c:v>108.8249999999735</c:v>
                </c:pt>
                <c:pt idx="21766">
                  <c:v>108.8299999999735</c:v>
                </c:pt>
                <c:pt idx="21767">
                  <c:v>108.8349999999735</c:v>
                </c:pt>
                <c:pt idx="21768">
                  <c:v>108.8399999999735</c:v>
                </c:pt>
                <c:pt idx="21769">
                  <c:v>108.8449999999735</c:v>
                </c:pt>
                <c:pt idx="21770">
                  <c:v>108.8499999999735</c:v>
                </c:pt>
                <c:pt idx="21771">
                  <c:v>108.8549999999735</c:v>
                </c:pt>
                <c:pt idx="21772">
                  <c:v>108.8599999999735</c:v>
                </c:pt>
                <c:pt idx="21773">
                  <c:v>108.8649999999735</c:v>
                </c:pt>
                <c:pt idx="21774">
                  <c:v>108.8699999999735</c:v>
                </c:pt>
                <c:pt idx="21775">
                  <c:v>108.8749999999735</c:v>
                </c:pt>
                <c:pt idx="21776">
                  <c:v>108.8799999999735</c:v>
                </c:pt>
                <c:pt idx="21777">
                  <c:v>108.8849999999735</c:v>
                </c:pt>
                <c:pt idx="21778">
                  <c:v>108.8899999999735</c:v>
                </c:pt>
                <c:pt idx="21779">
                  <c:v>108.8949999999735</c:v>
                </c:pt>
                <c:pt idx="21780">
                  <c:v>108.8999999999735</c:v>
                </c:pt>
                <c:pt idx="21781">
                  <c:v>108.9049999999735</c:v>
                </c:pt>
                <c:pt idx="21782">
                  <c:v>108.9099999999735</c:v>
                </c:pt>
                <c:pt idx="21783">
                  <c:v>108.9149999999735</c:v>
                </c:pt>
                <c:pt idx="21784">
                  <c:v>108.9199999999735</c:v>
                </c:pt>
                <c:pt idx="21785">
                  <c:v>108.9249999999734</c:v>
                </c:pt>
                <c:pt idx="21786">
                  <c:v>108.9299999999734</c:v>
                </c:pt>
                <c:pt idx="21787">
                  <c:v>108.9349999999734</c:v>
                </c:pt>
                <c:pt idx="21788">
                  <c:v>108.9399999999734</c:v>
                </c:pt>
                <c:pt idx="21789">
                  <c:v>108.9449999999734</c:v>
                </c:pt>
                <c:pt idx="21790">
                  <c:v>108.9499999999734</c:v>
                </c:pt>
                <c:pt idx="21791">
                  <c:v>108.9549999999734</c:v>
                </c:pt>
                <c:pt idx="21792">
                  <c:v>108.9599999999734</c:v>
                </c:pt>
                <c:pt idx="21793">
                  <c:v>108.9649999999734</c:v>
                </c:pt>
                <c:pt idx="21794">
                  <c:v>108.9699999999734</c:v>
                </c:pt>
                <c:pt idx="21795">
                  <c:v>108.9749999999734</c:v>
                </c:pt>
                <c:pt idx="21796">
                  <c:v>108.9799999999734</c:v>
                </c:pt>
                <c:pt idx="21797">
                  <c:v>108.9849999999734</c:v>
                </c:pt>
                <c:pt idx="21798">
                  <c:v>108.9899999999734</c:v>
                </c:pt>
                <c:pt idx="21799">
                  <c:v>108.9949999999734</c:v>
                </c:pt>
                <c:pt idx="21800">
                  <c:v>108.9999999999734</c:v>
                </c:pt>
                <c:pt idx="21801">
                  <c:v>109.0049999999734</c:v>
                </c:pt>
                <c:pt idx="21802">
                  <c:v>109.0099999999734</c:v>
                </c:pt>
                <c:pt idx="21803">
                  <c:v>109.0149999999734</c:v>
                </c:pt>
                <c:pt idx="21804">
                  <c:v>109.0199999999734</c:v>
                </c:pt>
                <c:pt idx="21805">
                  <c:v>109.0249999999733</c:v>
                </c:pt>
                <c:pt idx="21806">
                  <c:v>109.0299999999733</c:v>
                </c:pt>
                <c:pt idx="21807">
                  <c:v>109.0349999999733</c:v>
                </c:pt>
                <c:pt idx="21808">
                  <c:v>109.0399999999733</c:v>
                </c:pt>
                <c:pt idx="21809">
                  <c:v>109.0449999999733</c:v>
                </c:pt>
                <c:pt idx="21810">
                  <c:v>109.0499999999733</c:v>
                </c:pt>
                <c:pt idx="21811">
                  <c:v>109.0549999999733</c:v>
                </c:pt>
                <c:pt idx="21812">
                  <c:v>109.0599999999733</c:v>
                </c:pt>
                <c:pt idx="21813">
                  <c:v>109.0649999999733</c:v>
                </c:pt>
                <c:pt idx="21814">
                  <c:v>109.0699999999733</c:v>
                </c:pt>
                <c:pt idx="21815">
                  <c:v>109.0749999999733</c:v>
                </c:pt>
                <c:pt idx="21816">
                  <c:v>109.0799999999733</c:v>
                </c:pt>
                <c:pt idx="21817">
                  <c:v>109.0849999999733</c:v>
                </c:pt>
                <c:pt idx="21818">
                  <c:v>109.0899999999733</c:v>
                </c:pt>
                <c:pt idx="21819">
                  <c:v>109.0949999999733</c:v>
                </c:pt>
                <c:pt idx="21820">
                  <c:v>109.0999999999733</c:v>
                </c:pt>
                <c:pt idx="21821">
                  <c:v>109.1049999999733</c:v>
                </c:pt>
                <c:pt idx="21822">
                  <c:v>109.1099999999733</c:v>
                </c:pt>
                <c:pt idx="21823">
                  <c:v>109.1149999999733</c:v>
                </c:pt>
                <c:pt idx="21824">
                  <c:v>109.1199999999733</c:v>
                </c:pt>
                <c:pt idx="21825">
                  <c:v>109.1249999999733</c:v>
                </c:pt>
                <c:pt idx="21826">
                  <c:v>109.1299999999733</c:v>
                </c:pt>
                <c:pt idx="21827">
                  <c:v>109.1349999999732</c:v>
                </c:pt>
                <c:pt idx="21828">
                  <c:v>109.1399999999732</c:v>
                </c:pt>
                <c:pt idx="21829">
                  <c:v>109.1449999999732</c:v>
                </c:pt>
                <c:pt idx="21830">
                  <c:v>109.1499999999732</c:v>
                </c:pt>
                <c:pt idx="21831">
                  <c:v>109.1549999999732</c:v>
                </c:pt>
                <c:pt idx="21832">
                  <c:v>109.1599999999732</c:v>
                </c:pt>
                <c:pt idx="21833">
                  <c:v>109.1649999999732</c:v>
                </c:pt>
                <c:pt idx="21834">
                  <c:v>109.1699999999732</c:v>
                </c:pt>
                <c:pt idx="21835">
                  <c:v>109.1749999999732</c:v>
                </c:pt>
                <c:pt idx="21836">
                  <c:v>109.1799999999732</c:v>
                </c:pt>
                <c:pt idx="21837">
                  <c:v>109.1849999999732</c:v>
                </c:pt>
                <c:pt idx="21838">
                  <c:v>109.1899999999732</c:v>
                </c:pt>
                <c:pt idx="21839">
                  <c:v>109.1949999999732</c:v>
                </c:pt>
                <c:pt idx="21840">
                  <c:v>109.1999999999732</c:v>
                </c:pt>
                <c:pt idx="21841">
                  <c:v>109.2049999999732</c:v>
                </c:pt>
                <c:pt idx="21842">
                  <c:v>109.2099999999732</c:v>
                </c:pt>
                <c:pt idx="21843">
                  <c:v>109.2149999999732</c:v>
                </c:pt>
                <c:pt idx="21844">
                  <c:v>109.2199999999732</c:v>
                </c:pt>
                <c:pt idx="21845">
                  <c:v>109.2249999999732</c:v>
                </c:pt>
                <c:pt idx="21846">
                  <c:v>109.2299999999732</c:v>
                </c:pt>
                <c:pt idx="21847">
                  <c:v>109.2349999999732</c:v>
                </c:pt>
                <c:pt idx="21848">
                  <c:v>109.2399999999732</c:v>
                </c:pt>
                <c:pt idx="21849">
                  <c:v>109.2449999999732</c:v>
                </c:pt>
                <c:pt idx="21850">
                  <c:v>109.2499999999732</c:v>
                </c:pt>
                <c:pt idx="21851">
                  <c:v>109.2549999999731</c:v>
                </c:pt>
                <c:pt idx="21852">
                  <c:v>109.2599999999731</c:v>
                </c:pt>
                <c:pt idx="21853">
                  <c:v>109.2649999999731</c:v>
                </c:pt>
                <c:pt idx="21854">
                  <c:v>109.2699999999731</c:v>
                </c:pt>
                <c:pt idx="21855">
                  <c:v>109.2749999999731</c:v>
                </c:pt>
                <c:pt idx="21856">
                  <c:v>109.2799999999731</c:v>
                </c:pt>
                <c:pt idx="21857">
                  <c:v>109.2849999999731</c:v>
                </c:pt>
                <c:pt idx="21858">
                  <c:v>109.2899999999731</c:v>
                </c:pt>
                <c:pt idx="21859">
                  <c:v>109.2949999999731</c:v>
                </c:pt>
                <c:pt idx="21860">
                  <c:v>109.2999999999731</c:v>
                </c:pt>
                <c:pt idx="21861">
                  <c:v>109.3049999999731</c:v>
                </c:pt>
                <c:pt idx="21862">
                  <c:v>109.3099999999731</c:v>
                </c:pt>
                <c:pt idx="21863">
                  <c:v>109.3149999999731</c:v>
                </c:pt>
                <c:pt idx="21864">
                  <c:v>109.3199999999731</c:v>
                </c:pt>
                <c:pt idx="21865">
                  <c:v>109.3249999999731</c:v>
                </c:pt>
                <c:pt idx="21866">
                  <c:v>109.3299999999731</c:v>
                </c:pt>
                <c:pt idx="21867">
                  <c:v>109.3349999999731</c:v>
                </c:pt>
                <c:pt idx="21868">
                  <c:v>109.3399999999731</c:v>
                </c:pt>
                <c:pt idx="21869">
                  <c:v>109.3449999999731</c:v>
                </c:pt>
                <c:pt idx="21870">
                  <c:v>109.3499999999731</c:v>
                </c:pt>
                <c:pt idx="21871">
                  <c:v>109.354999999973</c:v>
                </c:pt>
                <c:pt idx="21872">
                  <c:v>109.359999999973</c:v>
                </c:pt>
                <c:pt idx="21873">
                  <c:v>109.364999999973</c:v>
                </c:pt>
                <c:pt idx="21874">
                  <c:v>109.369999999973</c:v>
                </c:pt>
                <c:pt idx="21875">
                  <c:v>109.374999999973</c:v>
                </c:pt>
                <c:pt idx="21876">
                  <c:v>109.379999999973</c:v>
                </c:pt>
                <c:pt idx="21877">
                  <c:v>109.384999999973</c:v>
                </c:pt>
                <c:pt idx="21878">
                  <c:v>109.389999999973</c:v>
                </c:pt>
                <c:pt idx="21879">
                  <c:v>109.394999999973</c:v>
                </c:pt>
                <c:pt idx="21880">
                  <c:v>109.399999999973</c:v>
                </c:pt>
                <c:pt idx="21881">
                  <c:v>109.404999999973</c:v>
                </c:pt>
                <c:pt idx="21882">
                  <c:v>109.409999999973</c:v>
                </c:pt>
                <c:pt idx="21883">
                  <c:v>109.414999999973</c:v>
                </c:pt>
                <c:pt idx="21884">
                  <c:v>109.419999999973</c:v>
                </c:pt>
                <c:pt idx="21885">
                  <c:v>109.424999999973</c:v>
                </c:pt>
                <c:pt idx="21886">
                  <c:v>109.429999999973</c:v>
                </c:pt>
                <c:pt idx="21887">
                  <c:v>109.434999999973</c:v>
                </c:pt>
                <c:pt idx="21888">
                  <c:v>109.439999999973</c:v>
                </c:pt>
                <c:pt idx="21889">
                  <c:v>109.444999999973</c:v>
                </c:pt>
                <c:pt idx="21890">
                  <c:v>109.449999999973</c:v>
                </c:pt>
                <c:pt idx="21891">
                  <c:v>109.454999999973</c:v>
                </c:pt>
                <c:pt idx="21892">
                  <c:v>109.459999999973</c:v>
                </c:pt>
                <c:pt idx="21893">
                  <c:v>109.464999999973</c:v>
                </c:pt>
                <c:pt idx="21894">
                  <c:v>109.469999999973</c:v>
                </c:pt>
                <c:pt idx="21895">
                  <c:v>109.474999999973</c:v>
                </c:pt>
                <c:pt idx="21896">
                  <c:v>109.479999999973</c:v>
                </c:pt>
                <c:pt idx="21897">
                  <c:v>109.484999999973</c:v>
                </c:pt>
                <c:pt idx="21898">
                  <c:v>109.489999999973</c:v>
                </c:pt>
                <c:pt idx="21899">
                  <c:v>109.494999999973</c:v>
                </c:pt>
                <c:pt idx="21900">
                  <c:v>109.499999999973</c:v>
                </c:pt>
                <c:pt idx="21901">
                  <c:v>109.504999999973</c:v>
                </c:pt>
                <c:pt idx="21902">
                  <c:v>109.509999999973</c:v>
                </c:pt>
                <c:pt idx="21903">
                  <c:v>109.514999999973</c:v>
                </c:pt>
                <c:pt idx="21904">
                  <c:v>109.519999999973</c:v>
                </c:pt>
                <c:pt idx="21905">
                  <c:v>109.524999999973</c:v>
                </c:pt>
                <c:pt idx="21906">
                  <c:v>109.529999999973</c:v>
                </c:pt>
                <c:pt idx="21907">
                  <c:v>109.534999999973</c:v>
                </c:pt>
                <c:pt idx="21908">
                  <c:v>109.539999999973</c:v>
                </c:pt>
                <c:pt idx="21909">
                  <c:v>109.544999999973</c:v>
                </c:pt>
                <c:pt idx="21910">
                  <c:v>109.549999999973</c:v>
                </c:pt>
                <c:pt idx="21911">
                  <c:v>109.554999999973</c:v>
                </c:pt>
                <c:pt idx="21912">
                  <c:v>109.559999999973</c:v>
                </c:pt>
                <c:pt idx="21913">
                  <c:v>109.564999999973</c:v>
                </c:pt>
                <c:pt idx="21914">
                  <c:v>109.569999999973</c:v>
                </c:pt>
                <c:pt idx="21915">
                  <c:v>109.5749999999728</c:v>
                </c:pt>
                <c:pt idx="21916">
                  <c:v>109.5799999999728</c:v>
                </c:pt>
                <c:pt idx="21917">
                  <c:v>109.5849999999728</c:v>
                </c:pt>
                <c:pt idx="21918">
                  <c:v>109.5899999999728</c:v>
                </c:pt>
                <c:pt idx="21919">
                  <c:v>109.5949999999728</c:v>
                </c:pt>
                <c:pt idx="21920">
                  <c:v>109.5999999999728</c:v>
                </c:pt>
                <c:pt idx="21921">
                  <c:v>109.6049999999728</c:v>
                </c:pt>
                <c:pt idx="21922">
                  <c:v>109.6099999999728</c:v>
                </c:pt>
                <c:pt idx="21923">
                  <c:v>109.6149999999728</c:v>
                </c:pt>
                <c:pt idx="21924">
                  <c:v>109.6199999999728</c:v>
                </c:pt>
                <c:pt idx="21925">
                  <c:v>109.6249999999728</c:v>
                </c:pt>
                <c:pt idx="21926">
                  <c:v>109.6299999999728</c:v>
                </c:pt>
                <c:pt idx="21927">
                  <c:v>109.6349999999728</c:v>
                </c:pt>
                <c:pt idx="21928">
                  <c:v>109.6399999999728</c:v>
                </c:pt>
                <c:pt idx="21929">
                  <c:v>109.6449999999728</c:v>
                </c:pt>
                <c:pt idx="21930">
                  <c:v>109.6499999999728</c:v>
                </c:pt>
                <c:pt idx="21931">
                  <c:v>109.6549999999728</c:v>
                </c:pt>
                <c:pt idx="21932">
                  <c:v>109.6599999999728</c:v>
                </c:pt>
                <c:pt idx="21933">
                  <c:v>109.6649999999728</c:v>
                </c:pt>
                <c:pt idx="21934">
                  <c:v>109.6699999999728</c:v>
                </c:pt>
                <c:pt idx="21935">
                  <c:v>109.6749999999728</c:v>
                </c:pt>
                <c:pt idx="21936">
                  <c:v>109.6799999999728</c:v>
                </c:pt>
                <c:pt idx="21937">
                  <c:v>109.6849999999727</c:v>
                </c:pt>
                <c:pt idx="21938">
                  <c:v>109.6899999999727</c:v>
                </c:pt>
                <c:pt idx="21939">
                  <c:v>109.6949999999727</c:v>
                </c:pt>
                <c:pt idx="21940">
                  <c:v>109.6999999999727</c:v>
                </c:pt>
                <c:pt idx="21941">
                  <c:v>109.7049999999727</c:v>
                </c:pt>
                <c:pt idx="21942">
                  <c:v>109.7099999999727</c:v>
                </c:pt>
                <c:pt idx="21943">
                  <c:v>109.7149999999727</c:v>
                </c:pt>
                <c:pt idx="21944">
                  <c:v>109.7199999999727</c:v>
                </c:pt>
                <c:pt idx="21945">
                  <c:v>109.7249999999727</c:v>
                </c:pt>
                <c:pt idx="21946">
                  <c:v>109.7299999999727</c:v>
                </c:pt>
                <c:pt idx="21947">
                  <c:v>109.7349999999727</c:v>
                </c:pt>
                <c:pt idx="21948">
                  <c:v>109.7399999999727</c:v>
                </c:pt>
                <c:pt idx="21949">
                  <c:v>109.7449999999727</c:v>
                </c:pt>
                <c:pt idx="21950">
                  <c:v>109.7499999999727</c:v>
                </c:pt>
                <c:pt idx="21951">
                  <c:v>109.7549999999727</c:v>
                </c:pt>
                <c:pt idx="21952">
                  <c:v>109.7599999999727</c:v>
                </c:pt>
                <c:pt idx="21953">
                  <c:v>109.7649999999727</c:v>
                </c:pt>
                <c:pt idx="21954">
                  <c:v>109.7699999999727</c:v>
                </c:pt>
                <c:pt idx="21955">
                  <c:v>109.7749999999727</c:v>
                </c:pt>
                <c:pt idx="21956">
                  <c:v>109.7799999999727</c:v>
                </c:pt>
                <c:pt idx="21957">
                  <c:v>109.7849999999727</c:v>
                </c:pt>
                <c:pt idx="21958">
                  <c:v>109.7899999999727</c:v>
                </c:pt>
                <c:pt idx="21959">
                  <c:v>109.7949999999727</c:v>
                </c:pt>
                <c:pt idx="21960">
                  <c:v>109.7999999999727</c:v>
                </c:pt>
                <c:pt idx="21961">
                  <c:v>109.8049999999726</c:v>
                </c:pt>
                <c:pt idx="21962">
                  <c:v>109.8099999999726</c:v>
                </c:pt>
                <c:pt idx="21963">
                  <c:v>109.8149999999726</c:v>
                </c:pt>
                <c:pt idx="21964">
                  <c:v>109.8199999999726</c:v>
                </c:pt>
                <c:pt idx="21965">
                  <c:v>109.8249999999726</c:v>
                </c:pt>
                <c:pt idx="21966">
                  <c:v>109.8299999999726</c:v>
                </c:pt>
                <c:pt idx="21967">
                  <c:v>109.8349999999726</c:v>
                </c:pt>
                <c:pt idx="21968">
                  <c:v>109.8399999999726</c:v>
                </c:pt>
                <c:pt idx="21969">
                  <c:v>109.8449999999726</c:v>
                </c:pt>
                <c:pt idx="21970">
                  <c:v>109.8499999999726</c:v>
                </c:pt>
                <c:pt idx="21971">
                  <c:v>109.8549999999726</c:v>
                </c:pt>
                <c:pt idx="21972">
                  <c:v>109.8599999999726</c:v>
                </c:pt>
                <c:pt idx="21973">
                  <c:v>109.8649999999726</c:v>
                </c:pt>
                <c:pt idx="21974">
                  <c:v>109.8699999999726</c:v>
                </c:pt>
                <c:pt idx="21975">
                  <c:v>109.8749999999726</c:v>
                </c:pt>
                <c:pt idx="21976">
                  <c:v>109.8799999999726</c:v>
                </c:pt>
                <c:pt idx="21977">
                  <c:v>109.8849999999726</c:v>
                </c:pt>
                <c:pt idx="21978">
                  <c:v>109.8899999999726</c:v>
                </c:pt>
                <c:pt idx="21979">
                  <c:v>109.8949999999726</c:v>
                </c:pt>
                <c:pt idx="21980">
                  <c:v>109.8999999999726</c:v>
                </c:pt>
                <c:pt idx="21981">
                  <c:v>109.9049999999726</c:v>
                </c:pt>
                <c:pt idx="21982">
                  <c:v>109.9099999999726</c:v>
                </c:pt>
                <c:pt idx="21983">
                  <c:v>109.9149999999726</c:v>
                </c:pt>
                <c:pt idx="21984">
                  <c:v>109.9199999999725</c:v>
                </c:pt>
                <c:pt idx="21985">
                  <c:v>109.9249999999725</c:v>
                </c:pt>
                <c:pt idx="21986">
                  <c:v>109.9299999999725</c:v>
                </c:pt>
                <c:pt idx="21987">
                  <c:v>109.9349999999725</c:v>
                </c:pt>
                <c:pt idx="21988">
                  <c:v>109.9399999999725</c:v>
                </c:pt>
                <c:pt idx="21989">
                  <c:v>109.9449999999725</c:v>
                </c:pt>
                <c:pt idx="21990">
                  <c:v>109.9499999999725</c:v>
                </c:pt>
                <c:pt idx="21991">
                  <c:v>109.9549999999725</c:v>
                </c:pt>
                <c:pt idx="21992">
                  <c:v>109.9599999999725</c:v>
                </c:pt>
                <c:pt idx="21993">
                  <c:v>109.9649999999725</c:v>
                </c:pt>
                <c:pt idx="21994">
                  <c:v>109.9699999999725</c:v>
                </c:pt>
                <c:pt idx="21995">
                  <c:v>109.9749999999725</c:v>
                </c:pt>
                <c:pt idx="21996">
                  <c:v>109.9799999999725</c:v>
                </c:pt>
                <c:pt idx="21997">
                  <c:v>109.9849999999725</c:v>
                </c:pt>
                <c:pt idx="21998">
                  <c:v>109.9899999999725</c:v>
                </c:pt>
                <c:pt idx="21999">
                  <c:v>109.9949999999725</c:v>
                </c:pt>
                <c:pt idx="22000">
                  <c:v>109.9999999999725</c:v>
                </c:pt>
                <c:pt idx="22001">
                  <c:v>110.0049999999725</c:v>
                </c:pt>
                <c:pt idx="22002">
                  <c:v>110.0099999999725</c:v>
                </c:pt>
                <c:pt idx="22003">
                  <c:v>110.0149999999725</c:v>
                </c:pt>
                <c:pt idx="22004">
                  <c:v>110.0199999999725</c:v>
                </c:pt>
                <c:pt idx="22005">
                  <c:v>110.0249999999724</c:v>
                </c:pt>
                <c:pt idx="22006">
                  <c:v>110.0299999999724</c:v>
                </c:pt>
                <c:pt idx="22007">
                  <c:v>110.0349999999724</c:v>
                </c:pt>
                <c:pt idx="22008">
                  <c:v>110.0399999999724</c:v>
                </c:pt>
                <c:pt idx="22009">
                  <c:v>110.0449999999724</c:v>
                </c:pt>
                <c:pt idx="22010">
                  <c:v>110.0499999999724</c:v>
                </c:pt>
                <c:pt idx="22011">
                  <c:v>110.0549999999724</c:v>
                </c:pt>
                <c:pt idx="22012">
                  <c:v>110.0599999999724</c:v>
                </c:pt>
                <c:pt idx="22013">
                  <c:v>110.0649999999724</c:v>
                </c:pt>
                <c:pt idx="22014">
                  <c:v>110.0699999999724</c:v>
                </c:pt>
                <c:pt idx="22015">
                  <c:v>110.0749999999724</c:v>
                </c:pt>
                <c:pt idx="22016">
                  <c:v>110.0799999999724</c:v>
                </c:pt>
                <c:pt idx="22017">
                  <c:v>110.0849999999724</c:v>
                </c:pt>
                <c:pt idx="22018">
                  <c:v>110.0899999999724</c:v>
                </c:pt>
                <c:pt idx="22019">
                  <c:v>110.0949999999724</c:v>
                </c:pt>
                <c:pt idx="22020">
                  <c:v>110.0999999999724</c:v>
                </c:pt>
                <c:pt idx="22021">
                  <c:v>110.1049999999724</c:v>
                </c:pt>
                <c:pt idx="22022">
                  <c:v>110.1099999999724</c:v>
                </c:pt>
                <c:pt idx="22023">
                  <c:v>110.1149999999724</c:v>
                </c:pt>
                <c:pt idx="22024">
                  <c:v>110.1199999999724</c:v>
                </c:pt>
                <c:pt idx="22025">
                  <c:v>110.1249999999723</c:v>
                </c:pt>
                <c:pt idx="22026">
                  <c:v>110.1299999999723</c:v>
                </c:pt>
                <c:pt idx="22027">
                  <c:v>110.1349999999723</c:v>
                </c:pt>
                <c:pt idx="22028">
                  <c:v>110.1399999999723</c:v>
                </c:pt>
                <c:pt idx="22029">
                  <c:v>110.1449999999723</c:v>
                </c:pt>
                <c:pt idx="22030">
                  <c:v>110.1499999999723</c:v>
                </c:pt>
                <c:pt idx="22031">
                  <c:v>110.1549999999723</c:v>
                </c:pt>
                <c:pt idx="22032">
                  <c:v>110.1599999999723</c:v>
                </c:pt>
                <c:pt idx="22033">
                  <c:v>110.1649999999723</c:v>
                </c:pt>
                <c:pt idx="22034">
                  <c:v>110.1699999999723</c:v>
                </c:pt>
                <c:pt idx="22035">
                  <c:v>110.1749999999723</c:v>
                </c:pt>
                <c:pt idx="22036">
                  <c:v>110.1799999999723</c:v>
                </c:pt>
                <c:pt idx="22037">
                  <c:v>110.1849999999723</c:v>
                </c:pt>
                <c:pt idx="22038">
                  <c:v>110.1899999999723</c:v>
                </c:pt>
                <c:pt idx="22039">
                  <c:v>110.1949999999723</c:v>
                </c:pt>
                <c:pt idx="22040">
                  <c:v>110.1999999999723</c:v>
                </c:pt>
                <c:pt idx="22041">
                  <c:v>110.2049999999723</c:v>
                </c:pt>
                <c:pt idx="22042">
                  <c:v>110.2099999999723</c:v>
                </c:pt>
                <c:pt idx="22043">
                  <c:v>110.2149999999723</c:v>
                </c:pt>
                <c:pt idx="22044">
                  <c:v>110.2199999999723</c:v>
                </c:pt>
                <c:pt idx="22045">
                  <c:v>110.2249999999723</c:v>
                </c:pt>
                <c:pt idx="22046">
                  <c:v>110.2299999999723</c:v>
                </c:pt>
                <c:pt idx="22047">
                  <c:v>110.2349999999723</c:v>
                </c:pt>
                <c:pt idx="22048">
                  <c:v>110.2399999999723</c:v>
                </c:pt>
                <c:pt idx="22049">
                  <c:v>110.2449999999723</c:v>
                </c:pt>
                <c:pt idx="22050">
                  <c:v>110.2499999999722</c:v>
                </c:pt>
                <c:pt idx="22051">
                  <c:v>110.2549999999722</c:v>
                </c:pt>
                <c:pt idx="22052">
                  <c:v>110.2599999999722</c:v>
                </c:pt>
                <c:pt idx="22053">
                  <c:v>110.2649999999722</c:v>
                </c:pt>
                <c:pt idx="22054">
                  <c:v>110.2699999999722</c:v>
                </c:pt>
                <c:pt idx="22055">
                  <c:v>110.2749999999722</c:v>
                </c:pt>
                <c:pt idx="22056">
                  <c:v>110.2799999999722</c:v>
                </c:pt>
                <c:pt idx="22057">
                  <c:v>110.2849999999722</c:v>
                </c:pt>
                <c:pt idx="22058">
                  <c:v>110.2899999999722</c:v>
                </c:pt>
                <c:pt idx="22059">
                  <c:v>110.2949999999722</c:v>
                </c:pt>
                <c:pt idx="22060">
                  <c:v>110.2999999999722</c:v>
                </c:pt>
                <c:pt idx="22061">
                  <c:v>110.3049999999722</c:v>
                </c:pt>
                <c:pt idx="22062">
                  <c:v>110.3099999999722</c:v>
                </c:pt>
                <c:pt idx="22063">
                  <c:v>110.3149999999722</c:v>
                </c:pt>
                <c:pt idx="22064">
                  <c:v>110.3199999999722</c:v>
                </c:pt>
                <c:pt idx="22065">
                  <c:v>110.3249999999722</c:v>
                </c:pt>
                <c:pt idx="22066">
                  <c:v>110.3299999999722</c:v>
                </c:pt>
                <c:pt idx="22067">
                  <c:v>110.3349999999722</c:v>
                </c:pt>
                <c:pt idx="22068">
                  <c:v>110.3399999999722</c:v>
                </c:pt>
                <c:pt idx="22069">
                  <c:v>110.3449999999722</c:v>
                </c:pt>
                <c:pt idx="22070">
                  <c:v>110.3499999999722</c:v>
                </c:pt>
                <c:pt idx="22071">
                  <c:v>110.3549999999721</c:v>
                </c:pt>
                <c:pt idx="22072">
                  <c:v>110.3599999999721</c:v>
                </c:pt>
                <c:pt idx="22073">
                  <c:v>110.3649999999721</c:v>
                </c:pt>
                <c:pt idx="22074">
                  <c:v>110.3699999999721</c:v>
                </c:pt>
                <c:pt idx="22075">
                  <c:v>110.3749999999721</c:v>
                </c:pt>
                <c:pt idx="22076">
                  <c:v>110.3799999999721</c:v>
                </c:pt>
                <c:pt idx="22077">
                  <c:v>110.3849999999721</c:v>
                </c:pt>
                <c:pt idx="22078">
                  <c:v>110.3899999999721</c:v>
                </c:pt>
                <c:pt idx="22079">
                  <c:v>110.3949999999721</c:v>
                </c:pt>
                <c:pt idx="22080">
                  <c:v>110.3999999999721</c:v>
                </c:pt>
                <c:pt idx="22081">
                  <c:v>110.4049999999721</c:v>
                </c:pt>
                <c:pt idx="22082">
                  <c:v>110.4099999999721</c:v>
                </c:pt>
                <c:pt idx="22083">
                  <c:v>110.4149999999721</c:v>
                </c:pt>
                <c:pt idx="22084">
                  <c:v>110.4199999999721</c:v>
                </c:pt>
                <c:pt idx="22085">
                  <c:v>110.4249999999721</c:v>
                </c:pt>
                <c:pt idx="22086">
                  <c:v>110.4299999999721</c:v>
                </c:pt>
                <c:pt idx="22087">
                  <c:v>110.4349999999721</c:v>
                </c:pt>
                <c:pt idx="22088">
                  <c:v>110.4399999999721</c:v>
                </c:pt>
                <c:pt idx="22089">
                  <c:v>110.4449999999721</c:v>
                </c:pt>
                <c:pt idx="22090">
                  <c:v>110.4499999999721</c:v>
                </c:pt>
                <c:pt idx="22091">
                  <c:v>110.4549999999721</c:v>
                </c:pt>
                <c:pt idx="22092">
                  <c:v>110.4599999999721</c:v>
                </c:pt>
                <c:pt idx="22093">
                  <c:v>110.4649999999721</c:v>
                </c:pt>
                <c:pt idx="22094">
                  <c:v>110.469999999972</c:v>
                </c:pt>
                <c:pt idx="22095">
                  <c:v>110.474999999972</c:v>
                </c:pt>
                <c:pt idx="22096">
                  <c:v>110.479999999972</c:v>
                </c:pt>
                <c:pt idx="22097">
                  <c:v>110.484999999972</c:v>
                </c:pt>
                <c:pt idx="22098">
                  <c:v>110.489999999972</c:v>
                </c:pt>
                <c:pt idx="22099">
                  <c:v>110.494999999972</c:v>
                </c:pt>
                <c:pt idx="22100">
                  <c:v>110.499999999972</c:v>
                </c:pt>
                <c:pt idx="22101">
                  <c:v>110.504999999972</c:v>
                </c:pt>
                <c:pt idx="22102">
                  <c:v>110.509999999972</c:v>
                </c:pt>
                <c:pt idx="22103">
                  <c:v>110.514999999972</c:v>
                </c:pt>
                <c:pt idx="22104">
                  <c:v>110.519999999972</c:v>
                </c:pt>
                <c:pt idx="22105">
                  <c:v>110.524999999972</c:v>
                </c:pt>
                <c:pt idx="22106">
                  <c:v>110.529999999972</c:v>
                </c:pt>
                <c:pt idx="22107">
                  <c:v>110.534999999972</c:v>
                </c:pt>
                <c:pt idx="22108">
                  <c:v>110.539999999972</c:v>
                </c:pt>
                <c:pt idx="22109">
                  <c:v>110.544999999972</c:v>
                </c:pt>
                <c:pt idx="22110">
                  <c:v>110.549999999972</c:v>
                </c:pt>
                <c:pt idx="22111">
                  <c:v>110.554999999972</c:v>
                </c:pt>
                <c:pt idx="22112">
                  <c:v>110.559999999972</c:v>
                </c:pt>
                <c:pt idx="22113">
                  <c:v>110.564999999972</c:v>
                </c:pt>
                <c:pt idx="22114">
                  <c:v>110.569999999972</c:v>
                </c:pt>
                <c:pt idx="22115">
                  <c:v>110.574999999972</c:v>
                </c:pt>
                <c:pt idx="22116">
                  <c:v>110.579999999972</c:v>
                </c:pt>
                <c:pt idx="22117">
                  <c:v>110.584999999972</c:v>
                </c:pt>
                <c:pt idx="22118">
                  <c:v>110.589999999972</c:v>
                </c:pt>
                <c:pt idx="22119">
                  <c:v>110.594999999972</c:v>
                </c:pt>
                <c:pt idx="22120">
                  <c:v>110.599999999972</c:v>
                </c:pt>
                <c:pt idx="22121">
                  <c:v>110.604999999972</c:v>
                </c:pt>
                <c:pt idx="22122">
                  <c:v>110.609999999972</c:v>
                </c:pt>
                <c:pt idx="22123">
                  <c:v>110.614999999972</c:v>
                </c:pt>
                <c:pt idx="22124">
                  <c:v>110.619999999972</c:v>
                </c:pt>
                <c:pt idx="22125">
                  <c:v>110.624999999972</c:v>
                </c:pt>
                <c:pt idx="22126">
                  <c:v>110.629999999972</c:v>
                </c:pt>
                <c:pt idx="22127">
                  <c:v>110.634999999972</c:v>
                </c:pt>
                <c:pt idx="22128">
                  <c:v>110.639999999972</c:v>
                </c:pt>
                <c:pt idx="22129">
                  <c:v>110.644999999972</c:v>
                </c:pt>
                <c:pt idx="22130">
                  <c:v>110.649999999972</c:v>
                </c:pt>
                <c:pt idx="22131">
                  <c:v>110.654999999972</c:v>
                </c:pt>
                <c:pt idx="22132">
                  <c:v>110.6599999999718</c:v>
                </c:pt>
                <c:pt idx="22133">
                  <c:v>110.664999999972</c:v>
                </c:pt>
                <c:pt idx="22134">
                  <c:v>110.6699999999718</c:v>
                </c:pt>
                <c:pt idx="22135">
                  <c:v>110.6749999999718</c:v>
                </c:pt>
                <c:pt idx="22136">
                  <c:v>110.6799999999718</c:v>
                </c:pt>
                <c:pt idx="22137">
                  <c:v>110.6849999999718</c:v>
                </c:pt>
                <c:pt idx="22138">
                  <c:v>110.6899999999718</c:v>
                </c:pt>
                <c:pt idx="22139">
                  <c:v>110.6949999999718</c:v>
                </c:pt>
                <c:pt idx="22140">
                  <c:v>110.6999999999718</c:v>
                </c:pt>
                <c:pt idx="22141">
                  <c:v>110.7049999999718</c:v>
                </c:pt>
                <c:pt idx="22142">
                  <c:v>110.7099999999718</c:v>
                </c:pt>
                <c:pt idx="22143">
                  <c:v>110.7149999999718</c:v>
                </c:pt>
                <c:pt idx="22144">
                  <c:v>110.7199999999718</c:v>
                </c:pt>
                <c:pt idx="22145">
                  <c:v>110.7249999999718</c:v>
                </c:pt>
                <c:pt idx="22146">
                  <c:v>110.7299999999718</c:v>
                </c:pt>
                <c:pt idx="22147">
                  <c:v>110.7349999999718</c:v>
                </c:pt>
                <c:pt idx="22148">
                  <c:v>110.7399999999718</c:v>
                </c:pt>
                <c:pt idx="22149">
                  <c:v>110.7449999999718</c:v>
                </c:pt>
                <c:pt idx="22150">
                  <c:v>110.7499999999718</c:v>
                </c:pt>
                <c:pt idx="22151">
                  <c:v>110.7549999999718</c:v>
                </c:pt>
                <c:pt idx="22152">
                  <c:v>110.7599999999718</c:v>
                </c:pt>
                <c:pt idx="22153">
                  <c:v>110.7649999999718</c:v>
                </c:pt>
                <c:pt idx="22154">
                  <c:v>110.7699999999718</c:v>
                </c:pt>
                <c:pt idx="22155">
                  <c:v>110.7749999999718</c:v>
                </c:pt>
                <c:pt idx="22156">
                  <c:v>110.7799999999717</c:v>
                </c:pt>
                <c:pt idx="22157">
                  <c:v>110.7849999999717</c:v>
                </c:pt>
                <c:pt idx="22158">
                  <c:v>110.7899999999717</c:v>
                </c:pt>
                <c:pt idx="22159">
                  <c:v>110.7949999999717</c:v>
                </c:pt>
                <c:pt idx="22160">
                  <c:v>110.7999999999717</c:v>
                </c:pt>
                <c:pt idx="22161">
                  <c:v>110.8049999999717</c:v>
                </c:pt>
                <c:pt idx="22162">
                  <c:v>110.8099999999717</c:v>
                </c:pt>
                <c:pt idx="22163">
                  <c:v>110.8149999999717</c:v>
                </c:pt>
                <c:pt idx="22164">
                  <c:v>110.8199999999717</c:v>
                </c:pt>
                <c:pt idx="22165">
                  <c:v>110.8249999999717</c:v>
                </c:pt>
                <c:pt idx="22166">
                  <c:v>110.8299999999717</c:v>
                </c:pt>
                <c:pt idx="22167">
                  <c:v>110.8349999999717</c:v>
                </c:pt>
                <c:pt idx="22168">
                  <c:v>110.8399999999717</c:v>
                </c:pt>
                <c:pt idx="22169">
                  <c:v>110.8449999999717</c:v>
                </c:pt>
                <c:pt idx="22170">
                  <c:v>110.8499999999717</c:v>
                </c:pt>
                <c:pt idx="22171">
                  <c:v>110.8549999999717</c:v>
                </c:pt>
                <c:pt idx="22172">
                  <c:v>110.8599999999717</c:v>
                </c:pt>
                <c:pt idx="22173">
                  <c:v>110.8649999999717</c:v>
                </c:pt>
                <c:pt idx="22174">
                  <c:v>110.8699999999717</c:v>
                </c:pt>
                <c:pt idx="22175">
                  <c:v>110.8749999999717</c:v>
                </c:pt>
                <c:pt idx="22176">
                  <c:v>110.8799999999716</c:v>
                </c:pt>
                <c:pt idx="22177">
                  <c:v>110.8849999999717</c:v>
                </c:pt>
                <c:pt idx="22178">
                  <c:v>110.8899999999716</c:v>
                </c:pt>
                <c:pt idx="22179">
                  <c:v>110.8949999999716</c:v>
                </c:pt>
                <c:pt idx="22180">
                  <c:v>110.8999999999716</c:v>
                </c:pt>
                <c:pt idx="22181">
                  <c:v>110.9049999999716</c:v>
                </c:pt>
                <c:pt idx="22182">
                  <c:v>110.9099999999716</c:v>
                </c:pt>
                <c:pt idx="22183">
                  <c:v>110.9149999999716</c:v>
                </c:pt>
                <c:pt idx="22184">
                  <c:v>110.9199999999716</c:v>
                </c:pt>
                <c:pt idx="22185">
                  <c:v>110.9249999999716</c:v>
                </c:pt>
                <c:pt idx="22186">
                  <c:v>110.9299999999716</c:v>
                </c:pt>
                <c:pt idx="22187">
                  <c:v>110.9349999999716</c:v>
                </c:pt>
                <c:pt idx="22188">
                  <c:v>110.9399999999716</c:v>
                </c:pt>
                <c:pt idx="22189">
                  <c:v>110.9449999999716</c:v>
                </c:pt>
                <c:pt idx="22190">
                  <c:v>110.9499999999716</c:v>
                </c:pt>
                <c:pt idx="22191">
                  <c:v>110.9549999999716</c:v>
                </c:pt>
                <c:pt idx="22192">
                  <c:v>110.9599999999716</c:v>
                </c:pt>
                <c:pt idx="22193">
                  <c:v>110.9649999999716</c:v>
                </c:pt>
                <c:pt idx="22194">
                  <c:v>110.9699999999716</c:v>
                </c:pt>
                <c:pt idx="22195">
                  <c:v>110.9749999999716</c:v>
                </c:pt>
                <c:pt idx="22196">
                  <c:v>110.9799999999716</c:v>
                </c:pt>
                <c:pt idx="22197">
                  <c:v>110.9849999999716</c:v>
                </c:pt>
                <c:pt idx="22198">
                  <c:v>110.9899999999716</c:v>
                </c:pt>
                <c:pt idx="22199">
                  <c:v>110.9949999999716</c:v>
                </c:pt>
                <c:pt idx="22200">
                  <c:v>110.9999999999716</c:v>
                </c:pt>
                <c:pt idx="22201">
                  <c:v>111.0049999999715</c:v>
                </c:pt>
                <c:pt idx="22202">
                  <c:v>111.0099999999715</c:v>
                </c:pt>
                <c:pt idx="22203">
                  <c:v>111.0149999999715</c:v>
                </c:pt>
                <c:pt idx="22204">
                  <c:v>111.0199999999715</c:v>
                </c:pt>
                <c:pt idx="22205">
                  <c:v>111.0249999999715</c:v>
                </c:pt>
                <c:pt idx="22206">
                  <c:v>111.0299999999715</c:v>
                </c:pt>
                <c:pt idx="22207">
                  <c:v>111.0349999999715</c:v>
                </c:pt>
                <c:pt idx="22208">
                  <c:v>111.0399999999715</c:v>
                </c:pt>
                <c:pt idx="22209">
                  <c:v>111.0449999999715</c:v>
                </c:pt>
                <c:pt idx="22210">
                  <c:v>111.0499999999715</c:v>
                </c:pt>
                <c:pt idx="22211">
                  <c:v>111.0549999999715</c:v>
                </c:pt>
                <c:pt idx="22212">
                  <c:v>111.0599999999715</c:v>
                </c:pt>
                <c:pt idx="22213">
                  <c:v>111.0649999999715</c:v>
                </c:pt>
                <c:pt idx="22214">
                  <c:v>111.0699999999715</c:v>
                </c:pt>
                <c:pt idx="22215">
                  <c:v>111.0749999999715</c:v>
                </c:pt>
                <c:pt idx="22216">
                  <c:v>111.0799999999715</c:v>
                </c:pt>
                <c:pt idx="22217">
                  <c:v>111.0849999999715</c:v>
                </c:pt>
                <c:pt idx="22218">
                  <c:v>111.0899999999715</c:v>
                </c:pt>
                <c:pt idx="22219">
                  <c:v>111.0949999999715</c:v>
                </c:pt>
                <c:pt idx="22220">
                  <c:v>111.0999999999715</c:v>
                </c:pt>
                <c:pt idx="22221">
                  <c:v>111.1049999999715</c:v>
                </c:pt>
                <c:pt idx="22222">
                  <c:v>111.1099999999714</c:v>
                </c:pt>
                <c:pt idx="22223">
                  <c:v>111.1149999999714</c:v>
                </c:pt>
                <c:pt idx="22224">
                  <c:v>111.1199999999714</c:v>
                </c:pt>
                <c:pt idx="22225">
                  <c:v>111.1249999999714</c:v>
                </c:pt>
                <c:pt idx="22226">
                  <c:v>111.1299999999714</c:v>
                </c:pt>
                <c:pt idx="22227">
                  <c:v>111.1349999999714</c:v>
                </c:pt>
                <c:pt idx="22228">
                  <c:v>111.1399999999714</c:v>
                </c:pt>
                <c:pt idx="22229">
                  <c:v>111.1449999999714</c:v>
                </c:pt>
                <c:pt idx="22230">
                  <c:v>111.1499999999714</c:v>
                </c:pt>
                <c:pt idx="22231">
                  <c:v>111.1549999999714</c:v>
                </c:pt>
                <c:pt idx="22232">
                  <c:v>111.1599999999714</c:v>
                </c:pt>
                <c:pt idx="22233">
                  <c:v>111.1649999999714</c:v>
                </c:pt>
                <c:pt idx="22234">
                  <c:v>111.1699999999714</c:v>
                </c:pt>
                <c:pt idx="22235">
                  <c:v>111.1749999999714</c:v>
                </c:pt>
                <c:pt idx="22236">
                  <c:v>111.1799999999714</c:v>
                </c:pt>
                <c:pt idx="22237">
                  <c:v>111.1849999999714</c:v>
                </c:pt>
                <c:pt idx="22238">
                  <c:v>111.1899999999714</c:v>
                </c:pt>
                <c:pt idx="22239">
                  <c:v>111.1949999999714</c:v>
                </c:pt>
                <c:pt idx="22240">
                  <c:v>111.1999999999714</c:v>
                </c:pt>
                <c:pt idx="22241">
                  <c:v>111.2049999999714</c:v>
                </c:pt>
                <c:pt idx="22242">
                  <c:v>111.2099999999714</c:v>
                </c:pt>
                <c:pt idx="22243">
                  <c:v>111.2149999999714</c:v>
                </c:pt>
                <c:pt idx="22244">
                  <c:v>111.2199999999714</c:v>
                </c:pt>
                <c:pt idx="22245">
                  <c:v>111.2249999999713</c:v>
                </c:pt>
                <c:pt idx="22246">
                  <c:v>111.2299999999713</c:v>
                </c:pt>
                <c:pt idx="22247">
                  <c:v>111.2349999999713</c:v>
                </c:pt>
                <c:pt idx="22248">
                  <c:v>111.2399999999713</c:v>
                </c:pt>
                <c:pt idx="22249">
                  <c:v>111.2449999999713</c:v>
                </c:pt>
                <c:pt idx="22250">
                  <c:v>111.2499999999713</c:v>
                </c:pt>
                <c:pt idx="22251">
                  <c:v>111.2549999999713</c:v>
                </c:pt>
                <c:pt idx="22252">
                  <c:v>111.2599999999713</c:v>
                </c:pt>
                <c:pt idx="22253">
                  <c:v>111.2649999999713</c:v>
                </c:pt>
                <c:pt idx="22254">
                  <c:v>111.2699999999713</c:v>
                </c:pt>
                <c:pt idx="22255">
                  <c:v>111.2749999999713</c:v>
                </c:pt>
                <c:pt idx="22256">
                  <c:v>111.2799999999713</c:v>
                </c:pt>
                <c:pt idx="22257">
                  <c:v>111.2849999999713</c:v>
                </c:pt>
                <c:pt idx="22258">
                  <c:v>111.2899999999713</c:v>
                </c:pt>
                <c:pt idx="22259">
                  <c:v>111.2949999999713</c:v>
                </c:pt>
                <c:pt idx="22260">
                  <c:v>111.2999999999713</c:v>
                </c:pt>
                <c:pt idx="22261">
                  <c:v>111.3049999999713</c:v>
                </c:pt>
                <c:pt idx="22262">
                  <c:v>111.3099999999713</c:v>
                </c:pt>
                <c:pt idx="22263">
                  <c:v>111.3149999999713</c:v>
                </c:pt>
                <c:pt idx="22264">
                  <c:v>111.3199999999713</c:v>
                </c:pt>
                <c:pt idx="22265">
                  <c:v>111.3249999999713</c:v>
                </c:pt>
                <c:pt idx="22266">
                  <c:v>111.3299999999712</c:v>
                </c:pt>
                <c:pt idx="22267">
                  <c:v>111.3349999999712</c:v>
                </c:pt>
                <c:pt idx="22268">
                  <c:v>111.3399999999712</c:v>
                </c:pt>
                <c:pt idx="22269">
                  <c:v>111.3449999999712</c:v>
                </c:pt>
                <c:pt idx="22270">
                  <c:v>111.3499999999712</c:v>
                </c:pt>
                <c:pt idx="22271">
                  <c:v>111.3549999999712</c:v>
                </c:pt>
                <c:pt idx="22272">
                  <c:v>111.3599999999712</c:v>
                </c:pt>
                <c:pt idx="22273">
                  <c:v>111.3649999999712</c:v>
                </c:pt>
                <c:pt idx="22274">
                  <c:v>111.3699999999712</c:v>
                </c:pt>
                <c:pt idx="22275">
                  <c:v>111.3749999999712</c:v>
                </c:pt>
                <c:pt idx="22276">
                  <c:v>111.3799999999712</c:v>
                </c:pt>
                <c:pt idx="22277">
                  <c:v>111.3849999999712</c:v>
                </c:pt>
                <c:pt idx="22278">
                  <c:v>111.3899999999712</c:v>
                </c:pt>
                <c:pt idx="22279">
                  <c:v>111.3949999999712</c:v>
                </c:pt>
                <c:pt idx="22280">
                  <c:v>111.3999999999712</c:v>
                </c:pt>
                <c:pt idx="22281">
                  <c:v>111.4049999999712</c:v>
                </c:pt>
                <c:pt idx="22282">
                  <c:v>111.4099999999712</c:v>
                </c:pt>
                <c:pt idx="22283">
                  <c:v>111.4149999999712</c:v>
                </c:pt>
                <c:pt idx="22284">
                  <c:v>111.4199999999712</c:v>
                </c:pt>
                <c:pt idx="22285">
                  <c:v>111.4249999999712</c:v>
                </c:pt>
                <c:pt idx="22286">
                  <c:v>111.4299999999712</c:v>
                </c:pt>
                <c:pt idx="22287">
                  <c:v>111.4349999999712</c:v>
                </c:pt>
                <c:pt idx="22288">
                  <c:v>111.4399999999712</c:v>
                </c:pt>
                <c:pt idx="22289">
                  <c:v>111.4449999999712</c:v>
                </c:pt>
                <c:pt idx="22290">
                  <c:v>111.4499999999712</c:v>
                </c:pt>
                <c:pt idx="22291">
                  <c:v>111.4549999999711</c:v>
                </c:pt>
                <c:pt idx="22292">
                  <c:v>111.4599999999711</c:v>
                </c:pt>
                <c:pt idx="22293">
                  <c:v>111.4649999999711</c:v>
                </c:pt>
                <c:pt idx="22294">
                  <c:v>111.4699999999711</c:v>
                </c:pt>
                <c:pt idx="22295">
                  <c:v>111.4749999999711</c:v>
                </c:pt>
                <c:pt idx="22296">
                  <c:v>111.4799999999711</c:v>
                </c:pt>
                <c:pt idx="22297">
                  <c:v>111.4849999999711</c:v>
                </c:pt>
                <c:pt idx="22298">
                  <c:v>111.4899999999711</c:v>
                </c:pt>
                <c:pt idx="22299">
                  <c:v>111.4949999999711</c:v>
                </c:pt>
                <c:pt idx="22300">
                  <c:v>111.4999999999711</c:v>
                </c:pt>
                <c:pt idx="22301">
                  <c:v>111.5049999999711</c:v>
                </c:pt>
                <c:pt idx="22302">
                  <c:v>111.5099999999711</c:v>
                </c:pt>
                <c:pt idx="22303">
                  <c:v>111.5149999999711</c:v>
                </c:pt>
                <c:pt idx="22304">
                  <c:v>111.5199999999711</c:v>
                </c:pt>
                <c:pt idx="22305">
                  <c:v>111.5249999999711</c:v>
                </c:pt>
                <c:pt idx="22306">
                  <c:v>111.5299999999711</c:v>
                </c:pt>
                <c:pt idx="22307">
                  <c:v>111.5349999999711</c:v>
                </c:pt>
                <c:pt idx="22308">
                  <c:v>111.5399999999711</c:v>
                </c:pt>
                <c:pt idx="22309">
                  <c:v>111.5449999999711</c:v>
                </c:pt>
                <c:pt idx="22310">
                  <c:v>111.5499999999711</c:v>
                </c:pt>
                <c:pt idx="22311">
                  <c:v>111.554999999971</c:v>
                </c:pt>
                <c:pt idx="22312">
                  <c:v>111.559999999971</c:v>
                </c:pt>
                <c:pt idx="22313">
                  <c:v>111.564999999971</c:v>
                </c:pt>
                <c:pt idx="22314">
                  <c:v>111.569999999971</c:v>
                </c:pt>
                <c:pt idx="22315">
                  <c:v>111.574999999971</c:v>
                </c:pt>
                <c:pt idx="22316">
                  <c:v>111.579999999971</c:v>
                </c:pt>
                <c:pt idx="22317">
                  <c:v>111.584999999971</c:v>
                </c:pt>
                <c:pt idx="22318">
                  <c:v>111.589999999971</c:v>
                </c:pt>
                <c:pt idx="22319">
                  <c:v>111.594999999971</c:v>
                </c:pt>
                <c:pt idx="22320">
                  <c:v>111.599999999971</c:v>
                </c:pt>
                <c:pt idx="22321">
                  <c:v>111.604999999971</c:v>
                </c:pt>
                <c:pt idx="22322">
                  <c:v>111.609999999971</c:v>
                </c:pt>
                <c:pt idx="22323">
                  <c:v>111.614999999971</c:v>
                </c:pt>
                <c:pt idx="22324">
                  <c:v>111.619999999971</c:v>
                </c:pt>
                <c:pt idx="22325">
                  <c:v>111.624999999971</c:v>
                </c:pt>
                <c:pt idx="22326">
                  <c:v>111.629999999971</c:v>
                </c:pt>
                <c:pt idx="22327">
                  <c:v>111.634999999971</c:v>
                </c:pt>
                <c:pt idx="22328">
                  <c:v>111.639999999971</c:v>
                </c:pt>
                <c:pt idx="22329">
                  <c:v>111.644999999971</c:v>
                </c:pt>
                <c:pt idx="22330">
                  <c:v>111.649999999971</c:v>
                </c:pt>
                <c:pt idx="22331">
                  <c:v>111.654999999971</c:v>
                </c:pt>
                <c:pt idx="22332">
                  <c:v>111.659999999971</c:v>
                </c:pt>
                <c:pt idx="22333">
                  <c:v>111.664999999971</c:v>
                </c:pt>
                <c:pt idx="22334">
                  <c:v>111.669999999971</c:v>
                </c:pt>
                <c:pt idx="22335">
                  <c:v>111.674999999971</c:v>
                </c:pt>
                <c:pt idx="22336">
                  <c:v>111.679999999971</c:v>
                </c:pt>
                <c:pt idx="22337">
                  <c:v>111.684999999971</c:v>
                </c:pt>
                <c:pt idx="22338">
                  <c:v>111.689999999971</c:v>
                </c:pt>
                <c:pt idx="22339">
                  <c:v>111.694999999971</c:v>
                </c:pt>
                <c:pt idx="22340">
                  <c:v>111.699999999971</c:v>
                </c:pt>
                <c:pt idx="22341">
                  <c:v>111.704999999971</c:v>
                </c:pt>
                <c:pt idx="22342">
                  <c:v>111.709999999971</c:v>
                </c:pt>
                <c:pt idx="22343">
                  <c:v>111.714999999971</c:v>
                </c:pt>
                <c:pt idx="22344">
                  <c:v>111.719999999971</c:v>
                </c:pt>
                <c:pt idx="22345">
                  <c:v>111.724999999971</c:v>
                </c:pt>
                <c:pt idx="22346">
                  <c:v>111.729999999971</c:v>
                </c:pt>
                <c:pt idx="22347">
                  <c:v>111.734999999971</c:v>
                </c:pt>
                <c:pt idx="22348">
                  <c:v>111.739999999971</c:v>
                </c:pt>
                <c:pt idx="22349">
                  <c:v>111.744999999971</c:v>
                </c:pt>
                <c:pt idx="22350">
                  <c:v>111.749999999971</c:v>
                </c:pt>
                <c:pt idx="22351">
                  <c:v>111.754999999971</c:v>
                </c:pt>
                <c:pt idx="22352">
                  <c:v>111.759999999971</c:v>
                </c:pt>
                <c:pt idx="22353">
                  <c:v>111.764999999971</c:v>
                </c:pt>
                <c:pt idx="22354">
                  <c:v>111.769999999971</c:v>
                </c:pt>
                <c:pt idx="22355">
                  <c:v>111.7749999999708</c:v>
                </c:pt>
                <c:pt idx="22356">
                  <c:v>111.7799999999708</c:v>
                </c:pt>
                <c:pt idx="22357">
                  <c:v>111.7849999999708</c:v>
                </c:pt>
                <c:pt idx="22358">
                  <c:v>111.7899999999708</c:v>
                </c:pt>
                <c:pt idx="22359">
                  <c:v>111.7949999999708</c:v>
                </c:pt>
                <c:pt idx="22360">
                  <c:v>111.7999999999708</c:v>
                </c:pt>
                <c:pt idx="22361">
                  <c:v>111.8049999999708</c:v>
                </c:pt>
                <c:pt idx="22362">
                  <c:v>111.8099999999708</c:v>
                </c:pt>
                <c:pt idx="22363">
                  <c:v>111.8149999999708</c:v>
                </c:pt>
                <c:pt idx="22364">
                  <c:v>111.8199999999708</c:v>
                </c:pt>
                <c:pt idx="22365">
                  <c:v>111.8249999999708</c:v>
                </c:pt>
                <c:pt idx="22366">
                  <c:v>111.8299999999708</c:v>
                </c:pt>
                <c:pt idx="22367">
                  <c:v>111.8349999999708</c:v>
                </c:pt>
                <c:pt idx="22368">
                  <c:v>111.8399999999708</c:v>
                </c:pt>
                <c:pt idx="22369">
                  <c:v>111.8449999999708</c:v>
                </c:pt>
                <c:pt idx="22370">
                  <c:v>111.8499999999708</c:v>
                </c:pt>
                <c:pt idx="22371">
                  <c:v>111.8549999999708</c:v>
                </c:pt>
                <c:pt idx="22372">
                  <c:v>111.8599999999708</c:v>
                </c:pt>
                <c:pt idx="22373">
                  <c:v>111.8649999999708</c:v>
                </c:pt>
                <c:pt idx="22374">
                  <c:v>111.8699999999708</c:v>
                </c:pt>
                <c:pt idx="22375">
                  <c:v>111.8749999999708</c:v>
                </c:pt>
                <c:pt idx="22376">
                  <c:v>111.8799999999707</c:v>
                </c:pt>
                <c:pt idx="22377">
                  <c:v>111.8849999999707</c:v>
                </c:pt>
                <c:pt idx="22378">
                  <c:v>111.8899999999707</c:v>
                </c:pt>
                <c:pt idx="22379">
                  <c:v>111.8949999999707</c:v>
                </c:pt>
                <c:pt idx="22380">
                  <c:v>111.8999999999707</c:v>
                </c:pt>
                <c:pt idx="22381">
                  <c:v>111.9049999999707</c:v>
                </c:pt>
                <c:pt idx="22382">
                  <c:v>111.9099999999707</c:v>
                </c:pt>
                <c:pt idx="22383">
                  <c:v>111.9149999999707</c:v>
                </c:pt>
                <c:pt idx="22384">
                  <c:v>111.9199999999707</c:v>
                </c:pt>
                <c:pt idx="22385">
                  <c:v>111.9249999999707</c:v>
                </c:pt>
                <c:pt idx="22386">
                  <c:v>111.9299999999707</c:v>
                </c:pt>
                <c:pt idx="22387">
                  <c:v>111.9349999999707</c:v>
                </c:pt>
                <c:pt idx="22388">
                  <c:v>111.9399999999707</c:v>
                </c:pt>
                <c:pt idx="22389">
                  <c:v>111.9449999999707</c:v>
                </c:pt>
                <c:pt idx="22390">
                  <c:v>111.9499999999707</c:v>
                </c:pt>
                <c:pt idx="22391">
                  <c:v>111.9549999999707</c:v>
                </c:pt>
                <c:pt idx="22392">
                  <c:v>111.9599999999707</c:v>
                </c:pt>
                <c:pt idx="22393">
                  <c:v>111.9649999999707</c:v>
                </c:pt>
                <c:pt idx="22394">
                  <c:v>111.9699999999707</c:v>
                </c:pt>
                <c:pt idx="22395">
                  <c:v>111.9749999999707</c:v>
                </c:pt>
                <c:pt idx="22396">
                  <c:v>111.9799999999707</c:v>
                </c:pt>
                <c:pt idx="22397">
                  <c:v>111.9849999999707</c:v>
                </c:pt>
                <c:pt idx="22398">
                  <c:v>111.9899999999707</c:v>
                </c:pt>
                <c:pt idx="22399">
                  <c:v>111.9949999999707</c:v>
                </c:pt>
                <c:pt idx="22400">
                  <c:v>111.9999999999707</c:v>
                </c:pt>
                <c:pt idx="22401">
                  <c:v>112.0049999999706</c:v>
                </c:pt>
                <c:pt idx="22402">
                  <c:v>112.0099999999706</c:v>
                </c:pt>
                <c:pt idx="22403">
                  <c:v>112.0149999999706</c:v>
                </c:pt>
                <c:pt idx="22404">
                  <c:v>112.0199999999706</c:v>
                </c:pt>
                <c:pt idx="22405">
                  <c:v>112.0249999999706</c:v>
                </c:pt>
                <c:pt idx="22406">
                  <c:v>112.0299999999706</c:v>
                </c:pt>
                <c:pt idx="22407">
                  <c:v>112.0349999999706</c:v>
                </c:pt>
                <c:pt idx="22408">
                  <c:v>112.0399999999706</c:v>
                </c:pt>
                <c:pt idx="22409">
                  <c:v>112.0449999999706</c:v>
                </c:pt>
                <c:pt idx="22410">
                  <c:v>112.0499999999706</c:v>
                </c:pt>
                <c:pt idx="22411">
                  <c:v>112.0549999999706</c:v>
                </c:pt>
                <c:pt idx="22412">
                  <c:v>112.0599999999706</c:v>
                </c:pt>
                <c:pt idx="22413">
                  <c:v>112.0649999999706</c:v>
                </c:pt>
                <c:pt idx="22414">
                  <c:v>112.0699999999706</c:v>
                </c:pt>
                <c:pt idx="22415">
                  <c:v>112.0749999999706</c:v>
                </c:pt>
                <c:pt idx="22416">
                  <c:v>112.0799999999706</c:v>
                </c:pt>
                <c:pt idx="22417">
                  <c:v>112.0849999999706</c:v>
                </c:pt>
                <c:pt idx="22418">
                  <c:v>112.0899999999706</c:v>
                </c:pt>
                <c:pt idx="22419">
                  <c:v>112.0949999999706</c:v>
                </c:pt>
                <c:pt idx="22420">
                  <c:v>112.0999999999706</c:v>
                </c:pt>
                <c:pt idx="22421">
                  <c:v>112.1049999999705</c:v>
                </c:pt>
                <c:pt idx="22422">
                  <c:v>112.1099999999705</c:v>
                </c:pt>
                <c:pt idx="22423">
                  <c:v>112.1149999999705</c:v>
                </c:pt>
                <c:pt idx="22424">
                  <c:v>112.1199999999705</c:v>
                </c:pt>
                <c:pt idx="22425">
                  <c:v>112.1249999999705</c:v>
                </c:pt>
                <c:pt idx="22426">
                  <c:v>112.1299999999705</c:v>
                </c:pt>
                <c:pt idx="22427">
                  <c:v>112.1349999999705</c:v>
                </c:pt>
                <c:pt idx="22428">
                  <c:v>112.1399999999705</c:v>
                </c:pt>
                <c:pt idx="22429">
                  <c:v>112.1449999999705</c:v>
                </c:pt>
                <c:pt idx="22430">
                  <c:v>112.1499999999705</c:v>
                </c:pt>
                <c:pt idx="22431">
                  <c:v>112.1549999999705</c:v>
                </c:pt>
                <c:pt idx="22432">
                  <c:v>112.1599999999705</c:v>
                </c:pt>
                <c:pt idx="22433">
                  <c:v>112.1649999999705</c:v>
                </c:pt>
                <c:pt idx="22434">
                  <c:v>112.1699999999705</c:v>
                </c:pt>
                <c:pt idx="22435">
                  <c:v>112.1749999999705</c:v>
                </c:pt>
                <c:pt idx="22436">
                  <c:v>112.1799999999705</c:v>
                </c:pt>
                <c:pt idx="22437">
                  <c:v>112.1849999999705</c:v>
                </c:pt>
                <c:pt idx="22438">
                  <c:v>112.1899999999705</c:v>
                </c:pt>
                <c:pt idx="22439">
                  <c:v>112.1949999999705</c:v>
                </c:pt>
                <c:pt idx="22440">
                  <c:v>112.1999999999705</c:v>
                </c:pt>
                <c:pt idx="22441">
                  <c:v>112.2049999999705</c:v>
                </c:pt>
                <c:pt idx="22442">
                  <c:v>112.2099999999705</c:v>
                </c:pt>
                <c:pt idx="22443">
                  <c:v>112.2149999999705</c:v>
                </c:pt>
                <c:pt idx="22444">
                  <c:v>112.2199999999705</c:v>
                </c:pt>
                <c:pt idx="22445">
                  <c:v>112.2249999999704</c:v>
                </c:pt>
                <c:pt idx="22446">
                  <c:v>112.2299999999704</c:v>
                </c:pt>
                <c:pt idx="22447">
                  <c:v>112.2349999999704</c:v>
                </c:pt>
                <c:pt idx="22448">
                  <c:v>112.2399999999704</c:v>
                </c:pt>
                <c:pt idx="22449">
                  <c:v>112.2449999999704</c:v>
                </c:pt>
                <c:pt idx="22450">
                  <c:v>112.2499999999704</c:v>
                </c:pt>
                <c:pt idx="22451">
                  <c:v>112.2549999999704</c:v>
                </c:pt>
                <c:pt idx="22452">
                  <c:v>112.2599999999704</c:v>
                </c:pt>
                <c:pt idx="22453">
                  <c:v>112.2649999999704</c:v>
                </c:pt>
                <c:pt idx="22454">
                  <c:v>112.2699999999704</c:v>
                </c:pt>
                <c:pt idx="22455">
                  <c:v>112.2749999999704</c:v>
                </c:pt>
                <c:pt idx="22456">
                  <c:v>112.2799999999704</c:v>
                </c:pt>
                <c:pt idx="22457">
                  <c:v>112.2849999999704</c:v>
                </c:pt>
                <c:pt idx="22458">
                  <c:v>112.2899999999704</c:v>
                </c:pt>
                <c:pt idx="22459">
                  <c:v>112.2949999999704</c:v>
                </c:pt>
                <c:pt idx="22460">
                  <c:v>112.2999999999704</c:v>
                </c:pt>
                <c:pt idx="22461">
                  <c:v>112.3049999999704</c:v>
                </c:pt>
                <c:pt idx="22462">
                  <c:v>112.3099999999704</c:v>
                </c:pt>
                <c:pt idx="22463">
                  <c:v>112.3149999999704</c:v>
                </c:pt>
                <c:pt idx="22464">
                  <c:v>112.3199999999704</c:v>
                </c:pt>
                <c:pt idx="22465">
                  <c:v>112.3249999999703</c:v>
                </c:pt>
                <c:pt idx="22466">
                  <c:v>112.3299999999703</c:v>
                </c:pt>
                <c:pt idx="22467">
                  <c:v>112.3349999999703</c:v>
                </c:pt>
                <c:pt idx="22468">
                  <c:v>112.3399999999703</c:v>
                </c:pt>
                <c:pt idx="22469">
                  <c:v>112.3449999999703</c:v>
                </c:pt>
                <c:pt idx="22470">
                  <c:v>112.3499999999703</c:v>
                </c:pt>
                <c:pt idx="22471">
                  <c:v>112.3549999999703</c:v>
                </c:pt>
                <c:pt idx="22472">
                  <c:v>112.3599999999703</c:v>
                </c:pt>
                <c:pt idx="22473">
                  <c:v>112.3649999999703</c:v>
                </c:pt>
                <c:pt idx="22474">
                  <c:v>112.3699999999703</c:v>
                </c:pt>
                <c:pt idx="22475">
                  <c:v>112.3749999999703</c:v>
                </c:pt>
                <c:pt idx="22476">
                  <c:v>112.3799999999703</c:v>
                </c:pt>
                <c:pt idx="22477">
                  <c:v>112.3849999999703</c:v>
                </c:pt>
                <c:pt idx="22478">
                  <c:v>112.3899999999703</c:v>
                </c:pt>
                <c:pt idx="22479">
                  <c:v>112.3949999999703</c:v>
                </c:pt>
                <c:pt idx="22480">
                  <c:v>112.3999999999703</c:v>
                </c:pt>
                <c:pt idx="22481">
                  <c:v>112.4049999999703</c:v>
                </c:pt>
                <c:pt idx="22482">
                  <c:v>112.4099999999703</c:v>
                </c:pt>
                <c:pt idx="22483">
                  <c:v>112.4149999999703</c:v>
                </c:pt>
                <c:pt idx="22484">
                  <c:v>112.4199999999703</c:v>
                </c:pt>
                <c:pt idx="22485">
                  <c:v>112.4249999999703</c:v>
                </c:pt>
                <c:pt idx="22486">
                  <c:v>112.4299999999703</c:v>
                </c:pt>
                <c:pt idx="22487">
                  <c:v>112.4349999999703</c:v>
                </c:pt>
                <c:pt idx="22488">
                  <c:v>112.4399999999703</c:v>
                </c:pt>
                <c:pt idx="22489">
                  <c:v>112.4449999999702</c:v>
                </c:pt>
                <c:pt idx="22490">
                  <c:v>112.4499999999702</c:v>
                </c:pt>
                <c:pt idx="22491">
                  <c:v>112.4549999999702</c:v>
                </c:pt>
                <c:pt idx="22492">
                  <c:v>112.4599999999702</c:v>
                </c:pt>
                <c:pt idx="22493">
                  <c:v>112.4649999999702</c:v>
                </c:pt>
                <c:pt idx="22494">
                  <c:v>112.4699999999702</c:v>
                </c:pt>
                <c:pt idx="22495">
                  <c:v>112.4749999999702</c:v>
                </c:pt>
                <c:pt idx="22496">
                  <c:v>112.4799999999702</c:v>
                </c:pt>
                <c:pt idx="22497">
                  <c:v>112.4849999999702</c:v>
                </c:pt>
                <c:pt idx="22498">
                  <c:v>112.4899999999702</c:v>
                </c:pt>
                <c:pt idx="22499">
                  <c:v>112.4949999999702</c:v>
                </c:pt>
                <c:pt idx="22500">
                  <c:v>112.4999999999702</c:v>
                </c:pt>
                <c:pt idx="22501">
                  <c:v>112.5049999999702</c:v>
                </c:pt>
                <c:pt idx="22502">
                  <c:v>112.5099999999702</c:v>
                </c:pt>
                <c:pt idx="22503">
                  <c:v>112.5149999999702</c:v>
                </c:pt>
                <c:pt idx="22504">
                  <c:v>112.5199999999702</c:v>
                </c:pt>
                <c:pt idx="22505">
                  <c:v>112.5249999999702</c:v>
                </c:pt>
                <c:pt idx="22506">
                  <c:v>112.5299999999702</c:v>
                </c:pt>
                <c:pt idx="22507">
                  <c:v>112.5349999999702</c:v>
                </c:pt>
                <c:pt idx="22508">
                  <c:v>112.5399999999702</c:v>
                </c:pt>
                <c:pt idx="22509">
                  <c:v>112.5449999999702</c:v>
                </c:pt>
                <c:pt idx="22510">
                  <c:v>112.5499999999702</c:v>
                </c:pt>
                <c:pt idx="22511">
                  <c:v>112.5549999999701</c:v>
                </c:pt>
                <c:pt idx="22512">
                  <c:v>112.5599999999701</c:v>
                </c:pt>
                <c:pt idx="22513">
                  <c:v>112.5649999999701</c:v>
                </c:pt>
                <c:pt idx="22514">
                  <c:v>112.5699999999701</c:v>
                </c:pt>
                <c:pt idx="22515">
                  <c:v>112.5749999999701</c:v>
                </c:pt>
                <c:pt idx="22516">
                  <c:v>112.5799999999701</c:v>
                </c:pt>
                <c:pt idx="22517">
                  <c:v>112.5849999999701</c:v>
                </c:pt>
                <c:pt idx="22518">
                  <c:v>112.5899999999701</c:v>
                </c:pt>
                <c:pt idx="22519">
                  <c:v>112.5949999999701</c:v>
                </c:pt>
                <c:pt idx="22520">
                  <c:v>112.5999999999701</c:v>
                </c:pt>
                <c:pt idx="22521">
                  <c:v>112.6049999999701</c:v>
                </c:pt>
                <c:pt idx="22522">
                  <c:v>112.6099999999701</c:v>
                </c:pt>
                <c:pt idx="22523">
                  <c:v>112.6149999999701</c:v>
                </c:pt>
                <c:pt idx="22524">
                  <c:v>112.6199999999701</c:v>
                </c:pt>
                <c:pt idx="22525">
                  <c:v>112.6249999999701</c:v>
                </c:pt>
                <c:pt idx="22526">
                  <c:v>112.6299999999701</c:v>
                </c:pt>
                <c:pt idx="22527">
                  <c:v>112.6349999999701</c:v>
                </c:pt>
                <c:pt idx="22528">
                  <c:v>112.6399999999701</c:v>
                </c:pt>
                <c:pt idx="22529">
                  <c:v>112.6449999999701</c:v>
                </c:pt>
                <c:pt idx="22530">
                  <c:v>112.64999999997</c:v>
                </c:pt>
                <c:pt idx="22531">
                  <c:v>112.65499999997</c:v>
                </c:pt>
                <c:pt idx="22532">
                  <c:v>112.65999999997</c:v>
                </c:pt>
                <c:pt idx="22533">
                  <c:v>112.66499999997</c:v>
                </c:pt>
                <c:pt idx="22534">
                  <c:v>112.66999999997</c:v>
                </c:pt>
                <c:pt idx="22535">
                  <c:v>112.67499999997</c:v>
                </c:pt>
                <c:pt idx="22536">
                  <c:v>112.67999999997</c:v>
                </c:pt>
                <c:pt idx="22537">
                  <c:v>112.68499999997</c:v>
                </c:pt>
                <c:pt idx="22538">
                  <c:v>112.68999999997</c:v>
                </c:pt>
                <c:pt idx="22539">
                  <c:v>112.69499999997</c:v>
                </c:pt>
                <c:pt idx="22540">
                  <c:v>112.69999999997</c:v>
                </c:pt>
                <c:pt idx="22541">
                  <c:v>112.70499999997</c:v>
                </c:pt>
                <c:pt idx="22542">
                  <c:v>112.70999999997</c:v>
                </c:pt>
                <c:pt idx="22543">
                  <c:v>112.71499999997</c:v>
                </c:pt>
                <c:pt idx="22544">
                  <c:v>112.71999999997</c:v>
                </c:pt>
                <c:pt idx="22545">
                  <c:v>112.72499999997</c:v>
                </c:pt>
                <c:pt idx="22546">
                  <c:v>112.72999999997</c:v>
                </c:pt>
                <c:pt idx="22547">
                  <c:v>112.73499999997</c:v>
                </c:pt>
                <c:pt idx="22548">
                  <c:v>112.73999999997</c:v>
                </c:pt>
                <c:pt idx="22549">
                  <c:v>112.74499999997</c:v>
                </c:pt>
                <c:pt idx="22550">
                  <c:v>112.74999999997</c:v>
                </c:pt>
                <c:pt idx="22551">
                  <c:v>112.75499999997</c:v>
                </c:pt>
                <c:pt idx="22552">
                  <c:v>112.75999999997</c:v>
                </c:pt>
                <c:pt idx="22553">
                  <c:v>112.76499999997</c:v>
                </c:pt>
                <c:pt idx="22554">
                  <c:v>112.76999999997</c:v>
                </c:pt>
                <c:pt idx="22555">
                  <c:v>112.77499999997</c:v>
                </c:pt>
                <c:pt idx="22556">
                  <c:v>112.77999999997</c:v>
                </c:pt>
                <c:pt idx="22557">
                  <c:v>112.78499999997</c:v>
                </c:pt>
                <c:pt idx="22558">
                  <c:v>112.78999999997</c:v>
                </c:pt>
                <c:pt idx="22559">
                  <c:v>112.79499999997</c:v>
                </c:pt>
                <c:pt idx="22560">
                  <c:v>112.79999999997</c:v>
                </c:pt>
                <c:pt idx="22561">
                  <c:v>112.80499999997</c:v>
                </c:pt>
                <c:pt idx="22562">
                  <c:v>112.80999999997</c:v>
                </c:pt>
                <c:pt idx="22563">
                  <c:v>112.81499999997</c:v>
                </c:pt>
                <c:pt idx="22564">
                  <c:v>112.81999999997</c:v>
                </c:pt>
                <c:pt idx="22565">
                  <c:v>112.82499999997</c:v>
                </c:pt>
                <c:pt idx="22566">
                  <c:v>112.8299999999699</c:v>
                </c:pt>
                <c:pt idx="22567">
                  <c:v>112.83499999997</c:v>
                </c:pt>
                <c:pt idx="22568">
                  <c:v>112.83999999997</c:v>
                </c:pt>
                <c:pt idx="22569">
                  <c:v>112.84499999997</c:v>
                </c:pt>
                <c:pt idx="22570">
                  <c:v>112.84999999997</c:v>
                </c:pt>
                <c:pt idx="22571">
                  <c:v>112.85499999997</c:v>
                </c:pt>
                <c:pt idx="22572">
                  <c:v>112.8599999999698</c:v>
                </c:pt>
                <c:pt idx="22573">
                  <c:v>112.86499999997</c:v>
                </c:pt>
                <c:pt idx="22574">
                  <c:v>112.8699999999698</c:v>
                </c:pt>
                <c:pt idx="22575">
                  <c:v>112.8749999999698</c:v>
                </c:pt>
                <c:pt idx="22576">
                  <c:v>112.8799999999698</c:v>
                </c:pt>
                <c:pt idx="22577">
                  <c:v>112.8849999999698</c:v>
                </c:pt>
                <c:pt idx="22578">
                  <c:v>112.8899999999698</c:v>
                </c:pt>
                <c:pt idx="22579">
                  <c:v>112.8949999999698</c:v>
                </c:pt>
                <c:pt idx="22580">
                  <c:v>112.8999999999698</c:v>
                </c:pt>
                <c:pt idx="22581">
                  <c:v>112.9049999999698</c:v>
                </c:pt>
                <c:pt idx="22582">
                  <c:v>112.9099999999698</c:v>
                </c:pt>
                <c:pt idx="22583">
                  <c:v>112.9149999999698</c:v>
                </c:pt>
                <c:pt idx="22584">
                  <c:v>112.9199999999698</c:v>
                </c:pt>
                <c:pt idx="22585">
                  <c:v>112.9249999999698</c:v>
                </c:pt>
                <c:pt idx="22586">
                  <c:v>112.9299999999698</c:v>
                </c:pt>
                <c:pt idx="22587">
                  <c:v>112.9349999999698</c:v>
                </c:pt>
                <c:pt idx="22588">
                  <c:v>112.9399999999698</c:v>
                </c:pt>
                <c:pt idx="22589">
                  <c:v>112.9449999999698</c:v>
                </c:pt>
                <c:pt idx="22590">
                  <c:v>112.9499999999698</c:v>
                </c:pt>
                <c:pt idx="22591">
                  <c:v>112.9549999999698</c:v>
                </c:pt>
                <c:pt idx="22592">
                  <c:v>112.9599999999698</c:v>
                </c:pt>
                <c:pt idx="22593">
                  <c:v>112.9649999999698</c:v>
                </c:pt>
                <c:pt idx="22594">
                  <c:v>112.9699999999698</c:v>
                </c:pt>
                <c:pt idx="22595">
                  <c:v>112.9749999999698</c:v>
                </c:pt>
                <c:pt idx="22596">
                  <c:v>112.9799999999697</c:v>
                </c:pt>
                <c:pt idx="22597">
                  <c:v>112.9849999999697</c:v>
                </c:pt>
                <c:pt idx="22598">
                  <c:v>112.9899999999697</c:v>
                </c:pt>
                <c:pt idx="22599">
                  <c:v>112.9949999999697</c:v>
                </c:pt>
                <c:pt idx="22600">
                  <c:v>112.9999999999697</c:v>
                </c:pt>
                <c:pt idx="22601">
                  <c:v>113.0049999999697</c:v>
                </c:pt>
                <c:pt idx="22602">
                  <c:v>113.0099999999697</c:v>
                </c:pt>
                <c:pt idx="22603">
                  <c:v>113.0149999999697</c:v>
                </c:pt>
                <c:pt idx="22604">
                  <c:v>113.0199999999697</c:v>
                </c:pt>
                <c:pt idx="22605">
                  <c:v>113.0249999999697</c:v>
                </c:pt>
                <c:pt idx="22606">
                  <c:v>113.0299999999697</c:v>
                </c:pt>
                <c:pt idx="22607">
                  <c:v>113.0349999999697</c:v>
                </c:pt>
                <c:pt idx="22608">
                  <c:v>113.0399999999697</c:v>
                </c:pt>
                <c:pt idx="22609">
                  <c:v>113.0449999999697</c:v>
                </c:pt>
                <c:pt idx="22610">
                  <c:v>113.0499999999697</c:v>
                </c:pt>
                <c:pt idx="22611">
                  <c:v>113.0549999999697</c:v>
                </c:pt>
                <c:pt idx="22612">
                  <c:v>113.0599999999697</c:v>
                </c:pt>
                <c:pt idx="22613">
                  <c:v>113.0649999999697</c:v>
                </c:pt>
                <c:pt idx="22614">
                  <c:v>113.0699999999697</c:v>
                </c:pt>
                <c:pt idx="22615">
                  <c:v>113.0749999999697</c:v>
                </c:pt>
                <c:pt idx="22616">
                  <c:v>113.0799999999696</c:v>
                </c:pt>
                <c:pt idx="22617">
                  <c:v>113.0849999999697</c:v>
                </c:pt>
                <c:pt idx="22618">
                  <c:v>113.0899999999696</c:v>
                </c:pt>
                <c:pt idx="22619">
                  <c:v>113.0949999999696</c:v>
                </c:pt>
                <c:pt idx="22620">
                  <c:v>113.0999999999696</c:v>
                </c:pt>
                <c:pt idx="22621">
                  <c:v>113.1049999999696</c:v>
                </c:pt>
                <c:pt idx="22622">
                  <c:v>113.1099999999696</c:v>
                </c:pt>
                <c:pt idx="22623">
                  <c:v>113.1149999999696</c:v>
                </c:pt>
                <c:pt idx="22624">
                  <c:v>113.1199999999696</c:v>
                </c:pt>
                <c:pt idx="22625">
                  <c:v>113.1249999999696</c:v>
                </c:pt>
                <c:pt idx="22626">
                  <c:v>113.1299999999696</c:v>
                </c:pt>
                <c:pt idx="22627">
                  <c:v>113.1349999999696</c:v>
                </c:pt>
                <c:pt idx="22628">
                  <c:v>113.1399999999696</c:v>
                </c:pt>
                <c:pt idx="22629">
                  <c:v>113.1449999999696</c:v>
                </c:pt>
                <c:pt idx="22630">
                  <c:v>113.1499999999696</c:v>
                </c:pt>
                <c:pt idx="22631">
                  <c:v>113.1549999999696</c:v>
                </c:pt>
                <c:pt idx="22632">
                  <c:v>113.1599999999696</c:v>
                </c:pt>
                <c:pt idx="22633">
                  <c:v>113.1649999999696</c:v>
                </c:pt>
                <c:pt idx="22634">
                  <c:v>113.1699999999696</c:v>
                </c:pt>
                <c:pt idx="22635">
                  <c:v>113.1749999999696</c:v>
                </c:pt>
                <c:pt idx="22636">
                  <c:v>113.1799999999696</c:v>
                </c:pt>
                <c:pt idx="22637">
                  <c:v>113.1849999999696</c:v>
                </c:pt>
                <c:pt idx="22638">
                  <c:v>113.1899999999695</c:v>
                </c:pt>
                <c:pt idx="22639">
                  <c:v>113.1949999999696</c:v>
                </c:pt>
                <c:pt idx="22640">
                  <c:v>113.1999999999695</c:v>
                </c:pt>
                <c:pt idx="22641">
                  <c:v>113.2049999999695</c:v>
                </c:pt>
                <c:pt idx="22642">
                  <c:v>113.2099999999695</c:v>
                </c:pt>
                <c:pt idx="22643">
                  <c:v>113.2149999999695</c:v>
                </c:pt>
                <c:pt idx="22644">
                  <c:v>113.2199999999695</c:v>
                </c:pt>
                <c:pt idx="22645">
                  <c:v>113.2249999999695</c:v>
                </c:pt>
                <c:pt idx="22646">
                  <c:v>113.2299999999695</c:v>
                </c:pt>
                <c:pt idx="22647">
                  <c:v>113.2349999999695</c:v>
                </c:pt>
                <c:pt idx="22648">
                  <c:v>113.2399999999695</c:v>
                </c:pt>
                <c:pt idx="22649">
                  <c:v>113.2449999999695</c:v>
                </c:pt>
                <c:pt idx="22650">
                  <c:v>113.2499999999695</c:v>
                </c:pt>
                <c:pt idx="22651">
                  <c:v>113.2549999999695</c:v>
                </c:pt>
                <c:pt idx="22652">
                  <c:v>113.2599999999695</c:v>
                </c:pt>
                <c:pt idx="22653">
                  <c:v>113.2649999999695</c:v>
                </c:pt>
                <c:pt idx="22654">
                  <c:v>113.2699999999695</c:v>
                </c:pt>
                <c:pt idx="22655">
                  <c:v>113.2749999999695</c:v>
                </c:pt>
                <c:pt idx="22656">
                  <c:v>113.2799999999695</c:v>
                </c:pt>
                <c:pt idx="22657">
                  <c:v>113.2849999999695</c:v>
                </c:pt>
                <c:pt idx="22658">
                  <c:v>113.2899999999695</c:v>
                </c:pt>
                <c:pt idx="22659">
                  <c:v>113.2949999999695</c:v>
                </c:pt>
                <c:pt idx="22660">
                  <c:v>113.2999999999695</c:v>
                </c:pt>
                <c:pt idx="22661">
                  <c:v>113.3049999999695</c:v>
                </c:pt>
                <c:pt idx="22662">
                  <c:v>113.3099999999694</c:v>
                </c:pt>
                <c:pt idx="22663">
                  <c:v>113.3149999999694</c:v>
                </c:pt>
                <c:pt idx="22664">
                  <c:v>113.3199999999694</c:v>
                </c:pt>
                <c:pt idx="22665">
                  <c:v>113.3249999999694</c:v>
                </c:pt>
                <c:pt idx="22666">
                  <c:v>113.3299999999694</c:v>
                </c:pt>
                <c:pt idx="22667">
                  <c:v>113.3349999999694</c:v>
                </c:pt>
                <c:pt idx="22668">
                  <c:v>113.3399999999694</c:v>
                </c:pt>
                <c:pt idx="22669">
                  <c:v>113.3449999999694</c:v>
                </c:pt>
                <c:pt idx="22670">
                  <c:v>113.3499999999694</c:v>
                </c:pt>
                <c:pt idx="22671">
                  <c:v>113.3549999999694</c:v>
                </c:pt>
                <c:pt idx="22672">
                  <c:v>113.3599999999694</c:v>
                </c:pt>
                <c:pt idx="22673">
                  <c:v>113.3649999999694</c:v>
                </c:pt>
                <c:pt idx="22674">
                  <c:v>113.3699999999694</c:v>
                </c:pt>
                <c:pt idx="22675">
                  <c:v>113.3749999999694</c:v>
                </c:pt>
                <c:pt idx="22676">
                  <c:v>113.3799999999694</c:v>
                </c:pt>
                <c:pt idx="22677">
                  <c:v>113.3849999999694</c:v>
                </c:pt>
                <c:pt idx="22678">
                  <c:v>113.3899999999694</c:v>
                </c:pt>
                <c:pt idx="22679">
                  <c:v>113.3949999999694</c:v>
                </c:pt>
                <c:pt idx="22680">
                  <c:v>113.3999999999694</c:v>
                </c:pt>
                <c:pt idx="22681">
                  <c:v>113.4049999999694</c:v>
                </c:pt>
                <c:pt idx="22682">
                  <c:v>113.4099999999694</c:v>
                </c:pt>
                <c:pt idx="22683">
                  <c:v>113.4149999999694</c:v>
                </c:pt>
                <c:pt idx="22684">
                  <c:v>113.4199999999693</c:v>
                </c:pt>
                <c:pt idx="22685">
                  <c:v>113.4249999999693</c:v>
                </c:pt>
                <c:pt idx="22686">
                  <c:v>113.4299999999693</c:v>
                </c:pt>
                <c:pt idx="22687">
                  <c:v>113.4349999999693</c:v>
                </c:pt>
                <c:pt idx="22688">
                  <c:v>113.4399999999693</c:v>
                </c:pt>
                <c:pt idx="22689">
                  <c:v>113.4449999999693</c:v>
                </c:pt>
                <c:pt idx="22690">
                  <c:v>113.4499999999693</c:v>
                </c:pt>
                <c:pt idx="22691">
                  <c:v>113.4549999999693</c:v>
                </c:pt>
                <c:pt idx="22692">
                  <c:v>113.4599999999693</c:v>
                </c:pt>
                <c:pt idx="22693">
                  <c:v>113.4649999999693</c:v>
                </c:pt>
                <c:pt idx="22694">
                  <c:v>113.4699999999693</c:v>
                </c:pt>
                <c:pt idx="22695">
                  <c:v>113.4749999999693</c:v>
                </c:pt>
                <c:pt idx="22696">
                  <c:v>113.4799999999693</c:v>
                </c:pt>
                <c:pt idx="22697">
                  <c:v>113.4849999999693</c:v>
                </c:pt>
                <c:pt idx="22698">
                  <c:v>113.4899999999693</c:v>
                </c:pt>
                <c:pt idx="22699">
                  <c:v>113.4949999999693</c:v>
                </c:pt>
                <c:pt idx="22700">
                  <c:v>113.4999999999693</c:v>
                </c:pt>
                <c:pt idx="22701">
                  <c:v>113.5049999999693</c:v>
                </c:pt>
                <c:pt idx="22702">
                  <c:v>113.5099999999693</c:v>
                </c:pt>
                <c:pt idx="22703">
                  <c:v>113.5149999999693</c:v>
                </c:pt>
                <c:pt idx="22704">
                  <c:v>113.5199999999693</c:v>
                </c:pt>
                <c:pt idx="22705">
                  <c:v>113.5249999999693</c:v>
                </c:pt>
                <c:pt idx="22706">
                  <c:v>113.5299999999692</c:v>
                </c:pt>
                <c:pt idx="22707">
                  <c:v>113.5349999999692</c:v>
                </c:pt>
                <c:pt idx="22708">
                  <c:v>113.5399999999692</c:v>
                </c:pt>
                <c:pt idx="22709">
                  <c:v>113.5449999999692</c:v>
                </c:pt>
                <c:pt idx="22710">
                  <c:v>113.5499999999692</c:v>
                </c:pt>
                <c:pt idx="22711">
                  <c:v>113.5549999999692</c:v>
                </c:pt>
                <c:pt idx="22712">
                  <c:v>113.5599999999692</c:v>
                </c:pt>
                <c:pt idx="22713">
                  <c:v>113.5649999999692</c:v>
                </c:pt>
                <c:pt idx="22714">
                  <c:v>113.5699999999692</c:v>
                </c:pt>
                <c:pt idx="22715">
                  <c:v>113.5749999999692</c:v>
                </c:pt>
                <c:pt idx="22716">
                  <c:v>113.5799999999692</c:v>
                </c:pt>
                <c:pt idx="22717">
                  <c:v>113.5849999999692</c:v>
                </c:pt>
                <c:pt idx="22718">
                  <c:v>113.5899999999692</c:v>
                </c:pt>
                <c:pt idx="22719">
                  <c:v>113.5949999999692</c:v>
                </c:pt>
                <c:pt idx="22720">
                  <c:v>113.5999999999692</c:v>
                </c:pt>
                <c:pt idx="22721">
                  <c:v>113.6049999999692</c:v>
                </c:pt>
                <c:pt idx="22722">
                  <c:v>113.6099999999692</c:v>
                </c:pt>
                <c:pt idx="22723">
                  <c:v>113.6149999999692</c:v>
                </c:pt>
                <c:pt idx="22724">
                  <c:v>113.6199999999692</c:v>
                </c:pt>
                <c:pt idx="22725">
                  <c:v>113.6249999999692</c:v>
                </c:pt>
                <c:pt idx="22726">
                  <c:v>113.6299999999691</c:v>
                </c:pt>
                <c:pt idx="22727">
                  <c:v>113.6349999999692</c:v>
                </c:pt>
                <c:pt idx="22728">
                  <c:v>113.6399999999691</c:v>
                </c:pt>
                <c:pt idx="22729">
                  <c:v>113.6449999999691</c:v>
                </c:pt>
                <c:pt idx="22730">
                  <c:v>113.6499999999691</c:v>
                </c:pt>
                <c:pt idx="22731">
                  <c:v>113.6549999999691</c:v>
                </c:pt>
                <c:pt idx="22732">
                  <c:v>113.6599999999691</c:v>
                </c:pt>
                <c:pt idx="22733">
                  <c:v>113.6649999999691</c:v>
                </c:pt>
                <c:pt idx="22734">
                  <c:v>113.6699999999691</c:v>
                </c:pt>
                <c:pt idx="22735">
                  <c:v>113.6749999999691</c:v>
                </c:pt>
                <c:pt idx="22736">
                  <c:v>113.6799999999691</c:v>
                </c:pt>
                <c:pt idx="22737">
                  <c:v>113.6849999999691</c:v>
                </c:pt>
                <c:pt idx="22738">
                  <c:v>113.6899999999691</c:v>
                </c:pt>
                <c:pt idx="22739">
                  <c:v>113.6949999999691</c:v>
                </c:pt>
                <c:pt idx="22740">
                  <c:v>113.6999999999691</c:v>
                </c:pt>
                <c:pt idx="22741">
                  <c:v>113.7049999999691</c:v>
                </c:pt>
                <c:pt idx="22742">
                  <c:v>113.7099999999691</c:v>
                </c:pt>
                <c:pt idx="22743">
                  <c:v>113.7149999999691</c:v>
                </c:pt>
                <c:pt idx="22744">
                  <c:v>113.7199999999691</c:v>
                </c:pt>
                <c:pt idx="22745">
                  <c:v>113.7249999999691</c:v>
                </c:pt>
                <c:pt idx="22746">
                  <c:v>113.7299999999691</c:v>
                </c:pt>
                <c:pt idx="22747">
                  <c:v>113.7349999999691</c:v>
                </c:pt>
                <c:pt idx="22748">
                  <c:v>113.7399999999691</c:v>
                </c:pt>
                <c:pt idx="22749">
                  <c:v>113.7449999999691</c:v>
                </c:pt>
                <c:pt idx="22750">
                  <c:v>113.749999999969</c:v>
                </c:pt>
                <c:pt idx="22751">
                  <c:v>113.754999999969</c:v>
                </c:pt>
                <c:pt idx="22752">
                  <c:v>113.759999999969</c:v>
                </c:pt>
                <c:pt idx="22753">
                  <c:v>113.764999999969</c:v>
                </c:pt>
                <c:pt idx="22754">
                  <c:v>113.769999999969</c:v>
                </c:pt>
                <c:pt idx="22755">
                  <c:v>113.774999999969</c:v>
                </c:pt>
                <c:pt idx="22756">
                  <c:v>113.779999999969</c:v>
                </c:pt>
                <c:pt idx="22757">
                  <c:v>113.784999999969</c:v>
                </c:pt>
                <c:pt idx="22758">
                  <c:v>113.789999999969</c:v>
                </c:pt>
                <c:pt idx="22759">
                  <c:v>113.794999999969</c:v>
                </c:pt>
                <c:pt idx="22760">
                  <c:v>113.799999999969</c:v>
                </c:pt>
                <c:pt idx="22761">
                  <c:v>113.804999999969</c:v>
                </c:pt>
                <c:pt idx="22762">
                  <c:v>113.809999999969</c:v>
                </c:pt>
                <c:pt idx="22763">
                  <c:v>113.814999999969</c:v>
                </c:pt>
                <c:pt idx="22764">
                  <c:v>113.819999999969</c:v>
                </c:pt>
                <c:pt idx="22765">
                  <c:v>113.824999999969</c:v>
                </c:pt>
                <c:pt idx="22766">
                  <c:v>113.829999999969</c:v>
                </c:pt>
                <c:pt idx="22767">
                  <c:v>113.834999999969</c:v>
                </c:pt>
                <c:pt idx="22768">
                  <c:v>113.839999999969</c:v>
                </c:pt>
                <c:pt idx="22769">
                  <c:v>113.844999999969</c:v>
                </c:pt>
                <c:pt idx="22770">
                  <c:v>113.849999999969</c:v>
                </c:pt>
                <c:pt idx="22771">
                  <c:v>113.854999999969</c:v>
                </c:pt>
                <c:pt idx="22772">
                  <c:v>113.859999999969</c:v>
                </c:pt>
                <c:pt idx="22773">
                  <c:v>113.864999999969</c:v>
                </c:pt>
                <c:pt idx="22774">
                  <c:v>113.869999999969</c:v>
                </c:pt>
                <c:pt idx="22775">
                  <c:v>113.874999999969</c:v>
                </c:pt>
                <c:pt idx="22776">
                  <c:v>113.879999999969</c:v>
                </c:pt>
                <c:pt idx="22777">
                  <c:v>113.884999999969</c:v>
                </c:pt>
                <c:pt idx="22778">
                  <c:v>113.889999999969</c:v>
                </c:pt>
                <c:pt idx="22779">
                  <c:v>113.894999999969</c:v>
                </c:pt>
                <c:pt idx="22780">
                  <c:v>113.899999999969</c:v>
                </c:pt>
                <c:pt idx="22781">
                  <c:v>113.904999999969</c:v>
                </c:pt>
                <c:pt idx="22782">
                  <c:v>113.909999999969</c:v>
                </c:pt>
                <c:pt idx="22783">
                  <c:v>113.914999999969</c:v>
                </c:pt>
                <c:pt idx="22784">
                  <c:v>113.919999999969</c:v>
                </c:pt>
                <c:pt idx="22785">
                  <c:v>113.924999999969</c:v>
                </c:pt>
                <c:pt idx="22786">
                  <c:v>113.929999999969</c:v>
                </c:pt>
                <c:pt idx="22787">
                  <c:v>113.934999999969</c:v>
                </c:pt>
                <c:pt idx="22788">
                  <c:v>113.939999999969</c:v>
                </c:pt>
                <c:pt idx="22789">
                  <c:v>113.944999999969</c:v>
                </c:pt>
                <c:pt idx="22790">
                  <c:v>113.949999999969</c:v>
                </c:pt>
                <c:pt idx="22791">
                  <c:v>113.954999999969</c:v>
                </c:pt>
                <c:pt idx="22792">
                  <c:v>113.959999999969</c:v>
                </c:pt>
                <c:pt idx="22793">
                  <c:v>113.964999999969</c:v>
                </c:pt>
                <c:pt idx="22794">
                  <c:v>113.9699999999688</c:v>
                </c:pt>
                <c:pt idx="22795">
                  <c:v>113.9749999999688</c:v>
                </c:pt>
                <c:pt idx="22796">
                  <c:v>113.9799999999688</c:v>
                </c:pt>
                <c:pt idx="22797">
                  <c:v>113.9849999999688</c:v>
                </c:pt>
                <c:pt idx="22798">
                  <c:v>113.9899999999688</c:v>
                </c:pt>
                <c:pt idx="22799">
                  <c:v>113.9949999999688</c:v>
                </c:pt>
                <c:pt idx="22800">
                  <c:v>113.9999999999688</c:v>
                </c:pt>
                <c:pt idx="22801">
                  <c:v>114.0049999999688</c:v>
                </c:pt>
                <c:pt idx="22802">
                  <c:v>114.0099999999688</c:v>
                </c:pt>
                <c:pt idx="22803">
                  <c:v>114.0149999999688</c:v>
                </c:pt>
                <c:pt idx="22804">
                  <c:v>114.0199999999688</c:v>
                </c:pt>
                <c:pt idx="22805">
                  <c:v>114.0249999999688</c:v>
                </c:pt>
                <c:pt idx="22806">
                  <c:v>114.0299999999688</c:v>
                </c:pt>
                <c:pt idx="22807">
                  <c:v>114.0349999999688</c:v>
                </c:pt>
                <c:pt idx="22808">
                  <c:v>114.0399999999688</c:v>
                </c:pt>
                <c:pt idx="22809">
                  <c:v>114.0449999999688</c:v>
                </c:pt>
                <c:pt idx="22810">
                  <c:v>114.0499999999688</c:v>
                </c:pt>
                <c:pt idx="22811">
                  <c:v>114.0549999999688</c:v>
                </c:pt>
                <c:pt idx="22812">
                  <c:v>114.0599999999688</c:v>
                </c:pt>
                <c:pt idx="22813">
                  <c:v>114.0649999999688</c:v>
                </c:pt>
                <c:pt idx="22814">
                  <c:v>114.0699999999688</c:v>
                </c:pt>
                <c:pt idx="22815">
                  <c:v>114.0749999999688</c:v>
                </c:pt>
                <c:pt idx="22816">
                  <c:v>114.0799999999687</c:v>
                </c:pt>
                <c:pt idx="22817">
                  <c:v>114.0849999999687</c:v>
                </c:pt>
                <c:pt idx="22818">
                  <c:v>114.0899999999687</c:v>
                </c:pt>
                <c:pt idx="22819">
                  <c:v>114.0949999999687</c:v>
                </c:pt>
                <c:pt idx="22820">
                  <c:v>114.0999999999687</c:v>
                </c:pt>
                <c:pt idx="22821">
                  <c:v>114.1049999999687</c:v>
                </c:pt>
                <c:pt idx="22822">
                  <c:v>114.1099999999687</c:v>
                </c:pt>
                <c:pt idx="22823">
                  <c:v>114.1149999999687</c:v>
                </c:pt>
                <c:pt idx="22824">
                  <c:v>114.1199999999687</c:v>
                </c:pt>
                <c:pt idx="22825">
                  <c:v>114.1249999999687</c:v>
                </c:pt>
                <c:pt idx="22826">
                  <c:v>114.1299999999687</c:v>
                </c:pt>
                <c:pt idx="22827">
                  <c:v>114.1349999999687</c:v>
                </c:pt>
                <c:pt idx="22828">
                  <c:v>114.1399999999687</c:v>
                </c:pt>
                <c:pt idx="22829">
                  <c:v>114.1449999999687</c:v>
                </c:pt>
                <c:pt idx="22830">
                  <c:v>114.1499999999687</c:v>
                </c:pt>
                <c:pt idx="22831">
                  <c:v>114.1549999999687</c:v>
                </c:pt>
                <c:pt idx="22832">
                  <c:v>114.1599999999687</c:v>
                </c:pt>
                <c:pt idx="22833">
                  <c:v>114.1649999999687</c:v>
                </c:pt>
                <c:pt idx="22834">
                  <c:v>114.1699999999687</c:v>
                </c:pt>
                <c:pt idx="22835">
                  <c:v>114.1749999999687</c:v>
                </c:pt>
                <c:pt idx="22836">
                  <c:v>114.1799999999686</c:v>
                </c:pt>
                <c:pt idx="22837">
                  <c:v>114.1849999999687</c:v>
                </c:pt>
                <c:pt idx="22838">
                  <c:v>114.1899999999686</c:v>
                </c:pt>
                <c:pt idx="22839">
                  <c:v>114.1949999999686</c:v>
                </c:pt>
                <c:pt idx="22840">
                  <c:v>114.1999999999686</c:v>
                </c:pt>
                <c:pt idx="22841">
                  <c:v>114.2049999999686</c:v>
                </c:pt>
                <c:pt idx="22842">
                  <c:v>114.2099999999686</c:v>
                </c:pt>
                <c:pt idx="22843">
                  <c:v>114.2149999999686</c:v>
                </c:pt>
                <c:pt idx="22844">
                  <c:v>114.2199999999686</c:v>
                </c:pt>
                <c:pt idx="22845">
                  <c:v>114.2249999999686</c:v>
                </c:pt>
                <c:pt idx="22846">
                  <c:v>114.2299999999686</c:v>
                </c:pt>
                <c:pt idx="22847">
                  <c:v>114.2349999999686</c:v>
                </c:pt>
                <c:pt idx="22848">
                  <c:v>114.2399999999686</c:v>
                </c:pt>
                <c:pt idx="22849">
                  <c:v>114.2449999999686</c:v>
                </c:pt>
                <c:pt idx="22850">
                  <c:v>114.2499999999686</c:v>
                </c:pt>
                <c:pt idx="22851">
                  <c:v>114.2549999999686</c:v>
                </c:pt>
                <c:pt idx="22852">
                  <c:v>114.2599999999686</c:v>
                </c:pt>
                <c:pt idx="22853">
                  <c:v>114.2649999999686</c:v>
                </c:pt>
                <c:pt idx="22854">
                  <c:v>114.2699999999686</c:v>
                </c:pt>
                <c:pt idx="22855">
                  <c:v>114.2749999999686</c:v>
                </c:pt>
                <c:pt idx="22856">
                  <c:v>114.2799999999686</c:v>
                </c:pt>
                <c:pt idx="22857">
                  <c:v>114.2849999999686</c:v>
                </c:pt>
                <c:pt idx="22858">
                  <c:v>114.2899999999686</c:v>
                </c:pt>
                <c:pt idx="22859">
                  <c:v>114.2949999999686</c:v>
                </c:pt>
                <c:pt idx="22860">
                  <c:v>114.2999999999685</c:v>
                </c:pt>
                <c:pt idx="22861">
                  <c:v>114.3049999999685</c:v>
                </c:pt>
                <c:pt idx="22862">
                  <c:v>114.3099999999685</c:v>
                </c:pt>
                <c:pt idx="22863">
                  <c:v>114.3149999999685</c:v>
                </c:pt>
                <c:pt idx="22864">
                  <c:v>114.3199999999685</c:v>
                </c:pt>
                <c:pt idx="22865">
                  <c:v>114.3249999999685</c:v>
                </c:pt>
                <c:pt idx="22866">
                  <c:v>114.3299999999685</c:v>
                </c:pt>
                <c:pt idx="22867">
                  <c:v>114.3349999999685</c:v>
                </c:pt>
                <c:pt idx="22868">
                  <c:v>114.3399999999685</c:v>
                </c:pt>
                <c:pt idx="22869">
                  <c:v>114.3449999999685</c:v>
                </c:pt>
                <c:pt idx="22870">
                  <c:v>114.3499999999685</c:v>
                </c:pt>
                <c:pt idx="22871">
                  <c:v>114.3549999999685</c:v>
                </c:pt>
                <c:pt idx="22872">
                  <c:v>114.3599999999685</c:v>
                </c:pt>
                <c:pt idx="22873">
                  <c:v>114.3649999999685</c:v>
                </c:pt>
                <c:pt idx="22874">
                  <c:v>114.3699999999685</c:v>
                </c:pt>
                <c:pt idx="22875">
                  <c:v>114.3749999999685</c:v>
                </c:pt>
                <c:pt idx="22876">
                  <c:v>114.3799999999685</c:v>
                </c:pt>
                <c:pt idx="22877">
                  <c:v>114.3849999999685</c:v>
                </c:pt>
                <c:pt idx="22878">
                  <c:v>114.3899999999685</c:v>
                </c:pt>
                <c:pt idx="22879">
                  <c:v>114.3949999999685</c:v>
                </c:pt>
                <c:pt idx="22880">
                  <c:v>114.3999999999685</c:v>
                </c:pt>
                <c:pt idx="22881">
                  <c:v>114.4049999999685</c:v>
                </c:pt>
                <c:pt idx="22882">
                  <c:v>114.4099999999684</c:v>
                </c:pt>
                <c:pt idx="22883">
                  <c:v>114.4149999999685</c:v>
                </c:pt>
                <c:pt idx="22884">
                  <c:v>114.4199999999685</c:v>
                </c:pt>
                <c:pt idx="22885">
                  <c:v>114.4249999999684</c:v>
                </c:pt>
                <c:pt idx="22886">
                  <c:v>114.4299999999684</c:v>
                </c:pt>
                <c:pt idx="22887">
                  <c:v>114.4349999999684</c:v>
                </c:pt>
                <c:pt idx="22888">
                  <c:v>114.4399999999684</c:v>
                </c:pt>
                <c:pt idx="22889">
                  <c:v>114.4449999999684</c:v>
                </c:pt>
                <c:pt idx="22890">
                  <c:v>114.4499999999684</c:v>
                </c:pt>
                <c:pt idx="22891">
                  <c:v>114.4549999999684</c:v>
                </c:pt>
                <c:pt idx="22892">
                  <c:v>114.4599999999684</c:v>
                </c:pt>
                <c:pt idx="22893">
                  <c:v>114.4649999999684</c:v>
                </c:pt>
                <c:pt idx="22894">
                  <c:v>114.4699999999684</c:v>
                </c:pt>
                <c:pt idx="22895">
                  <c:v>114.4749999999684</c:v>
                </c:pt>
                <c:pt idx="22896">
                  <c:v>114.4799999999684</c:v>
                </c:pt>
                <c:pt idx="22897">
                  <c:v>114.4849999999684</c:v>
                </c:pt>
                <c:pt idx="22898">
                  <c:v>114.4899999999684</c:v>
                </c:pt>
                <c:pt idx="22899">
                  <c:v>114.4949999999684</c:v>
                </c:pt>
                <c:pt idx="22900">
                  <c:v>114.4999999999684</c:v>
                </c:pt>
                <c:pt idx="22901">
                  <c:v>114.5049999999684</c:v>
                </c:pt>
                <c:pt idx="22902">
                  <c:v>114.5099999999684</c:v>
                </c:pt>
                <c:pt idx="22903">
                  <c:v>114.5149999999684</c:v>
                </c:pt>
                <c:pt idx="22904">
                  <c:v>114.5199999999683</c:v>
                </c:pt>
                <c:pt idx="22905">
                  <c:v>114.5249999999683</c:v>
                </c:pt>
                <c:pt idx="22906">
                  <c:v>114.5299999999683</c:v>
                </c:pt>
                <c:pt idx="22907">
                  <c:v>114.5349999999683</c:v>
                </c:pt>
                <c:pt idx="22908">
                  <c:v>114.5399999999683</c:v>
                </c:pt>
                <c:pt idx="22909">
                  <c:v>114.5449999999683</c:v>
                </c:pt>
                <c:pt idx="22910">
                  <c:v>114.5499999999683</c:v>
                </c:pt>
                <c:pt idx="22911">
                  <c:v>114.5549999999683</c:v>
                </c:pt>
                <c:pt idx="22912">
                  <c:v>114.5599999999683</c:v>
                </c:pt>
                <c:pt idx="22913">
                  <c:v>114.5649999999683</c:v>
                </c:pt>
                <c:pt idx="22914">
                  <c:v>114.5699999999683</c:v>
                </c:pt>
                <c:pt idx="22915">
                  <c:v>114.5749999999683</c:v>
                </c:pt>
                <c:pt idx="22916">
                  <c:v>114.5799999999683</c:v>
                </c:pt>
                <c:pt idx="22917">
                  <c:v>114.5849999999683</c:v>
                </c:pt>
                <c:pt idx="22918">
                  <c:v>114.5899999999683</c:v>
                </c:pt>
                <c:pt idx="22919">
                  <c:v>114.5949999999683</c:v>
                </c:pt>
                <c:pt idx="22920">
                  <c:v>114.5999999999683</c:v>
                </c:pt>
                <c:pt idx="22921">
                  <c:v>114.6049999999683</c:v>
                </c:pt>
                <c:pt idx="22922">
                  <c:v>114.6099999999683</c:v>
                </c:pt>
                <c:pt idx="22923">
                  <c:v>114.6149999999683</c:v>
                </c:pt>
                <c:pt idx="22924">
                  <c:v>114.6199999999683</c:v>
                </c:pt>
                <c:pt idx="22925">
                  <c:v>114.6249999999683</c:v>
                </c:pt>
                <c:pt idx="22926">
                  <c:v>114.6299999999682</c:v>
                </c:pt>
                <c:pt idx="22927">
                  <c:v>114.6349999999682</c:v>
                </c:pt>
                <c:pt idx="22928">
                  <c:v>114.6399999999682</c:v>
                </c:pt>
                <c:pt idx="22929">
                  <c:v>114.6449999999682</c:v>
                </c:pt>
                <c:pt idx="22930">
                  <c:v>114.6499999999682</c:v>
                </c:pt>
                <c:pt idx="22931">
                  <c:v>114.6549999999682</c:v>
                </c:pt>
                <c:pt idx="22932">
                  <c:v>114.6599999999682</c:v>
                </c:pt>
                <c:pt idx="22933">
                  <c:v>114.6649999999682</c:v>
                </c:pt>
                <c:pt idx="22934">
                  <c:v>114.6699999999682</c:v>
                </c:pt>
                <c:pt idx="22935">
                  <c:v>114.6749999999682</c:v>
                </c:pt>
                <c:pt idx="22936">
                  <c:v>114.6799999999682</c:v>
                </c:pt>
                <c:pt idx="22937">
                  <c:v>114.6849999999682</c:v>
                </c:pt>
                <c:pt idx="22938">
                  <c:v>114.6899999999682</c:v>
                </c:pt>
                <c:pt idx="22939">
                  <c:v>114.6949999999682</c:v>
                </c:pt>
                <c:pt idx="22940">
                  <c:v>114.6999999999682</c:v>
                </c:pt>
                <c:pt idx="22941">
                  <c:v>114.7049999999682</c:v>
                </c:pt>
                <c:pt idx="22942">
                  <c:v>114.7099999999682</c:v>
                </c:pt>
                <c:pt idx="22943">
                  <c:v>114.7149999999682</c:v>
                </c:pt>
                <c:pt idx="22944">
                  <c:v>114.7199999999682</c:v>
                </c:pt>
                <c:pt idx="22945">
                  <c:v>114.7249999999682</c:v>
                </c:pt>
                <c:pt idx="22946">
                  <c:v>114.7299999999682</c:v>
                </c:pt>
                <c:pt idx="22947">
                  <c:v>114.7349999999682</c:v>
                </c:pt>
                <c:pt idx="22948">
                  <c:v>114.7399999999681</c:v>
                </c:pt>
                <c:pt idx="22949">
                  <c:v>114.7449999999682</c:v>
                </c:pt>
                <c:pt idx="22950">
                  <c:v>114.7499999999682</c:v>
                </c:pt>
                <c:pt idx="22951">
                  <c:v>114.7549999999681</c:v>
                </c:pt>
                <c:pt idx="22952">
                  <c:v>114.7599999999681</c:v>
                </c:pt>
                <c:pt idx="22953">
                  <c:v>114.7649999999681</c:v>
                </c:pt>
                <c:pt idx="22954">
                  <c:v>114.7699999999681</c:v>
                </c:pt>
                <c:pt idx="22955">
                  <c:v>114.7749999999681</c:v>
                </c:pt>
                <c:pt idx="22956">
                  <c:v>114.7799999999681</c:v>
                </c:pt>
                <c:pt idx="22957">
                  <c:v>114.7849999999681</c:v>
                </c:pt>
                <c:pt idx="22958">
                  <c:v>114.7899999999681</c:v>
                </c:pt>
                <c:pt idx="22959">
                  <c:v>114.7949999999681</c:v>
                </c:pt>
                <c:pt idx="22960">
                  <c:v>114.7999999999681</c:v>
                </c:pt>
                <c:pt idx="22961">
                  <c:v>114.8049999999681</c:v>
                </c:pt>
                <c:pt idx="22962">
                  <c:v>114.8099999999681</c:v>
                </c:pt>
                <c:pt idx="22963">
                  <c:v>114.8149999999681</c:v>
                </c:pt>
                <c:pt idx="22964">
                  <c:v>114.8199999999681</c:v>
                </c:pt>
                <c:pt idx="22965">
                  <c:v>114.8249999999681</c:v>
                </c:pt>
                <c:pt idx="22966">
                  <c:v>114.8299999999681</c:v>
                </c:pt>
                <c:pt idx="22967">
                  <c:v>114.8349999999681</c:v>
                </c:pt>
                <c:pt idx="22968">
                  <c:v>114.8399999999681</c:v>
                </c:pt>
                <c:pt idx="22969">
                  <c:v>114.8449999999681</c:v>
                </c:pt>
                <c:pt idx="22970">
                  <c:v>114.849999999968</c:v>
                </c:pt>
                <c:pt idx="22971">
                  <c:v>114.854999999968</c:v>
                </c:pt>
                <c:pt idx="22972">
                  <c:v>114.859999999968</c:v>
                </c:pt>
                <c:pt idx="22973">
                  <c:v>114.864999999968</c:v>
                </c:pt>
                <c:pt idx="22974">
                  <c:v>114.869999999968</c:v>
                </c:pt>
                <c:pt idx="22975">
                  <c:v>114.874999999968</c:v>
                </c:pt>
                <c:pt idx="22976">
                  <c:v>114.879999999968</c:v>
                </c:pt>
                <c:pt idx="22977">
                  <c:v>114.884999999968</c:v>
                </c:pt>
                <c:pt idx="22978">
                  <c:v>114.889999999968</c:v>
                </c:pt>
                <c:pt idx="22979">
                  <c:v>114.894999999968</c:v>
                </c:pt>
                <c:pt idx="22980">
                  <c:v>114.899999999968</c:v>
                </c:pt>
                <c:pt idx="22981">
                  <c:v>114.904999999968</c:v>
                </c:pt>
                <c:pt idx="22982">
                  <c:v>114.909999999968</c:v>
                </c:pt>
                <c:pt idx="22983">
                  <c:v>114.914999999968</c:v>
                </c:pt>
                <c:pt idx="22984">
                  <c:v>114.919999999968</c:v>
                </c:pt>
                <c:pt idx="22985">
                  <c:v>114.924999999968</c:v>
                </c:pt>
                <c:pt idx="22986">
                  <c:v>114.929999999968</c:v>
                </c:pt>
                <c:pt idx="22987">
                  <c:v>114.934999999968</c:v>
                </c:pt>
                <c:pt idx="22988">
                  <c:v>114.939999999968</c:v>
                </c:pt>
                <c:pt idx="22989">
                  <c:v>114.944999999968</c:v>
                </c:pt>
                <c:pt idx="22990">
                  <c:v>114.949999999968</c:v>
                </c:pt>
                <c:pt idx="22991">
                  <c:v>114.954999999968</c:v>
                </c:pt>
                <c:pt idx="22992">
                  <c:v>114.959999999968</c:v>
                </c:pt>
                <c:pt idx="22993">
                  <c:v>114.964999999968</c:v>
                </c:pt>
                <c:pt idx="22994">
                  <c:v>114.969999999968</c:v>
                </c:pt>
                <c:pt idx="22995">
                  <c:v>114.974999999968</c:v>
                </c:pt>
                <c:pt idx="22996">
                  <c:v>114.979999999968</c:v>
                </c:pt>
                <c:pt idx="22997">
                  <c:v>114.984999999968</c:v>
                </c:pt>
                <c:pt idx="22998">
                  <c:v>114.989999999968</c:v>
                </c:pt>
                <c:pt idx="22999">
                  <c:v>114.994999999968</c:v>
                </c:pt>
                <c:pt idx="23000">
                  <c:v>114.999999999968</c:v>
                </c:pt>
                <c:pt idx="23001">
                  <c:v>115.004999999968</c:v>
                </c:pt>
                <c:pt idx="23002">
                  <c:v>115.009999999968</c:v>
                </c:pt>
                <c:pt idx="23003">
                  <c:v>115.014999999968</c:v>
                </c:pt>
                <c:pt idx="23004">
                  <c:v>115.019999999968</c:v>
                </c:pt>
                <c:pt idx="23005">
                  <c:v>115.024999999968</c:v>
                </c:pt>
                <c:pt idx="23006">
                  <c:v>115.029999999968</c:v>
                </c:pt>
                <c:pt idx="23007">
                  <c:v>115.034999999968</c:v>
                </c:pt>
                <c:pt idx="23008">
                  <c:v>115.039999999968</c:v>
                </c:pt>
                <c:pt idx="23009">
                  <c:v>115.044999999968</c:v>
                </c:pt>
                <c:pt idx="23010">
                  <c:v>115.049999999968</c:v>
                </c:pt>
                <c:pt idx="23011">
                  <c:v>115.054999999968</c:v>
                </c:pt>
                <c:pt idx="23012">
                  <c:v>115.059999999968</c:v>
                </c:pt>
                <c:pt idx="23013">
                  <c:v>115.064999999968</c:v>
                </c:pt>
                <c:pt idx="23014">
                  <c:v>115.0699999999678</c:v>
                </c:pt>
                <c:pt idx="23015">
                  <c:v>115.0749999999678</c:v>
                </c:pt>
                <c:pt idx="23016">
                  <c:v>115.0799999999678</c:v>
                </c:pt>
                <c:pt idx="23017">
                  <c:v>115.0849999999678</c:v>
                </c:pt>
                <c:pt idx="23018">
                  <c:v>115.0899999999678</c:v>
                </c:pt>
                <c:pt idx="23019">
                  <c:v>115.0949999999678</c:v>
                </c:pt>
                <c:pt idx="23020">
                  <c:v>115.0999999999678</c:v>
                </c:pt>
                <c:pt idx="23021">
                  <c:v>115.1049999999678</c:v>
                </c:pt>
                <c:pt idx="23022">
                  <c:v>115.1099999999678</c:v>
                </c:pt>
                <c:pt idx="23023">
                  <c:v>115.1149999999678</c:v>
                </c:pt>
                <c:pt idx="23024">
                  <c:v>115.1199999999678</c:v>
                </c:pt>
                <c:pt idx="23025">
                  <c:v>115.1249999999678</c:v>
                </c:pt>
                <c:pt idx="23026">
                  <c:v>115.1299999999678</c:v>
                </c:pt>
                <c:pt idx="23027">
                  <c:v>115.1349999999678</c:v>
                </c:pt>
                <c:pt idx="23028">
                  <c:v>115.1399999999678</c:v>
                </c:pt>
                <c:pt idx="23029">
                  <c:v>115.1449999999678</c:v>
                </c:pt>
                <c:pt idx="23030">
                  <c:v>115.1499999999678</c:v>
                </c:pt>
                <c:pt idx="23031">
                  <c:v>115.1549999999678</c:v>
                </c:pt>
                <c:pt idx="23032">
                  <c:v>115.1599999999678</c:v>
                </c:pt>
                <c:pt idx="23033">
                  <c:v>115.1649999999678</c:v>
                </c:pt>
                <c:pt idx="23034">
                  <c:v>115.1699999999678</c:v>
                </c:pt>
                <c:pt idx="23035">
                  <c:v>115.1749999999678</c:v>
                </c:pt>
                <c:pt idx="23036">
                  <c:v>115.1799999999677</c:v>
                </c:pt>
                <c:pt idx="23037">
                  <c:v>115.1849999999677</c:v>
                </c:pt>
                <c:pt idx="23038">
                  <c:v>115.1899999999677</c:v>
                </c:pt>
                <c:pt idx="23039">
                  <c:v>115.1949999999677</c:v>
                </c:pt>
                <c:pt idx="23040">
                  <c:v>115.1999999999677</c:v>
                </c:pt>
                <c:pt idx="23041">
                  <c:v>115.2049999999677</c:v>
                </c:pt>
                <c:pt idx="23042">
                  <c:v>115.2099999999677</c:v>
                </c:pt>
                <c:pt idx="23043">
                  <c:v>115.2149999999677</c:v>
                </c:pt>
                <c:pt idx="23044">
                  <c:v>115.2199999999677</c:v>
                </c:pt>
                <c:pt idx="23045">
                  <c:v>115.2249999999677</c:v>
                </c:pt>
                <c:pt idx="23046">
                  <c:v>115.2299999999677</c:v>
                </c:pt>
                <c:pt idx="23047">
                  <c:v>115.2349999999677</c:v>
                </c:pt>
                <c:pt idx="23048">
                  <c:v>115.2399999999677</c:v>
                </c:pt>
                <c:pt idx="23049">
                  <c:v>115.2449999999677</c:v>
                </c:pt>
                <c:pt idx="23050">
                  <c:v>115.2499999999677</c:v>
                </c:pt>
                <c:pt idx="23051">
                  <c:v>115.2549999999677</c:v>
                </c:pt>
                <c:pt idx="23052">
                  <c:v>115.2599999999677</c:v>
                </c:pt>
                <c:pt idx="23053">
                  <c:v>115.2649999999677</c:v>
                </c:pt>
                <c:pt idx="23054">
                  <c:v>115.2699999999677</c:v>
                </c:pt>
                <c:pt idx="23055">
                  <c:v>115.2749999999677</c:v>
                </c:pt>
                <c:pt idx="23056">
                  <c:v>115.2799999999677</c:v>
                </c:pt>
                <c:pt idx="23057">
                  <c:v>115.2849999999677</c:v>
                </c:pt>
                <c:pt idx="23058">
                  <c:v>115.2899999999676</c:v>
                </c:pt>
                <c:pt idx="23059">
                  <c:v>115.2949999999677</c:v>
                </c:pt>
                <c:pt idx="23060">
                  <c:v>115.2999999999676</c:v>
                </c:pt>
                <c:pt idx="23061">
                  <c:v>115.3049999999676</c:v>
                </c:pt>
                <c:pt idx="23062">
                  <c:v>115.3099999999676</c:v>
                </c:pt>
                <c:pt idx="23063">
                  <c:v>115.3149999999676</c:v>
                </c:pt>
                <c:pt idx="23064">
                  <c:v>115.3199999999676</c:v>
                </c:pt>
                <c:pt idx="23065">
                  <c:v>115.3249999999676</c:v>
                </c:pt>
                <c:pt idx="23066">
                  <c:v>115.3299999999676</c:v>
                </c:pt>
                <c:pt idx="23067">
                  <c:v>115.3349999999676</c:v>
                </c:pt>
                <c:pt idx="23068">
                  <c:v>115.3399999999676</c:v>
                </c:pt>
                <c:pt idx="23069">
                  <c:v>115.3449999999676</c:v>
                </c:pt>
                <c:pt idx="23070">
                  <c:v>115.3499999999676</c:v>
                </c:pt>
                <c:pt idx="23071">
                  <c:v>115.3549999999676</c:v>
                </c:pt>
                <c:pt idx="23072">
                  <c:v>115.3599999999676</c:v>
                </c:pt>
                <c:pt idx="23073">
                  <c:v>115.3649999999676</c:v>
                </c:pt>
                <c:pt idx="23074">
                  <c:v>115.3699999999676</c:v>
                </c:pt>
                <c:pt idx="23075">
                  <c:v>115.3749999999676</c:v>
                </c:pt>
                <c:pt idx="23076">
                  <c:v>115.3799999999676</c:v>
                </c:pt>
                <c:pt idx="23077">
                  <c:v>115.3849999999676</c:v>
                </c:pt>
                <c:pt idx="23078">
                  <c:v>115.3899999999676</c:v>
                </c:pt>
                <c:pt idx="23079">
                  <c:v>115.3949999999676</c:v>
                </c:pt>
                <c:pt idx="23080">
                  <c:v>115.3999999999675</c:v>
                </c:pt>
                <c:pt idx="23081">
                  <c:v>115.4049999999676</c:v>
                </c:pt>
                <c:pt idx="23082">
                  <c:v>115.4099999999675</c:v>
                </c:pt>
                <c:pt idx="23083">
                  <c:v>115.4149999999675</c:v>
                </c:pt>
                <c:pt idx="23084">
                  <c:v>115.4199999999675</c:v>
                </c:pt>
                <c:pt idx="23085">
                  <c:v>115.4249999999675</c:v>
                </c:pt>
                <c:pt idx="23086">
                  <c:v>115.4299999999675</c:v>
                </c:pt>
                <c:pt idx="23087">
                  <c:v>115.4349999999675</c:v>
                </c:pt>
                <c:pt idx="23088">
                  <c:v>115.4399999999675</c:v>
                </c:pt>
                <c:pt idx="23089">
                  <c:v>115.4449999999675</c:v>
                </c:pt>
                <c:pt idx="23090">
                  <c:v>115.4499999999675</c:v>
                </c:pt>
                <c:pt idx="23091">
                  <c:v>115.4549999999675</c:v>
                </c:pt>
                <c:pt idx="23092">
                  <c:v>115.4599999999675</c:v>
                </c:pt>
                <c:pt idx="23093">
                  <c:v>115.4649999999675</c:v>
                </c:pt>
                <c:pt idx="23094">
                  <c:v>115.4699999999675</c:v>
                </c:pt>
                <c:pt idx="23095">
                  <c:v>115.4749999999675</c:v>
                </c:pt>
                <c:pt idx="23096">
                  <c:v>115.4799999999675</c:v>
                </c:pt>
                <c:pt idx="23097">
                  <c:v>115.4849999999675</c:v>
                </c:pt>
                <c:pt idx="23098">
                  <c:v>115.4899999999675</c:v>
                </c:pt>
                <c:pt idx="23099">
                  <c:v>115.4949999999675</c:v>
                </c:pt>
                <c:pt idx="23100">
                  <c:v>115.4999999999675</c:v>
                </c:pt>
                <c:pt idx="23101">
                  <c:v>115.5049999999675</c:v>
                </c:pt>
                <c:pt idx="23102">
                  <c:v>115.5099999999674</c:v>
                </c:pt>
                <c:pt idx="23103">
                  <c:v>115.5149999999675</c:v>
                </c:pt>
                <c:pt idx="23104">
                  <c:v>115.5199999999674</c:v>
                </c:pt>
                <c:pt idx="23105">
                  <c:v>115.5249999999674</c:v>
                </c:pt>
                <c:pt idx="23106">
                  <c:v>115.5299999999674</c:v>
                </c:pt>
                <c:pt idx="23107">
                  <c:v>115.5349999999674</c:v>
                </c:pt>
                <c:pt idx="23108">
                  <c:v>115.5399999999674</c:v>
                </c:pt>
                <c:pt idx="23109">
                  <c:v>115.5449999999674</c:v>
                </c:pt>
                <c:pt idx="23110">
                  <c:v>115.5499999999674</c:v>
                </c:pt>
                <c:pt idx="23111">
                  <c:v>115.5549999999674</c:v>
                </c:pt>
                <c:pt idx="23112">
                  <c:v>115.5599999999674</c:v>
                </c:pt>
                <c:pt idx="23113">
                  <c:v>115.5649999999674</c:v>
                </c:pt>
                <c:pt idx="23114">
                  <c:v>115.5699999999674</c:v>
                </c:pt>
                <c:pt idx="23115">
                  <c:v>115.5749999999674</c:v>
                </c:pt>
                <c:pt idx="23116">
                  <c:v>115.5799999999674</c:v>
                </c:pt>
                <c:pt idx="23117">
                  <c:v>115.5849999999674</c:v>
                </c:pt>
                <c:pt idx="23118">
                  <c:v>115.5899999999674</c:v>
                </c:pt>
                <c:pt idx="23119">
                  <c:v>115.5949999999674</c:v>
                </c:pt>
                <c:pt idx="23120">
                  <c:v>115.5999999999674</c:v>
                </c:pt>
                <c:pt idx="23121">
                  <c:v>115.6049999999674</c:v>
                </c:pt>
                <c:pt idx="23122">
                  <c:v>115.6099999999674</c:v>
                </c:pt>
                <c:pt idx="23123">
                  <c:v>115.6149999999674</c:v>
                </c:pt>
                <c:pt idx="23124">
                  <c:v>115.6199999999673</c:v>
                </c:pt>
                <c:pt idx="23125">
                  <c:v>115.6249999999673</c:v>
                </c:pt>
                <c:pt idx="23126">
                  <c:v>115.6299999999673</c:v>
                </c:pt>
                <c:pt idx="23127">
                  <c:v>115.6349999999673</c:v>
                </c:pt>
                <c:pt idx="23128">
                  <c:v>115.6399999999673</c:v>
                </c:pt>
                <c:pt idx="23129">
                  <c:v>115.6449999999673</c:v>
                </c:pt>
                <c:pt idx="23130">
                  <c:v>115.6499999999673</c:v>
                </c:pt>
                <c:pt idx="23131">
                  <c:v>115.6549999999673</c:v>
                </c:pt>
                <c:pt idx="23132">
                  <c:v>115.6599999999673</c:v>
                </c:pt>
                <c:pt idx="23133">
                  <c:v>115.6649999999673</c:v>
                </c:pt>
                <c:pt idx="23134">
                  <c:v>115.6699999999673</c:v>
                </c:pt>
                <c:pt idx="23135">
                  <c:v>115.6749999999673</c:v>
                </c:pt>
                <c:pt idx="23136">
                  <c:v>115.6799999999673</c:v>
                </c:pt>
                <c:pt idx="23137">
                  <c:v>115.6849999999673</c:v>
                </c:pt>
                <c:pt idx="23138">
                  <c:v>115.6899999999673</c:v>
                </c:pt>
                <c:pt idx="23139">
                  <c:v>115.6949999999673</c:v>
                </c:pt>
                <c:pt idx="23140">
                  <c:v>115.6999999999673</c:v>
                </c:pt>
                <c:pt idx="23141">
                  <c:v>115.7049999999673</c:v>
                </c:pt>
                <c:pt idx="23142">
                  <c:v>115.7099999999673</c:v>
                </c:pt>
                <c:pt idx="23143">
                  <c:v>115.7149999999673</c:v>
                </c:pt>
                <c:pt idx="23144">
                  <c:v>115.7199999999673</c:v>
                </c:pt>
                <c:pt idx="23145">
                  <c:v>115.7249999999673</c:v>
                </c:pt>
                <c:pt idx="23146">
                  <c:v>115.7299999999672</c:v>
                </c:pt>
                <c:pt idx="23147">
                  <c:v>115.7349999999673</c:v>
                </c:pt>
                <c:pt idx="23148">
                  <c:v>115.7399999999672</c:v>
                </c:pt>
                <c:pt idx="23149">
                  <c:v>115.7449999999672</c:v>
                </c:pt>
                <c:pt idx="23150">
                  <c:v>115.7499999999672</c:v>
                </c:pt>
                <c:pt idx="23151">
                  <c:v>115.7549999999672</c:v>
                </c:pt>
                <c:pt idx="23152">
                  <c:v>115.7599999999672</c:v>
                </c:pt>
                <c:pt idx="23153">
                  <c:v>115.7649999999672</c:v>
                </c:pt>
                <c:pt idx="23154">
                  <c:v>115.7699999999672</c:v>
                </c:pt>
                <c:pt idx="23155">
                  <c:v>115.7749999999672</c:v>
                </c:pt>
                <c:pt idx="23156">
                  <c:v>115.7799999999672</c:v>
                </c:pt>
                <c:pt idx="23157">
                  <c:v>115.7849999999672</c:v>
                </c:pt>
                <c:pt idx="23158">
                  <c:v>115.7899999999672</c:v>
                </c:pt>
                <c:pt idx="23159">
                  <c:v>115.7949999999672</c:v>
                </c:pt>
                <c:pt idx="23160">
                  <c:v>115.7999999999672</c:v>
                </c:pt>
                <c:pt idx="23161">
                  <c:v>115.8049999999672</c:v>
                </c:pt>
                <c:pt idx="23162">
                  <c:v>115.8099999999672</c:v>
                </c:pt>
                <c:pt idx="23163">
                  <c:v>115.8149999999672</c:v>
                </c:pt>
                <c:pt idx="23164">
                  <c:v>115.8199999999672</c:v>
                </c:pt>
                <c:pt idx="23165">
                  <c:v>115.8249999999672</c:v>
                </c:pt>
                <c:pt idx="23166">
                  <c:v>115.8299999999672</c:v>
                </c:pt>
                <c:pt idx="23167">
                  <c:v>115.8349999999672</c:v>
                </c:pt>
                <c:pt idx="23168">
                  <c:v>115.8399999999671</c:v>
                </c:pt>
                <c:pt idx="23169">
                  <c:v>115.8449999999672</c:v>
                </c:pt>
                <c:pt idx="23170">
                  <c:v>115.8499999999671</c:v>
                </c:pt>
                <c:pt idx="23171">
                  <c:v>115.8549999999671</c:v>
                </c:pt>
                <c:pt idx="23172">
                  <c:v>115.8599999999671</c:v>
                </c:pt>
                <c:pt idx="23173">
                  <c:v>115.8649999999671</c:v>
                </c:pt>
                <c:pt idx="23174">
                  <c:v>115.8699999999671</c:v>
                </c:pt>
                <c:pt idx="23175">
                  <c:v>115.8749999999671</c:v>
                </c:pt>
                <c:pt idx="23176">
                  <c:v>115.8799999999671</c:v>
                </c:pt>
                <c:pt idx="23177">
                  <c:v>115.8849999999671</c:v>
                </c:pt>
                <c:pt idx="23178">
                  <c:v>115.8899999999671</c:v>
                </c:pt>
                <c:pt idx="23179">
                  <c:v>115.8949999999671</c:v>
                </c:pt>
                <c:pt idx="23180">
                  <c:v>115.8999999999671</c:v>
                </c:pt>
                <c:pt idx="23181">
                  <c:v>115.9049999999671</c:v>
                </c:pt>
                <c:pt idx="23182">
                  <c:v>115.9099999999671</c:v>
                </c:pt>
                <c:pt idx="23183">
                  <c:v>115.9149999999671</c:v>
                </c:pt>
                <c:pt idx="23184">
                  <c:v>115.9199999999671</c:v>
                </c:pt>
                <c:pt idx="23185">
                  <c:v>115.9249999999671</c:v>
                </c:pt>
                <c:pt idx="23186">
                  <c:v>115.9299999999671</c:v>
                </c:pt>
                <c:pt idx="23187">
                  <c:v>115.9349999999671</c:v>
                </c:pt>
                <c:pt idx="23188">
                  <c:v>115.9399999999671</c:v>
                </c:pt>
                <c:pt idx="23189">
                  <c:v>115.9449999999671</c:v>
                </c:pt>
                <c:pt idx="23190">
                  <c:v>115.9499999999671</c:v>
                </c:pt>
                <c:pt idx="23191">
                  <c:v>115.9549999999671</c:v>
                </c:pt>
                <c:pt idx="23192">
                  <c:v>115.959999999967</c:v>
                </c:pt>
                <c:pt idx="23193">
                  <c:v>115.964999999967</c:v>
                </c:pt>
                <c:pt idx="23194">
                  <c:v>115.969999999967</c:v>
                </c:pt>
                <c:pt idx="23195">
                  <c:v>115.974999999967</c:v>
                </c:pt>
                <c:pt idx="23196">
                  <c:v>115.979999999967</c:v>
                </c:pt>
                <c:pt idx="23197">
                  <c:v>115.984999999967</c:v>
                </c:pt>
                <c:pt idx="23198">
                  <c:v>115.989999999967</c:v>
                </c:pt>
                <c:pt idx="23199">
                  <c:v>115.994999999967</c:v>
                </c:pt>
                <c:pt idx="23200">
                  <c:v>115.999999999967</c:v>
                </c:pt>
                <c:pt idx="23201">
                  <c:v>116.004999999967</c:v>
                </c:pt>
                <c:pt idx="23202">
                  <c:v>116.009999999967</c:v>
                </c:pt>
                <c:pt idx="23203">
                  <c:v>116.014999999967</c:v>
                </c:pt>
                <c:pt idx="23204">
                  <c:v>116.019999999967</c:v>
                </c:pt>
                <c:pt idx="23205">
                  <c:v>116.024999999967</c:v>
                </c:pt>
                <c:pt idx="23206">
                  <c:v>116.029999999967</c:v>
                </c:pt>
                <c:pt idx="23207">
                  <c:v>116.034999999967</c:v>
                </c:pt>
                <c:pt idx="23208">
                  <c:v>116.039999999967</c:v>
                </c:pt>
                <c:pt idx="23209">
                  <c:v>116.044999999967</c:v>
                </c:pt>
                <c:pt idx="23210">
                  <c:v>116.049999999967</c:v>
                </c:pt>
                <c:pt idx="23211">
                  <c:v>116.054999999967</c:v>
                </c:pt>
                <c:pt idx="23212">
                  <c:v>116.059999999967</c:v>
                </c:pt>
                <c:pt idx="23213">
                  <c:v>116.064999999967</c:v>
                </c:pt>
                <c:pt idx="23214">
                  <c:v>116.069999999967</c:v>
                </c:pt>
                <c:pt idx="23215">
                  <c:v>116.074999999967</c:v>
                </c:pt>
                <c:pt idx="23216">
                  <c:v>116.079999999967</c:v>
                </c:pt>
                <c:pt idx="23217">
                  <c:v>116.084999999967</c:v>
                </c:pt>
                <c:pt idx="23218">
                  <c:v>116.089999999967</c:v>
                </c:pt>
                <c:pt idx="23219">
                  <c:v>116.094999999967</c:v>
                </c:pt>
                <c:pt idx="23220">
                  <c:v>116.099999999967</c:v>
                </c:pt>
                <c:pt idx="23221">
                  <c:v>116.104999999967</c:v>
                </c:pt>
                <c:pt idx="23222">
                  <c:v>116.109999999967</c:v>
                </c:pt>
                <c:pt idx="23223">
                  <c:v>116.114999999967</c:v>
                </c:pt>
                <c:pt idx="23224">
                  <c:v>116.119999999967</c:v>
                </c:pt>
                <c:pt idx="23225">
                  <c:v>116.124999999967</c:v>
                </c:pt>
                <c:pt idx="23226">
                  <c:v>116.1299999999669</c:v>
                </c:pt>
                <c:pt idx="23227">
                  <c:v>116.134999999967</c:v>
                </c:pt>
                <c:pt idx="23228">
                  <c:v>116.139999999967</c:v>
                </c:pt>
                <c:pt idx="23229">
                  <c:v>116.144999999967</c:v>
                </c:pt>
                <c:pt idx="23230">
                  <c:v>116.149999999967</c:v>
                </c:pt>
                <c:pt idx="23231">
                  <c:v>116.154999999967</c:v>
                </c:pt>
                <c:pt idx="23232">
                  <c:v>116.1599999999668</c:v>
                </c:pt>
                <c:pt idx="23233">
                  <c:v>116.164999999967</c:v>
                </c:pt>
                <c:pt idx="23234">
                  <c:v>116.1699999999668</c:v>
                </c:pt>
                <c:pt idx="23235">
                  <c:v>116.1749999999668</c:v>
                </c:pt>
                <c:pt idx="23236">
                  <c:v>116.1799999999668</c:v>
                </c:pt>
                <c:pt idx="23237">
                  <c:v>116.1849999999668</c:v>
                </c:pt>
                <c:pt idx="23238">
                  <c:v>116.1899999999668</c:v>
                </c:pt>
                <c:pt idx="23239">
                  <c:v>116.1949999999668</c:v>
                </c:pt>
                <c:pt idx="23240">
                  <c:v>116.1999999999668</c:v>
                </c:pt>
                <c:pt idx="23241">
                  <c:v>116.2049999999668</c:v>
                </c:pt>
                <c:pt idx="23242">
                  <c:v>116.2099999999668</c:v>
                </c:pt>
                <c:pt idx="23243">
                  <c:v>116.2149999999668</c:v>
                </c:pt>
                <c:pt idx="23244">
                  <c:v>116.2199999999668</c:v>
                </c:pt>
                <c:pt idx="23245">
                  <c:v>116.2249999999668</c:v>
                </c:pt>
                <c:pt idx="23246">
                  <c:v>116.2299999999668</c:v>
                </c:pt>
                <c:pt idx="23247">
                  <c:v>116.2349999999668</c:v>
                </c:pt>
                <c:pt idx="23248">
                  <c:v>116.2399999999668</c:v>
                </c:pt>
                <c:pt idx="23249">
                  <c:v>116.2449999999668</c:v>
                </c:pt>
                <c:pt idx="23250">
                  <c:v>116.2499999999668</c:v>
                </c:pt>
                <c:pt idx="23251">
                  <c:v>116.2549999999668</c:v>
                </c:pt>
                <c:pt idx="23252">
                  <c:v>116.2599999999668</c:v>
                </c:pt>
                <c:pt idx="23253">
                  <c:v>116.2649999999668</c:v>
                </c:pt>
                <c:pt idx="23254">
                  <c:v>116.2699999999668</c:v>
                </c:pt>
                <c:pt idx="23255">
                  <c:v>116.2749999999668</c:v>
                </c:pt>
                <c:pt idx="23256">
                  <c:v>116.2799999999667</c:v>
                </c:pt>
                <c:pt idx="23257">
                  <c:v>116.2849999999667</c:v>
                </c:pt>
                <c:pt idx="23258">
                  <c:v>116.2899999999667</c:v>
                </c:pt>
                <c:pt idx="23259">
                  <c:v>116.2949999999667</c:v>
                </c:pt>
                <c:pt idx="23260">
                  <c:v>116.2999999999667</c:v>
                </c:pt>
                <c:pt idx="23261">
                  <c:v>116.3049999999667</c:v>
                </c:pt>
                <c:pt idx="23262">
                  <c:v>116.3099999999667</c:v>
                </c:pt>
                <c:pt idx="23263">
                  <c:v>116.3149999999667</c:v>
                </c:pt>
                <c:pt idx="23264">
                  <c:v>116.3199999999667</c:v>
                </c:pt>
                <c:pt idx="23265">
                  <c:v>116.3249999999667</c:v>
                </c:pt>
                <c:pt idx="23266">
                  <c:v>116.3299999999667</c:v>
                </c:pt>
                <c:pt idx="23267">
                  <c:v>116.3349999999667</c:v>
                </c:pt>
                <c:pt idx="23268">
                  <c:v>116.3399999999667</c:v>
                </c:pt>
                <c:pt idx="23269">
                  <c:v>116.3449999999667</c:v>
                </c:pt>
                <c:pt idx="23270">
                  <c:v>116.3499999999667</c:v>
                </c:pt>
                <c:pt idx="23271">
                  <c:v>116.3549999999667</c:v>
                </c:pt>
                <c:pt idx="23272">
                  <c:v>116.3599999999667</c:v>
                </c:pt>
                <c:pt idx="23273">
                  <c:v>116.3649999999667</c:v>
                </c:pt>
                <c:pt idx="23274">
                  <c:v>116.3699999999667</c:v>
                </c:pt>
                <c:pt idx="23275">
                  <c:v>116.3749999999667</c:v>
                </c:pt>
                <c:pt idx="23276">
                  <c:v>116.3799999999666</c:v>
                </c:pt>
                <c:pt idx="23277">
                  <c:v>116.3849999999667</c:v>
                </c:pt>
                <c:pt idx="23278">
                  <c:v>116.3899999999666</c:v>
                </c:pt>
                <c:pt idx="23279">
                  <c:v>116.3949999999666</c:v>
                </c:pt>
                <c:pt idx="23280">
                  <c:v>116.3999999999666</c:v>
                </c:pt>
                <c:pt idx="23281">
                  <c:v>116.4049999999666</c:v>
                </c:pt>
                <c:pt idx="23282">
                  <c:v>116.4099999999666</c:v>
                </c:pt>
                <c:pt idx="23283">
                  <c:v>116.4149999999666</c:v>
                </c:pt>
                <c:pt idx="23284">
                  <c:v>116.4199999999666</c:v>
                </c:pt>
                <c:pt idx="23285">
                  <c:v>116.4249999999666</c:v>
                </c:pt>
                <c:pt idx="23286">
                  <c:v>116.4299999999666</c:v>
                </c:pt>
                <c:pt idx="23287">
                  <c:v>116.4349999999666</c:v>
                </c:pt>
                <c:pt idx="23288">
                  <c:v>116.4399999999666</c:v>
                </c:pt>
                <c:pt idx="23289">
                  <c:v>116.4449999999666</c:v>
                </c:pt>
                <c:pt idx="23290">
                  <c:v>116.4499999999666</c:v>
                </c:pt>
                <c:pt idx="23291">
                  <c:v>116.4549999999666</c:v>
                </c:pt>
                <c:pt idx="23292">
                  <c:v>116.4599999999666</c:v>
                </c:pt>
                <c:pt idx="23293">
                  <c:v>116.4649999999666</c:v>
                </c:pt>
                <c:pt idx="23294">
                  <c:v>116.4699999999666</c:v>
                </c:pt>
                <c:pt idx="23295">
                  <c:v>116.4749999999666</c:v>
                </c:pt>
                <c:pt idx="23296">
                  <c:v>116.4799999999666</c:v>
                </c:pt>
                <c:pt idx="23297">
                  <c:v>116.4849999999666</c:v>
                </c:pt>
                <c:pt idx="23298">
                  <c:v>116.4899999999666</c:v>
                </c:pt>
                <c:pt idx="23299">
                  <c:v>116.4949999999666</c:v>
                </c:pt>
                <c:pt idx="23300">
                  <c:v>116.4999999999665</c:v>
                </c:pt>
                <c:pt idx="23301">
                  <c:v>116.5049999999665</c:v>
                </c:pt>
                <c:pt idx="23302">
                  <c:v>116.5099999999665</c:v>
                </c:pt>
                <c:pt idx="23303">
                  <c:v>116.5149999999665</c:v>
                </c:pt>
                <c:pt idx="23304">
                  <c:v>116.5199999999665</c:v>
                </c:pt>
                <c:pt idx="23305">
                  <c:v>116.5249999999665</c:v>
                </c:pt>
                <c:pt idx="23306">
                  <c:v>116.5299999999665</c:v>
                </c:pt>
                <c:pt idx="23307">
                  <c:v>116.5349999999665</c:v>
                </c:pt>
                <c:pt idx="23308">
                  <c:v>116.5399999999665</c:v>
                </c:pt>
                <c:pt idx="23309">
                  <c:v>116.5449999999665</c:v>
                </c:pt>
                <c:pt idx="23310">
                  <c:v>116.5499999999665</c:v>
                </c:pt>
                <c:pt idx="23311">
                  <c:v>116.5549999999665</c:v>
                </c:pt>
                <c:pt idx="23312">
                  <c:v>116.5599999999665</c:v>
                </c:pt>
                <c:pt idx="23313">
                  <c:v>116.5649999999665</c:v>
                </c:pt>
                <c:pt idx="23314">
                  <c:v>116.5699999999665</c:v>
                </c:pt>
                <c:pt idx="23315">
                  <c:v>116.5749999999665</c:v>
                </c:pt>
                <c:pt idx="23316">
                  <c:v>116.5799999999665</c:v>
                </c:pt>
                <c:pt idx="23317">
                  <c:v>116.5849999999665</c:v>
                </c:pt>
                <c:pt idx="23318">
                  <c:v>116.5899999999665</c:v>
                </c:pt>
                <c:pt idx="23319">
                  <c:v>116.5949999999665</c:v>
                </c:pt>
                <c:pt idx="23320">
                  <c:v>116.5999999999665</c:v>
                </c:pt>
                <c:pt idx="23321">
                  <c:v>116.6049999999665</c:v>
                </c:pt>
                <c:pt idx="23322">
                  <c:v>116.6099999999664</c:v>
                </c:pt>
                <c:pt idx="23323">
                  <c:v>116.6149999999664</c:v>
                </c:pt>
                <c:pt idx="23324">
                  <c:v>116.6199999999664</c:v>
                </c:pt>
                <c:pt idx="23325">
                  <c:v>116.6249999999664</c:v>
                </c:pt>
                <c:pt idx="23326">
                  <c:v>116.6299999999664</c:v>
                </c:pt>
                <c:pt idx="23327">
                  <c:v>116.6349999999664</c:v>
                </c:pt>
                <c:pt idx="23328">
                  <c:v>116.6399999999664</c:v>
                </c:pt>
                <c:pt idx="23329">
                  <c:v>116.6449999999664</c:v>
                </c:pt>
                <c:pt idx="23330">
                  <c:v>116.6499999999664</c:v>
                </c:pt>
                <c:pt idx="23331">
                  <c:v>116.6549999999664</c:v>
                </c:pt>
                <c:pt idx="23332">
                  <c:v>116.6599999999664</c:v>
                </c:pt>
                <c:pt idx="23333">
                  <c:v>116.6649999999664</c:v>
                </c:pt>
                <c:pt idx="23334">
                  <c:v>116.6699999999664</c:v>
                </c:pt>
                <c:pt idx="23335">
                  <c:v>116.6749999999664</c:v>
                </c:pt>
                <c:pt idx="23336">
                  <c:v>116.6799999999664</c:v>
                </c:pt>
                <c:pt idx="23337">
                  <c:v>116.6849999999664</c:v>
                </c:pt>
                <c:pt idx="23338">
                  <c:v>116.6899999999664</c:v>
                </c:pt>
                <c:pt idx="23339">
                  <c:v>116.6949999999664</c:v>
                </c:pt>
                <c:pt idx="23340">
                  <c:v>116.6999999999664</c:v>
                </c:pt>
                <c:pt idx="23341">
                  <c:v>116.7049999999664</c:v>
                </c:pt>
                <c:pt idx="23342">
                  <c:v>116.7099999999664</c:v>
                </c:pt>
                <c:pt idx="23343">
                  <c:v>116.7149999999664</c:v>
                </c:pt>
                <c:pt idx="23344">
                  <c:v>116.7199999999663</c:v>
                </c:pt>
                <c:pt idx="23345">
                  <c:v>116.7249999999663</c:v>
                </c:pt>
                <c:pt idx="23346">
                  <c:v>116.7299999999663</c:v>
                </c:pt>
                <c:pt idx="23347">
                  <c:v>116.7349999999663</c:v>
                </c:pt>
                <c:pt idx="23348">
                  <c:v>116.7399999999663</c:v>
                </c:pt>
                <c:pt idx="23349">
                  <c:v>116.7449999999663</c:v>
                </c:pt>
                <c:pt idx="23350">
                  <c:v>116.7499999999663</c:v>
                </c:pt>
                <c:pt idx="23351">
                  <c:v>116.7549999999663</c:v>
                </c:pt>
                <c:pt idx="23352">
                  <c:v>116.7599999999663</c:v>
                </c:pt>
                <c:pt idx="23353">
                  <c:v>116.7649999999663</c:v>
                </c:pt>
                <c:pt idx="23354">
                  <c:v>116.7699999999663</c:v>
                </c:pt>
                <c:pt idx="23355">
                  <c:v>116.7749999999663</c:v>
                </c:pt>
                <c:pt idx="23356">
                  <c:v>116.7799999999663</c:v>
                </c:pt>
                <c:pt idx="23357">
                  <c:v>116.7849999999663</c:v>
                </c:pt>
                <c:pt idx="23358">
                  <c:v>116.7899999999663</c:v>
                </c:pt>
                <c:pt idx="23359">
                  <c:v>116.7949999999663</c:v>
                </c:pt>
                <c:pt idx="23360">
                  <c:v>116.7999999999663</c:v>
                </c:pt>
                <c:pt idx="23361">
                  <c:v>116.8049999999663</c:v>
                </c:pt>
                <c:pt idx="23362">
                  <c:v>116.8099999999663</c:v>
                </c:pt>
                <c:pt idx="23363">
                  <c:v>116.8149999999663</c:v>
                </c:pt>
                <c:pt idx="23364">
                  <c:v>116.8199999999663</c:v>
                </c:pt>
                <c:pt idx="23365">
                  <c:v>116.8249999999663</c:v>
                </c:pt>
                <c:pt idx="23366">
                  <c:v>116.8299999999662</c:v>
                </c:pt>
                <c:pt idx="23367">
                  <c:v>116.8349999999662</c:v>
                </c:pt>
                <c:pt idx="23368">
                  <c:v>116.8399999999662</c:v>
                </c:pt>
                <c:pt idx="23369">
                  <c:v>116.8449999999662</c:v>
                </c:pt>
                <c:pt idx="23370">
                  <c:v>116.8499999999662</c:v>
                </c:pt>
                <c:pt idx="23371">
                  <c:v>116.8549999999662</c:v>
                </c:pt>
                <c:pt idx="23372">
                  <c:v>116.8599999999662</c:v>
                </c:pt>
                <c:pt idx="23373">
                  <c:v>116.8649999999662</c:v>
                </c:pt>
                <c:pt idx="23374">
                  <c:v>116.8699999999662</c:v>
                </c:pt>
                <c:pt idx="23375">
                  <c:v>116.8749999999662</c:v>
                </c:pt>
                <c:pt idx="23376">
                  <c:v>116.8799999999662</c:v>
                </c:pt>
                <c:pt idx="23377">
                  <c:v>116.8849999999662</c:v>
                </c:pt>
                <c:pt idx="23378">
                  <c:v>116.8899999999662</c:v>
                </c:pt>
                <c:pt idx="23379">
                  <c:v>116.8949999999662</c:v>
                </c:pt>
                <c:pt idx="23380">
                  <c:v>116.8999999999662</c:v>
                </c:pt>
                <c:pt idx="23381">
                  <c:v>116.9049999999662</c:v>
                </c:pt>
                <c:pt idx="23382">
                  <c:v>116.9099999999662</c:v>
                </c:pt>
                <c:pt idx="23383">
                  <c:v>116.9149999999662</c:v>
                </c:pt>
                <c:pt idx="23384">
                  <c:v>116.9199999999662</c:v>
                </c:pt>
                <c:pt idx="23385">
                  <c:v>116.9249999999662</c:v>
                </c:pt>
                <c:pt idx="23386">
                  <c:v>116.9299999999662</c:v>
                </c:pt>
                <c:pt idx="23387">
                  <c:v>116.9349999999662</c:v>
                </c:pt>
                <c:pt idx="23388">
                  <c:v>116.9399999999661</c:v>
                </c:pt>
                <c:pt idx="23389">
                  <c:v>116.9449999999662</c:v>
                </c:pt>
                <c:pt idx="23390">
                  <c:v>116.9499999999661</c:v>
                </c:pt>
                <c:pt idx="23391">
                  <c:v>116.9549999999661</c:v>
                </c:pt>
                <c:pt idx="23392">
                  <c:v>116.9599999999661</c:v>
                </c:pt>
                <c:pt idx="23393">
                  <c:v>116.9649999999661</c:v>
                </c:pt>
                <c:pt idx="23394">
                  <c:v>116.9699999999661</c:v>
                </c:pt>
                <c:pt idx="23395">
                  <c:v>116.9749999999661</c:v>
                </c:pt>
                <c:pt idx="23396">
                  <c:v>116.9799999999661</c:v>
                </c:pt>
                <c:pt idx="23397">
                  <c:v>116.9849999999661</c:v>
                </c:pt>
                <c:pt idx="23398">
                  <c:v>116.9899999999661</c:v>
                </c:pt>
                <c:pt idx="23399">
                  <c:v>116.9949999999661</c:v>
                </c:pt>
                <c:pt idx="23400">
                  <c:v>116.9999999999661</c:v>
                </c:pt>
                <c:pt idx="23401">
                  <c:v>117.0049999999661</c:v>
                </c:pt>
                <c:pt idx="23402">
                  <c:v>117.0099999999661</c:v>
                </c:pt>
                <c:pt idx="23403">
                  <c:v>117.0149999999661</c:v>
                </c:pt>
                <c:pt idx="23404">
                  <c:v>117.0199999999661</c:v>
                </c:pt>
                <c:pt idx="23405">
                  <c:v>117.0249999999661</c:v>
                </c:pt>
                <c:pt idx="23406">
                  <c:v>117.0299999999661</c:v>
                </c:pt>
                <c:pt idx="23407">
                  <c:v>117.0349999999661</c:v>
                </c:pt>
                <c:pt idx="23408">
                  <c:v>117.0399999999661</c:v>
                </c:pt>
                <c:pt idx="23409">
                  <c:v>117.0449999999661</c:v>
                </c:pt>
                <c:pt idx="23410">
                  <c:v>117.049999999966</c:v>
                </c:pt>
                <c:pt idx="23411">
                  <c:v>117.054999999966</c:v>
                </c:pt>
                <c:pt idx="23412">
                  <c:v>117.059999999966</c:v>
                </c:pt>
                <c:pt idx="23413">
                  <c:v>117.064999999966</c:v>
                </c:pt>
                <c:pt idx="23414">
                  <c:v>117.069999999966</c:v>
                </c:pt>
                <c:pt idx="23415">
                  <c:v>117.074999999966</c:v>
                </c:pt>
                <c:pt idx="23416">
                  <c:v>117.079999999966</c:v>
                </c:pt>
                <c:pt idx="23417">
                  <c:v>117.084999999966</c:v>
                </c:pt>
                <c:pt idx="23418">
                  <c:v>117.089999999966</c:v>
                </c:pt>
                <c:pt idx="23419">
                  <c:v>117.094999999966</c:v>
                </c:pt>
                <c:pt idx="23420">
                  <c:v>117.099999999966</c:v>
                </c:pt>
                <c:pt idx="23421">
                  <c:v>117.104999999966</c:v>
                </c:pt>
                <c:pt idx="23422">
                  <c:v>117.109999999966</c:v>
                </c:pt>
                <c:pt idx="23423">
                  <c:v>117.114999999966</c:v>
                </c:pt>
                <c:pt idx="23424">
                  <c:v>117.119999999966</c:v>
                </c:pt>
                <c:pt idx="23425">
                  <c:v>117.124999999966</c:v>
                </c:pt>
                <c:pt idx="23426">
                  <c:v>117.129999999966</c:v>
                </c:pt>
                <c:pt idx="23427">
                  <c:v>117.134999999966</c:v>
                </c:pt>
                <c:pt idx="23428">
                  <c:v>117.139999999966</c:v>
                </c:pt>
                <c:pt idx="23429">
                  <c:v>117.144999999966</c:v>
                </c:pt>
                <c:pt idx="23430">
                  <c:v>117.149999999966</c:v>
                </c:pt>
                <c:pt idx="23431">
                  <c:v>117.154999999966</c:v>
                </c:pt>
                <c:pt idx="23432">
                  <c:v>117.159999999966</c:v>
                </c:pt>
                <c:pt idx="23433">
                  <c:v>117.164999999966</c:v>
                </c:pt>
                <c:pt idx="23434">
                  <c:v>117.169999999966</c:v>
                </c:pt>
                <c:pt idx="23435">
                  <c:v>117.174999999966</c:v>
                </c:pt>
                <c:pt idx="23436">
                  <c:v>117.179999999966</c:v>
                </c:pt>
                <c:pt idx="23437">
                  <c:v>117.184999999966</c:v>
                </c:pt>
                <c:pt idx="23438">
                  <c:v>117.189999999966</c:v>
                </c:pt>
                <c:pt idx="23439">
                  <c:v>117.194999999966</c:v>
                </c:pt>
                <c:pt idx="23440">
                  <c:v>117.199999999966</c:v>
                </c:pt>
                <c:pt idx="23441">
                  <c:v>117.204999999966</c:v>
                </c:pt>
                <c:pt idx="23442">
                  <c:v>117.209999999966</c:v>
                </c:pt>
                <c:pt idx="23443">
                  <c:v>117.214999999966</c:v>
                </c:pt>
                <c:pt idx="23444">
                  <c:v>117.219999999966</c:v>
                </c:pt>
                <c:pt idx="23445">
                  <c:v>117.224999999966</c:v>
                </c:pt>
                <c:pt idx="23446">
                  <c:v>117.229999999966</c:v>
                </c:pt>
                <c:pt idx="23447">
                  <c:v>117.234999999966</c:v>
                </c:pt>
                <c:pt idx="23448">
                  <c:v>117.239999999966</c:v>
                </c:pt>
                <c:pt idx="23449">
                  <c:v>117.244999999966</c:v>
                </c:pt>
                <c:pt idx="23450">
                  <c:v>117.249999999966</c:v>
                </c:pt>
                <c:pt idx="23451">
                  <c:v>117.254999999966</c:v>
                </c:pt>
                <c:pt idx="23452">
                  <c:v>117.259999999966</c:v>
                </c:pt>
                <c:pt idx="23453">
                  <c:v>117.264999999966</c:v>
                </c:pt>
                <c:pt idx="23454">
                  <c:v>117.2699999999658</c:v>
                </c:pt>
                <c:pt idx="23455">
                  <c:v>117.2749999999658</c:v>
                </c:pt>
                <c:pt idx="23456">
                  <c:v>117.2799999999658</c:v>
                </c:pt>
                <c:pt idx="23457">
                  <c:v>117.2849999999658</c:v>
                </c:pt>
                <c:pt idx="23458">
                  <c:v>117.2899999999658</c:v>
                </c:pt>
                <c:pt idx="23459">
                  <c:v>117.2949999999658</c:v>
                </c:pt>
                <c:pt idx="23460">
                  <c:v>117.2999999999658</c:v>
                </c:pt>
                <c:pt idx="23461">
                  <c:v>117.3049999999658</c:v>
                </c:pt>
                <c:pt idx="23462">
                  <c:v>117.3099999999658</c:v>
                </c:pt>
                <c:pt idx="23463">
                  <c:v>117.3149999999658</c:v>
                </c:pt>
                <c:pt idx="23464">
                  <c:v>117.3199999999658</c:v>
                </c:pt>
                <c:pt idx="23465">
                  <c:v>117.3249999999658</c:v>
                </c:pt>
                <c:pt idx="23466">
                  <c:v>117.3299999999658</c:v>
                </c:pt>
                <c:pt idx="23467">
                  <c:v>117.3349999999658</c:v>
                </c:pt>
                <c:pt idx="23468">
                  <c:v>117.3399999999658</c:v>
                </c:pt>
                <c:pt idx="23469">
                  <c:v>117.3449999999658</c:v>
                </c:pt>
                <c:pt idx="23470">
                  <c:v>117.3499999999658</c:v>
                </c:pt>
                <c:pt idx="23471">
                  <c:v>117.3549999999658</c:v>
                </c:pt>
                <c:pt idx="23472">
                  <c:v>117.3599999999658</c:v>
                </c:pt>
                <c:pt idx="23473">
                  <c:v>117.3649999999658</c:v>
                </c:pt>
                <c:pt idx="23474">
                  <c:v>117.3699999999658</c:v>
                </c:pt>
                <c:pt idx="23475">
                  <c:v>117.3749999999658</c:v>
                </c:pt>
                <c:pt idx="23476">
                  <c:v>117.3799999999657</c:v>
                </c:pt>
                <c:pt idx="23477">
                  <c:v>117.3849999999657</c:v>
                </c:pt>
                <c:pt idx="23478">
                  <c:v>117.3899999999657</c:v>
                </c:pt>
                <c:pt idx="23479">
                  <c:v>117.3949999999657</c:v>
                </c:pt>
                <c:pt idx="23480">
                  <c:v>117.3999999999657</c:v>
                </c:pt>
                <c:pt idx="23481">
                  <c:v>117.4049999999657</c:v>
                </c:pt>
                <c:pt idx="23482">
                  <c:v>117.4099999999657</c:v>
                </c:pt>
                <c:pt idx="23483">
                  <c:v>117.4149999999657</c:v>
                </c:pt>
                <c:pt idx="23484">
                  <c:v>117.4199999999657</c:v>
                </c:pt>
                <c:pt idx="23485">
                  <c:v>117.4249999999657</c:v>
                </c:pt>
                <c:pt idx="23486">
                  <c:v>117.4299999999657</c:v>
                </c:pt>
                <c:pt idx="23487">
                  <c:v>117.4349999999657</c:v>
                </c:pt>
                <c:pt idx="23488">
                  <c:v>117.4399999999657</c:v>
                </c:pt>
                <c:pt idx="23489">
                  <c:v>117.4449999999657</c:v>
                </c:pt>
                <c:pt idx="23490">
                  <c:v>117.4499999999657</c:v>
                </c:pt>
                <c:pt idx="23491">
                  <c:v>117.4549999999657</c:v>
                </c:pt>
                <c:pt idx="23492">
                  <c:v>117.4599999999657</c:v>
                </c:pt>
                <c:pt idx="23493">
                  <c:v>117.4649999999657</c:v>
                </c:pt>
                <c:pt idx="23494">
                  <c:v>117.4699999999657</c:v>
                </c:pt>
                <c:pt idx="23495">
                  <c:v>117.4749999999657</c:v>
                </c:pt>
                <c:pt idx="23496">
                  <c:v>117.4799999999657</c:v>
                </c:pt>
                <c:pt idx="23497">
                  <c:v>117.4849999999657</c:v>
                </c:pt>
                <c:pt idx="23498">
                  <c:v>117.4899999999656</c:v>
                </c:pt>
                <c:pt idx="23499">
                  <c:v>117.4949999999657</c:v>
                </c:pt>
                <c:pt idx="23500">
                  <c:v>117.4999999999656</c:v>
                </c:pt>
                <c:pt idx="23501">
                  <c:v>117.5049999999656</c:v>
                </c:pt>
                <c:pt idx="23502">
                  <c:v>117.5099999999656</c:v>
                </c:pt>
                <c:pt idx="23503">
                  <c:v>117.5149999999656</c:v>
                </c:pt>
                <c:pt idx="23504">
                  <c:v>117.5199999999656</c:v>
                </c:pt>
                <c:pt idx="23505">
                  <c:v>117.5249999999656</c:v>
                </c:pt>
                <c:pt idx="23506">
                  <c:v>117.5299999999656</c:v>
                </c:pt>
                <c:pt idx="23507">
                  <c:v>117.5349999999656</c:v>
                </c:pt>
                <c:pt idx="23508">
                  <c:v>117.5399999999656</c:v>
                </c:pt>
                <c:pt idx="23509">
                  <c:v>117.5449999999656</c:v>
                </c:pt>
                <c:pt idx="23510">
                  <c:v>117.5499999999656</c:v>
                </c:pt>
                <c:pt idx="23511">
                  <c:v>117.5549999999656</c:v>
                </c:pt>
                <c:pt idx="23512">
                  <c:v>117.5599999999656</c:v>
                </c:pt>
                <c:pt idx="23513">
                  <c:v>117.5649999999656</c:v>
                </c:pt>
                <c:pt idx="23514">
                  <c:v>117.5699999999656</c:v>
                </c:pt>
                <c:pt idx="23515">
                  <c:v>117.5749999999656</c:v>
                </c:pt>
                <c:pt idx="23516">
                  <c:v>117.5799999999656</c:v>
                </c:pt>
                <c:pt idx="23517">
                  <c:v>117.5849999999656</c:v>
                </c:pt>
                <c:pt idx="23518">
                  <c:v>117.5899999999656</c:v>
                </c:pt>
                <c:pt idx="23519">
                  <c:v>117.5949999999656</c:v>
                </c:pt>
                <c:pt idx="23520">
                  <c:v>117.5999999999655</c:v>
                </c:pt>
                <c:pt idx="23521">
                  <c:v>117.6049999999655</c:v>
                </c:pt>
                <c:pt idx="23522">
                  <c:v>117.6099999999655</c:v>
                </c:pt>
                <c:pt idx="23523">
                  <c:v>117.6149999999655</c:v>
                </c:pt>
                <c:pt idx="23524">
                  <c:v>117.6199999999655</c:v>
                </c:pt>
                <c:pt idx="23525">
                  <c:v>117.6249999999655</c:v>
                </c:pt>
                <c:pt idx="23526">
                  <c:v>117.6299999999655</c:v>
                </c:pt>
                <c:pt idx="23527">
                  <c:v>117.6349999999655</c:v>
                </c:pt>
                <c:pt idx="23528">
                  <c:v>117.6399999999655</c:v>
                </c:pt>
                <c:pt idx="23529">
                  <c:v>117.6449999999655</c:v>
                </c:pt>
                <c:pt idx="23530">
                  <c:v>117.6499999999655</c:v>
                </c:pt>
                <c:pt idx="23531">
                  <c:v>117.6549999999655</c:v>
                </c:pt>
                <c:pt idx="23532">
                  <c:v>117.6599999999655</c:v>
                </c:pt>
                <c:pt idx="23533">
                  <c:v>117.6649999999655</c:v>
                </c:pt>
                <c:pt idx="23534">
                  <c:v>117.6699999999655</c:v>
                </c:pt>
                <c:pt idx="23535">
                  <c:v>117.6749999999655</c:v>
                </c:pt>
                <c:pt idx="23536">
                  <c:v>117.6799999999655</c:v>
                </c:pt>
                <c:pt idx="23537">
                  <c:v>117.6849999999655</c:v>
                </c:pt>
                <c:pt idx="23538">
                  <c:v>117.6899999999655</c:v>
                </c:pt>
                <c:pt idx="23539">
                  <c:v>117.6949999999655</c:v>
                </c:pt>
                <c:pt idx="23540">
                  <c:v>117.6999999999655</c:v>
                </c:pt>
                <c:pt idx="23541">
                  <c:v>117.7049999999655</c:v>
                </c:pt>
                <c:pt idx="23542">
                  <c:v>117.7099999999654</c:v>
                </c:pt>
                <c:pt idx="23543">
                  <c:v>117.7149999999655</c:v>
                </c:pt>
                <c:pt idx="23544">
                  <c:v>117.7199999999654</c:v>
                </c:pt>
                <c:pt idx="23545">
                  <c:v>117.7249999999654</c:v>
                </c:pt>
                <c:pt idx="23546">
                  <c:v>117.7299999999654</c:v>
                </c:pt>
                <c:pt idx="23547">
                  <c:v>117.7349999999654</c:v>
                </c:pt>
                <c:pt idx="23548">
                  <c:v>117.7399999999654</c:v>
                </c:pt>
                <c:pt idx="23549">
                  <c:v>117.7449999999654</c:v>
                </c:pt>
                <c:pt idx="23550">
                  <c:v>117.7499999999654</c:v>
                </c:pt>
                <c:pt idx="23551">
                  <c:v>117.7549999999654</c:v>
                </c:pt>
                <c:pt idx="23552">
                  <c:v>117.7599999999654</c:v>
                </c:pt>
                <c:pt idx="23553">
                  <c:v>117.7649999999654</c:v>
                </c:pt>
                <c:pt idx="23554">
                  <c:v>117.7699999999654</c:v>
                </c:pt>
                <c:pt idx="23555">
                  <c:v>117.7749999999654</c:v>
                </c:pt>
                <c:pt idx="23556">
                  <c:v>117.7799999999654</c:v>
                </c:pt>
                <c:pt idx="23557">
                  <c:v>117.7849999999654</c:v>
                </c:pt>
                <c:pt idx="23558">
                  <c:v>117.7899999999654</c:v>
                </c:pt>
                <c:pt idx="23559">
                  <c:v>117.7949999999654</c:v>
                </c:pt>
                <c:pt idx="23560">
                  <c:v>117.7999999999654</c:v>
                </c:pt>
                <c:pt idx="23561">
                  <c:v>117.8049999999654</c:v>
                </c:pt>
                <c:pt idx="23562">
                  <c:v>117.8099999999654</c:v>
                </c:pt>
                <c:pt idx="23563">
                  <c:v>117.8149999999654</c:v>
                </c:pt>
                <c:pt idx="23564">
                  <c:v>117.8199999999653</c:v>
                </c:pt>
                <c:pt idx="23565">
                  <c:v>117.8249999999653</c:v>
                </c:pt>
                <c:pt idx="23566">
                  <c:v>117.8299999999653</c:v>
                </c:pt>
                <c:pt idx="23567">
                  <c:v>117.8349999999653</c:v>
                </c:pt>
                <c:pt idx="23568">
                  <c:v>117.8399999999653</c:v>
                </c:pt>
                <c:pt idx="23569">
                  <c:v>117.8449999999653</c:v>
                </c:pt>
                <c:pt idx="23570">
                  <c:v>117.8499999999653</c:v>
                </c:pt>
                <c:pt idx="23571">
                  <c:v>117.8549999999653</c:v>
                </c:pt>
                <c:pt idx="23572">
                  <c:v>117.8599999999653</c:v>
                </c:pt>
                <c:pt idx="23573">
                  <c:v>117.8649999999653</c:v>
                </c:pt>
                <c:pt idx="23574">
                  <c:v>117.8699999999653</c:v>
                </c:pt>
                <c:pt idx="23575">
                  <c:v>117.8749999999653</c:v>
                </c:pt>
                <c:pt idx="23576">
                  <c:v>117.8799999999653</c:v>
                </c:pt>
                <c:pt idx="23577">
                  <c:v>117.8849999999653</c:v>
                </c:pt>
                <c:pt idx="23578">
                  <c:v>117.8899999999653</c:v>
                </c:pt>
                <c:pt idx="23579">
                  <c:v>117.8949999999653</c:v>
                </c:pt>
                <c:pt idx="23580">
                  <c:v>117.8999999999653</c:v>
                </c:pt>
                <c:pt idx="23581">
                  <c:v>117.9049999999653</c:v>
                </c:pt>
                <c:pt idx="23582">
                  <c:v>117.9099999999653</c:v>
                </c:pt>
                <c:pt idx="23583">
                  <c:v>117.9149999999653</c:v>
                </c:pt>
                <c:pt idx="23584">
                  <c:v>117.9199999999653</c:v>
                </c:pt>
                <c:pt idx="23585">
                  <c:v>117.9249999999653</c:v>
                </c:pt>
                <c:pt idx="23586">
                  <c:v>117.9299999999652</c:v>
                </c:pt>
                <c:pt idx="23587">
                  <c:v>117.9349999999653</c:v>
                </c:pt>
                <c:pt idx="23588">
                  <c:v>117.9399999999652</c:v>
                </c:pt>
                <c:pt idx="23589">
                  <c:v>117.9449999999652</c:v>
                </c:pt>
                <c:pt idx="23590">
                  <c:v>117.9499999999652</c:v>
                </c:pt>
                <c:pt idx="23591">
                  <c:v>117.9549999999652</c:v>
                </c:pt>
                <c:pt idx="23592">
                  <c:v>117.9599999999652</c:v>
                </c:pt>
                <c:pt idx="23593">
                  <c:v>117.9649999999652</c:v>
                </c:pt>
                <c:pt idx="23594">
                  <c:v>117.9699999999652</c:v>
                </c:pt>
                <c:pt idx="23595">
                  <c:v>117.9749999999652</c:v>
                </c:pt>
                <c:pt idx="23596">
                  <c:v>117.9799999999652</c:v>
                </c:pt>
                <c:pt idx="23597">
                  <c:v>117.9849999999652</c:v>
                </c:pt>
                <c:pt idx="23598">
                  <c:v>117.9899999999652</c:v>
                </c:pt>
                <c:pt idx="23599">
                  <c:v>117.9949999999652</c:v>
                </c:pt>
                <c:pt idx="23600">
                  <c:v>117.9999999999652</c:v>
                </c:pt>
                <c:pt idx="23601">
                  <c:v>118.0049999999652</c:v>
                </c:pt>
                <c:pt idx="23602">
                  <c:v>118.0099999999652</c:v>
                </c:pt>
                <c:pt idx="23603">
                  <c:v>118.0149999999652</c:v>
                </c:pt>
                <c:pt idx="23604">
                  <c:v>118.0199999999652</c:v>
                </c:pt>
                <c:pt idx="23605">
                  <c:v>118.0249999999652</c:v>
                </c:pt>
                <c:pt idx="23606">
                  <c:v>118.0299999999652</c:v>
                </c:pt>
                <c:pt idx="23607">
                  <c:v>118.0349999999652</c:v>
                </c:pt>
                <c:pt idx="23608">
                  <c:v>118.0399999999651</c:v>
                </c:pt>
                <c:pt idx="23609">
                  <c:v>118.0449999999652</c:v>
                </c:pt>
                <c:pt idx="23610">
                  <c:v>118.0499999999651</c:v>
                </c:pt>
                <c:pt idx="23611">
                  <c:v>118.0549999999651</c:v>
                </c:pt>
                <c:pt idx="23612">
                  <c:v>118.0599999999651</c:v>
                </c:pt>
                <c:pt idx="23613">
                  <c:v>118.0649999999651</c:v>
                </c:pt>
                <c:pt idx="23614">
                  <c:v>118.0699999999651</c:v>
                </c:pt>
                <c:pt idx="23615">
                  <c:v>118.0749999999651</c:v>
                </c:pt>
                <c:pt idx="23616">
                  <c:v>118.0799999999651</c:v>
                </c:pt>
                <c:pt idx="23617">
                  <c:v>118.0849999999651</c:v>
                </c:pt>
                <c:pt idx="23618">
                  <c:v>118.0899999999651</c:v>
                </c:pt>
                <c:pt idx="23619">
                  <c:v>118.0949999999651</c:v>
                </c:pt>
                <c:pt idx="23620">
                  <c:v>118.0999999999651</c:v>
                </c:pt>
                <c:pt idx="23621">
                  <c:v>118.1049999999651</c:v>
                </c:pt>
                <c:pt idx="23622">
                  <c:v>118.1099999999651</c:v>
                </c:pt>
                <c:pt idx="23623">
                  <c:v>118.1149999999651</c:v>
                </c:pt>
                <c:pt idx="23624">
                  <c:v>118.1199999999651</c:v>
                </c:pt>
                <c:pt idx="23625">
                  <c:v>118.1249999999651</c:v>
                </c:pt>
                <c:pt idx="23626">
                  <c:v>118.1299999999651</c:v>
                </c:pt>
                <c:pt idx="23627">
                  <c:v>118.1349999999651</c:v>
                </c:pt>
                <c:pt idx="23628">
                  <c:v>118.1399999999651</c:v>
                </c:pt>
                <c:pt idx="23629">
                  <c:v>118.1449999999651</c:v>
                </c:pt>
                <c:pt idx="23630">
                  <c:v>118.149999999965</c:v>
                </c:pt>
                <c:pt idx="23631">
                  <c:v>118.154999999965</c:v>
                </c:pt>
                <c:pt idx="23632">
                  <c:v>118.159999999965</c:v>
                </c:pt>
                <c:pt idx="23633">
                  <c:v>118.164999999965</c:v>
                </c:pt>
                <c:pt idx="23634">
                  <c:v>118.169999999965</c:v>
                </c:pt>
                <c:pt idx="23635">
                  <c:v>118.174999999965</c:v>
                </c:pt>
                <c:pt idx="23636">
                  <c:v>118.179999999965</c:v>
                </c:pt>
                <c:pt idx="23637">
                  <c:v>118.184999999965</c:v>
                </c:pt>
                <c:pt idx="23638">
                  <c:v>118.189999999965</c:v>
                </c:pt>
                <c:pt idx="23639">
                  <c:v>118.194999999965</c:v>
                </c:pt>
                <c:pt idx="23640">
                  <c:v>118.199999999965</c:v>
                </c:pt>
                <c:pt idx="23641">
                  <c:v>118.204999999965</c:v>
                </c:pt>
                <c:pt idx="23642">
                  <c:v>118.209999999965</c:v>
                </c:pt>
                <c:pt idx="23643">
                  <c:v>118.214999999965</c:v>
                </c:pt>
                <c:pt idx="23644">
                  <c:v>118.219999999965</c:v>
                </c:pt>
                <c:pt idx="23645">
                  <c:v>118.224999999965</c:v>
                </c:pt>
                <c:pt idx="23646">
                  <c:v>118.229999999965</c:v>
                </c:pt>
                <c:pt idx="23647">
                  <c:v>118.234999999965</c:v>
                </c:pt>
                <c:pt idx="23648">
                  <c:v>118.239999999965</c:v>
                </c:pt>
                <c:pt idx="23649">
                  <c:v>118.244999999965</c:v>
                </c:pt>
                <c:pt idx="23650">
                  <c:v>118.249999999965</c:v>
                </c:pt>
                <c:pt idx="23651">
                  <c:v>118.254999999965</c:v>
                </c:pt>
                <c:pt idx="23652">
                  <c:v>118.259999999965</c:v>
                </c:pt>
                <c:pt idx="23653">
                  <c:v>118.264999999965</c:v>
                </c:pt>
                <c:pt idx="23654">
                  <c:v>118.269999999965</c:v>
                </c:pt>
                <c:pt idx="23655">
                  <c:v>118.274999999965</c:v>
                </c:pt>
                <c:pt idx="23656">
                  <c:v>118.279999999965</c:v>
                </c:pt>
                <c:pt idx="23657">
                  <c:v>118.284999999965</c:v>
                </c:pt>
                <c:pt idx="23658">
                  <c:v>118.289999999965</c:v>
                </c:pt>
                <c:pt idx="23659">
                  <c:v>118.294999999965</c:v>
                </c:pt>
                <c:pt idx="23660">
                  <c:v>118.299999999965</c:v>
                </c:pt>
                <c:pt idx="23661">
                  <c:v>118.304999999965</c:v>
                </c:pt>
                <c:pt idx="23662">
                  <c:v>118.309999999965</c:v>
                </c:pt>
                <c:pt idx="23663">
                  <c:v>118.314999999965</c:v>
                </c:pt>
                <c:pt idx="23664">
                  <c:v>118.319999999965</c:v>
                </c:pt>
                <c:pt idx="23665">
                  <c:v>118.324999999965</c:v>
                </c:pt>
                <c:pt idx="23666">
                  <c:v>118.3299999999649</c:v>
                </c:pt>
                <c:pt idx="23667">
                  <c:v>118.334999999965</c:v>
                </c:pt>
                <c:pt idx="23668">
                  <c:v>118.339999999965</c:v>
                </c:pt>
                <c:pt idx="23669">
                  <c:v>118.344999999965</c:v>
                </c:pt>
                <c:pt idx="23670">
                  <c:v>118.349999999965</c:v>
                </c:pt>
                <c:pt idx="23671">
                  <c:v>118.354999999965</c:v>
                </c:pt>
                <c:pt idx="23672">
                  <c:v>118.3599999999648</c:v>
                </c:pt>
                <c:pt idx="23673">
                  <c:v>118.364999999965</c:v>
                </c:pt>
                <c:pt idx="23674">
                  <c:v>118.3699999999648</c:v>
                </c:pt>
                <c:pt idx="23675">
                  <c:v>118.3749999999648</c:v>
                </c:pt>
                <c:pt idx="23676">
                  <c:v>118.3799999999648</c:v>
                </c:pt>
                <c:pt idx="23677">
                  <c:v>118.3849999999648</c:v>
                </c:pt>
                <c:pt idx="23678">
                  <c:v>118.3899999999648</c:v>
                </c:pt>
                <c:pt idx="23679">
                  <c:v>118.3949999999648</c:v>
                </c:pt>
                <c:pt idx="23680">
                  <c:v>118.3999999999648</c:v>
                </c:pt>
                <c:pt idx="23681">
                  <c:v>118.4049999999648</c:v>
                </c:pt>
                <c:pt idx="23682">
                  <c:v>118.4099999999648</c:v>
                </c:pt>
                <c:pt idx="23683">
                  <c:v>118.4149999999648</c:v>
                </c:pt>
                <c:pt idx="23684">
                  <c:v>118.4199999999648</c:v>
                </c:pt>
                <c:pt idx="23685">
                  <c:v>118.4249999999648</c:v>
                </c:pt>
                <c:pt idx="23686">
                  <c:v>118.4299999999648</c:v>
                </c:pt>
                <c:pt idx="23687">
                  <c:v>118.4349999999648</c:v>
                </c:pt>
                <c:pt idx="23688">
                  <c:v>118.4399999999648</c:v>
                </c:pt>
                <c:pt idx="23689">
                  <c:v>118.4449999999648</c:v>
                </c:pt>
                <c:pt idx="23690">
                  <c:v>118.4499999999648</c:v>
                </c:pt>
                <c:pt idx="23691">
                  <c:v>118.4549999999648</c:v>
                </c:pt>
                <c:pt idx="23692">
                  <c:v>118.4599999999648</c:v>
                </c:pt>
                <c:pt idx="23693">
                  <c:v>118.4649999999648</c:v>
                </c:pt>
                <c:pt idx="23694">
                  <c:v>118.4699999999648</c:v>
                </c:pt>
                <c:pt idx="23695">
                  <c:v>118.4749999999648</c:v>
                </c:pt>
                <c:pt idx="23696">
                  <c:v>118.4799999999647</c:v>
                </c:pt>
                <c:pt idx="23697">
                  <c:v>118.4849999999647</c:v>
                </c:pt>
                <c:pt idx="23698">
                  <c:v>118.4899999999647</c:v>
                </c:pt>
                <c:pt idx="23699">
                  <c:v>118.4949999999647</c:v>
                </c:pt>
                <c:pt idx="23700">
                  <c:v>118.4999999999647</c:v>
                </c:pt>
                <c:pt idx="23701">
                  <c:v>118.5049999999647</c:v>
                </c:pt>
                <c:pt idx="23702">
                  <c:v>118.5099999999647</c:v>
                </c:pt>
                <c:pt idx="23703">
                  <c:v>118.5149999999647</c:v>
                </c:pt>
                <c:pt idx="23704">
                  <c:v>118.5199999999647</c:v>
                </c:pt>
                <c:pt idx="23705">
                  <c:v>118.5249999999647</c:v>
                </c:pt>
                <c:pt idx="23706">
                  <c:v>118.5299999999647</c:v>
                </c:pt>
                <c:pt idx="23707">
                  <c:v>118.5349999999647</c:v>
                </c:pt>
                <c:pt idx="23708">
                  <c:v>118.5399999999647</c:v>
                </c:pt>
                <c:pt idx="23709">
                  <c:v>118.5449999999647</c:v>
                </c:pt>
                <c:pt idx="23710">
                  <c:v>118.5499999999647</c:v>
                </c:pt>
                <c:pt idx="23711">
                  <c:v>118.5549999999647</c:v>
                </c:pt>
                <c:pt idx="23712">
                  <c:v>118.5599999999647</c:v>
                </c:pt>
                <c:pt idx="23713">
                  <c:v>118.5649999999647</c:v>
                </c:pt>
                <c:pt idx="23714">
                  <c:v>118.5699999999647</c:v>
                </c:pt>
                <c:pt idx="23715">
                  <c:v>118.5749999999647</c:v>
                </c:pt>
                <c:pt idx="23716">
                  <c:v>118.5799999999646</c:v>
                </c:pt>
                <c:pt idx="23717">
                  <c:v>118.5849999999647</c:v>
                </c:pt>
                <c:pt idx="23718">
                  <c:v>118.5899999999646</c:v>
                </c:pt>
                <c:pt idx="23719">
                  <c:v>118.5949999999646</c:v>
                </c:pt>
                <c:pt idx="23720">
                  <c:v>118.5999999999646</c:v>
                </c:pt>
                <c:pt idx="23721">
                  <c:v>118.6049999999646</c:v>
                </c:pt>
                <c:pt idx="23722">
                  <c:v>118.6099999999646</c:v>
                </c:pt>
                <c:pt idx="23723">
                  <c:v>118.6149999999646</c:v>
                </c:pt>
                <c:pt idx="23724">
                  <c:v>118.6199999999646</c:v>
                </c:pt>
                <c:pt idx="23725">
                  <c:v>118.6249999999646</c:v>
                </c:pt>
                <c:pt idx="23726">
                  <c:v>118.6299999999646</c:v>
                </c:pt>
                <c:pt idx="23727">
                  <c:v>118.6349999999646</c:v>
                </c:pt>
                <c:pt idx="23728">
                  <c:v>118.6399999999646</c:v>
                </c:pt>
                <c:pt idx="23729">
                  <c:v>118.6449999999646</c:v>
                </c:pt>
                <c:pt idx="23730">
                  <c:v>118.6499999999646</c:v>
                </c:pt>
                <c:pt idx="23731">
                  <c:v>118.6549999999646</c:v>
                </c:pt>
                <c:pt idx="23732">
                  <c:v>118.6599999999646</c:v>
                </c:pt>
                <c:pt idx="23733">
                  <c:v>118.6649999999646</c:v>
                </c:pt>
                <c:pt idx="23734">
                  <c:v>118.6699999999646</c:v>
                </c:pt>
                <c:pt idx="23735">
                  <c:v>118.6749999999646</c:v>
                </c:pt>
                <c:pt idx="23736">
                  <c:v>118.6799999999646</c:v>
                </c:pt>
                <c:pt idx="23737">
                  <c:v>118.6849999999646</c:v>
                </c:pt>
                <c:pt idx="23738">
                  <c:v>118.6899999999645</c:v>
                </c:pt>
                <c:pt idx="23739">
                  <c:v>118.6949999999646</c:v>
                </c:pt>
                <c:pt idx="23740">
                  <c:v>118.6999999999645</c:v>
                </c:pt>
                <c:pt idx="23741">
                  <c:v>118.7049999999645</c:v>
                </c:pt>
                <c:pt idx="23742">
                  <c:v>118.7099999999645</c:v>
                </c:pt>
                <c:pt idx="23743">
                  <c:v>118.7149999999645</c:v>
                </c:pt>
                <c:pt idx="23744">
                  <c:v>118.7199999999645</c:v>
                </c:pt>
                <c:pt idx="23745">
                  <c:v>118.7249999999645</c:v>
                </c:pt>
                <c:pt idx="23746">
                  <c:v>118.7299999999645</c:v>
                </c:pt>
                <c:pt idx="23747">
                  <c:v>118.7349999999645</c:v>
                </c:pt>
                <c:pt idx="23748">
                  <c:v>118.7399999999645</c:v>
                </c:pt>
                <c:pt idx="23749">
                  <c:v>118.7449999999645</c:v>
                </c:pt>
                <c:pt idx="23750">
                  <c:v>118.7499999999645</c:v>
                </c:pt>
                <c:pt idx="23751">
                  <c:v>118.7549999999645</c:v>
                </c:pt>
                <c:pt idx="23752">
                  <c:v>118.7599999999645</c:v>
                </c:pt>
                <c:pt idx="23753">
                  <c:v>118.7649999999645</c:v>
                </c:pt>
                <c:pt idx="23754">
                  <c:v>118.7699999999645</c:v>
                </c:pt>
                <c:pt idx="23755">
                  <c:v>118.7749999999645</c:v>
                </c:pt>
                <c:pt idx="23756">
                  <c:v>118.7799999999645</c:v>
                </c:pt>
                <c:pt idx="23757">
                  <c:v>118.7849999999645</c:v>
                </c:pt>
                <c:pt idx="23758">
                  <c:v>118.7899999999645</c:v>
                </c:pt>
                <c:pt idx="23759">
                  <c:v>118.7949999999645</c:v>
                </c:pt>
                <c:pt idx="23760">
                  <c:v>118.7999999999645</c:v>
                </c:pt>
                <c:pt idx="23761">
                  <c:v>118.8049999999645</c:v>
                </c:pt>
                <c:pt idx="23762">
                  <c:v>118.8099999999644</c:v>
                </c:pt>
                <c:pt idx="23763">
                  <c:v>118.8149999999644</c:v>
                </c:pt>
                <c:pt idx="23764">
                  <c:v>118.8199999999644</c:v>
                </c:pt>
                <c:pt idx="23765">
                  <c:v>118.8249999999644</c:v>
                </c:pt>
                <c:pt idx="23766">
                  <c:v>118.8299999999644</c:v>
                </c:pt>
                <c:pt idx="23767">
                  <c:v>118.8349999999644</c:v>
                </c:pt>
                <c:pt idx="23768">
                  <c:v>118.8399999999644</c:v>
                </c:pt>
                <c:pt idx="23769">
                  <c:v>118.8449999999644</c:v>
                </c:pt>
                <c:pt idx="23770">
                  <c:v>118.8499999999644</c:v>
                </c:pt>
                <c:pt idx="23771">
                  <c:v>118.8549999999644</c:v>
                </c:pt>
                <c:pt idx="23772">
                  <c:v>118.8599999999644</c:v>
                </c:pt>
                <c:pt idx="23773">
                  <c:v>118.8649999999644</c:v>
                </c:pt>
                <c:pt idx="23774">
                  <c:v>118.8699999999644</c:v>
                </c:pt>
                <c:pt idx="23775">
                  <c:v>118.8749999999644</c:v>
                </c:pt>
                <c:pt idx="23776">
                  <c:v>118.8799999999644</c:v>
                </c:pt>
                <c:pt idx="23777">
                  <c:v>118.8849999999644</c:v>
                </c:pt>
                <c:pt idx="23778">
                  <c:v>118.8899999999644</c:v>
                </c:pt>
                <c:pt idx="23779">
                  <c:v>118.8949999999644</c:v>
                </c:pt>
                <c:pt idx="23780">
                  <c:v>118.8999999999644</c:v>
                </c:pt>
                <c:pt idx="23781">
                  <c:v>118.9049999999644</c:v>
                </c:pt>
                <c:pt idx="23782">
                  <c:v>118.9099999999644</c:v>
                </c:pt>
                <c:pt idx="23783">
                  <c:v>118.9149999999644</c:v>
                </c:pt>
                <c:pt idx="23784">
                  <c:v>118.9199999999643</c:v>
                </c:pt>
                <c:pt idx="23785">
                  <c:v>118.9249999999643</c:v>
                </c:pt>
                <c:pt idx="23786">
                  <c:v>118.9299999999643</c:v>
                </c:pt>
                <c:pt idx="23787">
                  <c:v>118.9349999999643</c:v>
                </c:pt>
                <c:pt idx="23788">
                  <c:v>118.9399999999643</c:v>
                </c:pt>
                <c:pt idx="23789">
                  <c:v>118.9449999999643</c:v>
                </c:pt>
                <c:pt idx="23790">
                  <c:v>118.9499999999643</c:v>
                </c:pt>
                <c:pt idx="23791">
                  <c:v>118.9549999999643</c:v>
                </c:pt>
                <c:pt idx="23792">
                  <c:v>118.9599999999643</c:v>
                </c:pt>
                <c:pt idx="23793">
                  <c:v>118.9649999999643</c:v>
                </c:pt>
                <c:pt idx="23794">
                  <c:v>118.9699999999643</c:v>
                </c:pt>
                <c:pt idx="23795">
                  <c:v>118.9749999999643</c:v>
                </c:pt>
                <c:pt idx="23796">
                  <c:v>118.9799999999643</c:v>
                </c:pt>
                <c:pt idx="23797">
                  <c:v>118.9849999999643</c:v>
                </c:pt>
                <c:pt idx="23798">
                  <c:v>118.9899999999643</c:v>
                </c:pt>
                <c:pt idx="23799">
                  <c:v>118.9949999999643</c:v>
                </c:pt>
                <c:pt idx="23800">
                  <c:v>118.9999999999643</c:v>
                </c:pt>
                <c:pt idx="23801">
                  <c:v>119.0049999999643</c:v>
                </c:pt>
                <c:pt idx="23802">
                  <c:v>119.0099999999643</c:v>
                </c:pt>
                <c:pt idx="23803">
                  <c:v>119.0149999999643</c:v>
                </c:pt>
                <c:pt idx="23804">
                  <c:v>119.0199999999643</c:v>
                </c:pt>
                <c:pt idx="23805">
                  <c:v>119.0249999999643</c:v>
                </c:pt>
                <c:pt idx="23806">
                  <c:v>119.0299999999642</c:v>
                </c:pt>
                <c:pt idx="23807">
                  <c:v>119.0349999999642</c:v>
                </c:pt>
                <c:pt idx="23808">
                  <c:v>119.0399999999642</c:v>
                </c:pt>
                <c:pt idx="23809">
                  <c:v>119.0449999999642</c:v>
                </c:pt>
                <c:pt idx="23810">
                  <c:v>119.0499999999642</c:v>
                </c:pt>
                <c:pt idx="23811">
                  <c:v>119.0549999999642</c:v>
                </c:pt>
                <c:pt idx="23812">
                  <c:v>119.0599999999642</c:v>
                </c:pt>
                <c:pt idx="23813">
                  <c:v>119.0649999999642</c:v>
                </c:pt>
                <c:pt idx="23814">
                  <c:v>119.0699999999642</c:v>
                </c:pt>
                <c:pt idx="23815">
                  <c:v>119.0749999999642</c:v>
                </c:pt>
                <c:pt idx="23816">
                  <c:v>119.0799999999642</c:v>
                </c:pt>
                <c:pt idx="23817">
                  <c:v>119.0849999999642</c:v>
                </c:pt>
                <c:pt idx="23818">
                  <c:v>119.0899999999642</c:v>
                </c:pt>
                <c:pt idx="23819">
                  <c:v>119.0949999999642</c:v>
                </c:pt>
                <c:pt idx="23820">
                  <c:v>119.0999999999642</c:v>
                </c:pt>
                <c:pt idx="23821">
                  <c:v>119.1049999999642</c:v>
                </c:pt>
                <c:pt idx="23822">
                  <c:v>119.1099999999642</c:v>
                </c:pt>
                <c:pt idx="23823">
                  <c:v>119.1149999999642</c:v>
                </c:pt>
                <c:pt idx="23824">
                  <c:v>119.1199999999642</c:v>
                </c:pt>
                <c:pt idx="23825">
                  <c:v>119.1249999999642</c:v>
                </c:pt>
                <c:pt idx="23826">
                  <c:v>119.1299999999641</c:v>
                </c:pt>
                <c:pt idx="23827">
                  <c:v>119.1349999999642</c:v>
                </c:pt>
                <c:pt idx="23828">
                  <c:v>119.1399999999641</c:v>
                </c:pt>
                <c:pt idx="23829">
                  <c:v>119.1449999999641</c:v>
                </c:pt>
                <c:pt idx="23830">
                  <c:v>119.1499999999641</c:v>
                </c:pt>
                <c:pt idx="23831">
                  <c:v>119.1549999999641</c:v>
                </c:pt>
                <c:pt idx="23832">
                  <c:v>119.1599999999641</c:v>
                </c:pt>
                <c:pt idx="23833">
                  <c:v>119.1649999999641</c:v>
                </c:pt>
                <c:pt idx="23834">
                  <c:v>119.1699999999641</c:v>
                </c:pt>
                <c:pt idx="23835">
                  <c:v>119.1749999999641</c:v>
                </c:pt>
                <c:pt idx="23836">
                  <c:v>119.1799999999641</c:v>
                </c:pt>
                <c:pt idx="23837">
                  <c:v>119.1849999999641</c:v>
                </c:pt>
                <c:pt idx="23838">
                  <c:v>119.1899999999641</c:v>
                </c:pt>
                <c:pt idx="23839">
                  <c:v>119.1949999999641</c:v>
                </c:pt>
                <c:pt idx="23840">
                  <c:v>119.1999999999641</c:v>
                </c:pt>
                <c:pt idx="23841">
                  <c:v>119.2049999999641</c:v>
                </c:pt>
                <c:pt idx="23842">
                  <c:v>119.2099999999641</c:v>
                </c:pt>
                <c:pt idx="23843">
                  <c:v>119.2149999999641</c:v>
                </c:pt>
                <c:pt idx="23844">
                  <c:v>119.2199999999641</c:v>
                </c:pt>
                <c:pt idx="23845">
                  <c:v>119.2249999999641</c:v>
                </c:pt>
                <c:pt idx="23846">
                  <c:v>119.2299999999641</c:v>
                </c:pt>
                <c:pt idx="23847">
                  <c:v>119.2349999999641</c:v>
                </c:pt>
                <c:pt idx="23848">
                  <c:v>119.2399999999641</c:v>
                </c:pt>
                <c:pt idx="23849">
                  <c:v>119.2449999999641</c:v>
                </c:pt>
                <c:pt idx="23850">
                  <c:v>119.249999999964</c:v>
                </c:pt>
                <c:pt idx="23851">
                  <c:v>119.254999999964</c:v>
                </c:pt>
                <c:pt idx="23852">
                  <c:v>119.259999999964</c:v>
                </c:pt>
                <c:pt idx="23853">
                  <c:v>119.264999999964</c:v>
                </c:pt>
                <c:pt idx="23854">
                  <c:v>119.269999999964</c:v>
                </c:pt>
                <c:pt idx="23855">
                  <c:v>119.274999999964</c:v>
                </c:pt>
                <c:pt idx="23856">
                  <c:v>119.279999999964</c:v>
                </c:pt>
                <c:pt idx="23857">
                  <c:v>119.284999999964</c:v>
                </c:pt>
                <c:pt idx="23858">
                  <c:v>119.289999999964</c:v>
                </c:pt>
                <c:pt idx="23859">
                  <c:v>119.294999999964</c:v>
                </c:pt>
                <c:pt idx="23860">
                  <c:v>119.299999999964</c:v>
                </c:pt>
                <c:pt idx="23861">
                  <c:v>119.304999999964</c:v>
                </c:pt>
                <c:pt idx="23862">
                  <c:v>119.309999999964</c:v>
                </c:pt>
                <c:pt idx="23863">
                  <c:v>119.314999999964</c:v>
                </c:pt>
                <c:pt idx="23864">
                  <c:v>119.319999999964</c:v>
                </c:pt>
                <c:pt idx="23865">
                  <c:v>119.324999999964</c:v>
                </c:pt>
                <c:pt idx="23866">
                  <c:v>119.329999999964</c:v>
                </c:pt>
                <c:pt idx="23867">
                  <c:v>119.334999999964</c:v>
                </c:pt>
                <c:pt idx="23868">
                  <c:v>119.339999999964</c:v>
                </c:pt>
                <c:pt idx="23869">
                  <c:v>119.344999999964</c:v>
                </c:pt>
                <c:pt idx="23870">
                  <c:v>119.349999999964</c:v>
                </c:pt>
                <c:pt idx="23871">
                  <c:v>119.354999999964</c:v>
                </c:pt>
                <c:pt idx="23872">
                  <c:v>119.359999999964</c:v>
                </c:pt>
                <c:pt idx="23873">
                  <c:v>119.364999999964</c:v>
                </c:pt>
                <c:pt idx="23874">
                  <c:v>119.369999999964</c:v>
                </c:pt>
                <c:pt idx="23875">
                  <c:v>119.374999999964</c:v>
                </c:pt>
                <c:pt idx="23876">
                  <c:v>119.3799999999639</c:v>
                </c:pt>
                <c:pt idx="23877">
                  <c:v>119.384999999964</c:v>
                </c:pt>
                <c:pt idx="23878">
                  <c:v>119.389999999964</c:v>
                </c:pt>
                <c:pt idx="23879">
                  <c:v>119.394999999964</c:v>
                </c:pt>
                <c:pt idx="23880">
                  <c:v>119.399999999964</c:v>
                </c:pt>
                <c:pt idx="23881">
                  <c:v>119.404999999964</c:v>
                </c:pt>
                <c:pt idx="23882">
                  <c:v>119.409999999964</c:v>
                </c:pt>
                <c:pt idx="23883">
                  <c:v>119.414999999964</c:v>
                </c:pt>
                <c:pt idx="23884">
                  <c:v>119.419999999964</c:v>
                </c:pt>
                <c:pt idx="23885">
                  <c:v>119.424999999964</c:v>
                </c:pt>
                <c:pt idx="23886">
                  <c:v>119.429999999964</c:v>
                </c:pt>
                <c:pt idx="23887">
                  <c:v>119.434999999964</c:v>
                </c:pt>
                <c:pt idx="23888">
                  <c:v>119.439999999964</c:v>
                </c:pt>
                <c:pt idx="23889">
                  <c:v>119.444999999964</c:v>
                </c:pt>
                <c:pt idx="23890">
                  <c:v>119.449999999964</c:v>
                </c:pt>
                <c:pt idx="23891">
                  <c:v>119.454999999964</c:v>
                </c:pt>
                <c:pt idx="23892">
                  <c:v>119.459999999964</c:v>
                </c:pt>
                <c:pt idx="23893">
                  <c:v>119.464999999964</c:v>
                </c:pt>
                <c:pt idx="23894">
                  <c:v>119.4699999999638</c:v>
                </c:pt>
                <c:pt idx="23895">
                  <c:v>119.4749999999638</c:v>
                </c:pt>
                <c:pt idx="23896">
                  <c:v>119.4799999999638</c:v>
                </c:pt>
                <c:pt idx="23897">
                  <c:v>119.4849999999638</c:v>
                </c:pt>
                <c:pt idx="23898">
                  <c:v>119.4899999999638</c:v>
                </c:pt>
                <c:pt idx="23899">
                  <c:v>119.4949999999638</c:v>
                </c:pt>
                <c:pt idx="23900">
                  <c:v>119.4999999999638</c:v>
                </c:pt>
                <c:pt idx="23901">
                  <c:v>119.5049999999638</c:v>
                </c:pt>
                <c:pt idx="23902">
                  <c:v>119.5099999999638</c:v>
                </c:pt>
                <c:pt idx="23903">
                  <c:v>119.5149999999638</c:v>
                </c:pt>
                <c:pt idx="23904">
                  <c:v>119.5199999999638</c:v>
                </c:pt>
                <c:pt idx="23905">
                  <c:v>119.5249999999638</c:v>
                </c:pt>
                <c:pt idx="23906">
                  <c:v>119.5299999999638</c:v>
                </c:pt>
                <c:pt idx="23907">
                  <c:v>119.5349999999638</c:v>
                </c:pt>
                <c:pt idx="23908">
                  <c:v>119.5399999999638</c:v>
                </c:pt>
                <c:pt idx="23909">
                  <c:v>119.5449999999638</c:v>
                </c:pt>
                <c:pt idx="23910">
                  <c:v>119.5499999999638</c:v>
                </c:pt>
                <c:pt idx="23911">
                  <c:v>119.5549999999638</c:v>
                </c:pt>
                <c:pt idx="23912">
                  <c:v>119.5599999999638</c:v>
                </c:pt>
                <c:pt idx="23913">
                  <c:v>119.5649999999638</c:v>
                </c:pt>
                <c:pt idx="23914">
                  <c:v>119.5699999999638</c:v>
                </c:pt>
                <c:pt idx="23915">
                  <c:v>119.5749999999638</c:v>
                </c:pt>
                <c:pt idx="23916">
                  <c:v>119.5799999999637</c:v>
                </c:pt>
                <c:pt idx="23917">
                  <c:v>119.5849999999637</c:v>
                </c:pt>
                <c:pt idx="23918">
                  <c:v>119.5899999999637</c:v>
                </c:pt>
                <c:pt idx="23919">
                  <c:v>119.5949999999637</c:v>
                </c:pt>
                <c:pt idx="23920">
                  <c:v>119.5999999999637</c:v>
                </c:pt>
                <c:pt idx="23921">
                  <c:v>119.6049999999637</c:v>
                </c:pt>
                <c:pt idx="23922">
                  <c:v>119.6099999999637</c:v>
                </c:pt>
                <c:pt idx="23923">
                  <c:v>119.6149999999637</c:v>
                </c:pt>
                <c:pt idx="23924">
                  <c:v>119.6199999999637</c:v>
                </c:pt>
                <c:pt idx="23925">
                  <c:v>119.6249999999637</c:v>
                </c:pt>
                <c:pt idx="23926">
                  <c:v>119.6299999999637</c:v>
                </c:pt>
                <c:pt idx="23927">
                  <c:v>119.6349999999637</c:v>
                </c:pt>
                <c:pt idx="23928">
                  <c:v>119.6399999999637</c:v>
                </c:pt>
                <c:pt idx="23929">
                  <c:v>119.6449999999637</c:v>
                </c:pt>
                <c:pt idx="23930">
                  <c:v>119.6499999999637</c:v>
                </c:pt>
                <c:pt idx="23931">
                  <c:v>119.6549999999637</c:v>
                </c:pt>
                <c:pt idx="23932">
                  <c:v>119.6599999999637</c:v>
                </c:pt>
                <c:pt idx="23933">
                  <c:v>119.6649999999637</c:v>
                </c:pt>
                <c:pt idx="23934">
                  <c:v>119.6699999999637</c:v>
                </c:pt>
                <c:pt idx="23935">
                  <c:v>119.6749999999637</c:v>
                </c:pt>
                <c:pt idx="23936">
                  <c:v>119.6799999999636</c:v>
                </c:pt>
                <c:pt idx="23937">
                  <c:v>119.6849999999637</c:v>
                </c:pt>
                <c:pt idx="23938">
                  <c:v>119.6899999999636</c:v>
                </c:pt>
                <c:pt idx="23939">
                  <c:v>119.6949999999636</c:v>
                </c:pt>
                <c:pt idx="23940">
                  <c:v>119.6999999999636</c:v>
                </c:pt>
                <c:pt idx="23941">
                  <c:v>119.7049999999636</c:v>
                </c:pt>
                <c:pt idx="23942">
                  <c:v>119.7099999999636</c:v>
                </c:pt>
                <c:pt idx="23943">
                  <c:v>119.7149999999636</c:v>
                </c:pt>
                <c:pt idx="23944">
                  <c:v>119.7199999999636</c:v>
                </c:pt>
                <c:pt idx="23945">
                  <c:v>119.7249999999636</c:v>
                </c:pt>
                <c:pt idx="23946">
                  <c:v>119.7299999999636</c:v>
                </c:pt>
                <c:pt idx="23947">
                  <c:v>119.7349999999636</c:v>
                </c:pt>
                <c:pt idx="23948">
                  <c:v>119.7399999999636</c:v>
                </c:pt>
                <c:pt idx="23949">
                  <c:v>119.7449999999636</c:v>
                </c:pt>
                <c:pt idx="23950">
                  <c:v>119.7499999999636</c:v>
                </c:pt>
                <c:pt idx="23951">
                  <c:v>119.7549999999636</c:v>
                </c:pt>
                <c:pt idx="23952">
                  <c:v>119.7599999999636</c:v>
                </c:pt>
                <c:pt idx="23953">
                  <c:v>119.7649999999636</c:v>
                </c:pt>
                <c:pt idx="23954">
                  <c:v>119.7699999999636</c:v>
                </c:pt>
                <c:pt idx="23955">
                  <c:v>119.7749999999636</c:v>
                </c:pt>
                <c:pt idx="23956">
                  <c:v>119.7799999999636</c:v>
                </c:pt>
                <c:pt idx="23957">
                  <c:v>119.7849999999636</c:v>
                </c:pt>
                <c:pt idx="23958">
                  <c:v>119.7899999999636</c:v>
                </c:pt>
                <c:pt idx="23959">
                  <c:v>119.7949999999636</c:v>
                </c:pt>
                <c:pt idx="23960">
                  <c:v>119.7999999999635</c:v>
                </c:pt>
                <c:pt idx="23961">
                  <c:v>119.8049999999635</c:v>
                </c:pt>
                <c:pt idx="23962">
                  <c:v>119.8099999999635</c:v>
                </c:pt>
                <c:pt idx="23963">
                  <c:v>119.8149999999635</c:v>
                </c:pt>
                <c:pt idx="23964">
                  <c:v>119.8199999999635</c:v>
                </c:pt>
                <c:pt idx="23965">
                  <c:v>119.8249999999635</c:v>
                </c:pt>
                <c:pt idx="23966">
                  <c:v>119.8299999999635</c:v>
                </c:pt>
                <c:pt idx="23967">
                  <c:v>119.8349999999635</c:v>
                </c:pt>
                <c:pt idx="23968">
                  <c:v>119.8399999999635</c:v>
                </c:pt>
                <c:pt idx="23969">
                  <c:v>119.8449999999635</c:v>
                </c:pt>
                <c:pt idx="23970">
                  <c:v>119.8499999999635</c:v>
                </c:pt>
                <c:pt idx="23971">
                  <c:v>119.8549999999635</c:v>
                </c:pt>
                <c:pt idx="23972">
                  <c:v>119.8599999999635</c:v>
                </c:pt>
                <c:pt idx="23973">
                  <c:v>119.8649999999635</c:v>
                </c:pt>
                <c:pt idx="23974">
                  <c:v>119.8699999999635</c:v>
                </c:pt>
                <c:pt idx="23975">
                  <c:v>119.8749999999635</c:v>
                </c:pt>
                <c:pt idx="23976">
                  <c:v>119.8799999999635</c:v>
                </c:pt>
                <c:pt idx="23977">
                  <c:v>119.8849999999635</c:v>
                </c:pt>
                <c:pt idx="23978">
                  <c:v>119.8899999999635</c:v>
                </c:pt>
                <c:pt idx="23979">
                  <c:v>119.8949999999635</c:v>
                </c:pt>
                <c:pt idx="23980">
                  <c:v>119.8999999999635</c:v>
                </c:pt>
                <c:pt idx="23981">
                  <c:v>119.9049999999635</c:v>
                </c:pt>
                <c:pt idx="23982">
                  <c:v>119.9099999999634</c:v>
                </c:pt>
                <c:pt idx="23983">
                  <c:v>119.9149999999635</c:v>
                </c:pt>
                <c:pt idx="23984">
                  <c:v>119.9199999999634</c:v>
                </c:pt>
                <c:pt idx="23985">
                  <c:v>119.9249999999634</c:v>
                </c:pt>
                <c:pt idx="23986">
                  <c:v>119.9299999999634</c:v>
                </c:pt>
                <c:pt idx="23987">
                  <c:v>119.9349999999634</c:v>
                </c:pt>
                <c:pt idx="23988">
                  <c:v>119.9399999999634</c:v>
                </c:pt>
                <c:pt idx="23989">
                  <c:v>119.9449999999634</c:v>
                </c:pt>
                <c:pt idx="23990">
                  <c:v>119.9499999999634</c:v>
                </c:pt>
                <c:pt idx="23991">
                  <c:v>119.9549999999634</c:v>
                </c:pt>
                <c:pt idx="23992">
                  <c:v>119.9599999999634</c:v>
                </c:pt>
                <c:pt idx="23993">
                  <c:v>119.9649999999634</c:v>
                </c:pt>
                <c:pt idx="23994">
                  <c:v>119.9699999999634</c:v>
                </c:pt>
                <c:pt idx="23995">
                  <c:v>119.9749999999634</c:v>
                </c:pt>
                <c:pt idx="23996">
                  <c:v>119.9799999999634</c:v>
                </c:pt>
                <c:pt idx="23997">
                  <c:v>119.9849999999634</c:v>
                </c:pt>
                <c:pt idx="23998">
                  <c:v>119.9899999999634</c:v>
                </c:pt>
                <c:pt idx="23999">
                  <c:v>119.9949999999634</c:v>
                </c:pt>
                <c:pt idx="24000">
                  <c:v>119.9999999999634</c:v>
                </c:pt>
                <c:pt idx="24001">
                  <c:v>120.0049999999634</c:v>
                </c:pt>
                <c:pt idx="24002">
                  <c:v>120.0099999999634</c:v>
                </c:pt>
                <c:pt idx="24003">
                  <c:v>120.0149999999634</c:v>
                </c:pt>
                <c:pt idx="24004">
                  <c:v>120.0199999999633</c:v>
                </c:pt>
                <c:pt idx="24005">
                  <c:v>120.0249999999633</c:v>
                </c:pt>
                <c:pt idx="24006">
                  <c:v>120.0299999999633</c:v>
                </c:pt>
                <c:pt idx="24007">
                  <c:v>120.0349999999633</c:v>
                </c:pt>
                <c:pt idx="24008">
                  <c:v>120.0399999999633</c:v>
                </c:pt>
                <c:pt idx="24009">
                  <c:v>120.0449999999633</c:v>
                </c:pt>
                <c:pt idx="24010">
                  <c:v>120.0499999999633</c:v>
                </c:pt>
                <c:pt idx="24011">
                  <c:v>120.0549999999633</c:v>
                </c:pt>
                <c:pt idx="24012">
                  <c:v>120.0599999999633</c:v>
                </c:pt>
                <c:pt idx="24013">
                  <c:v>120.0649999999633</c:v>
                </c:pt>
                <c:pt idx="24014">
                  <c:v>120.0699999999633</c:v>
                </c:pt>
                <c:pt idx="24015">
                  <c:v>120.0749999999633</c:v>
                </c:pt>
                <c:pt idx="24016">
                  <c:v>120.0799999999633</c:v>
                </c:pt>
                <c:pt idx="24017">
                  <c:v>120.0849999999633</c:v>
                </c:pt>
                <c:pt idx="24018">
                  <c:v>120.0899999999633</c:v>
                </c:pt>
                <c:pt idx="24019">
                  <c:v>120.0949999999633</c:v>
                </c:pt>
                <c:pt idx="24020">
                  <c:v>120.0999999999633</c:v>
                </c:pt>
                <c:pt idx="24021">
                  <c:v>120.1049999999633</c:v>
                </c:pt>
                <c:pt idx="24022">
                  <c:v>120.1099999999633</c:v>
                </c:pt>
                <c:pt idx="24023">
                  <c:v>120.1149999999633</c:v>
                </c:pt>
                <c:pt idx="24024">
                  <c:v>120.1199999999633</c:v>
                </c:pt>
                <c:pt idx="24025">
                  <c:v>120.1249999999633</c:v>
                </c:pt>
                <c:pt idx="24026">
                  <c:v>120.1299999999632</c:v>
                </c:pt>
                <c:pt idx="24027">
                  <c:v>120.1349999999632</c:v>
                </c:pt>
                <c:pt idx="24028">
                  <c:v>120.1399999999632</c:v>
                </c:pt>
                <c:pt idx="24029">
                  <c:v>120.1449999999632</c:v>
                </c:pt>
                <c:pt idx="24030">
                  <c:v>120.1499999999632</c:v>
                </c:pt>
                <c:pt idx="24031">
                  <c:v>120.1549999999632</c:v>
                </c:pt>
                <c:pt idx="24032">
                  <c:v>120.1599999999632</c:v>
                </c:pt>
                <c:pt idx="24033">
                  <c:v>120.1649999999632</c:v>
                </c:pt>
                <c:pt idx="24034">
                  <c:v>120.1699999999632</c:v>
                </c:pt>
                <c:pt idx="24035">
                  <c:v>120.1749999999632</c:v>
                </c:pt>
                <c:pt idx="24036">
                  <c:v>120.1799999999632</c:v>
                </c:pt>
                <c:pt idx="24037">
                  <c:v>120.1849999999632</c:v>
                </c:pt>
                <c:pt idx="24038">
                  <c:v>120.1899999999632</c:v>
                </c:pt>
                <c:pt idx="24039">
                  <c:v>120.1949999999632</c:v>
                </c:pt>
                <c:pt idx="24040">
                  <c:v>120.1999999999632</c:v>
                </c:pt>
                <c:pt idx="24041">
                  <c:v>120.2049999999632</c:v>
                </c:pt>
                <c:pt idx="24042">
                  <c:v>120.2099999999632</c:v>
                </c:pt>
                <c:pt idx="24043">
                  <c:v>120.2149999999632</c:v>
                </c:pt>
                <c:pt idx="24044">
                  <c:v>120.2199999999632</c:v>
                </c:pt>
                <c:pt idx="24045">
                  <c:v>120.2249999999632</c:v>
                </c:pt>
                <c:pt idx="24046">
                  <c:v>120.2299999999632</c:v>
                </c:pt>
                <c:pt idx="24047">
                  <c:v>120.2349999999632</c:v>
                </c:pt>
                <c:pt idx="24048">
                  <c:v>120.2399999999631</c:v>
                </c:pt>
                <c:pt idx="24049">
                  <c:v>120.2449999999632</c:v>
                </c:pt>
                <c:pt idx="24050">
                  <c:v>120.2499999999631</c:v>
                </c:pt>
                <c:pt idx="24051">
                  <c:v>120.2549999999631</c:v>
                </c:pt>
                <c:pt idx="24052">
                  <c:v>120.2599999999631</c:v>
                </c:pt>
                <c:pt idx="24053">
                  <c:v>120.2649999999631</c:v>
                </c:pt>
                <c:pt idx="24054">
                  <c:v>120.2699999999631</c:v>
                </c:pt>
                <c:pt idx="24055">
                  <c:v>120.2749999999631</c:v>
                </c:pt>
                <c:pt idx="24056">
                  <c:v>120.2799999999631</c:v>
                </c:pt>
                <c:pt idx="24057">
                  <c:v>120.2849999999631</c:v>
                </c:pt>
                <c:pt idx="24058">
                  <c:v>120.2899999999631</c:v>
                </c:pt>
                <c:pt idx="24059">
                  <c:v>120.2949999999631</c:v>
                </c:pt>
                <c:pt idx="24060">
                  <c:v>120.2999999999631</c:v>
                </c:pt>
                <c:pt idx="24061">
                  <c:v>120.3049999999631</c:v>
                </c:pt>
                <c:pt idx="24062">
                  <c:v>120.3099999999631</c:v>
                </c:pt>
                <c:pt idx="24063">
                  <c:v>120.3149999999631</c:v>
                </c:pt>
                <c:pt idx="24064">
                  <c:v>120.3199999999631</c:v>
                </c:pt>
                <c:pt idx="24065">
                  <c:v>120.3249999999631</c:v>
                </c:pt>
                <c:pt idx="24066">
                  <c:v>120.3299999999631</c:v>
                </c:pt>
                <c:pt idx="24067">
                  <c:v>120.3349999999631</c:v>
                </c:pt>
                <c:pt idx="24068">
                  <c:v>120.3399999999631</c:v>
                </c:pt>
                <c:pt idx="24069">
                  <c:v>120.3449999999631</c:v>
                </c:pt>
                <c:pt idx="24070">
                  <c:v>120.349999999963</c:v>
                </c:pt>
                <c:pt idx="24071">
                  <c:v>120.354999999963</c:v>
                </c:pt>
                <c:pt idx="24072">
                  <c:v>120.359999999963</c:v>
                </c:pt>
                <c:pt idx="24073">
                  <c:v>120.364999999963</c:v>
                </c:pt>
                <c:pt idx="24074">
                  <c:v>120.369999999963</c:v>
                </c:pt>
                <c:pt idx="24075">
                  <c:v>120.374999999963</c:v>
                </c:pt>
                <c:pt idx="24076">
                  <c:v>120.379999999963</c:v>
                </c:pt>
                <c:pt idx="24077">
                  <c:v>120.384999999963</c:v>
                </c:pt>
                <c:pt idx="24078">
                  <c:v>120.389999999963</c:v>
                </c:pt>
                <c:pt idx="24079">
                  <c:v>120.394999999963</c:v>
                </c:pt>
                <c:pt idx="24080">
                  <c:v>120.399999999963</c:v>
                </c:pt>
                <c:pt idx="24081">
                  <c:v>120.404999999963</c:v>
                </c:pt>
                <c:pt idx="24082">
                  <c:v>120.409999999963</c:v>
                </c:pt>
                <c:pt idx="24083">
                  <c:v>120.414999999963</c:v>
                </c:pt>
                <c:pt idx="24084">
                  <c:v>120.419999999963</c:v>
                </c:pt>
                <c:pt idx="24085">
                  <c:v>120.424999999963</c:v>
                </c:pt>
                <c:pt idx="24086">
                  <c:v>120.429999999963</c:v>
                </c:pt>
                <c:pt idx="24087">
                  <c:v>120.434999999963</c:v>
                </c:pt>
                <c:pt idx="24088">
                  <c:v>120.439999999963</c:v>
                </c:pt>
                <c:pt idx="24089">
                  <c:v>120.444999999963</c:v>
                </c:pt>
                <c:pt idx="24090">
                  <c:v>120.449999999963</c:v>
                </c:pt>
                <c:pt idx="24091">
                  <c:v>120.454999999963</c:v>
                </c:pt>
                <c:pt idx="24092">
                  <c:v>120.459999999963</c:v>
                </c:pt>
                <c:pt idx="24093">
                  <c:v>120.464999999963</c:v>
                </c:pt>
                <c:pt idx="24094">
                  <c:v>120.469999999963</c:v>
                </c:pt>
                <c:pt idx="24095">
                  <c:v>120.474999999963</c:v>
                </c:pt>
                <c:pt idx="24096">
                  <c:v>120.479999999963</c:v>
                </c:pt>
                <c:pt idx="24097">
                  <c:v>120.484999999963</c:v>
                </c:pt>
                <c:pt idx="24098">
                  <c:v>120.489999999963</c:v>
                </c:pt>
                <c:pt idx="24099">
                  <c:v>120.494999999963</c:v>
                </c:pt>
                <c:pt idx="24100">
                  <c:v>120.499999999963</c:v>
                </c:pt>
                <c:pt idx="24101">
                  <c:v>120.504999999963</c:v>
                </c:pt>
                <c:pt idx="24102">
                  <c:v>120.509999999963</c:v>
                </c:pt>
                <c:pt idx="24103">
                  <c:v>120.514999999963</c:v>
                </c:pt>
                <c:pt idx="24104">
                  <c:v>120.519999999963</c:v>
                </c:pt>
                <c:pt idx="24105">
                  <c:v>120.524999999963</c:v>
                </c:pt>
                <c:pt idx="24106">
                  <c:v>120.529999999963</c:v>
                </c:pt>
                <c:pt idx="24107">
                  <c:v>120.534999999963</c:v>
                </c:pt>
                <c:pt idx="24108">
                  <c:v>120.539999999963</c:v>
                </c:pt>
                <c:pt idx="24109">
                  <c:v>120.544999999963</c:v>
                </c:pt>
                <c:pt idx="24110">
                  <c:v>120.549999999963</c:v>
                </c:pt>
                <c:pt idx="24111">
                  <c:v>120.554999999963</c:v>
                </c:pt>
                <c:pt idx="24112">
                  <c:v>120.559999999963</c:v>
                </c:pt>
                <c:pt idx="24113">
                  <c:v>120.564999999963</c:v>
                </c:pt>
                <c:pt idx="24114">
                  <c:v>120.5699999999628</c:v>
                </c:pt>
                <c:pt idx="24115">
                  <c:v>120.5749999999628</c:v>
                </c:pt>
                <c:pt idx="24116">
                  <c:v>120.5799999999628</c:v>
                </c:pt>
                <c:pt idx="24117">
                  <c:v>120.5849999999628</c:v>
                </c:pt>
                <c:pt idx="24118">
                  <c:v>120.5899999999628</c:v>
                </c:pt>
                <c:pt idx="24119">
                  <c:v>120.5949999999628</c:v>
                </c:pt>
                <c:pt idx="24120">
                  <c:v>120.5999999999628</c:v>
                </c:pt>
                <c:pt idx="24121">
                  <c:v>120.6049999999628</c:v>
                </c:pt>
                <c:pt idx="24122">
                  <c:v>120.6099999999628</c:v>
                </c:pt>
                <c:pt idx="24123">
                  <c:v>120.6149999999628</c:v>
                </c:pt>
                <c:pt idx="24124">
                  <c:v>120.6199999999628</c:v>
                </c:pt>
                <c:pt idx="24125">
                  <c:v>120.6249999999628</c:v>
                </c:pt>
                <c:pt idx="24126">
                  <c:v>120.6299999999628</c:v>
                </c:pt>
                <c:pt idx="24127">
                  <c:v>120.6349999999628</c:v>
                </c:pt>
                <c:pt idx="24128">
                  <c:v>120.6399999999628</c:v>
                </c:pt>
                <c:pt idx="24129">
                  <c:v>120.6449999999628</c:v>
                </c:pt>
                <c:pt idx="24130">
                  <c:v>120.6499999999628</c:v>
                </c:pt>
                <c:pt idx="24131">
                  <c:v>120.6549999999628</c:v>
                </c:pt>
                <c:pt idx="24132">
                  <c:v>120.6599999999628</c:v>
                </c:pt>
                <c:pt idx="24133">
                  <c:v>120.6649999999628</c:v>
                </c:pt>
                <c:pt idx="24134">
                  <c:v>120.6699999999628</c:v>
                </c:pt>
                <c:pt idx="24135">
                  <c:v>120.6749999999628</c:v>
                </c:pt>
                <c:pt idx="24136">
                  <c:v>120.6799999999627</c:v>
                </c:pt>
                <c:pt idx="24137">
                  <c:v>120.6849999999627</c:v>
                </c:pt>
                <c:pt idx="24138">
                  <c:v>120.6899999999627</c:v>
                </c:pt>
                <c:pt idx="24139">
                  <c:v>120.6949999999627</c:v>
                </c:pt>
                <c:pt idx="24140">
                  <c:v>120.6999999999627</c:v>
                </c:pt>
                <c:pt idx="24141">
                  <c:v>120.7049999999627</c:v>
                </c:pt>
                <c:pt idx="24142">
                  <c:v>120.7099999999627</c:v>
                </c:pt>
                <c:pt idx="24143">
                  <c:v>120.7149999999627</c:v>
                </c:pt>
                <c:pt idx="24144">
                  <c:v>120.7199999999627</c:v>
                </c:pt>
                <c:pt idx="24145">
                  <c:v>120.7249999999627</c:v>
                </c:pt>
                <c:pt idx="24146">
                  <c:v>120.7299999999627</c:v>
                </c:pt>
                <c:pt idx="24147">
                  <c:v>120.7349999999627</c:v>
                </c:pt>
                <c:pt idx="24148">
                  <c:v>120.7399999999627</c:v>
                </c:pt>
                <c:pt idx="24149">
                  <c:v>120.7449999999627</c:v>
                </c:pt>
                <c:pt idx="24150">
                  <c:v>120.7499999999627</c:v>
                </c:pt>
                <c:pt idx="24151">
                  <c:v>120.7549999999627</c:v>
                </c:pt>
                <c:pt idx="24152">
                  <c:v>120.7599999999627</c:v>
                </c:pt>
                <c:pt idx="24153">
                  <c:v>120.7649999999627</c:v>
                </c:pt>
                <c:pt idx="24154">
                  <c:v>120.7699999999627</c:v>
                </c:pt>
                <c:pt idx="24155">
                  <c:v>120.7749999999627</c:v>
                </c:pt>
                <c:pt idx="24156">
                  <c:v>120.7799999999627</c:v>
                </c:pt>
                <c:pt idx="24157">
                  <c:v>120.7849999999627</c:v>
                </c:pt>
                <c:pt idx="24158">
                  <c:v>120.7899999999626</c:v>
                </c:pt>
                <c:pt idx="24159">
                  <c:v>120.7949999999627</c:v>
                </c:pt>
                <c:pt idx="24160">
                  <c:v>120.7999999999626</c:v>
                </c:pt>
                <c:pt idx="24161">
                  <c:v>120.8049999999626</c:v>
                </c:pt>
                <c:pt idx="24162">
                  <c:v>120.8099999999626</c:v>
                </c:pt>
                <c:pt idx="24163">
                  <c:v>120.8149999999626</c:v>
                </c:pt>
                <c:pt idx="24164">
                  <c:v>120.8199999999626</c:v>
                </c:pt>
                <c:pt idx="24165">
                  <c:v>120.8249999999626</c:v>
                </c:pt>
                <c:pt idx="24166">
                  <c:v>120.8299999999626</c:v>
                </c:pt>
                <c:pt idx="24167">
                  <c:v>120.8349999999626</c:v>
                </c:pt>
                <c:pt idx="24168">
                  <c:v>120.8399999999626</c:v>
                </c:pt>
                <c:pt idx="24169">
                  <c:v>120.8449999999626</c:v>
                </c:pt>
                <c:pt idx="24170">
                  <c:v>120.8499999999626</c:v>
                </c:pt>
                <c:pt idx="24171">
                  <c:v>120.8549999999626</c:v>
                </c:pt>
                <c:pt idx="24172">
                  <c:v>120.8599999999626</c:v>
                </c:pt>
                <c:pt idx="24173">
                  <c:v>120.8649999999626</c:v>
                </c:pt>
                <c:pt idx="24174">
                  <c:v>120.8699999999626</c:v>
                </c:pt>
                <c:pt idx="24175">
                  <c:v>120.8749999999626</c:v>
                </c:pt>
                <c:pt idx="24176">
                  <c:v>120.8799999999626</c:v>
                </c:pt>
                <c:pt idx="24177">
                  <c:v>120.8849999999626</c:v>
                </c:pt>
                <c:pt idx="24178">
                  <c:v>120.8899999999626</c:v>
                </c:pt>
                <c:pt idx="24179">
                  <c:v>120.8949999999626</c:v>
                </c:pt>
                <c:pt idx="24180">
                  <c:v>120.8999999999625</c:v>
                </c:pt>
                <c:pt idx="24181">
                  <c:v>120.9049999999626</c:v>
                </c:pt>
                <c:pt idx="24182">
                  <c:v>120.9099999999625</c:v>
                </c:pt>
                <c:pt idx="24183">
                  <c:v>120.9149999999625</c:v>
                </c:pt>
                <c:pt idx="24184">
                  <c:v>120.9199999999625</c:v>
                </c:pt>
                <c:pt idx="24185">
                  <c:v>120.9249999999625</c:v>
                </c:pt>
                <c:pt idx="24186">
                  <c:v>120.9299999999625</c:v>
                </c:pt>
                <c:pt idx="24187">
                  <c:v>120.9349999999625</c:v>
                </c:pt>
                <c:pt idx="24188">
                  <c:v>120.9399999999625</c:v>
                </c:pt>
                <c:pt idx="24189">
                  <c:v>120.9449999999625</c:v>
                </c:pt>
                <c:pt idx="24190">
                  <c:v>120.9499999999625</c:v>
                </c:pt>
                <c:pt idx="24191">
                  <c:v>120.9549999999625</c:v>
                </c:pt>
                <c:pt idx="24192">
                  <c:v>120.9599999999625</c:v>
                </c:pt>
                <c:pt idx="24193">
                  <c:v>120.9649999999625</c:v>
                </c:pt>
                <c:pt idx="24194">
                  <c:v>120.9699999999625</c:v>
                </c:pt>
                <c:pt idx="24195">
                  <c:v>120.9749999999625</c:v>
                </c:pt>
                <c:pt idx="24196">
                  <c:v>120.9799999999625</c:v>
                </c:pt>
                <c:pt idx="24197">
                  <c:v>120.9849999999625</c:v>
                </c:pt>
                <c:pt idx="24198">
                  <c:v>120.9899999999625</c:v>
                </c:pt>
                <c:pt idx="24199">
                  <c:v>120.9949999999625</c:v>
                </c:pt>
                <c:pt idx="24200">
                  <c:v>120.9999999999625</c:v>
                </c:pt>
                <c:pt idx="24201">
                  <c:v>121.0049999999625</c:v>
                </c:pt>
                <c:pt idx="24202">
                  <c:v>121.0099999999624</c:v>
                </c:pt>
                <c:pt idx="24203">
                  <c:v>121.0149999999625</c:v>
                </c:pt>
                <c:pt idx="24204">
                  <c:v>121.0199999999624</c:v>
                </c:pt>
                <c:pt idx="24205">
                  <c:v>121.0249999999624</c:v>
                </c:pt>
                <c:pt idx="24206">
                  <c:v>121.0299999999624</c:v>
                </c:pt>
                <c:pt idx="24207">
                  <c:v>121.0349999999624</c:v>
                </c:pt>
                <c:pt idx="24208">
                  <c:v>121.0399999999624</c:v>
                </c:pt>
                <c:pt idx="24209">
                  <c:v>121.0449999999624</c:v>
                </c:pt>
                <c:pt idx="24210">
                  <c:v>121.0499999999624</c:v>
                </c:pt>
                <c:pt idx="24211">
                  <c:v>121.0549999999624</c:v>
                </c:pt>
                <c:pt idx="24212">
                  <c:v>121.0599999999624</c:v>
                </c:pt>
                <c:pt idx="24213">
                  <c:v>121.0649999999624</c:v>
                </c:pt>
                <c:pt idx="24214">
                  <c:v>121.0699999999624</c:v>
                </c:pt>
                <c:pt idx="24215">
                  <c:v>121.0749999999624</c:v>
                </c:pt>
                <c:pt idx="24216">
                  <c:v>121.0799999999624</c:v>
                </c:pt>
                <c:pt idx="24217">
                  <c:v>121.0849999999624</c:v>
                </c:pt>
                <c:pt idx="24218">
                  <c:v>121.0899999999624</c:v>
                </c:pt>
                <c:pt idx="24219">
                  <c:v>121.0949999999624</c:v>
                </c:pt>
                <c:pt idx="24220">
                  <c:v>121.0999999999624</c:v>
                </c:pt>
                <c:pt idx="24221">
                  <c:v>121.1049999999624</c:v>
                </c:pt>
                <c:pt idx="24222">
                  <c:v>121.1099999999624</c:v>
                </c:pt>
                <c:pt idx="24223">
                  <c:v>121.1149999999624</c:v>
                </c:pt>
                <c:pt idx="24224">
                  <c:v>121.1199999999623</c:v>
                </c:pt>
                <c:pt idx="24225">
                  <c:v>121.1249999999623</c:v>
                </c:pt>
                <c:pt idx="24226">
                  <c:v>121.1299999999623</c:v>
                </c:pt>
                <c:pt idx="24227">
                  <c:v>121.1349999999623</c:v>
                </c:pt>
                <c:pt idx="24228">
                  <c:v>121.1399999999623</c:v>
                </c:pt>
                <c:pt idx="24229">
                  <c:v>121.1449999999623</c:v>
                </c:pt>
                <c:pt idx="24230">
                  <c:v>121.1499999999623</c:v>
                </c:pt>
                <c:pt idx="24231">
                  <c:v>121.1549999999623</c:v>
                </c:pt>
                <c:pt idx="24232">
                  <c:v>121.1599999999623</c:v>
                </c:pt>
                <c:pt idx="24233">
                  <c:v>121.1649999999623</c:v>
                </c:pt>
                <c:pt idx="24234">
                  <c:v>121.1699999999623</c:v>
                </c:pt>
                <c:pt idx="24235">
                  <c:v>121.1749999999623</c:v>
                </c:pt>
                <c:pt idx="24236">
                  <c:v>121.1799999999623</c:v>
                </c:pt>
                <c:pt idx="24237">
                  <c:v>121.1849999999623</c:v>
                </c:pt>
                <c:pt idx="24238">
                  <c:v>121.1899999999623</c:v>
                </c:pt>
                <c:pt idx="24239">
                  <c:v>121.1949999999623</c:v>
                </c:pt>
                <c:pt idx="24240">
                  <c:v>121.1999999999623</c:v>
                </c:pt>
                <c:pt idx="24241">
                  <c:v>121.2049999999623</c:v>
                </c:pt>
                <c:pt idx="24242">
                  <c:v>121.2099999999623</c:v>
                </c:pt>
                <c:pt idx="24243">
                  <c:v>121.2149999999623</c:v>
                </c:pt>
                <c:pt idx="24244">
                  <c:v>121.2199999999623</c:v>
                </c:pt>
                <c:pt idx="24245">
                  <c:v>121.2249999999623</c:v>
                </c:pt>
                <c:pt idx="24246">
                  <c:v>121.2299999999622</c:v>
                </c:pt>
                <c:pt idx="24247">
                  <c:v>121.2349999999623</c:v>
                </c:pt>
                <c:pt idx="24248">
                  <c:v>121.2399999999622</c:v>
                </c:pt>
                <c:pt idx="24249">
                  <c:v>121.2449999999622</c:v>
                </c:pt>
                <c:pt idx="24250">
                  <c:v>121.2499999999622</c:v>
                </c:pt>
                <c:pt idx="24251">
                  <c:v>121.2549999999622</c:v>
                </c:pt>
                <c:pt idx="24252">
                  <c:v>121.2599999999622</c:v>
                </c:pt>
                <c:pt idx="24253">
                  <c:v>121.2649999999622</c:v>
                </c:pt>
                <c:pt idx="24254">
                  <c:v>121.2699999999622</c:v>
                </c:pt>
                <c:pt idx="24255">
                  <c:v>121.2749999999622</c:v>
                </c:pt>
                <c:pt idx="24256">
                  <c:v>121.2799999999622</c:v>
                </c:pt>
                <c:pt idx="24257">
                  <c:v>121.2849999999622</c:v>
                </c:pt>
                <c:pt idx="24258">
                  <c:v>121.2899999999622</c:v>
                </c:pt>
                <c:pt idx="24259">
                  <c:v>121.2949999999622</c:v>
                </c:pt>
                <c:pt idx="24260">
                  <c:v>121.2999999999622</c:v>
                </c:pt>
                <c:pt idx="24261">
                  <c:v>121.3049999999622</c:v>
                </c:pt>
                <c:pt idx="24262">
                  <c:v>121.3099999999622</c:v>
                </c:pt>
                <c:pt idx="24263">
                  <c:v>121.3149999999622</c:v>
                </c:pt>
                <c:pt idx="24264">
                  <c:v>121.3199999999622</c:v>
                </c:pt>
                <c:pt idx="24265">
                  <c:v>121.3249999999622</c:v>
                </c:pt>
                <c:pt idx="24266">
                  <c:v>121.3299999999622</c:v>
                </c:pt>
                <c:pt idx="24267">
                  <c:v>121.3349999999622</c:v>
                </c:pt>
                <c:pt idx="24268">
                  <c:v>121.3399999999621</c:v>
                </c:pt>
                <c:pt idx="24269">
                  <c:v>121.3449999999622</c:v>
                </c:pt>
                <c:pt idx="24270">
                  <c:v>121.3499999999621</c:v>
                </c:pt>
                <c:pt idx="24271">
                  <c:v>121.3549999999621</c:v>
                </c:pt>
                <c:pt idx="24272">
                  <c:v>121.3599999999621</c:v>
                </c:pt>
                <c:pt idx="24273">
                  <c:v>121.3649999999621</c:v>
                </c:pt>
                <c:pt idx="24274">
                  <c:v>121.3699999999621</c:v>
                </c:pt>
                <c:pt idx="24275">
                  <c:v>121.3749999999621</c:v>
                </c:pt>
                <c:pt idx="24276">
                  <c:v>121.3799999999621</c:v>
                </c:pt>
                <c:pt idx="24277">
                  <c:v>121.3849999999621</c:v>
                </c:pt>
                <c:pt idx="24278">
                  <c:v>121.3899999999621</c:v>
                </c:pt>
                <c:pt idx="24279">
                  <c:v>121.3949999999621</c:v>
                </c:pt>
                <c:pt idx="24280">
                  <c:v>121.3999999999621</c:v>
                </c:pt>
                <c:pt idx="24281">
                  <c:v>121.4049999999621</c:v>
                </c:pt>
                <c:pt idx="24282">
                  <c:v>121.4099999999621</c:v>
                </c:pt>
                <c:pt idx="24283">
                  <c:v>121.4149999999621</c:v>
                </c:pt>
                <c:pt idx="24284">
                  <c:v>121.4199999999621</c:v>
                </c:pt>
                <c:pt idx="24285">
                  <c:v>121.4249999999621</c:v>
                </c:pt>
                <c:pt idx="24286">
                  <c:v>121.4299999999621</c:v>
                </c:pt>
                <c:pt idx="24287">
                  <c:v>121.4349999999621</c:v>
                </c:pt>
                <c:pt idx="24288">
                  <c:v>121.4399999999621</c:v>
                </c:pt>
                <c:pt idx="24289">
                  <c:v>121.4449999999621</c:v>
                </c:pt>
                <c:pt idx="24290">
                  <c:v>121.4499999999621</c:v>
                </c:pt>
                <c:pt idx="24291">
                  <c:v>121.4549999999621</c:v>
                </c:pt>
                <c:pt idx="24292">
                  <c:v>121.459999999962</c:v>
                </c:pt>
                <c:pt idx="24293">
                  <c:v>121.464999999962</c:v>
                </c:pt>
                <c:pt idx="24294">
                  <c:v>121.469999999962</c:v>
                </c:pt>
                <c:pt idx="24295">
                  <c:v>121.474999999962</c:v>
                </c:pt>
                <c:pt idx="24296">
                  <c:v>121.479999999962</c:v>
                </c:pt>
                <c:pt idx="24297">
                  <c:v>121.484999999962</c:v>
                </c:pt>
                <c:pt idx="24298">
                  <c:v>121.489999999962</c:v>
                </c:pt>
                <c:pt idx="24299">
                  <c:v>121.494999999962</c:v>
                </c:pt>
                <c:pt idx="24300">
                  <c:v>121.499999999962</c:v>
                </c:pt>
                <c:pt idx="24301">
                  <c:v>121.504999999962</c:v>
                </c:pt>
                <c:pt idx="24302">
                  <c:v>121.509999999962</c:v>
                </c:pt>
                <c:pt idx="24303">
                  <c:v>121.514999999962</c:v>
                </c:pt>
                <c:pt idx="24304">
                  <c:v>121.519999999962</c:v>
                </c:pt>
                <c:pt idx="24305">
                  <c:v>121.524999999962</c:v>
                </c:pt>
                <c:pt idx="24306">
                  <c:v>121.529999999962</c:v>
                </c:pt>
                <c:pt idx="24307">
                  <c:v>121.534999999962</c:v>
                </c:pt>
                <c:pt idx="24308">
                  <c:v>121.539999999962</c:v>
                </c:pt>
                <c:pt idx="24309">
                  <c:v>121.544999999962</c:v>
                </c:pt>
                <c:pt idx="24310">
                  <c:v>121.549999999962</c:v>
                </c:pt>
                <c:pt idx="24311">
                  <c:v>121.554999999962</c:v>
                </c:pt>
                <c:pt idx="24312">
                  <c:v>121.559999999962</c:v>
                </c:pt>
                <c:pt idx="24313">
                  <c:v>121.564999999962</c:v>
                </c:pt>
                <c:pt idx="24314">
                  <c:v>121.569999999962</c:v>
                </c:pt>
                <c:pt idx="24315">
                  <c:v>121.574999999962</c:v>
                </c:pt>
                <c:pt idx="24316">
                  <c:v>121.5799999999619</c:v>
                </c:pt>
                <c:pt idx="24317">
                  <c:v>121.584999999962</c:v>
                </c:pt>
                <c:pt idx="24318">
                  <c:v>121.589999999962</c:v>
                </c:pt>
                <c:pt idx="24319">
                  <c:v>121.594999999962</c:v>
                </c:pt>
                <c:pt idx="24320">
                  <c:v>121.599999999962</c:v>
                </c:pt>
                <c:pt idx="24321">
                  <c:v>121.604999999962</c:v>
                </c:pt>
                <c:pt idx="24322">
                  <c:v>121.609999999962</c:v>
                </c:pt>
                <c:pt idx="24323">
                  <c:v>121.614999999962</c:v>
                </c:pt>
                <c:pt idx="24324">
                  <c:v>121.619999999962</c:v>
                </c:pt>
                <c:pt idx="24325">
                  <c:v>121.624999999962</c:v>
                </c:pt>
                <c:pt idx="24326">
                  <c:v>121.6299999999619</c:v>
                </c:pt>
                <c:pt idx="24327">
                  <c:v>121.634999999962</c:v>
                </c:pt>
                <c:pt idx="24328">
                  <c:v>121.639999999962</c:v>
                </c:pt>
                <c:pt idx="24329">
                  <c:v>121.644999999962</c:v>
                </c:pt>
                <c:pt idx="24330">
                  <c:v>121.649999999962</c:v>
                </c:pt>
                <c:pt idx="24331">
                  <c:v>121.6549999999618</c:v>
                </c:pt>
                <c:pt idx="24332">
                  <c:v>121.6599999999618</c:v>
                </c:pt>
                <c:pt idx="24333">
                  <c:v>121.664999999962</c:v>
                </c:pt>
                <c:pt idx="24334">
                  <c:v>121.6699999999618</c:v>
                </c:pt>
                <c:pt idx="24335">
                  <c:v>121.6749999999618</c:v>
                </c:pt>
                <c:pt idx="24336">
                  <c:v>121.6799999999618</c:v>
                </c:pt>
                <c:pt idx="24337">
                  <c:v>121.6849999999618</c:v>
                </c:pt>
                <c:pt idx="24338">
                  <c:v>121.6899999999618</c:v>
                </c:pt>
                <c:pt idx="24339">
                  <c:v>121.6949999999618</c:v>
                </c:pt>
                <c:pt idx="24340">
                  <c:v>121.6999999999618</c:v>
                </c:pt>
                <c:pt idx="24341">
                  <c:v>121.7049999999618</c:v>
                </c:pt>
                <c:pt idx="24342">
                  <c:v>121.7099999999618</c:v>
                </c:pt>
                <c:pt idx="24343">
                  <c:v>121.7149999999618</c:v>
                </c:pt>
                <c:pt idx="24344">
                  <c:v>121.7199999999618</c:v>
                </c:pt>
                <c:pt idx="24345">
                  <c:v>121.7249999999618</c:v>
                </c:pt>
                <c:pt idx="24346">
                  <c:v>121.7299999999618</c:v>
                </c:pt>
                <c:pt idx="24347">
                  <c:v>121.7349999999618</c:v>
                </c:pt>
                <c:pt idx="24348">
                  <c:v>121.7399999999618</c:v>
                </c:pt>
                <c:pt idx="24349">
                  <c:v>121.7449999999618</c:v>
                </c:pt>
                <c:pt idx="24350">
                  <c:v>121.7499999999618</c:v>
                </c:pt>
                <c:pt idx="24351">
                  <c:v>121.7549999999618</c:v>
                </c:pt>
                <c:pt idx="24352">
                  <c:v>121.7599999999618</c:v>
                </c:pt>
                <c:pt idx="24353">
                  <c:v>121.7649999999618</c:v>
                </c:pt>
                <c:pt idx="24354">
                  <c:v>121.7699999999618</c:v>
                </c:pt>
                <c:pt idx="24355">
                  <c:v>121.7749999999617</c:v>
                </c:pt>
                <c:pt idx="24356">
                  <c:v>121.7799999999617</c:v>
                </c:pt>
                <c:pt idx="24357">
                  <c:v>121.7849999999617</c:v>
                </c:pt>
                <c:pt idx="24358">
                  <c:v>121.7899999999617</c:v>
                </c:pt>
                <c:pt idx="24359">
                  <c:v>121.7949999999617</c:v>
                </c:pt>
                <c:pt idx="24360">
                  <c:v>121.7999999999617</c:v>
                </c:pt>
                <c:pt idx="24361">
                  <c:v>121.8049999999617</c:v>
                </c:pt>
                <c:pt idx="24362">
                  <c:v>121.8099999999617</c:v>
                </c:pt>
                <c:pt idx="24363">
                  <c:v>121.8149999999617</c:v>
                </c:pt>
                <c:pt idx="24364">
                  <c:v>121.8199999999617</c:v>
                </c:pt>
                <c:pt idx="24365">
                  <c:v>121.8249999999617</c:v>
                </c:pt>
                <c:pt idx="24366">
                  <c:v>121.8299999999617</c:v>
                </c:pt>
                <c:pt idx="24367">
                  <c:v>121.8349999999617</c:v>
                </c:pt>
                <c:pt idx="24368">
                  <c:v>121.8399999999617</c:v>
                </c:pt>
                <c:pt idx="24369">
                  <c:v>121.8449999999617</c:v>
                </c:pt>
                <c:pt idx="24370">
                  <c:v>121.8499999999617</c:v>
                </c:pt>
                <c:pt idx="24371">
                  <c:v>121.8549999999617</c:v>
                </c:pt>
                <c:pt idx="24372">
                  <c:v>121.8599999999617</c:v>
                </c:pt>
                <c:pt idx="24373">
                  <c:v>121.8649999999617</c:v>
                </c:pt>
                <c:pt idx="24374">
                  <c:v>121.8699999999617</c:v>
                </c:pt>
                <c:pt idx="24375">
                  <c:v>121.8749999999616</c:v>
                </c:pt>
                <c:pt idx="24376">
                  <c:v>121.8799999999616</c:v>
                </c:pt>
                <c:pt idx="24377">
                  <c:v>121.8849999999616</c:v>
                </c:pt>
                <c:pt idx="24378">
                  <c:v>121.8899999999616</c:v>
                </c:pt>
                <c:pt idx="24379">
                  <c:v>121.8949999999616</c:v>
                </c:pt>
                <c:pt idx="24380">
                  <c:v>121.8999999999616</c:v>
                </c:pt>
                <c:pt idx="24381">
                  <c:v>121.9049999999616</c:v>
                </c:pt>
                <c:pt idx="24382">
                  <c:v>121.9099999999616</c:v>
                </c:pt>
                <c:pt idx="24383">
                  <c:v>121.9149999999616</c:v>
                </c:pt>
                <c:pt idx="24384">
                  <c:v>121.9199999999616</c:v>
                </c:pt>
                <c:pt idx="24385">
                  <c:v>121.9249999999616</c:v>
                </c:pt>
                <c:pt idx="24386">
                  <c:v>121.9299999999616</c:v>
                </c:pt>
                <c:pt idx="24387">
                  <c:v>121.9349999999616</c:v>
                </c:pt>
                <c:pt idx="24388">
                  <c:v>121.9399999999616</c:v>
                </c:pt>
                <c:pt idx="24389">
                  <c:v>121.9449999999616</c:v>
                </c:pt>
                <c:pt idx="24390">
                  <c:v>121.9499999999616</c:v>
                </c:pt>
                <c:pt idx="24391">
                  <c:v>121.9549999999616</c:v>
                </c:pt>
                <c:pt idx="24392">
                  <c:v>121.9599999999616</c:v>
                </c:pt>
                <c:pt idx="24393">
                  <c:v>121.9649999999616</c:v>
                </c:pt>
                <c:pt idx="24394">
                  <c:v>121.9699999999616</c:v>
                </c:pt>
                <c:pt idx="24395">
                  <c:v>121.9749999999616</c:v>
                </c:pt>
                <c:pt idx="24396">
                  <c:v>121.9799999999616</c:v>
                </c:pt>
                <c:pt idx="24397">
                  <c:v>121.9849999999616</c:v>
                </c:pt>
                <c:pt idx="24398">
                  <c:v>121.9899999999616</c:v>
                </c:pt>
                <c:pt idx="24399">
                  <c:v>121.9949999999616</c:v>
                </c:pt>
                <c:pt idx="24400">
                  <c:v>121.9999999999615</c:v>
                </c:pt>
                <c:pt idx="24401">
                  <c:v>122.0049999999615</c:v>
                </c:pt>
                <c:pt idx="24402">
                  <c:v>122.0099999999615</c:v>
                </c:pt>
                <c:pt idx="24403">
                  <c:v>122.0149999999615</c:v>
                </c:pt>
                <c:pt idx="24404">
                  <c:v>122.0199999999615</c:v>
                </c:pt>
                <c:pt idx="24405">
                  <c:v>122.0249999999615</c:v>
                </c:pt>
                <c:pt idx="24406">
                  <c:v>122.0299999999615</c:v>
                </c:pt>
                <c:pt idx="24407">
                  <c:v>122.0349999999615</c:v>
                </c:pt>
                <c:pt idx="24408">
                  <c:v>122.0399999999615</c:v>
                </c:pt>
                <c:pt idx="24409">
                  <c:v>122.0449999999615</c:v>
                </c:pt>
                <c:pt idx="24410">
                  <c:v>122.0499999999615</c:v>
                </c:pt>
                <c:pt idx="24411">
                  <c:v>122.0549999999615</c:v>
                </c:pt>
                <c:pt idx="24412">
                  <c:v>122.0599999999615</c:v>
                </c:pt>
                <c:pt idx="24413">
                  <c:v>122.0649999999615</c:v>
                </c:pt>
                <c:pt idx="24414">
                  <c:v>122.0699999999615</c:v>
                </c:pt>
                <c:pt idx="24415">
                  <c:v>122.0749999999615</c:v>
                </c:pt>
                <c:pt idx="24416">
                  <c:v>122.0799999999615</c:v>
                </c:pt>
                <c:pt idx="24417">
                  <c:v>122.0849999999615</c:v>
                </c:pt>
                <c:pt idx="24418">
                  <c:v>122.0899999999615</c:v>
                </c:pt>
                <c:pt idx="24419">
                  <c:v>122.0949999999615</c:v>
                </c:pt>
                <c:pt idx="24420">
                  <c:v>122.0999999999615</c:v>
                </c:pt>
                <c:pt idx="24421">
                  <c:v>122.1049999999614</c:v>
                </c:pt>
                <c:pt idx="24422">
                  <c:v>122.1099999999614</c:v>
                </c:pt>
                <c:pt idx="24423">
                  <c:v>122.1149999999614</c:v>
                </c:pt>
                <c:pt idx="24424">
                  <c:v>122.1199999999614</c:v>
                </c:pt>
                <c:pt idx="24425">
                  <c:v>122.1249999999614</c:v>
                </c:pt>
                <c:pt idx="24426">
                  <c:v>122.1299999999614</c:v>
                </c:pt>
                <c:pt idx="24427">
                  <c:v>122.1349999999614</c:v>
                </c:pt>
                <c:pt idx="24428">
                  <c:v>122.1399999999614</c:v>
                </c:pt>
                <c:pt idx="24429">
                  <c:v>122.1449999999614</c:v>
                </c:pt>
                <c:pt idx="24430">
                  <c:v>122.1499999999614</c:v>
                </c:pt>
                <c:pt idx="24431">
                  <c:v>122.1549999999614</c:v>
                </c:pt>
                <c:pt idx="24432">
                  <c:v>122.1599999999614</c:v>
                </c:pt>
                <c:pt idx="24433">
                  <c:v>122.1649999999614</c:v>
                </c:pt>
                <c:pt idx="24434">
                  <c:v>122.1699999999614</c:v>
                </c:pt>
                <c:pt idx="24435">
                  <c:v>122.1749999999614</c:v>
                </c:pt>
                <c:pt idx="24436">
                  <c:v>122.1799999999614</c:v>
                </c:pt>
                <c:pt idx="24437">
                  <c:v>122.1849999999614</c:v>
                </c:pt>
                <c:pt idx="24438">
                  <c:v>122.1899999999614</c:v>
                </c:pt>
                <c:pt idx="24439">
                  <c:v>122.1949999999614</c:v>
                </c:pt>
                <c:pt idx="24440">
                  <c:v>122.1999999999614</c:v>
                </c:pt>
                <c:pt idx="24441">
                  <c:v>122.2049999999614</c:v>
                </c:pt>
                <c:pt idx="24442">
                  <c:v>122.2099999999614</c:v>
                </c:pt>
                <c:pt idx="24443">
                  <c:v>122.2149999999614</c:v>
                </c:pt>
                <c:pt idx="24444">
                  <c:v>122.2199999999613</c:v>
                </c:pt>
                <c:pt idx="24445">
                  <c:v>122.2249999999613</c:v>
                </c:pt>
                <c:pt idx="24446">
                  <c:v>122.2299999999613</c:v>
                </c:pt>
                <c:pt idx="24447">
                  <c:v>122.2349999999613</c:v>
                </c:pt>
                <c:pt idx="24448">
                  <c:v>122.2399999999613</c:v>
                </c:pt>
                <c:pt idx="24449">
                  <c:v>122.2449999999613</c:v>
                </c:pt>
                <c:pt idx="24450">
                  <c:v>122.2499999999613</c:v>
                </c:pt>
                <c:pt idx="24451">
                  <c:v>122.2549999999613</c:v>
                </c:pt>
                <c:pt idx="24452">
                  <c:v>122.2599999999613</c:v>
                </c:pt>
                <c:pt idx="24453">
                  <c:v>122.2649999999613</c:v>
                </c:pt>
                <c:pt idx="24454">
                  <c:v>122.2699999999613</c:v>
                </c:pt>
                <c:pt idx="24455">
                  <c:v>122.2749999999613</c:v>
                </c:pt>
                <c:pt idx="24456">
                  <c:v>122.2799999999613</c:v>
                </c:pt>
                <c:pt idx="24457">
                  <c:v>122.2849999999613</c:v>
                </c:pt>
                <c:pt idx="24458">
                  <c:v>122.2899999999613</c:v>
                </c:pt>
                <c:pt idx="24459">
                  <c:v>122.2949999999613</c:v>
                </c:pt>
                <c:pt idx="24460">
                  <c:v>122.2999999999613</c:v>
                </c:pt>
                <c:pt idx="24461">
                  <c:v>122.3049999999613</c:v>
                </c:pt>
                <c:pt idx="24462">
                  <c:v>122.3099999999613</c:v>
                </c:pt>
                <c:pt idx="24463">
                  <c:v>122.3149999999613</c:v>
                </c:pt>
                <c:pt idx="24464">
                  <c:v>122.3199999999613</c:v>
                </c:pt>
                <c:pt idx="24465">
                  <c:v>122.3249999999612</c:v>
                </c:pt>
                <c:pt idx="24466">
                  <c:v>122.3299999999612</c:v>
                </c:pt>
                <c:pt idx="24467">
                  <c:v>122.3349999999612</c:v>
                </c:pt>
                <c:pt idx="24468">
                  <c:v>122.3399999999612</c:v>
                </c:pt>
                <c:pt idx="24469">
                  <c:v>122.3449999999612</c:v>
                </c:pt>
                <c:pt idx="24470">
                  <c:v>122.3499999999612</c:v>
                </c:pt>
                <c:pt idx="24471">
                  <c:v>122.3549999999612</c:v>
                </c:pt>
                <c:pt idx="24472">
                  <c:v>122.3599999999612</c:v>
                </c:pt>
                <c:pt idx="24473">
                  <c:v>122.3649999999612</c:v>
                </c:pt>
                <c:pt idx="24474">
                  <c:v>122.3699999999612</c:v>
                </c:pt>
                <c:pt idx="24475">
                  <c:v>122.3749999999612</c:v>
                </c:pt>
                <c:pt idx="24476">
                  <c:v>122.3799999999612</c:v>
                </c:pt>
                <c:pt idx="24477">
                  <c:v>122.3849999999612</c:v>
                </c:pt>
                <c:pt idx="24478">
                  <c:v>122.3899999999612</c:v>
                </c:pt>
                <c:pt idx="24479">
                  <c:v>122.3949999999612</c:v>
                </c:pt>
                <c:pt idx="24480">
                  <c:v>122.3999999999612</c:v>
                </c:pt>
                <c:pt idx="24481">
                  <c:v>122.4049999999612</c:v>
                </c:pt>
                <c:pt idx="24482">
                  <c:v>122.4099999999612</c:v>
                </c:pt>
                <c:pt idx="24483">
                  <c:v>122.4149999999612</c:v>
                </c:pt>
                <c:pt idx="24484">
                  <c:v>122.4199999999612</c:v>
                </c:pt>
                <c:pt idx="24485">
                  <c:v>122.4249999999612</c:v>
                </c:pt>
                <c:pt idx="24486">
                  <c:v>122.4299999999612</c:v>
                </c:pt>
                <c:pt idx="24487">
                  <c:v>122.4349999999612</c:v>
                </c:pt>
                <c:pt idx="24488">
                  <c:v>122.4399999999611</c:v>
                </c:pt>
                <c:pt idx="24489">
                  <c:v>122.4449999999612</c:v>
                </c:pt>
                <c:pt idx="24490">
                  <c:v>122.4499999999611</c:v>
                </c:pt>
                <c:pt idx="24491">
                  <c:v>122.4549999999611</c:v>
                </c:pt>
                <c:pt idx="24492">
                  <c:v>122.4599999999611</c:v>
                </c:pt>
                <c:pt idx="24493">
                  <c:v>122.4649999999611</c:v>
                </c:pt>
                <c:pt idx="24494">
                  <c:v>122.4699999999611</c:v>
                </c:pt>
                <c:pt idx="24495">
                  <c:v>122.4749999999611</c:v>
                </c:pt>
                <c:pt idx="24496">
                  <c:v>122.4799999999611</c:v>
                </c:pt>
                <c:pt idx="24497">
                  <c:v>122.4849999999611</c:v>
                </c:pt>
                <c:pt idx="24498">
                  <c:v>122.4899999999611</c:v>
                </c:pt>
                <c:pt idx="24499">
                  <c:v>122.4949999999611</c:v>
                </c:pt>
                <c:pt idx="24500">
                  <c:v>122.4999999999611</c:v>
                </c:pt>
                <c:pt idx="24501">
                  <c:v>122.5049999999611</c:v>
                </c:pt>
                <c:pt idx="24502">
                  <c:v>122.5099999999611</c:v>
                </c:pt>
                <c:pt idx="24503">
                  <c:v>122.5149999999611</c:v>
                </c:pt>
                <c:pt idx="24504">
                  <c:v>122.5199999999611</c:v>
                </c:pt>
                <c:pt idx="24505">
                  <c:v>122.5249999999611</c:v>
                </c:pt>
                <c:pt idx="24506">
                  <c:v>122.5299999999611</c:v>
                </c:pt>
                <c:pt idx="24507">
                  <c:v>122.5349999999611</c:v>
                </c:pt>
                <c:pt idx="24508">
                  <c:v>122.5399999999611</c:v>
                </c:pt>
                <c:pt idx="24509">
                  <c:v>122.5449999999611</c:v>
                </c:pt>
                <c:pt idx="24510">
                  <c:v>122.549999999961</c:v>
                </c:pt>
                <c:pt idx="24511">
                  <c:v>122.554999999961</c:v>
                </c:pt>
                <c:pt idx="24512">
                  <c:v>122.559999999961</c:v>
                </c:pt>
                <c:pt idx="24513">
                  <c:v>122.564999999961</c:v>
                </c:pt>
                <c:pt idx="24514">
                  <c:v>122.569999999961</c:v>
                </c:pt>
                <c:pt idx="24515">
                  <c:v>122.574999999961</c:v>
                </c:pt>
                <c:pt idx="24516">
                  <c:v>122.579999999961</c:v>
                </c:pt>
                <c:pt idx="24517">
                  <c:v>122.584999999961</c:v>
                </c:pt>
                <c:pt idx="24518">
                  <c:v>122.589999999961</c:v>
                </c:pt>
                <c:pt idx="24519">
                  <c:v>122.594999999961</c:v>
                </c:pt>
                <c:pt idx="24520">
                  <c:v>122.599999999961</c:v>
                </c:pt>
                <c:pt idx="24521">
                  <c:v>122.604999999961</c:v>
                </c:pt>
                <c:pt idx="24522">
                  <c:v>122.609999999961</c:v>
                </c:pt>
                <c:pt idx="24523">
                  <c:v>122.614999999961</c:v>
                </c:pt>
                <c:pt idx="24524">
                  <c:v>122.619999999961</c:v>
                </c:pt>
                <c:pt idx="24525">
                  <c:v>122.624999999961</c:v>
                </c:pt>
                <c:pt idx="24526">
                  <c:v>122.629999999961</c:v>
                </c:pt>
                <c:pt idx="24527">
                  <c:v>122.634999999961</c:v>
                </c:pt>
                <c:pt idx="24528">
                  <c:v>122.639999999961</c:v>
                </c:pt>
                <c:pt idx="24529">
                  <c:v>122.644999999961</c:v>
                </c:pt>
                <c:pt idx="24530">
                  <c:v>122.649999999961</c:v>
                </c:pt>
                <c:pt idx="24531">
                  <c:v>122.654999999961</c:v>
                </c:pt>
                <c:pt idx="24532">
                  <c:v>122.659999999961</c:v>
                </c:pt>
                <c:pt idx="24533">
                  <c:v>122.664999999961</c:v>
                </c:pt>
                <c:pt idx="24534">
                  <c:v>122.669999999961</c:v>
                </c:pt>
                <c:pt idx="24535">
                  <c:v>122.674999999961</c:v>
                </c:pt>
                <c:pt idx="24536">
                  <c:v>122.6799999999609</c:v>
                </c:pt>
                <c:pt idx="24537">
                  <c:v>122.684999999961</c:v>
                </c:pt>
                <c:pt idx="24538">
                  <c:v>122.689999999961</c:v>
                </c:pt>
                <c:pt idx="24539">
                  <c:v>122.694999999961</c:v>
                </c:pt>
                <c:pt idx="24540">
                  <c:v>122.699999999961</c:v>
                </c:pt>
                <c:pt idx="24541">
                  <c:v>122.704999999961</c:v>
                </c:pt>
                <c:pt idx="24542">
                  <c:v>122.709999999961</c:v>
                </c:pt>
                <c:pt idx="24543">
                  <c:v>122.714999999961</c:v>
                </c:pt>
                <c:pt idx="24544">
                  <c:v>122.719999999961</c:v>
                </c:pt>
                <c:pt idx="24545">
                  <c:v>122.724999999961</c:v>
                </c:pt>
                <c:pt idx="24546">
                  <c:v>122.729999999961</c:v>
                </c:pt>
                <c:pt idx="24547">
                  <c:v>122.734999999961</c:v>
                </c:pt>
                <c:pt idx="24548">
                  <c:v>122.739999999961</c:v>
                </c:pt>
                <c:pt idx="24549">
                  <c:v>122.744999999961</c:v>
                </c:pt>
                <c:pt idx="24550">
                  <c:v>122.749999999961</c:v>
                </c:pt>
                <c:pt idx="24551">
                  <c:v>122.754999999961</c:v>
                </c:pt>
                <c:pt idx="24552">
                  <c:v>122.759999999961</c:v>
                </c:pt>
                <c:pt idx="24553">
                  <c:v>122.764999999961</c:v>
                </c:pt>
                <c:pt idx="24554">
                  <c:v>122.7699999999608</c:v>
                </c:pt>
                <c:pt idx="24555">
                  <c:v>122.7749999999608</c:v>
                </c:pt>
                <c:pt idx="24556">
                  <c:v>122.7799999999608</c:v>
                </c:pt>
                <c:pt idx="24557">
                  <c:v>122.7849999999608</c:v>
                </c:pt>
                <c:pt idx="24558">
                  <c:v>122.7899999999608</c:v>
                </c:pt>
                <c:pt idx="24559">
                  <c:v>122.7949999999608</c:v>
                </c:pt>
                <c:pt idx="24560">
                  <c:v>122.7999999999608</c:v>
                </c:pt>
                <c:pt idx="24561">
                  <c:v>122.8049999999608</c:v>
                </c:pt>
                <c:pt idx="24562">
                  <c:v>122.8099999999608</c:v>
                </c:pt>
                <c:pt idx="24563">
                  <c:v>122.8149999999608</c:v>
                </c:pt>
                <c:pt idx="24564">
                  <c:v>122.8199999999608</c:v>
                </c:pt>
                <c:pt idx="24565">
                  <c:v>122.8249999999608</c:v>
                </c:pt>
                <c:pt idx="24566">
                  <c:v>122.8299999999608</c:v>
                </c:pt>
                <c:pt idx="24567">
                  <c:v>122.8349999999608</c:v>
                </c:pt>
                <c:pt idx="24568">
                  <c:v>122.8399999999608</c:v>
                </c:pt>
                <c:pt idx="24569">
                  <c:v>122.8449999999608</c:v>
                </c:pt>
                <c:pt idx="24570">
                  <c:v>122.8499999999608</c:v>
                </c:pt>
                <c:pt idx="24571">
                  <c:v>122.8549999999608</c:v>
                </c:pt>
                <c:pt idx="24572">
                  <c:v>122.8599999999608</c:v>
                </c:pt>
                <c:pt idx="24573">
                  <c:v>122.8649999999608</c:v>
                </c:pt>
                <c:pt idx="24574">
                  <c:v>122.8699999999608</c:v>
                </c:pt>
                <c:pt idx="24575">
                  <c:v>122.8749999999607</c:v>
                </c:pt>
                <c:pt idx="24576">
                  <c:v>122.8799999999607</c:v>
                </c:pt>
                <c:pt idx="24577">
                  <c:v>122.8849999999607</c:v>
                </c:pt>
                <c:pt idx="24578">
                  <c:v>122.8899999999607</c:v>
                </c:pt>
                <c:pt idx="24579">
                  <c:v>122.8949999999607</c:v>
                </c:pt>
                <c:pt idx="24580">
                  <c:v>122.8999999999607</c:v>
                </c:pt>
                <c:pt idx="24581">
                  <c:v>122.9049999999607</c:v>
                </c:pt>
                <c:pt idx="24582">
                  <c:v>122.9099999999607</c:v>
                </c:pt>
                <c:pt idx="24583">
                  <c:v>122.9149999999607</c:v>
                </c:pt>
                <c:pt idx="24584">
                  <c:v>122.9199999999607</c:v>
                </c:pt>
                <c:pt idx="24585">
                  <c:v>122.9249999999607</c:v>
                </c:pt>
                <c:pt idx="24586">
                  <c:v>122.9299999999607</c:v>
                </c:pt>
                <c:pt idx="24587">
                  <c:v>122.9349999999607</c:v>
                </c:pt>
                <c:pt idx="24588">
                  <c:v>122.9399999999607</c:v>
                </c:pt>
                <c:pt idx="24589">
                  <c:v>122.9449999999607</c:v>
                </c:pt>
                <c:pt idx="24590">
                  <c:v>122.9499999999607</c:v>
                </c:pt>
                <c:pt idx="24591">
                  <c:v>122.9549999999607</c:v>
                </c:pt>
                <c:pt idx="24592">
                  <c:v>122.9599999999607</c:v>
                </c:pt>
                <c:pt idx="24593">
                  <c:v>122.9649999999607</c:v>
                </c:pt>
                <c:pt idx="24594">
                  <c:v>122.9699999999607</c:v>
                </c:pt>
                <c:pt idx="24595">
                  <c:v>122.9749999999607</c:v>
                </c:pt>
                <c:pt idx="24596">
                  <c:v>122.9799999999607</c:v>
                </c:pt>
                <c:pt idx="24597">
                  <c:v>122.9849999999607</c:v>
                </c:pt>
                <c:pt idx="24598">
                  <c:v>122.9899999999606</c:v>
                </c:pt>
                <c:pt idx="24599">
                  <c:v>122.9949999999607</c:v>
                </c:pt>
                <c:pt idx="24600">
                  <c:v>122.9999999999606</c:v>
                </c:pt>
                <c:pt idx="24601">
                  <c:v>123.0049999999606</c:v>
                </c:pt>
                <c:pt idx="24602">
                  <c:v>123.0099999999606</c:v>
                </c:pt>
                <c:pt idx="24603">
                  <c:v>123.0149999999606</c:v>
                </c:pt>
                <c:pt idx="24604">
                  <c:v>123.0199999999606</c:v>
                </c:pt>
                <c:pt idx="24605">
                  <c:v>123.0249999999606</c:v>
                </c:pt>
                <c:pt idx="24606">
                  <c:v>123.0299999999606</c:v>
                </c:pt>
                <c:pt idx="24607">
                  <c:v>123.0349999999606</c:v>
                </c:pt>
                <c:pt idx="24608">
                  <c:v>123.0399999999606</c:v>
                </c:pt>
                <c:pt idx="24609">
                  <c:v>123.0449999999606</c:v>
                </c:pt>
                <c:pt idx="24610">
                  <c:v>123.0499999999606</c:v>
                </c:pt>
                <c:pt idx="24611">
                  <c:v>123.0549999999606</c:v>
                </c:pt>
                <c:pt idx="24612">
                  <c:v>123.0599999999606</c:v>
                </c:pt>
                <c:pt idx="24613">
                  <c:v>123.0649999999606</c:v>
                </c:pt>
                <c:pt idx="24614">
                  <c:v>123.0699999999606</c:v>
                </c:pt>
                <c:pt idx="24615">
                  <c:v>123.0749999999606</c:v>
                </c:pt>
                <c:pt idx="24616">
                  <c:v>123.0799999999606</c:v>
                </c:pt>
                <c:pt idx="24617">
                  <c:v>123.0849999999606</c:v>
                </c:pt>
                <c:pt idx="24618">
                  <c:v>123.0899999999606</c:v>
                </c:pt>
                <c:pt idx="24619">
                  <c:v>123.0949999999606</c:v>
                </c:pt>
                <c:pt idx="24620">
                  <c:v>123.0999999999605</c:v>
                </c:pt>
                <c:pt idx="24621">
                  <c:v>123.1049999999605</c:v>
                </c:pt>
                <c:pt idx="24622">
                  <c:v>123.1099999999605</c:v>
                </c:pt>
                <c:pt idx="24623">
                  <c:v>123.1149999999605</c:v>
                </c:pt>
                <c:pt idx="24624">
                  <c:v>123.1199999999605</c:v>
                </c:pt>
                <c:pt idx="24625">
                  <c:v>123.1249999999605</c:v>
                </c:pt>
                <c:pt idx="24626">
                  <c:v>123.1299999999605</c:v>
                </c:pt>
                <c:pt idx="24627">
                  <c:v>123.1349999999605</c:v>
                </c:pt>
                <c:pt idx="24628">
                  <c:v>123.1399999999605</c:v>
                </c:pt>
                <c:pt idx="24629">
                  <c:v>123.1449999999605</c:v>
                </c:pt>
                <c:pt idx="24630">
                  <c:v>123.1499999999605</c:v>
                </c:pt>
                <c:pt idx="24631">
                  <c:v>123.1549999999605</c:v>
                </c:pt>
                <c:pt idx="24632">
                  <c:v>123.1599999999605</c:v>
                </c:pt>
                <c:pt idx="24633">
                  <c:v>123.1649999999605</c:v>
                </c:pt>
                <c:pt idx="24634">
                  <c:v>123.1699999999605</c:v>
                </c:pt>
                <c:pt idx="24635">
                  <c:v>123.1749999999605</c:v>
                </c:pt>
                <c:pt idx="24636">
                  <c:v>123.1799999999605</c:v>
                </c:pt>
                <c:pt idx="24637">
                  <c:v>123.1849999999605</c:v>
                </c:pt>
                <c:pt idx="24638">
                  <c:v>123.1899999999605</c:v>
                </c:pt>
                <c:pt idx="24639">
                  <c:v>123.1949999999605</c:v>
                </c:pt>
                <c:pt idx="24640">
                  <c:v>123.1999999999605</c:v>
                </c:pt>
                <c:pt idx="24641">
                  <c:v>123.2049999999605</c:v>
                </c:pt>
                <c:pt idx="24642">
                  <c:v>123.2099999999604</c:v>
                </c:pt>
                <c:pt idx="24643">
                  <c:v>123.2149999999605</c:v>
                </c:pt>
                <c:pt idx="24644">
                  <c:v>123.2199999999604</c:v>
                </c:pt>
                <c:pt idx="24645">
                  <c:v>123.2249999999604</c:v>
                </c:pt>
                <c:pt idx="24646">
                  <c:v>123.2299999999604</c:v>
                </c:pt>
                <c:pt idx="24647">
                  <c:v>123.2349999999604</c:v>
                </c:pt>
                <c:pt idx="24648">
                  <c:v>123.2399999999604</c:v>
                </c:pt>
                <c:pt idx="24649">
                  <c:v>123.2449999999604</c:v>
                </c:pt>
                <c:pt idx="24650">
                  <c:v>123.2499999999604</c:v>
                </c:pt>
                <c:pt idx="24651">
                  <c:v>123.2549999999604</c:v>
                </c:pt>
                <c:pt idx="24652">
                  <c:v>123.2599999999604</c:v>
                </c:pt>
                <c:pt idx="24653">
                  <c:v>123.2649999999604</c:v>
                </c:pt>
                <c:pt idx="24654">
                  <c:v>123.2699999999604</c:v>
                </c:pt>
                <c:pt idx="24655">
                  <c:v>123.2749999999604</c:v>
                </c:pt>
                <c:pt idx="24656">
                  <c:v>123.2799999999604</c:v>
                </c:pt>
                <c:pt idx="24657">
                  <c:v>123.2849999999604</c:v>
                </c:pt>
                <c:pt idx="24658">
                  <c:v>123.2899999999604</c:v>
                </c:pt>
                <c:pt idx="24659">
                  <c:v>123.2949999999604</c:v>
                </c:pt>
                <c:pt idx="24660">
                  <c:v>123.2999999999604</c:v>
                </c:pt>
                <c:pt idx="24661">
                  <c:v>123.3049999999604</c:v>
                </c:pt>
                <c:pt idx="24662">
                  <c:v>123.3099999999604</c:v>
                </c:pt>
                <c:pt idx="24663">
                  <c:v>123.3149999999604</c:v>
                </c:pt>
                <c:pt idx="24664">
                  <c:v>123.3199999999603</c:v>
                </c:pt>
                <c:pt idx="24665">
                  <c:v>123.3249999999603</c:v>
                </c:pt>
                <c:pt idx="24666">
                  <c:v>123.3299999999603</c:v>
                </c:pt>
                <c:pt idx="24667">
                  <c:v>123.3349999999603</c:v>
                </c:pt>
                <c:pt idx="24668">
                  <c:v>123.3399999999603</c:v>
                </c:pt>
                <c:pt idx="24669">
                  <c:v>123.3449999999603</c:v>
                </c:pt>
                <c:pt idx="24670">
                  <c:v>123.3499999999603</c:v>
                </c:pt>
                <c:pt idx="24671">
                  <c:v>123.3549999999603</c:v>
                </c:pt>
                <c:pt idx="24672">
                  <c:v>123.3599999999603</c:v>
                </c:pt>
                <c:pt idx="24673">
                  <c:v>123.3649999999603</c:v>
                </c:pt>
                <c:pt idx="24674">
                  <c:v>123.3699999999603</c:v>
                </c:pt>
                <c:pt idx="24675">
                  <c:v>123.3749999999603</c:v>
                </c:pt>
                <c:pt idx="24676">
                  <c:v>123.3799999999603</c:v>
                </c:pt>
                <c:pt idx="24677">
                  <c:v>123.3849999999603</c:v>
                </c:pt>
                <c:pt idx="24678">
                  <c:v>123.3899999999603</c:v>
                </c:pt>
                <c:pt idx="24679">
                  <c:v>123.3949999999603</c:v>
                </c:pt>
                <c:pt idx="24680">
                  <c:v>123.3999999999603</c:v>
                </c:pt>
                <c:pt idx="24681">
                  <c:v>123.4049999999603</c:v>
                </c:pt>
                <c:pt idx="24682">
                  <c:v>123.4099999999603</c:v>
                </c:pt>
                <c:pt idx="24683">
                  <c:v>123.4149999999603</c:v>
                </c:pt>
                <c:pt idx="24684">
                  <c:v>123.4199999999603</c:v>
                </c:pt>
                <c:pt idx="24685">
                  <c:v>123.4249999999603</c:v>
                </c:pt>
                <c:pt idx="24686">
                  <c:v>123.4299999999602</c:v>
                </c:pt>
                <c:pt idx="24687">
                  <c:v>123.4349999999603</c:v>
                </c:pt>
                <c:pt idx="24688">
                  <c:v>123.4399999999602</c:v>
                </c:pt>
                <c:pt idx="24689">
                  <c:v>123.4449999999602</c:v>
                </c:pt>
                <c:pt idx="24690">
                  <c:v>123.4499999999602</c:v>
                </c:pt>
                <c:pt idx="24691">
                  <c:v>123.4549999999602</c:v>
                </c:pt>
                <c:pt idx="24692">
                  <c:v>123.4599999999602</c:v>
                </c:pt>
                <c:pt idx="24693">
                  <c:v>123.4649999999602</c:v>
                </c:pt>
                <c:pt idx="24694">
                  <c:v>123.4699999999602</c:v>
                </c:pt>
                <c:pt idx="24695">
                  <c:v>123.4749999999602</c:v>
                </c:pt>
                <c:pt idx="24696">
                  <c:v>123.4799999999602</c:v>
                </c:pt>
                <c:pt idx="24697">
                  <c:v>123.4849999999602</c:v>
                </c:pt>
                <c:pt idx="24698">
                  <c:v>123.4899999999602</c:v>
                </c:pt>
                <c:pt idx="24699">
                  <c:v>123.4949999999602</c:v>
                </c:pt>
                <c:pt idx="24700">
                  <c:v>123.4999999999602</c:v>
                </c:pt>
                <c:pt idx="24701">
                  <c:v>123.5049999999602</c:v>
                </c:pt>
                <c:pt idx="24702">
                  <c:v>123.5099999999602</c:v>
                </c:pt>
                <c:pt idx="24703">
                  <c:v>123.5149999999602</c:v>
                </c:pt>
                <c:pt idx="24704">
                  <c:v>123.5199999999602</c:v>
                </c:pt>
                <c:pt idx="24705">
                  <c:v>123.5249999999602</c:v>
                </c:pt>
                <c:pt idx="24706">
                  <c:v>123.5299999999602</c:v>
                </c:pt>
                <c:pt idx="24707">
                  <c:v>123.5349999999602</c:v>
                </c:pt>
                <c:pt idx="24708">
                  <c:v>123.5399999999601</c:v>
                </c:pt>
                <c:pt idx="24709">
                  <c:v>123.5449999999602</c:v>
                </c:pt>
                <c:pt idx="24710">
                  <c:v>123.5499999999601</c:v>
                </c:pt>
                <c:pt idx="24711">
                  <c:v>123.5549999999601</c:v>
                </c:pt>
                <c:pt idx="24712">
                  <c:v>123.5599999999601</c:v>
                </c:pt>
                <c:pt idx="24713">
                  <c:v>123.5649999999601</c:v>
                </c:pt>
                <c:pt idx="24714">
                  <c:v>123.5699999999601</c:v>
                </c:pt>
                <c:pt idx="24715">
                  <c:v>123.5749999999601</c:v>
                </c:pt>
                <c:pt idx="24716">
                  <c:v>123.5799999999601</c:v>
                </c:pt>
                <c:pt idx="24717">
                  <c:v>123.5849999999601</c:v>
                </c:pt>
                <c:pt idx="24718">
                  <c:v>123.5899999999601</c:v>
                </c:pt>
                <c:pt idx="24719">
                  <c:v>123.5949999999601</c:v>
                </c:pt>
                <c:pt idx="24720">
                  <c:v>123.5999999999601</c:v>
                </c:pt>
                <c:pt idx="24721">
                  <c:v>123.6049999999601</c:v>
                </c:pt>
                <c:pt idx="24722">
                  <c:v>123.6099999999601</c:v>
                </c:pt>
                <c:pt idx="24723">
                  <c:v>123.6149999999601</c:v>
                </c:pt>
                <c:pt idx="24724">
                  <c:v>123.6199999999601</c:v>
                </c:pt>
                <c:pt idx="24725">
                  <c:v>123.6249999999601</c:v>
                </c:pt>
                <c:pt idx="24726">
                  <c:v>123.6299999999601</c:v>
                </c:pt>
                <c:pt idx="24727">
                  <c:v>123.6349999999601</c:v>
                </c:pt>
                <c:pt idx="24728">
                  <c:v>123.6399999999601</c:v>
                </c:pt>
                <c:pt idx="24729">
                  <c:v>123.6449999999601</c:v>
                </c:pt>
                <c:pt idx="24730">
                  <c:v>123.64999999996</c:v>
                </c:pt>
                <c:pt idx="24731">
                  <c:v>123.65499999996</c:v>
                </c:pt>
                <c:pt idx="24732">
                  <c:v>123.65999999996</c:v>
                </c:pt>
                <c:pt idx="24733">
                  <c:v>123.66499999996</c:v>
                </c:pt>
                <c:pt idx="24734">
                  <c:v>123.66999999996</c:v>
                </c:pt>
                <c:pt idx="24735">
                  <c:v>123.67499999996</c:v>
                </c:pt>
                <c:pt idx="24736">
                  <c:v>123.67999999996</c:v>
                </c:pt>
                <c:pt idx="24737">
                  <c:v>123.68499999996</c:v>
                </c:pt>
                <c:pt idx="24738">
                  <c:v>123.68999999996</c:v>
                </c:pt>
                <c:pt idx="24739">
                  <c:v>123.69499999996</c:v>
                </c:pt>
                <c:pt idx="24740">
                  <c:v>123.69999999996</c:v>
                </c:pt>
                <c:pt idx="24741">
                  <c:v>123.70499999996</c:v>
                </c:pt>
                <c:pt idx="24742">
                  <c:v>123.70999999996</c:v>
                </c:pt>
                <c:pt idx="24743">
                  <c:v>123.71499999996</c:v>
                </c:pt>
                <c:pt idx="24744">
                  <c:v>123.71999999996</c:v>
                </c:pt>
                <c:pt idx="24745">
                  <c:v>123.72499999996</c:v>
                </c:pt>
                <c:pt idx="24746">
                  <c:v>123.72999999996</c:v>
                </c:pt>
                <c:pt idx="24747">
                  <c:v>123.73499999996</c:v>
                </c:pt>
                <c:pt idx="24748">
                  <c:v>123.73999999996</c:v>
                </c:pt>
                <c:pt idx="24749">
                  <c:v>123.74499999996</c:v>
                </c:pt>
                <c:pt idx="24750">
                  <c:v>123.74999999996</c:v>
                </c:pt>
                <c:pt idx="24751">
                  <c:v>123.75499999996</c:v>
                </c:pt>
                <c:pt idx="24752">
                  <c:v>123.75999999996</c:v>
                </c:pt>
                <c:pt idx="24753">
                  <c:v>123.76499999996</c:v>
                </c:pt>
                <c:pt idx="24754">
                  <c:v>123.76999999996</c:v>
                </c:pt>
                <c:pt idx="24755">
                  <c:v>123.77499999996</c:v>
                </c:pt>
                <c:pt idx="24756">
                  <c:v>123.7799999999599</c:v>
                </c:pt>
                <c:pt idx="24757">
                  <c:v>123.78499999996</c:v>
                </c:pt>
                <c:pt idx="24758">
                  <c:v>123.78999999996</c:v>
                </c:pt>
                <c:pt idx="24759">
                  <c:v>123.79499999996</c:v>
                </c:pt>
                <c:pt idx="24760">
                  <c:v>123.79999999996</c:v>
                </c:pt>
                <c:pt idx="24761">
                  <c:v>123.80499999996</c:v>
                </c:pt>
                <c:pt idx="24762">
                  <c:v>123.8099999999599</c:v>
                </c:pt>
                <c:pt idx="24763">
                  <c:v>123.81499999996</c:v>
                </c:pt>
                <c:pt idx="24764">
                  <c:v>123.81999999996</c:v>
                </c:pt>
                <c:pt idx="24765">
                  <c:v>123.8249999999599</c:v>
                </c:pt>
                <c:pt idx="24766">
                  <c:v>123.8299999999599</c:v>
                </c:pt>
                <c:pt idx="24767">
                  <c:v>123.83499999996</c:v>
                </c:pt>
                <c:pt idx="24768">
                  <c:v>123.83999999996</c:v>
                </c:pt>
                <c:pt idx="24769">
                  <c:v>123.84499999996</c:v>
                </c:pt>
                <c:pt idx="24770">
                  <c:v>123.84999999996</c:v>
                </c:pt>
                <c:pt idx="24771">
                  <c:v>123.8549999999598</c:v>
                </c:pt>
                <c:pt idx="24772">
                  <c:v>123.8599999999598</c:v>
                </c:pt>
                <c:pt idx="24773">
                  <c:v>123.8649999999598</c:v>
                </c:pt>
                <c:pt idx="24774">
                  <c:v>123.8699999999598</c:v>
                </c:pt>
                <c:pt idx="24775">
                  <c:v>123.8749999999598</c:v>
                </c:pt>
                <c:pt idx="24776">
                  <c:v>123.8799999999598</c:v>
                </c:pt>
                <c:pt idx="24777">
                  <c:v>123.8849999999598</c:v>
                </c:pt>
                <c:pt idx="24778">
                  <c:v>123.8899999999598</c:v>
                </c:pt>
                <c:pt idx="24779">
                  <c:v>123.8949999999598</c:v>
                </c:pt>
                <c:pt idx="24780">
                  <c:v>123.8999999999598</c:v>
                </c:pt>
                <c:pt idx="24781">
                  <c:v>123.9049999999598</c:v>
                </c:pt>
                <c:pt idx="24782">
                  <c:v>123.9099999999598</c:v>
                </c:pt>
                <c:pt idx="24783">
                  <c:v>123.9149999999598</c:v>
                </c:pt>
                <c:pt idx="24784">
                  <c:v>123.9199999999598</c:v>
                </c:pt>
                <c:pt idx="24785">
                  <c:v>123.9249999999598</c:v>
                </c:pt>
                <c:pt idx="24786">
                  <c:v>123.9299999999598</c:v>
                </c:pt>
                <c:pt idx="24787">
                  <c:v>123.9349999999598</c:v>
                </c:pt>
                <c:pt idx="24788">
                  <c:v>123.9399999999598</c:v>
                </c:pt>
                <c:pt idx="24789">
                  <c:v>123.9449999999598</c:v>
                </c:pt>
                <c:pt idx="24790">
                  <c:v>123.9499999999598</c:v>
                </c:pt>
                <c:pt idx="24791">
                  <c:v>123.9549999999598</c:v>
                </c:pt>
                <c:pt idx="24792">
                  <c:v>123.9599999999598</c:v>
                </c:pt>
                <c:pt idx="24793">
                  <c:v>123.9649999999598</c:v>
                </c:pt>
                <c:pt idx="24794">
                  <c:v>123.9699999999598</c:v>
                </c:pt>
                <c:pt idx="24795">
                  <c:v>123.9749999999597</c:v>
                </c:pt>
                <c:pt idx="24796">
                  <c:v>123.9799999999597</c:v>
                </c:pt>
                <c:pt idx="24797">
                  <c:v>123.9849999999597</c:v>
                </c:pt>
                <c:pt idx="24798">
                  <c:v>123.9899999999597</c:v>
                </c:pt>
                <c:pt idx="24799">
                  <c:v>123.9949999999597</c:v>
                </c:pt>
                <c:pt idx="24800">
                  <c:v>123.9999999999597</c:v>
                </c:pt>
                <c:pt idx="24801">
                  <c:v>124.0049999999597</c:v>
                </c:pt>
                <c:pt idx="24802">
                  <c:v>124.0099999999597</c:v>
                </c:pt>
                <c:pt idx="24803">
                  <c:v>124.0149999999597</c:v>
                </c:pt>
                <c:pt idx="24804">
                  <c:v>124.0199999999597</c:v>
                </c:pt>
                <c:pt idx="24805">
                  <c:v>124.0249999999597</c:v>
                </c:pt>
                <c:pt idx="24806">
                  <c:v>124.0299999999597</c:v>
                </c:pt>
                <c:pt idx="24807">
                  <c:v>124.0349999999597</c:v>
                </c:pt>
                <c:pt idx="24808">
                  <c:v>124.0399999999597</c:v>
                </c:pt>
                <c:pt idx="24809">
                  <c:v>124.0449999999597</c:v>
                </c:pt>
                <c:pt idx="24810">
                  <c:v>124.0499999999597</c:v>
                </c:pt>
                <c:pt idx="24811">
                  <c:v>124.0549999999597</c:v>
                </c:pt>
                <c:pt idx="24812">
                  <c:v>124.0599999999597</c:v>
                </c:pt>
                <c:pt idx="24813">
                  <c:v>124.0649999999597</c:v>
                </c:pt>
                <c:pt idx="24814">
                  <c:v>124.0699999999597</c:v>
                </c:pt>
                <c:pt idx="24815">
                  <c:v>124.0749999999596</c:v>
                </c:pt>
                <c:pt idx="24816">
                  <c:v>124.0799999999596</c:v>
                </c:pt>
                <c:pt idx="24817">
                  <c:v>124.0849999999596</c:v>
                </c:pt>
                <c:pt idx="24818">
                  <c:v>124.0899999999596</c:v>
                </c:pt>
                <c:pt idx="24819">
                  <c:v>124.0949999999596</c:v>
                </c:pt>
                <c:pt idx="24820">
                  <c:v>124.0999999999596</c:v>
                </c:pt>
                <c:pt idx="24821">
                  <c:v>124.1049999999596</c:v>
                </c:pt>
                <c:pt idx="24822">
                  <c:v>124.1099999999596</c:v>
                </c:pt>
                <c:pt idx="24823">
                  <c:v>124.1149999999596</c:v>
                </c:pt>
                <c:pt idx="24824">
                  <c:v>124.1199999999596</c:v>
                </c:pt>
                <c:pt idx="24825">
                  <c:v>124.1249999999596</c:v>
                </c:pt>
                <c:pt idx="24826">
                  <c:v>124.1299999999596</c:v>
                </c:pt>
                <c:pt idx="24827">
                  <c:v>124.1349999999596</c:v>
                </c:pt>
                <c:pt idx="24828">
                  <c:v>124.1399999999596</c:v>
                </c:pt>
                <c:pt idx="24829">
                  <c:v>124.1449999999596</c:v>
                </c:pt>
                <c:pt idx="24830">
                  <c:v>124.1499999999596</c:v>
                </c:pt>
                <c:pt idx="24831">
                  <c:v>124.1549999999596</c:v>
                </c:pt>
                <c:pt idx="24832">
                  <c:v>124.1599999999596</c:v>
                </c:pt>
                <c:pt idx="24833">
                  <c:v>124.1649999999596</c:v>
                </c:pt>
                <c:pt idx="24834">
                  <c:v>124.1699999999596</c:v>
                </c:pt>
                <c:pt idx="24835">
                  <c:v>124.1749999999596</c:v>
                </c:pt>
                <c:pt idx="24836">
                  <c:v>124.1799999999595</c:v>
                </c:pt>
                <c:pt idx="24837">
                  <c:v>124.1849999999595</c:v>
                </c:pt>
                <c:pt idx="24838">
                  <c:v>124.1899999999595</c:v>
                </c:pt>
                <c:pt idx="24839">
                  <c:v>124.1949999999595</c:v>
                </c:pt>
                <c:pt idx="24840">
                  <c:v>124.1999999999595</c:v>
                </c:pt>
                <c:pt idx="24841">
                  <c:v>124.2049999999595</c:v>
                </c:pt>
                <c:pt idx="24842">
                  <c:v>124.2099999999595</c:v>
                </c:pt>
                <c:pt idx="24843">
                  <c:v>124.2149999999595</c:v>
                </c:pt>
                <c:pt idx="24844">
                  <c:v>124.2199999999595</c:v>
                </c:pt>
                <c:pt idx="24845">
                  <c:v>124.2249999999595</c:v>
                </c:pt>
                <c:pt idx="24846">
                  <c:v>124.2299999999595</c:v>
                </c:pt>
                <c:pt idx="24847">
                  <c:v>124.2349999999595</c:v>
                </c:pt>
                <c:pt idx="24848">
                  <c:v>124.2399999999595</c:v>
                </c:pt>
                <c:pt idx="24849">
                  <c:v>124.2449999999595</c:v>
                </c:pt>
                <c:pt idx="24850">
                  <c:v>124.2499999999595</c:v>
                </c:pt>
                <c:pt idx="24851">
                  <c:v>124.2549999999595</c:v>
                </c:pt>
                <c:pt idx="24852">
                  <c:v>124.2599999999595</c:v>
                </c:pt>
                <c:pt idx="24853">
                  <c:v>124.2649999999595</c:v>
                </c:pt>
                <c:pt idx="24854">
                  <c:v>124.2699999999595</c:v>
                </c:pt>
                <c:pt idx="24855">
                  <c:v>124.2749999999595</c:v>
                </c:pt>
                <c:pt idx="24856">
                  <c:v>124.2799999999595</c:v>
                </c:pt>
                <c:pt idx="24857">
                  <c:v>124.2849999999595</c:v>
                </c:pt>
                <c:pt idx="24858">
                  <c:v>124.2899999999595</c:v>
                </c:pt>
                <c:pt idx="24859">
                  <c:v>124.2949999999595</c:v>
                </c:pt>
                <c:pt idx="24860">
                  <c:v>124.2999999999595</c:v>
                </c:pt>
                <c:pt idx="24861">
                  <c:v>124.3049999999594</c:v>
                </c:pt>
                <c:pt idx="24862">
                  <c:v>124.3099999999594</c:v>
                </c:pt>
                <c:pt idx="24863">
                  <c:v>124.3149999999594</c:v>
                </c:pt>
                <c:pt idx="24864">
                  <c:v>124.3199999999594</c:v>
                </c:pt>
                <c:pt idx="24865">
                  <c:v>124.3249999999594</c:v>
                </c:pt>
                <c:pt idx="24866">
                  <c:v>124.3299999999594</c:v>
                </c:pt>
                <c:pt idx="24867">
                  <c:v>124.3349999999594</c:v>
                </c:pt>
                <c:pt idx="24868">
                  <c:v>124.3399999999594</c:v>
                </c:pt>
                <c:pt idx="24869">
                  <c:v>124.3449999999594</c:v>
                </c:pt>
                <c:pt idx="24870">
                  <c:v>124.3499999999594</c:v>
                </c:pt>
                <c:pt idx="24871">
                  <c:v>124.3549999999594</c:v>
                </c:pt>
                <c:pt idx="24872">
                  <c:v>124.3599999999594</c:v>
                </c:pt>
                <c:pt idx="24873">
                  <c:v>124.3649999999594</c:v>
                </c:pt>
                <c:pt idx="24874">
                  <c:v>124.3699999999594</c:v>
                </c:pt>
                <c:pt idx="24875">
                  <c:v>124.3749999999594</c:v>
                </c:pt>
                <c:pt idx="24876">
                  <c:v>124.3799999999594</c:v>
                </c:pt>
                <c:pt idx="24877">
                  <c:v>124.3849999999594</c:v>
                </c:pt>
                <c:pt idx="24878">
                  <c:v>124.3899999999594</c:v>
                </c:pt>
                <c:pt idx="24879">
                  <c:v>124.3949999999594</c:v>
                </c:pt>
                <c:pt idx="24880">
                  <c:v>124.3999999999594</c:v>
                </c:pt>
                <c:pt idx="24881">
                  <c:v>124.4049999999594</c:v>
                </c:pt>
                <c:pt idx="24882">
                  <c:v>124.4099999999594</c:v>
                </c:pt>
                <c:pt idx="24883">
                  <c:v>124.4149999999593</c:v>
                </c:pt>
                <c:pt idx="24884">
                  <c:v>124.4199999999593</c:v>
                </c:pt>
                <c:pt idx="24885">
                  <c:v>124.4249999999593</c:v>
                </c:pt>
                <c:pt idx="24886">
                  <c:v>124.4299999999593</c:v>
                </c:pt>
                <c:pt idx="24887">
                  <c:v>124.4349999999593</c:v>
                </c:pt>
                <c:pt idx="24888">
                  <c:v>124.4399999999593</c:v>
                </c:pt>
                <c:pt idx="24889">
                  <c:v>124.4449999999593</c:v>
                </c:pt>
                <c:pt idx="24890">
                  <c:v>124.4499999999593</c:v>
                </c:pt>
                <c:pt idx="24891">
                  <c:v>124.4549999999593</c:v>
                </c:pt>
                <c:pt idx="24892">
                  <c:v>124.4599999999593</c:v>
                </c:pt>
                <c:pt idx="24893">
                  <c:v>124.4649999999593</c:v>
                </c:pt>
                <c:pt idx="24894">
                  <c:v>124.4699999999593</c:v>
                </c:pt>
                <c:pt idx="24895">
                  <c:v>124.4749999999593</c:v>
                </c:pt>
                <c:pt idx="24896">
                  <c:v>124.4799999999593</c:v>
                </c:pt>
                <c:pt idx="24897">
                  <c:v>124.4849999999593</c:v>
                </c:pt>
                <c:pt idx="24898">
                  <c:v>124.4899999999593</c:v>
                </c:pt>
                <c:pt idx="24899">
                  <c:v>124.4949999999593</c:v>
                </c:pt>
                <c:pt idx="24900">
                  <c:v>124.4999999999593</c:v>
                </c:pt>
                <c:pt idx="24901">
                  <c:v>124.5049999999593</c:v>
                </c:pt>
                <c:pt idx="24902">
                  <c:v>124.5099999999593</c:v>
                </c:pt>
                <c:pt idx="24903">
                  <c:v>124.5149999999593</c:v>
                </c:pt>
                <c:pt idx="24904">
                  <c:v>124.5199999999593</c:v>
                </c:pt>
                <c:pt idx="24905">
                  <c:v>124.5249999999592</c:v>
                </c:pt>
                <c:pt idx="24906">
                  <c:v>124.5299999999592</c:v>
                </c:pt>
                <c:pt idx="24907">
                  <c:v>124.5349999999592</c:v>
                </c:pt>
                <c:pt idx="24908">
                  <c:v>124.5399999999592</c:v>
                </c:pt>
                <c:pt idx="24909">
                  <c:v>124.5449999999592</c:v>
                </c:pt>
                <c:pt idx="24910">
                  <c:v>124.5499999999592</c:v>
                </c:pt>
                <c:pt idx="24911">
                  <c:v>124.5549999999592</c:v>
                </c:pt>
                <c:pt idx="24912">
                  <c:v>124.5599999999592</c:v>
                </c:pt>
                <c:pt idx="24913">
                  <c:v>124.5649999999592</c:v>
                </c:pt>
                <c:pt idx="24914">
                  <c:v>124.5699999999592</c:v>
                </c:pt>
                <c:pt idx="24915">
                  <c:v>124.5749999999592</c:v>
                </c:pt>
                <c:pt idx="24916">
                  <c:v>124.5799999999592</c:v>
                </c:pt>
                <c:pt idx="24917">
                  <c:v>124.5849999999592</c:v>
                </c:pt>
                <c:pt idx="24918">
                  <c:v>124.5899999999592</c:v>
                </c:pt>
                <c:pt idx="24919">
                  <c:v>124.5949999999592</c:v>
                </c:pt>
                <c:pt idx="24920">
                  <c:v>124.5999999999592</c:v>
                </c:pt>
                <c:pt idx="24921">
                  <c:v>124.6049999999592</c:v>
                </c:pt>
                <c:pt idx="24922">
                  <c:v>124.6099999999592</c:v>
                </c:pt>
                <c:pt idx="24923">
                  <c:v>124.6149999999592</c:v>
                </c:pt>
                <c:pt idx="24924">
                  <c:v>124.6199999999592</c:v>
                </c:pt>
                <c:pt idx="24925">
                  <c:v>124.6249999999591</c:v>
                </c:pt>
                <c:pt idx="24926">
                  <c:v>124.6299999999591</c:v>
                </c:pt>
                <c:pt idx="24927">
                  <c:v>124.6349999999591</c:v>
                </c:pt>
                <c:pt idx="24928">
                  <c:v>124.6399999999591</c:v>
                </c:pt>
                <c:pt idx="24929">
                  <c:v>124.6449999999591</c:v>
                </c:pt>
                <c:pt idx="24930">
                  <c:v>124.6499999999591</c:v>
                </c:pt>
                <c:pt idx="24931">
                  <c:v>124.6549999999591</c:v>
                </c:pt>
                <c:pt idx="24932">
                  <c:v>124.6599999999591</c:v>
                </c:pt>
                <c:pt idx="24933">
                  <c:v>124.6649999999591</c:v>
                </c:pt>
                <c:pt idx="24934">
                  <c:v>124.6699999999591</c:v>
                </c:pt>
                <c:pt idx="24935">
                  <c:v>124.6749999999591</c:v>
                </c:pt>
                <c:pt idx="24936">
                  <c:v>124.6799999999591</c:v>
                </c:pt>
                <c:pt idx="24937">
                  <c:v>124.6849999999591</c:v>
                </c:pt>
                <c:pt idx="24938">
                  <c:v>124.6899999999591</c:v>
                </c:pt>
                <c:pt idx="24939">
                  <c:v>124.6949999999591</c:v>
                </c:pt>
                <c:pt idx="24940">
                  <c:v>124.6999999999591</c:v>
                </c:pt>
                <c:pt idx="24941">
                  <c:v>124.7049999999591</c:v>
                </c:pt>
                <c:pt idx="24942">
                  <c:v>124.7099999999591</c:v>
                </c:pt>
                <c:pt idx="24943">
                  <c:v>124.7149999999591</c:v>
                </c:pt>
                <c:pt idx="24944">
                  <c:v>124.7199999999591</c:v>
                </c:pt>
                <c:pt idx="24945">
                  <c:v>124.7249999999591</c:v>
                </c:pt>
                <c:pt idx="24946">
                  <c:v>124.7299999999591</c:v>
                </c:pt>
                <c:pt idx="24947">
                  <c:v>124.7349999999591</c:v>
                </c:pt>
                <c:pt idx="24948">
                  <c:v>124.7399999999591</c:v>
                </c:pt>
                <c:pt idx="24949">
                  <c:v>124.744999999959</c:v>
                </c:pt>
                <c:pt idx="24950">
                  <c:v>124.749999999959</c:v>
                </c:pt>
                <c:pt idx="24951">
                  <c:v>124.754999999959</c:v>
                </c:pt>
                <c:pt idx="24952">
                  <c:v>124.759999999959</c:v>
                </c:pt>
                <c:pt idx="24953">
                  <c:v>124.764999999959</c:v>
                </c:pt>
                <c:pt idx="24954">
                  <c:v>124.769999999959</c:v>
                </c:pt>
                <c:pt idx="24955">
                  <c:v>124.774999999959</c:v>
                </c:pt>
                <c:pt idx="24956">
                  <c:v>124.779999999959</c:v>
                </c:pt>
                <c:pt idx="24957">
                  <c:v>124.784999999959</c:v>
                </c:pt>
                <c:pt idx="24958">
                  <c:v>124.789999999959</c:v>
                </c:pt>
                <c:pt idx="24959">
                  <c:v>124.794999999959</c:v>
                </c:pt>
                <c:pt idx="24960">
                  <c:v>124.799999999959</c:v>
                </c:pt>
                <c:pt idx="24961">
                  <c:v>124.804999999959</c:v>
                </c:pt>
                <c:pt idx="24962">
                  <c:v>124.809999999959</c:v>
                </c:pt>
                <c:pt idx="24963">
                  <c:v>124.814999999959</c:v>
                </c:pt>
                <c:pt idx="24964">
                  <c:v>124.819999999959</c:v>
                </c:pt>
                <c:pt idx="24965">
                  <c:v>124.824999999959</c:v>
                </c:pt>
                <c:pt idx="24966">
                  <c:v>124.829999999959</c:v>
                </c:pt>
                <c:pt idx="24967">
                  <c:v>124.834999999959</c:v>
                </c:pt>
                <c:pt idx="24968">
                  <c:v>124.839999999959</c:v>
                </c:pt>
                <c:pt idx="24969">
                  <c:v>124.844999999959</c:v>
                </c:pt>
                <c:pt idx="24970">
                  <c:v>124.849999999959</c:v>
                </c:pt>
                <c:pt idx="24971">
                  <c:v>124.854999999959</c:v>
                </c:pt>
                <c:pt idx="24972">
                  <c:v>124.859999999959</c:v>
                </c:pt>
                <c:pt idx="24973">
                  <c:v>124.864999999959</c:v>
                </c:pt>
                <c:pt idx="24974">
                  <c:v>124.869999999959</c:v>
                </c:pt>
                <c:pt idx="24975">
                  <c:v>124.874999999959</c:v>
                </c:pt>
                <c:pt idx="24976">
                  <c:v>124.8799999999589</c:v>
                </c:pt>
                <c:pt idx="24977">
                  <c:v>124.884999999959</c:v>
                </c:pt>
                <c:pt idx="24978">
                  <c:v>124.889999999959</c:v>
                </c:pt>
                <c:pt idx="24979">
                  <c:v>124.894999999959</c:v>
                </c:pt>
                <c:pt idx="24980">
                  <c:v>124.899999999959</c:v>
                </c:pt>
                <c:pt idx="24981">
                  <c:v>124.904999999959</c:v>
                </c:pt>
                <c:pt idx="24982">
                  <c:v>124.909999999959</c:v>
                </c:pt>
                <c:pt idx="24983">
                  <c:v>124.914999999959</c:v>
                </c:pt>
                <c:pt idx="24984">
                  <c:v>124.919999999959</c:v>
                </c:pt>
                <c:pt idx="24985">
                  <c:v>124.924999999959</c:v>
                </c:pt>
                <c:pt idx="24986">
                  <c:v>124.929999999959</c:v>
                </c:pt>
                <c:pt idx="24987">
                  <c:v>124.934999999959</c:v>
                </c:pt>
                <c:pt idx="24988">
                  <c:v>124.939999999959</c:v>
                </c:pt>
                <c:pt idx="24989">
                  <c:v>124.944999999959</c:v>
                </c:pt>
                <c:pt idx="24990">
                  <c:v>124.949999999959</c:v>
                </c:pt>
                <c:pt idx="24991">
                  <c:v>124.954999999959</c:v>
                </c:pt>
                <c:pt idx="24992">
                  <c:v>124.959999999959</c:v>
                </c:pt>
                <c:pt idx="24993">
                  <c:v>124.9649999999588</c:v>
                </c:pt>
                <c:pt idx="24994">
                  <c:v>124.9699999999588</c:v>
                </c:pt>
                <c:pt idx="24995">
                  <c:v>124.9749999999588</c:v>
                </c:pt>
                <c:pt idx="24996">
                  <c:v>124.9799999999588</c:v>
                </c:pt>
                <c:pt idx="24997">
                  <c:v>124.9849999999588</c:v>
                </c:pt>
                <c:pt idx="24998">
                  <c:v>124.9899999999588</c:v>
                </c:pt>
                <c:pt idx="24999">
                  <c:v>124.9949999999588</c:v>
                </c:pt>
                <c:pt idx="25000">
                  <c:v>124.9999999999588</c:v>
                </c:pt>
                <c:pt idx="25001">
                  <c:v>125.0049999999588</c:v>
                </c:pt>
                <c:pt idx="25002">
                  <c:v>125.0099999999588</c:v>
                </c:pt>
                <c:pt idx="25003">
                  <c:v>125.0149999999588</c:v>
                </c:pt>
                <c:pt idx="25004">
                  <c:v>125.0199999999588</c:v>
                </c:pt>
                <c:pt idx="25005">
                  <c:v>125.0249999999588</c:v>
                </c:pt>
                <c:pt idx="25006">
                  <c:v>125.0299999999588</c:v>
                </c:pt>
                <c:pt idx="25007">
                  <c:v>125.0349999999588</c:v>
                </c:pt>
                <c:pt idx="25008">
                  <c:v>125.0399999999588</c:v>
                </c:pt>
                <c:pt idx="25009">
                  <c:v>125.0449999999588</c:v>
                </c:pt>
                <c:pt idx="25010">
                  <c:v>125.0499999999588</c:v>
                </c:pt>
                <c:pt idx="25011">
                  <c:v>125.0549999999588</c:v>
                </c:pt>
                <c:pt idx="25012">
                  <c:v>125.0599999999588</c:v>
                </c:pt>
                <c:pt idx="25013">
                  <c:v>125.0649999999588</c:v>
                </c:pt>
                <c:pt idx="25014">
                  <c:v>125.0699999999588</c:v>
                </c:pt>
                <c:pt idx="25015">
                  <c:v>125.0749999999587</c:v>
                </c:pt>
                <c:pt idx="25016">
                  <c:v>125.0799999999587</c:v>
                </c:pt>
                <c:pt idx="25017">
                  <c:v>125.0849999999587</c:v>
                </c:pt>
                <c:pt idx="25018">
                  <c:v>125.0899999999587</c:v>
                </c:pt>
                <c:pt idx="25019">
                  <c:v>125.0949999999587</c:v>
                </c:pt>
                <c:pt idx="25020">
                  <c:v>125.0999999999587</c:v>
                </c:pt>
                <c:pt idx="25021">
                  <c:v>125.1049999999587</c:v>
                </c:pt>
                <c:pt idx="25022">
                  <c:v>125.1099999999587</c:v>
                </c:pt>
                <c:pt idx="25023">
                  <c:v>125.1149999999587</c:v>
                </c:pt>
                <c:pt idx="25024">
                  <c:v>125.1199999999587</c:v>
                </c:pt>
                <c:pt idx="25025">
                  <c:v>125.1249999999587</c:v>
                </c:pt>
                <c:pt idx="25026">
                  <c:v>125.1299999999587</c:v>
                </c:pt>
                <c:pt idx="25027">
                  <c:v>125.1349999999587</c:v>
                </c:pt>
                <c:pt idx="25028">
                  <c:v>125.1399999999587</c:v>
                </c:pt>
                <c:pt idx="25029">
                  <c:v>125.1449999999587</c:v>
                </c:pt>
                <c:pt idx="25030">
                  <c:v>125.1499999999587</c:v>
                </c:pt>
                <c:pt idx="25031">
                  <c:v>125.1549999999587</c:v>
                </c:pt>
                <c:pt idx="25032">
                  <c:v>125.1599999999587</c:v>
                </c:pt>
                <c:pt idx="25033">
                  <c:v>125.1649999999587</c:v>
                </c:pt>
                <c:pt idx="25034">
                  <c:v>125.1699999999587</c:v>
                </c:pt>
                <c:pt idx="25035">
                  <c:v>125.1749999999586</c:v>
                </c:pt>
                <c:pt idx="25036">
                  <c:v>125.1799999999586</c:v>
                </c:pt>
                <c:pt idx="25037">
                  <c:v>125.1849999999586</c:v>
                </c:pt>
                <c:pt idx="25038">
                  <c:v>125.1899999999586</c:v>
                </c:pt>
                <c:pt idx="25039">
                  <c:v>125.1949999999586</c:v>
                </c:pt>
                <c:pt idx="25040">
                  <c:v>125.1999999999586</c:v>
                </c:pt>
                <c:pt idx="25041">
                  <c:v>125.2049999999586</c:v>
                </c:pt>
                <c:pt idx="25042">
                  <c:v>125.2099999999586</c:v>
                </c:pt>
                <c:pt idx="25043">
                  <c:v>125.2149999999586</c:v>
                </c:pt>
                <c:pt idx="25044">
                  <c:v>125.2199999999586</c:v>
                </c:pt>
                <c:pt idx="25045">
                  <c:v>125.2249999999586</c:v>
                </c:pt>
                <c:pt idx="25046">
                  <c:v>125.2299999999586</c:v>
                </c:pt>
                <c:pt idx="25047">
                  <c:v>125.2349999999586</c:v>
                </c:pt>
                <c:pt idx="25048">
                  <c:v>125.2399999999586</c:v>
                </c:pt>
                <c:pt idx="25049">
                  <c:v>125.2449999999586</c:v>
                </c:pt>
                <c:pt idx="25050">
                  <c:v>125.2499999999586</c:v>
                </c:pt>
                <c:pt idx="25051">
                  <c:v>125.2549999999586</c:v>
                </c:pt>
                <c:pt idx="25052">
                  <c:v>125.2599999999586</c:v>
                </c:pt>
                <c:pt idx="25053">
                  <c:v>125.2649999999586</c:v>
                </c:pt>
                <c:pt idx="25054">
                  <c:v>125.2699999999586</c:v>
                </c:pt>
                <c:pt idx="25055">
                  <c:v>125.2749999999586</c:v>
                </c:pt>
                <c:pt idx="25056">
                  <c:v>125.2799999999586</c:v>
                </c:pt>
                <c:pt idx="25057">
                  <c:v>125.2849999999586</c:v>
                </c:pt>
                <c:pt idx="25058">
                  <c:v>125.2899999999586</c:v>
                </c:pt>
                <c:pt idx="25059">
                  <c:v>125.2949999999585</c:v>
                </c:pt>
                <c:pt idx="25060">
                  <c:v>125.2999999999585</c:v>
                </c:pt>
                <c:pt idx="25061">
                  <c:v>125.3049999999585</c:v>
                </c:pt>
                <c:pt idx="25062">
                  <c:v>125.3099999999585</c:v>
                </c:pt>
                <c:pt idx="25063">
                  <c:v>125.3149999999585</c:v>
                </c:pt>
                <c:pt idx="25064">
                  <c:v>125.3199999999585</c:v>
                </c:pt>
                <c:pt idx="25065">
                  <c:v>125.3249999999585</c:v>
                </c:pt>
                <c:pt idx="25066">
                  <c:v>125.3299999999585</c:v>
                </c:pt>
                <c:pt idx="25067">
                  <c:v>125.3349999999585</c:v>
                </c:pt>
                <c:pt idx="25068">
                  <c:v>125.3399999999585</c:v>
                </c:pt>
                <c:pt idx="25069">
                  <c:v>125.3449999999585</c:v>
                </c:pt>
                <c:pt idx="25070">
                  <c:v>125.3499999999585</c:v>
                </c:pt>
                <c:pt idx="25071">
                  <c:v>125.3549999999585</c:v>
                </c:pt>
                <c:pt idx="25072">
                  <c:v>125.3599999999585</c:v>
                </c:pt>
                <c:pt idx="25073">
                  <c:v>125.3649999999585</c:v>
                </c:pt>
                <c:pt idx="25074">
                  <c:v>125.3699999999585</c:v>
                </c:pt>
                <c:pt idx="25075">
                  <c:v>125.3749999999585</c:v>
                </c:pt>
                <c:pt idx="25076">
                  <c:v>125.3799999999585</c:v>
                </c:pt>
                <c:pt idx="25077">
                  <c:v>125.3849999999585</c:v>
                </c:pt>
                <c:pt idx="25078">
                  <c:v>125.3899999999585</c:v>
                </c:pt>
                <c:pt idx="25079">
                  <c:v>125.3949999999585</c:v>
                </c:pt>
                <c:pt idx="25080">
                  <c:v>125.3999999999585</c:v>
                </c:pt>
                <c:pt idx="25081">
                  <c:v>125.4049999999584</c:v>
                </c:pt>
                <c:pt idx="25082">
                  <c:v>125.4099999999584</c:v>
                </c:pt>
                <c:pt idx="25083">
                  <c:v>125.4149999999585</c:v>
                </c:pt>
                <c:pt idx="25084">
                  <c:v>125.4199999999584</c:v>
                </c:pt>
                <c:pt idx="25085">
                  <c:v>125.4249999999584</c:v>
                </c:pt>
                <c:pt idx="25086">
                  <c:v>125.4299999999584</c:v>
                </c:pt>
                <c:pt idx="25087">
                  <c:v>125.4349999999584</c:v>
                </c:pt>
                <c:pt idx="25088">
                  <c:v>125.4399999999584</c:v>
                </c:pt>
                <c:pt idx="25089">
                  <c:v>125.4449999999584</c:v>
                </c:pt>
                <c:pt idx="25090">
                  <c:v>125.4499999999584</c:v>
                </c:pt>
                <c:pt idx="25091">
                  <c:v>125.4549999999584</c:v>
                </c:pt>
                <c:pt idx="25092">
                  <c:v>125.4599999999584</c:v>
                </c:pt>
                <c:pt idx="25093">
                  <c:v>125.4649999999584</c:v>
                </c:pt>
                <c:pt idx="25094">
                  <c:v>125.4699999999584</c:v>
                </c:pt>
                <c:pt idx="25095">
                  <c:v>125.4749999999584</c:v>
                </c:pt>
                <c:pt idx="25096">
                  <c:v>125.4799999999584</c:v>
                </c:pt>
                <c:pt idx="25097">
                  <c:v>125.4849999999584</c:v>
                </c:pt>
                <c:pt idx="25098">
                  <c:v>125.4899999999584</c:v>
                </c:pt>
                <c:pt idx="25099">
                  <c:v>125.4949999999584</c:v>
                </c:pt>
                <c:pt idx="25100">
                  <c:v>125.4999999999584</c:v>
                </c:pt>
                <c:pt idx="25101">
                  <c:v>125.5049999999584</c:v>
                </c:pt>
                <c:pt idx="25102">
                  <c:v>125.5099999999584</c:v>
                </c:pt>
                <c:pt idx="25103">
                  <c:v>125.5149999999583</c:v>
                </c:pt>
                <c:pt idx="25104">
                  <c:v>125.5199999999583</c:v>
                </c:pt>
                <c:pt idx="25105">
                  <c:v>125.5249999999583</c:v>
                </c:pt>
                <c:pt idx="25106">
                  <c:v>125.5299999999583</c:v>
                </c:pt>
                <c:pt idx="25107">
                  <c:v>125.5349999999583</c:v>
                </c:pt>
                <c:pt idx="25108">
                  <c:v>125.5399999999583</c:v>
                </c:pt>
                <c:pt idx="25109">
                  <c:v>125.5449999999583</c:v>
                </c:pt>
                <c:pt idx="25110">
                  <c:v>125.5499999999583</c:v>
                </c:pt>
                <c:pt idx="25111">
                  <c:v>125.5549999999583</c:v>
                </c:pt>
                <c:pt idx="25112">
                  <c:v>125.5599999999583</c:v>
                </c:pt>
                <c:pt idx="25113">
                  <c:v>125.5649999999583</c:v>
                </c:pt>
                <c:pt idx="25114">
                  <c:v>125.5699999999583</c:v>
                </c:pt>
                <c:pt idx="25115">
                  <c:v>125.5749999999583</c:v>
                </c:pt>
                <c:pt idx="25116">
                  <c:v>125.5799999999583</c:v>
                </c:pt>
                <c:pt idx="25117">
                  <c:v>125.5849999999583</c:v>
                </c:pt>
                <c:pt idx="25118">
                  <c:v>125.5899999999583</c:v>
                </c:pt>
                <c:pt idx="25119">
                  <c:v>125.5949999999583</c:v>
                </c:pt>
                <c:pt idx="25120">
                  <c:v>125.5999999999583</c:v>
                </c:pt>
                <c:pt idx="25121">
                  <c:v>125.6049999999583</c:v>
                </c:pt>
                <c:pt idx="25122">
                  <c:v>125.6099999999583</c:v>
                </c:pt>
                <c:pt idx="25123">
                  <c:v>125.6149999999583</c:v>
                </c:pt>
                <c:pt idx="25124">
                  <c:v>125.6199999999583</c:v>
                </c:pt>
                <c:pt idx="25125">
                  <c:v>125.6249999999582</c:v>
                </c:pt>
                <c:pt idx="25126">
                  <c:v>125.6299999999582</c:v>
                </c:pt>
                <c:pt idx="25127">
                  <c:v>125.6349999999582</c:v>
                </c:pt>
                <c:pt idx="25128">
                  <c:v>125.6399999999582</c:v>
                </c:pt>
                <c:pt idx="25129">
                  <c:v>125.6449999999582</c:v>
                </c:pt>
                <c:pt idx="25130">
                  <c:v>125.6499999999582</c:v>
                </c:pt>
                <c:pt idx="25131">
                  <c:v>125.6549999999582</c:v>
                </c:pt>
                <c:pt idx="25132">
                  <c:v>125.6599999999582</c:v>
                </c:pt>
                <c:pt idx="25133">
                  <c:v>125.6649999999582</c:v>
                </c:pt>
                <c:pt idx="25134">
                  <c:v>125.6699999999582</c:v>
                </c:pt>
                <c:pt idx="25135">
                  <c:v>125.6749999999582</c:v>
                </c:pt>
                <c:pt idx="25136">
                  <c:v>125.6799999999582</c:v>
                </c:pt>
                <c:pt idx="25137">
                  <c:v>125.6849999999582</c:v>
                </c:pt>
                <c:pt idx="25138">
                  <c:v>125.6899999999582</c:v>
                </c:pt>
                <c:pt idx="25139">
                  <c:v>125.6949999999582</c:v>
                </c:pt>
                <c:pt idx="25140">
                  <c:v>125.6999999999582</c:v>
                </c:pt>
                <c:pt idx="25141">
                  <c:v>125.7049999999582</c:v>
                </c:pt>
                <c:pt idx="25142">
                  <c:v>125.7099999999582</c:v>
                </c:pt>
                <c:pt idx="25143">
                  <c:v>125.7149999999582</c:v>
                </c:pt>
                <c:pt idx="25144">
                  <c:v>125.7199999999582</c:v>
                </c:pt>
                <c:pt idx="25145">
                  <c:v>125.7249999999582</c:v>
                </c:pt>
                <c:pt idx="25146">
                  <c:v>125.7299999999582</c:v>
                </c:pt>
                <c:pt idx="25147">
                  <c:v>125.7349999999581</c:v>
                </c:pt>
                <c:pt idx="25148">
                  <c:v>125.7399999999581</c:v>
                </c:pt>
                <c:pt idx="25149">
                  <c:v>125.7449999999582</c:v>
                </c:pt>
                <c:pt idx="25150">
                  <c:v>125.7499999999581</c:v>
                </c:pt>
                <c:pt idx="25151">
                  <c:v>125.7549999999581</c:v>
                </c:pt>
                <c:pt idx="25152">
                  <c:v>125.7599999999581</c:v>
                </c:pt>
                <c:pt idx="25153">
                  <c:v>125.7649999999581</c:v>
                </c:pt>
                <c:pt idx="25154">
                  <c:v>125.7699999999581</c:v>
                </c:pt>
                <c:pt idx="25155">
                  <c:v>125.7749999999581</c:v>
                </c:pt>
                <c:pt idx="25156">
                  <c:v>125.7799999999581</c:v>
                </c:pt>
                <c:pt idx="25157">
                  <c:v>125.7849999999581</c:v>
                </c:pt>
                <c:pt idx="25158">
                  <c:v>125.7899999999581</c:v>
                </c:pt>
                <c:pt idx="25159">
                  <c:v>125.7949999999581</c:v>
                </c:pt>
                <c:pt idx="25160">
                  <c:v>125.7999999999581</c:v>
                </c:pt>
                <c:pt idx="25161">
                  <c:v>125.8049999999581</c:v>
                </c:pt>
                <c:pt idx="25162">
                  <c:v>125.8099999999581</c:v>
                </c:pt>
                <c:pt idx="25163">
                  <c:v>125.8149999999581</c:v>
                </c:pt>
                <c:pt idx="25164">
                  <c:v>125.8199999999581</c:v>
                </c:pt>
                <c:pt idx="25165">
                  <c:v>125.8249999999581</c:v>
                </c:pt>
                <c:pt idx="25166">
                  <c:v>125.8299999999581</c:v>
                </c:pt>
                <c:pt idx="25167">
                  <c:v>125.8349999999581</c:v>
                </c:pt>
                <c:pt idx="25168">
                  <c:v>125.8399999999581</c:v>
                </c:pt>
                <c:pt idx="25169">
                  <c:v>125.844999999958</c:v>
                </c:pt>
                <c:pt idx="25170">
                  <c:v>125.849999999958</c:v>
                </c:pt>
                <c:pt idx="25171">
                  <c:v>125.854999999958</c:v>
                </c:pt>
                <c:pt idx="25172">
                  <c:v>125.859999999958</c:v>
                </c:pt>
                <c:pt idx="25173">
                  <c:v>125.864999999958</c:v>
                </c:pt>
                <c:pt idx="25174">
                  <c:v>125.869999999958</c:v>
                </c:pt>
                <c:pt idx="25175">
                  <c:v>125.874999999958</c:v>
                </c:pt>
                <c:pt idx="25176">
                  <c:v>125.879999999958</c:v>
                </c:pt>
                <c:pt idx="25177">
                  <c:v>125.884999999958</c:v>
                </c:pt>
                <c:pt idx="25178">
                  <c:v>125.889999999958</c:v>
                </c:pt>
                <c:pt idx="25179">
                  <c:v>125.894999999958</c:v>
                </c:pt>
                <c:pt idx="25180">
                  <c:v>125.899999999958</c:v>
                </c:pt>
                <c:pt idx="25181">
                  <c:v>125.904999999958</c:v>
                </c:pt>
                <c:pt idx="25182">
                  <c:v>125.909999999958</c:v>
                </c:pt>
                <c:pt idx="25183">
                  <c:v>125.914999999958</c:v>
                </c:pt>
                <c:pt idx="25184">
                  <c:v>125.919999999958</c:v>
                </c:pt>
                <c:pt idx="25185">
                  <c:v>125.924999999958</c:v>
                </c:pt>
                <c:pt idx="25186">
                  <c:v>125.929999999958</c:v>
                </c:pt>
                <c:pt idx="25187">
                  <c:v>125.934999999958</c:v>
                </c:pt>
                <c:pt idx="25188">
                  <c:v>125.939999999958</c:v>
                </c:pt>
                <c:pt idx="25189">
                  <c:v>125.944999999958</c:v>
                </c:pt>
                <c:pt idx="25190">
                  <c:v>125.949999999958</c:v>
                </c:pt>
                <c:pt idx="25191">
                  <c:v>125.954999999958</c:v>
                </c:pt>
                <c:pt idx="25192">
                  <c:v>125.959999999958</c:v>
                </c:pt>
                <c:pt idx="25193">
                  <c:v>125.964999999958</c:v>
                </c:pt>
                <c:pt idx="25194">
                  <c:v>125.969999999958</c:v>
                </c:pt>
                <c:pt idx="25195">
                  <c:v>125.974999999958</c:v>
                </c:pt>
                <c:pt idx="25196">
                  <c:v>125.979999999958</c:v>
                </c:pt>
                <c:pt idx="25197">
                  <c:v>125.984999999958</c:v>
                </c:pt>
                <c:pt idx="25198">
                  <c:v>125.989999999958</c:v>
                </c:pt>
                <c:pt idx="25199">
                  <c:v>125.994999999958</c:v>
                </c:pt>
                <c:pt idx="25200">
                  <c:v>125.999999999958</c:v>
                </c:pt>
                <c:pt idx="25201">
                  <c:v>126.004999999958</c:v>
                </c:pt>
                <c:pt idx="25202">
                  <c:v>126.009999999958</c:v>
                </c:pt>
                <c:pt idx="25203">
                  <c:v>126.014999999958</c:v>
                </c:pt>
                <c:pt idx="25204">
                  <c:v>126.019999999958</c:v>
                </c:pt>
                <c:pt idx="25205">
                  <c:v>126.024999999958</c:v>
                </c:pt>
                <c:pt idx="25206">
                  <c:v>126.029999999958</c:v>
                </c:pt>
                <c:pt idx="25207">
                  <c:v>126.034999999958</c:v>
                </c:pt>
                <c:pt idx="25208">
                  <c:v>126.039999999958</c:v>
                </c:pt>
                <c:pt idx="25209">
                  <c:v>126.044999999958</c:v>
                </c:pt>
                <c:pt idx="25210">
                  <c:v>126.049999999958</c:v>
                </c:pt>
                <c:pt idx="25211">
                  <c:v>126.054999999958</c:v>
                </c:pt>
                <c:pt idx="25212">
                  <c:v>126.059999999958</c:v>
                </c:pt>
                <c:pt idx="25213">
                  <c:v>126.0649999999578</c:v>
                </c:pt>
                <c:pt idx="25214">
                  <c:v>126.0699999999578</c:v>
                </c:pt>
                <c:pt idx="25215">
                  <c:v>126.0749999999578</c:v>
                </c:pt>
                <c:pt idx="25216">
                  <c:v>126.0799999999578</c:v>
                </c:pt>
                <c:pt idx="25217">
                  <c:v>126.0849999999578</c:v>
                </c:pt>
                <c:pt idx="25218">
                  <c:v>126.0899999999578</c:v>
                </c:pt>
                <c:pt idx="25219">
                  <c:v>126.0949999999578</c:v>
                </c:pt>
                <c:pt idx="25220">
                  <c:v>126.0999999999578</c:v>
                </c:pt>
                <c:pt idx="25221">
                  <c:v>126.1049999999578</c:v>
                </c:pt>
                <c:pt idx="25222">
                  <c:v>126.1099999999578</c:v>
                </c:pt>
                <c:pt idx="25223">
                  <c:v>126.1149999999578</c:v>
                </c:pt>
                <c:pt idx="25224">
                  <c:v>126.1199999999578</c:v>
                </c:pt>
                <c:pt idx="25225">
                  <c:v>126.1249999999578</c:v>
                </c:pt>
                <c:pt idx="25226">
                  <c:v>126.1299999999578</c:v>
                </c:pt>
                <c:pt idx="25227">
                  <c:v>126.1349999999578</c:v>
                </c:pt>
                <c:pt idx="25228">
                  <c:v>126.1399999999578</c:v>
                </c:pt>
                <c:pt idx="25229">
                  <c:v>126.1449999999578</c:v>
                </c:pt>
                <c:pt idx="25230">
                  <c:v>126.1499999999578</c:v>
                </c:pt>
                <c:pt idx="25231">
                  <c:v>126.1549999999578</c:v>
                </c:pt>
                <c:pt idx="25232">
                  <c:v>126.1599999999578</c:v>
                </c:pt>
                <c:pt idx="25233">
                  <c:v>126.1649999999578</c:v>
                </c:pt>
                <c:pt idx="25234">
                  <c:v>126.1699999999578</c:v>
                </c:pt>
                <c:pt idx="25235">
                  <c:v>126.1749999999577</c:v>
                </c:pt>
                <c:pt idx="25236">
                  <c:v>126.1799999999577</c:v>
                </c:pt>
                <c:pt idx="25237">
                  <c:v>126.1849999999577</c:v>
                </c:pt>
                <c:pt idx="25238">
                  <c:v>126.1899999999577</c:v>
                </c:pt>
                <c:pt idx="25239">
                  <c:v>126.1949999999577</c:v>
                </c:pt>
                <c:pt idx="25240">
                  <c:v>126.1999999999577</c:v>
                </c:pt>
                <c:pt idx="25241">
                  <c:v>126.2049999999577</c:v>
                </c:pt>
                <c:pt idx="25242">
                  <c:v>126.2099999999577</c:v>
                </c:pt>
                <c:pt idx="25243">
                  <c:v>126.2149999999577</c:v>
                </c:pt>
                <c:pt idx="25244">
                  <c:v>126.2199999999577</c:v>
                </c:pt>
                <c:pt idx="25245">
                  <c:v>126.2249999999577</c:v>
                </c:pt>
                <c:pt idx="25246">
                  <c:v>126.2299999999577</c:v>
                </c:pt>
                <c:pt idx="25247">
                  <c:v>126.2349999999577</c:v>
                </c:pt>
                <c:pt idx="25248">
                  <c:v>126.2399999999577</c:v>
                </c:pt>
                <c:pt idx="25249">
                  <c:v>126.2449999999577</c:v>
                </c:pt>
                <c:pt idx="25250">
                  <c:v>126.2499999999577</c:v>
                </c:pt>
                <c:pt idx="25251">
                  <c:v>126.2549999999577</c:v>
                </c:pt>
                <c:pt idx="25252">
                  <c:v>126.2599999999577</c:v>
                </c:pt>
                <c:pt idx="25253">
                  <c:v>126.2649999999577</c:v>
                </c:pt>
                <c:pt idx="25254">
                  <c:v>126.2699999999577</c:v>
                </c:pt>
                <c:pt idx="25255">
                  <c:v>126.2749999999577</c:v>
                </c:pt>
                <c:pt idx="25256">
                  <c:v>126.2799999999577</c:v>
                </c:pt>
                <c:pt idx="25257">
                  <c:v>126.2849999999576</c:v>
                </c:pt>
                <c:pt idx="25258">
                  <c:v>126.2899999999576</c:v>
                </c:pt>
                <c:pt idx="25259">
                  <c:v>126.2949999999576</c:v>
                </c:pt>
                <c:pt idx="25260">
                  <c:v>126.2999999999576</c:v>
                </c:pt>
                <c:pt idx="25261">
                  <c:v>126.3049999999576</c:v>
                </c:pt>
                <c:pt idx="25262">
                  <c:v>126.3099999999576</c:v>
                </c:pt>
                <c:pt idx="25263">
                  <c:v>126.3149999999576</c:v>
                </c:pt>
                <c:pt idx="25264">
                  <c:v>126.3199999999576</c:v>
                </c:pt>
                <c:pt idx="25265">
                  <c:v>126.3249999999576</c:v>
                </c:pt>
                <c:pt idx="25266">
                  <c:v>126.3299999999576</c:v>
                </c:pt>
                <c:pt idx="25267">
                  <c:v>126.3349999999576</c:v>
                </c:pt>
                <c:pt idx="25268">
                  <c:v>126.3399999999576</c:v>
                </c:pt>
                <c:pt idx="25269">
                  <c:v>126.3449999999576</c:v>
                </c:pt>
                <c:pt idx="25270">
                  <c:v>126.3499999999576</c:v>
                </c:pt>
                <c:pt idx="25271">
                  <c:v>126.3549999999576</c:v>
                </c:pt>
                <c:pt idx="25272">
                  <c:v>126.3599999999576</c:v>
                </c:pt>
                <c:pt idx="25273">
                  <c:v>126.3649999999576</c:v>
                </c:pt>
                <c:pt idx="25274">
                  <c:v>126.3699999999576</c:v>
                </c:pt>
                <c:pt idx="25275">
                  <c:v>126.3749999999576</c:v>
                </c:pt>
                <c:pt idx="25276">
                  <c:v>126.3799999999576</c:v>
                </c:pt>
                <c:pt idx="25277">
                  <c:v>126.3849999999576</c:v>
                </c:pt>
                <c:pt idx="25278">
                  <c:v>126.3899999999576</c:v>
                </c:pt>
                <c:pt idx="25279">
                  <c:v>126.3949999999575</c:v>
                </c:pt>
                <c:pt idx="25280">
                  <c:v>126.3999999999575</c:v>
                </c:pt>
                <c:pt idx="25281">
                  <c:v>126.4049999999575</c:v>
                </c:pt>
                <c:pt idx="25282">
                  <c:v>126.4099999999575</c:v>
                </c:pt>
                <c:pt idx="25283">
                  <c:v>126.4149999999575</c:v>
                </c:pt>
                <c:pt idx="25284">
                  <c:v>126.4199999999575</c:v>
                </c:pt>
                <c:pt idx="25285">
                  <c:v>126.4249999999575</c:v>
                </c:pt>
                <c:pt idx="25286">
                  <c:v>126.4299999999575</c:v>
                </c:pt>
                <c:pt idx="25287">
                  <c:v>126.4349999999575</c:v>
                </c:pt>
                <c:pt idx="25288">
                  <c:v>126.4399999999575</c:v>
                </c:pt>
                <c:pt idx="25289">
                  <c:v>126.4449999999575</c:v>
                </c:pt>
                <c:pt idx="25290">
                  <c:v>126.4499999999575</c:v>
                </c:pt>
                <c:pt idx="25291">
                  <c:v>126.4549999999575</c:v>
                </c:pt>
                <c:pt idx="25292">
                  <c:v>126.4599999999575</c:v>
                </c:pt>
                <c:pt idx="25293">
                  <c:v>126.4649999999575</c:v>
                </c:pt>
                <c:pt idx="25294">
                  <c:v>126.4699999999575</c:v>
                </c:pt>
                <c:pt idx="25295">
                  <c:v>126.4749999999575</c:v>
                </c:pt>
                <c:pt idx="25296">
                  <c:v>126.4799999999575</c:v>
                </c:pt>
                <c:pt idx="25297">
                  <c:v>126.4849999999575</c:v>
                </c:pt>
                <c:pt idx="25298">
                  <c:v>126.4899999999575</c:v>
                </c:pt>
                <c:pt idx="25299">
                  <c:v>126.4949999999575</c:v>
                </c:pt>
                <c:pt idx="25300">
                  <c:v>126.4999999999575</c:v>
                </c:pt>
                <c:pt idx="25301">
                  <c:v>126.5049999999574</c:v>
                </c:pt>
                <c:pt idx="25302">
                  <c:v>126.5099999999574</c:v>
                </c:pt>
                <c:pt idx="25303">
                  <c:v>126.5149999999574</c:v>
                </c:pt>
                <c:pt idx="25304">
                  <c:v>126.5199999999574</c:v>
                </c:pt>
                <c:pt idx="25305">
                  <c:v>126.5249999999574</c:v>
                </c:pt>
                <c:pt idx="25306">
                  <c:v>126.5299999999574</c:v>
                </c:pt>
                <c:pt idx="25307">
                  <c:v>126.5349999999574</c:v>
                </c:pt>
                <c:pt idx="25308">
                  <c:v>126.5399999999574</c:v>
                </c:pt>
                <c:pt idx="25309">
                  <c:v>126.5449999999574</c:v>
                </c:pt>
                <c:pt idx="25310">
                  <c:v>126.5499999999574</c:v>
                </c:pt>
                <c:pt idx="25311">
                  <c:v>126.5549999999574</c:v>
                </c:pt>
                <c:pt idx="25312">
                  <c:v>126.5599999999574</c:v>
                </c:pt>
                <c:pt idx="25313">
                  <c:v>126.5649999999574</c:v>
                </c:pt>
                <c:pt idx="25314">
                  <c:v>126.5699999999574</c:v>
                </c:pt>
                <c:pt idx="25315">
                  <c:v>126.5749999999574</c:v>
                </c:pt>
                <c:pt idx="25316">
                  <c:v>126.5799999999574</c:v>
                </c:pt>
                <c:pt idx="25317">
                  <c:v>126.5849999999574</c:v>
                </c:pt>
                <c:pt idx="25318">
                  <c:v>126.5899999999574</c:v>
                </c:pt>
                <c:pt idx="25319">
                  <c:v>126.5949999999574</c:v>
                </c:pt>
                <c:pt idx="25320">
                  <c:v>126.5999999999574</c:v>
                </c:pt>
                <c:pt idx="25321">
                  <c:v>126.6049999999574</c:v>
                </c:pt>
                <c:pt idx="25322">
                  <c:v>126.6099999999574</c:v>
                </c:pt>
                <c:pt idx="25323">
                  <c:v>126.6149999999573</c:v>
                </c:pt>
                <c:pt idx="25324">
                  <c:v>126.6199999999573</c:v>
                </c:pt>
                <c:pt idx="25325">
                  <c:v>126.6249999999573</c:v>
                </c:pt>
                <c:pt idx="25326">
                  <c:v>126.6299999999573</c:v>
                </c:pt>
                <c:pt idx="25327">
                  <c:v>126.6349999999573</c:v>
                </c:pt>
                <c:pt idx="25328">
                  <c:v>126.6399999999573</c:v>
                </c:pt>
                <c:pt idx="25329">
                  <c:v>126.6449999999573</c:v>
                </c:pt>
                <c:pt idx="25330">
                  <c:v>126.6499999999573</c:v>
                </c:pt>
                <c:pt idx="25331">
                  <c:v>126.6549999999573</c:v>
                </c:pt>
                <c:pt idx="25332">
                  <c:v>126.6599999999573</c:v>
                </c:pt>
                <c:pt idx="25333">
                  <c:v>126.6649999999573</c:v>
                </c:pt>
                <c:pt idx="25334">
                  <c:v>126.6699999999573</c:v>
                </c:pt>
                <c:pt idx="25335">
                  <c:v>126.6749999999573</c:v>
                </c:pt>
                <c:pt idx="25336">
                  <c:v>126.6799999999573</c:v>
                </c:pt>
                <c:pt idx="25337">
                  <c:v>126.6849999999573</c:v>
                </c:pt>
                <c:pt idx="25338">
                  <c:v>126.6899999999573</c:v>
                </c:pt>
                <c:pt idx="25339">
                  <c:v>126.6949999999573</c:v>
                </c:pt>
                <c:pt idx="25340">
                  <c:v>126.6999999999573</c:v>
                </c:pt>
                <c:pt idx="25341">
                  <c:v>126.7049999999573</c:v>
                </c:pt>
                <c:pt idx="25342">
                  <c:v>126.7099999999573</c:v>
                </c:pt>
                <c:pt idx="25343">
                  <c:v>126.7149999999573</c:v>
                </c:pt>
                <c:pt idx="25344">
                  <c:v>126.7199999999573</c:v>
                </c:pt>
                <c:pt idx="25345">
                  <c:v>126.7249999999572</c:v>
                </c:pt>
                <c:pt idx="25346">
                  <c:v>126.7299999999572</c:v>
                </c:pt>
                <c:pt idx="25347">
                  <c:v>126.7349999999572</c:v>
                </c:pt>
                <c:pt idx="25348">
                  <c:v>126.7399999999572</c:v>
                </c:pt>
                <c:pt idx="25349">
                  <c:v>126.7449999999572</c:v>
                </c:pt>
                <c:pt idx="25350">
                  <c:v>126.7499999999572</c:v>
                </c:pt>
                <c:pt idx="25351">
                  <c:v>126.7549999999572</c:v>
                </c:pt>
                <c:pt idx="25352">
                  <c:v>126.7599999999572</c:v>
                </c:pt>
                <c:pt idx="25353">
                  <c:v>126.7649999999572</c:v>
                </c:pt>
                <c:pt idx="25354">
                  <c:v>126.7699999999572</c:v>
                </c:pt>
                <c:pt idx="25355">
                  <c:v>126.7749999999572</c:v>
                </c:pt>
                <c:pt idx="25356">
                  <c:v>126.7799999999572</c:v>
                </c:pt>
                <c:pt idx="25357">
                  <c:v>126.7849999999572</c:v>
                </c:pt>
                <c:pt idx="25358">
                  <c:v>126.7899999999572</c:v>
                </c:pt>
                <c:pt idx="25359">
                  <c:v>126.7949999999572</c:v>
                </c:pt>
                <c:pt idx="25360">
                  <c:v>126.7999999999572</c:v>
                </c:pt>
                <c:pt idx="25361">
                  <c:v>126.8049999999572</c:v>
                </c:pt>
                <c:pt idx="25362">
                  <c:v>126.8099999999572</c:v>
                </c:pt>
                <c:pt idx="25363">
                  <c:v>126.8149999999572</c:v>
                </c:pt>
                <c:pt idx="25364">
                  <c:v>126.8199999999572</c:v>
                </c:pt>
                <c:pt idx="25365">
                  <c:v>126.8249999999572</c:v>
                </c:pt>
                <c:pt idx="25366">
                  <c:v>126.8299999999572</c:v>
                </c:pt>
                <c:pt idx="25367">
                  <c:v>126.8349999999571</c:v>
                </c:pt>
                <c:pt idx="25368">
                  <c:v>126.8399999999571</c:v>
                </c:pt>
                <c:pt idx="25369">
                  <c:v>126.8449999999571</c:v>
                </c:pt>
                <c:pt idx="25370">
                  <c:v>126.8499999999571</c:v>
                </c:pt>
                <c:pt idx="25371">
                  <c:v>126.8549999999571</c:v>
                </c:pt>
                <c:pt idx="25372">
                  <c:v>126.8599999999571</c:v>
                </c:pt>
                <c:pt idx="25373">
                  <c:v>126.8649999999571</c:v>
                </c:pt>
                <c:pt idx="25374">
                  <c:v>126.8699999999571</c:v>
                </c:pt>
                <c:pt idx="25375">
                  <c:v>126.8749999999571</c:v>
                </c:pt>
                <c:pt idx="25376">
                  <c:v>126.8799999999571</c:v>
                </c:pt>
                <c:pt idx="25377">
                  <c:v>126.8849999999571</c:v>
                </c:pt>
                <c:pt idx="25378">
                  <c:v>126.8899999999571</c:v>
                </c:pt>
                <c:pt idx="25379">
                  <c:v>126.8949999999571</c:v>
                </c:pt>
                <c:pt idx="25380">
                  <c:v>126.8999999999571</c:v>
                </c:pt>
                <c:pt idx="25381">
                  <c:v>126.9049999999571</c:v>
                </c:pt>
                <c:pt idx="25382">
                  <c:v>126.9099999999571</c:v>
                </c:pt>
                <c:pt idx="25383">
                  <c:v>126.9149999999571</c:v>
                </c:pt>
                <c:pt idx="25384">
                  <c:v>126.9199999999571</c:v>
                </c:pt>
                <c:pt idx="25385">
                  <c:v>126.9249999999571</c:v>
                </c:pt>
                <c:pt idx="25386">
                  <c:v>126.9299999999571</c:v>
                </c:pt>
                <c:pt idx="25387">
                  <c:v>126.9349999999571</c:v>
                </c:pt>
                <c:pt idx="25388">
                  <c:v>126.9399999999571</c:v>
                </c:pt>
                <c:pt idx="25389">
                  <c:v>126.9449999999571</c:v>
                </c:pt>
                <c:pt idx="25390">
                  <c:v>126.9499999999571</c:v>
                </c:pt>
                <c:pt idx="25391">
                  <c:v>126.954999999957</c:v>
                </c:pt>
                <c:pt idx="25392">
                  <c:v>126.959999999957</c:v>
                </c:pt>
                <c:pt idx="25393">
                  <c:v>126.964999999957</c:v>
                </c:pt>
                <c:pt idx="25394">
                  <c:v>126.969999999957</c:v>
                </c:pt>
                <c:pt idx="25395">
                  <c:v>126.974999999957</c:v>
                </c:pt>
                <c:pt idx="25396">
                  <c:v>126.979999999957</c:v>
                </c:pt>
                <c:pt idx="25397">
                  <c:v>126.984999999957</c:v>
                </c:pt>
                <c:pt idx="25398">
                  <c:v>126.989999999957</c:v>
                </c:pt>
                <c:pt idx="25399">
                  <c:v>126.994999999957</c:v>
                </c:pt>
                <c:pt idx="25400">
                  <c:v>126.999999999957</c:v>
                </c:pt>
                <c:pt idx="25401">
                  <c:v>127.004999999957</c:v>
                </c:pt>
                <c:pt idx="25402">
                  <c:v>127.009999999957</c:v>
                </c:pt>
                <c:pt idx="25403">
                  <c:v>127.014999999957</c:v>
                </c:pt>
                <c:pt idx="25404">
                  <c:v>127.019999999957</c:v>
                </c:pt>
                <c:pt idx="25405">
                  <c:v>127.024999999957</c:v>
                </c:pt>
                <c:pt idx="25406">
                  <c:v>127.029999999957</c:v>
                </c:pt>
                <c:pt idx="25407">
                  <c:v>127.034999999957</c:v>
                </c:pt>
                <c:pt idx="25408">
                  <c:v>127.039999999957</c:v>
                </c:pt>
                <c:pt idx="25409">
                  <c:v>127.044999999957</c:v>
                </c:pt>
                <c:pt idx="25410">
                  <c:v>127.049999999957</c:v>
                </c:pt>
                <c:pt idx="25411">
                  <c:v>127.054999999957</c:v>
                </c:pt>
                <c:pt idx="25412">
                  <c:v>127.059999999957</c:v>
                </c:pt>
                <c:pt idx="25413">
                  <c:v>127.064999999957</c:v>
                </c:pt>
                <c:pt idx="25414">
                  <c:v>127.069999999957</c:v>
                </c:pt>
                <c:pt idx="25415">
                  <c:v>127.074999999957</c:v>
                </c:pt>
                <c:pt idx="25416">
                  <c:v>127.0799999999569</c:v>
                </c:pt>
                <c:pt idx="25417">
                  <c:v>127.084999999957</c:v>
                </c:pt>
                <c:pt idx="25418">
                  <c:v>127.089999999957</c:v>
                </c:pt>
                <c:pt idx="25419">
                  <c:v>127.094999999957</c:v>
                </c:pt>
                <c:pt idx="25420">
                  <c:v>127.099999999957</c:v>
                </c:pt>
                <c:pt idx="25421">
                  <c:v>127.104999999957</c:v>
                </c:pt>
                <c:pt idx="25422">
                  <c:v>127.1099999999569</c:v>
                </c:pt>
                <c:pt idx="25423">
                  <c:v>127.114999999957</c:v>
                </c:pt>
                <c:pt idx="25424">
                  <c:v>127.119999999957</c:v>
                </c:pt>
                <c:pt idx="25425">
                  <c:v>127.1249999999569</c:v>
                </c:pt>
                <c:pt idx="25426">
                  <c:v>127.1299999999569</c:v>
                </c:pt>
                <c:pt idx="25427">
                  <c:v>127.134999999957</c:v>
                </c:pt>
                <c:pt idx="25428">
                  <c:v>127.1399999999569</c:v>
                </c:pt>
                <c:pt idx="25429">
                  <c:v>127.144999999957</c:v>
                </c:pt>
                <c:pt idx="25430">
                  <c:v>127.149999999957</c:v>
                </c:pt>
                <c:pt idx="25431">
                  <c:v>127.1549999999568</c:v>
                </c:pt>
                <c:pt idx="25432">
                  <c:v>127.1599999999568</c:v>
                </c:pt>
                <c:pt idx="25433">
                  <c:v>127.1649999999568</c:v>
                </c:pt>
                <c:pt idx="25434">
                  <c:v>127.1699999999568</c:v>
                </c:pt>
                <c:pt idx="25435">
                  <c:v>127.1749999999568</c:v>
                </c:pt>
                <c:pt idx="25436">
                  <c:v>127.1799999999568</c:v>
                </c:pt>
                <c:pt idx="25437">
                  <c:v>127.1849999999568</c:v>
                </c:pt>
                <c:pt idx="25438">
                  <c:v>127.1899999999568</c:v>
                </c:pt>
                <c:pt idx="25439">
                  <c:v>127.1949999999568</c:v>
                </c:pt>
                <c:pt idx="25440">
                  <c:v>127.1999999999568</c:v>
                </c:pt>
                <c:pt idx="25441">
                  <c:v>127.2049999999568</c:v>
                </c:pt>
                <c:pt idx="25442">
                  <c:v>127.2099999999568</c:v>
                </c:pt>
                <c:pt idx="25443">
                  <c:v>127.2149999999568</c:v>
                </c:pt>
                <c:pt idx="25444">
                  <c:v>127.2199999999568</c:v>
                </c:pt>
                <c:pt idx="25445">
                  <c:v>127.2249999999568</c:v>
                </c:pt>
                <c:pt idx="25446">
                  <c:v>127.2299999999568</c:v>
                </c:pt>
                <c:pt idx="25447">
                  <c:v>127.2349999999568</c:v>
                </c:pt>
                <c:pt idx="25448">
                  <c:v>127.2399999999568</c:v>
                </c:pt>
                <c:pt idx="25449">
                  <c:v>127.2449999999568</c:v>
                </c:pt>
                <c:pt idx="25450">
                  <c:v>127.2499999999568</c:v>
                </c:pt>
                <c:pt idx="25451">
                  <c:v>127.2549999999568</c:v>
                </c:pt>
                <c:pt idx="25452">
                  <c:v>127.2599999999568</c:v>
                </c:pt>
                <c:pt idx="25453">
                  <c:v>127.2649999999568</c:v>
                </c:pt>
                <c:pt idx="25454">
                  <c:v>127.2699999999568</c:v>
                </c:pt>
                <c:pt idx="25455">
                  <c:v>127.2749999999567</c:v>
                </c:pt>
                <c:pt idx="25456">
                  <c:v>127.2799999999567</c:v>
                </c:pt>
                <c:pt idx="25457">
                  <c:v>127.2849999999567</c:v>
                </c:pt>
                <c:pt idx="25458">
                  <c:v>127.2899999999567</c:v>
                </c:pt>
                <c:pt idx="25459">
                  <c:v>127.2949999999567</c:v>
                </c:pt>
                <c:pt idx="25460">
                  <c:v>127.2999999999567</c:v>
                </c:pt>
                <c:pt idx="25461">
                  <c:v>127.3049999999567</c:v>
                </c:pt>
                <c:pt idx="25462">
                  <c:v>127.3099999999567</c:v>
                </c:pt>
                <c:pt idx="25463">
                  <c:v>127.3149999999567</c:v>
                </c:pt>
                <c:pt idx="25464">
                  <c:v>127.3199999999567</c:v>
                </c:pt>
                <c:pt idx="25465">
                  <c:v>127.3249999999567</c:v>
                </c:pt>
                <c:pt idx="25466">
                  <c:v>127.3299999999567</c:v>
                </c:pt>
                <c:pt idx="25467">
                  <c:v>127.3349999999567</c:v>
                </c:pt>
                <c:pt idx="25468">
                  <c:v>127.3399999999567</c:v>
                </c:pt>
                <c:pt idx="25469">
                  <c:v>127.3449999999567</c:v>
                </c:pt>
                <c:pt idx="25470">
                  <c:v>127.3499999999567</c:v>
                </c:pt>
                <c:pt idx="25471">
                  <c:v>127.3549999999567</c:v>
                </c:pt>
                <c:pt idx="25472">
                  <c:v>127.3599999999567</c:v>
                </c:pt>
                <c:pt idx="25473">
                  <c:v>127.3649999999567</c:v>
                </c:pt>
                <c:pt idx="25474">
                  <c:v>127.3699999999567</c:v>
                </c:pt>
                <c:pt idx="25475">
                  <c:v>127.3749999999566</c:v>
                </c:pt>
                <c:pt idx="25476">
                  <c:v>127.3799999999566</c:v>
                </c:pt>
                <c:pt idx="25477">
                  <c:v>127.3849999999566</c:v>
                </c:pt>
                <c:pt idx="25478">
                  <c:v>127.3899999999566</c:v>
                </c:pt>
                <c:pt idx="25479">
                  <c:v>127.3949999999566</c:v>
                </c:pt>
                <c:pt idx="25480">
                  <c:v>127.3999999999566</c:v>
                </c:pt>
                <c:pt idx="25481">
                  <c:v>127.4049999999566</c:v>
                </c:pt>
                <c:pt idx="25482">
                  <c:v>127.4099999999566</c:v>
                </c:pt>
                <c:pt idx="25483">
                  <c:v>127.4149999999566</c:v>
                </c:pt>
                <c:pt idx="25484">
                  <c:v>127.4199999999566</c:v>
                </c:pt>
                <c:pt idx="25485">
                  <c:v>127.4249999999566</c:v>
                </c:pt>
                <c:pt idx="25486">
                  <c:v>127.4299999999566</c:v>
                </c:pt>
                <c:pt idx="25487">
                  <c:v>127.4349999999566</c:v>
                </c:pt>
                <c:pt idx="25488">
                  <c:v>127.4399999999566</c:v>
                </c:pt>
                <c:pt idx="25489">
                  <c:v>127.4449999999566</c:v>
                </c:pt>
                <c:pt idx="25490">
                  <c:v>127.4499999999566</c:v>
                </c:pt>
                <c:pt idx="25491">
                  <c:v>127.4549999999566</c:v>
                </c:pt>
                <c:pt idx="25492">
                  <c:v>127.4599999999566</c:v>
                </c:pt>
                <c:pt idx="25493">
                  <c:v>127.4649999999566</c:v>
                </c:pt>
                <c:pt idx="25494">
                  <c:v>127.4699999999566</c:v>
                </c:pt>
                <c:pt idx="25495">
                  <c:v>127.4749999999566</c:v>
                </c:pt>
                <c:pt idx="25496">
                  <c:v>127.4799999999566</c:v>
                </c:pt>
                <c:pt idx="25497">
                  <c:v>127.4849999999566</c:v>
                </c:pt>
                <c:pt idx="25498">
                  <c:v>127.4899999999566</c:v>
                </c:pt>
                <c:pt idx="25499">
                  <c:v>127.4949999999565</c:v>
                </c:pt>
                <c:pt idx="25500">
                  <c:v>127.4999999999565</c:v>
                </c:pt>
                <c:pt idx="25501">
                  <c:v>127.5049999999565</c:v>
                </c:pt>
                <c:pt idx="25502">
                  <c:v>127.5099999999565</c:v>
                </c:pt>
                <c:pt idx="25503">
                  <c:v>127.5149999999565</c:v>
                </c:pt>
                <c:pt idx="25504">
                  <c:v>127.5199999999565</c:v>
                </c:pt>
                <c:pt idx="25505">
                  <c:v>127.5249999999565</c:v>
                </c:pt>
                <c:pt idx="25506">
                  <c:v>127.5299999999565</c:v>
                </c:pt>
                <c:pt idx="25507">
                  <c:v>127.5349999999565</c:v>
                </c:pt>
                <c:pt idx="25508">
                  <c:v>127.5399999999565</c:v>
                </c:pt>
                <c:pt idx="25509">
                  <c:v>127.5449999999565</c:v>
                </c:pt>
                <c:pt idx="25510">
                  <c:v>127.5499999999565</c:v>
                </c:pt>
                <c:pt idx="25511">
                  <c:v>127.5549999999565</c:v>
                </c:pt>
                <c:pt idx="25512">
                  <c:v>127.5599999999565</c:v>
                </c:pt>
                <c:pt idx="25513">
                  <c:v>127.5649999999565</c:v>
                </c:pt>
                <c:pt idx="25514">
                  <c:v>127.5699999999565</c:v>
                </c:pt>
                <c:pt idx="25515">
                  <c:v>127.5749999999565</c:v>
                </c:pt>
                <c:pt idx="25516">
                  <c:v>127.5799999999565</c:v>
                </c:pt>
                <c:pt idx="25517">
                  <c:v>127.5849999999565</c:v>
                </c:pt>
                <c:pt idx="25518">
                  <c:v>127.5899999999565</c:v>
                </c:pt>
                <c:pt idx="25519">
                  <c:v>127.5949999999565</c:v>
                </c:pt>
                <c:pt idx="25520">
                  <c:v>127.5999999999565</c:v>
                </c:pt>
                <c:pt idx="25521">
                  <c:v>127.6049999999564</c:v>
                </c:pt>
                <c:pt idx="25522">
                  <c:v>127.6099999999564</c:v>
                </c:pt>
                <c:pt idx="25523">
                  <c:v>127.6149999999564</c:v>
                </c:pt>
                <c:pt idx="25524">
                  <c:v>127.6199999999564</c:v>
                </c:pt>
                <c:pt idx="25525">
                  <c:v>127.6249999999564</c:v>
                </c:pt>
                <c:pt idx="25526">
                  <c:v>127.6299999999564</c:v>
                </c:pt>
                <c:pt idx="25527">
                  <c:v>127.6349999999564</c:v>
                </c:pt>
                <c:pt idx="25528">
                  <c:v>127.6399999999564</c:v>
                </c:pt>
                <c:pt idx="25529">
                  <c:v>127.6449999999564</c:v>
                </c:pt>
                <c:pt idx="25530">
                  <c:v>127.6499999999564</c:v>
                </c:pt>
                <c:pt idx="25531">
                  <c:v>127.6549999999564</c:v>
                </c:pt>
                <c:pt idx="25532">
                  <c:v>127.6599999999564</c:v>
                </c:pt>
                <c:pt idx="25533">
                  <c:v>127.6649999999564</c:v>
                </c:pt>
                <c:pt idx="25534">
                  <c:v>127.6699999999564</c:v>
                </c:pt>
                <c:pt idx="25535">
                  <c:v>127.6749999999564</c:v>
                </c:pt>
                <c:pt idx="25536">
                  <c:v>127.6799999999564</c:v>
                </c:pt>
                <c:pt idx="25537">
                  <c:v>127.6849999999564</c:v>
                </c:pt>
                <c:pt idx="25538">
                  <c:v>127.6899999999564</c:v>
                </c:pt>
                <c:pt idx="25539">
                  <c:v>127.6949999999564</c:v>
                </c:pt>
                <c:pt idx="25540">
                  <c:v>127.6999999999564</c:v>
                </c:pt>
                <c:pt idx="25541">
                  <c:v>127.7049999999564</c:v>
                </c:pt>
                <c:pt idx="25542">
                  <c:v>127.7099999999564</c:v>
                </c:pt>
                <c:pt idx="25543">
                  <c:v>127.7149999999563</c:v>
                </c:pt>
                <c:pt idx="25544">
                  <c:v>127.7199999999563</c:v>
                </c:pt>
                <c:pt idx="25545">
                  <c:v>127.7249999999563</c:v>
                </c:pt>
                <c:pt idx="25546">
                  <c:v>127.7299999999563</c:v>
                </c:pt>
                <c:pt idx="25547">
                  <c:v>127.7349999999563</c:v>
                </c:pt>
                <c:pt idx="25548">
                  <c:v>127.7399999999563</c:v>
                </c:pt>
                <c:pt idx="25549">
                  <c:v>127.7449999999563</c:v>
                </c:pt>
                <c:pt idx="25550">
                  <c:v>127.7499999999563</c:v>
                </c:pt>
                <c:pt idx="25551">
                  <c:v>127.7549999999563</c:v>
                </c:pt>
                <c:pt idx="25552">
                  <c:v>127.7599999999563</c:v>
                </c:pt>
                <c:pt idx="25553">
                  <c:v>127.7649999999563</c:v>
                </c:pt>
                <c:pt idx="25554">
                  <c:v>127.7699999999563</c:v>
                </c:pt>
                <c:pt idx="25555">
                  <c:v>127.7749999999563</c:v>
                </c:pt>
                <c:pt idx="25556">
                  <c:v>127.7799999999563</c:v>
                </c:pt>
                <c:pt idx="25557">
                  <c:v>127.7849999999563</c:v>
                </c:pt>
                <c:pt idx="25558">
                  <c:v>127.7899999999563</c:v>
                </c:pt>
                <c:pt idx="25559">
                  <c:v>127.7949999999563</c:v>
                </c:pt>
                <c:pt idx="25560">
                  <c:v>127.7999999999563</c:v>
                </c:pt>
                <c:pt idx="25561">
                  <c:v>127.8049999999563</c:v>
                </c:pt>
                <c:pt idx="25562">
                  <c:v>127.8099999999563</c:v>
                </c:pt>
                <c:pt idx="25563">
                  <c:v>127.8149999999563</c:v>
                </c:pt>
                <c:pt idx="25564">
                  <c:v>127.8199999999563</c:v>
                </c:pt>
                <c:pt idx="25565">
                  <c:v>127.8249999999562</c:v>
                </c:pt>
                <c:pt idx="25566">
                  <c:v>127.8299999999562</c:v>
                </c:pt>
                <c:pt idx="25567">
                  <c:v>127.8349999999562</c:v>
                </c:pt>
                <c:pt idx="25568">
                  <c:v>127.8399999999562</c:v>
                </c:pt>
                <c:pt idx="25569">
                  <c:v>127.8449999999562</c:v>
                </c:pt>
                <c:pt idx="25570">
                  <c:v>127.8499999999562</c:v>
                </c:pt>
                <c:pt idx="25571">
                  <c:v>127.8549999999562</c:v>
                </c:pt>
                <c:pt idx="25572">
                  <c:v>127.8599999999562</c:v>
                </c:pt>
                <c:pt idx="25573">
                  <c:v>127.8649999999562</c:v>
                </c:pt>
                <c:pt idx="25574">
                  <c:v>127.8699999999562</c:v>
                </c:pt>
                <c:pt idx="25575">
                  <c:v>127.8749999999562</c:v>
                </c:pt>
                <c:pt idx="25576">
                  <c:v>127.8799999999562</c:v>
                </c:pt>
                <c:pt idx="25577">
                  <c:v>127.8849999999562</c:v>
                </c:pt>
                <c:pt idx="25578">
                  <c:v>127.8899999999562</c:v>
                </c:pt>
                <c:pt idx="25579">
                  <c:v>127.8949999999562</c:v>
                </c:pt>
                <c:pt idx="25580">
                  <c:v>127.8999999999562</c:v>
                </c:pt>
                <c:pt idx="25581">
                  <c:v>127.9049999999562</c:v>
                </c:pt>
                <c:pt idx="25582">
                  <c:v>127.9099999999562</c:v>
                </c:pt>
                <c:pt idx="25583">
                  <c:v>127.9149999999562</c:v>
                </c:pt>
                <c:pt idx="25584">
                  <c:v>127.9199999999562</c:v>
                </c:pt>
                <c:pt idx="25585">
                  <c:v>127.9249999999562</c:v>
                </c:pt>
                <c:pt idx="25586">
                  <c:v>127.9299999999562</c:v>
                </c:pt>
                <c:pt idx="25587">
                  <c:v>127.9349999999561</c:v>
                </c:pt>
                <c:pt idx="25588">
                  <c:v>127.9399999999561</c:v>
                </c:pt>
                <c:pt idx="25589">
                  <c:v>127.9449999999561</c:v>
                </c:pt>
                <c:pt idx="25590">
                  <c:v>127.9499999999561</c:v>
                </c:pt>
                <c:pt idx="25591">
                  <c:v>127.9549999999561</c:v>
                </c:pt>
                <c:pt idx="25592">
                  <c:v>127.9599999999561</c:v>
                </c:pt>
                <c:pt idx="25593">
                  <c:v>127.9649999999561</c:v>
                </c:pt>
                <c:pt idx="25594">
                  <c:v>127.9699999999561</c:v>
                </c:pt>
                <c:pt idx="25595">
                  <c:v>127.9749999999561</c:v>
                </c:pt>
                <c:pt idx="25596">
                  <c:v>127.9799999999561</c:v>
                </c:pt>
                <c:pt idx="25597">
                  <c:v>127.9849999999561</c:v>
                </c:pt>
                <c:pt idx="25598">
                  <c:v>127.9899999999561</c:v>
                </c:pt>
                <c:pt idx="25599">
                  <c:v>127.9949999999561</c:v>
                </c:pt>
                <c:pt idx="25600">
                  <c:v>127.9999999999561</c:v>
                </c:pt>
                <c:pt idx="25601">
                  <c:v>128.0049999999561</c:v>
                </c:pt>
                <c:pt idx="25602">
                  <c:v>128.0099999999561</c:v>
                </c:pt>
                <c:pt idx="25603">
                  <c:v>128.014999999956</c:v>
                </c:pt>
                <c:pt idx="25604">
                  <c:v>128.019999999956</c:v>
                </c:pt>
                <c:pt idx="25605">
                  <c:v>128.024999999956</c:v>
                </c:pt>
                <c:pt idx="25606">
                  <c:v>128.029999999956</c:v>
                </c:pt>
                <c:pt idx="25607">
                  <c:v>128.034999999956</c:v>
                </c:pt>
                <c:pt idx="25608">
                  <c:v>128.039999999956</c:v>
                </c:pt>
                <c:pt idx="25609">
                  <c:v>128.044999999956</c:v>
                </c:pt>
                <c:pt idx="25610">
                  <c:v>128.049999999956</c:v>
                </c:pt>
                <c:pt idx="25611">
                  <c:v>128.054999999956</c:v>
                </c:pt>
                <c:pt idx="25612">
                  <c:v>128.059999999956</c:v>
                </c:pt>
                <c:pt idx="25613">
                  <c:v>128.064999999956</c:v>
                </c:pt>
                <c:pt idx="25614">
                  <c:v>128.069999999956</c:v>
                </c:pt>
                <c:pt idx="25615">
                  <c:v>128.074999999956</c:v>
                </c:pt>
                <c:pt idx="25616">
                  <c:v>128.079999999956</c:v>
                </c:pt>
                <c:pt idx="25617">
                  <c:v>128.084999999956</c:v>
                </c:pt>
                <c:pt idx="25618">
                  <c:v>128.089999999956</c:v>
                </c:pt>
                <c:pt idx="25619">
                  <c:v>128.094999999956</c:v>
                </c:pt>
                <c:pt idx="25620">
                  <c:v>128.099999999956</c:v>
                </c:pt>
                <c:pt idx="25621">
                  <c:v>128.104999999956</c:v>
                </c:pt>
                <c:pt idx="25622">
                  <c:v>128.109999999956</c:v>
                </c:pt>
                <c:pt idx="25623">
                  <c:v>128.114999999956</c:v>
                </c:pt>
                <c:pt idx="25624">
                  <c:v>128.119999999956</c:v>
                </c:pt>
                <c:pt idx="25625">
                  <c:v>128.1249999999559</c:v>
                </c:pt>
                <c:pt idx="25626">
                  <c:v>128.1299999999559</c:v>
                </c:pt>
                <c:pt idx="25627">
                  <c:v>128.1349999999559</c:v>
                </c:pt>
                <c:pt idx="25628">
                  <c:v>128.1399999999559</c:v>
                </c:pt>
                <c:pt idx="25629">
                  <c:v>128.1449999999559</c:v>
                </c:pt>
                <c:pt idx="25630">
                  <c:v>128.1499999999559</c:v>
                </c:pt>
                <c:pt idx="25631">
                  <c:v>128.1549999999559</c:v>
                </c:pt>
                <c:pt idx="25632">
                  <c:v>128.1599999999559</c:v>
                </c:pt>
                <c:pt idx="25633">
                  <c:v>128.1649999999559</c:v>
                </c:pt>
                <c:pt idx="25634">
                  <c:v>128.1699999999559</c:v>
                </c:pt>
                <c:pt idx="25635">
                  <c:v>128.1749999999559</c:v>
                </c:pt>
                <c:pt idx="25636">
                  <c:v>128.1799999999559</c:v>
                </c:pt>
                <c:pt idx="25637">
                  <c:v>128.1849999999559</c:v>
                </c:pt>
                <c:pt idx="25638">
                  <c:v>128.1899999999559</c:v>
                </c:pt>
                <c:pt idx="25639">
                  <c:v>128.1949999999559</c:v>
                </c:pt>
                <c:pt idx="25640">
                  <c:v>128.1999999999559</c:v>
                </c:pt>
                <c:pt idx="25641">
                  <c:v>128.2049999999559</c:v>
                </c:pt>
                <c:pt idx="25642">
                  <c:v>128.2099999999559</c:v>
                </c:pt>
                <c:pt idx="25643">
                  <c:v>128.2149999999558</c:v>
                </c:pt>
                <c:pt idx="25644">
                  <c:v>128.2199999999557</c:v>
                </c:pt>
                <c:pt idx="25645">
                  <c:v>128.2249999999559</c:v>
                </c:pt>
                <c:pt idx="25646">
                  <c:v>128.2299999999559</c:v>
                </c:pt>
                <c:pt idx="25647">
                  <c:v>128.2349999999558</c:v>
                </c:pt>
                <c:pt idx="25648">
                  <c:v>128.2399999999558</c:v>
                </c:pt>
                <c:pt idx="25649">
                  <c:v>128.2449999999558</c:v>
                </c:pt>
                <c:pt idx="25650">
                  <c:v>128.2499999999557</c:v>
                </c:pt>
                <c:pt idx="25651">
                  <c:v>128.2549999999558</c:v>
                </c:pt>
                <c:pt idx="25652">
                  <c:v>128.2599999999558</c:v>
                </c:pt>
                <c:pt idx="25653">
                  <c:v>128.2649999999558</c:v>
                </c:pt>
                <c:pt idx="25654">
                  <c:v>128.2699999999558</c:v>
                </c:pt>
                <c:pt idx="25655">
                  <c:v>128.2749999999558</c:v>
                </c:pt>
                <c:pt idx="25656">
                  <c:v>128.2799999999557</c:v>
                </c:pt>
                <c:pt idx="25657">
                  <c:v>128.2849999999558</c:v>
                </c:pt>
                <c:pt idx="25658">
                  <c:v>128.2899999999558</c:v>
                </c:pt>
                <c:pt idx="25659">
                  <c:v>128.2949999999558</c:v>
                </c:pt>
                <c:pt idx="25660">
                  <c:v>128.2999999999558</c:v>
                </c:pt>
                <c:pt idx="25661">
                  <c:v>128.3049999999558</c:v>
                </c:pt>
                <c:pt idx="25662">
                  <c:v>128.3099999999558</c:v>
                </c:pt>
                <c:pt idx="25663">
                  <c:v>128.3149999999558</c:v>
                </c:pt>
                <c:pt idx="25664">
                  <c:v>128.3199999999558</c:v>
                </c:pt>
                <c:pt idx="25665">
                  <c:v>128.3249999999558</c:v>
                </c:pt>
                <c:pt idx="25666">
                  <c:v>128.3299999999558</c:v>
                </c:pt>
                <c:pt idx="25667">
                  <c:v>128.3349999999558</c:v>
                </c:pt>
                <c:pt idx="25668">
                  <c:v>128.3399999999558</c:v>
                </c:pt>
                <c:pt idx="25669">
                  <c:v>128.3449999999557</c:v>
                </c:pt>
                <c:pt idx="25670">
                  <c:v>128.3499999999557</c:v>
                </c:pt>
                <c:pt idx="25671">
                  <c:v>128.3549999999558</c:v>
                </c:pt>
                <c:pt idx="25672">
                  <c:v>128.3599999999558</c:v>
                </c:pt>
                <c:pt idx="25673">
                  <c:v>128.3649999999558</c:v>
                </c:pt>
                <c:pt idx="25674">
                  <c:v>128.3699999999558</c:v>
                </c:pt>
                <c:pt idx="25675">
                  <c:v>128.3749999999557</c:v>
                </c:pt>
                <c:pt idx="25676">
                  <c:v>128.3799999999557</c:v>
                </c:pt>
                <c:pt idx="25677">
                  <c:v>128.3849999999557</c:v>
                </c:pt>
                <c:pt idx="25678">
                  <c:v>128.3899999999557</c:v>
                </c:pt>
                <c:pt idx="25679">
                  <c:v>128.3949999999557</c:v>
                </c:pt>
                <c:pt idx="25680">
                  <c:v>128.3999999999557</c:v>
                </c:pt>
                <c:pt idx="25681">
                  <c:v>128.4049999999557</c:v>
                </c:pt>
                <c:pt idx="25682">
                  <c:v>128.4099999999557</c:v>
                </c:pt>
                <c:pt idx="25683">
                  <c:v>128.4149999999557</c:v>
                </c:pt>
                <c:pt idx="25684">
                  <c:v>128.4199999999557</c:v>
                </c:pt>
                <c:pt idx="25685">
                  <c:v>128.4249999999557</c:v>
                </c:pt>
                <c:pt idx="25686">
                  <c:v>128.4299999999557</c:v>
                </c:pt>
                <c:pt idx="25687">
                  <c:v>128.4349999999557</c:v>
                </c:pt>
                <c:pt idx="25688">
                  <c:v>128.4399999999557</c:v>
                </c:pt>
                <c:pt idx="25689">
                  <c:v>128.4449999999557</c:v>
                </c:pt>
                <c:pt idx="25690">
                  <c:v>128.4499999999557</c:v>
                </c:pt>
                <c:pt idx="25691">
                  <c:v>128.4549999999556</c:v>
                </c:pt>
                <c:pt idx="25692">
                  <c:v>128.4599999999556</c:v>
                </c:pt>
                <c:pt idx="25693">
                  <c:v>128.4649999999556</c:v>
                </c:pt>
                <c:pt idx="25694">
                  <c:v>128.4699999999556</c:v>
                </c:pt>
                <c:pt idx="25695">
                  <c:v>128.4749999999556</c:v>
                </c:pt>
                <c:pt idx="25696">
                  <c:v>128.4799999999556</c:v>
                </c:pt>
                <c:pt idx="25697">
                  <c:v>128.4849999999556</c:v>
                </c:pt>
                <c:pt idx="25698">
                  <c:v>128.4899999999556</c:v>
                </c:pt>
                <c:pt idx="25699">
                  <c:v>128.4949999999556</c:v>
                </c:pt>
                <c:pt idx="25700">
                  <c:v>128.4999999999556</c:v>
                </c:pt>
                <c:pt idx="25701">
                  <c:v>128.5049999999556</c:v>
                </c:pt>
                <c:pt idx="25702">
                  <c:v>128.5099999999556</c:v>
                </c:pt>
                <c:pt idx="25703">
                  <c:v>128.5149999999556</c:v>
                </c:pt>
                <c:pt idx="25704">
                  <c:v>128.5199999999556</c:v>
                </c:pt>
                <c:pt idx="25705">
                  <c:v>128.5249999999556</c:v>
                </c:pt>
                <c:pt idx="25706">
                  <c:v>128.5299999999556</c:v>
                </c:pt>
                <c:pt idx="25707">
                  <c:v>128.5349999999556</c:v>
                </c:pt>
                <c:pt idx="25708">
                  <c:v>128.5399999999556</c:v>
                </c:pt>
                <c:pt idx="25709">
                  <c:v>128.5449999999556</c:v>
                </c:pt>
                <c:pt idx="25710">
                  <c:v>128.5499999999556</c:v>
                </c:pt>
                <c:pt idx="25711">
                  <c:v>128.5549999999556</c:v>
                </c:pt>
                <c:pt idx="25712">
                  <c:v>128.5599999999556</c:v>
                </c:pt>
                <c:pt idx="25713">
                  <c:v>128.5649999999555</c:v>
                </c:pt>
                <c:pt idx="25714">
                  <c:v>128.5699999999555</c:v>
                </c:pt>
                <c:pt idx="25715">
                  <c:v>128.5749999999555</c:v>
                </c:pt>
                <c:pt idx="25716">
                  <c:v>128.5799999999555</c:v>
                </c:pt>
                <c:pt idx="25717">
                  <c:v>128.5849999999556</c:v>
                </c:pt>
                <c:pt idx="25718">
                  <c:v>128.5899999999556</c:v>
                </c:pt>
                <c:pt idx="25719">
                  <c:v>128.5949999999555</c:v>
                </c:pt>
                <c:pt idx="25720">
                  <c:v>128.5999999999555</c:v>
                </c:pt>
                <c:pt idx="25721">
                  <c:v>128.6049999999555</c:v>
                </c:pt>
                <c:pt idx="25722">
                  <c:v>128.6099999999555</c:v>
                </c:pt>
                <c:pt idx="25723">
                  <c:v>128.6149999999555</c:v>
                </c:pt>
                <c:pt idx="25724">
                  <c:v>128.6199999999555</c:v>
                </c:pt>
                <c:pt idx="25725">
                  <c:v>128.6249999999555</c:v>
                </c:pt>
                <c:pt idx="25726">
                  <c:v>128.6299999999555</c:v>
                </c:pt>
                <c:pt idx="25727">
                  <c:v>128.6349999999555</c:v>
                </c:pt>
                <c:pt idx="25728">
                  <c:v>128.6399999999555</c:v>
                </c:pt>
                <c:pt idx="25729">
                  <c:v>128.6449999999555</c:v>
                </c:pt>
                <c:pt idx="25730">
                  <c:v>128.6499999999555</c:v>
                </c:pt>
                <c:pt idx="25731">
                  <c:v>128.6549999999555</c:v>
                </c:pt>
                <c:pt idx="25732">
                  <c:v>128.6599999999555</c:v>
                </c:pt>
                <c:pt idx="25733">
                  <c:v>128.6649999999555</c:v>
                </c:pt>
                <c:pt idx="25734">
                  <c:v>128.6699999999555</c:v>
                </c:pt>
                <c:pt idx="25735">
                  <c:v>128.6749999999554</c:v>
                </c:pt>
                <c:pt idx="25736">
                  <c:v>128.6799999999554</c:v>
                </c:pt>
                <c:pt idx="25737">
                  <c:v>128.6849999999554</c:v>
                </c:pt>
                <c:pt idx="25738">
                  <c:v>128.6899999999554</c:v>
                </c:pt>
                <c:pt idx="25739">
                  <c:v>128.6949999999554</c:v>
                </c:pt>
                <c:pt idx="25740">
                  <c:v>128.6999999999554</c:v>
                </c:pt>
                <c:pt idx="25741">
                  <c:v>128.7049999999554</c:v>
                </c:pt>
                <c:pt idx="25742">
                  <c:v>128.7099999999554</c:v>
                </c:pt>
                <c:pt idx="25743">
                  <c:v>128.7149999999554</c:v>
                </c:pt>
                <c:pt idx="25744">
                  <c:v>128.7199999999553</c:v>
                </c:pt>
                <c:pt idx="25745">
                  <c:v>128.7249999999554</c:v>
                </c:pt>
                <c:pt idx="25746">
                  <c:v>128.7299999999554</c:v>
                </c:pt>
                <c:pt idx="25747">
                  <c:v>128.7349999999554</c:v>
                </c:pt>
                <c:pt idx="25748">
                  <c:v>128.7399999999554</c:v>
                </c:pt>
                <c:pt idx="25749">
                  <c:v>128.7449999999554</c:v>
                </c:pt>
                <c:pt idx="25750">
                  <c:v>128.7499999999553</c:v>
                </c:pt>
                <c:pt idx="25751">
                  <c:v>128.7549999999554</c:v>
                </c:pt>
                <c:pt idx="25752">
                  <c:v>128.7599999999554</c:v>
                </c:pt>
                <c:pt idx="25753">
                  <c:v>128.7649999999554</c:v>
                </c:pt>
                <c:pt idx="25754">
                  <c:v>128.7699999999554</c:v>
                </c:pt>
                <c:pt idx="25755">
                  <c:v>128.7749999999554</c:v>
                </c:pt>
                <c:pt idx="25756">
                  <c:v>128.7799999999554</c:v>
                </c:pt>
                <c:pt idx="25757">
                  <c:v>128.7849999999553</c:v>
                </c:pt>
                <c:pt idx="25758">
                  <c:v>128.7899999999553</c:v>
                </c:pt>
                <c:pt idx="25759">
                  <c:v>128.7949999999553</c:v>
                </c:pt>
                <c:pt idx="25760">
                  <c:v>128.7999999999553</c:v>
                </c:pt>
                <c:pt idx="25761">
                  <c:v>128.8049999999554</c:v>
                </c:pt>
                <c:pt idx="25762">
                  <c:v>128.8099999999554</c:v>
                </c:pt>
                <c:pt idx="25763">
                  <c:v>128.8149999999553</c:v>
                </c:pt>
                <c:pt idx="25764">
                  <c:v>128.8199999999553</c:v>
                </c:pt>
                <c:pt idx="25765">
                  <c:v>128.8249999999553</c:v>
                </c:pt>
                <c:pt idx="25766">
                  <c:v>128.8299999999553</c:v>
                </c:pt>
                <c:pt idx="25767">
                  <c:v>128.8349999999553</c:v>
                </c:pt>
                <c:pt idx="25768">
                  <c:v>128.8399999999553</c:v>
                </c:pt>
                <c:pt idx="25769">
                  <c:v>128.8449999999553</c:v>
                </c:pt>
                <c:pt idx="25770">
                  <c:v>128.8499999999553</c:v>
                </c:pt>
                <c:pt idx="25771">
                  <c:v>128.8549999999553</c:v>
                </c:pt>
                <c:pt idx="25772">
                  <c:v>128.8599999999553</c:v>
                </c:pt>
                <c:pt idx="25773">
                  <c:v>128.8649999999553</c:v>
                </c:pt>
                <c:pt idx="25774">
                  <c:v>128.8699999999553</c:v>
                </c:pt>
                <c:pt idx="25775">
                  <c:v>128.8749999999553</c:v>
                </c:pt>
                <c:pt idx="25776">
                  <c:v>128.8799999999553</c:v>
                </c:pt>
                <c:pt idx="25777">
                  <c:v>128.8849999999553</c:v>
                </c:pt>
                <c:pt idx="25778">
                  <c:v>128.8899999999553</c:v>
                </c:pt>
                <c:pt idx="25779">
                  <c:v>128.8949999999552</c:v>
                </c:pt>
                <c:pt idx="25780">
                  <c:v>128.8999999999552</c:v>
                </c:pt>
                <c:pt idx="25781">
                  <c:v>128.9049999999552</c:v>
                </c:pt>
                <c:pt idx="25782">
                  <c:v>128.9099999999552</c:v>
                </c:pt>
                <c:pt idx="25783">
                  <c:v>128.9149999999552</c:v>
                </c:pt>
                <c:pt idx="25784">
                  <c:v>128.9199999999552</c:v>
                </c:pt>
                <c:pt idx="25785">
                  <c:v>128.9249999999552</c:v>
                </c:pt>
                <c:pt idx="25786">
                  <c:v>128.9299999999552</c:v>
                </c:pt>
                <c:pt idx="25787">
                  <c:v>128.9349999999552</c:v>
                </c:pt>
                <c:pt idx="25788">
                  <c:v>128.9399999999552</c:v>
                </c:pt>
                <c:pt idx="25789">
                  <c:v>128.9449999999552</c:v>
                </c:pt>
                <c:pt idx="25790">
                  <c:v>128.9499999999552</c:v>
                </c:pt>
                <c:pt idx="25791">
                  <c:v>128.9549999999552</c:v>
                </c:pt>
                <c:pt idx="25792">
                  <c:v>128.9599999999552</c:v>
                </c:pt>
                <c:pt idx="25793">
                  <c:v>128.9649999999552</c:v>
                </c:pt>
                <c:pt idx="25794">
                  <c:v>128.9699999999552</c:v>
                </c:pt>
                <c:pt idx="25795">
                  <c:v>128.9749999999552</c:v>
                </c:pt>
                <c:pt idx="25796">
                  <c:v>128.9799999999552</c:v>
                </c:pt>
                <c:pt idx="25797">
                  <c:v>128.9849999999552</c:v>
                </c:pt>
                <c:pt idx="25798">
                  <c:v>128.9899999999552</c:v>
                </c:pt>
                <c:pt idx="25799">
                  <c:v>128.9949999999552</c:v>
                </c:pt>
                <c:pt idx="25800">
                  <c:v>128.9999999999552</c:v>
                </c:pt>
                <c:pt idx="25801">
                  <c:v>129.0049999999551</c:v>
                </c:pt>
                <c:pt idx="25802">
                  <c:v>129.0099999999551</c:v>
                </c:pt>
                <c:pt idx="25803">
                  <c:v>129.0149999999551</c:v>
                </c:pt>
                <c:pt idx="25804">
                  <c:v>129.0199999999551</c:v>
                </c:pt>
                <c:pt idx="25805">
                  <c:v>129.0249999999552</c:v>
                </c:pt>
                <c:pt idx="25806">
                  <c:v>129.0299999999552</c:v>
                </c:pt>
                <c:pt idx="25807">
                  <c:v>129.0349999999551</c:v>
                </c:pt>
                <c:pt idx="25808">
                  <c:v>129.0399999999551</c:v>
                </c:pt>
                <c:pt idx="25809">
                  <c:v>129.0449999999551</c:v>
                </c:pt>
                <c:pt idx="25810">
                  <c:v>129.0499999999551</c:v>
                </c:pt>
                <c:pt idx="25811">
                  <c:v>129.0549999999551</c:v>
                </c:pt>
                <c:pt idx="25812">
                  <c:v>129.0599999999551</c:v>
                </c:pt>
                <c:pt idx="25813">
                  <c:v>129.0649999999551</c:v>
                </c:pt>
                <c:pt idx="25814">
                  <c:v>129.0699999999551</c:v>
                </c:pt>
                <c:pt idx="25815">
                  <c:v>129.0749999999551</c:v>
                </c:pt>
                <c:pt idx="25816">
                  <c:v>129.0799999999551</c:v>
                </c:pt>
                <c:pt idx="25817">
                  <c:v>129.0849999999551</c:v>
                </c:pt>
                <c:pt idx="25818">
                  <c:v>129.0899999999551</c:v>
                </c:pt>
                <c:pt idx="25819">
                  <c:v>129.0949999999551</c:v>
                </c:pt>
                <c:pt idx="25820">
                  <c:v>129.0999999999551</c:v>
                </c:pt>
                <c:pt idx="25821">
                  <c:v>129.1049999999551</c:v>
                </c:pt>
                <c:pt idx="25822">
                  <c:v>129.1099999999551</c:v>
                </c:pt>
                <c:pt idx="25823">
                  <c:v>129.114999999955</c:v>
                </c:pt>
                <c:pt idx="25824">
                  <c:v>129.119999999955</c:v>
                </c:pt>
                <c:pt idx="25825">
                  <c:v>129.124999999955</c:v>
                </c:pt>
                <c:pt idx="25826">
                  <c:v>129.129999999955</c:v>
                </c:pt>
                <c:pt idx="25827">
                  <c:v>129.134999999955</c:v>
                </c:pt>
                <c:pt idx="25828">
                  <c:v>129.139999999955</c:v>
                </c:pt>
                <c:pt idx="25829">
                  <c:v>129.144999999955</c:v>
                </c:pt>
                <c:pt idx="25830">
                  <c:v>129.149999999955</c:v>
                </c:pt>
                <c:pt idx="25831">
                  <c:v>129.154999999955</c:v>
                </c:pt>
                <c:pt idx="25832">
                  <c:v>129.159999999955</c:v>
                </c:pt>
                <c:pt idx="25833">
                  <c:v>129.164999999955</c:v>
                </c:pt>
                <c:pt idx="25834">
                  <c:v>129.169999999955</c:v>
                </c:pt>
                <c:pt idx="25835">
                  <c:v>129.174999999955</c:v>
                </c:pt>
                <c:pt idx="25836">
                  <c:v>129.179999999955</c:v>
                </c:pt>
                <c:pt idx="25837">
                  <c:v>129.184999999955</c:v>
                </c:pt>
                <c:pt idx="25838">
                  <c:v>129.189999999955</c:v>
                </c:pt>
                <c:pt idx="25839">
                  <c:v>129.194999999955</c:v>
                </c:pt>
                <c:pt idx="25840">
                  <c:v>129.199999999955</c:v>
                </c:pt>
                <c:pt idx="25841">
                  <c:v>129.204999999955</c:v>
                </c:pt>
                <c:pt idx="25842">
                  <c:v>129.209999999955</c:v>
                </c:pt>
                <c:pt idx="25843">
                  <c:v>129.214999999955</c:v>
                </c:pt>
                <c:pt idx="25844">
                  <c:v>129.219999999955</c:v>
                </c:pt>
                <c:pt idx="25845">
                  <c:v>129.2249999999549</c:v>
                </c:pt>
                <c:pt idx="25846">
                  <c:v>129.2299999999549</c:v>
                </c:pt>
                <c:pt idx="25847">
                  <c:v>129.2349999999549</c:v>
                </c:pt>
                <c:pt idx="25848">
                  <c:v>129.2399999999549</c:v>
                </c:pt>
                <c:pt idx="25849">
                  <c:v>129.2449999999549</c:v>
                </c:pt>
                <c:pt idx="25850">
                  <c:v>129.2499999999549</c:v>
                </c:pt>
                <c:pt idx="25851">
                  <c:v>129.2549999999549</c:v>
                </c:pt>
                <c:pt idx="25852">
                  <c:v>129.2599999999549</c:v>
                </c:pt>
                <c:pt idx="25853">
                  <c:v>129.2649999999549</c:v>
                </c:pt>
                <c:pt idx="25854">
                  <c:v>129.2699999999549</c:v>
                </c:pt>
                <c:pt idx="25855">
                  <c:v>129.2749999999549</c:v>
                </c:pt>
                <c:pt idx="25856">
                  <c:v>129.2799999999549</c:v>
                </c:pt>
                <c:pt idx="25857">
                  <c:v>129.2849999999549</c:v>
                </c:pt>
                <c:pt idx="25858">
                  <c:v>129.2899999999549</c:v>
                </c:pt>
                <c:pt idx="25859">
                  <c:v>129.2949999999549</c:v>
                </c:pt>
                <c:pt idx="25860">
                  <c:v>129.2999999999549</c:v>
                </c:pt>
                <c:pt idx="25861">
                  <c:v>129.304999999955</c:v>
                </c:pt>
                <c:pt idx="25862">
                  <c:v>129.3099999999549</c:v>
                </c:pt>
                <c:pt idx="25863">
                  <c:v>129.3149999999549</c:v>
                </c:pt>
                <c:pt idx="25864">
                  <c:v>129.3199999999549</c:v>
                </c:pt>
                <c:pt idx="25865">
                  <c:v>129.324999999955</c:v>
                </c:pt>
                <c:pt idx="25866">
                  <c:v>129.329999999955</c:v>
                </c:pt>
                <c:pt idx="25867">
                  <c:v>129.3349999999548</c:v>
                </c:pt>
                <c:pt idx="25868">
                  <c:v>129.3399999999548</c:v>
                </c:pt>
                <c:pt idx="25869">
                  <c:v>129.3449999999548</c:v>
                </c:pt>
                <c:pt idx="25870">
                  <c:v>129.3499999999548</c:v>
                </c:pt>
                <c:pt idx="25871">
                  <c:v>129.354999999955</c:v>
                </c:pt>
                <c:pt idx="25872">
                  <c:v>129.359999999955</c:v>
                </c:pt>
                <c:pt idx="25873">
                  <c:v>129.3649999999548</c:v>
                </c:pt>
                <c:pt idx="25874">
                  <c:v>129.3699999999548</c:v>
                </c:pt>
                <c:pt idx="25875">
                  <c:v>129.3749999999548</c:v>
                </c:pt>
                <c:pt idx="25876">
                  <c:v>129.3799999999548</c:v>
                </c:pt>
                <c:pt idx="25877">
                  <c:v>129.3849999999548</c:v>
                </c:pt>
                <c:pt idx="25878">
                  <c:v>129.3899999999548</c:v>
                </c:pt>
                <c:pt idx="25879">
                  <c:v>129.3949999999548</c:v>
                </c:pt>
                <c:pt idx="25880">
                  <c:v>129.3999999999548</c:v>
                </c:pt>
                <c:pt idx="25881">
                  <c:v>129.4049999999548</c:v>
                </c:pt>
                <c:pt idx="25882">
                  <c:v>129.4099999999548</c:v>
                </c:pt>
                <c:pt idx="25883">
                  <c:v>129.4149999999548</c:v>
                </c:pt>
                <c:pt idx="25884">
                  <c:v>129.4199999999548</c:v>
                </c:pt>
                <c:pt idx="25885">
                  <c:v>129.4249999999548</c:v>
                </c:pt>
                <c:pt idx="25886">
                  <c:v>129.4299999999548</c:v>
                </c:pt>
                <c:pt idx="25887">
                  <c:v>129.4349999999548</c:v>
                </c:pt>
                <c:pt idx="25888">
                  <c:v>129.4399999999548</c:v>
                </c:pt>
                <c:pt idx="25889">
                  <c:v>129.4449999999547</c:v>
                </c:pt>
                <c:pt idx="25890">
                  <c:v>129.4499999999547</c:v>
                </c:pt>
                <c:pt idx="25891">
                  <c:v>129.4549999999548</c:v>
                </c:pt>
                <c:pt idx="25892">
                  <c:v>129.4599999999548</c:v>
                </c:pt>
                <c:pt idx="25893">
                  <c:v>129.4649999999548</c:v>
                </c:pt>
                <c:pt idx="25894">
                  <c:v>129.4699999999548</c:v>
                </c:pt>
                <c:pt idx="25895">
                  <c:v>129.4749999999547</c:v>
                </c:pt>
                <c:pt idx="25896">
                  <c:v>129.4799999999547</c:v>
                </c:pt>
                <c:pt idx="25897">
                  <c:v>129.4849999999547</c:v>
                </c:pt>
                <c:pt idx="25898">
                  <c:v>129.4899999999547</c:v>
                </c:pt>
                <c:pt idx="25899">
                  <c:v>129.4949999999547</c:v>
                </c:pt>
                <c:pt idx="25900">
                  <c:v>129.4999999999547</c:v>
                </c:pt>
                <c:pt idx="25901">
                  <c:v>129.5049999999547</c:v>
                </c:pt>
                <c:pt idx="25902">
                  <c:v>129.5099999999547</c:v>
                </c:pt>
                <c:pt idx="25903">
                  <c:v>129.5149999999547</c:v>
                </c:pt>
                <c:pt idx="25904">
                  <c:v>129.5199999999547</c:v>
                </c:pt>
                <c:pt idx="25905">
                  <c:v>129.5249999999547</c:v>
                </c:pt>
                <c:pt idx="25906">
                  <c:v>129.5299999999547</c:v>
                </c:pt>
                <c:pt idx="25907">
                  <c:v>129.5349999999547</c:v>
                </c:pt>
                <c:pt idx="25908">
                  <c:v>129.5399999999547</c:v>
                </c:pt>
                <c:pt idx="25909">
                  <c:v>129.5449999999547</c:v>
                </c:pt>
                <c:pt idx="25910">
                  <c:v>129.5499999999547</c:v>
                </c:pt>
                <c:pt idx="25911">
                  <c:v>129.5549999999546</c:v>
                </c:pt>
                <c:pt idx="25912">
                  <c:v>129.5599999999546</c:v>
                </c:pt>
                <c:pt idx="25913">
                  <c:v>129.5649999999546</c:v>
                </c:pt>
                <c:pt idx="25914">
                  <c:v>129.5699999999546</c:v>
                </c:pt>
                <c:pt idx="25915">
                  <c:v>129.5749999999546</c:v>
                </c:pt>
                <c:pt idx="25916">
                  <c:v>129.5799999999546</c:v>
                </c:pt>
                <c:pt idx="25917">
                  <c:v>129.5849999999546</c:v>
                </c:pt>
                <c:pt idx="25918">
                  <c:v>129.5899999999546</c:v>
                </c:pt>
                <c:pt idx="25919">
                  <c:v>129.5949999999546</c:v>
                </c:pt>
                <c:pt idx="25920">
                  <c:v>129.5999999999546</c:v>
                </c:pt>
                <c:pt idx="25921">
                  <c:v>129.6049999999546</c:v>
                </c:pt>
                <c:pt idx="25922">
                  <c:v>129.6099999999546</c:v>
                </c:pt>
                <c:pt idx="25923">
                  <c:v>129.6149999999546</c:v>
                </c:pt>
                <c:pt idx="25924">
                  <c:v>129.6199999999546</c:v>
                </c:pt>
                <c:pt idx="25925">
                  <c:v>129.6249999999546</c:v>
                </c:pt>
                <c:pt idx="25926">
                  <c:v>129.6299999999546</c:v>
                </c:pt>
                <c:pt idx="25927">
                  <c:v>129.6349999999546</c:v>
                </c:pt>
                <c:pt idx="25928">
                  <c:v>129.6399999999546</c:v>
                </c:pt>
                <c:pt idx="25929">
                  <c:v>129.6449999999546</c:v>
                </c:pt>
                <c:pt idx="25930">
                  <c:v>129.6499999999546</c:v>
                </c:pt>
                <c:pt idx="25931">
                  <c:v>129.6549999999546</c:v>
                </c:pt>
                <c:pt idx="25932">
                  <c:v>129.6599999999546</c:v>
                </c:pt>
                <c:pt idx="25933">
                  <c:v>129.6649999999545</c:v>
                </c:pt>
                <c:pt idx="25934">
                  <c:v>129.6699999999545</c:v>
                </c:pt>
                <c:pt idx="25935">
                  <c:v>129.6749999999545</c:v>
                </c:pt>
                <c:pt idx="25936">
                  <c:v>129.6799999999545</c:v>
                </c:pt>
                <c:pt idx="25937">
                  <c:v>129.6849999999546</c:v>
                </c:pt>
                <c:pt idx="25938">
                  <c:v>129.6899999999546</c:v>
                </c:pt>
                <c:pt idx="25939">
                  <c:v>129.6949999999545</c:v>
                </c:pt>
                <c:pt idx="25940">
                  <c:v>129.6999999999545</c:v>
                </c:pt>
                <c:pt idx="25941">
                  <c:v>129.7049999999545</c:v>
                </c:pt>
                <c:pt idx="25942">
                  <c:v>129.7099999999545</c:v>
                </c:pt>
                <c:pt idx="25943">
                  <c:v>129.7149999999545</c:v>
                </c:pt>
                <c:pt idx="25944">
                  <c:v>129.7199999999545</c:v>
                </c:pt>
                <c:pt idx="25945">
                  <c:v>129.7249999999545</c:v>
                </c:pt>
                <c:pt idx="25946">
                  <c:v>129.7299999999545</c:v>
                </c:pt>
                <c:pt idx="25947">
                  <c:v>129.7349999999545</c:v>
                </c:pt>
                <c:pt idx="25948">
                  <c:v>129.7399999999545</c:v>
                </c:pt>
                <c:pt idx="25949">
                  <c:v>129.7449999999545</c:v>
                </c:pt>
                <c:pt idx="25950">
                  <c:v>129.7499999999545</c:v>
                </c:pt>
                <c:pt idx="25951">
                  <c:v>129.7549999999545</c:v>
                </c:pt>
                <c:pt idx="25952">
                  <c:v>129.7599999999545</c:v>
                </c:pt>
                <c:pt idx="25953">
                  <c:v>129.7649999999545</c:v>
                </c:pt>
                <c:pt idx="25954">
                  <c:v>129.7699999999545</c:v>
                </c:pt>
                <c:pt idx="25955">
                  <c:v>129.7749999999544</c:v>
                </c:pt>
                <c:pt idx="25956">
                  <c:v>129.7799999999544</c:v>
                </c:pt>
                <c:pt idx="25957">
                  <c:v>129.7849999999544</c:v>
                </c:pt>
                <c:pt idx="25958">
                  <c:v>129.7899999999544</c:v>
                </c:pt>
                <c:pt idx="25959">
                  <c:v>129.7949999999544</c:v>
                </c:pt>
                <c:pt idx="25960">
                  <c:v>129.7999999999544</c:v>
                </c:pt>
                <c:pt idx="25961">
                  <c:v>129.8049999999544</c:v>
                </c:pt>
                <c:pt idx="25962">
                  <c:v>129.8099999999544</c:v>
                </c:pt>
                <c:pt idx="25963">
                  <c:v>129.8149999999544</c:v>
                </c:pt>
                <c:pt idx="25964">
                  <c:v>129.8199999999544</c:v>
                </c:pt>
                <c:pt idx="25965">
                  <c:v>129.8249999999544</c:v>
                </c:pt>
                <c:pt idx="25966">
                  <c:v>129.8299999999544</c:v>
                </c:pt>
                <c:pt idx="25967">
                  <c:v>129.8349999999544</c:v>
                </c:pt>
                <c:pt idx="25968">
                  <c:v>129.8399999999544</c:v>
                </c:pt>
                <c:pt idx="25969">
                  <c:v>129.8449999999544</c:v>
                </c:pt>
                <c:pt idx="25970">
                  <c:v>129.8499999999544</c:v>
                </c:pt>
                <c:pt idx="25971">
                  <c:v>129.8549999999544</c:v>
                </c:pt>
                <c:pt idx="25972">
                  <c:v>129.8599999999544</c:v>
                </c:pt>
                <c:pt idx="25973">
                  <c:v>129.8649999999544</c:v>
                </c:pt>
                <c:pt idx="25974">
                  <c:v>129.8699999999544</c:v>
                </c:pt>
                <c:pt idx="25975">
                  <c:v>129.8749999999544</c:v>
                </c:pt>
                <c:pt idx="25976">
                  <c:v>129.8799999999544</c:v>
                </c:pt>
                <c:pt idx="25977">
                  <c:v>129.8849999999544</c:v>
                </c:pt>
                <c:pt idx="25978">
                  <c:v>129.8899999999544</c:v>
                </c:pt>
                <c:pt idx="25979">
                  <c:v>129.8949999999544</c:v>
                </c:pt>
                <c:pt idx="25980">
                  <c:v>129.8999999999544</c:v>
                </c:pt>
                <c:pt idx="25981">
                  <c:v>129.9049999999544</c:v>
                </c:pt>
                <c:pt idx="25982">
                  <c:v>129.9099999999544</c:v>
                </c:pt>
                <c:pt idx="25983">
                  <c:v>129.9149999999543</c:v>
                </c:pt>
                <c:pt idx="25984">
                  <c:v>129.9199999999543</c:v>
                </c:pt>
                <c:pt idx="25985">
                  <c:v>129.9249999999543</c:v>
                </c:pt>
                <c:pt idx="25986">
                  <c:v>129.9299999999543</c:v>
                </c:pt>
                <c:pt idx="25987">
                  <c:v>129.9349999999543</c:v>
                </c:pt>
                <c:pt idx="25988">
                  <c:v>129.9399999999543</c:v>
                </c:pt>
                <c:pt idx="25989">
                  <c:v>129.9449999999543</c:v>
                </c:pt>
                <c:pt idx="25990">
                  <c:v>129.9499999999543</c:v>
                </c:pt>
                <c:pt idx="25991">
                  <c:v>129.9549999999543</c:v>
                </c:pt>
                <c:pt idx="25992">
                  <c:v>129.9599999999543</c:v>
                </c:pt>
                <c:pt idx="25993">
                  <c:v>129.9649999999543</c:v>
                </c:pt>
                <c:pt idx="25994">
                  <c:v>129.9699999999543</c:v>
                </c:pt>
                <c:pt idx="25995">
                  <c:v>129.9749999999543</c:v>
                </c:pt>
                <c:pt idx="25996">
                  <c:v>129.9799999999543</c:v>
                </c:pt>
                <c:pt idx="25997">
                  <c:v>129.9849999999543</c:v>
                </c:pt>
                <c:pt idx="25998">
                  <c:v>129.9899999999543</c:v>
                </c:pt>
                <c:pt idx="25999">
                  <c:v>129.9949999999542</c:v>
                </c:pt>
                <c:pt idx="26000">
                  <c:v>129.9999999999542</c:v>
                </c:pt>
                <c:pt idx="26001">
                  <c:v>130.0049999999542</c:v>
                </c:pt>
                <c:pt idx="26002">
                  <c:v>130.0099999999542</c:v>
                </c:pt>
                <c:pt idx="26003">
                  <c:v>130.0149999999542</c:v>
                </c:pt>
                <c:pt idx="26004">
                  <c:v>130.0199999999542</c:v>
                </c:pt>
                <c:pt idx="26005">
                  <c:v>130.0249999999542</c:v>
                </c:pt>
                <c:pt idx="26006">
                  <c:v>130.0299999999542</c:v>
                </c:pt>
                <c:pt idx="26007">
                  <c:v>130.0349999999542</c:v>
                </c:pt>
                <c:pt idx="26008">
                  <c:v>130.0399999999542</c:v>
                </c:pt>
                <c:pt idx="26009">
                  <c:v>130.0449999999542</c:v>
                </c:pt>
                <c:pt idx="26010">
                  <c:v>130.0499999999542</c:v>
                </c:pt>
                <c:pt idx="26011">
                  <c:v>130.0549999999542</c:v>
                </c:pt>
                <c:pt idx="26012">
                  <c:v>130.0599999999542</c:v>
                </c:pt>
                <c:pt idx="26013">
                  <c:v>130.0649999999542</c:v>
                </c:pt>
                <c:pt idx="26014">
                  <c:v>130.0699999999542</c:v>
                </c:pt>
                <c:pt idx="26015">
                  <c:v>130.0749999999542</c:v>
                </c:pt>
                <c:pt idx="26016">
                  <c:v>130.0799999999542</c:v>
                </c:pt>
                <c:pt idx="26017">
                  <c:v>130.0849999999542</c:v>
                </c:pt>
                <c:pt idx="26018">
                  <c:v>130.0899999999542</c:v>
                </c:pt>
                <c:pt idx="26019">
                  <c:v>130.0949999999542</c:v>
                </c:pt>
                <c:pt idx="26020">
                  <c:v>130.0999999999542</c:v>
                </c:pt>
                <c:pt idx="26021">
                  <c:v>130.1049999999541</c:v>
                </c:pt>
                <c:pt idx="26022">
                  <c:v>130.1099999999541</c:v>
                </c:pt>
                <c:pt idx="26023">
                  <c:v>130.1149999999541</c:v>
                </c:pt>
                <c:pt idx="26024">
                  <c:v>130.1199999999541</c:v>
                </c:pt>
                <c:pt idx="26025">
                  <c:v>130.1249999999542</c:v>
                </c:pt>
                <c:pt idx="26026">
                  <c:v>130.1299999999542</c:v>
                </c:pt>
                <c:pt idx="26027">
                  <c:v>130.1349999999541</c:v>
                </c:pt>
                <c:pt idx="26028">
                  <c:v>130.1399999999541</c:v>
                </c:pt>
                <c:pt idx="26029">
                  <c:v>130.1449999999541</c:v>
                </c:pt>
                <c:pt idx="26030">
                  <c:v>130.1499999999541</c:v>
                </c:pt>
                <c:pt idx="26031">
                  <c:v>130.1549999999541</c:v>
                </c:pt>
                <c:pt idx="26032">
                  <c:v>130.1599999999541</c:v>
                </c:pt>
                <c:pt idx="26033">
                  <c:v>130.1649999999541</c:v>
                </c:pt>
                <c:pt idx="26034">
                  <c:v>130.1699999999541</c:v>
                </c:pt>
                <c:pt idx="26035">
                  <c:v>130.1749999999541</c:v>
                </c:pt>
                <c:pt idx="26036">
                  <c:v>130.1799999999541</c:v>
                </c:pt>
                <c:pt idx="26037">
                  <c:v>130.1849999999541</c:v>
                </c:pt>
                <c:pt idx="26038">
                  <c:v>130.1899999999541</c:v>
                </c:pt>
                <c:pt idx="26039">
                  <c:v>130.1949999999541</c:v>
                </c:pt>
                <c:pt idx="26040">
                  <c:v>130.1999999999541</c:v>
                </c:pt>
                <c:pt idx="26041">
                  <c:v>130.2049999999541</c:v>
                </c:pt>
                <c:pt idx="26042">
                  <c:v>130.2099999999541</c:v>
                </c:pt>
                <c:pt idx="26043">
                  <c:v>130.214999999954</c:v>
                </c:pt>
                <c:pt idx="26044">
                  <c:v>130.219999999954</c:v>
                </c:pt>
                <c:pt idx="26045">
                  <c:v>130.224999999954</c:v>
                </c:pt>
                <c:pt idx="26046">
                  <c:v>130.229999999954</c:v>
                </c:pt>
                <c:pt idx="26047">
                  <c:v>130.234999999954</c:v>
                </c:pt>
                <c:pt idx="26048">
                  <c:v>130.239999999954</c:v>
                </c:pt>
                <c:pt idx="26049">
                  <c:v>130.244999999954</c:v>
                </c:pt>
                <c:pt idx="26050">
                  <c:v>130.249999999954</c:v>
                </c:pt>
                <c:pt idx="26051">
                  <c:v>130.254999999954</c:v>
                </c:pt>
                <c:pt idx="26052">
                  <c:v>130.259999999954</c:v>
                </c:pt>
                <c:pt idx="26053">
                  <c:v>130.264999999954</c:v>
                </c:pt>
                <c:pt idx="26054">
                  <c:v>130.269999999954</c:v>
                </c:pt>
                <c:pt idx="26055">
                  <c:v>130.274999999954</c:v>
                </c:pt>
                <c:pt idx="26056">
                  <c:v>130.279999999954</c:v>
                </c:pt>
                <c:pt idx="26057">
                  <c:v>130.284999999954</c:v>
                </c:pt>
                <c:pt idx="26058">
                  <c:v>130.289999999954</c:v>
                </c:pt>
                <c:pt idx="26059">
                  <c:v>130.294999999954</c:v>
                </c:pt>
                <c:pt idx="26060">
                  <c:v>130.299999999954</c:v>
                </c:pt>
                <c:pt idx="26061">
                  <c:v>130.304999999954</c:v>
                </c:pt>
                <c:pt idx="26062">
                  <c:v>130.309999999954</c:v>
                </c:pt>
                <c:pt idx="26063">
                  <c:v>130.314999999954</c:v>
                </c:pt>
                <c:pt idx="26064">
                  <c:v>130.319999999954</c:v>
                </c:pt>
                <c:pt idx="26065">
                  <c:v>130.324999999954</c:v>
                </c:pt>
                <c:pt idx="26066">
                  <c:v>130.329999999954</c:v>
                </c:pt>
                <c:pt idx="26067">
                  <c:v>130.334999999954</c:v>
                </c:pt>
                <c:pt idx="26068">
                  <c:v>130.339999999954</c:v>
                </c:pt>
                <c:pt idx="26069">
                  <c:v>130.344999999954</c:v>
                </c:pt>
                <c:pt idx="26070">
                  <c:v>130.349999999954</c:v>
                </c:pt>
                <c:pt idx="26071">
                  <c:v>130.354999999954</c:v>
                </c:pt>
                <c:pt idx="26072">
                  <c:v>130.359999999954</c:v>
                </c:pt>
                <c:pt idx="26073">
                  <c:v>130.364999999954</c:v>
                </c:pt>
                <c:pt idx="26074">
                  <c:v>130.369999999954</c:v>
                </c:pt>
                <c:pt idx="26075">
                  <c:v>130.3749999999539</c:v>
                </c:pt>
                <c:pt idx="26076">
                  <c:v>130.3799999999539</c:v>
                </c:pt>
                <c:pt idx="26077">
                  <c:v>130.384999999954</c:v>
                </c:pt>
                <c:pt idx="26078">
                  <c:v>130.389999999954</c:v>
                </c:pt>
                <c:pt idx="26079">
                  <c:v>130.394999999954</c:v>
                </c:pt>
                <c:pt idx="26080">
                  <c:v>130.399999999954</c:v>
                </c:pt>
                <c:pt idx="26081">
                  <c:v>130.404999999954</c:v>
                </c:pt>
                <c:pt idx="26082">
                  <c:v>130.4099999999539</c:v>
                </c:pt>
                <c:pt idx="26083">
                  <c:v>130.4149999999539</c:v>
                </c:pt>
                <c:pt idx="26084">
                  <c:v>130.4199999999539</c:v>
                </c:pt>
                <c:pt idx="26085">
                  <c:v>130.424999999954</c:v>
                </c:pt>
                <c:pt idx="26086">
                  <c:v>130.429999999954</c:v>
                </c:pt>
                <c:pt idx="26087">
                  <c:v>130.4349999999538</c:v>
                </c:pt>
                <c:pt idx="26088">
                  <c:v>130.4399999999538</c:v>
                </c:pt>
                <c:pt idx="26089">
                  <c:v>130.4449999999538</c:v>
                </c:pt>
                <c:pt idx="26090">
                  <c:v>130.4499999999538</c:v>
                </c:pt>
                <c:pt idx="26091">
                  <c:v>130.454999999954</c:v>
                </c:pt>
                <c:pt idx="26092">
                  <c:v>130.459999999954</c:v>
                </c:pt>
                <c:pt idx="26093">
                  <c:v>130.4649999999538</c:v>
                </c:pt>
                <c:pt idx="26094">
                  <c:v>130.4699999999538</c:v>
                </c:pt>
                <c:pt idx="26095">
                  <c:v>130.4749999999538</c:v>
                </c:pt>
                <c:pt idx="26096">
                  <c:v>130.4799999999538</c:v>
                </c:pt>
                <c:pt idx="26097">
                  <c:v>130.4849999999538</c:v>
                </c:pt>
                <c:pt idx="26098">
                  <c:v>130.4899999999538</c:v>
                </c:pt>
                <c:pt idx="26099">
                  <c:v>130.4949999999538</c:v>
                </c:pt>
                <c:pt idx="26100">
                  <c:v>130.4999999999538</c:v>
                </c:pt>
                <c:pt idx="26101">
                  <c:v>130.5049999999538</c:v>
                </c:pt>
                <c:pt idx="26102">
                  <c:v>130.5099999999538</c:v>
                </c:pt>
                <c:pt idx="26103">
                  <c:v>130.5149999999538</c:v>
                </c:pt>
                <c:pt idx="26104">
                  <c:v>130.5199999999538</c:v>
                </c:pt>
                <c:pt idx="26105">
                  <c:v>130.5249999999538</c:v>
                </c:pt>
                <c:pt idx="26106">
                  <c:v>130.5299999999538</c:v>
                </c:pt>
                <c:pt idx="26107">
                  <c:v>130.5349999999538</c:v>
                </c:pt>
                <c:pt idx="26108">
                  <c:v>130.5399999999538</c:v>
                </c:pt>
                <c:pt idx="26109">
                  <c:v>130.5449999999537</c:v>
                </c:pt>
                <c:pt idx="26110">
                  <c:v>130.5499999999537</c:v>
                </c:pt>
                <c:pt idx="26111">
                  <c:v>130.5549999999538</c:v>
                </c:pt>
                <c:pt idx="26112">
                  <c:v>130.5599999999538</c:v>
                </c:pt>
                <c:pt idx="26113">
                  <c:v>130.5649999999538</c:v>
                </c:pt>
                <c:pt idx="26114">
                  <c:v>130.5699999999538</c:v>
                </c:pt>
                <c:pt idx="26115">
                  <c:v>130.5749999999537</c:v>
                </c:pt>
                <c:pt idx="26116">
                  <c:v>130.5799999999537</c:v>
                </c:pt>
                <c:pt idx="26117">
                  <c:v>130.5849999999537</c:v>
                </c:pt>
                <c:pt idx="26118">
                  <c:v>130.5899999999537</c:v>
                </c:pt>
                <c:pt idx="26119">
                  <c:v>130.5949999999537</c:v>
                </c:pt>
                <c:pt idx="26120">
                  <c:v>130.5999999999537</c:v>
                </c:pt>
                <c:pt idx="26121">
                  <c:v>130.6049999999537</c:v>
                </c:pt>
                <c:pt idx="26122">
                  <c:v>130.6099999999537</c:v>
                </c:pt>
                <c:pt idx="26123">
                  <c:v>130.6149999999537</c:v>
                </c:pt>
                <c:pt idx="26124">
                  <c:v>130.6199999999537</c:v>
                </c:pt>
                <c:pt idx="26125">
                  <c:v>130.6249999999537</c:v>
                </c:pt>
                <c:pt idx="26126">
                  <c:v>130.6299999999537</c:v>
                </c:pt>
                <c:pt idx="26127">
                  <c:v>130.6349999999537</c:v>
                </c:pt>
                <c:pt idx="26128">
                  <c:v>130.6399999999537</c:v>
                </c:pt>
                <c:pt idx="26129">
                  <c:v>130.6449999999537</c:v>
                </c:pt>
                <c:pt idx="26130">
                  <c:v>130.6499999999536</c:v>
                </c:pt>
                <c:pt idx="26131">
                  <c:v>130.6549999999536</c:v>
                </c:pt>
                <c:pt idx="26132">
                  <c:v>130.6599999999536</c:v>
                </c:pt>
                <c:pt idx="26133">
                  <c:v>130.6649999999536</c:v>
                </c:pt>
                <c:pt idx="26134">
                  <c:v>130.6699999999536</c:v>
                </c:pt>
                <c:pt idx="26135">
                  <c:v>130.6749999999536</c:v>
                </c:pt>
                <c:pt idx="26136">
                  <c:v>130.6799999999536</c:v>
                </c:pt>
                <c:pt idx="26137">
                  <c:v>130.6849999999536</c:v>
                </c:pt>
                <c:pt idx="26138">
                  <c:v>130.6899999999536</c:v>
                </c:pt>
                <c:pt idx="26139">
                  <c:v>130.6949999999536</c:v>
                </c:pt>
                <c:pt idx="26140">
                  <c:v>130.6999999999536</c:v>
                </c:pt>
                <c:pt idx="26141">
                  <c:v>130.7049999999536</c:v>
                </c:pt>
                <c:pt idx="26142">
                  <c:v>130.7099999999536</c:v>
                </c:pt>
                <c:pt idx="26143">
                  <c:v>130.7149999999536</c:v>
                </c:pt>
                <c:pt idx="26144">
                  <c:v>130.7199999999536</c:v>
                </c:pt>
                <c:pt idx="26145">
                  <c:v>130.7249999999536</c:v>
                </c:pt>
                <c:pt idx="26146">
                  <c:v>130.7299999999536</c:v>
                </c:pt>
                <c:pt idx="26147">
                  <c:v>130.7349999999536</c:v>
                </c:pt>
                <c:pt idx="26148">
                  <c:v>130.7399999999536</c:v>
                </c:pt>
                <c:pt idx="26149">
                  <c:v>130.7449999999536</c:v>
                </c:pt>
                <c:pt idx="26150">
                  <c:v>130.7499999999536</c:v>
                </c:pt>
                <c:pt idx="26151">
                  <c:v>130.7549999999536</c:v>
                </c:pt>
                <c:pt idx="26152">
                  <c:v>130.7599999999536</c:v>
                </c:pt>
                <c:pt idx="26153">
                  <c:v>130.7649999999535</c:v>
                </c:pt>
                <c:pt idx="26154">
                  <c:v>130.7699999999535</c:v>
                </c:pt>
                <c:pt idx="26155">
                  <c:v>130.7749999999535</c:v>
                </c:pt>
                <c:pt idx="26156">
                  <c:v>130.7799999999535</c:v>
                </c:pt>
                <c:pt idx="26157">
                  <c:v>130.7849999999536</c:v>
                </c:pt>
                <c:pt idx="26158">
                  <c:v>130.7899999999536</c:v>
                </c:pt>
                <c:pt idx="26159">
                  <c:v>130.7949999999535</c:v>
                </c:pt>
                <c:pt idx="26160">
                  <c:v>130.7999999999535</c:v>
                </c:pt>
                <c:pt idx="26161">
                  <c:v>130.8049999999535</c:v>
                </c:pt>
                <c:pt idx="26162">
                  <c:v>130.8099999999535</c:v>
                </c:pt>
                <c:pt idx="26163">
                  <c:v>130.8149999999535</c:v>
                </c:pt>
                <c:pt idx="26164">
                  <c:v>130.8199999999535</c:v>
                </c:pt>
                <c:pt idx="26165">
                  <c:v>130.8249999999535</c:v>
                </c:pt>
                <c:pt idx="26166">
                  <c:v>130.8299999999535</c:v>
                </c:pt>
                <c:pt idx="26167">
                  <c:v>130.8349999999535</c:v>
                </c:pt>
                <c:pt idx="26168">
                  <c:v>130.8399999999535</c:v>
                </c:pt>
                <c:pt idx="26169">
                  <c:v>130.8449999999535</c:v>
                </c:pt>
                <c:pt idx="26170">
                  <c:v>130.8499999999535</c:v>
                </c:pt>
                <c:pt idx="26171">
                  <c:v>130.8549999999535</c:v>
                </c:pt>
                <c:pt idx="26172">
                  <c:v>130.8599999999535</c:v>
                </c:pt>
                <c:pt idx="26173">
                  <c:v>130.8649999999535</c:v>
                </c:pt>
                <c:pt idx="26174">
                  <c:v>130.8699999999535</c:v>
                </c:pt>
                <c:pt idx="26175">
                  <c:v>130.8749999999534</c:v>
                </c:pt>
                <c:pt idx="26176">
                  <c:v>130.8799999999534</c:v>
                </c:pt>
                <c:pt idx="26177">
                  <c:v>130.8849999999535</c:v>
                </c:pt>
                <c:pt idx="26178">
                  <c:v>130.8899999999535</c:v>
                </c:pt>
                <c:pt idx="26179">
                  <c:v>130.8949999999535</c:v>
                </c:pt>
                <c:pt idx="26180">
                  <c:v>130.8999999999535</c:v>
                </c:pt>
                <c:pt idx="26181">
                  <c:v>130.9049999999534</c:v>
                </c:pt>
                <c:pt idx="26182">
                  <c:v>130.9099999999534</c:v>
                </c:pt>
                <c:pt idx="26183">
                  <c:v>130.9149999999534</c:v>
                </c:pt>
                <c:pt idx="26184">
                  <c:v>130.9199999999534</c:v>
                </c:pt>
                <c:pt idx="26185">
                  <c:v>130.9249999999534</c:v>
                </c:pt>
                <c:pt idx="26186">
                  <c:v>130.9299999999534</c:v>
                </c:pt>
                <c:pt idx="26187">
                  <c:v>130.9349999999534</c:v>
                </c:pt>
                <c:pt idx="26188">
                  <c:v>130.9399999999534</c:v>
                </c:pt>
                <c:pt idx="26189">
                  <c:v>130.9449999999534</c:v>
                </c:pt>
                <c:pt idx="26190">
                  <c:v>130.9499999999534</c:v>
                </c:pt>
                <c:pt idx="26191">
                  <c:v>130.9549999999534</c:v>
                </c:pt>
                <c:pt idx="26192">
                  <c:v>130.9599999999534</c:v>
                </c:pt>
                <c:pt idx="26193">
                  <c:v>130.9649999999534</c:v>
                </c:pt>
                <c:pt idx="26194">
                  <c:v>130.9699999999534</c:v>
                </c:pt>
                <c:pt idx="26195">
                  <c:v>130.9749999999534</c:v>
                </c:pt>
                <c:pt idx="26196">
                  <c:v>130.9799999999534</c:v>
                </c:pt>
                <c:pt idx="26197">
                  <c:v>130.9849999999534</c:v>
                </c:pt>
                <c:pt idx="26198">
                  <c:v>130.9899999999534</c:v>
                </c:pt>
                <c:pt idx="26199">
                  <c:v>130.9949999999534</c:v>
                </c:pt>
                <c:pt idx="26200">
                  <c:v>130.9999999999534</c:v>
                </c:pt>
                <c:pt idx="26201">
                  <c:v>131.0049999999534</c:v>
                </c:pt>
                <c:pt idx="26202">
                  <c:v>131.0099999999534</c:v>
                </c:pt>
                <c:pt idx="26203">
                  <c:v>131.0149999999533</c:v>
                </c:pt>
                <c:pt idx="26204">
                  <c:v>131.0199999999533</c:v>
                </c:pt>
                <c:pt idx="26205">
                  <c:v>131.0249999999533</c:v>
                </c:pt>
                <c:pt idx="26206">
                  <c:v>131.0299999999533</c:v>
                </c:pt>
                <c:pt idx="26207">
                  <c:v>131.0349999999533</c:v>
                </c:pt>
                <c:pt idx="26208">
                  <c:v>131.0399999999533</c:v>
                </c:pt>
                <c:pt idx="26209">
                  <c:v>131.0449999999533</c:v>
                </c:pt>
                <c:pt idx="26210">
                  <c:v>131.0499999999533</c:v>
                </c:pt>
                <c:pt idx="26211">
                  <c:v>131.0549999999533</c:v>
                </c:pt>
                <c:pt idx="26212">
                  <c:v>131.0599999999533</c:v>
                </c:pt>
                <c:pt idx="26213">
                  <c:v>131.0649999999533</c:v>
                </c:pt>
                <c:pt idx="26214">
                  <c:v>131.0699999999533</c:v>
                </c:pt>
                <c:pt idx="26215">
                  <c:v>131.0749999999533</c:v>
                </c:pt>
                <c:pt idx="26216">
                  <c:v>131.0799999999533</c:v>
                </c:pt>
                <c:pt idx="26217">
                  <c:v>131.0849999999533</c:v>
                </c:pt>
                <c:pt idx="26218">
                  <c:v>131.0899999999533</c:v>
                </c:pt>
                <c:pt idx="26219">
                  <c:v>131.0949999999532</c:v>
                </c:pt>
                <c:pt idx="26220">
                  <c:v>131.0999999999532</c:v>
                </c:pt>
                <c:pt idx="26221">
                  <c:v>131.1049999999532</c:v>
                </c:pt>
                <c:pt idx="26222">
                  <c:v>131.1099999999532</c:v>
                </c:pt>
                <c:pt idx="26223">
                  <c:v>131.1149999999532</c:v>
                </c:pt>
                <c:pt idx="26224">
                  <c:v>131.1199999999532</c:v>
                </c:pt>
                <c:pt idx="26225">
                  <c:v>131.1249999999532</c:v>
                </c:pt>
                <c:pt idx="26226">
                  <c:v>131.1299999999532</c:v>
                </c:pt>
                <c:pt idx="26227">
                  <c:v>131.1349999999532</c:v>
                </c:pt>
                <c:pt idx="26228">
                  <c:v>131.1399999999532</c:v>
                </c:pt>
                <c:pt idx="26229">
                  <c:v>131.1449999999532</c:v>
                </c:pt>
                <c:pt idx="26230">
                  <c:v>131.1499999999532</c:v>
                </c:pt>
                <c:pt idx="26231">
                  <c:v>131.1549999999532</c:v>
                </c:pt>
                <c:pt idx="26232">
                  <c:v>131.1599999999532</c:v>
                </c:pt>
                <c:pt idx="26233">
                  <c:v>131.1649999999532</c:v>
                </c:pt>
                <c:pt idx="26234">
                  <c:v>131.1699999999532</c:v>
                </c:pt>
                <c:pt idx="26235">
                  <c:v>131.1749999999532</c:v>
                </c:pt>
                <c:pt idx="26236">
                  <c:v>131.1799999999532</c:v>
                </c:pt>
                <c:pt idx="26237">
                  <c:v>131.1849999999532</c:v>
                </c:pt>
                <c:pt idx="26238">
                  <c:v>131.1899999999532</c:v>
                </c:pt>
                <c:pt idx="26239">
                  <c:v>131.1949999999532</c:v>
                </c:pt>
                <c:pt idx="26240">
                  <c:v>131.1999999999532</c:v>
                </c:pt>
                <c:pt idx="26241">
                  <c:v>131.2049999999531</c:v>
                </c:pt>
                <c:pt idx="26242">
                  <c:v>131.2099999999531</c:v>
                </c:pt>
                <c:pt idx="26243">
                  <c:v>131.2149999999531</c:v>
                </c:pt>
                <c:pt idx="26244">
                  <c:v>131.2199999999531</c:v>
                </c:pt>
                <c:pt idx="26245">
                  <c:v>131.2249999999532</c:v>
                </c:pt>
                <c:pt idx="26246">
                  <c:v>131.2299999999532</c:v>
                </c:pt>
                <c:pt idx="26247">
                  <c:v>131.2349999999531</c:v>
                </c:pt>
                <c:pt idx="26248">
                  <c:v>131.2399999999531</c:v>
                </c:pt>
                <c:pt idx="26249">
                  <c:v>131.2449999999531</c:v>
                </c:pt>
                <c:pt idx="26250">
                  <c:v>131.2499999999531</c:v>
                </c:pt>
                <c:pt idx="26251">
                  <c:v>131.2549999999531</c:v>
                </c:pt>
                <c:pt idx="26252">
                  <c:v>131.2599999999531</c:v>
                </c:pt>
                <c:pt idx="26253">
                  <c:v>131.2649999999531</c:v>
                </c:pt>
                <c:pt idx="26254">
                  <c:v>131.2699999999531</c:v>
                </c:pt>
                <c:pt idx="26255">
                  <c:v>131.2749999999531</c:v>
                </c:pt>
                <c:pt idx="26256">
                  <c:v>131.2799999999531</c:v>
                </c:pt>
                <c:pt idx="26257">
                  <c:v>131.2849999999531</c:v>
                </c:pt>
                <c:pt idx="26258">
                  <c:v>131.2899999999531</c:v>
                </c:pt>
                <c:pt idx="26259">
                  <c:v>131.2949999999531</c:v>
                </c:pt>
                <c:pt idx="26260">
                  <c:v>131.2999999999531</c:v>
                </c:pt>
                <c:pt idx="26261">
                  <c:v>131.3049999999531</c:v>
                </c:pt>
                <c:pt idx="26262">
                  <c:v>131.3099999999531</c:v>
                </c:pt>
                <c:pt idx="26263">
                  <c:v>131.314999999953</c:v>
                </c:pt>
                <c:pt idx="26264">
                  <c:v>131.319999999953</c:v>
                </c:pt>
                <c:pt idx="26265">
                  <c:v>131.3249999999531</c:v>
                </c:pt>
                <c:pt idx="26266">
                  <c:v>131.3299999999531</c:v>
                </c:pt>
                <c:pt idx="26267">
                  <c:v>131.3349999999531</c:v>
                </c:pt>
                <c:pt idx="26268">
                  <c:v>131.3399999999531</c:v>
                </c:pt>
                <c:pt idx="26269">
                  <c:v>131.344999999953</c:v>
                </c:pt>
                <c:pt idx="26270">
                  <c:v>131.349999999953</c:v>
                </c:pt>
                <c:pt idx="26271">
                  <c:v>131.354999999953</c:v>
                </c:pt>
                <c:pt idx="26272">
                  <c:v>131.359999999953</c:v>
                </c:pt>
                <c:pt idx="26273">
                  <c:v>131.364999999953</c:v>
                </c:pt>
                <c:pt idx="26274">
                  <c:v>131.369999999953</c:v>
                </c:pt>
                <c:pt idx="26275">
                  <c:v>131.374999999953</c:v>
                </c:pt>
                <c:pt idx="26276">
                  <c:v>131.379999999953</c:v>
                </c:pt>
                <c:pt idx="26277">
                  <c:v>131.384999999953</c:v>
                </c:pt>
                <c:pt idx="26278">
                  <c:v>131.389999999953</c:v>
                </c:pt>
                <c:pt idx="26279">
                  <c:v>131.394999999953</c:v>
                </c:pt>
                <c:pt idx="26280">
                  <c:v>131.399999999953</c:v>
                </c:pt>
                <c:pt idx="26281">
                  <c:v>131.404999999953</c:v>
                </c:pt>
                <c:pt idx="26282">
                  <c:v>131.409999999953</c:v>
                </c:pt>
                <c:pt idx="26283">
                  <c:v>131.414999999953</c:v>
                </c:pt>
                <c:pt idx="26284">
                  <c:v>131.4199999999529</c:v>
                </c:pt>
                <c:pt idx="26285">
                  <c:v>131.4249999999529</c:v>
                </c:pt>
                <c:pt idx="26286">
                  <c:v>131.4299999999529</c:v>
                </c:pt>
                <c:pt idx="26287">
                  <c:v>131.4349999999529</c:v>
                </c:pt>
                <c:pt idx="26288">
                  <c:v>131.4399999999529</c:v>
                </c:pt>
                <c:pt idx="26289">
                  <c:v>131.4449999999529</c:v>
                </c:pt>
                <c:pt idx="26290">
                  <c:v>131.4499999999529</c:v>
                </c:pt>
                <c:pt idx="26291">
                  <c:v>131.4549999999529</c:v>
                </c:pt>
                <c:pt idx="26292">
                  <c:v>131.4599999999529</c:v>
                </c:pt>
                <c:pt idx="26293">
                  <c:v>131.4649999999529</c:v>
                </c:pt>
                <c:pt idx="26294">
                  <c:v>131.4699999999529</c:v>
                </c:pt>
                <c:pt idx="26295">
                  <c:v>131.4749999999529</c:v>
                </c:pt>
                <c:pt idx="26296">
                  <c:v>131.4799999999529</c:v>
                </c:pt>
                <c:pt idx="26297">
                  <c:v>131.4849999999529</c:v>
                </c:pt>
                <c:pt idx="26298">
                  <c:v>131.4899999999529</c:v>
                </c:pt>
                <c:pt idx="26299">
                  <c:v>131.4949999999529</c:v>
                </c:pt>
                <c:pt idx="26300">
                  <c:v>131.4999999999529</c:v>
                </c:pt>
                <c:pt idx="26301">
                  <c:v>131.5049999999529</c:v>
                </c:pt>
                <c:pt idx="26302">
                  <c:v>131.5099999999529</c:v>
                </c:pt>
                <c:pt idx="26303">
                  <c:v>131.5149999999527</c:v>
                </c:pt>
                <c:pt idx="26304">
                  <c:v>131.5199999999527</c:v>
                </c:pt>
                <c:pt idx="26305">
                  <c:v>131.5249999999529</c:v>
                </c:pt>
                <c:pt idx="26306">
                  <c:v>131.5299999999528</c:v>
                </c:pt>
                <c:pt idx="26307">
                  <c:v>131.5349999999528</c:v>
                </c:pt>
                <c:pt idx="26308">
                  <c:v>131.5399999999528</c:v>
                </c:pt>
                <c:pt idx="26309">
                  <c:v>131.5449999999528</c:v>
                </c:pt>
                <c:pt idx="26310">
                  <c:v>131.5499999999527</c:v>
                </c:pt>
                <c:pt idx="26311">
                  <c:v>131.5549999999528</c:v>
                </c:pt>
                <c:pt idx="26312">
                  <c:v>131.5599999999528</c:v>
                </c:pt>
                <c:pt idx="26313">
                  <c:v>131.5649999999528</c:v>
                </c:pt>
                <c:pt idx="26314">
                  <c:v>131.5699999999528</c:v>
                </c:pt>
                <c:pt idx="26315">
                  <c:v>131.5749999999528</c:v>
                </c:pt>
                <c:pt idx="26316">
                  <c:v>131.5799999999527</c:v>
                </c:pt>
                <c:pt idx="26317">
                  <c:v>131.5849999999528</c:v>
                </c:pt>
                <c:pt idx="26318">
                  <c:v>131.5899999999528</c:v>
                </c:pt>
                <c:pt idx="26319">
                  <c:v>131.5949999999528</c:v>
                </c:pt>
                <c:pt idx="26320">
                  <c:v>131.5999999999528</c:v>
                </c:pt>
                <c:pt idx="26321">
                  <c:v>131.6049999999528</c:v>
                </c:pt>
                <c:pt idx="26322">
                  <c:v>131.6099999999527</c:v>
                </c:pt>
                <c:pt idx="26323">
                  <c:v>131.6149999999527</c:v>
                </c:pt>
                <c:pt idx="26324">
                  <c:v>131.6199999999527</c:v>
                </c:pt>
                <c:pt idx="26325">
                  <c:v>131.6249999999528</c:v>
                </c:pt>
                <c:pt idx="26326">
                  <c:v>131.6299999999528</c:v>
                </c:pt>
                <c:pt idx="26327">
                  <c:v>131.6349999999528</c:v>
                </c:pt>
                <c:pt idx="26328">
                  <c:v>131.6399999999527</c:v>
                </c:pt>
                <c:pt idx="26329">
                  <c:v>131.6449999999527</c:v>
                </c:pt>
                <c:pt idx="26330">
                  <c:v>131.6499999999527</c:v>
                </c:pt>
                <c:pt idx="26331">
                  <c:v>131.6549999999527</c:v>
                </c:pt>
                <c:pt idx="26332">
                  <c:v>131.6599999999527</c:v>
                </c:pt>
                <c:pt idx="26333">
                  <c:v>131.6649999999527</c:v>
                </c:pt>
                <c:pt idx="26334">
                  <c:v>131.6699999999527</c:v>
                </c:pt>
                <c:pt idx="26335">
                  <c:v>131.6749999999527</c:v>
                </c:pt>
                <c:pt idx="26336">
                  <c:v>131.6799999999527</c:v>
                </c:pt>
                <c:pt idx="26337">
                  <c:v>131.6849999999527</c:v>
                </c:pt>
                <c:pt idx="26338">
                  <c:v>131.6899999999527</c:v>
                </c:pt>
                <c:pt idx="26339">
                  <c:v>131.6949999999527</c:v>
                </c:pt>
                <c:pt idx="26340">
                  <c:v>131.6999999999527</c:v>
                </c:pt>
                <c:pt idx="26341">
                  <c:v>131.7049999999527</c:v>
                </c:pt>
                <c:pt idx="26342">
                  <c:v>131.7099999999527</c:v>
                </c:pt>
                <c:pt idx="26343">
                  <c:v>131.7149999999527</c:v>
                </c:pt>
                <c:pt idx="26344">
                  <c:v>131.7199999999523</c:v>
                </c:pt>
                <c:pt idx="26345">
                  <c:v>131.7249999999527</c:v>
                </c:pt>
                <c:pt idx="26346">
                  <c:v>131.7299999999527</c:v>
                </c:pt>
                <c:pt idx="26347">
                  <c:v>131.7349999999525</c:v>
                </c:pt>
                <c:pt idx="26348">
                  <c:v>131.7399999999525</c:v>
                </c:pt>
                <c:pt idx="26349">
                  <c:v>131.7449999999525</c:v>
                </c:pt>
                <c:pt idx="26350">
                  <c:v>131.7499999999525</c:v>
                </c:pt>
                <c:pt idx="26351">
                  <c:v>131.7549999999526</c:v>
                </c:pt>
                <c:pt idx="26352">
                  <c:v>131.7599999999526</c:v>
                </c:pt>
                <c:pt idx="26353">
                  <c:v>131.7649999999526</c:v>
                </c:pt>
                <c:pt idx="26354">
                  <c:v>131.7699999999525</c:v>
                </c:pt>
                <c:pt idx="26355">
                  <c:v>131.7749999999525</c:v>
                </c:pt>
                <c:pt idx="26356">
                  <c:v>131.7799999999525</c:v>
                </c:pt>
                <c:pt idx="26357">
                  <c:v>131.7849999999526</c:v>
                </c:pt>
                <c:pt idx="26358">
                  <c:v>131.7899999999526</c:v>
                </c:pt>
                <c:pt idx="26359">
                  <c:v>131.7949999999526</c:v>
                </c:pt>
                <c:pt idx="26360">
                  <c:v>131.7999999999525</c:v>
                </c:pt>
                <c:pt idx="26361">
                  <c:v>131.8049999999526</c:v>
                </c:pt>
                <c:pt idx="26362">
                  <c:v>131.8099999999526</c:v>
                </c:pt>
                <c:pt idx="26363">
                  <c:v>131.8149999999526</c:v>
                </c:pt>
                <c:pt idx="26364">
                  <c:v>131.8199999999526</c:v>
                </c:pt>
                <c:pt idx="26365">
                  <c:v>131.8249999999526</c:v>
                </c:pt>
                <c:pt idx="26366">
                  <c:v>131.8299999999526</c:v>
                </c:pt>
                <c:pt idx="26367">
                  <c:v>131.8349999999526</c:v>
                </c:pt>
                <c:pt idx="26368">
                  <c:v>131.8399999999526</c:v>
                </c:pt>
                <c:pt idx="26369">
                  <c:v>131.8449999999526</c:v>
                </c:pt>
                <c:pt idx="26370">
                  <c:v>131.8499999999526</c:v>
                </c:pt>
                <c:pt idx="26371">
                  <c:v>131.8549999999526</c:v>
                </c:pt>
                <c:pt idx="26372">
                  <c:v>131.8599999999526</c:v>
                </c:pt>
                <c:pt idx="26373">
                  <c:v>131.8649999999525</c:v>
                </c:pt>
                <c:pt idx="26374">
                  <c:v>131.8699999999525</c:v>
                </c:pt>
                <c:pt idx="26375">
                  <c:v>131.8749999999525</c:v>
                </c:pt>
                <c:pt idx="26376">
                  <c:v>131.8799999999525</c:v>
                </c:pt>
                <c:pt idx="26377">
                  <c:v>131.8849999999526</c:v>
                </c:pt>
                <c:pt idx="26378">
                  <c:v>131.8899999999526</c:v>
                </c:pt>
                <c:pt idx="26379">
                  <c:v>131.8949999999525</c:v>
                </c:pt>
                <c:pt idx="26380">
                  <c:v>131.8999999999525</c:v>
                </c:pt>
                <c:pt idx="26381">
                  <c:v>131.9049999999525</c:v>
                </c:pt>
                <c:pt idx="26382">
                  <c:v>131.9099999999525</c:v>
                </c:pt>
                <c:pt idx="26383">
                  <c:v>131.9149999999525</c:v>
                </c:pt>
                <c:pt idx="26384">
                  <c:v>131.9199999999525</c:v>
                </c:pt>
                <c:pt idx="26385">
                  <c:v>131.9249999999525</c:v>
                </c:pt>
                <c:pt idx="26386">
                  <c:v>131.9299999999525</c:v>
                </c:pt>
                <c:pt idx="26387">
                  <c:v>131.9349999999525</c:v>
                </c:pt>
                <c:pt idx="26388">
                  <c:v>131.9399999999525</c:v>
                </c:pt>
                <c:pt idx="26389">
                  <c:v>131.9449999999525</c:v>
                </c:pt>
                <c:pt idx="26390">
                  <c:v>131.9499999999525</c:v>
                </c:pt>
                <c:pt idx="26391">
                  <c:v>131.9549999999525</c:v>
                </c:pt>
                <c:pt idx="26392">
                  <c:v>131.9599999999525</c:v>
                </c:pt>
                <c:pt idx="26393">
                  <c:v>131.9649999999525</c:v>
                </c:pt>
                <c:pt idx="26394">
                  <c:v>131.9699999999524</c:v>
                </c:pt>
                <c:pt idx="26395">
                  <c:v>131.9749999999524</c:v>
                </c:pt>
                <c:pt idx="26396">
                  <c:v>131.9799999999524</c:v>
                </c:pt>
                <c:pt idx="26397">
                  <c:v>131.9849999999524</c:v>
                </c:pt>
                <c:pt idx="26398">
                  <c:v>131.9899999999524</c:v>
                </c:pt>
                <c:pt idx="26399">
                  <c:v>131.9949999999524</c:v>
                </c:pt>
                <c:pt idx="26400">
                  <c:v>131.9999999999524</c:v>
                </c:pt>
                <c:pt idx="26401">
                  <c:v>132.0049999999524</c:v>
                </c:pt>
                <c:pt idx="26402">
                  <c:v>132.0099999999524</c:v>
                </c:pt>
                <c:pt idx="26403">
                  <c:v>132.0149999999524</c:v>
                </c:pt>
                <c:pt idx="26404">
                  <c:v>132.0199999999523</c:v>
                </c:pt>
                <c:pt idx="26405">
                  <c:v>132.0249999999524</c:v>
                </c:pt>
                <c:pt idx="26406">
                  <c:v>132.0299999999524</c:v>
                </c:pt>
                <c:pt idx="26407">
                  <c:v>132.0349999999524</c:v>
                </c:pt>
                <c:pt idx="26408">
                  <c:v>132.0399999999524</c:v>
                </c:pt>
                <c:pt idx="26409">
                  <c:v>132.0449999999524</c:v>
                </c:pt>
                <c:pt idx="26410">
                  <c:v>132.0499999999523</c:v>
                </c:pt>
                <c:pt idx="26411">
                  <c:v>132.0549999999524</c:v>
                </c:pt>
                <c:pt idx="26412">
                  <c:v>132.0599999999524</c:v>
                </c:pt>
                <c:pt idx="26413">
                  <c:v>132.0649999999524</c:v>
                </c:pt>
                <c:pt idx="26414">
                  <c:v>132.0699999999524</c:v>
                </c:pt>
                <c:pt idx="26415">
                  <c:v>132.0749999999524</c:v>
                </c:pt>
                <c:pt idx="26416">
                  <c:v>132.0799999999523</c:v>
                </c:pt>
                <c:pt idx="26417">
                  <c:v>132.0849999999523</c:v>
                </c:pt>
                <c:pt idx="26418">
                  <c:v>132.0899999999523</c:v>
                </c:pt>
                <c:pt idx="26419">
                  <c:v>132.0949999999523</c:v>
                </c:pt>
                <c:pt idx="26420">
                  <c:v>132.0999999999523</c:v>
                </c:pt>
                <c:pt idx="26421">
                  <c:v>132.1049999999523</c:v>
                </c:pt>
                <c:pt idx="26422">
                  <c:v>132.1099999999523</c:v>
                </c:pt>
                <c:pt idx="26423">
                  <c:v>132.1149999999523</c:v>
                </c:pt>
                <c:pt idx="26424">
                  <c:v>132.1199999999523</c:v>
                </c:pt>
                <c:pt idx="26425">
                  <c:v>132.1249999999523</c:v>
                </c:pt>
                <c:pt idx="26426">
                  <c:v>132.1299999999523</c:v>
                </c:pt>
                <c:pt idx="26427">
                  <c:v>132.1349999999523</c:v>
                </c:pt>
                <c:pt idx="26428">
                  <c:v>132.1399999999523</c:v>
                </c:pt>
                <c:pt idx="26429">
                  <c:v>132.1449999999523</c:v>
                </c:pt>
                <c:pt idx="26430">
                  <c:v>132.1499999999523</c:v>
                </c:pt>
                <c:pt idx="26431">
                  <c:v>132.1549999999523</c:v>
                </c:pt>
                <c:pt idx="26432">
                  <c:v>132.1599999999523</c:v>
                </c:pt>
                <c:pt idx="26433">
                  <c:v>132.1649999999523</c:v>
                </c:pt>
                <c:pt idx="26434">
                  <c:v>132.1699999999523</c:v>
                </c:pt>
                <c:pt idx="26435">
                  <c:v>132.1749999999521</c:v>
                </c:pt>
                <c:pt idx="26436">
                  <c:v>132.1799999999521</c:v>
                </c:pt>
                <c:pt idx="26437">
                  <c:v>132.1849999999523</c:v>
                </c:pt>
                <c:pt idx="26438">
                  <c:v>132.1899999999522</c:v>
                </c:pt>
                <c:pt idx="26439">
                  <c:v>132.1949999999522</c:v>
                </c:pt>
                <c:pt idx="26440">
                  <c:v>132.1999999999522</c:v>
                </c:pt>
                <c:pt idx="26441">
                  <c:v>132.2049999999522</c:v>
                </c:pt>
                <c:pt idx="26442">
                  <c:v>132.2099999999521</c:v>
                </c:pt>
                <c:pt idx="26443">
                  <c:v>132.2149999999521</c:v>
                </c:pt>
                <c:pt idx="26444">
                  <c:v>132.2199999999521</c:v>
                </c:pt>
                <c:pt idx="26445">
                  <c:v>132.2249999999522</c:v>
                </c:pt>
                <c:pt idx="26446">
                  <c:v>132.2299999999522</c:v>
                </c:pt>
                <c:pt idx="26447">
                  <c:v>132.2349999999522</c:v>
                </c:pt>
                <c:pt idx="26448">
                  <c:v>132.2399999999521</c:v>
                </c:pt>
                <c:pt idx="26449">
                  <c:v>132.2449999999521</c:v>
                </c:pt>
                <c:pt idx="26450">
                  <c:v>132.2499999999521</c:v>
                </c:pt>
                <c:pt idx="26451">
                  <c:v>132.2549999999522</c:v>
                </c:pt>
                <c:pt idx="26452">
                  <c:v>132.2599999999522</c:v>
                </c:pt>
                <c:pt idx="26453">
                  <c:v>132.2649999999522</c:v>
                </c:pt>
                <c:pt idx="26454">
                  <c:v>132.2699999999521</c:v>
                </c:pt>
                <c:pt idx="26455">
                  <c:v>132.2749999999521</c:v>
                </c:pt>
                <c:pt idx="26456">
                  <c:v>132.2799999999521</c:v>
                </c:pt>
                <c:pt idx="26457">
                  <c:v>132.2849999999522</c:v>
                </c:pt>
                <c:pt idx="26458">
                  <c:v>132.2899999999522</c:v>
                </c:pt>
                <c:pt idx="26459">
                  <c:v>132.2949999999522</c:v>
                </c:pt>
                <c:pt idx="26460">
                  <c:v>132.2999999999521</c:v>
                </c:pt>
                <c:pt idx="26461">
                  <c:v>132.3049999999521</c:v>
                </c:pt>
                <c:pt idx="26462">
                  <c:v>132.3099999999521</c:v>
                </c:pt>
                <c:pt idx="26463">
                  <c:v>132.3149999999521</c:v>
                </c:pt>
                <c:pt idx="26464">
                  <c:v>132.3199999999521</c:v>
                </c:pt>
                <c:pt idx="26465">
                  <c:v>132.3249999999522</c:v>
                </c:pt>
                <c:pt idx="26466">
                  <c:v>132.3299999999522</c:v>
                </c:pt>
                <c:pt idx="26467">
                  <c:v>132.3349999999521</c:v>
                </c:pt>
                <c:pt idx="26468">
                  <c:v>132.3399999999521</c:v>
                </c:pt>
                <c:pt idx="26469">
                  <c:v>132.3449999999521</c:v>
                </c:pt>
                <c:pt idx="26470">
                  <c:v>132.3499999999521</c:v>
                </c:pt>
                <c:pt idx="26471">
                  <c:v>132.3549999999521</c:v>
                </c:pt>
                <c:pt idx="26472">
                  <c:v>132.3599999999521</c:v>
                </c:pt>
                <c:pt idx="26473">
                  <c:v>132.3649999999521</c:v>
                </c:pt>
                <c:pt idx="26474">
                  <c:v>132.3699999999521</c:v>
                </c:pt>
                <c:pt idx="26475">
                  <c:v>132.3749999999521</c:v>
                </c:pt>
                <c:pt idx="26476">
                  <c:v>132.3799999999521</c:v>
                </c:pt>
                <c:pt idx="26477">
                  <c:v>132.3849999999521</c:v>
                </c:pt>
                <c:pt idx="26478">
                  <c:v>132.3899999999521</c:v>
                </c:pt>
                <c:pt idx="26479">
                  <c:v>132.3949999999521</c:v>
                </c:pt>
                <c:pt idx="26480">
                  <c:v>132.3999999999521</c:v>
                </c:pt>
                <c:pt idx="26481">
                  <c:v>132.4049999999521</c:v>
                </c:pt>
                <c:pt idx="26482">
                  <c:v>132.409999999952</c:v>
                </c:pt>
                <c:pt idx="26483">
                  <c:v>132.414999999952</c:v>
                </c:pt>
                <c:pt idx="26484">
                  <c:v>132.419999999952</c:v>
                </c:pt>
                <c:pt idx="26485">
                  <c:v>132.424999999952</c:v>
                </c:pt>
                <c:pt idx="26486">
                  <c:v>132.429999999952</c:v>
                </c:pt>
                <c:pt idx="26487">
                  <c:v>132.434999999952</c:v>
                </c:pt>
                <c:pt idx="26488">
                  <c:v>132.439999999952</c:v>
                </c:pt>
                <c:pt idx="26489">
                  <c:v>132.444999999952</c:v>
                </c:pt>
                <c:pt idx="26490">
                  <c:v>132.449999999952</c:v>
                </c:pt>
                <c:pt idx="26491">
                  <c:v>132.454999999952</c:v>
                </c:pt>
                <c:pt idx="26492">
                  <c:v>132.459999999952</c:v>
                </c:pt>
                <c:pt idx="26493">
                  <c:v>132.464999999952</c:v>
                </c:pt>
                <c:pt idx="26494">
                  <c:v>132.469999999952</c:v>
                </c:pt>
                <c:pt idx="26495">
                  <c:v>132.474999999952</c:v>
                </c:pt>
                <c:pt idx="26496">
                  <c:v>132.479999999952</c:v>
                </c:pt>
                <c:pt idx="26497">
                  <c:v>132.484999999952</c:v>
                </c:pt>
                <c:pt idx="26498">
                  <c:v>132.489999999952</c:v>
                </c:pt>
                <c:pt idx="26499">
                  <c:v>132.494999999952</c:v>
                </c:pt>
                <c:pt idx="26500">
                  <c:v>132.499999999952</c:v>
                </c:pt>
                <c:pt idx="26501">
                  <c:v>132.504999999952</c:v>
                </c:pt>
                <c:pt idx="26502">
                  <c:v>132.509999999952</c:v>
                </c:pt>
                <c:pt idx="26503">
                  <c:v>132.514999999952</c:v>
                </c:pt>
                <c:pt idx="26504">
                  <c:v>132.5199999999519</c:v>
                </c:pt>
                <c:pt idx="26505">
                  <c:v>132.5249999999519</c:v>
                </c:pt>
                <c:pt idx="26506">
                  <c:v>132.5299999999519</c:v>
                </c:pt>
                <c:pt idx="26507">
                  <c:v>132.5349999999519</c:v>
                </c:pt>
                <c:pt idx="26508">
                  <c:v>132.5399999999519</c:v>
                </c:pt>
                <c:pt idx="26509">
                  <c:v>132.5449999999519</c:v>
                </c:pt>
                <c:pt idx="26510">
                  <c:v>132.5499999999519</c:v>
                </c:pt>
                <c:pt idx="26511">
                  <c:v>132.5549999999519</c:v>
                </c:pt>
                <c:pt idx="26512">
                  <c:v>132.5599999999519</c:v>
                </c:pt>
                <c:pt idx="26513">
                  <c:v>132.5649999999519</c:v>
                </c:pt>
                <c:pt idx="26514">
                  <c:v>132.5699999999519</c:v>
                </c:pt>
                <c:pt idx="26515">
                  <c:v>132.5749999999519</c:v>
                </c:pt>
                <c:pt idx="26516">
                  <c:v>132.5799999999519</c:v>
                </c:pt>
                <c:pt idx="26517">
                  <c:v>132.5849999999519</c:v>
                </c:pt>
                <c:pt idx="26518">
                  <c:v>132.5899999999519</c:v>
                </c:pt>
                <c:pt idx="26519">
                  <c:v>132.5949999999519</c:v>
                </c:pt>
                <c:pt idx="26520">
                  <c:v>132.5999999999519</c:v>
                </c:pt>
                <c:pt idx="26521">
                  <c:v>132.6049999999519</c:v>
                </c:pt>
                <c:pt idx="26522">
                  <c:v>132.6099999999519</c:v>
                </c:pt>
                <c:pt idx="26523">
                  <c:v>132.6149999999517</c:v>
                </c:pt>
                <c:pt idx="26524">
                  <c:v>132.6199999999517</c:v>
                </c:pt>
                <c:pt idx="26525">
                  <c:v>132.6249999999519</c:v>
                </c:pt>
                <c:pt idx="26526">
                  <c:v>132.6299999999518</c:v>
                </c:pt>
                <c:pt idx="26527">
                  <c:v>132.6349999999518</c:v>
                </c:pt>
                <c:pt idx="26528">
                  <c:v>132.6399999999518</c:v>
                </c:pt>
                <c:pt idx="26529">
                  <c:v>132.6449999999518</c:v>
                </c:pt>
                <c:pt idx="26530">
                  <c:v>132.6499999999517</c:v>
                </c:pt>
                <c:pt idx="26531">
                  <c:v>132.6549999999518</c:v>
                </c:pt>
                <c:pt idx="26532">
                  <c:v>132.6599999999518</c:v>
                </c:pt>
                <c:pt idx="26533">
                  <c:v>132.6649999999518</c:v>
                </c:pt>
                <c:pt idx="26534">
                  <c:v>132.6699999999518</c:v>
                </c:pt>
                <c:pt idx="26535">
                  <c:v>132.6749999999518</c:v>
                </c:pt>
                <c:pt idx="26536">
                  <c:v>132.6799999999517</c:v>
                </c:pt>
                <c:pt idx="26537">
                  <c:v>132.6849999999518</c:v>
                </c:pt>
                <c:pt idx="26538">
                  <c:v>132.6899999999518</c:v>
                </c:pt>
                <c:pt idx="26539">
                  <c:v>132.6949999999518</c:v>
                </c:pt>
                <c:pt idx="26540">
                  <c:v>132.6999999999518</c:v>
                </c:pt>
                <c:pt idx="26541">
                  <c:v>132.7049999999518</c:v>
                </c:pt>
                <c:pt idx="26542">
                  <c:v>132.7099999999517</c:v>
                </c:pt>
                <c:pt idx="26543">
                  <c:v>132.7149999999517</c:v>
                </c:pt>
                <c:pt idx="26544">
                  <c:v>132.7199999999517</c:v>
                </c:pt>
                <c:pt idx="26545">
                  <c:v>132.7249999999518</c:v>
                </c:pt>
                <c:pt idx="26546">
                  <c:v>132.7299999999518</c:v>
                </c:pt>
                <c:pt idx="26547">
                  <c:v>132.7349999999518</c:v>
                </c:pt>
                <c:pt idx="26548">
                  <c:v>132.7399999999517</c:v>
                </c:pt>
                <c:pt idx="26549">
                  <c:v>132.7449999999517</c:v>
                </c:pt>
                <c:pt idx="26550">
                  <c:v>132.7499999999517</c:v>
                </c:pt>
                <c:pt idx="26551">
                  <c:v>132.7549999999517</c:v>
                </c:pt>
                <c:pt idx="26552">
                  <c:v>132.7599999999517</c:v>
                </c:pt>
                <c:pt idx="26553">
                  <c:v>132.7649999999517</c:v>
                </c:pt>
                <c:pt idx="26554">
                  <c:v>132.7699999999517</c:v>
                </c:pt>
                <c:pt idx="26555">
                  <c:v>132.7749999999517</c:v>
                </c:pt>
                <c:pt idx="26556">
                  <c:v>132.7799999999517</c:v>
                </c:pt>
                <c:pt idx="26557">
                  <c:v>132.7849999999517</c:v>
                </c:pt>
                <c:pt idx="26558">
                  <c:v>132.7899999999517</c:v>
                </c:pt>
                <c:pt idx="26559">
                  <c:v>132.7949999999517</c:v>
                </c:pt>
                <c:pt idx="26560">
                  <c:v>132.7999999999517</c:v>
                </c:pt>
                <c:pt idx="26561">
                  <c:v>132.8049999999517</c:v>
                </c:pt>
                <c:pt idx="26562">
                  <c:v>132.8099999999517</c:v>
                </c:pt>
                <c:pt idx="26563">
                  <c:v>132.8149999999517</c:v>
                </c:pt>
                <c:pt idx="26564">
                  <c:v>132.8199999999517</c:v>
                </c:pt>
                <c:pt idx="26565">
                  <c:v>132.8249999999517</c:v>
                </c:pt>
                <c:pt idx="26566">
                  <c:v>132.8299999999517</c:v>
                </c:pt>
                <c:pt idx="26567">
                  <c:v>132.8349999999517</c:v>
                </c:pt>
                <c:pt idx="26568">
                  <c:v>132.8399999999517</c:v>
                </c:pt>
                <c:pt idx="26569">
                  <c:v>132.8449999999517</c:v>
                </c:pt>
                <c:pt idx="26570">
                  <c:v>132.8499999999516</c:v>
                </c:pt>
                <c:pt idx="26571">
                  <c:v>132.8549999999516</c:v>
                </c:pt>
                <c:pt idx="26572">
                  <c:v>132.8599999999516</c:v>
                </c:pt>
                <c:pt idx="26573">
                  <c:v>132.8649999999516</c:v>
                </c:pt>
                <c:pt idx="26574">
                  <c:v>132.8699999999516</c:v>
                </c:pt>
                <c:pt idx="26575">
                  <c:v>132.8749999999516</c:v>
                </c:pt>
                <c:pt idx="26576">
                  <c:v>132.8799999999516</c:v>
                </c:pt>
                <c:pt idx="26577">
                  <c:v>132.8849999999516</c:v>
                </c:pt>
                <c:pt idx="26578">
                  <c:v>132.8899999999516</c:v>
                </c:pt>
                <c:pt idx="26579">
                  <c:v>132.8949999999516</c:v>
                </c:pt>
                <c:pt idx="26580">
                  <c:v>132.8999999999516</c:v>
                </c:pt>
                <c:pt idx="26581">
                  <c:v>132.9049999999516</c:v>
                </c:pt>
                <c:pt idx="26582">
                  <c:v>132.9099999999516</c:v>
                </c:pt>
                <c:pt idx="26583">
                  <c:v>132.9149999999516</c:v>
                </c:pt>
                <c:pt idx="26584">
                  <c:v>132.9199999999516</c:v>
                </c:pt>
                <c:pt idx="26585">
                  <c:v>132.9249999999516</c:v>
                </c:pt>
                <c:pt idx="26586">
                  <c:v>132.9299999999516</c:v>
                </c:pt>
                <c:pt idx="26587">
                  <c:v>132.9349999999516</c:v>
                </c:pt>
                <c:pt idx="26588">
                  <c:v>132.9399999999516</c:v>
                </c:pt>
                <c:pt idx="26589">
                  <c:v>132.9449999999516</c:v>
                </c:pt>
                <c:pt idx="26590">
                  <c:v>132.9499999999516</c:v>
                </c:pt>
                <c:pt idx="26591">
                  <c:v>132.9549999999516</c:v>
                </c:pt>
                <c:pt idx="26592">
                  <c:v>132.9599999999516</c:v>
                </c:pt>
                <c:pt idx="26593">
                  <c:v>132.9649999999515</c:v>
                </c:pt>
                <c:pt idx="26594">
                  <c:v>132.9699999999515</c:v>
                </c:pt>
                <c:pt idx="26595">
                  <c:v>132.9749999999515</c:v>
                </c:pt>
                <c:pt idx="26596">
                  <c:v>132.9799999999515</c:v>
                </c:pt>
                <c:pt idx="26597">
                  <c:v>132.9849999999516</c:v>
                </c:pt>
                <c:pt idx="26598">
                  <c:v>132.9899999999516</c:v>
                </c:pt>
                <c:pt idx="26599">
                  <c:v>132.9949999999515</c:v>
                </c:pt>
                <c:pt idx="26600">
                  <c:v>132.9999999999515</c:v>
                </c:pt>
                <c:pt idx="26601">
                  <c:v>133.0049999999515</c:v>
                </c:pt>
                <c:pt idx="26602">
                  <c:v>133.0099999999515</c:v>
                </c:pt>
                <c:pt idx="26603">
                  <c:v>133.0149999999515</c:v>
                </c:pt>
                <c:pt idx="26604">
                  <c:v>133.0199999999515</c:v>
                </c:pt>
                <c:pt idx="26605">
                  <c:v>133.0249999999515</c:v>
                </c:pt>
                <c:pt idx="26606">
                  <c:v>133.0299999999515</c:v>
                </c:pt>
                <c:pt idx="26607">
                  <c:v>133.0349999999515</c:v>
                </c:pt>
                <c:pt idx="26608">
                  <c:v>133.0399999999515</c:v>
                </c:pt>
                <c:pt idx="26609">
                  <c:v>133.0449999999515</c:v>
                </c:pt>
                <c:pt idx="26610">
                  <c:v>133.0499999999515</c:v>
                </c:pt>
                <c:pt idx="26611">
                  <c:v>133.0549999999515</c:v>
                </c:pt>
                <c:pt idx="26612">
                  <c:v>133.0599999999515</c:v>
                </c:pt>
                <c:pt idx="26613">
                  <c:v>133.0649999999515</c:v>
                </c:pt>
                <c:pt idx="26614">
                  <c:v>133.0699999999514</c:v>
                </c:pt>
                <c:pt idx="26615">
                  <c:v>133.0749999999514</c:v>
                </c:pt>
                <c:pt idx="26616">
                  <c:v>133.0799999999514</c:v>
                </c:pt>
                <c:pt idx="26617">
                  <c:v>133.0849999999514</c:v>
                </c:pt>
                <c:pt idx="26618">
                  <c:v>133.0899999999514</c:v>
                </c:pt>
                <c:pt idx="26619">
                  <c:v>133.0949999999514</c:v>
                </c:pt>
                <c:pt idx="26620">
                  <c:v>133.0999999999514</c:v>
                </c:pt>
                <c:pt idx="26621">
                  <c:v>133.1049999999514</c:v>
                </c:pt>
                <c:pt idx="26622">
                  <c:v>133.1099999999514</c:v>
                </c:pt>
                <c:pt idx="26623">
                  <c:v>133.1149999999514</c:v>
                </c:pt>
                <c:pt idx="26624">
                  <c:v>133.1199999999513</c:v>
                </c:pt>
                <c:pt idx="26625">
                  <c:v>133.1249999999514</c:v>
                </c:pt>
                <c:pt idx="26626">
                  <c:v>133.1299999999514</c:v>
                </c:pt>
                <c:pt idx="26627">
                  <c:v>133.1349999999514</c:v>
                </c:pt>
                <c:pt idx="26628">
                  <c:v>133.1399999999514</c:v>
                </c:pt>
                <c:pt idx="26629">
                  <c:v>133.1449999999514</c:v>
                </c:pt>
                <c:pt idx="26630">
                  <c:v>133.1499999999513</c:v>
                </c:pt>
                <c:pt idx="26631">
                  <c:v>133.1549999999514</c:v>
                </c:pt>
                <c:pt idx="26632">
                  <c:v>133.1599999999514</c:v>
                </c:pt>
                <c:pt idx="26633">
                  <c:v>133.1649999999514</c:v>
                </c:pt>
                <c:pt idx="26634">
                  <c:v>133.1699999999514</c:v>
                </c:pt>
                <c:pt idx="26635">
                  <c:v>133.1749999999514</c:v>
                </c:pt>
                <c:pt idx="26636">
                  <c:v>133.1799999999513</c:v>
                </c:pt>
                <c:pt idx="26637">
                  <c:v>133.1849999999513</c:v>
                </c:pt>
                <c:pt idx="26638">
                  <c:v>133.1899999999513</c:v>
                </c:pt>
                <c:pt idx="26639">
                  <c:v>133.1949999999513</c:v>
                </c:pt>
                <c:pt idx="26640">
                  <c:v>133.1999999999513</c:v>
                </c:pt>
                <c:pt idx="26641">
                  <c:v>133.2049999999513</c:v>
                </c:pt>
                <c:pt idx="26642">
                  <c:v>133.2099999999513</c:v>
                </c:pt>
                <c:pt idx="26643">
                  <c:v>133.2149999999513</c:v>
                </c:pt>
                <c:pt idx="26644">
                  <c:v>133.2199999999513</c:v>
                </c:pt>
                <c:pt idx="26645">
                  <c:v>133.2249999999513</c:v>
                </c:pt>
                <c:pt idx="26646">
                  <c:v>133.2299999999513</c:v>
                </c:pt>
                <c:pt idx="26647">
                  <c:v>133.2349999999513</c:v>
                </c:pt>
                <c:pt idx="26648">
                  <c:v>133.2399999999513</c:v>
                </c:pt>
                <c:pt idx="26649">
                  <c:v>133.2449999999513</c:v>
                </c:pt>
                <c:pt idx="26650">
                  <c:v>133.2499999999513</c:v>
                </c:pt>
                <c:pt idx="26651">
                  <c:v>133.2549999999513</c:v>
                </c:pt>
                <c:pt idx="26652">
                  <c:v>133.2599999999513</c:v>
                </c:pt>
                <c:pt idx="26653">
                  <c:v>133.2649999999513</c:v>
                </c:pt>
                <c:pt idx="26654">
                  <c:v>133.2699999999513</c:v>
                </c:pt>
                <c:pt idx="26655">
                  <c:v>133.2749999999511</c:v>
                </c:pt>
                <c:pt idx="26656">
                  <c:v>133.2799999999511</c:v>
                </c:pt>
                <c:pt idx="26657">
                  <c:v>133.2849999999513</c:v>
                </c:pt>
                <c:pt idx="26658">
                  <c:v>133.2899999999512</c:v>
                </c:pt>
                <c:pt idx="26659">
                  <c:v>133.2949999999512</c:v>
                </c:pt>
                <c:pt idx="26660">
                  <c:v>133.2999999999512</c:v>
                </c:pt>
                <c:pt idx="26661">
                  <c:v>133.3049999999512</c:v>
                </c:pt>
                <c:pt idx="26662">
                  <c:v>133.3099999999512</c:v>
                </c:pt>
                <c:pt idx="26663">
                  <c:v>133.3149999999512</c:v>
                </c:pt>
                <c:pt idx="26664">
                  <c:v>133.3199999999512</c:v>
                </c:pt>
                <c:pt idx="26665">
                  <c:v>133.3249999999512</c:v>
                </c:pt>
                <c:pt idx="26666">
                  <c:v>133.3299999999512</c:v>
                </c:pt>
                <c:pt idx="26667">
                  <c:v>133.3349999999512</c:v>
                </c:pt>
                <c:pt idx="26668">
                  <c:v>133.3399999999512</c:v>
                </c:pt>
                <c:pt idx="26669">
                  <c:v>133.3449999999512</c:v>
                </c:pt>
                <c:pt idx="26670">
                  <c:v>133.3499999999512</c:v>
                </c:pt>
                <c:pt idx="26671">
                  <c:v>133.3549999999512</c:v>
                </c:pt>
                <c:pt idx="26672">
                  <c:v>133.3599999999512</c:v>
                </c:pt>
                <c:pt idx="26673">
                  <c:v>133.3649999999512</c:v>
                </c:pt>
                <c:pt idx="26674">
                  <c:v>133.3699999999512</c:v>
                </c:pt>
                <c:pt idx="26675">
                  <c:v>133.3749999999512</c:v>
                </c:pt>
                <c:pt idx="26676">
                  <c:v>133.3799999999512</c:v>
                </c:pt>
                <c:pt idx="26677">
                  <c:v>133.3849999999512</c:v>
                </c:pt>
                <c:pt idx="26678">
                  <c:v>133.3899999999512</c:v>
                </c:pt>
                <c:pt idx="26679">
                  <c:v>133.3949999999512</c:v>
                </c:pt>
                <c:pt idx="26680">
                  <c:v>133.3999999999512</c:v>
                </c:pt>
                <c:pt idx="26681">
                  <c:v>133.4049999999511</c:v>
                </c:pt>
                <c:pt idx="26682">
                  <c:v>133.4099999999511</c:v>
                </c:pt>
                <c:pt idx="26683">
                  <c:v>133.4149999999511</c:v>
                </c:pt>
                <c:pt idx="26684">
                  <c:v>133.4199999999511</c:v>
                </c:pt>
                <c:pt idx="26685">
                  <c:v>133.4249999999512</c:v>
                </c:pt>
                <c:pt idx="26686">
                  <c:v>133.4299999999511</c:v>
                </c:pt>
                <c:pt idx="26687">
                  <c:v>133.4349999999511</c:v>
                </c:pt>
                <c:pt idx="26688">
                  <c:v>133.4399999999511</c:v>
                </c:pt>
                <c:pt idx="26689">
                  <c:v>133.4449999999511</c:v>
                </c:pt>
                <c:pt idx="26690">
                  <c:v>133.4499999999511</c:v>
                </c:pt>
                <c:pt idx="26691">
                  <c:v>133.4549999999511</c:v>
                </c:pt>
                <c:pt idx="26692">
                  <c:v>133.4599999999511</c:v>
                </c:pt>
                <c:pt idx="26693">
                  <c:v>133.4649999999511</c:v>
                </c:pt>
                <c:pt idx="26694">
                  <c:v>133.4699999999511</c:v>
                </c:pt>
                <c:pt idx="26695">
                  <c:v>133.4749999999511</c:v>
                </c:pt>
                <c:pt idx="26696">
                  <c:v>133.4799999999511</c:v>
                </c:pt>
                <c:pt idx="26697">
                  <c:v>133.4849999999511</c:v>
                </c:pt>
                <c:pt idx="26698">
                  <c:v>133.4899999999511</c:v>
                </c:pt>
                <c:pt idx="26699">
                  <c:v>133.4949999999511</c:v>
                </c:pt>
                <c:pt idx="26700">
                  <c:v>133.4999999999511</c:v>
                </c:pt>
                <c:pt idx="26701">
                  <c:v>133.5049999999511</c:v>
                </c:pt>
                <c:pt idx="26702">
                  <c:v>133.509999999951</c:v>
                </c:pt>
                <c:pt idx="26703">
                  <c:v>133.514999999951</c:v>
                </c:pt>
                <c:pt idx="26704">
                  <c:v>133.519999999951</c:v>
                </c:pt>
                <c:pt idx="26705">
                  <c:v>133.524999999951</c:v>
                </c:pt>
                <c:pt idx="26706">
                  <c:v>133.529999999951</c:v>
                </c:pt>
                <c:pt idx="26707">
                  <c:v>133.534999999951</c:v>
                </c:pt>
                <c:pt idx="26708">
                  <c:v>133.539999999951</c:v>
                </c:pt>
                <c:pt idx="26709">
                  <c:v>133.544999999951</c:v>
                </c:pt>
                <c:pt idx="26710">
                  <c:v>133.549999999951</c:v>
                </c:pt>
                <c:pt idx="26711">
                  <c:v>133.554999999951</c:v>
                </c:pt>
                <c:pt idx="26712">
                  <c:v>133.559999999951</c:v>
                </c:pt>
                <c:pt idx="26713">
                  <c:v>133.564999999951</c:v>
                </c:pt>
                <c:pt idx="26714">
                  <c:v>133.569999999951</c:v>
                </c:pt>
                <c:pt idx="26715">
                  <c:v>133.574999999951</c:v>
                </c:pt>
                <c:pt idx="26716">
                  <c:v>133.579999999951</c:v>
                </c:pt>
                <c:pt idx="26717">
                  <c:v>133.584999999951</c:v>
                </c:pt>
                <c:pt idx="26718">
                  <c:v>133.589999999951</c:v>
                </c:pt>
                <c:pt idx="26719">
                  <c:v>133.594999999951</c:v>
                </c:pt>
                <c:pt idx="26720">
                  <c:v>133.599999999951</c:v>
                </c:pt>
                <c:pt idx="26721">
                  <c:v>133.604999999951</c:v>
                </c:pt>
                <c:pt idx="26722">
                  <c:v>133.609999999951</c:v>
                </c:pt>
                <c:pt idx="26723">
                  <c:v>133.614999999951</c:v>
                </c:pt>
                <c:pt idx="26724">
                  <c:v>133.6199999999509</c:v>
                </c:pt>
                <c:pt idx="26725">
                  <c:v>133.6249999999509</c:v>
                </c:pt>
                <c:pt idx="26726">
                  <c:v>133.6299999999509</c:v>
                </c:pt>
                <c:pt idx="26727">
                  <c:v>133.6349999999509</c:v>
                </c:pt>
                <c:pt idx="26728">
                  <c:v>133.6399999999509</c:v>
                </c:pt>
                <c:pt idx="26729">
                  <c:v>133.6449999999509</c:v>
                </c:pt>
                <c:pt idx="26730">
                  <c:v>133.6499999999509</c:v>
                </c:pt>
                <c:pt idx="26731">
                  <c:v>133.6549999999509</c:v>
                </c:pt>
                <c:pt idx="26732">
                  <c:v>133.6599999999509</c:v>
                </c:pt>
                <c:pt idx="26733">
                  <c:v>133.6649999999509</c:v>
                </c:pt>
                <c:pt idx="26734">
                  <c:v>133.6699999999509</c:v>
                </c:pt>
                <c:pt idx="26735">
                  <c:v>133.6749999999509</c:v>
                </c:pt>
                <c:pt idx="26736">
                  <c:v>133.6799999999509</c:v>
                </c:pt>
                <c:pt idx="26737">
                  <c:v>133.6849999999509</c:v>
                </c:pt>
                <c:pt idx="26738">
                  <c:v>133.6899999999509</c:v>
                </c:pt>
                <c:pt idx="26739">
                  <c:v>133.6949999999509</c:v>
                </c:pt>
                <c:pt idx="26740">
                  <c:v>133.6999999999509</c:v>
                </c:pt>
                <c:pt idx="26741">
                  <c:v>133.7049999999509</c:v>
                </c:pt>
                <c:pt idx="26742">
                  <c:v>133.7099999999509</c:v>
                </c:pt>
                <c:pt idx="26743">
                  <c:v>133.7149999999507</c:v>
                </c:pt>
                <c:pt idx="26744">
                  <c:v>133.7199999999507</c:v>
                </c:pt>
                <c:pt idx="26745">
                  <c:v>133.7249999999509</c:v>
                </c:pt>
                <c:pt idx="26746">
                  <c:v>133.7299999999508</c:v>
                </c:pt>
                <c:pt idx="26747">
                  <c:v>133.7349999999508</c:v>
                </c:pt>
                <c:pt idx="26748">
                  <c:v>133.7399999999508</c:v>
                </c:pt>
                <c:pt idx="26749">
                  <c:v>133.7449999999507</c:v>
                </c:pt>
                <c:pt idx="26750">
                  <c:v>133.7499999999507</c:v>
                </c:pt>
                <c:pt idx="26751">
                  <c:v>133.7549999999508</c:v>
                </c:pt>
                <c:pt idx="26752">
                  <c:v>133.7599999999508</c:v>
                </c:pt>
                <c:pt idx="26753">
                  <c:v>133.7649999999508</c:v>
                </c:pt>
                <c:pt idx="26754">
                  <c:v>133.7699999999508</c:v>
                </c:pt>
                <c:pt idx="26755">
                  <c:v>133.7749999999508</c:v>
                </c:pt>
                <c:pt idx="26756">
                  <c:v>133.7799999999507</c:v>
                </c:pt>
                <c:pt idx="26757">
                  <c:v>133.7849999999508</c:v>
                </c:pt>
                <c:pt idx="26758">
                  <c:v>133.7899999999508</c:v>
                </c:pt>
                <c:pt idx="26759">
                  <c:v>133.7949999999508</c:v>
                </c:pt>
                <c:pt idx="26760">
                  <c:v>133.7999999999508</c:v>
                </c:pt>
                <c:pt idx="26761">
                  <c:v>133.8049999999508</c:v>
                </c:pt>
                <c:pt idx="26762">
                  <c:v>133.8099999999508</c:v>
                </c:pt>
                <c:pt idx="26763">
                  <c:v>133.8149999999508</c:v>
                </c:pt>
                <c:pt idx="26764">
                  <c:v>133.8199999999508</c:v>
                </c:pt>
                <c:pt idx="26765">
                  <c:v>133.8249999999508</c:v>
                </c:pt>
                <c:pt idx="26766">
                  <c:v>133.8299999999508</c:v>
                </c:pt>
                <c:pt idx="26767">
                  <c:v>133.8349999999508</c:v>
                </c:pt>
                <c:pt idx="26768">
                  <c:v>133.8399999999508</c:v>
                </c:pt>
                <c:pt idx="26769">
                  <c:v>133.8449999999507</c:v>
                </c:pt>
                <c:pt idx="26770">
                  <c:v>133.8499999999507</c:v>
                </c:pt>
                <c:pt idx="26771">
                  <c:v>133.8549999999508</c:v>
                </c:pt>
                <c:pt idx="26772">
                  <c:v>133.8599999999508</c:v>
                </c:pt>
                <c:pt idx="26773">
                  <c:v>133.8649999999508</c:v>
                </c:pt>
                <c:pt idx="26774">
                  <c:v>133.8699999999507</c:v>
                </c:pt>
                <c:pt idx="26775">
                  <c:v>133.8749999999507</c:v>
                </c:pt>
                <c:pt idx="26776">
                  <c:v>133.8799999999507</c:v>
                </c:pt>
                <c:pt idx="26777">
                  <c:v>133.8849999999507</c:v>
                </c:pt>
                <c:pt idx="26778">
                  <c:v>133.8899999999507</c:v>
                </c:pt>
                <c:pt idx="26779">
                  <c:v>133.8949999999507</c:v>
                </c:pt>
                <c:pt idx="26780">
                  <c:v>133.8999999999507</c:v>
                </c:pt>
                <c:pt idx="26781">
                  <c:v>133.9049999999507</c:v>
                </c:pt>
                <c:pt idx="26782">
                  <c:v>133.9099999999507</c:v>
                </c:pt>
                <c:pt idx="26783">
                  <c:v>133.9149999999507</c:v>
                </c:pt>
                <c:pt idx="26784">
                  <c:v>133.9199999999507</c:v>
                </c:pt>
                <c:pt idx="26785">
                  <c:v>133.9249999999507</c:v>
                </c:pt>
                <c:pt idx="26786">
                  <c:v>133.9299999999507</c:v>
                </c:pt>
                <c:pt idx="26787">
                  <c:v>133.9349999999507</c:v>
                </c:pt>
                <c:pt idx="26788">
                  <c:v>133.9399999999507</c:v>
                </c:pt>
                <c:pt idx="26789">
                  <c:v>133.9449999999507</c:v>
                </c:pt>
                <c:pt idx="26790">
                  <c:v>133.9499999999506</c:v>
                </c:pt>
                <c:pt idx="26791">
                  <c:v>133.9549999999506</c:v>
                </c:pt>
                <c:pt idx="26792">
                  <c:v>133.9599999999506</c:v>
                </c:pt>
                <c:pt idx="26793">
                  <c:v>133.9649999999506</c:v>
                </c:pt>
                <c:pt idx="26794">
                  <c:v>133.9699999999506</c:v>
                </c:pt>
                <c:pt idx="26795">
                  <c:v>133.9749999999506</c:v>
                </c:pt>
                <c:pt idx="26796">
                  <c:v>133.9799999999506</c:v>
                </c:pt>
                <c:pt idx="26797">
                  <c:v>133.9849999999506</c:v>
                </c:pt>
                <c:pt idx="26798">
                  <c:v>133.9899999999506</c:v>
                </c:pt>
                <c:pt idx="26799">
                  <c:v>133.9949999999506</c:v>
                </c:pt>
                <c:pt idx="26800">
                  <c:v>133.9999999999506</c:v>
                </c:pt>
                <c:pt idx="26801">
                  <c:v>134.0049999999506</c:v>
                </c:pt>
                <c:pt idx="26802">
                  <c:v>134.0099999999506</c:v>
                </c:pt>
                <c:pt idx="26803">
                  <c:v>134.0149999999506</c:v>
                </c:pt>
                <c:pt idx="26804">
                  <c:v>134.0199999999506</c:v>
                </c:pt>
                <c:pt idx="26805">
                  <c:v>134.0249999999506</c:v>
                </c:pt>
                <c:pt idx="26806">
                  <c:v>134.0299999999506</c:v>
                </c:pt>
                <c:pt idx="26807">
                  <c:v>134.0349999999506</c:v>
                </c:pt>
                <c:pt idx="26808">
                  <c:v>134.0399999999506</c:v>
                </c:pt>
                <c:pt idx="26809">
                  <c:v>134.0449999999506</c:v>
                </c:pt>
                <c:pt idx="26810">
                  <c:v>134.0499999999506</c:v>
                </c:pt>
                <c:pt idx="26811">
                  <c:v>134.0549999999506</c:v>
                </c:pt>
                <c:pt idx="26812">
                  <c:v>134.0599999999506</c:v>
                </c:pt>
                <c:pt idx="26813">
                  <c:v>134.0649999999505</c:v>
                </c:pt>
                <c:pt idx="26814">
                  <c:v>134.0699999999505</c:v>
                </c:pt>
                <c:pt idx="26815">
                  <c:v>134.0749999999505</c:v>
                </c:pt>
                <c:pt idx="26816">
                  <c:v>134.0799999999505</c:v>
                </c:pt>
                <c:pt idx="26817">
                  <c:v>134.0849999999506</c:v>
                </c:pt>
                <c:pt idx="26818">
                  <c:v>134.0899999999505</c:v>
                </c:pt>
                <c:pt idx="26819">
                  <c:v>134.0949999999505</c:v>
                </c:pt>
                <c:pt idx="26820">
                  <c:v>134.0999999999505</c:v>
                </c:pt>
                <c:pt idx="26821">
                  <c:v>134.1049999999505</c:v>
                </c:pt>
                <c:pt idx="26822">
                  <c:v>134.1099999999505</c:v>
                </c:pt>
                <c:pt idx="26823">
                  <c:v>134.1149999999505</c:v>
                </c:pt>
                <c:pt idx="26824">
                  <c:v>134.1199999999505</c:v>
                </c:pt>
                <c:pt idx="26825">
                  <c:v>134.1249999999505</c:v>
                </c:pt>
                <c:pt idx="26826">
                  <c:v>134.1299999999505</c:v>
                </c:pt>
                <c:pt idx="26827">
                  <c:v>134.1349999999505</c:v>
                </c:pt>
                <c:pt idx="26828">
                  <c:v>134.1399999999505</c:v>
                </c:pt>
                <c:pt idx="26829">
                  <c:v>134.1449999999505</c:v>
                </c:pt>
                <c:pt idx="26830">
                  <c:v>134.1499999999505</c:v>
                </c:pt>
                <c:pt idx="26831">
                  <c:v>134.1549999999505</c:v>
                </c:pt>
                <c:pt idx="26832">
                  <c:v>134.1599999999505</c:v>
                </c:pt>
                <c:pt idx="26833">
                  <c:v>134.1649999999505</c:v>
                </c:pt>
                <c:pt idx="26834">
                  <c:v>134.1699999999504</c:v>
                </c:pt>
                <c:pt idx="26835">
                  <c:v>134.1749999999504</c:v>
                </c:pt>
                <c:pt idx="26836">
                  <c:v>134.1799999999504</c:v>
                </c:pt>
                <c:pt idx="26837">
                  <c:v>134.1849999999504</c:v>
                </c:pt>
                <c:pt idx="26838">
                  <c:v>134.1899999999504</c:v>
                </c:pt>
                <c:pt idx="26839">
                  <c:v>134.1949999999504</c:v>
                </c:pt>
                <c:pt idx="26840">
                  <c:v>134.1999999999504</c:v>
                </c:pt>
                <c:pt idx="26841">
                  <c:v>134.2049999999504</c:v>
                </c:pt>
                <c:pt idx="26842">
                  <c:v>134.2099999999504</c:v>
                </c:pt>
                <c:pt idx="26843">
                  <c:v>134.2149999999504</c:v>
                </c:pt>
                <c:pt idx="26844">
                  <c:v>134.2199999999503</c:v>
                </c:pt>
                <c:pt idx="26845">
                  <c:v>134.2249999999504</c:v>
                </c:pt>
                <c:pt idx="26846">
                  <c:v>134.2299999999504</c:v>
                </c:pt>
                <c:pt idx="26847">
                  <c:v>134.2349999999504</c:v>
                </c:pt>
                <c:pt idx="26848">
                  <c:v>134.2399999999504</c:v>
                </c:pt>
                <c:pt idx="26849">
                  <c:v>134.2449999999504</c:v>
                </c:pt>
                <c:pt idx="26850">
                  <c:v>134.2499999999503</c:v>
                </c:pt>
                <c:pt idx="26851">
                  <c:v>134.2549999999504</c:v>
                </c:pt>
                <c:pt idx="26852">
                  <c:v>134.2599999999504</c:v>
                </c:pt>
                <c:pt idx="26853">
                  <c:v>134.2649999999504</c:v>
                </c:pt>
                <c:pt idx="26854">
                  <c:v>134.2699999999504</c:v>
                </c:pt>
                <c:pt idx="26855">
                  <c:v>134.2749999999504</c:v>
                </c:pt>
                <c:pt idx="26856">
                  <c:v>134.2799999999503</c:v>
                </c:pt>
                <c:pt idx="26857">
                  <c:v>134.2849999999503</c:v>
                </c:pt>
                <c:pt idx="26858">
                  <c:v>134.2899999999503</c:v>
                </c:pt>
                <c:pt idx="26859">
                  <c:v>134.2949999999503</c:v>
                </c:pt>
                <c:pt idx="26860">
                  <c:v>134.2999999999503</c:v>
                </c:pt>
                <c:pt idx="26861">
                  <c:v>134.3049999999504</c:v>
                </c:pt>
                <c:pt idx="26862">
                  <c:v>134.3099999999503</c:v>
                </c:pt>
                <c:pt idx="26863">
                  <c:v>134.3149999999503</c:v>
                </c:pt>
                <c:pt idx="26864">
                  <c:v>134.3199999999503</c:v>
                </c:pt>
                <c:pt idx="26865">
                  <c:v>134.3249999999503</c:v>
                </c:pt>
                <c:pt idx="26866">
                  <c:v>134.3299999999503</c:v>
                </c:pt>
                <c:pt idx="26867">
                  <c:v>134.3349999999503</c:v>
                </c:pt>
                <c:pt idx="26868">
                  <c:v>134.3399999999503</c:v>
                </c:pt>
                <c:pt idx="26869">
                  <c:v>134.3449999999503</c:v>
                </c:pt>
                <c:pt idx="26870">
                  <c:v>134.3499999999503</c:v>
                </c:pt>
                <c:pt idx="26871">
                  <c:v>134.3549999999503</c:v>
                </c:pt>
                <c:pt idx="26872">
                  <c:v>134.3599999999503</c:v>
                </c:pt>
                <c:pt idx="26873">
                  <c:v>134.3649999999503</c:v>
                </c:pt>
                <c:pt idx="26874">
                  <c:v>134.3699999999503</c:v>
                </c:pt>
                <c:pt idx="26875">
                  <c:v>134.3749999999503</c:v>
                </c:pt>
                <c:pt idx="26876">
                  <c:v>134.3799999999503</c:v>
                </c:pt>
                <c:pt idx="26877">
                  <c:v>134.3849999999503</c:v>
                </c:pt>
                <c:pt idx="26878">
                  <c:v>134.3899999999503</c:v>
                </c:pt>
                <c:pt idx="26879">
                  <c:v>134.3949999999502</c:v>
                </c:pt>
                <c:pt idx="26880">
                  <c:v>134.3999999999502</c:v>
                </c:pt>
                <c:pt idx="26881">
                  <c:v>134.4049999999502</c:v>
                </c:pt>
                <c:pt idx="26882">
                  <c:v>134.4099999999502</c:v>
                </c:pt>
                <c:pt idx="26883">
                  <c:v>134.4149999999502</c:v>
                </c:pt>
                <c:pt idx="26884">
                  <c:v>134.4199999999502</c:v>
                </c:pt>
                <c:pt idx="26885">
                  <c:v>134.4249999999502</c:v>
                </c:pt>
                <c:pt idx="26886">
                  <c:v>134.4299999999502</c:v>
                </c:pt>
                <c:pt idx="26887">
                  <c:v>134.4349999999502</c:v>
                </c:pt>
                <c:pt idx="26888">
                  <c:v>134.4399999999502</c:v>
                </c:pt>
                <c:pt idx="26889">
                  <c:v>134.4449999999502</c:v>
                </c:pt>
                <c:pt idx="26890">
                  <c:v>134.4499999999502</c:v>
                </c:pt>
                <c:pt idx="26891">
                  <c:v>134.4549999999502</c:v>
                </c:pt>
                <c:pt idx="26892">
                  <c:v>134.4599999999502</c:v>
                </c:pt>
                <c:pt idx="26893">
                  <c:v>134.4649999999502</c:v>
                </c:pt>
                <c:pt idx="26894">
                  <c:v>134.4699999999502</c:v>
                </c:pt>
                <c:pt idx="26895">
                  <c:v>134.4749999999502</c:v>
                </c:pt>
                <c:pt idx="26896">
                  <c:v>134.4799999999502</c:v>
                </c:pt>
                <c:pt idx="26897">
                  <c:v>134.4849999999502</c:v>
                </c:pt>
                <c:pt idx="26898">
                  <c:v>134.4899999999502</c:v>
                </c:pt>
                <c:pt idx="26899">
                  <c:v>134.4949999999502</c:v>
                </c:pt>
                <c:pt idx="26900">
                  <c:v>134.4999999999502</c:v>
                </c:pt>
                <c:pt idx="26901">
                  <c:v>134.5049999999501</c:v>
                </c:pt>
                <c:pt idx="26902">
                  <c:v>134.5099999999501</c:v>
                </c:pt>
                <c:pt idx="26903">
                  <c:v>134.5149999999501</c:v>
                </c:pt>
                <c:pt idx="26904">
                  <c:v>134.5199999999501</c:v>
                </c:pt>
                <c:pt idx="26905">
                  <c:v>134.5249999999502</c:v>
                </c:pt>
                <c:pt idx="26906">
                  <c:v>134.5299999999501</c:v>
                </c:pt>
                <c:pt idx="26907">
                  <c:v>134.5349999999501</c:v>
                </c:pt>
                <c:pt idx="26908">
                  <c:v>134.5399999999501</c:v>
                </c:pt>
                <c:pt idx="26909">
                  <c:v>134.5449999999501</c:v>
                </c:pt>
                <c:pt idx="26910">
                  <c:v>134.5499999999501</c:v>
                </c:pt>
                <c:pt idx="26911">
                  <c:v>134.5549999999501</c:v>
                </c:pt>
                <c:pt idx="26912">
                  <c:v>134.5599999999501</c:v>
                </c:pt>
                <c:pt idx="26913">
                  <c:v>134.5649999999501</c:v>
                </c:pt>
                <c:pt idx="26914">
                  <c:v>134.5699999999501</c:v>
                </c:pt>
                <c:pt idx="26915">
                  <c:v>134.5749999999501</c:v>
                </c:pt>
                <c:pt idx="26916">
                  <c:v>134.5799999999501</c:v>
                </c:pt>
                <c:pt idx="26917">
                  <c:v>134.5849999999501</c:v>
                </c:pt>
                <c:pt idx="26918">
                  <c:v>134.5899999999501</c:v>
                </c:pt>
                <c:pt idx="26919">
                  <c:v>134.5949999999501</c:v>
                </c:pt>
                <c:pt idx="26920">
                  <c:v>134.5999999999501</c:v>
                </c:pt>
                <c:pt idx="26921">
                  <c:v>134.6049999999501</c:v>
                </c:pt>
                <c:pt idx="26922">
                  <c:v>134.60999999995</c:v>
                </c:pt>
                <c:pt idx="26923">
                  <c:v>134.61499999995</c:v>
                </c:pt>
                <c:pt idx="26924">
                  <c:v>134.61999999995</c:v>
                </c:pt>
                <c:pt idx="26925">
                  <c:v>134.62499999995</c:v>
                </c:pt>
                <c:pt idx="26926">
                  <c:v>134.62999999995</c:v>
                </c:pt>
                <c:pt idx="26927">
                  <c:v>134.63499999995</c:v>
                </c:pt>
                <c:pt idx="26928">
                  <c:v>134.63999999995</c:v>
                </c:pt>
                <c:pt idx="26929">
                  <c:v>134.64499999995</c:v>
                </c:pt>
                <c:pt idx="26930">
                  <c:v>134.64999999995</c:v>
                </c:pt>
                <c:pt idx="26931">
                  <c:v>134.65499999995</c:v>
                </c:pt>
                <c:pt idx="26932">
                  <c:v>134.65999999995</c:v>
                </c:pt>
                <c:pt idx="26933">
                  <c:v>134.66499999995</c:v>
                </c:pt>
                <c:pt idx="26934">
                  <c:v>134.66999999995</c:v>
                </c:pt>
                <c:pt idx="26935">
                  <c:v>134.67499999995</c:v>
                </c:pt>
                <c:pt idx="26936">
                  <c:v>134.67999999995</c:v>
                </c:pt>
                <c:pt idx="26937">
                  <c:v>134.68499999995</c:v>
                </c:pt>
                <c:pt idx="26938">
                  <c:v>134.68999999995</c:v>
                </c:pt>
                <c:pt idx="26939">
                  <c:v>134.69499999995</c:v>
                </c:pt>
                <c:pt idx="26940">
                  <c:v>134.69999999995</c:v>
                </c:pt>
                <c:pt idx="26941">
                  <c:v>134.70499999995</c:v>
                </c:pt>
                <c:pt idx="26942">
                  <c:v>134.70999999995</c:v>
                </c:pt>
                <c:pt idx="26943">
                  <c:v>134.71499999995</c:v>
                </c:pt>
                <c:pt idx="26944">
                  <c:v>134.7199999999499</c:v>
                </c:pt>
                <c:pt idx="26945">
                  <c:v>134.7249999999499</c:v>
                </c:pt>
                <c:pt idx="26946">
                  <c:v>134.7299999999499</c:v>
                </c:pt>
                <c:pt idx="26947">
                  <c:v>134.7349999999499</c:v>
                </c:pt>
                <c:pt idx="26948">
                  <c:v>134.7399999999499</c:v>
                </c:pt>
                <c:pt idx="26949">
                  <c:v>134.7449999999499</c:v>
                </c:pt>
                <c:pt idx="26950">
                  <c:v>134.7499999999499</c:v>
                </c:pt>
                <c:pt idx="26951">
                  <c:v>134.7549999999499</c:v>
                </c:pt>
                <c:pt idx="26952">
                  <c:v>134.7599999999499</c:v>
                </c:pt>
                <c:pt idx="26953">
                  <c:v>134.7649999999499</c:v>
                </c:pt>
                <c:pt idx="26954">
                  <c:v>134.7699999999499</c:v>
                </c:pt>
                <c:pt idx="26955">
                  <c:v>134.7749999999499</c:v>
                </c:pt>
                <c:pt idx="26956">
                  <c:v>134.7799999999499</c:v>
                </c:pt>
                <c:pt idx="26957">
                  <c:v>134.7849999999499</c:v>
                </c:pt>
                <c:pt idx="26958">
                  <c:v>134.7899999999499</c:v>
                </c:pt>
                <c:pt idx="26959">
                  <c:v>134.7949999999499</c:v>
                </c:pt>
                <c:pt idx="26960">
                  <c:v>134.7999999999499</c:v>
                </c:pt>
                <c:pt idx="26961">
                  <c:v>134.8049999999499</c:v>
                </c:pt>
                <c:pt idx="26962">
                  <c:v>134.8099999999499</c:v>
                </c:pt>
                <c:pt idx="26963">
                  <c:v>134.8149999999499</c:v>
                </c:pt>
                <c:pt idx="26964">
                  <c:v>134.8199999999499</c:v>
                </c:pt>
                <c:pt idx="26965">
                  <c:v>134.82499999995</c:v>
                </c:pt>
                <c:pt idx="26966">
                  <c:v>134.82999999995</c:v>
                </c:pt>
                <c:pt idx="26967">
                  <c:v>134.8349999999498</c:v>
                </c:pt>
                <c:pt idx="26968">
                  <c:v>134.8399999999498</c:v>
                </c:pt>
                <c:pt idx="26969">
                  <c:v>134.8449999999498</c:v>
                </c:pt>
                <c:pt idx="26970">
                  <c:v>134.8499999999498</c:v>
                </c:pt>
                <c:pt idx="26971">
                  <c:v>134.85499999995</c:v>
                </c:pt>
                <c:pt idx="26972">
                  <c:v>134.8599999999498</c:v>
                </c:pt>
                <c:pt idx="26973">
                  <c:v>134.8649999999498</c:v>
                </c:pt>
                <c:pt idx="26974">
                  <c:v>134.8699999999498</c:v>
                </c:pt>
                <c:pt idx="26975">
                  <c:v>134.8749999999498</c:v>
                </c:pt>
                <c:pt idx="26976">
                  <c:v>134.8799999999498</c:v>
                </c:pt>
                <c:pt idx="26977">
                  <c:v>134.8849999999498</c:v>
                </c:pt>
                <c:pt idx="26978">
                  <c:v>134.8899999999498</c:v>
                </c:pt>
                <c:pt idx="26979">
                  <c:v>134.8949999999498</c:v>
                </c:pt>
                <c:pt idx="26980">
                  <c:v>134.8999999999498</c:v>
                </c:pt>
                <c:pt idx="26981">
                  <c:v>134.9049999999498</c:v>
                </c:pt>
                <c:pt idx="26982">
                  <c:v>134.9099999999498</c:v>
                </c:pt>
                <c:pt idx="26983">
                  <c:v>134.9149999999498</c:v>
                </c:pt>
                <c:pt idx="26984">
                  <c:v>134.9199999999498</c:v>
                </c:pt>
                <c:pt idx="26985">
                  <c:v>134.9249999999498</c:v>
                </c:pt>
                <c:pt idx="26986">
                  <c:v>134.9299999999498</c:v>
                </c:pt>
                <c:pt idx="26987">
                  <c:v>134.9349999999498</c:v>
                </c:pt>
                <c:pt idx="26988">
                  <c:v>134.9399999999498</c:v>
                </c:pt>
                <c:pt idx="26989">
                  <c:v>134.9449999999497</c:v>
                </c:pt>
                <c:pt idx="26990">
                  <c:v>134.9499999999497</c:v>
                </c:pt>
                <c:pt idx="26991">
                  <c:v>134.9549999999498</c:v>
                </c:pt>
                <c:pt idx="26992">
                  <c:v>134.9599999999498</c:v>
                </c:pt>
                <c:pt idx="26993">
                  <c:v>134.9649999999498</c:v>
                </c:pt>
                <c:pt idx="26994">
                  <c:v>134.9699999999497</c:v>
                </c:pt>
                <c:pt idx="26995">
                  <c:v>134.9749999999497</c:v>
                </c:pt>
                <c:pt idx="26996">
                  <c:v>134.9799999999497</c:v>
                </c:pt>
                <c:pt idx="26997">
                  <c:v>134.9849999999497</c:v>
                </c:pt>
                <c:pt idx="26998">
                  <c:v>134.9899999999497</c:v>
                </c:pt>
                <c:pt idx="26999">
                  <c:v>134.9949999999497</c:v>
                </c:pt>
                <c:pt idx="27000">
                  <c:v>134.9999999999497</c:v>
                </c:pt>
                <c:pt idx="27001">
                  <c:v>135.0049999999497</c:v>
                </c:pt>
                <c:pt idx="27002">
                  <c:v>135.0099999999497</c:v>
                </c:pt>
                <c:pt idx="27003">
                  <c:v>135.0149999999497</c:v>
                </c:pt>
                <c:pt idx="27004">
                  <c:v>135.0199999999497</c:v>
                </c:pt>
                <c:pt idx="27005">
                  <c:v>135.0249999999497</c:v>
                </c:pt>
                <c:pt idx="27006">
                  <c:v>135.0299999999497</c:v>
                </c:pt>
                <c:pt idx="27007">
                  <c:v>135.0349999999497</c:v>
                </c:pt>
                <c:pt idx="27008">
                  <c:v>135.0399999999497</c:v>
                </c:pt>
                <c:pt idx="27009">
                  <c:v>135.0449999999497</c:v>
                </c:pt>
                <c:pt idx="27010">
                  <c:v>135.0499999999496</c:v>
                </c:pt>
                <c:pt idx="27011">
                  <c:v>135.0549999999496</c:v>
                </c:pt>
                <c:pt idx="27012">
                  <c:v>135.0599999999496</c:v>
                </c:pt>
                <c:pt idx="27013">
                  <c:v>135.0649999999496</c:v>
                </c:pt>
                <c:pt idx="27014">
                  <c:v>135.0699999999496</c:v>
                </c:pt>
                <c:pt idx="27015">
                  <c:v>135.0749999999496</c:v>
                </c:pt>
                <c:pt idx="27016">
                  <c:v>135.0799999999496</c:v>
                </c:pt>
                <c:pt idx="27017">
                  <c:v>135.0849999999496</c:v>
                </c:pt>
                <c:pt idx="27018">
                  <c:v>135.0899999999496</c:v>
                </c:pt>
                <c:pt idx="27019">
                  <c:v>135.0949999999496</c:v>
                </c:pt>
                <c:pt idx="27020">
                  <c:v>135.0999999999496</c:v>
                </c:pt>
                <c:pt idx="27021">
                  <c:v>135.1049999999496</c:v>
                </c:pt>
                <c:pt idx="27022">
                  <c:v>135.1099999999496</c:v>
                </c:pt>
                <c:pt idx="27023">
                  <c:v>135.1149999999496</c:v>
                </c:pt>
                <c:pt idx="27024">
                  <c:v>135.1199999999496</c:v>
                </c:pt>
                <c:pt idx="27025">
                  <c:v>135.1249999999496</c:v>
                </c:pt>
                <c:pt idx="27026">
                  <c:v>135.1299999999496</c:v>
                </c:pt>
                <c:pt idx="27027">
                  <c:v>135.1349999999496</c:v>
                </c:pt>
                <c:pt idx="27028">
                  <c:v>135.1399999999496</c:v>
                </c:pt>
                <c:pt idx="27029">
                  <c:v>135.1449999999496</c:v>
                </c:pt>
                <c:pt idx="27030">
                  <c:v>135.1499999999496</c:v>
                </c:pt>
                <c:pt idx="27031">
                  <c:v>135.1549999999496</c:v>
                </c:pt>
                <c:pt idx="27032">
                  <c:v>135.1599999999496</c:v>
                </c:pt>
                <c:pt idx="27033">
                  <c:v>135.1649999999495</c:v>
                </c:pt>
                <c:pt idx="27034">
                  <c:v>135.1699999999495</c:v>
                </c:pt>
                <c:pt idx="27035">
                  <c:v>135.1749999999495</c:v>
                </c:pt>
                <c:pt idx="27036">
                  <c:v>135.1799999999495</c:v>
                </c:pt>
                <c:pt idx="27037">
                  <c:v>135.1849999999496</c:v>
                </c:pt>
                <c:pt idx="27038">
                  <c:v>135.1899999999495</c:v>
                </c:pt>
                <c:pt idx="27039">
                  <c:v>135.1949999999495</c:v>
                </c:pt>
                <c:pt idx="27040">
                  <c:v>135.1999999999495</c:v>
                </c:pt>
                <c:pt idx="27041">
                  <c:v>135.2049999999495</c:v>
                </c:pt>
                <c:pt idx="27042">
                  <c:v>135.2099999999495</c:v>
                </c:pt>
                <c:pt idx="27043">
                  <c:v>135.2149999999495</c:v>
                </c:pt>
                <c:pt idx="27044">
                  <c:v>135.2199999999495</c:v>
                </c:pt>
                <c:pt idx="27045">
                  <c:v>135.2249999999495</c:v>
                </c:pt>
                <c:pt idx="27046">
                  <c:v>135.2299999999495</c:v>
                </c:pt>
                <c:pt idx="27047">
                  <c:v>135.2349999999495</c:v>
                </c:pt>
                <c:pt idx="27048">
                  <c:v>135.2399999999495</c:v>
                </c:pt>
                <c:pt idx="27049">
                  <c:v>135.2449999999495</c:v>
                </c:pt>
                <c:pt idx="27050">
                  <c:v>135.2499999999494</c:v>
                </c:pt>
                <c:pt idx="27051">
                  <c:v>135.2549999999495</c:v>
                </c:pt>
                <c:pt idx="27052">
                  <c:v>135.2599999999495</c:v>
                </c:pt>
                <c:pt idx="27053">
                  <c:v>135.2649999999495</c:v>
                </c:pt>
                <c:pt idx="27054">
                  <c:v>135.2699999999494</c:v>
                </c:pt>
                <c:pt idx="27055">
                  <c:v>135.2749999999494</c:v>
                </c:pt>
                <c:pt idx="27056">
                  <c:v>135.2799999999494</c:v>
                </c:pt>
                <c:pt idx="27057">
                  <c:v>135.2849999999494</c:v>
                </c:pt>
                <c:pt idx="27058">
                  <c:v>135.2899999999494</c:v>
                </c:pt>
                <c:pt idx="27059">
                  <c:v>135.2949999999494</c:v>
                </c:pt>
                <c:pt idx="27060">
                  <c:v>135.2999999999494</c:v>
                </c:pt>
                <c:pt idx="27061">
                  <c:v>135.3049999999494</c:v>
                </c:pt>
                <c:pt idx="27062">
                  <c:v>135.3099999999494</c:v>
                </c:pt>
                <c:pt idx="27063">
                  <c:v>135.3149999999494</c:v>
                </c:pt>
                <c:pt idx="27064">
                  <c:v>135.3199999999494</c:v>
                </c:pt>
                <c:pt idx="27065">
                  <c:v>135.3249999999494</c:v>
                </c:pt>
                <c:pt idx="27066">
                  <c:v>135.3299999999494</c:v>
                </c:pt>
                <c:pt idx="27067">
                  <c:v>135.3349999999494</c:v>
                </c:pt>
                <c:pt idx="27068">
                  <c:v>135.3399999999494</c:v>
                </c:pt>
                <c:pt idx="27069">
                  <c:v>135.3449999999494</c:v>
                </c:pt>
                <c:pt idx="27070">
                  <c:v>135.3499999999494</c:v>
                </c:pt>
                <c:pt idx="27071">
                  <c:v>135.3549999999494</c:v>
                </c:pt>
                <c:pt idx="27072">
                  <c:v>135.3599999999494</c:v>
                </c:pt>
                <c:pt idx="27073">
                  <c:v>135.3649999999494</c:v>
                </c:pt>
                <c:pt idx="27074">
                  <c:v>135.3699999999494</c:v>
                </c:pt>
                <c:pt idx="27075">
                  <c:v>135.3749999999494</c:v>
                </c:pt>
                <c:pt idx="27076">
                  <c:v>135.3799999999494</c:v>
                </c:pt>
                <c:pt idx="27077">
                  <c:v>135.3849999999494</c:v>
                </c:pt>
                <c:pt idx="27078">
                  <c:v>135.3899999999494</c:v>
                </c:pt>
                <c:pt idx="27079">
                  <c:v>135.3949999999494</c:v>
                </c:pt>
                <c:pt idx="27080">
                  <c:v>135.3999999999494</c:v>
                </c:pt>
                <c:pt idx="27081">
                  <c:v>135.4049999999494</c:v>
                </c:pt>
                <c:pt idx="27082">
                  <c:v>135.4099999999493</c:v>
                </c:pt>
                <c:pt idx="27083">
                  <c:v>135.4149999999493</c:v>
                </c:pt>
                <c:pt idx="27084">
                  <c:v>135.4199999999493</c:v>
                </c:pt>
                <c:pt idx="27085">
                  <c:v>135.4249999999493</c:v>
                </c:pt>
                <c:pt idx="27086">
                  <c:v>135.4299999999493</c:v>
                </c:pt>
                <c:pt idx="27087">
                  <c:v>135.4349999999493</c:v>
                </c:pt>
                <c:pt idx="27088">
                  <c:v>135.4399999999493</c:v>
                </c:pt>
                <c:pt idx="27089">
                  <c:v>135.4449999999493</c:v>
                </c:pt>
                <c:pt idx="27090">
                  <c:v>135.4499999999493</c:v>
                </c:pt>
                <c:pt idx="27091">
                  <c:v>135.4549999999493</c:v>
                </c:pt>
                <c:pt idx="27092">
                  <c:v>135.4599999999493</c:v>
                </c:pt>
                <c:pt idx="27093">
                  <c:v>135.4649999999493</c:v>
                </c:pt>
                <c:pt idx="27094">
                  <c:v>135.4699999999493</c:v>
                </c:pt>
                <c:pt idx="27095">
                  <c:v>135.4749999999493</c:v>
                </c:pt>
                <c:pt idx="27096">
                  <c:v>135.4799999999493</c:v>
                </c:pt>
                <c:pt idx="27097">
                  <c:v>135.4849999999493</c:v>
                </c:pt>
                <c:pt idx="27098">
                  <c:v>135.4899999999493</c:v>
                </c:pt>
                <c:pt idx="27099">
                  <c:v>135.4949999999492</c:v>
                </c:pt>
                <c:pt idx="27100">
                  <c:v>135.4999999999492</c:v>
                </c:pt>
                <c:pt idx="27101">
                  <c:v>135.5049999999492</c:v>
                </c:pt>
                <c:pt idx="27102">
                  <c:v>135.5099999999492</c:v>
                </c:pt>
                <c:pt idx="27103">
                  <c:v>135.5149999999492</c:v>
                </c:pt>
                <c:pt idx="27104">
                  <c:v>135.5199999999492</c:v>
                </c:pt>
                <c:pt idx="27105">
                  <c:v>135.5249999999492</c:v>
                </c:pt>
                <c:pt idx="27106">
                  <c:v>135.5299999999492</c:v>
                </c:pt>
                <c:pt idx="27107">
                  <c:v>135.5349999999492</c:v>
                </c:pt>
                <c:pt idx="27108">
                  <c:v>135.5399999999492</c:v>
                </c:pt>
                <c:pt idx="27109">
                  <c:v>135.5449999999492</c:v>
                </c:pt>
                <c:pt idx="27110">
                  <c:v>135.5499999999492</c:v>
                </c:pt>
                <c:pt idx="27111">
                  <c:v>135.5549999999492</c:v>
                </c:pt>
                <c:pt idx="27112">
                  <c:v>135.5599999999492</c:v>
                </c:pt>
                <c:pt idx="27113">
                  <c:v>135.5649999999492</c:v>
                </c:pt>
                <c:pt idx="27114">
                  <c:v>135.5699999999492</c:v>
                </c:pt>
                <c:pt idx="27115">
                  <c:v>135.5749999999492</c:v>
                </c:pt>
                <c:pt idx="27116">
                  <c:v>135.5799999999492</c:v>
                </c:pt>
                <c:pt idx="27117">
                  <c:v>135.5849999999492</c:v>
                </c:pt>
                <c:pt idx="27118">
                  <c:v>135.5899999999492</c:v>
                </c:pt>
                <c:pt idx="27119">
                  <c:v>135.5949999999492</c:v>
                </c:pt>
                <c:pt idx="27120">
                  <c:v>135.5999999999492</c:v>
                </c:pt>
                <c:pt idx="27121">
                  <c:v>135.6049999999491</c:v>
                </c:pt>
                <c:pt idx="27122">
                  <c:v>135.6099999999491</c:v>
                </c:pt>
                <c:pt idx="27123">
                  <c:v>135.6149999999491</c:v>
                </c:pt>
                <c:pt idx="27124">
                  <c:v>135.6199999999491</c:v>
                </c:pt>
                <c:pt idx="27125">
                  <c:v>135.6249999999492</c:v>
                </c:pt>
                <c:pt idx="27126">
                  <c:v>135.6299999999491</c:v>
                </c:pt>
                <c:pt idx="27127">
                  <c:v>135.6349999999491</c:v>
                </c:pt>
                <c:pt idx="27128">
                  <c:v>135.6399999999491</c:v>
                </c:pt>
                <c:pt idx="27129">
                  <c:v>135.6449999999491</c:v>
                </c:pt>
                <c:pt idx="27130">
                  <c:v>135.6499999999491</c:v>
                </c:pt>
                <c:pt idx="27131">
                  <c:v>135.6549999999491</c:v>
                </c:pt>
                <c:pt idx="27132">
                  <c:v>135.6599999999491</c:v>
                </c:pt>
                <c:pt idx="27133">
                  <c:v>135.6649999999491</c:v>
                </c:pt>
                <c:pt idx="27134">
                  <c:v>135.6699999999491</c:v>
                </c:pt>
                <c:pt idx="27135">
                  <c:v>135.6749999999491</c:v>
                </c:pt>
                <c:pt idx="27136">
                  <c:v>135.6799999999491</c:v>
                </c:pt>
                <c:pt idx="27137">
                  <c:v>135.6849999999491</c:v>
                </c:pt>
                <c:pt idx="27138">
                  <c:v>135.6899999999491</c:v>
                </c:pt>
                <c:pt idx="27139">
                  <c:v>135.6949999999491</c:v>
                </c:pt>
                <c:pt idx="27140">
                  <c:v>135.6999999999491</c:v>
                </c:pt>
                <c:pt idx="27141">
                  <c:v>135.7049999999491</c:v>
                </c:pt>
                <c:pt idx="27142">
                  <c:v>135.709999999949</c:v>
                </c:pt>
                <c:pt idx="27143">
                  <c:v>135.714999999949</c:v>
                </c:pt>
                <c:pt idx="27144">
                  <c:v>135.719999999949</c:v>
                </c:pt>
                <c:pt idx="27145">
                  <c:v>135.724999999949</c:v>
                </c:pt>
                <c:pt idx="27146">
                  <c:v>135.729999999949</c:v>
                </c:pt>
                <c:pt idx="27147">
                  <c:v>135.734999999949</c:v>
                </c:pt>
                <c:pt idx="27148">
                  <c:v>135.739999999949</c:v>
                </c:pt>
                <c:pt idx="27149">
                  <c:v>135.744999999949</c:v>
                </c:pt>
                <c:pt idx="27150">
                  <c:v>135.749999999949</c:v>
                </c:pt>
                <c:pt idx="27151">
                  <c:v>135.754999999949</c:v>
                </c:pt>
                <c:pt idx="27152">
                  <c:v>135.759999999949</c:v>
                </c:pt>
                <c:pt idx="27153">
                  <c:v>135.764999999949</c:v>
                </c:pt>
                <c:pt idx="27154">
                  <c:v>135.769999999949</c:v>
                </c:pt>
                <c:pt idx="27155">
                  <c:v>135.774999999949</c:v>
                </c:pt>
                <c:pt idx="27156">
                  <c:v>135.779999999949</c:v>
                </c:pt>
                <c:pt idx="27157">
                  <c:v>135.784999999949</c:v>
                </c:pt>
                <c:pt idx="27158">
                  <c:v>135.789999999949</c:v>
                </c:pt>
                <c:pt idx="27159">
                  <c:v>135.794999999949</c:v>
                </c:pt>
                <c:pt idx="27160">
                  <c:v>135.7999999999489</c:v>
                </c:pt>
                <c:pt idx="27161">
                  <c:v>135.804999999949</c:v>
                </c:pt>
                <c:pt idx="27162">
                  <c:v>135.809999999949</c:v>
                </c:pt>
                <c:pt idx="27163">
                  <c:v>135.814999999949</c:v>
                </c:pt>
                <c:pt idx="27164">
                  <c:v>135.8199999999489</c:v>
                </c:pt>
                <c:pt idx="27165">
                  <c:v>135.8249999999489</c:v>
                </c:pt>
                <c:pt idx="27166">
                  <c:v>135.8299999999489</c:v>
                </c:pt>
                <c:pt idx="27167">
                  <c:v>135.8349999999489</c:v>
                </c:pt>
                <c:pt idx="27168">
                  <c:v>135.8399999999489</c:v>
                </c:pt>
                <c:pt idx="27169">
                  <c:v>135.8449999999489</c:v>
                </c:pt>
                <c:pt idx="27170">
                  <c:v>135.8499999999489</c:v>
                </c:pt>
                <c:pt idx="27171">
                  <c:v>135.8549999999489</c:v>
                </c:pt>
                <c:pt idx="27172">
                  <c:v>135.8599999999489</c:v>
                </c:pt>
                <c:pt idx="27173">
                  <c:v>135.8649999999489</c:v>
                </c:pt>
                <c:pt idx="27174">
                  <c:v>135.8699999999489</c:v>
                </c:pt>
                <c:pt idx="27175">
                  <c:v>135.8749999999489</c:v>
                </c:pt>
                <c:pt idx="27176">
                  <c:v>135.8799999999489</c:v>
                </c:pt>
                <c:pt idx="27177">
                  <c:v>135.8849999999489</c:v>
                </c:pt>
                <c:pt idx="27178">
                  <c:v>135.8899999999489</c:v>
                </c:pt>
                <c:pt idx="27179">
                  <c:v>135.8949999999489</c:v>
                </c:pt>
                <c:pt idx="27180">
                  <c:v>135.8999999999489</c:v>
                </c:pt>
                <c:pt idx="27181">
                  <c:v>135.9049999999489</c:v>
                </c:pt>
                <c:pt idx="27182">
                  <c:v>135.9099999999488</c:v>
                </c:pt>
                <c:pt idx="27183">
                  <c:v>135.9149999999487</c:v>
                </c:pt>
                <c:pt idx="27184">
                  <c:v>135.9199999999487</c:v>
                </c:pt>
                <c:pt idx="27185">
                  <c:v>135.9249999999489</c:v>
                </c:pt>
                <c:pt idx="27186">
                  <c:v>135.9299999999488</c:v>
                </c:pt>
                <c:pt idx="27187">
                  <c:v>135.9349999999488</c:v>
                </c:pt>
                <c:pt idx="27188">
                  <c:v>135.9399999999488</c:v>
                </c:pt>
                <c:pt idx="27189">
                  <c:v>135.9449999999487</c:v>
                </c:pt>
                <c:pt idx="27190">
                  <c:v>135.9499999999487</c:v>
                </c:pt>
                <c:pt idx="27191">
                  <c:v>135.9549999999488</c:v>
                </c:pt>
                <c:pt idx="27192">
                  <c:v>135.9599999999488</c:v>
                </c:pt>
                <c:pt idx="27193">
                  <c:v>135.9649999999488</c:v>
                </c:pt>
                <c:pt idx="27194">
                  <c:v>135.9699999999488</c:v>
                </c:pt>
                <c:pt idx="27195">
                  <c:v>135.9749999999487</c:v>
                </c:pt>
                <c:pt idx="27196">
                  <c:v>135.9799999999487</c:v>
                </c:pt>
                <c:pt idx="27197">
                  <c:v>135.9849999999488</c:v>
                </c:pt>
                <c:pt idx="27198">
                  <c:v>135.9899999999488</c:v>
                </c:pt>
                <c:pt idx="27199">
                  <c:v>135.9949999999488</c:v>
                </c:pt>
                <c:pt idx="27200">
                  <c:v>135.9999999999488</c:v>
                </c:pt>
                <c:pt idx="27201">
                  <c:v>136.0049999999488</c:v>
                </c:pt>
                <c:pt idx="27202">
                  <c:v>136.0099999999487</c:v>
                </c:pt>
                <c:pt idx="27203">
                  <c:v>136.0149999999487</c:v>
                </c:pt>
                <c:pt idx="27204">
                  <c:v>136.0199999999487</c:v>
                </c:pt>
                <c:pt idx="27205">
                  <c:v>136.0249999999488</c:v>
                </c:pt>
                <c:pt idx="27206">
                  <c:v>136.0299999999488</c:v>
                </c:pt>
                <c:pt idx="27207">
                  <c:v>136.0349999999488</c:v>
                </c:pt>
                <c:pt idx="27208">
                  <c:v>136.0399999999487</c:v>
                </c:pt>
                <c:pt idx="27209">
                  <c:v>136.0449999999487</c:v>
                </c:pt>
                <c:pt idx="27210">
                  <c:v>136.0499999999487</c:v>
                </c:pt>
                <c:pt idx="27211">
                  <c:v>136.0549999999487</c:v>
                </c:pt>
                <c:pt idx="27212">
                  <c:v>136.0599999999487</c:v>
                </c:pt>
                <c:pt idx="27213">
                  <c:v>136.0649999999487</c:v>
                </c:pt>
                <c:pt idx="27214">
                  <c:v>136.0699999999487</c:v>
                </c:pt>
                <c:pt idx="27215">
                  <c:v>136.0749999999487</c:v>
                </c:pt>
                <c:pt idx="27216">
                  <c:v>136.0799999999487</c:v>
                </c:pt>
                <c:pt idx="27217">
                  <c:v>136.0849999999487</c:v>
                </c:pt>
                <c:pt idx="27218">
                  <c:v>136.0899999999487</c:v>
                </c:pt>
                <c:pt idx="27219">
                  <c:v>136.0949999999487</c:v>
                </c:pt>
                <c:pt idx="27220">
                  <c:v>136.0999999999487</c:v>
                </c:pt>
                <c:pt idx="27221">
                  <c:v>136.1049999999487</c:v>
                </c:pt>
                <c:pt idx="27222">
                  <c:v>136.1099999999487</c:v>
                </c:pt>
                <c:pt idx="27223">
                  <c:v>136.1149999999487</c:v>
                </c:pt>
                <c:pt idx="27224">
                  <c:v>136.1199999999479</c:v>
                </c:pt>
                <c:pt idx="27225">
                  <c:v>136.1249999999487</c:v>
                </c:pt>
                <c:pt idx="27226">
                  <c:v>136.1299999999486</c:v>
                </c:pt>
                <c:pt idx="27227">
                  <c:v>136.1349999999485</c:v>
                </c:pt>
                <c:pt idx="27228">
                  <c:v>136.1399999999485</c:v>
                </c:pt>
                <c:pt idx="27229">
                  <c:v>136.1449999999485</c:v>
                </c:pt>
                <c:pt idx="27230">
                  <c:v>136.1499999999481</c:v>
                </c:pt>
                <c:pt idx="27231">
                  <c:v>136.1549999999486</c:v>
                </c:pt>
                <c:pt idx="27232">
                  <c:v>136.1599999999486</c:v>
                </c:pt>
                <c:pt idx="27233">
                  <c:v>136.1649999999485</c:v>
                </c:pt>
                <c:pt idx="27234">
                  <c:v>136.1699999999485</c:v>
                </c:pt>
                <c:pt idx="27235">
                  <c:v>136.1749999999485</c:v>
                </c:pt>
                <c:pt idx="27236">
                  <c:v>136.1799999999483</c:v>
                </c:pt>
                <c:pt idx="27237">
                  <c:v>136.1849999999486</c:v>
                </c:pt>
                <c:pt idx="27238">
                  <c:v>136.1899999999486</c:v>
                </c:pt>
                <c:pt idx="27239">
                  <c:v>136.1949999999485</c:v>
                </c:pt>
                <c:pt idx="27240">
                  <c:v>136.1999999999485</c:v>
                </c:pt>
                <c:pt idx="27241">
                  <c:v>136.2049999999485</c:v>
                </c:pt>
                <c:pt idx="27242">
                  <c:v>136.2099999999485</c:v>
                </c:pt>
                <c:pt idx="27243">
                  <c:v>136.2149999999477</c:v>
                </c:pt>
                <c:pt idx="27244">
                  <c:v>136.2199999999476</c:v>
                </c:pt>
                <c:pt idx="27245">
                  <c:v>136.2249999999486</c:v>
                </c:pt>
                <c:pt idx="27246">
                  <c:v>136.2299999999485</c:v>
                </c:pt>
                <c:pt idx="27247">
                  <c:v>136.2349999999485</c:v>
                </c:pt>
                <c:pt idx="27248">
                  <c:v>136.2399999999485</c:v>
                </c:pt>
                <c:pt idx="27249">
                  <c:v>136.2449999999479</c:v>
                </c:pt>
                <c:pt idx="27250">
                  <c:v>136.2499999999476</c:v>
                </c:pt>
                <c:pt idx="27251">
                  <c:v>136.2549999999486</c:v>
                </c:pt>
                <c:pt idx="27252">
                  <c:v>136.2599999999485</c:v>
                </c:pt>
                <c:pt idx="27253">
                  <c:v>136.2649999999485</c:v>
                </c:pt>
                <c:pt idx="27254">
                  <c:v>136.2699999999485</c:v>
                </c:pt>
                <c:pt idx="27255">
                  <c:v>136.2749999999481</c:v>
                </c:pt>
                <c:pt idx="27256">
                  <c:v>136.2799999999476</c:v>
                </c:pt>
                <c:pt idx="27257">
                  <c:v>136.2849999999485</c:v>
                </c:pt>
                <c:pt idx="27258">
                  <c:v>136.2899999999485</c:v>
                </c:pt>
                <c:pt idx="27259">
                  <c:v>136.2949999999485</c:v>
                </c:pt>
                <c:pt idx="27260">
                  <c:v>136.2999999999485</c:v>
                </c:pt>
                <c:pt idx="27261">
                  <c:v>136.3049999999485</c:v>
                </c:pt>
                <c:pt idx="27262">
                  <c:v>136.3099999999485</c:v>
                </c:pt>
                <c:pt idx="27263">
                  <c:v>136.3149999999485</c:v>
                </c:pt>
                <c:pt idx="27264">
                  <c:v>136.3199999999485</c:v>
                </c:pt>
                <c:pt idx="27265">
                  <c:v>136.3249999999485</c:v>
                </c:pt>
                <c:pt idx="27266">
                  <c:v>136.3299999999485</c:v>
                </c:pt>
                <c:pt idx="27267">
                  <c:v>136.3349999999485</c:v>
                </c:pt>
                <c:pt idx="27268">
                  <c:v>136.3399999999485</c:v>
                </c:pt>
                <c:pt idx="27269">
                  <c:v>136.3449999999485</c:v>
                </c:pt>
                <c:pt idx="27270">
                  <c:v>136.3499999999484</c:v>
                </c:pt>
                <c:pt idx="27271">
                  <c:v>136.3549999999485</c:v>
                </c:pt>
                <c:pt idx="27272">
                  <c:v>136.3599999999485</c:v>
                </c:pt>
                <c:pt idx="27273">
                  <c:v>136.3649999999485</c:v>
                </c:pt>
                <c:pt idx="27274">
                  <c:v>136.3699999999484</c:v>
                </c:pt>
                <c:pt idx="27275">
                  <c:v>136.3749999999484</c:v>
                </c:pt>
                <c:pt idx="27276">
                  <c:v>136.3799999999484</c:v>
                </c:pt>
                <c:pt idx="27277">
                  <c:v>136.3849999999484</c:v>
                </c:pt>
                <c:pt idx="27278">
                  <c:v>136.3899999999484</c:v>
                </c:pt>
                <c:pt idx="27279">
                  <c:v>136.3949999999484</c:v>
                </c:pt>
                <c:pt idx="27280">
                  <c:v>136.3999999999484</c:v>
                </c:pt>
                <c:pt idx="27281">
                  <c:v>136.4049999999484</c:v>
                </c:pt>
                <c:pt idx="27282">
                  <c:v>136.4099999999484</c:v>
                </c:pt>
                <c:pt idx="27283">
                  <c:v>136.4149999999483</c:v>
                </c:pt>
                <c:pt idx="27284">
                  <c:v>136.4199999999483</c:v>
                </c:pt>
                <c:pt idx="27285">
                  <c:v>136.4249999999484</c:v>
                </c:pt>
                <c:pt idx="27286">
                  <c:v>136.4299999999484</c:v>
                </c:pt>
                <c:pt idx="27287">
                  <c:v>136.4349999999484</c:v>
                </c:pt>
                <c:pt idx="27288">
                  <c:v>136.4399999999484</c:v>
                </c:pt>
                <c:pt idx="27289">
                  <c:v>136.4449999999484</c:v>
                </c:pt>
                <c:pt idx="27290">
                  <c:v>136.4499999999483</c:v>
                </c:pt>
                <c:pt idx="27291">
                  <c:v>136.4549999999484</c:v>
                </c:pt>
                <c:pt idx="27292">
                  <c:v>136.4599999999484</c:v>
                </c:pt>
                <c:pt idx="27293">
                  <c:v>136.4649999999484</c:v>
                </c:pt>
                <c:pt idx="27294">
                  <c:v>136.4699999999484</c:v>
                </c:pt>
                <c:pt idx="27295">
                  <c:v>136.4749999999484</c:v>
                </c:pt>
                <c:pt idx="27296">
                  <c:v>136.4799999999483</c:v>
                </c:pt>
                <c:pt idx="27297">
                  <c:v>136.4849999999483</c:v>
                </c:pt>
                <c:pt idx="27298">
                  <c:v>136.4899999999483</c:v>
                </c:pt>
                <c:pt idx="27299">
                  <c:v>136.4949999999483</c:v>
                </c:pt>
                <c:pt idx="27300">
                  <c:v>136.4999999999483</c:v>
                </c:pt>
                <c:pt idx="27301">
                  <c:v>136.5049999999483</c:v>
                </c:pt>
                <c:pt idx="27302">
                  <c:v>136.5099999999483</c:v>
                </c:pt>
                <c:pt idx="27303">
                  <c:v>136.5149999999483</c:v>
                </c:pt>
                <c:pt idx="27304">
                  <c:v>136.5199999999483</c:v>
                </c:pt>
                <c:pt idx="27305">
                  <c:v>136.5249999999483</c:v>
                </c:pt>
                <c:pt idx="27306">
                  <c:v>136.5299999999483</c:v>
                </c:pt>
                <c:pt idx="27307">
                  <c:v>136.5349999999483</c:v>
                </c:pt>
                <c:pt idx="27308">
                  <c:v>136.5399999999483</c:v>
                </c:pt>
                <c:pt idx="27309">
                  <c:v>136.5449999999483</c:v>
                </c:pt>
                <c:pt idx="27310">
                  <c:v>136.5499999999483</c:v>
                </c:pt>
                <c:pt idx="27311">
                  <c:v>136.5549999999483</c:v>
                </c:pt>
                <c:pt idx="27312">
                  <c:v>136.5599999999483</c:v>
                </c:pt>
                <c:pt idx="27313">
                  <c:v>136.5649999999483</c:v>
                </c:pt>
                <c:pt idx="27314">
                  <c:v>136.5699999999482</c:v>
                </c:pt>
                <c:pt idx="27315">
                  <c:v>136.5749999999481</c:v>
                </c:pt>
                <c:pt idx="27316">
                  <c:v>136.5799999999481</c:v>
                </c:pt>
                <c:pt idx="27317">
                  <c:v>136.5849999999483</c:v>
                </c:pt>
                <c:pt idx="27318">
                  <c:v>136.5899999999482</c:v>
                </c:pt>
                <c:pt idx="27319">
                  <c:v>136.5949999999482</c:v>
                </c:pt>
                <c:pt idx="27320">
                  <c:v>136.5999999999482</c:v>
                </c:pt>
                <c:pt idx="27321">
                  <c:v>136.6049999999481</c:v>
                </c:pt>
                <c:pt idx="27322">
                  <c:v>136.6099999999481</c:v>
                </c:pt>
                <c:pt idx="27323">
                  <c:v>136.6149999999481</c:v>
                </c:pt>
                <c:pt idx="27324">
                  <c:v>136.6199999999479</c:v>
                </c:pt>
                <c:pt idx="27325">
                  <c:v>136.6249999999482</c:v>
                </c:pt>
                <c:pt idx="27326">
                  <c:v>136.6299999999482</c:v>
                </c:pt>
                <c:pt idx="27327">
                  <c:v>136.6349999999481</c:v>
                </c:pt>
                <c:pt idx="27328">
                  <c:v>136.6399999999481</c:v>
                </c:pt>
                <c:pt idx="27329">
                  <c:v>136.6449999999481</c:v>
                </c:pt>
                <c:pt idx="27330">
                  <c:v>136.6499999999481</c:v>
                </c:pt>
                <c:pt idx="27331">
                  <c:v>136.6549999999482</c:v>
                </c:pt>
                <c:pt idx="27332">
                  <c:v>136.6599999999482</c:v>
                </c:pt>
                <c:pt idx="27333">
                  <c:v>136.6649999999482</c:v>
                </c:pt>
                <c:pt idx="27334">
                  <c:v>136.6699999999481</c:v>
                </c:pt>
                <c:pt idx="27335">
                  <c:v>136.6749999999481</c:v>
                </c:pt>
                <c:pt idx="27336">
                  <c:v>136.6799999999481</c:v>
                </c:pt>
                <c:pt idx="27337">
                  <c:v>136.6849999999482</c:v>
                </c:pt>
                <c:pt idx="27338">
                  <c:v>136.6899999999482</c:v>
                </c:pt>
                <c:pt idx="27339">
                  <c:v>136.6949999999482</c:v>
                </c:pt>
                <c:pt idx="27340">
                  <c:v>136.6999999999481</c:v>
                </c:pt>
                <c:pt idx="27341">
                  <c:v>136.7049999999481</c:v>
                </c:pt>
                <c:pt idx="27342">
                  <c:v>136.7099999999481</c:v>
                </c:pt>
                <c:pt idx="27343">
                  <c:v>136.7149999999477</c:v>
                </c:pt>
                <c:pt idx="27344">
                  <c:v>136.7199999999472</c:v>
                </c:pt>
                <c:pt idx="27345">
                  <c:v>136.7249999999481</c:v>
                </c:pt>
                <c:pt idx="27346">
                  <c:v>136.7299999999481</c:v>
                </c:pt>
                <c:pt idx="27347">
                  <c:v>136.7349999999481</c:v>
                </c:pt>
                <c:pt idx="27348">
                  <c:v>136.7399999999481</c:v>
                </c:pt>
                <c:pt idx="27349">
                  <c:v>136.7449999999479</c:v>
                </c:pt>
                <c:pt idx="27350">
                  <c:v>136.7499999999472</c:v>
                </c:pt>
                <c:pt idx="27351">
                  <c:v>136.7549999999481</c:v>
                </c:pt>
                <c:pt idx="27352">
                  <c:v>136.7599999999481</c:v>
                </c:pt>
                <c:pt idx="27353">
                  <c:v>136.7649999999481</c:v>
                </c:pt>
                <c:pt idx="27354">
                  <c:v>136.7699999999481</c:v>
                </c:pt>
                <c:pt idx="27355">
                  <c:v>136.7749999999481</c:v>
                </c:pt>
                <c:pt idx="27356">
                  <c:v>136.7799999999473</c:v>
                </c:pt>
                <c:pt idx="27357">
                  <c:v>136.7849999999481</c:v>
                </c:pt>
                <c:pt idx="27358">
                  <c:v>136.789999999948</c:v>
                </c:pt>
                <c:pt idx="27359">
                  <c:v>136.7949999999479</c:v>
                </c:pt>
                <c:pt idx="27360">
                  <c:v>136.7999999999479</c:v>
                </c:pt>
                <c:pt idx="27361">
                  <c:v>136.8049999999481</c:v>
                </c:pt>
                <c:pt idx="27362">
                  <c:v>136.809999999948</c:v>
                </c:pt>
                <c:pt idx="27363">
                  <c:v>136.814999999948</c:v>
                </c:pt>
                <c:pt idx="27364">
                  <c:v>136.819999999948</c:v>
                </c:pt>
                <c:pt idx="27365">
                  <c:v>136.824999999948</c:v>
                </c:pt>
                <c:pt idx="27366">
                  <c:v>136.829999999948</c:v>
                </c:pt>
                <c:pt idx="27367">
                  <c:v>136.834999999948</c:v>
                </c:pt>
                <c:pt idx="27368">
                  <c:v>136.839999999948</c:v>
                </c:pt>
                <c:pt idx="27369">
                  <c:v>136.844999999948</c:v>
                </c:pt>
                <c:pt idx="27370">
                  <c:v>136.849999999948</c:v>
                </c:pt>
                <c:pt idx="27371">
                  <c:v>136.854999999948</c:v>
                </c:pt>
                <c:pt idx="27372">
                  <c:v>136.859999999948</c:v>
                </c:pt>
                <c:pt idx="27373">
                  <c:v>136.864999999948</c:v>
                </c:pt>
                <c:pt idx="27374">
                  <c:v>136.869999999948</c:v>
                </c:pt>
                <c:pt idx="27375">
                  <c:v>136.874999999948</c:v>
                </c:pt>
                <c:pt idx="27376">
                  <c:v>136.879999999948</c:v>
                </c:pt>
                <c:pt idx="27377">
                  <c:v>136.884999999948</c:v>
                </c:pt>
                <c:pt idx="27378">
                  <c:v>136.889999999948</c:v>
                </c:pt>
                <c:pt idx="27379">
                  <c:v>136.894999999948</c:v>
                </c:pt>
                <c:pt idx="27380">
                  <c:v>136.899999999948</c:v>
                </c:pt>
                <c:pt idx="27381">
                  <c:v>136.904999999948</c:v>
                </c:pt>
                <c:pt idx="27382">
                  <c:v>136.909999999948</c:v>
                </c:pt>
                <c:pt idx="27383">
                  <c:v>136.914999999948</c:v>
                </c:pt>
                <c:pt idx="27384">
                  <c:v>136.9199999999479</c:v>
                </c:pt>
                <c:pt idx="27385">
                  <c:v>136.9249999999479</c:v>
                </c:pt>
                <c:pt idx="27386">
                  <c:v>136.9299999999479</c:v>
                </c:pt>
                <c:pt idx="27387">
                  <c:v>136.9349999999479</c:v>
                </c:pt>
                <c:pt idx="27388">
                  <c:v>136.9399999999479</c:v>
                </c:pt>
                <c:pt idx="27389">
                  <c:v>136.9449999999479</c:v>
                </c:pt>
                <c:pt idx="27390">
                  <c:v>136.9499999999479</c:v>
                </c:pt>
                <c:pt idx="27391">
                  <c:v>136.9549999999479</c:v>
                </c:pt>
                <c:pt idx="27392">
                  <c:v>136.9599999999479</c:v>
                </c:pt>
                <c:pt idx="27393">
                  <c:v>136.9649999999479</c:v>
                </c:pt>
                <c:pt idx="27394">
                  <c:v>136.9699999999479</c:v>
                </c:pt>
                <c:pt idx="27395">
                  <c:v>136.9749999999479</c:v>
                </c:pt>
                <c:pt idx="27396">
                  <c:v>136.9799999999479</c:v>
                </c:pt>
                <c:pt idx="27397">
                  <c:v>136.9849999999479</c:v>
                </c:pt>
                <c:pt idx="27398">
                  <c:v>136.9899999999479</c:v>
                </c:pt>
                <c:pt idx="27399">
                  <c:v>136.9949999999479</c:v>
                </c:pt>
                <c:pt idx="27400">
                  <c:v>136.9999999999479</c:v>
                </c:pt>
                <c:pt idx="27401">
                  <c:v>137.0049999999479</c:v>
                </c:pt>
                <c:pt idx="27402">
                  <c:v>137.0099999999478</c:v>
                </c:pt>
                <c:pt idx="27403">
                  <c:v>137.0149999999477</c:v>
                </c:pt>
                <c:pt idx="27404">
                  <c:v>137.0199999999477</c:v>
                </c:pt>
                <c:pt idx="27405">
                  <c:v>137.0249999999479</c:v>
                </c:pt>
                <c:pt idx="27406">
                  <c:v>137.0299999999478</c:v>
                </c:pt>
                <c:pt idx="27407">
                  <c:v>137.0349999999478</c:v>
                </c:pt>
                <c:pt idx="27408">
                  <c:v>137.0399999999478</c:v>
                </c:pt>
                <c:pt idx="27409">
                  <c:v>137.0449999999477</c:v>
                </c:pt>
                <c:pt idx="27410">
                  <c:v>137.0499999999477</c:v>
                </c:pt>
                <c:pt idx="27411">
                  <c:v>137.0549999999478</c:v>
                </c:pt>
                <c:pt idx="27412">
                  <c:v>137.0599999999478</c:v>
                </c:pt>
                <c:pt idx="27413">
                  <c:v>137.0649999999478</c:v>
                </c:pt>
                <c:pt idx="27414">
                  <c:v>137.0699999999478</c:v>
                </c:pt>
                <c:pt idx="27415">
                  <c:v>137.0749999999477</c:v>
                </c:pt>
                <c:pt idx="27416">
                  <c:v>137.0799999999477</c:v>
                </c:pt>
                <c:pt idx="27417">
                  <c:v>137.0849999999478</c:v>
                </c:pt>
                <c:pt idx="27418">
                  <c:v>137.0899999999478</c:v>
                </c:pt>
                <c:pt idx="27419">
                  <c:v>137.0949999999478</c:v>
                </c:pt>
                <c:pt idx="27420">
                  <c:v>137.0999999999478</c:v>
                </c:pt>
                <c:pt idx="27421">
                  <c:v>137.1049999999478</c:v>
                </c:pt>
                <c:pt idx="27422">
                  <c:v>137.1099999999477</c:v>
                </c:pt>
                <c:pt idx="27423">
                  <c:v>137.1149999999477</c:v>
                </c:pt>
                <c:pt idx="27424">
                  <c:v>137.1199999999477</c:v>
                </c:pt>
                <c:pt idx="27425">
                  <c:v>137.1249999999478</c:v>
                </c:pt>
                <c:pt idx="27426">
                  <c:v>137.1299999999478</c:v>
                </c:pt>
                <c:pt idx="27427">
                  <c:v>137.1349999999478</c:v>
                </c:pt>
                <c:pt idx="27428">
                  <c:v>137.1399999999477</c:v>
                </c:pt>
                <c:pt idx="27429">
                  <c:v>137.1449999999477</c:v>
                </c:pt>
                <c:pt idx="27430">
                  <c:v>137.1499999999477</c:v>
                </c:pt>
                <c:pt idx="27431">
                  <c:v>137.1549999999477</c:v>
                </c:pt>
                <c:pt idx="27432">
                  <c:v>137.1599999999477</c:v>
                </c:pt>
                <c:pt idx="27433">
                  <c:v>137.1649999999477</c:v>
                </c:pt>
                <c:pt idx="27434">
                  <c:v>137.1699999999477</c:v>
                </c:pt>
                <c:pt idx="27435">
                  <c:v>137.1749999999477</c:v>
                </c:pt>
                <c:pt idx="27436">
                  <c:v>137.1799999999477</c:v>
                </c:pt>
                <c:pt idx="27437">
                  <c:v>137.1849999999477</c:v>
                </c:pt>
                <c:pt idx="27438">
                  <c:v>137.1899999999477</c:v>
                </c:pt>
                <c:pt idx="27439">
                  <c:v>137.1949999999477</c:v>
                </c:pt>
                <c:pt idx="27440">
                  <c:v>137.1999999999477</c:v>
                </c:pt>
                <c:pt idx="27441">
                  <c:v>137.2049999999477</c:v>
                </c:pt>
                <c:pt idx="27442">
                  <c:v>137.2099999999477</c:v>
                </c:pt>
                <c:pt idx="27443">
                  <c:v>137.2149999999477</c:v>
                </c:pt>
                <c:pt idx="27444">
                  <c:v>137.2199999999469</c:v>
                </c:pt>
                <c:pt idx="27445">
                  <c:v>137.2249999999477</c:v>
                </c:pt>
                <c:pt idx="27446">
                  <c:v>137.2299999999476</c:v>
                </c:pt>
                <c:pt idx="27447">
                  <c:v>137.2349999999475</c:v>
                </c:pt>
                <c:pt idx="27448">
                  <c:v>137.2399999999475</c:v>
                </c:pt>
                <c:pt idx="27449">
                  <c:v>137.2449999999475</c:v>
                </c:pt>
                <c:pt idx="27450">
                  <c:v>137.2499999999471</c:v>
                </c:pt>
                <c:pt idx="27451">
                  <c:v>137.2549999999476</c:v>
                </c:pt>
                <c:pt idx="27452">
                  <c:v>137.2599999999476</c:v>
                </c:pt>
                <c:pt idx="27453">
                  <c:v>137.2649999999475</c:v>
                </c:pt>
                <c:pt idx="27454">
                  <c:v>137.2699999999475</c:v>
                </c:pt>
                <c:pt idx="27455">
                  <c:v>137.2749999999475</c:v>
                </c:pt>
                <c:pt idx="27456">
                  <c:v>137.2799999999473</c:v>
                </c:pt>
                <c:pt idx="27457">
                  <c:v>137.2849999999476</c:v>
                </c:pt>
                <c:pt idx="27458">
                  <c:v>137.2899999999476</c:v>
                </c:pt>
                <c:pt idx="27459">
                  <c:v>137.2949999999475</c:v>
                </c:pt>
                <c:pt idx="27460">
                  <c:v>137.2999999999475</c:v>
                </c:pt>
                <c:pt idx="27461">
                  <c:v>137.3049999999476</c:v>
                </c:pt>
                <c:pt idx="27462">
                  <c:v>137.3099999999476</c:v>
                </c:pt>
                <c:pt idx="27463">
                  <c:v>137.3149999999476</c:v>
                </c:pt>
                <c:pt idx="27464">
                  <c:v>137.3199999999476</c:v>
                </c:pt>
                <c:pt idx="27465">
                  <c:v>137.3249999999476</c:v>
                </c:pt>
                <c:pt idx="27466">
                  <c:v>137.3299999999476</c:v>
                </c:pt>
                <c:pt idx="27467">
                  <c:v>137.3349999999476</c:v>
                </c:pt>
                <c:pt idx="27468">
                  <c:v>137.3399999999476</c:v>
                </c:pt>
                <c:pt idx="27469">
                  <c:v>137.3449999999476</c:v>
                </c:pt>
                <c:pt idx="27470">
                  <c:v>137.3499999999476</c:v>
                </c:pt>
                <c:pt idx="27471">
                  <c:v>137.3549999999476</c:v>
                </c:pt>
                <c:pt idx="27472">
                  <c:v>137.3599999999476</c:v>
                </c:pt>
                <c:pt idx="27473">
                  <c:v>137.3649999999475</c:v>
                </c:pt>
                <c:pt idx="27474">
                  <c:v>137.3699999999475</c:v>
                </c:pt>
                <c:pt idx="27475">
                  <c:v>137.3749999999475</c:v>
                </c:pt>
                <c:pt idx="27476">
                  <c:v>137.3799999999475</c:v>
                </c:pt>
                <c:pt idx="27477">
                  <c:v>137.3849999999476</c:v>
                </c:pt>
                <c:pt idx="27478">
                  <c:v>137.3899999999475</c:v>
                </c:pt>
                <c:pt idx="27479">
                  <c:v>137.3949999999475</c:v>
                </c:pt>
                <c:pt idx="27480">
                  <c:v>137.3999999999475</c:v>
                </c:pt>
                <c:pt idx="27481">
                  <c:v>137.4049999999475</c:v>
                </c:pt>
                <c:pt idx="27482">
                  <c:v>137.4099999999475</c:v>
                </c:pt>
                <c:pt idx="27483">
                  <c:v>137.4149999999475</c:v>
                </c:pt>
                <c:pt idx="27484">
                  <c:v>137.4199999999475</c:v>
                </c:pt>
                <c:pt idx="27485">
                  <c:v>137.4249999999475</c:v>
                </c:pt>
                <c:pt idx="27486">
                  <c:v>137.4299999999475</c:v>
                </c:pt>
                <c:pt idx="27487">
                  <c:v>137.4349999999475</c:v>
                </c:pt>
                <c:pt idx="27488">
                  <c:v>137.4399999999475</c:v>
                </c:pt>
                <c:pt idx="27489">
                  <c:v>137.4449999999475</c:v>
                </c:pt>
                <c:pt idx="27490">
                  <c:v>137.4499999999474</c:v>
                </c:pt>
                <c:pt idx="27491">
                  <c:v>137.4549999999475</c:v>
                </c:pt>
                <c:pt idx="27492">
                  <c:v>137.4599999999475</c:v>
                </c:pt>
                <c:pt idx="27493">
                  <c:v>137.4649999999475</c:v>
                </c:pt>
                <c:pt idx="27494">
                  <c:v>137.4699999999474</c:v>
                </c:pt>
                <c:pt idx="27495">
                  <c:v>137.4749999999474</c:v>
                </c:pt>
                <c:pt idx="27496">
                  <c:v>137.4799999999474</c:v>
                </c:pt>
                <c:pt idx="27497">
                  <c:v>137.4849999999474</c:v>
                </c:pt>
                <c:pt idx="27498">
                  <c:v>137.4899999999474</c:v>
                </c:pt>
                <c:pt idx="27499">
                  <c:v>137.4949999999474</c:v>
                </c:pt>
                <c:pt idx="27500">
                  <c:v>137.4999999999474</c:v>
                </c:pt>
                <c:pt idx="27501">
                  <c:v>137.5049999999474</c:v>
                </c:pt>
                <c:pt idx="27502">
                  <c:v>137.5099999999474</c:v>
                </c:pt>
                <c:pt idx="27503">
                  <c:v>137.5149999999473</c:v>
                </c:pt>
                <c:pt idx="27504">
                  <c:v>137.5199999999473</c:v>
                </c:pt>
                <c:pt idx="27505">
                  <c:v>137.5249999999474</c:v>
                </c:pt>
                <c:pt idx="27506">
                  <c:v>137.5299999999474</c:v>
                </c:pt>
                <c:pt idx="27507">
                  <c:v>137.5349999999474</c:v>
                </c:pt>
                <c:pt idx="27508">
                  <c:v>137.5399999999474</c:v>
                </c:pt>
                <c:pt idx="27509">
                  <c:v>137.5449999999474</c:v>
                </c:pt>
                <c:pt idx="27510">
                  <c:v>137.5499999999473</c:v>
                </c:pt>
                <c:pt idx="27511">
                  <c:v>137.5549999999474</c:v>
                </c:pt>
                <c:pt idx="27512">
                  <c:v>137.5599999999474</c:v>
                </c:pt>
                <c:pt idx="27513">
                  <c:v>137.5649999999474</c:v>
                </c:pt>
                <c:pt idx="27514">
                  <c:v>137.5699999999474</c:v>
                </c:pt>
                <c:pt idx="27515">
                  <c:v>137.5749999999474</c:v>
                </c:pt>
                <c:pt idx="27516">
                  <c:v>137.5799999999473</c:v>
                </c:pt>
                <c:pt idx="27517">
                  <c:v>137.5849999999473</c:v>
                </c:pt>
                <c:pt idx="27518">
                  <c:v>137.5899999999473</c:v>
                </c:pt>
                <c:pt idx="27519">
                  <c:v>137.5949999999473</c:v>
                </c:pt>
                <c:pt idx="27520">
                  <c:v>137.5999999999473</c:v>
                </c:pt>
                <c:pt idx="27521">
                  <c:v>137.6049999999473</c:v>
                </c:pt>
                <c:pt idx="27522">
                  <c:v>137.6099999999473</c:v>
                </c:pt>
                <c:pt idx="27523">
                  <c:v>137.6149999999473</c:v>
                </c:pt>
                <c:pt idx="27524">
                  <c:v>137.6199999999473</c:v>
                </c:pt>
                <c:pt idx="27525">
                  <c:v>137.6249999999473</c:v>
                </c:pt>
                <c:pt idx="27526">
                  <c:v>137.6299999999473</c:v>
                </c:pt>
                <c:pt idx="27527">
                  <c:v>137.6349999999473</c:v>
                </c:pt>
                <c:pt idx="27528">
                  <c:v>137.6399999999473</c:v>
                </c:pt>
                <c:pt idx="27529">
                  <c:v>137.6449999999473</c:v>
                </c:pt>
                <c:pt idx="27530">
                  <c:v>137.6499999999473</c:v>
                </c:pt>
                <c:pt idx="27531">
                  <c:v>137.6549999999473</c:v>
                </c:pt>
                <c:pt idx="27532">
                  <c:v>137.6599999999473</c:v>
                </c:pt>
                <c:pt idx="27533">
                  <c:v>137.6649999999473</c:v>
                </c:pt>
                <c:pt idx="27534">
                  <c:v>137.6699999999472</c:v>
                </c:pt>
                <c:pt idx="27535">
                  <c:v>137.6749999999471</c:v>
                </c:pt>
                <c:pt idx="27536">
                  <c:v>137.6799999999471</c:v>
                </c:pt>
                <c:pt idx="27537">
                  <c:v>137.6849999999473</c:v>
                </c:pt>
                <c:pt idx="27538">
                  <c:v>137.6899999999472</c:v>
                </c:pt>
                <c:pt idx="27539">
                  <c:v>137.6949999999472</c:v>
                </c:pt>
                <c:pt idx="27540">
                  <c:v>137.6999999999472</c:v>
                </c:pt>
                <c:pt idx="27541">
                  <c:v>137.7049999999471</c:v>
                </c:pt>
                <c:pt idx="27542">
                  <c:v>137.7099999999471</c:v>
                </c:pt>
                <c:pt idx="27543">
                  <c:v>137.7149999999471</c:v>
                </c:pt>
                <c:pt idx="27544">
                  <c:v>137.7199999999469</c:v>
                </c:pt>
                <c:pt idx="27545">
                  <c:v>137.7249999999472</c:v>
                </c:pt>
                <c:pt idx="27546">
                  <c:v>137.7299999999472</c:v>
                </c:pt>
                <c:pt idx="27547">
                  <c:v>137.7349999999471</c:v>
                </c:pt>
                <c:pt idx="27548">
                  <c:v>137.7399999999471</c:v>
                </c:pt>
                <c:pt idx="27549">
                  <c:v>137.7449999999471</c:v>
                </c:pt>
                <c:pt idx="27550">
                  <c:v>137.7499999999471</c:v>
                </c:pt>
                <c:pt idx="27551">
                  <c:v>137.7549999999472</c:v>
                </c:pt>
                <c:pt idx="27552">
                  <c:v>137.7599999999472</c:v>
                </c:pt>
                <c:pt idx="27553">
                  <c:v>137.7649999999472</c:v>
                </c:pt>
                <c:pt idx="27554">
                  <c:v>137.7699999999471</c:v>
                </c:pt>
                <c:pt idx="27555">
                  <c:v>137.7749999999471</c:v>
                </c:pt>
                <c:pt idx="27556">
                  <c:v>137.7799999999471</c:v>
                </c:pt>
                <c:pt idx="27557">
                  <c:v>137.7849999999472</c:v>
                </c:pt>
                <c:pt idx="27558">
                  <c:v>137.7899999999472</c:v>
                </c:pt>
                <c:pt idx="27559">
                  <c:v>137.7949999999472</c:v>
                </c:pt>
                <c:pt idx="27560">
                  <c:v>137.7999999999471</c:v>
                </c:pt>
                <c:pt idx="27561">
                  <c:v>137.8049999999471</c:v>
                </c:pt>
                <c:pt idx="27562">
                  <c:v>137.8099999999471</c:v>
                </c:pt>
                <c:pt idx="27563">
                  <c:v>137.8149999999471</c:v>
                </c:pt>
                <c:pt idx="27564">
                  <c:v>137.8199999999471</c:v>
                </c:pt>
                <c:pt idx="27565">
                  <c:v>137.8249999999472</c:v>
                </c:pt>
                <c:pt idx="27566">
                  <c:v>137.8299999999471</c:v>
                </c:pt>
                <c:pt idx="27567">
                  <c:v>137.8349999999471</c:v>
                </c:pt>
                <c:pt idx="27568">
                  <c:v>137.8399999999471</c:v>
                </c:pt>
                <c:pt idx="27569">
                  <c:v>137.8449999999471</c:v>
                </c:pt>
                <c:pt idx="27570">
                  <c:v>137.8499999999471</c:v>
                </c:pt>
                <c:pt idx="27571">
                  <c:v>137.8549999999471</c:v>
                </c:pt>
                <c:pt idx="27572">
                  <c:v>137.8599999999471</c:v>
                </c:pt>
                <c:pt idx="27573">
                  <c:v>137.8649999999471</c:v>
                </c:pt>
                <c:pt idx="27574">
                  <c:v>137.8699999999471</c:v>
                </c:pt>
                <c:pt idx="27575">
                  <c:v>137.8749999999471</c:v>
                </c:pt>
                <c:pt idx="27576">
                  <c:v>137.8799999999471</c:v>
                </c:pt>
                <c:pt idx="27577">
                  <c:v>137.8849999999471</c:v>
                </c:pt>
                <c:pt idx="27578">
                  <c:v>137.8899999999471</c:v>
                </c:pt>
                <c:pt idx="27579">
                  <c:v>137.8949999999471</c:v>
                </c:pt>
                <c:pt idx="27580">
                  <c:v>137.8999999999471</c:v>
                </c:pt>
                <c:pt idx="27581">
                  <c:v>137.9049999999471</c:v>
                </c:pt>
                <c:pt idx="27582">
                  <c:v>137.909999999947</c:v>
                </c:pt>
                <c:pt idx="27583">
                  <c:v>137.914999999947</c:v>
                </c:pt>
                <c:pt idx="27584">
                  <c:v>137.919999999947</c:v>
                </c:pt>
                <c:pt idx="27585">
                  <c:v>137.924999999947</c:v>
                </c:pt>
                <c:pt idx="27586">
                  <c:v>137.929999999947</c:v>
                </c:pt>
                <c:pt idx="27587">
                  <c:v>137.934999999947</c:v>
                </c:pt>
                <c:pt idx="27588">
                  <c:v>137.939999999947</c:v>
                </c:pt>
                <c:pt idx="27589">
                  <c:v>137.944999999947</c:v>
                </c:pt>
                <c:pt idx="27590">
                  <c:v>137.949999999947</c:v>
                </c:pt>
                <c:pt idx="27591">
                  <c:v>137.954999999947</c:v>
                </c:pt>
                <c:pt idx="27592">
                  <c:v>137.959999999947</c:v>
                </c:pt>
                <c:pt idx="27593">
                  <c:v>137.964999999947</c:v>
                </c:pt>
                <c:pt idx="27594">
                  <c:v>137.969999999947</c:v>
                </c:pt>
                <c:pt idx="27595">
                  <c:v>137.974999999947</c:v>
                </c:pt>
                <c:pt idx="27596">
                  <c:v>137.979999999947</c:v>
                </c:pt>
                <c:pt idx="27597">
                  <c:v>137.984999999947</c:v>
                </c:pt>
                <c:pt idx="27598">
                  <c:v>137.989999999947</c:v>
                </c:pt>
                <c:pt idx="27599">
                  <c:v>137.994999999947</c:v>
                </c:pt>
                <c:pt idx="27600">
                  <c:v>137.999999999947</c:v>
                </c:pt>
                <c:pt idx="27601">
                  <c:v>138.004999999947</c:v>
                </c:pt>
                <c:pt idx="27602">
                  <c:v>138.009999999947</c:v>
                </c:pt>
                <c:pt idx="27603">
                  <c:v>138.014999999947</c:v>
                </c:pt>
                <c:pt idx="27604">
                  <c:v>138.0199999999469</c:v>
                </c:pt>
                <c:pt idx="27605">
                  <c:v>138.0249999999469</c:v>
                </c:pt>
                <c:pt idx="27606">
                  <c:v>138.0299999999469</c:v>
                </c:pt>
                <c:pt idx="27607">
                  <c:v>138.0349999999469</c:v>
                </c:pt>
                <c:pt idx="27608">
                  <c:v>138.0399999999469</c:v>
                </c:pt>
                <c:pt idx="27609">
                  <c:v>138.0449999999469</c:v>
                </c:pt>
                <c:pt idx="27610">
                  <c:v>138.0499999999469</c:v>
                </c:pt>
                <c:pt idx="27611">
                  <c:v>138.0549999999469</c:v>
                </c:pt>
                <c:pt idx="27612">
                  <c:v>138.0599999999469</c:v>
                </c:pt>
                <c:pt idx="27613">
                  <c:v>138.0649999999469</c:v>
                </c:pt>
                <c:pt idx="27614">
                  <c:v>138.0699999999469</c:v>
                </c:pt>
                <c:pt idx="27615">
                  <c:v>138.0749999999469</c:v>
                </c:pt>
                <c:pt idx="27616">
                  <c:v>138.0799999999469</c:v>
                </c:pt>
                <c:pt idx="27617">
                  <c:v>138.0849999999469</c:v>
                </c:pt>
                <c:pt idx="27618">
                  <c:v>138.0899999999469</c:v>
                </c:pt>
                <c:pt idx="27619">
                  <c:v>138.0949999999469</c:v>
                </c:pt>
                <c:pt idx="27620">
                  <c:v>138.0999999999469</c:v>
                </c:pt>
                <c:pt idx="27621">
                  <c:v>138.1049999999469</c:v>
                </c:pt>
                <c:pt idx="27622">
                  <c:v>138.1099999999468</c:v>
                </c:pt>
                <c:pt idx="27623">
                  <c:v>138.1149999999467</c:v>
                </c:pt>
                <c:pt idx="27624">
                  <c:v>138.1199999999467</c:v>
                </c:pt>
                <c:pt idx="27625">
                  <c:v>138.1249999999469</c:v>
                </c:pt>
                <c:pt idx="27626">
                  <c:v>138.1299999999468</c:v>
                </c:pt>
                <c:pt idx="27627">
                  <c:v>138.1349999999468</c:v>
                </c:pt>
                <c:pt idx="27628">
                  <c:v>138.1399999999468</c:v>
                </c:pt>
                <c:pt idx="27629">
                  <c:v>138.1449999999467</c:v>
                </c:pt>
                <c:pt idx="27630">
                  <c:v>138.1499999999467</c:v>
                </c:pt>
                <c:pt idx="27631">
                  <c:v>138.1549999999468</c:v>
                </c:pt>
                <c:pt idx="27632">
                  <c:v>138.1599999999468</c:v>
                </c:pt>
                <c:pt idx="27633">
                  <c:v>138.1649999999468</c:v>
                </c:pt>
                <c:pt idx="27634">
                  <c:v>138.1699999999468</c:v>
                </c:pt>
                <c:pt idx="27635">
                  <c:v>138.1749999999467</c:v>
                </c:pt>
                <c:pt idx="27636">
                  <c:v>138.1799999999467</c:v>
                </c:pt>
                <c:pt idx="27637">
                  <c:v>138.1849999999468</c:v>
                </c:pt>
                <c:pt idx="27638">
                  <c:v>138.1899999999468</c:v>
                </c:pt>
                <c:pt idx="27639">
                  <c:v>138.1949999999468</c:v>
                </c:pt>
                <c:pt idx="27640">
                  <c:v>138.1999999999468</c:v>
                </c:pt>
                <c:pt idx="27641">
                  <c:v>138.2049999999468</c:v>
                </c:pt>
                <c:pt idx="27642">
                  <c:v>138.2099999999467</c:v>
                </c:pt>
                <c:pt idx="27643">
                  <c:v>138.2149999999467</c:v>
                </c:pt>
                <c:pt idx="27644">
                  <c:v>138.2199999999467</c:v>
                </c:pt>
                <c:pt idx="27645">
                  <c:v>138.2249999999468</c:v>
                </c:pt>
                <c:pt idx="27646">
                  <c:v>138.2299999999468</c:v>
                </c:pt>
                <c:pt idx="27647">
                  <c:v>138.2349999999468</c:v>
                </c:pt>
                <c:pt idx="27648">
                  <c:v>138.2399999999467</c:v>
                </c:pt>
                <c:pt idx="27649">
                  <c:v>138.2449999999467</c:v>
                </c:pt>
                <c:pt idx="27650">
                  <c:v>138.2499999999467</c:v>
                </c:pt>
                <c:pt idx="27651">
                  <c:v>138.2549999999467</c:v>
                </c:pt>
                <c:pt idx="27652">
                  <c:v>138.2599999999467</c:v>
                </c:pt>
                <c:pt idx="27653">
                  <c:v>138.2649999999467</c:v>
                </c:pt>
                <c:pt idx="27654">
                  <c:v>138.2699999999467</c:v>
                </c:pt>
                <c:pt idx="27655">
                  <c:v>138.2749999999467</c:v>
                </c:pt>
                <c:pt idx="27656">
                  <c:v>138.2799999999467</c:v>
                </c:pt>
                <c:pt idx="27657">
                  <c:v>138.2849999999467</c:v>
                </c:pt>
                <c:pt idx="27658">
                  <c:v>138.2899999999467</c:v>
                </c:pt>
                <c:pt idx="27659">
                  <c:v>138.2949999999467</c:v>
                </c:pt>
                <c:pt idx="27660">
                  <c:v>138.2999999999467</c:v>
                </c:pt>
                <c:pt idx="27661">
                  <c:v>138.3049999999467</c:v>
                </c:pt>
                <c:pt idx="27662">
                  <c:v>138.3099999999467</c:v>
                </c:pt>
                <c:pt idx="27663">
                  <c:v>138.3149999999467</c:v>
                </c:pt>
                <c:pt idx="27664">
                  <c:v>138.3199999999467</c:v>
                </c:pt>
                <c:pt idx="27665">
                  <c:v>138.3249999999467</c:v>
                </c:pt>
                <c:pt idx="27666">
                  <c:v>138.3299999999467</c:v>
                </c:pt>
                <c:pt idx="27667">
                  <c:v>138.3349999999467</c:v>
                </c:pt>
                <c:pt idx="27668">
                  <c:v>138.3399999999467</c:v>
                </c:pt>
                <c:pt idx="27669">
                  <c:v>138.3449999999467</c:v>
                </c:pt>
                <c:pt idx="27670">
                  <c:v>138.3499999999466</c:v>
                </c:pt>
                <c:pt idx="27671">
                  <c:v>138.3549999999466</c:v>
                </c:pt>
                <c:pt idx="27672">
                  <c:v>138.3599999999466</c:v>
                </c:pt>
                <c:pt idx="27673">
                  <c:v>138.3649999999466</c:v>
                </c:pt>
                <c:pt idx="27674">
                  <c:v>138.3699999999466</c:v>
                </c:pt>
                <c:pt idx="27675">
                  <c:v>138.3749999999466</c:v>
                </c:pt>
                <c:pt idx="27676">
                  <c:v>138.3799999999466</c:v>
                </c:pt>
                <c:pt idx="27677">
                  <c:v>138.3849999999466</c:v>
                </c:pt>
                <c:pt idx="27678">
                  <c:v>138.3899999999466</c:v>
                </c:pt>
                <c:pt idx="27679">
                  <c:v>138.3949999999466</c:v>
                </c:pt>
                <c:pt idx="27680">
                  <c:v>138.3999999999466</c:v>
                </c:pt>
                <c:pt idx="27681">
                  <c:v>138.4049999999466</c:v>
                </c:pt>
                <c:pt idx="27682">
                  <c:v>138.4099999999466</c:v>
                </c:pt>
                <c:pt idx="27683">
                  <c:v>138.4149999999466</c:v>
                </c:pt>
                <c:pt idx="27684">
                  <c:v>138.4199999999466</c:v>
                </c:pt>
                <c:pt idx="27685">
                  <c:v>138.4249999999466</c:v>
                </c:pt>
                <c:pt idx="27686">
                  <c:v>138.4299999999466</c:v>
                </c:pt>
                <c:pt idx="27687">
                  <c:v>138.4349999999466</c:v>
                </c:pt>
                <c:pt idx="27688">
                  <c:v>138.4399999999466</c:v>
                </c:pt>
                <c:pt idx="27689">
                  <c:v>138.4449999999466</c:v>
                </c:pt>
                <c:pt idx="27690">
                  <c:v>138.4499999999466</c:v>
                </c:pt>
                <c:pt idx="27691">
                  <c:v>138.4549999999466</c:v>
                </c:pt>
                <c:pt idx="27692">
                  <c:v>138.4599999999466</c:v>
                </c:pt>
                <c:pt idx="27693">
                  <c:v>138.4649999999465</c:v>
                </c:pt>
                <c:pt idx="27694">
                  <c:v>138.4699999999465</c:v>
                </c:pt>
                <c:pt idx="27695">
                  <c:v>138.4749999999465</c:v>
                </c:pt>
                <c:pt idx="27696">
                  <c:v>138.4799999999465</c:v>
                </c:pt>
                <c:pt idx="27697">
                  <c:v>138.4849999999466</c:v>
                </c:pt>
                <c:pt idx="27698">
                  <c:v>138.4899999999465</c:v>
                </c:pt>
                <c:pt idx="27699">
                  <c:v>138.4949999999465</c:v>
                </c:pt>
                <c:pt idx="27700">
                  <c:v>138.4999999999465</c:v>
                </c:pt>
                <c:pt idx="27701">
                  <c:v>138.5049999999465</c:v>
                </c:pt>
                <c:pt idx="27702">
                  <c:v>138.5099999999465</c:v>
                </c:pt>
                <c:pt idx="27703">
                  <c:v>138.5149999999465</c:v>
                </c:pt>
                <c:pt idx="27704">
                  <c:v>138.5199999999465</c:v>
                </c:pt>
                <c:pt idx="27705">
                  <c:v>138.5249999999465</c:v>
                </c:pt>
                <c:pt idx="27706">
                  <c:v>138.5299999999465</c:v>
                </c:pt>
                <c:pt idx="27707">
                  <c:v>138.5349999999465</c:v>
                </c:pt>
                <c:pt idx="27708">
                  <c:v>138.5399999999465</c:v>
                </c:pt>
                <c:pt idx="27709">
                  <c:v>138.5449999999465</c:v>
                </c:pt>
                <c:pt idx="27710">
                  <c:v>138.5499999999464</c:v>
                </c:pt>
                <c:pt idx="27711">
                  <c:v>138.5549999999465</c:v>
                </c:pt>
                <c:pt idx="27712">
                  <c:v>138.5599999999465</c:v>
                </c:pt>
                <c:pt idx="27713">
                  <c:v>138.5649999999465</c:v>
                </c:pt>
                <c:pt idx="27714">
                  <c:v>138.5699999999464</c:v>
                </c:pt>
                <c:pt idx="27715">
                  <c:v>138.5749999999464</c:v>
                </c:pt>
                <c:pt idx="27716">
                  <c:v>138.5799999999464</c:v>
                </c:pt>
                <c:pt idx="27717">
                  <c:v>138.5849999999464</c:v>
                </c:pt>
                <c:pt idx="27718">
                  <c:v>138.5899999999464</c:v>
                </c:pt>
                <c:pt idx="27719">
                  <c:v>138.5949999999464</c:v>
                </c:pt>
                <c:pt idx="27720">
                  <c:v>138.5999999999464</c:v>
                </c:pt>
                <c:pt idx="27721">
                  <c:v>138.6049999999464</c:v>
                </c:pt>
                <c:pt idx="27722">
                  <c:v>138.6099999999464</c:v>
                </c:pt>
                <c:pt idx="27723">
                  <c:v>138.6149999999463</c:v>
                </c:pt>
                <c:pt idx="27724">
                  <c:v>138.6199999999463</c:v>
                </c:pt>
                <c:pt idx="27725">
                  <c:v>138.6249999999464</c:v>
                </c:pt>
                <c:pt idx="27726">
                  <c:v>138.6299999999464</c:v>
                </c:pt>
                <c:pt idx="27727">
                  <c:v>138.6349999999464</c:v>
                </c:pt>
                <c:pt idx="27728">
                  <c:v>138.6399999999464</c:v>
                </c:pt>
                <c:pt idx="27729">
                  <c:v>138.6449999999463</c:v>
                </c:pt>
                <c:pt idx="27730">
                  <c:v>138.6499999999463</c:v>
                </c:pt>
                <c:pt idx="27731">
                  <c:v>138.6549999999464</c:v>
                </c:pt>
                <c:pt idx="27732">
                  <c:v>138.6599999999464</c:v>
                </c:pt>
                <c:pt idx="27733">
                  <c:v>138.6649999999464</c:v>
                </c:pt>
                <c:pt idx="27734">
                  <c:v>138.6699999999464</c:v>
                </c:pt>
                <c:pt idx="27735">
                  <c:v>138.6749999999464</c:v>
                </c:pt>
                <c:pt idx="27736">
                  <c:v>138.6799999999463</c:v>
                </c:pt>
                <c:pt idx="27737">
                  <c:v>138.6849999999463</c:v>
                </c:pt>
                <c:pt idx="27738">
                  <c:v>138.6899999999463</c:v>
                </c:pt>
                <c:pt idx="27739">
                  <c:v>138.6949999999463</c:v>
                </c:pt>
                <c:pt idx="27740">
                  <c:v>138.6999999999463</c:v>
                </c:pt>
                <c:pt idx="27741">
                  <c:v>138.7049999999463</c:v>
                </c:pt>
                <c:pt idx="27742">
                  <c:v>138.7099999999463</c:v>
                </c:pt>
                <c:pt idx="27743">
                  <c:v>138.7149999999463</c:v>
                </c:pt>
                <c:pt idx="27744">
                  <c:v>138.7199999999463</c:v>
                </c:pt>
                <c:pt idx="27745">
                  <c:v>138.7249999999463</c:v>
                </c:pt>
                <c:pt idx="27746">
                  <c:v>138.7299999999463</c:v>
                </c:pt>
                <c:pt idx="27747">
                  <c:v>138.7349999999463</c:v>
                </c:pt>
                <c:pt idx="27748">
                  <c:v>138.7399999999463</c:v>
                </c:pt>
                <c:pt idx="27749">
                  <c:v>138.7449999999463</c:v>
                </c:pt>
                <c:pt idx="27750">
                  <c:v>138.7499999999463</c:v>
                </c:pt>
                <c:pt idx="27751">
                  <c:v>138.7549999999463</c:v>
                </c:pt>
                <c:pt idx="27752">
                  <c:v>138.7599999999463</c:v>
                </c:pt>
                <c:pt idx="27753">
                  <c:v>138.7649999999463</c:v>
                </c:pt>
                <c:pt idx="27754">
                  <c:v>138.7699999999462</c:v>
                </c:pt>
                <c:pt idx="27755">
                  <c:v>138.7749999999461</c:v>
                </c:pt>
                <c:pt idx="27756">
                  <c:v>138.7799999999461</c:v>
                </c:pt>
                <c:pt idx="27757">
                  <c:v>138.7849999999463</c:v>
                </c:pt>
                <c:pt idx="27758">
                  <c:v>138.7899999999462</c:v>
                </c:pt>
                <c:pt idx="27759">
                  <c:v>138.7949999999462</c:v>
                </c:pt>
                <c:pt idx="27760">
                  <c:v>138.7999999999462</c:v>
                </c:pt>
                <c:pt idx="27761">
                  <c:v>138.8049999999462</c:v>
                </c:pt>
                <c:pt idx="27762">
                  <c:v>138.8099999999462</c:v>
                </c:pt>
                <c:pt idx="27763">
                  <c:v>138.8149999999462</c:v>
                </c:pt>
                <c:pt idx="27764">
                  <c:v>138.8199999999462</c:v>
                </c:pt>
                <c:pt idx="27765">
                  <c:v>138.8249999999462</c:v>
                </c:pt>
                <c:pt idx="27766">
                  <c:v>138.8299999999462</c:v>
                </c:pt>
                <c:pt idx="27767">
                  <c:v>138.8349999999462</c:v>
                </c:pt>
                <c:pt idx="27768">
                  <c:v>138.8399999999462</c:v>
                </c:pt>
                <c:pt idx="27769">
                  <c:v>138.8449999999462</c:v>
                </c:pt>
                <c:pt idx="27770">
                  <c:v>138.8499999999462</c:v>
                </c:pt>
                <c:pt idx="27771">
                  <c:v>138.8549999999462</c:v>
                </c:pt>
                <c:pt idx="27772">
                  <c:v>138.8599999999462</c:v>
                </c:pt>
                <c:pt idx="27773">
                  <c:v>138.8649999999462</c:v>
                </c:pt>
                <c:pt idx="27774">
                  <c:v>138.8699999999462</c:v>
                </c:pt>
                <c:pt idx="27775">
                  <c:v>138.8749999999462</c:v>
                </c:pt>
                <c:pt idx="27776">
                  <c:v>138.8799999999462</c:v>
                </c:pt>
                <c:pt idx="27777">
                  <c:v>138.8849999999462</c:v>
                </c:pt>
                <c:pt idx="27778">
                  <c:v>138.8899999999462</c:v>
                </c:pt>
                <c:pt idx="27779">
                  <c:v>138.8949999999462</c:v>
                </c:pt>
                <c:pt idx="27780">
                  <c:v>138.8999999999461</c:v>
                </c:pt>
                <c:pt idx="27781">
                  <c:v>138.9049999999461</c:v>
                </c:pt>
                <c:pt idx="27782">
                  <c:v>138.9099999999461</c:v>
                </c:pt>
                <c:pt idx="27783">
                  <c:v>138.9149999999461</c:v>
                </c:pt>
                <c:pt idx="27784">
                  <c:v>138.9199999999461</c:v>
                </c:pt>
                <c:pt idx="27785">
                  <c:v>138.9249999999462</c:v>
                </c:pt>
                <c:pt idx="27786">
                  <c:v>138.9299999999461</c:v>
                </c:pt>
                <c:pt idx="27787">
                  <c:v>138.9349999999461</c:v>
                </c:pt>
                <c:pt idx="27788">
                  <c:v>138.9399999999461</c:v>
                </c:pt>
                <c:pt idx="27789">
                  <c:v>138.9449999999461</c:v>
                </c:pt>
                <c:pt idx="27790">
                  <c:v>138.9499999999461</c:v>
                </c:pt>
                <c:pt idx="27791">
                  <c:v>138.9549999999461</c:v>
                </c:pt>
                <c:pt idx="27792">
                  <c:v>138.9599999999461</c:v>
                </c:pt>
                <c:pt idx="27793">
                  <c:v>138.9649999999461</c:v>
                </c:pt>
                <c:pt idx="27794">
                  <c:v>138.9699999999461</c:v>
                </c:pt>
                <c:pt idx="27795">
                  <c:v>138.9749999999461</c:v>
                </c:pt>
                <c:pt idx="27796">
                  <c:v>138.9799999999461</c:v>
                </c:pt>
                <c:pt idx="27797">
                  <c:v>138.9849999999461</c:v>
                </c:pt>
                <c:pt idx="27798">
                  <c:v>138.9899999999461</c:v>
                </c:pt>
                <c:pt idx="27799">
                  <c:v>138.9949999999461</c:v>
                </c:pt>
                <c:pt idx="27800">
                  <c:v>138.9999999999461</c:v>
                </c:pt>
                <c:pt idx="27801">
                  <c:v>139.0049999999461</c:v>
                </c:pt>
                <c:pt idx="27802">
                  <c:v>139.009999999946</c:v>
                </c:pt>
                <c:pt idx="27803">
                  <c:v>139.014999999946</c:v>
                </c:pt>
                <c:pt idx="27804">
                  <c:v>139.019999999946</c:v>
                </c:pt>
                <c:pt idx="27805">
                  <c:v>139.024999999946</c:v>
                </c:pt>
                <c:pt idx="27806">
                  <c:v>139.029999999946</c:v>
                </c:pt>
                <c:pt idx="27807">
                  <c:v>139.034999999946</c:v>
                </c:pt>
                <c:pt idx="27808">
                  <c:v>139.039999999946</c:v>
                </c:pt>
                <c:pt idx="27809">
                  <c:v>139.044999999946</c:v>
                </c:pt>
                <c:pt idx="27810">
                  <c:v>139.049999999946</c:v>
                </c:pt>
                <c:pt idx="27811">
                  <c:v>139.054999999946</c:v>
                </c:pt>
                <c:pt idx="27812">
                  <c:v>139.059999999946</c:v>
                </c:pt>
                <c:pt idx="27813">
                  <c:v>139.064999999946</c:v>
                </c:pt>
                <c:pt idx="27814">
                  <c:v>139.069999999946</c:v>
                </c:pt>
                <c:pt idx="27815">
                  <c:v>139.074999999946</c:v>
                </c:pt>
                <c:pt idx="27816">
                  <c:v>139.079999999946</c:v>
                </c:pt>
                <c:pt idx="27817">
                  <c:v>139.084999999946</c:v>
                </c:pt>
                <c:pt idx="27818">
                  <c:v>139.089999999946</c:v>
                </c:pt>
                <c:pt idx="27819">
                  <c:v>139.094999999946</c:v>
                </c:pt>
                <c:pt idx="27820">
                  <c:v>139.099999999946</c:v>
                </c:pt>
                <c:pt idx="27821">
                  <c:v>139.104999999946</c:v>
                </c:pt>
                <c:pt idx="27822">
                  <c:v>139.109999999946</c:v>
                </c:pt>
                <c:pt idx="27823">
                  <c:v>139.114999999946</c:v>
                </c:pt>
                <c:pt idx="27824">
                  <c:v>139.1199999999459</c:v>
                </c:pt>
                <c:pt idx="27825">
                  <c:v>139.1249999999459</c:v>
                </c:pt>
                <c:pt idx="27826">
                  <c:v>139.1299999999459</c:v>
                </c:pt>
                <c:pt idx="27827">
                  <c:v>139.1349999999459</c:v>
                </c:pt>
                <c:pt idx="27828">
                  <c:v>139.1399999999459</c:v>
                </c:pt>
                <c:pt idx="27829">
                  <c:v>139.1449999999459</c:v>
                </c:pt>
                <c:pt idx="27830">
                  <c:v>139.1499999999459</c:v>
                </c:pt>
                <c:pt idx="27831">
                  <c:v>139.1549999999459</c:v>
                </c:pt>
                <c:pt idx="27832">
                  <c:v>139.1599999999459</c:v>
                </c:pt>
                <c:pt idx="27833">
                  <c:v>139.1649999999459</c:v>
                </c:pt>
                <c:pt idx="27834">
                  <c:v>139.1699999999459</c:v>
                </c:pt>
                <c:pt idx="27835">
                  <c:v>139.1749999999459</c:v>
                </c:pt>
                <c:pt idx="27836">
                  <c:v>139.1799999999459</c:v>
                </c:pt>
                <c:pt idx="27837">
                  <c:v>139.1849999999459</c:v>
                </c:pt>
                <c:pt idx="27838">
                  <c:v>139.1899999999459</c:v>
                </c:pt>
                <c:pt idx="27839">
                  <c:v>139.1949999999459</c:v>
                </c:pt>
                <c:pt idx="27840">
                  <c:v>139.1999999999459</c:v>
                </c:pt>
                <c:pt idx="27841">
                  <c:v>139.2049999999459</c:v>
                </c:pt>
                <c:pt idx="27842">
                  <c:v>139.2099999999458</c:v>
                </c:pt>
                <c:pt idx="27843">
                  <c:v>139.2149999999457</c:v>
                </c:pt>
                <c:pt idx="27844">
                  <c:v>139.2199999999457</c:v>
                </c:pt>
                <c:pt idx="27845">
                  <c:v>139.2249999999459</c:v>
                </c:pt>
                <c:pt idx="27846">
                  <c:v>139.2299999999458</c:v>
                </c:pt>
                <c:pt idx="27847">
                  <c:v>139.2349999999458</c:v>
                </c:pt>
                <c:pt idx="27848">
                  <c:v>139.2399999999458</c:v>
                </c:pt>
                <c:pt idx="27849">
                  <c:v>139.2449999999457</c:v>
                </c:pt>
                <c:pt idx="27850">
                  <c:v>139.2499999999457</c:v>
                </c:pt>
                <c:pt idx="27851">
                  <c:v>139.2549999999458</c:v>
                </c:pt>
                <c:pt idx="27852">
                  <c:v>139.2599999999458</c:v>
                </c:pt>
                <c:pt idx="27853">
                  <c:v>139.2649999999458</c:v>
                </c:pt>
                <c:pt idx="27854">
                  <c:v>139.2699999999458</c:v>
                </c:pt>
                <c:pt idx="27855">
                  <c:v>139.2749999999457</c:v>
                </c:pt>
                <c:pt idx="27856">
                  <c:v>139.2799999999457</c:v>
                </c:pt>
                <c:pt idx="27857">
                  <c:v>139.2849999999458</c:v>
                </c:pt>
                <c:pt idx="27858">
                  <c:v>139.2899999999458</c:v>
                </c:pt>
                <c:pt idx="27859">
                  <c:v>139.2949999999458</c:v>
                </c:pt>
                <c:pt idx="27860">
                  <c:v>139.2999999999458</c:v>
                </c:pt>
                <c:pt idx="27861">
                  <c:v>139.3049999999458</c:v>
                </c:pt>
                <c:pt idx="27862">
                  <c:v>139.3099999999458</c:v>
                </c:pt>
                <c:pt idx="27863">
                  <c:v>139.3149999999458</c:v>
                </c:pt>
                <c:pt idx="27864">
                  <c:v>139.3199999999458</c:v>
                </c:pt>
                <c:pt idx="27865">
                  <c:v>139.3249999999458</c:v>
                </c:pt>
                <c:pt idx="27866">
                  <c:v>139.3299999999458</c:v>
                </c:pt>
                <c:pt idx="27867">
                  <c:v>139.3349999999458</c:v>
                </c:pt>
                <c:pt idx="27868">
                  <c:v>139.3399999999457</c:v>
                </c:pt>
                <c:pt idx="27869">
                  <c:v>139.3449999999457</c:v>
                </c:pt>
                <c:pt idx="27870">
                  <c:v>139.3499999999457</c:v>
                </c:pt>
                <c:pt idx="27871">
                  <c:v>139.3549999999458</c:v>
                </c:pt>
                <c:pt idx="27872">
                  <c:v>139.3599999999458</c:v>
                </c:pt>
                <c:pt idx="27873">
                  <c:v>139.3649999999458</c:v>
                </c:pt>
                <c:pt idx="27874">
                  <c:v>139.3699999999457</c:v>
                </c:pt>
                <c:pt idx="27875">
                  <c:v>139.3749999999457</c:v>
                </c:pt>
                <c:pt idx="27876">
                  <c:v>139.3799999999457</c:v>
                </c:pt>
                <c:pt idx="27877">
                  <c:v>139.3849999999457</c:v>
                </c:pt>
                <c:pt idx="27878">
                  <c:v>139.3899999999457</c:v>
                </c:pt>
                <c:pt idx="27879">
                  <c:v>139.3949999999457</c:v>
                </c:pt>
                <c:pt idx="27880">
                  <c:v>139.3999999999457</c:v>
                </c:pt>
                <c:pt idx="27881">
                  <c:v>139.4049999999457</c:v>
                </c:pt>
                <c:pt idx="27882">
                  <c:v>139.4099999999457</c:v>
                </c:pt>
                <c:pt idx="27883">
                  <c:v>139.4149999999457</c:v>
                </c:pt>
                <c:pt idx="27884">
                  <c:v>139.4199999999457</c:v>
                </c:pt>
                <c:pt idx="27885">
                  <c:v>139.4249999999457</c:v>
                </c:pt>
                <c:pt idx="27886">
                  <c:v>139.4299999999457</c:v>
                </c:pt>
                <c:pt idx="27887">
                  <c:v>139.4349999999457</c:v>
                </c:pt>
                <c:pt idx="27888">
                  <c:v>139.4399999999457</c:v>
                </c:pt>
                <c:pt idx="27889">
                  <c:v>139.4449999999457</c:v>
                </c:pt>
                <c:pt idx="27890">
                  <c:v>139.4499999999456</c:v>
                </c:pt>
                <c:pt idx="27891">
                  <c:v>139.4549999999456</c:v>
                </c:pt>
                <c:pt idx="27892">
                  <c:v>139.4599999999456</c:v>
                </c:pt>
                <c:pt idx="27893">
                  <c:v>139.4649999999456</c:v>
                </c:pt>
                <c:pt idx="27894">
                  <c:v>139.4699999999456</c:v>
                </c:pt>
                <c:pt idx="27895">
                  <c:v>139.4749999999456</c:v>
                </c:pt>
                <c:pt idx="27896">
                  <c:v>139.4799999999456</c:v>
                </c:pt>
                <c:pt idx="27897">
                  <c:v>139.4849999999456</c:v>
                </c:pt>
                <c:pt idx="27898">
                  <c:v>139.4899999999456</c:v>
                </c:pt>
                <c:pt idx="27899">
                  <c:v>139.4949999999456</c:v>
                </c:pt>
                <c:pt idx="27900">
                  <c:v>139.4999999999456</c:v>
                </c:pt>
                <c:pt idx="27901">
                  <c:v>139.5049999999456</c:v>
                </c:pt>
                <c:pt idx="27902">
                  <c:v>139.5099999999456</c:v>
                </c:pt>
                <c:pt idx="27903">
                  <c:v>139.5149999999456</c:v>
                </c:pt>
                <c:pt idx="27904">
                  <c:v>139.5199999999456</c:v>
                </c:pt>
                <c:pt idx="27905">
                  <c:v>139.5249999999456</c:v>
                </c:pt>
                <c:pt idx="27906">
                  <c:v>139.5299999999456</c:v>
                </c:pt>
                <c:pt idx="27907">
                  <c:v>139.5349999999456</c:v>
                </c:pt>
                <c:pt idx="27908">
                  <c:v>139.5399999999456</c:v>
                </c:pt>
                <c:pt idx="27909">
                  <c:v>139.5449999999456</c:v>
                </c:pt>
                <c:pt idx="27910">
                  <c:v>139.5499999999456</c:v>
                </c:pt>
                <c:pt idx="27911">
                  <c:v>139.5549999999456</c:v>
                </c:pt>
                <c:pt idx="27912">
                  <c:v>139.5599999999455</c:v>
                </c:pt>
                <c:pt idx="27913">
                  <c:v>139.5649999999455</c:v>
                </c:pt>
                <c:pt idx="27914">
                  <c:v>139.5699999999455</c:v>
                </c:pt>
                <c:pt idx="27915">
                  <c:v>139.5749999999455</c:v>
                </c:pt>
                <c:pt idx="27916">
                  <c:v>139.5799999999455</c:v>
                </c:pt>
                <c:pt idx="27917">
                  <c:v>139.5849999999456</c:v>
                </c:pt>
                <c:pt idx="27918">
                  <c:v>139.5899999999455</c:v>
                </c:pt>
                <c:pt idx="27919">
                  <c:v>139.5949999999455</c:v>
                </c:pt>
                <c:pt idx="27920">
                  <c:v>139.5999999999455</c:v>
                </c:pt>
                <c:pt idx="27921">
                  <c:v>139.6049999999455</c:v>
                </c:pt>
                <c:pt idx="27922">
                  <c:v>139.6099999999455</c:v>
                </c:pt>
                <c:pt idx="27923">
                  <c:v>139.6149999999455</c:v>
                </c:pt>
                <c:pt idx="27924">
                  <c:v>139.6199999999455</c:v>
                </c:pt>
                <c:pt idx="27925">
                  <c:v>139.6249999999455</c:v>
                </c:pt>
                <c:pt idx="27926">
                  <c:v>139.6299999999455</c:v>
                </c:pt>
                <c:pt idx="27927">
                  <c:v>139.6349999999455</c:v>
                </c:pt>
                <c:pt idx="27928">
                  <c:v>139.6399999999455</c:v>
                </c:pt>
                <c:pt idx="27929">
                  <c:v>139.6449999999455</c:v>
                </c:pt>
                <c:pt idx="27930">
                  <c:v>139.6499999999454</c:v>
                </c:pt>
                <c:pt idx="27931">
                  <c:v>139.6549999999455</c:v>
                </c:pt>
                <c:pt idx="27932">
                  <c:v>139.6599999999455</c:v>
                </c:pt>
                <c:pt idx="27933">
                  <c:v>139.6649999999455</c:v>
                </c:pt>
                <c:pt idx="27934">
                  <c:v>139.6699999999454</c:v>
                </c:pt>
                <c:pt idx="27935">
                  <c:v>139.6749999999454</c:v>
                </c:pt>
                <c:pt idx="27936">
                  <c:v>139.6799999999454</c:v>
                </c:pt>
                <c:pt idx="27937">
                  <c:v>139.6849999999454</c:v>
                </c:pt>
                <c:pt idx="27938">
                  <c:v>139.6899999999454</c:v>
                </c:pt>
                <c:pt idx="27939">
                  <c:v>139.6949999999454</c:v>
                </c:pt>
                <c:pt idx="27940">
                  <c:v>139.6999999999454</c:v>
                </c:pt>
                <c:pt idx="27941">
                  <c:v>139.7049999999454</c:v>
                </c:pt>
                <c:pt idx="27942">
                  <c:v>139.7099999999454</c:v>
                </c:pt>
                <c:pt idx="27943">
                  <c:v>139.7149999999453</c:v>
                </c:pt>
                <c:pt idx="27944">
                  <c:v>139.7199999999453</c:v>
                </c:pt>
                <c:pt idx="27945">
                  <c:v>139.7249999999454</c:v>
                </c:pt>
                <c:pt idx="27946">
                  <c:v>139.7299999999454</c:v>
                </c:pt>
                <c:pt idx="27947">
                  <c:v>139.7349999999454</c:v>
                </c:pt>
                <c:pt idx="27948">
                  <c:v>139.7399999999454</c:v>
                </c:pt>
                <c:pt idx="27949">
                  <c:v>139.7449999999453</c:v>
                </c:pt>
                <c:pt idx="27950">
                  <c:v>139.7499999999453</c:v>
                </c:pt>
                <c:pt idx="27951">
                  <c:v>139.7549999999454</c:v>
                </c:pt>
                <c:pt idx="27952">
                  <c:v>139.7599999999454</c:v>
                </c:pt>
                <c:pt idx="27953">
                  <c:v>139.7649999999454</c:v>
                </c:pt>
                <c:pt idx="27954">
                  <c:v>139.7699999999454</c:v>
                </c:pt>
                <c:pt idx="27955">
                  <c:v>139.7749999999454</c:v>
                </c:pt>
                <c:pt idx="27956">
                  <c:v>139.7799999999453</c:v>
                </c:pt>
                <c:pt idx="27957">
                  <c:v>139.7849999999453</c:v>
                </c:pt>
                <c:pt idx="27958">
                  <c:v>139.7899999999453</c:v>
                </c:pt>
                <c:pt idx="27959">
                  <c:v>139.7949999999453</c:v>
                </c:pt>
                <c:pt idx="27960">
                  <c:v>139.7999999999453</c:v>
                </c:pt>
                <c:pt idx="27961">
                  <c:v>139.8049999999454</c:v>
                </c:pt>
                <c:pt idx="27962">
                  <c:v>139.8099999999453</c:v>
                </c:pt>
                <c:pt idx="27963">
                  <c:v>139.8149999999453</c:v>
                </c:pt>
                <c:pt idx="27964">
                  <c:v>139.8199999999453</c:v>
                </c:pt>
                <c:pt idx="27965">
                  <c:v>139.8249999999453</c:v>
                </c:pt>
                <c:pt idx="27966">
                  <c:v>139.8299999999453</c:v>
                </c:pt>
                <c:pt idx="27967">
                  <c:v>139.8349999999453</c:v>
                </c:pt>
                <c:pt idx="27968">
                  <c:v>139.8399999999453</c:v>
                </c:pt>
                <c:pt idx="27969">
                  <c:v>139.8449999999453</c:v>
                </c:pt>
                <c:pt idx="27970">
                  <c:v>139.8499999999453</c:v>
                </c:pt>
                <c:pt idx="27971">
                  <c:v>139.8549999999453</c:v>
                </c:pt>
                <c:pt idx="27972">
                  <c:v>139.8599999999453</c:v>
                </c:pt>
                <c:pt idx="27973">
                  <c:v>139.8649999999453</c:v>
                </c:pt>
                <c:pt idx="27974">
                  <c:v>139.8699999999453</c:v>
                </c:pt>
                <c:pt idx="27975">
                  <c:v>139.8749999999453</c:v>
                </c:pt>
                <c:pt idx="27976">
                  <c:v>139.8799999999453</c:v>
                </c:pt>
                <c:pt idx="27977">
                  <c:v>139.8849999999453</c:v>
                </c:pt>
                <c:pt idx="27978">
                  <c:v>139.8899999999452</c:v>
                </c:pt>
                <c:pt idx="27979">
                  <c:v>139.8949999999452</c:v>
                </c:pt>
                <c:pt idx="27980">
                  <c:v>139.8999999999452</c:v>
                </c:pt>
                <c:pt idx="27981">
                  <c:v>139.9049999999452</c:v>
                </c:pt>
                <c:pt idx="27982">
                  <c:v>139.9099999999452</c:v>
                </c:pt>
                <c:pt idx="27983">
                  <c:v>139.9149999999452</c:v>
                </c:pt>
                <c:pt idx="27984">
                  <c:v>139.9199999999452</c:v>
                </c:pt>
                <c:pt idx="27985">
                  <c:v>139.9249999999452</c:v>
                </c:pt>
                <c:pt idx="27986">
                  <c:v>139.9299999999452</c:v>
                </c:pt>
                <c:pt idx="27987">
                  <c:v>139.9349999999452</c:v>
                </c:pt>
                <c:pt idx="27988">
                  <c:v>139.9399999999452</c:v>
                </c:pt>
                <c:pt idx="27989">
                  <c:v>139.9449999999452</c:v>
                </c:pt>
                <c:pt idx="27990">
                  <c:v>139.9499999999452</c:v>
                </c:pt>
                <c:pt idx="27991">
                  <c:v>139.9549999999452</c:v>
                </c:pt>
                <c:pt idx="27992">
                  <c:v>139.9599999999452</c:v>
                </c:pt>
                <c:pt idx="27993">
                  <c:v>139.9649999999452</c:v>
                </c:pt>
                <c:pt idx="27994">
                  <c:v>139.9699999999452</c:v>
                </c:pt>
                <c:pt idx="27995">
                  <c:v>139.9749999999452</c:v>
                </c:pt>
                <c:pt idx="27996">
                  <c:v>139.9799999999452</c:v>
                </c:pt>
                <c:pt idx="27997">
                  <c:v>139.9849999999452</c:v>
                </c:pt>
                <c:pt idx="27998">
                  <c:v>139.9899999999452</c:v>
                </c:pt>
                <c:pt idx="27999">
                  <c:v>139.9949999999452</c:v>
                </c:pt>
                <c:pt idx="28000">
                  <c:v>139.9999999999451</c:v>
                </c:pt>
                <c:pt idx="28001">
                  <c:v>140.0049999999451</c:v>
                </c:pt>
                <c:pt idx="28002">
                  <c:v>140.0099999999451</c:v>
                </c:pt>
                <c:pt idx="28003">
                  <c:v>140.0149999999451</c:v>
                </c:pt>
                <c:pt idx="28004">
                  <c:v>140.0199999999451</c:v>
                </c:pt>
                <c:pt idx="28005">
                  <c:v>140.0249999999452</c:v>
                </c:pt>
                <c:pt idx="28006">
                  <c:v>140.0299999999451</c:v>
                </c:pt>
                <c:pt idx="28007">
                  <c:v>140.0349999999451</c:v>
                </c:pt>
                <c:pt idx="28008">
                  <c:v>140.0399999999451</c:v>
                </c:pt>
                <c:pt idx="28009">
                  <c:v>140.0449999999451</c:v>
                </c:pt>
                <c:pt idx="28010">
                  <c:v>140.0499999999451</c:v>
                </c:pt>
                <c:pt idx="28011">
                  <c:v>140.0549999999451</c:v>
                </c:pt>
                <c:pt idx="28012">
                  <c:v>140.0599999999451</c:v>
                </c:pt>
                <c:pt idx="28013">
                  <c:v>140.0649999999451</c:v>
                </c:pt>
                <c:pt idx="28014">
                  <c:v>140.0699999999451</c:v>
                </c:pt>
                <c:pt idx="28015">
                  <c:v>140.0749999999451</c:v>
                </c:pt>
                <c:pt idx="28016">
                  <c:v>140.0799999999451</c:v>
                </c:pt>
                <c:pt idx="28017">
                  <c:v>140.0849999999451</c:v>
                </c:pt>
                <c:pt idx="28018">
                  <c:v>140.0899999999451</c:v>
                </c:pt>
                <c:pt idx="28019">
                  <c:v>140.0949999999451</c:v>
                </c:pt>
                <c:pt idx="28020">
                  <c:v>140.0999999999451</c:v>
                </c:pt>
                <c:pt idx="28021">
                  <c:v>140.1049999999451</c:v>
                </c:pt>
                <c:pt idx="28022">
                  <c:v>140.109999999945</c:v>
                </c:pt>
                <c:pt idx="28023">
                  <c:v>140.114999999945</c:v>
                </c:pt>
                <c:pt idx="28024">
                  <c:v>140.119999999945</c:v>
                </c:pt>
                <c:pt idx="28025">
                  <c:v>140.124999999945</c:v>
                </c:pt>
                <c:pt idx="28026">
                  <c:v>140.129999999945</c:v>
                </c:pt>
                <c:pt idx="28027">
                  <c:v>140.134999999945</c:v>
                </c:pt>
                <c:pt idx="28028">
                  <c:v>140.139999999945</c:v>
                </c:pt>
                <c:pt idx="28029">
                  <c:v>140.144999999945</c:v>
                </c:pt>
                <c:pt idx="28030">
                  <c:v>140.149999999945</c:v>
                </c:pt>
                <c:pt idx="28031">
                  <c:v>140.154999999945</c:v>
                </c:pt>
                <c:pt idx="28032">
                  <c:v>140.159999999945</c:v>
                </c:pt>
                <c:pt idx="28033">
                  <c:v>140.164999999945</c:v>
                </c:pt>
                <c:pt idx="28034">
                  <c:v>140.169999999945</c:v>
                </c:pt>
                <c:pt idx="28035">
                  <c:v>140.174999999945</c:v>
                </c:pt>
                <c:pt idx="28036">
                  <c:v>140.179999999945</c:v>
                </c:pt>
                <c:pt idx="28037">
                  <c:v>140.184999999945</c:v>
                </c:pt>
                <c:pt idx="28038">
                  <c:v>140.189999999945</c:v>
                </c:pt>
                <c:pt idx="28039">
                  <c:v>140.194999999945</c:v>
                </c:pt>
                <c:pt idx="28040">
                  <c:v>140.199999999945</c:v>
                </c:pt>
                <c:pt idx="28041">
                  <c:v>140.204999999945</c:v>
                </c:pt>
                <c:pt idx="28042">
                  <c:v>140.209999999945</c:v>
                </c:pt>
                <c:pt idx="28043">
                  <c:v>140.214999999945</c:v>
                </c:pt>
                <c:pt idx="28044">
                  <c:v>140.2199999999449</c:v>
                </c:pt>
                <c:pt idx="28045">
                  <c:v>140.2249999999449</c:v>
                </c:pt>
                <c:pt idx="28046">
                  <c:v>140.2299999999449</c:v>
                </c:pt>
                <c:pt idx="28047">
                  <c:v>140.2349999999449</c:v>
                </c:pt>
                <c:pt idx="28048">
                  <c:v>140.2399999999449</c:v>
                </c:pt>
                <c:pt idx="28049">
                  <c:v>140.2449999999449</c:v>
                </c:pt>
                <c:pt idx="28050">
                  <c:v>140.2499999999449</c:v>
                </c:pt>
                <c:pt idx="28051">
                  <c:v>140.2549999999449</c:v>
                </c:pt>
                <c:pt idx="28052">
                  <c:v>140.2599999999449</c:v>
                </c:pt>
                <c:pt idx="28053">
                  <c:v>140.2649999999449</c:v>
                </c:pt>
                <c:pt idx="28054">
                  <c:v>140.2699999999449</c:v>
                </c:pt>
                <c:pt idx="28055">
                  <c:v>140.2749999999449</c:v>
                </c:pt>
                <c:pt idx="28056">
                  <c:v>140.2799999999449</c:v>
                </c:pt>
                <c:pt idx="28057">
                  <c:v>140.2849999999449</c:v>
                </c:pt>
                <c:pt idx="28058">
                  <c:v>140.2899999999449</c:v>
                </c:pt>
                <c:pt idx="28059">
                  <c:v>140.2949999999449</c:v>
                </c:pt>
                <c:pt idx="28060">
                  <c:v>140.2999999999449</c:v>
                </c:pt>
                <c:pt idx="28061">
                  <c:v>140.3049999999449</c:v>
                </c:pt>
                <c:pt idx="28062">
                  <c:v>140.3099999999449</c:v>
                </c:pt>
                <c:pt idx="28063">
                  <c:v>140.3149999999449</c:v>
                </c:pt>
                <c:pt idx="28064">
                  <c:v>140.3199999999449</c:v>
                </c:pt>
                <c:pt idx="28065">
                  <c:v>140.324999999945</c:v>
                </c:pt>
                <c:pt idx="28066">
                  <c:v>140.3299999999448</c:v>
                </c:pt>
                <c:pt idx="28067">
                  <c:v>140.3349999999448</c:v>
                </c:pt>
                <c:pt idx="28068">
                  <c:v>140.3399999999448</c:v>
                </c:pt>
                <c:pt idx="28069">
                  <c:v>140.3449999999448</c:v>
                </c:pt>
                <c:pt idx="28070">
                  <c:v>140.3499999999448</c:v>
                </c:pt>
                <c:pt idx="28071">
                  <c:v>140.354999999945</c:v>
                </c:pt>
                <c:pt idx="28072">
                  <c:v>140.3599999999448</c:v>
                </c:pt>
                <c:pt idx="28073">
                  <c:v>140.3649999999448</c:v>
                </c:pt>
                <c:pt idx="28074">
                  <c:v>140.3699999999448</c:v>
                </c:pt>
                <c:pt idx="28075">
                  <c:v>140.3749999999448</c:v>
                </c:pt>
                <c:pt idx="28076">
                  <c:v>140.3799999999448</c:v>
                </c:pt>
                <c:pt idx="28077">
                  <c:v>140.3849999999448</c:v>
                </c:pt>
                <c:pt idx="28078">
                  <c:v>140.3899999999448</c:v>
                </c:pt>
                <c:pt idx="28079">
                  <c:v>140.3949999999448</c:v>
                </c:pt>
                <c:pt idx="28080">
                  <c:v>140.3999999999448</c:v>
                </c:pt>
                <c:pt idx="28081">
                  <c:v>140.4049999999448</c:v>
                </c:pt>
                <c:pt idx="28082">
                  <c:v>140.4099999999448</c:v>
                </c:pt>
                <c:pt idx="28083">
                  <c:v>140.4149999999448</c:v>
                </c:pt>
                <c:pt idx="28084">
                  <c:v>140.4199999999448</c:v>
                </c:pt>
                <c:pt idx="28085">
                  <c:v>140.4249999999448</c:v>
                </c:pt>
                <c:pt idx="28086">
                  <c:v>140.4299999999448</c:v>
                </c:pt>
                <c:pt idx="28087">
                  <c:v>140.4349999999448</c:v>
                </c:pt>
                <c:pt idx="28088">
                  <c:v>140.4399999999447</c:v>
                </c:pt>
                <c:pt idx="28089">
                  <c:v>140.4449999999447</c:v>
                </c:pt>
                <c:pt idx="28090">
                  <c:v>140.4499999999447</c:v>
                </c:pt>
                <c:pt idx="28091">
                  <c:v>140.4549999999448</c:v>
                </c:pt>
                <c:pt idx="28092">
                  <c:v>140.4599999999448</c:v>
                </c:pt>
                <c:pt idx="28093">
                  <c:v>140.4649999999448</c:v>
                </c:pt>
                <c:pt idx="28094">
                  <c:v>140.4699999999447</c:v>
                </c:pt>
                <c:pt idx="28095">
                  <c:v>140.4749999999447</c:v>
                </c:pt>
                <c:pt idx="28096">
                  <c:v>140.4799999999447</c:v>
                </c:pt>
                <c:pt idx="28097">
                  <c:v>140.4849999999447</c:v>
                </c:pt>
                <c:pt idx="28098">
                  <c:v>140.4899999999447</c:v>
                </c:pt>
                <c:pt idx="28099">
                  <c:v>140.4949999999447</c:v>
                </c:pt>
                <c:pt idx="28100">
                  <c:v>140.4999999999447</c:v>
                </c:pt>
                <c:pt idx="28101">
                  <c:v>140.5049999999447</c:v>
                </c:pt>
                <c:pt idx="28102">
                  <c:v>140.5099999999447</c:v>
                </c:pt>
                <c:pt idx="28103">
                  <c:v>140.5149999999447</c:v>
                </c:pt>
                <c:pt idx="28104">
                  <c:v>140.5199999999447</c:v>
                </c:pt>
                <c:pt idx="28105">
                  <c:v>140.5249999999447</c:v>
                </c:pt>
                <c:pt idx="28106">
                  <c:v>140.5299999999447</c:v>
                </c:pt>
                <c:pt idx="28107">
                  <c:v>140.5349999999447</c:v>
                </c:pt>
                <c:pt idx="28108">
                  <c:v>140.5399999999447</c:v>
                </c:pt>
                <c:pt idx="28109">
                  <c:v>140.5449999999447</c:v>
                </c:pt>
                <c:pt idx="28110">
                  <c:v>140.5499999999446</c:v>
                </c:pt>
                <c:pt idx="28111">
                  <c:v>140.5549999999446</c:v>
                </c:pt>
                <c:pt idx="28112">
                  <c:v>140.5599999999446</c:v>
                </c:pt>
                <c:pt idx="28113">
                  <c:v>140.5649999999446</c:v>
                </c:pt>
                <c:pt idx="28114">
                  <c:v>140.5699999999446</c:v>
                </c:pt>
                <c:pt idx="28115">
                  <c:v>140.5749999999446</c:v>
                </c:pt>
                <c:pt idx="28116">
                  <c:v>140.5799999999446</c:v>
                </c:pt>
                <c:pt idx="28117">
                  <c:v>140.5849999999446</c:v>
                </c:pt>
                <c:pt idx="28118">
                  <c:v>140.5899999999446</c:v>
                </c:pt>
                <c:pt idx="28119">
                  <c:v>140.5949999999446</c:v>
                </c:pt>
                <c:pt idx="28120">
                  <c:v>140.5999999999446</c:v>
                </c:pt>
                <c:pt idx="28121">
                  <c:v>140.6049999999446</c:v>
                </c:pt>
                <c:pt idx="28122">
                  <c:v>140.6099999999446</c:v>
                </c:pt>
                <c:pt idx="28123">
                  <c:v>140.6149999999446</c:v>
                </c:pt>
                <c:pt idx="28124">
                  <c:v>140.6199999999446</c:v>
                </c:pt>
                <c:pt idx="28125">
                  <c:v>140.6249999999446</c:v>
                </c:pt>
                <c:pt idx="28126">
                  <c:v>140.6299999999446</c:v>
                </c:pt>
                <c:pt idx="28127">
                  <c:v>140.6349999999446</c:v>
                </c:pt>
                <c:pt idx="28128">
                  <c:v>140.6399999999446</c:v>
                </c:pt>
                <c:pt idx="28129">
                  <c:v>140.6449999999446</c:v>
                </c:pt>
                <c:pt idx="28130">
                  <c:v>140.6499999999446</c:v>
                </c:pt>
                <c:pt idx="28131">
                  <c:v>140.6549999999446</c:v>
                </c:pt>
                <c:pt idx="28132">
                  <c:v>140.6599999999445</c:v>
                </c:pt>
                <c:pt idx="28133">
                  <c:v>140.6649999999445</c:v>
                </c:pt>
                <c:pt idx="28134">
                  <c:v>140.6699999999445</c:v>
                </c:pt>
                <c:pt idx="28135">
                  <c:v>140.6749999999445</c:v>
                </c:pt>
                <c:pt idx="28136">
                  <c:v>140.6799999999445</c:v>
                </c:pt>
                <c:pt idx="28137">
                  <c:v>140.6849999999446</c:v>
                </c:pt>
                <c:pt idx="28138">
                  <c:v>140.6899999999445</c:v>
                </c:pt>
                <c:pt idx="28139">
                  <c:v>140.6949999999445</c:v>
                </c:pt>
                <c:pt idx="28140">
                  <c:v>140.6999999999445</c:v>
                </c:pt>
                <c:pt idx="28141">
                  <c:v>140.7049999999445</c:v>
                </c:pt>
                <c:pt idx="28142">
                  <c:v>140.7099999999445</c:v>
                </c:pt>
                <c:pt idx="28143">
                  <c:v>140.7149999999445</c:v>
                </c:pt>
                <c:pt idx="28144">
                  <c:v>140.7199999999445</c:v>
                </c:pt>
                <c:pt idx="28145">
                  <c:v>140.7249999999445</c:v>
                </c:pt>
                <c:pt idx="28146">
                  <c:v>140.7299999999445</c:v>
                </c:pt>
                <c:pt idx="28147">
                  <c:v>140.7349999999445</c:v>
                </c:pt>
                <c:pt idx="28148">
                  <c:v>140.7399999999445</c:v>
                </c:pt>
                <c:pt idx="28149">
                  <c:v>140.7449999999445</c:v>
                </c:pt>
                <c:pt idx="28150">
                  <c:v>140.7499999999444</c:v>
                </c:pt>
                <c:pt idx="28151">
                  <c:v>140.7549999999445</c:v>
                </c:pt>
                <c:pt idx="28152">
                  <c:v>140.7599999999445</c:v>
                </c:pt>
                <c:pt idx="28153">
                  <c:v>140.7649999999445</c:v>
                </c:pt>
                <c:pt idx="28154">
                  <c:v>140.7699999999444</c:v>
                </c:pt>
                <c:pt idx="28155">
                  <c:v>140.7749999999444</c:v>
                </c:pt>
                <c:pt idx="28156">
                  <c:v>140.7799999999444</c:v>
                </c:pt>
                <c:pt idx="28157">
                  <c:v>140.7849999999444</c:v>
                </c:pt>
                <c:pt idx="28158">
                  <c:v>140.7899999999444</c:v>
                </c:pt>
                <c:pt idx="28159">
                  <c:v>140.7949999999444</c:v>
                </c:pt>
                <c:pt idx="28160">
                  <c:v>140.7999999999444</c:v>
                </c:pt>
                <c:pt idx="28161">
                  <c:v>140.8049999999444</c:v>
                </c:pt>
                <c:pt idx="28162">
                  <c:v>140.8099999999444</c:v>
                </c:pt>
                <c:pt idx="28163">
                  <c:v>140.8149999999444</c:v>
                </c:pt>
                <c:pt idx="28164">
                  <c:v>140.8199999999444</c:v>
                </c:pt>
                <c:pt idx="28165">
                  <c:v>140.8249999999444</c:v>
                </c:pt>
                <c:pt idx="28166">
                  <c:v>140.8299999999444</c:v>
                </c:pt>
                <c:pt idx="28167">
                  <c:v>140.8349999999444</c:v>
                </c:pt>
                <c:pt idx="28168">
                  <c:v>140.8399999999444</c:v>
                </c:pt>
                <c:pt idx="28169">
                  <c:v>140.8449999999444</c:v>
                </c:pt>
                <c:pt idx="28170">
                  <c:v>140.8499999999444</c:v>
                </c:pt>
                <c:pt idx="28171">
                  <c:v>140.8549999999444</c:v>
                </c:pt>
                <c:pt idx="28172">
                  <c:v>140.8599999999444</c:v>
                </c:pt>
                <c:pt idx="28173">
                  <c:v>140.8649999999444</c:v>
                </c:pt>
                <c:pt idx="28174">
                  <c:v>140.8699999999444</c:v>
                </c:pt>
                <c:pt idx="28175">
                  <c:v>140.8749999999444</c:v>
                </c:pt>
                <c:pt idx="28176">
                  <c:v>140.8799999999443</c:v>
                </c:pt>
                <c:pt idx="28177">
                  <c:v>140.8849999999444</c:v>
                </c:pt>
                <c:pt idx="28178">
                  <c:v>140.8899999999444</c:v>
                </c:pt>
                <c:pt idx="28179">
                  <c:v>140.8949999999444</c:v>
                </c:pt>
                <c:pt idx="28180">
                  <c:v>140.8999999999444</c:v>
                </c:pt>
                <c:pt idx="28181">
                  <c:v>140.9049999999444</c:v>
                </c:pt>
                <c:pt idx="28182">
                  <c:v>140.9099999999443</c:v>
                </c:pt>
                <c:pt idx="28183">
                  <c:v>140.9149999999443</c:v>
                </c:pt>
                <c:pt idx="28184">
                  <c:v>140.9199999999443</c:v>
                </c:pt>
                <c:pt idx="28185">
                  <c:v>140.9249999999443</c:v>
                </c:pt>
                <c:pt idx="28186">
                  <c:v>140.9299999999443</c:v>
                </c:pt>
                <c:pt idx="28187">
                  <c:v>140.9349999999443</c:v>
                </c:pt>
                <c:pt idx="28188">
                  <c:v>140.9399999999443</c:v>
                </c:pt>
                <c:pt idx="28189">
                  <c:v>140.9449999999443</c:v>
                </c:pt>
                <c:pt idx="28190">
                  <c:v>140.9499999999443</c:v>
                </c:pt>
                <c:pt idx="28191">
                  <c:v>140.9549999999443</c:v>
                </c:pt>
                <c:pt idx="28192">
                  <c:v>140.9599999999443</c:v>
                </c:pt>
                <c:pt idx="28193">
                  <c:v>140.9649999999443</c:v>
                </c:pt>
                <c:pt idx="28194">
                  <c:v>140.9699999999443</c:v>
                </c:pt>
                <c:pt idx="28195">
                  <c:v>140.9749999999443</c:v>
                </c:pt>
                <c:pt idx="28196">
                  <c:v>140.9799999999443</c:v>
                </c:pt>
                <c:pt idx="28197">
                  <c:v>140.9849999999443</c:v>
                </c:pt>
                <c:pt idx="28198">
                  <c:v>140.9899999999442</c:v>
                </c:pt>
                <c:pt idx="28199">
                  <c:v>140.9949999999442</c:v>
                </c:pt>
                <c:pt idx="28200">
                  <c:v>140.9999999999442</c:v>
                </c:pt>
                <c:pt idx="28201">
                  <c:v>141.0049999999442</c:v>
                </c:pt>
                <c:pt idx="28202">
                  <c:v>141.0099999999442</c:v>
                </c:pt>
                <c:pt idx="28203">
                  <c:v>141.0149999999442</c:v>
                </c:pt>
                <c:pt idx="28204">
                  <c:v>141.0199999999442</c:v>
                </c:pt>
                <c:pt idx="28205">
                  <c:v>141.0249999999442</c:v>
                </c:pt>
                <c:pt idx="28206">
                  <c:v>141.0299999999442</c:v>
                </c:pt>
                <c:pt idx="28207">
                  <c:v>141.0349999999442</c:v>
                </c:pt>
                <c:pt idx="28208">
                  <c:v>141.0399999999442</c:v>
                </c:pt>
                <c:pt idx="28209">
                  <c:v>141.0449999999442</c:v>
                </c:pt>
                <c:pt idx="28210">
                  <c:v>141.0499999999442</c:v>
                </c:pt>
                <c:pt idx="28211">
                  <c:v>141.0549999999442</c:v>
                </c:pt>
                <c:pt idx="28212">
                  <c:v>141.0599999999442</c:v>
                </c:pt>
                <c:pt idx="28213">
                  <c:v>141.0649999999442</c:v>
                </c:pt>
                <c:pt idx="28214">
                  <c:v>141.0699999999442</c:v>
                </c:pt>
                <c:pt idx="28215">
                  <c:v>141.0749999999442</c:v>
                </c:pt>
                <c:pt idx="28216">
                  <c:v>141.0799999999442</c:v>
                </c:pt>
                <c:pt idx="28217">
                  <c:v>141.0849999999442</c:v>
                </c:pt>
                <c:pt idx="28218">
                  <c:v>141.0899999999442</c:v>
                </c:pt>
                <c:pt idx="28219">
                  <c:v>141.0949999999442</c:v>
                </c:pt>
                <c:pt idx="28220">
                  <c:v>141.0999999999441</c:v>
                </c:pt>
                <c:pt idx="28221">
                  <c:v>141.1049999999441</c:v>
                </c:pt>
                <c:pt idx="28222">
                  <c:v>141.1099999999441</c:v>
                </c:pt>
                <c:pt idx="28223">
                  <c:v>141.1149999999441</c:v>
                </c:pt>
                <c:pt idx="28224">
                  <c:v>141.1199999999441</c:v>
                </c:pt>
                <c:pt idx="28225">
                  <c:v>141.1249999999442</c:v>
                </c:pt>
                <c:pt idx="28226">
                  <c:v>141.1299999999441</c:v>
                </c:pt>
                <c:pt idx="28227">
                  <c:v>141.1349999999441</c:v>
                </c:pt>
                <c:pt idx="28228">
                  <c:v>141.1399999999441</c:v>
                </c:pt>
                <c:pt idx="28229">
                  <c:v>141.1449999999441</c:v>
                </c:pt>
                <c:pt idx="28230">
                  <c:v>141.1499999999441</c:v>
                </c:pt>
                <c:pt idx="28231">
                  <c:v>141.1549999999441</c:v>
                </c:pt>
                <c:pt idx="28232">
                  <c:v>141.1599999999441</c:v>
                </c:pt>
                <c:pt idx="28233">
                  <c:v>141.1649999999441</c:v>
                </c:pt>
                <c:pt idx="28234">
                  <c:v>141.1699999999441</c:v>
                </c:pt>
                <c:pt idx="28235">
                  <c:v>141.1749999999441</c:v>
                </c:pt>
                <c:pt idx="28236">
                  <c:v>141.1799999999441</c:v>
                </c:pt>
                <c:pt idx="28237">
                  <c:v>141.1849999999441</c:v>
                </c:pt>
                <c:pt idx="28238">
                  <c:v>141.1899999999441</c:v>
                </c:pt>
                <c:pt idx="28239">
                  <c:v>141.1949999999441</c:v>
                </c:pt>
                <c:pt idx="28240">
                  <c:v>141.1999999999441</c:v>
                </c:pt>
                <c:pt idx="28241">
                  <c:v>141.2049999999441</c:v>
                </c:pt>
                <c:pt idx="28242">
                  <c:v>141.209999999944</c:v>
                </c:pt>
                <c:pt idx="28243">
                  <c:v>141.214999999944</c:v>
                </c:pt>
                <c:pt idx="28244">
                  <c:v>141.219999999944</c:v>
                </c:pt>
                <c:pt idx="28245">
                  <c:v>141.224999999944</c:v>
                </c:pt>
                <c:pt idx="28246">
                  <c:v>141.229999999944</c:v>
                </c:pt>
                <c:pt idx="28247">
                  <c:v>141.234999999944</c:v>
                </c:pt>
                <c:pt idx="28248">
                  <c:v>141.239999999944</c:v>
                </c:pt>
                <c:pt idx="28249">
                  <c:v>141.244999999944</c:v>
                </c:pt>
                <c:pt idx="28250">
                  <c:v>141.249999999944</c:v>
                </c:pt>
                <c:pt idx="28251">
                  <c:v>141.254999999944</c:v>
                </c:pt>
                <c:pt idx="28252">
                  <c:v>141.259999999944</c:v>
                </c:pt>
                <c:pt idx="28253">
                  <c:v>141.264999999944</c:v>
                </c:pt>
                <c:pt idx="28254">
                  <c:v>141.269999999944</c:v>
                </c:pt>
                <c:pt idx="28255">
                  <c:v>141.274999999944</c:v>
                </c:pt>
                <c:pt idx="28256">
                  <c:v>141.279999999944</c:v>
                </c:pt>
                <c:pt idx="28257">
                  <c:v>141.284999999944</c:v>
                </c:pt>
                <c:pt idx="28258">
                  <c:v>141.289999999944</c:v>
                </c:pt>
                <c:pt idx="28259">
                  <c:v>141.294999999944</c:v>
                </c:pt>
                <c:pt idx="28260">
                  <c:v>141.299999999944</c:v>
                </c:pt>
                <c:pt idx="28261">
                  <c:v>141.304999999944</c:v>
                </c:pt>
                <c:pt idx="28262">
                  <c:v>141.309999999944</c:v>
                </c:pt>
                <c:pt idx="28263">
                  <c:v>141.314999999944</c:v>
                </c:pt>
                <c:pt idx="28264">
                  <c:v>141.3199999999439</c:v>
                </c:pt>
                <c:pt idx="28265">
                  <c:v>141.324999999944</c:v>
                </c:pt>
                <c:pt idx="28266">
                  <c:v>141.329999999944</c:v>
                </c:pt>
                <c:pt idx="28267">
                  <c:v>141.334999999944</c:v>
                </c:pt>
                <c:pt idx="28268">
                  <c:v>141.339999999944</c:v>
                </c:pt>
                <c:pt idx="28269">
                  <c:v>141.344999999944</c:v>
                </c:pt>
                <c:pt idx="28270">
                  <c:v>141.3499999999439</c:v>
                </c:pt>
                <c:pt idx="28271">
                  <c:v>141.354999999944</c:v>
                </c:pt>
                <c:pt idx="28272">
                  <c:v>141.359999999944</c:v>
                </c:pt>
                <c:pt idx="28273">
                  <c:v>141.364999999944</c:v>
                </c:pt>
                <c:pt idx="28274">
                  <c:v>141.369999999944</c:v>
                </c:pt>
                <c:pt idx="28275">
                  <c:v>141.3749999999439</c:v>
                </c:pt>
                <c:pt idx="28276">
                  <c:v>141.3799999999439</c:v>
                </c:pt>
                <c:pt idx="28277">
                  <c:v>141.384999999944</c:v>
                </c:pt>
                <c:pt idx="28278">
                  <c:v>141.389999999944</c:v>
                </c:pt>
                <c:pt idx="28279">
                  <c:v>141.394999999944</c:v>
                </c:pt>
                <c:pt idx="28280">
                  <c:v>141.399999999944</c:v>
                </c:pt>
                <c:pt idx="28281">
                  <c:v>141.4049999999439</c:v>
                </c:pt>
                <c:pt idx="28282">
                  <c:v>141.4099999999439</c:v>
                </c:pt>
                <c:pt idx="28283">
                  <c:v>141.4149999999439</c:v>
                </c:pt>
                <c:pt idx="28284">
                  <c:v>141.4199999999439</c:v>
                </c:pt>
                <c:pt idx="28285">
                  <c:v>141.424999999944</c:v>
                </c:pt>
                <c:pt idx="28286">
                  <c:v>141.4299999999438</c:v>
                </c:pt>
                <c:pt idx="28287">
                  <c:v>141.4349999999438</c:v>
                </c:pt>
                <c:pt idx="28288">
                  <c:v>141.4399999999438</c:v>
                </c:pt>
                <c:pt idx="28289">
                  <c:v>141.4449999999438</c:v>
                </c:pt>
                <c:pt idx="28290">
                  <c:v>141.4499999999438</c:v>
                </c:pt>
                <c:pt idx="28291">
                  <c:v>141.454999999944</c:v>
                </c:pt>
                <c:pt idx="28292">
                  <c:v>141.4599999999438</c:v>
                </c:pt>
                <c:pt idx="28293">
                  <c:v>141.4649999999438</c:v>
                </c:pt>
                <c:pt idx="28294">
                  <c:v>141.4699999999438</c:v>
                </c:pt>
                <c:pt idx="28295">
                  <c:v>141.4749999999438</c:v>
                </c:pt>
                <c:pt idx="28296">
                  <c:v>141.4799999999438</c:v>
                </c:pt>
                <c:pt idx="28297">
                  <c:v>141.4849999999438</c:v>
                </c:pt>
                <c:pt idx="28298">
                  <c:v>141.4899999999438</c:v>
                </c:pt>
                <c:pt idx="28299">
                  <c:v>141.4949999999438</c:v>
                </c:pt>
                <c:pt idx="28300">
                  <c:v>141.4999999999438</c:v>
                </c:pt>
                <c:pt idx="28301">
                  <c:v>141.5049999999438</c:v>
                </c:pt>
                <c:pt idx="28302">
                  <c:v>141.5099999999438</c:v>
                </c:pt>
                <c:pt idx="28303">
                  <c:v>141.5149999999438</c:v>
                </c:pt>
                <c:pt idx="28304">
                  <c:v>141.5199999999438</c:v>
                </c:pt>
                <c:pt idx="28305">
                  <c:v>141.5249999999438</c:v>
                </c:pt>
                <c:pt idx="28306">
                  <c:v>141.5299999999438</c:v>
                </c:pt>
                <c:pt idx="28307">
                  <c:v>141.5349999999438</c:v>
                </c:pt>
                <c:pt idx="28308">
                  <c:v>141.5399999999437</c:v>
                </c:pt>
                <c:pt idx="28309">
                  <c:v>141.5449999999437</c:v>
                </c:pt>
                <c:pt idx="28310">
                  <c:v>141.5499999999437</c:v>
                </c:pt>
                <c:pt idx="28311">
                  <c:v>141.5549999999438</c:v>
                </c:pt>
                <c:pt idx="28312">
                  <c:v>141.5599999999438</c:v>
                </c:pt>
                <c:pt idx="28313">
                  <c:v>141.5649999999438</c:v>
                </c:pt>
                <c:pt idx="28314">
                  <c:v>141.5699999999437</c:v>
                </c:pt>
                <c:pt idx="28315">
                  <c:v>141.5749999999437</c:v>
                </c:pt>
                <c:pt idx="28316">
                  <c:v>141.5799999999437</c:v>
                </c:pt>
                <c:pt idx="28317">
                  <c:v>141.5849999999437</c:v>
                </c:pt>
                <c:pt idx="28318">
                  <c:v>141.5899999999437</c:v>
                </c:pt>
                <c:pt idx="28319">
                  <c:v>141.5949999999437</c:v>
                </c:pt>
                <c:pt idx="28320">
                  <c:v>141.5999999999437</c:v>
                </c:pt>
                <c:pt idx="28321">
                  <c:v>141.6049999999437</c:v>
                </c:pt>
                <c:pt idx="28322">
                  <c:v>141.6099999999437</c:v>
                </c:pt>
                <c:pt idx="28323">
                  <c:v>141.6149999999437</c:v>
                </c:pt>
                <c:pt idx="28324">
                  <c:v>141.6199999999437</c:v>
                </c:pt>
                <c:pt idx="28325">
                  <c:v>141.6249999999437</c:v>
                </c:pt>
                <c:pt idx="28326">
                  <c:v>141.6299999999437</c:v>
                </c:pt>
                <c:pt idx="28327">
                  <c:v>141.6349999999437</c:v>
                </c:pt>
                <c:pt idx="28328">
                  <c:v>141.6399999999437</c:v>
                </c:pt>
                <c:pt idx="28329">
                  <c:v>141.6449999999436</c:v>
                </c:pt>
                <c:pt idx="28330">
                  <c:v>141.6499999999436</c:v>
                </c:pt>
                <c:pt idx="28331">
                  <c:v>141.6549999999436</c:v>
                </c:pt>
                <c:pt idx="28332">
                  <c:v>141.6599999999436</c:v>
                </c:pt>
                <c:pt idx="28333">
                  <c:v>141.6649999999436</c:v>
                </c:pt>
                <c:pt idx="28334">
                  <c:v>141.6699999999436</c:v>
                </c:pt>
                <c:pt idx="28335">
                  <c:v>141.6749999999436</c:v>
                </c:pt>
                <c:pt idx="28336">
                  <c:v>141.6799999999436</c:v>
                </c:pt>
                <c:pt idx="28337">
                  <c:v>141.6849999999436</c:v>
                </c:pt>
                <c:pt idx="28338">
                  <c:v>141.6899999999436</c:v>
                </c:pt>
                <c:pt idx="28339">
                  <c:v>141.6949999999436</c:v>
                </c:pt>
                <c:pt idx="28340">
                  <c:v>141.6999999999436</c:v>
                </c:pt>
                <c:pt idx="28341">
                  <c:v>141.7049999999436</c:v>
                </c:pt>
                <c:pt idx="28342">
                  <c:v>141.7099999999436</c:v>
                </c:pt>
                <c:pt idx="28343">
                  <c:v>141.7149999999436</c:v>
                </c:pt>
                <c:pt idx="28344">
                  <c:v>141.7199999999436</c:v>
                </c:pt>
                <c:pt idx="28345">
                  <c:v>141.7249999999436</c:v>
                </c:pt>
                <c:pt idx="28346">
                  <c:v>141.7299999999436</c:v>
                </c:pt>
                <c:pt idx="28347">
                  <c:v>141.7349999999436</c:v>
                </c:pt>
                <c:pt idx="28348">
                  <c:v>141.7399999999436</c:v>
                </c:pt>
                <c:pt idx="28349">
                  <c:v>141.7449999999436</c:v>
                </c:pt>
                <c:pt idx="28350">
                  <c:v>141.7499999999436</c:v>
                </c:pt>
                <c:pt idx="28351">
                  <c:v>141.7549999999436</c:v>
                </c:pt>
                <c:pt idx="28352">
                  <c:v>141.7599999999435</c:v>
                </c:pt>
                <c:pt idx="28353">
                  <c:v>141.7649999999435</c:v>
                </c:pt>
                <c:pt idx="28354">
                  <c:v>141.7699999999435</c:v>
                </c:pt>
                <c:pt idx="28355">
                  <c:v>141.7749999999435</c:v>
                </c:pt>
                <c:pt idx="28356">
                  <c:v>141.7799999999435</c:v>
                </c:pt>
                <c:pt idx="28357">
                  <c:v>141.7849999999436</c:v>
                </c:pt>
                <c:pt idx="28358">
                  <c:v>141.7899999999435</c:v>
                </c:pt>
                <c:pt idx="28359">
                  <c:v>141.7949999999435</c:v>
                </c:pt>
                <c:pt idx="28360">
                  <c:v>141.7999999999435</c:v>
                </c:pt>
                <c:pt idx="28361">
                  <c:v>141.8049999999435</c:v>
                </c:pt>
                <c:pt idx="28362">
                  <c:v>141.8099999999435</c:v>
                </c:pt>
                <c:pt idx="28363">
                  <c:v>141.8149999999435</c:v>
                </c:pt>
                <c:pt idx="28364">
                  <c:v>141.8199999999435</c:v>
                </c:pt>
                <c:pt idx="28365">
                  <c:v>141.8249999999435</c:v>
                </c:pt>
                <c:pt idx="28366">
                  <c:v>141.8299999999435</c:v>
                </c:pt>
                <c:pt idx="28367">
                  <c:v>141.8349999999435</c:v>
                </c:pt>
                <c:pt idx="28368">
                  <c:v>141.8399999999435</c:v>
                </c:pt>
                <c:pt idx="28369">
                  <c:v>141.8449999999435</c:v>
                </c:pt>
                <c:pt idx="28370">
                  <c:v>141.8499999999435</c:v>
                </c:pt>
                <c:pt idx="28371">
                  <c:v>141.8549999999435</c:v>
                </c:pt>
                <c:pt idx="28372">
                  <c:v>141.8599999999435</c:v>
                </c:pt>
                <c:pt idx="28373">
                  <c:v>141.8649999999435</c:v>
                </c:pt>
                <c:pt idx="28374">
                  <c:v>141.8699999999434</c:v>
                </c:pt>
                <c:pt idx="28375">
                  <c:v>141.8749999999434</c:v>
                </c:pt>
                <c:pt idx="28376">
                  <c:v>141.8799999999434</c:v>
                </c:pt>
                <c:pt idx="28377">
                  <c:v>141.8849999999435</c:v>
                </c:pt>
                <c:pt idx="28378">
                  <c:v>141.8899999999435</c:v>
                </c:pt>
                <c:pt idx="28379">
                  <c:v>141.8949999999435</c:v>
                </c:pt>
                <c:pt idx="28380">
                  <c:v>141.8999999999434</c:v>
                </c:pt>
                <c:pt idx="28381">
                  <c:v>141.9049999999434</c:v>
                </c:pt>
                <c:pt idx="28382">
                  <c:v>141.9099999999434</c:v>
                </c:pt>
                <c:pt idx="28383">
                  <c:v>141.9149999999434</c:v>
                </c:pt>
                <c:pt idx="28384">
                  <c:v>141.9199999999434</c:v>
                </c:pt>
                <c:pt idx="28385">
                  <c:v>141.9249999999434</c:v>
                </c:pt>
                <c:pt idx="28386">
                  <c:v>141.9299999999434</c:v>
                </c:pt>
                <c:pt idx="28387">
                  <c:v>141.9349999999434</c:v>
                </c:pt>
                <c:pt idx="28388">
                  <c:v>141.9399999999434</c:v>
                </c:pt>
                <c:pt idx="28389">
                  <c:v>141.9449999999434</c:v>
                </c:pt>
                <c:pt idx="28390">
                  <c:v>141.9499999999434</c:v>
                </c:pt>
                <c:pt idx="28391">
                  <c:v>141.9549999999434</c:v>
                </c:pt>
                <c:pt idx="28392">
                  <c:v>141.9599999999434</c:v>
                </c:pt>
                <c:pt idx="28393">
                  <c:v>141.9649999999434</c:v>
                </c:pt>
                <c:pt idx="28394">
                  <c:v>141.9699999999434</c:v>
                </c:pt>
                <c:pt idx="28395">
                  <c:v>141.9749999999434</c:v>
                </c:pt>
                <c:pt idx="28396">
                  <c:v>141.9799999999433</c:v>
                </c:pt>
                <c:pt idx="28397">
                  <c:v>141.9849999999434</c:v>
                </c:pt>
                <c:pt idx="28398">
                  <c:v>141.9899999999434</c:v>
                </c:pt>
                <c:pt idx="28399">
                  <c:v>141.9949999999434</c:v>
                </c:pt>
                <c:pt idx="28400">
                  <c:v>141.9999999999434</c:v>
                </c:pt>
                <c:pt idx="28401">
                  <c:v>142.0049999999434</c:v>
                </c:pt>
                <c:pt idx="28402">
                  <c:v>142.0099999999433</c:v>
                </c:pt>
                <c:pt idx="28403">
                  <c:v>142.0149999999433</c:v>
                </c:pt>
                <c:pt idx="28404">
                  <c:v>142.0199999999433</c:v>
                </c:pt>
                <c:pt idx="28405">
                  <c:v>142.0249999999433</c:v>
                </c:pt>
                <c:pt idx="28406">
                  <c:v>142.0299999999433</c:v>
                </c:pt>
                <c:pt idx="28407">
                  <c:v>142.0349999999433</c:v>
                </c:pt>
                <c:pt idx="28408">
                  <c:v>142.0399999999433</c:v>
                </c:pt>
                <c:pt idx="28409">
                  <c:v>142.0449999999433</c:v>
                </c:pt>
                <c:pt idx="28410">
                  <c:v>142.0499999999433</c:v>
                </c:pt>
                <c:pt idx="28411">
                  <c:v>142.0549999999433</c:v>
                </c:pt>
                <c:pt idx="28412">
                  <c:v>142.0599999999433</c:v>
                </c:pt>
                <c:pt idx="28413">
                  <c:v>142.0649999999433</c:v>
                </c:pt>
                <c:pt idx="28414">
                  <c:v>142.0699999999433</c:v>
                </c:pt>
                <c:pt idx="28415">
                  <c:v>142.0749999999433</c:v>
                </c:pt>
                <c:pt idx="28416">
                  <c:v>142.0799999999433</c:v>
                </c:pt>
                <c:pt idx="28417">
                  <c:v>142.0849999999433</c:v>
                </c:pt>
                <c:pt idx="28418">
                  <c:v>142.0899999999432</c:v>
                </c:pt>
                <c:pt idx="28419">
                  <c:v>142.0949999999432</c:v>
                </c:pt>
                <c:pt idx="28420">
                  <c:v>142.0999999999432</c:v>
                </c:pt>
                <c:pt idx="28421">
                  <c:v>142.1049999999432</c:v>
                </c:pt>
                <c:pt idx="28422">
                  <c:v>142.1099999999432</c:v>
                </c:pt>
                <c:pt idx="28423">
                  <c:v>142.1149999999432</c:v>
                </c:pt>
                <c:pt idx="28424">
                  <c:v>142.1199999999432</c:v>
                </c:pt>
                <c:pt idx="28425">
                  <c:v>142.1249999999432</c:v>
                </c:pt>
                <c:pt idx="28426">
                  <c:v>142.1299999999432</c:v>
                </c:pt>
                <c:pt idx="28427">
                  <c:v>142.1349999999432</c:v>
                </c:pt>
                <c:pt idx="28428">
                  <c:v>142.1399999999432</c:v>
                </c:pt>
                <c:pt idx="28429">
                  <c:v>142.1449999999432</c:v>
                </c:pt>
                <c:pt idx="28430">
                  <c:v>142.1499999999432</c:v>
                </c:pt>
                <c:pt idx="28431">
                  <c:v>142.1549999999432</c:v>
                </c:pt>
                <c:pt idx="28432">
                  <c:v>142.1599999999432</c:v>
                </c:pt>
                <c:pt idx="28433">
                  <c:v>142.1649999999432</c:v>
                </c:pt>
                <c:pt idx="28434">
                  <c:v>142.1699999999432</c:v>
                </c:pt>
                <c:pt idx="28435">
                  <c:v>142.1749999999432</c:v>
                </c:pt>
                <c:pt idx="28436">
                  <c:v>142.1799999999432</c:v>
                </c:pt>
                <c:pt idx="28437">
                  <c:v>142.1849999999432</c:v>
                </c:pt>
                <c:pt idx="28438">
                  <c:v>142.1899999999432</c:v>
                </c:pt>
                <c:pt idx="28439">
                  <c:v>142.1949999999432</c:v>
                </c:pt>
                <c:pt idx="28440">
                  <c:v>142.1999999999431</c:v>
                </c:pt>
                <c:pt idx="28441">
                  <c:v>142.2049999999431</c:v>
                </c:pt>
                <c:pt idx="28442">
                  <c:v>142.2099999999431</c:v>
                </c:pt>
                <c:pt idx="28443">
                  <c:v>142.2149999999431</c:v>
                </c:pt>
                <c:pt idx="28444">
                  <c:v>142.2199999999431</c:v>
                </c:pt>
                <c:pt idx="28445">
                  <c:v>142.2249999999432</c:v>
                </c:pt>
                <c:pt idx="28446">
                  <c:v>142.2299999999431</c:v>
                </c:pt>
                <c:pt idx="28447">
                  <c:v>142.2349999999431</c:v>
                </c:pt>
                <c:pt idx="28448">
                  <c:v>142.2399999999431</c:v>
                </c:pt>
                <c:pt idx="28449">
                  <c:v>142.2449999999431</c:v>
                </c:pt>
                <c:pt idx="28450">
                  <c:v>142.2499999999431</c:v>
                </c:pt>
                <c:pt idx="28451">
                  <c:v>142.2549999999431</c:v>
                </c:pt>
                <c:pt idx="28452">
                  <c:v>142.2599999999431</c:v>
                </c:pt>
                <c:pt idx="28453">
                  <c:v>142.2649999999431</c:v>
                </c:pt>
                <c:pt idx="28454">
                  <c:v>142.2699999999431</c:v>
                </c:pt>
                <c:pt idx="28455">
                  <c:v>142.2749999999431</c:v>
                </c:pt>
                <c:pt idx="28456">
                  <c:v>142.2799999999431</c:v>
                </c:pt>
                <c:pt idx="28457">
                  <c:v>142.2849999999431</c:v>
                </c:pt>
                <c:pt idx="28458">
                  <c:v>142.2899999999431</c:v>
                </c:pt>
                <c:pt idx="28459">
                  <c:v>142.2949999999431</c:v>
                </c:pt>
                <c:pt idx="28460">
                  <c:v>142.2999999999431</c:v>
                </c:pt>
                <c:pt idx="28461">
                  <c:v>142.3049999999431</c:v>
                </c:pt>
                <c:pt idx="28462">
                  <c:v>142.309999999943</c:v>
                </c:pt>
                <c:pt idx="28463">
                  <c:v>142.314999999943</c:v>
                </c:pt>
                <c:pt idx="28464">
                  <c:v>142.319999999943</c:v>
                </c:pt>
                <c:pt idx="28465">
                  <c:v>142.3249999999431</c:v>
                </c:pt>
                <c:pt idx="28466">
                  <c:v>142.3299999999431</c:v>
                </c:pt>
                <c:pt idx="28467">
                  <c:v>142.3349999999431</c:v>
                </c:pt>
                <c:pt idx="28468">
                  <c:v>142.339999999943</c:v>
                </c:pt>
                <c:pt idx="28469">
                  <c:v>142.344999999943</c:v>
                </c:pt>
                <c:pt idx="28470">
                  <c:v>142.349999999943</c:v>
                </c:pt>
                <c:pt idx="28471">
                  <c:v>142.354999999943</c:v>
                </c:pt>
                <c:pt idx="28472">
                  <c:v>142.359999999943</c:v>
                </c:pt>
                <c:pt idx="28473">
                  <c:v>142.364999999943</c:v>
                </c:pt>
                <c:pt idx="28474">
                  <c:v>142.369999999943</c:v>
                </c:pt>
                <c:pt idx="28475">
                  <c:v>142.374999999943</c:v>
                </c:pt>
                <c:pt idx="28476">
                  <c:v>142.379999999943</c:v>
                </c:pt>
                <c:pt idx="28477">
                  <c:v>142.384999999943</c:v>
                </c:pt>
                <c:pt idx="28478">
                  <c:v>142.389999999943</c:v>
                </c:pt>
                <c:pt idx="28479">
                  <c:v>142.394999999943</c:v>
                </c:pt>
                <c:pt idx="28480">
                  <c:v>142.399999999943</c:v>
                </c:pt>
                <c:pt idx="28481">
                  <c:v>142.404999999943</c:v>
                </c:pt>
                <c:pt idx="28482">
                  <c:v>142.409999999943</c:v>
                </c:pt>
                <c:pt idx="28483">
                  <c:v>142.4149999999429</c:v>
                </c:pt>
                <c:pt idx="28484">
                  <c:v>142.4199999999429</c:v>
                </c:pt>
                <c:pt idx="28485">
                  <c:v>142.4249999999429</c:v>
                </c:pt>
                <c:pt idx="28486">
                  <c:v>142.4299999999429</c:v>
                </c:pt>
                <c:pt idx="28487">
                  <c:v>142.4349999999429</c:v>
                </c:pt>
                <c:pt idx="28488">
                  <c:v>142.4399999999429</c:v>
                </c:pt>
                <c:pt idx="28489">
                  <c:v>142.4449999999429</c:v>
                </c:pt>
                <c:pt idx="28490">
                  <c:v>142.4499999999429</c:v>
                </c:pt>
                <c:pt idx="28491">
                  <c:v>142.4549999999429</c:v>
                </c:pt>
                <c:pt idx="28492">
                  <c:v>142.4599999999429</c:v>
                </c:pt>
                <c:pt idx="28493">
                  <c:v>142.4649999999429</c:v>
                </c:pt>
                <c:pt idx="28494">
                  <c:v>142.4699999999429</c:v>
                </c:pt>
                <c:pt idx="28495">
                  <c:v>142.4749999999429</c:v>
                </c:pt>
                <c:pt idx="28496">
                  <c:v>142.4799999999429</c:v>
                </c:pt>
                <c:pt idx="28497">
                  <c:v>142.4849999999429</c:v>
                </c:pt>
                <c:pt idx="28498">
                  <c:v>142.4899999999429</c:v>
                </c:pt>
                <c:pt idx="28499">
                  <c:v>142.4949999999429</c:v>
                </c:pt>
                <c:pt idx="28500">
                  <c:v>142.4999999999429</c:v>
                </c:pt>
                <c:pt idx="28501">
                  <c:v>142.5049999999429</c:v>
                </c:pt>
                <c:pt idx="28502">
                  <c:v>142.5099999999427</c:v>
                </c:pt>
                <c:pt idx="28503">
                  <c:v>142.5149999999427</c:v>
                </c:pt>
                <c:pt idx="28504">
                  <c:v>142.5199999999427</c:v>
                </c:pt>
                <c:pt idx="28505">
                  <c:v>142.5249999999428</c:v>
                </c:pt>
                <c:pt idx="28506">
                  <c:v>142.5299999999428</c:v>
                </c:pt>
                <c:pt idx="28507">
                  <c:v>142.5349999999428</c:v>
                </c:pt>
                <c:pt idx="28508">
                  <c:v>142.5399999999428</c:v>
                </c:pt>
                <c:pt idx="28509">
                  <c:v>142.5449999999427</c:v>
                </c:pt>
                <c:pt idx="28510">
                  <c:v>142.5499999999427</c:v>
                </c:pt>
                <c:pt idx="28511">
                  <c:v>142.5549999999428</c:v>
                </c:pt>
                <c:pt idx="28512">
                  <c:v>142.5599999999428</c:v>
                </c:pt>
                <c:pt idx="28513">
                  <c:v>142.5649999999428</c:v>
                </c:pt>
                <c:pt idx="28514">
                  <c:v>142.5699999999428</c:v>
                </c:pt>
                <c:pt idx="28515">
                  <c:v>142.5749999999427</c:v>
                </c:pt>
                <c:pt idx="28516">
                  <c:v>142.5799999999427</c:v>
                </c:pt>
                <c:pt idx="28517">
                  <c:v>142.5849999999428</c:v>
                </c:pt>
                <c:pt idx="28518">
                  <c:v>142.5899999999428</c:v>
                </c:pt>
                <c:pt idx="28519">
                  <c:v>142.5949999999428</c:v>
                </c:pt>
                <c:pt idx="28520">
                  <c:v>142.5999999999428</c:v>
                </c:pt>
                <c:pt idx="28521">
                  <c:v>142.6049999999427</c:v>
                </c:pt>
                <c:pt idx="28522">
                  <c:v>142.6099999999427</c:v>
                </c:pt>
                <c:pt idx="28523">
                  <c:v>142.6149999999427</c:v>
                </c:pt>
                <c:pt idx="28524">
                  <c:v>142.6199999999425</c:v>
                </c:pt>
                <c:pt idx="28525">
                  <c:v>142.6249999999428</c:v>
                </c:pt>
                <c:pt idx="28526">
                  <c:v>142.6299999999428</c:v>
                </c:pt>
                <c:pt idx="28527">
                  <c:v>142.6349999999427</c:v>
                </c:pt>
                <c:pt idx="28528">
                  <c:v>142.6399999999427</c:v>
                </c:pt>
                <c:pt idx="28529">
                  <c:v>142.6449999999427</c:v>
                </c:pt>
                <c:pt idx="28530">
                  <c:v>142.6499999999427</c:v>
                </c:pt>
                <c:pt idx="28531">
                  <c:v>142.6549999999427</c:v>
                </c:pt>
                <c:pt idx="28532">
                  <c:v>142.6599999999427</c:v>
                </c:pt>
                <c:pt idx="28533">
                  <c:v>142.6649999999427</c:v>
                </c:pt>
                <c:pt idx="28534">
                  <c:v>142.6699999999427</c:v>
                </c:pt>
                <c:pt idx="28535">
                  <c:v>142.6749999999427</c:v>
                </c:pt>
                <c:pt idx="28536">
                  <c:v>142.6799999999427</c:v>
                </c:pt>
                <c:pt idx="28537">
                  <c:v>142.6849999999427</c:v>
                </c:pt>
                <c:pt idx="28538">
                  <c:v>142.6899999999427</c:v>
                </c:pt>
                <c:pt idx="28539">
                  <c:v>142.6949999999427</c:v>
                </c:pt>
                <c:pt idx="28540">
                  <c:v>142.6999999999427</c:v>
                </c:pt>
                <c:pt idx="28541">
                  <c:v>142.7049999999427</c:v>
                </c:pt>
                <c:pt idx="28542">
                  <c:v>142.7099999999427</c:v>
                </c:pt>
                <c:pt idx="28543">
                  <c:v>142.7149999999423</c:v>
                </c:pt>
                <c:pt idx="28544">
                  <c:v>142.7199999999417</c:v>
                </c:pt>
                <c:pt idx="28545">
                  <c:v>142.7249999999427</c:v>
                </c:pt>
                <c:pt idx="28546">
                  <c:v>142.7299999999425</c:v>
                </c:pt>
                <c:pt idx="28547">
                  <c:v>142.7349999999425</c:v>
                </c:pt>
                <c:pt idx="28548">
                  <c:v>142.7399999999425</c:v>
                </c:pt>
                <c:pt idx="28549">
                  <c:v>142.7449999999425</c:v>
                </c:pt>
                <c:pt idx="28550">
                  <c:v>142.7499999999417</c:v>
                </c:pt>
                <c:pt idx="28551">
                  <c:v>142.7549999999426</c:v>
                </c:pt>
                <c:pt idx="28552">
                  <c:v>142.7599999999426</c:v>
                </c:pt>
                <c:pt idx="28553">
                  <c:v>142.7649999999425</c:v>
                </c:pt>
                <c:pt idx="28554">
                  <c:v>142.7699999999425</c:v>
                </c:pt>
                <c:pt idx="28555">
                  <c:v>142.7749999999425</c:v>
                </c:pt>
                <c:pt idx="28556">
                  <c:v>142.7799999999419</c:v>
                </c:pt>
                <c:pt idx="28557">
                  <c:v>142.7849999999426</c:v>
                </c:pt>
                <c:pt idx="28558">
                  <c:v>142.7899999999426</c:v>
                </c:pt>
                <c:pt idx="28559">
                  <c:v>142.7949999999425</c:v>
                </c:pt>
                <c:pt idx="28560">
                  <c:v>142.7999999999425</c:v>
                </c:pt>
                <c:pt idx="28561">
                  <c:v>142.8049999999426</c:v>
                </c:pt>
                <c:pt idx="28562">
                  <c:v>142.8099999999426</c:v>
                </c:pt>
                <c:pt idx="28563">
                  <c:v>142.8149999999426</c:v>
                </c:pt>
                <c:pt idx="28564">
                  <c:v>142.8199999999426</c:v>
                </c:pt>
                <c:pt idx="28565">
                  <c:v>142.8249999999426</c:v>
                </c:pt>
                <c:pt idx="28566">
                  <c:v>142.8299999999426</c:v>
                </c:pt>
                <c:pt idx="28567">
                  <c:v>142.8349999999426</c:v>
                </c:pt>
                <c:pt idx="28568">
                  <c:v>142.8399999999426</c:v>
                </c:pt>
                <c:pt idx="28569">
                  <c:v>142.8449999999426</c:v>
                </c:pt>
                <c:pt idx="28570">
                  <c:v>142.8499999999426</c:v>
                </c:pt>
                <c:pt idx="28571">
                  <c:v>142.8549999999426</c:v>
                </c:pt>
                <c:pt idx="28572">
                  <c:v>142.8599999999425</c:v>
                </c:pt>
                <c:pt idx="28573">
                  <c:v>142.8649999999425</c:v>
                </c:pt>
                <c:pt idx="28574">
                  <c:v>142.8699999999425</c:v>
                </c:pt>
                <c:pt idx="28575">
                  <c:v>142.8749999999425</c:v>
                </c:pt>
                <c:pt idx="28576">
                  <c:v>142.8799999999425</c:v>
                </c:pt>
                <c:pt idx="28577">
                  <c:v>142.8849999999426</c:v>
                </c:pt>
                <c:pt idx="28578">
                  <c:v>142.8899999999425</c:v>
                </c:pt>
                <c:pt idx="28579">
                  <c:v>142.8949999999425</c:v>
                </c:pt>
                <c:pt idx="28580">
                  <c:v>142.8999999999425</c:v>
                </c:pt>
                <c:pt idx="28581">
                  <c:v>142.9049999999425</c:v>
                </c:pt>
                <c:pt idx="28582">
                  <c:v>142.9099999999425</c:v>
                </c:pt>
                <c:pt idx="28583">
                  <c:v>142.9149999999425</c:v>
                </c:pt>
                <c:pt idx="28584">
                  <c:v>142.9199999999425</c:v>
                </c:pt>
                <c:pt idx="28585">
                  <c:v>142.9249999999425</c:v>
                </c:pt>
                <c:pt idx="28586">
                  <c:v>142.9299999999425</c:v>
                </c:pt>
                <c:pt idx="28587">
                  <c:v>142.9349999999425</c:v>
                </c:pt>
                <c:pt idx="28588">
                  <c:v>142.9399999999425</c:v>
                </c:pt>
                <c:pt idx="28589">
                  <c:v>142.9449999999425</c:v>
                </c:pt>
                <c:pt idx="28590">
                  <c:v>142.9499999999423</c:v>
                </c:pt>
                <c:pt idx="28591">
                  <c:v>142.9549999999425</c:v>
                </c:pt>
                <c:pt idx="28592">
                  <c:v>142.9599999999425</c:v>
                </c:pt>
                <c:pt idx="28593">
                  <c:v>142.9649999999424</c:v>
                </c:pt>
                <c:pt idx="28594">
                  <c:v>142.9699999999424</c:v>
                </c:pt>
                <c:pt idx="28595">
                  <c:v>142.9749999999424</c:v>
                </c:pt>
                <c:pt idx="28596">
                  <c:v>142.9799999999424</c:v>
                </c:pt>
                <c:pt idx="28597">
                  <c:v>142.9849999999424</c:v>
                </c:pt>
                <c:pt idx="28598">
                  <c:v>142.9899999999424</c:v>
                </c:pt>
                <c:pt idx="28599">
                  <c:v>142.9949999999424</c:v>
                </c:pt>
                <c:pt idx="28600">
                  <c:v>142.9999999999424</c:v>
                </c:pt>
                <c:pt idx="28601">
                  <c:v>143.0049999999424</c:v>
                </c:pt>
                <c:pt idx="28602">
                  <c:v>143.0099999999424</c:v>
                </c:pt>
                <c:pt idx="28603">
                  <c:v>143.0149999999423</c:v>
                </c:pt>
                <c:pt idx="28604">
                  <c:v>143.0199999999423</c:v>
                </c:pt>
                <c:pt idx="28605">
                  <c:v>143.0249999999424</c:v>
                </c:pt>
                <c:pt idx="28606">
                  <c:v>143.0299999999424</c:v>
                </c:pt>
                <c:pt idx="28607">
                  <c:v>143.0349999999424</c:v>
                </c:pt>
                <c:pt idx="28608">
                  <c:v>143.0399999999424</c:v>
                </c:pt>
                <c:pt idx="28609">
                  <c:v>143.0449999999423</c:v>
                </c:pt>
                <c:pt idx="28610">
                  <c:v>143.0499999999423</c:v>
                </c:pt>
                <c:pt idx="28611">
                  <c:v>143.0549999999424</c:v>
                </c:pt>
                <c:pt idx="28612">
                  <c:v>143.0599999999424</c:v>
                </c:pt>
                <c:pt idx="28613">
                  <c:v>143.0649999999424</c:v>
                </c:pt>
                <c:pt idx="28614">
                  <c:v>143.0699999999424</c:v>
                </c:pt>
                <c:pt idx="28615">
                  <c:v>143.0749999999423</c:v>
                </c:pt>
                <c:pt idx="28616">
                  <c:v>143.0799999999423</c:v>
                </c:pt>
                <c:pt idx="28617">
                  <c:v>143.0849999999423</c:v>
                </c:pt>
                <c:pt idx="28618">
                  <c:v>143.0899999999423</c:v>
                </c:pt>
                <c:pt idx="28619">
                  <c:v>143.0949999999423</c:v>
                </c:pt>
                <c:pt idx="28620">
                  <c:v>143.0999999999423</c:v>
                </c:pt>
                <c:pt idx="28621">
                  <c:v>143.1049999999423</c:v>
                </c:pt>
                <c:pt idx="28622">
                  <c:v>143.1099999999423</c:v>
                </c:pt>
                <c:pt idx="28623">
                  <c:v>143.1149999999423</c:v>
                </c:pt>
                <c:pt idx="28624">
                  <c:v>143.1199999999423</c:v>
                </c:pt>
                <c:pt idx="28625">
                  <c:v>143.1249999999423</c:v>
                </c:pt>
                <c:pt idx="28626">
                  <c:v>143.1299999999423</c:v>
                </c:pt>
                <c:pt idx="28627">
                  <c:v>143.1349999999423</c:v>
                </c:pt>
                <c:pt idx="28628">
                  <c:v>143.1399999999423</c:v>
                </c:pt>
                <c:pt idx="28629">
                  <c:v>143.1449999999423</c:v>
                </c:pt>
                <c:pt idx="28630">
                  <c:v>143.1499999999423</c:v>
                </c:pt>
                <c:pt idx="28631">
                  <c:v>143.1549999999423</c:v>
                </c:pt>
                <c:pt idx="28632">
                  <c:v>143.1599999999423</c:v>
                </c:pt>
                <c:pt idx="28633">
                  <c:v>143.1649999999423</c:v>
                </c:pt>
                <c:pt idx="28634">
                  <c:v>143.1699999999421</c:v>
                </c:pt>
                <c:pt idx="28635">
                  <c:v>143.1749999999421</c:v>
                </c:pt>
                <c:pt idx="28636">
                  <c:v>143.1799999999421</c:v>
                </c:pt>
                <c:pt idx="28637">
                  <c:v>143.1849999999422</c:v>
                </c:pt>
                <c:pt idx="28638">
                  <c:v>143.1899999999422</c:v>
                </c:pt>
                <c:pt idx="28639">
                  <c:v>143.1949999999422</c:v>
                </c:pt>
                <c:pt idx="28640">
                  <c:v>143.1999999999422</c:v>
                </c:pt>
                <c:pt idx="28641">
                  <c:v>143.2049999999421</c:v>
                </c:pt>
                <c:pt idx="28642">
                  <c:v>143.2099999999421</c:v>
                </c:pt>
                <c:pt idx="28643">
                  <c:v>143.2149999999421</c:v>
                </c:pt>
                <c:pt idx="28644">
                  <c:v>143.2199999999415</c:v>
                </c:pt>
                <c:pt idx="28645">
                  <c:v>143.2249999999422</c:v>
                </c:pt>
                <c:pt idx="28646">
                  <c:v>143.2299999999422</c:v>
                </c:pt>
                <c:pt idx="28647">
                  <c:v>143.2349999999421</c:v>
                </c:pt>
                <c:pt idx="28648">
                  <c:v>143.2399999999421</c:v>
                </c:pt>
                <c:pt idx="28649">
                  <c:v>143.2449999999421</c:v>
                </c:pt>
                <c:pt idx="28650">
                  <c:v>143.2499999999417</c:v>
                </c:pt>
                <c:pt idx="28651">
                  <c:v>143.2549999999422</c:v>
                </c:pt>
                <c:pt idx="28652">
                  <c:v>143.2599999999422</c:v>
                </c:pt>
                <c:pt idx="28653">
                  <c:v>143.2649999999421</c:v>
                </c:pt>
                <c:pt idx="28654">
                  <c:v>143.2699999999421</c:v>
                </c:pt>
                <c:pt idx="28655">
                  <c:v>143.2749999999421</c:v>
                </c:pt>
                <c:pt idx="28656">
                  <c:v>143.2799999999419</c:v>
                </c:pt>
                <c:pt idx="28657">
                  <c:v>143.2849999999422</c:v>
                </c:pt>
                <c:pt idx="28658">
                  <c:v>143.2899999999422</c:v>
                </c:pt>
                <c:pt idx="28659">
                  <c:v>143.2949999999421</c:v>
                </c:pt>
                <c:pt idx="28660">
                  <c:v>143.2999999999421</c:v>
                </c:pt>
                <c:pt idx="28661">
                  <c:v>143.3049999999421</c:v>
                </c:pt>
                <c:pt idx="28662">
                  <c:v>143.3099999999421</c:v>
                </c:pt>
                <c:pt idx="28663">
                  <c:v>143.3149999999421</c:v>
                </c:pt>
                <c:pt idx="28664">
                  <c:v>143.3199999999421</c:v>
                </c:pt>
                <c:pt idx="28665">
                  <c:v>143.3249999999422</c:v>
                </c:pt>
                <c:pt idx="28666">
                  <c:v>143.3299999999421</c:v>
                </c:pt>
                <c:pt idx="28667">
                  <c:v>143.3349999999421</c:v>
                </c:pt>
                <c:pt idx="28668">
                  <c:v>143.3399999999421</c:v>
                </c:pt>
                <c:pt idx="28669">
                  <c:v>143.3449999999421</c:v>
                </c:pt>
                <c:pt idx="28670">
                  <c:v>143.3499999999421</c:v>
                </c:pt>
                <c:pt idx="28671">
                  <c:v>143.3549999999421</c:v>
                </c:pt>
                <c:pt idx="28672">
                  <c:v>143.3599999999421</c:v>
                </c:pt>
                <c:pt idx="28673">
                  <c:v>143.3649999999421</c:v>
                </c:pt>
                <c:pt idx="28674">
                  <c:v>143.3699999999421</c:v>
                </c:pt>
                <c:pt idx="28675">
                  <c:v>143.3749999999421</c:v>
                </c:pt>
                <c:pt idx="28676">
                  <c:v>143.3799999999421</c:v>
                </c:pt>
                <c:pt idx="28677">
                  <c:v>143.3849999999421</c:v>
                </c:pt>
                <c:pt idx="28678">
                  <c:v>143.3899999999421</c:v>
                </c:pt>
                <c:pt idx="28679">
                  <c:v>143.3949999999421</c:v>
                </c:pt>
                <c:pt idx="28680">
                  <c:v>143.3999999999421</c:v>
                </c:pt>
                <c:pt idx="28681">
                  <c:v>143.404999999942</c:v>
                </c:pt>
                <c:pt idx="28682">
                  <c:v>143.409999999942</c:v>
                </c:pt>
                <c:pt idx="28683">
                  <c:v>143.414999999942</c:v>
                </c:pt>
                <c:pt idx="28684">
                  <c:v>143.419999999942</c:v>
                </c:pt>
                <c:pt idx="28685">
                  <c:v>143.424999999942</c:v>
                </c:pt>
                <c:pt idx="28686">
                  <c:v>143.429999999942</c:v>
                </c:pt>
                <c:pt idx="28687">
                  <c:v>143.434999999942</c:v>
                </c:pt>
                <c:pt idx="28688">
                  <c:v>143.439999999942</c:v>
                </c:pt>
                <c:pt idx="28689">
                  <c:v>143.444999999942</c:v>
                </c:pt>
                <c:pt idx="28690">
                  <c:v>143.449999999942</c:v>
                </c:pt>
                <c:pt idx="28691">
                  <c:v>143.454999999942</c:v>
                </c:pt>
                <c:pt idx="28692">
                  <c:v>143.459999999942</c:v>
                </c:pt>
                <c:pt idx="28693">
                  <c:v>143.464999999942</c:v>
                </c:pt>
                <c:pt idx="28694">
                  <c:v>143.469999999942</c:v>
                </c:pt>
                <c:pt idx="28695">
                  <c:v>143.474999999942</c:v>
                </c:pt>
                <c:pt idx="28696">
                  <c:v>143.479999999942</c:v>
                </c:pt>
                <c:pt idx="28697">
                  <c:v>143.484999999942</c:v>
                </c:pt>
                <c:pt idx="28698">
                  <c:v>143.489999999942</c:v>
                </c:pt>
                <c:pt idx="28699">
                  <c:v>143.494999999942</c:v>
                </c:pt>
                <c:pt idx="28700">
                  <c:v>143.499999999942</c:v>
                </c:pt>
                <c:pt idx="28701">
                  <c:v>143.504999999942</c:v>
                </c:pt>
                <c:pt idx="28702">
                  <c:v>143.509999999942</c:v>
                </c:pt>
                <c:pt idx="28703">
                  <c:v>143.5149999999419</c:v>
                </c:pt>
                <c:pt idx="28704">
                  <c:v>143.5199999999419</c:v>
                </c:pt>
                <c:pt idx="28705">
                  <c:v>143.5249999999419</c:v>
                </c:pt>
                <c:pt idx="28706">
                  <c:v>143.5299999999419</c:v>
                </c:pt>
                <c:pt idx="28707">
                  <c:v>143.5349999999419</c:v>
                </c:pt>
                <c:pt idx="28708">
                  <c:v>143.5399999999419</c:v>
                </c:pt>
                <c:pt idx="28709">
                  <c:v>143.5449999999419</c:v>
                </c:pt>
                <c:pt idx="28710">
                  <c:v>143.5499999999419</c:v>
                </c:pt>
                <c:pt idx="28711">
                  <c:v>143.5549999999419</c:v>
                </c:pt>
                <c:pt idx="28712">
                  <c:v>143.5599999999419</c:v>
                </c:pt>
                <c:pt idx="28713">
                  <c:v>143.5649999999419</c:v>
                </c:pt>
                <c:pt idx="28714">
                  <c:v>143.5699999999419</c:v>
                </c:pt>
                <c:pt idx="28715">
                  <c:v>143.5749999999419</c:v>
                </c:pt>
                <c:pt idx="28716">
                  <c:v>143.5799999999419</c:v>
                </c:pt>
                <c:pt idx="28717">
                  <c:v>143.5849999999419</c:v>
                </c:pt>
                <c:pt idx="28718">
                  <c:v>143.5899999999419</c:v>
                </c:pt>
                <c:pt idx="28719">
                  <c:v>143.5949999999419</c:v>
                </c:pt>
                <c:pt idx="28720">
                  <c:v>143.5999999999419</c:v>
                </c:pt>
                <c:pt idx="28721">
                  <c:v>143.6049999999419</c:v>
                </c:pt>
                <c:pt idx="28722">
                  <c:v>143.6099999999417</c:v>
                </c:pt>
                <c:pt idx="28723">
                  <c:v>143.6149999999417</c:v>
                </c:pt>
                <c:pt idx="28724">
                  <c:v>143.6199999999417</c:v>
                </c:pt>
                <c:pt idx="28725">
                  <c:v>143.6249999999418</c:v>
                </c:pt>
                <c:pt idx="28726">
                  <c:v>143.6299999999418</c:v>
                </c:pt>
                <c:pt idx="28727">
                  <c:v>143.6349999999418</c:v>
                </c:pt>
                <c:pt idx="28728">
                  <c:v>143.6399999999418</c:v>
                </c:pt>
                <c:pt idx="28729">
                  <c:v>143.6449999999417</c:v>
                </c:pt>
                <c:pt idx="28730">
                  <c:v>143.6499999999417</c:v>
                </c:pt>
                <c:pt idx="28731">
                  <c:v>143.6549999999418</c:v>
                </c:pt>
                <c:pt idx="28732">
                  <c:v>143.6599999999418</c:v>
                </c:pt>
                <c:pt idx="28733">
                  <c:v>143.6649999999418</c:v>
                </c:pt>
                <c:pt idx="28734">
                  <c:v>143.6699999999418</c:v>
                </c:pt>
                <c:pt idx="28735">
                  <c:v>143.6749999999417</c:v>
                </c:pt>
                <c:pt idx="28736">
                  <c:v>143.6799999999417</c:v>
                </c:pt>
                <c:pt idx="28737">
                  <c:v>143.6849999999418</c:v>
                </c:pt>
                <c:pt idx="28738">
                  <c:v>143.6899999999418</c:v>
                </c:pt>
                <c:pt idx="28739">
                  <c:v>143.6949999999418</c:v>
                </c:pt>
                <c:pt idx="28740">
                  <c:v>143.6999999999418</c:v>
                </c:pt>
                <c:pt idx="28741">
                  <c:v>143.7049999999417</c:v>
                </c:pt>
                <c:pt idx="28742">
                  <c:v>143.7099999999417</c:v>
                </c:pt>
                <c:pt idx="28743">
                  <c:v>143.7149999999417</c:v>
                </c:pt>
                <c:pt idx="28744">
                  <c:v>143.7199999999415</c:v>
                </c:pt>
                <c:pt idx="28745">
                  <c:v>143.7249999999418</c:v>
                </c:pt>
                <c:pt idx="28746">
                  <c:v>143.7299999999418</c:v>
                </c:pt>
                <c:pt idx="28747">
                  <c:v>143.7349999999417</c:v>
                </c:pt>
                <c:pt idx="28748">
                  <c:v>143.7399999999417</c:v>
                </c:pt>
                <c:pt idx="28749">
                  <c:v>143.7449999999417</c:v>
                </c:pt>
                <c:pt idx="28750">
                  <c:v>143.7499999999417</c:v>
                </c:pt>
                <c:pt idx="28751">
                  <c:v>143.7549999999417</c:v>
                </c:pt>
                <c:pt idx="28752">
                  <c:v>143.7599999999417</c:v>
                </c:pt>
                <c:pt idx="28753">
                  <c:v>143.7649999999417</c:v>
                </c:pt>
                <c:pt idx="28754">
                  <c:v>143.7699999999417</c:v>
                </c:pt>
                <c:pt idx="28755">
                  <c:v>143.7749999999417</c:v>
                </c:pt>
                <c:pt idx="28756">
                  <c:v>143.7799999999417</c:v>
                </c:pt>
                <c:pt idx="28757">
                  <c:v>143.7849999999417</c:v>
                </c:pt>
                <c:pt idx="28758">
                  <c:v>143.7899999999417</c:v>
                </c:pt>
                <c:pt idx="28759">
                  <c:v>143.7949999999417</c:v>
                </c:pt>
                <c:pt idx="28760">
                  <c:v>143.7999999999417</c:v>
                </c:pt>
                <c:pt idx="28761">
                  <c:v>143.8049999999417</c:v>
                </c:pt>
                <c:pt idx="28762">
                  <c:v>143.8099999999417</c:v>
                </c:pt>
                <c:pt idx="28763">
                  <c:v>143.8149999999417</c:v>
                </c:pt>
                <c:pt idx="28764">
                  <c:v>143.8199999999417</c:v>
                </c:pt>
                <c:pt idx="28765">
                  <c:v>143.8249999999417</c:v>
                </c:pt>
                <c:pt idx="28766">
                  <c:v>143.8299999999417</c:v>
                </c:pt>
                <c:pt idx="28767">
                  <c:v>143.8349999999417</c:v>
                </c:pt>
                <c:pt idx="28768">
                  <c:v>143.8399999999417</c:v>
                </c:pt>
                <c:pt idx="28769">
                  <c:v>143.8449999999416</c:v>
                </c:pt>
                <c:pt idx="28770">
                  <c:v>143.8499999999416</c:v>
                </c:pt>
                <c:pt idx="28771">
                  <c:v>143.8549999999416</c:v>
                </c:pt>
                <c:pt idx="28772">
                  <c:v>143.8599999999416</c:v>
                </c:pt>
                <c:pt idx="28773">
                  <c:v>143.8649999999416</c:v>
                </c:pt>
                <c:pt idx="28774">
                  <c:v>143.8699999999416</c:v>
                </c:pt>
                <c:pt idx="28775">
                  <c:v>143.8749999999416</c:v>
                </c:pt>
                <c:pt idx="28776">
                  <c:v>143.8799999999416</c:v>
                </c:pt>
                <c:pt idx="28777">
                  <c:v>143.8849999999416</c:v>
                </c:pt>
                <c:pt idx="28778">
                  <c:v>143.8899999999416</c:v>
                </c:pt>
                <c:pt idx="28779">
                  <c:v>143.8949999999416</c:v>
                </c:pt>
                <c:pt idx="28780">
                  <c:v>143.8999999999416</c:v>
                </c:pt>
                <c:pt idx="28781">
                  <c:v>143.9049999999416</c:v>
                </c:pt>
                <c:pt idx="28782">
                  <c:v>143.9099999999416</c:v>
                </c:pt>
                <c:pt idx="28783">
                  <c:v>143.9149999999416</c:v>
                </c:pt>
                <c:pt idx="28784">
                  <c:v>143.9199999999416</c:v>
                </c:pt>
                <c:pt idx="28785">
                  <c:v>143.9249999999416</c:v>
                </c:pt>
                <c:pt idx="28786">
                  <c:v>143.9299999999416</c:v>
                </c:pt>
                <c:pt idx="28787">
                  <c:v>143.9349999999416</c:v>
                </c:pt>
                <c:pt idx="28788">
                  <c:v>143.9399999999416</c:v>
                </c:pt>
                <c:pt idx="28789">
                  <c:v>143.9449999999416</c:v>
                </c:pt>
                <c:pt idx="28790">
                  <c:v>143.9499999999416</c:v>
                </c:pt>
                <c:pt idx="28791">
                  <c:v>143.9549999999416</c:v>
                </c:pt>
                <c:pt idx="28792">
                  <c:v>143.9599999999415</c:v>
                </c:pt>
                <c:pt idx="28793">
                  <c:v>143.9649999999415</c:v>
                </c:pt>
                <c:pt idx="28794">
                  <c:v>143.9699999999415</c:v>
                </c:pt>
                <c:pt idx="28795">
                  <c:v>143.9749999999415</c:v>
                </c:pt>
                <c:pt idx="28796">
                  <c:v>143.9799999999415</c:v>
                </c:pt>
                <c:pt idx="28797">
                  <c:v>143.9849999999416</c:v>
                </c:pt>
                <c:pt idx="28798">
                  <c:v>143.9899999999415</c:v>
                </c:pt>
                <c:pt idx="28799">
                  <c:v>143.9949999999415</c:v>
                </c:pt>
                <c:pt idx="28800">
                  <c:v>143.9999999999415</c:v>
                </c:pt>
                <c:pt idx="28801">
                  <c:v>144.0049999999415</c:v>
                </c:pt>
                <c:pt idx="28802">
                  <c:v>144.0099999999415</c:v>
                </c:pt>
                <c:pt idx="28803">
                  <c:v>144.0149999999415</c:v>
                </c:pt>
                <c:pt idx="28804">
                  <c:v>144.0199999999415</c:v>
                </c:pt>
                <c:pt idx="28805">
                  <c:v>144.0249999999415</c:v>
                </c:pt>
                <c:pt idx="28806">
                  <c:v>144.0299999999415</c:v>
                </c:pt>
                <c:pt idx="28807">
                  <c:v>144.0349999999415</c:v>
                </c:pt>
                <c:pt idx="28808">
                  <c:v>144.0399999999415</c:v>
                </c:pt>
                <c:pt idx="28809">
                  <c:v>144.0449999999415</c:v>
                </c:pt>
                <c:pt idx="28810">
                  <c:v>144.0499999999413</c:v>
                </c:pt>
                <c:pt idx="28811">
                  <c:v>144.0549999999415</c:v>
                </c:pt>
                <c:pt idx="28812">
                  <c:v>144.0599999999415</c:v>
                </c:pt>
                <c:pt idx="28813">
                  <c:v>144.0649999999414</c:v>
                </c:pt>
                <c:pt idx="28814">
                  <c:v>144.0699999999414</c:v>
                </c:pt>
                <c:pt idx="28815">
                  <c:v>144.0749999999414</c:v>
                </c:pt>
                <c:pt idx="28816">
                  <c:v>144.0799999999414</c:v>
                </c:pt>
                <c:pt idx="28817">
                  <c:v>144.0849999999414</c:v>
                </c:pt>
                <c:pt idx="28818">
                  <c:v>144.0899999999414</c:v>
                </c:pt>
                <c:pt idx="28819">
                  <c:v>144.0949999999414</c:v>
                </c:pt>
                <c:pt idx="28820">
                  <c:v>144.0999999999414</c:v>
                </c:pt>
                <c:pt idx="28821">
                  <c:v>144.1049999999414</c:v>
                </c:pt>
                <c:pt idx="28822">
                  <c:v>144.1099999999414</c:v>
                </c:pt>
                <c:pt idx="28823">
                  <c:v>144.1149999999413</c:v>
                </c:pt>
                <c:pt idx="28824">
                  <c:v>144.1199999999413</c:v>
                </c:pt>
                <c:pt idx="28825">
                  <c:v>144.1249999999414</c:v>
                </c:pt>
                <c:pt idx="28826">
                  <c:v>144.1299999999414</c:v>
                </c:pt>
                <c:pt idx="28827">
                  <c:v>144.1349999999414</c:v>
                </c:pt>
                <c:pt idx="28828">
                  <c:v>144.1399999999414</c:v>
                </c:pt>
                <c:pt idx="28829">
                  <c:v>144.1449999999413</c:v>
                </c:pt>
                <c:pt idx="28830">
                  <c:v>144.1499999999413</c:v>
                </c:pt>
                <c:pt idx="28831">
                  <c:v>144.1549999999414</c:v>
                </c:pt>
                <c:pt idx="28832">
                  <c:v>144.1599999999414</c:v>
                </c:pt>
                <c:pt idx="28833">
                  <c:v>144.1649999999414</c:v>
                </c:pt>
                <c:pt idx="28834">
                  <c:v>144.1699999999414</c:v>
                </c:pt>
                <c:pt idx="28835">
                  <c:v>144.1749999999413</c:v>
                </c:pt>
                <c:pt idx="28836">
                  <c:v>144.1799999999413</c:v>
                </c:pt>
                <c:pt idx="28837">
                  <c:v>144.1849999999413</c:v>
                </c:pt>
                <c:pt idx="28838">
                  <c:v>144.1899999999413</c:v>
                </c:pt>
                <c:pt idx="28839">
                  <c:v>144.1949999999413</c:v>
                </c:pt>
                <c:pt idx="28840">
                  <c:v>144.1999999999413</c:v>
                </c:pt>
                <c:pt idx="28841">
                  <c:v>144.2049999999413</c:v>
                </c:pt>
                <c:pt idx="28842">
                  <c:v>144.2099999999413</c:v>
                </c:pt>
                <c:pt idx="28843">
                  <c:v>144.2149999999413</c:v>
                </c:pt>
                <c:pt idx="28844">
                  <c:v>144.2199999999413</c:v>
                </c:pt>
                <c:pt idx="28845">
                  <c:v>144.2249999999413</c:v>
                </c:pt>
                <c:pt idx="28846">
                  <c:v>144.2299999999413</c:v>
                </c:pt>
                <c:pt idx="28847">
                  <c:v>144.2349999999413</c:v>
                </c:pt>
                <c:pt idx="28848">
                  <c:v>144.2399999999413</c:v>
                </c:pt>
                <c:pt idx="28849">
                  <c:v>144.2449999999413</c:v>
                </c:pt>
                <c:pt idx="28850">
                  <c:v>144.2499999999413</c:v>
                </c:pt>
                <c:pt idx="28851">
                  <c:v>144.2549999999413</c:v>
                </c:pt>
                <c:pt idx="28852">
                  <c:v>144.2599999999413</c:v>
                </c:pt>
                <c:pt idx="28853">
                  <c:v>144.2649999999413</c:v>
                </c:pt>
                <c:pt idx="28854">
                  <c:v>144.2699999999411</c:v>
                </c:pt>
                <c:pt idx="28855">
                  <c:v>144.2749999999411</c:v>
                </c:pt>
                <c:pt idx="28856">
                  <c:v>144.2799999999411</c:v>
                </c:pt>
                <c:pt idx="28857">
                  <c:v>144.2849999999412</c:v>
                </c:pt>
                <c:pt idx="28858">
                  <c:v>144.2899999999412</c:v>
                </c:pt>
                <c:pt idx="28859">
                  <c:v>144.2949999999412</c:v>
                </c:pt>
                <c:pt idx="28860">
                  <c:v>144.2999999999411</c:v>
                </c:pt>
                <c:pt idx="28861">
                  <c:v>144.3049999999412</c:v>
                </c:pt>
                <c:pt idx="28862">
                  <c:v>144.3099999999412</c:v>
                </c:pt>
                <c:pt idx="28863">
                  <c:v>144.3149999999412</c:v>
                </c:pt>
                <c:pt idx="28864">
                  <c:v>144.3199999999412</c:v>
                </c:pt>
                <c:pt idx="28865">
                  <c:v>144.3249999999412</c:v>
                </c:pt>
                <c:pt idx="28866">
                  <c:v>144.3299999999412</c:v>
                </c:pt>
                <c:pt idx="28867">
                  <c:v>144.3349999999412</c:v>
                </c:pt>
                <c:pt idx="28868">
                  <c:v>144.3399999999412</c:v>
                </c:pt>
                <c:pt idx="28869">
                  <c:v>144.3449999999412</c:v>
                </c:pt>
                <c:pt idx="28870">
                  <c:v>144.3499999999412</c:v>
                </c:pt>
                <c:pt idx="28871">
                  <c:v>144.3549999999412</c:v>
                </c:pt>
                <c:pt idx="28872">
                  <c:v>144.3599999999412</c:v>
                </c:pt>
                <c:pt idx="28873">
                  <c:v>144.3649999999412</c:v>
                </c:pt>
                <c:pt idx="28874">
                  <c:v>144.3699999999412</c:v>
                </c:pt>
                <c:pt idx="28875">
                  <c:v>144.3749999999412</c:v>
                </c:pt>
                <c:pt idx="28876">
                  <c:v>144.3799999999412</c:v>
                </c:pt>
                <c:pt idx="28877">
                  <c:v>144.3849999999412</c:v>
                </c:pt>
                <c:pt idx="28878">
                  <c:v>144.3899999999412</c:v>
                </c:pt>
                <c:pt idx="28879">
                  <c:v>144.3949999999412</c:v>
                </c:pt>
                <c:pt idx="28880">
                  <c:v>144.3999999999411</c:v>
                </c:pt>
                <c:pt idx="28881">
                  <c:v>144.4049999999411</c:v>
                </c:pt>
                <c:pt idx="28882">
                  <c:v>144.4099999999411</c:v>
                </c:pt>
                <c:pt idx="28883">
                  <c:v>144.4149999999411</c:v>
                </c:pt>
                <c:pt idx="28884">
                  <c:v>144.4199999999411</c:v>
                </c:pt>
                <c:pt idx="28885">
                  <c:v>144.4249999999411</c:v>
                </c:pt>
                <c:pt idx="28886">
                  <c:v>144.4299999999411</c:v>
                </c:pt>
                <c:pt idx="28887">
                  <c:v>144.4349999999411</c:v>
                </c:pt>
                <c:pt idx="28888">
                  <c:v>144.4399999999411</c:v>
                </c:pt>
                <c:pt idx="28889">
                  <c:v>144.4449999999411</c:v>
                </c:pt>
                <c:pt idx="28890">
                  <c:v>144.4499999999411</c:v>
                </c:pt>
                <c:pt idx="28891">
                  <c:v>144.4549999999411</c:v>
                </c:pt>
                <c:pt idx="28892">
                  <c:v>144.4599999999411</c:v>
                </c:pt>
                <c:pt idx="28893">
                  <c:v>144.4649999999411</c:v>
                </c:pt>
                <c:pt idx="28894">
                  <c:v>144.4699999999411</c:v>
                </c:pt>
                <c:pt idx="28895">
                  <c:v>144.4749999999411</c:v>
                </c:pt>
                <c:pt idx="28896">
                  <c:v>144.4799999999411</c:v>
                </c:pt>
                <c:pt idx="28897">
                  <c:v>144.4849999999411</c:v>
                </c:pt>
                <c:pt idx="28898">
                  <c:v>144.4899999999411</c:v>
                </c:pt>
                <c:pt idx="28899">
                  <c:v>144.4949999999411</c:v>
                </c:pt>
                <c:pt idx="28900">
                  <c:v>144.4999999999411</c:v>
                </c:pt>
                <c:pt idx="28901">
                  <c:v>144.504999999941</c:v>
                </c:pt>
                <c:pt idx="28902">
                  <c:v>144.509999999941</c:v>
                </c:pt>
                <c:pt idx="28903">
                  <c:v>144.514999999941</c:v>
                </c:pt>
                <c:pt idx="28904">
                  <c:v>144.5199999999409</c:v>
                </c:pt>
                <c:pt idx="28905">
                  <c:v>144.524999999941</c:v>
                </c:pt>
                <c:pt idx="28906">
                  <c:v>144.529999999941</c:v>
                </c:pt>
                <c:pt idx="28907">
                  <c:v>144.534999999941</c:v>
                </c:pt>
                <c:pt idx="28908">
                  <c:v>144.539999999941</c:v>
                </c:pt>
                <c:pt idx="28909">
                  <c:v>144.544999999941</c:v>
                </c:pt>
                <c:pt idx="28910">
                  <c:v>144.549999999941</c:v>
                </c:pt>
                <c:pt idx="28911">
                  <c:v>144.554999999941</c:v>
                </c:pt>
                <c:pt idx="28912">
                  <c:v>144.559999999941</c:v>
                </c:pt>
                <c:pt idx="28913">
                  <c:v>144.564999999941</c:v>
                </c:pt>
                <c:pt idx="28914">
                  <c:v>144.569999999941</c:v>
                </c:pt>
                <c:pt idx="28915">
                  <c:v>144.574999999941</c:v>
                </c:pt>
                <c:pt idx="28916">
                  <c:v>144.579999999941</c:v>
                </c:pt>
                <c:pt idx="28917">
                  <c:v>144.584999999941</c:v>
                </c:pt>
                <c:pt idx="28918">
                  <c:v>144.589999999941</c:v>
                </c:pt>
                <c:pt idx="28919">
                  <c:v>144.594999999941</c:v>
                </c:pt>
                <c:pt idx="28920">
                  <c:v>144.599999999941</c:v>
                </c:pt>
                <c:pt idx="28921">
                  <c:v>144.604999999941</c:v>
                </c:pt>
                <c:pt idx="28922">
                  <c:v>144.609999999941</c:v>
                </c:pt>
                <c:pt idx="28923">
                  <c:v>144.6149999999409</c:v>
                </c:pt>
                <c:pt idx="28924">
                  <c:v>144.6199999999409</c:v>
                </c:pt>
                <c:pt idx="28925">
                  <c:v>144.6249999999409</c:v>
                </c:pt>
                <c:pt idx="28926">
                  <c:v>144.6299999999409</c:v>
                </c:pt>
                <c:pt idx="28927">
                  <c:v>144.6349999999409</c:v>
                </c:pt>
                <c:pt idx="28928">
                  <c:v>144.6399999999409</c:v>
                </c:pt>
                <c:pt idx="28929">
                  <c:v>144.6449999999409</c:v>
                </c:pt>
                <c:pt idx="28930">
                  <c:v>144.6499999999409</c:v>
                </c:pt>
                <c:pt idx="28931">
                  <c:v>144.6549999999409</c:v>
                </c:pt>
                <c:pt idx="28932">
                  <c:v>144.6599999999409</c:v>
                </c:pt>
                <c:pt idx="28933">
                  <c:v>144.6649999999409</c:v>
                </c:pt>
                <c:pt idx="28934">
                  <c:v>144.6699999999409</c:v>
                </c:pt>
                <c:pt idx="28935">
                  <c:v>144.6749999999409</c:v>
                </c:pt>
                <c:pt idx="28936">
                  <c:v>144.6799999999409</c:v>
                </c:pt>
                <c:pt idx="28937">
                  <c:v>144.6849999999409</c:v>
                </c:pt>
                <c:pt idx="28938">
                  <c:v>144.6899999999409</c:v>
                </c:pt>
                <c:pt idx="28939">
                  <c:v>144.6949999999409</c:v>
                </c:pt>
                <c:pt idx="28940">
                  <c:v>144.6999999999409</c:v>
                </c:pt>
                <c:pt idx="28941">
                  <c:v>144.7049999999409</c:v>
                </c:pt>
                <c:pt idx="28942">
                  <c:v>144.7099999999407</c:v>
                </c:pt>
                <c:pt idx="28943">
                  <c:v>144.7149999999407</c:v>
                </c:pt>
                <c:pt idx="28944">
                  <c:v>144.7199999999407</c:v>
                </c:pt>
                <c:pt idx="28945">
                  <c:v>144.7249999999408</c:v>
                </c:pt>
                <c:pt idx="28946">
                  <c:v>144.7299999999408</c:v>
                </c:pt>
                <c:pt idx="28947">
                  <c:v>144.7349999999408</c:v>
                </c:pt>
                <c:pt idx="28948">
                  <c:v>144.7399999999407</c:v>
                </c:pt>
                <c:pt idx="28949">
                  <c:v>144.7449999999407</c:v>
                </c:pt>
                <c:pt idx="28950">
                  <c:v>144.7499999999407</c:v>
                </c:pt>
                <c:pt idx="28951">
                  <c:v>144.7549999999408</c:v>
                </c:pt>
                <c:pt idx="28952">
                  <c:v>144.7599999999408</c:v>
                </c:pt>
                <c:pt idx="28953">
                  <c:v>144.7649999999408</c:v>
                </c:pt>
                <c:pt idx="28954">
                  <c:v>144.7699999999408</c:v>
                </c:pt>
                <c:pt idx="28955">
                  <c:v>144.7749999999407</c:v>
                </c:pt>
                <c:pt idx="28956">
                  <c:v>144.7799999999407</c:v>
                </c:pt>
                <c:pt idx="28957">
                  <c:v>144.7849999999408</c:v>
                </c:pt>
                <c:pt idx="28958">
                  <c:v>144.7899999999408</c:v>
                </c:pt>
                <c:pt idx="28959">
                  <c:v>144.7949999999408</c:v>
                </c:pt>
                <c:pt idx="28960">
                  <c:v>144.7999999999408</c:v>
                </c:pt>
                <c:pt idx="28961">
                  <c:v>144.8049999999408</c:v>
                </c:pt>
                <c:pt idx="28962">
                  <c:v>144.8099999999408</c:v>
                </c:pt>
                <c:pt idx="28963">
                  <c:v>144.8149999999408</c:v>
                </c:pt>
                <c:pt idx="28964">
                  <c:v>144.8199999999408</c:v>
                </c:pt>
                <c:pt idx="28965">
                  <c:v>144.8249999999408</c:v>
                </c:pt>
                <c:pt idx="28966">
                  <c:v>144.8299999999408</c:v>
                </c:pt>
                <c:pt idx="28967">
                  <c:v>144.8349999999408</c:v>
                </c:pt>
                <c:pt idx="28968">
                  <c:v>144.8399999999407</c:v>
                </c:pt>
                <c:pt idx="28969">
                  <c:v>144.8449999999407</c:v>
                </c:pt>
                <c:pt idx="28970">
                  <c:v>144.8499999999407</c:v>
                </c:pt>
                <c:pt idx="28971">
                  <c:v>144.8549999999408</c:v>
                </c:pt>
                <c:pt idx="28972">
                  <c:v>144.8599999999408</c:v>
                </c:pt>
                <c:pt idx="28973">
                  <c:v>144.8649999999407</c:v>
                </c:pt>
                <c:pt idx="28974">
                  <c:v>144.8699999999407</c:v>
                </c:pt>
                <c:pt idx="28975">
                  <c:v>144.8749999999407</c:v>
                </c:pt>
                <c:pt idx="28976">
                  <c:v>144.8799999999407</c:v>
                </c:pt>
                <c:pt idx="28977">
                  <c:v>144.8849999999407</c:v>
                </c:pt>
                <c:pt idx="28978">
                  <c:v>144.8899999999407</c:v>
                </c:pt>
                <c:pt idx="28979">
                  <c:v>144.8949999999407</c:v>
                </c:pt>
                <c:pt idx="28980">
                  <c:v>144.8999999999407</c:v>
                </c:pt>
                <c:pt idx="28981">
                  <c:v>144.9049999999407</c:v>
                </c:pt>
                <c:pt idx="28982">
                  <c:v>144.9099999999407</c:v>
                </c:pt>
                <c:pt idx="28983">
                  <c:v>144.9149999999407</c:v>
                </c:pt>
                <c:pt idx="28984">
                  <c:v>144.9199999999407</c:v>
                </c:pt>
                <c:pt idx="28985">
                  <c:v>144.9249999999407</c:v>
                </c:pt>
                <c:pt idx="28986">
                  <c:v>144.9299999999407</c:v>
                </c:pt>
                <c:pt idx="28987">
                  <c:v>144.9349999999407</c:v>
                </c:pt>
                <c:pt idx="28988">
                  <c:v>144.9399999999407</c:v>
                </c:pt>
                <c:pt idx="28989">
                  <c:v>144.9449999999406</c:v>
                </c:pt>
                <c:pt idx="28990">
                  <c:v>144.9499999999406</c:v>
                </c:pt>
                <c:pt idx="28991">
                  <c:v>144.9549999999406</c:v>
                </c:pt>
                <c:pt idx="28992">
                  <c:v>144.9599999999406</c:v>
                </c:pt>
                <c:pt idx="28993">
                  <c:v>144.9649999999406</c:v>
                </c:pt>
                <c:pt idx="28994">
                  <c:v>144.9699999999406</c:v>
                </c:pt>
                <c:pt idx="28995">
                  <c:v>144.9749999999406</c:v>
                </c:pt>
                <c:pt idx="28996">
                  <c:v>144.9799999999406</c:v>
                </c:pt>
                <c:pt idx="28997">
                  <c:v>144.9849999999406</c:v>
                </c:pt>
                <c:pt idx="28998">
                  <c:v>144.9899999999406</c:v>
                </c:pt>
                <c:pt idx="28999">
                  <c:v>144.9949999999406</c:v>
                </c:pt>
                <c:pt idx="29000">
                  <c:v>144.9999999999406</c:v>
                </c:pt>
                <c:pt idx="29001">
                  <c:v>145.0049999999406</c:v>
                </c:pt>
                <c:pt idx="29002">
                  <c:v>145.0099999999406</c:v>
                </c:pt>
                <c:pt idx="29003">
                  <c:v>145.0149999999406</c:v>
                </c:pt>
                <c:pt idx="29004">
                  <c:v>145.0199999999406</c:v>
                </c:pt>
                <c:pt idx="29005">
                  <c:v>145.0249999999406</c:v>
                </c:pt>
                <c:pt idx="29006">
                  <c:v>145.0299999999406</c:v>
                </c:pt>
                <c:pt idx="29007">
                  <c:v>145.0349999999406</c:v>
                </c:pt>
                <c:pt idx="29008">
                  <c:v>145.0399999999406</c:v>
                </c:pt>
                <c:pt idx="29009">
                  <c:v>145.0449999999406</c:v>
                </c:pt>
                <c:pt idx="29010">
                  <c:v>145.0499999999406</c:v>
                </c:pt>
                <c:pt idx="29011">
                  <c:v>145.0549999999406</c:v>
                </c:pt>
                <c:pt idx="29012">
                  <c:v>145.0599999999405</c:v>
                </c:pt>
                <c:pt idx="29013">
                  <c:v>145.0649999999405</c:v>
                </c:pt>
                <c:pt idx="29014">
                  <c:v>145.0699999999405</c:v>
                </c:pt>
                <c:pt idx="29015">
                  <c:v>145.0749999999405</c:v>
                </c:pt>
                <c:pt idx="29016">
                  <c:v>145.0799999999405</c:v>
                </c:pt>
                <c:pt idx="29017">
                  <c:v>145.0849999999405</c:v>
                </c:pt>
                <c:pt idx="29018">
                  <c:v>145.0899999999405</c:v>
                </c:pt>
                <c:pt idx="29019">
                  <c:v>145.0949999999405</c:v>
                </c:pt>
                <c:pt idx="29020">
                  <c:v>145.0999999999405</c:v>
                </c:pt>
                <c:pt idx="29021">
                  <c:v>145.1049999999405</c:v>
                </c:pt>
                <c:pt idx="29022">
                  <c:v>145.1099999999405</c:v>
                </c:pt>
                <c:pt idx="29023">
                  <c:v>145.1149999999405</c:v>
                </c:pt>
                <c:pt idx="29024">
                  <c:v>145.1199999999405</c:v>
                </c:pt>
                <c:pt idx="29025">
                  <c:v>145.1249999999405</c:v>
                </c:pt>
                <c:pt idx="29026">
                  <c:v>145.1299999999405</c:v>
                </c:pt>
                <c:pt idx="29027">
                  <c:v>145.1349999999405</c:v>
                </c:pt>
                <c:pt idx="29028">
                  <c:v>145.1399999999405</c:v>
                </c:pt>
                <c:pt idx="29029">
                  <c:v>145.1449999999405</c:v>
                </c:pt>
                <c:pt idx="29030">
                  <c:v>145.1499999999403</c:v>
                </c:pt>
                <c:pt idx="29031">
                  <c:v>145.1549999999405</c:v>
                </c:pt>
                <c:pt idx="29032">
                  <c:v>145.1599999999405</c:v>
                </c:pt>
                <c:pt idx="29033">
                  <c:v>145.1649999999404</c:v>
                </c:pt>
                <c:pt idx="29034">
                  <c:v>145.1699999999404</c:v>
                </c:pt>
                <c:pt idx="29035">
                  <c:v>145.1749999999404</c:v>
                </c:pt>
                <c:pt idx="29036">
                  <c:v>145.1799999999403</c:v>
                </c:pt>
                <c:pt idx="29037">
                  <c:v>145.1849999999404</c:v>
                </c:pt>
                <c:pt idx="29038">
                  <c:v>145.1899999999404</c:v>
                </c:pt>
                <c:pt idx="29039">
                  <c:v>145.1949999999404</c:v>
                </c:pt>
                <c:pt idx="29040">
                  <c:v>145.1999999999404</c:v>
                </c:pt>
                <c:pt idx="29041">
                  <c:v>145.2049999999404</c:v>
                </c:pt>
                <c:pt idx="29042">
                  <c:v>145.2099999999404</c:v>
                </c:pt>
                <c:pt idx="29043">
                  <c:v>145.2149999999403</c:v>
                </c:pt>
                <c:pt idx="29044">
                  <c:v>145.2199999999403</c:v>
                </c:pt>
                <c:pt idx="29045">
                  <c:v>145.2249999999404</c:v>
                </c:pt>
                <c:pt idx="29046">
                  <c:v>145.2299999999404</c:v>
                </c:pt>
                <c:pt idx="29047">
                  <c:v>145.2349999999404</c:v>
                </c:pt>
                <c:pt idx="29048">
                  <c:v>145.2399999999404</c:v>
                </c:pt>
                <c:pt idx="29049">
                  <c:v>145.2449999999403</c:v>
                </c:pt>
                <c:pt idx="29050">
                  <c:v>145.2499999999403</c:v>
                </c:pt>
                <c:pt idx="29051">
                  <c:v>145.2549999999404</c:v>
                </c:pt>
                <c:pt idx="29052">
                  <c:v>145.2599999999404</c:v>
                </c:pt>
                <c:pt idx="29053">
                  <c:v>145.2649999999404</c:v>
                </c:pt>
                <c:pt idx="29054">
                  <c:v>145.2699999999404</c:v>
                </c:pt>
                <c:pt idx="29055">
                  <c:v>145.2749999999403</c:v>
                </c:pt>
                <c:pt idx="29056">
                  <c:v>145.2799999999403</c:v>
                </c:pt>
                <c:pt idx="29057">
                  <c:v>145.2849999999403</c:v>
                </c:pt>
                <c:pt idx="29058">
                  <c:v>145.2899999999403</c:v>
                </c:pt>
                <c:pt idx="29059">
                  <c:v>145.2949999999403</c:v>
                </c:pt>
                <c:pt idx="29060">
                  <c:v>145.2999999999403</c:v>
                </c:pt>
                <c:pt idx="29061">
                  <c:v>145.3049999999403</c:v>
                </c:pt>
                <c:pt idx="29062">
                  <c:v>145.3099999999403</c:v>
                </c:pt>
                <c:pt idx="29063">
                  <c:v>145.3149999999403</c:v>
                </c:pt>
                <c:pt idx="29064">
                  <c:v>145.3199999999403</c:v>
                </c:pt>
                <c:pt idx="29065">
                  <c:v>145.3249999999403</c:v>
                </c:pt>
                <c:pt idx="29066">
                  <c:v>145.3299999999403</c:v>
                </c:pt>
                <c:pt idx="29067">
                  <c:v>145.3349999999403</c:v>
                </c:pt>
                <c:pt idx="29068">
                  <c:v>145.3399999999403</c:v>
                </c:pt>
                <c:pt idx="29069">
                  <c:v>145.3449999999403</c:v>
                </c:pt>
                <c:pt idx="29070">
                  <c:v>145.3499999999403</c:v>
                </c:pt>
                <c:pt idx="29071">
                  <c:v>145.3549999999403</c:v>
                </c:pt>
                <c:pt idx="29072">
                  <c:v>145.3599999999403</c:v>
                </c:pt>
                <c:pt idx="29073">
                  <c:v>145.3649999999403</c:v>
                </c:pt>
                <c:pt idx="29074">
                  <c:v>145.3699999999403</c:v>
                </c:pt>
                <c:pt idx="29075">
                  <c:v>145.3749999999403</c:v>
                </c:pt>
                <c:pt idx="29076">
                  <c:v>145.3799999999403</c:v>
                </c:pt>
                <c:pt idx="29077">
                  <c:v>145.3849999999403</c:v>
                </c:pt>
                <c:pt idx="29078">
                  <c:v>145.3899999999402</c:v>
                </c:pt>
                <c:pt idx="29079">
                  <c:v>145.3949999999402</c:v>
                </c:pt>
                <c:pt idx="29080">
                  <c:v>145.3999999999402</c:v>
                </c:pt>
                <c:pt idx="29081">
                  <c:v>145.4049999999402</c:v>
                </c:pt>
                <c:pt idx="29082">
                  <c:v>145.4099999999402</c:v>
                </c:pt>
                <c:pt idx="29083">
                  <c:v>145.4149999999402</c:v>
                </c:pt>
                <c:pt idx="29084">
                  <c:v>145.4199999999402</c:v>
                </c:pt>
                <c:pt idx="29085">
                  <c:v>145.4249999999402</c:v>
                </c:pt>
                <c:pt idx="29086">
                  <c:v>145.4299999999402</c:v>
                </c:pt>
                <c:pt idx="29087">
                  <c:v>145.4349999999402</c:v>
                </c:pt>
                <c:pt idx="29088">
                  <c:v>145.4399999999402</c:v>
                </c:pt>
                <c:pt idx="29089">
                  <c:v>145.4449999999402</c:v>
                </c:pt>
                <c:pt idx="29090">
                  <c:v>145.4499999999402</c:v>
                </c:pt>
                <c:pt idx="29091">
                  <c:v>145.4549999999402</c:v>
                </c:pt>
                <c:pt idx="29092">
                  <c:v>145.4599999999402</c:v>
                </c:pt>
                <c:pt idx="29093">
                  <c:v>145.4649999999402</c:v>
                </c:pt>
                <c:pt idx="29094">
                  <c:v>145.4699999999402</c:v>
                </c:pt>
                <c:pt idx="29095">
                  <c:v>145.4749999999402</c:v>
                </c:pt>
                <c:pt idx="29096">
                  <c:v>145.4799999999402</c:v>
                </c:pt>
                <c:pt idx="29097">
                  <c:v>145.4849999999402</c:v>
                </c:pt>
                <c:pt idx="29098">
                  <c:v>145.4899999999402</c:v>
                </c:pt>
                <c:pt idx="29099">
                  <c:v>145.4949999999402</c:v>
                </c:pt>
                <c:pt idx="29100">
                  <c:v>145.4999999999401</c:v>
                </c:pt>
                <c:pt idx="29101">
                  <c:v>145.5049999999401</c:v>
                </c:pt>
                <c:pt idx="29102">
                  <c:v>145.5099999999401</c:v>
                </c:pt>
                <c:pt idx="29103">
                  <c:v>145.5149999999401</c:v>
                </c:pt>
                <c:pt idx="29104">
                  <c:v>145.5199999999401</c:v>
                </c:pt>
                <c:pt idx="29105">
                  <c:v>145.5249999999401</c:v>
                </c:pt>
                <c:pt idx="29106">
                  <c:v>145.5299999999401</c:v>
                </c:pt>
                <c:pt idx="29107">
                  <c:v>145.5349999999401</c:v>
                </c:pt>
                <c:pt idx="29108">
                  <c:v>145.5399999999401</c:v>
                </c:pt>
                <c:pt idx="29109">
                  <c:v>145.5449999999401</c:v>
                </c:pt>
                <c:pt idx="29110">
                  <c:v>145.5499999999401</c:v>
                </c:pt>
                <c:pt idx="29111">
                  <c:v>145.5549999999401</c:v>
                </c:pt>
                <c:pt idx="29112">
                  <c:v>145.5599999999401</c:v>
                </c:pt>
                <c:pt idx="29113">
                  <c:v>145.5649999999401</c:v>
                </c:pt>
                <c:pt idx="29114">
                  <c:v>145.5699999999401</c:v>
                </c:pt>
                <c:pt idx="29115">
                  <c:v>145.5749999999401</c:v>
                </c:pt>
                <c:pt idx="29116">
                  <c:v>145.5799999999401</c:v>
                </c:pt>
                <c:pt idx="29117">
                  <c:v>145.5849999999401</c:v>
                </c:pt>
                <c:pt idx="29118">
                  <c:v>145.5899999999401</c:v>
                </c:pt>
                <c:pt idx="29119">
                  <c:v>145.5949999999401</c:v>
                </c:pt>
                <c:pt idx="29120">
                  <c:v>145.5999999999401</c:v>
                </c:pt>
                <c:pt idx="29121">
                  <c:v>145.60499999994</c:v>
                </c:pt>
                <c:pt idx="29122">
                  <c:v>145.60999999994</c:v>
                </c:pt>
                <c:pt idx="29123">
                  <c:v>145.61499999994</c:v>
                </c:pt>
                <c:pt idx="29124">
                  <c:v>145.6199999999399</c:v>
                </c:pt>
                <c:pt idx="29125">
                  <c:v>145.62499999994</c:v>
                </c:pt>
                <c:pt idx="29126">
                  <c:v>145.62999999994</c:v>
                </c:pt>
                <c:pt idx="29127">
                  <c:v>145.63499999994</c:v>
                </c:pt>
                <c:pt idx="29128">
                  <c:v>145.63999999994</c:v>
                </c:pt>
                <c:pt idx="29129">
                  <c:v>145.64499999994</c:v>
                </c:pt>
                <c:pt idx="29130">
                  <c:v>145.64999999994</c:v>
                </c:pt>
                <c:pt idx="29131">
                  <c:v>145.65499999994</c:v>
                </c:pt>
                <c:pt idx="29132">
                  <c:v>145.65999999994</c:v>
                </c:pt>
                <c:pt idx="29133">
                  <c:v>145.66499999994</c:v>
                </c:pt>
                <c:pt idx="29134">
                  <c:v>145.66999999994</c:v>
                </c:pt>
                <c:pt idx="29135">
                  <c:v>145.67499999994</c:v>
                </c:pt>
                <c:pt idx="29136">
                  <c:v>145.67999999994</c:v>
                </c:pt>
                <c:pt idx="29137">
                  <c:v>145.68499999994</c:v>
                </c:pt>
                <c:pt idx="29138">
                  <c:v>145.68999999994</c:v>
                </c:pt>
                <c:pt idx="29139">
                  <c:v>145.69499999994</c:v>
                </c:pt>
                <c:pt idx="29140">
                  <c:v>145.69999999994</c:v>
                </c:pt>
                <c:pt idx="29141">
                  <c:v>145.70499999994</c:v>
                </c:pt>
                <c:pt idx="29142">
                  <c:v>145.70999999994</c:v>
                </c:pt>
                <c:pt idx="29143">
                  <c:v>145.7149999999399</c:v>
                </c:pt>
                <c:pt idx="29144">
                  <c:v>145.7199999999399</c:v>
                </c:pt>
                <c:pt idx="29145">
                  <c:v>145.72499999994</c:v>
                </c:pt>
                <c:pt idx="29146">
                  <c:v>145.72999999994</c:v>
                </c:pt>
                <c:pt idx="29147">
                  <c:v>145.73499999994</c:v>
                </c:pt>
                <c:pt idx="29148">
                  <c:v>145.73999999994</c:v>
                </c:pt>
                <c:pt idx="29149">
                  <c:v>145.7449999999399</c:v>
                </c:pt>
                <c:pt idx="29150">
                  <c:v>145.7499999999399</c:v>
                </c:pt>
                <c:pt idx="29151">
                  <c:v>145.75499999994</c:v>
                </c:pt>
                <c:pt idx="29152">
                  <c:v>145.75999999994</c:v>
                </c:pt>
                <c:pt idx="29153">
                  <c:v>145.76499999994</c:v>
                </c:pt>
                <c:pt idx="29154">
                  <c:v>145.7699999999399</c:v>
                </c:pt>
                <c:pt idx="29155">
                  <c:v>145.7749999999399</c:v>
                </c:pt>
                <c:pt idx="29156">
                  <c:v>145.7799999999399</c:v>
                </c:pt>
                <c:pt idx="29157">
                  <c:v>145.78499999994</c:v>
                </c:pt>
                <c:pt idx="29158">
                  <c:v>145.78999999994</c:v>
                </c:pt>
                <c:pt idx="29159">
                  <c:v>145.79499999994</c:v>
                </c:pt>
                <c:pt idx="29160">
                  <c:v>145.7999999999399</c:v>
                </c:pt>
                <c:pt idx="29161">
                  <c:v>145.80499999994</c:v>
                </c:pt>
                <c:pt idx="29162">
                  <c:v>145.80999999994</c:v>
                </c:pt>
                <c:pt idx="29163">
                  <c:v>145.81499999994</c:v>
                </c:pt>
                <c:pt idx="29164">
                  <c:v>145.81999999994</c:v>
                </c:pt>
                <c:pt idx="29165">
                  <c:v>145.82499999994</c:v>
                </c:pt>
                <c:pt idx="29166">
                  <c:v>145.82999999994</c:v>
                </c:pt>
                <c:pt idx="29167">
                  <c:v>145.83499999994</c:v>
                </c:pt>
                <c:pt idx="29168">
                  <c:v>145.83999999994</c:v>
                </c:pt>
                <c:pt idx="29169">
                  <c:v>145.84499999994</c:v>
                </c:pt>
                <c:pt idx="29170">
                  <c:v>145.84999999994</c:v>
                </c:pt>
                <c:pt idx="29171">
                  <c:v>145.85499999994</c:v>
                </c:pt>
                <c:pt idx="29172">
                  <c:v>145.8599999999398</c:v>
                </c:pt>
                <c:pt idx="29173">
                  <c:v>145.8649999999398</c:v>
                </c:pt>
                <c:pt idx="29174">
                  <c:v>145.8699999999398</c:v>
                </c:pt>
                <c:pt idx="29175">
                  <c:v>145.8749999999398</c:v>
                </c:pt>
                <c:pt idx="29176">
                  <c:v>145.8799999999398</c:v>
                </c:pt>
                <c:pt idx="29177">
                  <c:v>145.88499999994</c:v>
                </c:pt>
                <c:pt idx="29178">
                  <c:v>145.8899999999398</c:v>
                </c:pt>
                <c:pt idx="29179">
                  <c:v>145.8949999999398</c:v>
                </c:pt>
                <c:pt idx="29180">
                  <c:v>145.8999999999398</c:v>
                </c:pt>
                <c:pt idx="29181">
                  <c:v>145.9049999999398</c:v>
                </c:pt>
                <c:pt idx="29182">
                  <c:v>145.9099999999398</c:v>
                </c:pt>
                <c:pt idx="29183">
                  <c:v>145.9149999999398</c:v>
                </c:pt>
                <c:pt idx="29184">
                  <c:v>145.9199999999398</c:v>
                </c:pt>
                <c:pt idx="29185">
                  <c:v>145.9249999999398</c:v>
                </c:pt>
                <c:pt idx="29186">
                  <c:v>145.9299999999398</c:v>
                </c:pt>
                <c:pt idx="29187">
                  <c:v>145.9349999999398</c:v>
                </c:pt>
                <c:pt idx="29188">
                  <c:v>145.9399999999398</c:v>
                </c:pt>
                <c:pt idx="29189">
                  <c:v>145.9449999999398</c:v>
                </c:pt>
                <c:pt idx="29190">
                  <c:v>145.9499999999398</c:v>
                </c:pt>
                <c:pt idx="29191">
                  <c:v>145.9549999999398</c:v>
                </c:pt>
                <c:pt idx="29192">
                  <c:v>145.9599999999398</c:v>
                </c:pt>
                <c:pt idx="29193">
                  <c:v>145.9649999999398</c:v>
                </c:pt>
                <c:pt idx="29194">
                  <c:v>145.9699999999397</c:v>
                </c:pt>
                <c:pt idx="29195">
                  <c:v>145.9749999999397</c:v>
                </c:pt>
                <c:pt idx="29196">
                  <c:v>145.9799999999397</c:v>
                </c:pt>
                <c:pt idx="29197">
                  <c:v>145.9849999999398</c:v>
                </c:pt>
                <c:pt idx="29198">
                  <c:v>145.9899999999398</c:v>
                </c:pt>
                <c:pt idx="29199">
                  <c:v>145.9949999999398</c:v>
                </c:pt>
                <c:pt idx="29200">
                  <c:v>145.9999999999397</c:v>
                </c:pt>
                <c:pt idx="29201">
                  <c:v>146.0049999999397</c:v>
                </c:pt>
                <c:pt idx="29202">
                  <c:v>146.0099999999397</c:v>
                </c:pt>
                <c:pt idx="29203">
                  <c:v>146.0149999999397</c:v>
                </c:pt>
                <c:pt idx="29204">
                  <c:v>146.0199999999397</c:v>
                </c:pt>
                <c:pt idx="29205">
                  <c:v>146.0249999999397</c:v>
                </c:pt>
                <c:pt idx="29206">
                  <c:v>146.0299999999397</c:v>
                </c:pt>
                <c:pt idx="29207">
                  <c:v>146.0349999999397</c:v>
                </c:pt>
                <c:pt idx="29208">
                  <c:v>146.0399999999397</c:v>
                </c:pt>
                <c:pt idx="29209">
                  <c:v>146.0449999999397</c:v>
                </c:pt>
                <c:pt idx="29210">
                  <c:v>146.0499999999396</c:v>
                </c:pt>
                <c:pt idx="29211">
                  <c:v>146.0549999999397</c:v>
                </c:pt>
                <c:pt idx="29212">
                  <c:v>146.0599999999397</c:v>
                </c:pt>
                <c:pt idx="29213">
                  <c:v>146.0649999999397</c:v>
                </c:pt>
                <c:pt idx="29214">
                  <c:v>146.0699999999397</c:v>
                </c:pt>
                <c:pt idx="29215">
                  <c:v>146.0749999999396</c:v>
                </c:pt>
                <c:pt idx="29216">
                  <c:v>146.0799999999396</c:v>
                </c:pt>
                <c:pt idx="29217">
                  <c:v>146.0849999999396</c:v>
                </c:pt>
                <c:pt idx="29218">
                  <c:v>146.0899999999396</c:v>
                </c:pt>
                <c:pt idx="29219">
                  <c:v>146.0949999999396</c:v>
                </c:pt>
                <c:pt idx="29220">
                  <c:v>146.0999999999396</c:v>
                </c:pt>
                <c:pt idx="29221">
                  <c:v>146.1049999999396</c:v>
                </c:pt>
                <c:pt idx="29222">
                  <c:v>146.1099999999396</c:v>
                </c:pt>
                <c:pt idx="29223">
                  <c:v>146.1149999999396</c:v>
                </c:pt>
                <c:pt idx="29224">
                  <c:v>146.1199999999396</c:v>
                </c:pt>
                <c:pt idx="29225">
                  <c:v>146.1249999999396</c:v>
                </c:pt>
                <c:pt idx="29226">
                  <c:v>146.1299999999396</c:v>
                </c:pt>
                <c:pt idx="29227">
                  <c:v>146.1349999999396</c:v>
                </c:pt>
                <c:pt idx="29228">
                  <c:v>146.1399999999396</c:v>
                </c:pt>
                <c:pt idx="29229">
                  <c:v>146.1449999999396</c:v>
                </c:pt>
                <c:pt idx="29230">
                  <c:v>146.1499999999396</c:v>
                </c:pt>
                <c:pt idx="29231">
                  <c:v>146.1549999999396</c:v>
                </c:pt>
                <c:pt idx="29232">
                  <c:v>146.1599999999396</c:v>
                </c:pt>
                <c:pt idx="29233">
                  <c:v>146.1649999999396</c:v>
                </c:pt>
                <c:pt idx="29234">
                  <c:v>146.1699999999396</c:v>
                </c:pt>
                <c:pt idx="29235">
                  <c:v>146.1749999999396</c:v>
                </c:pt>
                <c:pt idx="29236">
                  <c:v>146.1799999999396</c:v>
                </c:pt>
                <c:pt idx="29237">
                  <c:v>146.1849999999396</c:v>
                </c:pt>
                <c:pt idx="29238">
                  <c:v>146.1899999999395</c:v>
                </c:pt>
                <c:pt idx="29239">
                  <c:v>146.1949999999395</c:v>
                </c:pt>
                <c:pt idx="29240">
                  <c:v>146.1999999999395</c:v>
                </c:pt>
                <c:pt idx="29241">
                  <c:v>146.2049999999395</c:v>
                </c:pt>
                <c:pt idx="29242">
                  <c:v>146.2099999999395</c:v>
                </c:pt>
                <c:pt idx="29243">
                  <c:v>146.2149999999395</c:v>
                </c:pt>
                <c:pt idx="29244">
                  <c:v>146.2199999999395</c:v>
                </c:pt>
                <c:pt idx="29245">
                  <c:v>146.2249999999395</c:v>
                </c:pt>
                <c:pt idx="29246">
                  <c:v>146.2299999999395</c:v>
                </c:pt>
                <c:pt idx="29247">
                  <c:v>146.2349999999395</c:v>
                </c:pt>
                <c:pt idx="29248">
                  <c:v>146.2399999999395</c:v>
                </c:pt>
                <c:pt idx="29249">
                  <c:v>146.2449999999395</c:v>
                </c:pt>
                <c:pt idx="29250">
                  <c:v>146.2499999999395</c:v>
                </c:pt>
                <c:pt idx="29251">
                  <c:v>146.2549999999395</c:v>
                </c:pt>
                <c:pt idx="29252">
                  <c:v>146.2599999999395</c:v>
                </c:pt>
                <c:pt idx="29253">
                  <c:v>146.2649999999395</c:v>
                </c:pt>
                <c:pt idx="29254">
                  <c:v>146.2699999999394</c:v>
                </c:pt>
                <c:pt idx="29255">
                  <c:v>146.2749999999394</c:v>
                </c:pt>
                <c:pt idx="29256">
                  <c:v>146.2799999999394</c:v>
                </c:pt>
                <c:pt idx="29257">
                  <c:v>146.2849999999395</c:v>
                </c:pt>
                <c:pt idx="29258">
                  <c:v>146.2899999999395</c:v>
                </c:pt>
                <c:pt idx="29259">
                  <c:v>146.2949999999394</c:v>
                </c:pt>
                <c:pt idx="29260">
                  <c:v>146.2999999999394</c:v>
                </c:pt>
                <c:pt idx="29261">
                  <c:v>146.3049999999394</c:v>
                </c:pt>
                <c:pt idx="29262">
                  <c:v>146.3099999999394</c:v>
                </c:pt>
                <c:pt idx="29263">
                  <c:v>146.3149999999394</c:v>
                </c:pt>
                <c:pt idx="29264">
                  <c:v>146.3199999999394</c:v>
                </c:pt>
                <c:pt idx="29265">
                  <c:v>146.3249999999395</c:v>
                </c:pt>
                <c:pt idx="29266">
                  <c:v>146.3299999999394</c:v>
                </c:pt>
                <c:pt idx="29267">
                  <c:v>146.3349999999394</c:v>
                </c:pt>
                <c:pt idx="29268">
                  <c:v>146.3399999999394</c:v>
                </c:pt>
                <c:pt idx="29269">
                  <c:v>146.3449999999394</c:v>
                </c:pt>
                <c:pt idx="29270">
                  <c:v>146.3499999999394</c:v>
                </c:pt>
                <c:pt idx="29271">
                  <c:v>146.3549999999394</c:v>
                </c:pt>
                <c:pt idx="29272">
                  <c:v>146.3599999999394</c:v>
                </c:pt>
                <c:pt idx="29273">
                  <c:v>146.3649999999394</c:v>
                </c:pt>
                <c:pt idx="29274">
                  <c:v>146.3699999999394</c:v>
                </c:pt>
                <c:pt idx="29275">
                  <c:v>146.3749999999394</c:v>
                </c:pt>
                <c:pt idx="29276">
                  <c:v>146.3799999999394</c:v>
                </c:pt>
                <c:pt idx="29277">
                  <c:v>146.3849999999394</c:v>
                </c:pt>
                <c:pt idx="29278">
                  <c:v>146.3899999999394</c:v>
                </c:pt>
                <c:pt idx="29279">
                  <c:v>146.3949999999394</c:v>
                </c:pt>
                <c:pt idx="29280">
                  <c:v>146.3999999999394</c:v>
                </c:pt>
                <c:pt idx="29281">
                  <c:v>146.4049999999394</c:v>
                </c:pt>
                <c:pt idx="29282">
                  <c:v>146.4099999999393</c:v>
                </c:pt>
                <c:pt idx="29283">
                  <c:v>146.4149999999393</c:v>
                </c:pt>
                <c:pt idx="29284">
                  <c:v>146.4199999999393</c:v>
                </c:pt>
                <c:pt idx="29285">
                  <c:v>146.4249999999394</c:v>
                </c:pt>
                <c:pt idx="29286">
                  <c:v>146.4299999999394</c:v>
                </c:pt>
                <c:pt idx="29287">
                  <c:v>146.4349999999394</c:v>
                </c:pt>
                <c:pt idx="29288">
                  <c:v>146.4399999999393</c:v>
                </c:pt>
                <c:pt idx="29289">
                  <c:v>146.4449999999393</c:v>
                </c:pt>
                <c:pt idx="29290">
                  <c:v>146.4499999999393</c:v>
                </c:pt>
                <c:pt idx="29291">
                  <c:v>146.4549999999393</c:v>
                </c:pt>
                <c:pt idx="29292">
                  <c:v>146.4599999999393</c:v>
                </c:pt>
                <c:pt idx="29293">
                  <c:v>146.4649999999393</c:v>
                </c:pt>
                <c:pt idx="29294">
                  <c:v>146.4699999999393</c:v>
                </c:pt>
                <c:pt idx="29295">
                  <c:v>146.4749999999393</c:v>
                </c:pt>
                <c:pt idx="29296">
                  <c:v>146.4799999999393</c:v>
                </c:pt>
                <c:pt idx="29297">
                  <c:v>146.4849999999393</c:v>
                </c:pt>
                <c:pt idx="29298">
                  <c:v>146.4899999999393</c:v>
                </c:pt>
                <c:pt idx="29299">
                  <c:v>146.4949999999393</c:v>
                </c:pt>
                <c:pt idx="29300">
                  <c:v>146.4999999999393</c:v>
                </c:pt>
                <c:pt idx="29301">
                  <c:v>146.5049999999393</c:v>
                </c:pt>
                <c:pt idx="29302">
                  <c:v>146.5099999999393</c:v>
                </c:pt>
                <c:pt idx="29303">
                  <c:v>146.5149999999392</c:v>
                </c:pt>
                <c:pt idx="29304">
                  <c:v>146.5199999999392</c:v>
                </c:pt>
                <c:pt idx="29305">
                  <c:v>146.5249999999392</c:v>
                </c:pt>
                <c:pt idx="29306">
                  <c:v>146.5299999999392</c:v>
                </c:pt>
                <c:pt idx="29307">
                  <c:v>146.5349999999392</c:v>
                </c:pt>
                <c:pt idx="29308">
                  <c:v>146.5399999999392</c:v>
                </c:pt>
                <c:pt idx="29309">
                  <c:v>146.5449999999392</c:v>
                </c:pt>
                <c:pt idx="29310">
                  <c:v>146.5499999999392</c:v>
                </c:pt>
                <c:pt idx="29311">
                  <c:v>146.5549999999392</c:v>
                </c:pt>
                <c:pt idx="29312">
                  <c:v>146.5599999999392</c:v>
                </c:pt>
                <c:pt idx="29313">
                  <c:v>146.5649999999392</c:v>
                </c:pt>
                <c:pt idx="29314">
                  <c:v>146.5699999999392</c:v>
                </c:pt>
                <c:pt idx="29315">
                  <c:v>146.5749999999392</c:v>
                </c:pt>
                <c:pt idx="29316">
                  <c:v>146.5799999999392</c:v>
                </c:pt>
                <c:pt idx="29317">
                  <c:v>146.5849999999392</c:v>
                </c:pt>
                <c:pt idx="29318">
                  <c:v>146.5899999999392</c:v>
                </c:pt>
                <c:pt idx="29319">
                  <c:v>146.5949999999392</c:v>
                </c:pt>
                <c:pt idx="29320">
                  <c:v>146.5999999999392</c:v>
                </c:pt>
                <c:pt idx="29321">
                  <c:v>146.6049999999392</c:v>
                </c:pt>
                <c:pt idx="29322">
                  <c:v>146.6099999999392</c:v>
                </c:pt>
                <c:pt idx="29323">
                  <c:v>146.6149999999392</c:v>
                </c:pt>
                <c:pt idx="29324">
                  <c:v>146.6199999999392</c:v>
                </c:pt>
                <c:pt idx="29325">
                  <c:v>146.6249999999392</c:v>
                </c:pt>
                <c:pt idx="29326">
                  <c:v>146.6299999999391</c:v>
                </c:pt>
                <c:pt idx="29327">
                  <c:v>146.6349999999391</c:v>
                </c:pt>
                <c:pt idx="29328">
                  <c:v>146.6399999999391</c:v>
                </c:pt>
                <c:pt idx="29329">
                  <c:v>146.6449999999391</c:v>
                </c:pt>
                <c:pt idx="29330">
                  <c:v>146.6499999999391</c:v>
                </c:pt>
                <c:pt idx="29331">
                  <c:v>146.6549999999392</c:v>
                </c:pt>
                <c:pt idx="29332">
                  <c:v>146.6599999999391</c:v>
                </c:pt>
                <c:pt idx="29333">
                  <c:v>146.6649999999391</c:v>
                </c:pt>
                <c:pt idx="29334">
                  <c:v>146.6699999999391</c:v>
                </c:pt>
                <c:pt idx="29335">
                  <c:v>146.6749999999391</c:v>
                </c:pt>
                <c:pt idx="29336">
                  <c:v>146.6799999999391</c:v>
                </c:pt>
                <c:pt idx="29337">
                  <c:v>146.6849999999391</c:v>
                </c:pt>
                <c:pt idx="29338">
                  <c:v>146.6899999999391</c:v>
                </c:pt>
                <c:pt idx="29339">
                  <c:v>146.6949999999391</c:v>
                </c:pt>
                <c:pt idx="29340">
                  <c:v>146.6999999999391</c:v>
                </c:pt>
                <c:pt idx="29341">
                  <c:v>146.7049999999391</c:v>
                </c:pt>
                <c:pt idx="29342">
                  <c:v>146.709999999939</c:v>
                </c:pt>
                <c:pt idx="29343">
                  <c:v>146.714999999939</c:v>
                </c:pt>
                <c:pt idx="29344">
                  <c:v>146.719999999939</c:v>
                </c:pt>
                <c:pt idx="29345">
                  <c:v>146.7249999999391</c:v>
                </c:pt>
                <c:pt idx="29346">
                  <c:v>146.7299999999391</c:v>
                </c:pt>
                <c:pt idx="29347">
                  <c:v>146.734999999939</c:v>
                </c:pt>
                <c:pt idx="29348">
                  <c:v>146.739999999939</c:v>
                </c:pt>
                <c:pt idx="29349">
                  <c:v>146.744999999939</c:v>
                </c:pt>
                <c:pt idx="29350">
                  <c:v>146.749999999939</c:v>
                </c:pt>
                <c:pt idx="29351">
                  <c:v>146.754999999939</c:v>
                </c:pt>
                <c:pt idx="29352">
                  <c:v>146.759999999939</c:v>
                </c:pt>
                <c:pt idx="29353">
                  <c:v>146.764999999939</c:v>
                </c:pt>
                <c:pt idx="29354">
                  <c:v>146.769999999939</c:v>
                </c:pt>
                <c:pt idx="29355">
                  <c:v>146.774999999939</c:v>
                </c:pt>
                <c:pt idx="29356">
                  <c:v>146.779999999939</c:v>
                </c:pt>
                <c:pt idx="29357">
                  <c:v>146.784999999939</c:v>
                </c:pt>
                <c:pt idx="29358">
                  <c:v>146.789999999939</c:v>
                </c:pt>
                <c:pt idx="29359">
                  <c:v>146.794999999939</c:v>
                </c:pt>
                <c:pt idx="29360">
                  <c:v>146.799999999939</c:v>
                </c:pt>
                <c:pt idx="29361">
                  <c:v>146.804999999939</c:v>
                </c:pt>
                <c:pt idx="29362">
                  <c:v>146.809999999939</c:v>
                </c:pt>
                <c:pt idx="29363">
                  <c:v>146.814999999939</c:v>
                </c:pt>
                <c:pt idx="29364">
                  <c:v>146.8199999999389</c:v>
                </c:pt>
                <c:pt idx="29365">
                  <c:v>146.824999999939</c:v>
                </c:pt>
                <c:pt idx="29366">
                  <c:v>146.829999999939</c:v>
                </c:pt>
                <c:pt idx="29367">
                  <c:v>146.834999999939</c:v>
                </c:pt>
                <c:pt idx="29368">
                  <c:v>146.839999999939</c:v>
                </c:pt>
                <c:pt idx="29369">
                  <c:v>146.8449999999389</c:v>
                </c:pt>
                <c:pt idx="29370">
                  <c:v>146.8499999999389</c:v>
                </c:pt>
                <c:pt idx="29371">
                  <c:v>146.854999999939</c:v>
                </c:pt>
                <c:pt idx="29372">
                  <c:v>146.859999999939</c:v>
                </c:pt>
                <c:pt idx="29373">
                  <c:v>146.864999999939</c:v>
                </c:pt>
                <c:pt idx="29374">
                  <c:v>146.8699999999389</c:v>
                </c:pt>
                <c:pt idx="29375">
                  <c:v>146.8749999999389</c:v>
                </c:pt>
                <c:pt idx="29376">
                  <c:v>146.8799999999389</c:v>
                </c:pt>
                <c:pt idx="29377">
                  <c:v>146.884999999939</c:v>
                </c:pt>
                <c:pt idx="29378">
                  <c:v>146.889999999939</c:v>
                </c:pt>
                <c:pt idx="29379">
                  <c:v>146.894999999939</c:v>
                </c:pt>
                <c:pt idx="29380">
                  <c:v>146.8999999999389</c:v>
                </c:pt>
                <c:pt idx="29381">
                  <c:v>146.9049999999389</c:v>
                </c:pt>
                <c:pt idx="29382">
                  <c:v>146.9099999999389</c:v>
                </c:pt>
                <c:pt idx="29383">
                  <c:v>146.9149999999389</c:v>
                </c:pt>
                <c:pt idx="29384">
                  <c:v>146.9199999999389</c:v>
                </c:pt>
                <c:pt idx="29385">
                  <c:v>146.924999999939</c:v>
                </c:pt>
                <c:pt idx="29386">
                  <c:v>146.9299999999388</c:v>
                </c:pt>
                <c:pt idx="29387">
                  <c:v>146.9349999999388</c:v>
                </c:pt>
                <c:pt idx="29388">
                  <c:v>146.9399999999388</c:v>
                </c:pt>
                <c:pt idx="29389">
                  <c:v>146.9449999999388</c:v>
                </c:pt>
                <c:pt idx="29390">
                  <c:v>146.9499999999388</c:v>
                </c:pt>
                <c:pt idx="29391">
                  <c:v>146.9549999999388</c:v>
                </c:pt>
                <c:pt idx="29392">
                  <c:v>146.9599999999388</c:v>
                </c:pt>
                <c:pt idx="29393">
                  <c:v>146.9649999999388</c:v>
                </c:pt>
                <c:pt idx="29394">
                  <c:v>146.9699999999388</c:v>
                </c:pt>
                <c:pt idx="29395">
                  <c:v>146.9749999999388</c:v>
                </c:pt>
                <c:pt idx="29396">
                  <c:v>146.9799999999388</c:v>
                </c:pt>
                <c:pt idx="29397">
                  <c:v>146.9849999999388</c:v>
                </c:pt>
                <c:pt idx="29398">
                  <c:v>146.9899999999388</c:v>
                </c:pt>
                <c:pt idx="29399">
                  <c:v>146.9949999999388</c:v>
                </c:pt>
                <c:pt idx="29400">
                  <c:v>146.9999999999388</c:v>
                </c:pt>
                <c:pt idx="29401">
                  <c:v>147.0049999999388</c:v>
                </c:pt>
                <c:pt idx="29402">
                  <c:v>147.0099999999388</c:v>
                </c:pt>
                <c:pt idx="29403">
                  <c:v>147.0149999999388</c:v>
                </c:pt>
                <c:pt idx="29404">
                  <c:v>147.0199999999388</c:v>
                </c:pt>
                <c:pt idx="29405">
                  <c:v>147.0249999999388</c:v>
                </c:pt>
                <c:pt idx="29406">
                  <c:v>147.0299999999388</c:v>
                </c:pt>
                <c:pt idx="29407">
                  <c:v>147.0349999999388</c:v>
                </c:pt>
                <c:pt idx="29408">
                  <c:v>147.0399999999387</c:v>
                </c:pt>
                <c:pt idx="29409">
                  <c:v>147.0449999999387</c:v>
                </c:pt>
                <c:pt idx="29410">
                  <c:v>147.0499999999387</c:v>
                </c:pt>
                <c:pt idx="29411">
                  <c:v>147.0549999999388</c:v>
                </c:pt>
                <c:pt idx="29412">
                  <c:v>147.0599999999388</c:v>
                </c:pt>
                <c:pt idx="29413">
                  <c:v>147.0649999999387</c:v>
                </c:pt>
                <c:pt idx="29414">
                  <c:v>147.0699999999387</c:v>
                </c:pt>
                <c:pt idx="29415">
                  <c:v>147.0749999999387</c:v>
                </c:pt>
                <c:pt idx="29416">
                  <c:v>147.0799999999387</c:v>
                </c:pt>
                <c:pt idx="29417">
                  <c:v>147.0849999999387</c:v>
                </c:pt>
                <c:pt idx="29418">
                  <c:v>147.0899999999387</c:v>
                </c:pt>
                <c:pt idx="29419">
                  <c:v>147.0949999999387</c:v>
                </c:pt>
                <c:pt idx="29420">
                  <c:v>147.0999999999387</c:v>
                </c:pt>
                <c:pt idx="29421">
                  <c:v>147.1049999999387</c:v>
                </c:pt>
                <c:pt idx="29422">
                  <c:v>147.1099999999387</c:v>
                </c:pt>
                <c:pt idx="29423">
                  <c:v>147.1149999999387</c:v>
                </c:pt>
                <c:pt idx="29424">
                  <c:v>147.1199999999387</c:v>
                </c:pt>
                <c:pt idx="29425">
                  <c:v>147.1249999999387</c:v>
                </c:pt>
                <c:pt idx="29426">
                  <c:v>147.1299999999387</c:v>
                </c:pt>
                <c:pt idx="29427">
                  <c:v>147.1349999999387</c:v>
                </c:pt>
                <c:pt idx="29428">
                  <c:v>147.1399999999387</c:v>
                </c:pt>
                <c:pt idx="29429">
                  <c:v>147.1449999999386</c:v>
                </c:pt>
                <c:pt idx="29430">
                  <c:v>147.1499999999386</c:v>
                </c:pt>
                <c:pt idx="29431">
                  <c:v>147.1549999999386</c:v>
                </c:pt>
                <c:pt idx="29432">
                  <c:v>147.1599999999386</c:v>
                </c:pt>
                <c:pt idx="29433">
                  <c:v>147.1649999999386</c:v>
                </c:pt>
                <c:pt idx="29434">
                  <c:v>147.1699999999386</c:v>
                </c:pt>
                <c:pt idx="29435">
                  <c:v>147.1749999999386</c:v>
                </c:pt>
                <c:pt idx="29436">
                  <c:v>147.1799999999386</c:v>
                </c:pt>
                <c:pt idx="29437">
                  <c:v>147.1849999999386</c:v>
                </c:pt>
                <c:pt idx="29438">
                  <c:v>147.1899999999386</c:v>
                </c:pt>
                <c:pt idx="29439">
                  <c:v>147.1949999999386</c:v>
                </c:pt>
                <c:pt idx="29440">
                  <c:v>147.1999999999386</c:v>
                </c:pt>
                <c:pt idx="29441">
                  <c:v>147.2049999999386</c:v>
                </c:pt>
                <c:pt idx="29442">
                  <c:v>147.2099999999386</c:v>
                </c:pt>
                <c:pt idx="29443">
                  <c:v>147.2149999999386</c:v>
                </c:pt>
                <c:pt idx="29444">
                  <c:v>147.2199999999386</c:v>
                </c:pt>
                <c:pt idx="29445">
                  <c:v>147.2249999999386</c:v>
                </c:pt>
                <c:pt idx="29446">
                  <c:v>147.2299999999386</c:v>
                </c:pt>
                <c:pt idx="29447">
                  <c:v>147.2349999999386</c:v>
                </c:pt>
                <c:pt idx="29448">
                  <c:v>147.2399999999386</c:v>
                </c:pt>
                <c:pt idx="29449">
                  <c:v>147.2449999999386</c:v>
                </c:pt>
                <c:pt idx="29450">
                  <c:v>147.2499999999386</c:v>
                </c:pt>
                <c:pt idx="29451">
                  <c:v>147.2549999999386</c:v>
                </c:pt>
                <c:pt idx="29452">
                  <c:v>147.2599999999385</c:v>
                </c:pt>
                <c:pt idx="29453">
                  <c:v>147.2649999999385</c:v>
                </c:pt>
                <c:pt idx="29454">
                  <c:v>147.2699999999385</c:v>
                </c:pt>
                <c:pt idx="29455">
                  <c:v>147.2749999999385</c:v>
                </c:pt>
                <c:pt idx="29456">
                  <c:v>147.2799999999385</c:v>
                </c:pt>
                <c:pt idx="29457">
                  <c:v>147.2849999999385</c:v>
                </c:pt>
                <c:pt idx="29458">
                  <c:v>147.2899999999385</c:v>
                </c:pt>
                <c:pt idx="29459">
                  <c:v>147.2949999999385</c:v>
                </c:pt>
                <c:pt idx="29460">
                  <c:v>147.2999999999385</c:v>
                </c:pt>
                <c:pt idx="29461">
                  <c:v>147.3049999999385</c:v>
                </c:pt>
                <c:pt idx="29462">
                  <c:v>147.3099999999385</c:v>
                </c:pt>
                <c:pt idx="29463">
                  <c:v>147.3149999999385</c:v>
                </c:pt>
                <c:pt idx="29464">
                  <c:v>147.3199999999385</c:v>
                </c:pt>
                <c:pt idx="29465">
                  <c:v>147.3249999999385</c:v>
                </c:pt>
                <c:pt idx="29466">
                  <c:v>147.3299999999385</c:v>
                </c:pt>
                <c:pt idx="29467">
                  <c:v>147.3349999999385</c:v>
                </c:pt>
                <c:pt idx="29468">
                  <c:v>147.3399999999385</c:v>
                </c:pt>
                <c:pt idx="29469">
                  <c:v>147.3449999999385</c:v>
                </c:pt>
                <c:pt idx="29470">
                  <c:v>147.3499999999385</c:v>
                </c:pt>
                <c:pt idx="29471">
                  <c:v>147.3549999999385</c:v>
                </c:pt>
                <c:pt idx="29472">
                  <c:v>147.3599999999385</c:v>
                </c:pt>
                <c:pt idx="29473">
                  <c:v>147.3649999999385</c:v>
                </c:pt>
                <c:pt idx="29474">
                  <c:v>147.3699999999384</c:v>
                </c:pt>
                <c:pt idx="29475">
                  <c:v>147.3749999999384</c:v>
                </c:pt>
                <c:pt idx="29476">
                  <c:v>147.3799999999384</c:v>
                </c:pt>
                <c:pt idx="29477">
                  <c:v>147.3849999999385</c:v>
                </c:pt>
                <c:pt idx="29478">
                  <c:v>147.3899999999385</c:v>
                </c:pt>
                <c:pt idx="29479">
                  <c:v>147.3949999999384</c:v>
                </c:pt>
                <c:pt idx="29480">
                  <c:v>147.3999999999384</c:v>
                </c:pt>
                <c:pt idx="29481">
                  <c:v>147.4049999999384</c:v>
                </c:pt>
                <c:pt idx="29482">
                  <c:v>147.4099999999384</c:v>
                </c:pt>
                <c:pt idx="29483">
                  <c:v>147.4149999999384</c:v>
                </c:pt>
                <c:pt idx="29484">
                  <c:v>147.4199999999384</c:v>
                </c:pt>
                <c:pt idx="29485">
                  <c:v>147.4249999999384</c:v>
                </c:pt>
                <c:pt idx="29486">
                  <c:v>147.4299999999384</c:v>
                </c:pt>
                <c:pt idx="29487">
                  <c:v>147.4349999999384</c:v>
                </c:pt>
                <c:pt idx="29488">
                  <c:v>147.4399999999384</c:v>
                </c:pt>
                <c:pt idx="29489">
                  <c:v>147.4449999999384</c:v>
                </c:pt>
                <c:pt idx="29490">
                  <c:v>147.4499999999384</c:v>
                </c:pt>
                <c:pt idx="29491">
                  <c:v>147.4549999999384</c:v>
                </c:pt>
                <c:pt idx="29492">
                  <c:v>147.4599999999384</c:v>
                </c:pt>
                <c:pt idx="29493">
                  <c:v>147.4649999999384</c:v>
                </c:pt>
                <c:pt idx="29494">
                  <c:v>147.4699999999384</c:v>
                </c:pt>
                <c:pt idx="29495">
                  <c:v>147.4749999999384</c:v>
                </c:pt>
                <c:pt idx="29496">
                  <c:v>147.4799999999383</c:v>
                </c:pt>
                <c:pt idx="29497">
                  <c:v>147.4849999999384</c:v>
                </c:pt>
                <c:pt idx="29498">
                  <c:v>147.4899999999384</c:v>
                </c:pt>
                <c:pt idx="29499">
                  <c:v>147.4949999999384</c:v>
                </c:pt>
                <c:pt idx="29500">
                  <c:v>147.4999999999384</c:v>
                </c:pt>
                <c:pt idx="29501">
                  <c:v>147.5049999999383</c:v>
                </c:pt>
                <c:pt idx="29502">
                  <c:v>147.5099999999383</c:v>
                </c:pt>
                <c:pt idx="29503">
                  <c:v>147.5149999999383</c:v>
                </c:pt>
                <c:pt idx="29504">
                  <c:v>147.5199999999383</c:v>
                </c:pt>
                <c:pt idx="29505">
                  <c:v>147.5249999999383</c:v>
                </c:pt>
                <c:pt idx="29506">
                  <c:v>147.5299999999383</c:v>
                </c:pt>
                <c:pt idx="29507">
                  <c:v>147.5349999999383</c:v>
                </c:pt>
                <c:pt idx="29508">
                  <c:v>147.5399999999383</c:v>
                </c:pt>
                <c:pt idx="29509">
                  <c:v>147.5449999999383</c:v>
                </c:pt>
                <c:pt idx="29510">
                  <c:v>147.5499999999383</c:v>
                </c:pt>
                <c:pt idx="29511">
                  <c:v>147.5549999999383</c:v>
                </c:pt>
                <c:pt idx="29512">
                  <c:v>147.5599999999383</c:v>
                </c:pt>
                <c:pt idx="29513">
                  <c:v>147.5649999999383</c:v>
                </c:pt>
                <c:pt idx="29514">
                  <c:v>147.5699999999383</c:v>
                </c:pt>
                <c:pt idx="29515">
                  <c:v>147.5749999999383</c:v>
                </c:pt>
                <c:pt idx="29516">
                  <c:v>147.5799999999383</c:v>
                </c:pt>
                <c:pt idx="29517">
                  <c:v>147.5849999999383</c:v>
                </c:pt>
                <c:pt idx="29518">
                  <c:v>147.5899999999382</c:v>
                </c:pt>
                <c:pt idx="29519">
                  <c:v>147.5949999999382</c:v>
                </c:pt>
                <c:pt idx="29520">
                  <c:v>147.5999999999382</c:v>
                </c:pt>
                <c:pt idx="29521">
                  <c:v>147.6049999999382</c:v>
                </c:pt>
                <c:pt idx="29522">
                  <c:v>147.6099999999382</c:v>
                </c:pt>
                <c:pt idx="29523">
                  <c:v>147.6149999999382</c:v>
                </c:pt>
                <c:pt idx="29524">
                  <c:v>147.6199999999382</c:v>
                </c:pt>
                <c:pt idx="29525">
                  <c:v>147.6249999999382</c:v>
                </c:pt>
                <c:pt idx="29526">
                  <c:v>147.6299999999382</c:v>
                </c:pt>
                <c:pt idx="29527">
                  <c:v>147.6349999999382</c:v>
                </c:pt>
                <c:pt idx="29528">
                  <c:v>147.6399999999382</c:v>
                </c:pt>
                <c:pt idx="29529">
                  <c:v>147.6449999999382</c:v>
                </c:pt>
                <c:pt idx="29530">
                  <c:v>147.6499999999382</c:v>
                </c:pt>
                <c:pt idx="29531">
                  <c:v>147.6549999999382</c:v>
                </c:pt>
                <c:pt idx="29532">
                  <c:v>147.6599999999382</c:v>
                </c:pt>
                <c:pt idx="29533">
                  <c:v>147.6649999999382</c:v>
                </c:pt>
                <c:pt idx="29534">
                  <c:v>147.6699999999382</c:v>
                </c:pt>
                <c:pt idx="29535">
                  <c:v>147.6749999999382</c:v>
                </c:pt>
                <c:pt idx="29536">
                  <c:v>147.6799999999382</c:v>
                </c:pt>
                <c:pt idx="29537">
                  <c:v>147.6849999999382</c:v>
                </c:pt>
                <c:pt idx="29538">
                  <c:v>147.6899999999382</c:v>
                </c:pt>
                <c:pt idx="29539">
                  <c:v>147.6949999999382</c:v>
                </c:pt>
                <c:pt idx="29540">
                  <c:v>147.6999999999381</c:v>
                </c:pt>
                <c:pt idx="29541">
                  <c:v>147.7049999999381</c:v>
                </c:pt>
                <c:pt idx="29542">
                  <c:v>147.7099999999381</c:v>
                </c:pt>
                <c:pt idx="29543">
                  <c:v>147.7149999999381</c:v>
                </c:pt>
                <c:pt idx="29544">
                  <c:v>147.7199999999381</c:v>
                </c:pt>
                <c:pt idx="29545">
                  <c:v>147.7249999999381</c:v>
                </c:pt>
                <c:pt idx="29546">
                  <c:v>147.7299999999381</c:v>
                </c:pt>
                <c:pt idx="29547">
                  <c:v>147.7349999999381</c:v>
                </c:pt>
                <c:pt idx="29548">
                  <c:v>147.7399999999381</c:v>
                </c:pt>
                <c:pt idx="29549">
                  <c:v>147.7449999999381</c:v>
                </c:pt>
                <c:pt idx="29550">
                  <c:v>147.7499999999381</c:v>
                </c:pt>
                <c:pt idx="29551">
                  <c:v>147.7549999999381</c:v>
                </c:pt>
                <c:pt idx="29552">
                  <c:v>147.7599999999381</c:v>
                </c:pt>
                <c:pt idx="29553">
                  <c:v>147.7649999999381</c:v>
                </c:pt>
                <c:pt idx="29554">
                  <c:v>147.7699999999381</c:v>
                </c:pt>
                <c:pt idx="29555">
                  <c:v>147.7749999999381</c:v>
                </c:pt>
                <c:pt idx="29556">
                  <c:v>147.7799999999381</c:v>
                </c:pt>
                <c:pt idx="29557">
                  <c:v>147.7849999999381</c:v>
                </c:pt>
                <c:pt idx="29558">
                  <c:v>147.7899999999381</c:v>
                </c:pt>
                <c:pt idx="29559">
                  <c:v>147.7949999999381</c:v>
                </c:pt>
                <c:pt idx="29560">
                  <c:v>147.7999999999381</c:v>
                </c:pt>
                <c:pt idx="29561">
                  <c:v>147.8049999999381</c:v>
                </c:pt>
                <c:pt idx="29562">
                  <c:v>147.809999999938</c:v>
                </c:pt>
                <c:pt idx="29563">
                  <c:v>147.814999999938</c:v>
                </c:pt>
                <c:pt idx="29564">
                  <c:v>147.819999999938</c:v>
                </c:pt>
                <c:pt idx="29565">
                  <c:v>147.8249999999381</c:v>
                </c:pt>
                <c:pt idx="29566">
                  <c:v>147.8299999999381</c:v>
                </c:pt>
                <c:pt idx="29567">
                  <c:v>147.834999999938</c:v>
                </c:pt>
                <c:pt idx="29568">
                  <c:v>147.839999999938</c:v>
                </c:pt>
                <c:pt idx="29569">
                  <c:v>147.844999999938</c:v>
                </c:pt>
                <c:pt idx="29570">
                  <c:v>147.849999999938</c:v>
                </c:pt>
                <c:pt idx="29571">
                  <c:v>147.854999999938</c:v>
                </c:pt>
                <c:pt idx="29572">
                  <c:v>147.859999999938</c:v>
                </c:pt>
                <c:pt idx="29573">
                  <c:v>147.864999999938</c:v>
                </c:pt>
                <c:pt idx="29574">
                  <c:v>147.869999999938</c:v>
                </c:pt>
                <c:pt idx="29575">
                  <c:v>147.874999999938</c:v>
                </c:pt>
                <c:pt idx="29576">
                  <c:v>147.879999999938</c:v>
                </c:pt>
                <c:pt idx="29577">
                  <c:v>147.884999999938</c:v>
                </c:pt>
                <c:pt idx="29578">
                  <c:v>147.889999999938</c:v>
                </c:pt>
                <c:pt idx="29579">
                  <c:v>147.894999999938</c:v>
                </c:pt>
                <c:pt idx="29580">
                  <c:v>147.899999999938</c:v>
                </c:pt>
                <c:pt idx="29581">
                  <c:v>147.904999999938</c:v>
                </c:pt>
                <c:pt idx="29582">
                  <c:v>147.909999999938</c:v>
                </c:pt>
                <c:pt idx="29583">
                  <c:v>147.914999999938</c:v>
                </c:pt>
                <c:pt idx="29584">
                  <c:v>147.9199999999379</c:v>
                </c:pt>
                <c:pt idx="29585">
                  <c:v>147.924999999938</c:v>
                </c:pt>
                <c:pt idx="29586">
                  <c:v>147.929999999938</c:v>
                </c:pt>
                <c:pt idx="29587">
                  <c:v>147.934999999938</c:v>
                </c:pt>
                <c:pt idx="29588">
                  <c:v>147.939999999938</c:v>
                </c:pt>
                <c:pt idx="29589">
                  <c:v>147.9449999999379</c:v>
                </c:pt>
                <c:pt idx="29590">
                  <c:v>147.9499999999379</c:v>
                </c:pt>
                <c:pt idx="29591">
                  <c:v>147.954999999938</c:v>
                </c:pt>
                <c:pt idx="29592">
                  <c:v>147.959999999938</c:v>
                </c:pt>
                <c:pt idx="29593">
                  <c:v>147.964999999938</c:v>
                </c:pt>
                <c:pt idx="29594">
                  <c:v>147.9699999999379</c:v>
                </c:pt>
                <c:pt idx="29595">
                  <c:v>147.9749999999379</c:v>
                </c:pt>
                <c:pt idx="29596">
                  <c:v>147.9799999999379</c:v>
                </c:pt>
                <c:pt idx="29597">
                  <c:v>147.984999999938</c:v>
                </c:pt>
                <c:pt idx="29598">
                  <c:v>147.989999999938</c:v>
                </c:pt>
                <c:pt idx="29599">
                  <c:v>147.994999999938</c:v>
                </c:pt>
                <c:pt idx="29600">
                  <c:v>147.9999999999379</c:v>
                </c:pt>
                <c:pt idx="29601">
                  <c:v>148.0049999999379</c:v>
                </c:pt>
                <c:pt idx="29602">
                  <c:v>148.0099999999379</c:v>
                </c:pt>
                <c:pt idx="29603">
                  <c:v>148.0149999999379</c:v>
                </c:pt>
                <c:pt idx="29604">
                  <c:v>148.0199999999379</c:v>
                </c:pt>
                <c:pt idx="29605">
                  <c:v>148.024999999938</c:v>
                </c:pt>
                <c:pt idx="29606">
                  <c:v>148.0299999999378</c:v>
                </c:pt>
                <c:pt idx="29607">
                  <c:v>148.0349999999378</c:v>
                </c:pt>
                <c:pt idx="29608">
                  <c:v>148.0399999999378</c:v>
                </c:pt>
                <c:pt idx="29609">
                  <c:v>148.0449999999378</c:v>
                </c:pt>
                <c:pt idx="29610">
                  <c:v>148.0499999999378</c:v>
                </c:pt>
                <c:pt idx="29611">
                  <c:v>148.0549999999378</c:v>
                </c:pt>
                <c:pt idx="29612">
                  <c:v>148.0599999999378</c:v>
                </c:pt>
                <c:pt idx="29613">
                  <c:v>148.0649999999378</c:v>
                </c:pt>
                <c:pt idx="29614">
                  <c:v>148.0699999999378</c:v>
                </c:pt>
                <c:pt idx="29615">
                  <c:v>148.0749999999378</c:v>
                </c:pt>
                <c:pt idx="29616">
                  <c:v>148.0799999999378</c:v>
                </c:pt>
                <c:pt idx="29617">
                  <c:v>148.0849999999378</c:v>
                </c:pt>
                <c:pt idx="29618">
                  <c:v>148.0899999999378</c:v>
                </c:pt>
                <c:pt idx="29619">
                  <c:v>148.0949999999378</c:v>
                </c:pt>
                <c:pt idx="29620">
                  <c:v>148.0999999999378</c:v>
                </c:pt>
                <c:pt idx="29621">
                  <c:v>148.1049999999378</c:v>
                </c:pt>
                <c:pt idx="29622">
                  <c:v>148.1099999999378</c:v>
                </c:pt>
                <c:pt idx="29623">
                  <c:v>148.1149999999378</c:v>
                </c:pt>
                <c:pt idx="29624">
                  <c:v>148.1199999999378</c:v>
                </c:pt>
                <c:pt idx="29625">
                  <c:v>148.1249999999378</c:v>
                </c:pt>
                <c:pt idx="29626">
                  <c:v>148.1299999999378</c:v>
                </c:pt>
                <c:pt idx="29627">
                  <c:v>148.1349999999378</c:v>
                </c:pt>
                <c:pt idx="29628">
                  <c:v>148.1399999999377</c:v>
                </c:pt>
                <c:pt idx="29629">
                  <c:v>148.1449999999377</c:v>
                </c:pt>
                <c:pt idx="29630">
                  <c:v>148.1499999999377</c:v>
                </c:pt>
                <c:pt idx="29631">
                  <c:v>148.1549999999378</c:v>
                </c:pt>
                <c:pt idx="29632">
                  <c:v>148.1599999999378</c:v>
                </c:pt>
                <c:pt idx="29633">
                  <c:v>148.1649999999377</c:v>
                </c:pt>
                <c:pt idx="29634">
                  <c:v>148.1699999999377</c:v>
                </c:pt>
                <c:pt idx="29635">
                  <c:v>148.1749999999377</c:v>
                </c:pt>
                <c:pt idx="29636">
                  <c:v>148.1799999999377</c:v>
                </c:pt>
                <c:pt idx="29637">
                  <c:v>148.1849999999377</c:v>
                </c:pt>
                <c:pt idx="29638">
                  <c:v>148.1899999999377</c:v>
                </c:pt>
                <c:pt idx="29639">
                  <c:v>148.1949999999377</c:v>
                </c:pt>
                <c:pt idx="29640">
                  <c:v>148.1999999999377</c:v>
                </c:pt>
                <c:pt idx="29641">
                  <c:v>148.2049999999377</c:v>
                </c:pt>
                <c:pt idx="29642">
                  <c:v>148.2099999999377</c:v>
                </c:pt>
                <c:pt idx="29643">
                  <c:v>148.2149999999377</c:v>
                </c:pt>
                <c:pt idx="29644">
                  <c:v>148.2199999999377</c:v>
                </c:pt>
                <c:pt idx="29645">
                  <c:v>148.2249999999377</c:v>
                </c:pt>
                <c:pt idx="29646">
                  <c:v>148.2299999999377</c:v>
                </c:pt>
                <c:pt idx="29647">
                  <c:v>148.2349999999377</c:v>
                </c:pt>
                <c:pt idx="29648">
                  <c:v>148.2399999999377</c:v>
                </c:pt>
                <c:pt idx="29649">
                  <c:v>148.2449999999376</c:v>
                </c:pt>
                <c:pt idx="29650">
                  <c:v>148.2499999999376</c:v>
                </c:pt>
                <c:pt idx="29651">
                  <c:v>148.2549999999376</c:v>
                </c:pt>
                <c:pt idx="29652">
                  <c:v>148.2599999999376</c:v>
                </c:pt>
                <c:pt idx="29653">
                  <c:v>148.2649999999376</c:v>
                </c:pt>
                <c:pt idx="29654">
                  <c:v>148.2699999999376</c:v>
                </c:pt>
                <c:pt idx="29655">
                  <c:v>148.2749999999376</c:v>
                </c:pt>
                <c:pt idx="29656">
                  <c:v>148.2799999999376</c:v>
                </c:pt>
                <c:pt idx="29657">
                  <c:v>148.2849999999376</c:v>
                </c:pt>
                <c:pt idx="29658">
                  <c:v>148.2899999999376</c:v>
                </c:pt>
                <c:pt idx="29659">
                  <c:v>148.2949999999376</c:v>
                </c:pt>
                <c:pt idx="29660">
                  <c:v>148.2999999999376</c:v>
                </c:pt>
                <c:pt idx="29661">
                  <c:v>148.3049999999376</c:v>
                </c:pt>
                <c:pt idx="29662">
                  <c:v>148.3099999999376</c:v>
                </c:pt>
                <c:pt idx="29663">
                  <c:v>148.3149999999376</c:v>
                </c:pt>
                <c:pt idx="29664">
                  <c:v>148.3199999999376</c:v>
                </c:pt>
                <c:pt idx="29665">
                  <c:v>148.3249999999376</c:v>
                </c:pt>
                <c:pt idx="29666">
                  <c:v>148.3299999999376</c:v>
                </c:pt>
                <c:pt idx="29667">
                  <c:v>148.3349999999376</c:v>
                </c:pt>
                <c:pt idx="29668">
                  <c:v>148.3399999999376</c:v>
                </c:pt>
                <c:pt idx="29669">
                  <c:v>148.3449999999376</c:v>
                </c:pt>
                <c:pt idx="29670">
                  <c:v>148.3499999999376</c:v>
                </c:pt>
                <c:pt idx="29671">
                  <c:v>148.3549999999376</c:v>
                </c:pt>
                <c:pt idx="29672">
                  <c:v>148.3599999999376</c:v>
                </c:pt>
                <c:pt idx="29673">
                  <c:v>148.3649999999376</c:v>
                </c:pt>
                <c:pt idx="29674">
                  <c:v>148.3699999999376</c:v>
                </c:pt>
                <c:pt idx="29675">
                  <c:v>148.3749999999376</c:v>
                </c:pt>
                <c:pt idx="29676">
                  <c:v>148.3799999999376</c:v>
                </c:pt>
                <c:pt idx="29677">
                  <c:v>148.3849999999376</c:v>
                </c:pt>
                <c:pt idx="29678">
                  <c:v>148.3899999999375</c:v>
                </c:pt>
                <c:pt idx="29679">
                  <c:v>148.3949999999375</c:v>
                </c:pt>
                <c:pt idx="29680">
                  <c:v>148.3999999999375</c:v>
                </c:pt>
                <c:pt idx="29681">
                  <c:v>148.4049999999375</c:v>
                </c:pt>
                <c:pt idx="29682">
                  <c:v>148.4099999999375</c:v>
                </c:pt>
                <c:pt idx="29683">
                  <c:v>148.4149999999375</c:v>
                </c:pt>
                <c:pt idx="29684">
                  <c:v>148.4199999999375</c:v>
                </c:pt>
                <c:pt idx="29685">
                  <c:v>148.4249999999375</c:v>
                </c:pt>
                <c:pt idx="29686">
                  <c:v>148.4299999999375</c:v>
                </c:pt>
                <c:pt idx="29687">
                  <c:v>148.4349999999375</c:v>
                </c:pt>
                <c:pt idx="29688">
                  <c:v>148.4399999999375</c:v>
                </c:pt>
                <c:pt idx="29689">
                  <c:v>148.4449999999375</c:v>
                </c:pt>
                <c:pt idx="29690">
                  <c:v>148.4499999999375</c:v>
                </c:pt>
                <c:pt idx="29691">
                  <c:v>148.4549999999375</c:v>
                </c:pt>
                <c:pt idx="29692">
                  <c:v>148.4599999999375</c:v>
                </c:pt>
                <c:pt idx="29693">
                  <c:v>148.4649999999375</c:v>
                </c:pt>
                <c:pt idx="29694">
                  <c:v>148.4699999999374</c:v>
                </c:pt>
                <c:pt idx="29695">
                  <c:v>148.4749999999374</c:v>
                </c:pt>
                <c:pt idx="29696">
                  <c:v>148.4799999999374</c:v>
                </c:pt>
                <c:pt idx="29697">
                  <c:v>148.4849999999375</c:v>
                </c:pt>
                <c:pt idx="29698">
                  <c:v>148.4899999999375</c:v>
                </c:pt>
                <c:pt idx="29699">
                  <c:v>148.4949999999374</c:v>
                </c:pt>
                <c:pt idx="29700">
                  <c:v>148.4999999999374</c:v>
                </c:pt>
                <c:pt idx="29701">
                  <c:v>148.5049999999374</c:v>
                </c:pt>
                <c:pt idx="29702">
                  <c:v>148.5099999999374</c:v>
                </c:pt>
                <c:pt idx="29703">
                  <c:v>148.5149999999374</c:v>
                </c:pt>
                <c:pt idx="29704">
                  <c:v>148.5199999999374</c:v>
                </c:pt>
                <c:pt idx="29705">
                  <c:v>148.5249999999374</c:v>
                </c:pt>
                <c:pt idx="29706">
                  <c:v>148.5299999999374</c:v>
                </c:pt>
                <c:pt idx="29707">
                  <c:v>148.5349999999374</c:v>
                </c:pt>
                <c:pt idx="29708">
                  <c:v>148.5399999999374</c:v>
                </c:pt>
                <c:pt idx="29709">
                  <c:v>148.5449999999374</c:v>
                </c:pt>
                <c:pt idx="29710">
                  <c:v>148.5499999999374</c:v>
                </c:pt>
                <c:pt idx="29711">
                  <c:v>148.5549999999374</c:v>
                </c:pt>
                <c:pt idx="29712">
                  <c:v>148.5599999999374</c:v>
                </c:pt>
                <c:pt idx="29713">
                  <c:v>148.5649999999374</c:v>
                </c:pt>
                <c:pt idx="29714">
                  <c:v>148.5699999999374</c:v>
                </c:pt>
                <c:pt idx="29715">
                  <c:v>148.5749999999374</c:v>
                </c:pt>
                <c:pt idx="29716">
                  <c:v>148.5799999999373</c:v>
                </c:pt>
                <c:pt idx="29717">
                  <c:v>148.5849999999374</c:v>
                </c:pt>
                <c:pt idx="29718">
                  <c:v>148.5899999999374</c:v>
                </c:pt>
                <c:pt idx="29719">
                  <c:v>148.5949999999374</c:v>
                </c:pt>
                <c:pt idx="29720">
                  <c:v>148.5999999999374</c:v>
                </c:pt>
                <c:pt idx="29721">
                  <c:v>148.6049999999373</c:v>
                </c:pt>
                <c:pt idx="29722">
                  <c:v>148.6099999999373</c:v>
                </c:pt>
                <c:pt idx="29723">
                  <c:v>148.6149999999373</c:v>
                </c:pt>
                <c:pt idx="29724">
                  <c:v>148.6199999999373</c:v>
                </c:pt>
                <c:pt idx="29725">
                  <c:v>148.6249999999373</c:v>
                </c:pt>
                <c:pt idx="29726">
                  <c:v>148.6299999999373</c:v>
                </c:pt>
                <c:pt idx="29727">
                  <c:v>148.6349999999373</c:v>
                </c:pt>
                <c:pt idx="29728">
                  <c:v>148.6399999999373</c:v>
                </c:pt>
                <c:pt idx="29729">
                  <c:v>148.6449999999373</c:v>
                </c:pt>
                <c:pt idx="29730">
                  <c:v>148.6499999999373</c:v>
                </c:pt>
                <c:pt idx="29731">
                  <c:v>148.6549999999373</c:v>
                </c:pt>
                <c:pt idx="29732">
                  <c:v>148.6599999999373</c:v>
                </c:pt>
                <c:pt idx="29733">
                  <c:v>148.6649999999373</c:v>
                </c:pt>
                <c:pt idx="29734">
                  <c:v>148.6699999999373</c:v>
                </c:pt>
                <c:pt idx="29735">
                  <c:v>148.6749999999373</c:v>
                </c:pt>
                <c:pt idx="29736">
                  <c:v>148.6799999999373</c:v>
                </c:pt>
                <c:pt idx="29737">
                  <c:v>148.6849999999373</c:v>
                </c:pt>
                <c:pt idx="29738">
                  <c:v>148.6899999999372</c:v>
                </c:pt>
                <c:pt idx="29739">
                  <c:v>148.6949999999372</c:v>
                </c:pt>
                <c:pt idx="29740">
                  <c:v>148.6999999999372</c:v>
                </c:pt>
                <c:pt idx="29741">
                  <c:v>148.7049999999372</c:v>
                </c:pt>
                <c:pt idx="29742">
                  <c:v>148.7099999999372</c:v>
                </c:pt>
                <c:pt idx="29743">
                  <c:v>148.7149999999372</c:v>
                </c:pt>
                <c:pt idx="29744">
                  <c:v>148.7199999999372</c:v>
                </c:pt>
                <c:pt idx="29745">
                  <c:v>148.7249999999372</c:v>
                </c:pt>
                <c:pt idx="29746">
                  <c:v>148.7299999999372</c:v>
                </c:pt>
                <c:pt idx="29747">
                  <c:v>148.7349999999372</c:v>
                </c:pt>
                <c:pt idx="29748">
                  <c:v>148.7399999999372</c:v>
                </c:pt>
                <c:pt idx="29749">
                  <c:v>148.7449999999372</c:v>
                </c:pt>
                <c:pt idx="29750">
                  <c:v>148.7499999999372</c:v>
                </c:pt>
                <c:pt idx="29751">
                  <c:v>148.7549999999372</c:v>
                </c:pt>
                <c:pt idx="29752">
                  <c:v>148.7599999999372</c:v>
                </c:pt>
                <c:pt idx="29753">
                  <c:v>148.7649999999372</c:v>
                </c:pt>
                <c:pt idx="29754">
                  <c:v>148.7699999999372</c:v>
                </c:pt>
                <c:pt idx="29755">
                  <c:v>148.7749999999372</c:v>
                </c:pt>
                <c:pt idx="29756">
                  <c:v>148.7799999999372</c:v>
                </c:pt>
                <c:pt idx="29757">
                  <c:v>148.7849999999372</c:v>
                </c:pt>
                <c:pt idx="29758">
                  <c:v>148.7899999999372</c:v>
                </c:pt>
                <c:pt idx="29759">
                  <c:v>148.7949999999372</c:v>
                </c:pt>
                <c:pt idx="29760">
                  <c:v>148.7999999999371</c:v>
                </c:pt>
                <c:pt idx="29761">
                  <c:v>148.8049999999372</c:v>
                </c:pt>
                <c:pt idx="29762">
                  <c:v>148.8099999999372</c:v>
                </c:pt>
                <c:pt idx="29763">
                  <c:v>148.8149999999372</c:v>
                </c:pt>
                <c:pt idx="29764">
                  <c:v>148.8199999999372</c:v>
                </c:pt>
                <c:pt idx="29765">
                  <c:v>148.8249999999372</c:v>
                </c:pt>
                <c:pt idx="29766">
                  <c:v>148.8299999999371</c:v>
                </c:pt>
                <c:pt idx="29767">
                  <c:v>148.8349999999371</c:v>
                </c:pt>
                <c:pt idx="29768">
                  <c:v>148.8399999999371</c:v>
                </c:pt>
                <c:pt idx="29769">
                  <c:v>148.8449999999371</c:v>
                </c:pt>
                <c:pt idx="29770">
                  <c:v>148.8499999999371</c:v>
                </c:pt>
                <c:pt idx="29771">
                  <c:v>148.8549999999371</c:v>
                </c:pt>
                <c:pt idx="29772">
                  <c:v>148.8599999999371</c:v>
                </c:pt>
                <c:pt idx="29773">
                  <c:v>148.8649999999371</c:v>
                </c:pt>
                <c:pt idx="29774">
                  <c:v>148.8699999999371</c:v>
                </c:pt>
                <c:pt idx="29775">
                  <c:v>148.8749999999371</c:v>
                </c:pt>
                <c:pt idx="29776">
                  <c:v>148.8799999999371</c:v>
                </c:pt>
                <c:pt idx="29777">
                  <c:v>148.8849999999371</c:v>
                </c:pt>
                <c:pt idx="29778">
                  <c:v>148.8899999999371</c:v>
                </c:pt>
                <c:pt idx="29779">
                  <c:v>148.8949999999371</c:v>
                </c:pt>
                <c:pt idx="29780">
                  <c:v>148.8999999999371</c:v>
                </c:pt>
                <c:pt idx="29781">
                  <c:v>148.9049999999371</c:v>
                </c:pt>
                <c:pt idx="29782">
                  <c:v>148.909999999937</c:v>
                </c:pt>
                <c:pt idx="29783">
                  <c:v>148.914999999937</c:v>
                </c:pt>
                <c:pt idx="29784">
                  <c:v>148.919999999937</c:v>
                </c:pt>
                <c:pt idx="29785">
                  <c:v>148.9249999999371</c:v>
                </c:pt>
                <c:pt idx="29786">
                  <c:v>148.9299999999371</c:v>
                </c:pt>
                <c:pt idx="29787">
                  <c:v>148.934999999937</c:v>
                </c:pt>
                <c:pt idx="29788">
                  <c:v>148.939999999937</c:v>
                </c:pt>
                <c:pt idx="29789">
                  <c:v>148.944999999937</c:v>
                </c:pt>
                <c:pt idx="29790">
                  <c:v>148.949999999937</c:v>
                </c:pt>
                <c:pt idx="29791">
                  <c:v>148.954999999937</c:v>
                </c:pt>
                <c:pt idx="29792">
                  <c:v>148.959999999937</c:v>
                </c:pt>
                <c:pt idx="29793">
                  <c:v>148.964999999937</c:v>
                </c:pt>
                <c:pt idx="29794">
                  <c:v>148.969999999937</c:v>
                </c:pt>
                <c:pt idx="29795">
                  <c:v>148.974999999937</c:v>
                </c:pt>
                <c:pt idx="29796">
                  <c:v>148.979999999937</c:v>
                </c:pt>
                <c:pt idx="29797">
                  <c:v>148.984999999937</c:v>
                </c:pt>
                <c:pt idx="29798">
                  <c:v>148.989999999937</c:v>
                </c:pt>
                <c:pt idx="29799">
                  <c:v>148.994999999937</c:v>
                </c:pt>
                <c:pt idx="29800">
                  <c:v>148.999999999937</c:v>
                </c:pt>
                <c:pt idx="29801">
                  <c:v>149.004999999937</c:v>
                </c:pt>
                <c:pt idx="29802">
                  <c:v>149.009999999937</c:v>
                </c:pt>
                <c:pt idx="29803">
                  <c:v>149.014999999937</c:v>
                </c:pt>
                <c:pt idx="29804">
                  <c:v>149.0199999999369</c:v>
                </c:pt>
                <c:pt idx="29805">
                  <c:v>149.024999999937</c:v>
                </c:pt>
                <c:pt idx="29806">
                  <c:v>149.029999999937</c:v>
                </c:pt>
                <c:pt idx="29807">
                  <c:v>149.034999999937</c:v>
                </c:pt>
                <c:pt idx="29808">
                  <c:v>149.039999999937</c:v>
                </c:pt>
                <c:pt idx="29809">
                  <c:v>149.0449999999369</c:v>
                </c:pt>
                <c:pt idx="29810">
                  <c:v>149.0499999999369</c:v>
                </c:pt>
                <c:pt idx="29811">
                  <c:v>149.054999999937</c:v>
                </c:pt>
                <c:pt idx="29812">
                  <c:v>149.059999999937</c:v>
                </c:pt>
                <c:pt idx="29813">
                  <c:v>149.064999999937</c:v>
                </c:pt>
                <c:pt idx="29814">
                  <c:v>149.0699999999369</c:v>
                </c:pt>
                <c:pt idx="29815">
                  <c:v>149.0749999999369</c:v>
                </c:pt>
                <c:pt idx="29816">
                  <c:v>149.0799999999369</c:v>
                </c:pt>
                <c:pt idx="29817">
                  <c:v>149.084999999937</c:v>
                </c:pt>
                <c:pt idx="29818">
                  <c:v>149.089999999937</c:v>
                </c:pt>
                <c:pt idx="29819">
                  <c:v>149.094999999937</c:v>
                </c:pt>
                <c:pt idx="29820">
                  <c:v>149.0999999999369</c:v>
                </c:pt>
                <c:pt idx="29821">
                  <c:v>149.1049999999369</c:v>
                </c:pt>
                <c:pt idx="29822">
                  <c:v>149.1099999999369</c:v>
                </c:pt>
                <c:pt idx="29823">
                  <c:v>149.1149999999369</c:v>
                </c:pt>
                <c:pt idx="29824">
                  <c:v>149.1199999999369</c:v>
                </c:pt>
                <c:pt idx="29825">
                  <c:v>149.124999999937</c:v>
                </c:pt>
                <c:pt idx="29826">
                  <c:v>149.1299999999368</c:v>
                </c:pt>
                <c:pt idx="29827">
                  <c:v>149.1349999999368</c:v>
                </c:pt>
                <c:pt idx="29828">
                  <c:v>149.1399999999368</c:v>
                </c:pt>
                <c:pt idx="29829">
                  <c:v>149.1449999999368</c:v>
                </c:pt>
                <c:pt idx="29830">
                  <c:v>149.1499999999368</c:v>
                </c:pt>
                <c:pt idx="29831">
                  <c:v>149.1549999999368</c:v>
                </c:pt>
                <c:pt idx="29832">
                  <c:v>149.1599999999368</c:v>
                </c:pt>
                <c:pt idx="29833">
                  <c:v>149.1649999999368</c:v>
                </c:pt>
                <c:pt idx="29834">
                  <c:v>149.1699999999368</c:v>
                </c:pt>
                <c:pt idx="29835">
                  <c:v>149.1749999999368</c:v>
                </c:pt>
                <c:pt idx="29836">
                  <c:v>149.1799999999368</c:v>
                </c:pt>
                <c:pt idx="29837">
                  <c:v>149.1849999999368</c:v>
                </c:pt>
                <c:pt idx="29838">
                  <c:v>149.1899999999368</c:v>
                </c:pt>
                <c:pt idx="29839">
                  <c:v>149.1949999999368</c:v>
                </c:pt>
                <c:pt idx="29840">
                  <c:v>149.1999999999368</c:v>
                </c:pt>
                <c:pt idx="29841">
                  <c:v>149.2049999999368</c:v>
                </c:pt>
                <c:pt idx="29842">
                  <c:v>149.2099999999368</c:v>
                </c:pt>
                <c:pt idx="29843">
                  <c:v>149.2149999999368</c:v>
                </c:pt>
                <c:pt idx="29844">
                  <c:v>149.2199999999368</c:v>
                </c:pt>
                <c:pt idx="29845">
                  <c:v>149.2249999999368</c:v>
                </c:pt>
                <c:pt idx="29846">
                  <c:v>149.2299999999368</c:v>
                </c:pt>
                <c:pt idx="29847">
                  <c:v>149.2349999999368</c:v>
                </c:pt>
                <c:pt idx="29848">
                  <c:v>149.2399999999367</c:v>
                </c:pt>
                <c:pt idx="29849">
                  <c:v>149.2449999999367</c:v>
                </c:pt>
                <c:pt idx="29850">
                  <c:v>149.2499999999367</c:v>
                </c:pt>
                <c:pt idx="29851">
                  <c:v>149.2549999999368</c:v>
                </c:pt>
                <c:pt idx="29852">
                  <c:v>149.2599999999368</c:v>
                </c:pt>
                <c:pt idx="29853">
                  <c:v>149.2649999999367</c:v>
                </c:pt>
                <c:pt idx="29854">
                  <c:v>149.2699999999367</c:v>
                </c:pt>
                <c:pt idx="29855">
                  <c:v>149.2749999999367</c:v>
                </c:pt>
                <c:pt idx="29856">
                  <c:v>149.2799999999367</c:v>
                </c:pt>
                <c:pt idx="29857">
                  <c:v>149.2849999999367</c:v>
                </c:pt>
                <c:pt idx="29858">
                  <c:v>149.2899999999367</c:v>
                </c:pt>
                <c:pt idx="29859">
                  <c:v>149.2949999999367</c:v>
                </c:pt>
                <c:pt idx="29860">
                  <c:v>149.2999999999367</c:v>
                </c:pt>
                <c:pt idx="29861">
                  <c:v>149.3049999999367</c:v>
                </c:pt>
                <c:pt idx="29862">
                  <c:v>149.3099999999367</c:v>
                </c:pt>
                <c:pt idx="29863">
                  <c:v>149.3149999999367</c:v>
                </c:pt>
                <c:pt idx="29864">
                  <c:v>149.3199999999367</c:v>
                </c:pt>
                <c:pt idx="29865">
                  <c:v>149.3249999999367</c:v>
                </c:pt>
                <c:pt idx="29866">
                  <c:v>149.3299999999367</c:v>
                </c:pt>
                <c:pt idx="29867">
                  <c:v>149.3349999999367</c:v>
                </c:pt>
                <c:pt idx="29868">
                  <c:v>149.3399999999367</c:v>
                </c:pt>
                <c:pt idx="29869">
                  <c:v>149.3449999999367</c:v>
                </c:pt>
                <c:pt idx="29870">
                  <c:v>149.3499999999366</c:v>
                </c:pt>
                <c:pt idx="29871">
                  <c:v>149.3549999999367</c:v>
                </c:pt>
                <c:pt idx="29872">
                  <c:v>149.3599999999367</c:v>
                </c:pt>
                <c:pt idx="29873">
                  <c:v>149.3649999999367</c:v>
                </c:pt>
                <c:pt idx="29874">
                  <c:v>149.3699999999367</c:v>
                </c:pt>
                <c:pt idx="29875">
                  <c:v>149.3749999999366</c:v>
                </c:pt>
                <c:pt idx="29876">
                  <c:v>149.3799999999366</c:v>
                </c:pt>
                <c:pt idx="29877">
                  <c:v>149.3849999999366</c:v>
                </c:pt>
                <c:pt idx="29878">
                  <c:v>149.3899999999366</c:v>
                </c:pt>
                <c:pt idx="29879">
                  <c:v>149.3949999999366</c:v>
                </c:pt>
                <c:pt idx="29880">
                  <c:v>149.3999999999366</c:v>
                </c:pt>
                <c:pt idx="29881">
                  <c:v>149.4049999999366</c:v>
                </c:pt>
                <c:pt idx="29882">
                  <c:v>149.4099999999366</c:v>
                </c:pt>
                <c:pt idx="29883">
                  <c:v>149.4149999999366</c:v>
                </c:pt>
                <c:pt idx="29884">
                  <c:v>149.4199999999366</c:v>
                </c:pt>
                <c:pt idx="29885">
                  <c:v>149.4249999999366</c:v>
                </c:pt>
                <c:pt idx="29886">
                  <c:v>149.4299999999366</c:v>
                </c:pt>
                <c:pt idx="29887">
                  <c:v>149.4349999999366</c:v>
                </c:pt>
                <c:pt idx="29888">
                  <c:v>149.4399999999366</c:v>
                </c:pt>
                <c:pt idx="29889">
                  <c:v>149.4449999999366</c:v>
                </c:pt>
                <c:pt idx="29890">
                  <c:v>149.4499999999366</c:v>
                </c:pt>
                <c:pt idx="29891">
                  <c:v>149.4549999999366</c:v>
                </c:pt>
                <c:pt idx="29892">
                  <c:v>149.4599999999366</c:v>
                </c:pt>
                <c:pt idx="29893">
                  <c:v>149.4649999999366</c:v>
                </c:pt>
                <c:pt idx="29894">
                  <c:v>149.4699999999366</c:v>
                </c:pt>
                <c:pt idx="29895">
                  <c:v>149.4749999999366</c:v>
                </c:pt>
                <c:pt idx="29896">
                  <c:v>149.4799999999366</c:v>
                </c:pt>
                <c:pt idx="29897">
                  <c:v>149.4849999999366</c:v>
                </c:pt>
                <c:pt idx="29898">
                  <c:v>149.4899999999365</c:v>
                </c:pt>
                <c:pt idx="29899">
                  <c:v>149.4949999999365</c:v>
                </c:pt>
                <c:pt idx="29900">
                  <c:v>149.4999999999365</c:v>
                </c:pt>
                <c:pt idx="29901">
                  <c:v>149.5049999999365</c:v>
                </c:pt>
                <c:pt idx="29902">
                  <c:v>149.5099999999365</c:v>
                </c:pt>
                <c:pt idx="29903">
                  <c:v>149.5149999999365</c:v>
                </c:pt>
                <c:pt idx="29904">
                  <c:v>149.5199999999365</c:v>
                </c:pt>
                <c:pt idx="29905">
                  <c:v>149.5249999999365</c:v>
                </c:pt>
                <c:pt idx="29906">
                  <c:v>149.5299999999365</c:v>
                </c:pt>
                <c:pt idx="29907">
                  <c:v>149.5349999999365</c:v>
                </c:pt>
                <c:pt idx="29908">
                  <c:v>149.5399999999365</c:v>
                </c:pt>
                <c:pt idx="29909">
                  <c:v>149.5449999999365</c:v>
                </c:pt>
                <c:pt idx="29910">
                  <c:v>149.5499999999365</c:v>
                </c:pt>
                <c:pt idx="29911">
                  <c:v>149.5549999999365</c:v>
                </c:pt>
                <c:pt idx="29912">
                  <c:v>149.5599999999365</c:v>
                </c:pt>
                <c:pt idx="29913">
                  <c:v>149.5649999999365</c:v>
                </c:pt>
                <c:pt idx="29914">
                  <c:v>149.5699999999364</c:v>
                </c:pt>
                <c:pt idx="29915">
                  <c:v>149.5749999999364</c:v>
                </c:pt>
                <c:pt idx="29916">
                  <c:v>149.5799999999364</c:v>
                </c:pt>
                <c:pt idx="29917">
                  <c:v>149.5849999999365</c:v>
                </c:pt>
                <c:pt idx="29918">
                  <c:v>149.5899999999365</c:v>
                </c:pt>
                <c:pt idx="29919">
                  <c:v>149.5949999999364</c:v>
                </c:pt>
                <c:pt idx="29920">
                  <c:v>149.5999999999364</c:v>
                </c:pt>
                <c:pt idx="29921">
                  <c:v>149.6049999999364</c:v>
                </c:pt>
                <c:pt idx="29922">
                  <c:v>149.6099999999364</c:v>
                </c:pt>
                <c:pt idx="29923">
                  <c:v>149.6149999999364</c:v>
                </c:pt>
                <c:pt idx="29924">
                  <c:v>149.6199999999364</c:v>
                </c:pt>
                <c:pt idx="29925">
                  <c:v>149.6249999999364</c:v>
                </c:pt>
                <c:pt idx="29926">
                  <c:v>149.6299999999364</c:v>
                </c:pt>
                <c:pt idx="29927">
                  <c:v>149.6349999999364</c:v>
                </c:pt>
                <c:pt idx="29928">
                  <c:v>149.6399999999364</c:v>
                </c:pt>
                <c:pt idx="29929">
                  <c:v>149.6449999999364</c:v>
                </c:pt>
                <c:pt idx="29930">
                  <c:v>149.6499999999364</c:v>
                </c:pt>
                <c:pt idx="29931">
                  <c:v>149.6549999999364</c:v>
                </c:pt>
                <c:pt idx="29932">
                  <c:v>149.6599999999364</c:v>
                </c:pt>
                <c:pt idx="29933">
                  <c:v>149.6649999999364</c:v>
                </c:pt>
                <c:pt idx="29934">
                  <c:v>149.6699999999364</c:v>
                </c:pt>
                <c:pt idx="29935">
                  <c:v>149.6749999999364</c:v>
                </c:pt>
                <c:pt idx="29936">
                  <c:v>149.6799999999363</c:v>
                </c:pt>
                <c:pt idx="29937">
                  <c:v>149.6849999999364</c:v>
                </c:pt>
                <c:pt idx="29938">
                  <c:v>149.6899999999364</c:v>
                </c:pt>
                <c:pt idx="29939">
                  <c:v>149.6949999999364</c:v>
                </c:pt>
                <c:pt idx="29940">
                  <c:v>149.6999999999364</c:v>
                </c:pt>
                <c:pt idx="29941">
                  <c:v>149.7049999999363</c:v>
                </c:pt>
                <c:pt idx="29942">
                  <c:v>149.7099999999363</c:v>
                </c:pt>
                <c:pt idx="29943">
                  <c:v>149.7149999999363</c:v>
                </c:pt>
                <c:pt idx="29944">
                  <c:v>149.7199999999363</c:v>
                </c:pt>
                <c:pt idx="29945">
                  <c:v>149.7249999999363</c:v>
                </c:pt>
                <c:pt idx="29946">
                  <c:v>149.7299999999363</c:v>
                </c:pt>
                <c:pt idx="29947">
                  <c:v>149.7349999999363</c:v>
                </c:pt>
                <c:pt idx="29948">
                  <c:v>149.7399999999363</c:v>
                </c:pt>
                <c:pt idx="29949">
                  <c:v>149.7449999999363</c:v>
                </c:pt>
                <c:pt idx="29950">
                  <c:v>149.7499999999363</c:v>
                </c:pt>
                <c:pt idx="29951">
                  <c:v>149.7549999999363</c:v>
                </c:pt>
                <c:pt idx="29952">
                  <c:v>149.7599999999363</c:v>
                </c:pt>
                <c:pt idx="29953">
                  <c:v>149.7649999999363</c:v>
                </c:pt>
                <c:pt idx="29954">
                  <c:v>149.7699999999363</c:v>
                </c:pt>
                <c:pt idx="29955">
                  <c:v>149.7749999999363</c:v>
                </c:pt>
                <c:pt idx="29956">
                  <c:v>149.7799999999363</c:v>
                </c:pt>
                <c:pt idx="29957">
                  <c:v>149.7849999999363</c:v>
                </c:pt>
                <c:pt idx="29958">
                  <c:v>149.7899999999362</c:v>
                </c:pt>
                <c:pt idx="29959">
                  <c:v>149.7949999999362</c:v>
                </c:pt>
                <c:pt idx="29960">
                  <c:v>149.7999999999362</c:v>
                </c:pt>
                <c:pt idx="29961">
                  <c:v>149.8049999999363</c:v>
                </c:pt>
                <c:pt idx="29962">
                  <c:v>149.8099999999363</c:v>
                </c:pt>
                <c:pt idx="29963">
                  <c:v>149.8149999999362</c:v>
                </c:pt>
                <c:pt idx="29964">
                  <c:v>149.8199999999362</c:v>
                </c:pt>
                <c:pt idx="29965">
                  <c:v>149.8249999999362</c:v>
                </c:pt>
                <c:pt idx="29966">
                  <c:v>149.8299999999362</c:v>
                </c:pt>
                <c:pt idx="29967">
                  <c:v>149.8349999999362</c:v>
                </c:pt>
                <c:pt idx="29968">
                  <c:v>149.8399999999362</c:v>
                </c:pt>
                <c:pt idx="29969">
                  <c:v>149.8449999999362</c:v>
                </c:pt>
                <c:pt idx="29970">
                  <c:v>149.8499999999362</c:v>
                </c:pt>
                <c:pt idx="29971">
                  <c:v>149.8549999999362</c:v>
                </c:pt>
                <c:pt idx="29972">
                  <c:v>149.8599999999362</c:v>
                </c:pt>
                <c:pt idx="29973">
                  <c:v>149.8649999999362</c:v>
                </c:pt>
                <c:pt idx="29974">
                  <c:v>149.8699999999362</c:v>
                </c:pt>
                <c:pt idx="29975">
                  <c:v>149.8749999999362</c:v>
                </c:pt>
                <c:pt idx="29976">
                  <c:v>149.8799999999362</c:v>
                </c:pt>
                <c:pt idx="29977">
                  <c:v>149.8849999999362</c:v>
                </c:pt>
                <c:pt idx="29978">
                  <c:v>149.8899999999362</c:v>
                </c:pt>
                <c:pt idx="29979">
                  <c:v>149.8949999999362</c:v>
                </c:pt>
                <c:pt idx="29980">
                  <c:v>149.8999999999362</c:v>
                </c:pt>
                <c:pt idx="29981">
                  <c:v>149.9049999999362</c:v>
                </c:pt>
                <c:pt idx="29982">
                  <c:v>149.9099999999362</c:v>
                </c:pt>
                <c:pt idx="29983">
                  <c:v>149.9149999999362</c:v>
                </c:pt>
                <c:pt idx="29984">
                  <c:v>149.9199999999362</c:v>
                </c:pt>
                <c:pt idx="29985">
                  <c:v>149.9249999999362</c:v>
                </c:pt>
                <c:pt idx="29986">
                  <c:v>149.9299999999361</c:v>
                </c:pt>
                <c:pt idx="29987">
                  <c:v>149.9349999999361</c:v>
                </c:pt>
                <c:pt idx="29988">
                  <c:v>149.9399999999361</c:v>
                </c:pt>
                <c:pt idx="29989">
                  <c:v>149.9449999999361</c:v>
                </c:pt>
                <c:pt idx="29990">
                  <c:v>149.9499999999361</c:v>
                </c:pt>
                <c:pt idx="29991">
                  <c:v>149.9549999999361</c:v>
                </c:pt>
                <c:pt idx="29992">
                  <c:v>149.9599999999361</c:v>
                </c:pt>
                <c:pt idx="29993">
                  <c:v>149.9649999999361</c:v>
                </c:pt>
                <c:pt idx="29994">
                  <c:v>149.9699999999361</c:v>
                </c:pt>
                <c:pt idx="29995">
                  <c:v>149.9749999999361</c:v>
                </c:pt>
                <c:pt idx="29996">
                  <c:v>149.9799999999361</c:v>
                </c:pt>
                <c:pt idx="29997">
                  <c:v>149.9849999999361</c:v>
                </c:pt>
                <c:pt idx="29998">
                  <c:v>149.9899999999361</c:v>
                </c:pt>
                <c:pt idx="29999">
                  <c:v>149.9949999999361</c:v>
                </c:pt>
                <c:pt idx="30000">
                  <c:v>149.9999999999361</c:v>
                </c:pt>
                <c:pt idx="30001">
                  <c:v>150.0049999999361</c:v>
                </c:pt>
                <c:pt idx="30002">
                  <c:v>150.009999999936</c:v>
                </c:pt>
                <c:pt idx="30003">
                  <c:v>150.014999999936</c:v>
                </c:pt>
                <c:pt idx="30004">
                  <c:v>150.019999999936</c:v>
                </c:pt>
                <c:pt idx="30005">
                  <c:v>150.0249999999361</c:v>
                </c:pt>
                <c:pt idx="30006">
                  <c:v>150.0299999999361</c:v>
                </c:pt>
                <c:pt idx="30007">
                  <c:v>150.034999999936</c:v>
                </c:pt>
                <c:pt idx="30008">
                  <c:v>150.039999999936</c:v>
                </c:pt>
                <c:pt idx="30009">
                  <c:v>150.044999999936</c:v>
                </c:pt>
                <c:pt idx="30010">
                  <c:v>150.049999999936</c:v>
                </c:pt>
                <c:pt idx="30011">
                  <c:v>150.054999999936</c:v>
                </c:pt>
                <c:pt idx="30012">
                  <c:v>150.059999999936</c:v>
                </c:pt>
                <c:pt idx="30013">
                  <c:v>150.064999999936</c:v>
                </c:pt>
                <c:pt idx="30014">
                  <c:v>150.069999999936</c:v>
                </c:pt>
                <c:pt idx="30015">
                  <c:v>150.074999999936</c:v>
                </c:pt>
                <c:pt idx="30016">
                  <c:v>150.079999999936</c:v>
                </c:pt>
                <c:pt idx="30017">
                  <c:v>150.084999999936</c:v>
                </c:pt>
                <c:pt idx="30018">
                  <c:v>150.089999999936</c:v>
                </c:pt>
                <c:pt idx="30019">
                  <c:v>150.094999999936</c:v>
                </c:pt>
                <c:pt idx="30020">
                  <c:v>150.099999999936</c:v>
                </c:pt>
                <c:pt idx="30021">
                  <c:v>150.104999999936</c:v>
                </c:pt>
                <c:pt idx="30022">
                  <c:v>150.109999999936</c:v>
                </c:pt>
                <c:pt idx="30023">
                  <c:v>150.1149999999359</c:v>
                </c:pt>
                <c:pt idx="30024">
                  <c:v>150.1199999999359</c:v>
                </c:pt>
                <c:pt idx="30025">
                  <c:v>150.124999999936</c:v>
                </c:pt>
                <c:pt idx="30026">
                  <c:v>150.129999999936</c:v>
                </c:pt>
                <c:pt idx="30027">
                  <c:v>150.134999999936</c:v>
                </c:pt>
                <c:pt idx="30028">
                  <c:v>150.139999999936</c:v>
                </c:pt>
                <c:pt idx="30029">
                  <c:v>150.1449999999359</c:v>
                </c:pt>
                <c:pt idx="30030">
                  <c:v>150.1499999999359</c:v>
                </c:pt>
                <c:pt idx="30031">
                  <c:v>150.154999999936</c:v>
                </c:pt>
                <c:pt idx="30032">
                  <c:v>150.159999999936</c:v>
                </c:pt>
                <c:pt idx="30033">
                  <c:v>150.164999999936</c:v>
                </c:pt>
                <c:pt idx="30034">
                  <c:v>150.1699999999359</c:v>
                </c:pt>
                <c:pt idx="30035">
                  <c:v>150.1749999999359</c:v>
                </c:pt>
                <c:pt idx="30036">
                  <c:v>150.1799999999359</c:v>
                </c:pt>
                <c:pt idx="30037">
                  <c:v>150.184999999936</c:v>
                </c:pt>
                <c:pt idx="30038">
                  <c:v>150.189999999936</c:v>
                </c:pt>
                <c:pt idx="30039">
                  <c:v>150.194999999936</c:v>
                </c:pt>
                <c:pt idx="30040">
                  <c:v>150.1999999999359</c:v>
                </c:pt>
                <c:pt idx="30041">
                  <c:v>150.2049999999359</c:v>
                </c:pt>
                <c:pt idx="30042">
                  <c:v>150.2099999999359</c:v>
                </c:pt>
                <c:pt idx="30043">
                  <c:v>150.2149999999359</c:v>
                </c:pt>
                <c:pt idx="30044">
                  <c:v>150.2199999999359</c:v>
                </c:pt>
                <c:pt idx="30045">
                  <c:v>150.2249999999358</c:v>
                </c:pt>
                <c:pt idx="30046">
                  <c:v>150.2299999999358</c:v>
                </c:pt>
                <c:pt idx="30047">
                  <c:v>150.2349999999358</c:v>
                </c:pt>
                <c:pt idx="30048">
                  <c:v>150.2399999999358</c:v>
                </c:pt>
                <c:pt idx="30049">
                  <c:v>150.2449999999358</c:v>
                </c:pt>
                <c:pt idx="30050">
                  <c:v>150.2499999999358</c:v>
                </c:pt>
                <c:pt idx="30051">
                  <c:v>150.2549999999358</c:v>
                </c:pt>
                <c:pt idx="30052">
                  <c:v>150.2599999999358</c:v>
                </c:pt>
                <c:pt idx="30053">
                  <c:v>150.2649999999358</c:v>
                </c:pt>
                <c:pt idx="30054">
                  <c:v>150.2699999999358</c:v>
                </c:pt>
                <c:pt idx="30055">
                  <c:v>150.2749999999358</c:v>
                </c:pt>
                <c:pt idx="30056">
                  <c:v>150.2799999999358</c:v>
                </c:pt>
                <c:pt idx="30057">
                  <c:v>150.2849999999358</c:v>
                </c:pt>
                <c:pt idx="30058">
                  <c:v>150.2899999999358</c:v>
                </c:pt>
                <c:pt idx="30059">
                  <c:v>150.2949999999358</c:v>
                </c:pt>
                <c:pt idx="30060">
                  <c:v>150.2999999999358</c:v>
                </c:pt>
                <c:pt idx="30061">
                  <c:v>150.3049999999358</c:v>
                </c:pt>
                <c:pt idx="30062">
                  <c:v>150.3099999999358</c:v>
                </c:pt>
                <c:pt idx="30063">
                  <c:v>150.3149999999358</c:v>
                </c:pt>
                <c:pt idx="30064">
                  <c:v>150.3199999999358</c:v>
                </c:pt>
                <c:pt idx="30065">
                  <c:v>150.3249999999358</c:v>
                </c:pt>
                <c:pt idx="30066">
                  <c:v>150.3299999999358</c:v>
                </c:pt>
                <c:pt idx="30067">
                  <c:v>150.3349999999358</c:v>
                </c:pt>
                <c:pt idx="30068">
                  <c:v>150.3399999999358</c:v>
                </c:pt>
                <c:pt idx="30069">
                  <c:v>150.3449999999358</c:v>
                </c:pt>
                <c:pt idx="30070">
                  <c:v>150.3499999999358</c:v>
                </c:pt>
                <c:pt idx="30071">
                  <c:v>150.3549999999358</c:v>
                </c:pt>
                <c:pt idx="30072">
                  <c:v>150.3599999999358</c:v>
                </c:pt>
                <c:pt idx="30073">
                  <c:v>150.3649999999358</c:v>
                </c:pt>
                <c:pt idx="30074">
                  <c:v>150.3699999999357</c:v>
                </c:pt>
                <c:pt idx="30075">
                  <c:v>150.3749999999357</c:v>
                </c:pt>
                <c:pt idx="30076">
                  <c:v>150.3799999999357</c:v>
                </c:pt>
                <c:pt idx="30077">
                  <c:v>150.3849999999358</c:v>
                </c:pt>
                <c:pt idx="30078">
                  <c:v>150.3899999999358</c:v>
                </c:pt>
                <c:pt idx="30079">
                  <c:v>150.3949999999357</c:v>
                </c:pt>
                <c:pt idx="30080">
                  <c:v>150.3999999999357</c:v>
                </c:pt>
                <c:pt idx="30081">
                  <c:v>150.4049999999357</c:v>
                </c:pt>
                <c:pt idx="30082">
                  <c:v>150.4099999999357</c:v>
                </c:pt>
                <c:pt idx="30083">
                  <c:v>150.4149999999357</c:v>
                </c:pt>
                <c:pt idx="30084">
                  <c:v>150.4199999999357</c:v>
                </c:pt>
                <c:pt idx="30085">
                  <c:v>150.4249999999357</c:v>
                </c:pt>
                <c:pt idx="30086">
                  <c:v>150.4299999999357</c:v>
                </c:pt>
                <c:pt idx="30087">
                  <c:v>150.4349999999357</c:v>
                </c:pt>
                <c:pt idx="30088">
                  <c:v>150.4399999999357</c:v>
                </c:pt>
                <c:pt idx="30089">
                  <c:v>150.4449999999356</c:v>
                </c:pt>
                <c:pt idx="30090">
                  <c:v>150.4499999999356</c:v>
                </c:pt>
                <c:pt idx="30091">
                  <c:v>150.4549999999357</c:v>
                </c:pt>
                <c:pt idx="30092">
                  <c:v>150.4599999999357</c:v>
                </c:pt>
                <c:pt idx="30093">
                  <c:v>150.4649999999357</c:v>
                </c:pt>
                <c:pt idx="30094">
                  <c:v>150.4699999999357</c:v>
                </c:pt>
                <c:pt idx="30095">
                  <c:v>150.4749999999356</c:v>
                </c:pt>
                <c:pt idx="30096">
                  <c:v>150.4799999999356</c:v>
                </c:pt>
                <c:pt idx="30097">
                  <c:v>150.4849999999356</c:v>
                </c:pt>
                <c:pt idx="30098">
                  <c:v>150.4899999999356</c:v>
                </c:pt>
                <c:pt idx="30099">
                  <c:v>150.4949999999356</c:v>
                </c:pt>
                <c:pt idx="30100">
                  <c:v>150.4999999999356</c:v>
                </c:pt>
                <c:pt idx="30101">
                  <c:v>150.5049999999356</c:v>
                </c:pt>
                <c:pt idx="30102">
                  <c:v>150.5099999999356</c:v>
                </c:pt>
                <c:pt idx="30103">
                  <c:v>150.5149999999356</c:v>
                </c:pt>
                <c:pt idx="30104">
                  <c:v>150.5199999999356</c:v>
                </c:pt>
                <c:pt idx="30105">
                  <c:v>150.5249999999356</c:v>
                </c:pt>
                <c:pt idx="30106">
                  <c:v>150.5299999999356</c:v>
                </c:pt>
                <c:pt idx="30107">
                  <c:v>150.5349999999356</c:v>
                </c:pt>
                <c:pt idx="30108">
                  <c:v>150.5399999999356</c:v>
                </c:pt>
                <c:pt idx="30109">
                  <c:v>150.5449999999356</c:v>
                </c:pt>
                <c:pt idx="30110">
                  <c:v>150.5499999999356</c:v>
                </c:pt>
                <c:pt idx="30111">
                  <c:v>150.5549999999356</c:v>
                </c:pt>
                <c:pt idx="30112">
                  <c:v>150.5599999999356</c:v>
                </c:pt>
                <c:pt idx="30113">
                  <c:v>150.5649999999356</c:v>
                </c:pt>
                <c:pt idx="30114">
                  <c:v>150.5699999999356</c:v>
                </c:pt>
                <c:pt idx="30115">
                  <c:v>150.5749999999356</c:v>
                </c:pt>
                <c:pt idx="30116">
                  <c:v>150.5799999999356</c:v>
                </c:pt>
                <c:pt idx="30117">
                  <c:v>150.5849999999356</c:v>
                </c:pt>
                <c:pt idx="30118">
                  <c:v>150.5899999999355</c:v>
                </c:pt>
                <c:pt idx="30119">
                  <c:v>150.5949999999355</c:v>
                </c:pt>
                <c:pt idx="30120">
                  <c:v>150.5999999999355</c:v>
                </c:pt>
                <c:pt idx="30121">
                  <c:v>150.6049999999355</c:v>
                </c:pt>
                <c:pt idx="30122">
                  <c:v>150.6099999999355</c:v>
                </c:pt>
                <c:pt idx="30123">
                  <c:v>150.6149999999355</c:v>
                </c:pt>
                <c:pt idx="30124">
                  <c:v>150.6199999999355</c:v>
                </c:pt>
                <c:pt idx="30125">
                  <c:v>150.6249999999355</c:v>
                </c:pt>
                <c:pt idx="30126">
                  <c:v>150.6299999999355</c:v>
                </c:pt>
                <c:pt idx="30127">
                  <c:v>150.6349999999355</c:v>
                </c:pt>
                <c:pt idx="30128">
                  <c:v>150.6399999999355</c:v>
                </c:pt>
                <c:pt idx="30129">
                  <c:v>150.6449999999355</c:v>
                </c:pt>
                <c:pt idx="30130">
                  <c:v>150.6499999999355</c:v>
                </c:pt>
                <c:pt idx="30131">
                  <c:v>150.6549999999355</c:v>
                </c:pt>
                <c:pt idx="30132">
                  <c:v>150.6599999999355</c:v>
                </c:pt>
                <c:pt idx="30133">
                  <c:v>150.6649999999354</c:v>
                </c:pt>
                <c:pt idx="30134">
                  <c:v>150.6699999999354</c:v>
                </c:pt>
                <c:pt idx="30135">
                  <c:v>150.6749999999354</c:v>
                </c:pt>
                <c:pt idx="30136">
                  <c:v>150.6799999999354</c:v>
                </c:pt>
                <c:pt idx="30137">
                  <c:v>150.6849999999355</c:v>
                </c:pt>
                <c:pt idx="30138">
                  <c:v>150.6899999999355</c:v>
                </c:pt>
                <c:pt idx="30139">
                  <c:v>150.6949999999354</c:v>
                </c:pt>
                <c:pt idx="30140">
                  <c:v>150.6999999999354</c:v>
                </c:pt>
                <c:pt idx="30141">
                  <c:v>150.7049999999354</c:v>
                </c:pt>
                <c:pt idx="30142">
                  <c:v>150.7099999999354</c:v>
                </c:pt>
                <c:pt idx="30143">
                  <c:v>150.7149999999354</c:v>
                </c:pt>
                <c:pt idx="30144">
                  <c:v>150.7199999999354</c:v>
                </c:pt>
                <c:pt idx="30145">
                  <c:v>150.7249999999354</c:v>
                </c:pt>
                <c:pt idx="30146">
                  <c:v>150.7299999999354</c:v>
                </c:pt>
                <c:pt idx="30147">
                  <c:v>150.7349999999354</c:v>
                </c:pt>
                <c:pt idx="30148">
                  <c:v>150.7399999999354</c:v>
                </c:pt>
                <c:pt idx="30149">
                  <c:v>150.7449999999354</c:v>
                </c:pt>
                <c:pt idx="30150">
                  <c:v>150.7499999999354</c:v>
                </c:pt>
                <c:pt idx="30151">
                  <c:v>150.7549999999354</c:v>
                </c:pt>
                <c:pt idx="30152">
                  <c:v>150.7599999999354</c:v>
                </c:pt>
                <c:pt idx="30153">
                  <c:v>150.7649999999354</c:v>
                </c:pt>
                <c:pt idx="30154">
                  <c:v>150.7699999999354</c:v>
                </c:pt>
                <c:pt idx="30155">
                  <c:v>150.7749999999353</c:v>
                </c:pt>
                <c:pt idx="30156">
                  <c:v>150.7799999999353</c:v>
                </c:pt>
                <c:pt idx="30157">
                  <c:v>150.7849999999354</c:v>
                </c:pt>
                <c:pt idx="30158">
                  <c:v>150.7899999999354</c:v>
                </c:pt>
                <c:pt idx="30159">
                  <c:v>150.7949999999354</c:v>
                </c:pt>
                <c:pt idx="30160">
                  <c:v>150.7999999999354</c:v>
                </c:pt>
                <c:pt idx="30161">
                  <c:v>150.8049999999354</c:v>
                </c:pt>
                <c:pt idx="30162">
                  <c:v>150.8099999999353</c:v>
                </c:pt>
                <c:pt idx="30163">
                  <c:v>150.8149999999353</c:v>
                </c:pt>
                <c:pt idx="30164">
                  <c:v>150.8199999999353</c:v>
                </c:pt>
                <c:pt idx="30165">
                  <c:v>150.8249999999354</c:v>
                </c:pt>
                <c:pt idx="30166">
                  <c:v>150.8299999999354</c:v>
                </c:pt>
                <c:pt idx="30167">
                  <c:v>150.8349999999353</c:v>
                </c:pt>
                <c:pt idx="30168">
                  <c:v>150.8399999999353</c:v>
                </c:pt>
                <c:pt idx="30169">
                  <c:v>150.8449999999353</c:v>
                </c:pt>
                <c:pt idx="30170">
                  <c:v>150.8499999999353</c:v>
                </c:pt>
                <c:pt idx="30171">
                  <c:v>150.8549999999353</c:v>
                </c:pt>
                <c:pt idx="30172">
                  <c:v>150.8599999999353</c:v>
                </c:pt>
                <c:pt idx="30173">
                  <c:v>150.8649999999353</c:v>
                </c:pt>
                <c:pt idx="30174">
                  <c:v>150.8699999999353</c:v>
                </c:pt>
                <c:pt idx="30175">
                  <c:v>150.8749999999353</c:v>
                </c:pt>
                <c:pt idx="30176">
                  <c:v>150.8799999999353</c:v>
                </c:pt>
                <c:pt idx="30177">
                  <c:v>150.8849999999353</c:v>
                </c:pt>
                <c:pt idx="30178">
                  <c:v>150.8899999999353</c:v>
                </c:pt>
                <c:pt idx="30179">
                  <c:v>150.8949999999353</c:v>
                </c:pt>
                <c:pt idx="30180">
                  <c:v>150.8999999999353</c:v>
                </c:pt>
                <c:pt idx="30181">
                  <c:v>150.9049999999353</c:v>
                </c:pt>
                <c:pt idx="30182">
                  <c:v>150.9099999999353</c:v>
                </c:pt>
                <c:pt idx="30183">
                  <c:v>150.9149999999352</c:v>
                </c:pt>
                <c:pt idx="30184">
                  <c:v>150.9199999999352</c:v>
                </c:pt>
                <c:pt idx="30185">
                  <c:v>150.9249999999352</c:v>
                </c:pt>
                <c:pt idx="30186">
                  <c:v>150.9299999999352</c:v>
                </c:pt>
                <c:pt idx="30187">
                  <c:v>150.9349999999352</c:v>
                </c:pt>
                <c:pt idx="30188">
                  <c:v>150.9399999999352</c:v>
                </c:pt>
                <c:pt idx="30189">
                  <c:v>150.9449999999352</c:v>
                </c:pt>
                <c:pt idx="30190">
                  <c:v>150.9499999999352</c:v>
                </c:pt>
                <c:pt idx="30191">
                  <c:v>150.9549999999352</c:v>
                </c:pt>
                <c:pt idx="30192">
                  <c:v>150.9599999999352</c:v>
                </c:pt>
                <c:pt idx="30193">
                  <c:v>150.9649999999352</c:v>
                </c:pt>
                <c:pt idx="30194">
                  <c:v>150.9699999999352</c:v>
                </c:pt>
                <c:pt idx="30195">
                  <c:v>150.9749999999352</c:v>
                </c:pt>
                <c:pt idx="30196">
                  <c:v>150.9799999999352</c:v>
                </c:pt>
                <c:pt idx="30197">
                  <c:v>150.9849999999352</c:v>
                </c:pt>
                <c:pt idx="30198">
                  <c:v>150.9899999999352</c:v>
                </c:pt>
                <c:pt idx="30199">
                  <c:v>150.9949999999352</c:v>
                </c:pt>
                <c:pt idx="30200">
                  <c:v>150.9999999999352</c:v>
                </c:pt>
                <c:pt idx="30201">
                  <c:v>151.0049999999352</c:v>
                </c:pt>
                <c:pt idx="30202">
                  <c:v>151.0099999999352</c:v>
                </c:pt>
                <c:pt idx="30203">
                  <c:v>151.0149999999352</c:v>
                </c:pt>
                <c:pt idx="30204">
                  <c:v>151.0199999999352</c:v>
                </c:pt>
                <c:pt idx="30205">
                  <c:v>151.0249999999352</c:v>
                </c:pt>
                <c:pt idx="30206">
                  <c:v>151.0299999999351</c:v>
                </c:pt>
                <c:pt idx="30207">
                  <c:v>151.0349999999351</c:v>
                </c:pt>
                <c:pt idx="30208">
                  <c:v>151.0399999999351</c:v>
                </c:pt>
                <c:pt idx="30209">
                  <c:v>151.0449999999351</c:v>
                </c:pt>
                <c:pt idx="30210">
                  <c:v>151.0499999999351</c:v>
                </c:pt>
                <c:pt idx="30211">
                  <c:v>151.0549999999351</c:v>
                </c:pt>
                <c:pt idx="30212">
                  <c:v>151.0599999999351</c:v>
                </c:pt>
                <c:pt idx="30213">
                  <c:v>151.0649999999351</c:v>
                </c:pt>
                <c:pt idx="30214">
                  <c:v>151.0699999999351</c:v>
                </c:pt>
                <c:pt idx="30215">
                  <c:v>151.0749999999351</c:v>
                </c:pt>
                <c:pt idx="30216">
                  <c:v>151.0799999999351</c:v>
                </c:pt>
                <c:pt idx="30217">
                  <c:v>151.0849999999351</c:v>
                </c:pt>
                <c:pt idx="30218">
                  <c:v>151.0899999999351</c:v>
                </c:pt>
                <c:pt idx="30219">
                  <c:v>151.0949999999351</c:v>
                </c:pt>
                <c:pt idx="30220">
                  <c:v>151.0999999999351</c:v>
                </c:pt>
                <c:pt idx="30221">
                  <c:v>151.104999999935</c:v>
                </c:pt>
                <c:pt idx="30222">
                  <c:v>151.109999999935</c:v>
                </c:pt>
                <c:pt idx="30223">
                  <c:v>151.114999999935</c:v>
                </c:pt>
                <c:pt idx="30224">
                  <c:v>151.119999999935</c:v>
                </c:pt>
                <c:pt idx="30225">
                  <c:v>151.1249999999351</c:v>
                </c:pt>
                <c:pt idx="30226">
                  <c:v>151.1299999999351</c:v>
                </c:pt>
                <c:pt idx="30227">
                  <c:v>151.134999999935</c:v>
                </c:pt>
                <c:pt idx="30228">
                  <c:v>151.139999999935</c:v>
                </c:pt>
                <c:pt idx="30229">
                  <c:v>151.144999999935</c:v>
                </c:pt>
                <c:pt idx="30230">
                  <c:v>151.149999999935</c:v>
                </c:pt>
                <c:pt idx="30231">
                  <c:v>151.154999999935</c:v>
                </c:pt>
                <c:pt idx="30232">
                  <c:v>151.159999999935</c:v>
                </c:pt>
                <c:pt idx="30233">
                  <c:v>151.164999999935</c:v>
                </c:pt>
                <c:pt idx="30234">
                  <c:v>151.169999999935</c:v>
                </c:pt>
                <c:pt idx="30235">
                  <c:v>151.174999999935</c:v>
                </c:pt>
                <c:pt idx="30236">
                  <c:v>151.179999999935</c:v>
                </c:pt>
                <c:pt idx="30237">
                  <c:v>151.184999999935</c:v>
                </c:pt>
                <c:pt idx="30238">
                  <c:v>151.189999999935</c:v>
                </c:pt>
                <c:pt idx="30239">
                  <c:v>151.194999999935</c:v>
                </c:pt>
                <c:pt idx="30240">
                  <c:v>151.199999999935</c:v>
                </c:pt>
                <c:pt idx="30241">
                  <c:v>151.204999999935</c:v>
                </c:pt>
                <c:pt idx="30242">
                  <c:v>151.209999999935</c:v>
                </c:pt>
                <c:pt idx="30243">
                  <c:v>151.2149999999349</c:v>
                </c:pt>
                <c:pt idx="30244">
                  <c:v>151.2199999999349</c:v>
                </c:pt>
                <c:pt idx="30245">
                  <c:v>151.224999999935</c:v>
                </c:pt>
                <c:pt idx="30246">
                  <c:v>151.229999999935</c:v>
                </c:pt>
                <c:pt idx="30247">
                  <c:v>151.234999999935</c:v>
                </c:pt>
                <c:pt idx="30248">
                  <c:v>151.239999999935</c:v>
                </c:pt>
                <c:pt idx="30249">
                  <c:v>151.2449999999349</c:v>
                </c:pt>
                <c:pt idx="30250">
                  <c:v>151.2499999999349</c:v>
                </c:pt>
                <c:pt idx="30251">
                  <c:v>151.254999999935</c:v>
                </c:pt>
                <c:pt idx="30252">
                  <c:v>151.259999999935</c:v>
                </c:pt>
                <c:pt idx="30253">
                  <c:v>151.264999999935</c:v>
                </c:pt>
                <c:pt idx="30254">
                  <c:v>151.2699999999349</c:v>
                </c:pt>
                <c:pt idx="30255">
                  <c:v>151.2749999999349</c:v>
                </c:pt>
                <c:pt idx="30256">
                  <c:v>151.2799999999349</c:v>
                </c:pt>
                <c:pt idx="30257">
                  <c:v>151.284999999935</c:v>
                </c:pt>
                <c:pt idx="30258">
                  <c:v>151.289999999935</c:v>
                </c:pt>
                <c:pt idx="30259">
                  <c:v>151.294999999935</c:v>
                </c:pt>
                <c:pt idx="30260">
                  <c:v>151.2999999999349</c:v>
                </c:pt>
                <c:pt idx="30261">
                  <c:v>151.304999999935</c:v>
                </c:pt>
                <c:pt idx="30262">
                  <c:v>151.309999999935</c:v>
                </c:pt>
                <c:pt idx="30263">
                  <c:v>151.314999999935</c:v>
                </c:pt>
                <c:pt idx="30264">
                  <c:v>151.319999999935</c:v>
                </c:pt>
                <c:pt idx="30265">
                  <c:v>151.324999999935</c:v>
                </c:pt>
                <c:pt idx="30266">
                  <c:v>151.329999999935</c:v>
                </c:pt>
                <c:pt idx="30267">
                  <c:v>151.334999999935</c:v>
                </c:pt>
                <c:pt idx="30268">
                  <c:v>151.339999999935</c:v>
                </c:pt>
                <c:pt idx="30269">
                  <c:v>151.344999999935</c:v>
                </c:pt>
                <c:pt idx="30270">
                  <c:v>151.349999999935</c:v>
                </c:pt>
                <c:pt idx="30271">
                  <c:v>151.354999999935</c:v>
                </c:pt>
                <c:pt idx="30272">
                  <c:v>151.3599999999348</c:v>
                </c:pt>
                <c:pt idx="30273">
                  <c:v>151.3649999999348</c:v>
                </c:pt>
                <c:pt idx="30274">
                  <c:v>151.3699999999348</c:v>
                </c:pt>
                <c:pt idx="30275">
                  <c:v>151.3749999999348</c:v>
                </c:pt>
                <c:pt idx="30276">
                  <c:v>151.3799999999348</c:v>
                </c:pt>
                <c:pt idx="30277">
                  <c:v>151.3849999999348</c:v>
                </c:pt>
                <c:pt idx="30278">
                  <c:v>151.3899999999348</c:v>
                </c:pt>
                <c:pt idx="30279">
                  <c:v>151.3949999999348</c:v>
                </c:pt>
                <c:pt idx="30280">
                  <c:v>151.3999999999348</c:v>
                </c:pt>
                <c:pt idx="30281">
                  <c:v>151.4049999999348</c:v>
                </c:pt>
                <c:pt idx="30282">
                  <c:v>151.4099999999348</c:v>
                </c:pt>
                <c:pt idx="30283">
                  <c:v>151.4149999999348</c:v>
                </c:pt>
                <c:pt idx="30284">
                  <c:v>151.4199999999348</c:v>
                </c:pt>
                <c:pt idx="30285">
                  <c:v>151.4249999999348</c:v>
                </c:pt>
                <c:pt idx="30286">
                  <c:v>151.4299999999348</c:v>
                </c:pt>
                <c:pt idx="30287">
                  <c:v>151.4349999999348</c:v>
                </c:pt>
                <c:pt idx="30288">
                  <c:v>151.4399999999348</c:v>
                </c:pt>
                <c:pt idx="30289">
                  <c:v>151.4449999999348</c:v>
                </c:pt>
                <c:pt idx="30290">
                  <c:v>151.4499999999348</c:v>
                </c:pt>
                <c:pt idx="30291">
                  <c:v>151.4549999999348</c:v>
                </c:pt>
                <c:pt idx="30292">
                  <c:v>151.4599999999348</c:v>
                </c:pt>
                <c:pt idx="30293">
                  <c:v>151.4649999999348</c:v>
                </c:pt>
                <c:pt idx="30294">
                  <c:v>151.4699999999347</c:v>
                </c:pt>
                <c:pt idx="30295">
                  <c:v>151.4749999999347</c:v>
                </c:pt>
                <c:pt idx="30296">
                  <c:v>151.4799999999347</c:v>
                </c:pt>
                <c:pt idx="30297">
                  <c:v>151.4849999999348</c:v>
                </c:pt>
                <c:pt idx="30298">
                  <c:v>151.4899999999348</c:v>
                </c:pt>
                <c:pt idx="30299">
                  <c:v>151.4949999999347</c:v>
                </c:pt>
                <c:pt idx="30300">
                  <c:v>151.4999999999347</c:v>
                </c:pt>
                <c:pt idx="30301">
                  <c:v>151.5049999999347</c:v>
                </c:pt>
                <c:pt idx="30302">
                  <c:v>151.5099999999347</c:v>
                </c:pt>
                <c:pt idx="30303">
                  <c:v>151.5149999999347</c:v>
                </c:pt>
                <c:pt idx="30304">
                  <c:v>151.5199999999347</c:v>
                </c:pt>
                <c:pt idx="30305">
                  <c:v>151.5249999999347</c:v>
                </c:pt>
                <c:pt idx="30306">
                  <c:v>151.5299999999347</c:v>
                </c:pt>
                <c:pt idx="30307">
                  <c:v>151.5349999999347</c:v>
                </c:pt>
                <c:pt idx="30308">
                  <c:v>151.5399999999347</c:v>
                </c:pt>
                <c:pt idx="30309">
                  <c:v>151.5449999999346</c:v>
                </c:pt>
                <c:pt idx="30310">
                  <c:v>151.5499999999346</c:v>
                </c:pt>
                <c:pt idx="30311">
                  <c:v>151.5549999999347</c:v>
                </c:pt>
                <c:pt idx="30312">
                  <c:v>151.5599999999347</c:v>
                </c:pt>
                <c:pt idx="30313">
                  <c:v>151.5649999999347</c:v>
                </c:pt>
                <c:pt idx="30314">
                  <c:v>151.5699999999347</c:v>
                </c:pt>
                <c:pt idx="30315">
                  <c:v>151.5749999999346</c:v>
                </c:pt>
                <c:pt idx="30316">
                  <c:v>151.5799999999346</c:v>
                </c:pt>
                <c:pt idx="30317">
                  <c:v>151.5849999999346</c:v>
                </c:pt>
                <c:pt idx="30318">
                  <c:v>151.5899999999346</c:v>
                </c:pt>
                <c:pt idx="30319">
                  <c:v>151.5949999999346</c:v>
                </c:pt>
                <c:pt idx="30320">
                  <c:v>151.5999999999346</c:v>
                </c:pt>
                <c:pt idx="30321">
                  <c:v>151.6049999999346</c:v>
                </c:pt>
                <c:pt idx="30322">
                  <c:v>151.6099999999346</c:v>
                </c:pt>
                <c:pt idx="30323">
                  <c:v>151.6149999999346</c:v>
                </c:pt>
                <c:pt idx="30324">
                  <c:v>151.6199999999346</c:v>
                </c:pt>
                <c:pt idx="30325">
                  <c:v>151.6249999999346</c:v>
                </c:pt>
                <c:pt idx="30326">
                  <c:v>151.6299999999346</c:v>
                </c:pt>
                <c:pt idx="30327">
                  <c:v>151.6349999999346</c:v>
                </c:pt>
                <c:pt idx="30328">
                  <c:v>151.6399999999346</c:v>
                </c:pt>
                <c:pt idx="30329">
                  <c:v>151.6449999999346</c:v>
                </c:pt>
                <c:pt idx="30330">
                  <c:v>151.6499999999346</c:v>
                </c:pt>
                <c:pt idx="30331">
                  <c:v>151.6549999999346</c:v>
                </c:pt>
                <c:pt idx="30332">
                  <c:v>151.6599999999346</c:v>
                </c:pt>
                <c:pt idx="30333">
                  <c:v>151.6649999999346</c:v>
                </c:pt>
                <c:pt idx="30334">
                  <c:v>151.6699999999346</c:v>
                </c:pt>
                <c:pt idx="30335">
                  <c:v>151.6749999999346</c:v>
                </c:pt>
                <c:pt idx="30336">
                  <c:v>151.6799999999346</c:v>
                </c:pt>
                <c:pt idx="30337">
                  <c:v>151.6849999999346</c:v>
                </c:pt>
                <c:pt idx="30338">
                  <c:v>151.6899999999345</c:v>
                </c:pt>
                <c:pt idx="30339">
                  <c:v>151.6949999999345</c:v>
                </c:pt>
                <c:pt idx="30340">
                  <c:v>151.6999999999345</c:v>
                </c:pt>
                <c:pt idx="30341">
                  <c:v>151.7049999999345</c:v>
                </c:pt>
                <c:pt idx="30342">
                  <c:v>151.7099999999345</c:v>
                </c:pt>
                <c:pt idx="30343">
                  <c:v>151.7149999999345</c:v>
                </c:pt>
                <c:pt idx="30344">
                  <c:v>151.7199999999345</c:v>
                </c:pt>
                <c:pt idx="30345">
                  <c:v>151.7249999999345</c:v>
                </c:pt>
                <c:pt idx="30346">
                  <c:v>151.7299999999345</c:v>
                </c:pt>
                <c:pt idx="30347">
                  <c:v>151.7349999999345</c:v>
                </c:pt>
                <c:pt idx="30348">
                  <c:v>151.7399999999345</c:v>
                </c:pt>
                <c:pt idx="30349">
                  <c:v>151.7449999999345</c:v>
                </c:pt>
                <c:pt idx="30350">
                  <c:v>151.7499999999345</c:v>
                </c:pt>
                <c:pt idx="30351">
                  <c:v>151.7549999999345</c:v>
                </c:pt>
                <c:pt idx="30352">
                  <c:v>151.7599999999345</c:v>
                </c:pt>
                <c:pt idx="30353">
                  <c:v>151.7649999999344</c:v>
                </c:pt>
                <c:pt idx="30354">
                  <c:v>151.7699999999344</c:v>
                </c:pt>
                <c:pt idx="30355">
                  <c:v>151.7749999999344</c:v>
                </c:pt>
                <c:pt idx="30356">
                  <c:v>151.7799999999344</c:v>
                </c:pt>
                <c:pt idx="30357">
                  <c:v>151.7849999999345</c:v>
                </c:pt>
                <c:pt idx="30358">
                  <c:v>151.7899999999345</c:v>
                </c:pt>
                <c:pt idx="30359">
                  <c:v>151.7949999999344</c:v>
                </c:pt>
                <c:pt idx="30360">
                  <c:v>151.7999999999344</c:v>
                </c:pt>
                <c:pt idx="30361">
                  <c:v>151.8049999999344</c:v>
                </c:pt>
                <c:pt idx="30362">
                  <c:v>151.8099999999344</c:v>
                </c:pt>
                <c:pt idx="30363">
                  <c:v>151.8149999999344</c:v>
                </c:pt>
                <c:pt idx="30364">
                  <c:v>151.8199999999344</c:v>
                </c:pt>
                <c:pt idx="30365">
                  <c:v>151.8249999999344</c:v>
                </c:pt>
                <c:pt idx="30366">
                  <c:v>151.8299999999344</c:v>
                </c:pt>
                <c:pt idx="30367">
                  <c:v>151.8349999999344</c:v>
                </c:pt>
                <c:pt idx="30368">
                  <c:v>151.8399999999344</c:v>
                </c:pt>
                <c:pt idx="30369">
                  <c:v>151.8449999999344</c:v>
                </c:pt>
                <c:pt idx="30370">
                  <c:v>151.8499999999344</c:v>
                </c:pt>
                <c:pt idx="30371">
                  <c:v>151.8549999999344</c:v>
                </c:pt>
                <c:pt idx="30372">
                  <c:v>151.8599999999344</c:v>
                </c:pt>
                <c:pt idx="30373">
                  <c:v>151.8649999999344</c:v>
                </c:pt>
                <c:pt idx="30374">
                  <c:v>151.8699999999344</c:v>
                </c:pt>
                <c:pt idx="30375">
                  <c:v>151.8749999999344</c:v>
                </c:pt>
                <c:pt idx="30376">
                  <c:v>151.8799999999344</c:v>
                </c:pt>
                <c:pt idx="30377">
                  <c:v>151.8849999999344</c:v>
                </c:pt>
                <c:pt idx="30378">
                  <c:v>151.8899999999344</c:v>
                </c:pt>
                <c:pt idx="30379">
                  <c:v>151.8949999999344</c:v>
                </c:pt>
                <c:pt idx="30380">
                  <c:v>151.8999999999344</c:v>
                </c:pt>
                <c:pt idx="30381">
                  <c:v>151.9049999999344</c:v>
                </c:pt>
                <c:pt idx="30382">
                  <c:v>151.9099999999343</c:v>
                </c:pt>
                <c:pt idx="30383">
                  <c:v>151.9149999999343</c:v>
                </c:pt>
                <c:pt idx="30384">
                  <c:v>151.9199999999343</c:v>
                </c:pt>
                <c:pt idx="30385">
                  <c:v>151.9249999999344</c:v>
                </c:pt>
                <c:pt idx="30386">
                  <c:v>151.9299999999344</c:v>
                </c:pt>
                <c:pt idx="30387">
                  <c:v>151.9349999999343</c:v>
                </c:pt>
                <c:pt idx="30388">
                  <c:v>151.9399999999343</c:v>
                </c:pt>
                <c:pt idx="30389">
                  <c:v>151.9449999999343</c:v>
                </c:pt>
                <c:pt idx="30390">
                  <c:v>151.9499999999343</c:v>
                </c:pt>
                <c:pt idx="30391">
                  <c:v>151.9549999999343</c:v>
                </c:pt>
                <c:pt idx="30392">
                  <c:v>151.9599999999343</c:v>
                </c:pt>
                <c:pt idx="30393">
                  <c:v>151.9649999999343</c:v>
                </c:pt>
                <c:pt idx="30394">
                  <c:v>151.9699999999343</c:v>
                </c:pt>
                <c:pt idx="30395">
                  <c:v>151.9749999999343</c:v>
                </c:pt>
                <c:pt idx="30396">
                  <c:v>151.9799999999343</c:v>
                </c:pt>
                <c:pt idx="30397">
                  <c:v>151.9849999999343</c:v>
                </c:pt>
                <c:pt idx="30398">
                  <c:v>151.9899999999343</c:v>
                </c:pt>
                <c:pt idx="30399">
                  <c:v>151.9949999999343</c:v>
                </c:pt>
                <c:pt idx="30400">
                  <c:v>151.9999999999343</c:v>
                </c:pt>
                <c:pt idx="30401">
                  <c:v>152.0049999999343</c:v>
                </c:pt>
                <c:pt idx="30402">
                  <c:v>152.0099999999343</c:v>
                </c:pt>
                <c:pt idx="30403">
                  <c:v>152.0149999999342</c:v>
                </c:pt>
                <c:pt idx="30404">
                  <c:v>152.0199999999342</c:v>
                </c:pt>
                <c:pt idx="30405">
                  <c:v>152.0249999999342</c:v>
                </c:pt>
                <c:pt idx="30406">
                  <c:v>152.0299999999342</c:v>
                </c:pt>
                <c:pt idx="30407">
                  <c:v>152.0349999999342</c:v>
                </c:pt>
                <c:pt idx="30408">
                  <c:v>152.0399999999342</c:v>
                </c:pt>
                <c:pt idx="30409">
                  <c:v>152.0449999999342</c:v>
                </c:pt>
                <c:pt idx="30410">
                  <c:v>152.0499999999342</c:v>
                </c:pt>
                <c:pt idx="30411">
                  <c:v>152.0549999999342</c:v>
                </c:pt>
                <c:pt idx="30412">
                  <c:v>152.0599999999342</c:v>
                </c:pt>
                <c:pt idx="30413">
                  <c:v>152.0649999999342</c:v>
                </c:pt>
                <c:pt idx="30414">
                  <c:v>152.0699999999342</c:v>
                </c:pt>
                <c:pt idx="30415">
                  <c:v>152.0749999999342</c:v>
                </c:pt>
                <c:pt idx="30416">
                  <c:v>152.0799999999342</c:v>
                </c:pt>
                <c:pt idx="30417">
                  <c:v>152.0849999999342</c:v>
                </c:pt>
                <c:pt idx="30418">
                  <c:v>152.0899999999342</c:v>
                </c:pt>
                <c:pt idx="30419">
                  <c:v>152.0949999999342</c:v>
                </c:pt>
                <c:pt idx="30420">
                  <c:v>152.0999999999342</c:v>
                </c:pt>
                <c:pt idx="30421">
                  <c:v>152.1049999999342</c:v>
                </c:pt>
                <c:pt idx="30422">
                  <c:v>152.1099999999342</c:v>
                </c:pt>
                <c:pt idx="30423">
                  <c:v>152.1149999999342</c:v>
                </c:pt>
                <c:pt idx="30424">
                  <c:v>152.1199999999342</c:v>
                </c:pt>
                <c:pt idx="30425">
                  <c:v>152.1249999999342</c:v>
                </c:pt>
                <c:pt idx="30426">
                  <c:v>152.1299999999341</c:v>
                </c:pt>
                <c:pt idx="30427">
                  <c:v>152.1349999999341</c:v>
                </c:pt>
                <c:pt idx="30428">
                  <c:v>152.1399999999341</c:v>
                </c:pt>
                <c:pt idx="30429">
                  <c:v>152.1449999999341</c:v>
                </c:pt>
                <c:pt idx="30430">
                  <c:v>152.1499999999341</c:v>
                </c:pt>
                <c:pt idx="30431">
                  <c:v>152.1549999999341</c:v>
                </c:pt>
                <c:pt idx="30432">
                  <c:v>152.1599999999341</c:v>
                </c:pt>
                <c:pt idx="30433">
                  <c:v>152.1649999999341</c:v>
                </c:pt>
                <c:pt idx="30434">
                  <c:v>152.1699999999341</c:v>
                </c:pt>
                <c:pt idx="30435">
                  <c:v>152.1749999999341</c:v>
                </c:pt>
                <c:pt idx="30436">
                  <c:v>152.1799999999341</c:v>
                </c:pt>
                <c:pt idx="30437">
                  <c:v>152.1849999999341</c:v>
                </c:pt>
                <c:pt idx="30438">
                  <c:v>152.1899999999341</c:v>
                </c:pt>
                <c:pt idx="30439">
                  <c:v>152.1949999999341</c:v>
                </c:pt>
                <c:pt idx="30440">
                  <c:v>152.1999999999341</c:v>
                </c:pt>
                <c:pt idx="30441">
                  <c:v>152.204999999934</c:v>
                </c:pt>
                <c:pt idx="30442">
                  <c:v>152.209999999934</c:v>
                </c:pt>
                <c:pt idx="30443">
                  <c:v>152.214999999934</c:v>
                </c:pt>
                <c:pt idx="30444">
                  <c:v>152.219999999934</c:v>
                </c:pt>
                <c:pt idx="30445">
                  <c:v>152.2249999999341</c:v>
                </c:pt>
                <c:pt idx="30446">
                  <c:v>152.2299999999341</c:v>
                </c:pt>
                <c:pt idx="30447">
                  <c:v>152.234999999934</c:v>
                </c:pt>
                <c:pt idx="30448">
                  <c:v>152.239999999934</c:v>
                </c:pt>
                <c:pt idx="30449">
                  <c:v>152.244999999934</c:v>
                </c:pt>
                <c:pt idx="30450">
                  <c:v>152.249999999934</c:v>
                </c:pt>
                <c:pt idx="30451">
                  <c:v>152.254999999934</c:v>
                </c:pt>
                <c:pt idx="30452">
                  <c:v>152.259999999934</c:v>
                </c:pt>
                <c:pt idx="30453">
                  <c:v>152.264999999934</c:v>
                </c:pt>
                <c:pt idx="30454">
                  <c:v>152.269999999934</c:v>
                </c:pt>
                <c:pt idx="30455">
                  <c:v>152.274999999934</c:v>
                </c:pt>
                <c:pt idx="30456">
                  <c:v>152.279999999934</c:v>
                </c:pt>
                <c:pt idx="30457">
                  <c:v>152.284999999934</c:v>
                </c:pt>
                <c:pt idx="30458">
                  <c:v>152.289999999934</c:v>
                </c:pt>
                <c:pt idx="30459">
                  <c:v>152.294999999934</c:v>
                </c:pt>
                <c:pt idx="30460">
                  <c:v>152.299999999934</c:v>
                </c:pt>
                <c:pt idx="30461">
                  <c:v>152.304999999934</c:v>
                </c:pt>
                <c:pt idx="30462">
                  <c:v>152.309999999934</c:v>
                </c:pt>
                <c:pt idx="30463">
                  <c:v>152.314999999934</c:v>
                </c:pt>
                <c:pt idx="30464">
                  <c:v>152.319999999934</c:v>
                </c:pt>
                <c:pt idx="30465">
                  <c:v>152.324999999934</c:v>
                </c:pt>
                <c:pt idx="30466">
                  <c:v>152.329999999934</c:v>
                </c:pt>
                <c:pt idx="30467">
                  <c:v>152.334999999934</c:v>
                </c:pt>
                <c:pt idx="30468">
                  <c:v>152.339999999934</c:v>
                </c:pt>
                <c:pt idx="30469">
                  <c:v>152.344999999934</c:v>
                </c:pt>
                <c:pt idx="30470">
                  <c:v>152.349999999934</c:v>
                </c:pt>
                <c:pt idx="30471">
                  <c:v>152.354999999934</c:v>
                </c:pt>
                <c:pt idx="30472">
                  <c:v>152.359999999934</c:v>
                </c:pt>
                <c:pt idx="30473">
                  <c:v>152.364999999934</c:v>
                </c:pt>
                <c:pt idx="30474">
                  <c:v>152.369999999934</c:v>
                </c:pt>
                <c:pt idx="30475">
                  <c:v>152.374999999934</c:v>
                </c:pt>
                <c:pt idx="30476">
                  <c:v>152.379999999934</c:v>
                </c:pt>
                <c:pt idx="30477">
                  <c:v>152.384999999934</c:v>
                </c:pt>
                <c:pt idx="30478">
                  <c:v>152.389999999934</c:v>
                </c:pt>
                <c:pt idx="30479">
                  <c:v>152.394999999934</c:v>
                </c:pt>
                <c:pt idx="30480">
                  <c:v>152.399999999934</c:v>
                </c:pt>
                <c:pt idx="30481">
                  <c:v>152.404999999934</c:v>
                </c:pt>
                <c:pt idx="30482">
                  <c:v>152.409999999934</c:v>
                </c:pt>
                <c:pt idx="30483">
                  <c:v>152.414999999934</c:v>
                </c:pt>
                <c:pt idx="30484">
                  <c:v>152.419999999934</c:v>
                </c:pt>
                <c:pt idx="30485">
                  <c:v>152.424999999934</c:v>
                </c:pt>
                <c:pt idx="30486">
                  <c:v>152.429999999934</c:v>
                </c:pt>
                <c:pt idx="30487">
                  <c:v>152.434999999934</c:v>
                </c:pt>
                <c:pt idx="30488">
                  <c:v>152.439999999934</c:v>
                </c:pt>
                <c:pt idx="30489">
                  <c:v>152.444999999934</c:v>
                </c:pt>
                <c:pt idx="30490">
                  <c:v>152.449999999934</c:v>
                </c:pt>
                <c:pt idx="30491">
                  <c:v>152.454999999934</c:v>
                </c:pt>
                <c:pt idx="30492">
                  <c:v>152.4599999999338</c:v>
                </c:pt>
                <c:pt idx="30493">
                  <c:v>152.4649999999338</c:v>
                </c:pt>
                <c:pt idx="30494">
                  <c:v>152.4699999999338</c:v>
                </c:pt>
                <c:pt idx="30495">
                  <c:v>152.4749999999338</c:v>
                </c:pt>
                <c:pt idx="30496">
                  <c:v>152.4799999999338</c:v>
                </c:pt>
                <c:pt idx="30497">
                  <c:v>152.4849999999338</c:v>
                </c:pt>
                <c:pt idx="30498">
                  <c:v>152.4899999999338</c:v>
                </c:pt>
                <c:pt idx="30499">
                  <c:v>152.4949999999338</c:v>
                </c:pt>
                <c:pt idx="30500">
                  <c:v>152.4999999999338</c:v>
                </c:pt>
                <c:pt idx="30501">
                  <c:v>152.5049999999338</c:v>
                </c:pt>
                <c:pt idx="30502">
                  <c:v>152.5099999999338</c:v>
                </c:pt>
                <c:pt idx="30503">
                  <c:v>152.5149999999338</c:v>
                </c:pt>
                <c:pt idx="30504">
                  <c:v>152.5199999999338</c:v>
                </c:pt>
                <c:pt idx="30505">
                  <c:v>152.5249999999338</c:v>
                </c:pt>
                <c:pt idx="30506">
                  <c:v>152.5299999999338</c:v>
                </c:pt>
                <c:pt idx="30507">
                  <c:v>152.5349999999338</c:v>
                </c:pt>
                <c:pt idx="30508">
                  <c:v>152.5399999999338</c:v>
                </c:pt>
                <c:pt idx="30509">
                  <c:v>152.5449999999338</c:v>
                </c:pt>
                <c:pt idx="30510">
                  <c:v>152.5499999999338</c:v>
                </c:pt>
                <c:pt idx="30511">
                  <c:v>152.5549999999338</c:v>
                </c:pt>
                <c:pt idx="30512">
                  <c:v>152.5599999999338</c:v>
                </c:pt>
                <c:pt idx="30513">
                  <c:v>152.5649999999338</c:v>
                </c:pt>
                <c:pt idx="30514">
                  <c:v>152.5699999999337</c:v>
                </c:pt>
                <c:pt idx="30515">
                  <c:v>152.5749999999337</c:v>
                </c:pt>
                <c:pt idx="30516">
                  <c:v>152.5799999999337</c:v>
                </c:pt>
                <c:pt idx="30517">
                  <c:v>152.5849999999338</c:v>
                </c:pt>
                <c:pt idx="30518">
                  <c:v>152.5899999999338</c:v>
                </c:pt>
                <c:pt idx="30519">
                  <c:v>152.5949999999337</c:v>
                </c:pt>
                <c:pt idx="30520">
                  <c:v>152.5999999999337</c:v>
                </c:pt>
                <c:pt idx="30521">
                  <c:v>152.6049999999337</c:v>
                </c:pt>
                <c:pt idx="30522">
                  <c:v>152.6099999999337</c:v>
                </c:pt>
                <c:pt idx="30523">
                  <c:v>152.6149999999337</c:v>
                </c:pt>
                <c:pt idx="30524">
                  <c:v>152.6199999999337</c:v>
                </c:pt>
                <c:pt idx="30525">
                  <c:v>152.6249999999337</c:v>
                </c:pt>
                <c:pt idx="30526">
                  <c:v>152.6299999999337</c:v>
                </c:pt>
                <c:pt idx="30527">
                  <c:v>152.6349999999337</c:v>
                </c:pt>
                <c:pt idx="30528">
                  <c:v>152.6399999999337</c:v>
                </c:pt>
                <c:pt idx="30529">
                  <c:v>152.6449999999336</c:v>
                </c:pt>
                <c:pt idx="30530">
                  <c:v>152.6499999999336</c:v>
                </c:pt>
                <c:pt idx="30531">
                  <c:v>152.6549999999337</c:v>
                </c:pt>
                <c:pt idx="30532">
                  <c:v>152.6599999999337</c:v>
                </c:pt>
                <c:pt idx="30533">
                  <c:v>152.6649999999337</c:v>
                </c:pt>
                <c:pt idx="30534">
                  <c:v>152.6699999999337</c:v>
                </c:pt>
                <c:pt idx="30535">
                  <c:v>152.6749999999336</c:v>
                </c:pt>
                <c:pt idx="30536">
                  <c:v>152.6799999999336</c:v>
                </c:pt>
                <c:pt idx="30537">
                  <c:v>152.6849999999336</c:v>
                </c:pt>
                <c:pt idx="30538">
                  <c:v>152.6899999999336</c:v>
                </c:pt>
                <c:pt idx="30539">
                  <c:v>152.6949999999336</c:v>
                </c:pt>
                <c:pt idx="30540">
                  <c:v>152.6999999999336</c:v>
                </c:pt>
                <c:pt idx="30541">
                  <c:v>152.7049999999336</c:v>
                </c:pt>
                <c:pt idx="30542">
                  <c:v>152.7099999999336</c:v>
                </c:pt>
                <c:pt idx="30543">
                  <c:v>152.7149999999336</c:v>
                </c:pt>
                <c:pt idx="30544">
                  <c:v>152.7199999999336</c:v>
                </c:pt>
                <c:pt idx="30545">
                  <c:v>152.7249999999336</c:v>
                </c:pt>
                <c:pt idx="30546">
                  <c:v>152.7299999999336</c:v>
                </c:pt>
                <c:pt idx="30547">
                  <c:v>152.7349999999336</c:v>
                </c:pt>
                <c:pt idx="30548">
                  <c:v>152.7399999999336</c:v>
                </c:pt>
                <c:pt idx="30549">
                  <c:v>152.7449999999336</c:v>
                </c:pt>
                <c:pt idx="30550">
                  <c:v>152.7499999999336</c:v>
                </c:pt>
                <c:pt idx="30551">
                  <c:v>152.7549999999336</c:v>
                </c:pt>
                <c:pt idx="30552">
                  <c:v>152.7599999999336</c:v>
                </c:pt>
                <c:pt idx="30553">
                  <c:v>152.7649999999336</c:v>
                </c:pt>
                <c:pt idx="30554">
                  <c:v>152.7699999999336</c:v>
                </c:pt>
                <c:pt idx="30555">
                  <c:v>152.7749999999336</c:v>
                </c:pt>
                <c:pt idx="30556">
                  <c:v>152.7799999999336</c:v>
                </c:pt>
                <c:pt idx="30557">
                  <c:v>152.7849999999336</c:v>
                </c:pt>
                <c:pt idx="30558">
                  <c:v>152.7899999999335</c:v>
                </c:pt>
                <c:pt idx="30559">
                  <c:v>152.7949999999335</c:v>
                </c:pt>
                <c:pt idx="30560">
                  <c:v>152.7999999999335</c:v>
                </c:pt>
                <c:pt idx="30561">
                  <c:v>152.8049999999336</c:v>
                </c:pt>
                <c:pt idx="30562">
                  <c:v>152.8099999999336</c:v>
                </c:pt>
                <c:pt idx="30563">
                  <c:v>152.8149999999335</c:v>
                </c:pt>
                <c:pt idx="30564">
                  <c:v>152.8199999999335</c:v>
                </c:pt>
                <c:pt idx="30565">
                  <c:v>152.8249999999335</c:v>
                </c:pt>
                <c:pt idx="30566">
                  <c:v>152.8299999999335</c:v>
                </c:pt>
                <c:pt idx="30567">
                  <c:v>152.8349999999335</c:v>
                </c:pt>
                <c:pt idx="30568">
                  <c:v>152.8399999999335</c:v>
                </c:pt>
                <c:pt idx="30569">
                  <c:v>152.8449999999335</c:v>
                </c:pt>
                <c:pt idx="30570">
                  <c:v>152.8499999999335</c:v>
                </c:pt>
                <c:pt idx="30571">
                  <c:v>152.8549999999335</c:v>
                </c:pt>
                <c:pt idx="30572">
                  <c:v>152.8599999999335</c:v>
                </c:pt>
                <c:pt idx="30573">
                  <c:v>152.8649999999335</c:v>
                </c:pt>
                <c:pt idx="30574">
                  <c:v>152.8699999999335</c:v>
                </c:pt>
                <c:pt idx="30575">
                  <c:v>152.8749999999335</c:v>
                </c:pt>
                <c:pt idx="30576">
                  <c:v>152.8799999999335</c:v>
                </c:pt>
                <c:pt idx="30577">
                  <c:v>152.8849999999335</c:v>
                </c:pt>
                <c:pt idx="30578">
                  <c:v>152.8899999999335</c:v>
                </c:pt>
                <c:pt idx="30579">
                  <c:v>152.8949999999335</c:v>
                </c:pt>
                <c:pt idx="30580">
                  <c:v>152.8999999999334</c:v>
                </c:pt>
                <c:pt idx="30581">
                  <c:v>152.9049999999334</c:v>
                </c:pt>
                <c:pt idx="30582">
                  <c:v>152.9099999999334</c:v>
                </c:pt>
                <c:pt idx="30583">
                  <c:v>152.9149999999334</c:v>
                </c:pt>
                <c:pt idx="30584">
                  <c:v>152.9199999999334</c:v>
                </c:pt>
                <c:pt idx="30585">
                  <c:v>152.9249999999334</c:v>
                </c:pt>
                <c:pt idx="30586">
                  <c:v>152.9299999999334</c:v>
                </c:pt>
                <c:pt idx="30587">
                  <c:v>152.9349999999334</c:v>
                </c:pt>
                <c:pt idx="30588">
                  <c:v>152.9399999999334</c:v>
                </c:pt>
                <c:pt idx="30589">
                  <c:v>152.9449999999334</c:v>
                </c:pt>
                <c:pt idx="30590">
                  <c:v>152.9499999999334</c:v>
                </c:pt>
                <c:pt idx="30591">
                  <c:v>152.9549999999334</c:v>
                </c:pt>
                <c:pt idx="30592">
                  <c:v>152.9599999999334</c:v>
                </c:pt>
                <c:pt idx="30593">
                  <c:v>152.9649999999334</c:v>
                </c:pt>
                <c:pt idx="30594">
                  <c:v>152.9699999999334</c:v>
                </c:pt>
                <c:pt idx="30595">
                  <c:v>152.9749999999334</c:v>
                </c:pt>
                <c:pt idx="30596">
                  <c:v>152.9799999999334</c:v>
                </c:pt>
                <c:pt idx="30597">
                  <c:v>152.9849999999334</c:v>
                </c:pt>
                <c:pt idx="30598">
                  <c:v>152.9899999999334</c:v>
                </c:pt>
                <c:pt idx="30599">
                  <c:v>152.9949999999334</c:v>
                </c:pt>
                <c:pt idx="30600">
                  <c:v>152.9999999999334</c:v>
                </c:pt>
                <c:pt idx="30601">
                  <c:v>153.0049999999334</c:v>
                </c:pt>
                <c:pt idx="30602">
                  <c:v>153.0099999999333</c:v>
                </c:pt>
                <c:pt idx="30603">
                  <c:v>153.0149999999333</c:v>
                </c:pt>
                <c:pt idx="30604">
                  <c:v>153.0199999999333</c:v>
                </c:pt>
                <c:pt idx="30605">
                  <c:v>153.0249999999334</c:v>
                </c:pt>
                <c:pt idx="30606">
                  <c:v>153.0299999999334</c:v>
                </c:pt>
                <c:pt idx="30607">
                  <c:v>153.0349999999333</c:v>
                </c:pt>
                <c:pt idx="30608">
                  <c:v>153.0399999999333</c:v>
                </c:pt>
                <c:pt idx="30609">
                  <c:v>153.0449999999333</c:v>
                </c:pt>
                <c:pt idx="30610">
                  <c:v>153.0499999999333</c:v>
                </c:pt>
                <c:pt idx="30611">
                  <c:v>153.0549999999333</c:v>
                </c:pt>
                <c:pt idx="30612">
                  <c:v>153.0599999999333</c:v>
                </c:pt>
                <c:pt idx="30613">
                  <c:v>153.0649999999333</c:v>
                </c:pt>
                <c:pt idx="30614">
                  <c:v>153.0699999999333</c:v>
                </c:pt>
                <c:pt idx="30615">
                  <c:v>153.0749999999333</c:v>
                </c:pt>
                <c:pt idx="30616">
                  <c:v>153.0799999999333</c:v>
                </c:pt>
                <c:pt idx="30617">
                  <c:v>153.0849999999333</c:v>
                </c:pt>
                <c:pt idx="30618">
                  <c:v>153.0899999999333</c:v>
                </c:pt>
                <c:pt idx="30619">
                  <c:v>153.0949999999333</c:v>
                </c:pt>
                <c:pt idx="30620">
                  <c:v>153.0999999999333</c:v>
                </c:pt>
                <c:pt idx="30621">
                  <c:v>153.1049999999333</c:v>
                </c:pt>
                <c:pt idx="30622">
                  <c:v>153.1099999999333</c:v>
                </c:pt>
                <c:pt idx="30623">
                  <c:v>153.1149999999332</c:v>
                </c:pt>
                <c:pt idx="30624">
                  <c:v>153.1199999999332</c:v>
                </c:pt>
                <c:pt idx="30625">
                  <c:v>153.1249999999332</c:v>
                </c:pt>
                <c:pt idx="30626">
                  <c:v>153.1299999999332</c:v>
                </c:pt>
                <c:pt idx="30627">
                  <c:v>153.1349999999332</c:v>
                </c:pt>
                <c:pt idx="30628">
                  <c:v>153.1399999999332</c:v>
                </c:pt>
                <c:pt idx="30629">
                  <c:v>153.1449999999332</c:v>
                </c:pt>
                <c:pt idx="30630">
                  <c:v>153.1499999999332</c:v>
                </c:pt>
                <c:pt idx="30631">
                  <c:v>153.1549999999332</c:v>
                </c:pt>
                <c:pt idx="30632">
                  <c:v>153.1599999999332</c:v>
                </c:pt>
                <c:pt idx="30633">
                  <c:v>153.1649999999332</c:v>
                </c:pt>
                <c:pt idx="30634">
                  <c:v>153.1699999999332</c:v>
                </c:pt>
                <c:pt idx="30635">
                  <c:v>153.1749999999332</c:v>
                </c:pt>
                <c:pt idx="30636">
                  <c:v>153.1799999999332</c:v>
                </c:pt>
                <c:pt idx="30637">
                  <c:v>153.1849999999332</c:v>
                </c:pt>
                <c:pt idx="30638">
                  <c:v>153.1899999999332</c:v>
                </c:pt>
                <c:pt idx="30639">
                  <c:v>153.1949999999332</c:v>
                </c:pt>
                <c:pt idx="30640">
                  <c:v>153.1999999999332</c:v>
                </c:pt>
                <c:pt idx="30641">
                  <c:v>153.2049999999332</c:v>
                </c:pt>
                <c:pt idx="30642">
                  <c:v>153.2099999999332</c:v>
                </c:pt>
                <c:pt idx="30643">
                  <c:v>153.2149999999332</c:v>
                </c:pt>
                <c:pt idx="30644">
                  <c:v>153.2199999999332</c:v>
                </c:pt>
                <c:pt idx="30645">
                  <c:v>153.2249999999332</c:v>
                </c:pt>
                <c:pt idx="30646">
                  <c:v>153.2299999999331</c:v>
                </c:pt>
                <c:pt idx="30647">
                  <c:v>153.2349999999331</c:v>
                </c:pt>
                <c:pt idx="30648">
                  <c:v>153.2399999999331</c:v>
                </c:pt>
                <c:pt idx="30649">
                  <c:v>153.2449999999331</c:v>
                </c:pt>
                <c:pt idx="30650">
                  <c:v>153.2499999999331</c:v>
                </c:pt>
                <c:pt idx="30651">
                  <c:v>153.2549999999331</c:v>
                </c:pt>
                <c:pt idx="30652">
                  <c:v>153.2599999999331</c:v>
                </c:pt>
                <c:pt idx="30653">
                  <c:v>153.2649999999331</c:v>
                </c:pt>
                <c:pt idx="30654">
                  <c:v>153.2699999999331</c:v>
                </c:pt>
                <c:pt idx="30655">
                  <c:v>153.2749999999331</c:v>
                </c:pt>
                <c:pt idx="30656">
                  <c:v>153.2799999999331</c:v>
                </c:pt>
                <c:pt idx="30657">
                  <c:v>153.2849999999331</c:v>
                </c:pt>
                <c:pt idx="30658">
                  <c:v>153.2899999999331</c:v>
                </c:pt>
                <c:pt idx="30659">
                  <c:v>153.2949999999331</c:v>
                </c:pt>
                <c:pt idx="30660">
                  <c:v>153.2999999999331</c:v>
                </c:pt>
                <c:pt idx="30661">
                  <c:v>153.3049999999331</c:v>
                </c:pt>
                <c:pt idx="30662">
                  <c:v>153.3099999999331</c:v>
                </c:pt>
                <c:pt idx="30663">
                  <c:v>153.3149999999331</c:v>
                </c:pt>
                <c:pt idx="30664">
                  <c:v>153.3199999999331</c:v>
                </c:pt>
                <c:pt idx="30665">
                  <c:v>153.3249999999331</c:v>
                </c:pt>
                <c:pt idx="30666">
                  <c:v>153.3299999999331</c:v>
                </c:pt>
                <c:pt idx="30667">
                  <c:v>153.3349999999331</c:v>
                </c:pt>
                <c:pt idx="30668">
                  <c:v>153.339999999933</c:v>
                </c:pt>
                <c:pt idx="30669">
                  <c:v>153.344999999933</c:v>
                </c:pt>
                <c:pt idx="30670">
                  <c:v>153.349999999933</c:v>
                </c:pt>
                <c:pt idx="30671">
                  <c:v>153.3549999999331</c:v>
                </c:pt>
                <c:pt idx="30672">
                  <c:v>153.3599999999331</c:v>
                </c:pt>
                <c:pt idx="30673">
                  <c:v>153.364999999933</c:v>
                </c:pt>
                <c:pt idx="30674">
                  <c:v>153.369999999933</c:v>
                </c:pt>
                <c:pt idx="30675">
                  <c:v>153.374999999933</c:v>
                </c:pt>
                <c:pt idx="30676">
                  <c:v>153.379999999933</c:v>
                </c:pt>
                <c:pt idx="30677">
                  <c:v>153.384999999933</c:v>
                </c:pt>
                <c:pt idx="30678">
                  <c:v>153.389999999933</c:v>
                </c:pt>
                <c:pt idx="30679">
                  <c:v>153.394999999933</c:v>
                </c:pt>
                <c:pt idx="30680">
                  <c:v>153.399999999933</c:v>
                </c:pt>
                <c:pt idx="30681">
                  <c:v>153.404999999933</c:v>
                </c:pt>
                <c:pt idx="30682">
                  <c:v>153.409999999933</c:v>
                </c:pt>
                <c:pt idx="30683">
                  <c:v>153.4149999999329</c:v>
                </c:pt>
                <c:pt idx="30684">
                  <c:v>153.4199999999329</c:v>
                </c:pt>
                <c:pt idx="30685">
                  <c:v>153.424999999933</c:v>
                </c:pt>
                <c:pt idx="30686">
                  <c:v>153.429999999933</c:v>
                </c:pt>
                <c:pt idx="30687">
                  <c:v>153.434999999933</c:v>
                </c:pt>
                <c:pt idx="30688">
                  <c:v>153.439999999933</c:v>
                </c:pt>
                <c:pt idx="30689">
                  <c:v>153.4449999999329</c:v>
                </c:pt>
                <c:pt idx="30690">
                  <c:v>153.4499999999329</c:v>
                </c:pt>
                <c:pt idx="30691">
                  <c:v>153.454999999933</c:v>
                </c:pt>
                <c:pt idx="30692">
                  <c:v>153.459999999933</c:v>
                </c:pt>
                <c:pt idx="30693">
                  <c:v>153.4649999999329</c:v>
                </c:pt>
                <c:pt idx="30694">
                  <c:v>153.4699999999329</c:v>
                </c:pt>
                <c:pt idx="30695">
                  <c:v>153.4749999999329</c:v>
                </c:pt>
                <c:pt idx="30696">
                  <c:v>153.4799999999329</c:v>
                </c:pt>
                <c:pt idx="30697">
                  <c:v>153.484999999933</c:v>
                </c:pt>
                <c:pt idx="30698">
                  <c:v>153.489999999933</c:v>
                </c:pt>
                <c:pt idx="30699">
                  <c:v>153.494999999933</c:v>
                </c:pt>
                <c:pt idx="30700">
                  <c:v>153.4999999999329</c:v>
                </c:pt>
                <c:pt idx="30701">
                  <c:v>153.5049999999329</c:v>
                </c:pt>
                <c:pt idx="30702">
                  <c:v>153.5099999999329</c:v>
                </c:pt>
                <c:pt idx="30703">
                  <c:v>153.5149999999329</c:v>
                </c:pt>
                <c:pt idx="30704">
                  <c:v>153.5199999999328</c:v>
                </c:pt>
                <c:pt idx="30705">
                  <c:v>153.5249999999328</c:v>
                </c:pt>
                <c:pt idx="30706">
                  <c:v>153.5299999999328</c:v>
                </c:pt>
                <c:pt idx="30707">
                  <c:v>153.5349999999328</c:v>
                </c:pt>
                <c:pt idx="30708">
                  <c:v>153.5399999999328</c:v>
                </c:pt>
                <c:pt idx="30709">
                  <c:v>153.5449999999328</c:v>
                </c:pt>
                <c:pt idx="30710">
                  <c:v>153.5499999999328</c:v>
                </c:pt>
                <c:pt idx="30711">
                  <c:v>153.5549999999328</c:v>
                </c:pt>
                <c:pt idx="30712">
                  <c:v>153.5599999999328</c:v>
                </c:pt>
                <c:pt idx="30713">
                  <c:v>153.5649999999328</c:v>
                </c:pt>
                <c:pt idx="30714">
                  <c:v>153.5699999999328</c:v>
                </c:pt>
                <c:pt idx="30715">
                  <c:v>153.5749999999328</c:v>
                </c:pt>
                <c:pt idx="30716">
                  <c:v>153.5799999999328</c:v>
                </c:pt>
                <c:pt idx="30717">
                  <c:v>153.5849999999328</c:v>
                </c:pt>
                <c:pt idx="30718">
                  <c:v>153.5899999999328</c:v>
                </c:pt>
                <c:pt idx="30719">
                  <c:v>153.5949999999328</c:v>
                </c:pt>
                <c:pt idx="30720">
                  <c:v>153.5999999999328</c:v>
                </c:pt>
                <c:pt idx="30721">
                  <c:v>153.6049999999328</c:v>
                </c:pt>
                <c:pt idx="30722">
                  <c:v>153.6099999999328</c:v>
                </c:pt>
                <c:pt idx="30723">
                  <c:v>153.6149999999328</c:v>
                </c:pt>
                <c:pt idx="30724">
                  <c:v>153.6199999999328</c:v>
                </c:pt>
                <c:pt idx="30725">
                  <c:v>153.6249999999328</c:v>
                </c:pt>
                <c:pt idx="30726">
                  <c:v>153.6299999999328</c:v>
                </c:pt>
                <c:pt idx="30727">
                  <c:v>153.6349999999327</c:v>
                </c:pt>
                <c:pt idx="30728">
                  <c:v>153.6399999999327</c:v>
                </c:pt>
                <c:pt idx="30729">
                  <c:v>153.6449999999327</c:v>
                </c:pt>
                <c:pt idx="30730">
                  <c:v>153.6499999999327</c:v>
                </c:pt>
                <c:pt idx="30731">
                  <c:v>153.6549999999328</c:v>
                </c:pt>
                <c:pt idx="30732">
                  <c:v>153.6599999999328</c:v>
                </c:pt>
                <c:pt idx="30733">
                  <c:v>153.6649999999327</c:v>
                </c:pt>
                <c:pt idx="30734">
                  <c:v>153.6699999999327</c:v>
                </c:pt>
                <c:pt idx="30735">
                  <c:v>153.6749999999327</c:v>
                </c:pt>
                <c:pt idx="30736">
                  <c:v>153.6799999999327</c:v>
                </c:pt>
                <c:pt idx="30737">
                  <c:v>153.6849999999327</c:v>
                </c:pt>
                <c:pt idx="30738">
                  <c:v>153.6899999999327</c:v>
                </c:pt>
                <c:pt idx="30739">
                  <c:v>153.6949999999327</c:v>
                </c:pt>
                <c:pt idx="30740">
                  <c:v>153.6999999999327</c:v>
                </c:pt>
                <c:pt idx="30741">
                  <c:v>153.7049999999327</c:v>
                </c:pt>
                <c:pt idx="30742">
                  <c:v>153.7099999999327</c:v>
                </c:pt>
                <c:pt idx="30743">
                  <c:v>153.7149999999327</c:v>
                </c:pt>
                <c:pt idx="30744">
                  <c:v>153.7199999999327</c:v>
                </c:pt>
                <c:pt idx="30745">
                  <c:v>153.7249999999327</c:v>
                </c:pt>
                <c:pt idx="30746">
                  <c:v>153.7299999999327</c:v>
                </c:pt>
                <c:pt idx="30747">
                  <c:v>153.7349999999327</c:v>
                </c:pt>
                <c:pt idx="30748">
                  <c:v>153.7399999999326</c:v>
                </c:pt>
                <c:pt idx="30749">
                  <c:v>153.7449999999326</c:v>
                </c:pt>
                <c:pt idx="30750">
                  <c:v>153.7499999999326</c:v>
                </c:pt>
                <c:pt idx="30751">
                  <c:v>153.7549999999326</c:v>
                </c:pt>
                <c:pt idx="30752">
                  <c:v>153.7599999999326</c:v>
                </c:pt>
                <c:pt idx="30753">
                  <c:v>153.7649999999326</c:v>
                </c:pt>
                <c:pt idx="30754">
                  <c:v>153.7699999999326</c:v>
                </c:pt>
                <c:pt idx="30755">
                  <c:v>153.7749999999326</c:v>
                </c:pt>
                <c:pt idx="30756">
                  <c:v>153.7799999999326</c:v>
                </c:pt>
                <c:pt idx="30757">
                  <c:v>153.7849999999326</c:v>
                </c:pt>
                <c:pt idx="30758">
                  <c:v>153.7899999999326</c:v>
                </c:pt>
                <c:pt idx="30759">
                  <c:v>153.7949999999326</c:v>
                </c:pt>
                <c:pt idx="30760">
                  <c:v>153.7999999999326</c:v>
                </c:pt>
                <c:pt idx="30761">
                  <c:v>153.8049999999326</c:v>
                </c:pt>
                <c:pt idx="30762">
                  <c:v>153.8099999999326</c:v>
                </c:pt>
                <c:pt idx="30763">
                  <c:v>153.8149999999326</c:v>
                </c:pt>
                <c:pt idx="30764">
                  <c:v>153.8199999999326</c:v>
                </c:pt>
                <c:pt idx="30765">
                  <c:v>153.8249999999326</c:v>
                </c:pt>
                <c:pt idx="30766">
                  <c:v>153.8299999999326</c:v>
                </c:pt>
                <c:pt idx="30767">
                  <c:v>153.8349999999326</c:v>
                </c:pt>
                <c:pt idx="30768">
                  <c:v>153.8399999999326</c:v>
                </c:pt>
                <c:pt idx="30769">
                  <c:v>153.8449999999326</c:v>
                </c:pt>
                <c:pt idx="30770">
                  <c:v>153.8499999999326</c:v>
                </c:pt>
                <c:pt idx="30771">
                  <c:v>153.8549999999326</c:v>
                </c:pt>
                <c:pt idx="30772">
                  <c:v>153.8599999999326</c:v>
                </c:pt>
                <c:pt idx="30773">
                  <c:v>153.8649999999326</c:v>
                </c:pt>
                <c:pt idx="30774">
                  <c:v>153.8699999999326</c:v>
                </c:pt>
                <c:pt idx="30775">
                  <c:v>153.8749999999326</c:v>
                </c:pt>
                <c:pt idx="30776">
                  <c:v>153.8799999999326</c:v>
                </c:pt>
                <c:pt idx="30777">
                  <c:v>153.8849999999326</c:v>
                </c:pt>
                <c:pt idx="30778">
                  <c:v>153.8899999999325</c:v>
                </c:pt>
                <c:pt idx="30779">
                  <c:v>153.8949999999325</c:v>
                </c:pt>
                <c:pt idx="30780">
                  <c:v>153.8999999999325</c:v>
                </c:pt>
                <c:pt idx="30781">
                  <c:v>153.9049999999325</c:v>
                </c:pt>
                <c:pt idx="30782">
                  <c:v>153.9099999999325</c:v>
                </c:pt>
                <c:pt idx="30783">
                  <c:v>153.9149999999325</c:v>
                </c:pt>
                <c:pt idx="30784">
                  <c:v>153.9199999999325</c:v>
                </c:pt>
                <c:pt idx="30785">
                  <c:v>153.9249999999325</c:v>
                </c:pt>
                <c:pt idx="30786">
                  <c:v>153.9299999999325</c:v>
                </c:pt>
                <c:pt idx="30787">
                  <c:v>153.9349999999325</c:v>
                </c:pt>
                <c:pt idx="30788">
                  <c:v>153.9399999999325</c:v>
                </c:pt>
                <c:pt idx="30789">
                  <c:v>153.9449999999325</c:v>
                </c:pt>
                <c:pt idx="30790">
                  <c:v>153.9499999999325</c:v>
                </c:pt>
                <c:pt idx="30791">
                  <c:v>153.9549999999325</c:v>
                </c:pt>
                <c:pt idx="30792">
                  <c:v>153.9599999999325</c:v>
                </c:pt>
                <c:pt idx="30793">
                  <c:v>153.9649999999324</c:v>
                </c:pt>
                <c:pt idx="30794">
                  <c:v>153.9699999999324</c:v>
                </c:pt>
                <c:pt idx="30795">
                  <c:v>153.9749999999324</c:v>
                </c:pt>
                <c:pt idx="30796">
                  <c:v>153.9799999999324</c:v>
                </c:pt>
                <c:pt idx="30797">
                  <c:v>153.9849999999325</c:v>
                </c:pt>
                <c:pt idx="30798">
                  <c:v>153.9899999999325</c:v>
                </c:pt>
                <c:pt idx="30799">
                  <c:v>153.9949999999324</c:v>
                </c:pt>
                <c:pt idx="30800">
                  <c:v>153.9999999999324</c:v>
                </c:pt>
                <c:pt idx="30801">
                  <c:v>154.0049999999324</c:v>
                </c:pt>
                <c:pt idx="30802">
                  <c:v>154.0099999999324</c:v>
                </c:pt>
                <c:pt idx="30803">
                  <c:v>154.0149999999324</c:v>
                </c:pt>
                <c:pt idx="30804">
                  <c:v>154.0199999999324</c:v>
                </c:pt>
                <c:pt idx="30805">
                  <c:v>154.0249999999324</c:v>
                </c:pt>
                <c:pt idx="30806">
                  <c:v>154.0299999999324</c:v>
                </c:pt>
                <c:pt idx="30807">
                  <c:v>154.0349999999324</c:v>
                </c:pt>
                <c:pt idx="30808">
                  <c:v>154.0399999999324</c:v>
                </c:pt>
                <c:pt idx="30809">
                  <c:v>154.0449999999324</c:v>
                </c:pt>
                <c:pt idx="30810">
                  <c:v>154.0499999999324</c:v>
                </c:pt>
                <c:pt idx="30811">
                  <c:v>154.0549999999324</c:v>
                </c:pt>
                <c:pt idx="30812">
                  <c:v>154.0599999999324</c:v>
                </c:pt>
                <c:pt idx="30813">
                  <c:v>154.0649999999324</c:v>
                </c:pt>
                <c:pt idx="30814">
                  <c:v>154.0699999999324</c:v>
                </c:pt>
                <c:pt idx="30815">
                  <c:v>154.0749999999323</c:v>
                </c:pt>
                <c:pt idx="30816">
                  <c:v>154.0799999999323</c:v>
                </c:pt>
                <c:pt idx="30817">
                  <c:v>154.0849999999324</c:v>
                </c:pt>
                <c:pt idx="30818">
                  <c:v>154.0899999999324</c:v>
                </c:pt>
                <c:pt idx="30819">
                  <c:v>154.0949999999324</c:v>
                </c:pt>
                <c:pt idx="30820">
                  <c:v>154.0999999999324</c:v>
                </c:pt>
                <c:pt idx="30821">
                  <c:v>154.1049999999323</c:v>
                </c:pt>
                <c:pt idx="30822">
                  <c:v>154.1099999999323</c:v>
                </c:pt>
                <c:pt idx="30823">
                  <c:v>154.1149999999323</c:v>
                </c:pt>
                <c:pt idx="30824">
                  <c:v>154.1199999999323</c:v>
                </c:pt>
                <c:pt idx="30825">
                  <c:v>154.1249999999323</c:v>
                </c:pt>
                <c:pt idx="30826">
                  <c:v>154.1299999999323</c:v>
                </c:pt>
                <c:pt idx="30827">
                  <c:v>154.1349999999323</c:v>
                </c:pt>
                <c:pt idx="30828">
                  <c:v>154.1399999999323</c:v>
                </c:pt>
                <c:pt idx="30829">
                  <c:v>154.1449999999323</c:v>
                </c:pt>
                <c:pt idx="30830">
                  <c:v>154.1499999999323</c:v>
                </c:pt>
                <c:pt idx="30831">
                  <c:v>154.1549999999323</c:v>
                </c:pt>
                <c:pt idx="30832">
                  <c:v>154.1599999999323</c:v>
                </c:pt>
                <c:pt idx="30833">
                  <c:v>154.1649999999323</c:v>
                </c:pt>
                <c:pt idx="30834">
                  <c:v>154.1699999999323</c:v>
                </c:pt>
                <c:pt idx="30835">
                  <c:v>154.1749999999323</c:v>
                </c:pt>
                <c:pt idx="30836">
                  <c:v>154.1799999999322</c:v>
                </c:pt>
                <c:pt idx="30837">
                  <c:v>154.1849999999322</c:v>
                </c:pt>
                <c:pt idx="30838">
                  <c:v>154.1899999999322</c:v>
                </c:pt>
                <c:pt idx="30839">
                  <c:v>154.1949999999322</c:v>
                </c:pt>
                <c:pt idx="30840">
                  <c:v>154.1999999999322</c:v>
                </c:pt>
                <c:pt idx="30841">
                  <c:v>154.2049999999322</c:v>
                </c:pt>
                <c:pt idx="30842">
                  <c:v>154.2099999999322</c:v>
                </c:pt>
                <c:pt idx="30843">
                  <c:v>154.2149999999322</c:v>
                </c:pt>
                <c:pt idx="30844">
                  <c:v>154.2199999999322</c:v>
                </c:pt>
                <c:pt idx="30845">
                  <c:v>154.2249999999322</c:v>
                </c:pt>
                <c:pt idx="30846">
                  <c:v>154.2299999999322</c:v>
                </c:pt>
                <c:pt idx="30847">
                  <c:v>154.2349999999322</c:v>
                </c:pt>
                <c:pt idx="30848">
                  <c:v>154.2399999999322</c:v>
                </c:pt>
                <c:pt idx="30849">
                  <c:v>154.2449999999322</c:v>
                </c:pt>
                <c:pt idx="30850">
                  <c:v>154.2499999999322</c:v>
                </c:pt>
                <c:pt idx="30851">
                  <c:v>154.2549999999322</c:v>
                </c:pt>
                <c:pt idx="30852">
                  <c:v>154.2599999999322</c:v>
                </c:pt>
                <c:pt idx="30853">
                  <c:v>154.2649999999322</c:v>
                </c:pt>
                <c:pt idx="30854">
                  <c:v>154.2699999999322</c:v>
                </c:pt>
                <c:pt idx="30855">
                  <c:v>154.2749999999322</c:v>
                </c:pt>
                <c:pt idx="30856">
                  <c:v>154.2799999999322</c:v>
                </c:pt>
                <c:pt idx="30857">
                  <c:v>154.2849999999322</c:v>
                </c:pt>
                <c:pt idx="30858">
                  <c:v>154.2899999999322</c:v>
                </c:pt>
                <c:pt idx="30859">
                  <c:v>154.2949999999321</c:v>
                </c:pt>
                <c:pt idx="30860">
                  <c:v>154.2999999999321</c:v>
                </c:pt>
                <c:pt idx="30861">
                  <c:v>154.3049999999322</c:v>
                </c:pt>
                <c:pt idx="30862">
                  <c:v>154.3099999999322</c:v>
                </c:pt>
                <c:pt idx="30863">
                  <c:v>154.3149999999322</c:v>
                </c:pt>
                <c:pt idx="30864">
                  <c:v>154.3199999999322</c:v>
                </c:pt>
                <c:pt idx="30865">
                  <c:v>154.3249999999322</c:v>
                </c:pt>
                <c:pt idx="30866">
                  <c:v>154.3299999999321</c:v>
                </c:pt>
                <c:pt idx="30867">
                  <c:v>154.3349999999321</c:v>
                </c:pt>
                <c:pt idx="30868">
                  <c:v>154.3399999999321</c:v>
                </c:pt>
                <c:pt idx="30869">
                  <c:v>154.3449999999321</c:v>
                </c:pt>
                <c:pt idx="30870">
                  <c:v>154.3499999999321</c:v>
                </c:pt>
                <c:pt idx="30871">
                  <c:v>154.3549999999321</c:v>
                </c:pt>
                <c:pt idx="30872">
                  <c:v>154.3599999999321</c:v>
                </c:pt>
                <c:pt idx="30873">
                  <c:v>154.3649999999321</c:v>
                </c:pt>
                <c:pt idx="30874">
                  <c:v>154.3699999999321</c:v>
                </c:pt>
                <c:pt idx="30875">
                  <c:v>154.3749999999321</c:v>
                </c:pt>
                <c:pt idx="30876">
                  <c:v>154.3799999999321</c:v>
                </c:pt>
                <c:pt idx="30877">
                  <c:v>154.3849999999321</c:v>
                </c:pt>
                <c:pt idx="30878">
                  <c:v>154.3899999999321</c:v>
                </c:pt>
                <c:pt idx="30879">
                  <c:v>154.3949999999321</c:v>
                </c:pt>
                <c:pt idx="30880">
                  <c:v>154.3999999999321</c:v>
                </c:pt>
                <c:pt idx="30881">
                  <c:v>154.404999999932</c:v>
                </c:pt>
                <c:pt idx="30882">
                  <c:v>154.409999999932</c:v>
                </c:pt>
                <c:pt idx="30883">
                  <c:v>154.414999999932</c:v>
                </c:pt>
                <c:pt idx="30884">
                  <c:v>154.419999999932</c:v>
                </c:pt>
                <c:pt idx="30885">
                  <c:v>154.4249999999321</c:v>
                </c:pt>
                <c:pt idx="30886">
                  <c:v>154.4299999999321</c:v>
                </c:pt>
                <c:pt idx="30887">
                  <c:v>154.434999999932</c:v>
                </c:pt>
                <c:pt idx="30888">
                  <c:v>154.439999999932</c:v>
                </c:pt>
                <c:pt idx="30889">
                  <c:v>154.444999999932</c:v>
                </c:pt>
                <c:pt idx="30890">
                  <c:v>154.449999999932</c:v>
                </c:pt>
                <c:pt idx="30891">
                  <c:v>154.454999999932</c:v>
                </c:pt>
                <c:pt idx="30892">
                  <c:v>154.459999999932</c:v>
                </c:pt>
                <c:pt idx="30893">
                  <c:v>154.464999999932</c:v>
                </c:pt>
                <c:pt idx="30894">
                  <c:v>154.469999999932</c:v>
                </c:pt>
                <c:pt idx="30895">
                  <c:v>154.474999999932</c:v>
                </c:pt>
                <c:pt idx="30896">
                  <c:v>154.479999999932</c:v>
                </c:pt>
                <c:pt idx="30897">
                  <c:v>154.484999999932</c:v>
                </c:pt>
                <c:pt idx="30898">
                  <c:v>154.489999999932</c:v>
                </c:pt>
                <c:pt idx="30899">
                  <c:v>154.494999999932</c:v>
                </c:pt>
                <c:pt idx="30900">
                  <c:v>154.499999999932</c:v>
                </c:pt>
                <c:pt idx="30901">
                  <c:v>154.504999999932</c:v>
                </c:pt>
                <c:pt idx="30902">
                  <c:v>154.509999999932</c:v>
                </c:pt>
                <c:pt idx="30903">
                  <c:v>154.5149999999319</c:v>
                </c:pt>
                <c:pt idx="30904">
                  <c:v>154.5199999999319</c:v>
                </c:pt>
                <c:pt idx="30905">
                  <c:v>154.524999999932</c:v>
                </c:pt>
                <c:pt idx="30906">
                  <c:v>154.529999999932</c:v>
                </c:pt>
                <c:pt idx="30907">
                  <c:v>154.534999999932</c:v>
                </c:pt>
                <c:pt idx="30908">
                  <c:v>154.539999999932</c:v>
                </c:pt>
                <c:pt idx="30909">
                  <c:v>154.5449999999319</c:v>
                </c:pt>
                <c:pt idx="30910">
                  <c:v>154.5499999999319</c:v>
                </c:pt>
                <c:pt idx="30911">
                  <c:v>154.554999999932</c:v>
                </c:pt>
                <c:pt idx="30912">
                  <c:v>154.559999999932</c:v>
                </c:pt>
                <c:pt idx="30913">
                  <c:v>154.5649999999319</c:v>
                </c:pt>
                <c:pt idx="30914">
                  <c:v>154.5699999999319</c:v>
                </c:pt>
                <c:pt idx="30915">
                  <c:v>154.5749999999319</c:v>
                </c:pt>
                <c:pt idx="30916">
                  <c:v>154.5799999999319</c:v>
                </c:pt>
                <c:pt idx="30917">
                  <c:v>154.584999999932</c:v>
                </c:pt>
                <c:pt idx="30918">
                  <c:v>154.589999999932</c:v>
                </c:pt>
                <c:pt idx="30919">
                  <c:v>154.594999999932</c:v>
                </c:pt>
                <c:pt idx="30920">
                  <c:v>154.5999999999319</c:v>
                </c:pt>
                <c:pt idx="30921">
                  <c:v>154.6049999999319</c:v>
                </c:pt>
                <c:pt idx="30922">
                  <c:v>154.6099999999319</c:v>
                </c:pt>
                <c:pt idx="30923">
                  <c:v>154.6149999999319</c:v>
                </c:pt>
                <c:pt idx="30924">
                  <c:v>154.6199999999318</c:v>
                </c:pt>
                <c:pt idx="30925">
                  <c:v>154.6249999999318</c:v>
                </c:pt>
                <c:pt idx="30926">
                  <c:v>154.6299999999318</c:v>
                </c:pt>
                <c:pt idx="30927">
                  <c:v>154.6349999999318</c:v>
                </c:pt>
                <c:pt idx="30928">
                  <c:v>154.6399999999318</c:v>
                </c:pt>
                <c:pt idx="30929">
                  <c:v>154.6449999999318</c:v>
                </c:pt>
                <c:pt idx="30930">
                  <c:v>154.6499999999318</c:v>
                </c:pt>
                <c:pt idx="30931">
                  <c:v>154.6549999999318</c:v>
                </c:pt>
                <c:pt idx="30932">
                  <c:v>154.6599999999318</c:v>
                </c:pt>
                <c:pt idx="30933">
                  <c:v>154.6649999999318</c:v>
                </c:pt>
                <c:pt idx="30934">
                  <c:v>154.6699999999318</c:v>
                </c:pt>
                <c:pt idx="30935">
                  <c:v>154.6749999999318</c:v>
                </c:pt>
                <c:pt idx="30936">
                  <c:v>154.6799999999318</c:v>
                </c:pt>
                <c:pt idx="30937">
                  <c:v>154.6849999999318</c:v>
                </c:pt>
                <c:pt idx="30938">
                  <c:v>154.6899999999318</c:v>
                </c:pt>
                <c:pt idx="30939">
                  <c:v>154.6949999999318</c:v>
                </c:pt>
                <c:pt idx="30940">
                  <c:v>154.6999999999318</c:v>
                </c:pt>
                <c:pt idx="30941">
                  <c:v>154.7049999999318</c:v>
                </c:pt>
                <c:pt idx="30942">
                  <c:v>154.7099999999318</c:v>
                </c:pt>
                <c:pt idx="30943">
                  <c:v>154.7149999999318</c:v>
                </c:pt>
                <c:pt idx="30944">
                  <c:v>154.7199999999318</c:v>
                </c:pt>
                <c:pt idx="30945">
                  <c:v>154.7249999999318</c:v>
                </c:pt>
                <c:pt idx="30946">
                  <c:v>154.7299999999318</c:v>
                </c:pt>
                <c:pt idx="30947">
                  <c:v>154.7349999999317</c:v>
                </c:pt>
                <c:pt idx="30948">
                  <c:v>154.7399999999317</c:v>
                </c:pt>
                <c:pt idx="30949">
                  <c:v>154.7449999999317</c:v>
                </c:pt>
                <c:pt idx="30950">
                  <c:v>154.7499999999317</c:v>
                </c:pt>
                <c:pt idx="30951">
                  <c:v>154.7549999999318</c:v>
                </c:pt>
                <c:pt idx="30952">
                  <c:v>154.7599999999318</c:v>
                </c:pt>
                <c:pt idx="30953">
                  <c:v>154.7649999999317</c:v>
                </c:pt>
                <c:pt idx="30954">
                  <c:v>154.7699999999317</c:v>
                </c:pt>
                <c:pt idx="30955">
                  <c:v>154.7749999999317</c:v>
                </c:pt>
                <c:pt idx="30956">
                  <c:v>154.7799999999317</c:v>
                </c:pt>
                <c:pt idx="30957">
                  <c:v>154.7849999999317</c:v>
                </c:pt>
                <c:pt idx="30958">
                  <c:v>154.7899999999317</c:v>
                </c:pt>
                <c:pt idx="30959">
                  <c:v>154.7949999999317</c:v>
                </c:pt>
                <c:pt idx="30960">
                  <c:v>154.7999999999317</c:v>
                </c:pt>
                <c:pt idx="30961">
                  <c:v>154.8049999999317</c:v>
                </c:pt>
                <c:pt idx="30962">
                  <c:v>154.8099999999317</c:v>
                </c:pt>
                <c:pt idx="30963">
                  <c:v>154.8149999999317</c:v>
                </c:pt>
                <c:pt idx="30964">
                  <c:v>154.8199999999317</c:v>
                </c:pt>
                <c:pt idx="30965">
                  <c:v>154.8249999999317</c:v>
                </c:pt>
                <c:pt idx="30966">
                  <c:v>154.8299999999317</c:v>
                </c:pt>
                <c:pt idx="30967">
                  <c:v>154.8349999999317</c:v>
                </c:pt>
                <c:pt idx="30968">
                  <c:v>154.8399999999317</c:v>
                </c:pt>
                <c:pt idx="30969">
                  <c:v>154.8449999999316</c:v>
                </c:pt>
                <c:pt idx="30970">
                  <c:v>154.8499999999316</c:v>
                </c:pt>
                <c:pt idx="30971">
                  <c:v>154.8549999999317</c:v>
                </c:pt>
                <c:pt idx="30972">
                  <c:v>154.8599999999317</c:v>
                </c:pt>
                <c:pt idx="30973">
                  <c:v>154.8649999999317</c:v>
                </c:pt>
                <c:pt idx="30974">
                  <c:v>154.8699999999317</c:v>
                </c:pt>
                <c:pt idx="30975">
                  <c:v>154.8749999999316</c:v>
                </c:pt>
                <c:pt idx="30976">
                  <c:v>154.8799999999316</c:v>
                </c:pt>
                <c:pt idx="30977">
                  <c:v>154.8849999999316</c:v>
                </c:pt>
                <c:pt idx="30978">
                  <c:v>154.8899999999316</c:v>
                </c:pt>
                <c:pt idx="30979">
                  <c:v>154.8949999999316</c:v>
                </c:pt>
                <c:pt idx="30980">
                  <c:v>154.8999999999316</c:v>
                </c:pt>
                <c:pt idx="30981">
                  <c:v>154.9049999999316</c:v>
                </c:pt>
                <c:pt idx="30982">
                  <c:v>154.9099999999316</c:v>
                </c:pt>
                <c:pt idx="30983">
                  <c:v>154.9149999999316</c:v>
                </c:pt>
                <c:pt idx="30984">
                  <c:v>154.9199999999316</c:v>
                </c:pt>
                <c:pt idx="30985">
                  <c:v>154.9249999999316</c:v>
                </c:pt>
                <c:pt idx="30986">
                  <c:v>154.9299999999316</c:v>
                </c:pt>
                <c:pt idx="30987">
                  <c:v>154.9349999999316</c:v>
                </c:pt>
                <c:pt idx="30988">
                  <c:v>154.9399999999316</c:v>
                </c:pt>
                <c:pt idx="30989">
                  <c:v>154.9449999999316</c:v>
                </c:pt>
                <c:pt idx="30990">
                  <c:v>154.9499999999316</c:v>
                </c:pt>
                <c:pt idx="30991">
                  <c:v>154.9549999999316</c:v>
                </c:pt>
                <c:pt idx="30992">
                  <c:v>154.9599999999316</c:v>
                </c:pt>
                <c:pt idx="30993">
                  <c:v>154.9649999999316</c:v>
                </c:pt>
                <c:pt idx="30994">
                  <c:v>154.9699999999316</c:v>
                </c:pt>
                <c:pt idx="30995">
                  <c:v>154.9749999999316</c:v>
                </c:pt>
                <c:pt idx="30996">
                  <c:v>154.9799999999316</c:v>
                </c:pt>
                <c:pt idx="30997">
                  <c:v>154.9849999999316</c:v>
                </c:pt>
                <c:pt idx="30998">
                  <c:v>154.9899999999315</c:v>
                </c:pt>
                <c:pt idx="30999">
                  <c:v>154.9949999999315</c:v>
                </c:pt>
                <c:pt idx="31000">
                  <c:v>154.9999999999315</c:v>
                </c:pt>
                <c:pt idx="31001">
                  <c:v>155.0049999999315</c:v>
                </c:pt>
                <c:pt idx="31002">
                  <c:v>155.0099999999315</c:v>
                </c:pt>
                <c:pt idx="31003">
                  <c:v>155.0149999999315</c:v>
                </c:pt>
                <c:pt idx="31004">
                  <c:v>155.0199999999315</c:v>
                </c:pt>
                <c:pt idx="31005">
                  <c:v>155.0249999999315</c:v>
                </c:pt>
                <c:pt idx="31006">
                  <c:v>155.0299999999315</c:v>
                </c:pt>
                <c:pt idx="31007">
                  <c:v>155.0349999999315</c:v>
                </c:pt>
                <c:pt idx="31008">
                  <c:v>155.0399999999315</c:v>
                </c:pt>
                <c:pt idx="31009">
                  <c:v>155.0449999999315</c:v>
                </c:pt>
                <c:pt idx="31010">
                  <c:v>155.0499999999315</c:v>
                </c:pt>
                <c:pt idx="31011">
                  <c:v>155.0549999999315</c:v>
                </c:pt>
                <c:pt idx="31012">
                  <c:v>155.0599999999315</c:v>
                </c:pt>
                <c:pt idx="31013">
                  <c:v>155.0649999999314</c:v>
                </c:pt>
                <c:pt idx="31014">
                  <c:v>155.0699999999314</c:v>
                </c:pt>
                <c:pt idx="31015">
                  <c:v>155.0749999999314</c:v>
                </c:pt>
                <c:pt idx="31016">
                  <c:v>155.0799999999314</c:v>
                </c:pt>
                <c:pt idx="31017">
                  <c:v>155.0849999999315</c:v>
                </c:pt>
                <c:pt idx="31018">
                  <c:v>155.0899999999315</c:v>
                </c:pt>
                <c:pt idx="31019">
                  <c:v>155.0949999999314</c:v>
                </c:pt>
                <c:pt idx="31020">
                  <c:v>155.0999999999314</c:v>
                </c:pt>
                <c:pt idx="31021">
                  <c:v>155.1049999999314</c:v>
                </c:pt>
                <c:pt idx="31022">
                  <c:v>155.1099999999314</c:v>
                </c:pt>
                <c:pt idx="31023">
                  <c:v>155.1149999999314</c:v>
                </c:pt>
                <c:pt idx="31024">
                  <c:v>155.1199999999314</c:v>
                </c:pt>
                <c:pt idx="31025">
                  <c:v>155.1249999999314</c:v>
                </c:pt>
                <c:pt idx="31026">
                  <c:v>155.1299999999314</c:v>
                </c:pt>
                <c:pt idx="31027">
                  <c:v>155.1349999999314</c:v>
                </c:pt>
                <c:pt idx="31028">
                  <c:v>155.1399999999314</c:v>
                </c:pt>
                <c:pt idx="31029">
                  <c:v>155.1449999999314</c:v>
                </c:pt>
                <c:pt idx="31030">
                  <c:v>155.1499999999314</c:v>
                </c:pt>
                <c:pt idx="31031">
                  <c:v>155.1549999999314</c:v>
                </c:pt>
                <c:pt idx="31032">
                  <c:v>155.1599999999314</c:v>
                </c:pt>
                <c:pt idx="31033">
                  <c:v>155.1649999999314</c:v>
                </c:pt>
                <c:pt idx="31034">
                  <c:v>155.1699999999314</c:v>
                </c:pt>
                <c:pt idx="31035">
                  <c:v>155.1749999999313</c:v>
                </c:pt>
                <c:pt idx="31036">
                  <c:v>155.1799999999313</c:v>
                </c:pt>
                <c:pt idx="31037">
                  <c:v>155.1849999999314</c:v>
                </c:pt>
                <c:pt idx="31038">
                  <c:v>155.1899999999314</c:v>
                </c:pt>
                <c:pt idx="31039">
                  <c:v>155.1949999999314</c:v>
                </c:pt>
                <c:pt idx="31040">
                  <c:v>155.1999999999314</c:v>
                </c:pt>
                <c:pt idx="31041">
                  <c:v>155.2049999999313</c:v>
                </c:pt>
                <c:pt idx="31042">
                  <c:v>155.2099999999313</c:v>
                </c:pt>
                <c:pt idx="31043">
                  <c:v>155.2149999999313</c:v>
                </c:pt>
                <c:pt idx="31044">
                  <c:v>155.2199999999313</c:v>
                </c:pt>
                <c:pt idx="31045">
                  <c:v>155.2249999999313</c:v>
                </c:pt>
                <c:pt idx="31046">
                  <c:v>155.2299999999313</c:v>
                </c:pt>
                <c:pt idx="31047">
                  <c:v>155.2349999999313</c:v>
                </c:pt>
                <c:pt idx="31048">
                  <c:v>155.2399999999313</c:v>
                </c:pt>
                <c:pt idx="31049">
                  <c:v>155.2449999999313</c:v>
                </c:pt>
                <c:pt idx="31050">
                  <c:v>155.2499999999313</c:v>
                </c:pt>
                <c:pt idx="31051">
                  <c:v>155.2549999999313</c:v>
                </c:pt>
                <c:pt idx="31052">
                  <c:v>155.2599999999313</c:v>
                </c:pt>
                <c:pt idx="31053">
                  <c:v>155.2649999999313</c:v>
                </c:pt>
                <c:pt idx="31054">
                  <c:v>155.2699999999313</c:v>
                </c:pt>
                <c:pt idx="31055">
                  <c:v>155.2749999999313</c:v>
                </c:pt>
                <c:pt idx="31056">
                  <c:v>155.2799999999312</c:v>
                </c:pt>
                <c:pt idx="31057">
                  <c:v>155.2849999999312</c:v>
                </c:pt>
                <c:pt idx="31058">
                  <c:v>155.2899999999312</c:v>
                </c:pt>
                <c:pt idx="31059">
                  <c:v>155.2949999999312</c:v>
                </c:pt>
                <c:pt idx="31060">
                  <c:v>155.2999999999312</c:v>
                </c:pt>
                <c:pt idx="31061">
                  <c:v>155.3049999999313</c:v>
                </c:pt>
                <c:pt idx="31062">
                  <c:v>155.3099999999313</c:v>
                </c:pt>
                <c:pt idx="31063">
                  <c:v>155.3149999999312</c:v>
                </c:pt>
                <c:pt idx="31064">
                  <c:v>155.3199999999312</c:v>
                </c:pt>
                <c:pt idx="31065">
                  <c:v>155.3249999999312</c:v>
                </c:pt>
                <c:pt idx="31066">
                  <c:v>155.3299999999312</c:v>
                </c:pt>
                <c:pt idx="31067">
                  <c:v>155.3349999999312</c:v>
                </c:pt>
                <c:pt idx="31068">
                  <c:v>155.3399999999312</c:v>
                </c:pt>
                <c:pt idx="31069">
                  <c:v>155.3449999999312</c:v>
                </c:pt>
                <c:pt idx="31070">
                  <c:v>155.3499999999312</c:v>
                </c:pt>
                <c:pt idx="31071">
                  <c:v>155.3549999999312</c:v>
                </c:pt>
                <c:pt idx="31072">
                  <c:v>155.3599999999312</c:v>
                </c:pt>
                <c:pt idx="31073">
                  <c:v>155.3649999999312</c:v>
                </c:pt>
                <c:pt idx="31074">
                  <c:v>155.3699999999312</c:v>
                </c:pt>
                <c:pt idx="31075">
                  <c:v>155.3749999999312</c:v>
                </c:pt>
                <c:pt idx="31076">
                  <c:v>155.3799999999312</c:v>
                </c:pt>
                <c:pt idx="31077">
                  <c:v>155.3849999999312</c:v>
                </c:pt>
                <c:pt idx="31078">
                  <c:v>155.3899999999312</c:v>
                </c:pt>
                <c:pt idx="31079">
                  <c:v>155.3949999999312</c:v>
                </c:pt>
                <c:pt idx="31080">
                  <c:v>155.3999999999312</c:v>
                </c:pt>
                <c:pt idx="31081">
                  <c:v>155.4049999999312</c:v>
                </c:pt>
                <c:pt idx="31082">
                  <c:v>155.4099999999312</c:v>
                </c:pt>
                <c:pt idx="31083">
                  <c:v>155.4149999999312</c:v>
                </c:pt>
                <c:pt idx="31084">
                  <c:v>155.4199999999312</c:v>
                </c:pt>
                <c:pt idx="31085">
                  <c:v>155.4249999999312</c:v>
                </c:pt>
                <c:pt idx="31086">
                  <c:v>155.4299999999311</c:v>
                </c:pt>
                <c:pt idx="31087">
                  <c:v>155.4349999999311</c:v>
                </c:pt>
                <c:pt idx="31088">
                  <c:v>155.4399999999311</c:v>
                </c:pt>
                <c:pt idx="31089">
                  <c:v>155.4449999999311</c:v>
                </c:pt>
                <c:pt idx="31090">
                  <c:v>155.4499999999311</c:v>
                </c:pt>
                <c:pt idx="31091">
                  <c:v>155.4549999999311</c:v>
                </c:pt>
                <c:pt idx="31092">
                  <c:v>155.4599999999311</c:v>
                </c:pt>
                <c:pt idx="31093">
                  <c:v>155.4649999999311</c:v>
                </c:pt>
                <c:pt idx="31094">
                  <c:v>155.4699999999311</c:v>
                </c:pt>
                <c:pt idx="31095">
                  <c:v>155.4749999999311</c:v>
                </c:pt>
                <c:pt idx="31096">
                  <c:v>155.4799999999311</c:v>
                </c:pt>
                <c:pt idx="31097">
                  <c:v>155.4849999999311</c:v>
                </c:pt>
                <c:pt idx="31098">
                  <c:v>155.4899999999311</c:v>
                </c:pt>
                <c:pt idx="31099">
                  <c:v>155.4949999999311</c:v>
                </c:pt>
                <c:pt idx="31100">
                  <c:v>155.4999999999311</c:v>
                </c:pt>
                <c:pt idx="31101">
                  <c:v>155.504999999931</c:v>
                </c:pt>
                <c:pt idx="31102">
                  <c:v>155.509999999931</c:v>
                </c:pt>
                <c:pt idx="31103">
                  <c:v>155.514999999931</c:v>
                </c:pt>
                <c:pt idx="31104">
                  <c:v>155.519999999931</c:v>
                </c:pt>
                <c:pt idx="31105">
                  <c:v>155.5249999999311</c:v>
                </c:pt>
                <c:pt idx="31106">
                  <c:v>155.5299999999311</c:v>
                </c:pt>
                <c:pt idx="31107">
                  <c:v>155.534999999931</c:v>
                </c:pt>
                <c:pt idx="31108">
                  <c:v>155.539999999931</c:v>
                </c:pt>
                <c:pt idx="31109">
                  <c:v>155.544999999931</c:v>
                </c:pt>
                <c:pt idx="31110">
                  <c:v>155.549999999931</c:v>
                </c:pt>
                <c:pt idx="31111">
                  <c:v>155.554999999931</c:v>
                </c:pt>
                <c:pt idx="31112">
                  <c:v>155.559999999931</c:v>
                </c:pt>
                <c:pt idx="31113">
                  <c:v>155.564999999931</c:v>
                </c:pt>
                <c:pt idx="31114">
                  <c:v>155.569999999931</c:v>
                </c:pt>
                <c:pt idx="31115">
                  <c:v>155.574999999931</c:v>
                </c:pt>
                <c:pt idx="31116">
                  <c:v>155.579999999931</c:v>
                </c:pt>
                <c:pt idx="31117">
                  <c:v>155.584999999931</c:v>
                </c:pt>
                <c:pt idx="31118">
                  <c:v>155.589999999931</c:v>
                </c:pt>
                <c:pt idx="31119">
                  <c:v>155.594999999931</c:v>
                </c:pt>
                <c:pt idx="31120">
                  <c:v>155.599999999931</c:v>
                </c:pt>
                <c:pt idx="31121">
                  <c:v>155.604999999931</c:v>
                </c:pt>
                <c:pt idx="31122">
                  <c:v>155.609999999931</c:v>
                </c:pt>
                <c:pt idx="31123">
                  <c:v>155.6149999999309</c:v>
                </c:pt>
                <c:pt idx="31124">
                  <c:v>155.6199999999309</c:v>
                </c:pt>
                <c:pt idx="31125">
                  <c:v>155.624999999931</c:v>
                </c:pt>
                <c:pt idx="31126">
                  <c:v>155.629999999931</c:v>
                </c:pt>
                <c:pt idx="31127">
                  <c:v>155.634999999931</c:v>
                </c:pt>
                <c:pt idx="31128">
                  <c:v>155.6399999999309</c:v>
                </c:pt>
                <c:pt idx="31129">
                  <c:v>155.6449999999309</c:v>
                </c:pt>
                <c:pt idx="31130">
                  <c:v>155.6499999999309</c:v>
                </c:pt>
                <c:pt idx="31131">
                  <c:v>155.654999999931</c:v>
                </c:pt>
                <c:pt idx="31132">
                  <c:v>155.659999999931</c:v>
                </c:pt>
                <c:pt idx="31133">
                  <c:v>155.6649999999309</c:v>
                </c:pt>
                <c:pt idx="31134">
                  <c:v>155.6699999999309</c:v>
                </c:pt>
                <c:pt idx="31135">
                  <c:v>155.6749999999309</c:v>
                </c:pt>
                <c:pt idx="31136">
                  <c:v>155.6799999999309</c:v>
                </c:pt>
                <c:pt idx="31137">
                  <c:v>155.684999999931</c:v>
                </c:pt>
                <c:pt idx="31138">
                  <c:v>155.689999999931</c:v>
                </c:pt>
                <c:pt idx="31139">
                  <c:v>155.6949999999309</c:v>
                </c:pt>
                <c:pt idx="31140">
                  <c:v>155.6999999999309</c:v>
                </c:pt>
                <c:pt idx="31141">
                  <c:v>155.7049999999309</c:v>
                </c:pt>
                <c:pt idx="31142">
                  <c:v>155.7099999999309</c:v>
                </c:pt>
                <c:pt idx="31143">
                  <c:v>155.7149999999309</c:v>
                </c:pt>
                <c:pt idx="31144">
                  <c:v>155.7199999999308</c:v>
                </c:pt>
                <c:pt idx="31145">
                  <c:v>155.7249999999308</c:v>
                </c:pt>
                <c:pt idx="31146">
                  <c:v>155.7299999999308</c:v>
                </c:pt>
                <c:pt idx="31147">
                  <c:v>155.7349999999308</c:v>
                </c:pt>
                <c:pt idx="31148">
                  <c:v>155.7399999999308</c:v>
                </c:pt>
                <c:pt idx="31149">
                  <c:v>155.7449999999308</c:v>
                </c:pt>
                <c:pt idx="31150">
                  <c:v>155.7499999999308</c:v>
                </c:pt>
                <c:pt idx="31151">
                  <c:v>155.7549999999308</c:v>
                </c:pt>
                <c:pt idx="31152">
                  <c:v>155.7599999999308</c:v>
                </c:pt>
                <c:pt idx="31153">
                  <c:v>155.7649999999308</c:v>
                </c:pt>
                <c:pt idx="31154">
                  <c:v>155.7699999999308</c:v>
                </c:pt>
                <c:pt idx="31155">
                  <c:v>155.7749999999308</c:v>
                </c:pt>
                <c:pt idx="31156">
                  <c:v>155.7799999999308</c:v>
                </c:pt>
                <c:pt idx="31157">
                  <c:v>155.7849999999308</c:v>
                </c:pt>
                <c:pt idx="31158">
                  <c:v>155.7899999999308</c:v>
                </c:pt>
                <c:pt idx="31159">
                  <c:v>155.7949999999308</c:v>
                </c:pt>
                <c:pt idx="31160">
                  <c:v>155.7999999999308</c:v>
                </c:pt>
                <c:pt idx="31161">
                  <c:v>155.8049999999308</c:v>
                </c:pt>
                <c:pt idx="31162">
                  <c:v>155.8099999999308</c:v>
                </c:pt>
                <c:pt idx="31163">
                  <c:v>155.8149999999308</c:v>
                </c:pt>
                <c:pt idx="31164">
                  <c:v>155.8199999999308</c:v>
                </c:pt>
                <c:pt idx="31165">
                  <c:v>155.8249999999308</c:v>
                </c:pt>
                <c:pt idx="31166">
                  <c:v>155.8299999999308</c:v>
                </c:pt>
                <c:pt idx="31167">
                  <c:v>155.8349999999308</c:v>
                </c:pt>
                <c:pt idx="31168">
                  <c:v>155.8399999999308</c:v>
                </c:pt>
                <c:pt idx="31169">
                  <c:v>155.8449999999308</c:v>
                </c:pt>
                <c:pt idx="31170">
                  <c:v>155.8499999999308</c:v>
                </c:pt>
                <c:pt idx="31171">
                  <c:v>155.8549999999308</c:v>
                </c:pt>
                <c:pt idx="31172">
                  <c:v>155.8599999999308</c:v>
                </c:pt>
                <c:pt idx="31173">
                  <c:v>155.8649999999308</c:v>
                </c:pt>
                <c:pt idx="31174">
                  <c:v>155.8699999999307</c:v>
                </c:pt>
                <c:pt idx="31175">
                  <c:v>155.8749999999307</c:v>
                </c:pt>
                <c:pt idx="31176">
                  <c:v>155.8799999999307</c:v>
                </c:pt>
                <c:pt idx="31177">
                  <c:v>155.8849999999308</c:v>
                </c:pt>
                <c:pt idx="31178">
                  <c:v>155.8899999999308</c:v>
                </c:pt>
                <c:pt idx="31179">
                  <c:v>155.8949999999307</c:v>
                </c:pt>
                <c:pt idx="31180">
                  <c:v>155.8999999999307</c:v>
                </c:pt>
                <c:pt idx="31181">
                  <c:v>155.9049999999307</c:v>
                </c:pt>
                <c:pt idx="31182">
                  <c:v>155.9099999999307</c:v>
                </c:pt>
                <c:pt idx="31183">
                  <c:v>155.9149999999307</c:v>
                </c:pt>
                <c:pt idx="31184">
                  <c:v>155.9199999999307</c:v>
                </c:pt>
                <c:pt idx="31185">
                  <c:v>155.9249999999307</c:v>
                </c:pt>
                <c:pt idx="31186">
                  <c:v>155.9299999999307</c:v>
                </c:pt>
                <c:pt idx="31187">
                  <c:v>155.9349999999307</c:v>
                </c:pt>
                <c:pt idx="31188">
                  <c:v>155.9399999999307</c:v>
                </c:pt>
                <c:pt idx="31189">
                  <c:v>155.9449999999306</c:v>
                </c:pt>
                <c:pt idx="31190">
                  <c:v>155.9499999999306</c:v>
                </c:pt>
                <c:pt idx="31191">
                  <c:v>155.9549999999307</c:v>
                </c:pt>
                <c:pt idx="31192">
                  <c:v>155.9599999999307</c:v>
                </c:pt>
                <c:pt idx="31193">
                  <c:v>155.9649999999307</c:v>
                </c:pt>
                <c:pt idx="31194">
                  <c:v>155.9699999999306</c:v>
                </c:pt>
                <c:pt idx="31195">
                  <c:v>155.9749999999306</c:v>
                </c:pt>
                <c:pt idx="31196">
                  <c:v>155.9799999999306</c:v>
                </c:pt>
                <c:pt idx="31197">
                  <c:v>155.9849999999306</c:v>
                </c:pt>
                <c:pt idx="31198">
                  <c:v>155.9899999999306</c:v>
                </c:pt>
                <c:pt idx="31199">
                  <c:v>155.9949999999306</c:v>
                </c:pt>
                <c:pt idx="31200">
                  <c:v>155.9999999999306</c:v>
                </c:pt>
                <c:pt idx="31201">
                  <c:v>156.0049999999306</c:v>
                </c:pt>
                <c:pt idx="31202">
                  <c:v>156.0099999999306</c:v>
                </c:pt>
                <c:pt idx="31203">
                  <c:v>156.0149999999306</c:v>
                </c:pt>
                <c:pt idx="31204">
                  <c:v>156.0199999999306</c:v>
                </c:pt>
                <c:pt idx="31205">
                  <c:v>156.0249999999306</c:v>
                </c:pt>
                <c:pt idx="31206">
                  <c:v>156.0299999999306</c:v>
                </c:pt>
                <c:pt idx="31207">
                  <c:v>156.0349999999306</c:v>
                </c:pt>
                <c:pt idx="31208">
                  <c:v>156.0399999999306</c:v>
                </c:pt>
                <c:pt idx="31209">
                  <c:v>156.0449999999306</c:v>
                </c:pt>
                <c:pt idx="31210">
                  <c:v>156.0499999999306</c:v>
                </c:pt>
                <c:pt idx="31211">
                  <c:v>156.0549999999306</c:v>
                </c:pt>
                <c:pt idx="31212">
                  <c:v>156.0599999999306</c:v>
                </c:pt>
                <c:pt idx="31213">
                  <c:v>156.0649999999306</c:v>
                </c:pt>
                <c:pt idx="31214">
                  <c:v>156.0699999999306</c:v>
                </c:pt>
                <c:pt idx="31215">
                  <c:v>156.0749999999306</c:v>
                </c:pt>
                <c:pt idx="31216">
                  <c:v>156.0799999999305</c:v>
                </c:pt>
                <c:pt idx="31217">
                  <c:v>156.0849999999306</c:v>
                </c:pt>
                <c:pt idx="31218">
                  <c:v>156.0899999999305</c:v>
                </c:pt>
                <c:pt idx="31219">
                  <c:v>156.0949999999305</c:v>
                </c:pt>
                <c:pt idx="31220">
                  <c:v>156.0999999999305</c:v>
                </c:pt>
                <c:pt idx="31221">
                  <c:v>156.1049999999305</c:v>
                </c:pt>
                <c:pt idx="31222">
                  <c:v>156.1099999999305</c:v>
                </c:pt>
                <c:pt idx="31223">
                  <c:v>156.1149999999305</c:v>
                </c:pt>
                <c:pt idx="31224">
                  <c:v>156.1199999999305</c:v>
                </c:pt>
                <c:pt idx="31225">
                  <c:v>156.1249999999305</c:v>
                </c:pt>
                <c:pt idx="31226">
                  <c:v>156.1299999999305</c:v>
                </c:pt>
                <c:pt idx="31227">
                  <c:v>156.1349999999305</c:v>
                </c:pt>
                <c:pt idx="31228">
                  <c:v>156.1399999999305</c:v>
                </c:pt>
                <c:pt idx="31229">
                  <c:v>156.1449999999305</c:v>
                </c:pt>
                <c:pt idx="31230">
                  <c:v>156.1499999999305</c:v>
                </c:pt>
                <c:pt idx="31231">
                  <c:v>156.1549999999305</c:v>
                </c:pt>
                <c:pt idx="31232">
                  <c:v>156.1599999999305</c:v>
                </c:pt>
                <c:pt idx="31233">
                  <c:v>156.1649999999304</c:v>
                </c:pt>
                <c:pt idx="31234">
                  <c:v>156.1699999999304</c:v>
                </c:pt>
                <c:pt idx="31235">
                  <c:v>156.1749999999304</c:v>
                </c:pt>
                <c:pt idx="31236">
                  <c:v>156.1799999999304</c:v>
                </c:pt>
                <c:pt idx="31237">
                  <c:v>156.1849999999305</c:v>
                </c:pt>
                <c:pt idx="31238">
                  <c:v>156.1899999999304</c:v>
                </c:pt>
                <c:pt idx="31239">
                  <c:v>156.1949999999304</c:v>
                </c:pt>
                <c:pt idx="31240">
                  <c:v>156.1999999999304</c:v>
                </c:pt>
                <c:pt idx="31241">
                  <c:v>156.2049999999304</c:v>
                </c:pt>
                <c:pt idx="31242">
                  <c:v>156.2099999999304</c:v>
                </c:pt>
                <c:pt idx="31243">
                  <c:v>156.2149999999304</c:v>
                </c:pt>
                <c:pt idx="31244">
                  <c:v>156.2199999999304</c:v>
                </c:pt>
                <c:pt idx="31245">
                  <c:v>156.2249999999304</c:v>
                </c:pt>
                <c:pt idx="31246">
                  <c:v>156.2299999999304</c:v>
                </c:pt>
                <c:pt idx="31247">
                  <c:v>156.2349999999304</c:v>
                </c:pt>
                <c:pt idx="31248">
                  <c:v>156.2399999999304</c:v>
                </c:pt>
                <c:pt idx="31249">
                  <c:v>156.2449999999304</c:v>
                </c:pt>
                <c:pt idx="31250">
                  <c:v>156.2499999999304</c:v>
                </c:pt>
                <c:pt idx="31251">
                  <c:v>156.2549999999304</c:v>
                </c:pt>
                <c:pt idx="31252">
                  <c:v>156.2599999999304</c:v>
                </c:pt>
                <c:pt idx="31253">
                  <c:v>156.2649999999304</c:v>
                </c:pt>
                <c:pt idx="31254">
                  <c:v>156.2699999999304</c:v>
                </c:pt>
                <c:pt idx="31255">
                  <c:v>156.2749999999303</c:v>
                </c:pt>
                <c:pt idx="31256">
                  <c:v>156.2799999999303</c:v>
                </c:pt>
                <c:pt idx="31257">
                  <c:v>156.2849999999304</c:v>
                </c:pt>
                <c:pt idx="31258">
                  <c:v>156.2899999999304</c:v>
                </c:pt>
                <c:pt idx="31259">
                  <c:v>156.2949999999304</c:v>
                </c:pt>
                <c:pt idx="31260">
                  <c:v>156.2999999999303</c:v>
                </c:pt>
                <c:pt idx="31261">
                  <c:v>156.3049999999304</c:v>
                </c:pt>
                <c:pt idx="31262">
                  <c:v>156.3099999999303</c:v>
                </c:pt>
                <c:pt idx="31263">
                  <c:v>156.3149999999303</c:v>
                </c:pt>
                <c:pt idx="31264">
                  <c:v>156.3199999999303</c:v>
                </c:pt>
                <c:pt idx="31265">
                  <c:v>156.3249999999304</c:v>
                </c:pt>
                <c:pt idx="31266">
                  <c:v>156.3299999999304</c:v>
                </c:pt>
                <c:pt idx="31267">
                  <c:v>156.3349999999303</c:v>
                </c:pt>
                <c:pt idx="31268">
                  <c:v>156.3399999999303</c:v>
                </c:pt>
                <c:pt idx="31269">
                  <c:v>156.3449999999303</c:v>
                </c:pt>
                <c:pt idx="31270">
                  <c:v>156.3499999999303</c:v>
                </c:pt>
                <c:pt idx="31271">
                  <c:v>156.3549999999303</c:v>
                </c:pt>
                <c:pt idx="31272">
                  <c:v>156.3599999999303</c:v>
                </c:pt>
                <c:pt idx="31273">
                  <c:v>156.3649999999303</c:v>
                </c:pt>
                <c:pt idx="31274">
                  <c:v>156.3699999999303</c:v>
                </c:pt>
                <c:pt idx="31275">
                  <c:v>156.3749999999303</c:v>
                </c:pt>
                <c:pt idx="31276">
                  <c:v>156.3799999999303</c:v>
                </c:pt>
                <c:pt idx="31277">
                  <c:v>156.3849999999303</c:v>
                </c:pt>
                <c:pt idx="31278">
                  <c:v>156.3899999999303</c:v>
                </c:pt>
                <c:pt idx="31279">
                  <c:v>156.3949999999303</c:v>
                </c:pt>
                <c:pt idx="31280">
                  <c:v>156.3999999999303</c:v>
                </c:pt>
                <c:pt idx="31281">
                  <c:v>156.4049999999303</c:v>
                </c:pt>
                <c:pt idx="31282">
                  <c:v>156.4099999999302</c:v>
                </c:pt>
                <c:pt idx="31283">
                  <c:v>156.4149999999302</c:v>
                </c:pt>
                <c:pt idx="31284">
                  <c:v>156.4199999999302</c:v>
                </c:pt>
                <c:pt idx="31285">
                  <c:v>156.4249999999302</c:v>
                </c:pt>
                <c:pt idx="31286">
                  <c:v>156.4299999999302</c:v>
                </c:pt>
                <c:pt idx="31287">
                  <c:v>156.4349999999302</c:v>
                </c:pt>
                <c:pt idx="31288">
                  <c:v>156.4399999999302</c:v>
                </c:pt>
                <c:pt idx="31289">
                  <c:v>156.4449999999302</c:v>
                </c:pt>
                <c:pt idx="31290">
                  <c:v>156.4499999999302</c:v>
                </c:pt>
                <c:pt idx="31291">
                  <c:v>156.4549999999302</c:v>
                </c:pt>
                <c:pt idx="31292">
                  <c:v>156.4599999999302</c:v>
                </c:pt>
                <c:pt idx="31293">
                  <c:v>156.4649999999302</c:v>
                </c:pt>
                <c:pt idx="31294">
                  <c:v>156.4699999999302</c:v>
                </c:pt>
                <c:pt idx="31295">
                  <c:v>156.4749999999302</c:v>
                </c:pt>
                <c:pt idx="31296">
                  <c:v>156.4799999999302</c:v>
                </c:pt>
                <c:pt idx="31297">
                  <c:v>156.4849999999302</c:v>
                </c:pt>
                <c:pt idx="31298">
                  <c:v>156.4899999999302</c:v>
                </c:pt>
                <c:pt idx="31299">
                  <c:v>156.4949999999302</c:v>
                </c:pt>
                <c:pt idx="31300">
                  <c:v>156.4999999999302</c:v>
                </c:pt>
                <c:pt idx="31301">
                  <c:v>156.5049999999302</c:v>
                </c:pt>
                <c:pt idx="31302">
                  <c:v>156.5099999999302</c:v>
                </c:pt>
                <c:pt idx="31303">
                  <c:v>156.5149999999302</c:v>
                </c:pt>
                <c:pt idx="31304">
                  <c:v>156.5199999999301</c:v>
                </c:pt>
                <c:pt idx="31305">
                  <c:v>156.5249999999302</c:v>
                </c:pt>
                <c:pt idx="31306">
                  <c:v>156.5299999999301</c:v>
                </c:pt>
                <c:pt idx="31307">
                  <c:v>156.5349999999301</c:v>
                </c:pt>
                <c:pt idx="31308">
                  <c:v>156.5399999999301</c:v>
                </c:pt>
                <c:pt idx="31309">
                  <c:v>156.5449999999301</c:v>
                </c:pt>
                <c:pt idx="31310">
                  <c:v>156.5499999999301</c:v>
                </c:pt>
                <c:pt idx="31311">
                  <c:v>156.5549999999301</c:v>
                </c:pt>
                <c:pt idx="31312">
                  <c:v>156.5599999999301</c:v>
                </c:pt>
                <c:pt idx="31313">
                  <c:v>156.5649999999301</c:v>
                </c:pt>
                <c:pt idx="31314">
                  <c:v>156.5699999999301</c:v>
                </c:pt>
                <c:pt idx="31315">
                  <c:v>156.5749999999301</c:v>
                </c:pt>
                <c:pt idx="31316">
                  <c:v>156.5799999999301</c:v>
                </c:pt>
                <c:pt idx="31317">
                  <c:v>156.5849999999301</c:v>
                </c:pt>
                <c:pt idx="31318">
                  <c:v>156.5899999999301</c:v>
                </c:pt>
                <c:pt idx="31319">
                  <c:v>156.5949999999301</c:v>
                </c:pt>
                <c:pt idx="31320">
                  <c:v>156.5999999999301</c:v>
                </c:pt>
                <c:pt idx="31321">
                  <c:v>156.60499999993</c:v>
                </c:pt>
                <c:pt idx="31322">
                  <c:v>156.60999999993</c:v>
                </c:pt>
                <c:pt idx="31323">
                  <c:v>156.61499999993</c:v>
                </c:pt>
                <c:pt idx="31324">
                  <c:v>156.61999999993</c:v>
                </c:pt>
                <c:pt idx="31325">
                  <c:v>156.6249999999301</c:v>
                </c:pt>
                <c:pt idx="31326">
                  <c:v>156.62999999993</c:v>
                </c:pt>
                <c:pt idx="31327">
                  <c:v>156.63499999993</c:v>
                </c:pt>
                <c:pt idx="31328">
                  <c:v>156.63999999993</c:v>
                </c:pt>
                <c:pt idx="31329">
                  <c:v>156.64499999993</c:v>
                </c:pt>
                <c:pt idx="31330">
                  <c:v>156.64999999993</c:v>
                </c:pt>
                <c:pt idx="31331">
                  <c:v>156.65499999993</c:v>
                </c:pt>
                <c:pt idx="31332">
                  <c:v>156.65999999993</c:v>
                </c:pt>
                <c:pt idx="31333">
                  <c:v>156.66499999993</c:v>
                </c:pt>
                <c:pt idx="31334">
                  <c:v>156.66999999993</c:v>
                </c:pt>
                <c:pt idx="31335">
                  <c:v>156.67499999993</c:v>
                </c:pt>
                <c:pt idx="31336">
                  <c:v>156.67999999993</c:v>
                </c:pt>
                <c:pt idx="31337">
                  <c:v>156.68499999993</c:v>
                </c:pt>
                <c:pt idx="31338">
                  <c:v>156.68999999993</c:v>
                </c:pt>
                <c:pt idx="31339">
                  <c:v>156.69499999993</c:v>
                </c:pt>
                <c:pt idx="31340">
                  <c:v>156.69999999993</c:v>
                </c:pt>
                <c:pt idx="31341">
                  <c:v>156.70499999993</c:v>
                </c:pt>
                <c:pt idx="31342">
                  <c:v>156.70999999993</c:v>
                </c:pt>
                <c:pt idx="31343">
                  <c:v>156.7149999999299</c:v>
                </c:pt>
                <c:pt idx="31344">
                  <c:v>156.7199999999299</c:v>
                </c:pt>
                <c:pt idx="31345">
                  <c:v>156.72499999993</c:v>
                </c:pt>
                <c:pt idx="31346">
                  <c:v>156.72999999993</c:v>
                </c:pt>
                <c:pt idx="31347">
                  <c:v>156.73499999993</c:v>
                </c:pt>
                <c:pt idx="31348">
                  <c:v>156.7399999999299</c:v>
                </c:pt>
                <c:pt idx="31349">
                  <c:v>156.7449999999299</c:v>
                </c:pt>
                <c:pt idx="31350">
                  <c:v>156.7499999999299</c:v>
                </c:pt>
                <c:pt idx="31351">
                  <c:v>156.75499999993</c:v>
                </c:pt>
                <c:pt idx="31352">
                  <c:v>156.75999999993</c:v>
                </c:pt>
                <c:pt idx="31353">
                  <c:v>156.7649999999299</c:v>
                </c:pt>
                <c:pt idx="31354">
                  <c:v>156.7699999999299</c:v>
                </c:pt>
                <c:pt idx="31355">
                  <c:v>156.7749999999299</c:v>
                </c:pt>
                <c:pt idx="31356">
                  <c:v>156.7799999999299</c:v>
                </c:pt>
                <c:pt idx="31357">
                  <c:v>156.78499999993</c:v>
                </c:pt>
                <c:pt idx="31358">
                  <c:v>156.78999999993</c:v>
                </c:pt>
                <c:pt idx="31359">
                  <c:v>156.7949999999299</c:v>
                </c:pt>
                <c:pt idx="31360">
                  <c:v>156.7999999999299</c:v>
                </c:pt>
                <c:pt idx="31361">
                  <c:v>156.80499999993</c:v>
                </c:pt>
                <c:pt idx="31362">
                  <c:v>156.80999999993</c:v>
                </c:pt>
                <c:pt idx="31363">
                  <c:v>156.81499999993</c:v>
                </c:pt>
                <c:pt idx="31364">
                  <c:v>156.81999999993</c:v>
                </c:pt>
                <c:pt idx="31365">
                  <c:v>156.82499999993</c:v>
                </c:pt>
                <c:pt idx="31366">
                  <c:v>156.82999999993</c:v>
                </c:pt>
                <c:pt idx="31367">
                  <c:v>156.83499999993</c:v>
                </c:pt>
                <c:pt idx="31368">
                  <c:v>156.83999999993</c:v>
                </c:pt>
                <c:pt idx="31369">
                  <c:v>156.84499999993</c:v>
                </c:pt>
                <c:pt idx="31370">
                  <c:v>156.8499999999298</c:v>
                </c:pt>
                <c:pt idx="31371">
                  <c:v>156.8549999999298</c:v>
                </c:pt>
                <c:pt idx="31372">
                  <c:v>156.8599999999298</c:v>
                </c:pt>
                <c:pt idx="31373">
                  <c:v>156.8649999999298</c:v>
                </c:pt>
                <c:pt idx="31374">
                  <c:v>156.8699999999298</c:v>
                </c:pt>
                <c:pt idx="31375">
                  <c:v>156.8749999999298</c:v>
                </c:pt>
                <c:pt idx="31376">
                  <c:v>156.8799999999298</c:v>
                </c:pt>
                <c:pt idx="31377">
                  <c:v>156.8849999999298</c:v>
                </c:pt>
                <c:pt idx="31378">
                  <c:v>156.8899999999298</c:v>
                </c:pt>
                <c:pt idx="31379">
                  <c:v>156.8949999999298</c:v>
                </c:pt>
                <c:pt idx="31380">
                  <c:v>156.8999999999298</c:v>
                </c:pt>
                <c:pt idx="31381">
                  <c:v>156.9049999999298</c:v>
                </c:pt>
                <c:pt idx="31382">
                  <c:v>156.9099999999298</c:v>
                </c:pt>
                <c:pt idx="31383">
                  <c:v>156.9149999999298</c:v>
                </c:pt>
                <c:pt idx="31384">
                  <c:v>156.9199999999298</c:v>
                </c:pt>
                <c:pt idx="31385">
                  <c:v>156.9249999999298</c:v>
                </c:pt>
                <c:pt idx="31386">
                  <c:v>156.9299999999298</c:v>
                </c:pt>
                <c:pt idx="31387">
                  <c:v>156.9349999999298</c:v>
                </c:pt>
                <c:pt idx="31388">
                  <c:v>156.9399999999298</c:v>
                </c:pt>
                <c:pt idx="31389">
                  <c:v>156.9449999999298</c:v>
                </c:pt>
                <c:pt idx="31390">
                  <c:v>156.9499999999298</c:v>
                </c:pt>
                <c:pt idx="31391">
                  <c:v>156.9549999999298</c:v>
                </c:pt>
                <c:pt idx="31392">
                  <c:v>156.9599999999298</c:v>
                </c:pt>
                <c:pt idx="31393">
                  <c:v>156.9649999999297</c:v>
                </c:pt>
                <c:pt idx="31394">
                  <c:v>156.9699999999297</c:v>
                </c:pt>
                <c:pt idx="31395">
                  <c:v>156.9749999999297</c:v>
                </c:pt>
                <c:pt idx="31396">
                  <c:v>156.9799999999297</c:v>
                </c:pt>
                <c:pt idx="31397">
                  <c:v>156.9849999999298</c:v>
                </c:pt>
                <c:pt idx="31398">
                  <c:v>156.9899999999298</c:v>
                </c:pt>
                <c:pt idx="31399">
                  <c:v>156.9949999999297</c:v>
                </c:pt>
                <c:pt idx="31400">
                  <c:v>156.9999999999297</c:v>
                </c:pt>
                <c:pt idx="31401">
                  <c:v>157.0049999999297</c:v>
                </c:pt>
                <c:pt idx="31402">
                  <c:v>157.0099999999297</c:v>
                </c:pt>
                <c:pt idx="31403">
                  <c:v>157.0149999999297</c:v>
                </c:pt>
                <c:pt idx="31404">
                  <c:v>157.0199999999297</c:v>
                </c:pt>
                <c:pt idx="31405">
                  <c:v>157.0249999999297</c:v>
                </c:pt>
                <c:pt idx="31406">
                  <c:v>157.0299999999297</c:v>
                </c:pt>
                <c:pt idx="31407">
                  <c:v>157.0349999999297</c:v>
                </c:pt>
                <c:pt idx="31408">
                  <c:v>157.0399999999297</c:v>
                </c:pt>
                <c:pt idx="31409">
                  <c:v>157.0449999999296</c:v>
                </c:pt>
                <c:pt idx="31410">
                  <c:v>157.0499999999296</c:v>
                </c:pt>
                <c:pt idx="31411">
                  <c:v>157.0549999999297</c:v>
                </c:pt>
                <c:pt idx="31412">
                  <c:v>157.0599999999297</c:v>
                </c:pt>
                <c:pt idx="31413">
                  <c:v>157.0649999999297</c:v>
                </c:pt>
                <c:pt idx="31414">
                  <c:v>157.0699999999296</c:v>
                </c:pt>
                <c:pt idx="31415">
                  <c:v>157.0749999999296</c:v>
                </c:pt>
                <c:pt idx="31416">
                  <c:v>157.0799999999296</c:v>
                </c:pt>
                <c:pt idx="31417">
                  <c:v>157.0849999999296</c:v>
                </c:pt>
                <c:pt idx="31418">
                  <c:v>157.0899999999296</c:v>
                </c:pt>
                <c:pt idx="31419">
                  <c:v>157.0949999999296</c:v>
                </c:pt>
                <c:pt idx="31420">
                  <c:v>157.0999999999296</c:v>
                </c:pt>
                <c:pt idx="31421">
                  <c:v>157.1049999999296</c:v>
                </c:pt>
                <c:pt idx="31422">
                  <c:v>157.1099999999296</c:v>
                </c:pt>
                <c:pt idx="31423">
                  <c:v>157.1149999999296</c:v>
                </c:pt>
                <c:pt idx="31424">
                  <c:v>157.1199999999296</c:v>
                </c:pt>
                <c:pt idx="31425">
                  <c:v>157.1249999999296</c:v>
                </c:pt>
                <c:pt idx="31426">
                  <c:v>157.1299999999296</c:v>
                </c:pt>
                <c:pt idx="31427">
                  <c:v>157.1349999999296</c:v>
                </c:pt>
                <c:pt idx="31428">
                  <c:v>157.1399999999296</c:v>
                </c:pt>
                <c:pt idx="31429">
                  <c:v>157.1449999999296</c:v>
                </c:pt>
                <c:pt idx="31430">
                  <c:v>157.1499999999296</c:v>
                </c:pt>
                <c:pt idx="31431">
                  <c:v>157.1549999999296</c:v>
                </c:pt>
                <c:pt idx="31432">
                  <c:v>157.1599999999296</c:v>
                </c:pt>
                <c:pt idx="31433">
                  <c:v>157.1649999999296</c:v>
                </c:pt>
                <c:pt idx="31434">
                  <c:v>157.1699999999296</c:v>
                </c:pt>
                <c:pt idx="31435">
                  <c:v>157.1749999999296</c:v>
                </c:pt>
                <c:pt idx="31436">
                  <c:v>157.1799999999295</c:v>
                </c:pt>
                <c:pt idx="31437">
                  <c:v>157.1849999999295</c:v>
                </c:pt>
                <c:pt idx="31438">
                  <c:v>157.1899999999295</c:v>
                </c:pt>
                <c:pt idx="31439">
                  <c:v>157.1949999999295</c:v>
                </c:pt>
                <c:pt idx="31440">
                  <c:v>157.1999999999295</c:v>
                </c:pt>
                <c:pt idx="31441">
                  <c:v>157.2049999999295</c:v>
                </c:pt>
                <c:pt idx="31442">
                  <c:v>157.2099999999295</c:v>
                </c:pt>
                <c:pt idx="31443">
                  <c:v>157.2149999999295</c:v>
                </c:pt>
                <c:pt idx="31444">
                  <c:v>157.2199999999295</c:v>
                </c:pt>
                <c:pt idx="31445">
                  <c:v>157.2249999999295</c:v>
                </c:pt>
                <c:pt idx="31446">
                  <c:v>157.2299999999295</c:v>
                </c:pt>
                <c:pt idx="31447">
                  <c:v>157.2349999999295</c:v>
                </c:pt>
                <c:pt idx="31448">
                  <c:v>157.2399999999295</c:v>
                </c:pt>
                <c:pt idx="31449">
                  <c:v>157.2449999999295</c:v>
                </c:pt>
                <c:pt idx="31450">
                  <c:v>157.2499999999295</c:v>
                </c:pt>
                <c:pt idx="31451">
                  <c:v>157.2549999999295</c:v>
                </c:pt>
                <c:pt idx="31452">
                  <c:v>157.2599999999295</c:v>
                </c:pt>
                <c:pt idx="31453">
                  <c:v>157.2649999999294</c:v>
                </c:pt>
                <c:pt idx="31454">
                  <c:v>157.2699999999294</c:v>
                </c:pt>
                <c:pt idx="31455">
                  <c:v>157.2749999999294</c:v>
                </c:pt>
                <c:pt idx="31456">
                  <c:v>157.2799999999294</c:v>
                </c:pt>
                <c:pt idx="31457">
                  <c:v>157.2849999999295</c:v>
                </c:pt>
                <c:pt idx="31458">
                  <c:v>157.2899999999294</c:v>
                </c:pt>
                <c:pt idx="31459">
                  <c:v>157.2949999999294</c:v>
                </c:pt>
                <c:pt idx="31460">
                  <c:v>157.2999999999294</c:v>
                </c:pt>
                <c:pt idx="31461">
                  <c:v>157.3049999999294</c:v>
                </c:pt>
                <c:pt idx="31462">
                  <c:v>157.3099999999294</c:v>
                </c:pt>
                <c:pt idx="31463">
                  <c:v>157.3149999999294</c:v>
                </c:pt>
                <c:pt idx="31464">
                  <c:v>157.3199999999294</c:v>
                </c:pt>
                <c:pt idx="31465">
                  <c:v>157.3249999999294</c:v>
                </c:pt>
                <c:pt idx="31466">
                  <c:v>157.3299999999294</c:v>
                </c:pt>
                <c:pt idx="31467">
                  <c:v>157.3349999999294</c:v>
                </c:pt>
                <c:pt idx="31468">
                  <c:v>157.3399999999294</c:v>
                </c:pt>
                <c:pt idx="31469">
                  <c:v>157.3449999999294</c:v>
                </c:pt>
                <c:pt idx="31470">
                  <c:v>157.3499999999294</c:v>
                </c:pt>
                <c:pt idx="31471">
                  <c:v>157.3549999999294</c:v>
                </c:pt>
                <c:pt idx="31472">
                  <c:v>157.3599999999294</c:v>
                </c:pt>
                <c:pt idx="31473">
                  <c:v>157.3649999999294</c:v>
                </c:pt>
                <c:pt idx="31474">
                  <c:v>157.3699999999294</c:v>
                </c:pt>
                <c:pt idx="31475">
                  <c:v>157.3749999999294</c:v>
                </c:pt>
                <c:pt idx="31476">
                  <c:v>157.3799999999294</c:v>
                </c:pt>
                <c:pt idx="31477">
                  <c:v>157.3849999999294</c:v>
                </c:pt>
                <c:pt idx="31478">
                  <c:v>157.3899999999294</c:v>
                </c:pt>
                <c:pt idx="31479">
                  <c:v>157.3949999999294</c:v>
                </c:pt>
                <c:pt idx="31480">
                  <c:v>157.3999999999294</c:v>
                </c:pt>
                <c:pt idx="31481">
                  <c:v>157.4049999999293</c:v>
                </c:pt>
                <c:pt idx="31482">
                  <c:v>157.4099999999293</c:v>
                </c:pt>
                <c:pt idx="31483">
                  <c:v>157.4149999999293</c:v>
                </c:pt>
                <c:pt idx="31484">
                  <c:v>157.4199999999293</c:v>
                </c:pt>
                <c:pt idx="31485">
                  <c:v>157.4249999999294</c:v>
                </c:pt>
                <c:pt idx="31486">
                  <c:v>157.4299999999294</c:v>
                </c:pt>
                <c:pt idx="31487">
                  <c:v>157.4349999999293</c:v>
                </c:pt>
                <c:pt idx="31488">
                  <c:v>157.4399999999293</c:v>
                </c:pt>
                <c:pt idx="31489">
                  <c:v>157.4449999999293</c:v>
                </c:pt>
                <c:pt idx="31490">
                  <c:v>157.4499999999293</c:v>
                </c:pt>
                <c:pt idx="31491">
                  <c:v>157.4549999999293</c:v>
                </c:pt>
                <c:pt idx="31492">
                  <c:v>157.4599999999293</c:v>
                </c:pt>
                <c:pt idx="31493">
                  <c:v>157.4649999999293</c:v>
                </c:pt>
                <c:pt idx="31494">
                  <c:v>157.4699999999293</c:v>
                </c:pt>
                <c:pt idx="31495">
                  <c:v>157.4749999999293</c:v>
                </c:pt>
                <c:pt idx="31496">
                  <c:v>157.4799999999293</c:v>
                </c:pt>
                <c:pt idx="31497">
                  <c:v>157.4849999999293</c:v>
                </c:pt>
                <c:pt idx="31498">
                  <c:v>157.4899999999293</c:v>
                </c:pt>
                <c:pt idx="31499">
                  <c:v>157.4949999999293</c:v>
                </c:pt>
                <c:pt idx="31500">
                  <c:v>157.4999999999293</c:v>
                </c:pt>
                <c:pt idx="31501">
                  <c:v>157.5049999999293</c:v>
                </c:pt>
                <c:pt idx="31502">
                  <c:v>157.5099999999292</c:v>
                </c:pt>
                <c:pt idx="31503">
                  <c:v>157.5149999999292</c:v>
                </c:pt>
                <c:pt idx="31504">
                  <c:v>157.5199999999292</c:v>
                </c:pt>
                <c:pt idx="31505">
                  <c:v>157.5249999999292</c:v>
                </c:pt>
                <c:pt idx="31506">
                  <c:v>157.5299999999292</c:v>
                </c:pt>
                <c:pt idx="31507">
                  <c:v>157.5349999999292</c:v>
                </c:pt>
                <c:pt idx="31508">
                  <c:v>157.5399999999292</c:v>
                </c:pt>
                <c:pt idx="31509">
                  <c:v>157.5449999999292</c:v>
                </c:pt>
                <c:pt idx="31510">
                  <c:v>157.5499999999292</c:v>
                </c:pt>
                <c:pt idx="31511">
                  <c:v>157.5549999999292</c:v>
                </c:pt>
                <c:pt idx="31512">
                  <c:v>157.5599999999292</c:v>
                </c:pt>
                <c:pt idx="31513">
                  <c:v>157.5649999999292</c:v>
                </c:pt>
                <c:pt idx="31514">
                  <c:v>157.5699999999292</c:v>
                </c:pt>
                <c:pt idx="31515">
                  <c:v>157.5749999999292</c:v>
                </c:pt>
                <c:pt idx="31516">
                  <c:v>157.5799999999292</c:v>
                </c:pt>
                <c:pt idx="31517">
                  <c:v>157.5849999999292</c:v>
                </c:pt>
                <c:pt idx="31518">
                  <c:v>157.5899999999292</c:v>
                </c:pt>
                <c:pt idx="31519">
                  <c:v>157.5949999999292</c:v>
                </c:pt>
                <c:pt idx="31520">
                  <c:v>157.5999999999292</c:v>
                </c:pt>
                <c:pt idx="31521">
                  <c:v>157.6049999999292</c:v>
                </c:pt>
                <c:pt idx="31522">
                  <c:v>157.6099999999292</c:v>
                </c:pt>
                <c:pt idx="31523">
                  <c:v>157.6149999999292</c:v>
                </c:pt>
                <c:pt idx="31524">
                  <c:v>157.6199999999291</c:v>
                </c:pt>
                <c:pt idx="31525">
                  <c:v>157.6249999999291</c:v>
                </c:pt>
                <c:pt idx="31526">
                  <c:v>157.6299999999291</c:v>
                </c:pt>
                <c:pt idx="31527">
                  <c:v>157.6349999999291</c:v>
                </c:pt>
                <c:pt idx="31528">
                  <c:v>157.6399999999291</c:v>
                </c:pt>
                <c:pt idx="31529">
                  <c:v>157.6449999999291</c:v>
                </c:pt>
                <c:pt idx="31530">
                  <c:v>157.6499999999291</c:v>
                </c:pt>
                <c:pt idx="31531">
                  <c:v>157.6549999999291</c:v>
                </c:pt>
                <c:pt idx="31532">
                  <c:v>157.6599999999291</c:v>
                </c:pt>
                <c:pt idx="31533">
                  <c:v>157.6649999999291</c:v>
                </c:pt>
                <c:pt idx="31534">
                  <c:v>157.6699999999291</c:v>
                </c:pt>
                <c:pt idx="31535">
                  <c:v>157.6749999999291</c:v>
                </c:pt>
                <c:pt idx="31536">
                  <c:v>157.6799999999291</c:v>
                </c:pt>
                <c:pt idx="31537">
                  <c:v>157.6849999999291</c:v>
                </c:pt>
                <c:pt idx="31538">
                  <c:v>157.6899999999291</c:v>
                </c:pt>
                <c:pt idx="31539">
                  <c:v>157.6949999999291</c:v>
                </c:pt>
                <c:pt idx="31540">
                  <c:v>157.6999999999291</c:v>
                </c:pt>
                <c:pt idx="31541">
                  <c:v>157.704999999929</c:v>
                </c:pt>
                <c:pt idx="31542">
                  <c:v>157.709999999929</c:v>
                </c:pt>
                <c:pt idx="31543">
                  <c:v>157.714999999929</c:v>
                </c:pt>
                <c:pt idx="31544">
                  <c:v>157.719999999929</c:v>
                </c:pt>
                <c:pt idx="31545">
                  <c:v>157.7249999999291</c:v>
                </c:pt>
                <c:pt idx="31546">
                  <c:v>157.729999999929</c:v>
                </c:pt>
                <c:pt idx="31547">
                  <c:v>157.734999999929</c:v>
                </c:pt>
                <c:pt idx="31548">
                  <c:v>157.739999999929</c:v>
                </c:pt>
                <c:pt idx="31549">
                  <c:v>157.744999999929</c:v>
                </c:pt>
                <c:pt idx="31550">
                  <c:v>157.749999999929</c:v>
                </c:pt>
                <c:pt idx="31551">
                  <c:v>157.754999999929</c:v>
                </c:pt>
                <c:pt idx="31552">
                  <c:v>157.759999999929</c:v>
                </c:pt>
                <c:pt idx="31553">
                  <c:v>157.764999999929</c:v>
                </c:pt>
                <c:pt idx="31554">
                  <c:v>157.769999999929</c:v>
                </c:pt>
                <c:pt idx="31555">
                  <c:v>157.774999999929</c:v>
                </c:pt>
                <c:pt idx="31556">
                  <c:v>157.779999999929</c:v>
                </c:pt>
                <c:pt idx="31557">
                  <c:v>157.784999999929</c:v>
                </c:pt>
                <c:pt idx="31558">
                  <c:v>157.789999999929</c:v>
                </c:pt>
                <c:pt idx="31559">
                  <c:v>157.794999999929</c:v>
                </c:pt>
                <c:pt idx="31560">
                  <c:v>157.799999999929</c:v>
                </c:pt>
                <c:pt idx="31561">
                  <c:v>157.804999999929</c:v>
                </c:pt>
                <c:pt idx="31562">
                  <c:v>157.809999999929</c:v>
                </c:pt>
                <c:pt idx="31563">
                  <c:v>157.8149999999289</c:v>
                </c:pt>
                <c:pt idx="31564">
                  <c:v>157.8199999999289</c:v>
                </c:pt>
                <c:pt idx="31565">
                  <c:v>157.824999999929</c:v>
                </c:pt>
                <c:pt idx="31566">
                  <c:v>157.829999999929</c:v>
                </c:pt>
                <c:pt idx="31567">
                  <c:v>157.834999999929</c:v>
                </c:pt>
                <c:pt idx="31568">
                  <c:v>157.8399999999289</c:v>
                </c:pt>
                <c:pt idx="31569">
                  <c:v>157.8449999999289</c:v>
                </c:pt>
                <c:pt idx="31570">
                  <c:v>157.8499999999289</c:v>
                </c:pt>
                <c:pt idx="31571">
                  <c:v>157.854999999929</c:v>
                </c:pt>
                <c:pt idx="31572">
                  <c:v>157.859999999929</c:v>
                </c:pt>
                <c:pt idx="31573">
                  <c:v>157.8649999999289</c:v>
                </c:pt>
                <c:pt idx="31574">
                  <c:v>157.8699999999289</c:v>
                </c:pt>
                <c:pt idx="31575">
                  <c:v>157.8749999999289</c:v>
                </c:pt>
                <c:pt idx="31576">
                  <c:v>157.8799999999289</c:v>
                </c:pt>
                <c:pt idx="31577">
                  <c:v>157.884999999929</c:v>
                </c:pt>
                <c:pt idx="31578">
                  <c:v>157.889999999929</c:v>
                </c:pt>
                <c:pt idx="31579">
                  <c:v>157.8949999999289</c:v>
                </c:pt>
                <c:pt idx="31580">
                  <c:v>157.8999999999289</c:v>
                </c:pt>
                <c:pt idx="31581">
                  <c:v>157.9049999999289</c:v>
                </c:pt>
                <c:pt idx="31582">
                  <c:v>157.9099999999289</c:v>
                </c:pt>
                <c:pt idx="31583">
                  <c:v>157.9149999999289</c:v>
                </c:pt>
                <c:pt idx="31584">
                  <c:v>157.9199999999288</c:v>
                </c:pt>
                <c:pt idx="31585">
                  <c:v>157.9249999999288</c:v>
                </c:pt>
                <c:pt idx="31586">
                  <c:v>157.9299999999288</c:v>
                </c:pt>
                <c:pt idx="31587">
                  <c:v>157.9349999999288</c:v>
                </c:pt>
                <c:pt idx="31588">
                  <c:v>157.9399999999288</c:v>
                </c:pt>
                <c:pt idx="31589">
                  <c:v>157.9449999999288</c:v>
                </c:pt>
                <c:pt idx="31590">
                  <c:v>157.9499999999288</c:v>
                </c:pt>
                <c:pt idx="31591">
                  <c:v>157.9549999999288</c:v>
                </c:pt>
                <c:pt idx="31592">
                  <c:v>157.9599999999288</c:v>
                </c:pt>
                <c:pt idx="31593">
                  <c:v>157.9649999999288</c:v>
                </c:pt>
                <c:pt idx="31594">
                  <c:v>157.9699999999288</c:v>
                </c:pt>
                <c:pt idx="31595">
                  <c:v>157.9749999999288</c:v>
                </c:pt>
                <c:pt idx="31596">
                  <c:v>157.9799999999288</c:v>
                </c:pt>
                <c:pt idx="31597">
                  <c:v>157.9849999999288</c:v>
                </c:pt>
                <c:pt idx="31598">
                  <c:v>157.9899999999288</c:v>
                </c:pt>
                <c:pt idx="31599">
                  <c:v>157.9949999999288</c:v>
                </c:pt>
                <c:pt idx="31600">
                  <c:v>157.9999999999288</c:v>
                </c:pt>
                <c:pt idx="31601">
                  <c:v>158.0049999999288</c:v>
                </c:pt>
                <c:pt idx="31602">
                  <c:v>158.0099999999288</c:v>
                </c:pt>
                <c:pt idx="31603">
                  <c:v>158.0149999999288</c:v>
                </c:pt>
                <c:pt idx="31604">
                  <c:v>158.0199999999288</c:v>
                </c:pt>
                <c:pt idx="31605">
                  <c:v>158.0249999999288</c:v>
                </c:pt>
                <c:pt idx="31606">
                  <c:v>158.0299999999288</c:v>
                </c:pt>
                <c:pt idx="31607">
                  <c:v>158.0349999999287</c:v>
                </c:pt>
                <c:pt idx="31608">
                  <c:v>158.0399999999287</c:v>
                </c:pt>
                <c:pt idx="31609">
                  <c:v>158.0449999999287</c:v>
                </c:pt>
                <c:pt idx="31610">
                  <c:v>158.0499999999287</c:v>
                </c:pt>
                <c:pt idx="31611">
                  <c:v>158.0549999999288</c:v>
                </c:pt>
                <c:pt idx="31612">
                  <c:v>158.0599999999287</c:v>
                </c:pt>
                <c:pt idx="31613">
                  <c:v>158.0649999999287</c:v>
                </c:pt>
                <c:pt idx="31614">
                  <c:v>158.0699999999287</c:v>
                </c:pt>
                <c:pt idx="31615">
                  <c:v>158.0749999999287</c:v>
                </c:pt>
                <c:pt idx="31616">
                  <c:v>158.0799999999287</c:v>
                </c:pt>
                <c:pt idx="31617">
                  <c:v>158.0849999999287</c:v>
                </c:pt>
                <c:pt idx="31618">
                  <c:v>158.0899999999287</c:v>
                </c:pt>
                <c:pt idx="31619">
                  <c:v>158.0949999999287</c:v>
                </c:pt>
                <c:pt idx="31620">
                  <c:v>158.0999999999287</c:v>
                </c:pt>
                <c:pt idx="31621">
                  <c:v>158.1049999999287</c:v>
                </c:pt>
                <c:pt idx="31622">
                  <c:v>158.1099999999287</c:v>
                </c:pt>
                <c:pt idx="31623">
                  <c:v>158.1149999999287</c:v>
                </c:pt>
                <c:pt idx="31624">
                  <c:v>158.1199999999286</c:v>
                </c:pt>
                <c:pt idx="31625">
                  <c:v>158.1249999999287</c:v>
                </c:pt>
                <c:pt idx="31626">
                  <c:v>158.1299999999287</c:v>
                </c:pt>
                <c:pt idx="31627">
                  <c:v>158.1349999999287</c:v>
                </c:pt>
                <c:pt idx="31628">
                  <c:v>158.1399999999286</c:v>
                </c:pt>
                <c:pt idx="31629">
                  <c:v>158.1449999999286</c:v>
                </c:pt>
                <c:pt idx="31630">
                  <c:v>158.1499999999286</c:v>
                </c:pt>
                <c:pt idx="31631">
                  <c:v>158.1549999999286</c:v>
                </c:pt>
                <c:pt idx="31632">
                  <c:v>158.1599999999286</c:v>
                </c:pt>
                <c:pt idx="31633">
                  <c:v>158.1649999999286</c:v>
                </c:pt>
                <c:pt idx="31634">
                  <c:v>158.1699999999286</c:v>
                </c:pt>
                <c:pt idx="31635">
                  <c:v>158.1749999999286</c:v>
                </c:pt>
                <c:pt idx="31636">
                  <c:v>158.1799999999286</c:v>
                </c:pt>
                <c:pt idx="31637">
                  <c:v>158.1849999999286</c:v>
                </c:pt>
                <c:pt idx="31638">
                  <c:v>158.1899999999286</c:v>
                </c:pt>
                <c:pt idx="31639">
                  <c:v>158.1949999999286</c:v>
                </c:pt>
                <c:pt idx="31640">
                  <c:v>158.1999999999286</c:v>
                </c:pt>
                <c:pt idx="31641">
                  <c:v>158.2049999999286</c:v>
                </c:pt>
                <c:pt idx="31642">
                  <c:v>158.2099999999286</c:v>
                </c:pt>
                <c:pt idx="31643">
                  <c:v>158.2149999999286</c:v>
                </c:pt>
                <c:pt idx="31644">
                  <c:v>158.2199999999285</c:v>
                </c:pt>
                <c:pt idx="31645">
                  <c:v>158.2249999999286</c:v>
                </c:pt>
                <c:pt idx="31646">
                  <c:v>158.2299999999286</c:v>
                </c:pt>
                <c:pt idx="31647">
                  <c:v>158.2349999999286</c:v>
                </c:pt>
                <c:pt idx="31648">
                  <c:v>158.2399999999286</c:v>
                </c:pt>
                <c:pt idx="31649">
                  <c:v>158.2449999999286</c:v>
                </c:pt>
                <c:pt idx="31650">
                  <c:v>158.2499999999285</c:v>
                </c:pt>
                <c:pt idx="31651">
                  <c:v>158.2549999999285</c:v>
                </c:pt>
                <c:pt idx="31652">
                  <c:v>158.2599999999285</c:v>
                </c:pt>
                <c:pt idx="31653">
                  <c:v>158.2649999999285</c:v>
                </c:pt>
                <c:pt idx="31654">
                  <c:v>158.2699999999285</c:v>
                </c:pt>
                <c:pt idx="31655">
                  <c:v>158.2749999999285</c:v>
                </c:pt>
                <c:pt idx="31656">
                  <c:v>158.2799999999285</c:v>
                </c:pt>
                <c:pt idx="31657">
                  <c:v>158.2849999999285</c:v>
                </c:pt>
                <c:pt idx="31658">
                  <c:v>158.2899999999285</c:v>
                </c:pt>
                <c:pt idx="31659">
                  <c:v>158.2949999999285</c:v>
                </c:pt>
                <c:pt idx="31660">
                  <c:v>158.2999999999285</c:v>
                </c:pt>
                <c:pt idx="31661">
                  <c:v>158.3049999999285</c:v>
                </c:pt>
                <c:pt idx="31662">
                  <c:v>158.3099999999285</c:v>
                </c:pt>
                <c:pt idx="31663">
                  <c:v>158.3149999999285</c:v>
                </c:pt>
                <c:pt idx="31664">
                  <c:v>158.3199999999285</c:v>
                </c:pt>
                <c:pt idx="31665">
                  <c:v>158.3249999999285</c:v>
                </c:pt>
                <c:pt idx="31666">
                  <c:v>158.3299999999285</c:v>
                </c:pt>
                <c:pt idx="31667">
                  <c:v>158.3349999999285</c:v>
                </c:pt>
                <c:pt idx="31668">
                  <c:v>158.3399999999285</c:v>
                </c:pt>
                <c:pt idx="31669">
                  <c:v>158.3449999999285</c:v>
                </c:pt>
                <c:pt idx="31670">
                  <c:v>158.3499999999285</c:v>
                </c:pt>
                <c:pt idx="31671">
                  <c:v>158.3549999999285</c:v>
                </c:pt>
                <c:pt idx="31672">
                  <c:v>158.3599999999285</c:v>
                </c:pt>
                <c:pt idx="31673">
                  <c:v>158.3649999999284</c:v>
                </c:pt>
                <c:pt idx="31674">
                  <c:v>158.3699999999284</c:v>
                </c:pt>
                <c:pt idx="31675">
                  <c:v>158.3749999999284</c:v>
                </c:pt>
                <c:pt idx="31676">
                  <c:v>158.3799999999284</c:v>
                </c:pt>
                <c:pt idx="31677">
                  <c:v>158.3849999999285</c:v>
                </c:pt>
                <c:pt idx="31678">
                  <c:v>158.3899999999284</c:v>
                </c:pt>
                <c:pt idx="31679">
                  <c:v>158.3949999999284</c:v>
                </c:pt>
                <c:pt idx="31680">
                  <c:v>158.3999999999284</c:v>
                </c:pt>
                <c:pt idx="31681">
                  <c:v>158.4049999999284</c:v>
                </c:pt>
                <c:pt idx="31682">
                  <c:v>158.4099999999284</c:v>
                </c:pt>
                <c:pt idx="31683">
                  <c:v>158.4149999999284</c:v>
                </c:pt>
                <c:pt idx="31684">
                  <c:v>158.4199999999284</c:v>
                </c:pt>
                <c:pt idx="31685">
                  <c:v>158.4249999999284</c:v>
                </c:pt>
                <c:pt idx="31686">
                  <c:v>158.4299999999284</c:v>
                </c:pt>
                <c:pt idx="31687">
                  <c:v>158.4349999999284</c:v>
                </c:pt>
                <c:pt idx="31688">
                  <c:v>158.4399999999284</c:v>
                </c:pt>
                <c:pt idx="31689">
                  <c:v>158.4449999999284</c:v>
                </c:pt>
                <c:pt idx="31690">
                  <c:v>158.4499999999284</c:v>
                </c:pt>
                <c:pt idx="31691">
                  <c:v>158.4549999999284</c:v>
                </c:pt>
                <c:pt idx="31692">
                  <c:v>158.4599999999284</c:v>
                </c:pt>
                <c:pt idx="31693">
                  <c:v>158.4649999999284</c:v>
                </c:pt>
                <c:pt idx="31694">
                  <c:v>158.4699999999284</c:v>
                </c:pt>
                <c:pt idx="31695">
                  <c:v>158.4749999999283</c:v>
                </c:pt>
                <c:pt idx="31696">
                  <c:v>158.4799999999283</c:v>
                </c:pt>
                <c:pt idx="31697">
                  <c:v>158.4849999999284</c:v>
                </c:pt>
                <c:pt idx="31698">
                  <c:v>158.4899999999284</c:v>
                </c:pt>
                <c:pt idx="31699">
                  <c:v>158.4949999999284</c:v>
                </c:pt>
                <c:pt idx="31700">
                  <c:v>158.4999999999283</c:v>
                </c:pt>
                <c:pt idx="31701">
                  <c:v>158.5049999999283</c:v>
                </c:pt>
                <c:pt idx="31702">
                  <c:v>158.5099999999283</c:v>
                </c:pt>
                <c:pt idx="31703">
                  <c:v>158.5149999999283</c:v>
                </c:pt>
                <c:pt idx="31704">
                  <c:v>158.5199999999283</c:v>
                </c:pt>
                <c:pt idx="31705">
                  <c:v>158.5249999999283</c:v>
                </c:pt>
                <c:pt idx="31706">
                  <c:v>158.5299999999283</c:v>
                </c:pt>
                <c:pt idx="31707">
                  <c:v>158.5349999999283</c:v>
                </c:pt>
                <c:pt idx="31708">
                  <c:v>158.5399999999283</c:v>
                </c:pt>
                <c:pt idx="31709">
                  <c:v>158.5449999999283</c:v>
                </c:pt>
                <c:pt idx="31710">
                  <c:v>158.5499999999283</c:v>
                </c:pt>
                <c:pt idx="31711">
                  <c:v>158.5549999999283</c:v>
                </c:pt>
                <c:pt idx="31712">
                  <c:v>158.5599999999283</c:v>
                </c:pt>
                <c:pt idx="31713">
                  <c:v>158.5649999999283</c:v>
                </c:pt>
                <c:pt idx="31714">
                  <c:v>158.5699999999283</c:v>
                </c:pt>
                <c:pt idx="31715">
                  <c:v>158.5749999999283</c:v>
                </c:pt>
                <c:pt idx="31716">
                  <c:v>158.5799999999282</c:v>
                </c:pt>
                <c:pt idx="31717">
                  <c:v>158.5849999999282</c:v>
                </c:pt>
                <c:pt idx="31718">
                  <c:v>158.5899999999282</c:v>
                </c:pt>
                <c:pt idx="31719">
                  <c:v>158.5949999999282</c:v>
                </c:pt>
                <c:pt idx="31720">
                  <c:v>158.5999999999282</c:v>
                </c:pt>
                <c:pt idx="31721">
                  <c:v>158.6049999999282</c:v>
                </c:pt>
                <c:pt idx="31722">
                  <c:v>158.6099999999282</c:v>
                </c:pt>
                <c:pt idx="31723">
                  <c:v>158.6149999999282</c:v>
                </c:pt>
                <c:pt idx="31724">
                  <c:v>158.6199999999282</c:v>
                </c:pt>
                <c:pt idx="31725">
                  <c:v>158.6249999999282</c:v>
                </c:pt>
                <c:pt idx="31726">
                  <c:v>158.6299999999282</c:v>
                </c:pt>
                <c:pt idx="31727">
                  <c:v>158.6349999999282</c:v>
                </c:pt>
                <c:pt idx="31728">
                  <c:v>158.6399999999282</c:v>
                </c:pt>
                <c:pt idx="31729">
                  <c:v>158.6449999999282</c:v>
                </c:pt>
                <c:pt idx="31730">
                  <c:v>158.6499999999282</c:v>
                </c:pt>
                <c:pt idx="31731">
                  <c:v>158.6549999999282</c:v>
                </c:pt>
                <c:pt idx="31732">
                  <c:v>158.6599999999282</c:v>
                </c:pt>
                <c:pt idx="31733">
                  <c:v>158.6649999999282</c:v>
                </c:pt>
                <c:pt idx="31734">
                  <c:v>158.6699999999282</c:v>
                </c:pt>
                <c:pt idx="31735">
                  <c:v>158.6749999999282</c:v>
                </c:pt>
                <c:pt idx="31736">
                  <c:v>158.6799999999282</c:v>
                </c:pt>
                <c:pt idx="31737">
                  <c:v>158.6849999999282</c:v>
                </c:pt>
                <c:pt idx="31738">
                  <c:v>158.6899999999282</c:v>
                </c:pt>
                <c:pt idx="31739">
                  <c:v>158.6949999999281</c:v>
                </c:pt>
                <c:pt idx="31740">
                  <c:v>158.6999999999281</c:v>
                </c:pt>
                <c:pt idx="31741">
                  <c:v>158.7049999999281</c:v>
                </c:pt>
                <c:pt idx="31742">
                  <c:v>158.7099999999281</c:v>
                </c:pt>
                <c:pt idx="31743">
                  <c:v>158.7149999999281</c:v>
                </c:pt>
                <c:pt idx="31744">
                  <c:v>158.7199999999281</c:v>
                </c:pt>
                <c:pt idx="31745">
                  <c:v>158.7249999999281</c:v>
                </c:pt>
                <c:pt idx="31746">
                  <c:v>158.7299999999281</c:v>
                </c:pt>
                <c:pt idx="31747">
                  <c:v>158.7349999999281</c:v>
                </c:pt>
                <c:pt idx="31748">
                  <c:v>158.7399999999281</c:v>
                </c:pt>
                <c:pt idx="31749">
                  <c:v>158.7449999999281</c:v>
                </c:pt>
                <c:pt idx="31750">
                  <c:v>158.7499999999281</c:v>
                </c:pt>
                <c:pt idx="31751">
                  <c:v>158.7549999999281</c:v>
                </c:pt>
                <c:pt idx="31752">
                  <c:v>158.7599999999281</c:v>
                </c:pt>
                <c:pt idx="31753">
                  <c:v>158.7649999999281</c:v>
                </c:pt>
                <c:pt idx="31754">
                  <c:v>158.7699999999281</c:v>
                </c:pt>
                <c:pt idx="31755">
                  <c:v>158.7749999999281</c:v>
                </c:pt>
                <c:pt idx="31756">
                  <c:v>158.779999999928</c:v>
                </c:pt>
                <c:pt idx="31757">
                  <c:v>158.7849999999281</c:v>
                </c:pt>
                <c:pt idx="31758">
                  <c:v>158.7899999999281</c:v>
                </c:pt>
                <c:pt idx="31759">
                  <c:v>158.7949999999281</c:v>
                </c:pt>
                <c:pt idx="31760">
                  <c:v>158.799999999928</c:v>
                </c:pt>
                <c:pt idx="31761">
                  <c:v>158.804999999928</c:v>
                </c:pt>
                <c:pt idx="31762">
                  <c:v>158.809999999928</c:v>
                </c:pt>
                <c:pt idx="31763">
                  <c:v>158.814999999928</c:v>
                </c:pt>
                <c:pt idx="31764">
                  <c:v>158.819999999928</c:v>
                </c:pt>
                <c:pt idx="31765">
                  <c:v>158.8249999999281</c:v>
                </c:pt>
                <c:pt idx="31766">
                  <c:v>158.829999999928</c:v>
                </c:pt>
                <c:pt idx="31767">
                  <c:v>158.834999999928</c:v>
                </c:pt>
                <c:pt idx="31768">
                  <c:v>158.839999999928</c:v>
                </c:pt>
                <c:pt idx="31769">
                  <c:v>158.844999999928</c:v>
                </c:pt>
                <c:pt idx="31770">
                  <c:v>158.849999999928</c:v>
                </c:pt>
                <c:pt idx="31771">
                  <c:v>158.854999999928</c:v>
                </c:pt>
                <c:pt idx="31772">
                  <c:v>158.859999999928</c:v>
                </c:pt>
                <c:pt idx="31773">
                  <c:v>158.864999999928</c:v>
                </c:pt>
                <c:pt idx="31774">
                  <c:v>158.869999999928</c:v>
                </c:pt>
                <c:pt idx="31775">
                  <c:v>158.874999999928</c:v>
                </c:pt>
                <c:pt idx="31776">
                  <c:v>158.879999999928</c:v>
                </c:pt>
                <c:pt idx="31777">
                  <c:v>158.884999999928</c:v>
                </c:pt>
                <c:pt idx="31778">
                  <c:v>158.889999999928</c:v>
                </c:pt>
                <c:pt idx="31779">
                  <c:v>158.894999999928</c:v>
                </c:pt>
                <c:pt idx="31780">
                  <c:v>158.899999999928</c:v>
                </c:pt>
                <c:pt idx="31781">
                  <c:v>158.904999999928</c:v>
                </c:pt>
                <c:pt idx="31782">
                  <c:v>158.909999999928</c:v>
                </c:pt>
                <c:pt idx="31783">
                  <c:v>158.9149999999279</c:v>
                </c:pt>
                <c:pt idx="31784">
                  <c:v>158.9199999999279</c:v>
                </c:pt>
                <c:pt idx="31785">
                  <c:v>158.924999999928</c:v>
                </c:pt>
                <c:pt idx="31786">
                  <c:v>158.929999999928</c:v>
                </c:pt>
                <c:pt idx="31787">
                  <c:v>158.934999999928</c:v>
                </c:pt>
                <c:pt idx="31788">
                  <c:v>158.9399999999279</c:v>
                </c:pt>
                <c:pt idx="31789">
                  <c:v>158.9449999999279</c:v>
                </c:pt>
                <c:pt idx="31790">
                  <c:v>158.9499999999279</c:v>
                </c:pt>
                <c:pt idx="31791">
                  <c:v>158.954999999928</c:v>
                </c:pt>
                <c:pt idx="31792">
                  <c:v>158.959999999928</c:v>
                </c:pt>
                <c:pt idx="31793">
                  <c:v>158.9649999999279</c:v>
                </c:pt>
                <c:pt idx="31794">
                  <c:v>158.9699999999279</c:v>
                </c:pt>
                <c:pt idx="31795">
                  <c:v>158.9749999999279</c:v>
                </c:pt>
                <c:pt idx="31796">
                  <c:v>158.9799999999279</c:v>
                </c:pt>
                <c:pt idx="31797">
                  <c:v>158.984999999928</c:v>
                </c:pt>
                <c:pt idx="31798">
                  <c:v>158.989999999928</c:v>
                </c:pt>
                <c:pt idx="31799">
                  <c:v>158.9949999999279</c:v>
                </c:pt>
                <c:pt idx="31800">
                  <c:v>158.9999999999279</c:v>
                </c:pt>
                <c:pt idx="31801">
                  <c:v>159.0049999999279</c:v>
                </c:pt>
                <c:pt idx="31802">
                  <c:v>159.0099999999279</c:v>
                </c:pt>
                <c:pt idx="31803">
                  <c:v>159.0149999999279</c:v>
                </c:pt>
                <c:pt idx="31804">
                  <c:v>159.0199999999278</c:v>
                </c:pt>
                <c:pt idx="31805">
                  <c:v>159.0249999999278</c:v>
                </c:pt>
                <c:pt idx="31806">
                  <c:v>159.0299999999278</c:v>
                </c:pt>
                <c:pt idx="31807">
                  <c:v>159.0349999999278</c:v>
                </c:pt>
                <c:pt idx="31808">
                  <c:v>159.0399999999278</c:v>
                </c:pt>
                <c:pt idx="31809">
                  <c:v>159.0449999999278</c:v>
                </c:pt>
                <c:pt idx="31810">
                  <c:v>159.0499999999278</c:v>
                </c:pt>
                <c:pt idx="31811">
                  <c:v>159.0549999999278</c:v>
                </c:pt>
                <c:pt idx="31812">
                  <c:v>159.0599999999278</c:v>
                </c:pt>
                <c:pt idx="31813">
                  <c:v>159.0649999999278</c:v>
                </c:pt>
                <c:pt idx="31814">
                  <c:v>159.0699999999278</c:v>
                </c:pt>
                <c:pt idx="31815">
                  <c:v>159.0749999999278</c:v>
                </c:pt>
                <c:pt idx="31816">
                  <c:v>159.0799999999278</c:v>
                </c:pt>
                <c:pt idx="31817">
                  <c:v>159.0849999999278</c:v>
                </c:pt>
                <c:pt idx="31818">
                  <c:v>159.0899999999278</c:v>
                </c:pt>
                <c:pt idx="31819">
                  <c:v>159.0949999999278</c:v>
                </c:pt>
                <c:pt idx="31820">
                  <c:v>159.0999999999278</c:v>
                </c:pt>
                <c:pt idx="31821">
                  <c:v>159.1049999999278</c:v>
                </c:pt>
                <c:pt idx="31822">
                  <c:v>159.1099999999278</c:v>
                </c:pt>
                <c:pt idx="31823">
                  <c:v>159.1149999999278</c:v>
                </c:pt>
                <c:pt idx="31824">
                  <c:v>159.1199999999278</c:v>
                </c:pt>
                <c:pt idx="31825">
                  <c:v>159.1249999999278</c:v>
                </c:pt>
                <c:pt idx="31826">
                  <c:v>159.1299999999278</c:v>
                </c:pt>
                <c:pt idx="31827">
                  <c:v>159.1349999999277</c:v>
                </c:pt>
                <c:pt idx="31828">
                  <c:v>159.1399999999277</c:v>
                </c:pt>
                <c:pt idx="31829">
                  <c:v>159.1449999999277</c:v>
                </c:pt>
                <c:pt idx="31830">
                  <c:v>159.1499999999277</c:v>
                </c:pt>
                <c:pt idx="31831">
                  <c:v>159.1549999999278</c:v>
                </c:pt>
                <c:pt idx="31832">
                  <c:v>159.1599999999277</c:v>
                </c:pt>
                <c:pt idx="31833">
                  <c:v>159.1649999999277</c:v>
                </c:pt>
                <c:pt idx="31834">
                  <c:v>159.1699999999277</c:v>
                </c:pt>
                <c:pt idx="31835">
                  <c:v>159.1749999999277</c:v>
                </c:pt>
                <c:pt idx="31836">
                  <c:v>159.1799999999277</c:v>
                </c:pt>
                <c:pt idx="31837">
                  <c:v>159.1849999999277</c:v>
                </c:pt>
                <c:pt idx="31838">
                  <c:v>159.1899999999277</c:v>
                </c:pt>
                <c:pt idx="31839">
                  <c:v>159.1949999999277</c:v>
                </c:pt>
                <c:pt idx="31840">
                  <c:v>159.1999999999277</c:v>
                </c:pt>
                <c:pt idx="31841">
                  <c:v>159.2049999999277</c:v>
                </c:pt>
                <c:pt idx="31842">
                  <c:v>159.2099999999277</c:v>
                </c:pt>
                <c:pt idx="31843">
                  <c:v>159.2149999999277</c:v>
                </c:pt>
                <c:pt idx="31844">
                  <c:v>159.2199999999276</c:v>
                </c:pt>
                <c:pt idx="31845">
                  <c:v>159.2249999999277</c:v>
                </c:pt>
                <c:pt idx="31846">
                  <c:v>159.2299999999277</c:v>
                </c:pt>
                <c:pt idx="31847">
                  <c:v>159.2349999999277</c:v>
                </c:pt>
                <c:pt idx="31848">
                  <c:v>159.2399999999276</c:v>
                </c:pt>
                <c:pt idx="31849">
                  <c:v>159.2449999999276</c:v>
                </c:pt>
                <c:pt idx="31850">
                  <c:v>159.2499999999276</c:v>
                </c:pt>
                <c:pt idx="31851">
                  <c:v>159.2549999999276</c:v>
                </c:pt>
                <c:pt idx="31852">
                  <c:v>159.2599999999276</c:v>
                </c:pt>
                <c:pt idx="31853">
                  <c:v>159.2649999999276</c:v>
                </c:pt>
                <c:pt idx="31854">
                  <c:v>159.2699999999276</c:v>
                </c:pt>
                <c:pt idx="31855">
                  <c:v>159.2749999999276</c:v>
                </c:pt>
                <c:pt idx="31856">
                  <c:v>159.2799999999276</c:v>
                </c:pt>
                <c:pt idx="31857">
                  <c:v>159.2849999999276</c:v>
                </c:pt>
                <c:pt idx="31858">
                  <c:v>159.2899999999276</c:v>
                </c:pt>
                <c:pt idx="31859">
                  <c:v>159.2949999999276</c:v>
                </c:pt>
                <c:pt idx="31860">
                  <c:v>159.2999999999276</c:v>
                </c:pt>
                <c:pt idx="31861">
                  <c:v>159.3049999999276</c:v>
                </c:pt>
                <c:pt idx="31862">
                  <c:v>159.3099999999276</c:v>
                </c:pt>
                <c:pt idx="31863">
                  <c:v>159.3149999999276</c:v>
                </c:pt>
                <c:pt idx="31864">
                  <c:v>159.3199999999276</c:v>
                </c:pt>
                <c:pt idx="31865">
                  <c:v>159.3249999999276</c:v>
                </c:pt>
                <c:pt idx="31866">
                  <c:v>159.3299999999276</c:v>
                </c:pt>
                <c:pt idx="31867">
                  <c:v>159.3349999999276</c:v>
                </c:pt>
                <c:pt idx="31868">
                  <c:v>159.3399999999276</c:v>
                </c:pt>
                <c:pt idx="31869">
                  <c:v>159.3449999999276</c:v>
                </c:pt>
                <c:pt idx="31870">
                  <c:v>159.3499999999276</c:v>
                </c:pt>
                <c:pt idx="31871">
                  <c:v>159.3549999999276</c:v>
                </c:pt>
                <c:pt idx="31872">
                  <c:v>159.3599999999276</c:v>
                </c:pt>
                <c:pt idx="31873">
                  <c:v>159.3649999999276</c:v>
                </c:pt>
                <c:pt idx="31874">
                  <c:v>159.3699999999276</c:v>
                </c:pt>
                <c:pt idx="31875">
                  <c:v>159.3749999999276</c:v>
                </c:pt>
                <c:pt idx="31876">
                  <c:v>159.3799999999275</c:v>
                </c:pt>
                <c:pt idx="31877">
                  <c:v>159.3849999999275</c:v>
                </c:pt>
                <c:pt idx="31878">
                  <c:v>159.3899999999275</c:v>
                </c:pt>
                <c:pt idx="31879">
                  <c:v>159.3949999999275</c:v>
                </c:pt>
                <c:pt idx="31880">
                  <c:v>159.3999999999275</c:v>
                </c:pt>
                <c:pt idx="31881">
                  <c:v>159.4049999999275</c:v>
                </c:pt>
                <c:pt idx="31882">
                  <c:v>159.4099999999275</c:v>
                </c:pt>
                <c:pt idx="31883">
                  <c:v>159.4149999999275</c:v>
                </c:pt>
                <c:pt idx="31884">
                  <c:v>159.4199999999275</c:v>
                </c:pt>
                <c:pt idx="31885">
                  <c:v>159.4249999999275</c:v>
                </c:pt>
                <c:pt idx="31886">
                  <c:v>159.4299999999275</c:v>
                </c:pt>
                <c:pt idx="31887">
                  <c:v>159.4349999999275</c:v>
                </c:pt>
                <c:pt idx="31888">
                  <c:v>159.4399999999275</c:v>
                </c:pt>
                <c:pt idx="31889">
                  <c:v>159.4449999999275</c:v>
                </c:pt>
                <c:pt idx="31890">
                  <c:v>159.4499999999275</c:v>
                </c:pt>
                <c:pt idx="31891">
                  <c:v>159.4549999999275</c:v>
                </c:pt>
                <c:pt idx="31892">
                  <c:v>159.4599999999275</c:v>
                </c:pt>
                <c:pt idx="31893">
                  <c:v>159.4649999999274</c:v>
                </c:pt>
                <c:pt idx="31894">
                  <c:v>159.4699999999274</c:v>
                </c:pt>
                <c:pt idx="31895">
                  <c:v>159.4749999999274</c:v>
                </c:pt>
                <c:pt idx="31896">
                  <c:v>159.4799999999274</c:v>
                </c:pt>
                <c:pt idx="31897">
                  <c:v>159.4849999999275</c:v>
                </c:pt>
                <c:pt idx="31898">
                  <c:v>159.4899999999274</c:v>
                </c:pt>
                <c:pt idx="31899">
                  <c:v>159.4949999999274</c:v>
                </c:pt>
                <c:pt idx="31900">
                  <c:v>159.4999999999274</c:v>
                </c:pt>
                <c:pt idx="31901">
                  <c:v>159.5049999999274</c:v>
                </c:pt>
                <c:pt idx="31902">
                  <c:v>159.5099999999274</c:v>
                </c:pt>
                <c:pt idx="31903">
                  <c:v>159.5149999999274</c:v>
                </c:pt>
                <c:pt idx="31904">
                  <c:v>159.5199999999274</c:v>
                </c:pt>
                <c:pt idx="31905">
                  <c:v>159.5249999999274</c:v>
                </c:pt>
                <c:pt idx="31906">
                  <c:v>159.5299999999274</c:v>
                </c:pt>
                <c:pt idx="31907">
                  <c:v>159.5349999999274</c:v>
                </c:pt>
                <c:pt idx="31908">
                  <c:v>159.5399999999274</c:v>
                </c:pt>
                <c:pt idx="31909">
                  <c:v>159.5449999999274</c:v>
                </c:pt>
                <c:pt idx="31910">
                  <c:v>159.5499999999274</c:v>
                </c:pt>
                <c:pt idx="31911">
                  <c:v>159.5549999999274</c:v>
                </c:pt>
                <c:pt idx="31912">
                  <c:v>159.5599999999274</c:v>
                </c:pt>
                <c:pt idx="31913">
                  <c:v>159.5649999999274</c:v>
                </c:pt>
                <c:pt idx="31914">
                  <c:v>159.5699999999274</c:v>
                </c:pt>
                <c:pt idx="31915">
                  <c:v>159.5749999999273</c:v>
                </c:pt>
                <c:pt idx="31916">
                  <c:v>159.5799999999273</c:v>
                </c:pt>
                <c:pt idx="31917">
                  <c:v>159.5849999999274</c:v>
                </c:pt>
                <c:pt idx="31918">
                  <c:v>159.5899999999274</c:v>
                </c:pt>
                <c:pt idx="31919">
                  <c:v>159.5949999999274</c:v>
                </c:pt>
                <c:pt idx="31920">
                  <c:v>159.5999999999273</c:v>
                </c:pt>
                <c:pt idx="31921">
                  <c:v>159.6049999999273</c:v>
                </c:pt>
                <c:pt idx="31922">
                  <c:v>159.6099999999273</c:v>
                </c:pt>
                <c:pt idx="31923">
                  <c:v>159.6149999999273</c:v>
                </c:pt>
                <c:pt idx="31924">
                  <c:v>159.6199999999273</c:v>
                </c:pt>
                <c:pt idx="31925">
                  <c:v>159.6249999999273</c:v>
                </c:pt>
                <c:pt idx="31926">
                  <c:v>159.6299999999273</c:v>
                </c:pt>
                <c:pt idx="31927">
                  <c:v>159.6349999999273</c:v>
                </c:pt>
                <c:pt idx="31928">
                  <c:v>159.6399999999273</c:v>
                </c:pt>
                <c:pt idx="31929">
                  <c:v>159.6449999999273</c:v>
                </c:pt>
                <c:pt idx="31930">
                  <c:v>159.6499999999273</c:v>
                </c:pt>
                <c:pt idx="31931">
                  <c:v>159.6549999999273</c:v>
                </c:pt>
                <c:pt idx="31932">
                  <c:v>159.6599999999273</c:v>
                </c:pt>
                <c:pt idx="31933">
                  <c:v>159.6649999999273</c:v>
                </c:pt>
                <c:pt idx="31934">
                  <c:v>159.6699999999273</c:v>
                </c:pt>
                <c:pt idx="31935">
                  <c:v>159.6749999999273</c:v>
                </c:pt>
                <c:pt idx="31936">
                  <c:v>159.6799999999272</c:v>
                </c:pt>
                <c:pt idx="31937">
                  <c:v>159.6849999999272</c:v>
                </c:pt>
                <c:pt idx="31938">
                  <c:v>159.6899999999272</c:v>
                </c:pt>
                <c:pt idx="31939">
                  <c:v>159.6949999999272</c:v>
                </c:pt>
                <c:pt idx="31940">
                  <c:v>159.6999999999272</c:v>
                </c:pt>
                <c:pt idx="31941">
                  <c:v>159.7049999999272</c:v>
                </c:pt>
                <c:pt idx="31942">
                  <c:v>159.7099999999272</c:v>
                </c:pt>
                <c:pt idx="31943">
                  <c:v>159.7149999999272</c:v>
                </c:pt>
                <c:pt idx="31944">
                  <c:v>159.7199999999272</c:v>
                </c:pt>
                <c:pt idx="31945">
                  <c:v>159.7249999999272</c:v>
                </c:pt>
                <c:pt idx="31946">
                  <c:v>159.7299999999272</c:v>
                </c:pt>
                <c:pt idx="31947">
                  <c:v>159.7349999999272</c:v>
                </c:pt>
                <c:pt idx="31948">
                  <c:v>159.7399999999272</c:v>
                </c:pt>
                <c:pt idx="31949">
                  <c:v>159.7449999999272</c:v>
                </c:pt>
                <c:pt idx="31950">
                  <c:v>159.7499999999272</c:v>
                </c:pt>
                <c:pt idx="31951">
                  <c:v>159.7549999999272</c:v>
                </c:pt>
                <c:pt idx="31952">
                  <c:v>159.7599999999272</c:v>
                </c:pt>
                <c:pt idx="31953">
                  <c:v>159.7649999999272</c:v>
                </c:pt>
                <c:pt idx="31954">
                  <c:v>159.7699999999272</c:v>
                </c:pt>
                <c:pt idx="31955">
                  <c:v>159.7749999999272</c:v>
                </c:pt>
                <c:pt idx="31956">
                  <c:v>159.7799999999272</c:v>
                </c:pt>
                <c:pt idx="31957">
                  <c:v>159.7849999999272</c:v>
                </c:pt>
                <c:pt idx="31958">
                  <c:v>159.7899999999272</c:v>
                </c:pt>
                <c:pt idx="31959">
                  <c:v>159.7949999999271</c:v>
                </c:pt>
                <c:pt idx="31960">
                  <c:v>159.7999999999271</c:v>
                </c:pt>
                <c:pt idx="31961">
                  <c:v>159.8049999999272</c:v>
                </c:pt>
                <c:pt idx="31962">
                  <c:v>159.8099999999272</c:v>
                </c:pt>
                <c:pt idx="31963">
                  <c:v>159.8149999999272</c:v>
                </c:pt>
                <c:pt idx="31964">
                  <c:v>159.8199999999271</c:v>
                </c:pt>
                <c:pt idx="31965">
                  <c:v>159.8249999999271</c:v>
                </c:pt>
                <c:pt idx="31966">
                  <c:v>159.8299999999271</c:v>
                </c:pt>
                <c:pt idx="31967">
                  <c:v>159.8349999999271</c:v>
                </c:pt>
                <c:pt idx="31968">
                  <c:v>159.8399999999271</c:v>
                </c:pt>
                <c:pt idx="31969">
                  <c:v>159.8449999999271</c:v>
                </c:pt>
                <c:pt idx="31970">
                  <c:v>159.8499999999271</c:v>
                </c:pt>
                <c:pt idx="31971">
                  <c:v>159.8549999999271</c:v>
                </c:pt>
                <c:pt idx="31972">
                  <c:v>159.8599999999271</c:v>
                </c:pt>
                <c:pt idx="31973">
                  <c:v>159.8649999999271</c:v>
                </c:pt>
                <c:pt idx="31974">
                  <c:v>159.8699999999271</c:v>
                </c:pt>
                <c:pt idx="31975">
                  <c:v>159.8749999999271</c:v>
                </c:pt>
                <c:pt idx="31976">
                  <c:v>159.8799999999271</c:v>
                </c:pt>
                <c:pt idx="31977">
                  <c:v>159.8849999999271</c:v>
                </c:pt>
                <c:pt idx="31978">
                  <c:v>159.8899999999271</c:v>
                </c:pt>
                <c:pt idx="31979">
                  <c:v>159.8949999999271</c:v>
                </c:pt>
                <c:pt idx="31980">
                  <c:v>159.8999999999271</c:v>
                </c:pt>
                <c:pt idx="31981">
                  <c:v>159.904999999927</c:v>
                </c:pt>
                <c:pt idx="31982">
                  <c:v>159.909999999927</c:v>
                </c:pt>
                <c:pt idx="31983">
                  <c:v>159.914999999927</c:v>
                </c:pt>
                <c:pt idx="31984">
                  <c:v>159.919999999927</c:v>
                </c:pt>
                <c:pt idx="31985">
                  <c:v>159.9249999999271</c:v>
                </c:pt>
                <c:pt idx="31986">
                  <c:v>159.929999999927</c:v>
                </c:pt>
                <c:pt idx="31987">
                  <c:v>159.934999999927</c:v>
                </c:pt>
                <c:pt idx="31988">
                  <c:v>159.939999999927</c:v>
                </c:pt>
                <c:pt idx="31989">
                  <c:v>159.944999999927</c:v>
                </c:pt>
                <c:pt idx="31990">
                  <c:v>159.949999999927</c:v>
                </c:pt>
                <c:pt idx="31991">
                  <c:v>159.954999999927</c:v>
                </c:pt>
                <c:pt idx="31992">
                  <c:v>159.959999999927</c:v>
                </c:pt>
                <c:pt idx="31993">
                  <c:v>159.964999999927</c:v>
                </c:pt>
                <c:pt idx="31994">
                  <c:v>159.969999999927</c:v>
                </c:pt>
                <c:pt idx="31995">
                  <c:v>159.974999999927</c:v>
                </c:pt>
                <c:pt idx="31996">
                  <c:v>159.979999999927</c:v>
                </c:pt>
                <c:pt idx="31997">
                  <c:v>159.984999999927</c:v>
                </c:pt>
                <c:pt idx="31998">
                  <c:v>159.989999999927</c:v>
                </c:pt>
                <c:pt idx="31999">
                  <c:v>159.994999999927</c:v>
                </c:pt>
                <c:pt idx="32000">
                  <c:v>159.999999999927</c:v>
                </c:pt>
                <c:pt idx="32001">
                  <c:v>160.004999999927</c:v>
                </c:pt>
                <c:pt idx="32002">
                  <c:v>160.009999999927</c:v>
                </c:pt>
                <c:pt idx="32003">
                  <c:v>160.0149999999269</c:v>
                </c:pt>
                <c:pt idx="32004">
                  <c:v>160.0199999999269</c:v>
                </c:pt>
                <c:pt idx="32005">
                  <c:v>160.024999999927</c:v>
                </c:pt>
                <c:pt idx="32006">
                  <c:v>160.029999999927</c:v>
                </c:pt>
                <c:pt idx="32007">
                  <c:v>160.034999999927</c:v>
                </c:pt>
                <c:pt idx="32008">
                  <c:v>160.0399999999269</c:v>
                </c:pt>
                <c:pt idx="32009">
                  <c:v>160.0449999999269</c:v>
                </c:pt>
                <c:pt idx="32010">
                  <c:v>160.0499999999269</c:v>
                </c:pt>
                <c:pt idx="32011">
                  <c:v>160.054999999927</c:v>
                </c:pt>
                <c:pt idx="32012">
                  <c:v>160.059999999927</c:v>
                </c:pt>
                <c:pt idx="32013">
                  <c:v>160.0649999999269</c:v>
                </c:pt>
                <c:pt idx="32014">
                  <c:v>160.0699999999269</c:v>
                </c:pt>
                <c:pt idx="32015">
                  <c:v>160.0749999999269</c:v>
                </c:pt>
                <c:pt idx="32016">
                  <c:v>160.0799999999269</c:v>
                </c:pt>
                <c:pt idx="32017">
                  <c:v>160.084999999927</c:v>
                </c:pt>
                <c:pt idx="32018">
                  <c:v>160.089999999927</c:v>
                </c:pt>
                <c:pt idx="32019">
                  <c:v>160.0949999999269</c:v>
                </c:pt>
                <c:pt idx="32020">
                  <c:v>160.0999999999269</c:v>
                </c:pt>
                <c:pt idx="32021">
                  <c:v>160.1049999999269</c:v>
                </c:pt>
                <c:pt idx="32022">
                  <c:v>160.1099999999269</c:v>
                </c:pt>
                <c:pt idx="32023">
                  <c:v>160.1149999999269</c:v>
                </c:pt>
                <c:pt idx="32024">
                  <c:v>160.1199999999268</c:v>
                </c:pt>
                <c:pt idx="32025">
                  <c:v>160.1249999999268</c:v>
                </c:pt>
                <c:pt idx="32026">
                  <c:v>160.1299999999268</c:v>
                </c:pt>
                <c:pt idx="32027">
                  <c:v>160.1349999999268</c:v>
                </c:pt>
                <c:pt idx="32028">
                  <c:v>160.1399999999268</c:v>
                </c:pt>
                <c:pt idx="32029">
                  <c:v>160.1449999999268</c:v>
                </c:pt>
                <c:pt idx="32030">
                  <c:v>160.1499999999268</c:v>
                </c:pt>
                <c:pt idx="32031">
                  <c:v>160.1549999999268</c:v>
                </c:pt>
                <c:pt idx="32032">
                  <c:v>160.1599999999268</c:v>
                </c:pt>
                <c:pt idx="32033">
                  <c:v>160.1649999999268</c:v>
                </c:pt>
                <c:pt idx="32034">
                  <c:v>160.1699999999268</c:v>
                </c:pt>
                <c:pt idx="32035">
                  <c:v>160.1749999999268</c:v>
                </c:pt>
                <c:pt idx="32036">
                  <c:v>160.1799999999268</c:v>
                </c:pt>
                <c:pt idx="32037">
                  <c:v>160.1849999999268</c:v>
                </c:pt>
                <c:pt idx="32038">
                  <c:v>160.1899999999268</c:v>
                </c:pt>
                <c:pt idx="32039">
                  <c:v>160.1949999999268</c:v>
                </c:pt>
                <c:pt idx="32040">
                  <c:v>160.1999999999268</c:v>
                </c:pt>
                <c:pt idx="32041">
                  <c:v>160.2049999999268</c:v>
                </c:pt>
                <c:pt idx="32042">
                  <c:v>160.2099999999268</c:v>
                </c:pt>
                <c:pt idx="32043">
                  <c:v>160.2149999999268</c:v>
                </c:pt>
                <c:pt idx="32044">
                  <c:v>160.2199999999268</c:v>
                </c:pt>
                <c:pt idx="32045">
                  <c:v>160.2249999999268</c:v>
                </c:pt>
                <c:pt idx="32046">
                  <c:v>160.2299999999268</c:v>
                </c:pt>
                <c:pt idx="32047">
                  <c:v>160.2349999999267</c:v>
                </c:pt>
                <c:pt idx="32048">
                  <c:v>160.2399999999267</c:v>
                </c:pt>
                <c:pt idx="32049">
                  <c:v>160.2449999999267</c:v>
                </c:pt>
                <c:pt idx="32050">
                  <c:v>160.2499999999267</c:v>
                </c:pt>
                <c:pt idx="32051">
                  <c:v>160.2549999999268</c:v>
                </c:pt>
                <c:pt idx="32052">
                  <c:v>160.2599999999267</c:v>
                </c:pt>
                <c:pt idx="32053">
                  <c:v>160.2649999999267</c:v>
                </c:pt>
                <c:pt idx="32054">
                  <c:v>160.2699999999267</c:v>
                </c:pt>
                <c:pt idx="32055">
                  <c:v>160.2749999999267</c:v>
                </c:pt>
                <c:pt idx="32056">
                  <c:v>160.2799999999267</c:v>
                </c:pt>
                <c:pt idx="32057">
                  <c:v>160.2849999999267</c:v>
                </c:pt>
                <c:pt idx="32058">
                  <c:v>160.2899999999267</c:v>
                </c:pt>
                <c:pt idx="32059">
                  <c:v>160.2949999999267</c:v>
                </c:pt>
                <c:pt idx="32060">
                  <c:v>160.2999999999267</c:v>
                </c:pt>
                <c:pt idx="32061">
                  <c:v>160.3049999999267</c:v>
                </c:pt>
                <c:pt idx="32062">
                  <c:v>160.3099999999267</c:v>
                </c:pt>
                <c:pt idx="32063">
                  <c:v>160.3149999999267</c:v>
                </c:pt>
                <c:pt idx="32064">
                  <c:v>160.3199999999267</c:v>
                </c:pt>
                <c:pt idx="32065">
                  <c:v>160.3249999999267</c:v>
                </c:pt>
                <c:pt idx="32066">
                  <c:v>160.3299999999267</c:v>
                </c:pt>
                <c:pt idx="32067">
                  <c:v>160.3349999999267</c:v>
                </c:pt>
                <c:pt idx="32068">
                  <c:v>160.3399999999267</c:v>
                </c:pt>
                <c:pt idx="32069">
                  <c:v>160.3449999999266</c:v>
                </c:pt>
                <c:pt idx="32070">
                  <c:v>160.3499999999266</c:v>
                </c:pt>
                <c:pt idx="32071">
                  <c:v>160.3549999999267</c:v>
                </c:pt>
                <c:pt idx="32072">
                  <c:v>160.3599999999267</c:v>
                </c:pt>
                <c:pt idx="32073">
                  <c:v>160.3649999999267</c:v>
                </c:pt>
                <c:pt idx="32074">
                  <c:v>160.3699999999266</c:v>
                </c:pt>
                <c:pt idx="32075">
                  <c:v>160.3749999999266</c:v>
                </c:pt>
                <c:pt idx="32076">
                  <c:v>160.3799999999266</c:v>
                </c:pt>
                <c:pt idx="32077">
                  <c:v>160.3849999999266</c:v>
                </c:pt>
                <c:pt idx="32078">
                  <c:v>160.3899999999266</c:v>
                </c:pt>
                <c:pt idx="32079">
                  <c:v>160.3949999999266</c:v>
                </c:pt>
                <c:pt idx="32080">
                  <c:v>160.3999999999266</c:v>
                </c:pt>
                <c:pt idx="32081">
                  <c:v>160.4049999999266</c:v>
                </c:pt>
                <c:pt idx="32082">
                  <c:v>160.4099999999266</c:v>
                </c:pt>
                <c:pt idx="32083">
                  <c:v>160.4149999999266</c:v>
                </c:pt>
                <c:pt idx="32084">
                  <c:v>160.4199999999266</c:v>
                </c:pt>
                <c:pt idx="32085">
                  <c:v>160.4249999999266</c:v>
                </c:pt>
                <c:pt idx="32086">
                  <c:v>160.4299999999266</c:v>
                </c:pt>
                <c:pt idx="32087">
                  <c:v>160.4349999999266</c:v>
                </c:pt>
                <c:pt idx="32088">
                  <c:v>160.4399999999266</c:v>
                </c:pt>
                <c:pt idx="32089">
                  <c:v>160.4449999999266</c:v>
                </c:pt>
                <c:pt idx="32090">
                  <c:v>160.4499999999266</c:v>
                </c:pt>
                <c:pt idx="32091">
                  <c:v>160.4549999999266</c:v>
                </c:pt>
                <c:pt idx="32092">
                  <c:v>160.4599999999266</c:v>
                </c:pt>
                <c:pt idx="32093">
                  <c:v>160.4649999999266</c:v>
                </c:pt>
                <c:pt idx="32094">
                  <c:v>160.4699999999266</c:v>
                </c:pt>
                <c:pt idx="32095">
                  <c:v>160.4749999999266</c:v>
                </c:pt>
                <c:pt idx="32096">
                  <c:v>160.4799999999265</c:v>
                </c:pt>
                <c:pt idx="32097">
                  <c:v>160.4849999999265</c:v>
                </c:pt>
                <c:pt idx="32098">
                  <c:v>160.4899999999265</c:v>
                </c:pt>
                <c:pt idx="32099">
                  <c:v>160.4949999999265</c:v>
                </c:pt>
                <c:pt idx="32100">
                  <c:v>160.4999999999265</c:v>
                </c:pt>
                <c:pt idx="32101">
                  <c:v>160.5049999999265</c:v>
                </c:pt>
                <c:pt idx="32102">
                  <c:v>160.5099999999265</c:v>
                </c:pt>
                <c:pt idx="32103">
                  <c:v>160.5149999999265</c:v>
                </c:pt>
                <c:pt idx="32104">
                  <c:v>160.5199999999265</c:v>
                </c:pt>
                <c:pt idx="32105">
                  <c:v>160.5249999999265</c:v>
                </c:pt>
                <c:pt idx="32106">
                  <c:v>160.5299999999265</c:v>
                </c:pt>
                <c:pt idx="32107">
                  <c:v>160.5349999999265</c:v>
                </c:pt>
                <c:pt idx="32108">
                  <c:v>160.5399999999265</c:v>
                </c:pt>
                <c:pt idx="32109">
                  <c:v>160.5449999999265</c:v>
                </c:pt>
                <c:pt idx="32110">
                  <c:v>160.5499999999265</c:v>
                </c:pt>
                <c:pt idx="32111">
                  <c:v>160.5549999999265</c:v>
                </c:pt>
                <c:pt idx="32112">
                  <c:v>160.5599999999265</c:v>
                </c:pt>
                <c:pt idx="32113">
                  <c:v>160.5649999999264</c:v>
                </c:pt>
                <c:pt idx="32114">
                  <c:v>160.5699999999264</c:v>
                </c:pt>
                <c:pt idx="32115">
                  <c:v>160.5749999999264</c:v>
                </c:pt>
                <c:pt idx="32116">
                  <c:v>160.5799999999264</c:v>
                </c:pt>
                <c:pt idx="32117">
                  <c:v>160.5849999999265</c:v>
                </c:pt>
                <c:pt idx="32118">
                  <c:v>160.5899999999264</c:v>
                </c:pt>
                <c:pt idx="32119">
                  <c:v>160.5949999999264</c:v>
                </c:pt>
                <c:pt idx="32120">
                  <c:v>160.5999999999264</c:v>
                </c:pt>
                <c:pt idx="32121">
                  <c:v>160.6049999999264</c:v>
                </c:pt>
                <c:pt idx="32122">
                  <c:v>160.6099999999264</c:v>
                </c:pt>
                <c:pt idx="32123">
                  <c:v>160.6149999999264</c:v>
                </c:pt>
                <c:pt idx="32124">
                  <c:v>160.6199999999264</c:v>
                </c:pt>
                <c:pt idx="32125">
                  <c:v>160.6249999999264</c:v>
                </c:pt>
                <c:pt idx="32126">
                  <c:v>160.6299999999264</c:v>
                </c:pt>
                <c:pt idx="32127">
                  <c:v>160.6349999999264</c:v>
                </c:pt>
                <c:pt idx="32128">
                  <c:v>160.6399999999264</c:v>
                </c:pt>
                <c:pt idx="32129">
                  <c:v>160.6449999999264</c:v>
                </c:pt>
                <c:pt idx="32130">
                  <c:v>160.6499999999264</c:v>
                </c:pt>
                <c:pt idx="32131">
                  <c:v>160.6549999999264</c:v>
                </c:pt>
                <c:pt idx="32132">
                  <c:v>160.6599999999264</c:v>
                </c:pt>
                <c:pt idx="32133">
                  <c:v>160.6649999999264</c:v>
                </c:pt>
                <c:pt idx="32134">
                  <c:v>160.6699999999264</c:v>
                </c:pt>
                <c:pt idx="32135">
                  <c:v>160.6749999999263</c:v>
                </c:pt>
                <c:pt idx="32136">
                  <c:v>160.6799999999263</c:v>
                </c:pt>
                <c:pt idx="32137">
                  <c:v>160.6849999999264</c:v>
                </c:pt>
                <c:pt idx="32138">
                  <c:v>160.6899999999264</c:v>
                </c:pt>
                <c:pt idx="32139">
                  <c:v>160.6949999999264</c:v>
                </c:pt>
                <c:pt idx="32140">
                  <c:v>160.6999999999263</c:v>
                </c:pt>
                <c:pt idx="32141">
                  <c:v>160.7049999999263</c:v>
                </c:pt>
                <c:pt idx="32142">
                  <c:v>160.7099999999263</c:v>
                </c:pt>
                <c:pt idx="32143">
                  <c:v>160.7149999999263</c:v>
                </c:pt>
                <c:pt idx="32144">
                  <c:v>160.7199999999263</c:v>
                </c:pt>
                <c:pt idx="32145">
                  <c:v>160.7249999999263</c:v>
                </c:pt>
                <c:pt idx="32146">
                  <c:v>160.7299999999263</c:v>
                </c:pt>
                <c:pt idx="32147">
                  <c:v>160.7349999999263</c:v>
                </c:pt>
                <c:pt idx="32148">
                  <c:v>160.7399999999263</c:v>
                </c:pt>
                <c:pt idx="32149">
                  <c:v>160.7449999999263</c:v>
                </c:pt>
                <c:pt idx="32150">
                  <c:v>160.7499999999263</c:v>
                </c:pt>
                <c:pt idx="32151">
                  <c:v>160.7549999999263</c:v>
                </c:pt>
                <c:pt idx="32152">
                  <c:v>160.7599999999263</c:v>
                </c:pt>
                <c:pt idx="32153">
                  <c:v>160.7649999999263</c:v>
                </c:pt>
                <c:pt idx="32154">
                  <c:v>160.7699999999263</c:v>
                </c:pt>
                <c:pt idx="32155">
                  <c:v>160.7749999999263</c:v>
                </c:pt>
                <c:pt idx="32156">
                  <c:v>160.7799999999262</c:v>
                </c:pt>
                <c:pt idx="32157">
                  <c:v>160.7849999999262</c:v>
                </c:pt>
                <c:pt idx="32158">
                  <c:v>160.7899999999262</c:v>
                </c:pt>
                <c:pt idx="32159">
                  <c:v>160.7949999999262</c:v>
                </c:pt>
                <c:pt idx="32160">
                  <c:v>160.7999999999262</c:v>
                </c:pt>
                <c:pt idx="32161">
                  <c:v>160.8049999999263</c:v>
                </c:pt>
                <c:pt idx="32162">
                  <c:v>160.8099999999262</c:v>
                </c:pt>
                <c:pt idx="32163">
                  <c:v>160.8149999999262</c:v>
                </c:pt>
                <c:pt idx="32164">
                  <c:v>160.8199999999262</c:v>
                </c:pt>
                <c:pt idx="32165">
                  <c:v>160.8249999999262</c:v>
                </c:pt>
                <c:pt idx="32166">
                  <c:v>160.8299999999262</c:v>
                </c:pt>
                <c:pt idx="32167">
                  <c:v>160.8349999999262</c:v>
                </c:pt>
                <c:pt idx="32168">
                  <c:v>160.8399999999262</c:v>
                </c:pt>
                <c:pt idx="32169">
                  <c:v>160.8449999999262</c:v>
                </c:pt>
                <c:pt idx="32170">
                  <c:v>160.8499999999262</c:v>
                </c:pt>
                <c:pt idx="32171">
                  <c:v>160.8549999999262</c:v>
                </c:pt>
                <c:pt idx="32172">
                  <c:v>160.8599999999262</c:v>
                </c:pt>
                <c:pt idx="32173">
                  <c:v>160.8649999999262</c:v>
                </c:pt>
                <c:pt idx="32174">
                  <c:v>160.8699999999262</c:v>
                </c:pt>
                <c:pt idx="32175">
                  <c:v>160.8749999999262</c:v>
                </c:pt>
                <c:pt idx="32176">
                  <c:v>160.8799999999262</c:v>
                </c:pt>
                <c:pt idx="32177">
                  <c:v>160.8849999999262</c:v>
                </c:pt>
                <c:pt idx="32178">
                  <c:v>160.8899999999262</c:v>
                </c:pt>
                <c:pt idx="32179">
                  <c:v>160.8949999999262</c:v>
                </c:pt>
                <c:pt idx="32180">
                  <c:v>160.8999999999262</c:v>
                </c:pt>
                <c:pt idx="32181">
                  <c:v>160.9049999999262</c:v>
                </c:pt>
                <c:pt idx="32182">
                  <c:v>160.9099999999262</c:v>
                </c:pt>
                <c:pt idx="32183">
                  <c:v>160.9149999999262</c:v>
                </c:pt>
                <c:pt idx="32184">
                  <c:v>160.9199999999261</c:v>
                </c:pt>
                <c:pt idx="32185">
                  <c:v>160.9249999999261</c:v>
                </c:pt>
                <c:pt idx="32186">
                  <c:v>160.9299999999261</c:v>
                </c:pt>
                <c:pt idx="32187">
                  <c:v>160.9349999999261</c:v>
                </c:pt>
                <c:pt idx="32188">
                  <c:v>160.9399999999261</c:v>
                </c:pt>
                <c:pt idx="32189">
                  <c:v>160.9449999999261</c:v>
                </c:pt>
                <c:pt idx="32190">
                  <c:v>160.9499999999261</c:v>
                </c:pt>
                <c:pt idx="32191">
                  <c:v>160.9549999999261</c:v>
                </c:pt>
                <c:pt idx="32192">
                  <c:v>160.9599999999261</c:v>
                </c:pt>
                <c:pt idx="32193">
                  <c:v>160.9649999999261</c:v>
                </c:pt>
                <c:pt idx="32194">
                  <c:v>160.9699999999261</c:v>
                </c:pt>
                <c:pt idx="32195">
                  <c:v>160.9749999999261</c:v>
                </c:pt>
                <c:pt idx="32196">
                  <c:v>160.9799999999261</c:v>
                </c:pt>
                <c:pt idx="32197">
                  <c:v>160.9849999999261</c:v>
                </c:pt>
                <c:pt idx="32198">
                  <c:v>160.9899999999261</c:v>
                </c:pt>
                <c:pt idx="32199">
                  <c:v>160.9949999999261</c:v>
                </c:pt>
                <c:pt idx="32200">
                  <c:v>160.9999999999261</c:v>
                </c:pt>
                <c:pt idx="32201">
                  <c:v>161.004999999926</c:v>
                </c:pt>
                <c:pt idx="32202">
                  <c:v>161.009999999926</c:v>
                </c:pt>
                <c:pt idx="32203">
                  <c:v>161.014999999926</c:v>
                </c:pt>
                <c:pt idx="32204">
                  <c:v>161.019999999926</c:v>
                </c:pt>
                <c:pt idx="32205">
                  <c:v>161.0249999999261</c:v>
                </c:pt>
                <c:pt idx="32206">
                  <c:v>161.029999999926</c:v>
                </c:pt>
                <c:pt idx="32207">
                  <c:v>161.034999999926</c:v>
                </c:pt>
                <c:pt idx="32208">
                  <c:v>161.039999999926</c:v>
                </c:pt>
                <c:pt idx="32209">
                  <c:v>161.044999999926</c:v>
                </c:pt>
                <c:pt idx="32210">
                  <c:v>161.049999999926</c:v>
                </c:pt>
                <c:pt idx="32211">
                  <c:v>161.054999999926</c:v>
                </c:pt>
                <c:pt idx="32212">
                  <c:v>161.059999999926</c:v>
                </c:pt>
                <c:pt idx="32213">
                  <c:v>161.064999999926</c:v>
                </c:pt>
                <c:pt idx="32214">
                  <c:v>161.069999999926</c:v>
                </c:pt>
                <c:pt idx="32215">
                  <c:v>161.074999999926</c:v>
                </c:pt>
                <c:pt idx="32216">
                  <c:v>161.079999999926</c:v>
                </c:pt>
                <c:pt idx="32217">
                  <c:v>161.084999999926</c:v>
                </c:pt>
                <c:pt idx="32218">
                  <c:v>161.089999999926</c:v>
                </c:pt>
                <c:pt idx="32219">
                  <c:v>161.094999999926</c:v>
                </c:pt>
                <c:pt idx="32220">
                  <c:v>161.099999999926</c:v>
                </c:pt>
                <c:pt idx="32221">
                  <c:v>161.104999999926</c:v>
                </c:pt>
                <c:pt idx="32222">
                  <c:v>161.109999999926</c:v>
                </c:pt>
                <c:pt idx="32223">
                  <c:v>161.1149999999259</c:v>
                </c:pt>
                <c:pt idx="32224">
                  <c:v>161.1199999999259</c:v>
                </c:pt>
                <c:pt idx="32225">
                  <c:v>161.124999999926</c:v>
                </c:pt>
                <c:pt idx="32226">
                  <c:v>161.129999999926</c:v>
                </c:pt>
                <c:pt idx="32227">
                  <c:v>161.134999999926</c:v>
                </c:pt>
                <c:pt idx="32228">
                  <c:v>161.1399999999259</c:v>
                </c:pt>
                <c:pt idx="32229">
                  <c:v>161.1449999999259</c:v>
                </c:pt>
                <c:pt idx="32230">
                  <c:v>161.1499999999259</c:v>
                </c:pt>
                <c:pt idx="32231">
                  <c:v>161.154999999926</c:v>
                </c:pt>
                <c:pt idx="32232">
                  <c:v>161.159999999926</c:v>
                </c:pt>
                <c:pt idx="32233">
                  <c:v>161.1649999999259</c:v>
                </c:pt>
                <c:pt idx="32234">
                  <c:v>161.1699999999259</c:v>
                </c:pt>
                <c:pt idx="32235">
                  <c:v>161.1749999999259</c:v>
                </c:pt>
                <c:pt idx="32236">
                  <c:v>161.1799999999259</c:v>
                </c:pt>
                <c:pt idx="32237">
                  <c:v>161.184999999926</c:v>
                </c:pt>
                <c:pt idx="32238">
                  <c:v>161.189999999926</c:v>
                </c:pt>
                <c:pt idx="32239">
                  <c:v>161.1949999999259</c:v>
                </c:pt>
                <c:pt idx="32240">
                  <c:v>161.1999999999259</c:v>
                </c:pt>
                <c:pt idx="32241">
                  <c:v>161.2049999999259</c:v>
                </c:pt>
                <c:pt idx="32242">
                  <c:v>161.2099999999259</c:v>
                </c:pt>
                <c:pt idx="32243">
                  <c:v>161.2149999999259</c:v>
                </c:pt>
                <c:pt idx="32244">
                  <c:v>161.2199999999258</c:v>
                </c:pt>
                <c:pt idx="32245">
                  <c:v>161.2249999999258</c:v>
                </c:pt>
                <c:pt idx="32246">
                  <c:v>161.2299999999258</c:v>
                </c:pt>
                <c:pt idx="32247">
                  <c:v>161.2349999999258</c:v>
                </c:pt>
                <c:pt idx="32248">
                  <c:v>161.2399999999258</c:v>
                </c:pt>
                <c:pt idx="32249">
                  <c:v>161.2449999999258</c:v>
                </c:pt>
                <c:pt idx="32250">
                  <c:v>161.2499999999258</c:v>
                </c:pt>
                <c:pt idx="32251">
                  <c:v>161.2549999999258</c:v>
                </c:pt>
                <c:pt idx="32252">
                  <c:v>161.2599999999258</c:v>
                </c:pt>
                <c:pt idx="32253">
                  <c:v>161.2649999999258</c:v>
                </c:pt>
                <c:pt idx="32254">
                  <c:v>161.2699999999258</c:v>
                </c:pt>
                <c:pt idx="32255">
                  <c:v>161.2749999999258</c:v>
                </c:pt>
                <c:pt idx="32256">
                  <c:v>161.2799999999258</c:v>
                </c:pt>
                <c:pt idx="32257">
                  <c:v>161.2849999999258</c:v>
                </c:pt>
                <c:pt idx="32258">
                  <c:v>161.2899999999258</c:v>
                </c:pt>
                <c:pt idx="32259">
                  <c:v>161.2949999999258</c:v>
                </c:pt>
                <c:pt idx="32260">
                  <c:v>161.2999999999258</c:v>
                </c:pt>
                <c:pt idx="32261">
                  <c:v>161.3049999999258</c:v>
                </c:pt>
                <c:pt idx="32262">
                  <c:v>161.3099999999258</c:v>
                </c:pt>
                <c:pt idx="32263">
                  <c:v>161.3149999999258</c:v>
                </c:pt>
                <c:pt idx="32264">
                  <c:v>161.3199999999258</c:v>
                </c:pt>
                <c:pt idx="32265">
                  <c:v>161.3249999999258</c:v>
                </c:pt>
                <c:pt idx="32266">
                  <c:v>161.3299999999258</c:v>
                </c:pt>
                <c:pt idx="32267">
                  <c:v>161.3349999999258</c:v>
                </c:pt>
                <c:pt idx="32268">
                  <c:v>161.3399999999258</c:v>
                </c:pt>
                <c:pt idx="32269">
                  <c:v>161.3449999999258</c:v>
                </c:pt>
                <c:pt idx="32270">
                  <c:v>161.3499999999258</c:v>
                </c:pt>
                <c:pt idx="32271">
                  <c:v>161.3549999999258</c:v>
                </c:pt>
                <c:pt idx="32272">
                  <c:v>161.3599999999258</c:v>
                </c:pt>
                <c:pt idx="32273">
                  <c:v>161.3649999999257</c:v>
                </c:pt>
                <c:pt idx="32274">
                  <c:v>161.3699999999257</c:v>
                </c:pt>
                <c:pt idx="32275">
                  <c:v>161.3749999999257</c:v>
                </c:pt>
                <c:pt idx="32276">
                  <c:v>161.3799999999257</c:v>
                </c:pt>
                <c:pt idx="32277">
                  <c:v>161.3849999999258</c:v>
                </c:pt>
                <c:pt idx="32278">
                  <c:v>161.3899999999257</c:v>
                </c:pt>
                <c:pt idx="32279">
                  <c:v>161.3949999999257</c:v>
                </c:pt>
                <c:pt idx="32280">
                  <c:v>161.3999999999257</c:v>
                </c:pt>
                <c:pt idx="32281">
                  <c:v>161.4049999999257</c:v>
                </c:pt>
                <c:pt idx="32282">
                  <c:v>161.4099999999257</c:v>
                </c:pt>
                <c:pt idx="32283">
                  <c:v>161.4149999999257</c:v>
                </c:pt>
                <c:pt idx="32284">
                  <c:v>161.4199999999257</c:v>
                </c:pt>
                <c:pt idx="32285">
                  <c:v>161.4249999999257</c:v>
                </c:pt>
                <c:pt idx="32286">
                  <c:v>161.4299999999257</c:v>
                </c:pt>
                <c:pt idx="32287">
                  <c:v>161.4349999999257</c:v>
                </c:pt>
                <c:pt idx="32288">
                  <c:v>161.4399999999256</c:v>
                </c:pt>
                <c:pt idx="32289">
                  <c:v>161.4449999999256</c:v>
                </c:pt>
                <c:pt idx="32290">
                  <c:v>161.4499999999256</c:v>
                </c:pt>
                <c:pt idx="32291">
                  <c:v>161.4549999999257</c:v>
                </c:pt>
                <c:pt idx="32292">
                  <c:v>161.4599999999257</c:v>
                </c:pt>
                <c:pt idx="32293">
                  <c:v>161.4649999999257</c:v>
                </c:pt>
                <c:pt idx="32294">
                  <c:v>161.4699999999256</c:v>
                </c:pt>
                <c:pt idx="32295">
                  <c:v>161.4749999999256</c:v>
                </c:pt>
                <c:pt idx="32296">
                  <c:v>161.4799999999256</c:v>
                </c:pt>
                <c:pt idx="32297">
                  <c:v>161.4849999999256</c:v>
                </c:pt>
                <c:pt idx="32298">
                  <c:v>161.4899999999256</c:v>
                </c:pt>
                <c:pt idx="32299">
                  <c:v>161.4949999999256</c:v>
                </c:pt>
                <c:pt idx="32300">
                  <c:v>161.4999999999256</c:v>
                </c:pt>
                <c:pt idx="32301">
                  <c:v>161.5049999999256</c:v>
                </c:pt>
                <c:pt idx="32302">
                  <c:v>161.5099999999256</c:v>
                </c:pt>
                <c:pt idx="32303">
                  <c:v>161.5149999999256</c:v>
                </c:pt>
                <c:pt idx="32304">
                  <c:v>161.5199999999256</c:v>
                </c:pt>
                <c:pt idx="32305">
                  <c:v>161.5249999999256</c:v>
                </c:pt>
                <c:pt idx="32306">
                  <c:v>161.5299999999256</c:v>
                </c:pt>
                <c:pt idx="32307">
                  <c:v>161.5349999999256</c:v>
                </c:pt>
                <c:pt idx="32308">
                  <c:v>161.5399999999256</c:v>
                </c:pt>
                <c:pt idx="32309">
                  <c:v>161.5449999999256</c:v>
                </c:pt>
                <c:pt idx="32310">
                  <c:v>161.5499999999255</c:v>
                </c:pt>
                <c:pt idx="32311">
                  <c:v>161.5549999999256</c:v>
                </c:pt>
                <c:pt idx="32312">
                  <c:v>161.5599999999256</c:v>
                </c:pt>
                <c:pt idx="32313">
                  <c:v>161.5649999999256</c:v>
                </c:pt>
                <c:pt idx="32314">
                  <c:v>161.5699999999256</c:v>
                </c:pt>
                <c:pt idx="32315">
                  <c:v>161.5749999999256</c:v>
                </c:pt>
                <c:pt idx="32316">
                  <c:v>161.5799999999255</c:v>
                </c:pt>
                <c:pt idx="32317">
                  <c:v>161.5849999999255</c:v>
                </c:pt>
                <c:pt idx="32318">
                  <c:v>161.5899999999255</c:v>
                </c:pt>
                <c:pt idx="32319">
                  <c:v>161.5949999999255</c:v>
                </c:pt>
                <c:pt idx="32320">
                  <c:v>161.5999999999255</c:v>
                </c:pt>
                <c:pt idx="32321">
                  <c:v>161.6049999999255</c:v>
                </c:pt>
                <c:pt idx="32322">
                  <c:v>161.6099999999255</c:v>
                </c:pt>
                <c:pt idx="32323">
                  <c:v>161.6149999999255</c:v>
                </c:pt>
                <c:pt idx="32324">
                  <c:v>161.6199999999255</c:v>
                </c:pt>
                <c:pt idx="32325">
                  <c:v>161.6249999999255</c:v>
                </c:pt>
                <c:pt idx="32326">
                  <c:v>161.6299999999255</c:v>
                </c:pt>
                <c:pt idx="32327">
                  <c:v>161.6349999999255</c:v>
                </c:pt>
                <c:pt idx="32328">
                  <c:v>161.6399999999255</c:v>
                </c:pt>
                <c:pt idx="32329">
                  <c:v>161.6449999999255</c:v>
                </c:pt>
                <c:pt idx="32330">
                  <c:v>161.6499999999255</c:v>
                </c:pt>
                <c:pt idx="32331">
                  <c:v>161.6549999999255</c:v>
                </c:pt>
                <c:pt idx="32332">
                  <c:v>161.6599999999254</c:v>
                </c:pt>
                <c:pt idx="32333">
                  <c:v>161.6649999999254</c:v>
                </c:pt>
                <c:pt idx="32334">
                  <c:v>161.6699999999254</c:v>
                </c:pt>
                <c:pt idx="32335">
                  <c:v>161.6749999999254</c:v>
                </c:pt>
                <c:pt idx="32336">
                  <c:v>161.6799999999254</c:v>
                </c:pt>
                <c:pt idx="32337">
                  <c:v>161.6849999999255</c:v>
                </c:pt>
                <c:pt idx="32338">
                  <c:v>161.6899999999254</c:v>
                </c:pt>
                <c:pt idx="32339">
                  <c:v>161.6949999999254</c:v>
                </c:pt>
                <c:pt idx="32340">
                  <c:v>161.6999999999254</c:v>
                </c:pt>
                <c:pt idx="32341">
                  <c:v>161.7049999999254</c:v>
                </c:pt>
                <c:pt idx="32342">
                  <c:v>161.7099999999254</c:v>
                </c:pt>
                <c:pt idx="32343">
                  <c:v>161.7149999999254</c:v>
                </c:pt>
                <c:pt idx="32344">
                  <c:v>161.7199999999254</c:v>
                </c:pt>
                <c:pt idx="32345">
                  <c:v>161.7249999999254</c:v>
                </c:pt>
                <c:pt idx="32346">
                  <c:v>161.7299999999254</c:v>
                </c:pt>
                <c:pt idx="32347">
                  <c:v>161.7349999999254</c:v>
                </c:pt>
                <c:pt idx="32348">
                  <c:v>161.7399999999254</c:v>
                </c:pt>
                <c:pt idx="32349">
                  <c:v>161.7449999999254</c:v>
                </c:pt>
                <c:pt idx="32350">
                  <c:v>161.7499999999254</c:v>
                </c:pt>
                <c:pt idx="32351">
                  <c:v>161.7549999999254</c:v>
                </c:pt>
                <c:pt idx="32352">
                  <c:v>161.7599999999254</c:v>
                </c:pt>
                <c:pt idx="32353">
                  <c:v>161.7649999999254</c:v>
                </c:pt>
                <c:pt idx="32354">
                  <c:v>161.7699999999253</c:v>
                </c:pt>
                <c:pt idx="32355">
                  <c:v>161.7749999999253</c:v>
                </c:pt>
                <c:pt idx="32356">
                  <c:v>161.7799999999253</c:v>
                </c:pt>
                <c:pt idx="32357">
                  <c:v>161.7849999999254</c:v>
                </c:pt>
                <c:pt idx="32358">
                  <c:v>161.7899999999254</c:v>
                </c:pt>
                <c:pt idx="32359">
                  <c:v>161.7949999999254</c:v>
                </c:pt>
                <c:pt idx="32360">
                  <c:v>161.7999999999253</c:v>
                </c:pt>
                <c:pt idx="32361">
                  <c:v>161.8049999999253</c:v>
                </c:pt>
                <c:pt idx="32362">
                  <c:v>161.8099999999253</c:v>
                </c:pt>
                <c:pt idx="32363">
                  <c:v>161.8149999999253</c:v>
                </c:pt>
                <c:pt idx="32364">
                  <c:v>161.8199999999253</c:v>
                </c:pt>
                <c:pt idx="32365">
                  <c:v>161.8249999999254</c:v>
                </c:pt>
                <c:pt idx="32366">
                  <c:v>161.8299999999253</c:v>
                </c:pt>
                <c:pt idx="32367">
                  <c:v>161.8349999999253</c:v>
                </c:pt>
                <c:pt idx="32368">
                  <c:v>161.8399999999253</c:v>
                </c:pt>
                <c:pt idx="32369">
                  <c:v>161.8449999999253</c:v>
                </c:pt>
                <c:pt idx="32370">
                  <c:v>161.8499999999253</c:v>
                </c:pt>
                <c:pt idx="32371">
                  <c:v>161.8549999999253</c:v>
                </c:pt>
                <c:pt idx="32372">
                  <c:v>161.8599999999253</c:v>
                </c:pt>
                <c:pt idx="32373">
                  <c:v>161.8649999999253</c:v>
                </c:pt>
                <c:pt idx="32374">
                  <c:v>161.8699999999253</c:v>
                </c:pt>
                <c:pt idx="32375">
                  <c:v>161.8749999999253</c:v>
                </c:pt>
                <c:pt idx="32376">
                  <c:v>161.8799999999252</c:v>
                </c:pt>
                <c:pt idx="32377">
                  <c:v>161.8849999999253</c:v>
                </c:pt>
                <c:pt idx="32378">
                  <c:v>161.8899999999253</c:v>
                </c:pt>
                <c:pt idx="32379">
                  <c:v>161.8949999999253</c:v>
                </c:pt>
                <c:pt idx="32380">
                  <c:v>161.8999999999253</c:v>
                </c:pt>
                <c:pt idx="32381">
                  <c:v>161.9049999999253</c:v>
                </c:pt>
                <c:pt idx="32382">
                  <c:v>161.9099999999252</c:v>
                </c:pt>
                <c:pt idx="32383">
                  <c:v>161.9149999999252</c:v>
                </c:pt>
                <c:pt idx="32384">
                  <c:v>161.9199999999252</c:v>
                </c:pt>
                <c:pt idx="32385">
                  <c:v>161.9249999999252</c:v>
                </c:pt>
                <c:pt idx="32386">
                  <c:v>161.9299999999252</c:v>
                </c:pt>
                <c:pt idx="32387">
                  <c:v>161.9349999999252</c:v>
                </c:pt>
                <c:pt idx="32388">
                  <c:v>161.9399999999252</c:v>
                </c:pt>
                <c:pt idx="32389">
                  <c:v>161.9449999999252</c:v>
                </c:pt>
                <c:pt idx="32390">
                  <c:v>161.9499999999252</c:v>
                </c:pt>
                <c:pt idx="32391">
                  <c:v>161.9549999999252</c:v>
                </c:pt>
                <c:pt idx="32392">
                  <c:v>161.9599999999252</c:v>
                </c:pt>
                <c:pt idx="32393">
                  <c:v>161.9649999999252</c:v>
                </c:pt>
                <c:pt idx="32394">
                  <c:v>161.9699999999252</c:v>
                </c:pt>
                <c:pt idx="32395">
                  <c:v>161.9749999999252</c:v>
                </c:pt>
                <c:pt idx="32396">
                  <c:v>161.9799999999252</c:v>
                </c:pt>
                <c:pt idx="32397">
                  <c:v>161.9849999999252</c:v>
                </c:pt>
                <c:pt idx="32398">
                  <c:v>161.9899999999252</c:v>
                </c:pt>
                <c:pt idx="32399">
                  <c:v>161.9949999999252</c:v>
                </c:pt>
                <c:pt idx="32400">
                  <c:v>161.9999999999252</c:v>
                </c:pt>
                <c:pt idx="32401">
                  <c:v>162.0049999999252</c:v>
                </c:pt>
                <c:pt idx="32402">
                  <c:v>162.0099999999252</c:v>
                </c:pt>
                <c:pt idx="32403">
                  <c:v>162.0149999999252</c:v>
                </c:pt>
                <c:pt idx="32404">
                  <c:v>162.0199999999251</c:v>
                </c:pt>
                <c:pt idx="32405">
                  <c:v>162.0249999999251</c:v>
                </c:pt>
                <c:pt idx="32406">
                  <c:v>162.0299999999251</c:v>
                </c:pt>
                <c:pt idx="32407">
                  <c:v>162.0349999999251</c:v>
                </c:pt>
                <c:pt idx="32408">
                  <c:v>162.0399999999251</c:v>
                </c:pt>
                <c:pt idx="32409">
                  <c:v>162.0449999999251</c:v>
                </c:pt>
                <c:pt idx="32410">
                  <c:v>162.0499999999251</c:v>
                </c:pt>
                <c:pt idx="32411">
                  <c:v>162.0549999999251</c:v>
                </c:pt>
                <c:pt idx="32412">
                  <c:v>162.0599999999251</c:v>
                </c:pt>
                <c:pt idx="32413">
                  <c:v>162.0649999999251</c:v>
                </c:pt>
                <c:pt idx="32414">
                  <c:v>162.0699999999251</c:v>
                </c:pt>
                <c:pt idx="32415">
                  <c:v>162.0749999999251</c:v>
                </c:pt>
                <c:pt idx="32416">
                  <c:v>162.0799999999251</c:v>
                </c:pt>
                <c:pt idx="32417">
                  <c:v>162.0849999999251</c:v>
                </c:pt>
                <c:pt idx="32418">
                  <c:v>162.0899999999251</c:v>
                </c:pt>
                <c:pt idx="32419">
                  <c:v>162.0949999999251</c:v>
                </c:pt>
                <c:pt idx="32420">
                  <c:v>162.099999999925</c:v>
                </c:pt>
                <c:pt idx="32421">
                  <c:v>162.104999999925</c:v>
                </c:pt>
                <c:pt idx="32422">
                  <c:v>162.109999999925</c:v>
                </c:pt>
                <c:pt idx="32423">
                  <c:v>162.114999999925</c:v>
                </c:pt>
                <c:pt idx="32424">
                  <c:v>162.119999999925</c:v>
                </c:pt>
                <c:pt idx="32425">
                  <c:v>162.1249999999251</c:v>
                </c:pt>
                <c:pt idx="32426">
                  <c:v>162.129999999925</c:v>
                </c:pt>
                <c:pt idx="32427">
                  <c:v>162.134999999925</c:v>
                </c:pt>
                <c:pt idx="32428">
                  <c:v>162.139999999925</c:v>
                </c:pt>
                <c:pt idx="32429">
                  <c:v>162.144999999925</c:v>
                </c:pt>
                <c:pt idx="32430">
                  <c:v>162.149999999925</c:v>
                </c:pt>
                <c:pt idx="32431">
                  <c:v>162.154999999925</c:v>
                </c:pt>
                <c:pt idx="32432">
                  <c:v>162.159999999925</c:v>
                </c:pt>
                <c:pt idx="32433">
                  <c:v>162.164999999925</c:v>
                </c:pt>
                <c:pt idx="32434">
                  <c:v>162.169999999925</c:v>
                </c:pt>
                <c:pt idx="32435">
                  <c:v>162.174999999925</c:v>
                </c:pt>
                <c:pt idx="32436">
                  <c:v>162.179999999925</c:v>
                </c:pt>
                <c:pt idx="32437">
                  <c:v>162.184999999925</c:v>
                </c:pt>
                <c:pt idx="32438">
                  <c:v>162.189999999925</c:v>
                </c:pt>
                <c:pt idx="32439">
                  <c:v>162.194999999925</c:v>
                </c:pt>
                <c:pt idx="32440">
                  <c:v>162.199999999925</c:v>
                </c:pt>
                <c:pt idx="32441">
                  <c:v>162.204999999925</c:v>
                </c:pt>
                <c:pt idx="32442">
                  <c:v>162.2099999999249</c:v>
                </c:pt>
                <c:pt idx="32443">
                  <c:v>162.2149999999249</c:v>
                </c:pt>
                <c:pt idx="32444">
                  <c:v>162.2199999999249</c:v>
                </c:pt>
                <c:pt idx="32445">
                  <c:v>162.224999999925</c:v>
                </c:pt>
                <c:pt idx="32446">
                  <c:v>162.229999999925</c:v>
                </c:pt>
                <c:pt idx="32447">
                  <c:v>162.234999999925</c:v>
                </c:pt>
                <c:pt idx="32448">
                  <c:v>162.2399999999249</c:v>
                </c:pt>
                <c:pt idx="32449">
                  <c:v>162.2449999999249</c:v>
                </c:pt>
                <c:pt idx="32450">
                  <c:v>162.2499999999249</c:v>
                </c:pt>
                <c:pt idx="32451">
                  <c:v>162.254999999925</c:v>
                </c:pt>
                <c:pt idx="32452">
                  <c:v>162.259999999925</c:v>
                </c:pt>
                <c:pt idx="32453">
                  <c:v>162.2649999999249</c:v>
                </c:pt>
                <c:pt idx="32454">
                  <c:v>162.2699999999249</c:v>
                </c:pt>
                <c:pt idx="32455">
                  <c:v>162.2749999999249</c:v>
                </c:pt>
                <c:pt idx="32456">
                  <c:v>162.2799999999249</c:v>
                </c:pt>
                <c:pt idx="32457">
                  <c:v>162.284999999925</c:v>
                </c:pt>
                <c:pt idx="32458">
                  <c:v>162.289999999925</c:v>
                </c:pt>
                <c:pt idx="32459">
                  <c:v>162.2949999999249</c:v>
                </c:pt>
                <c:pt idx="32460">
                  <c:v>162.2999999999249</c:v>
                </c:pt>
                <c:pt idx="32461">
                  <c:v>162.304999999925</c:v>
                </c:pt>
                <c:pt idx="32462">
                  <c:v>162.309999999925</c:v>
                </c:pt>
                <c:pt idx="32463">
                  <c:v>162.314999999925</c:v>
                </c:pt>
                <c:pt idx="32464">
                  <c:v>162.3199999999248</c:v>
                </c:pt>
                <c:pt idx="32465">
                  <c:v>162.324999999925</c:v>
                </c:pt>
                <c:pt idx="32466">
                  <c:v>162.329999999925</c:v>
                </c:pt>
                <c:pt idx="32467">
                  <c:v>162.334999999925</c:v>
                </c:pt>
                <c:pt idx="32468">
                  <c:v>162.339999999925</c:v>
                </c:pt>
                <c:pt idx="32469">
                  <c:v>162.344999999925</c:v>
                </c:pt>
                <c:pt idx="32470">
                  <c:v>162.3499999999248</c:v>
                </c:pt>
                <c:pt idx="32471">
                  <c:v>162.3549999999248</c:v>
                </c:pt>
                <c:pt idx="32472">
                  <c:v>162.3599999999248</c:v>
                </c:pt>
                <c:pt idx="32473">
                  <c:v>162.3649999999248</c:v>
                </c:pt>
                <c:pt idx="32474">
                  <c:v>162.3699999999248</c:v>
                </c:pt>
                <c:pt idx="32475">
                  <c:v>162.3749999999248</c:v>
                </c:pt>
                <c:pt idx="32476">
                  <c:v>162.3799999999248</c:v>
                </c:pt>
                <c:pt idx="32477">
                  <c:v>162.3849999999248</c:v>
                </c:pt>
                <c:pt idx="32478">
                  <c:v>162.3899999999248</c:v>
                </c:pt>
                <c:pt idx="32479">
                  <c:v>162.3949999999248</c:v>
                </c:pt>
                <c:pt idx="32480">
                  <c:v>162.3999999999248</c:v>
                </c:pt>
                <c:pt idx="32481">
                  <c:v>162.4049999999248</c:v>
                </c:pt>
                <c:pt idx="32482">
                  <c:v>162.4099999999248</c:v>
                </c:pt>
                <c:pt idx="32483">
                  <c:v>162.4149999999248</c:v>
                </c:pt>
                <c:pt idx="32484">
                  <c:v>162.4199999999248</c:v>
                </c:pt>
                <c:pt idx="32485">
                  <c:v>162.4249999999248</c:v>
                </c:pt>
                <c:pt idx="32486">
                  <c:v>162.4299999999248</c:v>
                </c:pt>
                <c:pt idx="32487">
                  <c:v>162.4349999999248</c:v>
                </c:pt>
                <c:pt idx="32488">
                  <c:v>162.4399999999248</c:v>
                </c:pt>
                <c:pt idx="32489">
                  <c:v>162.4449999999248</c:v>
                </c:pt>
                <c:pt idx="32490">
                  <c:v>162.4499999999248</c:v>
                </c:pt>
                <c:pt idx="32491">
                  <c:v>162.4549999999248</c:v>
                </c:pt>
                <c:pt idx="32492">
                  <c:v>162.4599999999248</c:v>
                </c:pt>
                <c:pt idx="32493">
                  <c:v>162.4649999999247</c:v>
                </c:pt>
                <c:pt idx="32494">
                  <c:v>162.4699999999247</c:v>
                </c:pt>
                <c:pt idx="32495">
                  <c:v>162.4749999999247</c:v>
                </c:pt>
                <c:pt idx="32496">
                  <c:v>162.4799999999247</c:v>
                </c:pt>
                <c:pt idx="32497">
                  <c:v>162.4849999999248</c:v>
                </c:pt>
                <c:pt idx="32498">
                  <c:v>162.4899999999247</c:v>
                </c:pt>
                <c:pt idx="32499">
                  <c:v>162.4949999999247</c:v>
                </c:pt>
                <c:pt idx="32500">
                  <c:v>162.4999999999247</c:v>
                </c:pt>
                <c:pt idx="32501">
                  <c:v>162.5049999999247</c:v>
                </c:pt>
                <c:pt idx="32502">
                  <c:v>162.5099999999247</c:v>
                </c:pt>
                <c:pt idx="32503">
                  <c:v>162.5149999999247</c:v>
                </c:pt>
                <c:pt idx="32504">
                  <c:v>162.5199999999247</c:v>
                </c:pt>
                <c:pt idx="32505">
                  <c:v>162.5249999999247</c:v>
                </c:pt>
                <c:pt idx="32506">
                  <c:v>162.5299999999247</c:v>
                </c:pt>
                <c:pt idx="32507">
                  <c:v>162.5349999999247</c:v>
                </c:pt>
                <c:pt idx="32508">
                  <c:v>162.5399999999246</c:v>
                </c:pt>
                <c:pt idx="32509">
                  <c:v>162.5449999999246</c:v>
                </c:pt>
                <c:pt idx="32510">
                  <c:v>162.5499999999246</c:v>
                </c:pt>
                <c:pt idx="32511">
                  <c:v>162.5549999999247</c:v>
                </c:pt>
                <c:pt idx="32512">
                  <c:v>162.5599999999247</c:v>
                </c:pt>
                <c:pt idx="32513">
                  <c:v>162.5649999999247</c:v>
                </c:pt>
                <c:pt idx="32514">
                  <c:v>162.5699999999246</c:v>
                </c:pt>
                <c:pt idx="32515">
                  <c:v>162.5749999999246</c:v>
                </c:pt>
                <c:pt idx="32516">
                  <c:v>162.5799999999246</c:v>
                </c:pt>
                <c:pt idx="32517">
                  <c:v>162.5849999999246</c:v>
                </c:pt>
                <c:pt idx="32518">
                  <c:v>162.5899999999246</c:v>
                </c:pt>
                <c:pt idx="32519">
                  <c:v>162.5949999999246</c:v>
                </c:pt>
                <c:pt idx="32520">
                  <c:v>162.5999999999246</c:v>
                </c:pt>
                <c:pt idx="32521">
                  <c:v>162.6049999999246</c:v>
                </c:pt>
                <c:pt idx="32522">
                  <c:v>162.6099999999246</c:v>
                </c:pt>
                <c:pt idx="32523">
                  <c:v>162.6149999999246</c:v>
                </c:pt>
                <c:pt idx="32524">
                  <c:v>162.6199999999246</c:v>
                </c:pt>
                <c:pt idx="32525">
                  <c:v>162.6249999999246</c:v>
                </c:pt>
                <c:pt idx="32526">
                  <c:v>162.6299999999246</c:v>
                </c:pt>
                <c:pt idx="32527">
                  <c:v>162.6349999999246</c:v>
                </c:pt>
                <c:pt idx="32528">
                  <c:v>162.6399999999246</c:v>
                </c:pt>
                <c:pt idx="32529">
                  <c:v>162.6449999999246</c:v>
                </c:pt>
                <c:pt idx="32530">
                  <c:v>162.6499999999245</c:v>
                </c:pt>
                <c:pt idx="32531">
                  <c:v>162.6549999999246</c:v>
                </c:pt>
                <c:pt idx="32532">
                  <c:v>162.6599999999246</c:v>
                </c:pt>
                <c:pt idx="32533">
                  <c:v>162.6649999999246</c:v>
                </c:pt>
                <c:pt idx="32534">
                  <c:v>162.6699999999246</c:v>
                </c:pt>
                <c:pt idx="32535">
                  <c:v>162.6749999999246</c:v>
                </c:pt>
                <c:pt idx="32536">
                  <c:v>162.6799999999245</c:v>
                </c:pt>
                <c:pt idx="32537">
                  <c:v>162.6849999999245</c:v>
                </c:pt>
                <c:pt idx="32538">
                  <c:v>162.6899999999245</c:v>
                </c:pt>
                <c:pt idx="32539">
                  <c:v>162.6949999999245</c:v>
                </c:pt>
                <c:pt idx="32540">
                  <c:v>162.6999999999245</c:v>
                </c:pt>
                <c:pt idx="32541">
                  <c:v>162.7049999999245</c:v>
                </c:pt>
                <c:pt idx="32542">
                  <c:v>162.7099999999245</c:v>
                </c:pt>
                <c:pt idx="32543">
                  <c:v>162.7149999999245</c:v>
                </c:pt>
                <c:pt idx="32544">
                  <c:v>162.7199999999245</c:v>
                </c:pt>
                <c:pt idx="32545">
                  <c:v>162.7249999999245</c:v>
                </c:pt>
                <c:pt idx="32546">
                  <c:v>162.7299999999245</c:v>
                </c:pt>
                <c:pt idx="32547">
                  <c:v>162.7349999999245</c:v>
                </c:pt>
                <c:pt idx="32548">
                  <c:v>162.7399999999245</c:v>
                </c:pt>
                <c:pt idx="32549">
                  <c:v>162.7449999999245</c:v>
                </c:pt>
                <c:pt idx="32550">
                  <c:v>162.7499999999245</c:v>
                </c:pt>
                <c:pt idx="32551">
                  <c:v>162.7549999999245</c:v>
                </c:pt>
                <c:pt idx="32552">
                  <c:v>162.7599999999244</c:v>
                </c:pt>
                <c:pt idx="32553">
                  <c:v>162.7649999999244</c:v>
                </c:pt>
                <c:pt idx="32554">
                  <c:v>162.7699999999244</c:v>
                </c:pt>
                <c:pt idx="32555">
                  <c:v>162.7749999999244</c:v>
                </c:pt>
                <c:pt idx="32556">
                  <c:v>162.7799999999244</c:v>
                </c:pt>
                <c:pt idx="32557">
                  <c:v>162.7849999999245</c:v>
                </c:pt>
                <c:pt idx="32558">
                  <c:v>162.7899999999244</c:v>
                </c:pt>
                <c:pt idx="32559">
                  <c:v>162.7949999999244</c:v>
                </c:pt>
                <c:pt idx="32560">
                  <c:v>162.7999999999244</c:v>
                </c:pt>
                <c:pt idx="32561">
                  <c:v>162.8049999999244</c:v>
                </c:pt>
                <c:pt idx="32562">
                  <c:v>162.8099999999244</c:v>
                </c:pt>
                <c:pt idx="32563">
                  <c:v>162.8149999999244</c:v>
                </c:pt>
                <c:pt idx="32564">
                  <c:v>162.8199999999244</c:v>
                </c:pt>
                <c:pt idx="32565">
                  <c:v>162.8249999999244</c:v>
                </c:pt>
                <c:pt idx="32566">
                  <c:v>162.8299999999244</c:v>
                </c:pt>
                <c:pt idx="32567">
                  <c:v>162.8349999999244</c:v>
                </c:pt>
                <c:pt idx="32568">
                  <c:v>162.8399999999244</c:v>
                </c:pt>
                <c:pt idx="32569">
                  <c:v>162.8449999999244</c:v>
                </c:pt>
                <c:pt idx="32570">
                  <c:v>162.8499999999244</c:v>
                </c:pt>
                <c:pt idx="32571">
                  <c:v>162.8549999999244</c:v>
                </c:pt>
                <c:pt idx="32572">
                  <c:v>162.8599999999244</c:v>
                </c:pt>
                <c:pt idx="32573">
                  <c:v>162.8649999999244</c:v>
                </c:pt>
                <c:pt idx="32574">
                  <c:v>162.8699999999244</c:v>
                </c:pt>
                <c:pt idx="32575">
                  <c:v>162.8749999999244</c:v>
                </c:pt>
                <c:pt idx="32576">
                  <c:v>162.8799999999244</c:v>
                </c:pt>
                <c:pt idx="32577">
                  <c:v>162.8849999999244</c:v>
                </c:pt>
                <c:pt idx="32578">
                  <c:v>162.8899999999244</c:v>
                </c:pt>
                <c:pt idx="32579">
                  <c:v>162.8949999999244</c:v>
                </c:pt>
                <c:pt idx="32580">
                  <c:v>162.8999999999244</c:v>
                </c:pt>
                <c:pt idx="32581">
                  <c:v>162.9049999999243</c:v>
                </c:pt>
                <c:pt idx="32582">
                  <c:v>162.9099999999243</c:v>
                </c:pt>
                <c:pt idx="32583">
                  <c:v>162.9149999999243</c:v>
                </c:pt>
                <c:pt idx="32584">
                  <c:v>162.9199999999243</c:v>
                </c:pt>
                <c:pt idx="32585">
                  <c:v>162.9249999999244</c:v>
                </c:pt>
                <c:pt idx="32586">
                  <c:v>162.9299999999243</c:v>
                </c:pt>
                <c:pt idx="32587">
                  <c:v>162.9349999999243</c:v>
                </c:pt>
                <c:pt idx="32588">
                  <c:v>162.9399999999243</c:v>
                </c:pt>
                <c:pt idx="32589">
                  <c:v>162.9449999999243</c:v>
                </c:pt>
                <c:pt idx="32590">
                  <c:v>162.9499999999243</c:v>
                </c:pt>
                <c:pt idx="32591">
                  <c:v>162.9549999999243</c:v>
                </c:pt>
                <c:pt idx="32592">
                  <c:v>162.9599999999243</c:v>
                </c:pt>
                <c:pt idx="32593">
                  <c:v>162.9649999999243</c:v>
                </c:pt>
                <c:pt idx="32594">
                  <c:v>162.9699999999243</c:v>
                </c:pt>
                <c:pt idx="32595">
                  <c:v>162.9749999999243</c:v>
                </c:pt>
                <c:pt idx="32596">
                  <c:v>162.9799999999242</c:v>
                </c:pt>
                <c:pt idx="32597">
                  <c:v>162.9849999999243</c:v>
                </c:pt>
                <c:pt idx="32598">
                  <c:v>162.9899999999243</c:v>
                </c:pt>
                <c:pt idx="32599">
                  <c:v>162.9949999999243</c:v>
                </c:pt>
                <c:pt idx="32600">
                  <c:v>162.9999999999243</c:v>
                </c:pt>
                <c:pt idx="32601">
                  <c:v>163.0049999999243</c:v>
                </c:pt>
                <c:pt idx="32602">
                  <c:v>163.0099999999242</c:v>
                </c:pt>
                <c:pt idx="32603">
                  <c:v>163.0149999999242</c:v>
                </c:pt>
                <c:pt idx="32604">
                  <c:v>163.0199999999242</c:v>
                </c:pt>
                <c:pt idx="32605">
                  <c:v>163.0249999999242</c:v>
                </c:pt>
                <c:pt idx="32606">
                  <c:v>163.0299999999242</c:v>
                </c:pt>
                <c:pt idx="32607">
                  <c:v>163.0349999999242</c:v>
                </c:pt>
                <c:pt idx="32608">
                  <c:v>163.0399999999242</c:v>
                </c:pt>
                <c:pt idx="32609">
                  <c:v>163.0449999999242</c:v>
                </c:pt>
                <c:pt idx="32610">
                  <c:v>163.0499999999242</c:v>
                </c:pt>
                <c:pt idx="32611">
                  <c:v>163.0549999999242</c:v>
                </c:pt>
                <c:pt idx="32612">
                  <c:v>163.0599999999242</c:v>
                </c:pt>
                <c:pt idx="32613">
                  <c:v>163.0649999999242</c:v>
                </c:pt>
                <c:pt idx="32614">
                  <c:v>163.0699999999242</c:v>
                </c:pt>
                <c:pt idx="32615">
                  <c:v>163.0749999999242</c:v>
                </c:pt>
                <c:pt idx="32616">
                  <c:v>163.0799999999242</c:v>
                </c:pt>
                <c:pt idx="32617">
                  <c:v>163.0849999999242</c:v>
                </c:pt>
                <c:pt idx="32618">
                  <c:v>163.0899999999242</c:v>
                </c:pt>
                <c:pt idx="32619">
                  <c:v>163.0949999999242</c:v>
                </c:pt>
                <c:pt idx="32620">
                  <c:v>163.0999999999242</c:v>
                </c:pt>
                <c:pt idx="32621">
                  <c:v>163.1049999999242</c:v>
                </c:pt>
                <c:pt idx="32622">
                  <c:v>163.1099999999242</c:v>
                </c:pt>
                <c:pt idx="32623">
                  <c:v>163.1149999999242</c:v>
                </c:pt>
                <c:pt idx="32624">
                  <c:v>163.1199999999241</c:v>
                </c:pt>
                <c:pt idx="32625">
                  <c:v>163.1249999999241</c:v>
                </c:pt>
                <c:pt idx="32626">
                  <c:v>163.1299999999241</c:v>
                </c:pt>
                <c:pt idx="32627">
                  <c:v>163.1349999999241</c:v>
                </c:pt>
                <c:pt idx="32628">
                  <c:v>163.1399999999241</c:v>
                </c:pt>
                <c:pt idx="32629">
                  <c:v>163.1449999999241</c:v>
                </c:pt>
                <c:pt idx="32630">
                  <c:v>163.1499999999241</c:v>
                </c:pt>
                <c:pt idx="32631">
                  <c:v>163.1549999999241</c:v>
                </c:pt>
                <c:pt idx="32632">
                  <c:v>163.1599999999241</c:v>
                </c:pt>
                <c:pt idx="32633">
                  <c:v>163.1649999999241</c:v>
                </c:pt>
                <c:pt idx="32634">
                  <c:v>163.1699999999241</c:v>
                </c:pt>
                <c:pt idx="32635">
                  <c:v>163.1749999999241</c:v>
                </c:pt>
                <c:pt idx="32636">
                  <c:v>163.1799999999241</c:v>
                </c:pt>
                <c:pt idx="32637">
                  <c:v>163.1849999999241</c:v>
                </c:pt>
                <c:pt idx="32638">
                  <c:v>163.1899999999241</c:v>
                </c:pt>
                <c:pt idx="32639">
                  <c:v>163.1949999999241</c:v>
                </c:pt>
                <c:pt idx="32640">
                  <c:v>163.199999999924</c:v>
                </c:pt>
                <c:pt idx="32641">
                  <c:v>163.204999999924</c:v>
                </c:pt>
                <c:pt idx="32642">
                  <c:v>163.209999999924</c:v>
                </c:pt>
                <c:pt idx="32643">
                  <c:v>163.214999999924</c:v>
                </c:pt>
                <c:pt idx="32644">
                  <c:v>163.219999999924</c:v>
                </c:pt>
                <c:pt idx="32645">
                  <c:v>163.2249999999241</c:v>
                </c:pt>
                <c:pt idx="32646">
                  <c:v>163.229999999924</c:v>
                </c:pt>
                <c:pt idx="32647">
                  <c:v>163.234999999924</c:v>
                </c:pt>
                <c:pt idx="32648">
                  <c:v>163.239999999924</c:v>
                </c:pt>
                <c:pt idx="32649">
                  <c:v>163.244999999924</c:v>
                </c:pt>
                <c:pt idx="32650">
                  <c:v>163.249999999924</c:v>
                </c:pt>
                <c:pt idx="32651">
                  <c:v>163.254999999924</c:v>
                </c:pt>
                <c:pt idx="32652">
                  <c:v>163.259999999924</c:v>
                </c:pt>
                <c:pt idx="32653">
                  <c:v>163.264999999924</c:v>
                </c:pt>
                <c:pt idx="32654">
                  <c:v>163.269999999924</c:v>
                </c:pt>
                <c:pt idx="32655">
                  <c:v>163.274999999924</c:v>
                </c:pt>
                <c:pt idx="32656">
                  <c:v>163.279999999924</c:v>
                </c:pt>
                <c:pt idx="32657">
                  <c:v>163.284999999924</c:v>
                </c:pt>
                <c:pt idx="32658">
                  <c:v>163.289999999924</c:v>
                </c:pt>
                <c:pt idx="32659">
                  <c:v>163.294999999924</c:v>
                </c:pt>
                <c:pt idx="32660">
                  <c:v>163.299999999924</c:v>
                </c:pt>
                <c:pt idx="32661">
                  <c:v>163.304999999924</c:v>
                </c:pt>
                <c:pt idx="32662">
                  <c:v>163.309999999924</c:v>
                </c:pt>
                <c:pt idx="32663">
                  <c:v>163.314999999924</c:v>
                </c:pt>
                <c:pt idx="32664">
                  <c:v>163.319999999924</c:v>
                </c:pt>
                <c:pt idx="32665">
                  <c:v>163.324999999924</c:v>
                </c:pt>
                <c:pt idx="32666">
                  <c:v>163.329999999924</c:v>
                </c:pt>
                <c:pt idx="32667">
                  <c:v>163.334999999924</c:v>
                </c:pt>
                <c:pt idx="32668">
                  <c:v>163.339999999924</c:v>
                </c:pt>
                <c:pt idx="32669">
                  <c:v>163.344999999924</c:v>
                </c:pt>
                <c:pt idx="32670">
                  <c:v>163.349999999924</c:v>
                </c:pt>
                <c:pt idx="32671">
                  <c:v>163.354999999924</c:v>
                </c:pt>
                <c:pt idx="32672">
                  <c:v>163.359999999924</c:v>
                </c:pt>
                <c:pt idx="32673">
                  <c:v>163.364999999924</c:v>
                </c:pt>
                <c:pt idx="32674">
                  <c:v>163.369999999924</c:v>
                </c:pt>
                <c:pt idx="32675">
                  <c:v>163.374999999924</c:v>
                </c:pt>
                <c:pt idx="32676">
                  <c:v>163.379999999924</c:v>
                </c:pt>
                <c:pt idx="32677">
                  <c:v>163.384999999924</c:v>
                </c:pt>
                <c:pt idx="32678">
                  <c:v>163.389999999924</c:v>
                </c:pt>
                <c:pt idx="32679">
                  <c:v>163.394999999924</c:v>
                </c:pt>
                <c:pt idx="32680">
                  <c:v>163.399999999924</c:v>
                </c:pt>
                <c:pt idx="32681">
                  <c:v>163.404999999924</c:v>
                </c:pt>
                <c:pt idx="32682">
                  <c:v>163.409999999924</c:v>
                </c:pt>
                <c:pt idx="32683">
                  <c:v>163.414999999924</c:v>
                </c:pt>
                <c:pt idx="32684">
                  <c:v>163.4199999999238</c:v>
                </c:pt>
                <c:pt idx="32685">
                  <c:v>163.424999999924</c:v>
                </c:pt>
                <c:pt idx="32686">
                  <c:v>163.429999999924</c:v>
                </c:pt>
                <c:pt idx="32687">
                  <c:v>163.434999999924</c:v>
                </c:pt>
                <c:pt idx="32688">
                  <c:v>163.439999999924</c:v>
                </c:pt>
                <c:pt idx="32689">
                  <c:v>163.444999999924</c:v>
                </c:pt>
                <c:pt idx="32690">
                  <c:v>163.4499999999238</c:v>
                </c:pt>
                <c:pt idx="32691">
                  <c:v>163.4549999999238</c:v>
                </c:pt>
                <c:pt idx="32692">
                  <c:v>163.4599999999238</c:v>
                </c:pt>
                <c:pt idx="32693">
                  <c:v>163.4649999999238</c:v>
                </c:pt>
                <c:pt idx="32694">
                  <c:v>163.4699999999238</c:v>
                </c:pt>
                <c:pt idx="32695">
                  <c:v>163.4749999999238</c:v>
                </c:pt>
                <c:pt idx="32696">
                  <c:v>163.4799999999238</c:v>
                </c:pt>
                <c:pt idx="32697">
                  <c:v>163.4849999999238</c:v>
                </c:pt>
                <c:pt idx="32698">
                  <c:v>163.4899999999238</c:v>
                </c:pt>
                <c:pt idx="32699">
                  <c:v>163.4949999999238</c:v>
                </c:pt>
                <c:pt idx="32700">
                  <c:v>163.4999999999238</c:v>
                </c:pt>
                <c:pt idx="32701">
                  <c:v>163.5049999999238</c:v>
                </c:pt>
                <c:pt idx="32702">
                  <c:v>163.5099999999238</c:v>
                </c:pt>
                <c:pt idx="32703">
                  <c:v>163.5149999999238</c:v>
                </c:pt>
                <c:pt idx="32704">
                  <c:v>163.5199999999238</c:v>
                </c:pt>
                <c:pt idx="32705">
                  <c:v>163.5249999999238</c:v>
                </c:pt>
                <c:pt idx="32706">
                  <c:v>163.5299999999238</c:v>
                </c:pt>
                <c:pt idx="32707">
                  <c:v>163.5349999999238</c:v>
                </c:pt>
                <c:pt idx="32708">
                  <c:v>163.5399999999238</c:v>
                </c:pt>
                <c:pt idx="32709">
                  <c:v>163.5449999999238</c:v>
                </c:pt>
                <c:pt idx="32710">
                  <c:v>163.5499999999238</c:v>
                </c:pt>
                <c:pt idx="32711">
                  <c:v>163.5549999999238</c:v>
                </c:pt>
                <c:pt idx="32712">
                  <c:v>163.5599999999238</c:v>
                </c:pt>
                <c:pt idx="32713">
                  <c:v>163.5649999999237</c:v>
                </c:pt>
                <c:pt idx="32714">
                  <c:v>163.5699999999237</c:v>
                </c:pt>
                <c:pt idx="32715">
                  <c:v>163.5749999999237</c:v>
                </c:pt>
                <c:pt idx="32716">
                  <c:v>163.5799999999237</c:v>
                </c:pt>
                <c:pt idx="32717">
                  <c:v>163.5849999999238</c:v>
                </c:pt>
                <c:pt idx="32718">
                  <c:v>163.5899999999237</c:v>
                </c:pt>
                <c:pt idx="32719">
                  <c:v>163.5949999999237</c:v>
                </c:pt>
                <c:pt idx="32720">
                  <c:v>163.5999999999237</c:v>
                </c:pt>
                <c:pt idx="32721">
                  <c:v>163.6049999999237</c:v>
                </c:pt>
                <c:pt idx="32722">
                  <c:v>163.6099999999237</c:v>
                </c:pt>
                <c:pt idx="32723">
                  <c:v>163.6149999999237</c:v>
                </c:pt>
                <c:pt idx="32724">
                  <c:v>163.6199999999237</c:v>
                </c:pt>
                <c:pt idx="32725">
                  <c:v>163.6249999999237</c:v>
                </c:pt>
                <c:pt idx="32726">
                  <c:v>163.6299999999237</c:v>
                </c:pt>
                <c:pt idx="32727">
                  <c:v>163.6349999999237</c:v>
                </c:pt>
                <c:pt idx="32728">
                  <c:v>163.6399999999236</c:v>
                </c:pt>
                <c:pt idx="32729">
                  <c:v>163.6449999999236</c:v>
                </c:pt>
                <c:pt idx="32730">
                  <c:v>163.6499999999236</c:v>
                </c:pt>
                <c:pt idx="32731">
                  <c:v>163.6549999999237</c:v>
                </c:pt>
                <c:pt idx="32732">
                  <c:v>163.6599999999237</c:v>
                </c:pt>
                <c:pt idx="32733">
                  <c:v>163.6649999999237</c:v>
                </c:pt>
                <c:pt idx="32734">
                  <c:v>163.6699999999236</c:v>
                </c:pt>
                <c:pt idx="32735">
                  <c:v>163.6749999999236</c:v>
                </c:pt>
                <c:pt idx="32736">
                  <c:v>163.6799999999236</c:v>
                </c:pt>
                <c:pt idx="32737">
                  <c:v>163.6849999999236</c:v>
                </c:pt>
                <c:pt idx="32738">
                  <c:v>163.6899999999236</c:v>
                </c:pt>
                <c:pt idx="32739">
                  <c:v>163.6949999999236</c:v>
                </c:pt>
                <c:pt idx="32740">
                  <c:v>163.6999999999236</c:v>
                </c:pt>
                <c:pt idx="32741">
                  <c:v>163.7049999999236</c:v>
                </c:pt>
                <c:pt idx="32742">
                  <c:v>163.7099999999236</c:v>
                </c:pt>
                <c:pt idx="32743">
                  <c:v>163.7149999999236</c:v>
                </c:pt>
                <c:pt idx="32744">
                  <c:v>163.7199999999236</c:v>
                </c:pt>
                <c:pt idx="32745">
                  <c:v>163.7249999999236</c:v>
                </c:pt>
                <c:pt idx="32746">
                  <c:v>163.7299999999236</c:v>
                </c:pt>
                <c:pt idx="32747">
                  <c:v>163.7349999999236</c:v>
                </c:pt>
                <c:pt idx="32748">
                  <c:v>163.7399999999236</c:v>
                </c:pt>
                <c:pt idx="32749">
                  <c:v>163.7449999999236</c:v>
                </c:pt>
                <c:pt idx="32750">
                  <c:v>163.7499999999235</c:v>
                </c:pt>
                <c:pt idx="32751">
                  <c:v>163.7549999999236</c:v>
                </c:pt>
                <c:pt idx="32752">
                  <c:v>163.7599999999236</c:v>
                </c:pt>
                <c:pt idx="32753">
                  <c:v>163.7649999999236</c:v>
                </c:pt>
                <c:pt idx="32754">
                  <c:v>163.7699999999236</c:v>
                </c:pt>
                <c:pt idx="32755">
                  <c:v>163.7749999999236</c:v>
                </c:pt>
                <c:pt idx="32756">
                  <c:v>163.7799999999235</c:v>
                </c:pt>
                <c:pt idx="32757">
                  <c:v>163.7849999999235</c:v>
                </c:pt>
                <c:pt idx="32758">
                  <c:v>163.7899999999235</c:v>
                </c:pt>
                <c:pt idx="32759">
                  <c:v>163.7949999999235</c:v>
                </c:pt>
                <c:pt idx="32760">
                  <c:v>163.7999999999235</c:v>
                </c:pt>
                <c:pt idx="32761">
                  <c:v>163.8049999999236</c:v>
                </c:pt>
                <c:pt idx="32762">
                  <c:v>163.8099999999235</c:v>
                </c:pt>
                <c:pt idx="32763">
                  <c:v>163.8149999999235</c:v>
                </c:pt>
                <c:pt idx="32764">
                  <c:v>163.8199999999235</c:v>
                </c:pt>
                <c:pt idx="32765">
                  <c:v>163.8249999999235</c:v>
                </c:pt>
                <c:pt idx="32766">
                  <c:v>163.8299999999235</c:v>
                </c:pt>
                <c:pt idx="32767">
                  <c:v>163.8349999999235</c:v>
                </c:pt>
                <c:pt idx="32768">
                  <c:v>163.8399999999235</c:v>
                </c:pt>
                <c:pt idx="32769">
                  <c:v>163.8449999999235</c:v>
                </c:pt>
                <c:pt idx="32770">
                  <c:v>163.8499999999235</c:v>
                </c:pt>
                <c:pt idx="32771">
                  <c:v>163.8549999999235</c:v>
                </c:pt>
                <c:pt idx="32772">
                  <c:v>163.8599999999235</c:v>
                </c:pt>
                <c:pt idx="32773">
                  <c:v>163.8649999999235</c:v>
                </c:pt>
                <c:pt idx="32774">
                  <c:v>163.8699999999235</c:v>
                </c:pt>
                <c:pt idx="32775">
                  <c:v>163.8749999999235</c:v>
                </c:pt>
                <c:pt idx="32776">
                  <c:v>163.8799999999235</c:v>
                </c:pt>
                <c:pt idx="32777">
                  <c:v>163.8849999999235</c:v>
                </c:pt>
                <c:pt idx="32778">
                  <c:v>163.8899999999235</c:v>
                </c:pt>
                <c:pt idx="32779">
                  <c:v>163.8949999999234</c:v>
                </c:pt>
                <c:pt idx="32780">
                  <c:v>163.8999999999234</c:v>
                </c:pt>
                <c:pt idx="32781">
                  <c:v>163.9049999999234</c:v>
                </c:pt>
                <c:pt idx="32782">
                  <c:v>163.9099999999234</c:v>
                </c:pt>
                <c:pt idx="32783">
                  <c:v>163.9149999999234</c:v>
                </c:pt>
                <c:pt idx="32784">
                  <c:v>163.9199999999234</c:v>
                </c:pt>
                <c:pt idx="32785">
                  <c:v>163.9249999999234</c:v>
                </c:pt>
                <c:pt idx="32786">
                  <c:v>163.9299999999234</c:v>
                </c:pt>
                <c:pt idx="32787">
                  <c:v>163.9349999999234</c:v>
                </c:pt>
                <c:pt idx="32788">
                  <c:v>163.9399999999234</c:v>
                </c:pt>
                <c:pt idx="32789">
                  <c:v>163.9449999999234</c:v>
                </c:pt>
                <c:pt idx="32790">
                  <c:v>163.9499999999234</c:v>
                </c:pt>
                <c:pt idx="32791">
                  <c:v>163.9549999999234</c:v>
                </c:pt>
                <c:pt idx="32792">
                  <c:v>163.9599999999234</c:v>
                </c:pt>
                <c:pt idx="32793">
                  <c:v>163.9649999999234</c:v>
                </c:pt>
                <c:pt idx="32794">
                  <c:v>163.9699999999234</c:v>
                </c:pt>
                <c:pt idx="32795">
                  <c:v>163.9749999999234</c:v>
                </c:pt>
                <c:pt idx="32796">
                  <c:v>163.9799999999234</c:v>
                </c:pt>
                <c:pt idx="32797">
                  <c:v>163.9849999999234</c:v>
                </c:pt>
                <c:pt idx="32798">
                  <c:v>163.9899999999234</c:v>
                </c:pt>
                <c:pt idx="32799">
                  <c:v>163.9949999999234</c:v>
                </c:pt>
                <c:pt idx="32800">
                  <c:v>163.9999999999234</c:v>
                </c:pt>
                <c:pt idx="32801">
                  <c:v>164.0049999999233</c:v>
                </c:pt>
                <c:pt idx="32802">
                  <c:v>164.0099999999233</c:v>
                </c:pt>
                <c:pt idx="32803">
                  <c:v>164.0149999999233</c:v>
                </c:pt>
                <c:pt idx="32804">
                  <c:v>164.0199999999233</c:v>
                </c:pt>
                <c:pt idx="32805">
                  <c:v>164.0249999999234</c:v>
                </c:pt>
                <c:pt idx="32806">
                  <c:v>164.0299999999233</c:v>
                </c:pt>
                <c:pt idx="32807">
                  <c:v>164.0349999999233</c:v>
                </c:pt>
                <c:pt idx="32808">
                  <c:v>164.0399999999233</c:v>
                </c:pt>
                <c:pt idx="32809">
                  <c:v>164.0449999999233</c:v>
                </c:pt>
                <c:pt idx="32810">
                  <c:v>164.0499999999233</c:v>
                </c:pt>
                <c:pt idx="32811">
                  <c:v>164.0549999999233</c:v>
                </c:pt>
                <c:pt idx="32812">
                  <c:v>164.0599999999233</c:v>
                </c:pt>
                <c:pt idx="32813">
                  <c:v>164.0649999999233</c:v>
                </c:pt>
                <c:pt idx="32814">
                  <c:v>164.0699999999233</c:v>
                </c:pt>
                <c:pt idx="32815">
                  <c:v>164.0749999999233</c:v>
                </c:pt>
                <c:pt idx="32816">
                  <c:v>164.0799999999232</c:v>
                </c:pt>
                <c:pt idx="32817">
                  <c:v>164.0849999999233</c:v>
                </c:pt>
                <c:pt idx="32818">
                  <c:v>164.0899999999233</c:v>
                </c:pt>
                <c:pt idx="32819">
                  <c:v>164.0949999999233</c:v>
                </c:pt>
                <c:pt idx="32820">
                  <c:v>164.0999999999233</c:v>
                </c:pt>
                <c:pt idx="32821">
                  <c:v>164.1049999999233</c:v>
                </c:pt>
                <c:pt idx="32822">
                  <c:v>164.1099999999232</c:v>
                </c:pt>
                <c:pt idx="32823">
                  <c:v>164.1149999999232</c:v>
                </c:pt>
                <c:pt idx="32824">
                  <c:v>164.1199999999232</c:v>
                </c:pt>
                <c:pt idx="32825">
                  <c:v>164.1249999999232</c:v>
                </c:pt>
                <c:pt idx="32826">
                  <c:v>164.1299999999232</c:v>
                </c:pt>
                <c:pt idx="32827">
                  <c:v>164.1349999999232</c:v>
                </c:pt>
                <c:pt idx="32828">
                  <c:v>164.1399999999232</c:v>
                </c:pt>
                <c:pt idx="32829">
                  <c:v>164.1449999999232</c:v>
                </c:pt>
                <c:pt idx="32830">
                  <c:v>164.1499999999232</c:v>
                </c:pt>
                <c:pt idx="32831">
                  <c:v>164.1549999999232</c:v>
                </c:pt>
                <c:pt idx="32832">
                  <c:v>164.1599999999232</c:v>
                </c:pt>
                <c:pt idx="32833">
                  <c:v>164.1649999999232</c:v>
                </c:pt>
                <c:pt idx="32834">
                  <c:v>164.1699999999232</c:v>
                </c:pt>
                <c:pt idx="32835">
                  <c:v>164.1749999999232</c:v>
                </c:pt>
                <c:pt idx="32836">
                  <c:v>164.1799999999232</c:v>
                </c:pt>
                <c:pt idx="32837">
                  <c:v>164.1849999999232</c:v>
                </c:pt>
                <c:pt idx="32838">
                  <c:v>164.1899999999232</c:v>
                </c:pt>
                <c:pt idx="32839">
                  <c:v>164.1949999999232</c:v>
                </c:pt>
                <c:pt idx="32840">
                  <c:v>164.1999999999232</c:v>
                </c:pt>
                <c:pt idx="32841">
                  <c:v>164.2049999999232</c:v>
                </c:pt>
                <c:pt idx="32842">
                  <c:v>164.2099999999232</c:v>
                </c:pt>
                <c:pt idx="32843">
                  <c:v>164.2149999999232</c:v>
                </c:pt>
                <c:pt idx="32844">
                  <c:v>164.2199999999231</c:v>
                </c:pt>
                <c:pt idx="32845">
                  <c:v>164.2249999999231</c:v>
                </c:pt>
                <c:pt idx="32846">
                  <c:v>164.2299999999231</c:v>
                </c:pt>
                <c:pt idx="32847">
                  <c:v>164.2349999999231</c:v>
                </c:pt>
                <c:pt idx="32848">
                  <c:v>164.2399999999231</c:v>
                </c:pt>
                <c:pt idx="32849">
                  <c:v>164.2449999999231</c:v>
                </c:pt>
                <c:pt idx="32850">
                  <c:v>164.2499999999231</c:v>
                </c:pt>
                <c:pt idx="32851">
                  <c:v>164.2549999999231</c:v>
                </c:pt>
                <c:pt idx="32852">
                  <c:v>164.2599999999231</c:v>
                </c:pt>
                <c:pt idx="32853">
                  <c:v>164.2649999999231</c:v>
                </c:pt>
                <c:pt idx="32854">
                  <c:v>164.2699999999231</c:v>
                </c:pt>
                <c:pt idx="32855">
                  <c:v>164.2749999999231</c:v>
                </c:pt>
                <c:pt idx="32856">
                  <c:v>164.2799999999231</c:v>
                </c:pt>
                <c:pt idx="32857">
                  <c:v>164.2849999999231</c:v>
                </c:pt>
                <c:pt idx="32858">
                  <c:v>164.2899999999231</c:v>
                </c:pt>
                <c:pt idx="32859">
                  <c:v>164.2949999999231</c:v>
                </c:pt>
                <c:pt idx="32860">
                  <c:v>164.299999999923</c:v>
                </c:pt>
                <c:pt idx="32861">
                  <c:v>164.3049999999231</c:v>
                </c:pt>
                <c:pt idx="32862">
                  <c:v>164.3099999999231</c:v>
                </c:pt>
                <c:pt idx="32863">
                  <c:v>164.3149999999231</c:v>
                </c:pt>
                <c:pt idx="32864">
                  <c:v>164.3199999999231</c:v>
                </c:pt>
                <c:pt idx="32865">
                  <c:v>164.3249999999231</c:v>
                </c:pt>
                <c:pt idx="32866">
                  <c:v>164.3299999999231</c:v>
                </c:pt>
                <c:pt idx="32867">
                  <c:v>164.334999999923</c:v>
                </c:pt>
                <c:pt idx="32868">
                  <c:v>164.339999999923</c:v>
                </c:pt>
                <c:pt idx="32869">
                  <c:v>164.344999999923</c:v>
                </c:pt>
                <c:pt idx="32870">
                  <c:v>164.349999999923</c:v>
                </c:pt>
                <c:pt idx="32871">
                  <c:v>164.3549999999231</c:v>
                </c:pt>
                <c:pt idx="32872">
                  <c:v>164.359999999923</c:v>
                </c:pt>
                <c:pt idx="32873">
                  <c:v>164.364999999923</c:v>
                </c:pt>
                <c:pt idx="32874">
                  <c:v>164.369999999923</c:v>
                </c:pt>
                <c:pt idx="32875">
                  <c:v>164.374999999923</c:v>
                </c:pt>
                <c:pt idx="32876">
                  <c:v>164.379999999923</c:v>
                </c:pt>
                <c:pt idx="32877">
                  <c:v>164.384999999923</c:v>
                </c:pt>
                <c:pt idx="32878">
                  <c:v>164.389999999923</c:v>
                </c:pt>
                <c:pt idx="32879">
                  <c:v>164.394999999923</c:v>
                </c:pt>
                <c:pt idx="32880">
                  <c:v>164.399999999923</c:v>
                </c:pt>
                <c:pt idx="32881">
                  <c:v>164.404999999923</c:v>
                </c:pt>
                <c:pt idx="32882">
                  <c:v>164.4099999999229</c:v>
                </c:pt>
                <c:pt idx="32883">
                  <c:v>164.4149999999229</c:v>
                </c:pt>
                <c:pt idx="32884">
                  <c:v>164.4199999999229</c:v>
                </c:pt>
                <c:pt idx="32885">
                  <c:v>164.424999999923</c:v>
                </c:pt>
                <c:pt idx="32886">
                  <c:v>164.429999999923</c:v>
                </c:pt>
                <c:pt idx="32887">
                  <c:v>164.434999999923</c:v>
                </c:pt>
                <c:pt idx="32888">
                  <c:v>164.4399999999229</c:v>
                </c:pt>
                <c:pt idx="32889">
                  <c:v>164.4449999999229</c:v>
                </c:pt>
                <c:pt idx="32890">
                  <c:v>164.4499999999229</c:v>
                </c:pt>
                <c:pt idx="32891">
                  <c:v>164.454999999923</c:v>
                </c:pt>
                <c:pt idx="32892">
                  <c:v>164.4599999999229</c:v>
                </c:pt>
                <c:pt idx="32893">
                  <c:v>164.4649999999229</c:v>
                </c:pt>
                <c:pt idx="32894">
                  <c:v>164.4699999999229</c:v>
                </c:pt>
                <c:pt idx="32895">
                  <c:v>164.4749999999229</c:v>
                </c:pt>
                <c:pt idx="32896">
                  <c:v>164.4799999999229</c:v>
                </c:pt>
                <c:pt idx="32897">
                  <c:v>164.484999999923</c:v>
                </c:pt>
                <c:pt idx="32898">
                  <c:v>164.489999999923</c:v>
                </c:pt>
                <c:pt idx="32899">
                  <c:v>164.4949999999229</c:v>
                </c:pt>
                <c:pt idx="32900">
                  <c:v>164.4999999999229</c:v>
                </c:pt>
                <c:pt idx="32901">
                  <c:v>164.5049999999229</c:v>
                </c:pt>
                <c:pt idx="32902">
                  <c:v>164.5099999999229</c:v>
                </c:pt>
                <c:pt idx="32903">
                  <c:v>164.5149999999228</c:v>
                </c:pt>
                <c:pt idx="32904">
                  <c:v>164.5199999999228</c:v>
                </c:pt>
                <c:pt idx="32905">
                  <c:v>164.5249999999228</c:v>
                </c:pt>
                <c:pt idx="32906">
                  <c:v>164.5299999999228</c:v>
                </c:pt>
                <c:pt idx="32907">
                  <c:v>164.5349999999228</c:v>
                </c:pt>
                <c:pt idx="32908">
                  <c:v>164.5399999999228</c:v>
                </c:pt>
                <c:pt idx="32909">
                  <c:v>164.5449999999228</c:v>
                </c:pt>
                <c:pt idx="32910">
                  <c:v>164.5499999999228</c:v>
                </c:pt>
                <c:pt idx="32911">
                  <c:v>164.5549999999228</c:v>
                </c:pt>
                <c:pt idx="32912">
                  <c:v>164.5599999999228</c:v>
                </c:pt>
                <c:pt idx="32913">
                  <c:v>164.5649999999228</c:v>
                </c:pt>
                <c:pt idx="32914">
                  <c:v>164.5699999999228</c:v>
                </c:pt>
                <c:pt idx="32915">
                  <c:v>164.5749999999228</c:v>
                </c:pt>
                <c:pt idx="32916">
                  <c:v>164.5799999999228</c:v>
                </c:pt>
                <c:pt idx="32917">
                  <c:v>164.5849999999228</c:v>
                </c:pt>
                <c:pt idx="32918">
                  <c:v>164.5899999999228</c:v>
                </c:pt>
                <c:pt idx="32919">
                  <c:v>164.5949999999228</c:v>
                </c:pt>
                <c:pt idx="32920">
                  <c:v>164.5999999999228</c:v>
                </c:pt>
                <c:pt idx="32921">
                  <c:v>164.6049999999228</c:v>
                </c:pt>
                <c:pt idx="32922">
                  <c:v>164.6099999999228</c:v>
                </c:pt>
                <c:pt idx="32923">
                  <c:v>164.6149999999228</c:v>
                </c:pt>
                <c:pt idx="32924">
                  <c:v>164.6199999999228</c:v>
                </c:pt>
                <c:pt idx="32925">
                  <c:v>164.6249999999228</c:v>
                </c:pt>
                <c:pt idx="32926">
                  <c:v>164.6299999999227</c:v>
                </c:pt>
                <c:pt idx="32927">
                  <c:v>164.6349999999227</c:v>
                </c:pt>
                <c:pt idx="32928">
                  <c:v>164.6399999999227</c:v>
                </c:pt>
                <c:pt idx="32929">
                  <c:v>164.6449999999227</c:v>
                </c:pt>
                <c:pt idx="32930">
                  <c:v>164.6499999999227</c:v>
                </c:pt>
                <c:pt idx="32931">
                  <c:v>164.6549999999228</c:v>
                </c:pt>
                <c:pt idx="32932">
                  <c:v>164.6599999999227</c:v>
                </c:pt>
                <c:pt idx="32933">
                  <c:v>164.6649999999227</c:v>
                </c:pt>
                <c:pt idx="32934">
                  <c:v>164.6699999999227</c:v>
                </c:pt>
                <c:pt idx="32935">
                  <c:v>164.6749999999227</c:v>
                </c:pt>
                <c:pt idx="32936">
                  <c:v>164.6799999999227</c:v>
                </c:pt>
                <c:pt idx="32937">
                  <c:v>164.6849999999227</c:v>
                </c:pt>
                <c:pt idx="32938">
                  <c:v>164.6899999999227</c:v>
                </c:pt>
                <c:pt idx="32939">
                  <c:v>164.6949999999227</c:v>
                </c:pt>
                <c:pt idx="32940">
                  <c:v>164.6999999999227</c:v>
                </c:pt>
                <c:pt idx="32941">
                  <c:v>164.7049999999227</c:v>
                </c:pt>
                <c:pt idx="32942">
                  <c:v>164.7099999999227</c:v>
                </c:pt>
                <c:pt idx="32943">
                  <c:v>164.7149999999227</c:v>
                </c:pt>
                <c:pt idx="32944">
                  <c:v>164.7199999999225</c:v>
                </c:pt>
                <c:pt idx="32945">
                  <c:v>164.7249999999227</c:v>
                </c:pt>
                <c:pt idx="32946">
                  <c:v>164.7299999999227</c:v>
                </c:pt>
                <c:pt idx="32947">
                  <c:v>164.7349999999226</c:v>
                </c:pt>
                <c:pt idx="32948">
                  <c:v>164.7399999999226</c:v>
                </c:pt>
                <c:pt idx="32949">
                  <c:v>164.7449999999226</c:v>
                </c:pt>
                <c:pt idx="32950">
                  <c:v>164.7499999999226</c:v>
                </c:pt>
                <c:pt idx="32951">
                  <c:v>164.7549999999226</c:v>
                </c:pt>
                <c:pt idx="32952">
                  <c:v>164.7599999999226</c:v>
                </c:pt>
                <c:pt idx="32953">
                  <c:v>164.7649999999226</c:v>
                </c:pt>
                <c:pt idx="32954">
                  <c:v>164.7699999999226</c:v>
                </c:pt>
                <c:pt idx="32955">
                  <c:v>164.7749999999226</c:v>
                </c:pt>
                <c:pt idx="32956">
                  <c:v>164.7799999999226</c:v>
                </c:pt>
                <c:pt idx="32957">
                  <c:v>164.7849999999226</c:v>
                </c:pt>
                <c:pt idx="32958">
                  <c:v>164.7899999999226</c:v>
                </c:pt>
                <c:pt idx="32959">
                  <c:v>164.7949999999226</c:v>
                </c:pt>
                <c:pt idx="32960">
                  <c:v>164.7999999999226</c:v>
                </c:pt>
                <c:pt idx="32961">
                  <c:v>164.8049999999226</c:v>
                </c:pt>
                <c:pt idx="32962">
                  <c:v>164.8099999999226</c:v>
                </c:pt>
                <c:pt idx="32963">
                  <c:v>164.8149999999226</c:v>
                </c:pt>
                <c:pt idx="32964">
                  <c:v>164.8199999999226</c:v>
                </c:pt>
                <c:pt idx="32965">
                  <c:v>164.8249999999226</c:v>
                </c:pt>
                <c:pt idx="32966">
                  <c:v>164.8299999999226</c:v>
                </c:pt>
                <c:pt idx="32967">
                  <c:v>164.8349999999226</c:v>
                </c:pt>
                <c:pt idx="32968">
                  <c:v>164.8399999999226</c:v>
                </c:pt>
                <c:pt idx="32969">
                  <c:v>164.8449999999226</c:v>
                </c:pt>
                <c:pt idx="32970">
                  <c:v>164.8499999999225</c:v>
                </c:pt>
                <c:pt idx="32971">
                  <c:v>164.8549999999226</c:v>
                </c:pt>
                <c:pt idx="32972">
                  <c:v>164.8599999999226</c:v>
                </c:pt>
                <c:pt idx="32973">
                  <c:v>164.8649999999226</c:v>
                </c:pt>
                <c:pt idx="32974">
                  <c:v>164.8699999999226</c:v>
                </c:pt>
                <c:pt idx="32975">
                  <c:v>164.8749999999226</c:v>
                </c:pt>
                <c:pt idx="32976">
                  <c:v>164.8799999999225</c:v>
                </c:pt>
                <c:pt idx="32977">
                  <c:v>164.8849999999225</c:v>
                </c:pt>
                <c:pt idx="32978">
                  <c:v>164.8899999999225</c:v>
                </c:pt>
                <c:pt idx="32979">
                  <c:v>164.8949999999225</c:v>
                </c:pt>
                <c:pt idx="32980">
                  <c:v>164.8999999999225</c:v>
                </c:pt>
                <c:pt idx="32981">
                  <c:v>164.9049999999225</c:v>
                </c:pt>
                <c:pt idx="32982">
                  <c:v>164.9099999999225</c:v>
                </c:pt>
                <c:pt idx="32983">
                  <c:v>164.9149999999225</c:v>
                </c:pt>
                <c:pt idx="32984">
                  <c:v>164.9199999999225</c:v>
                </c:pt>
                <c:pt idx="32985">
                  <c:v>164.9249999999225</c:v>
                </c:pt>
                <c:pt idx="32986">
                  <c:v>164.9299999999225</c:v>
                </c:pt>
                <c:pt idx="32987">
                  <c:v>164.9349999999225</c:v>
                </c:pt>
                <c:pt idx="32988">
                  <c:v>164.9399999999225</c:v>
                </c:pt>
                <c:pt idx="32989">
                  <c:v>164.9449999999225</c:v>
                </c:pt>
                <c:pt idx="32990">
                  <c:v>164.9499999999225</c:v>
                </c:pt>
                <c:pt idx="32991">
                  <c:v>164.9549999999225</c:v>
                </c:pt>
                <c:pt idx="32992">
                  <c:v>164.9599999999224</c:v>
                </c:pt>
                <c:pt idx="32993">
                  <c:v>164.9649999999224</c:v>
                </c:pt>
                <c:pt idx="32994">
                  <c:v>164.9699999999224</c:v>
                </c:pt>
                <c:pt idx="32995">
                  <c:v>164.9749999999224</c:v>
                </c:pt>
                <c:pt idx="32996">
                  <c:v>164.9799999999224</c:v>
                </c:pt>
                <c:pt idx="32997">
                  <c:v>164.9849999999225</c:v>
                </c:pt>
                <c:pt idx="32998">
                  <c:v>164.9899999999224</c:v>
                </c:pt>
                <c:pt idx="32999">
                  <c:v>164.9949999999224</c:v>
                </c:pt>
                <c:pt idx="33000">
                  <c:v>164.9999999999224</c:v>
                </c:pt>
                <c:pt idx="33001">
                  <c:v>165.0049999999224</c:v>
                </c:pt>
                <c:pt idx="33002">
                  <c:v>165.0099999999224</c:v>
                </c:pt>
                <c:pt idx="33003">
                  <c:v>165.0149999999224</c:v>
                </c:pt>
                <c:pt idx="33004">
                  <c:v>165.0199999999224</c:v>
                </c:pt>
                <c:pt idx="33005">
                  <c:v>165.0249999999224</c:v>
                </c:pt>
                <c:pt idx="33006">
                  <c:v>165.0299999999224</c:v>
                </c:pt>
                <c:pt idx="33007">
                  <c:v>165.0349999999224</c:v>
                </c:pt>
                <c:pt idx="33008">
                  <c:v>165.0399999999224</c:v>
                </c:pt>
                <c:pt idx="33009">
                  <c:v>165.0449999999224</c:v>
                </c:pt>
                <c:pt idx="33010">
                  <c:v>165.0499999999224</c:v>
                </c:pt>
                <c:pt idx="33011">
                  <c:v>165.0549999999224</c:v>
                </c:pt>
                <c:pt idx="33012">
                  <c:v>165.0599999999224</c:v>
                </c:pt>
                <c:pt idx="33013">
                  <c:v>165.0649999999224</c:v>
                </c:pt>
                <c:pt idx="33014">
                  <c:v>165.0699999999223</c:v>
                </c:pt>
                <c:pt idx="33015">
                  <c:v>165.0749999999223</c:v>
                </c:pt>
                <c:pt idx="33016">
                  <c:v>165.0799999999223</c:v>
                </c:pt>
                <c:pt idx="33017">
                  <c:v>165.0849999999224</c:v>
                </c:pt>
                <c:pt idx="33018">
                  <c:v>165.0899999999224</c:v>
                </c:pt>
                <c:pt idx="33019">
                  <c:v>165.0949999999224</c:v>
                </c:pt>
                <c:pt idx="33020">
                  <c:v>165.0999999999223</c:v>
                </c:pt>
                <c:pt idx="33021">
                  <c:v>165.1049999999223</c:v>
                </c:pt>
                <c:pt idx="33022">
                  <c:v>165.1099999999223</c:v>
                </c:pt>
                <c:pt idx="33023">
                  <c:v>165.1149999999223</c:v>
                </c:pt>
                <c:pt idx="33024">
                  <c:v>165.1199999999223</c:v>
                </c:pt>
                <c:pt idx="33025">
                  <c:v>165.1249999999223</c:v>
                </c:pt>
                <c:pt idx="33026">
                  <c:v>165.1299999999223</c:v>
                </c:pt>
                <c:pt idx="33027">
                  <c:v>165.1349999999223</c:v>
                </c:pt>
                <c:pt idx="33028">
                  <c:v>165.1399999999223</c:v>
                </c:pt>
                <c:pt idx="33029">
                  <c:v>165.1449999999223</c:v>
                </c:pt>
                <c:pt idx="33030">
                  <c:v>165.1499999999223</c:v>
                </c:pt>
                <c:pt idx="33031">
                  <c:v>165.1549999999223</c:v>
                </c:pt>
                <c:pt idx="33032">
                  <c:v>165.1599999999223</c:v>
                </c:pt>
                <c:pt idx="33033">
                  <c:v>165.1649999999223</c:v>
                </c:pt>
                <c:pt idx="33034">
                  <c:v>165.1699999999223</c:v>
                </c:pt>
                <c:pt idx="33035">
                  <c:v>165.1749999999222</c:v>
                </c:pt>
                <c:pt idx="33036">
                  <c:v>165.1799999999222</c:v>
                </c:pt>
                <c:pt idx="33037">
                  <c:v>165.1849999999222</c:v>
                </c:pt>
                <c:pt idx="33038">
                  <c:v>165.1899999999222</c:v>
                </c:pt>
                <c:pt idx="33039">
                  <c:v>165.1949999999222</c:v>
                </c:pt>
                <c:pt idx="33040">
                  <c:v>165.1999999999222</c:v>
                </c:pt>
                <c:pt idx="33041">
                  <c:v>165.2049999999222</c:v>
                </c:pt>
                <c:pt idx="33042">
                  <c:v>165.2099999999222</c:v>
                </c:pt>
                <c:pt idx="33043">
                  <c:v>165.2149999999222</c:v>
                </c:pt>
                <c:pt idx="33044">
                  <c:v>165.2199999999222</c:v>
                </c:pt>
                <c:pt idx="33045">
                  <c:v>165.2249999999222</c:v>
                </c:pt>
                <c:pt idx="33046">
                  <c:v>165.2299999999222</c:v>
                </c:pt>
                <c:pt idx="33047">
                  <c:v>165.2349999999222</c:v>
                </c:pt>
                <c:pt idx="33048">
                  <c:v>165.2399999999222</c:v>
                </c:pt>
                <c:pt idx="33049">
                  <c:v>165.2449999999222</c:v>
                </c:pt>
                <c:pt idx="33050">
                  <c:v>165.2499999999222</c:v>
                </c:pt>
                <c:pt idx="33051">
                  <c:v>165.2549999999222</c:v>
                </c:pt>
                <c:pt idx="33052">
                  <c:v>165.2599999999222</c:v>
                </c:pt>
                <c:pt idx="33053">
                  <c:v>165.2649999999222</c:v>
                </c:pt>
                <c:pt idx="33054">
                  <c:v>165.2699999999222</c:v>
                </c:pt>
                <c:pt idx="33055">
                  <c:v>165.2749999999222</c:v>
                </c:pt>
                <c:pt idx="33056">
                  <c:v>165.2799999999222</c:v>
                </c:pt>
                <c:pt idx="33057">
                  <c:v>165.2849999999222</c:v>
                </c:pt>
                <c:pt idx="33058">
                  <c:v>165.2899999999221</c:v>
                </c:pt>
                <c:pt idx="33059">
                  <c:v>165.2949999999221</c:v>
                </c:pt>
                <c:pt idx="33060">
                  <c:v>165.2999999999221</c:v>
                </c:pt>
                <c:pt idx="33061">
                  <c:v>165.3049999999222</c:v>
                </c:pt>
                <c:pt idx="33062">
                  <c:v>165.3099999999222</c:v>
                </c:pt>
                <c:pt idx="33063">
                  <c:v>165.3149999999222</c:v>
                </c:pt>
                <c:pt idx="33064">
                  <c:v>165.3199999999221</c:v>
                </c:pt>
                <c:pt idx="33065">
                  <c:v>165.3249999999221</c:v>
                </c:pt>
                <c:pt idx="33066">
                  <c:v>165.3299999999221</c:v>
                </c:pt>
                <c:pt idx="33067">
                  <c:v>165.3349999999221</c:v>
                </c:pt>
                <c:pt idx="33068">
                  <c:v>165.3399999999221</c:v>
                </c:pt>
                <c:pt idx="33069">
                  <c:v>165.3449999999221</c:v>
                </c:pt>
                <c:pt idx="33070">
                  <c:v>165.3499999999221</c:v>
                </c:pt>
                <c:pt idx="33071">
                  <c:v>165.3549999999221</c:v>
                </c:pt>
                <c:pt idx="33072">
                  <c:v>165.3599999999221</c:v>
                </c:pt>
                <c:pt idx="33073">
                  <c:v>165.3649999999221</c:v>
                </c:pt>
                <c:pt idx="33074">
                  <c:v>165.3699999999221</c:v>
                </c:pt>
                <c:pt idx="33075">
                  <c:v>165.3749999999221</c:v>
                </c:pt>
                <c:pt idx="33076">
                  <c:v>165.3799999999221</c:v>
                </c:pt>
                <c:pt idx="33077">
                  <c:v>165.3849999999221</c:v>
                </c:pt>
                <c:pt idx="33078">
                  <c:v>165.3899999999221</c:v>
                </c:pt>
                <c:pt idx="33079">
                  <c:v>165.3949999999221</c:v>
                </c:pt>
                <c:pt idx="33080">
                  <c:v>165.399999999922</c:v>
                </c:pt>
                <c:pt idx="33081">
                  <c:v>165.404999999922</c:v>
                </c:pt>
                <c:pt idx="33082">
                  <c:v>165.409999999922</c:v>
                </c:pt>
                <c:pt idx="33083">
                  <c:v>165.414999999922</c:v>
                </c:pt>
                <c:pt idx="33084">
                  <c:v>165.419999999922</c:v>
                </c:pt>
                <c:pt idx="33085">
                  <c:v>165.4249999999221</c:v>
                </c:pt>
                <c:pt idx="33086">
                  <c:v>165.429999999922</c:v>
                </c:pt>
                <c:pt idx="33087">
                  <c:v>165.434999999922</c:v>
                </c:pt>
                <c:pt idx="33088">
                  <c:v>165.439999999922</c:v>
                </c:pt>
                <c:pt idx="33089">
                  <c:v>165.444999999922</c:v>
                </c:pt>
                <c:pt idx="33090">
                  <c:v>165.449999999922</c:v>
                </c:pt>
                <c:pt idx="33091">
                  <c:v>165.454999999922</c:v>
                </c:pt>
                <c:pt idx="33092">
                  <c:v>165.459999999922</c:v>
                </c:pt>
                <c:pt idx="33093">
                  <c:v>165.464999999922</c:v>
                </c:pt>
                <c:pt idx="33094">
                  <c:v>165.469999999922</c:v>
                </c:pt>
                <c:pt idx="33095">
                  <c:v>165.474999999922</c:v>
                </c:pt>
                <c:pt idx="33096">
                  <c:v>165.479999999922</c:v>
                </c:pt>
                <c:pt idx="33097">
                  <c:v>165.484999999922</c:v>
                </c:pt>
                <c:pt idx="33098">
                  <c:v>165.489999999922</c:v>
                </c:pt>
                <c:pt idx="33099">
                  <c:v>165.494999999922</c:v>
                </c:pt>
                <c:pt idx="33100">
                  <c:v>165.499999999922</c:v>
                </c:pt>
                <c:pt idx="33101">
                  <c:v>165.504999999922</c:v>
                </c:pt>
                <c:pt idx="33102">
                  <c:v>165.5099999999219</c:v>
                </c:pt>
                <c:pt idx="33103">
                  <c:v>165.5149999999219</c:v>
                </c:pt>
                <c:pt idx="33104">
                  <c:v>165.5199999999219</c:v>
                </c:pt>
                <c:pt idx="33105">
                  <c:v>165.524999999922</c:v>
                </c:pt>
                <c:pt idx="33106">
                  <c:v>165.529999999922</c:v>
                </c:pt>
                <c:pt idx="33107">
                  <c:v>165.534999999922</c:v>
                </c:pt>
                <c:pt idx="33108">
                  <c:v>165.5399999999219</c:v>
                </c:pt>
                <c:pt idx="33109">
                  <c:v>165.5449999999219</c:v>
                </c:pt>
                <c:pt idx="33110">
                  <c:v>165.5499999999219</c:v>
                </c:pt>
                <c:pt idx="33111">
                  <c:v>165.554999999922</c:v>
                </c:pt>
                <c:pt idx="33112">
                  <c:v>165.5599999999219</c:v>
                </c:pt>
                <c:pt idx="33113">
                  <c:v>165.5649999999219</c:v>
                </c:pt>
                <c:pt idx="33114">
                  <c:v>165.5699999999219</c:v>
                </c:pt>
                <c:pt idx="33115">
                  <c:v>165.5749999999219</c:v>
                </c:pt>
                <c:pt idx="33116">
                  <c:v>165.5799999999219</c:v>
                </c:pt>
                <c:pt idx="33117">
                  <c:v>165.584999999922</c:v>
                </c:pt>
                <c:pt idx="33118">
                  <c:v>165.589999999922</c:v>
                </c:pt>
                <c:pt idx="33119">
                  <c:v>165.5949999999219</c:v>
                </c:pt>
                <c:pt idx="33120">
                  <c:v>165.5999999999219</c:v>
                </c:pt>
                <c:pt idx="33121">
                  <c:v>165.6049999999219</c:v>
                </c:pt>
                <c:pt idx="33122">
                  <c:v>165.6099999999219</c:v>
                </c:pt>
                <c:pt idx="33123">
                  <c:v>165.6149999999218</c:v>
                </c:pt>
                <c:pt idx="33124">
                  <c:v>165.6199999999218</c:v>
                </c:pt>
                <c:pt idx="33125">
                  <c:v>165.6249999999218</c:v>
                </c:pt>
                <c:pt idx="33126">
                  <c:v>165.6299999999218</c:v>
                </c:pt>
                <c:pt idx="33127">
                  <c:v>165.6349999999218</c:v>
                </c:pt>
                <c:pt idx="33128">
                  <c:v>165.6399999999218</c:v>
                </c:pt>
                <c:pt idx="33129">
                  <c:v>165.6449999999218</c:v>
                </c:pt>
                <c:pt idx="33130">
                  <c:v>165.6499999999218</c:v>
                </c:pt>
                <c:pt idx="33131">
                  <c:v>165.6549999999218</c:v>
                </c:pt>
                <c:pt idx="33132">
                  <c:v>165.6599999999218</c:v>
                </c:pt>
                <c:pt idx="33133">
                  <c:v>165.6649999999218</c:v>
                </c:pt>
                <c:pt idx="33134">
                  <c:v>165.6699999999218</c:v>
                </c:pt>
                <c:pt idx="33135">
                  <c:v>165.6749999999218</c:v>
                </c:pt>
                <c:pt idx="33136">
                  <c:v>165.6799999999218</c:v>
                </c:pt>
                <c:pt idx="33137">
                  <c:v>165.6849999999218</c:v>
                </c:pt>
                <c:pt idx="33138">
                  <c:v>165.6899999999218</c:v>
                </c:pt>
                <c:pt idx="33139">
                  <c:v>165.6949999999218</c:v>
                </c:pt>
                <c:pt idx="33140">
                  <c:v>165.6999999999218</c:v>
                </c:pt>
                <c:pt idx="33141">
                  <c:v>165.7049999999218</c:v>
                </c:pt>
                <c:pt idx="33142">
                  <c:v>165.7099999999218</c:v>
                </c:pt>
                <c:pt idx="33143">
                  <c:v>165.7149999999218</c:v>
                </c:pt>
                <c:pt idx="33144">
                  <c:v>165.7199999999218</c:v>
                </c:pt>
                <c:pt idx="33145">
                  <c:v>165.7249999999218</c:v>
                </c:pt>
                <c:pt idx="33146">
                  <c:v>165.7299999999217</c:v>
                </c:pt>
                <c:pt idx="33147">
                  <c:v>165.7349999999217</c:v>
                </c:pt>
                <c:pt idx="33148">
                  <c:v>165.7399999999217</c:v>
                </c:pt>
                <c:pt idx="33149">
                  <c:v>165.7449999999217</c:v>
                </c:pt>
                <c:pt idx="33150">
                  <c:v>165.7499999999217</c:v>
                </c:pt>
                <c:pt idx="33151">
                  <c:v>165.7549999999218</c:v>
                </c:pt>
                <c:pt idx="33152">
                  <c:v>165.7599999999217</c:v>
                </c:pt>
                <c:pt idx="33153">
                  <c:v>165.7649999999217</c:v>
                </c:pt>
                <c:pt idx="33154">
                  <c:v>165.7699999999217</c:v>
                </c:pt>
                <c:pt idx="33155">
                  <c:v>165.7749999999217</c:v>
                </c:pt>
                <c:pt idx="33156">
                  <c:v>165.7799999999217</c:v>
                </c:pt>
                <c:pt idx="33157">
                  <c:v>165.7849999999217</c:v>
                </c:pt>
                <c:pt idx="33158">
                  <c:v>165.7899999999217</c:v>
                </c:pt>
                <c:pt idx="33159">
                  <c:v>165.7949999999217</c:v>
                </c:pt>
                <c:pt idx="33160">
                  <c:v>165.7999999999217</c:v>
                </c:pt>
                <c:pt idx="33161">
                  <c:v>165.8049999999217</c:v>
                </c:pt>
                <c:pt idx="33162">
                  <c:v>165.8099999999217</c:v>
                </c:pt>
                <c:pt idx="33163">
                  <c:v>165.8149999999217</c:v>
                </c:pt>
                <c:pt idx="33164">
                  <c:v>165.8199999999217</c:v>
                </c:pt>
                <c:pt idx="33165">
                  <c:v>165.8249999999217</c:v>
                </c:pt>
                <c:pt idx="33166">
                  <c:v>165.8299999999217</c:v>
                </c:pt>
                <c:pt idx="33167">
                  <c:v>165.8349999999217</c:v>
                </c:pt>
                <c:pt idx="33168">
                  <c:v>165.8399999999216</c:v>
                </c:pt>
                <c:pt idx="33169">
                  <c:v>165.8449999999216</c:v>
                </c:pt>
                <c:pt idx="33170">
                  <c:v>165.8499999999216</c:v>
                </c:pt>
                <c:pt idx="33171">
                  <c:v>165.8549999999217</c:v>
                </c:pt>
                <c:pt idx="33172">
                  <c:v>165.8599999999217</c:v>
                </c:pt>
                <c:pt idx="33173">
                  <c:v>165.8649999999217</c:v>
                </c:pt>
                <c:pt idx="33174">
                  <c:v>165.8699999999216</c:v>
                </c:pt>
                <c:pt idx="33175">
                  <c:v>165.8749999999216</c:v>
                </c:pt>
                <c:pt idx="33176">
                  <c:v>165.8799999999216</c:v>
                </c:pt>
                <c:pt idx="33177">
                  <c:v>165.8849999999216</c:v>
                </c:pt>
                <c:pt idx="33178">
                  <c:v>165.8899999999216</c:v>
                </c:pt>
                <c:pt idx="33179">
                  <c:v>165.8949999999216</c:v>
                </c:pt>
                <c:pt idx="33180">
                  <c:v>165.8999999999216</c:v>
                </c:pt>
                <c:pt idx="33181">
                  <c:v>165.9049999999216</c:v>
                </c:pt>
                <c:pt idx="33182">
                  <c:v>165.9099999999216</c:v>
                </c:pt>
                <c:pt idx="33183">
                  <c:v>165.9149999999216</c:v>
                </c:pt>
                <c:pt idx="33184">
                  <c:v>165.9199999999216</c:v>
                </c:pt>
                <c:pt idx="33185">
                  <c:v>165.9249999999216</c:v>
                </c:pt>
                <c:pt idx="33186">
                  <c:v>165.9299999999216</c:v>
                </c:pt>
                <c:pt idx="33187">
                  <c:v>165.9349999999216</c:v>
                </c:pt>
                <c:pt idx="33188">
                  <c:v>165.9399999999216</c:v>
                </c:pt>
                <c:pt idx="33189">
                  <c:v>165.9449999999216</c:v>
                </c:pt>
                <c:pt idx="33190">
                  <c:v>165.9499999999215</c:v>
                </c:pt>
                <c:pt idx="33191">
                  <c:v>165.9549999999216</c:v>
                </c:pt>
                <c:pt idx="33192">
                  <c:v>165.9599999999216</c:v>
                </c:pt>
                <c:pt idx="33193">
                  <c:v>165.9649999999216</c:v>
                </c:pt>
                <c:pt idx="33194">
                  <c:v>165.9699999999216</c:v>
                </c:pt>
                <c:pt idx="33195">
                  <c:v>165.9749999999216</c:v>
                </c:pt>
                <c:pt idx="33196">
                  <c:v>165.9799999999215</c:v>
                </c:pt>
                <c:pt idx="33197">
                  <c:v>165.9849999999215</c:v>
                </c:pt>
                <c:pt idx="33198">
                  <c:v>165.9899999999215</c:v>
                </c:pt>
                <c:pt idx="33199">
                  <c:v>165.9949999999215</c:v>
                </c:pt>
                <c:pt idx="33200">
                  <c:v>165.9999999999215</c:v>
                </c:pt>
                <c:pt idx="33201">
                  <c:v>166.0049999999215</c:v>
                </c:pt>
                <c:pt idx="33202">
                  <c:v>166.0099999999215</c:v>
                </c:pt>
                <c:pt idx="33203">
                  <c:v>166.0149999999215</c:v>
                </c:pt>
                <c:pt idx="33204">
                  <c:v>166.0199999999215</c:v>
                </c:pt>
                <c:pt idx="33205">
                  <c:v>166.0249999999215</c:v>
                </c:pt>
                <c:pt idx="33206">
                  <c:v>166.0299999999215</c:v>
                </c:pt>
                <c:pt idx="33207">
                  <c:v>166.0349999999215</c:v>
                </c:pt>
                <c:pt idx="33208">
                  <c:v>166.0399999999215</c:v>
                </c:pt>
                <c:pt idx="33209">
                  <c:v>166.0449999999215</c:v>
                </c:pt>
                <c:pt idx="33210">
                  <c:v>166.0499999999215</c:v>
                </c:pt>
                <c:pt idx="33211">
                  <c:v>166.0549999999215</c:v>
                </c:pt>
                <c:pt idx="33212">
                  <c:v>166.0599999999214</c:v>
                </c:pt>
                <c:pt idx="33213">
                  <c:v>166.0649999999214</c:v>
                </c:pt>
                <c:pt idx="33214">
                  <c:v>166.0699999999214</c:v>
                </c:pt>
                <c:pt idx="33215">
                  <c:v>166.0749999999214</c:v>
                </c:pt>
                <c:pt idx="33216">
                  <c:v>166.0799999999214</c:v>
                </c:pt>
                <c:pt idx="33217">
                  <c:v>166.0849999999215</c:v>
                </c:pt>
                <c:pt idx="33218">
                  <c:v>166.0899999999214</c:v>
                </c:pt>
                <c:pt idx="33219">
                  <c:v>166.0949999999214</c:v>
                </c:pt>
                <c:pt idx="33220">
                  <c:v>166.0999999999214</c:v>
                </c:pt>
                <c:pt idx="33221">
                  <c:v>166.1049999999214</c:v>
                </c:pt>
                <c:pt idx="33222">
                  <c:v>166.1099999999214</c:v>
                </c:pt>
                <c:pt idx="33223">
                  <c:v>166.1149999999214</c:v>
                </c:pt>
                <c:pt idx="33224">
                  <c:v>166.1199999999214</c:v>
                </c:pt>
                <c:pt idx="33225">
                  <c:v>166.1249999999214</c:v>
                </c:pt>
                <c:pt idx="33226">
                  <c:v>166.1299999999214</c:v>
                </c:pt>
                <c:pt idx="33227">
                  <c:v>166.1349999999214</c:v>
                </c:pt>
                <c:pt idx="33228">
                  <c:v>166.1399999999214</c:v>
                </c:pt>
                <c:pt idx="33229">
                  <c:v>166.1449999999214</c:v>
                </c:pt>
                <c:pt idx="33230">
                  <c:v>166.1499999999214</c:v>
                </c:pt>
                <c:pt idx="33231">
                  <c:v>166.1549999999214</c:v>
                </c:pt>
                <c:pt idx="33232">
                  <c:v>166.1599999999214</c:v>
                </c:pt>
                <c:pt idx="33233">
                  <c:v>166.1649999999214</c:v>
                </c:pt>
                <c:pt idx="33234">
                  <c:v>166.1699999999213</c:v>
                </c:pt>
                <c:pt idx="33235">
                  <c:v>166.1749999999213</c:v>
                </c:pt>
                <c:pt idx="33236">
                  <c:v>166.1799999999213</c:v>
                </c:pt>
                <c:pt idx="33237">
                  <c:v>166.1849999999214</c:v>
                </c:pt>
                <c:pt idx="33238">
                  <c:v>166.1899999999214</c:v>
                </c:pt>
                <c:pt idx="33239">
                  <c:v>166.1949999999214</c:v>
                </c:pt>
                <c:pt idx="33240">
                  <c:v>166.1999999999213</c:v>
                </c:pt>
                <c:pt idx="33241">
                  <c:v>166.2049999999213</c:v>
                </c:pt>
                <c:pt idx="33242">
                  <c:v>166.2099999999213</c:v>
                </c:pt>
                <c:pt idx="33243">
                  <c:v>166.2149999999213</c:v>
                </c:pt>
                <c:pt idx="33244">
                  <c:v>166.2199999999213</c:v>
                </c:pt>
                <c:pt idx="33245">
                  <c:v>166.2249999999213</c:v>
                </c:pt>
                <c:pt idx="33246">
                  <c:v>166.2299999999213</c:v>
                </c:pt>
                <c:pt idx="33247">
                  <c:v>166.2349999999213</c:v>
                </c:pt>
                <c:pt idx="33248">
                  <c:v>166.2399999999213</c:v>
                </c:pt>
                <c:pt idx="33249">
                  <c:v>166.2449999999213</c:v>
                </c:pt>
                <c:pt idx="33250">
                  <c:v>166.2499999999213</c:v>
                </c:pt>
                <c:pt idx="33251">
                  <c:v>166.2549999999213</c:v>
                </c:pt>
                <c:pt idx="33252">
                  <c:v>166.2599999999213</c:v>
                </c:pt>
                <c:pt idx="33253">
                  <c:v>166.2649999999213</c:v>
                </c:pt>
                <c:pt idx="33254">
                  <c:v>166.2699999999213</c:v>
                </c:pt>
                <c:pt idx="33255">
                  <c:v>166.2749999999212</c:v>
                </c:pt>
                <c:pt idx="33256">
                  <c:v>166.2799999999212</c:v>
                </c:pt>
                <c:pt idx="33257">
                  <c:v>166.2849999999212</c:v>
                </c:pt>
                <c:pt idx="33258">
                  <c:v>166.2899999999212</c:v>
                </c:pt>
                <c:pt idx="33259">
                  <c:v>166.2949999999212</c:v>
                </c:pt>
                <c:pt idx="33260">
                  <c:v>166.2999999999212</c:v>
                </c:pt>
                <c:pt idx="33261">
                  <c:v>166.3049999999213</c:v>
                </c:pt>
                <c:pt idx="33262">
                  <c:v>166.3099999999212</c:v>
                </c:pt>
                <c:pt idx="33263">
                  <c:v>166.3149999999212</c:v>
                </c:pt>
                <c:pt idx="33264">
                  <c:v>166.3199999999212</c:v>
                </c:pt>
                <c:pt idx="33265">
                  <c:v>166.3249999999212</c:v>
                </c:pt>
                <c:pt idx="33266">
                  <c:v>166.3299999999212</c:v>
                </c:pt>
                <c:pt idx="33267">
                  <c:v>166.3349999999212</c:v>
                </c:pt>
                <c:pt idx="33268">
                  <c:v>166.3399999999212</c:v>
                </c:pt>
                <c:pt idx="33269">
                  <c:v>166.3449999999212</c:v>
                </c:pt>
                <c:pt idx="33270">
                  <c:v>166.3499999999212</c:v>
                </c:pt>
                <c:pt idx="33271">
                  <c:v>166.3549999999212</c:v>
                </c:pt>
                <c:pt idx="33272">
                  <c:v>166.3599999999212</c:v>
                </c:pt>
                <c:pt idx="33273">
                  <c:v>166.3649999999212</c:v>
                </c:pt>
                <c:pt idx="33274">
                  <c:v>166.3699999999212</c:v>
                </c:pt>
                <c:pt idx="33275">
                  <c:v>166.3749999999212</c:v>
                </c:pt>
                <c:pt idx="33276">
                  <c:v>166.3799999999212</c:v>
                </c:pt>
                <c:pt idx="33277">
                  <c:v>166.3849999999212</c:v>
                </c:pt>
                <c:pt idx="33278">
                  <c:v>166.3899999999212</c:v>
                </c:pt>
                <c:pt idx="33279">
                  <c:v>166.3949999999212</c:v>
                </c:pt>
                <c:pt idx="33280">
                  <c:v>166.3999999999212</c:v>
                </c:pt>
                <c:pt idx="33281">
                  <c:v>166.4049999999212</c:v>
                </c:pt>
                <c:pt idx="33282">
                  <c:v>166.4099999999212</c:v>
                </c:pt>
                <c:pt idx="33283">
                  <c:v>166.4149999999212</c:v>
                </c:pt>
                <c:pt idx="33284">
                  <c:v>166.4199999999211</c:v>
                </c:pt>
                <c:pt idx="33285">
                  <c:v>166.4249999999211</c:v>
                </c:pt>
                <c:pt idx="33286">
                  <c:v>166.4299999999211</c:v>
                </c:pt>
                <c:pt idx="33287">
                  <c:v>166.4349999999211</c:v>
                </c:pt>
                <c:pt idx="33288">
                  <c:v>166.4399999999211</c:v>
                </c:pt>
                <c:pt idx="33289">
                  <c:v>166.4449999999211</c:v>
                </c:pt>
                <c:pt idx="33290">
                  <c:v>166.4499999999211</c:v>
                </c:pt>
                <c:pt idx="33291">
                  <c:v>166.4549999999211</c:v>
                </c:pt>
                <c:pt idx="33292">
                  <c:v>166.4599999999211</c:v>
                </c:pt>
                <c:pt idx="33293">
                  <c:v>166.4649999999211</c:v>
                </c:pt>
                <c:pt idx="33294">
                  <c:v>166.4699999999211</c:v>
                </c:pt>
                <c:pt idx="33295">
                  <c:v>166.4749999999211</c:v>
                </c:pt>
                <c:pt idx="33296">
                  <c:v>166.4799999999211</c:v>
                </c:pt>
                <c:pt idx="33297">
                  <c:v>166.4849999999211</c:v>
                </c:pt>
                <c:pt idx="33298">
                  <c:v>166.4899999999211</c:v>
                </c:pt>
                <c:pt idx="33299">
                  <c:v>166.4949999999211</c:v>
                </c:pt>
                <c:pt idx="33300">
                  <c:v>166.499999999921</c:v>
                </c:pt>
                <c:pt idx="33301">
                  <c:v>166.504999999921</c:v>
                </c:pt>
                <c:pt idx="33302">
                  <c:v>166.509999999921</c:v>
                </c:pt>
                <c:pt idx="33303">
                  <c:v>166.514999999921</c:v>
                </c:pt>
                <c:pt idx="33304">
                  <c:v>166.519999999921</c:v>
                </c:pt>
                <c:pt idx="33305">
                  <c:v>166.5249999999211</c:v>
                </c:pt>
                <c:pt idx="33306">
                  <c:v>166.529999999921</c:v>
                </c:pt>
                <c:pt idx="33307">
                  <c:v>166.534999999921</c:v>
                </c:pt>
                <c:pt idx="33308">
                  <c:v>166.539999999921</c:v>
                </c:pt>
                <c:pt idx="33309">
                  <c:v>166.544999999921</c:v>
                </c:pt>
                <c:pt idx="33310">
                  <c:v>166.549999999921</c:v>
                </c:pt>
                <c:pt idx="33311">
                  <c:v>166.554999999921</c:v>
                </c:pt>
                <c:pt idx="33312">
                  <c:v>166.559999999921</c:v>
                </c:pt>
                <c:pt idx="33313">
                  <c:v>166.564999999921</c:v>
                </c:pt>
                <c:pt idx="33314">
                  <c:v>166.569999999921</c:v>
                </c:pt>
                <c:pt idx="33315">
                  <c:v>166.574999999921</c:v>
                </c:pt>
                <c:pt idx="33316">
                  <c:v>166.579999999921</c:v>
                </c:pt>
                <c:pt idx="33317">
                  <c:v>166.584999999921</c:v>
                </c:pt>
                <c:pt idx="33318">
                  <c:v>166.589999999921</c:v>
                </c:pt>
                <c:pt idx="33319">
                  <c:v>166.594999999921</c:v>
                </c:pt>
                <c:pt idx="33320">
                  <c:v>166.599999999921</c:v>
                </c:pt>
                <c:pt idx="33321">
                  <c:v>166.604999999921</c:v>
                </c:pt>
                <c:pt idx="33322">
                  <c:v>166.6099999999209</c:v>
                </c:pt>
                <c:pt idx="33323">
                  <c:v>166.6149999999209</c:v>
                </c:pt>
                <c:pt idx="33324">
                  <c:v>166.6199999999209</c:v>
                </c:pt>
                <c:pt idx="33325">
                  <c:v>166.624999999921</c:v>
                </c:pt>
                <c:pt idx="33326">
                  <c:v>166.629999999921</c:v>
                </c:pt>
                <c:pt idx="33327">
                  <c:v>166.634999999921</c:v>
                </c:pt>
                <c:pt idx="33328">
                  <c:v>166.6399999999209</c:v>
                </c:pt>
                <c:pt idx="33329">
                  <c:v>166.6449999999209</c:v>
                </c:pt>
                <c:pt idx="33330">
                  <c:v>166.6499999999209</c:v>
                </c:pt>
                <c:pt idx="33331">
                  <c:v>166.654999999921</c:v>
                </c:pt>
                <c:pt idx="33332">
                  <c:v>166.6599999999209</c:v>
                </c:pt>
                <c:pt idx="33333">
                  <c:v>166.6649999999209</c:v>
                </c:pt>
                <c:pt idx="33334">
                  <c:v>166.6699999999209</c:v>
                </c:pt>
                <c:pt idx="33335">
                  <c:v>166.6749999999209</c:v>
                </c:pt>
                <c:pt idx="33336">
                  <c:v>166.6799999999209</c:v>
                </c:pt>
                <c:pt idx="33337">
                  <c:v>166.684999999921</c:v>
                </c:pt>
                <c:pt idx="33338">
                  <c:v>166.689999999921</c:v>
                </c:pt>
                <c:pt idx="33339">
                  <c:v>166.6949999999209</c:v>
                </c:pt>
                <c:pt idx="33340">
                  <c:v>166.6999999999209</c:v>
                </c:pt>
                <c:pt idx="33341">
                  <c:v>166.7049999999209</c:v>
                </c:pt>
                <c:pt idx="33342">
                  <c:v>166.7099999999209</c:v>
                </c:pt>
                <c:pt idx="33343">
                  <c:v>166.7149999999208</c:v>
                </c:pt>
                <c:pt idx="33344">
                  <c:v>166.7199999999208</c:v>
                </c:pt>
                <c:pt idx="33345">
                  <c:v>166.7249999999208</c:v>
                </c:pt>
                <c:pt idx="33346">
                  <c:v>166.7299999999208</c:v>
                </c:pt>
                <c:pt idx="33347">
                  <c:v>166.7349999999208</c:v>
                </c:pt>
                <c:pt idx="33348">
                  <c:v>166.7399999999208</c:v>
                </c:pt>
                <c:pt idx="33349">
                  <c:v>166.7449999999208</c:v>
                </c:pt>
                <c:pt idx="33350">
                  <c:v>166.7499999999208</c:v>
                </c:pt>
                <c:pt idx="33351">
                  <c:v>166.7549999999208</c:v>
                </c:pt>
                <c:pt idx="33352">
                  <c:v>166.7599999999208</c:v>
                </c:pt>
                <c:pt idx="33353">
                  <c:v>166.7649999999208</c:v>
                </c:pt>
                <c:pt idx="33354">
                  <c:v>166.7699999999208</c:v>
                </c:pt>
                <c:pt idx="33355">
                  <c:v>166.7749999999208</c:v>
                </c:pt>
                <c:pt idx="33356">
                  <c:v>166.7799999999208</c:v>
                </c:pt>
                <c:pt idx="33357">
                  <c:v>166.7849999999208</c:v>
                </c:pt>
                <c:pt idx="33358">
                  <c:v>166.7899999999208</c:v>
                </c:pt>
                <c:pt idx="33359">
                  <c:v>166.7949999999208</c:v>
                </c:pt>
                <c:pt idx="33360">
                  <c:v>166.7999999999208</c:v>
                </c:pt>
                <c:pt idx="33361">
                  <c:v>166.8049999999208</c:v>
                </c:pt>
                <c:pt idx="33362">
                  <c:v>166.8099999999208</c:v>
                </c:pt>
                <c:pt idx="33363">
                  <c:v>166.8149999999208</c:v>
                </c:pt>
                <c:pt idx="33364">
                  <c:v>166.8199999999208</c:v>
                </c:pt>
                <c:pt idx="33365">
                  <c:v>166.8249999999208</c:v>
                </c:pt>
                <c:pt idx="33366">
                  <c:v>166.8299999999208</c:v>
                </c:pt>
                <c:pt idx="33367">
                  <c:v>166.8349999999208</c:v>
                </c:pt>
                <c:pt idx="33368">
                  <c:v>166.8399999999208</c:v>
                </c:pt>
                <c:pt idx="33369">
                  <c:v>166.8449999999208</c:v>
                </c:pt>
                <c:pt idx="33370">
                  <c:v>166.8499999999208</c:v>
                </c:pt>
                <c:pt idx="33371">
                  <c:v>166.8549999999208</c:v>
                </c:pt>
                <c:pt idx="33372">
                  <c:v>166.8599999999208</c:v>
                </c:pt>
                <c:pt idx="33373">
                  <c:v>166.8649999999207</c:v>
                </c:pt>
                <c:pt idx="33374">
                  <c:v>166.8699999999207</c:v>
                </c:pt>
                <c:pt idx="33375">
                  <c:v>166.8749999999207</c:v>
                </c:pt>
                <c:pt idx="33376">
                  <c:v>166.8799999999207</c:v>
                </c:pt>
                <c:pt idx="33377">
                  <c:v>166.8849999999208</c:v>
                </c:pt>
                <c:pt idx="33378">
                  <c:v>166.8899999999207</c:v>
                </c:pt>
                <c:pt idx="33379">
                  <c:v>166.8949999999207</c:v>
                </c:pt>
                <c:pt idx="33380">
                  <c:v>166.8999999999207</c:v>
                </c:pt>
                <c:pt idx="33381">
                  <c:v>166.9049999999207</c:v>
                </c:pt>
                <c:pt idx="33382">
                  <c:v>166.9099999999207</c:v>
                </c:pt>
                <c:pt idx="33383">
                  <c:v>166.9149999999207</c:v>
                </c:pt>
                <c:pt idx="33384">
                  <c:v>166.9199999999207</c:v>
                </c:pt>
                <c:pt idx="33385">
                  <c:v>166.9249999999207</c:v>
                </c:pt>
                <c:pt idx="33386">
                  <c:v>166.9299999999207</c:v>
                </c:pt>
                <c:pt idx="33387">
                  <c:v>166.9349999999207</c:v>
                </c:pt>
                <c:pt idx="33388">
                  <c:v>166.9399999999206</c:v>
                </c:pt>
                <c:pt idx="33389">
                  <c:v>166.9449999999206</c:v>
                </c:pt>
                <c:pt idx="33390">
                  <c:v>166.9499999999206</c:v>
                </c:pt>
                <c:pt idx="33391">
                  <c:v>166.9549999999207</c:v>
                </c:pt>
                <c:pt idx="33392">
                  <c:v>166.9599999999207</c:v>
                </c:pt>
                <c:pt idx="33393">
                  <c:v>166.9649999999206</c:v>
                </c:pt>
                <c:pt idx="33394">
                  <c:v>166.9699999999206</c:v>
                </c:pt>
                <c:pt idx="33395">
                  <c:v>166.9749999999206</c:v>
                </c:pt>
                <c:pt idx="33396">
                  <c:v>166.9799999999206</c:v>
                </c:pt>
                <c:pt idx="33397">
                  <c:v>166.9849999999206</c:v>
                </c:pt>
                <c:pt idx="33398">
                  <c:v>166.9899999999206</c:v>
                </c:pt>
                <c:pt idx="33399">
                  <c:v>166.9949999999206</c:v>
                </c:pt>
                <c:pt idx="33400">
                  <c:v>166.9999999999206</c:v>
                </c:pt>
                <c:pt idx="33401">
                  <c:v>167.0049999999206</c:v>
                </c:pt>
                <c:pt idx="33402">
                  <c:v>167.0099999999206</c:v>
                </c:pt>
                <c:pt idx="33403">
                  <c:v>167.0149999999206</c:v>
                </c:pt>
                <c:pt idx="33404">
                  <c:v>167.0199999999206</c:v>
                </c:pt>
                <c:pt idx="33405">
                  <c:v>167.0249999999206</c:v>
                </c:pt>
                <c:pt idx="33406">
                  <c:v>167.0299999999206</c:v>
                </c:pt>
                <c:pt idx="33407">
                  <c:v>167.0349999999206</c:v>
                </c:pt>
                <c:pt idx="33408">
                  <c:v>167.0399999999206</c:v>
                </c:pt>
                <c:pt idx="33409">
                  <c:v>167.0449999999206</c:v>
                </c:pt>
                <c:pt idx="33410">
                  <c:v>167.0499999999205</c:v>
                </c:pt>
                <c:pt idx="33411">
                  <c:v>167.0549999999206</c:v>
                </c:pt>
                <c:pt idx="33412">
                  <c:v>167.0599999999206</c:v>
                </c:pt>
                <c:pt idx="33413">
                  <c:v>167.0649999999206</c:v>
                </c:pt>
                <c:pt idx="33414">
                  <c:v>167.0699999999206</c:v>
                </c:pt>
                <c:pt idx="33415">
                  <c:v>167.0749999999205</c:v>
                </c:pt>
                <c:pt idx="33416">
                  <c:v>167.0799999999205</c:v>
                </c:pt>
                <c:pt idx="33417">
                  <c:v>167.0849999999205</c:v>
                </c:pt>
                <c:pt idx="33418">
                  <c:v>167.0899999999205</c:v>
                </c:pt>
                <c:pt idx="33419">
                  <c:v>167.0949999999205</c:v>
                </c:pt>
                <c:pt idx="33420">
                  <c:v>167.0999999999205</c:v>
                </c:pt>
                <c:pt idx="33421">
                  <c:v>167.1049999999205</c:v>
                </c:pt>
                <c:pt idx="33422">
                  <c:v>167.1099999999205</c:v>
                </c:pt>
                <c:pt idx="33423">
                  <c:v>167.1149999999205</c:v>
                </c:pt>
                <c:pt idx="33424">
                  <c:v>167.1199999999205</c:v>
                </c:pt>
                <c:pt idx="33425">
                  <c:v>167.1249999999205</c:v>
                </c:pt>
                <c:pt idx="33426">
                  <c:v>167.1299999999205</c:v>
                </c:pt>
                <c:pt idx="33427">
                  <c:v>167.1349999999205</c:v>
                </c:pt>
                <c:pt idx="33428">
                  <c:v>167.1399999999205</c:v>
                </c:pt>
                <c:pt idx="33429">
                  <c:v>167.1449999999205</c:v>
                </c:pt>
                <c:pt idx="33430">
                  <c:v>167.1499999999205</c:v>
                </c:pt>
                <c:pt idx="33431">
                  <c:v>167.1549999999205</c:v>
                </c:pt>
                <c:pt idx="33432">
                  <c:v>167.1599999999204</c:v>
                </c:pt>
                <c:pt idx="33433">
                  <c:v>167.1649999999204</c:v>
                </c:pt>
                <c:pt idx="33434">
                  <c:v>167.1699999999204</c:v>
                </c:pt>
                <c:pt idx="33435">
                  <c:v>167.1749999999204</c:v>
                </c:pt>
                <c:pt idx="33436">
                  <c:v>167.1799999999204</c:v>
                </c:pt>
                <c:pt idx="33437">
                  <c:v>167.1849999999204</c:v>
                </c:pt>
                <c:pt idx="33438">
                  <c:v>167.1899999999204</c:v>
                </c:pt>
                <c:pt idx="33439">
                  <c:v>167.1949999999204</c:v>
                </c:pt>
                <c:pt idx="33440">
                  <c:v>167.1999999999204</c:v>
                </c:pt>
                <c:pt idx="33441">
                  <c:v>167.2049999999204</c:v>
                </c:pt>
                <c:pt idx="33442">
                  <c:v>167.2099999999204</c:v>
                </c:pt>
                <c:pt idx="33443">
                  <c:v>167.2149999999204</c:v>
                </c:pt>
                <c:pt idx="33444">
                  <c:v>167.2199999999204</c:v>
                </c:pt>
                <c:pt idx="33445">
                  <c:v>167.2249999999204</c:v>
                </c:pt>
                <c:pt idx="33446">
                  <c:v>167.2299999999204</c:v>
                </c:pt>
                <c:pt idx="33447">
                  <c:v>167.2349999999204</c:v>
                </c:pt>
                <c:pt idx="33448">
                  <c:v>167.2399999999204</c:v>
                </c:pt>
                <c:pt idx="33449">
                  <c:v>167.2449999999204</c:v>
                </c:pt>
                <c:pt idx="33450">
                  <c:v>167.2499999999204</c:v>
                </c:pt>
                <c:pt idx="33451">
                  <c:v>167.2549999999204</c:v>
                </c:pt>
                <c:pt idx="33452">
                  <c:v>167.2599999999204</c:v>
                </c:pt>
                <c:pt idx="33453">
                  <c:v>167.2649999999204</c:v>
                </c:pt>
                <c:pt idx="33454">
                  <c:v>167.2699999999203</c:v>
                </c:pt>
                <c:pt idx="33455">
                  <c:v>167.2749999999203</c:v>
                </c:pt>
                <c:pt idx="33456">
                  <c:v>167.2799999999203</c:v>
                </c:pt>
                <c:pt idx="33457">
                  <c:v>167.2849999999204</c:v>
                </c:pt>
                <c:pt idx="33458">
                  <c:v>167.2899999999204</c:v>
                </c:pt>
                <c:pt idx="33459">
                  <c:v>167.2949999999203</c:v>
                </c:pt>
                <c:pt idx="33460">
                  <c:v>167.2999999999203</c:v>
                </c:pt>
                <c:pt idx="33461">
                  <c:v>167.3049999999203</c:v>
                </c:pt>
                <c:pt idx="33462">
                  <c:v>167.3099999999203</c:v>
                </c:pt>
                <c:pt idx="33463">
                  <c:v>167.3149999999203</c:v>
                </c:pt>
                <c:pt idx="33464">
                  <c:v>167.3199999999203</c:v>
                </c:pt>
                <c:pt idx="33465">
                  <c:v>167.3249999999204</c:v>
                </c:pt>
                <c:pt idx="33466">
                  <c:v>167.3299999999203</c:v>
                </c:pt>
                <c:pt idx="33467">
                  <c:v>167.3349999999203</c:v>
                </c:pt>
                <c:pt idx="33468">
                  <c:v>167.3399999999203</c:v>
                </c:pt>
                <c:pt idx="33469">
                  <c:v>167.3449999999203</c:v>
                </c:pt>
                <c:pt idx="33470">
                  <c:v>167.3499999999203</c:v>
                </c:pt>
                <c:pt idx="33471">
                  <c:v>167.3549999999203</c:v>
                </c:pt>
                <c:pt idx="33472">
                  <c:v>167.3599999999203</c:v>
                </c:pt>
                <c:pt idx="33473">
                  <c:v>167.3649999999203</c:v>
                </c:pt>
                <c:pt idx="33474">
                  <c:v>167.3699999999203</c:v>
                </c:pt>
                <c:pt idx="33475">
                  <c:v>167.3749999999203</c:v>
                </c:pt>
                <c:pt idx="33476">
                  <c:v>167.3799999999202</c:v>
                </c:pt>
                <c:pt idx="33477">
                  <c:v>167.3849999999203</c:v>
                </c:pt>
                <c:pt idx="33478">
                  <c:v>167.3899999999203</c:v>
                </c:pt>
                <c:pt idx="33479">
                  <c:v>167.3949999999203</c:v>
                </c:pt>
                <c:pt idx="33480">
                  <c:v>167.3999999999203</c:v>
                </c:pt>
                <c:pt idx="33481">
                  <c:v>167.4049999999202</c:v>
                </c:pt>
                <c:pt idx="33482">
                  <c:v>167.4099999999202</c:v>
                </c:pt>
                <c:pt idx="33483">
                  <c:v>167.4149999999202</c:v>
                </c:pt>
                <c:pt idx="33484">
                  <c:v>167.4199999999202</c:v>
                </c:pt>
                <c:pt idx="33485">
                  <c:v>167.4249999999202</c:v>
                </c:pt>
                <c:pt idx="33486">
                  <c:v>167.4299999999202</c:v>
                </c:pt>
                <c:pt idx="33487">
                  <c:v>167.4349999999202</c:v>
                </c:pt>
                <c:pt idx="33488">
                  <c:v>167.4399999999202</c:v>
                </c:pt>
                <c:pt idx="33489">
                  <c:v>167.4449999999202</c:v>
                </c:pt>
                <c:pt idx="33490">
                  <c:v>167.4499999999202</c:v>
                </c:pt>
                <c:pt idx="33491">
                  <c:v>167.4549999999202</c:v>
                </c:pt>
                <c:pt idx="33492">
                  <c:v>167.4599999999202</c:v>
                </c:pt>
                <c:pt idx="33493">
                  <c:v>167.4649999999202</c:v>
                </c:pt>
                <c:pt idx="33494">
                  <c:v>167.4699999999202</c:v>
                </c:pt>
                <c:pt idx="33495">
                  <c:v>167.4749999999202</c:v>
                </c:pt>
                <c:pt idx="33496">
                  <c:v>167.4799999999202</c:v>
                </c:pt>
                <c:pt idx="33497">
                  <c:v>167.4849999999202</c:v>
                </c:pt>
                <c:pt idx="33498">
                  <c:v>167.4899999999202</c:v>
                </c:pt>
                <c:pt idx="33499">
                  <c:v>167.4949999999202</c:v>
                </c:pt>
                <c:pt idx="33500">
                  <c:v>167.4999999999202</c:v>
                </c:pt>
                <c:pt idx="33501">
                  <c:v>167.5049999999202</c:v>
                </c:pt>
                <c:pt idx="33502">
                  <c:v>167.5099999999202</c:v>
                </c:pt>
                <c:pt idx="33503">
                  <c:v>167.5149999999201</c:v>
                </c:pt>
                <c:pt idx="33504">
                  <c:v>167.5199999999201</c:v>
                </c:pt>
                <c:pt idx="33505">
                  <c:v>167.5249999999201</c:v>
                </c:pt>
                <c:pt idx="33506">
                  <c:v>167.5299999999201</c:v>
                </c:pt>
                <c:pt idx="33507">
                  <c:v>167.5349999999201</c:v>
                </c:pt>
                <c:pt idx="33508">
                  <c:v>167.5399999999201</c:v>
                </c:pt>
                <c:pt idx="33509">
                  <c:v>167.5449999999201</c:v>
                </c:pt>
                <c:pt idx="33510">
                  <c:v>167.5499999999201</c:v>
                </c:pt>
                <c:pt idx="33511">
                  <c:v>167.5549999999201</c:v>
                </c:pt>
                <c:pt idx="33512">
                  <c:v>167.5599999999201</c:v>
                </c:pt>
                <c:pt idx="33513">
                  <c:v>167.5649999999201</c:v>
                </c:pt>
                <c:pt idx="33514">
                  <c:v>167.5699999999201</c:v>
                </c:pt>
                <c:pt idx="33515">
                  <c:v>167.5749999999201</c:v>
                </c:pt>
                <c:pt idx="33516">
                  <c:v>167.5799999999201</c:v>
                </c:pt>
                <c:pt idx="33517">
                  <c:v>167.5849999999201</c:v>
                </c:pt>
                <c:pt idx="33518">
                  <c:v>167.5899999999201</c:v>
                </c:pt>
                <c:pt idx="33519">
                  <c:v>167.5949999999201</c:v>
                </c:pt>
                <c:pt idx="33520">
                  <c:v>167.59999999992</c:v>
                </c:pt>
                <c:pt idx="33521">
                  <c:v>167.60499999992</c:v>
                </c:pt>
                <c:pt idx="33522">
                  <c:v>167.60999999992</c:v>
                </c:pt>
                <c:pt idx="33523">
                  <c:v>167.61499999992</c:v>
                </c:pt>
                <c:pt idx="33524">
                  <c:v>167.61999999992</c:v>
                </c:pt>
                <c:pt idx="33525">
                  <c:v>167.62499999992</c:v>
                </c:pt>
                <c:pt idx="33526">
                  <c:v>167.62999999992</c:v>
                </c:pt>
                <c:pt idx="33527">
                  <c:v>167.63499999992</c:v>
                </c:pt>
                <c:pt idx="33528">
                  <c:v>167.63999999992</c:v>
                </c:pt>
                <c:pt idx="33529">
                  <c:v>167.64499999992</c:v>
                </c:pt>
                <c:pt idx="33530">
                  <c:v>167.64999999992</c:v>
                </c:pt>
                <c:pt idx="33531">
                  <c:v>167.65499999992</c:v>
                </c:pt>
                <c:pt idx="33532">
                  <c:v>167.65999999992</c:v>
                </c:pt>
                <c:pt idx="33533">
                  <c:v>167.66499999992</c:v>
                </c:pt>
                <c:pt idx="33534">
                  <c:v>167.66999999992</c:v>
                </c:pt>
                <c:pt idx="33535">
                  <c:v>167.67499999992</c:v>
                </c:pt>
                <c:pt idx="33536">
                  <c:v>167.67999999992</c:v>
                </c:pt>
                <c:pt idx="33537">
                  <c:v>167.68499999992</c:v>
                </c:pt>
                <c:pt idx="33538">
                  <c:v>167.68999999992</c:v>
                </c:pt>
                <c:pt idx="33539">
                  <c:v>167.69499999992</c:v>
                </c:pt>
                <c:pt idx="33540">
                  <c:v>167.69999999992</c:v>
                </c:pt>
                <c:pt idx="33541">
                  <c:v>167.70499999992</c:v>
                </c:pt>
                <c:pt idx="33542">
                  <c:v>167.7099999999199</c:v>
                </c:pt>
                <c:pt idx="33543">
                  <c:v>167.7149999999199</c:v>
                </c:pt>
                <c:pt idx="33544">
                  <c:v>167.7199999999199</c:v>
                </c:pt>
                <c:pt idx="33545">
                  <c:v>167.72499999992</c:v>
                </c:pt>
                <c:pt idx="33546">
                  <c:v>167.72999999992</c:v>
                </c:pt>
                <c:pt idx="33547">
                  <c:v>167.7349999999199</c:v>
                </c:pt>
                <c:pt idx="33548">
                  <c:v>167.7399999999199</c:v>
                </c:pt>
                <c:pt idx="33549">
                  <c:v>167.7449999999199</c:v>
                </c:pt>
                <c:pt idx="33550">
                  <c:v>167.7499999999199</c:v>
                </c:pt>
                <c:pt idx="33551">
                  <c:v>167.75499999992</c:v>
                </c:pt>
                <c:pt idx="33552">
                  <c:v>167.7599999999199</c:v>
                </c:pt>
                <c:pt idx="33553">
                  <c:v>167.7649999999199</c:v>
                </c:pt>
                <c:pt idx="33554">
                  <c:v>167.7699999999199</c:v>
                </c:pt>
                <c:pt idx="33555">
                  <c:v>167.7749999999199</c:v>
                </c:pt>
                <c:pt idx="33556">
                  <c:v>167.7799999999199</c:v>
                </c:pt>
                <c:pt idx="33557">
                  <c:v>167.78499999992</c:v>
                </c:pt>
                <c:pt idx="33558">
                  <c:v>167.7899999999199</c:v>
                </c:pt>
                <c:pt idx="33559">
                  <c:v>167.7949999999199</c:v>
                </c:pt>
                <c:pt idx="33560">
                  <c:v>167.7999999999199</c:v>
                </c:pt>
                <c:pt idx="33561">
                  <c:v>167.80499999992</c:v>
                </c:pt>
                <c:pt idx="33562">
                  <c:v>167.80999999992</c:v>
                </c:pt>
                <c:pt idx="33563">
                  <c:v>167.81499999992</c:v>
                </c:pt>
                <c:pt idx="33564">
                  <c:v>167.8199999999198</c:v>
                </c:pt>
                <c:pt idx="33565">
                  <c:v>167.82499999992</c:v>
                </c:pt>
                <c:pt idx="33566">
                  <c:v>167.82999999992</c:v>
                </c:pt>
                <c:pt idx="33567">
                  <c:v>167.83499999992</c:v>
                </c:pt>
                <c:pt idx="33568">
                  <c:v>167.83999999992</c:v>
                </c:pt>
                <c:pt idx="33569">
                  <c:v>167.8449999999198</c:v>
                </c:pt>
                <c:pt idx="33570">
                  <c:v>167.8499999999198</c:v>
                </c:pt>
                <c:pt idx="33571">
                  <c:v>167.8549999999198</c:v>
                </c:pt>
                <c:pt idx="33572">
                  <c:v>167.8599999999198</c:v>
                </c:pt>
                <c:pt idx="33573">
                  <c:v>167.8649999999198</c:v>
                </c:pt>
                <c:pt idx="33574">
                  <c:v>167.8699999999198</c:v>
                </c:pt>
                <c:pt idx="33575">
                  <c:v>167.8749999999198</c:v>
                </c:pt>
                <c:pt idx="33576">
                  <c:v>167.8799999999198</c:v>
                </c:pt>
                <c:pt idx="33577">
                  <c:v>167.8849999999198</c:v>
                </c:pt>
                <c:pt idx="33578">
                  <c:v>167.8899999999198</c:v>
                </c:pt>
                <c:pt idx="33579">
                  <c:v>167.8949999999198</c:v>
                </c:pt>
                <c:pt idx="33580">
                  <c:v>167.8999999999198</c:v>
                </c:pt>
                <c:pt idx="33581">
                  <c:v>167.9049999999198</c:v>
                </c:pt>
                <c:pt idx="33582">
                  <c:v>167.9099999999198</c:v>
                </c:pt>
                <c:pt idx="33583">
                  <c:v>167.9149999999198</c:v>
                </c:pt>
                <c:pt idx="33584">
                  <c:v>167.9199999999198</c:v>
                </c:pt>
                <c:pt idx="33585">
                  <c:v>167.9249999999198</c:v>
                </c:pt>
                <c:pt idx="33586">
                  <c:v>167.9299999999198</c:v>
                </c:pt>
                <c:pt idx="33587">
                  <c:v>167.9349999999198</c:v>
                </c:pt>
                <c:pt idx="33588">
                  <c:v>167.9399999999198</c:v>
                </c:pt>
                <c:pt idx="33589">
                  <c:v>167.9449999999198</c:v>
                </c:pt>
                <c:pt idx="33590">
                  <c:v>167.9499999999198</c:v>
                </c:pt>
                <c:pt idx="33591">
                  <c:v>167.9549999999198</c:v>
                </c:pt>
                <c:pt idx="33592">
                  <c:v>167.9599999999198</c:v>
                </c:pt>
                <c:pt idx="33593">
                  <c:v>167.9649999999197</c:v>
                </c:pt>
                <c:pt idx="33594">
                  <c:v>167.9699999999197</c:v>
                </c:pt>
                <c:pt idx="33595">
                  <c:v>167.9749999999197</c:v>
                </c:pt>
                <c:pt idx="33596">
                  <c:v>167.9799999999197</c:v>
                </c:pt>
                <c:pt idx="33597">
                  <c:v>167.9849999999198</c:v>
                </c:pt>
                <c:pt idx="33598">
                  <c:v>167.9899999999197</c:v>
                </c:pt>
                <c:pt idx="33599">
                  <c:v>167.9949999999197</c:v>
                </c:pt>
                <c:pt idx="33600">
                  <c:v>167.9999999999197</c:v>
                </c:pt>
                <c:pt idx="33601">
                  <c:v>168.0049999999197</c:v>
                </c:pt>
                <c:pt idx="33602">
                  <c:v>168.0099999999197</c:v>
                </c:pt>
                <c:pt idx="33603">
                  <c:v>168.0149999999197</c:v>
                </c:pt>
                <c:pt idx="33604">
                  <c:v>168.0199999999197</c:v>
                </c:pt>
                <c:pt idx="33605">
                  <c:v>168.0249999999197</c:v>
                </c:pt>
                <c:pt idx="33606">
                  <c:v>168.0299999999197</c:v>
                </c:pt>
                <c:pt idx="33607">
                  <c:v>168.0349999999197</c:v>
                </c:pt>
                <c:pt idx="33608">
                  <c:v>168.0399999999196</c:v>
                </c:pt>
                <c:pt idx="33609">
                  <c:v>168.0449999999196</c:v>
                </c:pt>
                <c:pt idx="33610">
                  <c:v>168.0499999999196</c:v>
                </c:pt>
                <c:pt idx="33611">
                  <c:v>168.0549999999197</c:v>
                </c:pt>
                <c:pt idx="33612">
                  <c:v>168.0599999999197</c:v>
                </c:pt>
                <c:pt idx="33613">
                  <c:v>168.0649999999196</c:v>
                </c:pt>
                <c:pt idx="33614">
                  <c:v>168.0699999999196</c:v>
                </c:pt>
                <c:pt idx="33615">
                  <c:v>168.0749999999196</c:v>
                </c:pt>
                <c:pt idx="33616">
                  <c:v>168.0799999999196</c:v>
                </c:pt>
                <c:pt idx="33617">
                  <c:v>168.0849999999196</c:v>
                </c:pt>
                <c:pt idx="33618">
                  <c:v>168.0899999999196</c:v>
                </c:pt>
                <c:pt idx="33619">
                  <c:v>168.0949999999196</c:v>
                </c:pt>
                <c:pt idx="33620">
                  <c:v>168.0999999999196</c:v>
                </c:pt>
                <c:pt idx="33621">
                  <c:v>168.1049999999196</c:v>
                </c:pt>
                <c:pt idx="33622">
                  <c:v>168.1099999999196</c:v>
                </c:pt>
                <c:pt idx="33623">
                  <c:v>168.1149999999196</c:v>
                </c:pt>
                <c:pt idx="33624">
                  <c:v>168.1199999999196</c:v>
                </c:pt>
                <c:pt idx="33625">
                  <c:v>168.1249999999196</c:v>
                </c:pt>
                <c:pt idx="33626">
                  <c:v>168.1299999999196</c:v>
                </c:pt>
                <c:pt idx="33627">
                  <c:v>168.1349999999196</c:v>
                </c:pt>
                <c:pt idx="33628">
                  <c:v>168.1399999999196</c:v>
                </c:pt>
                <c:pt idx="33629">
                  <c:v>168.1449999999196</c:v>
                </c:pt>
                <c:pt idx="33630">
                  <c:v>168.1499999999195</c:v>
                </c:pt>
                <c:pt idx="33631">
                  <c:v>168.1549999999196</c:v>
                </c:pt>
                <c:pt idx="33632">
                  <c:v>168.1599999999196</c:v>
                </c:pt>
                <c:pt idx="33633">
                  <c:v>168.1649999999196</c:v>
                </c:pt>
                <c:pt idx="33634">
                  <c:v>168.1699999999196</c:v>
                </c:pt>
                <c:pt idx="33635">
                  <c:v>168.1749999999195</c:v>
                </c:pt>
                <c:pt idx="33636">
                  <c:v>168.1799999999195</c:v>
                </c:pt>
                <c:pt idx="33637">
                  <c:v>168.1849999999195</c:v>
                </c:pt>
                <c:pt idx="33638">
                  <c:v>168.1899999999195</c:v>
                </c:pt>
                <c:pt idx="33639">
                  <c:v>168.1949999999195</c:v>
                </c:pt>
                <c:pt idx="33640">
                  <c:v>168.1999999999195</c:v>
                </c:pt>
                <c:pt idx="33641">
                  <c:v>168.2049999999195</c:v>
                </c:pt>
                <c:pt idx="33642">
                  <c:v>168.2099999999195</c:v>
                </c:pt>
                <c:pt idx="33643">
                  <c:v>168.2149999999195</c:v>
                </c:pt>
                <c:pt idx="33644">
                  <c:v>168.2199999999195</c:v>
                </c:pt>
                <c:pt idx="33645">
                  <c:v>168.2249999999195</c:v>
                </c:pt>
                <c:pt idx="33646">
                  <c:v>168.2299999999195</c:v>
                </c:pt>
                <c:pt idx="33647">
                  <c:v>168.2349999999195</c:v>
                </c:pt>
                <c:pt idx="33648">
                  <c:v>168.2399999999195</c:v>
                </c:pt>
                <c:pt idx="33649">
                  <c:v>168.2449999999195</c:v>
                </c:pt>
                <c:pt idx="33650">
                  <c:v>168.2499999999195</c:v>
                </c:pt>
                <c:pt idx="33651">
                  <c:v>168.2549999999195</c:v>
                </c:pt>
                <c:pt idx="33652">
                  <c:v>168.2599999999194</c:v>
                </c:pt>
                <c:pt idx="33653">
                  <c:v>168.2649999999194</c:v>
                </c:pt>
                <c:pt idx="33654">
                  <c:v>168.2699999999194</c:v>
                </c:pt>
                <c:pt idx="33655">
                  <c:v>168.2749999999194</c:v>
                </c:pt>
                <c:pt idx="33656">
                  <c:v>168.2799999999194</c:v>
                </c:pt>
                <c:pt idx="33657">
                  <c:v>168.2849999999194</c:v>
                </c:pt>
                <c:pt idx="33658">
                  <c:v>168.2899999999194</c:v>
                </c:pt>
                <c:pt idx="33659">
                  <c:v>168.2949999999194</c:v>
                </c:pt>
                <c:pt idx="33660">
                  <c:v>168.2999999999194</c:v>
                </c:pt>
                <c:pt idx="33661">
                  <c:v>168.3049999999194</c:v>
                </c:pt>
                <c:pt idx="33662">
                  <c:v>168.3099999999194</c:v>
                </c:pt>
                <c:pt idx="33663">
                  <c:v>168.3149999999194</c:v>
                </c:pt>
                <c:pt idx="33664">
                  <c:v>168.3199999999194</c:v>
                </c:pt>
                <c:pt idx="33665">
                  <c:v>168.3249999999194</c:v>
                </c:pt>
                <c:pt idx="33666">
                  <c:v>168.3299999999194</c:v>
                </c:pt>
                <c:pt idx="33667">
                  <c:v>168.3349999999194</c:v>
                </c:pt>
                <c:pt idx="33668">
                  <c:v>168.3399999999194</c:v>
                </c:pt>
                <c:pt idx="33669">
                  <c:v>168.3449999999194</c:v>
                </c:pt>
                <c:pt idx="33670">
                  <c:v>168.3499999999194</c:v>
                </c:pt>
                <c:pt idx="33671">
                  <c:v>168.3549999999194</c:v>
                </c:pt>
                <c:pt idx="33672">
                  <c:v>168.3599999999194</c:v>
                </c:pt>
                <c:pt idx="33673">
                  <c:v>168.3649999999194</c:v>
                </c:pt>
                <c:pt idx="33674">
                  <c:v>168.3699999999194</c:v>
                </c:pt>
                <c:pt idx="33675">
                  <c:v>168.3749999999194</c:v>
                </c:pt>
                <c:pt idx="33676">
                  <c:v>168.3799999999194</c:v>
                </c:pt>
                <c:pt idx="33677">
                  <c:v>168.3849999999194</c:v>
                </c:pt>
                <c:pt idx="33678">
                  <c:v>168.3899999999194</c:v>
                </c:pt>
                <c:pt idx="33679">
                  <c:v>168.3949999999194</c:v>
                </c:pt>
                <c:pt idx="33680">
                  <c:v>168.3999999999193</c:v>
                </c:pt>
                <c:pt idx="33681">
                  <c:v>168.4049999999193</c:v>
                </c:pt>
                <c:pt idx="33682">
                  <c:v>168.4099999999193</c:v>
                </c:pt>
                <c:pt idx="33683">
                  <c:v>168.4149999999193</c:v>
                </c:pt>
                <c:pt idx="33684">
                  <c:v>168.4199999999193</c:v>
                </c:pt>
                <c:pt idx="33685">
                  <c:v>168.4249999999194</c:v>
                </c:pt>
                <c:pt idx="33686">
                  <c:v>168.4299999999193</c:v>
                </c:pt>
                <c:pt idx="33687">
                  <c:v>168.4349999999193</c:v>
                </c:pt>
                <c:pt idx="33688">
                  <c:v>168.4399999999193</c:v>
                </c:pt>
                <c:pt idx="33689">
                  <c:v>168.4449999999193</c:v>
                </c:pt>
                <c:pt idx="33690">
                  <c:v>168.4499999999193</c:v>
                </c:pt>
                <c:pt idx="33691">
                  <c:v>168.4549999999193</c:v>
                </c:pt>
                <c:pt idx="33692">
                  <c:v>168.4599999999193</c:v>
                </c:pt>
                <c:pt idx="33693">
                  <c:v>168.4649999999193</c:v>
                </c:pt>
                <c:pt idx="33694">
                  <c:v>168.4699999999193</c:v>
                </c:pt>
                <c:pt idx="33695">
                  <c:v>168.4749999999193</c:v>
                </c:pt>
                <c:pt idx="33696">
                  <c:v>168.4799999999192</c:v>
                </c:pt>
                <c:pt idx="33697">
                  <c:v>168.4849999999193</c:v>
                </c:pt>
                <c:pt idx="33698">
                  <c:v>168.4899999999193</c:v>
                </c:pt>
                <c:pt idx="33699">
                  <c:v>168.4949999999193</c:v>
                </c:pt>
                <c:pt idx="33700">
                  <c:v>168.4999999999193</c:v>
                </c:pt>
                <c:pt idx="33701">
                  <c:v>168.5049999999192</c:v>
                </c:pt>
                <c:pt idx="33702">
                  <c:v>168.5099999999192</c:v>
                </c:pt>
                <c:pt idx="33703">
                  <c:v>168.5149999999192</c:v>
                </c:pt>
                <c:pt idx="33704">
                  <c:v>168.5199999999192</c:v>
                </c:pt>
                <c:pt idx="33705">
                  <c:v>168.5249999999192</c:v>
                </c:pt>
                <c:pt idx="33706">
                  <c:v>168.5299999999192</c:v>
                </c:pt>
                <c:pt idx="33707">
                  <c:v>168.5349999999192</c:v>
                </c:pt>
                <c:pt idx="33708">
                  <c:v>168.5399999999192</c:v>
                </c:pt>
                <c:pt idx="33709">
                  <c:v>168.5449999999192</c:v>
                </c:pt>
                <c:pt idx="33710">
                  <c:v>168.5499999999192</c:v>
                </c:pt>
                <c:pt idx="33711">
                  <c:v>168.5549999999192</c:v>
                </c:pt>
                <c:pt idx="33712">
                  <c:v>168.5599999999192</c:v>
                </c:pt>
                <c:pt idx="33713">
                  <c:v>168.5649999999192</c:v>
                </c:pt>
                <c:pt idx="33714">
                  <c:v>168.5699999999192</c:v>
                </c:pt>
                <c:pt idx="33715">
                  <c:v>168.5749999999192</c:v>
                </c:pt>
                <c:pt idx="33716">
                  <c:v>168.5799999999192</c:v>
                </c:pt>
                <c:pt idx="33717">
                  <c:v>168.5849999999192</c:v>
                </c:pt>
                <c:pt idx="33718">
                  <c:v>168.5899999999192</c:v>
                </c:pt>
                <c:pt idx="33719">
                  <c:v>168.5949999999192</c:v>
                </c:pt>
                <c:pt idx="33720">
                  <c:v>168.5999999999192</c:v>
                </c:pt>
                <c:pt idx="33721">
                  <c:v>168.6049999999192</c:v>
                </c:pt>
                <c:pt idx="33722">
                  <c:v>168.6099999999192</c:v>
                </c:pt>
                <c:pt idx="33723">
                  <c:v>168.6149999999191</c:v>
                </c:pt>
                <c:pt idx="33724">
                  <c:v>168.6199999999191</c:v>
                </c:pt>
                <c:pt idx="33725">
                  <c:v>168.6249999999191</c:v>
                </c:pt>
                <c:pt idx="33726">
                  <c:v>168.6299999999191</c:v>
                </c:pt>
                <c:pt idx="33727">
                  <c:v>168.6349999999191</c:v>
                </c:pt>
                <c:pt idx="33728">
                  <c:v>168.6399999999191</c:v>
                </c:pt>
                <c:pt idx="33729">
                  <c:v>168.6449999999191</c:v>
                </c:pt>
                <c:pt idx="33730">
                  <c:v>168.6499999999191</c:v>
                </c:pt>
                <c:pt idx="33731">
                  <c:v>168.6549999999191</c:v>
                </c:pt>
                <c:pt idx="33732">
                  <c:v>168.6599999999191</c:v>
                </c:pt>
                <c:pt idx="33733">
                  <c:v>168.6649999999191</c:v>
                </c:pt>
                <c:pt idx="33734">
                  <c:v>168.6699999999191</c:v>
                </c:pt>
                <c:pt idx="33735">
                  <c:v>168.6749999999191</c:v>
                </c:pt>
                <c:pt idx="33736">
                  <c:v>168.6799999999191</c:v>
                </c:pt>
                <c:pt idx="33737">
                  <c:v>168.6849999999191</c:v>
                </c:pt>
                <c:pt idx="33738">
                  <c:v>168.6899999999191</c:v>
                </c:pt>
                <c:pt idx="33739">
                  <c:v>168.6949999999191</c:v>
                </c:pt>
                <c:pt idx="33740">
                  <c:v>168.699999999919</c:v>
                </c:pt>
                <c:pt idx="33741">
                  <c:v>168.704999999919</c:v>
                </c:pt>
                <c:pt idx="33742">
                  <c:v>168.709999999919</c:v>
                </c:pt>
                <c:pt idx="33743">
                  <c:v>168.714999999919</c:v>
                </c:pt>
                <c:pt idx="33744">
                  <c:v>168.719999999919</c:v>
                </c:pt>
                <c:pt idx="33745">
                  <c:v>168.724999999919</c:v>
                </c:pt>
                <c:pt idx="33746">
                  <c:v>168.729999999919</c:v>
                </c:pt>
                <c:pt idx="33747">
                  <c:v>168.734999999919</c:v>
                </c:pt>
                <c:pt idx="33748">
                  <c:v>168.739999999919</c:v>
                </c:pt>
                <c:pt idx="33749">
                  <c:v>168.744999999919</c:v>
                </c:pt>
                <c:pt idx="33750">
                  <c:v>168.749999999919</c:v>
                </c:pt>
                <c:pt idx="33751">
                  <c:v>168.754999999919</c:v>
                </c:pt>
                <c:pt idx="33752">
                  <c:v>168.759999999919</c:v>
                </c:pt>
                <c:pt idx="33753">
                  <c:v>168.764999999919</c:v>
                </c:pt>
                <c:pt idx="33754">
                  <c:v>168.769999999919</c:v>
                </c:pt>
                <c:pt idx="33755">
                  <c:v>168.774999999919</c:v>
                </c:pt>
                <c:pt idx="33756">
                  <c:v>168.779999999919</c:v>
                </c:pt>
                <c:pt idx="33757">
                  <c:v>168.784999999919</c:v>
                </c:pt>
                <c:pt idx="33758">
                  <c:v>168.789999999919</c:v>
                </c:pt>
                <c:pt idx="33759">
                  <c:v>168.794999999919</c:v>
                </c:pt>
                <c:pt idx="33760">
                  <c:v>168.799999999919</c:v>
                </c:pt>
                <c:pt idx="33761">
                  <c:v>168.804999999919</c:v>
                </c:pt>
                <c:pt idx="33762">
                  <c:v>168.8099999999189</c:v>
                </c:pt>
                <c:pt idx="33763">
                  <c:v>168.8149999999189</c:v>
                </c:pt>
                <c:pt idx="33764">
                  <c:v>168.8199999999189</c:v>
                </c:pt>
                <c:pt idx="33765">
                  <c:v>168.824999999919</c:v>
                </c:pt>
                <c:pt idx="33766">
                  <c:v>168.829999999919</c:v>
                </c:pt>
                <c:pt idx="33767">
                  <c:v>168.8349999999189</c:v>
                </c:pt>
                <c:pt idx="33768">
                  <c:v>168.8399999999189</c:v>
                </c:pt>
                <c:pt idx="33769">
                  <c:v>168.8449999999189</c:v>
                </c:pt>
                <c:pt idx="33770">
                  <c:v>168.8499999999189</c:v>
                </c:pt>
                <c:pt idx="33771">
                  <c:v>168.854999999919</c:v>
                </c:pt>
                <c:pt idx="33772">
                  <c:v>168.8599999999189</c:v>
                </c:pt>
                <c:pt idx="33773">
                  <c:v>168.8649999999189</c:v>
                </c:pt>
                <c:pt idx="33774">
                  <c:v>168.8699999999189</c:v>
                </c:pt>
                <c:pt idx="33775">
                  <c:v>168.8749999999189</c:v>
                </c:pt>
                <c:pt idx="33776">
                  <c:v>168.8799999999189</c:v>
                </c:pt>
                <c:pt idx="33777">
                  <c:v>168.884999999919</c:v>
                </c:pt>
                <c:pt idx="33778">
                  <c:v>168.8899999999189</c:v>
                </c:pt>
                <c:pt idx="33779">
                  <c:v>168.8949999999189</c:v>
                </c:pt>
                <c:pt idx="33780">
                  <c:v>168.8999999999189</c:v>
                </c:pt>
                <c:pt idx="33781">
                  <c:v>168.9049999999189</c:v>
                </c:pt>
                <c:pt idx="33782">
                  <c:v>168.9099999999189</c:v>
                </c:pt>
                <c:pt idx="33783">
                  <c:v>168.9149999999188</c:v>
                </c:pt>
                <c:pt idx="33784">
                  <c:v>168.9199999999188</c:v>
                </c:pt>
                <c:pt idx="33785">
                  <c:v>168.9249999999188</c:v>
                </c:pt>
                <c:pt idx="33786">
                  <c:v>168.9299999999188</c:v>
                </c:pt>
                <c:pt idx="33787">
                  <c:v>168.9349999999188</c:v>
                </c:pt>
                <c:pt idx="33788">
                  <c:v>168.9399999999188</c:v>
                </c:pt>
                <c:pt idx="33789">
                  <c:v>168.9449999999188</c:v>
                </c:pt>
                <c:pt idx="33790">
                  <c:v>168.9499999999188</c:v>
                </c:pt>
                <c:pt idx="33791">
                  <c:v>168.9549999999188</c:v>
                </c:pt>
                <c:pt idx="33792">
                  <c:v>168.9599999999188</c:v>
                </c:pt>
                <c:pt idx="33793">
                  <c:v>168.9649999999188</c:v>
                </c:pt>
                <c:pt idx="33794">
                  <c:v>168.9699999999188</c:v>
                </c:pt>
                <c:pt idx="33795">
                  <c:v>168.9749999999188</c:v>
                </c:pt>
                <c:pt idx="33796">
                  <c:v>168.9799999999188</c:v>
                </c:pt>
                <c:pt idx="33797">
                  <c:v>168.9849999999188</c:v>
                </c:pt>
                <c:pt idx="33798">
                  <c:v>168.9899999999188</c:v>
                </c:pt>
                <c:pt idx="33799">
                  <c:v>168.9949999999188</c:v>
                </c:pt>
                <c:pt idx="33800">
                  <c:v>168.9999999999188</c:v>
                </c:pt>
                <c:pt idx="33801">
                  <c:v>169.0049999999188</c:v>
                </c:pt>
                <c:pt idx="33802">
                  <c:v>169.0099999999188</c:v>
                </c:pt>
                <c:pt idx="33803">
                  <c:v>169.0149999999188</c:v>
                </c:pt>
                <c:pt idx="33804">
                  <c:v>169.0199999999188</c:v>
                </c:pt>
                <c:pt idx="33805">
                  <c:v>169.0249999999188</c:v>
                </c:pt>
                <c:pt idx="33806">
                  <c:v>169.0299999999187</c:v>
                </c:pt>
                <c:pt idx="33807">
                  <c:v>169.0349999999187</c:v>
                </c:pt>
                <c:pt idx="33808">
                  <c:v>169.0399999999187</c:v>
                </c:pt>
                <c:pt idx="33809">
                  <c:v>169.0449999999187</c:v>
                </c:pt>
                <c:pt idx="33810">
                  <c:v>169.0499999999187</c:v>
                </c:pt>
                <c:pt idx="33811">
                  <c:v>169.0549999999187</c:v>
                </c:pt>
                <c:pt idx="33812">
                  <c:v>169.0599999999187</c:v>
                </c:pt>
                <c:pt idx="33813">
                  <c:v>169.0649999999187</c:v>
                </c:pt>
                <c:pt idx="33814">
                  <c:v>169.0699999999187</c:v>
                </c:pt>
                <c:pt idx="33815">
                  <c:v>169.0749999999187</c:v>
                </c:pt>
                <c:pt idx="33816">
                  <c:v>169.0799999999187</c:v>
                </c:pt>
                <c:pt idx="33817">
                  <c:v>169.0849999999187</c:v>
                </c:pt>
                <c:pt idx="33818">
                  <c:v>169.0899999999187</c:v>
                </c:pt>
                <c:pt idx="33819">
                  <c:v>169.0949999999187</c:v>
                </c:pt>
                <c:pt idx="33820">
                  <c:v>169.0999999999187</c:v>
                </c:pt>
                <c:pt idx="33821">
                  <c:v>169.1049999999187</c:v>
                </c:pt>
                <c:pt idx="33822">
                  <c:v>169.1099999999187</c:v>
                </c:pt>
                <c:pt idx="33823">
                  <c:v>169.1149999999186</c:v>
                </c:pt>
                <c:pt idx="33824">
                  <c:v>169.1199999999185</c:v>
                </c:pt>
                <c:pt idx="33825">
                  <c:v>169.1249999999187</c:v>
                </c:pt>
                <c:pt idx="33826">
                  <c:v>169.1299999999187</c:v>
                </c:pt>
                <c:pt idx="33827">
                  <c:v>169.1349999999186</c:v>
                </c:pt>
                <c:pt idx="33828">
                  <c:v>169.1399999999186</c:v>
                </c:pt>
                <c:pt idx="33829">
                  <c:v>169.1449999999186</c:v>
                </c:pt>
                <c:pt idx="33830">
                  <c:v>169.1499999999185</c:v>
                </c:pt>
                <c:pt idx="33831">
                  <c:v>169.1549999999186</c:v>
                </c:pt>
                <c:pt idx="33832">
                  <c:v>169.1599999999186</c:v>
                </c:pt>
                <c:pt idx="33833">
                  <c:v>169.1649999999186</c:v>
                </c:pt>
                <c:pt idx="33834">
                  <c:v>169.1699999999186</c:v>
                </c:pt>
                <c:pt idx="33835">
                  <c:v>169.1749999999186</c:v>
                </c:pt>
                <c:pt idx="33836">
                  <c:v>169.1799999999186</c:v>
                </c:pt>
                <c:pt idx="33837">
                  <c:v>169.1849999999186</c:v>
                </c:pt>
                <c:pt idx="33838">
                  <c:v>169.1899999999186</c:v>
                </c:pt>
                <c:pt idx="33839">
                  <c:v>169.1949999999186</c:v>
                </c:pt>
                <c:pt idx="33840">
                  <c:v>169.1999999999186</c:v>
                </c:pt>
                <c:pt idx="33841">
                  <c:v>169.2049999999186</c:v>
                </c:pt>
                <c:pt idx="33842">
                  <c:v>169.2099999999186</c:v>
                </c:pt>
                <c:pt idx="33843">
                  <c:v>169.2149999999185</c:v>
                </c:pt>
                <c:pt idx="33844">
                  <c:v>169.2199999999185</c:v>
                </c:pt>
                <c:pt idx="33845">
                  <c:v>169.2249999999186</c:v>
                </c:pt>
                <c:pt idx="33846">
                  <c:v>169.2299999999186</c:v>
                </c:pt>
                <c:pt idx="33847">
                  <c:v>169.2349999999186</c:v>
                </c:pt>
                <c:pt idx="33848">
                  <c:v>169.2399999999186</c:v>
                </c:pt>
                <c:pt idx="33849">
                  <c:v>169.2449999999185</c:v>
                </c:pt>
                <c:pt idx="33850">
                  <c:v>169.2499999999185</c:v>
                </c:pt>
                <c:pt idx="33851">
                  <c:v>169.2549999999185</c:v>
                </c:pt>
                <c:pt idx="33852">
                  <c:v>169.2599999999185</c:v>
                </c:pt>
                <c:pt idx="33853">
                  <c:v>169.2649999999185</c:v>
                </c:pt>
                <c:pt idx="33854">
                  <c:v>169.2699999999185</c:v>
                </c:pt>
                <c:pt idx="33855">
                  <c:v>169.2749999999185</c:v>
                </c:pt>
                <c:pt idx="33856">
                  <c:v>169.2799999999185</c:v>
                </c:pt>
                <c:pt idx="33857">
                  <c:v>169.2849999999185</c:v>
                </c:pt>
                <c:pt idx="33858">
                  <c:v>169.2899999999185</c:v>
                </c:pt>
                <c:pt idx="33859">
                  <c:v>169.2949999999185</c:v>
                </c:pt>
                <c:pt idx="33860">
                  <c:v>169.2999999999185</c:v>
                </c:pt>
                <c:pt idx="33861">
                  <c:v>169.3049999999185</c:v>
                </c:pt>
                <c:pt idx="33862">
                  <c:v>169.3099999999185</c:v>
                </c:pt>
                <c:pt idx="33863">
                  <c:v>169.3149999999185</c:v>
                </c:pt>
                <c:pt idx="33864">
                  <c:v>169.3199999999185</c:v>
                </c:pt>
                <c:pt idx="33865">
                  <c:v>169.3249999999185</c:v>
                </c:pt>
                <c:pt idx="33866">
                  <c:v>169.3299999999185</c:v>
                </c:pt>
                <c:pt idx="33867">
                  <c:v>169.3349999999185</c:v>
                </c:pt>
                <c:pt idx="33868">
                  <c:v>169.3399999999185</c:v>
                </c:pt>
                <c:pt idx="33869">
                  <c:v>169.3449999999185</c:v>
                </c:pt>
                <c:pt idx="33870">
                  <c:v>169.3499999999185</c:v>
                </c:pt>
                <c:pt idx="33871">
                  <c:v>169.3549999999185</c:v>
                </c:pt>
                <c:pt idx="33872">
                  <c:v>169.3599999999184</c:v>
                </c:pt>
                <c:pt idx="33873">
                  <c:v>169.3649999999184</c:v>
                </c:pt>
                <c:pt idx="33874">
                  <c:v>169.3699999999184</c:v>
                </c:pt>
                <c:pt idx="33875">
                  <c:v>169.3749999999184</c:v>
                </c:pt>
                <c:pt idx="33876">
                  <c:v>169.3799999999184</c:v>
                </c:pt>
                <c:pt idx="33877">
                  <c:v>169.3849999999184</c:v>
                </c:pt>
                <c:pt idx="33878">
                  <c:v>169.3899999999184</c:v>
                </c:pt>
                <c:pt idx="33879">
                  <c:v>169.3949999999184</c:v>
                </c:pt>
                <c:pt idx="33880">
                  <c:v>169.3999999999184</c:v>
                </c:pt>
                <c:pt idx="33881">
                  <c:v>169.4049999999184</c:v>
                </c:pt>
                <c:pt idx="33882">
                  <c:v>169.4099999999184</c:v>
                </c:pt>
                <c:pt idx="33883">
                  <c:v>169.4149999999184</c:v>
                </c:pt>
                <c:pt idx="33884">
                  <c:v>169.4199999999184</c:v>
                </c:pt>
                <c:pt idx="33885">
                  <c:v>169.4249999999184</c:v>
                </c:pt>
                <c:pt idx="33886">
                  <c:v>169.4299999999184</c:v>
                </c:pt>
                <c:pt idx="33887">
                  <c:v>169.4349999999184</c:v>
                </c:pt>
                <c:pt idx="33888">
                  <c:v>169.4399999999184</c:v>
                </c:pt>
                <c:pt idx="33889">
                  <c:v>169.4449999999184</c:v>
                </c:pt>
                <c:pt idx="33890">
                  <c:v>169.4499999999184</c:v>
                </c:pt>
                <c:pt idx="33891">
                  <c:v>169.4549999999184</c:v>
                </c:pt>
                <c:pt idx="33892">
                  <c:v>169.4599999999184</c:v>
                </c:pt>
                <c:pt idx="33893">
                  <c:v>169.4649999999184</c:v>
                </c:pt>
                <c:pt idx="33894">
                  <c:v>169.4699999999183</c:v>
                </c:pt>
                <c:pt idx="33895">
                  <c:v>169.4749999999183</c:v>
                </c:pt>
                <c:pt idx="33896">
                  <c:v>169.4799999999183</c:v>
                </c:pt>
                <c:pt idx="33897">
                  <c:v>169.4849999999184</c:v>
                </c:pt>
                <c:pt idx="33898">
                  <c:v>169.4899999999184</c:v>
                </c:pt>
                <c:pt idx="33899">
                  <c:v>169.4949999999183</c:v>
                </c:pt>
                <c:pt idx="33900">
                  <c:v>169.4999999999183</c:v>
                </c:pt>
                <c:pt idx="33901">
                  <c:v>169.5049999999183</c:v>
                </c:pt>
                <c:pt idx="33902">
                  <c:v>169.5099999999183</c:v>
                </c:pt>
                <c:pt idx="33903">
                  <c:v>169.5149999999183</c:v>
                </c:pt>
                <c:pt idx="33904">
                  <c:v>169.5199999999183</c:v>
                </c:pt>
                <c:pt idx="33905">
                  <c:v>169.5249999999183</c:v>
                </c:pt>
                <c:pt idx="33906">
                  <c:v>169.5299999999183</c:v>
                </c:pt>
                <c:pt idx="33907">
                  <c:v>169.5349999999183</c:v>
                </c:pt>
                <c:pt idx="33908">
                  <c:v>169.5399999999183</c:v>
                </c:pt>
                <c:pt idx="33909">
                  <c:v>169.5449999999183</c:v>
                </c:pt>
                <c:pt idx="33910">
                  <c:v>169.5499999999183</c:v>
                </c:pt>
                <c:pt idx="33911">
                  <c:v>169.5549999999183</c:v>
                </c:pt>
                <c:pt idx="33912">
                  <c:v>169.5599999999183</c:v>
                </c:pt>
                <c:pt idx="33913">
                  <c:v>169.5649999999183</c:v>
                </c:pt>
                <c:pt idx="33914">
                  <c:v>169.5699999999183</c:v>
                </c:pt>
                <c:pt idx="33915">
                  <c:v>169.5749999999182</c:v>
                </c:pt>
                <c:pt idx="33916">
                  <c:v>169.5799999999182</c:v>
                </c:pt>
                <c:pt idx="33917">
                  <c:v>169.5849999999182</c:v>
                </c:pt>
                <c:pt idx="33918">
                  <c:v>169.5899999999182</c:v>
                </c:pt>
                <c:pt idx="33919">
                  <c:v>169.5949999999182</c:v>
                </c:pt>
                <c:pt idx="33920">
                  <c:v>169.5999999999182</c:v>
                </c:pt>
                <c:pt idx="33921">
                  <c:v>169.6049999999182</c:v>
                </c:pt>
                <c:pt idx="33922">
                  <c:v>169.6099999999182</c:v>
                </c:pt>
                <c:pt idx="33923">
                  <c:v>169.6149999999182</c:v>
                </c:pt>
                <c:pt idx="33924">
                  <c:v>169.6199999999181</c:v>
                </c:pt>
                <c:pt idx="33925">
                  <c:v>169.6249999999182</c:v>
                </c:pt>
                <c:pt idx="33926">
                  <c:v>169.6299999999182</c:v>
                </c:pt>
                <c:pt idx="33927">
                  <c:v>169.6349999999182</c:v>
                </c:pt>
                <c:pt idx="33928">
                  <c:v>169.6399999999182</c:v>
                </c:pt>
                <c:pt idx="33929">
                  <c:v>169.6449999999182</c:v>
                </c:pt>
                <c:pt idx="33930">
                  <c:v>169.6499999999182</c:v>
                </c:pt>
                <c:pt idx="33931">
                  <c:v>169.6549999999182</c:v>
                </c:pt>
                <c:pt idx="33932">
                  <c:v>169.6599999999182</c:v>
                </c:pt>
                <c:pt idx="33933">
                  <c:v>169.6649999999182</c:v>
                </c:pt>
                <c:pt idx="33934">
                  <c:v>169.6699999999182</c:v>
                </c:pt>
                <c:pt idx="33935">
                  <c:v>169.6749999999182</c:v>
                </c:pt>
                <c:pt idx="33936">
                  <c:v>169.6799999999182</c:v>
                </c:pt>
                <c:pt idx="33937">
                  <c:v>169.6849999999182</c:v>
                </c:pt>
                <c:pt idx="33938">
                  <c:v>169.6899999999181</c:v>
                </c:pt>
                <c:pt idx="33939">
                  <c:v>169.6949999999181</c:v>
                </c:pt>
                <c:pt idx="33940">
                  <c:v>169.6999999999181</c:v>
                </c:pt>
                <c:pt idx="33941">
                  <c:v>169.7049999999181</c:v>
                </c:pt>
                <c:pt idx="33942">
                  <c:v>169.7099999999181</c:v>
                </c:pt>
                <c:pt idx="33943">
                  <c:v>169.7149999999181</c:v>
                </c:pt>
                <c:pt idx="33944">
                  <c:v>169.7199999999181</c:v>
                </c:pt>
                <c:pt idx="33945">
                  <c:v>169.7249999999181</c:v>
                </c:pt>
                <c:pt idx="33946">
                  <c:v>169.7299999999181</c:v>
                </c:pt>
                <c:pt idx="33947">
                  <c:v>169.7349999999181</c:v>
                </c:pt>
                <c:pt idx="33948">
                  <c:v>169.7399999999181</c:v>
                </c:pt>
                <c:pt idx="33949">
                  <c:v>169.7449999999181</c:v>
                </c:pt>
                <c:pt idx="33950">
                  <c:v>169.7499999999181</c:v>
                </c:pt>
                <c:pt idx="33951">
                  <c:v>169.7549999999181</c:v>
                </c:pt>
                <c:pt idx="33952">
                  <c:v>169.7599999999181</c:v>
                </c:pt>
                <c:pt idx="33953">
                  <c:v>169.7649999999181</c:v>
                </c:pt>
                <c:pt idx="33954">
                  <c:v>169.7699999999181</c:v>
                </c:pt>
                <c:pt idx="33955">
                  <c:v>169.774999999918</c:v>
                </c:pt>
                <c:pt idx="33956">
                  <c:v>169.7799999999179</c:v>
                </c:pt>
                <c:pt idx="33957">
                  <c:v>169.7849999999181</c:v>
                </c:pt>
                <c:pt idx="33958">
                  <c:v>169.7899999999181</c:v>
                </c:pt>
                <c:pt idx="33959">
                  <c:v>169.794999999918</c:v>
                </c:pt>
                <c:pt idx="33960">
                  <c:v>169.799999999918</c:v>
                </c:pt>
                <c:pt idx="33961">
                  <c:v>169.804999999918</c:v>
                </c:pt>
                <c:pt idx="33962">
                  <c:v>169.809999999918</c:v>
                </c:pt>
                <c:pt idx="33963">
                  <c:v>169.814999999918</c:v>
                </c:pt>
                <c:pt idx="33964">
                  <c:v>169.819999999918</c:v>
                </c:pt>
                <c:pt idx="33965">
                  <c:v>169.824999999918</c:v>
                </c:pt>
                <c:pt idx="33966">
                  <c:v>169.829999999918</c:v>
                </c:pt>
                <c:pt idx="33967">
                  <c:v>169.834999999918</c:v>
                </c:pt>
                <c:pt idx="33968">
                  <c:v>169.839999999918</c:v>
                </c:pt>
                <c:pt idx="33969">
                  <c:v>169.844999999918</c:v>
                </c:pt>
                <c:pt idx="33970">
                  <c:v>169.849999999918</c:v>
                </c:pt>
                <c:pt idx="33971">
                  <c:v>169.854999999918</c:v>
                </c:pt>
                <c:pt idx="33972">
                  <c:v>169.859999999918</c:v>
                </c:pt>
                <c:pt idx="33973">
                  <c:v>169.864999999918</c:v>
                </c:pt>
                <c:pt idx="33974">
                  <c:v>169.869999999918</c:v>
                </c:pt>
                <c:pt idx="33975">
                  <c:v>169.874999999918</c:v>
                </c:pt>
                <c:pt idx="33976">
                  <c:v>169.879999999918</c:v>
                </c:pt>
                <c:pt idx="33977">
                  <c:v>169.884999999918</c:v>
                </c:pt>
                <c:pt idx="33978">
                  <c:v>169.889999999918</c:v>
                </c:pt>
                <c:pt idx="33979">
                  <c:v>169.894999999918</c:v>
                </c:pt>
                <c:pt idx="33980">
                  <c:v>169.899999999918</c:v>
                </c:pt>
                <c:pt idx="33981">
                  <c:v>169.904999999918</c:v>
                </c:pt>
                <c:pt idx="33982">
                  <c:v>169.9099999999179</c:v>
                </c:pt>
                <c:pt idx="33983">
                  <c:v>169.9149999999179</c:v>
                </c:pt>
                <c:pt idx="33984">
                  <c:v>169.9199999999179</c:v>
                </c:pt>
                <c:pt idx="33985">
                  <c:v>169.924999999918</c:v>
                </c:pt>
                <c:pt idx="33986">
                  <c:v>169.929999999918</c:v>
                </c:pt>
                <c:pt idx="33987">
                  <c:v>169.9349999999179</c:v>
                </c:pt>
                <c:pt idx="33988">
                  <c:v>169.9399999999179</c:v>
                </c:pt>
                <c:pt idx="33989">
                  <c:v>169.9449999999179</c:v>
                </c:pt>
                <c:pt idx="33990">
                  <c:v>169.9499999999179</c:v>
                </c:pt>
                <c:pt idx="33991">
                  <c:v>169.954999999918</c:v>
                </c:pt>
                <c:pt idx="33992">
                  <c:v>169.9599999999179</c:v>
                </c:pt>
                <c:pt idx="33993">
                  <c:v>169.9649999999179</c:v>
                </c:pt>
                <c:pt idx="33994">
                  <c:v>169.9699999999179</c:v>
                </c:pt>
                <c:pt idx="33995">
                  <c:v>169.9749999999179</c:v>
                </c:pt>
                <c:pt idx="33996">
                  <c:v>169.9799999999179</c:v>
                </c:pt>
                <c:pt idx="33997">
                  <c:v>169.984999999918</c:v>
                </c:pt>
                <c:pt idx="33998">
                  <c:v>169.9899999999179</c:v>
                </c:pt>
                <c:pt idx="33999">
                  <c:v>169.9949999999179</c:v>
                </c:pt>
                <c:pt idx="34000">
                  <c:v>169.9999999999179</c:v>
                </c:pt>
                <c:pt idx="34001">
                  <c:v>170.0049999999179</c:v>
                </c:pt>
                <c:pt idx="34002">
                  <c:v>170.0099999999179</c:v>
                </c:pt>
                <c:pt idx="34003">
                  <c:v>170.0149999999178</c:v>
                </c:pt>
                <c:pt idx="34004">
                  <c:v>170.0199999999178</c:v>
                </c:pt>
                <c:pt idx="34005">
                  <c:v>170.0249999999178</c:v>
                </c:pt>
                <c:pt idx="34006">
                  <c:v>170.0299999999178</c:v>
                </c:pt>
                <c:pt idx="34007">
                  <c:v>170.0349999999178</c:v>
                </c:pt>
                <c:pt idx="34008">
                  <c:v>170.0399999999178</c:v>
                </c:pt>
                <c:pt idx="34009">
                  <c:v>170.0449999999178</c:v>
                </c:pt>
                <c:pt idx="34010">
                  <c:v>170.0499999999178</c:v>
                </c:pt>
                <c:pt idx="34011">
                  <c:v>170.0549999999178</c:v>
                </c:pt>
                <c:pt idx="34012">
                  <c:v>170.0599999999178</c:v>
                </c:pt>
                <c:pt idx="34013">
                  <c:v>170.0649999999178</c:v>
                </c:pt>
                <c:pt idx="34014">
                  <c:v>170.0699999999178</c:v>
                </c:pt>
                <c:pt idx="34015">
                  <c:v>170.0749999999178</c:v>
                </c:pt>
                <c:pt idx="34016">
                  <c:v>170.0799999999178</c:v>
                </c:pt>
                <c:pt idx="34017">
                  <c:v>170.0849999999178</c:v>
                </c:pt>
                <c:pt idx="34018">
                  <c:v>170.0899999999178</c:v>
                </c:pt>
                <c:pt idx="34019">
                  <c:v>170.0949999999178</c:v>
                </c:pt>
                <c:pt idx="34020">
                  <c:v>170.0999999999178</c:v>
                </c:pt>
                <c:pt idx="34021">
                  <c:v>170.1049999999178</c:v>
                </c:pt>
                <c:pt idx="34022">
                  <c:v>170.1099999999178</c:v>
                </c:pt>
                <c:pt idx="34023">
                  <c:v>170.1149999999178</c:v>
                </c:pt>
                <c:pt idx="34024">
                  <c:v>170.1199999999178</c:v>
                </c:pt>
                <c:pt idx="34025">
                  <c:v>170.1249999999178</c:v>
                </c:pt>
                <c:pt idx="34026">
                  <c:v>170.1299999999177</c:v>
                </c:pt>
                <c:pt idx="34027">
                  <c:v>170.1349999999177</c:v>
                </c:pt>
                <c:pt idx="34028">
                  <c:v>170.1399999999177</c:v>
                </c:pt>
                <c:pt idx="34029">
                  <c:v>170.1449999999177</c:v>
                </c:pt>
                <c:pt idx="34030">
                  <c:v>170.1499999999177</c:v>
                </c:pt>
                <c:pt idx="34031">
                  <c:v>170.1549999999177</c:v>
                </c:pt>
                <c:pt idx="34032">
                  <c:v>170.1599999999177</c:v>
                </c:pt>
                <c:pt idx="34033">
                  <c:v>170.1649999999177</c:v>
                </c:pt>
                <c:pt idx="34034">
                  <c:v>170.1699999999177</c:v>
                </c:pt>
                <c:pt idx="34035">
                  <c:v>170.1749999999177</c:v>
                </c:pt>
                <c:pt idx="34036">
                  <c:v>170.1799999999177</c:v>
                </c:pt>
                <c:pt idx="34037">
                  <c:v>170.1849999999177</c:v>
                </c:pt>
                <c:pt idx="34038">
                  <c:v>170.1899999999177</c:v>
                </c:pt>
                <c:pt idx="34039">
                  <c:v>170.1949999999177</c:v>
                </c:pt>
                <c:pt idx="34040">
                  <c:v>170.1999999999177</c:v>
                </c:pt>
                <c:pt idx="34041">
                  <c:v>170.2049999999177</c:v>
                </c:pt>
                <c:pt idx="34042">
                  <c:v>170.2099999999177</c:v>
                </c:pt>
                <c:pt idx="34043">
                  <c:v>170.2149999999176</c:v>
                </c:pt>
                <c:pt idx="34044">
                  <c:v>170.2199999999175</c:v>
                </c:pt>
                <c:pt idx="34045">
                  <c:v>170.2249999999177</c:v>
                </c:pt>
                <c:pt idx="34046">
                  <c:v>170.2299999999177</c:v>
                </c:pt>
                <c:pt idx="34047">
                  <c:v>170.2349999999176</c:v>
                </c:pt>
                <c:pt idx="34048">
                  <c:v>170.2399999999176</c:v>
                </c:pt>
                <c:pt idx="34049">
                  <c:v>170.2449999999176</c:v>
                </c:pt>
                <c:pt idx="34050">
                  <c:v>170.2499999999175</c:v>
                </c:pt>
                <c:pt idx="34051">
                  <c:v>170.2549999999176</c:v>
                </c:pt>
                <c:pt idx="34052">
                  <c:v>170.2599999999176</c:v>
                </c:pt>
                <c:pt idx="34053">
                  <c:v>170.2649999999176</c:v>
                </c:pt>
                <c:pt idx="34054">
                  <c:v>170.2699999999176</c:v>
                </c:pt>
                <c:pt idx="34055">
                  <c:v>170.2749999999176</c:v>
                </c:pt>
                <c:pt idx="34056">
                  <c:v>170.2799999999175</c:v>
                </c:pt>
                <c:pt idx="34057">
                  <c:v>170.2849999999176</c:v>
                </c:pt>
                <c:pt idx="34058">
                  <c:v>170.2899999999176</c:v>
                </c:pt>
                <c:pt idx="34059">
                  <c:v>170.2949999999176</c:v>
                </c:pt>
                <c:pt idx="34060">
                  <c:v>170.2999999999176</c:v>
                </c:pt>
                <c:pt idx="34061">
                  <c:v>170.3049999999176</c:v>
                </c:pt>
                <c:pt idx="34062">
                  <c:v>170.3099999999176</c:v>
                </c:pt>
                <c:pt idx="34063">
                  <c:v>170.3149999999176</c:v>
                </c:pt>
                <c:pt idx="34064">
                  <c:v>170.3199999999176</c:v>
                </c:pt>
                <c:pt idx="34065">
                  <c:v>170.3249999999176</c:v>
                </c:pt>
                <c:pt idx="34066">
                  <c:v>170.3299999999176</c:v>
                </c:pt>
                <c:pt idx="34067">
                  <c:v>170.3349999999176</c:v>
                </c:pt>
                <c:pt idx="34068">
                  <c:v>170.3399999999176</c:v>
                </c:pt>
                <c:pt idx="34069">
                  <c:v>170.3449999999176</c:v>
                </c:pt>
                <c:pt idx="34070">
                  <c:v>170.3499999999175</c:v>
                </c:pt>
                <c:pt idx="34071">
                  <c:v>170.3549999999176</c:v>
                </c:pt>
                <c:pt idx="34072">
                  <c:v>170.3599999999176</c:v>
                </c:pt>
                <c:pt idx="34073">
                  <c:v>170.3649999999176</c:v>
                </c:pt>
                <c:pt idx="34074">
                  <c:v>170.3699999999176</c:v>
                </c:pt>
                <c:pt idx="34075">
                  <c:v>170.3749999999175</c:v>
                </c:pt>
                <c:pt idx="34076">
                  <c:v>170.3799999999175</c:v>
                </c:pt>
                <c:pt idx="34077">
                  <c:v>170.3849999999175</c:v>
                </c:pt>
                <c:pt idx="34078">
                  <c:v>170.3899999999175</c:v>
                </c:pt>
                <c:pt idx="34079">
                  <c:v>170.3949999999175</c:v>
                </c:pt>
                <c:pt idx="34080">
                  <c:v>170.3999999999175</c:v>
                </c:pt>
                <c:pt idx="34081">
                  <c:v>170.4049999999175</c:v>
                </c:pt>
                <c:pt idx="34082">
                  <c:v>170.4099999999175</c:v>
                </c:pt>
                <c:pt idx="34083">
                  <c:v>170.4149999999175</c:v>
                </c:pt>
                <c:pt idx="34084">
                  <c:v>170.4199999999175</c:v>
                </c:pt>
                <c:pt idx="34085">
                  <c:v>170.4249999999175</c:v>
                </c:pt>
                <c:pt idx="34086">
                  <c:v>170.4299999999175</c:v>
                </c:pt>
                <c:pt idx="34087">
                  <c:v>170.4349999999175</c:v>
                </c:pt>
                <c:pt idx="34088">
                  <c:v>170.4399999999175</c:v>
                </c:pt>
                <c:pt idx="34089">
                  <c:v>170.4449999999175</c:v>
                </c:pt>
                <c:pt idx="34090">
                  <c:v>170.4499999999175</c:v>
                </c:pt>
                <c:pt idx="34091">
                  <c:v>170.4549999999175</c:v>
                </c:pt>
                <c:pt idx="34092">
                  <c:v>170.4599999999174</c:v>
                </c:pt>
                <c:pt idx="34093">
                  <c:v>170.4649999999174</c:v>
                </c:pt>
                <c:pt idx="34094">
                  <c:v>170.4699999999174</c:v>
                </c:pt>
                <c:pt idx="34095">
                  <c:v>170.4749999999174</c:v>
                </c:pt>
                <c:pt idx="34096">
                  <c:v>170.4799999999174</c:v>
                </c:pt>
                <c:pt idx="34097">
                  <c:v>170.4849999999174</c:v>
                </c:pt>
                <c:pt idx="34098">
                  <c:v>170.4899999999174</c:v>
                </c:pt>
                <c:pt idx="34099">
                  <c:v>170.4949999999174</c:v>
                </c:pt>
                <c:pt idx="34100">
                  <c:v>170.4999999999174</c:v>
                </c:pt>
                <c:pt idx="34101">
                  <c:v>170.5049999999174</c:v>
                </c:pt>
                <c:pt idx="34102">
                  <c:v>170.5099999999174</c:v>
                </c:pt>
                <c:pt idx="34103">
                  <c:v>170.5149999999174</c:v>
                </c:pt>
                <c:pt idx="34104">
                  <c:v>170.5199999999174</c:v>
                </c:pt>
                <c:pt idx="34105">
                  <c:v>170.5249999999174</c:v>
                </c:pt>
                <c:pt idx="34106">
                  <c:v>170.5299999999174</c:v>
                </c:pt>
                <c:pt idx="34107">
                  <c:v>170.5349999999174</c:v>
                </c:pt>
                <c:pt idx="34108">
                  <c:v>170.5399999999174</c:v>
                </c:pt>
                <c:pt idx="34109">
                  <c:v>170.5449999999174</c:v>
                </c:pt>
                <c:pt idx="34110">
                  <c:v>170.5499999999174</c:v>
                </c:pt>
                <c:pt idx="34111">
                  <c:v>170.5549999999174</c:v>
                </c:pt>
                <c:pt idx="34112">
                  <c:v>170.5599999999174</c:v>
                </c:pt>
                <c:pt idx="34113">
                  <c:v>170.5649999999174</c:v>
                </c:pt>
                <c:pt idx="34114">
                  <c:v>170.5699999999173</c:v>
                </c:pt>
                <c:pt idx="34115">
                  <c:v>170.5749999999173</c:v>
                </c:pt>
                <c:pt idx="34116">
                  <c:v>170.5799999999173</c:v>
                </c:pt>
                <c:pt idx="34117">
                  <c:v>170.5849999999174</c:v>
                </c:pt>
                <c:pt idx="34118">
                  <c:v>170.5899999999174</c:v>
                </c:pt>
                <c:pt idx="34119">
                  <c:v>170.5949999999173</c:v>
                </c:pt>
                <c:pt idx="34120">
                  <c:v>170.5999999999173</c:v>
                </c:pt>
                <c:pt idx="34121">
                  <c:v>170.6049999999173</c:v>
                </c:pt>
                <c:pt idx="34122">
                  <c:v>170.6099999999173</c:v>
                </c:pt>
                <c:pt idx="34123">
                  <c:v>170.6149999999173</c:v>
                </c:pt>
                <c:pt idx="34124">
                  <c:v>170.6199999999173</c:v>
                </c:pt>
                <c:pt idx="34125">
                  <c:v>170.6249999999173</c:v>
                </c:pt>
                <c:pt idx="34126">
                  <c:v>170.6299999999173</c:v>
                </c:pt>
                <c:pt idx="34127">
                  <c:v>170.6349999999173</c:v>
                </c:pt>
                <c:pt idx="34128">
                  <c:v>170.6399999999173</c:v>
                </c:pt>
                <c:pt idx="34129">
                  <c:v>170.6449999999173</c:v>
                </c:pt>
                <c:pt idx="34130">
                  <c:v>170.6499999999173</c:v>
                </c:pt>
                <c:pt idx="34131">
                  <c:v>170.6549999999173</c:v>
                </c:pt>
                <c:pt idx="34132">
                  <c:v>170.6599999999173</c:v>
                </c:pt>
                <c:pt idx="34133">
                  <c:v>170.6649999999173</c:v>
                </c:pt>
                <c:pt idx="34134">
                  <c:v>170.6699999999173</c:v>
                </c:pt>
                <c:pt idx="34135">
                  <c:v>170.6749999999172</c:v>
                </c:pt>
                <c:pt idx="34136">
                  <c:v>170.6799999999172</c:v>
                </c:pt>
                <c:pt idx="34137">
                  <c:v>170.6849999999172</c:v>
                </c:pt>
                <c:pt idx="34138">
                  <c:v>170.6899999999172</c:v>
                </c:pt>
                <c:pt idx="34139">
                  <c:v>170.6949999999172</c:v>
                </c:pt>
                <c:pt idx="34140">
                  <c:v>170.6999999999172</c:v>
                </c:pt>
                <c:pt idx="34141">
                  <c:v>170.7049999999172</c:v>
                </c:pt>
                <c:pt idx="34142">
                  <c:v>170.7099999999172</c:v>
                </c:pt>
                <c:pt idx="34143">
                  <c:v>170.7149999999172</c:v>
                </c:pt>
                <c:pt idx="34144">
                  <c:v>170.7199999999171</c:v>
                </c:pt>
                <c:pt idx="34145">
                  <c:v>170.7249999999172</c:v>
                </c:pt>
                <c:pt idx="34146">
                  <c:v>170.7299999999172</c:v>
                </c:pt>
                <c:pt idx="34147">
                  <c:v>170.7349999999172</c:v>
                </c:pt>
                <c:pt idx="34148">
                  <c:v>170.7399999999172</c:v>
                </c:pt>
                <c:pt idx="34149">
                  <c:v>170.7449999999172</c:v>
                </c:pt>
                <c:pt idx="34150">
                  <c:v>170.7499999999172</c:v>
                </c:pt>
                <c:pt idx="34151">
                  <c:v>170.7549999999172</c:v>
                </c:pt>
                <c:pt idx="34152">
                  <c:v>170.7599999999172</c:v>
                </c:pt>
                <c:pt idx="34153">
                  <c:v>170.7649999999172</c:v>
                </c:pt>
                <c:pt idx="34154">
                  <c:v>170.7699999999172</c:v>
                </c:pt>
                <c:pt idx="34155">
                  <c:v>170.7749999999172</c:v>
                </c:pt>
                <c:pt idx="34156">
                  <c:v>170.7799999999172</c:v>
                </c:pt>
                <c:pt idx="34157">
                  <c:v>170.7849999999172</c:v>
                </c:pt>
                <c:pt idx="34158">
                  <c:v>170.7899999999171</c:v>
                </c:pt>
                <c:pt idx="34159">
                  <c:v>170.7949999999171</c:v>
                </c:pt>
                <c:pt idx="34160">
                  <c:v>170.7999999999171</c:v>
                </c:pt>
                <c:pt idx="34161">
                  <c:v>170.8049999999172</c:v>
                </c:pt>
                <c:pt idx="34162">
                  <c:v>170.8099999999172</c:v>
                </c:pt>
                <c:pt idx="34163">
                  <c:v>170.8149999999171</c:v>
                </c:pt>
                <c:pt idx="34164">
                  <c:v>170.8199999999171</c:v>
                </c:pt>
                <c:pt idx="34165">
                  <c:v>170.8249999999171</c:v>
                </c:pt>
                <c:pt idx="34166">
                  <c:v>170.8299999999171</c:v>
                </c:pt>
                <c:pt idx="34167">
                  <c:v>170.8349999999171</c:v>
                </c:pt>
                <c:pt idx="34168">
                  <c:v>170.8399999999171</c:v>
                </c:pt>
                <c:pt idx="34169">
                  <c:v>170.8449999999171</c:v>
                </c:pt>
                <c:pt idx="34170">
                  <c:v>170.8499999999171</c:v>
                </c:pt>
                <c:pt idx="34171">
                  <c:v>170.8549999999171</c:v>
                </c:pt>
                <c:pt idx="34172">
                  <c:v>170.8599999999171</c:v>
                </c:pt>
                <c:pt idx="34173">
                  <c:v>170.8649999999171</c:v>
                </c:pt>
                <c:pt idx="34174">
                  <c:v>170.8699999999171</c:v>
                </c:pt>
                <c:pt idx="34175">
                  <c:v>170.8749999999171</c:v>
                </c:pt>
                <c:pt idx="34176">
                  <c:v>170.8799999999171</c:v>
                </c:pt>
                <c:pt idx="34177">
                  <c:v>170.8849999999171</c:v>
                </c:pt>
                <c:pt idx="34178">
                  <c:v>170.8899999999171</c:v>
                </c:pt>
                <c:pt idx="34179">
                  <c:v>170.8949999999171</c:v>
                </c:pt>
                <c:pt idx="34180">
                  <c:v>170.899999999917</c:v>
                </c:pt>
                <c:pt idx="34181">
                  <c:v>170.904999999917</c:v>
                </c:pt>
                <c:pt idx="34182">
                  <c:v>170.909999999917</c:v>
                </c:pt>
                <c:pt idx="34183">
                  <c:v>170.914999999917</c:v>
                </c:pt>
                <c:pt idx="34184">
                  <c:v>170.919999999917</c:v>
                </c:pt>
                <c:pt idx="34185">
                  <c:v>170.924999999917</c:v>
                </c:pt>
                <c:pt idx="34186">
                  <c:v>170.929999999917</c:v>
                </c:pt>
                <c:pt idx="34187">
                  <c:v>170.934999999917</c:v>
                </c:pt>
                <c:pt idx="34188">
                  <c:v>170.939999999917</c:v>
                </c:pt>
                <c:pt idx="34189">
                  <c:v>170.944999999917</c:v>
                </c:pt>
                <c:pt idx="34190">
                  <c:v>170.949999999917</c:v>
                </c:pt>
                <c:pt idx="34191">
                  <c:v>170.954999999917</c:v>
                </c:pt>
                <c:pt idx="34192">
                  <c:v>170.959999999917</c:v>
                </c:pt>
                <c:pt idx="34193">
                  <c:v>170.964999999917</c:v>
                </c:pt>
                <c:pt idx="34194">
                  <c:v>170.969999999917</c:v>
                </c:pt>
                <c:pt idx="34195">
                  <c:v>170.974999999917</c:v>
                </c:pt>
                <c:pt idx="34196">
                  <c:v>170.979999999917</c:v>
                </c:pt>
                <c:pt idx="34197">
                  <c:v>170.984999999917</c:v>
                </c:pt>
                <c:pt idx="34198">
                  <c:v>170.989999999917</c:v>
                </c:pt>
                <c:pt idx="34199">
                  <c:v>170.994999999917</c:v>
                </c:pt>
                <c:pt idx="34200">
                  <c:v>170.999999999917</c:v>
                </c:pt>
                <c:pt idx="34201">
                  <c:v>171.004999999917</c:v>
                </c:pt>
                <c:pt idx="34202">
                  <c:v>171.0099999999169</c:v>
                </c:pt>
                <c:pt idx="34203">
                  <c:v>171.0149999999169</c:v>
                </c:pt>
                <c:pt idx="34204">
                  <c:v>171.0199999999169</c:v>
                </c:pt>
                <c:pt idx="34205">
                  <c:v>171.024999999917</c:v>
                </c:pt>
                <c:pt idx="34206">
                  <c:v>171.029999999917</c:v>
                </c:pt>
                <c:pt idx="34207">
                  <c:v>171.0349999999169</c:v>
                </c:pt>
                <c:pt idx="34208">
                  <c:v>171.0399999999169</c:v>
                </c:pt>
                <c:pt idx="34209">
                  <c:v>171.0449999999169</c:v>
                </c:pt>
                <c:pt idx="34210">
                  <c:v>171.0499999999169</c:v>
                </c:pt>
                <c:pt idx="34211">
                  <c:v>171.054999999917</c:v>
                </c:pt>
                <c:pt idx="34212">
                  <c:v>171.0599999999169</c:v>
                </c:pt>
                <c:pt idx="34213">
                  <c:v>171.0649999999169</c:v>
                </c:pt>
                <c:pt idx="34214">
                  <c:v>171.0699999999169</c:v>
                </c:pt>
                <c:pt idx="34215">
                  <c:v>171.0749999999169</c:v>
                </c:pt>
                <c:pt idx="34216">
                  <c:v>171.0799999999169</c:v>
                </c:pt>
                <c:pt idx="34217">
                  <c:v>171.084999999917</c:v>
                </c:pt>
                <c:pt idx="34218">
                  <c:v>171.0899999999169</c:v>
                </c:pt>
                <c:pt idx="34219">
                  <c:v>171.0949999999169</c:v>
                </c:pt>
                <c:pt idx="34220">
                  <c:v>171.0999999999169</c:v>
                </c:pt>
                <c:pt idx="34221">
                  <c:v>171.1049999999169</c:v>
                </c:pt>
                <c:pt idx="34222">
                  <c:v>171.1099999999169</c:v>
                </c:pt>
                <c:pt idx="34223">
                  <c:v>171.1149999999168</c:v>
                </c:pt>
                <c:pt idx="34224">
                  <c:v>171.1199999999168</c:v>
                </c:pt>
                <c:pt idx="34225">
                  <c:v>171.1249999999168</c:v>
                </c:pt>
                <c:pt idx="34226">
                  <c:v>171.1299999999168</c:v>
                </c:pt>
                <c:pt idx="34227">
                  <c:v>171.1349999999168</c:v>
                </c:pt>
                <c:pt idx="34228">
                  <c:v>171.1399999999168</c:v>
                </c:pt>
                <c:pt idx="34229">
                  <c:v>171.1449999999168</c:v>
                </c:pt>
                <c:pt idx="34230">
                  <c:v>171.1499999999168</c:v>
                </c:pt>
                <c:pt idx="34231">
                  <c:v>171.1549999999168</c:v>
                </c:pt>
                <c:pt idx="34232">
                  <c:v>171.1599999999168</c:v>
                </c:pt>
                <c:pt idx="34233">
                  <c:v>171.1649999999168</c:v>
                </c:pt>
                <c:pt idx="34234">
                  <c:v>171.1699999999168</c:v>
                </c:pt>
                <c:pt idx="34235">
                  <c:v>171.1749999999168</c:v>
                </c:pt>
                <c:pt idx="34236">
                  <c:v>171.1799999999168</c:v>
                </c:pt>
                <c:pt idx="34237">
                  <c:v>171.1849999999168</c:v>
                </c:pt>
                <c:pt idx="34238">
                  <c:v>171.1899999999168</c:v>
                </c:pt>
                <c:pt idx="34239">
                  <c:v>171.1949999999168</c:v>
                </c:pt>
                <c:pt idx="34240">
                  <c:v>171.1999999999168</c:v>
                </c:pt>
                <c:pt idx="34241">
                  <c:v>171.2049999999168</c:v>
                </c:pt>
                <c:pt idx="34242">
                  <c:v>171.2099999999168</c:v>
                </c:pt>
                <c:pt idx="34243">
                  <c:v>171.2149999999168</c:v>
                </c:pt>
                <c:pt idx="34244">
                  <c:v>171.2199999999168</c:v>
                </c:pt>
                <c:pt idx="34245">
                  <c:v>171.2249999999168</c:v>
                </c:pt>
                <c:pt idx="34246">
                  <c:v>171.2299999999167</c:v>
                </c:pt>
                <c:pt idx="34247">
                  <c:v>171.2349999999167</c:v>
                </c:pt>
                <c:pt idx="34248">
                  <c:v>171.2399999999167</c:v>
                </c:pt>
                <c:pt idx="34249">
                  <c:v>171.2449999999167</c:v>
                </c:pt>
                <c:pt idx="34250">
                  <c:v>171.2499999999167</c:v>
                </c:pt>
                <c:pt idx="34251">
                  <c:v>171.2549999999167</c:v>
                </c:pt>
                <c:pt idx="34252">
                  <c:v>171.2599999999167</c:v>
                </c:pt>
                <c:pt idx="34253">
                  <c:v>171.2649999999167</c:v>
                </c:pt>
                <c:pt idx="34254">
                  <c:v>171.2699999999167</c:v>
                </c:pt>
                <c:pt idx="34255">
                  <c:v>171.2749999999167</c:v>
                </c:pt>
                <c:pt idx="34256">
                  <c:v>171.2799999999167</c:v>
                </c:pt>
                <c:pt idx="34257">
                  <c:v>171.2849999999167</c:v>
                </c:pt>
                <c:pt idx="34258">
                  <c:v>171.2899999999167</c:v>
                </c:pt>
                <c:pt idx="34259">
                  <c:v>171.2949999999167</c:v>
                </c:pt>
                <c:pt idx="34260">
                  <c:v>171.2999999999167</c:v>
                </c:pt>
                <c:pt idx="34261">
                  <c:v>171.3049999999167</c:v>
                </c:pt>
                <c:pt idx="34262">
                  <c:v>171.3099999999167</c:v>
                </c:pt>
                <c:pt idx="34263">
                  <c:v>171.3149999999167</c:v>
                </c:pt>
                <c:pt idx="34264">
                  <c:v>171.3199999999167</c:v>
                </c:pt>
                <c:pt idx="34265">
                  <c:v>171.3249999999167</c:v>
                </c:pt>
                <c:pt idx="34266">
                  <c:v>171.3299999999167</c:v>
                </c:pt>
                <c:pt idx="34267">
                  <c:v>171.3349999999167</c:v>
                </c:pt>
                <c:pt idx="34268">
                  <c:v>171.3399999999166</c:v>
                </c:pt>
                <c:pt idx="34269">
                  <c:v>171.3449999999166</c:v>
                </c:pt>
                <c:pt idx="34270">
                  <c:v>171.3499999999166</c:v>
                </c:pt>
                <c:pt idx="34271">
                  <c:v>171.3549999999167</c:v>
                </c:pt>
                <c:pt idx="34272">
                  <c:v>171.3599999999167</c:v>
                </c:pt>
                <c:pt idx="34273">
                  <c:v>171.3649999999166</c:v>
                </c:pt>
                <c:pt idx="34274">
                  <c:v>171.3699999999166</c:v>
                </c:pt>
                <c:pt idx="34275">
                  <c:v>171.3749999999166</c:v>
                </c:pt>
                <c:pt idx="34276">
                  <c:v>171.3799999999166</c:v>
                </c:pt>
                <c:pt idx="34277">
                  <c:v>171.3849999999166</c:v>
                </c:pt>
                <c:pt idx="34278">
                  <c:v>171.3899999999166</c:v>
                </c:pt>
                <c:pt idx="34279">
                  <c:v>171.3949999999166</c:v>
                </c:pt>
                <c:pt idx="34280">
                  <c:v>171.3999999999166</c:v>
                </c:pt>
                <c:pt idx="34281">
                  <c:v>171.4049999999166</c:v>
                </c:pt>
                <c:pt idx="34282">
                  <c:v>171.4099999999166</c:v>
                </c:pt>
                <c:pt idx="34283">
                  <c:v>171.4149999999166</c:v>
                </c:pt>
                <c:pt idx="34284">
                  <c:v>171.4199999999166</c:v>
                </c:pt>
                <c:pt idx="34285">
                  <c:v>171.4249999999166</c:v>
                </c:pt>
                <c:pt idx="34286">
                  <c:v>171.4299999999166</c:v>
                </c:pt>
                <c:pt idx="34287">
                  <c:v>171.4349999999166</c:v>
                </c:pt>
                <c:pt idx="34288">
                  <c:v>171.4399999999166</c:v>
                </c:pt>
                <c:pt idx="34289">
                  <c:v>171.4449999999166</c:v>
                </c:pt>
                <c:pt idx="34290">
                  <c:v>171.4499999999165</c:v>
                </c:pt>
                <c:pt idx="34291">
                  <c:v>171.4549999999166</c:v>
                </c:pt>
                <c:pt idx="34292">
                  <c:v>171.4599999999166</c:v>
                </c:pt>
                <c:pt idx="34293">
                  <c:v>171.4649999999166</c:v>
                </c:pt>
                <c:pt idx="34294">
                  <c:v>171.4699999999166</c:v>
                </c:pt>
                <c:pt idx="34295">
                  <c:v>171.4749999999165</c:v>
                </c:pt>
                <c:pt idx="34296">
                  <c:v>171.4799999999165</c:v>
                </c:pt>
                <c:pt idx="34297">
                  <c:v>171.4849999999165</c:v>
                </c:pt>
                <c:pt idx="34298">
                  <c:v>171.4899999999165</c:v>
                </c:pt>
                <c:pt idx="34299">
                  <c:v>171.4949999999165</c:v>
                </c:pt>
                <c:pt idx="34300">
                  <c:v>171.4999999999165</c:v>
                </c:pt>
                <c:pt idx="34301">
                  <c:v>171.5049999999165</c:v>
                </c:pt>
                <c:pt idx="34302">
                  <c:v>171.5099999999165</c:v>
                </c:pt>
                <c:pt idx="34303">
                  <c:v>171.5149999999165</c:v>
                </c:pt>
                <c:pt idx="34304">
                  <c:v>171.5199999999165</c:v>
                </c:pt>
                <c:pt idx="34305">
                  <c:v>171.5249999999165</c:v>
                </c:pt>
                <c:pt idx="34306">
                  <c:v>171.5299999999165</c:v>
                </c:pt>
                <c:pt idx="34307">
                  <c:v>171.5349999999165</c:v>
                </c:pt>
                <c:pt idx="34308">
                  <c:v>171.5399999999165</c:v>
                </c:pt>
                <c:pt idx="34309">
                  <c:v>171.5449999999165</c:v>
                </c:pt>
                <c:pt idx="34310">
                  <c:v>171.5499999999165</c:v>
                </c:pt>
                <c:pt idx="34311">
                  <c:v>171.5549999999165</c:v>
                </c:pt>
                <c:pt idx="34312">
                  <c:v>171.5599999999164</c:v>
                </c:pt>
                <c:pt idx="34313">
                  <c:v>171.5649999999164</c:v>
                </c:pt>
                <c:pt idx="34314">
                  <c:v>171.5699999999164</c:v>
                </c:pt>
                <c:pt idx="34315">
                  <c:v>171.5749999999164</c:v>
                </c:pt>
                <c:pt idx="34316">
                  <c:v>171.5799999999164</c:v>
                </c:pt>
                <c:pt idx="34317">
                  <c:v>171.5849999999164</c:v>
                </c:pt>
                <c:pt idx="34318">
                  <c:v>171.5899999999164</c:v>
                </c:pt>
                <c:pt idx="34319">
                  <c:v>171.5949999999164</c:v>
                </c:pt>
                <c:pt idx="34320">
                  <c:v>171.5999999999164</c:v>
                </c:pt>
                <c:pt idx="34321">
                  <c:v>171.6049999999164</c:v>
                </c:pt>
                <c:pt idx="34322">
                  <c:v>171.6099999999164</c:v>
                </c:pt>
                <c:pt idx="34323">
                  <c:v>171.6149999999164</c:v>
                </c:pt>
                <c:pt idx="34324">
                  <c:v>171.6199999999164</c:v>
                </c:pt>
                <c:pt idx="34325">
                  <c:v>171.6249999999164</c:v>
                </c:pt>
                <c:pt idx="34326">
                  <c:v>171.6299999999164</c:v>
                </c:pt>
                <c:pt idx="34327">
                  <c:v>171.6349999999164</c:v>
                </c:pt>
                <c:pt idx="34328">
                  <c:v>171.6399999999164</c:v>
                </c:pt>
                <c:pt idx="34329">
                  <c:v>171.6449999999164</c:v>
                </c:pt>
                <c:pt idx="34330">
                  <c:v>171.6499999999164</c:v>
                </c:pt>
                <c:pt idx="34331">
                  <c:v>171.6549999999164</c:v>
                </c:pt>
                <c:pt idx="34332">
                  <c:v>171.6599999999164</c:v>
                </c:pt>
                <c:pt idx="34333">
                  <c:v>171.6649999999164</c:v>
                </c:pt>
                <c:pt idx="34334">
                  <c:v>171.6699999999163</c:v>
                </c:pt>
                <c:pt idx="34335">
                  <c:v>171.6749999999163</c:v>
                </c:pt>
                <c:pt idx="34336">
                  <c:v>171.6799999999163</c:v>
                </c:pt>
                <c:pt idx="34337">
                  <c:v>171.6849999999164</c:v>
                </c:pt>
                <c:pt idx="34338">
                  <c:v>171.6899999999164</c:v>
                </c:pt>
                <c:pt idx="34339">
                  <c:v>171.6949999999163</c:v>
                </c:pt>
                <c:pt idx="34340">
                  <c:v>171.6999999999163</c:v>
                </c:pt>
                <c:pt idx="34341">
                  <c:v>171.7049999999163</c:v>
                </c:pt>
                <c:pt idx="34342">
                  <c:v>171.7099999999163</c:v>
                </c:pt>
                <c:pt idx="34343">
                  <c:v>171.7149999999163</c:v>
                </c:pt>
                <c:pt idx="34344">
                  <c:v>171.7199999999163</c:v>
                </c:pt>
                <c:pt idx="34345">
                  <c:v>171.7249999999163</c:v>
                </c:pt>
                <c:pt idx="34346">
                  <c:v>171.7299999999163</c:v>
                </c:pt>
                <c:pt idx="34347">
                  <c:v>171.7349999999163</c:v>
                </c:pt>
                <c:pt idx="34348">
                  <c:v>171.7399999999163</c:v>
                </c:pt>
                <c:pt idx="34349">
                  <c:v>171.7449999999163</c:v>
                </c:pt>
                <c:pt idx="34350">
                  <c:v>171.7499999999163</c:v>
                </c:pt>
                <c:pt idx="34351">
                  <c:v>171.7549999999163</c:v>
                </c:pt>
                <c:pt idx="34352">
                  <c:v>171.7599999999163</c:v>
                </c:pt>
                <c:pt idx="34353">
                  <c:v>171.7649999999163</c:v>
                </c:pt>
                <c:pt idx="34354">
                  <c:v>171.7699999999163</c:v>
                </c:pt>
                <c:pt idx="34355">
                  <c:v>171.7749999999162</c:v>
                </c:pt>
                <c:pt idx="34356">
                  <c:v>171.7799999999162</c:v>
                </c:pt>
                <c:pt idx="34357">
                  <c:v>171.7849999999162</c:v>
                </c:pt>
                <c:pt idx="34358">
                  <c:v>171.7899999999162</c:v>
                </c:pt>
                <c:pt idx="34359">
                  <c:v>171.7949999999162</c:v>
                </c:pt>
                <c:pt idx="34360">
                  <c:v>171.7999999999162</c:v>
                </c:pt>
                <c:pt idx="34361">
                  <c:v>171.8049999999162</c:v>
                </c:pt>
                <c:pt idx="34362">
                  <c:v>171.8099999999162</c:v>
                </c:pt>
                <c:pt idx="34363">
                  <c:v>171.8149999999162</c:v>
                </c:pt>
                <c:pt idx="34364">
                  <c:v>171.8199999999162</c:v>
                </c:pt>
                <c:pt idx="34365">
                  <c:v>171.8249999999162</c:v>
                </c:pt>
                <c:pt idx="34366">
                  <c:v>171.8299999999162</c:v>
                </c:pt>
                <c:pt idx="34367">
                  <c:v>171.8349999999162</c:v>
                </c:pt>
                <c:pt idx="34368">
                  <c:v>171.8399999999162</c:v>
                </c:pt>
                <c:pt idx="34369">
                  <c:v>171.8449999999162</c:v>
                </c:pt>
                <c:pt idx="34370">
                  <c:v>171.8499999999162</c:v>
                </c:pt>
                <c:pt idx="34371">
                  <c:v>171.8549999999162</c:v>
                </c:pt>
                <c:pt idx="34372">
                  <c:v>171.8599999999162</c:v>
                </c:pt>
                <c:pt idx="34373">
                  <c:v>171.8649999999162</c:v>
                </c:pt>
                <c:pt idx="34374">
                  <c:v>171.8699999999162</c:v>
                </c:pt>
                <c:pt idx="34375">
                  <c:v>171.8749999999162</c:v>
                </c:pt>
                <c:pt idx="34376">
                  <c:v>171.8799999999162</c:v>
                </c:pt>
                <c:pt idx="34377">
                  <c:v>171.8849999999162</c:v>
                </c:pt>
                <c:pt idx="34378">
                  <c:v>171.8899999999162</c:v>
                </c:pt>
                <c:pt idx="34379">
                  <c:v>171.8949999999162</c:v>
                </c:pt>
                <c:pt idx="34380">
                  <c:v>171.8999999999162</c:v>
                </c:pt>
                <c:pt idx="34381">
                  <c:v>171.9049999999162</c:v>
                </c:pt>
                <c:pt idx="34382">
                  <c:v>171.9099999999162</c:v>
                </c:pt>
                <c:pt idx="34383">
                  <c:v>171.9149999999161</c:v>
                </c:pt>
                <c:pt idx="34384">
                  <c:v>171.9199999999161</c:v>
                </c:pt>
                <c:pt idx="34385">
                  <c:v>171.9249999999161</c:v>
                </c:pt>
                <c:pt idx="34386">
                  <c:v>171.9299999999161</c:v>
                </c:pt>
                <c:pt idx="34387">
                  <c:v>171.9349999999161</c:v>
                </c:pt>
                <c:pt idx="34388">
                  <c:v>171.9399999999161</c:v>
                </c:pt>
                <c:pt idx="34389">
                  <c:v>171.9449999999161</c:v>
                </c:pt>
                <c:pt idx="34390">
                  <c:v>171.9499999999161</c:v>
                </c:pt>
                <c:pt idx="34391">
                  <c:v>171.9549999999161</c:v>
                </c:pt>
                <c:pt idx="34392">
                  <c:v>171.9599999999161</c:v>
                </c:pt>
                <c:pt idx="34393">
                  <c:v>171.9649999999161</c:v>
                </c:pt>
                <c:pt idx="34394">
                  <c:v>171.9699999999161</c:v>
                </c:pt>
                <c:pt idx="34395">
                  <c:v>171.9749999999161</c:v>
                </c:pt>
                <c:pt idx="34396">
                  <c:v>171.9799999999161</c:v>
                </c:pt>
                <c:pt idx="34397">
                  <c:v>171.9849999999161</c:v>
                </c:pt>
                <c:pt idx="34398">
                  <c:v>171.9899999999161</c:v>
                </c:pt>
                <c:pt idx="34399">
                  <c:v>171.9949999999161</c:v>
                </c:pt>
                <c:pt idx="34400">
                  <c:v>171.999999999916</c:v>
                </c:pt>
                <c:pt idx="34401">
                  <c:v>172.004999999916</c:v>
                </c:pt>
                <c:pt idx="34402">
                  <c:v>172.009999999916</c:v>
                </c:pt>
                <c:pt idx="34403">
                  <c:v>172.014999999916</c:v>
                </c:pt>
                <c:pt idx="34404">
                  <c:v>172.019999999916</c:v>
                </c:pt>
                <c:pt idx="34405">
                  <c:v>172.024999999916</c:v>
                </c:pt>
                <c:pt idx="34406">
                  <c:v>172.029999999916</c:v>
                </c:pt>
                <c:pt idx="34407">
                  <c:v>172.034999999916</c:v>
                </c:pt>
                <c:pt idx="34408">
                  <c:v>172.039999999916</c:v>
                </c:pt>
                <c:pt idx="34409">
                  <c:v>172.044999999916</c:v>
                </c:pt>
                <c:pt idx="34410">
                  <c:v>172.049999999916</c:v>
                </c:pt>
                <c:pt idx="34411">
                  <c:v>172.054999999916</c:v>
                </c:pt>
                <c:pt idx="34412">
                  <c:v>172.059999999916</c:v>
                </c:pt>
                <c:pt idx="34413">
                  <c:v>172.064999999916</c:v>
                </c:pt>
                <c:pt idx="34414">
                  <c:v>172.069999999916</c:v>
                </c:pt>
                <c:pt idx="34415">
                  <c:v>172.074999999916</c:v>
                </c:pt>
                <c:pt idx="34416">
                  <c:v>172.079999999916</c:v>
                </c:pt>
                <c:pt idx="34417">
                  <c:v>172.084999999916</c:v>
                </c:pt>
                <c:pt idx="34418">
                  <c:v>172.089999999916</c:v>
                </c:pt>
                <c:pt idx="34419">
                  <c:v>172.094999999916</c:v>
                </c:pt>
                <c:pt idx="34420">
                  <c:v>172.099999999916</c:v>
                </c:pt>
                <c:pt idx="34421">
                  <c:v>172.104999999916</c:v>
                </c:pt>
                <c:pt idx="34422">
                  <c:v>172.1099999999159</c:v>
                </c:pt>
                <c:pt idx="34423">
                  <c:v>172.1149999999159</c:v>
                </c:pt>
                <c:pt idx="34424">
                  <c:v>172.1199999999159</c:v>
                </c:pt>
                <c:pt idx="34425">
                  <c:v>172.124999999916</c:v>
                </c:pt>
                <c:pt idx="34426">
                  <c:v>172.129999999916</c:v>
                </c:pt>
                <c:pt idx="34427">
                  <c:v>172.1349999999159</c:v>
                </c:pt>
                <c:pt idx="34428">
                  <c:v>172.1399999999159</c:v>
                </c:pt>
                <c:pt idx="34429">
                  <c:v>172.1449999999159</c:v>
                </c:pt>
                <c:pt idx="34430">
                  <c:v>172.1499999999159</c:v>
                </c:pt>
                <c:pt idx="34431">
                  <c:v>172.154999999916</c:v>
                </c:pt>
                <c:pt idx="34432">
                  <c:v>172.1599999999159</c:v>
                </c:pt>
                <c:pt idx="34433">
                  <c:v>172.1649999999159</c:v>
                </c:pt>
                <c:pt idx="34434">
                  <c:v>172.1699999999159</c:v>
                </c:pt>
                <c:pt idx="34435">
                  <c:v>172.1749999999159</c:v>
                </c:pt>
                <c:pt idx="34436">
                  <c:v>172.1799999999159</c:v>
                </c:pt>
                <c:pt idx="34437">
                  <c:v>172.184999999916</c:v>
                </c:pt>
                <c:pt idx="34438">
                  <c:v>172.1899999999159</c:v>
                </c:pt>
                <c:pt idx="34439">
                  <c:v>172.1949999999159</c:v>
                </c:pt>
                <c:pt idx="34440">
                  <c:v>172.1999999999159</c:v>
                </c:pt>
                <c:pt idx="34441">
                  <c:v>172.2049999999159</c:v>
                </c:pt>
                <c:pt idx="34442">
                  <c:v>172.2099999999159</c:v>
                </c:pt>
                <c:pt idx="34443">
                  <c:v>172.2149999999158</c:v>
                </c:pt>
                <c:pt idx="34444">
                  <c:v>172.2199999999158</c:v>
                </c:pt>
                <c:pt idx="34445">
                  <c:v>172.2249999999158</c:v>
                </c:pt>
                <c:pt idx="34446">
                  <c:v>172.2299999999158</c:v>
                </c:pt>
                <c:pt idx="34447">
                  <c:v>172.2349999999158</c:v>
                </c:pt>
                <c:pt idx="34448">
                  <c:v>172.2399999999158</c:v>
                </c:pt>
                <c:pt idx="34449">
                  <c:v>172.2449999999158</c:v>
                </c:pt>
                <c:pt idx="34450">
                  <c:v>172.2499999999158</c:v>
                </c:pt>
                <c:pt idx="34451">
                  <c:v>172.2549999999158</c:v>
                </c:pt>
                <c:pt idx="34452">
                  <c:v>172.2599999999158</c:v>
                </c:pt>
                <c:pt idx="34453">
                  <c:v>172.2649999999158</c:v>
                </c:pt>
                <c:pt idx="34454">
                  <c:v>172.2699999999158</c:v>
                </c:pt>
                <c:pt idx="34455">
                  <c:v>172.2749999999158</c:v>
                </c:pt>
                <c:pt idx="34456">
                  <c:v>172.2799999999158</c:v>
                </c:pt>
                <c:pt idx="34457">
                  <c:v>172.2849999999158</c:v>
                </c:pt>
                <c:pt idx="34458">
                  <c:v>172.2899999999158</c:v>
                </c:pt>
                <c:pt idx="34459">
                  <c:v>172.2949999999158</c:v>
                </c:pt>
                <c:pt idx="34460">
                  <c:v>172.2999999999158</c:v>
                </c:pt>
                <c:pt idx="34461">
                  <c:v>172.3049999999158</c:v>
                </c:pt>
                <c:pt idx="34462">
                  <c:v>172.3099999999158</c:v>
                </c:pt>
                <c:pt idx="34463">
                  <c:v>172.3149999999158</c:v>
                </c:pt>
                <c:pt idx="34464">
                  <c:v>172.3199999999158</c:v>
                </c:pt>
                <c:pt idx="34465">
                  <c:v>172.3249999999158</c:v>
                </c:pt>
                <c:pt idx="34466">
                  <c:v>172.3299999999158</c:v>
                </c:pt>
                <c:pt idx="34467">
                  <c:v>172.3349999999158</c:v>
                </c:pt>
                <c:pt idx="34468">
                  <c:v>172.3399999999158</c:v>
                </c:pt>
                <c:pt idx="34469">
                  <c:v>172.3449999999158</c:v>
                </c:pt>
                <c:pt idx="34470">
                  <c:v>172.3499999999158</c:v>
                </c:pt>
                <c:pt idx="34471">
                  <c:v>172.3549999999158</c:v>
                </c:pt>
                <c:pt idx="34472">
                  <c:v>172.3599999999157</c:v>
                </c:pt>
                <c:pt idx="34473">
                  <c:v>172.3649999999157</c:v>
                </c:pt>
                <c:pt idx="34474">
                  <c:v>172.3699999999157</c:v>
                </c:pt>
                <c:pt idx="34475">
                  <c:v>172.3749999999157</c:v>
                </c:pt>
                <c:pt idx="34476">
                  <c:v>172.3799999999157</c:v>
                </c:pt>
                <c:pt idx="34477">
                  <c:v>172.3849999999157</c:v>
                </c:pt>
                <c:pt idx="34478">
                  <c:v>172.3899999999157</c:v>
                </c:pt>
                <c:pt idx="34479">
                  <c:v>172.3949999999157</c:v>
                </c:pt>
                <c:pt idx="34480">
                  <c:v>172.3999999999157</c:v>
                </c:pt>
                <c:pt idx="34481">
                  <c:v>172.4049999999157</c:v>
                </c:pt>
                <c:pt idx="34482">
                  <c:v>172.4099999999157</c:v>
                </c:pt>
                <c:pt idx="34483">
                  <c:v>172.4149999999157</c:v>
                </c:pt>
                <c:pt idx="34484">
                  <c:v>172.4199999999157</c:v>
                </c:pt>
                <c:pt idx="34485">
                  <c:v>172.4249999999157</c:v>
                </c:pt>
                <c:pt idx="34486">
                  <c:v>172.4299999999157</c:v>
                </c:pt>
                <c:pt idx="34487">
                  <c:v>172.4349999999157</c:v>
                </c:pt>
                <c:pt idx="34488">
                  <c:v>172.4399999999156</c:v>
                </c:pt>
                <c:pt idx="34489">
                  <c:v>172.4449999999156</c:v>
                </c:pt>
                <c:pt idx="34490">
                  <c:v>172.4499999999156</c:v>
                </c:pt>
                <c:pt idx="34491">
                  <c:v>172.4549999999157</c:v>
                </c:pt>
                <c:pt idx="34492">
                  <c:v>172.4599999999157</c:v>
                </c:pt>
                <c:pt idx="34493">
                  <c:v>172.4649999999156</c:v>
                </c:pt>
                <c:pt idx="34494">
                  <c:v>172.4699999999156</c:v>
                </c:pt>
                <c:pt idx="34495">
                  <c:v>172.4749999999156</c:v>
                </c:pt>
                <c:pt idx="34496">
                  <c:v>172.4799999999156</c:v>
                </c:pt>
                <c:pt idx="34497">
                  <c:v>172.4849999999156</c:v>
                </c:pt>
                <c:pt idx="34498">
                  <c:v>172.4899999999156</c:v>
                </c:pt>
                <c:pt idx="34499">
                  <c:v>172.4949999999156</c:v>
                </c:pt>
                <c:pt idx="34500">
                  <c:v>172.4999999999156</c:v>
                </c:pt>
                <c:pt idx="34501">
                  <c:v>172.5049999999156</c:v>
                </c:pt>
                <c:pt idx="34502">
                  <c:v>172.5099999999156</c:v>
                </c:pt>
                <c:pt idx="34503">
                  <c:v>172.5149999999156</c:v>
                </c:pt>
                <c:pt idx="34504">
                  <c:v>172.5199999999156</c:v>
                </c:pt>
                <c:pt idx="34505">
                  <c:v>172.5249999999156</c:v>
                </c:pt>
                <c:pt idx="34506">
                  <c:v>172.5299999999156</c:v>
                </c:pt>
                <c:pt idx="34507">
                  <c:v>172.5349999999156</c:v>
                </c:pt>
                <c:pt idx="34508">
                  <c:v>172.5399999999156</c:v>
                </c:pt>
                <c:pt idx="34509">
                  <c:v>172.5449999999156</c:v>
                </c:pt>
                <c:pt idx="34510">
                  <c:v>172.5499999999155</c:v>
                </c:pt>
                <c:pt idx="34511">
                  <c:v>172.5549999999156</c:v>
                </c:pt>
                <c:pt idx="34512">
                  <c:v>172.5599999999156</c:v>
                </c:pt>
                <c:pt idx="34513">
                  <c:v>172.5649999999156</c:v>
                </c:pt>
                <c:pt idx="34514">
                  <c:v>172.5699999999156</c:v>
                </c:pt>
                <c:pt idx="34515">
                  <c:v>172.5749999999155</c:v>
                </c:pt>
                <c:pt idx="34516">
                  <c:v>172.5799999999155</c:v>
                </c:pt>
                <c:pt idx="34517">
                  <c:v>172.5849999999155</c:v>
                </c:pt>
                <c:pt idx="34518">
                  <c:v>172.5899999999155</c:v>
                </c:pt>
                <c:pt idx="34519">
                  <c:v>172.5949999999155</c:v>
                </c:pt>
                <c:pt idx="34520">
                  <c:v>172.5999999999155</c:v>
                </c:pt>
                <c:pt idx="34521">
                  <c:v>172.6049999999155</c:v>
                </c:pt>
                <c:pt idx="34522">
                  <c:v>172.6099999999155</c:v>
                </c:pt>
                <c:pt idx="34523">
                  <c:v>172.6149999999155</c:v>
                </c:pt>
                <c:pt idx="34524">
                  <c:v>172.6199999999155</c:v>
                </c:pt>
                <c:pt idx="34525">
                  <c:v>172.6249999999155</c:v>
                </c:pt>
                <c:pt idx="34526">
                  <c:v>172.6299999999155</c:v>
                </c:pt>
                <c:pt idx="34527">
                  <c:v>172.6349999999155</c:v>
                </c:pt>
                <c:pt idx="34528">
                  <c:v>172.6399999999155</c:v>
                </c:pt>
                <c:pt idx="34529">
                  <c:v>172.6449999999155</c:v>
                </c:pt>
                <c:pt idx="34530">
                  <c:v>172.6499999999155</c:v>
                </c:pt>
                <c:pt idx="34531">
                  <c:v>172.6549999999154</c:v>
                </c:pt>
                <c:pt idx="34532">
                  <c:v>172.6599999999154</c:v>
                </c:pt>
                <c:pt idx="34533">
                  <c:v>172.6649999999154</c:v>
                </c:pt>
                <c:pt idx="34534">
                  <c:v>172.6699999999154</c:v>
                </c:pt>
                <c:pt idx="34535">
                  <c:v>172.6749999999154</c:v>
                </c:pt>
                <c:pt idx="34536">
                  <c:v>172.6799999999154</c:v>
                </c:pt>
                <c:pt idx="34537">
                  <c:v>172.6849999999154</c:v>
                </c:pt>
                <c:pt idx="34538">
                  <c:v>172.6899999999154</c:v>
                </c:pt>
                <c:pt idx="34539">
                  <c:v>172.6949999999154</c:v>
                </c:pt>
                <c:pt idx="34540">
                  <c:v>172.6999999999154</c:v>
                </c:pt>
                <c:pt idx="34541">
                  <c:v>172.7049999999154</c:v>
                </c:pt>
                <c:pt idx="34542">
                  <c:v>172.7099999999154</c:v>
                </c:pt>
                <c:pt idx="34543">
                  <c:v>172.7149999999154</c:v>
                </c:pt>
                <c:pt idx="34544">
                  <c:v>172.7199999999154</c:v>
                </c:pt>
                <c:pt idx="34545">
                  <c:v>172.7249999999154</c:v>
                </c:pt>
                <c:pt idx="34546">
                  <c:v>172.7299999999154</c:v>
                </c:pt>
                <c:pt idx="34547">
                  <c:v>172.7349999999154</c:v>
                </c:pt>
                <c:pt idx="34548">
                  <c:v>172.7399999999154</c:v>
                </c:pt>
                <c:pt idx="34549">
                  <c:v>172.7449999999154</c:v>
                </c:pt>
                <c:pt idx="34550">
                  <c:v>172.7499999999154</c:v>
                </c:pt>
                <c:pt idx="34551">
                  <c:v>172.7549999999154</c:v>
                </c:pt>
                <c:pt idx="34552">
                  <c:v>172.7599999999154</c:v>
                </c:pt>
                <c:pt idx="34553">
                  <c:v>172.7649999999153</c:v>
                </c:pt>
                <c:pt idx="34554">
                  <c:v>172.7699999999153</c:v>
                </c:pt>
                <c:pt idx="34555">
                  <c:v>172.7749999999153</c:v>
                </c:pt>
                <c:pt idx="34556">
                  <c:v>172.7799999999153</c:v>
                </c:pt>
                <c:pt idx="34557">
                  <c:v>172.7849999999154</c:v>
                </c:pt>
                <c:pt idx="34558">
                  <c:v>172.7899999999154</c:v>
                </c:pt>
                <c:pt idx="34559">
                  <c:v>172.7949999999153</c:v>
                </c:pt>
                <c:pt idx="34560">
                  <c:v>172.7999999999153</c:v>
                </c:pt>
                <c:pt idx="34561">
                  <c:v>172.8049999999153</c:v>
                </c:pt>
                <c:pt idx="34562">
                  <c:v>172.8099999999153</c:v>
                </c:pt>
                <c:pt idx="34563">
                  <c:v>172.8149999999153</c:v>
                </c:pt>
                <c:pt idx="34564">
                  <c:v>172.8199999999153</c:v>
                </c:pt>
                <c:pt idx="34565">
                  <c:v>172.8249999999153</c:v>
                </c:pt>
                <c:pt idx="34566">
                  <c:v>172.8299999999153</c:v>
                </c:pt>
                <c:pt idx="34567">
                  <c:v>172.8349999999153</c:v>
                </c:pt>
                <c:pt idx="34568">
                  <c:v>172.8399999999153</c:v>
                </c:pt>
                <c:pt idx="34569">
                  <c:v>172.8449999999153</c:v>
                </c:pt>
                <c:pt idx="34570">
                  <c:v>172.8499999999153</c:v>
                </c:pt>
                <c:pt idx="34571">
                  <c:v>172.8549999999153</c:v>
                </c:pt>
                <c:pt idx="34572">
                  <c:v>172.8599999999153</c:v>
                </c:pt>
                <c:pt idx="34573">
                  <c:v>172.8649999999153</c:v>
                </c:pt>
                <c:pt idx="34574">
                  <c:v>172.8699999999153</c:v>
                </c:pt>
                <c:pt idx="34575">
                  <c:v>172.8749999999152</c:v>
                </c:pt>
                <c:pt idx="34576">
                  <c:v>172.8799999999152</c:v>
                </c:pt>
                <c:pt idx="34577">
                  <c:v>172.8849999999153</c:v>
                </c:pt>
                <c:pt idx="34578">
                  <c:v>172.8899999999153</c:v>
                </c:pt>
                <c:pt idx="34579">
                  <c:v>172.8949999999153</c:v>
                </c:pt>
                <c:pt idx="34580">
                  <c:v>172.8999999999153</c:v>
                </c:pt>
                <c:pt idx="34581">
                  <c:v>172.9049999999152</c:v>
                </c:pt>
                <c:pt idx="34582">
                  <c:v>172.9099999999152</c:v>
                </c:pt>
                <c:pt idx="34583">
                  <c:v>172.9149999999152</c:v>
                </c:pt>
                <c:pt idx="34584">
                  <c:v>172.9199999999152</c:v>
                </c:pt>
                <c:pt idx="34585">
                  <c:v>172.9249999999152</c:v>
                </c:pt>
                <c:pt idx="34586">
                  <c:v>172.9299999999152</c:v>
                </c:pt>
                <c:pt idx="34587">
                  <c:v>172.9349999999152</c:v>
                </c:pt>
                <c:pt idx="34588">
                  <c:v>172.9399999999152</c:v>
                </c:pt>
                <c:pt idx="34589">
                  <c:v>172.9449999999152</c:v>
                </c:pt>
                <c:pt idx="34590">
                  <c:v>172.9499999999152</c:v>
                </c:pt>
                <c:pt idx="34591">
                  <c:v>172.9549999999152</c:v>
                </c:pt>
                <c:pt idx="34592">
                  <c:v>172.9599999999152</c:v>
                </c:pt>
                <c:pt idx="34593">
                  <c:v>172.9649999999152</c:v>
                </c:pt>
                <c:pt idx="34594">
                  <c:v>172.9699999999152</c:v>
                </c:pt>
                <c:pt idx="34595">
                  <c:v>172.9749999999152</c:v>
                </c:pt>
                <c:pt idx="34596">
                  <c:v>172.9799999999152</c:v>
                </c:pt>
                <c:pt idx="34597">
                  <c:v>172.9849999999152</c:v>
                </c:pt>
                <c:pt idx="34598">
                  <c:v>172.9899999999152</c:v>
                </c:pt>
                <c:pt idx="34599">
                  <c:v>172.9949999999152</c:v>
                </c:pt>
                <c:pt idx="34600">
                  <c:v>172.9999999999152</c:v>
                </c:pt>
                <c:pt idx="34601">
                  <c:v>173.0049999999152</c:v>
                </c:pt>
                <c:pt idx="34602">
                  <c:v>173.0099999999152</c:v>
                </c:pt>
                <c:pt idx="34603">
                  <c:v>173.0149999999151</c:v>
                </c:pt>
                <c:pt idx="34604">
                  <c:v>173.0199999999151</c:v>
                </c:pt>
                <c:pt idx="34605">
                  <c:v>173.0249999999151</c:v>
                </c:pt>
                <c:pt idx="34606">
                  <c:v>173.0299999999151</c:v>
                </c:pt>
                <c:pt idx="34607">
                  <c:v>173.0349999999151</c:v>
                </c:pt>
                <c:pt idx="34608">
                  <c:v>173.0399999999151</c:v>
                </c:pt>
                <c:pt idx="34609">
                  <c:v>173.0449999999151</c:v>
                </c:pt>
                <c:pt idx="34610">
                  <c:v>173.0499999999151</c:v>
                </c:pt>
                <c:pt idx="34611">
                  <c:v>173.0549999999151</c:v>
                </c:pt>
                <c:pt idx="34612">
                  <c:v>173.0599999999151</c:v>
                </c:pt>
                <c:pt idx="34613">
                  <c:v>173.0649999999151</c:v>
                </c:pt>
                <c:pt idx="34614">
                  <c:v>173.0699999999151</c:v>
                </c:pt>
                <c:pt idx="34615">
                  <c:v>173.0749999999151</c:v>
                </c:pt>
                <c:pt idx="34616">
                  <c:v>173.0799999999151</c:v>
                </c:pt>
                <c:pt idx="34617">
                  <c:v>173.0849999999151</c:v>
                </c:pt>
                <c:pt idx="34618">
                  <c:v>173.0899999999151</c:v>
                </c:pt>
                <c:pt idx="34619">
                  <c:v>173.094999999915</c:v>
                </c:pt>
                <c:pt idx="34620">
                  <c:v>173.099999999915</c:v>
                </c:pt>
                <c:pt idx="34621">
                  <c:v>173.104999999915</c:v>
                </c:pt>
                <c:pt idx="34622">
                  <c:v>173.109999999915</c:v>
                </c:pt>
                <c:pt idx="34623">
                  <c:v>173.114999999915</c:v>
                </c:pt>
                <c:pt idx="34624">
                  <c:v>173.119999999915</c:v>
                </c:pt>
                <c:pt idx="34625">
                  <c:v>173.124999999915</c:v>
                </c:pt>
                <c:pt idx="34626">
                  <c:v>173.129999999915</c:v>
                </c:pt>
                <c:pt idx="34627">
                  <c:v>173.134999999915</c:v>
                </c:pt>
                <c:pt idx="34628">
                  <c:v>173.139999999915</c:v>
                </c:pt>
                <c:pt idx="34629">
                  <c:v>173.144999999915</c:v>
                </c:pt>
                <c:pt idx="34630">
                  <c:v>173.149999999915</c:v>
                </c:pt>
                <c:pt idx="34631">
                  <c:v>173.154999999915</c:v>
                </c:pt>
                <c:pt idx="34632">
                  <c:v>173.159999999915</c:v>
                </c:pt>
                <c:pt idx="34633">
                  <c:v>173.164999999915</c:v>
                </c:pt>
                <c:pt idx="34634">
                  <c:v>173.169999999915</c:v>
                </c:pt>
                <c:pt idx="34635">
                  <c:v>173.174999999915</c:v>
                </c:pt>
                <c:pt idx="34636">
                  <c:v>173.179999999915</c:v>
                </c:pt>
                <c:pt idx="34637">
                  <c:v>173.184999999915</c:v>
                </c:pt>
                <c:pt idx="34638">
                  <c:v>173.189999999915</c:v>
                </c:pt>
                <c:pt idx="34639">
                  <c:v>173.194999999915</c:v>
                </c:pt>
                <c:pt idx="34640">
                  <c:v>173.199999999915</c:v>
                </c:pt>
                <c:pt idx="34641">
                  <c:v>173.2049999999149</c:v>
                </c:pt>
                <c:pt idx="34642">
                  <c:v>173.2099999999149</c:v>
                </c:pt>
                <c:pt idx="34643">
                  <c:v>173.2149999999149</c:v>
                </c:pt>
                <c:pt idx="34644">
                  <c:v>173.2199999999149</c:v>
                </c:pt>
                <c:pt idx="34645">
                  <c:v>173.224999999915</c:v>
                </c:pt>
                <c:pt idx="34646">
                  <c:v>173.229999999915</c:v>
                </c:pt>
                <c:pt idx="34647">
                  <c:v>173.2349999999149</c:v>
                </c:pt>
                <c:pt idx="34648">
                  <c:v>173.2399999999149</c:v>
                </c:pt>
                <c:pt idx="34649">
                  <c:v>173.2449999999149</c:v>
                </c:pt>
                <c:pt idx="34650">
                  <c:v>173.2499999999149</c:v>
                </c:pt>
                <c:pt idx="34651">
                  <c:v>173.254999999915</c:v>
                </c:pt>
                <c:pt idx="34652">
                  <c:v>173.2599999999149</c:v>
                </c:pt>
                <c:pt idx="34653">
                  <c:v>173.2649999999149</c:v>
                </c:pt>
                <c:pt idx="34654">
                  <c:v>173.2699999999149</c:v>
                </c:pt>
                <c:pt idx="34655">
                  <c:v>173.2749999999149</c:v>
                </c:pt>
                <c:pt idx="34656">
                  <c:v>173.2799999999149</c:v>
                </c:pt>
                <c:pt idx="34657">
                  <c:v>173.284999999915</c:v>
                </c:pt>
                <c:pt idx="34658">
                  <c:v>173.2899999999149</c:v>
                </c:pt>
                <c:pt idx="34659">
                  <c:v>173.2949999999149</c:v>
                </c:pt>
                <c:pt idx="34660">
                  <c:v>173.2999999999149</c:v>
                </c:pt>
                <c:pt idx="34661">
                  <c:v>173.304999999915</c:v>
                </c:pt>
                <c:pt idx="34662">
                  <c:v>173.309999999915</c:v>
                </c:pt>
                <c:pt idx="34663">
                  <c:v>173.3149999999148</c:v>
                </c:pt>
                <c:pt idx="34664">
                  <c:v>173.3199999999148</c:v>
                </c:pt>
                <c:pt idx="34665">
                  <c:v>173.324999999915</c:v>
                </c:pt>
                <c:pt idx="34666">
                  <c:v>173.329999999915</c:v>
                </c:pt>
                <c:pt idx="34667">
                  <c:v>173.334999999915</c:v>
                </c:pt>
                <c:pt idx="34668">
                  <c:v>173.339999999915</c:v>
                </c:pt>
                <c:pt idx="34669">
                  <c:v>173.3449999999148</c:v>
                </c:pt>
                <c:pt idx="34670">
                  <c:v>173.3499999999148</c:v>
                </c:pt>
                <c:pt idx="34671">
                  <c:v>173.3549999999148</c:v>
                </c:pt>
                <c:pt idx="34672">
                  <c:v>173.3599999999148</c:v>
                </c:pt>
                <c:pt idx="34673">
                  <c:v>173.3649999999148</c:v>
                </c:pt>
                <c:pt idx="34674">
                  <c:v>173.3699999999148</c:v>
                </c:pt>
                <c:pt idx="34675">
                  <c:v>173.3749999999148</c:v>
                </c:pt>
                <c:pt idx="34676">
                  <c:v>173.3799999999148</c:v>
                </c:pt>
                <c:pt idx="34677">
                  <c:v>173.3849999999148</c:v>
                </c:pt>
                <c:pt idx="34678">
                  <c:v>173.3899999999148</c:v>
                </c:pt>
                <c:pt idx="34679">
                  <c:v>173.3949999999148</c:v>
                </c:pt>
                <c:pt idx="34680">
                  <c:v>173.3999999999148</c:v>
                </c:pt>
                <c:pt idx="34681">
                  <c:v>173.4049999999148</c:v>
                </c:pt>
                <c:pt idx="34682">
                  <c:v>173.4099999999148</c:v>
                </c:pt>
                <c:pt idx="34683">
                  <c:v>173.4149999999148</c:v>
                </c:pt>
                <c:pt idx="34684">
                  <c:v>173.4199999999148</c:v>
                </c:pt>
                <c:pt idx="34685">
                  <c:v>173.4249999999148</c:v>
                </c:pt>
                <c:pt idx="34686">
                  <c:v>173.4299999999148</c:v>
                </c:pt>
                <c:pt idx="34687">
                  <c:v>173.4349999999148</c:v>
                </c:pt>
                <c:pt idx="34688">
                  <c:v>173.4399999999148</c:v>
                </c:pt>
                <c:pt idx="34689">
                  <c:v>173.4449999999148</c:v>
                </c:pt>
                <c:pt idx="34690">
                  <c:v>173.4499999999148</c:v>
                </c:pt>
                <c:pt idx="34691">
                  <c:v>173.4549999999148</c:v>
                </c:pt>
                <c:pt idx="34692">
                  <c:v>173.4599999999147</c:v>
                </c:pt>
                <c:pt idx="34693">
                  <c:v>173.4649999999147</c:v>
                </c:pt>
                <c:pt idx="34694">
                  <c:v>173.4699999999147</c:v>
                </c:pt>
                <c:pt idx="34695">
                  <c:v>173.4749999999147</c:v>
                </c:pt>
                <c:pt idx="34696">
                  <c:v>173.4799999999147</c:v>
                </c:pt>
                <c:pt idx="34697">
                  <c:v>173.4849999999147</c:v>
                </c:pt>
                <c:pt idx="34698">
                  <c:v>173.4899999999147</c:v>
                </c:pt>
                <c:pt idx="34699">
                  <c:v>173.4949999999147</c:v>
                </c:pt>
                <c:pt idx="34700">
                  <c:v>173.4999999999147</c:v>
                </c:pt>
                <c:pt idx="34701">
                  <c:v>173.5049999999147</c:v>
                </c:pt>
                <c:pt idx="34702">
                  <c:v>173.5099999999147</c:v>
                </c:pt>
                <c:pt idx="34703">
                  <c:v>173.5149999999147</c:v>
                </c:pt>
                <c:pt idx="34704">
                  <c:v>173.5199999999147</c:v>
                </c:pt>
                <c:pt idx="34705">
                  <c:v>173.5249999999147</c:v>
                </c:pt>
                <c:pt idx="34706">
                  <c:v>173.5299999999147</c:v>
                </c:pt>
                <c:pt idx="34707">
                  <c:v>173.5349999999146</c:v>
                </c:pt>
                <c:pt idx="34708">
                  <c:v>173.5399999999146</c:v>
                </c:pt>
                <c:pt idx="34709">
                  <c:v>173.5449999999146</c:v>
                </c:pt>
                <c:pt idx="34710">
                  <c:v>173.5499999999146</c:v>
                </c:pt>
                <c:pt idx="34711">
                  <c:v>173.5549999999147</c:v>
                </c:pt>
                <c:pt idx="34712">
                  <c:v>173.5599999999147</c:v>
                </c:pt>
                <c:pt idx="34713">
                  <c:v>173.5649999999146</c:v>
                </c:pt>
                <c:pt idx="34714">
                  <c:v>173.5699999999146</c:v>
                </c:pt>
                <c:pt idx="34715">
                  <c:v>173.5749999999146</c:v>
                </c:pt>
                <c:pt idx="34716">
                  <c:v>173.5799999999146</c:v>
                </c:pt>
                <c:pt idx="34717">
                  <c:v>173.5849999999146</c:v>
                </c:pt>
                <c:pt idx="34718">
                  <c:v>173.5899999999146</c:v>
                </c:pt>
                <c:pt idx="34719">
                  <c:v>173.5949999999146</c:v>
                </c:pt>
                <c:pt idx="34720">
                  <c:v>173.5999999999146</c:v>
                </c:pt>
                <c:pt idx="34721">
                  <c:v>173.6049999999146</c:v>
                </c:pt>
                <c:pt idx="34722">
                  <c:v>173.6099999999146</c:v>
                </c:pt>
                <c:pt idx="34723">
                  <c:v>173.6149999999146</c:v>
                </c:pt>
                <c:pt idx="34724">
                  <c:v>173.6199999999146</c:v>
                </c:pt>
                <c:pt idx="34725">
                  <c:v>173.6249999999146</c:v>
                </c:pt>
                <c:pt idx="34726">
                  <c:v>173.6299999999146</c:v>
                </c:pt>
                <c:pt idx="34727">
                  <c:v>173.6349999999146</c:v>
                </c:pt>
                <c:pt idx="34728">
                  <c:v>173.6399999999146</c:v>
                </c:pt>
                <c:pt idx="34729">
                  <c:v>173.6449999999145</c:v>
                </c:pt>
                <c:pt idx="34730">
                  <c:v>173.6499999999145</c:v>
                </c:pt>
                <c:pt idx="34731">
                  <c:v>173.6549999999146</c:v>
                </c:pt>
                <c:pt idx="34732">
                  <c:v>173.6599999999146</c:v>
                </c:pt>
                <c:pt idx="34733">
                  <c:v>173.6649999999146</c:v>
                </c:pt>
                <c:pt idx="34734">
                  <c:v>173.6699999999146</c:v>
                </c:pt>
                <c:pt idx="34735">
                  <c:v>173.6749999999145</c:v>
                </c:pt>
                <c:pt idx="34736">
                  <c:v>173.6799999999145</c:v>
                </c:pt>
                <c:pt idx="34737">
                  <c:v>173.6849999999145</c:v>
                </c:pt>
                <c:pt idx="34738">
                  <c:v>173.6899999999145</c:v>
                </c:pt>
                <c:pt idx="34739">
                  <c:v>173.6949999999145</c:v>
                </c:pt>
                <c:pt idx="34740">
                  <c:v>173.6999999999145</c:v>
                </c:pt>
                <c:pt idx="34741">
                  <c:v>173.7049999999145</c:v>
                </c:pt>
                <c:pt idx="34742">
                  <c:v>173.7099999999145</c:v>
                </c:pt>
                <c:pt idx="34743">
                  <c:v>173.7149999999145</c:v>
                </c:pt>
                <c:pt idx="34744">
                  <c:v>173.7199999999145</c:v>
                </c:pt>
                <c:pt idx="34745">
                  <c:v>173.7249999999145</c:v>
                </c:pt>
                <c:pt idx="34746">
                  <c:v>173.7299999999145</c:v>
                </c:pt>
                <c:pt idx="34747">
                  <c:v>173.7349999999145</c:v>
                </c:pt>
                <c:pt idx="34748">
                  <c:v>173.7399999999145</c:v>
                </c:pt>
                <c:pt idx="34749">
                  <c:v>173.7449999999145</c:v>
                </c:pt>
                <c:pt idx="34750">
                  <c:v>173.7499999999145</c:v>
                </c:pt>
                <c:pt idx="34751">
                  <c:v>173.7549999999144</c:v>
                </c:pt>
                <c:pt idx="34752">
                  <c:v>173.7599999999144</c:v>
                </c:pt>
                <c:pt idx="34753">
                  <c:v>173.7649999999144</c:v>
                </c:pt>
                <c:pt idx="34754">
                  <c:v>173.7699999999144</c:v>
                </c:pt>
                <c:pt idx="34755">
                  <c:v>173.7749999999144</c:v>
                </c:pt>
                <c:pt idx="34756">
                  <c:v>173.7799999999144</c:v>
                </c:pt>
                <c:pt idx="34757">
                  <c:v>173.7849999999144</c:v>
                </c:pt>
                <c:pt idx="34758">
                  <c:v>173.7899999999144</c:v>
                </c:pt>
                <c:pt idx="34759">
                  <c:v>173.7949999999144</c:v>
                </c:pt>
                <c:pt idx="34760">
                  <c:v>173.7999999999144</c:v>
                </c:pt>
                <c:pt idx="34761">
                  <c:v>173.8049999999144</c:v>
                </c:pt>
                <c:pt idx="34762">
                  <c:v>173.8099999999144</c:v>
                </c:pt>
                <c:pt idx="34763">
                  <c:v>173.8149999999144</c:v>
                </c:pt>
                <c:pt idx="34764">
                  <c:v>173.8199999999144</c:v>
                </c:pt>
                <c:pt idx="34765">
                  <c:v>173.8249999999144</c:v>
                </c:pt>
                <c:pt idx="34766">
                  <c:v>173.8299999999144</c:v>
                </c:pt>
                <c:pt idx="34767">
                  <c:v>173.8349999999144</c:v>
                </c:pt>
                <c:pt idx="34768">
                  <c:v>173.8399999999144</c:v>
                </c:pt>
                <c:pt idx="34769">
                  <c:v>173.8449999999144</c:v>
                </c:pt>
                <c:pt idx="34770">
                  <c:v>173.8499999999144</c:v>
                </c:pt>
                <c:pt idx="34771">
                  <c:v>173.8549999999144</c:v>
                </c:pt>
                <c:pt idx="34772">
                  <c:v>173.8599999999144</c:v>
                </c:pt>
                <c:pt idx="34773">
                  <c:v>173.8649999999144</c:v>
                </c:pt>
                <c:pt idx="34774">
                  <c:v>173.8699999999144</c:v>
                </c:pt>
                <c:pt idx="34775">
                  <c:v>173.8749999999144</c:v>
                </c:pt>
                <c:pt idx="34776">
                  <c:v>173.8799999999144</c:v>
                </c:pt>
                <c:pt idx="34777">
                  <c:v>173.8849999999144</c:v>
                </c:pt>
                <c:pt idx="34778">
                  <c:v>173.8899999999144</c:v>
                </c:pt>
                <c:pt idx="34779">
                  <c:v>173.8949999999144</c:v>
                </c:pt>
                <c:pt idx="34780">
                  <c:v>173.8999999999143</c:v>
                </c:pt>
                <c:pt idx="34781">
                  <c:v>173.9049999999143</c:v>
                </c:pt>
                <c:pt idx="34782">
                  <c:v>173.9099999999143</c:v>
                </c:pt>
                <c:pt idx="34783">
                  <c:v>173.9149999999143</c:v>
                </c:pt>
                <c:pt idx="34784">
                  <c:v>173.9199999999143</c:v>
                </c:pt>
                <c:pt idx="34785">
                  <c:v>173.9249999999143</c:v>
                </c:pt>
                <c:pt idx="34786">
                  <c:v>173.9299999999143</c:v>
                </c:pt>
                <c:pt idx="34787">
                  <c:v>173.9349999999143</c:v>
                </c:pt>
                <c:pt idx="34788">
                  <c:v>173.9399999999143</c:v>
                </c:pt>
                <c:pt idx="34789">
                  <c:v>173.9449999999143</c:v>
                </c:pt>
                <c:pt idx="34790">
                  <c:v>173.9499999999143</c:v>
                </c:pt>
                <c:pt idx="34791">
                  <c:v>173.9549999999143</c:v>
                </c:pt>
                <c:pt idx="34792">
                  <c:v>173.9599999999143</c:v>
                </c:pt>
                <c:pt idx="34793">
                  <c:v>173.9649999999143</c:v>
                </c:pt>
                <c:pt idx="34794">
                  <c:v>173.9699999999143</c:v>
                </c:pt>
                <c:pt idx="34795">
                  <c:v>173.9749999999142</c:v>
                </c:pt>
                <c:pt idx="34796">
                  <c:v>173.9799999999142</c:v>
                </c:pt>
                <c:pt idx="34797">
                  <c:v>173.9849999999143</c:v>
                </c:pt>
                <c:pt idx="34798">
                  <c:v>173.9899999999143</c:v>
                </c:pt>
                <c:pt idx="34799">
                  <c:v>173.9949999999143</c:v>
                </c:pt>
                <c:pt idx="34800">
                  <c:v>173.9999999999143</c:v>
                </c:pt>
                <c:pt idx="34801">
                  <c:v>174.0049999999142</c:v>
                </c:pt>
                <c:pt idx="34802">
                  <c:v>174.0099999999142</c:v>
                </c:pt>
                <c:pt idx="34803">
                  <c:v>174.0149999999142</c:v>
                </c:pt>
                <c:pt idx="34804">
                  <c:v>174.0199999999142</c:v>
                </c:pt>
                <c:pt idx="34805">
                  <c:v>174.0249999999142</c:v>
                </c:pt>
                <c:pt idx="34806">
                  <c:v>174.0299999999142</c:v>
                </c:pt>
                <c:pt idx="34807">
                  <c:v>174.0349999999142</c:v>
                </c:pt>
                <c:pt idx="34808">
                  <c:v>174.0399999999142</c:v>
                </c:pt>
                <c:pt idx="34809">
                  <c:v>174.0449999999142</c:v>
                </c:pt>
                <c:pt idx="34810">
                  <c:v>174.0499999999142</c:v>
                </c:pt>
                <c:pt idx="34811">
                  <c:v>174.0549999999142</c:v>
                </c:pt>
                <c:pt idx="34812">
                  <c:v>174.0599999999142</c:v>
                </c:pt>
                <c:pt idx="34813">
                  <c:v>174.0649999999142</c:v>
                </c:pt>
                <c:pt idx="34814">
                  <c:v>174.0699999999142</c:v>
                </c:pt>
                <c:pt idx="34815">
                  <c:v>174.0749999999142</c:v>
                </c:pt>
                <c:pt idx="34816">
                  <c:v>174.0799999999142</c:v>
                </c:pt>
                <c:pt idx="34817">
                  <c:v>174.0849999999142</c:v>
                </c:pt>
                <c:pt idx="34818">
                  <c:v>174.0899999999142</c:v>
                </c:pt>
                <c:pt idx="34819">
                  <c:v>174.0949999999142</c:v>
                </c:pt>
                <c:pt idx="34820">
                  <c:v>174.0999999999142</c:v>
                </c:pt>
                <c:pt idx="34821">
                  <c:v>174.1049999999142</c:v>
                </c:pt>
                <c:pt idx="34822">
                  <c:v>174.1099999999142</c:v>
                </c:pt>
                <c:pt idx="34823">
                  <c:v>174.1149999999141</c:v>
                </c:pt>
                <c:pt idx="34824">
                  <c:v>174.1199999999141</c:v>
                </c:pt>
                <c:pt idx="34825">
                  <c:v>174.1249999999141</c:v>
                </c:pt>
                <c:pt idx="34826">
                  <c:v>174.1299999999141</c:v>
                </c:pt>
                <c:pt idx="34827">
                  <c:v>174.1349999999141</c:v>
                </c:pt>
                <c:pt idx="34828">
                  <c:v>174.1399999999141</c:v>
                </c:pt>
                <c:pt idx="34829">
                  <c:v>174.1449999999141</c:v>
                </c:pt>
                <c:pt idx="34830">
                  <c:v>174.1499999999141</c:v>
                </c:pt>
                <c:pt idx="34831">
                  <c:v>174.1549999999141</c:v>
                </c:pt>
                <c:pt idx="34832">
                  <c:v>174.1599999999141</c:v>
                </c:pt>
                <c:pt idx="34833">
                  <c:v>174.1649999999141</c:v>
                </c:pt>
                <c:pt idx="34834">
                  <c:v>174.1699999999141</c:v>
                </c:pt>
                <c:pt idx="34835">
                  <c:v>174.1749999999141</c:v>
                </c:pt>
                <c:pt idx="34836">
                  <c:v>174.1799999999141</c:v>
                </c:pt>
                <c:pt idx="34837">
                  <c:v>174.1849999999141</c:v>
                </c:pt>
                <c:pt idx="34838">
                  <c:v>174.1899999999141</c:v>
                </c:pt>
                <c:pt idx="34839">
                  <c:v>174.194999999914</c:v>
                </c:pt>
                <c:pt idx="34840">
                  <c:v>174.199999999914</c:v>
                </c:pt>
                <c:pt idx="34841">
                  <c:v>174.204999999914</c:v>
                </c:pt>
                <c:pt idx="34842">
                  <c:v>174.209999999914</c:v>
                </c:pt>
                <c:pt idx="34843">
                  <c:v>174.214999999914</c:v>
                </c:pt>
                <c:pt idx="34844">
                  <c:v>174.219999999914</c:v>
                </c:pt>
                <c:pt idx="34845">
                  <c:v>174.224999999914</c:v>
                </c:pt>
                <c:pt idx="34846">
                  <c:v>174.229999999914</c:v>
                </c:pt>
                <c:pt idx="34847">
                  <c:v>174.234999999914</c:v>
                </c:pt>
                <c:pt idx="34848">
                  <c:v>174.239999999914</c:v>
                </c:pt>
                <c:pt idx="34849">
                  <c:v>174.244999999914</c:v>
                </c:pt>
                <c:pt idx="34850">
                  <c:v>174.249999999914</c:v>
                </c:pt>
                <c:pt idx="34851">
                  <c:v>174.254999999914</c:v>
                </c:pt>
                <c:pt idx="34852">
                  <c:v>174.259999999914</c:v>
                </c:pt>
                <c:pt idx="34853">
                  <c:v>174.264999999914</c:v>
                </c:pt>
                <c:pt idx="34854">
                  <c:v>174.269999999914</c:v>
                </c:pt>
                <c:pt idx="34855">
                  <c:v>174.274999999914</c:v>
                </c:pt>
                <c:pt idx="34856">
                  <c:v>174.279999999914</c:v>
                </c:pt>
                <c:pt idx="34857">
                  <c:v>174.284999999914</c:v>
                </c:pt>
                <c:pt idx="34858">
                  <c:v>174.289999999914</c:v>
                </c:pt>
                <c:pt idx="34859">
                  <c:v>174.294999999914</c:v>
                </c:pt>
                <c:pt idx="34860">
                  <c:v>174.299999999914</c:v>
                </c:pt>
                <c:pt idx="34861">
                  <c:v>174.304999999914</c:v>
                </c:pt>
                <c:pt idx="34862">
                  <c:v>174.309999999914</c:v>
                </c:pt>
                <c:pt idx="34863">
                  <c:v>174.314999999914</c:v>
                </c:pt>
                <c:pt idx="34864">
                  <c:v>174.319999999914</c:v>
                </c:pt>
                <c:pt idx="34865">
                  <c:v>174.324999999914</c:v>
                </c:pt>
                <c:pt idx="34866">
                  <c:v>174.329999999914</c:v>
                </c:pt>
                <c:pt idx="34867">
                  <c:v>174.334999999914</c:v>
                </c:pt>
                <c:pt idx="34868">
                  <c:v>174.339999999914</c:v>
                </c:pt>
                <c:pt idx="34869">
                  <c:v>174.344999999914</c:v>
                </c:pt>
                <c:pt idx="34870">
                  <c:v>174.349999999914</c:v>
                </c:pt>
                <c:pt idx="34871">
                  <c:v>174.354999999914</c:v>
                </c:pt>
                <c:pt idx="34872">
                  <c:v>174.359999999914</c:v>
                </c:pt>
                <c:pt idx="34873">
                  <c:v>174.364999999914</c:v>
                </c:pt>
                <c:pt idx="34874">
                  <c:v>174.369999999914</c:v>
                </c:pt>
                <c:pt idx="34875">
                  <c:v>174.374999999914</c:v>
                </c:pt>
                <c:pt idx="34876">
                  <c:v>174.379999999914</c:v>
                </c:pt>
                <c:pt idx="34877">
                  <c:v>174.384999999914</c:v>
                </c:pt>
                <c:pt idx="34878">
                  <c:v>174.389999999914</c:v>
                </c:pt>
                <c:pt idx="34879">
                  <c:v>174.394999999914</c:v>
                </c:pt>
                <c:pt idx="34880">
                  <c:v>174.399999999914</c:v>
                </c:pt>
                <c:pt idx="34881">
                  <c:v>174.404999999914</c:v>
                </c:pt>
                <c:pt idx="34882">
                  <c:v>174.409999999914</c:v>
                </c:pt>
                <c:pt idx="34883">
                  <c:v>174.4149999999138</c:v>
                </c:pt>
                <c:pt idx="34884">
                  <c:v>174.4199999999138</c:v>
                </c:pt>
                <c:pt idx="34885">
                  <c:v>174.424999999914</c:v>
                </c:pt>
                <c:pt idx="34886">
                  <c:v>174.429999999914</c:v>
                </c:pt>
                <c:pt idx="34887">
                  <c:v>174.434999999914</c:v>
                </c:pt>
                <c:pt idx="34888">
                  <c:v>174.439999999914</c:v>
                </c:pt>
                <c:pt idx="34889">
                  <c:v>174.4449999999138</c:v>
                </c:pt>
                <c:pt idx="34890">
                  <c:v>174.4499999999138</c:v>
                </c:pt>
                <c:pt idx="34891">
                  <c:v>174.4549999999138</c:v>
                </c:pt>
                <c:pt idx="34892">
                  <c:v>174.4599999999138</c:v>
                </c:pt>
                <c:pt idx="34893">
                  <c:v>174.4649999999138</c:v>
                </c:pt>
                <c:pt idx="34894">
                  <c:v>174.4699999999138</c:v>
                </c:pt>
                <c:pt idx="34895">
                  <c:v>174.4749999999138</c:v>
                </c:pt>
                <c:pt idx="34896">
                  <c:v>174.4799999999138</c:v>
                </c:pt>
                <c:pt idx="34897">
                  <c:v>174.4849999999138</c:v>
                </c:pt>
                <c:pt idx="34898">
                  <c:v>174.4899999999138</c:v>
                </c:pt>
                <c:pt idx="34899">
                  <c:v>174.4949999999138</c:v>
                </c:pt>
                <c:pt idx="34900">
                  <c:v>174.4999999999138</c:v>
                </c:pt>
                <c:pt idx="34901">
                  <c:v>174.5049999999138</c:v>
                </c:pt>
                <c:pt idx="34902">
                  <c:v>174.5099999999138</c:v>
                </c:pt>
                <c:pt idx="34903">
                  <c:v>174.5149999999138</c:v>
                </c:pt>
                <c:pt idx="34904">
                  <c:v>174.5199999999138</c:v>
                </c:pt>
                <c:pt idx="34905">
                  <c:v>174.5249999999138</c:v>
                </c:pt>
                <c:pt idx="34906">
                  <c:v>174.5299999999138</c:v>
                </c:pt>
                <c:pt idx="34907">
                  <c:v>174.5349999999138</c:v>
                </c:pt>
                <c:pt idx="34908">
                  <c:v>174.5399999999138</c:v>
                </c:pt>
                <c:pt idx="34909">
                  <c:v>174.5449999999138</c:v>
                </c:pt>
                <c:pt idx="34910">
                  <c:v>174.5499999999138</c:v>
                </c:pt>
                <c:pt idx="34911">
                  <c:v>174.5549999999138</c:v>
                </c:pt>
                <c:pt idx="34912">
                  <c:v>174.5599999999137</c:v>
                </c:pt>
                <c:pt idx="34913">
                  <c:v>174.5649999999137</c:v>
                </c:pt>
                <c:pt idx="34914">
                  <c:v>174.5699999999137</c:v>
                </c:pt>
                <c:pt idx="34915">
                  <c:v>174.5749999999137</c:v>
                </c:pt>
                <c:pt idx="34916">
                  <c:v>174.5799999999137</c:v>
                </c:pt>
                <c:pt idx="34917">
                  <c:v>174.5849999999137</c:v>
                </c:pt>
                <c:pt idx="34918">
                  <c:v>174.5899999999137</c:v>
                </c:pt>
                <c:pt idx="34919">
                  <c:v>174.5949999999137</c:v>
                </c:pt>
                <c:pt idx="34920">
                  <c:v>174.5999999999137</c:v>
                </c:pt>
                <c:pt idx="34921">
                  <c:v>174.6049999999137</c:v>
                </c:pt>
                <c:pt idx="34922">
                  <c:v>174.6099999999137</c:v>
                </c:pt>
                <c:pt idx="34923">
                  <c:v>174.6149999999137</c:v>
                </c:pt>
                <c:pt idx="34924">
                  <c:v>174.6199999999137</c:v>
                </c:pt>
                <c:pt idx="34925">
                  <c:v>174.6249999999137</c:v>
                </c:pt>
                <c:pt idx="34926">
                  <c:v>174.6299999999137</c:v>
                </c:pt>
                <c:pt idx="34927">
                  <c:v>174.6349999999136</c:v>
                </c:pt>
                <c:pt idx="34928">
                  <c:v>174.6399999999136</c:v>
                </c:pt>
                <c:pt idx="34929">
                  <c:v>174.6449999999136</c:v>
                </c:pt>
                <c:pt idx="34930">
                  <c:v>174.6499999999136</c:v>
                </c:pt>
                <c:pt idx="34931">
                  <c:v>174.6549999999137</c:v>
                </c:pt>
                <c:pt idx="34932">
                  <c:v>174.6599999999137</c:v>
                </c:pt>
                <c:pt idx="34933">
                  <c:v>174.6649999999136</c:v>
                </c:pt>
                <c:pt idx="34934">
                  <c:v>174.6699999999136</c:v>
                </c:pt>
                <c:pt idx="34935">
                  <c:v>174.6749999999136</c:v>
                </c:pt>
                <c:pt idx="34936">
                  <c:v>174.6799999999136</c:v>
                </c:pt>
                <c:pt idx="34937">
                  <c:v>174.6849999999136</c:v>
                </c:pt>
                <c:pt idx="34938">
                  <c:v>174.6899999999136</c:v>
                </c:pt>
                <c:pt idx="34939">
                  <c:v>174.6949999999136</c:v>
                </c:pt>
                <c:pt idx="34940">
                  <c:v>174.6999999999136</c:v>
                </c:pt>
                <c:pt idx="34941">
                  <c:v>174.7049999999136</c:v>
                </c:pt>
                <c:pt idx="34942">
                  <c:v>174.7099999999136</c:v>
                </c:pt>
                <c:pt idx="34943">
                  <c:v>174.7149999999136</c:v>
                </c:pt>
                <c:pt idx="34944">
                  <c:v>174.7199999999136</c:v>
                </c:pt>
                <c:pt idx="34945">
                  <c:v>174.7249999999136</c:v>
                </c:pt>
                <c:pt idx="34946">
                  <c:v>174.7299999999136</c:v>
                </c:pt>
                <c:pt idx="34947">
                  <c:v>174.7349999999136</c:v>
                </c:pt>
                <c:pt idx="34948">
                  <c:v>174.7399999999136</c:v>
                </c:pt>
                <c:pt idx="34949">
                  <c:v>174.7449999999135</c:v>
                </c:pt>
                <c:pt idx="34950">
                  <c:v>174.7499999999135</c:v>
                </c:pt>
                <c:pt idx="34951">
                  <c:v>174.7549999999136</c:v>
                </c:pt>
                <c:pt idx="34952">
                  <c:v>174.7599999999136</c:v>
                </c:pt>
                <c:pt idx="34953">
                  <c:v>174.7649999999136</c:v>
                </c:pt>
                <c:pt idx="34954">
                  <c:v>174.7699999999136</c:v>
                </c:pt>
                <c:pt idx="34955">
                  <c:v>174.7749999999135</c:v>
                </c:pt>
                <c:pt idx="34956">
                  <c:v>174.7799999999135</c:v>
                </c:pt>
                <c:pt idx="34957">
                  <c:v>174.7849999999135</c:v>
                </c:pt>
                <c:pt idx="34958">
                  <c:v>174.7899999999135</c:v>
                </c:pt>
                <c:pt idx="34959">
                  <c:v>174.7949999999135</c:v>
                </c:pt>
                <c:pt idx="34960">
                  <c:v>174.7999999999135</c:v>
                </c:pt>
                <c:pt idx="34961">
                  <c:v>174.8049999999135</c:v>
                </c:pt>
                <c:pt idx="34962">
                  <c:v>174.8099999999135</c:v>
                </c:pt>
                <c:pt idx="34963">
                  <c:v>174.8149999999135</c:v>
                </c:pt>
                <c:pt idx="34964">
                  <c:v>174.8199999999135</c:v>
                </c:pt>
                <c:pt idx="34965">
                  <c:v>174.8249999999135</c:v>
                </c:pt>
                <c:pt idx="34966">
                  <c:v>174.8299999999135</c:v>
                </c:pt>
                <c:pt idx="34967">
                  <c:v>174.8349999999135</c:v>
                </c:pt>
                <c:pt idx="34968">
                  <c:v>174.8399999999135</c:v>
                </c:pt>
                <c:pt idx="34969">
                  <c:v>174.8449999999135</c:v>
                </c:pt>
                <c:pt idx="34970">
                  <c:v>174.8499999999135</c:v>
                </c:pt>
                <c:pt idx="34971">
                  <c:v>174.8549999999135</c:v>
                </c:pt>
                <c:pt idx="34972">
                  <c:v>174.8599999999135</c:v>
                </c:pt>
                <c:pt idx="34973">
                  <c:v>174.8649999999135</c:v>
                </c:pt>
                <c:pt idx="34974">
                  <c:v>174.8699999999135</c:v>
                </c:pt>
                <c:pt idx="34975">
                  <c:v>174.8749999999135</c:v>
                </c:pt>
                <c:pt idx="34976">
                  <c:v>174.8799999999135</c:v>
                </c:pt>
                <c:pt idx="34977">
                  <c:v>174.8849999999135</c:v>
                </c:pt>
                <c:pt idx="34978">
                  <c:v>174.8899999999134</c:v>
                </c:pt>
                <c:pt idx="34979">
                  <c:v>174.8949999999134</c:v>
                </c:pt>
                <c:pt idx="34980">
                  <c:v>174.8999999999134</c:v>
                </c:pt>
                <c:pt idx="34981">
                  <c:v>174.9049999999134</c:v>
                </c:pt>
                <c:pt idx="34982">
                  <c:v>174.9099999999134</c:v>
                </c:pt>
                <c:pt idx="34983">
                  <c:v>174.9149999999134</c:v>
                </c:pt>
                <c:pt idx="34984">
                  <c:v>174.9199999999134</c:v>
                </c:pt>
                <c:pt idx="34985">
                  <c:v>174.9249999999134</c:v>
                </c:pt>
                <c:pt idx="34986">
                  <c:v>174.9299999999134</c:v>
                </c:pt>
                <c:pt idx="34987">
                  <c:v>174.9349999999134</c:v>
                </c:pt>
                <c:pt idx="34988">
                  <c:v>174.9399999999134</c:v>
                </c:pt>
                <c:pt idx="34989">
                  <c:v>174.9449999999134</c:v>
                </c:pt>
                <c:pt idx="34990">
                  <c:v>174.9499999999134</c:v>
                </c:pt>
                <c:pt idx="34991">
                  <c:v>174.9549999999134</c:v>
                </c:pt>
                <c:pt idx="34992">
                  <c:v>174.9599999999134</c:v>
                </c:pt>
                <c:pt idx="34993">
                  <c:v>174.9649999999134</c:v>
                </c:pt>
                <c:pt idx="34994">
                  <c:v>174.9699999999134</c:v>
                </c:pt>
                <c:pt idx="34995">
                  <c:v>174.9749999999134</c:v>
                </c:pt>
                <c:pt idx="34996">
                  <c:v>174.9799999999134</c:v>
                </c:pt>
                <c:pt idx="34997">
                  <c:v>174.9849999999134</c:v>
                </c:pt>
                <c:pt idx="34998">
                  <c:v>174.9899999999134</c:v>
                </c:pt>
                <c:pt idx="34999">
                  <c:v>174.9949999999134</c:v>
                </c:pt>
                <c:pt idx="35000">
                  <c:v>174.9999999999133</c:v>
                </c:pt>
                <c:pt idx="35001">
                  <c:v>175.0049999999133</c:v>
                </c:pt>
                <c:pt idx="35002">
                  <c:v>175.0099999999133</c:v>
                </c:pt>
                <c:pt idx="35003">
                  <c:v>175.0149999999133</c:v>
                </c:pt>
                <c:pt idx="35004">
                  <c:v>175.0199999999133</c:v>
                </c:pt>
                <c:pt idx="35005">
                  <c:v>175.0249999999133</c:v>
                </c:pt>
                <c:pt idx="35006">
                  <c:v>175.0299999999133</c:v>
                </c:pt>
                <c:pt idx="35007">
                  <c:v>175.0349999999133</c:v>
                </c:pt>
                <c:pt idx="35008">
                  <c:v>175.0399999999133</c:v>
                </c:pt>
                <c:pt idx="35009">
                  <c:v>175.0449999999133</c:v>
                </c:pt>
                <c:pt idx="35010">
                  <c:v>175.0499999999133</c:v>
                </c:pt>
                <c:pt idx="35011">
                  <c:v>175.0549999999133</c:v>
                </c:pt>
                <c:pt idx="35012">
                  <c:v>175.0599999999133</c:v>
                </c:pt>
                <c:pt idx="35013">
                  <c:v>175.0649999999133</c:v>
                </c:pt>
                <c:pt idx="35014">
                  <c:v>175.0699999999133</c:v>
                </c:pt>
                <c:pt idx="35015">
                  <c:v>175.0749999999132</c:v>
                </c:pt>
                <c:pt idx="35016">
                  <c:v>175.0799999999132</c:v>
                </c:pt>
                <c:pt idx="35017">
                  <c:v>175.0849999999133</c:v>
                </c:pt>
                <c:pt idx="35018">
                  <c:v>175.0899999999133</c:v>
                </c:pt>
                <c:pt idx="35019">
                  <c:v>175.0949999999133</c:v>
                </c:pt>
                <c:pt idx="35020">
                  <c:v>175.0999999999133</c:v>
                </c:pt>
                <c:pt idx="35021">
                  <c:v>175.1049999999132</c:v>
                </c:pt>
                <c:pt idx="35022">
                  <c:v>175.1099999999132</c:v>
                </c:pt>
                <c:pt idx="35023">
                  <c:v>175.1149999999132</c:v>
                </c:pt>
                <c:pt idx="35024">
                  <c:v>175.1199999999132</c:v>
                </c:pt>
                <c:pt idx="35025">
                  <c:v>175.1249999999132</c:v>
                </c:pt>
                <c:pt idx="35026">
                  <c:v>175.1299999999132</c:v>
                </c:pt>
                <c:pt idx="35027">
                  <c:v>175.1349999999132</c:v>
                </c:pt>
                <c:pt idx="35028">
                  <c:v>175.1399999999132</c:v>
                </c:pt>
                <c:pt idx="35029">
                  <c:v>175.1449999999132</c:v>
                </c:pt>
                <c:pt idx="35030">
                  <c:v>175.1499999999132</c:v>
                </c:pt>
                <c:pt idx="35031">
                  <c:v>175.1549999999132</c:v>
                </c:pt>
                <c:pt idx="35032">
                  <c:v>175.1599999999132</c:v>
                </c:pt>
                <c:pt idx="35033">
                  <c:v>175.1649999999132</c:v>
                </c:pt>
                <c:pt idx="35034">
                  <c:v>175.1699999999132</c:v>
                </c:pt>
                <c:pt idx="35035">
                  <c:v>175.1749999999132</c:v>
                </c:pt>
                <c:pt idx="35036">
                  <c:v>175.1799999999132</c:v>
                </c:pt>
                <c:pt idx="35037">
                  <c:v>175.1849999999132</c:v>
                </c:pt>
                <c:pt idx="35038">
                  <c:v>175.1899999999132</c:v>
                </c:pt>
                <c:pt idx="35039">
                  <c:v>175.1949999999132</c:v>
                </c:pt>
                <c:pt idx="35040">
                  <c:v>175.1999999999132</c:v>
                </c:pt>
                <c:pt idx="35041">
                  <c:v>175.2049999999132</c:v>
                </c:pt>
                <c:pt idx="35042">
                  <c:v>175.2099999999132</c:v>
                </c:pt>
                <c:pt idx="35043">
                  <c:v>175.2149999999131</c:v>
                </c:pt>
                <c:pt idx="35044">
                  <c:v>175.2199999999131</c:v>
                </c:pt>
                <c:pt idx="35045">
                  <c:v>175.2249999999131</c:v>
                </c:pt>
                <c:pt idx="35046">
                  <c:v>175.2299999999131</c:v>
                </c:pt>
                <c:pt idx="35047">
                  <c:v>175.2349999999131</c:v>
                </c:pt>
                <c:pt idx="35048">
                  <c:v>175.2399999999131</c:v>
                </c:pt>
                <c:pt idx="35049">
                  <c:v>175.2449999999131</c:v>
                </c:pt>
                <c:pt idx="35050">
                  <c:v>175.2499999999131</c:v>
                </c:pt>
                <c:pt idx="35051">
                  <c:v>175.2549999999131</c:v>
                </c:pt>
                <c:pt idx="35052">
                  <c:v>175.2599999999131</c:v>
                </c:pt>
                <c:pt idx="35053">
                  <c:v>175.2649999999131</c:v>
                </c:pt>
                <c:pt idx="35054">
                  <c:v>175.2699999999131</c:v>
                </c:pt>
                <c:pt idx="35055">
                  <c:v>175.2749999999131</c:v>
                </c:pt>
                <c:pt idx="35056">
                  <c:v>175.2799999999131</c:v>
                </c:pt>
                <c:pt idx="35057">
                  <c:v>175.2849999999131</c:v>
                </c:pt>
                <c:pt idx="35058">
                  <c:v>175.2899999999131</c:v>
                </c:pt>
                <c:pt idx="35059">
                  <c:v>175.294999999913</c:v>
                </c:pt>
                <c:pt idx="35060">
                  <c:v>175.299999999913</c:v>
                </c:pt>
                <c:pt idx="35061">
                  <c:v>175.3049999999131</c:v>
                </c:pt>
                <c:pt idx="35062">
                  <c:v>175.3099999999131</c:v>
                </c:pt>
                <c:pt idx="35063">
                  <c:v>175.3149999999131</c:v>
                </c:pt>
                <c:pt idx="35064">
                  <c:v>175.3199999999131</c:v>
                </c:pt>
                <c:pt idx="35065">
                  <c:v>175.3249999999131</c:v>
                </c:pt>
                <c:pt idx="35066">
                  <c:v>175.329999999913</c:v>
                </c:pt>
                <c:pt idx="35067">
                  <c:v>175.334999999913</c:v>
                </c:pt>
                <c:pt idx="35068">
                  <c:v>175.339999999913</c:v>
                </c:pt>
                <c:pt idx="35069">
                  <c:v>175.344999999913</c:v>
                </c:pt>
                <c:pt idx="35070">
                  <c:v>175.349999999913</c:v>
                </c:pt>
                <c:pt idx="35071">
                  <c:v>175.354999999913</c:v>
                </c:pt>
                <c:pt idx="35072">
                  <c:v>175.359999999913</c:v>
                </c:pt>
                <c:pt idx="35073">
                  <c:v>175.364999999913</c:v>
                </c:pt>
                <c:pt idx="35074">
                  <c:v>175.369999999913</c:v>
                </c:pt>
                <c:pt idx="35075">
                  <c:v>175.374999999913</c:v>
                </c:pt>
                <c:pt idx="35076">
                  <c:v>175.379999999913</c:v>
                </c:pt>
                <c:pt idx="35077">
                  <c:v>175.384999999913</c:v>
                </c:pt>
                <c:pt idx="35078">
                  <c:v>175.389999999913</c:v>
                </c:pt>
                <c:pt idx="35079">
                  <c:v>175.394999999913</c:v>
                </c:pt>
                <c:pt idx="35080">
                  <c:v>175.399999999913</c:v>
                </c:pt>
                <c:pt idx="35081">
                  <c:v>175.4049999999129</c:v>
                </c:pt>
                <c:pt idx="35082">
                  <c:v>175.4099999999129</c:v>
                </c:pt>
                <c:pt idx="35083">
                  <c:v>175.4149999999129</c:v>
                </c:pt>
                <c:pt idx="35084">
                  <c:v>175.4199999999129</c:v>
                </c:pt>
                <c:pt idx="35085">
                  <c:v>175.424999999913</c:v>
                </c:pt>
                <c:pt idx="35086">
                  <c:v>175.429999999913</c:v>
                </c:pt>
                <c:pt idx="35087">
                  <c:v>175.4349999999129</c:v>
                </c:pt>
                <c:pt idx="35088">
                  <c:v>175.4399999999129</c:v>
                </c:pt>
                <c:pt idx="35089">
                  <c:v>175.4449999999129</c:v>
                </c:pt>
                <c:pt idx="35090">
                  <c:v>175.4499999999129</c:v>
                </c:pt>
                <c:pt idx="35091">
                  <c:v>175.4549999999129</c:v>
                </c:pt>
                <c:pt idx="35092">
                  <c:v>175.4599999999129</c:v>
                </c:pt>
                <c:pt idx="35093">
                  <c:v>175.4649999999129</c:v>
                </c:pt>
                <c:pt idx="35094">
                  <c:v>175.4699999999129</c:v>
                </c:pt>
                <c:pt idx="35095">
                  <c:v>175.4749999999129</c:v>
                </c:pt>
                <c:pt idx="35096">
                  <c:v>175.4799999999129</c:v>
                </c:pt>
                <c:pt idx="35097">
                  <c:v>175.484999999913</c:v>
                </c:pt>
                <c:pt idx="35098">
                  <c:v>175.4899999999129</c:v>
                </c:pt>
                <c:pt idx="35099">
                  <c:v>175.4949999999129</c:v>
                </c:pt>
                <c:pt idx="35100">
                  <c:v>175.4999999999129</c:v>
                </c:pt>
                <c:pt idx="35101">
                  <c:v>175.5049999999129</c:v>
                </c:pt>
                <c:pt idx="35102">
                  <c:v>175.5099999999128</c:v>
                </c:pt>
                <c:pt idx="35103">
                  <c:v>175.5149999999128</c:v>
                </c:pt>
                <c:pt idx="35104">
                  <c:v>175.5199999999128</c:v>
                </c:pt>
                <c:pt idx="35105">
                  <c:v>175.5249999999128</c:v>
                </c:pt>
                <c:pt idx="35106">
                  <c:v>175.5299999999128</c:v>
                </c:pt>
                <c:pt idx="35107">
                  <c:v>175.5349999999128</c:v>
                </c:pt>
                <c:pt idx="35108">
                  <c:v>175.5399999999128</c:v>
                </c:pt>
                <c:pt idx="35109">
                  <c:v>175.5449999999128</c:v>
                </c:pt>
                <c:pt idx="35110">
                  <c:v>175.5499999999128</c:v>
                </c:pt>
                <c:pt idx="35111">
                  <c:v>175.5549999999128</c:v>
                </c:pt>
                <c:pt idx="35112">
                  <c:v>175.5599999999128</c:v>
                </c:pt>
                <c:pt idx="35113">
                  <c:v>175.5649999999128</c:v>
                </c:pt>
                <c:pt idx="35114">
                  <c:v>175.5699999999128</c:v>
                </c:pt>
                <c:pt idx="35115">
                  <c:v>175.5749999999128</c:v>
                </c:pt>
                <c:pt idx="35116">
                  <c:v>175.5799999999128</c:v>
                </c:pt>
                <c:pt idx="35117">
                  <c:v>175.5849999999128</c:v>
                </c:pt>
                <c:pt idx="35118">
                  <c:v>175.5899999999128</c:v>
                </c:pt>
                <c:pt idx="35119">
                  <c:v>175.5949999999128</c:v>
                </c:pt>
                <c:pt idx="35120">
                  <c:v>175.5999999999128</c:v>
                </c:pt>
                <c:pt idx="35121">
                  <c:v>175.6049999999128</c:v>
                </c:pt>
                <c:pt idx="35122">
                  <c:v>175.6099999999128</c:v>
                </c:pt>
                <c:pt idx="35123">
                  <c:v>175.6149999999128</c:v>
                </c:pt>
                <c:pt idx="35124">
                  <c:v>175.6199999999127</c:v>
                </c:pt>
                <c:pt idx="35125">
                  <c:v>175.6249999999127</c:v>
                </c:pt>
                <c:pt idx="35126">
                  <c:v>175.6299999999127</c:v>
                </c:pt>
                <c:pt idx="35127">
                  <c:v>175.6349999999127</c:v>
                </c:pt>
                <c:pt idx="35128">
                  <c:v>175.6399999999127</c:v>
                </c:pt>
                <c:pt idx="35129">
                  <c:v>175.6449999999127</c:v>
                </c:pt>
                <c:pt idx="35130">
                  <c:v>175.6499999999127</c:v>
                </c:pt>
                <c:pt idx="35131">
                  <c:v>175.6549999999127</c:v>
                </c:pt>
                <c:pt idx="35132">
                  <c:v>175.6599999999127</c:v>
                </c:pt>
                <c:pt idx="35133">
                  <c:v>175.6649999999127</c:v>
                </c:pt>
                <c:pt idx="35134">
                  <c:v>175.6699999999127</c:v>
                </c:pt>
                <c:pt idx="35135">
                  <c:v>175.6749999999127</c:v>
                </c:pt>
                <c:pt idx="35136">
                  <c:v>175.6799999999127</c:v>
                </c:pt>
                <c:pt idx="35137">
                  <c:v>175.6849999999127</c:v>
                </c:pt>
                <c:pt idx="35138">
                  <c:v>175.6899999999127</c:v>
                </c:pt>
                <c:pt idx="35139">
                  <c:v>175.6949999999127</c:v>
                </c:pt>
                <c:pt idx="35140">
                  <c:v>175.6999999999127</c:v>
                </c:pt>
                <c:pt idx="35141">
                  <c:v>175.7049999999127</c:v>
                </c:pt>
                <c:pt idx="35142">
                  <c:v>175.7099999999127</c:v>
                </c:pt>
                <c:pt idx="35143">
                  <c:v>175.7149999999125</c:v>
                </c:pt>
                <c:pt idx="35144">
                  <c:v>175.7199999999125</c:v>
                </c:pt>
                <c:pt idx="35145">
                  <c:v>175.7249999999127</c:v>
                </c:pt>
                <c:pt idx="35146">
                  <c:v>175.7299999999126</c:v>
                </c:pt>
                <c:pt idx="35147">
                  <c:v>175.7349999999126</c:v>
                </c:pt>
                <c:pt idx="35148">
                  <c:v>175.7399999999126</c:v>
                </c:pt>
                <c:pt idx="35149">
                  <c:v>175.7449999999126</c:v>
                </c:pt>
                <c:pt idx="35150">
                  <c:v>175.7499999999125</c:v>
                </c:pt>
                <c:pt idx="35151">
                  <c:v>175.7549999999126</c:v>
                </c:pt>
                <c:pt idx="35152">
                  <c:v>175.7599999999126</c:v>
                </c:pt>
                <c:pt idx="35153">
                  <c:v>175.7649999999126</c:v>
                </c:pt>
                <c:pt idx="35154">
                  <c:v>175.7699999999126</c:v>
                </c:pt>
                <c:pt idx="35155">
                  <c:v>175.7749999999126</c:v>
                </c:pt>
                <c:pt idx="35156">
                  <c:v>175.7799999999125</c:v>
                </c:pt>
                <c:pt idx="35157">
                  <c:v>175.7849999999126</c:v>
                </c:pt>
                <c:pt idx="35158">
                  <c:v>175.7899999999126</c:v>
                </c:pt>
                <c:pt idx="35159">
                  <c:v>175.7949999999126</c:v>
                </c:pt>
                <c:pt idx="35160">
                  <c:v>175.7999999999126</c:v>
                </c:pt>
                <c:pt idx="35161">
                  <c:v>175.8049999999126</c:v>
                </c:pt>
                <c:pt idx="35162">
                  <c:v>175.8099999999126</c:v>
                </c:pt>
                <c:pt idx="35163">
                  <c:v>175.8149999999126</c:v>
                </c:pt>
                <c:pt idx="35164">
                  <c:v>175.8199999999126</c:v>
                </c:pt>
                <c:pt idx="35165">
                  <c:v>175.8249999999126</c:v>
                </c:pt>
                <c:pt idx="35166">
                  <c:v>175.8299999999126</c:v>
                </c:pt>
                <c:pt idx="35167">
                  <c:v>175.8349999999126</c:v>
                </c:pt>
                <c:pt idx="35168">
                  <c:v>175.8399999999126</c:v>
                </c:pt>
                <c:pt idx="35169">
                  <c:v>175.8449999999125</c:v>
                </c:pt>
                <c:pt idx="35170">
                  <c:v>175.8499999999125</c:v>
                </c:pt>
                <c:pt idx="35171">
                  <c:v>175.8549999999126</c:v>
                </c:pt>
                <c:pt idx="35172">
                  <c:v>175.8599999999126</c:v>
                </c:pt>
                <c:pt idx="35173">
                  <c:v>175.8649999999126</c:v>
                </c:pt>
                <c:pt idx="35174">
                  <c:v>175.8699999999126</c:v>
                </c:pt>
                <c:pt idx="35175">
                  <c:v>175.8749999999125</c:v>
                </c:pt>
                <c:pt idx="35176">
                  <c:v>175.8799999999125</c:v>
                </c:pt>
                <c:pt idx="35177">
                  <c:v>175.8849999999125</c:v>
                </c:pt>
                <c:pt idx="35178">
                  <c:v>175.8899999999125</c:v>
                </c:pt>
                <c:pt idx="35179">
                  <c:v>175.8949999999125</c:v>
                </c:pt>
                <c:pt idx="35180">
                  <c:v>175.8999999999125</c:v>
                </c:pt>
                <c:pt idx="35181">
                  <c:v>175.9049999999125</c:v>
                </c:pt>
                <c:pt idx="35182">
                  <c:v>175.9099999999125</c:v>
                </c:pt>
                <c:pt idx="35183">
                  <c:v>175.9149999999125</c:v>
                </c:pt>
                <c:pt idx="35184">
                  <c:v>175.9199999999125</c:v>
                </c:pt>
                <c:pt idx="35185">
                  <c:v>175.9249999999125</c:v>
                </c:pt>
                <c:pt idx="35186">
                  <c:v>175.9299999999125</c:v>
                </c:pt>
                <c:pt idx="35187">
                  <c:v>175.9349999999125</c:v>
                </c:pt>
                <c:pt idx="35188">
                  <c:v>175.9399999999125</c:v>
                </c:pt>
                <c:pt idx="35189">
                  <c:v>175.9449999999125</c:v>
                </c:pt>
                <c:pt idx="35190">
                  <c:v>175.9499999999124</c:v>
                </c:pt>
                <c:pt idx="35191">
                  <c:v>175.9549999999124</c:v>
                </c:pt>
                <c:pt idx="35192">
                  <c:v>175.9599999999124</c:v>
                </c:pt>
                <c:pt idx="35193">
                  <c:v>175.9649999999124</c:v>
                </c:pt>
                <c:pt idx="35194">
                  <c:v>175.9699999999124</c:v>
                </c:pt>
                <c:pt idx="35195">
                  <c:v>175.9749999999124</c:v>
                </c:pt>
                <c:pt idx="35196">
                  <c:v>175.9799999999124</c:v>
                </c:pt>
                <c:pt idx="35197">
                  <c:v>175.9849999999124</c:v>
                </c:pt>
                <c:pt idx="35198">
                  <c:v>175.9899999999124</c:v>
                </c:pt>
                <c:pt idx="35199">
                  <c:v>175.9949999999124</c:v>
                </c:pt>
                <c:pt idx="35200">
                  <c:v>175.9999999999124</c:v>
                </c:pt>
                <c:pt idx="35201">
                  <c:v>176.0049999999124</c:v>
                </c:pt>
                <c:pt idx="35202">
                  <c:v>176.0099999999124</c:v>
                </c:pt>
                <c:pt idx="35203">
                  <c:v>176.0149999999124</c:v>
                </c:pt>
                <c:pt idx="35204">
                  <c:v>176.0199999999124</c:v>
                </c:pt>
                <c:pt idx="35205">
                  <c:v>176.0249999999124</c:v>
                </c:pt>
                <c:pt idx="35206">
                  <c:v>176.0299999999124</c:v>
                </c:pt>
                <c:pt idx="35207">
                  <c:v>176.0349999999124</c:v>
                </c:pt>
                <c:pt idx="35208">
                  <c:v>176.0399999999124</c:v>
                </c:pt>
                <c:pt idx="35209">
                  <c:v>176.0449999999124</c:v>
                </c:pt>
                <c:pt idx="35210">
                  <c:v>176.0499999999124</c:v>
                </c:pt>
                <c:pt idx="35211">
                  <c:v>176.0549999999124</c:v>
                </c:pt>
                <c:pt idx="35212">
                  <c:v>176.0599999999124</c:v>
                </c:pt>
                <c:pt idx="35213">
                  <c:v>176.0649999999123</c:v>
                </c:pt>
                <c:pt idx="35214">
                  <c:v>176.0699999999123</c:v>
                </c:pt>
                <c:pt idx="35215">
                  <c:v>176.0749999999123</c:v>
                </c:pt>
                <c:pt idx="35216">
                  <c:v>176.0799999999123</c:v>
                </c:pt>
                <c:pt idx="35217">
                  <c:v>176.0849999999124</c:v>
                </c:pt>
                <c:pt idx="35218">
                  <c:v>176.0899999999124</c:v>
                </c:pt>
                <c:pt idx="35219">
                  <c:v>176.0949999999123</c:v>
                </c:pt>
                <c:pt idx="35220">
                  <c:v>176.0999999999123</c:v>
                </c:pt>
                <c:pt idx="35221">
                  <c:v>176.1049999999123</c:v>
                </c:pt>
                <c:pt idx="35222">
                  <c:v>176.1099999999123</c:v>
                </c:pt>
                <c:pt idx="35223">
                  <c:v>176.1149999999123</c:v>
                </c:pt>
                <c:pt idx="35224">
                  <c:v>176.1199999999123</c:v>
                </c:pt>
                <c:pt idx="35225">
                  <c:v>176.1249999999123</c:v>
                </c:pt>
                <c:pt idx="35226">
                  <c:v>176.1299999999123</c:v>
                </c:pt>
                <c:pt idx="35227">
                  <c:v>176.1349999999123</c:v>
                </c:pt>
                <c:pt idx="35228">
                  <c:v>176.1399999999123</c:v>
                </c:pt>
                <c:pt idx="35229">
                  <c:v>176.1449999999123</c:v>
                </c:pt>
                <c:pt idx="35230">
                  <c:v>176.1499999999123</c:v>
                </c:pt>
                <c:pt idx="35231">
                  <c:v>176.1549999999123</c:v>
                </c:pt>
                <c:pt idx="35232">
                  <c:v>176.1599999999123</c:v>
                </c:pt>
                <c:pt idx="35233">
                  <c:v>176.1649999999123</c:v>
                </c:pt>
                <c:pt idx="35234">
                  <c:v>176.1699999999122</c:v>
                </c:pt>
                <c:pt idx="35235">
                  <c:v>176.1749999999122</c:v>
                </c:pt>
                <c:pt idx="35236">
                  <c:v>176.1799999999122</c:v>
                </c:pt>
                <c:pt idx="35237">
                  <c:v>176.1849999999122</c:v>
                </c:pt>
                <c:pt idx="35238">
                  <c:v>176.1899999999122</c:v>
                </c:pt>
                <c:pt idx="35239">
                  <c:v>176.1949999999122</c:v>
                </c:pt>
                <c:pt idx="35240">
                  <c:v>176.1999999999122</c:v>
                </c:pt>
                <c:pt idx="35241">
                  <c:v>176.2049999999122</c:v>
                </c:pt>
                <c:pt idx="35242">
                  <c:v>176.2099999999122</c:v>
                </c:pt>
                <c:pt idx="35243">
                  <c:v>176.2149999999122</c:v>
                </c:pt>
                <c:pt idx="35244">
                  <c:v>176.2199999999121</c:v>
                </c:pt>
                <c:pt idx="35245">
                  <c:v>176.2249999999122</c:v>
                </c:pt>
                <c:pt idx="35246">
                  <c:v>176.2299999999122</c:v>
                </c:pt>
                <c:pt idx="35247">
                  <c:v>176.2349999999122</c:v>
                </c:pt>
                <c:pt idx="35248">
                  <c:v>176.2399999999122</c:v>
                </c:pt>
                <c:pt idx="35249">
                  <c:v>176.2449999999122</c:v>
                </c:pt>
                <c:pt idx="35250">
                  <c:v>176.2499999999121</c:v>
                </c:pt>
                <c:pt idx="35251">
                  <c:v>176.2549999999122</c:v>
                </c:pt>
                <c:pt idx="35252">
                  <c:v>176.2599999999122</c:v>
                </c:pt>
                <c:pt idx="35253">
                  <c:v>176.2649999999122</c:v>
                </c:pt>
                <c:pt idx="35254">
                  <c:v>176.2699999999122</c:v>
                </c:pt>
                <c:pt idx="35255">
                  <c:v>176.2749999999122</c:v>
                </c:pt>
                <c:pt idx="35256">
                  <c:v>176.2799999999121</c:v>
                </c:pt>
                <c:pt idx="35257">
                  <c:v>176.2849999999121</c:v>
                </c:pt>
                <c:pt idx="35258">
                  <c:v>176.2899999999121</c:v>
                </c:pt>
                <c:pt idx="35259">
                  <c:v>176.2949999999121</c:v>
                </c:pt>
                <c:pt idx="35260">
                  <c:v>176.2999999999121</c:v>
                </c:pt>
                <c:pt idx="35261">
                  <c:v>176.3049999999122</c:v>
                </c:pt>
                <c:pt idx="35262">
                  <c:v>176.3099999999122</c:v>
                </c:pt>
                <c:pt idx="35263">
                  <c:v>176.3149999999121</c:v>
                </c:pt>
                <c:pt idx="35264">
                  <c:v>176.3199999999121</c:v>
                </c:pt>
                <c:pt idx="35265">
                  <c:v>176.3249999999121</c:v>
                </c:pt>
                <c:pt idx="35266">
                  <c:v>176.3299999999121</c:v>
                </c:pt>
                <c:pt idx="35267">
                  <c:v>176.3349999999121</c:v>
                </c:pt>
                <c:pt idx="35268">
                  <c:v>176.3399999999121</c:v>
                </c:pt>
                <c:pt idx="35269">
                  <c:v>176.3449999999121</c:v>
                </c:pt>
                <c:pt idx="35270">
                  <c:v>176.3499999999121</c:v>
                </c:pt>
                <c:pt idx="35271">
                  <c:v>176.3549999999121</c:v>
                </c:pt>
                <c:pt idx="35272">
                  <c:v>176.3599999999121</c:v>
                </c:pt>
                <c:pt idx="35273">
                  <c:v>176.3649999999121</c:v>
                </c:pt>
                <c:pt idx="35274">
                  <c:v>176.3699999999121</c:v>
                </c:pt>
                <c:pt idx="35275">
                  <c:v>176.3749999999121</c:v>
                </c:pt>
                <c:pt idx="35276">
                  <c:v>176.3799999999121</c:v>
                </c:pt>
                <c:pt idx="35277">
                  <c:v>176.3849999999121</c:v>
                </c:pt>
                <c:pt idx="35278">
                  <c:v>176.3899999999121</c:v>
                </c:pt>
                <c:pt idx="35279">
                  <c:v>176.394999999912</c:v>
                </c:pt>
                <c:pt idx="35280">
                  <c:v>176.399999999912</c:v>
                </c:pt>
                <c:pt idx="35281">
                  <c:v>176.404999999912</c:v>
                </c:pt>
                <c:pt idx="35282">
                  <c:v>176.409999999912</c:v>
                </c:pt>
                <c:pt idx="35283">
                  <c:v>176.414999999912</c:v>
                </c:pt>
                <c:pt idx="35284">
                  <c:v>176.419999999912</c:v>
                </c:pt>
                <c:pt idx="35285">
                  <c:v>176.424999999912</c:v>
                </c:pt>
                <c:pt idx="35286">
                  <c:v>176.429999999912</c:v>
                </c:pt>
                <c:pt idx="35287">
                  <c:v>176.434999999912</c:v>
                </c:pt>
                <c:pt idx="35288">
                  <c:v>176.439999999912</c:v>
                </c:pt>
                <c:pt idx="35289">
                  <c:v>176.444999999912</c:v>
                </c:pt>
                <c:pt idx="35290">
                  <c:v>176.449999999912</c:v>
                </c:pt>
                <c:pt idx="35291">
                  <c:v>176.454999999912</c:v>
                </c:pt>
                <c:pt idx="35292">
                  <c:v>176.459999999912</c:v>
                </c:pt>
                <c:pt idx="35293">
                  <c:v>176.464999999912</c:v>
                </c:pt>
                <c:pt idx="35294">
                  <c:v>176.469999999912</c:v>
                </c:pt>
                <c:pt idx="35295">
                  <c:v>176.474999999912</c:v>
                </c:pt>
                <c:pt idx="35296">
                  <c:v>176.479999999912</c:v>
                </c:pt>
                <c:pt idx="35297">
                  <c:v>176.484999999912</c:v>
                </c:pt>
                <c:pt idx="35298">
                  <c:v>176.489999999912</c:v>
                </c:pt>
                <c:pt idx="35299">
                  <c:v>176.494999999912</c:v>
                </c:pt>
                <c:pt idx="35300">
                  <c:v>176.499999999912</c:v>
                </c:pt>
                <c:pt idx="35301">
                  <c:v>176.5049999999119</c:v>
                </c:pt>
                <c:pt idx="35302">
                  <c:v>176.5099999999119</c:v>
                </c:pt>
                <c:pt idx="35303">
                  <c:v>176.5149999999119</c:v>
                </c:pt>
                <c:pt idx="35304">
                  <c:v>176.5199999999119</c:v>
                </c:pt>
                <c:pt idx="35305">
                  <c:v>176.524999999912</c:v>
                </c:pt>
                <c:pt idx="35306">
                  <c:v>176.529999999912</c:v>
                </c:pt>
                <c:pt idx="35307">
                  <c:v>176.5349999999119</c:v>
                </c:pt>
                <c:pt idx="35308">
                  <c:v>176.5399999999119</c:v>
                </c:pt>
                <c:pt idx="35309">
                  <c:v>176.5449999999119</c:v>
                </c:pt>
                <c:pt idx="35310">
                  <c:v>176.5499999999119</c:v>
                </c:pt>
                <c:pt idx="35311">
                  <c:v>176.5549999999119</c:v>
                </c:pt>
                <c:pt idx="35312">
                  <c:v>176.5599999999119</c:v>
                </c:pt>
                <c:pt idx="35313">
                  <c:v>176.5649999999119</c:v>
                </c:pt>
                <c:pt idx="35314">
                  <c:v>176.5699999999119</c:v>
                </c:pt>
                <c:pt idx="35315">
                  <c:v>176.5749999999119</c:v>
                </c:pt>
                <c:pt idx="35316">
                  <c:v>176.5799999999119</c:v>
                </c:pt>
                <c:pt idx="35317">
                  <c:v>176.584999999912</c:v>
                </c:pt>
                <c:pt idx="35318">
                  <c:v>176.5899999999119</c:v>
                </c:pt>
                <c:pt idx="35319">
                  <c:v>176.5949999999119</c:v>
                </c:pt>
                <c:pt idx="35320">
                  <c:v>176.5999999999119</c:v>
                </c:pt>
                <c:pt idx="35321">
                  <c:v>176.6049999999119</c:v>
                </c:pt>
                <c:pt idx="35322">
                  <c:v>176.6099999999118</c:v>
                </c:pt>
                <c:pt idx="35323">
                  <c:v>176.6149999999118</c:v>
                </c:pt>
                <c:pt idx="35324">
                  <c:v>176.6199999999118</c:v>
                </c:pt>
                <c:pt idx="35325">
                  <c:v>176.6249999999118</c:v>
                </c:pt>
                <c:pt idx="35326">
                  <c:v>176.6299999999118</c:v>
                </c:pt>
                <c:pt idx="35327">
                  <c:v>176.6349999999118</c:v>
                </c:pt>
                <c:pt idx="35328">
                  <c:v>176.6399999999118</c:v>
                </c:pt>
                <c:pt idx="35329">
                  <c:v>176.6449999999118</c:v>
                </c:pt>
                <c:pt idx="35330">
                  <c:v>176.6499999999118</c:v>
                </c:pt>
                <c:pt idx="35331">
                  <c:v>176.6549999999118</c:v>
                </c:pt>
                <c:pt idx="35332">
                  <c:v>176.6599999999118</c:v>
                </c:pt>
                <c:pt idx="35333">
                  <c:v>176.6649999999118</c:v>
                </c:pt>
                <c:pt idx="35334">
                  <c:v>176.6699999999118</c:v>
                </c:pt>
                <c:pt idx="35335">
                  <c:v>176.6749999999118</c:v>
                </c:pt>
                <c:pt idx="35336">
                  <c:v>176.6799999999118</c:v>
                </c:pt>
                <c:pt idx="35337">
                  <c:v>176.6849999999118</c:v>
                </c:pt>
                <c:pt idx="35338">
                  <c:v>176.6899999999118</c:v>
                </c:pt>
                <c:pt idx="35339">
                  <c:v>176.6949999999118</c:v>
                </c:pt>
                <c:pt idx="35340">
                  <c:v>176.6999999999118</c:v>
                </c:pt>
                <c:pt idx="35341">
                  <c:v>176.7049999999118</c:v>
                </c:pt>
                <c:pt idx="35342">
                  <c:v>176.7099999999118</c:v>
                </c:pt>
                <c:pt idx="35343">
                  <c:v>176.7149999999118</c:v>
                </c:pt>
                <c:pt idx="35344">
                  <c:v>176.7199999999117</c:v>
                </c:pt>
                <c:pt idx="35345">
                  <c:v>176.7249999999117</c:v>
                </c:pt>
                <c:pt idx="35346">
                  <c:v>176.7299999999117</c:v>
                </c:pt>
                <c:pt idx="35347">
                  <c:v>176.7349999999117</c:v>
                </c:pt>
                <c:pt idx="35348">
                  <c:v>176.7399999999117</c:v>
                </c:pt>
                <c:pt idx="35349">
                  <c:v>176.7449999999117</c:v>
                </c:pt>
                <c:pt idx="35350">
                  <c:v>176.7499999999117</c:v>
                </c:pt>
                <c:pt idx="35351">
                  <c:v>176.7549999999117</c:v>
                </c:pt>
                <c:pt idx="35352">
                  <c:v>176.7599999999117</c:v>
                </c:pt>
                <c:pt idx="35353">
                  <c:v>176.7649999999117</c:v>
                </c:pt>
                <c:pt idx="35354">
                  <c:v>176.7699999999117</c:v>
                </c:pt>
                <c:pt idx="35355">
                  <c:v>176.7749999999117</c:v>
                </c:pt>
                <c:pt idx="35356">
                  <c:v>176.7799999999117</c:v>
                </c:pt>
                <c:pt idx="35357">
                  <c:v>176.7849999999117</c:v>
                </c:pt>
                <c:pt idx="35358">
                  <c:v>176.7899999999117</c:v>
                </c:pt>
                <c:pt idx="35359">
                  <c:v>176.7949999999117</c:v>
                </c:pt>
                <c:pt idx="35360">
                  <c:v>176.7999999999117</c:v>
                </c:pt>
                <c:pt idx="35361">
                  <c:v>176.8049999999117</c:v>
                </c:pt>
                <c:pt idx="35362">
                  <c:v>176.8099999999117</c:v>
                </c:pt>
                <c:pt idx="35363">
                  <c:v>176.8149999999117</c:v>
                </c:pt>
                <c:pt idx="35364">
                  <c:v>176.8199999999117</c:v>
                </c:pt>
                <c:pt idx="35365">
                  <c:v>176.8249999999117</c:v>
                </c:pt>
                <c:pt idx="35366">
                  <c:v>176.8299999999117</c:v>
                </c:pt>
                <c:pt idx="35367">
                  <c:v>176.8349999999116</c:v>
                </c:pt>
                <c:pt idx="35368">
                  <c:v>176.8399999999116</c:v>
                </c:pt>
                <c:pt idx="35369">
                  <c:v>176.8449999999116</c:v>
                </c:pt>
                <c:pt idx="35370">
                  <c:v>176.8499999999116</c:v>
                </c:pt>
                <c:pt idx="35371">
                  <c:v>176.8549999999117</c:v>
                </c:pt>
                <c:pt idx="35372">
                  <c:v>176.8599999999117</c:v>
                </c:pt>
                <c:pt idx="35373">
                  <c:v>176.8649999999116</c:v>
                </c:pt>
                <c:pt idx="35374">
                  <c:v>176.8699999999116</c:v>
                </c:pt>
                <c:pt idx="35375">
                  <c:v>176.8749999999116</c:v>
                </c:pt>
                <c:pt idx="35376">
                  <c:v>176.8799999999116</c:v>
                </c:pt>
                <c:pt idx="35377">
                  <c:v>176.8849999999116</c:v>
                </c:pt>
                <c:pt idx="35378">
                  <c:v>176.8899999999116</c:v>
                </c:pt>
                <c:pt idx="35379">
                  <c:v>176.8949999999116</c:v>
                </c:pt>
                <c:pt idx="35380">
                  <c:v>176.8999999999116</c:v>
                </c:pt>
                <c:pt idx="35381">
                  <c:v>176.9049999999116</c:v>
                </c:pt>
                <c:pt idx="35382">
                  <c:v>176.9099999999116</c:v>
                </c:pt>
                <c:pt idx="35383">
                  <c:v>176.9149999999116</c:v>
                </c:pt>
                <c:pt idx="35384">
                  <c:v>176.9199999999116</c:v>
                </c:pt>
                <c:pt idx="35385">
                  <c:v>176.9249999999116</c:v>
                </c:pt>
                <c:pt idx="35386">
                  <c:v>176.9299999999116</c:v>
                </c:pt>
                <c:pt idx="35387">
                  <c:v>176.9349999999116</c:v>
                </c:pt>
                <c:pt idx="35388">
                  <c:v>176.9399999999116</c:v>
                </c:pt>
                <c:pt idx="35389">
                  <c:v>176.9449999999115</c:v>
                </c:pt>
                <c:pt idx="35390">
                  <c:v>176.9499999999115</c:v>
                </c:pt>
                <c:pt idx="35391">
                  <c:v>176.9549999999116</c:v>
                </c:pt>
                <c:pt idx="35392">
                  <c:v>176.9599999999116</c:v>
                </c:pt>
                <c:pt idx="35393">
                  <c:v>176.9649999999116</c:v>
                </c:pt>
                <c:pt idx="35394">
                  <c:v>176.9699999999116</c:v>
                </c:pt>
                <c:pt idx="35395">
                  <c:v>176.9749999999115</c:v>
                </c:pt>
                <c:pt idx="35396">
                  <c:v>176.9799999999115</c:v>
                </c:pt>
                <c:pt idx="35397">
                  <c:v>176.9849999999115</c:v>
                </c:pt>
                <c:pt idx="35398">
                  <c:v>176.9899999999115</c:v>
                </c:pt>
                <c:pt idx="35399">
                  <c:v>176.9949999999115</c:v>
                </c:pt>
                <c:pt idx="35400">
                  <c:v>176.9999999999115</c:v>
                </c:pt>
                <c:pt idx="35401">
                  <c:v>177.0049999999115</c:v>
                </c:pt>
                <c:pt idx="35402">
                  <c:v>177.0099999999115</c:v>
                </c:pt>
                <c:pt idx="35403">
                  <c:v>177.0149999999115</c:v>
                </c:pt>
                <c:pt idx="35404">
                  <c:v>177.0199999999115</c:v>
                </c:pt>
                <c:pt idx="35405">
                  <c:v>177.0249999999115</c:v>
                </c:pt>
                <c:pt idx="35406">
                  <c:v>177.0299999999115</c:v>
                </c:pt>
                <c:pt idx="35407">
                  <c:v>177.0349999999115</c:v>
                </c:pt>
                <c:pt idx="35408">
                  <c:v>177.0399999999115</c:v>
                </c:pt>
                <c:pt idx="35409">
                  <c:v>177.0449999999115</c:v>
                </c:pt>
                <c:pt idx="35410">
                  <c:v>177.0499999999114</c:v>
                </c:pt>
                <c:pt idx="35411">
                  <c:v>177.0549999999114</c:v>
                </c:pt>
                <c:pt idx="35412">
                  <c:v>177.0599999999114</c:v>
                </c:pt>
                <c:pt idx="35413">
                  <c:v>177.0649999999114</c:v>
                </c:pt>
                <c:pt idx="35414">
                  <c:v>177.0699999999114</c:v>
                </c:pt>
                <c:pt idx="35415">
                  <c:v>177.0749999999114</c:v>
                </c:pt>
                <c:pt idx="35416">
                  <c:v>177.0799999999114</c:v>
                </c:pt>
                <c:pt idx="35417">
                  <c:v>177.0849999999114</c:v>
                </c:pt>
                <c:pt idx="35418">
                  <c:v>177.0899999999114</c:v>
                </c:pt>
                <c:pt idx="35419">
                  <c:v>177.0949999999114</c:v>
                </c:pt>
                <c:pt idx="35420">
                  <c:v>177.0999999999114</c:v>
                </c:pt>
                <c:pt idx="35421">
                  <c:v>177.1049999999114</c:v>
                </c:pt>
                <c:pt idx="35422">
                  <c:v>177.1099999999114</c:v>
                </c:pt>
                <c:pt idx="35423">
                  <c:v>177.1149999999114</c:v>
                </c:pt>
                <c:pt idx="35424">
                  <c:v>177.1199999999114</c:v>
                </c:pt>
                <c:pt idx="35425">
                  <c:v>177.1249999999114</c:v>
                </c:pt>
                <c:pt idx="35426">
                  <c:v>177.1299999999114</c:v>
                </c:pt>
                <c:pt idx="35427">
                  <c:v>177.1349999999114</c:v>
                </c:pt>
                <c:pt idx="35428">
                  <c:v>177.1399999999114</c:v>
                </c:pt>
                <c:pt idx="35429">
                  <c:v>177.1449999999114</c:v>
                </c:pt>
                <c:pt idx="35430">
                  <c:v>177.1499999999114</c:v>
                </c:pt>
                <c:pt idx="35431">
                  <c:v>177.1549999999114</c:v>
                </c:pt>
                <c:pt idx="35432">
                  <c:v>177.1599999999114</c:v>
                </c:pt>
                <c:pt idx="35433">
                  <c:v>177.1649999999113</c:v>
                </c:pt>
                <c:pt idx="35434">
                  <c:v>177.1699999999113</c:v>
                </c:pt>
                <c:pt idx="35435">
                  <c:v>177.1749999999113</c:v>
                </c:pt>
                <c:pt idx="35436">
                  <c:v>177.1799999999113</c:v>
                </c:pt>
                <c:pt idx="35437">
                  <c:v>177.1849999999114</c:v>
                </c:pt>
                <c:pt idx="35438">
                  <c:v>177.1899999999114</c:v>
                </c:pt>
                <c:pt idx="35439">
                  <c:v>177.1949999999113</c:v>
                </c:pt>
                <c:pt idx="35440">
                  <c:v>177.1999999999113</c:v>
                </c:pt>
                <c:pt idx="35441">
                  <c:v>177.2049999999113</c:v>
                </c:pt>
                <c:pt idx="35442">
                  <c:v>177.2099999999113</c:v>
                </c:pt>
                <c:pt idx="35443">
                  <c:v>177.2149999999113</c:v>
                </c:pt>
                <c:pt idx="35444">
                  <c:v>177.2199999999113</c:v>
                </c:pt>
                <c:pt idx="35445">
                  <c:v>177.2249999999113</c:v>
                </c:pt>
                <c:pt idx="35446">
                  <c:v>177.2299999999113</c:v>
                </c:pt>
                <c:pt idx="35447">
                  <c:v>177.2349999999113</c:v>
                </c:pt>
                <c:pt idx="35448">
                  <c:v>177.2399999999113</c:v>
                </c:pt>
                <c:pt idx="35449">
                  <c:v>177.2449999999113</c:v>
                </c:pt>
                <c:pt idx="35450">
                  <c:v>177.2499999999113</c:v>
                </c:pt>
                <c:pt idx="35451">
                  <c:v>177.2549999999113</c:v>
                </c:pt>
                <c:pt idx="35452">
                  <c:v>177.2599999999113</c:v>
                </c:pt>
                <c:pt idx="35453">
                  <c:v>177.2649999999113</c:v>
                </c:pt>
                <c:pt idx="35454">
                  <c:v>177.2699999999112</c:v>
                </c:pt>
                <c:pt idx="35455">
                  <c:v>177.2749999999112</c:v>
                </c:pt>
                <c:pt idx="35456">
                  <c:v>177.2799999999112</c:v>
                </c:pt>
                <c:pt idx="35457">
                  <c:v>177.2849999999112</c:v>
                </c:pt>
                <c:pt idx="35458">
                  <c:v>177.2899999999112</c:v>
                </c:pt>
                <c:pt idx="35459">
                  <c:v>177.2949999999112</c:v>
                </c:pt>
                <c:pt idx="35460">
                  <c:v>177.2999999999112</c:v>
                </c:pt>
                <c:pt idx="35461">
                  <c:v>177.3049999999112</c:v>
                </c:pt>
                <c:pt idx="35462">
                  <c:v>177.3099999999112</c:v>
                </c:pt>
                <c:pt idx="35463">
                  <c:v>177.3149999999112</c:v>
                </c:pt>
                <c:pt idx="35464">
                  <c:v>177.3199999999112</c:v>
                </c:pt>
                <c:pt idx="35465">
                  <c:v>177.3249999999112</c:v>
                </c:pt>
                <c:pt idx="35466">
                  <c:v>177.3299999999112</c:v>
                </c:pt>
                <c:pt idx="35467">
                  <c:v>177.3349999999112</c:v>
                </c:pt>
                <c:pt idx="35468">
                  <c:v>177.3399999999112</c:v>
                </c:pt>
                <c:pt idx="35469">
                  <c:v>177.3449999999112</c:v>
                </c:pt>
                <c:pt idx="35470">
                  <c:v>177.3499999999112</c:v>
                </c:pt>
                <c:pt idx="35471">
                  <c:v>177.3549999999112</c:v>
                </c:pt>
                <c:pt idx="35472">
                  <c:v>177.3599999999112</c:v>
                </c:pt>
                <c:pt idx="35473">
                  <c:v>177.3649999999112</c:v>
                </c:pt>
                <c:pt idx="35474">
                  <c:v>177.3699999999112</c:v>
                </c:pt>
                <c:pt idx="35475">
                  <c:v>177.3749999999112</c:v>
                </c:pt>
                <c:pt idx="35476">
                  <c:v>177.3799999999112</c:v>
                </c:pt>
                <c:pt idx="35477">
                  <c:v>177.3849999999112</c:v>
                </c:pt>
                <c:pt idx="35478">
                  <c:v>177.3899999999112</c:v>
                </c:pt>
                <c:pt idx="35479">
                  <c:v>177.3949999999112</c:v>
                </c:pt>
                <c:pt idx="35480">
                  <c:v>177.3999999999112</c:v>
                </c:pt>
                <c:pt idx="35481">
                  <c:v>177.4049999999112</c:v>
                </c:pt>
                <c:pt idx="35482">
                  <c:v>177.4099999999112</c:v>
                </c:pt>
                <c:pt idx="35483">
                  <c:v>177.4149999999111</c:v>
                </c:pt>
                <c:pt idx="35484">
                  <c:v>177.4199999999111</c:v>
                </c:pt>
                <c:pt idx="35485">
                  <c:v>177.4249999999111</c:v>
                </c:pt>
                <c:pt idx="35486">
                  <c:v>177.4299999999111</c:v>
                </c:pt>
                <c:pt idx="35487">
                  <c:v>177.4349999999111</c:v>
                </c:pt>
                <c:pt idx="35488">
                  <c:v>177.4399999999111</c:v>
                </c:pt>
                <c:pt idx="35489">
                  <c:v>177.4449999999111</c:v>
                </c:pt>
                <c:pt idx="35490">
                  <c:v>177.4499999999111</c:v>
                </c:pt>
                <c:pt idx="35491">
                  <c:v>177.4549999999111</c:v>
                </c:pt>
                <c:pt idx="35492">
                  <c:v>177.4599999999111</c:v>
                </c:pt>
                <c:pt idx="35493">
                  <c:v>177.4649999999111</c:v>
                </c:pt>
                <c:pt idx="35494">
                  <c:v>177.4699999999111</c:v>
                </c:pt>
                <c:pt idx="35495">
                  <c:v>177.4749999999111</c:v>
                </c:pt>
                <c:pt idx="35496">
                  <c:v>177.4799999999111</c:v>
                </c:pt>
                <c:pt idx="35497">
                  <c:v>177.4849999999111</c:v>
                </c:pt>
                <c:pt idx="35498">
                  <c:v>177.4899999999111</c:v>
                </c:pt>
                <c:pt idx="35499">
                  <c:v>177.494999999911</c:v>
                </c:pt>
                <c:pt idx="35500">
                  <c:v>177.499999999911</c:v>
                </c:pt>
                <c:pt idx="35501">
                  <c:v>177.504999999911</c:v>
                </c:pt>
                <c:pt idx="35502">
                  <c:v>177.509999999911</c:v>
                </c:pt>
                <c:pt idx="35503">
                  <c:v>177.514999999911</c:v>
                </c:pt>
                <c:pt idx="35504">
                  <c:v>177.519999999911</c:v>
                </c:pt>
                <c:pt idx="35505">
                  <c:v>177.524999999911</c:v>
                </c:pt>
                <c:pt idx="35506">
                  <c:v>177.529999999911</c:v>
                </c:pt>
                <c:pt idx="35507">
                  <c:v>177.534999999911</c:v>
                </c:pt>
                <c:pt idx="35508">
                  <c:v>177.539999999911</c:v>
                </c:pt>
                <c:pt idx="35509">
                  <c:v>177.544999999911</c:v>
                </c:pt>
                <c:pt idx="35510">
                  <c:v>177.549999999911</c:v>
                </c:pt>
                <c:pt idx="35511">
                  <c:v>177.554999999911</c:v>
                </c:pt>
                <c:pt idx="35512">
                  <c:v>177.559999999911</c:v>
                </c:pt>
                <c:pt idx="35513">
                  <c:v>177.564999999911</c:v>
                </c:pt>
                <c:pt idx="35514">
                  <c:v>177.569999999911</c:v>
                </c:pt>
                <c:pt idx="35515">
                  <c:v>177.574999999911</c:v>
                </c:pt>
                <c:pt idx="35516">
                  <c:v>177.579999999911</c:v>
                </c:pt>
                <c:pt idx="35517">
                  <c:v>177.584999999911</c:v>
                </c:pt>
                <c:pt idx="35518">
                  <c:v>177.589999999911</c:v>
                </c:pt>
                <c:pt idx="35519">
                  <c:v>177.594999999911</c:v>
                </c:pt>
                <c:pt idx="35520">
                  <c:v>177.599999999911</c:v>
                </c:pt>
                <c:pt idx="35521">
                  <c:v>177.6049999999109</c:v>
                </c:pt>
                <c:pt idx="35522">
                  <c:v>177.6099999999109</c:v>
                </c:pt>
                <c:pt idx="35523">
                  <c:v>177.6149999999109</c:v>
                </c:pt>
                <c:pt idx="35524">
                  <c:v>177.6199999999109</c:v>
                </c:pt>
                <c:pt idx="35525">
                  <c:v>177.624999999911</c:v>
                </c:pt>
                <c:pt idx="35526">
                  <c:v>177.629999999911</c:v>
                </c:pt>
                <c:pt idx="35527">
                  <c:v>177.6349999999109</c:v>
                </c:pt>
                <c:pt idx="35528">
                  <c:v>177.6399999999109</c:v>
                </c:pt>
                <c:pt idx="35529">
                  <c:v>177.6449999999109</c:v>
                </c:pt>
                <c:pt idx="35530">
                  <c:v>177.6499999999109</c:v>
                </c:pt>
                <c:pt idx="35531">
                  <c:v>177.6549999999109</c:v>
                </c:pt>
                <c:pt idx="35532">
                  <c:v>177.6599999999109</c:v>
                </c:pt>
                <c:pt idx="35533">
                  <c:v>177.6649999999109</c:v>
                </c:pt>
                <c:pt idx="35534">
                  <c:v>177.6699999999109</c:v>
                </c:pt>
                <c:pt idx="35535">
                  <c:v>177.6749999999109</c:v>
                </c:pt>
                <c:pt idx="35536">
                  <c:v>177.6799999999109</c:v>
                </c:pt>
                <c:pt idx="35537">
                  <c:v>177.684999999911</c:v>
                </c:pt>
                <c:pt idx="35538">
                  <c:v>177.6899999999109</c:v>
                </c:pt>
                <c:pt idx="35539">
                  <c:v>177.6949999999109</c:v>
                </c:pt>
                <c:pt idx="35540">
                  <c:v>177.6999999999109</c:v>
                </c:pt>
                <c:pt idx="35541">
                  <c:v>177.7049999999109</c:v>
                </c:pt>
                <c:pt idx="35542">
                  <c:v>177.7099999999108</c:v>
                </c:pt>
                <c:pt idx="35543">
                  <c:v>177.7149999999108</c:v>
                </c:pt>
                <c:pt idx="35544">
                  <c:v>177.7199999999108</c:v>
                </c:pt>
                <c:pt idx="35545">
                  <c:v>177.7249999999108</c:v>
                </c:pt>
                <c:pt idx="35546">
                  <c:v>177.7299999999108</c:v>
                </c:pt>
                <c:pt idx="35547">
                  <c:v>177.7349999999108</c:v>
                </c:pt>
                <c:pt idx="35548">
                  <c:v>177.7399999999108</c:v>
                </c:pt>
                <c:pt idx="35549">
                  <c:v>177.7449999999108</c:v>
                </c:pt>
                <c:pt idx="35550">
                  <c:v>177.7499999999108</c:v>
                </c:pt>
                <c:pt idx="35551">
                  <c:v>177.7549999999108</c:v>
                </c:pt>
                <c:pt idx="35552">
                  <c:v>177.7599999999108</c:v>
                </c:pt>
                <c:pt idx="35553">
                  <c:v>177.7649999999108</c:v>
                </c:pt>
                <c:pt idx="35554">
                  <c:v>177.7699999999108</c:v>
                </c:pt>
                <c:pt idx="35555">
                  <c:v>177.7749999999108</c:v>
                </c:pt>
                <c:pt idx="35556">
                  <c:v>177.7799999999108</c:v>
                </c:pt>
                <c:pt idx="35557">
                  <c:v>177.7849999999108</c:v>
                </c:pt>
                <c:pt idx="35558">
                  <c:v>177.7899999999108</c:v>
                </c:pt>
                <c:pt idx="35559">
                  <c:v>177.7949999999108</c:v>
                </c:pt>
                <c:pt idx="35560">
                  <c:v>177.7999999999108</c:v>
                </c:pt>
                <c:pt idx="35561">
                  <c:v>177.8049999999108</c:v>
                </c:pt>
                <c:pt idx="35562">
                  <c:v>177.8099999999108</c:v>
                </c:pt>
                <c:pt idx="35563">
                  <c:v>177.8149999999108</c:v>
                </c:pt>
                <c:pt idx="35564">
                  <c:v>177.8199999999108</c:v>
                </c:pt>
                <c:pt idx="35565">
                  <c:v>177.8249999999108</c:v>
                </c:pt>
                <c:pt idx="35566">
                  <c:v>177.8299999999108</c:v>
                </c:pt>
                <c:pt idx="35567">
                  <c:v>177.8349999999108</c:v>
                </c:pt>
                <c:pt idx="35568">
                  <c:v>177.8399999999108</c:v>
                </c:pt>
                <c:pt idx="35569">
                  <c:v>177.8449999999108</c:v>
                </c:pt>
                <c:pt idx="35570">
                  <c:v>177.8499999999108</c:v>
                </c:pt>
                <c:pt idx="35571">
                  <c:v>177.8549999999108</c:v>
                </c:pt>
                <c:pt idx="35572">
                  <c:v>177.8599999999107</c:v>
                </c:pt>
                <c:pt idx="35573">
                  <c:v>177.8649999999107</c:v>
                </c:pt>
                <c:pt idx="35574">
                  <c:v>177.8699999999107</c:v>
                </c:pt>
                <c:pt idx="35575">
                  <c:v>177.8749999999107</c:v>
                </c:pt>
                <c:pt idx="35576">
                  <c:v>177.8799999999107</c:v>
                </c:pt>
                <c:pt idx="35577">
                  <c:v>177.8849999999107</c:v>
                </c:pt>
                <c:pt idx="35578">
                  <c:v>177.8899999999107</c:v>
                </c:pt>
                <c:pt idx="35579">
                  <c:v>177.8949999999107</c:v>
                </c:pt>
                <c:pt idx="35580">
                  <c:v>177.8999999999107</c:v>
                </c:pt>
                <c:pt idx="35581">
                  <c:v>177.9049999999107</c:v>
                </c:pt>
                <c:pt idx="35582">
                  <c:v>177.9099999999107</c:v>
                </c:pt>
                <c:pt idx="35583">
                  <c:v>177.9149999999107</c:v>
                </c:pt>
                <c:pt idx="35584">
                  <c:v>177.9199999999107</c:v>
                </c:pt>
                <c:pt idx="35585">
                  <c:v>177.9249999999107</c:v>
                </c:pt>
                <c:pt idx="35586">
                  <c:v>177.9299999999107</c:v>
                </c:pt>
                <c:pt idx="35587">
                  <c:v>177.9349999999106</c:v>
                </c:pt>
                <c:pt idx="35588">
                  <c:v>177.9399999999106</c:v>
                </c:pt>
                <c:pt idx="35589">
                  <c:v>177.9449999999106</c:v>
                </c:pt>
                <c:pt idx="35590">
                  <c:v>177.9499999999106</c:v>
                </c:pt>
                <c:pt idx="35591">
                  <c:v>177.9549999999107</c:v>
                </c:pt>
                <c:pt idx="35592">
                  <c:v>177.9599999999107</c:v>
                </c:pt>
                <c:pt idx="35593">
                  <c:v>177.9649999999106</c:v>
                </c:pt>
                <c:pt idx="35594">
                  <c:v>177.9699999999106</c:v>
                </c:pt>
                <c:pt idx="35595">
                  <c:v>177.9749999999106</c:v>
                </c:pt>
                <c:pt idx="35596">
                  <c:v>177.9799999999106</c:v>
                </c:pt>
                <c:pt idx="35597">
                  <c:v>177.9849999999106</c:v>
                </c:pt>
                <c:pt idx="35598">
                  <c:v>177.9899999999106</c:v>
                </c:pt>
                <c:pt idx="35599">
                  <c:v>177.9949999999106</c:v>
                </c:pt>
                <c:pt idx="35600">
                  <c:v>177.9999999999106</c:v>
                </c:pt>
                <c:pt idx="35601">
                  <c:v>178.0049999999106</c:v>
                </c:pt>
                <c:pt idx="35602">
                  <c:v>178.0099999999106</c:v>
                </c:pt>
                <c:pt idx="35603">
                  <c:v>178.0149999999106</c:v>
                </c:pt>
                <c:pt idx="35604">
                  <c:v>178.0199999999106</c:v>
                </c:pt>
                <c:pt idx="35605">
                  <c:v>178.0249999999106</c:v>
                </c:pt>
                <c:pt idx="35606">
                  <c:v>178.0299999999106</c:v>
                </c:pt>
                <c:pt idx="35607">
                  <c:v>178.0349999999106</c:v>
                </c:pt>
                <c:pt idx="35608">
                  <c:v>178.0399999999106</c:v>
                </c:pt>
                <c:pt idx="35609">
                  <c:v>178.0449999999105</c:v>
                </c:pt>
                <c:pt idx="35610">
                  <c:v>178.0499999999105</c:v>
                </c:pt>
                <c:pt idx="35611">
                  <c:v>178.0549999999106</c:v>
                </c:pt>
                <c:pt idx="35612">
                  <c:v>178.0599999999106</c:v>
                </c:pt>
                <c:pt idx="35613">
                  <c:v>178.0649999999106</c:v>
                </c:pt>
                <c:pt idx="35614">
                  <c:v>178.0699999999106</c:v>
                </c:pt>
                <c:pt idx="35615">
                  <c:v>178.0749999999105</c:v>
                </c:pt>
                <c:pt idx="35616">
                  <c:v>178.0799999999105</c:v>
                </c:pt>
                <c:pt idx="35617">
                  <c:v>178.0849999999105</c:v>
                </c:pt>
                <c:pt idx="35618">
                  <c:v>178.0899999999105</c:v>
                </c:pt>
                <c:pt idx="35619">
                  <c:v>178.0949999999105</c:v>
                </c:pt>
                <c:pt idx="35620">
                  <c:v>178.0999999999105</c:v>
                </c:pt>
                <c:pt idx="35621">
                  <c:v>178.1049999999105</c:v>
                </c:pt>
                <c:pt idx="35622">
                  <c:v>178.1099999999105</c:v>
                </c:pt>
                <c:pt idx="35623">
                  <c:v>178.1149999999105</c:v>
                </c:pt>
                <c:pt idx="35624">
                  <c:v>178.1199999999105</c:v>
                </c:pt>
                <c:pt idx="35625">
                  <c:v>178.1249999999105</c:v>
                </c:pt>
                <c:pt idx="35626">
                  <c:v>178.1299999999105</c:v>
                </c:pt>
                <c:pt idx="35627">
                  <c:v>178.1349999999105</c:v>
                </c:pt>
                <c:pt idx="35628">
                  <c:v>178.1399999999105</c:v>
                </c:pt>
                <c:pt idx="35629">
                  <c:v>178.1449999999105</c:v>
                </c:pt>
                <c:pt idx="35630">
                  <c:v>178.1499999999104</c:v>
                </c:pt>
                <c:pt idx="35631">
                  <c:v>178.1549999999104</c:v>
                </c:pt>
                <c:pt idx="35632">
                  <c:v>178.1599999999104</c:v>
                </c:pt>
                <c:pt idx="35633">
                  <c:v>178.1649999999104</c:v>
                </c:pt>
                <c:pt idx="35634">
                  <c:v>178.1699999999104</c:v>
                </c:pt>
                <c:pt idx="35635">
                  <c:v>178.1749999999104</c:v>
                </c:pt>
                <c:pt idx="35636">
                  <c:v>178.1799999999104</c:v>
                </c:pt>
                <c:pt idx="35637">
                  <c:v>178.1849999999104</c:v>
                </c:pt>
                <c:pt idx="35638">
                  <c:v>178.1899999999104</c:v>
                </c:pt>
                <c:pt idx="35639">
                  <c:v>178.1949999999104</c:v>
                </c:pt>
                <c:pt idx="35640">
                  <c:v>178.1999999999104</c:v>
                </c:pt>
                <c:pt idx="35641">
                  <c:v>178.2049999999104</c:v>
                </c:pt>
                <c:pt idx="35642">
                  <c:v>178.2099999999104</c:v>
                </c:pt>
                <c:pt idx="35643">
                  <c:v>178.2149999999104</c:v>
                </c:pt>
                <c:pt idx="35644">
                  <c:v>178.2199999999104</c:v>
                </c:pt>
                <c:pt idx="35645">
                  <c:v>178.2249999999104</c:v>
                </c:pt>
                <c:pt idx="35646">
                  <c:v>178.2299999999104</c:v>
                </c:pt>
                <c:pt idx="35647">
                  <c:v>178.2349999999104</c:v>
                </c:pt>
                <c:pt idx="35648">
                  <c:v>178.2399999999104</c:v>
                </c:pt>
                <c:pt idx="35649">
                  <c:v>178.2449999999104</c:v>
                </c:pt>
                <c:pt idx="35650">
                  <c:v>178.2499999999104</c:v>
                </c:pt>
                <c:pt idx="35651">
                  <c:v>178.2549999999104</c:v>
                </c:pt>
                <c:pt idx="35652">
                  <c:v>178.2599999999104</c:v>
                </c:pt>
                <c:pt idx="35653">
                  <c:v>178.2649999999103</c:v>
                </c:pt>
                <c:pt idx="35654">
                  <c:v>178.2699999999103</c:v>
                </c:pt>
                <c:pt idx="35655">
                  <c:v>178.2749999999103</c:v>
                </c:pt>
                <c:pt idx="35656">
                  <c:v>178.2799999999103</c:v>
                </c:pt>
                <c:pt idx="35657">
                  <c:v>178.2849999999104</c:v>
                </c:pt>
                <c:pt idx="35658">
                  <c:v>178.2899999999103</c:v>
                </c:pt>
                <c:pt idx="35659">
                  <c:v>178.2949999999103</c:v>
                </c:pt>
                <c:pt idx="35660">
                  <c:v>178.2999999999103</c:v>
                </c:pt>
                <c:pt idx="35661">
                  <c:v>178.3049999999103</c:v>
                </c:pt>
                <c:pt idx="35662">
                  <c:v>178.3099999999103</c:v>
                </c:pt>
                <c:pt idx="35663">
                  <c:v>178.3149999999103</c:v>
                </c:pt>
                <c:pt idx="35664">
                  <c:v>178.3199999999103</c:v>
                </c:pt>
                <c:pt idx="35665">
                  <c:v>178.3249999999103</c:v>
                </c:pt>
                <c:pt idx="35666">
                  <c:v>178.3299999999103</c:v>
                </c:pt>
                <c:pt idx="35667">
                  <c:v>178.3349999999103</c:v>
                </c:pt>
                <c:pt idx="35668">
                  <c:v>178.3399999999103</c:v>
                </c:pt>
                <c:pt idx="35669">
                  <c:v>178.3449999999103</c:v>
                </c:pt>
                <c:pt idx="35670">
                  <c:v>178.3499999999103</c:v>
                </c:pt>
                <c:pt idx="35671">
                  <c:v>178.3549999999103</c:v>
                </c:pt>
                <c:pt idx="35672">
                  <c:v>178.3599999999103</c:v>
                </c:pt>
                <c:pt idx="35673">
                  <c:v>178.3649999999103</c:v>
                </c:pt>
                <c:pt idx="35674">
                  <c:v>178.3699999999103</c:v>
                </c:pt>
                <c:pt idx="35675">
                  <c:v>178.3749999999102</c:v>
                </c:pt>
                <c:pt idx="35676">
                  <c:v>178.3799999999102</c:v>
                </c:pt>
                <c:pt idx="35677">
                  <c:v>178.3849999999103</c:v>
                </c:pt>
                <c:pt idx="35678">
                  <c:v>178.3899999999103</c:v>
                </c:pt>
                <c:pt idx="35679">
                  <c:v>178.3949999999103</c:v>
                </c:pt>
                <c:pt idx="35680">
                  <c:v>178.3999999999102</c:v>
                </c:pt>
                <c:pt idx="35681">
                  <c:v>178.4049999999102</c:v>
                </c:pt>
                <c:pt idx="35682">
                  <c:v>178.4099999999102</c:v>
                </c:pt>
                <c:pt idx="35683">
                  <c:v>178.4149999999102</c:v>
                </c:pt>
                <c:pt idx="35684">
                  <c:v>178.4199999999102</c:v>
                </c:pt>
                <c:pt idx="35685">
                  <c:v>178.4249999999102</c:v>
                </c:pt>
                <c:pt idx="35686">
                  <c:v>178.4299999999102</c:v>
                </c:pt>
                <c:pt idx="35687">
                  <c:v>178.4349999999102</c:v>
                </c:pt>
                <c:pt idx="35688">
                  <c:v>178.4399999999102</c:v>
                </c:pt>
                <c:pt idx="35689">
                  <c:v>178.4449999999102</c:v>
                </c:pt>
                <c:pt idx="35690">
                  <c:v>178.4499999999102</c:v>
                </c:pt>
                <c:pt idx="35691">
                  <c:v>178.4549999999102</c:v>
                </c:pt>
                <c:pt idx="35692">
                  <c:v>178.4599999999102</c:v>
                </c:pt>
                <c:pt idx="35693">
                  <c:v>178.4649999999102</c:v>
                </c:pt>
                <c:pt idx="35694">
                  <c:v>178.4699999999102</c:v>
                </c:pt>
                <c:pt idx="35695">
                  <c:v>178.4749999999102</c:v>
                </c:pt>
                <c:pt idx="35696">
                  <c:v>178.4799999999102</c:v>
                </c:pt>
                <c:pt idx="35697">
                  <c:v>178.4849999999102</c:v>
                </c:pt>
                <c:pt idx="35698">
                  <c:v>178.4899999999102</c:v>
                </c:pt>
                <c:pt idx="35699">
                  <c:v>178.4949999999102</c:v>
                </c:pt>
                <c:pt idx="35700">
                  <c:v>178.4999999999102</c:v>
                </c:pt>
                <c:pt idx="35701">
                  <c:v>178.5049999999102</c:v>
                </c:pt>
                <c:pt idx="35702">
                  <c:v>178.5099999999101</c:v>
                </c:pt>
                <c:pt idx="35703">
                  <c:v>178.5149999999101</c:v>
                </c:pt>
                <c:pt idx="35704">
                  <c:v>178.5199999999101</c:v>
                </c:pt>
                <c:pt idx="35705">
                  <c:v>178.5249999999101</c:v>
                </c:pt>
                <c:pt idx="35706">
                  <c:v>178.5299999999101</c:v>
                </c:pt>
                <c:pt idx="35707">
                  <c:v>178.5349999999101</c:v>
                </c:pt>
                <c:pt idx="35708">
                  <c:v>178.5399999999101</c:v>
                </c:pt>
                <c:pt idx="35709">
                  <c:v>178.5449999999101</c:v>
                </c:pt>
                <c:pt idx="35710">
                  <c:v>178.5499999999101</c:v>
                </c:pt>
                <c:pt idx="35711">
                  <c:v>178.5549999999101</c:v>
                </c:pt>
                <c:pt idx="35712">
                  <c:v>178.5599999999101</c:v>
                </c:pt>
                <c:pt idx="35713">
                  <c:v>178.5649999999101</c:v>
                </c:pt>
                <c:pt idx="35714">
                  <c:v>178.5699999999101</c:v>
                </c:pt>
                <c:pt idx="35715">
                  <c:v>178.5749999999101</c:v>
                </c:pt>
                <c:pt idx="35716">
                  <c:v>178.5799999999101</c:v>
                </c:pt>
                <c:pt idx="35717">
                  <c:v>178.5849999999101</c:v>
                </c:pt>
                <c:pt idx="35718">
                  <c:v>178.5899999999101</c:v>
                </c:pt>
                <c:pt idx="35719">
                  <c:v>178.59499999991</c:v>
                </c:pt>
                <c:pt idx="35720">
                  <c:v>178.59999999991</c:v>
                </c:pt>
                <c:pt idx="35721">
                  <c:v>178.60499999991</c:v>
                </c:pt>
                <c:pt idx="35722">
                  <c:v>178.60999999991</c:v>
                </c:pt>
                <c:pt idx="35723">
                  <c:v>178.61499999991</c:v>
                </c:pt>
                <c:pt idx="35724">
                  <c:v>178.61999999991</c:v>
                </c:pt>
                <c:pt idx="35725">
                  <c:v>178.62499999991</c:v>
                </c:pt>
                <c:pt idx="35726">
                  <c:v>178.62999999991</c:v>
                </c:pt>
                <c:pt idx="35727">
                  <c:v>178.63499999991</c:v>
                </c:pt>
                <c:pt idx="35728">
                  <c:v>178.63999999991</c:v>
                </c:pt>
                <c:pt idx="35729">
                  <c:v>178.64499999991</c:v>
                </c:pt>
                <c:pt idx="35730">
                  <c:v>178.64999999991</c:v>
                </c:pt>
                <c:pt idx="35731">
                  <c:v>178.65499999991</c:v>
                </c:pt>
                <c:pt idx="35732">
                  <c:v>178.65999999991</c:v>
                </c:pt>
                <c:pt idx="35733">
                  <c:v>178.66499999991</c:v>
                </c:pt>
                <c:pt idx="35734">
                  <c:v>178.66999999991</c:v>
                </c:pt>
                <c:pt idx="35735">
                  <c:v>178.67499999991</c:v>
                </c:pt>
                <c:pt idx="35736">
                  <c:v>178.67999999991</c:v>
                </c:pt>
                <c:pt idx="35737">
                  <c:v>178.68499999991</c:v>
                </c:pt>
                <c:pt idx="35738">
                  <c:v>178.68999999991</c:v>
                </c:pt>
                <c:pt idx="35739">
                  <c:v>178.69499999991</c:v>
                </c:pt>
                <c:pt idx="35740">
                  <c:v>178.69999999991</c:v>
                </c:pt>
                <c:pt idx="35741">
                  <c:v>178.7049999999099</c:v>
                </c:pt>
                <c:pt idx="35742">
                  <c:v>178.7099999999099</c:v>
                </c:pt>
                <c:pt idx="35743">
                  <c:v>178.7149999999099</c:v>
                </c:pt>
                <c:pt idx="35744">
                  <c:v>178.7199999999099</c:v>
                </c:pt>
                <c:pt idx="35745">
                  <c:v>178.72499999991</c:v>
                </c:pt>
                <c:pt idx="35746">
                  <c:v>178.7299999999099</c:v>
                </c:pt>
                <c:pt idx="35747">
                  <c:v>178.7349999999099</c:v>
                </c:pt>
                <c:pt idx="35748">
                  <c:v>178.7399999999099</c:v>
                </c:pt>
                <c:pt idx="35749">
                  <c:v>178.7449999999099</c:v>
                </c:pt>
                <c:pt idx="35750">
                  <c:v>178.7499999999099</c:v>
                </c:pt>
                <c:pt idx="35751">
                  <c:v>178.7549999999099</c:v>
                </c:pt>
                <c:pt idx="35752">
                  <c:v>178.7599999999099</c:v>
                </c:pt>
                <c:pt idx="35753">
                  <c:v>178.7649999999099</c:v>
                </c:pt>
                <c:pt idx="35754">
                  <c:v>178.7699999999099</c:v>
                </c:pt>
                <c:pt idx="35755">
                  <c:v>178.7749999999099</c:v>
                </c:pt>
                <c:pt idx="35756">
                  <c:v>178.7799999999099</c:v>
                </c:pt>
                <c:pt idx="35757">
                  <c:v>178.7849999999099</c:v>
                </c:pt>
                <c:pt idx="35758">
                  <c:v>178.7899999999099</c:v>
                </c:pt>
                <c:pt idx="35759">
                  <c:v>178.7949999999099</c:v>
                </c:pt>
                <c:pt idx="35760">
                  <c:v>178.7999999999099</c:v>
                </c:pt>
                <c:pt idx="35761">
                  <c:v>178.80499999991</c:v>
                </c:pt>
                <c:pt idx="35762">
                  <c:v>178.80999999991</c:v>
                </c:pt>
                <c:pt idx="35763">
                  <c:v>178.8149999999098</c:v>
                </c:pt>
                <c:pt idx="35764">
                  <c:v>178.8199999999098</c:v>
                </c:pt>
                <c:pt idx="35765">
                  <c:v>178.82499999991</c:v>
                </c:pt>
                <c:pt idx="35766">
                  <c:v>178.82999999991</c:v>
                </c:pt>
                <c:pt idx="35767">
                  <c:v>178.83499999991</c:v>
                </c:pt>
                <c:pt idx="35768">
                  <c:v>178.8399999999098</c:v>
                </c:pt>
                <c:pt idx="35769">
                  <c:v>178.8449999999098</c:v>
                </c:pt>
                <c:pt idx="35770">
                  <c:v>178.8499999999098</c:v>
                </c:pt>
                <c:pt idx="35771">
                  <c:v>178.8549999999098</c:v>
                </c:pt>
                <c:pt idx="35772">
                  <c:v>178.8599999999098</c:v>
                </c:pt>
                <c:pt idx="35773">
                  <c:v>178.8649999999098</c:v>
                </c:pt>
                <c:pt idx="35774">
                  <c:v>178.8699999999098</c:v>
                </c:pt>
                <c:pt idx="35775">
                  <c:v>178.8749999999098</c:v>
                </c:pt>
                <c:pt idx="35776">
                  <c:v>178.8799999999098</c:v>
                </c:pt>
                <c:pt idx="35777">
                  <c:v>178.8849999999098</c:v>
                </c:pt>
                <c:pt idx="35778">
                  <c:v>178.8899999999098</c:v>
                </c:pt>
                <c:pt idx="35779">
                  <c:v>178.8949999999098</c:v>
                </c:pt>
                <c:pt idx="35780">
                  <c:v>178.8999999999098</c:v>
                </c:pt>
                <c:pt idx="35781">
                  <c:v>178.9049999999098</c:v>
                </c:pt>
                <c:pt idx="35782">
                  <c:v>178.9099999999098</c:v>
                </c:pt>
                <c:pt idx="35783">
                  <c:v>178.9149999999098</c:v>
                </c:pt>
                <c:pt idx="35784">
                  <c:v>178.9199999999098</c:v>
                </c:pt>
                <c:pt idx="35785">
                  <c:v>178.9249999999098</c:v>
                </c:pt>
                <c:pt idx="35786">
                  <c:v>178.9299999999098</c:v>
                </c:pt>
                <c:pt idx="35787">
                  <c:v>178.9349999999098</c:v>
                </c:pt>
                <c:pt idx="35788">
                  <c:v>178.9399999999098</c:v>
                </c:pt>
                <c:pt idx="35789">
                  <c:v>178.9449999999098</c:v>
                </c:pt>
                <c:pt idx="35790">
                  <c:v>178.9499999999097</c:v>
                </c:pt>
                <c:pt idx="35791">
                  <c:v>178.9549999999098</c:v>
                </c:pt>
                <c:pt idx="35792">
                  <c:v>178.9599999999097</c:v>
                </c:pt>
                <c:pt idx="35793">
                  <c:v>178.9649999999097</c:v>
                </c:pt>
                <c:pt idx="35794">
                  <c:v>178.9699999999097</c:v>
                </c:pt>
                <c:pt idx="35795">
                  <c:v>178.9749999999097</c:v>
                </c:pt>
                <c:pt idx="35796">
                  <c:v>178.9799999999097</c:v>
                </c:pt>
                <c:pt idx="35797">
                  <c:v>178.9849999999097</c:v>
                </c:pt>
                <c:pt idx="35798">
                  <c:v>178.9899999999097</c:v>
                </c:pt>
                <c:pt idx="35799">
                  <c:v>178.9949999999097</c:v>
                </c:pt>
                <c:pt idx="35800">
                  <c:v>178.9999999999097</c:v>
                </c:pt>
                <c:pt idx="35801">
                  <c:v>179.0049999999097</c:v>
                </c:pt>
                <c:pt idx="35802">
                  <c:v>179.0099999999097</c:v>
                </c:pt>
                <c:pt idx="35803">
                  <c:v>179.0149999999097</c:v>
                </c:pt>
                <c:pt idx="35804">
                  <c:v>179.0199999999097</c:v>
                </c:pt>
                <c:pt idx="35805">
                  <c:v>179.0249999999097</c:v>
                </c:pt>
                <c:pt idx="35806">
                  <c:v>179.0299999999097</c:v>
                </c:pt>
                <c:pt idx="35807">
                  <c:v>179.0349999999096</c:v>
                </c:pt>
                <c:pt idx="35808">
                  <c:v>179.0399999999096</c:v>
                </c:pt>
                <c:pt idx="35809">
                  <c:v>179.0449999999096</c:v>
                </c:pt>
                <c:pt idx="35810">
                  <c:v>179.0499999999096</c:v>
                </c:pt>
                <c:pt idx="35811">
                  <c:v>179.0549999999097</c:v>
                </c:pt>
                <c:pt idx="35812">
                  <c:v>179.0599999999096</c:v>
                </c:pt>
                <c:pt idx="35813">
                  <c:v>179.0649999999096</c:v>
                </c:pt>
                <c:pt idx="35814">
                  <c:v>179.0699999999096</c:v>
                </c:pt>
                <c:pt idx="35815">
                  <c:v>179.0749999999096</c:v>
                </c:pt>
                <c:pt idx="35816">
                  <c:v>179.0799999999096</c:v>
                </c:pt>
                <c:pt idx="35817">
                  <c:v>179.0849999999096</c:v>
                </c:pt>
                <c:pt idx="35818">
                  <c:v>179.0899999999096</c:v>
                </c:pt>
                <c:pt idx="35819">
                  <c:v>179.0949999999096</c:v>
                </c:pt>
                <c:pt idx="35820">
                  <c:v>179.0999999999096</c:v>
                </c:pt>
                <c:pt idx="35821">
                  <c:v>179.1049999999096</c:v>
                </c:pt>
                <c:pt idx="35822">
                  <c:v>179.1099999999096</c:v>
                </c:pt>
                <c:pt idx="35823">
                  <c:v>179.1149999999096</c:v>
                </c:pt>
                <c:pt idx="35824">
                  <c:v>179.1199999999096</c:v>
                </c:pt>
                <c:pt idx="35825">
                  <c:v>179.1249999999096</c:v>
                </c:pt>
                <c:pt idx="35826">
                  <c:v>179.1299999999096</c:v>
                </c:pt>
                <c:pt idx="35827">
                  <c:v>179.1349999999096</c:v>
                </c:pt>
                <c:pt idx="35828">
                  <c:v>179.1399999999096</c:v>
                </c:pt>
                <c:pt idx="35829">
                  <c:v>179.1449999999095</c:v>
                </c:pt>
                <c:pt idx="35830">
                  <c:v>179.1499999999095</c:v>
                </c:pt>
                <c:pt idx="35831">
                  <c:v>179.1549999999096</c:v>
                </c:pt>
                <c:pt idx="35832">
                  <c:v>179.1599999999096</c:v>
                </c:pt>
                <c:pt idx="35833">
                  <c:v>179.1649999999096</c:v>
                </c:pt>
                <c:pt idx="35834">
                  <c:v>179.1699999999095</c:v>
                </c:pt>
                <c:pt idx="35835">
                  <c:v>179.1749999999095</c:v>
                </c:pt>
                <c:pt idx="35836">
                  <c:v>179.1799999999095</c:v>
                </c:pt>
                <c:pt idx="35837">
                  <c:v>179.1849999999095</c:v>
                </c:pt>
                <c:pt idx="35838">
                  <c:v>179.1899999999095</c:v>
                </c:pt>
                <c:pt idx="35839">
                  <c:v>179.1949999999095</c:v>
                </c:pt>
                <c:pt idx="35840">
                  <c:v>179.1999999999095</c:v>
                </c:pt>
                <c:pt idx="35841">
                  <c:v>179.2049999999095</c:v>
                </c:pt>
                <c:pt idx="35842">
                  <c:v>179.2099999999095</c:v>
                </c:pt>
                <c:pt idx="35843">
                  <c:v>179.2149999999095</c:v>
                </c:pt>
                <c:pt idx="35844">
                  <c:v>179.2199999999095</c:v>
                </c:pt>
                <c:pt idx="35845">
                  <c:v>179.2249999999095</c:v>
                </c:pt>
                <c:pt idx="35846">
                  <c:v>179.2299999999095</c:v>
                </c:pt>
                <c:pt idx="35847">
                  <c:v>179.2349999999095</c:v>
                </c:pt>
                <c:pt idx="35848">
                  <c:v>179.2399999999095</c:v>
                </c:pt>
                <c:pt idx="35849">
                  <c:v>179.2449999999095</c:v>
                </c:pt>
                <c:pt idx="35850">
                  <c:v>179.2499999999094</c:v>
                </c:pt>
                <c:pt idx="35851">
                  <c:v>179.2549999999094</c:v>
                </c:pt>
                <c:pt idx="35852">
                  <c:v>179.2599999999094</c:v>
                </c:pt>
                <c:pt idx="35853">
                  <c:v>179.2649999999094</c:v>
                </c:pt>
                <c:pt idx="35854">
                  <c:v>179.2699999999094</c:v>
                </c:pt>
                <c:pt idx="35855">
                  <c:v>179.2749999999094</c:v>
                </c:pt>
                <c:pt idx="35856">
                  <c:v>179.2799999999094</c:v>
                </c:pt>
                <c:pt idx="35857">
                  <c:v>179.2849999999094</c:v>
                </c:pt>
                <c:pt idx="35858">
                  <c:v>179.2899999999094</c:v>
                </c:pt>
                <c:pt idx="35859">
                  <c:v>179.2949999999094</c:v>
                </c:pt>
                <c:pt idx="35860">
                  <c:v>179.2999999999094</c:v>
                </c:pt>
                <c:pt idx="35861">
                  <c:v>179.3049999999094</c:v>
                </c:pt>
                <c:pt idx="35862">
                  <c:v>179.3099999999094</c:v>
                </c:pt>
                <c:pt idx="35863">
                  <c:v>179.3149999999094</c:v>
                </c:pt>
                <c:pt idx="35864">
                  <c:v>179.3199999999094</c:v>
                </c:pt>
                <c:pt idx="35865">
                  <c:v>179.3249999999094</c:v>
                </c:pt>
                <c:pt idx="35866">
                  <c:v>179.3299999999094</c:v>
                </c:pt>
                <c:pt idx="35867">
                  <c:v>179.3349999999094</c:v>
                </c:pt>
                <c:pt idx="35868">
                  <c:v>179.3399999999094</c:v>
                </c:pt>
                <c:pt idx="35869">
                  <c:v>179.3449999999094</c:v>
                </c:pt>
                <c:pt idx="35870">
                  <c:v>179.3499999999094</c:v>
                </c:pt>
                <c:pt idx="35871">
                  <c:v>179.3549999999094</c:v>
                </c:pt>
                <c:pt idx="35872">
                  <c:v>179.3599999999094</c:v>
                </c:pt>
                <c:pt idx="35873">
                  <c:v>179.3649999999094</c:v>
                </c:pt>
                <c:pt idx="35874">
                  <c:v>179.3699999999094</c:v>
                </c:pt>
                <c:pt idx="35875">
                  <c:v>179.3749999999094</c:v>
                </c:pt>
                <c:pt idx="35876">
                  <c:v>179.3799999999094</c:v>
                </c:pt>
                <c:pt idx="35877">
                  <c:v>179.3849999999094</c:v>
                </c:pt>
                <c:pt idx="35878">
                  <c:v>179.3899999999094</c:v>
                </c:pt>
                <c:pt idx="35879">
                  <c:v>179.3949999999093</c:v>
                </c:pt>
                <c:pt idx="35880">
                  <c:v>179.3999999999093</c:v>
                </c:pt>
                <c:pt idx="35881">
                  <c:v>179.4049999999093</c:v>
                </c:pt>
                <c:pt idx="35882">
                  <c:v>179.4099999999093</c:v>
                </c:pt>
                <c:pt idx="35883">
                  <c:v>179.4149999999093</c:v>
                </c:pt>
                <c:pt idx="35884">
                  <c:v>179.4199999999093</c:v>
                </c:pt>
                <c:pt idx="35885">
                  <c:v>179.4249999999093</c:v>
                </c:pt>
                <c:pt idx="35886">
                  <c:v>179.4299999999093</c:v>
                </c:pt>
                <c:pt idx="35887">
                  <c:v>179.4349999999093</c:v>
                </c:pt>
                <c:pt idx="35888">
                  <c:v>179.4399999999093</c:v>
                </c:pt>
                <c:pt idx="35889">
                  <c:v>179.4449999999093</c:v>
                </c:pt>
                <c:pt idx="35890">
                  <c:v>179.4499999999093</c:v>
                </c:pt>
                <c:pt idx="35891">
                  <c:v>179.4549999999093</c:v>
                </c:pt>
                <c:pt idx="35892">
                  <c:v>179.4599999999093</c:v>
                </c:pt>
                <c:pt idx="35893">
                  <c:v>179.4649999999093</c:v>
                </c:pt>
                <c:pt idx="35894">
                  <c:v>179.4699999999093</c:v>
                </c:pt>
                <c:pt idx="35895">
                  <c:v>179.4749999999092</c:v>
                </c:pt>
                <c:pt idx="35896">
                  <c:v>179.4799999999092</c:v>
                </c:pt>
                <c:pt idx="35897">
                  <c:v>179.4849999999093</c:v>
                </c:pt>
                <c:pt idx="35898">
                  <c:v>179.4899999999093</c:v>
                </c:pt>
                <c:pt idx="35899">
                  <c:v>179.4949999999093</c:v>
                </c:pt>
                <c:pt idx="35900">
                  <c:v>179.4999999999092</c:v>
                </c:pt>
                <c:pt idx="35901">
                  <c:v>179.5049999999092</c:v>
                </c:pt>
                <c:pt idx="35902">
                  <c:v>179.5099999999092</c:v>
                </c:pt>
                <c:pt idx="35903">
                  <c:v>179.5149999999092</c:v>
                </c:pt>
                <c:pt idx="35904">
                  <c:v>179.5199999999092</c:v>
                </c:pt>
                <c:pt idx="35905">
                  <c:v>179.5249999999092</c:v>
                </c:pt>
                <c:pt idx="35906">
                  <c:v>179.5299999999092</c:v>
                </c:pt>
                <c:pt idx="35907">
                  <c:v>179.5349999999092</c:v>
                </c:pt>
                <c:pt idx="35908">
                  <c:v>179.5399999999092</c:v>
                </c:pt>
                <c:pt idx="35909">
                  <c:v>179.5449999999092</c:v>
                </c:pt>
                <c:pt idx="35910">
                  <c:v>179.5499999999092</c:v>
                </c:pt>
                <c:pt idx="35911">
                  <c:v>179.5549999999092</c:v>
                </c:pt>
                <c:pt idx="35912">
                  <c:v>179.5599999999092</c:v>
                </c:pt>
                <c:pt idx="35913">
                  <c:v>179.5649999999092</c:v>
                </c:pt>
                <c:pt idx="35914">
                  <c:v>179.5699999999092</c:v>
                </c:pt>
                <c:pt idx="35915">
                  <c:v>179.5749999999092</c:v>
                </c:pt>
                <c:pt idx="35916">
                  <c:v>179.5799999999092</c:v>
                </c:pt>
                <c:pt idx="35917">
                  <c:v>179.5849999999092</c:v>
                </c:pt>
                <c:pt idx="35918">
                  <c:v>179.5899999999092</c:v>
                </c:pt>
                <c:pt idx="35919">
                  <c:v>179.5949999999092</c:v>
                </c:pt>
                <c:pt idx="35920">
                  <c:v>179.5999999999092</c:v>
                </c:pt>
                <c:pt idx="35921">
                  <c:v>179.6049999999092</c:v>
                </c:pt>
                <c:pt idx="35922">
                  <c:v>179.6099999999091</c:v>
                </c:pt>
                <c:pt idx="35923">
                  <c:v>179.6149999999091</c:v>
                </c:pt>
                <c:pt idx="35924">
                  <c:v>179.6199999999091</c:v>
                </c:pt>
                <c:pt idx="35925">
                  <c:v>179.6249999999091</c:v>
                </c:pt>
                <c:pt idx="35926">
                  <c:v>179.6299999999091</c:v>
                </c:pt>
                <c:pt idx="35927">
                  <c:v>179.6349999999091</c:v>
                </c:pt>
                <c:pt idx="35928">
                  <c:v>179.6399999999091</c:v>
                </c:pt>
                <c:pt idx="35929">
                  <c:v>179.6449999999091</c:v>
                </c:pt>
                <c:pt idx="35930">
                  <c:v>179.6499999999091</c:v>
                </c:pt>
                <c:pt idx="35931">
                  <c:v>179.6549999999091</c:v>
                </c:pt>
                <c:pt idx="35932">
                  <c:v>179.6599999999091</c:v>
                </c:pt>
                <c:pt idx="35933">
                  <c:v>179.6649999999091</c:v>
                </c:pt>
                <c:pt idx="35934">
                  <c:v>179.6699999999091</c:v>
                </c:pt>
                <c:pt idx="35935">
                  <c:v>179.6749999999091</c:v>
                </c:pt>
                <c:pt idx="35936">
                  <c:v>179.6799999999091</c:v>
                </c:pt>
                <c:pt idx="35937">
                  <c:v>179.6849999999091</c:v>
                </c:pt>
                <c:pt idx="35938">
                  <c:v>179.6899999999091</c:v>
                </c:pt>
                <c:pt idx="35939">
                  <c:v>179.694999999909</c:v>
                </c:pt>
                <c:pt idx="35940">
                  <c:v>179.699999999909</c:v>
                </c:pt>
                <c:pt idx="35941">
                  <c:v>179.704999999909</c:v>
                </c:pt>
                <c:pt idx="35942">
                  <c:v>179.709999999909</c:v>
                </c:pt>
                <c:pt idx="35943">
                  <c:v>179.714999999909</c:v>
                </c:pt>
                <c:pt idx="35944">
                  <c:v>179.719999999909</c:v>
                </c:pt>
                <c:pt idx="35945">
                  <c:v>179.724999999909</c:v>
                </c:pt>
                <c:pt idx="35946">
                  <c:v>179.729999999909</c:v>
                </c:pt>
                <c:pt idx="35947">
                  <c:v>179.734999999909</c:v>
                </c:pt>
                <c:pt idx="35948">
                  <c:v>179.739999999909</c:v>
                </c:pt>
                <c:pt idx="35949">
                  <c:v>179.744999999909</c:v>
                </c:pt>
                <c:pt idx="35950">
                  <c:v>179.749999999909</c:v>
                </c:pt>
                <c:pt idx="35951">
                  <c:v>179.754999999909</c:v>
                </c:pt>
                <c:pt idx="35952">
                  <c:v>179.759999999909</c:v>
                </c:pt>
                <c:pt idx="35953">
                  <c:v>179.764999999909</c:v>
                </c:pt>
                <c:pt idx="35954">
                  <c:v>179.769999999909</c:v>
                </c:pt>
                <c:pt idx="35955">
                  <c:v>179.774999999909</c:v>
                </c:pt>
                <c:pt idx="35956">
                  <c:v>179.7799999999089</c:v>
                </c:pt>
                <c:pt idx="35957">
                  <c:v>179.784999999909</c:v>
                </c:pt>
                <c:pt idx="35958">
                  <c:v>179.789999999909</c:v>
                </c:pt>
                <c:pt idx="35959">
                  <c:v>179.794999999909</c:v>
                </c:pt>
                <c:pt idx="35960">
                  <c:v>179.7999999999089</c:v>
                </c:pt>
                <c:pt idx="35961">
                  <c:v>179.8049999999089</c:v>
                </c:pt>
                <c:pt idx="35962">
                  <c:v>179.8099999999089</c:v>
                </c:pt>
                <c:pt idx="35963">
                  <c:v>179.8149999999089</c:v>
                </c:pt>
                <c:pt idx="35964">
                  <c:v>179.8199999999089</c:v>
                </c:pt>
                <c:pt idx="35965">
                  <c:v>179.824999999909</c:v>
                </c:pt>
                <c:pt idx="35966">
                  <c:v>179.8299999999089</c:v>
                </c:pt>
                <c:pt idx="35967">
                  <c:v>179.8349999999089</c:v>
                </c:pt>
                <c:pt idx="35968">
                  <c:v>179.8399999999089</c:v>
                </c:pt>
                <c:pt idx="35969">
                  <c:v>179.8449999999089</c:v>
                </c:pt>
                <c:pt idx="35970">
                  <c:v>179.8499999999089</c:v>
                </c:pt>
                <c:pt idx="35971">
                  <c:v>179.8549999999089</c:v>
                </c:pt>
                <c:pt idx="35972">
                  <c:v>179.8599999999089</c:v>
                </c:pt>
                <c:pt idx="35973">
                  <c:v>179.8649999999089</c:v>
                </c:pt>
                <c:pt idx="35974">
                  <c:v>179.8699999999089</c:v>
                </c:pt>
                <c:pt idx="35975">
                  <c:v>179.8749999999089</c:v>
                </c:pt>
                <c:pt idx="35976">
                  <c:v>179.8799999999089</c:v>
                </c:pt>
                <c:pt idx="35977">
                  <c:v>179.8849999999089</c:v>
                </c:pt>
                <c:pt idx="35978">
                  <c:v>179.8899999999089</c:v>
                </c:pt>
                <c:pt idx="35979">
                  <c:v>179.8949999999089</c:v>
                </c:pt>
                <c:pt idx="35980">
                  <c:v>179.8999999999089</c:v>
                </c:pt>
                <c:pt idx="35981">
                  <c:v>179.9049999999089</c:v>
                </c:pt>
                <c:pt idx="35982">
                  <c:v>179.9099999999088</c:v>
                </c:pt>
                <c:pt idx="35983">
                  <c:v>179.9149999999088</c:v>
                </c:pt>
                <c:pt idx="35984">
                  <c:v>179.9199999999088</c:v>
                </c:pt>
                <c:pt idx="35985">
                  <c:v>179.9249999999088</c:v>
                </c:pt>
                <c:pt idx="35986">
                  <c:v>179.9299999999088</c:v>
                </c:pt>
                <c:pt idx="35987">
                  <c:v>179.9349999999088</c:v>
                </c:pt>
                <c:pt idx="35988">
                  <c:v>179.9399999999088</c:v>
                </c:pt>
                <c:pt idx="35989">
                  <c:v>179.9449999999088</c:v>
                </c:pt>
                <c:pt idx="35990">
                  <c:v>179.9499999999088</c:v>
                </c:pt>
                <c:pt idx="35991">
                  <c:v>179.9549999999088</c:v>
                </c:pt>
                <c:pt idx="35992">
                  <c:v>179.9599999999088</c:v>
                </c:pt>
                <c:pt idx="35993">
                  <c:v>179.9649999999088</c:v>
                </c:pt>
                <c:pt idx="35994">
                  <c:v>179.9699999999088</c:v>
                </c:pt>
                <c:pt idx="35995">
                  <c:v>179.9749999999088</c:v>
                </c:pt>
                <c:pt idx="35996">
                  <c:v>179.9799999999088</c:v>
                </c:pt>
                <c:pt idx="35997">
                  <c:v>179.9849999999088</c:v>
                </c:pt>
                <c:pt idx="35998">
                  <c:v>179.9899999999088</c:v>
                </c:pt>
                <c:pt idx="35999">
                  <c:v>179.9949999999088</c:v>
                </c:pt>
                <c:pt idx="36000">
                  <c:v>179.9999999999088</c:v>
                </c:pt>
                <c:pt idx="36001">
                  <c:v>180.0049999999088</c:v>
                </c:pt>
                <c:pt idx="36002">
                  <c:v>180.0099999999088</c:v>
                </c:pt>
                <c:pt idx="36003">
                  <c:v>180.0149999999088</c:v>
                </c:pt>
                <c:pt idx="36004">
                  <c:v>180.0199999999087</c:v>
                </c:pt>
                <c:pt idx="36005">
                  <c:v>180.0249999999087</c:v>
                </c:pt>
                <c:pt idx="36006">
                  <c:v>180.0299999999087</c:v>
                </c:pt>
                <c:pt idx="36007">
                  <c:v>180.0349999999087</c:v>
                </c:pt>
                <c:pt idx="36008">
                  <c:v>180.0399999999087</c:v>
                </c:pt>
                <c:pt idx="36009">
                  <c:v>180.0449999999087</c:v>
                </c:pt>
                <c:pt idx="36010">
                  <c:v>180.0499999999087</c:v>
                </c:pt>
                <c:pt idx="36011">
                  <c:v>180.0549999999087</c:v>
                </c:pt>
                <c:pt idx="36012">
                  <c:v>180.0599999999087</c:v>
                </c:pt>
                <c:pt idx="36013">
                  <c:v>180.0649999999087</c:v>
                </c:pt>
                <c:pt idx="36014">
                  <c:v>180.0699999999087</c:v>
                </c:pt>
                <c:pt idx="36015">
                  <c:v>180.0749999999087</c:v>
                </c:pt>
                <c:pt idx="36016">
                  <c:v>180.0799999999087</c:v>
                </c:pt>
                <c:pt idx="36017">
                  <c:v>180.0849999999087</c:v>
                </c:pt>
                <c:pt idx="36018">
                  <c:v>180.0899999999087</c:v>
                </c:pt>
                <c:pt idx="36019">
                  <c:v>180.0949999999087</c:v>
                </c:pt>
                <c:pt idx="36020">
                  <c:v>180.0999999999087</c:v>
                </c:pt>
                <c:pt idx="36021">
                  <c:v>180.1049999999087</c:v>
                </c:pt>
                <c:pt idx="36022">
                  <c:v>180.1099999999086</c:v>
                </c:pt>
                <c:pt idx="36023">
                  <c:v>180.1149999999085</c:v>
                </c:pt>
                <c:pt idx="36024">
                  <c:v>180.1199999999085</c:v>
                </c:pt>
                <c:pt idx="36025">
                  <c:v>180.1249999999087</c:v>
                </c:pt>
                <c:pt idx="36026">
                  <c:v>180.1299999999086</c:v>
                </c:pt>
                <c:pt idx="36027">
                  <c:v>180.1349999999086</c:v>
                </c:pt>
                <c:pt idx="36028">
                  <c:v>180.1399999999086</c:v>
                </c:pt>
                <c:pt idx="36029">
                  <c:v>180.1449999999085</c:v>
                </c:pt>
                <c:pt idx="36030">
                  <c:v>180.1499999999085</c:v>
                </c:pt>
                <c:pt idx="36031">
                  <c:v>180.1549999999086</c:v>
                </c:pt>
                <c:pt idx="36032">
                  <c:v>180.1599999999086</c:v>
                </c:pt>
                <c:pt idx="36033">
                  <c:v>180.1649999999086</c:v>
                </c:pt>
                <c:pt idx="36034">
                  <c:v>180.1699999999086</c:v>
                </c:pt>
                <c:pt idx="36035">
                  <c:v>180.1749999999086</c:v>
                </c:pt>
                <c:pt idx="36036">
                  <c:v>180.1799999999085</c:v>
                </c:pt>
                <c:pt idx="36037">
                  <c:v>180.1849999999086</c:v>
                </c:pt>
                <c:pt idx="36038">
                  <c:v>180.1899999999086</c:v>
                </c:pt>
                <c:pt idx="36039">
                  <c:v>180.1949999999086</c:v>
                </c:pt>
                <c:pt idx="36040">
                  <c:v>180.1999999999086</c:v>
                </c:pt>
                <c:pt idx="36041">
                  <c:v>180.2049999999086</c:v>
                </c:pt>
                <c:pt idx="36042">
                  <c:v>180.2099999999085</c:v>
                </c:pt>
                <c:pt idx="36043">
                  <c:v>180.2149999999085</c:v>
                </c:pt>
                <c:pt idx="36044">
                  <c:v>180.2199999999085</c:v>
                </c:pt>
                <c:pt idx="36045">
                  <c:v>180.2249999999086</c:v>
                </c:pt>
                <c:pt idx="36046">
                  <c:v>180.2299999999086</c:v>
                </c:pt>
                <c:pt idx="36047">
                  <c:v>180.2349999999086</c:v>
                </c:pt>
                <c:pt idx="36048">
                  <c:v>180.2399999999085</c:v>
                </c:pt>
                <c:pt idx="36049">
                  <c:v>180.2449999999085</c:v>
                </c:pt>
                <c:pt idx="36050">
                  <c:v>180.2499999999085</c:v>
                </c:pt>
                <c:pt idx="36051">
                  <c:v>180.2549999999085</c:v>
                </c:pt>
                <c:pt idx="36052">
                  <c:v>180.2599999999085</c:v>
                </c:pt>
                <c:pt idx="36053">
                  <c:v>180.2649999999085</c:v>
                </c:pt>
                <c:pt idx="36054">
                  <c:v>180.2699999999085</c:v>
                </c:pt>
                <c:pt idx="36055">
                  <c:v>180.2749999999085</c:v>
                </c:pt>
                <c:pt idx="36056">
                  <c:v>180.2799999999085</c:v>
                </c:pt>
                <c:pt idx="36057">
                  <c:v>180.2849999999085</c:v>
                </c:pt>
                <c:pt idx="36058">
                  <c:v>180.2899999999085</c:v>
                </c:pt>
                <c:pt idx="36059">
                  <c:v>180.2949999999085</c:v>
                </c:pt>
                <c:pt idx="36060">
                  <c:v>180.2999999999085</c:v>
                </c:pt>
                <c:pt idx="36061">
                  <c:v>180.3049999999085</c:v>
                </c:pt>
                <c:pt idx="36062">
                  <c:v>180.3099999999085</c:v>
                </c:pt>
                <c:pt idx="36063">
                  <c:v>180.3149999999085</c:v>
                </c:pt>
                <c:pt idx="36064">
                  <c:v>180.3199999999085</c:v>
                </c:pt>
                <c:pt idx="36065">
                  <c:v>180.3249999999085</c:v>
                </c:pt>
                <c:pt idx="36066">
                  <c:v>180.3299999999085</c:v>
                </c:pt>
                <c:pt idx="36067">
                  <c:v>180.3349999999085</c:v>
                </c:pt>
                <c:pt idx="36068">
                  <c:v>180.3399999999085</c:v>
                </c:pt>
                <c:pt idx="36069">
                  <c:v>180.3449999999085</c:v>
                </c:pt>
                <c:pt idx="36070">
                  <c:v>180.3499999999084</c:v>
                </c:pt>
                <c:pt idx="36071">
                  <c:v>180.3549999999084</c:v>
                </c:pt>
                <c:pt idx="36072">
                  <c:v>180.3599999999084</c:v>
                </c:pt>
                <c:pt idx="36073">
                  <c:v>180.3649999999084</c:v>
                </c:pt>
                <c:pt idx="36074">
                  <c:v>180.3699999999084</c:v>
                </c:pt>
                <c:pt idx="36075">
                  <c:v>180.3749999999084</c:v>
                </c:pt>
                <c:pt idx="36076">
                  <c:v>180.3799999999084</c:v>
                </c:pt>
                <c:pt idx="36077">
                  <c:v>180.3849999999084</c:v>
                </c:pt>
                <c:pt idx="36078">
                  <c:v>180.3899999999084</c:v>
                </c:pt>
                <c:pt idx="36079">
                  <c:v>180.3949999999084</c:v>
                </c:pt>
                <c:pt idx="36080">
                  <c:v>180.3999999999084</c:v>
                </c:pt>
                <c:pt idx="36081">
                  <c:v>180.4049999999084</c:v>
                </c:pt>
                <c:pt idx="36082">
                  <c:v>180.4099999999084</c:v>
                </c:pt>
                <c:pt idx="36083">
                  <c:v>180.4149999999084</c:v>
                </c:pt>
                <c:pt idx="36084">
                  <c:v>180.4199999999084</c:v>
                </c:pt>
                <c:pt idx="36085">
                  <c:v>180.4249999999084</c:v>
                </c:pt>
                <c:pt idx="36086">
                  <c:v>180.4299999999084</c:v>
                </c:pt>
                <c:pt idx="36087">
                  <c:v>180.4349999999084</c:v>
                </c:pt>
                <c:pt idx="36088">
                  <c:v>180.4399999999084</c:v>
                </c:pt>
                <c:pt idx="36089">
                  <c:v>180.4449999999084</c:v>
                </c:pt>
                <c:pt idx="36090">
                  <c:v>180.4499999999084</c:v>
                </c:pt>
                <c:pt idx="36091">
                  <c:v>180.4549999999084</c:v>
                </c:pt>
                <c:pt idx="36092">
                  <c:v>180.4599999999084</c:v>
                </c:pt>
                <c:pt idx="36093">
                  <c:v>180.4649999999083</c:v>
                </c:pt>
                <c:pt idx="36094">
                  <c:v>180.4699999999083</c:v>
                </c:pt>
                <c:pt idx="36095">
                  <c:v>180.4749999999083</c:v>
                </c:pt>
                <c:pt idx="36096">
                  <c:v>180.4799999999083</c:v>
                </c:pt>
                <c:pt idx="36097">
                  <c:v>180.4849999999084</c:v>
                </c:pt>
                <c:pt idx="36098">
                  <c:v>180.4899999999083</c:v>
                </c:pt>
                <c:pt idx="36099">
                  <c:v>180.4949999999083</c:v>
                </c:pt>
                <c:pt idx="36100">
                  <c:v>180.4999999999083</c:v>
                </c:pt>
                <c:pt idx="36101">
                  <c:v>180.5049999999083</c:v>
                </c:pt>
                <c:pt idx="36102">
                  <c:v>180.5099999999083</c:v>
                </c:pt>
                <c:pt idx="36103">
                  <c:v>180.5149999999083</c:v>
                </c:pt>
                <c:pt idx="36104">
                  <c:v>180.5199999999083</c:v>
                </c:pt>
                <c:pt idx="36105">
                  <c:v>180.5249999999083</c:v>
                </c:pt>
                <c:pt idx="36106">
                  <c:v>180.5299999999083</c:v>
                </c:pt>
                <c:pt idx="36107">
                  <c:v>180.5349999999083</c:v>
                </c:pt>
                <c:pt idx="36108">
                  <c:v>180.5399999999083</c:v>
                </c:pt>
                <c:pt idx="36109">
                  <c:v>180.5449999999083</c:v>
                </c:pt>
                <c:pt idx="36110">
                  <c:v>180.5499999999082</c:v>
                </c:pt>
                <c:pt idx="36111">
                  <c:v>180.5549999999083</c:v>
                </c:pt>
                <c:pt idx="36112">
                  <c:v>180.5599999999083</c:v>
                </c:pt>
                <c:pt idx="36113">
                  <c:v>180.5649999999083</c:v>
                </c:pt>
                <c:pt idx="36114">
                  <c:v>180.5699999999082</c:v>
                </c:pt>
                <c:pt idx="36115">
                  <c:v>180.5749999999082</c:v>
                </c:pt>
                <c:pt idx="36116">
                  <c:v>180.5799999999082</c:v>
                </c:pt>
                <c:pt idx="36117">
                  <c:v>180.5849999999082</c:v>
                </c:pt>
                <c:pt idx="36118">
                  <c:v>180.5899999999082</c:v>
                </c:pt>
                <c:pt idx="36119">
                  <c:v>180.5949999999082</c:v>
                </c:pt>
                <c:pt idx="36120">
                  <c:v>180.5999999999082</c:v>
                </c:pt>
                <c:pt idx="36121">
                  <c:v>180.6049999999082</c:v>
                </c:pt>
                <c:pt idx="36122">
                  <c:v>180.6099999999082</c:v>
                </c:pt>
                <c:pt idx="36123">
                  <c:v>180.6149999999082</c:v>
                </c:pt>
                <c:pt idx="36124">
                  <c:v>180.6199999999081</c:v>
                </c:pt>
                <c:pt idx="36125">
                  <c:v>180.6249999999082</c:v>
                </c:pt>
                <c:pt idx="36126">
                  <c:v>180.6299999999082</c:v>
                </c:pt>
                <c:pt idx="36127">
                  <c:v>180.6349999999082</c:v>
                </c:pt>
                <c:pt idx="36128">
                  <c:v>180.6399999999082</c:v>
                </c:pt>
                <c:pt idx="36129">
                  <c:v>180.6449999999082</c:v>
                </c:pt>
                <c:pt idx="36130">
                  <c:v>180.6499999999081</c:v>
                </c:pt>
                <c:pt idx="36131">
                  <c:v>180.6549999999082</c:v>
                </c:pt>
                <c:pt idx="36132">
                  <c:v>180.6599999999082</c:v>
                </c:pt>
                <c:pt idx="36133">
                  <c:v>180.6649999999082</c:v>
                </c:pt>
                <c:pt idx="36134">
                  <c:v>180.6699999999082</c:v>
                </c:pt>
                <c:pt idx="36135">
                  <c:v>180.6749999999082</c:v>
                </c:pt>
                <c:pt idx="36136">
                  <c:v>180.6799999999081</c:v>
                </c:pt>
                <c:pt idx="36137">
                  <c:v>180.6849999999081</c:v>
                </c:pt>
                <c:pt idx="36138">
                  <c:v>180.6899999999081</c:v>
                </c:pt>
                <c:pt idx="36139">
                  <c:v>180.6949999999081</c:v>
                </c:pt>
                <c:pt idx="36140">
                  <c:v>180.6999999999081</c:v>
                </c:pt>
                <c:pt idx="36141">
                  <c:v>180.7049999999081</c:v>
                </c:pt>
                <c:pt idx="36142">
                  <c:v>180.7099999999081</c:v>
                </c:pt>
                <c:pt idx="36143">
                  <c:v>180.7149999999081</c:v>
                </c:pt>
                <c:pt idx="36144">
                  <c:v>180.7199999999081</c:v>
                </c:pt>
                <c:pt idx="36145">
                  <c:v>180.7249999999081</c:v>
                </c:pt>
                <c:pt idx="36146">
                  <c:v>180.7299999999081</c:v>
                </c:pt>
                <c:pt idx="36147">
                  <c:v>180.7349999999081</c:v>
                </c:pt>
                <c:pt idx="36148">
                  <c:v>180.7399999999081</c:v>
                </c:pt>
                <c:pt idx="36149">
                  <c:v>180.7449999999081</c:v>
                </c:pt>
                <c:pt idx="36150">
                  <c:v>180.7499999999081</c:v>
                </c:pt>
                <c:pt idx="36151">
                  <c:v>180.7549999999081</c:v>
                </c:pt>
                <c:pt idx="36152">
                  <c:v>180.7599999999081</c:v>
                </c:pt>
                <c:pt idx="36153">
                  <c:v>180.7649999999081</c:v>
                </c:pt>
                <c:pt idx="36154">
                  <c:v>180.769999999908</c:v>
                </c:pt>
                <c:pt idx="36155">
                  <c:v>180.7749999999079</c:v>
                </c:pt>
                <c:pt idx="36156">
                  <c:v>180.7799999999079</c:v>
                </c:pt>
                <c:pt idx="36157">
                  <c:v>180.7849999999081</c:v>
                </c:pt>
                <c:pt idx="36158">
                  <c:v>180.789999999908</c:v>
                </c:pt>
                <c:pt idx="36159">
                  <c:v>180.794999999908</c:v>
                </c:pt>
                <c:pt idx="36160">
                  <c:v>180.799999999908</c:v>
                </c:pt>
                <c:pt idx="36161">
                  <c:v>180.804999999908</c:v>
                </c:pt>
                <c:pt idx="36162">
                  <c:v>180.809999999908</c:v>
                </c:pt>
                <c:pt idx="36163">
                  <c:v>180.814999999908</c:v>
                </c:pt>
                <c:pt idx="36164">
                  <c:v>180.819999999908</c:v>
                </c:pt>
                <c:pt idx="36165">
                  <c:v>180.824999999908</c:v>
                </c:pt>
                <c:pt idx="36166">
                  <c:v>180.829999999908</c:v>
                </c:pt>
                <c:pt idx="36167">
                  <c:v>180.834999999908</c:v>
                </c:pt>
                <c:pt idx="36168">
                  <c:v>180.839999999908</c:v>
                </c:pt>
                <c:pt idx="36169">
                  <c:v>180.844999999908</c:v>
                </c:pt>
                <c:pt idx="36170">
                  <c:v>180.849999999908</c:v>
                </c:pt>
                <c:pt idx="36171">
                  <c:v>180.854999999908</c:v>
                </c:pt>
                <c:pt idx="36172">
                  <c:v>180.859999999908</c:v>
                </c:pt>
                <c:pt idx="36173">
                  <c:v>180.864999999908</c:v>
                </c:pt>
                <c:pt idx="36174">
                  <c:v>180.869999999908</c:v>
                </c:pt>
                <c:pt idx="36175">
                  <c:v>180.874999999908</c:v>
                </c:pt>
                <c:pt idx="36176">
                  <c:v>180.879999999908</c:v>
                </c:pt>
                <c:pt idx="36177">
                  <c:v>180.884999999908</c:v>
                </c:pt>
                <c:pt idx="36178">
                  <c:v>180.889999999908</c:v>
                </c:pt>
                <c:pt idx="36179">
                  <c:v>180.894999999908</c:v>
                </c:pt>
                <c:pt idx="36180">
                  <c:v>180.899999999908</c:v>
                </c:pt>
                <c:pt idx="36181">
                  <c:v>180.9049999999079</c:v>
                </c:pt>
                <c:pt idx="36182">
                  <c:v>180.9099999999079</c:v>
                </c:pt>
                <c:pt idx="36183">
                  <c:v>180.9149999999079</c:v>
                </c:pt>
                <c:pt idx="36184">
                  <c:v>180.9199999999079</c:v>
                </c:pt>
                <c:pt idx="36185">
                  <c:v>180.924999999908</c:v>
                </c:pt>
                <c:pt idx="36186">
                  <c:v>180.9299999999079</c:v>
                </c:pt>
                <c:pt idx="36187">
                  <c:v>180.9349999999079</c:v>
                </c:pt>
                <c:pt idx="36188">
                  <c:v>180.9399999999079</c:v>
                </c:pt>
                <c:pt idx="36189">
                  <c:v>180.9449999999079</c:v>
                </c:pt>
                <c:pt idx="36190">
                  <c:v>180.9499999999079</c:v>
                </c:pt>
                <c:pt idx="36191">
                  <c:v>180.9549999999079</c:v>
                </c:pt>
                <c:pt idx="36192">
                  <c:v>180.9599999999079</c:v>
                </c:pt>
                <c:pt idx="36193">
                  <c:v>180.9649999999079</c:v>
                </c:pt>
                <c:pt idx="36194">
                  <c:v>180.9699999999079</c:v>
                </c:pt>
                <c:pt idx="36195">
                  <c:v>180.9749999999079</c:v>
                </c:pt>
                <c:pt idx="36196">
                  <c:v>180.9799999999079</c:v>
                </c:pt>
                <c:pt idx="36197">
                  <c:v>180.9849999999079</c:v>
                </c:pt>
                <c:pt idx="36198">
                  <c:v>180.9899999999079</c:v>
                </c:pt>
                <c:pt idx="36199">
                  <c:v>180.9949999999079</c:v>
                </c:pt>
                <c:pt idx="36200">
                  <c:v>180.9999999999079</c:v>
                </c:pt>
                <c:pt idx="36201">
                  <c:v>181.0049999999079</c:v>
                </c:pt>
                <c:pt idx="36202">
                  <c:v>181.0099999999078</c:v>
                </c:pt>
                <c:pt idx="36203">
                  <c:v>181.0149999999078</c:v>
                </c:pt>
                <c:pt idx="36204">
                  <c:v>181.0199999999078</c:v>
                </c:pt>
                <c:pt idx="36205">
                  <c:v>181.0249999999078</c:v>
                </c:pt>
                <c:pt idx="36206">
                  <c:v>181.0299999999078</c:v>
                </c:pt>
                <c:pt idx="36207">
                  <c:v>181.0349999999078</c:v>
                </c:pt>
                <c:pt idx="36208">
                  <c:v>181.0399999999078</c:v>
                </c:pt>
                <c:pt idx="36209">
                  <c:v>181.0449999999078</c:v>
                </c:pt>
                <c:pt idx="36210">
                  <c:v>181.0499999999078</c:v>
                </c:pt>
                <c:pt idx="36211">
                  <c:v>181.0549999999078</c:v>
                </c:pt>
                <c:pt idx="36212">
                  <c:v>181.0599999999078</c:v>
                </c:pt>
                <c:pt idx="36213">
                  <c:v>181.0649999999078</c:v>
                </c:pt>
                <c:pt idx="36214">
                  <c:v>181.0699999999078</c:v>
                </c:pt>
                <c:pt idx="36215">
                  <c:v>181.0749999999078</c:v>
                </c:pt>
                <c:pt idx="36216">
                  <c:v>181.0799999999078</c:v>
                </c:pt>
                <c:pt idx="36217">
                  <c:v>181.0849999999078</c:v>
                </c:pt>
                <c:pt idx="36218">
                  <c:v>181.0899999999078</c:v>
                </c:pt>
                <c:pt idx="36219">
                  <c:v>181.0949999999078</c:v>
                </c:pt>
                <c:pt idx="36220">
                  <c:v>181.0999999999078</c:v>
                </c:pt>
                <c:pt idx="36221">
                  <c:v>181.1049999999078</c:v>
                </c:pt>
                <c:pt idx="36222">
                  <c:v>181.1099999999078</c:v>
                </c:pt>
                <c:pt idx="36223">
                  <c:v>181.1149999999078</c:v>
                </c:pt>
                <c:pt idx="36224">
                  <c:v>181.1199999999077</c:v>
                </c:pt>
                <c:pt idx="36225">
                  <c:v>181.1249999999077</c:v>
                </c:pt>
                <c:pt idx="36226">
                  <c:v>181.1299999999077</c:v>
                </c:pt>
                <c:pt idx="36227">
                  <c:v>181.1349999999077</c:v>
                </c:pt>
                <c:pt idx="36228">
                  <c:v>181.1399999999077</c:v>
                </c:pt>
                <c:pt idx="36229">
                  <c:v>181.1449999999077</c:v>
                </c:pt>
                <c:pt idx="36230">
                  <c:v>181.1499999999077</c:v>
                </c:pt>
                <c:pt idx="36231">
                  <c:v>181.1549999999077</c:v>
                </c:pt>
                <c:pt idx="36232">
                  <c:v>181.1599999999077</c:v>
                </c:pt>
                <c:pt idx="36233">
                  <c:v>181.1649999999077</c:v>
                </c:pt>
                <c:pt idx="36234">
                  <c:v>181.1699999999077</c:v>
                </c:pt>
                <c:pt idx="36235">
                  <c:v>181.1749999999077</c:v>
                </c:pt>
                <c:pt idx="36236">
                  <c:v>181.1799999999077</c:v>
                </c:pt>
                <c:pt idx="36237">
                  <c:v>181.1849999999077</c:v>
                </c:pt>
                <c:pt idx="36238">
                  <c:v>181.1899999999077</c:v>
                </c:pt>
                <c:pt idx="36239">
                  <c:v>181.1949999999077</c:v>
                </c:pt>
                <c:pt idx="36240">
                  <c:v>181.1999999999077</c:v>
                </c:pt>
                <c:pt idx="36241">
                  <c:v>181.2049999999077</c:v>
                </c:pt>
                <c:pt idx="36242">
                  <c:v>181.2099999999076</c:v>
                </c:pt>
                <c:pt idx="36243">
                  <c:v>181.2149999999075</c:v>
                </c:pt>
                <c:pt idx="36244">
                  <c:v>181.2199999999075</c:v>
                </c:pt>
                <c:pt idx="36245">
                  <c:v>181.2249999999077</c:v>
                </c:pt>
                <c:pt idx="36246">
                  <c:v>181.2299999999076</c:v>
                </c:pt>
                <c:pt idx="36247">
                  <c:v>181.2349999999076</c:v>
                </c:pt>
                <c:pt idx="36248">
                  <c:v>181.2399999999076</c:v>
                </c:pt>
                <c:pt idx="36249">
                  <c:v>181.2449999999075</c:v>
                </c:pt>
                <c:pt idx="36250">
                  <c:v>181.2499999999075</c:v>
                </c:pt>
                <c:pt idx="36251">
                  <c:v>181.2549999999076</c:v>
                </c:pt>
                <c:pt idx="36252">
                  <c:v>181.2599999999076</c:v>
                </c:pt>
                <c:pt idx="36253">
                  <c:v>181.2649999999076</c:v>
                </c:pt>
                <c:pt idx="36254">
                  <c:v>181.2699999999076</c:v>
                </c:pt>
                <c:pt idx="36255">
                  <c:v>181.2749999999075</c:v>
                </c:pt>
                <c:pt idx="36256">
                  <c:v>181.2799999999075</c:v>
                </c:pt>
                <c:pt idx="36257">
                  <c:v>181.2849999999076</c:v>
                </c:pt>
                <c:pt idx="36258">
                  <c:v>181.2899999999076</c:v>
                </c:pt>
                <c:pt idx="36259">
                  <c:v>181.2949999999076</c:v>
                </c:pt>
                <c:pt idx="36260">
                  <c:v>181.2999999999076</c:v>
                </c:pt>
                <c:pt idx="36261">
                  <c:v>181.3049999999076</c:v>
                </c:pt>
                <c:pt idx="36262">
                  <c:v>181.3099999999076</c:v>
                </c:pt>
                <c:pt idx="36263">
                  <c:v>181.3149999999076</c:v>
                </c:pt>
                <c:pt idx="36264">
                  <c:v>181.3199999999076</c:v>
                </c:pt>
                <c:pt idx="36265">
                  <c:v>181.3249999999076</c:v>
                </c:pt>
                <c:pt idx="36266">
                  <c:v>181.3299999999076</c:v>
                </c:pt>
                <c:pt idx="36267">
                  <c:v>181.3349999999076</c:v>
                </c:pt>
                <c:pt idx="36268">
                  <c:v>181.3399999999076</c:v>
                </c:pt>
                <c:pt idx="36269">
                  <c:v>181.3449999999075</c:v>
                </c:pt>
                <c:pt idx="36270">
                  <c:v>181.3499999999075</c:v>
                </c:pt>
                <c:pt idx="36271">
                  <c:v>181.3549999999076</c:v>
                </c:pt>
                <c:pt idx="36272">
                  <c:v>181.3599999999076</c:v>
                </c:pt>
                <c:pt idx="36273">
                  <c:v>181.3649999999076</c:v>
                </c:pt>
                <c:pt idx="36274">
                  <c:v>181.3699999999075</c:v>
                </c:pt>
                <c:pt idx="36275">
                  <c:v>181.3749999999075</c:v>
                </c:pt>
                <c:pt idx="36276">
                  <c:v>181.3799999999075</c:v>
                </c:pt>
                <c:pt idx="36277">
                  <c:v>181.3849999999075</c:v>
                </c:pt>
                <c:pt idx="36278">
                  <c:v>181.3899999999075</c:v>
                </c:pt>
                <c:pt idx="36279">
                  <c:v>181.3949999999075</c:v>
                </c:pt>
                <c:pt idx="36280">
                  <c:v>181.3999999999075</c:v>
                </c:pt>
                <c:pt idx="36281">
                  <c:v>181.4049999999075</c:v>
                </c:pt>
                <c:pt idx="36282">
                  <c:v>181.4099999999075</c:v>
                </c:pt>
                <c:pt idx="36283">
                  <c:v>181.4149999999075</c:v>
                </c:pt>
                <c:pt idx="36284">
                  <c:v>181.4199999999075</c:v>
                </c:pt>
                <c:pt idx="36285">
                  <c:v>181.4249999999075</c:v>
                </c:pt>
                <c:pt idx="36286">
                  <c:v>181.4299999999075</c:v>
                </c:pt>
                <c:pt idx="36287">
                  <c:v>181.4349999999075</c:v>
                </c:pt>
                <c:pt idx="36288">
                  <c:v>181.4399999999075</c:v>
                </c:pt>
                <c:pt idx="36289">
                  <c:v>181.4449999999075</c:v>
                </c:pt>
                <c:pt idx="36290">
                  <c:v>181.4499999999074</c:v>
                </c:pt>
                <c:pt idx="36291">
                  <c:v>181.4549999999074</c:v>
                </c:pt>
                <c:pt idx="36292">
                  <c:v>181.4599999999074</c:v>
                </c:pt>
                <c:pt idx="36293">
                  <c:v>181.4649999999074</c:v>
                </c:pt>
                <c:pt idx="36294">
                  <c:v>181.4699999999074</c:v>
                </c:pt>
                <c:pt idx="36295">
                  <c:v>181.4749999999074</c:v>
                </c:pt>
                <c:pt idx="36296">
                  <c:v>181.4799999999074</c:v>
                </c:pt>
                <c:pt idx="36297">
                  <c:v>181.4849999999074</c:v>
                </c:pt>
                <c:pt idx="36298">
                  <c:v>181.4899999999074</c:v>
                </c:pt>
                <c:pt idx="36299">
                  <c:v>181.4949999999074</c:v>
                </c:pt>
                <c:pt idx="36300">
                  <c:v>181.4999999999074</c:v>
                </c:pt>
                <c:pt idx="36301">
                  <c:v>181.5049999999074</c:v>
                </c:pt>
                <c:pt idx="36302">
                  <c:v>181.5099999999074</c:v>
                </c:pt>
                <c:pt idx="36303">
                  <c:v>181.5149999999074</c:v>
                </c:pt>
                <c:pt idx="36304">
                  <c:v>181.5199999999074</c:v>
                </c:pt>
                <c:pt idx="36305">
                  <c:v>181.5249999999074</c:v>
                </c:pt>
                <c:pt idx="36306">
                  <c:v>181.5299999999074</c:v>
                </c:pt>
                <c:pt idx="36307">
                  <c:v>181.5349999999074</c:v>
                </c:pt>
                <c:pt idx="36308">
                  <c:v>181.5399999999074</c:v>
                </c:pt>
                <c:pt idx="36309">
                  <c:v>181.5449999999074</c:v>
                </c:pt>
                <c:pt idx="36310">
                  <c:v>181.5499999999074</c:v>
                </c:pt>
                <c:pt idx="36311">
                  <c:v>181.5549999999074</c:v>
                </c:pt>
                <c:pt idx="36312">
                  <c:v>181.5599999999074</c:v>
                </c:pt>
                <c:pt idx="36313">
                  <c:v>181.5649999999073</c:v>
                </c:pt>
                <c:pt idx="36314">
                  <c:v>181.5699999999073</c:v>
                </c:pt>
                <c:pt idx="36315">
                  <c:v>181.5749999999073</c:v>
                </c:pt>
                <c:pt idx="36316">
                  <c:v>181.5799999999073</c:v>
                </c:pt>
                <c:pt idx="36317">
                  <c:v>181.5849999999074</c:v>
                </c:pt>
                <c:pt idx="36318">
                  <c:v>181.5899999999073</c:v>
                </c:pt>
                <c:pt idx="36319">
                  <c:v>181.5949999999073</c:v>
                </c:pt>
                <c:pt idx="36320">
                  <c:v>181.5999999999073</c:v>
                </c:pt>
                <c:pt idx="36321">
                  <c:v>181.6049999999073</c:v>
                </c:pt>
                <c:pt idx="36322">
                  <c:v>181.6099999999073</c:v>
                </c:pt>
                <c:pt idx="36323">
                  <c:v>181.6149999999073</c:v>
                </c:pt>
                <c:pt idx="36324">
                  <c:v>181.6199999999073</c:v>
                </c:pt>
                <c:pt idx="36325">
                  <c:v>181.6249999999073</c:v>
                </c:pt>
                <c:pt idx="36326">
                  <c:v>181.6299999999073</c:v>
                </c:pt>
                <c:pt idx="36327">
                  <c:v>181.6349999999073</c:v>
                </c:pt>
                <c:pt idx="36328">
                  <c:v>181.6399999999073</c:v>
                </c:pt>
                <c:pt idx="36329">
                  <c:v>181.6449999999073</c:v>
                </c:pt>
                <c:pt idx="36330">
                  <c:v>181.6499999999072</c:v>
                </c:pt>
                <c:pt idx="36331">
                  <c:v>181.6549999999073</c:v>
                </c:pt>
                <c:pt idx="36332">
                  <c:v>181.6599999999073</c:v>
                </c:pt>
                <c:pt idx="36333">
                  <c:v>181.6649999999073</c:v>
                </c:pt>
                <c:pt idx="36334">
                  <c:v>181.6699999999072</c:v>
                </c:pt>
                <c:pt idx="36335">
                  <c:v>181.6749999999072</c:v>
                </c:pt>
                <c:pt idx="36336">
                  <c:v>181.6799999999072</c:v>
                </c:pt>
                <c:pt idx="36337">
                  <c:v>181.6849999999072</c:v>
                </c:pt>
                <c:pt idx="36338">
                  <c:v>181.6899999999072</c:v>
                </c:pt>
                <c:pt idx="36339">
                  <c:v>181.6949999999072</c:v>
                </c:pt>
                <c:pt idx="36340">
                  <c:v>181.6999999999072</c:v>
                </c:pt>
                <c:pt idx="36341">
                  <c:v>181.7049999999072</c:v>
                </c:pt>
                <c:pt idx="36342">
                  <c:v>181.7099999999072</c:v>
                </c:pt>
                <c:pt idx="36343">
                  <c:v>181.7149999999071</c:v>
                </c:pt>
                <c:pt idx="36344">
                  <c:v>181.7199999999071</c:v>
                </c:pt>
                <c:pt idx="36345">
                  <c:v>181.7249999999072</c:v>
                </c:pt>
                <c:pt idx="36346">
                  <c:v>181.7299999999072</c:v>
                </c:pt>
                <c:pt idx="36347">
                  <c:v>181.7349999999072</c:v>
                </c:pt>
                <c:pt idx="36348">
                  <c:v>181.7399999999072</c:v>
                </c:pt>
                <c:pt idx="36349">
                  <c:v>181.7449999999072</c:v>
                </c:pt>
                <c:pt idx="36350">
                  <c:v>181.7499999999071</c:v>
                </c:pt>
                <c:pt idx="36351">
                  <c:v>181.7549999999072</c:v>
                </c:pt>
                <c:pt idx="36352">
                  <c:v>181.7599999999072</c:v>
                </c:pt>
                <c:pt idx="36353">
                  <c:v>181.7649999999072</c:v>
                </c:pt>
                <c:pt idx="36354">
                  <c:v>181.7699999999072</c:v>
                </c:pt>
                <c:pt idx="36355">
                  <c:v>181.7749999999072</c:v>
                </c:pt>
                <c:pt idx="36356">
                  <c:v>181.7799999999071</c:v>
                </c:pt>
                <c:pt idx="36357">
                  <c:v>181.7849999999071</c:v>
                </c:pt>
                <c:pt idx="36358">
                  <c:v>181.7899999999071</c:v>
                </c:pt>
                <c:pt idx="36359">
                  <c:v>181.7949999999071</c:v>
                </c:pt>
                <c:pt idx="36360">
                  <c:v>181.7999999999071</c:v>
                </c:pt>
                <c:pt idx="36361">
                  <c:v>181.8049999999072</c:v>
                </c:pt>
                <c:pt idx="36362">
                  <c:v>181.8099999999071</c:v>
                </c:pt>
                <c:pt idx="36363">
                  <c:v>181.8149999999071</c:v>
                </c:pt>
                <c:pt idx="36364">
                  <c:v>181.8199999999071</c:v>
                </c:pt>
                <c:pt idx="36365">
                  <c:v>181.8249999999071</c:v>
                </c:pt>
                <c:pt idx="36366">
                  <c:v>181.8299999999071</c:v>
                </c:pt>
                <c:pt idx="36367">
                  <c:v>181.8349999999071</c:v>
                </c:pt>
                <c:pt idx="36368">
                  <c:v>181.8399999999071</c:v>
                </c:pt>
                <c:pt idx="36369">
                  <c:v>181.8449999999071</c:v>
                </c:pt>
                <c:pt idx="36370">
                  <c:v>181.8499999999071</c:v>
                </c:pt>
                <c:pt idx="36371">
                  <c:v>181.8549999999071</c:v>
                </c:pt>
                <c:pt idx="36372">
                  <c:v>181.8599999999071</c:v>
                </c:pt>
                <c:pt idx="36373">
                  <c:v>181.8649999999071</c:v>
                </c:pt>
                <c:pt idx="36374">
                  <c:v>181.8699999999071</c:v>
                </c:pt>
                <c:pt idx="36375">
                  <c:v>181.8749999999071</c:v>
                </c:pt>
                <c:pt idx="36376">
                  <c:v>181.8799999999071</c:v>
                </c:pt>
                <c:pt idx="36377">
                  <c:v>181.8849999999071</c:v>
                </c:pt>
                <c:pt idx="36378">
                  <c:v>181.8899999999071</c:v>
                </c:pt>
                <c:pt idx="36379">
                  <c:v>181.894999999907</c:v>
                </c:pt>
                <c:pt idx="36380">
                  <c:v>181.899999999907</c:v>
                </c:pt>
                <c:pt idx="36381">
                  <c:v>181.904999999907</c:v>
                </c:pt>
                <c:pt idx="36382">
                  <c:v>181.909999999907</c:v>
                </c:pt>
                <c:pt idx="36383">
                  <c:v>181.914999999907</c:v>
                </c:pt>
                <c:pt idx="36384">
                  <c:v>181.919999999907</c:v>
                </c:pt>
                <c:pt idx="36385">
                  <c:v>181.924999999907</c:v>
                </c:pt>
                <c:pt idx="36386">
                  <c:v>181.929999999907</c:v>
                </c:pt>
                <c:pt idx="36387">
                  <c:v>181.934999999907</c:v>
                </c:pt>
                <c:pt idx="36388">
                  <c:v>181.939999999907</c:v>
                </c:pt>
                <c:pt idx="36389">
                  <c:v>181.944999999907</c:v>
                </c:pt>
                <c:pt idx="36390">
                  <c:v>181.949999999907</c:v>
                </c:pt>
                <c:pt idx="36391">
                  <c:v>181.954999999907</c:v>
                </c:pt>
                <c:pt idx="36392">
                  <c:v>181.959999999907</c:v>
                </c:pt>
                <c:pt idx="36393">
                  <c:v>181.964999999907</c:v>
                </c:pt>
                <c:pt idx="36394">
                  <c:v>181.969999999907</c:v>
                </c:pt>
                <c:pt idx="36395">
                  <c:v>181.974999999907</c:v>
                </c:pt>
                <c:pt idx="36396">
                  <c:v>181.979999999907</c:v>
                </c:pt>
                <c:pt idx="36397">
                  <c:v>181.984999999907</c:v>
                </c:pt>
                <c:pt idx="36398">
                  <c:v>181.989999999907</c:v>
                </c:pt>
                <c:pt idx="36399">
                  <c:v>181.994999999907</c:v>
                </c:pt>
                <c:pt idx="36400">
                  <c:v>181.999999999907</c:v>
                </c:pt>
                <c:pt idx="36401">
                  <c:v>182.0049999999069</c:v>
                </c:pt>
                <c:pt idx="36402">
                  <c:v>182.0099999999069</c:v>
                </c:pt>
                <c:pt idx="36403">
                  <c:v>182.0149999999069</c:v>
                </c:pt>
                <c:pt idx="36404">
                  <c:v>182.0199999999069</c:v>
                </c:pt>
                <c:pt idx="36405">
                  <c:v>182.024999999907</c:v>
                </c:pt>
                <c:pt idx="36406">
                  <c:v>182.0299999999069</c:v>
                </c:pt>
                <c:pt idx="36407">
                  <c:v>182.0349999999069</c:v>
                </c:pt>
                <c:pt idx="36408">
                  <c:v>182.0399999999069</c:v>
                </c:pt>
                <c:pt idx="36409">
                  <c:v>182.0449999999069</c:v>
                </c:pt>
                <c:pt idx="36410">
                  <c:v>182.0499999999069</c:v>
                </c:pt>
                <c:pt idx="36411">
                  <c:v>182.0549999999069</c:v>
                </c:pt>
                <c:pt idx="36412">
                  <c:v>182.0599999999069</c:v>
                </c:pt>
                <c:pt idx="36413">
                  <c:v>182.0649999999069</c:v>
                </c:pt>
                <c:pt idx="36414">
                  <c:v>182.0699999999069</c:v>
                </c:pt>
                <c:pt idx="36415">
                  <c:v>182.0749999999069</c:v>
                </c:pt>
                <c:pt idx="36416">
                  <c:v>182.0799999999069</c:v>
                </c:pt>
                <c:pt idx="36417">
                  <c:v>182.0849999999069</c:v>
                </c:pt>
                <c:pt idx="36418">
                  <c:v>182.0899999999069</c:v>
                </c:pt>
                <c:pt idx="36419">
                  <c:v>182.0949999999069</c:v>
                </c:pt>
                <c:pt idx="36420">
                  <c:v>182.0999999999069</c:v>
                </c:pt>
                <c:pt idx="36421">
                  <c:v>182.1049999999069</c:v>
                </c:pt>
                <c:pt idx="36422">
                  <c:v>182.1099999999068</c:v>
                </c:pt>
                <c:pt idx="36423">
                  <c:v>182.1149999999068</c:v>
                </c:pt>
                <c:pt idx="36424">
                  <c:v>182.1199999999068</c:v>
                </c:pt>
                <c:pt idx="36425">
                  <c:v>182.1249999999068</c:v>
                </c:pt>
                <c:pt idx="36426">
                  <c:v>182.1299999999068</c:v>
                </c:pt>
                <c:pt idx="36427">
                  <c:v>182.1349999999068</c:v>
                </c:pt>
                <c:pt idx="36428">
                  <c:v>182.1399999999068</c:v>
                </c:pt>
                <c:pt idx="36429">
                  <c:v>182.1449999999068</c:v>
                </c:pt>
                <c:pt idx="36430">
                  <c:v>182.1499999999068</c:v>
                </c:pt>
                <c:pt idx="36431">
                  <c:v>182.1549999999068</c:v>
                </c:pt>
                <c:pt idx="36432">
                  <c:v>182.1599999999068</c:v>
                </c:pt>
                <c:pt idx="36433">
                  <c:v>182.1649999999068</c:v>
                </c:pt>
                <c:pt idx="36434">
                  <c:v>182.1699999999068</c:v>
                </c:pt>
                <c:pt idx="36435">
                  <c:v>182.1749999999068</c:v>
                </c:pt>
                <c:pt idx="36436">
                  <c:v>182.1799999999068</c:v>
                </c:pt>
                <c:pt idx="36437">
                  <c:v>182.1849999999068</c:v>
                </c:pt>
                <c:pt idx="36438">
                  <c:v>182.1899999999068</c:v>
                </c:pt>
                <c:pt idx="36439">
                  <c:v>182.1949999999068</c:v>
                </c:pt>
                <c:pt idx="36440">
                  <c:v>182.1999999999068</c:v>
                </c:pt>
                <c:pt idx="36441">
                  <c:v>182.2049999999068</c:v>
                </c:pt>
                <c:pt idx="36442">
                  <c:v>182.2099999999068</c:v>
                </c:pt>
                <c:pt idx="36443">
                  <c:v>182.2149999999068</c:v>
                </c:pt>
                <c:pt idx="36444">
                  <c:v>182.2199999999067</c:v>
                </c:pt>
                <c:pt idx="36445">
                  <c:v>182.2249999999067</c:v>
                </c:pt>
                <c:pt idx="36446">
                  <c:v>182.2299999999067</c:v>
                </c:pt>
                <c:pt idx="36447">
                  <c:v>182.2349999999067</c:v>
                </c:pt>
                <c:pt idx="36448">
                  <c:v>182.2399999999067</c:v>
                </c:pt>
                <c:pt idx="36449">
                  <c:v>182.2449999999067</c:v>
                </c:pt>
                <c:pt idx="36450">
                  <c:v>182.2499999999067</c:v>
                </c:pt>
                <c:pt idx="36451">
                  <c:v>182.2549999999067</c:v>
                </c:pt>
                <c:pt idx="36452">
                  <c:v>182.2599999999067</c:v>
                </c:pt>
                <c:pt idx="36453">
                  <c:v>182.2649999999067</c:v>
                </c:pt>
                <c:pt idx="36454">
                  <c:v>182.2699999999067</c:v>
                </c:pt>
                <c:pt idx="36455">
                  <c:v>182.2749999999067</c:v>
                </c:pt>
                <c:pt idx="36456">
                  <c:v>182.2799999999067</c:v>
                </c:pt>
                <c:pt idx="36457">
                  <c:v>182.2849999999067</c:v>
                </c:pt>
                <c:pt idx="36458">
                  <c:v>182.2899999999067</c:v>
                </c:pt>
                <c:pt idx="36459">
                  <c:v>182.2949999999067</c:v>
                </c:pt>
                <c:pt idx="36460">
                  <c:v>182.2999999999067</c:v>
                </c:pt>
                <c:pt idx="36461">
                  <c:v>182.3049999999067</c:v>
                </c:pt>
                <c:pt idx="36462">
                  <c:v>182.3099999999067</c:v>
                </c:pt>
                <c:pt idx="36463">
                  <c:v>182.3149999999067</c:v>
                </c:pt>
                <c:pt idx="36464">
                  <c:v>182.3199999999067</c:v>
                </c:pt>
                <c:pt idx="36465">
                  <c:v>182.3249999999067</c:v>
                </c:pt>
                <c:pt idx="36466">
                  <c:v>182.3299999999067</c:v>
                </c:pt>
                <c:pt idx="36467">
                  <c:v>182.3349999999066</c:v>
                </c:pt>
                <c:pt idx="36468">
                  <c:v>182.3399999999066</c:v>
                </c:pt>
                <c:pt idx="36469">
                  <c:v>182.3449999999066</c:v>
                </c:pt>
                <c:pt idx="36470">
                  <c:v>182.3499999999066</c:v>
                </c:pt>
                <c:pt idx="36471">
                  <c:v>182.3549999999067</c:v>
                </c:pt>
                <c:pt idx="36472">
                  <c:v>182.3599999999066</c:v>
                </c:pt>
                <c:pt idx="36473">
                  <c:v>182.3649999999066</c:v>
                </c:pt>
                <c:pt idx="36474">
                  <c:v>182.3699999999066</c:v>
                </c:pt>
                <c:pt idx="36475">
                  <c:v>182.3749999999066</c:v>
                </c:pt>
                <c:pt idx="36476">
                  <c:v>182.3799999999066</c:v>
                </c:pt>
                <c:pt idx="36477">
                  <c:v>182.3849999999066</c:v>
                </c:pt>
                <c:pt idx="36478">
                  <c:v>182.3899999999066</c:v>
                </c:pt>
                <c:pt idx="36479">
                  <c:v>182.3949999999066</c:v>
                </c:pt>
                <c:pt idx="36480">
                  <c:v>182.3999999999066</c:v>
                </c:pt>
                <c:pt idx="36481">
                  <c:v>182.4049999999066</c:v>
                </c:pt>
                <c:pt idx="36482">
                  <c:v>182.4099999999066</c:v>
                </c:pt>
                <c:pt idx="36483">
                  <c:v>182.4149999999066</c:v>
                </c:pt>
                <c:pt idx="36484">
                  <c:v>182.4199999999066</c:v>
                </c:pt>
                <c:pt idx="36485">
                  <c:v>182.4249999999066</c:v>
                </c:pt>
                <c:pt idx="36486">
                  <c:v>182.4299999999066</c:v>
                </c:pt>
                <c:pt idx="36487">
                  <c:v>182.4349999999066</c:v>
                </c:pt>
                <c:pt idx="36488">
                  <c:v>182.4399999999066</c:v>
                </c:pt>
                <c:pt idx="36489">
                  <c:v>182.4449999999065</c:v>
                </c:pt>
                <c:pt idx="36490">
                  <c:v>182.4499999999065</c:v>
                </c:pt>
                <c:pt idx="36491">
                  <c:v>182.4549999999066</c:v>
                </c:pt>
                <c:pt idx="36492">
                  <c:v>182.4599999999066</c:v>
                </c:pt>
                <c:pt idx="36493">
                  <c:v>182.4649999999066</c:v>
                </c:pt>
                <c:pt idx="36494">
                  <c:v>182.4699999999065</c:v>
                </c:pt>
                <c:pt idx="36495">
                  <c:v>182.4749999999065</c:v>
                </c:pt>
                <c:pt idx="36496">
                  <c:v>182.4799999999065</c:v>
                </c:pt>
                <c:pt idx="36497">
                  <c:v>182.4849999999065</c:v>
                </c:pt>
                <c:pt idx="36498">
                  <c:v>182.4899999999065</c:v>
                </c:pt>
                <c:pt idx="36499">
                  <c:v>182.4949999999065</c:v>
                </c:pt>
                <c:pt idx="36500">
                  <c:v>182.4999999999065</c:v>
                </c:pt>
                <c:pt idx="36501">
                  <c:v>182.5049999999065</c:v>
                </c:pt>
                <c:pt idx="36502">
                  <c:v>182.5099999999065</c:v>
                </c:pt>
                <c:pt idx="36503">
                  <c:v>182.5149999999065</c:v>
                </c:pt>
                <c:pt idx="36504">
                  <c:v>182.5199999999065</c:v>
                </c:pt>
                <c:pt idx="36505">
                  <c:v>182.5249999999065</c:v>
                </c:pt>
                <c:pt idx="36506">
                  <c:v>182.5299999999065</c:v>
                </c:pt>
                <c:pt idx="36507">
                  <c:v>182.5349999999065</c:v>
                </c:pt>
                <c:pt idx="36508">
                  <c:v>182.5399999999065</c:v>
                </c:pt>
                <c:pt idx="36509">
                  <c:v>182.5449999999065</c:v>
                </c:pt>
                <c:pt idx="36510">
                  <c:v>182.5499999999064</c:v>
                </c:pt>
                <c:pt idx="36511">
                  <c:v>182.5549999999064</c:v>
                </c:pt>
                <c:pt idx="36512">
                  <c:v>182.5599999999064</c:v>
                </c:pt>
                <c:pt idx="36513">
                  <c:v>182.5649999999064</c:v>
                </c:pt>
                <c:pt idx="36514">
                  <c:v>182.5699999999064</c:v>
                </c:pt>
                <c:pt idx="36515">
                  <c:v>182.5749999999064</c:v>
                </c:pt>
                <c:pt idx="36516">
                  <c:v>182.5799999999064</c:v>
                </c:pt>
                <c:pt idx="36517">
                  <c:v>182.5849999999064</c:v>
                </c:pt>
                <c:pt idx="36518">
                  <c:v>182.5899999999064</c:v>
                </c:pt>
                <c:pt idx="36519">
                  <c:v>182.5949999999064</c:v>
                </c:pt>
                <c:pt idx="36520">
                  <c:v>182.5999999999064</c:v>
                </c:pt>
                <c:pt idx="36521">
                  <c:v>182.6049999999064</c:v>
                </c:pt>
                <c:pt idx="36522">
                  <c:v>182.6099999999064</c:v>
                </c:pt>
                <c:pt idx="36523">
                  <c:v>182.6149999999064</c:v>
                </c:pt>
                <c:pt idx="36524">
                  <c:v>182.6199999999064</c:v>
                </c:pt>
                <c:pt idx="36525">
                  <c:v>182.6249999999064</c:v>
                </c:pt>
                <c:pt idx="36526">
                  <c:v>182.6299999999064</c:v>
                </c:pt>
                <c:pt idx="36527">
                  <c:v>182.6349999999064</c:v>
                </c:pt>
                <c:pt idx="36528">
                  <c:v>182.6399999999064</c:v>
                </c:pt>
                <c:pt idx="36529">
                  <c:v>182.6449999999064</c:v>
                </c:pt>
                <c:pt idx="36530">
                  <c:v>182.6499999999064</c:v>
                </c:pt>
                <c:pt idx="36531">
                  <c:v>182.6549999999064</c:v>
                </c:pt>
                <c:pt idx="36532">
                  <c:v>182.6599999999064</c:v>
                </c:pt>
                <c:pt idx="36533">
                  <c:v>182.6649999999063</c:v>
                </c:pt>
                <c:pt idx="36534">
                  <c:v>182.6699999999063</c:v>
                </c:pt>
                <c:pt idx="36535">
                  <c:v>182.6749999999063</c:v>
                </c:pt>
                <c:pt idx="36536">
                  <c:v>182.6799999999063</c:v>
                </c:pt>
                <c:pt idx="36537">
                  <c:v>182.6849999999064</c:v>
                </c:pt>
                <c:pt idx="36538">
                  <c:v>182.6899999999063</c:v>
                </c:pt>
                <c:pt idx="36539">
                  <c:v>182.6949999999063</c:v>
                </c:pt>
                <c:pt idx="36540">
                  <c:v>182.6999999999063</c:v>
                </c:pt>
                <c:pt idx="36541">
                  <c:v>182.7049999999063</c:v>
                </c:pt>
                <c:pt idx="36542">
                  <c:v>182.7099999999063</c:v>
                </c:pt>
                <c:pt idx="36543">
                  <c:v>182.7149999999063</c:v>
                </c:pt>
                <c:pt idx="36544">
                  <c:v>182.7199999999063</c:v>
                </c:pt>
                <c:pt idx="36545">
                  <c:v>182.7249999999063</c:v>
                </c:pt>
                <c:pt idx="36546">
                  <c:v>182.7299999999063</c:v>
                </c:pt>
                <c:pt idx="36547">
                  <c:v>182.7349999999063</c:v>
                </c:pt>
                <c:pt idx="36548">
                  <c:v>182.7399999999063</c:v>
                </c:pt>
                <c:pt idx="36549">
                  <c:v>182.7449999999063</c:v>
                </c:pt>
                <c:pt idx="36550">
                  <c:v>182.7499999999062</c:v>
                </c:pt>
                <c:pt idx="36551">
                  <c:v>182.7549999999063</c:v>
                </c:pt>
                <c:pt idx="36552">
                  <c:v>182.7599999999063</c:v>
                </c:pt>
                <c:pt idx="36553">
                  <c:v>182.7649999999063</c:v>
                </c:pt>
                <c:pt idx="36554">
                  <c:v>182.7699999999062</c:v>
                </c:pt>
                <c:pt idx="36555">
                  <c:v>182.7749999999062</c:v>
                </c:pt>
                <c:pt idx="36556">
                  <c:v>182.7799999999062</c:v>
                </c:pt>
                <c:pt idx="36557">
                  <c:v>182.7849999999062</c:v>
                </c:pt>
                <c:pt idx="36558">
                  <c:v>182.7899999999062</c:v>
                </c:pt>
                <c:pt idx="36559">
                  <c:v>182.7949999999062</c:v>
                </c:pt>
                <c:pt idx="36560">
                  <c:v>182.7999999999062</c:v>
                </c:pt>
                <c:pt idx="36561">
                  <c:v>182.8049999999062</c:v>
                </c:pt>
                <c:pt idx="36562">
                  <c:v>182.8099999999062</c:v>
                </c:pt>
                <c:pt idx="36563">
                  <c:v>182.8149999999062</c:v>
                </c:pt>
                <c:pt idx="36564">
                  <c:v>182.8199999999062</c:v>
                </c:pt>
                <c:pt idx="36565">
                  <c:v>182.8249999999062</c:v>
                </c:pt>
                <c:pt idx="36566">
                  <c:v>182.8299999999062</c:v>
                </c:pt>
                <c:pt idx="36567">
                  <c:v>182.8349999999062</c:v>
                </c:pt>
                <c:pt idx="36568">
                  <c:v>182.8399999999062</c:v>
                </c:pt>
                <c:pt idx="36569">
                  <c:v>182.8449999999062</c:v>
                </c:pt>
                <c:pt idx="36570">
                  <c:v>182.8499999999062</c:v>
                </c:pt>
                <c:pt idx="36571">
                  <c:v>182.8549999999062</c:v>
                </c:pt>
                <c:pt idx="36572">
                  <c:v>182.8599999999062</c:v>
                </c:pt>
                <c:pt idx="36573">
                  <c:v>182.8649999999062</c:v>
                </c:pt>
                <c:pt idx="36574">
                  <c:v>182.8699999999062</c:v>
                </c:pt>
                <c:pt idx="36575">
                  <c:v>182.8749999999062</c:v>
                </c:pt>
                <c:pt idx="36576">
                  <c:v>182.8799999999062</c:v>
                </c:pt>
                <c:pt idx="36577">
                  <c:v>182.8849999999062</c:v>
                </c:pt>
                <c:pt idx="36578">
                  <c:v>182.8899999999062</c:v>
                </c:pt>
                <c:pt idx="36579">
                  <c:v>182.8949999999062</c:v>
                </c:pt>
                <c:pt idx="36580">
                  <c:v>182.8999999999062</c:v>
                </c:pt>
                <c:pt idx="36581">
                  <c:v>182.9049999999062</c:v>
                </c:pt>
                <c:pt idx="36582">
                  <c:v>182.9099999999061</c:v>
                </c:pt>
                <c:pt idx="36583">
                  <c:v>182.9149999999061</c:v>
                </c:pt>
                <c:pt idx="36584">
                  <c:v>182.9199999999061</c:v>
                </c:pt>
                <c:pt idx="36585">
                  <c:v>182.9249999999061</c:v>
                </c:pt>
                <c:pt idx="36586">
                  <c:v>182.9299999999061</c:v>
                </c:pt>
                <c:pt idx="36587">
                  <c:v>182.9349999999061</c:v>
                </c:pt>
                <c:pt idx="36588">
                  <c:v>182.9399999999061</c:v>
                </c:pt>
                <c:pt idx="36589">
                  <c:v>182.9449999999061</c:v>
                </c:pt>
                <c:pt idx="36590">
                  <c:v>182.9499999999061</c:v>
                </c:pt>
                <c:pt idx="36591">
                  <c:v>182.9549999999061</c:v>
                </c:pt>
                <c:pt idx="36592">
                  <c:v>182.9599999999061</c:v>
                </c:pt>
                <c:pt idx="36593">
                  <c:v>182.9649999999061</c:v>
                </c:pt>
                <c:pt idx="36594">
                  <c:v>182.9699999999061</c:v>
                </c:pt>
                <c:pt idx="36595">
                  <c:v>182.9749999999061</c:v>
                </c:pt>
                <c:pt idx="36596">
                  <c:v>182.9799999999061</c:v>
                </c:pt>
                <c:pt idx="36597">
                  <c:v>182.9849999999061</c:v>
                </c:pt>
                <c:pt idx="36598">
                  <c:v>182.9899999999061</c:v>
                </c:pt>
                <c:pt idx="36599">
                  <c:v>182.994999999906</c:v>
                </c:pt>
                <c:pt idx="36600">
                  <c:v>182.999999999906</c:v>
                </c:pt>
                <c:pt idx="36601">
                  <c:v>183.004999999906</c:v>
                </c:pt>
                <c:pt idx="36602">
                  <c:v>183.009999999906</c:v>
                </c:pt>
                <c:pt idx="36603">
                  <c:v>183.014999999906</c:v>
                </c:pt>
                <c:pt idx="36604">
                  <c:v>183.019999999906</c:v>
                </c:pt>
                <c:pt idx="36605">
                  <c:v>183.024999999906</c:v>
                </c:pt>
                <c:pt idx="36606">
                  <c:v>183.029999999906</c:v>
                </c:pt>
                <c:pt idx="36607">
                  <c:v>183.034999999906</c:v>
                </c:pt>
                <c:pt idx="36608">
                  <c:v>183.039999999906</c:v>
                </c:pt>
                <c:pt idx="36609">
                  <c:v>183.044999999906</c:v>
                </c:pt>
                <c:pt idx="36610">
                  <c:v>183.049999999906</c:v>
                </c:pt>
                <c:pt idx="36611">
                  <c:v>183.054999999906</c:v>
                </c:pt>
                <c:pt idx="36612">
                  <c:v>183.059999999906</c:v>
                </c:pt>
                <c:pt idx="36613">
                  <c:v>183.064999999906</c:v>
                </c:pt>
                <c:pt idx="36614">
                  <c:v>183.069999999906</c:v>
                </c:pt>
                <c:pt idx="36615">
                  <c:v>183.074999999906</c:v>
                </c:pt>
                <c:pt idx="36616">
                  <c:v>183.079999999906</c:v>
                </c:pt>
                <c:pt idx="36617">
                  <c:v>183.084999999906</c:v>
                </c:pt>
                <c:pt idx="36618">
                  <c:v>183.089999999906</c:v>
                </c:pt>
                <c:pt idx="36619">
                  <c:v>183.094999999906</c:v>
                </c:pt>
                <c:pt idx="36620">
                  <c:v>183.099999999906</c:v>
                </c:pt>
                <c:pt idx="36621">
                  <c:v>183.1049999999059</c:v>
                </c:pt>
                <c:pt idx="36622">
                  <c:v>183.1099999999059</c:v>
                </c:pt>
                <c:pt idx="36623">
                  <c:v>183.1149999999059</c:v>
                </c:pt>
                <c:pt idx="36624">
                  <c:v>183.1199999999059</c:v>
                </c:pt>
                <c:pt idx="36625">
                  <c:v>183.124999999906</c:v>
                </c:pt>
                <c:pt idx="36626">
                  <c:v>183.1299999999059</c:v>
                </c:pt>
                <c:pt idx="36627">
                  <c:v>183.1349999999059</c:v>
                </c:pt>
                <c:pt idx="36628">
                  <c:v>183.1399999999059</c:v>
                </c:pt>
                <c:pt idx="36629">
                  <c:v>183.1449999999059</c:v>
                </c:pt>
                <c:pt idx="36630">
                  <c:v>183.1499999999059</c:v>
                </c:pt>
                <c:pt idx="36631">
                  <c:v>183.1549999999059</c:v>
                </c:pt>
                <c:pt idx="36632">
                  <c:v>183.1599999999059</c:v>
                </c:pt>
                <c:pt idx="36633">
                  <c:v>183.1649999999059</c:v>
                </c:pt>
                <c:pt idx="36634">
                  <c:v>183.1699999999059</c:v>
                </c:pt>
                <c:pt idx="36635">
                  <c:v>183.1749999999059</c:v>
                </c:pt>
                <c:pt idx="36636">
                  <c:v>183.1799999999059</c:v>
                </c:pt>
                <c:pt idx="36637">
                  <c:v>183.1849999999059</c:v>
                </c:pt>
                <c:pt idx="36638">
                  <c:v>183.1899999999059</c:v>
                </c:pt>
                <c:pt idx="36639">
                  <c:v>183.1949999999059</c:v>
                </c:pt>
                <c:pt idx="36640">
                  <c:v>183.1999999999059</c:v>
                </c:pt>
                <c:pt idx="36641">
                  <c:v>183.2049999999059</c:v>
                </c:pt>
                <c:pt idx="36642">
                  <c:v>183.2099999999058</c:v>
                </c:pt>
                <c:pt idx="36643">
                  <c:v>183.2149999999058</c:v>
                </c:pt>
                <c:pt idx="36644">
                  <c:v>183.2199999999058</c:v>
                </c:pt>
                <c:pt idx="36645">
                  <c:v>183.2249999999058</c:v>
                </c:pt>
                <c:pt idx="36646">
                  <c:v>183.2299999999058</c:v>
                </c:pt>
                <c:pt idx="36647">
                  <c:v>183.2349999999058</c:v>
                </c:pt>
                <c:pt idx="36648">
                  <c:v>183.2399999999058</c:v>
                </c:pt>
                <c:pt idx="36649">
                  <c:v>183.2449999999058</c:v>
                </c:pt>
                <c:pt idx="36650">
                  <c:v>183.2499999999058</c:v>
                </c:pt>
                <c:pt idx="36651">
                  <c:v>183.2549999999058</c:v>
                </c:pt>
                <c:pt idx="36652">
                  <c:v>183.2599999999058</c:v>
                </c:pt>
                <c:pt idx="36653">
                  <c:v>183.2649999999058</c:v>
                </c:pt>
                <c:pt idx="36654">
                  <c:v>183.2699999999058</c:v>
                </c:pt>
                <c:pt idx="36655">
                  <c:v>183.2749999999058</c:v>
                </c:pt>
                <c:pt idx="36656">
                  <c:v>183.2799999999058</c:v>
                </c:pt>
                <c:pt idx="36657">
                  <c:v>183.2849999999058</c:v>
                </c:pt>
                <c:pt idx="36658">
                  <c:v>183.2899999999058</c:v>
                </c:pt>
                <c:pt idx="36659">
                  <c:v>183.2949999999058</c:v>
                </c:pt>
                <c:pt idx="36660">
                  <c:v>183.2999999999058</c:v>
                </c:pt>
                <c:pt idx="36661">
                  <c:v>183.3049999999058</c:v>
                </c:pt>
                <c:pt idx="36662">
                  <c:v>183.3099999999058</c:v>
                </c:pt>
                <c:pt idx="36663">
                  <c:v>183.3149999999058</c:v>
                </c:pt>
                <c:pt idx="36664">
                  <c:v>183.3199999999058</c:v>
                </c:pt>
                <c:pt idx="36665">
                  <c:v>183.3249999999058</c:v>
                </c:pt>
                <c:pt idx="36666">
                  <c:v>183.3299999999058</c:v>
                </c:pt>
                <c:pt idx="36667">
                  <c:v>183.3349999999058</c:v>
                </c:pt>
                <c:pt idx="36668">
                  <c:v>183.3399999999058</c:v>
                </c:pt>
                <c:pt idx="36669">
                  <c:v>183.3449999999058</c:v>
                </c:pt>
                <c:pt idx="36670">
                  <c:v>183.3499999999057</c:v>
                </c:pt>
                <c:pt idx="36671">
                  <c:v>183.3549999999057</c:v>
                </c:pt>
                <c:pt idx="36672">
                  <c:v>183.3599999999057</c:v>
                </c:pt>
                <c:pt idx="36673">
                  <c:v>183.3649999999057</c:v>
                </c:pt>
                <c:pt idx="36674">
                  <c:v>183.3699999999057</c:v>
                </c:pt>
                <c:pt idx="36675">
                  <c:v>183.3749999999057</c:v>
                </c:pt>
                <c:pt idx="36676">
                  <c:v>183.3799999999057</c:v>
                </c:pt>
                <c:pt idx="36677">
                  <c:v>183.3849999999057</c:v>
                </c:pt>
                <c:pt idx="36678">
                  <c:v>183.3899999999057</c:v>
                </c:pt>
                <c:pt idx="36679">
                  <c:v>183.3949999999057</c:v>
                </c:pt>
                <c:pt idx="36680">
                  <c:v>183.3999999999057</c:v>
                </c:pt>
                <c:pt idx="36681">
                  <c:v>183.4049999999057</c:v>
                </c:pt>
                <c:pt idx="36682">
                  <c:v>183.4099999999057</c:v>
                </c:pt>
                <c:pt idx="36683">
                  <c:v>183.4149999999057</c:v>
                </c:pt>
                <c:pt idx="36684">
                  <c:v>183.4199999999057</c:v>
                </c:pt>
                <c:pt idx="36685">
                  <c:v>183.4249999999057</c:v>
                </c:pt>
                <c:pt idx="36686">
                  <c:v>183.4299999999057</c:v>
                </c:pt>
                <c:pt idx="36687">
                  <c:v>183.4349999999056</c:v>
                </c:pt>
                <c:pt idx="36688">
                  <c:v>183.4399999999056</c:v>
                </c:pt>
                <c:pt idx="36689">
                  <c:v>183.4449999999056</c:v>
                </c:pt>
                <c:pt idx="36690">
                  <c:v>183.4499999999056</c:v>
                </c:pt>
                <c:pt idx="36691">
                  <c:v>183.4549999999057</c:v>
                </c:pt>
                <c:pt idx="36692">
                  <c:v>183.4599999999056</c:v>
                </c:pt>
                <c:pt idx="36693">
                  <c:v>183.4649999999056</c:v>
                </c:pt>
                <c:pt idx="36694">
                  <c:v>183.4699999999056</c:v>
                </c:pt>
                <c:pt idx="36695">
                  <c:v>183.4749999999056</c:v>
                </c:pt>
                <c:pt idx="36696">
                  <c:v>183.4799999999056</c:v>
                </c:pt>
                <c:pt idx="36697">
                  <c:v>183.4849999999056</c:v>
                </c:pt>
                <c:pt idx="36698">
                  <c:v>183.4899999999056</c:v>
                </c:pt>
                <c:pt idx="36699">
                  <c:v>183.4949999999056</c:v>
                </c:pt>
                <c:pt idx="36700">
                  <c:v>183.4999999999056</c:v>
                </c:pt>
                <c:pt idx="36701">
                  <c:v>183.5049999999056</c:v>
                </c:pt>
                <c:pt idx="36702">
                  <c:v>183.5099999999056</c:v>
                </c:pt>
                <c:pt idx="36703">
                  <c:v>183.5149999999056</c:v>
                </c:pt>
                <c:pt idx="36704">
                  <c:v>183.5199999999056</c:v>
                </c:pt>
                <c:pt idx="36705">
                  <c:v>183.5249999999056</c:v>
                </c:pt>
                <c:pt idx="36706">
                  <c:v>183.5299999999056</c:v>
                </c:pt>
                <c:pt idx="36707">
                  <c:v>183.5349999999056</c:v>
                </c:pt>
                <c:pt idx="36708">
                  <c:v>183.5399999999056</c:v>
                </c:pt>
                <c:pt idx="36709">
                  <c:v>183.5449999999055</c:v>
                </c:pt>
                <c:pt idx="36710">
                  <c:v>183.5499999999055</c:v>
                </c:pt>
                <c:pt idx="36711">
                  <c:v>183.5549999999056</c:v>
                </c:pt>
                <c:pt idx="36712">
                  <c:v>183.5599999999056</c:v>
                </c:pt>
                <c:pt idx="36713">
                  <c:v>183.5649999999056</c:v>
                </c:pt>
                <c:pt idx="36714">
                  <c:v>183.5699999999055</c:v>
                </c:pt>
                <c:pt idx="36715">
                  <c:v>183.5749999999055</c:v>
                </c:pt>
                <c:pt idx="36716">
                  <c:v>183.5799999999055</c:v>
                </c:pt>
                <c:pt idx="36717">
                  <c:v>183.5849999999055</c:v>
                </c:pt>
                <c:pt idx="36718">
                  <c:v>183.5899999999055</c:v>
                </c:pt>
                <c:pt idx="36719">
                  <c:v>183.5949999999055</c:v>
                </c:pt>
                <c:pt idx="36720">
                  <c:v>183.5999999999055</c:v>
                </c:pt>
                <c:pt idx="36721">
                  <c:v>183.6049999999055</c:v>
                </c:pt>
                <c:pt idx="36722">
                  <c:v>183.6099999999055</c:v>
                </c:pt>
                <c:pt idx="36723">
                  <c:v>183.6149999999055</c:v>
                </c:pt>
                <c:pt idx="36724">
                  <c:v>183.6199999999055</c:v>
                </c:pt>
                <c:pt idx="36725">
                  <c:v>183.6249999999055</c:v>
                </c:pt>
                <c:pt idx="36726">
                  <c:v>183.6299999999055</c:v>
                </c:pt>
                <c:pt idx="36727">
                  <c:v>183.6349999999055</c:v>
                </c:pt>
                <c:pt idx="36728">
                  <c:v>183.6399999999055</c:v>
                </c:pt>
                <c:pt idx="36729">
                  <c:v>183.6449999999055</c:v>
                </c:pt>
                <c:pt idx="36730">
                  <c:v>183.6499999999054</c:v>
                </c:pt>
                <c:pt idx="36731">
                  <c:v>183.6549999999054</c:v>
                </c:pt>
                <c:pt idx="36732">
                  <c:v>183.6599999999054</c:v>
                </c:pt>
                <c:pt idx="36733">
                  <c:v>183.6649999999054</c:v>
                </c:pt>
                <c:pt idx="36734">
                  <c:v>183.6699999999054</c:v>
                </c:pt>
                <c:pt idx="36735">
                  <c:v>183.6749999999054</c:v>
                </c:pt>
                <c:pt idx="36736">
                  <c:v>183.6799999999054</c:v>
                </c:pt>
                <c:pt idx="36737">
                  <c:v>183.6849999999054</c:v>
                </c:pt>
                <c:pt idx="36738">
                  <c:v>183.6899999999054</c:v>
                </c:pt>
                <c:pt idx="36739">
                  <c:v>183.6949999999054</c:v>
                </c:pt>
                <c:pt idx="36740">
                  <c:v>183.6999999999054</c:v>
                </c:pt>
                <c:pt idx="36741">
                  <c:v>183.7049999999054</c:v>
                </c:pt>
                <c:pt idx="36742">
                  <c:v>183.7099999999054</c:v>
                </c:pt>
                <c:pt idx="36743">
                  <c:v>183.7149999999054</c:v>
                </c:pt>
                <c:pt idx="36744">
                  <c:v>183.7199999999054</c:v>
                </c:pt>
                <c:pt idx="36745">
                  <c:v>183.7249999999054</c:v>
                </c:pt>
                <c:pt idx="36746">
                  <c:v>183.7299999999054</c:v>
                </c:pt>
                <c:pt idx="36747">
                  <c:v>183.7349999999054</c:v>
                </c:pt>
                <c:pt idx="36748">
                  <c:v>183.7399999999054</c:v>
                </c:pt>
                <c:pt idx="36749">
                  <c:v>183.7449999999054</c:v>
                </c:pt>
                <c:pt idx="36750">
                  <c:v>183.7499999999054</c:v>
                </c:pt>
                <c:pt idx="36751">
                  <c:v>183.7549999999054</c:v>
                </c:pt>
                <c:pt idx="36752">
                  <c:v>183.7599999999054</c:v>
                </c:pt>
                <c:pt idx="36753">
                  <c:v>183.7649999999053</c:v>
                </c:pt>
                <c:pt idx="36754">
                  <c:v>183.7699999999053</c:v>
                </c:pt>
                <c:pt idx="36755">
                  <c:v>183.7749999999053</c:v>
                </c:pt>
                <c:pt idx="36756">
                  <c:v>183.7799999999053</c:v>
                </c:pt>
                <c:pt idx="36757">
                  <c:v>183.7849999999054</c:v>
                </c:pt>
                <c:pt idx="36758">
                  <c:v>183.7899999999053</c:v>
                </c:pt>
                <c:pt idx="36759">
                  <c:v>183.7949999999053</c:v>
                </c:pt>
                <c:pt idx="36760">
                  <c:v>183.7999999999053</c:v>
                </c:pt>
                <c:pt idx="36761">
                  <c:v>183.8049999999053</c:v>
                </c:pt>
                <c:pt idx="36762">
                  <c:v>183.8099999999053</c:v>
                </c:pt>
                <c:pt idx="36763">
                  <c:v>183.8149999999053</c:v>
                </c:pt>
                <c:pt idx="36764">
                  <c:v>183.8199999999053</c:v>
                </c:pt>
                <c:pt idx="36765">
                  <c:v>183.8249999999053</c:v>
                </c:pt>
                <c:pt idx="36766">
                  <c:v>183.8299999999053</c:v>
                </c:pt>
                <c:pt idx="36767">
                  <c:v>183.8349999999053</c:v>
                </c:pt>
                <c:pt idx="36768">
                  <c:v>183.8399999999053</c:v>
                </c:pt>
                <c:pt idx="36769">
                  <c:v>183.8449999999053</c:v>
                </c:pt>
                <c:pt idx="36770">
                  <c:v>183.8499999999053</c:v>
                </c:pt>
                <c:pt idx="36771">
                  <c:v>183.8549999999053</c:v>
                </c:pt>
                <c:pt idx="36772">
                  <c:v>183.8599999999053</c:v>
                </c:pt>
                <c:pt idx="36773">
                  <c:v>183.8649999999053</c:v>
                </c:pt>
                <c:pt idx="36774">
                  <c:v>183.8699999999052</c:v>
                </c:pt>
                <c:pt idx="36775">
                  <c:v>183.8749999999052</c:v>
                </c:pt>
                <c:pt idx="36776">
                  <c:v>183.8799999999052</c:v>
                </c:pt>
                <c:pt idx="36777">
                  <c:v>183.8849999999053</c:v>
                </c:pt>
                <c:pt idx="36778">
                  <c:v>183.8899999999053</c:v>
                </c:pt>
                <c:pt idx="36779">
                  <c:v>183.8949999999053</c:v>
                </c:pt>
                <c:pt idx="36780">
                  <c:v>183.8999999999052</c:v>
                </c:pt>
                <c:pt idx="36781">
                  <c:v>183.9049999999052</c:v>
                </c:pt>
                <c:pt idx="36782">
                  <c:v>183.9099999999052</c:v>
                </c:pt>
                <c:pt idx="36783">
                  <c:v>183.9149999999052</c:v>
                </c:pt>
                <c:pt idx="36784">
                  <c:v>183.9199999999052</c:v>
                </c:pt>
                <c:pt idx="36785">
                  <c:v>183.9249999999052</c:v>
                </c:pt>
                <c:pt idx="36786">
                  <c:v>183.9299999999052</c:v>
                </c:pt>
                <c:pt idx="36787">
                  <c:v>183.9349999999052</c:v>
                </c:pt>
                <c:pt idx="36788">
                  <c:v>183.9399999999052</c:v>
                </c:pt>
                <c:pt idx="36789">
                  <c:v>183.9449999999052</c:v>
                </c:pt>
                <c:pt idx="36790">
                  <c:v>183.9499999999052</c:v>
                </c:pt>
                <c:pt idx="36791">
                  <c:v>183.9549999999052</c:v>
                </c:pt>
                <c:pt idx="36792">
                  <c:v>183.9599999999052</c:v>
                </c:pt>
                <c:pt idx="36793">
                  <c:v>183.9649999999052</c:v>
                </c:pt>
                <c:pt idx="36794">
                  <c:v>183.9699999999052</c:v>
                </c:pt>
                <c:pt idx="36795">
                  <c:v>183.9749999999052</c:v>
                </c:pt>
                <c:pt idx="36796">
                  <c:v>183.9799999999051</c:v>
                </c:pt>
                <c:pt idx="36797">
                  <c:v>183.9849999999052</c:v>
                </c:pt>
                <c:pt idx="36798">
                  <c:v>183.9899999999052</c:v>
                </c:pt>
                <c:pt idx="36799">
                  <c:v>183.9949999999052</c:v>
                </c:pt>
                <c:pt idx="36800">
                  <c:v>183.9999999999052</c:v>
                </c:pt>
                <c:pt idx="36801">
                  <c:v>184.0049999999052</c:v>
                </c:pt>
                <c:pt idx="36802">
                  <c:v>184.0099999999051</c:v>
                </c:pt>
                <c:pt idx="36803">
                  <c:v>184.0149999999051</c:v>
                </c:pt>
                <c:pt idx="36804">
                  <c:v>184.0199999999051</c:v>
                </c:pt>
                <c:pt idx="36805">
                  <c:v>184.0249999999051</c:v>
                </c:pt>
                <c:pt idx="36806">
                  <c:v>184.0299999999051</c:v>
                </c:pt>
                <c:pt idx="36807">
                  <c:v>184.0349999999051</c:v>
                </c:pt>
                <c:pt idx="36808">
                  <c:v>184.0399999999051</c:v>
                </c:pt>
                <c:pt idx="36809">
                  <c:v>184.0449999999051</c:v>
                </c:pt>
                <c:pt idx="36810">
                  <c:v>184.0499999999051</c:v>
                </c:pt>
                <c:pt idx="36811">
                  <c:v>184.0549999999051</c:v>
                </c:pt>
                <c:pt idx="36812">
                  <c:v>184.0599999999051</c:v>
                </c:pt>
                <c:pt idx="36813">
                  <c:v>184.0649999999051</c:v>
                </c:pt>
                <c:pt idx="36814">
                  <c:v>184.0699999999051</c:v>
                </c:pt>
                <c:pt idx="36815">
                  <c:v>184.0749999999051</c:v>
                </c:pt>
                <c:pt idx="36816">
                  <c:v>184.0799999999051</c:v>
                </c:pt>
                <c:pt idx="36817">
                  <c:v>184.0849999999051</c:v>
                </c:pt>
                <c:pt idx="36818">
                  <c:v>184.089999999905</c:v>
                </c:pt>
                <c:pt idx="36819">
                  <c:v>184.094999999905</c:v>
                </c:pt>
                <c:pt idx="36820">
                  <c:v>184.099999999905</c:v>
                </c:pt>
                <c:pt idx="36821">
                  <c:v>184.104999999905</c:v>
                </c:pt>
                <c:pt idx="36822">
                  <c:v>184.109999999905</c:v>
                </c:pt>
                <c:pt idx="36823">
                  <c:v>184.114999999905</c:v>
                </c:pt>
                <c:pt idx="36824">
                  <c:v>184.119999999905</c:v>
                </c:pt>
                <c:pt idx="36825">
                  <c:v>184.124999999905</c:v>
                </c:pt>
                <c:pt idx="36826">
                  <c:v>184.129999999905</c:v>
                </c:pt>
                <c:pt idx="36827">
                  <c:v>184.134999999905</c:v>
                </c:pt>
                <c:pt idx="36828">
                  <c:v>184.139999999905</c:v>
                </c:pt>
                <c:pt idx="36829">
                  <c:v>184.144999999905</c:v>
                </c:pt>
                <c:pt idx="36830">
                  <c:v>184.149999999905</c:v>
                </c:pt>
                <c:pt idx="36831">
                  <c:v>184.154999999905</c:v>
                </c:pt>
                <c:pt idx="36832">
                  <c:v>184.159999999905</c:v>
                </c:pt>
                <c:pt idx="36833">
                  <c:v>184.164999999905</c:v>
                </c:pt>
                <c:pt idx="36834">
                  <c:v>184.169999999905</c:v>
                </c:pt>
                <c:pt idx="36835">
                  <c:v>184.174999999905</c:v>
                </c:pt>
                <c:pt idx="36836">
                  <c:v>184.179999999905</c:v>
                </c:pt>
                <c:pt idx="36837">
                  <c:v>184.184999999905</c:v>
                </c:pt>
                <c:pt idx="36838">
                  <c:v>184.189999999905</c:v>
                </c:pt>
                <c:pt idx="36839">
                  <c:v>184.194999999905</c:v>
                </c:pt>
                <c:pt idx="36840">
                  <c:v>184.1999999999049</c:v>
                </c:pt>
                <c:pt idx="36841">
                  <c:v>184.2049999999049</c:v>
                </c:pt>
                <c:pt idx="36842">
                  <c:v>184.2099999999049</c:v>
                </c:pt>
                <c:pt idx="36843">
                  <c:v>184.2149999999049</c:v>
                </c:pt>
                <c:pt idx="36844">
                  <c:v>184.2199999999049</c:v>
                </c:pt>
                <c:pt idx="36845">
                  <c:v>184.224999999905</c:v>
                </c:pt>
                <c:pt idx="36846">
                  <c:v>184.2299999999049</c:v>
                </c:pt>
                <c:pt idx="36847">
                  <c:v>184.2349999999049</c:v>
                </c:pt>
                <c:pt idx="36848">
                  <c:v>184.2399999999049</c:v>
                </c:pt>
                <c:pt idx="36849">
                  <c:v>184.2449999999049</c:v>
                </c:pt>
                <c:pt idx="36850">
                  <c:v>184.2499999999049</c:v>
                </c:pt>
                <c:pt idx="36851">
                  <c:v>184.2549999999049</c:v>
                </c:pt>
                <c:pt idx="36852">
                  <c:v>184.2599999999049</c:v>
                </c:pt>
                <c:pt idx="36853">
                  <c:v>184.2649999999049</c:v>
                </c:pt>
                <c:pt idx="36854">
                  <c:v>184.2699999999049</c:v>
                </c:pt>
                <c:pt idx="36855">
                  <c:v>184.2749999999049</c:v>
                </c:pt>
                <c:pt idx="36856">
                  <c:v>184.2799999999049</c:v>
                </c:pt>
                <c:pt idx="36857">
                  <c:v>184.2849999999049</c:v>
                </c:pt>
                <c:pt idx="36858">
                  <c:v>184.2899999999049</c:v>
                </c:pt>
                <c:pt idx="36859">
                  <c:v>184.2949999999049</c:v>
                </c:pt>
                <c:pt idx="36860">
                  <c:v>184.2999999999049</c:v>
                </c:pt>
                <c:pt idx="36861">
                  <c:v>184.304999999905</c:v>
                </c:pt>
                <c:pt idx="36862">
                  <c:v>184.3099999999048</c:v>
                </c:pt>
                <c:pt idx="36863">
                  <c:v>184.3149999999048</c:v>
                </c:pt>
                <c:pt idx="36864">
                  <c:v>184.3199999999048</c:v>
                </c:pt>
                <c:pt idx="36865">
                  <c:v>184.324999999905</c:v>
                </c:pt>
                <c:pt idx="36866">
                  <c:v>184.329999999905</c:v>
                </c:pt>
                <c:pt idx="36867">
                  <c:v>184.334999999905</c:v>
                </c:pt>
                <c:pt idx="36868">
                  <c:v>184.3399999999048</c:v>
                </c:pt>
                <c:pt idx="36869">
                  <c:v>184.3449999999048</c:v>
                </c:pt>
                <c:pt idx="36870">
                  <c:v>184.3499999999048</c:v>
                </c:pt>
                <c:pt idx="36871">
                  <c:v>184.3549999999048</c:v>
                </c:pt>
                <c:pt idx="36872">
                  <c:v>184.3599999999048</c:v>
                </c:pt>
                <c:pt idx="36873">
                  <c:v>184.3649999999048</c:v>
                </c:pt>
                <c:pt idx="36874">
                  <c:v>184.3699999999048</c:v>
                </c:pt>
                <c:pt idx="36875">
                  <c:v>184.3749999999048</c:v>
                </c:pt>
                <c:pt idx="36876">
                  <c:v>184.3799999999048</c:v>
                </c:pt>
                <c:pt idx="36877">
                  <c:v>184.3849999999048</c:v>
                </c:pt>
                <c:pt idx="36878">
                  <c:v>184.3899999999048</c:v>
                </c:pt>
                <c:pt idx="36879">
                  <c:v>184.3949999999048</c:v>
                </c:pt>
                <c:pt idx="36880">
                  <c:v>184.3999999999048</c:v>
                </c:pt>
                <c:pt idx="36881">
                  <c:v>184.4049999999048</c:v>
                </c:pt>
                <c:pt idx="36882">
                  <c:v>184.4099999999048</c:v>
                </c:pt>
                <c:pt idx="36883">
                  <c:v>184.4149999999048</c:v>
                </c:pt>
                <c:pt idx="36884">
                  <c:v>184.4199999999047</c:v>
                </c:pt>
                <c:pt idx="36885">
                  <c:v>184.4249999999048</c:v>
                </c:pt>
                <c:pt idx="36886">
                  <c:v>184.4299999999048</c:v>
                </c:pt>
                <c:pt idx="36887">
                  <c:v>184.4349999999048</c:v>
                </c:pt>
                <c:pt idx="36888">
                  <c:v>184.4399999999048</c:v>
                </c:pt>
                <c:pt idx="36889">
                  <c:v>184.4449999999048</c:v>
                </c:pt>
                <c:pt idx="36890">
                  <c:v>184.4499999999047</c:v>
                </c:pt>
                <c:pt idx="36891">
                  <c:v>184.4549999999047</c:v>
                </c:pt>
                <c:pt idx="36892">
                  <c:v>184.4599999999047</c:v>
                </c:pt>
                <c:pt idx="36893">
                  <c:v>184.4649999999047</c:v>
                </c:pt>
                <c:pt idx="36894">
                  <c:v>184.4699999999047</c:v>
                </c:pt>
                <c:pt idx="36895">
                  <c:v>184.4749999999047</c:v>
                </c:pt>
                <c:pt idx="36896">
                  <c:v>184.4799999999047</c:v>
                </c:pt>
                <c:pt idx="36897">
                  <c:v>184.4849999999047</c:v>
                </c:pt>
                <c:pt idx="36898">
                  <c:v>184.4899999999047</c:v>
                </c:pt>
                <c:pt idx="36899">
                  <c:v>184.4949999999047</c:v>
                </c:pt>
                <c:pt idx="36900">
                  <c:v>184.4999999999047</c:v>
                </c:pt>
                <c:pt idx="36901">
                  <c:v>184.5049999999047</c:v>
                </c:pt>
                <c:pt idx="36902">
                  <c:v>184.5099999999047</c:v>
                </c:pt>
                <c:pt idx="36903">
                  <c:v>184.5149999999047</c:v>
                </c:pt>
                <c:pt idx="36904">
                  <c:v>184.5199999999047</c:v>
                </c:pt>
                <c:pt idx="36905">
                  <c:v>184.5249999999047</c:v>
                </c:pt>
                <c:pt idx="36906">
                  <c:v>184.5299999999046</c:v>
                </c:pt>
                <c:pt idx="36907">
                  <c:v>184.5349999999046</c:v>
                </c:pt>
                <c:pt idx="36908">
                  <c:v>184.5399999999046</c:v>
                </c:pt>
                <c:pt idx="36909">
                  <c:v>184.5449999999046</c:v>
                </c:pt>
                <c:pt idx="36910">
                  <c:v>184.5499999999046</c:v>
                </c:pt>
                <c:pt idx="36911">
                  <c:v>184.5549999999047</c:v>
                </c:pt>
                <c:pt idx="36912">
                  <c:v>184.5599999999046</c:v>
                </c:pt>
                <c:pt idx="36913">
                  <c:v>184.5649999999046</c:v>
                </c:pt>
                <c:pt idx="36914">
                  <c:v>184.5699999999046</c:v>
                </c:pt>
                <c:pt idx="36915">
                  <c:v>184.5749999999046</c:v>
                </c:pt>
                <c:pt idx="36916">
                  <c:v>184.5799999999046</c:v>
                </c:pt>
                <c:pt idx="36917">
                  <c:v>184.5849999999046</c:v>
                </c:pt>
                <c:pt idx="36918">
                  <c:v>184.5899999999046</c:v>
                </c:pt>
                <c:pt idx="36919">
                  <c:v>184.5949999999046</c:v>
                </c:pt>
                <c:pt idx="36920">
                  <c:v>184.5999999999046</c:v>
                </c:pt>
                <c:pt idx="36921">
                  <c:v>184.6049999999046</c:v>
                </c:pt>
                <c:pt idx="36922">
                  <c:v>184.6099999999046</c:v>
                </c:pt>
                <c:pt idx="36923">
                  <c:v>184.6149999999046</c:v>
                </c:pt>
                <c:pt idx="36924">
                  <c:v>184.6199999999046</c:v>
                </c:pt>
                <c:pt idx="36925">
                  <c:v>184.6249999999046</c:v>
                </c:pt>
                <c:pt idx="36926">
                  <c:v>184.6299999999046</c:v>
                </c:pt>
                <c:pt idx="36927">
                  <c:v>184.6349999999046</c:v>
                </c:pt>
                <c:pt idx="36928">
                  <c:v>184.6399999999045</c:v>
                </c:pt>
                <c:pt idx="36929">
                  <c:v>184.6449999999045</c:v>
                </c:pt>
                <c:pt idx="36930">
                  <c:v>184.6499999999045</c:v>
                </c:pt>
                <c:pt idx="36931">
                  <c:v>184.6549999999046</c:v>
                </c:pt>
                <c:pt idx="36932">
                  <c:v>184.6599999999046</c:v>
                </c:pt>
                <c:pt idx="36933">
                  <c:v>184.6649999999046</c:v>
                </c:pt>
                <c:pt idx="36934">
                  <c:v>184.6699999999045</c:v>
                </c:pt>
                <c:pt idx="36935">
                  <c:v>184.6749999999045</c:v>
                </c:pt>
                <c:pt idx="36936">
                  <c:v>184.6799999999045</c:v>
                </c:pt>
                <c:pt idx="36937">
                  <c:v>184.6849999999045</c:v>
                </c:pt>
                <c:pt idx="36938">
                  <c:v>184.6899999999045</c:v>
                </c:pt>
                <c:pt idx="36939">
                  <c:v>184.6949999999045</c:v>
                </c:pt>
                <c:pt idx="36940">
                  <c:v>184.6999999999045</c:v>
                </c:pt>
                <c:pt idx="36941">
                  <c:v>184.7049999999045</c:v>
                </c:pt>
                <c:pt idx="36942">
                  <c:v>184.7099999999045</c:v>
                </c:pt>
                <c:pt idx="36943">
                  <c:v>184.7149999999045</c:v>
                </c:pt>
                <c:pt idx="36944">
                  <c:v>184.7199999999045</c:v>
                </c:pt>
                <c:pt idx="36945">
                  <c:v>184.7249999999045</c:v>
                </c:pt>
                <c:pt idx="36946">
                  <c:v>184.7299999999045</c:v>
                </c:pt>
                <c:pt idx="36947">
                  <c:v>184.7349999999045</c:v>
                </c:pt>
                <c:pt idx="36948">
                  <c:v>184.7399999999045</c:v>
                </c:pt>
                <c:pt idx="36949">
                  <c:v>184.7449999999045</c:v>
                </c:pt>
                <c:pt idx="36950">
                  <c:v>184.7499999999044</c:v>
                </c:pt>
                <c:pt idx="36951">
                  <c:v>184.7549999999044</c:v>
                </c:pt>
                <c:pt idx="36952">
                  <c:v>184.7599999999044</c:v>
                </c:pt>
                <c:pt idx="36953">
                  <c:v>184.7649999999044</c:v>
                </c:pt>
                <c:pt idx="36954">
                  <c:v>184.7699999999044</c:v>
                </c:pt>
                <c:pt idx="36955">
                  <c:v>184.7749999999044</c:v>
                </c:pt>
                <c:pt idx="36956">
                  <c:v>184.7799999999044</c:v>
                </c:pt>
                <c:pt idx="36957">
                  <c:v>184.7849999999044</c:v>
                </c:pt>
                <c:pt idx="36958">
                  <c:v>184.7899999999044</c:v>
                </c:pt>
                <c:pt idx="36959">
                  <c:v>184.7949999999044</c:v>
                </c:pt>
                <c:pt idx="36960">
                  <c:v>184.7999999999044</c:v>
                </c:pt>
                <c:pt idx="36961">
                  <c:v>184.8049999999044</c:v>
                </c:pt>
                <c:pt idx="36962">
                  <c:v>184.8099999999044</c:v>
                </c:pt>
                <c:pt idx="36963">
                  <c:v>184.8149999999044</c:v>
                </c:pt>
                <c:pt idx="36964">
                  <c:v>184.8199999999044</c:v>
                </c:pt>
                <c:pt idx="36965">
                  <c:v>184.8249999999044</c:v>
                </c:pt>
                <c:pt idx="36966">
                  <c:v>184.8299999999044</c:v>
                </c:pt>
                <c:pt idx="36967">
                  <c:v>184.8349999999044</c:v>
                </c:pt>
                <c:pt idx="36968">
                  <c:v>184.8399999999044</c:v>
                </c:pt>
                <c:pt idx="36969">
                  <c:v>184.8449999999044</c:v>
                </c:pt>
                <c:pt idx="36970">
                  <c:v>184.8499999999044</c:v>
                </c:pt>
                <c:pt idx="36971">
                  <c:v>184.8549999999044</c:v>
                </c:pt>
                <c:pt idx="36972">
                  <c:v>184.8599999999044</c:v>
                </c:pt>
                <c:pt idx="36973">
                  <c:v>184.8649999999044</c:v>
                </c:pt>
                <c:pt idx="36974">
                  <c:v>184.8699999999044</c:v>
                </c:pt>
                <c:pt idx="36975">
                  <c:v>184.8749999999044</c:v>
                </c:pt>
                <c:pt idx="36976">
                  <c:v>184.8799999999044</c:v>
                </c:pt>
                <c:pt idx="36977">
                  <c:v>184.8849999999044</c:v>
                </c:pt>
                <c:pt idx="36978">
                  <c:v>184.8899999999044</c:v>
                </c:pt>
                <c:pt idx="36979">
                  <c:v>184.8949999999043</c:v>
                </c:pt>
                <c:pt idx="36980">
                  <c:v>184.8999999999043</c:v>
                </c:pt>
                <c:pt idx="36981">
                  <c:v>184.9049999999043</c:v>
                </c:pt>
                <c:pt idx="36982">
                  <c:v>184.9099999999043</c:v>
                </c:pt>
                <c:pt idx="36983">
                  <c:v>184.9149999999043</c:v>
                </c:pt>
                <c:pt idx="36984">
                  <c:v>184.9199999999043</c:v>
                </c:pt>
                <c:pt idx="36985">
                  <c:v>184.9249999999043</c:v>
                </c:pt>
                <c:pt idx="36986">
                  <c:v>184.9299999999043</c:v>
                </c:pt>
                <c:pt idx="36987">
                  <c:v>184.9349999999043</c:v>
                </c:pt>
                <c:pt idx="36988">
                  <c:v>184.9399999999043</c:v>
                </c:pt>
                <c:pt idx="36989">
                  <c:v>184.9449999999043</c:v>
                </c:pt>
                <c:pt idx="36990">
                  <c:v>184.9499999999043</c:v>
                </c:pt>
                <c:pt idx="36991">
                  <c:v>184.9549999999043</c:v>
                </c:pt>
                <c:pt idx="36992">
                  <c:v>184.9599999999043</c:v>
                </c:pt>
                <c:pt idx="36993">
                  <c:v>184.9649999999043</c:v>
                </c:pt>
                <c:pt idx="36994">
                  <c:v>184.9699999999042</c:v>
                </c:pt>
                <c:pt idx="36995">
                  <c:v>184.9749999999042</c:v>
                </c:pt>
                <c:pt idx="36996">
                  <c:v>184.9799999999042</c:v>
                </c:pt>
                <c:pt idx="36997">
                  <c:v>184.9849999999043</c:v>
                </c:pt>
                <c:pt idx="36998">
                  <c:v>184.9899999999043</c:v>
                </c:pt>
                <c:pt idx="36999">
                  <c:v>184.9949999999043</c:v>
                </c:pt>
                <c:pt idx="37000">
                  <c:v>184.9999999999042</c:v>
                </c:pt>
                <c:pt idx="37001">
                  <c:v>185.0049999999042</c:v>
                </c:pt>
                <c:pt idx="37002">
                  <c:v>185.0099999999042</c:v>
                </c:pt>
                <c:pt idx="37003">
                  <c:v>185.0149999999042</c:v>
                </c:pt>
                <c:pt idx="37004">
                  <c:v>185.0199999999042</c:v>
                </c:pt>
                <c:pt idx="37005">
                  <c:v>185.0249999999042</c:v>
                </c:pt>
                <c:pt idx="37006">
                  <c:v>185.0299999999042</c:v>
                </c:pt>
                <c:pt idx="37007">
                  <c:v>185.0349999999042</c:v>
                </c:pt>
                <c:pt idx="37008">
                  <c:v>185.0399999999042</c:v>
                </c:pt>
                <c:pt idx="37009">
                  <c:v>185.0449999999042</c:v>
                </c:pt>
                <c:pt idx="37010">
                  <c:v>185.0499999999042</c:v>
                </c:pt>
                <c:pt idx="37011">
                  <c:v>185.0549999999042</c:v>
                </c:pt>
                <c:pt idx="37012">
                  <c:v>185.0599999999042</c:v>
                </c:pt>
                <c:pt idx="37013">
                  <c:v>185.0649999999042</c:v>
                </c:pt>
                <c:pt idx="37014">
                  <c:v>185.0699999999042</c:v>
                </c:pt>
                <c:pt idx="37015">
                  <c:v>185.0749999999042</c:v>
                </c:pt>
                <c:pt idx="37016">
                  <c:v>185.0799999999041</c:v>
                </c:pt>
                <c:pt idx="37017">
                  <c:v>185.0849999999042</c:v>
                </c:pt>
                <c:pt idx="37018">
                  <c:v>185.0899999999042</c:v>
                </c:pt>
                <c:pt idx="37019">
                  <c:v>185.0949999999042</c:v>
                </c:pt>
                <c:pt idx="37020">
                  <c:v>185.0999999999042</c:v>
                </c:pt>
                <c:pt idx="37021">
                  <c:v>185.1049999999042</c:v>
                </c:pt>
                <c:pt idx="37022">
                  <c:v>185.1099999999041</c:v>
                </c:pt>
                <c:pt idx="37023">
                  <c:v>185.1149999999041</c:v>
                </c:pt>
                <c:pt idx="37024">
                  <c:v>185.1199999999041</c:v>
                </c:pt>
                <c:pt idx="37025">
                  <c:v>185.1249999999041</c:v>
                </c:pt>
                <c:pt idx="37026">
                  <c:v>185.1299999999041</c:v>
                </c:pt>
                <c:pt idx="37027">
                  <c:v>185.1349999999041</c:v>
                </c:pt>
                <c:pt idx="37028">
                  <c:v>185.1399999999041</c:v>
                </c:pt>
                <c:pt idx="37029">
                  <c:v>185.1449999999041</c:v>
                </c:pt>
                <c:pt idx="37030">
                  <c:v>185.1499999999041</c:v>
                </c:pt>
                <c:pt idx="37031">
                  <c:v>185.1549999999041</c:v>
                </c:pt>
                <c:pt idx="37032">
                  <c:v>185.1599999999041</c:v>
                </c:pt>
                <c:pt idx="37033">
                  <c:v>185.1649999999041</c:v>
                </c:pt>
                <c:pt idx="37034">
                  <c:v>185.1699999999041</c:v>
                </c:pt>
                <c:pt idx="37035">
                  <c:v>185.1749999999041</c:v>
                </c:pt>
                <c:pt idx="37036">
                  <c:v>185.1799999999041</c:v>
                </c:pt>
                <c:pt idx="37037">
                  <c:v>185.1849999999041</c:v>
                </c:pt>
                <c:pt idx="37038">
                  <c:v>185.189999999904</c:v>
                </c:pt>
                <c:pt idx="37039">
                  <c:v>185.194999999904</c:v>
                </c:pt>
                <c:pt idx="37040">
                  <c:v>185.199999999904</c:v>
                </c:pt>
                <c:pt idx="37041">
                  <c:v>185.204999999904</c:v>
                </c:pt>
                <c:pt idx="37042">
                  <c:v>185.209999999904</c:v>
                </c:pt>
                <c:pt idx="37043">
                  <c:v>185.214999999904</c:v>
                </c:pt>
                <c:pt idx="37044">
                  <c:v>185.219999999904</c:v>
                </c:pt>
                <c:pt idx="37045">
                  <c:v>185.224999999904</c:v>
                </c:pt>
                <c:pt idx="37046">
                  <c:v>185.229999999904</c:v>
                </c:pt>
                <c:pt idx="37047">
                  <c:v>185.234999999904</c:v>
                </c:pt>
                <c:pt idx="37048">
                  <c:v>185.239999999904</c:v>
                </c:pt>
                <c:pt idx="37049">
                  <c:v>185.244999999904</c:v>
                </c:pt>
                <c:pt idx="37050">
                  <c:v>185.249999999904</c:v>
                </c:pt>
                <c:pt idx="37051">
                  <c:v>185.254999999904</c:v>
                </c:pt>
                <c:pt idx="37052">
                  <c:v>185.259999999904</c:v>
                </c:pt>
                <c:pt idx="37053">
                  <c:v>185.264999999904</c:v>
                </c:pt>
                <c:pt idx="37054">
                  <c:v>185.269999999904</c:v>
                </c:pt>
                <c:pt idx="37055">
                  <c:v>185.274999999904</c:v>
                </c:pt>
                <c:pt idx="37056">
                  <c:v>185.279999999904</c:v>
                </c:pt>
                <c:pt idx="37057">
                  <c:v>185.284999999904</c:v>
                </c:pt>
                <c:pt idx="37058">
                  <c:v>185.289999999904</c:v>
                </c:pt>
                <c:pt idx="37059">
                  <c:v>185.294999999904</c:v>
                </c:pt>
                <c:pt idx="37060">
                  <c:v>185.2999999999039</c:v>
                </c:pt>
                <c:pt idx="37061">
                  <c:v>185.304999999904</c:v>
                </c:pt>
                <c:pt idx="37062">
                  <c:v>185.309999999904</c:v>
                </c:pt>
                <c:pt idx="37063">
                  <c:v>185.314999999904</c:v>
                </c:pt>
                <c:pt idx="37064">
                  <c:v>185.319999999904</c:v>
                </c:pt>
                <c:pt idx="37065">
                  <c:v>185.324999999904</c:v>
                </c:pt>
                <c:pt idx="37066">
                  <c:v>185.329999999904</c:v>
                </c:pt>
                <c:pt idx="37067">
                  <c:v>185.334999999904</c:v>
                </c:pt>
                <c:pt idx="37068">
                  <c:v>185.339999999904</c:v>
                </c:pt>
                <c:pt idx="37069">
                  <c:v>185.344999999904</c:v>
                </c:pt>
                <c:pt idx="37070">
                  <c:v>185.349999999904</c:v>
                </c:pt>
                <c:pt idx="37071">
                  <c:v>185.354999999904</c:v>
                </c:pt>
                <c:pt idx="37072">
                  <c:v>185.359999999904</c:v>
                </c:pt>
                <c:pt idx="37073">
                  <c:v>185.364999999904</c:v>
                </c:pt>
                <c:pt idx="37074">
                  <c:v>185.369999999904</c:v>
                </c:pt>
                <c:pt idx="37075">
                  <c:v>185.374999999904</c:v>
                </c:pt>
                <c:pt idx="37076">
                  <c:v>185.379999999904</c:v>
                </c:pt>
                <c:pt idx="37077">
                  <c:v>185.384999999904</c:v>
                </c:pt>
                <c:pt idx="37078">
                  <c:v>185.389999999904</c:v>
                </c:pt>
                <c:pt idx="37079">
                  <c:v>185.394999999904</c:v>
                </c:pt>
                <c:pt idx="37080">
                  <c:v>185.399999999904</c:v>
                </c:pt>
                <c:pt idx="37081">
                  <c:v>185.404999999904</c:v>
                </c:pt>
                <c:pt idx="37082">
                  <c:v>185.4099999999038</c:v>
                </c:pt>
                <c:pt idx="37083">
                  <c:v>185.4149999999038</c:v>
                </c:pt>
                <c:pt idx="37084">
                  <c:v>185.4199999999038</c:v>
                </c:pt>
                <c:pt idx="37085">
                  <c:v>185.424999999904</c:v>
                </c:pt>
                <c:pt idx="37086">
                  <c:v>185.429999999904</c:v>
                </c:pt>
                <c:pt idx="37087">
                  <c:v>185.434999999904</c:v>
                </c:pt>
                <c:pt idx="37088">
                  <c:v>185.4399999999038</c:v>
                </c:pt>
                <c:pt idx="37089">
                  <c:v>185.4449999999038</c:v>
                </c:pt>
                <c:pt idx="37090">
                  <c:v>185.4499999999038</c:v>
                </c:pt>
                <c:pt idx="37091">
                  <c:v>185.4549999999038</c:v>
                </c:pt>
                <c:pt idx="37092">
                  <c:v>185.4599999999038</c:v>
                </c:pt>
                <c:pt idx="37093">
                  <c:v>185.4649999999038</c:v>
                </c:pt>
                <c:pt idx="37094">
                  <c:v>185.4699999999038</c:v>
                </c:pt>
                <c:pt idx="37095">
                  <c:v>185.4749999999038</c:v>
                </c:pt>
                <c:pt idx="37096">
                  <c:v>185.4799999999038</c:v>
                </c:pt>
                <c:pt idx="37097">
                  <c:v>185.4849999999038</c:v>
                </c:pt>
                <c:pt idx="37098">
                  <c:v>185.4899999999038</c:v>
                </c:pt>
                <c:pt idx="37099">
                  <c:v>185.4949999999038</c:v>
                </c:pt>
                <c:pt idx="37100">
                  <c:v>185.4999999999038</c:v>
                </c:pt>
                <c:pt idx="37101">
                  <c:v>185.5049999999038</c:v>
                </c:pt>
                <c:pt idx="37102">
                  <c:v>185.5099999999038</c:v>
                </c:pt>
                <c:pt idx="37103">
                  <c:v>185.5149999999038</c:v>
                </c:pt>
                <c:pt idx="37104">
                  <c:v>185.5199999999037</c:v>
                </c:pt>
                <c:pt idx="37105">
                  <c:v>185.5249999999038</c:v>
                </c:pt>
                <c:pt idx="37106">
                  <c:v>185.5299999999038</c:v>
                </c:pt>
                <c:pt idx="37107">
                  <c:v>185.5349999999038</c:v>
                </c:pt>
                <c:pt idx="37108">
                  <c:v>185.5399999999038</c:v>
                </c:pt>
                <c:pt idx="37109">
                  <c:v>185.5449999999038</c:v>
                </c:pt>
                <c:pt idx="37110">
                  <c:v>185.5499999999037</c:v>
                </c:pt>
                <c:pt idx="37111">
                  <c:v>185.5549999999037</c:v>
                </c:pt>
                <c:pt idx="37112">
                  <c:v>185.5599999999037</c:v>
                </c:pt>
                <c:pt idx="37113">
                  <c:v>185.5649999999037</c:v>
                </c:pt>
                <c:pt idx="37114">
                  <c:v>185.5699999999037</c:v>
                </c:pt>
                <c:pt idx="37115">
                  <c:v>185.5749999999037</c:v>
                </c:pt>
                <c:pt idx="37116">
                  <c:v>185.5799999999037</c:v>
                </c:pt>
                <c:pt idx="37117">
                  <c:v>185.5849999999037</c:v>
                </c:pt>
                <c:pt idx="37118">
                  <c:v>185.5899999999037</c:v>
                </c:pt>
                <c:pt idx="37119">
                  <c:v>185.5949999999037</c:v>
                </c:pt>
                <c:pt idx="37120">
                  <c:v>185.5999999999037</c:v>
                </c:pt>
                <c:pt idx="37121">
                  <c:v>185.6049999999037</c:v>
                </c:pt>
                <c:pt idx="37122">
                  <c:v>185.6099999999037</c:v>
                </c:pt>
                <c:pt idx="37123">
                  <c:v>185.6149999999037</c:v>
                </c:pt>
                <c:pt idx="37124">
                  <c:v>185.6199999999037</c:v>
                </c:pt>
                <c:pt idx="37125">
                  <c:v>185.6249999999037</c:v>
                </c:pt>
                <c:pt idx="37126">
                  <c:v>185.6299999999036</c:v>
                </c:pt>
                <c:pt idx="37127">
                  <c:v>185.6349999999036</c:v>
                </c:pt>
                <c:pt idx="37128">
                  <c:v>185.6399999999036</c:v>
                </c:pt>
                <c:pt idx="37129">
                  <c:v>185.6449999999036</c:v>
                </c:pt>
                <c:pt idx="37130">
                  <c:v>185.6499999999036</c:v>
                </c:pt>
                <c:pt idx="37131">
                  <c:v>185.6549999999037</c:v>
                </c:pt>
                <c:pt idx="37132">
                  <c:v>185.6599999999036</c:v>
                </c:pt>
                <c:pt idx="37133">
                  <c:v>185.6649999999036</c:v>
                </c:pt>
                <c:pt idx="37134">
                  <c:v>185.6699999999036</c:v>
                </c:pt>
                <c:pt idx="37135">
                  <c:v>185.6749999999036</c:v>
                </c:pt>
                <c:pt idx="37136">
                  <c:v>185.6799999999036</c:v>
                </c:pt>
                <c:pt idx="37137">
                  <c:v>185.6849999999036</c:v>
                </c:pt>
                <c:pt idx="37138">
                  <c:v>185.6899999999036</c:v>
                </c:pt>
                <c:pt idx="37139">
                  <c:v>185.6949999999036</c:v>
                </c:pt>
                <c:pt idx="37140">
                  <c:v>185.6999999999036</c:v>
                </c:pt>
                <c:pt idx="37141">
                  <c:v>185.7049999999036</c:v>
                </c:pt>
                <c:pt idx="37142">
                  <c:v>185.7099999999036</c:v>
                </c:pt>
                <c:pt idx="37143">
                  <c:v>185.7149999999036</c:v>
                </c:pt>
                <c:pt idx="37144">
                  <c:v>185.7199999999036</c:v>
                </c:pt>
                <c:pt idx="37145">
                  <c:v>185.7249999999036</c:v>
                </c:pt>
                <c:pt idx="37146">
                  <c:v>185.7299999999036</c:v>
                </c:pt>
                <c:pt idx="37147">
                  <c:v>185.7349999999036</c:v>
                </c:pt>
                <c:pt idx="37148">
                  <c:v>185.7399999999035</c:v>
                </c:pt>
                <c:pt idx="37149">
                  <c:v>185.7449999999035</c:v>
                </c:pt>
                <c:pt idx="37150">
                  <c:v>185.7499999999035</c:v>
                </c:pt>
                <c:pt idx="37151">
                  <c:v>185.7549999999036</c:v>
                </c:pt>
                <c:pt idx="37152">
                  <c:v>185.7599999999036</c:v>
                </c:pt>
                <c:pt idx="37153">
                  <c:v>185.7649999999036</c:v>
                </c:pt>
                <c:pt idx="37154">
                  <c:v>185.7699999999035</c:v>
                </c:pt>
                <c:pt idx="37155">
                  <c:v>185.7749999999035</c:v>
                </c:pt>
                <c:pt idx="37156">
                  <c:v>185.7799999999035</c:v>
                </c:pt>
                <c:pt idx="37157">
                  <c:v>185.7849999999035</c:v>
                </c:pt>
                <c:pt idx="37158">
                  <c:v>185.7899999999035</c:v>
                </c:pt>
                <c:pt idx="37159">
                  <c:v>185.7949999999035</c:v>
                </c:pt>
                <c:pt idx="37160">
                  <c:v>185.7999999999035</c:v>
                </c:pt>
                <c:pt idx="37161">
                  <c:v>185.8049999999035</c:v>
                </c:pt>
                <c:pt idx="37162">
                  <c:v>185.8099999999035</c:v>
                </c:pt>
                <c:pt idx="37163">
                  <c:v>185.8149999999035</c:v>
                </c:pt>
                <c:pt idx="37164">
                  <c:v>185.8199999999035</c:v>
                </c:pt>
                <c:pt idx="37165">
                  <c:v>185.8249999999035</c:v>
                </c:pt>
                <c:pt idx="37166">
                  <c:v>185.8299999999035</c:v>
                </c:pt>
                <c:pt idx="37167">
                  <c:v>185.8349999999035</c:v>
                </c:pt>
                <c:pt idx="37168">
                  <c:v>185.8399999999035</c:v>
                </c:pt>
                <c:pt idx="37169">
                  <c:v>185.8449999999035</c:v>
                </c:pt>
                <c:pt idx="37170">
                  <c:v>185.8499999999034</c:v>
                </c:pt>
                <c:pt idx="37171">
                  <c:v>185.8549999999035</c:v>
                </c:pt>
                <c:pt idx="37172">
                  <c:v>185.8599999999035</c:v>
                </c:pt>
                <c:pt idx="37173">
                  <c:v>185.8649999999035</c:v>
                </c:pt>
                <c:pt idx="37174">
                  <c:v>185.8699999999035</c:v>
                </c:pt>
                <c:pt idx="37175">
                  <c:v>185.8749999999035</c:v>
                </c:pt>
                <c:pt idx="37176">
                  <c:v>185.8799999999034</c:v>
                </c:pt>
                <c:pt idx="37177">
                  <c:v>185.8849999999034</c:v>
                </c:pt>
                <c:pt idx="37178">
                  <c:v>185.8899999999034</c:v>
                </c:pt>
                <c:pt idx="37179">
                  <c:v>185.8949999999034</c:v>
                </c:pt>
                <c:pt idx="37180">
                  <c:v>185.8999999999034</c:v>
                </c:pt>
                <c:pt idx="37181">
                  <c:v>185.9049999999034</c:v>
                </c:pt>
                <c:pt idx="37182">
                  <c:v>185.9099999999034</c:v>
                </c:pt>
                <c:pt idx="37183">
                  <c:v>185.9149999999034</c:v>
                </c:pt>
                <c:pt idx="37184">
                  <c:v>185.9199999999034</c:v>
                </c:pt>
                <c:pt idx="37185">
                  <c:v>185.9249999999034</c:v>
                </c:pt>
                <c:pt idx="37186">
                  <c:v>185.9299999999034</c:v>
                </c:pt>
                <c:pt idx="37187">
                  <c:v>185.9349999999034</c:v>
                </c:pt>
                <c:pt idx="37188">
                  <c:v>185.9399999999034</c:v>
                </c:pt>
                <c:pt idx="37189">
                  <c:v>185.9449999999034</c:v>
                </c:pt>
                <c:pt idx="37190">
                  <c:v>185.9499999999034</c:v>
                </c:pt>
                <c:pt idx="37191">
                  <c:v>185.9549999999034</c:v>
                </c:pt>
                <c:pt idx="37192">
                  <c:v>185.9599999999034</c:v>
                </c:pt>
                <c:pt idx="37193">
                  <c:v>185.9649999999034</c:v>
                </c:pt>
                <c:pt idx="37194">
                  <c:v>185.9699999999034</c:v>
                </c:pt>
                <c:pt idx="37195">
                  <c:v>185.9749999999034</c:v>
                </c:pt>
                <c:pt idx="37196">
                  <c:v>185.9799999999034</c:v>
                </c:pt>
                <c:pt idx="37197">
                  <c:v>185.9849999999034</c:v>
                </c:pt>
                <c:pt idx="37198">
                  <c:v>185.9899999999034</c:v>
                </c:pt>
                <c:pt idx="37199">
                  <c:v>185.9949999999033</c:v>
                </c:pt>
                <c:pt idx="37200">
                  <c:v>185.9999999999033</c:v>
                </c:pt>
                <c:pt idx="37201">
                  <c:v>186.0049999999033</c:v>
                </c:pt>
                <c:pt idx="37202">
                  <c:v>186.0099999999033</c:v>
                </c:pt>
                <c:pt idx="37203">
                  <c:v>186.0149999999033</c:v>
                </c:pt>
                <c:pt idx="37204">
                  <c:v>186.0199999999033</c:v>
                </c:pt>
                <c:pt idx="37205">
                  <c:v>186.0249999999033</c:v>
                </c:pt>
                <c:pt idx="37206">
                  <c:v>186.0299999999033</c:v>
                </c:pt>
                <c:pt idx="37207">
                  <c:v>186.0349999999033</c:v>
                </c:pt>
                <c:pt idx="37208">
                  <c:v>186.0399999999033</c:v>
                </c:pt>
                <c:pt idx="37209">
                  <c:v>186.0449999999033</c:v>
                </c:pt>
                <c:pt idx="37210">
                  <c:v>186.0499999999033</c:v>
                </c:pt>
                <c:pt idx="37211">
                  <c:v>186.0549999999033</c:v>
                </c:pt>
                <c:pt idx="37212">
                  <c:v>186.0599999999033</c:v>
                </c:pt>
                <c:pt idx="37213">
                  <c:v>186.0649999999033</c:v>
                </c:pt>
                <c:pt idx="37214">
                  <c:v>186.0699999999032</c:v>
                </c:pt>
                <c:pt idx="37215">
                  <c:v>186.0749999999032</c:v>
                </c:pt>
                <c:pt idx="37216">
                  <c:v>186.0799999999032</c:v>
                </c:pt>
                <c:pt idx="37217">
                  <c:v>186.0849999999033</c:v>
                </c:pt>
                <c:pt idx="37218">
                  <c:v>186.0899999999033</c:v>
                </c:pt>
                <c:pt idx="37219">
                  <c:v>186.0949999999033</c:v>
                </c:pt>
                <c:pt idx="37220">
                  <c:v>186.0999999999032</c:v>
                </c:pt>
                <c:pt idx="37221">
                  <c:v>186.1049999999032</c:v>
                </c:pt>
                <c:pt idx="37222">
                  <c:v>186.1099999999032</c:v>
                </c:pt>
                <c:pt idx="37223">
                  <c:v>186.1149999999032</c:v>
                </c:pt>
                <c:pt idx="37224">
                  <c:v>186.1199999999032</c:v>
                </c:pt>
                <c:pt idx="37225">
                  <c:v>186.1249999999032</c:v>
                </c:pt>
                <c:pt idx="37226">
                  <c:v>186.1299999999032</c:v>
                </c:pt>
                <c:pt idx="37227">
                  <c:v>186.1349999999032</c:v>
                </c:pt>
                <c:pt idx="37228">
                  <c:v>186.1399999999032</c:v>
                </c:pt>
                <c:pt idx="37229">
                  <c:v>186.1449999999032</c:v>
                </c:pt>
                <c:pt idx="37230">
                  <c:v>186.1499999999032</c:v>
                </c:pt>
                <c:pt idx="37231">
                  <c:v>186.1549999999032</c:v>
                </c:pt>
                <c:pt idx="37232">
                  <c:v>186.1599999999032</c:v>
                </c:pt>
                <c:pt idx="37233">
                  <c:v>186.1649999999032</c:v>
                </c:pt>
                <c:pt idx="37234">
                  <c:v>186.1699999999032</c:v>
                </c:pt>
                <c:pt idx="37235">
                  <c:v>186.1749999999032</c:v>
                </c:pt>
                <c:pt idx="37236">
                  <c:v>186.1799999999031</c:v>
                </c:pt>
                <c:pt idx="37237">
                  <c:v>186.1849999999032</c:v>
                </c:pt>
                <c:pt idx="37238">
                  <c:v>186.1899999999032</c:v>
                </c:pt>
                <c:pt idx="37239">
                  <c:v>186.1949999999032</c:v>
                </c:pt>
                <c:pt idx="37240">
                  <c:v>186.1999999999032</c:v>
                </c:pt>
                <c:pt idx="37241">
                  <c:v>186.2049999999032</c:v>
                </c:pt>
                <c:pt idx="37242">
                  <c:v>186.2099999999031</c:v>
                </c:pt>
                <c:pt idx="37243">
                  <c:v>186.2149999999031</c:v>
                </c:pt>
                <c:pt idx="37244">
                  <c:v>186.2199999999031</c:v>
                </c:pt>
                <c:pt idx="37245">
                  <c:v>186.2249999999031</c:v>
                </c:pt>
                <c:pt idx="37246">
                  <c:v>186.2299999999031</c:v>
                </c:pt>
                <c:pt idx="37247">
                  <c:v>186.2349999999031</c:v>
                </c:pt>
                <c:pt idx="37248">
                  <c:v>186.2399999999031</c:v>
                </c:pt>
                <c:pt idx="37249">
                  <c:v>186.2449999999031</c:v>
                </c:pt>
                <c:pt idx="37250">
                  <c:v>186.2499999999031</c:v>
                </c:pt>
                <c:pt idx="37251">
                  <c:v>186.2549999999031</c:v>
                </c:pt>
                <c:pt idx="37252">
                  <c:v>186.2599999999031</c:v>
                </c:pt>
                <c:pt idx="37253">
                  <c:v>186.2649999999031</c:v>
                </c:pt>
                <c:pt idx="37254">
                  <c:v>186.2699999999031</c:v>
                </c:pt>
                <c:pt idx="37255">
                  <c:v>186.2749999999031</c:v>
                </c:pt>
                <c:pt idx="37256">
                  <c:v>186.2799999999031</c:v>
                </c:pt>
                <c:pt idx="37257">
                  <c:v>186.2849999999031</c:v>
                </c:pt>
                <c:pt idx="37258">
                  <c:v>186.289999999903</c:v>
                </c:pt>
                <c:pt idx="37259">
                  <c:v>186.294999999903</c:v>
                </c:pt>
                <c:pt idx="37260">
                  <c:v>186.299999999903</c:v>
                </c:pt>
                <c:pt idx="37261">
                  <c:v>186.3049999999031</c:v>
                </c:pt>
                <c:pt idx="37262">
                  <c:v>186.3099999999031</c:v>
                </c:pt>
                <c:pt idx="37263">
                  <c:v>186.3149999999031</c:v>
                </c:pt>
                <c:pt idx="37264">
                  <c:v>186.319999999903</c:v>
                </c:pt>
                <c:pt idx="37265">
                  <c:v>186.324999999903</c:v>
                </c:pt>
                <c:pt idx="37266">
                  <c:v>186.329999999903</c:v>
                </c:pt>
                <c:pt idx="37267">
                  <c:v>186.334999999903</c:v>
                </c:pt>
                <c:pt idx="37268">
                  <c:v>186.339999999903</c:v>
                </c:pt>
                <c:pt idx="37269">
                  <c:v>186.344999999903</c:v>
                </c:pt>
                <c:pt idx="37270">
                  <c:v>186.349999999903</c:v>
                </c:pt>
                <c:pt idx="37271">
                  <c:v>186.354999999903</c:v>
                </c:pt>
                <c:pt idx="37272">
                  <c:v>186.359999999903</c:v>
                </c:pt>
                <c:pt idx="37273">
                  <c:v>186.364999999903</c:v>
                </c:pt>
                <c:pt idx="37274">
                  <c:v>186.369999999903</c:v>
                </c:pt>
                <c:pt idx="37275">
                  <c:v>186.374999999903</c:v>
                </c:pt>
                <c:pt idx="37276">
                  <c:v>186.379999999903</c:v>
                </c:pt>
                <c:pt idx="37277">
                  <c:v>186.384999999903</c:v>
                </c:pt>
                <c:pt idx="37278">
                  <c:v>186.389999999903</c:v>
                </c:pt>
                <c:pt idx="37279">
                  <c:v>186.394999999903</c:v>
                </c:pt>
                <c:pt idx="37280">
                  <c:v>186.3999999999029</c:v>
                </c:pt>
                <c:pt idx="37281">
                  <c:v>186.4049999999029</c:v>
                </c:pt>
                <c:pt idx="37282">
                  <c:v>186.4099999999029</c:v>
                </c:pt>
                <c:pt idx="37283">
                  <c:v>186.4149999999029</c:v>
                </c:pt>
                <c:pt idx="37284">
                  <c:v>186.4199999999029</c:v>
                </c:pt>
                <c:pt idx="37285">
                  <c:v>186.424999999903</c:v>
                </c:pt>
                <c:pt idx="37286">
                  <c:v>186.4299999999029</c:v>
                </c:pt>
                <c:pt idx="37287">
                  <c:v>186.4349999999029</c:v>
                </c:pt>
                <c:pt idx="37288">
                  <c:v>186.4399999999029</c:v>
                </c:pt>
                <c:pt idx="37289">
                  <c:v>186.4449999999029</c:v>
                </c:pt>
                <c:pt idx="37290">
                  <c:v>186.4499999999029</c:v>
                </c:pt>
                <c:pt idx="37291">
                  <c:v>186.4549999999029</c:v>
                </c:pt>
                <c:pt idx="37292">
                  <c:v>186.4599999999029</c:v>
                </c:pt>
                <c:pt idx="37293">
                  <c:v>186.4649999999029</c:v>
                </c:pt>
                <c:pt idx="37294">
                  <c:v>186.4699999999029</c:v>
                </c:pt>
                <c:pt idx="37295">
                  <c:v>186.4749999999029</c:v>
                </c:pt>
                <c:pt idx="37296">
                  <c:v>186.4799999999029</c:v>
                </c:pt>
                <c:pt idx="37297">
                  <c:v>186.4849999999029</c:v>
                </c:pt>
                <c:pt idx="37298">
                  <c:v>186.4899999999029</c:v>
                </c:pt>
                <c:pt idx="37299">
                  <c:v>186.4949999999029</c:v>
                </c:pt>
                <c:pt idx="37300">
                  <c:v>186.4999999999029</c:v>
                </c:pt>
                <c:pt idx="37301">
                  <c:v>186.5049999999029</c:v>
                </c:pt>
                <c:pt idx="37302">
                  <c:v>186.5099999999028</c:v>
                </c:pt>
                <c:pt idx="37303">
                  <c:v>186.5149999999028</c:v>
                </c:pt>
                <c:pt idx="37304">
                  <c:v>186.5199999999028</c:v>
                </c:pt>
                <c:pt idx="37305">
                  <c:v>186.5249999999028</c:v>
                </c:pt>
                <c:pt idx="37306">
                  <c:v>186.5299999999028</c:v>
                </c:pt>
                <c:pt idx="37307">
                  <c:v>186.5349999999028</c:v>
                </c:pt>
                <c:pt idx="37308">
                  <c:v>186.5399999999028</c:v>
                </c:pt>
                <c:pt idx="37309">
                  <c:v>186.5449999999028</c:v>
                </c:pt>
                <c:pt idx="37310">
                  <c:v>186.5499999999028</c:v>
                </c:pt>
                <c:pt idx="37311">
                  <c:v>186.5549999999028</c:v>
                </c:pt>
                <c:pt idx="37312">
                  <c:v>186.5599999999028</c:v>
                </c:pt>
                <c:pt idx="37313">
                  <c:v>186.5649999999028</c:v>
                </c:pt>
                <c:pt idx="37314">
                  <c:v>186.5699999999028</c:v>
                </c:pt>
                <c:pt idx="37315">
                  <c:v>186.5749999999028</c:v>
                </c:pt>
                <c:pt idx="37316">
                  <c:v>186.5799999999028</c:v>
                </c:pt>
                <c:pt idx="37317">
                  <c:v>186.5849999999028</c:v>
                </c:pt>
                <c:pt idx="37318">
                  <c:v>186.5899999999028</c:v>
                </c:pt>
                <c:pt idx="37319">
                  <c:v>186.5949999999028</c:v>
                </c:pt>
                <c:pt idx="37320">
                  <c:v>186.5999999999028</c:v>
                </c:pt>
                <c:pt idx="37321">
                  <c:v>186.6049999999028</c:v>
                </c:pt>
                <c:pt idx="37322">
                  <c:v>186.6099999999028</c:v>
                </c:pt>
                <c:pt idx="37323">
                  <c:v>186.6149999999027</c:v>
                </c:pt>
                <c:pt idx="37324">
                  <c:v>186.6199999999027</c:v>
                </c:pt>
                <c:pt idx="37325">
                  <c:v>186.6249999999027</c:v>
                </c:pt>
                <c:pt idx="37326">
                  <c:v>186.6299999999027</c:v>
                </c:pt>
                <c:pt idx="37327">
                  <c:v>186.6349999999027</c:v>
                </c:pt>
                <c:pt idx="37328">
                  <c:v>186.6399999999027</c:v>
                </c:pt>
                <c:pt idx="37329">
                  <c:v>186.6449999999027</c:v>
                </c:pt>
                <c:pt idx="37330">
                  <c:v>186.6499999999027</c:v>
                </c:pt>
                <c:pt idx="37331">
                  <c:v>186.6549999999027</c:v>
                </c:pt>
                <c:pt idx="37332">
                  <c:v>186.6599999999027</c:v>
                </c:pt>
                <c:pt idx="37333">
                  <c:v>186.6649999999027</c:v>
                </c:pt>
                <c:pt idx="37334">
                  <c:v>186.6699999999027</c:v>
                </c:pt>
                <c:pt idx="37335">
                  <c:v>186.6749999999027</c:v>
                </c:pt>
                <c:pt idx="37336">
                  <c:v>186.6799999999027</c:v>
                </c:pt>
                <c:pt idx="37337">
                  <c:v>186.6849999999027</c:v>
                </c:pt>
                <c:pt idx="37338">
                  <c:v>186.6899999999027</c:v>
                </c:pt>
                <c:pt idx="37339">
                  <c:v>186.6949999999027</c:v>
                </c:pt>
                <c:pt idx="37340">
                  <c:v>186.6999999999027</c:v>
                </c:pt>
                <c:pt idx="37341">
                  <c:v>186.7049999999027</c:v>
                </c:pt>
                <c:pt idx="37342">
                  <c:v>186.7099999999025</c:v>
                </c:pt>
                <c:pt idx="37343">
                  <c:v>186.7149999999025</c:v>
                </c:pt>
                <c:pt idx="37344">
                  <c:v>186.7199999999025</c:v>
                </c:pt>
                <c:pt idx="37345">
                  <c:v>186.7249999999026</c:v>
                </c:pt>
                <c:pt idx="37346">
                  <c:v>186.7299999999026</c:v>
                </c:pt>
                <c:pt idx="37347">
                  <c:v>186.7349999999026</c:v>
                </c:pt>
                <c:pt idx="37348">
                  <c:v>186.7399999999026</c:v>
                </c:pt>
                <c:pt idx="37349">
                  <c:v>186.7449999999025</c:v>
                </c:pt>
                <c:pt idx="37350">
                  <c:v>186.7499999999025</c:v>
                </c:pt>
                <c:pt idx="37351">
                  <c:v>186.7549999999026</c:v>
                </c:pt>
                <c:pt idx="37352">
                  <c:v>186.7599999999026</c:v>
                </c:pt>
                <c:pt idx="37353">
                  <c:v>186.7649999999026</c:v>
                </c:pt>
                <c:pt idx="37354">
                  <c:v>186.7699999999026</c:v>
                </c:pt>
                <c:pt idx="37355">
                  <c:v>186.7749999999025</c:v>
                </c:pt>
                <c:pt idx="37356">
                  <c:v>186.7799999999025</c:v>
                </c:pt>
                <c:pt idx="37357">
                  <c:v>186.7849999999026</c:v>
                </c:pt>
                <c:pt idx="37358">
                  <c:v>186.7899999999026</c:v>
                </c:pt>
                <c:pt idx="37359">
                  <c:v>186.7949999999026</c:v>
                </c:pt>
                <c:pt idx="37360">
                  <c:v>186.7999999999026</c:v>
                </c:pt>
                <c:pt idx="37361">
                  <c:v>186.8049999999026</c:v>
                </c:pt>
                <c:pt idx="37362">
                  <c:v>186.8099999999026</c:v>
                </c:pt>
                <c:pt idx="37363">
                  <c:v>186.8149999999026</c:v>
                </c:pt>
                <c:pt idx="37364">
                  <c:v>186.8199999999026</c:v>
                </c:pt>
                <c:pt idx="37365">
                  <c:v>186.8249999999026</c:v>
                </c:pt>
                <c:pt idx="37366">
                  <c:v>186.8299999999026</c:v>
                </c:pt>
                <c:pt idx="37367">
                  <c:v>186.8349999999026</c:v>
                </c:pt>
                <c:pt idx="37368">
                  <c:v>186.8399999999025</c:v>
                </c:pt>
                <c:pt idx="37369">
                  <c:v>186.8449999999025</c:v>
                </c:pt>
                <c:pt idx="37370">
                  <c:v>186.8499999999025</c:v>
                </c:pt>
                <c:pt idx="37371">
                  <c:v>186.8549999999026</c:v>
                </c:pt>
                <c:pt idx="37372">
                  <c:v>186.8599999999026</c:v>
                </c:pt>
                <c:pt idx="37373">
                  <c:v>186.8649999999026</c:v>
                </c:pt>
                <c:pt idx="37374">
                  <c:v>186.8699999999025</c:v>
                </c:pt>
                <c:pt idx="37375">
                  <c:v>186.8749999999025</c:v>
                </c:pt>
                <c:pt idx="37376">
                  <c:v>186.8799999999025</c:v>
                </c:pt>
                <c:pt idx="37377">
                  <c:v>186.8849999999025</c:v>
                </c:pt>
                <c:pt idx="37378">
                  <c:v>186.8899999999025</c:v>
                </c:pt>
                <c:pt idx="37379">
                  <c:v>186.8949999999025</c:v>
                </c:pt>
                <c:pt idx="37380">
                  <c:v>186.8999999999025</c:v>
                </c:pt>
                <c:pt idx="37381">
                  <c:v>186.9049999999025</c:v>
                </c:pt>
                <c:pt idx="37382">
                  <c:v>186.9099999999025</c:v>
                </c:pt>
                <c:pt idx="37383">
                  <c:v>186.9149999999025</c:v>
                </c:pt>
                <c:pt idx="37384">
                  <c:v>186.9199999999025</c:v>
                </c:pt>
                <c:pt idx="37385">
                  <c:v>186.9249999999025</c:v>
                </c:pt>
                <c:pt idx="37386">
                  <c:v>186.9299999999025</c:v>
                </c:pt>
                <c:pt idx="37387">
                  <c:v>186.9349999999025</c:v>
                </c:pt>
                <c:pt idx="37388">
                  <c:v>186.9399999999025</c:v>
                </c:pt>
                <c:pt idx="37389">
                  <c:v>186.9449999999024</c:v>
                </c:pt>
                <c:pt idx="37390">
                  <c:v>186.9499999999024</c:v>
                </c:pt>
                <c:pt idx="37391">
                  <c:v>186.9549999999024</c:v>
                </c:pt>
                <c:pt idx="37392">
                  <c:v>186.9599999999024</c:v>
                </c:pt>
                <c:pt idx="37393">
                  <c:v>186.9649999999024</c:v>
                </c:pt>
                <c:pt idx="37394">
                  <c:v>186.9699999999024</c:v>
                </c:pt>
                <c:pt idx="37395">
                  <c:v>186.9749999999024</c:v>
                </c:pt>
                <c:pt idx="37396">
                  <c:v>186.9799999999024</c:v>
                </c:pt>
                <c:pt idx="37397">
                  <c:v>186.9849999999024</c:v>
                </c:pt>
                <c:pt idx="37398">
                  <c:v>186.9899999999024</c:v>
                </c:pt>
                <c:pt idx="37399">
                  <c:v>186.9949999999024</c:v>
                </c:pt>
                <c:pt idx="37400">
                  <c:v>186.9999999999024</c:v>
                </c:pt>
                <c:pt idx="37401">
                  <c:v>187.0049999999024</c:v>
                </c:pt>
                <c:pt idx="37402">
                  <c:v>187.0099999999024</c:v>
                </c:pt>
                <c:pt idx="37403">
                  <c:v>187.0149999999024</c:v>
                </c:pt>
                <c:pt idx="37404">
                  <c:v>187.0199999999024</c:v>
                </c:pt>
                <c:pt idx="37405">
                  <c:v>187.0249999999024</c:v>
                </c:pt>
                <c:pt idx="37406">
                  <c:v>187.0299999999024</c:v>
                </c:pt>
                <c:pt idx="37407">
                  <c:v>187.0349999999024</c:v>
                </c:pt>
                <c:pt idx="37408">
                  <c:v>187.0399999999024</c:v>
                </c:pt>
                <c:pt idx="37409">
                  <c:v>187.0449999999024</c:v>
                </c:pt>
                <c:pt idx="37410">
                  <c:v>187.0499999999024</c:v>
                </c:pt>
                <c:pt idx="37411">
                  <c:v>187.0549999999024</c:v>
                </c:pt>
                <c:pt idx="37412">
                  <c:v>187.0599999999023</c:v>
                </c:pt>
                <c:pt idx="37413">
                  <c:v>187.0649999999023</c:v>
                </c:pt>
                <c:pt idx="37414">
                  <c:v>187.0699999999023</c:v>
                </c:pt>
                <c:pt idx="37415">
                  <c:v>187.0749999999023</c:v>
                </c:pt>
                <c:pt idx="37416">
                  <c:v>187.0799999999023</c:v>
                </c:pt>
                <c:pt idx="37417">
                  <c:v>187.0849999999024</c:v>
                </c:pt>
                <c:pt idx="37418">
                  <c:v>187.0899999999023</c:v>
                </c:pt>
                <c:pt idx="37419">
                  <c:v>187.0949999999023</c:v>
                </c:pt>
                <c:pt idx="37420">
                  <c:v>187.0999999999023</c:v>
                </c:pt>
                <c:pt idx="37421">
                  <c:v>187.1049999999023</c:v>
                </c:pt>
                <c:pt idx="37422">
                  <c:v>187.1099999999023</c:v>
                </c:pt>
                <c:pt idx="37423">
                  <c:v>187.1149999999023</c:v>
                </c:pt>
                <c:pt idx="37424">
                  <c:v>187.1199999999023</c:v>
                </c:pt>
                <c:pt idx="37425">
                  <c:v>187.1249999999023</c:v>
                </c:pt>
                <c:pt idx="37426">
                  <c:v>187.1299999999023</c:v>
                </c:pt>
                <c:pt idx="37427">
                  <c:v>187.1349999999023</c:v>
                </c:pt>
                <c:pt idx="37428">
                  <c:v>187.1399999999023</c:v>
                </c:pt>
                <c:pt idx="37429">
                  <c:v>187.1449999999023</c:v>
                </c:pt>
                <c:pt idx="37430">
                  <c:v>187.1499999999021</c:v>
                </c:pt>
                <c:pt idx="37431">
                  <c:v>187.1549999999023</c:v>
                </c:pt>
                <c:pt idx="37432">
                  <c:v>187.1599999999023</c:v>
                </c:pt>
                <c:pt idx="37433">
                  <c:v>187.1649999999022</c:v>
                </c:pt>
                <c:pt idx="37434">
                  <c:v>187.1699999999022</c:v>
                </c:pt>
                <c:pt idx="37435">
                  <c:v>187.1749999999022</c:v>
                </c:pt>
                <c:pt idx="37436">
                  <c:v>187.1799999999022</c:v>
                </c:pt>
                <c:pt idx="37437">
                  <c:v>187.1849999999022</c:v>
                </c:pt>
                <c:pt idx="37438">
                  <c:v>187.1899999999022</c:v>
                </c:pt>
                <c:pt idx="37439">
                  <c:v>187.1949999999022</c:v>
                </c:pt>
                <c:pt idx="37440">
                  <c:v>187.1999999999022</c:v>
                </c:pt>
                <c:pt idx="37441">
                  <c:v>187.2049999999022</c:v>
                </c:pt>
                <c:pt idx="37442">
                  <c:v>187.2099999999022</c:v>
                </c:pt>
                <c:pt idx="37443">
                  <c:v>187.2149999999021</c:v>
                </c:pt>
                <c:pt idx="37444">
                  <c:v>187.2199999999021</c:v>
                </c:pt>
                <c:pt idx="37445">
                  <c:v>187.2249999999022</c:v>
                </c:pt>
                <c:pt idx="37446">
                  <c:v>187.2299999999022</c:v>
                </c:pt>
                <c:pt idx="37447">
                  <c:v>187.2349999999022</c:v>
                </c:pt>
                <c:pt idx="37448">
                  <c:v>187.2399999999022</c:v>
                </c:pt>
                <c:pt idx="37449">
                  <c:v>187.2449999999021</c:v>
                </c:pt>
                <c:pt idx="37450">
                  <c:v>187.2499999999021</c:v>
                </c:pt>
                <c:pt idx="37451">
                  <c:v>187.2549999999022</c:v>
                </c:pt>
                <c:pt idx="37452">
                  <c:v>187.2599999999022</c:v>
                </c:pt>
                <c:pt idx="37453">
                  <c:v>187.2649999999022</c:v>
                </c:pt>
                <c:pt idx="37454">
                  <c:v>187.2699999999022</c:v>
                </c:pt>
                <c:pt idx="37455">
                  <c:v>187.2749999999021</c:v>
                </c:pt>
                <c:pt idx="37456">
                  <c:v>187.2799999999021</c:v>
                </c:pt>
                <c:pt idx="37457">
                  <c:v>187.2849999999021</c:v>
                </c:pt>
                <c:pt idx="37458">
                  <c:v>187.2899999999021</c:v>
                </c:pt>
                <c:pt idx="37459">
                  <c:v>187.2949999999021</c:v>
                </c:pt>
                <c:pt idx="37460">
                  <c:v>187.2999999999021</c:v>
                </c:pt>
                <c:pt idx="37461">
                  <c:v>187.3049999999022</c:v>
                </c:pt>
                <c:pt idx="37462">
                  <c:v>187.3099999999021</c:v>
                </c:pt>
                <c:pt idx="37463">
                  <c:v>187.3149999999021</c:v>
                </c:pt>
                <c:pt idx="37464">
                  <c:v>187.3199999999021</c:v>
                </c:pt>
                <c:pt idx="37465">
                  <c:v>187.3249999999021</c:v>
                </c:pt>
                <c:pt idx="37466">
                  <c:v>187.3299999999021</c:v>
                </c:pt>
                <c:pt idx="37467">
                  <c:v>187.3349999999021</c:v>
                </c:pt>
                <c:pt idx="37468">
                  <c:v>187.3399999999021</c:v>
                </c:pt>
                <c:pt idx="37469">
                  <c:v>187.3449999999021</c:v>
                </c:pt>
                <c:pt idx="37470">
                  <c:v>187.3499999999021</c:v>
                </c:pt>
                <c:pt idx="37471">
                  <c:v>187.3549999999021</c:v>
                </c:pt>
                <c:pt idx="37472">
                  <c:v>187.3599999999021</c:v>
                </c:pt>
                <c:pt idx="37473">
                  <c:v>187.3649999999021</c:v>
                </c:pt>
                <c:pt idx="37474">
                  <c:v>187.3699999999021</c:v>
                </c:pt>
                <c:pt idx="37475">
                  <c:v>187.3749999999021</c:v>
                </c:pt>
                <c:pt idx="37476">
                  <c:v>187.3799999999021</c:v>
                </c:pt>
                <c:pt idx="37477">
                  <c:v>187.3849999999021</c:v>
                </c:pt>
                <c:pt idx="37478">
                  <c:v>187.389999999902</c:v>
                </c:pt>
                <c:pt idx="37479">
                  <c:v>187.394999999902</c:v>
                </c:pt>
                <c:pt idx="37480">
                  <c:v>187.399999999902</c:v>
                </c:pt>
                <c:pt idx="37481">
                  <c:v>187.404999999902</c:v>
                </c:pt>
                <c:pt idx="37482">
                  <c:v>187.409999999902</c:v>
                </c:pt>
                <c:pt idx="37483">
                  <c:v>187.414999999902</c:v>
                </c:pt>
                <c:pt idx="37484">
                  <c:v>187.419999999902</c:v>
                </c:pt>
                <c:pt idx="37485">
                  <c:v>187.424999999902</c:v>
                </c:pt>
                <c:pt idx="37486">
                  <c:v>187.429999999902</c:v>
                </c:pt>
                <c:pt idx="37487">
                  <c:v>187.434999999902</c:v>
                </c:pt>
                <c:pt idx="37488">
                  <c:v>187.439999999902</c:v>
                </c:pt>
                <c:pt idx="37489">
                  <c:v>187.444999999902</c:v>
                </c:pt>
                <c:pt idx="37490">
                  <c:v>187.449999999902</c:v>
                </c:pt>
                <c:pt idx="37491">
                  <c:v>187.454999999902</c:v>
                </c:pt>
                <c:pt idx="37492">
                  <c:v>187.459999999902</c:v>
                </c:pt>
                <c:pt idx="37493">
                  <c:v>187.464999999902</c:v>
                </c:pt>
                <c:pt idx="37494">
                  <c:v>187.469999999902</c:v>
                </c:pt>
                <c:pt idx="37495">
                  <c:v>187.474999999902</c:v>
                </c:pt>
                <c:pt idx="37496">
                  <c:v>187.479999999902</c:v>
                </c:pt>
                <c:pt idx="37497">
                  <c:v>187.484999999902</c:v>
                </c:pt>
                <c:pt idx="37498">
                  <c:v>187.489999999902</c:v>
                </c:pt>
                <c:pt idx="37499">
                  <c:v>187.494999999902</c:v>
                </c:pt>
                <c:pt idx="37500">
                  <c:v>187.4999999999019</c:v>
                </c:pt>
                <c:pt idx="37501">
                  <c:v>187.5049999999019</c:v>
                </c:pt>
                <c:pt idx="37502">
                  <c:v>187.5099999999019</c:v>
                </c:pt>
                <c:pt idx="37503">
                  <c:v>187.5149999999019</c:v>
                </c:pt>
                <c:pt idx="37504">
                  <c:v>187.5199999999019</c:v>
                </c:pt>
                <c:pt idx="37505">
                  <c:v>187.524999999902</c:v>
                </c:pt>
                <c:pt idx="37506">
                  <c:v>187.5299999999019</c:v>
                </c:pt>
                <c:pt idx="37507">
                  <c:v>187.5349999999019</c:v>
                </c:pt>
                <c:pt idx="37508">
                  <c:v>187.5399999999019</c:v>
                </c:pt>
                <c:pt idx="37509">
                  <c:v>187.5449999999019</c:v>
                </c:pt>
                <c:pt idx="37510">
                  <c:v>187.5499999999019</c:v>
                </c:pt>
                <c:pt idx="37511">
                  <c:v>187.5549999999019</c:v>
                </c:pt>
                <c:pt idx="37512">
                  <c:v>187.5599999999019</c:v>
                </c:pt>
                <c:pt idx="37513">
                  <c:v>187.5649999999019</c:v>
                </c:pt>
                <c:pt idx="37514">
                  <c:v>187.5699999999019</c:v>
                </c:pt>
                <c:pt idx="37515">
                  <c:v>187.5749999999019</c:v>
                </c:pt>
                <c:pt idx="37516">
                  <c:v>187.5799999999019</c:v>
                </c:pt>
                <c:pt idx="37517">
                  <c:v>187.5849999999019</c:v>
                </c:pt>
                <c:pt idx="37518">
                  <c:v>187.5899999999019</c:v>
                </c:pt>
                <c:pt idx="37519">
                  <c:v>187.5949999999019</c:v>
                </c:pt>
                <c:pt idx="37520">
                  <c:v>187.5999999999019</c:v>
                </c:pt>
                <c:pt idx="37521">
                  <c:v>187.6049999999018</c:v>
                </c:pt>
                <c:pt idx="37522">
                  <c:v>187.6099999999018</c:v>
                </c:pt>
                <c:pt idx="37523">
                  <c:v>187.6149999999018</c:v>
                </c:pt>
                <c:pt idx="37524">
                  <c:v>187.6199999999018</c:v>
                </c:pt>
                <c:pt idx="37525">
                  <c:v>187.6249999999018</c:v>
                </c:pt>
                <c:pt idx="37526">
                  <c:v>187.6299999999018</c:v>
                </c:pt>
                <c:pt idx="37527">
                  <c:v>187.6349999999018</c:v>
                </c:pt>
                <c:pt idx="37528">
                  <c:v>187.6399999999018</c:v>
                </c:pt>
                <c:pt idx="37529">
                  <c:v>187.6449999999018</c:v>
                </c:pt>
                <c:pt idx="37530">
                  <c:v>187.6499999999018</c:v>
                </c:pt>
                <c:pt idx="37531">
                  <c:v>187.6549999999018</c:v>
                </c:pt>
                <c:pt idx="37532">
                  <c:v>187.6599999999018</c:v>
                </c:pt>
                <c:pt idx="37533">
                  <c:v>187.6649999999018</c:v>
                </c:pt>
                <c:pt idx="37534">
                  <c:v>187.6699999999018</c:v>
                </c:pt>
                <c:pt idx="37535">
                  <c:v>187.6749999999018</c:v>
                </c:pt>
                <c:pt idx="37536">
                  <c:v>187.6799999999018</c:v>
                </c:pt>
                <c:pt idx="37537">
                  <c:v>187.6849999999018</c:v>
                </c:pt>
                <c:pt idx="37538">
                  <c:v>187.6899999999018</c:v>
                </c:pt>
                <c:pt idx="37539">
                  <c:v>187.6949999999018</c:v>
                </c:pt>
                <c:pt idx="37540">
                  <c:v>187.6999999999018</c:v>
                </c:pt>
                <c:pt idx="37541">
                  <c:v>187.7049999999018</c:v>
                </c:pt>
                <c:pt idx="37542">
                  <c:v>187.7099999999018</c:v>
                </c:pt>
                <c:pt idx="37543">
                  <c:v>187.7149999999017</c:v>
                </c:pt>
                <c:pt idx="37544">
                  <c:v>187.7199999999017</c:v>
                </c:pt>
                <c:pt idx="37545">
                  <c:v>187.7249999999017</c:v>
                </c:pt>
                <c:pt idx="37546">
                  <c:v>187.7299999999017</c:v>
                </c:pt>
                <c:pt idx="37547">
                  <c:v>187.7349999999017</c:v>
                </c:pt>
                <c:pt idx="37548">
                  <c:v>187.7399999999017</c:v>
                </c:pt>
                <c:pt idx="37549">
                  <c:v>187.7449999999017</c:v>
                </c:pt>
                <c:pt idx="37550">
                  <c:v>187.7499999999017</c:v>
                </c:pt>
                <c:pt idx="37551">
                  <c:v>187.7549999999017</c:v>
                </c:pt>
                <c:pt idx="37552">
                  <c:v>187.7599999999017</c:v>
                </c:pt>
                <c:pt idx="37553">
                  <c:v>187.7649999999017</c:v>
                </c:pt>
                <c:pt idx="37554">
                  <c:v>187.7699999999017</c:v>
                </c:pt>
                <c:pt idx="37555">
                  <c:v>187.7749999999017</c:v>
                </c:pt>
                <c:pt idx="37556">
                  <c:v>187.7799999999017</c:v>
                </c:pt>
                <c:pt idx="37557">
                  <c:v>187.7849999999017</c:v>
                </c:pt>
                <c:pt idx="37558">
                  <c:v>187.7899999999017</c:v>
                </c:pt>
                <c:pt idx="37559">
                  <c:v>187.7949999999017</c:v>
                </c:pt>
                <c:pt idx="37560">
                  <c:v>187.7999999999017</c:v>
                </c:pt>
                <c:pt idx="37561">
                  <c:v>187.8049999999017</c:v>
                </c:pt>
                <c:pt idx="37562">
                  <c:v>187.8099999999017</c:v>
                </c:pt>
                <c:pt idx="37563">
                  <c:v>187.8149999999017</c:v>
                </c:pt>
                <c:pt idx="37564">
                  <c:v>187.8199999999017</c:v>
                </c:pt>
                <c:pt idx="37565">
                  <c:v>187.8249999999017</c:v>
                </c:pt>
                <c:pt idx="37566">
                  <c:v>187.8299999999016</c:v>
                </c:pt>
                <c:pt idx="37567">
                  <c:v>187.8349999999016</c:v>
                </c:pt>
                <c:pt idx="37568">
                  <c:v>187.8399999999016</c:v>
                </c:pt>
                <c:pt idx="37569">
                  <c:v>187.8449999999016</c:v>
                </c:pt>
                <c:pt idx="37570">
                  <c:v>187.8499999999016</c:v>
                </c:pt>
                <c:pt idx="37571">
                  <c:v>187.8549999999017</c:v>
                </c:pt>
                <c:pt idx="37572">
                  <c:v>187.8599999999016</c:v>
                </c:pt>
                <c:pt idx="37573">
                  <c:v>187.8649999999016</c:v>
                </c:pt>
                <c:pt idx="37574">
                  <c:v>187.8699999999016</c:v>
                </c:pt>
                <c:pt idx="37575">
                  <c:v>187.8749999999016</c:v>
                </c:pt>
                <c:pt idx="37576">
                  <c:v>187.8799999999016</c:v>
                </c:pt>
                <c:pt idx="37577">
                  <c:v>187.8849999999016</c:v>
                </c:pt>
                <c:pt idx="37578">
                  <c:v>187.8899999999016</c:v>
                </c:pt>
                <c:pt idx="37579">
                  <c:v>187.8949999999016</c:v>
                </c:pt>
                <c:pt idx="37580">
                  <c:v>187.8999999999016</c:v>
                </c:pt>
                <c:pt idx="37581">
                  <c:v>187.9049999999016</c:v>
                </c:pt>
                <c:pt idx="37582">
                  <c:v>187.9099999999016</c:v>
                </c:pt>
                <c:pt idx="37583">
                  <c:v>187.9149999999016</c:v>
                </c:pt>
                <c:pt idx="37584">
                  <c:v>187.9199999999016</c:v>
                </c:pt>
                <c:pt idx="37585">
                  <c:v>187.9249999999016</c:v>
                </c:pt>
                <c:pt idx="37586">
                  <c:v>187.9299999999016</c:v>
                </c:pt>
                <c:pt idx="37587">
                  <c:v>187.9349999999016</c:v>
                </c:pt>
                <c:pt idx="37588">
                  <c:v>187.9399999999015</c:v>
                </c:pt>
                <c:pt idx="37589">
                  <c:v>187.9449999999015</c:v>
                </c:pt>
                <c:pt idx="37590">
                  <c:v>187.9499999999015</c:v>
                </c:pt>
                <c:pt idx="37591">
                  <c:v>187.9549999999016</c:v>
                </c:pt>
                <c:pt idx="37592">
                  <c:v>187.9599999999016</c:v>
                </c:pt>
                <c:pt idx="37593">
                  <c:v>187.9649999999016</c:v>
                </c:pt>
                <c:pt idx="37594">
                  <c:v>187.9699999999015</c:v>
                </c:pt>
                <c:pt idx="37595">
                  <c:v>187.9749999999015</c:v>
                </c:pt>
                <c:pt idx="37596">
                  <c:v>187.9799999999015</c:v>
                </c:pt>
                <c:pt idx="37597">
                  <c:v>187.9849999999015</c:v>
                </c:pt>
                <c:pt idx="37598">
                  <c:v>187.9899999999015</c:v>
                </c:pt>
                <c:pt idx="37599">
                  <c:v>187.9949999999015</c:v>
                </c:pt>
                <c:pt idx="37600">
                  <c:v>187.9999999999015</c:v>
                </c:pt>
                <c:pt idx="37601">
                  <c:v>188.0049999999015</c:v>
                </c:pt>
                <c:pt idx="37602">
                  <c:v>188.0099999999015</c:v>
                </c:pt>
                <c:pt idx="37603">
                  <c:v>188.0149999999015</c:v>
                </c:pt>
                <c:pt idx="37604">
                  <c:v>188.0199999999015</c:v>
                </c:pt>
                <c:pt idx="37605">
                  <c:v>188.0249999999015</c:v>
                </c:pt>
                <c:pt idx="37606">
                  <c:v>188.0299999999015</c:v>
                </c:pt>
                <c:pt idx="37607">
                  <c:v>188.0349999999015</c:v>
                </c:pt>
                <c:pt idx="37608">
                  <c:v>188.0399999999015</c:v>
                </c:pt>
                <c:pt idx="37609">
                  <c:v>188.0449999999014</c:v>
                </c:pt>
                <c:pt idx="37610">
                  <c:v>188.0499999999014</c:v>
                </c:pt>
                <c:pt idx="37611">
                  <c:v>188.0549999999014</c:v>
                </c:pt>
                <c:pt idx="37612">
                  <c:v>188.0599999999014</c:v>
                </c:pt>
                <c:pt idx="37613">
                  <c:v>188.0649999999014</c:v>
                </c:pt>
                <c:pt idx="37614">
                  <c:v>188.0699999999014</c:v>
                </c:pt>
                <c:pt idx="37615">
                  <c:v>188.0749999999014</c:v>
                </c:pt>
                <c:pt idx="37616">
                  <c:v>188.0799999999014</c:v>
                </c:pt>
                <c:pt idx="37617">
                  <c:v>188.0849999999014</c:v>
                </c:pt>
                <c:pt idx="37618">
                  <c:v>188.0899999999014</c:v>
                </c:pt>
                <c:pt idx="37619">
                  <c:v>188.0949999999014</c:v>
                </c:pt>
                <c:pt idx="37620">
                  <c:v>188.0999999999014</c:v>
                </c:pt>
                <c:pt idx="37621">
                  <c:v>188.1049999999014</c:v>
                </c:pt>
                <c:pt idx="37622">
                  <c:v>188.1099999999014</c:v>
                </c:pt>
                <c:pt idx="37623">
                  <c:v>188.1149999999014</c:v>
                </c:pt>
                <c:pt idx="37624">
                  <c:v>188.1199999999014</c:v>
                </c:pt>
                <c:pt idx="37625">
                  <c:v>188.1249999999014</c:v>
                </c:pt>
                <c:pt idx="37626">
                  <c:v>188.1299999999014</c:v>
                </c:pt>
                <c:pt idx="37627">
                  <c:v>188.1349999999014</c:v>
                </c:pt>
                <c:pt idx="37628">
                  <c:v>188.1399999999014</c:v>
                </c:pt>
                <c:pt idx="37629">
                  <c:v>188.1449999999014</c:v>
                </c:pt>
                <c:pt idx="37630">
                  <c:v>188.1499999999014</c:v>
                </c:pt>
                <c:pt idx="37631">
                  <c:v>188.1549999999014</c:v>
                </c:pt>
                <c:pt idx="37632">
                  <c:v>188.1599999999013</c:v>
                </c:pt>
                <c:pt idx="37633">
                  <c:v>188.1649999999013</c:v>
                </c:pt>
                <c:pt idx="37634">
                  <c:v>188.1699999999013</c:v>
                </c:pt>
                <c:pt idx="37635">
                  <c:v>188.1749999999013</c:v>
                </c:pt>
                <c:pt idx="37636">
                  <c:v>188.1799999999013</c:v>
                </c:pt>
                <c:pt idx="37637">
                  <c:v>188.1849999999014</c:v>
                </c:pt>
                <c:pt idx="37638">
                  <c:v>188.1899999999013</c:v>
                </c:pt>
                <c:pt idx="37639">
                  <c:v>188.1949999999013</c:v>
                </c:pt>
                <c:pt idx="37640">
                  <c:v>188.1999999999013</c:v>
                </c:pt>
                <c:pt idx="37641">
                  <c:v>188.2049999999013</c:v>
                </c:pt>
                <c:pt idx="37642">
                  <c:v>188.2099999999013</c:v>
                </c:pt>
                <c:pt idx="37643">
                  <c:v>188.2149999999013</c:v>
                </c:pt>
                <c:pt idx="37644">
                  <c:v>188.2199999999013</c:v>
                </c:pt>
                <c:pt idx="37645">
                  <c:v>188.2249999999013</c:v>
                </c:pt>
                <c:pt idx="37646">
                  <c:v>188.2299999999013</c:v>
                </c:pt>
                <c:pt idx="37647">
                  <c:v>188.2349999999013</c:v>
                </c:pt>
                <c:pt idx="37648">
                  <c:v>188.2399999999013</c:v>
                </c:pt>
                <c:pt idx="37649">
                  <c:v>188.2449999999013</c:v>
                </c:pt>
                <c:pt idx="37650">
                  <c:v>188.2499999999011</c:v>
                </c:pt>
                <c:pt idx="37651">
                  <c:v>188.2549999999013</c:v>
                </c:pt>
                <c:pt idx="37652">
                  <c:v>188.2599999999013</c:v>
                </c:pt>
                <c:pt idx="37653">
                  <c:v>188.2649999999012</c:v>
                </c:pt>
                <c:pt idx="37654">
                  <c:v>188.2699999999012</c:v>
                </c:pt>
                <c:pt idx="37655">
                  <c:v>188.2749999999012</c:v>
                </c:pt>
                <c:pt idx="37656">
                  <c:v>188.2799999999012</c:v>
                </c:pt>
                <c:pt idx="37657">
                  <c:v>188.2849999999012</c:v>
                </c:pt>
                <c:pt idx="37658">
                  <c:v>188.2899999999012</c:v>
                </c:pt>
                <c:pt idx="37659">
                  <c:v>188.2949999999012</c:v>
                </c:pt>
                <c:pt idx="37660">
                  <c:v>188.2999999999012</c:v>
                </c:pt>
                <c:pt idx="37661">
                  <c:v>188.3049999999012</c:v>
                </c:pt>
                <c:pt idx="37662">
                  <c:v>188.3099999999012</c:v>
                </c:pt>
                <c:pt idx="37663">
                  <c:v>188.3149999999012</c:v>
                </c:pt>
                <c:pt idx="37664">
                  <c:v>188.3199999999012</c:v>
                </c:pt>
                <c:pt idx="37665">
                  <c:v>188.3249999999012</c:v>
                </c:pt>
                <c:pt idx="37666">
                  <c:v>188.3299999999012</c:v>
                </c:pt>
                <c:pt idx="37667">
                  <c:v>188.3349999999012</c:v>
                </c:pt>
                <c:pt idx="37668">
                  <c:v>188.3399999999012</c:v>
                </c:pt>
                <c:pt idx="37669">
                  <c:v>188.3449999999012</c:v>
                </c:pt>
                <c:pt idx="37670">
                  <c:v>188.3499999999012</c:v>
                </c:pt>
                <c:pt idx="37671">
                  <c:v>188.3549999999012</c:v>
                </c:pt>
                <c:pt idx="37672">
                  <c:v>188.3599999999012</c:v>
                </c:pt>
                <c:pt idx="37673">
                  <c:v>188.3649999999012</c:v>
                </c:pt>
                <c:pt idx="37674">
                  <c:v>188.3699999999012</c:v>
                </c:pt>
                <c:pt idx="37675">
                  <c:v>188.3749999999012</c:v>
                </c:pt>
                <c:pt idx="37676">
                  <c:v>188.3799999999011</c:v>
                </c:pt>
                <c:pt idx="37677">
                  <c:v>188.3849999999012</c:v>
                </c:pt>
                <c:pt idx="37678">
                  <c:v>188.3899999999012</c:v>
                </c:pt>
                <c:pt idx="37679">
                  <c:v>188.3949999999012</c:v>
                </c:pt>
                <c:pt idx="37680">
                  <c:v>188.3999999999012</c:v>
                </c:pt>
                <c:pt idx="37681">
                  <c:v>188.4049999999012</c:v>
                </c:pt>
                <c:pt idx="37682">
                  <c:v>188.4099999999011</c:v>
                </c:pt>
                <c:pt idx="37683">
                  <c:v>188.4149999999011</c:v>
                </c:pt>
                <c:pt idx="37684">
                  <c:v>188.4199999999011</c:v>
                </c:pt>
                <c:pt idx="37685">
                  <c:v>188.4249999999011</c:v>
                </c:pt>
                <c:pt idx="37686">
                  <c:v>188.4299999999011</c:v>
                </c:pt>
                <c:pt idx="37687">
                  <c:v>188.4349999999011</c:v>
                </c:pt>
                <c:pt idx="37688">
                  <c:v>188.4399999999011</c:v>
                </c:pt>
                <c:pt idx="37689">
                  <c:v>188.4449999999011</c:v>
                </c:pt>
                <c:pt idx="37690">
                  <c:v>188.4499999999011</c:v>
                </c:pt>
                <c:pt idx="37691">
                  <c:v>188.4549999999011</c:v>
                </c:pt>
                <c:pt idx="37692">
                  <c:v>188.4599999999011</c:v>
                </c:pt>
                <c:pt idx="37693">
                  <c:v>188.4649999999011</c:v>
                </c:pt>
                <c:pt idx="37694">
                  <c:v>188.4699999999011</c:v>
                </c:pt>
                <c:pt idx="37695">
                  <c:v>188.4749999999011</c:v>
                </c:pt>
                <c:pt idx="37696">
                  <c:v>188.4799999999011</c:v>
                </c:pt>
                <c:pt idx="37697">
                  <c:v>188.4849999999011</c:v>
                </c:pt>
                <c:pt idx="37698">
                  <c:v>188.489999999901</c:v>
                </c:pt>
                <c:pt idx="37699">
                  <c:v>188.494999999901</c:v>
                </c:pt>
                <c:pt idx="37700">
                  <c:v>188.499999999901</c:v>
                </c:pt>
                <c:pt idx="37701">
                  <c:v>188.504999999901</c:v>
                </c:pt>
                <c:pt idx="37702">
                  <c:v>188.509999999901</c:v>
                </c:pt>
                <c:pt idx="37703">
                  <c:v>188.514999999901</c:v>
                </c:pt>
                <c:pt idx="37704">
                  <c:v>188.519999999901</c:v>
                </c:pt>
                <c:pt idx="37705">
                  <c:v>188.524999999901</c:v>
                </c:pt>
                <c:pt idx="37706">
                  <c:v>188.529999999901</c:v>
                </c:pt>
                <c:pt idx="37707">
                  <c:v>188.534999999901</c:v>
                </c:pt>
                <c:pt idx="37708">
                  <c:v>188.539999999901</c:v>
                </c:pt>
                <c:pt idx="37709">
                  <c:v>188.544999999901</c:v>
                </c:pt>
                <c:pt idx="37710">
                  <c:v>188.549999999901</c:v>
                </c:pt>
                <c:pt idx="37711">
                  <c:v>188.554999999901</c:v>
                </c:pt>
                <c:pt idx="37712">
                  <c:v>188.559999999901</c:v>
                </c:pt>
                <c:pt idx="37713">
                  <c:v>188.564999999901</c:v>
                </c:pt>
                <c:pt idx="37714">
                  <c:v>188.569999999901</c:v>
                </c:pt>
                <c:pt idx="37715">
                  <c:v>188.574999999901</c:v>
                </c:pt>
                <c:pt idx="37716">
                  <c:v>188.579999999901</c:v>
                </c:pt>
                <c:pt idx="37717">
                  <c:v>188.584999999901</c:v>
                </c:pt>
                <c:pt idx="37718">
                  <c:v>188.589999999901</c:v>
                </c:pt>
                <c:pt idx="37719">
                  <c:v>188.594999999901</c:v>
                </c:pt>
                <c:pt idx="37720">
                  <c:v>188.5999999999009</c:v>
                </c:pt>
                <c:pt idx="37721">
                  <c:v>188.6049999999009</c:v>
                </c:pt>
                <c:pt idx="37722">
                  <c:v>188.6099999999009</c:v>
                </c:pt>
                <c:pt idx="37723">
                  <c:v>188.6149999999009</c:v>
                </c:pt>
                <c:pt idx="37724">
                  <c:v>188.6199999999009</c:v>
                </c:pt>
                <c:pt idx="37725">
                  <c:v>188.624999999901</c:v>
                </c:pt>
                <c:pt idx="37726">
                  <c:v>188.6299999999009</c:v>
                </c:pt>
                <c:pt idx="37727">
                  <c:v>188.6349999999009</c:v>
                </c:pt>
                <c:pt idx="37728">
                  <c:v>188.6399999999009</c:v>
                </c:pt>
                <c:pt idx="37729">
                  <c:v>188.6449999999009</c:v>
                </c:pt>
                <c:pt idx="37730">
                  <c:v>188.6499999999009</c:v>
                </c:pt>
                <c:pt idx="37731">
                  <c:v>188.6549999999009</c:v>
                </c:pt>
                <c:pt idx="37732">
                  <c:v>188.6599999999009</c:v>
                </c:pt>
                <c:pt idx="37733">
                  <c:v>188.6649999999009</c:v>
                </c:pt>
                <c:pt idx="37734">
                  <c:v>188.6699999999009</c:v>
                </c:pt>
                <c:pt idx="37735">
                  <c:v>188.6749999999009</c:v>
                </c:pt>
                <c:pt idx="37736">
                  <c:v>188.6799999999009</c:v>
                </c:pt>
                <c:pt idx="37737">
                  <c:v>188.6849999999009</c:v>
                </c:pt>
                <c:pt idx="37738">
                  <c:v>188.6899999999009</c:v>
                </c:pt>
                <c:pt idx="37739">
                  <c:v>188.6949999999009</c:v>
                </c:pt>
                <c:pt idx="37740">
                  <c:v>188.6999999999009</c:v>
                </c:pt>
                <c:pt idx="37741">
                  <c:v>188.7049999999008</c:v>
                </c:pt>
                <c:pt idx="37742">
                  <c:v>188.7099999999008</c:v>
                </c:pt>
                <c:pt idx="37743">
                  <c:v>188.7149999999008</c:v>
                </c:pt>
                <c:pt idx="37744">
                  <c:v>188.7199999999008</c:v>
                </c:pt>
                <c:pt idx="37745">
                  <c:v>188.7249999999008</c:v>
                </c:pt>
                <c:pt idx="37746">
                  <c:v>188.7299999999008</c:v>
                </c:pt>
                <c:pt idx="37747">
                  <c:v>188.7349999999008</c:v>
                </c:pt>
                <c:pt idx="37748">
                  <c:v>188.7399999999008</c:v>
                </c:pt>
                <c:pt idx="37749">
                  <c:v>188.7449999999008</c:v>
                </c:pt>
                <c:pt idx="37750">
                  <c:v>188.7499999999008</c:v>
                </c:pt>
                <c:pt idx="37751">
                  <c:v>188.7549999999008</c:v>
                </c:pt>
                <c:pt idx="37752">
                  <c:v>188.7599999999008</c:v>
                </c:pt>
                <c:pt idx="37753">
                  <c:v>188.7649999999008</c:v>
                </c:pt>
                <c:pt idx="37754">
                  <c:v>188.7699999999008</c:v>
                </c:pt>
                <c:pt idx="37755">
                  <c:v>188.7749999999008</c:v>
                </c:pt>
                <c:pt idx="37756">
                  <c:v>188.7799999999008</c:v>
                </c:pt>
                <c:pt idx="37757">
                  <c:v>188.7849999999008</c:v>
                </c:pt>
                <c:pt idx="37758">
                  <c:v>188.7899999999008</c:v>
                </c:pt>
                <c:pt idx="37759">
                  <c:v>188.7949999999008</c:v>
                </c:pt>
                <c:pt idx="37760">
                  <c:v>188.7999999999008</c:v>
                </c:pt>
                <c:pt idx="37761">
                  <c:v>188.8049999999008</c:v>
                </c:pt>
                <c:pt idx="37762">
                  <c:v>188.8099999999008</c:v>
                </c:pt>
                <c:pt idx="37763">
                  <c:v>188.8149999999008</c:v>
                </c:pt>
                <c:pt idx="37764">
                  <c:v>188.8199999999007</c:v>
                </c:pt>
                <c:pt idx="37765">
                  <c:v>188.8249999999008</c:v>
                </c:pt>
                <c:pt idx="37766">
                  <c:v>188.8299999999008</c:v>
                </c:pt>
                <c:pt idx="37767">
                  <c:v>188.8349999999008</c:v>
                </c:pt>
                <c:pt idx="37768">
                  <c:v>188.8399999999008</c:v>
                </c:pt>
                <c:pt idx="37769">
                  <c:v>188.8449999999008</c:v>
                </c:pt>
                <c:pt idx="37770">
                  <c:v>188.8499999999007</c:v>
                </c:pt>
                <c:pt idx="37771">
                  <c:v>188.8549999999007</c:v>
                </c:pt>
                <c:pt idx="37772">
                  <c:v>188.8599999999007</c:v>
                </c:pt>
                <c:pt idx="37773">
                  <c:v>188.8649999999007</c:v>
                </c:pt>
                <c:pt idx="37774">
                  <c:v>188.8699999999007</c:v>
                </c:pt>
                <c:pt idx="37775">
                  <c:v>188.8749999999007</c:v>
                </c:pt>
                <c:pt idx="37776">
                  <c:v>188.8799999999007</c:v>
                </c:pt>
                <c:pt idx="37777">
                  <c:v>188.8849999999007</c:v>
                </c:pt>
                <c:pt idx="37778">
                  <c:v>188.8899999999007</c:v>
                </c:pt>
                <c:pt idx="37779">
                  <c:v>188.8949999999007</c:v>
                </c:pt>
                <c:pt idx="37780">
                  <c:v>188.8999999999007</c:v>
                </c:pt>
                <c:pt idx="37781">
                  <c:v>188.9049999999007</c:v>
                </c:pt>
                <c:pt idx="37782">
                  <c:v>188.9099999999007</c:v>
                </c:pt>
                <c:pt idx="37783">
                  <c:v>188.9149999999007</c:v>
                </c:pt>
                <c:pt idx="37784">
                  <c:v>188.9199999999007</c:v>
                </c:pt>
                <c:pt idx="37785">
                  <c:v>188.9249999999007</c:v>
                </c:pt>
                <c:pt idx="37786">
                  <c:v>188.9299999999006</c:v>
                </c:pt>
                <c:pt idx="37787">
                  <c:v>188.9349999999006</c:v>
                </c:pt>
                <c:pt idx="37788">
                  <c:v>188.9399999999006</c:v>
                </c:pt>
                <c:pt idx="37789">
                  <c:v>188.9449999999006</c:v>
                </c:pt>
                <c:pt idx="37790">
                  <c:v>188.9499999999006</c:v>
                </c:pt>
                <c:pt idx="37791">
                  <c:v>188.9549999999007</c:v>
                </c:pt>
                <c:pt idx="37792">
                  <c:v>188.9599999999006</c:v>
                </c:pt>
                <c:pt idx="37793">
                  <c:v>188.9649999999006</c:v>
                </c:pt>
                <c:pt idx="37794">
                  <c:v>188.9699999999006</c:v>
                </c:pt>
                <c:pt idx="37795">
                  <c:v>188.9749999999006</c:v>
                </c:pt>
                <c:pt idx="37796">
                  <c:v>188.9799999999006</c:v>
                </c:pt>
                <c:pt idx="37797">
                  <c:v>188.9849999999006</c:v>
                </c:pt>
                <c:pt idx="37798">
                  <c:v>188.9899999999006</c:v>
                </c:pt>
                <c:pt idx="37799">
                  <c:v>188.9949999999006</c:v>
                </c:pt>
                <c:pt idx="37800">
                  <c:v>188.9999999999006</c:v>
                </c:pt>
                <c:pt idx="37801">
                  <c:v>189.0049999999006</c:v>
                </c:pt>
                <c:pt idx="37802">
                  <c:v>189.0099999999006</c:v>
                </c:pt>
                <c:pt idx="37803">
                  <c:v>189.0149999999006</c:v>
                </c:pt>
                <c:pt idx="37804">
                  <c:v>189.0199999999006</c:v>
                </c:pt>
                <c:pt idx="37805">
                  <c:v>189.0249999999006</c:v>
                </c:pt>
                <c:pt idx="37806">
                  <c:v>189.0299999999006</c:v>
                </c:pt>
                <c:pt idx="37807">
                  <c:v>189.0349999999006</c:v>
                </c:pt>
                <c:pt idx="37808">
                  <c:v>189.0399999999005</c:v>
                </c:pt>
                <c:pt idx="37809">
                  <c:v>189.0449999999005</c:v>
                </c:pt>
                <c:pt idx="37810">
                  <c:v>189.0499999999005</c:v>
                </c:pt>
                <c:pt idx="37811">
                  <c:v>189.0549999999006</c:v>
                </c:pt>
                <c:pt idx="37812">
                  <c:v>189.0599999999006</c:v>
                </c:pt>
                <c:pt idx="37813">
                  <c:v>189.0649999999006</c:v>
                </c:pt>
                <c:pt idx="37814">
                  <c:v>189.0699999999005</c:v>
                </c:pt>
                <c:pt idx="37815">
                  <c:v>189.0749999999005</c:v>
                </c:pt>
                <c:pt idx="37816">
                  <c:v>189.0799999999005</c:v>
                </c:pt>
                <c:pt idx="37817">
                  <c:v>189.0849999999005</c:v>
                </c:pt>
                <c:pt idx="37818">
                  <c:v>189.0899999999005</c:v>
                </c:pt>
                <c:pt idx="37819">
                  <c:v>189.0949999999005</c:v>
                </c:pt>
                <c:pt idx="37820">
                  <c:v>189.0999999999005</c:v>
                </c:pt>
                <c:pt idx="37821">
                  <c:v>189.1049999999005</c:v>
                </c:pt>
                <c:pt idx="37822">
                  <c:v>189.1099999999005</c:v>
                </c:pt>
                <c:pt idx="37823">
                  <c:v>189.1149999999005</c:v>
                </c:pt>
                <c:pt idx="37824">
                  <c:v>189.1199999999005</c:v>
                </c:pt>
                <c:pt idx="37825">
                  <c:v>189.1249999999005</c:v>
                </c:pt>
                <c:pt idx="37826">
                  <c:v>189.1299999999005</c:v>
                </c:pt>
                <c:pt idx="37827">
                  <c:v>189.1349999999005</c:v>
                </c:pt>
                <c:pt idx="37828">
                  <c:v>189.1399999999005</c:v>
                </c:pt>
                <c:pt idx="37829">
                  <c:v>189.1449999999004</c:v>
                </c:pt>
                <c:pt idx="37830">
                  <c:v>189.1499999999004</c:v>
                </c:pt>
                <c:pt idx="37831">
                  <c:v>189.1549999999004</c:v>
                </c:pt>
                <c:pt idx="37832">
                  <c:v>189.1599999999004</c:v>
                </c:pt>
                <c:pt idx="37833">
                  <c:v>189.1649999999004</c:v>
                </c:pt>
                <c:pt idx="37834">
                  <c:v>189.1699999999004</c:v>
                </c:pt>
                <c:pt idx="37835">
                  <c:v>189.1749999999004</c:v>
                </c:pt>
                <c:pt idx="37836">
                  <c:v>189.1799999999004</c:v>
                </c:pt>
                <c:pt idx="37837">
                  <c:v>189.1849999999004</c:v>
                </c:pt>
                <c:pt idx="37838">
                  <c:v>189.1899999999004</c:v>
                </c:pt>
                <c:pt idx="37839">
                  <c:v>189.1949999999004</c:v>
                </c:pt>
                <c:pt idx="37840">
                  <c:v>189.1999999999004</c:v>
                </c:pt>
                <c:pt idx="37841">
                  <c:v>189.2049999999004</c:v>
                </c:pt>
                <c:pt idx="37842">
                  <c:v>189.2099999999004</c:v>
                </c:pt>
                <c:pt idx="37843">
                  <c:v>189.2149999999004</c:v>
                </c:pt>
                <c:pt idx="37844">
                  <c:v>189.2199999999004</c:v>
                </c:pt>
                <c:pt idx="37845">
                  <c:v>189.2249999999004</c:v>
                </c:pt>
                <c:pt idx="37846">
                  <c:v>189.2299999999004</c:v>
                </c:pt>
                <c:pt idx="37847">
                  <c:v>189.2349999999004</c:v>
                </c:pt>
                <c:pt idx="37848">
                  <c:v>189.2399999999004</c:v>
                </c:pt>
                <c:pt idx="37849">
                  <c:v>189.2449999999004</c:v>
                </c:pt>
                <c:pt idx="37850">
                  <c:v>189.2499999999004</c:v>
                </c:pt>
                <c:pt idx="37851">
                  <c:v>189.2549999999004</c:v>
                </c:pt>
                <c:pt idx="37852">
                  <c:v>189.2599999999003</c:v>
                </c:pt>
                <c:pt idx="37853">
                  <c:v>189.2649999999003</c:v>
                </c:pt>
                <c:pt idx="37854">
                  <c:v>189.2699999999003</c:v>
                </c:pt>
                <c:pt idx="37855">
                  <c:v>189.2749999999003</c:v>
                </c:pt>
                <c:pt idx="37856">
                  <c:v>189.2799999999003</c:v>
                </c:pt>
                <c:pt idx="37857">
                  <c:v>189.2849999999004</c:v>
                </c:pt>
                <c:pt idx="37858">
                  <c:v>189.2899999999003</c:v>
                </c:pt>
                <c:pt idx="37859">
                  <c:v>189.2949999999003</c:v>
                </c:pt>
                <c:pt idx="37860">
                  <c:v>189.2999999999003</c:v>
                </c:pt>
                <c:pt idx="37861">
                  <c:v>189.3049999999003</c:v>
                </c:pt>
                <c:pt idx="37862">
                  <c:v>189.3099999999003</c:v>
                </c:pt>
                <c:pt idx="37863">
                  <c:v>189.3149999999003</c:v>
                </c:pt>
                <c:pt idx="37864">
                  <c:v>189.3199999999003</c:v>
                </c:pt>
                <c:pt idx="37865">
                  <c:v>189.3249999999003</c:v>
                </c:pt>
                <c:pt idx="37866">
                  <c:v>189.3299999999003</c:v>
                </c:pt>
                <c:pt idx="37867">
                  <c:v>189.3349999999003</c:v>
                </c:pt>
                <c:pt idx="37868">
                  <c:v>189.3399999999003</c:v>
                </c:pt>
                <c:pt idx="37869">
                  <c:v>189.3449999999003</c:v>
                </c:pt>
                <c:pt idx="37870">
                  <c:v>189.3499999999003</c:v>
                </c:pt>
                <c:pt idx="37871">
                  <c:v>189.3549999999003</c:v>
                </c:pt>
                <c:pt idx="37872">
                  <c:v>189.3599999999003</c:v>
                </c:pt>
                <c:pt idx="37873">
                  <c:v>189.3649999999003</c:v>
                </c:pt>
                <c:pt idx="37874">
                  <c:v>189.3699999999002</c:v>
                </c:pt>
                <c:pt idx="37875">
                  <c:v>189.3749999999002</c:v>
                </c:pt>
                <c:pt idx="37876">
                  <c:v>189.3799999999002</c:v>
                </c:pt>
                <c:pt idx="37877">
                  <c:v>189.3849999999003</c:v>
                </c:pt>
                <c:pt idx="37878">
                  <c:v>189.3899999999003</c:v>
                </c:pt>
                <c:pt idx="37879">
                  <c:v>189.3949999999002</c:v>
                </c:pt>
                <c:pt idx="37880">
                  <c:v>189.3999999999002</c:v>
                </c:pt>
                <c:pt idx="37881">
                  <c:v>189.4049999999002</c:v>
                </c:pt>
                <c:pt idx="37882">
                  <c:v>189.4099999999002</c:v>
                </c:pt>
                <c:pt idx="37883">
                  <c:v>189.4149999999002</c:v>
                </c:pt>
                <c:pt idx="37884">
                  <c:v>189.4199999999002</c:v>
                </c:pt>
                <c:pt idx="37885">
                  <c:v>189.4249999999002</c:v>
                </c:pt>
                <c:pt idx="37886">
                  <c:v>189.4299999999002</c:v>
                </c:pt>
                <c:pt idx="37887">
                  <c:v>189.4349999999002</c:v>
                </c:pt>
                <c:pt idx="37888">
                  <c:v>189.4399999999002</c:v>
                </c:pt>
                <c:pt idx="37889">
                  <c:v>189.4449999999002</c:v>
                </c:pt>
                <c:pt idx="37890">
                  <c:v>189.4499999999002</c:v>
                </c:pt>
                <c:pt idx="37891">
                  <c:v>189.4549999999002</c:v>
                </c:pt>
                <c:pt idx="37892">
                  <c:v>189.4599999999002</c:v>
                </c:pt>
                <c:pt idx="37893">
                  <c:v>189.4649999999002</c:v>
                </c:pt>
                <c:pt idx="37894">
                  <c:v>189.4699999999002</c:v>
                </c:pt>
                <c:pt idx="37895">
                  <c:v>189.4749999999002</c:v>
                </c:pt>
                <c:pt idx="37896">
                  <c:v>189.4799999999001</c:v>
                </c:pt>
                <c:pt idx="37897">
                  <c:v>189.4849999999002</c:v>
                </c:pt>
                <c:pt idx="37898">
                  <c:v>189.4899999999002</c:v>
                </c:pt>
                <c:pt idx="37899">
                  <c:v>189.4949999999002</c:v>
                </c:pt>
                <c:pt idx="37900">
                  <c:v>189.4999999999002</c:v>
                </c:pt>
                <c:pt idx="37901">
                  <c:v>189.5049999999001</c:v>
                </c:pt>
                <c:pt idx="37902">
                  <c:v>189.5099999999001</c:v>
                </c:pt>
                <c:pt idx="37903">
                  <c:v>189.5149999999001</c:v>
                </c:pt>
                <c:pt idx="37904">
                  <c:v>189.5199999999001</c:v>
                </c:pt>
                <c:pt idx="37905">
                  <c:v>189.5249999999001</c:v>
                </c:pt>
                <c:pt idx="37906">
                  <c:v>189.5299999999001</c:v>
                </c:pt>
                <c:pt idx="37907">
                  <c:v>189.5349999999001</c:v>
                </c:pt>
                <c:pt idx="37908">
                  <c:v>189.5399999999001</c:v>
                </c:pt>
                <c:pt idx="37909">
                  <c:v>189.5449999999001</c:v>
                </c:pt>
                <c:pt idx="37910">
                  <c:v>189.5499999999001</c:v>
                </c:pt>
                <c:pt idx="37911">
                  <c:v>189.5549999999001</c:v>
                </c:pt>
                <c:pt idx="37912">
                  <c:v>189.5599999999001</c:v>
                </c:pt>
                <c:pt idx="37913">
                  <c:v>189.5649999999001</c:v>
                </c:pt>
                <c:pt idx="37914">
                  <c:v>189.5699999999001</c:v>
                </c:pt>
                <c:pt idx="37915">
                  <c:v>189.5749999999001</c:v>
                </c:pt>
                <c:pt idx="37916">
                  <c:v>189.5799999999001</c:v>
                </c:pt>
                <c:pt idx="37917">
                  <c:v>189.5849999999001</c:v>
                </c:pt>
                <c:pt idx="37918">
                  <c:v>189.5899999999</c:v>
                </c:pt>
                <c:pt idx="37919">
                  <c:v>189.5949999999</c:v>
                </c:pt>
                <c:pt idx="37920">
                  <c:v>189.5999999999</c:v>
                </c:pt>
                <c:pt idx="37921">
                  <c:v>189.6049999999</c:v>
                </c:pt>
                <c:pt idx="37922">
                  <c:v>189.6099999999</c:v>
                </c:pt>
                <c:pt idx="37923">
                  <c:v>189.6149999999</c:v>
                </c:pt>
                <c:pt idx="37924">
                  <c:v>189.6199999999</c:v>
                </c:pt>
                <c:pt idx="37925">
                  <c:v>189.6249999999</c:v>
                </c:pt>
                <c:pt idx="37926">
                  <c:v>189.6299999999</c:v>
                </c:pt>
                <c:pt idx="37927">
                  <c:v>189.6349999999</c:v>
                </c:pt>
                <c:pt idx="37928">
                  <c:v>189.6399999999</c:v>
                </c:pt>
                <c:pt idx="37929">
                  <c:v>189.6449999999</c:v>
                </c:pt>
                <c:pt idx="37930">
                  <c:v>189.6499999999</c:v>
                </c:pt>
                <c:pt idx="37931">
                  <c:v>189.6549999999</c:v>
                </c:pt>
                <c:pt idx="37932">
                  <c:v>189.6599999999</c:v>
                </c:pt>
                <c:pt idx="37933">
                  <c:v>189.6649999999</c:v>
                </c:pt>
                <c:pt idx="37934">
                  <c:v>189.6699999999</c:v>
                </c:pt>
                <c:pt idx="37935">
                  <c:v>189.6749999999</c:v>
                </c:pt>
                <c:pt idx="37936">
                  <c:v>189.6799999999</c:v>
                </c:pt>
                <c:pt idx="37937">
                  <c:v>189.6849999999</c:v>
                </c:pt>
                <c:pt idx="37938">
                  <c:v>189.6899999999</c:v>
                </c:pt>
                <c:pt idx="37939">
                  <c:v>189.6949999999</c:v>
                </c:pt>
                <c:pt idx="37940">
                  <c:v>189.6999999998999</c:v>
                </c:pt>
                <c:pt idx="37941">
                  <c:v>189.7049999998999</c:v>
                </c:pt>
                <c:pt idx="37942">
                  <c:v>189.7099999998999</c:v>
                </c:pt>
                <c:pt idx="37943">
                  <c:v>189.7149999998999</c:v>
                </c:pt>
                <c:pt idx="37944">
                  <c:v>189.7199999998999</c:v>
                </c:pt>
                <c:pt idx="37945">
                  <c:v>189.7249999998999</c:v>
                </c:pt>
                <c:pt idx="37946">
                  <c:v>189.7299999998999</c:v>
                </c:pt>
                <c:pt idx="37947">
                  <c:v>189.7349999998999</c:v>
                </c:pt>
                <c:pt idx="37948">
                  <c:v>189.7399999998999</c:v>
                </c:pt>
                <c:pt idx="37949">
                  <c:v>189.7449999998999</c:v>
                </c:pt>
                <c:pt idx="37950">
                  <c:v>189.7499999998999</c:v>
                </c:pt>
                <c:pt idx="37951">
                  <c:v>189.7549999998999</c:v>
                </c:pt>
                <c:pt idx="37952">
                  <c:v>189.7599999998999</c:v>
                </c:pt>
                <c:pt idx="37953">
                  <c:v>189.7649999998999</c:v>
                </c:pt>
                <c:pt idx="37954">
                  <c:v>189.7699999998999</c:v>
                </c:pt>
                <c:pt idx="37955">
                  <c:v>189.7749999998999</c:v>
                </c:pt>
                <c:pt idx="37956">
                  <c:v>189.7799999998999</c:v>
                </c:pt>
                <c:pt idx="37957">
                  <c:v>189.7849999998999</c:v>
                </c:pt>
                <c:pt idx="37958">
                  <c:v>189.7899999998999</c:v>
                </c:pt>
                <c:pt idx="37959">
                  <c:v>189.7949999998999</c:v>
                </c:pt>
                <c:pt idx="37960">
                  <c:v>189.7999999998999</c:v>
                </c:pt>
                <c:pt idx="37961">
                  <c:v>189.8049999999</c:v>
                </c:pt>
                <c:pt idx="37962">
                  <c:v>189.8099999998998</c:v>
                </c:pt>
                <c:pt idx="37963">
                  <c:v>189.8149999998998</c:v>
                </c:pt>
                <c:pt idx="37964">
                  <c:v>189.8199999998998</c:v>
                </c:pt>
                <c:pt idx="37965">
                  <c:v>189.8249999999</c:v>
                </c:pt>
                <c:pt idx="37966">
                  <c:v>189.8299999999</c:v>
                </c:pt>
                <c:pt idx="37967">
                  <c:v>189.8349999998998</c:v>
                </c:pt>
                <c:pt idx="37968">
                  <c:v>189.8399999998998</c:v>
                </c:pt>
                <c:pt idx="37969">
                  <c:v>189.8449999998998</c:v>
                </c:pt>
                <c:pt idx="37970">
                  <c:v>189.8499999998998</c:v>
                </c:pt>
                <c:pt idx="37971">
                  <c:v>189.8549999998998</c:v>
                </c:pt>
                <c:pt idx="37972">
                  <c:v>189.8599999998998</c:v>
                </c:pt>
                <c:pt idx="37973">
                  <c:v>189.8649999998998</c:v>
                </c:pt>
                <c:pt idx="37974">
                  <c:v>189.8699999998998</c:v>
                </c:pt>
                <c:pt idx="37975">
                  <c:v>189.8749999998998</c:v>
                </c:pt>
                <c:pt idx="37976">
                  <c:v>189.8799999998998</c:v>
                </c:pt>
                <c:pt idx="37977">
                  <c:v>189.8849999998998</c:v>
                </c:pt>
                <c:pt idx="37978">
                  <c:v>189.8899999998998</c:v>
                </c:pt>
                <c:pt idx="37979">
                  <c:v>189.8949999998998</c:v>
                </c:pt>
                <c:pt idx="37980">
                  <c:v>189.8999999998998</c:v>
                </c:pt>
                <c:pt idx="37981">
                  <c:v>189.9049999998998</c:v>
                </c:pt>
                <c:pt idx="37982">
                  <c:v>189.9099999998998</c:v>
                </c:pt>
                <c:pt idx="37983">
                  <c:v>189.9149999998998</c:v>
                </c:pt>
                <c:pt idx="37984">
                  <c:v>189.9199999998997</c:v>
                </c:pt>
                <c:pt idx="37985">
                  <c:v>189.9249999998998</c:v>
                </c:pt>
                <c:pt idx="37986">
                  <c:v>189.9299999998998</c:v>
                </c:pt>
                <c:pt idx="37987">
                  <c:v>189.9349999998998</c:v>
                </c:pt>
                <c:pt idx="37988">
                  <c:v>189.9399999998998</c:v>
                </c:pt>
                <c:pt idx="37989">
                  <c:v>189.9449999998997</c:v>
                </c:pt>
                <c:pt idx="37990">
                  <c:v>189.9499999998997</c:v>
                </c:pt>
                <c:pt idx="37991">
                  <c:v>189.9549999998997</c:v>
                </c:pt>
                <c:pt idx="37992">
                  <c:v>189.9599999998997</c:v>
                </c:pt>
                <c:pt idx="37993">
                  <c:v>189.9649999998997</c:v>
                </c:pt>
                <c:pt idx="37994">
                  <c:v>189.9699999998997</c:v>
                </c:pt>
                <c:pt idx="37995">
                  <c:v>189.9749999998997</c:v>
                </c:pt>
                <c:pt idx="37996">
                  <c:v>189.9799999998997</c:v>
                </c:pt>
                <c:pt idx="37997">
                  <c:v>189.9849999998997</c:v>
                </c:pt>
                <c:pt idx="37998">
                  <c:v>189.9899999998997</c:v>
                </c:pt>
                <c:pt idx="37999">
                  <c:v>189.9949999998997</c:v>
                </c:pt>
                <c:pt idx="38000">
                  <c:v>189.9999999998997</c:v>
                </c:pt>
                <c:pt idx="38001">
                  <c:v>190.0049999998997</c:v>
                </c:pt>
                <c:pt idx="38002">
                  <c:v>190.0099999998997</c:v>
                </c:pt>
                <c:pt idx="38003">
                  <c:v>190.0149999998997</c:v>
                </c:pt>
                <c:pt idx="38004">
                  <c:v>190.0199999998997</c:v>
                </c:pt>
                <c:pt idx="38005">
                  <c:v>190.0249999998997</c:v>
                </c:pt>
                <c:pt idx="38006">
                  <c:v>190.0299999998996</c:v>
                </c:pt>
                <c:pt idx="38007">
                  <c:v>190.0349999998996</c:v>
                </c:pt>
                <c:pt idx="38008">
                  <c:v>190.0399999998996</c:v>
                </c:pt>
                <c:pt idx="38009">
                  <c:v>190.0449999998996</c:v>
                </c:pt>
                <c:pt idx="38010">
                  <c:v>190.0499999998996</c:v>
                </c:pt>
                <c:pt idx="38011">
                  <c:v>190.0549999998996</c:v>
                </c:pt>
                <c:pt idx="38012">
                  <c:v>190.0599999998996</c:v>
                </c:pt>
                <c:pt idx="38013">
                  <c:v>190.0649999998996</c:v>
                </c:pt>
                <c:pt idx="38014">
                  <c:v>190.0699999998996</c:v>
                </c:pt>
                <c:pt idx="38015">
                  <c:v>190.0749999998996</c:v>
                </c:pt>
                <c:pt idx="38016">
                  <c:v>190.0799999998996</c:v>
                </c:pt>
                <c:pt idx="38017">
                  <c:v>190.0849999998996</c:v>
                </c:pt>
                <c:pt idx="38018">
                  <c:v>190.0899999998996</c:v>
                </c:pt>
                <c:pt idx="38019">
                  <c:v>190.0949999998996</c:v>
                </c:pt>
                <c:pt idx="38020">
                  <c:v>190.0999999998996</c:v>
                </c:pt>
                <c:pt idx="38021">
                  <c:v>190.1049999998996</c:v>
                </c:pt>
                <c:pt idx="38022">
                  <c:v>190.1099999998996</c:v>
                </c:pt>
                <c:pt idx="38023">
                  <c:v>190.1149999998996</c:v>
                </c:pt>
                <c:pt idx="38024">
                  <c:v>190.1199999998996</c:v>
                </c:pt>
                <c:pt idx="38025">
                  <c:v>190.1249999998996</c:v>
                </c:pt>
                <c:pt idx="38026">
                  <c:v>190.1299999998996</c:v>
                </c:pt>
                <c:pt idx="38027">
                  <c:v>190.1349999998996</c:v>
                </c:pt>
                <c:pt idx="38028">
                  <c:v>190.1399999998995</c:v>
                </c:pt>
                <c:pt idx="38029">
                  <c:v>190.1449999998995</c:v>
                </c:pt>
                <c:pt idx="38030">
                  <c:v>190.1499999998995</c:v>
                </c:pt>
                <c:pt idx="38031">
                  <c:v>190.1549999998996</c:v>
                </c:pt>
                <c:pt idx="38032">
                  <c:v>190.1599999998996</c:v>
                </c:pt>
                <c:pt idx="38033">
                  <c:v>190.1649999998995</c:v>
                </c:pt>
                <c:pt idx="38034">
                  <c:v>190.1699999998995</c:v>
                </c:pt>
                <c:pt idx="38035">
                  <c:v>190.1749999998995</c:v>
                </c:pt>
                <c:pt idx="38036">
                  <c:v>190.1799999998995</c:v>
                </c:pt>
                <c:pt idx="38037">
                  <c:v>190.1849999998995</c:v>
                </c:pt>
                <c:pt idx="38038">
                  <c:v>190.1899999998995</c:v>
                </c:pt>
                <c:pt idx="38039">
                  <c:v>190.1949999998995</c:v>
                </c:pt>
                <c:pt idx="38040">
                  <c:v>190.1999999998995</c:v>
                </c:pt>
                <c:pt idx="38041">
                  <c:v>190.2049999998995</c:v>
                </c:pt>
                <c:pt idx="38042">
                  <c:v>190.2099999998995</c:v>
                </c:pt>
                <c:pt idx="38043">
                  <c:v>190.2149999998995</c:v>
                </c:pt>
                <c:pt idx="38044">
                  <c:v>190.2199999998995</c:v>
                </c:pt>
                <c:pt idx="38045">
                  <c:v>190.2249999998995</c:v>
                </c:pt>
                <c:pt idx="38046">
                  <c:v>190.2299999998995</c:v>
                </c:pt>
                <c:pt idx="38047">
                  <c:v>190.2349999998995</c:v>
                </c:pt>
                <c:pt idx="38048">
                  <c:v>190.2399999998995</c:v>
                </c:pt>
                <c:pt idx="38049">
                  <c:v>190.2449999998994</c:v>
                </c:pt>
                <c:pt idx="38050">
                  <c:v>190.2499999998994</c:v>
                </c:pt>
                <c:pt idx="38051">
                  <c:v>190.2549999998994</c:v>
                </c:pt>
                <c:pt idx="38052">
                  <c:v>190.2599999998994</c:v>
                </c:pt>
                <c:pt idx="38053">
                  <c:v>190.2649999998994</c:v>
                </c:pt>
                <c:pt idx="38054">
                  <c:v>190.2699999998994</c:v>
                </c:pt>
                <c:pt idx="38055">
                  <c:v>190.2749999998994</c:v>
                </c:pt>
                <c:pt idx="38056">
                  <c:v>190.2799999998994</c:v>
                </c:pt>
                <c:pt idx="38057">
                  <c:v>190.2849999998994</c:v>
                </c:pt>
                <c:pt idx="38058">
                  <c:v>190.2899999998994</c:v>
                </c:pt>
                <c:pt idx="38059">
                  <c:v>190.2949999998994</c:v>
                </c:pt>
                <c:pt idx="38060">
                  <c:v>190.2999999998994</c:v>
                </c:pt>
                <c:pt idx="38061">
                  <c:v>190.3049999998994</c:v>
                </c:pt>
                <c:pt idx="38062">
                  <c:v>190.3099999998994</c:v>
                </c:pt>
                <c:pt idx="38063">
                  <c:v>190.3149999998994</c:v>
                </c:pt>
                <c:pt idx="38064">
                  <c:v>190.3199999998994</c:v>
                </c:pt>
                <c:pt idx="38065">
                  <c:v>190.3249999998994</c:v>
                </c:pt>
                <c:pt idx="38066">
                  <c:v>190.3299999998994</c:v>
                </c:pt>
                <c:pt idx="38067">
                  <c:v>190.3349999998994</c:v>
                </c:pt>
                <c:pt idx="38068">
                  <c:v>190.3399999998994</c:v>
                </c:pt>
                <c:pt idx="38069">
                  <c:v>190.3449999998994</c:v>
                </c:pt>
                <c:pt idx="38070">
                  <c:v>190.3499999998994</c:v>
                </c:pt>
                <c:pt idx="38071">
                  <c:v>190.3549999998994</c:v>
                </c:pt>
                <c:pt idx="38072">
                  <c:v>190.3599999998994</c:v>
                </c:pt>
                <c:pt idx="38073">
                  <c:v>190.3649999998994</c:v>
                </c:pt>
                <c:pt idx="38074">
                  <c:v>190.3699999998994</c:v>
                </c:pt>
                <c:pt idx="38075">
                  <c:v>190.3749999998994</c:v>
                </c:pt>
                <c:pt idx="38076">
                  <c:v>190.3799999998994</c:v>
                </c:pt>
                <c:pt idx="38077">
                  <c:v>190.3849999998994</c:v>
                </c:pt>
                <c:pt idx="38078">
                  <c:v>190.3899999998994</c:v>
                </c:pt>
                <c:pt idx="38079">
                  <c:v>190.3949999998993</c:v>
                </c:pt>
                <c:pt idx="38080">
                  <c:v>190.3999999998993</c:v>
                </c:pt>
                <c:pt idx="38081">
                  <c:v>190.4049999998993</c:v>
                </c:pt>
                <c:pt idx="38082">
                  <c:v>190.4099999998993</c:v>
                </c:pt>
                <c:pt idx="38083">
                  <c:v>190.4149999998993</c:v>
                </c:pt>
                <c:pt idx="38084">
                  <c:v>190.4199999998993</c:v>
                </c:pt>
                <c:pt idx="38085">
                  <c:v>190.4249999998993</c:v>
                </c:pt>
                <c:pt idx="38086">
                  <c:v>190.4299999998993</c:v>
                </c:pt>
                <c:pt idx="38087">
                  <c:v>190.4349999998993</c:v>
                </c:pt>
                <c:pt idx="38088">
                  <c:v>190.4399999998993</c:v>
                </c:pt>
                <c:pt idx="38089">
                  <c:v>190.4449999998993</c:v>
                </c:pt>
                <c:pt idx="38090">
                  <c:v>190.4499999998993</c:v>
                </c:pt>
                <c:pt idx="38091">
                  <c:v>190.4549999998993</c:v>
                </c:pt>
                <c:pt idx="38092">
                  <c:v>190.4599999998993</c:v>
                </c:pt>
                <c:pt idx="38093">
                  <c:v>190.4649999998993</c:v>
                </c:pt>
                <c:pt idx="38094">
                  <c:v>190.4699999998992</c:v>
                </c:pt>
                <c:pt idx="38095">
                  <c:v>190.4749999998992</c:v>
                </c:pt>
                <c:pt idx="38096">
                  <c:v>190.4799999998992</c:v>
                </c:pt>
                <c:pt idx="38097">
                  <c:v>190.4849999998993</c:v>
                </c:pt>
                <c:pt idx="38098">
                  <c:v>190.4899999998993</c:v>
                </c:pt>
                <c:pt idx="38099">
                  <c:v>190.4949999998992</c:v>
                </c:pt>
                <c:pt idx="38100">
                  <c:v>190.4999999998992</c:v>
                </c:pt>
                <c:pt idx="38101">
                  <c:v>190.5049999998992</c:v>
                </c:pt>
                <c:pt idx="38102">
                  <c:v>190.5099999998992</c:v>
                </c:pt>
                <c:pt idx="38103">
                  <c:v>190.5149999998992</c:v>
                </c:pt>
                <c:pt idx="38104">
                  <c:v>190.5199999998992</c:v>
                </c:pt>
                <c:pt idx="38105">
                  <c:v>190.5249999998992</c:v>
                </c:pt>
                <c:pt idx="38106">
                  <c:v>190.5299999998992</c:v>
                </c:pt>
                <c:pt idx="38107">
                  <c:v>190.5349999998992</c:v>
                </c:pt>
                <c:pt idx="38108">
                  <c:v>190.5399999998992</c:v>
                </c:pt>
                <c:pt idx="38109">
                  <c:v>190.5449999998992</c:v>
                </c:pt>
                <c:pt idx="38110">
                  <c:v>190.5499999998992</c:v>
                </c:pt>
                <c:pt idx="38111">
                  <c:v>190.5549999998992</c:v>
                </c:pt>
                <c:pt idx="38112">
                  <c:v>190.5599999998992</c:v>
                </c:pt>
                <c:pt idx="38113">
                  <c:v>190.5649999998992</c:v>
                </c:pt>
                <c:pt idx="38114">
                  <c:v>190.5699999998992</c:v>
                </c:pt>
                <c:pt idx="38115">
                  <c:v>190.5749999998992</c:v>
                </c:pt>
                <c:pt idx="38116">
                  <c:v>190.5799999998991</c:v>
                </c:pt>
                <c:pt idx="38117">
                  <c:v>190.5849999998992</c:v>
                </c:pt>
                <c:pt idx="38118">
                  <c:v>190.5899999998992</c:v>
                </c:pt>
                <c:pt idx="38119">
                  <c:v>190.5949999998992</c:v>
                </c:pt>
                <c:pt idx="38120">
                  <c:v>190.5999999998992</c:v>
                </c:pt>
                <c:pt idx="38121">
                  <c:v>190.6049999998991</c:v>
                </c:pt>
                <c:pt idx="38122">
                  <c:v>190.6099999998991</c:v>
                </c:pt>
                <c:pt idx="38123">
                  <c:v>190.6149999998991</c:v>
                </c:pt>
                <c:pt idx="38124">
                  <c:v>190.6199999998991</c:v>
                </c:pt>
                <c:pt idx="38125">
                  <c:v>190.6249999998991</c:v>
                </c:pt>
                <c:pt idx="38126">
                  <c:v>190.6299999998991</c:v>
                </c:pt>
                <c:pt idx="38127">
                  <c:v>190.6349999998991</c:v>
                </c:pt>
                <c:pt idx="38128">
                  <c:v>190.6399999998991</c:v>
                </c:pt>
                <c:pt idx="38129">
                  <c:v>190.6449999998991</c:v>
                </c:pt>
                <c:pt idx="38130">
                  <c:v>190.6499999998991</c:v>
                </c:pt>
                <c:pt idx="38131">
                  <c:v>190.6549999998991</c:v>
                </c:pt>
                <c:pt idx="38132">
                  <c:v>190.6599999998991</c:v>
                </c:pt>
                <c:pt idx="38133">
                  <c:v>190.6649999998991</c:v>
                </c:pt>
                <c:pt idx="38134">
                  <c:v>190.6699999998991</c:v>
                </c:pt>
                <c:pt idx="38135">
                  <c:v>190.6749999998991</c:v>
                </c:pt>
                <c:pt idx="38136">
                  <c:v>190.6799999998991</c:v>
                </c:pt>
                <c:pt idx="38137">
                  <c:v>190.6849999998991</c:v>
                </c:pt>
                <c:pt idx="38138">
                  <c:v>190.689999999899</c:v>
                </c:pt>
                <c:pt idx="38139">
                  <c:v>190.694999999899</c:v>
                </c:pt>
                <c:pt idx="38140">
                  <c:v>190.699999999899</c:v>
                </c:pt>
                <c:pt idx="38141">
                  <c:v>190.704999999899</c:v>
                </c:pt>
                <c:pt idx="38142">
                  <c:v>190.709999999899</c:v>
                </c:pt>
                <c:pt idx="38143">
                  <c:v>190.714999999899</c:v>
                </c:pt>
                <c:pt idx="38144">
                  <c:v>190.719999999899</c:v>
                </c:pt>
                <c:pt idx="38145">
                  <c:v>190.724999999899</c:v>
                </c:pt>
                <c:pt idx="38146">
                  <c:v>190.729999999899</c:v>
                </c:pt>
                <c:pt idx="38147">
                  <c:v>190.734999999899</c:v>
                </c:pt>
                <c:pt idx="38148">
                  <c:v>190.739999999899</c:v>
                </c:pt>
                <c:pt idx="38149">
                  <c:v>190.744999999899</c:v>
                </c:pt>
                <c:pt idx="38150">
                  <c:v>190.749999999899</c:v>
                </c:pt>
                <c:pt idx="38151">
                  <c:v>190.754999999899</c:v>
                </c:pt>
                <c:pt idx="38152">
                  <c:v>190.759999999899</c:v>
                </c:pt>
                <c:pt idx="38153">
                  <c:v>190.764999999899</c:v>
                </c:pt>
                <c:pt idx="38154">
                  <c:v>190.769999999899</c:v>
                </c:pt>
                <c:pt idx="38155">
                  <c:v>190.7749999998989</c:v>
                </c:pt>
                <c:pt idx="38156">
                  <c:v>190.7799999998985</c:v>
                </c:pt>
                <c:pt idx="38157">
                  <c:v>190.784999999899</c:v>
                </c:pt>
                <c:pt idx="38158">
                  <c:v>190.789999999899</c:v>
                </c:pt>
                <c:pt idx="38159">
                  <c:v>190.7949999998989</c:v>
                </c:pt>
                <c:pt idx="38160">
                  <c:v>190.7999999998989</c:v>
                </c:pt>
                <c:pt idx="38161">
                  <c:v>190.8049999998989</c:v>
                </c:pt>
                <c:pt idx="38162">
                  <c:v>190.8099999998989</c:v>
                </c:pt>
                <c:pt idx="38163">
                  <c:v>190.8149999998989</c:v>
                </c:pt>
                <c:pt idx="38164">
                  <c:v>190.8199999998989</c:v>
                </c:pt>
                <c:pt idx="38165">
                  <c:v>190.8249999998989</c:v>
                </c:pt>
                <c:pt idx="38166">
                  <c:v>190.8299999998989</c:v>
                </c:pt>
                <c:pt idx="38167">
                  <c:v>190.8349999998989</c:v>
                </c:pt>
                <c:pt idx="38168">
                  <c:v>190.8399999998989</c:v>
                </c:pt>
                <c:pt idx="38169">
                  <c:v>190.8449999998989</c:v>
                </c:pt>
                <c:pt idx="38170">
                  <c:v>190.8499999998989</c:v>
                </c:pt>
                <c:pt idx="38171">
                  <c:v>190.8549999998989</c:v>
                </c:pt>
                <c:pt idx="38172">
                  <c:v>190.8599999998989</c:v>
                </c:pt>
                <c:pt idx="38173">
                  <c:v>190.8649999998989</c:v>
                </c:pt>
                <c:pt idx="38174">
                  <c:v>190.8699999998989</c:v>
                </c:pt>
                <c:pt idx="38175">
                  <c:v>190.8749999998989</c:v>
                </c:pt>
                <c:pt idx="38176">
                  <c:v>190.8799999998989</c:v>
                </c:pt>
                <c:pt idx="38177">
                  <c:v>190.8849999998989</c:v>
                </c:pt>
                <c:pt idx="38178">
                  <c:v>190.8899999998989</c:v>
                </c:pt>
                <c:pt idx="38179">
                  <c:v>190.8949999998989</c:v>
                </c:pt>
                <c:pt idx="38180">
                  <c:v>190.8999999998989</c:v>
                </c:pt>
                <c:pt idx="38181">
                  <c:v>190.9049999998988</c:v>
                </c:pt>
                <c:pt idx="38182">
                  <c:v>190.9099999998988</c:v>
                </c:pt>
                <c:pt idx="38183">
                  <c:v>190.9149999998988</c:v>
                </c:pt>
                <c:pt idx="38184">
                  <c:v>190.9199999998987</c:v>
                </c:pt>
                <c:pt idx="38185">
                  <c:v>190.9249999998988</c:v>
                </c:pt>
                <c:pt idx="38186">
                  <c:v>190.9299999998988</c:v>
                </c:pt>
                <c:pt idx="38187">
                  <c:v>190.9349999998988</c:v>
                </c:pt>
                <c:pt idx="38188">
                  <c:v>190.9399999998988</c:v>
                </c:pt>
                <c:pt idx="38189">
                  <c:v>190.9449999998988</c:v>
                </c:pt>
                <c:pt idx="38190">
                  <c:v>190.9499999998988</c:v>
                </c:pt>
                <c:pt idx="38191">
                  <c:v>190.9549999998988</c:v>
                </c:pt>
                <c:pt idx="38192">
                  <c:v>190.9599999998988</c:v>
                </c:pt>
                <c:pt idx="38193">
                  <c:v>190.9649999998988</c:v>
                </c:pt>
                <c:pt idx="38194">
                  <c:v>190.9699999998988</c:v>
                </c:pt>
                <c:pt idx="38195">
                  <c:v>190.9749999998988</c:v>
                </c:pt>
                <c:pt idx="38196">
                  <c:v>190.9799999998988</c:v>
                </c:pt>
                <c:pt idx="38197">
                  <c:v>190.9849999998988</c:v>
                </c:pt>
                <c:pt idx="38198">
                  <c:v>190.9899999998988</c:v>
                </c:pt>
                <c:pt idx="38199">
                  <c:v>190.9949999998988</c:v>
                </c:pt>
                <c:pt idx="38200">
                  <c:v>190.9999999998988</c:v>
                </c:pt>
                <c:pt idx="38201">
                  <c:v>191.0049999998988</c:v>
                </c:pt>
                <c:pt idx="38202">
                  <c:v>191.0099999998988</c:v>
                </c:pt>
                <c:pt idx="38203">
                  <c:v>191.0149999998987</c:v>
                </c:pt>
                <c:pt idx="38204">
                  <c:v>191.0199999998987</c:v>
                </c:pt>
                <c:pt idx="38205">
                  <c:v>191.0249999998987</c:v>
                </c:pt>
                <c:pt idx="38206">
                  <c:v>191.0299999998987</c:v>
                </c:pt>
                <c:pt idx="38207">
                  <c:v>191.0349999998987</c:v>
                </c:pt>
                <c:pt idx="38208">
                  <c:v>191.0399999998987</c:v>
                </c:pt>
                <c:pt idx="38209">
                  <c:v>191.0449999998987</c:v>
                </c:pt>
                <c:pt idx="38210">
                  <c:v>191.0499999998987</c:v>
                </c:pt>
                <c:pt idx="38211">
                  <c:v>191.0549999998987</c:v>
                </c:pt>
                <c:pt idx="38212">
                  <c:v>191.0599999998987</c:v>
                </c:pt>
                <c:pt idx="38213">
                  <c:v>191.0649999998987</c:v>
                </c:pt>
                <c:pt idx="38214">
                  <c:v>191.0699999998987</c:v>
                </c:pt>
                <c:pt idx="38215">
                  <c:v>191.0749999998987</c:v>
                </c:pt>
                <c:pt idx="38216">
                  <c:v>191.0799999998987</c:v>
                </c:pt>
                <c:pt idx="38217">
                  <c:v>191.0849999998987</c:v>
                </c:pt>
                <c:pt idx="38218">
                  <c:v>191.0899999998987</c:v>
                </c:pt>
                <c:pt idx="38219">
                  <c:v>191.0949999998987</c:v>
                </c:pt>
                <c:pt idx="38220">
                  <c:v>191.0999999998987</c:v>
                </c:pt>
                <c:pt idx="38221">
                  <c:v>191.1049999998986</c:v>
                </c:pt>
                <c:pt idx="38222">
                  <c:v>191.1099999998985</c:v>
                </c:pt>
                <c:pt idx="38223">
                  <c:v>191.1149999998985</c:v>
                </c:pt>
                <c:pt idx="38224">
                  <c:v>191.1199999998985</c:v>
                </c:pt>
                <c:pt idx="38225">
                  <c:v>191.1249999998986</c:v>
                </c:pt>
                <c:pt idx="38226">
                  <c:v>191.1299999998986</c:v>
                </c:pt>
                <c:pt idx="38227">
                  <c:v>191.1349999998986</c:v>
                </c:pt>
                <c:pt idx="38228">
                  <c:v>191.1399999998985</c:v>
                </c:pt>
                <c:pt idx="38229">
                  <c:v>191.1449999998985</c:v>
                </c:pt>
                <c:pt idx="38230">
                  <c:v>191.1499999998985</c:v>
                </c:pt>
                <c:pt idx="38231">
                  <c:v>191.1549999998986</c:v>
                </c:pt>
                <c:pt idx="38232">
                  <c:v>191.1599999998986</c:v>
                </c:pt>
                <c:pt idx="38233">
                  <c:v>191.1649999998986</c:v>
                </c:pt>
                <c:pt idx="38234">
                  <c:v>191.1699999998986</c:v>
                </c:pt>
                <c:pt idx="38235">
                  <c:v>191.1749999998985</c:v>
                </c:pt>
                <c:pt idx="38236">
                  <c:v>191.1799999998985</c:v>
                </c:pt>
                <c:pt idx="38237">
                  <c:v>191.1849999998986</c:v>
                </c:pt>
                <c:pt idx="38238">
                  <c:v>191.1899999998986</c:v>
                </c:pt>
                <c:pt idx="38239">
                  <c:v>191.1949999998986</c:v>
                </c:pt>
                <c:pt idx="38240">
                  <c:v>191.1999999998986</c:v>
                </c:pt>
                <c:pt idx="38241">
                  <c:v>191.2049999998985</c:v>
                </c:pt>
                <c:pt idx="38242">
                  <c:v>191.2099999998985</c:v>
                </c:pt>
                <c:pt idx="38243">
                  <c:v>191.2149999998985</c:v>
                </c:pt>
                <c:pt idx="38244">
                  <c:v>191.2199999998981</c:v>
                </c:pt>
                <c:pt idx="38245">
                  <c:v>191.2249999998986</c:v>
                </c:pt>
                <c:pt idx="38246">
                  <c:v>191.2299999998986</c:v>
                </c:pt>
                <c:pt idx="38247">
                  <c:v>191.2349999998985</c:v>
                </c:pt>
                <c:pt idx="38248">
                  <c:v>191.2399999998985</c:v>
                </c:pt>
                <c:pt idx="38249">
                  <c:v>191.2449999998985</c:v>
                </c:pt>
                <c:pt idx="38250">
                  <c:v>191.2499999998983</c:v>
                </c:pt>
                <c:pt idx="38251">
                  <c:v>191.2549999998985</c:v>
                </c:pt>
                <c:pt idx="38252">
                  <c:v>191.2599999998985</c:v>
                </c:pt>
                <c:pt idx="38253">
                  <c:v>191.2649999998985</c:v>
                </c:pt>
                <c:pt idx="38254">
                  <c:v>191.2699999998985</c:v>
                </c:pt>
                <c:pt idx="38255">
                  <c:v>191.2749999998985</c:v>
                </c:pt>
                <c:pt idx="38256">
                  <c:v>191.2799999998985</c:v>
                </c:pt>
                <c:pt idx="38257">
                  <c:v>191.2849999998985</c:v>
                </c:pt>
                <c:pt idx="38258">
                  <c:v>191.2899999998985</c:v>
                </c:pt>
                <c:pt idx="38259">
                  <c:v>191.2949999998985</c:v>
                </c:pt>
                <c:pt idx="38260">
                  <c:v>191.2999999998985</c:v>
                </c:pt>
                <c:pt idx="38261">
                  <c:v>191.3049999998985</c:v>
                </c:pt>
                <c:pt idx="38262">
                  <c:v>191.3099999998985</c:v>
                </c:pt>
                <c:pt idx="38263">
                  <c:v>191.3149999998985</c:v>
                </c:pt>
                <c:pt idx="38264">
                  <c:v>191.3199999998985</c:v>
                </c:pt>
                <c:pt idx="38265">
                  <c:v>191.3249999998985</c:v>
                </c:pt>
                <c:pt idx="38266">
                  <c:v>191.3299999998985</c:v>
                </c:pt>
                <c:pt idx="38267">
                  <c:v>191.3349999998985</c:v>
                </c:pt>
                <c:pt idx="38268">
                  <c:v>191.3399999998985</c:v>
                </c:pt>
                <c:pt idx="38269">
                  <c:v>191.3449999998984</c:v>
                </c:pt>
                <c:pt idx="38270">
                  <c:v>191.3499999998984</c:v>
                </c:pt>
                <c:pt idx="38271">
                  <c:v>191.3549999998984</c:v>
                </c:pt>
                <c:pt idx="38272">
                  <c:v>191.3599999998984</c:v>
                </c:pt>
                <c:pt idx="38273">
                  <c:v>191.3649999998984</c:v>
                </c:pt>
                <c:pt idx="38274">
                  <c:v>191.3699999998984</c:v>
                </c:pt>
                <c:pt idx="38275">
                  <c:v>191.3749999998984</c:v>
                </c:pt>
                <c:pt idx="38276">
                  <c:v>191.3799999998984</c:v>
                </c:pt>
                <c:pt idx="38277">
                  <c:v>191.3849999998984</c:v>
                </c:pt>
                <c:pt idx="38278">
                  <c:v>191.3899999998984</c:v>
                </c:pt>
                <c:pt idx="38279">
                  <c:v>191.3949999998984</c:v>
                </c:pt>
                <c:pt idx="38280">
                  <c:v>191.3999999998984</c:v>
                </c:pt>
                <c:pt idx="38281">
                  <c:v>191.4049999998984</c:v>
                </c:pt>
                <c:pt idx="38282">
                  <c:v>191.4099999998984</c:v>
                </c:pt>
                <c:pt idx="38283">
                  <c:v>191.4149999998984</c:v>
                </c:pt>
                <c:pt idx="38284">
                  <c:v>191.4199999998984</c:v>
                </c:pt>
                <c:pt idx="38285">
                  <c:v>191.4249999998984</c:v>
                </c:pt>
                <c:pt idx="38286">
                  <c:v>191.4299999998984</c:v>
                </c:pt>
                <c:pt idx="38287">
                  <c:v>191.4349999998984</c:v>
                </c:pt>
                <c:pt idx="38288">
                  <c:v>191.4399999998984</c:v>
                </c:pt>
                <c:pt idx="38289">
                  <c:v>191.4449999998984</c:v>
                </c:pt>
                <c:pt idx="38290">
                  <c:v>191.4499999998984</c:v>
                </c:pt>
                <c:pt idx="38291">
                  <c:v>191.4549999998984</c:v>
                </c:pt>
                <c:pt idx="38292">
                  <c:v>191.4599999998983</c:v>
                </c:pt>
                <c:pt idx="38293">
                  <c:v>191.4649999998983</c:v>
                </c:pt>
                <c:pt idx="38294">
                  <c:v>191.4699999998983</c:v>
                </c:pt>
                <c:pt idx="38295">
                  <c:v>191.4749999998983</c:v>
                </c:pt>
                <c:pt idx="38296">
                  <c:v>191.4799999998983</c:v>
                </c:pt>
                <c:pt idx="38297">
                  <c:v>191.4849999998983</c:v>
                </c:pt>
                <c:pt idx="38298">
                  <c:v>191.4899999998983</c:v>
                </c:pt>
                <c:pt idx="38299">
                  <c:v>191.4949999998983</c:v>
                </c:pt>
                <c:pt idx="38300">
                  <c:v>191.4999999998983</c:v>
                </c:pt>
                <c:pt idx="38301">
                  <c:v>191.5049999998983</c:v>
                </c:pt>
                <c:pt idx="38302">
                  <c:v>191.5099999998983</c:v>
                </c:pt>
                <c:pt idx="38303">
                  <c:v>191.5149999998983</c:v>
                </c:pt>
                <c:pt idx="38304">
                  <c:v>191.5199999998983</c:v>
                </c:pt>
                <c:pt idx="38305">
                  <c:v>191.5249999998983</c:v>
                </c:pt>
                <c:pt idx="38306">
                  <c:v>191.5299999998983</c:v>
                </c:pt>
                <c:pt idx="38307">
                  <c:v>191.5349999998983</c:v>
                </c:pt>
                <c:pt idx="38308">
                  <c:v>191.5399999998983</c:v>
                </c:pt>
                <c:pt idx="38309">
                  <c:v>191.5449999998982</c:v>
                </c:pt>
                <c:pt idx="38310">
                  <c:v>191.5499999998981</c:v>
                </c:pt>
                <c:pt idx="38311">
                  <c:v>191.5549999998983</c:v>
                </c:pt>
                <c:pt idx="38312">
                  <c:v>191.5599999998983</c:v>
                </c:pt>
                <c:pt idx="38313">
                  <c:v>191.5649999998982</c:v>
                </c:pt>
                <c:pt idx="38314">
                  <c:v>191.5699999998982</c:v>
                </c:pt>
                <c:pt idx="38315">
                  <c:v>191.5749999998982</c:v>
                </c:pt>
                <c:pt idx="38316">
                  <c:v>191.5799999998981</c:v>
                </c:pt>
                <c:pt idx="38317">
                  <c:v>191.5849999998982</c:v>
                </c:pt>
                <c:pt idx="38318">
                  <c:v>191.5899999998982</c:v>
                </c:pt>
                <c:pt idx="38319">
                  <c:v>191.5949999998982</c:v>
                </c:pt>
                <c:pt idx="38320">
                  <c:v>191.5999999998982</c:v>
                </c:pt>
                <c:pt idx="38321">
                  <c:v>191.6049999998982</c:v>
                </c:pt>
                <c:pt idx="38322">
                  <c:v>191.6099999998982</c:v>
                </c:pt>
                <c:pt idx="38323">
                  <c:v>191.6149999998981</c:v>
                </c:pt>
                <c:pt idx="38324">
                  <c:v>191.6199999998981</c:v>
                </c:pt>
                <c:pt idx="38325">
                  <c:v>191.6249999998982</c:v>
                </c:pt>
                <c:pt idx="38326">
                  <c:v>191.6299999998982</c:v>
                </c:pt>
                <c:pt idx="38327">
                  <c:v>191.6349999998982</c:v>
                </c:pt>
                <c:pt idx="38328">
                  <c:v>191.6399999998982</c:v>
                </c:pt>
                <c:pt idx="38329">
                  <c:v>191.6449999998981</c:v>
                </c:pt>
                <c:pt idx="38330">
                  <c:v>191.6499999998981</c:v>
                </c:pt>
                <c:pt idx="38331">
                  <c:v>191.6549999998982</c:v>
                </c:pt>
                <c:pt idx="38332">
                  <c:v>191.6599999998982</c:v>
                </c:pt>
                <c:pt idx="38333">
                  <c:v>191.6649999998982</c:v>
                </c:pt>
                <c:pt idx="38334">
                  <c:v>191.6699999998982</c:v>
                </c:pt>
                <c:pt idx="38335">
                  <c:v>191.6749999998981</c:v>
                </c:pt>
                <c:pt idx="38336">
                  <c:v>191.6799999998981</c:v>
                </c:pt>
                <c:pt idx="38337">
                  <c:v>191.6849999998981</c:v>
                </c:pt>
                <c:pt idx="38338">
                  <c:v>191.6899999998981</c:v>
                </c:pt>
                <c:pt idx="38339">
                  <c:v>191.6949999998981</c:v>
                </c:pt>
                <c:pt idx="38340">
                  <c:v>191.6999999998981</c:v>
                </c:pt>
                <c:pt idx="38341">
                  <c:v>191.7049999998981</c:v>
                </c:pt>
                <c:pt idx="38342">
                  <c:v>191.7099999998981</c:v>
                </c:pt>
                <c:pt idx="38343">
                  <c:v>191.7149999998981</c:v>
                </c:pt>
                <c:pt idx="38344">
                  <c:v>191.7199999998981</c:v>
                </c:pt>
                <c:pt idx="38345">
                  <c:v>191.7249999998981</c:v>
                </c:pt>
                <c:pt idx="38346">
                  <c:v>191.7299999998981</c:v>
                </c:pt>
                <c:pt idx="38347">
                  <c:v>191.7349999998981</c:v>
                </c:pt>
                <c:pt idx="38348">
                  <c:v>191.7399999998981</c:v>
                </c:pt>
                <c:pt idx="38349">
                  <c:v>191.7449999998981</c:v>
                </c:pt>
                <c:pt idx="38350">
                  <c:v>191.7499999998981</c:v>
                </c:pt>
                <c:pt idx="38351">
                  <c:v>191.7549999998981</c:v>
                </c:pt>
                <c:pt idx="38352">
                  <c:v>191.7599999998981</c:v>
                </c:pt>
                <c:pt idx="38353">
                  <c:v>191.764999999898</c:v>
                </c:pt>
                <c:pt idx="38354">
                  <c:v>191.7699999998979</c:v>
                </c:pt>
                <c:pt idx="38355">
                  <c:v>191.7749999998979</c:v>
                </c:pt>
                <c:pt idx="38356">
                  <c:v>191.7799999998979</c:v>
                </c:pt>
                <c:pt idx="38357">
                  <c:v>191.784999999898</c:v>
                </c:pt>
                <c:pt idx="38358">
                  <c:v>191.789999999898</c:v>
                </c:pt>
                <c:pt idx="38359">
                  <c:v>191.794999999898</c:v>
                </c:pt>
                <c:pt idx="38360">
                  <c:v>191.7999999998979</c:v>
                </c:pt>
                <c:pt idx="38361">
                  <c:v>191.804999999898</c:v>
                </c:pt>
                <c:pt idx="38362">
                  <c:v>191.809999999898</c:v>
                </c:pt>
                <c:pt idx="38363">
                  <c:v>191.814999999898</c:v>
                </c:pt>
                <c:pt idx="38364">
                  <c:v>191.819999999898</c:v>
                </c:pt>
                <c:pt idx="38365">
                  <c:v>191.824999999898</c:v>
                </c:pt>
                <c:pt idx="38366">
                  <c:v>191.829999999898</c:v>
                </c:pt>
                <c:pt idx="38367">
                  <c:v>191.834999999898</c:v>
                </c:pt>
                <c:pt idx="38368">
                  <c:v>191.839999999898</c:v>
                </c:pt>
                <c:pt idx="38369">
                  <c:v>191.844999999898</c:v>
                </c:pt>
                <c:pt idx="38370">
                  <c:v>191.849999999898</c:v>
                </c:pt>
                <c:pt idx="38371">
                  <c:v>191.854999999898</c:v>
                </c:pt>
                <c:pt idx="38372">
                  <c:v>191.859999999898</c:v>
                </c:pt>
                <c:pt idx="38373">
                  <c:v>191.864999999898</c:v>
                </c:pt>
                <c:pt idx="38374">
                  <c:v>191.869999999898</c:v>
                </c:pt>
                <c:pt idx="38375">
                  <c:v>191.874999999898</c:v>
                </c:pt>
                <c:pt idx="38376">
                  <c:v>191.879999999898</c:v>
                </c:pt>
                <c:pt idx="38377">
                  <c:v>191.884999999898</c:v>
                </c:pt>
                <c:pt idx="38378">
                  <c:v>191.889999999898</c:v>
                </c:pt>
                <c:pt idx="38379">
                  <c:v>191.894999999898</c:v>
                </c:pt>
                <c:pt idx="38380">
                  <c:v>191.8999999998979</c:v>
                </c:pt>
                <c:pt idx="38381">
                  <c:v>191.9049999998979</c:v>
                </c:pt>
                <c:pt idx="38382">
                  <c:v>191.9099999998979</c:v>
                </c:pt>
                <c:pt idx="38383">
                  <c:v>191.9149999998979</c:v>
                </c:pt>
                <c:pt idx="38384">
                  <c:v>191.9199999998979</c:v>
                </c:pt>
                <c:pt idx="38385">
                  <c:v>191.9249999998979</c:v>
                </c:pt>
                <c:pt idx="38386">
                  <c:v>191.9299999998979</c:v>
                </c:pt>
                <c:pt idx="38387">
                  <c:v>191.9349999998979</c:v>
                </c:pt>
                <c:pt idx="38388">
                  <c:v>191.9399999998979</c:v>
                </c:pt>
                <c:pt idx="38389">
                  <c:v>191.9449999998979</c:v>
                </c:pt>
                <c:pt idx="38390">
                  <c:v>191.9499999998979</c:v>
                </c:pt>
                <c:pt idx="38391">
                  <c:v>191.9549999998979</c:v>
                </c:pt>
                <c:pt idx="38392">
                  <c:v>191.9599999998979</c:v>
                </c:pt>
                <c:pt idx="38393">
                  <c:v>191.9649999998979</c:v>
                </c:pt>
                <c:pt idx="38394">
                  <c:v>191.9699999998979</c:v>
                </c:pt>
                <c:pt idx="38395">
                  <c:v>191.9749999998979</c:v>
                </c:pt>
                <c:pt idx="38396">
                  <c:v>191.9799999998979</c:v>
                </c:pt>
                <c:pt idx="38397">
                  <c:v>191.9849999998979</c:v>
                </c:pt>
                <c:pt idx="38398">
                  <c:v>191.9899999998979</c:v>
                </c:pt>
                <c:pt idx="38399">
                  <c:v>191.9949999998979</c:v>
                </c:pt>
                <c:pt idx="38400">
                  <c:v>191.9999999998979</c:v>
                </c:pt>
                <c:pt idx="38401">
                  <c:v>192.0049999998978</c:v>
                </c:pt>
                <c:pt idx="38402">
                  <c:v>192.0099999998978</c:v>
                </c:pt>
                <c:pt idx="38403">
                  <c:v>192.0149999998978</c:v>
                </c:pt>
                <c:pt idx="38404">
                  <c:v>192.0199999998977</c:v>
                </c:pt>
                <c:pt idx="38405">
                  <c:v>192.0249999998978</c:v>
                </c:pt>
                <c:pt idx="38406">
                  <c:v>192.0299999998978</c:v>
                </c:pt>
                <c:pt idx="38407">
                  <c:v>192.0349999998978</c:v>
                </c:pt>
                <c:pt idx="38408">
                  <c:v>192.0399999998978</c:v>
                </c:pt>
                <c:pt idx="38409">
                  <c:v>192.0449999998978</c:v>
                </c:pt>
                <c:pt idx="38410">
                  <c:v>192.0499999998978</c:v>
                </c:pt>
                <c:pt idx="38411">
                  <c:v>192.0549999998978</c:v>
                </c:pt>
                <c:pt idx="38412">
                  <c:v>192.0599999998978</c:v>
                </c:pt>
                <c:pt idx="38413">
                  <c:v>192.0649999998978</c:v>
                </c:pt>
                <c:pt idx="38414">
                  <c:v>192.0699999998978</c:v>
                </c:pt>
                <c:pt idx="38415">
                  <c:v>192.0749999998978</c:v>
                </c:pt>
                <c:pt idx="38416">
                  <c:v>192.0799999998978</c:v>
                </c:pt>
                <c:pt idx="38417">
                  <c:v>192.0849999998978</c:v>
                </c:pt>
                <c:pt idx="38418">
                  <c:v>192.0899999998978</c:v>
                </c:pt>
                <c:pt idx="38419">
                  <c:v>192.0949999998978</c:v>
                </c:pt>
                <c:pt idx="38420">
                  <c:v>192.0999999998978</c:v>
                </c:pt>
                <c:pt idx="38421">
                  <c:v>192.1049999998978</c:v>
                </c:pt>
                <c:pt idx="38422">
                  <c:v>192.1099999998978</c:v>
                </c:pt>
                <c:pt idx="38423">
                  <c:v>192.1149999998977</c:v>
                </c:pt>
                <c:pt idx="38424">
                  <c:v>192.1199999998977</c:v>
                </c:pt>
                <c:pt idx="38425">
                  <c:v>192.1249999998977</c:v>
                </c:pt>
                <c:pt idx="38426">
                  <c:v>192.1299999998977</c:v>
                </c:pt>
                <c:pt idx="38427">
                  <c:v>192.1349999998977</c:v>
                </c:pt>
                <c:pt idx="38428">
                  <c:v>192.1399999998977</c:v>
                </c:pt>
                <c:pt idx="38429">
                  <c:v>192.1449999998977</c:v>
                </c:pt>
                <c:pt idx="38430">
                  <c:v>192.1499999998977</c:v>
                </c:pt>
                <c:pt idx="38431">
                  <c:v>192.1549999998977</c:v>
                </c:pt>
                <c:pt idx="38432">
                  <c:v>192.1599999998977</c:v>
                </c:pt>
                <c:pt idx="38433">
                  <c:v>192.1649999998977</c:v>
                </c:pt>
                <c:pt idx="38434">
                  <c:v>192.1699999998977</c:v>
                </c:pt>
                <c:pt idx="38435">
                  <c:v>192.1749999998977</c:v>
                </c:pt>
                <c:pt idx="38436">
                  <c:v>192.1799999998977</c:v>
                </c:pt>
                <c:pt idx="38437">
                  <c:v>192.1849999998977</c:v>
                </c:pt>
                <c:pt idx="38438">
                  <c:v>192.1899999998977</c:v>
                </c:pt>
                <c:pt idx="38439">
                  <c:v>192.1949999998977</c:v>
                </c:pt>
                <c:pt idx="38440">
                  <c:v>192.1999999998977</c:v>
                </c:pt>
                <c:pt idx="38441">
                  <c:v>192.2049999998976</c:v>
                </c:pt>
                <c:pt idx="38442">
                  <c:v>192.2099999998975</c:v>
                </c:pt>
                <c:pt idx="38443">
                  <c:v>192.2149999998975</c:v>
                </c:pt>
                <c:pt idx="38444">
                  <c:v>192.2199999998975</c:v>
                </c:pt>
                <c:pt idx="38445">
                  <c:v>192.2249999998976</c:v>
                </c:pt>
                <c:pt idx="38446">
                  <c:v>192.2299999998976</c:v>
                </c:pt>
                <c:pt idx="38447">
                  <c:v>192.2349999998976</c:v>
                </c:pt>
                <c:pt idx="38448">
                  <c:v>192.2399999998975</c:v>
                </c:pt>
                <c:pt idx="38449">
                  <c:v>192.2449999998975</c:v>
                </c:pt>
                <c:pt idx="38450">
                  <c:v>192.2499999998975</c:v>
                </c:pt>
                <c:pt idx="38451">
                  <c:v>192.2549999998976</c:v>
                </c:pt>
                <c:pt idx="38452">
                  <c:v>192.2599999998976</c:v>
                </c:pt>
                <c:pt idx="38453">
                  <c:v>192.2649999998976</c:v>
                </c:pt>
                <c:pt idx="38454">
                  <c:v>192.2699999998975</c:v>
                </c:pt>
                <c:pt idx="38455">
                  <c:v>192.2749999998975</c:v>
                </c:pt>
                <c:pt idx="38456">
                  <c:v>192.2799999998975</c:v>
                </c:pt>
                <c:pt idx="38457">
                  <c:v>192.2849999998976</c:v>
                </c:pt>
                <c:pt idx="38458">
                  <c:v>192.2899999998976</c:v>
                </c:pt>
                <c:pt idx="38459">
                  <c:v>192.2949999998976</c:v>
                </c:pt>
                <c:pt idx="38460">
                  <c:v>192.2999999998976</c:v>
                </c:pt>
                <c:pt idx="38461">
                  <c:v>192.3049999998976</c:v>
                </c:pt>
                <c:pt idx="38462">
                  <c:v>192.3099999998976</c:v>
                </c:pt>
                <c:pt idx="38463">
                  <c:v>192.3149999998976</c:v>
                </c:pt>
                <c:pt idx="38464">
                  <c:v>192.3199999998976</c:v>
                </c:pt>
                <c:pt idx="38465">
                  <c:v>192.3249999998976</c:v>
                </c:pt>
                <c:pt idx="38466">
                  <c:v>192.3299999998976</c:v>
                </c:pt>
                <c:pt idx="38467">
                  <c:v>192.3349999998976</c:v>
                </c:pt>
                <c:pt idx="38468">
                  <c:v>192.3399999998975</c:v>
                </c:pt>
                <c:pt idx="38469">
                  <c:v>192.3449999998975</c:v>
                </c:pt>
                <c:pt idx="38470">
                  <c:v>192.3499999998975</c:v>
                </c:pt>
                <c:pt idx="38471">
                  <c:v>192.3549999998976</c:v>
                </c:pt>
                <c:pt idx="38472">
                  <c:v>192.3599999998976</c:v>
                </c:pt>
                <c:pt idx="38473">
                  <c:v>192.3649999998975</c:v>
                </c:pt>
                <c:pt idx="38474">
                  <c:v>192.3699999998975</c:v>
                </c:pt>
                <c:pt idx="38475">
                  <c:v>192.3749999998975</c:v>
                </c:pt>
                <c:pt idx="38476">
                  <c:v>192.3799999998975</c:v>
                </c:pt>
                <c:pt idx="38477">
                  <c:v>192.3849999998975</c:v>
                </c:pt>
                <c:pt idx="38478">
                  <c:v>192.3899999998975</c:v>
                </c:pt>
                <c:pt idx="38479">
                  <c:v>192.3949999998975</c:v>
                </c:pt>
                <c:pt idx="38480">
                  <c:v>192.3999999998975</c:v>
                </c:pt>
                <c:pt idx="38481">
                  <c:v>192.4049999998975</c:v>
                </c:pt>
                <c:pt idx="38482">
                  <c:v>192.4099999998975</c:v>
                </c:pt>
                <c:pt idx="38483">
                  <c:v>192.4149999998975</c:v>
                </c:pt>
                <c:pt idx="38484">
                  <c:v>192.4199999998975</c:v>
                </c:pt>
                <c:pt idx="38485">
                  <c:v>192.4249999998975</c:v>
                </c:pt>
                <c:pt idx="38486">
                  <c:v>192.4299999998975</c:v>
                </c:pt>
                <c:pt idx="38487">
                  <c:v>192.4349999998975</c:v>
                </c:pt>
                <c:pt idx="38488">
                  <c:v>192.4399999998975</c:v>
                </c:pt>
                <c:pt idx="38489">
                  <c:v>192.4449999998974</c:v>
                </c:pt>
                <c:pt idx="38490">
                  <c:v>192.4499999998974</c:v>
                </c:pt>
                <c:pt idx="38491">
                  <c:v>192.4549999998974</c:v>
                </c:pt>
                <c:pt idx="38492">
                  <c:v>192.4599999998974</c:v>
                </c:pt>
                <c:pt idx="38493">
                  <c:v>192.4649999998974</c:v>
                </c:pt>
                <c:pt idx="38494">
                  <c:v>192.4699999998974</c:v>
                </c:pt>
                <c:pt idx="38495">
                  <c:v>192.4749999998974</c:v>
                </c:pt>
                <c:pt idx="38496">
                  <c:v>192.4799999998974</c:v>
                </c:pt>
                <c:pt idx="38497">
                  <c:v>192.4849999998974</c:v>
                </c:pt>
                <c:pt idx="38498">
                  <c:v>192.4899999998974</c:v>
                </c:pt>
                <c:pt idx="38499">
                  <c:v>192.4949999998974</c:v>
                </c:pt>
                <c:pt idx="38500">
                  <c:v>192.4999999998974</c:v>
                </c:pt>
                <c:pt idx="38501">
                  <c:v>192.5049999998974</c:v>
                </c:pt>
                <c:pt idx="38502">
                  <c:v>192.5099999998974</c:v>
                </c:pt>
                <c:pt idx="38503">
                  <c:v>192.5149999998974</c:v>
                </c:pt>
                <c:pt idx="38504">
                  <c:v>192.5199999998974</c:v>
                </c:pt>
                <c:pt idx="38505">
                  <c:v>192.5249999998974</c:v>
                </c:pt>
                <c:pt idx="38506">
                  <c:v>192.5299999998974</c:v>
                </c:pt>
                <c:pt idx="38507">
                  <c:v>192.5349999998974</c:v>
                </c:pt>
                <c:pt idx="38508">
                  <c:v>192.5399999998974</c:v>
                </c:pt>
                <c:pt idx="38509">
                  <c:v>192.5449999998974</c:v>
                </c:pt>
                <c:pt idx="38510">
                  <c:v>192.5499999998974</c:v>
                </c:pt>
                <c:pt idx="38511">
                  <c:v>192.5549999998974</c:v>
                </c:pt>
                <c:pt idx="38512">
                  <c:v>192.5599999998973</c:v>
                </c:pt>
                <c:pt idx="38513">
                  <c:v>192.5649999998973</c:v>
                </c:pt>
                <c:pt idx="38514">
                  <c:v>192.5699999998973</c:v>
                </c:pt>
                <c:pt idx="38515">
                  <c:v>192.5749999998973</c:v>
                </c:pt>
                <c:pt idx="38516">
                  <c:v>192.5799999998973</c:v>
                </c:pt>
                <c:pt idx="38517">
                  <c:v>192.5849999998973</c:v>
                </c:pt>
                <c:pt idx="38518">
                  <c:v>192.5899999998973</c:v>
                </c:pt>
                <c:pt idx="38519">
                  <c:v>192.5949999998973</c:v>
                </c:pt>
                <c:pt idx="38520">
                  <c:v>192.5999999998973</c:v>
                </c:pt>
                <c:pt idx="38521">
                  <c:v>192.6049999998973</c:v>
                </c:pt>
                <c:pt idx="38522">
                  <c:v>192.6099999998973</c:v>
                </c:pt>
                <c:pt idx="38523">
                  <c:v>192.6149999998973</c:v>
                </c:pt>
                <c:pt idx="38524">
                  <c:v>192.6199999998973</c:v>
                </c:pt>
                <c:pt idx="38525">
                  <c:v>192.6249999998973</c:v>
                </c:pt>
                <c:pt idx="38526">
                  <c:v>192.6299999998973</c:v>
                </c:pt>
                <c:pt idx="38527">
                  <c:v>192.6349999998973</c:v>
                </c:pt>
                <c:pt idx="38528">
                  <c:v>192.6399999998973</c:v>
                </c:pt>
                <c:pt idx="38529">
                  <c:v>192.6449999998972</c:v>
                </c:pt>
                <c:pt idx="38530">
                  <c:v>192.6499999998971</c:v>
                </c:pt>
                <c:pt idx="38531">
                  <c:v>192.6549999998973</c:v>
                </c:pt>
                <c:pt idx="38532">
                  <c:v>192.6599999998973</c:v>
                </c:pt>
                <c:pt idx="38533">
                  <c:v>192.6649999998972</c:v>
                </c:pt>
                <c:pt idx="38534">
                  <c:v>192.6699999998972</c:v>
                </c:pt>
                <c:pt idx="38535">
                  <c:v>192.6749999998972</c:v>
                </c:pt>
                <c:pt idx="38536">
                  <c:v>192.6799999998971</c:v>
                </c:pt>
                <c:pt idx="38537">
                  <c:v>192.6849999998972</c:v>
                </c:pt>
                <c:pt idx="38538">
                  <c:v>192.6899999998972</c:v>
                </c:pt>
                <c:pt idx="38539">
                  <c:v>192.6949999998972</c:v>
                </c:pt>
                <c:pt idx="38540">
                  <c:v>192.6999999998972</c:v>
                </c:pt>
                <c:pt idx="38541">
                  <c:v>192.7049999998972</c:v>
                </c:pt>
                <c:pt idx="38542">
                  <c:v>192.7099999998971</c:v>
                </c:pt>
                <c:pt idx="38543">
                  <c:v>192.7149999998971</c:v>
                </c:pt>
                <c:pt idx="38544">
                  <c:v>192.7199999998971</c:v>
                </c:pt>
                <c:pt idx="38545">
                  <c:v>192.7249999998972</c:v>
                </c:pt>
                <c:pt idx="38546">
                  <c:v>192.7299999998972</c:v>
                </c:pt>
                <c:pt idx="38547">
                  <c:v>192.7349999998972</c:v>
                </c:pt>
                <c:pt idx="38548">
                  <c:v>192.7399999998972</c:v>
                </c:pt>
                <c:pt idx="38549">
                  <c:v>192.7449999998971</c:v>
                </c:pt>
                <c:pt idx="38550">
                  <c:v>192.7499999998971</c:v>
                </c:pt>
                <c:pt idx="38551">
                  <c:v>192.7549999998972</c:v>
                </c:pt>
                <c:pt idx="38552">
                  <c:v>192.7599999998972</c:v>
                </c:pt>
                <c:pt idx="38553">
                  <c:v>192.7649999998972</c:v>
                </c:pt>
                <c:pt idx="38554">
                  <c:v>192.7699999998972</c:v>
                </c:pt>
                <c:pt idx="38555">
                  <c:v>192.7749999998971</c:v>
                </c:pt>
                <c:pt idx="38556">
                  <c:v>192.7799999998971</c:v>
                </c:pt>
                <c:pt idx="38557">
                  <c:v>192.7849999998971</c:v>
                </c:pt>
                <c:pt idx="38558">
                  <c:v>192.7899999998971</c:v>
                </c:pt>
                <c:pt idx="38559">
                  <c:v>192.7949999998971</c:v>
                </c:pt>
                <c:pt idx="38560">
                  <c:v>192.7999999998971</c:v>
                </c:pt>
                <c:pt idx="38561">
                  <c:v>192.8049999998971</c:v>
                </c:pt>
                <c:pt idx="38562">
                  <c:v>192.8099999998971</c:v>
                </c:pt>
                <c:pt idx="38563">
                  <c:v>192.8149999998971</c:v>
                </c:pt>
                <c:pt idx="38564">
                  <c:v>192.8199999998971</c:v>
                </c:pt>
                <c:pt idx="38565">
                  <c:v>192.8249999998971</c:v>
                </c:pt>
                <c:pt idx="38566">
                  <c:v>192.8299999998971</c:v>
                </c:pt>
                <c:pt idx="38567">
                  <c:v>192.8349999998971</c:v>
                </c:pt>
                <c:pt idx="38568">
                  <c:v>192.8399999998971</c:v>
                </c:pt>
                <c:pt idx="38569">
                  <c:v>192.8449999998971</c:v>
                </c:pt>
                <c:pt idx="38570">
                  <c:v>192.8499999998971</c:v>
                </c:pt>
                <c:pt idx="38571">
                  <c:v>192.8549999998971</c:v>
                </c:pt>
                <c:pt idx="38572">
                  <c:v>192.8599999998971</c:v>
                </c:pt>
                <c:pt idx="38573">
                  <c:v>192.8649999998971</c:v>
                </c:pt>
                <c:pt idx="38574">
                  <c:v>192.8699999998971</c:v>
                </c:pt>
                <c:pt idx="38575">
                  <c:v>192.8749999998971</c:v>
                </c:pt>
                <c:pt idx="38576">
                  <c:v>192.8799999998971</c:v>
                </c:pt>
                <c:pt idx="38577">
                  <c:v>192.8849999998971</c:v>
                </c:pt>
                <c:pt idx="38578">
                  <c:v>192.889999999897</c:v>
                </c:pt>
                <c:pt idx="38579">
                  <c:v>192.894999999897</c:v>
                </c:pt>
                <c:pt idx="38580">
                  <c:v>192.899999999897</c:v>
                </c:pt>
                <c:pt idx="38581">
                  <c:v>192.904999999897</c:v>
                </c:pt>
                <c:pt idx="38582">
                  <c:v>192.909999999897</c:v>
                </c:pt>
                <c:pt idx="38583">
                  <c:v>192.914999999897</c:v>
                </c:pt>
                <c:pt idx="38584">
                  <c:v>192.919999999897</c:v>
                </c:pt>
                <c:pt idx="38585">
                  <c:v>192.924999999897</c:v>
                </c:pt>
                <c:pt idx="38586">
                  <c:v>192.929999999897</c:v>
                </c:pt>
                <c:pt idx="38587">
                  <c:v>192.934999999897</c:v>
                </c:pt>
                <c:pt idx="38588">
                  <c:v>192.939999999897</c:v>
                </c:pt>
                <c:pt idx="38589">
                  <c:v>192.944999999897</c:v>
                </c:pt>
                <c:pt idx="38590">
                  <c:v>192.949999999897</c:v>
                </c:pt>
                <c:pt idx="38591">
                  <c:v>192.954999999897</c:v>
                </c:pt>
                <c:pt idx="38592">
                  <c:v>192.959999999897</c:v>
                </c:pt>
                <c:pt idx="38593">
                  <c:v>192.964999999897</c:v>
                </c:pt>
                <c:pt idx="38594">
                  <c:v>192.969999999897</c:v>
                </c:pt>
                <c:pt idx="38595">
                  <c:v>192.974999999897</c:v>
                </c:pt>
                <c:pt idx="38596">
                  <c:v>192.979999999897</c:v>
                </c:pt>
                <c:pt idx="38597">
                  <c:v>192.984999999897</c:v>
                </c:pt>
                <c:pt idx="38598">
                  <c:v>192.989999999897</c:v>
                </c:pt>
                <c:pt idx="38599">
                  <c:v>192.994999999897</c:v>
                </c:pt>
                <c:pt idx="38600">
                  <c:v>192.9999999998969</c:v>
                </c:pt>
                <c:pt idx="38601">
                  <c:v>193.0049999998969</c:v>
                </c:pt>
                <c:pt idx="38602">
                  <c:v>193.0099999998969</c:v>
                </c:pt>
                <c:pt idx="38603">
                  <c:v>193.0149999998969</c:v>
                </c:pt>
                <c:pt idx="38604">
                  <c:v>193.0199999998969</c:v>
                </c:pt>
                <c:pt idx="38605">
                  <c:v>193.0249999998969</c:v>
                </c:pt>
                <c:pt idx="38606">
                  <c:v>193.0299999998969</c:v>
                </c:pt>
                <c:pt idx="38607">
                  <c:v>193.0349999998969</c:v>
                </c:pt>
                <c:pt idx="38608">
                  <c:v>193.0399999998969</c:v>
                </c:pt>
                <c:pt idx="38609">
                  <c:v>193.0449999998969</c:v>
                </c:pt>
                <c:pt idx="38610">
                  <c:v>193.0499999998969</c:v>
                </c:pt>
                <c:pt idx="38611">
                  <c:v>193.0549999998969</c:v>
                </c:pt>
                <c:pt idx="38612">
                  <c:v>193.0599999998969</c:v>
                </c:pt>
                <c:pt idx="38613">
                  <c:v>193.0649999998969</c:v>
                </c:pt>
                <c:pt idx="38614">
                  <c:v>193.0699999998969</c:v>
                </c:pt>
                <c:pt idx="38615">
                  <c:v>193.0749999998969</c:v>
                </c:pt>
                <c:pt idx="38616">
                  <c:v>193.0799999998969</c:v>
                </c:pt>
                <c:pt idx="38617">
                  <c:v>193.0849999998969</c:v>
                </c:pt>
                <c:pt idx="38618">
                  <c:v>193.0899999998969</c:v>
                </c:pt>
                <c:pt idx="38619">
                  <c:v>193.0949999998969</c:v>
                </c:pt>
                <c:pt idx="38620">
                  <c:v>193.0999999998969</c:v>
                </c:pt>
                <c:pt idx="38621">
                  <c:v>193.1049999998968</c:v>
                </c:pt>
                <c:pt idx="38622">
                  <c:v>193.1099999998968</c:v>
                </c:pt>
                <c:pt idx="38623">
                  <c:v>193.1149999998968</c:v>
                </c:pt>
                <c:pt idx="38624">
                  <c:v>193.1199999998967</c:v>
                </c:pt>
                <c:pt idx="38625">
                  <c:v>193.1249999998968</c:v>
                </c:pt>
                <c:pt idx="38626">
                  <c:v>193.1299999998968</c:v>
                </c:pt>
                <c:pt idx="38627">
                  <c:v>193.1349999998968</c:v>
                </c:pt>
                <c:pt idx="38628">
                  <c:v>193.1399999998968</c:v>
                </c:pt>
                <c:pt idx="38629">
                  <c:v>193.1449999998968</c:v>
                </c:pt>
                <c:pt idx="38630">
                  <c:v>193.1499999998967</c:v>
                </c:pt>
                <c:pt idx="38631">
                  <c:v>193.1549999998968</c:v>
                </c:pt>
                <c:pt idx="38632">
                  <c:v>193.1599999998968</c:v>
                </c:pt>
                <c:pt idx="38633">
                  <c:v>193.1649999998968</c:v>
                </c:pt>
                <c:pt idx="38634">
                  <c:v>193.1699999998968</c:v>
                </c:pt>
                <c:pt idx="38635">
                  <c:v>193.1749999998968</c:v>
                </c:pt>
                <c:pt idx="38636">
                  <c:v>193.1799999998968</c:v>
                </c:pt>
                <c:pt idx="38637">
                  <c:v>193.1849999998968</c:v>
                </c:pt>
                <c:pt idx="38638">
                  <c:v>193.1899999998968</c:v>
                </c:pt>
                <c:pt idx="38639">
                  <c:v>193.1949999998968</c:v>
                </c:pt>
                <c:pt idx="38640">
                  <c:v>193.1999999998968</c:v>
                </c:pt>
                <c:pt idx="38641">
                  <c:v>193.2049999998968</c:v>
                </c:pt>
                <c:pt idx="38642">
                  <c:v>193.2099999998968</c:v>
                </c:pt>
                <c:pt idx="38643">
                  <c:v>193.2149999998967</c:v>
                </c:pt>
                <c:pt idx="38644">
                  <c:v>193.2199999998967</c:v>
                </c:pt>
                <c:pt idx="38645">
                  <c:v>193.2249999998967</c:v>
                </c:pt>
                <c:pt idx="38646">
                  <c:v>193.2299999998967</c:v>
                </c:pt>
                <c:pt idx="38647">
                  <c:v>193.2349999998967</c:v>
                </c:pt>
                <c:pt idx="38648">
                  <c:v>193.2399999998967</c:v>
                </c:pt>
                <c:pt idx="38649">
                  <c:v>193.2449999998967</c:v>
                </c:pt>
                <c:pt idx="38650">
                  <c:v>193.2499999998967</c:v>
                </c:pt>
                <c:pt idx="38651">
                  <c:v>193.2549999998967</c:v>
                </c:pt>
                <c:pt idx="38652">
                  <c:v>193.2599999998967</c:v>
                </c:pt>
                <c:pt idx="38653">
                  <c:v>193.2649999998967</c:v>
                </c:pt>
                <c:pt idx="38654">
                  <c:v>193.2699999998967</c:v>
                </c:pt>
                <c:pt idx="38655">
                  <c:v>193.2749999998967</c:v>
                </c:pt>
                <c:pt idx="38656">
                  <c:v>193.2799999998967</c:v>
                </c:pt>
                <c:pt idx="38657">
                  <c:v>193.2849999998967</c:v>
                </c:pt>
                <c:pt idx="38658">
                  <c:v>193.2899999998967</c:v>
                </c:pt>
                <c:pt idx="38659">
                  <c:v>193.2949999998967</c:v>
                </c:pt>
                <c:pt idx="38660">
                  <c:v>193.2999999998967</c:v>
                </c:pt>
                <c:pt idx="38661">
                  <c:v>193.3049999998967</c:v>
                </c:pt>
                <c:pt idx="38662">
                  <c:v>193.3099999998967</c:v>
                </c:pt>
                <c:pt idx="38663">
                  <c:v>193.3149999998967</c:v>
                </c:pt>
                <c:pt idx="38664">
                  <c:v>193.3199999998967</c:v>
                </c:pt>
                <c:pt idx="38665">
                  <c:v>193.3249999998967</c:v>
                </c:pt>
                <c:pt idx="38666">
                  <c:v>193.3299999998966</c:v>
                </c:pt>
                <c:pt idx="38667">
                  <c:v>193.3349999998966</c:v>
                </c:pt>
                <c:pt idx="38668">
                  <c:v>193.3399999998966</c:v>
                </c:pt>
                <c:pt idx="38669">
                  <c:v>193.3449999998966</c:v>
                </c:pt>
                <c:pt idx="38670">
                  <c:v>193.3499999998966</c:v>
                </c:pt>
                <c:pt idx="38671">
                  <c:v>193.3549999998966</c:v>
                </c:pt>
                <c:pt idx="38672">
                  <c:v>193.3599999998966</c:v>
                </c:pt>
                <c:pt idx="38673">
                  <c:v>193.3649999998966</c:v>
                </c:pt>
                <c:pt idx="38674">
                  <c:v>193.3699999998966</c:v>
                </c:pt>
                <c:pt idx="38675">
                  <c:v>193.3749999998966</c:v>
                </c:pt>
                <c:pt idx="38676">
                  <c:v>193.3799999998966</c:v>
                </c:pt>
                <c:pt idx="38677">
                  <c:v>193.3849999998966</c:v>
                </c:pt>
                <c:pt idx="38678">
                  <c:v>193.3899999998966</c:v>
                </c:pt>
                <c:pt idx="38679">
                  <c:v>193.3949999998966</c:v>
                </c:pt>
                <c:pt idx="38680">
                  <c:v>193.3999999998966</c:v>
                </c:pt>
                <c:pt idx="38681">
                  <c:v>193.4049999998966</c:v>
                </c:pt>
                <c:pt idx="38682">
                  <c:v>193.4099999998966</c:v>
                </c:pt>
                <c:pt idx="38683">
                  <c:v>193.4149999998966</c:v>
                </c:pt>
                <c:pt idx="38684">
                  <c:v>193.4199999998966</c:v>
                </c:pt>
                <c:pt idx="38685">
                  <c:v>193.4249999998966</c:v>
                </c:pt>
                <c:pt idx="38686">
                  <c:v>193.4299999998966</c:v>
                </c:pt>
                <c:pt idx="38687">
                  <c:v>193.4349999998966</c:v>
                </c:pt>
                <c:pt idx="38688">
                  <c:v>193.4399999998965</c:v>
                </c:pt>
                <c:pt idx="38689">
                  <c:v>193.4449999998965</c:v>
                </c:pt>
                <c:pt idx="38690">
                  <c:v>193.4499999998965</c:v>
                </c:pt>
                <c:pt idx="38691">
                  <c:v>193.4549999998966</c:v>
                </c:pt>
                <c:pt idx="38692">
                  <c:v>193.4599999998966</c:v>
                </c:pt>
                <c:pt idx="38693">
                  <c:v>193.4649999998965</c:v>
                </c:pt>
                <c:pt idx="38694">
                  <c:v>193.4699999998965</c:v>
                </c:pt>
                <c:pt idx="38695">
                  <c:v>193.4749999998965</c:v>
                </c:pt>
                <c:pt idx="38696">
                  <c:v>193.4799999998965</c:v>
                </c:pt>
                <c:pt idx="38697">
                  <c:v>193.4849999998965</c:v>
                </c:pt>
                <c:pt idx="38698">
                  <c:v>193.4899999998965</c:v>
                </c:pt>
                <c:pt idx="38699">
                  <c:v>193.4949999998965</c:v>
                </c:pt>
                <c:pt idx="38700">
                  <c:v>193.4999999998965</c:v>
                </c:pt>
                <c:pt idx="38701">
                  <c:v>193.5049999998965</c:v>
                </c:pt>
                <c:pt idx="38702">
                  <c:v>193.5099999998965</c:v>
                </c:pt>
                <c:pt idx="38703">
                  <c:v>193.5149999998965</c:v>
                </c:pt>
                <c:pt idx="38704">
                  <c:v>193.5199999998965</c:v>
                </c:pt>
                <c:pt idx="38705">
                  <c:v>193.5249999998965</c:v>
                </c:pt>
                <c:pt idx="38706">
                  <c:v>193.5299999998965</c:v>
                </c:pt>
                <c:pt idx="38707">
                  <c:v>193.5349999998965</c:v>
                </c:pt>
                <c:pt idx="38708">
                  <c:v>193.5399999998965</c:v>
                </c:pt>
                <c:pt idx="38709">
                  <c:v>193.5449999998964</c:v>
                </c:pt>
                <c:pt idx="38710">
                  <c:v>193.5499999998964</c:v>
                </c:pt>
                <c:pt idx="38711">
                  <c:v>193.5549999998964</c:v>
                </c:pt>
                <c:pt idx="38712">
                  <c:v>193.5599999998964</c:v>
                </c:pt>
                <c:pt idx="38713">
                  <c:v>193.5649999998964</c:v>
                </c:pt>
                <c:pt idx="38714">
                  <c:v>193.5699999998964</c:v>
                </c:pt>
                <c:pt idx="38715">
                  <c:v>193.5749999998964</c:v>
                </c:pt>
                <c:pt idx="38716">
                  <c:v>193.5799999998964</c:v>
                </c:pt>
                <c:pt idx="38717">
                  <c:v>193.5849999998964</c:v>
                </c:pt>
                <c:pt idx="38718">
                  <c:v>193.5899999998964</c:v>
                </c:pt>
                <c:pt idx="38719">
                  <c:v>193.5949999998964</c:v>
                </c:pt>
                <c:pt idx="38720">
                  <c:v>193.5999999998964</c:v>
                </c:pt>
                <c:pt idx="38721">
                  <c:v>193.6049999998964</c:v>
                </c:pt>
                <c:pt idx="38722">
                  <c:v>193.6099999998964</c:v>
                </c:pt>
                <c:pt idx="38723">
                  <c:v>193.6149999998964</c:v>
                </c:pt>
                <c:pt idx="38724">
                  <c:v>193.6199999998964</c:v>
                </c:pt>
                <c:pt idx="38725">
                  <c:v>193.6249999998964</c:v>
                </c:pt>
                <c:pt idx="38726">
                  <c:v>193.6299999998964</c:v>
                </c:pt>
                <c:pt idx="38727">
                  <c:v>193.6349999998964</c:v>
                </c:pt>
                <c:pt idx="38728">
                  <c:v>193.6399999998964</c:v>
                </c:pt>
                <c:pt idx="38729">
                  <c:v>193.6449999998964</c:v>
                </c:pt>
                <c:pt idx="38730">
                  <c:v>193.6499999998964</c:v>
                </c:pt>
                <c:pt idx="38731">
                  <c:v>193.6549999998964</c:v>
                </c:pt>
                <c:pt idx="38732">
                  <c:v>193.6599999998963</c:v>
                </c:pt>
                <c:pt idx="38733">
                  <c:v>193.6649999998963</c:v>
                </c:pt>
                <c:pt idx="38734">
                  <c:v>193.6699999998963</c:v>
                </c:pt>
                <c:pt idx="38735">
                  <c:v>193.6749999998963</c:v>
                </c:pt>
                <c:pt idx="38736">
                  <c:v>193.6799999998963</c:v>
                </c:pt>
                <c:pt idx="38737">
                  <c:v>193.6849999998963</c:v>
                </c:pt>
                <c:pt idx="38738">
                  <c:v>193.6899999998963</c:v>
                </c:pt>
                <c:pt idx="38739">
                  <c:v>193.6949999998963</c:v>
                </c:pt>
                <c:pt idx="38740">
                  <c:v>193.6999999998963</c:v>
                </c:pt>
                <c:pt idx="38741">
                  <c:v>193.7049999998963</c:v>
                </c:pt>
                <c:pt idx="38742">
                  <c:v>193.7099999998963</c:v>
                </c:pt>
                <c:pt idx="38743">
                  <c:v>193.7149999998963</c:v>
                </c:pt>
                <c:pt idx="38744">
                  <c:v>193.7199999998963</c:v>
                </c:pt>
                <c:pt idx="38745">
                  <c:v>193.7249999998963</c:v>
                </c:pt>
                <c:pt idx="38746">
                  <c:v>193.7299999998963</c:v>
                </c:pt>
                <c:pt idx="38747">
                  <c:v>193.7349999998963</c:v>
                </c:pt>
                <c:pt idx="38748">
                  <c:v>193.7399999998963</c:v>
                </c:pt>
                <c:pt idx="38749">
                  <c:v>193.7449999998962</c:v>
                </c:pt>
                <c:pt idx="38750">
                  <c:v>193.7499999998961</c:v>
                </c:pt>
                <c:pt idx="38751">
                  <c:v>193.7549999998963</c:v>
                </c:pt>
                <c:pt idx="38752">
                  <c:v>193.7599999998963</c:v>
                </c:pt>
                <c:pt idx="38753">
                  <c:v>193.7649999998962</c:v>
                </c:pt>
                <c:pt idx="38754">
                  <c:v>193.7699999998962</c:v>
                </c:pt>
                <c:pt idx="38755">
                  <c:v>193.7749999998962</c:v>
                </c:pt>
                <c:pt idx="38756">
                  <c:v>193.7799999998961</c:v>
                </c:pt>
                <c:pt idx="38757">
                  <c:v>193.7849999998962</c:v>
                </c:pt>
                <c:pt idx="38758">
                  <c:v>193.7899999998962</c:v>
                </c:pt>
                <c:pt idx="38759">
                  <c:v>193.7949999998962</c:v>
                </c:pt>
                <c:pt idx="38760">
                  <c:v>193.7999999998962</c:v>
                </c:pt>
                <c:pt idx="38761">
                  <c:v>193.8049999998962</c:v>
                </c:pt>
                <c:pt idx="38762">
                  <c:v>193.8099999998962</c:v>
                </c:pt>
                <c:pt idx="38763">
                  <c:v>193.8149999998962</c:v>
                </c:pt>
                <c:pt idx="38764">
                  <c:v>193.8199999998962</c:v>
                </c:pt>
                <c:pt idx="38765">
                  <c:v>193.8249999998962</c:v>
                </c:pt>
                <c:pt idx="38766">
                  <c:v>193.8299999998962</c:v>
                </c:pt>
                <c:pt idx="38767">
                  <c:v>193.8349999998962</c:v>
                </c:pt>
                <c:pt idx="38768">
                  <c:v>193.8399999998962</c:v>
                </c:pt>
                <c:pt idx="38769">
                  <c:v>193.8449999998962</c:v>
                </c:pt>
                <c:pt idx="38770">
                  <c:v>193.8499999998962</c:v>
                </c:pt>
                <c:pt idx="38771">
                  <c:v>193.8549999998962</c:v>
                </c:pt>
                <c:pt idx="38772">
                  <c:v>193.8599999998962</c:v>
                </c:pt>
                <c:pt idx="38773">
                  <c:v>193.8649999998962</c:v>
                </c:pt>
                <c:pt idx="38774">
                  <c:v>193.8699999998962</c:v>
                </c:pt>
                <c:pt idx="38775">
                  <c:v>193.8749999998962</c:v>
                </c:pt>
                <c:pt idx="38776">
                  <c:v>193.8799999998961</c:v>
                </c:pt>
                <c:pt idx="38777">
                  <c:v>193.8849999998962</c:v>
                </c:pt>
                <c:pt idx="38778">
                  <c:v>193.8899999998962</c:v>
                </c:pt>
                <c:pt idx="38779">
                  <c:v>193.8949999998962</c:v>
                </c:pt>
                <c:pt idx="38780">
                  <c:v>193.8999999998962</c:v>
                </c:pt>
                <c:pt idx="38781">
                  <c:v>193.9049999998961</c:v>
                </c:pt>
                <c:pt idx="38782">
                  <c:v>193.9099999998961</c:v>
                </c:pt>
                <c:pt idx="38783">
                  <c:v>193.9149999998961</c:v>
                </c:pt>
                <c:pt idx="38784">
                  <c:v>193.9199999998961</c:v>
                </c:pt>
                <c:pt idx="38785">
                  <c:v>193.9249999998961</c:v>
                </c:pt>
                <c:pt idx="38786">
                  <c:v>193.9299999998961</c:v>
                </c:pt>
                <c:pt idx="38787">
                  <c:v>193.9349999998961</c:v>
                </c:pt>
                <c:pt idx="38788">
                  <c:v>193.9399999998961</c:v>
                </c:pt>
                <c:pt idx="38789">
                  <c:v>193.9449999998961</c:v>
                </c:pt>
                <c:pt idx="38790">
                  <c:v>193.9499999998961</c:v>
                </c:pt>
                <c:pt idx="38791">
                  <c:v>193.9549999998961</c:v>
                </c:pt>
                <c:pt idx="38792">
                  <c:v>193.9599999998961</c:v>
                </c:pt>
                <c:pt idx="38793">
                  <c:v>193.9649999998961</c:v>
                </c:pt>
                <c:pt idx="38794">
                  <c:v>193.9699999998961</c:v>
                </c:pt>
                <c:pt idx="38795">
                  <c:v>193.9749999998961</c:v>
                </c:pt>
                <c:pt idx="38796">
                  <c:v>193.9799999998961</c:v>
                </c:pt>
                <c:pt idx="38797">
                  <c:v>193.9849999998961</c:v>
                </c:pt>
                <c:pt idx="38798">
                  <c:v>193.989999999896</c:v>
                </c:pt>
                <c:pt idx="38799">
                  <c:v>193.994999999896</c:v>
                </c:pt>
                <c:pt idx="38800">
                  <c:v>193.999999999896</c:v>
                </c:pt>
                <c:pt idx="38801">
                  <c:v>194.004999999896</c:v>
                </c:pt>
                <c:pt idx="38802">
                  <c:v>194.009999999896</c:v>
                </c:pt>
                <c:pt idx="38803">
                  <c:v>194.014999999896</c:v>
                </c:pt>
                <c:pt idx="38804">
                  <c:v>194.019999999896</c:v>
                </c:pt>
                <c:pt idx="38805">
                  <c:v>194.024999999896</c:v>
                </c:pt>
                <c:pt idx="38806">
                  <c:v>194.029999999896</c:v>
                </c:pt>
                <c:pt idx="38807">
                  <c:v>194.034999999896</c:v>
                </c:pt>
                <c:pt idx="38808">
                  <c:v>194.039999999896</c:v>
                </c:pt>
                <c:pt idx="38809">
                  <c:v>194.044999999896</c:v>
                </c:pt>
                <c:pt idx="38810">
                  <c:v>194.049999999896</c:v>
                </c:pt>
                <c:pt idx="38811">
                  <c:v>194.054999999896</c:v>
                </c:pt>
                <c:pt idx="38812">
                  <c:v>194.059999999896</c:v>
                </c:pt>
                <c:pt idx="38813">
                  <c:v>194.064999999896</c:v>
                </c:pt>
                <c:pt idx="38814">
                  <c:v>194.069999999896</c:v>
                </c:pt>
                <c:pt idx="38815">
                  <c:v>194.074999999896</c:v>
                </c:pt>
                <c:pt idx="38816">
                  <c:v>194.079999999896</c:v>
                </c:pt>
                <c:pt idx="38817">
                  <c:v>194.084999999896</c:v>
                </c:pt>
                <c:pt idx="38818">
                  <c:v>194.089999999896</c:v>
                </c:pt>
                <c:pt idx="38819">
                  <c:v>194.094999999896</c:v>
                </c:pt>
                <c:pt idx="38820">
                  <c:v>194.0999999998959</c:v>
                </c:pt>
                <c:pt idx="38821">
                  <c:v>194.1049999998959</c:v>
                </c:pt>
                <c:pt idx="38822">
                  <c:v>194.1099999998959</c:v>
                </c:pt>
                <c:pt idx="38823">
                  <c:v>194.1149999998959</c:v>
                </c:pt>
                <c:pt idx="38824">
                  <c:v>194.1199999998959</c:v>
                </c:pt>
                <c:pt idx="38825">
                  <c:v>194.1249999998959</c:v>
                </c:pt>
                <c:pt idx="38826">
                  <c:v>194.1299999998959</c:v>
                </c:pt>
                <c:pt idx="38827">
                  <c:v>194.1349999998959</c:v>
                </c:pt>
                <c:pt idx="38828">
                  <c:v>194.1399999998959</c:v>
                </c:pt>
                <c:pt idx="38829">
                  <c:v>194.1449999998959</c:v>
                </c:pt>
                <c:pt idx="38830">
                  <c:v>194.1499999998959</c:v>
                </c:pt>
                <c:pt idx="38831">
                  <c:v>194.1549999998959</c:v>
                </c:pt>
                <c:pt idx="38832">
                  <c:v>194.1599999998959</c:v>
                </c:pt>
                <c:pt idx="38833">
                  <c:v>194.1649999998959</c:v>
                </c:pt>
                <c:pt idx="38834">
                  <c:v>194.1699999998959</c:v>
                </c:pt>
                <c:pt idx="38835">
                  <c:v>194.1749999998959</c:v>
                </c:pt>
                <c:pt idx="38836">
                  <c:v>194.1799999998959</c:v>
                </c:pt>
                <c:pt idx="38837">
                  <c:v>194.1849999998959</c:v>
                </c:pt>
                <c:pt idx="38838">
                  <c:v>194.1899999998959</c:v>
                </c:pt>
                <c:pt idx="38839">
                  <c:v>194.1949999998959</c:v>
                </c:pt>
                <c:pt idx="38840">
                  <c:v>194.1999999998959</c:v>
                </c:pt>
                <c:pt idx="38841">
                  <c:v>194.2049999998958</c:v>
                </c:pt>
                <c:pt idx="38842">
                  <c:v>194.2099999998958</c:v>
                </c:pt>
                <c:pt idx="38843">
                  <c:v>194.2149999998958</c:v>
                </c:pt>
                <c:pt idx="38844">
                  <c:v>194.2199999998957</c:v>
                </c:pt>
                <c:pt idx="38845">
                  <c:v>194.2249999998958</c:v>
                </c:pt>
                <c:pt idx="38846">
                  <c:v>194.2299999998958</c:v>
                </c:pt>
                <c:pt idx="38847">
                  <c:v>194.2349999998958</c:v>
                </c:pt>
                <c:pt idx="38848">
                  <c:v>194.2399999998958</c:v>
                </c:pt>
                <c:pt idx="38849">
                  <c:v>194.2449999998958</c:v>
                </c:pt>
                <c:pt idx="38850">
                  <c:v>194.2499999998957</c:v>
                </c:pt>
                <c:pt idx="38851">
                  <c:v>194.2549999998958</c:v>
                </c:pt>
                <c:pt idx="38852">
                  <c:v>194.2599999998958</c:v>
                </c:pt>
                <c:pt idx="38853">
                  <c:v>194.2649999998958</c:v>
                </c:pt>
                <c:pt idx="38854">
                  <c:v>194.2699999998958</c:v>
                </c:pt>
                <c:pt idx="38855">
                  <c:v>194.2749999998958</c:v>
                </c:pt>
                <c:pt idx="38856">
                  <c:v>194.2799999998958</c:v>
                </c:pt>
                <c:pt idx="38857">
                  <c:v>194.2849999998958</c:v>
                </c:pt>
                <c:pt idx="38858">
                  <c:v>194.2899999998958</c:v>
                </c:pt>
                <c:pt idx="38859">
                  <c:v>194.2949999998958</c:v>
                </c:pt>
                <c:pt idx="38860">
                  <c:v>194.2999999998958</c:v>
                </c:pt>
                <c:pt idx="38861">
                  <c:v>194.3049999998958</c:v>
                </c:pt>
                <c:pt idx="38862">
                  <c:v>194.3099999998958</c:v>
                </c:pt>
                <c:pt idx="38863">
                  <c:v>194.3149999998958</c:v>
                </c:pt>
                <c:pt idx="38864">
                  <c:v>194.3199999998957</c:v>
                </c:pt>
                <c:pt idx="38865">
                  <c:v>194.3249999998958</c:v>
                </c:pt>
                <c:pt idx="38866">
                  <c:v>194.3299999998958</c:v>
                </c:pt>
                <c:pt idx="38867">
                  <c:v>194.3349999998958</c:v>
                </c:pt>
                <c:pt idx="38868">
                  <c:v>194.3399999998958</c:v>
                </c:pt>
                <c:pt idx="38869">
                  <c:v>194.3449999998957</c:v>
                </c:pt>
                <c:pt idx="38870">
                  <c:v>194.3499999998957</c:v>
                </c:pt>
                <c:pt idx="38871">
                  <c:v>194.3549999998957</c:v>
                </c:pt>
                <c:pt idx="38872">
                  <c:v>194.3599999998957</c:v>
                </c:pt>
                <c:pt idx="38873">
                  <c:v>194.3649999998957</c:v>
                </c:pt>
                <c:pt idx="38874">
                  <c:v>194.3699999998957</c:v>
                </c:pt>
                <c:pt idx="38875">
                  <c:v>194.3749999998957</c:v>
                </c:pt>
                <c:pt idx="38876">
                  <c:v>194.3799999998957</c:v>
                </c:pt>
                <c:pt idx="38877">
                  <c:v>194.3849999998957</c:v>
                </c:pt>
                <c:pt idx="38878">
                  <c:v>194.3899999998957</c:v>
                </c:pt>
                <c:pt idx="38879">
                  <c:v>194.3949999998957</c:v>
                </c:pt>
                <c:pt idx="38880">
                  <c:v>194.3999999998957</c:v>
                </c:pt>
                <c:pt idx="38881">
                  <c:v>194.4049999998957</c:v>
                </c:pt>
                <c:pt idx="38882">
                  <c:v>194.4099999998957</c:v>
                </c:pt>
                <c:pt idx="38883">
                  <c:v>194.4149999998957</c:v>
                </c:pt>
                <c:pt idx="38884">
                  <c:v>194.4199999998957</c:v>
                </c:pt>
                <c:pt idx="38885">
                  <c:v>194.4249999998957</c:v>
                </c:pt>
                <c:pt idx="38886">
                  <c:v>194.4299999998956</c:v>
                </c:pt>
                <c:pt idx="38887">
                  <c:v>194.4349999998956</c:v>
                </c:pt>
                <c:pt idx="38888">
                  <c:v>194.4399999998956</c:v>
                </c:pt>
                <c:pt idx="38889">
                  <c:v>194.4449999998956</c:v>
                </c:pt>
                <c:pt idx="38890">
                  <c:v>194.4499999998956</c:v>
                </c:pt>
                <c:pt idx="38891">
                  <c:v>194.4549999998956</c:v>
                </c:pt>
                <c:pt idx="38892">
                  <c:v>194.4599999998956</c:v>
                </c:pt>
                <c:pt idx="38893">
                  <c:v>194.4649999998956</c:v>
                </c:pt>
                <c:pt idx="38894">
                  <c:v>194.4699999998956</c:v>
                </c:pt>
                <c:pt idx="38895">
                  <c:v>194.4749999998956</c:v>
                </c:pt>
                <c:pt idx="38896">
                  <c:v>194.4799999998956</c:v>
                </c:pt>
                <c:pt idx="38897">
                  <c:v>194.4849999998956</c:v>
                </c:pt>
                <c:pt idx="38898">
                  <c:v>194.4899999998956</c:v>
                </c:pt>
                <c:pt idx="38899">
                  <c:v>194.4949999998956</c:v>
                </c:pt>
                <c:pt idx="38900">
                  <c:v>194.4999999998956</c:v>
                </c:pt>
                <c:pt idx="38901">
                  <c:v>194.5049999998956</c:v>
                </c:pt>
                <c:pt idx="38902">
                  <c:v>194.5099999998956</c:v>
                </c:pt>
                <c:pt idx="38903">
                  <c:v>194.5149999998956</c:v>
                </c:pt>
                <c:pt idx="38904">
                  <c:v>194.5199999998956</c:v>
                </c:pt>
                <c:pt idx="38905">
                  <c:v>194.5249999998956</c:v>
                </c:pt>
                <c:pt idx="38906">
                  <c:v>194.5299999998956</c:v>
                </c:pt>
                <c:pt idx="38907">
                  <c:v>194.5349999998956</c:v>
                </c:pt>
                <c:pt idx="38908">
                  <c:v>194.5399999998955</c:v>
                </c:pt>
                <c:pt idx="38909">
                  <c:v>194.5449999998955</c:v>
                </c:pt>
                <c:pt idx="38910">
                  <c:v>194.5499999998955</c:v>
                </c:pt>
                <c:pt idx="38911">
                  <c:v>194.5549999998956</c:v>
                </c:pt>
                <c:pt idx="38912">
                  <c:v>194.5599999998956</c:v>
                </c:pt>
                <c:pt idx="38913">
                  <c:v>194.5649999998955</c:v>
                </c:pt>
                <c:pt idx="38914">
                  <c:v>194.5699999998955</c:v>
                </c:pt>
                <c:pt idx="38915">
                  <c:v>194.5749999998955</c:v>
                </c:pt>
                <c:pt idx="38916">
                  <c:v>194.5799999998955</c:v>
                </c:pt>
                <c:pt idx="38917">
                  <c:v>194.5849999998955</c:v>
                </c:pt>
                <c:pt idx="38918">
                  <c:v>194.5899999998955</c:v>
                </c:pt>
                <c:pt idx="38919">
                  <c:v>194.5949999998955</c:v>
                </c:pt>
                <c:pt idx="38920">
                  <c:v>194.5999999998955</c:v>
                </c:pt>
                <c:pt idx="38921">
                  <c:v>194.6049999998955</c:v>
                </c:pt>
                <c:pt idx="38922">
                  <c:v>194.6099999998955</c:v>
                </c:pt>
                <c:pt idx="38923">
                  <c:v>194.6149999998955</c:v>
                </c:pt>
                <c:pt idx="38924">
                  <c:v>194.6199999998955</c:v>
                </c:pt>
                <c:pt idx="38925">
                  <c:v>194.6249999998955</c:v>
                </c:pt>
                <c:pt idx="38926">
                  <c:v>194.6299999998955</c:v>
                </c:pt>
                <c:pt idx="38927">
                  <c:v>194.6349999998955</c:v>
                </c:pt>
                <c:pt idx="38928">
                  <c:v>194.6399999998955</c:v>
                </c:pt>
                <c:pt idx="38929">
                  <c:v>194.6449999998954</c:v>
                </c:pt>
                <c:pt idx="38930">
                  <c:v>194.6499999998954</c:v>
                </c:pt>
                <c:pt idx="38931">
                  <c:v>194.6549999998954</c:v>
                </c:pt>
                <c:pt idx="38932">
                  <c:v>194.6599999998954</c:v>
                </c:pt>
                <c:pt idx="38933">
                  <c:v>194.6649999998954</c:v>
                </c:pt>
                <c:pt idx="38934">
                  <c:v>194.6699999998954</c:v>
                </c:pt>
                <c:pt idx="38935">
                  <c:v>194.6749999998954</c:v>
                </c:pt>
                <c:pt idx="38936">
                  <c:v>194.6799999998954</c:v>
                </c:pt>
                <c:pt idx="38937">
                  <c:v>194.6849999998954</c:v>
                </c:pt>
                <c:pt idx="38938">
                  <c:v>194.6899999998954</c:v>
                </c:pt>
                <c:pt idx="38939">
                  <c:v>194.6949999998954</c:v>
                </c:pt>
                <c:pt idx="38940">
                  <c:v>194.6999999998954</c:v>
                </c:pt>
                <c:pt idx="38941">
                  <c:v>194.7049999998954</c:v>
                </c:pt>
                <c:pt idx="38942">
                  <c:v>194.7099999998954</c:v>
                </c:pt>
                <c:pt idx="38943">
                  <c:v>194.7149999998954</c:v>
                </c:pt>
                <c:pt idx="38944">
                  <c:v>194.7199999998954</c:v>
                </c:pt>
                <c:pt idx="38945">
                  <c:v>194.7249999998954</c:v>
                </c:pt>
                <c:pt idx="38946">
                  <c:v>194.7299999998954</c:v>
                </c:pt>
                <c:pt idx="38947">
                  <c:v>194.7349999998954</c:v>
                </c:pt>
                <c:pt idx="38948">
                  <c:v>194.7399999998954</c:v>
                </c:pt>
                <c:pt idx="38949">
                  <c:v>194.7449999998954</c:v>
                </c:pt>
                <c:pt idx="38950">
                  <c:v>194.7499999998954</c:v>
                </c:pt>
                <c:pt idx="38951">
                  <c:v>194.7549999998954</c:v>
                </c:pt>
                <c:pt idx="38952">
                  <c:v>194.7599999998953</c:v>
                </c:pt>
                <c:pt idx="38953">
                  <c:v>194.7649999998953</c:v>
                </c:pt>
                <c:pt idx="38954">
                  <c:v>194.7699999998953</c:v>
                </c:pt>
                <c:pt idx="38955">
                  <c:v>194.7749999998953</c:v>
                </c:pt>
                <c:pt idx="38956">
                  <c:v>194.7799999998953</c:v>
                </c:pt>
                <c:pt idx="38957">
                  <c:v>194.7849999998953</c:v>
                </c:pt>
                <c:pt idx="38958">
                  <c:v>194.7899999998953</c:v>
                </c:pt>
                <c:pt idx="38959">
                  <c:v>194.7949999998953</c:v>
                </c:pt>
                <c:pt idx="38960">
                  <c:v>194.7999999998953</c:v>
                </c:pt>
                <c:pt idx="38961">
                  <c:v>194.8049999998953</c:v>
                </c:pt>
                <c:pt idx="38962">
                  <c:v>194.8099999998953</c:v>
                </c:pt>
                <c:pt idx="38963">
                  <c:v>194.8149999998953</c:v>
                </c:pt>
                <c:pt idx="38964">
                  <c:v>194.8199999998953</c:v>
                </c:pt>
                <c:pt idx="38965">
                  <c:v>194.8249999998953</c:v>
                </c:pt>
                <c:pt idx="38966">
                  <c:v>194.8299999998953</c:v>
                </c:pt>
                <c:pt idx="38967">
                  <c:v>194.8349999998953</c:v>
                </c:pt>
                <c:pt idx="38968">
                  <c:v>194.8399999998953</c:v>
                </c:pt>
                <c:pt idx="38969">
                  <c:v>194.8449999998953</c:v>
                </c:pt>
                <c:pt idx="38970">
                  <c:v>194.8499999998953</c:v>
                </c:pt>
                <c:pt idx="38971">
                  <c:v>194.8549999998953</c:v>
                </c:pt>
                <c:pt idx="38972">
                  <c:v>194.8599999998953</c:v>
                </c:pt>
                <c:pt idx="38973">
                  <c:v>194.8649999998953</c:v>
                </c:pt>
                <c:pt idx="38974">
                  <c:v>194.8699999998952</c:v>
                </c:pt>
                <c:pt idx="38975">
                  <c:v>194.8749999998952</c:v>
                </c:pt>
                <c:pt idx="38976">
                  <c:v>194.8799999998952</c:v>
                </c:pt>
                <c:pt idx="38977">
                  <c:v>194.8849999998953</c:v>
                </c:pt>
                <c:pt idx="38978">
                  <c:v>194.8899999998953</c:v>
                </c:pt>
                <c:pt idx="38979">
                  <c:v>194.8949999998952</c:v>
                </c:pt>
                <c:pt idx="38980">
                  <c:v>194.8999999998952</c:v>
                </c:pt>
                <c:pt idx="38981">
                  <c:v>194.9049999998952</c:v>
                </c:pt>
                <c:pt idx="38982">
                  <c:v>194.9099999998952</c:v>
                </c:pt>
                <c:pt idx="38983">
                  <c:v>194.9149999998952</c:v>
                </c:pt>
                <c:pt idx="38984">
                  <c:v>194.9199999998952</c:v>
                </c:pt>
                <c:pt idx="38985">
                  <c:v>194.9249999998952</c:v>
                </c:pt>
                <c:pt idx="38986">
                  <c:v>194.9299999998952</c:v>
                </c:pt>
                <c:pt idx="38987">
                  <c:v>194.9349999998952</c:v>
                </c:pt>
                <c:pt idx="38988">
                  <c:v>194.9399999998952</c:v>
                </c:pt>
                <c:pt idx="38989">
                  <c:v>194.9449999998952</c:v>
                </c:pt>
                <c:pt idx="38990">
                  <c:v>194.9499999998952</c:v>
                </c:pt>
                <c:pt idx="38991">
                  <c:v>194.9549999998952</c:v>
                </c:pt>
                <c:pt idx="38992">
                  <c:v>194.9599999998952</c:v>
                </c:pt>
                <c:pt idx="38993">
                  <c:v>194.9649999998952</c:v>
                </c:pt>
                <c:pt idx="38994">
                  <c:v>194.9699999998952</c:v>
                </c:pt>
                <c:pt idx="38995">
                  <c:v>194.9749999998952</c:v>
                </c:pt>
                <c:pt idx="38996">
                  <c:v>194.9799999998951</c:v>
                </c:pt>
                <c:pt idx="38997">
                  <c:v>194.9849999998952</c:v>
                </c:pt>
                <c:pt idx="38998">
                  <c:v>194.9899999998952</c:v>
                </c:pt>
                <c:pt idx="38999">
                  <c:v>194.9949999998952</c:v>
                </c:pt>
                <c:pt idx="39000">
                  <c:v>194.9999999998952</c:v>
                </c:pt>
                <c:pt idx="39001">
                  <c:v>195.0049999998951</c:v>
                </c:pt>
                <c:pt idx="39002">
                  <c:v>195.0099999998951</c:v>
                </c:pt>
                <c:pt idx="39003">
                  <c:v>195.0149999998951</c:v>
                </c:pt>
                <c:pt idx="39004">
                  <c:v>195.0199999998951</c:v>
                </c:pt>
                <c:pt idx="39005">
                  <c:v>195.0249999998951</c:v>
                </c:pt>
                <c:pt idx="39006">
                  <c:v>195.0299999998951</c:v>
                </c:pt>
                <c:pt idx="39007">
                  <c:v>195.0349999998951</c:v>
                </c:pt>
                <c:pt idx="39008">
                  <c:v>195.0399999998951</c:v>
                </c:pt>
                <c:pt idx="39009">
                  <c:v>195.0449999998951</c:v>
                </c:pt>
                <c:pt idx="39010">
                  <c:v>195.0499999998951</c:v>
                </c:pt>
                <c:pt idx="39011">
                  <c:v>195.0549999998951</c:v>
                </c:pt>
                <c:pt idx="39012">
                  <c:v>195.0599999998951</c:v>
                </c:pt>
                <c:pt idx="39013">
                  <c:v>195.0649999998951</c:v>
                </c:pt>
                <c:pt idx="39014">
                  <c:v>195.0699999998951</c:v>
                </c:pt>
                <c:pt idx="39015">
                  <c:v>195.0749999998951</c:v>
                </c:pt>
                <c:pt idx="39016">
                  <c:v>195.0799999998951</c:v>
                </c:pt>
                <c:pt idx="39017">
                  <c:v>195.0849999998951</c:v>
                </c:pt>
                <c:pt idx="39018">
                  <c:v>195.089999999895</c:v>
                </c:pt>
                <c:pt idx="39019">
                  <c:v>195.094999999895</c:v>
                </c:pt>
                <c:pt idx="39020">
                  <c:v>195.099999999895</c:v>
                </c:pt>
                <c:pt idx="39021">
                  <c:v>195.104999999895</c:v>
                </c:pt>
                <c:pt idx="39022">
                  <c:v>195.109999999895</c:v>
                </c:pt>
                <c:pt idx="39023">
                  <c:v>195.114999999895</c:v>
                </c:pt>
                <c:pt idx="39024">
                  <c:v>195.119999999895</c:v>
                </c:pt>
                <c:pt idx="39025">
                  <c:v>195.124999999895</c:v>
                </c:pt>
                <c:pt idx="39026">
                  <c:v>195.129999999895</c:v>
                </c:pt>
                <c:pt idx="39027">
                  <c:v>195.134999999895</c:v>
                </c:pt>
                <c:pt idx="39028">
                  <c:v>195.139999999895</c:v>
                </c:pt>
                <c:pt idx="39029">
                  <c:v>195.144999999895</c:v>
                </c:pt>
                <c:pt idx="39030">
                  <c:v>195.149999999895</c:v>
                </c:pt>
                <c:pt idx="39031">
                  <c:v>195.154999999895</c:v>
                </c:pt>
                <c:pt idx="39032">
                  <c:v>195.159999999895</c:v>
                </c:pt>
                <c:pt idx="39033">
                  <c:v>195.164999999895</c:v>
                </c:pt>
                <c:pt idx="39034">
                  <c:v>195.169999999895</c:v>
                </c:pt>
                <c:pt idx="39035">
                  <c:v>195.174999999895</c:v>
                </c:pt>
                <c:pt idx="39036">
                  <c:v>195.179999999895</c:v>
                </c:pt>
                <c:pt idx="39037">
                  <c:v>195.184999999895</c:v>
                </c:pt>
                <c:pt idx="39038">
                  <c:v>195.189999999895</c:v>
                </c:pt>
                <c:pt idx="39039">
                  <c:v>195.1949999998949</c:v>
                </c:pt>
                <c:pt idx="39040">
                  <c:v>195.1999999998949</c:v>
                </c:pt>
                <c:pt idx="39041">
                  <c:v>195.2049999998949</c:v>
                </c:pt>
                <c:pt idx="39042">
                  <c:v>195.2099999998949</c:v>
                </c:pt>
                <c:pt idx="39043">
                  <c:v>195.2149999998949</c:v>
                </c:pt>
                <c:pt idx="39044">
                  <c:v>195.2199999998949</c:v>
                </c:pt>
                <c:pt idx="39045">
                  <c:v>195.2249999998949</c:v>
                </c:pt>
                <c:pt idx="39046">
                  <c:v>195.2299999998949</c:v>
                </c:pt>
                <c:pt idx="39047">
                  <c:v>195.2349999998949</c:v>
                </c:pt>
                <c:pt idx="39048">
                  <c:v>195.2399999998949</c:v>
                </c:pt>
                <c:pt idx="39049">
                  <c:v>195.2449999998949</c:v>
                </c:pt>
                <c:pt idx="39050">
                  <c:v>195.2499999998949</c:v>
                </c:pt>
                <c:pt idx="39051">
                  <c:v>195.2549999998949</c:v>
                </c:pt>
                <c:pt idx="39052">
                  <c:v>195.2599999998949</c:v>
                </c:pt>
                <c:pt idx="39053">
                  <c:v>195.2649999998949</c:v>
                </c:pt>
                <c:pt idx="39054">
                  <c:v>195.2699999998949</c:v>
                </c:pt>
                <c:pt idx="39055">
                  <c:v>195.2749999998949</c:v>
                </c:pt>
                <c:pt idx="39056">
                  <c:v>195.2799999998949</c:v>
                </c:pt>
                <c:pt idx="39057">
                  <c:v>195.2849999998949</c:v>
                </c:pt>
                <c:pt idx="39058">
                  <c:v>195.2899999998949</c:v>
                </c:pt>
                <c:pt idx="39059">
                  <c:v>195.2949999998949</c:v>
                </c:pt>
                <c:pt idx="39060">
                  <c:v>195.2999999998949</c:v>
                </c:pt>
                <c:pt idx="39061">
                  <c:v>195.3049999998948</c:v>
                </c:pt>
                <c:pt idx="39062">
                  <c:v>195.3099999998948</c:v>
                </c:pt>
                <c:pt idx="39063">
                  <c:v>195.3149999998948</c:v>
                </c:pt>
                <c:pt idx="39064">
                  <c:v>195.3199999998948</c:v>
                </c:pt>
                <c:pt idx="39065">
                  <c:v>195.324999999895</c:v>
                </c:pt>
                <c:pt idx="39066">
                  <c:v>195.329999999895</c:v>
                </c:pt>
                <c:pt idx="39067">
                  <c:v>195.3349999998948</c:v>
                </c:pt>
                <c:pt idx="39068">
                  <c:v>195.3399999998948</c:v>
                </c:pt>
                <c:pt idx="39069">
                  <c:v>195.3449999998948</c:v>
                </c:pt>
                <c:pt idx="39070">
                  <c:v>195.3499999998948</c:v>
                </c:pt>
                <c:pt idx="39071">
                  <c:v>195.3549999998948</c:v>
                </c:pt>
                <c:pt idx="39072">
                  <c:v>195.3599999998948</c:v>
                </c:pt>
                <c:pt idx="39073">
                  <c:v>195.3649999998948</c:v>
                </c:pt>
                <c:pt idx="39074">
                  <c:v>195.3699999998948</c:v>
                </c:pt>
                <c:pt idx="39075">
                  <c:v>195.3749999998948</c:v>
                </c:pt>
                <c:pt idx="39076">
                  <c:v>195.3799999998948</c:v>
                </c:pt>
                <c:pt idx="39077">
                  <c:v>195.3849999998948</c:v>
                </c:pt>
                <c:pt idx="39078">
                  <c:v>195.3899999998948</c:v>
                </c:pt>
                <c:pt idx="39079">
                  <c:v>195.3949999998948</c:v>
                </c:pt>
                <c:pt idx="39080">
                  <c:v>195.3999999998948</c:v>
                </c:pt>
                <c:pt idx="39081">
                  <c:v>195.4049999998948</c:v>
                </c:pt>
                <c:pt idx="39082">
                  <c:v>195.4099999998948</c:v>
                </c:pt>
                <c:pt idx="39083">
                  <c:v>195.4149999998947</c:v>
                </c:pt>
                <c:pt idx="39084">
                  <c:v>195.4199999998947</c:v>
                </c:pt>
                <c:pt idx="39085">
                  <c:v>195.4249999998948</c:v>
                </c:pt>
                <c:pt idx="39086">
                  <c:v>195.4299999998948</c:v>
                </c:pt>
                <c:pt idx="39087">
                  <c:v>195.4349999998948</c:v>
                </c:pt>
                <c:pt idx="39088">
                  <c:v>195.4399999998948</c:v>
                </c:pt>
                <c:pt idx="39089">
                  <c:v>195.4449999998947</c:v>
                </c:pt>
                <c:pt idx="39090">
                  <c:v>195.4499999998947</c:v>
                </c:pt>
                <c:pt idx="39091">
                  <c:v>195.4549999998947</c:v>
                </c:pt>
                <c:pt idx="39092">
                  <c:v>195.4599999998947</c:v>
                </c:pt>
                <c:pt idx="39093">
                  <c:v>195.4649999998947</c:v>
                </c:pt>
                <c:pt idx="39094">
                  <c:v>195.4699999998947</c:v>
                </c:pt>
                <c:pt idx="39095">
                  <c:v>195.4749999998947</c:v>
                </c:pt>
                <c:pt idx="39096">
                  <c:v>195.4799999998947</c:v>
                </c:pt>
                <c:pt idx="39097">
                  <c:v>195.4849999998947</c:v>
                </c:pt>
                <c:pt idx="39098">
                  <c:v>195.4899999998947</c:v>
                </c:pt>
                <c:pt idx="39099">
                  <c:v>195.4949999998947</c:v>
                </c:pt>
                <c:pt idx="39100">
                  <c:v>195.4999999998947</c:v>
                </c:pt>
                <c:pt idx="39101">
                  <c:v>195.5049999998947</c:v>
                </c:pt>
                <c:pt idx="39102">
                  <c:v>195.5099999998947</c:v>
                </c:pt>
                <c:pt idx="39103">
                  <c:v>195.5149999998947</c:v>
                </c:pt>
                <c:pt idx="39104">
                  <c:v>195.5199999998947</c:v>
                </c:pt>
                <c:pt idx="39105">
                  <c:v>195.5249999998946</c:v>
                </c:pt>
                <c:pt idx="39106">
                  <c:v>195.5299999998946</c:v>
                </c:pt>
                <c:pt idx="39107">
                  <c:v>195.5349999998946</c:v>
                </c:pt>
                <c:pt idx="39108">
                  <c:v>195.5399999998946</c:v>
                </c:pt>
                <c:pt idx="39109">
                  <c:v>195.5449999998946</c:v>
                </c:pt>
                <c:pt idx="39110">
                  <c:v>195.5499999998946</c:v>
                </c:pt>
                <c:pt idx="39111">
                  <c:v>195.5549999998946</c:v>
                </c:pt>
                <c:pt idx="39112">
                  <c:v>195.5599999998946</c:v>
                </c:pt>
                <c:pt idx="39113">
                  <c:v>195.5649999998946</c:v>
                </c:pt>
                <c:pt idx="39114">
                  <c:v>195.5699999998946</c:v>
                </c:pt>
                <c:pt idx="39115">
                  <c:v>195.5749999998946</c:v>
                </c:pt>
                <c:pt idx="39116">
                  <c:v>195.5799999998946</c:v>
                </c:pt>
                <c:pt idx="39117">
                  <c:v>195.5849999998946</c:v>
                </c:pt>
                <c:pt idx="39118">
                  <c:v>195.5899999998946</c:v>
                </c:pt>
                <c:pt idx="39119">
                  <c:v>195.5949999998946</c:v>
                </c:pt>
                <c:pt idx="39120">
                  <c:v>195.5999999998946</c:v>
                </c:pt>
                <c:pt idx="39121">
                  <c:v>195.6049999998946</c:v>
                </c:pt>
                <c:pt idx="39122">
                  <c:v>195.6099999998946</c:v>
                </c:pt>
                <c:pt idx="39123">
                  <c:v>195.6149999998946</c:v>
                </c:pt>
                <c:pt idx="39124">
                  <c:v>195.6199999998946</c:v>
                </c:pt>
                <c:pt idx="39125">
                  <c:v>195.6249999998946</c:v>
                </c:pt>
                <c:pt idx="39126">
                  <c:v>195.6299999998946</c:v>
                </c:pt>
                <c:pt idx="39127">
                  <c:v>195.6349999998945</c:v>
                </c:pt>
                <c:pt idx="39128">
                  <c:v>195.6399999998945</c:v>
                </c:pt>
                <c:pt idx="39129">
                  <c:v>195.6449999998945</c:v>
                </c:pt>
                <c:pt idx="39130">
                  <c:v>195.6499999998945</c:v>
                </c:pt>
                <c:pt idx="39131">
                  <c:v>195.6549999998946</c:v>
                </c:pt>
                <c:pt idx="39132">
                  <c:v>195.6599999998946</c:v>
                </c:pt>
                <c:pt idx="39133">
                  <c:v>195.6649999998945</c:v>
                </c:pt>
                <c:pt idx="39134">
                  <c:v>195.6699999998945</c:v>
                </c:pt>
                <c:pt idx="39135">
                  <c:v>195.6749999998945</c:v>
                </c:pt>
                <c:pt idx="39136">
                  <c:v>195.6799999998945</c:v>
                </c:pt>
                <c:pt idx="39137">
                  <c:v>195.6849999998945</c:v>
                </c:pt>
                <c:pt idx="39138">
                  <c:v>195.6899999998945</c:v>
                </c:pt>
                <c:pt idx="39139">
                  <c:v>195.6949999998945</c:v>
                </c:pt>
                <c:pt idx="39140">
                  <c:v>195.6999999998945</c:v>
                </c:pt>
                <c:pt idx="39141">
                  <c:v>195.7049999998945</c:v>
                </c:pt>
                <c:pt idx="39142">
                  <c:v>195.7099999998945</c:v>
                </c:pt>
                <c:pt idx="39143">
                  <c:v>195.7149999998945</c:v>
                </c:pt>
                <c:pt idx="39144">
                  <c:v>195.7199999998945</c:v>
                </c:pt>
                <c:pt idx="39145">
                  <c:v>195.7249999998945</c:v>
                </c:pt>
                <c:pt idx="39146">
                  <c:v>195.7299999998945</c:v>
                </c:pt>
                <c:pt idx="39147">
                  <c:v>195.7349999998945</c:v>
                </c:pt>
                <c:pt idx="39148">
                  <c:v>195.7399999998945</c:v>
                </c:pt>
                <c:pt idx="39149">
                  <c:v>195.7449999998944</c:v>
                </c:pt>
                <c:pt idx="39150">
                  <c:v>195.7499999998944</c:v>
                </c:pt>
                <c:pt idx="39151">
                  <c:v>195.7549999998944</c:v>
                </c:pt>
                <c:pt idx="39152">
                  <c:v>195.7599999998944</c:v>
                </c:pt>
                <c:pt idx="39153">
                  <c:v>195.7649999998944</c:v>
                </c:pt>
                <c:pt idx="39154">
                  <c:v>195.7699999998944</c:v>
                </c:pt>
                <c:pt idx="39155">
                  <c:v>195.7749999998944</c:v>
                </c:pt>
                <c:pt idx="39156">
                  <c:v>195.7799999998944</c:v>
                </c:pt>
                <c:pt idx="39157">
                  <c:v>195.7849999998944</c:v>
                </c:pt>
                <c:pt idx="39158">
                  <c:v>195.7899999998944</c:v>
                </c:pt>
                <c:pt idx="39159">
                  <c:v>195.7949999998944</c:v>
                </c:pt>
                <c:pt idx="39160">
                  <c:v>195.7999999998944</c:v>
                </c:pt>
                <c:pt idx="39161">
                  <c:v>195.8049999998944</c:v>
                </c:pt>
                <c:pt idx="39162">
                  <c:v>195.8099999998944</c:v>
                </c:pt>
                <c:pt idx="39163">
                  <c:v>195.8149999998944</c:v>
                </c:pt>
                <c:pt idx="39164">
                  <c:v>195.8199999998944</c:v>
                </c:pt>
                <c:pt idx="39165">
                  <c:v>195.8249999998944</c:v>
                </c:pt>
                <c:pt idx="39166">
                  <c:v>195.8299999998944</c:v>
                </c:pt>
                <c:pt idx="39167">
                  <c:v>195.8349999998944</c:v>
                </c:pt>
                <c:pt idx="39168">
                  <c:v>195.8399999998944</c:v>
                </c:pt>
                <c:pt idx="39169">
                  <c:v>195.8449999998944</c:v>
                </c:pt>
                <c:pt idx="39170">
                  <c:v>195.8499999998944</c:v>
                </c:pt>
                <c:pt idx="39171">
                  <c:v>195.8549999998944</c:v>
                </c:pt>
                <c:pt idx="39172">
                  <c:v>195.8599999998944</c:v>
                </c:pt>
                <c:pt idx="39173">
                  <c:v>195.8649999998944</c:v>
                </c:pt>
                <c:pt idx="39174">
                  <c:v>195.8699999998944</c:v>
                </c:pt>
                <c:pt idx="39175">
                  <c:v>195.8749999998944</c:v>
                </c:pt>
                <c:pt idx="39176">
                  <c:v>195.8799999998944</c:v>
                </c:pt>
                <c:pt idx="39177">
                  <c:v>195.8849999998944</c:v>
                </c:pt>
                <c:pt idx="39178">
                  <c:v>195.8899999998943</c:v>
                </c:pt>
                <c:pt idx="39179">
                  <c:v>195.8949999998943</c:v>
                </c:pt>
                <c:pt idx="39180">
                  <c:v>195.8999999998943</c:v>
                </c:pt>
                <c:pt idx="39181">
                  <c:v>195.9049999998943</c:v>
                </c:pt>
                <c:pt idx="39182">
                  <c:v>195.9099999998943</c:v>
                </c:pt>
                <c:pt idx="39183">
                  <c:v>195.9149999998943</c:v>
                </c:pt>
                <c:pt idx="39184">
                  <c:v>195.9199999998943</c:v>
                </c:pt>
                <c:pt idx="39185">
                  <c:v>195.9249999998943</c:v>
                </c:pt>
                <c:pt idx="39186">
                  <c:v>195.9299999998943</c:v>
                </c:pt>
                <c:pt idx="39187">
                  <c:v>195.9349999998943</c:v>
                </c:pt>
                <c:pt idx="39188">
                  <c:v>195.9399999998943</c:v>
                </c:pt>
                <c:pt idx="39189">
                  <c:v>195.9449999998943</c:v>
                </c:pt>
                <c:pt idx="39190">
                  <c:v>195.9499999998943</c:v>
                </c:pt>
                <c:pt idx="39191">
                  <c:v>195.9549999998943</c:v>
                </c:pt>
                <c:pt idx="39192">
                  <c:v>195.9599999998943</c:v>
                </c:pt>
                <c:pt idx="39193">
                  <c:v>195.9649999998942</c:v>
                </c:pt>
                <c:pt idx="39194">
                  <c:v>195.9699999998942</c:v>
                </c:pt>
                <c:pt idx="39195">
                  <c:v>195.9749999998942</c:v>
                </c:pt>
                <c:pt idx="39196">
                  <c:v>195.9799999998942</c:v>
                </c:pt>
                <c:pt idx="39197">
                  <c:v>195.9849999998943</c:v>
                </c:pt>
                <c:pt idx="39198">
                  <c:v>195.9899999998943</c:v>
                </c:pt>
                <c:pt idx="39199">
                  <c:v>195.9949999998942</c:v>
                </c:pt>
                <c:pt idx="39200">
                  <c:v>195.9999999998942</c:v>
                </c:pt>
                <c:pt idx="39201">
                  <c:v>196.0049999998942</c:v>
                </c:pt>
                <c:pt idx="39202">
                  <c:v>196.0099999998942</c:v>
                </c:pt>
                <c:pt idx="39203">
                  <c:v>196.0149999998942</c:v>
                </c:pt>
                <c:pt idx="39204">
                  <c:v>196.0199999998942</c:v>
                </c:pt>
                <c:pt idx="39205">
                  <c:v>196.0249999998942</c:v>
                </c:pt>
                <c:pt idx="39206">
                  <c:v>196.0299999998942</c:v>
                </c:pt>
                <c:pt idx="39207">
                  <c:v>196.0349999998942</c:v>
                </c:pt>
                <c:pt idx="39208">
                  <c:v>196.0399999998942</c:v>
                </c:pt>
                <c:pt idx="39209">
                  <c:v>196.0449999998942</c:v>
                </c:pt>
                <c:pt idx="39210">
                  <c:v>196.0499999998942</c:v>
                </c:pt>
                <c:pt idx="39211">
                  <c:v>196.0549999998942</c:v>
                </c:pt>
                <c:pt idx="39212">
                  <c:v>196.0599999998942</c:v>
                </c:pt>
                <c:pt idx="39213">
                  <c:v>196.0649999998942</c:v>
                </c:pt>
                <c:pt idx="39214">
                  <c:v>196.0699999998942</c:v>
                </c:pt>
                <c:pt idx="39215">
                  <c:v>196.0749999998941</c:v>
                </c:pt>
                <c:pt idx="39216">
                  <c:v>196.0799999998941</c:v>
                </c:pt>
                <c:pt idx="39217">
                  <c:v>196.0849999998942</c:v>
                </c:pt>
                <c:pt idx="39218">
                  <c:v>196.0899999998942</c:v>
                </c:pt>
                <c:pt idx="39219">
                  <c:v>196.0949999998942</c:v>
                </c:pt>
                <c:pt idx="39220">
                  <c:v>196.0999999998942</c:v>
                </c:pt>
                <c:pt idx="39221">
                  <c:v>196.1049999998941</c:v>
                </c:pt>
                <c:pt idx="39222">
                  <c:v>196.1099999998941</c:v>
                </c:pt>
                <c:pt idx="39223">
                  <c:v>196.1149999998941</c:v>
                </c:pt>
                <c:pt idx="39224">
                  <c:v>196.1199999998941</c:v>
                </c:pt>
                <c:pt idx="39225">
                  <c:v>196.1249999998941</c:v>
                </c:pt>
                <c:pt idx="39226">
                  <c:v>196.1299999998941</c:v>
                </c:pt>
                <c:pt idx="39227">
                  <c:v>196.1349999998941</c:v>
                </c:pt>
                <c:pt idx="39228">
                  <c:v>196.1399999998941</c:v>
                </c:pt>
                <c:pt idx="39229">
                  <c:v>196.1449999998941</c:v>
                </c:pt>
                <c:pt idx="39230">
                  <c:v>196.1499999998941</c:v>
                </c:pt>
                <c:pt idx="39231">
                  <c:v>196.1549999998941</c:v>
                </c:pt>
                <c:pt idx="39232">
                  <c:v>196.1599999998941</c:v>
                </c:pt>
                <c:pt idx="39233">
                  <c:v>196.1649999998941</c:v>
                </c:pt>
                <c:pt idx="39234">
                  <c:v>196.1699999998941</c:v>
                </c:pt>
                <c:pt idx="39235">
                  <c:v>196.1749999998941</c:v>
                </c:pt>
                <c:pt idx="39236">
                  <c:v>196.1799999998941</c:v>
                </c:pt>
                <c:pt idx="39237">
                  <c:v>196.184999999894</c:v>
                </c:pt>
                <c:pt idx="39238">
                  <c:v>196.189999999894</c:v>
                </c:pt>
                <c:pt idx="39239">
                  <c:v>196.194999999894</c:v>
                </c:pt>
                <c:pt idx="39240">
                  <c:v>196.199999999894</c:v>
                </c:pt>
                <c:pt idx="39241">
                  <c:v>196.204999999894</c:v>
                </c:pt>
                <c:pt idx="39242">
                  <c:v>196.209999999894</c:v>
                </c:pt>
                <c:pt idx="39243">
                  <c:v>196.214999999894</c:v>
                </c:pt>
                <c:pt idx="39244">
                  <c:v>196.219999999894</c:v>
                </c:pt>
                <c:pt idx="39245">
                  <c:v>196.224999999894</c:v>
                </c:pt>
                <c:pt idx="39246">
                  <c:v>196.229999999894</c:v>
                </c:pt>
                <c:pt idx="39247">
                  <c:v>196.234999999894</c:v>
                </c:pt>
                <c:pt idx="39248">
                  <c:v>196.239999999894</c:v>
                </c:pt>
                <c:pt idx="39249">
                  <c:v>196.244999999894</c:v>
                </c:pt>
                <c:pt idx="39250">
                  <c:v>196.249999999894</c:v>
                </c:pt>
                <c:pt idx="39251">
                  <c:v>196.254999999894</c:v>
                </c:pt>
                <c:pt idx="39252">
                  <c:v>196.259999999894</c:v>
                </c:pt>
                <c:pt idx="39253">
                  <c:v>196.264999999894</c:v>
                </c:pt>
                <c:pt idx="39254">
                  <c:v>196.269999999894</c:v>
                </c:pt>
                <c:pt idx="39255">
                  <c:v>196.274999999894</c:v>
                </c:pt>
                <c:pt idx="39256">
                  <c:v>196.279999999894</c:v>
                </c:pt>
                <c:pt idx="39257">
                  <c:v>196.284999999894</c:v>
                </c:pt>
                <c:pt idx="39258">
                  <c:v>196.289999999894</c:v>
                </c:pt>
                <c:pt idx="39259">
                  <c:v>196.2949999998939</c:v>
                </c:pt>
                <c:pt idx="39260">
                  <c:v>196.2999999998939</c:v>
                </c:pt>
                <c:pt idx="39261">
                  <c:v>196.304999999894</c:v>
                </c:pt>
                <c:pt idx="39262">
                  <c:v>196.309999999894</c:v>
                </c:pt>
                <c:pt idx="39263">
                  <c:v>196.314999999894</c:v>
                </c:pt>
                <c:pt idx="39264">
                  <c:v>196.319999999894</c:v>
                </c:pt>
                <c:pt idx="39265">
                  <c:v>196.324999999894</c:v>
                </c:pt>
                <c:pt idx="39266">
                  <c:v>196.329999999894</c:v>
                </c:pt>
                <c:pt idx="39267">
                  <c:v>196.334999999894</c:v>
                </c:pt>
                <c:pt idx="39268">
                  <c:v>196.339999999894</c:v>
                </c:pt>
                <c:pt idx="39269">
                  <c:v>196.344999999894</c:v>
                </c:pt>
                <c:pt idx="39270">
                  <c:v>196.3499999998939</c:v>
                </c:pt>
                <c:pt idx="39271">
                  <c:v>196.354999999894</c:v>
                </c:pt>
                <c:pt idx="39272">
                  <c:v>196.359999999894</c:v>
                </c:pt>
                <c:pt idx="39273">
                  <c:v>196.364999999894</c:v>
                </c:pt>
                <c:pt idx="39274">
                  <c:v>196.369999999894</c:v>
                </c:pt>
                <c:pt idx="39275">
                  <c:v>196.374999999894</c:v>
                </c:pt>
                <c:pt idx="39276">
                  <c:v>196.3799999998939</c:v>
                </c:pt>
                <c:pt idx="39277">
                  <c:v>196.384999999894</c:v>
                </c:pt>
                <c:pt idx="39278">
                  <c:v>196.389999999894</c:v>
                </c:pt>
                <c:pt idx="39279">
                  <c:v>196.394999999894</c:v>
                </c:pt>
                <c:pt idx="39280">
                  <c:v>196.399999999894</c:v>
                </c:pt>
                <c:pt idx="39281">
                  <c:v>196.4049999998938</c:v>
                </c:pt>
                <c:pt idx="39282">
                  <c:v>196.4099999998938</c:v>
                </c:pt>
                <c:pt idx="39283">
                  <c:v>196.4149999998938</c:v>
                </c:pt>
                <c:pt idx="39284">
                  <c:v>196.4199999998938</c:v>
                </c:pt>
                <c:pt idx="39285">
                  <c:v>196.424999999894</c:v>
                </c:pt>
                <c:pt idx="39286">
                  <c:v>196.429999999894</c:v>
                </c:pt>
                <c:pt idx="39287">
                  <c:v>196.4349999998938</c:v>
                </c:pt>
                <c:pt idx="39288">
                  <c:v>196.4399999998938</c:v>
                </c:pt>
                <c:pt idx="39289">
                  <c:v>196.4449999998938</c:v>
                </c:pt>
                <c:pt idx="39290">
                  <c:v>196.4499999998938</c:v>
                </c:pt>
                <c:pt idx="39291">
                  <c:v>196.4549999998938</c:v>
                </c:pt>
                <c:pt idx="39292">
                  <c:v>196.4599999998938</c:v>
                </c:pt>
                <c:pt idx="39293">
                  <c:v>196.4649999998938</c:v>
                </c:pt>
                <c:pt idx="39294">
                  <c:v>196.4699999998938</c:v>
                </c:pt>
                <c:pt idx="39295">
                  <c:v>196.4749999998938</c:v>
                </c:pt>
                <c:pt idx="39296">
                  <c:v>196.4799999998938</c:v>
                </c:pt>
                <c:pt idx="39297">
                  <c:v>196.4849999998938</c:v>
                </c:pt>
                <c:pt idx="39298">
                  <c:v>196.4899999998938</c:v>
                </c:pt>
                <c:pt idx="39299">
                  <c:v>196.4949999998938</c:v>
                </c:pt>
                <c:pt idx="39300">
                  <c:v>196.4999999998938</c:v>
                </c:pt>
                <c:pt idx="39301">
                  <c:v>196.5049999998938</c:v>
                </c:pt>
                <c:pt idx="39302">
                  <c:v>196.5099999998938</c:v>
                </c:pt>
                <c:pt idx="39303">
                  <c:v>196.5149999998937</c:v>
                </c:pt>
                <c:pt idx="39304">
                  <c:v>196.5199999998937</c:v>
                </c:pt>
                <c:pt idx="39305">
                  <c:v>196.5249999998938</c:v>
                </c:pt>
                <c:pt idx="39306">
                  <c:v>196.5299999998938</c:v>
                </c:pt>
                <c:pt idx="39307">
                  <c:v>196.5349999998938</c:v>
                </c:pt>
                <c:pt idx="39308">
                  <c:v>196.5399999998938</c:v>
                </c:pt>
                <c:pt idx="39309">
                  <c:v>196.5449999998937</c:v>
                </c:pt>
                <c:pt idx="39310">
                  <c:v>196.5499999998937</c:v>
                </c:pt>
                <c:pt idx="39311">
                  <c:v>196.5549999998937</c:v>
                </c:pt>
                <c:pt idx="39312">
                  <c:v>196.5599999998937</c:v>
                </c:pt>
                <c:pt idx="39313">
                  <c:v>196.5649999998937</c:v>
                </c:pt>
                <c:pt idx="39314">
                  <c:v>196.5699999998937</c:v>
                </c:pt>
                <c:pt idx="39315">
                  <c:v>196.5749999998937</c:v>
                </c:pt>
                <c:pt idx="39316">
                  <c:v>196.5799999998937</c:v>
                </c:pt>
                <c:pt idx="39317">
                  <c:v>196.5849999998937</c:v>
                </c:pt>
                <c:pt idx="39318">
                  <c:v>196.5899999998937</c:v>
                </c:pt>
                <c:pt idx="39319">
                  <c:v>196.5949999998937</c:v>
                </c:pt>
                <c:pt idx="39320">
                  <c:v>196.5999999998937</c:v>
                </c:pt>
                <c:pt idx="39321">
                  <c:v>196.6049999998937</c:v>
                </c:pt>
                <c:pt idx="39322">
                  <c:v>196.6099999998937</c:v>
                </c:pt>
                <c:pt idx="39323">
                  <c:v>196.6149999998937</c:v>
                </c:pt>
                <c:pt idx="39324">
                  <c:v>196.6199999998937</c:v>
                </c:pt>
                <c:pt idx="39325">
                  <c:v>196.6249999998936</c:v>
                </c:pt>
                <c:pt idx="39326">
                  <c:v>196.6299999998936</c:v>
                </c:pt>
                <c:pt idx="39327">
                  <c:v>196.6349999998936</c:v>
                </c:pt>
                <c:pt idx="39328">
                  <c:v>196.6399999998936</c:v>
                </c:pt>
                <c:pt idx="39329">
                  <c:v>196.6449999998936</c:v>
                </c:pt>
                <c:pt idx="39330">
                  <c:v>196.6499999998936</c:v>
                </c:pt>
                <c:pt idx="39331">
                  <c:v>196.6549999998936</c:v>
                </c:pt>
                <c:pt idx="39332">
                  <c:v>196.6599999998936</c:v>
                </c:pt>
                <c:pt idx="39333">
                  <c:v>196.6649999998936</c:v>
                </c:pt>
                <c:pt idx="39334">
                  <c:v>196.6699999998936</c:v>
                </c:pt>
                <c:pt idx="39335">
                  <c:v>196.6749999998936</c:v>
                </c:pt>
                <c:pt idx="39336">
                  <c:v>196.6799999998936</c:v>
                </c:pt>
                <c:pt idx="39337">
                  <c:v>196.6849999998936</c:v>
                </c:pt>
                <c:pt idx="39338">
                  <c:v>196.6899999998936</c:v>
                </c:pt>
                <c:pt idx="39339">
                  <c:v>196.6949999998936</c:v>
                </c:pt>
                <c:pt idx="39340">
                  <c:v>196.6999999998936</c:v>
                </c:pt>
                <c:pt idx="39341">
                  <c:v>196.7049999998936</c:v>
                </c:pt>
                <c:pt idx="39342">
                  <c:v>196.7099999998936</c:v>
                </c:pt>
                <c:pt idx="39343">
                  <c:v>196.7149999998936</c:v>
                </c:pt>
                <c:pt idx="39344">
                  <c:v>196.7199999998936</c:v>
                </c:pt>
                <c:pt idx="39345">
                  <c:v>196.7249999998936</c:v>
                </c:pt>
                <c:pt idx="39346">
                  <c:v>196.7299999998936</c:v>
                </c:pt>
                <c:pt idx="39347">
                  <c:v>196.7349999998935</c:v>
                </c:pt>
                <c:pt idx="39348">
                  <c:v>196.7399999998935</c:v>
                </c:pt>
                <c:pt idx="39349">
                  <c:v>196.7449999998935</c:v>
                </c:pt>
                <c:pt idx="39350">
                  <c:v>196.7499999998935</c:v>
                </c:pt>
                <c:pt idx="39351">
                  <c:v>196.7549999998936</c:v>
                </c:pt>
                <c:pt idx="39352">
                  <c:v>196.7599999998936</c:v>
                </c:pt>
                <c:pt idx="39353">
                  <c:v>196.7649999998935</c:v>
                </c:pt>
                <c:pt idx="39354">
                  <c:v>196.7699999998935</c:v>
                </c:pt>
                <c:pt idx="39355">
                  <c:v>196.7749999998935</c:v>
                </c:pt>
                <c:pt idx="39356">
                  <c:v>196.7799999998935</c:v>
                </c:pt>
                <c:pt idx="39357">
                  <c:v>196.7849999998935</c:v>
                </c:pt>
                <c:pt idx="39358">
                  <c:v>196.7899999998935</c:v>
                </c:pt>
                <c:pt idx="39359">
                  <c:v>196.7949999998935</c:v>
                </c:pt>
                <c:pt idx="39360">
                  <c:v>196.7999999998935</c:v>
                </c:pt>
                <c:pt idx="39361">
                  <c:v>196.8049999998935</c:v>
                </c:pt>
                <c:pt idx="39362">
                  <c:v>196.8099999998935</c:v>
                </c:pt>
                <c:pt idx="39363">
                  <c:v>196.8149999998935</c:v>
                </c:pt>
                <c:pt idx="39364">
                  <c:v>196.8199999998935</c:v>
                </c:pt>
                <c:pt idx="39365">
                  <c:v>196.8249999998935</c:v>
                </c:pt>
                <c:pt idx="39366">
                  <c:v>196.8299999998935</c:v>
                </c:pt>
                <c:pt idx="39367">
                  <c:v>196.8349999998935</c:v>
                </c:pt>
                <c:pt idx="39368">
                  <c:v>196.8399999998935</c:v>
                </c:pt>
                <c:pt idx="39369">
                  <c:v>196.8449999998934</c:v>
                </c:pt>
                <c:pt idx="39370">
                  <c:v>196.8499999998934</c:v>
                </c:pt>
                <c:pt idx="39371">
                  <c:v>196.8549999998935</c:v>
                </c:pt>
                <c:pt idx="39372">
                  <c:v>196.8599999998935</c:v>
                </c:pt>
                <c:pt idx="39373">
                  <c:v>196.8649999998935</c:v>
                </c:pt>
                <c:pt idx="39374">
                  <c:v>196.8699999998935</c:v>
                </c:pt>
                <c:pt idx="39375">
                  <c:v>196.8749999998934</c:v>
                </c:pt>
                <c:pt idx="39376">
                  <c:v>196.8799999998934</c:v>
                </c:pt>
                <c:pt idx="39377">
                  <c:v>196.8849999998934</c:v>
                </c:pt>
                <c:pt idx="39378">
                  <c:v>196.8899999998934</c:v>
                </c:pt>
                <c:pt idx="39379">
                  <c:v>196.8949999998934</c:v>
                </c:pt>
                <c:pt idx="39380">
                  <c:v>196.8999999998934</c:v>
                </c:pt>
                <c:pt idx="39381">
                  <c:v>196.9049999998934</c:v>
                </c:pt>
                <c:pt idx="39382">
                  <c:v>196.9099999998934</c:v>
                </c:pt>
                <c:pt idx="39383">
                  <c:v>196.9149999998934</c:v>
                </c:pt>
                <c:pt idx="39384">
                  <c:v>196.9199999998934</c:v>
                </c:pt>
                <c:pt idx="39385">
                  <c:v>196.9249999998934</c:v>
                </c:pt>
                <c:pt idx="39386">
                  <c:v>196.9299999998934</c:v>
                </c:pt>
                <c:pt idx="39387">
                  <c:v>196.9349999998934</c:v>
                </c:pt>
                <c:pt idx="39388">
                  <c:v>196.9399999998934</c:v>
                </c:pt>
                <c:pt idx="39389">
                  <c:v>196.9449999998934</c:v>
                </c:pt>
                <c:pt idx="39390">
                  <c:v>196.9499999998934</c:v>
                </c:pt>
                <c:pt idx="39391">
                  <c:v>196.9549999998934</c:v>
                </c:pt>
                <c:pt idx="39392">
                  <c:v>196.9599999998934</c:v>
                </c:pt>
                <c:pt idx="39393">
                  <c:v>196.9649999998934</c:v>
                </c:pt>
                <c:pt idx="39394">
                  <c:v>196.9699999998934</c:v>
                </c:pt>
                <c:pt idx="39395">
                  <c:v>196.9749999998934</c:v>
                </c:pt>
                <c:pt idx="39396">
                  <c:v>196.9799999998934</c:v>
                </c:pt>
                <c:pt idx="39397">
                  <c:v>196.9849999998934</c:v>
                </c:pt>
                <c:pt idx="39398">
                  <c:v>196.9899999998933</c:v>
                </c:pt>
                <c:pt idx="39399">
                  <c:v>196.9949999998933</c:v>
                </c:pt>
                <c:pt idx="39400">
                  <c:v>196.9999999998933</c:v>
                </c:pt>
                <c:pt idx="39401">
                  <c:v>197.0049999998933</c:v>
                </c:pt>
                <c:pt idx="39402">
                  <c:v>197.0099999998933</c:v>
                </c:pt>
                <c:pt idx="39403">
                  <c:v>197.0149999998933</c:v>
                </c:pt>
                <c:pt idx="39404">
                  <c:v>197.0199999998933</c:v>
                </c:pt>
                <c:pt idx="39405">
                  <c:v>197.0249999998933</c:v>
                </c:pt>
                <c:pt idx="39406">
                  <c:v>197.0299999998933</c:v>
                </c:pt>
                <c:pt idx="39407">
                  <c:v>197.0349999998933</c:v>
                </c:pt>
                <c:pt idx="39408">
                  <c:v>197.0399999998933</c:v>
                </c:pt>
                <c:pt idx="39409">
                  <c:v>197.0449999998933</c:v>
                </c:pt>
                <c:pt idx="39410">
                  <c:v>197.0499999998933</c:v>
                </c:pt>
                <c:pt idx="39411">
                  <c:v>197.0549999998933</c:v>
                </c:pt>
                <c:pt idx="39412">
                  <c:v>197.0599999998933</c:v>
                </c:pt>
                <c:pt idx="39413">
                  <c:v>197.0649999998932</c:v>
                </c:pt>
                <c:pt idx="39414">
                  <c:v>197.0699999998932</c:v>
                </c:pt>
                <c:pt idx="39415">
                  <c:v>197.0749999998932</c:v>
                </c:pt>
                <c:pt idx="39416">
                  <c:v>197.0799999998932</c:v>
                </c:pt>
                <c:pt idx="39417">
                  <c:v>197.0849999998933</c:v>
                </c:pt>
                <c:pt idx="39418">
                  <c:v>197.0899999998933</c:v>
                </c:pt>
                <c:pt idx="39419">
                  <c:v>197.0949999998932</c:v>
                </c:pt>
                <c:pt idx="39420">
                  <c:v>197.0999999998932</c:v>
                </c:pt>
                <c:pt idx="39421">
                  <c:v>197.1049999998932</c:v>
                </c:pt>
                <c:pt idx="39422">
                  <c:v>197.1099999998932</c:v>
                </c:pt>
                <c:pt idx="39423">
                  <c:v>197.1149999998932</c:v>
                </c:pt>
                <c:pt idx="39424">
                  <c:v>197.1199999998932</c:v>
                </c:pt>
                <c:pt idx="39425">
                  <c:v>197.1249999998932</c:v>
                </c:pt>
                <c:pt idx="39426">
                  <c:v>197.1299999998932</c:v>
                </c:pt>
                <c:pt idx="39427">
                  <c:v>197.1349999998932</c:v>
                </c:pt>
                <c:pt idx="39428">
                  <c:v>197.1399999998932</c:v>
                </c:pt>
                <c:pt idx="39429">
                  <c:v>197.1449999998932</c:v>
                </c:pt>
                <c:pt idx="39430">
                  <c:v>197.1499999998932</c:v>
                </c:pt>
                <c:pt idx="39431">
                  <c:v>197.1549999998932</c:v>
                </c:pt>
                <c:pt idx="39432">
                  <c:v>197.1599999998932</c:v>
                </c:pt>
                <c:pt idx="39433">
                  <c:v>197.1649999998932</c:v>
                </c:pt>
                <c:pt idx="39434">
                  <c:v>197.1699999998932</c:v>
                </c:pt>
                <c:pt idx="39435">
                  <c:v>197.1749999998931</c:v>
                </c:pt>
                <c:pt idx="39436">
                  <c:v>197.1799999998931</c:v>
                </c:pt>
                <c:pt idx="39437">
                  <c:v>197.1849999998932</c:v>
                </c:pt>
                <c:pt idx="39438">
                  <c:v>197.1899999998932</c:v>
                </c:pt>
                <c:pt idx="39439">
                  <c:v>197.1949999998932</c:v>
                </c:pt>
                <c:pt idx="39440">
                  <c:v>197.1999999998932</c:v>
                </c:pt>
                <c:pt idx="39441">
                  <c:v>197.2049999998931</c:v>
                </c:pt>
                <c:pt idx="39442">
                  <c:v>197.2099999998931</c:v>
                </c:pt>
                <c:pt idx="39443">
                  <c:v>197.2149999998931</c:v>
                </c:pt>
                <c:pt idx="39444">
                  <c:v>197.2199999998931</c:v>
                </c:pt>
                <c:pt idx="39445">
                  <c:v>197.2249999998931</c:v>
                </c:pt>
                <c:pt idx="39446">
                  <c:v>197.2299999998931</c:v>
                </c:pt>
                <c:pt idx="39447">
                  <c:v>197.2349999998931</c:v>
                </c:pt>
                <c:pt idx="39448">
                  <c:v>197.2399999998931</c:v>
                </c:pt>
                <c:pt idx="39449">
                  <c:v>197.2449999998931</c:v>
                </c:pt>
                <c:pt idx="39450">
                  <c:v>197.2499999998931</c:v>
                </c:pt>
                <c:pt idx="39451">
                  <c:v>197.2549999998931</c:v>
                </c:pt>
                <c:pt idx="39452">
                  <c:v>197.2599999998931</c:v>
                </c:pt>
                <c:pt idx="39453">
                  <c:v>197.2649999998931</c:v>
                </c:pt>
                <c:pt idx="39454">
                  <c:v>197.2699999998931</c:v>
                </c:pt>
                <c:pt idx="39455">
                  <c:v>197.2749999998931</c:v>
                </c:pt>
                <c:pt idx="39456">
                  <c:v>197.2799999998931</c:v>
                </c:pt>
                <c:pt idx="39457">
                  <c:v>197.284999999893</c:v>
                </c:pt>
                <c:pt idx="39458">
                  <c:v>197.289999999893</c:v>
                </c:pt>
                <c:pt idx="39459">
                  <c:v>197.294999999893</c:v>
                </c:pt>
                <c:pt idx="39460">
                  <c:v>197.299999999893</c:v>
                </c:pt>
                <c:pt idx="39461">
                  <c:v>197.3049999998931</c:v>
                </c:pt>
                <c:pt idx="39462">
                  <c:v>197.3099999998931</c:v>
                </c:pt>
                <c:pt idx="39463">
                  <c:v>197.314999999893</c:v>
                </c:pt>
                <c:pt idx="39464">
                  <c:v>197.319999999893</c:v>
                </c:pt>
                <c:pt idx="39465">
                  <c:v>197.324999999893</c:v>
                </c:pt>
                <c:pt idx="39466">
                  <c:v>197.329999999893</c:v>
                </c:pt>
                <c:pt idx="39467">
                  <c:v>197.334999999893</c:v>
                </c:pt>
                <c:pt idx="39468">
                  <c:v>197.339999999893</c:v>
                </c:pt>
                <c:pt idx="39469">
                  <c:v>197.344999999893</c:v>
                </c:pt>
                <c:pt idx="39470">
                  <c:v>197.349999999893</c:v>
                </c:pt>
                <c:pt idx="39471">
                  <c:v>197.354999999893</c:v>
                </c:pt>
                <c:pt idx="39472">
                  <c:v>197.359999999893</c:v>
                </c:pt>
                <c:pt idx="39473">
                  <c:v>197.364999999893</c:v>
                </c:pt>
                <c:pt idx="39474">
                  <c:v>197.369999999893</c:v>
                </c:pt>
                <c:pt idx="39475">
                  <c:v>197.374999999893</c:v>
                </c:pt>
                <c:pt idx="39476">
                  <c:v>197.379999999893</c:v>
                </c:pt>
                <c:pt idx="39477">
                  <c:v>197.384999999893</c:v>
                </c:pt>
                <c:pt idx="39478">
                  <c:v>197.389999999893</c:v>
                </c:pt>
                <c:pt idx="39479">
                  <c:v>197.3949999998929</c:v>
                </c:pt>
                <c:pt idx="39480">
                  <c:v>197.3999999998929</c:v>
                </c:pt>
                <c:pt idx="39481">
                  <c:v>197.4049999998929</c:v>
                </c:pt>
                <c:pt idx="39482">
                  <c:v>197.4099999998929</c:v>
                </c:pt>
                <c:pt idx="39483">
                  <c:v>197.4149999998929</c:v>
                </c:pt>
                <c:pt idx="39484">
                  <c:v>197.4199999998929</c:v>
                </c:pt>
                <c:pt idx="39485">
                  <c:v>197.4249999998929</c:v>
                </c:pt>
                <c:pt idx="39486">
                  <c:v>197.4299999998929</c:v>
                </c:pt>
                <c:pt idx="39487">
                  <c:v>197.4349999998929</c:v>
                </c:pt>
                <c:pt idx="39488">
                  <c:v>197.4399999998929</c:v>
                </c:pt>
                <c:pt idx="39489">
                  <c:v>197.4449999998929</c:v>
                </c:pt>
                <c:pt idx="39490">
                  <c:v>197.4499999998929</c:v>
                </c:pt>
                <c:pt idx="39491">
                  <c:v>197.4549999998929</c:v>
                </c:pt>
                <c:pt idx="39492">
                  <c:v>197.4599999998929</c:v>
                </c:pt>
                <c:pt idx="39493">
                  <c:v>197.4649999998929</c:v>
                </c:pt>
                <c:pt idx="39494">
                  <c:v>197.4699999998929</c:v>
                </c:pt>
                <c:pt idx="39495">
                  <c:v>197.4749999998929</c:v>
                </c:pt>
                <c:pt idx="39496">
                  <c:v>197.4799999998929</c:v>
                </c:pt>
                <c:pt idx="39497">
                  <c:v>197.4849999998929</c:v>
                </c:pt>
                <c:pt idx="39498">
                  <c:v>197.4899999998929</c:v>
                </c:pt>
                <c:pt idx="39499">
                  <c:v>197.4949999998929</c:v>
                </c:pt>
                <c:pt idx="39500">
                  <c:v>197.4999999998929</c:v>
                </c:pt>
                <c:pt idx="39501">
                  <c:v>197.5049999998928</c:v>
                </c:pt>
                <c:pt idx="39502">
                  <c:v>197.5099999998928</c:v>
                </c:pt>
                <c:pt idx="39503">
                  <c:v>197.5149999998928</c:v>
                </c:pt>
                <c:pt idx="39504">
                  <c:v>197.5199999998927</c:v>
                </c:pt>
                <c:pt idx="39505">
                  <c:v>197.5249999998928</c:v>
                </c:pt>
                <c:pt idx="39506">
                  <c:v>197.5299999998928</c:v>
                </c:pt>
                <c:pt idx="39507">
                  <c:v>197.5349999998928</c:v>
                </c:pt>
                <c:pt idx="39508">
                  <c:v>197.5399999998928</c:v>
                </c:pt>
                <c:pt idx="39509">
                  <c:v>197.5449999998928</c:v>
                </c:pt>
                <c:pt idx="39510">
                  <c:v>197.5499999998927</c:v>
                </c:pt>
                <c:pt idx="39511">
                  <c:v>197.5549999998928</c:v>
                </c:pt>
                <c:pt idx="39512">
                  <c:v>197.5599999998928</c:v>
                </c:pt>
                <c:pt idx="39513">
                  <c:v>197.5649999998928</c:v>
                </c:pt>
                <c:pt idx="39514">
                  <c:v>197.5699999998928</c:v>
                </c:pt>
                <c:pt idx="39515">
                  <c:v>197.5749999998928</c:v>
                </c:pt>
                <c:pt idx="39516">
                  <c:v>197.5799999998927</c:v>
                </c:pt>
                <c:pt idx="39517">
                  <c:v>197.5849999998928</c:v>
                </c:pt>
                <c:pt idx="39518">
                  <c:v>197.5899999998928</c:v>
                </c:pt>
                <c:pt idx="39519">
                  <c:v>197.5949999998928</c:v>
                </c:pt>
                <c:pt idx="39520">
                  <c:v>197.5999999998928</c:v>
                </c:pt>
                <c:pt idx="39521">
                  <c:v>197.6049999998928</c:v>
                </c:pt>
                <c:pt idx="39522">
                  <c:v>197.6099999998928</c:v>
                </c:pt>
                <c:pt idx="39523">
                  <c:v>197.6149999998927</c:v>
                </c:pt>
                <c:pt idx="39524">
                  <c:v>197.6199999998927</c:v>
                </c:pt>
                <c:pt idx="39525">
                  <c:v>197.6249999998927</c:v>
                </c:pt>
                <c:pt idx="39526">
                  <c:v>197.6299999998927</c:v>
                </c:pt>
                <c:pt idx="39527">
                  <c:v>197.6349999998927</c:v>
                </c:pt>
                <c:pt idx="39528">
                  <c:v>197.6399999998927</c:v>
                </c:pt>
                <c:pt idx="39529">
                  <c:v>197.6449999998927</c:v>
                </c:pt>
                <c:pt idx="39530">
                  <c:v>197.6499999998927</c:v>
                </c:pt>
                <c:pt idx="39531">
                  <c:v>197.6549999998927</c:v>
                </c:pt>
                <c:pt idx="39532">
                  <c:v>197.6599999998927</c:v>
                </c:pt>
                <c:pt idx="39533">
                  <c:v>197.6649999998927</c:v>
                </c:pt>
                <c:pt idx="39534">
                  <c:v>197.6699999998927</c:v>
                </c:pt>
                <c:pt idx="39535">
                  <c:v>197.6749999998927</c:v>
                </c:pt>
                <c:pt idx="39536">
                  <c:v>197.6799999998927</c:v>
                </c:pt>
                <c:pt idx="39537">
                  <c:v>197.6849999998927</c:v>
                </c:pt>
                <c:pt idx="39538">
                  <c:v>197.6899999998927</c:v>
                </c:pt>
                <c:pt idx="39539">
                  <c:v>197.6949999998927</c:v>
                </c:pt>
                <c:pt idx="39540">
                  <c:v>197.6999999998927</c:v>
                </c:pt>
                <c:pt idx="39541">
                  <c:v>197.7049999998925</c:v>
                </c:pt>
                <c:pt idx="39542">
                  <c:v>197.7099999998925</c:v>
                </c:pt>
                <c:pt idx="39543">
                  <c:v>197.7149999998925</c:v>
                </c:pt>
                <c:pt idx="39544">
                  <c:v>197.7199999998925</c:v>
                </c:pt>
                <c:pt idx="39545">
                  <c:v>197.7249999998926</c:v>
                </c:pt>
                <c:pt idx="39546">
                  <c:v>197.7299999998926</c:v>
                </c:pt>
                <c:pt idx="39547">
                  <c:v>197.7349999998926</c:v>
                </c:pt>
                <c:pt idx="39548">
                  <c:v>197.7399999998925</c:v>
                </c:pt>
                <c:pt idx="39549">
                  <c:v>197.7449999998925</c:v>
                </c:pt>
                <c:pt idx="39550">
                  <c:v>197.7499999998925</c:v>
                </c:pt>
                <c:pt idx="39551">
                  <c:v>197.7549999998926</c:v>
                </c:pt>
                <c:pt idx="39552">
                  <c:v>197.7599999998926</c:v>
                </c:pt>
                <c:pt idx="39553">
                  <c:v>197.7649999998926</c:v>
                </c:pt>
                <c:pt idx="39554">
                  <c:v>197.7699999998925</c:v>
                </c:pt>
                <c:pt idx="39555">
                  <c:v>197.7749999998925</c:v>
                </c:pt>
                <c:pt idx="39556">
                  <c:v>197.7799999998925</c:v>
                </c:pt>
                <c:pt idx="39557">
                  <c:v>197.7849999998926</c:v>
                </c:pt>
                <c:pt idx="39558">
                  <c:v>197.7899999998926</c:v>
                </c:pt>
                <c:pt idx="39559">
                  <c:v>197.7949999998926</c:v>
                </c:pt>
                <c:pt idx="39560">
                  <c:v>197.7999999998925</c:v>
                </c:pt>
                <c:pt idx="39561">
                  <c:v>197.8049999998926</c:v>
                </c:pt>
                <c:pt idx="39562">
                  <c:v>197.8099999998926</c:v>
                </c:pt>
                <c:pt idx="39563">
                  <c:v>197.8149999998926</c:v>
                </c:pt>
                <c:pt idx="39564">
                  <c:v>197.8199999998926</c:v>
                </c:pt>
                <c:pt idx="39565">
                  <c:v>197.8249999998926</c:v>
                </c:pt>
                <c:pt idx="39566">
                  <c:v>197.8299999998926</c:v>
                </c:pt>
                <c:pt idx="39567">
                  <c:v>197.8349999998925</c:v>
                </c:pt>
                <c:pt idx="39568">
                  <c:v>197.8399999998925</c:v>
                </c:pt>
                <c:pt idx="39569">
                  <c:v>197.8449999998925</c:v>
                </c:pt>
                <c:pt idx="39570">
                  <c:v>197.8499999998925</c:v>
                </c:pt>
                <c:pt idx="39571">
                  <c:v>197.8549999998926</c:v>
                </c:pt>
                <c:pt idx="39572">
                  <c:v>197.8599999998926</c:v>
                </c:pt>
                <c:pt idx="39573">
                  <c:v>197.8649999998925</c:v>
                </c:pt>
                <c:pt idx="39574">
                  <c:v>197.8699999998925</c:v>
                </c:pt>
                <c:pt idx="39575">
                  <c:v>197.8749999998925</c:v>
                </c:pt>
                <c:pt idx="39576">
                  <c:v>197.8799999998925</c:v>
                </c:pt>
                <c:pt idx="39577">
                  <c:v>197.8849999998925</c:v>
                </c:pt>
                <c:pt idx="39578">
                  <c:v>197.8899999998925</c:v>
                </c:pt>
                <c:pt idx="39579">
                  <c:v>197.8949999998925</c:v>
                </c:pt>
                <c:pt idx="39580">
                  <c:v>197.8999999998925</c:v>
                </c:pt>
                <c:pt idx="39581">
                  <c:v>197.9049999998925</c:v>
                </c:pt>
                <c:pt idx="39582">
                  <c:v>197.9099999998925</c:v>
                </c:pt>
                <c:pt idx="39583">
                  <c:v>197.9149999998925</c:v>
                </c:pt>
                <c:pt idx="39584">
                  <c:v>197.9199999998925</c:v>
                </c:pt>
                <c:pt idx="39585">
                  <c:v>197.9249999998925</c:v>
                </c:pt>
                <c:pt idx="39586">
                  <c:v>197.9299999998925</c:v>
                </c:pt>
                <c:pt idx="39587">
                  <c:v>197.9349999998925</c:v>
                </c:pt>
                <c:pt idx="39588">
                  <c:v>197.9399999998924</c:v>
                </c:pt>
                <c:pt idx="39589">
                  <c:v>197.9449999998924</c:v>
                </c:pt>
                <c:pt idx="39590">
                  <c:v>197.9499999998924</c:v>
                </c:pt>
                <c:pt idx="39591">
                  <c:v>197.9549999998924</c:v>
                </c:pt>
                <c:pt idx="39592">
                  <c:v>197.9599999998924</c:v>
                </c:pt>
                <c:pt idx="39593">
                  <c:v>197.9649999998924</c:v>
                </c:pt>
                <c:pt idx="39594">
                  <c:v>197.9699999998924</c:v>
                </c:pt>
                <c:pt idx="39595">
                  <c:v>197.9749999998924</c:v>
                </c:pt>
                <c:pt idx="39596">
                  <c:v>197.9799999998924</c:v>
                </c:pt>
                <c:pt idx="39597">
                  <c:v>197.9849999998924</c:v>
                </c:pt>
                <c:pt idx="39598">
                  <c:v>197.9899999998924</c:v>
                </c:pt>
                <c:pt idx="39599">
                  <c:v>197.9949999998924</c:v>
                </c:pt>
                <c:pt idx="39600">
                  <c:v>197.9999999998924</c:v>
                </c:pt>
                <c:pt idx="39601">
                  <c:v>198.0049999998924</c:v>
                </c:pt>
                <c:pt idx="39602">
                  <c:v>198.0099999998924</c:v>
                </c:pt>
                <c:pt idx="39603">
                  <c:v>198.0149999998924</c:v>
                </c:pt>
                <c:pt idx="39604">
                  <c:v>198.0199999998923</c:v>
                </c:pt>
                <c:pt idx="39605">
                  <c:v>198.0249999998924</c:v>
                </c:pt>
                <c:pt idx="39606">
                  <c:v>198.0299999998924</c:v>
                </c:pt>
                <c:pt idx="39607">
                  <c:v>198.0349999998924</c:v>
                </c:pt>
                <c:pt idx="39608">
                  <c:v>198.0399999998924</c:v>
                </c:pt>
                <c:pt idx="39609">
                  <c:v>198.0449999998924</c:v>
                </c:pt>
                <c:pt idx="39610">
                  <c:v>198.0499999998923</c:v>
                </c:pt>
                <c:pt idx="39611">
                  <c:v>198.0549999998923</c:v>
                </c:pt>
                <c:pt idx="39612">
                  <c:v>198.0599999998923</c:v>
                </c:pt>
                <c:pt idx="39613">
                  <c:v>198.0649999998923</c:v>
                </c:pt>
                <c:pt idx="39614">
                  <c:v>198.0699999998923</c:v>
                </c:pt>
                <c:pt idx="39615">
                  <c:v>198.0749999998923</c:v>
                </c:pt>
                <c:pt idx="39616">
                  <c:v>198.0799999998923</c:v>
                </c:pt>
                <c:pt idx="39617">
                  <c:v>198.0849999998923</c:v>
                </c:pt>
                <c:pt idx="39618">
                  <c:v>198.0899999998923</c:v>
                </c:pt>
                <c:pt idx="39619">
                  <c:v>198.0949999998923</c:v>
                </c:pt>
                <c:pt idx="39620">
                  <c:v>198.0999999998923</c:v>
                </c:pt>
                <c:pt idx="39621">
                  <c:v>198.1049999998923</c:v>
                </c:pt>
                <c:pt idx="39622">
                  <c:v>198.1099999998923</c:v>
                </c:pt>
                <c:pt idx="39623">
                  <c:v>198.1149999998923</c:v>
                </c:pt>
                <c:pt idx="39624">
                  <c:v>198.1199999998923</c:v>
                </c:pt>
                <c:pt idx="39625">
                  <c:v>198.1249999998923</c:v>
                </c:pt>
                <c:pt idx="39626">
                  <c:v>198.1299999998923</c:v>
                </c:pt>
                <c:pt idx="39627">
                  <c:v>198.1349999998923</c:v>
                </c:pt>
                <c:pt idx="39628">
                  <c:v>198.1399999998923</c:v>
                </c:pt>
                <c:pt idx="39629">
                  <c:v>198.1449999998921</c:v>
                </c:pt>
                <c:pt idx="39630">
                  <c:v>198.1499999998921</c:v>
                </c:pt>
                <c:pt idx="39631">
                  <c:v>198.1549999998923</c:v>
                </c:pt>
                <c:pt idx="39632">
                  <c:v>198.1599999998922</c:v>
                </c:pt>
                <c:pt idx="39633">
                  <c:v>198.1649999998922</c:v>
                </c:pt>
                <c:pt idx="39634">
                  <c:v>198.1699999998922</c:v>
                </c:pt>
                <c:pt idx="39635">
                  <c:v>198.1749999998922</c:v>
                </c:pt>
                <c:pt idx="39636">
                  <c:v>198.1799999998921</c:v>
                </c:pt>
                <c:pt idx="39637">
                  <c:v>198.1849999998922</c:v>
                </c:pt>
                <c:pt idx="39638">
                  <c:v>198.1899999998922</c:v>
                </c:pt>
                <c:pt idx="39639">
                  <c:v>198.1949999998922</c:v>
                </c:pt>
                <c:pt idx="39640">
                  <c:v>198.1999999998922</c:v>
                </c:pt>
                <c:pt idx="39641">
                  <c:v>198.2049999998922</c:v>
                </c:pt>
                <c:pt idx="39642">
                  <c:v>198.2099999998921</c:v>
                </c:pt>
                <c:pt idx="39643">
                  <c:v>198.2149999998921</c:v>
                </c:pt>
                <c:pt idx="39644">
                  <c:v>198.2199999998921</c:v>
                </c:pt>
                <c:pt idx="39645">
                  <c:v>198.2249999998922</c:v>
                </c:pt>
                <c:pt idx="39646">
                  <c:v>198.2299999998922</c:v>
                </c:pt>
                <c:pt idx="39647">
                  <c:v>198.2349999998922</c:v>
                </c:pt>
                <c:pt idx="39648">
                  <c:v>198.2399999998921</c:v>
                </c:pt>
                <c:pt idx="39649">
                  <c:v>198.2449999998921</c:v>
                </c:pt>
                <c:pt idx="39650">
                  <c:v>198.2499999998921</c:v>
                </c:pt>
                <c:pt idx="39651">
                  <c:v>198.2549999998922</c:v>
                </c:pt>
                <c:pt idx="39652">
                  <c:v>198.2599999998922</c:v>
                </c:pt>
                <c:pt idx="39653">
                  <c:v>198.2649999998922</c:v>
                </c:pt>
                <c:pt idx="39654">
                  <c:v>198.2699999998921</c:v>
                </c:pt>
                <c:pt idx="39655">
                  <c:v>198.2749999998921</c:v>
                </c:pt>
                <c:pt idx="39656">
                  <c:v>198.2799999998921</c:v>
                </c:pt>
                <c:pt idx="39657">
                  <c:v>198.2849999998921</c:v>
                </c:pt>
                <c:pt idx="39658">
                  <c:v>198.2899999998921</c:v>
                </c:pt>
                <c:pt idx="39659">
                  <c:v>198.2949999998921</c:v>
                </c:pt>
                <c:pt idx="39660">
                  <c:v>198.2999999998921</c:v>
                </c:pt>
                <c:pt idx="39661">
                  <c:v>198.3049999998921</c:v>
                </c:pt>
                <c:pt idx="39662">
                  <c:v>198.3099999998921</c:v>
                </c:pt>
                <c:pt idx="39663">
                  <c:v>198.3149999998921</c:v>
                </c:pt>
                <c:pt idx="39664">
                  <c:v>198.3199999998921</c:v>
                </c:pt>
                <c:pt idx="39665">
                  <c:v>198.3249999998921</c:v>
                </c:pt>
                <c:pt idx="39666">
                  <c:v>198.3299999998921</c:v>
                </c:pt>
                <c:pt idx="39667">
                  <c:v>198.3349999998921</c:v>
                </c:pt>
                <c:pt idx="39668">
                  <c:v>198.3399999998921</c:v>
                </c:pt>
                <c:pt idx="39669">
                  <c:v>198.3449999998921</c:v>
                </c:pt>
                <c:pt idx="39670">
                  <c:v>198.3499999998921</c:v>
                </c:pt>
                <c:pt idx="39671">
                  <c:v>198.3549999998921</c:v>
                </c:pt>
                <c:pt idx="39672">
                  <c:v>198.3599999998921</c:v>
                </c:pt>
                <c:pt idx="39673">
                  <c:v>198.3649999998921</c:v>
                </c:pt>
                <c:pt idx="39674">
                  <c:v>198.3699999998921</c:v>
                </c:pt>
                <c:pt idx="39675">
                  <c:v>198.3749999998921</c:v>
                </c:pt>
                <c:pt idx="39676">
                  <c:v>198.379999999892</c:v>
                </c:pt>
                <c:pt idx="39677">
                  <c:v>198.384999999892</c:v>
                </c:pt>
                <c:pt idx="39678">
                  <c:v>198.389999999892</c:v>
                </c:pt>
                <c:pt idx="39679">
                  <c:v>198.394999999892</c:v>
                </c:pt>
                <c:pt idx="39680">
                  <c:v>198.399999999892</c:v>
                </c:pt>
                <c:pt idx="39681">
                  <c:v>198.404999999892</c:v>
                </c:pt>
                <c:pt idx="39682">
                  <c:v>198.409999999892</c:v>
                </c:pt>
                <c:pt idx="39683">
                  <c:v>198.414999999892</c:v>
                </c:pt>
                <c:pt idx="39684">
                  <c:v>198.419999999892</c:v>
                </c:pt>
                <c:pt idx="39685">
                  <c:v>198.424999999892</c:v>
                </c:pt>
                <c:pt idx="39686">
                  <c:v>198.429999999892</c:v>
                </c:pt>
                <c:pt idx="39687">
                  <c:v>198.434999999892</c:v>
                </c:pt>
                <c:pt idx="39688">
                  <c:v>198.439999999892</c:v>
                </c:pt>
                <c:pt idx="39689">
                  <c:v>198.444999999892</c:v>
                </c:pt>
                <c:pt idx="39690">
                  <c:v>198.449999999892</c:v>
                </c:pt>
                <c:pt idx="39691">
                  <c:v>198.454999999892</c:v>
                </c:pt>
                <c:pt idx="39692">
                  <c:v>198.459999999892</c:v>
                </c:pt>
                <c:pt idx="39693">
                  <c:v>198.464999999892</c:v>
                </c:pt>
                <c:pt idx="39694">
                  <c:v>198.469999999892</c:v>
                </c:pt>
                <c:pt idx="39695">
                  <c:v>198.474999999892</c:v>
                </c:pt>
                <c:pt idx="39696">
                  <c:v>198.479999999892</c:v>
                </c:pt>
                <c:pt idx="39697">
                  <c:v>198.484999999892</c:v>
                </c:pt>
                <c:pt idx="39698">
                  <c:v>198.489999999892</c:v>
                </c:pt>
                <c:pt idx="39699">
                  <c:v>198.4949999998919</c:v>
                </c:pt>
                <c:pt idx="39700">
                  <c:v>198.4999999998919</c:v>
                </c:pt>
                <c:pt idx="39701">
                  <c:v>198.5049999998919</c:v>
                </c:pt>
                <c:pt idx="39702">
                  <c:v>198.5099999998919</c:v>
                </c:pt>
                <c:pt idx="39703">
                  <c:v>198.5149999998919</c:v>
                </c:pt>
                <c:pt idx="39704">
                  <c:v>198.5199999998919</c:v>
                </c:pt>
                <c:pt idx="39705">
                  <c:v>198.5249999998919</c:v>
                </c:pt>
                <c:pt idx="39706">
                  <c:v>198.5299999998919</c:v>
                </c:pt>
                <c:pt idx="39707">
                  <c:v>198.5349999998919</c:v>
                </c:pt>
                <c:pt idx="39708">
                  <c:v>198.5399999998919</c:v>
                </c:pt>
                <c:pt idx="39709">
                  <c:v>198.5449999998919</c:v>
                </c:pt>
                <c:pt idx="39710">
                  <c:v>198.5499999998919</c:v>
                </c:pt>
                <c:pt idx="39711">
                  <c:v>198.5549999998919</c:v>
                </c:pt>
                <c:pt idx="39712">
                  <c:v>198.5599999998919</c:v>
                </c:pt>
                <c:pt idx="39713">
                  <c:v>198.5649999998919</c:v>
                </c:pt>
                <c:pt idx="39714">
                  <c:v>198.5699999998919</c:v>
                </c:pt>
                <c:pt idx="39715">
                  <c:v>198.5749999998919</c:v>
                </c:pt>
                <c:pt idx="39716">
                  <c:v>198.5799999998919</c:v>
                </c:pt>
                <c:pt idx="39717">
                  <c:v>198.5849999998919</c:v>
                </c:pt>
                <c:pt idx="39718">
                  <c:v>198.5899999998919</c:v>
                </c:pt>
                <c:pt idx="39719">
                  <c:v>198.5949999998919</c:v>
                </c:pt>
                <c:pt idx="39720">
                  <c:v>198.5999999998918</c:v>
                </c:pt>
                <c:pt idx="39721">
                  <c:v>198.6049999998918</c:v>
                </c:pt>
                <c:pt idx="39722">
                  <c:v>198.6099999998918</c:v>
                </c:pt>
                <c:pt idx="39723">
                  <c:v>198.6149999998918</c:v>
                </c:pt>
                <c:pt idx="39724">
                  <c:v>198.6199999998917</c:v>
                </c:pt>
                <c:pt idx="39725">
                  <c:v>198.6249999998918</c:v>
                </c:pt>
                <c:pt idx="39726">
                  <c:v>198.6299999998918</c:v>
                </c:pt>
                <c:pt idx="39727">
                  <c:v>198.6349999998918</c:v>
                </c:pt>
                <c:pt idx="39728">
                  <c:v>198.6399999998918</c:v>
                </c:pt>
                <c:pt idx="39729">
                  <c:v>198.6449999998918</c:v>
                </c:pt>
                <c:pt idx="39730">
                  <c:v>198.6499999998917</c:v>
                </c:pt>
                <c:pt idx="39731">
                  <c:v>198.6549999998918</c:v>
                </c:pt>
                <c:pt idx="39732">
                  <c:v>198.6599999998918</c:v>
                </c:pt>
                <c:pt idx="39733">
                  <c:v>198.6649999998918</c:v>
                </c:pt>
                <c:pt idx="39734">
                  <c:v>198.6699999998918</c:v>
                </c:pt>
                <c:pt idx="39735">
                  <c:v>198.6749999998918</c:v>
                </c:pt>
                <c:pt idx="39736">
                  <c:v>198.6799999998917</c:v>
                </c:pt>
                <c:pt idx="39737">
                  <c:v>198.6849999998918</c:v>
                </c:pt>
                <c:pt idx="39738">
                  <c:v>198.6899999998918</c:v>
                </c:pt>
                <c:pt idx="39739">
                  <c:v>198.6949999998918</c:v>
                </c:pt>
                <c:pt idx="39740">
                  <c:v>198.6999999998918</c:v>
                </c:pt>
                <c:pt idx="39741">
                  <c:v>198.7049999998918</c:v>
                </c:pt>
                <c:pt idx="39742">
                  <c:v>198.7099999998917</c:v>
                </c:pt>
                <c:pt idx="39743">
                  <c:v>198.7149999998917</c:v>
                </c:pt>
                <c:pt idx="39744">
                  <c:v>198.7199999998917</c:v>
                </c:pt>
                <c:pt idx="39745">
                  <c:v>198.7249999998917</c:v>
                </c:pt>
                <c:pt idx="39746">
                  <c:v>198.7299999998917</c:v>
                </c:pt>
                <c:pt idx="39747">
                  <c:v>198.7349999998917</c:v>
                </c:pt>
                <c:pt idx="39748">
                  <c:v>198.7399999998917</c:v>
                </c:pt>
                <c:pt idx="39749">
                  <c:v>198.7449999998917</c:v>
                </c:pt>
                <c:pt idx="39750">
                  <c:v>198.7499999998917</c:v>
                </c:pt>
                <c:pt idx="39751">
                  <c:v>198.7549999998917</c:v>
                </c:pt>
                <c:pt idx="39752">
                  <c:v>198.7599999998917</c:v>
                </c:pt>
                <c:pt idx="39753">
                  <c:v>198.7649999998917</c:v>
                </c:pt>
                <c:pt idx="39754">
                  <c:v>198.7699999998917</c:v>
                </c:pt>
                <c:pt idx="39755">
                  <c:v>198.7749999998917</c:v>
                </c:pt>
                <c:pt idx="39756">
                  <c:v>198.7799999998917</c:v>
                </c:pt>
                <c:pt idx="39757">
                  <c:v>198.7849999998917</c:v>
                </c:pt>
                <c:pt idx="39758">
                  <c:v>198.7899999998917</c:v>
                </c:pt>
                <c:pt idx="39759">
                  <c:v>198.7949999998917</c:v>
                </c:pt>
                <c:pt idx="39760">
                  <c:v>198.7999999998917</c:v>
                </c:pt>
                <c:pt idx="39761">
                  <c:v>198.8049999998917</c:v>
                </c:pt>
                <c:pt idx="39762">
                  <c:v>198.8099999998917</c:v>
                </c:pt>
                <c:pt idx="39763">
                  <c:v>198.8149999998917</c:v>
                </c:pt>
                <c:pt idx="39764">
                  <c:v>198.8199999998916</c:v>
                </c:pt>
                <c:pt idx="39765">
                  <c:v>198.8249999998916</c:v>
                </c:pt>
                <c:pt idx="39766">
                  <c:v>198.8299999998916</c:v>
                </c:pt>
                <c:pt idx="39767">
                  <c:v>198.8349999998916</c:v>
                </c:pt>
                <c:pt idx="39768">
                  <c:v>198.8399999998916</c:v>
                </c:pt>
                <c:pt idx="39769">
                  <c:v>198.8449999998916</c:v>
                </c:pt>
                <c:pt idx="39770">
                  <c:v>198.8499999998916</c:v>
                </c:pt>
                <c:pt idx="39771">
                  <c:v>198.8549999998916</c:v>
                </c:pt>
                <c:pt idx="39772">
                  <c:v>198.8599999998916</c:v>
                </c:pt>
                <c:pt idx="39773">
                  <c:v>198.8649999998916</c:v>
                </c:pt>
                <c:pt idx="39774">
                  <c:v>198.8699999998916</c:v>
                </c:pt>
                <c:pt idx="39775">
                  <c:v>198.8749999998916</c:v>
                </c:pt>
                <c:pt idx="39776">
                  <c:v>198.8799999998916</c:v>
                </c:pt>
                <c:pt idx="39777">
                  <c:v>198.8849999998916</c:v>
                </c:pt>
                <c:pt idx="39778">
                  <c:v>198.8899999998916</c:v>
                </c:pt>
                <c:pt idx="39779">
                  <c:v>198.8949999998916</c:v>
                </c:pt>
                <c:pt idx="39780">
                  <c:v>198.8999999998916</c:v>
                </c:pt>
                <c:pt idx="39781">
                  <c:v>198.9049999998916</c:v>
                </c:pt>
                <c:pt idx="39782">
                  <c:v>198.9099999998916</c:v>
                </c:pt>
                <c:pt idx="39783">
                  <c:v>198.9149999998916</c:v>
                </c:pt>
                <c:pt idx="39784">
                  <c:v>198.9199999998916</c:v>
                </c:pt>
                <c:pt idx="39785">
                  <c:v>198.9249999998916</c:v>
                </c:pt>
                <c:pt idx="39786">
                  <c:v>198.9299999998916</c:v>
                </c:pt>
                <c:pt idx="39787">
                  <c:v>198.9349999998915</c:v>
                </c:pt>
                <c:pt idx="39788">
                  <c:v>198.9399999998915</c:v>
                </c:pt>
                <c:pt idx="39789">
                  <c:v>198.9449999998915</c:v>
                </c:pt>
                <c:pt idx="39790">
                  <c:v>198.9499999998915</c:v>
                </c:pt>
                <c:pt idx="39791">
                  <c:v>198.9549999998916</c:v>
                </c:pt>
                <c:pt idx="39792">
                  <c:v>198.9599999998916</c:v>
                </c:pt>
                <c:pt idx="39793">
                  <c:v>198.9649999998915</c:v>
                </c:pt>
                <c:pt idx="39794">
                  <c:v>198.9699999998915</c:v>
                </c:pt>
                <c:pt idx="39795">
                  <c:v>198.9749999998915</c:v>
                </c:pt>
                <c:pt idx="39796">
                  <c:v>198.9799999998915</c:v>
                </c:pt>
                <c:pt idx="39797">
                  <c:v>198.9849999998915</c:v>
                </c:pt>
                <c:pt idx="39798">
                  <c:v>198.9899999998915</c:v>
                </c:pt>
                <c:pt idx="39799">
                  <c:v>198.9949999998915</c:v>
                </c:pt>
                <c:pt idx="39800">
                  <c:v>198.9999999998915</c:v>
                </c:pt>
                <c:pt idx="39801">
                  <c:v>199.0049999998915</c:v>
                </c:pt>
                <c:pt idx="39802">
                  <c:v>199.0099999998915</c:v>
                </c:pt>
                <c:pt idx="39803">
                  <c:v>199.0149999998915</c:v>
                </c:pt>
                <c:pt idx="39804">
                  <c:v>199.0199999998915</c:v>
                </c:pt>
                <c:pt idx="39805">
                  <c:v>199.0249999998915</c:v>
                </c:pt>
                <c:pt idx="39806">
                  <c:v>199.0299999998915</c:v>
                </c:pt>
                <c:pt idx="39807">
                  <c:v>199.0349999998915</c:v>
                </c:pt>
                <c:pt idx="39808">
                  <c:v>199.0399999998914</c:v>
                </c:pt>
                <c:pt idx="39809">
                  <c:v>199.0449999998914</c:v>
                </c:pt>
                <c:pt idx="39810">
                  <c:v>199.0499999998914</c:v>
                </c:pt>
                <c:pt idx="39811">
                  <c:v>199.0549999998914</c:v>
                </c:pt>
                <c:pt idx="39812">
                  <c:v>199.0599999998914</c:v>
                </c:pt>
                <c:pt idx="39813">
                  <c:v>199.0649999998914</c:v>
                </c:pt>
                <c:pt idx="39814">
                  <c:v>199.0699999998914</c:v>
                </c:pt>
                <c:pt idx="39815">
                  <c:v>199.0749999998914</c:v>
                </c:pt>
                <c:pt idx="39816">
                  <c:v>199.0799999998914</c:v>
                </c:pt>
                <c:pt idx="39817">
                  <c:v>199.0849999998914</c:v>
                </c:pt>
                <c:pt idx="39818">
                  <c:v>199.0899999998914</c:v>
                </c:pt>
                <c:pt idx="39819">
                  <c:v>199.0949999998914</c:v>
                </c:pt>
                <c:pt idx="39820">
                  <c:v>199.0999999998914</c:v>
                </c:pt>
                <c:pt idx="39821">
                  <c:v>199.1049999998914</c:v>
                </c:pt>
                <c:pt idx="39822">
                  <c:v>199.1099999998914</c:v>
                </c:pt>
                <c:pt idx="39823">
                  <c:v>199.1149999998914</c:v>
                </c:pt>
                <c:pt idx="39824">
                  <c:v>199.1199999998913</c:v>
                </c:pt>
                <c:pt idx="39825">
                  <c:v>199.1249999998914</c:v>
                </c:pt>
                <c:pt idx="39826">
                  <c:v>199.1299999998914</c:v>
                </c:pt>
                <c:pt idx="39827">
                  <c:v>199.1349999998914</c:v>
                </c:pt>
                <c:pt idx="39828">
                  <c:v>199.1399999998914</c:v>
                </c:pt>
                <c:pt idx="39829">
                  <c:v>199.1449999998914</c:v>
                </c:pt>
                <c:pt idx="39830">
                  <c:v>199.1499999998913</c:v>
                </c:pt>
                <c:pt idx="39831">
                  <c:v>199.1549999998913</c:v>
                </c:pt>
                <c:pt idx="39832">
                  <c:v>199.1599999998913</c:v>
                </c:pt>
                <c:pt idx="39833">
                  <c:v>199.1649999998913</c:v>
                </c:pt>
                <c:pt idx="39834">
                  <c:v>199.1699999998913</c:v>
                </c:pt>
                <c:pt idx="39835">
                  <c:v>199.1749999998913</c:v>
                </c:pt>
                <c:pt idx="39836">
                  <c:v>199.1799999998913</c:v>
                </c:pt>
                <c:pt idx="39837">
                  <c:v>199.1849999998913</c:v>
                </c:pt>
                <c:pt idx="39838">
                  <c:v>199.1899999998913</c:v>
                </c:pt>
                <c:pt idx="39839">
                  <c:v>199.1949999998913</c:v>
                </c:pt>
                <c:pt idx="39840">
                  <c:v>199.1999999998913</c:v>
                </c:pt>
                <c:pt idx="39841">
                  <c:v>199.2049999998913</c:v>
                </c:pt>
                <c:pt idx="39842">
                  <c:v>199.2099999998913</c:v>
                </c:pt>
                <c:pt idx="39843">
                  <c:v>199.2149999998913</c:v>
                </c:pt>
                <c:pt idx="39844">
                  <c:v>199.2199999998913</c:v>
                </c:pt>
                <c:pt idx="39845">
                  <c:v>199.2249999998913</c:v>
                </c:pt>
                <c:pt idx="39846">
                  <c:v>199.2299999998913</c:v>
                </c:pt>
                <c:pt idx="39847">
                  <c:v>199.2349999998913</c:v>
                </c:pt>
                <c:pt idx="39848">
                  <c:v>199.2399999998913</c:v>
                </c:pt>
                <c:pt idx="39849">
                  <c:v>199.2449999998911</c:v>
                </c:pt>
                <c:pt idx="39850">
                  <c:v>199.2499999998911</c:v>
                </c:pt>
                <c:pt idx="39851">
                  <c:v>199.2549999998913</c:v>
                </c:pt>
                <c:pt idx="39852">
                  <c:v>199.2599999998912</c:v>
                </c:pt>
                <c:pt idx="39853">
                  <c:v>199.2649999998912</c:v>
                </c:pt>
                <c:pt idx="39854">
                  <c:v>199.2699999998912</c:v>
                </c:pt>
                <c:pt idx="39855">
                  <c:v>199.2749999998912</c:v>
                </c:pt>
                <c:pt idx="39856">
                  <c:v>199.2799999998911</c:v>
                </c:pt>
                <c:pt idx="39857">
                  <c:v>199.2849999998912</c:v>
                </c:pt>
                <c:pt idx="39858">
                  <c:v>199.2899999998912</c:v>
                </c:pt>
                <c:pt idx="39859">
                  <c:v>199.2949999998912</c:v>
                </c:pt>
                <c:pt idx="39860">
                  <c:v>199.2999999998912</c:v>
                </c:pt>
                <c:pt idx="39861">
                  <c:v>199.3049999998912</c:v>
                </c:pt>
                <c:pt idx="39862">
                  <c:v>199.3099999998912</c:v>
                </c:pt>
                <c:pt idx="39863">
                  <c:v>199.3149999998912</c:v>
                </c:pt>
                <c:pt idx="39864">
                  <c:v>199.3199999998912</c:v>
                </c:pt>
                <c:pt idx="39865">
                  <c:v>199.3249999998912</c:v>
                </c:pt>
                <c:pt idx="39866">
                  <c:v>199.3299999998912</c:v>
                </c:pt>
                <c:pt idx="39867">
                  <c:v>199.3349999998912</c:v>
                </c:pt>
                <c:pt idx="39868">
                  <c:v>199.3399999998912</c:v>
                </c:pt>
                <c:pt idx="39869">
                  <c:v>199.3449999998912</c:v>
                </c:pt>
                <c:pt idx="39870">
                  <c:v>199.3499999998912</c:v>
                </c:pt>
                <c:pt idx="39871">
                  <c:v>199.3549999998912</c:v>
                </c:pt>
                <c:pt idx="39872">
                  <c:v>199.3599999998912</c:v>
                </c:pt>
                <c:pt idx="39873">
                  <c:v>199.3649999998912</c:v>
                </c:pt>
                <c:pt idx="39874">
                  <c:v>199.3699999998912</c:v>
                </c:pt>
                <c:pt idx="39875">
                  <c:v>199.3749999998911</c:v>
                </c:pt>
                <c:pt idx="39876">
                  <c:v>199.3799999998911</c:v>
                </c:pt>
                <c:pt idx="39877">
                  <c:v>199.3849999998912</c:v>
                </c:pt>
                <c:pt idx="39878">
                  <c:v>199.3899999998912</c:v>
                </c:pt>
                <c:pt idx="39879">
                  <c:v>199.3949999998912</c:v>
                </c:pt>
                <c:pt idx="39880">
                  <c:v>199.3999999998912</c:v>
                </c:pt>
                <c:pt idx="39881">
                  <c:v>199.4049999998911</c:v>
                </c:pt>
                <c:pt idx="39882">
                  <c:v>199.4099999998911</c:v>
                </c:pt>
                <c:pt idx="39883">
                  <c:v>199.4149999998911</c:v>
                </c:pt>
                <c:pt idx="39884">
                  <c:v>199.4199999998911</c:v>
                </c:pt>
                <c:pt idx="39885">
                  <c:v>199.4249999998911</c:v>
                </c:pt>
                <c:pt idx="39886">
                  <c:v>199.4299999998911</c:v>
                </c:pt>
                <c:pt idx="39887">
                  <c:v>199.4349999998911</c:v>
                </c:pt>
                <c:pt idx="39888">
                  <c:v>199.4399999998911</c:v>
                </c:pt>
                <c:pt idx="39889">
                  <c:v>199.4449999998911</c:v>
                </c:pt>
                <c:pt idx="39890">
                  <c:v>199.4499999998911</c:v>
                </c:pt>
                <c:pt idx="39891">
                  <c:v>199.4549999998911</c:v>
                </c:pt>
                <c:pt idx="39892">
                  <c:v>199.4599999998911</c:v>
                </c:pt>
                <c:pt idx="39893">
                  <c:v>199.4649999998911</c:v>
                </c:pt>
                <c:pt idx="39894">
                  <c:v>199.4699999998911</c:v>
                </c:pt>
                <c:pt idx="39895">
                  <c:v>199.4749999998911</c:v>
                </c:pt>
                <c:pt idx="39896">
                  <c:v>199.479999999891</c:v>
                </c:pt>
                <c:pt idx="39897">
                  <c:v>199.484999999891</c:v>
                </c:pt>
                <c:pt idx="39898">
                  <c:v>199.489999999891</c:v>
                </c:pt>
                <c:pt idx="39899">
                  <c:v>199.494999999891</c:v>
                </c:pt>
                <c:pt idx="39900">
                  <c:v>199.499999999891</c:v>
                </c:pt>
                <c:pt idx="39901">
                  <c:v>199.504999999891</c:v>
                </c:pt>
                <c:pt idx="39902">
                  <c:v>199.509999999891</c:v>
                </c:pt>
                <c:pt idx="39903">
                  <c:v>199.514999999891</c:v>
                </c:pt>
                <c:pt idx="39904">
                  <c:v>199.519999999891</c:v>
                </c:pt>
                <c:pt idx="39905">
                  <c:v>199.524999999891</c:v>
                </c:pt>
                <c:pt idx="39906">
                  <c:v>199.529999999891</c:v>
                </c:pt>
                <c:pt idx="39907">
                  <c:v>199.534999999891</c:v>
                </c:pt>
                <c:pt idx="39908">
                  <c:v>199.539999999891</c:v>
                </c:pt>
                <c:pt idx="39909">
                  <c:v>199.544999999891</c:v>
                </c:pt>
                <c:pt idx="39910">
                  <c:v>199.549999999891</c:v>
                </c:pt>
                <c:pt idx="39911">
                  <c:v>199.554999999891</c:v>
                </c:pt>
                <c:pt idx="39912">
                  <c:v>199.559999999891</c:v>
                </c:pt>
                <c:pt idx="39913">
                  <c:v>199.564999999891</c:v>
                </c:pt>
                <c:pt idx="39914">
                  <c:v>199.569999999891</c:v>
                </c:pt>
                <c:pt idx="39915">
                  <c:v>199.574999999891</c:v>
                </c:pt>
                <c:pt idx="39916">
                  <c:v>199.579999999891</c:v>
                </c:pt>
                <c:pt idx="39917">
                  <c:v>199.584999999891</c:v>
                </c:pt>
                <c:pt idx="39918">
                  <c:v>199.589999999891</c:v>
                </c:pt>
                <c:pt idx="39919">
                  <c:v>199.5949999998909</c:v>
                </c:pt>
                <c:pt idx="39920">
                  <c:v>199.5999999998909</c:v>
                </c:pt>
                <c:pt idx="39921">
                  <c:v>199.6049999998909</c:v>
                </c:pt>
                <c:pt idx="39922">
                  <c:v>199.6099999998909</c:v>
                </c:pt>
                <c:pt idx="39923">
                  <c:v>199.6149999998909</c:v>
                </c:pt>
                <c:pt idx="39924">
                  <c:v>199.6199999998909</c:v>
                </c:pt>
                <c:pt idx="39925">
                  <c:v>199.6249999998909</c:v>
                </c:pt>
                <c:pt idx="39926">
                  <c:v>199.6299999998909</c:v>
                </c:pt>
                <c:pt idx="39927">
                  <c:v>199.6349999998909</c:v>
                </c:pt>
                <c:pt idx="39928">
                  <c:v>199.6399999998909</c:v>
                </c:pt>
                <c:pt idx="39929">
                  <c:v>199.6449999998909</c:v>
                </c:pt>
                <c:pt idx="39930">
                  <c:v>199.6499999998909</c:v>
                </c:pt>
                <c:pt idx="39931">
                  <c:v>199.6549999998909</c:v>
                </c:pt>
                <c:pt idx="39932">
                  <c:v>199.6599999998909</c:v>
                </c:pt>
                <c:pt idx="39933">
                  <c:v>199.6649999998909</c:v>
                </c:pt>
                <c:pt idx="39934">
                  <c:v>199.6699999998909</c:v>
                </c:pt>
                <c:pt idx="39935">
                  <c:v>199.6749999998909</c:v>
                </c:pt>
                <c:pt idx="39936">
                  <c:v>199.6799999998909</c:v>
                </c:pt>
                <c:pt idx="39937">
                  <c:v>199.6849999998909</c:v>
                </c:pt>
                <c:pt idx="39938">
                  <c:v>199.6899999998909</c:v>
                </c:pt>
                <c:pt idx="39939">
                  <c:v>199.6949999998909</c:v>
                </c:pt>
                <c:pt idx="39940">
                  <c:v>199.6999999998908</c:v>
                </c:pt>
                <c:pt idx="39941">
                  <c:v>199.7049999998908</c:v>
                </c:pt>
                <c:pt idx="39942">
                  <c:v>199.7099999998908</c:v>
                </c:pt>
                <c:pt idx="39943">
                  <c:v>199.7149999998908</c:v>
                </c:pt>
                <c:pt idx="39944">
                  <c:v>199.7199999998907</c:v>
                </c:pt>
                <c:pt idx="39945">
                  <c:v>199.7249999998908</c:v>
                </c:pt>
                <c:pt idx="39946">
                  <c:v>199.7299999998908</c:v>
                </c:pt>
                <c:pt idx="39947">
                  <c:v>199.7349999998908</c:v>
                </c:pt>
                <c:pt idx="39948">
                  <c:v>199.7399999998908</c:v>
                </c:pt>
                <c:pt idx="39949">
                  <c:v>199.7449999998908</c:v>
                </c:pt>
                <c:pt idx="39950">
                  <c:v>199.7499999998907</c:v>
                </c:pt>
                <c:pt idx="39951">
                  <c:v>199.7549999998908</c:v>
                </c:pt>
                <c:pt idx="39952">
                  <c:v>199.7599999998908</c:v>
                </c:pt>
                <c:pt idx="39953">
                  <c:v>199.7649999998908</c:v>
                </c:pt>
                <c:pt idx="39954">
                  <c:v>199.7699999998908</c:v>
                </c:pt>
                <c:pt idx="39955">
                  <c:v>199.7749999998908</c:v>
                </c:pt>
                <c:pt idx="39956">
                  <c:v>199.7799999998907</c:v>
                </c:pt>
                <c:pt idx="39957">
                  <c:v>199.7849999998908</c:v>
                </c:pt>
                <c:pt idx="39958">
                  <c:v>199.7899999998908</c:v>
                </c:pt>
                <c:pt idx="39959">
                  <c:v>199.7949999998908</c:v>
                </c:pt>
                <c:pt idx="39960">
                  <c:v>199.7999999998908</c:v>
                </c:pt>
                <c:pt idx="39961">
                  <c:v>199.8049999998908</c:v>
                </c:pt>
                <c:pt idx="39962">
                  <c:v>199.8099999998908</c:v>
                </c:pt>
                <c:pt idx="39963">
                  <c:v>199.8149999998907</c:v>
                </c:pt>
                <c:pt idx="39964">
                  <c:v>199.8199999998907</c:v>
                </c:pt>
                <c:pt idx="39965">
                  <c:v>199.8249999998908</c:v>
                </c:pt>
                <c:pt idx="39966">
                  <c:v>199.8299999998908</c:v>
                </c:pt>
                <c:pt idx="39967">
                  <c:v>199.8349999998908</c:v>
                </c:pt>
                <c:pt idx="39968">
                  <c:v>199.8399999998908</c:v>
                </c:pt>
                <c:pt idx="39969">
                  <c:v>199.8449999998907</c:v>
                </c:pt>
                <c:pt idx="39970">
                  <c:v>199.8499999998907</c:v>
                </c:pt>
                <c:pt idx="39971">
                  <c:v>199.8549999998907</c:v>
                </c:pt>
                <c:pt idx="39972">
                  <c:v>199.8599999998907</c:v>
                </c:pt>
                <c:pt idx="39973">
                  <c:v>199.8649999998907</c:v>
                </c:pt>
                <c:pt idx="39974">
                  <c:v>199.8699999998907</c:v>
                </c:pt>
                <c:pt idx="39975">
                  <c:v>199.8749999998907</c:v>
                </c:pt>
                <c:pt idx="39976">
                  <c:v>199.8799999998907</c:v>
                </c:pt>
                <c:pt idx="39977">
                  <c:v>199.8849999998907</c:v>
                </c:pt>
                <c:pt idx="39978">
                  <c:v>199.8899999998907</c:v>
                </c:pt>
                <c:pt idx="39979">
                  <c:v>199.8949999998907</c:v>
                </c:pt>
                <c:pt idx="39980">
                  <c:v>199.8999999998907</c:v>
                </c:pt>
                <c:pt idx="39981">
                  <c:v>199.9049999998907</c:v>
                </c:pt>
                <c:pt idx="39982">
                  <c:v>199.9099999998907</c:v>
                </c:pt>
                <c:pt idx="39983">
                  <c:v>199.9149999998907</c:v>
                </c:pt>
                <c:pt idx="39984">
                  <c:v>199.9199999998906</c:v>
                </c:pt>
                <c:pt idx="39985">
                  <c:v>199.9249999998906</c:v>
                </c:pt>
                <c:pt idx="39986">
                  <c:v>199.9299999998906</c:v>
                </c:pt>
                <c:pt idx="39987">
                  <c:v>199.9349999998906</c:v>
                </c:pt>
                <c:pt idx="39988">
                  <c:v>199.9399999998906</c:v>
                </c:pt>
                <c:pt idx="39989">
                  <c:v>199.9449999998906</c:v>
                </c:pt>
                <c:pt idx="39990">
                  <c:v>199.9499999998906</c:v>
                </c:pt>
                <c:pt idx="39991">
                  <c:v>199.9549999998906</c:v>
                </c:pt>
                <c:pt idx="39992">
                  <c:v>199.9599999998906</c:v>
                </c:pt>
                <c:pt idx="39993">
                  <c:v>199.9649999998906</c:v>
                </c:pt>
                <c:pt idx="39994">
                  <c:v>199.9699999998906</c:v>
                </c:pt>
                <c:pt idx="39995">
                  <c:v>199.9749999998906</c:v>
                </c:pt>
                <c:pt idx="39996">
                  <c:v>199.9799999998906</c:v>
                </c:pt>
                <c:pt idx="39997">
                  <c:v>199.9849999998906</c:v>
                </c:pt>
                <c:pt idx="39998">
                  <c:v>199.9899999998906</c:v>
                </c:pt>
                <c:pt idx="39999">
                  <c:v>199.9949999998906</c:v>
                </c:pt>
                <c:pt idx="40000">
                  <c:v>199.9999999998906</c:v>
                </c:pt>
                <c:pt idx="40001">
                  <c:v>200.0049999998906</c:v>
                </c:pt>
                <c:pt idx="40002">
                  <c:v>200.0099999998906</c:v>
                </c:pt>
                <c:pt idx="40003">
                  <c:v>200.0149999998906</c:v>
                </c:pt>
                <c:pt idx="40004">
                  <c:v>200.0199999998906</c:v>
                </c:pt>
                <c:pt idx="40005">
                  <c:v>200.0249999998906</c:v>
                </c:pt>
                <c:pt idx="40006">
                  <c:v>200.0299999998906</c:v>
                </c:pt>
                <c:pt idx="40007">
                  <c:v>200.0349999998905</c:v>
                </c:pt>
                <c:pt idx="40008">
                  <c:v>200.0399999998905</c:v>
                </c:pt>
                <c:pt idx="40009">
                  <c:v>200.0449999998905</c:v>
                </c:pt>
                <c:pt idx="40010">
                  <c:v>200.0499999998905</c:v>
                </c:pt>
                <c:pt idx="40011">
                  <c:v>200.0549999998906</c:v>
                </c:pt>
                <c:pt idx="40012">
                  <c:v>200.0599999998906</c:v>
                </c:pt>
                <c:pt idx="40013">
                  <c:v>200.0649999998905</c:v>
                </c:pt>
                <c:pt idx="40014">
                  <c:v>200.0699999998905</c:v>
                </c:pt>
                <c:pt idx="40015">
                  <c:v>200.0749999998905</c:v>
                </c:pt>
                <c:pt idx="40016">
                  <c:v>200.0799999998905</c:v>
                </c:pt>
                <c:pt idx="40017">
                  <c:v>200.0849999998905</c:v>
                </c:pt>
                <c:pt idx="40018">
                  <c:v>200.0899999998905</c:v>
                </c:pt>
                <c:pt idx="40019">
                  <c:v>200.0949999998905</c:v>
                </c:pt>
                <c:pt idx="40020">
                  <c:v>200.0999999998905</c:v>
                </c:pt>
                <c:pt idx="40021">
                  <c:v>200.1049999998905</c:v>
                </c:pt>
                <c:pt idx="40022">
                  <c:v>200.1099999998905</c:v>
                </c:pt>
                <c:pt idx="40023">
                  <c:v>200.1149999998905</c:v>
                </c:pt>
                <c:pt idx="40024">
                  <c:v>200.1199999998905</c:v>
                </c:pt>
                <c:pt idx="40025">
                  <c:v>200.1249999998905</c:v>
                </c:pt>
                <c:pt idx="40026">
                  <c:v>200.1299999998905</c:v>
                </c:pt>
                <c:pt idx="40027">
                  <c:v>200.1349999998905</c:v>
                </c:pt>
                <c:pt idx="40028">
                  <c:v>200.1399999998904</c:v>
                </c:pt>
                <c:pt idx="40029">
                  <c:v>200.1449999998904</c:v>
                </c:pt>
                <c:pt idx="40030">
                  <c:v>200.1499999998904</c:v>
                </c:pt>
                <c:pt idx="40031">
                  <c:v>200.1549999998904</c:v>
                </c:pt>
                <c:pt idx="40032">
                  <c:v>200.1599999998904</c:v>
                </c:pt>
                <c:pt idx="40033">
                  <c:v>200.1649999998904</c:v>
                </c:pt>
                <c:pt idx="40034">
                  <c:v>200.1699999998904</c:v>
                </c:pt>
                <c:pt idx="40035">
                  <c:v>200.1749999998904</c:v>
                </c:pt>
                <c:pt idx="40036">
                  <c:v>200.1799999998904</c:v>
                </c:pt>
                <c:pt idx="40037">
                  <c:v>200.1849999998904</c:v>
                </c:pt>
                <c:pt idx="40038">
                  <c:v>200.1899999998904</c:v>
                </c:pt>
                <c:pt idx="40039">
                  <c:v>200.1949999998904</c:v>
                </c:pt>
                <c:pt idx="40040">
                  <c:v>200.1999999998904</c:v>
                </c:pt>
                <c:pt idx="40041">
                  <c:v>200.2049999998904</c:v>
                </c:pt>
                <c:pt idx="40042">
                  <c:v>200.2099999998904</c:v>
                </c:pt>
                <c:pt idx="40043">
                  <c:v>200.2149999998904</c:v>
                </c:pt>
                <c:pt idx="40044">
                  <c:v>200.2199999998903</c:v>
                </c:pt>
                <c:pt idx="40045">
                  <c:v>200.2249999998904</c:v>
                </c:pt>
                <c:pt idx="40046">
                  <c:v>200.2299999998904</c:v>
                </c:pt>
                <c:pt idx="40047">
                  <c:v>200.2349999998904</c:v>
                </c:pt>
                <c:pt idx="40048">
                  <c:v>200.2399999998904</c:v>
                </c:pt>
                <c:pt idx="40049">
                  <c:v>200.2449999998904</c:v>
                </c:pt>
                <c:pt idx="40050">
                  <c:v>200.2499999998903</c:v>
                </c:pt>
                <c:pt idx="40051">
                  <c:v>200.2549999998903</c:v>
                </c:pt>
                <c:pt idx="40052">
                  <c:v>200.2599999998903</c:v>
                </c:pt>
                <c:pt idx="40053">
                  <c:v>200.2649999998903</c:v>
                </c:pt>
                <c:pt idx="40054">
                  <c:v>200.2699999998903</c:v>
                </c:pt>
                <c:pt idx="40055">
                  <c:v>200.2749999998903</c:v>
                </c:pt>
                <c:pt idx="40056">
                  <c:v>200.2799999998903</c:v>
                </c:pt>
                <c:pt idx="40057">
                  <c:v>200.2849999998903</c:v>
                </c:pt>
                <c:pt idx="40058">
                  <c:v>200.2899999998903</c:v>
                </c:pt>
                <c:pt idx="40059">
                  <c:v>200.2949999998903</c:v>
                </c:pt>
                <c:pt idx="40060">
                  <c:v>200.2999999998903</c:v>
                </c:pt>
                <c:pt idx="40061">
                  <c:v>200.3049999998903</c:v>
                </c:pt>
                <c:pt idx="40062">
                  <c:v>200.3099999998903</c:v>
                </c:pt>
                <c:pt idx="40063">
                  <c:v>200.3149999998903</c:v>
                </c:pt>
                <c:pt idx="40064">
                  <c:v>200.3199999998903</c:v>
                </c:pt>
                <c:pt idx="40065">
                  <c:v>200.3249999998903</c:v>
                </c:pt>
                <c:pt idx="40066">
                  <c:v>200.3299999998903</c:v>
                </c:pt>
                <c:pt idx="40067">
                  <c:v>200.3349999998903</c:v>
                </c:pt>
                <c:pt idx="40068">
                  <c:v>200.3399999998903</c:v>
                </c:pt>
                <c:pt idx="40069">
                  <c:v>200.3449999998903</c:v>
                </c:pt>
                <c:pt idx="40070">
                  <c:v>200.3499999998903</c:v>
                </c:pt>
                <c:pt idx="40071">
                  <c:v>200.3549999998903</c:v>
                </c:pt>
                <c:pt idx="40072">
                  <c:v>200.3599999998903</c:v>
                </c:pt>
                <c:pt idx="40073">
                  <c:v>200.3649999998902</c:v>
                </c:pt>
                <c:pt idx="40074">
                  <c:v>200.3699999998902</c:v>
                </c:pt>
                <c:pt idx="40075">
                  <c:v>200.3749999998902</c:v>
                </c:pt>
                <c:pt idx="40076">
                  <c:v>200.3799999998902</c:v>
                </c:pt>
                <c:pt idx="40077">
                  <c:v>200.3849999998903</c:v>
                </c:pt>
                <c:pt idx="40078">
                  <c:v>200.3899999998903</c:v>
                </c:pt>
                <c:pt idx="40079">
                  <c:v>200.3949999998902</c:v>
                </c:pt>
                <c:pt idx="40080">
                  <c:v>200.3999999998902</c:v>
                </c:pt>
                <c:pt idx="40081">
                  <c:v>200.4049999998902</c:v>
                </c:pt>
                <c:pt idx="40082">
                  <c:v>200.4099999998902</c:v>
                </c:pt>
                <c:pt idx="40083">
                  <c:v>200.4149999998902</c:v>
                </c:pt>
                <c:pt idx="40084">
                  <c:v>200.4199999998902</c:v>
                </c:pt>
                <c:pt idx="40085">
                  <c:v>200.4249999998902</c:v>
                </c:pt>
                <c:pt idx="40086">
                  <c:v>200.4299999998902</c:v>
                </c:pt>
                <c:pt idx="40087">
                  <c:v>200.4349999998902</c:v>
                </c:pt>
                <c:pt idx="40088">
                  <c:v>200.4399999998902</c:v>
                </c:pt>
                <c:pt idx="40089">
                  <c:v>200.4449999998902</c:v>
                </c:pt>
                <c:pt idx="40090">
                  <c:v>200.4499999998902</c:v>
                </c:pt>
                <c:pt idx="40091">
                  <c:v>200.4549999998902</c:v>
                </c:pt>
                <c:pt idx="40092">
                  <c:v>200.4599999998902</c:v>
                </c:pt>
                <c:pt idx="40093">
                  <c:v>200.4649999998902</c:v>
                </c:pt>
                <c:pt idx="40094">
                  <c:v>200.4699999998902</c:v>
                </c:pt>
                <c:pt idx="40095">
                  <c:v>200.4749999998901</c:v>
                </c:pt>
                <c:pt idx="40096">
                  <c:v>200.4799999998901</c:v>
                </c:pt>
                <c:pt idx="40097">
                  <c:v>200.4849999998902</c:v>
                </c:pt>
                <c:pt idx="40098">
                  <c:v>200.4899999998902</c:v>
                </c:pt>
                <c:pt idx="40099">
                  <c:v>200.4949999998902</c:v>
                </c:pt>
                <c:pt idx="40100">
                  <c:v>200.4999999998902</c:v>
                </c:pt>
                <c:pt idx="40101">
                  <c:v>200.5049999998901</c:v>
                </c:pt>
                <c:pt idx="40102">
                  <c:v>200.5099999998901</c:v>
                </c:pt>
                <c:pt idx="40103">
                  <c:v>200.5149999998901</c:v>
                </c:pt>
                <c:pt idx="40104">
                  <c:v>200.5199999998901</c:v>
                </c:pt>
                <c:pt idx="40105">
                  <c:v>200.5249999998901</c:v>
                </c:pt>
                <c:pt idx="40106">
                  <c:v>200.5299999998901</c:v>
                </c:pt>
                <c:pt idx="40107">
                  <c:v>200.5349999998901</c:v>
                </c:pt>
                <c:pt idx="40108">
                  <c:v>200.5399999998901</c:v>
                </c:pt>
                <c:pt idx="40109">
                  <c:v>200.5449999998901</c:v>
                </c:pt>
                <c:pt idx="40110">
                  <c:v>200.5499999998901</c:v>
                </c:pt>
                <c:pt idx="40111">
                  <c:v>200.5549999998901</c:v>
                </c:pt>
                <c:pt idx="40112">
                  <c:v>200.5599999998901</c:v>
                </c:pt>
                <c:pt idx="40113">
                  <c:v>200.5649999998901</c:v>
                </c:pt>
                <c:pt idx="40114">
                  <c:v>200.5699999998901</c:v>
                </c:pt>
                <c:pt idx="40115">
                  <c:v>200.5749999998901</c:v>
                </c:pt>
                <c:pt idx="40116">
                  <c:v>200.57999999989</c:v>
                </c:pt>
                <c:pt idx="40117">
                  <c:v>200.58499999989</c:v>
                </c:pt>
                <c:pt idx="40118">
                  <c:v>200.58999999989</c:v>
                </c:pt>
                <c:pt idx="40119">
                  <c:v>200.59499999989</c:v>
                </c:pt>
                <c:pt idx="40120">
                  <c:v>200.59999999989</c:v>
                </c:pt>
                <c:pt idx="40121">
                  <c:v>200.60499999989</c:v>
                </c:pt>
                <c:pt idx="40122">
                  <c:v>200.60999999989</c:v>
                </c:pt>
                <c:pt idx="40123">
                  <c:v>200.61499999989</c:v>
                </c:pt>
                <c:pt idx="40124">
                  <c:v>200.61999999989</c:v>
                </c:pt>
                <c:pt idx="40125">
                  <c:v>200.62499999989</c:v>
                </c:pt>
                <c:pt idx="40126">
                  <c:v>200.62999999989</c:v>
                </c:pt>
                <c:pt idx="40127">
                  <c:v>200.63499999989</c:v>
                </c:pt>
                <c:pt idx="40128">
                  <c:v>200.63999999989</c:v>
                </c:pt>
                <c:pt idx="40129">
                  <c:v>200.64499999989</c:v>
                </c:pt>
                <c:pt idx="40130">
                  <c:v>200.64999999989</c:v>
                </c:pt>
                <c:pt idx="40131">
                  <c:v>200.65499999989</c:v>
                </c:pt>
                <c:pt idx="40132">
                  <c:v>200.65999999989</c:v>
                </c:pt>
                <c:pt idx="40133">
                  <c:v>200.66499999989</c:v>
                </c:pt>
                <c:pt idx="40134">
                  <c:v>200.66999999989</c:v>
                </c:pt>
                <c:pt idx="40135">
                  <c:v>200.67499999989</c:v>
                </c:pt>
                <c:pt idx="40136">
                  <c:v>200.67999999989</c:v>
                </c:pt>
                <c:pt idx="40137">
                  <c:v>200.68499999989</c:v>
                </c:pt>
                <c:pt idx="40138">
                  <c:v>200.68999999989</c:v>
                </c:pt>
                <c:pt idx="40139">
                  <c:v>200.6949999998899</c:v>
                </c:pt>
                <c:pt idx="40140">
                  <c:v>200.6999999998899</c:v>
                </c:pt>
                <c:pt idx="40141">
                  <c:v>200.7049999998899</c:v>
                </c:pt>
                <c:pt idx="40142">
                  <c:v>200.7099999998899</c:v>
                </c:pt>
                <c:pt idx="40143">
                  <c:v>200.7149999998899</c:v>
                </c:pt>
                <c:pt idx="40144">
                  <c:v>200.7199999998899</c:v>
                </c:pt>
                <c:pt idx="40145">
                  <c:v>200.7249999998899</c:v>
                </c:pt>
                <c:pt idx="40146">
                  <c:v>200.7299999998899</c:v>
                </c:pt>
                <c:pt idx="40147">
                  <c:v>200.7349999998899</c:v>
                </c:pt>
                <c:pt idx="40148">
                  <c:v>200.7399999998899</c:v>
                </c:pt>
                <c:pt idx="40149">
                  <c:v>200.7449999998899</c:v>
                </c:pt>
                <c:pt idx="40150">
                  <c:v>200.7499999998899</c:v>
                </c:pt>
                <c:pt idx="40151">
                  <c:v>200.7549999998899</c:v>
                </c:pt>
                <c:pt idx="40152">
                  <c:v>200.7599999998899</c:v>
                </c:pt>
                <c:pt idx="40153">
                  <c:v>200.7649999998899</c:v>
                </c:pt>
                <c:pt idx="40154">
                  <c:v>200.7699999998899</c:v>
                </c:pt>
                <c:pt idx="40155">
                  <c:v>200.7749999998899</c:v>
                </c:pt>
                <c:pt idx="40156">
                  <c:v>200.7799999998899</c:v>
                </c:pt>
                <c:pt idx="40157">
                  <c:v>200.7849999998899</c:v>
                </c:pt>
                <c:pt idx="40158">
                  <c:v>200.7899999998899</c:v>
                </c:pt>
                <c:pt idx="40159">
                  <c:v>200.7949999998899</c:v>
                </c:pt>
                <c:pt idx="40160">
                  <c:v>200.7999999998898</c:v>
                </c:pt>
                <c:pt idx="40161">
                  <c:v>200.8049999998898</c:v>
                </c:pt>
                <c:pt idx="40162">
                  <c:v>200.8099999998898</c:v>
                </c:pt>
                <c:pt idx="40163">
                  <c:v>200.8149999998898</c:v>
                </c:pt>
                <c:pt idx="40164">
                  <c:v>200.8199999998898</c:v>
                </c:pt>
                <c:pt idx="40165">
                  <c:v>200.82499999989</c:v>
                </c:pt>
                <c:pt idx="40166">
                  <c:v>200.8299999998898</c:v>
                </c:pt>
                <c:pt idx="40167">
                  <c:v>200.8349999998898</c:v>
                </c:pt>
                <c:pt idx="40168">
                  <c:v>200.8399999998898</c:v>
                </c:pt>
                <c:pt idx="40169">
                  <c:v>200.8449999998898</c:v>
                </c:pt>
                <c:pt idx="40170">
                  <c:v>200.8499999998898</c:v>
                </c:pt>
                <c:pt idx="40171">
                  <c:v>200.8549999998898</c:v>
                </c:pt>
                <c:pt idx="40172">
                  <c:v>200.8599999998898</c:v>
                </c:pt>
                <c:pt idx="40173">
                  <c:v>200.8649999998898</c:v>
                </c:pt>
                <c:pt idx="40174">
                  <c:v>200.8699999998898</c:v>
                </c:pt>
                <c:pt idx="40175">
                  <c:v>200.8749999998898</c:v>
                </c:pt>
                <c:pt idx="40176">
                  <c:v>200.8799999998898</c:v>
                </c:pt>
                <c:pt idx="40177">
                  <c:v>200.8849999998898</c:v>
                </c:pt>
                <c:pt idx="40178">
                  <c:v>200.8899999998898</c:v>
                </c:pt>
                <c:pt idx="40179">
                  <c:v>200.8949999998898</c:v>
                </c:pt>
                <c:pt idx="40180">
                  <c:v>200.8999999998898</c:v>
                </c:pt>
                <c:pt idx="40181">
                  <c:v>200.9049999998898</c:v>
                </c:pt>
                <c:pt idx="40182">
                  <c:v>200.9099999998898</c:v>
                </c:pt>
                <c:pt idx="40183">
                  <c:v>200.9149999998897</c:v>
                </c:pt>
                <c:pt idx="40184">
                  <c:v>200.9199999998897</c:v>
                </c:pt>
                <c:pt idx="40185">
                  <c:v>200.9249999998898</c:v>
                </c:pt>
                <c:pt idx="40186">
                  <c:v>200.9299999998898</c:v>
                </c:pt>
                <c:pt idx="40187">
                  <c:v>200.9349999998898</c:v>
                </c:pt>
                <c:pt idx="40188">
                  <c:v>200.9399999998897</c:v>
                </c:pt>
                <c:pt idx="40189">
                  <c:v>200.9449999998897</c:v>
                </c:pt>
                <c:pt idx="40190">
                  <c:v>200.9499999998897</c:v>
                </c:pt>
                <c:pt idx="40191">
                  <c:v>200.9549999998897</c:v>
                </c:pt>
                <c:pt idx="40192">
                  <c:v>200.9599999998897</c:v>
                </c:pt>
                <c:pt idx="40193">
                  <c:v>200.9649999998897</c:v>
                </c:pt>
                <c:pt idx="40194">
                  <c:v>200.9699999998897</c:v>
                </c:pt>
                <c:pt idx="40195">
                  <c:v>200.9749999998897</c:v>
                </c:pt>
                <c:pt idx="40196">
                  <c:v>200.9799999998897</c:v>
                </c:pt>
                <c:pt idx="40197">
                  <c:v>200.9849999998897</c:v>
                </c:pt>
                <c:pt idx="40198">
                  <c:v>200.9899999998897</c:v>
                </c:pt>
                <c:pt idx="40199">
                  <c:v>200.9949999998897</c:v>
                </c:pt>
                <c:pt idx="40200">
                  <c:v>200.9999999998897</c:v>
                </c:pt>
                <c:pt idx="40201">
                  <c:v>201.0049999998897</c:v>
                </c:pt>
                <c:pt idx="40202">
                  <c:v>201.0099999998897</c:v>
                </c:pt>
                <c:pt idx="40203">
                  <c:v>201.0149999998897</c:v>
                </c:pt>
                <c:pt idx="40204">
                  <c:v>201.0199999998896</c:v>
                </c:pt>
                <c:pt idx="40205">
                  <c:v>201.0249999998896</c:v>
                </c:pt>
                <c:pt idx="40206">
                  <c:v>201.0299999998896</c:v>
                </c:pt>
                <c:pt idx="40207">
                  <c:v>201.0349999998896</c:v>
                </c:pt>
                <c:pt idx="40208">
                  <c:v>201.0399999998896</c:v>
                </c:pt>
                <c:pt idx="40209">
                  <c:v>201.0449999998896</c:v>
                </c:pt>
                <c:pt idx="40210">
                  <c:v>201.0499999998896</c:v>
                </c:pt>
                <c:pt idx="40211">
                  <c:v>201.0549999998896</c:v>
                </c:pt>
                <c:pt idx="40212">
                  <c:v>201.0599999998896</c:v>
                </c:pt>
                <c:pt idx="40213">
                  <c:v>201.0649999998896</c:v>
                </c:pt>
                <c:pt idx="40214">
                  <c:v>201.0699999998896</c:v>
                </c:pt>
                <c:pt idx="40215">
                  <c:v>201.0749999998896</c:v>
                </c:pt>
                <c:pt idx="40216">
                  <c:v>201.0799999998896</c:v>
                </c:pt>
                <c:pt idx="40217">
                  <c:v>201.0849999998896</c:v>
                </c:pt>
                <c:pt idx="40218">
                  <c:v>201.0899999998896</c:v>
                </c:pt>
                <c:pt idx="40219">
                  <c:v>201.0949999998896</c:v>
                </c:pt>
                <c:pt idx="40220">
                  <c:v>201.0999999998896</c:v>
                </c:pt>
                <c:pt idx="40221">
                  <c:v>201.1049999998896</c:v>
                </c:pt>
                <c:pt idx="40222">
                  <c:v>201.1099999998896</c:v>
                </c:pt>
                <c:pt idx="40223">
                  <c:v>201.1149999998896</c:v>
                </c:pt>
                <c:pt idx="40224">
                  <c:v>201.1199999998896</c:v>
                </c:pt>
                <c:pt idx="40225">
                  <c:v>201.1249999998896</c:v>
                </c:pt>
                <c:pt idx="40226">
                  <c:v>201.1299999998896</c:v>
                </c:pt>
                <c:pt idx="40227">
                  <c:v>201.1349999998895</c:v>
                </c:pt>
                <c:pt idx="40228">
                  <c:v>201.1399999998895</c:v>
                </c:pt>
                <c:pt idx="40229">
                  <c:v>201.1449999998895</c:v>
                </c:pt>
                <c:pt idx="40230">
                  <c:v>201.1499999998895</c:v>
                </c:pt>
                <c:pt idx="40231">
                  <c:v>201.1549999998896</c:v>
                </c:pt>
                <c:pt idx="40232">
                  <c:v>201.1599999998895</c:v>
                </c:pt>
                <c:pt idx="40233">
                  <c:v>201.1649999998895</c:v>
                </c:pt>
                <c:pt idx="40234">
                  <c:v>201.1699999998895</c:v>
                </c:pt>
                <c:pt idx="40235">
                  <c:v>201.1749999998895</c:v>
                </c:pt>
                <c:pt idx="40236">
                  <c:v>201.1799999998895</c:v>
                </c:pt>
                <c:pt idx="40237">
                  <c:v>201.1849999998895</c:v>
                </c:pt>
                <c:pt idx="40238">
                  <c:v>201.1899999998895</c:v>
                </c:pt>
                <c:pt idx="40239">
                  <c:v>201.1949999998895</c:v>
                </c:pt>
                <c:pt idx="40240">
                  <c:v>201.1999999998895</c:v>
                </c:pt>
                <c:pt idx="40241">
                  <c:v>201.2049999998895</c:v>
                </c:pt>
                <c:pt idx="40242">
                  <c:v>201.2099999998895</c:v>
                </c:pt>
                <c:pt idx="40243">
                  <c:v>201.2149999998895</c:v>
                </c:pt>
                <c:pt idx="40244">
                  <c:v>201.2199999998895</c:v>
                </c:pt>
                <c:pt idx="40245">
                  <c:v>201.2249999998895</c:v>
                </c:pt>
                <c:pt idx="40246">
                  <c:v>201.2299999998895</c:v>
                </c:pt>
                <c:pt idx="40247">
                  <c:v>201.2349999998895</c:v>
                </c:pt>
                <c:pt idx="40248">
                  <c:v>201.2399999998894</c:v>
                </c:pt>
                <c:pt idx="40249">
                  <c:v>201.2449999998894</c:v>
                </c:pt>
                <c:pt idx="40250">
                  <c:v>201.2499999998894</c:v>
                </c:pt>
                <c:pt idx="40251">
                  <c:v>201.2549999998894</c:v>
                </c:pt>
                <c:pt idx="40252">
                  <c:v>201.2599999998894</c:v>
                </c:pt>
                <c:pt idx="40253">
                  <c:v>201.2649999998894</c:v>
                </c:pt>
                <c:pt idx="40254">
                  <c:v>201.2699999998894</c:v>
                </c:pt>
                <c:pt idx="40255">
                  <c:v>201.2749999998894</c:v>
                </c:pt>
                <c:pt idx="40256">
                  <c:v>201.2799999998894</c:v>
                </c:pt>
                <c:pt idx="40257">
                  <c:v>201.2849999998894</c:v>
                </c:pt>
                <c:pt idx="40258">
                  <c:v>201.2899999998894</c:v>
                </c:pt>
                <c:pt idx="40259">
                  <c:v>201.2949999998894</c:v>
                </c:pt>
                <c:pt idx="40260">
                  <c:v>201.2999999998894</c:v>
                </c:pt>
                <c:pt idx="40261">
                  <c:v>201.3049999998894</c:v>
                </c:pt>
                <c:pt idx="40262">
                  <c:v>201.3099999998894</c:v>
                </c:pt>
                <c:pt idx="40263">
                  <c:v>201.3149999998894</c:v>
                </c:pt>
                <c:pt idx="40264">
                  <c:v>201.3199999998894</c:v>
                </c:pt>
                <c:pt idx="40265">
                  <c:v>201.3249999998894</c:v>
                </c:pt>
                <c:pt idx="40266">
                  <c:v>201.3299999998894</c:v>
                </c:pt>
                <c:pt idx="40267">
                  <c:v>201.3349999998894</c:v>
                </c:pt>
                <c:pt idx="40268">
                  <c:v>201.3399999998894</c:v>
                </c:pt>
                <c:pt idx="40269">
                  <c:v>201.3449999998894</c:v>
                </c:pt>
                <c:pt idx="40270">
                  <c:v>201.3499999998894</c:v>
                </c:pt>
                <c:pt idx="40271">
                  <c:v>201.3549999998894</c:v>
                </c:pt>
                <c:pt idx="40272">
                  <c:v>201.3599999998894</c:v>
                </c:pt>
                <c:pt idx="40273">
                  <c:v>201.3649999998894</c:v>
                </c:pt>
                <c:pt idx="40274">
                  <c:v>201.3699999998894</c:v>
                </c:pt>
                <c:pt idx="40275">
                  <c:v>201.3749999998894</c:v>
                </c:pt>
                <c:pt idx="40276">
                  <c:v>201.3799999998893</c:v>
                </c:pt>
                <c:pt idx="40277">
                  <c:v>201.3849999998894</c:v>
                </c:pt>
                <c:pt idx="40278">
                  <c:v>201.3899999998893</c:v>
                </c:pt>
                <c:pt idx="40279">
                  <c:v>201.3949999998893</c:v>
                </c:pt>
                <c:pt idx="40280">
                  <c:v>201.3999999998893</c:v>
                </c:pt>
                <c:pt idx="40281">
                  <c:v>201.4049999998893</c:v>
                </c:pt>
                <c:pt idx="40282">
                  <c:v>201.4099999998893</c:v>
                </c:pt>
                <c:pt idx="40283">
                  <c:v>201.4149999998893</c:v>
                </c:pt>
                <c:pt idx="40284">
                  <c:v>201.4199999998893</c:v>
                </c:pt>
                <c:pt idx="40285">
                  <c:v>201.4249999998893</c:v>
                </c:pt>
                <c:pt idx="40286">
                  <c:v>201.4299999998893</c:v>
                </c:pt>
                <c:pt idx="40287">
                  <c:v>201.4349999998893</c:v>
                </c:pt>
                <c:pt idx="40288">
                  <c:v>201.4399999998893</c:v>
                </c:pt>
                <c:pt idx="40289">
                  <c:v>201.4449999998893</c:v>
                </c:pt>
                <c:pt idx="40290">
                  <c:v>201.4499999998893</c:v>
                </c:pt>
                <c:pt idx="40291">
                  <c:v>201.4549999998893</c:v>
                </c:pt>
                <c:pt idx="40292">
                  <c:v>201.4599999998893</c:v>
                </c:pt>
                <c:pt idx="40293">
                  <c:v>201.4649999998892</c:v>
                </c:pt>
                <c:pt idx="40294">
                  <c:v>201.4699999998892</c:v>
                </c:pt>
                <c:pt idx="40295">
                  <c:v>201.4749999998892</c:v>
                </c:pt>
                <c:pt idx="40296">
                  <c:v>201.4799999998892</c:v>
                </c:pt>
                <c:pt idx="40297">
                  <c:v>201.4849999998893</c:v>
                </c:pt>
                <c:pt idx="40298">
                  <c:v>201.4899999998892</c:v>
                </c:pt>
                <c:pt idx="40299">
                  <c:v>201.4949999998892</c:v>
                </c:pt>
                <c:pt idx="40300">
                  <c:v>201.4999999998892</c:v>
                </c:pt>
                <c:pt idx="40301">
                  <c:v>201.5049999998892</c:v>
                </c:pt>
                <c:pt idx="40302">
                  <c:v>201.5099999998892</c:v>
                </c:pt>
                <c:pt idx="40303">
                  <c:v>201.5149999998892</c:v>
                </c:pt>
                <c:pt idx="40304">
                  <c:v>201.5199999998892</c:v>
                </c:pt>
                <c:pt idx="40305">
                  <c:v>201.5249999998892</c:v>
                </c:pt>
                <c:pt idx="40306">
                  <c:v>201.5299999998892</c:v>
                </c:pt>
                <c:pt idx="40307">
                  <c:v>201.5349999998892</c:v>
                </c:pt>
                <c:pt idx="40308">
                  <c:v>201.5399999998892</c:v>
                </c:pt>
                <c:pt idx="40309">
                  <c:v>201.5449999998892</c:v>
                </c:pt>
                <c:pt idx="40310">
                  <c:v>201.5499999998892</c:v>
                </c:pt>
                <c:pt idx="40311">
                  <c:v>201.5549999998892</c:v>
                </c:pt>
                <c:pt idx="40312">
                  <c:v>201.5599999998892</c:v>
                </c:pt>
                <c:pt idx="40313">
                  <c:v>201.5649999998892</c:v>
                </c:pt>
                <c:pt idx="40314">
                  <c:v>201.5699999998892</c:v>
                </c:pt>
                <c:pt idx="40315">
                  <c:v>201.5749999998891</c:v>
                </c:pt>
                <c:pt idx="40316">
                  <c:v>201.5799999998891</c:v>
                </c:pt>
                <c:pt idx="40317">
                  <c:v>201.5849999998892</c:v>
                </c:pt>
                <c:pt idx="40318">
                  <c:v>201.5899999998892</c:v>
                </c:pt>
                <c:pt idx="40319">
                  <c:v>201.5949999998892</c:v>
                </c:pt>
                <c:pt idx="40320">
                  <c:v>201.5999999998891</c:v>
                </c:pt>
                <c:pt idx="40321">
                  <c:v>201.6049999998891</c:v>
                </c:pt>
                <c:pt idx="40322">
                  <c:v>201.6099999998891</c:v>
                </c:pt>
                <c:pt idx="40323">
                  <c:v>201.6149999998891</c:v>
                </c:pt>
                <c:pt idx="40324">
                  <c:v>201.6199999998891</c:v>
                </c:pt>
                <c:pt idx="40325">
                  <c:v>201.6249999998891</c:v>
                </c:pt>
                <c:pt idx="40326">
                  <c:v>201.6299999998891</c:v>
                </c:pt>
                <c:pt idx="40327">
                  <c:v>201.6349999998891</c:v>
                </c:pt>
                <c:pt idx="40328">
                  <c:v>201.6399999998891</c:v>
                </c:pt>
                <c:pt idx="40329">
                  <c:v>201.6449999998891</c:v>
                </c:pt>
                <c:pt idx="40330">
                  <c:v>201.6499999998891</c:v>
                </c:pt>
                <c:pt idx="40331">
                  <c:v>201.6549999998891</c:v>
                </c:pt>
                <c:pt idx="40332">
                  <c:v>201.6599999998891</c:v>
                </c:pt>
                <c:pt idx="40333">
                  <c:v>201.6649999998891</c:v>
                </c:pt>
                <c:pt idx="40334">
                  <c:v>201.6699999998891</c:v>
                </c:pt>
                <c:pt idx="40335">
                  <c:v>201.6749999998891</c:v>
                </c:pt>
                <c:pt idx="40336">
                  <c:v>201.679999999889</c:v>
                </c:pt>
                <c:pt idx="40337">
                  <c:v>201.684999999889</c:v>
                </c:pt>
                <c:pt idx="40338">
                  <c:v>201.689999999889</c:v>
                </c:pt>
                <c:pt idx="40339">
                  <c:v>201.694999999889</c:v>
                </c:pt>
                <c:pt idx="40340">
                  <c:v>201.699999999889</c:v>
                </c:pt>
                <c:pt idx="40341">
                  <c:v>201.704999999889</c:v>
                </c:pt>
                <c:pt idx="40342">
                  <c:v>201.709999999889</c:v>
                </c:pt>
                <c:pt idx="40343">
                  <c:v>201.714999999889</c:v>
                </c:pt>
                <c:pt idx="40344">
                  <c:v>201.719999999889</c:v>
                </c:pt>
                <c:pt idx="40345">
                  <c:v>201.724999999889</c:v>
                </c:pt>
                <c:pt idx="40346">
                  <c:v>201.729999999889</c:v>
                </c:pt>
                <c:pt idx="40347">
                  <c:v>201.734999999889</c:v>
                </c:pt>
                <c:pt idx="40348">
                  <c:v>201.739999999889</c:v>
                </c:pt>
                <c:pt idx="40349">
                  <c:v>201.744999999889</c:v>
                </c:pt>
                <c:pt idx="40350">
                  <c:v>201.749999999889</c:v>
                </c:pt>
                <c:pt idx="40351">
                  <c:v>201.754999999889</c:v>
                </c:pt>
                <c:pt idx="40352">
                  <c:v>201.759999999889</c:v>
                </c:pt>
                <c:pt idx="40353">
                  <c:v>201.764999999889</c:v>
                </c:pt>
                <c:pt idx="40354">
                  <c:v>201.769999999889</c:v>
                </c:pt>
                <c:pt idx="40355">
                  <c:v>201.7749999998885</c:v>
                </c:pt>
                <c:pt idx="40356">
                  <c:v>201.779999999888</c:v>
                </c:pt>
                <c:pt idx="40357">
                  <c:v>201.784999999889</c:v>
                </c:pt>
                <c:pt idx="40358">
                  <c:v>201.7899999998889</c:v>
                </c:pt>
                <c:pt idx="40359">
                  <c:v>201.7949999998889</c:v>
                </c:pt>
                <c:pt idx="40360">
                  <c:v>201.7999999998889</c:v>
                </c:pt>
                <c:pt idx="40361">
                  <c:v>201.8049999998889</c:v>
                </c:pt>
                <c:pt idx="40362">
                  <c:v>201.8099999998889</c:v>
                </c:pt>
                <c:pt idx="40363">
                  <c:v>201.8149999998889</c:v>
                </c:pt>
                <c:pt idx="40364">
                  <c:v>201.8199999998889</c:v>
                </c:pt>
                <c:pt idx="40365">
                  <c:v>201.8249999998889</c:v>
                </c:pt>
                <c:pt idx="40366">
                  <c:v>201.8299999998889</c:v>
                </c:pt>
                <c:pt idx="40367">
                  <c:v>201.8349999998889</c:v>
                </c:pt>
                <c:pt idx="40368">
                  <c:v>201.8399999998889</c:v>
                </c:pt>
                <c:pt idx="40369">
                  <c:v>201.8449999998889</c:v>
                </c:pt>
                <c:pt idx="40370">
                  <c:v>201.8499999998889</c:v>
                </c:pt>
                <c:pt idx="40371">
                  <c:v>201.8549999998889</c:v>
                </c:pt>
                <c:pt idx="40372">
                  <c:v>201.8599999998889</c:v>
                </c:pt>
                <c:pt idx="40373">
                  <c:v>201.8649999998889</c:v>
                </c:pt>
                <c:pt idx="40374">
                  <c:v>201.8699999998889</c:v>
                </c:pt>
                <c:pt idx="40375">
                  <c:v>201.8749999998889</c:v>
                </c:pt>
                <c:pt idx="40376">
                  <c:v>201.8799999998888</c:v>
                </c:pt>
                <c:pt idx="40377">
                  <c:v>201.8849999998889</c:v>
                </c:pt>
                <c:pt idx="40378">
                  <c:v>201.8899999998889</c:v>
                </c:pt>
                <c:pt idx="40379">
                  <c:v>201.8949999998889</c:v>
                </c:pt>
                <c:pt idx="40380">
                  <c:v>201.8999999998888</c:v>
                </c:pt>
                <c:pt idx="40381">
                  <c:v>201.9049999998888</c:v>
                </c:pt>
                <c:pt idx="40382">
                  <c:v>201.9099999998888</c:v>
                </c:pt>
                <c:pt idx="40383">
                  <c:v>201.9149999998887</c:v>
                </c:pt>
                <c:pt idx="40384">
                  <c:v>201.9199999998887</c:v>
                </c:pt>
                <c:pt idx="40385">
                  <c:v>201.9249999998888</c:v>
                </c:pt>
                <c:pt idx="40386">
                  <c:v>201.9299999998888</c:v>
                </c:pt>
                <c:pt idx="40387">
                  <c:v>201.9349999998888</c:v>
                </c:pt>
                <c:pt idx="40388">
                  <c:v>201.9399999998888</c:v>
                </c:pt>
                <c:pt idx="40389">
                  <c:v>201.9449999998888</c:v>
                </c:pt>
                <c:pt idx="40390">
                  <c:v>201.9499999998887</c:v>
                </c:pt>
                <c:pt idx="40391">
                  <c:v>201.9549999998888</c:v>
                </c:pt>
                <c:pt idx="40392">
                  <c:v>201.9599999998888</c:v>
                </c:pt>
                <c:pt idx="40393">
                  <c:v>201.9649999998888</c:v>
                </c:pt>
                <c:pt idx="40394">
                  <c:v>201.9699999998888</c:v>
                </c:pt>
                <c:pt idx="40395">
                  <c:v>201.9749999998888</c:v>
                </c:pt>
                <c:pt idx="40396">
                  <c:v>201.9799999998887</c:v>
                </c:pt>
                <c:pt idx="40397">
                  <c:v>201.9849999998888</c:v>
                </c:pt>
                <c:pt idx="40398">
                  <c:v>201.9899999998888</c:v>
                </c:pt>
                <c:pt idx="40399">
                  <c:v>201.9949999998888</c:v>
                </c:pt>
                <c:pt idx="40400">
                  <c:v>201.9999999998888</c:v>
                </c:pt>
                <c:pt idx="40401">
                  <c:v>202.0049999998888</c:v>
                </c:pt>
                <c:pt idx="40402">
                  <c:v>202.0099999998887</c:v>
                </c:pt>
                <c:pt idx="40403">
                  <c:v>202.0149999998887</c:v>
                </c:pt>
                <c:pt idx="40404">
                  <c:v>202.0199999998887</c:v>
                </c:pt>
                <c:pt idx="40405">
                  <c:v>202.0249999998887</c:v>
                </c:pt>
                <c:pt idx="40406">
                  <c:v>202.0299999998887</c:v>
                </c:pt>
                <c:pt idx="40407">
                  <c:v>202.0349999998887</c:v>
                </c:pt>
                <c:pt idx="40408">
                  <c:v>202.0399999998887</c:v>
                </c:pt>
                <c:pt idx="40409">
                  <c:v>202.0449999998887</c:v>
                </c:pt>
                <c:pt idx="40410">
                  <c:v>202.0499999998887</c:v>
                </c:pt>
                <c:pt idx="40411">
                  <c:v>202.0549999998887</c:v>
                </c:pt>
                <c:pt idx="40412">
                  <c:v>202.0599999998887</c:v>
                </c:pt>
                <c:pt idx="40413">
                  <c:v>202.0649999998887</c:v>
                </c:pt>
                <c:pt idx="40414">
                  <c:v>202.0699999998887</c:v>
                </c:pt>
                <c:pt idx="40415">
                  <c:v>202.0749999998887</c:v>
                </c:pt>
                <c:pt idx="40416">
                  <c:v>202.0799999998887</c:v>
                </c:pt>
                <c:pt idx="40417">
                  <c:v>202.0849999998887</c:v>
                </c:pt>
                <c:pt idx="40418">
                  <c:v>202.0899999998887</c:v>
                </c:pt>
                <c:pt idx="40419">
                  <c:v>202.0949999998887</c:v>
                </c:pt>
                <c:pt idx="40420">
                  <c:v>202.0999999998886</c:v>
                </c:pt>
                <c:pt idx="40421">
                  <c:v>202.1049999998885</c:v>
                </c:pt>
                <c:pt idx="40422">
                  <c:v>202.1099999998885</c:v>
                </c:pt>
                <c:pt idx="40423">
                  <c:v>202.1149999998885</c:v>
                </c:pt>
                <c:pt idx="40424">
                  <c:v>202.1199999998883</c:v>
                </c:pt>
                <c:pt idx="40425">
                  <c:v>202.1249999998886</c:v>
                </c:pt>
                <c:pt idx="40426">
                  <c:v>202.1299999998886</c:v>
                </c:pt>
                <c:pt idx="40427">
                  <c:v>202.1349999998885</c:v>
                </c:pt>
                <c:pt idx="40428">
                  <c:v>202.1399999998885</c:v>
                </c:pt>
                <c:pt idx="40429">
                  <c:v>202.1449999998885</c:v>
                </c:pt>
                <c:pt idx="40430">
                  <c:v>202.1499999998885</c:v>
                </c:pt>
                <c:pt idx="40431">
                  <c:v>202.1549999998886</c:v>
                </c:pt>
                <c:pt idx="40432">
                  <c:v>202.1599999998886</c:v>
                </c:pt>
                <c:pt idx="40433">
                  <c:v>202.1649999998886</c:v>
                </c:pt>
                <c:pt idx="40434">
                  <c:v>202.1699999998885</c:v>
                </c:pt>
                <c:pt idx="40435">
                  <c:v>202.1749999998885</c:v>
                </c:pt>
                <c:pt idx="40436">
                  <c:v>202.1799999998885</c:v>
                </c:pt>
                <c:pt idx="40437">
                  <c:v>202.1849999998886</c:v>
                </c:pt>
                <c:pt idx="40438">
                  <c:v>202.1899999998886</c:v>
                </c:pt>
                <c:pt idx="40439">
                  <c:v>202.1949999998886</c:v>
                </c:pt>
                <c:pt idx="40440">
                  <c:v>202.1999999998885</c:v>
                </c:pt>
                <c:pt idx="40441">
                  <c:v>202.2049999998885</c:v>
                </c:pt>
                <c:pt idx="40442">
                  <c:v>202.2099999998885</c:v>
                </c:pt>
                <c:pt idx="40443">
                  <c:v>202.2149999998881</c:v>
                </c:pt>
                <c:pt idx="40444">
                  <c:v>202.2199999998876</c:v>
                </c:pt>
                <c:pt idx="40445">
                  <c:v>202.2249999998886</c:v>
                </c:pt>
                <c:pt idx="40446">
                  <c:v>202.2299999998885</c:v>
                </c:pt>
                <c:pt idx="40447">
                  <c:v>202.2349999998885</c:v>
                </c:pt>
                <c:pt idx="40448">
                  <c:v>202.2399999998885</c:v>
                </c:pt>
                <c:pt idx="40449">
                  <c:v>202.2449999998883</c:v>
                </c:pt>
                <c:pt idx="40450">
                  <c:v>202.2499999998876</c:v>
                </c:pt>
                <c:pt idx="40451">
                  <c:v>202.2549999998885</c:v>
                </c:pt>
                <c:pt idx="40452">
                  <c:v>202.2599999998885</c:v>
                </c:pt>
                <c:pt idx="40453">
                  <c:v>202.2649999998885</c:v>
                </c:pt>
                <c:pt idx="40454">
                  <c:v>202.2699999998885</c:v>
                </c:pt>
                <c:pt idx="40455">
                  <c:v>202.2749999998885</c:v>
                </c:pt>
                <c:pt idx="40456">
                  <c:v>202.2799999998877</c:v>
                </c:pt>
                <c:pt idx="40457">
                  <c:v>202.2849999998885</c:v>
                </c:pt>
                <c:pt idx="40458">
                  <c:v>202.2899999998885</c:v>
                </c:pt>
                <c:pt idx="40459">
                  <c:v>202.2949999998885</c:v>
                </c:pt>
                <c:pt idx="40460">
                  <c:v>202.2999999998885</c:v>
                </c:pt>
                <c:pt idx="40461">
                  <c:v>202.3049999998885</c:v>
                </c:pt>
                <c:pt idx="40462">
                  <c:v>202.3099999998885</c:v>
                </c:pt>
                <c:pt idx="40463">
                  <c:v>202.3149999998885</c:v>
                </c:pt>
                <c:pt idx="40464">
                  <c:v>202.3199999998884</c:v>
                </c:pt>
                <c:pt idx="40465">
                  <c:v>202.3249999998885</c:v>
                </c:pt>
                <c:pt idx="40466">
                  <c:v>202.3299999998885</c:v>
                </c:pt>
                <c:pt idx="40467">
                  <c:v>202.3349999998885</c:v>
                </c:pt>
                <c:pt idx="40468">
                  <c:v>202.3399999998884</c:v>
                </c:pt>
                <c:pt idx="40469">
                  <c:v>202.3449999998884</c:v>
                </c:pt>
                <c:pt idx="40470">
                  <c:v>202.3499999998884</c:v>
                </c:pt>
                <c:pt idx="40471">
                  <c:v>202.3549999998884</c:v>
                </c:pt>
                <c:pt idx="40472">
                  <c:v>202.3599999998884</c:v>
                </c:pt>
                <c:pt idx="40473">
                  <c:v>202.3649999998884</c:v>
                </c:pt>
                <c:pt idx="40474">
                  <c:v>202.3699999998884</c:v>
                </c:pt>
                <c:pt idx="40475">
                  <c:v>202.3749999998884</c:v>
                </c:pt>
                <c:pt idx="40476">
                  <c:v>202.3799999998884</c:v>
                </c:pt>
                <c:pt idx="40477">
                  <c:v>202.3849999998884</c:v>
                </c:pt>
                <c:pt idx="40478">
                  <c:v>202.3899999998884</c:v>
                </c:pt>
                <c:pt idx="40479">
                  <c:v>202.3949999998884</c:v>
                </c:pt>
                <c:pt idx="40480">
                  <c:v>202.3999999998884</c:v>
                </c:pt>
                <c:pt idx="40481">
                  <c:v>202.4049999998884</c:v>
                </c:pt>
                <c:pt idx="40482">
                  <c:v>202.4099999998884</c:v>
                </c:pt>
                <c:pt idx="40483">
                  <c:v>202.4149999998884</c:v>
                </c:pt>
                <c:pt idx="40484">
                  <c:v>202.4199999998883</c:v>
                </c:pt>
                <c:pt idx="40485">
                  <c:v>202.4249999998884</c:v>
                </c:pt>
                <c:pt idx="40486">
                  <c:v>202.4299999998884</c:v>
                </c:pt>
                <c:pt idx="40487">
                  <c:v>202.4349999998884</c:v>
                </c:pt>
                <c:pt idx="40488">
                  <c:v>202.4399999998884</c:v>
                </c:pt>
                <c:pt idx="40489">
                  <c:v>202.4449999998884</c:v>
                </c:pt>
                <c:pt idx="40490">
                  <c:v>202.4499999998883</c:v>
                </c:pt>
                <c:pt idx="40491">
                  <c:v>202.4549999998883</c:v>
                </c:pt>
                <c:pt idx="40492">
                  <c:v>202.4599999998883</c:v>
                </c:pt>
                <c:pt idx="40493">
                  <c:v>202.4649999998883</c:v>
                </c:pt>
                <c:pt idx="40494">
                  <c:v>202.4699999998883</c:v>
                </c:pt>
                <c:pt idx="40495">
                  <c:v>202.4749999998883</c:v>
                </c:pt>
                <c:pt idx="40496">
                  <c:v>202.4799999998883</c:v>
                </c:pt>
                <c:pt idx="40497">
                  <c:v>202.4849999998883</c:v>
                </c:pt>
                <c:pt idx="40498">
                  <c:v>202.4899999998883</c:v>
                </c:pt>
                <c:pt idx="40499">
                  <c:v>202.4949999998883</c:v>
                </c:pt>
                <c:pt idx="40500">
                  <c:v>202.4999999998883</c:v>
                </c:pt>
                <c:pt idx="40501">
                  <c:v>202.5049999998883</c:v>
                </c:pt>
                <c:pt idx="40502">
                  <c:v>202.5099999998883</c:v>
                </c:pt>
                <c:pt idx="40503">
                  <c:v>202.5149999998883</c:v>
                </c:pt>
                <c:pt idx="40504">
                  <c:v>202.5199999998883</c:v>
                </c:pt>
                <c:pt idx="40505">
                  <c:v>202.5249999998883</c:v>
                </c:pt>
                <c:pt idx="40506">
                  <c:v>202.5299999998883</c:v>
                </c:pt>
                <c:pt idx="40507">
                  <c:v>202.5349999998883</c:v>
                </c:pt>
                <c:pt idx="40508">
                  <c:v>202.5399999998882</c:v>
                </c:pt>
                <c:pt idx="40509">
                  <c:v>202.5449999998881</c:v>
                </c:pt>
                <c:pt idx="40510">
                  <c:v>202.5499999998881</c:v>
                </c:pt>
                <c:pt idx="40511">
                  <c:v>202.5549999998883</c:v>
                </c:pt>
                <c:pt idx="40512">
                  <c:v>202.5599999998882</c:v>
                </c:pt>
                <c:pt idx="40513">
                  <c:v>202.5649999998882</c:v>
                </c:pt>
                <c:pt idx="40514">
                  <c:v>202.5699999998882</c:v>
                </c:pt>
                <c:pt idx="40515">
                  <c:v>202.5749999998881</c:v>
                </c:pt>
                <c:pt idx="40516">
                  <c:v>202.5799999998881</c:v>
                </c:pt>
                <c:pt idx="40517">
                  <c:v>202.5849999998882</c:v>
                </c:pt>
                <c:pt idx="40518">
                  <c:v>202.5899999998882</c:v>
                </c:pt>
                <c:pt idx="40519">
                  <c:v>202.5949999998882</c:v>
                </c:pt>
                <c:pt idx="40520">
                  <c:v>202.5999999998882</c:v>
                </c:pt>
                <c:pt idx="40521">
                  <c:v>202.6049999998882</c:v>
                </c:pt>
                <c:pt idx="40522">
                  <c:v>202.6099999998881</c:v>
                </c:pt>
                <c:pt idx="40523">
                  <c:v>202.6149999998881</c:v>
                </c:pt>
                <c:pt idx="40524">
                  <c:v>202.6199999998881</c:v>
                </c:pt>
                <c:pt idx="40525">
                  <c:v>202.6249999998882</c:v>
                </c:pt>
                <c:pt idx="40526">
                  <c:v>202.6299999998882</c:v>
                </c:pt>
                <c:pt idx="40527">
                  <c:v>202.6349999998882</c:v>
                </c:pt>
                <c:pt idx="40528">
                  <c:v>202.6399999998881</c:v>
                </c:pt>
                <c:pt idx="40529">
                  <c:v>202.6449999998881</c:v>
                </c:pt>
                <c:pt idx="40530">
                  <c:v>202.6499999998881</c:v>
                </c:pt>
                <c:pt idx="40531">
                  <c:v>202.6549999998882</c:v>
                </c:pt>
                <c:pt idx="40532">
                  <c:v>202.6599999998882</c:v>
                </c:pt>
                <c:pt idx="40533">
                  <c:v>202.6649999998882</c:v>
                </c:pt>
                <c:pt idx="40534">
                  <c:v>202.6699999998881</c:v>
                </c:pt>
                <c:pt idx="40535">
                  <c:v>202.6749999998881</c:v>
                </c:pt>
                <c:pt idx="40536">
                  <c:v>202.6799999998881</c:v>
                </c:pt>
                <c:pt idx="40537">
                  <c:v>202.6849999998881</c:v>
                </c:pt>
                <c:pt idx="40538">
                  <c:v>202.6899999998881</c:v>
                </c:pt>
                <c:pt idx="40539">
                  <c:v>202.6949999998881</c:v>
                </c:pt>
                <c:pt idx="40540">
                  <c:v>202.6999999998881</c:v>
                </c:pt>
                <c:pt idx="40541">
                  <c:v>202.7049999998881</c:v>
                </c:pt>
                <c:pt idx="40542">
                  <c:v>202.7099999998881</c:v>
                </c:pt>
                <c:pt idx="40543">
                  <c:v>202.7149999998881</c:v>
                </c:pt>
                <c:pt idx="40544">
                  <c:v>202.7199999998872</c:v>
                </c:pt>
                <c:pt idx="40545">
                  <c:v>202.7249999998881</c:v>
                </c:pt>
                <c:pt idx="40546">
                  <c:v>202.7299999998881</c:v>
                </c:pt>
                <c:pt idx="40547">
                  <c:v>202.7349999998881</c:v>
                </c:pt>
                <c:pt idx="40548">
                  <c:v>202.7399999998881</c:v>
                </c:pt>
                <c:pt idx="40549">
                  <c:v>202.7449999998881</c:v>
                </c:pt>
                <c:pt idx="40550">
                  <c:v>202.7499999998873</c:v>
                </c:pt>
                <c:pt idx="40551">
                  <c:v>202.7549999998881</c:v>
                </c:pt>
                <c:pt idx="40552">
                  <c:v>202.759999999888</c:v>
                </c:pt>
                <c:pt idx="40553">
                  <c:v>202.7649999998879</c:v>
                </c:pt>
                <c:pt idx="40554">
                  <c:v>202.7699999998879</c:v>
                </c:pt>
                <c:pt idx="40555">
                  <c:v>202.7749999998879</c:v>
                </c:pt>
                <c:pt idx="40556">
                  <c:v>202.7799999998877</c:v>
                </c:pt>
                <c:pt idx="40557">
                  <c:v>202.784999999888</c:v>
                </c:pt>
                <c:pt idx="40558">
                  <c:v>202.789999999888</c:v>
                </c:pt>
                <c:pt idx="40559">
                  <c:v>202.7949999998879</c:v>
                </c:pt>
                <c:pt idx="40560">
                  <c:v>202.7999999998879</c:v>
                </c:pt>
                <c:pt idx="40561">
                  <c:v>202.804999999888</c:v>
                </c:pt>
                <c:pt idx="40562">
                  <c:v>202.809999999888</c:v>
                </c:pt>
                <c:pt idx="40563">
                  <c:v>202.814999999888</c:v>
                </c:pt>
                <c:pt idx="40564">
                  <c:v>202.819999999888</c:v>
                </c:pt>
                <c:pt idx="40565">
                  <c:v>202.824999999888</c:v>
                </c:pt>
                <c:pt idx="40566">
                  <c:v>202.829999999888</c:v>
                </c:pt>
                <c:pt idx="40567">
                  <c:v>202.834999999888</c:v>
                </c:pt>
                <c:pt idx="40568">
                  <c:v>202.839999999888</c:v>
                </c:pt>
                <c:pt idx="40569">
                  <c:v>202.844999999888</c:v>
                </c:pt>
                <c:pt idx="40570">
                  <c:v>202.849999999888</c:v>
                </c:pt>
                <c:pt idx="40571">
                  <c:v>202.854999999888</c:v>
                </c:pt>
                <c:pt idx="40572">
                  <c:v>202.859999999888</c:v>
                </c:pt>
                <c:pt idx="40573">
                  <c:v>202.864999999888</c:v>
                </c:pt>
                <c:pt idx="40574">
                  <c:v>202.869999999888</c:v>
                </c:pt>
                <c:pt idx="40575">
                  <c:v>202.874999999888</c:v>
                </c:pt>
                <c:pt idx="40576">
                  <c:v>202.879999999888</c:v>
                </c:pt>
                <c:pt idx="40577">
                  <c:v>202.884999999888</c:v>
                </c:pt>
                <c:pt idx="40578">
                  <c:v>202.889999999888</c:v>
                </c:pt>
                <c:pt idx="40579">
                  <c:v>202.8949999998879</c:v>
                </c:pt>
                <c:pt idx="40580">
                  <c:v>202.8999999998879</c:v>
                </c:pt>
                <c:pt idx="40581">
                  <c:v>202.9049999998879</c:v>
                </c:pt>
                <c:pt idx="40582">
                  <c:v>202.9099999998879</c:v>
                </c:pt>
                <c:pt idx="40583">
                  <c:v>202.9149999998879</c:v>
                </c:pt>
                <c:pt idx="40584">
                  <c:v>202.9199999998879</c:v>
                </c:pt>
                <c:pt idx="40585">
                  <c:v>202.9249999998879</c:v>
                </c:pt>
                <c:pt idx="40586">
                  <c:v>202.9299999998879</c:v>
                </c:pt>
                <c:pt idx="40587">
                  <c:v>202.9349999998879</c:v>
                </c:pt>
                <c:pt idx="40588">
                  <c:v>202.9399999998879</c:v>
                </c:pt>
                <c:pt idx="40589">
                  <c:v>202.9449999998879</c:v>
                </c:pt>
                <c:pt idx="40590">
                  <c:v>202.9499999998879</c:v>
                </c:pt>
                <c:pt idx="40591">
                  <c:v>202.9549999998879</c:v>
                </c:pt>
                <c:pt idx="40592">
                  <c:v>202.9599999998879</c:v>
                </c:pt>
                <c:pt idx="40593">
                  <c:v>202.9649999998879</c:v>
                </c:pt>
                <c:pt idx="40594">
                  <c:v>202.9699999998879</c:v>
                </c:pt>
                <c:pt idx="40595">
                  <c:v>202.9749999998879</c:v>
                </c:pt>
                <c:pt idx="40596">
                  <c:v>202.9799999998878</c:v>
                </c:pt>
                <c:pt idx="40597">
                  <c:v>202.9849999998879</c:v>
                </c:pt>
                <c:pt idx="40598">
                  <c:v>202.9899999998879</c:v>
                </c:pt>
                <c:pt idx="40599">
                  <c:v>202.9949999998879</c:v>
                </c:pt>
                <c:pt idx="40600">
                  <c:v>202.9999999998878</c:v>
                </c:pt>
                <c:pt idx="40601">
                  <c:v>203.0049999998878</c:v>
                </c:pt>
                <c:pt idx="40602">
                  <c:v>203.0099999998878</c:v>
                </c:pt>
                <c:pt idx="40603">
                  <c:v>203.0149999998877</c:v>
                </c:pt>
                <c:pt idx="40604">
                  <c:v>203.0199999998877</c:v>
                </c:pt>
                <c:pt idx="40605">
                  <c:v>203.0249999998878</c:v>
                </c:pt>
                <c:pt idx="40606">
                  <c:v>203.0299999998878</c:v>
                </c:pt>
                <c:pt idx="40607">
                  <c:v>203.0349999998878</c:v>
                </c:pt>
                <c:pt idx="40608">
                  <c:v>203.0399999998878</c:v>
                </c:pt>
                <c:pt idx="40609">
                  <c:v>203.0449999998878</c:v>
                </c:pt>
                <c:pt idx="40610">
                  <c:v>203.0499999998877</c:v>
                </c:pt>
                <c:pt idx="40611">
                  <c:v>203.0549999998878</c:v>
                </c:pt>
                <c:pt idx="40612">
                  <c:v>203.0599999998878</c:v>
                </c:pt>
                <c:pt idx="40613">
                  <c:v>203.0649999998878</c:v>
                </c:pt>
                <c:pt idx="40614">
                  <c:v>203.0699999998878</c:v>
                </c:pt>
                <c:pt idx="40615">
                  <c:v>203.0749999998878</c:v>
                </c:pt>
                <c:pt idx="40616">
                  <c:v>203.0799999998877</c:v>
                </c:pt>
                <c:pt idx="40617">
                  <c:v>203.0849999998878</c:v>
                </c:pt>
                <c:pt idx="40618">
                  <c:v>203.0899999998878</c:v>
                </c:pt>
                <c:pt idx="40619">
                  <c:v>203.0949999998878</c:v>
                </c:pt>
                <c:pt idx="40620">
                  <c:v>203.0999999998878</c:v>
                </c:pt>
                <c:pt idx="40621">
                  <c:v>203.1049999998878</c:v>
                </c:pt>
                <c:pt idx="40622">
                  <c:v>203.1099999998877</c:v>
                </c:pt>
                <c:pt idx="40623">
                  <c:v>203.1149999998877</c:v>
                </c:pt>
                <c:pt idx="40624">
                  <c:v>203.1199999998877</c:v>
                </c:pt>
                <c:pt idx="40625">
                  <c:v>203.1249999998877</c:v>
                </c:pt>
                <c:pt idx="40626">
                  <c:v>203.1299999998877</c:v>
                </c:pt>
                <c:pt idx="40627">
                  <c:v>203.1349999998877</c:v>
                </c:pt>
                <c:pt idx="40628">
                  <c:v>203.1399999998877</c:v>
                </c:pt>
                <c:pt idx="40629">
                  <c:v>203.1449999998877</c:v>
                </c:pt>
                <c:pt idx="40630">
                  <c:v>203.1499999998877</c:v>
                </c:pt>
                <c:pt idx="40631">
                  <c:v>203.1549999998877</c:v>
                </c:pt>
                <c:pt idx="40632">
                  <c:v>203.1599999998877</c:v>
                </c:pt>
                <c:pt idx="40633">
                  <c:v>203.1649999998877</c:v>
                </c:pt>
                <c:pt idx="40634">
                  <c:v>203.1699999998877</c:v>
                </c:pt>
                <c:pt idx="40635">
                  <c:v>203.1749999998877</c:v>
                </c:pt>
                <c:pt idx="40636">
                  <c:v>203.1799999998877</c:v>
                </c:pt>
                <c:pt idx="40637">
                  <c:v>203.1849999998877</c:v>
                </c:pt>
                <c:pt idx="40638">
                  <c:v>203.1899999998877</c:v>
                </c:pt>
                <c:pt idx="40639">
                  <c:v>203.1949999998877</c:v>
                </c:pt>
                <c:pt idx="40640">
                  <c:v>203.1999999998876</c:v>
                </c:pt>
                <c:pt idx="40641">
                  <c:v>203.2049999998875</c:v>
                </c:pt>
                <c:pt idx="40642">
                  <c:v>203.2099999998875</c:v>
                </c:pt>
                <c:pt idx="40643">
                  <c:v>203.2149999998875</c:v>
                </c:pt>
                <c:pt idx="40644">
                  <c:v>203.2199999998871</c:v>
                </c:pt>
                <c:pt idx="40645">
                  <c:v>203.2249999998876</c:v>
                </c:pt>
                <c:pt idx="40646">
                  <c:v>203.2299999998876</c:v>
                </c:pt>
                <c:pt idx="40647">
                  <c:v>203.2349999998875</c:v>
                </c:pt>
                <c:pt idx="40648">
                  <c:v>203.2399999998875</c:v>
                </c:pt>
                <c:pt idx="40649">
                  <c:v>203.2449999998875</c:v>
                </c:pt>
                <c:pt idx="40650">
                  <c:v>203.2499999998875</c:v>
                </c:pt>
                <c:pt idx="40651">
                  <c:v>203.2549999998876</c:v>
                </c:pt>
                <c:pt idx="40652">
                  <c:v>203.2599999998876</c:v>
                </c:pt>
                <c:pt idx="40653">
                  <c:v>203.2649999998876</c:v>
                </c:pt>
                <c:pt idx="40654">
                  <c:v>203.2699999998875</c:v>
                </c:pt>
                <c:pt idx="40655">
                  <c:v>203.2749999998875</c:v>
                </c:pt>
                <c:pt idx="40656">
                  <c:v>203.2799999998875</c:v>
                </c:pt>
                <c:pt idx="40657">
                  <c:v>203.2849999998876</c:v>
                </c:pt>
                <c:pt idx="40658">
                  <c:v>203.2899999998876</c:v>
                </c:pt>
                <c:pt idx="40659">
                  <c:v>203.2949999998876</c:v>
                </c:pt>
                <c:pt idx="40660">
                  <c:v>203.2999999998875</c:v>
                </c:pt>
                <c:pt idx="40661">
                  <c:v>203.3049999998876</c:v>
                </c:pt>
                <c:pt idx="40662">
                  <c:v>203.3099999998876</c:v>
                </c:pt>
                <c:pt idx="40663">
                  <c:v>203.3149999998876</c:v>
                </c:pt>
                <c:pt idx="40664">
                  <c:v>203.3199999998876</c:v>
                </c:pt>
                <c:pt idx="40665">
                  <c:v>203.3249999998876</c:v>
                </c:pt>
                <c:pt idx="40666">
                  <c:v>203.3299999998876</c:v>
                </c:pt>
                <c:pt idx="40667">
                  <c:v>203.3349999998875</c:v>
                </c:pt>
                <c:pt idx="40668">
                  <c:v>203.3399999998875</c:v>
                </c:pt>
                <c:pt idx="40669">
                  <c:v>203.3449999998875</c:v>
                </c:pt>
                <c:pt idx="40670">
                  <c:v>203.3499999998875</c:v>
                </c:pt>
                <c:pt idx="40671">
                  <c:v>203.3549999998876</c:v>
                </c:pt>
                <c:pt idx="40672">
                  <c:v>203.3599999998875</c:v>
                </c:pt>
                <c:pt idx="40673">
                  <c:v>203.3649999998875</c:v>
                </c:pt>
                <c:pt idx="40674">
                  <c:v>203.3699999998875</c:v>
                </c:pt>
                <c:pt idx="40675">
                  <c:v>203.3749999998875</c:v>
                </c:pt>
                <c:pt idx="40676">
                  <c:v>203.3799999998875</c:v>
                </c:pt>
                <c:pt idx="40677">
                  <c:v>203.3849999998875</c:v>
                </c:pt>
                <c:pt idx="40678">
                  <c:v>203.3899999998875</c:v>
                </c:pt>
                <c:pt idx="40679">
                  <c:v>203.3949999998875</c:v>
                </c:pt>
                <c:pt idx="40680">
                  <c:v>203.3999999998875</c:v>
                </c:pt>
                <c:pt idx="40681">
                  <c:v>203.4049999998875</c:v>
                </c:pt>
                <c:pt idx="40682">
                  <c:v>203.4099999998875</c:v>
                </c:pt>
                <c:pt idx="40683">
                  <c:v>203.4149999998875</c:v>
                </c:pt>
                <c:pt idx="40684">
                  <c:v>203.4199999998874</c:v>
                </c:pt>
                <c:pt idx="40685">
                  <c:v>203.4249999998875</c:v>
                </c:pt>
                <c:pt idx="40686">
                  <c:v>203.4299999998875</c:v>
                </c:pt>
                <c:pt idx="40687">
                  <c:v>203.4349999998875</c:v>
                </c:pt>
                <c:pt idx="40688">
                  <c:v>203.4399999998874</c:v>
                </c:pt>
                <c:pt idx="40689">
                  <c:v>203.4449999998874</c:v>
                </c:pt>
                <c:pt idx="40690">
                  <c:v>203.4499999998874</c:v>
                </c:pt>
                <c:pt idx="40691">
                  <c:v>203.4549999998874</c:v>
                </c:pt>
                <c:pt idx="40692">
                  <c:v>203.4599999998874</c:v>
                </c:pt>
                <c:pt idx="40693">
                  <c:v>203.4649999998874</c:v>
                </c:pt>
                <c:pt idx="40694">
                  <c:v>203.4699999998874</c:v>
                </c:pt>
                <c:pt idx="40695">
                  <c:v>203.4749999998874</c:v>
                </c:pt>
                <c:pt idx="40696">
                  <c:v>203.4799999998874</c:v>
                </c:pt>
                <c:pt idx="40697">
                  <c:v>203.4849999998874</c:v>
                </c:pt>
                <c:pt idx="40698">
                  <c:v>203.4899999998874</c:v>
                </c:pt>
                <c:pt idx="40699">
                  <c:v>203.4949999998874</c:v>
                </c:pt>
                <c:pt idx="40700">
                  <c:v>203.4999999998874</c:v>
                </c:pt>
                <c:pt idx="40701">
                  <c:v>203.5049999998874</c:v>
                </c:pt>
                <c:pt idx="40702">
                  <c:v>203.5099999998874</c:v>
                </c:pt>
                <c:pt idx="40703">
                  <c:v>203.5149999998874</c:v>
                </c:pt>
                <c:pt idx="40704">
                  <c:v>203.5199999998873</c:v>
                </c:pt>
                <c:pt idx="40705">
                  <c:v>203.5249999998874</c:v>
                </c:pt>
                <c:pt idx="40706">
                  <c:v>203.5299999998874</c:v>
                </c:pt>
                <c:pt idx="40707">
                  <c:v>203.5349999998874</c:v>
                </c:pt>
                <c:pt idx="40708">
                  <c:v>203.5399999998874</c:v>
                </c:pt>
                <c:pt idx="40709">
                  <c:v>203.5449999998874</c:v>
                </c:pt>
                <c:pt idx="40710">
                  <c:v>203.5499999998873</c:v>
                </c:pt>
                <c:pt idx="40711">
                  <c:v>203.5549999998873</c:v>
                </c:pt>
                <c:pt idx="40712">
                  <c:v>203.5599999998873</c:v>
                </c:pt>
                <c:pt idx="40713">
                  <c:v>203.5649999998873</c:v>
                </c:pt>
                <c:pt idx="40714">
                  <c:v>203.5699999998873</c:v>
                </c:pt>
                <c:pt idx="40715">
                  <c:v>203.5749999998873</c:v>
                </c:pt>
                <c:pt idx="40716">
                  <c:v>203.5799999998873</c:v>
                </c:pt>
                <c:pt idx="40717">
                  <c:v>203.5849999998873</c:v>
                </c:pt>
                <c:pt idx="40718">
                  <c:v>203.5899999998873</c:v>
                </c:pt>
                <c:pt idx="40719">
                  <c:v>203.5949999998873</c:v>
                </c:pt>
                <c:pt idx="40720">
                  <c:v>203.5999999998873</c:v>
                </c:pt>
                <c:pt idx="40721">
                  <c:v>203.6049999998873</c:v>
                </c:pt>
                <c:pt idx="40722">
                  <c:v>203.6099999998873</c:v>
                </c:pt>
                <c:pt idx="40723">
                  <c:v>203.6149999998873</c:v>
                </c:pt>
                <c:pt idx="40724">
                  <c:v>203.6199999998873</c:v>
                </c:pt>
                <c:pt idx="40725">
                  <c:v>203.6249999998873</c:v>
                </c:pt>
                <c:pt idx="40726">
                  <c:v>203.6299999998873</c:v>
                </c:pt>
                <c:pt idx="40727">
                  <c:v>203.6349999998873</c:v>
                </c:pt>
                <c:pt idx="40728">
                  <c:v>203.6399999998872</c:v>
                </c:pt>
                <c:pt idx="40729">
                  <c:v>203.6449999998871</c:v>
                </c:pt>
                <c:pt idx="40730">
                  <c:v>203.6499999998871</c:v>
                </c:pt>
                <c:pt idx="40731">
                  <c:v>203.6549999998873</c:v>
                </c:pt>
                <c:pt idx="40732">
                  <c:v>203.6599999998872</c:v>
                </c:pt>
                <c:pt idx="40733">
                  <c:v>203.6649999998872</c:v>
                </c:pt>
                <c:pt idx="40734">
                  <c:v>203.6699999998872</c:v>
                </c:pt>
                <c:pt idx="40735">
                  <c:v>203.6749999998871</c:v>
                </c:pt>
                <c:pt idx="40736">
                  <c:v>203.6799999998871</c:v>
                </c:pt>
                <c:pt idx="40737">
                  <c:v>203.6849999998872</c:v>
                </c:pt>
                <c:pt idx="40738">
                  <c:v>203.6899999998872</c:v>
                </c:pt>
                <c:pt idx="40739">
                  <c:v>203.6949999998872</c:v>
                </c:pt>
                <c:pt idx="40740">
                  <c:v>203.6999999998872</c:v>
                </c:pt>
                <c:pt idx="40741">
                  <c:v>203.7049999998871</c:v>
                </c:pt>
                <c:pt idx="40742">
                  <c:v>203.7099999998871</c:v>
                </c:pt>
                <c:pt idx="40743">
                  <c:v>203.7149999998871</c:v>
                </c:pt>
                <c:pt idx="40744">
                  <c:v>203.7199999998871</c:v>
                </c:pt>
                <c:pt idx="40745">
                  <c:v>203.7249999998872</c:v>
                </c:pt>
                <c:pt idx="40746">
                  <c:v>203.7299999998872</c:v>
                </c:pt>
                <c:pt idx="40747">
                  <c:v>203.7349999998872</c:v>
                </c:pt>
                <c:pt idx="40748">
                  <c:v>203.7399999998871</c:v>
                </c:pt>
                <c:pt idx="40749">
                  <c:v>203.7449999998871</c:v>
                </c:pt>
                <c:pt idx="40750">
                  <c:v>203.7499999998871</c:v>
                </c:pt>
                <c:pt idx="40751">
                  <c:v>203.7549999998872</c:v>
                </c:pt>
                <c:pt idx="40752">
                  <c:v>203.7599999998872</c:v>
                </c:pt>
                <c:pt idx="40753">
                  <c:v>203.7649999998872</c:v>
                </c:pt>
                <c:pt idx="40754">
                  <c:v>203.7699999998871</c:v>
                </c:pt>
                <c:pt idx="40755">
                  <c:v>203.7749999998871</c:v>
                </c:pt>
                <c:pt idx="40756">
                  <c:v>203.7799999998871</c:v>
                </c:pt>
                <c:pt idx="40757">
                  <c:v>203.7849999998871</c:v>
                </c:pt>
                <c:pt idx="40758">
                  <c:v>203.7899999998871</c:v>
                </c:pt>
                <c:pt idx="40759">
                  <c:v>203.7949999998871</c:v>
                </c:pt>
                <c:pt idx="40760">
                  <c:v>203.7999999998871</c:v>
                </c:pt>
                <c:pt idx="40761">
                  <c:v>203.8049999998871</c:v>
                </c:pt>
                <c:pt idx="40762">
                  <c:v>203.8099999998871</c:v>
                </c:pt>
                <c:pt idx="40763">
                  <c:v>203.8149999998871</c:v>
                </c:pt>
                <c:pt idx="40764">
                  <c:v>203.8199999998871</c:v>
                </c:pt>
                <c:pt idx="40765">
                  <c:v>203.8249999998871</c:v>
                </c:pt>
                <c:pt idx="40766">
                  <c:v>203.8299999998871</c:v>
                </c:pt>
                <c:pt idx="40767">
                  <c:v>203.8349999998871</c:v>
                </c:pt>
                <c:pt idx="40768">
                  <c:v>203.8399999998871</c:v>
                </c:pt>
                <c:pt idx="40769">
                  <c:v>203.8449999998871</c:v>
                </c:pt>
                <c:pt idx="40770">
                  <c:v>203.8499999998871</c:v>
                </c:pt>
                <c:pt idx="40771">
                  <c:v>203.8549999998871</c:v>
                </c:pt>
                <c:pt idx="40772">
                  <c:v>203.8599999998871</c:v>
                </c:pt>
                <c:pt idx="40773">
                  <c:v>203.8649999998871</c:v>
                </c:pt>
                <c:pt idx="40774">
                  <c:v>203.8699999998871</c:v>
                </c:pt>
                <c:pt idx="40775">
                  <c:v>203.8749999998871</c:v>
                </c:pt>
                <c:pt idx="40776">
                  <c:v>203.879999999887</c:v>
                </c:pt>
                <c:pt idx="40777">
                  <c:v>203.884999999887</c:v>
                </c:pt>
                <c:pt idx="40778">
                  <c:v>203.889999999887</c:v>
                </c:pt>
                <c:pt idx="40779">
                  <c:v>203.894999999887</c:v>
                </c:pt>
                <c:pt idx="40780">
                  <c:v>203.899999999887</c:v>
                </c:pt>
                <c:pt idx="40781">
                  <c:v>203.904999999887</c:v>
                </c:pt>
                <c:pt idx="40782">
                  <c:v>203.909999999887</c:v>
                </c:pt>
                <c:pt idx="40783">
                  <c:v>203.914999999887</c:v>
                </c:pt>
                <c:pt idx="40784">
                  <c:v>203.919999999887</c:v>
                </c:pt>
                <c:pt idx="40785">
                  <c:v>203.924999999887</c:v>
                </c:pt>
                <c:pt idx="40786">
                  <c:v>203.929999999887</c:v>
                </c:pt>
                <c:pt idx="40787">
                  <c:v>203.934999999887</c:v>
                </c:pt>
                <c:pt idx="40788">
                  <c:v>203.939999999887</c:v>
                </c:pt>
                <c:pt idx="40789">
                  <c:v>203.944999999887</c:v>
                </c:pt>
                <c:pt idx="40790">
                  <c:v>203.949999999887</c:v>
                </c:pt>
                <c:pt idx="40791">
                  <c:v>203.954999999887</c:v>
                </c:pt>
                <c:pt idx="40792">
                  <c:v>203.959999999887</c:v>
                </c:pt>
                <c:pt idx="40793">
                  <c:v>203.964999999887</c:v>
                </c:pt>
                <c:pt idx="40794">
                  <c:v>203.969999999887</c:v>
                </c:pt>
                <c:pt idx="40795">
                  <c:v>203.974999999887</c:v>
                </c:pt>
                <c:pt idx="40796">
                  <c:v>203.979999999887</c:v>
                </c:pt>
                <c:pt idx="40797">
                  <c:v>203.984999999887</c:v>
                </c:pt>
                <c:pt idx="40798">
                  <c:v>203.989999999887</c:v>
                </c:pt>
                <c:pt idx="40799">
                  <c:v>203.9949999998869</c:v>
                </c:pt>
                <c:pt idx="40800">
                  <c:v>203.9999999998869</c:v>
                </c:pt>
                <c:pt idx="40801">
                  <c:v>204.0049999998869</c:v>
                </c:pt>
                <c:pt idx="40802">
                  <c:v>204.0099999998869</c:v>
                </c:pt>
                <c:pt idx="40803">
                  <c:v>204.0149999998869</c:v>
                </c:pt>
                <c:pt idx="40804">
                  <c:v>204.0199999998869</c:v>
                </c:pt>
                <c:pt idx="40805">
                  <c:v>204.0249999998869</c:v>
                </c:pt>
                <c:pt idx="40806">
                  <c:v>204.0299999998869</c:v>
                </c:pt>
                <c:pt idx="40807">
                  <c:v>204.0349999998869</c:v>
                </c:pt>
                <c:pt idx="40808">
                  <c:v>204.0399999998869</c:v>
                </c:pt>
                <c:pt idx="40809">
                  <c:v>204.0449999998869</c:v>
                </c:pt>
                <c:pt idx="40810">
                  <c:v>204.0499999998869</c:v>
                </c:pt>
                <c:pt idx="40811">
                  <c:v>204.0549999998869</c:v>
                </c:pt>
                <c:pt idx="40812">
                  <c:v>204.0599999998869</c:v>
                </c:pt>
                <c:pt idx="40813">
                  <c:v>204.0649999998869</c:v>
                </c:pt>
                <c:pt idx="40814">
                  <c:v>204.0699999998869</c:v>
                </c:pt>
                <c:pt idx="40815">
                  <c:v>204.0749999998869</c:v>
                </c:pt>
                <c:pt idx="40816">
                  <c:v>204.0799999998868</c:v>
                </c:pt>
                <c:pt idx="40817">
                  <c:v>204.0849999998869</c:v>
                </c:pt>
                <c:pt idx="40818">
                  <c:v>204.0899999998869</c:v>
                </c:pt>
                <c:pt idx="40819">
                  <c:v>204.0949999998869</c:v>
                </c:pt>
                <c:pt idx="40820">
                  <c:v>204.0999999998868</c:v>
                </c:pt>
                <c:pt idx="40821">
                  <c:v>204.1049999998868</c:v>
                </c:pt>
                <c:pt idx="40822">
                  <c:v>204.1099999998868</c:v>
                </c:pt>
                <c:pt idx="40823">
                  <c:v>204.1149999998867</c:v>
                </c:pt>
                <c:pt idx="40824">
                  <c:v>204.1199999998867</c:v>
                </c:pt>
                <c:pt idx="40825">
                  <c:v>204.1249999998868</c:v>
                </c:pt>
                <c:pt idx="40826">
                  <c:v>204.1299999998868</c:v>
                </c:pt>
                <c:pt idx="40827">
                  <c:v>204.1349999998868</c:v>
                </c:pt>
                <c:pt idx="40828">
                  <c:v>204.1399999998868</c:v>
                </c:pt>
                <c:pt idx="40829">
                  <c:v>204.1449999998867</c:v>
                </c:pt>
                <c:pt idx="40830">
                  <c:v>204.1499999998867</c:v>
                </c:pt>
                <c:pt idx="40831">
                  <c:v>204.1549999998868</c:v>
                </c:pt>
                <c:pt idx="40832">
                  <c:v>204.1599999998868</c:v>
                </c:pt>
                <c:pt idx="40833">
                  <c:v>204.1649999998868</c:v>
                </c:pt>
                <c:pt idx="40834">
                  <c:v>204.1699999998868</c:v>
                </c:pt>
                <c:pt idx="40835">
                  <c:v>204.1749999998868</c:v>
                </c:pt>
                <c:pt idx="40836">
                  <c:v>204.1799999998867</c:v>
                </c:pt>
                <c:pt idx="40837">
                  <c:v>204.1849999998868</c:v>
                </c:pt>
                <c:pt idx="40838">
                  <c:v>204.1899999998868</c:v>
                </c:pt>
                <c:pt idx="40839">
                  <c:v>204.1949999998868</c:v>
                </c:pt>
                <c:pt idx="40840">
                  <c:v>204.1999999998868</c:v>
                </c:pt>
                <c:pt idx="40841">
                  <c:v>204.2049999998868</c:v>
                </c:pt>
                <c:pt idx="40842">
                  <c:v>204.2099999998867</c:v>
                </c:pt>
                <c:pt idx="40843">
                  <c:v>204.2149999998867</c:v>
                </c:pt>
                <c:pt idx="40844">
                  <c:v>204.2199999998867</c:v>
                </c:pt>
                <c:pt idx="40845">
                  <c:v>204.2249999998867</c:v>
                </c:pt>
                <c:pt idx="40846">
                  <c:v>204.2299999998867</c:v>
                </c:pt>
                <c:pt idx="40847">
                  <c:v>204.2349999998867</c:v>
                </c:pt>
                <c:pt idx="40848">
                  <c:v>204.2399999998867</c:v>
                </c:pt>
                <c:pt idx="40849">
                  <c:v>204.2449999998867</c:v>
                </c:pt>
                <c:pt idx="40850">
                  <c:v>204.2499999998867</c:v>
                </c:pt>
                <c:pt idx="40851">
                  <c:v>204.2549999998867</c:v>
                </c:pt>
                <c:pt idx="40852">
                  <c:v>204.2599999998867</c:v>
                </c:pt>
                <c:pt idx="40853">
                  <c:v>204.2649999998867</c:v>
                </c:pt>
                <c:pt idx="40854">
                  <c:v>204.2699999998867</c:v>
                </c:pt>
                <c:pt idx="40855">
                  <c:v>204.2749999998867</c:v>
                </c:pt>
                <c:pt idx="40856">
                  <c:v>204.2799999998867</c:v>
                </c:pt>
                <c:pt idx="40857">
                  <c:v>204.2849999998867</c:v>
                </c:pt>
                <c:pt idx="40858">
                  <c:v>204.2899999998867</c:v>
                </c:pt>
                <c:pt idx="40859">
                  <c:v>204.2949999998867</c:v>
                </c:pt>
                <c:pt idx="40860">
                  <c:v>204.2999999998866</c:v>
                </c:pt>
                <c:pt idx="40861">
                  <c:v>204.3049999998867</c:v>
                </c:pt>
                <c:pt idx="40862">
                  <c:v>204.3099999998867</c:v>
                </c:pt>
                <c:pt idx="40863">
                  <c:v>204.3149999998867</c:v>
                </c:pt>
                <c:pt idx="40864">
                  <c:v>204.3199999998866</c:v>
                </c:pt>
                <c:pt idx="40865">
                  <c:v>204.3249999998866</c:v>
                </c:pt>
                <c:pt idx="40866">
                  <c:v>204.3299999998866</c:v>
                </c:pt>
                <c:pt idx="40867">
                  <c:v>204.3349999998866</c:v>
                </c:pt>
                <c:pt idx="40868">
                  <c:v>204.3399999998866</c:v>
                </c:pt>
                <c:pt idx="40869">
                  <c:v>204.3449999998866</c:v>
                </c:pt>
                <c:pt idx="40870">
                  <c:v>204.3499999998866</c:v>
                </c:pt>
                <c:pt idx="40871">
                  <c:v>204.3549999998866</c:v>
                </c:pt>
                <c:pt idx="40872">
                  <c:v>204.3599999998866</c:v>
                </c:pt>
                <c:pt idx="40873">
                  <c:v>204.3649999998866</c:v>
                </c:pt>
                <c:pt idx="40874">
                  <c:v>204.3699999998866</c:v>
                </c:pt>
                <c:pt idx="40875">
                  <c:v>204.3749999998866</c:v>
                </c:pt>
                <c:pt idx="40876">
                  <c:v>204.3799999998866</c:v>
                </c:pt>
                <c:pt idx="40877">
                  <c:v>204.3849999998866</c:v>
                </c:pt>
                <c:pt idx="40878">
                  <c:v>204.3899999998866</c:v>
                </c:pt>
                <c:pt idx="40879">
                  <c:v>204.3949999998866</c:v>
                </c:pt>
                <c:pt idx="40880">
                  <c:v>204.3999999998866</c:v>
                </c:pt>
                <c:pt idx="40881">
                  <c:v>204.4049999998866</c:v>
                </c:pt>
                <c:pt idx="40882">
                  <c:v>204.4099999998866</c:v>
                </c:pt>
                <c:pt idx="40883">
                  <c:v>204.4149999998866</c:v>
                </c:pt>
                <c:pt idx="40884">
                  <c:v>204.4199999998866</c:v>
                </c:pt>
                <c:pt idx="40885">
                  <c:v>204.4249999998866</c:v>
                </c:pt>
                <c:pt idx="40886">
                  <c:v>204.4299999998866</c:v>
                </c:pt>
                <c:pt idx="40887">
                  <c:v>204.4349999998865</c:v>
                </c:pt>
                <c:pt idx="40888">
                  <c:v>204.4399999998865</c:v>
                </c:pt>
                <c:pt idx="40889">
                  <c:v>204.4449999998865</c:v>
                </c:pt>
                <c:pt idx="40890">
                  <c:v>204.4499999998865</c:v>
                </c:pt>
                <c:pt idx="40891">
                  <c:v>204.4549999998866</c:v>
                </c:pt>
                <c:pt idx="40892">
                  <c:v>204.4599999998865</c:v>
                </c:pt>
                <c:pt idx="40893">
                  <c:v>204.4649999998865</c:v>
                </c:pt>
                <c:pt idx="40894">
                  <c:v>204.4699999998865</c:v>
                </c:pt>
                <c:pt idx="40895">
                  <c:v>204.4749999998865</c:v>
                </c:pt>
                <c:pt idx="40896">
                  <c:v>204.4799999998865</c:v>
                </c:pt>
                <c:pt idx="40897">
                  <c:v>204.4849999998865</c:v>
                </c:pt>
                <c:pt idx="40898">
                  <c:v>204.4899999998865</c:v>
                </c:pt>
                <c:pt idx="40899">
                  <c:v>204.4949999998865</c:v>
                </c:pt>
                <c:pt idx="40900">
                  <c:v>204.4999999998865</c:v>
                </c:pt>
                <c:pt idx="40901">
                  <c:v>204.5049999998865</c:v>
                </c:pt>
                <c:pt idx="40902">
                  <c:v>204.5099999998865</c:v>
                </c:pt>
                <c:pt idx="40903">
                  <c:v>204.5149999998865</c:v>
                </c:pt>
                <c:pt idx="40904">
                  <c:v>204.5199999998864</c:v>
                </c:pt>
                <c:pt idx="40905">
                  <c:v>204.5249999998865</c:v>
                </c:pt>
                <c:pt idx="40906">
                  <c:v>204.5299999998865</c:v>
                </c:pt>
                <c:pt idx="40907">
                  <c:v>204.5349999998865</c:v>
                </c:pt>
                <c:pt idx="40908">
                  <c:v>204.5399999998864</c:v>
                </c:pt>
                <c:pt idx="40909">
                  <c:v>204.5449999998864</c:v>
                </c:pt>
                <c:pt idx="40910">
                  <c:v>204.5499999998864</c:v>
                </c:pt>
                <c:pt idx="40911">
                  <c:v>204.5549999998864</c:v>
                </c:pt>
                <c:pt idx="40912">
                  <c:v>204.5599999998864</c:v>
                </c:pt>
                <c:pt idx="40913">
                  <c:v>204.5649999998864</c:v>
                </c:pt>
                <c:pt idx="40914">
                  <c:v>204.5699999998864</c:v>
                </c:pt>
                <c:pt idx="40915">
                  <c:v>204.5749999998864</c:v>
                </c:pt>
                <c:pt idx="40916">
                  <c:v>204.5799999998864</c:v>
                </c:pt>
                <c:pt idx="40917">
                  <c:v>204.5849999998864</c:v>
                </c:pt>
                <c:pt idx="40918">
                  <c:v>204.5899999998864</c:v>
                </c:pt>
                <c:pt idx="40919">
                  <c:v>204.5949999998864</c:v>
                </c:pt>
                <c:pt idx="40920">
                  <c:v>204.5999999998864</c:v>
                </c:pt>
                <c:pt idx="40921">
                  <c:v>204.6049999998864</c:v>
                </c:pt>
                <c:pt idx="40922">
                  <c:v>204.6099999998864</c:v>
                </c:pt>
                <c:pt idx="40923">
                  <c:v>204.6149999998864</c:v>
                </c:pt>
                <c:pt idx="40924">
                  <c:v>204.6199999998863</c:v>
                </c:pt>
                <c:pt idx="40925">
                  <c:v>204.6249999998864</c:v>
                </c:pt>
                <c:pt idx="40926">
                  <c:v>204.6299999998864</c:v>
                </c:pt>
                <c:pt idx="40927">
                  <c:v>204.6349999998864</c:v>
                </c:pt>
                <c:pt idx="40928">
                  <c:v>204.6399999998864</c:v>
                </c:pt>
                <c:pt idx="40929">
                  <c:v>204.6449999998864</c:v>
                </c:pt>
                <c:pt idx="40930">
                  <c:v>204.6499999998863</c:v>
                </c:pt>
                <c:pt idx="40931">
                  <c:v>204.6549999998863</c:v>
                </c:pt>
                <c:pt idx="40932">
                  <c:v>204.6599999998863</c:v>
                </c:pt>
                <c:pt idx="40933">
                  <c:v>204.6649999998863</c:v>
                </c:pt>
                <c:pt idx="40934">
                  <c:v>204.6699999998863</c:v>
                </c:pt>
                <c:pt idx="40935">
                  <c:v>204.6749999998863</c:v>
                </c:pt>
                <c:pt idx="40936">
                  <c:v>204.6799999998863</c:v>
                </c:pt>
                <c:pt idx="40937">
                  <c:v>204.6849999998863</c:v>
                </c:pt>
                <c:pt idx="40938">
                  <c:v>204.6899999998863</c:v>
                </c:pt>
                <c:pt idx="40939">
                  <c:v>204.6949999998863</c:v>
                </c:pt>
                <c:pt idx="40940">
                  <c:v>204.6999999998863</c:v>
                </c:pt>
                <c:pt idx="40941">
                  <c:v>204.7049999998863</c:v>
                </c:pt>
                <c:pt idx="40942">
                  <c:v>204.7099999998863</c:v>
                </c:pt>
                <c:pt idx="40943">
                  <c:v>204.7149999998863</c:v>
                </c:pt>
                <c:pt idx="40944">
                  <c:v>204.7199999998863</c:v>
                </c:pt>
                <c:pt idx="40945">
                  <c:v>204.7249999998863</c:v>
                </c:pt>
                <c:pt idx="40946">
                  <c:v>204.7299999998863</c:v>
                </c:pt>
                <c:pt idx="40947">
                  <c:v>204.7349999998863</c:v>
                </c:pt>
                <c:pt idx="40948">
                  <c:v>204.7399999998862</c:v>
                </c:pt>
                <c:pt idx="40949">
                  <c:v>204.7449999998861</c:v>
                </c:pt>
                <c:pt idx="40950">
                  <c:v>204.7499999998861</c:v>
                </c:pt>
                <c:pt idx="40951">
                  <c:v>204.7549999998863</c:v>
                </c:pt>
                <c:pt idx="40952">
                  <c:v>204.7599999998862</c:v>
                </c:pt>
                <c:pt idx="40953">
                  <c:v>204.7649999998862</c:v>
                </c:pt>
                <c:pt idx="40954">
                  <c:v>204.7699999998862</c:v>
                </c:pt>
                <c:pt idx="40955">
                  <c:v>204.7749999998861</c:v>
                </c:pt>
                <c:pt idx="40956">
                  <c:v>204.7799999998861</c:v>
                </c:pt>
                <c:pt idx="40957">
                  <c:v>204.7849999998862</c:v>
                </c:pt>
                <c:pt idx="40958">
                  <c:v>204.7899999998862</c:v>
                </c:pt>
                <c:pt idx="40959">
                  <c:v>204.7949999998862</c:v>
                </c:pt>
                <c:pt idx="40960">
                  <c:v>204.7999999998862</c:v>
                </c:pt>
                <c:pt idx="40961">
                  <c:v>204.8049999998862</c:v>
                </c:pt>
                <c:pt idx="40962">
                  <c:v>204.8099999998862</c:v>
                </c:pt>
                <c:pt idx="40963">
                  <c:v>204.8149999998862</c:v>
                </c:pt>
                <c:pt idx="40964">
                  <c:v>204.8199999998862</c:v>
                </c:pt>
                <c:pt idx="40965">
                  <c:v>204.8249999998862</c:v>
                </c:pt>
                <c:pt idx="40966">
                  <c:v>204.8299999998862</c:v>
                </c:pt>
                <c:pt idx="40967">
                  <c:v>204.8349999998862</c:v>
                </c:pt>
                <c:pt idx="40968">
                  <c:v>204.8399999998862</c:v>
                </c:pt>
                <c:pt idx="40969">
                  <c:v>204.8449999998862</c:v>
                </c:pt>
                <c:pt idx="40970">
                  <c:v>204.8499999998862</c:v>
                </c:pt>
                <c:pt idx="40971">
                  <c:v>204.8549999998862</c:v>
                </c:pt>
                <c:pt idx="40972">
                  <c:v>204.8599999998862</c:v>
                </c:pt>
                <c:pt idx="40973">
                  <c:v>204.8649999998862</c:v>
                </c:pt>
                <c:pt idx="40974">
                  <c:v>204.8699999998862</c:v>
                </c:pt>
                <c:pt idx="40975">
                  <c:v>204.8749999998861</c:v>
                </c:pt>
                <c:pt idx="40976">
                  <c:v>204.8799999998861</c:v>
                </c:pt>
                <c:pt idx="40977">
                  <c:v>204.8849999998862</c:v>
                </c:pt>
                <c:pt idx="40978">
                  <c:v>204.8899999998862</c:v>
                </c:pt>
                <c:pt idx="40979">
                  <c:v>204.8949999998862</c:v>
                </c:pt>
                <c:pt idx="40980">
                  <c:v>204.8999999998861</c:v>
                </c:pt>
                <c:pt idx="40981">
                  <c:v>204.9049999998861</c:v>
                </c:pt>
                <c:pt idx="40982">
                  <c:v>204.9099999998861</c:v>
                </c:pt>
                <c:pt idx="40983">
                  <c:v>204.9149999998861</c:v>
                </c:pt>
                <c:pt idx="40984">
                  <c:v>204.9199999998861</c:v>
                </c:pt>
                <c:pt idx="40985">
                  <c:v>204.9249999998861</c:v>
                </c:pt>
                <c:pt idx="40986">
                  <c:v>204.9299999998861</c:v>
                </c:pt>
                <c:pt idx="40987">
                  <c:v>204.9349999998861</c:v>
                </c:pt>
                <c:pt idx="40988">
                  <c:v>204.9399999998861</c:v>
                </c:pt>
                <c:pt idx="40989">
                  <c:v>204.9449999998861</c:v>
                </c:pt>
                <c:pt idx="40990">
                  <c:v>204.9499999998861</c:v>
                </c:pt>
                <c:pt idx="40991">
                  <c:v>204.9549999998861</c:v>
                </c:pt>
                <c:pt idx="40992">
                  <c:v>204.9599999998861</c:v>
                </c:pt>
                <c:pt idx="40993">
                  <c:v>204.9649999998861</c:v>
                </c:pt>
                <c:pt idx="40994">
                  <c:v>204.9699999998861</c:v>
                </c:pt>
                <c:pt idx="40995">
                  <c:v>204.9749999998861</c:v>
                </c:pt>
                <c:pt idx="40996">
                  <c:v>204.979999999886</c:v>
                </c:pt>
                <c:pt idx="40997">
                  <c:v>204.984999999886</c:v>
                </c:pt>
                <c:pt idx="40998">
                  <c:v>204.989999999886</c:v>
                </c:pt>
                <c:pt idx="40999">
                  <c:v>204.994999999886</c:v>
                </c:pt>
                <c:pt idx="41000">
                  <c:v>204.999999999886</c:v>
                </c:pt>
                <c:pt idx="41001">
                  <c:v>205.004999999886</c:v>
                </c:pt>
                <c:pt idx="41002">
                  <c:v>205.009999999886</c:v>
                </c:pt>
                <c:pt idx="41003">
                  <c:v>205.014999999886</c:v>
                </c:pt>
                <c:pt idx="41004">
                  <c:v>205.019999999886</c:v>
                </c:pt>
                <c:pt idx="41005">
                  <c:v>205.024999999886</c:v>
                </c:pt>
                <c:pt idx="41006">
                  <c:v>205.029999999886</c:v>
                </c:pt>
                <c:pt idx="41007">
                  <c:v>205.034999999886</c:v>
                </c:pt>
                <c:pt idx="41008">
                  <c:v>205.039999999886</c:v>
                </c:pt>
                <c:pt idx="41009">
                  <c:v>205.044999999886</c:v>
                </c:pt>
                <c:pt idx="41010">
                  <c:v>205.049999999886</c:v>
                </c:pt>
                <c:pt idx="41011">
                  <c:v>205.054999999886</c:v>
                </c:pt>
                <c:pt idx="41012">
                  <c:v>205.059999999886</c:v>
                </c:pt>
                <c:pt idx="41013">
                  <c:v>205.064999999886</c:v>
                </c:pt>
                <c:pt idx="41014">
                  <c:v>205.069999999886</c:v>
                </c:pt>
                <c:pt idx="41015">
                  <c:v>205.074999999886</c:v>
                </c:pt>
                <c:pt idx="41016">
                  <c:v>205.079999999886</c:v>
                </c:pt>
                <c:pt idx="41017">
                  <c:v>205.084999999886</c:v>
                </c:pt>
                <c:pt idx="41018">
                  <c:v>205.089999999886</c:v>
                </c:pt>
                <c:pt idx="41019">
                  <c:v>205.0949999998859</c:v>
                </c:pt>
                <c:pt idx="41020">
                  <c:v>205.0999999998859</c:v>
                </c:pt>
                <c:pt idx="41021">
                  <c:v>205.1049999998859</c:v>
                </c:pt>
                <c:pt idx="41022">
                  <c:v>205.1099999998859</c:v>
                </c:pt>
                <c:pt idx="41023">
                  <c:v>205.1149999998859</c:v>
                </c:pt>
                <c:pt idx="41024">
                  <c:v>205.1199999998859</c:v>
                </c:pt>
                <c:pt idx="41025">
                  <c:v>205.1249999998859</c:v>
                </c:pt>
                <c:pt idx="41026">
                  <c:v>205.1299999998859</c:v>
                </c:pt>
                <c:pt idx="41027">
                  <c:v>205.1349999998859</c:v>
                </c:pt>
                <c:pt idx="41028">
                  <c:v>205.1399999998859</c:v>
                </c:pt>
                <c:pt idx="41029">
                  <c:v>205.1449999998859</c:v>
                </c:pt>
                <c:pt idx="41030">
                  <c:v>205.1499999998859</c:v>
                </c:pt>
                <c:pt idx="41031">
                  <c:v>205.1549999998859</c:v>
                </c:pt>
                <c:pt idx="41032">
                  <c:v>205.1599999998859</c:v>
                </c:pt>
                <c:pt idx="41033">
                  <c:v>205.1649999998859</c:v>
                </c:pt>
                <c:pt idx="41034">
                  <c:v>205.1699999998859</c:v>
                </c:pt>
                <c:pt idx="41035">
                  <c:v>205.1749999998859</c:v>
                </c:pt>
                <c:pt idx="41036">
                  <c:v>205.1799999998858</c:v>
                </c:pt>
                <c:pt idx="41037">
                  <c:v>205.1849999998859</c:v>
                </c:pt>
                <c:pt idx="41038">
                  <c:v>205.1899999998859</c:v>
                </c:pt>
                <c:pt idx="41039">
                  <c:v>205.1949999998859</c:v>
                </c:pt>
                <c:pt idx="41040">
                  <c:v>205.1999999998858</c:v>
                </c:pt>
                <c:pt idx="41041">
                  <c:v>205.2049999998858</c:v>
                </c:pt>
                <c:pt idx="41042">
                  <c:v>205.2099999998858</c:v>
                </c:pt>
                <c:pt idx="41043">
                  <c:v>205.2149999998857</c:v>
                </c:pt>
                <c:pt idx="41044">
                  <c:v>205.2199999998857</c:v>
                </c:pt>
                <c:pt idx="41045">
                  <c:v>205.2249999998858</c:v>
                </c:pt>
                <c:pt idx="41046">
                  <c:v>205.2299999998858</c:v>
                </c:pt>
                <c:pt idx="41047">
                  <c:v>205.2349999998858</c:v>
                </c:pt>
                <c:pt idx="41048">
                  <c:v>205.2399999998858</c:v>
                </c:pt>
                <c:pt idx="41049">
                  <c:v>205.2449999998857</c:v>
                </c:pt>
                <c:pt idx="41050">
                  <c:v>205.2499999998857</c:v>
                </c:pt>
                <c:pt idx="41051">
                  <c:v>205.2549999998858</c:v>
                </c:pt>
                <c:pt idx="41052">
                  <c:v>205.2599999998858</c:v>
                </c:pt>
                <c:pt idx="41053">
                  <c:v>205.2649999998858</c:v>
                </c:pt>
                <c:pt idx="41054">
                  <c:v>205.2699999998858</c:v>
                </c:pt>
                <c:pt idx="41055">
                  <c:v>205.2749999998858</c:v>
                </c:pt>
                <c:pt idx="41056">
                  <c:v>205.2799999998857</c:v>
                </c:pt>
                <c:pt idx="41057">
                  <c:v>205.2849999998858</c:v>
                </c:pt>
                <c:pt idx="41058">
                  <c:v>205.2899999998858</c:v>
                </c:pt>
                <c:pt idx="41059">
                  <c:v>205.2949999998858</c:v>
                </c:pt>
                <c:pt idx="41060">
                  <c:v>205.2999999998858</c:v>
                </c:pt>
                <c:pt idx="41061">
                  <c:v>205.3049999998858</c:v>
                </c:pt>
                <c:pt idx="41062">
                  <c:v>205.3099999998858</c:v>
                </c:pt>
                <c:pt idx="41063">
                  <c:v>205.3149999998857</c:v>
                </c:pt>
                <c:pt idx="41064">
                  <c:v>205.3199999998857</c:v>
                </c:pt>
                <c:pt idx="41065">
                  <c:v>205.3249999998858</c:v>
                </c:pt>
                <c:pt idx="41066">
                  <c:v>205.3299999998858</c:v>
                </c:pt>
                <c:pt idx="41067">
                  <c:v>205.3349999998858</c:v>
                </c:pt>
                <c:pt idx="41068">
                  <c:v>205.3399999998857</c:v>
                </c:pt>
                <c:pt idx="41069">
                  <c:v>205.3449999998857</c:v>
                </c:pt>
                <c:pt idx="41070">
                  <c:v>205.3499999998857</c:v>
                </c:pt>
                <c:pt idx="41071">
                  <c:v>205.3549999998857</c:v>
                </c:pt>
                <c:pt idx="41072">
                  <c:v>205.3599999998857</c:v>
                </c:pt>
                <c:pt idx="41073">
                  <c:v>205.3649999998857</c:v>
                </c:pt>
                <c:pt idx="41074">
                  <c:v>205.3699999998857</c:v>
                </c:pt>
                <c:pt idx="41075">
                  <c:v>205.3749999998857</c:v>
                </c:pt>
                <c:pt idx="41076">
                  <c:v>205.3799999998857</c:v>
                </c:pt>
                <c:pt idx="41077">
                  <c:v>205.3849999998857</c:v>
                </c:pt>
                <c:pt idx="41078">
                  <c:v>205.3899999998857</c:v>
                </c:pt>
                <c:pt idx="41079">
                  <c:v>205.3949999998857</c:v>
                </c:pt>
                <c:pt idx="41080">
                  <c:v>205.3999999998857</c:v>
                </c:pt>
                <c:pt idx="41081">
                  <c:v>205.4049999998857</c:v>
                </c:pt>
                <c:pt idx="41082">
                  <c:v>205.4099999998857</c:v>
                </c:pt>
                <c:pt idx="41083">
                  <c:v>205.4149999998857</c:v>
                </c:pt>
                <c:pt idx="41084">
                  <c:v>205.4199999998856</c:v>
                </c:pt>
                <c:pt idx="41085">
                  <c:v>205.4249999998856</c:v>
                </c:pt>
                <c:pt idx="41086">
                  <c:v>205.4299999998856</c:v>
                </c:pt>
                <c:pt idx="41087">
                  <c:v>205.4349999998856</c:v>
                </c:pt>
                <c:pt idx="41088">
                  <c:v>205.4399999998856</c:v>
                </c:pt>
                <c:pt idx="41089">
                  <c:v>205.4449999998856</c:v>
                </c:pt>
                <c:pt idx="41090">
                  <c:v>205.4499999998856</c:v>
                </c:pt>
                <c:pt idx="41091">
                  <c:v>205.4549999998856</c:v>
                </c:pt>
                <c:pt idx="41092">
                  <c:v>205.4599999998856</c:v>
                </c:pt>
                <c:pt idx="41093">
                  <c:v>205.4649999998856</c:v>
                </c:pt>
                <c:pt idx="41094">
                  <c:v>205.4699999998856</c:v>
                </c:pt>
                <c:pt idx="41095">
                  <c:v>205.4749999998856</c:v>
                </c:pt>
                <c:pt idx="41096">
                  <c:v>205.4799999998856</c:v>
                </c:pt>
                <c:pt idx="41097">
                  <c:v>205.4849999998856</c:v>
                </c:pt>
                <c:pt idx="41098">
                  <c:v>205.4899999998856</c:v>
                </c:pt>
                <c:pt idx="41099">
                  <c:v>205.4949999998856</c:v>
                </c:pt>
                <c:pt idx="41100">
                  <c:v>205.4999999998856</c:v>
                </c:pt>
                <c:pt idx="41101">
                  <c:v>205.5049999998856</c:v>
                </c:pt>
                <c:pt idx="41102">
                  <c:v>205.5099999998856</c:v>
                </c:pt>
                <c:pt idx="41103">
                  <c:v>205.5149999998856</c:v>
                </c:pt>
                <c:pt idx="41104">
                  <c:v>205.5199999998856</c:v>
                </c:pt>
                <c:pt idx="41105">
                  <c:v>205.5249999998856</c:v>
                </c:pt>
                <c:pt idx="41106">
                  <c:v>205.5299999998856</c:v>
                </c:pt>
                <c:pt idx="41107">
                  <c:v>205.5349999998855</c:v>
                </c:pt>
                <c:pt idx="41108">
                  <c:v>205.5399999998855</c:v>
                </c:pt>
                <c:pt idx="41109">
                  <c:v>205.5449999998855</c:v>
                </c:pt>
                <c:pt idx="41110">
                  <c:v>205.5499999998855</c:v>
                </c:pt>
                <c:pt idx="41111">
                  <c:v>205.5549999998856</c:v>
                </c:pt>
                <c:pt idx="41112">
                  <c:v>205.5599999998855</c:v>
                </c:pt>
                <c:pt idx="41113">
                  <c:v>205.5649999998855</c:v>
                </c:pt>
                <c:pt idx="41114">
                  <c:v>205.5699999998855</c:v>
                </c:pt>
                <c:pt idx="41115">
                  <c:v>205.5749999998855</c:v>
                </c:pt>
                <c:pt idx="41116">
                  <c:v>205.5799999998855</c:v>
                </c:pt>
                <c:pt idx="41117">
                  <c:v>205.5849999998855</c:v>
                </c:pt>
                <c:pt idx="41118">
                  <c:v>205.5899999998855</c:v>
                </c:pt>
                <c:pt idx="41119">
                  <c:v>205.5949999998855</c:v>
                </c:pt>
                <c:pt idx="41120">
                  <c:v>205.5999999998855</c:v>
                </c:pt>
                <c:pt idx="41121">
                  <c:v>205.6049999998855</c:v>
                </c:pt>
                <c:pt idx="41122">
                  <c:v>205.6099999998855</c:v>
                </c:pt>
                <c:pt idx="41123">
                  <c:v>205.6149999998855</c:v>
                </c:pt>
                <c:pt idx="41124">
                  <c:v>205.6199999998854</c:v>
                </c:pt>
                <c:pt idx="41125">
                  <c:v>205.6249999998855</c:v>
                </c:pt>
                <c:pt idx="41126">
                  <c:v>205.6299999998855</c:v>
                </c:pt>
                <c:pt idx="41127">
                  <c:v>205.6349999998855</c:v>
                </c:pt>
                <c:pt idx="41128">
                  <c:v>205.6399999998854</c:v>
                </c:pt>
                <c:pt idx="41129">
                  <c:v>205.6449999998854</c:v>
                </c:pt>
                <c:pt idx="41130">
                  <c:v>205.6499999998854</c:v>
                </c:pt>
                <c:pt idx="41131">
                  <c:v>205.6549999998854</c:v>
                </c:pt>
                <c:pt idx="41132">
                  <c:v>205.6599999998854</c:v>
                </c:pt>
                <c:pt idx="41133">
                  <c:v>205.6649999998854</c:v>
                </c:pt>
                <c:pt idx="41134">
                  <c:v>205.6699999998854</c:v>
                </c:pt>
                <c:pt idx="41135">
                  <c:v>205.6749999998854</c:v>
                </c:pt>
                <c:pt idx="41136">
                  <c:v>205.6799999998854</c:v>
                </c:pt>
                <c:pt idx="41137">
                  <c:v>205.6849999998854</c:v>
                </c:pt>
                <c:pt idx="41138">
                  <c:v>205.6899999998854</c:v>
                </c:pt>
                <c:pt idx="41139">
                  <c:v>205.6949999998854</c:v>
                </c:pt>
                <c:pt idx="41140">
                  <c:v>205.6999999998854</c:v>
                </c:pt>
                <c:pt idx="41141">
                  <c:v>205.7049999998854</c:v>
                </c:pt>
                <c:pt idx="41142">
                  <c:v>205.7099999998854</c:v>
                </c:pt>
                <c:pt idx="41143">
                  <c:v>205.7149999998854</c:v>
                </c:pt>
                <c:pt idx="41144">
                  <c:v>205.7199999998853</c:v>
                </c:pt>
                <c:pt idx="41145">
                  <c:v>205.7249999998854</c:v>
                </c:pt>
                <c:pt idx="41146">
                  <c:v>205.7299999998854</c:v>
                </c:pt>
                <c:pt idx="41147">
                  <c:v>205.7349999998854</c:v>
                </c:pt>
                <c:pt idx="41148">
                  <c:v>205.7399999998854</c:v>
                </c:pt>
                <c:pt idx="41149">
                  <c:v>205.7449999998854</c:v>
                </c:pt>
                <c:pt idx="41150">
                  <c:v>205.7499999998853</c:v>
                </c:pt>
                <c:pt idx="41151">
                  <c:v>205.7549999998853</c:v>
                </c:pt>
                <c:pt idx="41152">
                  <c:v>205.7599999998853</c:v>
                </c:pt>
                <c:pt idx="41153">
                  <c:v>205.7649999998853</c:v>
                </c:pt>
                <c:pt idx="41154">
                  <c:v>205.7699999998853</c:v>
                </c:pt>
                <c:pt idx="41155">
                  <c:v>205.7749999998853</c:v>
                </c:pt>
                <c:pt idx="41156">
                  <c:v>205.7799999998853</c:v>
                </c:pt>
                <c:pt idx="41157">
                  <c:v>205.7849999998853</c:v>
                </c:pt>
                <c:pt idx="41158">
                  <c:v>205.7899999998853</c:v>
                </c:pt>
                <c:pt idx="41159">
                  <c:v>205.7949999998853</c:v>
                </c:pt>
                <c:pt idx="41160">
                  <c:v>205.7999999998853</c:v>
                </c:pt>
                <c:pt idx="41161">
                  <c:v>205.8049999998853</c:v>
                </c:pt>
                <c:pt idx="41162">
                  <c:v>205.8099999998853</c:v>
                </c:pt>
                <c:pt idx="41163">
                  <c:v>205.8149999998853</c:v>
                </c:pt>
                <c:pt idx="41164">
                  <c:v>205.8199999998853</c:v>
                </c:pt>
                <c:pt idx="41165">
                  <c:v>205.8249999998853</c:v>
                </c:pt>
                <c:pt idx="41166">
                  <c:v>205.8299999998853</c:v>
                </c:pt>
                <c:pt idx="41167">
                  <c:v>205.8349999998853</c:v>
                </c:pt>
                <c:pt idx="41168">
                  <c:v>205.8399999998853</c:v>
                </c:pt>
                <c:pt idx="41169">
                  <c:v>205.8449999998853</c:v>
                </c:pt>
                <c:pt idx="41170">
                  <c:v>205.8499999998853</c:v>
                </c:pt>
                <c:pt idx="41171">
                  <c:v>205.8549999998853</c:v>
                </c:pt>
                <c:pt idx="41172">
                  <c:v>205.8599999998853</c:v>
                </c:pt>
                <c:pt idx="41173">
                  <c:v>205.8649999998852</c:v>
                </c:pt>
                <c:pt idx="41174">
                  <c:v>205.8699999998852</c:v>
                </c:pt>
                <c:pt idx="41175">
                  <c:v>205.8749999998852</c:v>
                </c:pt>
                <c:pt idx="41176">
                  <c:v>205.8799999998852</c:v>
                </c:pt>
                <c:pt idx="41177">
                  <c:v>205.8849999998853</c:v>
                </c:pt>
                <c:pt idx="41178">
                  <c:v>205.8899999998852</c:v>
                </c:pt>
                <c:pt idx="41179">
                  <c:v>205.8949999998852</c:v>
                </c:pt>
                <c:pt idx="41180">
                  <c:v>205.8999999998852</c:v>
                </c:pt>
                <c:pt idx="41181">
                  <c:v>205.9049999998852</c:v>
                </c:pt>
                <c:pt idx="41182">
                  <c:v>205.9099999998852</c:v>
                </c:pt>
                <c:pt idx="41183">
                  <c:v>205.9149999998852</c:v>
                </c:pt>
                <c:pt idx="41184">
                  <c:v>205.9199999998852</c:v>
                </c:pt>
                <c:pt idx="41185">
                  <c:v>205.9249999998852</c:v>
                </c:pt>
                <c:pt idx="41186">
                  <c:v>205.9299999998852</c:v>
                </c:pt>
                <c:pt idx="41187">
                  <c:v>205.9349999998852</c:v>
                </c:pt>
                <c:pt idx="41188">
                  <c:v>205.9399999998852</c:v>
                </c:pt>
                <c:pt idx="41189">
                  <c:v>205.9449999998852</c:v>
                </c:pt>
                <c:pt idx="41190">
                  <c:v>205.9499999998852</c:v>
                </c:pt>
                <c:pt idx="41191">
                  <c:v>205.9549999998852</c:v>
                </c:pt>
                <c:pt idx="41192">
                  <c:v>205.9599999998852</c:v>
                </c:pt>
                <c:pt idx="41193">
                  <c:v>205.9649999998852</c:v>
                </c:pt>
                <c:pt idx="41194">
                  <c:v>205.9699999998852</c:v>
                </c:pt>
                <c:pt idx="41195">
                  <c:v>205.9749999998851</c:v>
                </c:pt>
                <c:pt idx="41196">
                  <c:v>205.9799999998851</c:v>
                </c:pt>
                <c:pt idx="41197">
                  <c:v>205.9849999998852</c:v>
                </c:pt>
                <c:pt idx="41198">
                  <c:v>205.9899999998852</c:v>
                </c:pt>
                <c:pt idx="41199">
                  <c:v>205.9949999998852</c:v>
                </c:pt>
                <c:pt idx="41200">
                  <c:v>205.9999999998851</c:v>
                </c:pt>
                <c:pt idx="41201">
                  <c:v>206.0049999998851</c:v>
                </c:pt>
                <c:pt idx="41202">
                  <c:v>206.0099999998851</c:v>
                </c:pt>
                <c:pt idx="41203">
                  <c:v>206.0149999998851</c:v>
                </c:pt>
                <c:pt idx="41204">
                  <c:v>206.0199999998851</c:v>
                </c:pt>
                <c:pt idx="41205">
                  <c:v>206.0249999998851</c:v>
                </c:pt>
                <c:pt idx="41206">
                  <c:v>206.0299999998851</c:v>
                </c:pt>
                <c:pt idx="41207">
                  <c:v>206.0349999998851</c:v>
                </c:pt>
                <c:pt idx="41208">
                  <c:v>206.0399999998851</c:v>
                </c:pt>
                <c:pt idx="41209">
                  <c:v>206.0449999998851</c:v>
                </c:pt>
                <c:pt idx="41210">
                  <c:v>206.0499999998851</c:v>
                </c:pt>
                <c:pt idx="41211">
                  <c:v>206.0549999998851</c:v>
                </c:pt>
                <c:pt idx="41212">
                  <c:v>206.0599999998851</c:v>
                </c:pt>
                <c:pt idx="41213">
                  <c:v>206.0649999998851</c:v>
                </c:pt>
                <c:pt idx="41214">
                  <c:v>206.0699999998851</c:v>
                </c:pt>
                <c:pt idx="41215">
                  <c:v>206.0749999998851</c:v>
                </c:pt>
                <c:pt idx="41216">
                  <c:v>206.079999999885</c:v>
                </c:pt>
                <c:pt idx="41217">
                  <c:v>206.084999999885</c:v>
                </c:pt>
                <c:pt idx="41218">
                  <c:v>206.089999999885</c:v>
                </c:pt>
                <c:pt idx="41219">
                  <c:v>206.094999999885</c:v>
                </c:pt>
                <c:pt idx="41220">
                  <c:v>206.099999999885</c:v>
                </c:pt>
                <c:pt idx="41221">
                  <c:v>206.104999999885</c:v>
                </c:pt>
                <c:pt idx="41222">
                  <c:v>206.109999999885</c:v>
                </c:pt>
                <c:pt idx="41223">
                  <c:v>206.114999999885</c:v>
                </c:pt>
                <c:pt idx="41224">
                  <c:v>206.119999999885</c:v>
                </c:pt>
                <c:pt idx="41225">
                  <c:v>206.124999999885</c:v>
                </c:pt>
                <c:pt idx="41226">
                  <c:v>206.129999999885</c:v>
                </c:pt>
                <c:pt idx="41227">
                  <c:v>206.134999999885</c:v>
                </c:pt>
                <c:pt idx="41228">
                  <c:v>206.139999999885</c:v>
                </c:pt>
                <c:pt idx="41229">
                  <c:v>206.144999999885</c:v>
                </c:pt>
                <c:pt idx="41230">
                  <c:v>206.149999999885</c:v>
                </c:pt>
                <c:pt idx="41231">
                  <c:v>206.154999999885</c:v>
                </c:pt>
                <c:pt idx="41232">
                  <c:v>206.159999999885</c:v>
                </c:pt>
                <c:pt idx="41233">
                  <c:v>206.164999999885</c:v>
                </c:pt>
                <c:pt idx="41234">
                  <c:v>206.169999999885</c:v>
                </c:pt>
                <c:pt idx="41235">
                  <c:v>206.174999999885</c:v>
                </c:pt>
                <c:pt idx="41236">
                  <c:v>206.179999999885</c:v>
                </c:pt>
                <c:pt idx="41237">
                  <c:v>206.184999999885</c:v>
                </c:pt>
                <c:pt idx="41238">
                  <c:v>206.189999999885</c:v>
                </c:pt>
                <c:pt idx="41239">
                  <c:v>206.1949999998849</c:v>
                </c:pt>
                <c:pt idx="41240">
                  <c:v>206.1999999998849</c:v>
                </c:pt>
                <c:pt idx="41241">
                  <c:v>206.2049999998849</c:v>
                </c:pt>
                <c:pt idx="41242">
                  <c:v>206.2099999998849</c:v>
                </c:pt>
                <c:pt idx="41243">
                  <c:v>206.2149999998849</c:v>
                </c:pt>
                <c:pt idx="41244">
                  <c:v>206.2199999998849</c:v>
                </c:pt>
                <c:pt idx="41245">
                  <c:v>206.2249999998849</c:v>
                </c:pt>
                <c:pt idx="41246">
                  <c:v>206.2299999998849</c:v>
                </c:pt>
                <c:pt idx="41247">
                  <c:v>206.2349999998849</c:v>
                </c:pt>
                <c:pt idx="41248">
                  <c:v>206.2399999998849</c:v>
                </c:pt>
                <c:pt idx="41249">
                  <c:v>206.2449999998849</c:v>
                </c:pt>
                <c:pt idx="41250">
                  <c:v>206.2499999998849</c:v>
                </c:pt>
                <c:pt idx="41251">
                  <c:v>206.2549999998849</c:v>
                </c:pt>
                <c:pt idx="41252">
                  <c:v>206.2599999998849</c:v>
                </c:pt>
                <c:pt idx="41253">
                  <c:v>206.2649999998849</c:v>
                </c:pt>
                <c:pt idx="41254">
                  <c:v>206.2699999998849</c:v>
                </c:pt>
                <c:pt idx="41255">
                  <c:v>206.2749999998849</c:v>
                </c:pt>
                <c:pt idx="41256">
                  <c:v>206.2799999998848</c:v>
                </c:pt>
                <c:pt idx="41257">
                  <c:v>206.2849999998849</c:v>
                </c:pt>
                <c:pt idx="41258">
                  <c:v>206.2899999998849</c:v>
                </c:pt>
                <c:pt idx="41259">
                  <c:v>206.2949999998849</c:v>
                </c:pt>
                <c:pt idx="41260">
                  <c:v>206.2999999998848</c:v>
                </c:pt>
                <c:pt idx="41261">
                  <c:v>206.3049999998848</c:v>
                </c:pt>
                <c:pt idx="41262">
                  <c:v>206.3099999998848</c:v>
                </c:pt>
                <c:pt idx="41263">
                  <c:v>206.3149999998848</c:v>
                </c:pt>
                <c:pt idx="41264">
                  <c:v>206.3199999998848</c:v>
                </c:pt>
                <c:pt idx="41265">
                  <c:v>206.324999999885</c:v>
                </c:pt>
                <c:pt idx="41266">
                  <c:v>206.3299999998848</c:v>
                </c:pt>
                <c:pt idx="41267">
                  <c:v>206.3349999998848</c:v>
                </c:pt>
                <c:pt idx="41268">
                  <c:v>206.3399999998848</c:v>
                </c:pt>
                <c:pt idx="41269">
                  <c:v>206.3449999998848</c:v>
                </c:pt>
                <c:pt idx="41270">
                  <c:v>206.3499999998848</c:v>
                </c:pt>
                <c:pt idx="41271">
                  <c:v>206.3549999998848</c:v>
                </c:pt>
                <c:pt idx="41272">
                  <c:v>206.3599999998848</c:v>
                </c:pt>
                <c:pt idx="41273">
                  <c:v>206.3649999998848</c:v>
                </c:pt>
                <c:pt idx="41274">
                  <c:v>206.3699999998848</c:v>
                </c:pt>
                <c:pt idx="41275">
                  <c:v>206.3749999998848</c:v>
                </c:pt>
                <c:pt idx="41276">
                  <c:v>206.3799999998848</c:v>
                </c:pt>
                <c:pt idx="41277">
                  <c:v>206.3849999998848</c:v>
                </c:pt>
                <c:pt idx="41278">
                  <c:v>206.3899999998848</c:v>
                </c:pt>
                <c:pt idx="41279">
                  <c:v>206.3949999998848</c:v>
                </c:pt>
                <c:pt idx="41280">
                  <c:v>206.3999999998848</c:v>
                </c:pt>
                <c:pt idx="41281">
                  <c:v>206.4049999998848</c:v>
                </c:pt>
                <c:pt idx="41282">
                  <c:v>206.4099999998847</c:v>
                </c:pt>
                <c:pt idx="41283">
                  <c:v>206.4149999998847</c:v>
                </c:pt>
                <c:pt idx="41284">
                  <c:v>206.4199999998847</c:v>
                </c:pt>
                <c:pt idx="41285">
                  <c:v>206.4249999998848</c:v>
                </c:pt>
                <c:pt idx="41286">
                  <c:v>206.4299999998848</c:v>
                </c:pt>
                <c:pt idx="41287">
                  <c:v>206.4349999998848</c:v>
                </c:pt>
                <c:pt idx="41288">
                  <c:v>206.4399999998847</c:v>
                </c:pt>
                <c:pt idx="41289">
                  <c:v>206.4449999998847</c:v>
                </c:pt>
                <c:pt idx="41290">
                  <c:v>206.4499999998847</c:v>
                </c:pt>
                <c:pt idx="41291">
                  <c:v>206.4549999998847</c:v>
                </c:pt>
                <c:pt idx="41292">
                  <c:v>206.4599999998847</c:v>
                </c:pt>
                <c:pt idx="41293">
                  <c:v>206.4649999998847</c:v>
                </c:pt>
                <c:pt idx="41294">
                  <c:v>206.4699999998847</c:v>
                </c:pt>
                <c:pt idx="41295">
                  <c:v>206.4749999998847</c:v>
                </c:pt>
                <c:pt idx="41296">
                  <c:v>206.4799999998847</c:v>
                </c:pt>
                <c:pt idx="41297">
                  <c:v>206.4849999998847</c:v>
                </c:pt>
                <c:pt idx="41298">
                  <c:v>206.4899999998847</c:v>
                </c:pt>
                <c:pt idx="41299">
                  <c:v>206.4949999998847</c:v>
                </c:pt>
                <c:pt idx="41300">
                  <c:v>206.4999999998847</c:v>
                </c:pt>
                <c:pt idx="41301">
                  <c:v>206.5049999998847</c:v>
                </c:pt>
                <c:pt idx="41302">
                  <c:v>206.5099999998847</c:v>
                </c:pt>
                <c:pt idx="41303">
                  <c:v>206.5149999998847</c:v>
                </c:pt>
                <c:pt idx="41304">
                  <c:v>206.5199999998846</c:v>
                </c:pt>
                <c:pt idx="41305">
                  <c:v>206.5249999998846</c:v>
                </c:pt>
                <c:pt idx="41306">
                  <c:v>206.5299999998846</c:v>
                </c:pt>
                <c:pt idx="41307">
                  <c:v>206.5349999998846</c:v>
                </c:pt>
                <c:pt idx="41308">
                  <c:v>206.5399999998846</c:v>
                </c:pt>
                <c:pt idx="41309">
                  <c:v>206.5449999998846</c:v>
                </c:pt>
                <c:pt idx="41310">
                  <c:v>206.5499999998846</c:v>
                </c:pt>
                <c:pt idx="41311">
                  <c:v>206.5549999998846</c:v>
                </c:pt>
                <c:pt idx="41312">
                  <c:v>206.5599999998846</c:v>
                </c:pt>
                <c:pt idx="41313">
                  <c:v>206.5649999998846</c:v>
                </c:pt>
                <c:pt idx="41314">
                  <c:v>206.5699999998846</c:v>
                </c:pt>
                <c:pt idx="41315">
                  <c:v>206.5749999998846</c:v>
                </c:pt>
                <c:pt idx="41316">
                  <c:v>206.5799999998846</c:v>
                </c:pt>
                <c:pt idx="41317">
                  <c:v>206.5849999998846</c:v>
                </c:pt>
                <c:pt idx="41318">
                  <c:v>206.5899999998846</c:v>
                </c:pt>
                <c:pt idx="41319">
                  <c:v>206.5949999998846</c:v>
                </c:pt>
                <c:pt idx="41320">
                  <c:v>206.5999999998846</c:v>
                </c:pt>
                <c:pt idx="41321">
                  <c:v>206.6049999998846</c:v>
                </c:pt>
                <c:pt idx="41322">
                  <c:v>206.6099999998846</c:v>
                </c:pt>
                <c:pt idx="41323">
                  <c:v>206.6149999998846</c:v>
                </c:pt>
                <c:pt idx="41324">
                  <c:v>206.6199999998846</c:v>
                </c:pt>
                <c:pt idx="41325">
                  <c:v>206.6249999998846</c:v>
                </c:pt>
                <c:pt idx="41326">
                  <c:v>206.6299999998845</c:v>
                </c:pt>
                <c:pt idx="41327">
                  <c:v>206.6349999998845</c:v>
                </c:pt>
                <c:pt idx="41328">
                  <c:v>206.6399999998845</c:v>
                </c:pt>
                <c:pt idx="41329">
                  <c:v>206.6449999998845</c:v>
                </c:pt>
                <c:pt idx="41330">
                  <c:v>206.6499999998845</c:v>
                </c:pt>
                <c:pt idx="41331">
                  <c:v>206.6549999998846</c:v>
                </c:pt>
                <c:pt idx="41332">
                  <c:v>206.6599999998845</c:v>
                </c:pt>
                <c:pt idx="41333">
                  <c:v>206.6649999998845</c:v>
                </c:pt>
                <c:pt idx="41334">
                  <c:v>206.6699999998845</c:v>
                </c:pt>
                <c:pt idx="41335">
                  <c:v>206.6749999998845</c:v>
                </c:pt>
                <c:pt idx="41336">
                  <c:v>206.6799999998845</c:v>
                </c:pt>
                <c:pt idx="41337">
                  <c:v>206.6849999998845</c:v>
                </c:pt>
                <c:pt idx="41338">
                  <c:v>206.6899999998845</c:v>
                </c:pt>
                <c:pt idx="41339">
                  <c:v>206.6949999998845</c:v>
                </c:pt>
                <c:pt idx="41340">
                  <c:v>206.6999999998845</c:v>
                </c:pt>
                <c:pt idx="41341">
                  <c:v>206.7049999998845</c:v>
                </c:pt>
                <c:pt idx="41342">
                  <c:v>206.7099999998845</c:v>
                </c:pt>
                <c:pt idx="41343">
                  <c:v>206.7149999998845</c:v>
                </c:pt>
                <c:pt idx="41344">
                  <c:v>206.7199999998844</c:v>
                </c:pt>
                <c:pt idx="41345">
                  <c:v>206.7249999998845</c:v>
                </c:pt>
                <c:pt idx="41346">
                  <c:v>206.7299999998845</c:v>
                </c:pt>
                <c:pt idx="41347">
                  <c:v>206.7349999998845</c:v>
                </c:pt>
                <c:pt idx="41348">
                  <c:v>206.7399999998844</c:v>
                </c:pt>
                <c:pt idx="41349">
                  <c:v>206.7449999998844</c:v>
                </c:pt>
                <c:pt idx="41350">
                  <c:v>206.7499999998844</c:v>
                </c:pt>
                <c:pt idx="41351">
                  <c:v>206.7549999998844</c:v>
                </c:pt>
                <c:pt idx="41352">
                  <c:v>206.7599999998844</c:v>
                </c:pt>
                <c:pt idx="41353">
                  <c:v>206.7649999998844</c:v>
                </c:pt>
                <c:pt idx="41354">
                  <c:v>206.7699999998844</c:v>
                </c:pt>
                <c:pt idx="41355">
                  <c:v>206.7749999998844</c:v>
                </c:pt>
                <c:pt idx="41356">
                  <c:v>206.7799999998844</c:v>
                </c:pt>
                <c:pt idx="41357">
                  <c:v>206.7849999998844</c:v>
                </c:pt>
                <c:pt idx="41358">
                  <c:v>206.7899999998844</c:v>
                </c:pt>
                <c:pt idx="41359">
                  <c:v>206.7949999998844</c:v>
                </c:pt>
                <c:pt idx="41360">
                  <c:v>206.7999999998844</c:v>
                </c:pt>
                <c:pt idx="41361">
                  <c:v>206.8049999998844</c:v>
                </c:pt>
                <c:pt idx="41362">
                  <c:v>206.8099999998844</c:v>
                </c:pt>
                <c:pt idx="41363">
                  <c:v>206.8149999998844</c:v>
                </c:pt>
                <c:pt idx="41364">
                  <c:v>206.8199999998844</c:v>
                </c:pt>
                <c:pt idx="41365">
                  <c:v>206.8249999998844</c:v>
                </c:pt>
                <c:pt idx="41366">
                  <c:v>206.8299999998844</c:v>
                </c:pt>
                <c:pt idx="41367">
                  <c:v>206.8349999998844</c:v>
                </c:pt>
                <c:pt idx="41368">
                  <c:v>206.8399999998844</c:v>
                </c:pt>
                <c:pt idx="41369">
                  <c:v>206.8449999998844</c:v>
                </c:pt>
                <c:pt idx="41370">
                  <c:v>206.8499999998843</c:v>
                </c:pt>
                <c:pt idx="41371">
                  <c:v>206.8549999998844</c:v>
                </c:pt>
                <c:pt idx="41372">
                  <c:v>206.8599999998844</c:v>
                </c:pt>
                <c:pt idx="41373">
                  <c:v>206.8649999998844</c:v>
                </c:pt>
                <c:pt idx="41374">
                  <c:v>206.8699999998844</c:v>
                </c:pt>
                <c:pt idx="41375">
                  <c:v>206.8749999998844</c:v>
                </c:pt>
                <c:pt idx="41376">
                  <c:v>206.8799999998843</c:v>
                </c:pt>
                <c:pt idx="41377">
                  <c:v>206.8849999998843</c:v>
                </c:pt>
                <c:pt idx="41378">
                  <c:v>206.8899999998843</c:v>
                </c:pt>
                <c:pt idx="41379">
                  <c:v>206.8949999998843</c:v>
                </c:pt>
                <c:pt idx="41380">
                  <c:v>206.8999999998843</c:v>
                </c:pt>
                <c:pt idx="41381">
                  <c:v>206.9049999998843</c:v>
                </c:pt>
                <c:pt idx="41382">
                  <c:v>206.9099999998843</c:v>
                </c:pt>
                <c:pt idx="41383">
                  <c:v>206.9149999998843</c:v>
                </c:pt>
                <c:pt idx="41384">
                  <c:v>206.9199999998843</c:v>
                </c:pt>
                <c:pt idx="41385">
                  <c:v>206.9249999998843</c:v>
                </c:pt>
                <c:pt idx="41386">
                  <c:v>206.9299999998843</c:v>
                </c:pt>
                <c:pt idx="41387">
                  <c:v>206.9349999998843</c:v>
                </c:pt>
                <c:pt idx="41388">
                  <c:v>206.9399999998843</c:v>
                </c:pt>
                <c:pt idx="41389">
                  <c:v>206.9449999998843</c:v>
                </c:pt>
                <c:pt idx="41390">
                  <c:v>206.9499999998843</c:v>
                </c:pt>
                <c:pt idx="41391">
                  <c:v>206.9549999998843</c:v>
                </c:pt>
                <c:pt idx="41392">
                  <c:v>206.9599999998842</c:v>
                </c:pt>
                <c:pt idx="41393">
                  <c:v>206.9649999998842</c:v>
                </c:pt>
                <c:pt idx="41394">
                  <c:v>206.9699999998842</c:v>
                </c:pt>
                <c:pt idx="41395">
                  <c:v>206.9749999998842</c:v>
                </c:pt>
                <c:pt idx="41396">
                  <c:v>206.9799999998842</c:v>
                </c:pt>
                <c:pt idx="41397">
                  <c:v>206.9849999998843</c:v>
                </c:pt>
                <c:pt idx="41398">
                  <c:v>206.9899999998842</c:v>
                </c:pt>
                <c:pt idx="41399">
                  <c:v>206.9949999998842</c:v>
                </c:pt>
                <c:pt idx="41400">
                  <c:v>206.9999999998842</c:v>
                </c:pt>
                <c:pt idx="41401">
                  <c:v>207.0049999998842</c:v>
                </c:pt>
                <c:pt idx="41402">
                  <c:v>207.0099999998842</c:v>
                </c:pt>
                <c:pt idx="41403">
                  <c:v>207.0149999998842</c:v>
                </c:pt>
                <c:pt idx="41404">
                  <c:v>207.0199999998842</c:v>
                </c:pt>
                <c:pt idx="41405">
                  <c:v>207.0249999998842</c:v>
                </c:pt>
                <c:pt idx="41406">
                  <c:v>207.0299999998842</c:v>
                </c:pt>
                <c:pt idx="41407">
                  <c:v>207.0349999998842</c:v>
                </c:pt>
                <c:pt idx="41408">
                  <c:v>207.0399999998842</c:v>
                </c:pt>
                <c:pt idx="41409">
                  <c:v>207.0449999998842</c:v>
                </c:pt>
                <c:pt idx="41410">
                  <c:v>207.0499999998842</c:v>
                </c:pt>
                <c:pt idx="41411">
                  <c:v>207.0549999998842</c:v>
                </c:pt>
                <c:pt idx="41412">
                  <c:v>207.0599999998842</c:v>
                </c:pt>
                <c:pt idx="41413">
                  <c:v>207.0649999998842</c:v>
                </c:pt>
                <c:pt idx="41414">
                  <c:v>207.0699999998841</c:v>
                </c:pt>
                <c:pt idx="41415">
                  <c:v>207.0749999998841</c:v>
                </c:pt>
                <c:pt idx="41416">
                  <c:v>207.0799999998841</c:v>
                </c:pt>
                <c:pt idx="41417">
                  <c:v>207.0849999998842</c:v>
                </c:pt>
                <c:pt idx="41418">
                  <c:v>207.0899999998842</c:v>
                </c:pt>
                <c:pt idx="41419">
                  <c:v>207.0949999998842</c:v>
                </c:pt>
                <c:pt idx="41420">
                  <c:v>207.0999999998841</c:v>
                </c:pt>
                <c:pt idx="41421">
                  <c:v>207.1049999998841</c:v>
                </c:pt>
                <c:pt idx="41422">
                  <c:v>207.1099999998841</c:v>
                </c:pt>
                <c:pt idx="41423">
                  <c:v>207.1149999998841</c:v>
                </c:pt>
                <c:pt idx="41424">
                  <c:v>207.1199999998841</c:v>
                </c:pt>
                <c:pt idx="41425">
                  <c:v>207.1249999998841</c:v>
                </c:pt>
                <c:pt idx="41426">
                  <c:v>207.1299999998841</c:v>
                </c:pt>
                <c:pt idx="41427">
                  <c:v>207.1349999998841</c:v>
                </c:pt>
                <c:pt idx="41428">
                  <c:v>207.1399999998841</c:v>
                </c:pt>
                <c:pt idx="41429">
                  <c:v>207.1449999998841</c:v>
                </c:pt>
                <c:pt idx="41430">
                  <c:v>207.1499999998841</c:v>
                </c:pt>
                <c:pt idx="41431">
                  <c:v>207.1549999998841</c:v>
                </c:pt>
                <c:pt idx="41432">
                  <c:v>207.1599999998841</c:v>
                </c:pt>
                <c:pt idx="41433">
                  <c:v>207.1649999998841</c:v>
                </c:pt>
                <c:pt idx="41434">
                  <c:v>207.1699999998841</c:v>
                </c:pt>
                <c:pt idx="41435">
                  <c:v>207.1749999998841</c:v>
                </c:pt>
                <c:pt idx="41436">
                  <c:v>207.179999999884</c:v>
                </c:pt>
                <c:pt idx="41437">
                  <c:v>207.184999999884</c:v>
                </c:pt>
                <c:pt idx="41438">
                  <c:v>207.189999999884</c:v>
                </c:pt>
                <c:pt idx="41439">
                  <c:v>207.194999999884</c:v>
                </c:pt>
                <c:pt idx="41440">
                  <c:v>207.199999999884</c:v>
                </c:pt>
                <c:pt idx="41441">
                  <c:v>207.204999999884</c:v>
                </c:pt>
                <c:pt idx="41442">
                  <c:v>207.209999999884</c:v>
                </c:pt>
                <c:pt idx="41443">
                  <c:v>207.214999999884</c:v>
                </c:pt>
                <c:pt idx="41444">
                  <c:v>207.219999999884</c:v>
                </c:pt>
                <c:pt idx="41445">
                  <c:v>207.224999999884</c:v>
                </c:pt>
                <c:pt idx="41446">
                  <c:v>207.229999999884</c:v>
                </c:pt>
                <c:pt idx="41447">
                  <c:v>207.234999999884</c:v>
                </c:pt>
                <c:pt idx="41448">
                  <c:v>207.239999999884</c:v>
                </c:pt>
                <c:pt idx="41449">
                  <c:v>207.244999999884</c:v>
                </c:pt>
                <c:pt idx="41450">
                  <c:v>207.249999999884</c:v>
                </c:pt>
                <c:pt idx="41451">
                  <c:v>207.254999999884</c:v>
                </c:pt>
                <c:pt idx="41452">
                  <c:v>207.259999999884</c:v>
                </c:pt>
                <c:pt idx="41453">
                  <c:v>207.264999999884</c:v>
                </c:pt>
                <c:pt idx="41454">
                  <c:v>207.269999999884</c:v>
                </c:pt>
                <c:pt idx="41455">
                  <c:v>207.274999999884</c:v>
                </c:pt>
                <c:pt idx="41456">
                  <c:v>207.279999999884</c:v>
                </c:pt>
                <c:pt idx="41457">
                  <c:v>207.284999999884</c:v>
                </c:pt>
                <c:pt idx="41458">
                  <c:v>207.2899999998839</c:v>
                </c:pt>
                <c:pt idx="41459">
                  <c:v>207.2949999998839</c:v>
                </c:pt>
                <c:pt idx="41460">
                  <c:v>207.2999999998839</c:v>
                </c:pt>
                <c:pt idx="41461">
                  <c:v>207.304999999884</c:v>
                </c:pt>
                <c:pt idx="41462">
                  <c:v>207.309999999884</c:v>
                </c:pt>
                <c:pt idx="41463">
                  <c:v>207.314999999884</c:v>
                </c:pt>
                <c:pt idx="41464">
                  <c:v>207.3199999998839</c:v>
                </c:pt>
                <c:pt idx="41465">
                  <c:v>207.324999999884</c:v>
                </c:pt>
                <c:pt idx="41466">
                  <c:v>207.329999999884</c:v>
                </c:pt>
                <c:pt idx="41467">
                  <c:v>207.334999999884</c:v>
                </c:pt>
                <c:pt idx="41468">
                  <c:v>207.339999999884</c:v>
                </c:pt>
                <c:pt idx="41469">
                  <c:v>207.3449999998839</c:v>
                </c:pt>
                <c:pt idx="41470">
                  <c:v>207.3499999998839</c:v>
                </c:pt>
                <c:pt idx="41471">
                  <c:v>207.354999999884</c:v>
                </c:pt>
                <c:pt idx="41472">
                  <c:v>207.359999999884</c:v>
                </c:pt>
                <c:pt idx="41473">
                  <c:v>207.364999999884</c:v>
                </c:pt>
                <c:pt idx="41474">
                  <c:v>207.369999999884</c:v>
                </c:pt>
                <c:pt idx="41475">
                  <c:v>207.3749999998839</c:v>
                </c:pt>
                <c:pt idx="41476">
                  <c:v>207.3799999998839</c:v>
                </c:pt>
                <c:pt idx="41477">
                  <c:v>207.384999999884</c:v>
                </c:pt>
                <c:pt idx="41478">
                  <c:v>207.389999999884</c:v>
                </c:pt>
                <c:pt idx="41479">
                  <c:v>207.394999999884</c:v>
                </c:pt>
                <c:pt idx="41480">
                  <c:v>207.3999999998838</c:v>
                </c:pt>
                <c:pt idx="41481">
                  <c:v>207.4049999998838</c:v>
                </c:pt>
                <c:pt idx="41482">
                  <c:v>207.4099999998838</c:v>
                </c:pt>
                <c:pt idx="41483">
                  <c:v>207.4149999998838</c:v>
                </c:pt>
                <c:pt idx="41484">
                  <c:v>207.4199999998838</c:v>
                </c:pt>
                <c:pt idx="41485">
                  <c:v>207.424999999884</c:v>
                </c:pt>
                <c:pt idx="41486">
                  <c:v>207.4299999998838</c:v>
                </c:pt>
                <c:pt idx="41487">
                  <c:v>207.4349999998838</c:v>
                </c:pt>
                <c:pt idx="41488">
                  <c:v>207.4399999998838</c:v>
                </c:pt>
                <c:pt idx="41489">
                  <c:v>207.4449999998838</c:v>
                </c:pt>
                <c:pt idx="41490">
                  <c:v>207.4499999998838</c:v>
                </c:pt>
                <c:pt idx="41491">
                  <c:v>207.4549999998838</c:v>
                </c:pt>
                <c:pt idx="41492">
                  <c:v>207.4599999998838</c:v>
                </c:pt>
                <c:pt idx="41493">
                  <c:v>207.4649999998838</c:v>
                </c:pt>
                <c:pt idx="41494">
                  <c:v>207.4699999998838</c:v>
                </c:pt>
                <c:pt idx="41495">
                  <c:v>207.4749999998838</c:v>
                </c:pt>
                <c:pt idx="41496">
                  <c:v>207.4799999998838</c:v>
                </c:pt>
                <c:pt idx="41497">
                  <c:v>207.4849999998838</c:v>
                </c:pt>
                <c:pt idx="41498">
                  <c:v>207.4899999998838</c:v>
                </c:pt>
                <c:pt idx="41499">
                  <c:v>207.4949999998838</c:v>
                </c:pt>
                <c:pt idx="41500">
                  <c:v>207.4999999998838</c:v>
                </c:pt>
                <c:pt idx="41501">
                  <c:v>207.5049999998838</c:v>
                </c:pt>
                <c:pt idx="41502">
                  <c:v>207.5099999998837</c:v>
                </c:pt>
                <c:pt idx="41503">
                  <c:v>207.5149999998837</c:v>
                </c:pt>
                <c:pt idx="41504">
                  <c:v>207.5199999998837</c:v>
                </c:pt>
                <c:pt idx="41505">
                  <c:v>207.5249999998838</c:v>
                </c:pt>
                <c:pt idx="41506">
                  <c:v>207.5299999998838</c:v>
                </c:pt>
                <c:pt idx="41507">
                  <c:v>207.5349999998838</c:v>
                </c:pt>
                <c:pt idx="41508">
                  <c:v>207.5399999998837</c:v>
                </c:pt>
                <c:pt idx="41509">
                  <c:v>207.5449999998837</c:v>
                </c:pt>
                <c:pt idx="41510">
                  <c:v>207.5499999998837</c:v>
                </c:pt>
                <c:pt idx="41511">
                  <c:v>207.5549999998837</c:v>
                </c:pt>
                <c:pt idx="41512">
                  <c:v>207.5599999998837</c:v>
                </c:pt>
                <c:pt idx="41513">
                  <c:v>207.5649999998837</c:v>
                </c:pt>
                <c:pt idx="41514">
                  <c:v>207.5699999998837</c:v>
                </c:pt>
                <c:pt idx="41515">
                  <c:v>207.5749999998837</c:v>
                </c:pt>
                <c:pt idx="41516">
                  <c:v>207.5799999998837</c:v>
                </c:pt>
                <c:pt idx="41517">
                  <c:v>207.5849999998837</c:v>
                </c:pt>
                <c:pt idx="41518">
                  <c:v>207.5899999998837</c:v>
                </c:pt>
                <c:pt idx="41519">
                  <c:v>207.5949999998837</c:v>
                </c:pt>
                <c:pt idx="41520">
                  <c:v>207.5999999998837</c:v>
                </c:pt>
                <c:pt idx="41521">
                  <c:v>207.6049999998837</c:v>
                </c:pt>
                <c:pt idx="41522">
                  <c:v>207.6099999998837</c:v>
                </c:pt>
                <c:pt idx="41523">
                  <c:v>207.6149999998837</c:v>
                </c:pt>
                <c:pt idx="41524">
                  <c:v>207.6199999998836</c:v>
                </c:pt>
                <c:pt idx="41525">
                  <c:v>207.6249999998836</c:v>
                </c:pt>
                <c:pt idx="41526">
                  <c:v>207.6299999998836</c:v>
                </c:pt>
                <c:pt idx="41527">
                  <c:v>207.6349999998836</c:v>
                </c:pt>
                <c:pt idx="41528">
                  <c:v>207.6399999998836</c:v>
                </c:pt>
                <c:pt idx="41529">
                  <c:v>207.6449999998836</c:v>
                </c:pt>
                <c:pt idx="41530">
                  <c:v>207.6499999998836</c:v>
                </c:pt>
                <c:pt idx="41531">
                  <c:v>207.6549999998836</c:v>
                </c:pt>
                <c:pt idx="41532">
                  <c:v>207.6599999998836</c:v>
                </c:pt>
                <c:pt idx="41533">
                  <c:v>207.6649999998836</c:v>
                </c:pt>
                <c:pt idx="41534">
                  <c:v>207.6699999998836</c:v>
                </c:pt>
                <c:pt idx="41535">
                  <c:v>207.6749999998836</c:v>
                </c:pt>
                <c:pt idx="41536">
                  <c:v>207.6799999998836</c:v>
                </c:pt>
                <c:pt idx="41537">
                  <c:v>207.6849999998836</c:v>
                </c:pt>
                <c:pt idx="41538">
                  <c:v>207.6899999998836</c:v>
                </c:pt>
                <c:pt idx="41539">
                  <c:v>207.6949999998836</c:v>
                </c:pt>
                <c:pt idx="41540">
                  <c:v>207.6999999998836</c:v>
                </c:pt>
                <c:pt idx="41541">
                  <c:v>207.7049999998836</c:v>
                </c:pt>
                <c:pt idx="41542">
                  <c:v>207.7099999998836</c:v>
                </c:pt>
                <c:pt idx="41543">
                  <c:v>207.7149999998836</c:v>
                </c:pt>
                <c:pt idx="41544">
                  <c:v>207.7199999998836</c:v>
                </c:pt>
                <c:pt idx="41545">
                  <c:v>207.7249999998836</c:v>
                </c:pt>
                <c:pt idx="41546">
                  <c:v>207.7299999998835</c:v>
                </c:pt>
                <c:pt idx="41547">
                  <c:v>207.7349999998835</c:v>
                </c:pt>
                <c:pt idx="41548">
                  <c:v>207.7399999998835</c:v>
                </c:pt>
                <c:pt idx="41549">
                  <c:v>207.7449999998835</c:v>
                </c:pt>
                <c:pt idx="41550">
                  <c:v>207.7499999998835</c:v>
                </c:pt>
                <c:pt idx="41551">
                  <c:v>207.7549999998836</c:v>
                </c:pt>
                <c:pt idx="41552">
                  <c:v>207.7599999998835</c:v>
                </c:pt>
                <c:pt idx="41553">
                  <c:v>207.7649999998835</c:v>
                </c:pt>
                <c:pt idx="41554">
                  <c:v>207.7699999998835</c:v>
                </c:pt>
                <c:pt idx="41555">
                  <c:v>207.7749999998835</c:v>
                </c:pt>
                <c:pt idx="41556">
                  <c:v>207.7799999998835</c:v>
                </c:pt>
                <c:pt idx="41557">
                  <c:v>207.7849999998835</c:v>
                </c:pt>
                <c:pt idx="41558">
                  <c:v>207.7899999998835</c:v>
                </c:pt>
                <c:pt idx="41559">
                  <c:v>207.7949999998835</c:v>
                </c:pt>
                <c:pt idx="41560">
                  <c:v>207.7999999998835</c:v>
                </c:pt>
                <c:pt idx="41561">
                  <c:v>207.8049999998835</c:v>
                </c:pt>
                <c:pt idx="41562">
                  <c:v>207.8099999998835</c:v>
                </c:pt>
                <c:pt idx="41563">
                  <c:v>207.8149999998835</c:v>
                </c:pt>
                <c:pt idx="41564">
                  <c:v>207.8199999998835</c:v>
                </c:pt>
                <c:pt idx="41565">
                  <c:v>207.8249999998835</c:v>
                </c:pt>
                <c:pt idx="41566">
                  <c:v>207.8299999998835</c:v>
                </c:pt>
                <c:pt idx="41567">
                  <c:v>207.8349999998835</c:v>
                </c:pt>
                <c:pt idx="41568">
                  <c:v>207.8399999998834</c:v>
                </c:pt>
                <c:pt idx="41569">
                  <c:v>207.8449999998834</c:v>
                </c:pt>
                <c:pt idx="41570">
                  <c:v>207.8499999998834</c:v>
                </c:pt>
                <c:pt idx="41571">
                  <c:v>207.8549999998835</c:v>
                </c:pt>
                <c:pt idx="41572">
                  <c:v>207.8599999998835</c:v>
                </c:pt>
                <c:pt idx="41573">
                  <c:v>207.8649999998835</c:v>
                </c:pt>
                <c:pt idx="41574">
                  <c:v>207.8699999998834</c:v>
                </c:pt>
                <c:pt idx="41575">
                  <c:v>207.8749999998834</c:v>
                </c:pt>
                <c:pt idx="41576">
                  <c:v>207.8799999998834</c:v>
                </c:pt>
                <c:pt idx="41577">
                  <c:v>207.8849999998834</c:v>
                </c:pt>
                <c:pt idx="41578">
                  <c:v>207.8899999998834</c:v>
                </c:pt>
                <c:pt idx="41579">
                  <c:v>207.8949999998834</c:v>
                </c:pt>
                <c:pt idx="41580">
                  <c:v>207.8999999998834</c:v>
                </c:pt>
                <c:pt idx="41581">
                  <c:v>207.9049999998834</c:v>
                </c:pt>
                <c:pt idx="41582">
                  <c:v>207.9099999998834</c:v>
                </c:pt>
                <c:pt idx="41583">
                  <c:v>207.9149999998834</c:v>
                </c:pt>
                <c:pt idx="41584">
                  <c:v>207.9199999998834</c:v>
                </c:pt>
                <c:pt idx="41585">
                  <c:v>207.9249999998834</c:v>
                </c:pt>
                <c:pt idx="41586">
                  <c:v>207.9299999998834</c:v>
                </c:pt>
                <c:pt idx="41587">
                  <c:v>207.9349999998834</c:v>
                </c:pt>
                <c:pt idx="41588">
                  <c:v>207.9399999998834</c:v>
                </c:pt>
                <c:pt idx="41589">
                  <c:v>207.9449999998834</c:v>
                </c:pt>
                <c:pt idx="41590">
                  <c:v>207.9499999998833</c:v>
                </c:pt>
                <c:pt idx="41591">
                  <c:v>207.9549999998834</c:v>
                </c:pt>
                <c:pt idx="41592">
                  <c:v>207.9599999998834</c:v>
                </c:pt>
                <c:pt idx="41593">
                  <c:v>207.9649999998834</c:v>
                </c:pt>
                <c:pt idx="41594">
                  <c:v>207.9699999998834</c:v>
                </c:pt>
                <c:pt idx="41595">
                  <c:v>207.9749999998834</c:v>
                </c:pt>
                <c:pt idx="41596">
                  <c:v>207.9799999998833</c:v>
                </c:pt>
                <c:pt idx="41597">
                  <c:v>207.9849999998833</c:v>
                </c:pt>
                <c:pt idx="41598">
                  <c:v>207.9899999998833</c:v>
                </c:pt>
                <c:pt idx="41599">
                  <c:v>207.9949999998833</c:v>
                </c:pt>
                <c:pt idx="41600">
                  <c:v>207.9999999998833</c:v>
                </c:pt>
                <c:pt idx="41601">
                  <c:v>208.0049999998833</c:v>
                </c:pt>
                <c:pt idx="41602">
                  <c:v>208.0099999998833</c:v>
                </c:pt>
                <c:pt idx="41603">
                  <c:v>208.0149999998833</c:v>
                </c:pt>
                <c:pt idx="41604">
                  <c:v>208.0199999998833</c:v>
                </c:pt>
                <c:pt idx="41605">
                  <c:v>208.0249999998833</c:v>
                </c:pt>
                <c:pt idx="41606">
                  <c:v>208.0299999998833</c:v>
                </c:pt>
                <c:pt idx="41607">
                  <c:v>208.0349999998833</c:v>
                </c:pt>
                <c:pt idx="41608">
                  <c:v>208.0399999998833</c:v>
                </c:pt>
                <c:pt idx="41609">
                  <c:v>208.0449999998833</c:v>
                </c:pt>
                <c:pt idx="41610">
                  <c:v>208.0499999998833</c:v>
                </c:pt>
                <c:pt idx="41611">
                  <c:v>208.0549999998833</c:v>
                </c:pt>
                <c:pt idx="41612">
                  <c:v>208.0599999998832</c:v>
                </c:pt>
                <c:pt idx="41613">
                  <c:v>208.0649999998832</c:v>
                </c:pt>
                <c:pt idx="41614">
                  <c:v>208.0699999998832</c:v>
                </c:pt>
                <c:pt idx="41615">
                  <c:v>208.0749999998832</c:v>
                </c:pt>
                <c:pt idx="41616">
                  <c:v>208.0799999998832</c:v>
                </c:pt>
                <c:pt idx="41617">
                  <c:v>208.0849999998833</c:v>
                </c:pt>
                <c:pt idx="41618">
                  <c:v>208.0899999998832</c:v>
                </c:pt>
                <c:pt idx="41619">
                  <c:v>208.0949999998832</c:v>
                </c:pt>
                <c:pt idx="41620">
                  <c:v>208.0999999998832</c:v>
                </c:pt>
                <c:pt idx="41621">
                  <c:v>208.1049999998832</c:v>
                </c:pt>
                <c:pt idx="41622">
                  <c:v>208.1099999998832</c:v>
                </c:pt>
                <c:pt idx="41623">
                  <c:v>208.1149999998832</c:v>
                </c:pt>
                <c:pt idx="41624">
                  <c:v>208.1199999998832</c:v>
                </c:pt>
                <c:pt idx="41625">
                  <c:v>208.1249999998832</c:v>
                </c:pt>
                <c:pt idx="41626">
                  <c:v>208.1299999998832</c:v>
                </c:pt>
                <c:pt idx="41627">
                  <c:v>208.1349999998832</c:v>
                </c:pt>
                <c:pt idx="41628">
                  <c:v>208.1399999998832</c:v>
                </c:pt>
                <c:pt idx="41629">
                  <c:v>208.1449999998832</c:v>
                </c:pt>
                <c:pt idx="41630">
                  <c:v>208.1499999998832</c:v>
                </c:pt>
                <c:pt idx="41631">
                  <c:v>208.1549999998832</c:v>
                </c:pt>
                <c:pt idx="41632">
                  <c:v>208.1599999998832</c:v>
                </c:pt>
                <c:pt idx="41633">
                  <c:v>208.1649999998832</c:v>
                </c:pt>
                <c:pt idx="41634">
                  <c:v>208.1699999998831</c:v>
                </c:pt>
                <c:pt idx="41635">
                  <c:v>208.1749999998831</c:v>
                </c:pt>
                <c:pt idx="41636">
                  <c:v>208.1799999998831</c:v>
                </c:pt>
                <c:pt idx="41637">
                  <c:v>208.1849999998832</c:v>
                </c:pt>
                <c:pt idx="41638">
                  <c:v>208.1899999998832</c:v>
                </c:pt>
                <c:pt idx="41639">
                  <c:v>208.1949999998832</c:v>
                </c:pt>
                <c:pt idx="41640">
                  <c:v>208.1999999998831</c:v>
                </c:pt>
                <c:pt idx="41641">
                  <c:v>208.2049999998831</c:v>
                </c:pt>
                <c:pt idx="41642">
                  <c:v>208.2099999998831</c:v>
                </c:pt>
                <c:pt idx="41643">
                  <c:v>208.2149999998831</c:v>
                </c:pt>
                <c:pt idx="41644">
                  <c:v>208.2199999998831</c:v>
                </c:pt>
                <c:pt idx="41645">
                  <c:v>208.2249999998831</c:v>
                </c:pt>
                <c:pt idx="41646">
                  <c:v>208.2299999998831</c:v>
                </c:pt>
                <c:pt idx="41647">
                  <c:v>208.2349999998831</c:v>
                </c:pt>
                <c:pt idx="41648">
                  <c:v>208.2399999998831</c:v>
                </c:pt>
                <c:pt idx="41649">
                  <c:v>208.2449999998831</c:v>
                </c:pt>
                <c:pt idx="41650">
                  <c:v>208.2499999998831</c:v>
                </c:pt>
                <c:pt idx="41651">
                  <c:v>208.2549999998831</c:v>
                </c:pt>
                <c:pt idx="41652">
                  <c:v>208.2599999998831</c:v>
                </c:pt>
                <c:pt idx="41653">
                  <c:v>208.2649999998831</c:v>
                </c:pt>
                <c:pt idx="41654">
                  <c:v>208.2699999998831</c:v>
                </c:pt>
                <c:pt idx="41655">
                  <c:v>208.2749999998831</c:v>
                </c:pt>
                <c:pt idx="41656">
                  <c:v>208.279999999883</c:v>
                </c:pt>
                <c:pt idx="41657">
                  <c:v>208.284999999883</c:v>
                </c:pt>
                <c:pt idx="41658">
                  <c:v>208.289999999883</c:v>
                </c:pt>
                <c:pt idx="41659">
                  <c:v>208.294999999883</c:v>
                </c:pt>
                <c:pt idx="41660">
                  <c:v>208.299999999883</c:v>
                </c:pt>
                <c:pt idx="41661">
                  <c:v>208.3049999998831</c:v>
                </c:pt>
                <c:pt idx="41662">
                  <c:v>208.309999999883</c:v>
                </c:pt>
                <c:pt idx="41663">
                  <c:v>208.314999999883</c:v>
                </c:pt>
                <c:pt idx="41664">
                  <c:v>208.319999999883</c:v>
                </c:pt>
                <c:pt idx="41665">
                  <c:v>208.324999999883</c:v>
                </c:pt>
                <c:pt idx="41666">
                  <c:v>208.329999999883</c:v>
                </c:pt>
                <c:pt idx="41667">
                  <c:v>208.334999999883</c:v>
                </c:pt>
                <c:pt idx="41668">
                  <c:v>208.339999999883</c:v>
                </c:pt>
                <c:pt idx="41669">
                  <c:v>208.344999999883</c:v>
                </c:pt>
                <c:pt idx="41670">
                  <c:v>208.349999999883</c:v>
                </c:pt>
                <c:pt idx="41671">
                  <c:v>208.354999999883</c:v>
                </c:pt>
                <c:pt idx="41672">
                  <c:v>208.359999999883</c:v>
                </c:pt>
                <c:pt idx="41673">
                  <c:v>208.364999999883</c:v>
                </c:pt>
                <c:pt idx="41674">
                  <c:v>208.369999999883</c:v>
                </c:pt>
                <c:pt idx="41675">
                  <c:v>208.374999999883</c:v>
                </c:pt>
                <c:pt idx="41676">
                  <c:v>208.379999999883</c:v>
                </c:pt>
                <c:pt idx="41677">
                  <c:v>208.384999999883</c:v>
                </c:pt>
                <c:pt idx="41678">
                  <c:v>208.3899999998829</c:v>
                </c:pt>
                <c:pt idx="41679">
                  <c:v>208.3949999998829</c:v>
                </c:pt>
                <c:pt idx="41680">
                  <c:v>208.3999999998829</c:v>
                </c:pt>
                <c:pt idx="41681">
                  <c:v>208.4049999998829</c:v>
                </c:pt>
                <c:pt idx="41682">
                  <c:v>208.4099999998829</c:v>
                </c:pt>
                <c:pt idx="41683">
                  <c:v>208.4149999998829</c:v>
                </c:pt>
                <c:pt idx="41684">
                  <c:v>208.4199999998829</c:v>
                </c:pt>
                <c:pt idx="41685">
                  <c:v>208.4249999998829</c:v>
                </c:pt>
                <c:pt idx="41686">
                  <c:v>208.4299999998829</c:v>
                </c:pt>
                <c:pt idx="41687">
                  <c:v>208.4349999998829</c:v>
                </c:pt>
                <c:pt idx="41688">
                  <c:v>208.4399999998829</c:v>
                </c:pt>
                <c:pt idx="41689">
                  <c:v>208.4449999998829</c:v>
                </c:pt>
                <c:pt idx="41690">
                  <c:v>208.4499999998829</c:v>
                </c:pt>
                <c:pt idx="41691">
                  <c:v>208.4549999998829</c:v>
                </c:pt>
                <c:pt idx="41692">
                  <c:v>208.4599999998829</c:v>
                </c:pt>
                <c:pt idx="41693">
                  <c:v>208.4649999998829</c:v>
                </c:pt>
                <c:pt idx="41694">
                  <c:v>208.4699999998829</c:v>
                </c:pt>
                <c:pt idx="41695">
                  <c:v>208.4749999998829</c:v>
                </c:pt>
                <c:pt idx="41696">
                  <c:v>208.4799999998828</c:v>
                </c:pt>
                <c:pt idx="41697">
                  <c:v>208.4849999998829</c:v>
                </c:pt>
                <c:pt idx="41698">
                  <c:v>208.4899999998829</c:v>
                </c:pt>
                <c:pt idx="41699">
                  <c:v>208.4949999998829</c:v>
                </c:pt>
                <c:pt idx="41700">
                  <c:v>208.4999999998828</c:v>
                </c:pt>
                <c:pt idx="41701">
                  <c:v>208.5049999998828</c:v>
                </c:pt>
                <c:pt idx="41702">
                  <c:v>208.5099999998828</c:v>
                </c:pt>
                <c:pt idx="41703">
                  <c:v>208.5149999998827</c:v>
                </c:pt>
                <c:pt idx="41704">
                  <c:v>208.5199999998827</c:v>
                </c:pt>
                <c:pt idx="41705">
                  <c:v>208.5249999998828</c:v>
                </c:pt>
                <c:pt idx="41706">
                  <c:v>208.5299999998828</c:v>
                </c:pt>
                <c:pt idx="41707">
                  <c:v>208.5349999998828</c:v>
                </c:pt>
                <c:pt idx="41708">
                  <c:v>208.5399999998828</c:v>
                </c:pt>
                <c:pt idx="41709">
                  <c:v>208.5449999998827</c:v>
                </c:pt>
                <c:pt idx="41710">
                  <c:v>208.5499999998827</c:v>
                </c:pt>
                <c:pt idx="41711">
                  <c:v>208.5549999998828</c:v>
                </c:pt>
                <c:pt idx="41712">
                  <c:v>208.5599999998828</c:v>
                </c:pt>
                <c:pt idx="41713">
                  <c:v>208.5649999998828</c:v>
                </c:pt>
                <c:pt idx="41714">
                  <c:v>208.5699999998828</c:v>
                </c:pt>
                <c:pt idx="41715">
                  <c:v>208.5749999998827</c:v>
                </c:pt>
                <c:pt idx="41716">
                  <c:v>208.5799999998827</c:v>
                </c:pt>
                <c:pt idx="41717">
                  <c:v>208.5849999998828</c:v>
                </c:pt>
                <c:pt idx="41718">
                  <c:v>208.5899999998828</c:v>
                </c:pt>
                <c:pt idx="41719">
                  <c:v>208.5949999998828</c:v>
                </c:pt>
                <c:pt idx="41720">
                  <c:v>208.5999999998828</c:v>
                </c:pt>
                <c:pt idx="41721">
                  <c:v>208.6049999998828</c:v>
                </c:pt>
                <c:pt idx="41722">
                  <c:v>208.6099999998827</c:v>
                </c:pt>
                <c:pt idx="41723">
                  <c:v>208.6149999998827</c:v>
                </c:pt>
                <c:pt idx="41724">
                  <c:v>208.6199999998827</c:v>
                </c:pt>
                <c:pt idx="41725">
                  <c:v>208.6249999998827</c:v>
                </c:pt>
                <c:pt idx="41726">
                  <c:v>208.6299999998827</c:v>
                </c:pt>
                <c:pt idx="41727">
                  <c:v>208.6349999998827</c:v>
                </c:pt>
                <c:pt idx="41728">
                  <c:v>208.6399999998827</c:v>
                </c:pt>
                <c:pt idx="41729">
                  <c:v>208.6449999998827</c:v>
                </c:pt>
                <c:pt idx="41730">
                  <c:v>208.6499999998827</c:v>
                </c:pt>
                <c:pt idx="41731">
                  <c:v>208.6549999998827</c:v>
                </c:pt>
                <c:pt idx="41732">
                  <c:v>208.6599999998827</c:v>
                </c:pt>
                <c:pt idx="41733">
                  <c:v>208.6649999998827</c:v>
                </c:pt>
                <c:pt idx="41734">
                  <c:v>208.6699999998827</c:v>
                </c:pt>
                <c:pt idx="41735">
                  <c:v>208.6749999998827</c:v>
                </c:pt>
                <c:pt idx="41736">
                  <c:v>208.6799999998827</c:v>
                </c:pt>
                <c:pt idx="41737">
                  <c:v>208.6849999998827</c:v>
                </c:pt>
                <c:pt idx="41738">
                  <c:v>208.6899999998827</c:v>
                </c:pt>
                <c:pt idx="41739">
                  <c:v>208.6949999998827</c:v>
                </c:pt>
                <c:pt idx="41740">
                  <c:v>208.6999999998826</c:v>
                </c:pt>
                <c:pt idx="41741">
                  <c:v>208.7049999998825</c:v>
                </c:pt>
                <c:pt idx="41742">
                  <c:v>208.7099999998825</c:v>
                </c:pt>
                <c:pt idx="41743">
                  <c:v>208.7149999998825</c:v>
                </c:pt>
                <c:pt idx="41744">
                  <c:v>208.7199999998817</c:v>
                </c:pt>
                <c:pt idx="41745">
                  <c:v>208.7249999998826</c:v>
                </c:pt>
                <c:pt idx="41746">
                  <c:v>208.7299999998826</c:v>
                </c:pt>
                <c:pt idx="41747">
                  <c:v>208.7349999998825</c:v>
                </c:pt>
                <c:pt idx="41748">
                  <c:v>208.7399999998825</c:v>
                </c:pt>
                <c:pt idx="41749">
                  <c:v>208.7449999998825</c:v>
                </c:pt>
                <c:pt idx="41750">
                  <c:v>208.7499999998819</c:v>
                </c:pt>
                <c:pt idx="41751">
                  <c:v>208.7549999998826</c:v>
                </c:pt>
                <c:pt idx="41752">
                  <c:v>208.7599999998826</c:v>
                </c:pt>
                <c:pt idx="41753">
                  <c:v>208.7649999998825</c:v>
                </c:pt>
                <c:pt idx="41754">
                  <c:v>208.7699999998825</c:v>
                </c:pt>
                <c:pt idx="41755">
                  <c:v>208.7749999998825</c:v>
                </c:pt>
                <c:pt idx="41756">
                  <c:v>208.7799999998821</c:v>
                </c:pt>
                <c:pt idx="41757">
                  <c:v>208.7849999998826</c:v>
                </c:pt>
                <c:pt idx="41758">
                  <c:v>208.7899999998826</c:v>
                </c:pt>
                <c:pt idx="41759">
                  <c:v>208.7949999998825</c:v>
                </c:pt>
                <c:pt idx="41760">
                  <c:v>208.7999999998825</c:v>
                </c:pt>
                <c:pt idx="41761">
                  <c:v>208.8049999998826</c:v>
                </c:pt>
                <c:pt idx="41762">
                  <c:v>208.8099999998826</c:v>
                </c:pt>
                <c:pt idx="41763">
                  <c:v>208.8149999998826</c:v>
                </c:pt>
                <c:pt idx="41764">
                  <c:v>208.8199999998826</c:v>
                </c:pt>
                <c:pt idx="41765">
                  <c:v>208.8249999998826</c:v>
                </c:pt>
                <c:pt idx="41766">
                  <c:v>208.8299999998825</c:v>
                </c:pt>
                <c:pt idx="41767">
                  <c:v>208.8349999998825</c:v>
                </c:pt>
                <c:pt idx="41768">
                  <c:v>208.8399999998825</c:v>
                </c:pt>
                <c:pt idx="41769">
                  <c:v>208.8449999998825</c:v>
                </c:pt>
                <c:pt idx="41770">
                  <c:v>208.8499999998825</c:v>
                </c:pt>
                <c:pt idx="41771">
                  <c:v>208.8549999998826</c:v>
                </c:pt>
                <c:pt idx="41772">
                  <c:v>208.8599999998825</c:v>
                </c:pt>
                <c:pt idx="41773">
                  <c:v>208.8649999998825</c:v>
                </c:pt>
                <c:pt idx="41774">
                  <c:v>208.8699999998825</c:v>
                </c:pt>
                <c:pt idx="41775">
                  <c:v>208.8749999998825</c:v>
                </c:pt>
                <c:pt idx="41776">
                  <c:v>208.8799999998825</c:v>
                </c:pt>
                <c:pt idx="41777">
                  <c:v>208.8849999998825</c:v>
                </c:pt>
                <c:pt idx="41778">
                  <c:v>208.8899999998825</c:v>
                </c:pt>
                <c:pt idx="41779">
                  <c:v>208.8949999998825</c:v>
                </c:pt>
                <c:pt idx="41780">
                  <c:v>208.8999999998825</c:v>
                </c:pt>
                <c:pt idx="41781">
                  <c:v>208.9049999998825</c:v>
                </c:pt>
                <c:pt idx="41782">
                  <c:v>208.9099999998825</c:v>
                </c:pt>
                <c:pt idx="41783">
                  <c:v>208.9149999998825</c:v>
                </c:pt>
                <c:pt idx="41784">
                  <c:v>208.9199999998824</c:v>
                </c:pt>
                <c:pt idx="41785">
                  <c:v>208.9249999998825</c:v>
                </c:pt>
                <c:pt idx="41786">
                  <c:v>208.9299999998825</c:v>
                </c:pt>
                <c:pt idx="41787">
                  <c:v>208.9349999998825</c:v>
                </c:pt>
                <c:pt idx="41788">
                  <c:v>208.9399999998824</c:v>
                </c:pt>
                <c:pt idx="41789">
                  <c:v>208.9449999998824</c:v>
                </c:pt>
                <c:pt idx="41790">
                  <c:v>208.9499999998824</c:v>
                </c:pt>
                <c:pt idx="41791">
                  <c:v>208.9549999998824</c:v>
                </c:pt>
                <c:pt idx="41792">
                  <c:v>208.9599999998824</c:v>
                </c:pt>
                <c:pt idx="41793">
                  <c:v>208.9649999998824</c:v>
                </c:pt>
                <c:pt idx="41794">
                  <c:v>208.9699999998824</c:v>
                </c:pt>
                <c:pt idx="41795">
                  <c:v>208.9749999998824</c:v>
                </c:pt>
                <c:pt idx="41796">
                  <c:v>208.9799999998824</c:v>
                </c:pt>
                <c:pt idx="41797">
                  <c:v>208.9849999998824</c:v>
                </c:pt>
                <c:pt idx="41798">
                  <c:v>208.9899999998824</c:v>
                </c:pt>
                <c:pt idx="41799">
                  <c:v>208.9949999998824</c:v>
                </c:pt>
                <c:pt idx="41800">
                  <c:v>208.9999999998824</c:v>
                </c:pt>
                <c:pt idx="41801">
                  <c:v>209.0049999998824</c:v>
                </c:pt>
                <c:pt idx="41802">
                  <c:v>209.0099999998824</c:v>
                </c:pt>
                <c:pt idx="41803">
                  <c:v>209.0149999998823</c:v>
                </c:pt>
                <c:pt idx="41804">
                  <c:v>209.0199999998823</c:v>
                </c:pt>
                <c:pt idx="41805">
                  <c:v>209.0249999998824</c:v>
                </c:pt>
                <c:pt idx="41806">
                  <c:v>209.0299999998824</c:v>
                </c:pt>
                <c:pt idx="41807">
                  <c:v>209.0349999998824</c:v>
                </c:pt>
                <c:pt idx="41808">
                  <c:v>209.0399999998824</c:v>
                </c:pt>
                <c:pt idx="41809">
                  <c:v>209.0449999998824</c:v>
                </c:pt>
                <c:pt idx="41810">
                  <c:v>209.0499999998823</c:v>
                </c:pt>
                <c:pt idx="41811">
                  <c:v>209.0549999998823</c:v>
                </c:pt>
                <c:pt idx="41812">
                  <c:v>209.0599999998823</c:v>
                </c:pt>
                <c:pt idx="41813">
                  <c:v>209.0649999998823</c:v>
                </c:pt>
                <c:pt idx="41814">
                  <c:v>209.0699999998823</c:v>
                </c:pt>
                <c:pt idx="41815">
                  <c:v>209.0749999998823</c:v>
                </c:pt>
                <c:pt idx="41816">
                  <c:v>209.0799999998823</c:v>
                </c:pt>
                <c:pt idx="41817">
                  <c:v>209.0849999998823</c:v>
                </c:pt>
                <c:pt idx="41818">
                  <c:v>209.0899999998823</c:v>
                </c:pt>
                <c:pt idx="41819">
                  <c:v>209.0949999998823</c:v>
                </c:pt>
                <c:pt idx="41820">
                  <c:v>209.0999999998823</c:v>
                </c:pt>
                <c:pt idx="41821">
                  <c:v>209.1049999998823</c:v>
                </c:pt>
                <c:pt idx="41822">
                  <c:v>209.1099999998823</c:v>
                </c:pt>
                <c:pt idx="41823">
                  <c:v>209.1149999998823</c:v>
                </c:pt>
                <c:pt idx="41824">
                  <c:v>209.1199999998823</c:v>
                </c:pt>
                <c:pt idx="41825">
                  <c:v>209.1249999998823</c:v>
                </c:pt>
                <c:pt idx="41826">
                  <c:v>209.1299999998823</c:v>
                </c:pt>
                <c:pt idx="41827">
                  <c:v>209.1349999998823</c:v>
                </c:pt>
                <c:pt idx="41828">
                  <c:v>209.1399999998821</c:v>
                </c:pt>
                <c:pt idx="41829">
                  <c:v>209.1449999998821</c:v>
                </c:pt>
                <c:pt idx="41830">
                  <c:v>209.1499999998821</c:v>
                </c:pt>
                <c:pt idx="41831">
                  <c:v>209.1549999998822</c:v>
                </c:pt>
                <c:pt idx="41832">
                  <c:v>209.1599999998822</c:v>
                </c:pt>
                <c:pt idx="41833">
                  <c:v>209.1649999998822</c:v>
                </c:pt>
                <c:pt idx="41834">
                  <c:v>209.1699999998822</c:v>
                </c:pt>
                <c:pt idx="41835">
                  <c:v>209.1749999998821</c:v>
                </c:pt>
                <c:pt idx="41836">
                  <c:v>209.1799999998821</c:v>
                </c:pt>
                <c:pt idx="41837">
                  <c:v>209.1849999998822</c:v>
                </c:pt>
                <c:pt idx="41838">
                  <c:v>209.1899999998822</c:v>
                </c:pt>
                <c:pt idx="41839">
                  <c:v>209.1949999998822</c:v>
                </c:pt>
                <c:pt idx="41840">
                  <c:v>209.1999999998822</c:v>
                </c:pt>
                <c:pt idx="41841">
                  <c:v>209.2049999998821</c:v>
                </c:pt>
                <c:pt idx="41842">
                  <c:v>209.2099999998821</c:v>
                </c:pt>
                <c:pt idx="41843">
                  <c:v>209.2149999998821</c:v>
                </c:pt>
                <c:pt idx="41844">
                  <c:v>209.2199999998817</c:v>
                </c:pt>
                <c:pt idx="41845">
                  <c:v>209.2249999998822</c:v>
                </c:pt>
                <c:pt idx="41846">
                  <c:v>209.2299999998822</c:v>
                </c:pt>
                <c:pt idx="41847">
                  <c:v>209.2349999998821</c:v>
                </c:pt>
                <c:pt idx="41848">
                  <c:v>209.2399999998821</c:v>
                </c:pt>
                <c:pt idx="41849">
                  <c:v>209.2449999998821</c:v>
                </c:pt>
                <c:pt idx="41850">
                  <c:v>209.2499999998819</c:v>
                </c:pt>
                <c:pt idx="41851">
                  <c:v>209.2549999998822</c:v>
                </c:pt>
                <c:pt idx="41852">
                  <c:v>209.2599999998822</c:v>
                </c:pt>
                <c:pt idx="41853">
                  <c:v>209.2649999998821</c:v>
                </c:pt>
                <c:pt idx="41854">
                  <c:v>209.2699999998821</c:v>
                </c:pt>
                <c:pt idx="41855">
                  <c:v>209.2749999998821</c:v>
                </c:pt>
                <c:pt idx="41856">
                  <c:v>209.2799999998821</c:v>
                </c:pt>
                <c:pt idx="41857">
                  <c:v>209.2849999998821</c:v>
                </c:pt>
                <c:pt idx="41858">
                  <c:v>209.2899999998821</c:v>
                </c:pt>
                <c:pt idx="41859">
                  <c:v>209.2949999998821</c:v>
                </c:pt>
                <c:pt idx="41860">
                  <c:v>209.2999999998821</c:v>
                </c:pt>
                <c:pt idx="41861">
                  <c:v>209.3049999998821</c:v>
                </c:pt>
                <c:pt idx="41862">
                  <c:v>209.3099999998821</c:v>
                </c:pt>
                <c:pt idx="41863">
                  <c:v>209.3149999998821</c:v>
                </c:pt>
                <c:pt idx="41864">
                  <c:v>209.3199999998821</c:v>
                </c:pt>
                <c:pt idx="41865">
                  <c:v>209.3249999998821</c:v>
                </c:pt>
                <c:pt idx="41866">
                  <c:v>209.3299999998821</c:v>
                </c:pt>
                <c:pt idx="41867">
                  <c:v>209.3349999998821</c:v>
                </c:pt>
                <c:pt idx="41868">
                  <c:v>209.3399999998821</c:v>
                </c:pt>
                <c:pt idx="41869">
                  <c:v>209.3449999998821</c:v>
                </c:pt>
                <c:pt idx="41870">
                  <c:v>209.3499999998821</c:v>
                </c:pt>
                <c:pt idx="41871">
                  <c:v>209.3549999998821</c:v>
                </c:pt>
                <c:pt idx="41872">
                  <c:v>209.3599999998821</c:v>
                </c:pt>
                <c:pt idx="41873">
                  <c:v>209.3649999998821</c:v>
                </c:pt>
                <c:pt idx="41874">
                  <c:v>209.3699999998821</c:v>
                </c:pt>
                <c:pt idx="41875">
                  <c:v>209.374999999882</c:v>
                </c:pt>
                <c:pt idx="41876">
                  <c:v>209.379999999882</c:v>
                </c:pt>
                <c:pt idx="41877">
                  <c:v>209.384999999882</c:v>
                </c:pt>
                <c:pt idx="41878">
                  <c:v>209.389999999882</c:v>
                </c:pt>
                <c:pt idx="41879">
                  <c:v>209.394999999882</c:v>
                </c:pt>
                <c:pt idx="41880">
                  <c:v>209.399999999882</c:v>
                </c:pt>
                <c:pt idx="41881">
                  <c:v>209.404999999882</c:v>
                </c:pt>
                <c:pt idx="41882">
                  <c:v>209.409999999882</c:v>
                </c:pt>
                <c:pt idx="41883">
                  <c:v>209.414999999882</c:v>
                </c:pt>
                <c:pt idx="41884">
                  <c:v>209.419999999882</c:v>
                </c:pt>
                <c:pt idx="41885">
                  <c:v>209.424999999882</c:v>
                </c:pt>
                <c:pt idx="41886">
                  <c:v>209.429999999882</c:v>
                </c:pt>
                <c:pt idx="41887">
                  <c:v>209.434999999882</c:v>
                </c:pt>
                <c:pt idx="41888">
                  <c:v>209.439999999882</c:v>
                </c:pt>
                <c:pt idx="41889">
                  <c:v>209.444999999882</c:v>
                </c:pt>
                <c:pt idx="41890">
                  <c:v>209.449999999882</c:v>
                </c:pt>
                <c:pt idx="41891">
                  <c:v>209.454999999882</c:v>
                </c:pt>
                <c:pt idx="41892">
                  <c:v>209.459999999882</c:v>
                </c:pt>
                <c:pt idx="41893">
                  <c:v>209.464999999882</c:v>
                </c:pt>
                <c:pt idx="41894">
                  <c:v>209.469999999882</c:v>
                </c:pt>
                <c:pt idx="41895">
                  <c:v>209.474999999882</c:v>
                </c:pt>
                <c:pt idx="41896">
                  <c:v>209.479999999882</c:v>
                </c:pt>
                <c:pt idx="41897">
                  <c:v>209.484999999882</c:v>
                </c:pt>
                <c:pt idx="41898">
                  <c:v>209.4899999998819</c:v>
                </c:pt>
                <c:pt idx="41899">
                  <c:v>209.4949999998819</c:v>
                </c:pt>
                <c:pt idx="41900">
                  <c:v>209.4999999998819</c:v>
                </c:pt>
                <c:pt idx="41901">
                  <c:v>209.5049999998819</c:v>
                </c:pt>
                <c:pt idx="41902">
                  <c:v>209.5099999998819</c:v>
                </c:pt>
                <c:pt idx="41903">
                  <c:v>209.5149999998819</c:v>
                </c:pt>
                <c:pt idx="41904">
                  <c:v>209.5199999998819</c:v>
                </c:pt>
                <c:pt idx="41905">
                  <c:v>209.5249999998819</c:v>
                </c:pt>
                <c:pt idx="41906">
                  <c:v>209.5299999998819</c:v>
                </c:pt>
                <c:pt idx="41907">
                  <c:v>209.5349999998819</c:v>
                </c:pt>
                <c:pt idx="41908">
                  <c:v>209.5399999998819</c:v>
                </c:pt>
                <c:pt idx="41909">
                  <c:v>209.5449999998819</c:v>
                </c:pt>
                <c:pt idx="41910">
                  <c:v>209.5499999998819</c:v>
                </c:pt>
                <c:pt idx="41911">
                  <c:v>209.5549999998819</c:v>
                </c:pt>
                <c:pt idx="41912">
                  <c:v>209.5599999998819</c:v>
                </c:pt>
                <c:pt idx="41913">
                  <c:v>209.5649999998819</c:v>
                </c:pt>
                <c:pt idx="41914">
                  <c:v>209.5699999998819</c:v>
                </c:pt>
                <c:pt idx="41915">
                  <c:v>209.5749999998819</c:v>
                </c:pt>
                <c:pt idx="41916">
                  <c:v>209.5799999998817</c:v>
                </c:pt>
                <c:pt idx="41917">
                  <c:v>209.5849999998819</c:v>
                </c:pt>
                <c:pt idx="41918">
                  <c:v>209.5899999998819</c:v>
                </c:pt>
                <c:pt idx="41919">
                  <c:v>209.5949999998818</c:v>
                </c:pt>
                <c:pt idx="41920">
                  <c:v>209.5999999998818</c:v>
                </c:pt>
                <c:pt idx="41921">
                  <c:v>209.6049999998818</c:v>
                </c:pt>
                <c:pt idx="41922">
                  <c:v>209.6099999998818</c:v>
                </c:pt>
                <c:pt idx="41923">
                  <c:v>209.6149999998817</c:v>
                </c:pt>
                <c:pt idx="41924">
                  <c:v>209.6199999998817</c:v>
                </c:pt>
                <c:pt idx="41925">
                  <c:v>209.6249999998818</c:v>
                </c:pt>
                <c:pt idx="41926">
                  <c:v>209.6299999998818</c:v>
                </c:pt>
                <c:pt idx="41927">
                  <c:v>209.6349999998818</c:v>
                </c:pt>
                <c:pt idx="41928">
                  <c:v>209.6399999998818</c:v>
                </c:pt>
                <c:pt idx="41929">
                  <c:v>209.6449999998817</c:v>
                </c:pt>
                <c:pt idx="41930">
                  <c:v>209.6499999998817</c:v>
                </c:pt>
                <c:pt idx="41931">
                  <c:v>209.6549999998818</c:v>
                </c:pt>
                <c:pt idx="41932">
                  <c:v>209.6599999998818</c:v>
                </c:pt>
                <c:pt idx="41933">
                  <c:v>209.6649999998818</c:v>
                </c:pt>
                <c:pt idx="41934">
                  <c:v>209.6699999998818</c:v>
                </c:pt>
                <c:pt idx="41935">
                  <c:v>209.6749999998817</c:v>
                </c:pt>
                <c:pt idx="41936">
                  <c:v>209.6799999998817</c:v>
                </c:pt>
                <c:pt idx="41937">
                  <c:v>209.6849999998818</c:v>
                </c:pt>
                <c:pt idx="41938">
                  <c:v>209.6899999998818</c:v>
                </c:pt>
                <c:pt idx="41939">
                  <c:v>209.6949999998818</c:v>
                </c:pt>
                <c:pt idx="41940">
                  <c:v>209.6999999998818</c:v>
                </c:pt>
                <c:pt idx="41941">
                  <c:v>209.7049999998817</c:v>
                </c:pt>
                <c:pt idx="41942">
                  <c:v>209.7099999998817</c:v>
                </c:pt>
                <c:pt idx="41943">
                  <c:v>209.7149999998817</c:v>
                </c:pt>
                <c:pt idx="41944">
                  <c:v>209.7199999998817</c:v>
                </c:pt>
                <c:pt idx="41945">
                  <c:v>209.7249999998817</c:v>
                </c:pt>
                <c:pt idx="41946">
                  <c:v>209.7299999998817</c:v>
                </c:pt>
                <c:pt idx="41947">
                  <c:v>209.7349999998817</c:v>
                </c:pt>
                <c:pt idx="41948">
                  <c:v>209.7399999998817</c:v>
                </c:pt>
                <c:pt idx="41949">
                  <c:v>209.7449999998817</c:v>
                </c:pt>
                <c:pt idx="41950">
                  <c:v>209.7499999998817</c:v>
                </c:pt>
                <c:pt idx="41951">
                  <c:v>209.7549999998817</c:v>
                </c:pt>
                <c:pt idx="41952">
                  <c:v>209.7599999998817</c:v>
                </c:pt>
                <c:pt idx="41953">
                  <c:v>209.7649999998817</c:v>
                </c:pt>
                <c:pt idx="41954">
                  <c:v>209.7699999998817</c:v>
                </c:pt>
                <c:pt idx="41955">
                  <c:v>209.7749999998817</c:v>
                </c:pt>
                <c:pt idx="41956">
                  <c:v>209.7799999998817</c:v>
                </c:pt>
                <c:pt idx="41957">
                  <c:v>209.7849999998817</c:v>
                </c:pt>
                <c:pt idx="41958">
                  <c:v>209.7899999998817</c:v>
                </c:pt>
                <c:pt idx="41959">
                  <c:v>209.7949999998817</c:v>
                </c:pt>
                <c:pt idx="41960">
                  <c:v>209.7999999998815</c:v>
                </c:pt>
                <c:pt idx="41961">
                  <c:v>209.8049999998817</c:v>
                </c:pt>
                <c:pt idx="41962">
                  <c:v>209.8099999998817</c:v>
                </c:pt>
                <c:pt idx="41963">
                  <c:v>209.8149999998816</c:v>
                </c:pt>
                <c:pt idx="41964">
                  <c:v>209.8199999998816</c:v>
                </c:pt>
                <c:pt idx="41965">
                  <c:v>209.8249999998816</c:v>
                </c:pt>
                <c:pt idx="41966">
                  <c:v>209.8299999998816</c:v>
                </c:pt>
                <c:pt idx="41967">
                  <c:v>209.8349999998816</c:v>
                </c:pt>
                <c:pt idx="41968">
                  <c:v>209.8399999998816</c:v>
                </c:pt>
                <c:pt idx="41969">
                  <c:v>209.8449999998816</c:v>
                </c:pt>
                <c:pt idx="41970">
                  <c:v>209.8499999998816</c:v>
                </c:pt>
                <c:pt idx="41971">
                  <c:v>209.8549999998816</c:v>
                </c:pt>
                <c:pt idx="41972">
                  <c:v>209.8599999998816</c:v>
                </c:pt>
                <c:pt idx="41973">
                  <c:v>209.8649999998816</c:v>
                </c:pt>
                <c:pt idx="41974">
                  <c:v>209.8699999998816</c:v>
                </c:pt>
                <c:pt idx="41975">
                  <c:v>209.8749999998816</c:v>
                </c:pt>
                <c:pt idx="41976">
                  <c:v>209.8799999998816</c:v>
                </c:pt>
                <c:pt idx="41977">
                  <c:v>209.8849999998816</c:v>
                </c:pt>
                <c:pt idx="41978">
                  <c:v>209.8899999998816</c:v>
                </c:pt>
                <c:pt idx="41979">
                  <c:v>209.8949999998816</c:v>
                </c:pt>
                <c:pt idx="41980">
                  <c:v>209.8999999998816</c:v>
                </c:pt>
                <c:pt idx="41981">
                  <c:v>209.9049999998816</c:v>
                </c:pt>
                <c:pt idx="41982">
                  <c:v>209.9099999998816</c:v>
                </c:pt>
                <c:pt idx="41983">
                  <c:v>209.9149999998816</c:v>
                </c:pt>
                <c:pt idx="41984">
                  <c:v>209.9199999998816</c:v>
                </c:pt>
                <c:pt idx="41985">
                  <c:v>209.9249999998816</c:v>
                </c:pt>
                <c:pt idx="41986">
                  <c:v>209.9299999998815</c:v>
                </c:pt>
                <c:pt idx="41987">
                  <c:v>209.9349999998815</c:v>
                </c:pt>
                <c:pt idx="41988">
                  <c:v>209.9399999998815</c:v>
                </c:pt>
                <c:pt idx="41989">
                  <c:v>209.9449999998815</c:v>
                </c:pt>
                <c:pt idx="41990">
                  <c:v>209.9499999998815</c:v>
                </c:pt>
                <c:pt idx="41991">
                  <c:v>209.9549999998816</c:v>
                </c:pt>
                <c:pt idx="41992">
                  <c:v>209.9599999998815</c:v>
                </c:pt>
                <c:pt idx="41993">
                  <c:v>209.9649999998815</c:v>
                </c:pt>
                <c:pt idx="41994">
                  <c:v>209.9699999998815</c:v>
                </c:pt>
                <c:pt idx="41995">
                  <c:v>209.9749999998815</c:v>
                </c:pt>
                <c:pt idx="41996">
                  <c:v>209.9799999998815</c:v>
                </c:pt>
                <c:pt idx="41997">
                  <c:v>209.9849999998815</c:v>
                </c:pt>
                <c:pt idx="41998">
                  <c:v>209.9899999998815</c:v>
                </c:pt>
                <c:pt idx="41999">
                  <c:v>209.9949999998815</c:v>
                </c:pt>
                <c:pt idx="42000">
                  <c:v>209.9999999998815</c:v>
                </c:pt>
                <c:pt idx="42001">
                  <c:v>210.0049999998815</c:v>
                </c:pt>
                <c:pt idx="42002">
                  <c:v>210.0099999998815</c:v>
                </c:pt>
                <c:pt idx="42003">
                  <c:v>210.0149999998815</c:v>
                </c:pt>
                <c:pt idx="42004">
                  <c:v>210.0199999998813</c:v>
                </c:pt>
                <c:pt idx="42005">
                  <c:v>210.0249999998815</c:v>
                </c:pt>
                <c:pt idx="42006">
                  <c:v>210.0299999998815</c:v>
                </c:pt>
                <c:pt idx="42007">
                  <c:v>210.0349999998814</c:v>
                </c:pt>
                <c:pt idx="42008">
                  <c:v>210.0399999998814</c:v>
                </c:pt>
                <c:pt idx="42009">
                  <c:v>210.0449999998814</c:v>
                </c:pt>
                <c:pt idx="42010">
                  <c:v>210.0499999998814</c:v>
                </c:pt>
                <c:pt idx="42011">
                  <c:v>210.0549999998814</c:v>
                </c:pt>
                <c:pt idx="42012">
                  <c:v>210.0599999998814</c:v>
                </c:pt>
                <c:pt idx="42013">
                  <c:v>210.0649999998814</c:v>
                </c:pt>
                <c:pt idx="42014">
                  <c:v>210.0699999998814</c:v>
                </c:pt>
                <c:pt idx="42015">
                  <c:v>210.0749999998814</c:v>
                </c:pt>
                <c:pt idx="42016">
                  <c:v>210.0799999998814</c:v>
                </c:pt>
                <c:pt idx="42017">
                  <c:v>210.0849999998814</c:v>
                </c:pt>
                <c:pt idx="42018">
                  <c:v>210.0899999998814</c:v>
                </c:pt>
                <c:pt idx="42019">
                  <c:v>210.0949999998814</c:v>
                </c:pt>
                <c:pt idx="42020">
                  <c:v>210.0999999998814</c:v>
                </c:pt>
                <c:pt idx="42021">
                  <c:v>210.1049999998814</c:v>
                </c:pt>
                <c:pt idx="42022">
                  <c:v>210.1099999998814</c:v>
                </c:pt>
                <c:pt idx="42023">
                  <c:v>210.1149999998813</c:v>
                </c:pt>
                <c:pt idx="42024">
                  <c:v>210.1199999998813</c:v>
                </c:pt>
                <c:pt idx="42025">
                  <c:v>210.1249999998814</c:v>
                </c:pt>
                <c:pt idx="42026">
                  <c:v>210.1299999998814</c:v>
                </c:pt>
                <c:pt idx="42027">
                  <c:v>210.1349999998814</c:v>
                </c:pt>
                <c:pt idx="42028">
                  <c:v>210.1399999998814</c:v>
                </c:pt>
                <c:pt idx="42029">
                  <c:v>210.1449999998813</c:v>
                </c:pt>
                <c:pt idx="42030">
                  <c:v>210.1499999998813</c:v>
                </c:pt>
                <c:pt idx="42031">
                  <c:v>210.1549999998813</c:v>
                </c:pt>
                <c:pt idx="42032">
                  <c:v>210.1599999998813</c:v>
                </c:pt>
                <c:pt idx="42033">
                  <c:v>210.1649999998813</c:v>
                </c:pt>
                <c:pt idx="42034">
                  <c:v>210.1699999998813</c:v>
                </c:pt>
                <c:pt idx="42035">
                  <c:v>210.1749999998813</c:v>
                </c:pt>
                <c:pt idx="42036">
                  <c:v>210.1799999998813</c:v>
                </c:pt>
                <c:pt idx="42037">
                  <c:v>210.1849999998813</c:v>
                </c:pt>
                <c:pt idx="42038">
                  <c:v>210.1899999998813</c:v>
                </c:pt>
                <c:pt idx="42039">
                  <c:v>210.1949999998813</c:v>
                </c:pt>
                <c:pt idx="42040">
                  <c:v>210.1999999998813</c:v>
                </c:pt>
                <c:pt idx="42041">
                  <c:v>210.2049999998813</c:v>
                </c:pt>
                <c:pt idx="42042">
                  <c:v>210.2099999998813</c:v>
                </c:pt>
                <c:pt idx="42043">
                  <c:v>210.2149999998813</c:v>
                </c:pt>
                <c:pt idx="42044">
                  <c:v>210.2199999998813</c:v>
                </c:pt>
                <c:pt idx="42045">
                  <c:v>210.2249999998813</c:v>
                </c:pt>
                <c:pt idx="42046">
                  <c:v>210.2299999998813</c:v>
                </c:pt>
                <c:pt idx="42047">
                  <c:v>210.2349999998813</c:v>
                </c:pt>
                <c:pt idx="42048">
                  <c:v>210.2399999998811</c:v>
                </c:pt>
                <c:pt idx="42049">
                  <c:v>210.2449999998811</c:v>
                </c:pt>
                <c:pt idx="42050">
                  <c:v>210.2499999998811</c:v>
                </c:pt>
                <c:pt idx="42051">
                  <c:v>210.2549999998812</c:v>
                </c:pt>
                <c:pt idx="42052">
                  <c:v>210.2599999998812</c:v>
                </c:pt>
                <c:pt idx="42053">
                  <c:v>210.2649999998812</c:v>
                </c:pt>
                <c:pt idx="42054">
                  <c:v>210.2699999998812</c:v>
                </c:pt>
                <c:pt idx="42055">
                  <c:v>210.2749999998811</c:v>
                </c:pt>
                <c:pt idx="42056">
                  <c:v>210.2799999998811</c:v>
                </c:pt>
                <c:pt idx="42057">
                  <c:v>210.2849999998812</c:v>
                </c:pt>
                <c:pt idx="42058">
                  <c:v>210.2899999998812</c:v>
                </c:pt>
                <c:pt idx="42059">
                  <c:v>210.2949999998812</c:v>
                </c:pt>
                <c:pt idx="42060">
                  <c:v>210.2999999998812</c:v>
                </c:pt>
                <c:pt idx="42061">
                  <c:v>210.3049999998812</c:v>
                </c:pt>
                <c:pt idx="42062">
                  <c:v>210.3099999998812</c:v>
                </c:pt>
                <c:pt idx="42063">
                  <c:v>210.3149999998812</c:v>
                </c:pt>
                <c:pt idx="42064">
                  <c:v>210.3199999998812</c:v>
                </c:pt>
                <c:pt idx="42065">
                  <c:v>210.3249999998812</c:v>
                </c:pt>
                <c:pt idx="42066">
                  <c:v>210.3299999998812</c:v>
                </c:pt>
                <c:pt idx="42067">
                  <c:v>210.3349999998812</c:v>
                </c:pt>
                <c:pt idx="42068">
                  <c:v>210.3399999998812</c:v>
                </c:pt>
                <c:pt idx="42069">
                  <c:v>210.3449999998812</c:v>
                </c:pt>
                <c:pt idx="42070">
                  <c:v>210.3499999998812</c:v>
                </c:pt>
                <c:pt idx="42071">
                  <c:v>210.3549999998812</c:v>
                </c:pt>
                <c:pt idx="42072">
                  <c:v>210.3599999998812</c:v>
                </c:pt>
                <c:pt idx="42073">
                  <c:v>210.3649999998812</c:v>
                </c:pt>
                <c:pt idx="42074">
                  <c:v>210.3699999998811</c:v>
                </c:pt>
                <c:pt idx="42075">
                  <c:v>210.3749999998811</c:v>
                </c:pt>
                <c:pt idx="42076">
                  <c:v>210.3799999998811</c:v>
                </c:pt>
                <c:pt idx="42077">
                  <c:v>210.3849999998812</c:v>
                </c:pt>
                <c:pt idx="42078">
                  <c:v>210.3899999998812</c:v>
                </c:pt>
                <c:pt idx="42079">
                  <c:v>210.3949999998812</c:v>
                </c:pt>
                <c:pt idx="42080">
                  <c:v>210.3999999998811</c:v>
                </c:pt>
                <c:pt idx="42081">
                  <c:v>210.4049999998811</c:v>
                </c:pt>
                <c:pt idx="42082">
                  <c:v>210.4099999998811</c:v>
                </c:pt>
                <c:pt idx="42083">
                  <c:v>210.4149999998811</c:v>
                </c:pt>
                <c:pt idx="42084">
                  <c:v>210.4199999998811</c:v>
                </c:pt>
                <c:pt idx="42085">
                  <c:v>210.4249999998811</c:v>
                </c:pt>
                <c:pt idx="42086">
                  <c:v>210.4299999998811</c:v>
                </c:pt>
                <c:pt idx="42087">
                  <c:v>210.4349999998811</c:v>
                </c:pt>
                <c:pt idx="42088">
                  <c:v>210.4399999998811</c:v>
                </c:pt>
                <c:pt idx="42089">
                  <c:v>210.4449999998811</c:v>
                </c:pt>
                <c:pt idx="42090">
                  <c:v>210.4499999998811</c:v>
                </c:pt>
                <c:pt idx="42091">
                  <c:v>210.4549999998811</c:v>
                </c:pt>
                <c:pt idx="42092">
                  <c:v>210.4599999998811</c:v>
                </c:pt>
                <c:pt idx="42093">
                  <c:v>210.4649999998811</c:v>
                </c:pt>
                <c:pt idx="42094">
                  <c:v>210.4699999998811</c:v>
                </c:pt>
                <c:pt idx="42095">
                  <c:v>210.474999999881</c:v>
                </c:pt>
                <c:pt idx="42096">
                  <c:v>210.479999999881</c:v>
                </c:pt>
                <c:pt idx="42097">
                  <c:v>210.484999999881</c:v>
                </c:pt>
                <c:pt idx="42098">
                  <c:v>210.489999999881</c:v>
                </c:pt>
                <c:pt idx="42099">
                  <c:v>210.494999999881</c:v>
                </c:pt>
                <c:pt idx="42100">
                  <c:v>210.499999999881</c:v>
                </c:pt>
                <c:pt idx="42101">
                  <c:v>210.504999999881</c:v>
                </c:pt>
                <c:pt idx="42102">
                  <c:v>210.509999999881</c:v>
                </c:pt>
                <c:pt idx="42103">
                  <c:v>210.514999999881</c:v>
                </c:pt>
                <c:pt idx="42104">
                  <c:v>210.519999999881</c:v>
                </c:pt>
                <c:pt idx="42105">
                  <c:v>210.524999999881</c:v>
                </c:pt>
                <c:pt idx="42106">
                  <c:v>210.529999999881</c:v>
                </c:pt>
                <c:pt idx="42107">
                  <c:v>210.534999999881</c:v>
                </c:pt>
                <c:pt idx="42108">
                  <c:v>210.539999999881</c:v>
                </c:pt>
                <c:pt idx="42109">
                  <c:v>210.544999999881</c:v>
                </c:pt>
                <c:pt idx="42110">
                  <c:v>210.549999999881</c:v>
                </c:pt>
                <c:pt idx="42111">
                  <c:v>210.554999999881</c:v>
                </c:pt>
                <c:pt idx="42112">
                  <c:v>210.559999999881</c:v>
                </c:pt>
                <c:pt idx="42113">
                  <c:v>210.564999999881</c:v>
                </c:pt>
                <c:pt idx="42114">
                  <c:v>210.569999999881</c:v>
                </c:pt>
                <c:pt idx="42115">
                  <c:v>210.574999999881</c:v>
                </c:pt>
                <c:pt idx="42116">
                  <c:v>210.579999999881</c:v>
                </c:pt>
                <c:pt idx="42117">
                  <c:v>210.584999999881</c:v>
                </c:pt>
                <c:pt idx="42118">
                  <c:v>210.5899999998809</c:v>
                </c:pt>
                <c:pt idx="42119">
                  <c:v>210.5949999998809</c:v>
                </c:pt>
                <c:pt idx="42120">
                  <c:v>210.5999999998809</c:v>
                </c:pt>
                <c:pt idx="42121">
                  <c:v>210.6049999998809</c:v>
                </c:pt>
                <c:pt idx="42122">
                  <c:v>210.6099999998809</c:v>
                </c:pt>
                <c:pt idx="42123">
                  <c:v>210.6149999998809</c:v>
                </c:pt>
                <c:pt idx="42124">
                  <c:v>210.6199999998809</c:v>
                </c:pt>
                <c:pt idx="42125">
                  <c:v>210.6249999998809</c:v>
                </c:pt>
                <c:pt idx="42126">
                  <c:v>210.6299999998809</c:v>
                </c:pt>
                <c:pt idx="42127">
                  <c:v>210.6349999998809</c:v>
                </c:pt>
                <c:pt idx="42128">
                  <c:v>210.6399999998809</c:v>
                </c:pt>
                <c:pt idx="42129">
                  <c:v>210.6449999998809</c:v>
                </c:pt>
                <c:pt idx="42130">
                  <c:v>210.6499999998809</c:v>
                </c:pt>
                <c:pt idx="42131">
                  <c:v>210.6549999998809</c:v>
                </c:pt>
                <c:pt idx="42132">
                  <c:v>210.6599999998809</c:v>
                </c:pt>
                <c:pt idx="42133">
                  <c:v>210.6649999998809</c:v>
                </c:pt>
                <c:pt idx="42134">
                  <c:v>210.6699999998809</c:v>
                </c:pt>
                <c:pt idx="42135">
                  <c:v>210.6749999998809</c:v>
                </c:pt>
                <c:pt idx="42136">
                  <c:v>210.6799999998807</c:v>
                </c:pt>
                <c:pt idx="42137">
                  <c:v>210.6849999998809</c:v>
                </c:pt>
                <c:pt idx="42138">
                  <c:v>210.6899999998809</c:v>
                </c:pt>
                <c:pt idx="42139">
                  <c:v>210.6949999998808</c:v>
                </c:pt>
                <c:pt idx="42140">
                  <c:v>210.6999999998808</c:v>
                </c:pt>
                <c:pt idx="42141">
                  <c:v>210.7049999998808</c:v>
                </c:pt>
                <c:pt idx="42142">
                  <c:v>210.7099999998808</c:v>
                </c:pt>
                <c:pt idx="42143">
                  <c:v>210.7149999998807</c:v>
                </c:pt>
                <c:pt idx="42144">
                  <c:v>210.7199999998807</c:v>
                </c:pt>
                <c:pt idx="42145">
                  <c:v>210.7249999998808</c:v>
                </c:pt>
                <c:pt idx="42146">
                  <c:v>210.7299999998808</c:v>
                </c:pt>
                <c:pt idx="42147">
                  <c:v>210.7349999998808</c:v>
                </c:pt>
                <c:pt idx="42148">
                  <c:v>210.7399999998808</c:v>
                </c:pt>
                <c:pt idx="42149">
                  <c:v>210.7449999998807</c:v>
                </c:pt>
                <c:pt idx="42150">
                  <c:v>210.7499999998807</c:v>
                </c:pt>
                <c:pt idx="42151">
                  <c:v>210.7549999998808</c:v>
                </c:pt>
                <c:pt idx="42152">
                  <c:v>210.7599999998808</c:v>
                </c:pt>
                <c:pt idx="42153">
                  <c:v>210.7649999998808</c:v>
                </c:pt>
                <c:pt idx="42154">
                  <c:v>210.7699999998808</c:v>
                </c:pt>
                <c:pt idx="42155">
                  <c:v>210.7749999998807</c:v>
                </c:pt>
                <c:pt idx="42156">
                  <c:v>210.7799999998807</c:v>
                </c:pt>
                <c:pt idx="42157">
                  <c:v>210.7849999998808</c:v>
                </c:pt>
                <c:pt idx="42158">
                  <c:v>210.7899999998808</c:v>
                </c:pt>
                <c:pt idx="42159">
                  <c:v>210.7949999998808</c:v>
                </c:pt>
                <c:pt idx="42160">
                  <c:v>210.7999999998808</c:v>
                </c:pt>
                <c:pt idx="42161">
                  <c:v>210.8049999998808</c:v>
                </c:pt>
                <c:pt idx="42162">
                  <c:v>210.8099999998807</c:v>
                </c:pt>
                <c:pt idx="42163">
                  <c:v>210.8149999998807</c:v>
                </c:pt>
                <c:pt idx="42164">
                  <c:v>210.8199999998807</c:v>
                </c:pt>
                <c:pt idx="42165">
                  <c:v>210.8249999998808</c:v>
                </c:pt>
                <c:pt idx="42166">
                  <c:v>210.8299999998808</c:v>
                </c:pt>
                <c:pt idx="42167">
                  <c:v>210.8349999998808</c:v>
                </c:pt>
                <c:pt idx="42168">
                  <c:v>210.8399999998807</c:v>
                </c:pt>
                <c:pt idx="42169">
                  <c:v>210.8449999998807</c:v>
                </c:pt>
                <c:pt idx="42170">
                  <c:v>210.8499999998807</c:v>
                </c:pt>
                <c:pt idx="42171">
                  <c:v>210.8549999998807</c:v>
                </c:pt>
                <c:pt idx="42172">
                  <c:v>210.8599999998807</c:v>
                </c:pt>
                <c:pt idx="42173">
                  <c:v>210.8649999998807</c:v>
                </c:pt>
                <c:pt idx="42174">
                  <c:v>210.8699999998807</c:v>
                </c:pt>
                <c:pt idx="42175">
                  <c:v>210.8749999998807</c:v>
                </c:pt>
                <c:pt idx="42176">
                  <c:v>210.8799999998807</c:v>
                </c:pt>
                <c:pt idx="42177">
                  <c:v>210.8849999998807</c:v>
                </c:pt>
                <c:pt idx="42178">
                  <c:v>210.8899999998807</c:v>
                </c:pt>
                <c:pt idx="42179">
                  <c:v>210.8949999998807</c:v>
                </c:pt>
                <c:pt idx="42180">
                  <c:v>210.8999999998807</c:v>
                </c:pt>
                <c:pt idx="42181">
                  <c:v>210.9049999998807</c:v>
                </c:pt>
                <c:pt idx="42182">
                  <c:v>210.9099999998807</c:v>
                </c:pt>
                <c:pt idx="42183">
                  <c:v>210.9149999998806</c:v>
                </c:pt>
                <c:pt idx="42184">
                  <c:v>210.9199999998806</c:v>
                </c:pt>
                <c:pt idx="42185">
                  <c:v>210.9249999998806</c:v>
                </c:pt>
                <c:pt idx="42186">
                  <c:v>210.9299999998806</c:v>
                </c:pt>
                <c:pt idx="42187">
                  <c:v>210.9349999998806</c:v>
                </c:pt>
                <c:pt idx="42188">
                  <c:v>210.9399999998806</c:v>
                </c:pt>
                <c:pt idx="42189">
                  <c:v>210.9449999998806</c:v>
                </c:pt>
                <c:pt idx="42190">
                  <c:v>210.9499999998806</c:v>
                </c:pt>
                <c:pt idx="42191">
                  <c:v>210.9549999998806</c:v>
                </c:pt>
                <c:pt idx="42192">
                  <c:v>210.9599999998806</c:v>
                </c:pt>
                <c:pt idx="42193">
                  <c:v>210.9649999998806</c:v>
                </c:pt>
                <c:pt idx="42194">
                  <c:v>210.9699999998806</c:v>
                </c:pt>
                <c:pt idx="42195">
                  <c:v>210.9749999998806</c:v>
                </c:pt>
                <c:pt idx="42196">
                  <c:v>210.9799999998806</c:v>
                </c:pt>
                <c:pt idx="42197">
                  <c:v>210.9849999998806</c:v>
                </c:pt>
                <c:pt idx="42198">
                  <c:v>210.9899999998806</c:v>
                </c:pt>
                <c:pt idx="42199">
                  <c:v>210.9949999998806</c:v>
                </c:pt>
                <c:pt idx="42200">
                  <c:v>210.9999999998806</c:v>
                </c:pt>
                <c:pt idx="42201">
                  <c:v>211.0049999998806</c:v>
                </c:pt>
                <c:pt idx="42202">
                  <c:v>211.0099999998806</c:v>
                </c:pt>
                <c:pt idx="42203">
                  <c:v>211.0149999998806</c:v>
                </c:pt>
                <c:pt idx="42204">
                  <c:v>211.0199999998806</c:v>
                </c:pt>
                <c:pt idx="42205">
                  <c:v>211.0249999998806</c:v>
                </c:pt>
                <c:pt idx="42206">
                  <c:v>211.0299999998805</c:v>
                </c:pt>
                <c:pt idx="42207">
                  <c:v>211.0349999998805</c:v>
                </c:pt>
                <c:pt idx="42208">
                  <c:v>211.0399999998805</c:v>
                </c:pt>
                <c:pt idx="42209">
                  <c:v>211.0449999998805</c:v>
                </c:pt>
                <c:pt idx="42210">
                  <c:v>211.0499999998805</c:v>
                </c:pt>
                <c:pt idx="42211">
                  <c:v>211.0549999998806</c:v>
                </c:pt>
                <c:pt idx="42212">
                  <c:v>211.0599999998805</c:v>
                </c:pt>
                <c:pt idx="42213">
                  <c:v>211.0649999998805</c:v>
                </c:pt>
                <c:pt idx="42214">
                  <c:v>211.0699999998805</c:v>
                </c:pt>
                <c:pt idx="42215">
                  <c:v>211.0749999998805</c:v>
                </c:pt>
                <c:pt idx="42216">
                  <c:v>211.0799999998805</c:v>
                </c:pt>
                <c:pt idx="42217">
                  <c:v>211.0849999998805</c:v>
                </c:pt>
                <c:pt idx="42218">
                  <c:v>211.0899999998805</c:v>
                </c:pt>
                <c:pt idx="42219">
                  <c:v>211.0949999998805</c:v>
                </c:pt>
                <c:pt idx="42220">
                  <c:v>211.0999999998805</c:v>
                </c:pt>
                <c:pt idx="42221">
                  <c:v>211.1049999998805</c:v>
                </c:pt>
                <c:pt idx="42222">
                  <c:v>211.1099999998805</c:v>
                </c:pt>
                <c:pt idx="42223">
                  <c:v>211.1149999998805</c:v>
                </c:pt>
                <c:pt idx="42224">
                  <c:v>211.1199999998803</c:v>
                </c:pt>
                <c:pt idx="42225">
                  <c:v>211.1249999998805</c:v>
                </c:pt>
                <c:pt idx="42226">
                  <c:v>211.1299999998805</c:v>
                </c:pt>
                <c:pt idx="42227">
                  <c:v>211.1349999998804</c:v>
                </c:pt>
                <c:pt idx="42228">
                  <c:v>211.1399999998804</c:v>
                </c:pt>
                <c:pt idx="42229">
                  <c:v>211.1449999998804</c:v>
                </c:pt>
                <c:pt idx="42230">
                  <c:v>211.1499999998804</c:v>
                </c:pt>
                <c:pt idx="42231">
                  <c:v>211.1549999998804</c:v>
                </c:pt>
                <c:pt idx="42232">
                  <c:v>211.1599999998804</c:v>
                </c:pt>
                <c:pt idx="42233">
                  <c:v>211.1649999998804</c:v>
                </c:pt>
                <c:pt idx="42234">
                  <c:v>211.1699999998804</c:v>
                </c:pt>
                <c:pt idx="42235">
                  <c:v>211.1749999998804</c:v>
                </c:pt>
                <c:pt idx="42236">
                  <c:v>211.1799999998804</c:v>
                </c:pt>
                <c:pt idx="42237">
                  <c:v>211.1849999998804</c:v>
                </c:pt>
                <c:pt idx="42238">
                  <c:v>211.1899999998804</c:v>
                </c:pt>
                <c:pt idx="42239">
                  <c:v>211.1949999998804</c:v>
                </c:pt>
                <c:pt idx="42240">
                  <c:v>211.1999999998804</c:v>
                </c:pt>
                <c:pt idx="42241">
                  <c:v>211.2049999998804</c:v>
                </c:pt>
                <c:pt idx="42242">
                  <c:v>211.2099999998804</c:v>
                </c:pt>
                <c:pt idx="42243">
                  <c:v>211.2149999998803</c:v>
                </c:pt>
                <c:pt idx="42244">
                  <c:v>211.2199999998803</c:v>
                </c:pt>
                <c:pt idx="42245">
                  <c:v>211.2249999998804</c:v>
                </c:pt>
                <c:pt idx="42246">
                  <c:v>211.2299999998804</c:v>
                </c:pt>
                <c:pt idx="42247">
                  <c:v>211.2349999998804</c:v>
                </c:pt>
                <c:pt idx="42248">
                  <c:v>211.2399999998804</c:v>
                </c:pt>
                <c:pt idx="42249">
                  <c:v>211.2449999998803</c:v>
                </c:pt>
                <c:pt idx="42250">
                  <c:v>211.2499999998803</c:v>
                </c:pt>
                <c:pt idx="42251">
                  <c:v>211.2549999998803</c:v>
                </c:pt>
                <c:pt idx="42252">
                  <c:v>211.2599999998803</c:v>
                </c:pt>
                <c:pt idx="42253">
                  <c:v>211.2649999998803</c:v>
                </c:pt>
                <c:pt idx="42254">
                  <c:v>211.2699999998803</c:v>
                </c:pt>
                <c:pt idx="42255">
                  <c:v>211.2749999998803</c:v>
                </c:pt>
                <c:pt idx="42256">
                  <c:v>211.2799999998803</c:v>
                </c:pt>
                <c:pt idx="42257">
                  <c:v>211.2849999998803</c:v>
                </c:pt>
                <c:pt idx="42258">
                  <c:v>211.2899999998803</c:v>
                </c:pt>
                <c:pt idx="42259">
                  <c:v>211.2949999998803</c:v>
                </c:pt>
                <c:pt idx="42260">
                  <c:v>211.2999999998803</c:v>
                </c:pt>
                <c:pt idx="42261">
                  <c:v>211.3049999998803</c:v>
                </c:pt>
                <c:pt idx="42262">
                  <c:v>211.3099999998803</c:v>
                </c:pt>
                <c:pt idx="42263">
                  <c:v>211.3149999998803</c:v>
                </c:pt>
                <c:pt idx="42264">
                  <c:v>211.3199999998803</c:v>
                </c:pt>
                <c:pt idx="42265">
                  <c:v>211.3249999998803</c:v>
                </c:pt>
                <c:pt idx="42266">
                  <c:v>211.3299999998803</c:v>
                </c:pt>
                <c:pt idx="42267">
                  <c:v>211.3349999998803</c:v>
                </c:pt>
                <c:pt idx="42268">
                  <c:v>211.3399999998803</c:v>
                </c:pt>
                <c:pt idx="42269">
                  <c:v>211.3449999998803</c:v>
                </c:pt>
                <c:pt idx="42270">
                  <c:v>211.3499999998803</c:v>
                </c:pt>
                <c:pt idx="42271">
                  <c:v>211.3549999998803</c:v>
                </c:pt>
                <c:pt idx="42272">
                  <c:v>211.3599999998802</c:v>
                </c:pt>
                <c:pt idx="42273">
                  <c:v>211.3649999998802</c:v>
                </c:pt>
                <c:pt idx="42274">
                  <c:v>211.3699999998802</c:v>
                </c:pt>
                <c:pt idx="42275">
                  <c:v>211.3749999998802</c:v>
                </c:pt>
                <c:pt idx="42276">
                  <c:v>211.3799999998802</c:v>
                </c:pt>
                <c:pt idx="42277">
                  <c:v>211.3849999998803</c:v>
                </c:pt>
                <c:pt idx="42278">
                  <c:v>211.3899999998802</c:v>
                </c:pt>
                <c:pt idx="42279">
                  <c:v>211.3949999998802</c:v>
                </c:pt>
                <c:pt idx="42280">
                  <c:v>211.3999999998802</c:v>
                </c:pt>
                <c:pt idx="42281">
                  <c:v>211.4049999998802</c:v>
                </c:pt>
                <c:pt idx="42282">
                  <c:v>211.4099999998802</c:v>
                </c:pt>
                <c:pt idx="42283">
                  <c:v>211.4149999998802</c:v>
                </c:pt>
                <c:pt idx="42284">
                  <c:v>211.4199999998802</c:v>
                </c:pt>
                <c:pt idx="42285">
                  <c:v>211.4249999998802</c:v>
                </c:pt>
                <c:pt idx="42286">
                  <c:v>211.4299999998802</c:v>
                </c:pt>
                <c:pt idx="42287">
                  <c:v>211.4349999998802</c:v>
                </c:pt>
                <c:pt idx="42288">
                  <c:v>211.4399999998802</c:v>
                </c:pt>
                <c:pt idx="42289">
                  <c:v>211.4449999998802</c:v>
                </c:pt>
                <c:pt idx="42290">
                  <c:v>211.4499999998802</c:v>
                </c:pt>
                <c:pt idx="42291">
                  <c:v>211.4549999998802</c:v>
                </c:pt>
                <c:pt idx="42292">
                  <c:v>211.4599999998802</c:v>
                </c:pt>
                <c:pt idx="42293">
                  <c:v>211.4649999998802</c:v>
                </c:pt>
                <c:pt idx="42294">
                  <c:v>211.4699999998801</c:v>
                </c:pt>
                <c:pt idx="42295">
                  <c:v>211.4749999998801</c:v>
                </c:pt>
                <c:pt idx="42296">
                  <c:v>211.4799999998801</c:v>
                </c:pt>
                <c:pt idx="42297">
                  <c:v>211.4849999998802</c:v>
                </c:pt>
                <c:pt idx="42298">
                  <c:v>211.4899999998802</c:v>
                </c:pt>
                <c:pt idx="42299">
                  <c:v>211.4949999998802</c:v>
                </c:pt>
                <c:pt idx="42300">
                  <c:v>211.4999999998801</c:v>
                </c:pt>
                <c:pt idx="42301">
                  <c:v>211.5049999998801</c:v>
                </c:pt>
                <c:pt idx="42302">
                  <c:v>211.5099999998801</c:v>
                </c:pt>
                <c:pt idx="42303">
                  <c:v>211.5149999998801</c:v>
                </c:pt>
                <c:pt idx="42304">
                  <c:v>211.5199999998801</c:v>
                </c:pt>
                <c:pt idx="42305">
                  <c:v>211.5249999998801</c:v>
                </c:pt>
                <c:pt idx="42306">
                  <c:v>211.5299999998801</c:v>
                </c:pt>
                <c:pt idx="42307">
                  <c:v>211.5349999998801</c:v>
                </c:pt>
                <c:pt idx="42308">
                  <c:v>211.5399999998801</c:v>
                </c:pt>
                <c:pt idx="42309">
                  <c:v>211.5449999998801</c:v>
                </c:pt>
                <c:pt idx="42310">
                  <c:v>211.5499999998801</c:v>
                </c:pt>
                <c:pt idx="42311">
                  <c:v>211.5549999998801</c:v>
                </c:pt>
                <c:pt idx="42312">
                  <c:v>211.5599999998801</c:v>
                </c:pt>
                <c:pt idx="42313">
                  <c:v>211.5649999998801</c:v>
                </c:pt>
                <c:pt idx="42314">
                  <c:v>211.5699999998801</c:v>
                </c:pt>
                <c:pt idx="42315">
                  <c:v>211.57499999988</c:v>
                </c:pt>
                <c:pt idx="42316">
                  <c:v>211.57999999988</c:v>
                </c:pt>
                <c:pt idx="42317">
                  <c:v>211.58499999988</c:v>
                </c:pt>
                <c:pt idx="42318">
                  <c:v>211.58999999988</c:v>
                </c:pt>
                <c:pt idx="42319">
                  <c:v>211.59499999988</c:v>
                </c:pt>
                <c:pt idx="42320">
                  <c:v>211.59999999988</c:v>
                </c:pt>
                <c:pt idx="42321">
                  <c:v>211.60499999988</c:v>
                </c:pt>
                <c:pt idx="42322">
                  <c:v>211.60999999988</c:v>
                </c:pt>
                <c:pt idx="42323">
                  <c:v>211.61499999988</c:v>
                </c:pt>
                <c:pt idx="42324">
                  <c:v>211.61999999988</c:v>
                </c:pt>
                <c:pt idx="42325">
                  <c:v>211.62499999988</c:v>
                </c:pt>
                <c:pt idx="42326">
                  <c:v>211.62999999988</c:v>
                </c:pt>
                <c:pt idx="42327">
                  <c:v>211.63499999988</c:v>
                </c:pt>
                <c:pt idx="42328">
                  <c:v>211.63999999988</c:v>
                </c:pt>
                <c:pt idx="42329">
                  <c:v>211.64499999988</c:v>
                </c:pt>
                <c:pt idx="42330">
                  <c:v>211.64999999988</c:v>
                </c:pt>
                <c:pt idx="42331">
                  <c:v>211.65499999988</c:v>
                </c:pt>
                <c:pt idx="42332">
                  <c:v>211.65999999988</c:v>
                </c:pt>
                <c:pt idx="42333">
                  <c:v>211.66499999988</c:v>
                </c:pt>
                <c:pt idx="42334">
                  <c:v>211.66999999988</c:v>
                </c:pt>
                <c:pt idx="42335">
                  <c:v>211.67499999988</c:v>
                </c:pt>
                <c:pt idx="42336">
                  <c:v>211.67999999988</c:v>
                </c:pt>
                <c:pt idx="42337">
                  <c:v>211.68499999988</c:v>
                </c:pt>
                <c:pt idx="42338">
                  <c:v>211.6899999998799</c:v>
                </c:pt>
                <c:pt idx="42339">
                  <c:v>211.6949999998799</c:v>
                </c:pt>
                <c:pt idx="42340">
                  <c:v>211.6999999998799</c:v>
                </c:pt>
                <c:pt idx="42341">
                  <c:v>211.7049999998799</c:v>
                </c:pt>
                <c:pt idx="42342">
                  <c:v>211.7099999998799</c:v>
                </c:pt>
                <c:pt idx="42343">
                  <c:v>211.7149999998799</c:v>
                </c:pt>
                <c:pt idx="42344">
                  <c:v>211.7199999998799</c:v>
                </c:pt>
                <c:pt idx="42345">
                  <c:v>211.7249999998799</c:v>
                </c:pt>
                <c:pt idx="42346">
                  <c:v>211.7299999998799</c:v>
                </c:pt>
                <c:pt idx="42347">
                  <c:v>211.7349999998799</c:v>
                </c:pt>
                <c:pt idx="42348">
                  <c:v>211.7399999998799</c:v>
                </c:pt>
                <c:pt idx="42349">
                  <c:v>211.7449999998799</c:v>
                </c:pt>
                <c:pt idx="42350">
                  <c:v>211.7499999998799</c:v>
                </c:pt>
                <c:pt idx="42351">
                  <c:v>211.7549999998799</c:v>
                </c:pt>
                <c:pt idx="42352">
                  <c:v>211.7599999998799</c:v>
                </c:pt>
                <c:pt idx="42353">
                  <c:v>211.7649999998799</c:v>
                </c:pt>
                <c:pt idx="42354">
                  <c:v>211.7699999998799</c:v>
                </c:pt>
                <c:pt idx="42355">
                  <c:v>211.7749999998799</c:v>
                </c:pt>
                <c:pt idx="42356">
                  <c:v>211.7799999998797</c:v>
                </c:pt>
                <c:pt idx="42357">
                  <c:v>211.7849999998799</c:v>
                </c:pt>
                <c:pt idx="42358">
                  <c:v>211.7899999998799</c:v>
                </c:pt>
                <c:pt idx="42359">
                  <c:v>211.7949999998798</c:v>
                </c:pt>
                <c:pt idx="42360">
                  <c:v>211.7999999998798</c:v>
                </c:pt>
                <c:pt idx="42361">
                  <c:v>211.8049999998798</c:v>
                </c:pt>
                <c:pt idx="42362">
                  <c:v>211.8099999998798</c:v>
                </c:pt>
                <c:pt idx="42363">
                  <c:v>211.8149999998798</c:v>
                </c:pt>
                <c:pt idx="42364">
                  <c:v>211.8199999998798</c:v>
                </c:pt>
                <c:pt idx="42365">
                  <c:v>211.82499999988</c:v>
                </c:pt>
                <c:pt idx="42366">
                  <c:v>211.8299999998798</c:v>
                </c:pt>
                <c:pt idx="42367">
                  <c:v>211.8349999998798</c:v>
                </c:pt>
                <c:pt idx="42368">
                  <c:v>211.8399999998798</c:v>
                </c:pt>
                <c:pt idx="42369">
                  <c:v>211.8449999998798</c:v>
                </c:pt>
                <c:pt idx="42370">
                  <c:v>211.8499999998798</c:v>
                </c:pt>
                <c:pt idx="42371">
                  <c:v>211.8549999998798</c:v>
                </c:pt>
                <c:pt idx="42372">
                  <c:v>211.8599999998798</c:v>
                </c:pt>
                <c:pt idx="42373">
                  <c:v>211.8649999998798</c:v>
                </c:pt>
                <c:pt idx="42374">
                  <c:v>211.8699999998798</c:v>
                </c:pt>
                <c:pt idx="42375">
                  <c:v>211.8749999998798</c:v>
                </c:pt>
                <c:pt idx="42376">
                  <c:v>211.8799999998798</c:v>
                </c:pt>
                <c:pt idx="42377">
                  <c:v>211.8849999998798</c:v>
                </c:pt>
                <c:pt idx="42378">
                  <c:v>211.8899999998798</c:v>
                </c:pt>
                <c:pt idx="42379">
                  <c:v>211.8949999998798</c:v>
                </c:pt>
                <c:pt idx="42380">
                  <c:v>211.8999999998798</c:v>
                </c:pt>
                <c:pt idx="42381">
                  <c:v>211.9049999998798</c:v>
                </c:pt>
                <c:pt idx="42382">
                  <c:v>211.9099999998797</c:v>
                </c:pt>
                <c:pt idx="42383">
                  <c:v>211.9149999998797</c:v>
                </c:pt>
                <c:pt idx="42384">
                  <c:v>211.9199999998797</c:v>
                </c:pt>
                <c:pt idx="42385">
                  <c:v>211.9249999998798</c:v>
                </c:pt>
                <c:pt idx="42386">
                  <c:v>211.9299999998798</c:v>
                </c:pt>
                <c:pt idx="42387">
                  <c:v>211.9349999998797</c:v>
                </c:pt>
                <c:pt idx="42388">
                  <c:v>211.9399999998797</c:v>
                </c:pt>
                <c:pt idx="42389">
                  <c:v>211.9449999998797</c:v>
                </c:pt>
                <c:pt idx="42390">
                  <c:v>211.9499999998797</c:v>
                </c:pt>
                <c:pt idx="42391">
                  <c:v>211.9549999998797</c:v>
                </c:pt>
                <c:pt idx="42392">
                  <c:v>211.9599999998797</c:v>
                </c:pt>
                <c:pt idx="42393">
                  <c:v>211.9649999998797</c:v>
                </c:pt>
                <c:pt idx="42394">
                  <c:v>211.9699999998797</c:v>
                </c:pt>
                <c:pt idx="42395">
                  <c:v>211.9749999998797</c:v>
                </c:pt>
                <c:pt idx="42396">
                  <c:v>211.9799999998797</c:v>
                </c:pt>
                <c:pt idx="42397">
                  <c:v>211.9849999998797</c:v>
                </c:pt>
                <c:pt idx="42398">
                  <c:v>211.9899999998797</c:v>
                </c:pt>
                <c:pt idx="42399">
                  <c:v>211.9949999998797</c:v>
                </c:pt>
                <c:pt idx="42400">
                  <c:v>211.9999999998797</c:v>
                </c:pt>
                <c:pt idx="42401">
                  <c:v>212.0049999998797</c:v>
                </c:pt>
                <c:pt idx="42402">
                  <c:v>212.0099999998797</c:v>
                </c:pt>
                <c:pt idx="42403">
                  <c:v>212.0149999998796</c:v>
                </c:pt>
                <c:pt idx="42404">
                  <c:v>212.0199999998796</c:v>
                </c:pt>
                <c:pt idx="42405">
                  <c:v>212.0249999998796</c:v>
                </c:pt>
                <c:pt idx="42406">
                  <c:v>212.0299999998796</c:v>
                </c:pt>
                <c:pt idx="42407">
                  <c:v>212.0349999998796</c:v>
                </c:pt>
                <c:pt idx="42408">
                  <c:v>212.0399999998796</c:v>
                </c:pt>
                <c:pt idx="42409">
                  <c:v>212.0449999998796</c:v>
                </c:pt>
                <c:pt idx="42410">
                  <c:v>212.0499999998796</c:v>
                </c:pt>
                <c:pt idx="42411">
                  <c:v>212.0549999998796</c:v>
                </c:pt>
                <c:pt idx="42412">
                  <c:v>212.0599999998796</c:v>
                </c:pt>
                <c:pt idx="42413">
                  <c:v>212.0649999998796</c:v>
                </c:pt>
                <c:pt idx="42414">
                  <c:v>212.0699999998796</c:v>
                </c:pt>
                <c:pt idx="42415">
                  <c:v>212.0749999998796</c:v>
                </c:pt>
                <c:pt idx="42416">
                  <c:v>212.0799999998796</c:v>
                </c:pt>
                <c:pt idx="42417">
                  <c:v>212.0849999998796</c:v>
                </c:pt>
                <c:pt idx="42418">
                  <c:v>212.0899999998796</c:v>
                </c:pt>
                <c:pt idx="42419">
                  <c:v>212.0949999998796</c:v>
                </c:pt>
                <c:pt idx="42420">
                  <c:v>212.0999999998796</c:v>
                </c:pt>
                <c:pt idx="42421">
                  <c:v>212.1049999998796</c:v>
                </c:pt>
                <c:pt idx="42422">
                  <c:v>212.1099999998796</c:v>
                </c:pt>
                <c:pt idx="42423">
                  <c:v>212.1149999998796</c:v>
                </c:pt>
                <c:pt idx="42424">
                  <c:v>212.1199999998796</c:v>
                </c:pt>
                <c:pt idx="42425">
                  <c:v>212.1249999998796</c:v>
                </c:pt>
                <c:pt idx="42426">
                  <c:v>212.1299999998795</c:v>
                </c:pt>
                <c:pt idx="42427">
                  <c:v>212.1349999998795</c:v>
                </c:pt>
                <c:pt idx="42428">
                  <c:v>212.1399999998795</c:v>
                </c:pt>
                <c:pt idx="42429">
                  <c:v>212.1449999998795</c:v>
                </c:pt>
                <c:pt idx="42430">
                  <c:v>212.1499999998795</c:v>
                </c:pt>
                <c:pt idx="42431">
                  <c:v>212.1549999998795</c:v>
                </c:pt>
                <c:pt idx="42432">
                  <c:v>212.1599999998795</c:v>
                </c:pt>
                <c:pt idx="42433">
                  <c:v>212.1649999998795</c:v>
                </c:pt>
                <c:pt idx="42434">
                  <c:v>212.1699999998795</c:v>
                </c:pt>
                <c:pt idx="42435">
                  <c:v>212.1749999998795</c:v>
                </c:pt>
                <c:pt idx="42436">
                  <c:v>212.1799999998795</c:v>
                </c:pt>
                <c:pt idx="42437">
                  <c:v>212.1849999998795</c:v>
                </c:pt>
                <c:pt idx="42438">
                  <c:v>212.1899999998795</c:v>
                </c:pt>
                <c:pt idx="42439">
                  <c:v>212.1949999998795</c:v>
                </c:pt>
                <c:pt idx="42440">
                  <c:v>212.1999999998795</c:v>
                </c:pt>
                <c:pt idx="42441">
                  <c:v>212.2049999998795</c:v>
                </c:pt>
                <c:pt idx="42442">
                  <c:v>212.2099999998795</c:v>
                </c:pt>
                <c:pt idx="42443">
                  <c:v>212.2149999998795</c:v>
                </c:pt>
                <c:pt idx="42444">
                  <c:v>212.2199999998793</c:v>
                </c:pt>
                <c:pt idx="42445">
                  <c:v>212.2249999998795</c:v>
                </c:pt>
                <c:pt idx="42446">
                  <c:v>212.2299999998795</c:v>
                </c:pt>
                <c:pt idx="42447">
                  <c:v>212.2349999998794</c:v>
                </c:pt>
                <c:pt idx="42448">
                  <c:v>212.2399999998794</c:v>
                </c:pt>
                <c:pt idx="42449">
                  <c:v>212.2449999998794</c:v>
                </c:pt>
                <c:pt idx="42450">
                  <c:v>212.2499999998793</c:v>
                </c:pt>
                <c:pt idx="42451">
                  <c:v>212.2549999998794</c:v>
                </c:pt>
                <c:pt idx="42452">
                  <c:v>212.2599999998794</c:v>
                </c:pt>
                <c:pt idx="42453">
                  <c:v>212.2649999998794</c:v>
                </c:pt>
                <c:pt idx="42454">
                  <c:v>212.2699999998794</c:v>
                </c:pt>
                <c:pt idx="42455">
                  <c:v>212.2749999998794</c:v>
                </c:pt>
                <c:pt idx="42456">
                  <c:v>212.2799999998794</c:v>
                </c:pt>
                <c:pt idx="42457">
                  <c:v>212.2849999998794</c:v>
                </c:pt>
                <c:pt idx="42458">
                  <c:v>212.2899999998794</c:v>
                </c:pt>
                <c:pt idx="42459">
                  <c:v>212.2949999998794</c:v>
                </c:pt>
                <c:pt idx="42460">
                  <c:v>212.2999999998794</c:v>
                </c:pt>
                <c:pt idx="42461">
                  <c:v>212.3049999998794</c:v>
                </c:pt>
                <c:pt idx="42462">
                  <c:v>212.3099999998794</c:v>
                </c:pt>
                <c:pt idx="42463">
                  <c:v>212.3149999998794</c:v>
                </c:pt>
                <c:pt idx="42464">
                  <c:v>212.3199999998794</c:v>
                </c:pt>
                <c:pt idx="42465">
                  <c:v>212.3249999998794</c:v>
                </c:pt>
                <c:pt idx="42466">
                  <c:v>212.3299999998794</c:v>
                </c:pt>
                <c:pt idx="42467">
                  <c:v>212.3349999998794</c:v>
                </c:pt>
                <c:pt idx="42468">
                  <c:v>212.3399999998794</c:v>
                </c:pt>
                <c:pt idx="42469">
                  <c:v>212.3449999998794</c:v>
                </c:pt>
                <c:pt idx="42470">
                  <c:v>212.3499999998793</c:v>
                </c:pt>
                <c:pt idx="42471">
                  <c:v>212.3549999998794</c:v>
                </c:pt>
                <c:pt idx="42472">
                  <c:v>212.3599999998794</c:v>
                </c:pt>
                <c:pt idx="42473">
                  <c:v>212.3649999998794</c:v>
                </c:pt>
                <c:pt idx="42474">
                  <c:v>212.3699999998794</c:v>
                </c:pt>
                <c:pt idx="42475">
                  <c:v>212.3749999998793</c:v>
                </c:pt>
                <c:pt idx="42476">
                  <c:v>212.3799999998793</c:v>
                </c:pt>
                <c:pt idx="42477">
                  <c:v>212.3849999998793</c:v>
                </c:pt>
                <c:pt idx="42478">
                  <c:v>212.3899999998793</c:v>
                </c:pt>
                <c:pt idx="42479">
                  <c:v>212.3949999998793</c:v>
                </c:pt>
                <c:pt idx="42480">
                  <c:v>212.3999999998793</c:v>
                </c:pt>
                <c:pt idx="42481">
                  <c:v>212.4049999998793</c:v>
                </c:pt>
                <c:pt idx="42482">
                  <c:v>212.4099999998793</c:v>
                </c:pt>
                <c:pt idx="42483">
                  <c:v>212.4149999998793</c:v>
                </c:pt>
                <c:pt idx="42484">
                  <c:v>212.4199999998793</c:v>
                </c:pt>
                <c:pt idx="42485">
                  <c:v>212.4249999998793</c:v>
                </c:pt>
                <c:pt idx="42486">
                  <c:v>212.4299999998793</c:v>
                </c:pt>
                <c:pt idx="42487">
                  <c:v>212.4349999998793</c:v>
                </c:pt>
                <c:pt idx="42488">
                  <c:v>212.4399999998793</c:v>
                </c:pt>
                <c:pt idx="42489">
                  <c:v>212.4449999998793</c:v>
                </c:pt>
                <c:pt idx="42490">
                  <c:v>212.4499999998793</c:v>
                </c:pt>
                <c:pt idx="42491">
                  <c:v>212.4549999998793</c:v>
                </c:pt>
                <c:pt idx="42492">
                  <c:v>212.4599999998792</c:v>
                </c:pt>
                <c:pt idx="42493">
                  <c:v>212.4649999998792</c:v>
                </c:pt>
                <c:pt idx="42494">
                  <c:v>212.4699999998792</c:v>
                </c:pt>
                <c:pt idx="42495">
                  <c:v>212.4749999998792</c:v>
                </c:pt>
                <c:pt idx="42496">
                  <c:v>212.4799999998792</c:v>
                </c:pt>
                <c:pt idx="42497">
                  <c:v>212.4849999998792</c:v>
                </c:pt>
                <c:pt idx="42498">
                  <c:v>212.4899999998792</c:v>
                </c:pt>
                <c:pt idx="42499">
                  <c:v>212.4949999998792</c:v>
                </c:pt>
                <c:pt idx="42500">
                  <c:v>212.4999999998792</c:v>
                </c:pt>
                <c:pt idx="42501">
                  <c:v>212.5049999998792</c:v>
                </c:pt>
                <c:pt idx="42502">
                  <c:v>212.5099999998792</c:v>
                </c:pt>
                <c:pt idx="42503">
                  <c:v>212.5149999998792</c:v>
                </c:pt>
                <c:pt idx="42504">
                  <c:v>212.5199999998792</c:v>
                </c:pt>
                <c:pt idx="42505">
                  <c:v>212.5249999998792</c:v>
                </c:pt>
                <c:pt idx="42506">
                  <c:v>212.5299999998792</c:v>
                </c:pt>
                <c:pt idx="42507">
                  <c:v>212.5349999998792</c:v>
                </c:pt>
                <c:pt idx="42508">
                  <c:v>212.5399999998792</c:v>
                </c:pt>
                <c:pt idx="42509">
                  <c:v>212.5449999998792</c:v>
                </c:pt>
                <c:pt idx="42510">
                  <c:v>212.5499999998792</c:v>
                </c:pt>
                <c:pt idx="42511">
                  <c:v>212.5549999998792</c:v>
                </c:pt>
                <c:pt idx="42512">
                  <c:v>212.5599999998792</c:v>
                </c:pt>
                <c:pt idx="42513">
                  <c:v>212.5649999998792</c:v>
                </c:pt>
                <c:pt idx="42514">
                  <c:v>212.5699999998791</c:v>
                </c:pt>
                <c:pt idx="42515">
                  <c:v>212.5749999998791</c:v>
                </c:pt>
                <c:pt idx="42516">
                  <c:v>212.5799999998791</c:v>
                </c:pt>
                <c:pt idx="42517">
                  <c:v>212.5849999998792</c:v>
                </c:pt>
                <c:pt idx="42518">
                  <c:v>212.5899999998792</c:v>
                </c:pt>
                <c:pt idx="42519">
                  <c:v>212.5949999998791</c:v>
                </c:pt>
                <c:pt idx="42520">
                  <c:v>212.5999999998791</c:v>
                </c:pt>
                <c:pt idx="42521">
                  <c:v>212.6049999998791</c:v>
                </c:pt>
                <c:pt idx="42522">
                  <c:v>212.6099999998791</c:v>
                </c:pt>
                <c:pt idx="42523">
                  <c:v>212.6149999998791</c:v>
                </c:pt>
                <c:pt idx="42524">
                  <c:v>212.6199999998791</c:v>
                </c:pt>
                <c:pt idx="42525">
                  <c:v>212.6249999998791</c:v>
                </c:pt>
                <c:pt idx="42526">
                  <c:v>212.6299999998791</c:v>
                </c:pt>
                <c:pt idx="42527">
                  <c:v>212.6349999998791</c:v>
                </c:pt>
                <c:pt idx="42528">
                  <c:v>212.6399999998791</c:v>
                </c:pt>
                <c:pt idx="42529">
                  <c:v>212.6449999998791</c:v>
                </c:pt>
                <c:pt idx="42530">
                  <c:v>212.6499999998791</c:v>
                </c:pt>
                <c:pt idx="42531">
                  <c:v>212.6549999998791</c:v>
                </c:pt>
                <c:pt idx="42532">
                  <c:v>212.6599999998791</c:v>
                </c:pt>
                <c:pt idx="42533">
                  <c:v>212.6649999998791</c:v>
                </c:pt>
                <c:pt idx="42534">
                  <c:v>212.6699999998791</c:v>
                </c:pt>
                <c:pt idx="42535">
                  <c:v>212.674999999879</c:v>
                </c:pt>
                <c:pt idx="42536">
                  <c:v>212.679999999879</c:v>
                </c:pt>
                <c:pt idx="42537">
                  <c:v>212.684999999879</c:v>
                </c:pt>
                <c:pt idx="42538">
                  <c:v>212.689999999879</c:v>
                </c:pt>
                <c:pt idx="42539">
                  <c:v>212.694999999879</c:v>
                </c:pt>
                <c:pt idx="42540">
                  <c:v>212.699999999879</c:v>
                </c:pt>
                <c:pt idx="42541">
                  <c:v>212.704999999879</c:v>
                </c:pt>
                <c:pt idx="42542">
                  <c:v>212.709999999879</c:v>
                </c:pt>
                <c:pt idx="42543">
                  <c:v>212.714999999879</c:v>
                </c:pt>
                <c:pt idx="42544">
                  <c:v>212.719999999879</c:v>
                </c:pt>
                <c:pt idx="42545">
                  <c:v>212.724999999879</c:v>
                </c:pt>
                <c:pt idx="42546">
                  <c:v>212.729999999879</c:v>
                </c:pt>
                <c:pt idx="42547">
                  <c:v>212.734999999879</c:v>
                </c:pt>
                <c:pt idx="42548">
                  <c:v>212.739999999879</c:v>
                </c:pt>
                <c:pt idx="42549">
                  <c:v>212.744999999879</c:v>
                </c:pt>
                <c:pt idx="42550">
                  <c:v>212.749999999879</c:v>
                </c:pt>
                <c:pt idx="42551">
                  <c:v>212.754999999879</c:v>
                </c:pt>
                <c:pt idx="42552">
                  <c:v>212.759999999879</c:v>
                </c:pt>
                <c:pt idx="42553">
                  <c:v>212.764999999879</c:v>
                </c:pt>
                <c:pt idx="42554">
                  <c:v>212.7699999998785</c:v>
                </c:pt>
                <c:pt idx="42555">
                  <c:v>212.774999999878</c:v>
                </c:pt>
                <c:pt idx="42556">
                  <c:v>212.779999999878</c:v>
                </c:pt>
                <c:pt idx="42557">
                  <c:v>212.7849999998789</c:v>
                </c:pt>
                <c:pt idx="42558">
                  <c:v>212.7899999998789</c:v>
                </c:pt>
                <c:pt idx="42559">
                  <c:v>212.7949999998789</c:v>
                </c:pt>
                <c:pt idx="42560">
                  <c:v>212.7999999998787</c:v>
                </c:pt>
                <c:pt idx="42561">
                  <c:v>212.8049999998789</c:v>
                </c:pt>
                <c:pt idx="42562">
                  <c:v>212.8099999998789</c:v>
                </c:pt>
                <c:pt idx="42563">
                  <c:v>212.8149999998789</c:v>
                </c:pt>
                <c:pt idx="42564">
                  <c:v>212.8199999998789</c:v>
                </c:pt>
                <c:pt idx="42565">
                  <c:v>212.8249999998789</c:v>
                </c:pt>
                <c:pt idx="42566">
                  <c:v>212.8299999998789</c:v>
                </c:pt>
                <c:pt idx="42567">
                  <c:v>212.8349999998789</c:v>
                </c:pt>
                <c:pt idx="42568">
                  <c:v>212.8399999998789</c:v>
                </c:pt>
                <c:pt idx="42569">
                  <c:v>212.8449999998789</c:v>
                </c:pt>
                <c:pt idx="42570">
                  <c:v>212.8499999998789</c:v>
                </c:pt>
                <c:pt idx="42571">
                  <c:v>212.8549999998789</c:v>
                </c:pt>
                <c:pt idx="42572">
                  <c:v>212.8599999998789</c:v>
                </c:pt>
                <c:pt idx="42573">
                  <c:v>212.8649999998789</c:v>
                </c:pt>
                <c:pt idx="42574">
                  <c:v>212.8699999998789</c:v>
                </c:pt>
                <c:pt idx="42575">
                  <c:v>212.8749999998789</c:v>
                </c:pt>
                <c:pt idx="42576">
                  <c:v>212.8799999998787</c:v>
                </c:pt>
                <c:pt idx="42577">
                  <c:v>212.8849999998789</c:v>
                </c:pt>
                <c:pt idx="42578">
                  <c:v>212.8899999998789</c:v>
                </c:pt>
                <c:pt idx="42579">
                  <c:v>212.8949999998788</c:v>
                </c:pt>
                <c:pt idx="42580">
                  <c:v>212.8999999998788</c:v>
                </c:pt>
                <c:pt idx="42581">
                  <c:v>212.9049999998788</c:v>
                </c:pt>
                <c:pt idx="42582">
                  <c:v>212.9099999998787</c:v>
                </c:pt>
                <c:pt idx="42583">
                  <c:v>212.9149999998787</c:v>
                </c:pt>
                <c:pt idx="42584">
                  <c:v>212.9199999998787</c:v>
                </c:pt>
                <c:pt idx="42585">
                  <c:v>212.9249999998788</c:v>
                </c:pt>
                <c:pt idx="42586">
                  <c:v>212.9299999998788</c:v>
                </c:pt>
                <c:pt idx="42587">
                  <c:v>212.9349999998788</c:v>
                </c:pt>
                <c:pt idx="42588">
                  <c:v>212.9399999998788</c:v>
                </c:pt>
                <c:pt idx="42589">
                  <c:v>212.9449999998787</c:v>
                </c:pt>
                <c:pt idx="42590">
                  <c:v>212.9499999998787</c:v>
                </c:pt>
                <c:pt idx="42591">
                  <c:v>212.9549999998788</c:v>
                </c:pt>
                <c:pt idx="42592">
                  <c:v>212.9599999998788</c:v>
                </c:pt>
                <c:pt idx="42593">
                  <c:v>212.9649999998788</c:v>
                </c:pt>
                <c:pt idx="42594">
                  <c:v>212.9699999998788</c:v>
                </c:pt>
                <c:pt idx="42595">
                  <c:v>212.9749999998787</c:v>
                </c:pt>
                <c:pt idx="42596">
                  <c:v>212.9799999998787</c:v>
                </c:pt>
                <c:pt idx="42597">
                  <c:v>212.9849999998788</c:v>
                </c:pt>
                <c:pt idx="42598">
                  <c:v>212.9899999998788</c:v>
                </c:pt>
                <c:pt idx="42599">
                  <c:v>212.9949999998788</c:v>
                </c:pt>
                <c:pt idx="42600">
                  <c:v>212.9999999998788</c:v>
                </c:pt>
                <c:pt idx="42601">
                  <c:v>213.0049999998787</c:v>
                </c:pt>
                <c:pt idx="42602">
                  <c:v>213.0099999998787</c:v>
                </c:pt>
                <c:pt idx="42603">
                  <c:v>213.0149999998787</c:v>
                </c:pt>
                <c:pt idx="42604">
                  <c:v>213.0199999998785</c:v>
                </c:pt>
                <c:pt idx="42605">
                  <c:v>213.0249999998787</c:v>
                </c:pt>
                <c:pt idx="42606">
                  <c:v>213.0299999998787</c:v>
                </c:pt>
                <c:pt idx="42607">
                  <c:v>213.0349999998787</c:v>
                </c:pt>
                <c:pt idx="42608">
                  <c:v>213.0399999998787</c:v>
                </c:pt>
                <c:pt idx="42609">
                  <c:v>213.0449999998787</c:v>
                </c:pt>
                <c:pt idx="42610">
                  <c:v>213.0499999998787</c:v>
                </c:pt>
                <c:pt idx="42611">
                  <c:v>213.0549999998787</c:v>
                </c:pt>
                <c:pt idx="42612">
                  <c:v>213.0599999998787</c:v>
                </c:pt>
                <c:pt idx="42613">
                  <c:v>213.0649999998787</c:v>
                </c:pt>
                <c:pt idx="42614">
                  <c:v>213.0699999998787</c:v>
                </c:pt>
                <c:pt idx="42615">
                  <c:v>213.0749999998787</c:v>
                </c:pt>
                <c:pt idx="42616">
                  <c:v>213.0799999998787</c:v>
                </c:pt>
                <c:pt idx="42617">
                  <c:v>213.0849999998787</c:v>
                </c:pt>
                <c:pt idx="42618">
                  <c:v>213.0899999998787</c:v>
                </c:pt>
                <c:pt idx="42619">
                  <c:v>213.0949999998787</c:v>
                </c:pt>
                <c:pt idx="42620">
                  <c:v>213.0999999998785</c:v>
                </c:pt>
                <c:pt idx="42621">
                  <c:v>213.1049999998785</c:v>
                </c:pt>
                <c:pt idx="42622">
                  <c:v>213.1099999998785</c:v>
                </c:pt>
                <c:pt idx="42623">
                  <c:v>213.1149999998783</c:v>
                </c:pt>
                <c:pt idx="42624">
                  <c:v>213.1199999998777</c:v>
                </c:pt>
                <c:pt idx="42625">
                  <c:v>213.1249999998786</c:v>
                </c:pt>
                <c:pt idx="42626">
                  <c:v>213.1299999998785</c:v>
                </c:pt>
                <c:pt idx="42627">
                  <c:v>213.1349999998785</c:v>
                </c:pt>
                <c:pt idx="42628">
                  <c:v>213.1399999998785</c:v>
                </c:pt>
                <c:pt idx="42629">
                  <c:v>213.1449999998785</c:v>
                </c:pt>
                <c:pt idx="42630">
                  <c:v>213.1499999998777</c:v>
                </c:pt>
                <c:pt idx="42631">
                  <c:v>213.1549999998786</c:v>
                </c:pt>
                <c:pt idx="42632">
                  <c:v>213.1599999998786</c:v>
                </c:pt>
                <c:pt idx="42633">
                  <c:v>213.1649999998785</c:v>
                </c:pt>
                <c:pt idx="42634">
                  <c:v>213.1699999998785</c:v>
                </c:pt>
                <c:pt idx="42635">
                  <c:v>213.1749999998785</c:v>
                </c:pt>
                <c:pt idx="42636">
                  <c:v>213.1799999998779</c:v>
                </c:pt>
                <c:pt idx="42637">
                  <c:v>213.1849999998786</c:v>
                </c:pt>
                <c:pt idx="42638">
                  <c:v>213.1899999998786</c:v>
                </c:pt>
                <c:pt idx="42639">
                  <c:v>213.1949999998785</c:v>
                </c:pt>
                <c:pt idx="42640">
                  <c:v>213.1999999998785</c:v>
                </c:pt>
                <c:pt idx="42641">
                  <c:v>213.2049999998785</c:v>
                </c:pt>
                <c:pt idx="42642">
                  <c:v>213.2099999998781</c:v>
                </c:pt>
                <c:pt idx="42643">
                  <c:v>213.2149999998776</c:v>
                </c:pt>
                <c:pt idx="42644">
                  <c:v>213.2199999998776</c:v>
                </c:pt>
                <c:pt idx="42645">
                  <c:v>213.2249999998785</c:v>
                </c:pt>
                <c:pt idx="42646">
                  <c:v>213.2299999998785</c:v>
                </c:pt>
                <c:pt idx="42647">
                  <c:v>213.2349999998785</c:v>
                </c:pt>
                <c:pt idx="42648">
                  <c:v>213.2399999998783</c:v>
                </c:pt>
                <c:pt idx="42649">
                  <c:v>213.2449999998776</c:v>
                </c:pt>
                <c:pt idx="42650">
                  <c:v>213.2499999998776</c:v>
                </c:pt>
                <c:pt idx="42651">
                  <c:v>213.2549999998785</c:v>
                </c:pt>
                <c:pt idx="42652">
                  <c:v>213.2599999998785</c:v>
                </c:pt>
                <c:pt idx="42653">
                  <c:v>213.2649999998785</c:v>
                </c:pt>
                <c:pt idx="42654">
                  <c:v>213.2699999998785</c:v>
                </c:pt>
                <c:pt idx="42655">
                  <c:v>213.2749999998777</c:v>
                </c:pt>
                <c:pt idx="42656">
                  <c:v>213.2799999998776</c:v>
                </c:pt>
                <c:pt idx="42657">
                  <c:v>213.2849999998785</c:v>
                </c:pt>
                <c:pt idx="42658">
                  <c:v>213.2899999998785</c:v>
                </c:pt>
                <c:pt idx="42659">
                  <c:v>213.2949999998785</c:v>
                </c:pt>
                <c:pt idx="42660">
                  <c:v>213.2999999998785</c:v>
                </c:pt>
                <c:pt idx="42661">
                  <c:v>213.3049999998785</c:v>
                </c:pt>
                <c:pt idx="42662">
                  <c:v>213.3099999998785</c:v>
                </c:pt>
                <c:pt idx="42663">
                  <c:v>213.3149999998784</c:v>
                </c:pt>
                <c:pt idx="42664">
                  <c:v>213.3199999998783</c:v>
                </c:pt>
                <c:pt idx="42665">
                  <c:v>213.3249999998785</c:v>
                </c:pt>
                <c:pt idx="42666">
                  <c:v>213.3299999998785</c:v>
                </c:pt>
                <c:pt idx="42667">
                  <c:v>213.3349999998784</c:v>
                </c:pt>
                <c:pt idx="42668">
                  <c:v>213.3399999998784</c:v>
                </c:pt>
                <c:pt idx="42669">
                  <c:v>213.3449999998784</c:v>
                </c:pt>
                <c:pt idx="42670">
                  <c:v>213.3499999998783</c:v>
                </c:pt>
                <c:pt idx="42671">
                  <c:v>213.3549999998784</c:v>
                </c:pt>
                <c:pt idx="42672">
                  <c:v>213.3599999998784</c:v>
                </c:pt>
                <c:pt idx="42673">
                  <c:v>213.3649999998784</c:v>
                </c:pt>
                <c:pt idx="42674">
                  <c:v>213.3699999998784</c:v>
                </c:pt>
                <c:pt idx="42675">
                  <c:v>213.3749999998784</c:v>
                </c:pt>
                <c:pt idx="42676">
                  <c:v>213.3799999998784</c:v>
                </c:pt>
                <c:pt idx="42677">
                  <c:v>213.3849999998784</c:v>
                </c:pt>
                <c:pt idx="42678">
                  <c:v>213.3899999998784</c:v>
                </c:pt>
                <c:pt idx="42679">
                  <c:v>213.3949999998784</c:v>
                </c:pt>
                <c:pt idx="42680">
                  <c:v>213.3999999998784</c:v>
                </c:pt>
                <c:pt idx="42681">
                  <c:v>213.4049999998784</c:v>
                </c:pt>
                <c:pt idx="42682">
                  <c:v>213.4099999998784</c:v>
                </c:pt>
                <c:pt idx="42683">
                  <c:v>213.4149999998783</c:v>
                </c:pt>
                <c:pt idx="42684">
                  <c:v>213.4199999998783</c:v>
                </c:pt>
                <c:pt idx="42685">
                  <c:v>213.4249999998784</c:v>
                </c:pt>
                <c:pt idx="42686">
                  <c:v>213.4299999998784</c:v>
                </c:pt>
                <c:pt idx="42687">
                  <c:v>213.4349999998784</c:v>
                </c:pt>
                <c:pt idx="42688">
                  <c:v>213.4399999998784</c:v>
                </c:pt>
                <c:pt idx="42689">
                  <c:v>213.4449999998783</c:v>
                </c:pt>
                <c:pt idx="42690">
                  <c:v>213.4499999998783</c:v>
                </c:pt>
                <c:pt idx="42691">
                  <c:v>213.4549999998783</c:v>
                </c:pt>
                <c:pt idx="42692">
                  <c:v>213.4599999998783</c:v>
                </c:pt>
                <c:pt idx="42693">
                  <c:v>213.4649999998783</c:v>
                </c:pt>
                <c:pt idx="42694">
                  <c:v>213.4699999998783</c:v>
                </c:pt>
                <c:pt idx="42695">
                  <c:v>213.4749999998783</c:v>
                </c:pt>
                <c:pt idx="42696">
                  <c:v>213.4799999998783</c:v>
                </c:pt>
                <c:pt idx="42697">
                  <c:v>213.4849999998783</c:v>
                </c:pt>
                <c:pt idx="42698">
                  <c:v>213.4899999998783</c:v>
                </c:pt>
                <c:pt idx="42699">
                  <c:v>213.4949999998783</c:v>
                </c:pt>
                <c:pt idx="42700">
                  <c:v>213.4999999998783</c:v>
                </c:pt>
                <c:pt idx="42701">
                  <c:v>213.5049999998783</c:v>
                </c:pt>
                <c:pt idx="42702">
                  <c:v>213.5099999998783</c:v>
                </c:pt>
                <c:pt idx="42703">
                  <c:v>213.5149999998783</c:v>
                </c:pt>
                <c:pt idx="42704">
                  <c:v>213.5199999998783</c:v>
                </c:pt>
                <c:pt idx="42705">
                  <c:v>213.5249999998783</c:v>
                </c:pt>
                <c:pt idx="42706">
                  <c:v>213.5299999998783</c:v>
                </c:pt>
                <c:pt idx="42707">
                  <c:v>213.5349999998782</c:v>
                </c:pt>
                <c:pt idx="42708">
                  <c:v>213.5399999998781</c:v>
                </c:pt>
                <c:pt idx="42709">
                  <c:v>213.5449999998781</c:v>
                </c:pt>
                <c:pt idx="42710">
                  <c:v>213.5499999998781</c:v>
                </c:pt>
                <c:pt idx="42711">
                  <c:v>213.5549999998782</c:v>
                </c:pt>
                <c:pt idx="42712">
                  <c:v>213.5599999998782</c:v>
                </c:pt>
                <c:pt idx="42713">
                  <c:v>213.5649999998782</c:v>
                </c:pt>
                <c:pt idx="42714">
                  <c:v>213.5699999998781</c:v>
                </c:pt>
                <c:pt idx="42715">
                  <c:v>213.5749999998781</c:v>
                </c:pt>
                <c:pt idx="42716">
                  <c:v>213.5799999998781</c:v>
                </c:pt>
                <c:pt idx="42717">
                  <c:v>213.5849999998782</c:v>
                </c:pt>
                <c:pt idx="42718">
                  <c:v>213.5899999998782</c:v>
                </c:pt>
                <c:pt idx="42719">
                  <c:v>213.5949999998782</c:v>
                </c:pt>
                <c:pt idx="42720">
                  <c:v>213.5999999998782</c:v>
                </c:pt>
                <c:pt idx="42721">
                  <c:v>213.6049999998781</c:v>
                </c:pt>
                <c:pt idx="42722">
                  <c:v>213.6099999998781</c:v>
                </c:pt>
                <c:pt idx="42723">
                  <c:v>213.6149999998781</c:v>
                </c:pt>
                <c:pt idx="42724">
                  <c:v>213.6199999998775</c:v>
                </c:pt>
                <c:pt idx="42725">
                  <c:v>213.6249999998782</c:v>
                </c:pt>
                <c:pt idx="42726">
                  <c:v>213.6299999998782</c:v>
                </c:pt>
                <c:pt idx="42727">
                  <c:v>213.6349999998781</c:v>
                </c:pt>
                <c:pt idx="42728">
                  <c:v>213.6399999998781</c:v>
                </c:pt>
                <c:pt idx="42729">
                  <c:v>213.6449999998781</c:v>
                </c:pt>
                <c:pt idx="42730">
                  <c:v>213.6499999998777</c:v>
                </c:pt>
                <c:pt idx="42731">
                  <c:v>213.6549999998782</c:v>
                </c:pt>
                <c:pt idx="42732">
                  <c:v>213.6599999998782</c:v>
                </c:pt>
                <c:pt idx="42733">
                  <c:v>213.6649999998781</c:v>
                </c:pt>
                <c:pt idx="42734">
                  <c:v>213.6699999998781</c:v>
                </c:pt>
                <c:pt idx="42735">
                  <c:v>213.6749999998781</c:v>
                </c:pt>
                <c:pt idx="42736">
                  <c:v>213.6799999998779</c:v>
                </c:pt>
                <c:pt idx="42737">
                  <c:v>213.6849999998781</c:v>
                </c:pt>
                <c:pt idx="42738">
                  <c:v>213.6899999998781</c:v>
                </c:pt>
                <c:pt idx="42739">
                  <c:v>213.6949999998781</c:v>
                </c:pt>
                <c:pt idx="42740">
                  <c:v>213.6999999998781</c:v>
                </c:pt>
                <c:pt idx="42741">
                  <c:v>213.7049999998781</c:v>
                </c:pt>
                <c:pt idx="42742">
                  <c:v>213.7099999998781</c:v>
                </c:pt>
                <c:pt idx="42743">
                  <c:v>213.7149999998772</c:v>
                </c:pt>
                <c:pt idx="42744">
                  <c:v>213.7199999998772</c:v>
                </c:pt>
                <c:pt idx="42745">
                  <c:v>213.7249999998781</c:v>
                </c:pt>
                <c:pt idx="42746">
                  <c:v>213.7299999998781</c:v>
                </c:pt>
                <c:pt idx="42747">
                  <c:v>213.7349999998781</c:v>
                </c:pt>
                <c:pt idx="42748">
                  <c:v>213.7399999998781</c:v>
                </c:pt>
                <c:pt idx="42749">
                  <c:v>213.7449999998775</c:v>
                </c:pt>
                <c:pt idx="42750">
                  <c:v>213.7499999998771</c:v>
                </c:pt>
                <c:pt idx="42751">
                  <c:v>213.754999999878</c:v>
                </c:pt>
                <c:pt idx="42752">
                  <c:v>213.7599999998779</c:v>
                </c:pt>
                <c:pt idx="42753">
                  <c:v>213.7649999998779</c:v>
                </c:pt>
                <c:pt idx="42754">
                  <c:v>213.7699999998779</c:v>
                </c:pt>
                <c:pt idx="42755">
                  <c:v>213.7749999998777</c:v>
                </c:pt>
                <c:pt idx="42756">
                  <c:v>213.7799999998771</c:v>
                </c:pt>
                <c:pt idx="42757">
                  <c:v>213.784999999878</c:v>
                </c:pt>
                <c:pt idx="42758">
                  <c:v>213.7899999998779</c:v>
                </c:pt>
                <c:pt idx="42759">
                  <c:v>213.7949999998779</c:v>
                </c:pt>
                <c:pt idx="42760">
                  <c:v>213.7999999998779</c:v>
                </c:pt>
                <c:pt idx="42761">
                  <c:v>213.804999999878</c:v>
                </c:pt>
                <c:pt idx="42762">
                  <c:v>213.809999999878</c:v>
                </c:pt>
                <c:pt idx="42763">
                  <c:v>213.814999999878</c:v>
                </c:pt>
                <c:pt idx="42764">
                  <c:v>213.819999999878</c:v>
                </c:pt>
                <c:pt idx="42765">
                  <c:v>213.824999999878</c:v>
                </c:pt>
                <c:pt idx="42766">
                  <c:v>213.829999999878</c:v>
                </c:pt>
                <c:pt idx="42767">
                  <c:v>213.834999999878</c:v>
                </c:pt>
                <c:pt idx="42768">
                  <c:v>213.839999999878</c:v>
                </c:pt>
                <c:pt idx="42769">
                  <c:v>213.844999999878</c:v>
                </c:pt>
                <c:pt idx="42770">
                  <c:v>213.849999999878</c:v>
                </c:pt>
                <c:pt idx="42771">
                  <c:v>213.854999999878</c:v>
                </c:pt>
                <c:pt idx="42772">
                  <c:v>213.859999999878</c:v>
                </c:pt>
                <c:pt idx="42773">
                  <c:v>213.864999999878</c:v>
                </c:pt>
                <c:pt idx="42774">
                  <c:v>213.869999999878</c:v>
                </c:pt>
                <c:pt idx="42775">
                  <c:v>213.874999999878</c:v>
                </c:pt>
                <c:pt idx="42776">
                  <c:v>213.879999999878</c:v>
                </c:pt>
                <c:pt idx="42777">
                  <c:v>213.884999999878</c:v>
                </c:pt>
                <c:pt idx="42778">
                  <c:v>213.8899999998779</c:v>
                </c:pt>
                <c:pt idx="42779">
                  <c:v>213.8949999998779</c:v>
                </c:pt>
                <c:pt idx="42780">
                  <c:v>213.8999999998779</c:v>
                </c:pt>
                <c:pt idx="42781">
                  <c:v>213.9049999998779</c:v>
                </c:pt>
                <c:pt idx="42782">
                  <c:v>213.9099999998779</c:v>
                </c:pt>
                <c:pt idx="42783">
                  <c:v>213.9149999998779</c:v>
                </c:pt>
                <c:pt idx="42784">
                  <c:v>213.9199999998779</c:v>
                </c:pt>
                <c:pt idx="42785">
                  <c:v>213.9249999998779</c:v>
                </c:pt>
                <c:pt idx="42786">
                  <c:v>213.9299999998779</c:v>
                </c:pt>
                <c:pt idx="42787">
                  <c:v>213.9349999998779</c:v>
                </c:pt>
                <c:pt idx="42788">
                  <c:v>213.9399999998779</c:v>
                </c:pt>
                <c:pt idx="42789">
                  <c:v>213.9449999998779</c:v>
                </c:pt>
                <c:pt idx="42790">
                  <c:v>213.9499999998779</c:v>
                </c:pt>
                <c:pt idx="42791">
                  <c:v>213.9549999998779</c:v>
                </c:pt>
                <c:pt idx="42792">
                  <c:v>213.9599999998779</c:v>
                </c:pt>
                <c:pt idx="42793">
                  <c:v>213.9649999998779</c:v>
                </c:pt>
                <c:pt idx="42794">
                  <c:v>213.9699999998779</c:v>
                </c:pt>
                <c:pt idx="42795">
                  <c:v>213.9749999998778</c:v>
                </c:pt>
                <c:pt idx="42796">
                  <c:v>213.9799999998777</c:v>
                </c:pt>
                <c:pt idx="42797">
                  <c:v>213.9849999998779</c:v>
                </c:pt>
                <c:pt idx="42798">
                  <c:v>213.9899999998779</c:v>
                </c:pt>
                <c:pt idx="42799">
                  <c:v>213.9949999998778</c:v>
                </c:pt>
                <c:pt idx="42800">
                  <c:v>213.9999999998778</c:v>
                </c:pt>
                <c:pt idx="42801">
                  <c:v>214.0049999998778</c:v>
                </c:pt>
                <c:pt idx="42802">
                  <c:v>214.0099999998777</c:v>
                </c:pt>
                <c:pt idx="42803">
                  <c:v>214.0149999998777</c:v>
                </c:pt>
                <c:pt idx="42804">
                  <c:v>214.0199999998777</c:v>
                </c:pt>
                <c:pt idx="42805">
                  <c:v>214.0249999998778</c:v>
                </c:pt>
                <c:pt idx="42806">
                  <c:v>214.0299999998778</c:v>
                </c:pt>
                <c:pt idx="42807">
                  <c:v>214.0349999998778</c:v>
                </c:pt>
                <c:pt idx="42808">
                  <c:v>214.0399999998778</c:v>
                </c:pt>
                <c:pt idx="42809">
                  <c:v>214.0449999998777</c:v>
                </c:pt>
                <c:pt idx="42810">
                  <c:v>214.0499999998777</c:v>
                </c:pt>
                <c:pt idx="42811">
                  <c:v>214.0549999998778</c:v>
                </c:pt>
                <c:pt idx="42812">
                  <c:v>214.0599999998778</c:v>
                </c:pt>
                <c:pt idx="42813">
                  <c:v>214.0649999998778</c:v>
                </c:pt>
                <c:pt idx="42814">
                  <c:v>214.0699999998778</c:v>
                </c:pt>
                <c:pt idx="42815">
                  <c:v>214.0749999998777</c:v>
                </c:pt>
                <c:pt idx="42816">
                  <c:v>214.0799999998777</c:v>
                </c:pt>
                <c:pt idx="42817">
                  <c:v>214.0849999998778</c:v>
                </c:pt>
                <c:pt idx="42818">
                  <c:v>214.0899999998778</c:v>
                </c:pt>
                <c:pt idx="42819">
                  <c:v>214.0949999998778</c:v>
                </c:pt>
                <c:pt idx="42820">
                  <c:v>214.0999999998778</c:v>
                </c:pt>
                <c:pt idx="42821">
                  <c:v>214.1049999998777</c:v>
                </c:pt>
                <c:pt idx="42822">
                  <c:v>214.1099999998777</c:v>
                </c:pt>
                <c:pt idx="42823">
                  <c:v>214.1149999998777</c:v>
                </c:pt>
                <c:pt idx="42824">
                  <c:v>214.1199999998775</c:v>
                </c:pt>
                <c:pt idx="42825">
                  <c:v>214.1249999998777</c:v>
                </c:pt>
                <c:pt idx="42826">
                  <c:v>214.1299999998777</c:v>
                </c:pt>
                <c:pt idx="42827">
                  <c:v>214.1349999998777</c:v>
                </c:pt>
                <c:pt idx="42828">
                  <c:v>214.1399999998777</c:v>
                </c:pt>
                <c:pt idx="42829">
                  <c:v>214.1449999998777</c:v>
                </c:pt>
                <c:pt idx="42830">
                  <c:v>214.1499999998777</c:v>
                </c:pt>
                <c:pt idx="42831">
                  <c:v>214.1549999998777</c:v>
                </c:pt>
                <c:pt idx="42832">
                  <c:v>214.1599999998777</c:v>
                </c:pt>
                <c:pt idx="42833">
                  <c:v>214.1649999998777</c:v>
                </c:pt>
                <c:pt idx="42834">
                  <c:v>214.1699999998777</c:v>
                </c:pt>
                <c:pt idx="42835">
                  <c:v>214.1749999998777</c:v>
                </c:pt>
                <c:pt idx="42836">
                  <c:v>214.1799999998777</c:v>
                </c:pt>
                <c:pt idx="42837">
                  <c:v>214.1849999998777</c:v>
                </c:pt>
                <c:pt idx="42838">
                  <c:v>214.1899999998777</c:v>
                </c:pt>
                <c:pt idx="42839">
                  <c:v>214.1949999998776</c:v>
                </c:pt>
                <c:pt idx="42840">
                  <c:v>214.1999999998775</c:v>
                </c:pt>
                <c:pt idx="42841">
                  <c:v>214.2049999998775</c:v>
                </c:pt>
                <c:pt idx="42842">
                  <c:v>214.2099999998775</c:v>
                </c:pt>
                <c:pt idx="42843">
                  <c:v>214.2149999998773</c:v>
                </c:pt>
                <c:pt idx="42844">
                  <c:v>214.2199999998767</c:v>
                </c:pt>
                <c:pt idx="42845">
                  <c:v>214.2249999998776</c:v>
                </c:pt>
                <c:pt idx="42846">
                  <c:v>214.2299999998775</c:v>
                </c:pt>
                <c:pt idx="42847">
                  <c:v>214.2349999998775</c:v>
                </c:pt>
                <c:pt idx="42848">
                  <c:v>214.2399999998775</c:v>
                </c:pt>
                <c:pt idx="42849">
                  <c:v>214.2449999998775</c:v>
                </c:pt>
                <c:pt idx="42850">
                  <c:v>214.2499999998767</c:v>
                </c:pt>
                <c:pt idx="42851">
                  <c:v>214.2549999998776</c:v>
                </c:pt>
                <c:pt idx="42852">
                  <c:v>214.2599999998776</c:v>
                </c:pt>
                <c:pt idx="42853">
                  <c:v>214.2649999998775</c:v>
                </c:pt>
                <c:pt idx="42854">
                  <c:v>214.2699999998775</c:v>
                </c:pt>
                <c:pt idx="42855">
                  <c:v>214.2749999998775</c:v>
                </c:pt>
                <c:pt idx="42856">
                  <c:v>214.2799999998767</c:v>
                </c:pt>
                <c:pt idx="42857">
                  <c:v>214.2849999998776</c:v>
                </c:pt>
                <c:pt idx="42858">
                  <c:v>214.2899999998776</c:v>
                </c:pt>
                <c:pt idx="42859">
                  <c:v>214.2949999998775</c:v>
                </c:pt>
                <c:pt idx="42860">
                  <c:v>214.2999999998775</c:v>
                </c:pt>
                <c:pt idx="42861">
                  <c:v>214.3049999998776</c:v>
                </c:pt>
                <c:pt idx="42862">
                  <c:v>214.3099999998776</c:v>
                </c:pt>
                <c:pt idx="42863">
                  <c:v>214.3149999998776</c:v>
                </c:pt>
                <c:pt idx="42864">
                  <c:v>214.3199999998776</c:v>
                </c:pt>
                <c:pt idx="42865">
                  <c:v>214.3249999998776</c:v>
                </c:pt>
                <c:pt idx="42866">
                  <c:v>214.3299999998775</c:v>
                </c:pt>
                <c:pt idx="42867">
                  <c:v>214.3349999998775</c:v>
                </c:pt>
                <c:pt idx="42868">
                  <c:v>214.3399999998775</c:v>
                </c:pt>
                <c:pt idx="42869">
                  <c:v>214.3449999998775</c:v>
                </c:pt>
                <c:pt idx="42870">
                  <c:v>214.3499999998775</c:v>
                </c:pt>
                <c:pt idx="42871">
                  <c:v>214.3549999998775</c:v>
                </c:pt>
                <c:pt idx="42872">
                  <c:v>214.3599999998775</c:v>
                </c:pt>
                <c:pt idx="42873">
                  <c:v>214.3649999998775</c:v>
                </c:pt>
                <c:pt idx="42874">
                  <c:v>214.3699999998775</c:v>
                </c:pt>
                <c:pt idx="42875">
                  <c:v>214.3749999998775</c:v>
                </c:pt>
                <c:pt idx="42876">
                  <c:v>214.3799999998775</c:v>
                </c:pt>
                <c:pt idx="42877">
                  <c:v>214.3849999998775</c:v>
                </c:pt>
                <c:pt idx="42878">
                  <c:v>214.3899999998775</c:v>
                </c:pt>
                <c:pt idx="42879">
                  <c:v>214.3949999998775</c:v>
                </c:pt>
                <c:pt idx="42880">
                  <c:v>214.3999999998775</c:v>
                </c:pt>
                <c:pt idx="42881">
                  <c:v>214.4049999998775</c:v>
                </c:pt>
                <c:pt idx="42882">
                  <c:v>214.4099999998775</c:v>
                </c:pt>
                <c:pt idx="42883">
                  <c:v>214.4149999998774</c:v>
                </c:pt>
                <c:pt idx="42884">
                  <c:v>214.4199999998773</c:v>
                </c:pt>
                <c:pt idx="42885">
                  <c:v>214.4249999998775</c:v>
                </c:pt>
                <c:pt idx="42886">
                  <c:v>214.4299999998775</c:v>
                </c:pt>
                <c:pt idx="42887">
                  <c:v>214.4349999998774</c:v>
                </c:pt>
                <c:pt idx="42888">
                  <c:v>214.4399999998774</c:v>
                </c:pt>
                <c:pt idx="42889">
                  <c:v>214.4449999998774</c:v>
                </c:pt>
                <c:pt idx="42890">
                  <c:v>214.4499999998773</c:v>
                </c:pt>
                <c:pt idx="42891">
                  <c:v>214.4549999998774</c:v>
                </c:pt>
                <c:pt idx="42892">
                  <c:v>214.4599999998774</c:v>
                </c:pt>
                <c:pt idx="42893">
                  <c:v>214.4649999998774</c:v>
                </c:pt>
                <c:pt idx="42894">
                  <c:v>214.4699999998774</c:v>
                </c:pt>
                <c:pt idx="42895">
                  <c:v>214.4749999998774</c:v>
                </c:pt>
                <c:pt idx="42896">
                  <c:v>214.4799999998774</c:v>
                </c:pt>
                <c:pt idx="42897">
                  <c:v>214.4849999998774</c:v>
                </c:pt>
                <c:pt idx="42898">
                  <c:v>214.4899999998774</c:v>
                </c:pt>
                <c:pt idx="42899">
                  <c:v>214.4949999998774</c:v>
                </c:pt>
                <c:pt idx="42900">
                  <c:v>214.4999999998774</c:v>
                </c:pt>
                <c:pt idx="42901">
                  <c:v>214.5049999998774</c:v>
                </c:pt>
                <c:pt idx="42902">
                  <c:v>214.5099999998774</c:v>
                </c:pt>
                <c:pt idx="42903">
                  <c:v>214.5149999998773</c:v>
                </c:pt>
                <c:pt idx="42904">
                  <c:v>214.5199999998773</c:v>
                </c:pt>
                <c:pt idx="42905">
                  <c:v>214.5249999998774</c:v>
                </c:pt>
                <c:pt idx="42906">
                  <c:v>214.5299999998774</c:v>
                </c:pt>
                <c:pt idx="42907">
                  <c:v>214.5349999998774</c:v>
                </c:pt>
                <c:pt idx="42908">
                  <c:v>214.5399999998774</c:v>
                </c:pt>
                <c:pt idx="42909">
                  <c:v>214.5449999998773</c:v>
                </c:pt>
                <c:pt idx="42910">
                  <c:v>214.5499999998773</c:v>
                </c:pt>
                <c:pt idx="42911">
                  <c:v>214.5549999998773</c:v>
                </c:pt>
                <c:pt idx="42912">
                  <c:v>214.5599999998773</c:v>
                </c:pt>
                <c:pt idx="42913">
                  <c:v>214.5649999998773</c:v>
                </c:pt>
                <c:pt idx="42914">
                  <c:v>214.5699999998773</c:v>
                </c:pt>
                <c:pt idx="42915">
                  <c:v>214.5749999998773</c:v>
                </c:pt>
                <c:pt idx="42916">
                  <c:v>214.5799999998773</c:v>
                </c:pt>
                <c:pt idx="42917">
                  <c:v>214.5849999998773</c:v>
                </c:pt>
                <c:pt idx="42918">
                  <c:v>214.5899999998773</c:v>
                </c:pt>
                <c:pt idx="42919">
                  <c:v>214.5949999998773</c:v>
                </c:pt>
                <c:pt idx="42920">
                  <c:v>214.5999999998773</c:v>
                </c:pt>
                <c:pt idx="42921">
                  <c:v>214.6049999998773</c:v>
                </c:pt>
                <c:pt idx="42922">
                  <c:v>214.6099999998773</c:v>
                </c:pt>
                <c:pt idx="42923">
                  <c:v>214.6149999998773</c:v>
                </c:pt>
                <c:pt idx="42924">
                  <c:v>214.6199999998773</c:v>
                </c:pt>
                <c:pt idx="42925">
                  <c:v>214.6249999998773</c:v>
                </c:pt>
                <c:pt idx="42926">
                  <c:v>214.6299999998773</c:v>
                </c:pt>
                <c:pt idx="42927">
                  <c:v>214.6349999998772</c:v>
                </c:pt>
                <c:pt idx="42928">
                  <c:v>214.6399999998771</c:v>
                </c:pt>
                <c:pt idx="42929">
                  <c:v>214.6449999998771</c:v>
                </c:pt>
                <c:pt idx="42930">
                  <c:v>214.6499999998771</c:v>
                </c:pt>
                <c:pt idx="42931">
                  <c:v>214.6549999998772</c:v>
                </c:pt>
                <c:pt idx="42932">
                  <c:v>214.6599999998772</c:v>
                </c:pt>
                <c:pt idx="42933">
                  <c:v>214.6649999998772</c:v>
                </c:pt>
                <c:pt idx="42934">
                  <c:v>214.6699999998771</c:v>
                </c:pt>
                <c:pt idx="42935">
                  <c:v>214.6749999998771</c:v>
                </c:pt>
                <c:pt idx="42936">
                  <c:v>214.6799999998771</c:v>
                </c:pt>
                <c:pt idx="42937">
                  <c:v>214.6849999998772</c:v>
                </c:pt>
                <c:pt idx="42938">
                  <c:v>214.6899999998772</c:v>
                </c:pt>
                <c:pt idx="42939">
                  <c:v>214.6949999998772</c:v>
                </c:pt>
                <c:pt idx="42940">
                  <c:v>214.6999999998771</c:v>
                </c:pt>
                <c:pt idx="42941">
                  <c:v>214.7049999998771</c:v>
                </c:pt>
                <c:pt idx="42942">
                  <c:v>214.7099999998771</c:v>
                </c:pt>
                <c:pt idx="42943">
                  <c:v>214.7149999998771</c:v>
                </c:pt>
                <c:pt idx="42944">
                  <c:v>214.7199999998763</c:v>
                </c:pt>
                <c:pt idx="42945">
                  <c:v>214.7249999998772</c:v>
                </c:pt>
                <c:pt idx="42946">
                  <c:v>214.7299999998772</c:v>
                </c:pt>
                <c:pt idx="42947">
                  <c:v>214.7349999998771</c:v>
                </c:pt>
                <c:pt idx="42948">
                  <c:v>214.7399999998771</c:v>
                </c:pt>
                <c:pt idx="42949">
                  <c:v>214.7449999998771</c:v>
                </c:pt>
                <c:pt idx="42950">
                  <c:v>214.7499999998765</c:v>
                </c:pt>
                <c:pt idx="42951">
                  <c:v>214.7549999998772</c:v>
                </c:pt>
                <c:pt idx="42952">
                  <c:v>214.7599999998772</c:v>
                </c:pt>
                <c:pt idx="42953">
                  <c:v>214.7649999998771</c:v>
                </c:pt>
                <c:pt idx="42954">
                  <c:v>214.7699999998771</c:v>
                </c:pt>
                <c:pt idx="42955">
                  <c:v>214.7749999998771</c:v>
                </c:pt>
                <c:pt idx="42956">
                  <c:v>214.7799999998767</c:v>
                </c:pt>
                <c:pt idx="42957">
                  <c:v>214.7849999998771</c:v>
                </c:pt>
                <c:pt idx="42958">
                  <c:v>214.7899999998771</c:v>
                </c:pt>
                <c:pt idx="42959">
                  <c:v>214.7949999998771</c:v>
                </c:pt>
                <c:pt idx="42960">
                  <c:v>214.7999999998771</c:v>
                </c:pt>
                <c:pt idx="42961">
                  <c:v>214.8049999998771</c:v>
                </c:pt>
                <c:pt idx="42962">
                  <c:v>214.8099999998771</c:v>
                </c:pt>
                <c:pt idx="42963">
                  <c:v>214.8149999998771</c:v>
                </c:pt>
                <c:pt idx="42964">
                  <c:v>214.8199999998771</c:v>
                </c:pt>
                <c:pt idx="42965">
                  <c:v>214.8249999998771</c:v>
                </c:pt>
                <c:pt idx="42966">
                  <c:v>214.8299999998771</c:v>
                </c:pt>
                <c:pt idx="42967">
                  <c:v>214.8349999998771</c:v>
                </c:pt>
                <c:pt idx="42968">
                  <c:v>214.8399999998771</c:v>
                </c:pt>
                <c:pt idx="42969">
                  <c:v>214.8449999998771</c:v>
                </c:pt>
                <c:pt idx="42970">
                  <c:v>214.8499999998771</c:v>
                </c:pt>
                <c:pt idx="42971">
                  <c:v>214.8549999998771</c:v>
                </c:pt>
                <c:pt idx="42972">
                  <c:v>214.8599999998771</c:v>
                </c:pt>
                <c:pt idx="42973">
                  <c:v>214.8649999998771</c:v>
                </c:pt>
                <c:pt idx="42974">
                  <c:v>214.8699999998771</c:v>
                </c:pt>
                <c:pt idx="42975">
                  <c:v>214.874999999877</c:v>
                </c:pt>
                <c:pt idx="42976">
                  <c:v>214.879999999877</c:v>
                </c:pt>
                <c:pt idx="42977">
                  <c:v>214.884999999877</c:v>
                </c:pt>
                <c:pt idx="42978">
                  <c:v>214.889999999877</c:v>
                </c:pt>
                <c:pt idx="42979">
                  <c:v>214.894999999877</c:v>
                </c:pt>
                <c:pt idx="42980">
                  <c:v>214.899999999877</c:v>
                </c:pt>
                <c:pt idx="42981">
                  <c:v>214.904999999877</c:v>
                </c:pt>
                <c:pt idx="42982">
                  <c:v>214.909999999877</c:v>
                </c:pt>
                <c:pt idx="42983">
                  <c:v>214.914999999877</c:v>
                </c:pt>
                <c:pt idx="42984">
                  <c:v>214.9199999998769</c:v>
                </c:pt>
                <c:pt idx="42985">
                  <c:v>214.924999999877</c:v>
                </c:pt>
                <c:pt idx="42986">
                  <c:v>214.929999999877</c:v>
                </c:pt>
                <c:pt idx="42987">
                  <c:v>214.934999999877</c:v>
                </c:pt>
                <c:pt idx="42988">
                  <c:v>214.939999999877</c:v>
                </c:pt>
                <c:pt idx="42989">
                  <c:v>214.944999999877</c:v>
                </c:pt>
                <c:pt idx="42990">
                  <c:v>214.949999999877</c:v>
                </c:pt>
                <c:pt idx="42991">
                  <c:v>214.954999999877</c:v>
                </c:pt>
                <c:pt idx="42992">
                  <c:v>214.959999999877</c:v>
                </c:pt>
                <c:pt idx="42993">
                  <c:v>214.964999999877</c:v>
                </c:pt>
                <c:pt idx="42994">
                  <c:v>214.969999999877</c:v>
                </c:pt>
                <c:pt idx="42995">
                  <c:v>214.974999999877</c:v>
                </c:pt>
                <c:pt idx="42996">
                  <c:v>214.979999999877</c:v>
                </c:pt>
                <c:pt idx="42997">
                  <c:v>214.984999999877</c:v>
                </c:pt>
                <c:pt idx="42998">
                  <c:v>214.9899999998769</c:v>
                </c:pt>
                <c:pt idx="42999">
                  <c:v>214.9949999998769</c:v>
                </c:pt>
                <c:pt idx="43000">
                  <c:v>214.9999999998769</c:v>
                </c:pt>
                <c:pt idx="43001">
                  <c:v>215.0049999998769</c:v>
                </c:pt>
                <c:pt idx="43002">
                  <c:v>215.0099999998769</c:v>
                </c:pt>
                <c:pt idx="43003">
                  <c:v>215.0149999998769</c:v>
                </c:pt>
                <c:pt idx="43004">
                  <c:v>215.0199999998769</c:v>
                </c:pt>
                <c:pt idx="43005">
                  <c:v>215.0249999998769</c:v>
                </c:pt>
                <c:pt idx="43006">
                  <c:v>215.0299999998769</c:v>
                </c:pt>
                <c:pt idx="43007">
                  <c:v>215.0349999998769</c:v>
                </c:pt>
                <c:pt idx="43008">
                  <c:v>215.0399999998769</c:v>
                </c:pt>
                <c:pt idx="43009">
                  <c:v>215.0449999998769</c:v>
                </c:pt>
                <c:pt idx="43010">
                  <c:v>215.0499999998769</c:v>
                </c:pt>
                <c:pt idx="43011">
                  <c:v>215.0549999998769</c:v>
                </c:pt>
                <c:pt idx="43012">
                  <c:v>215.0599999998769</c:v>
                </c:pt>
                <c:pt idx="43013">
                  <c:v>215.0649999998769</c:v>
                </c:pt>
                <c:pt idx="43014">
                  <c:v>215.0699999998769</c:v>
                </c:pt>
                <c:pt idx="43015">
                  <c:v>215.0749999998768</c:v>
                </c:pt>
                <c:pt idx="43016">
                  <c:v>215.0799999998767</c:v>
                </c:pt>
                <c:pt idx="43017">
                  <c:v>215.0849999998769</c:v>
                </c:pt>
                <c:pt idx="43018">
                  <c:v>215.0899999998769</c:v>
                </c:pt>
                <c:pt idx="43019">
                  <c:v>215.0949999998768</c:v>
                </c:pt>
                <c:pt idx="43020">
                  <c:v>215.0999999998768</c:v>
                </c:pt>
                <c:pt idx="43021">
                  <c:v>215.1049999998768</c:v>
                </c:pt>
                <c:pt idx="43022">
                  <c:v>215.1099999998767</c:v>
                </c:pt>
                <c:pt idx="43023">
                  <c:v>215.1149999998767</c:v>
                </c:pt>
                <c:pt idx="43024">
                  <c:v>215.1199999998767</c:v>
                </c:pt>
                <c:pt idx="43025">
                  <c:v>215.1249999998768</c:v>
                </c:pt>
                <c:pt idx="43026">
                  <c:v>215.1299999998768</c:v>
                </c:pt>
                <c:pt idx="43027">
                  <c:v>215.1349999998768</c:v>
                </c:pt>
                <c:pt idx="43028">
                  <c:v>215.1399999998767</c:v>
                </c:pt>
                <c:pt idx="43029">
                  <c:v>215.1449999998767</c:v>
                </c:pt>
                <c:pt idx="43030">
                  <c:v>215.1499999998767</c:v>
                </c:pt>
                <c:pt idx="43031">
                  <c:v>215.1549999998768</c:v>
                </c:pt>
                <c:pt idx="43032">
                  <c:v>215.1599999998768</c:v>
                </c:pt>
                <c:pt idx="43033">
                  <c:v>215.1649999998768</c:v>
                </c:pt>
                <c:pt idx="43034">
                  <c:v>215.1699999998768</c:v>
                </c:pt>
                <c:pt idx="43035">
                  <c:v>215.1749999998767</c:v>
                </c:pt>
                <c:pt idx="43036">
                  <c:v>215.1799999998767</c:v>
                </c:pt>
                <c:pt idx="43037">
                  <c:v>215.1849999998768</c:v>
                </c:pt>
                <c:pt idx="43038">
                  <c:v>215.1899999998768</c:v>
                </c:pt>
                <c:pt idx="43039">
                  <c:v>215.1949999998768</c:v>
                </c:pt>
                <c:pt idx="43040">
                  <c:v>215.1999999998768</c:v>
                </c:pt>
                <c:pt idx="43041">
                  <c:v>215.2049999998767</c:v>
                </c:pt>
                <c:pt idx="43042">
                  <c:v>215.2099999998767</c:v>
                </c:pt>
                <c:pt idx="43043">
                  <c:v>215.2149999998767</c:v>
                </c:pt>
                <c:pt idx="43044">
                  <c:v>215.2199999998763</c:v>
                </c:pt>
                <c:pt idx="43045">
                  <c:v>215.2249999998767</c:v>
                </c:pt>
                <c:pt idx="43046">
                  <c:v>215.2299999998767</c:v>
                </c:pt>
                <c:pt idx="43047">
                  <c:v>215.2349999998767</c:v>
                </c:pt>
                <c:pt idx="43048">
                  <c:v>215.2399999998767</c:v>
                </c:pt>
                <c:pt idx="43049">
                  <c:v>215.2449999998767</c:v>
                </c:pt>
                <c:pt idx="43050">
                  <c:v>215.2499999998765</c:v>
                </c:pt>
                <c:pt idx="43051">
                  <c:v>215.2549999998767</c:v>
                </c:pt>
                <c:pt idx="43052">
                  <c:v>215.2599999998767</c:v>
                </c:pt>
                <c:pt idx="43053">
                  <c:v>215.2649999998767</c:v>
                </c:pt>
                <c:pt idx="43054">
                  <c:v>215.2699999998767</c:v>
                </c:pt>
                <c:pt idx="43055">
                  <c:v>215.2749999998767</c:v>
                </c:pt>
                <c:pt idx="43056">
                  <c:v>215.2799999998767</c:v>
                </c:pt>
                <c:pt idx="43057">
                  <c:v>215.2849999998767</c:v>
                </c:pt>
                <c:pt idx="43058">
                  <c:v>215.2899999998767</c:v>
                </c:pt>
                <c:pt idx="43059">
                  <c:v>215.2949999998766</c:v>
                </c:pt>
                <c:pt idx="43060">
                  <c:v>215.2999999998765</c:v>
                </c:pt>
                <c:pt idx="43061">
                  <c:v>215.3049999998767</c:v>
                </c:pt>
                <c:pt idx="43062">
                  <c:v>215.3099999998767</c:v>
                </c:pt>
                <c:pt idx="43063">
                  <c:v>215.3149999998766</c:v>
                </c:pt>
                <c:pt idx="43064">
                  <c:v>215.3199999998766</c:v>
                </c:pt>
                <c:pt idx="43065">
                  <c:v>215.3249999998766</c:v>
                </c:pt>
                <c:pt idx="43066">
                  <c:v>215.3299999998766</c:v>
                </c:pt>
                <c:pt idx="43067">
                  <c:v>215.3349999998766</c:v>
                </c:pt>
                <c:pt idx="43068">
                  <c:v>215.3399999998766</c:v>
                </c:pt>
                <c:pt idx="43069">
                  <c:v>215.3449999998766</c:v>
                </c:pt>
                <c:pt idx="43070">
                  <c:v>215.3499999998766</c:v>
                </c:pt>
                <c:pt idx="43071">
                  <c:v>215.3549999998766</c:v>
                </c:pt>
                <c:pt idx="43072">
                  <c:v>215.3599999998766</c:v>
                </c:pt>
                <c:pt idx="43073">
                  <c:v>215.3649999998766</c:v>
                </c:pt>
                <c:pt idx="43074">
                  <c:v>215.3699999998766</c:v>
                </c:pt>
                <c:pt idx="43075">
                  <c:v>215.3749999998766</c:v>
                </c:pt>
                <c:pt idx="43076">
                  <c:v>215.3799999998766</c:v>
                </c:pt>
                <c:pt idx="43077">
                  <c:v>215.3849999998766</c:v>
                </c:pt>
                <c:pt idx="43078">
                  <c:v>215.3899999998766</c:v>
                </c:pt>
                <c:pt idx="43079">
                  <c:v>215.3949999998766</c:v>
                </c:pt>
                <c:pt idx="43080">
                  <c:v>215.3999999998766</c:v>
                </c:pt>
                <c:pt idx="43081">
                  <c:v>215.4049999998766</c:v>
                </c:pt>
                <c:pt idx="43082">
                  <c:v>215.4099999998766</c:v>
                </c:pt>
                <c:pt idx="43083">
                  <c:v>215.4149999998766</c:v>
                </c:pt>
                <c:pt idx="43084">
                  <c:v>215.4199999998766</c:v>
                </c:pt>
                <c:pt idx="43085">
                  <c:v>215.4249999998766</c:v>
                </c:pt>
                <c:pt idx="43086">
                  <c:v>215.4299999998765</c:v>
                </c:pt>
                <c:pt idx="43087">
                  <c:v>215.4349999998765</c:v>
                </c:pt>
                <c:pt idx="43088">
                  <c:v>215.4399999998765</c:v>
                </c:pt>
                <c:pt idx="43089">
                  <c:v>215.4449999998765</c:v>
                </c:pt>
                <c:pt idx="43090">
                  <c:v>215.4499999998765</c:v>
                </c:pt>
                <c:pt idx="43091">
                  <c:v>215.4549999998765</c:v>
                </c:pt>
                <c:pt idx="43092">
                  <c:v>215.4599999998765</c:v>
                </c:pt>
                <c:pt idx="43093">
                  <c:v>215.4649999998765</c:v>
                </c:pt>
                <c:pt idx="43094">
                  <c:v>215.4699999998765</c:v>
                </c:pt>
                <c:pt idx="43095">
                  <c:v>215.4749999998765</c:v>
                </c:pt>
                <c:pt idx="43096">
                  <c:v>215.4799999998765</c:v>
                </c:pt>
                <c:pt idx="43097">
                  <c:v>215.4849999998765</c:v>
                </c:pt>
                <c:pt idx="43098">
                  <c:v>215.4899999998765</c:v>
                </c:pt>
                <c:pt idx="43099">
                  <c:v>215.4949999998765</c:v>
                </c:pt>
                <c:pt idx="43100">
                  <c:v>215.4999999998765</c:v>
                </c:pt>
                <c:pt idx="43101">
                  <c:v>215.5049999998765</c:v>
                </c:pt>
                <c:pt idx="43102">
                  <c:v>215.5099999998765</c:v>
                </c:pt>
                <c:pt idx="43103">
                  <c:v>215.5149999998764</c:v>
                </c:pt>
                <c:pt idx="43104">
                  <c:v>215.5199999998763</c:v>
                </c:pt>
                <c:pt idx="43105">
                  <c:v>215.5249999998765</c:v>
                </c:pt>
                <c:pt idx="43106">
                  <c:v>215.5299999998765</c:v>
                </c:pt>
                <c:pt idx="43107">
                  <c:v>215.5349999998764</c:v>
                </c:pt>
                <c:pt idx="43108">
                  <c:v>215.5399999998764</c:v>
                </c:pt>
                <c:pt idx="43109">
                  <c:v>215.5449999998764</c:v>
                </c:pt>
                <c:pt idx="43110">
                  <c:v>215.5499999998763</c:v>
                </c:pt>
                <c:pt idx="43111">
                  <c:v>215.5549999998764</c:v>
                </c:pt>
                <c:pt idx="43112">
                  <c:v>215.5599999998764</c:v>
                </c:pt>
                <c:pt idx="43113">
                  <c:v>215.5649999998764</c:v>
                </c:pt>
                <c:pt idx="43114">
                  <c:v>215.5699999998764</c:v>
                </c:pt>
                <c:pt idx="43115">
                  <c:v>215.5749999998764</c:v>
                </c:pt>
                <c:pt idx="43116">
                  <c:v>215.5799999998763</c:v>
                </c:pt>
                <c:pt idx="43117">
                  <c:v>215.5849999998764</c:v>
                </c:pt>
                <c:pt idx="43118">
                  <c:v>215.5899999998764</c:v>
                </c:pt>
                <c:pt idx="43119">
                  <c:v>215.5949999998764</c:v>
                </c:pt>
                <c:pt idx="43120">
                  <c:v>215.5999999998764</c:v>
                </c:pt>
                <c:pt idx="43121">
                  <c:v>215.6049999998764</c:v>
                </c:pt>
                <c:pt idx="43122">
                  <c:v>215.6099999998764</c:v>
                </c:pt>
                <c:pt idx="43123">
                  <c:v>215.6149999998763</c:v>
                </c:pt>
                <c:pt idx="43124">
                  <c:v>215.6199999998763</c:v>
                </c:pt>
                <c:pt idx="43125">
                  <c:v>215.6249999998764</c:v>
                </c:pt>
                <c:pt idx="43126">
                  <c:v>215.6299999998764</c:v>
                </c:pt>
                <c:pt idx="43127">
                  <c:v>215.6349999998764</c:v>
                </c:pt>
                <c:pt idx="43128">
                  <c:v>215.6399999998764</c:v>
                </c:pt>
                <c:pt idx="43129">
                  <c:v>215.6449999998763</c:v>
                </c:pt>
                <c:pt idx="43130">
                  <c:v>215.6499999998763</c:v>
                </c:pt>
                <c:pt idx="43131">
                  <c:v>215.6549999998763</c:v>
                </c:pt>
                <c:pt idx="43132">
                  <c:v>215.6599999998763</c:v>
                </c:pt>
                <c:pt idx="43133">
                  <c:v>215.6649999998763</c:v>
                </c:pt>
                <c:pt idx="43134">
                  <c:v>215.6699999998763</c:v>
                </c:pt>
                <c:pt idx="43135">
                  <c:v>215.6749999998763</c:v>
                </c:pt>
                <c:pt idx="43136">
                  <c:v>215.6799999998763</c:v>
                </c:pt>
                <c:pt idx="43137">
                  <c:v>215.6849999998763</c:v>
                </c:pt>
                <c:pt idx="43138">
                  <c:v>215.6899999998763</c:v>
                </c:pt>
                <c:pt idx="43139">
                  <c:v>215.6949999998763</c:v>
                </c:pt>
                <c:pt idx="43140">
                  <c:v>215.6999999998763</c:v>
                </c:pt>
                <c:pt idx="43141">
                  <c:v>215.7049999998763</c:v>
                </c:pt>
                <c:pt idx="43142">
                  <c:v>215.7099999998763</c:v>
                </c:pt>
                <c:pt idx="43143">
                  <c:v>215.7149999998763</c:v>
                </c:pt>
                <c:pt idx="43144">
                  <c:v>215.7199999998763</c:v>
                </c:pt>
                <c:pt idx="43145">
                  <c:v>215.7249999998763</c:v>
                </c:pt>
                <c:pt idx="43146">
                  <c:v>215.7299999998763</c:v>
                </c:pt>
                <c:pt idx="43147">
                  <c:v>215.7349999998762</c:v>
                </c:pt>
                <c:pt idx="43148">
                  <c:v>215.7399999998761</c:v>
                </c:pt>
                <c:pt idx="43149">
                  <c:v>215.7449999998761</c:v>
                </c:pt>
                <c:pt idx="43150">
                  <c:v>215.7499999998761</c:v>
                </c:pt>
                <c:pt idx="43151">
                  <c:v>215.7549999998762</c:v>
                </c:pt>
                <c:pt idx="43152">
                  <c:v>215.7599999998762</c:v>
                </c:pt>
                <c:pt idx="43153">
                  <c:v>215.7649999998762</c:v>
                </c:pt>
                <c:pt idx="43154">
                  <c:v>215.7699999998761</c:v>
                </c:pt>
                <c:pt idx="43155">
                  <c:v>215.7749999998761</c:v>
                </c:pt>
                <c:pt idx="43156">
                  <c:v>215.7799999998761</c:v>
                </c:pt>
                <c:pt idx="43157">
                  <c:v>215.7849999998762</c:v>
                </c:pt>
                <c:pt idx="43158">
                  <c:v>215.7899999998762</c:v>
                </c:pt>
                <c:pt idx="43159">
                  <c:v>215.7949999998762</c:v>
                </c:pt>
                <c:pt idx="43160">
                  <c:v>215.7999999998761</c:v>
                </c:pt>
                <c:pt idx="43161">
                  <c:v>215.8049999998762</c:v>
                </c:pt>
                <c:pt idx="43162">
                  <c:v>215.8099999998762</c:v>
                </c:pt>
                <c:pt idx="43163">
                  <c:v>215.8149999998762</c:v>
                </c:pt>
                <c:pt idx="43164">
                  <c:v>215.8199999998762</c:v>
                </c:pt>
                <c:pt idx="43165">
                  <c:v>215.8249999998762</c:v>
                </c:pt>
                <c:pt idx="43166">
                  <c:v>215.8299999998762</c:v>
                </c:pt>
                <c:pt idx="43167">
                  <c:v>215.8349999998762</c:v>
                </c:pt>
                <c:pt idx="43168">
                  <c:v>215.8399999998762</c:v>
                </c:pt>
                <c:pt idx="43169">
                  <c:v>215.8449999998762</c:v>
                </c:pt>
                <c:pt idx="43170">
                  <c:v>215.8499999998762</c:v>
                </c:pt>
                <c:pt idx="43171">
                  <c:v>215.8549999998762</c:v>
                </c:pt>
                <c:pt idx="43172">
                  <c:v>215.8599999998762</c:v>
                </c:pt>
                <c:pt idx="43173">
                  <c:v>215.8649999998762</c:v>
                </c:pt>
                <c:pt idx="43174">
                  <c:v>215.8699999998761</c:v>
                </c:pt>
                <c:pt idx="43175">
                  <c:v>215.8749999998761</c:v>
                </c:pt>
                <c:pt idx="43176">
                  <c:v>215.8799999998761</c:v>
                </c:pt>
                <c:pt idx="43177">
                  <c:v>215.8849999998762</c:v>
                </c:pt>
                <c:pt idx="43178">
                  <c:v>215.8899999998762</c:v>
                </c:pt>
                <c:pt idx="43179">
                  <c:v>215.8949999998761</c:v>
                </c:pt>
                <c:pt idx="43180">
                  <c:v>215.8999999998761</c:v>
                </c:pt>
                <c:pt idx="43181">
                  <c:v>215.9049999998761</c:v>
                </c:pt>
                <c:pt idx="43182">
                  <c:v>215.9099999998761</c:v>
                </c:pt>
                <c:pt idx="43183">
                  <c:v>215.9149999998761</c:v>
                </c:pt>
                <c:pt idx="43184">
                  <c:v>215.9199999998761</c:v>
                </c:pt>
                <c:pt idx="43185">
                  <c:v>215.9249999998761</c:v>
                </c:pt>
                <c:pt idx="43186">
                  <c:v>215.9299999998761</c:v>
                </c:pt>
                <c:pt idx="43187">
                  <c:v>215.9349999998761</c:v>
                </c:pt>
                <c:pt idx="43188">
                  <c:v>215.9399999998761</c:v>
                </c:pt>
                <c:pt idx="43189">
                  <c:v>215.9449999998761</c:v>
                </c:pt>
                <c:pt idx="43190">
                  <c:v>215.9499999998761</c:v>
                </c:pt>
                <c:pt idx="43191">
                  <c:v>215.9549999998761</c:v>
                </c:pt>
                <c:pt idx="43192">
                  <c:v>215.9599999998761</c:v>
                </c:pt>
                <c:pt idx="43193">
                  <c:v>215.9649999998761</c:v>
                </c:pt>
                <c:pt idx="43194">
                  <c:v>215.9699999998761</c:v>
                </c:pt>
                <c:pt idx="43195">
                  <c:v>215.974999999876</c:v>
                </c:pt>
                <c:pt idx="43196">
                  <c:v>215.979999999876</c:v>
                </c:pt>
                <c:pt idx="43197">
                  <c:v>215.984999999876</c:v>
                </c:pt>
                <c:pt idx="43198">
                  <c:v>215.989999999876</c:v>
                </c:pt>
                <c:pt idx="43199">
                  <c:v>215.994999999876</c:v>
                </c:pt>
                <c:pt idx="43200">
                  <c:v>215.999999999876</c:v>
                </c:pt>
                <c:pt idx="43201">
                  <c:v>216.004999999876</c:v>
                </c:pt>
                <c:pt idx="43202">
                  <c:v>216.009999999876</c:v>
                </c:pt>
                <c:pt idx="43203">
                  <c:v>216.014999999876</c:v>
                </c:pt>
                <c:pt idx="43204">
                  <c:v>216.0199999998759</c:v>
                </c:pt>
                <c:pt idx="43205">
                  <c:v>216.024999999876</c:v>
                </c:pt>
                <c:pt idx="43206">
                  <c:v>216.029999999876</c:v>
                </c:pt>
                <c:pt idx="43207">
                  <c:v>216.034999999876</c:v>
                </c:pt>
                <c:pt idx="43208">
                  <c:v>216.039999999876</c:v>
                </c:pt>
                <c:pt idx="43209">
                  <c:v>216.044999999876</c:v>
                </c:pt>
                <c:pt idx="43210">
                  <c:v>216.049999999876</c:v>
                </c:pt>
                <c:pt idx="43211">
                  <c:v>216.054999999876</c:v>
                </c:pt>
                <c:pt idx="43212">
                  <c:v>216.059999999876</c:v>
                </c:pt>
                <c:pt idx="43213">
                  <c:v>216.064999999876</c:v>
                </c:pt>
                <c:pt idx="43214">
                  <c:v>216.069999999876</c:v>
                </c:pt>
                <c:pt idx="43215">
                  <c:v>216.074999999876</c:v>
                </c:pt>
                <c:pt idx="43216">
                  <c:v>216.079999999876</c:v>
                </c:pt>
                <c:pt idx="43217">
                  <c:v>216.084999999876</c:v>
                </c:pt>
                <c:pt idx="43218">
                  <c:v>216.0899999998759</c:v>
                </c:pt>
                <c:pt idx="43219">
                  <c:v>216.0949999998759</c:v>
                </c:pt>
                <c:pt idx="43220">
                  <c:v>216.0999999998759</c:v>
                </c:pt>
                <c:pt idx="43221">
                  <c:v>216.1049999998759</c:v>
                </c:pt>
                <c:pt idx="43222">
                  <c:v>216.1099999998759</c:v>
                </c:pt>
                <c:pt idx="43223">
                  <c:v>216.1149999998759</c:v>
                </c:pt>
                <c:pt idx="43224">
                  <c:v>216.1199999998759</c:v>
                </c:pt>
                <c:pt idx="43225">
                  <c:v>216.1249999998759</c:v>
                </c:pt>
                <c:pt idx="43226">
                  <c:v>216.1299999998759</c:v>
                </c:pt>
                <c:pt idx="43227">
                  <c:v>216.1349999998759</c:v>
                </c:pt>
                <c:pt idx="43228">
                  <c:v>216.1399999998759</c:v>
                </c:pt>
                <c:pt idx="43229">
                  <c:v>216.1449999998759</c:v>
                </c:pt>
                <c:pt idx="43230">
                  <c:v>216.1499999998759</c:v>
                </c:pt>
                <c:pt idx="43231">
                  <c:v>216.1549999998759</c:v>
                </c:pt>
                <c:pt idx="43232">
                  <c:v>216.1599999998759</c:v>
                </c:pt>
                <c:pt idx="43233">
                  <c:v>216.1649999998759</c:v>
                </c:pt>
                <c:pt idx="43234">
                  <c:v>216.1699999998759</c:v>
                </c:pt>
                <c:pt idx="43235">
                  <c:v>216.1749999998758</c:v>
                </c:pt>
                <c:pt idx="43236">
                  <c:v>216.1799999998757</c:v>
                </c:pt>
                <c:pt idx="43237">
                  <c:v>216.1849999998759</c:v>
                </c:pt>
                <c:pt idx="43238">
                  <c:v>216.1899999998759</c:v>
                </c:pt>
                <c:pt idx="43239">
                  <c:v>216.1949999998758</c:v>
                </c:pt>
                <c:pt idx="43240">
                  <c:v>216.1999999998758</c:v>
                </c:pt>
                <c:pt idx="43241">
                  <c:v>216.2049999998758</c:v>
                </c:pt>
                <c:pt idx="43242">
                  <c:v>216.2099999998757</c:v>
                </c:pt>
                <c:pt idx="43243">
                  <c:v>216.2149999998757</c:v>
                </c:pt>
                <c:pt idx="43244">
                  <c:v>216.2199999998757</c:v>
                </c:pt>
                <c:pt idx="43245">
                  <c:v>216.2249999998758</c:v>
                </c:pt>
                <c:pt idx="43246">
                  <c:v>216.2299999998758</c:v>
                </c:pt>
                <c:pt idx="43247">
                  <c:v>216.2349999998758</c:v>
                </c:pt>
                <c:pt idx="43248">
                  <c:v>216.2399999998757</c:v>
                </c:pt>
                <c:pt idx="43249">
                  <c:v>216.2449999998757</c:v>
                </c:pt>
                <c:pt idx="43250">
                  <c:v>216.2499999998757</c:v>
                </c:pt>
                <c:pt idx="43251">
                  <c:v>216.2549999998758</c:v>
                </c:pt>
                <c:pt idx="43252">
                  <c:v>216.2599999998758</c:v>
                </c:pt>
                <c:pt idx="43253">
                  <c:v>216.2649999998758</c:v>
                </c:pt>
                <c:pt idx="43254">
                  <c:v>216.2699999998758</c:v>
                </c:pt>
                <c:pt idx="43255">
                  <c:v>216.2749999998757</c:v>
                </c:pt>
                <c:pt idx="43256">
                  <c:v>216.2799999998757</c:v>
                </c:pt>
                <c:pt idx="43257">
                  <c:v>216.2849999998758</c:v>
                </c:pt>
                <c:pt idx="43258">
                  <c:v>216.2899999998758</c:v>
                </c:pt>
                <c:pt idx="43259">
                  <c:v>216.2949999998758</c:v>
                </c:pt>
                <c:pt idx="43260">
                  <c:v>216.2999999998758</c:v>
                </c:pt>
                <c:pt idx="43261">
                  <c:v>216.3049999998758</c:v>
                </c:pt>
                <c:pt idx="43262">
                  <c:v>216.3099999998757</c:v>
                </c:pt>
                <c:pt idx="43263">
                  <c:v>216.3149999998757</c:v>
                </c:pt>
                <c:pt idx="43264">
                  <c:v>216.3199999998757</c:v>
                </c:pt>
                <c:pt idx="43265">
                  <c:v>216.3249999998758</c:v>
                </c:pt>
                <c:pt idx="43266">
                  <c:v>216.3299999998758</c:v>
                </c:pt>
                <c:pt idx="43267">
                  <c:v>216.3349999998757</c:v>
                </c:pt>
                <c:pt idx="43268">
                  <c:v>216.3399999998757</c:v>
                </c:pt>
                <c:pt idx="43269">
                  <c:v>216.3449999998757</c:v>
                </c:pt>
                <c:pt idx="43270">
                  <c:v>216.3499999998757</c:v>
                </c:pt>
                <c:pt idx="43271">
                  <c:v>216.3549999998757</c:v>
                </c:pt>
                <c:pt idx="43272">
                  <c:v>216.3599999998757</c:v>
                </c:pt>
                <c:pt idx="43273">
                  <c:v>216.3649999998757</c:v>
                </c:pt>
                <c:pt idx="43274">
                  <c:v>216.3699999998757</c:v>
                </c:pt>
                <c:pt idx="43275">
                  <c:v>216.3749999998757</c:v>
                </c:pt>
                <c:pt idx="43276">
                  <c:v>216.3799999998757</c:v>
                </c:pt>
                <c:pt idx="43277">
                  <c:v>216.3849999998757</c:v>
                </c:pt>
                <c:pt idx="43278">
                  <c:v>216.3899999998757</c:v>
                </c:pt>
                <c:pt idx="43279">
                  <c:v>216.3949999998757</c:v>
                </c:pt>
                <c:pt idx="43280">
                  <c:v>216.3999999998757</c:v>
                </c:pt>
                <c:pt idx="43281">
                  <c:v>216.4049999998757</c:v>
                </c:pt>
                <c:pt idx="43282">
                  <c:v>216.4099999998757</c:v>
                </c:pt>
                <c:pt idx="43283">
                  <c:v>216.4149999998756</c:v>
                </c:pt>
                <c:pt idx="43284">
                  <c:v>216.4199999998756</c:v>
                </c:pt>
                <c:pt idx="43285">
                  <c:v>216.4249999998756</c:v>
                </c:pt>
                <c:pt idx="43286">
                  <c:v>216.4299999998756</c:v>
                </c:pt>
                <c:pt idx="43287">
                  <c:v>216.4349999998756</c:v>
                </c:pt>
                <c:pt idx="43288">
                  <c:v>216.4399999998756</c:v>
                </c:pt>
                <c:pt idx="43289">
                  <c:v>216.4449999998756</c:v>
                </c:pt>
                <c:pt idx="43290">
                  <c:v>216.4499999998756</c:v>
                </c:pt>
                <c:pt idx="43291">
                  <c:v>216.4549999998756</c:v>
                </c:pt>
                <c:pt idx="43292">
                  <c:v>216.4599999998756</c:v>
                </c:pt>
                <c:pt idx="43293">
                  <c:v>216.4649999998756</c:v>
                </c:pt>
                <c:pt idx="43294">
                  <c:v>216.4699999998756</c:v>
                </c:pt>
                <c:pt idx="43295">
                  <c:v>216.4749999998756</c:v>
                </c:pt>
                <c:pt idx="43296">
                  <c:v>216.4799999998756</c:v>
                </c:pt>
                <c:pt idx="43297">
                  <c:v>216.4849999998756</c:v>
                </c:pt>
                <c:pt idx="43298">
                  <c:v>216.4899999998756</c:v>
                </c:pt>
                <c:pt idx="43299">
                  <c:v>216.4949999998756</c:v>
                </c:pt>
                <c:pt idx="43300">
                  <c:v>216.4999999998756</c:v>
                </c:pt>
                <c:pt idx="43301">
                  <c:v>216.5049999998756</c:v>
                </c:pt>
                <c:pt idx="43302">
                  <c:v>216.5099999998756</c:v>
                </c:pt>
                <c:pt idx="43303">
                  <c:v>216.5149999998756</c:v>
                </c:pt>
                <c:pt idx="43304">
                  <c:v>216.5199999998756</c:v>
                </c:pt>
                <c:pt idx="43305">
                  <c:v>216.5249999998756</c:v>
                </c:pt>
                <c:pt idx="43306">
                  <c:v>216.5299999998755</c:v>
                </c:pt>
                <c:pt idx="43307">
                  <c:v>216.5349999998755</c:v>
                </c:pt>
                <c:pt idx="43308">
                  <c:v>216.5399999998755</c:v>
                </c:pt>
                <c:pt idx="43309">
                  <c:v>216.5449999998755</c:v>
                </c:pt>
                <c:pt idx="43310">
                  <c:v>216.5499999998755</c:v>
                </c:pt>
                <c:pt idx="43311">
                  <c:v>216.5549999998755</c:v>
                </c:pt>
                <c:pt idx="43312">
                  <c:v>216.5599999998755</c:v>
                </c:pt>
                <c:pt idx="43313">
                  <c:v>216.5649999998755</c:v>
                </c:pt>
                <c:pt idx="43314">
                  <c:v>216.5699999998755</c:v>
                </c:pt>
                <c:pt idx="43315">
                  <c:v>216.5749999998755</c:v>
                </c:pt>
                <c:pt idx="43316">
                  <c:v>216.5799999998755</c:v>
                </c:pt>
                <c:pt idx="43317">
                  <c:v>216.5849999998755</c:v>
                </c:pt>
                <c:pt idx="43318">
                  <c:v>216.5899999998755</c:v>
                </c:pt>
                <c:pt idx="43319">
                  <c:v>216.5949999998755</c:v>
                </c:pt>
                <c:pt idx="43320">
                  <c:v>216.5999999998755</c:v>
                </c:pt>
                <c:pt idx="43321">
                  <c:v>216.6049999998755</c:v>
                </c:pt>
                <c:pt idx="43322">
                  <c:v>216.6099999998755</c:v>
                </c:pt>
                <c:pt idx="43323">
                  <c:v>216.6149999998754</c:v>
                </c:pt>
                <c:pt idx="43324">
                  <c:v>216.6199999998753</c:v>
                </c:pt>
                <c:pt idx="43325">
                  <c:v>216.6249999998755</c:v>
                </c:pt>
                <c:pt idx="43326">
                  <c:v>216.6299999998755</c:v>
                </c:pt>
                <c:pt idx="43327">
                  <c:v>216.6349999998754</c:v>
                </c:pt>
                <c:pt idx="43328">
                  <c:v>216.6399999998754</c:v>
                </c:pt>
                <c:pt idx="43329">
                  <c:v>216.6449999998754</c:v>
                </c:pt>
                <c:pt idx="43330">
                  <c:v>216.6499999998753</c:v>
                </c:pt>
                <c:pt idx="43331">
                  <c:v>216.6549999998754</c:v>
                </c:pt>
                <c:pt idx="43332">
                  <c:v>216.6599999998754</c:v>
                </c:pt>
                <c:pt idx="43333">
                  <c:v>216.6649999998754</c:v>
                </c:pt>
                <c:pt idx="43334">
                  <c:v>216.6699999998754</c:v>
                </c:pt>
                <c:pt idx="43335">
                  <c:v>216.6749999998754</c:v>
                </c:pt>
                <c:pt idx="43336">
                  <c:v>216.6799999998753</c:v>
                </c:pt>
                <c:pt idx="43337">
                  <c:v>216.6849999998754</c:v>
                </c:pt>
                <c:pt idx="43338">
                  <c:v>216.6899999998754</c:v>
                </c:pt>
                <c:pt idx="43339">
                  <c:v>216.6949999998754</c:v>
                </c:pt>
                <c:pt idx="43340">
                  <c:v>216.6999999998754</c:v>
                </c:pt>
                <c:pt idx="43341">
                  <c:v>216.7049999998754</c:v>
                </c:pt>
                <c:pt idx="43342">
                  <c:v>216.7099999998754</c:v>
                </c:pt>
                <c:pt idx="43343">
                  <c:v>216.7149999998753</c:v>
                </c:pt>
                <c:pt idx="43344">
                  <c:v>216.7199999998753</c:v>
                </c:pt>
                <c:pt idx="43345">
                  <c:v>216.7249999998754</c:v>
                </c:pt>
                <c:pt idx="43346">
                  <c:v>216.7299999998754</c:v>
                </c:pt>
                <c:pt idx="43347">
                  <c:v>216.7349999998754</c:v>
                </c:pt>
                <c:pt idx="43348">
                  <c:v>216.7399999998754</c:v>
                </c:pt>
                <c:pt idx="43349">
                  <c:v>216.7449999998753</c:v>
                </c:pt>
                <c:pt idx="43350">
                  <c:v>216.7499999998753</c:v>
                </c:pt>
                <c:pt idx="43351">
                  <c:v>216.7549999998753</c:v>
                </c:pt>
                <c:pt idx="43352">
                  <c:v>216.7599999998753</c:v>
                </c:pt>
                <c:pt idx="43353">
                  <c:v>216.7649999998753</c:v>
                </c:pt>
                <c:pt idx="43354">
                  <c:v>216.7699999998753</c:v>
                </c:pt>
                <c:pt idx="43355">
                  <c:v>216.7749999998753</c:v>
                </c:pt>
                <c:pt idx="43356">
                  <c:v>216.7799999998753</c:v>
                </c:pt>
                <c:pt idx="43357">
                  <c:v>216.7849999998753</c:v>
                </c:pt>
                <c:pt idx="43358">
                  <c:v>216.7899999998753</c:v>
                </c:pt>
                <c:pt idx="43359">
                  <c:v>216.7949999998753</c:v>
                </c:pt>
                <c:pt idx="43360">
                  <c:v>216.7999999998753</c:v>
                </c:pt>
                <c:pt idx="43361">
                  <c:v>216.8049999998753</c:v>
                </c:pt>
                <c:pt idx="43362">
                  <c:v>216.8099999998753</c:v>
                </c:pt>
                <c:pt idx="43363">
                  <c:v>216.8149999998753</c:v>
                </c:pt>
                <c:pt idx="43364">
                  <c:v>216.8199999998753</c:v>
                </c:pt>
                <c:pt idx="43365">
                  <c:v>216.8249999998753</c:v>
                </c:pt>
                <c:pt idx="43366">
                  <c:v>216.8299999998753</c:v>
                </c:pt>
                <c:pt idx="43367">
                  <c:v>216.8349999998753</c:v>
                </c:pt>
                <c:pt idx="43368">
                  <c:v>216.8399999998753</c:v>
                </c:pt>
                <c:pt idx="43369">
                  <c:v>216.8449999998753</c:v>
                </c:pt>
                <c:pt idx="43370">
                  <c:v>216.8499999998753</c:v>
                </c:pt>
                <c:pt idx="43371">
                  <c:v>216.8549999998753</c:v>
                </c:pt>
                <c:pt idx="43372">
                  <c:v>216.8599999998752</c:v>
                </c:pt>
                <c:pt idx="43373">
                  <c:v>216.8649999998752</c:v>
                </c:pt>
                <c:pt idx="43374">
                  <c:v>216.8699999998752</c:v>
                </c:pt>
                <c:pt idx="43375">
                  <c:v>216.8749999998752</c:v>
                </c:pt>
                <c:pt idx="43376">
                  <c:v>216.8799999998752</c:v>
                </c:pt>
                <c:pt idx="43377">
                  <c:v>216.8849999998752</c:v>
                </c:pt>
                <c:pt idx="43378">
                  <c:v>216.8899999998752</c:v>
                </c:pt>
                <c:pt idx="43379">
                  <c:v>216.8949999998752</c:v>
                </c:pt>
                <c:pt idx="43380">
                  <c:v>216.8999999998752</c:v>
                </c:pt>
                <c:pt idx="43381">
                  <c:v>216.9049999998752</c:v>
                </c:pt>
                <c:pt idx="43382">
                  <c:v>216.9099999998752</c:v>
                </c:pt>
                <c:pt idx="43383">
                  <c:v>216.9149999998752</c:v>
                </c:pt>
                <c:pt idx="43384">
                  <c:v>216.9199999998752</c:v>
                </c:pt>
                <c:pt idx="43385">
                  <c:v>216.9249999998752</c:v>
                </c:pt>
                <c:pt idx="43386">
                  <c:v>216.9299999998752</c:v>
                </c:pt>
                <c:pt idx="43387">
                  <c:v>216.9349999998752</c:v>
                </c:pt>
                <c:pt idx="43388">
                  <c:v>216.9399999998752</c:v>
                </c:pt>
                <c:pt idx="43389">
                  <c:v>216.9449999998752</c:v>
                </c:pt>
                <c:pt idx="43390">
                  <c:v>216.9499999998752</c:v>
                </c:pt>
                <c:pt idx="43391">
                  <c:v>216.9549999998752</c:v>
                </c:pt>
                <c:pt idx="43392">
                  <c:v>216.9599999998752</c:v>
                </c:pt>
                <c:pt idx="43393">
                  <c:v>216.9649999998752</c:v>
                </c:pt>
                <c:pt idx="43394">
                  <c:v>216.9699999998751</c:v>
                </c:pt>
                <c:pt idx="43395">
                  <c:v>216.9749999998751</c:v>
                </c:pt>
                <c:pt idx="43396">
                  <c:v>216.9799999998751</c:v>
                </c:pt>
                <c:pt idx="43397">
                  <c:v>216.9849999998752</c:v>
                </c:pt>
                <c:pt idx="43398">
                  <c:v>216.9899999998752</c:v>
                </c:pt>
                <c:pt idx="43399">
                  <c:v>216.9949999998751</c:v>
                </c:pt>
                <c:pt idx="43400">
                  <c:v>216.9999999998751</c:v>
                </c:pt>
                <c:pt idx="43401">
                  <c:v>217.0049999998751</c:v>
                </c:pt>
                <c:pt idx="43402">
                  <c:v>217.0099999998751</c:v>
                </c:pt>
                <c:pt idx="43403">
                  <c:v>217.0149999998751</c:v>
                </c:pt>
                <c:pt idx="43404">
                  <c:v>217.0199999998751</c:v>
                </c:pt>
                <c:pt idx="43405">
                  <c:v>217.0249999998751</c:v>
                </c:pt>
                <c:pt idx="43406">
                  <c:v>217.0299999998751</c:v>
                </c:pt>
                <c:pt idx="43407">
                  <c:v>217.0349999998751</c:v>
                </c:pt>
                <c:pt idx="43408">
                  <c:v>217.0399999998751</c:v>
                </c:pt>
                <c:pt idx="43409">
                  <c:v>217.0449999998751</c:v>
                </c:pt>
                <c:pt idx="43410">
                  <c:v>217.0499999998751</c:v>
                </c:pt>
                <c:pt idx="43411">
                  <c:v>217.0549999998751</c:v>
                </c:pt>
                <c:pt idx="43412">
                  <c:v>217.0599999998751</c:v>
                </c:pt>
                <c:pt idx="43413">
                  <c:v>217.0649999998751</c:v>
                </c:pt>
                <c:pt idx="43414">
                  <c:v>217.0699999998751</c:v>
                </c:pt>
                <c:pt idx="43415">
                  <c:v>217.074999999875</c:v>
                </c:pt>
                <c:pt idx="43416">
                  <c:v>217.079999999875</c:v>
                </c:pt>
                <c:pt idx="43417">
                  <c:v>217.084999999875</c:v>
                </c:pt>
                <c:pt idx="43418">
                  <c:v>217.089999999875</c:v>
                </c:pt>
                <c:pt idx="43419">
                  <c:v>217.094999999875</c:v>
                </c:pt>
                <c:pt idx="43420">
                  <c:v>217.099999999875</c:v>
                </c:pt>
                <c:pt idx="43421">
                  <c:v>217.104999999875</c:v>
                </c:pt>
                <c:pt idx="43422">
                  <c:v>217.109999999875</c:v>
                </c:pt>
                <c:pt idx="43423">
                  <c:v>217.114999999875</c:v>
                </c:pt>
                <c:pt idx="43424">
                  <c:v>217.1199999998749</c:v>
                </c:pt>
                <c:pt idx="43425">
                  <c:v>217.124999999875</c:v>
                </c:pt>
                <c:pt idx="43426">
                  <c:v>217.129999999875</c:v>
                </c:pt>
                <c:pt idx="43427">
                  <c:v>217.134999999875</c:v>
                </c:pt>
                <c:pt idx="43428">
                  <c:v>217.139999999875</c:v>
                </c:pt>
                <c:pt idx="43429">
                  <c:v>217.144999999875</c:v>
                </c:pt>
                <c:pt idx="43430">
                  <c:v>217.149999999875</c:v>
                </c:pt>
                <c:pt idx="43431">
                  <c:v>217.154999999875</c:v>
                </c:pt>
                <c:pt idx="43432">
                  <c:v>217.159999999875</c:v>
                </c:pt>
                <c:pt idx="43433">
                  <c:v>217.164999999875</c:v>
                </c:pt>
                <c:pt idx="43434">
                  <c:v>217.169999999875</c:v>
                </c:pt>
                <c:pt idx="43435">
                  <c:v>217.174999999875</c:v>
                </c:pt>
                <c:pt idx="43436">
                  <c:v>217.179999999875</c:v>
                </c:pt>
                <c:pt idx="43437">
                  <c:v>217.184999999875</c:v>
                </c:pt>
                <c:pt idx="43438">
                  <c:v>217.1899999998749</c:v>
                </c:pt>
                <c:pt idx="43439">
                  <c:v>217.1949999998749</c:v>
                </c:pt>
                <c:pt idx="43440">
                  <c:v>217.1999999998749</c:v>
                </c:pt>
                <c:pt idx="43441">
                  <c:v>217.2049999998749</c:v>
                </c:pt>
                <c:pt idx="43442">
                  <c:v>217.2099999998749</c:v>
                </c:pt>
                <c:pt idx="43443">
                  <c:v>217.2149999998749</c:v>
                </c:pt>
                <c:pt idx="43444">
                  <c:v>217.2199999998749</c:v>
                </c:pt>
                <c:pt idx="43445">
                  <c:v>217.2249999998749</c:v>
                </c:pt>
                <c:pt idx="43446">
                  <c:v>217.2299999998749</c:v>
                </c:pt>
                <c:pt idx="43447">
                  <c:v>217.2349999998749</c:v>
                </c:pt>
                <c:pt idx="43448">
                  <c:v>217.2399999998749</c:v>
                </c:pt>
                <c:pt idx="43449">
                  <c:v>217.2449999998749</c:v>
                </c:pt>
                <c:pt idx="43450">
                  <c:v>217.2499999998749</c:v>
                </c:pt>
                <c:pt idx="43451">
                  <c:v>217.2549999998749</c:v>
                </c:pt>
                <c:pt idx="43452">
                  <c:v>217.2599999998749</c:v>
                </c:pt>
                <c:pt idx="43453">
                  <c:v>217.2649999998749</c:v>
                </c:pt>
                <c:pt idx="43454">
                  <c:v>217.2699999998749</c:v>
                </c:pt>
                <c:pt idx="43455">
                  <c:v>217.2749999998748</c:v>
                </c:pt>
                <c:pt idx="43456">
                  <c:v>217.2799999998747</c:v>
                </c:pt>
                <c:pt idx="43457">
                  <c:v>217.2849999998749</c:v>
                </c:pt>
                <c:pt idx="43458">
                  <c:v>217.2899999998749</c:v>
                </c:pt>
                <c:pt idx="43459">
                  <c:v>217.2949999998748</c:v>
                </c:pt>
                <c:pt idx="43460">
                  <c:v>217.2999999998748</c:v>
                </c:pt>
                <c:pt idx="43461">
                  <c:v>217.3049999998748</c:v>
                </c:pt>
                <c:pt idx="43462">
                  <c:v>217.3099999998748</c:v>
                </c:pt>
                <c:pt idx="43463">
                  <c:v>217.3149999998748</c:v>
                </c:pt>
                <c:pt idx="43464">
                  <c:v>217.3199999998748</c:v>
                </c:pt>
                <c:pt idx="43465">
                  <c:v>217.3249999998748</c:v>
                </c:pt>
                <c:pt idx="43466">
                  <c:v>217.3299999998748</c:v>
                </c:pt>
                <c:pt idx="43467">
                  <c:v>217.3349999998748</c:v>
                </c:pt>
                <c:pt idx="43468">
                  <c:v>217.3399999998748</c:v>
                </c:pt>
                <c:pt idx="43469">
                  <c:v>217.3449999998748</c:v>
                </c:pt>
                <c:pt idx="43470">
                  <c:v>217.3499999998748</c:v>
                </c:pt>
                <c:pt idx="43471">
                  <c:v>217.3549999998748</c:v>
                </c:pt>
                <c:pt idx="43472">
                  <c:v>217.3599999998748</c:v>
                </c:pt>
                <c:pt idx="43473">
                  <c:v>217.3649999998748</c:v>
                </c:pt>
                <c:pt idx="43474">
                  <c:v>217.3699999998748</c:v>
                </c:pt>
                <c:pt idx="43475">
                  <c:v>217.3749999998748</c:v>
                </c:pt>
                <c:pt idx="43476">
                  <c:v>217.3799999998748</c:v>
                </c:pt>
                <c:pt idx="43477">
                  <c:v>217.3849999998748</c:v>
                </c:pt>
                <c:pt idx="43478">
                  <c:v>217.3899999998748</c:v>
                </c:pt>
                <c:pt idx="43479">
                  <c:v>217.3949999998748</c:v>
                </c:pt>
                <c:pt idx="43480">
                  <c:v>217.3999999998748</c:v>
                </c:pt>
                <c:pt idx="43481">
                  <c:v>217.4049999998748</c:v>
                </c:pt>
                <c:pt idx="43482">
                  <c:v>217.4099999998747</c:v>
                </c:pt>
                <c:pt idx="43483">
                  <c:v>217.4149999998747</c:v>
                </c:pt>
                <c:pt idx="43484">
                  <c:v>217.4199999998747</c:v>
                </c:pt>
                <c:pt idx="43485">
                  <c:v>217.4249999998748</c:v>
                </c:pt>
                <c:pt idx="43486">
                  <c:v>217.4299999998748</c:v>
                </c:pt>
                <c:pt idx="43487">
                  <c:v>217.4349999998747</c:v>
                </c:pt>
                <c:pt idx="43488">
                  <c:v>217.4399999998747</c:v>
                </c:pt>
                <c:pt idx="43489">
                  <c:v>217.4449999998747</c:v>
                </c:pt>
                <c:pt idx="43490">
                  <c:v>217.4499999998747</c:v>
                </c:pt>
                <c:pt idx="43491">
                  <c:v>217.4549999998747</c:v>
                </c:pt>
                <c:pt idx="43492">
                  <c:v>217.4599999998747</c:v>
                </c:pt>
                <c:pt idx="43493">
                  <c:v>217.4649999998747</c:v>
                </c:pt>
                <c:pt idx="43494">
                  <c:v>217.4699999998747</c:v>
                </c:pt>
                <c:pt idx="43495">
                  <c:v>217.4749999998747</c:v>
                </c:pt>
                <c:pt idx="43496">
                  <c:v>217.4799999998747</c:v>
                </c:pt>
                <c:pt idx="43497">
                  <c:v>217.4849999998747</c:v>
                </c:pt>
                <c:pt idx="43498">
                  <c:v>217.4899999998747</c:v>
                </c:pt>
                <c:pt idx="43499">
                  <c:v>217.4949999998747</c:v>
                </c:pt>
                <c:pt idx="43500">
                  <c:v>217.4999999998747</c:v>
                </c:pt>
                <c:pt idx="43501">
                  <c:v>217.5049999998747</c:v>
                </c:pt>
                <c:pt idx="43502">
                  <c:v>217.5099999998747</c:v>
                </c:pt>
                <c:pt idx="43503">
                  <c:v>217.5149999998746</c:v>
                </c:pt>
                <c:pt idx="43504">
                  <c:v>217.5199999998746</c:v>
                </c:pt>
                <c:pt idx="43505">
                  <c:v>217.5249999998746</c:v>
                </c:pt>
                <c:pt idx="43506">
                  <c:v>217.5299999998746</c:v>
                </c:pt>
                <c:pt idx="43507">
                  <c:v>217.5349999998746</c:v>
                </c:pt>
                <c:pt idx="43508">
                  <c:v>217.5399999998746</c:v>
                </c:pt>
                <c:pt idx="43509">
                  <c:v>217.5449999998746</c:v>
                </c:pt>
                <c:pt idx="43510">
                  <c:v>217.5499999998746</c:v>
                </c:pt>
                <c:pt idx="43511">
                  <c:v>217.5549999998746</c:v>
                </c:pt>
                <c:pt idx="43512">
                  <c:v>217.5599999998746</c:v>
                </c:pt>
                <c:pt idx="43513">
                  <c:v>217.5649999998746</c:v>
                </c:pt>
                <c:pt idx="43514">
                  <c:v>217.5699999998746</c:v>
                </c:pt>
                <c:pt idx="43515">
                  <c:v>217.5749999998746</c:v>
                </c:pt>
                <c:pt idx="43516">
                  <c:v>217.5799999998746</c:v>
                </c:pt>
                <c:pt idx="43517">
                  <c:v>217.5849999998746</c:v>
                </c:pt>
                <c:pt idx="43518">
                  <c:v>217.5899999998746</c:v>
                </c:pt>
                <c:pt idx="43519">
                  <c:v>217.5949999998746</c:v>
                </c:pt>
                <c:pt idx="43520">
                  <c:v>217.5999999998746</c:v>
                </c:pt>
                <c:pt idx="43521">
                  <c:v>217.6049999998746</c:v>
                </c:pt>
                <c:pt idx="43522">
                  <c:v>217.6099999998746</c:v>
                </c:pt>
                <c:pt idx="43523">
                  <c:v>217.6149999998746</c:v>
                </c:pt>
                <c:pt idx="43524">
                  <c:v>217.6199999998746</c:v>
                </c:pt>
                <c:pt idx="43525">
                  <c:v>217.6249999998745</c:v>
                </c:pt>
                <c:pt idx="43526">
                  <c:v>217.6299999998745</c:v>
                </c:pt>
                <c:pt idx="43527">
                  <c:v>217.6349999998745</c:v>
                </c:pt>
                <c:pt idx="43528">
                  <c:v>217.6399999998745</c:v>
                </c:pt>
                <c:pt idx="43529">
                  <c:v>217.6449999998745</c:v>
                </c:pt>
                <c:pt idx="43530">
                  <c:v>217.6499999998745</c:v>
                </c:pt>
                <c:pt idx="43531">
                  <c:v>217.6549999998745</c:v>
                </c:pt>
                <c:pt idx="43532">
                  <c:v>217.6599999998745</c:v>
                </c:pt>
                <c:pt idx="43533">
                  <c:v>217.6649999998745</c:v>
                </c:pt>
                <c:pt idx="43534">
                  <c:v>217.6699999998745</c:v>
                </c:pt>
                <c:pt idx="43535">
                  <c:v>217.6749999998745</c:v>
                </c:pt>
                <c:pt idx="43536">
                  <c:v>217.6799999998745</c:v>
                </c:pt>
                <c:pt idx="43537">
                  <c:v>217.6849999998745</c:v>
                </c:pt>
                <c:pt idx="43538">
                  <c:v>217.6899999998745</c:v>
                </c:pt>
                <c:pt idx="43539">
                  <c:v>217.6949999998745</c:v>
                </c:pt>
                <c:pt idx="43540">
                  <c:v>217.6999999998745</c:v>
                </c:pt>
                <c:pt idx="43541">
                  <c:v>217.7049999998745</c:v>
                </c:pt>
                <c:pt idx="43542">
                  <c:v>217.7099999998745</c:v>
                </c:pt>
                <c:pt idx="43543">
                  <c:v>217.7149999998744</c:v>
                </c:pt>
                <c:pt idx="43544">
                  <c:v>217.7199999998743</c:v>
                </c:pt>
                <c:pt idx="43545">
                  <c:v>217.7249999998745</c:v>
                </c:pt>
                <c:pt idx="43546">
                  <c:v>217.7299999998745</c:v>
                </c:pt>
                <c:pt idx="43547">
                  <c:v>217.7349999998744</c:v>
                </c:pt>
                <c:pt idx="43548">
                  <c:v>217.7399999998744</c:v>
                </c:pt>
                <c:pt idx="43549">
                  <c:v>217.7449999998744</c:v>
                </c:pt>
                <c:pt idx="43550">
                  <c:v>217.7499999998743</c:v>
                </c:pt>
                <c:pt idx="43551">
                  <c:v>217.7549999998744</c:v>
                </c:pt>
                <c:pt idx="43552">
                  <c:v>217.7599999998744</c:v>
                </c:pt>
                <c:pt idx="43553">
                  <c:v>217.7649999998744</c:v>
                </c:pt>
                <c:pt idx="43554">
                  <c:v>217.7699999998744</c:v>
                </c:pt>
                <c:pt idx="43555">
                  <c:v>217.7749999998744</c:v>
                </c:pt>
                <c:pt idx="43556">
                  <c:v>217.7799999998743</c:v>
                </c:pt>
                <c:pt idx="43557">
                  <c:v>217.7849999998744</c:v>
                </c:pt>
                <c:pt idx="43558">
                  <c:v>217.7899999998744</c:v>
                </c:pt>
                <c:pt idx="43559">
                  <c:v>217.7949999998744</c:v>
                </c:pt>
                <c:pt idx="43560">
                  <c:v>217.7999999998744</c:v>
                </c:pt>
                <c:pt idx="43561">
                  <c:v>217.8049999998744</c:v>
                </c:pt>
                <c:pt idx="43562">
                  <c:v>217.8099999998744</c:v>
                </c:pt>
                <c:pt idx="43563">
                  <c:v>217.8149999998744</c:v>
                </c:pt>
                <c:pt idx="43564">
                  <c:v>217.8199999998744</c:v>
                </c:pt>
                <c:pt idx="43565">
                  <c:v>217.8249999998744</c:v>
                </c:pt>
                <c:pt idx="43566">
                  <c:v>217.8299999998744</c:v>
                </c:pt>
                <c:pt idx="43567">
                  <c:v>217.8349999998744</c:v>
                </c:pt>
                <c:pt idx="43568">
                  <c:v>217.8399999998744</c:v>
                </c:pt>
                <c:pt idx="43569">
                  <c:v>217.8449999998743</c:v>
                </c:pt>
                <c:pt idx="43570">
                  <c:v>217.8499999998743</c:v>
                </c:pt>
                <c:pt idx="43571">
                  <c:v>217.8549999998744</c:v>
                </c:pt>
                <c:pt idx="43572">
                  <c:v>217.8599999998744</c:v>
                </c:pt>
                <c:pt idx="43573">
                  <c:v>217.8649999998744</c:v>
                </c:pt>
                <c:pt idx="43574">
                  <c:v>217.8699999998744</c:v>
                </c:pt>
                <c:pt idx="43575">
                  <c:v>217.8749999998743</c:v>
                </c:pt>
                <c:pt idx="43576">
                  <c:v>217.8799999998743</c:v>
                </c:pt>
                <c:pt idx="43577">
                  <c:v>217.8849999998743</c:v>
                </c:pt>
                <c:pt idx="43578">
                  <c:v>217.8899999998743</c:v>
                </c:pt>
                <c:pt idx="43579">
                  <c:v>217.8949999998743</c:v>
                </c:pt>
                <c:pt idx="43580">
                  <c:v>217.8999999998743</c:v>
                </c:pt>
                <c:pt idx="43581">
                  <c:v>217.9049999998743</c:v>
                </c:pt>
                <c:pt idx="43582">
                  <c:v>217.9099999998743</c:v>
                </c:pt>
                <c:pt idx="43583">
                  <c:v>217.9149999998743</c:v>
                </c:pt>
                <c:pt idx="43584">
                  <c:v>217.9199999998743</c:v>
                </c:pt>
                <c:pt idx="43585">
                  <c:v>217.9249999998743</c:v>
                </c:pt>
                <c:pt idx="43586">
                  <c:v>217.9299999998743</c:v>
                </c:pt>
                <c:pt idx="43587">
                  <c:v>217.9349999998743</c:v>
                </c:pt>
                <c:pt idx="43588">
                  <c:v>217.9399999998743</c:v>
                </c:pt>
                <c:pt idx="43589">
                  <c:v>217.9449999998743</c:v>
                </c:pt>
                <c:pt idx="43590">
                  <c:v>217.9499999998743</c:v>
                </c:pt>
                <c:pt idx="43591">
                  <c:v>217.9549999998742</c:v>
                </c:pt>
                <c:pt idx="43592">
                  <c:v>217.9599999998742</c:v>
                </c:pt>
                <c:pt idx="43593">
                  <c:v>217.9649999998742</c:v>
                </c:pt>
                <c:pt idx="43594">
                  <c:v>217.9699999998742</c:v>
                </c:pt>
                <c:pt idx="43595">
                  <c:v>217.9749999998742</c:v>
                </c:pt>
                <c:pt idx="43596">
                  <c:v>217.9799999998742</c:v>
                </c:pt>
                <c:pt idx="43597">
                  <c:v>217.9849999998742</c:v>
                </c:pt>
                <c:pt idx="43598">
                  <c:v>217.9899999998742</c:v>
                </c:pt>
                <c:pt idx="43599">
                  <c:v>217.9949999998742</c:v>
                </c:pt>
                <c:pt idx="43600">
                  <c:v>217.9999999998742</c:v>
                </c:pt>
                <c:pt idx="43601">
                  <c:v>218.0049999998742</c:v>
                </c:pt>
                <c:pt idx="43602">
                  <c:v>218.0099999998742</c:v>
                </c:pt>
                <c:pt idx="43603">
                  <c:v>218.0149999998742</c:v>
                </c:pt>
                <c:pt idx="43604">
                  <c:v>218.0199999998742</c:v>
                </c:pt>
                <c:pt idx="43605">
                  <c:v>218.0249999998742</c:v>
                </c:pt>
                <c:pt idx="43606">
                  <c:v>218.0299999998742</c:v>
                </c:pt>
                <c:pt idx="43607">
                  <c:v>218.0349999998742</c:v>
                </c:pt>
                <c:pt idx="43608">
                  <c:v>218.0399999998742</c:v>
                </c:pt>
                <c:pt idx="43609">
                  <c:v>218.0449999998742</c:v>
                </c:pt>
                <c:pt idx="43610">
                  <c:v>218.0499999998742</c:v>
                </c:pt>
                <c:pt idx="43611">
                  <c:v>218.0549999998742</c:v>
                </c:pt>
                <c:pt idx="43612">
                  <c:v>218.0599999998742</c:v>
                </c:pt>
                <c:pt idx="43613">
                  <c:v>218.0649999998741</c:v>
                </c:pt>
                <c:pt idx="43614">
                  <c:v>218.0699999998741</c:v>
                </c:pt>
                <c:pt idx="43615">
                  <c:v>218.0749999998741</c:v>
                </c:pt>
                <c:pt idx="43616">
                  <c:v>218.0799999998741</c:v>
                </c:pt>
                <c:pt idx="43617">
                  <c:v>218.0849999998742</c:v>
                </c:pt>
                <c:pt idx="43618">
                  <c:v>218.0899999998742</c:v>
                </c:pt>
                <c:pt idx="43619">
                  <c:v>218.0949999998741</c:v>
                </c:pt>
                <c:pt idx="43620">
                  <c:v>218.0999999998741</c:v>
                </c:pt>
                <c:pt idx="43621">
                  <c:v>218.1049999998741</c:v>
                </c:pt>
                <c:pt idx="43622">
                  <c:v>218.1099999998741</c:v>
                </c:pt>
                <c:pt idx="43623">
                  <c:v>218.1149999998741</c:v>
                </c:pt>
                <c:pt idx="43624">
                  <c:v>218.1199999998741</c:v>
                </c:pt>
                <c:pt idx="43625">
                  <c:v>218.1249999998741</c:v>
                </c:pt>
                <c:pt idx="43626">
                  <c:v>218.1299999998741</c:v>
                </c:pt>
                <c:pt idx="43627">
                  <c:v>218.1349999998741</c:v>
                </c:pt>
                <c:pt idx="43628">
                  <c:v>218.1399999998741</c:v>
                </c:pt>
                <c:pt idx="43629">
                  <c:v>218.1449999998741</c:v>
                </c:pt>
                <c:pt idx="43630">
                  <c:v>218.1499999998741</c:v>
                </c:pt>
                <c:pt idx="43631">
                  <c:v>218.1549999998741</c:v>
                </c:pt>
                <c:pt idx="43632">
                  <c:v>218.1599999998741</c:v>
                </c:pt>
                <c:pt idx="43633">
                  <c:v>218.1649999998741</c:v>
                </c:pt>
                <c:pt idx="43634">
                  <c:v>218.1699999998741</c:v>
                </c:pt>
                <c:pt idx="43635">
                  <c:v>218.174999999874</c:v>
                </c:pt>
                <c:pt idx="43636">
                  <c:v>218.179999999874</c:v>
                </c:pt>
                <c:pt idx="43637">
                  <c:v>218.184999999874</c:v>
                </c:pt>
                <c:pt idx="43638">
                  <c:v>218.189999999874</c:v>
                </c:pt>
                <c:pt idx="43639">
                  <c:v>218.194999999874</c:v>
                </c:pt>
                <c:pt idx="43640">
                  <c:v>218.199999999874</c:v>
                </c:pt>
                <c:pt idx="43641">
                  <c:v>218.204999999874</c:v>
                </c:pt>
                <c:pt idx="43642">
                  <c:v>218.209999999874</c:v>
                </c:pt>
                <c:pt idx="43643">
                  <c:v>218.214999999874</c:v>
                </c:pt>
                <c:pt idx="43644">
                  <c:v>218.2199999998739</c:v>
                </c:pt>
                <c:pt idx="43645">
                  <c:v>218.224999999874</c:v>
                </c:pt>
                <c:pt idx="43646">
                  <c:v>218.229999999874</c:v>
                </c:pt>
                <c:pt idx="43647">
                  <c:v>218.234999999874</c:v>
                </c:pt>
                <c:pt idx="43648">
                  <c:v>218.239999999874</c:v>
                </c:pt>
                <c:pt idx="43649">
                  <c:v>218.244999999874</c:v>
                </c:pt>
                <c:pt idx="43650">
                  <c:v>218.2499999998739</c:v>
                </c:pt>
                <c:pt idx="43651">
                  <c:v>218.254999999874</c:v>
                </c:pt>
                <c:pt idx="43652">
                  <c:v>218.259999999874</c:v>
                </c:pt>
                <c:pt idx="43653">
                  <c:v>218.264999999874</c:v>
                </c:pt>
                <c:pt idx="43654">
                  <c:v>218.269999999874</c:v>
                </c:pt>
                <c:pt idx="43655">
                  <c:v>218.274999999874</c:v>
                </c:pt>
                <c:pt idx="43656">
                  <c:v>218.279999999874</c:v>
                </c:pt>
                <c:pt idx="43657">
                  <c:v>218.2849999998739</c:v>
                </c:pt>
                <c:pt idx="43658">
                  <c:v>218.2899999998739</c:v>
                </c:pt>
                <c:pt idx="43659">
                  <c:v>218.2949999998739</c:v>
                </c:pt>
                <c:pt idx="43660">
                  <c:v>218.2999999998739</c:v>
                </c:pt>
                <c:pt idx="43661">
                  <c:v>218.304999999874</c:v>
                </c:pt>
                <c:pt idx="43662">
                  <c:v>218.309999999874</c:v>
                </c:pt>
                <c:pt idx="43663">
                  <c:v>218.3149999998739</c:v>
                </c:pt>
                <c:pt idx="43664">
                  <c:v>218.3199999998739</c:v>
                </c:pt>
                <c:pt idx="43665">
                  <c:v>218.324999999874</c:v>
                </c:pt>
                <c:pt idx="43666">
                  <c:v>218.329999999874</c:v>
                </c:pt>
                <c:pt idx="43667">
                  <c:v>218.334999999874</c:v>
                </c:pt>
                <c:pt idx="43668">
                  <c:v>218.3399999998739</c:v>
                </c:pt>
                <c:pt idx="43669">
                  <c:v>218.3449999998739</c:v>
                </c:pt>
                <c:pt idx="43670">
                  <c:v>218.3499999998739</c:v>
                </c:pt>
                <c:pt idx="43671">
                  <c:v>218.354999999874</c:v>
                </c:pt>
                <c:pt idx="43672">
                  <c:v>218.359999999874</c:v>
                </c:pt>
                <c:pt idx="43673">
                  <c:v>218.364999999874</c:v>
                </c:pt>
                <c:pt idx="43674">
                  <c:v>218.3699999998739</c:v>
                </c:pt>
                <c:pt idx="43675">
                  <c:v>218.3749999998739</c:v>
                </c:pt>
                <c:pt idx="43676">
                  <c:v>218.3799999998739</c:v>
                </c:pt>
                <c:pt idx="43677">
                  <c:v>218.384999999874</c:v>
                </c:pt>
                <c:pt idx="43678">
                  <c:v>218.389999999874</c:v>
                </c:pt>
                <c:pt idx="43679">
                  <c:v>218.3949999998738</c:v>
                </c:pt>
                <c:pt idx="43680">
                  <c:v>218.3999999998738</c:v>
                </c:pt>
                <c:pt idx="43681">
                  <c:v>218.4049999998738</c:v>
                </c:pt>
                <c:pt idx="43682">
                  <c:v>218.4099999998738</c:v>
                </c:pt>
                <c:pt idx="43683">
                  <c:v>218.4149999998738</c:v>
                </c:pt>
                <c:pt idx="43684">
                  <c:v>218.4199999998738</c:v>
                </c:pt>
                <c:pt idx="43685">
                  <c:v>218.4249999998738</c:v>
                </c:pt>
                <c:pt idx="43686">
                  <c:v>218.4299999998738</c:v>
                </c:pt>
                <c:pt idx="43687">
                  <c:v>218.4349999998738</c:v>
                </c:pt>
                <c:pt idx="43688">
                  <c:v>218.4399999998738</c:v>
                </c:pt>
                <c:pt idx="43689">
                  <c:v>218.4449999998738</c:v>
                </c:pt>
                <c:pt idx="43690">
                  <c:v>218.4499999998738</c:v>
                </c:pt>
                <c:pt idx="43691">
                  <c:v>218.4549999998738</c:v>
                </c:pt>
                <c:pt idx="43692">
                  <c:v>218.4599999998738</c:v>
                </c:pt>
                <c:pt idx="43693">
                  <c:v>218.4649999998738</c:v>
                </c:pt>
                <c:pt idx="43694">
                  <c:v>218.4699999998738</c:v>
                </c:pt>
                <c:pt idx="43695">
                  <c:v>218.4749999998738</c:v>
                </c:pt>
                <c:pt idx="43696">
                  <c:v>218.4799999998738</c:v>
                </c:pt>
                <c:pt idx="43697">
                  <c:v>218.4849999998738</c:v>
                </c:pt>
                <c:pt idx="43698">
                  <c:v>218.4899999998738</c:v>
                </c:pt>
                <c:pt idx="43699">
                  <c:v>218.4949999998738</c:v>
                </c:pt>
                <c:pt idx="43700">
                  <c:v>218.4999999998738</c:v>
                </c:pt>
                <c:pt idx="43701">
                  <c:v>218.5049999998737</c:v>
                </c:pt>
                <c:pt idx="43702">
                  <c:v>218.5099999998737</c:v>
                </c:pt>
                <c:pt idx="43703">
                  <c:v>218.5149999998737</c:v>
                </c:pt>
                <c:pt idx="43704">
                  <c:v>218.5199999998737</c:v>
                </c:pt>
                <c:pt idx="43705">
                  <c:v>218.5249999998738</c:v>
                </c:pt>
                <c:pt idx="43706">
                  <c:v>218.5299999998738</c:v>
                </c:pt>
                <c:pt idx="43707">
                  <c:v>218.5349999998737</c:v>
                </c:pt>
                <c:pt idx="43708">
                  <c:v>218.5399999998737</c:v>
                </c:pt>
                <c:pt idx="43709">
                  <c:v>218.5449999998737</c:v>
                </c:pt>
                <c:pt idx="43710">
                  <c:v>218.5499999998737</c:v>
                </c:pt>
                <c:pt idx="43711">
                  <c:v>218.5549999998737</c:v>
                </c:pt>
                <c:pt idx="43712">
                  <c:v>218.5599999998737</c:v>
                </c:pt>
                <c:pt idx="43713">
                  <c:v>218.5649999998737</c:v>
                </c:pt>
                <c:pt idx="43714">
                  <c:v>218.5699999998737</c:v>
                </c:pt>
                <c:pt idx="43715">
                  <c:v>218.5749999998737</c:v>
                </c:pt>
                <c:pt idx="43716">
                  <c:v>218.5799999998737</c:v>
                </c:pt>
                <c:pt idx="43717">
                  <c:v>218.5849999998737</c:v>
                </c:pt>
                <c:pt idx="43718">
                  <c:v>218.5899999998737</c:v>
                </c:pt>
                <c:pt idx="43719">
                  <c:v>218.5949999998737</c:v>
                </c:pt>
                <c:pt idx="43720">
                  <c:v>218.5999999998737</c:v>
                </c:pt>
                <c:pt idx="43721">
                  <c:v>218.6049999998737</c:v>
                </c:pt>
                <c:pt idx="43722">
                  <c:v>218.6099999998737</c:v>
                </c:pt>
                <c:pt idx="43723">
                  <c:v>218.6149999998736</c:v>
                </c:pt>
                <c:pt idx="43724">
                  <c:v>218.6199999998736</c:v>
                </c:pt>
                <c:pt idx="43725">
                  <c:v>218.6249999998736</c:v>
                </c:pt>
                <c:pt idx="43726">
                  <c:v>218.6299999998736</c:v>
                </c:pt>
                <c:pt idx="43727">
                  <c:v>218.6349999998736</c:v>
                </c:pt>
                <c:pt idx="43728">
                  <c:v>218.6399999998736</c:v>
                </c:pt>
                <c:pt idx="43729">
                  <c:v>218.6449999998736</c:v>
                </c:pt>
                <c:pt idx="43730">
                  <c:v>218.6499999998736</c:v>
                </c:pt>
                <c:pt idx="43731">
                  <c:v>218.6549999998736</c:v>
                </c:pt>
                <c:pt idx="43732">
                  <c:v>218.6599999998736</c:v>
                </c:pt>
                <c:pt idx="43733">
                  <c:v>218.6649999998736</c:v>
                </c:pt>
                <c:pt idx="43734">
                  <c:v>218.6699999998736</c:v>
                </c:pt>
                <c:pt idx="43735">
                  <c:v>218.6749999998736</c:v>
                </c:pt>
                <c:pt idx="43736">
                  <c:v>218.6799999998736</c:v>
                </c:pt>
                <c:pt idx="43737">
                  <c:v>218.6849999998736</c:v>
                </c:pt>
                <c:pt idx="43738">
                  <c:v>218.6899999998736</c:v>
                </c:pt>
                <c:pt idx="43739">
                  <c:v>218.6949999998736</c:v>
                </c:pt>
                <c:pt idx="43740">
                  <c:v>218.6999999998736</c:v>
                </c:pt>
                <c:pt idx="43741">
                  <c:v>218.7049999998736</c:v>
                </c:pt>
                <c:pt idx="43742">
                  <c:v>218.7099999998736</c:v>
                </c:pt>
                <c:pt idx="43743">
                  <c:v>218.7149999998736</c:v>
                </c:pt>
                <c:pt idx="43744">
                  <c:v>218.7199999998736</c:v>
                </c:pt>
                <c:pt idx="43745">
                  <c:v>218.7249999998735</c:v>
                </c:pt>
                <c:pt idx="43746">
                  <c:v>218.7299999998735</c:v>
                </c:pt>
                <c:pt idx="43747">
                  <c:v>218.7349999998735</c:v>
                </c:pt>
                <c:pt idx="43748">
                  <c:v>218.7399999998735</c:v>
                </c:pt>
                <c:pt idx="43749">
                  <c:v>218.7449999998735</c:v>
                </c:pt>
                <c:pt idx="43750">
                  <c:v>218.7499999998735</c:v>
                </c:pt>
                <c:pt idx="43751">
                  <c:v>218.7549999998735</c:v>
                </c:pt>
                <c:pt idx="43752">
                  <c:v>218.7599999998735</c:v>
                </c:pt>
                <c:pt idx="43753">
                  <c:v>218.7649999998735</c:v>
                </c:pt>
                <c:pt idx="43754">
                  <c:v>218.7699999998735</c:v>
                </c:pt>
                <c:pt idx="43755">
                  <c:v>218.7749999998735</c:v>
                </c:pt>
                <c:pt idx="43756">
                  <c:v>218.7799999998735</c:v>
                </c:pt>
                <c:pt idx="43757">
                  <c:v>218.7849999998735</c:v>
                </c:pt>
                <c:pt idx="43758">
                  <c:v>218.7899999998735</c:v>
                </c:pt>
                <c:pt idx="43759">
                  <c:v>218.7949999998735</c:v>
                </c:pt>
                <c:pt idx="43760">
                  <c:v>218.7999999998735</c:v>
                </c:pt>
                <c:pt idx="43761">
                  <c:v>218.8049999998735</c:v>
                </c:pt>
                <c:pt idx="43762">
                  <c:v>218.8099999998735</c:v>
                </c:pt>
                <c:pt idx="43763">
                  <c:v>218.8149999998735</c:v>
                </c:pt>
                <c:pt idx="43764">
                  <c:v>218.8199999998735</c:v>
                </c:pt>
                <c:pt idx="43765">
                  <c:v>218.8249999998735</c:v>
                </c:pt>
                <c:pt idx="43766">
                  <c:v>218.8299999998735</c:v>
                </c:pt>
                <c:pt idx="43767">
                  <c:v>218.8349999998734</c:v>
                </c:pt>
                <c:pt idx="43768">
                  <c:v>218.8399999998734</c:v>
                </c:pt>
                <c:pt idx="43769">
                  <c:v>218.8449999998734</c:v>
                </c:pt>
                <c:pt idx="43770">
                  <c:v>218.8499999998734</c:v>
                </c:pt>
                <c:pt idx="43771">
                  <c:v>218.8549999998735</c:v>
                </c:pt>
                <c:pt idx="43772">
                  <c:v>218.8599999998735</c:v>
                </c:pt>
                <c:pt idx="43773">
                  <c:v>218.8649999998734</c:v>
                </c:pt>
                <c:pt idx="43774">
                  <c:v>218.8699999998734</c:v>
                </c:pt>
                <c:pt idx="43775">
                  <c:v>218.8749999998734</c:v>
                </c:pt>
                <c:pt idx="43776">
                  <c:v>218.8799999998734</c:v>
                </c:pt>
                <c:pt idx="43777">
                  <c:v>218.8849999998734</c:v>
                </c:pt>
                <c:pt idx="43778">
                  <c:v>218.8899999998734</c:v>
                </c:pt>
                <c:pt idx="43779">
                  <c:v>218.8949999998734</c:v>
                </c:pt>
                <c:pt idx="43780">
                  <c:v>218.8999999998734</c:v>
                </c:pt>
                <c:pt idx="43781">
                  <c:v>218.9049999998734</c:v>
                </c:pt>
                <c:pt idx="43782">
                  <c:v>218.9099999998734</c:v>
                </c:pt>
                <c:pt idx="43783">
                  <c:v>218.9149999998734</c:v>
                </c:pt>
                <c:pt idx="43784">
                  <c:v>218.9199999998734</c:v>
                </c:pt>
                <c:pt idx="43785">
                  <c:v>218.9249999998734</c:v>
                </c:pt>
                <c:pt idx="43786">
                  <c:v>218.9299999998734</c:v>
                </c:pt>
                <c:pt idx="43787">
                  <c:v>218.9349999998734</c:v>
                </c:pt>
                <c:pt idx="43788">
                  <c:v>218.9399999998734</c:v>
                </c:pt>
                <c:pt idx="43789">
                  <c:v>218.9449999998733</c:v>
                </c:pt>
                <c:pt idx="43790">
                  <c:v>218.9499999998733</c:v>
                </c:pt>
                <c:pt idx="43791">
                  <c:v>218.9549999998734</c:v>
                </c:pt>
                <c:pt idx="43792">
                  <c:v>218.9599999998734</c:v>
                </c:pt>
                <c:pt idx="43793">
                  <c:v>218.9649999998734</c:v>
                </c:pt>
                <c:pt idx="43794">
                  <c:v>218.9699999998734</c:v>
                </c:pt>
                <c:pt idx="43795">
                  <c:v>218.9749999998733</c:v>
                </c:pt>
                <c:pt idx="43796">
                  <c:v>218.9799999998733</c:v>
                </c:pt>
                <c:pt idx="43797">
                  <c:v>218.9849999998733</c:v>
                </c:pt>
                <c:pt idx="43798">
                  <c:v>218.9899999998733</c:v>
                </c:pt>
                <c:pt idx="43799">
                  <c:v>218.9949999998733</c:v>
                </c:pt>
                <c:pt idx="43800">
                  <c:v>218.9999999998733</c:v>
                </c:pt>
                <c:pt idx="43801">
                  <c:v>219.0049999998733</c:v>
                </c:pt>
                <c:pt idx="43802">
                  <c:v>219.0099999998733</c:v>
                </c:pt>
                <c:pt idx="43803">
                  <c:v>219.0149999998733</c:v>
                </c:pt>
                <c:pt idx="43804">
                  <c:v>219.0199999998733</c:v>
                </c:pt>
                <c:pt idx="43805">
                  <c:v>219.0249999998733</c:v>
                </c:pt>
                <c:pt idx="43806">
                  <c:v>219.0299999998733</c:v>
                </c:pt>
                <c:pt idx="43807">
                  <c:v>219.0349999998733</c:v>
                </c:pt>
                <c:pt idx="43808">
                  <c:v>219.0399999998733</c:v>
                </c:pt>
                <c:pt idx="43809">
                  <c:v>219.0449999998733</c:v>
                </c:pt>
                <c:pt idx="43810">
                  <c:v>219.0499999998733</c:v>
                </c:pt>
                <c:pt idx="43811">
                  <c:v>219.0549999998732</c:v>
                </c:pt>
                <c:pt idx="43812">
                  <c:v>219.0599999998732</c:v>
                </c:pt>
                <c:pt idx="43813">
                  <c:v>219.0649999998732</c:v>
                </c:pt>
                <c:pt idx="43814">
                  <c:v>219.0699999998732</c:v>
                </c:pt>
                <c:pt idx="43815">
                  <c:v>219.0749999998732</c:v>
                </c:pt>
                <c:pt idx="43816">
                  <c:v>219.0799999998732</c:v>
                </c:pt>
                <c:pt idx="43817">
                  <c:v>219.0849999998732</c:v>
                </c:pt>
                <c:pt idx="43818">
                  <c:v>219.0899999998732</c:v>
                </c:pt>
                <c:pt idx="43819">
                  <c:v>219.0949999998732</c:v>
                </c:pt>
                <c:pt idx="43820">
                  <c:v>219.0999999998732</c:v>
                </c:pt>
                <c:pt idx="43821">
                  <c:v>219.1049999998732</c:v>
                </c:pt>
                <c:pt idx="43822">
                  <c:v>219.1099999998732</c:v>
                </c:pt>
                <c:pt idx="43823">
                  <c:v>219.1149999998732</c:v>
                </c:pt>
                <c:pt idx="43824">
                  <c:v>219.1199999998732</c:v>
                </c:pt>
                <c:pt idx="43825">
                  <c:v>219.1249999998732</c:v>
                </c:pt>
                <c:pt idx="43826">
                  <c:v>219.1299999998732</c:v>
                </c:pt>
                <c:pt idx="43827">
                  <c:v>219.1349999998732</c:v>
                </c:pt>
                <c:pt idx="43828">
                  <c:v>219.1399999998732</c:v>
                </c:pt>
                <c:pt idx="43829">
                  <c:v>219.1449999998732</c:v>
                </c:pt>
                <c:pt idx="43830">
                  <c:v>219.1499999998732</c:v>
                </c:pt>
                <c:pt idx="43831">
                  <c:v>219.1549999998732</c:v>
                </c:pt>
                <c:pt idx="43832">
                  <c:v>219.1599999998732</c:v>
                </c:pt>
                <c:pt idx="43833">
                  <c:v>219.1649999998731</c:v>
                </c:pt>
                <c:pt idx="43834">
                  <c:v>219.1699999998731</c:v>
                </c:pt>
                <c:pt idx="43835">
                  <c:v>219.1749999998731</c:v>
                </c:pt>
                <c:pt idx="43836">
                  <c:v>219.1799999998731</c:v>
                </c:pt>
                <c:pt idx="43837">
                  <c:v>219.1849999998732</c:v>
                </c:pt>
                <c:pt idx="43838">
                  <c:v>219.1899999998732</c:v>
                </c:pt>
                <c:pt idx="43839">
                  <c:v>219.1949999998731</c:v>
                </c:pt>
                <c:pt idx="43840">
                  <c:v>219.1999999998731</c:v>
                </c:pt>
                <c:pt idx="43841">
                  <c:v>219.2049999998731</c:v>
                </c:pt>
                <c:pt idx="43842">
                  <c:v>219.2099999998731</c:v>
                </c:pt>
                <c:pt idx="43843">
                  <c:v>219.2149999998731</c:v>
                </c:pt>
                <c:pt idx="43844">
                  <c:v>219.2199999998731</c:v>
                </c:pt>
                <c:pt idx="43845">
                  <c:v>219.2249999998731</c:v>
                </c:pt>
                <c:pt idx="43846">
                  <c:v>219.2299999998731</c:v>
                </c:pt>
                <c:pt idx="43847">
                  <c:v>219.2349999998731</c:v>
                </c:pt>
                <c:pt idx="43848">
                  <c:v>219.2399999998731</c:v>
                </c:pt>
                <c:pt idx="43849">
                  <c:v>219.2449999998731</c:v>
                </c:pt>
                <c:pt idx="43850">
                  <c:v>219.2499999998731</c:v>
                </c:pt>
                <c:pt idx="43851">
                  <c:v>219.2549999998731</c:v>
                </c:pt>
                <c:pt idx="43852">
                  <c:v>219.2599999998731</c:v>
                </c:pt>
                <c:pt idx="43853">
                  <c:v>219.2649999998731</c:v>
                </c:pt>
                <c:pt idx="43854">
                  <c:v>219.2699999998731</c:v>
                </c:pt>
                <c:pt idx="43855">
                  <c:v>219.274999999873</c:v>
                </c:pt>
                <c:pt idx="43856">
                  <c:v>219.279999999873</c:v>
                </c:pt>
                <c:pt idx="43857">
                  <c:v>219.284999999873</c:v>
                </c:pt>
                <c:pt idx="43858">
                  <c:v>219.289999999873</c:v>
                </c:pt>
                <c:pt idx="43859">
                  <c:v>219.294999999873</c:v>
                </c:pt>
                <c:pt idx="43860">
                  <c:v>219.299999999873</c:v>
                </c:pt>
                <c:pt idx="43861">
                  <c:v>219.304999999873</c:v>
                </c:pt>
                <c:pt idx="43862">
                  <c:v>219.309999999873</c:v>
                </c:pt>
                <c:pt idx="43863">
                  <c:v>219.314999999873</c:v>
                </c:pt>
                <c:pt idx="43864">
                  <c:v>219.319999999873</c:v>
                </c:pt>
                <c:pt idx="43865">
                  <c:v>219.324999999873</c:v>
                </c:pt>
                <c:pt idx="43866">
                  <c:v>219.329999999873</c:v>
                </c:pt>
                <c:pt idx="43867">
                  <c:v>219.334999999873</c:v>
                </c:pt>
                <c:pt idx="43868">
                  <c:v>219.339999999873</c:v>
                </c:pt>
                <c:pt idx="43869">
                  <c:v>219.344999999873</c:v>
                </c:pt>
                <c:pt idx="43870">
                  <c:v>219.349999999873</c:v>
                </c:pt>
                <c:pt idx="43871">
                  <c:v>219.354999999873</c:v>
                </c:pt>
                <c:pt idx="43872">
                  <c:v>219.359999999873</c:v>
                </c:pt>
                <c:pt idx="43873">
                  <c:v>219.364999999873</c:v>
                </c:pt>
                <c:pt idx="43874">
                  <c:v>219.369999999873</c:v>
                </c:pt>
                <c:pt idx="43875">
                  <c:v>219.374999999873</c:v>
                </c:pt>
                <c:pt idx="43876">
                  <c:v>219.379999999873</c:v>
                </c:pt>
                <c:pt idx="43877">
                  <c:v>219.3849999998729</c:v>
                </c:pt>
                <c:pt idx="43878">
                  <c:v>219.3899999998729</c:v>
                </c:pt>
                <c:pt idx="43879">
                  <c:v>219.3949999998729</c:v>
                </c:pt>
                <c:pt idx="43880">
                  <c:v>219.3999999998729</c:v>
                </c:pt>
                <c:pt idx="43881">
                  <c:v>219.4049999998729</c:v>
                </c:pt>
                <c:pt idx="43882">
                  <c:v>219.4099999998729</c:v>
                </c:pt>
                <c:pt idx="43883">
                  <c:v>219.4149999998729</c:v>
                </c:pt>
                <c:pt idx="43884">
                  <c:v>219.4199999998729</c:v>
                </c:pt>
                <c:pt idx="43885">
                  <c:v>219.4249999998729</c:v>
                </c:pt>
                <c:pt idx="43886">
                  <c:v>219.4299999998729</c:v>
                </c:pt>
                <c:pt idx="43887">
                  <c:v>219.4349999998729</c:v>
                </c:pt>
                <c:pt idx="43888">
                  <c:v>219.4399999998729</c:v>
                </c:pt>
                <c:pt idx="43889">
                  <c:v>219.4449999998729</c:v>
                </c:pt>
                <c:pt idx="43890">
                  <c:v>219.4499999998729</c:v>
                </c:pt>
                <c:pt idx="43891">
                  <c:v>219.4549999998729</c:v>
                </c:pt>
                <c:pt idx="43892">
                  <c:v>219.4599999998729</c:v>
                </c:pt>
                <c:pt idx="43893">
                  <c:v>219.4649999998729</c:v>
                </c:pt>
                <c:pt idx="43894">
                  <c:v>219.4699999998729</c:v>
                </c:pt>
                <c:pt idx="43895">
                  <c:v>219.4749999998728</c:v>
                </c:pt>
                <c:pt idx="43896">
                  <c:v>219.4799999998727</c:v>
                </c:pt>
                <c:pt idx="43897">
                  <c:v>219.4849999998729</c:v>
                </c:pt>
                <c:pt idx="43898">
                  <c:v>219.4899999998729</c:v>
                </c:pt>
                <c:pt idx="43899">
                  <c:v>219.4949999998728</c:v>
                </c:pt>
                <c:pt idx="43900">
                  <c:v>219.4999999998728</c:v>
                </c:pt>
                <c:pt idx="43901">
                  <c:v>219.5049999998728</c:v>
                </c:pt>
                <c:pt idx="43902">
                  <c:v>219.5099999998727</c:v>
                </c:pt>
                <c:pt idx="43903">
                  <c:v>219.5149999998727</c:v>
                </c:pt>
                <c:pt idx="43904">
                  <c:v>219.5199999998727</c:v>
                </c:pt>
                <c:pt idx="43905">
                  <c:v>219.5249999998728</c:v>
                </c:pt>
                <c:pt idx="43906">
                  <c:v>219.5299999998728</c:v>
                </c:pt>
                <c:pt idx="43907">
                  <c:v>219.5349999998728</c:v>
                </c:pt>
                <c:pt idx="43908">
                  <c:v>219.5399999998727</c:v>
                </c:pt>
                <c:pt idx="43909">
                  <c:v>219.5449999998727</c:v>
                </c:pt>
                <c:pt idx="43910">
                  <c:v>219.5499999998727</c:v>
                </c:pt>
                <c:pt idx="43911">
                  <c:v>219.5549999998728</c:v>
                </c:pt>
                <c:pt idx="43912">
                  <c:v>219.5599999998728</c:v>
                </c:pt>
                <c:pt idx="43913">
                  <c:v>219.5649999998728</c:v>
                </c:pt>
                <c:pt idx="43914">
                  <c:v>219.5699999998727</c:v>
                </c:pt>
                <c:pt idx="43915">
                  <c:v>219.5749999998727</c:v>
                </c:pt>
                <c:pt idx="43916">
                  <c:v>219.5799999998727</c:v>
                </c:pt>
                <c:pt idx="43917">
                  <c:v>219.5849999998728</c:v>
                </c:pt>
                <c:pt idx="43918">
                  <c:v>219.5899999998728</c:v>
                </c:pt>
                <c:pt idx="43919">
                  <c:v>219.5949999998728</c:v>
                </c:pt>
                <c:pt idx="43920">
                  <c:v>219.5999999998728</c:v>
                </c:pt>
                <c:pt idx="43921">
                  <c:v>219.6049999998727</c:v>
                </c:pt>
                <c:pt idx="43922">
                  <c:v>219.6099999998727</c:v>
                </c:pt>
                <c:pt idx="43923">
                  <c:v>219.6149999998727</c:v>
                </c:pt>
                <c:pt idx="43924">
                  <c:v>219.6199999998719</c:v>
                </c:pt>
                <c:pt idx="43925">
                  <c:v>219.6249999998727</c:v>
                </c:pt>
                <c:pt idx="43926">
                  <c:v>219.6299999998727</c:v>
                </c:pt>
                <c:pt idx="43927">
                  <c:v>219.6349999998727</c:v>
                </c:pt>
                <c:pt idx="43928">
                  <c:v>219.6399999998727</c:v>
                </c:pt>
                <c:pt idx="43929">
                  <c:v>219.6449999998727</c:v>
                </c:pt>
                <c:pt idx="43930">
                  <c:v>219.6499999998723</c:v>
                </c:pt>
                <c:pt idx="43931">
                  <c:v>219.6549999998727</c:v>
                </c:pt>
                <c:pt idx="43932">
                  <c:v>219.6599999998727</c:v>
                </c:pt>
                <c:pt idx="43933">
                  <c:v>219.6649999998727</c:v>
                </c:pt>
                <c:pt idx="43934">
                  <c:v>219.6699999998727</c:v>
                </c:pt>
                <c:pt idx="43935">
                  <c:v>219.6749999998727</c:v>
                </c:pt>
                <c:pt idx="43936">
                  <c:v>219.6799999998725</c:v>
                </c:pt>
                <c:pt idx="43937">
                  <c:v>219.6849999998727</c:v>
                </c:pt>
                <c:pt idx="43938">
                  <c:v>219.6899999998727</c:v>
                </c:pt>
                <c:pt idx="43939">
                  <c:v>219.6949999998726</c:v>
                </c:pt>
                <c:pt idx="43940">
                  <c:v>219.6999999998725</c:v>
                </c:pt>
                <c:pt idx="43941">
                  <c:v>219.7049999998725</c:v>
                </c:pt>
                <c:pt idx="43942">
                  <c:v>219.7099999998725</c:v>
                </c:pt>
                <c:pt idx="43943">
                  <c:v>219.7149999998717</c:v>
                </c:pt>
                <c:pt idx="43944">
                  <c:v>219.7199999998717</c:v>
                </c:pt>
                <c:pt idx="43945">
                  <c:v>219.7249999998726</c:v>
                </c:pt>
                <c:pt idx="43946">
                  <c:v>219.7299999998725</c:v>
                </c:pt>
                <c:pt idx="43947">
                  <c:v>219.7349999998725</c:v>
                </c:pt>
                <c:pt idx="43948">
                  <c:v>219.7399999998725</c:v>
                </c:pt>
                <c:pt idx="43949">
                  <c:v>219.7449999998719</c:v>
                </c:pt>
                <c:pt idx="43950">
                  <c:v>219.7499999998717</c:v>
                </c:pt>
                <c:pt idx="43951">
                  <c:v>219.7549999998726</c:v>
                </c:pt>
                <c:pt idx="43952">
                  <c:v>219.7599999998725</c:v>
                </c:pt>
                <c:pt idx="43953">
                  <c:v>219.7649999998725</c:v>
                </c:pt>
                <c:pt idx="43954">
                  <c:v>219.7699999998725</c:v>
                </c:pt>
                <c:pt idx="43955">
                  <c:v>219.7749999998723</c:v>
                </c:pt>
                <c:pt idx="43956">
                  <c:v>219.7799999998717</c:v>
                </c:pt>
                <c:pt idx="43957">
                  <c:v>219.7849999998726</c:v>
                </c:pt>
                <c:pt idx="43958">
                  <c:v>219.7899999998725</c:v>
                </c:pt>
                <c:pt idx="43959">
                  <c:v>219.7949999998725</c:v>
                </c:pt>
                <c:pt idx="43960">
                  <c:v>219.7999999998725</c:v>
                </c:pt>
                <c:pt idx="43961">
                  <c:v>219.8049999998726</c:v>
                </c:pt>
                <c:pt idx="43962">
                  <c:v>219.8099999998726</c:v>
                </c:pt>
                <c:pt idx="43963">
                  <c:v>219.8149999998726</c:v>
                </c:pt>
                <c:pt idx="43964">
                  <c:v>219.8199999998726</c:v>
                </c:pt>
                <c:pt idx="43965">
                  <c:v>219.8249999998725</c:v>
                </c:pt>
                <c:pt idx="43966">
                  <c:v>219.8299999998725</c:v>
                </c:pt>
                <c:pt idx="43967">
                  <c:v>219.8349999998725</c:v>
                </c:pt>
                <c:pt idx="43968">
                  <c:v>219.8399999998725</c:v>
                </c:pt>
                <c:pt idx="43969">
                  <c:v>219.8449999998725</c:v>
                </c:pt>
                <c:pt idx="43970">
                  <c:v>219.8499999998725</c:v>
                </c:pt>
                <c:pt idx="43971">
                  <c:v>219.8549999998725</c:v>
                </c:pt>
                <c:pt idx="43972">
                  <c:v>219.8599999998725</c:v>
                </c:pt>
                <c:pt idx="43973">
                  <c:v>219.8649999998725</c:v>
                </c:pt>
                <c:pt idx="43974">
                  <c:v>219.8699999998725</c:v>
                </c:pt>
                <c:pt idx="43975">
                  <c:v>219.8749999998725</c:v>
                </c:pt>
                <c:pt idx="43976">
                  <c:v>219.8799999998725</c:v>
                </c:pt>
                <c:pt idx="43977">
                  <c:v>219.8849999998725</c:v>
                </c:pt>
                <c:pt idx="43978">
                  <c:v>219.8899999998725</c:v>
                </c:pt>
                <c:pt idx="43979">
                  <c:v>219.8949999998725</c:v>
                </c:pt>
                <c:pt idx="43980">
                  <c:v>219.8999999998725</c:v>
                </c:pt>
                <c:pt idx="43981">
                  <c:v>219.9049999998725</c:v>
                </c:pt>
                <c:pt idx="43982">
                  <c:v>219.9099999998725</c:v>
                </c:pt>
                <c:pt idx="43983">
                  <c:v>219.9149999998724</c:v>
                </c:pt>
                <c:pt idx="43984">
                  <c:v>219.9199999998723</c:v>
                </c:pt>
                <c:pt idx="43985">
                  <c:v>219.9249999998725</c:v>
                </c:pt>
                <c:pt idx="43986">
                  <c:v>219.9299999998725</c:v>
                </c:pt>
                <c:pt idx="43987">
                  <c:v>219.9349999998724</c:v>
                </c:pt>
                <c:pt idx="43988">
                  <c:v>219.9399999998724</c:v>
                </c:pt>
                <c:pt idx="43989">
                  <c:v>219.9449999998724</c:v>
                </c:pt>
                <c:pt idx="43990">
                  <c:v>219.9499999998723</c:v>
                </c:pt>
                <c:pt idx="43991">
                  <c:v>219.9549999998724</c:v>
                </c:pt>
                <c:pt idx="43992">
                  <c:v>219.9599999998724</c:v>
                </c:pt>
                <c:pt idx="43993">
                  <c:v>219.9649999998724</c:v>
                </c:pt>
                <c:pt idx="43994">
                  <c:v>219.9699999998724</c:v>
                </c:pt>
                <c:pt idx="43995">
                  <c:v>219.9749999998724</c:v>
                </c:pt>
                <c:pt idx="43996">
                  <c:v>219.9799999998723</c:v>
                </c:pt>
                <c:pt idx="43997">
                  <c:v>219.9849999998724</c:v>
                </c:pt>
                <c:pt idx="43998">
                  <c:v>219.9899999998724</c:v>
                </c:pt>
                <c:pt idx="43999">
                  <c:v>219.9949999998724</c:v>
                </c:pt>
                <c:pt idx="44000">
                  <c:v>219.9999999998724</c:v>
                </c:pt>
                <c:pt idx="44001">
                  <c:v>220.0049999998724</c:v>
                </c:pt>
                <c:pt idx="44002">
                  <c:v>220.0099999998723</c:v>
                </c:pt>
                <c:pt idx="44003">
                  <c:v>220.0149999998723</c:v>
                </c:pt>
                <c:pt idx="44004">
                  <c:v>220.0199999998723</c:v>
                </c:pt>
                <c:pt idx="44005">
                  <c:v>220.0249999998724</c:v>
                </c:pt>
                <c:pt idx="44006">
                  <c:v>220.0299999998724</c:v>
                </c:pt>
                <c:pt idx="44007">
                  <c:v>220.0349999998724</c:v>
                </c:pt>
                <c:pt idx="44008">
                  <c:v>220.0399999998724</c:v>
                </c:pt>
                <c:pt idx="44009">
                  <c:v>220.0449999998723</c:v>
                </c:pt>
                <c:pt idx="44010">
                  <c:v>220.0499999998723</c:v>
                </c:pt>
                <c:pt idx="44011">
                  <c:v>220.0549999998723</c:v>
                </c:pt>
                <c:pt idx="44012">
                  <c:v>220.0599999998723</c:v>
                </c:pt>
                <c:pt idx="44013">
                  <c:v>220.0649999998723</c:v>
                </c:pt>
                <c:pt idx="44014">
                  <c:v>220.0699999998723</c:v>
                </c:pt>
                <c:pt idx="44015">
                  <c:v>220.0749999998723</c:v>
                </c:pt>
                <c:pt idx="44016">
                  <c:v>220.0799999998723</c:v>
                </c:pt>
                <c:pt idx="44017">
                  <c:v>220.0849999998723</c:v>
                </c:pt>
                <c:pt idx="44018">
                  <c:v>220.0899999998723</c:v>
                </c:pt>
                <c:pt idx="44019">
                  <c:v>220.0949999998723</c:v>
                </c:pt>
                <c:pt idx="44020">
                  <c:v>220.0999999998723</c:v>
                </c:pt>
                <c:pt idx="44021">
                  <c:v>220.1049999998723</c:v>
                </c:pt>
                <c:pt idx="44022">
                  <c:v>220.1099999998723</c:v>
                </c:pt>
                <c:pt idx="44023">
                  <c:v>220.1149999998723</c:v>
                </c:pt>
                <c:pt idx="44024">
                  <c:v>220.1199999998721</c:v>
                </c:pt>
                <c:pt idx="44025">
                  <c:v>220.1249999998723</c:v>
                </c:pt>
                <c:pt idx="44026">
                  <c:v>220.1299999998723</c:v>
                </c:pt>
                <c:pt idx="44027">
                  <c:v>220.1349999998722</c:v>
                </c:pt>
                <c:pt idx="44028">
                  <c:v>220.1399999998721</c:v>
                </c:pt>
                <c:pt idx="44029">
                  <c:v>220.1449999998721</c:v>
                </c:pt>
                <c:pt idx="44030">
                  <c:v>220.1499999998721</c:v>
                </c:pt>
                <c:pt idx="44031">
                  <c:v>220.1549999998722</c:v>
                </c:pt>
                <c:pt idx="44032">
                  <c:v>220.1599999998722</c:v>
                </c:pt>
                <c:pt idx="44033">
                  <c:v>220.1649999998722</c:v>
                </c:pt>
                <c:pt idx="44034">
                  <c:v>220.1699999998721</c:v>
                </c:pt>
                <c:pt idx="44035">
                  <c:v>220.1749999998721</c:v>
                </c:pt>
                <c:pt idx="44036">
                  <c:v>220.1799999998721</c:v>
                </c:pt>
                <c:pt idx="44037">
                  <c:v>220.1849999998722</c:v>
                </c:pt>
                <c:pt idx="44038">
                  <c:v>220.1899999998722</c:v>
                </c:pt>
                <c:pt idx="44039">
                  <c:v>220.1949999998722</c:v>
                </c:pt>
                <c:pt idx="44040">
                  <c:v>220.1999999998721</c:v>
                </c:pt>
                <c:pt idx="44041">
                  <c:v>220.2049999998721</c:v>
                </c:pt>
                <c:pt idx="44042">
                  <c:v>220.2099999998721</c:v>
                </c:pt>
                <c:pt idx="44043">
                  <c:v>220.2149999998717</c:v>
                </c:pt>
                <c:pt idx="44044">
                  <c:v>220.2199999998712</c:v>
                </c:pt>
                <c:pt idx="44045">
                  <c:v>220.2249999998722</c:v>
                </c:pt>
                <c:pt idx="44046">
                  <c:v>220.2299999998721</c:v>
                </c:pt>
                <c:pt idx="44047">
                  <c:v>220.2349999998721</c:v>
                </c:pt>
                <c:pt idx="44048">
                  <c:v>220.2399999998721</c:v>
                </c:pt>
                <c:pt idx="44049">
                  <c:v>220.2449999998719</c:v>
                </c:pt>
                <c:pt idx="44050">
                  <c:v>220.2499999998712</c:v>
                </c:pt>
                <c:pt idx="44051">
                  <c:v>220.2549999998722</c:v>
                </c:pt>
                <c:pt idx="44052">
                  <c:v>220.2599999998722</c:v>
                </c:pt>
                <c:pt idx="44053">
                  <c:v>220.2649999998721</c:v>
                </c:pt>
                <c:pt idx="44054">
                  <c:v>220.2699999998721</c:v>
                </c:pt>
                <c:pt idx="44055">
                  <c:v>220.2749999998721</c:v>
                </c:pt>
                <c:pt idx="44056">
                  <c:v>220.2799999998713</c:v>
                </c:pt>
                <c:pt idx="44057">
                  <c:v>220.2849999998721</c:v>
                </c:pt>
                <c:pt idx="44058">
                  <c:v>220.2899999998721</c:v>
                </c:pt>
                <c:pt idx="44059">
                  <c:v>220.2949999998721</c:v>
                </c:pt>
                <c:pt idx="44060">
                  <c:v>220.2999999998721</c:v>
                </c:pt>
                <c:pt idx="44061">
                  <c:v>220.3049999998721</c:v>
                </c:pt>
                <c:pt idx="44062">
                  <c:v>220.3099999998721</c:v>
                </c:pt>
                <c:pt idx="44063">
                  <c:v>220.3149999998721</c:v>
                </c:pt>
                <c:pt idx="44064">
                  <c:v>220.3199999998721</c:v>
                </c:pt>
                <c:pt idx="44065">
                  <c:v>220.3249999998721</c:v>
                </c:pt>
                <c:pt idx="44066">
                  <c:v>220.3299999998721</c:v>
                </c:pt>
                <c:pt idx="44067">
                  <c:v>220.3349999998721</c:v>
                </c:pt>
                <c:pt idx="44068">
                  <c:v>220.3399999998721</c:v>
                </c:pt>
                <c:pt idx="44069">
                  <c:v>220.3449999998721</c:v>
                </c:pt>
                <c:pt idx="44070">
                  <c:v>220.3499999998721</c:v>
                </c:pt>
                <c:pt idx="44071">
                  <c:v>220.3549999998721</c:v>
                </c:pt>
                <c:pt idx="44072">
                  <c:v>220.3599999998721</c:v>
                </c:pt>
                <c:pt idx="44073">
                  <c:v>220.3649999998721</c:v>
                </c:pt>
                <c:pt idx="44074">
                  <c:v>220.369999999872</c:v>
                </c:pt>
                <c:pt idx="44075">
                  <c:v>220.374999999872</c:v>
                </c:pt>
                <c:pt idx="44076">
                  <c:v>220.379999999872</c:v>
                </c:pt>
                <c:pt idx="44077">
                  <c:v>220.384999999872</c:v>
                </c:pt>
                <c:pt idx="44078">
                  <c:v>220.389999999872</c:v>
                </c:pt>
                <c:pt idx="44079">
                  <c:v>220.394999999872</c:v>
                </c:pt>
                <c:pt idx="44080">
                  <c:v>220.399999999872</c:v>
                </c:pt>
                <c:pt idx="44081">
                  <c:v>220.404999999872</c:v>
                </c:pt>
                <c:pt idx="44082">
                  <c:v>220.409999999872</c:v>
                </c:pt>
                <c:pt idx="44083">
                  <c:v>220.414999999872</c:v>
                </c:pt>
                <c:pt idx="44084">
                  <c:v>220.4199999998719</c:v>
                </c:pt>
                <c:pt idx="44085">
                  <c:v>220.424999999872</c:v>
                </c:pt>
                <c:pt idx="44086">
                  <c:v>220.429999999872</c:v>
                </c:pt>
                <c:pt idx="44087">
                  <c:v>220.434999999872</c:v>
                </c:pt>
                <c:pt idx="44088">
                  <c:v>220.439999999872</c:v>
                </c:pt>
                <c:pt idx="44089">
                  <c:v>220.444999999872</c:v>
                </c:pt>
                <c:pt idx="44090">
                  <c:v>220.4499999998719</c:v>
                </c:pt>
                <c:pt idx="44091">
                  <c:v>220.454999999872</c:v>
                </c:pt>
                <c:pt idx="44092">
                  <c:v>220.459999999872</c:v>
                </c:pt>
                <c:pt idx="44093">
                  <c:v>220.464999999872</c:v>
                </c:pt>
                <c:pt idx="44094">
                  <c:v>220.469999999872</c:v>
                </c:pt>
                <c:pt idx="44095">
                  <c:v>220.474999999872</c:v>
                </c:pt>
                <c:pt idx="44096">
                  <c:v>220.4799999998719</c:v>
                </c:pt>
                <c:pt idx="44097">
                  <c:v>220.4849999998719</c:v>
                </c:pt>
                <c:pt idx="44098">
                  <c:v>220.4899999998719</c:v>
                </c:pt>
                <c:pt idx="44099">
                  <c:v>220.4949999998719</c:v>
                </c:pt>
                <c:pt idx="44100">
                  <c:v>220.4999999998719</c:v>
                </c:pt>
                <c:pt idx="44101">
                  <c:v>220.5049999998719</c:v>
                </c:pt>
                <c:pt idx="44102">
                  <c:v>220.5099999998719</c:v>
                </c:pt>
                <c:pt idx="44103">
                  <c:v>220.5149999998719</c:v>
                </c:pt>
                <c:pt idx="44104">
                  <c:v>220.5199999998719</c:v>
                </c:pt>
                <c:pt idx="44105">
                  <c:v>220.5249999998719</c:v>
                </c:pt>
                <c:pt idx="44106">
                  <c:v>220.5299999998719</c:v>
                </c:pt>
                <c:pt idx="44107">
                  <c:v>220.5349999998719</c:v>
                </c:pt>
                <c:pt idx="44108">
                  <c:v>220.5399999998719</c:v>
                </c:pt>
                <c:pt idx="44109">
                  <c:v>220.5449999998719</c:v>
                </c:pt>
                <c:pt idx="44110">
                  <c:v>220.5499999998719</c:v>
                </c:pt>
                <c:pt idx="44111">
                  <c:v>220.5549999998719</c:v>
                </c:pt>
                <c:pt idx="44112">
                  <c:v>220.5599999998719</c:v>
                </c:pt>
                <c:pt idx="44113">
                  <c:v>220.5649999998719</c:v>
                </c:pt>
                <c:pt idx="44114">
                  <c:v>220.5699999998719</c:v>
                </c:pt>
                <c:pt idx="44115">
                  <c:v>220.5749999998717</c:v>
                </c:pt>
                <c:pt idx="44116">
                  <c:v>220.5799999998717</c:v>
                </c:pt>
                <c:pt idx="44117">
                  <c:v>220.5849999998719</c:v>
                </c:pt>
                <c:pt idx="44118">
                  <c:v>220.5899999998718</c:v>
                </c:pt>
                <c:pt idx="44119">
                  <c:v>220.5949999998718</c:v>
                </c:pt>
                <c:pt idx="44120">
                  <c:v>220.5999999998718</c:v>
                </c:pt>
                <c:pt idx="44121">
                  <c:v>220.6049999998718</c:v>
                </c:pt>
                <c:pt idx="44122">
                  <c:v>220.6099999998717</c:v>
                </c:pt>
                <c:pt idx="44123">
                  <c:v>220.6149999998717</c:v>
                </c:pt>
                <c:pt idx="44124">
                  <c:v>220.6199999998717</c:v>
                </c:pt>
                <c:pt idx="44125">
                  <c:v>220.6249999998718</c:v>
                </c:pt>
                <c:pt idx="44126">
                  <c:v>220.6299999998718</c:v>
                </c:pt>
                <c:pt idx="44127">
                  <c:v>220.6349999998718</c:v>
                </c:pt>
                <c:pt idx="44128">
                  <c:v>220.6399999998717</c:v>
                </c:pt>
                <c:pt idx="44129">
                  <c:v>220.6449999998717</c:v>
                </c:pt>
                <c:pt idx="44130">
                  <c:v>220.6499999998717</c:v>
                </c:pt>
                <c:pt idx="44131">
                  <c:v>220.6549999998718</c:v>
                </c:pt>
                <c:pt idx="44132">
                  <c:v>220.6599999998718</c:v>
                </c:pt>
                <c:pt idx="44133">
                  <c:v>220.6649999998718</c:v>
                </c:pt>
                <c:pt idx="44134">
                  <c:v>220.6699999998717</c:v>
                </c:pt>
                <c:pt idx="44135">
                  <c:v>220.6749999998717</c:v>
                </c:pt>
                <c:pt idx="44136">
                  <c:v>220.6799999998717</c:v>
                </c:pt>
                <c:pt idx="44137">
                  <c:v>220.6849999998718</c:v>
                </c:pt>
                <c:pt idx="44138">
                  <c:v>220.6899999998718</c:v>
                </c:pt>
                <c:pt idx="44139">
                  <c:v>220.6949999998718</c:v>
                </c:pt>
                <c:pt idx="44140">
                  <c:v>220.6999999998717</c:v>
                </c:pt>
                <c:pt idx="44141">
                  <c:v>220.7049999998717</c:v>
                </c:pt>
                <c:pt idx="44142">
                  <c:v>220.7099999998717</c:v>
                </c:pt>
                <c:pt idx="44143">
                  <c:v>220.7149999998717</c:v>
                </c:pt>
                <c:pt idx="44144">
                  <c:v>220.7199999998709</c:v>
                </c:pt>
                <c:pt idx="44145">
                  <c:v>220.7249999998717</c:v>
                </c:pt>
                <c:pt idx="44146">
                  <c:v>220.7299999998717</c:v>
                </c:pt>
                <c:pt idx="44147">
                  <c:v>220.7349999998717</c:v>
                </c:pt>
                <c:pt idx="44148">
                  <c:v>220.7399999998717</c:v>
                </c:pt>
                <c:pt idx="44149">
                  <c:v>220.7449999998717</c:v>
                </c:pt>
                <c:pt idx="44150">
                  <c:v>220.7499999998711</c:v>
                </c:pt>
                <c:pt idx="44151">
                  <c:v>220.7549999998717</c:v>
                </c:pt>
                <c:pt idx="44152">
                  <c:v>220.7599999998717</c:v>
                </c:pt>
                <c:pt idx="44153">
                  <c:v>220.7649999998717</c:v>
                </c:pt>
                <c:pt idx="44154">
                  <c:v>220.7699999998717</c:v>
                </c:pt>
                <c:pt idx="44155">
                  <c:v>220.7749999998717</c:v>
                </c:pt>
                <c:pt idx="44156">
                  <c:v>220.7799999998713</c:v>
                </c:pt>
                <c:pt idx="44157">
                  <c:v>220.7849999998717</c:v>
                </c:pt>
                <c:pt idx="44158">
                  <c:v>220.7899999998717</c:v>
                </c:pt>
                <c:pt idx="44159">
                  <c:v>220.7949999998715</c:v>
                </c:pt>
                <c:pt idx="44160">
                  <c:v>220.7999999998715</c:v>
                </c:pt>
                <c:pt idx="44161">
                  <c:v>220.8049999998717</c:v>
                </c:pt>
                <c:pt idx="44162">
                  <c:v>220.8099999998716</c:v>
                </c:pt>
                <c:pt idx="44163">
                  <c:v>220.8149999998716</c:v>
                </c:pt>
                <c:pt idx="44164">
                  <c:v>220.8199999998716</c:v>
                </c:pt>
                <c:pt idx="44165">
                  <c:v>220.8249999998716</c:v>
                </c:pt>
                <c:pt idx="44166">
                  <c:v>220.8299999998716</c:v>
                </c:pt>
                <c:pt idx="44167">
                  <c:v>220.8349999998716</c:v>
                </c:pt>
                <c:pt idx="44168">
                  <c:v>220.8399999998716</c:v>
                </c:pt>
                <c:pt idx="44169">
                  <c:v>220.8449999998716</c:v>
                </c:pt>
                <c:pt idx="44170">
                  <c:v>220.8499999998716</c:v>
                </c:pt>
                <c:pt idx="44171">
                  <c:v>220.8549999998716</c:v>
                </c:pt>
                <c:pt idx="44172">
                  <c:v>220.8599999998716</c:v>
                </c:pt>
                <c:pt idx="44173">
                  <c:v>220.8649999998716</c:v>
                </c:pt>
                <c:pt idx="44174">
                  <c:v>220.8699999998716</c:v>
                </c:pt>
                <c:pt idx="44175">
                  <c:v>220.8749999998716</c:v>
                </c:pt>
                <c:pt idx="44176">
                  <c:v>220.8799999998716</c:v>
                </c:pt>
                <c:pt idx="44177">
                  <c:v>220.8849999998716</c:v>
                </c:pt>
                <c:pt idx="44178">
                  <c:v>220.8899999998716</c:v>
                </c:pt>
                <c:pt idx="44179">
                  <c:v>220.8949999998716</c:v>
                </c:pt>
                <c:pt idx="44180">
                  <c:v>220.8999999998716</c:v>
                </c:pt>
                <c:pt idx="44181">
                  <c:v>220.9049999998716</c:v>
                </c:pt>
                <c:pt idx="44182">
                  <c:v>220.9099999998716</c:v>
                </c:pt>
                <c:pt idx="44183">
                  <c:v>220.9149999998716</c:v>
                </c:pt>
                <c:pt idx="44184">
                  <c:v>220.9199999998715</c:v>
                </c:pt>
                <c:pt idx="44185">
                  <c:v>220.9249999998715</c:v>
                </c:pt>
                <c:pt idx="44186">
                  <c:v>220.9299999998715</c:v>
                </c:pt>
                <c:pt idx="44187">
                  <c:v>220.9349999998715</c:v>
                </c:pt>
                <c:pt idx="44188">
                  <c:v>220.9399999998715</c:v>
                </c:pt>
                <c:pt idx="44189">
                  <c:v>220.9449999998715</c:v>
                </c:pt>
                <c:pt idx="44190">
                  <c:v>220.9499999998715</c:v>
                </c:pt>
                <c:pt idx="44191">
                  <c:v>220.9549999998715</c:v>
                </c:pt>
                <c:pt idx="44192">
                  <c:v>220.9599999998715</c:v>
                </c:pt>
                <c:pt idx="44193">
                  <c:v>220.9649999998715</c:v>
                </c:pt>
                <c:pt idx="44194">
                  <c:v>220.9699999998715</c:v>
                </c:pt>
                <c:pt idx="44195">
                  <c:v>220.9749999998715</c:v>
                </c:pt>
                <c:pt idx="44196">
                  <c:v>220.9799999998715</c:v>
                </c:pt>
                <c:pt idx="44197">
                  <c:v>220.9849999998715</c:v>
                </c:pt>
                <c:pt idx="44198">
                  <c:v>220.9899999998715</c:v>
                </c:pt>
                <c:pt idx="44199">
                  <c:v>220.9949999998715</c:v>
                </c:pt>
                <c:pt idx="44200">
                  <c:v>220.9999999998715</c:v>
                </c:pt>
                <c:pt idx="44201">
                  <c:v>221.0049999998715</c:v>
                </c:pt>
                <c:pt idx="44202">
                  <c:v>221.0099999998715</c:v>
                </c:pt>
                <c:pt idx="44203">
                  <c:v>221.0149999998713</c:v>
                </c:pt>
                <c:pt idx="44204">
                  <c:v>221.0199999998713</c:v>
                </c:pt>
                <c:pt idx="44205">
                  <c:v>221.0249999998715</c:v>
                </c:pt>
                <c:pt idx="44206">
                  <c:v>221.0299999998714</c:v>
                </c:pt>
                <c:pt idx="44207">
                  <c:v>221.0349999998714</c:v>
                </c:pt>
                <c:pt idx="44208">
                  <c:v>221.0399999998714</c:v>
                </c:pt>
                <c:pt idx="44209">
                  <c:v>221.0449999998714</c:v>
                </c:pt>
                <c:pt idx="44210">
                  <c:v>221.0499999998713</c:v>
                </c:pt>
                <c:pt idx="44211">
                  <c:v>221.0549999998714</c:v>
                </c:pt>
                <c:pt idx="44212">
                  <c:v>221.0599999998714</c:v>
                </c:pt>
                <c:pt idx="44213">
                  <c:v>221.0649999998714</c:v>
                </c:pt>
                <c:pt idx="44214">
                  <c:v>221.0699999998714</c:v>
                </c:pt>
                <c:pt idx="44215">
                  <c:v>221.0749999998714</c:v>
                </c:pt>
                <c:pt idx="44216">
                  <c:v>221.0799999998713</c:v>
                </c:pt>
                <c:pt idx="44217">
                  <c:v>221.0849999998714</c:v>
                </c:pt>
                <c:pt idx="44218">
                  <c:v>221.0899999998714</c:v>
                </c:pt>
                <c:pt idx="44219">
                  <c:v>221.0949999998714</c:v>
                </c:pt>
                <c:pt idx="44220">
                  <c:v>221.0999999998714</c:v>
                </c:pt>
                <c:pt idx="44221">
                  <c:v>221.1049999998714</c:v>
                </c:pt>
                <c:pt idx="44222">
                  <c:v>221.1099999998713</c:v>
                </c:pt>
                <c:pt idx="44223">
                  <c:v>221.1149999998713</c:v>
                </c:pt>
                <c:pt idx="44224">
                  <c:v>221.1199999998713</c:v>
                </c:pt>
                <c:pt idx="44225">
                  <c:v>221.1249999998714</c:v>
                </c:pt>
                <c:pt idx="44226">
                  <c:v>221.1299999998714</c:v>
                </c:pt>
                <c:pt idx="44227">
                  <c:v>221.1349999998714</c:v>
                </c:pt>
                <c:pt idx="44228">
                  <c:v>221.1399999998713</c:v>
                </c:pt>
                <c:pt idx="44229">
                  <c:v>221.1449999998713</c:v>
                </c:pt>
                <c:pt idx="44230">
                  <c:v>221.1499999998713</c:v>
                </c:pt>
                <c:pt idx="44231">
                  <c:v>221.1549999998713</c:v>
                </c:pt>
                <c:pt idx="44232">
                  <c:v>221.1599999998713</c:v>
                </c:pt>
                <c:pt idx="44233">
                  <c:v>221.1649999998713</c:v>
                </c:pt>
                <c:pt idx="44234">
                  <c:v>221.1699999998713</c:v>
                </c:pt>
                <c:pt idx="44235">
                  <c:v>221.1749999998713</c:v>
                </c:pt>
                <c:pt idx="44236">
                  <c:v>221.1799999998713</c:v>
                </c:pt>
                <c:pt idx="44237">
                  <c:v>221.1849999998713</c:v>
                </c:pt>
                <c:pt idx="44238">
                  <c:v>221.1899999998713</c:v>
                </c:pt>
                <c:pt idx="44239">
                  <c:v>221.1949999998713</c:v>
                </c:pt>
                <c:pt idx="44240">
                  <c:v>221.1999999998713</c:v>
                </c:pt>
                <c:pt idx="44241">
                  <c:v>221.2049999998713</c:v>
                </c:pt>
                <c:pt idx="44242">
                  <c:v>221.2099999998713</c:v>
                </c:pt>
                <c:pt idx="44243">
                  <c:v>221.2149999998713</c:v>
                </c:pt>
                <c:pt idx="44244">
                  <c:v>221.2199999998709</c:v>
                </c:pt>
                <c:pt idx="44245">
                  <c:v>221.2249999998713</c:v>
                </c:pt>
                <c:pt idx="44246">
                  <c:v>221.2299999998713</c:v>
                </c:pt>
                <c:pt idx="44247">
                  <c:v>221.2349999998711</c:v>
                </c:pt>
                <c:pt idx="44248">
                  <c:v>221.2399999998711</c:v>
                </c:pt>
                <c:pt idx="44249">
                  <c:v>221.2449999998711</c:v>
                </c:pt>
                <c:pt idx="44250">
                  <c:v>221.2499999998711</c:v>
                </c:pt>
                <c:pt idx="44251">
                  <c:v>221.2549999998712</c:v>
                </c:pt>
                <c:pt idx="44252">
                  <c:v>221.2599999998712</c:v>
                </c:pt>
                <c:pt idx="44253">
                  <c:v>221.2649999998712</c:v>
                </c:pt>
                <c:pt idx="44254">
                  <c:v>221.2699999998711</c:v>
                </c:pt>
                <c:pt idx="44255">
                  <c:v>221.2749999998711</c:v>
                </c:pt>
                <c:pt idx="44256">
                  <c:v>221.2799999998711</c:v>
                </c:pt>
                <c:pt idx="44257">
                  <c:v>221.2849999998712</c:v>
                </c:pt>
                <c:pt idx="44258">
                  <c:v>221.2899999998712</c:v>
                </c:pt>
                <c:pt idx="44259">
                  <c:v>221.2949999998712</c:v>
                </c:pt>
                <c:pt idx="44260">
                  <c:v>221.2999999998711</c:v>
                </c:pt>
                <c:pt idx="44261">
                  <c:v>221.3049999998712</c:v>
                </c:pt>
                <c:pt idx="44262">
                  <c:v>221.3099999998712</c:v>
                </c:pt>
                <c:pt idx="44263">
                  <c:v>221.3149999998712</c:v>
                </c:pt>
                <c:pt idx="44264">
                  <c:v>221.3199999998712</c:v>
                </c:pt>
                <c:pt idx="44265">
                  <c:v>221.3249999998712</c:v>
                </c:pt>
                <c:pt idx="44266">
                  <c:v>221.3299999998712</c:v>
                </c:pt>
                <c:pt idx="44267">
                  <c:v>221.3349999998712</c:v>
                </c:pt>
                <c:pt idx="44268">
                  <c:v>221.3399999998712</c:v>
                </c:pt>
                <c:pt idx="44269">
                  <c:v>221.3449999998712</c:v>
                </c:pt>
                <c:pt idx="44270">
                  <c:v>221.3499999998712</c:v>
                </c:pt>
                <c:pt idx="44271">
                  <c:v>221.3549999998712</c:v>
                </c:pt>
                <c:pt idx="44272">
                  <c:v>221.3599999998712</c:v>
                </c:pt>
                <c:pt idx="44273">
                  <c:v>221.3649999998711</c:v>
                </c:pt>
                <c:pt idx="44274">
                  <c:v>221.3699999998711</c:v>
                </c:pt>
                <c:pt idx="44275">
                  <c:v>221.3749999998711</c:v>
                </c:pt>
                <c:pt idx="44276">
                  <c:v>221.3799999998711</c:v>
                </c:pt>
                <c:pt idx="44277">
                  <c:v>221.3849999998712</c:v>
                </c:pt>
                <c:pt idx="44278">
                  <c:v>221.3899999998712</c:v>
                </c:pt>
                <c:pt idx="44279">
                  <c:v>221.3949999998711</c:v>
                </c:pt>
                <c:pt idx="44280">
                  <c:v>221.3999999998711</c:v>
                </c:pt>
                <c:pt idx="44281">
                  <c:v>221.4049999998711</c:v>
                </c:pt>
                <c:pt idx="44282">
                  <c:v>221.4099999998711</c:v>
                </c:pt>
                <c:pt idx="44283">
                  <c:v>221.4149999998711</c:v>
                </c:pt>
                <c:pt idx="44284">
                  <c:v>221.4199999998711</c:v>
                </c:pt>
                <c:pt idx="44285">
                  <c:v>221.4249999998711</c:v>
                </c:pt>
                <c:pt idx="44286">
                  <c:v>221.4299999998711</c:v>
                </c:pt>
                <c:pt idx="44287">
                  <c:v>221.4349999998711</c:v>
                </c:pt>
                <c:pt idx="44288">
                  <c:v>221.4399999998711</c:v>
                </c:pt>
                <c:pt idx="44289">
                  <c:v>221.4449999998711</c:v>
                </c:pt>
                <c:pt idx="44290">
                  <c:v>221.4499999998711</c:v>
                </c:pt>
                <c:pt idx="44291">
                  <c:v>221.4549999998711</c:v>
                </c:pt>
                <c:pt idx="44292">
                  <c:v>221.4599999998711</c:v>
                </c:pt>
                <c:pt idx="44293">
                  <c:v>221.4649999998711</c:v>
                </c:pt>
                <c:pt idx="44294">
                  <c:v>221.469999999871</c:v>
                </c:pt>
                <c:pt idx="44295">
                  <c:v>221.474999999871</c:v>
                </c:pt>
                <c:pt idx="44296">
                  <c:v>221.479999999871</c:v>
                </c:pt>
                <c:pt idx="44297">
                  <c:v>221.484999999871</c:v>
                </c:pt>
                <c:pt idx="44298">
                  <c:v>221.489999999871</c:v>
                </c:pt>
                <c:pt idx="44299">
                  <c:v>221.494999999871</c:v>
                </c:pt>
                <c:pt idx="44300">
                  <c:v>221.499999999871</c:v>
                </c:pt>
                <c:pt idx="44301">
                  <c:v>221.504999999871</c:v>
                </c:pt>
                <c:pt idx="44302">
                  <c:v>221.509999999871</c:v>
                </c:pt>
                <c:pt idx="44303">
                  <c:v>221.514999999871</c:v>
                </c:pt>
                <c:pt idx="44304">
                  <c:v>221.5199999998709</c:v>
                </c:pt>
                <c:pt idx="44305">
                  <c:v>221.524999999871</c:v>
                </c:pt>
                <c:pt idx="44306">
                  <c:v>221.529999999871</c:v>
                </c:pt>
                <c:pt idx="44307">
                  <c:v>221.534999999871</c:v>
                </c:pt>
                <c:pt idx="44308">
                  <c:v>221.539999999871</c:v>
                </c:pt>
                <c:pt idx="44309">
                  <c:v>221.544999999871</c:v>
                </c:pt>
                <c:pt idx="44310">
                  <c:v>221.5499999998709</c:v>
                </c:pt>
                <c:pt idx="44311">
                  <c:v>221.554999999871</c:v>
                </c:pt>
                <c:pt idx="44312">
                  <c:v>221.559999999871</c:v>
                </c:pt>
                <c:pt idx="44313">
                  <c:v>221.564999999871</c:v>
                </c:pt>
                <c:pt idx="44314">
                  <c:v>221.569999999871</c:v>
                </c:pt>
                <c:pt idx="44315">
                  <c:v>221.574999999871</c:v>
                </c:pt>
                <c:pt idx="44316">
                  <c:v>221.5799999998709</c:v>
                </c:pt>
                <c:pt idx="44317">
                  <c:v>221.5849999998709</c:v>
                </c:pt>
                <c:pt idx="44318">
                  <c:v>221.5899999998709</c:v>
                </c:pt>
                <c:pt idx="44319">
                  <c:v>221.5949999998709</c:v>
                </c:pt>
                <c:pt idx="44320">
                  <c:v>221.5999999998709</c:v>
                </c:pt>
                <c:pt idx="44321">
                  <c:v>221.6049999998709</c:v>
                </c:pt>
                <c:pt idx="44322">
                  <c:v>221.6099999998709</c:v>
                </c:pt>
                <c:pt idx="44323">
                  <c:v>221.6149999998709</c:v>
                </c:pt>
                <c:pt idx="44324">
                  <c:v>221.6199999998709</c:v>
                </c:pt>
                <c:pt idx="44325">
                  <c:v>221.6249999998709</c:v>
                </c:pt>
                <c:pt idx="44326">
                  <c:v>221.6299999998709</c:v>
                </c:pt>
                <c:pt idx="44327">
                  <c:v>221.6349999998709</c:v>
                </c:pt>
                <c:pt idx="44328">
                  <c:v>221.6399999998709</c:v>
                </c:pt>
                <c:pt idx="44329">
                  <c:v>221.6449999998709</c:v>
                </c:pt>
                <c:pt idx="44330">
                  <c:v>221.6499999998709</c:v>
                </c:pt>
                <c:pt idx="44331">
                  <c:v>221.6549999998709</c:v>
                </c:pt>
                <c:pt idx="44332">
                  <c:v>221.6599999998709</c:v>
                </c:pt>
                <c:pt idx="44333">
                  <c:v>221.6649999998709</c:v>
                </c:pt>
                <c:pt idx="44334">
                  <c:v>221.6699999998709</c:v>
                </c:pt>
                <c:pt idx="44335">
                  <c:v>221.6749999998707</c:v>
                </c:pt>
                <c:pt idx="44336">
                  <c:v>221.6799999998707</c:v>
                </c:pt>
                <c:pt idx="44337">
                  <c:v>221.6849999998709</c:v>
                </c:pt>
                <c:pt idx="44338">
                  <c:v>221.6899999998708</c:v>
                </c:pt>
                <c:pt idx="44339">
                  <c:v>221.6949999998708</c:v>
                </c:pt>
                <c:pt idx="44340">
                  <c:v>221.6999999998708</c:v>
                </c:pt>
                <c:pt idx="44341">
                  <c:v>221.7049999998708</c:v>
                </c:pt>
                <c:pt idx="44342">
                  <c:v>221.7099999998707</c:v>
                </c:pt>
                <c:pt idx="44343">
                  <c:v>221.7149999998707</c:v>
                </c:pt>
                <c:pt idx="44344">
                  <c:v>221.7199999998707</c:v>
                </c:pt>
                <c:pt idx="44345">
                  <c:v>221.7249999998708</c:v>
                </c:pt>
                <c:pt idx="44346">
                  <c:v>221.7299999998708</c:v>
                </c:pt>
                <c:pt idx="44347">
                  <c:v>221.7349999998708</c:v>
                </c:pt>
                <c:pt idx="44348">
                  <c:v>221.7399999998707</c:v>
                </c:pt>
                <c:pt idx="44349">
                  <c:v>221.7449999998707</c:v>
                </c:pt>
                <c:pt idx="44350">
                  <c:v>221.7499999998707</c:v>
                </c:pt>
                <c:pt idx="44351">
                  <c:v>221.7549999998708</c:v>
                </c:pt>
                <c:pt idx="44352">
                  <c:v>221.7599999998708</c:v>
                </c:pt>
                <c:pt idx="44353">
                  <c:v>221.7649999998708</c:v>
                </c:pt>
                <c:pt idx="44354">
                  <c:v>221.7699999998707</c:v>
                </c:pt>
                <c:pt idx="44355">
                  <c:v>221.7749999998707</c:v>
                </c:pt>
                <c:pt idx="44356">
                  <c:v>221.7799999998707</c:v>
                </c:pt>
                <c:pt idx="44357">
                  <c:v>221.7849999998708</c:v>
                </c:pt>
                <c:pt idx="44358">
                  <c:v>221.7899999998708</c:v>
                </c:pt>
                <c:pt idx="44359">
                  <c:v>221.7949999998708</c:v>
                </c:pt>
                <c:pt idx="44360">
                  <c:v>221.7999999998707</c:v>
                </c:pt>
                <c:pt idx="44361">
                  <c:v>221.8049999998707</c:v>
                </c:pt>
                <c:pt idx="44362">
                  <c:v>221.8099999998707</c:v>
                </c:pt>
                <c:pt idx="44363">
                  <c:v>221.8149999998707</c:v>
                </c:pt>
                <c:pt idx="44364">
                  <c:v>221.8199999998707</c:v>
                </c:pt>
                <c:pt idx="44365">
                  <c:v>221.8249999998708</c:v>
                </c:pt>
                <c:pt idx="44366">
                  <c:v>221.8299999998708</c:v>
                </c:pt>
                <c:pt idx="44367">
                  <c:v>221.8349999998707</c:v>
                </c:pt>
                <c:pt idx="44368">
                  <c:v>221.8399999998707</c:v>
                </c:pt>
                <c:pt idx="44369">
                  <c:v>221.8449999998707</c:v>
                </c:pt>
                <c:pt idx="44370">
                  <c:v>221.8499999998707</c:v>
                </c:pt>
                <c:pt idx="44371">
                  <c:v>221.8549999998707</c:v>
                </c:pt>
                <c:pt idx="44372">
                  <c:v>221.8599999998707</c:v>
                </c:pt>
                <c:pt idx="44373">
                  <c:v>221.8649999998707</c:v>
                </c:pt>
                <c:pt idx="44374">
                  <c:v>221.8699999998707</c:v>
                </c:pt>
                <c:pt idx="44375">
                  <c:v>221.8749999998707</c:v>
                </c:pt>
                <c:pt idx="44376">
                  <c:v>221.8799999998707</c:v>
                </c:pt>
                <c:pt idx="44377">
                  <c:v>221.8849999998707</c:v>
                </c:pt>
                <c:pt idx="44378">
                  <c:v>221.8899999998707</c:v>
                </c:pt>
                <c:pt idx="44379">
                  <c:v>221.8949999998707</c:v>
                </c:pt>
                <c:pt idx="44380">
                  <c:v>221.8999999998707</c:v>
                </c:pt>
                <c:pt idx="44381">
                  <c:v>221.9049999998707</c:v>
                </c:pt>
                <c:pt idx="44382">
                  <c:v>221.9099999998706</c:v>
                </c:pt>
                <c:pt idx="44383">
                  <c:v>221.9149999998706</c:v>
                </c:pt>
                <c:pt idx="44384">
                  <c:v>221.9199999998706</c:v>
                </c:pt>
                <c:pt idx="44385">
                  <c:v>221.9249999998706</c:v>
                </c:pt>
                <c:pt idx="44386">
                  <c:v>221.9299999998706</c:v>
                </c:pt>
                <c:pt idx="44387">
                  <c:v>221.9349999998706</c:v>
                </c:pt>
                <c:pt idx="44388">
                  <c:v>221.9399999998706</c:v>
                </c:pt>
                <c:pt idx="44389">
                  <c:v>221.9449999998706</c:v>
                </c:pt>
                <c:pt idx="44390">
                  <c:v>221.9499999998706</c:v>
                </c:pt>
                <c:pt idx="44391">
                  <c:v>221.9549999998706</c:v>
                </c:pt>
                <c:pt idx="44392">
                  <c:v>221.9599999998706</c:v>
                </c:pt>
                <c:pt idx="44393">
                  <c:v>221.9649999998706</c:v>
                </c:pt>
                <c:pt idx="44394">
                  <c:v>221.9699999998706</c:v>
                </c:pt>
                <c:pt idx="44395">
                  <c:v>221.9749999998706</c:v>
                </c:pt>
                <c:pt idx="44396">
                  <c:v>221.9799999998706</c:v>
                </c:pt>
                <c:pt idx="44397">
                  <c:v>221.9849999998706</c:v>
                </c:pt>
                <c:pt idx="44398">
                  <c:v>221.9899999998706</c:v>
                </c:pt>
                <c:pt idx="44399">
                  <c:v>221.9949999998706</c:v>
                </c:pt>
                <c:pt idx="44400">
                  <c:v>221.9999999998706</c:v>
                </c:pt>
                <c:pt idx="44401">
                  <c:v>222.0049999998706</c:v>
                </c:pt>
                <c:pt idx="44402">
                  <c:v>222.0099999998706</c:v>
                </c:pt>
                <c:pt idx="44403">
                  <c:v>222.0149999998706</c:v>
                </c:pt>
                <c:pt idx="44404">
                  <c:v>222.0199999998705</c:v>
                </c:pt>
                <c:pt idx="44405">
                  <c:v>222.0249999998705</c:v>
                </c:pt>
                <c:pt idx="44406">
                  <c:v>222.0299999998705</c:v>
                </c:pt>
                <c:pt idx="44407">
                  <c:v>222.0349999998705</c:v>
                </c:pt>
                <c:pt idx="44408">
                  <c:v>222.0399999998705</c:v>
                </c:pt>
                <c:pt idx="44409">
                  <c:v>222.0449999998705</c:v>
                </c:pt>
                <c:pt idx="44410">
                  <c:v>222.0499999998705</c:v>
                </c:pt>
                <c:pt idx="44411">
                  <c:v>222.0549999998705</c:v>
                </c:pt>
                <c:pt idx="44412">
                  <c:v>222.0599999998705</c:v>
                </c:pt>
                <c:pt idx="44413">
                  <c:v>222.0649999998705</c:v>
                </c:pt>
                <c:pt idx="44414">
                  <c:v>222.0699999998705</c:v>
                </c:pt>
                <c:pt idx="44415">
                  <c:v>222.0749999998705</c:v>
                </c:pt>
                <c:pt idx="44416">
                  <c:v>222.0799999998705</c:v>
                </c:pt>
                <c:pt idx="44417">
                  <c:v>222.0849999998705</c:v>
                </c:pt>
                <c:pt idx="44418">
                  <c:v>222.0899999998705</c:v>
                </c:pt>
                <c:pt idx="44419">
                  <c:v>222.0949999998705</c:v>
                </c:pt>
                <c:pt idx="44420">
                  <c:v>222.0999999998705</c:v>
                </c:pt>
                <c:pt idx="44421">
                  <c:v>222.1049999998705</c:v>
                </c:pt>
                <c:pt idx="44422">
                  <c:v>222.1099999998705</c:v>
                </c:pt>
                <c:pt idx="44423">
                  <c:v>222.1149999998703</c:v>
                </c:pt>
                <c:pt idx="44424">
                  <c:v>222.1199999998703</c:v>
                </c:pt>
                <c:pt idx="44425">
                  <c:v>222.1249999998705</c:v>
                </c:pt>
                <c:pt idx="44426">
                  <c:v>222.1299999998704</c:v>
                </c:pt>
                <c:pt idx="44427">
                  <c:v>222.1349999998704</c:v>
                </c:pt>
                <c:pt idx="44428">
                  <c:v>222.1399999998704</c:v>
                </c:pt>
                <c:pt idx="44429">
                  <c:v>222.1449999998704</c:v>
                </c:pt>
                <c:pt idx="44430">
                  <c:v>222.1499999998703</c:v>
                </c:pt>
                <c:pt idx="44431">
                  <c:v>222.1549999998704</c:v>
                </c:pt>
                <c:pt idx="44432">
                  <c:v>222.1599999998704</c:v>
                </c:pt>
                <c:pt idx="44433">
                  <c:v>222.1649999998704</c:v>
                </c:pt>
                <c:pt idx="44434">
                  <c:v>222.1699999998704</c:v>
                </c:pt>
                <c:pt idx="44435">
                  <c:v>222.1749999998704</c:v>
                </c:pt>
                <c:pt idx="44436">
                  <c:v>222.1799999998703</c:v>
                </c:pt>
                <c:pt idx="44437">
                  <c:v>222.1849999998704</c:v>
                </c:pt>
                <c:pt idx="44438">
                  <c:v>222.1899999998704</c:v>
                </c:pt>
                <c:pt idx="44439">
                  <c:v>222.1949999998704</c:v>
                </c:pt>
                <c:pt idx="44440">
                  <c:v>222.1999999998704</c:v>
                </c:pt>
                <c:pt idx="44441">
                  <c:v>222.2049999998704</c:v>
                </c:pt>
                <c:pt idx="44442">
                  <c:v>222.2099999998703</c:v>
                </c:pt>
                <c:pt idx="44443">
                  <c:v>222.2149999998703</c:v>
                </c:pt>
                <c:pt idx="44444">
                  <c:v>222.2199999998703</c:v>
                </c:pt>
                <c:pt idx="44445">
                  <c:v>222.2249999998704</c:v>
                </c:pt>
                <c:pt idx="44446">
                  <c:v>222.2299999998704</c:v>
                </c:pt>
                <c:pt idx="44447">
                  <c:v>222.2349999998704</c:v>
                </c:pt>
                <c:pt idx="44448">
                  <c:v>222.2399999998703</c:v>
                </c:pt>
                <c:pt idx="44449">
                  <c:v>222.2449999998703</c:v>
                </c:pt>
                <c:pt idx="44450">
                  <c:v>222.2499999998703</c:v>
                </c:pt>
                <c:pt idx="44451">
                  <c:v>222.2549999998703</c:v>
                </c:pt>
                <c:pt idx="44452">
                  <c:v>222.2599999998703</c:v>
                </c:pt>
                <c:pt idx="44453">
                  <c:v>222.2649999998703</c:v>
                </c:pt>
                <c:pt idx="44454">
                  <c:v>222.2699999998703</c:v>
                </c:pt>
                <c:pt idx="44455">
                  <c:v>222.2749999998703</c:v>
                </c:pt>
                <c:pt idx="44456">
                  <c:v>222.2799999998703</c:v>
                </c:pt>
                <c:pt idx="44457">
                  <c:v>222.2849999998703</c:v>
                </c:pt>
                <c:pt idx="44458">
                  <c:v>222.2899999998703</c:v>
                </c:pt>
                <c:pt idx="44459">
                  <c:v>222.2949999998703</c:v>
                </c:pt>
                <c:pt idx="44460">
                  <c:v>222.2999999998703</c:v>
                </c:pt>
                <c:pt idx="44461">
                  <c:v>222.3049999998703</c:v>
                </c:pt>
                <c:pt idx="44462">
                  <c:v>222.3099999998703</c:v>
                </c:pt>
                <c:pt idx="44463">
                  <c:v>222.3149999998703</c:v>
                </c:pt>
                <c:pt idx="44464">
                  <c:v>222.3199999998703</c:v>
                </c:pt>
                <c:pt idx="44465">
                  <c:v>222.3249999998703</c:v>
                </c:pt>
                <c:pt idx="44466">
                  <c:v>222.3299999998703</c:v>
                </c:pt>
                <c:pt idx="44467">
                  <c:v>222.3349999998703</c:v>
                </c:pt>
                <c:pt idx="44468">
                  <c:v>222.3399999998703</c:v>
                </c:pt>
                <c:pt idx="44469">
                  <c:v>222.3449999998703</c:v>
                </c:pt>
                <c:pt idx="44470">
                  <c:v>222.3499999998702</c:v>
                </c:pt>
                <c:pt idx="44471">
                  <c:v>222.3549999998702</c:v>
                </c:pt>
                <c:pt idx="44472">
                  <c:v>222.3599999998702</c:v>
                </c:pt>
                <c:pt idx="44473">
                  <c:v>222.3649999998702</c:v>
                </c:pt>
                <c:pt idx="44474">
                  <c:v>222.3699999998702</c:v>
                </c:pt>
                <c:pt idx="44475">
                  <c:v>222.3749999998702</c:v>
                </c:pt>
                <c:pt idx="44476">
                  <c:v>222.3799999998702</c:v>
                </c:pt>
                <c:pt idx="44477">
                  <c:v>222.3849999998702</c:v>
                </c:pt>
                <c:pt idx="44478">
                  <c:v>222.3899999998702</c:v>
                </c:pt>
                <c:pt idx="44479">
                  <c:v>222.3949999998702</c:v>
                </c:pt>
                <c:pt idx="44480">
                  <c:v>222.3999999998702</c:v>
                </c:pt>
                <c:pt idx="44481">
                  <c:v>222.4049999998702</c:v>
                </c:pt>
                <c:pt idx="44482">
                  <c:v>222.4099999998702</c:v>
                </c:pt>
                <c:pt idx="44483">
                  <c:v>222.4149999998702</c:v>
                </c:pt>
                <c:pt idx="44484">
                  <c:v>222.4199999998702</c:v>
                </c:pt>
                <c:pt idx="44485">
                  <c:v>222.4249999998702</c:v>
                </c:pt>
                <c:pt idx="44486">
                  <c:v>222.4299999998702</c:v>
                </c:pt>
                <c:pt idx="44487">
                  <c:v>222.4349999998702</c:v>
                </c:pt>
                <c:pt idx="44488">
                  <c:v>222.4399999998702</c:v>
                </c:pt>
                <c:pt idx="44489">
                  <c:v>222.4449999998702</c:v>
                </c:pt>
                <c:pt idx="44490">
                  <c:v>222.4499999998702</c:v>
                </c:pt>
                <c:pt idx="44491">
                  <c:v>222.4549999998702</c:v>
                </c:pt>
                <c:pt idx="44492">
                  <c:v>222.4599999998702</c:v>
                </c:pt>
                <c:pt idx="44493">
                  <c:v>222.4649999998701</c:v>
                </c:pt>
                <c:pt idx="44494">
                  <c:v>222.4699999998701</c:v>
                </c:pt>
                <c:pt idx="44495">
                  <c:v>222.4749999998701</c:v>
                </c:pt>
                <c:pt idx="44496">
                  <c:v>222.4799999998701</c:v>
                </c:pt>
                <c:pt idx="44497">
                  <c:v>222.4849999998702</c:v>
                </c:pt>
                <c:pt idx="44498">
                  <c:v>222.4899999998702</c:v>
                </c:pt>
                <c:pt idx="44499">
                  <c:v>222.4949999998701</c:v>
                </c:pt>
                <c:pt idx="44500">
                  <c:v>222.4999999998701</c:v>
                </c:pt>
                <c:pt idx="44501">
                  <c:v>222.5049999998701</c:v>
                </c:pt>
                <c:pt idx="44502">
                  <c:v>222.5099999998701</c:v>
                </c:pt>
                <c:pt idx="44503">
                  <c:v>222.5149999998701</c:v>
                </c:pt>
                <c:pt idx="44504">
                  <c:v>222.5199999998701</c:v>
                </c:pt>
                <c:pt idx="44505">
                  <c:v>222.5249999998701</c:v>
                </c:pt>
                <c:pt idx="44506">
                  <c:v>222.5299999998701</c:v>
                </c:pt>
                <c:pt idx="44507">
                  <c:v>222.5349999998701</c:v>
                </c:pt>
                <c:pt idx="44508">
                  <c:v>222.5399999998701</c:v>
                </c:pt>
                <c:pt idx="44509">
                  <c:v>222.5449999998701</c:v>
                </c:pt>
                <c:pt idx="44510">
                  <c:v>222.5499999998701</c:v>
                </c:pt>
                <c:pt idx="44511">
                  <c:v>222.5549999998701</c:v>
                </c:pt>
                <c:pt idx="44512">
                  <c:v>222.5599999998701</c:v>
                </c:pt>
                <c:pt idx="44513">
                  <c:v>222.5649999998701</c:v>
                </c:pt>
                <c:pt idx="44514">
                  <c:v>222.56999999987</c:v>
                </c:pt>
                <c:pt idx="44515">
                  <c:v>222.57499999987</c:v>
                </c:pt>
                <c:pt idx="44516">
                  <c:v>222.57999999987</c:v>
                </c:pt>
                <c:pt idx="44517">
                  <c:v>222.58499999987</c:v>
                </c:pt>
                <c:pt idx="44518">
                  <c:v>222.58999999987</c:v>
                </c:pt>
                <c:pt idx="44519">
                  <c:v>222.59499999987</c:v>
                </c:pt>
                <c:pt idx="44520">
                  <c:v>222.59999999987</c:v>
                </c:pt>
                <c:pt idx="44521">
                  <c:v>222.60499999987</c:v>
                </c:pt>
                <c:pt idx="44522">
                  <c:v>222.60999999987</c:v>
                </c:pt>
                <c:pt idx="44523">
                  <c:v>222.61499999987</c:v>
                </c:pt>
                <c:pt idx="44524">
                  <c:v>222.6199999998699</c:v>
                </c:pt>
                <c:pt idx="44525">
                  <c:v>222.62499999987</c:v>
                </c:pt>
                <c:pt idx="44526">
                  <c:v>222.62999999987</c:v>
                </c:pt>
                <c:pt idx="44527">
                  <c:v>222.63499999987</c:v>
                </c:pt>
                <c:pt idx="44528">
                  <c:v>222.63999999987</c:v>
                </c:pt>
                <c:pt idx="44529">
                  <c:v>222.64499999987</c:v>
                </c:pt>
                <c:pt idx="44530">
                  <c:v>222.6499999998699</c:v>
                </c:pt>
                <c:pt idx="44531">
                  <c:v>222.65499999987</c:v>
                </c:pt>
                <c:pt idx="44532">
                  <c:v>222.65999999987</c:v>
                </c:pt>
                <c:pt idx="44533">
                  <c:v>222.66499999987</c:v>
                </c:pt>
                <c:pt idx="44534">
                  <c:v>222.66999999987</c:v>
                </c:pt>
                <c:pt idx="44535">
                  <c:v>222.67499999987</c:v>
                </c:pt>
                <c:pt idx="44536">
                  <c:v>222.6799999998699</c:v>
                </c:pt>
                <c:pt idx="44537">
                  <c:v>222.6849999998699</c:v>
                </c:pt>
                <c:pt idx="44538">
                  <c:v>222.6899999998699</c:v>
                </c:pt>
                <c:pt idx="44539">
                  <c:v>222.6949999998699</c:v>
                </c:pt>
                <c:pt idx="44540">
                  <c:v>222.6999999998699</c:v>
                </c:pt>
                <c:pt idx="44541">
                  <c:v>222.7049999998699</c:v>
                </c:pt>
                <c:pt idx="44542">
                  <c:v>222.7099999998699</c:v>
                </c:pt>
                <c:pt idx="44543">
                  <c:v>222.7149999998699</c:v>
                </c:pt>
                <c:pt idx="44544">
                  <c:v>222.7199999998699</c:v>
                </c:pt>
                <c:pt idx="44545">
                  <c:v>222.7249999998699</c:v>
                </c:pt>
                <c:pt idx="44546">
                  <c:v>222.7299999998699</c:v>
                </c:pt>
                <c:pt idx="44547">
                  <c:v>222.7349999998699</c:v>
                </c:pt>
                <c:pt idx="44548">
                  <c:v>222.7399999998699</c:v>
                </c:pt>
                <c:pt idx="44549">
                  <c:v>222.7449999998699</c:v>
                </c:pt>
                <c:pt idx="44550">
                  <c:v>222.7499999998699</c:v>
                </c:pt>
                <c:pt idx="44551">
                  <c:v>222.7549999998699</c:v>
                </c:pt>
                <c:pt idx="44552">
                  <c:v>222.7599999998699</c:v>
                </c:pt>
                <c:pt idx="44553">
                  <c:v>222.7649999998699</c:v>
                </c:pt>
                <c:pt idx="44554">
                  <c:v>222.7699999998699</c:v>
                </c:pt>
                <c:pt idx="44555">
                  <c:v>222.7749999998697</c:v>
                </c:pt>
                <c:pt idx="44556">
                  <c:v>222.7799999998697</c:v>
                </c:pt>
                <c:pt idx="44557">
                  <c:v>222.7849999998699</c:v>
                </c:pt>
                <c:pt idx="44558">
                  <c:v>222.7899999998698</c:v>
                </c:pt>
                <c:pt idx="44559">
                  <c:v>222.7949999998698</c:v>
                </c:pt>
                <c:pt idx="44560">
                  <c:v>222.7999999998698</c:v>
                </c:pt>
                <c:pt idx="44561">
                  <c:v>222.8049999998698</c:v>
                </c:pt>
                <c:pt idx="44562">
                  <c:v>222.8099999998698</c:v>
                </c:pt>
                <c:pt idx="44563">
                  <c:v>222.8149999998698</c:v>
                </c:pt>
                <c:pt idx="44564">
                  <c:v>222.8199999998698</c:v>
                </c:pt>
                <c:pt idx="44565">
                  <c:v>222.8249999998698</c:v>
                </c:pt>
                <c:pt idx="44566">
                  <c:v>222.8299999998698</c:v>
                </c:pt>
                <c:pt idx="44567">
                  <c:v>222.8349999998698</c:v>
                </c:pt>
                <c:pt idx="44568">
                  <c:v>222.8399999998698</c:v>
                </c:pt>
                <c:pt idx="44569">
                  <c:v>222.8449999998698</c:v>
                </c:pt>
                <c:pt idx="44570">
                  <c:v>222.8499999998698</c:v>
                </c:pt>
                <c:pt idx="44571">
                  <c:v>222.8549999998698</c:v>
                </c:pt>
                <c:pt idx="44572">
                  <c:v>222.8599999998698</c:v>
                </c:pt>
                <c:pt idx="44573">
                  <c:v>222.8649999998698</c:v>
                </c:pt>
                <c:pt idx="44574">
                  <c:v>222.8699999998698</c:v>
                </c:pt>
                <c:pt idx="44575">
                  <c:v>222.8749999998698</c:v>
                </c:pt>
                <c:pt idx="44576">
                  <c:v>222.8799999998698</c:v>
                </c:pt>
                <c:pt idx="44577">
                  <c:v>222.8849999998698</c:v>
                </c:pt>
                <c:pt idx="44578">
                  <c:v>222.8899999998698</c:v>
                </c:pt>
                <c:pt idx="44579">
                  <c:v>222.8949999998698</c:v>
                </c:pt>
                <c:pt idx="44580">
                  <c:v>222.8999999998698</c:v>
                </c:pt>
                <c:pt idx="44581">
                  <c:v>222.9049999998697</c:v>
                </c:pt>
                <c:pt idx="44582">
                  <c:v>222.9099999998697</c:v>
                </c:pt>
                <c:pt idx="44583">
                  <c:v>222.9149999998697</c:v>
                </c:pt>
                <c:pt idx="44584">
                  <c:v>222.9199999998697</c:v>
                </c:pt>
                <c:pt idx="44585">
                  <c:v>222.9249999998698</c:v>
                </c:pt>
                <c:pt idx="44586">
                  <c:v>222.9299999998698</c:v>
                </c:pt>
                <c:pt idx="44587">
                  <c:v>222.9349999998697</c:v>
                </c:pt>
                <c:pt idx="44588">
                  <c:v>222.9399999998697</c:v>
                </c:pt>
                <c:pt idx="44589">
                  <c:v>222.9449999998697</c:v>
                </c:pt>
                <c:pt idx="44590">
                  <c:v>222.9499999998697</c:v>
                </c:pt>
                <c:pt idx="44591">
                  <c:v>222.9549999998697</c:v>
                </c:pt>
                <c:pt idx="44592">
                  <c:v>222.9599999998697</c:v>
                </c:pt>
                <c:pt idx="44593">
                  <c:v>222.9649999998697</c:v>
                </c:pt>
                <c:pt idx="44594">
                  <c:v>222.9699999998697</c:v>
                </c:pt>
                <c:pt idx="44595">
                  <c:v>222.9749999998697</c:v>
                </c:pt>
                <c:pt idx="44596">
                  <c:v>222.9799999998697</c:v>
                </c:pt>
                <c:pt idx="44597">
                  <c:v>222.9849999998697</c:v>
                </c:pt>
                <c:pt idx="44598">
                  <c:v>222.9899999998697</c:v>
                </c:pt>
                <c:pt idx="44599">
                  <c:v>222.9949999998697</c:v>
                </c:pt>
                <c:pt idx="44600">
                  <c:v>222.9999999998697</c:v>
                </c:pt>
                <c:pt idx="44601">
                  <c:v>223.0049999998697</c:v>
                </c:pt>
                <c:pt idx="44602">
                  <c:v>223.0099999998696</c:v>
                </c:pt>
                <c:pt idx="44603">
                  <c:v>223.0149999998696</c:v>
                </c:pt>
                <c:pt idx="44604">
                  <c:v>223.0199999998696</c:v>
                </c:pt>
                <c:pt idx="44605">
                  <c:v>223.0249999998696</c:v>
                </c:pt>
                <c:pt idx="44606">
                  <c:v>223.0299999998696</c:v>
                </c:pt>
                <c:pt idx="44607">
                  <c:v>223.0349999998696</c:v>
                </c:pt>
                <c:pt idx="44608">
                  <c:v>223.0399999998696</c:v>
                </c:pt>
                <c:pt idx="44609">
                  <c:v>223.0449999998696</c:v>
                </c:pt>
                <c:pt idx="44610">
                  <c:v>223.0499999998696</c:v>
                </c:pt>
                <c:pt idx="44611">
                  <c:v>223.0549999998696</c:v>
                </c:pt>
                <c:pt idx="44612">
                  <c:v>223.0599999998696</c:v>
                </c:pt>
                <c:pt idx="44613">
                  <c:v>223.0649999998696</c:v>
                </c:pt>
                <c:pt idx="44614">
                  <c:v>223.0699999998696</c:v>
                </c:pt>
                <c:pt idx="44615">
                  <c:v>223.0749999998696</c:v>
                </c:pt>
                <c:pt idx="44616">
                  <c:v>223.0799999998696</c:v>
                </c:pt>
                <c:pt idx="44617">
                  <c:v>223.0849999998696</c:v>
                </c:pt>
                <c:pt idx="44618">
                  <c:v>223.0899999998696</c:v>
                </c:pt>
                <c:pt idx="44619">
                  <c:v>223.0949999998696</c:v>
                </c:pt>
                <c:pt idx="44620">
                  <c:v>223.0999999998696</c:v>
                </c:pt>
                <c:pt idx="44621">
                  <c:v>223.1049999998696</c:v>
                </c:pt>
                <c:pt idx="44622">
                  <c:v>223.1099999998696</c:v>
                </c:pt>
                <c:pt idx="44623">
                  <c:v>223.1149999998696</c:v>
                </c:pt>
                <c:pt idx="44624">
                  <c:v>223.1199999998695</c:v>
                </c:pt>
                <c:pt idx="44625">
                  <c:v>223.1249999998695</c:v>
                </c:pt>
                <c:pt idx="44626">
                  <c:v>223.1299999998695</c:v>
                </c:pt>
                <c:pt idx="44627">
                  <c:v>223.1349999998695</c:v>
                </c:pt>
                <c:pt idx="44628">
                  <c:v>223.1399999998695</c:v>
                </c:pt>
                <c:pt idx="44629">
                  <c:v>223.1449999998695</c:v>
                </c:pt>
                <c:pt idx="44630">
                  <c:v>223.1499999998695</c:v>
                </c:pt>
                <c:pt idx="44631">
                  <c:v>223.1549999998695</c:v>
                </c:pt>
                <c:pt idx="44632">
                  <c:v>223.1599999998695</c:v>
                </c:pt>
                <c:pt idx="44633">
                  <c:v>223.1649999998695</c:v>
                </c:pt>
                <c:pt idx="44634">
                  <c:v>223.1699999998695</c:v>
                </c:pt>
                <c:pt idx="44635">
                  <c:v>223.1749999998695</c:v>
                </c:pt>
                <c:pt idx="44636">
                  <c:v>223.1799999998695</c:v>
                </c:pt>
                <c:pt idx="44637">
                  <c:v>223.1849999998695</c:v>
                </c:pt>
                <c:pt idx="44638">
                  <c:v>223.1899999998695</c:v>
                </c:pt>
                <c:pt idx="44639">
                  <c:v>223.1949999998695</c:v>
                </c:pt>
                <c:pt idx="44640">
                  <c:v>223.1999999998695</c:v>
                </c:pt>
                <c:pt idx="44641">
                  <c:v>223.2049999998695</c:v>
                </c:pt>
                <c:pt idx="44642">
                  <c:v>223.2099999998695</c:v>
                </c:pt>
                <c:pt idx="44643">
                  <c:v>223.2149999998693</c:v>
                </c:pt>
                <c:pt idx="44644">
                  <c:v>223.2199999998693</c:v>
                </c:pt>
                <c:pt idx="44645">
                  <c:v>223.2249999998695</c:v>
                </c:pt>
                <c:pt idx="44646">
                  <c:v>223.2299999998694</c:v>
                </c:pt>
                <c:pt idx="44647">
                  <c:v>223.2349999998694</c:v>
                </c:pt>
                <c:pt idx="44648">
                  <c:v>223.2399999998694</c:v>
                </c:pt>
                <c:pt idx="44649">
                  <c:v>223.2449999998693</c:v>
                </c:pt>
                <c:pt idx="44650">
                  <c:v>223.2499999998693</c:v>
                </c:pt>
                <c:pt idx="44651">
                  <c:v>223.2549999998694</c:v>
                </c:pt>
                <c:pt idx="44652">
                  <c:v>223.2599999998694</c:v>
                </c:pt>
                <c:pt idx="44653">
                  <c:v>223.2649999998694</c:v>
                </c:pt>
                <c:pt idx="44654">
                  <c:v>223.2699999998694</c:v>
                </c:pt>
                <c:pt idx="44655">
                  <c:v>223.2749999998694</c:v>
                </c:pt>
                <c:pt idx="44656">
                  <c:v>223.2799999998693</c:v>
                </c:pt>
                <c:pt idx="44657">
                  <c:v>223.2849999998694</c:v>
                </c:pt>
                <c:pt idx="44658">
                  <c:v>223.2899999998694</c:v>
                </c:pt>
                <c:pt idx="44659">
                  <c:v>223.2949999998694</c:v>
                </c:pt>
                <c:pt idx="44660">
                  <c:v>223.2999999998694</c:v>
                </c:pt>
                <c:pt idx="44661">
                  <c:v>223.3049999998694</c:v>
                </c:pt>
                <c:pt idx="44662">
                  <c:v>223.3099999998694</c:v>
                </c:pt>
                <c:pt idx="44663">
                  <c:v>223.3149999998694</c:v>
                </c:pt>
                <c:pt idx="44664">
                  <c:v>223.3199999998694</c:v>
                </c:pt>
                <c:pt idx="44665">
                  <c:v>223.3249999998694</c:v>
                </c:pt>
                <c:pt idx="44666">
                  <c:v>223.3299999998694</c:v>
                </c:pt>
                <c:pt idx="44667">
                  <c:v>223.3349999998694</c:v>
                </c:pt>
                <c:pt idx="44668">
                  <c:v>223.3399999998694</c:v>
                </c:pt>
                <c:pt idx="44669">
                  <c:v>223.3449999998693</c:v>
                </c:pt>
                <c:pt idx="44670">
                  <c:v>223.3499999998693</c:v>
                </c:pt>
                <c:pt idx="44671">
                  <c:v>223.3549999998694</c:v>
                </c:pt>
                <c:pt idx="44672">
                  <c:v>223.3599999998694</c:v>
                </c:pt>
                <c:pt idx="44673">
                  <c:v>223.3649999998694</c:v>
                </c:pt>
                <c:pt idx="44674">
                  <c:v>223.3699999998693</c:v>
                </c:pt>
                <c:pt idx="44675">
                  <c:v>223.3749999998693</c:v>
                </c:pt>
                <c:pt idx="44676">
                  <c:v>223.3799999998693</c:v>
                </c:pt>
                <c:pt idx="44677">
                  <c:v>223.3849999998693</c:v>
                </c:pt>
                <c:pt idx="44678">
                  <c:v>223.3899999998693</c:v>
                </c:pt>
                <c:pt idx="44679">
                  <c:v>223.3949999998693</c:v>
                </c:pt>
                <c:pt idx="44680">
                  <c:v>223.3999999998693</c:v>
                </c:pt>
                <c:pt idx="44681">
                  <c:v>223.4049999998693</c:v>
                </c:pt>
                <c:pt idx="44682">
                  <c:v>223.4099999998693</c:v>
                </c:pt>
                <c:pt idx="44683">
                  <c:v>223.4149999998693</c:v>
                </c:pt>
                <c:pt idx="44684">
                  <c:v>223.4199999998693</c:v>
                </c:pt>
                <c:pt idx="44685">
                  <c:v>223.4249999998693</c:v>
                </c:pt>
                <c:pt idx="44686">
                  <c:v>223.4299999998693</c:v>
                </c:pt>
                <c:pt idx="44687">
                  <c:v>223.4349999998693</c:v>
                </c:pt>
                <c:pt idx="44688">
                  <c:v>223.4399999998693</c:v>
                </c:pt>
                <c:pt idx="44689">
                  <c:v>223.4449999998693</c:v>
                </c:pt>
                <c:pt idx="44690">
                  <c:v>223.4499999998692</c:v>
                </c:pt>
                <c:pt idx="44691">
                  <c:v>223.4549999998692</c:v>
                </c:pt>
                <c:pt idx="44692">
                  <c:v>223.4599999998692</c:v>
                </c:pt>
                <c:pt idx="44693">
                  <c:v>223.4649999998692</c:v>
                </c:pt>
                <c:pt idx="44694">
                  <c:v>223.4699999998692</c:v>
                </c:pt>
                <c:pt idx="44695">
                  <c:v>223.4749999998692</c:v>
                </c:pt>
                <c:pt idx="44696">
                  <c:v>223.4799999998692</c:v>
                </c:pt>
                <c:pt idx="44697">
                  <c:v>223.4849999998692</c:v>
                </c:pt>
                <c:pt idx="44698">
                  <c:v>223.4899999998692</c:v>
                </c:pt>
                <c:pt idx="44699">
                  <c:v>223.4949999998692</c:v>
                </c:pt>
                <c:pt idx="44700">
                  <c:v>223.4999999998692</c:v>
                </c:pt>
                <c:pt idx="44701">
                  <c:v>223.5049999998692</c:v>
                </c:pt>
                <c:pt idx="44702">
                  <c:v>223.5099999998692</c:v>
                </c:pt>
                <c:pt idx="44703">
                  <c:v>223.5149999998692</c:v>
                </c:pt>
                <c:pt idx="44704">
                  <c:v>223.5199999998692</c:v>
                </c:pt>
                <c:pt idx="44705">
                  <c:v>223.5249999998692</c:v>
                </c:pt>
                <c:pt idx="44706">
                  <c:v>223.5299999998692</c:v>
                </c:pt>
                <c:pt idx="44707">
                  <c:v>223.5349999998692</c:v>
                </c:pt>
                <c:pt idx="44708">
                  <c:v>223.5399999998692</c:v>
                </c:pt>
                <c:pt idx="44709">
                  <c:v>223.5449999998692</c:v>
                </c:pt>
                <c:pt idx="44710">
                  <c:v>223.5499999998692</c:v>
                </c:pt>
                <c:pt idx="44711">
                  <c:v>223.5549999998692</c:v>
                </c:pt>
                <c:pt idx="44712">
                  <c:v>223.5599999998692</c:v>
                </c:pt>
                <c:pt idx="44713">
                  <c:v>223.5649999998691</c:v>
                </c:pt>
                <c:pt idx="44714">
                  <c:v>223.5699999998691</c:v>
                </c:pt>
                <c:pt idx="44715">
                  <c:v>223.5749999998691</c:v>
                </c:pt>
                <c:pt idx="44716">
                  <c:v>223.5799999998691</c:v>
                </c:pt>
                <c:pt idx="44717">
                  <c:v>223.5849999998692</c:v>
                </c:pt>
                <c:pt idx="44718">
                  <c:v>223.5899999998691</c:v>
                </c:pt>
                <c:pt idx="44719">
                  <c:v>223.5949999998691</c:v>
                </c:pt>
                <c:pt idx="44720">
                  <c:v>223.5999999998691</c:v>
                </c:pt>
                <c:pt idx="44721">
                  <c:v>223.6049999998691</c:v>
                </c:pt>
                <c:pt idx="44722">
                  <c:v>223.6099999998691</c:v>
                </c:pt>
                <c:pt idx="44723">
                  <c:v>223.6149999998691</c:v>
                </c:pt>
                <c:pt idx="44724">
                  <c:v>223.6199999998691</c:v>
                </c:pt>
                <c:pt idx="44725">
                  <c:v>223.6249999998691</c:v>
                </c:pt>
                <c:pt idx="44726">
                  <c:v>223.6299999998691</c:v>
                </c:pt>
                <c:pt idx="44727">
                  <c:v>223.6349999998691</c:v>
                </c:pt>
                <c:pt idx="44728">
                  <c:v>223.6399999998691</c:v>
                </c:pt>
                <c:pt idx="44729">
                  <c:v>223.6449999998691</c:v>
                </c:pt>
                <c:pt idx="44730">
                  <c:v>223.6499999998691</c:v>
                </c:pt>
                <c:pt idx="44731">
                  <c:v>223.6549999998691</c:v>
                </c:pt>
                <c:pt idx="44732">
                  <c:v>223.6599999998691</c:v>
                </c:pt>
                <c:pt idx="44733">
                  <c:v>223.6649999998691</c:v>
                </c:pt>
                <c:pt idx="44734">
                  <c:v>223.669999999869</c:v>
                </c:pt>
                <c:pt idx="44735">
                  <c:v>223.674999999869</c:v>
                </c:pt>
                <c:pt idx="44736">
                  <c:v>223.679999999869</c:v>
                </c:pt>
                <c:pt idx="44737">
                  <c:v>223.684999999869</c:v>
                </c:pt>
                <c:pt idx="44738">
                  <c:v>223.689999999869</c:v>
                </c:pt>
                <c:pt idx="44739">
                  <c:v>223.694999999869</c:v>
                </c:pt>
                <c:pt idx="44740">
                  <c:v>223.699999999869</c:v>
                </c:pt>
                <c:pt idx="44741">
                  <c:v>223.704999999869</c:v>
                </c:pt>
                <c:pt idx="44742">
                  <c:v>223.709999999869</c:v>
                </c:pt>
                <c:pt idx="44743">
                  <c:v>223.714999999869</c:v>
                </c:pt>
                <c:pt idx="44744">
                  <c:v>223.7199999998681</c:v>
                </c:pt>
                <c:pt idx="44745">
                  <c:v>223.724999999869</c:v>
                </c:pt>
                <c:pt idx="44746">
                  <c:v>223.729999999869</c:v>
                </c:pt>
                <c:pt idx="44747">
                  <c:v>223.734999999869</c:v>
                </c:pt>
                <c:pt idx="44748">
                  <c:v>223.739999999869</c:v>
                </c:pt>
                <c:pt idx="44749">
                  <c:v>223.744999999869</c:v>
                </c:pt>
                <c:pt idx="44750">
                  <c:v>223.749999999868</c:v>
                </c:pt>
                <c:pt idx="44751">
                  <c:v>223.754999999869</c:v>
                </c:pt>
                <c:pt idx="44752">
                  <c:v>223.759999999869</c:v>
                </c:pt>
                <c:pt idx="44753">
                  <c:v>223.7649999998685</c:v>
                </c:pt>
                <c:pt idx="44754">
                  <c:v>223.769999999868</c:v>
                </c:pt>
                <c:pt idx="44755">
                  <c:v>223.774999999868</c:v>
                </c:pt>
                <c:pt idx="44756">
                  <c:v>223.779999999868</c:v>
                </c:pt>
                <c:pt idx="44757">
                  <c:v>223.7849999998689</c:v>
                </c:pt>
                <c:pt idx="44758">
                  <c:v>223.7899999998689</c:v>
                </c:pt>
                <c:pt idx="44759">
                  <c:v>223.7949999998687</c:v>
                </c:pt>
                <c:pt idx="44760">
                  <c:v>223.799999999868</c:v>
                </c:pt>
                <c:pt idx="44761">
                  <c:v>223.8049999998689</c:v>
                </c:pt>
                <c:pt idx="44762">
                  <c:v>223.8099999998689</c:v>
                </c:pt>
                <c:pt idx="44763">
                  <c:v>223.8149999998689</c:v>
                </c:pt>
                <c:pt idx="44764">
                  <c:v>223.8199999998689</c:v>
                </c:pt>
                <c:pt idx="44765">
                  <c:v>223.8249999998689</c:v>
                </c:pt>
                <c:pt idx="44766">
                  <c:v>223.8299999998689</c:v>
                </c:pt>
                <c:pt idx="44767">
                  <c:v>223.8349999998689</c:v>
                </c:pt>
                <c:pt idx="44768">
                  <c:v>223.8399999998689</c:v>
                </c:pt>
                <c:pt idx="44769">
                  <c:v>223.8449999998689</c:v>
                </c:pt>
                <c:pt idx="44770">
                  <c:v>223.8499999998689</c:v>
                </c:pt>
                <c:pt idx="44771">
                  <c:v>223.8549999998689</c:v>
                </c:pt>
                <c:pt idx="44772">
                  <c:v>223.8599999998689</c:v>
                </c:pt>
                <c:pt idx="44773">
                  <c:v>223.8649999998689</c:v>
                </c:pt>
                <c:pt idx="44774">
                  <c:v>223.8699999998689</c:v>
                </c:pt>
                <c:pt idx="44775">
                  <c:v>223.8749999998687</c:v>
                </c:pt>
                <c:pt idx="44776">
                  <c:v>223.8799999998687</c:v>
                </c:pt>
                <c:pt idx="44777">
                  <c:v>223.8849999998689</c:v>
                </c:pt>
                <c:pt idx="44778">
                  <c:v>223.8899999998688</c:v>
                </c:pt>
                <c:pt idx="44779">
                  <c:v>223.8949999998688</c:v>
                </c:pt>
                <c:pt idx="44780">
                  <c:v>223.8999999998688</c:v>
                </c:pt>
                <c:pt idx="44781">
                  <c:v>223.9049999998687</c:v>
                </c:pt>
                <c:pt idx="44782">
                  <c:v>223.9099999998687</c:v>
                </c:pt>
                <c:pt idx="44783">
                  <c:v>223.9149999998687</c:v>
                </c:pt>
                <c:pt idx="44784">
                  <c:v>223.9199999998687</c:v>
                </c:pt>
                <c:pt idx="44785">
                  <c:v>223.9249999998688</c:v>
                </c:pt>
                <c:pt idx="44786">
                  <c:v>223.9299999998688</c:v>
                </c:pt>
                <c:pt idx="44787">
                  <c:v>223.9349999998688</c:v>
                </c:pt>
                <c:pt idx="44788">
                  <c:v>223.9399999998687</c:v>
                </c:pt>
                <c:pt idx="44789">
                  <c:v>223.9449999998687</c:v>
                </c:pt>
                <c:pt idx="44790">
                  <c:v>223.9499999998687</c:v>
                </c:pt>
                <c:pt idx="44791">
                  <c:v>223.9549999998688</c:v>
                </c:pt>
                <c:pt idx="44792">
                  <c:v>223.9599999998688</c:v>
                </c:pt>
                <c:pt idx="44793">
                  <c:v>223.9649999998688</c:v>
                </c:pt>
                <c:pt idx="44794">
                  <c:v>223.9699999998687</c:v>
                </c:pt>
                <c:pt idx="44795">
                  <c:v>223.9749999998687</c:v>
                </c:pt>
                <c:pt idx="44796">
                  <c:v>223.9799999998687</c:v>
                </c:pt>
                <c:pt idx="44797">
                  <c:v>223.9849999998688</c:v>
                </c:pt>
                <c:pt idx="44798">
                  <c:v>223.9899999998688</c:v>
                </c:pt>
                <c:pt idx="44799">
                  <c:v>223.9949999998688</c:v>
                </c:pt>
                <c:pt idx="44800">
                  <c:v>223.9999999998687</c:v>
                </c:pt>
                <c:pt idx="44801">
                  <c:v>224.0049999998687</c:v>
                </c:pt>
                <c:pt idx="44802">
                  <c:v>224.0099999998687</c:v>
                </c:pt>
                <c:pt idx="44803">
                  <c:v>224.0149999998685</c:v>
                </c:pt>
                <c:pt idx="44804">
                  <c:v>224.0199999998678</c:v>
                </c:pt>
                <c:pt idx="44805">
                  <c:v>224.0249999998687</c:v>
                </c:pt>
                <c:pt idx="44806">
                  <c:v>224.0299999998687</c:v>
                </c:pt>
                <c:pt idx="44807">
                  <c:v>224.0349999998687</c:v>
                </c:pt>
                <c:pt idx="44808">
                  <c:v>224.0399999998687</c:v>
                </c:pt>
                <c:pt idx="44809">
                  <c:v>224.0449999998687</c:v>
                </c:pt>
                <c:pt idx="44810">
                  <c:v>224.0499999998679</c:v>
                </c:pt>
                <c:pt idx="44811">
                  <c:v>224.0549999998687</c:v>
                </c:pt>
                <c:pt idx="44812">
                  <c:v>224.0599999998687</c:v>
                </c:pt>
                <c:pt idx="44813">
                  <c:v>224.0649999998687</c:v>
                </c:pt>
                <c:pt idx="44814">
                  <c:v>224.0699999998687</c:v>
                </c:pt>
                <c:pt idx="44815">
                  <c:v>224.0749999998687</c:v>
                </c:pt>
                <c:pt idx="44816">
                  <c:v>224.0799999998681</c:v>
                </c:pt>
                <c:pt idx="44817">
                  <c:v>224.0849999998687</c:v>
                </c:pt>
                <c:pt idx="44818">
                  <c:v>224.0899999998687</c:v>
                </c:pt>
                <c:pt idx="44819">
                  <c:v>224.0949999998685</c:v>
                </c:pt>
                <c:pt idx="44820">
                  <c:v>224.0999999998685</c:v>
                </c:pt>
                <c:pt idx="44821">
                  <c:v>224.1049999998685</c:v>
                </c:pt>
                <c:pt idx="44822">
                  <c:v>224.1099999998683</c:v>
                </c:pt>
                <c:pt idx="44823">
                  <c:v>224.1149999998677</c:v>
                </c:pt>
                <c:pt idx="44824">
                  <c:v>224.1199999998677</c:v>
                </c:pt>
                <c:pt idx="44825">
                  <c:v>224.1249999998685</c:v>
                </c:pt>
                <c:pt idx="44826">
                  <c:v>224.1299999998685</c:v>
                </c:pt>
                <c:pt idx="44827">
                  <c:v>224.1349999998685</c:v>
                </c:pt>
                <c:pt idx="44828">
                  <c:v>224.1399999998685</c:v>
                </c:pt>
                <c:pt idx="44829">
                  <c:v>224.1449999998677</c:v>
                </c:pt>
                <c:pt idx="44830">
                  <c:v>224.1499999998677</c:v>
                </c:pt>
                <c:pt idx="44831">
                  <c:v>224.1549999998686</c:v>
                </c:pt>
                <c:pt idx="44832">
                  <c:v>224.1599999998685</c:v>
                </c:pt>
                <c:pt idx="44833">
                  <c:v>224.1649999998685</c:v>
                </c:pt>
                <c:pt idx="44834">
                  <c:v>224.1699999998685</c:v>
                </c:pt>
                <c:pt idx="44835">
                  <c:v>224.1749999998679</c:v>
                </c:pt>
                <c:pt idx="44836">
                  <c:v>224.1799999998676</c:v>
                </c:pt>
                <c:pt idx="44837">
                  <c:v>224.1849999998686</c:v>
                </c:pt>
                <c:pt idx="44838">
                  <c:v>224.1899999998685</c:v>
                </c:pt>
                <c:pt idx="44839">
                  <c:v>224.1949999998685</c:v>
                </c:pt>
                <c:pt idx="44840">
                  <c:v>224.1999999998685</c:v>
                </c:pt>
                <c:pt idx="44841">
                  <c:v>224.2049999998681</c:v>
                </c:pt>
                <c:pt idx="44842">
                  <c:v>224.2099999998676</c:v>
                </c:pt>
                <c:pt idx="44843">
                  <c:v>224.2149999998676</c:v>
                </c:pt>
                <c:pt idx="44844">
                  <c:v>224.2199999998676</c:v>
                </c:pt>
                <c:pt idx="44845">
                  <c:v>224.2249999998685</c:v>
                </c:pt>
                <c:pt idx="44846">
                  <c:v>224.2299999998685</c:v>
                </c:pt>
                <c:pt idx="44847">
                  <c:v>224.2349999998683</c:v>
                </c:pt>
                <c:pt idx="44848">
                  <c:v>224.2399999998676</c:v>
                </c:pt>
                <c:pt idx="44849">
                  <c:v>224.2449999998676</c:v>
                </c:pt>
                <c:pt idx="44850">
                  <c:v>224.2499999998676</c:v>
                </c:pt>
                <c:pt idx="44851">
                  <c:v>224.2549999998685</c:v>
                </c:pt>
                <c:pt idx="44852">
                  <c:v>224.2599999998685</c:v>
                </c:pt>
                <c:pt idx="44853">
                  <c:v>224.2649999998685</c:v>
                </c:pt>
                <c:pt idx="44854">
                  <c:v>224.2699999998677</c:v>
                </c:pt>
                <c:pt idx="44855">
                  <c:v>224.2749999998676</c:v>
                </c:pt>
                <c:pt idx="44856">
                  <c:v>224.2799999998676</c:v>
                </c:pt>
                <c:pt idx="44857">
                  <c:v>224.2849999998685</c:v>
                </c:pt>
                <c:pt idx="44858">
                  <c:v>224.2899999998685</c:v>
                </c:pt>
                <c:pt idx="44859">
                  <c:v>224.2949999998685</c:v>
                </c:pt>
                <c:pt idx="44860">
                  <c:v>224.2999999998679</c:v>
                </c:pt>
                <c:pt idx="44861">
                  <c:v>224.3049999998685</c:v>
                </c:pt>
                <c:pt idx="44862">
                  <c:v>224.3099999998685</c:v>
                </c:pt>
                <c:pt idx="44863">
                  <c:v>224.3149999998683</c:v>
                </c:pt>
                <c:pt idx="44864">
                  <c:v>224.3199999998683</c:v>
                </c:pt>
                <c:pt idx="44865">
                  <c:v>224.3249999998685</c:v>
                </c:pt>
                <c:pt idx="44866">
                  <c:v>224.3299999998684</c:v>
                </c:pt>
                <c:pt idx="44867">
                  <c:v>224.3349999998684</c:v>
                </c:pt>
                <c:pt idx="44868">
                  <c:v>224.3399999998684</c:v>
                </c:pt>
                <c:pt idx="44869">
                  <c:v>224.3449999998683</c:v>
                </c:pt>
                <c:pt idx="44870">
                  <c:v>224.3499999998683</c:v>
                </c:pt>
                <c:pt idx="44871">
                  <c:v>224.3549999998684</c:v>
                </c:pt>
                <c:pt idx="44872">
                  <c:v>224.3599999998684</c:v>
                </c:pt>
                <c:pt idx="44873">
                  <c:v>224.3649999998684</c:v>
                </c:pt>
                <c:pt idx="44874">
                  <c:v>224.3699999998684</c:v>
                </c:pt>
                <c:pt idx="44875">
                  <c:v>224.3749999998684</c:v>
                </c:pt>
                <c:pt idx="44876">
                  <c:v>224.3799999998683</c:v>
                </c:pt>
                <c:pt idx="44877">
                  <c:v>224.3849999998684</c:v>
                </c:pt>
                <c:pt idx="44878">
                  <c:v>224.3899999998684</c:v>
                </c:pt>
                <c:pt idx="44879">
                  <c:v>224.3949999998684</c:v>
                </c:pt>
                <c:pt idx="44880">
                  <c:v>224.3999999998684</c:v>
                </c:pt>
                <c:pt idx="44881">
                  <c:v>224.4049999998684</c:v>
                </c:pt>
                <c:pt idx="44882">
                  <c:v>224.4099999998683</c:v>
                </c:pt>
                <c:pt idx="44883">
                  <c:v>224.4149999998683</c:v>
                </c:pt>
                <c:pt idx="44884">
                  <c:v>224.4199999998683</c:v>
                </c:pt>
                <c:pt idx="44885">
                  <c:v>224.4249999998684</c:v>
                </c:pt>
                <c:pt idx="44886">
                  <c:v>224.4299999998684</c:v>
                </c:pt>
                <c:pt idx="44887">
                  <c:v>224.4349999998684</c:v>
                </c:pt>
                <c:pt idx="44888">
                  <c:v>224.4399999998683</c:v>
                </c:pt>
                <c:pt idx="44889">
                  <c:v>224.4449999998683</c:v>
                </c:pt>
                <c:pt idx="44890">
                  <c:v>224.4499999998683</c:v>
                </c:pt>
                <c:pt idx="44891">
                  <c:v>224.4549999998683</c:v>
                </c:pt>
                <c:pt idx="44892">
                  <c:v>224.4599999998683</c:v>
                </c:pt>
                <c:pt idx="44893">
                  <c:v>224.4649999998683</c:v>
                </c:pt>
                <c:pt idx="44894">
                  <c:v>224.4699999998683</c:v>
                </c:pt>
                <c:pt idx="44895">
                  <c:v>224.4749999998683</c:v>
                </c:pt>
                <c:pt idx="44896">
                  <c:v>224.4799999998683</c:v>
                </c:pt>
                <c:pt idx="44897">
                  <c:v>224.4849999998683</c:v>
                </c:pt>
                <c:pt idx="44898">
                  <c:v>224.4899999998683</c:v>
                </c:pt>
                <c:pt idx="44899">
                  <c:v>224.4949999998683</c:v>
                </c:pt>
                <c:pt idx="44900">
                  <c:v>224.4999999998683</c:v>
                </c:pt>
                <c:pt idx="44901">
                  <c:v>224.5049999998683</c:v>
                </c:pt>
                <c:pt idx="44902">
                  <c:v>224.5099999998683</c:v>
                </c:pt>
                <c:pt idx="44903">
                  <c:v>224.5149999998683</c:v>
                </c:pt>
                <c:pt idx="44904">
                  <c:v>224.5199999998677</c:v>
                </c:pt>
                <c:pt idx="44905">
                  <c:v>224.5249999998683</c:v>
                </c:pt>
                <c:pt idx="44906">
                  <c:v>224.5299999998682</c:v>
                </c:pt>
                <c:pt idx="44907">
                  <c:v>224.5349999998681</c:v>
                </c:pt>
                <c:pt idx="44908">
                  <c:v>224.5399999998681</c:v>
                </c:pt>
                <c:pt idx="44909">
                  <c:v>224.5449999998681</c:v>
                </c:pt>
                <c:pt idx="44910">
                  <c:v>224.5499999998679</c:v>
                </c:pt>
                <c:pt idx="44911">
                  <c:v>224.5549999998682</c:v>
                </c:pt>
                <c:pt idx="44912">
                  <c:v>224.5599999998682</c:v>
                </c:pt>
                <c:pt idx="44913">
                  <c:v>224.5649999998681</c:v>
                </c:pt>
                <c:pt idx="44914">
                  <c:v>224.5699999998681</c:v>
                </c:pt>
                <c:pt idx="44915">
                  <c:v>224.5749999998681</c:v>
                </c:pt>
                <c:pt idx="44916">
                  <c:v>224.5799999998681</c:v>
                </c:pt>
                <c:pt idx="44917">
                  <c:v>224.5849999998682</c:v>
                </c:pt>
                <c:pt idx="44918">
                  <c:v>224.5899999998682</c:v>
                </c:pt>
                <c:pt idx="44919">
                  <c:v>224.5949999998682</c:v>
                </c:pt>
                <c:pt idx="44920">
                  <c:v>224.5999999998681</c:v>
                </c:pt>
                <c:pt idx="44921">
                  <c:v>224.6049999998681</c:v>
                </c:pt>
                <c:pt idx="44922">
                  <c:v>224.6099999998681</c:v>
                </c:pt>
                <c:pt idx="44923">
                  <c:v>224.6149999998675</c:v>
                </c:pt>
                <c:pt idx="44924">
                  <c:v>224.6199999998672</c:v>
                </c:pt>
                <c:pt idx="44925">
                  <c:v>224.6249999998682</c:v>
                </c:pt>
                <c:pt idx="44926">
                  <c:v>224.6299999998681</c:v>
                </c:pt>
                <c:pt idx="44927">
                  <c:v>224.6349999998681</c:v>
                </c:pt>
                <c:pt idx="44928">
                  <c:v>224.6399999998681</c:v>
                </c:pt>
                <c:pt idx="44929">
                  <c:v>224.6449999998677</c:v>
                </c:pt>
                <c:pt idx="44930">
                  <c:v>224.6499999998672</c:v>
                </c:pt>
                <c:pt idx="44931">
                  <c:v>224.6549999998682</c:v>
                </c:pt>
                <c:pt idx="44932">
                  <c:v>224.6599999998681</c:v>
                </c:pt>
                <c:pt idx="44933">
                  <c:v>224.6649999998681</c:v>
                </c:pt>
                <c:pt idx="44934">
                  <c:v>224.6699999998681</c:v>
                </c:pt>
                <c:pt idx="44935">
                  <c:v>224.6749999998679</c:v>
                </c:pt>
                <c:pt idx="44936">
                  <c:v>224.6799999998672</c:v>
                </c:pt>
                <c:pt idx="44937">
                  <c:v>224.6849999998681</c:v>
                </c:pt>
                <c:pt idx="44938">
                  <c:v>224.6899999998681</c:v>
                </c:pt>
                <c:pt idx="44939">
                  <c:v>224.6949999998681</c:v>
                </c:pt>
                <c:pt idx="44940">
                  <c:v>224.6999999998681</c:v>
                </c:pt>
                <c:pt idx="44941">
                  <c:v>224.7049999998681</c:v>
                </c:pt>
                <c:pt idx="44942">
                  <c:v>224.7099999998673</c:v>
                </c:pt>
                <c:pt idx="44943">
                  <c:v>224.7149999998672</c:v>
                </c:pt>
                <c:pt idx="44944">
                  <c:v>224.7199999998672</c:v>
                </c:pt>
                <c:pt idx="44945">
                  <c:v>224.7249999998681</c:v>
                </c:pt>
                <c:pt idx="44946">
                  <c:v>224.7299999998681</c:v>
                </c:pt>
                <c:pt idx="44947">
                  <c:v>224.7349999998681</c:v>
                </c:pt>
                <c:pt idx="44948">
                  <c:v>224.7399999998675</c:v>
                </c:pt>
                <c:pt idx="44949">
                  <c:v>224.7449999998671</c:v>
                </c:pt>
                <c:pt idx="44950">
                  <c:v>224.7499999998671</c:v>
                </c:pt>
                <c:pt idx="44951">
                  <c:v>224.7549999998679</c:v>
                </c:pt>
                <c:pt idx="44952">
                  <c:v>224.7599999998679</c:v>
                </c:pt>
                <c:pt idx="44953">
                  <c:v>224.7649999998679</c:v>
                </c:pt>
                <c:pt idx="44954">
                  <c:v>224.7699999998677</c:v>
                </c:pt>
                <c:pt idx="44955">
                  <c:v>224.7749999998671</c:v>
                </c:pt>
                <c:pt idx="44956">
                  <c:v>224.7799999998671</c:v>
                </c:pt>
                <c:pt idx="44957">
                  <c:v>224.7849999998679</c:v>
                </c:pt>
                <c:pt idx="44958">
                  <c:v>224.7899999998679</c:v>
                </c:pt>
                <c:pt idx="44959">
                  <c:v>224.7949999998679</c:v>
                </c:pt>
                <c:pt idx="44960">
                  <c:v>224.7999999998679</c:v>
                </c:pt>
                <c:pt idx="44961">
                  <c:v>224.804999999868</c:v>
                </c:pt>
                <c:pt idx="44962">
                  <c:v>224.809999999868</c:v>
                </c:pt>
                <c:pt idx="44963">
                  <c:v>224.814999999868</c:v>
                </c:pt>
                <c:pt idx="44964">
                  <c:v>224.8199999998679</c:v>
                </c:pt>
                <c:pt idx="44965">
                  <c:v>224.824999999868</c:v>
                </c:pt>
                <c:pt idx="44966">
                  <c:v>224.829999999868</c:v>
                </c:pt>
                <c:pt idx="44967">
                  <c:v>224.834999999868</c:v>
                </c:pt>
                <c:pt idx="44968">
                  <c:v>224.839999999868</c:v>
                </c:pt>
                <c:pt idx="44969">
                  <c:v>224.844999999868</c:v>
                </c:pt>
                <c:pt idx="44970">
                  <c:v>224.8499999998679</c:v>
                </c:pt>
                <c:pt idx="44971">
                  <c:v>224.854999999868</c:v>
                </c:pt>
                <c:pt idx="44972">
                  <c:v>224.859999999868</c:v>
                </c:pt>
                <c:pt idx="44973">
                  <c:v>224.864999999868</c:v>
                </c:pt>
                <c:pt idx="44974">
                  <c:v>224.869999999868</c:v>
                </c:pt>
                <c:pt idx="44975">
                  <c:v>224.874999999868</c:v>
                </c:pt>
                <c:pt idx="44976">
                  <c:v>224.8799999998679</c:v>
                </c:pt>
                <c:pt idx="44977">
                  <c:v>224.8849999998679</c:v>
                </c:pt>
                <c:pt idx="44978">
                  <c:v>224.8899999998679</c:v>
                </c:pt>
                <c:pt idx="44979">
                  <c:v>224.8949999998679</c:v>
                </c:pt>
                <c:pt idx="44980">
                  <c:v>224.8999999998679</c:v>
                </c:pt>
                <c:pt idx="44981">
                  <c:v>224.9049999998679</c:v>
                </c:pt>
                <c:pt idx="44982">
                  <c:v>224.9099999998679</c:v>
                </c:pt>
                <c:pt idx="44983">
                  <c:v>224.9149999998679</c:v>
                </c:pt>
                <c:pt idx="44984">
                  <c:v>224.9199999998679</c:v>
                </c:pt>
                <c:pt idx="44985">
                  <c:v>224.9249999998679</c:v>
                </c:pt>
                <c:pt idx="44986">
                  <c:v>224.9299999998679</c:v>
                </c:pt>
                <c:pt idx="44987">
                  <c:v>224.9349999998679</c:v>
                </c:pt>
                <c:pt idx="44988">
                  <c:v>224.9399999998679</c:v>
                </c:pt>
                <c:pt idx="44989">
                  <c:v>224.9449999998679</c:v>
                </c:pt>
                <c:pt idx="44990">
                  <c:v>224.9499999998679</c:v>
                </c:pt>
                <c:pt idx="44991">
                  <c:v>224.9549999998679</c:v>
                </c:pt>
                <c:pt idx="44992">
                  <c:v>224.9599999998679</c:v>
                </c:pt>
                <c:pt idx="44993">
                  <c:v>224.9649999998679</c:v>
                </c:pt>
                <c:pt idx="44994">
                  <c:v>224.9699999998678</c:v>
                </c:pt>
                <c:pt idx="44995">
                  <c:v>224.9749999998677</c:v>
                </c:pt>
                <c:pt idx="44996">
                  <c:v>224.9799999998677</c:v>
                </c:pt>
                <c:pt idx="44997">
                  <c:v>224.9849999998679</c:v>
                </c:pt>
                <c:pt idx="44998">
                  <c:v>224.9899999998678</c:v>
                </c:pt>
                <c:pt idx="44999">
                  <c:v>224.9949999998678</c:v>
                </c:pt>
                <c:pt idx="45000">
                  <c:v>224.9999999998678</c:v>
                </c:pt>
                <c:pt idx="45001">
                  <c:v>225.0049999998677</c:v>
                </c:pt>
                <c:pt idx="45002">
                  <c:v>225.0099999998677</c:v>
                </c:pt>
                <c:pt idx="45003">
                  <c:v>225.0149999998677</c:v>
                </c:pt>
                <c:pt idx="45004">
                  <c:v>225.0199999998677</c:v>
                </c:pt>
                <c:pt idx="45005">
                  <c:v>225.0249999998678</c:v>
                </c:pt>
                <c:pt idx="45006">
                  <c:v>225.0299999998678</c:v>
                </c:pt>
                <c:pt idx="45007">
                  <c:v>225.0349999998678</c:v>
                </c:pt>
                <c:pt idx="45008">
                  <c:v>225.0399999998677</c:v>
                </c:pt>
                <c:pt idx="45009">
                  <c:v>225.0449999998677</c:v>
                </c:pt>
                <c:pt idx="45010">
                  <c:v>225.0499999998677</c:v>
                </c:pt>
                <c:pt idx="45011">
                  <c:v>225.0549999998678</c:v>
                </c:pt>
                <c:pt idx="45012">
                  <c:v>225.0599999998678</c:v>
                </c:pt>
                <c:pt idx="45013">
                  <c:v>225.0649999998678</c:v>
                </c:pt>
                <c:pt idx="45014">
                  <c:v>225.0699999998677</c:v>
                </c:pt>
                <c:pt idx="45015">
                  <c:v>225.0749999998677</c:v>
                </c:pt>
                <c:pt idx="45016">
                  <c:v>225.0799999998677</c:v>
                </c:pt>
                <c:pt idx="45017">
                  <c:v>225.0849999998678</c:v>
                </c:pt>
                <c:pt idx="45018">
                  <c:v>225.0899999998678</c:v>
                </c:pt>
                <c:pt idx="45019">
                  <c:v>225.0949999998678</c:v>
                </c:pt>
                <c:pt idx="45020">
                  <c:v>225.0999999998677</c:v>
                </c:pt>
                <c:pt idx="45021">
                  <c:v>225.1049999998677</c:v>
                </c:pt>
                <c:pt idx="45022">
                  <c:v>225.1099999998677</c:v>
                </c:pt>
                <c:pt idx="45023">
                  <c:v>225.1149999998675</c:v>
                </c:pt>
                <c:pt idx="45024">
                  <c:v>225.1199999998668</c:v>
                </c:pt>
                <c:pt idx="45025">
                  <c:v>225.1249999998677</c:v>
                </c:pt>
                <c:pt idx="45026">
                  <c:v>225.1299999998677</c:v>
                </c:pt>
                <c:pt idx="45027">
                  <c:v>225.1349999998677</c:v>
                </c:pt>
                <c:pt idx="45028">
                  <c:v>225.1399999998677</c:v>
                </c:pt>
                <c:pt idx="45029">
                  <c:v>225.1449999998677</c:v>
                </c:pt>
                <c:pt idx="45030">
                  <c:v>225.1499999998668</c:v>
                </c:pt>
                <c:pt idx="45031">
                  <c:v>225.1549999998677</c:v>
                </c:pt>
                <c:pt idx="45032">
                  <c:v>225.1599999998677</c:v>
                </c:pt>
                <c:pt idx="45033">
                  <c:v>225.1649999998677</c:v>
                </c:pt>
                <c:pt idx="45034">
                  <c:v>225.1699999998677</c:v>
                </c:pt>
                <c:pt idx="45035">
                  <c:v>225.1749999998677</c:v>
                </c:pt>
                <c:pt idx="45036">
                  <c:v>225.1799999998671</c:v>
                </c:pt>
                <c:pt idx="45037">
                  <c:v>225.1849999998677</c:v>
                </c:pt>
                <c:pt idx="45038">
                  <c:v>225.1899999998676</c:v>
                </c:pt>
                <c:pt idx="45039">
                  <c:v>225.1949999998675</c:v>
                </c:pt>
                <c:pt idx="45040">
                  <c:v>225.1999999998675</c:v>
                </c:pt>
                <c:pt idx="45041">
                  <c:v>225.2049999998675</c:v>
                </c:pt>
                <c:pt idx="45042">
                  <c:v>225.2099999998673</c:v>
                </c:pt>
                <c:pt idx="45043">
                  <c:v>225.2149999998667</c:v>
                </c:pt>
                <c:pt idx="45044">
                  <c:v>225.2199999998667</c:v>
                </c:pt>
                <c:pt idx="45045">
                  <c:v>225.2249999998675</c:v>
                </c:pt>
                <c:pt idx="45046">
                  <c:v>225.2299999998675</c:v>
                </c:pt>
                <c:pt idx="45047">
                  <c:v>225.2349999998675</c:v>
                </c:pt>
                <c:pt idx="45048">
                  <c:v>225.2399999998675</c:v>
                </c:pt>
                <c:pt idx="45049">
                  <c:v>225.2449999998667</c:v>
                </c:pt>
                <c:pt idx="45050">
                  <c:v>225.2499999998667</c:v>
                </c:pt>
                <c:pt idx="45051">
                  <c:v>225.2549999998676</c:v>
                </c:pt>
                <c:pt idx="45052">
                  <c:v>225.2599999998675</c:v>
                </c:pt>
                <c:pt idx="45053">
                  <c:v>225.2649999998675</c:v>
                </c:pt>
                <c:pt idx="45054">
                  <c:v>225.2699999998675</c:v>
                </c:pt>
                <c:pt idx="45055">
                  <c:v>225.2749999998667</c:v>
                </c:pt>
                <c:pt idx="45056">
                  <c:v>225.2799999998666</c:v>
                </c:pt>
                <c:pt idx="45057">
                  <c:v>225.2849999998676</c:v>
                </c:pt>
                <c:pt idx="45058">
                  <c:v>225.2899999998675</c:v>
                </c:pt>
                <c:pt idx="45059">
                  <c:v>225.2949999998675</c:v>
                </c:pt>
                <c:pt idx="45060">
                  <c:v>225.2999999998675</c:v>
                </c:pt>
                <c:pt idx="45061">
                  <c:v>225.3049999998676</c:v>
                </c:pt>
                <c:pt idx="45062">
                  <c:v>225.3099999998676</c:v>
                </c:pt>
                <c:pt idx="45063">
                  <c:v>225.3149999998676</c:v>
                </c:pt>
                <c:pt idx="45064">
                  <c:v>225.3199999998675</c:v>
                </c:pt>
                <c:pt idx="45065">
                  <c:v>225.3249999998675</c:v>
                </c:pt>
                <c:pt idx="45066">
                  <c:v>225.3299999998675</c:v>
                </c:pt>
                <c:pt idx="45067">
                  <c:v>225.3349999998675</c:v>
                </c:pt>
                <c:pt idx="45068">
                  <c:v>225.3399999998675</c:v>
                </c:pt>
                <c:pt idx="45069">
                  <c:v>225.3449999998675</c:v>
                </c:pt>
                <c:pt idx="45070">
                  <c:v>225.3499999998675</c:v>
                </c:pt>
                <c:pt idx="45071">
                  <c:v>225.3549999998675</c:v>
                </c:pt>
                <c:pt idx="45072">
                  <c:v>225.3599999998675</c:v>
                </c:pt>
                <c:pt idx="45073">
                  <c:v>225.3649999998675</c:v>
                </c:pt>
                <c:pt idx="45074">
                  <c:v>225.3699999998675</c:v>
                </c:pt>
                <c:pt idx="45075">
                  <c:v>225.3749999998675</c:v>
                </c:pt>
                <c:pt idx="45076">
                  <c:v>225.3799999998675</c:v>
                </c:pt>
                <c:pt idx="45077">
                  <c:v>225.3849999998675</c:v>
                </c:pt>
                <c:pt idx="45078">
                  <c:v>225.3899999998675</c:v>
                </c:pt>
                <c:pt idx="45079">
                  <c:v>225.3949999998675</c:v>
                </c:pt>
                <c:pt idx="45080">
                  <c:v>225.3999999998675</c:v>
                </c:pt>
                <c:pt idx="45081">
                  <c:v>225.4049999998675</c:v>
                </c:pt>
                <c:pt idx="45082">
                  <c:v>225.4099999998674</c:v>
                </c:pt>
                <c:pt idx="45083">
                  <c:v>225.4149999998673</c:v>
                </c:pt>
                <c:pt idx="45084">
                  <c:v>225.4199999998673</c:v>
                </c:pt>
                <c:pt idx="45085">
                  <c:v>225.4249999998675</c:v>
                </c:pt>
                <c:pt idx="45086">
                  <c:v>225.4299999998674</c:v>
                </c:pt>
                <c:pt idx="45087">
                  <c:v>225.4349999998674</c:v>
                </c:pt>
                <c:pt idx="45088">
                  <c:v>225.4399999998674</c:v>
                </c:pt>
                <c:pt idx="45089">
                  <c:v>225.4449999998673</c:v>
                </c:pt>
                <c:pt idx="45090">
                  <c:v>225.4499999998673</c:v>
                </c:pt>
                <c:pt idx="45091">
                  <c:v>225.4549999998674</c:v>
                </c:pt>
                <c:pt idx="45092">
                  <c:v>225.4599999998674</c:v>
                </c:pt>
                <c:pt idx="45093">
                  <c:v>225.4649999998674</c:v>
                </c:pt>
                <c:pt idx="45094">
                  <c:v>225.4699999998674</c:v>
                </c:pt>
                <c:pt idx="45095">
                  <c:v>225.4749999998674</c:v>
                </c:pt>
                <c:pt idx="45096">
                  <c:v>225.4799999998673</c:v>
                </c:pt>
                <c:pt idx="45097">
                  <c:v>225.4849999998674</c:v>
                </c:pt>
                <c:pt idx="45098">
                  <c:v>225.4899999998674</c:v>
                </c:pt>
                <c:pt idx="45099">
                  <c:v>225.4949999998674</c:v>
                </c:pt>
                <c:pt idx="45100">
                  <c:v>225.4999999998674</c:v>
                </c:pt>
                <c:pt idx="45101">
                  <c:v>225.5049999998674</c:v>
                </c:pt>
                <c:pt idx="45102">
                  <c:v>225.5099999998673</c:v>
                </c:pt>
                <c:pt idx="45103">
                  <c:v>225.5149999998673</c:v>
                </c:pt>
                <c:pt idx="45104">
                  <c:v>225.5199999998673</c:v>
                </c:pt>
                <c:pt idx="45105">
                  <c:v>225.5249999998674</c:v>
                </c:pt>
                <c:pt idx="45106">
                  <c:v>225.5299999998674</c:v>
                </c:pt>
                <c:pt idx="45107">
                  <c:v>225.5349999998674</c:v>
                </c:pt>
                <c:pt idx="45108">
                  <c:v>225.5399999998673</c:v>
                </c:pt>
                <c:pt idx="45109">
                  <c:v>225.5449999998673</c:v>
                </c:pt>
                <c:pt idx="45110">
                  <c:v>225.5499999998673</c:v>
                </c:pt>
                <c:pt idx="45111">
                  <c:v>225.5549999998673</c:v>
                </c:pt>
                <c:pt idx="45112">
                  <c:v>225.5599999998673</c:v>
                </c:pt>
                <c:pt idx="45113">
                  <c:v>225.5649999998673</c:v>
                </c:pt>
                <c:pt idx="45114">
                  <c:v>225.5699999998673</c:v>
                </c:pt>
                <c:pt idx="45115">
                  <c:v>225.5749999998673</c:v>
                </c:pt>
                <c:pt idx="45116">
                  <c:v>225.5799999998673</c:v>
                </c:pt>
                <c:pt idx="45117">
                  <c:v>225.5849999998673</c:v>
                </c:pt>
                <c:pt idx="45118">
                  <c:v>225.5899999998673</c:v>
                </c:pt>
                <c:pt idx="45119">
                  <c:v>225.5949999998673</c:v>
                </c:pt>
                <c:pt idx="45120">
                  <c:v>225.5999999998673</c:v>
                </c:pt>
                <c:pt idx="45121">
                  <c:v>225.6049999998673</c:v>
                </c:pt>
                <c:pt idx="45122">
                  <c:v>225.6099999998673</c:v>
                </c:pt>
                <c:pt idx="45123">
                  <c:v>225.6149999998673</c:v>
                </c:pt>
                <c:pt idx="45124">
                  <c:v>225.6199999998665</c:v>
                </c:pt>
                <c:pt idx="45125">
                  <c:v>225.6249999998673</c:v>
                </c:pt>
                <c:pt idx="45126">
                  <c:v>225.6299999998672</c:v>
                </c:pt>
                <c:pt idx="45127">
                  <c:v>225.6349999998671</c:v>
                </c:pt>
                <c:pt idx="45128">
                  <c:v>225.6399999998671</c:v>
                </c:pt>
                <c:pt idx="45129">
                  <c:v>225.6449999998671</c:v>
                </c:pt>
                <c:pt idx="45130">
                  <c:v>225.6499999998667</c:v>
                </c:pt>
                <c:pt idx="45131">
                  <c:v>225.6549999998672</c:v>
                </c:pt>
                <c:pt idx="45132">
                  <c:v>225.6599999998672</c:v>
                </c:pt>
                <c:pt idx="45133">
                  <c:v>225.6649999998671</c:v>
                </c:pt>
                <c:pt idx="45134">
                  <c:v>225.6699999998671</c:v>
                </c:pt>
                <c:pt idx="45135">
                  <c:v>225.6749999998671</c:v>
                </c:pt>
                <c:pt idx="45136">
                  <c:v>225.6799999998669</c:v>
                </c:pt>
                <c:pt idx="45137">
                  <c:v>225.6849999998672</c:v>
                </c:pt>
                <c:pt idx="45138">
                  <c:v>225.6899999998672</c:v>
                </c:pt>
                <c:pt idx="45139">
                  <c:v>225.6949999998671</c:v>
                </c:pt>
                <c:pt idx="45140">
                  <c:v>225.6999999998671</c:v>
                </c:pt>
                <c:pt idx="45141">
                  <c:v>225.7049999998671</c:v>
                </c:pt>
                <c:pt idx="45142">
                  <c:v>225.7099999998671</c:v>
                </c:pt>
                <c:pt idx="45143">
                  <c:v>225.7149999998663</c:v>
                </c:pt>
                <c:pt idx="45144">
                  <c:v>225.7199999998662</c:v>
                </c:pt>
                <c:pt idx="45145">
                  <c:v>225.7249999998672</c:v>
                </c:pt>
                <c:pt idx="45146">
                  <c:v>225.7299999998671</c:v>
                </c:pt>
                <c:pt idx="45147">
                  <c:v>225.7349999998671</c:v>
                </c:pt>
                <c:pt idx="45148">
                  <c:v>225.7399999998671</c:v>
                </c:pt>
                <c:pt idx="45149">
                  <c:v>225.7449999998665</c:v>
                </c:pt>
                <c:pt idx="45150">
                  <c:v>225.7499999998662</c:v>
                </c:pt>
                <c:pt idx="45151">
                  <c:v>225.7549999998672</c:v>
                </c:pt>
                <c:pt idx="45152">
                  <c:v>225.7599999998671</c:v>
                </c:pt>
                <c:pt idx="45153">
                  <c:v>225.7649999998671</c:v>
                </c:pt>
                <c:pt idx="45154">
                  <c:v>225.7699999998671</c:v>
                </c:pt>
                <c:pt idx="45155">
                  <c:v>225.7749999998667</c:v>
                </c:pt>
                <c:pt idx="45156">
                  <c:v>225.7799999998662</c:v>
                </c:pt>
                <c:pt idx="45157">
                  <c:v>225.7849999998671</c:v>
                </c:pt>
                <c:pt idx="45158">
                  <c:v>225.7899999998671</c:v>
                </c:pt>
                <c:pt idx="45159">
                  <c:v>225.7949999998671</c:v>
                </c:pt>
                <c:pt idx="45160">
                  <c:v>225.7999999998671</c:v>
                </c:pt>
                <c:pt idx="45161">
                  <c:v>225.8049999998671</c:v>
                </c:pt>
                <c:pt idx="45162">
                  <c:v>225.8099999998671</c:v>
                </c:pt>
                <c:pt idx="45163">
                  <c:v>225.8149999998671</c:v>
                </c:pt>
                <c:pt idx="45164">
                  <c:v>225.8199999998671</c:v>
                </c:pt>
                <c:pt idx="45165">
                  <c:v>225.8249999998671</c:v>
                </c:pt>
                <c:pt idx="45166">
                  <c:v>225.8299999998671</c:v>
                </c:pt>
                <c:pt idx="45167">
                  <c:v>225.8349999998671</c:v>
                </c:pt>
                <c:pt idx="45168">
                  <c:v>225.8399999998671</c:v>
                </c:pt>
                <c:pt idx="45169">
                  <c:v>225.8449999998671</c:v>
                </c:pt>
                <c:pt idx="45170">
                  <c:v>225.849999999867</c:v>
                </c:pt>
                <c:pt idx="45171">
                  <c:v>225.8549999998671</c:v>
                </c:pt>
                <c:pt idx="45172">
                  <c:v>225.8599999998671</c:v>
                </c:pt>
                <c:pt idx="45173">
                  <c:v>225.8649999998671</c:v>
                </c:pt>
                <c:pt idx="45174">
                  <c:v>225.869999999867</c:v>
                </c:pt>
                <c:pt idx="45175">
                  <c:v>225.874999999867</c:v>
                </c:pt>
                <c:pt idx="45176">
                  <c:v>225.879999999867</c:v>
                </c:pt>
                <c:pt idx="45177">
                  <c:v>225.884999999867</c:v>
                </c:pt>
                <c:pt idx="45178">
                  <c:v>225.889999999867</c:v>
                </c:pt>
                <c:pt idx="45179">
                  <c:v>225.894999999867</c:v>
                </c:pt>
                <c:pt idx="45180">
                  <c:v>225.899999999867</c:v>
                </c:pt>
                <c:pt idx="45181">
                  <c:v>225.904999999867</c:v>
                </c:pt>
                <c:pt idx="45182">
                  <c:v>225.909999999867</c:v>
                </c:pt>
                <c:pt idx="45183">
                  <c:v>225.9149999998669</c:v>
                </c:pt>
                <c:pt idx="45184">
                  <c:v>225.9199999998669</c:v>
                </c:pt>
                <c:pt idx="45185">
                  <c:v>225.924999999867</c:v>
                </c:pt>
                <c:pt idx="45186">
                  <c:v>225.929999999867</c:v>
                </c:pt>
                <c:pt idx="45187">
                  <c:v>225.934999999867</c:v>
                </c:pt>
                <c:pt idx="45188">
                  <c:v>225.939999999867</c:v>
                </c:pt>
                <c:pt idx="45189">
                  <c:v>225.944999999867</c:v>
                </c:pt>
                <c:pt idx="45190">
                  <c:v>225.9499999998669</c:v>
                </c:pt>
                <c:pt idx="45191">
                  <c:v>225.954999999867</c:v>
                </c:pt>
                <c:pt idx="45192">
                  <c:v>225.959999999867</c:v>
                </c:pt>
                <c:pt idx="45193">
                  <c:v>225.964999999867</c:v>
                </c:pt>
                <c:pt idx="45194">
                  <c:v>225.969999999867</c:v>
                </c:pt>
                <c:pt idx="45195">
                  <c:v>225.974999999867</c:v>
                </c:pt>
                <c:pt idx="45196">
                  <c:v>225.9799999998669</c:v>
                </c:pt>
                <c:pt idx="45197">
                  <c:v>225.9849999998669</c:v>
                </c:pt>
                <c:pt idx="45198">
                  <c:v>225.9899999998669</c:v>
                </c:pt>
                <c:pt idx="45199">
                  <c:v>225.9949999998669</c:v>
                </c:pt>
                <c:pt idx="45200">
                  <c:v>225.9999999998669</c:v>
                </c:pt>
                <c:pt idx="45201">
                  <c:v>226.0049999998669</c:v>
                </c:pt>
                <c:pt idx="45202">
                  <c:v>226.0099999998669</c:v>
                </c:pt>
                <c:pt idx="45203">
                  <c:v>226.0149999998669</c:v>
                </c:pt>
                <c:pt idx="45204">
                  <c:v>226.0199999998669</c:v>
                </c:pt>
                <c:pt idx="45205">
                  <c:v>226.0249999998669</c:v>
                </c:pt>
                <c:pt idx="45206">
                  <c:v>226.0299999998669</c:v>
                </c:pt>
                <c:pt idx="45207">
                  <c:v>226.0349999998669</c:v>
                </c:pt>
                <c:pt idx="45208">
                  <c:v>226.0399999998669</c:v>
                </c:pt>
                <c:pt idx="45209">
                  <c:v>226.0449999998669</c:v>
                </c:pt>
                <c:pt idx="45210">
                  <c:v>226.0499999998669</c:v>
                </c:pt>
                <c:pt idx="45211">
                  <c:v>226.0549999998669</c:v>
                </c:pt>
                <c:pt idx="45212">
                  <c:v>226.0599999998669</c:v>
                </c:pt>
                <c:pt idx="45213">
                  <c:v>226.0649999998669</c:v>
                </c:pt>
                <c:pt idx="45214">
                  <c:v>226.0699999998668</c:v>
                </c:pt>
                <c:pt idx="45215">
                  <c:v>226.0749999998667</c:v>
                </c:pt>
                <c:pt idx="45216">
                  <c:v>226.0799999998667</c:v>
                </c:pt>
                <c:pt idx="45217">
                  <c:v>226.0849999998669</c:v>
                </c:pt>
                <c:pt idx="45218">
                  <c:v>226.0899999998668</c:v>
                </c:pt>
                <c:pt idx="45219">
                  <c:v>226.0949999998668</c:v>
                </c:pt>
                <c:pt idx="45220">
                  <c:v>226.0999999998668</c:v>
                </c:pt>
                <c:pt idx="45221">
                  <c:v>226.1049999998667</c:v>
                </c:pt>
                <c:pt idx="45222">
                  <c:v>226.1099999998667</c:v>
                </c:pt>
                <c:pt idx="45223">
                  <c:v>226.1149999998667</c:v>
                </c:pt>
                <c:pt idx="45224">
                  <c:v>226.1199999998665</c:v>
                </c:pt>
                <c:pt idx="45225">
                  <c:v>226.1249999998668</c:v>
                </c:pt>
                <c:pt idx="45226">
                  <c:v>226.1299999998668</c:v>
                </c:pt>
                <c:pt idx="45227">
                  <c:v>226.1349999998667</c:v>
                </c:pt>
                <c:pt idx="45228">
                  <c:v>226.1399999998667</c:v>
                </c:pt>
                <c:pt idx="45229">
                  <c:v>226.1449999998667</c:v>
                </c:pt>
                <c:pt idx="45230">
                  <c:v>226.1499999998667</c:v>
                </c:pt>
                <c:pt idx="45231">
                  <c:v>226.1549999998668</c:v>
                </c:pt>
                <c:pt idx="45232">
                  <c:v>226.1599999998668</c:v>
                </c:pt>
                <c:pt idx="45233">
                  <c:v>226.1649999998668</c:v>
                </c:pt>
                <c:pt idx="45234">
                  <c:v>226.1699999998667</c:v>
                </c:pt>
                <c:pt idx="45235">
                  <c:v>226.1749999998667</c:v>
                </c:pt>
                <c:pt idx="45236">
                  <c:v>226.1799999998667</c:v>
                </c:pt>
                <c:pt idx="45237">
                  <c:v>226.1849999998668</c:v>
                </c:pt>
                <c:pt idx="45238">
                  <c:v>226.1899999998668</c:v>
                </c:pt>
                <c:pt idx="45239">
                  <c:v>226.1949999998668</c:v>
                </c:pt>
                <c:pt idx="45240">
                  <c:v>226.1999999998667</c:v>
                </c:pt>
                <c:pt idx="45241">
                  <c:v>226.2049999998667</c:v>
                </c:pt>
                <c:pt idx="45242">
                  <c:v>226.2099999998667</c:v>
                </c:pt>
                <c:pt idx="45243">
                  <c:v>226.2149999998663</c:v>
                </c:pt>
                <c:pt idx="45244">
                  <c:v>226.2199999998658</c:v>
                </c:pt>
                <c:pt idx="45245">
                  <c:v>226.2249999998667</c:v>
                </c:pt>
                <c:pt idx="45246">
                  <c:v>226.2299999998667</c:v>
                </c:pt>
                <c:pt idx="45247">
                  <c:v>226.2349999998667</c:v>
                </c:pt>
                <c:pt idx="45248">
                  <c:v>226.2399999998667</c:v>
                </c:pt>
                <c:pt idx="45249">
                  <c:v>226.2449999998665</c:v>
                </c:pt>
                <c:pt idx="45250">
                  <c:v>226.2499999998658</c:v>
                </c:pt>
                <c:pt idx="45251">
                  <c:v>226.2549999998667</c:v>
                </c:pt>
                <c:pt idx="45252">
                  <c:v>226.2599999998667</c:v>
                </c:pt>
                <c:pt idx="45253">
                  <c:v>226.2649999998667</c:v>
                </c:pt>
                <c:pt idx="45254">
                  <c:v>226.2699999998667</c:v>
                </c:pt>
                <c:pt idx="45255">
                  <c:v>226.2749999998667</c:v>
                </c:pt>
                <c:pt idx="45256">
                  <c:v>226.2799999998659</c:v>
                </c:pt>
                <c:pt idx="45257">
                  <c:v>226.2849999998667</c:v>
                </c:pt>
                <c:pt idx="45258">
                  <c:v>226.2899999998666</c:v>
                </c:pt>
                <c:pt idx="45259">
                  <c:v>226.2949999998665</c:v>
                </c:pt>
                <c:pt idx="45260">
                  <c:v>226.2999999998665</c:v>
                </c:pt>
                <c:pt idx="45261">
                  <c:v>226.3049999998667</c:v>
                </c:pt>
                <c:pt idx="45262">
                  <c:v>226.3099999998666</c:v>
                </c:pt>
                <c:pt idx="45263">
                  <c:v>226.3149999998666</c:v>
                </c:pt>
                <c:pt idx="45264">
                  <c:v>226.3199999998666</c:v>
                </c:pt>
                <c:pt idx="45265">
                  <c:v>226.3249999998666</c:v>
                </c:pt>
                <c:pt idx="45266">
                  <c:v>226.3299999998666</c:v>
                </c:pt>
                <c:pt idx="45267">
                  <c:v>226.3349999998666</c:v>
                </c:pt>
                <c:pt idx="45268">
                  <c:v>226.3399999998666</c:v>
                </c:pt>
                <c:pt idx="45269">
                  <c:v>226.3449999998666</c:v>
                </c:pt>
                <c:pt idx="45270">
                  <c:v>226.3499999998666</c:v>
                </c:pt>
                <c:pt idx="45271">
                  <c:v>226.3549999998666</c:v>
                </c:pt>
                <c:pt idx="45272">
                  <c:v>226.3599999998666</c:v>
                </c:pt>
                <c:pt idx="45273">
                  <c:v>226.3649999998666</c:v>
                </c:pt>
                <c:pt idx="45274">
                  <c:v>226.3699999998666</c:v>
                </c:pt>
                <c:pt idx="45275">
                  <c:v>226.3749999998666</c:v>
                </c:pt>
                <c:pt idx="45276">
                  <c:v>226.3799999998666</c:v>
                </c:pt>
                <c:pt idx="45277">
                  <c:v>226.3849999998666</c:v>
                </c:pt>
                <c:pt idx="45278">
                  <c:v>226.3899999998666</c:v>
                </c:pt>
                <c:pt idx="45279">
                  <c:v>226.3949999998666</c:v>
                </c:pt>
                <c:pt idx="45280">
                  <c:v>226.3999999998666</c:v>
                </c:pt>
                <c:pt idx="45281">
                  <c:v>226.4049999998666</c:v>
                </c:pt>
                <c:pt idx="45282">
                  <c:v>226.4099999998666</c:v>
                </c:pt>
                <c:pt idx="45283">
                  <c:v>226.4149999998666</c:v>
                </c:pt>
                <c:pt idx="45284">
                  <c:v>226.4199999998665</c:v>
                </c:pt>
                <c:pt idx="45285">
                  <c:v>226.4249999998665</c:v>
                </c:pt>
                <c:pt idx="45286">
                  <c:v>226.4299999998665</c:v>
                </c:pt>
                <c:pt idx="45287">
                  <c:v>226.4349999998665</c:v>
                </c:pt>
                <c:pt idx="45288">
                  <c:v>226.4399999998665</c:v>
                </c:pt>
                <c:pt idx="45289">
                  <c:v>226.4449999998665</c:v>
                </c:pt>
                <c:pt idx="45290">
                  <c:v>226.4499999998665</c:v>
                </c:pt>
                <c:pt idx="45291">
                  <c:v>226.4549999998665</c:v>
                </c:pt>
                <c:pt idx="45292">
                  <c:v>226.4599999998665</c:v>
                </c:pt>
                <c:pt idx="45293">
                  <c:v>226.4649999998665</c:v>
                </c:pt>
                <c:pt idx="45294">
                  <c:v>226.4699999998665</c:v>
                </c:pt>
                <c:pt idx="45295">
                  <c:v>226.4749999998665</c:v>
                </c:pt>
                <c:pt idx="45296">
                  <c:v>226.4799999998665</c:v>
                </c:pt>
                <c:pt idx="45297">
                  <c:v>226.4849999998665</c:v>
                </c:pt>
                <c:pt idx="45298">
                  <c:v>226.4899999998665</c:v>
                </c:pt>
                <c:pt idx="45299">
                  <c:v>226.4949999998665</c:v>
                </c:pt>
                <c:pt idx="45300">
                  <c:v>226.4999999998665</c:v>
                </c:pt>
                <c:pt idx="45301">
                  <c:v>226.5049999998665</c:v>
                </c:pt>
                <c:pt idx="45302">
                  <c:v>226.5099999998664</c:v>
                </c:pt>
                <c:pt idx="45303">
                  <c:v>226.5149999998663</c:v>
                </c:pt>
                <c:pt idx="45304">
                  <c:v>226.5199999998663</c:v>
                </c:pt>
                <c:pt idx="45305">
                  <c:v>226.5249999998665</c:v>
                </c:pt>
                <c:pt idx="45306">
                  <c:v>226.5299999998664</c:v>
                </c:pt>
                <c:pt idx="45307">
                  <c:v>226.5349999998664</c:v>
                </c:pt>
                <c:pt idx="45308">
                  <c:v>226.5399999998664</c:v>
                </c:pt>
                <c:pt idx="45309">
                  <c:v>226.5449999998663</c:v>
                </c:pt>
                <c:pt idx="45310">
                  <c:v>226.5499999998663</c:v>
                </c:pt>
                <c:pt idx="45311">
                  <c:v>226.5549999998664</c:v>
                </c:pt>
                <c:pt idx="45312">
                  <c:v>226.5599999998664</c:v>
                </c:pt>
                <c:pt idx="45313">
                  <c:v>226.5649999998664</c:v>
                </c:pt>
                <c:pt idx="45314">
                  <c:v>226.5699999998664</c:v>
                </c:pt>
                <c:pt idx="45315">
                  <c:v>226.5749999998663</c:v>
                </c:pt>
                <c:pt idx="45316">
                  <c:v>226.5799999998663</c:v>
                </c:pt>
                <c:pt idx="45317">
                  <c:v>226.5849999998664</c:v>
                </c:pt>
                <c:pt idx="45318">
                  <c:v>226.5899999998664</c:v>
                </c:pt>
                <c:pt idx="45319">
                  <c:v>226.5949999998664</c:v>
                </c:pt>
                <c:pt idx="45320">
                  <c:v>226.5999999998664</c:v>
                </c:pt>
                <c:pt idx="45321">
                  <c:v>226.6049999998664</c:v>
                </c:pt>
                <c:pt idx="45322">
                  <c:v>226.6099999998663</c:v>
                </c:pt>
                <c:pt idx="45323">
                  <c:v>226.6149999998663</c:v>
                </c:pt>
                <c:pt idx="45324">
                  <c:v>226.6199999998663</c:v>
                </c:pt>
                <c:pt idx="45325">
                  <c:v>226.6249999998664</c:v>
                </c:pt>
                <c:pt idx="45326">
                  <c:v>226.6299999998664</c:v>
                </c:pt>
                <c:pt idx="45327">
                  <c:v>226.6349999998664</c:v>
                </c:pt>
                <c:pt idx="45328">
                  <c:v>226.6399999998663</c:v>
                </c:pt>
                <c:pt idx="45329">
                  <c:v>226.6449999998663</c:v>
                </c:pt>
                <c:pt idx="45330">
                  <c:v>226.6499999998663</c:v>
                </c:pt>
                <c:pt idx="45331">
                  <c:v>226.6549999998663</c:v>
                </c:pt>
                <c:pt idx="45332">
                  <c:v>226.6599999998663</c:v>
                </c:pt>
                <c:pt idx="45333">
                  <c:v>226.6649999998663</c:v>
                </c:pt>
                <c:pt idx="45334">
                  <c:v>226.6699999998663</c:v>
                </c:pt>
                <c:pt idx="45335">
                  <c:v>226.6749999998663</c:v>
                </c:pt>
                <c:pt idx="45336">
                  <c:v>226.6799999998663</c:v>
                </c:pt>
                <c:pt idx="45337">
                  <c:v>226.6849999998663</c:v>
                </c:pt>
                <c:pt idx="45338">
                  <c:v>226.6899999998663</c:v>
                </c:pt>
                <c:pt idx="45339">
                  <c:v>226.6949999998663</c:v>
                </c:pt>
                <c:pt idx="45340">
                  <c:v>226.6999999998663</c:v>
                </c:pt>
                <c:pt idx="45341">
                  <c:v>226.7049999998663</c:v>
                </c:pt>
                <c:pt idx="45342">
                  <c:v>226.7099999998663</c:v>
                </c:pt>
                <c:pt idx="45343">
                  <c:v>226.7149999998663</c:v>
                </c:pt>
                <c:pt idx="45344">
                  <c:v>226.7199999998655</c:v>
                </c:pt>
                <c:pt idx="45345">
                  <c:v>226.7249999998663</c:v>
                </c:pt>
                <c:pt idx="45346">
                  <c:v>226.7299999998662</c:v>
                </c:pt>
                <c:pt idx="45347">
                  <c:v>226.7349999998661</c:v>
                </c:pt>
                <c:pt idx="45348">
                  <c:v>226.7399999998661</c:v>
                </c:pt>
                <c:pt idx="45349">
                  <c:v>226.7449999998661</c:v>
                </c:pt>
                <c:pt idx="45350">
                  <c:v>226.7499999998657</c:v>
                </c:pt>
                <c:pt idx="45351">
                  <c:v>226.7549999998662</c:v>
                </c:pt>
                <c:pt idx="45352">
                  <c:v>226.7599999998662</c:v>
                </c:pt>
                <c:pt idx="45353">
                  <c:v>226.7649999998661</c:v>
                </c:pt>
                <c:pt idx="45354">
                  <c:v>226.7699999998661</c:v>
                </c:pt>
                <c:pt idx="45355">
                  <c:v>226.7749999998661</c:v>
                </c:pt>
                <c:pt idx="45356">
                  <c:v>226.7799999998659</c:v>
                </c:pt>
                <c:pt idx="45357">
                  <c:v>226.7849999998662</c:v>
                </c:pt>
                <c:pt idx="45358">
                  <c:v>226.7899999998662</c:v>
                </c:pt>
                <c:pt idx="45359">
                  <c:v>226.7949999998661</c:v>
                </c:pt>
                <c:pt idx="45360">
                  <c:v>226.7999999998661</c:v>
                </c:pt>
                <c:pt idx="45361">
                  <c:v>226.8049999998662</c:v>
                </c:pt>
                <c:pt idx="45362">
                  <c:v>226.8099999998662</c:v>
                </c:pt>
                <c:pt idx="45363">
                  <c:v>226.8149999998662</c:v>
                </c:pt>
                <c:pt idx="45364">
                  <c:v>226.8199999998662</c:v>
                </c:pt>
                <c:pt idx="45365">
                  <c:v>226.8249999998662</c:v>
                </c:pt>
                <c:pt idx="45366">
                  <c:v>226.8299999998662</c:v>
                </c:pt>
                <c:pt idx="45367">
                  <c:v>226.8349999998662</c:v>
                </c:pt>
                <c:pt idx="45368">
                  <c:v>226.8399999998662</c:v>
                </c:pt>
                <c:pt idx="45369">
                  <c:v>226.8449999998662</c:v>
                </c:pt>
                <c:pt idx="45370">
                  <c:v>226.8499999998662</c:v>
                </c:pt>
                <c:pt idx="45371">
                  <c:v>226.8549999998662</c:v>
                </c:pt>
                <c:pt idx="45372">
                  <c:v>226.8599999998662</c:v>
                </c:pt>
                <c:pt idx="45373">
                  <c:v>226.8649999998661</c:v>
                </c:pt>
                <c:pt idx="45374">
                  <c:v>226.8699999998661</c:v>
                </c:pt>
                <c:pt idx="45375">
                  <c:v>226.8749999998661</c:v>
                </c:pt>
                <c:pt idx="45376">
                  <c:v>226.8799999998661</c:v>
                </c:pt>
                <c:pt idx="45377">
                  <c:v>226.8849999998662</c:v>
                </c:pt>
                <c:pt idx="45378">
                  <c:v>226.8899999998661</c:v>
                </c:pt>
                <c:pt idx="45379">
                  <c:v>226.8949999998661</c:v>
                </c:pt>
                <c:pt idx="45380">
                  <c:v>226.8999999998661</c:v>
                </c:pt>
                <c:pt idx="45381">
                  <c:v>226.9049999998661</c:v>
                </c:pt>
                <c:pt idx="45382">
                  <c:v>226.9099999998661</c:v>
                </c:pt>
                <c:pt idx="45383">
                  <c:v>226.9149999998661</c:v>
                </c:pt>
                <c:pt idx="45384">
                  <c:v>226.9199999998661</c:v>
                </c:pt>
                <c:pt idx="45385">
                  <c:v>226.9249999998661</c:v>
                </c:pt>
                <c:pt idx="45386">
                  <c:v>226.9299999998661</c:v>
                </c:pt>
                <c:pt idx="45387">
                  <c:v>226.9349999998661</c:v>
                </c:pt>
                <c:pt idx="45388">
                  <c:v>226.9399999998661</c:v>
                </c:pt>
                <c:pt idx="45389">
                  <c:v>226.9449999998661</c:v>
                </c:pt>
                <c:pt idx="45390">
                  <c:v>226.949999999866</c:v>
                </c:pt>
                <c:pt idx="45391">
                  <c:v>226.9549999998661</c:v>
                </c:pt>
                <c:pt idx="45392">
                  <c:v>226.9599999998661</c:v>
                </c:pt>
                <c:pt idx="45393">
                  <c:v>226.9649999998661</c:v>
                </c:pt>
                <c:pt idx="45394">
                  <c:v>226.969999999866</c:v>
                </c:pt>
                <c:pt idx="45395">
                  <c:v>226.974999999866</c:v>
                </c:pt>
                <c:pt idx="45396">
                  <c:v>226.979999999866</c:v>
                </c:pt>
                <c:pt idx="45397">
                  <c:v>226.984999999866</c:v>
                </c:pt>
                <c:pt idx="45398">
                  <c:v>226.989999999866</c:v>
                </c:pt>
                <c:pt idx="45399">
                  <c:v>226.994999999866</c:v>
                </c:pt>
                <c:pt idx="45400">
                  <c:v>226.999999999866</c:v>
                </c:pt>
                <c:pt idx="45401">
                  <c:v>227.004999999866</c:v>
                </c:pt>
                <c:pt idx="45402">
                  <c:v>227.009999999866</c:v>
                </c:pt>
                <c:pt idx="45403">
                  <c:v>227.0149999998659</c:v>
                </c:pt>
                <c:pt idx="45404">
                  <c:v>227.0199999998659</c:v>
                </c:pt>
                <c:pt idx="45405">
                  <c:v>227.024999999866</c:v>
                </c:pt>
                <c:pt idx="45406">
                  <c:v>227.029999999866</c:v>
                </c:pt>
                <c:pt idx="45407">
                  <c:v>227.034999999866</c:v>
                </c:pt>
                <c:pt idx="45408">
                  <c:v>227.039999999866</c:v>
                </c:pt>
                <c:pt idx="45409">
                  <c:v>227.044999999866</c:v>
                </c:pt>
                <c:pt idx="45410">
                  <c:v>227.0499999998659</c:v>
                </c:pt>
                <c:pt idx="45411">
                  <c:v>227.054999999866</c:v>
                </c:pt>
                <c:pt idx="45412">
                  <c:v>227.059999999866</c:v>
                </c:pt>
                <c:pt idx="45413">
                  <c:v>227.064999999866</c:v>
                </c:pt>
                <c:pt idx="45414">
                  <c:v>227.069999999866</c:v>
                </c:pt>
                <c:pt idx="45415">
                  <c:v>227.074999999866</c:v>
                </c:pt>
                <c:pt idx="45416">
                  <c:v>227.0799999998659</c:v>
                </c:pt>
                <c:pt idx="45417">
                  <c:v>227.0849999998659</c:v>
                </c:pt>
                <c:pt idx="45418">
                  <c:v>227.0899999998659</c:v>
                </c:pt>
                <c:pt idx="45419">
                  <c:v>227.0949999998659</c:v>
                </c:pt>
                <c:pt idx="45420">
                  <c:v>227.0999999998659</c:v>
                </c:pt>
                <c:pt idx="45421">
                  <c:v>227.1049999998659</c:v>
                </c:pt>
                <c:pt idx="45422">
                  <c:v>227.1099999998659</c:v>
                </c:pt>
                <c:pt idx="45423">
                  <c:v>227.1149999998659</c:v>
                </c:pt>
                <c:pt idx="45424">
                  <c:v>227.1199999998659</c:v>
                </c:pt>
                <c:pt idx="45425">
                  <c:v>227.1249999998659</c:v>
                </c:pt>
                <c:pt idx="45426">
                  <c:v>227.1299999998659</c:v>
                </c:pt>
                <c:pt idx="45427">
                  <c:v>227.1349999998659</c:v>
                </c:pt>
                <c:pt idx="45428">
                  <c:v>227.1399999998659</c:v>
                </c:pt>
                <c:pt idx="45429">
                  <c:v>227.1449999998659</c:v>
                </c:pt>
                <c:pt idx="45430">
                  <c:v>227.1499999998659</c:v>
                </c:pt>
                <c:pt idx="45431">
                  <c:v>227.1549999998659</c:v>
                </c:pt>
                <c:pt idx="45432">
                  <c:v>227.1599999998659</c:v>
                </c:pt>
                <c:pt idx="45433">
                  <c:v>227.1649999998659</c:v>
                </c:pt>
                <c:pt idx="45434">
                  <c:v>227.1699999998658</c:v>
                </c:pt>
                <c:pt idx="45435">
                  <c:v>227.1749999998657</c:v>
                </c:pt>
                <c:pt idx="45436">
                  <c:v>227.1799999998657</c:v>
                </c:pt>
                <c:pt idx="45437">
                  <c:v>227.1849999998659</c:v>
                </c:pt>
                <c:pt idx="45438">
                  <c:v>227.1899999998658</c:v>
                </c:pt>
                <c:pt idx="45439">
                  <c:v>227.1949999998658</c:v>
                </c:pt>
                <c:pt idx="45440">
                  <c:v>227.1999999998658</c:v>
                </c:pt>
                <c:pt idx="45441">
                  <c:v>227.2049999998657</c:v>
                </c:pt>
                <c:pt idx="45442">
                  <c:v>227.2099999998657</c:v>
                </c:pt>
                <c:pt idx="45443">
                  <c:v>227.2149999998657</c:v>
                </c:pt>
                <c:pt idx="45444">
                  <c:v>227.2199999998655</c:v>
                </c:pt>
                <c:pt idx="45445">
                  <c:v>227.2249999998658</c:v>
                </c:pt>
                <c:pt idx="45446">
                  <c:v>227.2299999998658</c:v>
                </c:pt>
                <c:pt idx="45447">
                  <c:v>227.2349999998657</c:v>
                </c:pt>
                <c:pt idx="45448">
                  <c:v>227.2399999998657</c:v>
                </c:pt>
                <c:pt idx="45449">
                  <c:v>227.2449999998657</c:v>
                </c:pt>
                <c:pt idx="45450">
                  <c:v>227.2499999998657</c:v>
                </c:pt>
                <c:pt idx="45451">
                  <c:v>227.2549999998658</c:v>
                </c:pt>
                <c:pt idx="45452">
                  <c:v>227.2599999998658</c:v>
                </c:pt>
                <c:pt idx="45453">
                  <c:v>227.2649999998658</c:v>
                </c:pt>
                <c:pt idx="45454">
                  <c:v>227.2699999998657</c:v>
                </c:pt>
                <c:pt idx="45455">
                  <c:v>227.2749999998657</c:v>
                </c:pt>
                <c:pt idx="45456">
                  <c:v>227.2799999998657</c:v>
                </c:pt>
                <c:pt idx="45457">
                  <c:v>227.2849999998658</c:v>
                </c:pt>
                <c:pt idx="45458">
                  <c:v>227.2899999998658</c:v>
                </c:pt>
                <c:pt idx="45459">
                  <c:v>227.2949999998658</c:v>
                </c:pt>
                <c:pt idx="45460">
                  <c:v>227.2999999998657</c:v>
                </c:pt>
                <c:pt idx="45461">
                  <c:v>227.3049999998657</c:v>
                </c:pt>
                <c:pt idx="45462">
                  <c:v>227.3099999998657</c:v>
                </c:pt>
                <c:pt idx="45463">
                  <c:v>227.3149999998657</c:v>
                </c:pt>
                <c:pt idx="45464">
                  <c:v>227.3199999998657</c:v>
                </c:pt>
                <c:pt idx="45465">
                  <c:v>227.3249999998658</c:v>
                </c:pt>
                <c:pt idx="45466">
                  <c:v>227.3299999998657</c:v>
                </c:pt>
                <c:pt idx="45467">
                  <c:v>227.3349999998657</c:v>
                </c:pt>
                <c:pt idx="45468">
                  <c:v>227.3399999998657</c:v>
                </c:pt>
                <c:pt idx="45469">
                  <c:v>227.3449999998657</c:v>
                </c:pt>
                <c:pt idx="45470">
                  <c:v>227.3499999998657</c:v>
                </c:pt>
                <c:pt idx="45471">
                  <c:v>227.3549999998657</c:v>
                </c:pt>
                <c:pt idx="45472">
                  <c:v>227.3599999998657</c:v>
                </c:pt>
                <c:pt idx="45473">
                  <c:v>227.3649999998657</c:v>
                </c:pt>
                <c:pt idx="45474">
                  <c:v>227.3699999998657</c:v>
                </c:pt>
                <c:pt idx="45475">
                  <c:v>227.3749999998657</c:v>
                </c:pt>
                <c:pt idx="45476">
                  <c:v>227.3799999998657</c:v>
                </c:pt>
                <c:pt idx="45477">
                  <c:v>227.3849999998657</c:v>
                </c:pt>
                <c:pt idx="45478">
                  <c:v>227.3899999998657</c:v>
                </c:pt>
                <c:pt idx="45479">
                  <c:v>227.3949999998657</c:v>
                </c:pt>
                <c:pt idx="45480">
                  <c:v>227.3999999998657</c:v>
                </c:pt>
                <c:pt idx="45481">
                  <c:v>227.4049999998657</c:v>
                </c:pt>
                <c:pt idx="45482">
                  <c:v>227.4099999998656</c:v>
                </c:pt>
                <c:pt idx="45483">
                  <c:v>227.4149999998656</c:v>
                </c:pt>
                <c:pt idx="45484">
                  <c:v>227.4199999998656</c:v>
                </c:pt>
                <c:pt idx="45485">
                  <c:v>227.4249999998656</c:v>
                </c:pt>
                <c:pt idx="45486">
                  <c:v>227.4299999998656</c:v>
                </c:pt>
                <c:pt idx="45487">
                  <c:v>227.4349999998656</c:v>
                </c:pt>
                <c:pt idx="45488">
                  <c:v>227.4399999998656</c:v>
                </c:pt>
                <c:pt idx="45489">
                  <c:v>227.4449999998656</c:v>
                </c:pt>
                <c:pt idx="45490">
                  <c:v>227.4499999998656</c:v>
                </c:pt>
                <c:pt idx="45491">
                  <c:v>227.4549999998656</c:v>
                </c:pt>
                <c:pt idx="45492">
                  <c:v>227.4599999998656</c:v>
                </c:pt>
                <c:pt idx="45493">
                  <c:v>227.4649999998656</c:v>
                </c:pt>
                <c:pt idx="45494">
                  <c:v>227.4699999998656</c:v>
                </c:pt>
                <c:pt idx="45495">
                  <c:v>227.4749999998656</c:v>
                </c:pt>
                <c:pt idx="45496">
                  <c:v>227.4799999998656</c:v>
                </c:pt>
                <c:pt idx="45497">
                  <c:v>227.4849999998656</c:v>
                </c:pt>
                <c:pt idx="45498">
                  <c:v>227.4899999998656</c:v>
                </c:pt>
                <c:pt idx="45499">
                  <c:v>227.4949999998656</c:v>
                </c:pt>
                <c:pt idx="45500">
                  <c:v>227.4999999998656</c:v>
                </c:pt>
                <c:pt idx="45501">
                  <c:v>227.5049999998656</c:v>
                </c:pt>
                <c:pt idx="45502">
                  <c:v>227.5099999998656</c:v>
                </c:pt>
                <c:pt idx="45503">
                  <c:v>227.5149999998656</c:v>
                </c:pt>
                <c:pt idx="45504">
                  <c:v>227.5199999998655</c:v>
                </c:pt>
                <c:pt idx="45505">
                  <c:v>227.5249999998655</c:v>
                </c:pt>
                <c:pt idx="45506">
                  <c:v>227.5299999998655</c:v>
                </c:pt>
                <c:pt idx="45507">
                  <c:v>227.5349999998655</c:v>
                </c:pt>
                <c:pt idx="45508">
                  <c:v>227.5399999998655</c:v>
                </c:pt>
                <c:pt idx="45509">
                  <c:v>227.5449999998655</c:v>
                </c:pt>
                <c:pt idx="45510">
                  <c:v>227.5499999998655</c:v>
                </c:pt>
                <c:pt idx="45511">
                  <c:v>227.5549999998655</c:v>
                </c:pt>
                <c:pt idx="45512">
                  <c:v>227.5599999998655</c:v>
                </c:pt>
                <c:pt idx="45513">
                  <c:v>227.5649999998655</c:v>
                </c:pt>
                <c:pt idx="45514">
                  <c:v>227.5699999998655</c:v>
                </c:pt>
                <c:pt idx="45515">
                  <c:v>227.5749999998655</c:v>
                </c:pt>
                <c:pt idx="45516">
                  <c:v>227.5799999998655</c:v>
                </c:pt>
                <c:pt idx="45517">
                  <c:v>227.5849999998655</c:v>
                </c:pt>
                <c:pt idx="45518">
                  <c:v>227.5899999998655</c:v>
                </c:pt>
                <c:pt idx="45519">
                  <c:v>227.5949999998655</c:v>
                </c:pt>
                <c:pt idx="45520">
                  <c:v>227.5999999998655</c:v>
                </c:pt>
                <c:pt idx="45521">
                  <c:v>227.6049999998655</c:v>
                </c:pt>
                <c:pt idx="45522">
                  <c:v>227.6099999998654</c:v>
                </c:pt>
                <c:pt idx="45523">
                  <c:v>227.6149999998653</c:v>
                </c:pt>
                <c:pt idx="45524">
                  <c:v>227.6199999998653</c:v>
                </c:pt>
                <c:pt idx="45525">
                  <c:v>227.6249999998655</c:v>
                </c:pt>
                <c:pt idx="45526">
                  <c:v>227.6299999998654</c:v>
                </c:pt>
                <c:pt idx="45527">
                  <c:v>227.6349999998654</c:v>
                </c:pt>
                <c:pt idx="45528">
                  <c:v>227.6399999998654</c:v>
                </c:pt>
                <c:pt idx="45529">
                  <c:v>227.6449999998653</c:v>
                </c:pt>
                <c:pt idx="45530">
                  <c:v>227.6499999998653</c:v>
                </c:pt>
                <c:pt idx="45531">
                  <c:v>227.6549999998654</c:v>
                </c:pt>
                <c:pt idx="45532">
                  <c:v>227.6599999998654</c:v>
                </c:pt>
                <c:pt idx="45533">
                  <c:v>227.6649999998654</c:v>
                </c:pt>
                <c:pt idx="45534">
                  <c:v>227.6699999998654</c:v>
                </c:pt>
                <c:pt idx="45535">
                  <c:v>227.6749999998653</c:v>
                </c:pt>
                <c:pt idx="45536">
                  <c:v>227.6799999998653</c:v>
                </c:pt>
                <c:pt idx="45537">
                  <c:v>227.6849999998654</c:v>
                </c:pt>
                <c:pt idx="45538">
                  <c:v>227.6899999998654</c:v>
                </c:pt>
                <c:pt idx="45539">
                  <c:v>227.6949999998654</c:v>
                </c:pt>
                <c:pt idx="45540">
                  <c:v>227.6999999998654</c:v>
                </c:pt>
                <c:pt idx="45541">
                  <c:v>227.7049999998654</c:v>
                </c:pt>
                <c:pt idx="45542">
                  <c:v>227.7099999998653</c:v>
                </c:pt>
                <c:pt idx="45543">
                  <c:v>227.7149999998653</c:v>
                </c:pt>
                <c:pt idx="45544">
                  <c:v>227.7199999998653</c:v>
                </c:pt>
                <c:pt idx="45545">
                  <c:v>227.7249999998654</c:v>
                </c:pt>
                <c:pt idx="45546">
                  <c:v>227.7299999998654</c:v>
                </c:pt>
                <c:pt idx="45547">
                  <c:v>227.7349999998654</c:v>
                </c:pt>
                <c:pt idx="45548">
                  <c:v>227.7399999998653</c:v>
                </c:pt>
                <c:pt idx="45549">
                  <c:v>227.7449999998653</c:v>
                </c:pt>
                <c:pt idx="45550">
                  <c:v>227.7499999998653</c:v>
                </c:pt>
                <c:pt idx="45551">
                  <c:v>227.7549999998653</c:v>
                </c:pt>
                <c:pt idx="45552">
                  <c:v>227.7599999998653</c:v>
                </c:pt>
                <c:pt idx="45553">
                  <c:v>227.7649999998653</c:v>
                </c:pt>
                <c:pt idx="45554">
                  <c:v>227.7699999998653</c:v>
                </c:pt>
                <c:pt idx="45555">
                  <c:v>227.7749999998653</c:v>
                </c:pt>
                <c:pt idx="45556">
                  <c:v>227.7799999998653</c:v>
                </c:pt>
                <c:pt idx="45557">
                  <c:v>227.7849999998653</c:v>
                </c:pt>
                <c:pt idx="45558">
                  <c:v>227.7899999998653</c:v>
                </c:pt>
                <c:pt idx="45559">
                  <c:v>227.7949999998653</c:v>
                </c:pt>
                <c:pt idx="45560">
                  <c:v>227.7999999998653</c:v>
                </c:pt>
                <c:pt idx="45561">
                  <c:v>227.8049999998653</c:v>
                </c:pt>
                <c:pt idx="45562">
                  <c:v>227.8099999998653</c:v>
                </c:pt>
                <c:pt idx="45563">
                  <c:v>227.8149999998653</c:v>
                </c:pt>
                <c:pt idx="45564">
                  <c:v>227.8199999998653</c:v>
                </c:pt>
                <c:pt idx="45565">
                  <c:v>227.8249999998653</c:v>
                </c:pt>
                <c:pt idx="45566">
                  <c:v>227.8299999998653</c:v>
                </c:pt>
                <c:pt idx="45567">
                  <c:v>227.8349999998653</c:v>
                </c:pt>
                <c:pt idx="45568">
                  <c:v>227.8399999998653</c:v>
                </c:pt>
                <c:pt idx="45569">
                  <c:v>227.8449999998653</c:v>
                </c:pt>
                <c:pt idx="45570">
                  <c:v>227.8499999998652</c:v>
                </c:pt>
                <c:pt idx="45571">
                  <c:v>227.8549999998652</c:v>
                </c:pt>
                <c:pt idx="45572">
                  <c:v>227.8599999998652</c:v>
                </c:pt>
                <c:pt idx="45573">
                  <c:v>227.8649999998652</c:v>
                </c:pt>
                <c:pt idx="45574">
                  <c:v>227.8699999998652</c:v>
                </c:pt>
                <c:pt idx="45575">
                  <c:v>227.8749999998652</c:v>
                </c:pt>
                <c:pt idx="45576">
                  <c:v>227.8799999998652</c:v>
                </c:pt>
                <c:pt idx="45577">
                  <c:v>227.8849999998652</c:v>
                </c:pt>
                <c:pt idx="45578">
                  <c:v>227.8899999998652</c:v>
                </c:pt>
                <c:pt idx="45579">
                  <c:v>227.8949999998652</c:v>
                </c:pt>
                <c:pt idx="45580">
                  <c:v>227.8999999998652</c:v>
                </c:pt>
                <c:pt idx="45581">
                  <c:v>227.9049999998652</c:v>
                </c:pt>
                <c:pt idx="45582">
                  <c:v>227.9099999998652</c:v>
                </c:pt>
                <c:pt idx="45583">
                  <c:v>227.9149999998652</c:v>
                </c:pt>
                <c:pt idx="45584">
                  <c:v>227.9199999998652</c:v>
                </c:pt>
                <c:pt idx="45585">
                  <c:v>227.9249999998652</c:v>
                </c:pt>
                <c:pt idx="45586">
                  <c:v>227.9299999998652</c:v>
                </c:pt>
                <c:pt idx="45587">
                  <c:v>227.9349999998652</c:v>
                </c:pt>
                <c:pt idx="45588">
                  <c:v>227.9399999998652</c:v>
                </c:pt>
                <c:pt idx="45589">
                  <c:v>227.9449999998652</c:v>
                </c:pt>
                <c:pt idx="45590">
                  <c:v>227.9499999998652</c:v>
                </c:pt>
                <c:pt idx="45591">
                  <c:v>227.9549999998652</c:v>
                </c:pt>
                <c:pt idx="45592">
                  <c:v>227.9599999998652</c:v>
                </c:pt>
                <c:pt idx="45593">
                  <c:v>227.9649999998651</c:v>
                </c:pt>
                <c:pt idx="45594">
                  <c:v>227.9699999998651</c:v>
                </c:pt>
                <c:pt idx="45595">
                  <c:v>227.9749999998651</c:v>
                </c:pt>
                <c:pt idx="45596">
                  <c:v>227.9799999998651</c:v>
                </c:pt>
                <c:pt idx="45597">
                  <c:v>227.9849999998652</c:v>
                </c:pt>
                <c:pt idx="45598">
                  <c:v>227.9899999998651</c:v>
                </c:pt>
                <c:pt idx="45599">
                  <c:v>227.9949999998651</c:v>
                </c:pt>
                <c:pt idx="45600">
                  <c:v>227.9999999998651</c:v>
                </c:pt>
                <c:pt idx="45601">
                  <c:v>228.0049999998651</c:v>
                </c:pt>
                <c:pt idx="45602">
                  <c:v>228.0099999998651</c:v>
                </c:pt>
                <c:pt idx="45603">
                  <c:v>228.0149999998651</c:v>
                </c:pt>
                <c:pt idx="45604">
                  <c:v>228.0199999998651</c:v>
                </c:pt>
                <c:pt idx="45605">
                  <c:v>228.0249999998651</c:v>
                </c:pt>
                <c:pt idx="45606">
                  <c:v>228.0299999998651</c:v>
                </c:pt>
                <c:pt idx="45607">
                  <c:v>228.0349999998651</c:v>
                </c:pt>
                <c:pt idx="45608">
                  <c:v>228.0399999998651</c:v>
                </c:pt>
                <c:pt idx="45609">
                  <c:v>228.0449999998651</c:v>
                </c:pt>
                <c:pt idx="45610">
                  <c:v>228.049999999865</c:v>
                </c:pt>
                <c:pt idx="45611">
                  <c:v>228.0549999998651</c:v>
                </c:pt>
                <c:pt idx="45612">
                  <c:v>228.0599999998651</c:v>
                </c:pt>
                <c:pt idx="45613">
                  <c:v>228.0649999998651</c:v>
                </c:pt>
                <c:pt idx="45614">
                  <c:v>228.069999999865</c:v>
                </c:pt>
                <c:pt idx="45615">
                  <c:v>228.074999999865</c:v>
                </c:pt>
                <c:pt idx="45616">
                  <c:v>228.079999999865</c:v>
                </c:pt>
                <c:pt idx="45617">
                  <c:v>228.084999999865</c:v>
                </c:pt>
                <c:pt idx="45618">
                  <c:v>228.089999999865</c:v>
                </c:pt>
                <c:pt idx="45619">
                  <c:v>228.094999999865</c:v>
                </c:pt>
                <c:pt idx="45620">
                  <c:v>228.099999999865</c:v>
                </c:pt>
                <c:pt idx="45621">
                  <c:v>228.104999999865</c:v>
                </c:pt>
                <c:pt idx="45622">
                  <c:v>228.109999999865</c:v>
                </c:pt>
                <c:pt idx="45623">
                  <c:v>228.1149999998649</c:v>
                </c:pt>
                <c:pt idx="45624">
                  <c:v>228.1199999998649</c:v>
                </c:pt>
                <c:pt idx="45625">
                  <c:v>228.124999999865</c:v>
                </c:pt>
                <c:pt idx="45626">
                  <c:v>228.129999999865</c:v>
                </c:pt>
                <c:pt idx="45627">
                  <c:v>228.134999999865</c:v>
                </c:pt>
                <c:pt idx="45628">
                  <c:v>228.139999999865</c:v>
                </c:pt>
                <c:pt idx="45629">
                  <c:v>228.144999999865</c:v>
                </c:pt>
                <c:pt idx="45630">
                  <c:v>228.1499999998649</c:v>
                </c:pt>
                <c:pt idx="45631">
                  <c:v>228.154999999865</c:v>
                </c:pt>
                <c:pt idx="45632">
                  <c:v>228.159999999865</c:v>
                </c:pt>
                <c:pt idx="45633">
                  <c:v>228.164999999865</c:v>
                </c:pt>
                <c:pt idx="45634">
                  <c:v>228.169999999865</c:v>
                </c:pt>
                <c:pt idx="45635">
                  <c:v>228.174999999865</c:v>
                </c:pt>
                <c:pt idx="45636">
                  <c:v>228.1799999998649</c:v>
                </c:pt>
                <c:pt idx="45637">
                  <c:v>228.1849999998649</c:v>
                </c:pt>
                <c:pt idx="45638">
                  <c:v>228.1899999998649</c:v>
                </c:pt>
                <c:pt idx="45639">
                  <c:v>228.1949999998649</c:v>
                </c:pt>
                <c:pt idx="45640">
                  <c:v>228.1999999998649</c:v>
                </c:pt>
                <c:pt idx="45641">
                  <c:v>228.2049999998649</c:v>
                </c:pt>
                <c:pt idx="45642">
                  <c:v>228.2099999998649</c:v>
                </c:pt>
                <c:pt idx="45643">
                  <c:v>228.2149999998649</c:v>
                </c:pt>
                <c:pt idx="45644">
                  <c:v>228.2199999998649</c:v>
                </c:pt>
                <c:pt idx="45645">
                  <c:v>228.2249999998649</c:v>
                </c:pt>
                <c:pt idx="45646">
                  <c:v>228.2299999998649</c:v>
                </c:pt>
                <c:pt idx="45647">
                  <c:v>228.2349999998649</c:v>
                </c:pt>
                <c:pt idx="45648">
                  <c:v>228.2399999998649</c:v>
                </c:pt>
                <c:pt idx="45649">
                  <c:v>228.2449999998649</c:v>
                </c:pt>
                <c:pt idx="45650">
                  <c:v>228.2499999998649</c:v>
                </c:pt>
                <c:pt idx="45651">
                  <c:v>228.2549999998649</c:v>
                </c:pt>
                <c:pt idx="45652">
                  <c:v>228.2599999998649</c:v>
                </c:pt>
                <c:pt idx="45653">
                  <c:v>228.2649999998649</c:v>
                </c:pt>
                <c:pt idx="45654">
                  <c:v>228.2699999998648</c:v>
                </c:pt>
                <c:pt idx="45655">
                  <c:v>228.2749999998647</c:v>
                </c:pt>
                <c:pt idx="45656">
                  <c:v>228.2799999998647</c:v>
                </c:pt>
                <c:pt idx="45657">
                  <c:v>228.2849999998649</c:v>
                </c:pt>
                <c:pt idx="45658">
                  <c:v>228.2899999998648</c:v>
                </c:pt>
                <c:pt idx="45659">
                  <c:v>228.2949999998648</c:v>
                </c:pt>
                <c:pt idx="45660">
                  <c:v>228.2999999998648</c:v>
                </c:pt>
                <c:pt idx="45661">
                  <c:v>228.3049999998648</c:v>
                </c:pt>
                <c:pt idx="45662">
                  <c:v>228.3099999998648</c:v>
                </c:pt>
                <c:pt idx="45663">
                  <c:v>228.3149999998648</c:v>
                </c:pt>
                <c:pt idx="45664">
                  <c:v>228.3199999998648</c:v>
                </c:pt>
                <c:pt idx="45665">
                  <c:v>228.3249999998648</c:v>
                </c:pt>
                <c:pt idx="45666">
                  <c:v>228.3299999998648</c:v>
                </c:pt>
                <c:pt idx="45667">
                  <c:v>228.3349999998648</c:v>
                </c:pt>
                <c:pt idx="45668">
                  <c:v>228.3399999998648</c:v>
                </c:pt>
                <c:pt idx="45669">
                  <c:v>228.3449999998648</c:v>
                </c:pt>
                <c:pt idx="45670">
                  <c:v>228.3499999998648</c:v>
                </c:pt>
                <c:pt idx="45671">
                  <c:v>228.3549999998648</c:v>
                </c:pt>
                <c:pt idx="45672">
                  <c:v>228.3599999998648</c:v>
                </c:pt>
                <c:pt idx="45673">
                  <c:v>228.3649999998648</c:v>
                </c:pt>
                <c:pt idx="45674">
                  <c:v>228.3699999998648</c:v>
                </c:pt>
                <c:pt idx="45675">
                  <c:v>228.3749999998648</c:v>
                </c:pt>
                <c:pt idx="45676">
                  <c:v>228.3799999998648</c:v>
                </c:pt>
                <c:pt idx="45677">
                  <c:v>228.3849999998648</c:v>
                </c:pt>
                <c:pt idx="45678">
                  <c:v>228.3899999998648</c:v>
                </c:pt>
                <c:pt idx="45679">
                  <c:v>228.3949999998648</c:v>
                </c:pt>
                <c:pt idx="45680">
                  <c:v>228.3999999998648</c:v>
                </c:pt>
                <c:pt idx="45681">
                  <c:v>228.4049999998647</c:v>
                </c:pt>
                <c:pt idx="45682">
                  <c:v>228.4099999998647</c:v>
                </c:pt>
                <c:pt idx="45683">
                  <c:v>228.4149999998647</c:v>
                </c:pt>
                <c:pt idx="45684">
                  <c:v>228.4199999998647</c:v>
                </c:pt>
                <c:pt idx="45685">
                  <c:v>228.4249999998648</c:v>
                </c:pt>
                <c:pt idx="45686">
                  <c:v>228.4299999998647</c:v>
                </c:pt>
                <c:pt idx="45687">
                  <c:v>228.4349999998647</c:v>
                </c:pt>
                <c:pt idx="45688">
                  <c:v>228.4399999998647</c:v>
                </c:pt>
                <c:pt idx="45689">
                  <c:v>228.4449999998647</c:v>
                </c:pt>
                <c:pt idx="45690">
                  <c:v>228.4499999998647</c:v>
                </c:pt>
                <c:pt idx="45691">
                  <c:v>228.4549999998647</c:v>
                </c:pt>
                <c:pt idx="45692">
                  <c:v>228.4599999998647</c:v>
                </c:pt>
                <c:pt idx="45693">
                  <c:v>228.4649999998647</c:v>
                </c:pt>
                <c:pt idx="45694">
                  <c:v>228.4699999998647</c:v>
                </c:pt>
                <c:pt idx="45695">
                  <c:v>228.4749999998647</c:v>
                </c:pt>
                <c:pt idx="45696">
                  <c:v>228.4799999998647</c:v>
                </c:pt>
                <c:pt idx="45697">
                  <c:v>228.4849999998647</c:v>
                </c:pt>
                <c:pt idx="45698">
                  <c:v>228.4899999998647</c:v>
                </c:pt>
                <c:pt idx="45699">
                  <c:v>228.4949999998647</c:v>
                </c:pt>
                <c:pt idx="45700">
                  <c:v>228.4999999998647</c:v>
                </c:pt>
                <c:pt idx="45701">
                  <c:v>228.5049999998647</c:v>
                </c:pt>
                <c:pt idx="45702">
                  <c:v>228.5099999998646</c:v>
                </c:pt>
                <c:pt idx="45703">
                  <c:v>228.5149999998646</c:v>
                </c:pt>
                <c:pt idx="45704">
                  <c:v>228.5199999998646</c:v>
                </c:pt>
                <c:pt idx="45705">
                  <c:v>228.5249999998646</c:v>
                </c:pt>
                <c:pt idx="45706">
                  <c:v>228.5299999998646</c:v>
                </c:pt>
                <c:pt idx="45707">
                  <c:v>228.5349999998646</c:v>
                </c:pt>
                <c:pt idx="45708">
                  <c:v>228.5399999998646</c:v>
                </c:pt>
                <c:pt idx="45709">
                  <c:v>228.5449999998646</c:v>
                </c:pt>
                <c:pt idx="45710">
                  <c:v>228.5499999998646</c:v>
                </c:pt>
                <c:pt idx="45711">
                  <c:v>228.5549999998646</c:v>
                </c:pt>
                <c:pt idx="45712">
                  <c:v>228.5599999998646</c:v>
                </c:pt>
                <c:pt idx="45713">
                  <c:v>228.5649999998646</c:v>
                </c:pt>
                <c:pt idx="45714">
                  <c:v>228.5699999998646</c:v>
                </c:pt>
                <c:pt idx="45715">
                  <c:v>228.5749999998646</c:v>
                </c:pt>
                <c:pt idx="45716">
                  <c:v>228.5799999998646</c:v>
                </c:pt>
                <c:pt idx="45717">
                  <c:v>228.5849999998646</c:v>
                </c:pt>
                <c:pt idx="45718">
                  <c:v>228.5899999998646</c:v>
                </c:pt>
                <c:pt idx="45719">
                  <c:v>228.5949999998646</c:v>
                </c:pt>
                <c:pt idx="45720">
                  <c:v>228.5999999998646</c:v>
                </c:pt>
                <c:pt idx="45721">
                  <c:v>228.6049999998646</c:v>
                </c:pt>
                <c:pt idx="45722">
                  <c:v>228.6099999998646</c:v>
                </c:pt>
                <c:pt idx="45723">
                  <c:v>228.6149999998646</c:v>
                </c:pt>
                <c:pt idx="45724">
                  <c:v>228.6199999998645</c:v>
                </c:pt>
                <c:pt idx="45725">
                  <c:v>228.6249999998645</c:v>
                </c:pt>
                <c:pt idx="45726">
                  <c:v>228.6299999998645</c:v>
                </c:pt>
                <c:pt idx="45727">
                  <c:v>228.6349999998645</c:v>
                </c:pt>
                <c:pt idx="45728">
                  <c:v>228.6399999998645</c:v>
                </c:pt>
                <c:pt idx="45729">
                  <c:v>228.6449999998645</c:v>
                </c:pt>
                <c:pt idx="45730">
                  <c:v>228.6499999998645</c:v>
                </c:pt>
                <c:pt idx="45731">
                  <c:v>228.6549999998645</c:v>
                </c:pt>
                <c:pt idx="45732">
                  <c:v>228.6599999998645</c:v>
                </c:pt>
                <c:pt idx="45733">
                  <c:v>228.6649999998645</c:v>
                </c:pt>
                <c:pt idx="45734">
                  <c:v>228.6699999998645</c:v>
                </c:pt>
                <c:pt idx="45735">
                  <c:v>228.6749999998645</c:v>
                </c:pt>
                <c:pt idx="45736">
                  <c:v>228.6799999998645</c:v>
                </c:pt>
                <c:pt idx="45737">
                  <c:v>228.6849999998645</c:v>
                </c:pt>
                <c:pt idx="45738">
                  <c:v>228.6899999998645</c:v>
                </c:pt>
                <c:pt idx="45739">
                  <c:v>228.6949999998645</c:v>
                </c:pt>
                <c:pt idx="45740">
                  <c:v>228.6999999998645</c:v>
                </c:pt>
                <c:pt idx="45741">
                  <c:v>228.7049999998645</c:v>
                </c:pt>
                <c:pt idx="45742">
                  <c:v>228.7099999998644</c:v>
                </c:pt>
                <c:pt idx="45743">
                  <c:v>228.7149999998643</c:v>
                </c:pt>
                <c:pt idx="45744">
                  <c:v>228.7199999998643</c:v>
                </c:pt>
                <c:pt idx="45745">
                  <c:v>228.7249999998645</c:v>
                </c:pt>
                <c:pt idx="45746">
                  <c:v>228.7299999998644</c:v>
                </c:pt>
                <c:pt idx="45747">
                  <c:v>228.7349999998644</c:v>
                </c:pt>
                <c:pt idx="45748">
                  <c:v>228.7399999998644</c:v>
                </c:pt>
                <c:pt idx="45749">
                  <c:v>228.7449999998643</c:v>
                </c:pt>
                <c:pt idx="45750">
                  <c:v>228.7499999998643</c:v>
                </c:pt>
                <c:pt idx="45751">
                  <c:v>228.7549999998644</c:v>
                </c:pt>
                <c:pt idx="45752">
                  <c:v>228.7599999998644</c:v>
                </c:pt>
                <c:pt idx="45753">
                  <c:v>228.7649999998644</c:v>
                </c:pt>
                <c:pt idx="45754">
                  <c:v>228.7699999998644</c:v>
                </c:pt>
                <c:pt idx="45755">
                  <c:v>228.7749999998643</c:v>
                </c:pt>
                <c:pt idx="45756">
                  <c:v>228.7799999998643</c:v>
                </c:pt>
                <c:pt idx="45757">
                  <c:v>228.7849999998644</c:v>
                </c:pt>
                <c:pt idx="45758">
                  <c:v>228.7899999998644</c:v>
                </c:pt>
                <c:pt idx="45759">
                  <c:v>228.7949999998644</c:v>
                </c:pt>
                <c:pt idx="45760">
                  <c:v>228.7999999998644</c:v>
                </c:pt>
                <c:pt idx="45761">
                  <c:v>228.8049999998644</c:v>
                </c:pt>
                <c:pt idx="45762">
                  <c:v>228.8099999998644</c:v>
                </c:pt>
                <c:pt idx="45763">
                  <c:v>228.8149999998644</c:v>
                </c:pt>
                <c:pt idx="45764">
                  <c:v>228.8199999998644</c:v>
                </c:pt>
                <c:pt idx="45765">
                  <c:v>228.8249999998644</c:v>
                </c:pt>
                <c:pt idx="45766">
                  <c:v>228.8299999998644</c:v>
                </c:pt>
                <c:pt idx="45767">
                  <c:v>228.8349999998644</c:v>
                </c:pt>
                <c:pt idx="45768">
                  <c:v>228.8399999998644</c:v>
                </c:pt>
                <c:pt idx="45769">
                  <c:v>228.8449999998643</c:v>
                </c:pt>
                <c:pt idx="45770">
                  <c:v>228.8499999998643</c:v>
                </c:pt>
                <c:pt idx="45771">
                  <c:v>228.8549999998644</c:v>
                </c:pt>
                <c:pt idx="45772">
                  <c:v>228.8599999998644</c:v>
                </c:pt>
                <c:pt idx="45773">
                  <c:v>228.8649999998644</c:v>
                </c:pt>
                <c:pt idx="45774">
                  <c:v>228.8699999998643</c:v>
                </c:pt>
                <c:pt idx="45775">
                  <c:v>228.8749999998643</c:v>
                </c:pt>
                <c:pt idx="45776">
                  <c:v>228.8799999998643</c:v>
                </c:pt>
                <c:pt idx="45777">
                  <c:v>228.8849999998643</c:v>
                </c:pt>
                <c:pt idx="45778">
                  <c:v>228.8899999998643</c:v>
                </c:pt>
                <c:pt idx="45779">
                  <c:v>228.8949999998643</c:v>
                </c:pt>
                <c:pt idx="45780">
                  <c:v>228.8999999998643</c:v>
                </c:pt>
                <c:pt idx="45781">
                  <c:v>228.9049999998643</c:v>
                </c:pt>
                <c:pt idx="45782">
                  <c:v>228.9099999998643</c:v>
                </c:pt>
                <c:pt idx="45783">
                  <c:v>228.9149999998643</c:v>
                </c:pt>
                <c:pt idx="45784">
                  <c:v>228.9199999998643</c:v>
                </c:pt>
                <c:pt idx="45785">
                  <c:v>228.9249999998643</c:v>
                </c:pt>
                <c:pt idx="45786">
                  <c:v>228.9299999998643</c:v>
                </c:pt>
                <c:pt idx="45787">
                  <c:v>228.9349999998643</c:v>
                </c:pt>
                <c:pt idx="45788">
                  <c:v>228.9399999998643</c:v>
                </c:pt>
                <c:pt idx="45789">
                  <c:v>228.9449999998643</c:v>
                </c:pt>
                <c:pt idx="45790">
                  <c:v>228.9499999998642</c:v>
                </c:pt>
                <c:pt idx="45791">
                  <c:v>228.9549999998642</c:v>
                </c:pt>
                <c:pt idx="45792">
                  <c:v>228.9599999998642</c:v>
                </c:pt>
                <c:pt idx="45793">
                  <c:v>228.9649999998642</c:v>
                </c:pt>
                <c:pt idx="45794">
                  <c:v>228.9699999998642</c:v>
                </c:pt>
                <c:pt idx="45795">
                  <c:v>228.9749999998642</c:v>
                </c:pt>
                <c:pt idx="45796">
                  <c:v>228.9799999998642</c:v>
                </c:pt>
                <c:pt idx="45797">
                  <c:v>228.9849999998642</c:v>
                </c:pt>
                <c:pt idx="45798">
                  <c:v>228.9899999998642</c:v>
                </c:pt>
                <c:pt idx="45799">
                  <c:v>228.9949999998642</c:v>
                </c:pt>
                <c:pt idx="45800">
                  <c:v>228.9999999998642</c:v>
                </c:pt>
                <c:pt idx="45801">
                  <c:v>229.0049999998642</c:v>
                </c:pt>
                <c:pt idx="45802">
                  <c:v>229.0099999998642</c:v>
                </c:pt>
                <c:pt idx="45803">
                  <c:v>229.0149999998642</c:v>
                </c:pt>
                <c:pt idx="45804">
                  <c:v>229.0199999998642</c:v>
                </c:pt>
                <c:pt idx="45805">
                  <c:v>229.0249999998642</c:v>
                </c:pt>
                <c:pt idx="45806">
                  <c:v>229.0299999998642</c:v>
                </c:pt>
                <c:pt idx="45807">
                  <c:v>229.0349999998642</c:v>
                </c:pt>
                <c:pt idx="45808">
                  <c:v>229.0399999998642</c:v>
                </c:pt>
                <c:pt idx="45809">
                  <c:v>229.0449999998642</c:v>
                </c:pt>
                <c:pt idx="45810">
                  <c:v>229.0499999998642</c:v>
                </c:pt>
                <c:pt idx="45811">
                  <c:v>229.0549999998642</c:v>
                </c:pt>
                <c:pt idx="45812">
                  <c:v>229.0599999998641</c:v>
                </c:pt>
                <c:pt idx="45813">
                  <c:v>229.0649999998641</c:v>
                </c:pt>
                <c:pt idx="45814">
                  <c:v>229.0699999998641</c:v>
                </c:pt>
                <c:pt idx="45815">
                  <c:v>229.0749999998641</c:v>
                </c:pt>
                <c:pt idx="45816">
                  <c:v>229.0799999998641</c:v>
                </c:pt>
                <c:pt idx="45817">
                  <c:v>229.0849999998642</c:v>
                </c:pt>
                <c:pt idx="45818">
                  <c:v>229.0899999998641</c:v>
                </c:pt>
                <c:pt idx="45819">
                  <c:v>229.0949999998641</c:v>
                </c:pt>
                <c:pt idx="45820">
                  <c:v>229.0999999998641</c:v>
                </c:pt>
                <c:pt idx="45821">
                  <c:v>229.1049999998641</c:v>
                </c:pt>
                <c:pt idx="45822">
                  <c:v>229.1099999998641</c:v>
                </c:pt>
                <c:pt idx="45823">
                  <c:v>229.1149999998641</c:v>
                </c:pt>
                <c:pt idx="45824">
                  <c:v>229.1199999998641</c:v>
                </c:pt>
                <c:pt idx="45825">
                  <c:v>229.1249999998641</c:v>
                </c:pt>
                <c:pt idx="45826">
                  <c:v>229.1299999998641</c:v>
                </c:pt>
                <c:pt idx="45827">
                  <c:v>229.1349999998641</c:v>
                </c:pt>
                <c:pt idx="45828">
                  <c:v>229.1399999998641</c:v>
                </c:pt>
                <c:pt idx="45829">
                  <c:v>229.1449999998641</c:v>
                </c:pt>
                <c:pt idx="45830">
                  <c:v>229.149999999864</c:v>
                </c:pt>
                <c:pt idx="45831">
                  <c:v>229.1549999998641</c:v>
                </c:pt>
                <c:pt idx="45832">
                  <c:v>229.1599999998641</c:v>
                </c:pt>
                <c:pt idx="45833">
                  <c:v>229.1649999998641</c:v>
                </c:pt>
                <c:pt idx="45834">
                  <c:v>229.169999999864</c:v>
                </c:pt>
                <c:pt idx="45835">
                  <c:v>229.174999999864</c:v>
                </c:pt>
                <c:pt idx="45836">
                  <c:v>229.179999999864</c:v>
                </c:pt>
                <c:pt idx="45837">
                  <c:v>229.184999999864</c:v>
                </c:pt>
                <c:pt idx="45838">
                  <c:v>229.189999999864</c:v>
                </c:pt>
                <c:pt idx="45839">
                  <c:v>229.194999999864</c:v>
                </c:pt>
                <c:pt idx="45840">
                  <c:v>229.199999999864</c:v>
                </c:pt>
                <c:pt idx="45841">
                  <c:v>229.204999999864</c:v>
                </c:pt>
                <c:pt idx="45842">
                  <c:v>229.209999999864</c:v>
                </c:pt>
                <c:pt idx="45843">
                  <c:v>229.2149999998639</c:v>
                </c:pt>
                <c:pt idx="45844">
                  <c:v>229.2199999998639</c:v>
                </c:pt>
                <c:pt idx="45845">
                  <c:v>229.224999999864</c:v>
                </c:pt>
                <c:pt idx="45846">
                  <c:v>229.229999999864</c:v>
                </c:pt>
                <c:pt idx="45847">
                  <c:v>229.234999999864</c:v>
                </c:pt>
                <c:pt idx="45848">
                  <c:v>229.239999999864</c:v>
                </c:pt>
                <c:pt idx="45849">
                  <c:v>229.2449999998639</c:v>
                </c:pt>
                <c:pt idx="45850">
                  <c:v>229.2499999998639</c:v>
                </c:pt>
                <c:pt idx="45851">
                  <c:v>229.254999999864</c:v>
                </c:pt>
                <c:pt idx="45852">
                  <c:v>229.259999999864</c:v>
                </c:pt>
                <c:pt idx="45853">
                  <c:v>229.264999999864</c:v>
                </c:pt>
                <c:pt idx="45854">
                  <c:v>229.269999999864</c:v>
                </c:pt>
                <c:pt idx="45855">
                  <c:v>229.274999999864</c:v>
                </c:pt>
                <c:pt idx="45856">
                  <c:v>229.2799999998639</c:v>
                </c:pt>
                <c:pt idx="45857">
                  <c:v>229.2849999998639</c:v>
                </c:pt>
                <c:pt idx="45858">
                  <c:v>229.2899999998639</c:v>
                </c:pt>
                <c:pt idx="45859">
                  <c:v>229.2949999998639</c:v>
                </c:pt>
                <c:pt idx="45860">
                  <c:v>229.2999999998639</c:v>
                </c:pt>
                <c:pt idx="45861">
                  <c:v>229.304999999864</c:v>
                </c:pt>
                <c:pt idx="45862">
                  <c:v>229.3099999998639</c:v>
                </c:pt>
                <c:pt idx="45863">
                  <c:v>229.3149999998639</c:v>
                </c:pt>
                <c:pt idx="45864">
                  <c:v>229.3199999998639</c:v>
                </c:pt>
                <c:pt idx="45865">
                  <c:v>229.324999999864</c:v>
                </c:pt>
                <c:pt idx="45866">
                  <c:v>229.329999999864</c:v>
                </c:pt>
                <c:pt idx="45867">
                  <c:v>229.3349999998639</c:v>
                </c:pt>
                <c:pt idx="45868">
                  <c:v>229.3399999998639</c:v>
                </c:pt>
                <c:pt idx="45869">
                  <c:v>229.3449999998639</c:v>
                </c:pt>
                <c:pt idx="45870">
                  <c:v>229.3499999998639</c:v>
                </c:pt>
                <c:pt idx="45871">
                  <c:v>229.354999999864</c:v>
                </c:pt>
                <c:pt idx="45872">
                  <c:v>229.359999999864</c:v>
                </c:pt>
                <c:pt idx="45873">
                  <c:v>229.3649999998639</c:v>
                </c:pt>
                <c:pt idx="45874">
                  <c:v>229.3699999998639</c:v>
                </c:pt>
                <c:pt idx="45875">
                  <c:v>229.3749999998639</c:v>
                </c:pt>
                <c:pt idx="45876">
                  <c:v>229.3799999998639</c:v>
                </c:pt>
                <c:pt idx="45877">
                  <c:v>229.384999999864</c:v>
                </c:pt>
                <c:pt idx="45878">
                  <c:v>229.3899999998638</c:v>
                </c:pt>
                <c:pt idx="45879">
                  <c:v>229.3949999998638</c:v>
                </c:pt>
                <c:pt idx="45880">
                  <c:v>229.3999999998638</c:v>
                </c:pt>
                <c:pt idx="45881">
                  <c:v>229.4049999998638</c:v>
                </c:pt>
                <c:pt idx="45882">
                  <c:v>229.4099999998638</c:v>
                </c:pt>
                <c:pt idx="45883">
                  <c:v>229.4149999998638</c:v>
                </c:pt>
                <c:pt idx="45884">
                  <c:v>229.4199999998638</c:v>
                </c:pt>
                <c:pt idx="45885">
                  <c:v>229.4249999998638</c:v>
                </c:pt>
                <c:pt idx="45886">
                  <c:v>229.4299999998638</c:v>
                </c:pt>
                <c:pt idx="45887">
                  <c:v>229.4349999998638</c:v>
                </c:pt>
                <c:pt idx="45888">
                  <c:v>229.4399999998638</c:v>
                </c:pt>
                <c:pt idx="45889">
                  <c:v>229.4449999998638</c:v>
                </c:pt>
                <c:pt idx="45890">
                  <c:v>229.4499999998638</c:v>
                </c:pt>
                <c:pt idx="45891">
                  <c:v>229.4549999998638</c:v>
                </c:pt>
                <c:pt idx="45892">
                  <c:v>229.4599999998638</c:v>
                </c:pt>
                <c:pt idx="45893">
                  <c:v>229.4649999998638</c:v>
                </c:pt>
                <c:pt idx="45894">
                  <c:v>229.4699999998638</c:v>
                </c:pt>
                <c:pt idx="45895">
                  <c:v>229.4749999998638</c:v>
                </c:pt>
                <c:pt idx="45896">
                  <c:v>229.4799999998638</c:v>
                </c:pt>
                <c:pt idx="45897">
                  <c:v>229.4849999998638</c:v>
                </c:pt>
                <c:pt idx="45898">
                  <c:v>229.4899999998638</c:v>
                </c:pt>
                <c:pt idx="45899">
                  <c:v>229.4949999998638</c:v>
                </c:pt>
                <c:pt idx="45900">
                  <c:v>229.4999999998637</c:v>
                </c:pt>
                <c:pt idx="45901">
                  <c:v>229.5049999998637</c:v>
                </c:pt>
                <c:pt idx="45902">
                  <c:v>229.5099999998637</c:v>
                </c:pt>
                <c:pt idx="45903">
                  <c:v>229.5149999998637</c:v>
                </c:pt>
                <c:pt idx="45904">
                  <c:v>229.5199999998637</c:v>
                </c:pt>
                <c:pt idx="45905">
                  <c:v>229.5249999998638</c:v>
                </c:pt>
                <c:pt idx="45906">
                  <c:v>229.5299999998637</c:v>
                </c:pt>
                <c:pt idx="45907">
                  <c:v>229.5349999998637</c:v>
                </c:pt>
                <c:pt idx="45908">
                  <c:v>229.5399999998637</c:v>
                </c:pt>
                <c:pt idx="45909">
                  <c:v>229.5449999998637</c:v>
                </c:pt>
                <c:pt idx="45910">
                  <c:v>229.5499999998637</c:v>
                </c:pt>
                <c:pt idx="45911">
                  <c:v>229.5549999998637</c:v>
                </c:pt>
                <c:pt idx="45912">
                  <c:v>229.5599999998637</c:v>
                </c:pt>
                <c:pt idx="45913">
                  <c:v>229.5649999998637</c:v>
                </c:pt>
                <c:pt idx="45914">
                  <c:v>229.5699999998637</c:v>
                </c:pt>
                <c:pt idx="45915">
                  <c:v>229.5749999998637</c:v>
                </c:pt>
                <c:pt idx="45916">
                  <c:v>229.5799999998637</c:v>
                </c:pt>
                <c:pt idx="45917">
                  <c:v>229.5849999998637</c:v>
                </c:pt>
                <c:pt idx="45918">
                  <c:v>229.5899999998637</c:v>
                </c:pt>
                <c:pt idx="45919">
                  <c:v>229.5949999998637</c:v>
                </c:pt>
                <c:pt idx="45920">
                  <c:v>229.5999999998637</c:v>
                </c:pt>
                <c:pt idx="45921">
                  <c:v>229.6049999998637</c:v>
                </c:pt>
                <c:pt idx="45922">
                  <c:v>229.6099999998636</c:v>
                </c:pt>
                <c:pt idx="45923">
                  <c:v>229.6149999998636</c:v>
                </c:pt>
                <c:pt idx="45924">
                  <c:v>229.6199999998636</c:v>
                </c:pt>
                <c:pt idx="45925">
                  <c:v>229.6249999998636</c:v>
                </c:pt>
                <c:pt idx="45926">
                  <c:v>229.6299999998636</c:v>
                </c:pt>
                <c:pt idx="45927">
                  <c:v>229.6349999998636</c:v>
                </c:pt>
                <c:pt idx="45928">
                  <c:v>229.6399999998636</c:v>
                </c:pt>
                <c:pt idx="45929">
                  <c:v>229.6449999998636</c:v>
                </c:pt>
                <c:pt idx="45930">
                  <c:v>229.6499999998636</c:v>
                </c:pt>
                <c:pt idx="45931">
                  <c:v>229.6549999998636</c:v>
                </c:pt>
                <c:pt idx="45932">
                  <c:v>229.6599999998636</c:v>
                </c:pt>
                <c:pt idx="45933">
                  <c:v>229.6649999998636</c:v>
                </c:pt>
                <c:pt idx="45934">
                  <c:v>229.6699999998636</c:v>
                </c:pt>
                <c:pt idx="45935">
                  <c:v>229.6749999998636</c:v>
                </c:pt>
                <c:pt idx="45936">
                  <c:v>229.6799999998636</c:v>
                </c:pt>
                <c:pt idx="45937">
                  <c:v>229.6849999998636</c:v>
                </c:pt>
                <c:pt idx="45938">
                  <c:v>229.6899999998636</c:v>
                </c:pt>
                <c:pt idx="45939">
                  <c:v>229.6949999998636</c:v>
                </c:pt>
                <c:pt idx="45940">
                  <c:v>229.6999999998636</c:v>
                </c:pt>
                <c:pt idx="45941">
                  <c:v>229.7049999998636</c:v>
                </c:pt>
                <c:pt idx="45942">
                  <c:v>229.7099999998636</c:v>
                </c:pt>
                <c:pt idx="45943">
                  <c:v>229.7149999998636</c:v>
                </c:pt>
                <c:pt idx="45944">
                  <c:v>229.7199999998635</c:v>
                </c:pt>
                <c:pt idx="45945">
                  <c:v>229.7249999998635</c:v>
                </c:pt>
                <c:pt idx="45946">
                  <c:v>229.7299999998635</c:v>
                </c:pt>
                <c:pt idx="45947">
                  <c:v>229.7349999998635</c:v>
                </c:pt>
                <c:pt idx="45948">
                  <c:v>229.7399999998635</c:v>
                </c:pt>
                <c:pt idx="45949">
                  <c:v>229.7449999998635</c:v>
                </c:pt>
                <c:pt idx="45950">
                  <c:v>229.7499999998635</c:v>
                </c:pt>
                <c:pt idx="45951">
                  <c:v>229.7549999998635</c:v>
                </c:pt>
                <c:pt idx="45952">
                  <c:v>229.7599999998635</c:v>
                </c:pt>
                <c:pt idx="45953">
                  <c:v>229.7649999998635</c:v>
                </c:pt>
                <c:pt idx="45954">
                  <c:v>229.7699999998635</c:v>
                </c:pt>
                <c:pt idx="45955">
                  <c:v>229.7749999998635</c:v>
                </c:pt>
                <c:pt idx="45956">
                  <c:v>229.7799999998635</c:v>
                </c:pt>
                <c:pt idx="45957">
                  <c:v>229.7849999998635</c:v>
                </c:pt>
                <c:pt idx="45958">
                  <c:v>229.7899999998635</c:v>
                </c:pt>
                <c:pt idx="45959">
                  <c:v>229.7949999998635</c:v>
                </c:pt>
                <c:pt idx="45960">
                  <c:v>229.7999999998635</c:v>
                </c:pt>
                <c:pt idx="45961">
                  <c:v>229.8049999998635</c:v>
                </c:pt>
                <c:pt idx="45962">
                  <c:v>229.8099999998635</c:v>
                </c:pt>
                <c:pt idx="45963">
                  <c:v>229.8149999998635</c:v>
                </c:pt>
                <c:pt idx="45964">
                  <c:v>229.8199999998635</c:v>
                </c:pt>
                <c:pt idx="45965">
                  <c:v>229.8249999998635</c:v>
                </c:pt>
                <c:pt idx="45966">
                  <c:v>229.8299999998634</c:v>
                </c:pt>
                <c:pt idx="45967">
                  <c:v>229.8349999998634</c:v>
                </c:pt>
                <c:pt idx="45968">
                  <c:v>229.8399999998634</c:v>
                </c:pt>
                <c:pt idx="45969">
                  <c:v>229.8449999998634</c:v>
                </c:pt>
                <c:pt idx="45970">
                  <c:v>229.8499999998634</c:v>
                </c:pt>
                <c:pt idx="45971">
                  <c:v>229.8549999998635</c:v>
                </c:pt>
                <c:pt idx="45972">
                  <c:v>229.8599999998634</c:v>
                </c:pt>
                <c:pt idx="45973">
                  <c:v>229.8649999998634</c:v>
                </c:pt>
                <c:pt idx="45974">
                  <c:v>229.8699999998634</c:v>
                </c:pt>
                <c:pt idx="45975">
                  <c:v>229.8749999998634</c:v>
                </c:pt>
                <c:pt idx="45976">
                  <c:v>229.8799999998634</c:v>
                </c:pt>
                <c:pt idx="45977">
                  <c:v>229.8849999998634</c:v>
                </c:pt>
                <c:pt idx="45978">
                  <c:v>229.8899999998634</c:v>
                </c:pt>
                <c:pt idx="45979">
                  <c:v>229.8949999998634</c:v>
                </c:pt>
                <c:pt idx="45980">
                  <c:v>229.8999999998634</c:v>
                </c:pt>
                <c:pt idx="45981">
                  <c:v>229.9049999998634</c:v>
                </c:pt>
                <c:pt idx="45982">
                  <c:v>229.9099999998634</c:v>
                </c:pt>
                <c:pt idx="45983">
                  <c:v>229.9149999998634</c:v>
                </c:pt>
                <c:pt idx="45984">
                  <c:v>229.9199999998634</c:v>
                </c:pt>
                <c:pt idx="45985">
                  <c:v>229.9249999998634</c:v>
                </c:pt>
                <c:pt idx="45986">
                  <c:v>229.9299999998634</c:v>
                </c:pt>
                <c:pt idx="45987">
                  <c:v>229.9349999998634</c:v>
                </c:pt>
                <c:pt idx="45988">
                  <c:v>229.9399999998633</c:v>
                </c:pt>
                <c:pt idx="45989">
                  <c:v>229.9449999998633</c:v>
                </c:pt>
                <c:pt idx="45990">
                  <c:v>229.9499999998633</c:v>
                </c:pt>
                <c:pt idx="45991">
                  <c:v>229.9549999998634</c:v>
                </c:pt>
                <c:pt idx="45992">
                  <c:v>229.9599999998634</c:v>
                </c:pt>
                <c:pt idx="45993">
                  <c:v>229.9649999998634</c:v>
                </c:pt>
                <c:pt idx="45994">
                  <c:v>229.9699999998633</c:v>
                </c:pt>
                <c:pt idx="45995">
                  <c:v>229.9749999998633</c:v>
                </c:pt>
                <c:pt idx="45996">
                  <c:v>229.9799999998633</c:v>
                </c:pt>
                <c:pt idx="45997">
                  <c:v>229.9849999998633</c:v>
                </c:pt>
                <c:pt idx="45998">
                  <c:v>229.9899999998633</c:v>
                </c:pt>
                <c:pt idx="45999">
                  <c:v>229.9949999998633</c:v>
                </c:pt>
                <c:pt idx="46000">
                  <c:v>229.9999999998633</c:v>
                </c:pt>
                <c:pt idx="46001">
                  <c:v>230.0049999998633</c:v>
                </c:pt>
                <c:pt idx="46002">
                  <c:v>230.0099999998633</c:v>
                </c:pt>
                <c:pt idx="46003">
                  <c:v>230.0149999998633</c:v>
                </c:pt>
                <c:pt idx="46004">
                  <c:v>230.0199999998633</c:v>
                </c:pt>
                <c:pt idx="46005">
                  <c:v>230.0249999998633</c:v>
                </c:pt>
                <c:pt idx="46006">
                  <c:v>230.0299999998633</c:v>
                </c:pt>
                <c:pt idx="46007">
                  <c:v>230.0349999998633</c:v>
                </c:pt>
                <c:pt idx="46008">
                  <c:v>230.0399999998633</c:v>
                </c:pt>
                <c:pt idx="46009">
                  <c:v>230.0449999998633</c:v>
                </c:pt>
                <c:pt idx="46010">
                  <c:v>230.0499999998632</c:v>
                </c:pt>
                <c:pt idx="46011">
                  <c:v>230.0549999998632</c:v>
                </c:pt>
                <c:pt idx="46012">
                  <c:v>230.0599999998632</c:v>
                </c:pt>
                <c:pt idx="46013">
                  <c:v>230.0649999998632</c:v>
                </c:pt>
                <c:pt idx="46014">
                  <c:v>230.0699999998632</c:v>
                </c:pt>
                <c:pt idx="46015">
                  <c:v>230.0749999998632</c:v>
                </c:pt>
                <c:pt idx="46016">
                  <c:v>230.0799999998632</c:v>
                </c:pt>
                <c:pt idx="46017">
                  <c:v>230.0849999998632</c:v>
                </c:pt>
                <c:pt idx="46018">
                  <c:v>230.0899999998632</c:v>
                </c:pt>
                <c:pt idx="46019">
                  <c:v>230.0949999998632</c:v>
                </c:pt>
                <c:pt idx="46020">
                  <c:v>230.0999999998632</c:v>
                </c:pt>
                <c:pt idx="46021">
                  <c:v>230.1049999998632</c:v>
                </c:pt>
                <c:pt idx="46022">
                  <c:v>230.1099999998632</c:v>
                </c:pt>
                <c:pt idx="46023">
                  <c:v>230.1149999998632</c:v>
                </c:pt>
                <c:pt idx="46024">
                  <c:v>230.1199999998632</c:v>
                </c:pt>
                <c:pt idx="46025">
                  <c:v>230.1249999998632</c:v>
                </c:pt>
                <c:pt idx="46026">
                  <c:v>230.1299999998632</c:v>
                </c:pt>
                <c:pt idx="46027">
                  <c:v>230.1349999998632</c:v>
                </c:pt>
                <c:pt idx="46028">
                  <c:v>230.1399999998632</c:v>
                </c:pt>
                <c:pt idx="46029">
                  <c:v>230.1449999998632</c:v>
                </c:pt>
                <c:pt idx="46030">
                  <c:v>230.1499999998632</c:v>
                </c:pt>
                <c:pt idx="46031">
                  <c:v>230.1549999998632</c:v>
                </c:pt>
                <c:pt idx="46032">
                  <c:v>230.1599999998631</c:v>
                </c:pt>
                <c:pt idx="46033">
                  <c:v>230.1649999998631</c:v>
                </c:pt>
                <c:pt idx="46034">
                  <c:v>230.1699999998631</c:v>
                </c:pt>
                <c:pt idx="46035">
                  <c:v>230.1749999998631</c:v>
                </c:pt>
                <c:pt idx="46036">
                  <c:v>230.1799999998631</c:v>
                </c:pt>
                <c:pt idx="46037">
                  <c:v>230.1849999998632</c:v>
                </c:pt>
                <c:pt idx="46038">
                  <c:v>230.1899999998631</c:v>
                </c:pt>
                <c:pt idx="46039">
                  <c:v>230.1949999998631</c:v>
                </c:pt>
                <c:pt idx="46040">
                  <c:v>230.1999999998631</c:v>
                </c:pt>
                <c:pt idx="46041">
                  <c:v>230.2049999998631</c:v>
                </c:pt>
                <c:pt idx="46042">
                  <c:v>230.2099999998631</c:v>
                </c:pt>
                <c:pt idx="46043">
                  <c:v>230.2149999998631</c:v>
                </c:pt>
                <c:pt idx="46044">
                  <c:v>230.2199999998631</c:v>
                </c:pt>
                <c:pt idx="46045">
                  <c:v>230.2249999998631</c:v>
                </c:pt>
                <c:pt idx="46046">
                  <c:v>230.2299999998631</c:v>
                </c:pt>
                <c:pt idx="46047">
                  <c:v>230.2349999998631</c:v>
                </c:pt>
                <c:pt idx="46048">
                  <c:v>230.2399999998631</c:v>
                </c:pt>
                <c:pt idx="46049">
                  <c:v>230.2449999998631</c:v>
                </c:pt>
                <c:pt idx="46050">
                  <c:v>230.249999999863</c:v>
                </c:pt>
                <c:pt idx="46051">
                  <c:v>230.2549999998631</c:v>
                </c:pt>
                <c:pt idx="46052">
                  <c:v>230.2599999998631</c:v>
                </c:pt>
                <c:pt idx="46053">
                  <c:v>230.2649999998631</c:v>
                </c:pt>
                <c:pt idx="46054">
                  <c:v>230.269999999863</c:v>
                </c:pt>
                <c:pt idx="46055">
                  <c:v>230.274999999863</c:v>
                </c:pt>
                <c:pt idx="46056">
                  <c:v>230.279999999863</c:v>
                </c:pt>
                <c:pt idx="46057">
                  <c:v>230.284999999863</c:v>
                </c:pt>
                <c:pt idx="46058">
                  <c:v>230.289999999863</c:v>
                </c:pt>
                <c:pt idx="46059">
                  <c:v>230.294999999863</c:v>
                </c:pt>
                <c:pt idx="46060">
                  <c:v>230.299999999863</c:v>
                </c:pt>
                <c:pt idx="46061">
                  <c:v>230.304999999863</c:v>
                </c:pt>
                <c:pt idx="46062">
                  <c:v>230.309999999863</c:v>
                </c:pt>
                <c:pt idx="46063">
                  <c:v>230.314999999863</c:v>
                </c:pt>
                <c:pt idx="46064">
                  <c:v>230.319999999863</c:v>
                </c:pt>
                <c:pt idx="46065">
                  <c:v>230.324999999863</c:v>
                </c:pt>
                <c:pt idx="46066">
                  <c:v>230.329999999863</c:v>
                </c:pt>
                <c:pt idx="46067">
                  <c:v>230.334999999863</c:v>
                </c:pt>
                <c:pt idx="46068">
                  <c:v>230.339999999863</c:v>
                </c:pt>
                <c:pt idx="46069">
                  <c:v>230.344999999863</c:v>
                </c:pt>
                <c:pt idx="46070">
                  <c:v>230.349999999863</c:v>
                </c:pt>
                <c:pt idx="46071">
                  <c:v>230.354999999863</c:v>
                </c:pt>
                <c:pt idx="46072">
                  <c:v>230.359999999863</c:v>
                </c:pt>
                <c:pt idx="46073">
                  <c:v>230.364999999863</c:v>
                </c:pt>
                <c:pt idx="46074">
                  <c:v>230.369999999863</c:v>
                </c:pt>
                <c:pt idx="46075">
                  <c:v>230.374999999863</c:v>
                </c:pt>
                <c:pt idx="46076">
                  <c:v>230.3799999998629</c:v>
                </c:pt>
                <c:pt idx="46077">
                  <c:v>230.3849999998629</c:v>
                </c:pt>
                <c:pt idx="46078">
                  <c:v>230.3899999998629</c:v>
                </c:pt>
                <c:pt idx="46079">
                  <c:v>230.3949999998629</c:v>
                </c:pt>
                <c:pt idx="46080">
                  <c:v>230.3999999998629</c:v>
                </c:pt>
                <c:pt idx="46081">
                  <c:v>230.4049999998629</c:v>
                </c:pt>
                <c:pt idx="46082">
                  <c:v>230.4099999998629</c:v>
                </c:pt>
                <c:pt idx="46083">
                  <c:v>230.4149999998629</c:v>
                </c:pt>
                <c:pt idx="46084">
                  <c:v>230.4199999998629</c:v>
                </c:pt>
                <c:pt idx="46085">
                  <c:v>230.4249999998629</c:v>
                </c:pt>
                <c:pt idx="46086">
                  <c:v>230.4299999998629</c:v>
                </c:pt>
                <c:pt idx="46087">
                  <c:v>230.4349999998629</c:v>
                </c:pt>
                <c:pt idx="46088">
                  <c:v>230.4399999998629</c:v>
                </c:pt>
                <c:pt idx="46089">
                  <c:v>230.4449999998629</c:v>
                </c:pt>
                <c:pt idx="46090">
                  <c:v>230.4499999998629</c:v>
                </c:pt>
                <c:pt idx="46091">
                  <c:v>230.4549999998629</c:v>
                </c:pt>
                <c:pt idx="46092">
                  <c:v>230.4599999998629</c:v>
                </c:pt>
                <c:pt idx="46093">
                  <c:v>230.4649999998629</c:v>
                </c:pt>
                <c:pt idx="46094">
                  <c:v>230.4699999998628</c:v>
                </c:pt>
                <c:pt idx="46095">
                  <c:v>230.4749999998627</c:v>
                </c:pt>
                <c:pt idx="46096">
                  <c:v>230.4799999998627</c:v>
                </c:pt>
                <c:pt idx="46097">
                  <c:v>230.4849999998629</c:v>
                </c:pt>
                <c:pt idx="46098">
                  <c:v>230.4899999998628</c:v>
                </c:pt>
                <c:pt idx="46099">
                  <c:v>230.4949999998628</c:v>
                </c:pt>
                <c:pt idx="46100">
                  <c:v>230.4999999998628</c:v>
                </c:pt>
                <c:pt idx="46101">
                  <c:v>230.5049999998627</c:v>
                </c:pt>
                <c:pt idx="46102">
                  <c:v>230.5099999998627</c:v>
                </c:pt>
                <c:pt idx="46103">
                  <c:v>230.5149999998627</c:v>
                </c:pt>
                <c:pt idx="46104">
                  <c:v>230.5199999998623</c:v>
                </c:pt>
                <c:pt idx="46105">
                  <c:v>230.5249999998628</c:v>
                </c:pt>
                <c:pt idx="46106">
                  <c:v>230.5299999998628</c:v>
                </c:pt>
                <c:pt idx="46107">
                  <c:v>230.5349999998627</c:v>
                </c:pt>
                <c:pt idx="46108">
                  <c:v>230.5399999998627</c:v>
                </c:pt>
                <c:pt idx="46109">
                  <c:v>230.5449999998627</c:v>
                </c:pt>
                <c:pt idx="46110">
                  <c:v>230.5499999998625</c:v>
                </c:pt>
                <c:pt idx="46111">
                  <c:v>230.5549999998628</c:v>
                </c:pt>
                <c:pt idx="46112">
                  <c:v>230.5599999998628</c:v>
                </c:pt>
                <c:pt idx="46113">
                  <c:v>230.5649999998627</c:v>
                </c:pt>
                <c:pt idx="46114">
                  <c:v>230.5699999998627</c:v>
                </c:pt>
                <c:pt idx="46115">
                  <c:v>230.5749999998627</c:v>
                </c:pt>
                <c:pt idx="46116">
                  <c:v>230.5799999998627</c:v>
                </c:pt>
                <c:pt idx="46117">
                  <c:v>230.5849999998628</c:v>
                </c:pt>
                <c:pt idx="46118">
                  <c:v>230.5899999998628</c:v>
                </c:pt>
                <c:pt idx="46119">
                  <c:v>230.5949999998628</c:v>
                </c:pt>
                <c:pt idx="46120">
                  <c:v>230.5999999998627</c:v>
                </c:pt>
                <c:pt idx="46121">
                  <c:v>230.6049999998627</c:v>
                </c:pt>
                <c:pt idx="46122">
                  <c:v>230.6099999998627</c:v>
                </c:pt>
                <c:pt idx="46123">
                  <c:v>230.6149999998621</c:v>
                </c:pt>
                <c:pt idx="46124">
                  <c:v>230.6199999998618</c:v>
                </c:pt>
                <c:pt idx="46125">
                  <c:v>230.6249999998627</c:v>
                </c:pt>
                <c:pt idx="46126">
                  <c:v>230.6299999998627</c:v>
                </c:pt>
                <c:pt idx="46127">
                  <c:v>230.6349999998627</c:v>
                </c:pt>
                <c:pt idx="46128">
                  <c:v>230.6399999998627</c:v>
                </c:pt>
                <c:pt idx="46129">
                  <c:v>230.6449999998623</c:v>
                </c:pt>
                <c:pt idx="46130">
                  <c:v>230.6499999998618</c:v>
                </c:pt>
                <c:pt idx="46131">
                  <c:v>230.6549999998627</c:v>
                </c:pt>
                <c:pt idx="46132">
                  <c:v>230.6599999998627</c:v>
                </c:pt>
                <c:pt idx="46133">
                  <c:v>230.6649999998627</c:v>
                </c:pt>
                <c:pt idx="46134">
                  <c:v>230.6699999998627</c:v>
                </c:pt>
                <c:pt idx="46135">
                  <c:v>230.6749999998625</c:v>
                </c:pt>
                <c:pt idx="46136">
                  <c:v>230.6799999998617</c:v>
                </c:pt>
                <c:pt idx="46137">
                  <c:v>230.6849999998627</c:v>
                </c:pt>
                <c:pt idx="46138">
                  <c:v>230.6899999998626</c:v>
                </c:pt>
                <c:pt idx="46139">
                  <c:v>230.6949999998625</c:v>
                </c:pt>
                <c:pt idx="46140">
                  <c:v>230.6999999998625</c:v>
                </c:pt>
                <c:pt idx="46141">
                  <c:v>230.7049999998625</c:v>
                </c:pt>
                <c:pt idx="46142">
                  <c:v>230.7099999998617</c:v>
                </c:pt>
                <c:pt idx="46143">
                  <c:v>230.7149999998617</c:v>
                </c:pt>
                <c:pt idx="46144">
                  <c:v>230.7199999998617</c:v>
                </c:pt>
                <c:pt idx="46145">
                  <c:v>230.7249999998625</c:v>
                </c:pt>
                <c:pt idx="46146">
                  <c:v>230.7299999998625</c:v>
                </c:pt>
                <c:pt idx="46147">
                  <c:v>230.7349999998625</c:v>
                </c:pt>
                <c:pt idx="46148">
                  <c:v>230.7399999998621</c:v>
                </c:pt>
                <c:pt idx="46149">
                  <c:v>230.7449999998617</c:v>
                </c:pt>
                <c:pt idx="46150">
                  <c:v>230.7499999998617</c:v>
                </c:pt>
                <c:pt idx="46151">
                  <c:v>230.7549999998625</c:v>
                </c:pt>
                <c:pt idx="46152">
                  <c:v>230.7599999998625</c:v>
                </c:pt>
                <c:pt idx="46153">
                  <c:v>230.7649999998625</c:v>
                </c:pt>
                <c:pt idx="46154">
                  <c:v>230.7699999998623</c:v>
                </c:pt>
                <c:pt idx="46155">
                  <c:v>230.7749999998617</c:v>
                </c:pt>
                <c:pt idx="46156">
                  <c:v>230.7799999998616</c:v>
                </c:pt>
                <c:pt idx="46157">
                  <c:v>230.7849999998625</c:v>
                </c:pt>
                <c:pt idx="46158">
                  <c:v>230.7899999998625</c:v>
                </c:pt>
                <c:pt idx="46159">
                  <c:v>230.7949999998625</c:v>
                </c:pt>
                <c:pt idx="46160">
                  <c:v>230.7999999998625</c:v>
                </c:pt>
                <c:pt idx="46161">
                  <c:v>230.8049999998626</c:v>
                </c:pt>
                <c:pt idx="46162">
                  <c:v>230.8099999998626</c:v>
                </c:pt>
                <c:pt idx="46163">
                  <c:v>230.8149999998626</c:v>
                </c:pt>
                <c:pt idx="46164">
                  <c:v>230.8199999998625</c:v>
                </c:pt>
                <c:pt idx="46165">
                  <c:v>230.8249999998625</c:v>
                </c:pt>
                <c:pt idx="46166">
                  <c:v>230.8299999998625</c:v>
                </c:pt>
                <c:pt idx="46167">
                  <c:v>230.8349999998625</c:v>
                </c:pt>
                <c:pt idx="46168">
                  <c:v>230.8399999998625</c:v>
                </c:pt>
                <c:pt idx="46169">
                  <c:v>230.8449999998625</c:v>
                </c:pt>
                <c:pt idx="46170">
                  <c:v>230.8499999998625</c:v>
                </c:pt>
                <c:pt idx="46171">
                  <c:v>230.8549999998625</c:v>
                </c:pt>
                <c:pt idx="46172">
                  <c:v>230.8599999998625</c:v>
                </c:pt>
                <c:pt idx="46173">
                  <c:v>230.8649999998625</c:v>
                </c:pt>
                <c:pt idx="46174">
                  <c:v>230.8699999998625</c:v>
                </c:pt>
                <c:pt idx="46175">
                  <c:v>230.8749999998625</c:v>
                </c:pt>
                <c:pt idx="46176">
                  <c:v>230.8799999998625</c:v>
                </c:pt>
                <c:pt idx="46177">
                  <c:v>230.8849999998625</c:v>
                </c:pt>
                <c:pt idx="46178">
                  <c:v>230.8899999998625</c:v>
                </c:pt>
                <c:pt idx="46179">
                  <c:v>230.8949999998625</c:v>
                </c:pt>
                <c:pt idx="46180">
                  <c:v>230.8999999998625</c:v>
                </c:pt>
                <c:pt idx="46181">
                  <c:v>230.9049999998625</c:v>
                </c:pt>
                <c:pt idx="46182">
                  <c:v>230.9099999998624</c:v>
                </c:pt>
                <c:pt idx="46183">
                  <c:v>230.9149999998623</c:v>
                </c:pt>
                <c:pt idx="46184">
                  <c:v>230.9199999998623</c:v>
                </c:pt>
                <c:pt idx="46185">
                  <c:v>230.9249999998625</c:v>
                </c:pt>
                <c:pt idx="46186">
                  <c:v>230.9299999998624</c:v>
                </c:pt>
                <c:pt idx="46187">
                  <c:v>230.9349999998624</c:v>
                </c:pt>
                <c:pt idx="46188">
                  <c:v>230.9399999998624</c:v>
                </c:pt>
                <c:pt idx="46189">
                  <c:v>230.9449999998623</c:v>
                </c:pt>
                <c:pt idx="46190">
                  <c:v>230.9499999998623</c:v>
                </c:pt>
                <c:pt idx="46191">
                  <c:v>230.9549999998624</c:v>
                </c:pt>
                <c:pt idx="46192">
                  <c:v>230.9599999998624</c:v>
                </c:pt>
                <c:pt idx="46193">
                  <c:v>230.9649999998624</c:v>
                </c:pt>
                <c:pt idx="46194">
                  <c:v>230.9699999998624</c:v>
                </c:pt>
                <c:pt idx="46195">
                  <c:v>230.9749999998623</c:v>
                </c:pt>
                <c:pt idx="46196">
                  <c:v>230.9799999998623</c:v>
                </c:pt>
                <c:pt idx="46197">
                  <c:v>230.9849999998624</c:v>
                </c:pt>
                <c:pt idx="46198">
                  <c:v>230.9899999998624</c:v>
                </c:pt>
                <c:pt idx="46199">
                  <c:v>230.9949999998624</c:v>
                </c:pt>
                <c:pt idx="46200">
                  <c:v>230.9999999998624</c:v>
                </c:pt>
                <c:pt idx="46201">
                  <c:v>231.0049999998623</c:v>
                </c:pt>
                <c:pt idx="46202">
                  <c:v>231.0099999998623</c:v>
                </c:pt>
                <c:pt idx="46203">
                  <c:v>231.0149999998623</c:v>
                </c:pt>
                <c:pt idx="46204">
                  <c:v>231.0199999998623</c:v>
                </c:pt>
                <c:pt idx="46205">
                  <c:v>231.0249999998624</c:v>
                </c:pt>
                <c:pt idx="46206">
                  <c:v>231.0299999998624</c:v>
                </c:pt>
                <c:pt idx="46207">
                  <c:v>231.0349999998624</c:v>
                </c:pt>
                <c:pt idx="46208">
                  <c:v>231.0399999998623</c:v>
                </c:pt>
                <c:pt idx="46209">
                  <c:v>231.0449999998623</c:v>
                </c:pt>
                <c:pt idx="46210">
                  <c:v>231.0499999998623</c:v>
                </c:pt>
                <c:pt idx="46211">
                  <c:v>231.0549999998623</c:v>
                </c:pt>
                <c:pt idx="46212">
                  <c:v>231.0599999998623</c:v>
                </c:pt>
                <c:pt idx="46213">
                  <c:v>231.0649999998623</c:v>
                </c:pt>
                <c:pt idx="46214">
                  <c:v>231.0699999998623</c:v>
                </c:pt>
                <c:pt idx="46215">
                  <c:v>231.0749999998623</c:v>
                </c:pt>
                <c:pt idx="46216">
                  <c:v>231.0799999998623</c:v>
                </c:pt>
                <c:pt idx="46217">
                  <c:v>231.0849999998623</c:v>
                </c:pt>
                <c:pt idx="46218">
                  <c:v>231.0899999998623</c:v>
                </c:pt>
                <c:pt idx="46219">
                  <c:v>231.0949999998623</c:v>
                </c:pt>
                <c:pt idx="46220">
                  <c:v>231.0999999998623</c:v>
                </c:pt>
                <c:pt idx="46221">
                  <c:v>231.1049999998623</c:v>
                </c:pt>
                <c:pt idx="46222">
                  <c:v>231.1099999998623</c:v>
                </c:pt>
                <c:pt idx="46223">
                  <c:v>231.1149999998621</c:v>
                </c:pt>
                <c:pt idx="46224">
                  <c:v>231.1199999998613</c:v>
                </c:pt>
                <c:pt idx="46225">
                  <c:v>231.1249999998623</c:v>
                </c:pt>
                <c:pt idx="46226">
                  <c:v>231.1299999998622</c:v>
                </c:pt>
                <c:pt idx="46227">
                  <c:v>231.1349999998621</c:v>
                </c:pt>
                <c:pt idx="46228">
                  <c:v>231.1399999998621</c:v>
                </c:pt>
                <c:pt idx="46229">
                  <c:v>231.1449999998621</c:v>
                </c:pt>
                <c:pt idx="46230">
                  <c:v>231.1499999998613</c:v>
                </c:pt>
                <c:pt idx="46231">
                  <c:v>231.1549999998622</c:v>
                </c:pt>
                <c:pt idx="46232">
                  <c:v>231.1599999998622</c:v>
                </c:pt>
                <c:pt idx="46233">
                  <c:v>231.1649999998621</c:v>
                </c:pt>
                <c:pt idx="46234">
                  <c:v>231.1699999998621</c:v>
                </c:pt>
                <c:pt idx="46235">
                  <c:v>231.1749999998621</c:v>
                </c:pt>
                <c:pt idx="46236">
                  <c:v>231.1799999998615</c:v>
                </c:pt>
                <c:pt idx="46237">
                  <c:v>231.1849999998622</c:v>
                </c:pt>
                <c:pt idx="46238">
                  <c:v>231.1899999998622</c:v>
                </c:pt>
                <c:pt idx="46239">
                  <c:v>231.1949999998621</c:v>
                </c:pt>
                <c:pt idx="46240">
                  <c:v>231.1999999998621</c:v>
                </c:pt>
                <c:pt idx="46241">
                  <c:v>231.2049999998621</c:v>
                </c:pt>
                <c:pt idx="46242">
                  <c:v>231.2099999998619</c:v>
                </c:pt>
                <c:pt idx="46243">
                  <c:v>231.2149999998612</c:v>
                </c:pt>
                <c:pt idx="46244">
                  <c:v>231.2199999998612</c:v>
                </c:pt>
                <c:pt idx="46245">
                  <c:v>231.2249999998621</c:v>
                </c:pt>
                <c:pt idx="46246">
                  <c:v>231.2299999998621</c:v>
                </c:pt>
                <c:pt idx="46247">
                  <c:v>231.2349999998621</c:v>
                </c:pt>
                <c:pt idx="46248">
                  <c:v>231.2399999998621</c:v>
                </c:pt>
                <c:pt idx="46249">
                  <c:v>231.2449999998612</c:v>
                </c:pt>
                <c:pt idx="46250">
                  <c:v>231.2499999998612</c:v>
                </c:pt>
                <c:pt idx="46251">
                  <c:v>231.2549999998622</c:v>
                </c:pt>
                <c:pt idx="46252">
                  <c:v>231.2599999998621</c:v>
                </c:pt>
                <c:pt idx="46253">
                  <c:v>231.2649999998621</c:v>
                </c:pt>
                <c:pt idx="46254">
                  <c:v>231.2699999998621</c:v>
                </c:pt>
                <c:pt idx="46255">
                  <c:v>231.2749999998613</c:v>
                </c:pt>
                <c:pt idx="46256">
                  <c:v>231.2799999998612</c:v>
                </c:pt>
                <c:pt idx="46257">
                  <c:v>231.2849999998621</c:v>
                </c:pt>
                <c:pt idx="46258">
                  <c:v>231.2899999998621</c:v>
                </c:pt>
                <c:pt idx="46259">
                  <c:v>231.2949999998621</c:v>
                </c:pt>
                <c:pt idx="46260">
                  <c:v>231.2999999998621</c:v>
                </c:pt>
                <c:pt idx="46261">
                  <c:v>231.3049999998621</c:v>
                </c:pt>
                <c:pt idx="46262">
                  <c:v>231.3099999998621</c:v>
                </c:pt>
                <c:pt idx="46263">
                  <c:v>231.3149999998621</c:v>
                </c:pt>
                <c:pt idx="46264">
                  <c:v>231.3199999998621</c:v>
                </c:pt>
                <c:pt idx="46265">
                  <c:v>231.3249999998621</c:v>
                </c:pt>
                <c:pt idx="46266">
                  <c:v>231.3299999998621</c:v>
                </c:pt>
                <c:pt idx="46267">
                  <c:v>231.3349999998621</c:v>
                </c:pt>
                <c:pt idx="46268">
                  <c:v>231.3399999998621</c:v>
                </c:pt>
                <c:pt idx="46269">
                  <c:v>231.3449999998621</c:v>
                </c:pt>
                <c:pt idx="46270">
                  <c:v>231.349999999862</c:v>
                </c:pt>
                <c:pt idx="46271">
                  <c:v>231.3549999998621</c:v>
                </c:pt>
                <c:pt idx="46272">
                  <c:v>231.3599999998621</c:v>
                </c:pt>
                <c:pt idx="46273">
                  <c:v>231.3649999998621</c:v>
                </c:pt>
                <c:pt idx="46274">
                  <c:v>231.369999999862</c:v>
                </c:pt>
                <c:pt idx="46275">
                  <c:v>231.374999999862</c:v>
                </c:pt>
                <c:pt idx="46276">
                  <c:v>231.379999999862</c:v>
                </c:pt>
                <c:pt idx="46277">
                  <c:v>231.384999999862</c:v>
                </c:pt>
                <c:pt idx="46278">
                  <c:v>231.389999999862</c:v>
                </c:pt>
                <c:pt idx="46279">
                  <c:v>231.394999999862</c:v>
                </c:pt>
                <c:pt idx="46280">
                  <c:v>231.399999999862</c:v>
                </c:pt>
                <c:pt idx="46281">
                  <c:v>231.404999999862</c:v>
                </c:pt>
                <c:pt idx="46282">
                  <c:v>231.409999999862</c:v>
                </c:pt>
                <c:pt idx="46283">
                  <c:v>231.4149999998619</c:v>
                </c:pt>
                <c:pt idx="46284">
                  <c:v>231.4199999998619</c:v>
                </c:pt>
                <c:pt idx="46285">
                  <c:v>231.424999999862</c:v>
                </c:pt>
                <c:pt idx="46286">
                  <c:v>231.429999999862</c:v>
                </c:pt>
                <c:pt idx="46287">
                  <c:v>231.434999999862</c:v>
                </c:pt>
                <c:pt idx="46288">
                  <c:v>231.439999999862</c:v>
                </c:pt>
                <c:pt idx="46289">
                  <c:v>231.4449999998619</c:v>
                </c:pt>
                <c:pt idx="46290">
                  <c:v>231.4499999998619</c:v>
                </c:pt>
                <c:pt idx="46291">
                  <c:v>231.454999999862</c:v>
                </c:pt>
                <c:pt idx="46292">
                  <c:v>231.459999999862</c:v>
                </c:pt>
                <c:pt idx="46293">
                  <c:v>231.464999999862</c:v>
                </c:pt>
                <c:pt idx="46294">
                  <c:v>231.469999999862</c:v>
                </c:pt>
                <c:pt idx="46295">
                  <c:v>231.474999999862</c:v>
                </c:pt>
                <c:pt idx="46296">
                  <c:v>231.4799999998619</c:v>
                </c:pt>
                <c:pt idx="46297">
                  <c:v>231.4849999998619</c:v>
                </c:pt>
                <c:pt idx="46298">
                  <c:v>231.4899999998619</c:v>
                </c:pt>
                <c:pt idx="46299">
                  <c:v>231.4949999998619</c:v>
                </c:pt>
                <c:pt idx="46300">
                  <c:v>231.4999999998619</c:v>
                </c:pt>
                <c:pt idx="46301">
                  <c:v>231.5049999998619</c:v>
                </c:pt>
                <c:pt idx="46302">
                  <c:v>231.5099999998619</c:v>
                </c:pt>
                <c:pt idx="46303">
                  <c:v>231.5149999998619</c:v>
                </c:pt>
                <c:pt idx="46304">
                  <c:v>231.5199999998619</c:v>
                </c:pt>
                <c:pt idx="46305">
                  <c:v>231.5249999998619</c:v>
                </c:pt>
                <c:pt idx="46306">
                  <c:v>231.5299999998619</c:v>
                </c:pt>
                <c:pt idx="46307">
                  <c:v>231.5349999998619</c:v>
                </c:pt>
                <c:pt idx="46308">
                  <c:v>231.5399999998619</c:v>
                </c:pt>
                <c:pt idx="46309">
                  <c:v>231.5449999998619</c:v>
                </c:pt>
                <c:pt idx="46310">
                  <c:v>231.5499999998619</c:v>
                </c:pt>
                <c:pt idx="46311">
                  <c:v>231.5549999998619</c:v>
                </c:pt>
                <c:pt idx="46312">
                  <c:v>231.5599999998619</c:v>
                </c:pt>
                <c:pt idx="46313">
                  <c:v>231.5649999998619</c:v>
                </c:pt>
                <c:pt idx="46314">
                  <c:v>231.5699999998617</c:v>
                </c:pt>
                <c:pt idx="46315">
                  <c:v>231.5749999998617</c:v>
                </c:pt>
                <c:pt idx="46316">
                  <c:v>231.5799999998617</c:v>
                </c:pt>
                <c:pt idx="46317">
                  <c:v>231.5849999998619</c:v>
                </c:pt>
                <c:pt idx="46318">
                  <c:v>231.5899999998618</c:v>
                </c:pt>
                <c:pt idx="46319">
                  <c:v>231.5949999998618</c:v>
                </c:pt>
                <c:pt idx="46320">
                  <c:v>231.5999999998618</c:v>
                </c:pt>
                <c:pt idx="46321">
                  <c:v>231.6049999998617</c:v>
                </c:pt>
                <c:pt idx="46322">
                  <c:v>231.6099999998617</c:v>
                </c:pt>
                <c:pt idx="46323">
                  <c:v>231.6149999998617</c:v>
                </c:pt>
                <c:pt idx="46324">
                  <c:v>231.6199999998611</c:v>
                </c:pt>
                <c:pt idx="46325">
                  <c:v>231.6249999998618</c:v>
                </c:pt>
                <c:pt idx="46326">
                  <c:v>231.6299999998618</c:v>
                </c:pt>
                <c:pt idx="46327">
                  <c:v>231.6349999998617</c:v>
                </c:pt>
                <c:pt idx="46328">
                  <c:v>231.6399999998617</c:v>
                </c:pt>
                <c:pt idx="46329">
                  <c:v>231.6449999998617</c:v>
                </c:pt>
                <c:pt idx="46330">
                  <c:v>231.6499999998613</c:v>
                </c:pt>
                <c:pt idx="46331">
                  <c:v>231.6549999998618</c:v>
                </c:pt>
                <c:pt idx="46332">
                  <c:v>231.6599999998618</c:v>
                </c:pt>
                <c:pt idx="46333">
                  <c:v>231.6649999998617</c:v>
                </c:pt>
                <c:pt idx="46334">
                  <c:v>231.6699999998617</c:v>
                </c:pt>
                <c:pt idx="46335">
                  <c:v>231.6749999998617</c:v>
                </c:pt>
                <c:pt idx="46336">
                  <c:v>231.6799999998615</c:v>
                </c:pt>
                <c:pt idx="46337">
                  <c:v>231.6849999998618</c:v>
                </c:pt>
                <c:pt idx="46338">
                  <c:v>231.6899999998618</c:v>
                </c:pt>
                <c:pt idx="46339">
                  <c:v>231.6949999998617</c:v>
                </c:pt>
                <c:pt idx="46340">
                  <c:v>231.6999999998617</c:v>
                </c:pt>
                <c:pt idx="46341">
                  <c:v>231.7049999998617</c:v>
                </c:pt>
                <c:pt idx="46342">
                  <c:v>231.7099999998617</c:v>
                </c:pt>
                <c:pt idx="46343">
                  <c:v>231.7149999998609</c:v>
                </c:pt>
                <c:pt idx="46344">
                  <c:v>231.7199999998608</c:v>
                </c:pt>
                <c:pt idx="46345">
                  <c:v>231.7249999998617</c:v>
                </c:pt>
                <c:pt idx="46346">
                  <c:v>231.7299999998617</c:v>
                </c:pt>
                <c:pt idx="46347">
                  <c:v>231.7349999998617</c:v>
                </c:pt>
                <c:pt idx="46348">
                  <c:v>231.7399999998617</c:v>
                </c:pt>
                <c:pt idx="46349">
                  <c:v>231.7449999998611</c:v>
                </c:pt>
                <c:pt idx="46350">
                  <c:v>231.7499999998608</c:v>
                </c:pt>
                <c:pt idx="46351">
                  <c:v>231.7549999998617</c:v>
                </c:pt>
                <c:pt idx="46352">
                  <c:v>231.7599999998617</c:v>
                </c:pt>
                <c:pt idx="46353">
                  <c:v>231.7649999998617</c:v>
                </c:pt>
                <c:pt idx="46354">
                  <c:v>231.7699999998617</c:v>
                </c:pt>
                <c:pt idx="46355">
                  <c:v>231.7749999998613</c:v>
                </c:pt>
                <c:pt idx="46356">
                  <c:v>231.7799999998607</c:v>
                </c:pt>
                <c:pt idx="46357">
                  <c:v>231.7849999998617</c:v>
                </c:pt>
                <c:pt idx="46358">
                  <c:v>231.7899999998615</c:v>
                </c:pt>
                <c:pt idx="46359">
                  <c:v>231.7949999998615</c:v>
                </c:pt>
                <c:pt idx="46360">
                  <c:v>231.7999999998615</c:v>
                </c:pt>
                <c:pt idx="46361">
                  <c:v>231.8049999998616</c:v>
                </c:pt>
                <c:pt idx="46362">
                  <c:v>231.8099999998616</c:v>
                </c:pt>
                <c:pt idx="46363">
                  <c:v>231.8149999998616</c:v>
                </c:pt>
                <c:pt idx="46364">
                  <c:v>231.8199999998616</c:v>
                </c:pt>
                <c:pt idx="46365">
                  <c:v>231.8249999998616</c:v>
                </c:pt>
                <c:pt idx="46366">
                  <c:v>231.8299999998616</c:v>
                </c:pt>
                <c:pt idx="46367">
                  <c:v>231.8349999998616</c:v>
                </c:pt>
                <c:pt idx="46368">
                  <c:v>231.8399999998616</c:v>
                </c:pt>
                <c:pt idx="46369">
                  <c:v>231.8449999998616</c:v>
                </c:pt>
                <c:pt idx="46370">
                  <c:v>231.8499999998616</c:v>
                </c:pt>
                <c:pt idx="46371">
                  <c:v>231.8549999998616</c:v>
                </c:pt>
                <c:pt idx="46372">
                  <c:v>231.8599999998616</c:v>
                </c:pt>
                <c:pt idx="46373">
                  <c:v>231.8649999998616</c:v>
                </c:pt>
                <c:pt idx="46374">
                  <c:v>231.8699999998616</c:v>
                </c:pt>
                <c:pt idx="46375">
                  <c:v>231.8749999998616</c:v>
                </c:pt>
                <c:pt idx="46376">
                  <c:v>231.8799999998616</c:v>
                </c:pt>
                <c:pt idx="46377">
                  <c:v>231.8849999998616</c:v>
                </c:pt>
                <c:pt idx="46378">
                  <c:v>231.8899999998616</c:v>
                </c:pt>
                <c:pt idx="46379">
                  <c:v>231.8949999998616</c:v>
                </c:pt>
                <c:pt idx="46380">
                  <c:v>231.8999999998616</c:v>
                </c:pt>
                <c:pt idx="46381">
                  <c:v>231.9049999998616</c:v>
                </c:pt>
                <c:pt idx="46382">
                  <c:v>231.9099999998616</c:v>
                </c:pt>
                <c:pt idx="46383">
                  <c:v>231.9149999998615</c:v>
                </c:pt>
                <c:pt idx="46384">
                  <c:v>231.9199999998615</c:v>
                </c:pt>
                <c:pt idx="46385">
                  <c:v>231.9249999998615</c:v>
                </c:pt>
                <c:pt idx="46386">
                  <c:v>231.9299999998615</c:v>
                </c:pt>
                <c:pt idx="46387">
                  <c:v>231.9349999998615</c:v>
                </c:pt>
                <c:pt idx="46388">
                  <c:v>231.9399999998615</c:v>
                </c:pt>
                <c:pt idx="46389">
                  <c:v>231.9449999998615</c:v>
                </c:pt>
                <c:pt idx="46390">
                  <c:v>231.9499999998615</c:v>
                </c:pt>
                <c:pt idx="46391">
                  <c:v>231.9549999998615</c:v>
                </c:pt>
                <c:pt idx="46392">
                  <c:v>231.9599999998615</c:v>
                </c:pt>
                <c:pt idx="46393">
                  <c:v>231.9649999998615</c:v>
                </c:pt>
                <c:pt idx="46394">
                  <c:v>231.9699999998615</c:v>
                </c:pt>
                <c:pt idx="46395">
                  <c:v>231.9749999998615</c:v>
                </c:pt>
                <c:pt idx="46396">
                  <c:v>231.9799999998615</c:v>
                </c:pt>
                <c:pt idx="46397">
                  <c:v>231.9849999998615</c:v>
                </c:pt>
                <c:pt idx="46398">
                  <c:v>231.9899999998615</c:v>
                </c:pt>
                <c:pt idx="46399">
                  <c:v>231.9949999998615</c:v>
                </c:pt>
                <c:pt idx="46400">
                  <c:v>231.9999999998615</c:v>
                </c:pt>
                <c:pt idx="46401">
                  <c:v>232.0049999998615</c:v>
                </c:pt>
                <c:pt idx="46402">
                  <c:v>232.0099999998613</c:v>
                </c:pt>
                <c:pt idx="46403">
                  <c:v>232.0149999998613</c:v>
                </c:pt>
                <c:pt idx="46404">
                  <c:v>232.0199999998613</c:v>
                </c:pt>
                <c:pt idx="46405">
                  <c:v>232.0249999998614</c:v>
                </c:pt>
                <c:pt idx="46406">
                  <c:v>232.0299999998614</c:v>
                </c:pt>
                <c:pt idx="46407">
                  <c:v>232.0349999998614</c:v>
                </c:pt>
                <c:pt idx="46408">
                  <c:v>232.0399999998614</c:v>
                </c:pt>
                <c:pt idx="46409">
                  <c:v>232.0449999998613</c:v>
                </c:pt>
                <c:pt idx="46410">
                  <c:v>232.0499999998613</c:v>
                </c:pt>
                <c:pt idx="46411">
                  <c:v>232.0549999998614</c:v>
                </c:pt>
                <c:pt idx="46412">
                  <c:v>232.0599999998614</c:v>
                </c:pt>
                <c:pt idx="46413">
                  <c:v>232.0649999998614</c:v>
                </c:pt>
                <c:pt idx="46414">
                  <c:v>232.0699999998614</c:v>
                </c:pt>
                <c:pt idx="46415">
                  <c:v>232.0749999998613</c:v>
                </c:pt>
                <c:pt idx="46416">
                  <c:v>232.0799999998613</c:v>
                </c:pt>
                <c:pt idx="46417">
                  <c:v>232.0849999998614</c:v>
                </c:pt>
                <c:pt idx="46418">
                  <c:v>232.0899999998614</c:v>
                </c:pt>
                <c:pt idx="46419">
                  <c:v>232.0949999998614</c:v>
                </c:pt>
                <c:pt idx="46420">
                  <c:v>232.0999999998614</c:v>
                </c:pt>
                <c:pt idx="46421">
                  <c:v>232.1049999998613</c:v>
                </c:pt>
                <c:pt idx="46422">
                  <c:v>232.1099999998613</c:v>
                </c:pt>
                <c:pt idx="46423">
                  <c:v>232.1149999998613</c:v>
                </c:pt>
                <c:pt idx="46424">
                  <c:v>232.1199999998611</c:v>
                </c:pt>
                <c:pt idx="46425">
                  <c:v>232.1249999998614</c:v>
                </c:pt>
                <c:pt idx="46426">
                  <c:v>232.1299999998614</c:v>
                </c:pt>
                <c:pt idx="46427">
                  <c:v>232.1349999998613</c:v>
                </c:pt>
                <c:pt idx="46428">
                  <c:v>232.1399999998613</c:v>
                </c:pt>
                <c:pt idx="46429">
                  <c:v>232.1449999998613</c:v>
                </c:pt>
                <c:pt idx="46430">
                  <c:v>232.1499999998613</c:v>
                </c:pt>
                <c:pt idx="46431">
                  <c:v>232.1549999998613</c:v>
                </c:pt>
                <c:pt idx="46432">
                  <c:v>232.1599999998613</c:v>
                </c:pt>
                <c:pt idx="46433">
                  <c:v>232.1649999998613</c:v>
                </c:pt>
                <c:pt idx="46434">
                  <c:v>232.1699999998613</c:v>
                </c:pt>
                <c:pt idx="46435">
                  <c:v>232.1749999998613</c:v>
                </c:pt>
                <c:pt idx="46436">
                  <c:v>232.1799999998613</c:v>
                </c:pt>
                <c:pt idx="46437">
                  <c:v>232.1849999998613</c:v>
                </c:pt>
                <c:pt idx="46438">
                  <c:v>232.1899999998613</c:v>
                </c:pt>
                <c:pt idx="46439">
                  <c:v>232.1949999998613</c:v>
                </c:pt>
                <c:pt idx="46440">
                  <c:v>232.1999999998613</c:v>
                </c:pt>
                <c:pt idx="46441">
                  <c:v>232.2049999998613</c:v>
                </c:pt>
                <c:pt idx="46442">
                  <c:v>232.2099999998613</c:v>
                </c:pt>
                <c:pt idx="46443">
                  <c:v>232.2149999998609</c:v>
                </c:pt>
                <c:pt idx="46444">
                  <c:v>232.2199999998603</c:v>
                </c:pt>
                <c:pt idx="46445">
                  <c:v>232.2249999998613</c:v>
                </c:pt>
                <c:pt idx="46446">
                  <c:v>232.2299999998611</c:v>
                </c:pt>
                <c:pt idx="46447">
                  <c:v>232.2349999998611</c:v>
                </c:pt>
                <c:pt idx="46448">
                  <c:v>232.2399999998611</c:v>
                </c:pt>
                <c:pt idx="46449">
                  <c:v>232.2449999998611</c:v>
                </c:pt>
                <c:pt idx="46450">
                  <c:v>232.2499999998603</c:v>
                </c:pt>
                <c:pt idx="46451">
                  <c:v>232.2549999998612</c:v>
                </c:pt>
                <c:pt idx="46452">
                  <c:v>232.2599999998612</c:v>
                </c:pt>
                <c:pt idx="46453">
                  <c:v>232.2649999998611</c:v>
                </c:pt>
                <c:pt idx="46454">
                  <c:v>232.2699999998611</c:v>
                </c:pt>
                <c:pt idx="46455">
                  <c:v>232.2749999998611</c:v>
                </c:pt>
                <c:pt idx="46456">
                  <c:v>232.2799999998605</c:v>
                </c:pt>
                <c:pt idx="46457">
                  <c:v>232.2849999998612</c:v>
                </c:pt>
                <c:pt idx="46458">
                  <c:v>232.2899999998612</c:v>
                </c:pt>
                <c:pt idx="46459">
                  <c:v>232.2949999998611</c:v>
                </c:pt>
                <c:pt idx="46460">
                  <c:v>232.2999999998611</c:v>
                </c:pt>
                <c:pt idx="46461">
                  <c:v>232.3049999998612</c:v>
                </c:pt>
                <c:pt idx="46462">
                  <c:v>232.3099999998612</c:v>
                </c:pt>
                <c:pt idx="46463">
                  <c:v>232.3149999998612</c:v>
                </c:pt>
                <c:pt idx="46464">
                  <c:v>232.3199999998612</c:v>
                </c:pt>
                <c:pt idx="46465">
                  <c:v>232.3249999998612</c:v>
                </c:pt>
                <c:pt idx="46466">
                  <c:v>232.3299999998612</c:v>
                </c:pt>
                <c:pt idx="46467">
                  <c:v>232.3349999998612</c:v>
                </c:pt>
                <c:pt idx="46468">
                  <c:v>232.3399999998612</c:v>
                </c:pt>
                <c:pt idx="46469">
                  <c:v>232.3449999998612</c:v>
                </c:pt>
                <c:pt idx="46470">
                  <c:v>232.3499999998612</c:v>
                </c:pt>
                <c:pt idx="46471">
                  <c:v>232.3549999998612</c:v>
                </c:pt>
                <c:pt idx="46472">
                  <c:v>232.3599999998611</c:v>
                </c:pt>
                <c:pt idx="46473">
                  <c:v>232.3649999998611</c:v>
                </c:pt>
                <c:pt idx="46474">
                  <c:v>232.3699999998611</c:v>
                </c:pt>
                <c:pt idx="46475">
                  <c:v>232.3749999998611</c:v>
                </c:pt>
                <c:pt idx="46476">
                  <c:v>232.3799999998611</c:v>
                </c:pt>
                <c:pt idx="46477">
                  <c:v>232.3849999998612</c:v>
                </c:pt>
                <c:pt idx="46478">
                  <c:v>232.3899999998611</c:v>
                </c:pt>
                <c:pt idx="46479">
                  <c:v>232.3949999998611</c:v>
                </c:pt>
                <c:pt idx="46480">
                  <c:v>232.3999999998611</c:v>
                </c:pt>
                <c:pt idx="46481">
                  <c:v>232.4049999998611</c:v>
                </c:pt>
                <c:pt idx="46482">
                  <c:v>232.4099999998611</c:v>
                </c:pt>
                <c:pt idx="46483">
                  <c:v>232.4149999998611</c:v>
                </c:pt>
                <c:pt idx="46484">
                  <c:v>232.4199999998611</c:v>
                </c:pt>
                <c:pt idx="46485">
                  <c:v>232.4249999998611</c:v>
                </c:pt>
                <c:pt idx="46486">
                  <c:v>232.4299999998611</c:v>
                </c:pt>
                <c:pt idx="46487">
                  <c:v>232.4349999998611</c:v>
                </c:pt>
                <c:pt idx="46488">
                  <c:v>232.4399999998611</c:v>
                </c:pt>
                <c:pt idx="46489">
                  <c:v>232.4449999998611</c:v>
                </c:pt>
                <c:pt idx="46490">
                  <c:v>232.4499999998609</c:v>
                </c:pt>
                <c:pt idx="46491">
                  <c:v>232.4549999998611</c:v>
                </c:pt>
                <c:pt idx="46492">
                  <c:v>232.4599999998611</c:v>
                </c:pt>
                <c:pt idx="46493">
                  <c:v>232.464999999861</c:v>
                </c:pt>
                <c:pt idx="46494">
                  <c:v>232.469999999861</c:v>
                </c:pt>
                <c:pt idx="46495">
                  <c:v>232.474999999861</c:v>
                </c:pt>
                <c:pt idx="46496">
                  <c:v>232.479999999861</c:v>
                </c:pt>
                <c:pt idx="46497">
                  <c:v>232.484999999861</c:v>
                </c:pt>
                <c:pt idx="46498">
                  <c:v>232.489999999861</c:v>
                </c:pt>
                <c:pt idx="46499">
                  <c:v>232.494999999861</c:v>
                </c:pt>
                <c:pt idx="46500">
                  <c:v>232.499999999861</c:v>
                </c:pt>
                <c:pt idx="46501">
                  <c:v>232.504999999861</c:v>
                </c:pt>
                <c:pt idx="46502">
                  <c:v>232.509999999861</c:v>
                </c:pt>
                <c:pt idx="46503">
                  <c:v>232.5149999998609</c:v>
                </c:pt>
                <c:pt idx="46504">
                  <c:v>232.5199999998609</c:v>
                </c:pt>
                <c:pt idx="46505">
                  <c:v>232.524999999861</c:v>
                </c:pt>
                <c:pt idx="46506">
                  <c:v>232.529999999861</c:v>
                </c:pt>
                <c:pt idx="46507">
                  <c:v>232.534999999861</c:v>
                </c:pt>
                <c:pt idx="46508">
                  <c:v>232.539999999861</c:v>
                </c:pt>
                <c:pt idx="46509">
                  <c:v>232.5449999998609</c:v>
                </c:pt>
                <c:pt idx="46510">
                  <c:v>232.5499999998609</c:v>
                </c:pt>
                <c:pt idx="46511">
                  <c:v>232.554999999861</c:v>
                </c:pt>
                <c:pt idx="46512">
                  <c:v>232.559999999861</c:v>
                </c:pt>
                <c:pt idx="46513">
                  <c:v>232.564999999861</c:v>
                </c:pt>
                <c:pt idx="46514">
                  <c:v>232.569999999861</c:v>
                </c:pt>
                <c:pt idx="46515">
                  <c:v>232.5749999998609</c:v>
                </c:pt>
                <c:pt idx="46516">
                  <c:v>232.5799999998609</c:v>
                </c:pt>
                <c:pt idx="46517">
                  <c:v>232.5849999998609</c:v>
                </c:pt>
                <c:pt idx="46518">
                  <c:v>232.5899999998609</c:v>
                </c:pt>
                <c:pt idx="46519">
                  <c:v>232.5949999998609</c:v>
                </c:pt>
                <c:pt idx="46520">
                  <c:v>232.5999999998609</c:v>
                </c:pt>
                <c:pt idx="46521">
                  <c:v>232.6049999998609</c:v>
                </c:pt>
                <c:pt idx="46522">
                  <c:v>232.6099999998609</c:v>
                </c:pt>
                <c:pt idx="46523">
                  <c:v>232.6149999998609</c:v>
                </c:pt>
                <c:pt idx="46524">
                  <c:v>232.6199999998609</c:v>
                </c:pt>
                <c:pt idx="46525">
                  <c:v>232.6249999998609</c:v>
                </c:pt>
                <c:pt idx="46526">
                  <c:v>232.6299999998609</c:v>
                </c:pt>
                <c:pt idx="46527">
                  <c:v>232.6349999998609</c:v>
                </c:pt>
                <c:pt idx="46528">
                  <c:v>232.6399999998609</c:v>
                </c:pt>
                <c:pt idx="46529">
                  <c:v>232.6449999998609</c:v>
                </c:pt>
                <c:pt idx="46530">
                  <c:v>232.6499999998609</c:v>
                </c:pt>
                <c:pt idx="46531">
                  <c:v>232.6549999998609</c:v>
                </c:pt>
                <c:pt idx="46532">
                  <c:v>232.6599999998609</c:v>
                </c:pt>
                <c:pt idx="46533">
                  <c:v>232.6649999998609</c:v>
                </c:pt>
                <c:pt idx="46534">
                  <c:v>232.6699999998607</c:v>
                </c:pt>
                <c:pt idx="46535">
                  <c:v>232.6749999998607</c:v>
                </c:pt>
                <c:pt idx="46536">
                  <c:v>232.6799999998607</c:v>
                </c:pt>
                <c:pt idx="46537">
                  <c:v>232.6849999998608</c:v>
                </c:pt>
                <c:pt idx="46538">
                  <c:v>232.6899999998608</c:v>
                </c:pt>
                <c:pt idx="46539">
                  <c:v>232.6949999998608</c:v>
                </c:pt>
                <c:pt idx="46540">
                  <c:v>232.6999999998608</c:v>
                </c:pt>
                <c:pt idx="46541">
                  <c:v>232.7049999998607</c:v>
                </c:pt>
                <c:pt idx="46542">
                  <c:v>232.7099999998607</c:v>
                </c:pt>
                <c:pt idx="46543">
                  <c:v>232.7149999998607</c:v>
                </c:pt>
                <c:pt idx="46544">
                  <c:v>232.7199999998601</c:v>
                </c:pt>
                <c:pt idx="46545">
                  <c:v>232.7249999998608</c:v>
                </c:pt>
                <c:pt idx="46546">
                  <c:v>232.7299999998608</c:v>
                </c:pt>
                <c:pt idx="46547">
                  <c:v>232.7349999998607</c:v>
                </c:pt>
                <c:pt idx="46548">
                  <c:v>232.7399999998607</c:v>
                </c:pt>
                <c:pt idx="46549">
                  <c:v>232.7449999998607</c:v>
                </c:pt>
                <c:pt idx="46550">
                  <c:v>232.7499999998603</c:v>
                </c:pt>
                <c:pt idx="46551">
                  <c:v>232.7549999998608</c:v>
                </c:pt>
                <c:pt idx="46552">
                  <c:v>232.7599999998608</c:v>
                </c:pt>
                <c:pt idx="46553">
                  <c:v>232.7649999998607</c:v>
                </c:pt>
                <c:pt idx="46554">
                  <c:v>232.7699999998607</c:v>
                </c:pt>
                <c:pt idx="46555">
                  <c:v>232.7749999998607</c:v>
                </c:pt>
                <c:pt idx="46556">
                  <c:v>232.7799999998605</c:v>
                </c:pt>
                <c:pt idx="46557">
                  <c:v>232.7849999998608</c:v>
                </c:pt>
                <c:pt idx="46558">
                  <c:v>232.7899999998608</c:v>
                </c:pt>
                <c:pt idx="46559">
                  <c:v>232.7949999998607</c:v>
                </c:pt>
                <c:pt idx="46560">
                  <c:v>232.7999999998607</c:v>
                </c:pt>
                <c:pt idx="46561">
                  <c:v>232.8049999998607</c:v>
                </c:pt>
                <c:pt idx="46562">
                  <c:v>232.8099999998607</c:v>
                </c:pt>
                <c:pt idx="46563">
                  <c:v>232.8149999998607</c:v>
                </c:pt>
                <c:pt idx="46564">
                  <c:v>232.8199999998607</c:v>
                </c:pt>
                <c:pt idx="46565">
                  <c:v>232.8249999998608</c:v>
                </c:pt>
                <c:pt idx="46566">
                  <c:v>232.8299999998607</c:v>
                </c:pt>
                <c:pt idx="46567">
                  <c:v>232.8349999998607</c:v>
                </c:pt>
                <c:pt idx="46568">
                  <c:v>232.8399999998607</c:v>
                </c:pt>
                <c:pt idx="46569">
                  <c:v>232.8449999998607</c:v>
                </c:pt>
                <c:pt idx="46570">
                  <c:v>232.8499999998607</c:v>
                </c:pt>
                <c:pt idx="46571">
                  <c:v>232.8549999998607</c:v>
                </c:pt>
                <c:pt idx="46572">
                  <c:v>232.8599999998607</c:v>
                </c:pt>
                <c:pt idx="46573">
                  <c:v>232.8649999998607</c:v>
                </c:pt>
                <c:pt idx="46574">
                  <c:v>232.8699999998607</c:v>
                </c:pt>
                <c:pt idx="46575">
                  <c:v>232.8749999998607</c:v>
                </c:pt>
                <c:pt idx="46576">
                  <c:v>232.8799999998607</c:v>
                </c:pt>
                <c:pt idx="46577">
                  <c:v>232.8849999998607</c:v>
                </c:pt>
                <c:pt idx="46578">
                  <c:v>232.8899999998607</c:v>
                </c:pt>
                <c:pt idx="46579">
                  <c:v>232.8949999998607</c:v>
                </c:pt>
                <c:pt idx="46580">
                  <c:v>232.8999999998607</c:v>
                </c:pt>
                <c:pt idx="46581">
                  <c:v>232.9049999998606</c:v>
                </c:pt>
                <c:pt idx="46582">
                  <c:v>232.9099999998606</c:v>
                </c:pt>
                <c:pt idx="46583">
                  <c:v>232.9149999998606</c:v>
                </c:pt>
                <c:pt idx="46584">
                  <c:v>232.9199999998606</c:v>
                </c:pt>
                <c:pt idx="46585">
                  <c:v>232.9249999998606</c:v>
                </c:pt>
                <c:pt idx="46586">
                  <c:v>232.9299999998606</c:v>
                </c:pt>
                <c:pt idx="46587">
                  <c:v>232.9349999998606</c:v>
                </c:pt>
                <c:pt idx="46588">
                  <c:v>232.9399999998606</c:v>
                </c:pt>
                <c:pt idx="46589">
                  <c:v>232.9449999998606</c:v>
                </c:pt>
                <c:pt idx="46590">
                  <c:v>232.9499999998606</c:v>
                </c:pt>
                <c:pt idx="46591">
                  <c:v>232.9549999998606</c:v>
                </c:pt>
                <c:pt idx="46592">
                  <c:v>232.9599999998606</c:v>
                </c:pt>
                <c:pt idx="46593">
                  <c:v>232.9649999998606</c:v>
                </c:pt>
                <c:pt idx="46594">
                  <c:v>232.9699999998606</c:v>
                </c:pt>
                <c:pt idx="46595">
                  <c:v>232.9749999998606</c:v>
                </c:pt>
                <c:pt idx="46596">
                  <c:v>232.9799999998606</c:v>
                </c:pt>
                <c:pt idx="46597">
                  <c:v>232.9849999998606</c:v>
                </c:pt>
                <c:pt idx="46598">
                  <c:v>232.9899999998606</c:v>
                </c:pt>
                <c:pt idx="46599">
                  <c:v>232.9949999998606</c:v>
                </c:pt>
                <c:pt idx="46600">
                  <c:v>232.9999999998606</c:v>
                </c:pt>
                <c:pt idx="46601">
                  <c:v>233.0049999998606</c:v>
                </c:pt>
                <c:pt idx="46602">
                  <c:v>233.0099999998606</c:v>
                </c:pt>
                <c:pt idx="46603">
                  <c:v>233.0149999998605</c:v>
                </c:pt>
                <c:pt idx="46604">
                  <c:v>233.0199999998605</c:v>
                </c:pt>
                <c:pt idx="46605">
                  <c:v>233.0249999998605</c:v>
                </c:pt>
                <c:pt idx="46606">
                  <c:v>233.0299999998605</c:v>
                </c:pt>
                <c:pt idx="46607">
                  <c:v>233.0349999998605</c:v>
                </c:pt>
                <c:pt idx="46608">
                  <c:v>233.0399999998605</c:v>
                </c:pt>
                <c:pt idx="46609">
                  <c:v>233.0449999998605</c:v>
                </c:pt>
                <c:pt idx="46610">
                  <c:v>233.0499999998605</c:v>
                </c:pt>
                <c:pt idx="46611">
                  <c:v>233.0549999998605</c:v>
                </c:pt>
                <c:pt idx="46612">
                  <c:v>233.0599999998605</c:v>
                </c:pt>
                <c:pt idx="46613">
                  <c:v>233.0649999998605</c:v>
                </c:pt>
                <c:pt idx="46614">
                  <c:v>233.0699999998605</c:v>
                </c:pt>
                <c:pt idx="46615">
                  <c:v>233.0749999998605</c:v>
                </c:pt>
                <c:pt idx="46616">
                  <c:v>233.0799999998605</c:v>
                </c:pt>
                <c:pt idx="46617">
                  <c:v>233.0849999998605</c:v>
                </c:pt>
                <c:pt idx="46618">
                  <c:v>233.0899999998605</c:v>
                </c:pt>
                <c:pt idx="46619">
                  <c:v>233.0949999998605</c:v>
                </c:pt>
                <c:pt idx="46620">
                  <c:v>233.0999999998605</c:v>
                </c:pt>
                <c:pt idx="46621">
                  <c:v>233.1049999998605</c:v>
                </c:pt>
                <c:pt idx="46622">
                  <c:v>233.1099999998603</c:v>
                </c:pt>
                <c:pt idx="46623">
                  <c:v>233.1149999998603</c:v>
                </c:pt>
                <c:pt idx="46624">
                  <c:v>233.1199999998603</c:v>
                </c:pt>
                <c:pt idx="46625">
                  <c:v>233.1249999998604</c:v>
                </c:pt>
                <c:pt idx="46626">
                  <c:v>233.1299999998604</c:v>
                </c:pt>
                <c:pt idx="46627">
                  <c:v>233.1349999998604</c:v>
                </c:pt>
                <c:pt idx="46628">
                  <c:v>233.1399999998604</c:v>
                </c:pt>
                <c:pt idx="46629">
                  <c:v>233.1449999998603</c:v>
                </c:pt>
                <c:pt idx="46630">
                  <c:v>233.1499999998603</c:v>
                </c:pt>
                <c:pt idx="46631">
                  <c:v>233.1549999998604</c:v>
                </c:pt>
                <c:pt idx="46632">
                  <c:v>233.1599999998604</c:v>
                </c:pt>
                <c:pt idx="46633">
                  <c:v>233.1649999998604</c:v>
                </c:pt>
                <c:pt idx="46634">
                  <c:v>233.1699999998604</c:v>
                </c:pt>
                <c:pt idx="46635">
                  <c:v>233.1749999998603</c:v>
                </c:pt>
                <c:pt idx="46636">
                  <c:v>233.1799999998603</c:v>
                </c:pt>
                <c:pt idx="46637">
                  <c:v>233.1849999998604</c:v>
                </c:pt>
                <c:pt idx="46638">
                  <c:v>233.1899999998604</c:v>
                </c:pt>
                <c:pt idx="46639">
                  <c:v>233.1949999998604</c:v>
                </c:pt>
                <c:pt idx="46640">
                  <c:v>233.1999999998604</c:v>
                </c:pt>
                <c:pt idx="46641">
                  <c:v>233.2049999998603</c:v>
                </c:pt>
                <c:pt idx="46642">
                  <c:v>233.2099999998603</c:v>
                </c:pt>
                <c:pt idx="46643">
                  <c:v>233.2149999998603</c:v>
                </c:pt>
                <c:pt idx="46644">
                  <c:v>233.2199999998601</c:v>
                </c:pt>
                <c:pt idx="46645">
                  <c:v>233.2249999998604</c:v>
                </c:pt>
                <c:pt idx="46646">
                  <c:v>233.2299999998604</c:v>
                </c:pt>
                <c:pt idx="46647">
                  <c:v>233.2349999998603</c:v>
                </c:pt>
                <c:pt idx="46648">
                  <c:v>233.2399999998603</c:v>
                </c:pt>
                <c:pt idx="46649">
                  <c:v>233.2449999998603</c:v>
                </c:pt>
                <c:pt idx="46650">
                  <c:v>233.2499999998603</c:v>
                </c:pt>
                <c:pt idx="46651">
                  <c:v>233.2549999998603</c:v>
                </c:pt>
                <c:pt idx="46652">
                  <c:v>233.2599999998603</c:v>
                </c:pt>
                <c:pt idx="46653">
                  <c:v>233.2649999998603</c:v>
                </c:pt>
                <c:pt idx="46654">
                  <c:v>233.2699999998603</c:v>
                </c:pt>
                <c:pt idx="46655">
                  <c:v>233.2749999998603</c:v>
                </c:pt>
                <c:pt idx="46656">
                  <c:v>233.2799999998603</c:v>
                </c:pt>
                <c:pt idx="46657">
                  <c:v>233.2849999998603</c:v>
                </c:pt>
                <c:pt idx="46658">
                  <c:v>233.2899999998603</c:v>
                </c:pt>
                <c:pt idx="46659">
                  <c:v>233.2949999998603</c:v>
                </c:pt>
                <c:pt idx="46660">
                  <c:v>233.2999999998603</c:v>
                </c:pt>
                <c:pt idx="46661">
                  <c:v>233.3049999998603</c:v>
                </c:pt>
                <c:pt idx="46662">
                  <c:v>233.3099999998603</c:v>
                </c:pt>
                <c:pt idx="46663">
                  <c:v>233.3149999998603</c:v>
                </c:pt>
                <c:pt idx="46664">
                  <c:v>233.3199999998603</c:v>
                </c:pt>
                <c:pt idx="46665">
                  <c:v>233.3249999998603</c:v>
                </c:pt>
                <c:pt idx="46666">
                  <c:v>233.3299999998603</c:v>
                </c:pt>
                <c:pt idx="46667">
                  <c:v>233.3349999998603</c:v>
                </c:pt>
                <c:pt idx="46668">
                  <c:v>233.3399999998603</c:v>
                </c:pt>
                <c:pt idx="46669">
                  <c:v>233.3449999998602</c:v>
                </c:pt>
                <c:pt idx="46670">
                  <c:v>233.3499999998602</c:v>
                </c:pt>
                <c:pt idx="46671">
                  <c:v>233.3549999998602</c:v>
                </c:pt>
                <c:pt idx="46672">
                  <c:v>233.3599999998602</c:v>
                </c:pt>
                <c:pt idx="46673">
                  <c:v>233.3649999998602</c:v>
                </c:pt>
                <c:pt idx="46674">
                  <c:v>233.3699999998602</c:v>
                </c:pt>
                <c:pt idx="46675">
                  <c:v>233.3749999998602</c:v>
                </c:pt>
                <c:pt idx="46676">
                  <c:v>233.3799999998602</c:v>
                </c:pt>
                <c:pt idx="46677">
                  <c:v>233.3849999998602</c:v>
                </c:pt>
                <c:pt idx="46678">
                  <c:v>233.3899999998602</c:v>
                </c:pt>
                <c:pt idx="46679">
                  <c:v>233.3949999998602</c:v>
                </c:pt>
                <c:pt idx="46680">
                  <c:v>233.3999999998602</c:v>
                </c:pt>
                <c:pt idx="46681">
                  <c:v>233.4049999998602</c:v>
                </c:pt>
                <c:pt idx="46682">
                  <c:v>233.4099999998602</c:v>
                </c:pt>
                <c:pt idx="46683">
                  <c:v>233.4149999998602</c:v>
                </c:pt>
                <c:pt idx="46684">
                  <c:v>233.4199999998602</c:v>
                </c:pt>
                <c:pt idx="46685">
                  <c:v>233.4249999998602</c:v>
                </c:pt>
                <c:pt idx="46686">
                  <c:v>233.4299999998602</c:v>
                </c:pt>
                <c:pt idx="46687">
                  <c:v>233.4349999998602</c:v>
                </c:pt>
                <c:pt idx="46688">
                  <c:v>233.4399999998602</c:v>
                </c:pt>
                <c:pt idx="46689">
                  <c:v>233.4449999998602</c:v>
                </c:pt>
                <c:pt idx="46690">
                  <c:v>233.4499999998602</c:v>
                </c:pt>
                <c:pt idx="46691">
                  <c:v>233.4549999998602</c:v>
                </c:pt>
                <c:pt idx="46692">
                  <c:v>233.4599999998601</c:v>
                </c:pt>
                <c:pt idx="46693">
                  <c:v>233.4649999998601</c:v>
                </c:pt>
                <c:pt idx="46694">
                  <c:v>233.4699999998601</c:v>
                </c:pt>
                <c:pt idx="46695">
                  <c:v>233.4749999998601</c:v>
                </c:pt>
                <c:pt idx="46696">
                  <c:v>233.4799999998601</c:v>
                </c:pt>
                <c:pt idx="46697">
                  <c:v>233.4849999998602</c:v>
                </c:pt>
                <c:pt idx="46698">
                  <c:v>233.4899999998601</c:v>
                </c:pt>
                <c:pt idx="46699">
                  <c:v>233.4949999998601</c:v>
                </c:pt>
                <c:pt idx="46700">
                  <c:v>233.4999999998601</c:v>
                </c:pt>
                <c:pt idx="46701">
                  <c:v>233.5049999998601</c:v>
                </c:pt>
                <c:pt idx="46702">
                  <c:v>233.5099999998601</c:v>
                </c:pt>
                <c:pt idx="46703">
                  <c:v>233.5149999998601</c:v>
                </c:pt>
                <c:pt idx="46704">
                  <c:v>233.5199999998601</c:v>
                </c:pt>
                <c:pt idx="46705">
                  <c:v>233.5249999998601</c:v>
                </c:pt>
                <c:pt idx="46706">
                  <c:v>233.5299999998601</c:v>
                </c:pt>
                <c:pt idx="46707">
                  <c:v>233.5349999998601</c:v>
                </c:pt>
                <c:pt idx="46708">
                  <c:v>233.5399999998601</c:v>
                </c:pt>
                <c:pt idx="46709">
                  <c:v>233.5449999998601</c:v>
                </c:pt>
                <c:pt idx="46710">
                  <c:v>233.5499999998599</c:v>
                </c:pt>
                <c:pt idx="46711">
                  <c:v>233.5549999998601</c:v>
                </c:pt>
                <c:pt idx="46712">
                  <c:v>233.5599999998601</c:v>
                </c:pt>
                <c:pt idx="46713">
                  <c:v>233.56499999986</c:v>
                </c:pt>
                <c:pt idx="46714">
                  <c:v>233.56999999986</c:v>
                </c:pt>
                <c:pt idx="46715">
                  <c:v>233.57499999986</c:v>
                </c:pt>
                <c:pt idx="46716">
                  <c:v>233.57999999986</c:v>
                </c:pt>
                <c:pt idx="46717">
                  <c:v>233.58499999986</c:v>
                </c:pt>
                <c:pt idx="46718">
                  <c:v>233.58999999986</c:v>
                </c:pt>
                <c:pt idx="46719">
                  <c:v>233.59499999986</c:v>
                </c:pt>
                <c:pt idx="46720">
                  <c:v>233.59999999986</c:v>
                </c:pt>
                <c:pt idx="46721">
                  <c:v>233.60499999986</c:v>
                </c:pt>
                <c:pt idx="46722">
                  <c:v>233.60999999986</c:v>
                </c:pt>
                <c:pt idx="46723">
                  <c:v>233.6149999998599</c:v>
                </c:pt>
                <c:pt idx="46724">
                  <c:v>233.6199999998599</c:v>
                </c:pt>
                <c:pt idx="46725">
                  <c:v>233.62499999986</c:v>
                </c:pt>
                <c:pt idx="46726">
                  <c:v>233.62999999986</c:v>
                </c:pt>
                <c:pt idx="46727">
                  <c:v>233.63499999986</c:v>
                </c:pt>
                <c:pt idx="46728">
                  <c:v>233.63999999986</c:v>
                </c:pt>
                <c:pt idx="46729">
                  <c:v>233.6449999998599</c:v>
                </c:pt>
                <c:pt idx="46730">
                  <c:v>233.6499999998599</c:v>
                </c:pt>
                <c:pt idx="46731">
                  <c:v>233.65499999986</c:v>
                </c:pt>
                <c:pt idx="46732">
                  <c:v>233.65999999986</c:v>
                </c:pt>
                <c:pt idx="46733">
                  <c:v>233.66499999986</c:v>
                </c:pt>
                <c:pt idx="46734">
                  <c:v>233.66999999986</c:v>
                </c:pt>
                <c:pt idx="46735">
                  <c:v>233.6749999998599</c:v>
                </c:pt>
                <c:pt idx="46736">
                  <c:v>233.6799999998599</c:v>
                </c:pt>
                <c:pt idx="46737">
                  <c:v>233.6849999998599</c:v>
                </c:pt>
                <c:pt idx="46738">
                  <c:v>233.6899999998599</c:v>
                </c:pt>
                <c:pt idx="46739">
                  <c:v>233.6949999998599</c:v>
                </c:pt>
                <c:pt idx="46740">
                  <c:v>233.6999999998599</c:v>
                </c:pt>
                <c:pt idx="46741">
                  <c:v>233.7049999998599</c:v>
                </c:pt>
                <c:pt idx="46742">
                  <c:v>233.7099999998599</c:v>
                </c:pt>
                <c:pt idx="46743">
                  <c:v>233.7149999998599</c:v>
                </c:pt>
                <c:pt idx="46744">
                  <c:v>233.7199999998599</c:v>
                </c:pt>
                <c:pt idx="46745">
                  <c:v>233.7249999998599</c:v>
                </c:pt>
                <c:pt idx="46746">
                  <c:v>233.7299999998599</c:v>
                </c:pt>
                <c:pt idx="46747">
                  <c:v>233.7349999998599</c:v>
                </c:pt>
                <c:pt idx="46748">
                  <c:v>233.7399999998599</c:v>
                </c:pt>
                <c:pt idx="46749">
                  <c:v>233.7449999998599</c:v>
                </c:pt>
                <c:pt idx="46750">
                  <c:v>233.7499999998599</c:v>
                </c:pt>
                <c:pt idx="46751">
                  <c:v>233.7549999998599</c:v>
                </c:pt>
                <c:pt idx="46752">
                  <c:v>233.7599999998599</c:v>
                </c:pt>
                <c:pt idx="46753">
                  <c:v>233.7649999998599</c:v>
                </c:pt>
                <c:pt idx="46754">
                  <c:v>233.7699999998597</c:v>
                </c:pt>
                <c:pt idx="46755">
                  <c:v>233.7749999998597</c:v>
                </c:pt>
                <c:pt idx="46756">
                  <c:v>233.7799999998597</c:v>
                </c:pt>
                <c:pt idx="46757">
                  <c:v>233.7849999998598</c:v>
                </c:pt>
                <c:pt idx="46758">
                  <c:v>233.7899999998598</c:v>
                </c:pt>
                <c:pt idx="46759">
                  <c:v>233.7949999998598</c:v>
                </c:pt>
                <c:pt idx="46760">
                  <c:v>233.7999999998598</c:v>
                </c:pt>
                <c:pt idx="46761">
                  <c:v>233.8049999998598</c:v>
                </c:pt>
                <c:pt idx="46762">
                  <c:v>233.8099999998598</c:v>
                </c:pt>
                <c:pt idx="46763">
                  <c:v>233.8149999998598</c:v>
                </c:pt>
                <c:pt idx="46764">
                  <c:v>233.8199999998598</c:v>
                </c:pt>
                <c:pt idx="46765">
                  <c:v>233.8249999998598</c:v>
                </c:pt>
                <c:pt idx="46766">
                  <c:v>233.8299999998598</c:v>
                </c:pt>
                <c:pt idx="46767">
                  <c:v>233.8349999998598</c:v>
                </c:pt>
                <c:pt idx="46768">
                  <c:v>233.8399999998598</c:v>
                </c:pt>
                <c:pt idx="46769">
                  <c:v>233.8449999998598</c:v>
                </c:pt>
                <c:pt idx="46770">
                  <c:v>233.8499999998598</c:v>
                </c:pt>
                <c:pt idx="46771">
                  <c:v>233.8549999998598</c:v>
                </c:pt>
                <c:pt idx="46772">
                  <c:v>233.8599999998598</c:v>
                </c:pt>
                <c:pt idx="46773">
                  <c:v>233.8649999998598</c:v>
                </c:pt>
                <c:pt idx="46774">
                  <c:v>233.8699999998598</c:v>
                </c:pt>
                <c:pt idx="46775">
                  <c:v>233.8749999998598</c:v>
                </c:pt>
                <c:pt idx="46776">
                  <c:v>233.8799999998598</c:v>
                </c:pt>
                <c:pt idx="46777">
                  <c:v>233.8849999998598</c:v>
                </c:pt>
                <c:pt idx="46778">
                  <c:v>233.8899999998598</c:v>
                </c:pt>
                <c:pt idx="46779">
                  <c:v>233.8949999998598</c:v>
                </c:pt>
                <c:pt idx="46780">
                  <c:v>233.8999999998597</c:v>
                </c:pt>
                <c:pt idx="46781">
                  <c:v>233.9049999998597</c:v>
                </c:pt>
                <c:pt idx="46782">
                  <c:v>233.9099999998597</c:v>
                </c:pt>
                <c:pt idx="46783">
                  <c:v>233.9149999998597</c:v>
                </c:pt>
                <c:pt idx="46784">
                  <c:v>233.9199999998597</c:v>
                </c:pt>
                <c:pt idx="46785">
                  <c:v>233.9249999998598</c:v>
                </c:pt>
                <c:pt idx="46786">
                  <c:v>233.9299999998597</c:v>
                </c:pt>
                <c:pt idx="46787">
                  <c:v>233.9349999998597</c:v>
                </c:pt>
                <c:pt idx="46788">
                  <c:v>233.9399999998597</c:v>
                </c:pt>
                <c:pt idx="46789">
                  <c:v>233.9449999998597</c:v>
                </c:pt>
                <c:pt idx="46790">
                  <c:v>233.9499999998597</c:v>
                </c:pt>
                <c:pt idx="46791">
                  <c:v>233.9549999998597</c:v>
                </c:pt>
                <c:pt idx="46792">
                  <c:v>233.9599999998597</c:v>
                </c:pt>
                <c:pt idx="46793">
                  <c:v>233.9649999998597</c:v>
                </c:pt>
                <c:pt idx="46794">
                  <c:v>233.9699999998597</c:v>
                </c:pt>
                <c:pt idx="46795">
                  <c:v>233.9749999998597</c:v>
                </c:pt>
                <c:pt idx="46796">
                  <c:v>233.9799999998597</c:v>
                </c:pt>
                <c:pt idx="46797">
                  <c:v>233.9849999998597</c:v>
                </c:pt>
                <c:pt idx="46798">
                  <c:v>233.9899999998597</c:v>
                </c:pt>
                <c:pt idx="46799">
                  <c:v>233.9949999998597</c:v>
                </c:pt>
                <c:pt idx="46800">
                  <c:v>233.9999999998597</c:v>
                </c:pt>
                <c:pt idx="46801">
                  <c:v>234.0049999998596</c:v>
                </c:pt>
                <c:pt idx="46802">
                  <c:v>234.0099999998596</c:v>
                </c:pt>
                <c:pt idx="46803">
                  <c:v>234.0149999998596</c:v>
                </c:pt>
                <c:pt idx="46804">
                  <c:v>234.0199999998596</c:v>
                </c:pt>
                <c:pt idx="46805">
                  <c:v>234.0249999998596</c:v>
                </c:pt>
                <c:pt idx="46806">
                  <c:v>234.0299999998596</c:v>
                </c:pt>
                <c:pt idx="46807">
                  <c:v>234.0349999998596</c:v>
                </c:pt>
                <c:pt idx="46808">
                  <c:v>234.0399999998596</c:v>
                </c:pt>
                <c:pt idx="46809">
                  <c:v>234.0449999998596</c:v>
                </c:pt>
                <c:pt idx="46810">
                  <c:v>234.0499999998596</c:v>
                </c:pt>
                <c:pt idx="46811">
                  <c:v>234.0549999998596</c:v>
                </c:pt>
                <c:pt idx="46812">
                  <c:v>234.0599999998596</c:v>
                </c:pt>
                <c:pt idx="46813">
                  <c:v>234.0649999998596</c:v>
                </c:pt>
                <c:pt idx="46814">
                  <c:v>234.0699999998596</c:v>
                </c:pt>
                <c:pt idx="46815">
                  <c:v>234.0749999998596</c:v>
                </c:pt>
                <c:pt idx="46816">
                  <c:v>234.0799999998596</c:v>
                </c:pt>
                <c:pt idx="46817">
                  <c:v>234.0849999998596</c:v>
                </c:pt>
                <c:pt idx="46818">
                  <c:v>234.0899999998596</c:v>
                </c:pt>
                <c:pt idx="46819">
                  <c:v>234.0949999998596</c:v>
                </c:pt>
                <c:pt idx="46820">
                  <c:v>234.0999999998596</c:v>
                </c:pt>
                <c:pt idx="46821">
                  <c:v>234.1049999998596</c:v>
                </c:pt>
                <c:pt idx="46822">
                  <c:v>234.1099999998596</c:v>
                </c:pt>
                <c:pt idx="46823">
                  <c:v>234.1149999998595</c:v>
                </c:pt>
                <c:pt idx="46824">
                  <c:v>234.1199999998595</c:v>
                </c:pt>
                <c:pt idx="46825">
                  <c:v>234.1249999998595</c:v>
                </c:pt>
                <c:pt idx="46826">
                  <c:v>234.1299999998595</c:v>
                </c:pt>
                <c:pt idx="46827">
                  <c:v>234.1349999998595</c:v>
                </c:pt>
                <c:pt idx="46828">
                  <c:v>234.1399999998595</c:v>
                </c:pt>
                <c:pt idx="46829">
                  <c:v>234.1449999998595</c:v>
                </c:pt>
                <c:pt idx="46830">
                  <c:v>234.1499999998595</c:v>
                </c:pt>
                <c:pt idx="46831">
                  <c:v>234.1549999998595</c:v>
                </c:pt>
                <c:pt idx="46832">
                  <c:v>234.1599999998595</c:v>
                </c:pt>
                <c:pt idx="46833">
                  <c:v>234.1649999998595</c:v>
                </c:pt>
                <c:pt idx="46834">
                  <c:v>234.1699999998595</c:v>
                </c:pt>
                <c:pt idx="46835">
                  <c:v>234.1749999998595</c:v>
                </c:pt>
                <c:pt idx="46836">
                  <c:v>234.1799999998595</c:v>
                </c:pt>
                <c:pt idx="46837">
                  <c:v>234.1849999998595</c:v>
                </c:pt>
                <c:pt idx="46838">
                  <c:v>234.1899999998595</c:v>
                </c:pt>
                <c:pt idx="46839">
                  <c:v>234.1949999998595</c:v>
                </c:pt>
                <c:pt idx="46840">
                  <c:v>234.1999999998595</c:v>
                </c:pt>
                <c:pt idx="46841">
                  <c:v>234.2049999998595</c:v>
                </c:pt>
                <c:pt idx="46842">
                  <c:v>234.2099999998593</c:v>
                </c:pt>
                <c:pt idx="46843">
                  <c:v>234.2149999998593</c:v>
                </c:pt>
                <c:pt idx="46844">
                  <c:v>234.2199999998593</c:v>
                </c:pt>
                <c:pt idx="46845">
                  <c:v>234.2249999998594</c:v>
                </c:pt>
                <c:pt idx="46846">
                  <c:v>234.2299999998594</c:v>
                </c:pt>
                <c:pt idx="46847">
                  <c:v>234.2349999998594</c:v>
                </c:pt>
                <c:pt idx="46848">
                  <c:v>234.2399999998594</c:v>
                </c:pt>
                <c:pt idx="46849">
                  <c:v>234.2449999998593</c:v>
                </c:pt>
                <c:pt idx="46850">
                  <c:v>234.2499999998593</c:v>
                </c:pt>
                <c:pt idx="46851">
                  <c:v>234.2549999998594</c:v>
                </c:pt>
                <c:pt idx="46852">
                  <c:v>234.2599999998594</c:v>
                </c:pt>
                <c:pt idx="46853">
                  <c:v>234.2649999998594</c:v>
                </c:pt>
                <c:pt idx="46854">
                  <c:v>234.2699999998594</c:v>
                </c:pt>
                <c:pt idx="46855">
                  <c:v>234.2749999998593</c:v>
                </c:pt>
                <c:pt idx="46856">
                  <c:v>234.2799999998593</c:v>
                </c:pt>
                <c:pt idx="46857">
                  <c:v>234.2849999998594</c:v>
                </c:pt>
                <c:pt idx="46858">
                  <c:v>234.2899999998594</c:v>
                </c:pt>
                <c:pt idx="46859">
                  <c:v>234.2949999998594</c:v>
                </c:pt>
                <c:pt idx="46860">
                  <c:v>234.2999999998594</c:v>
                </c:pt>
                <c:pt idx="46861">
                  <c:v>234.3049999998594</c:v>
                </c:pt>
                <c:pt idx="46862">
                  <c:v>234.3099999998594</c:v>
                </c:pt>
                <c:pt idx="46863">
                  <c:v>234.3149999998594</c:v>
                </c:pt>
                <c:pt idx="46864">
                  <c:v>234.3199999998594</c:v>
                </c:pt>
                <c:pt idx="46865">
                  <c:v>234.3249999998594</c:v>
                </c:pt>
                <c:pt idx="46866">
                  <c:v>234.3299999998594</c:v>
                </c:pt>
                <c:pt idx="46867">
                  <c:v>234.3349999998594</c:v>
                </c:pt>
                <c:pt idx="46868">
                  <c:v>234.3399999998593</c:v>
                </c:pt>
                <c:pt idx="46869">
                  <c:v>234.3449999998593</c:v>
                </c:pt>
                <c:pt idx="46870">
                  <c:v>234.3499999998593</c:v>
                </c:pt>
                <c:pt idx="46871">
                  <c:v>234.3549999998594</c:v>
                </c:pt>
                <c:pt idx="46872">
                  <c:v>234.3599999998594</c:v>
                </c:pt>
                <c:pt idx="46873">
                  <c:v>234.3649999998593</c:v>
                </c:pt>
                <c:pt idx="46874">
                  <c:v>234.3699999998593</c:v>
                </c:pt>
                <c:pt idx="46875">
                  <c:v>234.3749999998593</c:v>
                </c:pt>
                <c:pt idx="46876">
                  <c:v>234.3799999998593</c:v>
                </c:pt>
                <c:pt idx="46877">
                  <c:v>234.3849999998593</c:v>
                </c:pt>
                <c:pt idx="46878">
                  <c:v>234.3899999998593</c:v>
                </c:pt>
                <c:pt idx="46879">
                  <c:v>234.3949999998593</c:v>
                </c:pt>
                <c:pt idx="46880">
                  <c:v>234.3999999998593</c:v>
                </c:pt>
                <c:pt idx="46881">
                  <c:v>234.4049999998593</c:v>
                </c:pt>
                <c:pt idx="46882">
                  <c:v>234.4099999998593</c:v>
                </c:pt>
                <c:pt idx="46883">
                  <c:v>234.4149999998593</c:v>
                </c:pt>
                <c:pt idx="46884">
                  <c:v>234.4199999998593</c:v>
                </c:pt>
                <c:pt idx="46885">
                  <c:v>234.4249999998593</c:v>
                </c:pt>
                <c:pt idx="46886">
                  <c:v>234.4299999998593</c:v>
                </c:pt>
                <c:pt idx="46887">
                  <c:v>234.4349999998593</c:v>
                </c:pt>
                <c:pt idx="46888">
                  <c:v>234.4399999998593</c:v>
                </c:pt>
                <c:pt idx="46889">
                  <c:v>234.4449999998592</c:v>
                </c:pt>
                <c:pt idx="46890">
                  <c:v>234.4499999998592</c:v>
                </c:pt>
                <c:pt idx="46891">
                  <c:v>234.4549999998592</c:v>
                </c:pt>
                <c:pt idx="46892">
                  <c:v>234.4599999998592</c:v>
                </c:pt>
                <c:pt idx="46893">
                  <c:v>234.4649999998592</c:v>
                </c:pt>
                <c:pt idx="46894">
                  <c:v>234.4699999998592</c:v>
                </c:pt>
                <c:pt idx="46895">
                  <c:v>234.4749999998592</c:v>
                </c:pt>
                <c:pt idx="46896">
                  <c:v>234.4799999998592</c:v>
                </c:pt>
                <c:pt idx="46897">
                  <c:v>234.4849999998592</c:v>
                </c:pt>
                <c:pt idx="46898">
                  <c:v>234.4899999998592</c:v>
                </c:pt>
                <c:pt idx="46899">
                  <c:v>234.4949999998592</c:v>
                </c:pt>
                <c:pt idx="46900">
                  <c:v>234.4999999998592</c:v>
                </c:pt>
                <c:pt idx="46901">
                  <c:v>234.5049999998592</c:v>
                </c:pt>
                <c:pt idx="46902">
                  <c:v>234.5099999998592</c:v>
                </c:pt>
                <c:pt idx="46903">
                  <c:v>234.5149999998592</c:v>
                </c:pt>
                <c:pt idx="46904">
                  <c:v>234.5199999998592</c:v>
                </c:pt>
                <c:pt idx="46905">
                  <c:v>234.5249999998592</c:v>
                </c:pt>
                <c:pt idx="46906">
                  <c:v>234.5299999998592</c:v>
                </c:pt>
                <c:pt idx="46907">
                  <c:v>234.5349999998592</c:v>
                </c:pt>
                <c:pt idx="46908">
                  <c:v>234.5399999998592</c:v>
                </c:pt>
                <c:pt idx="46909">
                  <c:v>234.5449999998592</c:v>
                </c:pt>
                <c:pt idx="46910">
                  <c:v>234.5499999998592</c:v>
                </c:pt>
                <c:pt idx="46911">
                  <c:v>234.5549999998592</c:v>
                </c:pt>
                <c:pt idx="46912">
                  <c:v>234.5599999998591</c:v>
                </c:pt>
                <c:pt idx="46913">
                  <c:v>234.5649999998591</c:v>
                </c:pt>
                <c:pt idx="46914">
                  <c:v>234.5699999998591</c:v>
                </c:pt>
                <c:pt idx="46915">
                  <c:v>234.5749999998591</c:v>
                </c:pt>
                <c:pt idx="46916">
                  <c:v>234.5799999998591</c:v>
                </c:pt>
                <c:pt idx="46917">
                  <c:v>234.5849999998591</c:v>
                </c:pt>
                <c:pt idx="46918">
                  <c:v>234.5899999998591</c:v>
                </c:pt>
                <c:pt idx="46919">
                  <c:v>234.5949999998591</c:v>
                </c:pt>
                <c:pt idx="46920">
                  <c:v>234.5999999998591</c:v>
                </c:pt>
                <c:pt idx="46921">
                  <c:v>234.6049999998591</c:v>
                </c:pt>
                <c:pt idx="46922">
                  <c:v>234.6099999998591</c:v>
                </c:pt>
                <c:pt idx="46923">
                  <c:v>234.6149999998591</c:v>
                </c:pt>
                <c:pt idx="46924">
                  <c:v>234.6199999998591</c:v>
                </c:pt>
                <c:pt idx="46925">
                  <c:v>234.6249999998591</c:v>
                </c:pt>
                <c:pt idx="46926">
                  <c:v>234.6299999998591</c:v>
                </c:pt>
                <c:pt idx="46927">
                  <c:v>234.6349999998591</c:v>
                </c:pt>
                <c:pt idx="46928">
                  <c:v>234.6399999998591</c:v>
                </c:pt>
                <c:pt idx="46929">
                  <c:v>234.6449999998591</c:v>
                </c:pt>
                <c:pt idx="46930">
                  <c:v>234.6499999998581</c:v>
                </c:pt>
                <c:pt idx="46931">
                  <c:v>234.6549999998591</c:v>
                </c:pt>
                <c:pt idx="46932">
                  <c:v>234.6599999998591</c:v>
                </c:pt>
                <c:pt idx="46933">
                  <c:v>234.664999999859</c:v>
                </c:pt>
                <c:pt idx="46934">
                  <c:v>234.669999999859</c:v>
                </c:pt>
                <c:pt idx="46935">
                  <c:v>234.674999999859</c:v>
                </c:pt>
                <c:pt idx="46936">
                  <c:v>234.6799999998581</c:v>
                </c:pt>
                <c:pt idx="46937">
                  <c:v>234.684999999859</c:v>
                </c:pt>
                <c:pt idx="46938">
                  <c:v>234.689999999859</c:v>
                </c:pt>
                <c:pt idx="46939">
                  <c:v>234.694999999859</c:v>
                </c:pt>
                <c:pt idx="46940">
                  <c:v>234.699999999859</c:v>
                </c:pt>
                <c:pt idx="46941">
                  <c:v>234.704999999859</c:v>
                </c:pt>
                <c:pt idx="46942">
                  <c:v>234.709999999859</c:v>
                </c:pt>
                <c:pt idx="46943">
                  <c:v>234.7149999998581</c:v>
                </c:pt>
                <c:pt idx="46944">
                  <c:v>234.7199999998581</c:v>
                </c:pt>
                <c:pt idx="46945">
                  <c:v>234.724999999859</c:v>
                </c:pt>
                <c:pt idx="46946">
                  <c:v>234.729999999859</c:v>
                </c:pt>
                <c:pt idx="46947">
                  <c:v>234.734999999859</c:v>
                </c:pt>
                <c:pt idx="46948">
                  <c:v>234.739999999859</c:v>
                </c:pt>
                <c:pt idx="46949">
                  <c:v>234.744999999858</c:v>
                </c:pt>
                <c:pt idx="46950">
                  <c:v>234.749999999858</c:v>
                </c:pt>
                <c:pt idx="46951">
                  <c:v>234.754999999859</c:v>
                </c:pt>
                <c:pt idx="46952">
                  <c:v>234.7599999998585</c:v>
                </c:pt>
                <c:pt idx="46953">
                  <c:v>234.764999999858</c:v>
                </c:pt>
                <c:pt idx="46954">
                  <c:v>234.769999999858</c:v>
                </c:pt>
                <c:pt idx="46955">
                  <c:v>234.774999999858</c:v>
                </c:pt>
                <c:pt idx="46956">
                  <c:v>234.779999999858</c:v>
                </c:pt>
                <c:pt idx="46957">
                  <c:v>234.7849999998589</c:v>
                </c:pt>
                <c:pt idx="46958">
                  <c:v>234.7899999998587</c:v>
                </c:pt>
                <c:pt idx="46959">
                  <c:v>234.794999999858</c:v>
                </c:pt>
                <c:pt idx="46960">
                  <c:v>234.799999999858</c:v>
                </c:pt>
                <c:pt idx="46961">
                  <c:v>234.8049999998589</c:v>
                </c:pt>
                <c:pt idx="46962">
                  <c:v>234.8099999998589</c:v>
                </c:pt>
                <c:pt idx="46963">
                  <c:v>234.8149999998589</c:v>
                </c:pt>
                <c:pt idx="46964">
                  <c:v>234.8199999998589</c:v>
                </c:pt>
                <c:pt idx="46965">
                  <c:v>234.8249999998589</c:v>
                </c:pt>
                <c:pt idx="46966">
                  <c:v>234.8299999998589</c:v>
                </c:pt>
                <c:pt idx="46967">
                  <c:v>234.8349999998589</c:v>
                </c:pt>
                <c:pt idx="46968">
                  <c:v>234.8399999998589</c:v>
                </c:pt>
                <c:pt idx="46969">
                  <c:v>234.8449999998589</c:v>
                </c:pt>
                <c:pt idx="46970">
                  <c:v>234.8499999998589</c:v>
                </c:pt>
                <c:pt idx="46971">
                  <c:v>234.8549999998589</c:v>
                </c:pt>
                <c:pt idx="46972">
                  <c:v>234.8599999998589</c:v>
                </c:pt>
                <c:pt idx="46973">
                  <c:v>234.8649999998589</c:v>
                </c:pt>
                <c:pt idx="46974">
                  <c:v>234.8699999998587</c:v>
                </c:pt>
                <c:pt idx="46975">
                  <c:v>234.8749999998587</c:v>
                </c:pt>
                <c:pt idx="46976">
                  <c:v>234.8799999998587</c:v>
                </c:pt>
                <c:pt idx="46977">
                  <c:v>234.8849999998588</c:v>
                </c:pt>
                <c:pt idx="46978">
                  <c:v>234.8899999998588</c:v>
                </c:pt>
                <c:pt idx="46979">
                  <c:v>234.8949999998588</c:v>
                </c:pt>
                <c:pt idx="46980">
                  <c:v>234.8999999998587</c:v>
                </c:pt>
                <c:pt idx="46981">
                  <c:v>234.9049999998587</c:v>
                </c:pt>
                <c:pt idx="46982">
                  <c:v>234.9099999998587</c:v>
                </c:pt>
                <c:pt idx="46983">
                  <c:v>234.9149999998587</c:v>
                </c:pt>
                <c:pt idx="46984">
                  <c:v>234.9199999998579</c:v>
                </c:pt>
                <c:pt idx="46985">
                  <c:v>234.9249999998588</c:v>
                </c:pt>
                <c:pt idx="46986">
                  <c:v>234.9299999998588</c:v>
                </c:pt>
                <c:pt idx="46987">
                  <c:v>234.9349999998587</c:v>
                </c:pt>
                <c:pt idx="46988">
                  <c:v>234.9399999998587</c:v>
                </c:pt>
                <c:pt idx="46989">
                  <c:v>234.9449999998587</c:v>
                </c:pt>
                <c:pt idx="46990">
                  <c:v>234.9499999998581</c:v>
                </c:pt>
                <c:pt idx="46991">
                  <c:v>234.9549999998588</c:v>
                </c:pt>
                <c:pt idx="46992">
                  <c:v>234.9599999998588</c:v>
                </c:pt>
                <c:pt idx="46993">
                  <c:v>234.9649999998587</c:v>
                </c:pt>
                <c:pt idx="46994">
                  <c:v>234.9699999998587</c:v>
                </c:pt>
                <c:pt idx="46995">
                  <c:v>234.9749999998587</c:v>
                </c:pt>
                <c:pt idx="46996">
                  <c:v>234.9799999998583</c:v>
                </c:pt>
                <c:pt idx="46997">
                  <c:v>234.9849999998588</c:v>
                </c:pt>
                <c:pt idx="46998">
                  <c:v>234.9899999998588</c:v>
                </c:pt>
                <c:pt idx="46999">
                  <c:v>234.9949999998587</c:v>
                </c:pt>
                <c:pt idx="47000">
                  <c:v>234.9999999998587</c:v>
                </c:pt>
                <c:pt idx="47001">
                  <c:v>235.0049999998587</c:v>
                </c:pt>
                <c:pt idx="47002">
                  <c:v>235.0099999998585</c:v>
                </c:pt>
                <c:pt idx="47003">
                  <c:v>235.0149999998578</c:v>
                </c:pt>
                <c:pt idx="47004">
                  <c:v>235.0199999998578</c:v>
                </c:pt>
                <c:pt idx="47005">
                  <c:v>235.0249999998587</c:v>
                </c:pt>
                <c:pt idx="47006">
                  <c:v>235.0299999998587</c:v>
                </c:pt>
                <c:pt idx="47007">
                  <c:v>235.0349999998587</c:v>
                </c:pt>
                <c:pt idx="47008">
                  <c:v>235.0399999998587</c:v>
                </c:pt>
                <c:pt idx="47009">
                  <c:v>235.0449999998579</c:v>
                </c:pt>
                <c:pt idx="47010">
                  <c:v>235.0499999998578</c:v>
                </c:pt>
                <c:pt idx="47011">
                  <c:v>235.0549999998587</c:v>
                </c:pt>
                <c:pt idx="47012">
                  <c:v>235.0599999998587</c:v>
                </c:pt>
                <c:pt idx="47013">
                  <c:v>235.0649999998587</c:v>
                </c:pt>
                <c:pt idx="47014">
                  <c:v>235.0699999998587</c:v>
                </c:pt>
                <c:pt idx="47015">
                  <c:v>235.0749999998581</c:v>
                </c:pt>
                <c:pt idx="47016">
                  <c:v>235.0799999998577</c:v>
                </c:pt>
                <c:pt idx="47017">
                  <c:v>235.0849999998587</c:v>
                </c:pt>
                <c:pt idx="47018">
                  <c:v>235.0899999998585</c:v>
                </c:pt>
                <c:pt idx="47019">
                  <c:v>235.0949999998585</c:v>
                </c:pt>
                <c:pt idx="47020">
                  <c:v>235.0999999998585</c:v>
                </c:pt>
                <c:pt idx="47021">
                  <c:v>235.1049999998583</c:v>
                </c:pt>
                <c:pt idx="47022">
                  <c:v>235.1099999998577</c:v>
                </c:pt>
                <c:pt idx="47023">
                  <c:v>235.1149999998577</c:v>
                </c:pt>
                <c:pt idx="47024">
                  <c:v>235.1199999998577</c:v>
                </c:pt>
                <c:pt idx="47025">
                  <c:v>235.1249999998585</c:v>
                </c:pt>
                <c:pt idx="47026">
                  <c:v>235.1299999998585</c:v>
                </c:pt>
                <c:pt idx="47027">
                  <c:v>235.1349999998585</c:v>
                </c:pt>
                <c:pt idx="47028">
                  <c:v>235.1399999998577</c:v>
                </c:pt>
                <c:pt idx="47029">
                  <c:v>235.1449999998577</c:v>
                </c:pt>
                <c:pt idx="47030">
                  <c:v>235.1499999998577</c:v>
                </c:pt>
                <c:pt idx="47031">
                  <c:v>235.1549999998585</c:v>
                </c:pt>
                <c:pt idx="47032">
                  <c:v>235.1599999998585</c:v>
                </c:pt>
                <c:pt idx="47033">
                  <c:v>235.1649999998585</c:v>
                </c:pt>
                <c:pt idx="47034">
                  <c:v>235.1699999998579</c:v>
                </c:pt>
                <c:pt idx="47035">
                  <c:v>235.1749999998576</c:v>
                </c:pt>
                <c:pt idx="47036">
                  <c:v>235.1799999998576</c:v>
                </c:pt>
                <c:pt idx="47037">
                  <c:v>235.1849999998585</c:v>
                </c:pt>
                <c:pt idx="47038">
                  <c:v>235.1899999998585</c:v>
                </c:pt>
                <c:pt idx="47039">
                  <c:v>235.1949999998585</c:v>
                </c:pt>
                <c:pt idx="47040">
                  <c:v>235.1999999998581</c:v>
                </c:pt>
                <c:pt idx="47041">
                  <c:v>235.2049999998576</c:v>
                </c:pt>
                <c:pt idx="47042">
                  <c:v>235.2099999998576</c:v>
                </c:pt>
                <c:pt idx="47043">
                  <c:v>235.2149999998576</c:v>
                </c:pt>
                <c:pt idx="47044">
                  <c:v>235.2199999998576</c:v>
                </c:pt>
                <c:pt idx="47045">
                  <c:v>235.2249999998585</c:v>
                </c:pt>
                <c:pt idx="47046">
                  <c:v>235.2299999998583</c:v>
                </c:pt>
                <c:pt idx="47047">
                  <c:v>235.2349999998576</c:v>
                </c:pt>
                <c:pt idx="47048">
                  <c:v>235.2399999998576</c:v>
                </c:pt>
                <c:pt idx="47049">
                  <c:v>235.2449999998576</c:v>
                </c:pt>
                <c:pt idx="47050">
                  <c:v>235.2499999998576</c:v>
                </c:pt>
                <c:pt idx="47051">
                  <c:v>235.2549999998585</c:v>
                </c:pt>
                <c:pt idx="47052">
                  <c:v>235.2599999998585</c:v>
                </c:pt>
                <c:pt idx="47053">
                  <c:v>235.2649999998577</c:v>
                </c:pt>
                <c:pt idx="47054">
                  <c:v>235.2699999998576</c:v>
                </c:pt>
                <c:pt idx="47055">
                  <c:v>235.2749999998576</c:v>
                </c:pt>
                <c:pt idx="47056">
                  <c:v>235.2799999998576</c:v>
                </c:pt>
                <c:pt idx="47057">
                  <c:v>235.2849999998585</c:v>
                </c:pt>
                <c:pt idx="47058">
                  <c:v>235.2899999998585</c:v>
                </c:pt>
                <c:pt idx="47059">
                  <c:v>235.2949999998579</c:v>
                </c:pt>
                <c:pt idx="47060">
                  <c:v>235.2999999998575</c:v>
                </c:pt>
                <c:pt idx="47061">
                  <c:v>235.3049999998585</c:v>
                </c:pt>
                <c:pt idx="47062">
                  <c:v>235.3099999998583</c:v>
                </c:pt>
                <c:pt idx="47063">
                  <c:v>235.3149999998583</c:v>
                </c:pt>
                <c:pt idx="47064">
                  <c:v>235.3199999998583</c:v>
                </c:pt>
                <c:pt idx="47065">
                  <c:v>235.3249999998584</c:v>
                </c:pt>
                <c:pt idx="47066">
                  <c:v>235.3299999998584</c:v>
                </c:pt>
                <c:pt idx="47067">
                  <c:v>235.3349999998584</c:v>
                </c:pt>
                <c:pt idx="47068">
                  <c:v>235.3399999998583</c:v>
                </c:pt>
                <c:pt idx="47069">
                  <c:v>235.3449999998583</c:v>
                </c:pt>
                <c:pt idx="47070">
                  <c:v>235.3499999998583</c:v>
                </c:pt>
                <c:pt idx="47071">
                  <c:v>235.3549999998584</c:v>
                </c:pt>
                <c:pt idx="47072">
                  <c:v>235.3599999998584</c:v>
                </c:pt>
                <c:pt idx="47073">
                  <c:v>235.3649999998584</c:v>
                </c:pt>
                <c:pt idx="47074">
                  <c:v>235.3699999998584</c:v>
                </c:pt>
                <c:pt idx="47075">
                  <c:v>235.3749999998583</c:v>
                </c:pt>
                <c:pt idx="47076">
                  <c:v>235.3799999998583</c:v>
                </c:pt>
                <c:pt idx="47077">
                  <c:v>235.3849999998584</c:v>
                </c:pt>
                <c:pt idx="47078">
                  <c:v>235.3899999998584</c:v>
                </c:pt>
                <c:pt idx="47079">
                  <c:v>235.3949999998584</c:v>
                </c:pt>
                <c:pt idx="47080">
                  <c:v>235.3999999998584</c:v>
                </c:pt>
                <c:pt idx="47081">
                  <c:v>235.4049999998583</c:v>
                </c:pt>
                <c:pt idx="47082">
                  <c:v>235.4099999998583</c:v>
                </c:pt>
                <c:pt idx="47083">
                  <c:v>235.4149999998583</c:v>
                </c:pt>
                <c:pt idx="47084">
                  <c:v>235.4199999998579</c:v>
                </c:pt>
                <c:pt idx="47085">
                  <c:v>235.4249999998584</c:v>
                </c:pt>
                <c:pt idx="47086">
                  <c:v>235.4299999998584</c:v>
                </c:pt>
                <c:pt idx="47087">
                  <c:v>235.4349999998583</c:v>
                </c:pt>
                <c:pt idx="47088">
                  <c:v>235.4399999998583</c:v>
                </c:pt>
                <c:pt idx="47089">
                  <c:v>235.4449999998583</c:v>
                </c:pt>
                <c:pt idx="47090">
                  <c:v>235.4499999998581</c:v>
                </c:pt>
                <c:pt idx="47091">
                  <c:v>235.4549999998583</c:v>
                </c:pt>
                <c:pt idx="47092">
                  <c:v>235.4599999998583</c:v>
                </c:pt>
                <c:pt idx="47093">
                  <c:v>235.4649999998583</c:v>
                </c:pt>
                <c:pt idx="47094">
                  <c:v>235.4699999998583</c:v>
                </c:pt>
                <c:pt idx="47095">
                  <c:v>235.4749999998583</c:v>
                </c:pt>
                <c:pt idx="47096">
                  <c:v>235.4799999998583</c:v>
                </c:pt>
                <c:pt idx="47097">
                  <c:v>235.4849999998583</c:v>
                </c:pt>
                <c:pt idx="47098">
                  <c:v>235.4899999998583</c:v>
                </c:pt>
                <c:pt idx="47099">
                  <c:v>235.4949999998583</c:v>
                </c:pt>
                <c:pt idx="47100">
                  <c:v>235.4999999998583</c:v>
                </c:pt>
                <c:pt idx="47101">
                  <c:v>235.5049999998583</c:v>
                </c:pt>
                <c:pt idx="47102">
                  <c:v>235.5099999998583</c:v>
                </c:pt>
                <c:pt idx="47103">
                  <c:v>235.5149999998577</c:v>
                </c:pt>
                <c:pt idx="47104">
                  <c:v>235.5199999998573</c:v>
                </c:pt>
                <c:pt idx="47105">
                  <c:v>235.5249999998583</c:v>
                </c:pt>
                <c:pt idx="47106">
                  <c:v>235.5299999998581</c:v>
                </c:pt>
                <c:pt idx="47107">
                  <c:v>235.5349999998581</c:v>
                </c:pt>
                <c:pt idx="47108">
                  <c:v>235.5399999998581</c:v>
                </c:pt>
                <c:pt idx="47109">
                  <c:v>235.5449999998579</c:v>
                </c:pt>
                <c:pt idx="47110">
                  <c:v>235.5499999998573</c:v>
                </c:pt>
                <c:pt idx="47111">
                  <c:v>235.5549999998582</c:v>
                </c:pt>
                <c:pt idx="47112">
                  <c:v>235.5599999998581</c:v>
                </c:pt>
                <c:pt idx="47113">
                  <c:v>235.5649999998581</c:v>
                </c:pt>
                <c:pt idx="47114">
                  <c:v>235.5699999998581</c:v>
                </c:pt>
                <c:pt idx="47115">
                  <c:v>235.5749999998581</c:v>
                </c:pt>
                <c:pt idx="47116">
                  <c:v>235.5799999998573</c:v>
                </c:pt>
                <c:pt idx="47117">
                  <c:v>235.5849999998582</c:v>
                </c:pt>
                <c:pt idx="47118">
                  <c:v>235.5899999998582</c:v>
                </c:pt>
                <c:pt idx="47119">
                  <c:v>235.5949999998581</c:v>
                </c:pt>
                <c:pt idx="47120">
                  <c:v>235.5999999998581</c:v>
                </c:pt>
                <c:pt idx="47121">
                  <c:v>235.6049999998581</c:v>
                </c:pt>
                <c:pt idx="47122">
                  <c:v>235.6099999998575</c:v>
                </c:pt>
                <c:pt idx="47123">
                  <c:v>235.6149999998572</c:v>
                </c:pt>
                <c:pt idx="47124">
                  <c:v>235.6199999998572</c:v>
                </c:pt>
                <c:pt idx="47125">
                  <c:v>235.6249999998581</c:v>
                </c:pt>
                <c:pt idx="47126">
                  <c:v>235.6299999998581</c:v>
                </c:pt>
                <c:pt idx="47127">
                  <c:v>235.6349999998581</c:v>
                </c:pt>
                <c:pt idx="47128">
                  <c:v>235.6399999998577</c:v>
                </c:pt>
                <c:pt idx="47129">
                  <c:v>235.6449999998572</c:v>
                </c:pt>
                <c:pt idx="47130">
                  <c:v>235.6499999998572</c:v>
                </c:pt>
                <c:pt idx="47131">
                  <c:v>235.6549999998581</c:v>
                </c:pt>
                <c:pt idx="47132">
                  <c:v>235.6599999998581</c:v>
                </c:pt>
                <c:pt idx="47133">
                  <c:v>235.6649999998581</c:v>
                </c:pt>
                <c:pt idx="47134">
                  <c:v>235.6699999998579</c:v>
                </c:pt>
                <c:pt idx="47135">
                  <c:v>235.6749999998572</c:v>
                </c:pt>
                <c:pt idx="47136">
                  <c:v>235.6799999998572</c:v>
                </c:pt>
                <c:pt idx="47137">
                  <c:v>235.6849999998581</c:v>
                </c:pt>
                <c:pt idx="47138">
                  <c:v>235.6899999998581</c:v>
                </c:pt>
                <c:pt idx="47139">
                  <c:v>235.6949999998581</c:v>
                </c:pt>
                <c:pt idx="47140">
                  <c:v>235.6999999998581</c:v>
                </c:pt>
                <c:pt idx="47141">
                  <c:v>235.7049999998573</c:v>
                </c:pt>
                <c:pt idx="47142">
                  <c:v>235.7099999998572</c:v>
                </c:pt>
                <c:pt idx="47143">
                  <c:v>235.7149999998572</c:v>
                </c:pt>
                <c:pt idx="47144">
                  <c:v>235.7199999998572</c:v>
                </c:pt>
                <c:pt idx="47145">
                  <c:v>235.7249999998581</c:v>
                </c:pt>
                <c:pt idx="47146">
                  <c:v>235.7299999998581</c:v>
                </c:pt>
                <c:pt idx="47147">
                  <c:v>235.7349999998575</c:v>
                </c:pt>
                <c:pt idx="47148">
                  <c:v>235.7399999998571</c:v>
                </c:pt>
                <c:pt idx="47149">
                  <c:v>235.7449999998571</c:v>
                </c:pt>
                <c:pt idx="47150">
                  <c:v>235.7499999998571</c:v>
                </c:pt>
                <c:pt idx="47151">
                  <c:v>235.7549999998579</c:v>
                </c:pt>
                <c:pt idx="47152">
                  <c:v>235.7599999998579</c:v>
                </c:pt>
                <c:pt idx="47153">
                  <c:v>235.7649999998577</c:v>
                </c:pt>
                <c:pt idx="47154">
                  <c:v>235.7699999998571</c:v>
                </c:pt>
                <c:pt idx="47155">
                  <c:v>235.7749999998571</c:v>
                </c:pt>
                <c:pt idx="47156">
                  <c:v>235.7799999998571</c:v>
                </c:pt>
                <c:pt idx="47157">
                  <c:v>235.7849999998579</c:v>
                </c:pt>
                <c:pt idx="47158">
                  <c:v>235.7899999998579</c:v>
                </c:pt>
                <c:pt idx="47159">
                  <c:v>235.7949999998579</c:v>
                </c:pt>
                <c:pt idx="47160">
                  <c:v>235.7999999998571</c:v>
                </c:pt>
                <c:pt idx="47161">
                  <c:v>235.804999999858</c:v>
                </c:pt>
                <c:pt idx="47162">
                  <c:v>235.809999999858</c:v>
                </c:pt>
                <c:pt idx="47163">
                  <c:v>235.8149999998579</c:v>
                </c:pt>
                <c:pt idx="47164">
                  <c:v>235.8199999998579</c:v>
                </c:pt>
                <c:pt idx="47165">
                  <c:v>235.824999999858</c:v>
                </c:pt>
                <c:pt idx="47166">
                  <c:v>235.829999999858</c:v>
                </c:pt>
                <c:pt idx="47167">
                  <c:v>235.834999999858</c:v>
                </c:pt>
                <c:pt idx="47168">
                  <c:v>235.839999999858</c:v>
                </c:pt>
                <c:pt idx="47169">
                  <c:v>235.8449999998579</c:v>
                </c:pt>
                <c:pt idx="47170">
                  <c:v>235.8499999998579</c:v>
                </c:pt>
                <c:pt idx="47171">
                  <c:v>235.854999999858</c:v>
                </c:pt>
                <c:pt idx="47172">
                  <c:v>235.859999999858</c:v>
                </c:pt>
                <c:pt idx="47173">
                  <c:v>235.864999999858</c:v>
                </c:pt>
                <c:pt idx="47174">
                  <c:v>235.869999999858</c:v>
                </c:pt>
                <c:pt idx="47175">
                  <c:v>235.8749999998579</c:v>
                </c:pt>
                <c:pt idx="47176">
                  <c:v>235.8799999998579</c:v>
                </c:pt>
                <c:pt idx="47177">
                  <c:v>235.8849999998579</c:v>
                </c:pt>
                <c:pt idx="47178">
                  <c:v>235.8899999998579</c:v>
                </c:pt>
                <c:pt idx="47179">
                  <c:v>235.8949999998579</c:v>
                </c:pt>
                <c:pt idx="47180">
                  <c:v>235.8999999998579</c:v>
                </c:pt>
                <c:pt idx="47181">
                  <c:v>235.9049999998579</c:v>
                </c:pt>
                <c:pt idx="47182">
                  <c:v>235.9099999998579</c:v>
                </c:pt>
                <c:pt idx="47183">
                  <c:v>235.9149999998579</c:v>
                </c:pt>
                <c:pt idx="47184">
                  <c:v>235.9199999998579</c:v>
                </c:pt>
                <c:pt idx="47185">
                  <c:v>235.9249999998579</c:v>
                </c:pt>
                <c:pt idx="47186">
                  <c:v>235.9299999998579</c:v>
                </c:pt>
                <c:pt idx="47187">
                  <c:v>235.9349999998579</c:v>
                </c:pt>
                <c:pt idx="47188">
                  <c:v>235.9399999998579</c:v>
                </c:pt>
                <c:pt idx="47189">
                  <c:v>235.9449999998579</c:v>
                </c:pt>
                <c:pt idx="47190">
                  <c:v>235.9499999998579</c:v>
                </c:pt>
                <c:pt idx="47191">
                  <c:v>235.9549999998579</c:v>
                </c:pt>
                <c:pt idx="47192">
                  <c:v>235.9599999998579</c:v>
                </c:pt>
                <c:pt idx="47193">
                  <c:v>235.9649999998578</c:v>
                </c:pt>
                <c:pt idx="47194">
                  <c:v>235.9699999998577</c:v>
                </c:pt>
                <c:pt idx="47195">
                  <c:v>235.9749999998577</c:v>
                </c:pt>
                <c:pt idx="47196">
                  <c:v>235.9799999998577</c:v>
                </c:pt>
                <c:pt idx="47197">
                  <c:v>235.9849999998578</c:v>
                </c:pt>
                <c:pt idx="47198">
                  <c:v>235.9899999998578</c:v>
                </c:pt>
                <c:pt idx="47199">
                  <c:v>235.9949999998578</c:v>
                </c:pt>
                <c:pt idx="47200">
                  <c:v>235.9999999998577</c:v>
                </c:pt>
                <c:pt idx="47201">
                  <c:v>236.0049999998577</c:v>
                </c:pt>
                <c:pt idx="47202">
                  <c:v>236.0099999998577</c:v>
                </c:pt>
                <c:pt idx="47203">
                  <c:v>236.0149999998577</c:v>
                </c:pt>
                <c:pt idx="47204">
                  <c:v>236.0199999998569</c:v>
                </c:pt>
                <c:pt idx="47205">
                  <c:v>236.0249999998578</c:v>
                </c:pt>
                <c:pt idx="47206">
                  <c:v>236.0299999998578</c:v>
                </c:pt>
                <c:pt idx="47207">
                  <c:v>236.0349999998577</c:v>
                </c:pt>
                <c:pt idx="47208">
                  <c:v>236.0399999998577</c:v>
                </c:pt>
                <c:pt idx="47209">
                  <c:v>236.0449999998577</c:v>
                </c:pt>
                <c:pt idx="47210">
                  <c:v>236.0499999998571</c:v>
                </c:pt>
                <c:pt idx="47211">
                  <c:v>236.0549999998578</c:v>
                </c:pt>
                <c:pt idx="47212">
                  <c:v>236.0599999998578</c:v>
                </c:pt>
                <c:pt idx="47213">
                  <c:v>236.0649999998577</c:v>
                </c:pt>
                <c:pt idx="47214">
                  <c:v>236.0699999998577</c:v>
                </c:pt>
                <c:pt idx="47215">
                  <c:v>236.0749999998577</c:v>
                </c:pt>
                <c:pt idx="47216">
                  <c:v>236.0799999998573</c:v>
                </c:pt>
                <c:pt idx="47217">
                  <c:v>236.0849999998578</c:v>
                </c:pt>
                <c:pt idx="47218">
                  <c:v>236.0899999998578</c:v>
                </c:pt>
                <c:pt idx="47219">
                  <c:v>236.0949999998577</c:v>
                </c:pt>
                <c:pt idx="47220">
                  <c:v>236.0999999998577</c:v>
                </c:pt>
                <c:pt idx="47221">
                  <c:v>236.1049999998577</c:v>
                </c:pt>
                <c:pt idx="47222">
                  <c:v>236.1099999998575</c:v>
                </c:pt>
                <c:pt idx="47223">
                  <c:v>236.1149999998568</c:v>
                </c:pt>
                <c:pt idx="47224">
                  <c:v>236.1199999998568</c:v>
                </c:pt>
                <c:pt idx="47225">
                  <c:v>236.1249999998577</c:v>
                </c:pt>
                <c:pt idx="47226">
                  <c:v>236.1299999998577</c:v>
                </c:pt>
                <c:pt idx="47227">
                  <c:v>236.1349999998577</c:v>
                </c:pt>
                <c:pt idx="47228">
                  <c:v>236.1399999998577</c:v>
                </c:pt>
                <c:pt idx="47229">
                  <c:v>236.1449999998569</c:v>
                </c:pt>
                <c:pt idx="47230">
                  <c:v>236.1499999998568</c:v>
                </c:pt>
                <c:pt idx="47231">
                  <c:v>236.1549999998577</c:v>
                </c:pt>
                <c:pt idx="47232">
                  <c:v>236.1599999998577</c:v>
                </c:pt>
                <c:pt idx="47233">
                  <c:v>236.1649999998577</c:v>
                </c:pt>
                <c:pt idx="47234">
                  <c:v>236.1699999998577</c:v>
                </c:pt>
                <c:pt idx="47235">
                  <c:v>236.1749999998571</c:v>
                </c:pt>
                <c:pt idx="47236">
                  <c:v>236.1799999998567</c:v>
                </c:pt>
                <c:pt idx="47237">
                  <c:v>236.1849999998576</c:v>
                </c:pt>
                <c:pt idx="47238">
                  <c:v>236.1899999998575</c:v>
                </c:pt>
                <c:pt idx="47239">
                  <c:v>236.1949999998575</c:v>
                </c:pt>
                <c:pt idx="47240">
                  <c:v>236.1999999998575</c:v>
                </c:pt>
                <c:pt idx="47241">
                  <c:v>236.2049999998573</c:v>
                </c:pt>
                <c:pt idx="47242">
                  <c:v>236.2099999998567</c:v>
                </c:pt>
                <c:pt idx="47243">
                  <c:v>236.2149999998567</c:v>
                </c:pt>
                <c:pt idx="47244">
                  <c:v>236.2199999998567</c:v>
                </c:pt>
                <c:pt idx="47245">
                  <c:v>236.2249999998575</c:v>
                </c:pt>
                <c:pt idx="47246">
                  <c:v>236.2299999998575</c:v>
                </c:pt>
                <c:pt idx="47247">
                  <c:v>236.2349999998575</c:v>
                </c:pt>
                <c:pt idx="47248">
                  <c:v>236.2399999998567</c:v>
                </c:pt>
                <c:pt idx="47249">
                  <c:v>236.2449999998567</c:v>
                </c:pt>
                <c:pt idx="47250">
                  <c:v>236.2499999998567</c:v>
                </c:pt>
                <c:pt idx="47251">
                  <c:v>236.2549999998575</c:v>
                </c:pt>
                <c:pt idx="47252">
                  <c:v>236.2599999998575</c:v>
                </c:pt>
                <c:pt idx="47253">
                  <c:v>236.2649999998575</c:v>
                </c:pt>
                <c:pt idx="47254">
                  <c:v>236.2699999998569</c:v>
                </c:pt>
                <c:pt idx="47255">
                  <c:v>236.2749999998566</c:v>
                </c:pt>
                <c:pt idx="47256">
                  <c:v>236.2799999998566</c:v>
                </c:pt>
                <c:pt idx="47257">
                  <c:v>236.2849999998575</c:v>
                </c:pt>
                <c:pt idx="47258">
                  <c:v>236.2899999998575</c:v>
                </c:pt>
                <c:pt idx="47259">
                  <c:v>236.2949999998575</c:v>
                </c:pt>
                <c:pt idx="47260">
                  <c:v>236.2999999998571</c:v>
                </c:pt>
                <c:pt idx="47261">
                  <c:v>236.3049999998576</c:v>
                </c:pt>
                <c:pt idx="47262">
                  <c:v>236.3099999998576</c:v>
                </c:pt>
                <c:pt idx="47263">
                  <c:v>236.3149999998575</c:v>
                </c:pt>
                <c:pt idx="47264">
                  <c:v>236.3199999998575</c:v>
                </c:pt>
                <c:pt idx="47265">
                  <c:v>236.3249999998575</c:v>
                </c:pt>
                <c:pt idx="47266">
                  <c:v>236.3299999998575</c:v>
                </c:pt>
                <c:pt idx="47267">
                  <c:v>236.3349999998575</c:v>
                </c:pt>
                <c:pt idx="47268">
                  <c:v>236.3399999998575</c:v>
                </c:pt>
                <c:pt idx="47269">
                  <c:v>236.3449999998575</c:v>
                </c:pt>
                <c:pt idx="47270">
                  <c:v>236.3499999998575</c:v>
                </c:pt>
                <c:pt idx="47271">
                  <c:v>236.3549999998575</c:v>
                </c:pt>
                <c:pt idx="47272">
                  <c:v>236.3599999998575</c:v>
                </c:pt>
                <c:pt idx="47273">
                  <c:v>236.3649999998575</c:v>
                </c:pt>
                <c:pt idx="47274">
                  <c:v>236.3699999998575</c:v>
                </c:pt>
                <c:pt idx="47275">
                  <c:v>236.3749999998575</c:v>
                </c:pt>
                <c:pt idx="47276">
                  <c:v>236.3799999998575</c:v>
                </c:pt>
                <c:pt idx="47277">
                  <c:v>236.3849999998575</c:v>
                </c:pt>
                <c:pt idx="47278">
                  <c:v>236.3899999998575</c:v>
                </c:pt>
                <c:pt idx="47279">
                  <c:v>236.3949999998575</c:v>
                </c:pt>
                <c:pt idx="47280">
                  <c:v>236.3999999998575</c:v>
                </c:pt>
                <c:pt idx="47281">
                  <c:v>236.4049999998574</c:v>
                </c:pt>
                <c:pt idx="47282">
                  <c:v>236.4099999998573</c:v>
                </c:pt>
                <c:pt idx="47283">
                  <c:v>236.4149999998573</c:v>
                </c:pt>
                <c:pt idx="47284">
                  <c:v>236.4199999998573</c:v>
                </c:pt>
                <c:pt idx="47285">
                  <c:v>236.4249999998574</c:v>
                </c:pt>
                <c:pt idx="47286">
                  <c:v>236.4299999998574</c:v>
                </c:pt>
                <c:pt idx="47287">
                  <c:v>236.4349999998574</c:v>
                </c:pt>
                <c:pt idx="47288">
                  <c:v>236.4399999998573</c:v>
                </c:pt>
                <c:pt idx="47289">
                  <c:v>236.4449999998573</c:v>
                </c:pt>
                <c:pt idx="47290">
                  <c:v>236.4499999998573</c:v>
                </c:pt>
                <c:pt idx="47291">
                  <c:v>236.4549999998574</c:v>
                </c:pt>
                <c:pt idx="47292">
                  <c:v>236.4599999998574</c:v>
                </c:pt>
                <c:pt idx="47293">
                  <c:v>236.4649999998574</c:v>
                </c:pt>
                <c:pt idx="47294">
                  <c:v>236.4699999998574</c:v>
                </c:pt>
                <c:pt idx="47295">
                  <c:v>236.4749999998573</c:v>
                </c:pt>
                <c:pt idx="47296">
                  <c:v>236.4799999998573</c:v>
                </c:pt>
                <c:pt idx="47297">
                  <c:v>236.4849999998574</c:v>
                </c:pt>
                <c:pt idx="47298">
                  <c:v>236.4899999998574</c:v>
                </c:pt>
                <c:pt idx="47299">
                  <c:v>236.4949999998574</c:v>
                </c:pt>
                <c:pt idx="47300">
                  <c:v>236.4999999998574</c:v>
                </c:pt>
                <c:pt idx="47301">
                  <c:v>236.5049999998573</c:v>
                </c:pt>
                <c:pt idx="47302">
                  <c:v>236.5099999998573</c:v>
                </c:pt>
                <c:pt idx="47303">
                  <c:v>236.5149999998573</c:v>
                </c:pt>
                <c:pt idx="47304">
                  <c:v>236.5199999998569</c:v>
                </c:pt>
                <c:pt idx="47305">
                  <c:v>236.5249999998574</c:v>
                </c:pt>
                <c:pt idx="47306">
                  <c:v>236.5299999998574</c:v>
                </c:pt>
                <c:pt idx="47307">
                  <c:v>236.5349999998573</c:v>
                </c:pt>
                <c:pt idx="47308">
                  <c:v>236.5399999998573</c:v>
                </c:pt>
                <c:pt idx="47309">
                  <c:v>236.5449999998573</c:v>
                </c:pt>
                <c:pt idx="47310">
                  <c:v>236.5499999998571</c:v>
                </c:pt>
                <c:pt idx="47311">
                  <c:v>236.5549999998573</c:v>
                </c:pt>
                <c:pt idx="47312">
                  <c:v>236.5599999998573</c:v>
                </c:pt>
                <c:pt idx="47313">
                  <c:v>236.5649999998573</c:v>
                </c:pt>
                <c:pt idx="47314">
                  <c:v>236.5699999998573</c:v>
                </c:pt>
                <c:pt idx="47315">
                  <c:v>236.5749999998573</c:v>
                </c:pt>
                <c:pt idx="47316">
                  <c:v>236.5799999998573</c:v>
                </c:pt>
                <c:pt idx="47317">
                  <c:v>236.5849999998573</c:v>
                </c:pt>
                <c:pt idx="47318">
                  <c:v>236.5899999998573</c:v>
                </c:pt>
                <c:pt idx="47319">
                  <c:v>236.5949999998573</c:v>
                </c:pt>
                <c:pt idx="47320">
                  <c:v>236.5999999998573</c:v>
                </c:pt>
                <c:pt idx="47321">
                  <c:v>236.6049999998573</c:v>
                </c:pt>
                <c:pt idx="47322">
                  <c:v>236.6099999998573</c:v>
                </c:pt>
                <c:pt idx="47323">
                  <c:v>236.6149999998565</c:v>
                </c:pt>
                <c:pt idx="47324">
                  <c:v>236.6199999998563</c:v>
                </c:pt>
                <c:pt idx="47325">
                  <c:v>236.6249999998572</c:v>
                </c:pt>
                <c:pt idx="47326">
                  <c:v>236.6299999998571</c:v>
                </c:pt>
                <c:pt idx="47327">
                  <c:v>236.6349999998571</c:v>
                </c:pt>
                <c:pt idx="47328">
                  <c:v>236.6399999998571</c:v>
                </c:pt>
                <c:pt idx="47329">
                  <c:v>236.6449999998567</c:v>
                </c:pt>
                <c:pt idx="47330">
                  <c:v>236.6499999998563</c:v>
                </c:pt>
                <c:pt idx="47331">
                  <c:v>236.6549999998572</c:v>
                </c:pt>
                <c:pt idx="47332">
                  <c:v>236.6599999998571</c:v>
                </c:pt>
                <c:pt idx="47333">
                  <c:v>236.6649999998571</c:v>
                </c:pt>
                <c:pt idx="47334">
                  <c:v>236.6699999998571</c:v>
                </c:pt>
                <c:pt idx="47335">
                  <c:v>236.6749999998571</c:v>
                </c:pt>
                <c:pt idx="47336">
                  <c:v>236.6799999998563</c:v>
                </c:pt>
                <c:pt idx="47337">
                  <c:v>236.6849999998572</c:v>
                </c:pt>
                <c:pt idx="47338">
                  <c:v>236.6899999998572</c:v>
                </c:pt>
                <c:pt idx="47339">
                  <c:v>236.6949999998571</c:v>
                </c:pt>
                <c:pt idx="47340">
                  <c:v>236.6999999998571</c:v>
                </c:pt>
                <c:pt idx="47341">
                  <c:v>236.7049999998571</c:v>
                </c:pt>
                <c:pt idx="47342">
                  <c:v>236.7099999998563</c:v>
                </c:pt>
                <c:pt idx="47343">
                  <c:v>236.7149999998562</c:v>
                </c:pt>
                <c:pt idx="47344">
                  <c:v>236.7199999998562</c:v>
                </c:pt>
                <c:pt idx="47345">
                  <c:v>236.7249999998571</c:v>
                </c:pt>
                <c:pt idx="47346">
                  <c:v>236.7299999998571</c:v>
                </c:pt>
                <c:pt idx="47347">
                  <c:v>236.7349999998571</c:v>
                </c:pt>
                <c:pt idx="47348">
                  <c:v>236.7399999998565</c:v>
                </c:pt>
                <c:pt idx="47349">
                  <c:v>236.7449999998562</c:v>
                </c:pt>
                <c:pt idx="47350">
                  <c:v>236.7499999998562</c:v>
                </c:pt>
                <c:pt idx="47351">
                  <c:v>236.7549999998571</c:v>
                </c:pt>
                <c:pt idx="47352">
                  <c:v>236.7599999998571</c:v>
                </c:pt>
                <c:pt idx="47353">
                  <c:v>236.7649999998571</c:v>
                </c:pt>
                <c:pt idx="47354">
                  <c:v>236.7699999998569</c:v>
                </c:pt>
                <c:pt idx="47355">
                  <c:v>236.7749999998562</c:v>
                </c:pt>
                <c:pt idx="47356">
                  <c:v>236.7799999998562</c:v>
                </c:pt>
                <c:pt idx="47357">
                  <c:v>236.7849999998571</c:v>
                </c:pt>
                <c:pt idx="47358">
                  <c:v>236.7899999998571</c:v>
                </c:pt>
                <c:pt idx="47359">
                  <c:v>236.7949999998571</c:v>
                </c:pt>
                <c:pt idx="47360">
                  <c:v>236.7999999998571</c:v>
                </c:pt>
                <c:pt idx="47361">
                  <c:v>236.8049999998571</c:v>
                </c:pt>
                <c:pt idx="47362">
                  <c:v>236.8099999998571</c:v>
                </c:pt>
                <c:pt idx="47363">
                  <c:v>236.8149999998571</c:v>
                </c:pt>
                <c:pt idx="47364">
                  <c:v>236.8199999998571</c:v>
                </c:pt>
                <c:pt idx="47365">
                  <c:v>236.8249999998571</c:v>
                </c:pt>
                <c:pt idx="47366">
                  <c:v>236.8299999998571</c:v>
                </c:pt>
                <c:pt idx="47367">
                  <c:v>236.8349999998571</c:v>
                </c:pt>
                <c:pt idx="47368">
                  <c:v>236.8399999998571</c:v>
                </c:pt>
                <c:pt idx="47369">
                  <c:v>236.844999999857</c:v>
                </c:pt>
                <c:pt idx="47370">
                  <c:v>236.8499999998569</c:v>
                </c:pt>
                <c:pt idx="47371">
                  <c:v>236.8549999998571</c:v>
                </c:pt>
                <c:pt idx="47372">
                  <c:v>236.8599999998571</c:v>
                </c:pt>
                <c:pt idx="47373">
                  <c:v>236.864999999857</c:v>
                </c:pt>
                <c:pt idx="47374">
                  <c:v>236.869999999857</c:v>
                </c:pt>
                <c:pt idx="47375">
                  <c:v>236.874999999857</c:v>
                </c:pt>
                <c:pt idx="47376">
                  <c:v>236.8799999998569</c:v>
                </c:pt>
                <c:pt idx="47377">
                  <c:v>236.884999999857</c:v>
                </c:pt>
                <c:pt idx="47378">
                  <c:v>236.889999999857</c:v>
                </c:pt>
                <c:pt idx="47379">
                  <c:v>236.894999999857</c:v>
                </c:pt>
                <c:pt idx="47380">
                  <c:v>236.899999999857</c:v>
                </c:pt>
                <c:pt idx="47381">
                  <c:v>236.904999999857</c:v>
                </c:pt>
                <c:pt idx="47382">
                  <c:v>236.909999999857</c:v>
                </c:pt>
                <c:pt idx="47383">
                  <c:v>236.9149999998569</c:v>
                </c:pt>
                <c:pt idx="47384">
                  <c:v>236.9199999998569</c:v>
                </c:pt>
                <c:pt idx="47385">
                  <c:v>236.924999999857</c:v>
                </c:pt>
                <c:pt idx="47386">
                  <c:v>236.929999999857</c:v>
                </c:pt>
                <c:pt idx="47387">
                  <c:v>236.934999999857</c:v>
                </c:pt>
                <c:pt idx="47388">
                  <c:v>236.939999999857</c:v>
                </c:pt>
                <c:pt idx="47389">
                  <c:v>236.9449999998569</c:v>
                </c:pt>
                <c:pt idx="47390">
                  <c:v>236.9499999998569</c:v>
                </c:pt>
                <c:pt idx="47391">
                  <c:v>236.954999999857</c:v>
                </c:pt>
                <c:pt idx="47392">
                  <c:v>236.959999999857</c:v>
                </c:pt>
                <c:pt idx="47393">
                  <c:v>236.964999999857</c:v>
                </c:pt>
                <c:pt idx="47394">
                  <c:v>236.969999999857</c:v>
                </c:pt>
                <c:pt idx="47395">
                  <c:v>236.9749999998569</c:v>
                </c:pt>
                <c:pt idx="47396">
                  <c:v>236.9799999998569</c:v>
                </c:pt>
                <c:pt idx="47397">
                  <c:v>236.9849999998569</c:v>
                </c:pt>
                <c:pt idx="47398">
                  <c:v>236.9899999998569</c:v>
                </c:pt>
                <c:pt idx="47399">
                  <c:v>236.9949999998569</c:v>
                </c:pt>
                <c:pt idx="47400">
                  <c:v>236.9999999998569</c:v>
                </c:pt>
                <c:pt idx="47401">
                  <c:v>237.0049999998569</c:v>
                </c:pt>
                <c:pt idx="47402">
                  <c:v>237.0099999998569</c:v>
                </c:pt>
                <c:pt idx="47403">
                  <c:v>237.0149999998569</c:v>
                </c:pt>
                <c:pt idx="47404">
                  <c:v>237.0199999998569</c:v>
                </c:pt>
                <c:pt idx="47405">
                  <c:v>237.0249999998569</c:v>
                </c:pt>
                <c:pt idx="47406">
                  <c:v>237.0299999998569</c:v>
                </c:pt>
                <c:pt idx="47407">
                  <c:v>237.0349999998569</c:v>
                </c:pt>
                <c:pt idx="47408">
                  <c:v>237.0399999998569</c:v>
                </c:pt>
                <c:pt idx="47409">
                  <c:v>237.0449999998569</c:v>
                </c:pt>
                <c:pt idx="47410">
                  <c:v>237.0499999998569</c:v>
                </c:pt>
                <c:pt idx="47411">
                  <c:v>237.0549999998569</c:v>
                </c:pt>
                <c:pt idx="47412">
                  <c:v>237.0599999998569</c:v>
                </c:pt>
                <c:pt idx="47413">
                  <c:v>237.0649999998568</c:v>
                </c:pt>
                <c:pt idx="47414">
                  <c:v>237.0699999998567</c:v>
                </c:pt>
                <c:pt idx="47415">
                  <c:v>237.0749999998567</c:v>
                </c:pt>
                <c:pt idx="47416">
                  <c:v>237.0799999998567</c:v>
                </c:pt>
                <c:pt idx="47417">
                  <c:v>237.0849999998568</c:v>
                </c:pt>
                <c:pt idx="47418">
                  <c:v>237.0899999998568</c:v>
                </c:pt>
                <c:pt idx="47419">
                  <c:v>237.0949999998568</c:v>
                </c:pt>
                <c:pt idx="47420">
                  <c:v>237.0999999998567</c:v>
                </c:pt>
                <c:pt idx="47421">
                  <c:v>237.1049999998567</c:v>
                </c:pt>
                <c:pt idx="47422">
                  <c:v>237.1099999998567</c:v>
                </c:pt>
                <c:pt idx="47423">
                  <c:v>237.1149999998565</c:v>
                </c:pt>
                <c:pt idx="47424">
                  <c:v>237.1199999998559</c:v>
                </c:pt>
                <c:pt idx="47425">
                  <c:v>237.1249999998568</c:v>
                </c:pt>
                <c:pt idx="47426">
                  <c:v>237.1299999998568</c:v>
                </c:pt>
                <c:pt idx="47427">
                  <c:v>237.1349999998567</c:v>
                </c:pt>
                <c:pt idx="47428">
                  <c:v>237.1399999998567</c:v>
                </c:pt>
                <c:pt idx="47429">
                  <c:v>237.1449999998567</c:v>
                </c:pt>
                <c:pt idx="47430">
                  <c:v>237.1499999998559</c:v>
                </c:pt>
                <c:pt idx="47431">
                  <c:v>237.1549999998568</c:v>
                </c:pt>
                <c:pt idx="47432">
                  <c:v>237.1599999998568</c:v>
                </c:pt>
                <c:pt idx="47433">
                  <c:v>237.1649999998567</c:v>
                </c:pt>
                <c:pt idx="47434">
                  <c:v>237.1699999998567</c:v>
                </c:pt>
                <c:pt idx="47435">
                  <c:v>237.1749999998567</c:v>
                </c:pt>
                <c:pt idx="47436">
                  <c:v>237.1799999998561</c:v>
                </c:pt>
                <c:pt idx="47437">
                  <c:v>237.1849999998568</c:v>
                </c:pt>
                <c:pt idx="47438">
                  <c:v>237.1899999998568</c:v>
                </c:pt>
                <c:pt idx="47439">
                  <c:v>237.1949999998567</c:v>
                </c:pt>
                <c:pt idx="47440">
                  <c:v>237.1999999998567</c:v>
                </c:pt>
                <c:pt idx="47441">
                  <c:v>237.2049999998567</c:v>
                </c:pt>
                <c:pt idx="47442">
                  <c:v>237.2099999998563</c:v>
                </c:pt>
                <c:pt idx="47443">
                  <c:v>237.2149999998558</c:v>
                </c:pt>
                <c:pt idx="47444">
                  <c:v>237.2199999998558</c:v>
                </c:pt>
                <c:pt idx="47445">
                  <c:v>237.2249999998567</c:v>
                </c:pt>
                <c:pt idx="47446">
                  <c:v>237.2299999998567</c:v>
                </c:pt>
                <c:pt idx="47447">
                  <c:v>237.2349999998567</c:v>
                </c:pt>
                <c:pt idx="47448">
                  <c:v>237.2399999998565</c:v>
                </c:pt>
                <c:pt idx="47449">
                  <c:v>237.2449999998558</c:v>
                </c:pt>
                <c:pt idx="47450">
                  <c:v>237.2499999998558</c:v>
                </c:pt>
                <c:pt idx="47451">
                  <c:v>237.2549999998567</c:v>
                </c:pt>
                <c:pt idx="47452">
                  <c:v>237.2599999998567</c:v>
                </c:pt>
                <c:pt idx="47453">
                  <c:v>237.2649999998567</c:v>
                </c:pt>
                <c:pt idx="47454">
                  <c:v>237.2699999998567</c:v>
                </c:pt>
                <c:pt idx="47455">
                  <c:v>237.2749999998559</c:v>
                </c:pt>
                <c:pt idx="47456">
                  <c:v>237.2799999998557</c:v>
                </c:pt>
                <c:pt idx="47457">
                  <c:v>237.2849999998566</c:v>
                </c:pt>
                <c:pt idx="47458">
                  <c:v>237.2899999998565</c:v>
                </c:pt>
                <c:pt idx="47459">
                  <c:v>237.2949999998565</c:v>
                </c:pt>
                <c:pt idx="47460">
                  <c:v>237.2999999998565</c:v>
                </c:pt>
                <c:pt idx="47461">
                  <c:v>237.3049999998566</c:v>
                </c:pt>
                <c:pt idx="47462">
                  <c:v>237.3099999998566</c:v>
                </c:pt>
                <c:pt idx="47463">
                  <c:v>237.3149999998566</c:v>
                </c:pt>
                <c:pt idx="47464">
                  <c:v>237.3199999998565</c:v>
                </c:pt>
                <c:pt idx="47465">
                  <c:v>237.3249999998566</c:v>
                </c:pt>
                <c:pt idx="47466">
                  <c:v>237.3299999998566</c:v>
                </c:pt>
                <c:pt idx="47467">
                  <c:v>237.3349999998566</c:v>
                </c:pt>
                <c:pt idx="47468">
                  <c:v>237.3399999998566</c:v>
                </c:pt>
                <c:pt idx="47469">
                  <c:v>237.3449999998566</c:v>
                </c:pt>
                <c:pt idx="47470">
                  <c:v>237.3499999998565</c:v>
                </c:pt>
                <c:pt idx="47471">
                  <c:v>237.3549999998566</c:v>
                </c:pt>
                <c:pt idx="47472">
                  <c:v>237.3599999998566</c:v>
                </c:pt>
                <c:pt idx="47473">
                  <c:v>237.3649999998566</c:v>
                </c:pt>
                <c:pt idx="47474">
                  <c:v>237.3699999998566</c:v>
                </c:pt>
                <c:pt idx="47475">
                  <c:v>237.3749999998566</c:v>
                </c:pt>
                <c:pt idx="47476">
                  <c:v>237.3799999998566</c:v>
                </c:pt>
                <c:pt idx="47477">
                  <c:v>237.3849999998566</c:v>
                </c:pt>
                <c:pt idx="47478">
                  <c:v>237.3899999998566</c:v>
                </c:pt>
                <c:pt idx="47479">
                  <c:v>237.3949999998566</c:v>
                </c:pt>
                <c:pt idx="47480">
                  <c:v>237.3999999998566</c:v>
                </c:pt>
                <c:pt idx="47481">
                  <c:v>237.4049999998566</c:v>
                </c:pt>
                <c:pt idx="47482">
                  <c:v>237.4099999998566</c:v>
                </c:pt>
                <c:pt idx="47483">
                  <c:v>237.4149999998565</c:v>
                </c:pt>
                <c:pt idx="47484">
                  <c:v>237.4199999998565</c:v>
                </c:pt>
                <c:pt idx="47485">
                  <c:v>237.4249999998565</c:v>
                </c:pt>
                <c:pt idx="47486">
                  <c:v>237.4299999998565</c:v>
                </c:pt>
                <c:pt idx="47487">
                  <c:v>237.4349999998565</c:v>
                </c:pt>
                <c:pt idx="47488">
                  <c:v>237.4399999998565</c:v>
                </c:pt>
                <c:pt idx="47489">
                  <c:v>237.4449999998565</c:v>
                </c:pt>
                <c:pt idx="47490">
                  <c:v>237.4499999998565</c:v>
                </c:pt>
                <c:pt idx="47491">
                  <c:v>237.4549999998565</c:v>
                </c:pt>
                <c:pt idx="47492">
                  <c:v>237.4599999998565</c:v>
                </c:pt>
                <c:pt idx="47493">
                  <c:v>237.4649999998565</c:v>
                </c:pt>
                <c:pt idx="47494">
                  <c:v>237.4699999998565</c:v>
                </c:pt>
                <c:pt idx="47495">
                  <c:v>237.4749999998565</c:v>
                </c:pt>
                <c:pt idx="47496">
                  <c:v>237.4799999998565</c:v>
                </c:pt>
                <c:pt idx="47497">
                  <c:v>237.4849999998565</c:v>
                </c:pt>
                <c:pt idx="47498">
                  <c:v>237.4899999998565</c:v>
                </c:pt>
                <c:pt idx="47499">
                  <c:v>237.4949999998565</c:v>
                </c:pt>
                <c:pt idx="47500">
                  <c:v>237.4999999998565</c:v>
                </c:pt>
                <c:pt idx="47501">
                  <c:v>237.5049999998564</c:v>
                </c:pt>
                <c:pt idx="47502">
                  <c:v>237.5099999998563</c:v>
                </c:pt>
                <c:pt idx="47503">
                  <c:v>237.5149999998563</c:v>
                </c:pt>
                <c:pt idx="47504">
                  <c:v>237.5199999998563</c:v>
                </c:pt>
                <c:pt idx="47505">
                  <c:v>237.5249999998564</c:v>
                </c:pt>
                <c:pt idx="47506">
                  <c:v>237.5299999998564</c:v>
                </c:pt>
                <c:pt idx="47507">
                  <c:v>237.5349999998564</c:v>
                </c:pt>
                <c:pt idx="47508">
                  <c:v>237.5399999998563</c:v>
                </c:pt>
                <c:pt idx="47509">
                  <c:v>237.5449999998563</c:v>
                </c:pt>
                <c:pt idx="47510">
                  <c:v>237.5499999998563</c:v>
                </c:pt>
                <c:pt idx="47511">
                  <c:v>237.5549999998564</c:v>
                </c:pt>
                <c:pt idx="47512">
                  <c:v>237.5599999998564</c:v>
                </c:pt>
                <c:pt idx="47513">
                  <c:v>237.5649999998564</c:v>
                </c:pt>
                <c:pt idx="47514">
                  <c:v>237.5699999998563</c:v>
                </c:pt>
                <c:pt idx="47515">
                  <c:v>237.5749999998563</c:v>
                </c:pt>
                <c:pt idx="47516">
                  <c:v>237.5799999998563</c:v>
                </c:pt>
                <c:pt idx="47517">
                  <c:v>237.5849999998564</c:v>
                </c:pt>
                <c:pt idx="47518">
                  <c:v>237.5899999998564</c:v>
                </c:pt>
                <c:pt idx="47519">
                  <c:v>237.5949999998564</c:v>
                </c:pt>
                <c:pt idx="47520">
                  <c:v>237.5999999998564</c:v>
                </c:pt>
                <c:pt idx="47521">
                  <c:v>237.6049999998563</c:v>
                </c:pt>
                <c:pt idx="47522">
                  <c:v>237.6099999998563</c:v>
                </c:pt>
                <c:pt idx="47523">
                  <c:v>237.6149999998563</c:v>
                </c:pt>
                <c:pt idx="47524">
                  <c:v>237.6199999998557</c:v>
                </c:pt>
                <c:pt idx="47525">
                  <c:v>237.6249999998564</c:v>
                </c:pt>
                <c:pt idx="47526">
                  <c:v>237.6299999998564</c:v>
                </c:pt>
                <c:pt idx="47527">
                  <c:v>237.6349999998563</c:v>
                </c:pt>
                <c:pt idx="47528">
                  <c:v>237.6399999998563</c:v>
                </c:pt>
                <c:pt idx="47529">
                  <c:v>237.6449999998563</c:v>
                </c:pt>
                <c:pt idx="47530">
                  <c:v>237.6499999998559</c:v>
                </c:pt>
                <c:pt idx="47531">
                  <c:v>237.6549999998563</c:v>
                </c:pt>
                <c:pt idx="47532">
                  <c:v>237.6599999998563</c:v>
                </c:pt>
                <c:pt idx="47533">
                  <c:v>237.6649999998563</c:v>
                </c:pt>
                <c:pt idx="47534">
                  <c:v>237.6699999998563</c:v>
                </c:pt>
                <c:pt idx="47535">
                  <c:v>237.6749999998563</c:v>
                </c:pt>
                <c:pt idx="47536">
                  <c:v>237.6799999998561</c:v>
                </c:pt>
                <c:pt idx="47537">
                  <c:v>237.6849999998563</c:v>
                </c:pt>
                <c:pt idx="47538">
                  <c:v>237.6899999998563</c:v>
                </c:pt>
                <c:pt idx="47539">
                  <c:v>237.6949999998563</c:v>
                </c:pt>
                <c:pt idx="47540">
                  <c:v>237.6999999998563</c:v>
                </c:pt>
                <c:pt idx="47541">
                  <c:v>237.7049999998563</c:v>
                </c:pt>
                <c:pt idx="47542">
                  <c:v>237.7099999998563</c:v>
                </c:pt>
                <c:pt idx="47543">
                  <c:v>237.7149999998555</c:v>
                </c:pt>
                <c:pt idx="47544">
                  <c:v>237.7199999998553</c:v>
                </c:pt>
                <c:pt idx="47545">
                  <c:v>237.7249999998562</c:v>
                </c:pt>
                <c:pt idx="47546">
                  <c:v>237.7299999998561</c:v>
                </c:pt>
                <c:pt idx="47547">
                  <c:v>237.7349999998561</c:v>
                </c:pt>
                <c:pt idx="47548">
                  <c:v>237.7399999998561</c:v>
                </c:pt>
                <c:pt idx="47549">
                  <c:v>237.7449999998557</c:v>
                </c:pt>
                <c:pt idx="47550">
                  <c:v>237.7499999998553</c:v>
                </c:pt>
                <c:pt idx="47551">
                  <c:v>237.7549999998562</c:v>
                </c:pt>
                <c:pt idx="47552">
                  <c:v>237.7599999998561</c:v>
                </c:pt>
                <c:pt idx="47553">
                  <c:v>237.7649999998561</c:v>
                </c:pt>
                <c:pt idx="47554">
                  <c:v>237.7699999998561</c:v>
                </c:pt>
                <c:pt idx="47555">
                  <c:v>237.7749999998559</c:v>
                </c:pt>
                <c:pt idx="47556">
                  <c:v>237.7799999998553</c:v>
                </c:pt>
                <c:pt idx="47557">
                  <c:v>237.7849999998562</c:v>
                </c:pt>
                <c:pt idx="47558">
                  <c:v>237.7899999998561</c:v>
                </c:pt>
                <c:pt idx="47559">
                  <c:v>237.7949999998561</c:v>
                </c:pt>
                <c:pt idx="47560">
                  <c:v>237.7999999998561</c:v>
                </c:pt>
                <c:pt idx="47561">
                  <c:v>237.8049999998562</c:v>
                </c:pt>
                <c:pt idx="47562">
                  <c:v>237.8099999998562</c:v>
                </c:pt>
                <c:pt idx="47563">
                  <c:v>237.8149999998562</c:v>
                </c:pt>
                <c:pt idx="47564">
                  <c:v>237.8199999998562</c:v>
                </c:pt>
                <c:pt idx="47565">
                  <c:v>237.8249999998562</c:v>
                </c:pt>
                <c:pt idx="47566">
                  <c:v>237.8299999998562</c:v>
                </c:pt>
                <c:pt idx="47567">
                  <c:v>237.8349999998562</c:v>
                </c:pt>
                <c:pt idx="47568">
                  <c:v>237.8399999998562</c:v>
                </c:pt>
                <c:pt idx="47569">
                  <c:v>237.8449999998562</c:v>
                </c:pt>
                <c:pt idx="47570">
                  <c:v>237.8499999998562</c:v>
                </c:pt>
                <c:pt idx="47571">
                  <c:v>237.8549999998562</c:v>
                </c:pt>
                <c:pt idx="47572">
                  <c:v>237.8599999998561</c:v>
                </c:pt>
                <c:pt idx="47573">
                  <c:v>237.8649999998561</c:v>
                </c:pt>
                <c:pt idx="47574">
                  <c:v>237.8699999998561</c:v>
                </c:pt>
                <c:pt idx="47575">
                  <c:v>237.8749999998561</c:v>
                </c:pt>
                <c:pt idx="47576">
                  <c:v>237.8799999998561</c:v>
                </c:pt>
                <c:pt idx="47577">
                  <c:v>237.8849999998561</c:v>
                </c:pt>
                <c:pt idx="47578">
                  <c:v>237.8899999998561</c:v>
                </c:pt>
                <c:pt idx="47579">
                  <c:v>237.8949999998561</c:v>
                </c:pt>
                <c:pt idx="47580">
                  <c:v>237.8999999998561</c:v>
                </c:pt>
                <c:pt idx="47581">
                  <c:v>237.9049999998561</c:v>
                </c:pt>
                <c:pt idx="47582">
                  <c:v>237.9099999998561</c:v>
                </c:pt>
                <c:pt idx="47583">
                  <c:v>237.9149999998561</c:v>
                </c:pt>
                <c:pt idx="47584">
                  <c:v>237.9199999998561</c:v>
                </c:pt>
                <c:pt idx="47585">
                  <c:v>237.9249999998561</c:v>
                </c:pt>
                <c:pt idx="47586">
                  <c:v>237.9299999998561</c:v>
                </c:pt>
                <c:pt idx="47587">
                  <c:v>237.9349999998561</c:v>
                </c:pt>
                <c:pt idx="47588">
                  <c:v>237.9399999998561</c:v>
                </c:pt>
                <c:pt idx="47589">
                  <c:v>237.944999999856</c:v>
                </c:pt>
                <c:pt idx="47590">
                  <c:v>237.9499999998559</c:v>
                </c:pt>
                <c:pt idx="47591">
                  <c:v>237.9549999998561</c:v>
                </c:pt>
                <c:pt idx="47592">
                  <c:v>237.9599999998561</c:v>
                </c:pt>
                <c:pt idx="47593">
                  <c:v>237.964999999856</c:v>
                </c:pt>
                <c:pt idx="47594">
                  <c:v>237.969999999856</c:v>
                </c:pt>
                <c:pt idx="47595">
                  <c:v>237.974999999856</c:v>
                </c:pt>
                <c:pt idx="47596">
                  <c:v>237.9799999998559</c:v>
                </c:pt>
                <c:pt idx="47597">
                  <c:v>237.984999999856</c:v>
                </c:pt>
                <c:pt idx="47598">
                  <c:v>237.989999999856</c:v>
                </c:pt>
                <c:pt idx="47599">
                  <c:v>237.994999999856</c:v>
                </c:pt>
                <c:pt idx="47600">
                  <c:v>237.999999999856</c:v>
                </c:pt>
                <c:pt idx="47601">
                  <c:v>238.004999999856</c:v>
                </c:pt>
                <c:pt idx="47602">
                  <c:v>238.0099999998559</c:v>
                </c:pt>
                <c:pt idx="47603">
                  <c:v>238.0149999998559</c:v>
                </c:pt>
                <c:pt idx="47604">
                  <c:v>238.0199999998559</c:v>
                </c:pt>
                <c:pt idx="47605">
                  <c:v>238.024999999856</c:v>
                </c:pt>
                <c:pt idx="47606">
                  <c:v>238.029999999856</c:v>
                </c:pt>
                <c:pt idx="47607">
                  <c:v>238.034999999856</c:v>
                </c:pt>
                <c:pt idx="47608">
                  <c:v>238.039999999856</c:v>
                </c:pt>
                <c:pt idx="47609">
                  <c:v>238.0449999998559</c:v>
                </c:pt>
                <c:pt idx="47610">
                  <c:v>238.0499999998559</c:v>
                </c:pt>
                <c:pt idx="47611">
                  <c:v>238.054999999856</c:v>
                </c:pt>
                <c:pt idx="47612">
                  <c:v>238.059999999856</c:v>
                </c:pt>
                <c:pt idx="47613">
                  <c:v>238.064999999856</c:v>
                </c:pt>
                <c:pt idx="47614">
                  <c:v>238.069999999856</c:v>
                </c:pt>
                <c:pt idx="47615">
                  <c:v>238.0749999998559</c:v>
                </c:pt>
                <c:pt idx="47616">
                  <c:v>238.0799999998559</c:v>
                </c:pt>
                <c:pt idx="47617">
                  <c:v>238.0849999998559</c:v>
                </c:pt>
                <c:pt idx="47618">
                  <c:v>238.0899999998559</c:v>
                </c:pt>
                <c:pt idx="47619">
                  <c:v>238.0949999998559</c:v>
                </c:pt>
                <c:pt idx="47620">
                  <c:v>238.0999999998559</c:v>
                </c:pt>
                <c:pt idx="47621">
                  <c:v>238.1049999998559</c:v>
                </c:pt>
                <c:pt idx="47622">
                  <c:v>238.1099999998559</c:v>
                </c:pt>
                <c:pt idx="47623">
                  <c:v>238.1149999998559</c:v>
                </c:pt>
                <c:pt idx="47624">
                  <c:v>238.1199999998557</c:v>
                </c:pt>
                <c:pt idx="47625">
                  <c:v>238.1249999998559</c:v>
                </c:pt>
                <c:pt idx="47626">
                  <c:v>238.1299999998559</c:v>
                </c:pt>
                <c:pt idx="47627">
                  <c:v>238.1349999998559</c:v>
                </c:pt>
                <c:pt idx="47628">
                  <c:v>238.1399999998559</c:v>
                </c:pt>
                <c:pt idx="47629">
                  <c:v>238.1449999998559</c:v>
                </c:pt>
                <c:pt idx="47630">
                  <c:v>238.1499999998559</c:v>
                </c:pt>
                <c:pt idx="47631">
                  <c:v>238.1549999998559</c:v>
                </c:pt>
                <c:pt idx="47632">
                  <c:v>238.1599999998559</c:v>
                </c:pt>
                <c:pt idx="47633">
                  <c:v>238.1649999998558</c:v>
                </c:pt>
                <c:pt idx="47634">
                  <c:v>238.1699999998557</c:v>
                </c:pt>
                <c:pt idx="47635">
                  <c:v>238.1749999998557</c:v>
                </c:pt>
                <c:pt idx="47636">
                  <c:v>238.1799999998557</c:v>
                </c:pt>
                <c:pt idx="47637">
                  <c:v>238.1849999998558</c:v>
                </c:pt>
                <c:pt idx="47638">
                  <c:v>238.1899999998558</c:v>
                </c:pt>
                <c:pt idx="47639">
                  <c:v>238.1949999998558</c:v>
                </c:pt>
                <c:pt idx="47640">
                  <c:v>238.1999999998557</c:v>
                </c:pt>
                <c:pt idx="47641">
                  <c:v>238.2049999998557</c:v>
                </c:pt>
                <c:pt idx="47642">
                  <c:v>238.2099999998557</c:v>
                </c:pt>
                <c:pt idx="47643">
                  <c:v>238.2149999998555</c:v>
                </c:pt>
                <c:pt idx="47644">
                  <c:v>238.2199999998549</c:v>
                </c:pt>
                <c:pt idx="47645">
                  <c:v>238.2249999998558</c:v>
                </c:pt>
                <c:pt idx="47646">
                  <c:v>238.2299999998557</c:v>
                </c:pt>
                <c:pt idx="47647">
                  <c:v>238.2349999998557</c:v>
                </c:pt>
                <c:pt idx="47648">
                  <c:v>238.2399999998557</c:v>
                </c:pt>
                <c:pt idx="47649">
                  <c:v>238.2449999998557</c:v>
                </c:pt>
                <c:pt idx="47650">
                  <c:v>238.2499999998549</c:v>
                </c:pt>
                <c:pt idx="47651">
                  <c:v>238.2549999998558</c:v>
                </c:pt>
                <c:pt idx="47652">
                  <c:v>238.2599999998558</c:v>
                </c:pt>
                <c:pt idx="47653">
                  <c:v>238.2649999998557</c:v>
                </c:pt>
                <c:pt idx="47654">
                  <c:v>238.2699999998557</c:v>
                </c:pt>
                <c:pt idx="47655">
                  <c:v>238.2749999998557</c:v>
                </c:pt>
                <c:pt idx="47656">
                  <c:v>238.2799999998551</c:v>
                </c:pt>
                <c:pt idx="47657">
                  <c:v>238.2849999998558</c:v>
                </c:pt>
                <c:pt idx="47658">
                  <c:v>238.2899999998558</c:v>
                </c:pt>
                <c:pt idx="47659">
                  <c:v>238.2949999998557</c:v>
                </c:pt>
                <c:pt idx="47660">
                  <c:v>238.2999999998557</c:v>
                </c:pt>
                <c:pt idx="47661">
                  <c:v>238.3049999998557</c:v>
                </c:pt>
                <c:pt idx="47662">
                  <c:v>238.3099999998557</c:v>
                </c:pt>
                <c:pt idx="47663">
                  <c:v>238.3149999998557</c:v>
                </c:pt>
                <c:pt idx="47664">
                  <c:v>238.3199999998557</c:v>
                </c:pt>
                <c:pt idx="47665">
                  <c:v>238.3249999998557</c:v>
                </c:pt>
                <c:pt idx="47666">
                  <c:v>238.3299999998557</c:v>
                </c:pt>
                <c:pt idx="47667">
                  <c:v>238.3349999998557</c:v>
                </c:pt>
                <c:pt idx="47668">
                  <c:v>238.3399999998557</c:v>
                </c:pt>
                <c:pt idx="47669">
                  <c:v>238.3449999998557</c:v>
                </c:pt>
                <c:pt idx="47670">
                  <c:v>238.3499999998557</c:v>
                </c:pt>
                <c:pt idx="47671">
                  <c:v>238.3549999998557</c:v>
                </c:pt>
                <c:pt idx="47672">
                  <c:v>238.3599999998557</c:v>
                </c:pt>
                <c:pt idx="47673">
                  <c:v>238.3649999998557</c:v>
                </c:pt>
                <c:pt idx="47674">
                  <c:v>238.3699999998557</c:v>
                </c:pt>
                <c:pt idx="47675">
                  <c:v>238.3749999998557</c:v>
                </c:pt>
                <c:pt idx="47676">
                  <c:v>238.3799999998557</c:v>
                </c:pt>
                <c:pt idx="47677">
                  <c:v>238.3849999998557</c:v>
                </c:pt>
                <c:pt idx="47678">
                  <c:v>238.3899999998557</c:v>
                </c:pt>
                <c:pt idx="47679">
                  <c:v>238.3949999998557</c:v>
                </c:pt>
                <c:pt idx="47680">
                  <c:v>238.3999999998557</c:v>
                </c:pt>
                <c:pt idx="47681">
                  <c:v>238.4049999998556</c:v>
                </c:pt>
                <c:pt idx="47682">
                  <c:v>238.4099999998556</c:v>
                </c:pt>
                <c:pt idx="47683">
                  <c:v>238.4149999998556</c:v>
                </c:pt>
                <c:pt idx="47684">
                  <c:v>238.4199999998555</c:v>
                </c:pt>
                <c:pt idx="47685">
                  <c:v>238.4249999998556</c:v>
                </c:pt>
                <c:pt idx="47686">
                  <c:v>238.4299999998556</c:v>
                </c:pt>
                <c:pt idx="47687">
                  <c:v>238.4349999998556</c:v>
                </c:pt>
                <c:pt idx="47688">
                  <c:v>238.4399999998556</c:v>
                </c:pt>
                <c:pt idx="47689">
                  <c:v>238.4449999998556</c:v>
                </c:pt>
                <c:pt idx="47690">
                  <c:v>238.4499999998555</c:v>
                </c:pt>
                <c:pt idx="47691">
                  <c:v>238.4549999998556</c:v>
                </c:pt>
                <c:pt idx="47692">
                  <c:v>238.4599999998556</c:v>
                </c:pt>
                <c:pt idx="47693">
                  <c:v>238.4649999998556</c:v>
                </c:pt>
                <c:pt idx="47694">
                  <c:v>238.4699999998556</c:v>
                </c:pt>
                <c:pt idx="47695">
                  <c:v>238.4749999998556</c:v>
                </c:pt>
                <c:pt idx="47696">
                  <c:v>238.4799999998556</c:v>
                </c:pt>
                <c:pt idx="47697">
                  <c:v>238.4849999998556</c:v>
                </c:pt>
                <c:pt idx="47698">
                  <c:v>238.4899999998556</c:v>
                </c:pt>
                <c:pt idx="47699">
                  <c:v>238.4949999998556</c:v>
                </c:pt>
                <c:pt idx="47700">
                  <c:v>238.4999999998556</c:v>
                </c:pt>
                <c:pt idx="47701">
                  <c:v>238.5049999998556</c:v>
                </c:pt>
                <c:pt idx="47702">
                  <c:v>238.5099999998556</c:v>
                </c:pt>
                <c:pt idx="47703">
                  <c:v>238.5149999998555</c:v>
                </c:pt>
                <c:pt idx="47704">
                  <c:v>238.5199999998555</c:v>
                </c:pt>
                <c:pt idx="47705">
                  <c:v>238.5249999998555</c:v>
                </c:pt>
                <c:pt idx="47706">
                  <c:v>238.5299999998555</c:v>
                </c:pt>
                <c:pt idx="47707">
                  <c:v>238.5349999998555</c:v>
                </c:pt>
                <c:pt idx="47708">
                  <c:v>238.5399999998555</c:v>
                </c:pt>
                <c:pt idx="47709">
                  <c:v>238.5449999998555</c:v>
                </c:pt>
                <c:pt idx="47710">
                  <c:v>238.5499999998555</c:v>
                </c:pt>
                <c:pt idx="47711">
                  <c:v>238.5549999998555</c:v>
                </c:pt>
                <c:pt idx="47712">
                  <c:v>238.5599999998555</c:v>
                </c:pt>
                <c:pt idx="47713">
                  <c:v>238.5649999998555</c:v>
                </c:pt>
                <c:pt idx="47714">
                  <c:v>238.5699999998555</c:v>
                </c:pt>
                <c:pt idx="47715">
                  <c:v>238.5749999998555</c:v>
                </c:pt>
                <c:pt idx="47716">
                  <c:v>238.5799999998555</c:v>
                </c:pt>
                <c:pt idx="47717">
                  <c:v>238.5849999998555</c:v>
                </c:pt>
                <c:pt idx="47718">
                  <c:v>238.5899999998555</c:v>
                </c:pt>
                <c:pt idx="47719">
                  <c:v>238.5949999998555</c:v>
                </c:pt>
                <c:pt idx="47720">
                  <c:v>238.5999999998555</c:v>
                </c:pt>
                <c:pt idx="47721">
                  <c:v>238.6049999998554</c:v>
                </c:pt>
                <c:pt idx="47722">
                  <c:v>238.6099999998553</c:v>
                </c:pt>
                <c:pt idx="47723">
                  <c:v>238.6149999998553</c:v>
                </c:pt>
                <c:pt idx="47724">
                  <c:v>238.6199999998553</c:v>
                </c:pt>
                <c:pt idx="47725">
                  <c:v>238.6249999998554</c:v>
                </c:pt>
                <c:pt idx="47726">
                  <c:v>238.6299999998554</c:v>
                </c:pt>
                <c:pt idx="47727">
                  <c:v>238.6349999998554</c:v>
                </c:pt>
                <c:pt idx="47728">
                  <c:v>238.6399999998553</c:v>
                </c:pt>
                <c:pt idx="47729">
                  <c:v>238.6449999998553</c:v>
                </c:pt>
                <c:pt idx="47730">
                  <c:v>238.6499999998553</c:v>
                </c:pt>
                <c:pt idx="47731">
                  <c:v>238.6549999998554</c:v>
                </c:pt>
                <c:pt idx="47732">
                  <c:v>238.6599999998554</c:v>
                </c:pt>
                <c:pt idx="47733">
                  <c:v>238.6649999998554</c:v>
                </c:pt>
                <c:pt idx="47734">
                  <c:v>238.6699999998553</c:v>
                </c:pt>
                <c:pt idx="47735">
                  <c:v>238.6749999998553</c:v>
                </c:pt>
                <c:pt idx="47736">
                  <c:v>238.6799999998553</c:v>
                </c:pt>
                <c:pt idx="47737">
                  <c:v>238.6849999998554</c:v>
                </c:pt>
                <c:pt idx="47738">
                  <c:v>238.6899999998554</c:v>
                </c:pt>
                <c:pt idx="47739">
                  <c:v>238.6949999998554</c:v>
                </c:pt>
                <c:pt idx="47740">
                  <c:v>238.6999999998554</c:v>
                </c:pt>
                <c:pt idx="47741">
                  <c:v>238.7049999998553</c:v>
                </c:pt>
                <c:pt idx="47742">
                  <c:v>238.7099999998553</c:v>
                </c:pt>
                <c:pt idx="47743">
                  <c:v>238.7149999998553</c:v>
                </c:pt>
                <c:pt idx="47744">
                  <c:v>238.7199999998547</c:v>
                </c:pt>
                <c:pt idx="47745">
                  <c:v>238.7249999998554</c:v>
                </c:pt>
                <c:pt idx="47746">
                  <c:v>238.7299999998554</c:v>
                </c:pt>
                <c:pt idx="47747">
                  <c:v>238.7349999998553</c:v>
                </c:pt>
                <c:pt idx="47748">
                  <c:v>238.7399999998553</c:v>
                </c:pt>
                <c:pt idx="47749">
                  <c:v>238.7449999998553</c:v>
                </c:pt>
                <c:pt idx="47750">
                  <c:v>238.7499999998549</c:v>
                </c:pt>
                <c:pt idx="47751">
                  <c:v>238.7549999998553</c:v>
                </c:pt>
                <c:pt idx="47752">
                  <c:v>238.7599999998553</c:v>
                </c:pt>
                <c:pt idx="47753">
                  <c:v>238.7649999998553</c:v>
                </c:pt>
                <c:pt idx="47754">
                  <c:v>238.7699999998553</c:v>
                </c:pt>
                <c:pt idx="47755">
                  <c:v>238.7749999998553</c:v>
                </c:pt>
                <c:pt idx="47756">
                  <c:v>238.7799999998551</c:v>
                </c:pt>
                <c:pt idx="47757">
                  <c:v>238.7849999998553</c:v>
                </c:pt>
                <c:pt idx="47758">
                  <c:v>238.7899999998553</c:v>
                </c:pt>
                <c:pt idx="47759">
                  <c:v>238.7949999998553</c:v>
                </c:pt>
                <c:pt idx="47760">
                  <c:v>238.7999999998553</c:v>
                </c:pt>
                <c:pt idx="47761">
                  <c:v>238.8049999998553</c:v>
                </c:pt>
                <c:pt idx="47762">
                  <c:v>238.8099999998553</c:v>
                </c:pt>
                <c:pt idx="47763">
                  <c:v>238.8149999998553</c:v>
                </c:pt>
                <c:pt idx="47764">
                  <c:v>238.8199999998553</c:v>
                </c:pt>
                <c:pt idx="47765">
                  <c:v>238.8249999998553</c:v>
                </c:pt>
                <c:pt idx="47766">
                  <c:v>238.8299999998553</c:v>
                </c:pt>
                <c:pt idx="47767">
                  <c:v>238.8349999998553</c:v>
                </c:pt>
                <c:pt idx="47768">
                  <c:v>238.8399999998553</c:v>
                </c:pt>
                <c:pt idx="47769">
                  <c:v>238.8449999998552</c:v>
                </c:pt>
                <c:pt idx="47770">
                  <c:v>238.8499999998552</c:v>
                </c:pt>
                <c:pt idx="47771">
                  <c:v>238.8549999998552</c:v>
                </c:pt>
                <c:pt idx="47772">
                  <c:v>238.8599999998552</c:v>
                </c:pt>
                <c:pt idx="47773">
                  <c:v>238.8649999998552</c:v>
                </c:pt>
                <c:pt idx="47774">
                  <c:v>238.8699999998552</c:v>
                </c:pt>
                <c:pt idx="47775">
                  <c:v>238.8749999998552</c:v>
                </c:pt>
                <c:pt idx="47776">
                  <c:v>238.8799999998552</c:v>
                </c:pt>
                <c:pt idx="47777">
                  <c:v>238.8849999998552</c:v>
                </c:pt>
                <c:pt idx="47778">
                  <c:v>238.8899999998552</c:v>
                </c:pt>
                <c:pt idx="47779">
                  <c:v>238.8949999998552</c:v>
                </c:pt>
                <c:pt idx="47780">
                  <c:v>238.8999999998552</c:v>
                </c:pt>
                <c:pt idx="47781">
                  <c:v>238.9049999998552</c:v>
                </c:pt>
                <c:pt idx="47782">
                  <c:v>238.9099999998552</c:v>
                </c:pt>
                <c:pt idx="47783">
                  <c:v>238.9149999998552</c:v>
                </c:pt>
                <c:pt idx="47784">
                  <c:v>238.9199999998552</c:v>
                </c:pt>
                <c:pt idx="47785">
                  <c:v>238.9249999998552</c:v>
                </c:pt>
                <c:pt idx="47786">
                  <c:v>238.9299999998552</c:v>
                </c:pt>
                <c:pt idx="47787">
                  <c:v>238.9349999998552</c:v>
                </c:pt>
                <c:pt idx="47788">
                  <c:v>238.9399999998552</c:v>
                </c:pt>
                <c:pt idx="47789">
                  <c:v>238.9449999998552</c:v>
                </c:pt>
                <c:pt idx="47790">
                  <c:v>238.9499999998552</c:v>
                </c:pt>
                <c:pt idx="47791">
                  <c:v>238.9549999998552</c:v>
                </c:pt>
                <c:pt idx="47792">
                  <c:v>238.9599999998551</c:v>
                </c:pt>
                <c:pt idx="47793">
                  <c:v>238.9649999998551</c:v>
                </c:pt>
                <c:pt idx="47794">
                  <c:v>238.9699999998551</c:v>
                </c:pt>
                <c:pt idx="47795">
                  <c:v>238.9749999998551</c:v>
                </c:pt>
                <c:pt idx="47796">
                  <c:v>238.9799999998551</c:v>
                </c:pt>
                <c:pt idx="47797">
                  <c:v>238.9849999998551</c:v>
                </c:pt>
                <c:pt idx="47798">
                  <c:v>238.9899999998551</c:v>
                </c:pt>
                <c:pt idx="47799">
                  <c:v>238.9949999998551</c:v>
                </c:pt>
                <c:pt idx="47800">
                  <c:v>238.9999999998551</c:v>
                </c:pt>
                <c:pt idx="47801">
                  <c:v>239.0049999998551</c:v>
                </c:pt>
                <c:pt idx="47802">
                  <c:v>239.0099999998551</c:v>
                </c:pt>
                <c:pt idx="47803">
                  <c:v>239.0149999998551</c:v>
                </c:pt>
                <c:pt idx="47804">
                  <c:v>239.0199999998551</c:v>
                </c:pt>
                <c:pt idx="47805">
                  <c:v>239.0249999998551</c:v>
                </c:pt>
                <c:pt idx="47806">
                  <c:v>239.0299999998551</c:v>
                </c:pt>
                <c:pt idx="47807">
                  <c:v>239.0349999998551</c:v>
                </c:pt>
                <c:pt idx="47808">
                  <c:v>239.0399999998551</c:v>
                </c:pt>
                <c:pt idx="47809">
                  <c:v>239.044999999855</c:v>
                </c:pt>
                <c:pt idx="47810">
                  <c:v>239.0499999998549</c:v>
                </c:pt>
                <c:pt idx="47811">
                  <c:v>239.0549999998551</c:v>
                </c:pt>
                <c:pt idx="47812">
                  <c:v>239.0599999998551</c:v>
                </c:pt>
                <c:pt idx="47813">
                  <c:v>239.064999999855</c:v>
                </c:pt>
                <c:pt idx="47814">
                  <c:v>239.069999999855</c:v>
                </c:pt>
                <c:pt idx="47815">
                  <c:v>239.074999999855</c:v>
                </c:pt>
                <c:pt idx="47816">
                  <c:v>239.0799999998549</c:v>
                </c:pt>
                <c:pt idx="47817">
                  <c:v>239.084999999855</c:v>
                </c:pt>
                <c:pt idx="47818">
                  <c:v>239.089999999855</c:v>
                </c:pt>
                <c:pt idx="47819">
                  <c:v>239.094999999855</c:v>
                </c:pt>
                <c:pt idx="47820">
                  <c:v>239.099999999855</c:v>
                </c:pt>
                <c:pt idx="47821">
                  <c:v>239.104999999855</c:v>
                </c:pt>
                <c:pt idx="47822">
                  <c:v>239.1099999998549</c:v>
                </c:pt>
                <c:pt idx="47823">
                  <c:v>239.1149999998549</c:v>
                </c:pt>
                <c:pt idx="47824">
                  <c:v>239.1199999998549</c:v>
                </c:pt>
                <c:pt idx="47825">
                  <c:v>239.124999999855</c:v>
                </c:pt>
                <c:pt idx="47826">
                  <c:v>239.129999999855</c:v>
                </c:pt>
                <c:pt idx="47827">
                  <c:v>239.134999999855</c:v>
                </c:pt>
                <c:pt idx="47828">
                  <c:v>239.139999999855</c:v>
                </c:pt>
                <c:pt idx="47829">
                  <c:v>239.1449999998549</c:v>
                </c:pt>
                <c:pt idx="47830">
                  <c:v>239.1499999998549</c:v>
                </c:pt>
                <c:pt idx="47831">
                  <c:v>239.154999999855</c:v>
                </c:pt>
                <c:pt idx="47832">
                  <c:v>239.159999999855</c:v>
                </c:pt>
                <c:pt idx="47833">
                  <c:v>239.164999999855</c:v>
                </c:pt>
                <c:pt idx="47834">
                  <c:v>239.169999999855</c:v>
                </c:pt>
                <c:pt idx="47835">
                  <c:v>239.1749999998549</c:v>
                </c:pt>
                <c:pt idx="47836">
                  <c:v>239.1799999998549</c:v>
                </c:pt>
                <c:pt idx="47837">
                  <c:v>239.1849999998549</c:v>
                </c:pt>
                <c:pt idx="47838">
                  <c:v>239.1899999998549</c:v>
                </c:pt>
                <c:pt idx="47839">
                  <c:v>239.1949999998549</c:v>
                </c:pt>
                <c:pt idx="47840">
                  <c:v>239.1999999998549</c:v>
                </c:pt>
                <c:pt idx="47841">
                  <c:v>239.2049999998549</c:v>
                </c:pt>
                <c:pt idx="47842">
                  <c:v>239.2099999998549</c:v>
                </c:pt>
                <c:pt idx="47843">
                  <c:v>239.2149999998549</c:v>
                </c:pt>
                <c:pt idx="47844">
                  <c:v>239.2199999998547</c:v>
                </c:pt>
                <c:pt idx="47845">
                  <c:v>239.2249999998549</c:v>
                </c:pt>
                <c:pt idx="47846">
                  <c:v>239.2299999998549</c:v>
                </c:pt>
                <c:pt idx="47847">
                  <c:v>239.2349999998549</c:v>
                </c:pt>
                <c:pt idx="47848">
                  <c:v>239.2399999998549</c:v>
                </c:pt>
                <c:pt idx="47849">
                  <c:v>239.2449999998549</c:v>
                </c:pt>
                <c:pt idx="47850">
                  <c:v>239.2499999998549</c:v>
                </c:pt>
                <c:pt idx="47851">
                  <c:v>239.2549999998549</c:v>
                </c:pt>
                <c:pt idx="47852">
                  <c:v>239.2599999998549</c:v>
                </c:pt>
                <c:pt idx="47853">
                  <c:v>239.2649999998548</c:v>
                </c:pt>
                <c:pt idx="47854">
                  <c:v>239.2699999998547</c:v>
                </c:pt>
                <c:pt idx="47855">
                  <c:v>239.2749999998547</c:v>
                </c:pt>
                <c:pt idx="47856">
                  <c:v>239.2799999998547</c:v>
                </c:pt>
                <c:pt idx="47857">
                  <c:v>239.2849999998548</c:v>
                </c:pt>
                <c:pt idx="47858">
                  <c:v>239.2899999998548</c:v>
                </c:pt>
                <c:pt idx="47859">
                  <c:v>239.2949999998548</c:v>
                </c:pt>
                <c:pt idx="47860">
                  <c:v>239.2999999998547</c:v>
                </c:pt>
                <c:pt idx="47861">
                  <c:v>239.3049999998548</c:v>
                </c:pt>
                <c:pt idx="47862">
                  <c:v>239.3099999998548</c:v>
                </c:pt>
                <c:pt idx="47863">
                  <c:v>239.3149999998548</c:v>
                </c:pt>
                <c:pt idx="47864">
                  <c:v>239.3199999998548</c:v>
                </c:pt>
                <c:pt idx="47865">
                  <c:v>239.3249999998548</c:v>
                </c:pt>
                <c:pt idx="47866">
                  <c:v>239.3299999998548</c:v>
                </c:pt>
                <c:pt idx="47867">
                  <c:v>239.3349999998548</c:v>
                </c:pt>
                <c:pt idx="47868">
                  <c:v>239.3399999998548</c:v>
                </c:pt>
                <c:pt idx="47869">
                  <c:v>239.3449999998548</c:v>
                </c:pt>
                <c:pt idx="47870">
                  <c:v>239.3499999998548</c:v>
                </c:pt>
                <c:pt idx="47871">
                  <c:v>239.3549999998548</c:v>
                </c:pt>
                <c:pt idx="47872">
                  <c:v>239.3599999998548</c:v>
                </c:pt>
                <c:pt idx="47873">
                  <c:v>239.3649999998548</c:v>
                </c:pt>
                <c:pt idx="47874">
                  <c:v>239.3699999998548</c:v>
                </c:pt>
                <c:pt idx="47875">
                  <c:v>239.3749999998548</c:v>
                </c:pt>
                <c:pt idx="47876">
                  <c:v>239.3799999998548</c:v>
                </c:pt>
                <c:pt idx="47877">
                  <c:v>239.3849999998548</c:v>
                </c:pt>
                <c:pt idx="47878">
                  <c:v>239.3899999998548</c:v>
                </c:pt>
                <c:pt idx="47879">
                  <c:v>239.3949999998548</c:v>
                </c:pt>
                <c:pt idx="47880">
                  <c:v>239.3999999998547</c:v>
                </c:pt>
                <c:pt idx="47881">
                  <c:v>239.4049999998547</c:v>
                </c:pt>
                <c:pt idx="47882">
                  <c:v>239.4099999998547</c:v>
                </c:pt>
                <c:pt idx="47883">
                  <c:v>239.4149999998547</c:v>
                </c:pt>
                <c:pt idx="47884">
                  <c:v>239.4199999998547</c:v>
                </c:pt>
                <c:pt idx="47885">
                  <c:v>239.4249999998547</c:v>
                </c:pt>
                <c:pt idx="47886">
                  <c:v>239.4299999998547</c:v>
                </c:pt>
                <c:pt idx="47887">
                  <c:v>239.4349999998547</c:v>
                </c:pt>
                <c:pt idx="47888">
                  <c:v>239.4399999998547</c:v>
                </c:pt>
                <c:pt idx="47889">
                  <c:v>239.4449999998547</c:v>
                </c:pt>
                <c:pt idx="47890">
                  <c:v>239.4499999998547</c:v>
                </c:pt>
                <c:pt idx="47891">
                  <c:v>239.4549999998547</c:v>
                </c:pt>
                <c:pt idx="47892">
                  <c:v>239.4599999998547</c:v>
                </c:pt>
                <c:pt idx="47893">
                  <c:v>239.4649999998547</c:v>
                </c:pt>
                <c:pt idx="47894">
                  <c:v>239.4699999998547</c:v>
                </c:pt>
                <c:pt idx="47895">
                  <c:v>239.4749999998547</c:v>
                </c:pt>
                <c:pt idx="47896">
                  <c:v>239.4799999998547</c:v>
                </c:pt>
                <c:pt idx="47897">
                  <c:v>239.4849999998547</c:v>
                </c:pt>
                <c:pt idx="47898">
                  <c:v>239.4899999998547</c:v>
                </c:pt>
                <c:pt idx="47899">
                  <c:v>239.4949999998547</c:v>
                </c:pt>
                <c:pt idx="47900">
                  <c:v>239.4999999998547</c:v>
                </c:pt>
                <c:pt idx="47901">
                  <c:v>239.5049999998546</c:v>
                </c:pt>
                <c:pt idx="47902">
                  <c:v>239.5099999998546</c:v>
                </c:pt>
                <c:pt idx="47903">
                  <c:v>239.5149999998546</c:v>
                </c:pt>
                <c:pt idx="47904">
                  <c:v>239.5199999998545</c:v>
                </c:pt>
                <c:pt idx="47905">
                  <c:v>239.5249999998546</c:v>
                </c:pt>
                <c:pt idx="47906">
                  <c:v>239.5299999998546</c:v>
                </c:pt>
                <c:pt idx="47907">
                  <c:v>239.5349999998546</c:v>
                </c:pt>
                <c:pt idx="47908">
                  <c:v>239.5399999998546</c:v>
                </c:pt>
                <c:pt idx="47909">
                  <c:v>239.5449999998546</c:v>
                </c:pt>
                <c:pt idx="47910">
                  <c:v>239.5499999998545</c:v>
                </c:pt>
                <c:pt idx="47911">
                  <c:v>239.5549999998546</c:v>
                </c:pt>
                <c:pt idx="47912">
                  <c:v>239.5599999998546</c:v>
                </c:pt>
                <c:pt idx="47913">
                  <c:v>239.5649999998546</c:v>
                </c:pt>
                <c:pt idx="47914">
                  <c:v>239.5699999998546</c:v>
                </c:pt>
                <c:pt idx="47915">
                  <c:v>239.5749999998546</c:v>
                </c:pt>
                <c:pt idx="47916">
                  <c:v>239.5799999998546</c:v>
                </c:pt>
                <c:pt idx="47917">
                  <c:v>239.5849999998546</c:v>
                </c:pt>
                <c:pt idx="47918">
                  <c:v>239.5899999998546</c:v>
                </c:pt>
                <c:pt idx="47919">
                  <c:v>239.5949999998546</c:v>
                </c:pt>
                <c:pt idx="47920">
                  <c:v>239.5999999998546</c:v>
                </c:pt>
                <c:pt idx="47921">
                  <c:v>239.6049999998546</c:v>
                </c:pt>
                <c:pt idx="47922">
                  <c:v>239.6099999998546</c:v>
                </c:pt>
                <c:pt idx="47923">
                  <c:v>239.6149999998545</c:v>
                </c:pt>
                <c:pt idx="47924">
                  <c:v>239.6199999998545</c:v>
                </c:pt>
                <c:pt idx="47925">
                  <c:v>239.6249999998545</c:v>
                </c:pt>
                <c:pt idx="47926">
                  <c:v>239.6299999998545</c:v>
                </c:pt>
                <c:pt idx="47927">
                  <c:v>239.6349999998545</c:v>
                </c:pt>
                <c:pt idx="47928">
                  <c:v>239.6399999998545</c:v>
                </c:pt>
                <c:pt idx="47929">
                  <c:v>239.6449999998545</c:v>
                </c:pt>
                <c:pt idx="47930">
                  <c:v>239.6499999998545</c:v>
                </c:pt>
                <c:pt idx="47931">
                  <c:v>239.6549999998545</c:v>
                </c:pt>
                <c:pt idx="47932">
                  <c:v>239.6599999998545</c:v>
                </c:pt>
                <c:pt idx="47933">
                  <c:v>239.6649999998545</c:v>
                </c:pt>
                <c:pt idx="47934">
                  <c:v>239.6699999998545</c:v>
                </c:pt>
                <c:pt idx="47935">
                  <c:v>239.6749999998545</c:v>
                </c:pt>
                <c:pt idx="47936">
                  <c:v>239.6799999998545</c:v>
                </c:pt>
                <c:pt idx="47937">
                  <c:v>239.6849999998545</c:v>
                </c:pt>
                <c:pt idx="47938">
                  <c:v>239.6899999998545</c:v>
                </c:pt>
                <c:pt idx="47939">
                  <c:v>239.6949999998545</c:v>
                </c:pt>
                <c:pt idx="47940">
                  <c:v>239.6999999998545</c:v>
                </c:pt>
                <c:pt idx="47941">
                  <c:v>239.7049999998544</c:v>
                </c:pt>
                <c:pt idx="47942">
                  <c:v>239.7099999998543</c:v>
                </c:pt>
                <c:pt idx="47943">
                  <c:v>239.7149999998543</c:v>
                </c:pt>
                <c:pt idx="47944">
                  <c:v>239.7199999998543</c:v>
                </c:pt>
                <c:pt idx="47945">
                  <c:v>239.7249999998544</c:v>
                </c:pt>
                <c:pt idx="47946">
                  <c:v>239.7299999998544</c:v>
                </c:pt>
                <c:pt idx="47947">
                  <c:v>239.7349999998544</c:v>
                </c:pt>
                <c:pt idx="47948">
                  <c:v>239.7399999998543</c:v>
                </c:pt>
                <c:pt idx="47949">
                  <c:v>239.7449999998543</c:v>
                </c:pt>
                <c:pt idx="47950">
                  <c:v>239.7499999998543</c:v>
                </c:pt>
                <c:pt idx="47951">
                  <c:v>239.7549999998544</c:v>
                </c:pt>
                <c:pt idx="47952">
                  <c:v>239.7599999998544</c:v>
                </c:pt>
                <c:pt idx="47953">
                  <c:v>239.7649999998544</c:v>
                </c:pt>
                <c:pt idx="47954">
                  <c:v>239.7699999998543</c:v>
                </c:pt>
                <c:pt idx="47955">
                  <c:v>239.7749999998543</c:v>
                </c:pt>
                <c:pt idx="47956">
                  <c:v>239.7799999998543</c:v>
                </c:pt>
                <c:pt idx="47957">
                  <c:v>239.7849999998544</c:v>
                </c:pt>
                <c:pt idx="47958">
                  <c:v>239.7899999998544</c:v>
                </c:pt>
                <c:pt idx="47959">
                  <c:v>239.7949999998544</c:v>
                </c:pt>
                <c:pt idx="47960">
                  <c:v>239.7999999998544</c:v>
                </c:pt>
                <c:pt idx="47961">
                  <c:v>239.8049999998544</c:v>
                </c:pt>
                <c:pt idx="47962">
                  <c:v>239.8099999998544</c:v>
                </c:pt>
                <c:pt idx="47963">
                  <c:v>239.8149999998544</c:v>
                </c:pt>
                <c:pt idx="47964">
                  <c:v>239.8199999998544</c:v>
                </c:pt>
                <c:pt idx="47965">
                  <c:v>239.8249999998544</c:v>
                </c:pt>
                <c:pt idx="47966">
                  <c:v>239.8299999998544</c:v>
                </c:pt>
                <c:pt idx="47967">
                  <c:v>239.8349999998544</c:v>
                </c:pt>
                <c:pt idx="47968">
                  <c:v>239.8399999998543</c:v>
                </c:pt>
                <c:pt idx="47969">
                  <c:v>239.8449999998543</c:v>
                </c:pt>
                <c:pt idx="47970">
                  <c:v>239.8499999998543</c:v>
                </c:pt>
                <c:pt idx="47971">
                  <c:v>239.8549999998544</c:v>
                </c:pt>
                <c:pt idx="47972">
                  <c:v>239.8599999998544</c:v>
                </c:pt>
                <c:pt idx="47973">
                  <c:v>239.8649999998543</c:v>
                </c:pt>
                <c:pt idx="47974">
                  <c:v>239.8699999998543</c:v>
                </c:pt>
                <c:pt idx="47975">
                  <c:v>239.8749999998543</c:v>
                </c:pt>
                <c:pt idx="47976">
                  <c:v>239.8799999998543</c:v>
                </c:pt>
                <c:pt idx="47977">
                  <c:v>239.8849999998543</c:v>
                </c:pt>
                <c:pt idx="47978">
                  <c:v>239.8899999998543</c:v>
                </c:pt>
                <c:pt idx="47979">
                  <c:v>239.8949999998543</c:v>
                </c:pt>
                <c:pt idx="47980">
                  <c:v>239.8999999998543</c:v>
                </c:pt>
                <c:pt idx="47981">
                  <c:v>239.9049999998543</c:v>
                </c:pt>
                <c:pt idx="47982">
                  <c:v>239.9099999998543</c:v>
                </c:pt>
                <c:pt idx="47983">
                  <c:v>239.9149999998543</c:v>
                </c:pt>
                <c:pt idx="47984">
                  <c:v>239.9199999998543</c:v>
                </c:pt>
                <c:pt idx="47985">
                  <c:v>239.9249999998543</c:v>
                </c:pt>
                <c:pt idx="47986">
                  <c:v>239.9299999998543</c:v>
                </c:pt>
                <c:pt idx="47987">
                  <c:v>239.9349999998543</c:v>
                </c:pt>
                <c:pt idx="47988">
                  <c:v>239.9399999998543</c:v>
                </c:pt>
                <c:pt idx="47989">
                  <c:v>239.9449999998542</c:v>
                </c:pt>
                <c:pt idx="47990">
                  <c:v>239.9499999998542</c:v>
                </c:pt>
                <c:pt idx="47991">
                  <c:v>239.9549999998542</c:v>
                </c:pt>
                <c:pt idx="47992">
                  <c:v>239.9599999998542</c:v>
                </c:pt>
                <c:pt idx="47993">
                  <c:v>239.9649999998542</c:v>
                </c:pt>
                <c:pt idx="47994">
                  <c:v>239.9699999998542</c:v>
                </c:pt>
                <c:pt idx="47995">
                  <c:v>239.9749999998542</c:v>
                </c:pt>
                <c:pt idx="47996">
                  <c:v>239.9799999998542</c:v>
                </c:pt>
                <c:pt idx="47997">
                  <c:v>239.9849999998542</c:v>
                </c:pt>
                <c:pt idx="47998">
                  <c:v>239.9899999998542</c:v>
                </c:pt>
                <c:pt idx="47999">
                  <c:v>239.9949999998542</c:v>
                </c:pt>
              </c:numCache>
            </c:numRef>
          </c:xVal>
          <c:yVal>
            <c:numRef>
              <c:f>'2_1_2014'!$Z$3:$Z$48002</c:f>
              <c:numCache>
                <c:formatCode>General</c:formatCode>
                <c:ptCount val="48000"/>
                <c:pt idx="0">
                  <c:v>648.9403988627188</c:v>
                </c:pt>
                <c:pt idx="1">
                  <c:v>646.3102671094879</c:v>
                </c:pt>
                <c:pt idx="3">
                  <c:v>647.29003538663</c:v>
                </c:pt>
                <c:pt idx="4">
                  <c:v>644.577331363691</c:v>
                </c:pt>
                <c:pt idx="5">
                  <c:v>646.62147078257</c:v>
                </c:pt>
                <c:pt idx="6">
                  <c:v>643.21518383455</c:v>
                </c:pt>
                <c:pt idx="7">
                  <c:v>647.8336380832185</c:v>
                </c:pt>
                <c:pt idx="8">
                  <c:v>649.77494803509</c:v>
                </c:pt>
                <c:pt idx="9">
                  <c:v>651.1536697209689</c:v>
                </c:pt>
                <c:pt idx="10">
                  <c:v>649.00339541793</c:v>
                </c:pt>
                <c:pt idx="11">
                  <c:v>652.234985717191</c:v>
                </c:pt>
                <c:pt idx="12">
                  <c:v>649.8494179019386</c:v>
                </c:pt>
                <c:pt idx="13">
                  <c:v>648.33371643268</c:v>
                </c:pt>
                <c:pt idx="15">
                  <c:v>646.9162438378094</c:v>
                </c:pt>
                <c:pt idx="16">
                  <c:v>649.3148940042394</c:v>
                </c:pt>
                <c:pt idx="17">
                  <c:v>649.0548892647798</c:v>
                </c:pt>
                <c:pt idx="18">
                  <c:v>645.62683721179</c:v>
                </c:pt>
                <c:pt idx="19">
                  <c:v>649.4113117828389</c:v>
                </c:pt>
                <c:pt idx="20">
                  <c:v>648.3516123248984</c:v>
                </c:pt>
                <c:pt idx="21">
                  <c:v>649.79902152902</c:v>
                </c:pt>
                <c:pt idx="22">
                  <c:v>646.9399020821201</c:v>
                </c:pt>
                <c:pt idx="23">
                  <c:v>645.3150234933079</c:v>
                </c:pt>
                <c:pt idx="24">
                  <c:v>647.07309600564</c:v>
                </c:pt>
                <c:pt idx="25">
                  <c:v>646.5701259653</c:v>
                </c:pt>
                <c:pt idx="26">
                  <c:v>651.23552633706</c:v>
                </c:pt>
                <c:pt idx="27">
                  <c:v>651.23174865952</c:v>
                </c:pt>
                <c:pt idx="28">
                  <c:v>554.37335462698</c:v>
                </c:pt>
                <c:pt idx="29">
                  <c:v>279.497354385679</c:v>
                </c:pt>
                <c:pt idx="30">
                  <c:v>277.06506421949</c:v>
                </c:pt>
                <c:pt idx="31">
                  <c:v>249.65849958882</c:v>
                </c:pt>
                <c:pt idx="341">
                  <c:v>236.445841243</c:v>
                </c:pt>
                <c:pt idx="342">
                  <c:v>322.47400187732</c:v>
                </c:pt>
                <c:pt idx="343">
                  <c:v>723.19736260726</c:v>
                </c:pt>
                <c:pt idx="344">
                  <c:v>775.5270729787301</c:v>
                </c:pt>
                <c:pt idx="345">
                  <c:v>795.834007335429</c:v>
                </c:pt>
                <c:pt idx="346">
                  <c:v>801.65271499914</c:v>
                </c:pt>
                <c:pt idx="347">
                  <c:v>803.0886709563</c:v>
                </c:pt>
                <c:pt idx="348">
                  <c:v>805.260747966591</c:v>
                </c:pt>
                <c:pt idx="349">
                  <c:v>801.9757552142801</c:v>
                </c:pt>
                <c:pt idx="350">
                  <c:v>804.4323390910694</c:v>
                </c:pt>
                <c:pt idx="352">
                  <c:v>804.5214334865901</c:v>
                </c:pt>
                <c:pt idx="353">
                  <c:v>802.7613010949487</c:v>
                </c:pt>
                <c:pt idx="354">
                  <c:v>805.12170562957</c:v>
                </c:pt>
                <c:pt idx="355">
                  <c:v>801.49473367512</c:v>
                </c:pt>
                <c:pt idx="356">
                  <c:v>802.73781220359</c:v>
                </c:pt>
                <c:pt idx="357">
                  <c:v>799.59825052145</c:v>
                </c:pt>
                <c:pt idx="359">
                  <c:v>802.76437620165</c:v>
                </c:pt>
                <c:pt idx="360">
                  <c:v>799.01781699684</c:v>
                </c:pt>
                <c:pt idx="361">
                  <c:v>801.2127275151</c:v>
                </c:pt>
                <c:pt idx="362">
                  <c:v>797.8882657023801</c:v>
                </c:pt>
                <c:pt idx="363">
                  <c:v>808.99545076997</c:v>
                </c:pt>
                <c:pt idx="364">
                  <c:v>805.62241855159</c:v>
                </c:pt>
                <c:pt idx="365">
                  <c:v>802.08597561729</c:v>
                </c:pt>
                <c:pt idx="366">
                  <c:v>804.48675671726</c:v>
                </c:pt>
                <c:pt idx="368">
                  <c:v>806.61045577137</c:v>
                </c:pt>
                <c:pt idx="369">
                  <c:v>804.4012712070701</c:v>
                </c:pt>
                <c:pt idx="370">
                  <c:v>805.3555717123301</c:v>
                </c:pt>
                <c:pt idx="371">
                  <c:v>798.20156224209</c:v>
                </c:pt>
                <c:pt idx="372">
                  <c:v>766.5221230582389</c:v>
                </c:pt>
                <c:pt idx="373">
                  <c:v>773.7312316299699</c:v>
                </c:pt>
                <c:pt idx="375">
                  <c:v>773.6611717070801</c:v>
                </c:pt>
                <c:pt idx="377">
                  <c:v>766.33343827032</c:v>
                </c:pt>
                <c:pt idx="378">
                  <c:v>819.13534449819</c:v>
                </c:pt>
                <c:pt idx="379">
                  <c:v>833.7479474823289</c:v>
                </c:pt>
                <c:pt idx="380">
                  <c:v>841.0207142847194</c:v>
                </c:pt>
                <c:pt idx="381">
                  <c:v>838.1724071590701</c:v>
                </c:pt>
                <c:pt idx="382">
                  <c:v>834.6410295969288</c:v>
                </c:pt>
                <c:pt idx="383">
                  <c:v>836.59627234303</c:v>
                </c:pt>
                <c:pt idx="384">
                  <c:v>837.25507442715</c:v>
                </c:pt>
                <c:pt idx="385">
                  <c:v>839.557466495688</c:v>
                </c:pt>
                <c:pt idx="386">
                  <c:v>836.0114769051302</c:v>
                </c:pt>
                <c:pt idx="387">
                  <c:v>837.9378234865586</c:v>
                </c:pt>
                <c:pt idx="388">
                  <c:v>834.9001105834184</c:v>
                </c:pt>
                <c:pt idx="389">
                  <c:v>834.79801328915</c:v>
                </c:pt>
                <c:pt idx="390">
                  <c:v>836.6613652046501</c:v>
                </c:pt>
                <c:pt idx="391">
                  <c:v>832.47654623656</c:v>
                </c:pt>
                <c:pt idx="392">
                  <c:v>835.19475396808</c:v>
                </c:pt>
                <c:pt idx="393">
                  <c:v>831.91807721047</c:v>
                </c:pt>
                <c:pt idx="394">
                  <c:v>833.2464784947794</c:v>
                </c:pt>
                <c:pt idx="395">
                  <c:v>835.50457917048</c:v>
                </c:pt>
                <c:pt idx="396">
                  <c:v>841.6280201104394</c:v>
                </c:pt>
                <c:pt idx="397">
                  <c:v>865.49448229448</c:v>
                </c:pt>
                <c:pt idx="398">
                  <c:v>913.7315851094494</c:v>
                </c:pt>
                <c:pt idx="399">
                  <c:v>914.6010823555</c:v>
                </c:pt>
                <c:pt idx="400">
                  <c:v>896.13943714181</c:v>
                </c:pt>
                <c:pt idx="401">
                  <c:v>877.8744148119388</c:v>
                </c:pt>
                <c:pt idx="402">
                  <c:v>834.4360208177887</c:v>
                </c:pt>
                <c:pt idx="403">
                  <c:v>837.18896902199</c:v>
                </c:pt>
                <c:pt idx="404">
                  <c:v>838.00193686682</c:v>
                </c:pt>
                <c:pt idx="405">
                  <c:v>842.73214773369</c:v>
                </c:pt>
                <c:pt idx="406">
                  <c:v>838.17674192038</c:v>
                </c:pt>
                <c:pt idx="407">
                  <c:v>834.20105842834</c:v>
                </c:pt>
                <c:pt idx="408">
                  <c:v>836.6099164604</c:v>
                </c:pt>
                <c:pt idx="409">
                  <c:v>837.9715301037601</c:v>
                </c:pt>
                <c:pt idx="410">
                  <c:v>836.5469140395194</c:v>
                </c:pt>
                <c:pt idx="411">
                  <c:v>927.19325066358</c:v>
                </c:pt>
                <c:pt idx="412">
                  <c:v>923.0120500428699</c:v>
                </c:pt>
                <c:pt idx="413">
                  <c:v>931.13073307942</c:v>
                </c:pt>
                <c:pt idx="414">
                  <c:v>924.3301429964694</c:v>
                </c:pt>
                <c:pt idx="415">
                  <c:v>924.08353348202</c:v>
                </c:pt>
                <c:pt idx="416">
                  <c:v>928.19861752036</c:v>
                </c:pt>
                <c:pt idx="417">
                  <c:v>923.7417910985998</c:v>
                </c:pt>
                <c:pt idx="418">
                  <c:v>931.87339709709</c:v>
                </c:pt>
                <c:pt idx="419">
                  <c:v>928.46184450383</c:v>
                </c:pt>
                <c:pt idx="420">
                  <c:v>925.6505894524894</c:v>
                </c:pt>
                <c:pt idx="421">
                  <c:v>927.71823519205</c:v>
                </c:pt>
                <c:pt idx="422">
                  <c:v>929.3871993617294</c:v>
                </c:pt>
                <c:pt idx="423">
                  <c:v>927.50349398847</c:v>
                </c:pt>
                <c:pt idx="424">
                  <c:v>937.17333311267</c:v>
                </c:pt>
                <c:pt idx="425">
                  <c:v>929.4608745784</c:v>
                </c:pt>
                <c:pt idx="426">
                  <c:v>943.3449029521898</c:v>
                </c:pt>
                <c:pt idx="427">
                  <c:v>945.71472700166</c:v>
                </c:pt>
                <c:pt idx="428">
                  <c:v>935.64624050102</c:v>
                </c:pt>
                <c:pt idx="429">
                  <c:v>929.7286180946501</c:v>
                </c:pt>
                <c:pt idx="430">
                  <c:v>932.48309165452</c:v>
                </c:pt>
                <c:pt idx="431">
                  <c:v>931.5650221866388</c:v>
                </c:pt>
                <c:pt idx="432">
                  <c:v>935.127881599</c:v>
                </c:pt>
                <c:pt idx="433">
                  <c:v>935.28545708044</c:v>
                </c:pt>
                <c:pt idx="434">
                  <c:v>935.29469969822</c:v>
                </c:pt>
                <c:pt idx="435">
                  <c:v>936.11218999415</c:v>
                </c:pt>
                <c:pt idx="436">
                  <c:v>937.8296258640078</c:v>
                </c:pt>
                <c:pt idx="437">
                  <c:v>926.8188825453</c:v>
                </c:pt>
                <c:pt idx="438">
                  <c:v>893.64024265308</c:v>
                </c:pt>
                <c:pt idx="439">
                  <c:v>876.8474291179477</c:v>
                </c:pt>
                <c:pt idx="440">
                  <c:v>854.88087972026</c:v>
                </c:pt>
                <c:pt idx="441">
                  <c:v>802.4950118844177</c:v>
                </c:pt>
                <c:pt idx="442">
                  <c:v>801.65528496206</c:v>
                </c:pt>
                <c:pt idx="443">
                  <c:v>796.33482655996</c:v>
                </c:pt>
                <c:pt idx="445">
                  <c:v>798.5560767045494</c:v>
                </c:pt>
                <c:pt idx="446">
                  <c:v>801.48644064459</c:v>
                </c:pt>
                <c:pt idx="447">
                  <c:v>815.8454765598005</c:v>
                </c:pt>
                <c:pt idx="448">
                  <c:v>819.11015029238</c:v>
                </c:pt>
                <c:pt idx="449">
                  <c:v>909.89825116362</c:v>
                </c:pt>
                <c:pt idx="450">
                  <c:v>932.7536143832089</c:v>
                </c:pt>
                <c:pt idx="451">
                  <c:v>926.5321438254979</c:v>
                </c:pt>
                <c:pt idx="452">
                  <c:v>926.75899750019</c:v>
                </c:pt>
                <c:pt idx="453">
                  <c:v>923.4844848144094</c:v>
                </c:pt>
                <c:pt idx="454">
                  <c:v>931.8250550343994</c:v>
                </c:pt>
                <c:pt idx="455">
                  <c:v>929.3758807927201</c:v>
                </c:pt>
                <c:pt idx="456">
                  <c:v>922.64748044652</c:v>
                </c:pt>
                <c:pt idx="457">
                  <c:v>924.89450596089</c:v>
                </c:pt>
                <c:pt idx="458">
                  <c:v>925.1406929982699</c:v>
                </c:pt>
                <c:pt idx="459">
                  <c:v>926.98247977351</c:v>
                </c:pt>
                <c:pt idx="460">
                  <c:v>923.65918797621</c:v>
                </c:pt>
                <c:pt idx="461">
                  <c:v>926.3975939152288</c:v>
                </c:pt>
                <c:pt idx="462">
                  <c:v>922.3546676905079</c:v>
                </c:pt>
                <c:pt idx="463">
                  <c:v>925.39351093741</c:v>
                </c:pt>
                <c:pt idx="464">
                  <c:v>925.786633518171</c:v>
                </c:pt>
                <c:pt idx="465">
                  <c:v>923.7537634188098</c:v>
                </c:pt>
                <c:pt idx="466">
                  <c:v>926.57703282285</c:v>
                </c:pt>
                <c:pt idx="467">
                  <c:v>929.3035841977294</c:v>
                </c:pt>
                <c:pt idx="468">
                  <c:v>923.71994536775</c:v>
                </c:pt>
                <c:pt idx="470">
                  <c:v>926.8612093694683</c:v>
                </c:pt>
                <c:pt idx="471">
                  <c:v>928.5916561350489</c:v>
                </c:pt>
                <c:pt idx="472">
                  <c:v>926.3641591175185</c:v>
                </c:pt>
                <c:pt idx="473">
                  <c:v>931.40977021201</c:v>
                </c:pt>
                <c:pt idx="474">
                  <c:v>947.4613455495401</c:v>
                </c:pt>
                <c:pt idx="475">
                  <c:v>932.70732226652</c:v>
                </c:pt>
                <c:pt idx="476">
                  <c:v>892.95583243071</c:v>
                </c:pt>
                <c:pt idx="477">
                  <c:v>866.1353884750702</c:v>
                </c:pt>
                <c:pt idx="478">
                  <c:v>842.64742662804</c:v>
                </c:pt>
                <c:pt idx="479">
                  <c:v>812.39999432986</c:v>
                </c:pt>
                <c:pt idx="480">
                  <c:v>803.73975445947</c:v>
                </c:pt>
                <c:pt idx="481">
                  <c:v>796.30095005066</c:v>
                </c:pt>
                <c:pt idx="482">
                  <c:v>795.9573582415201</c:v>
                </c:pt>
                <c:pt idx="483">
                  <c:v>792.2645491952184</c:v>
                </c:pt>
                <c:pt idx="484">
                  <c:v>794.1332661938383</c:v>
                </c:pt>
                <c:pt idx="485">
                  <c:v>684.1212717137794</c:v>
                </c:pt>
                <c:pt idx="486">
                  <c:v>219.39326801766</c:v>
                </c:pt>
                <c:pt idx="494">
                  <c:v>292.38534505585</c:v>
                </c:pt>
                <c:pt idx="495">
                  <c:v>561.25534984806</c:v>
                </c:pt>
                <c:pt idx="496">
                  <c:v>557.770880406</c:v>
                </c:pt>
                <c:pt idx="497">
                  <c:v>545.42684794296</c:v>
                </c:pt>
                <c:pt idx="498">
                  <c:v>247.69547693218</c:v>
                </c:pt>
                <c:pt idx="530">
                  <c:v>255.38201920741</c:v>
                </c:pt>
                <c:pt idx="531">
                  <c:v>288.210916416149</c:v>
                </c:pt>
                <c:pt idx="532">
                  <c:v>305.80721688655</c:v>
                </c:pt>
                <c:pt idx="533">
                  <c:v>309.7956737279</c:v>
                </c:pt>
                <c:pt idx="534">
                  <c:v>539.96305943725</c:v>
                </c:pt>
                <c:pt idx="535">
                  <c:v>562.6209014989494</c:v>
                </c:pt>
                <c:pt idx="536">
                  <c:v>586.7786669210805</c:v>
                </c:pt>
                <c:pt idx="537">
                  <c:v>598.8794691777</c:v>
                </c:pt>
                <c:pt idx="538">
                  <c:v>791.65541967852</c:v>
                </c:pt>
                <c:pt idx="539">
                  <c:v>811.41784544663</c:v>
                </c:pt>
                <c:pt idx="540">
                  <c:v>819.6653414160701</c:v>
                </c:pt>
                <c:pt idx="541">
                  <c:v>824.879187775</c:v>
                </c:pt>
                <c:pt idx="542">
                  <c:v>829.69975126042</c:v>
                </c:pt>
                <c:pt idx="543">
                  <c:v>836.5935542894</c:v>
                </c:pt>
                <c:pt idx="544">
                  <c:v>834.5243581667</c:v>
                </c:pt>
                <c:pt idx="546">
                  <c:v>837.4065231493494</c:v>
                </c:pt>
                <c:pt idx="547">
                  <c:v>834.1913138992</c:v>
                </c:pt>
                <c:pt idx="548">
                  <c:v>836.2221676369799</c:v>
                </c:pt>
                <c:pt idx="549">
                  <c:v>833.81279251389</c:v>
                </c:pt>
                <c:pt idx="550">
                  <c:v>829.72171839807</c:v>
                </c:pt>
                <c:pt idx="551">
                  <c:v>835.6542626144789</c:v>
                </c:pt>
                <c:pt idx="552">
                  <c:v>364.10595872823</c:v>
                </c:pt>
                <c:pt idx="619">
                  <c:v>423.4262740754396</c:v>
                </c:pt>
                <c:pt idx="620">
                  <c:v>487.4885459772588</c:v>
                </c:pt>
                <c:pt idx="621">
                  <c:v>537.0106074427389</c:v>
                </c:pt>
                <c:pt idx="622">
                  <c:v>567.07784649623</c:v>
                </c:pt>
                <c:pt idx="623">
                  <c:v>586.5612499348288</c:v>
                </c:pt>
                <c:pt idx="624">
                  <c:v>585.0411591680501</c:v>
                </c:pt>
                <c:pt idx="625">
                  <c:v>582.15988386171</c:v>
                </c:pt>
                <c:pt idx="626">
                  <c:v>581.28519367371</c:v>
                </c:pt>
                <c:pt idx="627">
                  <c:v>493.8412531582096</c:v>
                </c:pt>
                <c:pt idx="628">
                  <c:v>468.62415158363</c:v>
                </c:pt>
                <c:pt idx="629">
                  <c:v>396.05858153239</c:v>
                </c:pt>
                <c:pt idx="630">
                  <c:v>366.5181384260988</c:v>
                </c:pt>
                <c:pt idx="651">
                  <c:v>513.3392835555601</c:v>
                </c:pt>
                <c:pt idx="652">
                  <c:v>837.0646251225685</c:v>
                </c:pt>
                <c:pt idx="653">
                  <c:v>838.32474963494</c:v>
                </c:pt>
                <c:pt idx="654">
                  <c:v>839.8084764056301</c:v>
                </c:pt>
                <c:pt idx="655">
                  <c:v>835.56178921682</c:v>
                </c:pt>
                <c:pt idx="656">
                  <c:v>838.2841539507</c:v>
                </c:pt>
                <c:pt idx="657">
                  <c:v>839.14423616462</c:v>
                </c:pt>
                <c:pt idx="658">
                  <c:v>846.02588514632</c:v>
                </c:pt>
                <c:pt idx="659">
                  <c:v>842.6026036873</c:v>
                </c:pt>
                <c:pt idx="660">
                  <c:v>839.9733728849194</c:v>
                </c:pt>
                <c:pt idx="661">
                  <c:v>846.0115238451988</c:v>
                </c:pt>
                <c:pt idx="662">
                  <c:v>842.7285392860105</c:v>
                </c:pt>
                <c:pt idx="663">
                  <c:v>844.42067991219</c:v>
                </c:pt>
                <c:pt idx="664">
                  <c:v>841.1477250921994</c:v>
                </c:pt>
                <c:pt idx="665">
                  <c:v>842.0643690436101</c:v>
                </c:pt>
                <c:pt idx="666">
                  <c:v>842.84933779651</c:v>
                </c:pt>
                <c:pt idx="667">
                  <c:v>819.2542168150084</c:v>
                </c:pt>
                <c:pt idx="668">
                  <c:v>809.5619241769688</c:v>
                </c:pt>
                <c:pt idx="669">
                  <c:v>799.28793337611</c:v>
                </c:pt>
                <c:pt idx="670">
                  <c:v>773.6218214542594</c:v>
                </c:pt>
                <c:pt idx="671">
                  <c:v>775.13600554354</c:v>
                </c:pt>
                <c:pt idx="672">
                  <c:v>772.5345610765801</c:v>
                </c:pt>
                <c:pt idx="673">
                  <c:v>792.9832991946089</c:v>
                </c:pt>
                <c:pt idx="674">
                  <c:v>834.46794796105</c:v>
                </c:pt>
                <c:pt idx="675">
                  <c:v>842.1746348285098</c:v>
                </c:pt>
                <c:pt idx="676">
                  <c:v>845.03806827696</c:v>
                </c:pt>
                <c:pt idx="678">
                  <c:v>842.8294927818794</c:v>
                </c:pt>
                <c:pt idx="679">
                  <c:v>934.4019927536201</c:v>
                </c:pt>
                <c:pt idx="680">
                  <c:v>934.13157451177</c:v>
                </c:pt>
                <c:pt idx="681">
                  <c:v>936.27931737407</c:v>
                </c:pt>
                <c:pt idx="682">
                  <c:v>915.6760895395</c:v>
                </c:pt>
                <c:pt idx="683">
                  <c:v>901.5422968685388</c:v>
                </c:pt>
                <c:pt idx="686">
                  <c:v>853.5043594090998</c:v>
                </c:pt>
                <c:pt idx="687">
                  <c:v>827.9559619679201</c:v>
                </c:pt>
                <c:pt idx="688">
                  <c:v>586.7690950117001</c:v>
                </c:pt>
                <c:pt idx="690">
                  <c:v>357.2208928052399</c:v>
                </c:pt>
                <c:pt idx="691">
                  <c:v>329.82410679358</c:v>
                </c:pt>
                <c:pt idx="694">
                  <c:v>296.643512968999</c:v>
                </c:pt>
                <c:pt idx="695">
                  <c:v>292.706549191199</c:v>
                </c:pt>
                <c:pt idx="696">
                  <c:v>286.9114341293501</c:v>
                </c:pt>
                <c:pt idx="697">
                  <c:v>282.8410493193</c:v>
                </c:pt>
                <c:pt idx="737">
                  <c:v>304.033910922619</c:v>
                </c:pt>
                <c:pt idx="738">
                  <c:v>345.9479711692</c:v>
                </c:pt>
                <c:pt idx="739">
                  <c:v>363.8456660691001</c:v>
                </c:pt>
                <c:pt idx="741">
                  <c:v>781.18268023046</c:v>
                </c:pt>
                <c:pt idx="742">
                  <c:v>864.73289236433</c:v>
                </c:pt>
                <c:pt idx="743">
                  <c:v>908.0921306039494</c:v>
                </c:pt>
                <c:pt idx="744">
                  <c:v>892.90117838369</c:v>
                </c:pt>
                <c:pt idx="745">
                  <c:v>889.6776927832387</c:v>
                </c:pt>
                <c:pt idx="746">
                  <c:v>875.07009164994</c:v>
                </c:pt>
                <c:pt idx="747">
                  <c:v>839.580802039</c:v>
                </c:pt>
                <c:pt idx="748">
                  <c:v>846.7814402587</c:v>
                </c:pt>
                <c:pt idx="749">
                  <c:v>842.15549992233</c:v>
                </c:pt>
                <c:pt idx="750">
                  <c:v>844.53336625823</c:v>
                </c:pt>
                <c:pt idx="751">
                  <c:v>839.20282073779</c:v>
                </c:pt>
                <c:pt idx="752">
                  <c:v>839.7177011459694</c:v>
                </c:pt>
                <c:pt idx="753">
                  <c:v>834.5266541079687</c:v>
                </c:pt>
                <c:pt idx="754">
                  <c:v>838.18197611409</c:v>
                </c:pt>
                <c:pt idx="755">
                  <c:v>939.0448465502201</c:v>
                </c:pt>
                <c:pt idx="756">
                  <c:v>953.76371007711</c:v>
                </c:pt>
                <c:pt idx="757">
                  <c:v>943.48859620836</c:v>
                </c:pt>
                <c:pt idx="758">
                  <c:v>933.25858483122</c:v>
                </c:pt>
                <c:pt idx="759">
                  <c:v>933.5716667312089</c:v>
                </c:pt>
                <c:pt idx="760">
                  <c:v>934.2566197039978</c:v>
                </c:pt>
                <c:pt idx="761">
                  <c:v>931.619778957731</c:v>
                </c:pt>
                <c:pt idx="762">
                  <c:v>932.3688490152894</c:v>
                </c:pt>
                <c:pt idx="763">
                  <c:v>934.0046959533601</c:v>
                </c:pt>
                <c:pt idx="764">
                  <c:v>938.1617652951999</c:v>
                </c:pt>
                <c:pt idx="766">
                  <c:v>945.6115275591401</c:v>
                </c:pt>
                <c:pt idx="767">
                  <c:v>937.6308579636705</c:v>
                </c:pt>
                <c:pt idx="768">
                  <c:v>936.9273463733</c:v>
                </c:pt>
                <c:pt idx="769">
                  <c:v>935.79850909741</c:v>
                </c:pt>
                <c:pt idx="770">
                  <c:v>939.4660107548589</c:v>
                </c:pt>
                <c:pt idx="771">
                  <c:v>944.86990701709</c:v>
                </c:pt>
                <c:pt idx="772">
                  <c:v>936.586940757191</c:v>
                </c:pt>
                <c:pt idx="774">
                  <c:v>938.8530278383901</c:v>
                </c:pt>
                <c:pt idx="775">
                  <c:v>942.5126924365094</c:v>
                </c:pt>
                <c:pt idx="776">
                  <c:v>944.4770924847984</c:v>
                </c:pt>
                <c:pt idx="778">
                  <c:v>949.8416768472794</c:v>
                </c:pt>
                <c:pt idx="779">
                  <c:v>952.88033626854</c:v>
                </c:pt>
                <c:pt idx="780">
                  <c:v>955.4407743231805</c:v>
                </c:pt>
                <c:pt idx="781">
                  <c:v>952.44273404481</c:v>
                </c:pt>
                <c:pt idx="782">
                  <c:v>915.8972056049078</c:v>
                </c:pt>
                <c:pt idx="783">
                  <c:v>897.8479332923494</c:v>
                </c:pt>
                <c:pt idx="784">
                  <c:v>884.27683978275</c:v>
                </c:pt>
                <c:pt idx="785">
                  <c:v>828.35323825188</c:v>
                </c:pt>
                <c:pt idx="786">
                  <c:v>815.26115831608</c:v>
                </c:pt>
                <c:pt idx="787">
                  <c:v>808.0679111845977</c:v>
                </c:pt>
                <c:pt idx="788">
                  <c:v>797.69886367752</c:v>
                </c:pt>
                <c:pt idx="789">
                  <c:v>795.3938241118599</c:v>
                </c:pt>
                <c:pt idx="790">
                  <c:v>784.8032270712594</c:v>
                </c:pt>
                <c:pt idx="791">
                  <c:v>777.4155456847787</c:v>
                </c:pt>
                <c:pt idx="792">
                  <c:v>776.83839893962</c:v>
                </c:pt>
                <c:pt idx="793">
                  <c:v>821.4581185621701</c:v>
                </c:pt>
                <c:pt idx="794">
                  <c:v>847.38461495324</c:v>
                </c:pt>
                <c:pt idx="795">
                  <c:v>845.3667323371001</c:v>
                </c:pt>
                <c:pt idx="796">
                  <c:v>839.01840865002</c:v>
                </c:pt>
                <c:pt idx="798">
                  <c:v>842.2265677135489</c:v>
                </c:pt>
                <c:pt idx="799">
                  <c:v>837.8978508072</c:v>
                </c:pt>
                <c:pt idx="800">
                  <c:v>843.79008965659</c:v>
                </c:pt>
                <c:pt idx="802">
                  <c:v>837.39943017523</c:v>
                </c:pt>
                <c:pt idx="803">
                  <c:v>839.9045253969689</c:v>
                </c:pt>
                <c:pt idx="804">
                  <c:v>837.3509778107889</c:v>
                </c:pt>
                <c:pt idx="805">
                  <c:v>839.31847443713</c:v>
                </c:pt>
                <c:pt idx="806">
                  <c:v>838.9163415646905</c:v>
                </c:pt>
                <c:pt idx="807">
                  <c:v>836.20637020295</c:v>
                </c:pt>
                <c:pt idx="808">
                  <c:v>838.27886045075</c:v>
                </c:pt>
                <c:pt idx="809">
                  <c:v>835.39876337485</c:v>
                </c:pt>
                <c:pt idx="810">
                  <c:v>835.6817889182</c:v>
                </c:pt>
                <c:pt idx="811">
                  <c:v>838.8574575225994</c:v>
                </c:pt>
                <c:pt idx="812">
                  <c:v>835.5411722648</c:v>
                </c:pt>
                <c:pt idx="813">
                  <c:v>832.8550283005083</c:v>
                </c:pt>
                <c:pt idx="814">
                  <c:v>835.04977307899</c:v>
                </c:pt>
                <c:pt idx="815">
                  <c:v>832.5998036634101</c:v>
                </c:pt>
                <c:pt idx="816">
                  <c:v>839.0936722012005</c:v>
                </c:pt>
                <c:pt idx="817">
                  <c:v>841.95356686986</c:v>
                </c:pt>
                <c:pt idx="818">
                  <c:v>838.9623715231098</c:v>
                </c:pt>
                <c:pt idx="819">
                  <c:v>836.21785212186</c:v>
                </c:pt>
                <c:pt idx="820">
                  <c:v>812.06572053905</c:v>
                </c:pt>
                <c:pt idx="821">
                  <c:v>802.02678061654</c:v>
                </c:pt>
                <c:pt idx="822">
                  <c:v>796.66569986117</c:v>
                </c:pt>
                <c:pt idx="823">
                  <c:v>765.47103510485</c:v>
                </c:pt>
                <c:pt idx="824">
                  <c:v>767.7551398627294</c:v>
                </c:pt>
                <c:pt idx="825">
                  <c:v>764.54947050776</c:v>
                </c:pt>
                <c:pt idx="826">
                  <c:v>762.9076714617194</c:v>
                </c:pt>
                <c:pt idx="827">
                  <c:v>768.51027886215</c:v>
                </c:pt>
                <c:pt idx="828">
                  <c:v>765.51109734845</c:v>
                </c:pt>
                <c:pt idx="829">
                  <c:v>768.206888936631</c:v>
                </c:pt>
                <c:pt idx="830">
                  <c:v>765.4460564163501</c:v>
                </c:pt>
                <c:pt idx="831">
                  <c:v>788.7151092934901</c:v>
                </c:pt>
                <c:pt idx="832">
                  <c:v>839.50734869689</c:v>
                </c:pt>
                <c:pt idx="834">
                  <c:v>838.51773217994</c:v>
                </c:pt>
                <c:pt idx="836">
                  <c:v>837.69974301269</c:v>
                </c:pt>
                <c:pt idx="837">
                  <c:v>835.7270206385501</c:v>
                </c:pt>
                <c:pt idx="838">
                  <c:v>832.1815661117494</c:v>
                </c:pt>
                <c:pt idx="839">
                  <c:v>839.59820525655</c:v>
                </c:pt>
                <c:pt idx="840">
                  <c:v>837.10645476807</c:v>
                </c:pt>
                <c:pt idx="841">
                  <c:v>833.9556932471</c:v>
                </c:pt>
                <c:pt idx="842">
                  <c:v>836.7799934745105</c:v>
                </c:pt>
                <c:pt idx="843">
                  <c:v>834.60449546674</c:v>
                </c:pt>
                <c:pt idx="844">
                  <c:v>831.39535537377</c:v>
                </c:pt>
                <c:pt idx="845">
                  <c:v>838.5248183738998</c:v>
                </c:pt>
                <c:pt idx="846">
                  <c:v>836.0661387709994</c:v>
                </c:pt>
                <c:pt idx="847">
                  <c:v>833.7879021878199</c:v>
                </c:pt>
                <c:pt idx="848">
                  <c:v>835.4120025809387</c:v>
                </c:pt>
                <c:pt idx="849">
                  <c:v>832.3426916998486</c:v>
                </c:pt>
                <c:pt idx="850">
                  <c:v>829.79920182008</c:v>
                </c:pt>
                <c:pt idx="851">
                  <c:v>837.9633650908194</c:v>
                </c:pt>
                <c:pt idx="852">
                  <c:v>839.3557447747394</c:v>
                </c:pt>
                <c:pt idx="853">
                  <c:v>841.51240470085</c:v>
                </c:pt>
                <c:pt idx="854">
                  <c:v>838.4671517386594</c:v>
                </c:pt>
                <c:pt idx="855">
                  <c:v>834.85807154324</c:v>
                </c:pt>
                <c:pt idx="856">
                  <c:v>838.0266149101101</c:v>
                </c:pt>
                <c:pt idx="857">
                  <c:v>834.3179537006894</c:v>
                </c:pt>
                <c:pt idx="858">
                  <c:v>818.67152465626</c:v>
                </c:pt>
                <c:pt idx="859">
                  <c:v>807.38730565026</c:v>
                </c:pt>
                <c:pt idx="860">
                  <c:v>796.80591564674</c:v>
                </c:pt>
                <c:pt idx="861">
                  <c:v>763.83257026101</c:v>
                </c:pt>
                <c:pt idx="862">
                  <c:v>766.4162066024483</c:v>
                </c:pt>
                <c:pt idx="863">
                  <c:v>763.40443597955</c:v>
                </c:pt>
                <c:pt idx="864">
                  <c:v>765.2828339434705</c:v>
                </c:pt>
                <c:pt idx="865">
                  <c:v>767.49079338694</c:v>
                </c:pt>
                <c:pt idx="866">
                  <c:v>765.15994146058</c:v>
                </c:pt>
                <c:pt idx="867">
                  <c:v>762.154921384968</c:v>
                </c:pt>
                <c:pt idx="869">
                  <c:v>768.22757534473</c:v>
                </c:pt>
                <c:pt idx="870">
                  <c:v>838.73420057577</c:v>
                </c:pt>
                <c:pt idx="871">
                  <c:v>841.48980244725</c:v>
                </c:pt>
                <c:pt idx="872">
                  <c:v>838.6577437691705</c:v>
                </c:pt>
                <c:pt idx="873">
                  <c:v>836.25757236495</c:v>
                </c:pt>
                <c:pt idx="874">
                  <c:v>838.77554478308</c:v>
                </c:pt>
                <c:pt idx="875">
                  <c:v>835.08907834748</c:v>
                </c:pt>
                <c:pt idx="876">
                  <c:v>835.3752053735699</c:v>
                </c:pt>
                <c:pt idx="878">
                  <c:v>836.77811997691</c:v>
                </c:pt>
                <c:pt idx="879">
                  <c:v>834.07748258206</c:v>
                </c:pt>
                <c:pt idx="880">
                  <c:v>836.82857917208</c:v>
                </c:pt>
                <c:pt idx="881">
                  <c:v>833.80736634737</c:v>
                </c:pt>
                <c:pt idx="882">
                  <c:v>836.1001026126698</c:v>
                </c:pt>
                <c:pt idx="883">
                  <c:v>833.57834300299</c:v>
                </c:pt>
                <c:pt idx="884">
                  <c:v>835.2316831455901</c:v>
                </c:pt>
                <c:pt idx="885">
                  <c:v>838.40161531757</c:v>
                </c:pt>
                <c:pt idx="886">
                  <c:v>839.74754355102</c:v>
                </c:pt>
                <c:pt idx="887">
                  <c:v>837.62478689959</c:v>
                </c:pt>
                <c:pt idx="889">
                  <c:v>838.2025051047889</c:v>
                </c:pt>
                <c:pt idx="890">
                  <c:v>835.64272466865</c:v>
                </c:pt>
                <c:pt idx="891">
                  <c:v>844.3704757996498</c:v>
                </c:pt>
                <c:pt idx="892">
                  <c:v>843.58582326841</c:v>
                </c:pt>
                <c:pt idx="893">
                  <c:v>845.41530279706</c:v>
                </c:pt>
                <c:pt idx="894">
                  <c:v>855.3355653488599</c:v>
                </c:pt>
                <c:pt idx="895">
                  <c:v>861.51261923777</c:v>
                </c:pt>
                <c:pt idx="896">
                  <c:v>858.1860598766305</c:v>
                </c:pt>
                <c:pt idx="897">
                  <c:v>853.2322367008601</c:v>
                </c:pt>
                <c:pt idx="898">
                  <c:v>849.27164777947</c:v>
                </c:pt>
                <c:pt idx="899">
                  <c:v>863.9220435829282</c:v>
                </c:pt>
                <c:pt idx="901">
                  <c:v>831.3678572458589</c:v>
                </c:pt>
                <c:pt idx="902">
                  <c:v>831.37355274485</c:v>
                </c:pt>
                <c:pt idx="903">
                  <c:v>835.79504993078</c:v>
                </c:pt>
                <c:pt idx="904">
                  <c:v>837.90899368435</c:v>
                </c:pt>
                <c:pt idx="905">
                  <c:v>839.9417358026799</c:v>
                </c:pt>
                <c:pt idx="906">
                  <c:v>836.5165907251799</c:v>
                </c:pt>
                <c:pt idx="907">
                  <c:v>839.5682934053889</c:v>
                </c:pt>
                <c:pt idx="908">
                  <c:v>941.7879856325705</c:v>
                </c:pt>
                <c:pt idx="909">
                  <c:v>957.1416476805289</c:v>
                </c:pt>
                <c:pt idx="910">
                  <c:v>949.41273233959</c:v>
                </c:pt>
                <c:pt idx="911">
                  <c:v>936.24646035468</c:v>
                </c:pt>
                <c:pt idx="912">
                  <c:v>932.97456777412</c:v>
                </c:pt>
                <c:pt idx="913">
                  <c:v>918.6848719996</c:v>
                </c:pt>
                <c:pt idx="914">
                  <c:v>907.9585050591501</c:v>
                </c:pt>
                <c:pt idx="915">
                  <c:v>902.0258063256</c:v>
                </c:pt>
                <c:pt idx="916">
                  <c:v>894.35968127317</c:v>
                </c:pt>
                <c:pt idx="917">
                  <c:v>894.0382441109994</c:v>
                </c:pt>
                <c:pt idx="918">
                  <c:v>886.1292830986802</c:v>
                </c:pt>
                <c:pt idx="919">
                  <c:v>877.31390861517</c:v>
                </c:pt>
                <c:pt idx="920">
                  <c:v>881.5383267965101</c:v>
                </c:pt>
                <c:pt idx="921">
                  <c:v>877.33369320825</c:v>
                </c:pt>
                <c:pt idx="922">
                  <c:v>878.1613889913798</c:v>
                </c:pt>
                <c:pt idx="923">
                  <c:v>877.5911261722089</c:v>
                </c:pt>
                <c:pt idx="924">
                  <c:v>876.0482958344783</c:v>
                </c:pt>
                <c:pt idx="925">
                  <c:v>875.1041625943499</c:v>
                </c:pt>
                <c:pt idx="926">
                  <c:v>876.18253167535</c:v>
                </c:pt>
                <c:pt idx="928">
                  <c:v>874.3383917979594</c:v>
                </c:pt>
                <c:pt idx="929">
                  <c:v>875.2772953813999</c:v>
                </c:pt>
                <c:pt idx="930">
                  <c:v>873.65719202168</c:v>
                </c:pt>
                <c:pt idx="932">
                  <c:v>889.6593222291805</c:v>
                </c:pt>
                <c:pt idx="933">
                  <c:v>896.23846921844</c:v>
                </c:pt>
                <c:pt idx="934">
                  <c:v>902.8305832851999</c:v>
                </c:pt>
                <c:pt idx="935">
                  <c:v>884.7211278314384</c:v>
                </c:pt>
                <c:pt idx="936">
                  <c:v>878.5996662327998</c:v>
                </c:pt>
                <c:pt idx="937">
                  <c:v>876.29947915258</c:v>
                </c:pt>
                <c:pt idx="938">
                  <c:v>837.9686908346494</c:v>
                </c:pt>
                <c:pt idx="940">
                  <c:v>838.1323958648799</c:v>
                </c:pt>
                <c:pt idx="941">
                  <c:v>834.1079070723</c:v>
                </c:pt>
                <c:pt idx="942">
                  <c:v>833.7009889156</c:v>
                </c:pt>
                <c:pt idx="943">
                  <c:v>834.11800875062</c:v>
                </c:pt>
                <c:pt idx="944">
                  <c:v>836.24344005461</c:v>
                </c:pt>
                <c:pt idx="945">
                  <c:v>829.9049521719901</c:v>
                </c:pt>
                <c:pt idx="947">
                  <c:v>927.2256460628598</c:v>
                </c:pt>
                <c:pt idx="948">
                  <c:v>914.72932264093</c:v>
                </c:pt>
                <c:pt idx="949">
                  <c:v>899.9940693812994</c:v>
                </c:pt>
                <c:pt idx="950">
                  <c:v>899.2797100130005</c:v>
                </c:pt>
                <c:pt idx="951">
                  <c:v>887.59312826838</c:v>
                </c:pt>
                <c:pt idx="952">
                  <c:v>877.90077348452</c:v>
                </c:pt>
                <c:pt idx="953">
                  <c:v>872.0872377727501</c:v>
                </c:pt>
                <c:pt idx="954">
                  <c:v>861.5875943224594</c:v>
                </c:pt>
                <c:pt idx="956">
                  <c:v>862.26908517627</c:v>
                </c:pt>
                <c:pt idx="957">
                  <c:v>856.9851448224694</c:v>
                </c:pt>
                <c:pt idx="958">
                  <c:v>858.29998968351</c:v>
                </c:pt>
                <c:pt idx="959">
                  <c:v>852.9479597354075</c:v>
                </c:pt>
                <c:pt idx="960">
                  <c:v>851.52001466608</c:v>
                </c:pt>
                <c:pt idx="961">
                  <c:v>853.80343971972</c:v>
                </c:pt>
                <c:pt idx="962">
                  <c:v>856.06046367893</c:v>
                </c:pt>
                <c:pt idx="963">
                  <c:v>858.43830874269</c:v>
                </c:pt>
                <c:pt idx="964">
                  <c:v>856.3661875717094</c:v>
                </c:pt>
                <c:pt idx="965">
                  <c:v>853.61655250264</c:v>
                </c:pt>
                <c:pt idx="966">
                  <c:v>853.18432776264</c:v>
                </c:pt>
                <c:pt idx="967">
                  <c:v>849.90919296984</c:v>
                </c:pt>
                <c:pt idx="968">
                  <c:v>851.9920036857081</c:v>
                </c:pt>
                <c:pt idx="969">
                  <c:v>855.80565656461</c:v>
                </c:pt>
                <c:pt idx="970">
                  <c:v>854.7036288965094</c:v>
                </c:pt>
                <c:pt idx="971">
                  <c:v>856.05828336157</c:v>
                </c:pt>
                <c:pt idx="972">
                  <c:v>852.6318985491</c:v>
                </c:pt>
                <c:pt idx="973">
                  <c:v>832.81968766982</c:v>
                </c:pt>
                <c:pt idx="974">
                  <c:v>818.33283604609</c:v>
                </c:pt>
                <c:pt idx="975">
                  <c:v>806.1681016947994</c:v>
                </c:pt>
                <c:pt idx="976">
                  <c:v>772.75643167751</c:v>
                </c:pt>
                <c:pt idx="977">
                  <c:v>772.92674141023</c:v>
                </c:pt>
                <c:pt idx="978">
                  <c:v>773.0976348442589</c:v>
                </c:pt>
                <c:pt idx="979">
                  <c:v>774.6201561844075</c:v>
                </c:pt>
                <c:pt idx="980">
                  <c:v>771.3221949059177</c:v>
                </c:pt>
                <c:pt idx="981">
                  <c:v>767.47035293259</c:v>
                </c:pt>
                <c:pt idx="984">
                  <c:v>803.3979588931986</c:v>
                </c:pt>
                <c:pt idx="985">
                  <c:v>841.49480630061</c:v>
                </c:pt>
                <c:pt idx="986">
                  <c:v>839.3314907686</c:v>
                </c:pt>
                <c:pt idx="987">
                  <c:v>837.1032538861201</c:v>
                </c:pt>
                <c:pt idx="988">
                  <c:v>843.4128982879801</c:v>
                </c:pt>
                <c:pt idx="989">
                  <c:v>841.7689136688</c:v>
                </c:pt>
                <c:pt idx="990">
                  <c:v>837.5699510147588</c:v>
                </c:pt>
                <c:pt idx="991">
                  <c:v>844.78734530902</c:v>
                </c:pt>
                <c:pt idx="993">
                  <c:v>847.08418206203</c:v>
                </c:pt>
                <c:pt idx="994">
                  <c:v>843.84389932903</c:v>
                </c:pt>
                <c:pt idx="996">
                  <c:v>842.04144057132</c:v>
                </c:pt>
                <c:pt idx="997">
                  <c:v>839.4548432935801</c:v>
                </c:pt>
                <c:pt idx="999">
                  <c:v>843.25794961165</c:v>
                </c:pt>
                <c:pt idx="1001">
                  <c:v>836.79914446271</c:v>
                </c:pt>
                <c:pt idx="1002">
                  <c:v>838.1820829174101</c:v>
                </c:pt>
                <c:pt idx="1004">
                  <c:v>842.0525821168801</c:v>
                </c:pt>
                <c:pt idx="1005">
                  <c:v>838.1642693958783</c:v>
                </c:pt>
                <c:pt idx="1006">
                  <c:v>835.185383653831</c:v>
                </c:pt>
                <c:pt idx="1007">
                  <c:v>841.200782750321</c:v>
                </c:pt>
                <c:pt idx="1008">
                  <c:v>843.79443074356</c:v>
                </c:pt>
                <c:pt idx="1010">
                  <c:v>842.5639853701505</c:v>
                </c:pt>
                <c:pt idx="1011">
                  <c:v>825.48334586104</c:v>
                </c:pt>
                <c:pt idx="1012">
                  <c:v>813.38879028735</c:v>
                </c:pt>
                <c:pt idx="1013">
                  <c:v>802.30637124579</c:v>
                </c:pt>
                <c:pt idx="1014">
                  <c:v>768.58577432992</c:v>
                </c:pt>
                <c:pt idx="1015">
                  <c:v>774.10736097507</c:v>
                </c:pt>
                <c:pt idx="1017">
                  <c:v>769.8526868308078</c:v>
                </c:pt>
                <c:pt idx="1018">
                  <c:v>773.5684607043594</c:v>
                </c:pt>
                <c:pt idx="1019">
                  <c:v>769.77708683687</c:v>
                </c:pt>
                <c:pt idx="1020">
                  <c:v>771.47409561262</c:v>
                </c:pt>
                <c:pt idx="1021">
                  <c:v>772.146129625649</c:v>
                </c:pt>
                <c:pt idx="1022">
                  <c:v>768.68325371835</c:v>
                </c:pt>
                <c:pt idx="1023">
                  <c:v>842.0068930314801</c:v>
                </c:pt>
                <c:pt idx="1024">
                  <c:v>839.63203783635</c:v>
                </c:pt>
                <c:pt idx="1025">
                  <c:v>842.6075597813287</c:v>
                </c:pt>
                <c:pt idx="1026">
                  <c:v>841.87708201037</c:v>
                </c:pt>
                <c:pt idx="1027">
                  <c:v>842.6470899849886</c:v>
                </c:pt>
                <c:pt idx="1028">
                  <c:v>848.7413278085501</c:v>
                </c:pt>
                <c:pt idx="1029">
                  <c:v>845.8736188643501</c:v>
                </c:pt>
                <c:pt idx="1030">
                  <c:v>842.89355575264</c:v>
                </c:pt>
                <c:pt idx="1031">
                  <c:v>844.4553067794402</c:v>
                </c:pt>
                <c:pt idx="1032">
                  <c:v>845.50087471022</c:v>
                </c:pt>
                <c:pt idx="1033">
                  <c:v>842.0955648886301</c:v>
                </c:pt>
                <c:pt idx="1034">
                  <c:v>844.1960157572</c:v>
                </c:pt>
                <c:pt idx="1036">
                  <c:v>844.1084903317</c:v>
                </c:pt>
                <c:pt idx="1037">
                  <c:v>842.67303575228</c:v>
                </c:pt>
                <c:pt idx="1038">
                  <c:v>839.5023984320301</c:v>
                </c:pt>
                <c:pt idx="1040">
                  <c:v>842.00594597945</c:v>
                </c:pt>
                <c:pt idx="1041">
                  <c:v>837.92415637879</c:v>
                </c:pt>
                <c:pt idx="1042">
                  <c:v>839.989073069351</c:v>
                </c:pt>
                <c:pt idx="1043">
                  <c:v>835.99217728011</c:v>
                </c:pt>
                <c:pt idx="1044">
                  <c:v>847.2245470867</c:v>
                </c:pt>
                <c:pt idx="1045">
                  <c:v>844.6557212263705</c:v>
                </c:pt>
                <c:pt idx="1046">
                  <c:v>842.27932755033</c:v>
                </c:pt>
                <c:pt idx="1047">
                  <c:v>843.0928257685</c:v>
                </c:pt>
                <c:pt idx="1048">
                  <c:v>843.7511920935989</c:v>
                </c:pt>
                <c:pt idx="1049">
                  <c:v>825.53377212035</c:v>
                </c:pt>
                <c:pt idx="1051">
                  <c:v>802.59037888103</c:v>
                </c:pt>
                <c:pt idx="1052">
                  <c:v>799.0534341627001</c:v>
                </c:pt>
                <c:pt idx="1053">
                  <c:v>769.2242203031101</c:v>
                </c:pt>
                <c:pt idx="1054">
                  <c:v>766.52087701011</c:v>
                </c:pt>
                <c:pt idx="1055">
                  <c:v>772.2872718838901</c:v>
                </c:pt>
                <c:pt idx="1056">
                  <c:v>768.09641923922</c:v>
                </c:pt>
                <c:pt idx="1057">
                  <c:v>765.0622751345988</c:v>
                </c:pt>
                <c:pt idx="1058">
                  <c:v>766.60237125081</c:v>
                </c:pt>
                <c:pt idx="1059">
                  <c:v>767.7340339943101</c:v>
                </c:pt>
                <c:pt idx="1060">
                  <c:v>769.27450005931</c:v>
                </c:pt>
                <c:pt idx="1061">
                  <c:v>837.12857664707</c:v>
                </c:pt>
                <c:pt idx="1062">
                  <c:v>839.0694384875401</c:v>
                </c:pt>
                <c:pt idx="1063">
                  <c:v>845.89374715301</c:v>
                </c:pt>
                <c:pt idx="1064">
                  <c:v>842.5271269500894</c:v>
                </c:pt>
                <c:pt idx="1065">
                  <c:v>841.68222135798</c:v>
                </c:pt>
                <c:pt idx="1066">
                  <c:v>841.02424259696</c:v>
                </c:pt>
                <c:pt idx="1067">
                  <c:v>841.69673051398</c:v>
                </c:pt>
                <c:pt idx="1068">
                  <c:v>842.8014628027278</c:v>
                </c:pt>
                <c:pt idx="1069">
                  <c:v>839.9780429009202</c:v>
                </c:pt>
                <c:pt idx="1070">
                  <c:v>836.9632177384289</c:v>
                </c:pt>
                <c:pt idx="1071">
                  <c:v>843.0386802877</c:v>
                </c:pt>
                <c:pt idx="1073">
                  <c:v>841.8675127773994</c:v>
                </c:pt>
                <c:pt idx="1075">
                  <c:v>729.9520012187294</c:v>
                </c:pt>
                <c:pt idx="1076">
                  <c:v>268.28447683507</c:v>
                </c:pt>
                <c:pt idx="1120">
                  <c:v>473.42275202359</c:v>
                </c:pt>
                <c:pt idx="1121">
                  <c:v>545.095093559611</c:v>
                </c:pt>
                <c:pt idx="1122">
                  <c:v>779.99671119117</c:v>
                </c:pt>
                <c:pt idx="1123">
                  <c:v>836.00673143878</c:v>
                </c:pt>
                <c:pt idx="1125">
                  <c:v>837.0028992918999</c:v>
                </c:pt>
                <c:pt idx="1126">
                  <c:v>813.4453168993289</c:v>
                </c:pt>
                <c:pt idx="1127">
                  <c:v>803.3463882015901</c:v>
                </c:pt>
                <c:pt idx="1128">
                  <c:v>793.68998301014</c:v>
                </c:pt>
                <c:pt idx="1129">
                  <c:v>765.86163326317</c:v>
                </c:pt>
                <c:pt idx="1130">
                  <c:v>768.01068587027</c:v>
                </c:pt>
                <c:pt idx="1131">
                  <c:v>764.3646845235301</c:v>
                </c:pt>
                <c:pt idx="1132">
                  <c:v>776.0393626737</c:v>
                </c:pt>
                <c:pt idx="1133">
                  <c:v>772.21284943865</c:v>
                </c:pt>
                <c:pt idx="1134">
                  <c:v>769.5042173837384</c:v>
                </c:pt>
                <c:pt idx="1136">
                  <c:v>771.71906074556</c:v>
                </c:pt>
                <c:pt idx="1137">
                  <c:v>803.789597277801</c:v>
                </c:pt>
                <c:pt idx="1138">
                  <c:v>842.06780890967</c:v>
                </c:pt>
                <c:pt idx="1139">
                  <c:v>837.77432099653</c:v>
                </c:pt>
                <c:pt idx="1140">
                  <c:v>845.61021137306</c:v>
                </c:pt>
                <c:pt idx="1141">
                  <c:v>842.1187211512301</c:v>
                </c:pt>
                <c:pt idx="1142">
                  <c:v>837.74891636125</c:v>
                </c:pt>
                <c:pt idx="1143">
                  <c:v>839.98345572177</c:v>
                </c:pt>
                <c:pt idx="1144">
                  <c:v>841.5800191212502</c:v>
                </c:pt>
                <c:pt idx="1145">
                  <c:v>839.088372245221</c:v>
                </c:pt>
                <c:pt idx="1147">
                  <c:v>839.50341892191</c:v>
                </c:pt>
                <c:pt idx="1148">
                  <c:v>849.3262182088894</c:v>
                </c:pt>
                <c:pt idx="1149">
                  <c:v>844.9576777630289</c:v>
                </c:pt>
                <c:pt idx="1150">
                  <c:v>841.81130225964</c:v>
                </c:pt>
                <c:pt idx="1151">
                  <c:v>848.5093208054487</c:v>
                </c:pt>
                <c:pt idx="1152">
                  <c:v>845.71945752905</c:v>
                </c:pt>
                <c:pt idx="1153">
                  <c:v>843.1921076809188</c:v>
                </c:pt>
                <c:pt idx="1154">
                  <c:v>842.88551802335</c:v>
                </c:pt>
                <c:pt idx="1155">
                  <c:v>843.61427024816</c:v>
                </c:pt>
                <c:pt idx="1156">
                  <c:v>845.98800772086</c:v>
                </c:pt>
                <c:pt idx="1157">
                  <c:v>842.66684382719</c:v>
                </c:pt>
                <c:pt idx="1158">
                  <c:v>838.518374066191</c:v>
                </c:pt>
                <c:pt idx="1159">
                  <c:v>844.8354537244184</c:v>
                </c:pt>
                <c:pt idx="1160">
                  <c:v>841.1963026929401</c:v>
                </c:pt>
                <c:pt idx="1161">
                  <c:v>843.04577753965</c:v>
                </c:pt>
                <c:pt idx="1162">
                  <c:v>839.2202113018401</c:v>
                </c:pt>
                <c:pt idx="1164">
                  <c:v>822.6649626889489</c:v>
                </c:pt>
                <c:pt idx="1165">
                  <c:v>805.8487149349401</c:v>
                </c:pt>
                <c:pt idx="1166">
                  <c:v>795.3720672197701</c:v>
                </c:pt>
                <c:pt idx="1167">
                  <c:v>776.28161816625</c:v>
                </c:pt>
                <c:pt idx="1168">
                  <c:v>773.0546403358101</c:v>
                </c:pt>
                <c:pt idx="1169">
                  <c:v>775.0593598873094</c:v>
                </c:pt>
                <c:pt idx="1170">
                  <c:v>771.18821046576</c:v>
                </c:pt>
                <c:pt idx="1171">
                  <c:v>772.6339462002501</c:v>
                </c:pt>
                <c:pt idx="1172">
                  <c:v>774.18925960977</c:v>
                </c:pt>
                <c:pt idx="1173">
                  <c:v>771.5629095317194</c:v>
                </c:pt>
                <c:pt idx="1174">
                  <c:v>768.3641567995078</c:v>
                </c:pt>
                <c:pt idx="1175">
                  <c:v>774.17594234569</c:v>
                </c:pt>
                <c:pt idx="1176">
                  <c:v>841.846419362309</c:v>
                </c:pt>
                <c:pt idx="1177">
                  <c:v>839.4396858864687</c:v>
                </c:pt>
                <c:pt idx="1178">
                  <c:v>839.5485250548999</c:v>
                </c:pt>
                <c:pt idx="1180">
                  <c:v>841.846275765208</c:v>
                </c:pt>
                <c:pt idx="1181">
                  <c:v>837.7818517116905</c:v>
                </c:pt>
                <c:pt idx="1182">
                  <c:v>835.98611883861</c:v>
                </c:pt>
                <c:pt idx="1183">
                  <c:v>841.01860397989</c:v>
                </c:pt>
                <c:pt idx="1184">
                  <c:v>842.72578431473</c:v>
                </c:pt>
                <c:pt idx="1185">
                  <c:v>839.0208034880001</c:v>
                </c:pt>
                <c:pt idx="1186">
                  <c:v>845.19967018845</c:v>
                </c:pt>
                <c:pt idx="1187">
                  <c:v>842.17986793104</c:v>
                </c:pt>
                <c:pt idx="1188">
                  <c:v>843.68531295876</c:v>
                </c:pt>
                <c:pt idx="1189">
                  <c:v>841.35400145629</c:v>
                </c:pt>
                <c:pt idx="1191">
                  <c:v>842.5616988719684</c:v>
                </c:pt>
                <c:pt idx="1192">
                  <c:v>838.61743471831</c:v>
                </c:pt>
                <c:pt idx="1193">
                  <c:v>836.933267415268</c:v>
                </c:pt>
                <c:pt idx="1194">
                  <c:v>842.8255735294099</c:v>
                </c:pt>
                <c:pt idx="1195">
                  <c:v>838.71589647002</c:v>
                </c:pt>
                <c:pt idx="1197">
                  <c:v>841.26457487689</c:v>
                </c:pt>
                <c:pt idx="1198">
                  <c:v>838.4561886925084</c:v>
                </c:pt>
                <c:pt idx="1199">
                  <c:v>839.5830655034</c:v>
                </c:pt>
                <c:pt idx="1200">
                  <c:v>836.8546544382988</c:v>
                </c:pt>
                <c:pt idx="1201">
                  <c:v>842.89280635617</c:v>
                </c:pt>
                <c:pt idx="1202">
                  <c:v>829.0129404962801</c:v>
                </c:pt>
                <c:pt idx="1203">
                  <c:v>809.03875130765</c:v>
                </c:pt>
                <c:pt idx="1204">
                  <c:v>801.6606510292394</c:v>
                </c:pt>
                <c:pt idx="1205">
                  <c:v>797.56263394821</c:v>
                </c:pt>
                <c:pt idx="1206">
                  <c:v>772.7113008474</c:v>
                </c:pt>
                <c:pt idx="1207">
                  <c:v>769.6128122621205</c:v>
                </c:pt>
                <c:pt idx="1208">
                  <c:v>766.4005685449994</c:v>
                </c:pt>
                <c:pt idx="1209">
                  <c:v>772.6801947503305</c:v>
                </c:pt>
                <c:pt idx="1210">
                  <c:v>769.3538088690599</c:v>
                </c:pt>
                <c:pt idx="1211">
                  <c:v>765.83395595714</c:v>
                </c:pt>
                <c:pt idx="1212">
                  <c:v>767.99361192143</c:v>
                </c:pt>
                <c:pt idx="1213">
                  <c:v>768.99738561549</c:v>
                </c:pt>
                <c:pt idx="1214">
                  <c:v>838.313661703948</c:v>
                </c:pt>
                <c:pt idx="1215">
                  <c:v>839.03410406929</c:v>
                </c:pt>
                <c:pt idx="1216">
                  <c:v>837.27800803229</c:v>
                </c:pt>
                <c:pt idx="1217">
                  <c:v>841.3560208371289</c:v>
                </c:pt>
                <c:pt idx="1218">
                  <c:v>842.9050658910483</c:v>
                </c:pt>
                <c:pt idx="1219">
                  <c:v>845.9408065694</c:v>
                </c:pt>
                <c:pt idx="1220">
                  <c:v>843.4088135658201</c:v>
                </c:pt>
                <c:pt idx="1221">
                  <c:v>839.06071427391</c:v>
                </c:pt>
                <c:pt idx="1222">
                  <c:v>845.22570062693</c:v>
                </c:pt>
                <c:pt idx="1223">
                  <c:v>841.8932760933999</c:v>
                </c:pt>
                <c:pt idx="1224">
                  <c:v>843.63114733208</c:v>
                </c:pt>
                <c:pt idx="1225">
                  <c:v>841.40821722698</c:v>
                </c:pt>
                <c:pt idx="1227">
                  <c:v>842.9062188161394</c:v>
                </c:pt>
                <c:pt idx="1228">
                  <c:v>839.75142434165</c:v>
                </c:pt>
                <c:pt idx="1229">
                  <c:v>841.4017803311005</c:v>
                </c:pt>
                <c:pt idx="1230">
                  <c:v>842.7578376728705</c:v>
                </c:pt>
                <c:pt idx="1231">
                  <c:v>839.76361235195</c:v>
                </c:pt>
                <c:pt idx="1232">
                  <c:v>842.3501033847575</c:v>
                </c:pt>
                <c:pt idx="1233">
                  <c:v>839.3029245288399</c:v>
                </c:pt>
                <c:pt idx="1234">
                  <c:v>841.31897691375</c:v>
                </c:pt>
                <c:pt idx="1235">
                  <c:v>842.75567266472</c:v>
                </c:pt>
                <c:pt idx="1236">
                  <c:v>844.5056063794399</c:v>
                </c:pt>
                <c:pt idx="1237">
                  <c:v>846.3010566651101</c:v>
                </c:pt>
                <c:pt idx="1238">
                  <c:v>842.5205275841494</c:v>
                </c:pt>
                <c:pt idx="1239">
                  <c:v>845.6042258902883</c:v>
                </c:pt>
                <c:pt idx="1240">
                  <c:v>838.08317129901</c:v>
                </c:pt>
                <c:pt idx="1241">
                  <c:v>816.037519912299</c:v>
                </c:pt>
                <c:pt idx="1242">
                  <c:v>807.13233770865</c:v>
                </c:pt>
                <c:pt idx="1243">
                  <c:v>798.2385296592902</c:v>
                </c:pt>
                <c:pt idx="1244">
                  <c:v>772.52170034399</c:v>
                </c:pt>
                <c:pt idx="1245">
                  <c:v>769.70347132891</c:v>
                </c:pt>
                <c:pt idx="1246">
                  <c:v>771.6472020188501</c:v>
                </c:pt>
                <c:pt idx="1247">
                  <c:v>772.80090065778</c:v>
                </c:pt>
                <c:pt idx="1248">
                  <c:v>769.8009771049487</c:v>
                </c:pt>
                <c:pt idx="1249">
                  <c:v>771.57381862107</c:v>
                </c:pt>
                <c:pt idx="1250">
                  <c:v>768.5439100411905</c:v>
                </c:pt>
                <c:pt idx="1251">
                  <c:v>768.79111236467</c:v>
                </c:pt>
                <c:pt idx="1252">
                  <c:v>825.08422634611</c:v>
                </c:pt>
                <c:pt idx="1253">
                  <c:v>843.47269554375</c:v>
                </c:pt>
                <c:pt idx="1254">
                  <c:v>839.5988245252601</c:v>
                </c:pt>
                <c:pt idx="1255">
                  <c:v>841.78824041912</c:v>
                </c:pt>
                <c:pt idx="1256">
                  <c:v>843.67781597141</c:v>
                </c:pt>
                <c:pt idx="1258">
                  <c:v>847.25037274129</c:v>
                </c:pt>
                <c:pt idx="1259">
                  <c:v>843.2165645121501</c:v>
                </c:pt>
                <c:pt idx="1260">
                  <c:v>841.0424570704188</c:v>
                </c:pt>
                <c:pt idx="1261">
                  <c:v>843.2622659945579</c:v>
                </c:pt>
                <c:pt idx="1262">
                  <c:v>841.5745437694401</c:v>
                </c:pt>
                <c:pt idx="1263">
                  <c:v>842.67540605676</c:v>
                </c:pt>
                <c:pt idx="1264">
                  <c:v>839.5088445402</c:v>
                </c:pt>
                <c:pt idx="1265">
                  <c:v>845.84338962561</c:v>
                </c:pt>
                <c:pt idx="1266">
                  <c:v>842.64277263009</c:v>
                </c:pt>
                <c:pt idx="1267">
                  <c:v>838.7495163780001</c:v>
                </c:pt>
                <c:pt idx="1268">
                  <c:v>841.7469517504001</c:v>
                </c:pt>
                <c:pt idx="1269">
                  <c:v>838.72810481907</c:v>
                </c:pt>
                <c:pt idx="1271">
                  <c:v>842.28137101409</c:v>
                </c:pt>
                <c:pt idx="1272">
                  <c:v>844.7138279321</c:v>
                </c:pt>
                <c:pt idx="1273">
                  <c:v>846.51828353397</c:v>
                </c:pt>
                <c:pt idx="1274">
                  <c:v>843.20347740365</c:v>
                </c:pt>
                <c:pt idx="1275">
                  <c:v>845.74504397129</c:v>
                </c:pt>
                <c:pt idx="1276">
                  <c:v>842.8025519734688</c:v>
                </c:pt>
                <c:pt idx="1277">
                  <c:v>843.9717478244194</c:v>
                </c:pt>
                <c:pt idx="1278">
                  <c:v>844.03584056917</c:v>
                </c:pt>
                <c:pt idx="1279">
                  <c:v>816.62811835228</c:v>
                </c:pt>
                <c:pt idx="1280">
                  <c:v>807.11185810779</c:v>
                </c:pt>
                <c:pt idx="1281">
                  <c:v>798.41218833656</c:v>
                </c:pt>
                <c:pt idx="1282">
                  <c:v>772.01023463629</c:v>
                </c:pt>
                <c:pt idx="1283">
                  <c:v>768.3735528543301</c:v>
                </c:pt>
                <c:pt idx="1284">
                  <c:v>769.9655465409094</c:v>
                </c:pt>
                <c:pt idx="1285">
                  <c:v>772.60106129852</c:v>
                </c:pt>
                <c:pt idx="1286">
                  <c:v>769.1076720039694</c:v>
                </c:pt>
                <c:pt idx="1287">
                  <c:v>765.91805250524</c:v>
                </c:pt>
                <c:pt idx="1288">
                  <c:v>768.2054581119501</c:v>
                </c:pt>
                <c:pt idx="1289">
                  <c:v>769.82090020871</c:v>
                </c:pt>
                <c:pt idx="1290">
                  <c:v>816.15941896785</c:v>
                </c:pt>
                <c:pt idx="1291">
                  <c:v>845.7343289130201</c:v>
                </c:pt>
                <c:pt idx="1292">
                  <c:v>846.9296368840986</c:v>
                </c:pt>
                <c:pt idx="1293">
                  <c:v>843.5239959713305</c:v>
                </c:pt>
                <c:pt idx="1294">
                  <c:v>844.2416738657594</c:v>
                </c:pt>
                <c:pt idx="1295">
                  <c:v>846.61068732212</c:v>
                </c:pt>
                <c:pt idx="1296">
                  <c:v>842.968365025499</c:v>
                </c:pt>
                <c:pt idx="1297">
                  <c:v>844.66164652162</c:v>
                </c:pt>
                <c:pt idx="1298">
                  <c:v>841.60227454271</c:v>
                </c:pt>
                <c:pt idx="1299">
                  <c:v>843.0618361023094</c:v>
                </c:pt>
                <c:pt idx="1301">
                  <c:v>845.9860318867</c:v>
                </c:pt>
                <c:pt idx="1302">
                  <c:v>842.1198441995399</c:v>
                </c:pt>
                <c:pt idx="1303">
                  <c:v>838.8543138385301</c:v>
                </c:pt>
                <c:pt idx="1305">
                  <c:v>838.6168548337694</c:v>
                </c:pt>
                <c:pt idx="1307">
                  <c:v>846.9493145915499</c:v>
                </c:pt>
                <c:pt idx="1308">
                  <c:v>842.9565259825378</c:v>
                </c:pt>
                <c:pt idx="1309">
                  <c:v>845.78601256292</c:v>
                </c:pt>
                <c:pt idx="1310">
                  <c:v>842.8214189618301</c:v>
                </c:pt>
                <c:pt idx="1311">
                  <c:v>839.00487224808</c:v>
                </c:pt>
                <c:pt idx="1312">
                  <c:v>846.1392954852378</c:v>
                </c:pt>
                <c:pt idx="1313">
                  <c:v>843.4759268445388</c:v>
                </c:pt>
                <c:pt idx="1314">
                  <c:v>845.06174554291</c:v>
                </c:pt>
                <c:pt idx="1315">
                  <c:v>841.1505961302901</c:v>
                </c:pt>
                <c:pt idx="1316">
                  <c:v>843.73117820722</c:v>
                </c:pt>
                <c:pt idx="1317">
                  <c:v>819.10225780639</c:v>
                </c:pt>
                <c:pt idx="1318">
                  <c:v>809.48515338084</c:v>
                </c:pt>
                <c:pt idx="1319">
                  <c:v>801.65676555534</c:v>
                </c:pt>
                <c:pt idx="1320">
                  <c:v>768.3342149344078</c:v>
                </c:pt>
                <c:pt idx="1322">
                  <c:v>767.44561725338</c:v>
                </c:pt>
                <c:pt idx="1323">
                  <c:v>768.8575744643289</c:v>
                </c:pt>
                <c:pt idx="1324">
                  <c:v>774.962153488348</c:v>
                </c:pt>
                <c:pt idx="1325">
                  <c:v>777.04308171273</c:v>
                </c:pt>
                <c:pt idx="1326">
                  <c:v>773.9604098972887</c:v>
                </c:pt>
                <c:pt idx="1327">
                  <c:v>771.5724881591805</c:v>
                </c:pt>
                <c:pt idx="1328">
                  <c:v>773.3462063593089</c:v>
                </c:pt>
                <c:pt idx="1329">
                  <c:v>847.4353077879894</c:v>
                </c:pt>
                <c:pt idx="1330">
                  <c:v>849.3311143603094</c:v>
                </c:pt>
                <c:pt idx="1331">
                  <c:v>845.70502599206</c:v>
                </c:pt>
                <c:pt idx="1332">
                  <c:v>843.42674244901</c:v>
                </c:pt>
                <c:pt idx="1333">
                  <c:v>845.07293668619</c:v>
                </c:pt>
                <c:pt idx="1334">
                  <c:v>841.1483278248194</c:v>
                </c:pt>
                <c:pt idx="1335">
                  <c:v>847.78404785385</c:v>
                </c:pt>
                <c:pt idx="1336">
                  <c:v>844.91408006095</c:v>
                </c:pt>
                <c:pt idx="1337">
                  <c:v>842.2734691020402</c:v>
                </c:pt>
                <c:pt idx="1338">
                  <c:v>844.11479959488</c:v>
                </c:pt>
                <c:pt idx="1340">
                  <c:v>842.6137415255205</c:v>
                </c:pt>
                <c:pt idx="1341">
                  <c:v>843.39515572963</c:v>
                </c:pt>
                <c:pt idx="1342">
                  <c:v>844.7465267147886</c:v>
                </c:pt>
                <c:pt idx="1343">
                  <c:v>846.87735752191</c:v>
                </c:pt>
                <c:pt idx="1344">
                  <c:v>843.4668808557385</c:v>
                </c:pt>
                <c:pt idx="1345">
                  <c:v>844.7459296997</c:v>
                </c:pt>
                <c:pt idx="1346">
                  <c:v>845.89243812628</c:v>
                </c:pt>
                <c:pt idx="1347">
                  <c:v>846.5196389600401</c:v>
                </c:pt>
                <c:pt idx="1348">
                  <c:v>844.25376170008</c:v>
                </c:pt>
                <c:pt idx="1350">
                  <c:v>843.521763322</c:v>
                </c:pt>
                <c:pt idx="1351">
                  <c:v>844.3017221736401</c:v>
                </c:pt>
                <c:pt idx="1352">
                  <c:v>841.42451491215</c:v>
                </c:pt>
                <c:pt idx="1353">
                  <c:v>843.2599844817394</c:v>
                </c:pt>
                <c:pt idx="1354">
                  <c:v>839.21088602581</c:v>
                </c:pt>
                <c:pt idx="1355">
                  <c:v>824.9989242542099</c:v>
                </c:pt>
                <c:pt idx="1357">
                  <c:v>799.13462958909</c:v>
                </c:pt>
                <c:pt idx="1359">
                  <c:v>766.8873627044887</c:v>
                </c:pt>
                <c:pt idx="1360">
                  <c:v>774.4292578897578</c:v>
                </c:pt>
                <c:pt idx="1361">
                  <c:v>775.7578963907494</c:v>
                </c:pt>
                <c:pt idx="1362">
                  <c:v>772.08048794542</c:v>
                </c:pt>
                <c:pt idx="1363">
                  <c:v>773.956219108298</c:v>
                </c:pt>
                <c:pt idx="1365">
                  <c:v>772.2348098243599</c:v>
                </c:pt>
                <c:pt idx="1366">
                  <c:v>773.22083283911</c:v>
                </c:pt>
                <c:pt idx="1367">
                  <c:v>845.61512694884</c:v>
                </c:pt>
                <c:pt idx="1368">
                  <c:v>843.11535168438</c:v>
                </c:pt>
                <c:pt idx="1370">
                  <c:v>842.1648884759401</c:v>
                </c:pt>
                <c:pt idx="1371">
                  <c:v>842.56536520059</c:v>
                </c:pt>
                <c:pt idx="1372">
                  <c:v>844.72826803003</c:v>
                </c:pt>
                <c:pt idx="1373">
                  <c:v>841.22839422479</c:v>
                </c:pt>
                <c:pt idx="1374">
                  <c:v>837.8820185942488</c:v>
                </c:pt>
                <c:pt idx="1375">
                  <c:v>839.9332170564601</c:v>
                </c:pt>
                <c:pt idx="1376">
                  <c:v>845.8164795708605</c:v>
                </c:pt>
                <c:pt idx="1377">
                  <c:v>847.9320244754879</c:v>
                </c:pt>
                <c:pt idx="1378">
                  <c:v>844.68109125581</c:v>
                </c:pt>
                <c:pt idx="1379">
                  <c:v>842.4705853072</c:v>
                </c:pt>
                <c:pt idx="1380">
                  <c:v>844.3429957837074</c:v>
                </c:pt>
                <c:pt idx="1381">
                  <c:v>844.9184397377601</c:v>
                </c:pt>
                <c:pt idx="1382">
                  <c:v>842.1902317930094</c:v>
                </c:pt>
                <c:pt idx="1383">
                  <c:v>843.53047713355</c:v>
                </c:pt>
                <c:pt idx="1384">
                  <c:v>839.43555395319</c:v>
                </c:pt>
                <c:pt idx="1385">
                  <c:v>845.9910025076105</c:v>
                </c:pt>
                <c:pt idx="1386">
                  <c:v>842.94515025904</c:v>
                </c:pt>
                <c:pt idx="1387">
                  <c:v>839.5872539658501</c:v>
                </c:pt>
                <c:pt idx="1388">
                  <c:v>841.71539494275</c:v>
                </c:pt>
                <c:pt idx="1389">
                  <c:v>842.46378459133</c:v>
                </c:pt>
                <c:pt idx="1390">
                  <c:v>844.1875653818294</c:v>
                </c:pt>
                <c:pt idx="1391">
                  <c:v>841.37604430211</c:v>
                </c:pt>
                <c:pt idx="1392">
                  <c:v>838.02308816807</c:v>
                </c:pt>
                <c:pt idx="1393">
                  <c:v>833.3902901757588</c:v>
                </c:pt>
                <c:pt idx="1394">
                  <c:v>811.8307148816185</c:v>
                </c:pt>
                <c:pt idx="1395">
                  <c:v>803.73663423319</c:v>
                </c:pt>
                <c:pt idx="1397">
                  <c:v>769.8436721801999</c:v>
                </c:pt>
                <c:pt idx="1398">
                  <c:v>776.3750286314294</c:v>
                </c:pt>
                <c:pt idx="1399">
                  <c:v>773.22416017714</c:v>
                </c:pt>
                <c:pt idx="1401">
                  <c:v>773.14705675088</c:v>
                </c:pt>
                <c:pt idx="1402">
                  <c:v>774.96958200975</c:v>
                </c:pt>
                <c:pt idx="1403">
                  <c:v>772.0256938113994</c:v>
                </c:pt>
                <c:pt idx="1404">
                  <c:v>774.2768079508</c:v>
                </c:pt>
                <c:pt idx="1405">
                  <c:v>829.74257705344</c:v>
                </c:pt>
                <c:pt idx="1406">
                  <c:v>838.771150569301</c:v>
                </c:pt>
                <c:pt idx="1407">
                  <c:v>845.12667756775</c:v>
                </c:pt>
                <c:pt idx="1409">
                  <c:v>842.48876460793</c:v>
                </c:pt>
                <c:pt idx="1410">
                  <c:v>839.56493371558</c:v>
                </c:pt>
                <c:pt idx="1411">
                  <c:v>838.29140503146</c:v>
                </c:pt>
                <c:pt idx="1412">
                  <c:v>848.0314252387901</c:v>
                </c:pt>
                <c:pt idx="1413">
                  <c:v>844.28831642385</c:v>
                </c:pt>
                <c:pt idx="1414">
                  <c:v>819.4046646918794</c:v>
                </c:pt>
                <c:pt idx="1415">
                  <c:v>769.23590674749</c:v>
                </c:pt>
                <c:pt idx="1416">
                  <c:v>591.98413152084</c:v>
                </c:pt>
                <c:pt idx="1417">
                  <c:v>589.4177288338988</c:v>
                </c:pt>
                <c:pt idx="1418">
                  <c:v>589.12618058028</c:v>
                </c:pt>
                <c:pt idx="1419">
                  <c:v>587.34670590635</c:v>
                </c:pt>
                <c:pt idx="1421">
                  <c:v>847.6166450778501</c:v>
                </c:pt>
                <c:pt idx="1422">
                  <c:v>839.80884209639</c:v>
                </c:pt>
                <c:pt idx="1423">
                  <c:v>832.8381090701501</c:v>
                </c:pt>
                <c:pt idx="1424">
                  <c:v>833.5365172945185</c:v>
                </c:pt>
                <c:pt idx="1425">
                  <c:v>832.4026433505701</c:v>
                </c:pt>
                <c:pt idx="1426">
                  <c:v>831.61977023558</c:v>
                </c:pt>
                <c:pt idx="1427">
                  <c:v>834.0346564843284</c:v>
                </c:pt>
                <c:pt idx="1428">
                  <c:v>841.3154609092201</c:v>
                </c:pt>
                <c:pt idx="1429">
                  <c:v>843.4008527164001</c:v>
                </c:pt>
                <c:pt idx="1430">
                  <c:v>845.7882543484001</c:v>
                </c:pt>
                <c:pt idx="1431">
                  <c:v>585.77630605106</c:v>
                </c:pt>
                <c:pt idx="1432">
                  <c:v>562.3497155965</c:v>
                </c:pt>
                <c:pt idx="1433">
                  <c:v>554.18518032438</c:v>
                </c:pt>
                <c:pt idx="1434">
                  <c:v>546.48213266208</c:v>
                </c:pt>
                <c:pt idx="1435">
                  <c:v>439.03146067153</c:v>
                </c:pt>
                <c:pt idx="1493">
                  <c:v>459.87465877104</c:v>
                </c:pt>
                <c:pt idx="1494">
                  <c:v>521.8016083395601</c:v>
                </c:pt>
                <c:pt idx="1495">
                  <c:v>563.80971058923</c:v>
                </c:pt>
                <c:pt idx="1496">
                  <c:v>583.57400221013</c:v>
                </c:pt>
                <c:pt idx="1497">
                  <c:v>587.8884227252194</c:v>
                </c:pt>
                <c:pt idx="1498">
                  <c:v>586.02398537197</c:v>
                </c:pt>
                <c:pt idx="1499">
                  <c:v>769.4428050892386</c:v>
                </c:pt>
                <c:pt idx="1500">
                  <c:v>804.5271743951394</c:v>
                </c:pt>
                <c:pt idx="1501">
                  <c:v>845.11828442802</c:v>
                </c:pt>
                <c:pt idx="1502">
                  <c:v>841.5233515632305</c:v>
                </c:pt>
                <c:pt idx="1503">
                  <c:v>839.2928760545105</c:v>
                </c:pt>
                <c:pt idx="1504">
                  <c:v>844.53850469988</c:v>
                </c:pt>
                <c:pt idx="1505">
                  <c:v>841.2281531849083</c:v>
                </c:pt>
                <c:pt idx="1506">
                  <c:v>842.6940015515</c:v>
                </c:pt>
                <c:pt idx="1507">
                  <c:v>844.4301444710501</c:v>
                </c:pt>
                <c:pt idx="1508">
                  <c:v>823.1034511365205</c:v>
                </c:pt>
                <c:pt idx="1510">
                  <c:v>799.48576280639</c:v>
                </c:pt>
                <c:pt idx="1511">
                  <c:v>769.79373147986</c:v>
                </c:pt>
                <c:pt idx="1512">
                  <c:v>766.61403268095</c:v>
                </c:pt>
                <c:pt idx="1513">
                  <c:v>768.20376215245</c:v>
                </c:pt>
                <c:pt idx="1514">
                  <c:v>769.7479674894378</c:v>
                </c:pt>
                <c:pt idx="1515">
                  <c:v>766.121897578</c:v>
                </c:pt>
                <c:pt idx="1516">
                  <c:v>768.26506701985</c:v>
                </c:pt>
                <c:pt idx="1517">
                  <c:v>769.198742107561</c:v>
                </c:pt>
                <c:pt idx="1518">
                  <c:v>771.04904945636</c:v>
                </c:pt>
                <c:pt idx="1519">
                  <c:v>773.0990752805001</c:v>
                </c:pt>
                <c:pt idx="1520">
                  <c:v>841.7356339429001</c:v>
                </c:pt>
                <c:pt idx="1521">
                  <c:v>842.9582858813687</c:v>
                </c:pt>
                <c:pt idx="1522">
                  <c:v>845.7047523729</c:v>
                </c:pt>
                <c:pt idx="1524">
                  <c:v>839.269359278341</c:v>
                </c:pt>
                <c:pt idx="1525">
                  <c:v>845.5407470983901</c:v>
                </c:pt>
                <c:pt idx="1526">
                  <c:v>842.55332816123</c:v>
                </c:pt>
                <c:pt idx="1527">
                  <c:v>839.04338461434</c:v>
                </c:pt>
                <c:pt idx="1528">
                  <c:v>845.36808207604</c:v>
                </c:pt>
                <c:pt idx="1529">
                  <c:v>841.66134484679</c:v>
                </c:pt>
                <c:pt idx="1530">
                  <c:v>838.3697714081501</c:v>
                </c:pt>
                <c:pt idx="1532">
                  <c:v>841.6768129859494</c:v>
                </c:pt>
                <c:pt idx="1533">
                  <c:v>837.83143085285</c:v>
                </c:pt>
                <c:pt idx="1534">
                  <c:v>839.2112859001</c:v>
                </c:pt>
                <c:pt idx="1535">
                  <c:v>839.95240504655</c:v>
                </c:pt>
                <c:pt idx="1536">
                  <c:v>843.0526677736988</c:v>
                </c:pt>
                <c:pt idx="1537">
                  <c:v>845.4662709332488</c:v>
                </c:pt>
                <c:pt idx="1538">
                  <c:v>841.3492310985694</c:v>
                </c:pt>
                <c:pt idx="1539">
                  <c:v>841.3790314545901</c:v>
                </c:pt>
                <c:pt idx="1540">
                  <c:v>843.0176021974684</c:v>
                </c:pt>
                <c:pt idx="1542">
                  <c:v>841.2953192113</c:v>
                </c:pt>
                <c:pt idx="1543">
                  <c:v>842.92337724247</c:v>
                </c:pt>
                <c:pt idx="1544">
                  <c:v>839.5245300937094</c:v>
                </c:pt>
                <c:pt idx="1545">
                  <c:v>841.75640626632</c:v>
                </c:pt>
                <c:pt idx="1547">
                  <c:v>809.6926988744689</c:v>
                </c:pt>
                <c:pt idx="1548">
                  <c:v>801.7459570188</c:v>
                </c:pt>
                <c:pt idx="1549">
                  <c:v>794.32024245917</c:v>
                </c:pt>
                <c:pt idx="1550">
                  <c:v>769.47860313744</c:v>
                </c:pt>
                <c:pt idx="1551">
                  <c:v>769.89872567772</c:v>
                </c:pt>
                <c:pt idx="1552">
                  <c:v>766.7835630256505</c:v>
                </c:pt>
                <c:pt idx="1553">
                  <c:v>778.17182491865</c:v>
                </c:pt>
                <c:pt idx="1554">
                  <c:v>774.19438176762</c:v>
                </c:pt>
                <c:pt idx="1556">
                  <c:v>775.7069206204001</c:v>
                </c:pt>
                <c:pt idx="1557">
                  <c:v>772.50125427438</c:v>
                </c:pt>
                <c:pt idx="1558">
                  <c:v>836.3310958583999</c:v>
                </c:pt>
                <c:pt idx="1559">
                  <c:v>845.1856212346901</c:v>
                </c:pt>
                <c:pt idx="1560">
                  <c:v>842.2710018894194</c:v>
                </c:pt>
                <c:pt idx="1561">
                  <c:v>837.842289141048</c:v>
                </c:pt>
                <c:pt idx="1562">
                  <c:v>844.1322338537489</c:v>
                </c:pt>
                <c:pt idx="1564">
                  <c:v>841.39244055918</c:v>
                </c:pt>
                <c:pt idx="1565">
                  <c:v>842.16157105188</c:v>
                </c:pt>
                <c:pt idx="1566">
                  <c:v>839.07877032299</c:v>
                </c:pt>
                <c:pt idx="1567">
                  <c:v>835.97690929866</c:v>
                </c:pt>
                <c:pt idx="1568">
                  <c:v>842.56533103579</c:v>
                </c:pt>
                <c:pt idx="1569">
                  <c:v>838.0228490893501</c:v>
                </c:pt>
                <c:pt idx="1570">
                  <c:v>835.3619971108888</c:v>
                </c:pt>
                <c:pt idx="1571">
                  <c:v>847.2257101879501</c:v>
                </c:pt>
                <c:pt idx="1572">
                  <c:v>843.67310191263</c:v>
                </c:pt>
                <c:pt idx="1574">
                  <c:v>846.98767624219</c:v>
                </c:pt>
                <c:pt idx="1575">
                  <c:v>843.04606256951</c:v>
                </c:pt>
                <c:pt idx="1577">
                  <c:v>837.498729215</c:v>
                </c:pt>
                <c:pt idx="1578">
                  <c:v>843.97589004513</c:v>
                </c:pt>
                <c:pt idx="1579">
                  <c:v>839.93223673615</c:v>
                </c:pt>
                <c:pt idx="1580">
                  <c:v>836.4093471645901</c:v>
                </c:pt>
                <c:pt idx="1581">
                  <c:v>845.17952253725</c:v>
                </c:pt>
                <c:pt idx="1583">
                  <c:v>838.0476817067494</c:v>
                </c:pt>
                <c:pt idx="1585">
                  <c:v>813.35698554694</c:v>
                </c:pt>
                <c:pt idx="1586">
                  <c:v>799.9163242424801</c:v>
                </c:pt>
                <c:pt idx="1587">
                  <c:v>791.03436053415</c:v>
                </c:pt>
                <c:pt idx="1588">
                  <c:v>769.47010831892</c:v>
                </c:pt>
                <c:pt idx="1589">
                  <c:v>772.32178356654</c:v>
                </c:pt>
                <c:pt idx="1590">
                  <c:v>768.4781436028805</c:v>
                </c:pt>
                <c:pt idx="1592">
                  <c:v>772.21236988636</c:v>
                </c:pt>
                <c:pt idx="1593">
                  <c:v>769.4296541530189</c:v>
                </c:pt>
                <c:pt idx="1594">
                  <c:v>766.60633697241</c:v>
                </c:pt>
                <c:pt idx="1595">
                  <c:v>768.3791835912001</c:v>
                </c:pt>
                <c:pt idx="1596">
                  <c:v>818.877554106939</c:v>
                </c:pt>
                <c:pt idx="1597">
                  <c:v>838.7065637214694</c:v>
                </c:pt>
                <c:pt idx="1599">
                  <c:v>843.0883400255505</c:v>
                </c:pt>
                <c:pt idx="1601">
                  <c:v>837.1992560845694</c:v>
                </c:pt>
                <c:pt idx="1602">
                  <c:v>839.22123033239</c:v>
                </c:pt>
                <c:pt idx="1603">
                  <c:v>841.29272597358</c:v>
                </c:pt>
                <c:pt idx="1604">
                  <c:v>838.72427068694</c:v>
                </c:pt>
                <c:pt idx="1605">
                  <c:v>836.5859996029001</c:v>
                </c:pt>
                <c:pt idx="1606">
                  <c:v>842.22807307941</c:v>
                </c:pt>
                <c:pt idx="1607">
                  <c:v>846.0066599474001</c:v>
                </c:pt>
                <c:pt idx="1608">
                  <c:v>842.71474521327</c:v>
                </c:pt>
                <c:pt idx="1610">
                  <c:v>841.9721669189</c:v>
                </c:pt>
                <c:pt idx="1611">
                  <c:v>843.9675720217188</c:v>
                </c:pt>
                <c:pt idx="1612">
                  <c:v>841.00971422835</c:v>
                </c:pt>
                <c:pt idx="1613">
                  <c:v>838.28500923502</c:v>
                </c:pt>
                <c:pt idx="1614">
                  <c:v>844.89397599218</c:v>
                </c:pt>
                <c:pt idx="1615">
                  <c:v>842.27982652681</c:v>
                </c:pt>
                <c:pt idx="1617">
                  <c:v>837.6521818965489</c:v>
                </c:pt>
                <c:pt idx="1618">
                  <c:v>838.87778592498</c:v>
                </c:pt>
                <c:pt idx="1619">
                  <c:v>842.08846643973</c:v>
                </c:pt>
                <c:pt idx="1620">
                  <c:v>838.5455487999886</c:v>
                </c:pt>
                <c:pt idx="1621">
                  <c:v>835.78388491389</c:v>
                </c:pt>
                <c:pt idx="1622">
                  <c:v>842.29835724832</c:v>
                </c:pt>
                <c:pt idx="1623">
                  <c:v>816.3546844725701</c:v>
                </c:pt>
                <c:pt idx="1624">
                  <c:v>805.84404931339</c:v>
                </c:pt>
                <c:pt idx="1625">
                  <c:v>801.54448191755</c:v>
                </c:pt>
                <c:pt idx="1626">
                  <c:v>773.58193359484</c:v>
                </c:pt>
                <c:pt idx="1627">
                  <c:v>771.54323604768</c:v>
                </c:pt>
                <c:pt idx="1628">
                  <c:v>768.5335746596</c:v>
                </c:pt>
                <c:pt idx="1629">
                  <c:v>767.0402466896194</c:v>
                </c:pt>
                <c:pt idx="1630">
                  <c:v>768.71284583085</c:v>
                </c:pt>
                <c:pt idx="1632">
                  <c:v>767.9882928194094</c:v>
                </c:pt>
                <c:pt idx="1633">
                  <c:v>765.011869815508</c:v>
                </c:pt>
                <c:pt idx="1634">
                  <c:v>804.4533225125199</c:v>
                </c:pt>
                <c:pt idx="1635">
                  <c:v>841.6552601105083</c:v>
                </c:pt>
                <c:pt idx="1637">
                  <c:v>835.88785798907</c:v>
                </c:pt>
                <c:pt idx="1638">
                  <c:v>838.0544647397801</c:v>
                </c:pt>
                <c:pt idx="1639">
                  <c:v>839.63823085056</c:v>
                </c:pt>
                <c:pt idx="1640">
                  <c:v>836.82807060737</c:v>
                </c:pt>
                <c:pt idx="1641">
                  <c:v>845.21896506078</c:v>
                </c:pt>
                <c:pt idx="1642">
                  <c:v>842.21386354368</c:v>
                </c:pt>
                <c:pt idx="1643">
                  <c:v>843.52957622659</c:v>
                </c:pt>
                <c:pt idx="1644">
                  <c:v>841.2207488004199</c:v>
                </c:pt>
                <c:pt idx="1645">
                  <c:v>843.5292375837494</c:v>
                </c:pt>
                <c:pt idx="1646">
                  <c:v>843.5156537930085</c:v>
                </c:pt>
                <c:pt idx="1647">
                  <c:v>841.4262564160388</c:v>
                </c:pt>
                <c:pt idx="1648">
                  <c:v>839.4858591647801</c:v>
                </c:pt>
                <c:pt idx="1649">
                  <c:v>842.25032234917</c:v>
                </c:pt>
                <c:pt idx="1650">
                  <c:v>839.20799435147</c:v>
                </c:pt>
                <c:pt idx="1651">
                  <c:v>841.2493200075601</c:v>
                </c:pt>
                <c:pt idx="1652">
                  <c:v>838.43657472059</c:v>
                </c:pt>
                <c:pt idx="1654">
                  <c:v>839.10653870377</c:v>
                </c:pt>
                <c:pt idx="1656">
                  <c:v>837.5657197532894</c:v>
                </c:pt>
                <c:pt idx="1657">
                  <c:v>835.27328141316</c:v>
                </c:pt>
                <c:pt idx="1658">
                  <c:v>841.84817821019</c:v>
                </c:pt>
                <c:pt idx="1659">
                  <c:v>844.89344324813</c:v>
                </c:pt>
                <c:pt idx="1660">
                  <c:v>842.1050627864</c:v>
                </c:pt>
                <c:pt idx="1662">
                  <c:v>808.74613357996</c:v>
                </c:pt>
                <c:pt idx="1663">
                  <c:v>802.29120832644</c:v>
                </c:pt>
                <c:pt idx="1664">
                  <c:v>768.81574844638</c:v>
                </c:pt>
                <c:pt idx="1665">
                  <c:v>766.31398196708</c:v>
                </c:pt>
                <c:pt idx="1666">
                  <c:v>768.65381764405</c:v>
                </c:pt>
                <c:pt idx="1668">
                  <c:v>768.03446392706</c:v>
                </c:pt>
                <c:pt idx="1669">
                  <c:v>764.8650971373494</c:v>
                </c:pt>
                <c:pt idx="1670">
                  <c:v>766.77162523402</c:v>
                </c:pt>
                <c:pt idx="1671">
                  <c:v>768.3624146564389</c:v>
                </c:pt>
                <c:pt idx="1672">
                  <c:v>765.3658417478</c:v>
                </c:pt>
                <c:pt idx="1673">
                  <c:v>838.6099266216</c:v>
                </c:pt>
                <c:pt idx="1674">
                  <c:v>842.19268390852</c:v>
                </c:pt>
                <c:pt idx="1675">
                  <c:v>838.8189053559394</c:v>
                </c:pt>
                <c:pt idx="1676">
                  <c:v>836.4647747903198</c:v>
                </c:pt>
                <c:pt idx="1677">
                  <c:v>839.3253430052794</c:v>
                </c:pt>
                <c:pt idx="1678">
                  <c:v>845.89039234907</c:v>
                </c:pt>
                <c:pt idx="1679">
                  <c:v>843.4459411527</c:v>
                </c:pt>
                <c:pt idx="1681">
                  <c:v>838.06672043616</c:v>
                </c:pt>
                <c:pt idx="1682">
                  <c:v>844.91677139569</c:v>
                </c:pt>
                <c:pt idx="1683">
                  <c:v>842.17946896292</c:v>
                </c:pt>
                <c:pt idx="1684">
                  <c:v>839.1228373119599</c:v>
                </c:pt>
                <c:pt idx="1685">
                  <c:v>836.8426413936986</c:v>
                </c:pt>
                <c:pt idx="1686">
                  <c:v>843.61850547149</c:v>
                </c:pt>
                <c:pt idx="1687">
                  <c:v>841.3686716563905</c:v>
                </c:pt>
                <c:pt idx="1688">
                  <c:v>838.71797440745</c:v>
                </c:pt>
                <c:pt idx="1689">
                  <c:v>835.3496570451089</c:v>
                </c:pt>
                <c:pt idx="1690">
                  <c:v>841.930768851709</c:v>
                </c:pt>
                <c:pt idx="1691">
                  <c:v>839.9797824594005</c:v>
                </c:pt>
                <c:pt idx="1692">
                  <c:v>837.0436439584801</c:v>
                </c:pt>
                <c:pt idx="1693">
                  <c:v>833.8115906833889</c:v>
                </c:pt>
                <c:pt idx="1694">
                  <c:v>845.19667776556</c:v>
                </c:pt>
                <c:pt idx="1695">
                  <c:v>844.23041146757</c:v>
                </c:pt>
                <c:pt idx="1696">
                  <c:v>841.014043238151</c:v>
                </c:pt>
                <c:pt idx="1697">
                  <c:v>839.0278056357594</c:v>
                </c:pt>
                <c:pt idx="1698">
                  <c:v>845.21639855451</c:v>
                </c:pt>
                <c:pt idx="1699">
                  <c:v>828.9264981675299</c:v>
                </c:pt>
                <c:pt idx="1700">
                  <c:v>809.24142277214</c:v>
                </c:pt>
                <c:pt idx="1701">
                  <c:v>797.86877204048</c:v>
                </c:pt>
                <c:pt idx="1702">
                  <c:v>794.33413642714</c:v>
                </c:pt>
                <c:pt idx="1703">
                  <c:v>769.8237925758605</c:v>
                </c:pt>
                <c:pt idx="1704">
                  <c:v>767.0714295282901</c:v>
                </c:pt>
                <c:pt idx="1705">
                  <c:v>764.4695929155794</c:v>
                </c:pt>
                <c:pt idx="1706">
                  <c:v>766.1102560304</c:v>
                </c:pt>
                <c:pt idx="1707">
                  <c:v>769.4560371235086</c:v>
                </c:pt>
                <c:pt idx="1708">
                  <c:v>766.0456091101601</c:v>
                </c:pt>
                <c:pt idx="1709">
                  <c:v>764.083204256261</c:v>
                </c:pt>
                <c:pt idx="1710">
                  <c:v>765.74738969017</c:v>
                </c:pt>
                <c:pt idx="1711">
                  <c:v>833.2808957886</c:v>
                </c:pt>
                <c:pt idx="1712">
                  <c:v>843.23702813657</c:v>
                </c:pt>
                <c:pt idx="1713">
                  <c:v>839.7678945054394</c:v>
                </c:pt>
                <c:pt idx="1714">
                  <c:v>844.1081805362</c:v>
                </c:pt>
                <c:pt idx="1715">
                  <c:v>844.2301520137494</c:v>
                </c:pt>
                <c:pt idx="1716">
                  <c:v>842.45631566202</c:v>
                </c:pt>
                <c:pt idx="1717">
                  <c:v>838.9917566602501</c:v>
                </c:pt>
                <c:pt idx="1718">
                  <c:v>841.4787285134701</c:v>
                </c:pt>
                <c:pt idx="1719">
                  <c:v>843.20862968886</c:v>
                </c:pt>
                <c:pt idx="1720">
                  <c:v>839.79969820642</c:v>
                </c:pt>
                <c:pt idx="1721">
                  <c:v>837.8015865991201</c:v>
                </c:pt>
                <c:pt idx="1722">
                  <c:v>839.5219937542801</c:v>
                </c:pt>
                <c:pt idx="1723">
                  <c:v>842.71705592865</c:v>
                </c:pt>
                <c:pt idx="1724">
                  <c:v>839.1478559770001</c:v>
                </c:pt>
                <c:pt idx="1725">
                  <c:v>837.60302014287</c:v>
                </c:pt>
                <c:pt idx="1726">
                  <c:v>839.3600467418501</c:v>
                </c:pt>
                <c:pt idx="1727">
                  <c:v>841.19622239719</c:v>
                </c:pt>
                <c:pt idx="1728">
                  <c:v>839.53634793549</c:v>
                </c:pt>
                <c:pt idx="1729">
                  <c:v>839.78149177918</c:v>
                </c:pt>
                <c:pt idx="1730">
                  <c:v>844.8080280402</c:v>
                </c:pt>
                <c:pt idx="1732">
                  <c:v>843.67448898104</c:v>
                </c:pt>
                <c:pt idx="1734">
                  <c:v>842.92747721248</c:v>
                </c:pt>
                <c:pt idx="1735">
                  <c:v>845.5636908522794</c:v>
                </c:pt>
                <c:pt idx="1736">
                  <c:v>842.4833514144801</c:v>
                </c:pt>
                <c:pt idx="1737">
                  <c:v>832.57358154187</c:v>
                </c:pt>
                <c:pt idx="1738">
                  <c:v>813.48036193528</c:v>
                </c:pt>
                <c:pt idx="1739">
                  <c:v>805.5644790134602</c:v>
                </c:pt>
                <c:pt idx="1740">
                  <c:v>796.62790291731</c:v>
                </c:pt>
                <c:pt idx="1741">
                  <c:v>766.7251047910394</c:v>
                </c:pt>
                <c:pt idx="1742">
                  <c:v>772.08961273624</c:v>
                </c:pt>
                <c:pt idx="1743">
                  <c:v>768.98343969785</c:v>
                </c:pt>
                <c:pt idx="1744">
                  <c:v>765.69909166195</c:v>
                </c:pt>
                <c:pt idx="1745">
                  <c:v>767.68210455061</c:v>
                </c:pt>
                <c:pt idx="1746">
                  <c:v>775.05648554474</c:v>
                </c:pt>
                <c:pt idx="1747">
                  <c:v>772.25805392836</c:v>
                </c:pt>
                <c:pt idx="1748">
                  <c:v>768.60883244652</c:v>
                </c:pt>
                <c:pt idx="1749">
                  <c:v>822.853651886109</c:v>
                </c:pt>
                <c:pt idx="1750">
                  <c:v>845.58981172163</c:v>
                </c:pt>
                <c:pt idx="1751">
                  <c:v>842.88832792295</c:v>
                </c:pt>
                <c:pt idx="1753">
                  <c:v>841.28365600319</c:v>
                </c:pt>
                <c:pt idx="1754">
                  <c:v>845.37869287671</c:v>
                </c:pt>
                <c:pt idx="1755">
                  <c:v>841.71863850595</c:v>
                </c:pt>
                <c:pt idx="1756">
                  <c:v>838.3515589656088</c:v>
                </c:pt>
                <c:pt idx="1757">
                  <c:v>837.56980056547</c:v>
                </c:pt>
                <c:pt idx="1758">
                  <c:v>843.75317140327</c:v>
                </c:pt>
                <c:pt idx="1760">
                  <c:v>837.9755780283</c:v>
                </c:pt>
                <c:pt idx="1761">
                  <c:v>839.32642446669</c:v>
                </c:pt>
                <c:pt idx="1762">
                  <c:v>842.18264670738</c:v>
                </c:pt>
                <c:pt idx="1763">
                  <c:v>839.50805725336</c:v>
                </c:pt>
                <c:pt idx="1764">
                  <c:v>836.66145331936</c:v>
                </c:pt>
                <c:pt idx="1765">
                  <c:v>843.2138043959094</c:v>
                </c:pt>
                <c:pt idx="1766">
                  <c:v>841.3475441415285</c:v>
                </c:pt>
                <c:pt idx="1767">
                  <c:v>843.89336705366</c:v>
                </c:pt>
                <c:pt idx="1768">
                  <c:v>841.3832624452187</c:v>
                </c:pt>
                <c:pt idx="1769">
                  <c:v>842.33594077909</c:v>
                </c:pt>
                <c:pt idx="1770">
                  <c:v>839.6428964609094</c:v>
                </c:pt>
                <c:pt idx="1771">
                  <c:v>842.1496687692094</c:v>
                </c:pt>
                <c:pt idx="1774">
                  <c:v>838.8258690361901</c:v>
                </c:pt>
                <c:pt idx="1775">
                  <c:v>836.56399925846</c:v>
                </c:pt>
                <c:pt idx="1776">
                  <c:v>815.07600195229</c:v>
                </c:pt>
                <c:pt idx="1777">
                  <c:v>804.51446090877</c:v>
                </c:pt>
                <c:pt idx="1778">
                  <c:v>795.0389595908199</c:v>
                </c:pt>
                <c:pt idx="1779">
                  <c:v>763.7026230654888</c:v>
                </c:pt>
                <c:pt idx="1780">
                  <c:v>766.25689235704</c:v>
                </c:pt>
                <c:pt idx="1781">
                  <c:v>767.89904396905</c:v>
                </c:pt>
                <c:pt idx="1782">
                  <c:v>764.8688199437494</c:v>
                </c:pt>
                <c:pt idx="1783">
                  <c:v>768.20231814039</c:v>
                </c:pt>
                <c:pt idx="1785">
                  <c:v>771.76388047741</c:v>
                </c:pt>
                <c:pt idx="1786">
                  <c:v>769.13502647808</c:v>
                </c:pt>
                <c:pt idx="1787">
                  <c:v>804.11803521066</c:v>
                </c:pt>
                <c:pt idx="1788">
                  <c:v>842.0164862101105</c:v>
                </c:pt>
                <c:pt idx="1789">
                  <c:v>842.1059692043099</c:v>
                </c:pt>
                <c:pt idx="1790">
                  <c:v>839.6351111078999</c:v>
                </c:pt>
                <c:pt idx="1791">
                  <c:v>837.37882032054</c:v>
                </c:pt>
                <c:pt idx="1792">
                  <c:v>839.71075599616</c:v>
                </c:pt>
                <c:pt idx="1793">
                  <c:v>841.6336190617101</c:v>
                </c:pt>
                <c:pt idx="1794">
                  <c:v>839.05326614608</c:v>
                </c:pt>
                <c:pt idx="1795">
                  <c:v>836.7385314888601</c:v>
                </c:pt>
                <c:pt idx="1796">
                  <c:v>839.0782064156099</c:v>
                </c:pt>
                <c:pt idx="1797">
                  <c:v>839.9093591419094</c:v>
                </c:pt>
                <c:pt idx="1798">
                  <c:v>838.5448598999587</c:v>
                </c:pt>
                <c:pt idx="1799">
                  <c:v>836.23856490971</c:v>
                </c:pt>
                <c:pt idx="1800">
                  <c:v>837.6450731708001</c:v>
                </c:pt>
                <c:pt idx="1801">
                  <c:v>845.44418835176</c:v>
                </c:pt>
                <c:pt idx="1802">
                  <c:v>843.0047890772</c:v>
                </c:pt>
                <c:pt idx="1804">
                  <c:v>838.13143004735</c:v>
                </c:pt>
                <c:pt idx="1806">
                  <c:v>843.6299570975</c:v>
                </c:pt>
                <c:pt idx="1808">
                  <c:v>838.49354995748</c:v>
                </c:pt>
                <c:pt idx="1810">
                  <c:v>838.73329742356</c:v>
                </c:pt>
                <c:pt idx="1811">
                  <c:v>841.0679685336901</c:v>
                </c:pt>
                <c:pt idx="1812">
                  <c:v>839.25554472081</c:v>
                </c:pt>
                <c:pt idx="1813">
                  <c:v>842.1740469885305</c:v>
                </c:pt>
                <c:pt idx="1815">
                  <c:v>805.0588586229101</c:v>
                </c:pt>
                <c:pt idx="1816">
                  <c:v>806.2102498581</c:v>
                </c:pt>
                <c:pt idx="1817">
                  <c:v>773.79054620205</c:v>
                </c:pt>
                <c:pt idx="1818">
                  <c:v>781.98994978887</c:v>
                </c:pt>
                <c:pt idx="1819">
                  <c:v>787.3405423086</c:v>
                </c:pt>
                <c:pt idx="1820">
                  <c:v>803.8290570354588</c:v>
                </c:pt>
                <c:pt idx="1821">
                  <c:v>809.1801793732001</c:v>
                </c:pt>
                <c:pt idx="1822">
                  <c:v>814.3405279867083</c:v>
                </c:pt>
                <c:pt idx="1823">
                  <c:v>819.7788062581</c:v>
                </c:pt>
                <c:pt idx="1824">
                  <c:v>828.78068375262</c:v>
                </c:pt>
                <c:pt idx="1825">
                  <c:v>838.03489767875</c:v>
                </c:pt>
                <c:pt idx="1826">
                  <c:v>956.62683037983</c:v>
                </c:pt>
                <c:pt idx="1827">
                  <c:v>954.4147404677405</c:v>
                </c:pt>
                <c:pt idx="1828">
                  <c:v>951.91682187609</c:v>
                </c:pt>
                <c:pt idx="1830">
                  <c:v>958.09948637933</c:v>
                </c:pt>
                <c:pt idx="1831">
                  <c:v>954.63647969691</c:v>
                </c:pt>
                <c:pt idx="1832">
                  <c:v>952.4273310334294</c:v>
                </c:pt>
                <c:pt idx="1833">
                  <c:v>951.08987250471</c:v>
                </c:pt>
                <c:pt idx="1834">
                  <c:v>954.0358224353189</c:v>
                </c:pt>
                <c:pt idx="1835">
                  <c:v>959.8794294024688</c:v>
                </c:pt>
                <c:pt idx="1836">
                  <c:v>957.23283555932</c:v>
                </c:pt>
                <c:pt idx="1837">
                  <c:v>959.38618055537</c:v>
                </c:pt>
                <c:pt idx="1838">
                  <c:v>955.63653380966</c:v>
                </c:pt>
                <c:pt idx="1839">
                  <c:v>959.53288042995</c:v>
                </c:pt>
                <c:pt idx="1840">
                  <c:v>957.3174500063999</c:v>
                </c:pt>
                <c:pt idx="1841">
                  <c:v>958.39304186573</c:v>
                </c:pt>
                <c:pt idx="1842">
                  <c:v>953.99580859132</c:v>
                </c:pt>
                <c:pt idx="1843">
                  <c:v>951.8506440872887</c:v>
                </c:pt>
                <c:pt idx="1844">
                  <c:v>954.20366062558</c:v>
                </c:pt>
                <c:pt idx="1845">
                  <c:v>957.00861673313</c:v>
                </c:pt>
                <c:pt idx="1846">
                  <c:v>954.9642167223585</c:v>
                </c:pt>
                <c:pt idx="1847">
                  <c:v>953.09038524764</c:v>
                </c:pt>
                <c:pt idx="1848">
                  <c:v>955.60275858037</c:v>
                </c:pt>
                <c:pt idx="1850">
                  <c:v>956.98858320179</c:v>
                </c:pt>
                <c:pt idx="1851">
                  <c:v>951.23467814763</c:v>
                </c:pt>
                <c:pt idx="1852">
                  <c:v>923.7225511970402</c:v>
                </c:pt>
                <c:pt idx="1853">
                  <c:v>903.66237021856</c:v>
                </c:pt>
                <c:pt idx="1854">
                  <c:v>894.21145284134</c:v>
                </c:pt>
                <c:pt idx="1855">
                  <c:v>884.08550594958</c:v>
                </c:pt>
                <c:pt idx="1856">
                  <c:v>837.455547422589</c:v>
                </c:pt>
                <c:pt idx="1857">
                  <c:v>833.3345652038088</c:v>
                </c:pt>
                <c:pt idx="1859">
                  <c:v>837.0125511759987</c:v>
                </c:pt>
                <c:pt idx="1860">
                  <c:v>835.3542801536801</c:v>
                </c:pt>
                <c:pt idx="1861">
                  <c:v>834.1644521647294</c:v>
                </c:pt>
                <c:pt idx="1862">
                  <c:v>832.2929279947389</c:v>
                </c:pt>
                <c:pt idx="1863">
                  <c:v>835.54507749761</c:v>
                </c:pt>
                <c:pt idx="1864">
                  <c:v>952.48647248932</c:v>
                </c:pt>
                <c:pt idx="1865">
                  <c:v>951.58003340446</c:v>
                </c:pt>
                <c:pt idx="1866">
                  <c:v>939.5175019029288</c:v>
                </c:pt>
                <c:pt idx="1868">
                  <c:v>943.12375675165</c:v>
                </c:pt>
                <c:pt idx="1869">
                  <c:v>948.97818882839</c:v>
                </c:pt>
                <c:pt idx="1870">
                  <c:v>951.3221855450894</c:v>
                </c:pt>
                <c:pt idx="1871">
                  <c:v>957.3570802718099</c:v>
                </c:pt>
                <c:pt idx="1872">
                  <c:v>956.0439233052388</c:v>
                </c:pt>
                <c:pt idx="1874">
                  <c:v>959.8436094829676</c:v>
                </c:pt>
                <c:pt idx="1875">
                  <c:v>958.198910521661</c:v>
                </c:pt>
                <c:pt idx="1876">
                  <c:v>954.1468944696905</c:v>
                </c:pt>
                <c:pt idx="1878">
                  <c:v>957.46838728789</c:v>
                </c:pt>
                <c:pt idx="1879">
                  <c:v>955.40810746936</c:v>
                </c:pt>
                <c:pt idx="1880">
                  <c:v>956.9527374896601</c:v>
                </c:pt>
                <c:pt idx="1881">
                  <c:v>953.24106936754</c:v>
                </c:pt>
                <c:pt idx="1882">
                  <c:v>954.15788210919</c:v>
                </c:pt>
                <c:pt idx="1883">
                  <c:v>952.17973340705</c:v>
                </c:pt>
                <c:pt idx="1884">
                  <c:v>955.48837383054</c:v>
                </c:pt>
                <c:pt idx="1885">
                  <c:v>953.18788985873</c:v>
                </c:pt>
                <c:pt idx="1886">
                  <c:v>949.75823463012</c:v>
                </c:pt>
                <c:pt idx="1887">
                  <c:v>962.14978569868</c:v>
                </c:pt>
                <c:pt idx="1888">
                  <c:v>963.2310178228394</c:v>
                </c:pt>
                <c:pt idx="1889">
                  <c:v>959.8657403720101</c:v>
                </c:pt>
                <c:pt idx="1890">
                  <c:v>943.51331644707</c:v>
                </c:pt>
                <c:pt idx="1891">
                  <c:v>912.2555172984294</c:v>
                </c:pt>
                <c:pt idx="1892">
                  <c:v>896.68451393687</c:v>
                </c:pt>
                <c:pt idx="1893">
                  <c:v>883.2832109000805</c:v>
                </c:pt>
                <c:pt idx="1894">
                  <c:v>836.55718013758</c:v>
                </c:pt>
                <c:pt idx="1895">
                  <c:v>839.5559724419194</c:v>
                </c:pt>
                <c:pt idx="1896">
                  <c:v>837.2969621912289</c:v>
                </c:pt>
                <c:pt idx="1897">
                  <c:v>839.5796180678105</c:v>
                </c:pt>
                <c:pt idx="1898">
                  <c:v>836.97798421067</c:v>
                </c:pt>
                <c:pt idx="1900">
                  <c:v>836.23921175885</c:v>
                </c:pt>
                <c:pt idx="1901">
                  <c:v>834.25737021219</c:v>
                </c:pt>
                <c:pt idx="1902">
                  <c:v>928.4289246477301</c:v>
                </c:pt>
                <c:pt idx="1903">
                  <c:v>957.52657510134</c:v>
                </c:pt>
                <c:pt idx="1904">
                  <c:v>952.5824545801</c:v>
                </c:pt>
                <c:pt idx="1905">
                  <c:v>949.71678423971</c:v>
                </c:pt>
                <c:pt idx="1906">
                  <c:v>948.8332306497</c:v>
                </c:pt>
                <c:pt idx="1907">
                  <c:v>959.73677543195</c:v>
                </c:pt>
                <c:pt idx="1908">
                  <c:v>959.4342215505201</c:v>
                </c:pt>
                <c:pt idx="1909">
                  <c:v>959.3493182815894</c:v>
                </c:pt>
                <c:pt idx="1910">
                  <c:v>962.5231952838999</c:v>
                </c:pt>
                <c:pt idx="1911">
                  <c:v>959.5379460826089</c:v>
                </c:pt>
                <c:pt idx="1912">
                  <c:v>961.8381126520401</c:v>
                </c:pt>
                <c:pt idx="1913">
                  <c:v>959.5430595265205</c:v>
                </c:pt>
                <c:pt idx="1914">
                  <c:v>959.8660076469994</c:v>
                </c:pt>
                <c:pt idx="1915">
                  <c:v>956.99671228919</c:v>
                </c:pt>
                <c:pt idx="1916">
                  <c:v>954.8757923845001</c:v>
                </c:pt>
                <c:pt idx="1917">
                  <c:v>958.58698153985</c:v>
                </c:pt>
                <c:pt idx="1919">
                  <c:v>957.08599830664</c:v>
                </c:pt>
                <c:pt idx="1920">
                  <c:v>955.09828030558</c:v>
                </c:pt>
                <c:pt idx="1921">
                  <c:v>956.91651583916</c:v>
                </c:pt>
                <c:pt idx="1922">
                  <c:v>958.67418375408</c:v>
                </c:pt>
                <c:pt idx="1923">
                  <c:v>953.80228322981</c:v>
                </c:pt>
                <c:pt idx="1924">
                  <c:v>953.81394492764</c:v>
                </c:pt>
                <c:pt idx="1926">
                  <c:v>957.7502529663101</c:v>
                </c:pt>
                <c:pt idx="1927">
                  <c:v>954.69591450763</c:v>
                </c:pt>
                <c:pt idx="1928">
                  <c:v>948.55048746132</c:v>
                </c:pt>
                <c:pt idx="1929">
                  <c:v>908.01456267193</c:v>
                </c:pt>
                <c:pt idx="1930">
                  <c:v>889.4226260351078</c:v>
                </c:pt>
                <c:pt idx="1931">
                  <c:v>882.114732187171</c:v>
                </c:pt>
                <c:pt idx="1932">
                  <c:v>833.5474001610894</c:v>
                </c:pt>
                <c:pt idx="1933">
                  <c:v>829.61432632964</c:v>
                </c:pt>
                <c:pt idx="1934">
                  <c:v>831.6168529872399</c:v>
                </c:pt>
                <c:pt idx="1935">
                  <c:v>827.16365138777</c:v>
                </c:pt>
                <c:pt idx="1936">
                  <c:v>825.8894507196101</c:v>
                </c:pt>
                <c:pt idx="1937">
                  <c:v>817.7367539131405</c:v>
                </c:pt>
                <c:pt idx="1938">
                  <c:v>817.178757956881</c:v>
                </c:pt>
                <c:pt idx="1939">
                  <c:v>814.1055123383401</c:v>
                </c:pt>
                <c:pt idx="1940">
                  <c:v>871.30968708734</c:v>
                </c:pt>
                <c:pt idx="1941">
                  <c:v>927.3577137539685</c:v>
                </c:pt>
                <c:pt idx="1942">
                  <c:v>929.19782942183</c:v>
                </c:pt>
                <c:pt idx="1943">
                  <c:v>916.567843684478</c:v>
                </c:pt>
                <c:pt idx="1944">
                  <c:v>907.66640583634</c:v>
                </c:pt>
                <c:pt idx="1945">
                  <c:v>894.9820245377099</c:v>
                </c:pt>
                <c:pt idx="1946">
                  <c:v>895.87521660678</c:v>
                </c:pt>
                <c:pt idx="1947">
                  <c:v>887.83009824805</c:v>
                </c:pt>
                <c:pt idx="1949">
                  <c:v>873.4466234497883</c:v>
                </c:pt>
                <c:pt idx="1950">
                  <c:v>872.7060179958401</c:v>
                </c:pt>
                <c:pt idx="1951">
                  <c:v>873.4463059259994</c:v>
                </c:pt>
                <c:pt idx="1953">
                  <c:v>866.9071120045178</c:v>
                </c:pt>
                <c:pt idx="1954">
                  <c:v>865.9215733094899</c:v>
                </c:pt>
                <c:pt idx="1955">
                  <c:v>869.6323278555689</c:v>
                </c:pt>
                <c:pt idx="1956">
                  <c:v>873.14390290881</c:v>
                </c:pt>
                <c:pt idx="1957">
                  <c:v>869.00768920691</c:v>
                </c:pt>
                <c:pt idx="1958">
                  <c:v>865.08875541708</c:v>
                </c:pt>
                <c:pt idx="1959">
                  <c:v>863.8821697477694</c:v>
                </c:pt>
                <c:pt idx="1960">
                  <c:v>861.8871295956685</c:v>
                </c:pt>
                <c:pt idx="1961">
                  <c:v>861.07874682752</c:v>
                </c:pt>
                <c:pt idx="1962">
                  <c:v>856.0320532522001</c:v>
                </c:pt>
                <c:pt idx="1963">
                  <c:v>851.7701190474</c:v>
                </c:pt>
                <c:pt idx="1964">
                  <c:v>852.2691321924989</c:v>
                </c:pt>
                <c:pt idx="1965">
                  <c:v>849.2523473715901</c:v>
                </c:pt>
                <c:pt idx="1966">
                  <c:v>851.2415378107294</c:v>
                </c:pt>
                <c:pt idx="1967">
                  <c:v>826.3716401294189</c:v>
                </c:pt>
                <c:pt idx="1968">
                  <c:v>813.7832278796305</c:v>
                </c:pt>
                <c:pt idx="1969">
                  <c:v>803.1462529789501</c:v>
                </c:pt>
                <c:pt idx="1970">
                  <c:v>769.69339780687</c:v>
                </c:pt>
                <c:pt idx="1971">
                  <c:v>769.2348125292705</c:v>
                </c:pt>
                <c:pt idx="1972">
                  <c:v>773.6214335509905</c:v>
                </c:pt>
                <c:pt idx="1974">
                  <c:v>767.6872131789901</c:v>
                </c:pt>
                <c:pt idx="1975">
                  <c:v>765.20400247246</c:v>
                </c:pt>
                <c:pt idx="1976">
                  <c:v>766.2630256759101</c:v>
                </c:pt>
                <c:pt idx="1977">
                  <c:v>769.2169296979389</c:v>
                </c:pt>
                <c:pt idx="1978">
                  <c:v>772.15933109214</c:v>
                </c:pt>
                <c:pt idx="1979">
                  <c:v>841.1098109267005</c:v>
                </c:pt>
                <c:pt idx="1980">
                  <c:v>842.5534467827594</c:v>
                </c:pt>
                <c:pt idx="1982">
                  <c:v>842.4224457022086</c:v>
                </c:pt>
                <c:pt idx="1983">
                  <c:v>839.09899934692</c:v>
                </c:pt>
                <c:pt idx="1984">
                  <c:v>836.7429807867</c:v>
                </c:pt>
                <c:pt idx="1985">
                  <c:v>839.6747317850201</c:v>
                </c:pt>
                <c:pt idx="1986">
                  <c:v>835.9513862242701</c:v>
                </c:pt>
                <c:pt idx="1987">
                  <c:v>838.6541257645894</c:v>
                </c:pt>
                <c:pt idx="1988">
                  <c:v>836.61251260875</c:v>
                </c:pt>
                <c:pt idx="1989">
                  <c:v>839.53991346068</c:v>
                </c:pt>
                <c:pt idx="1990">
                  <c:v>837.5536803265101</c:v>
                </c:pt>
                <c:pt idx="1991">
                  <c:v>834.8699726092799</c:v>
                </c:pt>
                <c:pt idx="1992">
                  <c:v>833.8614408080794</c:v>
                </c:pt>
                <c:pt idx="1993">
                  <c:v>835.5440426125099</c:v>
                </c:pt>
                <c:pt idx="1994">
                  <c:v>837.79140061518</c:v>
                </c:pt>
                <c:pt idx="1995">
                  <c:v>834.63105867964</c:v>
                </c:pt>
                <c:pt idx="1996">
                  <c:v>837.5066038987383</c:v>
                </c:pt>
                <c:pt idx="1997">
                  <c:v>836.24841092777</c:v>
                </c:pt>
                <c:pt idx="1998">
                  <c:v>844.10981745139</c:v>
                </c:pt>
                <c:pt idx="2000">
                  <c:v>838.8303533304194</c:v>
                </c:pt>
                <c:pt idx="2001">
                  <c:v>837.72594391126</c:v>
                </c:pt>
                <c:pt idx="2002">
                  <c:v>835.29380103665</c:v>
                </c:pt>
                <c:pt idx="2003">
                  <c:v>837.147869213999</c:v>
                </c:pt>
                <c:pt idx="2004">
                  <c:v>839.8599193448694</c:v>
                </c:pt>
                <c:pt idx="2005">
                  <c:v>823.19018804299</c:v>
                </c:pt>
                <c:pt idx="2006">
                  <c:v>804.61835869003</c:v>
                </c:pt>
                <c:pt idx="2007">
                  <c:v>793.9377635277299</c:v>
                </c:pt>
                <c:pt idx="2008">
                  <c:v>765.3665844650588</c:v>
                </c:pt>
                <c:pt idx="2009">
                  <c:v>768.1482523675201</c:v>
                </c:pt>
                <c:pt idx="2010">
                  <c:v>765.8554168135984</c:v>
                </c:pt>
                <c:pt idx="2011">
                  <c:v>764.1589135418405</c:v>
                </c:pt>
                <c:pt idx="2012">
                  <c:v>762.1225118397489</c:v>
                </c:pt>
                <c:pt idx="2014">
                  <c:v>773.15790775239</c:v>
                </c:pt>
                <c:pt idx="2016">
                  <c:v>768.281354242181</c:v>
                </c:pt>
                <c:pt idx="2017">
                  <c:v>832.1072330368</c:v>
                </c:pt>
                <c:pt idx="2018">
                  <c:v>839.4162636090794</c:v>
                </c:pt>
                <c:pt idx="2019">
                  <c:v>837.06004925204</c:v>
                </c:pt>
                <c:pt idx="2020">
                  <c:v>839.31100803729</c:v>
                </c:pt>
                <c:pt idx="2021">
                  <c:v>838.0425027213194</c:v>
                </c:pt>
                <c:pt idx="2022">
                  <c:v>841.053772769161</c:v>
                </c:pt>
                <c:pt idx="2023">
                  <c:v>838.43770157102</c:v>
                </c:pt>
                <c:pt idx="2024">
                  <c:v>836.3670738952475</c:v>
                </c:pt>
                <c:pt idx="2025">
                  <c:v>834.23461696893</c:v>
                </c:pt>
                <c:pt idx="2026">
                  <c:v>833.0426977427283</c:v>
                </c:pt>
                <c:pt idx="2027">
                  <c:v>839.70928263335</c:v>
                </c:pt>
                <c:pt idx="2028">
                  <c:v>837.6284661774</c:v>
                </c:pt>
                <c:pt idx="2029">
                  <c:v>835.2960666817094</c:v>
                </c:pt>
                <c:pt idx="2030">
                  <c:v>833.4270428030383</c:v>
                </c:pt>
                <c:pt idx="2032">
                  <c:v>839.15489083105</c:v>
                </c:pt>
                <c:pt idx="2034">
                  <c:v>839.7130471023401</c:v>
                </c:pt>
                <c:pt idx="2035">
                  <c:v>837.51305253619</c:v>
                </c:pt>
                <c:pt idx="2036">
                  <c:v>842.1475291162587</c:v>
                </c:pt>
                <c:pt idx="2037">
                  <c:v>839.27708690453</c:v>
                </c:pt>
                <c:pt idx="2038">
                  <c:v>837.63797971787</c:v>
                </c:pt>
                <c:pt idx="2039">
                  <c:v>836.13029565938</c:v>
                </c:pt>
                <c:pt idx="2040">
                  <c:v>833.80978441235</c:v>
                </c:pt>
                <c:pt idx="2041">
                  <c:v>841.6558968767702</c:v>
                </c:pt>
                <c:pt idx="2042">
                  <c:v>839.5176362137801</c:v>
                </c:pt>
                <c:pt idx="2043">
                  <c:v>829.0330535952801</c:v>
                </c:pt>
                <c:pt idx="2044">
                  <c:v>807.64099120669</c:v>
                </c:pt>
                <c:pt idx="2045">
                  <c:v>795.9993141578505</c:v>
                </c:pt>
                <c:pt idx="2046">
                  <c:v>793.31867103052</c:v>
                </c:pt>
                <c:pt idx="2047">
                  <c:v>764.5092293694194</c:v>
                </c:pt>
                <c:pt idx="2048">
                  <c:v>763.53586104162</c:v>
                </c:pt>
                <c:pt idx="2049">
                  <c:v>764.8010536842484</c:v>
                </c:pt>
                <c:pt idx="2050">
                  <c:v>768.7568007958394</c:v>
                </c:pt>
                <c:pt idx="2051">
                  <c:v>771.70300850839</c:v>
                </c:pt>
                <c:pt idx="2052">
                  <c:v>769.4020963715001</c:v>
                </c:pt>
                <c:pt idx="2053">
                  <c:v>767.42535866408</c:v>
                </c:pt>
                <c:pt idx="2054">
                  <c:v>765.99469003272</c:v>
                </c:pt>
                <c:pt idx="2055">
                  <c:v>823.18197065886</c:v>
                </c:pt>
                <c:pt idx="2056">
                  <c:v>837.32736854219</c:v>
                </c:pt>
                <c:pt idx="2057">
                  <c:v>839.6113604276</c:v>
                </c:pt>
                <c:pt idx="2058">
                  <c:v>838.74433674469</c:v>
                </c:pt>
                <c:pt idx="2059">
                  <c:v>836.70940755228</c:v>
                </c:pt>
                <c:pt idx="2061">
                  <c:v>838.36973835859</c:v>
                </c:pt>
                <c:pt idx="2062">
                  <c:v>836.6013730012301</c:v>
                </c:pt>
                <c:pt idx="2063">
                  <c:v>834.5884813656</c:v>
                </c:pt>
                <c:pt idx="2064">
                  <c:v>832.9078517294801</c:v>
                </c:pt>
                <c:pt idx="2065">
                  <c:v>836.58779757771</c:v>
                </c:pt>
                <c:pt idx="2066">
                  <c:v>834.5031376372405</c:v>
                </c:pt>
                <c:pt idx="2067">
                  <c:v>838.4620038797385</c:v>
                </c:pt>
                <c:pt idx="2068">
                  <c:v>836.38907530186</c:v>
                </c:pt>
                <c:pt idx="2070">
                  <c:v>838.8836351044594</c:v>
                </c:pt>
                <c:pt idx="2071">
                  <c:v>837.0466868284587</c:v>
                </c:pt>
                <c:pt idx="2072">
                  <c:v>835.47530538355</c:v>
                </c:pt>
                <c:pt idx="2073">
                  <c:v>837.9882253347594</c:v>
                </c:pt>
                <c:pt idx="2074">
                  <c:v>841.5531696128402</c:v>
                </c:pt>
                <c:pt idx="2075">
                  <c:v>839.07671447166</c:v>
                </c:pt>
                <c:pt idx="2076">
                  <c:v>837.73854058863</c:v>
                </c:pt>
                <c:pt idx="2077">
                  <c:v>836.5726720313701</c:v>
                </c:pt>
                <c:pt idx="2078">
                  <c:v>838.2199487473505</c:v>
                </c:pt>
                <c:pt idx="2079">
                  <c:v>838.3961589841689</c:v>
                </c:pt>
                <c:pt idx="2080">
                  <c:v>836.289818517241</c:v>
                </c:pt>
                <c:pt idx="2081">
                  <c:v>834.67108644001</c:v>
                </c:pt>
                <c:pt idx="2082">
                  <c:v>809.57508495217</c:v>
                </c:pt>
                <c:pt idx="2084">
                  <c:v>793.6558860692198</c:v>
                </c:pt>
                <c:pt idx="2085">
                  <c:v>769.2130644914289</c:v>
                </c:pt>
                <c:pt idx="2086">
                  <c:v>768.18271881086</c:v>
                </c:pt>
                <c:pt idx="2087">
                  <c:v>766.6941117104702</c:v>
                </c:pt>
                <c:pt idx="2088">
                  <c:v>769.99368932717</c:v>
                </c:pt>
                <c:pt idx="2089">
                  <c:v>768.59099231684</c:v>
                </c:pt>
                <c:pt idx="2090">
                  <c:v>767.66278354772</c:v>
                </c:pt>
                <c:pt idx="2091">
                  <c:v>766.9417060339794</c:v>
                </c:pt>
                <c:pt idx="2092">
                  <c:v>769.8469485442089</c:v>
                </c:pt>
                <c:pt idx="2094">
                  <c:v>842.24166652651</c:v>
                </c:pt>
                <c:pt idx="2095">
                  <c:v>841.3031241534183</c:v>
                </c:pt>
                <c:pt idx="2096">
                  <c:v>839.08666094415</c:v>
                </c:pt>
                <c:pt idx="2097">
                  <c:v>837.6451328389901</c:v>
                </c:pt>
                <c:pt idx="2099">
                  <c:v>838.59208861927</c:v>
                </c:pt>
                <c:pt idx="2100">
                  <c:v>836.8551400085194</c:v>
                </c:pt>
                <c:pt idx="2101">
                  <c:v>834.6058662713</c:v>
                </c:pt>
                <c:pt idx="2102">
                  <c:v>833.61757371032</c:v>
                </c:pt>
                <c:pt idx="2103">
                  <c:v>838.19894752458</c:v>
                </c:pt>
                <c:pt idx="2104">
                  <c:v>819.3806926499401</c:v>
                </c:pt>
                <c:pt idx="2105">
                  <c:v>626.4250648123689</c:v>
                </c:pt>
                <c:pt idx="2106">
                  <c:v>625.51728390235</c:v>
                </c:pt>
                <c:pt idx="2107">
                  <c:v>624.2902679165501</c:v>
                </c:pt>
                <c:pt idx="2108">
                  <c:v>628.4842986790301</c:v>
                </c:pt>
                <c:pt idx="2109">
                  <c:v>626.779087352391</c:v>
                </c:pt>
                <c:pt idx="2110">
                  <c:v>625.4375594004476</c:v>
                </c:pt>
                <c:pt idx="2111">
                  <c:v>1039.19835189078</c:v>
                </c:pt>
                <c:pt idx="2112">
                  <c:v>1043.26878970664</c:v>
                </c:pt>
                <c:pt idx="2113">
                  <c:v>1041.56692549116</c:v>
                </c:pt>
                <c:pt idx="2115">
                  <c:v>1037.74284172684</c:v>
                </c:pt>
                <c:pt idx="2116">
                  <c:v>1036.1693344459</c:v>
                </c:pt>
                <c:pt idx="2118">
                  <c:v>1039.0915070948</c:v>
                </c:pt>
                <c:pt idx="2119">
                  <c:v>1038.28920722402</c:v>
                </c:pt>
                <c:pt idx="2120">
                  <c:v>1021.9915460171</c:v>
                </c:pt>
                <c:pt idx="2121">
                  <c:v>1007.21294866953</c:v>
                </c:pt>
                <c:pt idx="2122">
                  <c:v>1003.86957787323</c:v>
                </c:pt>
                <c:pt idx="2123">
                  <c:v>973.6024009758501</c:v>
                </c:pt>
                <c:pt idx="2124">
                  <c:v>971.5011424972494</c:v>
                </c:pt>
                <c:pt idx="2126">
                  <c:v>969.5106583217294</c:v>
                </c:pt>
                <c:pt idx="2127">
                  <c:v>973.1765444723298</c:v>
                </c:pt>
                <c:pt idx="2128">
                  <c:v>971.3671184667282</c:v>
                </c:pt>
                <c:pt idx="2130">
                  <c:v>839.9677698523587</c:v>
                </c:pt>
                <c:pt idx="2131">
                  <c:v>766.24234272849</c:v>
                </c:pt>
                <c:pt idx="2132">
                  <c:v>798.94380538017</c:v>
                </c:pt>
                <c:pt idx="2133">
                  <c:v>625.00284473857</c:v>
                </c:pt>
                <c:pt idx="2134">
                  <c:v>623.27395745597</c:v>
                </c:pt>
                <c:pt idx="2135">
                  <c:v>622.3435819931301</c:v>
                </c:pt>
                <c:pt idx="2136">
                  <c:v>621.05961201759</c:v>
                </c:pt>
                <c:pt idx="2137">
                  <c:v>624.66565424947</c:v>
                </c:pt>
                <c:pt idx="2138">
                  <c:v>628.61823425613</c:v>
                </c:pt>
                <c:pt idx="2139">
                  <c:v>626.9546664281701</c:v>
                </c:pt>
                <c:pt idx="2140">
                  <c:v>857.47959234731</c:v>
                </c:pt>
                <c:pt idx="2141">
                  <c:v>1039.83164915902</c:v>
                </c:pt>
                <c:pt idx="2142">
                  <c:v>1043.05586554204</c:v>
                </c:pt>
                <c:pt idx="2143">
                  <c:v>1042.36032731312</c:v>
                </c:pt>
                <c:pt idx="2144">
                  <c:v>1041.26570828144</c:v>
                </c:pt>
                <c:pt idx="2145">
                  <c:v>1039.9221513065</c:v>
                </c:pt>
                <c:pt idx="2146">
                  <c:v>1038.59106826162</c:v>
                </c:pt>
                <c:pt idx="2147">
                  <c:v>1041.48893819922</c:v>
                </c:pt>
                <c:pt idx="2149">
                  <c:v>1039.35839494564</c:v>
                </c:pt>
                <c:pt idx="2150">
                  <c:v>1038.02059450076</c:v>
                </c:pt>
                <c:pt idx="2151">
                  <c:v>1041.14723452444</c:v>
                </c:pt>
                <c:pt idx="2152">
                  <c:v>1041.07106446878</c:v>
                </c:pt>
                <c:pt idx="2153">
                  <c:v>1039.76982636492</c:v>
                </c:pt>
                <c:pt idx="2154">
                  <c:v>1037.68386774866</c:v>
                </c:pt>
                <c:pt idx="2155">
                  <c:v>1037.26483648454</c:v>
                </c:pt>
                <c:pt idx="2156">
                  <c:v>1034.8293211201</c:v>
                </c:pt>
                <c:pt idx="2157">
                  <c:v>1044.83315710668</c:v>
                </c:pt>
                <c:pt idx="2158">
                  <c:v>1028.22071782652</c:v>
                </c:pt>
                <c:pt idx="2160">
                  <c:v>1001.69370869245</c:v>
                </c:pt>
                <c:pt idx="2161">
                  <c:v>968.603546564151</c:v>
                </c:pt>
                <c:pt idx="2162">
                  <c:v>973.21254151877</c:v>
                </c:pt>
                <c:pt idx="2163">
                  <c:v>971.91793421177</c:v>
                </c:pt>
                <c:pt idx="2165">
                  <c:v>836.6812904819488</c:v>
                </c:pt>
                <c:pt idx="2166">
                  <c:v>764.03063165145</c:v>
                </c:pt>
                <c:pt idx="2167">
                  <c:v>728.03878840427</c:v>
                </c:pt>
                <c:pt idx="2168">
                  <c:v>554.1525261862778</c:v>
                </c:pt>
                <c:pt idx="2169">
                  <c:v>553.0247197611001</c:v>
                </c:pt>
                <c:pt idx="2170">
                  <c:v>618.22104673287</c:v>
                </c:pt>
                <c:pt idx="2172">
                  <c:v>624.09802611925</c:v>
                </c:pt>
                <c:pt idx="2173">
                  <c:v>623.016618190588</c:v>
                </c:pt>
                <c:pt idx="2174">
                  <c:v>621.4831074805501</c:v>
                </c:pt>
                <c:pt idx="2175">
                  <c:v>872.7061302084501</c:v>
                </c:pt>
                <c:pt idx="2177">
                  <c:v>1044.7606564967</c:v>
                </c:pt>
                <c:pt idx="2178">
                  <c:v>1043.3666058861</c:v>
                </c:pt>
                <c:pt idx="2179">
                  <c:v>1042.12686011736</c:v>
                </c:pt>
                <c:pt idx="2180">
                  <c:v>1039.68905781222</c:v>
                </c:pt>
                <c:pt idx="2181">
                  <c:v>1038.5824698593</c:v>
                </c:pt>
                <c:pt idx="2182">
                  <c:v>1037.99223291884</c:v>
                </c:pt>
                <c:pt idx="2183">
                  <c:v>1041.9344153614</c:v>
                </c:pt>
                <c:pt idx="2185">
                  <c:v>1039.2872400209</c:v>
                </c:pt>
                <c:pt idx="2186">
                  <c:v>1037.75703165846</c:v>
                </c:pt>
                <c:pt idx="2187">
                  <c:v>1038.1618476056</c:v>
                </c:pt>
                <c:pt idx="2189">
                  <c:v>1038.79104546226</c:v>
                </c:pt>
                <c:pt idx="2190">
                  <c:v>1038.3200432034</c:v>
                </c:pt>
                <c:pt idx="2191">
                  <c:v>1036.78233715822</c:v>
                </c:pt>
                <c:pt idx="2193">
                  <c:v>1044.66690512798</c:v>
                </c:pt>
                <c:pt idx="2194">
                  <c:v>1042.79324516638</c:v>
                </c:pt>
                <c:pt idx="2195">
                  <c:v>1042.0177550521</c:v>
                </c:pt>
                <c:pt idx="2198">
                  <c:v>1003.76332090649</c:v>
                </c:pt>
                <c:pt idx="2199">
                  <c:v>998.8798161814485</c:v>
                </c:pt>
                <c:pt idx="2200">
                  <c:v>835.329776516</c:v>
                </c:pt>
                <c:pt idx="2201">
                  <c:v>764.35803777836</c:v>
                </c:pt>
                <c:pt idx="2202">
                  <c:v>723.6262041629989</c:v>
                </c:pt>
                <c:pt idx="2203">
                  <c:v>552.7662455304001</c:v>
                </c:pt>
                <c:pt idx="2204">
                  <c:v>554.4455666592</c:v>
                </c:pt>
                <c:pt idx="2205">
                  <c:v>553.2176443933189</c:v>
                </c:pt>
                <c:pt idx="2206">
                  <c:v>552.1306107626001</c:v>
                </c:pt>
                <c:pt idx="2208">
                  <c:v>604.97463034477</c:v>
                </c:pt>
                <c:pt idx="2209">
                  <c:v>623.23055196595</c:v>
                </c:pt>
                <c:pt idx="2210">
                  <c:v>882.36775937789</c:v>
                </c:pt>
                <c:pt idx="2211">
                  <c:v>1041.41628642194</c:v>
                </c:pt>
                <c:pt idx="2214">
                  <c:v>1041.98480364476</c:v>
                </c:pt>
                <c:pt idx="2217">
                  <c:v>1037.8236358433</c:v>
                </c:pt>
                <c:pt idx="2218">
                  <c:v>1041.17080827794</c:v>
                </c:pt>
                <c:pt idx="2220">
                  <c:v>1038.92636484974</c:v>
                </c:pt>
                <c:pt idx="2221">
                  <c:v>1037.69295339206</c:v>
                </c:pt>
                <c:pt idx="2222">
                  <c:v>1035.70512545162</c:v>
                </c:pt>
                <c:pt idx="2223">
                  <c:v>1039.4079632849</c:v>
                </c:pt>
                <c:pt idx="2224">
                  <c:v>1038.30060566144</c:v>
                </c:pt>
                <c:pt idx="2225">
                  <c:v>1036.4454846887</c:v>
                </c:pt>
                <c:pt idx="2226">
                  <c:v>1035.66301129878</c:v>
                </c:pt>
                <c:pt idx="2227">
                  <c:v>1038.89401336634</c:v>
                </c:pt>
                <c:pt idx="2228">
                  <c:v>1036.93007416646</c:v>
                </c:pt>
                <c:pt idx="2229">
                  <c:v>1023.8496952271</c:v>
                </c:pt>
                <c:pt idx="2230">
                  <c:v>991.8743282332998</c:v>
                </c:pt>
                <c:pt idx="2231">
                  <c:v>968.76687140918</c:v>
                </c:pt>
                <c:pt idx="2233">
                  <c:v>691.9467723295801</c:v>
                </c:pt>
                <c:pt idx="2234">
                  <c:v>591.99773629074</c:v>
                </c:pt>
                <c:pt idx="2235">
                  <c:v>512.91709863236</c:v>
                </c:pt>
                <c:pt idx="2236">
                  <c:v>452.54792029048</c:v>
                </c:pt>
                <c:pt idx="2237">
                  <c:v>245.40216969016</c:v>
                </c:pt>
                <c:pt idx="2248">
                  <c:v>412.23849503689</c:v>
                </c:pt>
                <c:pt idx="2249">
                  <c:v>612.5490089155401</c:v>
                </c:pt>
                <c:pt idx="2250">
                  <c:v>613.938795259091</c:v>
                </c:pt>
                <c:pt idx="2251">
                  <c:v>606.80368514604</c:v>
                </c:pt>
                <c:pt idx="2253">
                  <c:v>418.8645870463799</c:v>
                </c:pt>
                <c:pt idx="2254">
                  <c:v>418.4596870554</c:v>
                </c:pt>
                <c:pt idx="2255">
                  <c:v>418.8403279459991</c:v>
                </c:pt>
                <c:pt idx="2256">
                  <c:v>417.7841960658499</c:v>
                </c:pt>
                <c:pt idx="2258">
                  <c:v>383.6899931447801</c:v>
                </c:pt>
                <c:pt idx="2259">
                  <c:v>378.29722862334</c:v>
                </c:pt>
                <c:pt idx="2260">
                  <c:v>373.9287038109399</c:v>
                </c:pt>
                <c:pt idx="2262">
                  <c:v>368.1186100448</c:v>
                </c:pt>
                <c:pt idx="2263">
                  <c:v>366.753798938259</c:v>
                </c:pt>
                <c:pt idx="2264">
                  <c:v>364.226623847419</c:v>
                </c:pt>
                <c:pt idx="2265">
                  <c:v>363.03776289283</c:v>
                </c:pt>
                <c:pt idx="2266">
                  <c:v>361.2723606419499</c:v>
                </c:pt>
                <c:pt idx="2267">
                  <c:v>359.34275377944</c:v>
                </c:pt>
                <c:pt idx="2268">
                  <c:v>353.07579857397</c:v>
                </c:pt>
                <c:pt idx="2282">
                  <c:v>351.471622552979</c:v>
                </c:pt>
                <c:pt idx="2283">
                  <c:v>362.99348400641</c:v>
                </c:pt>
                <c:pt idx="2284">
                  <c:v>362.30940144796</c:v>
                </c:pt>
                <c:pt idx="2285">
                  <c:v>385.2903978549496</c:v>
                </c:pt>
                <c:pt idx="2286">
                  <c:v>407.2149521981501</c:v>
                </c:pt>
                <c:pt idx="2287">
                  <c:v>419.1263072310599</c:v>
                </c:pt>
                <c:pt idx="2289">
                  <c:v>419.768971282189</c:v>
                </c:pt>
                <c:pt idx="2291">
                  <c:v>651.55573427799</c:v>
                </c:pt>
                <c:pt idx="2292">
                  <c:v>633.19433881734</c:v>
                </c:pt>
                <c:pt idx="2293">
                  <c:v>384.75574456892</c:v>
                </c:pt>
                <c:pt idx="2295">
                  <c:v>378.3327308617999</c:v>
                </c:pt>
                <c:pt idx="2296">
                  <c:v>375.29929827155</c:v>
                </c:pt>
                <c:pt idx="2297">
                  <c:v>372.9215905151789</c:v>
                </c:pt>
                <c:pt idx="2298">
                  <c:v>367.9540439066599</c:v>
                </c:pt>
                <c:pt idx="2299">
                  <c:v>365.57108441992</c:v>
                </c:pt>
                <c:pt idx="2300">
                  <c:v>586.83809914624</c:v>
                </c:pt>
                <c:pt idx="2301">
                  <c:v>616.83813359263</c:v>
                </c:pt>
                <c:pt idx="2302">
                  <c:v>646.79960696607</c:v>
                </c:pt>
                <c:pt idx="2303">
                  <c:v>877.07373310101</c:v>
                </c:pt>
                <c:pt idx="2304">
                  <c:v>841.8045245875901</c:v>
                </c:pt>
                <c:pt idx="2305">
                  <c:v>884.23132720771</c:v>
                </c:pt>
                <c:pt idx="2306">
                  <c:v>831.0578958664294</c:v>
                </c:pt>
                <c:pt idx="2308">
                  <c:v>622.4524815874294</c:v>
                </c:pt>
                <c:pt idx="2309">
                  <c:v>621.6669147993089</c:v>
                </c:pt>
                <c:pt idx="2310">
                  <c:v>619.9343851547899</c:v>
                </c:pt>
                <c:pt idx="2311">
                  <c:v>607.5506324044686</c:v>
                </c:pt>
                <c:pt idx="2312">
                  <c:v>591.24417093236</c:v>
                </c:pt>
                <c:pt idx="2313">
                  <c:v>581.89301493095</c:v>
                </c:pt>
                <c:pt idx="2315">
                  <c:v>854.76405651227</c:v>
                </c:pt>
                <c:pt idx="2316">
                  <c:v>963.17560629187</c:v>
                </c:pt>
                <c:pt idx="2317">
                  <c:v>967.0115281889478</c:v>
                </c:pt>
                <c:pt idx="2318">
                  <c:v>966.74334094601</c:v>
                </c:pt>
                <c:pt idx="2319">
                  <c:v>969.50044193611</c:v>
                </c:pt>
                <c:pt idx="2320">
                  <c:v>969.1804521819088</c:v>
                </c:pt>
                <c:pt idx="2321">
                  <c:v>967.6193931059494</c:v>
                </c:pt>
                <c:pt idx="2322">
                  <c:v>966.49864132375</c:v>
                </c:pt>
                <c:pt idx="2325">
                  <c:v>1038.9865686119</c:v>
                </c:pt>
                <c:pt idx="2326">
                  <c:v>1038.4399208699</c:v>
                </c:pt>
                <c:pt idx="2327">
                  <c:v>1037.57552969378</c:v>
                </c:pt>
                <c:pt idx="2328">
                  <c:v>1035.09208903904</c:v>
                </c:pt>
                <c:pt idx="2329">
                  <c:v>1035.1763056275</c:v>
                </c:pt>
                <c:pt idx="2330">
                  <c:v>1033.72905248558</c:v>
                </c:pt>
                <c:pt idx="2331">
                  <c:v>1037.62947071714</c:v>
                </c:pt>
                <c:pt idx="2332">
                  <c:v>1036.8381185023</c:v>
                </c:pt>
                <c:pt idx="2333">
                  <c:v>1035.43495713368</c:v>
                </c:pt>
                <c:pt idx="2334">
                  <c:v>1033.34197697634</c:v>
                </c:pt>
                <c:pt idx="2335">
                  <c:v>1032.287414463</c:v>
                </c:pt>
                <c:pt idx="2336">
                  <c:v>1033.15621738822</c:v>
                </c:pt>
                <c:pt idx="2339">
                  <c:v>1021.39767755729</c:v>
                </c:pt>
                <c:pt idx="2341">
                  <c:v>825.8522825527994</c:v>
                </c:pt>
                <c:pt idx="2342">
                  <c:v>792.27895532246</c:v>
                </c:pt>
                <c:pt idx="2343">
                  <c:v>624.12564766855</c:v>
                </c:pt>
                <c:pt idx="2344">
                  <c:v>623.87482740939</c:v>
                </c:pt>
                <c:pt idx="2345">
                  <c:v>621.7349172675</c:v>
                </c:pt>
                <c:pt idx="2346">
                  <c:v>621.7262616324289</c:v>
                </c:pt>
                <c:pt idx="2348">
                  <c:v>624.32683553433</c:v>
                </c:pt>
                <c:pt idx="2349">
                  <c:v>613.03351928638</c:v>
                </c:pt>
                <c:pt idx="2350">
                  <c:v>915.4240898313501</c:v>
                </c:pt>
                <c:pt idx="2351">
                  <c:v>997.8060415308998</c:v>
                </c:pt>
                <c:pt idx="2352">
                  <c:v>991.59823806218</c:v>
                </c:pt>
                <c:pt idx="2353">
                  <c:v>962.2925910249</c:v>
                </c:pt>
                <c:pt idx="2354">
                  <c:v>967.0605940984589</c:v>
                </c:pt>
                <c:pt idx="2355">
                  <c:v>971.10483757759</c:v>
                </c:pt>
                <c:pt idx="2356">
                  <c:v>969.4782377519</c:v>
                </c:pt>
                <c:pt idx="2357">
                  <c:v>967.6236187887594</c:v>
                </c:pt>
                <c:pt idx="2358">
                  <c:v>967.03883545298</c:v>
                </c:pt>
                <c:pt idx="2359">
                  <c:v>965.59640246293</c:v>
                </c:pt>
                <c:pt idx="2360">
                  <c:v>968.9625550485794</c:v>
                </c:pt>
                <c:pt idx="2361">
                  <c:v>1038.51748311721</c:v>
                </c:pt>
                <c:pt idx="2362">
                  <c:v>1037.71159715338</c:v>
                </c:pt>
                <c:pt idx="2363">
                  <c:v>1036.84423497966</c:v>
                </c:pt>
                <c:pt idx="2364">
                  <c:v>1035.6610876301</c:v>
                </c:pt>
                <c:pt idx="2365">
                  <c:v>1033.96122934885</c:v>
                </c:pt>
                <c:pt idx="2366">
                  <c:v>1037.91118134928</c:v>
                </c:pt>
                <c:pt idx="2367">
                  <c:v>1036.50392917836</c:v>
                </c:pt>
                <c:pt idx="2368">
                  <c:v>1034.07847166357</c:v>
                </c:pt>
                <c:pt idx="2369">
                  <c:v>1033.31570321738</c:v>
                </c:pt>
                <c:pt idx="2370">
                  <c:v>1036.95350689728</c:v>
                </c:pt>
                <c:pt idx="2371">
                  <c:v>1035.631044537899</c:v>
                </c:pt>
                <c:pt idx="2372">
                  <c:v>1033.95265140497</c:v>
                </c:pt>
                <c:pt idx="2373">
                  <c:v>1039.02581338184</c:v>
                </c:pt>
                <c:pt idx="2374">
                  <c:v>1011.66796803402</c:v>
                </c:pt>
                <c:pt idx="2375">
                  <c:v>889.8644816718</c:v>
                </c:pt>
                <c:pt idx="2376">
                  <c:v>825.92599851739</c:v>
                </c:pt>
                <c:pt idx="2377">
                  <c:v>788.3453302638505</c:v>
                </c:pt>
                <c:pt idx="2378">
                  <c:v>621.62044145514</c:v>
                </c:pt>
                <c:pt idx="2380">
                  <c:v>623.6142168354885</c:v>
                </c:pt>
                <c:pt idx="2381">
                  <c:v>621.8643847612299</c:v>
                </c:pt>
                <c:pt idx="2382">
                  <c:v>621.3707948500501</c:v>
                </c:pt>
                <c:pt idx="2383">
                  <c:v>619.8504916678901</c:v>
                </c:pt>
                <c:pt idx="2384">
                  <c:v>617.80987233375</c:v>
                </c:pt>
                <c:pt idx="2385">
                  <c:v>957.97534395848</c:v>
                </c:pt>
                <c:pt idx="2386">
                  <c:v>1036.40715411468</c:v>
                </c:pt>
                <c:pt idx="2387">
                  <c:v>1031.58112642871</c:v>
                </c:pt>
                <c:pt idx="2388">
                  <c:v>1007.99847585463</c:v>
                </c:pt>
                <c:pt idx="2390">
                  <c:v>992.91582391758</c:v>
                </c:pt>
                <c:pt idx="2391">
                  <c:v>969.9158177484194</c:v>
                </c:pt>
                <c:pt idx="2392">
                  <c:v>968.32282107815</c:v>
                </c:pt>
                <c:pt idx="2393">
                  <c:v>965.9795662095</c:v>
                </c:pt>
                <c:pt idx="2395">
                  <c:v>968.64432323565</c:v>
                </c:pt>
                <c:pt idx="2396">
                  <c:v>967.7463695428798</c:v>
                </c:pt>
                <c:pt idx="2397">
                  <c:v>965.80073156079</c:v>
                </c:pt>
                <c:pt idx="2398">
                  <c:v>965.38645017365</c:v>
                </c:pt>
                <c:pt idx="2399">
                  <c:v>1026.10627739882</c:v>
                </c:pt>
                <c:pt idx="2400">
                  <c:v>1037.70396768698</c:v>
                </c:pt>
                <c:pt idx="2401">
                  <c:v>1036.17459917836</c:v>
                </c:pt>
                <c:pt idx="2402">
                  <c:v>1035.2359818933</c:v>
                </c:pt>
                <c:pt idx="2403">
                  <c:v>1033.20043045681</c:v>
                </c:pt>
                <c:pt idx="2404">
                  <c:v>1037.76813190753</c:v>
                </c:pt>
                <c:pt idx="2405">
                  <c:v>1035.94165815164</c:v>
                </c:pt>
                <c:pt idx="2406">
                  <c:v>1034.32883362329</c:v>
                </c:pt>
                <c:pt idx="2407">
                  <c:v>1032.9294681363</c:v>
                </c:pt>
                <c:pt idx="2408">
                  <c:v>1032.61966115229</c:v>
                </c:pt>
                <c:pt idx="2409">
                  <c:v>1009.40862118678</c:v>
                </c:pt>
                <c:pt idx="2410">
                  <c:v>885.9309356042602</c:v>
                </c:pt>
                <c:pt idx="2411">
                  <c:v>822.8764324725801</c:v>
                </c:pt>
                <c:pt idx="2412">
                  <c:v>785.4803069804001</c:v>
                </c:pt>
                <c:pt idx="2413">
                  <c:v>622.8669295435888</c:v>
                </c:pt>
                <c:pt idx="2414">
                  <c:v>623.9070353821501</c:v>
                </c:pt>
                <c:pt idx="2415">
                  <c:v>622.54942167846</c:v>
                </c:pt>
                <c:pt idx="2417">
                  <c:v>619.4422353028187</c:v>
                </c:pt>
                <c:pt idx="2418">
                  <c:v>623.5860189077</c:v>
                </c:pt>
                <c:pt idx="2419">
                  <c:v>621.6222396107494</c:v>
                </c:pt>
                <c:pt idx="2420">
                  <c:v>968.8561450792188</c:v>
                </c:pt>
                <c:pt idx="2421">
                  <c:v>1034.94040699272</c:v>
                </c:pt>
                <c:pt idx="2422">
                  <c:v>1032.42613243404</c:v>
                </c:pt>
                <c:pt idx="2423">
                  <c:v>1037.45808326536</c:v>
                </c:pt>
                <c:pt idx="2424">
                  <c:v>1035.91377886986</c:v>
                </c:pt>
                <c:pt idx="2425">
                  <c:v>1033.92313127574</c:v>
                </c:pt>
                <c:pt idx="2427">
                  <c:v>1001.92259236252</c:v>
                </c:pt>
                <c:pt idx="2428">
                  <c:v>999.19684740922</c:v>
                </c:pt>
                <c:pt idx="2429">
                  <c:v>969.39329677829</c:v>
                </c:pt>
                <c:pt idx="2430">
                  <c:v>967.90603165201</c:v>
                </c:pt>
                <c:pt idx="2431">
                  <c:v>966.4404964901801</c:v>
                </c:pt>
                <c:pt idx="2433">
                  <c:v>969.61597099535</c:v>
                </c:pt>
                <c:pt idx="2434">
                  <c:v>968.0425353992994</c:v>
                </c:pt>
                <c:pt idx="2435">
                  <c:v>966.12468013854</c:v>
                </c:pt>
                <c:pt idx="2436">
                  <c:v>964.94307716067</c:v>
                </c:pt>
                <c:pt idx="2437">
                  <c:v>968.4402632955578</c:v>
                </c:pt>
                <c:pt idx="2438">
                  <c:v>1037.16658909991</c:v>
                </c:pt>
                <c:pt idx="2439">
                  <c:v>1036.65921742445</c:v>
                </c:pt>
                <c:pt idx="2440">
                  <c:v>1035.02559333913</c:v>
                </c:pt>
                <c:pt idx="2441">
                  <c:v>1034.09259003127</c:v>
                </c:pt>
                <c:pt idx="2442">
                  <c:v>1036.96395341017</c:v>
                </c:pt>
                <c:pt idx="2443">
                  <c:v>1034.698927957</c:v>
                </c:pt>
                <c:pt idx="2444">
                  <c:v>997.4554359184001</c:v>
                </c:pt>
                <c:pt idx="2445">
                  <c:v>876.8095272916194</c:v>
                </c:pt>
                <c:pt idx="2446">
                  <c:v>821.15381460917</c:v>
                </c:pt>
                <c:pt idx="2447">
                  <c:v>789.1868765940301</c:v>
                </c:pt>
                <c:pt idx="2448">
                  <c:v>623.8178833607001</c:v>
                </c:pt>
                <c:pt idx="2449">
                  <c:v>623.03808776867</c:v>
                </c:pt>
                <c:pt idx="2450">
                  <c:v>622.1045649492</c:v>
                </c:pt>
                <c:pt idx="2451">
                  <c:v>624.78928107895</c:v>
                </c:pt>
                <c:pt idx="2452">
                  <c:v>624.06890238758</c:v>
                </c:pt>
                <c:pt idx="2453">
                  <c:v>623.44949011771</c:v>
                </c:pt>
                <c:pt idx="2454">
                  <c:v>621.5672875401601</c:v>
                </c:pt>
                <c:pt idx="2455">
                  <c:v>978.6994578955394</c:v>
                </c:pt>
                <c:pt idx="2456">
                  <c:v>1034.48872405151</c:v>
                </c:pt>
                <c:pt idx="2457">
                  <c:v>1037.78039112111</c:v>
                </c:pt>
                <c:pt idx="2458">
                  <c:v>1037.04643851558</c:v>
                </c:pt>
                <c:pt idx="2459">
                  <c:v>1035.84539109719</c:v>
                </c:pt>
                <c:pt idx="2460">
                  <c:v>1033.72698183311</c:v>
                </c:pt>
                <c:pt idx="2461">
                  <c:v>1032.50017179322</c:v>
                </c:pt>
                <c:pt idx="2462">
                  <c:v>1036.49767971423</c:v>
                </c:pt>
                <c:pt idx="2463">
                  <c:v>1035.00965314028</c:v>
                </c:pt>
                <c:pt idx="2464">
                  <c:v>1021.93305907835</c:v>
                </c:pt>
                <c:pt idx="2465">
                  <c:v>1004.56455068587</c:v>
                </c:pt>
                <c:pt idx="2467">
                  <c:v>969.14163974632</c:v>
                </c:pt>
                <c:pt idx="2468">
                  <c:v>967.5352907740694</c:v>
                </c:pt>
                <c:pt idx="2469">
                  <c:v>966.02610363783</c:v>
                </c:pt>
                <c:pt idx="2471">
                  <c:v>969.4955583209401</c:v>
                </c:pt>
                <c:pt idx="2472">
                  <c:v>966.8531381908894</c:v>
                </c:pt>
                <c:pt idx="2473">
                  <c:v>965.8307454395099</c:v>
                </c:pt>
                <c:pt idx="2474">
                  <c:v>964.07030036917</c:v>
                </c:pt>
                <c:pt idx="2475">
                  <c:v>967.17045141772</c:v>
                </c:pt>
                <c:pt idx="2476">
                  <c:v>1035.6841940407</c:v>
                </c:pt>
                <c:pt idx="2477">
                  <c:v>1035.47337614997</c:v>
                </c:pt>
                <c:pt idx="2478">
                  <c:v>1034.39721946656</c:v>
                </c:pt>
                <c:pt idx="2479">
                  <c:v>994.36584622389</c:v>
                </c:pt>
                <c:pt idx="2480">
                  <c:v>876.12050824461</c:v>
                </c:pt>
                <c:pt idx="2481">
                  <c:v>815.1976154954275</c:v>
                </c:pt>
                <c:pt idx="2482">
                  <c:v>784.52187858691</c:v>
                </c:pt>
                <c:pt idx="2483">
                  <c:v>626.11737840912</c:v>
                </c:pt>
                <c:pt idx="2484">
                  <c:v>623.80251424786</c:v>
                </c:pt>
                <c:pt idx="2485">
                  <c:v>622.59497061827</c:v>
                </c:pt>
                <c:pt idx="2487">
                  <c:v>623.92023577336</c:v>
                </c:pt>
                <c:pt idx="2488">
                  <c:v>623.70861206263</c:v>
                </c:pt>
                <c:pt idx="2489">
                  <c:v>621.65473349941</c:v>
                </c:pt>
                <c:pt idx="2490">
                  <c:v>988.6147798837001</c:v>
                </c:pt>
                <c:pt idx="2491">
                  <c:v>1038.83213325817</c:v>
                </c:pt>
                <c:pt idx="2492">
                  <c:v>1037.82035977558</c:v>
                </c:pt>
                <c:pt idx="2493">
                  <c:v>1036.70080842234</c:v>
                </c:pt>
                <c:pt idx="2494">
                  <c:v>1034.62335453386</c:v>
                </c:pt>
                <c:pt idx="2495">
                  <c:v>1032.78021402765</c:v>
                </c:pt>
                <c:pt idx="2496">
                  <c:v>1037.26795744834</c:v>
                </c:pt>
                <c:pt idx="2497">
                  <c:v>1034.9224951779</c:v>
                </c:pt>
                <c:pt idx="2498">
                  <c:v>1034.18449291768</c:v>
                </c:pt>
                <c:pt idx="2499">
                  <c:v>1033.49926998767</c:v>
                </c:pt>
                <c:pt idx="2500">
                  <c:v>1041.59762458492</c:v>
                </c:pt>
                <c:pt idx="2501">
                  <c:v>1039.63257252524</c:v>
                </c:pt>
                <c:pt idx="2502">
                  <c:v>1026.7101213561</c:v>
                </c:pt>
                <c:pt idx="2503">
                  <c:v>1011.66598250149</c:v>
                </c:pt>
                <c:pt idx="2504">
                  <c:v>1001.13586935124</c:v>
                </c:pt>
                <c:pt idx="2505">
                  <c:v>993.7749810138</c:v>
                </c:pt>
                <c:pt idx="2506">
                  <c:v>965.95977557334</c:v>
                </c:pt>
                <c:pt idx="2507">
                  <c:v>969.49234154783</c:v>
                </c:pt>
                <c:pt idx="2508">
                  <c:v>967.14989265783</c:v>
                </c:pt>
                <c:pt idx="2509">
                  <c:v>966.4625923227584</c:v>
                </c:pt>
                <c:pt idx="2510">
                  <c:v>968.8047138809283</c:v>
                </c:pt>
                <c:pt idx="2511">
                  <c:v>967.05767286685</c:v>
                </c:pt>
                <c:pt idx="2512">
                  <c:v>966.8129407901694</c:v>
                </c:pt>
                <c:pt idx="2513">
                  <c:v>965.26025135812</c:v>
                </c:pt>
                <c:pt idx="2514">
                  <c:v>976.3534681501101</c:v>
                </c:pt>
                <c:pt idx="2515">
                  <c:v>875.8826738965394</c:v>
                </c:pt>
                <c:pt idx="2516">
                  <c:v>815.639064783428</c:v>
                </c:pt>
                <c:pt idx="2517">
                  <c:v>779.948373571571</c:v>
                </c:pt>
                <c:pt idx="2518">
                  <c:v>621.6624948677</c:v>
                </c:pt>
                <c:pt idx="2519">
                  <c:v>625.34921095632</c:v>
                </c:pt>
                <c:pt idx="2520">
                  <c:v>624.48748863414</c:v>
                </c:pt>
                <c:pt idx="2521">
                  <c:v>622.70068852277</c:v>
                </c:pt>
                <c:pt idx="2522">
                  <c:v>621.0342691807577</c:v>
                </c:pt>
                <c:pt idx="2523">
                  <c:v>624.15435545447</c:v>
                </c:pt>
                <c:pt idx="2524">
                  <c:v>622.65419205015</c:v>
                </c:pt>
                <c:pt idx="2525">
                  <c:v>1002.16375587855</c:v>
                </c:pt>
                <c:pt idx="2526">
                  <c:v>1036.48920541682</c:v>
                </c:pt>
                <c:pt idx="2528">
                  <c:v>1038.70622822702</c:v>
                </c:pt>
                <c:pt idx="2529">
                  <c:v>1035.93533080563</c:v>
                </c:pt>
                <c:pt idx="2530">
                  <c:v>1035.08543925313</c:v>
                </c:pt>
                <c:pt idx="2531">
                  <c:v>1034.7566821872</c:v>
                </c:pt>
                <c:pt idx="2532">
                  <c:v>1037.94356667578</c:v>
                </c:pt>
                <c:pt idx="2533">
                  <c:v>1036.34676715937</c:v>
                </c:pt>
                <c:pt idx="2534">
                  <c:v>1035.02871001393</c:v>
                </c:pt>
                <c:pt idx="2535">
                  <c:v>1034.09411354881</c:v>
                </c:pt>
                <c:pt idx="2536">
                  <c:v>1036.8185304685</c:v>
                </c:pt>
                <c:pt idx="2537">
                  <c:v>1041.09269296486</c:v>
                </c:pt>
                <c:pt idx="2539">
                  <c:v>1039.11141767675</c:v>
                </c:pt>
                <c:pt idx="2540">
                  <c:v>1032.46416894283</c:v>
                </c:pt>
                <c:pt idx="2541">
                  <c:v>1014.93040705174</c:v>
                </c:pt>
                <c:pt idx="2542">
                  <c:v>1002.43659903482</c:v>
                </c:pt>
                <c:pt idx="2543">
                  <c:v>995.3110636519287</c:v>
                </c:pt>
                <c:pt idx="2544">
                  <c:v>965.88878631365</c:v>
                </c:pt>
                <c:pt idx="2545">
                  <c:v>964.9007433099</c:v>
                </c:pt>
                <c:pt idx="2546">
                  <c:v>968.4473691423689</c:v>
                </c:pt>
                <c:pt idx="2547">
                  <c:v>966.50284164712</c:v>
                </c:pt>
                <c:pt idx="2548">
                  <c:v>965.5302226281599</c:v>
                </c:pt>
                <c:pt idx="2549">
                  <c:v>911.069617210959</c:v>
                </c:pt>
                <c:pt idx="2550">
                  <c:v>803.8280116660101</c:v>
                </c:pt>
                <c:pt idx="2551">
                  <c:v>745.7126666072094</c:v>
                </c:pt>
                <c:pt idx="2552">
                  <c:v>754.37136263898</c:v>
                </c:pt>
                <c:pt idx="2553">
                  <c:v>618.3279319452188</c:v>
                </c:pt>
                <c:pt idx="2554">
                  <c:v>617.11037433696</c:v>
                </c:pt>
                <c:pt idx="2555">
                  <c:v>621.36248000816</c:v>
                </c:pt>
                <c:pt idx="2556">
                  <c:v>625.75414554603</c:v>
                </c:pt>
                <c:pt idx="2557">
                  <c:v>623.7815522603</c:v>
                </c:pt>
                <c:pt idx="2558">
                  <c:v>622.15017639733</c:v>
                </c:pt>
                <c:pt idx="2559">
                  <c:v>621.4544227344583</c:v>
                </c:pt>
                <c:pt idx="2561">
                  <c:v>1039.79705432737</c:v>
                </c:pt>
                <c:pt idx="2562">
                  <c:v>1038.02791665919</c:v>
                </c:pt>
                <c:pt idx="2563">
                  <c:v>1037.30513087387</c:v>
                </c:pt>
                <c:pt idx="2564">
                  <c:v>1037.02288392032</c:v>
                </c:pt>
                <c:pt idx="2565">
                  <c:v>1034.35924315942</c:v>
                </c:pt>
                <c:pt idx="2566">
                  <c:v>1033.24593652219</c:v>
                </c:pt>
                <c:pt idx="2567">
                  <c:v>1037.06834556781</c:v>
                </c:pt>
                <c:pt idx="2568">
                  <c:v>1036.16727627728</c:v>
                </c:pt>
                <c:pt idx="2569">
                  <c:v>1034.59058194627</c:v>
                </c:pt>
                <c:pt idx="2570">
                  <c:v>1033.80143894525</c:v>
                </c:pt>
                <c:pt idx="2571">
                  <c:v>1032.34213188625</c:v>
                </c:pt>
                <c:pt idx="2572">
                  <c:v>1035.93785786541</c:v>
                </c:pt>
                <c:pt idx="2574">
                  <c:v>1038.05581001218</c:v>
                </c:pt>
                <c:pt idx="2575">
                  <c:v>1037.23146471292</c:v>
                </c:pt>
                <c:pt idx="2576">
                  <c:v>1036.38734864393</c:v>
                </c:pt>
                <c:pt idx="2577">
                  <c:v>1039.95906746029</c:v>
                </c:pt>
                <c:pt idx="2578">
                  <c:v>1038.35397609617</c:v>
                </c:pt>
                <c:pt idx="2579">
                  <c:v>1014.48944037903</c:v>
                </c:pt>
                <c:pt idx="2580">
                  <c:v>1001.6009277985</c:v>
                </c:pt>
                <c:pt idx="2581">
                  <c:v>993.9762447199194</c:v>
                </c:pt>
                <c:pt idx="2582">
                  <c:v>964.1161847512799</c:v>
                </c:pt>
                <c:pt idx="2583">
                  <c:v>967.8320472112489</c:v>
                </c:pt>
                <c:pt idx="2584">
                  <c:v>907.6343508286505</c:v>
                </c:pt>
                <c:pt idx="2585">
                  <c:v>798.21325792561</c:v>
                </c:pt>
                <c:pt idx="2586">
                  <c:v>741.24268590283</c:v>
                </c:pt>
                <c:pt idx="2587">
                  <c:v>706.8002065117194</c:v>
                </c:pt>
                <c:pt idx="2589">
                  <c:v>549.4166974955477</c:v>
                </c:pt>
                <c:pt idx="2590">
                  <c:v>547.9612600664989</c:v>
                </c:pt>
                <c:pt idx="2591">
                  <c:v>622.13868176223</c:v>
                </c:pt>
                <c:pt idx="2593">
                  <c:v>624.30606596618</c:v>
                </c:pt>
                <c:pt idx="2594">
                  <c:v>623.15572652914</c:v>
                </c:pt>
                <c:pt idx="2596">
                  <c:v>1035.22776806036</c:v>
                </c:pt>
                <c:pt idx="2597">
                  <c:v>1033.67824935535</c:v>
                </c:pt>
                <c:pt idx="2598">
                  <c:v>1034.0062301828</c:v>
                </c:pt>
                <c:pt idx="2599">
                  <c:v>1036.81964103254</c:v>
                </c:pt>
                <c:pt idx="2600">
                  <c:v>1036.28464142428</c:v>
                </c:pt>
                <c:pt idx="2601">
                  <c:v>1035.44751690269</c:v>
                </c:pt>
                <c:pt idx="2602">
                  <c:v>1034.047654931</c:v>
                </c:pt>
                <c:pt idx="2603">
                  <c:v>1032.78838618617</c:v>
                </c:pt>
                <c:pt idx="2604">
                  <c:v>1036.66932574023</c:v>
                </c:pt>
                <c:pt idx="2605">
                  <c:v>1035.14896978185</c:v>
                </c:pt>
                <c:pt idx="2606">
                  <c:v>1033.61783607549</c:v>
                </c:pt>
                <c:pt idx="2607">
                  <c:v>1033.17061314857</c:v>
                </c:pt>
                <c:pt idx="2608">
                  <c:v>1031.30812839608</c:v>
                </c:pt>
                <c:pt idx="2609">
                  <c:v>1035.43687462217</c:v>
                </c:pt>
                <c:pt idx="2611">
                  <c:v>1038.46360115109</c:v>
                </c:pt>
                <c:pt idx="2612">
                  <c:v>1037.1985953321</c:v>
                </c:pt>
                <c:pt idx="2613">
                  <c:v>1036.17848119541</c:v>
                </c:pt>
                <c:pt idx="2614">
                  <c:v>1035.35043309368</c:v>
                </c:pt>
                <c:pt idx="2615">
                  <c:v>1034.33006178193</c:v>
                </c:pt>
                <c:pt idx="2616">
                  <c:v>1034.90256536121</c:v>
                </c:pt>
                <c:pt idx="2617">
                  <c:v>1019.68102366874</c:v>
                </c:pt>
                <c:pt idx="2618">
                  <c:v>1004.18402680696</c:v>
                </c:pt>
                <c:pt idx="2619">
                  <c:v>933.32339855775</c:v>
                </c:pt>
                <c:pt idx="2620">
                  <c:v>798.18672856866</c:v>
                </c:pt>
                <c:pt idx="2621">
                  <c:v>741.8598650991901</c:v>
                </c:pt>
                <c:pt idx="2622">
                  <c:v>707.3179235348994</c:v>
                </c:pt>
                <c:pt idx="2623">
                  <c:v>551.99924591745</c:v>
                </c:pt>
                <c:pt idx="2626">
                  <c:v>548.56775173065</c:v>
                </c:pt>
                <c:pt idx="2627">
                  <c:v>553.14007075165</c:v>
                </c:pt>
                <c:pt idx="2628">
                  <c:v>551.68654798037</c:v>
                </c:pt>
                <c:pt idx="2630">
                  <c:v>1031.48540025207</c:v>
                </c:pt>
                <c:pt idx="2631">
                  <c:v>1037.9563475061</c:v>
                </c:pt>
                <c:pt idx="2632">
                  <c:v>1037.36405251927</c:v>
                </c:pt>
                <c:pt idx="2633">
                  <c:v>1035.69447005113</c:v>
                </c:pt>
                <c:pt idx="2634">
                  <c:v>1034.62358166289</c:v>
                </c:pt>
                <c:pt idx="2635">
                  <c:v>1034.05801016305</c:v>
                </c:pt>
                <c:pt idx="2636">
                  <c:v>1032.8595955217</c:v>
                </c:pt>
                <c:pt idx="2637">
                  <c:v>1037.79732931428</c:v>
                </c:pt>
                <c:pt idx="2638">
                  <c:v>1036.31521832356</c:v>
                </c:pt>
                <c:pt idx="2639">
                  <c:v>1035.86965356417</c:v>
                </c:pt>
                <c:pt idx="2640">
                  <c:v>1034.51200311576</c:v>
                </c:pt>
                <c:pt idx="2641">
                  <c:v>1033.36131935846</c:v>
                </c:pt>
                <c:pt idx="2642">
                  <c:v>1032.6778924063</c:v>
                </c:pt>
                <c:pt idx="2643">
                  <c:v>1031.47571069692</c:v>
                </c:pt>
                <c:pt idx="2644">
                  <c:v>1031.1851386365</c:v>
                </c:pt>
                <c:pt idx="2645">
                  <c:v>1035.73293271841</c:v>
                </c:pt>
                <c:pt idx="2646">
                  <c:v>1039.38016958402</c:v>
                </c:pt>
                <c:pt idx="2647">
                  <c:v>1039.661913508</c:v>
                </c:pt>
                <c:pt idx="2648">
                  <c:v>1037.07070538773</c:v>
                </c:pt>
                <c:pt idx="2649">
                  <c:v>1037.71037579249</c:v>
                </c:pt>
                <c:pt idx="2650">
                  <c:v>1037.73813805945</c:v>
                </c:pt>
                <c:pt idx="2651">
                  <c:v>1037.21085394449</c:v>
                </c:pt>
                <c:pt idx="2652">
                  <c:v>1037.20943106525</c:v>
                </c:pt>
                <c:pt idx="2654">
                  <c:v>972.1009086299</c:v>
                </c:pt>
                <c:pt idx="2655">
                  <c:v>854.3798888388805</c:v>
                </c:pt>
                <c:pt idx="2656">
                  <c:v>781.4028168334985</c:v>
                </c:pt>
                <c:pt idx="2657">
                  <c:v>738.7612617391601</c:v>
                </c:pt>
                <c:pt idx="2658">
                  <c:v>574.13360601752</c:v>
                </c:pt>
                <c:pt idx="2659">
                  <c:v>546.2271874229288</c:v>
                </c:pt>
                <c:pt idx="2661">
                  <c:v>549.9171832144989</c:v>
                </c:pt>
                <c:pt idx="2662">
                  <c:v>548.6174435699301</c:v>
                </c:pt>
                <c:pt idx="2663">
                  <c:v>547.905657735448</c:v>
                </c:pt>
                <c:pt idx="2664">
                  <c:v>528.9560883536101</c:v>
                </c:pt>
                <c:pt idx="2665">
                  <c:v>476.50721762103</c:v>
                </c:pt>
                <c:pt idx="2666">
                  <c:v>457.56980173182</c:v>
                </c:pt>
                <c:pt idx="2667">
                  <c:v>362.93404256505</c:v>
                </c:pt>
                <c:pt idx="2668">
                  <c:v>418.55409161408</c:v>
                </c:pt>
                <c:pt idx="2669">
                  <c:v>443.92309729084</c:v>
                </c:pt>
                <c:pt idx="2670">
                  <c:v>641.89086266339</c:v>
                </c:pt>
                <c:pt idx="2671">
                  <c:v>651.57781223606</c:v>
                </c:pt>
                <c:pt idx="2672">
                  <c:v>654.01278644618</c:v>
                </c:pt>
                <c:pt idx="2674">
                  <c:v>618.0950266894189</c:v>
                </c:pt>
                <c:pt idx="2675">
                  <c:v>426.84061618096</c:v>
                </c:pt>
                <c:pt idx="2677">
                  <c:v>387.6734231396</c:v>
                </c:pt>
                <c:pt idx="2678">
                  <c:v>382.6740993467901</c:v>
                </c:pt>
                <c:pt idx="2679">
                  <c:v>378.2887062628191</c:v>
                </c:pt>
                <c:pt idx="2680">
                  <c:v>372.14052268042</c:v>
                </c:pt>
                <c:pt idx="2681">
                  <c:v>368.9458807714401</c:v>
                </c:pt>
                <c:pt idx="2682">
                  <c:v>366.4171988617296</c:v>
                </c:pt>
                <c:pt idx="2683">
                  <c:v>363.51536535764</c:v>
                </c:pt>
                <c:pt idx="2684">
                  <c:v>361.2840679081991</c:v>
                </c:pt>
                <c:pt idx="2685">
                  <c:v>358.8153217606092</c:v>
                </c:pt>
                <c:pt idx="2686">
                  <c:v>358.1228408829601</c:v>
                </c:pt>
                <c:pt idx="2687">
                  <c:v>355.45214661367</c:v>
                </c:pt>
                <c:pt idx="2688">
                  <c:v>286.7473928892899</c:v>
                </c:pt>
                <c:pt idx="2701">
                  <c:v>268.65088444023</c:v>
                </c:pt>
                <c:pt idx="2703">
                  <c:v>365.19078540057</c:v>
                </c:pt>
                <c:pt idx="2704">
                  <c:v>365.26630932786</c:v>
                </c:pt>
                <c:pt idx="2705">
                  <c:v>368.676899487099</c:v>
                </c:pt>
                <c:pt idx="2706">
                  <c:v>615.84941094833</c:v>
                </c:pt>
                <c:pt idx="2708">
                  <c:v>943.1665941750389</c:v>
                </c:pt>
                <c:pt idx="2710">
                  <c:v>999.65018660089</c:v>
                </c:pt>
                <c:pt idx="2711">
                  <c:v>1004.11938513483</c:v>
                </c:pt>
                <c:pt idx="2712">
                  <c:v>1003.15682741015</c:v>
                </c:pt>
                <c:pt idx="2713">
                  <c:v>1003.04378374825</c:v>
                </c:pt>
                <c:pt idx="2714">
                  <c:v>1002.21787316705</c:v>
                </c:pt>
                <c:pt idx="2715">
                  <c:v>1001.60271692359</c:v>
                </c:pt>
                <c:pt idx="2718">
                  <c:v>1005.51229014567</c:v>
                </c:pt>
                <c:pt idx="2719">
                  <c:v>1003.42749850806</c:v>
                </c:pt>
                <c:pt idx="2720">
                  <c:v>1003.21326527936</c:v>
                </c:pt>
                <c:pt idx="2721">
                  <c:v>1002.82477011222</c:v>
                </c:pt>
                <c:pt idx="2722">
                  <c:v>1002.18596661971</c:v>
                </c:pt>
                <c:pt idx="2723">
                  <c:v>1001.0126654964</c:v>
                </c:pt>
                <c:pt idx="2724">
                  <c:v>928.97037372328</c:v>
                </c:pt>
                <c:pt idx="2726">
                  <c:v>776.03797572081</c:v>
                </c:pt>
                <c:pt idx="2727">
                  <c:v>744.02873759468</c:v>
                </c:pt>
                <c:pt idx="2728">
                  <c:v>586.47402296023</c:v>
                </c:pt>
                <c:pt idx="2729">
                  <c:v>585.8511464984075</c:v>
                </c:pt>
                <c:pt idx="2730">
                  <c:v>585.48063956394</c:v>
                </c:pt>
                <c:pt idx="2731">
                  <c:v>585.427521589708</c:v>
                </c:pt>
                <c:pt idx="2732">
                  <c:v>585.78873922613</c:v>
                </c:pt>
                <c:pt idx="2733">
                  <c:v>584.8251593853178</c:v>
                </c:pt>
                <c:pt idx="2734">
                  <c:v>584.59696093779</c:v>
                </c:pt>
                <c:pt idx="2735">
                  <c:v>1001.31522547712</c:v>
                </c:pt>
                <c:pt idx="2736">
                  <c:v>1006.8872268826</c:v>
                </c:pt>
                <c:pt idx="2737">
                  <c:v>1006.10185644959</c:v>
                </c:pt>
                <c:pt idx="2738">
                  <c:v>1005.01287632399</c:v>
                </c:pt>
                <c:pt idx="2739">
                  <c:v>1002.90374877679</c:v>
                </c:pt>
                <c:pt idx="2740">
                  <c:v>1003.14621198626</c:v>
                </c:pt>
                <c:pt idx="2741">
                  <c:v>1002.68866395912</c:v>
                </c:pt>
                <c:pt idx="2742">
                  <c:v>1002.37385091724</c:v>
                </c:pt>
                <c:pt idx="2743">
                  <c:v>1001.77461955136</c:v>
                </c:pt>
                <c:pt idx="2744">
                  <c:v>1001.23885251043</c:v>
                </c:pt>
                <c:pt idx="2747">
                  <c:v>1004.30662836199</c:v>
                </c:pt>
                <c:pt idx="2748">
                  <c:v>1005.5117420645</c:v>
                </c:pt>
                <c:pt idx="2749">
                  <c:v>1004.23804863704</c:v>
                </c:pt>
                <c:pt idx="2750">
                  <c:v>1003.84536205021</c:v>
                </c:pt>
                <c:pt idx="2751">
                  <c:v>1002.94637624643</c:v>
                </c:pt>
                <c:pt idx="2752">
                  <c:v>1002.66169954663</c:v>
                </c:pt>
                <c:pt idx="2753">
                  <c:v>1001.81290881367</c:v>
                </c:pt>
                <c:pt idx="2754">
                  <c:v>1001.24082080862</c:v>
                </c:pt>
                <c:pt idx="2755">
                  <c:v>1006.87317568476</c:v>
                </c:pt>
                <c:pt idx="2756">
                  <c:v>1006.02995809945</c:v>
                </c:pt>
                <c:pt idx="2757">
                  <c:v>1005.87245087751</c:v>
                </c:pt>
                <c:pt idx="2758">
                  <c:v>1004.54947875039</c:v>
                </c:pt>
                <c:pt idx="2759">
                  <c:v>924.2442424439801</c:v>
                </c:pt>
                <c:pt idx="2760">
                  <c:v>825.3389996631</c:v>
                </c:pt>
                <c:pt idx="2761">
                  <c:v>773.27258885458</c:v>
                </c:pt>
                <c:pt idx="2762">
                  <c:v>741.77686285714</c:v>
                </c:pt>
                <c:pt idx="2763">
                  <c:v>585.0292081317286</c:v>
                </c:pt>
                <c:pt idx="2764">
                  <c:v>584.4215611097586</c:v>
                </c:pt>
                <c:pt idx="2765">
                  <c:v>584.02207463115</c:v>
                </c:pt>
                <c:pt idx="2766">
                  <c:v>583.66376554656</c:v>
                </c:pt>
                <c:pt idx="2767">
                  <c:v>583.41437149028</c:v>
                </c:pt>
                <c:pt idx="2768">
                  <c:v>583.1224373973501</c:v>
                </c:pt>
                <c:pt idx="2769">
                  <c:v>582.62695983017</c:v>
                </c:pt>
                <c:pt idx="2770">
                  <c:v>999.9510855189194</c:v>
                </c:pt>
                <c:pt idx="2771">
                  <c:v>999.04567670668</c:v>
                </c:pt>
                <c:pt idx="2772">
                  <c:v>998.5628056618</c:v>
                </c:pt>
                <c:pt idx="2773">
                  <c:v>1003.78845882425</c:v>
                </c:pt>
                <c:pt idx="2774">
                  <c:v>1003.38333672981</c:v>
                </c:pt>
                <c:pt idx="2775">
                  <c:v>1002.55711667937</c:v>
                </c:pt>
                <c:pt idx="2776">
                  <c:v>1007.85997419022</c:v>
                </c:pt>
                <c:pt idx="2777">
                  <c:v>1007.07611529585</c:v>
                </c:pt>
                <c:pt idx="2778">
                  <c:v>1006.00249064809</c:v>
                </c:pt>
                <c:pt idx="2779">
                  <c:v>1005.93720804294</c:v>
                </c:pt>
                <c:pt idx="2780">
                  <c:v>1005.4965106508</c:v>
                </c:pt>
                <c:pt idx="2781">
                  <c:v>1005.8104851538</c:v>
                </c:pt>
                <c:pt idx="2782">
                  <c:v>1004.8395812204</c:v>
                </c:pt>
                <c:pt idx="2783">
                  <c:v>1004.15499889369</c:v>
                </c:pt>
                <c:pt idx="2784">
                  <c:v>1002.85183387748</c:v>
                </c:pt>
                <c:pt idx="2785">
                  <c:v>1002.59386757928</c:v>
                </c:pt>
                <c:pt idx="2786">
                  <c:v>1002.29214173751</c:v>
                </c:pt>
                <c:pt idx="2787">
                  <c:v>1001.16650611859</c:v>
                </c:pt>
                <c:pt idx="2788">
                  <c:v>1001.8414494808</c:v>
                </c:pt>
                <c:pt idx="2789">
                  <c:v>1001.09552195354</c:v>
                </c:pt>
                <c:pt idx="2791">
                  <c:v>1004.83099464953</c:v>
                </c:pt>
                <c:pt idx="2792">
                  <c:v>1003.90446601619</c:v>
                </c:pt>
                <c:pt idx="2793">
                  <c:v>1004.22279525031</c:v>
                </c:pt>
                <c:pt idx="2794">
                  <c:v>918.9375941482689</c:v>
                </c:pt>
                <c:pt idx="2795">
                  <c:v>823.16491492725</c:v>
                </c:pt>
                <c:pt idx="2796">
                  <c:v>772.37523012716</c:v>
                </c:pt>
                <c:pt idx="2797">
                  <c:v>741.9938332974498</c:v>
                </c:pt>
                <c:pt idx="2798">
                  <c:v>584.93297621818</c:v>
                </c:pt>
                <c:pt idx="2799">
                  <c:v>584.435952181238</c:v>
                </c:pt>
                <c:pt idx="2800">
                  <c:v>584.4011430958083</c:v>
                </c:pt>
                <c:pt idx="2801">
                  <c:v>583.51932778835</c:v>
                </c:pt>
                <c:pt idx="2802">
                  <c:v>583.4377097995589</c:v>
                </c:pt>
                <c:pt idx="2803">
                  <c:v>586.9281421939783</c:v>
                </c:pt>
                <c:pt idx="2804">
                  <c:v>587.81998405738</c:v>
                </c:pt>
                <c:pt idx="2805">
                  <c:v>1004.79600451462</c:v>
                </c:pt>
                <c:pt idx="2806">
                  <c:v>1004.08991128916</c:v>
                </c:pt>
                <c:pt idx="2807">
                  <c:v>1003.9074045628</c:v>
                </c:pt>
                <c:pt idx="2808">
                  <c:v>1003.33979552558</c:v>
                </c:pt>
                <c:pt idx="2809">
                  <c:v>1009.5545560829</c:v>
                </c:pt>
                <c:pt idx="2810">
                  <c:v>1008.40835950545</c:v>
                </c:pt>
                <c:pt idx="2811">
                  <c:v>1008.37763791378</c:v>
                </c:pt>
                <c:pt idx="2812">
                  <c:v>1007.37724315641</c:v>
                </c:pt>
                <c:pt idx="2813">
                  <c:v>1007.65165556194</c:v>
                </c:pt>
                <c:pt idx="2814">
                  <c:v>1008.3434786329</c:v>
                </c:pt>
                <c:pt idx="2815">
                  <c:v>1017.6864762687</c:v>
                </c:pt>
                <c:pt idx="2816">
                  <c:v>1039.24137809383</c:v>
                </c:pt>
                <c:pt idx="2817">
                  <c:v>1046.90876270152</c:v>
                </c:pt>
                <c:pt idx="2818">
                  <c:v>1034.20692682564</c:v>
                </c:pt>
                <c:pt idx="2819">
                  <c:v>1015.89801343641</c:v>
                </c:pt>
                <c:pt idx="2820">
                  <c:v>1005.65438726777</c:v>
                </c:pt>
                <c:pt idx="2821">
                  <c:v>1003.66987762604</c:v>
                </c:pt>
                <c:pt idx="2822">
                  <c:v>1002.80984180616</c:v>
                </c:pt>
                <c:pt idx="2823">
                  <c:v>1002.81045974571</c:v>
                </c:pt>
                <c:pt idx="2824">
                  <c:v>1002.09140482816</c:v>
                </c:pt>
                <c:pt idx="2825">
                  <c:v>1002.9948547443</c:v>
                </c:pt>
                <c:pt idx="2826">
                  <c:v>1002.09751198204</c:v>
                </c:pt>
                <c:pt idx="2827">
                  <c:v>1005.69155938042</c:v>
                </c:pt>
                <c:pt idx="2828">
                  <c:v>1005.08699648263</c:v>
                </c:pt>
                <c:pt idx="2829">
                  <c:v>915.42499233568</c:v>
                </c:pt>
                <c:pt idx="2830">
                  <c:v>823.23682572615</c:v>
                </c:pt>
                <c:pt idx="2831">
                  <c:v>772.9071863565001</c:v>
                </c:pt>
                <c:pt idx="2832">
                  <c:v>742.09463131479</c:v>
                </c:pt>
                <c:pt idx="2833">
                  <c:v>586.76297326907</c:v>
                </c:pt>
                <c:pt idx="2834">
                  <c:v>586.1320438474401</c:v>
                </c:pt>
                <c:pt idx="2835">
                  <c:v>585.1155047209094</c:v>
                </c:pt>
                <c:pt idx="2836">
                  <c:v>585.0072009227894</c:v>
                </c:pt>
                <c:pt idx="2838">
                  <c:v>589.60995254992</c:v>
                </c:pt>
                <c:pt idx="2839">
                  <c:v>589.0746773860001</c:v>
                </c:pt>
                <c:pt idx="2840">
                  <c:v>1005.29302131419</c:v>
                </c:pt>
                <c:pt idx="2841">
                  <c:v>1005.12707791445</c:v>
                </c:pt>
                <c:pt idx="2842">
                  <c:v>1004.00057413505</c:v>
                </c:pt>
                <c:pt idx="2843">
                  <c:v>1004.38540683023</c:v>
                </c:pt>
                <c:pt idx="2844">
                  <c:v>1003.20071276037</c:v>
                </c:pt>
                <c:pt idx="2845">
                  <c:v>1008.42774329449</c:v>
                </c:pt>
                <c:pt idx="2846">
                  <c:v>1007.59936580372</c:v>
                </c:pt>
                <c:pt idx="2847">
                  <c:v>1006.50626113802</c:v>
                </c:pt>
                <c:pt idx="2848">
                  <c:v>1006.35992196679</c:v>
                </c:pt>
                <c:pt idx="2849">
                  <c:v>1005.18658155108</c:v>
                </c:pt>
                <c:pt idx="2850">
                  <c:v>1005.30750074818</c:v>
                </c:pt>
                <c:pt idx="2851">
                  <c:v>1005.90799653495</c:v>
                </c:pt>
                <c:pt idx="2852">
                  <c:v>1005.06863649733</c:v>
                </c:pt>
                <c:pt idx="2853">
                  <c:v>1004.65237629469</c:v>
                </c:pt>
                <c:pt idx="2854">
                  <c:v>1004.81602725714</c:v>
                </c:pt>
                <c:pt idx="2855">
                  <c:v>1004.00072965545</c:v>
                </c:pt>
                <c:pt idx="2856">
                  <c:v>1003.19224873883</c:v>
                </c:pt>
                <c:pt idx="2857">
                  <c:v>1002.13397742587</c:v>
                </c:pt>
                <c:pt idx="2858">
                  <c:v>1002.12179337329</c:v>
                </c:pt>
                <c:pt idx="2859">
                  <c:v>1001.22800086698</c:v>
                </c:pt>
                <c:pt idx="2860">
                  <c:v>998.1039074886701</c:v>
                </c:pt>
                <c:pt idx="2861">
                  <c:v>715.9623399329494</c:v>
                </c:pt>
                <c:pt idx="2862">
                  <c:v>329.4013375477189</c:v>
                </c:pt>
                <c:pt idx="2897">
                  <c:v>469.1300890769999</c:v>
                </c:pt>
                <c:pt idx="2898">
                  <c:v>965.1484538930488</c:v>
                </c:pt>
                <c:pt idx="2899">
                  <c:v>871.69635247656</c:v>
                </c:pt>
                <c:pt idx="2900">
                  <c:v>746.99474116475</c:v>
                </c:pt>
                <c:pt idx="2902">
                  <c:v>254.1752779632</c:v>
                </c:pt>
                <c:pt idx="2903">
                  <c:v>254.1661200936</c:v>
                </c:pt>
                <c:pt idx="2904">
                  <c:v>253.7037047424</c:v>
                </c:pt>
                <c:pt idx="2905">
                  <c:v>253.19748119016</c:v>
                </c:pt>
                <c:pt idx="2906">
                  <c:v>253.3254042186</c:v>
                </c:pt>
                <c:pt idx="2907">
                  <c:v>253.4184801472801</c:v>
                </c:pt>
                <c:pt idx="2908">
                  <c:v>253.4184801472801</c:v>
                </c:pt>
                <c:pt idx="2909">
                  <c:v>253.28564848968</c:v>
                </c:pt>
                <c:pt idx="2910">
                  <c:v>253.09376059512</c:v>
                </c:pt>
                <c:pt idx="2911">
                  <c:v>557.8261771947879</c:v>
                </c:pt>
                <c:pt idx="2912">
                  <c:v>618.79031563269</c:v>
                </c:pt>
                <c:pt idx="2913">
                  <c:v>626.57589738776</c:v>
                </c:pt>
                <c:pt idx="2914">
                  <c:v>847.77708685902</c:v>
                </c:pt>
                <c:pt idx="2915">
                  <c:v>879.45350295184</c:v>
                </c:pt>
                <c:pt idx="2916">
                  <c:v>921.8332238320984</c:v>
                </c:pt>
                <c:pt idx="2918">
                  <c:v>982.8365996087689</c:v>
                </c:pt>
                <c:pt idx="2919">
                  <c:v>994.1879698947178</c:v>
                </c:pt>
                <c:pt idx="2920">
                  <c:v>999.07727494671</c:v>
                </c:pt>
                <c:pt idx="2921">
                  <c:v>1001.4564022771</c:v>
                </c:pt>
                <c:pt idx="2922">
                  <c:v>1004.7046889077</c:v>
                </c:pt>
                <c:pt idx="2923">
                  <c:v>1005.76184861661</c:v>
                </c:pt>
                <c:pt idx="2924">
                  <c:v>1006.15182435071</c:v>
                </c:pt>
                <c:pt idx="2925">
                  <c:v>1005.41396523222</c:v>
                </c:pt>
                <c:pt idx="2926">
                  <c:v>1004.8118878655</c:v>
                </c:pt>
                <c:pt idx="2927">
                  <c:v>1004.36211467421</c:v>
                </c:pt>
                <c:pt idx="2928">
                  <c:v>1004.50349702929</c:v>
                </c:pt>
                <c:pt idx="2929">
                  <c:v>1003.74947669397</c:v>
                </c:pt>
                <c:pt idx="2930">
                  <c:v>1002.80832086561</c:v>
                </c:pt>
                <c:pt idx="2931">
                  <c:v>1004.41412973268</c:v>
                </c:pt>
                <c:pt idx="2932">
                  <c:v>1007.39289661713</c:v>
                </c:pt>
                <c:pt idx="2933">
                  <c:v>1005.928323319</c:v>
                </c:pt>
                <c:pt idx="2934">
                  <c:v>903.6268200307002</c:v>
                </c:pt>
                <c:pt idx="2935">
                  <c:v>816.788943061581</c:v>
                </c:pt>
                <c:pt idx="2936">
                  <c:v>769.0917576036301</c:v>
                </c:pt>
                <c:pt idx="2937">
                  <c:v>587.13320220232</c:v>
                </c:pt>
                <c:pt idx="2938">
                  <c:v>592.23707696594</c:v>
                </c:pt>
                <c:pt idx="2942">
                  <c:v>589.282471597041</c:v>
                </c:pt>
                <c:pt idx="2943">
                  <c:v>588.70415931876</c:v>
                </c:pt>
                <c:pt idx="2944">
                  <c:v>588.1985864640405</c:v>
                </c:pt>
                <c:pt idx="2945">
                  <c:v>1004.14700783071</c:v>
                </c:pt>
                <c:pt idx="2946">
                  <c:v>1004.45795316197</c:v>
                </c:pt>
                <c:pt idx="2947">
                  <c:v>1003.75769077792</c:v>
                </c:pt>
                <c:pt idx="2948">
                  <c:v>1002.75673250805</c:v>
                </c:pt>
                <c:pt idx="2949">
                  <c:v>1002.65210028486</c:v>
                </c:pt>
                <c:pt idx="2950">
                  <c:v>1006.10408719326</c:v>
                </c:pt>
                <c:pt idx="2951">
                  <c:v>1007.18851053899</c:v>
                </c:pt>
                <c:pt idx="2952">
                  <c:v>1006.10765350463</c:v>
                </c:pt>
                <c:pt idx="2953">
                  <c:v>1005.9420543179</c:v>
                </c:pt>
                <c:pt idx="2957">
                  <c:v>1008.72865537003</c:v>
                </c:pt>
                <c:pt idx="2958">
                  <c:v>1008.6743166173</c:v>
                </c:pt>
                <c:pt idx="2959">
                  <c:v>1009.04447172416</c:v>
                </c:pt>
                <c:pt idx="2960">
                  <c:v>1008.04785451304</c:v>
                </c:pt>
                <c:pt idx="2961">
                  <c:v>1008.2046520304</c:v>
                </c:pt>
                <c:pt idx="2962">
                  <c:v>1007.47875107752</c:v>
                </c:pt>
                <c:pt idx="2963">
                  <c:v>1006.64382701258</c:v>
                </c:pt>
                <c:pt idx="2964">
                  <c:v>1006.35906762636</c:v>
                </c:pt>
                <c:pt idx="2965">
                  <c:v>1005.26714406523</c:v>
                </c:pt>
                <c:pt idx="2966">
                  <c:v>1003.78572828366</c:v>
                </c:pt>
                <c:pt idx="2967">
                  <c:v>1004.46289025197</c:v>
                </c:pt>
                <c:pt idx="2968">
                  <c:v>1003.89957608107</c:v>
                </c:pt>
                <c:pt idx="2969">
                  <c:v>897.69033282391</c:v>
                </c:pt>
                <c:pt idx="2970">
                  <c:v>812.0361367648601</c:v>
                </c:pt>
                <c:pt idx="2971">
                  <c:v>765.7278484934888</c:v>
                </c:pt>
                <c:pt idx="2972">
                  <c:v>584.92388851697</c:v>
                </c:pt>
                <c:pt idx="2973">
                  <c:v>584.51276167812</c:v>
                </c:pt>
                <c:pt idx="2974">
                  <c:v>589.9837510557101</c:v>
                </c:pt>
                <c:pt idx="2975">
                  <c:v>589.91316405202</c:v>
                </c:pt>
                <c:pt idx="2976">
                  <c:v>594.20405670894</c:v>
                </c:pt>
                <c:pt idx="2977">
                  <c:v>592.72303524247</c:v>
                </c:pt>
                <c:pt idx="2978">
                  <c:v>592.4872300061501</c:v>
                </c:pt>
                <c:pt idx="2979">
                  <c:v>592.3851669032589</c:v>
                </c:pt>
                <c:pt idx="2980">
                  <c:v>1009.12777523476</c:v>
                </c:pt>
                <c:pt idx="2981">
                  <c:v>1008.80983729747</c:v>
                </c:pt>
                <c:pt idx="2982">
                  <c:v>1009.41666862864</c:v>
                </c:pt>
                <c:pt idx="2983">
                  <c:v>1008.42520429418</c:v>
                </c:pt>
                <c:pt idx="2984">
                  <c:v>1008.14558230425</c:v>
                </c:pt>
                <c:pt idx="2985">
                  <c:v>1008.38866099538</c:v>
                </c:pt>
                <c:pt idx="2986">
                  <c:v>1008.33949727166</c:v>
                </c:pt>
                <c:pt idx="2987">
                  <c:v>1006.79887547371</c:v>
                </c:pt>
                <c:pt idx="2988">
                  <c:v>1006.68426466798</c:v>
                </c:pt>
                <c:pt idx="2989">
                  <c:v>1005.86879590365</c:v>
                </c:pt>
                <c:pt idx="2990">
                  <c:v>1005.69759602651</c:v>
                </c:pt>
                <c:pt idx="2991">
                  <c:v>1004.80316814387</c:v>
                </c:pt>
                <c:pt idx="2992">
                  <c:v>1005.49200974256</c:v>
                </c:pt>
                <c:pt idx="2993">
                  <c:v>1004.98334096081</c:v>
                </c:pt>
                <c:pt idx="2994">
                  <c:v>1004.92020088267</c:v>
                </c:pt>
                <c:pt idx="2995">
                  <c:v>1004.75324855922</c:v>
                </c:pt>
                <c:pt idx="2996">
                  <c:v>1004.67023177179</c:v>
                </c:pt>
                <c:pt idx="2997">
                  <c:v>1004.34383324229</c:v>
                </c:pt>
                <c:pt idx="2998">
                  <c:v>1003.85680175346</c:v>
                </c:pt>
                <c:pt idx="2999">
                  <c:v>1003.98884763171</c:v>
                </c:pt>
                <c:pt idx="3000">
                  <c:v>1003.66877067649</c:v>
                </c:pt>
                <c:pt idx="3001">
                  <c:v>1003.26017059173</c:v>
                </c:pt>
                <c:pt idx="3002">
                  <c:v>1003.43777508113</c:v>
                </c:pt>
                <c:pt idx="3003">
                  <c:v>1003.00400426993</c:v>
                </c:pt>
                <c:pt idx="3004">
                  <c:v>893.61527238337</c:v>
                </c:pt>
                <c:pt idx="3006">
                  <c:v>764.6656672123494</c:v>
                </c:pt>
                <c:pt idx="3007">
                  <c:v>585.11388318788</c:v>
                </c:pt>
                <c:pt idx="3008">
                  <c:v>584.89563011674</c:v>
                </c:pt>
                <c:pt idx="3009">
                  <c:v>584.8603676200394</c:v>
                </c:pt>
                <c:pt idx="3010">
                  <c:v>594.9176617686999</c:v>
                </c:pt>
                <c:pt idx="3011">
                  <c:v>638.63433568949</c:v>
                </c:pt>
                <c:pt idx="3012">
                  <c:v>646.7012071348994</c:v>
                </c:pt>
                <c:pt idx="3013">
                  <c:v>646.97698220583</c:v>
                </c:pt>
                <c:pt idx="3014">
                  <c:v>642.64179546895</c:v>
                </c:pt>
                <c:pt idx="3015">
                  <c:v>1112.98611070875</c:v>
                </c:pt>
                <c:pt idx="3016">
                  <c:v>1112.78562252356</c:v>
                </c:pt>
                <c:pt idx="3017">
                  <c:v>1111.85258819026</c:v>
                </c:pt>
                <c:pt idx="3018">
                  <c:v>1111.17826156213</c:v>
                </c:pt>
                <c:pt idx="3019">
                  <c:v>1113.68939410562</c:v>
                </c:pt>
                <c:pt idx="3020">
                  <c:v>1114.61487097123</c:v>
                </c:pt>
                <c:pt idx="3021">
                  <c:v>1105.1786163403</c:v>
                </c:pt>
                <c:pt idx="3022">
                  <c:v>1102.46452541022</c:v>
                </c:pt>
                <c:pt idx="3023">
                  <c:v>1098.13498383392</c:v>
                </c:pt>
                <c:pt idx="3024">
                  <c:v>1097.01081014282</c:v>
                </c:pt>
                <c:pt idx="3025">
                  <c:v>1096.27791004822</c:v>
                </c:pt>
                <c:pt idx="3026">
                  <c:v>1099.77826616057</c:v>
                </c:pt>
                <c:pt idx="3027">
                  <c:v>1096.17199059518</c:v>
                </c:pt>
                <c:pt idx="3028">
                  <c:v>1093.65149504789</c:v>
                </c:pt>
                <c:pt idx="3029">
                  <c:v>1096.38442414288</c:v>
                </c:pt>
                <c:pt idx="3030">
                  <c:v>1098.54426726581</c:v>
                </c:pt>
                <c:pt idx="3031">
                  <c:v>1096.08963542262</c:v>
                </c:pt>
                <c:pt idx="3032">
                  <c:v>1096.1229397851</c:v>
                </c:pt>
                <c:pt idx="3033">
                  <c:v>1093.70128840498</c:v>
                </c:pt>
                <c:pt idx="3034">
                  <c:v>1082.14698713442</c:v>
                </c:pt>
                <c:pt idx="3035">
                  <c:v>1061.55120523905</c:v>
                </c:pt>
                <c:pt idx="3036">
                  <c:v>1031.89350869194</c:v>
                </c:pt>
                <c:pt idx="3037">
                  <c:v>1015.68546687939</c:v>
                </c:pt>
                <c:pt idx="3039">
                  <c:v>896.36352559665</c:v>
                </c:pt>
                <c:pt idx="3040">
                  <c:v>817.7589227859982</c:v>
                </c:pt>
                <c:pt idx="3041">
                  <c:v>774.1315585497401</c:v>
                </c:pt>
                <c:pt idx="3042">
                  <c:v>594.0627051164194</c:v>
                </c:pt>
                <c:pt idx="3043">
                  <c:v>593.78181172252</c:v>
                </c:pt>
                <c:pt idx="3044">
                  <c:v>593.38131202685</c:v>
                </c:pt>
                <c:pt idx="3045">
                  <c:v>593.26199917319</c:v>
                </c:pt>
                <c:pt idx="3046">
                  <c:v>592.4947720996</c:v>
                </c:pt>
                <c:pt idx="3047">
                  <c:v>592.24524776765</c:v>
                </c:pt>
                <c:pt idx="3048">
                  <c:v>591.40617668936</c:v>
                </c:pt>
                <c:pt idx="3050">
                  <c:v>1008.44943655987</c:v>
                </c:pt>
                <c:pt idx="3051">
                  <c:v>1008.36546810376</c:v>
                </c:pt>
                <c:pt idx="3052">
                  <c:v>1008.53321081557</c:v>
                </c:pt>
                <c:pt idx="3053">
                  <c:v>1007.61605549277</c:v>
                </c:pt>
                <c:pt idx="3054">
                  <c:v>1012.91140324858</c:v>
                </c:pt>
                <c:pt idx="3055">
                  <c:v>452.91712528504</c:v>
                </c:pt>
                <c:pt idx="3056">
                  <c:v>357.6363240172591</c:v>
                </c:pt>
                <c:pt idx="3057">
                  <c:v>357.069379448399</c:v>
                </c:pt>
                <c:pt idx="3058">
                  <c:v>357.60711869012</c:v>
                </c:pt>
                <c:pt idx="3059">
                  <c:v>357.308733917149</c:v>
                </c:pt>
                <c:pt idx="3060">
                  <c:v>357.2961725946291</c:v>
                </c:pt>
                <c:pt idx="3061">
                  <c:v>336.81340220289</c:v>
                </c:pt>
                <c:pt idx="3062">
                  <c:v>325.67626007459</c:v>
                </c:pt>
                <c:pt idx="3063">
                  <c:v>321.92218629</c:v>
                </c:pt>
                <c:pt idx="3064">
                  <c:v>318.57492296854</c:v>
                </c:pt>
                <c:pt idx="3065">
                  <c:v>315.94459368729</c:v>
                </c:pt>
                <c:pt idx="3066">
                  <c:v>313.8850078998101</c:v>
                </c:pt>
                <c:pt idx="3067">
                  <c:v>311.8315380415087</c:v>
                </c:pt>
                <c:pt idx="3069">
                  <c:v>308.4302535954996</c:v>
                </c:pt>
                <c:pt idx="3070">
                  <c:v>307.54593401591</c:v>
                </c:pt>
                <c:pt idx="3071">
                  <c:v>306.38942165315</c:v>
                </c:pt>
                <c:pt idx="3072">
                  <c:v>304.078231782209</c:v>
                </c:pt>
                <c:pt idx="3086">
                  <c:v>331.4492708743</c:v>
                </c:pt>
                <c:pt idx="3087">
                  <c:v>582.5911633213</c:v>
                </c:pt>
                <c:pt idx="3088">
                  <c:v>932.4434326512501</c:v>
                </c:pt>
                <c:pt idx="3089">
                  <c:v>992.3705600345094</c:v>
                </c:pt>
                <c:pt idx="3090">
                  <c:v>1007.00177416151</c:v>
                </c:pt>
                <c:pt idx="3091">
                  <c:v>1014.87825460231</c:v>
                </c:pt>
                <c:pt idx="3092">
                  <c:v>1014.41060587959</c:v>
                </c:pt>
                <c:pt idx="3093">
                  <c:v>1014.57099250447</c:v>
                </c:pt>
                <c:pt idx="3094">
                  <c:v>1014.4476890011</c:v>
                </c:pt>
                <c:pt idx="3095">
                  <c:v>1014.37867435272</c:v>
                </c:pt>
                <c:pt idx="3096">
                  <c:v>1013.46370199873</c:v>
                </c:pt>
                <c:pt idx="3097">
                  <c:v>1013.51662662236</c:v>
                </c:pt>
                <c:pt idx="3098">
                  <c:v>1013.74742022452</c:v>
                </c:pt>
                <c:pt idx="3099">
                  <c:v>1013.056071867</c:v>
                </c:pt>
                <c:pt idx="3100">
                  <c:v>1013.00213653818</c:v>
                </c:pt>
                <c:pt idx="3101">
                  <c:v>1013.26796466886</c:v>
                </c:pt>
                <c:pt idx="3102">
                  <c:v>1011.9290239633</c:v>
                </c:pt>
                <c:pt idx="3103">
                  <c:v>1011.60946897788</c:v>
                </c:pt>
                <c:pt idx="3104">
                  <c:v>1012.03194320749</c:v>
                </c:pt>
                <c:pt idx="3105">
                  <c:v>1011.67932937697</c:v>
                </c:pt>
                <c:pt idx="3106">
                  <c:v>1011.50823820838</c:v>
                </c:pt>
                <c:pt idx="3107">
                  <c:v>1007.75932159118</c:v>
                </c:pt>
                <c:pt idx="3108">
                  <c:v>1005.39917892862</c:v>
                </c:pt>
                <c:pt idx="3109">
                  <c:v>897.27474528141</c:v>
                </c:pt>
                <c:pt idx="3110">
                  <c:v>813.0116664968187</c:v>
                </c:pt>
                <c:pt idx="3111">
                  <c:v>769.98468132888</c:v>
                </c:pt>
                <c:pt idx="3112">
                  <c:v>592.6170932913701</c:v>
                </c:pt>
                <c:pt idx="3113">
                  <c:v>592.04937236837</c:v>
                </c:pt>
                <c:pt idx="3114">
                  <c:v>591.91448337387</c:v>
                </c:pt>
                <c:pt idx="3115">
                  <c:v>592.0479531604587</c:v>
                </c:pt>
                <c:pt idx="3116">
                  <c:v>591.75355021245</c:v>
                </c:pt>
                <c:pt idx="3117">
                  <c:v>591.6132613039289</c:v>
                </c:pt>
                <c:pt idx="3118">
                  <c:v>591.6674663047783</c:v>
                </c:pt>
                <c:pt idx="3119">
                  <c:v>591.6042854904389</c:v>
                </c:pt>
                <c:pt idx="3120">
                  <c:v>1007.8858539639</c:v>
                </c:pt>
                <c:pt idx="3121">
                  <c:v>999.180852769641</c:v>
                </c:pt>
                <c:pt idx="3122">
                  <c:v>1005.90588961107</c:v>
                </c:pt>
                <c:pt idx="3126">
                  <c:v>1009.58902972528</c:v>
                </c:pt>
                <c:pt idx="3127">
                  <c:v>1015.68294236606</c:v>
                </c:pt>
                <c:pt idx="3128">
                  <c:v>1015.85543984534</c:v>
                </c:pt>
                <c:pt idx="3129">
                  <c:v>1015.53963121831</c:v>
                </c:pt>
                <c:pt idx="3130">
                  <c:v>1015.39692992511</c:v>
                </c:pt>
                <c:pt idx="3133">
                  <c:v>1012.6239722</c:v>
                </c:pt>
                <c:pt idx="3136">
                  <c:v>1011.06021776695</c:v>
                </c:pt>
                <c:pt idx="3138">
                  <c:v>1011.13615088674</c:v>
                </c:pt>
                <c:pt idx="3144">
                  <c:v>889.30481329771</c:v>
                </c:pt>
                <c:pt idx="3146">
                  <c:v>767.8081645830694</c:v>
                </c:pt>
                <c:pt idx="3147">
                  <c:v>597.3103916966601</c:v>
                </c:pt>
                <c:pt idx="3148">
                  <c:v>597.01613199564</c:v>
                </c:pt>
                <c:pt idx="3149">
                  <c:v>596.7381438993099</c:v>
                </c:pt>
                <c:pt idx="3150">
                  <c:v>597.14899499848</c:v>
                </c:pt>
                <c:pt idx="3151">
                  <c:v>596.8923081959678</c:v>
                </c:pt>
                <c:pt idx="3152">
                  <c:v>597.4855171131001</c:v>
                </c:pt>
                <c:pt idx="3153">
                  <c:v>591.4993627918999</c:v>
                </c:pt>
                <c:pt idx="3154">
                  <c:v>767.4121155872189</c:v>
                </c:pt>
                <c:pt idx="3155">
                  <c:v>1009.98030334181</c:v>
                </c:pt>
                <c:pt idx="3156">
                  <c:v>1009.18547987546</c:v>
                </c:pt>
                <c:pt idx="3157">
                  <c:v>1008.51453152311</c:v>
                </c:pt>
                <c:pt idx="3158">
                  <c:v>1009.14251887554</c:v>
                </c:pt>
                <c:pt idx="3159">
                  <c:v>1009.48599951679</c:v>
                </c:pt>
                <c:pt idx="3160">
                  <c:v>1009.26877117581</c:v>
                </c:pt>
                <c:pt idx="3161">
                  <c:v>1008.69325517307</c:v>
                </c:pt>
                <c:pt idx="3162">
                  <c:v>1008.96820959042</c:v>
                </c:pt>
                <c:pt idx="3163">
                  <c:v>1009.82392014997</c:v>
                </c:pt>
                <c:pt idx="3164">
                  <c:v>1009.17801472845</c:v>
                </c:pt>
                <c:pt idx="3165">
                  <c:v>1014.39462533928</c:v>
                </c:pt>
                <c:pt idx="3166">
                  <c:v>1013.59166654303</c:v>
                </c:pt>
                <c:pt idx="3167">
                  <c:v>1014.05019654575</c:v>
                </c:pt>
                <c:pt idx="3168">
                  <c:v>1013.82081160122</c:v>
                </c:pt>
                <c:pt idx="3169">
                  <c:v>1014.5852901862</c:v>
                </c:pt>
                <c:pt idx="3170">
                  <c:v>1014.40223440221</c:v>
                </c:pt>
                <c:pt idx="3171">
                  <c:v>1014.53753367164</c:v>
                </c:pt>
                <c:pt idx="3172">
                  <c:v>1014.70169513612</c:v>
                </c:pt>
                <c:pt idx="3173">
                  <c:v>1013.88569219172</c:v>
                </c:pt>
                <c:pt idx="3174">
                  <c:v>1009.57144604613</c:v>
                </c:pt>
                <c:pt idx="3175">
                  <c:v>1015.0823021983</c:v>
                </c:pt>
                <c:pt idx="3176">
                  <c:v>1072.91181633321</c:v>
                </c:pt>
                <c:pt idx="3177">
                  <c:v>1111.03035030636</c:v>
                </c:pt>
                <c:pt idx="3178">
                  <c:v>1112.96232976721</c:v>
                </c:pt>
                <c:pt idx="3179">
                  <c:v>974.3781605858901</c:v>
                </c:pt>
                <c:pt idx="3180">
                  <c:v>889.30376802773</c:v>
                </c:pt>
                <c:pt idx="3181">
                  <c:v>844.7625985220799</c:v>
                </c:pt>
                <c:pt idx="3182">
                  <c:v>654.63444827458</c:v>
                </c:pt>
                <c:pt idx="3183">
                  <c:v>655.20042586938</c:v>
                </c:pt>
                <c:pt idx="3184">
                  <c:v>652.59550355767</c:v>
                </c:pt>
                <c:pt idx="3185">
                  <c:v>649.95438370904</c:v>
                </c:pt>
                <c:pt idx="3187">
                  <c:v>651.19093251955</c:v>
                </c:pt>
                <c:pt idx="3188">
                  <c:v>651.4565418965788</c:v>
                </c:pt>
                <c:pt idx="3189">
                  <c:v>877.74328076495</c:v>
                </c:pt>
                <c:pt idx="3190">
                  <c:v>1118.89023834248</c:v>
                </c:pt>
                <c:pt idx="3191">
                  <c:v>1117.86912583772</c:v>
                </c:pt>
                <c:pt idx="3192">
                  <c:v>1118.99907535869</c:v>
                </c:pt>
                <c:pt idx="3193">
                  <c:v>1118.45123200105</c:v>
                </c:pt>
                <c:pt idx="3194">
                  <c:v>1119.10320720131</c:v>
                </c:pt>
                <c:pt idx="3195">
                  <c:v>1127.5377037947</c:v>
                </c:pt>
                <c:pt idx="3196">
                  <c:v>1127.11813160202</c:v>
                </c:pt>
                <c:pt idx="3197">
                  <c:v>1109.95382323763</c:v>
                </c:pt>
                <c:pt idx="3198">
                  <c:v>1099.95260258044</c:v>
                </c:pt>
                <c:pt idx="3199">
                  <c:v>1091.50808145045</c:v>
                </c:pt>
                <c:pt idx="3201">
                  <c:v>1094.52705552868</c:v>
                </c:pt>
                <c:pt idx="3202">
                  <c:v>1099.37806129929</c:v>
                </c:pt>
                <c:pt idx="3203">
                  <c:v>1101.87062913145</c:v>
                </c:pt>
                <c:pt idx="3204">
                  <c:v>1103.62735729138</c:v>
                </c:pt>
                <c:pt idx="3205">
                  <c:v>1109.2855611079</c:v>
                </c:pt>
                <c:pt idx="3206">
                  <c:v>1114.37597158418</c:v>
                </c:pt>
                <c:pt idx="3207">
                  <c:v>1126.89567184918</c:v>
                </c:pt>
                <c:pt idx="3209">
                  <c:v>1124.24926616448</c:v>
                </c:pt>
                <c:pt idx="3211">
                  <c:v>1121.61310169971</c:v>
                </c:pt>
                <c:pt idx="3212">
                  <c:v>1109.13592119639</c:v>
                </c:pt>
                <c:pt idx="3213">
                  <c:v>1078.34001150728</c:v>
                </c:pt>
                <c:pt idx="3215">
                  <c:v>817.5761657098199</c:v>
                </c:pt>
                <c:pt idx="3216">
                  <c:v>766.4258327899502</c:v>
                </c:pt>
                <c:pt idx="3217">
                  <c:v>588.7169114837989</c:v>
                </c:pt>
                <c:pt idx="3218">
                  <c:v>589.3383781867799</c:v>
                </c:pt>
                <c:pt idx="3219">
                  <c:v>594.94427225405</c:v>
                </c:pt>
                <c:pt idx="3220">
                  <c:v>594.60568270044</c:v>
                </c:pt>
                <c:pt idx="3221">
                  <c:v>593.94400793955</c:v>
                </c:pt>
                <c:pt idx="3222">
                  <c:v>594.32377959865</c:v>
                </c:pt>
                <c:pt idx="3223">
                  <c:v>593.96892553367</c:v>
                </c:pt>
                <c:pt idx="3224">
                  <c:v>817.61988996362</c:v>
                </c:pt>
                <c:pt idx="3225">
                  <c:v>1012.36692399088</c:v>
                </c:pt>
                <c:pt idx="3226">
                  <c:v>1012.22688861446</c:v>
                </c:pt>
                <c:pt idx="3227">
                  <c:v>1011.85369292702</c:v>
                </c:pt>
                <c:pt idx="3228">
                  <c:v>1011.95639210265</c:v>
                </c:pt>
                <c:pt idx="3229">
                  <c:v>1012.22714014693</c:v>
                </c:pt>
                <c:pt idx="3230">
                  <c:v>1012.29299031331</c:v>
                </c:pt>
                <c:pt idx="3231">
                  <c:v>592.9214117609189</c:v>
                </c:pt>
                <c:pt idx="3232">
                  <c:v>593.33898132189</c:v>
                </c:pt>
                <c:pt idx="3233">
                  <c:v>588.3712558405189</c:v>
                </c:pt>
                <c:pt idx="3234">
                  <c:v>588.4404946593</c:v>
                </c:pt>
                <c:pt idx="3235">
                  <c:v>588.571680549651</c:v>
                </c:pt>
                <c:pt idx="3236">
                  <c:v>551.3550259072189</c:v>
                </c:pt>
                <c:pt idx="3237">
                  <c:v>557.3896707814794</c:v>
                </c:pt>
                <c:pt idx="3238">
                  <c:v>557.30636095764</c:v>
                </c:pt>
                <c:pt idx="3239">
                  <c:v>557.0375893930183</c:v>
                </c:pt>
                <c:pt idx="3293">
                  <c:v>232.27425350056</c:v>
                </c:pt>
                <c:pt idx="3294">
                  <c:v>248.1135282944497</c:v>
                </c:pt>
                <c:pt idx="3295">
                  <c:v>249.8000746269</c:v>
                </c:pt>
                <c:pt idx="3308">
                  <c:v>289.960079521999</c:v>
                </c:pt>
                <c:pt idx="3309">
                  <c:v>418.7352576527499</c:v>
                </c:pt>
                <c:pt idx="3310">
                  <c:v>417.92022039475</c:v>
                </c:pt>
                <c:pt idx="3311">
                  <c:v>515.6296496034694</c:v>
                </c:pt>
                <c:pt idx="3312">
                  <c:v>1014.30576231533</c:v>
                </c:pt>
                <c:pt idx="3313">
                  <c:v>1015.40980572105</c:v>
                </c:pt>
                <c:pt idx="3314">
                  <c:v>1014.37007061913</c:v>
                </c:pt>
                <c:pt idx="3315">
                  <c:v>1013.457112031</c:v>
                </c:pt>
                <c:pt idx="3316">
                  <c:v>1014.09539451144</c:v>
                </c:pt>
                <c:pt idx="3317">
                  <c:v>1013.14906570226</c:v>
                </c:pt>
                <c:pt idx="3318">
                  <c:v>1013.44584148037</c:v>
                </c:pt>
                <c:pt idx="3319">
                  <c:v>877.91485703954</c:v>
                </c:pt>
                <c:pt idx="3320">
                  <c:v>806.0399240953288</c:v>
                </c:pt>
                <c:pt idx="3321">
                  <c:v>766.15257887988</c:v>
                </c:pt>
                <c:pt idx="3322">
                  <c:v>593.7354845927</c:v>
                </c:pt>
                <c:pt idx="3323">
                  <c:v>593.35876012659</c:v>
                </c:pt>
                <c:pt idx="3324">
                  <c:v>593.0328284805682</c:v>
                </c:pt>
                <c:pt idx="3325">
                  <c:v>592.91186723848</c:v>
                </c:pt>
                <c:pt idx="3326">
                  <c:v>592.85462137857</c:v>
                </c:pt>
                <c:pt idx="3327">
                  <c:v>592.0198577393201</c:v>
                </c:pt>
                <c:pt idx="3328">
                  <c:v>591.837468045308</c:v>
                </c:pt>
                <c:pt idx="3329">
                  <c:v>844.5688551827886</c:v>
                </c:pt>
                <c:pt idx="3331">
                  <c:v>1016.14088435806</c:v>
                </c:pt>
                <c:pt idx="3332">
                  <c:v>1016.53981403175</c:v>
                </c:pt>
                <c:pt idx="3333">
                  <c:v>1016.34282491704</c:v>
                </c:pt>
                <c:pt idx="3334">
                  <c:v>1016.7469914083</c:v>
                </c:pt>
                <c:pt idx="3335">
                  <c:v>1015.46028339162</c:v>
                </c:pt>
                <c:pt idx="3336">
                  <c:v>1015.03152225919</c:v>
                </c:pt>
                <c:pt idx="3337">
                  <c:v>1015.91882260407</c:v>
                </c:pt>
                <c:pt idx="3338">
                  <c:v>1014.85965211468</c:v>
                </c:pt>
                <c:pt idx="3339">
                  <c:v>1014.90878421857</c:v>
                </c:pt>
                <c:pt idx="3340">
                  <c:v>1014.63976270635</c:v>
                </c:pt>
                <c:pt idx="3341">
                  <c:v>1014.49385886161</c:v>
                </c:pt>
                <c:pt idx="3342">
                  <c:v>1013.67230273023</c:v>
                </c:pt>
                <c:pt idx="3344">
                  <c:v>1008.35181681085</c:v>
                </c:pt>
                <c:pt idx="3345">
                  <c:v>1007.69959846805</c:v>
                </c:pt>
                <c:pt idx="3346">
                  <c:v>1007.3023484251</c:v>
                </c:pt>
                <c:pt idx="3347">
                  <c:v>1007.90331824215</c:v>
                </c:pt>
                <c:pt idx="3348">
                  <c:v>1007.40700684911</c:v>
                </c:pt>
                <c:pt idx="3349">
                  <c:v>1012.56770034409</c:v>
                </c:pt>
                <c:pt idx="3350">
                  <c:v>1012.8404886422</c:v>
                </c:pt>
                <c:pt idx="3351">
                  <c:v>1012.66787405327</c:v>
                </c:pt>
                <c:pt idx="3352">
                  <c:v>1012.82688243216</c:v>
                </c:pt>
                <c:pt idx="3353">
                  <c:v>1012.72543699646</c:v>
                </c:pt>
                <c:pt idx="3354">
                  <c:v>875.11804680659</c:v>
                </c:pt>
                <c:pt idx="3355">
                  <c:v>805.1302987893288</c:v>
                </c:pt>
                <c:pt idx="3356">
                  <c:v>765.31674242878</c:v>
                </c:pt>
                <c:pt idx="3357">
                  <c:v>593.09106077661</c:v>
                </c:pt>
                <c:pt idx="3358">
                  <c:v>593.56305695873</c:v>
                </c:pt>
                <c:pt idx="3359">
                  <c:v>594.08761776822</c:v>
                </c:pt>
                <c:pt idx="3360">
                  <c:v>593.51176139464</c:v>
                </c:pt>
                <c:pt idx="3361">
                  <c:v>593.346899683228</c:v>
                </c:pt>
                <c:pt idx="3362">
                  <c:v>593.4378319522498</c:v>
                </c:pt>
                <c:pt idx="3363">
                  <c:v>593.6746241834683</c:v>
                </c:pt>
                <c:pt idx="3364">
                  <c:v>858.9185332811201</c:v>
                </c:pt>
                <c:pt idx="3365">
                  <c:v>1008.6113156459</c:v>
                </c:pt>
                <c:pt idx="3366">
                  <c:v>1007.86107410919</c:v>
                </c:pt>
                <c:pt idx="3367">
                  <c:v>1012.28183814886</c:v>
                </c:pt>
                <c:pt idx="3368">
                  <c:v>1012.6951138584</c:v>
                </c:pt>
                <c:pt idx="3369">
                  <c:v>1012.87266213</c:v>
                </c:pt>
                <c:pt idx="3370">
                  <c:v>1012.70351009349</c:v>
                </c:pt>
                <c:pt idx="3371">
                  <c:v>1013.1504785509</c:v>
                </c:pt>
                <c:pt idx="3372">
                  <c:v>1011.85436397936</c:v>
                </c:pt>
                <c:pt idx="3373">
                  <c:v>1013.1011852211</c:v>
                </c:pt>
                <c:pt idx="3374">
                  <c:v>1011.62066560854</c:v>
                </c:pt>
                <c:pt idx="3375">
                  <c:v>1012.22461106907</c:v>
                </c:pt>
                <c:pt idx="3376">
                  <c:v>1011.86684280465</c:v>
                </c:pt>
                <c:pt idx="3377">
                  <c:v>755.23519900153</c:v>
                </c:pt>
                <c:pt idx="3378">
                  <c:v>755.3363165068</c:v>
                </c:pt>
                <c:pt idx="3379">
                  <c:v>754.9437784387505</c:v>
                </c:pt>
                <c:pt idx="3380">
                  <c:v>753.8858543648998</c:v>
                </c:pt>
                <c:pt idx="3381">
                  <c:v>694.78773766247</c:v>
                </c:pt>
                <c:pt idx="3382">
                  <c:v>645.37707606642</c:v>
                </c:pt>
                <c:pt idx="3383">
                  <c:v>855.73150877374</c:v>
                </c:pt>
                <c:pt idx="3384">
                  <c:v>758.0065821155694</c:v>
                </c:pt>
                <c:pt idx="3385">
                  <c:v>713.6386517352294</c:v>
                </c:pt>
                <c:pt idx="3386">
                  <c:v>713.76805286821</c:v>
                </c:pt>
                <c:pt idx="3387">
                  <c:v>713.8896929885699</c:v>
                </c:pt>
                <c:pt idx="3388">
                  <c:v>293.11627191035</c:v>
                </c:pt>
                <c:pt idx="3389">
                  <c:v>258.6954412952</c:v>
                </c:pt>
                <c:pt idx="3390">
                  <c:v>219.00903766263</c:v>
                </c:pt>
                <c:pt idx="3393">
                  <c:v>254.09121254914</c:v>
                </c:pt>
                <c:pt idx="3394">
                  <c:v>254.4946082744</c:v>
                </c:pt>
                <c:pt idx="3395">
                  <c:v>253.93346218295</c:v>
                </c:pt>
                <c:pt idx="3396">
                  <c:v>428.66030782064</c:v>
                </c:pt>
                <c:pt idx="3397">
                  <c:v>588.1589226923301</c:v>
                </c:pt>
                <c:pt idx="3398">
                  <c:v>588.1508946263505</c:v>
                </c:pt>
                <c:pt idx="3399">
                  <c:v>865.0088582814499</c:v>
                </c:pt>
                <c:pt idx="3400">
                  <c:v>1008.27236784685</c:v>
                </c:pt>
                <c:pt idx="3401">
                  <c:v>1007.86868734315</c:v>
                </c:pt>
                <c:pt idx="3402">
                  <c:v>1007.53780953444</c:v>
                </c:pt>
                <c:pt idx="3403">
                  <c:v>1008.40695533903</c:v>
                </c:pt>
                <c:pt idx="3404">
                  <c:v>1007.90179998391</c:v>
                </c:pt>
                <c:pt idx="3405">
                  <c:v>1013.20194087424</c:v>
                </c:pt>
                <c:pt idx="3406">
                  <c:v>986.64735733989</c:v>
                </c:pt>
                <c:pt idx="3407">
                  <c:v>711.52855793438</c:v>
                </c:pt>
                <c:pt idx="3408">
                  <c:v>651.24196642808</c:v>
                </c:pt>
                <c:pt idx="3409">
                  <c:v>578.6611301013094</c:v>
                </c:pt>
                <c:pt idx="3410">
                  <c:v>364.59644017605</c:v>
                </c:pt>
                <c:pt idx="3411">
                  <c:v>337.912502706479</c:v>
                </c:pt>
                <c:pt idx="3413">
                  <c:v>326.8952299205699</c:v>
                </c:pt>
                <c:pt idx="3414">
                  <c:v>323.8250565049996</c:v>
                </c:pt>
                <c:pt idx="3415">
                  <c:v>321.0360199887987</c:v>
                </c:pt>
                <c:pt idx="3416">
                  <c:v>319.137716658509</c:v>
                </c:pt>
                <c:pt idx="3417">
                  <c:v>317.0403627223799</c:v>
                </c:pt>
                <c:pt idx="3418">
                  <c:v>315.204553447149</c:v>
                </c:pt>
                <c:pt idx="3419">
                  <c:v>314.04600838658</c:v>
                </c:pt>
                <c:pt idx="3420">
                  <c:v>312.6309493506699</c:v>
                </c:pt>
                <c:pt idx="3421">
                  <c:v>311.91084439385</c:v>
                </c:pt>
                <c:pt idx="3422">
                  <c:v>307.28658763055</c:v>
                </c:pt>
                <c:pt idx="3436">
                  <c:v>356.6929420293801</c:v>
                </c:pt>
                <c:pt idx="3437">
                  <c:v>363.25663705352</c:v>
                </c:pt>
                <c:pt idx="3438">
                  <c:v>363.4972555636596</c:v>
                </c:pt>
                <c:pt idx="3439">
                  <c:v>363.484657459219</c:v>
                </c:pt>
                <c:pt idx="3440">
                  <c:v>363.7746293015</c:v>
                </c:pt>
                <c:pt idx="3441">
                  <c:v>363.62362069661</c:v>
                </c:pt>
                <c:pt idx="3442">
                  <c:v>363.38356535286</c:v>
                </c:pt>
                <c:pt idx="3443">
                  <c:v>363.40856543</c:v>
                </c:pt>
                <c:pt idx="3444">
                  <c:v>364.5838420716099</c:v>
                </c:pt>
                <c:pt idx="3445">
                  <c:v>364.381657858889</c:v>
                </c:pt>
                <c:pt idx="3446">
                  <c:v>344.7908792458991</c:v>
                </c:pt>
                <c:pt idx="3447">
                  <c:v>335.3350380828496</c:v>
                </c:pt>
                <c:pt idx="3448">
                  <c:v>332.23181873545</c:v>
                </c:pt>
                <c:pt idx="3449">
                  <c:v>329.0962122020591</c:v>
                </c:pt>
                <c:pt idx="3450">
                  <c:v>325.80500014174</c:v>
                </c:pt>
                <c:pt idx="3451">
                  <c:v>323.5352383767896</c:v>
                </c:pt>
                <c:pt idx="3452">
                  <c:v>322.2623377126291</c:v>
                </c:pt>
                <c:pt idx="3455">
                  <c:v>861.9792989418</c:v>
                </c:pt>
                <c:pt idx="3456">
                  <c:v>921.2216341326</c:v>
                </c:pt>
                <c:pt idx="3457">
                  <c:v>968.6270189259388</c:v>
                </c:pt>
                <c:pt idx="3458">
                  <c:v>905.01339423771</c:v>
                </c:pt>
                <c:pt idx="3459">
                  <c:v>865.0157761135398</c:v>
                </c:pt>
                <c:pt idx="3460">
                  <c:v>798.6550163684099</c:v>
                </c:pt>
                <c:pt idx="3461">
                  <c:v>765.76172593855</c:v>
                </c:pt>
                <c:pt idx="3462">
                  <c:v>597.45362307965</c:v>
                </c:pt>
                <c:pt idx="3464">
                  <c:v>591.43389057142</c:v>
                </c:pt>
                <c:pt idx="3465">
                  <c:v>591.34178532012</c:v>
                </c:pt>
                <c:pt idx="3466">
                  <c:v>592.224743067981</c:v>
                </c:pt>
                <c:pt idx="3467">
                  <c:v>592.03481505434</c:v>
                </c:pt>
                <c:pt idx="3468">
                  <c:v>591.28244386471</c:v>
                </c:pt>
                <c:pt idx="3472">
                  <c:v>1011.23043392878</c:v>
                </c:pt>
                <c:pt idx="3475">
                  <c:v>1009.98354610326</c:v>
                </c:pt>
                <c:pt idx="3477">
                  <c:v>1009.94246100592</c:v>
                </c:pt>
                <c:pt idx="3478">
                  <c:v>1005.42738175239</c:v>
                </c:pt>
                <c:pt idx="3479">
                  <c:v>1011.38414071335</c:v>
                </c:pt>
                <c:pt idx="3480">
                  <c:v>1011.48197277788</c:v>
                </c:pt>
                <c:pt idx="3481">
                  <c:v>1011.66586067113</c:v>
                </c:pt>
                <c:pt idx="3483">
                  <c:v>1011.17101425672</c:v>
                </c:pt>
                <c:pt idx="3484">
                  <c:v>1011.36320803816</c:v>
                </c:pt>
                <c:pt idx="3485">
                  <c:v>1012.26673920604</c:v>
                </c:pt>
                <c:pt idx="3486">
                  <c:v>1011.61845984407</c:v>
                </c:pt>
                <c:pt idx="3487">
                  <c:v>1012.88387744664</c:v>
                </c:pt>
                <c:pt idx="3488">
                  <c:v>1013.57719379117</c:v>
                </c:pt>
                <c:pt idx="3489">
                  <c:v>1013.05795767618</c:v>
                </c:pt>
                <c:pt idx="3491">
                  <c:v>1007.5711384067</c:v>
                </c:pt>
                <c:pt idx="3492">
                  <c:v>1007.8077536945</c:v>
                </c:pt>
                <c:pt idx="3493">
                  <c:v>997.293157979571</c:v>
                </c:pt>
                <c:pt idx="3494">
                  <c:v>863.191847577761</c:v>
                </c:pt>
                <c:pt idx="3496">
                  <c:v>776.65634507741</c:v>
                </c:pt>
                <c:pt idx="3497">
                  <c:v>634.6477513847888</c:v>
                </c:pt>
                <c:pt idx="3498">
                  <c:v>659.37824536991</c:v>
                </c:pt>
                <c:pt idx="3499">
                  <c:v>654.3611448107978</c:v>
                </c:pt>
                <c:pt idx="3500">
                  <c:v>655.92818504035</c:v>
                </c:pt>
                <c:pt idx="3501">
                  <c:v>657.2207024439299</c:v>
                </c:pt>
                <c:pt idx="3502">
                  <c:v>657.3956632457594</c:v>
                </c:pt>
                <c:pt idx="3503">
                  <c:v>663.59308501335</c:v>
                </c:pt>
                <c:pt idx="3504">
                  <c:v>1013.0101855369</c:v>
                </c:pt>
                <c:pt idx="3505">
                  <c:v>1115.22773868822</c:v>
                </c:pt>
                <c:pt idx="3506">
                  <c:v>1101.32966899578</c:v>
                </c:pt>
                <c:pt idx="3508">
                  <c:v>1106.07617414338</c:v>
                </c:pt>
                <c:pt idx="3509">
                  <c:v>1115.87050386643</c:v>
                </c:pt>
                <c:pt idx="3510">
                  <c:v>1115.4532379264</c:v>
                </c:pt>
                <c:pt idx="3511">
                  <c:v>1114.21314885427</c:v>
                </c:pt>
                <c:pt idx="3512">
                  <c:v>1115.874228296359</c:v>
                </c:pt>
                <c:pt idx="3513">
                  <c:v>1117.6876995609</c:v>
                </c:pt>
                <c:pt idx="3514">
                  <c:v>1116.93661719754</c:v>
                </c:pt>
                <c:pt idx="3515">
                  <c:v>1116.98027021861</c:v>
                </c:pt>
                <c:pt idx="3516">
                  <c:v>1121.20622772188</c:v>
                </c:pt>
                <c:pt idx="3517">
                  <c:v>1126.6695559715</c:v>
                </c:pt>
                <c:pt idx="3519">
                  <c:v>1123.31801679175</c:v>
                </c:pt>
                <c:pt idx="3520">
                  <c:v>1131.32525190745</c:v>
                </c:pt>
                <c:pt idx="3521">
                  <c:v>1131.63485786766</c:v>
                </c:pt>
                <c:pt idx="3522">
                  <c:v>1124.30194600357</c:v>
                </c:pt>
                <c:pt idx="3523">
                  <c:v>1118.88359336245</c:v>
                </c:pt>
                <c:pt idx="3524">
                  <c:v>1117.79949843664</c:v>
                </c:pt>
                <c:pt idx="3525">
                  <c:v>1119.65802523321</c:v>
                </c:pt>
                <c:pt idx="3526">
                  <c:v>1124.47833118038</c:v>
                </c:pt>
                <c:pt idx="3527">
                  <c:v>1122.27873902058</c:v>
                </c:pt>
                <c:pt idx="3528">
                  <c:v>1105.63294883756</c:v>
                </c:pt>
                <c:pt idx="3529">
                  <c:v>953.5573731044789</c:v>
                </c:pt>
                <c:pt idx="3530">
                  <c:v>873.9046026002001</c:v>
                </c:pt>
                <c:pt idx="3531">
                  <c:v>831.54697950254</c:v>
                </c:pt>
                <c:pt idx="3532">
                  <c:v>644.66345838682</c:v>
                </c:pt>
                <c:pt idx="3533">
                  <c:v>643.8546346992389</c:v>
                </c:pt>
                <c:pt idx="3534">
                  <c:v>644.571211467</c:v>
                </c:pt>
                <c:pt idx="3537">
                  <c:v>651.4574698800976</c:v>
                </c:pt>
                <c:pt idx="3538">
                  <c:v>659.7364901934787</c:v>
                </c:pt>
                <c:pt idx="3540">
                  <c:v>869.57824011049</c:v>
                </c:pt>
                <c:pt idx="3541">
                  <c:v>889.4240920337902</c:v>
                </c:pt>
                <c:pt idx="3542">
                  <c:v>901.87637424677</c:v>
                </c:pt>
                <c:pt idx="3543">
                  <c:v>925.3022481915775</c:v>
                </c:pt>
                <c:pt idx="3544">
                  <c:v>944.11640975418</c:v>
                </c:pt>
                <c:pt idx="3545">
                  <c:v>946.1261798879589</c:v>
                </c:pt>
                <c:pt idx="3546">
                  <c:v>955.8582264759777</c:v>
                </c:pt>
                <c:pt idx="3547">
                  <c:v>967.21467373133</c:v>
                </c:pt>
                <c:pt idx="3548">
                  <c:v>971.54185497372</c:v>
                </c:pt>
                <c:pt idx="3550">
                  <c:v>969.3331531384994</c:v>
                </c:pt>
                <c:pt idx="3552">
                  <c:v>883.57780087012</c:v>
                </c:pt>
                <c:pt idx="3553">
                  <c:v>871.07724732011</c:v>
                </c:pt>
                <c:pt idx="3554">
                  <c:v>856.4127573241698</c:v>
                </c:pt>
                <c:pt idx="3555">
                  <c:v>837.9264144414587</c:v>
                </c:pt>
                <c:pt idx="3556">
                  <c:v>824.22348055157</c:v>
                </c:pt>
                <c:pt idx="3557">
                  <c:v>812.8292545960494</c:v>
                </c:pt>
                <c:pt idx="3559">
                  <c:v>808.7104168029288</c:v>
                </c:pt>
                <c:pt idx="3560">
                  <c:v>803.49957296559</c:v>
                </c:pt>
                <c:pt idx="3561">
                  <c:v>804.9442486129489</c:v>
                </c:pt>
                <c:pt idx="3562">
                  <c:v>801.3045741698</c:v>
                </c:pt>
                <c:pt idx="3563">
                  <c:v>803.9925378322794</c:v>
                </c:pt>
                <c:pt idx="3564">
                  <c:v>805.8011699834877</c:v>
                </c:pt>
                <c:pt idx="3565">
                  <c:v>802.80820547921</c:v>
                </c:pt>
                <c:pt idx="3567">
                  <c:v>796.3062597134976</c:v>
                </c:pt>
                <c:pt idx="3568">
                  <c:v>799.3314475068901</c:v>
                </c:pt>
                <c:pt idx="3569">
                  <c:v>797.3665220812172</c:v>
                </c:pt>
                <c:pt idx="3570">
                  <c:v>799.31856464762</c:v>
                </c:pt>
                <c:pt idx="3571">
                  <c:v>799.01133760599</c:v>
                </c:pt>
                <c:pt idx="3572">
                  <c:v>804.62665248613</c:v>
                </c:pt>
                <c:pt idx="3573">
                  <c:v>806.15581366204</c:v>
                </c:pt>
                <c:pt idx="3574">
                  <c:v>802.99334300174</c:v>
                </c:pt>
                <c:pt idx="3575">
                  <c:v>805.3265729953289</c:v>
                </c:pt>
                <c:pt idx="3576">
                  <c:v>803.28333241252</c:v>
                </c:pt>
                <c:pt idx="3577">
                  <c:v>805.3318263067594</c:v>
                </c:pt>
                <c:pt idx="3578">
                  <c:v>589.62405790357</c:v>
                </c:pt>
                <c:pt idx="3579">
                  <c:v>589.81603895802</c:v>
                </c:pt>
                <c:pt idx="3580">
                  <c:v>552.5083631855794</c:v>
                </c:pt>
                <c:pt idx="3581">
                  <c:v>553.1107690660005</c:v>
                </c:pt>
                <c:pt idx="3582">
                  <c:v>246.74644999224</c:v>
                </c:pt>
                <c:pt idx="3583">
                  <c:v>247.0530934872</c:v>
                </c:pt>
                <c:pt idx="3616">
                  <c:v>301.7576382131999</c:v>
                </c:pt>
                <c:pt idx="3617">
                  <c:v>516.33540598756</c:v>
                </c:pt>
                <c:pt idx="3618">
                  <c:v>518.08738448945</c:v>
                </c:pt>
                <c:pt idx="3619">
                  <c:v>514.46412692814</c:v>
                </c:pt>
                <c:pt idx="3620">
                  <c:v>516.189079596551</c:v>
                </c:pt>
                <c:pt idx="3621">
                  <c:v>512.2640274284394</c:v>
                </c:pt>
                <c:pt idx="3622">
                  <c:v>514.5406640252583</c:v>
                </c:pt>
                <c:pt idx="3623">
                  <c:v>511.4562970273996</c:v>
                </c:pt>
                <c:pt idx="3625">
                  <c:v>551.6382946408</c:v>
                </c:pt>
                <c:pt idx="3626">
                  <c:v>548.96498707991</c:v>
                </c:pt>
                <c:pt idx="3627">
                  <c:v>551.10311490535</c:v>
                </c:pt>
                <c:pt idx="3628">
                  <c:v>553.62117525518</c:v>
                </c:pt>
                <c:pt idx="3630">
                  <c:v>409.02206860459</c:v>
                </c:pt>
                <c:pt idx="3631">
                  <c:v>302.1977069203999</c:v>
                </c:pt>
                <c:pt idx="3632">
                  <c:v>301.9160287011988</c:v>
                </c:pt>
                <c:pt idx="3633">
                  <c:v>301.8625609155</c:v>
                </c:pt>
                <c:pt idx="3637">
                  <c:v>325.5275284421986</c:v>
                </c:pt>
                <c:pt idx="3638">
                  <c:v>396.14202391455</c:v>
                </c:pt>
                <c:pt idx="3639">
                  <c:v>672.69797142117</c:v>
                </c:pt>
                <c:pt idx="3641">
                  <c:v>762.6470031213994</c:v>
                </c:pt>
                <c:pt idx="3642">
                  <c:v>731.47513108748</c:v>
                </c:pt>
                <c:pt idx="3643">
                  <c:v>511.3101260806699</c:v>
                </c:pt>
                <c:pt idx="3644">
                  <c:v>512.79766192676</c:v>
                </c:pt>
                <c:pt idx="3647">
                  <c:v>517.9265276194988</c:v>
                </c:pt>
                <c:pt idx="3649">
                  <c:v>214.69654339802</c:v>
                </c:pt>
                <c:pt idx="3651">
                  <c:v>214.53607265379</c:v>
                </c:pt>
                <c:pt idx="3663">
                  <c:v>226.66131900781</c:v>
                </c:pt>
                <c:pt idx="3665">
                  <c:v>797.2662961465601</c:v>
                </c:pt>
                <c:pt idx="3666">
                  <c:v>804.1504537107801</c:v>
                </c:pt>
                <c:pt idx="3667">
                  <c:v>805.3172009750689</c:v>
                </c:pt>
                <c:pt idx="3668">
                  <c:v>802.61784963154</c:v>
                </c:pt>
                <c:pt idx="3669">
                  <c:v>805.47303209337</c:v>
                </c:pt>
                <c:pt idx="3670">
                  <c:v>802.00347848753</c:v>
                </c:pt>
                <c:pt idx="3671">
                  <c:v>804.6406178813883</c:v>
                </c:pt>
                <c:pt idx="3672">
                  <c:v>801.8705384289301</c:v>
                </c:pt>
                <c:pt idx="3673">
                  <c:v>803.4082147467901</c:v>
                </c:pt>
                <c:pt idx="3674">
                  <c:v>803.00234426474</c:v>
                </c:pt>
                <c:pt idx="3675">
                  <c:v>797.6888716148</c:v>
                </c:pt>
                <c:pt idx="3677">
                  <c:v>797.1276329830894</c:v>
                </c:pt>
                <c:pt idx="3678">
                  <c:v>799.8019586414594</c:v>
                </c:pt>
                <c:pt idx="3679">
                  <c:v>801.7404892931801</c:v>
                </c:pt>
                <c:pt idx="3680">
                  <c:v>798.6632489344494</c:v>
                </c:pt>
                <c:pt idx="3681">
                  <c:v>801.6086432243101</c:v>
                </c:pt>
                <c:pt idx="3682">
                  <c:v>798.8759910863702</c:v>
                </c:pt>
                <c:pt idx="3683">
                  <c:v>805.9035404148</c:v>
                </c:pt>
                <c:pt idx="3684">
                  <c:v>803.8931511386201</c:v>
                </c:pt>
                <c:pt idx="3685">
                  <c:v>805.4762496022894</c:v>
                </c:pt>
                <c:pt idx="3686">
                  <c:v>807.23683819632</c:v>
                </c:pt>
                <c:pt idx="3688">
                  <c:v>802.4897144684805</c:v>
                </c:pt>
                <c:pt idx="3690">
                  <c:v>801.83831267894</c:v>
                </c:pt>
                <c:pt idx="3691">
                  <c:v>799.8123820027394</c:v>
                </c:pt>
                <c:pt idx="3692">
                  <c:v>802.08406845951</c:v>
                </c:pt>
                <c:pt idx="3693">
                  <c:v>802.87239172162</c:v>
                </c:pt>
                <c:pt idx="3694">
                  <c:v>801.9612656181994</c:v>
                </c:pt>
                <c:pt idx="3695">
                  <c:v>807.0207483159601</c:v>
                </c:pt>
                <c:pt idx="3696">
                  <c:v>818.6875150232594</c:v>
                </c:pt>
                <c:pt idx="3697">
                  <c:v>863.69715306406</c:v>
                </c:pt>
                <c:pt idx="3698">
                  <c:v>887.15631779619</c:v>
                </c:pt>
                <c:pt idx="3699">
                  <c:v>878.44873602074</c:v>
                </c:pt>
                <c:pt idx="3700">
                  <c:v>877.02148154442</c:v>
                </c:pt>
                <c:pt idx="3701">
                  <c:v>879.7684747250798</c:v>
                </c:pt>
                <c:pt idx="3702">
                  <c:v>882.7464426947189</c:v>
                </c:pt>
                <c:pt idx="3703">
                  <c:v>886.3092134864684</c:v>
                </c:pt>
                <c:pt idx="3704">
                  <c:v>887.266929482818</c:v>
                </c:pt>
                <c:pt idx="3705">
                  <c:v>881.30345032026</c:v>
                </c:pt>
                <c:pt idx="3706">
                  <c:v>879.26987527428</c:v>
                </c:pt>
                <c:pt idx="3707">
                  <c:v>879.030720745969</c:v>
                </c:pt>
                <c:pt idx="3708">
                  <c:v>863.6396298165189</c:v>
                </c:pt>
                <c:pt idx="3709">
                  <c:v>852.8500416252789</c:v>
                </c:pt>
                <c:pt idx="3710">
                  <c:v>808.5761359129101</c:v>
                </c:pt>
                <c:pt idx="3711">
                  <c:v>789.4074894765398</c:v>
                </c:pt>
                <c:pt idx="3712">
                  <c:v>771.2540765997601</c:v>
                </c:pt>
                <c:pt idx="3713">
                  <c:v>762.382496783218</c:v>
                </c:pt>
                <c:pt idx="3714">
                  <c:v>764.8644096059783</c:v>
                </c:pt>
                <c:pt idx="3716">
                  <c:v>757.46390196595</c:v>
                </c:pt>
                <c:pt idx="3717">
                  <c:v>764.4799570447901</c:v>
                </c:pt>
                <c:pt idx="3719">
                  <c:v>784.48108061866</c:v>
                </c:pt>
                <c:pt idx="3720">
                  <c:v>781.912853885108</c:v>
                </c:pt>
                <c:pt idx="3721">
                  <c:v>779.0639361059988</c:v>
                </c:pt>
                <c:pt idx="3722">
                  <c:v>769.5407084922288</c:v>
                </c:pt>
                <c:pt idx="3724">
                  <c:v>719.56004165189</c:v>
                </c:pt>
                <c:pt idx="3725">
                  <c:v>676.2682271390294</c:v>
                </c:pt>
                <c:pt idx="3726">
                  <c:v>456.6561647096796</c:v>
                </c:pt>
                <c:pt idx="3753">
                  <c:v>252.61352548038</c:v>
                </c:pt>
                <c:pt idx="3754">
                  <c:v>494.9798070741799</c:v>
                </c:pt>
                <c:pt idx="3755">
                  <c:v>722.6402657798401</c:v>
                </c:pt>
                <c:pt idx="3756">
                  <c:v>775.8211754968401</c:v>
                </c:pt>
                <c:pt idx="3757">
                  <c:v>796.68030744291</c:v>
                </c:pt>
                <c:pt idx="3759">
                  <c:v>802.8845460357701</c:v>
                </c:pt>
                <c:pt idx="3760">
                  <c:v>805.2156220804987</c:v>
                </c:pt>
                <c:pt idx="3761">
                  <c:v>803.57960070897</c:v>
                </c:pt>
                <c:pt idx="3762">
                  <c:v>805.77069929565</c:v>
                </c:pt>
                <c:pt idx="3763">
                  <c:v>803.2644084862</c:v>
                </c:pt>
                <c:pt idx="3765">
                  <c:v>799.0086364819794</c:v>
                </c:pt>
                <c:pt idx="3767">
                  <c:v>797.8651067540688</c:v>
                </c:pt>
                <c:pt idx="3768">
                  <c:v>801.10453650622</c:v>
                </c:pt>
                <c:pt idx="3769">
                  <c:v>803.03444918611</c:v>
                </c:pt>
                <c:pt idx="3771">
                  <c:v>803.8164139055187</c:v>
                </c:pt>
                <c:pt idx="3772">
                  <c:v>801.46969205732</c:v>
                </c:pt>
                <c:pt idx="3773">
                  <c:v>798.49172397789</c:v>
                </c:pt>
                <c:pt idx="3774">
                  <c:v>796.59253723132</c:v>
                </c:pt>
                <c:pt idx="3775">
                  <c:v>797.8544246047583</c:v>
                </c:pt>
                <c:pt idx="3776">
                  <c:v>796.1406417466301</c:v>
                </c:pt>
                <c:pt idx="3777">
                  <c:v>804.69125135669</c:v>
                </c:pt>
                <c:pt idx="3778">
                  <c:v>806.8250992157588</c:v>
                </c:pt>
                <c:pt idx="3779">
                  <c:v>804.32999037157</c:v>
                </c:pt>
                <c:pt idx="3780">
                  <c:v>807.3050124920686</c:v>
                </c:pt>
                <c:pt idx="3781">
                  <c:v>802.3468657254075</c:v>
                </c:pt>
                <c:pt idx="3782">
                  <c:v>801.2628241901994</c:v>
                </c:pt>
                <c:pt idx="3783">
                  <c:v>799.8258179330294</c:v>
                </c:pt>
                <c:pt idx="3785">
                  <c:v>799.3661564272986</c:v>
                </c:pt>
                <c:pt idx="3786">
                  <c:v>802.4898146275</c:v>
                </c:pt>
                <c:pt idx="3787">
                  <c:v>805.0686380994994</c:v>
                </c:pt>
                <c:pt idx="3788">
                  <c:v>803.0658250403201</c:v>
                </c:pt>
                <c:pt idx="3789">
                  <c:v>805.7020157700199</c:v>
                </c:pt>
                <c:pt idx="3790">
                  <c:v>803.6241354384199</c:v>
                </c:pt>
                <c:pt idx="3791">
                  <c:v>803.491522995099</c:v>
                </c:pt>
                <c:pt idx="3792">
                  <c:v>797.9821187803789</c:v>
                </c:pt>
                <c:pt idx="3794">
                  <c:v>798.88703206568</c:v>
                </c:pt>
                <c:pt idx="3795">
                  <c:v>805.4274525814286</c:v>
                </c:pt>
                <c:pt idx="3796">
                  <c:v>808.45932929013</c:v>
                </c:pt>
                <c:pt idx="3797">
                  <c:v>805.96588598517</c:v>
                </c:pt>
                <c:pt idx="3798">
                  <c:v>808.21686906299</c:v>
                </c:pt>
                <c:pt idx="3799">
                  <c:v>806.3586486092794</c:v>
                </c:pt>
                <c:pt idx="3800">
                  <c:v>803.63341159075</c:v>
                </c:pt>
                <c:pt idx="3802">
                  <c:v>803.43002396257</c:v>
                </c:pt>
                <c:pt idx="3803">
                  <c:v>801.29164116878</c:v>
                </c:pt>
                <c:pt idx="3804">
                  <c:v>802.93324399884</c:v>
                </c:pt>
                <c:pt idx="3805">
                  <c:v>806.4774241382701</c:v>
                </c:pt>
                <c:pt idx="3806">
                  <c:v>803.91672577751</c:v>
                </c:pt>
                <c:pt idx="3807">
                  <c:v>805.77527046765</c:v>
                </c:pt>
                <c:pt idx="3808">
                  <c:v>804.3774179864189</c:v>
                </c:pt>
                <c:pt idx="3810">
                  <c:v>802.4896073119194</c:v>
                </c:pt>
                <c:pt idx="3811">
                  <c:v>798.7292768326201</c:v>
                </c:pt>
                <c:pt idx="3812">
                  <c:v>801.0366474331394</c:v>
                </c:pt>
                <c:pt idx="3813">
                  <c:v>798.7188469244201</c:v>
                </c:pt>
                <c:pt idx="3814">
                  <c:v>807.0554701654501</c:v>
                </c:pt>
                <c:pt idx="3815">
                  <c:v>804.30614497162</c:v>
                </c:pt>
                <c:pt idx="3816">
                  <c:v>806.6352601231702</c:v>
                </c:pt>
                <c:pt idx="3817">
                  <c:v>804.60382696144</c:v>
                </c:pt>
                <c:pt idx="3818">
                  <c:v>801.5584062424199</c:v>
                </c:pt>
                <c:pt idx="3819">
                  <c:v>803.9199262957183</c:v>
                </c:pt>
                <c:pt idx="3820">
                  <c:v>801.1946068880601</c:v>
                </c:pt>
                <c:pt idx="3821">
                  <c:v>803.63735280957</c:v>
                </c:pt>
                <c:pt idx="3822">
                  <c:v>801.44378883969</c:v>
                </c:pt>
                <c:pt idx="3823">
                  <c:v>804.1472487198694</c:v>
                </c:pt>
                <c:pt idx="3824">
                  <c:v>806.5678165520499</c:v>
                </c:pt>
                <c:pt idx="3825">
                  <c:v>798.87444023745</c:v>
                </c:pt>
                <c:pt idx="3826">
                  <c:v>801.00835432173</c:v>
                </c:pt>
                <c:pt idx="3827">
                  <c:v>798.29711451561</c:v>
                </c:pt>
                <c:pt idx="3829">
                  <c:v>802.90999172621</c:v>
                </c:pt>
                <c:pt idx="3831">
                  <c:v>802.4674914676301</c:v>
                </c:pt>
                <c:pt idx="3832">
                  <c:v>798.3487097334394</c:v>
                </c:pt>
                <c:pt idx="3834">
                  <c:v>232.57993234512</c:v>
                </c:pt>
                <c:pt idx="3878">
                  <c:v>239.3843441472</c:v>
                </c:pt>
                <c:pt idx="3880">
                  <c:v>292.955664228</c:v>
                </c:pt>
                <c:pt idx="3881">
                  <c:v>298.5646551600001</c:v>
                </c:pt>
                <c:pt idx="3882">
                  <c:v>298.0926520299</c:v>
                </c:pt>
                <c:pt idx="3883">
                  <c:v>483.4848913546601</c:v>
                </c:pt>
                <c:pt idx="3886">
                  <c:v>788.86032194885</c:v>
                </c:pt>
                <c:pt idx="3887">
                  <c:v>799.53706126304</c:v>
                </c:pt>
                <c:pt idx="3888">
                  <c:v>802.09206447813</c:v>
                </c:pt>
                <c:pt idx="3889">
                  <c:v>804.71808211205</c:v>
                </c:pt>
                <c:pt idx="3890">
                  <c:v>807.27336253544</c:v>
                </c:pt>
                <c:pt idx="3891">
                  <c:v>805.9402934519989</c:v>
                </c:pt>
                <c:pt idx="3892">
                  <c:v>807.8251934426894</c:v>
                </c:pt>
                <c:pt idx="3894">
                  <c:v>803.9706972822601</c:v>
                </c:pt>
                <c:pt idx="3895">
                  <c:v>806.75090490402</c:v>
                </c:pt>
                <c:pt idx="3896">
                  <c:v>804.3146374835084</c:v>
                </c:pt>
                <c:pt idx="3897">
                  <c:v>807.5213495698005</c:v>
                </c:pt>
                <c:pt idx="3898">
                  <c:v>804.8319450210594</c:v>
                </c:pt>
                <c:pt idx="3899">
                  <c:v>808.1258873423605</c:v>
                </c:pt>
                <c:pt idx="3901">
                  <c:v>781.1708855942301</c:v>
                </c:pt>
                <c:pt idx="3902">
                  <c:v>253.1737642355999</c:v>
                </c:pt>
                <c:pt idx="3963">
                  <c:v>255.47961236792</c:v>
                </c:pt>
                <c:pt idx="3964">
                  <c:v>256.0302242815</c:v>
                </c:pt>
                <c:pt idx="3965">
                  <c:v>257.34939729185</c:v>
                </c:pt>
                <c:pt idx="3966">
                  <c:v>252.68391795142</c:v>
                </c:pt>
                <c:pt idx="3967">
                  <c:v>508.8080387278699</c:v>
                </c:pt>
                <c:pt idx="3968">
                  <c:v>554.528319689</c:v>
                </c:pt>
                <c:pt idx="3969">
                  <c:v>593.17611947797</c:v>
                </c:pt>
                <c:pt idx="3970">
                  <c:v>594.0714343890905</c:v>
                </c:pt>
                <c:pt idx="3971">
                  <c:v>809.0104080963</c:v>
                </c:pt>
                <c:pt idx="3972">
                  <c:v>809.73680133622</c:v>
                </c:pt>
                <c:pt idx="3973">
                  <c:v>803.2455717025301</c:v>
                </c:pt>
                <c:pt idx="3974">
                  <c:v>806.1640583903501</c:v>
                </c:pt>
                <c:pt idx="3975">
                  <c:v>803.7604674415294</c:v>
                </c:pt>
                <c:pt idx="3976">
                  <c:v>805.73263928119</c:v>
                </c:pt>
                <c:pt idx="3977">
                  <c:v>806.4760588434988</c:v>
                </c:pt>
                <c:pt idx="3979">
                  <c:v>803.3221055498499</c:v>
                </c:pt>
                <c:pt idx="3980">
                  <c:v>806.4030254320301</c:v>
                </c:pt>
                <c:pt idx="3981">
                  <c:v>804.76090422218</c:v>
                </c:pt>
                <c:pt idx="3982">
                  <c:v>801.3617947931688</c:v>
                </c:pt>
                <c:pt idx="3983">
                  <c:v>809.31377921164</c:v>
                </c:pt>
                <c:pt idx="3984">
                  <c:v>806.73033262305</c:v>
                </c:pt>
                <c:pt idx="3985">
                  <c:v>809.14116222519</c:v>
                </c:pt>
                <c:pt idx="3986">
                  <c:v>807.8379304090694</c:v>
                </c:pt>
                <c:pt idx="3987">
                  <c:v>809.84403533249</c:v>
                </c:pt>
                <c:pt idx="3988">
                  <c:v>806.7528674236801</c:v>
                </c:pt>
                <c:pt idx="3989">
                  <c:v>803.9382923945386</c:v>
                </c:pt>
                <c:pt idx="3990">
                  <c:v>806.5395321731</c:v>
                </c:pt>
                <c:pt idx="3991">
                  <c:v>809.5111410997189</c:v>
                </c:pt>
                <c:pt idx="3992">
                  <c:v>807.6196697419389</c:v>
                </c:pt>
                <c:pt idx="3993">
                  <c:v>809.8191336270501</c:v>
                </c:pt>
                <c:pt idx="3994">
                  <c:v>804.23807739292</c:v>
                </c:pt>
                <c:pt idx="3995">
                  <c:v>803.87768896408</c:v>
                </c:pt>
                <c:pt idx="3996">
                  <c:v>806.34874830207</c:v>
                </c:pt>
                <c:pt idx="3997">
                  <c:v>803.3436479979694</c:v>
                </c:pt>
                <c:pt idx="3998">
                  <c:v>806.19389016894</c:v>
                </c:pt>
                <c:pt idx="3999">
                  <c:v>814.04674092958</c:v>
                </c:pt>
                <c:pt idx="4000">
                  <c:v>806.75433935393</c:v>
                </c:pt>
                <c:pt idx="4001">
                  <c:v>809.40369861626</c:v>
                </c:pt>
                <c:pt idx="4002">
                  <c:v>812.3165566121494</c:v>
                </c:pt>
                <c:pt idx="4003">
                  <c:v>809.98214702213</c:v>
                </c:pt>
                <c:pt idx="4004">
                  <c:v>812.96634047631</c:v>
                </c:pt>
                <c:pt idx="4005">
                  <c:v>809.62308960707</c:v>
                </c:pt>
                <c:pt idx="4006">
                  <c:v>807.31824976066</c:v>
                </c:pt>
                <c:pt idx="4007">
                  <c:v>809.3280139955388</c:v>
                </c:pt>
                <c:pt idx="4008">
                  <c:v>806.865593053469</c:v>
                </c:pt>
                <c:pt idx="4009">
                  <c:v>809.2547137999001</c:v>
                </c:pt>
                <c:pt idx="4010">
                  <c:v>805.51868620659</c:v>
                </c:pt>
                <c:pt idx="4011">
                  <c:v>803.5501740630101</c:v>
                </c:pt>
                <c:pt idx="4012">
                  <c:v>804.97216434981</c:v>
                </c:pt>
                <c:pt idx="4013">
                  <c:v>808.1828252828999</c:v>
                </c:pt>
                <c:pt idx="4014">
                  <c:v>804.6245173915394</c:v>
                </c:pt>
                <c:pt idx="4015">
                  <c:v>807.64990373347</c:v>
                </c:pt>
                <c:pt idx="4017">
                  <c:v>802.48189240413</c:v>
                </c:pt>
                <c:pt idx="4018">
                  <c:v>804.80128195984</c:v>
                </c:pt>
                <c:pt idx="4019">
                  <c:v>803.5051448114689</c:v>
                </c:pt>
                <c:pt idx="4020">
                  <c:v>811.390049812499</c:v>
                </c:pt>
                <c:pt idx="4021">
                  <c:v>807.67252408784</c:v>
                </c:pt>
                <c:pt idx="4022">
                  <c:v>805.54538922583</c:v>
                </c:pt>
                <c:pt idx="4023">
                  <c:v>808.26029537865</c:v>
                </c:pt>
                <c:pt idx="4024">
                  <c:v>805.66784727142</c:v>
                </c:pt>
                <c:pt idx="4025">
                  <c:v>809.97037164524</c:v>
                </c:pt>
                <c:pt idx="4026">
                  <c:v>805.81879372243</c:v>
                </c:pt>
                <c:pt idx="4027">
                  <c:v>804.21155374349</c:v>
                </c:pt>
                <c:pt idx="4028">
                  <c:v>806.6274096439</c:v>
                </c:pt>
                <c:pt idx="4029">
                  <c:v>808.1971468252488</c:v>
                </c:pt>
                <c:pt idx="4030">
                  <c:v>806.3630541892784</c:v>
                </c:pt>
                <c:pt idx="4031">
                  <c:v>809.81468665954</c:v>
                </c:pt>
                <c:pt idx="4032">
                  <c:v>801.5425371564501</c:v>
                </c:pt>
                <c:pt idx="4033">
                  <c:v>803.86347025845</c:v>
                </c:pt>
                <c:pt idx="4034">
                  <c:v>807.1875001827387</c:v>
                </c:pt>
                <c:pt idx="4035">
                  <c:v>803.76594760611</c:v>
                </c:pt>
                <c:pt idx="4036">
                  <c:v>806.37911259734</c:v>
                </c:pt>
                <c:pt idx="4037">
                  <c:v>799.4144668343794</c:v>
                </c:pt>
                <c:pt idx="4038">
                  <c:v>801.8357682968101</c:v>
                </c:pt>
                <c:pt idx="4040">
                  <c:v>807.8410166328794</c:v>
                </c:pt>
                <c:pt idx="4042">
                  <c:v>808.54596992808</c:v>
                </c:pt>
                <c:pt idx="4043">
                  <c:v>805.6106296051394</c:v>
                </c:pt>
                <c:pt idx="4044">
                  <c:v>808.37203646694</c:v>
                </c:pt>
                <c:pt idx="4045">
                  <c:v>806.44603001928</c:v>
                </c:pt>
                <c:pt idx="4046">
                  <c:v>808.60570779798</c:v>
                </c:pt>
                <c:pt idx="4047">
                  <c:v>806.6847881228</c:v>
                </c:pt>
                <c:pt idx="4048">
                  <c:v>804.0926287861801</c:v>
                </c:pt>
                <c:pt idx="4049">
                  <c:v>806.62239381283</c:v>
                </c:pt>
                <c:pt idx="4050">
                  <c:v>803.97362786882</c:v>
                </c:pt>
                <c:pt idx="4051">
                  <c:v>806.29517152659</c:v>
                </c:pt>
                <c:pt idx="4052">
                  <c:v>806.1258695853501</c:v>
                </c:pt>
                <c:pt idx="4053">
                  <c:v>801.2679003176302</c:v>
                </c:pt>
                <c:pt idx="4054">
                  <c:v>803.58848657985</c:v>
                </c:pt>
                <c:pt idx="4055">
                  <c:v>806.59870072936</c:v>
                </c:pt>
                <c:pt idx="4056">
                  <c:v>803.1369477904387</c:v>
                </c:pt>
                <c:pt idx="4057">
                  <c:v>812.13991694427</c:v>
                </c:pt>
                <c:pt idx="4058">
                  <c:v>805.97972216661</c:v>
                </c:pt>
                <c:pt idx="4059">
                  <c:v>806.9909673612801</c:v>
                </c:pt>
                <c:pt idx="4060">
                  <c:v>809.17093181876</c:v>
                </c:pt>
                <c:pt idx="4061">
                  <c:v>807.3322780310187</c:v>
                </c:pt>
                <c:pt idx="4062">
                  <c:v>809.29092234302</c:v>
                </c:pt>
                <c:pt idx="4063">
                  <c:v>806.2867681073505</c:v>
                </c:pt>
                <c:pt idx="4064">
                  <c:v>803.6662069522188</c:v>
                </c:pt>
                <c:pt idx="4065">
                  <c:v>806.11064414875</c:v>
                </c:pt>
                <c:pt idx="4066">
                  <c:v>808.3489095327001</c:v>
                </c:pt>
                <c:pt idx="4067">
                  <c:v>806.4960130334288</c:v>
                </c:pt>
                <c:pt idx="4068">
                  <c:v>809.257003685389</c:v>
                </c:pt>
                <c:pt idx="4069">
                  <c:v>805.6648199926201</c:v>
                </c:pt>
                <c:pt idx="4070">
                  <c:v>803.3693110112594</c:v>
                </c:pt>
                <c:pt idx="4071">
                  <c:v>806.05417112768</c:v>
                </c:pt>
                <c:pt idx="4072">
                  <c:v>808.8492808695594</c:v>
                </c:pt>
                <c:pt idx="4074">
                  <c:v>803.06437691754</c:v>
                </c:pt>
                <c:pt idx="4075">
                  <c:v>811.99083571299</c:v>
                </c:pt>
                <c:pt idx="4076">
                  <c:v>808.24519456541</c:v>
                </c:pt>
                <c:pt idx="4077">
                  <c:v>811.24538610787</c:v>
                </c:pt>
                <c:pt idx="4078">
                  <c:v>803.91076997537</c:v>
                </c:pt>
                <c:pt idx="4079">
                  <c:v>806.87444583821</c:v>
                </c:pt>
                <c:pt idx="4080">
                  <c:v>805.03075107681</c:v>
                </c:pt>
                <c:pt idx="4081">
                  <c:v>807.1270143705401</c:v>
                </c:pt>
                <c:pt idx="4082">
                  <c:v>809.5927503830601</c:v>
                </c:pt>
                <c:pt idx="4083">
                  <c:v>801.89751222824</c:v>
                </c:pt>
                <c:pt idx="4084">
                  <c:v>804.4395041435494</c:v>
                </c:pt>
                <c:pt idx="4085">
                  <c:v>806.17486271844</c:v>
                </c:pt>
                <c:pt idx="4086">
                  <c:v>805.17688550871</c:v>
                </c:pt>
                <c:pt idx="4087">
                  <c:v>807.9462598733483</c:v>
                </c:pt>
                <c:pt idx="4089">
                  <c:v>802.16858854408</c:v>
                </c:pt>
                <c:pt idx="4090">
                  <c:v>805.5030355878</c:v>
                </c:pt>
                <c:pt idx="4091">
                  <c:v>802.3584206225294</c:v>
                </c:pt>
                <c:pt idx="4092">
                  <c:v>804.7525004328094</c:v>
                </c:pt>
                <c:pt idx="4093">
                  <c:v>803.3146842414599</c:v>
                </c:pt>
                <c:pt idx="4095">
                  <c:v>808.5604434714094</c:v>
                </c:pt>
                <c:pt idx="4096">
                  <c:v>806.43360644058</c:v>
                </c:pt>
                <c:pt idx="4097">
                  <c:v>808.4560642372194</c:v>
                </c:pt>
                <c:pt idx="4098">
                  <c:v>805.5925640522701</c:v>
                </c:pt>
                <c:pt idx="4099">
                  <c:v>803.5179267737585</c:v>
                </c:pt>
                <c:pt idx="4100">
                  <c:v>805.8152096342887</c:v>
                </c:pt>
                <c:pt idx="4101">
                  <c:v>808.9119839197301</c:v>
                </c:pt>
                <c:pt idx="4103">
                  <c:v>803.28958321635</c:v>
                </c:pt>
                <c:pt idx="4104">
                  <c:v>805.48914507081</c:v>
                </c:pt>
                <c:pt idx="4105">
                  <c:v>803.22098885066</c:v>
                </c:pt>
                <c:pt idx="4106">
                  <c:v>806.3769057897488</c:v>
                </c:pt>
                <c:pt idx="4107">
                  <c:v>799.8089877880499</c:v>
                </c:pt>
                <c:pt idx="4108">
                  <c:v>801.28469727028</c:v>
                </c:pt>
                <c:pt idx="4109">
                  <c:v>803.80967803258</c:v>
                </c:pt>
                <c:pt idx="4110">
                  <c:v>802.29784317739</c:v>
                </c:pt>
                <c:pt idx="4112">
                  <c:v>801.7350777307801</c:v>
                </c:pt>
                <c:pt idx="4114">
                  <c:v>808.0811997058594</c:v>
                </c:pt>
                <c:pt idx="4115">
                  <c:v>806.37033411626</c:v>
                </c:pt>
                <c:pt idx="4116">
                  <c:v>804.3685443752694</c:v>
                </c:pt>
                <c:pt idx="4117">
                  <c:v>806.2452843120401</c:v>
                </c:pt>
                <c:pt idx="4118">
                  <c:v>804.8984198455394</c:v>
                </c:pt>
                <c:pt idx="4119">
                  <c:v>807.2122440948488</c:v>
                </c:pt>
                <c:pt idx="4121">
                  <c:v>802.17294695648</c:v>
                </c:pt>
                <c:pt idx="4122">
                  <c:v>805.47574984794</c:v>
                </c:pt>
                <c:pt idx="4123">
                  <c:v>808.68706436549</c:v>
                </c:pt>
                <c:pt idx="4124">
                  <c:v>826.4524802735501</c:v>
                </c:pt>
                <c:pt idx="4125">
                  <c:v>849.77536902829</c:v>
                </c:pt>
                <c:pt idx="4126">
                  <c:v>885.9961130303</c:v>
                </c:pt>
                <c:pt idx="4127">
                  <c:v>892.97996137651</c:v>
                </c:pt>
                <c:pt idx="4128">
                  <c:v>895.1499562840094</c:v>
                </c:pt>
                <c:pt idx="4129">
                  <c:v>882.7317647804289</c:v>
                </c:pt>
                <c:pt idx="4130">
                  <c:v>873.0162814899581</c:v>
                </c:pt>
                <c:pt idx="4131">
                  <c:v>872.3442788447788</c:v>
                </c:pt>
                <c:pt idx="4132">
                  <c:v>875.3658991906184</c:v>
                </c:pt>
                <c:pt idx="4133">
                  <c:v>873.11770966162</c:v>
                </c:pt>
                <c:pt idx="4134">
                  <c:v>861.0194163409999</c:v>
                </c:pt>
                <c:pt idx="4136">
                  <c:v>832.7099236685005</c:v>
                </c:pt>
                <c:pt idx="4137">
                  <c:v>811.5028231949977</c:v>
                </c:pt>
                <c:pt idx="4138">
                  <c:v>539.59339120461</c:v>
                </c:pt>
                <c:pt idx="4139">
                  <c:v>499.6242000323701</c:v>
                </c:pt>
                <c:pt idx="4141">
                  <c:v>242.42120220408</c:v>
                </c:pt>
                <c:pt idx="4142">
                  <c:v>226.61826602067</c:v>
                </c:pt>
                <c:pt idx="4156">
                  <c:v>235.79595864</c:v>
                </c:pt>
                <c:pt idx="4157">
                  <c:v>566.852154115257</c:v>
                </c:pt>
                <c:pt idx="4158">
                  <c:v>848.12637810484</c:v>
                </c:pt>
                <c:pt idx="4159">
                  <c:v>884.62330364828</c:v>
                </c:pt>
                <c:pt idx="4160">
                  <c:v>889.24091775982</c:v>
                </c:pt>
                <c:pt idx="4161">
                  <c:v>888.940183489829</c:v>
                </c:pt>
                <c:pt idx="4162">
                  <c:v>885.8076716239789</c:v>
                </c:pt>
                <c:pt idx="4163">
                  <c:v>884.25596827486</c:v>
                </c:pt>
                <c:pt idx="4164">
                  <c:v>887.13563124835</c:v>
                </c:pt>
                <c:pt idx="4166">
                  <c:v>883.2459856027301</c:v>
                </c:pt>
                <c:pt idx="4167">
                  <c:v>885.42079532415</c:v>
                </c:pt>
                <c:pt idx="4168">
                  <c:v>885.0815981913294</c:v>
                </c:pt>
                <c:pt idx="4169">
                  <c:v>892.1816221212694</c:v>
                </c:pt>
                <c:pt idx="4170">
                  <c:v>889.9820152610398</c:v>
                </c:pt>
                <c:pt idx="4171">
                  <c:v>887.7682267317086</c:v>
                </c:pt>
                <c:pt idx="4173">
                  <c:v>888.2590648433301</c:v>
                </c:pt>
                <c:pt idx="4174">
                  <c:v>885.0678893353701</c:v>
                </c:pt>
                <c:pt idx="4175">
                  <c:v>888.8571811977077</c:v>
                </c:pt>
                <c:pt idx="4176">
                  <c:v>889.18511350542</c:v>
                </c:pt>
                <c:pt idx="4177">
                  <c:v>899.3501020455687</c:v>
                </c:pt>
                <c:pt idx="4178">
                  <c:v>902.6159821665</c:v>
                </c:pt>
                <c:pt idx="4180">
                  <c:v>896.3420856032488</c:v>
                </c:pt>
                <c:pt idx="4181">
                  <c:v>891.40439998754</c:v>
                </c:pt>
                <c:pt idx="4182">
                  <c:v>893.9510751803489</c:v>
                </c:pt>
                <c:pt idx="4183">
                  <c:v>888.06076917719</c:v>
                </c:pt>
                <c:pt idx="4184">
                  <c:v>885.9391858356394</c:v>
                </c:pt>
                <c:pt idx="4185">
                  <c:v>889.20699709989</c:v>
                </c:pt>
                <c:pt idx="4186">
                  <c:v>891.24994477435</c:v>
                </c:pt>
                <c:pt idx="4188">
                  <c:v>895.4193246657999</c:v>
                </c:pt>
                <c:pt idx="4189">
                  <c:v>894.89304298399</c:v>
                </c:pt>
                <c:pt idx="4190">
                  <c:v>896.38961164113</c:v>
                </c:pt>
                <c:pt idx="4191">
                  <c:v>898.5406149557389</c:v>
                </c:pt>
                <c:pt idx="4192">
                  <c:v>889.7664362328201</c:v>
                </c:pt>
                <c:pt idx="4193">
                  <c:v>892.8519627105985</c:v>
                </c:pt>
                <c:pt idx="4194">
                  <c:v>889.3276396957775</c:v>
                </c:pt>
                <c:pt idx="4195">
                  <c:v>891.7391166401098</c:v>
                </c:pt>
                <c:pt idx="4196">
                  <c:v>887.59136944534</c:v>
                </c:pt>
                <c:pt idx="4197">
                  <c:v>885.9429614897979</c:v>
                </c:pt>
                <c:pt idx="4198">
                  <c:v>888.421275821059</c:v>
                </c:pt>
                <c:pt idx="4199">
                  <c:v>891.1706020162101</c:v>
                </c:pt>
                <c:pt idx="4200">
                  <c:v>884.32549321773</c:v>
                </c:pt>
                <c:pt idx="4201">
                  <c:v>886.3657259197901</c:v>
                </c:pt>
                <c:pt idx="4202">
                  <c:v>885.0566445334694</c:v>
                </c:pt>
                <c:pt idx="4203">
                  <c:v>886.9679953209583</c:v>
                </c:pt>
                <c:pt idx="4204">
                  <c:v>891.7543462109198</c:v>
                </c:pt>
                <c:pt idx="4205">
                  <c:v>883.47875754763</c:v>
                </c:pt>
                <c:pt idx="4206">
                  <c:v>893.3219878812279</c:v>
                </c:pt>
                <c:pt idx="4207">
                  <c:v>889.4598584302094</c:v>
                </c:pt>
                <c:pt idx="4208">
                  <c:v>893.61331353313</c:v>
                </c:pt>
                <c:pt idx="4209">
                  <c:v>889.47985876034</c:v>
                </c:pt>
                <c:pt idx="4210">
                  <c:v>888.3150238760101</c:v>
                </c:pt>
                <c:pt idx="4211">
                  <c:v>891.5583740432401</c:v>
                </c:pt>
                <c:pt idx="4212">
                  <c:v>892.6570269826587</c:v>
                </c:pt>
                <c:pt idx="4213">
                  <c:v>905.5215827202701</c:v>
                </c:pt>
                <c:pt idx="4214">
                  <c:v>889.4680187168699</c:v>
                </c:pt>
                <c:pt idx="4215">
                  <c:v>854.68176127408</c:v>
                </c:pt>
                <c:pt idx="4216">
                  <c:v>828.38843395149</c:v>
                </c:pt>
                <c:pt idx="4218">
                  <c:v>806.1136399045001</c:v>
                </c:pt>
                <c:pt idx="4219">
                  <c:v>804.3816612487399</c:v>
                </c:pt>
                <c:pt idx="4220">
                  <c:v>807.7165587215401</c:v>
                </c:pt>
                <c:pt idx="4222">
                  <c:v>802.9877106331501</c:v>
                </c:pt>
                <c:pt idx="4223">
                  <c:v>805.0353186734601</c:v>
                </c:pt>
                <c:pt idx="4224">
                  <c:v>802.97035655152</c:v>
                </c:pt>
                <c:pt idx="4225">
                  <c:v>806.771390656711</c:v>
                </c:pt>
                <c:pt idx="4226">
                  <c:v>815.43833912106</c:v>
                </c:pt>
                <c:pt idx="4227">
                  <c:v>807.3427365191</c:v>
                </c:pt>
                <c:pt idx="4228">
                  <c:v>491.86178789038</c:v>
                </c:pt>
                <c:pt idx="4229">
                  <c:v>281.526704762049</c:v>
                </c:pt>
                <c:pt idx="4283">
                  <c:v>513.13311507528</c:v>
                </c:pt>
                <c:pt idx="4284">
                  <c:v>766.5501811912987</c:v>
                </c:pt>
                <c:pt idx="4285">
                  <c:v>807.52194253579</c:v>
                </c:pt>
                <c:pt idx="4287">
                  <c:v>802.9255190837077</c:v>
                </c:pt>
                <c:pt idx="4288">
                  <c:v>806.07631276807</c:v>
                </c:pt>
                <c:pt idx="4289">
                  <c:v>804.4505883317094</c:v>
                </c:pt>
                <c:pt idx="4290">
                  <c:v>806.8573841241189</c:v>
                </c:pt>
                <c:pt idx="4291">
                  <c:v>799.7407566664005</c:v>
                </c:pt>
                <c:pt idx="4292">
                  <c:v>804.0653564900188</c:v>
                </c:pt>
                <c:pt idx="4293">
                  <c:v>801.2371499511601</c:v>
                </c:pt>
                <c:pt idx="4294">
                  <c:v>804.4687037427201</c:v>
                </c:pt>
                <c:pt idx="4295">
                  <c:v>801.8696373727394</c:v>
                </c:pt>
                <c:pt idx="4297">
                  <c:v>803.0614630512389</c:v>
                </c:pt>
                <c:pt idx="4298">
                  <c:v>801.3270101181794</c:v>
                </c:pt>
                <c:pt idx="4299">
                  <c:v>798.2549276952687</c:v>
                </c:pt>
                <c:pt idx="4300">
                  <c:v>801.20517114219</c:v>
                </c:pt>
                <c:pt idx="4301">
                  <c:v>798.99453552052</c:v>
                </c:pt>
                <c:pt idx="4302">
                  <c:v>807.68357025724</c:v>
                </c:pt>
                <c:pt idx="4304">
                  <c:v>802.6529159009089</c:v>
                </c:pt>
                <c:pt idx="4305">
                  <c:v>805.65967128267</c:v>
                </c:pt>
                <c:pt idx="4306">
                  <c:v>804.3152041928179</c:v>
                </c:pt>
                <c:pt idx="4307">
                  <c:v>806.2490993557801</c:v>
                </c:pt>
                <c:pt idx="4308">
                  <c:v>803.18476655438</c:v>
                </c:pt>
                <c:pt idx="4309">
                  <c:v>802.278980993121</c:v>
                </c:pt>
                <c:pt idx="4310">
                  <c:v>804.1624347029187</c:v>
                </c:pt>
                <c:pt idx="4311">
                  <c:v>804.80807168531</c:v>
                </c:pt>
                <c:pt idx="4312">
                  <c:v>799.8295105473001</c:v>
                </c:pt>
                <c:pt idx="4313">
                  <c:v>802.690951260351</c:v>
                </c:pt>
                <c:pt idx="4315">
                  <c:v>804.2310667243601</c:v>
                </c:pt>
                <c:pt idx="4316">
                  <c:v>802.19083976349</c:v>
                </c:pt>
                <c:pt idx="4317">
                  <c:v>799.89396401124</c:v>
                </c:pt>
                <c:pt idx="4318">
                  <c:v>802.397410444539</c:v>
                </c:pt>
                <c:pt idx="4319">
                  <c:v>801.732709516151</c:v>
                </c:pt>
                <c:pt idx="4320">
                  <c:v>818.6537691995301</c:v>
                </c:pt>
                <c:pt idx="4321">
                  <c:v>837.65948556731</c:v>
                </c:pt>
                <c:pt idx="4322">
                  <c:v>861.55856350619</c:v>
                </c:pt>
                <c:pt idx="4323">
                  <c:v>881.0543992438102</c:v>
                </c:pt>
                <c:pt idx="4324">
                  <c:v>893.3438576506001</c:v>
                </c:pt>
                <c:pt idx="4325">
                  <c:v>889.68531617441</c:v>
                </c:pt>
                <c:pt idx="4326">
                  <c:v>893.47459120427</c:v>
                </c:pt>
                <c:pt idx="4327">
                  <c:v>886.51895112956</c:v>
                </c:pt>
                <c:pt idx="4328">
                  <c:v>891.0406704876201</c:v>
                </c:pt>
                <c:pt idx="4329">
                  <c:v>885.73686636268</c:v>
                </c:pt>
                <c:pt idx="4331">
                  <c:v>884.48575515069</c:v>
                </c:pt>
                <c:pt idx="4332">
                  <c:v>883.35998143159</c:v>
                </c:pt>
                <c:pt idx="4333">
                  <c:v>885.8385148080894</c:v>
                </c:pt>
                <c:pt idx="4335">
                  <c:v>883.18279950263</c:v>
                </c:pt>
                <c:pt idx="4336">
                  <c:v>886.1336234496201</c:v>
                </c:pt>
                <c:pt idx="4337">
                  <c:v>886.1444009356201</c:v>
                </c:pt>
                <c:pt idx="4338">
                  <c:v>883.88865837609</c:v>
                </c:pt>
                <c:pt idx="4339">
                  <c:v>888.0194336442501</c:v>
                </c:pt>
                <c:pt idx="4341">
                  <c:v>888.12548694394</c:v>
                </c:pt>
                <c:pt idx="4343">
                  <c:v>883.21491966014</c:v>
                </c:pt>
                <c:pt idx="4344">
                  <c:v>884.5683553082401</c:v>
                </c:pt>
                <c:pt idx="4345">
                  <c:v>884.85384459589</c:v>
                </c:pt>
                <c:pt idx="4346">
                  <c:v>881.060478232</c:v>
                </c:pt>
                <c:pt idx="4347">
                  <c:v>859.6480029575</c:v>
                </c:pt>
                <c:pt idx="4348">
                  <c:v>844.68260960159</c:v>
                </c:pt>
                <c:pt idx="4349">
                  <c:v>829.1530207757901</c:v>
                </c:pt>
                <c:pt idx="4350">
                  <c:v>819.10831077793</c:v>
                </c:pt>
                <c:pt idx="4351">
                  <c:v>806.3105941291899</c:v>
                </c:pt>
                <c:pt idx="4352">
                  <c:v>804.03177394484</c:v>
                </c:pt>
                <c:pt idx="4353">
                  <c:v>805.6694190568201</c:v>
                </c:pt>
                <c:pt idx="4354">
                  <c:v>804.8595774144889</c:v>
                </c:pt>
                <c:pt idx="4355">
                  <c:v>807.1572720509189</c:v>
                </c:pt>
                <c:pt idx="4357">
                  <c:v>804.9980298803994</c:v>
                </c:pt>
                <c:pt idx="4358">
                  <c:v>816.6127584385401</c:v>
                </c:pt>
                <c:pt idx="4359">
                  <c:v>835.01807368345</c:v>
                </c:pt>
                <c:pt idx="4360">
                  <c:v>861.962569488648</c:v>
                </c:pt>
                <c:pt idx="4361">
                  <c:v>882.94804084707</c:v>
                </c:pt>
                <c:pt idx="4363">
                  <c:v>888.7128186133402</c:v>
                </c:pt>
                <c:pt idx="4364">
                  <c:v>891.30412823756</c:v>
                </c:pt>
                <c:pt idx="4365">
                  <c:v>885.0351030128999</c:v>
                </c:pt>
                <c:pt idx="4366">
                  <c:v>887.31230436811</c:v>
                </c:pt>
                <c:pt idx="4367">
                  <c:v>884.9999240181801</c:v>
                </c:pt>
                <c:pt idx="4368">
                  <c:v>887.6533271119894</c:v>
                </c:pt>
                <c:pt idx="4369">
                  <c:v>889.95924896829</c:v>
                </c:pt>
                <c:pt idx="4370">
                  <c:v>882.0351955482801</c:v>
                </c:pt>
                <c:pt idx="4371">
                  <c:v>885.72987978345</c:v>
                </c:pt>
                <c:pt idx="4372">
                  <c:v>883.07723455039</c:v>
                </c:pt>
                <c:pt idx="4373">
                  <c:v>888.9010737471205</c:v>
                </c:pt>
                <c:pt idx="4374">
                  <c:v>872.1245623686</c:v>
                </c:pt>
                <c:pt idx="4375">
                  <c:v>867.583721238821</c:v>
                </c:pt>
                <c:pt idx="4376">
                  <c:v>864.38804456406</c:v>
                </c:pt>
                <c:pt idx="4378">
                  <c:v>814.8642628451281</c:v>
                </c:pt>
                <c:pt idx="4379">
                  <c:v>805.40072381014</c:v>
                </c:pt>
                <c:pt idx="4380">
                  <c:v>809.2125800966701</c:v>
                </c:pt>
                <c:pt idx="4381">
                  <c:v>806.8655389110601</c:v>
                </c:pt>
                <c:pt idx="4382">
                  <c:v>804.67894844642</c:v>
                </c:pt>
                <c:pt idx="4383">
                  <c:v>808.12779498995</c:v>
                </c:pt>
                <c:pt idx="4384">
                  <c:v>806.6955561300601</c:v>
                </c:pt>
                <c:pt idx="4385">
                  <c:v>809.0697964833894</c:v>
                </c:pt>
                <c:pt idx="4386">
                  <c:v>802.45876347963</c:v>
                </c:pt>
                <c:pt idx="4387">
                  <c:v>805.111233321</c:v>
                </c:pt>
                <c:pt idx="4388">
                  <c:v>804.00707064998</c:v>
                </c:pt>
                <c:pt idx="4389">
                  <c:v>806.1704594341401</c:v>
                </c:pt>
                <c:pt idx="4390">
                  <c:v>805.06358160637</c:v>
                </c:pt>
                <c:pt idx="4391">
                  <c:v>802.3474871058082</c:v>
                </c:pt>
                <c:pt idx="4392">
                  <c:v>805.344516786948</c:v>
                </c:pt>
                <c:pt idx="4393">
                  <c:v>803.2502712384701</c:v>
                </c:pt>
                <c:pt idx="4394">
                  <c:v>807.4392604093994</c:v>
                </c:pt>
                <c:pt idx="4395">
                  <c:v>804.67829954383</c:v>
                </c:pt>
                <c:pt idx="4396">
                  <c:v>807.4081762448001</c:v>
                </c:pt>
                <c:pt idx="4398">
                  <c:v>809.2676597023587</c:v>
                </c:pt>
                <c:pt idx="4399">
                  <c:v>807.0721694882183</c:v>
                </c:pt>
                <c:pt idx="4400">
                  <c:v>804.73740214109</c:v>
                </c:pt>
                <c:pt idx="4401">
                  <c:v>808.6206500850888</c:v>
                </c:pt>
                <c:pt idx="4403">
                  <c:v>803.9006694537686</c:v>
                </c:pt>
                <c:pt idx="4404">
                  <c:v>806.484184679161</c:v>
                </c:pt>
                <c:pt idx="4405">
                  <c:v>805.3322109664289</c:v>
                </c:pt>
                <c:pt idx="4406">
                  <c:v>809.0378479966998</c:v>
                </c:pt>
                <c:pt idx="4407">
                  <c:v>802.2362740944988</c:v>
                </c:pt>
                <c:pt idx="4408">
                  <c:v>804.44699422827</c:v>
                </c:pt>
                <c:pt idx="4409">
                  <c:v>803.0661689113689</c:v>
                </c:pt>
                <c:pt idx="4410">
                  <c:v>806.29047917395</c:v>
                </c:pt>
                <c:pt idx="4411">
                  <c:v>803.13083788188</c:v>
                </c:pt>
                <c:pt idx="4412">
                  <c:v>802.60567435856</c:v>
                </c:pt>
                <c:pt idx="4413">
                  <c:v>811.5702850288705</c:v>
                </c:pt>
                <c:pt idx="4414">
                  <c:v>809.75087396461</c:v>
                </c:pt>
                <c:pt idx="4415">
                  <c:v>811.68152628756</c:v>
                </c:pt>
                <c:pt idx="4416">
                  <c:v>804.3709226627001</c:v>
                </c:pt>
                <c:pt idx="4417">
                  <c:v>805.832658451689</c:v>
                </c:pt>
                <c:pt idx="4418">
                  <c:v>808.74354426582</c:v>
                </c:pt>
                <c:pt idx="4419">
                  <c:v>806.2446078823289</c:v>
                </c:pt>
                <c:pt idx="4420">
                  <c:v>808.5169551030287</c:v>
                </c:pt>
                <c:pt idx="4421">
                  <c:v>802.6602357561201</c:v>
                </c:pt>
                <c:pt idx="4422">
                  <c:v>804.62654931624</c:v>
                </c:pt>
                <c:pt idx="4423">
                  <c:v>807.10428038484</c:v>
                </c:pt>
                <c:pt idx="4424">
                  <c:v>804.99887290362</c:v>
                </c:pt>
                <c:pt idx="4425">
                  <c:v>801.68020752495</c:v>
                </c:pt>
                <c:pt idx="4427">
                  <c:v>802.44331260941</c:v>
                </c:pt>
                <c:pt idx="4428">
                  <c:v>806.09220809667</c:v>
                </c:pt>
                <c:pt idx="4429">
                  <c:v>804.07896558489</c:v>
                </c:pt>
                <c:pt idx="4430">
                  <c:v>802.53485657843</c:v>
                </c:pt>
                <c:pt idx="4431">
                  <c:v>799.6326252744084</c:v>
                </c:pt>
                <c:pt idx="4432">
                  <c:v>803.00325173627</c:v>
                </c:pt>
                <c:pt idx="4433">
                  <c:v>806.95758756416</c:v>
                </c:pt>
                <c:pt idx="4434">
                  <c:v>804.2604727784505</c:v>
                </c:pt>
                <c:pt idx="4435">
                  <c:v>808.00015591737</c:v>
                </c:pt>
                <c:pt idx="4436">
                  <c:v>805.3053264325188</c:v>
                </c:pt>
                <c:pt idx="4437">
                  <c:v>809.011169984189</c:v>
                </c:pt>
                <c:pt idx="4438">
                  <c:v>803.5461659454483</c:v>
                </c:pt>
                <c:pt idx="4439">
                  <c:v>804.7617669539999</c:v>
                </c:pt>
                <c:pt idx="4440">
                  <c:v>808.75858647057</c:v>
                </c:pt>
                <c:pt idx="4441">
                  <c:v>806.72273041197</c:v>
                </c:pt>
                <c:pt idx="4443">
                  <c:v>803.5411667815578</c:v>
                </c:pt>
                <c:pt idx="4444">
                  <c:v>805.7616273353688</c:v>
                </c:pt>
                <c:pt idx="4445">
                  <c:v>809.23707775978</c:v>
                </c:pt>
                <c:pt idx="4446">
                  <c:v>807.060640192268</c:v>
                </c:pt>
                <c:pt idx="4447">
                  <c:v>805.3656356553701</c:v>
                </c:pt>
                <c:pt idx="4448">
                  <c:v>803.62989984921</c:v>
                </c:pt>
                <c:pt idx="4449">
                  <c:v>807.01985173789</c:v>
                </c:pt>
                <c:pt idx="4450">
                  <c:v>808.1513878967694</c:v>
                </c:pt>
                <c:pt idx="4451">
                  <c:v>806.19243131712</c:v>
                </c:pt>
                <c:pt idx="4452">
                  <c:v>809.50563132556</c:v>
                </c:pt>
                <c:pt idx="4453">
                  <c:v>807.4357124470301</c:v>
                </c:pt>
                <c:pt idx="4455">
                  <c:v>803.6505845401</c:v>
                </c:pt>
                <c:pt idx="4456">
                  <c:v>805.7240660228199</c:v>
                </c:pt>
                <c:pt idx="4457">
                  <c:v>809.1076654170694</c:v>
                </c:pt>
                <c:pt idx="4458">
                  <c:v>806.79298000341</c:v>
                </c:pt>
                <c:pt idx="4459">
                  <c:v>809.976211430959</c:v>
                </c:pt>
                <c:pt idx="4460">
                  <c:v>802.30584456275</c:v>
                </c:pt>
                <c:pt idx="4461">
                  <c:v>804.9469245774901</c:v>
                </c:pt>
                <c:pt idx="4462">
                  <c:v>807.4145905382501</c:v>
                </c:pt>
                <c:pt idx="4463">
                  <c:v>805.1012508315994</c:v>
                </c:pt>
                <c:pt idx="4464">
                  <c:v>803.27476445554</c:v>
                </c:pt>
                <c:pt idx="4465">
                  <c:v>801.19425558562</c:v>
                </c:pt>
                <c:pt idx="4466">
                  <c:v>804.82631965059</c:v>
                </c:pt>
                <c:pt idx="4467">
                  <c:v>802.9114683169894</c:v>
                </c:pt>
                <c:pt idx="4469">
                  <c:v>803.39909663353</c:v>
                </c:pt>
                <c:pt idx="4470">
                  <c:v>806.3650603008489</c:v>
                </c:pt>
                <c:pt idx="4472">
                  <c:v>807.27818254212</c:v>
                </c:pt>
                <c:pt idx="4473">
                  <c:v>805.4574023000089</c:v>
                </c:pt>
                <c:pt idx="4474">
                  <c:v>808.08733066019</c:v>
                </c:pt>
                <c:pt idx="4475">
                  <c:v>806.8712086125394</c:v>
                </c:pt>
                <c:pt idx="4477">
                  <c:v>802.74604155527</c:v>
                </c:pt>
                <c:pt idx="4478">
                  <c:v>806.32037588818</c:v>
                </c:pt>
                <c:pt idx="4479">
                  <c:v>804.0172173431594</c:v>
                </c:pt>
                <c:pt idx="4480">
                  <c:v>807.3340108374289</c:v>
                </c:pt>
                <c:pt idx="4482">
                  <c:v>803.67487295251</c:v>
                </c:pt>
                <c:pt idx="4483">
                  <c:v>802.6767220474605</c:v>
                </c:pt>
                <c:pt idx="4484">
                  <c:v>804.48234394475</c:v>
                </c:pt>
                <c:pt idx="4485">
                  <c:v>808.48576554515</c:v>
                </c:pt>
                <c:pt idx="4487">
                  <c:v>804.4814904048999</c:v>
                </c:pt>
                <c:pt idx="4488">
                  <c:v>801.8026422243394</c:v>
                </c:pt>
                <c:pt idx="4490">
                  <c:v>807.85000932138</c:v>
                </c:pt>
                <c:pt idx="4491">
                  <c:v>806.35757065017</c:v>
                </c:pt>
                <c:pt idx="4493">
                  <c:v>807.2616010442994</c:v>
                </c:pt>
                <c:pt idx="4494">
                  <c:v>805.1091792629202</c:v>
                </c:pt>
                <c:pt idx="4495">
                  <c:v>803.9519909786101</c:v>
                </c:pt>
                <c:pt idx="4496">
                  <c:v>806.70191041201</c:v>
                </c:pt>
                <c:pt idx="4498">
                  <c:v>802.9679891130883</c:v>
                </c:pt>
                <c:pt idx="4499">
                  <c:v>805.77482488887</c:v>
                </c:pt>
                <c:pt idx="4500">
                  <c:v>804.03872506058</c:v>
                </c:pt>
                <c:pt idx="4501">
                  <c:v>806.9023239095899</c:v>
                </c:pt>
                <c:pt idx="4503">
                  <c:v>803.5068227059685</c:v>
                </c:pt>
                <c:pt idx="4504">
                  <c:v>807.47583008744</c:v>
                </c:pt>
                <c:pt idx="4505">
                  <c:v>789.307243011218</c:v>
                </c:pt>
                <c:pt idx="4506">
                  <c:v>774.4302289226089</c:v>
                </c:pt>
                <c:pt idx="4507">
                  <c:v>739.5388399429601</c:v>
                </c:pt>
                <c:pt idx="4508">
                  <c:v>744.8108120542</c:v>
                </c:pt>
                <c:pt idx="4509">
                  <c:v>735.3564684733084</c:v>
                </c:pt>
                <c:pt idx="4510">
                  <c:v>711.5769538624294</c:v>
                </c:pt>
                <c:pt idx="4511">
                  <c:v>687.2957534965505</c:v>
                </c:pt>
                <c:pt idx="4512">
                  <c:v>658.82263371716</c:v>
                </c:pt>
                <c:pt idx="4514">
                  <c:v>234.36051289834</c:v>
                </c:pt>
                <c:pt idx="4517">
                  <c:v>244.52177636315</c:v>
                </c:pt>
                <c:pt idx="4518">
                  <c:v>239.6471934972</c:v>
                </c:pt>
                <c:pt idx="4523">
                  <c:v>239.04708203199</c:v>
                </c:pt>
                <c:pt idx="4524">
                  <c:v>264.22648120982</c:v>
                </c:pt>
                <c:pt idx="4525">
                  <c:v>293.34048209083</c:v>
                </c:pt>
                <c:pt idx="4526">
                  <c:v>564.9089671036401</c:v>
                </c:pt>
                <c:pt idx="4527">
                  <c:v>784.39077021342</c:v>
                </c:pt>
                <c:pt idx="4528">
                  <c:v>821.021219784907</c:v>
                </c:pt>
                <c:pt idx="4529">
                  <c:v>801.45037320601</c:v>
                </c:pt>
                <c:pt idx="4530">
                  <c:v>613.26046925172</c:v>
                </c:pt>
                <c:pt idx="4531">
                  <c:v>607.74571512386</c:v>
                </c:pt>
                <c:pt idx="4533">
                  <c:v>612.43046756518</c:v>
                </c:pt>
                <c:pt idx="4534">
                  <c:v>609.3184218747589</c:v>
                </c:pt>
                <c:pt idx="4535">
                  <c:v>609.9568231284383</c:v>
                </c:pt>
                <c:pt idx="4536">
                  <c:v>607.3587261599</c:v>
                </c:pt>
                <c:pt idx="4537">
                  <c:v>609.3510942944378</c:v>
                </c:pt>
                <c:pt idx="4538">
                  <c:v>607.29668544078</c:v>
                </c:pt>
                <c:pt idx="4539">
                  <c:v>608.67404732864</c:v>
                </c:pt>
                <c:pt idx="4540">
                  <c:v>611.9699048630594</c:v>
                </c:pt>
                <c:pt idx="4541">
                  <c:v>808.46315285669</c:v>
                </c:pt>
                <c:pt idx="4542">
                  <c:v>812.59821257022</c:v>
                </c:pt>
                <c:pt idx="4543">
                  <c:v>814.59494112014</c:v>
                </c:pt>
                <c:pt idx="4544">
                  <c:v>822.9587235946699</c:v>
                </c:pt>
                <c:pt idx="4545">
                  <c:v>825.68991656407</c:v>
                </c:pt>
                <c:pt idx="4546">
                  <c:v>826.51084722305</c:v>
                </c:pt>
                <c:pt idx="4547">
                  <c:v>827.9810334803299</c:v>
                </c:pt>
                <c:pt idx="4548">
                  <c:v>825.2522673631194</c:v>
                </c:pt>
                <c:pt idx="4549">
                  <c:v>829.7044927648001</c:v>
                </c:pt>
                <c:pt idx="4551">
                  <c:v>802.9526070438386</c:v>
                </c:pt>
                <c:pt idx="4552">
                  <c:v>754.6232278577301</c:v>
                </c:pt>
                <c:pt idx="4553">
                  <c:v>737.61767895077</c:v>
                </c:pt>
                <c:pt idx="4554">
                  <c:v>736.0420613685601</c:v>
                </c:pt>
                <c:pt idx="4555">
                  <c:v>549.1999061889001</c:v>
                </c:pt>
                <c:pt idx="4556">
                  <c:v>549.97043274738</c:v>
                </c:pt>
                <c:pt idx="4557">
                  <c:v>551.5696552199394</c:v>
                </c:pt>
                <c:pt idx="4558">
                  <c:v>548.8141552844783</c:v>
                </c:pt>
                <c:pt idx="4559">
                  <c:v>745.72498297687</c:v>
                </c:pt>
                <c:pt idx="4560">
                  <c:v>753.23513383275</c:v>
                </c:pt>
                <c:pt idx="4561">
                  <c:v>756.23543080274</c:v>
                </c:pt>
                <c:pt idx="4562">
                  <c:v>748.2499590943401</c:v>
                </c:pt>
                <c:pt idx="4563">
                  <c:v>747.6934849902005</c:v>
                </c:pt>
                <c:pt idx="4564">
                  <c:v>752.71134686729</c:v>
                </c:pt>
                <c:pt idx="4565">
                  <c:v>751.7395560289301</c:v>
                </c:pt>
                <c:pt idx="4567">
                  <c:v>751.609394266171</c:v>
                </c:pt>
                <c:pt idx="4568">
                  <c:v>746.21784576705</c:v>
                </c:pt>
                <c:pt idx="4569">
                  <c:v>747.0015005840401</c:v>
                </c:pt>
                <c:pt idx="4570">
                  <c:v>745.36687172017</c:v>
                </c:pt>
                <c:pt idx="4571">
                  <c:v>745.9211477942277</c:v>
                </c:pt>
                <c:pt idx="4572">
                  <c:v>747.25805092796</c:v>
                </c:pt>
                <c:pt idx="4573">
                  <c:v>743.03448259083</c:v>
                </c:pt>
                <c:pt idx="4574">
                  <c:v>746.03544656784</c:v>
                </c:pt>
                <c:pt idx="4620">
                  <c:v>299.089968057199</c:v>
                </c:pt>
                <c:pt idx="4621">
                  <c:v>656.56140977672</c:v>
                </c:pt>
                <c:pt idx="4622">
                  <c:v>801.28392052008</c:v>
                </c:pt>
                <c:pt idx="4623">
                  <c:v>805.8264131061901</c:v>
                </c:pt>
                <c:pt idx="4624">
                  <c:v>808.28916466808</c:v>
                </c:pt>
                <c:pt idx="4625">
                  <c:v>801.3815781539994</c:v>
                </c:pt>
                <c:pt idx="4626">
                  <c:v>804.6921622022899</c:v>
                </c:pt>
                <c:pt idx="4627">
                  <c:v>803.06395657547</c:v>
                </c:pt>
                <c:pt idx="4629">
                  <c:v>804.0748434960105</c:v>
                </c:pt>
                <c:pt idx="4630">
                  <c:v>803.67930920154</c:v>
                </c:pt>
                <c:pt idx="4632">
                  <c:v>803.568561824958</c:v>
                </c:pt>
                <c:pt idx="4633">
                  <c:v>801.9410621212583</c:v>
                </c:pt>
                <c:pt idx="4634">
                  <c:v>799.8168131867085</c:v>
                </c:pt>
                <c:pt idx="4635">
                  <c:v>798.1850894143</c:v>
                </c:pt>
                <c:pt idx="4636">
                  <c:v>801.4639692522401</c:v>
                </c:pt>
                <c:pt idx="4637">
                  <c:v>799.75502525384</c:v>
                </c:pt>
                <c:pt idx="4638">
                  <c:v>797.8164329149694</c:v>
                </c:pt>
                <c:pt idx="4639">
                  <c:v>806.7578476807</c:v>
                </c:pt>
                <c:pt idx="4640">
                  <c:v>804.55484522492</c:v>
                </c:pt>
                <c:pt idx="4641">
                  <c:v>803.5931366444601</c:v>
                </c:pt>
                <c:pt idx="4642">
                  <c:v>806.1962791152494</c:v>
                </c:pt>
                <c:pt idx="4643">
                  <c:v>804.51352363823</c:v>
                </c:pt>
                <c:pt idx="4644">
                  <c:v>802.1707258214799</c:v>
                </c:pt>
                <c:pt idx="4645">
                  <c:v>805.44041665118</c:v>
                </c:pt>
                <c:pt idx="4646">
                  <c:v>803.11668284957</c:v>
                </c:pt>
                <c:pt idx="4647">
                  <c:v>801.2510980284599</c:v>
                </c:pt>
                <c:pt idx="4648">
                  <c:v>804.26672058653</c:v>
                </c:pt>
                <c:pt idx="4649">
                  <c:v>802.31305133883</c:v>
                </c:pt>
                <c:pt idx="4650">
                  <c:v>801.04389033456</c:v>
                </c:pt>
                <c:pt idx="4651">
                  <c:v>799.77169827869</c:v>
                </c:pt>
                <c:pt idx="4652">
                  <c:v>802.37517576084</c:v>
                </c:pt>
                <c:pt idx="4654">
                  <c:v>798.673247207651</c:v>
                </c:pt>
                <c:pt idx="4655">
                  <c:v>801.02498505682</c:v>
                </c:pt>
                <c:pt idx="4656">
                  <c:v>796.08552814878</c:v>
                </c:pt>
                <c:pt idx="4657">
                  <c:v>804.21108257175</c:v>
                </c:pt>
                <c:pt idx="4658">
                  <c:v>807.6914671668605</c:v>
                </c:pt>
                <c:pt idx="4660">
                  <c:v>804.17623748685</c:v>
                </c:pt>
                <c:pt idx="4661">
                  <c:v>807.0672575487188</c:v>
                </c:pt>
                <c:pt idx="4662">
                  <c:v>799.798792282371</c:v>
                </c:pt>
                <c:pt idx="4663">
                  <c:v>803.20092441873</c:v>
                </c:pt>
                <c:pt idx="4664">
                  <c:v>806.0044226880001</c:v>
                </c:pt>
                <c:pt idx="4665">
                  <c:v>799.50247111065</c:v>
                </c:pt>
                <c:pt idx="4666">
                  <c:v>808.40059161267</c:v>
                </c:pt>
                <c:pt idx="4668">
                  <c:v>891.26520804938</c:v>
                </c:pt>
                <c:pt idx="4669">
                  <c:v>886.30275985803</c:v>
                </c:pt>
                <c:pt idx="4670">
                  <c:v>882.57114159646</c:v>
                </c:pt>
                <c:pt idx="4671">
                  <c:v>886.1296944447494</c:v>
                </c:pt>
                <c:pt idx="4672">
                  <c:v>884.3047053624</c:v>
                </c:pt>
                <c:pt idx="4673">
                  <c:v>884.70246157068</c:v>
                </c:pt>
                <c:pt idx="4674">
                  <c:v>886.5300391250694</c:v>
                </c:pt>
                <c:pt idx="4675">
                  <c:v>883.1053031901101</c:v>
                </c:pt>
                <c:pt idx="4676">
                  <c:v>882.9602180038983</c:v>
                </c:pt>
                <c:pt idx="4677">
                  <c:v>892.91986926458</c:v>
                </c:pt>
                <c:pt idx="4678">
                  <c:v>883.11255291361</c:v>
                </c:pt>
                <c:pt idx="4679">
                  <c:v>886.6354731024</c:v>
                </c:pt>
                <c:pt idx="4680">
                  <c:v>889.7679268270189</c:v>
                </c:pt>
                <c:pt idx="4681">
                  <c:v>882.93317974438</c:v>
                </c:pt>
                <c:pt idx="4682">
                  <c:v>886.30404868906</c:v>
                </c:pt>
                <c:pt idx="4683">
                  <c:v>882.88643102538</c:v>
                </c:pt>
                <c:pt idx="4685">
                  <c:v>871.49073233607</c:v>
                </c:pt>
                <c:pt idx="4686">
                  <c:v>877.1284258014589</c:v>
                </c:pt>
                <c:pt idx="4687">
                  <c:v>889.43973944729</c:v>
                </c:pt>
                <c:pt idx="4688">
                  <c:v>891.7360479454494</c:v>
                </c:pt>
                <c:pt idx="4689">
                  <c:v>883.87366780607</c:v>
                </c:pt>
                <c:pt idx="4690">
                  <c:v>885.23154180889</c:v>
                </c:pt>
                <c:pt idx="4691">
                  <c:v>883.20092063783</c:v>
                </c:pt>
                <c:pt idx="4692">
                  <c:v>881.41118533623</c:v>
                </c:pt>
                <c:pt idx="4693">
                  <c:v>884.6592040983194</c:v>
                </c:pt>
                <c:pt idx="4694">
                  <c:v>877.9601711877889</c:v>
                </c:pt>
                <c:pt idx="4695">
                  <c:v>881.3674035596898</c:v>
                </c:pt>
                <c:pt idx="4696">
                  <c:v>892.0531473995899</c:v>
                </c:pt>
                <c:pt idx="4697">
                  <c:v>887.72247373088</c:v>
                </c:pt>
                <c:pt idx="4698">
                  <c:v>898.0965791543001</c:v>
                </c:pt>
                <c:pt idx="4699">
                  <c:v>902.42832793406</c:v>
                </c:pt>
                <c:pt idx="4700">
                  <c:v>894.3620132548286</c:v>
                </c:pt>
                <c:pt idx="4701">
                  <c:v>888.17770862007</c:v>
                </c:pt>
                <c:pt idx="4702">
                  <c:v>884.62018291982</c:v>
                </c:pt>
                <c:pt idx="4703">
                  <c:v>888.99780928166</c:v>
                </c:pt>
                <c:pt idx="4704">
                  <c:v>885.80997322594</c:v>
                </c:pt>
                <c:pt idx="4705">
                  <c:v>884.19385652776</c:v>
                </c:pt>
                <c:pt idx="4706">
                  <c:v>887.3967852835001</c:v>
                </c:pt>
                <c:pt idx="4707">
                  <c:v>884.70950653778</c:v>
                </c:pt>
                <c:pt idx="4708">
                  <c:v>883.4878556075901</c:v>
                </c:pt>
                <c:pt idx="4709">
                  <c:v>895.54086931289</c:v>
                </c:pt>
                <c:pt idx="4711">
                  <c:v>883.30979055594</c:v>
                </c:pt>
                <c:pt idx="4712">
                  <c:v>859.5670084997882</c:v>
                </c:pt>
                <c:pt idx="4714">
                  <c:v>803.69862117741</c:v>
                </c:pt>
                <c:pt idx="4715">
                  <c:v>809.21237950912</c:v>
                </c:pt>
                <c:pt idx="4716">
                  <c:v>801.17043029101</c:v>
                </c:pt>
                <c:pt idx="4717">
                  <c:v>803.6160942289802</c:v>
                </c:pt>
                <c:pt idx="4718">
                  <c:v>802.71890000744</c:v>
                </c:pt>
                <c:pt idx="4720">
                  <c:v>803.01167458068</c:v>
                </c:pt>
                <c:pt idx="4721">
                  <c:v>802.3675650611988</c:v>
                </c:pt>
                <c:pt idx="4722">
                  <c:v>799.4384413148101</c:v>
                </c:pt>
                <c:pt idx="4723">
                  <c:v>802.78506031561</c:v>
                </c:pt>
                <c:pt idx="4724">
                  <c:v>801.25878943026</c:v>
                </c:pt>
                <c:pt idx="4725">
                  <c:v>798.8037549433705</c:v>
                </c:pt>
                <c:pt idx="4726">
                  <c:v>797.6650604008701</c:v>
                </c:pt>
                <c:pt idx="4728">
                  <c:v>799.64298761895</c:v>
                </c:pt>
                <c:pt idx="4729">
                  <c:v>796.7518035913902</c:v>
                </c:pt>
                <c:pt idx="4731">
                  <c:v>801.0653584596</c:v>
                </c:pt>
                <c:pt idx="4732">
                  <c:v>795.55130172088</c:v>
                </c:pt>
                <c:pt idx="4733">
                  <c:v>804.68541452696</c:v>
                </c:pt>
                <c:pt idx="4734">
                  <c:v>802.8274617081294</c:v>
                </c:pt>
                <c:pt idx="4736">
                  <c:v>803.7920879917601</c:v>
                </c:pt>
                <c:pt idx="4737">
                  <c:v>801.7353144589301</c:v>
                </c:pt>
                <c:pt idx="4739">
                  <c:v>801.6353854459301</c:v>
                </c:pt>
                <c:pt idx="4740">
                  <c:v>804.8666038221386</c:v>
                </c:pt>
                <c:pt idx="4741">
                  <c:v>807.06072427907</c:v>
                </c:pt>
                <c:pt idx="4742">
                  <c:v>798.0867606331905</c:v>
                </c:pt>
                <c:pt idx="4744">
                  <c:v>803.1788586003</c:v>
                </c:pt>
                <c:pt idx="4745">
                  <c:v>795.29855671934</c:v>
                </c:pt>
                <c:pt idx="4746">
                  <c:v>798.2555339648</c:v>
                </c:pt>
                <c:pt idx="4747">
                  <c:v>797.8802992950388</c:v>
                </c:pt>
                <c:pt idx="4748">
                  <c:v>794.09435787932</c:v>
                </c:pt>
                <c:pt idx="4749">
                  <c:v>797.3531538850177</c:v>
                </c:pt>
                <c:pt idx="4750">
                  <c:v>796.0826518876394</c:v>
                </c:pt>
                <c:pt idx="4751">
                  <c:v>804.8306609538901</c:v>
                </c:pt>
                <c:pt idx="4752">
                  <c:v>801.8992174734888</c:v>
                </c:pt>
                <c:pt idx="4754">
                  <c:v>804.0778776082205</c:v>
                </c:pt>
                <c:pt idx="4755">
                  <c:v>796.0311801400094</c:v>
                </c:pt>
                <c:pt idx="4756">
                  <c:v>799.6212565898294</c:v>
                </c:pt>
                <c:pt idx="4757">
                  <c:v>802.5140685727802</c:v>
                </c:pt>
                <c:pt idx="4758">
                  <c:v>796.81053777489</c:v>
                </c:pt>
                <c:pt idx="4759">
                  <c:v>799.90631595696</c:v>
                </c:pt>
                <c:pt idx="4760">
                  <c:v>802.67289058247</c:v>
                </c:pt>
                <c:pt idx="4761">
                  <c:v>795.76963236601</c:v>
                </c:pt>
                <c:pt idx="4762">
                  <c:v>799.19514397466</c:v>
                </c:pt>
                <c:pt idx="4763">
                  <c:v>797.4435741029702</c:v>
                </c:pt>
                <c:pt idx="4764">
                  <c:v>799.2422575831594</c:v>
                </c:pt>
                <c:pt idx="4765">
                  <c:v>799.63879673804</c:v>
                </c:pt>
                <c:pt idx="4766">
                  <c:v>798.6876159230501</c:v>
                </c:pt>
                <c:pt idx="4767">
                  <c:v>803.29907880749</c:v>
                </c:pt>
                <c:pt idx="4768">
                  <c:v>796.15325221936</c:v>
                </c:pt>
                <c:pt idx="4769">
                  <c:v>799.2578327449394</c:v>
                </c:pt>
                <c:pt idx="4770">
                  <c:v>803.3510994623689</c:v>
                </c:pt>
                <c:pt idx="4771">
                  <c:v>802.0186866067701</c:v>
                </c:pt>
                <c:pt idx="4772">
                  <c:v>803.6101644302094</c:v>
                </c:pt>
                <c:pt idx="4773">
                  <c:v>804.49738862</c:v>
                </c:pt>
                <c:pt idx="4774">
                  <c:v>801.61117420879</c:v>
                </c:pt>
                <c:pt idx="4775">
                  <c:v>799.795343262251</c:v>
                </c:pt>
                <c:pt idx="4776">
                  <c:v>803.34397015615</c:v>
                </c:pt>
                <c:pt idx="4777">
                  <c:v>801.0718266584698</c:v>
                </c:pt>
                <c:pt idx="4778">
                  <c:v>799.6928187344394</c:v>
                </c:pt>
                <c:pt idx="4779">
                  <c:v>803.5690679483</c:v>
                </c:pt>
                <c:pt idx="4780">
                  <c:v>802.31046854333</c:v>
                </c:pt>
                <c:pt idx="4781">
                  <c:v>799.8408545131</c:v>
                </c:pt>
                <c:pt idx="4782">
                  <c:v>802.73283477465</c:v>
                </c:pt>
                <c:pt idx="4784">
                  <c:v>798.31667614819</c:v>
                </c:pt>
                <c:pt idx="4785">
                  <c:v>798.19873292</c:v>
                </c:pt>
                <c:pt idx="4786">
                  <c:v>801.36788595308</c:v>
                </c:pt>
                <c:pt idx="4787">
                  <c:v>801.33448820942</c:v>
                </c:pt>
                <c:pt idx="4788">
                  <c:v>796.847293006369</c:v>
                </c:pt>
                <c:pt idx="4789">
                  <c:v>799.6564403987001</c:v>
                </c:pt>
                <c:pt idx="4790">
                  <c:v>803.8861660016601</c:v>
                </c:pt>
                <c:pt idx="4793">
                  <c:v>803.53943179783</c:v>
                </c:pt>
                <c:pt idx="4794">
                  <c:v>801.1167659735801</c:v>
                </c:pt>
                <c:pt idx="4795">
                  <c:v>799.6174970108</c:v>
                </c:pt>
                <c:pt idx="4796">
                  <c:v>803.2101271405094</c:v>
                </c:pt>
                <c:pt idx="4797">
                  <c:v>831.5606838614788</c:v>
                </c:pt>
                <c:pt idx="4798">
                  <c:v>884.6652211983786</c:v>
                </c:pt>
                <c:pt idx="4799">
                  <c:v>876.2454268182394</c:v>
                </c:pt>
                <c:pt idx="4800">
                  <c:v>881.74847030935</c:v>
                </c:pt>
                <c:pt idx="4802">
                  <c:v>878.25212390117</c:v>
                </c:pt>
                <c:pt idx="4803">
                  <c:v>882.10844798797</c:v>
                </c:pt>
                <c:pt idx="4804">
                  <c:v>879.61895203148</c:v>
                </c:pt>
                <c:pt idx="4806">
                  <c:v>876.4541640484089</c:v>
                </c:pt>
                <c:pt idx="4807">
                  <c:v>873.89889555876</c:v>
                </c:pt>
                <c:pt idx="4808">
                  <c:v>875.4558613911694</c:v>
                </c:pt>
                <c:pt idx="4810">
                  <c:v>875.5576694455576</c:v>
                </c:pt>
                <c:pt idx="4811">
                  <c:v>876.3788356495</c:v>
                </c:pt>
                <c:pt idx="4812">
                  <c:v>872.7624808657089</c:v>
                </c:pt>
                <c:pt idx="4813">
                  <c:v>872.3561470269988</c:v>
                </c:pt>
                <c:pt idx="4814">
                  <c:v>882.4546608690794</c:v>
                </c:pt>
                <c:pt idx="4815">
                  <c:v>877.4602340694</c:v>
                </c:pt>
                <c:pt idx="4816">
                  <c:v>877.4960880952387</c:v>
                </c:pt>
                <c:pt idx="4817">
                  <c:v>882.4672118416784</c:v>
                </c:pt>
                <c:pt idx="4818">
                  <c:v>882.3622501998575</c:v>
                </c:pt>
                <c:pt idx="4819">
                  <c:v>875.90378737137</c:v>
                </c:pt>
                <c:pt idx="4820">
                  <c:v>872.6525328512901</c:v>
                </c:pt>
                <c:pt idx="4821">
                  <c:v>882.8285059732998</c:v>
                </c:pt>
                <c:pt idx="4822">
                  <c:v>874.794903570711</c:v>
                </c:pt>
                <c:pt idx="4823">
                  <c:v>869.9097461926199</c:v>
                </c:pt>
                <c:pt idx="4824">
                  <c:v>865.5800317044702</c:v>
                </c:pt>
                <c:pt idx="4825">
                  <c:v>868.3044286348294</c:v>
                </c:pt>
                <c:pt idx="4827">
                  <c:v>869.79445503485</c:v>
                </c:pt>
                <c:pt idx="4828">
                  <c:v>875.75987730345</c:v>
                </c:pt>
                <c:pt idx="4829">
                  <c:v>874.8883040968105</c:v>
                </c:pt>
                <c:pt idx="4830">
                  <c:v>876.50251060739</c:v>
                </c:pt>
                <c:pt idx="4831">
                  <c:v>861.00781474763</c:v>
                </c:pt>
                <c:pt idx="4832">
                  <c:v>851.58871089132</c:v>
                </c:pt>
                <c:pt idx="4833">
                  <c:v>838.93671399765</c:v>
                </c:pt>
                <c:pt idx="4834">
                  <c:v>845.3045029678105</c:v>
                </c:pt>
                <c:pt idx="4835">
                  <c:v>852.88746749619</c:v>
                </c:pt>
                <c:pt idx="4836">
                  <c:v>871.87168307436</c:v>
                </c:pt>
                <c:pt idx="4837">
                  <c:v>881.7820148649594</c:v>
                </c:pt>
                <c:pt idx="4838">
                  <c:v>884.778796282101</c:v>
                </c:pt>
                <c:pt idx="4839">
                  <c:v>891.22672946263</c:v>
                </c:pt>
                <c:pt idx="4840">
                  <c:v>883.30233946775</c:v>
                </c:pt>
                <c:pt idx="4841">
                  <c:v>888.1701778705705</c:v>
                </c:pt>
                <c:pt idx="4842">
                  <c:v>887.97275166191</c:v>
                </c:pt>
                <c:pt idx="4843">
                  <c:v>886.82414367098</c:v>
                </c:pt>
                <c:pt idx="4844">
                  <c:v>882.5238712246</c:v>
                </c:pt>
                <c:pt idx="4845">
                  <c:v>892.9012142221201</c:v>
                </c:pt>
                <c:pt idx="4847">
                  <c:v>895.2924047502098</c:v>
                </c:pt>
                <c:pt idx="4849">
                  <c:v>885.60310639945</c:v>
                </c:pt>
                <c:pt idx="4850">
                  <c:v>888.03180446439</c:v>
                </c:pt>
                <c:pt idx="4851">
                  <c:v>879.2677552104699</c:v>
                </c:pt>
                <c:pt idx="4852">
                  <c:v>883.0540118800889</c:v>
                </c:pt>
                <c:pt idx="4853">
                  <c:v>881.4940559125901</c:v>
                </c:pt>
                <c:pt idx="4854">
                  <c:v>885.61970016871</c:v>
                </c:pt>
                <c:pt idx="4855">
                  <c:v>884.3231664574089</c:v>
                </c:pt>
                <c:pt idx="4856">
                  <c:v>882.16966953017</c:v>
                </c:pt>
                <c:pt idx="4857">
                  <c:v>886.7908763843098</c:v>
                </c:pt>
                <c:pt idx="4858">
                  <c:v>884.58138135497</c:v>
                </c:pt>
                <c:pt idx="4859">
                  <c:v>881.21134597409</c:v>
                </c:pt>
                <c:pt idx="4860">
                  <c:v>879.99139632486</c:v>
                </c:pt>
                <c:pt idx="4861">
                  <c:v>884.1643753895</c:v>
                </c:pt>
                <c:pt idx="4862">
                  <c:v>878.35328029969</c:v>
                </c:pt>
                <c:pt idx="4863">
                  <c:v>881.10440355777</c:v>
                </c:pt>
                <c:pt idx="4864">
                  <c:v>885.0890571279701</c:v>
                </c:pt>
                <c:pt idx="4865">
                  <c:v>883.57783276285</c:v>
                </c:pt>
                <c:pt idx="4866">
                  <c:v>887.1492398883794</c:v>
                </c:pt>
                <c:pt idx="4867">
                  <c:v>886.9582800307601</c:v>
                </c:pt>
                <c:pt idx="4868">
                  <c:v>885.4471010845475</c:v>
                </c:pt>
                <c:pt idx="4869">
                  <c:v>885.99159156598</c:v>
                </c:pt>
                <c:pt idx="4870">
                  <c:v>899.4943588205299</c:v>
                </c:pt>
                <c:pt idx="4871">
                  <c:v>859.73247881996</c:v>
                </c:pt>
                <c:pt idx="4872">
                  <c:v>813.8777353417</c:v>
                </c:pt>
                <c:pt idx="4873">
                  <c:v>802.5069856280102</c:v>
                </c:pt>
                <c:pt idx="4874">
                  <c:v>805.4875085958694</c:v>
                </c:pt>
                <c:pt idx="4875">
                  <c:v>802.91583640957</c:v>
                </c:pt>
                <c:pt idx="4876">
                  <c:v>803.7053194334101</c:v>
                </c:pt>
                <c:pt idx="4877">
                  <c:v>807.65511727971</c:v>
                </c:pt>
                <c:pt idx="4879">
                  <c:v>804.1914381958094</c:v>
                </c:pt>
                <c:pt idx="4880">
                  <c:v>803.201360758161</c:v>
                </c:pt>
                <c:pt idx="4882">
                  <c:v>505.246058902399</c:v>
                </c:pt>
                <c:pt idx="4927">
                  <c:v>497.81687096932</c:v>
                </c:pt>
                <c:pt idx="4928">
                  <c:v>499.25540476042</c:v>
                </c:pt>
                <c:pt idx="4929">
                  <c:v>535.5187030031605</c:v>
                </c:pt>
                <c:pt idx="4930">
                  <c:v>711.5514166838789</c:v>
                </c:pt>
                <c:pt idx="4931">
                  <c:v>796.27597666821</c:v>
                </c:pt>
                <c:pt idx="4932">
                  <c:v>794.4189887411301</c:v>
                </c:pt>
                <c:pt idx="4933">
                  <c:v>792.7930601934194</c:v>
                </c:pt>
                <c:pt idx="4935">
                  <c:v>793.28583493058</c:v>
                </c:pt>
                <c:pt idx="4936">
                  <c:v>789.5655429118101</c:v>
                </c:pt>
                <c:pt idx="4937">
                  <c:v>788.1428633538999</c:v>
                </c:pt>
                <c:pt idx="4939">
                  <c:v>784.4042928124383</c:v>
                </c:pt>
                <c:pt idx="4940">
                  <c:v>787.75575516728</c:v>
                </c:pt>
                <c:pt idx="4941">
                  <c:v>791.3363109726898</c:v>
                </c:pt>
                <c:pt idx="4942">
                  <c:v>788.6486506162</c:v>
                </c:pt>
                <c:pt idx="4943">
                  <c:v>792.3952901548089</c:v>
                </c:pt>
                <c:pt idx="4945">
                  <c:v>794.0126085707001</c:v>
                </c:pt>
                <c:pt idx="4946">
                  <c:v>788.4763191814386</c:v>
                </c:pt>
                <c:pt idx="4948">
                  <c:v>789.52869856906</c:v>
                </c:pt>
                <c:pt idx="4949">
                  <c:v>788.6244059364805</c:v>
                </c:pt>
                <c:pt idx="4950">
                  <c:v>789.3342556739287</c:v>
                </c:pt>
                <c:pt idx="4951">
                  <c:v>789.50968010681</c:v>
                </c:pt>
                <c:pt idx="4952">
                  <c:v>787.38848031175</c:v>
                </c:pt>
                <c:pt idx="4953">
                  <c:v>786.3373954980586</c:v>
                </c:pt>
                <c:pt idx="4954">
                  <c:v>788.3310727425001</c:v>
                </c:pt>
                <c:pt idx="4955">
                  <c:v>781.6090407176</c:v>
                </c:pt>
                <c:pt idx="4956">
                  <c:v>784.12979235263</c:v>
                </c:pt>
                <c:pt idx="4957">
                  <c:v>787.10780165632</c:v>
                </c:pt>
                <c:pt idx="4958">
                  <c:v>779.4612274808975</c:v>
                </c:pt>
                <c:pt idx="4959">
                  <c:v>783.5216624934775</c:v>
                </c:pt>
                <c:pt idx="4960">
                  <c:v>787.24107752935</c:v>
                </c:pt>
                <c:pt idx="4961">
                  <c:v>785.4168211569194</c:v>
                </c:pt>
                <c:pt idx="4962">
                  <c:v>789.3493217245789</c:v>
                </c:pt>
                <c:pt idx="4963">
                  <c:v>786.80455747568</c:v>
                </c:pt>
                <c:pt idx="4964">
                  <c:v>784.97098183412</c:v>
                </c:pt>
                <c:pt idx="4965">
                  <c:v>783.49602360118</c:v>
                </c:pt>
                <c:pt idx="4966">
                  <c:v>787.1028847930601</c:v>
                </c:pt>
                <c:pt idx="4967">
                  <c:v>786.40732894929</c:v>
                </c:pt>
                <c:pt idx="4968">
                  <c:v>782.87255790623</c:v>
                </c:pt>
                <c:pt idx="4969">
                  <c:v>782.8088112484801</c:v>
                </c:pt>
                <c:pt idx="4970">
                  <c:v>786.1874342652</c:v>
                </c:pt>
                <c:pt idx="4971">
                  <c:v>783.4634100645699</c:v>
                </c:pt>
                <c:pt idx="4972">
                  <c:v>782.9927078435599</c:v>
                </c:pt>
                <c:pt idx="4973">
                  <c:v>785.48972315735</c:v>
                </c:pt>
                <c:pt idx="4974">
                  <c:v>779.26745028915</c:v>
                </c:pt>
                <c:pt idx="4975">
                  <c:v>783.0544892802999</c:v>
                </c:pt>
                <c:pt idx="4976">
                  <c:v>782.3576712722894</c:v>
                </c:pt>
                <c:pt idx="4979">
                  <c:v>789.3896464089394</c:v>
                </c:pt>
                <c:pt idx="4980">
                  <c:v>788.05457560275</c:v>
                </c:pt>
                <c:pt idx="4981">
                  <c:v>296.2537943288999</c:v>
                </c:pt>
                <c:pt idx="5021">
                  <c:v>592.18381430393</c:v>
                </c:pt>
                <c:pt idx="5022">
                  <c:v>823.97267636129</c:v>
                </c:pt>
                <c:pt idx="5023">
                  <c:v>861.57854663091</c:v>
                </c:pt>
                <c:pt idx="5024">
                  <c:v>836.5174579325501</c:v>
                </c:pt>
                <c:pt idx="5025">
                  <c:v>801.8464529069394</c:v>
                </c:pt>
                <c:pt idx="5026">
                  <c:v>798.7925386881605</c:v>
                </c:pt>
                <c:pt idx="5027">
                  <c:v>802.4508604982487</c:v>
                </c:pt>
                <c:pt idx="5028">
                  <c:v>795.0265047860094</c:v>
                </c:pt>
                <c:pt idx="5029">
                  <c:v>798.9352136480094</c:v>
                </c:pt>
                <c:pt idx="5030">
                  <c:v>798.79391812354</c:v>
                </c:pt>
                <c:pt idx="5031">
                  <c:v>796.40748622562</c:v>
                </c:pt>
                <c:pt idx="5032">
                  <c:v>795.98664187653</c:v>
                </c:pt>
                <c:pt idx="5033">
                  <c:v>799.79301416455</c:v>
                </c:pt>
                <c:pt idx="5035">
                  <c:v>802.1068459962501</c:v>
                </c:pt>
                <c:pt idx="5036">
                  <c:v>805.2905203740202</c:v>
                </c:pt>
                <c:pt idx="5037">
                  <c:v>798.6876794948994</c:v>
                </c:pt>
                <c:pt idx="5038">
                  <c:v>803.09850173147</c:v>
                </c:pt>
                <c:pt idx="5039">
                  <c:v>801.1604746636405</c:v>
                </c:pt>
                <c:pt idx="5040">
                  <c:v>799.58769749715</c:v>
                </c:pt>
                <c:pt idx="5041">
                  <c:v>798.230308520111</c:v>
                </c:pt>
                <c:pt idx="5042">
                  <c:v>801.11500056433</c:v>
                </c:pt>
                <c:pt idx="5043">
                  <c:v>794.974387755181</c:v>
                </c:pt>
                <c:pt idx="5044">
                  <c:v>798.4502415037688</c:v>
                </c:pt>
                <c:pt idx="5045">
                  <c:v>803.3097047409099</c:v>
                </c:pt>
                <c:pt idx="5046">
                  <c:v>796.61886717304</c:v>
                </c:pt>
                <c:pt idx="5048">
                  <c:v>799.9246949931094</c:v>
                </c:pt>
                <c:pt idx="5049">
                  <c:v>802.9035504164599</c:v>
                </c:pt>
                <c:pt idx="5050">
                  <c:v>801.3092641357879</c:v>
                </c:pt>
                <c:pt idx="5052">
                  <c:v>803.62080528831</c:v>
                </c:pt>
                <c:pt idx="5053">
                  <c:v>797.5486280044281</c:v>
                </c:pt>
                <c:pt idx="5054">
                  <c:v>806.539727877</c:v>
                </c:pt>
                <c:pt idx="5056">
                  <c:v>803.8381198705089</c:v>
                </c:pt>
                <c:pt idx="5057">
                  <c:v>807.9198391941394</c:v>
                </c:pt>
                <c:pt idx="5058">
                  <c:v>801.4139668669301</c:v>
                </c:pt>
                <c:pt idx="5059">
                  <c:v>804.71889471672</c:v>
                </c:pt>
                <c:pt idx="5060">
                  <c:v>804.8343299534494</c:v>
                </c:pt>
                <c:pt idx="5061">
                  <c:v>801.77359951094</c:v>
                </c:pt>
                <c:pt idx="5062">
                  <c:v>806.1664182097094</c:v>
                </c:pt>
                <c:pt idx="5063">
                  <c:v>804.1405744367698</c:v>
                </c:pt>
                <c:pt idx="5064">
                  <c:v>802.5836083274801</c:v>
                </c:pt>
                <c:pt idx="5066">
                  <c:v>803.86879466637</c:v>
                </c:pt>
                <c:pt idx="5067">
                  <c:v>797.5077360223</c:v>
                </c:pt>
                <c:pt idx="5069">
                  <c:v>803.97637512952</c:v>
                </c:pt>
                <c:pt idx="5070">
                  <c:v>798.49359434441</c:v>
                </c:pt>
                <c:pt idx="5071">
                  <c:v>801.41579359977</c:v>
                </c:pt>
                <c:pt idx="5073">
                  <c:v>803.68972310713</c:v>
                </c:pt>
                <c:pt idx="5074">
                  <c:v>802.31600725062</c:v>
                </c:pt>
                <c:pt idx="5075">
                  <c:v>806.205358520651</c:v>
                </c:pt>
                <c:pt idx="5076">
                  <c:v>802.7372988090889</c:v>
                </c:pt>
                <c:pt idx="5077">
                  <c:v>547.08861769065</c:v>
                </c:pt>
                <c:pt idx="5078">
                  <c:v>253.0676488884401</c:v>
                </c:pt>
                <c:pt idx="5079">
                  <c:v>249.79002233636</c:v>
                </c:pt>
                <c:pt idx="5080">
                  <c:v>252.26687792914</c:v>
                </c:pt>
                <c:pt idx="5081">
                  <c:v>254.49020128981</c:v>
                </c:pt>
                <c:pt idx="5093">
                  <c:v>296.5380148682288</c:v>
                </c:pt>
                <c:pt idx="5094">
                  <c:v>293.12360813552</c:v>
                </c:pt>
                <c:pt idx="5095">
                  <c:v>574.12328375616</c:v>
                </c:pt>
                <c:pt idx="5096">
                  <c:v>808.13647099861</c:v>
                </c:pt>
                <c:pt idx="5097">
                  <c:v>805.296154260691</c:v>
                </c:pt>
                <c:pt idx="5098">
                  <c:v>804.02323199828</c:v>
                </c:pt>
                <c:pt idx="5099">
                  <c:v>807.9376279532985</c:v>
                </c:pt>
                <c:pt idx="5101">
                  <c:v>804.87234235588</c:v>
                </c:pt>
                <c:pt idx="5102">
                  <c:v>803.15097356513</c:v>
                </c:pt>
                <c:pt idx="5103">
                  <c:v>802.73032440185</c:v>
                </c:pt>
                <c:pt idx="5104">
                  <c:v>805.66531201956</c:v>
                </c:pt>
                <c:pt idx="5106">
                  <c:v>664.75143509364</c:v>
                </c:pt>
                <c:pt idx="5107">
                  <c:v>803.1235160034594</c:v>
                </c:pt>
                <c:pt idx="5108">
                  <c:v>802.05283617432</c:v>
                </c:pt>
                <c:pt idx="5110">
                  <c:v>803.1594605539701</c:v>
                </c:pt>
                <c:pt idx="5111">
                  <c:v>802.87477674382</c:v>
                </c:pt>
                <c:pt idx="5112">
                  <c:v>806.804454978</c:v>
                </c:pt>
                <c:pt idx="5113">
                  <c:v>805.1716347993901</c:v>
                </c:pt>
                <c:pt idx="5114">
                  <c:v>803.83346700861</c:v>
                </c:pt>
                <c:pt idx="5115">
                  <c:v>807.4398641344385</c:v>
                </c:pt>
                <c:pt idx="5116">
                  <c:v>801.74428531899</c:v>
                </c:pt>
                <c:pt idx="5117">
                  <c:v>804.75404007203</c:v>
                </c:pt>
                <c:pt idx="5118">
                  <c:v>803.09316959716</c:v>
                </c:pt>
                <c:pt idx="5119">
                  <c:v>801.9216349825589</c:v>
                </c:pt>
                <c:pt idx="5121">
                  <c:v>803.9671717967789</c:v>
                </c:pt>
                <c:pt idx="5122">
                  <c:v>803.14402515925</c:v>
                </c:pt>
                <c:pt idx="5123">
                  <c:v>802.4656240439878</c:v>
                </c:pt>
                <c:pt idx="5124">
                  <c:v>805.5922825610701</c:v>
                </c:pt>
                <c:pt idx="5126">
                  <c:v>802.9693176817487</c:v>
                </c:pt>
                <c:pt idx="5127">
                  <c:v>801.7521444958986</c:v>
                </c:pt>
                <c:pt idx="5128">
                  <c:v>798.4604225171</c:v>
                </c:pt>
                <c:pt idx="5129">
                  <c:v>801.3317446825289</c:v>
                </c:pt>
                <c:pt idx="5130">
                  <c:v>806.1560105717</c:v>
                </c:pt>
                <c:pt idx="5131">
                  <c:v>803.7476797084694</c:v>
                </c:pt>
                <c:pt idx="5132">
                  <c:v>802.09444247242</c:v>
                </c:pt>
                <c:pt idx="5133">
                  <c:v>806.43845459907</c:v>
                </c:pt>
                <c:pt idx="5134">
                  <c:v>799.4510830090201</c:v>
                </c:pt>
                <c:pt idx="5135">
                  <c:v>802.2312785847594</c:v>
                </c:pt>
                <c:pt idx="5136">
                  <c:v>806.03823109155</c:v>
                </c:pt>
                <c:pt idx="5137">
                  <c:v>765.29863429426</c:v>
                </c:pt>
                <c:pt idx="5138">
                  <c:v>524.66958956874</c:v>
                </c:pt>
                <c:pt idx="5139">
                  <c:v>293.9657133449991</c:v>
                </c:pt>
                <c:pt idx="5140">
                  <c:v>293.4807074471984</c:v>
                </c:pt>
                <c:pt idx="5141">
                  <c:v>252.1460419926</c:v>
                </c:pt>
                <c:pt idx="5161">
                  <c:v>226.72147503057</c:v>
                </c:pt>
                <c:pt idx="5162">
                  <c:v>259.87221645035</c:v>
                </c:pt>
                <c:pt idx="5163">
                  <c:v>256.093186240499</c:v>
                </c:pt>
                <c:pt idx="5164">
                  <c:v>258.22304162578</c:v>
                </c:pt>
                <c:pt idx="5166">
                  <c:v>255.8848996473</c:v>
                </c:pt>
                <c:pt idx="5167">
                  <c:v>425.7662097258299</c:v>
                </c:pt>
                <c:pt idx="5168">
                  <c:v>442.8106032773301</c:v>
                </c:pt>
                <c:pt idx="5169">
                  <c:v>453.3528416016801</c:v>
                </c:pt>
                <c:pt idx="5170">
                  <c:v>462.2491091407601</c:v>
                </c:pt>
                <c:pt idx="5171">
                  <c:v>725.3548474223402</c:v>
                </c:pt>
                <c:pt idx="5172">
                  <c:v>756.4964917411601</c:v>
                </c:pt>
                <c:pt idx="5173">
                  <c:v>799.96148046136</c:v>
                </c:pt>
                <c:pt idx="5174">
                  <c:v>802.8976496406699</c:v>
                </c:pt>
                <c:pt idx="5175">
                  <c:v>801.6021452729001</c:v>
                </c:pt>
                <c:pt idx="5177">
                  <c:v>803.27447584712</c:v>
                </c:pt>
                <c:pt idx="5178">
                  <c:v>797.8579596975684</c:v>
                </c:pt>
                <c:pt idx="5180">
                  <c:v>799.88176958362</c:v>
                </c:pt>
                <c:pt idx="5181">
                  <c:v>798.970070378521</c:v>
                </c:pt>
                <c:pt idx="5182">
                  <c:v>797.7627239705998</c:v>
                </c:pt>
                <c:pt idx="5184">
                  <c:v>803.27372452755</c:v>
                </c:pt>
                <c:pt idx="5185">
                  <c:v>797.31043440755</c:v>
                </c:pt>
                <c:pt idx="5186">
                  <c:v>807.43384439351</c:v>
                </c:pt>
                <c:pt idx="5187">
                  <c:v>833.43251536625</c:v>
                </c:pt>
                <c:pt idx="5188">
                  <c:v>879.37931462882</c:v>
                </c:pt>
                <c:pt idx="5189">
                  <c:v>884.61414230924</c:v>
                </c:pt>
                <c:pt idx="5190">
                  <c:v>888.67338768494</c:v>
                </c:pt>
                <c:pt idx="5191">
                  <c:v>882.3130678945076</c:v>
                </c:pt>
                <c:pt idx="5192">
                  <c:v>884.77364822247</c:v>
                </c:pt>
                <c:pt idx="5193">
                  <c:v>884.17959433988</c:v>
                </c:pt>
                <c:pt idx="5194">
                  <c:v>881.4592487004683</c:v>
                </c:pt>
                <c:pt idx="5195">
                  <c:v>878.60984561319</c:v>
                </c:pt>
                <c:pt idx="5196">
                  <c:v>883.6885409937502</c:v>
                </c:pt>
                <c:pt idx="5197">
                  <c:v>876.16390699615</c:v>
                </c:pt>
                <c:pt idx="5198">
                  <c:v>881.0450570381801</c:v>
                </c:pt>
                <c:pt idx="5199">
                  <c:v>881.308740540341</c:v>
                </c:pt>
                <c:pt idx="5201">
                  <c:v>889.2623338017594</c:v>
                </c:pt>
                <c:pt idx="5202">
                  <c:v>888.1106458982588</c:v>
                </c:pt>
                <c:pt idx="5203">
                  <c:v>885.4956270344884</c:v>
                </c:pt>
                <c:pt idx="5204">
                  <c:v>878.09809369895</c:v>
                </c:pt>
                <c:pt idx="5206">
                  <c:v>851.7414369453201</c:v>
                </c:pt>
                <c:pt idx="5207">
                  <c:v>828.50429022322</c:v>
                </c:pt>
                <c:pt idx="5208">
                  <c:v>808.8748080249001</c:v>
                </c:pt>
                <c:pt idx="5209">
                  <c:v>806.1299964268501</c:v>
                </c:pt>
                <c:pt idx="5210">
                  <c:v>798.75989174069</c:v>
                </c:pt>
                <c:pt idx="5211">
                  <c:v>801.44028951756</c:v>
                </c:pt>
                <c:pt idx="5213">
                  <c:v>799.1948858890901</c:v>
                </c:pt>
                <c:pt idx="5214">
                  <c:v>797.6888873947</c:v>
                </c:pt>
                <c:pt idx="5216">
                  <c:v>794.1841400405405</c:v>
                </c:pt>
                <c:pt idx="5217">
                  <c:v>798.12036145998</c:v>
                </c:pt>
                <c:pt idx="5218">
                  <c:v>796.62630552737</c:v>
                </c:pt>
                <c:pt idx="5219">
                  <c:v>799.89401856962</c:v>
                </c:pt>
                <c:pt idx="5220">
                  <c:v>793.37826337962</c:v>
                </c:pt>
                <c:pt idx="5221">
                  <c:v>797.0286670537794</c:v>
                </c:pt>
                <c:pt idx="5222">
                  <c:v>795.5693944987594</c:v>
                </c:pt>
                <c:pt idx="5223">
                  <c:v>793.52424087057</c:v>
                </c:pt>
                <c:pt idx="5224">
                  <c:v>801.1192010824487</c:v>
                </c:pt>
                <c:pt idx="5225">
                  <c:v>801.78697207084</c:v>
                </c:pt>
                <c:pt idx="5226">
                  <c:v>799.9626136024777</c:v>
                </c:pt>
                <c:pt idx="5227">
                  <c:v>798.4107346035</c:v>
                </c:pt>
                <c:pt idx="5228">
                  <c:v>508.2377820163601</c:v>
                </c:pt>
                <c:pt idx="5267">
                  <c:v>536.72990529964</c:v>
                </c:pt>
                <c:pt idx="5268">
                  <c:v>794.61989597453</c:v>
                </c:pt>
                <c:pt idx="5269">
                  <c:v>794.20788228092</c:v>
                </c:pt>
                <c:pt idx="5270">
                  <c:v>792.68774350733</c:v>
                </c:pt>
                <c:pt idx="5271">
                  <c:v>796.43847729504</c:v>
                </c:pt>
                <c:pt idx="5272">
                  <c:v>794.88531680828</c:v>
                </c:pt>
                <c:pt idx="5273">
                  <c:v>794.0230487943801</c:v>
                </c:pt>
                <c:pt idx="5274">
                  <c:v>792.29414916083</c:v>
                </c:pt>
                <c:pt idx="5275">
                  <c:v>797.0272451563801</c:v>
                </c:pt>
                <c:pt idx="5277">
                  <c:v>794.48797875085</c:v>
                </c:pt>
                <c:pt idx="5278">
                  <c:v>792.4156219573401</c:v>
                </c:pt>
                <c:pt idx="5279">
                  <c:v>795.27195070227</c:v>
                </c:pt>
                <c:pt idx="5280">
                  <c:v>788.9241088798701</c:v>
                </c:pt>
                <c:pt idx="5281">
                  <c:v>793.22817741979</c:v>
                </c:pt>
                <c:pt idx="5282">
                  <c:v>796.83401614618</c:v>
                </c:pt>
                <c:pt idx="5283">
                  <c:v>794.69870767405</c:v>
                </c:pt>
                <c:pt idx="5284">
                  <c:v>792.97295731974</c:v>
                </c:pt>
                <c:pt idx="5285">
                  <c:v>796.7193339698</c:v>
                </c:pt>
                <c:pt idx="5286">
                  <c:v>795.8341368157783</c:v>
                </c:pt>
                <c:pt idx="5287">
                  <c:v>794.11966567432</c:v>
                </c:pt>
                <c:pt idx="5288">
                  <c:v>796.8328586547086</c:v>
                </c:pt>
                <c:pt idx="5289">
                  <c:v>794.8645733419</c:v>
                </c:pt>
                <c:pt idx="5290">
                  <c:v>797.54444916306</c:v>
                </c:pt>
                <c:pt idx="5291">
                  <c:v>791.22967895522</c:v>
                </c:pt>
                <c:pt idx="5292">
                  <c:v>793.30138938287</c:v>
                </c:pt>
                <c:pt idx="5293">
                  <c:v>792.28117953124</c:v>
                </c:pt>
                <c:pt idx="5295">
                  <c:v>788.6419550982494</c:v>
                </c:pt>
                <c:pt idx="5296">
                  <c:v>247.6386825611399</c:v>
                </c:pt>
                <c:pt idx="5320">
                  <c:v>486.4747112704991</c:v>
                </c:pt>
                <c:pt idx="5321">
                  <c:v>818.28888941156</c:v>
                </c:pt>
                <c:pt idx="5322">
                  <c:v>876.74016137706</c:v>
                </c:pt>
                <c:pt idx="5323">
                  <c:v>875.251919816459</c:v>
                </c:pt>
                <c:pt idx="5324">
                  <c:v>874.5042711993299</c:v>
                </c:pt>
                <c:pt idx="5325">
                  <c:v>878.31327496243</c:v>
                </c:pt>
                <c:pt idx="5326">
                  <c:v>876.48171450731</c:v>
                </c:pt>
                <c:pt idx="5328">
                  <c:v>873.9634283940786</c:v>
                </c:pt>
                <c:pt idx="5329">
                  <c:v>877.5117948229189</c:v>
                </c:pt>
                <c:pt idx="5330">
                  <c:v>876.66907824976</c:v>
                </c:pt>
                <c:pt idx="5331">
                  <c:v>873.64886427269</c:v>
                </c:pt>
                <c:pt idx="5332">
                  <c:v>873.513790169131</c:v>
                </c:pt>
                <c:pt idx="5333">
                  <c:v>877.89008693565</c:v>
                </c:pt>
                <c:pt idx="5334">
                  <c:v>867.8277605039788</c:v>
                </c:pt>
                <c:pt idx="5335">
                  <c:v>873.3001718539588</c:v>
                </c:pt>
                <c:pt idx="5336">
                  <c:v>872.02830777632</c:v>
                </c:pt>
                <c:pt idx="5337">
                  <c:v>872.1893638519101</c:v>
                </c:pt>
                <c:pt idx="5338">
                  <c:v>872.07832283789</c:v>
                </c:pt>
                <c:pt idx="5339">
                  <c:v>879.6372188405481</c:v>
                </c:pt>
                <c:pt idx="5340">
                  <c:v>877.87545814959</c:v>
                </c:pt>
                <c:pt idx="5341">
                  <c:v>877.33674606135</c:v>
                </c:pt>
                <c:pt idx="5342">
                  <c:v>881.07888669951</c:v>
                </c:pt>
                <c:pt idx="5343">
                  <c:v>874.3193368549194</c:v>
                </c:pt>
                <c:pt idx="5344">
                  <c:v>878.9150409910699</c:v>
                </c:pt>
                <c:pt idx="5345">
                  <c:v>878.9469755390598</c:v>
                </c:pt>
                <c:pt idx="5346">
                  <c:v>882.2765139230501</c:v>
                </c:pt>
                <c:pt idx="5347">
                  <c:v>879.79427825202</c:v>
                </c:pt>
                <c:pt idx="5348">
                  <c:v>879.4822980026394</c:v>
                </c:pt>
                <c:pt idx="5349">
                  <c:v>882.9864662955994</c:v>
                </c:pt>
                <c:pt idx="5350">
                  <c:v>875.40154454447</c:v>
                </c:pt>
                <c:pt idx="5351">
                  <c:v>879.565666401818</c:v>
                </c:pt>
                <c:pt idx="5352">
                  <c:v>878.6200448759089</c:v>
                </c:pt>
                <c:pt idx="5353">
                  <c:v>875.74394330345</c:v>
                </c:pt>
                <c:pt idx="5354">
                  <c:v>874.64934127161</c:v>
                </c:pt>
                <c:pt idx="5355">
                  <c:v>879.36453836212</c:v>
                </c:pt>
                <c:pt idx="5356">
                  <c:v>872.7701145373</c:v>
                </c:pt>
                <c:pt idx="5357">
                  <c:v>881.81037196314</c:v>
                </c:pt>
                <c:pt idx="5359">
                  <c:v>879.9710991249486</c:v>
                </c:pt>
                <c:pt idx="5360">
                  <c:v>878.61677816462</c:v>
                </c:pt>
                <c:pt idx="5361">
                  <c:v>883.85824804727</c:v>
                </c:pt>
                <c:pt idx="5362">
                  <c:v>881.5759669405102</c:v>
                </c:pt>
                <c:pt idx="5363">
                  <c:v>881.1449598858784</c:v>
                </c:pt>
                <c:pt idx="5364">
                  <c:v>884.6533258425799</c:v>
                </c:pt>
                <c:pt idx="5365">
                  <c:v>876.51048338612</c:v>
                </c:pt>
                <c:pt idx="5366">
                  <c:v>879.2023390638305</c:v>
                </c:pt>
                <c:pt idx="5367">
                  <c:v>878.7060671054986</c:v>
                </c:pt>
                <c:pt idx="5368">
                  <c:v>876.4055566813089</c:v>
                </c:pt>
                <c:pt idx="5369">
                  <c:v>875.98986737886</c:v>
                </c:pt>
                <c:pt idx="5370">
                  <c:v>887.32139100155</c:v>
                </c:pt>
                <c:pt idx="5371">
                  <c:v>882.70067463527</c:v>
                </c:pt>
                <c:pt idx="5372">
                  <c:v>862.06946762289</c:v>
                </c:pt>
                <c:pt idx="5373">
                  <c:v>824.4540449235999</c:v>
                </c:pt>
                <c:pt idx="5374">
                  <c:v>811.6733668249</c:v>
                </c:pt>
                <c:pt idx="5375">
                  <c:v>805.28561772942</c:v>
                </c:pt>
                <c:pt idx="5376">
                  <c:v>805.9068915693505</c:v>
                </c:pt>
                <c:pt idx="5377">
                  <c:v>808.58303862895</c:v>
                </c:pt>
                <c:pt idx="5378">
                  <c:v>803.80578060161</c:v>
                </c:pt>
                <c:pt idx="5379">
                  <c:v>807.3660836881194</c:v>
                </c:pt>
                <c:pt idx="5380">
                  <c:v>803.62903182054</c:v>
                </c:pt>
                <c:pt idx="5381">
                  <c:v>799.4093499208605</c:v>
                </c:pt>
                <c:pt idx="5382">
                  <c:v>796.65088314944</c:v>
                </c:pt>
                <c:pt idx="5383">
                  <c:v>799.5595885525802</c:v>
                </c:pt>
                <c:pt idx="5384">
                  <c:v>792.6771506874002</c:v>
                </c:pt>
                <c:pt idx="5385">
                  <c:v>796.87879367172</c:v>
                </c:pt>
                <c:pt idx="5386">
                  <c:v>797.0903678559594</c:v>
                </c:pt>
                <c:pt idx="5387">
                  <c:v>793.9839939098</c:v>
                </c:pt>
                <c:pt idx="5388">
                  <c:v>797.4874570154789</c:v>
                </c:pt>
                <c:pt idx="5389">
                  <c:v>796.5988607980801</c:v>
                </c:pt>
                <c:pt idx="5390">
                  <c:v>795.7859134919794</c:v>
                </c:pt>
                <c:pt idx="5391">
                  <c:v>794.30383768622</c:v>
                </c:pt>
                <c:pt idx="5392">
                  <c:v>798.26324330654</c:v>
                </c:pt>
                <c:pt idx="5393">
                  <c:v>791.28101209856</c:v>
                </c:pt>
                <c:pt idx="5394">
                  <c:v>794.5815800769398</c:v>
                </c:pt>
                <c:pt idx="5395">
                  <c:v>799.0831176433601</c:v>
                </c:pt>
                <c:pt idx="5396">
                  <c:v>797.134786666681</c:v>
                </c:pt>
                <c:pt idx="5397">
                  <c:v>796.82836129654</c:v>
                </c:pt>
                <c:pt idx="5399">
                  <c:v>799.4548613527</c:v>
                </c:pt>
                <c:pt idx="5400">
                  <c:v>797.1423229605199</c:v>
                </c:pt>
                <c:pt idx="5401">
                  <c:v>794.8786782881005</c:v>
                </c:pt>
                <c:pt idx="5402">
                  <c:v>799.6172606902583</c:v>
                </c:pt>
                <c:pt idx="5403">
                  <c:v>793.9153529677405</c:v>
                </c:pt>
                <c:pt idx="5404">
                  <c:v>796.43116226906</c:v>
                </c:pt>
                <c:pt idx="5405">
                  <c:v>794.88062965672</c:v>
                </c:pt>
                <c:pt idx="5406">
                  <c:v>798.8120721837378</c:v>
                </c:pt>
                <c:pt idx="5407">
                  <c:v>796.3904721557001</c:v>
                </c:pt>
                <c:pt idx="5408">
                  <c:v>795.5232127271</c:v>
                </c:pt>
                <c:pt idx="5409">
                  <c:v>798.7351343444401</c:v>
                </c:pt>
                <c:pt idx="5410">
                  <c:v>795.54276877856</c:v>
                </c:pt>
                <c:pt idx="5411">
                  <c:v>795.6299034590201</c:v>
                </c:pt>
                <c:pt idx="5412">
                  <c:v>794.88687011136</c:v>
                </c:pt>
                <c:pt idx="5413">
                  <c:v>795.50491334874</c:v>
                </c:pt>
                <c:pt idx="5414">
                  <c:v>792.6176413180601</c:v>
                </c:pt>
                <c:pt idx="5415">
                  <c:v>801.74039038328</c:v>
                </c:pt>
                <c:pt idx="5416">
                  <c:v>801.1239883667005</c:v>
                </c:pt>
                <c:pt idx="5417">
                  <c:v>798.5849442287205</c:v>
                </c:pt>
                <c:pt idx="5418">
                  <c:v>796.91676452418</c:v>
                </c:pt>
                <c:pt idx="5420">
                  <c:v>793.62383456362</c:v>
                </c:pt>
                <c:pt idx="5421">
                  <c:v>797.4279650432989</c:v>
                </c:pt>
                <c:pt idx="5423">
                  <c:v>793.62884443944</c:v>
                </c:pt>
                <c:pt idx="5424">
                  <c:v>798.2265705952399</c:v>
                </c:pt>
                <c:pt idx="5425">
                  <c:v>796.8631878005789</c:v>
                </c:pt>
                <c:pt idx="5427">
                  <c:v>793.9184227357189</c:v>
                </c:pt>
                <c:pt idx="5428">
                  <c:v>796.9169322044194</c:v>
                </c:pt>
                <c:pt idx="5429">
                  <c:v>796.6847781262</c:v>
                </c:pt>
                <c:pt idx="5430">
                  <c:v>794.12141245386</c:v>
                </c:pt>
                <c:pt idx="5431">
                  <c:v>792.8514778047781</c:v>
                </c:pt>
                <c:pt idx="5432">
                  <c:v>796.40899114688</c:v>
                </c:pt>
                <c:pt idx="5433">
                  <c:v>579.8234250415194</c:v>
                </c:pt>
                <c:pt idx="5434">
                  <c:v>587.013528858</c:v>
                </c:pt>
                <c:pt idx="5435">
                  <c:v>254.79780999948</c:v>
                </c:pt>
                <c:pt idx="5436">
                  <c:v>256.53783826176</c:v>
                </c:pt>
                <c:pt idx="5460">
                  <c:v>247.91315772965</c:v>
                </c:pt>
                <c:pt idx="5462">
                  <c:v>502.6523673019101</c:v>
                </c:pt>
                <c:pt idx="5463">
                  <c:v>506.74522111792</c:v>
                </c:pt>
                <c:pt idx="5464">
                  <c:v>505.70229172232</c:v>
                </c:pt>
                <c:pt idx="5465">
                  <c:v>722.31519623736</c:v>
                </c:pt>
                <c:pt idx="5466">
                  <c:v>581.4152053749888</c:v>
                </c:pt>
                <c:pt idx="5467">
                  <c:v>261.0736955154001</c:v>
                </c:pt>
                <c:pt idx="5489">
                  <c:v>239.33259277135</c:v>
                </c:pt>
                <c:pt idx="5490">
                  <c:v>652.0443802376</c:v>
                </c:pt>
                <c:pt idx="5491">
                  <c:v>744.1588483792005</c:v>
                </c:pt>
                <c:pt idx="5492">
                  <c:v>796.8856290703999</c:v>
                </c:pt>
                <c:pt idx="5493">
                  <c:v>803.3755933034594</c:v>
                </c:pt>
                <c:pt idx="5494">
                  <c:v>797.8773561774001</c:v>
                </c:pt>
                <c:pt idx="5495">
                  <c:v>799.8579051600587</c:v>
                </c:pt>
                <c:pt idx="5496">
                  <c:v>799.23772916643</c:v>
                </c:pt>
                <c:pt idx="5497">
                  <c:v>798.32734725325</c:v>
                </c:pt>
                <c:pt idx="5498">
                  <c:v>796.58618653776</c:v>
                </c:pt>
                <c:pt idx="5500">
                  <c:v>798.71248942516</c:v>
                </c:pt>
                <c:pt idx="5501">
                  <c:v>814.14336008841</c:v>
                </c:pt>
                <c:pt idx="5503">
                  <c:v>876.1817314122705</c:v>
                </c:pt>
                <c:pt idx="5504">
                  <c:v>877.05564823786</c:v>
                </c:pt>
                <c:pt idx="5505">
                  <c:v>876.07916521614</c:v>
                </c:pt>
                <c:pt idx="5506">
                  <c:v>803.8792616833588</c:v>
                </c:pt>
                <c:pt idx="5508">
                  <c:v>212.97073894611</c:v>
                </c:pt>
                <c:pt idx="5520">
                  <c:v>269.1751830808</c:v>
                </c:pt>
                <c:pt idx="5521">
                  <c:v>276.0422339675</c:v>
                </c:pt>
                <c:pt idx="5522">
                  <c:v>468.8045331828001</c:v>
                </c:pt>
                <c:pt idx="5524">
                  <c:v>451.75025233697</c:v>
                </c:pt>
                <c:pt idx="5525">
                  <c:v>442.1720646314</c:v>
                </c:pt>
                <c:pt idx="5526">
                  <c:v>213.77256950372</c:v>
                </c:pt>
                <c:pt idx="5590">
                  <c:v>291.992801462399</c:v>
                </c:pt>
                <c:pt idx="5591">
                  <c:v>414.0862194089783</c:v>
                </c:pt>
                <c:pt idx="5592">
                  <c:v>702.8859623828394</c:v>
                </c:pt>
                <c:pt idx="5593">
                  <c:v>796.19743583236</c:v>
                </c:pt>
                <c:pt idx="5594">
                  <c:v>789.1380676597798</c:v>
                </c:pt>
                <c:pt idx="5595">
                  <c:v>791.8638177517194</c:v>
                </c:pt>
                <c:pt idx="5597">
                  <c:v>794.0317823690405</c:v>
                </c:pt>
                <c:pt idx="5598">
                  <c:v>787.75184530288</c:v>
                </c:pt>
                <c:pt idx="5599">
                  <c:v>789.8871251123583</c:v>
                </c:pt>
                <c:pt idx="5600">
                  <c:v>789.468648692918</c:v>
                </c:pt>
                <c:pt idx="5601">
                  <c:v>792.5754699054394</c:v>
                </c:pt>
                <c:pt idx="5602">
                  <c:v>787.2556078699394</c:v>
                </c:pt>
                <c:pt idx="5603">
                  <c:v>788.19196469626</c:v>
                </c:pt>
                <c:pt idx="5604">
                  <c:v>787.5255838816994</c:v>
                </c:pt>
                <c:pt idx="5605">
                  <c:v>795.5077395661</c:v>
                </c:pt>
                <c:pt idx="5606">
                  <c:v>789.40095082959</c:v>
                </c:pt>
                <c:pt idx="5607">
                  <c:v>792.8229518622989</c:v>
                </c:pt>
                <c:pt idx="5608">
                  <c:v>795.3589381833788</c:v>
                </c:pt>
                <c:pt idx="5609">
                  <c:v>794.69902348632</c:v>
                </c:pt>
                <c:pt idx="5610">
                  <c:v>791.8120577575601</c:v>
                </c:pt>
                <c:pt idx="5611">
                  <c:v>791.26985829146</c:v>
                </c:pt>
                <c:pt idx="5612">
                  <c:v>794.3416955065699</c:v>
                </c:pt>
                <c:pt idx="5613">
                  <c:v>787.798382373451</c:v>
                </c:pt>
                <c:pt idx="5615">
                  <c:v>789.3552573607589</c:v>
                </c:pt>
                <c:pt idx="5616">
                  <c:v>793.1171708028401</c:v>
                </c:pt>
                <c:pt idx="5617">
                  <c:v>786.0242087928088</c:v>
                </c:pt>
                <c:pt idx="5618">
                  <c:v>789.79590640765</c:v>
                </c:pt>
                <c:pt idx="5619">
                  <c:v>502.14216753283</c:v>
                </c:pt>
                <c:pt idx="5620">
                  <c:v>457.65600526913</c:v>
                </c:pt>
                <c:pt idx="5643">
                  <c:v>534.78713297684</c:v>
                </c:pt>
                <c:pt idx="5644">
                  <c:v>629.9923099920201</c:v>
                </c:pt>
                <c:pt idx="5645">
                  <c:v>839.641615704778</c:v>
                </c:pt>
                <c:pt idx="5646">
                  <c:v>876.9911935590201</c:v>
                </c:pt>
                <c:pt idx="5647">
                  <c:v>868.14673456847</c:v>
                </c:pt>
                <c:pt idx="5648">
                  <c:v>846.1996354104199</c:v>
                </c:pt>
                <c:pt idx="5649">
                  <c:v>822.253343672361</c:v>
                </c:pt>
                <c:pt idx="5650">
                  <c:v>815.07557935048</c:v>
                </c:pt>
                <c:pt idx="5651">
                  <c:v>803.57860019834</c:v>
                </c:pt>
                <c:pt idx="5652">
                  <c:v>805.3561245942375</c:v>
                </c:pt>
                <c:pt idx="5653">
                  <c:v>803.8821359405001</c:v>
                </c:pt>
                <c:pt idx="5654">
                  <c:v>815.35699234818</c:v>
                </c:pt>
                <c:pt idx="5655">
                  <c:v>827.0545282344789</c:v>
                </c:pt>
                <c:pt idx="5656">
                  <c:v>856.72895413822</c:v>
                </c:pt>
                <c:pt idx="5657">
                  <c:v>877.8675191495478</c:v>
                </c:pt>
                <c:pt idx="5658">
                  <c:v>873.1379656890289</c:v>
                </c:pt>
                <c:pt idx="5659">
                  <c:v>884.6465368985394</c:v>
                </c:pt>
                <c:pt idx="5660">
                  <c:v>881.3896144187294</c:v>
                </c:pt>
                <c:pt idx="5661">
                  <c:v>879.19546130411</c:v>
                </c:pt>
                <c:pt idx="5662">
                  <c:v>876.8500358828886</c:v>
                </c:pt>
                <c:pt idx="5664">
                  <c:v>878.87580068211</c:v>
                </c:pt>
                <c:pt idx="5665">
                  <c:v>876.53273135977</c:v>
                </c:pt>
                <c:pt idx="5666">
                  <c:v>875.4579799966301</c:v>
                </c:pt>
                <c:pt idx="5667">
                  <c:v>879.02079993421</c:v>
                </c:pt>
                <c:pt idx="5668">
                  <c:v>877.0361461519387</c:v>
                </c:pt>
                <c:pt idx="5670">
                  <c:v>882.9178619318801</c:v>
                </c:pt>
                <c:pt idx="5671">
                  <c:v>867.75752551083</c:v>
                </c:pt>
                <c:pt idx="5672">
                  <c:v>861.4605119085201</c:v>
                </c:pt>
                <c:pt idx="5673">
                  <c:v>846.05256836634</c:v>
                </c:pt>
                <c:pt idx="5674">
                  <c:v>827.3584821692801</c:v>
                </c:pt>
                <c:pt idx="5675">
                  <c:v>808.91036752092</c:v>
                </c:pt>
                <c:pt idx="5676">
                  <c:v>801.1212870408401</c:v>
                </c:pt>
                <c:pt idx="5677">
                  <c:v>792.58978309766</c:v>
                </c:pt>
                <c:pt idx="5678">
                  <c:v>795.74307237692</c:v>
                </c:pt>
                <c:pt idx="5679">
                  <c:v>795.54632524904</c:v>
                </c:pt>
                <c:pt idx="5680">
                  <c:v>799.6560505286</c:v>
                </c:pt>
                <c:pt idx="5681">
                  <c:v>798.6132241873094</c:v>
                </c:pt>
                <c:pt idx="5682">
                  <c:v>802.15343532608</c:v>
                </c:pt>
                <c:pt idx="5683">
                  <c:v>796.8684570834578</c:v>
                </c:pt>
                <c:pt idx="5684">
                  <c:v>799.56192406615</c:v>
                </c:pt>
                <c:pt idx="5685">
                  <c:v>798.69877782226</c:v>
                </c:pt>
                <c:pt idx="5686">
                  <c:v>797.0212210725189</c:v>
                </c:pt>
                <c:pt idx="5687">
                  <c:v>801.2410268927878</c:v>
                </c:pt>
                <c:pt idx="5688">
                  <c:v>794.1666223519786</c:v>
                </c:pt>
                <c:pt idx="5689">
                  <c:v>798.40504894222</c:v>
                </c:pt>
                <c:pt idx="5690">
                  <c:v>797.4035938307999</c:v>
                </c:pt>
                <c:pt idx="5691">
                  <c:v>795.69368974392</c:v>
                </c:pt>
                <c:pt idx="5692">
                  <c:v>795.9176351439984</c:v>
                </c:pt>
                <c:pt idx="5693">
                  <c:v>798.97938535178</c:v>
                </c:pt>
                <c:pt idx="5694">
                  <c:v>793.3559264436788</c:v>
                </c:pt>
                <c:pt idx="5695">
                  <c:v>796.6241574834985</c:v>
                </c:pt>
                <c:pt idx="5696">
                  <c:v>795.4657462922194</c:v>
                </c:pt>
                <c:pt idx="5697">
                  <c:v>794.4210870575001</c:v>
                </c:pt>
                <c:pt idx="5698">
                  <c:v>792.4817869973605</c:v>
                </c:pt>
                <c:pt idx="5699">
                  <c:v>802.15426667756</c:v>
                </c:pt>
                <c:pt idx="5700">
                  <c:v>799.6469981483</c:v>
                </c:pt>
                <c:pt idx="5701">
                  <c:v>798.275041752641</c:v>
                </c:pt>
                <c:pt idx="5702">
                  <c:v>801.79161999102</c:v>
                </c:pt>
                <c:pt idx="5703">
                  <c:v>793.9614477165001</c:v>
                </c:pt>
                <c:pt idx="5704">
                  <c:v>798.9267137859075</c:v>
                </c:pt>
                <c:pt idx="5705">
                  <c:v>792.62411821088</c:v>
                </c:pt>
                <c:pt idx="5706">
                  <c:v>796.96272527747</c:v>
                </c:pt>
                <c:pt idx="5707">
                  <c:v>796.1126255243294</c:v>
                </c:pt>
                <c:pt idx="5708">
                  <c:v>794.3309126153089</c:v>
                </c:pt>
                <c:pt idx="5709">
                  <c:v>797.82672857665</c:v>
                </c:pt>
                <c:pt idx="5710">
                  <c:v>796.5592320117</c:v>
                </c:pt>
                <c:pt idx="5711">
                  <c:v>795.26235352509</c:v>
                </c:pt>
                <c:pt idx="5712">
                  <c:v>794.4292524487901</c:v>
                </c:pt>
                <c:pt idx="5713">
                  <c:v>798.0661212337083</c:v>
                </c:pt>
                <c:pt idx="5714">
                  <c:v>792.58170462853</c:v>
                </c:pt>
                <c:pt idx="5715">
                  <c:v>796.0918247847686</c:v>
                </c:pt>
                <c:pt idx="5716">
                  <c:v>794.9225663725488</c:v>
                </c:pt>
                <c:pt idx="5717">
                  <c:v>793.8007073927494</c:v>
                </c:pt>
                <c:pt idx="5718">
                  <c:v>798.4960019667705</c:v>
                </c:pt>
                <c:pt idx="5719">
                  <c:v>802.06739470638</c:v>
                </c:pt>
                <c:pt idx="5720">
                  <c:v>795.465653610549</c:v>
                </c:pt>
                <c:pt idx="5721">
                  <c:v>799.8329561004575</c:v>
                </c:pt>
                <c:pt idx="5722">
                  <c:v>802.49874856861</c:v>
                </c:pt>
                <c:pt idx="5723">
                  <c:v>795.8322074938877</c:v>
                </c:pt>
                <c:pt idx="5724">
                  <c:v>799.92335763853</c:v>
                </c:pt>
                <c:pt idx="5725">
                  <c:v>793.11212829769</c:v>
                </c:pt>
                <c:pt idx="5726">
                  <c:v>796.90277655468</c:v>
                </c:pt>
                <c:pt idx="5727">
                  <c:v>795.53860127011</c:v>
                </c:pt>
                <c:pt idx="5728">
                  <c:v>794.17987282383</c:v>
                </c:pt>
                <c:pt idx="5729">
                  <c:v>798.3553428870289</c:v>
                </c:pt>
                <c:pt idx="5730">
                  <c:v>797.1160377019394</c:v>
                </c:pt>
                <c:pt idx="5731">
                  <c:v>794.6170137464001</c:v>
                </c:pt>
                <c:pt idx="5732">
                  <c:v>793.5720958447794</c:v>
                </c:pt>
                <c:pt idx="5733">
                  <c:v>797.3296972419089</c:v>
                </c:pt>
                <c:pt idx="5735">
                  <c:v>794.2601018220294</c:v>
                </c:pt>
                <c:pt idx="5736">
                  <c:v>798.4023006933901</c:v>
                </c:pt>
                <c:pt idx="5737">
                  <c:v>796.90687528146</c:v>
                </c:pt>
                <c:pt idx="5739">
                  <c:v>799.7953416778</c:v>
                </c:pt>
                <c:pt idx="5740">
                  <c:v>798.39960692009</c:v>
                </c:pt>
                <c:pt idx="5741">
                  <c:v>797.6466350220094</c:v>
                </c:pt>
                <c:pt idx="5742">
                  <c:v>795.3261370509994</c:v>
                </c:pt>
                <c:pt idx="5743">
                  <c:v>794.7759827140098</c:v>
                </c:pt>
                <c:pt idx="5744">
                  <c:v>799.30244724016</c:v>
                </c:pt>
                <c:pt idx="5745">
                  <c:v>797.25593243783</c:v>
                </c:pt>
                <c:pt idx="5746">
                  <c:v>797.1221238850775</c:v>
                </c:pt>
                <c:pt idx="5748">
                  <c:v>794.0560561493901</c:v>
                </c:pt>
                <c:pt idx="5749">
                  <c:v>797.1108981253001</c:v>
                </c:pt>
                <c:pt idx="5750">
                  <c:v>796.8180635145401</c:v>
                </c:pt>
                <c:pt idx="5751">
                  <c:v>794.5523882421705</c:v>
                </c:pt>
                <c:pt idx="5752">
                  <c:v>797.98847210642</c:v>
                </c:pt>
                <c:pt idx="5753">
                  <c:v>797.0486023007101</c:v>
                </c:pt>
                <c:pt idx="5755">
                  <c:v>799.5132081955385</c:v>
                </c:pt>
                <c:pt idx="5756">
                  <c:v>802.7326666556601</c:v>
                </c:pt>
                <c:pt idx="5757">
                  <c:v>796.0124094539186</c:v>
                </c:pt>
                <c:pt idx="5758">
                  <c:v>799.7737830086</c:v>
                </c:pt>
                <c:pt idx="5759">
                  <c:v>798.5210216100394</c:v>
                </c:pt>
                <c:pt idx="5760">
                  <c:v>797.0691622040994</c:v>
                </c:pt>
                <c:pt idx="5762">
                  <c:v>799.74466075824</c:v>
                </c:pt>
                <c:pt idx="5763">
                  <c:v>797.9214390771505</c:v>
                </c:pt>
                <c:pt idx="5764">
                  <c:v>796.46831127648</c:v>
                </c:pt>
                <c:pt idx="5766">
                  <c:v>794.0302113287801</c:v>
                </c:pt>
                <c:pt idx="5767">
                  <c:v>797.6648243140401</c:v>
                </c:pt>
                <c:pt idx="5768">
                  <c:v>795.9871625660401</c:v>
                </c:pt>
                <c:pt idx="5769">
                  <c:v>794.77693189139</c:v>
                </c:pt>
                <c:pt idx="5770">
                  <c:v>793.1050026711</c:v>
                </c:pt>
                <c:pt idx="5771">
                  <c:v>797.29166682038</c:v>
                </c:pt>
                <c:pt idx="5773">
                  <c:v>794.76940492588</c:v>
                </c:pt>
                <c:pt idx="5774">
                  <c:v>793.74263014622</c:v>
                </c:pt>
                <c:pt idx="5775">
                  <c:v>797.76088566672</c:v>
                </c:pt>
                <c:pt idx="5776">
                  <c:v>801.67501075162</c:v>
                </c:pt>
                <c:pt idx="5778">
                  <c:v>799.13066775268</c:v>
                </c:pt>
                <c:pt idx="5779">
                  <c:v>798.2758143450605</c:v>
                </c:pt>
                <c:pt idx="5780">
                  <c:v>801.8312252632583</c:v>
                </c:pt>
                <c:pt idx="5781">
                  <c:v>795.65400257478</c:v>
                </c:pt>
                <c:pt idx="5782">
                  <c:v>799.8373982524394</c:v>
                </c:pt>
                <c:pt idx="5783">
                  <c:v>798.6953459602</c:v>
                </c:pt>
                <c:pt idx="5784">
                  <c:v>796.9350199869389</c:v>
                </c:pt>
                <c:pt idx="5785">
                  <c:v>796.0550714557401</c:v>
                </c:pt>
                <c:pt idx="5786">
                  <c:v>799.8305444923988</c:v>
                </c:pt>
                <c:pt idx="5787">
                  <c:v>792.6882492484005</c:v>
                </c:pt>
                <c:pt idx="5788">
                  <c:v>797.4795225692605</c:v>
                </c:pt>
                <c:pt idx="5790">
                  <c:v>793.9031827858194</c:v>
                </c:pt>
                <c:pt idx="5791">
                  <c:v>797.0749832181</c:v>
                </c:pt>
                <c:pt idx="5792">
                  <c:v>795.61301875256</c:v>
                </c:pt>
                <c:pt idx="5793">
                  <c:v>793.4082863708605</c:v>
                </c:pt>
                <c:pt idx="5794">
                  <c:v>797.97822673666</c:v>
                </c:pt>
                <c:pt idx="5795">
                  <c:v>801.1697835625</c:v>
                </c:pt>
                <c:pt idx="5796">
                  <c:v>799.39467644176</c:v>
                </c:pt>
                <c:pt idx="5797">
                  <c:v>798.27036164338</c:v>
                </c:pt>
                <c:pt idx="5798">
                  <c:v>801.5257922809399</c:v>
                </c:pt>
                <c:pt idx="5799">
                  <c:v>795.8747842386</c:v>
                </c:pt>
                <c:pt idx="5800">
                  <c:v>798.6705234713901</c:v>
                </c:pt>
                <c:pt idx="5801">
                  <c:v>802.5963228539594</c:v>
                </c:pt>
                <c:pt idx="5802">
                  <c:v>796.0521416138694</c:v>
                </c:pt>
                <c:pt idx="5803">
                  <c:v>799.89460513335</c:v>
                </c:pt>
                <c:pt idx="5804">
                  <c:v>793.92810737431</c:v>
                </c:pt>
                <c:pt idx="5805">
                  <c:v>797.38368751984</c:v>
                </c:pt>
                <c:pt idx="5806">
                  <c:v>796.8018804657094</c:v>
                </c:pt>
                <c:pt idx="5807">
                  <c:v>798.2750156910901</c:v>
                </c:pt>
                <c:pt idx="5808">
                  <c:v>812.9661910256589</c:v>
                </c:pt>
                <c:pt idx="5809">
                  <c:v>841.0997064748405</c:v>
                </c:pt>
                <c:pt idx="5810">
                  <c:v>873.69418328084</c:v>
                </c:pt>
                <c:pt idx="5811">
                  <c:v>876.67177991037</c:v>
                </c:pt>
                <c:pt idx="5812">
                  <c:v>879.5560888959373</c:v>
                </c:pt>
                <c:pt idx="5813">
                  <c:v>878.3736972648201</c:v>
                </c:pt>
                <c:pt idx="5814">
                  <c:v>883.00671192941</c:v>
                </c:pt>
                <c:pt idx="5815">
                  <c:v>876.8879824755601</c:v>
                </c:pt>
                <c:pt idx="5816">
                  <c:v>881.09555666409</c:v>
                </c:pt>
                <c:pt idx="5817">
                  <c:v>879.89316360267</c:v>
                </c:pt>
                <c:pt idx="5818">
                  <c:v>877.47262527536</c:v>
                </c:pt>
                <c:pt idx="5819">
                  <c:v>882.48578211804</c:v>
                </c:pt>
                <c:pt idx="5820">
                  <c:v>874.47647596345</c:v>
                </c:pt>
                <c:pt idx="5821">
                  <c:v>878.8338277445389</c:v>
                </c:pt>
                <c:pt idx="5822">
                  <c:v>878.9028704348699</c:v>
                </c:pt>
                <c:pt idx="5823">
                  <c:v>877.09478881101</c:v>
                </c:pt>
                <c:pt idx="5825">
                  <c:v>877.50955582908</c:v>
                </c:pt>
                <c:pt idx="5826">
                  <c:v>876.49972730721</c:v>
                </c:pt>
                <c:pt idx="5827">
                  <c:v>875.9109658331394</c:v>
                </c:pt>
                <c:pt idx="5828">
                  <c:v>874.07129193741</c:v>
                </c:pt>
                <c:pt idx="5829">
                  <c:v>873.9991735807</c:v>
                </c:pt>
                <c:pt idx="5830">
                  <c:v>879.96317559359</c:v>
                </c:pt>
                <c:pt idx="5831">
                  <c:v>872.72662066183</c:v>
                </c:pt>
                <c:pt idx="5832">
                  <c:v>878.58698476375</c:v>
                </c:pt>
                <c:pt idx="5833">
                  <c:v>883.7959831026705</c:v>
                </c:pt>
                <c:pt idx="5834">
                  <c:v>877.2435551509201</c:v>
                </c:pt>
                <c:pt idx="5835">
                  <c:v>877.85178397092</c:v>
                </c:pt>
                <c:pt idx="5837">
                  <c:v>873.8228388499186</c:v>
                </c:pt>
                <c:pt idx="5838">
                  <c:v>872.46094721781</c:v>
                </c:pt>
                <c:pt idx="5840">
                  <c:v>874.89918102633</c:v>
                </c:pt>
                <c:pt idx="5841">
                  <c:v>874.0008546856202</c:v>
                </c:pt>
                <c:pt idx="5842">
                  <c:v>873.1934394447098</c:v>
                </c:pt>
                <c:pt idx="5843">
                  <c:v>872.28966907271</c:v>
                </c:pt>
                <c:pt idx="5844">
                  <c:v>877.5205192249189</c:v>
                </c:pt>
                <c:pt idx="5845">
                  <c:v>875.2450975143001</c:v>
                </c:pt>
                <c:pt idx="5846">
                  <c:v>883.5531944994589</c:v>
                </c:pt>
                <c:pt idx="5847">
                  <c:v>875.57589300916</c:v>
                </c:pt>
                <c:pt idx="5848">
                  <c:v>853.09963226286</c:v>
                </c:pt>
                <c:pt idx="5849">
                  <c:v>835.9342280622787</c:v>
                </c:pt>
                <c:pt idx="5850">
                  <c:v>804.49534250706</c:v>
                </c:pt>
                <c:pt idx="5851">
                  <c:v>794.3003890608401</c:v>
                </c:pt>
                <c:pt idx="5852">
                  <c:v>791.5770941318</c:v>
                </c:pt>
                <c:pt idx="5854">
                  <c:v>789.14837136406</c:v>
                </c:pt>
                <c:pt idx="5855">
                  <c:v>793.1160651624389</c:v>
                </c:pt>
                <c:pt idx="5856">
                  <c:v>791.56572087108</c:v>
                </c:pt>
                <c:pt idx="5858">
                  <c:v>794.76138393508</c:v>
                </c:pt>
                <c:pt idx="5859">
                  <c:v>787.90484982014</c:v>
                </c:pt>
                <c:pt idx="5860">
                  <c:v>791.331251911918</c:v>
                </c:pt>
                <c:pt idx="5862">
                  <c:v>788.79451583954</c:v>
                </c:pt>
                <c:pt idx="5863">
                  <c:v>787.8824489557201</c:v>
                </c:pt>
                <c:pt idx="5864">
                  <c:v>792.29687518222</c:v>
                </c:pt>
                <c:pt idx="5865">
                  <c:v>789.9018113973601</c:v>
                </c:pt>
                <c:pt idx="5866">
                  <c:v>789.3096766443</c:v>
                </c:pt>
                <c:pt idx="5867">
                  <c:v>793.24051125394</c:v>
                </c:pt>
                <c:pt idx="5868">
                  <c:v>792.69584358478</c:v>
                </c:pt>
                <c:pt idx="5869">
                  <c:v>796.5048761507001</c:v>
                </c:pt>
                <c:pt idx="5871">
                  <c:v>646.93850770733</c:v>
                </c:pt>
                <c:pt idx="5916">
                  <c:v>495.7279896324001</c:v>
                </c:pt>
                <c:pt idx="5917">
                  <c:v>536.1331606396605</c:v>
                </c:pt>
                <c:pt idx="5918">
                  <c:v>784.5314250408201</c:v>
                </c:pt>
                <c:pt idx="5919">
                  <c:v>787.9814072489398</c:v>
                </c:pt>
                <c:pt idx="5920">
                  <c:v>791.8280045919801</c:v>
                </c:pt>
                <c:pt idx="5921">
                  <c:v>785.784947970281</c:v>
                </c:pt>
                <c:pt idx="5922">
                  <c:v>789.27426472682</c:v>
                </c:pt>
                <c:pt idx="5923">
                  <c:v>783.8314156702394</c:v>
                </c:pt>
                <c:pt idx="5924">
                  <c:v>792.8372531480987</c:v>
                </c:pt>
                <c:pt idx="5925">
                  <c:v>796.2664223718201</c:v>
                </c:pt>
                <c:pt idx="5927">
                  <c:v>792.96278875848</c:v>
                </c:pt>
                <c:pt idx="5928">
                  <c:v>792.26982761674</c:v>
                </c:pt>
                <c:pt idx="5930">
                  <c:v>793.9776566470201</c:v>
                </c:pt>
                <c:pt idx="5934">
                  <c:v>788.1779447684801</c:v>
                </c:pt>
                <c:pt idx="5935">
                  <c:v>792.8633628407189</c:v>
                </c:pt>
                <c:pt idx="5936">
                  <c:v>791.3500992570001</c:v>
                </c:pt>
                <c:pt idx="5937">
                  <c:v>789.58963500236</c:v>
                </c:pt>
                <c:pt idx="5938">
                  <c:v>788.3569851544178</c:v>
                </c:pt>
                <c:pt idx="5939">
                  <c:v>791.21720650154</c:v>
                </c:pt>
                <c:pt idx="5940">
                  <c:v>789.48537661682</c:v>
                </c:pt>
                <c:pt idx="5941">
                  <c:v>788.28503852058</c:v>
                </c:pt>
                <c:pt idx="5942">
                  <c:v>787.00146936012</c:v>
                </c:pt>
                <c:pt idx="5944">
                  <c:v>794.2059041421</c:v>
                </c:pt>
                <c:pt idx="5945">
                  <c:v>787.59521032106</c:v>
                </c:pt>
                <c:pt idx="5946">
                  <c:v>791.32391616604</c:v>
                </c:pt>
                <c:pt idx="5947">
                  <c:v>791.9270867327489</c:v>
                </c:pt>
                <c:pt idx="5948">
                  <c:v>789.47032469808</c:v>
                </c:pt>
                <c:pt idx="5949">
                  <c:v>793.5296991462201</c:v>
                </c:pt>
                <c:pt idx="5950">
                  <c:v>787.27805467401</c:v>
                </c:pt>
                <c:pt idx="5951">
                  <c:v>791.83445308868</c:v>
                </c:pt>
                <c:pt idx="5952">
                  <c:v>503.7979777277699</c:v>
                </c:pt>
                <c:pt idx="5953">
                  <c:v>276.58520008149</c:v>
                </c:pt>
                <c:pt idx="5990">
                  <c:v>226.7807562039</c:v>
                </c:pt>
                <c:pt idx="5991">
                  <c:v>236.7123438464</c:v>
                </c:pt>
                <c:pt idx="5992">
                  <c:v>426.919558552259</c:v>
                </c:pt>
                <c:pt idx="5993">
                  <c:v>471.14429352922</c:v>
                </c:pt>
                <c:pt idx="5994">
                  <c:v>524.2127691144387</c:v>
                </c:pt>
                <c:pt idx="5996">
                  <c:v>546.21648225073</c:v>
                </c:pt>
                <c:pt idx="5997">
                  <c:v>548.5639674148894</c:v>
                </c:pt>
                <c:pt idx="5998">
                  <c:v>545.78397015292</c:v>
                </c:pt>
                <c:pt idx="5999">
                  <c:v>758.70038907156</c:v>
                </c:pt>
                <c:pt idx="6000">
                  <c:v>854.2314951741898</c:v>
                </c:pt>
                <c:pt idx="6001">
                  <c:v>868.91567714751</c:v>
                </c:pt>
                <c:pt idx="6002">
                  <c:v>872.0056287366801</c:v>
                </c:pt>
                <c:pt idx="6003">
                  <c:v>873.59064570318</c:v>
                </c:pt>
                <c:pt idx="6004">
                  <c:v>878.7192004132</c:v>
                </c:pt>
                <c:pt idx="6005">
                  <c:v>875.427113075458</c:v>
                </c:pt>
                <c:pt idx="6006">
                  <c:v>881.58854716458</c:v>
                </c:pt>
                <c:pt idx="6007">
                  <c:v>877.3011662634088</c:v>
                </c:pt>
                <c:pt idx="6008">
                  <c:v>869.8993136106101</c:v>
                </c:pt>
                <c:pt idx="6009">
                  <c:v>863.1160047977</c:v>
                </c:pt>
                <c:pt idx="6011">
                  <c:v>828.61183284338</c:v>
                </c:pt>
                <c:pt idx="6012">
                  <c:v>797.38496133855</c:v>
                </c:pt>
                <c:pt idx="6013">
                  <c:v>787.3303661107387</c:v>
                </c:pt>
                <c:pt idx="6014">
                  <c:v>793.68290737046</c:v>
                </c:pt>
                <c:pt idx="6015">
                  <c:v>792.05348721738</c:v>
                </c:pt>
                <c:pt idx="6019">
                  <c:v>795.0464291622988</c:v>
                </c:pt>
                <c:pt idx="6020">
                  <c:v>799.07552763388</c:v>
                </c:pt>
                <c:pt idx="6021">
                  <c:v>801.8455489948789</c:v>
                </c:pt>
                <c:pt idx="6022">
                  <c:v>797.6125297202989</c:v>
                </c:pt>
                <c:pt idx="6024">
                  <c:v>799.2505640299194</c:v>
                </c:pt>
                <c:pt idx="6025">
                  <c:v>796.9233988735201</c:v>
                </c:pt>
                <c:pt idx="6026">
                  <c:v>795.74155662318</c:v>
                </c:pt>
                <c:pt idx="6028">
                  <c:v>794.6928498936201</c:v>
                </c:pt>
                <c:pt idx="6029">
                  <c:v>797.18003547006</c:v>
                </c:pt>
                <c:pt idx="6030">
                  <c:v>801.2675988573799</c:v>
                </c:pt>
                <c:pt idx="6031">
                  <c:v>794.3220874355586</c:v>
                </c:pt>
                <c:pt idx="6032">
                  <c:v>798.12550771156</c:v>
                </c:pt>
                <c:pt idx="6033">
                  <c:v>797.7119217119189</c:v>
                </c:pt>
                <c:pt idx="6034">
                  <c:v>795.0548658925786</c:v>
                </c:pt>
                <c:pt idx="6035">
                  <c:v>794.2496942779805</c:v>
                </c:pt>
                <c:pt idx="6036">
                  <c:v>797.98553829144</c:v>
                </c:pt>
                <c:pt idx="6038">
                  <c:v>799.9544298502186</c:v>
                </c:pt>
                <c:pt idx="6039">
                  <c:v>803.59610706768</c:v>
                </c:pt>
                <c:pt idx="6040">
                  <c:v>797.2160254219388</c:v>
                </c:pt>
                <c:pt idx="6042">
                  <c:v>798.4457294629387</c:v>
                </c:pt>
                <c:pt idx="6043">
                  <c:v>796.87640081714</c:v>
                </c:pt>
                <c:pt idx="6044">
                  <c:v>795.21522962314</c:v>
                </c:pt>
                <c:pt idx="6045">
                  <c:v>793.8728245281805</c:v>
                </c:pt>
                <c:pt idx="6046">
                  <c:v>796.99875319258</c:v>
                </c:pt>
                <c:pt idx="6047">
                  <c:v>796.4639397644601</c:v>
                </c:pt>
                <c:pt idx="6048">
                  <c:v>794.08175066886</c:v>
                </c:pt>
                <c:pt idx="6049">
                  <c:v>793.20089683628</c:v>
                </c:pt>
                <c:pt idx="6050">
                  <c:v>796.4532146801189</c:v>
                </c:pt>
                <c:pt idx="6052">
                  <c:v>793.75091173702</c:v>
                </c:pt>
                <c:pt idx="6053">
                  <c:v>797.0790660683405</c:v>
                </c:pt>
                <c:pt idx="6055">
                  <c:v>794.039148154719</c:v>
                </c:pt>
                <c:pt idx="6056">
                  <c:v>799.23980770168</c:v>
                </c:pt>
                <c:pt idx="6057">
                  <c:v>797.0619542013999</c:v>
                </c:pt>
                <c:pt idx="6058">
                  <c:v>795.70881744922</c:v>
                </c:pt>
                <c:pt idx="6059">
                  <c:v>799.6302686127187</c:v>
                </c:pt>
                <c:pt idx="6060">
                  <c:v>792.4283209812401</c:v>
                </c:pt>
                <c:pt idx="6061">
                  <c:v>796.08060108852</c:v>
                </c:pt>
                <c:pt idx="6062">
                  <c:v>799.6342908707801</c:v>
                </c:pt>
                <c:pt idx="6063">
                  <c:v>793.08309013582</c:v>
                </c:pt>
                <c:pt idx="6064">
                  <c:v>796.67443501288</c:v>
                </c:pt>
                <c:pt idx="6065">
                  <c:v>795.75851557292</c:v>
                </c:pt>
                <c:pt idx="6066">
                  <c:v>794.261518777</c:v>
                </c:pt>
                <c:pt idx="6067">
                  <c:v>793.38173736772</c:v>
                </c:pt>
                <c:pt idx="6068">
                  <c:v>796.4705107667301</c:v>
                </c:pt>
                <c:pt idx="6070">
                  <c:v>793.97327513962</c:v>
                </c:pt>
                <c:pt idx="6071">
                  <c:v>793.3242289857975</c:v>
                </c:pt>
                <c:pt idx="6072">
                  <c:v>791.3970146330994</c:v>
                </c:pt>
                <c:pt idx="6074">
                  <c:v>789.2969252857794</c:v>
                </c:pt>
                <c:pt idx="6075">
                  <c:v>793.83358151756</c:v>
                </c:pt>
                <c:pt idx="6076">
                  <c:v>797.56175405702</c:v>
                </c:pt>
                <c:pt idx="6077">
                  <c:v>795.8651298989771</c:v>
                </c:pt>
                <c:pt idx="6078">
                  <c:v>795.0869698279394</c:v>
                </c:pt>
                <c:pt idx="6079">
                  <c:v>798.8621123721589</c:v>
                </c:pt>
                <c:pt idx="6080">
                  <c:v>792.798546367801</c:v>
                </c:pt>
                <c:pt idx="6081">
                  <c:v>795.781307456381</c:v>
                </c:pt>
                <c:pt idx="6082">
                  <c:v>795.257420452539</c:v>
                </c:pt>
                <c:pt idx="6083">
                  <c:v>794.4843689424</c:v>
                </c:pt>
                <c:pt idx="6084">
                  <c:v>792.38844675742</c:v>
                </c:pt>
                <c:pt idx="6085">
                  <c:v>795.9932396643605</c:v>
                </c:pt>
                <c:pt idx="6086">
                  <c:v>789.57254376732</c:v>
                </c:pt>
                <c:pt idx="6087">
                  <c:v>793.0604627189589</c:v>
                </c:pt>
                <c:pt idx="6088">
                  <c:v>794.02542290748</c:v>
                </c:pt>
                <c:pt idx="6089">
                  <c:v>789.9924016804189</c:v>
                </c:pt>
                <c:pt idx="6090">
                  <c:v>794.2323188396601</c:v>
                </c:pt>
                <c:pt idx="6091">
                  <c:v>794.1320279527594</c:v>
                </c:pt>
                <c:pt idx="6092">
                  <c:v>792.7766288994987</c:v>
                </c:pt>
                <c:pt idx="6093">
                  <c:v>792.44673255616</c:v>
                </c:pt>
                <c:pt idx="6094">
                  <c:v>801.9349241637586</c:v>
                </c:pt>
                <c:pt idx="6095">
                  <c:v>795.47011649764</c:v>
                </c:pt>
                <c:pt idx="6096">
                  <c:v>799.1086839127</c:v>
                </c:pt>
                <c:pt idx="6097">
                  <c:v>797.553338977081</c:v>
                </c:pt>
                <c:pt idx="6098">
                  <c:v>796.29001198</c:v>
                </c:pt>
                <c:pt idx="6099">
                  <c:v>795.9291977962794</c:v>
                </c:pt>
                <c:pt idx="6100">
                  <c:v>798.77952436726</c:v>
                </c:pt>
                <c:pt idx="6101">
                  <c:v>797.28331465424</c:v>
                </c:pt>
                <c:pt idx="6102">
                  <c:v>795.8730224345001</c:v>
                </c:pt>
                <c:pt idx="6103">
                  <c:v>799.3912414630394</c:v>
                </c:pt>
                <c:pt idx="6104">
                  <c:v>792.95884853246</c:v>
                </c:pt>
                <c:pt idx="6105">
                  <c:v>797.00388654356</c:v>
                </c:pt>
                <c:pt idx="6106">
                  <c:v>795.19968013278</c:v>
                </c:pt>
                <c:pt idx="6107">
                  <c:v>797.70755513338</c:v>
                </c:pt>
                <c:pt idx="6108">
                  <c:v>792.4812364504</c:v>
                </c:pt>
                <c:pt idx="6109">
                  <c:v>802.77379101834</c:v>
                </c:pt>
                <c:pt idx="6110">
                  <c:v>808.2528636204494</c:v>
                </c:pt>
                <c:pt idx="6111">
                  <c:v>833.45549476215</c:v>
                </c:pt>
                <c:pt idx="6112">
                  <c:v>855.2257188864694</c:v>
                </c:pt>
                <c:pt idx="6113">
                  <c:v>857.12658158366</c:v>
                </c:pt>
                <c:pt idx="6114">
                  <c:v>862.1495878036999</c:v>
                </c:pt>
                <c:pt idx="6115">
                  <c:v>859.19643511404</c:v>
                </c:pt>
                <c:pt idx="6116">
                  <c:v>861.21330002496</c:v>
                </c:pt>
                <c:pt idx="6117">
                  <c:v>864.08544469794</c:v>
                </c:pt>
                <c:pt idx="6118">
                  <c:v>868.69443190905</c:v>
                </c:pt>
                <c:pt idx="6119">
                  <c:v>871.63915606467</c:v>
                </c:pt>
                <c:pt idx="6120">
                  <c:v>869.5428921638901</c:v>
                </c:pt>
                <c:pt idx="6121">
                  <c:v>864.9378852804789</c:v>
                </c:pt>
                <c:pt idx="6122">
                  <c:v>868.88649773516</c:v>
                </c:pt>
                <c:pt idx="6123">
                  <c:v>868.4074139044384</c:v>
                </c:pt>
                <c:pt idx="6124">
                  <c:v>867.4116691958475</c:v>
                </c:pt>
                <c:pt idx="6125">
                  <c:v>868.83585844668</c:v>
                </c:pt>
                <c:pt idx="6126">
                  <c:v>871.75431060817</c:v>
                </c:pt>
                <c:pt idx="6128">
                  <c:v>875.78410614878</c:v>
                </c:pt>
                <c:pt idx="6129">
                  <c:v>877.9390037647794</c:v>
                </c:pt>
                <c:pt idx="6131">
                  <c:v>882.1922358898094</c:v>
                </c:pt>
                <c:pt idx="6132">
                  <c:v>877.82840816109</c:v>
                </c:pt>
                <c:pt idx="6133">
                  <c:v>883.3586713524901</c:v>
                </c:pt>
                <c:pt idx="6135">
                  <c:v>877.83577492334</c:v>
                </c:pt>
                <c:pt idx="6136">
                  <c:v>878.0244648485001</c:v>
                </c:pt>
                <c:pt idx="6137">
                  <c:v>877.357498065738</c:v>
                </c:pt>
                <c:pt idx="6139">
                  <c:v>884.80294986616</c:v>
                </c:pt>
                <c:pt idx="6140">
                  <c:v>873.15384164525</c:v>
                </c:pt>
                <c:pt idx="6141">
                  <c:v>877.4140001010094</c:v>
                </c:pt>
                <c:pt idx="6142">
                  <c:v>875.3850228245786</c:v>
                </c:pt>
                <c:pt idx="6143">
                  <c:v>874.76031190479</c:v>
                </c:pt>
                <c:pt idx="6144">
                  <c:v>878.4822420308399</c:v>
                </c:pt>
                <c:pt idx="6145">
                  <c:v>876.1970676426501</c:v>
                </c:pt>
                <c:pt idx="6146">
                  <c:v>875.73910983568</c:v>
                </c:pt>
                <c:pt idx="6147">
                  <c:v>875.3582045154585</c:v>
                </c:pt>
                <c:pt idx="6148">
                  <c:v>877.20077141236</c:v>
                </c:pt>
                <c:pt idx="6150">
                  <c:v>876.27145324835</c:v>
                </c:pt>
                <c:pt idx="6151">
                  <c:v>882.2721473188205</c:v>
                </c:pt>
                <c:pt idx="6152">
                  <c:v>883.10099159084</c:v>
                </c:pt>
                <c:pt idx="6153">
                  <c:v>882.07511661486</c:v>
                </c:pt>
                <c:pt idx="6154">
                  <c:v>888.31030855996</c:v>
                </c:pt>
                <c:pt idx="6155">
                  <c:v>884.64373763689</c:v>
                </c:pt>
                <c:pt idx="6156">
                  <c:v>889.32432101644</c:v>
                </c:pt>
                <c:pt idx="6157">
                  <c:v>883.66330919923</c:v>
                </c:pt>
                <c:pt idx="6158">
                  <c:v>875.2923287712701</c:v>
                </c:pt>
                <c:pt idx="6159">
                  <c:v>877.7126009812594</c:v>
                </c:pt>
                <c:pt idx="6160">
                  <c:v>876.3316713648801</c:v>
                </c:pt>
                <c:pt idx="6161">
                  <c:v>875.3000804955989</c:v>
                </c:pt>
                <c:pt idx="6162">
                  <c:v>872.64419451255</c:v>
                </c:pt>
                <c:pt idx="6163">
                  <c:v>876.89681884837</c:v>
                </c:pt>
                <c:pt idx="6164">
                  <c:v>876.1141466994202</c:v>
                </c:pt>
                <c:pt idx="6165">
                  <c:v>874.6125640755694</c:v>
                </c:pt>
                <c:pt idx="6166">
                  <c:v>872.61925467486</c:v>
                </c:pt>
                <c:pt idx="6167">
                  <c:v>876.8672962085587</c:v>
                </c:pt>
                <c:pt idx="6168">
                  <c:v>869.5147870424298</c:v>
                </c:pt>
                <c:pt idx="6169">
                  <c:v>873.8503571925783</c:v>
                </c:pt>
                <c:pt idx="6170">
                  <c:v>885.14867059196</c:v>
                </c:pt>
                <c:pt idx="6171">
                  <c:v>887.2807190707505</c:v>
                </c:pt>
                <c:pt idx="6173">
                  <c:v>882.4079167651994</c:v>
                </c:pt>
                <c:pt idx="6174">
                  <c:v>866.41273070065</c:v>
                </c:pt>
                <c:pt idx="6175">
                  <c:v>857.30117327378</c:v>
                </c:pt>
                <c:pt idx="6176">
                  <c:v>828.8775464636901</c:v>
                </c:pt>
                <c:pt idx="6177">
                  <c:v>805.88444299058</c:v>
                </c:pt>
                <c:pt idx="6178">
                  <c:v>794.4576107280587</c:v>
                </c:pt>
                <c:pt idx="6179">
                  <c:v>796.7445954972601</c:v>
                </c:pt>
                <c:pt idx="6180">
                  <c:v>796.3850056549201</c:v>
                </c:pt>
                <c:pt idx="6181">
                  <c:v>793.28900280306</c:v>
                </c:pt>
                <c:pt idx="6182">
                  <c:v>793.60364734034</c:v>
                </c:pt>
                <c:pt idx="6183">
                  <c:v>797.49574516598</c:v>
                </c:pt>
                <c:pt idx="6184">
                  <c:v>791.1374891821189</c:v>
                </c:pt>
                <c:pt idx="6185">
                  <c:v>794.35802172634</c:v>
                </c:pt>
                <c:pt idx="6186">
                  <c:v>792.869158751299</c:v>
                </c:pt>
                <c:pt idx="6187">
                  <c:v>791.9598307656</c:v>
                </c:pt>
                <c:pt idx="6189">
                  <c:v>798.87603995504</c:v>
                </c:pt>
                <c:pt idx="6190">
                  <c:v>797.790764636661</c:v>
                </c:pt>
                <c:pt idx="6191">
                  <c:v>795.8824528564601</c:v>
                </c:pt>
                <c:pt idx="6192">
                  <c:v>794.4930347223001</c:v>
                </c:pt>
                <c:pt idx="6193">
                  <c:v>798.78165758166</c:v>
                </c:pt>
                <c:pt idx="6194">
                  <c:v>791.96200306932</c:v>
                </c:pt>
                <c:pt idx="6195">
                  <c:v>796.1535805835199</c:v>
                </c:pt>
                <c:pt idx="6196">
                  <c:v>795.3394944114387</c:v>
                </c:pt>
                <c:pt idx="6197">
                  <c:v>699.20678747496</c:v>
                </c:pt>
                <c:pt idx="6244">
                  <c:v>498.65836476504</c:v>
                </c:pt>
                <c:pt idx="6245">
                  <c:v>499.7597591415991</c:v>
                </c:pt>
                <c:pt idx="6246">
                  <c:v>741.53157100164</c:v>
                </c:pt>
                <c:pt idx="6247">
                  <c:v>796.44343593584</c:v>
                </c:pt>
                <c:pt idx="6248">
                  <c:v>789.22898336162</c:v>
                </c:pt>
                <c:pt idx="6249">
                  <c:v>793.0131366842401</c:v>
                </c:pt>
                <c:pt idx="6250">
                  <c:v>791.41508857158</c:v>
                </c:pt>
                <c:pt idx="6251">
                  <c:v>795.32563686702</c:v>
                </c:pt>
                <c:pt idx="6252">
                  <c:v>789.10481413226</c:v>
                </c:pt>
                <c:pt idx="6253">
                  <c:v>791.91374495034</c:v>
                </c:pt>
                <c:pt idx="6254">
                  <c:v>795.2855853491</c:v>
                </c:pt>
                <c:pt idx="6255">
                  <c:v>794.11224768816</c:v>
                </c:pt>
                <c:pt idx="6256">
                  <c:v>791.87909515856</c:v>
                </c:pt>
                <c:pt idx="6258">
                  <c:v>793.9682103547186</c:v>
                </c:pt>
                <c:pt idx="6259">
                  <c:v>787.28399392822</c:v>
                </c:pt>
                <c:pt idx="6261">
                  <c:v>788.90907872978</c:v>
                </c:pt>
                <c:pt idx="6262">
                  <c:v>792.94090076938</c:v>
                </c:pt>
                <c:pt idx="6263">
                  <c:v>786.1948699575</c:v>
                </c:pt>
                <c:pt idx="6264">
                  <c:v>789.5079045805401</c:v>
                </c:pt>
                <c:pt idx="6265">
                  <c:v>797.39078081088</c:v>
                </c:pt>
                <c:pt idx="6266">
                  <c:v>793.3295691980583</c:v>
                </c:pt>
                <c:pt idx="6267">
                  <c:v>796.51681175896</c:v>
                </c:pt>
                <c:pt idx="6268">
                  <c:v>796.0812306197</c:v>
                </c:pt>
                <c:pt idx="6269">
                  <c:v>795.1471944125989</c:v>
                </c:pt>
                <c:pt idx="6270">
                  <c:v>793.73167281066</c:v>
                </c:pt>
                <c:pt idx="6271">
                  <c:v>796.8680012583001</c:v>
                </c:pt>
                <c:pt idx="6272">
                  <c:v>789.73396703402</c:v>
                </c:pt>
                <c:pt idx="6273">
                  <c:v>792.8608585430401</c:v>
                </c:pt>
                <c:pt idx="6274">
                  <c:v>792.3716536040594</c:v>
                </c:pt>
                <c:pt idx="6276">
                  <c:v>789.4445572622401</c:v>
                </c:pt>
                <c:pt idx="6277">
                  <c:v>792.8655201261994</c:v>
                </c:pt>
                <c:pt idx="6278">
                  <c:v>792.4095872232</c:v>
                </c:pt>
                <c:pt idx="6280">
                  <c:v>246.55388349305</c:v>
                </c:pt>
                <c:pt idx="6312">
                  <c:v>225.6734342022</c:v>
                </c:pt>
                <c:pt idx="6313">
                  <c:v>295.4727052088991</c:v>
                </c:pt>
                <c:pt idx="6314">
                  <c:v>568.24111927014</c:v>
                </c:pt>
                <c:pt idx="6316">
                  <c:v>871.3968755840201</c:v>
                </c:pt>
                <c:pt idx="6317">
                  <c:v>876.1562469918794</c:v>
                </c:pt>
                <c:pt idx="6318">
                  <c:v>871.8038245297598</c:v>
                </c:pt>
                <c:pt idx="6319">
                  <c:v>879.18066724548</c:v>
                </c:pt>
                <c:pt idx="6320">
                  <c:v>874.7020823917599</c:v>
                </c:pt>
                <c:pt idx="6321">
                  <c:v>877.3652720909478</c:v>
                </c:pt>
                <c:pt idx="6322">
                  <c:v>878.75748175515</c:v>
                </c:pt>
                <c:pt idx="6323">
                  <c:v>881.87824869693</c:v>
                </c:pt>
                <c:pt idx="6324">
                  <c:v>873.9550754989388</c:v>
                </c:pt>
                <c:pt idx="6325">
                  <c:v>878.8369692803184</c:v>
                </c:pt>
                <c:pt idx="6326">
                  <c:v>877.03363946411</c:v>
                </c:pt>
                <c:pt idx="6327">
                  <c:v>875.08548041275</c:v>
                </c:pt>
                <c:pt idx="6328">
                  <c:v>872.70925353226</c:v>
                </c:pt>
                <c:pt idx="6329">
                  <c:v>874.3181307034901</c:v>
                </c:pt>
                <c:pt idx="6330">
                  <c:v>873.1250801247501</c:v>
                </c:pt>
                <c:pt idx="6331">
                  <c:v>868.109512414719</c:v>
                </c:pt>
                <c:pt idx="6332">
                  <c:v>866.8663279008089</c:v>
                </c:pt>
                <c:pt idx="6333">
                  <c:v>866.42459111868</c:v>
                </c:pt>
                <c:pt idx="6334">
                  <c:v>865.9494798243094</c:v>
                </c:pt>
                <c:pt idx="6335">
                  <c:v>866.88335597073</c:v>
                </c:pt>
                <c:pt idx="6336">
                  <c:v>858.7712664094194</c:v>
                </c:pt>
                <c:pt idx="6337">
                  <c:v>853.1470162479001</c:v>
                </c:pt>
                <c:pt idx="6338">
                  <c:v>852.0374580394894</c:v>
                </c:pt>
                <c:pt idx="6339">
                  <c:v>823.5513241146388</c:v>
                </c:pt>
                <c:pt idx="6340">
                  <c:v>806.9981613259994</c:v>
                </c:pt>
                <c:pt idx="6342">
                  <c:v>794.83107885189</c:v>
                </c:pt>
                <c:pt idx="6343">
                  <c:v>793.48153900224</c:v>
                </c:pt>
                <c:pt idx="6344">
                  <c:v>797.79587831514</c:v>
                </c:pt>
                <c:pt idx="6345">
                  <c:v>791.31799512664</c:v>
                </c:pt>
                <c:pt idx="6346">
                  <c:v>794.3414867301</c:v>
                </c:pt>
                <c:pt idx="6347">
                  <c:v>794.298096250221</c:v>
                </c:pt>
                <c:pt idx="6348">
                  <c:v>792.74058827254</c:v>
                </c:pt>
                <c:pt idx="6349">
                  <c:v>792.20216055306</c:v>
                </c:pt>
                <c:pt idx="6350">
                  <c:v>795.5218751507</c:v>
                </c:pt>
                <c:pt idx="6352">
                  <c:v>793.67521035806</c:v>
                </c:pt>
                <c:pt idx="6353">
                  <c:v>797.68562128488</c:v>
                </c:pt>
                <c:pt idx="6354">
                  <c:v>791.9899675115</c:v>
                </c:pt>
                <c:pt idx="6355">
                  <c:v>796.1278189725299</c:v>
                </c:pt>
                <c:pt idx="6356">
                  <c:v>796.61412002056</c:v>
                </c:pt>
                <c:pt idx="6357">
                  <c:v>793.90927758148</c:v>
                </c:pt>
                <c:pt idx="6358">
                  <c:v>792.8946234066399</c:v>
                </c:pt>
                <c:pt idx="6359">
                  <c:v>796.6021148253886</c:v>
                </c:pt>
                <c:pt idx="6360">
                  <c:v>796.27798891777</c:v>
                </c:pt>
                <c:pt idx="6361">
                  <c:v>799.8955711280901</c:v>
                </c:pt>
                <c:pt idx="6362">
                  <c:v>794.17694832404</c:v>
                </c:pt>
                <c:pt idx="6363">
                  <c:v>797.20504160719</c:v>
                </c:pt>
                <c:pt idx="6364">
                  <c:v>798.52430382658</c:v>
                </c:pt>
                <c:pt idx="6365">
                  <c:v>798.4535039223001</c:v>
                </c:pt>
                <c:pt idx="6366">
                  <c:v>798.589765516011</c:v>
                </c:pt>
                <c:pt idx="6367">
                  <c:v>798.06383132838</c:v>
                </c:pt>
                <c:pt idx="6368">
                  <c:v>796.07034119096</c:v>
                </c:pt>
                <c:pt idx="6369">
                  <c:v>795.0012414115901</c:v>
                </c:pt>
                <c:pt idx="6370">
                  <c:v>798.2929236002699</c:v>
                </c:pt>
                <c:pt idx="6371">
                  <c:v>791.9906565549302</c:v>
                </c:pt>
                <c:pt idx="6372">
                  <c:v>793.9016929354789</c:v>
                </c:pt>
                <c:pt idx="6373">
                  <c:v>798.3926085376401</c:v>
                </c:pt>
                <c:pt idx="6374">
                  <c:v>791.18837626994</c:v>
                </c:pt>
                <c:pt idx="6375">
                  <c:v>794.53545834904</c:v>
                </c:pt>
                <c:pt idx="6376">
                  <c:v>793.72334637996</c:v>
                </c:pt>
                <c:pt idx="6377">
                  <c:v>791.29805784953</c:v>
                </c:pt>
                <c:pt idx="6379">
                  <c:v>799.6217682206</c:v>
                </c:pt>
                <c:pt idx="6380">
                  <c:v>794.0270117831988</c:v>
                </c:pt>
                <c:pt idx="6381">
                  <c:v>796.3729577369202</c:v>
                </c:pt>
                <c:pt idx="6382">
                  <c:v>799.65956744736</c:v>
                </c:pt>
                <c:pt idx="6383">
                  <c:v>796.1867130555702</c:v>
                </c:pt>
                <c:pt idx="6384">
                  <c:v>796.59278598438</c:v>
                </c:pt>
                <c:pt idx="6385">
                  <c:v>795.8117948211999</c:v>
                </c:pt>
                <c:pt idx="6386">
                  <c:v>799.61088163618</c:v>
                </c:pt>
                <c:pt idx="6387">
                  <c:v>793.23615746014</c:v>
                </c:pt>
                <c:pt idx="6388">
                  <c:v>797.3312668267778</c:v>
                </c:pt>
                <c:pt idx="6389">
                  <c:v>791.1113890374</c:v>
                </c:pt>
                <c:pt idx="6390">
                  <c:v>794.3846714944789</c:v>
                </c:pt>
                <c:pt idx="6391">
                  <c:v>792.99816734956</c:v>
                </c:pt>
                <c:pt idx="6394">
                  <c:v>793.57566960488</c:v>
                </c:pt>
                <c:pt idx="6395">
                  <c:v>792.5972843887189</c:v>
                </c:pt>
                <c:pt idx="6398">
                  <c:v>793.65954025553</c:v>
                </c:pt>
                <c:pt idx="6399">
                  <c:v>796.8568168756487</c:v>
                </c:pt>
                <c:pt idx="6400">
                  <c:v>795.6601828377402</c:v>
                </c:pt>
                <c:pt idx="6401">
                  <c:v>794.2747038744001</c:v>
                </c:pt>
                <c:pt idx="6402">
                  <c:v>793.17909109233</c:v>
                </c:pt>
                <c:pt idx="6403">
                  <c:v>796.3928797909794</c:v>
                </c:pt>
                <c:pt idx="6404">
                  <c:v>794.84817930284</c:v>
                </c:pt>
                <c:pt idx="6405">
                  <c:v>792.38266026016</c:v>
                </c:pt>
                <c:pt idx="6406">
                  <c:v>795.58065739817</c:v>
                </c:pt>
                <c:pt idx="6407">
                  <c:v>794.17303456566</c:v>
                </c:pt>
                <c:pt idx="6408">
                  <c:v>792.17085032727</c:v>
                </c:pt>
                <c:pt idx="6409">
                  <c:v>795.0628655776101</c:v>
                </c:pt>
                <c:pt idx="6410">
                  <c:v>794.2234595849201</c:v>
                </c:pt>
                <c:pt idx="6411">
                  <c:v>793.53197739489</c:v>
                </c:pt>
                <c:pt idx="6412">
                  <c:v>791.59582213936</c:v>
                </c:pt>
                <c:pt idx="6413">
                  <c:v>794.6392278182286</c:v>
                </c:pt>
                <c:pt idx="6414">
                  <c:v>788.7181304512905</c:v>
                </c:pt>
                <c:pt idx="6415">
                  <c:v>791.610527821269</c:v>
                </c:pt>
                <c:pt idx="6417">
                  <c:v>794.3980970590201</c:v>
                </c:pt>
                <c:pt idx="6418">
                  <c:v>796.8660016378799</c:v>
                </c:pt>
                <c:pt idx="6419">
                  <c:v>795.64519347405</c:v>
                </c:pt>
                <c:pt idx="6420">
                  <c:v>793.5546939642001</c:v>
                </c:pt>
                <c:pt idx="6421">
                  <c:v>791.62154946319</c:v>
                </c:pt>
                <c:pt idx="6422">
                  <c:v>794.94284237628</c:v>
                </c:pt>
                <c:pt idx="6423">
                  <c:v>788.7283951646</c:v>
                </c:pt>
                <c:pt idx="6424">
                  <c:v>791.25053384727</c:v>
                </c:pt>
                <c:pt idx="6425">
                  <c:v>795.74769405863</c:v>
                </c:pt>
                <c:pt idx="6426">
                  <c:v>495.60860785426</c:v>
                </c:pt>
                <c:pt idx="6443">
                  <c:v>293.790407215199</c:v>
                </c:pt>
                <c:pt idx="6444">
                  <c:v>322.77002377206</c:v>
                </c:pt>
                <c:pt idx="6447">
                  <c:v>744.10030626177</c:v>
                </c:pt>
                <c:pt idx="6448">
                  <c:v>792.00893402083</c:v>
                </c:pt>
                <c:pt idx="6449">
                  <c:v>789.9122280783394</c:v>
                </c:pt>
                <c:pt idx="6450">
                  <c:v>792.93684463198</c:v>
                </c:pt>
                <c:pt idx="6451">
                  <c:v>791.3440871424285</c:v>
                </c:pt>
                <c:pt idx="6452">
                  <c:v>793.59868948873</c:v>
                </c:pt>
                <c:pt idx="6453">
                  <c:v>759.6387609488</c:v>
                </c:pt>
                <c:pt idx="6454">
                  <c:v>757.770093867</c:v>
                </c:pt>
                <c:pt idx="6455">
                  <c:v>791.8037963741505</c:v>
                </c:pt>
                <c:pt idx="6456">
                  <c:v>775.64973874271</c:v>
                </c:pt>
                <c:pt idx="6457">
                  <c:v>745.520186286</c:v>
                </c:pt>
                <c:pt idx="6458">
                  <c:v>747.30959361334</c:v>
                </c:pt>
                <c:pt idx="6460">
                  <c:v>777.52842574313</c:v>
                </c:pt>
                <c:pt idx="6461">
                  <c:v>758.64376600842</c:v>
                </c:pt>
                <c:pt idx="6462">
                  <c:v>747.95935175146</c:v>
                </c:pt>
                <c:pt idx="6463">
                  <c:v>723.40605436459</c:v>
                </c:pt>
                <c:pt idx="6464">
                  <c:v>722.85438638036</c:v>
                </c:pt>
                <c:pt idx="6465">
                  <c:v>754.95176396993</c:v>
                </c:pt>
                <c:pt idx="6466">
                  <c:v>732.50709175104</c:v>
                </c:pt>
                <c:pt idx="6467">
                  <c:v>738.68238952258</c:v>
                </c:pt>
                <c:pt idx="6469">
                  <c:v>764.28756903949</c:v>
                </c:pt>
                <c:pt idx="6471">
                  <c:v>762.3082954789294</c:v>
                </c:pt>
                <c:pt idx="6472">
                  <c:v>738.6948256647501</c:v>
                </c:pt>
                <c:pt idx="6474">
                  <c:v>273.82996038425</c:v>
                </c:pt>
                <c:pt idx="6516">
                  <c:v>409.84457285312</c:v>
                </c:pt>
                <c:pt idx="6517">
                  <c:v>451.776495608999</c:v>
                </c:pt>
                <c:pt idx="6518">
                  <c:v>543.39367646474</c:v>
                </c:pt>
                <c:pt idx="6519">
                  <c:v>558.6221205040894</c:v>
                </c:pt>
                <c:pt idx="6520">
                  <c:v>563.1416364058289</c:v>
                </c:pt>
                <c:pt idx="6522">
                  <c:v>575.9494047816999</c:v>
                </c:pt>
                <c:pt idx="6523">
                  <c:v>743.4124141057378</c:v>
                </c:pt>
                <c:pt idx="6524">
                  <c:v>791.5895321946101</c:v>
                </c:pt>
                <c:pt idx="6525">
                  <c:v>789.36558826798</c:v>
                </c:pt>
                <c:pt idx="6526">
                  <c:v>793.29849865277</c:v>
                </c:pt>
                <c:pt idx="6527">
                  <c:v>796.0528391430294</c:v>
                </c:pt>
                <c:pt idx="6528">
                  <c:v>794.3428632583201</c:v>
                </c:pt>
                <c:pt idx="6529">
                  <c:v>792.794701816071</c:v>
                </c:pt>
                <c:pt idx="6530">
                  <c:v>578.92575607816</c:v>
                </c:pt>
                <c:pt idx="6602">
                  <c:v>704.3795803932501</c:v>
                </c:pt>
                <c:pt idx="6603">
                  <c:v>784.1644386606305</c:v>
                </c:pt>
                <c:pt idx="6604">
                  <c:v>783.2154284718</c:v>
                </c:pt>
                <c:pt idx="6605">
                  <c:v>782.9666669390186</c:v>
                </c:pt>
                <c:pt idx="6606">
                  <c:v>781.0594944487001</c:v>
                </c:pt>
                <c:pt idx="6609">
                  <c:v>778.9422646140077</c:v>
                </c:pt>
                <c:pt idx="6610">
                  <c:v>778.5216934217989</c:v>
                </c:pt>
                <c:pt idx="6611">
                  <c:v>777.71457919185</c:v>
                </c:pt>
                <c:pt idx="6612">
                  <c:v>777.19555542021</c:v>
                </c:pt>
                <c:pt idx="6613">
                  <c:v>781.3695488564894</c:v>
                </c:pt>
                <c:pt idx="6614">
                  <c:v>776.089047131</c:v>
                </c:pt>
                <c:pt idx="6615">
                  <c:v>779.4784515807498</c:v>
                </c:pt>
                <c:pt idx="6616">
                  <c:v>779.6830377818001</c:v>
                </c:pt>
                <c:pt idx="6617">
                  <c:v>777.97138600551</c:v>
                </c:pt>
                <c:pt idx="6618">
                  <c:v>779.6116283727188</c:v>
                </c:pt>
                <c:pt idx="6619">
                  <c:v>778.3359349089801</c:v>
                </c:pt>
                <c:pt idx="6620">
                  <c:v>782.52281037035</c:v>
                </c:pt>
                <c:pt idx="6621">
                  <c:v>781.09738677221</c:v>
                </c:pt>
                <c:pt idx="6623">
                  <c:v>784.3374119099587</c:v>
                </c:pt>
                <c:pt idx="6624">
                  <c:v>779.2865184227394</c:v>
                </c:pt>
                <c:pt idx="6625">
                  <c:v>783.6981465108</c:v>
                </c:pt>
                <c:pt idx="6626">
                  <c:v>776.67241904339</c:v>
                </c:pt>
                <c:pt idx="6627">
                  <c:v>781.30902927562</c:v>
                </c:pt>
                <c:pt idx="6628">
                  <c:v>781.8201842487201</c:v>
                </c:pt>
                <c:pt idx="6631">
                  <c:v>778.98906151553</c:v>
                </c:pt>
                <c:pt idx="6632">
                  <c:v>779.4597820710501</c:v>
                </c:pt>
                <c:pt idx="6633">
                  <c:v>784.21064101764</c:v>
                </c:pt>
                <c:pt idx="6634">
                  <c:v>778.38851442464</c:v>
                </c:pt>
                <c:pt idx="6635">
                  <c:v>779.0452729820702</c:v>
                </c:pt>
                <c:pt idx="6636">
                  <c:v>777.1813211594801</c:v>
                </c:pt>
                <c:pt idx="6637">
                  <c:v>777.19657502923</c:v>
                </c:pt>
                <c:pt idx="6638">
                  <c:v>777.16207464017</c:v>
                </c:pt>
                <c:pt idx="6639">
                  <c:v>781.920999367</c:v>
                </c:pt>
                <c:pt idx="6640">
                  <c:v>787.5611840225894</c:v>
                </c:pt>
                <c:pt idx="6641">
                  <c:v>781.8225424366599</c:v>
                </c:pt>
                <c:pt idx="6642">
                  <c:v>785.6866157877089</c:v>
                </c:pt>
                <c:pt idx="6644">
                  <c:v>784.8302657155475</c:v>
                </c:pt>
                <c:pt idx="6645">
                  <c:v>784.5569671752178</c:v>
                </c:pt>
                <c:pt idx="6646">
                  <c:v>781.93414982916</c:v>
                </c:pt>
                <c:pt idx="6647">
                  <c:v>782.44875368798</c:v>
                </c:pt>
                <c:pt idx="6648">
                  <c:v>784.50627962816</c:v>
                </c:pt>
                <c:pt idx="6649">
                  <c:v>788.488704546591</c:v>
                </c:pt>
                <c:pt idx="6650">
                  <c:v>796.3666324718088</c:v>
                </c:pt>
                <c:pt idx="6651">
                  <c:v>821.99851843953</c:v>
                </c:pt>
                <c:pt idx="6652">
                  <c:v>849.6442594913287</c:v>
                </c:pt>
                <c:pt idx="6653">
                  <c:v>864.0007192225498</c:v>
                </c:pt>
                <c:pt idx="6654">
                  <c:v>862.80075604818</c:v>
                </c:pt>
                <c:pt idx="6655">
                  <c:v>861.89698423149</c:v>
                </c:pt>
                <c:pt idx="6656">
                  <c:v>863.1166471111001</c:v>
                </c:pt>
                <c:pt idx="6657">
                  <c:v>867.02580720789</c:v>
                </c:pt>
                <c:pt idx="6659">
                  <c:v>874.9706964066501</c:v>
                </c:pt>
                <c:pt idx="6660">
                  <c:v>864.37830563068</c:v>
                </c:pt>
                <c:pt idx="6661">
                  <c:v>864.24592125916</c:v>
                </c:pt>
                <c:pt idx="6662">
                  <c:v>854.85803495961</c:v>
                </c:pt>
                <c:pt idx="6663">
                  <c:v>849.9674265251894</c:v>
                </c:pt>
                <c:pt idx="6664">
                  <c:v>838.98992636503</c:v>
                </c:pt>
                <c:pt idx="6665">
                  <c:v>824.41324354258</c:v>
                </c:pt>
                <c:pt idx="6666">
                  <c:v>795.7277079635905</c:v>
                </c:pt>
                <c:pt idx="6667">
                  <c:v>785.3710167840485</c:v>
                </c:pt>
                <c:pt idx="6668">
                  <c:v>783.98325274432</c:v>
                </c:pt>
                <c:pt idx="6669">
                  <c:v>788.79384196385</c:v>
                </c:pt>
                <c:pt idx="6670">
                  <c:v>782.4263579003</c:v>
                </c:pt>
                <c:pt idx="6671">
                  <c:v>788.0578048389388</c:v>
                </c:pt>
                <c:pt idx="6672">
                  <c:v>781.2611380573498</c:v>
                </c:pt>
                <c:pt idx="6673">
                  <c:v>781.4123566224794</c:v>
                </c:pt>
                <c:pt idx="6674">
                  <c:v>786.7187919029605</c:v>
                </c:pt>
                <c:pt idx="6675">
                  <c:v>781.07375961411</c:v>
                </c:pt>
                <c:pt idx="6676">
                  <c:v>785.1570000738301</c:v>
                </c:pt>
                <c:pt idx="6677">
                  <c:v>779.1235168297001</c:v>
                </c:pt>
                <c:pt idx="6678">
                  <c:v>789.26121352948</c:v>
                </c:pt>
                <c:pt idx="6679">
                  <c:v>789.0659252869889</c:v>
                </c:pt>
                <c:pt idx="6680">
                  <c:v>787.1091001399201</c:v>
                </c:pt>
                <c:pt idx="6681">
                  <c:v>788.1199664024189</c:v>
                </c:pt>
                <c:pt idx="6682">
                  <c:v>791.4196110006601</c:v>
                </c:pt>
                <c:pt idx="6683">
                  <c:v>785.0950724894001</c:v>
                </c:pt>
                <c:pt idx="6684">
                  <c:v>789.5523520750294</c:v>
                </c:pt>
                <c:pt idx="6685">
                  <c:v>784.0519072182701</c:v>
                </c:pt>
                <c:pt idx="6686">
                  <c:v>788.5635063008299</c:v>
                </c:pt>
                <c:pt idx="6687">
                  <c:v>788.65693036611</c:v>
                </c:pt>
                <c:pt idx="6688">
                  <c:v>786.9852229487001</c:v>
                </c:pt>
                <c:pt idx="6689">
                  <c:v>786.12949344861</c:v>
                </c:pt>
                <c:pt idx="6690">
                  <c:v>785.88638850274</c:v>
                </c:pt>
                <c:pt idx="6691">
                  <c:v>785.4101264343487</c:v>
                </c:pt>
                <c:pt idx="6692">
                  <c:v>785.87310023039</c:v>
                </c:pt>
                <c:pt idx="6693">
                  <c:v>784.6372299762394</c:v>
                </c:pt>
                <c:pt idx="6694">
                  <c:v>785.1623077581701</c:v>
                </c:pt>
                <c:pt idx="6695">
                  <c:v>784.77637829908</c:v>
                </c:pt>
                <c:pt idx="6697">
                  <c:v>794.9618632853185</c:v>
                </c:pt>
                <c:pt idx="6698">
                  <c:v>789.61589440789</c:v>
                </c:pt>
                <c:pt idx="6699">
                  <c:v>789.7416147017086</c:v>
                </c:pt>
                <c:pt idx="6702">
                  <c:v>795.69816504446</c:v>
                </c:pt>
                <c:pt idx="6704">
                  <c:v>794.85141733967</c:v>
                </c:pt>
                <c:pt idx="6705">
                  <c:v>788.0862578104687</c:v>
                </c:pt>
                <c:pt idx="6706">
                  <c:v>792.6597650990998</c:v>
                </c:pt>
                <c:pt idx="6707">
                  <c:v>792.54077197898</c:v>
                </c:pt>
                <c:pt idx="6708">
                  <c:v>791.8428879975901</c:v>
                </c:pt>
                <c:pt idx="6709">
                  <c:v>792.3422455972183</c:v>
                </c:pt>
                <c:pt idx="6710">
                  <c:v>791.1619748889889</c:v>
                </c:pt>
                <c:pt idx="6711">
                  <c:v>791.45847865717</c:v>
                </c:pt>
                <c:pt idx="6712">
                  <c:v>794.97383712308</c:v>
                </c:pt>
                <c:pt idx="6713">
                  <c:v>789.5911117398099</c:v>
                </c:pt>
                <c:pt idx="6714">
                  <c:v>793.1324459152094</c:v>
                </c:pt>
                <c:pt idx="6715">
                  <c:v>793.3607231556994</c:v>
                </c:pt>
                <c:pt idx="6716">
                  <c:v>792.7100671942989</c:v>
                </c:pt>
                <c:pt idx="6717">
                  <c:v>796.7419234152686</c:v>
                </c:pt>
                <c:pt idx="6718">
                  <c:v>791.51356075238</c:v>
                </c:pt>
                <c:pt idx="6719">
                  <c:v>795.4503543017394</c:v>
                </c:pt>
                <c:pt idx="6720">
                  <c:v>789.3615825867394</c:v>
                </c:pt>
                <c:pt idx="6721">
                  <c:v>793.79327512857</c:v>
                </c:pt>
                <c:pt idx="6722">
                  <c:v>793.6696501439689</c:v>
                </c:pt>
                <c:pt idx="6723">
                  <c:v>791.4255665949478</c:v>
                </c:pt>
                <c:pt idx="6725">
                  <c:v>794.6812758302101</c:v>
                </c:pt>
                <c:pt idx="6726">
                  <c:v>789.05493462558</c:v>
                </c:pt>
                <c:pt idx="6727">
                  <c:v>793.12674963007</c:v>
                </c:pt>
                <c:pt idx="6728">
                  <c:v>787.4123908104989</c:v>
                </c:pt>
                <c:pt idx="6729">
                  <c:v>791.8133193650299</c:v>
                </c:pt>
                <c:pt idx="6730">
                  <c:v>791.8122757352984</c:v>
                </c:pt>
                <c:pt idx="6731">
                  <c:v>789.8102317802987</c:v>
                </c:pt>
                <c:pt idx="6732">
                  <c:v>789.1365265452189</c:v>
                </c:pt>
                <c:pt idx="6733">
                  <c:v>794.53098661296</c:v>
                </c:pt>
                <c:pt idx="6734">
                  <c:v>788.9952319629401</c:v>
                </c:pt>
                <c:pt idx="6735">
                  <c:v>794.7622889119589</c:v>
                </c:pt>
                <c:pt idx="6736">
                  <c:v>793.688366596331</c:v>
                </c:pt>
                <c:pt idx="6737">
                  <c:v>794.04568483807</c:v>
                </c:pt>
                <c:pt idx="6738">
                  <c:v>792.5178372497201</c:v>
                </c:pt>
                <c:pt idx="6739">
                  <c:v>581.9512979644986</c:v>
                </c:pt>
                <c:pt idx="6740">
                  <c:v>547.47997594964</c:v>
                </c:pt>
                <c:pt idx="6741">
                  <c:v>251.2858719816</c:v>
                </c:pt>
                <c:pt idx="6742">
                  <c:v>254.04712812096</c:v>
                </c:pt>
                <c:pt idx="6753">
                  <c:v>499.56350303787</c:v>
                </c:pt>
                <c:pt idx="6754">
                  <c:v>798.0821071958385</c:v>
                </c:pt>
                <c:pt idx="6755">
                  <c:v>798.05534671984</c:v>
                </c:pt>
                <c:pt idx="6756">
                  <c:v>795.74628225733</c:v>
                </c:pt>
                <c:pt idx="6757">
                  <c:v>795.27348711442</c:v>
                </c:pt>
                <c:pt idx="6758">
                  <c:v>793.8275806857578</c:v>
                </c:pt>
                <c:pt idx="6759">
                  <c:v>793.9895294416801</c:v>
                </c:pt>
                <c:pt idx="6760">
                  <c:v>798.4421910349076</c:v>
                </c:pt>
                <c:pt idx="6761">
                  <c:v>792.0884564040101</c:v>
                </c:pt>
                <c:pt idx="6762">
                  <c:v>795.1663978819678</c:v>
                </c:pt>
                <c:pt idx="6763">
                  <c:v>795.83701007754</c:v>
                </c:pt>
                <c:pt idx="6765">
                  <c:v>794.64276247795</c:v>
                </c:pt>
                <c:pt idx="6766">
                  <c:v>791.23439571758</c:v>
                </c:pt>
                <c:pt idx="6767">
                  <c:v>793.89803588679</c:v>
                </c:pt>
                <c:pt idx="6768">
                  <c:v>794.4620505142587</c:v>
                </c:pt>
                <c:pt idx="6769">
                  <c:v>792.236684892129</c:v>
                </c:pt>
                <c:pt idx="6770">
                  <c:v>792.40985952919</c:v>
                </c:pt>
                <c:pt idx="6771">
                  <c:v>792.0226947275494</c:v>
                </c:pt>
                <c:pt idx="6772">
                  <c:v>796.18675851829</c:v>
                </c:pt>
                <c:pt idx="6773">
                  <c:v>799.8276562465201</c:v>
                </c:pt>
                <c:pt idx="6774">
                  <c:v>793.637820495338</c:v>
                </c:pt>
                <c:pt idx="6775">
                  <c:v>799.21660677688</c:v>
                </c:pt>
                <c:pt idx="6776">
                  <c:v>792.3289814423001</c:v>
                </c:pt>
                <c:pt idx="6777">
                  <c:v>797.07790773672</c:v>
                </c:pt>
                <c:pt idx="6778">
                  <c:v>796.71923283631</c:v>
                </c:pt>
                <c:pt idx="6779">
                  <c:v>795.94538453519</c:v>
                </c:pt>
                <c:pt idx="6780">
                  <c:v>795.0626186301794</c:v>
                </c:pt>
                <c:pt idx="6781">
                  <c:v>813.6772302038501</c:v>
                </c:pt>
                <c:pt idx="6782">
                  <c:v>871.9146190090501</c:v>
                </c:pt>
                <c:pt idx="6784">
                  <c:v>874.7614961832384</c:v>
                </c:pt>
                <c:pt idx="6785">
                  <c:v>869.18646284232</c:v>
                </c:pt>
                <c:pt idx="6786">
                  <c:v>873.420069844488</c:v>
                </c:pt>
                <c:pt idx="6787">
                  <c:v>868.117204080228</c:v>
                </c:pt>
                <c:pt idx="6788">
                  <c:v>872.9616159924477</c:v>
                </c:pt>
                <c:pt idx="6789">
                  <c:v>872.23037237014</c:v>
                </c:pt>
                <c:pt idx="6790">
                  <c:v>838.04494080859</c:v>
                </c:pt>
                <c:pt idx="6791">
                  <c:v>545.14317810012</c:v>
                </c:pt>
                <c:pt idx="6792">
                  <c:v>274.376736666629</c:v>
                </c:pt>
                <c:pt idx="6793">
                  <c:v>234.86700597711</c:v>
                </c:pt>
                <c:pt idx="6923">
                  <c:v>451.6709581028099</c:v>
                </c:pt>
                <c:pt idx="6925">
                  <c:v>716.5156696978394</c:v>
                </c:pt>
                <c:pt idx="6926">
                  <c:v>771.67325244657</c:v>
                </c:pt>
                <c:pt idx="6927">
                  <c:v>771.7393958459999</c:v>
                </c:pt>
                <c:pt idx="6928">
                  <c:v>776.8755994665598</c:v>
                </c:pt>
                <c:pt idx="6929">
                  <c:v>772.4896486154</c:v>
                </c:pt>
                <c:pt idx="6930">
                  <c:v>775.91607930852</c:v>
                </c:pt>
                <c:pt idx="6931">
                  <c:v>771.78204705176</c:v>
                </c:pt>
                <c:pt idx="6932">
                  <c:v>775.85531076606</c:v>
                </c:pt>
                <c:pt idx="6933">
                  <c:v>772.50704047752</c:v>
                </c:pt>
                <c:pt idx="6934">
                  <c:v>779.23346320919</c:v>
                </c:pt>
                <c:pt idx="6935">
                  <c:v>778.86483167215</c:v>
                </c:pt>
                <c:pt idx="6936">
                  <c:v>771.2638923344301</c:v>
                </c:pt>
                <c:pt idx="6937">
                  <c:v>758.26339688488</c:v>
                </c:pt>
                <c:pt idx="6939">
                  <c:v>726.4448630748601</c:v>
                </c:pt>
                <c:pt idx="6940">
                  <c:v>717.1939324833701</c:v>
                </c:pt>
                <c:pt idx="6941">
                  <c:v>706.95374072393</c:v>
                </c:pt>
                <c:pt idx="6942">
                  <c:v>712.2296425383</c:v>
                </c:pt>
                <c:pt idx="6943">
                  <c:v>712.2439313898</c:v>
                </c:pt>
                <c:pt idx="6944">
                  <c:v>713.5010113449594</c:v>
                </c:pt>
                <c:pt idx="6945">
                  <c:v>716.9591245355789</c:v>
                </c:pt>
                <c:pt idx="6946">
                  <c:v>719.6609112759394</c:v>
                </c:pt>
                <c:pt idx="6947">
                  <c:v>724.7252221091999</c:v>
                </c:pt>
                <c:pt idx="6948">
                  <c:v>733.68188640454</c:v>
                </c:pt>
                <c:pt idx="6949">
                  <c:v>736.48597457854</c:v>
                </c:pt>
                <c:pt idx="6950">
                  <c:v>751.4358271082389</c:v>
                </c:pt>
                <c:pt idx="6951">
                  <c:v>758.7178271044984</c:v>
                </c:pt>
                <c:pt idx="6952">
                  <c:v>775.9756250282394</c:v>
                </c:pt>
                <c:pt idx="6953">
                  <c:v>773.69297521138</c:v>
                </c:pt>
                <c:pt idx="6954">
                  <c:v>782.1618435785205</c:v>
                </c:pt>
                <c:pt idx="6955">
                  <c:v>792.74482979188</c:v>
                </c:pt>
                <c:pt idx="6956">
                  <c:v>793.1020163124389</c:v>
                </c:pt>
                <c:pt idx="6957">
                  <c:v>795.7090166424302</c:v>
                </c:pt>
                <c:pt idx="6960">
                  <c:v>766.0909651683801</c:v>
                </c:pt>
                <c:pt idx="6961">
                  <c:v>766.4373845299701</c:v>
                </c:pt>
                <c:pt idx="6962">
                  <c:v>773.04594787569</c:v>
                </c:pt>
                <c:pt idx="6963">
                  <c:v>772.6069732729001</c:v>
                </c:pt>
                <c:pt idx="6964">
                  <c:v>772.24634307569</c:v>
                </c:pt>
                <c:pt idx="6965">
                  <c:v>771.4030331822594</c:v>
                </c:pt>
                <c:pt idx="6966">
                  <c:v>772.7469604942785</c:v>
                </c:pt>
                <c:pt idx="6967">
                  <c:v>776.11894178466</c:v>
                </c:pt>
                <c:pt idx="6968">
                  <c:v>771.30144417012</c:v>
                </c:pt>
                <c:pt idx="6969">
                  <c:v>775.93809220522</c:v>
                </c:pt>
                <c:pt idx="6972">
                  <c:v>771.81372061624</c:v>
                </c:pt>
                <c:pt idx="6973">
                  <c:v>768.4137115773</c:v>
                </c:pt>
                <c:pt idx="6974">
                  <c:v>773.5672346854175</c:v>
                </c:pt>
                <c:pt idx="6975">
                  <c:v>792.94035328902</c:v>
                </c:pt>
                <c:pt idx="6976">
                  <c:v>848.28414083901</c:v>
                </c:pt>
                <c:pt idx="6977">
                  <c:v>844.11997111649</c:v>
                </c:pt>
                <c:pt idx="6978">
                  <c:v>845.6961356646</c:v>
                </c:pt>
                <c:pt idx="6979">
                  <c:v>839.6691057794001</c:v>
                </c:pt>
                <c:pt idx="6981">
                  <c:v>833.56636524798</c:v>
                </c:pt>
                <c:pt idx="6982">
                  <c:v>827.4564484817778</c:v>
                </c:pt>
                <c:pt idx="6983">
                  <c:v>827.54900955615</c:v>
                </c:pt>
                <c:pt idx="6984">
                  <c:v>822.76345910783</c:v>
                </c:pt>
                <c:pt idx="6985">
                  <c:v>818.6056170083</c:v>
                </c:pt>
                <c:pt idx="6986">
                  <c:v>817.0372052640801</c:v>
                </c:pt>
                <c:pt idx="6987">
                  <c:v>812.7814724469205</c:v>
                </c:pt>
                <c:pt idx="6988">
                  <c:v>797.6655218399588</c:v>
                </c:pt>
                <c:pt idx="6989">
                  <c:v>787.67168686317</c:v>
                </c:pt>
                <c:pt idx="6990">
                  <c:v>773.07110576532</c:v>
                </c:pt>
                <c:pt idx="6991">
                  <c:v>775.31594286106</c:v>
                </c:pt>
                <c:pt idx="6993">
                  <c:v>774.5715478684299</c:v>
                </c:pt>
                <c:pt idx="6994">
                  <c:v>774.49378726918</c:v>
                </c:pt>
                <c:pt idx="6995">
                  <c:v>773.4295657794801</c:v>
                </c:pt>
                <c:pt idx="6996">
                  <c:v>774.083581169131</c:v>
                </c:pt>
                <c:pt idx="6997">
                  <c:v>773.4523351777301</c:v>
                </c:pt>
                <c:pt idx="6998">
                  <c:v>774.1597183684898</c:v>
                </c:pt>
                <c:pt idx="6999">
                  <c:v>775.6505740937088</c:v>
                </c:pt>
                <c:pt idx="7002">
                  <c:v>785.6445042564001</c:v>
                </c:pt>
                <c:pt idx="7004">
                  <c:v>784.14076116336</c:v>
                </c:pt>
                <c:pt idx="7005">
                  <c:v>782.60835268449</c:v>
                </c:pt>
                <c:pt idx="7006">
                  <c:v>781.3043561049988</c:v>
                </c:pt>
                <c:pt idx="7008">
                  <c:v>784.38426034154</c:v>
                </c:pt>
                <c:pt idx="7009">
                  <c:v>778.78777551832</c:v>
                </c:pt>
                <c:pt idx="7010">
                  <c:v>779.0504947965801</c:v>
                </c:pt>
                <c:pt idx="7011">
                  <c:v>781.06642123028</c:v>
                </c:pt>
                <c:pt idx="7012">
                  <c:v>775.2743566278</c:v>
                </c:pt>
                <c:pt idx="7013">
                  <c:v>753.22344919649</c:v>
                </c:pt>
                <c:pt idx="7014">
                  <c:v>293.5116559007996</c:v>
                </c:pt>
                <c:pt idx="7015">
                  <c:v>292.8525140091999</c:v>
                </c:pt>
                <c:pt idx="7016">
                  <c:v>286.118752260599</c:v>
                </c:pt>
                <c:pt idx="7037">
                  <c:v>255.95769489711</c:v>
                </c:pt>
                <c:pt idx="7038">
                  <c:v>286.24999037774</c:v>
                </c:pt>
                <c:pt idx="7039">
                  <c:v>659.22224214661</c:v>
                </c:pt>
                <c:pt idx="7040">
                  <c:v>699.92525926006</c:v>
                </c:pt>
                <c:pt idx="7041">
                  <c:v>699.9442283476999</c:v>
                </c:pt>
                <c:pt idx="7043">
                  <c:v>718.9085919347299</c:v>
                </c:pt>
                <c:pt idx="7044">
                  <c:v>413.312199955579</c:v>
                </c:pt>
                <c:pt idx="7045">
                  <c:v>385.38852538689</c:v>
                </c:pt>
                <c:pt idx="7046">
                  <c:v>271.9349127738</c:v>
                </c:pt>
                <c:pt idx="7047">
                  <c:v>267.885165678299</c:v>
                </c:pt>
                <c:pt idx="7105">
                  <c:v>244.82087619312</c:v>
                </c:pt>
                <c:pt idx="7106">
                  <c:v>269.68868338731</c:v>
                </c:pt>
                <c:pt idx="7107">
                  <c:v>277.3088337300601</c:v>
                </c:pt>
                <c:pt idx="7108">
                  <c:v>282.89678733955</c:v>
                </c:pt>
                <c:pt idx="7109">
                  <c:v>291.63356058724</c:v>
                </c:pt>
                <c:pt idx="7111">
                  <c:v>513.8451245884684</c:v>
                </c:pt>
                <c:pt idx="7112">
                  <c:v>858.62994017857</c:v>
                </c:pt>
                <c:pt idx="7113">
                  <c:v>842.9180948092901</c:v>
                </c:pt>
                <c:pt idx="7114">
                  <c:v>829.84254059656</c:v>
                </c:pt>
                <c:pt idx="7115">
                  <c:v>814.52085990134</c:v>
                </c:pt>
                <c:pt idx="7117">
                  <c:v>793.04837999842</c:v>
                </c:pt>
                <c:pt idx="7118">
                  <c:v>791.5227606867</c:v>
                </c:pt>
                <c:pt idx="7119">
                  <c:v>794.527296887328</c:v>
                </c:pt>
                <c:pt idx="7120">
                  <c:v>789.1661686522388</c:v>
                </c:pt>
                <c:pt idx="7121">
                  <c:v>793.13019194904</c:v>
                </c:pt>
                <c:pt idx="7122">
                  <c:v>793.3555927928888</c:v>
                </c:pt>
                <c:pt idx="7126">
                  <c:v>794.3113689623499</c:v>
                </c:pt>
                <c:pt idx="7127">
                  <c:v>789.15290250217</c:v>
                </c:pt>
                <c:pt idx="7128">
                  <c:v>794.3322196784586</c:v>
                </c:pt>
                <c:pt idx="7129">
                  <c:v>792.49884511759</c:v>
                </c:pt>
                <c:pt idx="7130">
                  <c:v>795.7205287744594</c:v>
                </c:pt>
                <c:pt idx="7131">
                  <c:v>797.55360856894</c:v>
                </c:pt>
                <c:pt idx="7132">
                  <c:v>791.8428022672199</c:v>
                </c:pt>
                <c:pt idx="7133">
                  <c:v>796.20933192376</c:v>
                </c:pt>
                <c:pt idx="7134">
                  <c:v>795.208794951021</c:v>
                </c:pt>
                <c:pt idx="7135">
                  <c:v>793.8871579846689</c:v>
                </c:pt>
                <c:pt idx="7136">
                  <c:v>794.3824554500999</c:v>
                </c:pt>
                <c:pt idx="7137">
                  <c:v>585.45096054063</c:v>
                </c:pt>
                <c:pt idx="7207">
                  <c:v>242.03378937944</c:v>
                </c:pt>
                <c:pt idx="7208">
                  <c:v>295.6661833775999</c:v>
                </c:pt>
                <c:pt idx="7209">
                  <c:v>424.2576799106399</c:v>
                </c:pt>
                <c:pt idx="7210">
                  <c:v>765.20278094411</c:v>
                </c:pt>
                <c:pt idx="7211">
                  <c:v>794.03985032644</c:v>
                </c:pt>
                <c:pt idx="7212">
                  <c:v>794.39089437734</c:v>
                </c:pt>
                <c:pt idx="7213">
                  <c:v>793.431908595599</c:v>
                </c:pt>
                <c:pt idx="7214">
                  <c:v>793.4026422034389</c:v>
                </c:pt>
                <c:pt idx="7215">
                  <c:v>792.6456665089394</c:v>
                </c:pt>
                <c:pt idx="7216">
                  <c:v>792.4808200322001</c:v>
                </c:pt>
                <c:pt idx="7217">
                  <c:v>792.62310044916</c:v>
                </c:pt>
                <c:pt idx="7218">
                  <c:v>791.62634277026</c:v>
                </c:pt>
                <c:pt idx="7219">
                  <c:v>791.6472906690201</c:v>
                </c:pt>
                <c:pt idx="7220">
                  <c:v>795.71980566038</c:v>
                </c:pt>
                <c:pt idx="7222">
                  <c:v>789.9642864968594</c:v>
                </c:pt>
                <c:pt idx="7223">
                  <c:v>793.9326127166999</c:v>
                </c:pt>
                <c:pt idx="7224">
                  <c:v>789.6227318316198</c:v>
                </c:pt>
                <c:pt idx="7225">
                  <c:v>798.1825562875</c:v>
                </c:pt>
                <c:pt idx="7226">
                  <c:v>798.08821176136</c:v>
                </c:pt>
                <c:pt idx="7227">
                  <c:v>798.8416261535978</c:v>
                </c:pt>
                <c:pt idx="7228">
                  <c:v>799.3149862815799</c:v>
                </c:pt>
                <c:pt idx="7229">
                  <c:v>793.18732915896</c:v>
                </c:pt>
                <c:pt idx="7230">
                  <c:v>797.50838908262</c:v>
                </c:pt>
                <c:pt idx="7231">
                  <c:v>797.327957199858</c:v>
                </c:pt>
                <c:pt idx="7232">
                  <c:v>796.33083277932</c:v>
                </c:pt>
                <c:pt idx="7233">
                  <c:v>796.174892439361</c:v>
                </c:pt>
                <c:pt idx="7235">
                  <c:v>794.6849924077605</c:v>
                </c:pt>
                <c:pt idx="7236">
                  <c:v>794.13583656454</c:v>
                </c:pt>
                <c:pt idx="7237">
                  <c:v>798.8304041439584</c:v>
                </c:pt>
                <c:pt idx="7238">
                  <c:v>792.6651664558186</c:v>
                </c:pt>
                <c:pt idx="7239">
                  <c:v>796.68304092208</c:v>
                </c:pt>
                <c:pt idx="7240">
                  <c:v>791.26199902364</c:v>
                </c:pt>
                <c:pt idx="7241">
                  <c:v>795.61563851574</c:v>
                </c:pt>
                <c:pt idx="7242">
                  <c:v>795.8417124224383</c:v>
                </c:pt>
                <c:pt idx="7243">
                  <c:v>794.59057640386</c:v>
                </c:pt>
                <c:pt idx="7244">
                  <c:v>799.2994599367</c:v>
                </c:pt>
                <c:pt idx="7245">
                  <c:v>799.0865626142594</c:v>
                </c:pt>
                <c:pt idx="7246">
                  <c:v>797.91743007694</c:v>
                </c:pt>
                <c:pt idx="7247">
                  <c:v>797.92116196746</c:v>
                </c:pt>
                <c:pt idx="7248">
                  <c:v>798.96690020802</c:v>
                </c:pt>
                <c:pt idx="7249">
                  <c:v>795.7079110278</c:v>
                </c:pt>
                <c:pt idx="7250">
                  <c:v>799.11294531688</c:v>
                </c:pt>
                <c:pt idx="7251">
                  <c:v>792.79326162432</c:v>
                </c:pt>
                <c:pt idx="7252">
                  <c:v>796.8922616438994</c:v>
                </c:pt>
                <c:pt idx="7253">
                  <c:v>796.9356213064187</c:v>
                </c:pt>
                <c:pt idx="7254">
                  <c:v>791.253077019161</c:v>
                </c:pt>
                <c:pt idx="7255">
                  <c:v>795.50599271404</c:v>
                </c:pt>
                <c:pt idx="7256">
                  <c:v>794.520384551141</c:v>
                </c:pt>
                <c:pt idx="7257">
                  <c:v>793.9871915244</c:v>
                </c:pt>
                <c:pt idx="7258">
                  <c:v>793.3690603526194</c:v>
                </c:pt>
                <c:pt idx="7259">
                  <c:v>796.9755074786</c:v>
                </c:pt>
                <c:pt idx="7260">
                  <c:v>791.72243528196</c:v>
                </c:pt>
                <c:pt idx="7261">
                  <c:v>794.93531093576</c:v>
                </c:pt>
                <c:pt idx="7262">
                  <c:v>795.3634905934589</c:v>
                </c:pt>
                <c:pt idx="7263">
                  <c:v>794.6253232548001</c:v>
                </c:pt>
                <c:pt idx="7264">
                  <c:v>799.275488942041</c:v>
                </c:pt>
                <c:pt idx="7265">
                  <c:v>794.4937496039</c:v>
                </c:pt>
                <c:pt idx="7266">
                  <c:v>797.8399592247794</c:v>
                </c:pt>
                <c:pt idx="7267">
                  <c:v>798.3632200258585</c:v>
                </c:pt>
                <c:pt idx="7268">
                  <c:v>797.30109013832</c:v>
                </c:pt>
                <c:pt idx="7269">
                  <c:v>796.2335155273</c:v>
                </c:pt>
                <c:pt idx="7270">
                  <c:v>795.43657486878</c:v>
                </c:pt>
                <c:pt idx="7271">
                  <c:v>794.8060182845184</c:v>
                </c:pt>
                <c:pt idx="7272">
                  <c:v>794.61597007392</c:v>
                </c:pt>
                <c:pt idx="7273">
                  <c:v>794.71357976836</c:v>
                </c:pt>
                <c:pt idx="7274">
                  <c:v>794.44771222014</c:v>
                </c:pt>
                <c:pt idx="7275">
                  <c:v>583.327664194317</c:v>
                </c:pt>
                <c:pt idx="7276">
                  <c:v>286.234959072479</c:v>
                </c:pt>
                <c:pt idx="7277">
                  <c:v>289.08207009318</c:v>
                </c:pt>
                <c:pt idx="7282">
                  <c:v>213.50873424804</c:v>
                </c:pt>
                <c:pt idx="7283">
                  <c:v>249.95798513934</c:v>
                </c:pt>
                <c:pt idx="7284">
                  <c:v>513.7514408423599</c:v>
                </c:pt>
                <c:pt idx="7285">
                  <c:v>508.58765607952</c:v>
                </c:pt>
                <c:pt idx="7286">
                  <c:v>548.5509468243794</c:v>
                </c:pt>
                <c:pt idx="7287">
                  <c:v>546.4891265826999</c:v>
                </c:pt>
                <c:pt idx="7289">
                  <c:v>795.0434302845</c:v>
                </c:pt>
                <c:pt idx="7290">
                  <c:v>794.3504641811382</c:v>
                </c:pt>
                <c:pt idx="7291">
                  <c:v>792.1371483235289</c:v>
                </c:pt>
                <c:pt idx="7292">
                  <c:v>792.79795931415</c:v>
                </c:pt>
                <c:pt idx="7293">
                  <c:v>797.51505774016</c:v>
                </c:pt>
                <c:pt idx="7295">
                  <c:v>795.5529785992999</c:v>
                </c:pt>
                <c:pt idx="7296">
                  <c:v>795.4901313302</c:v>
                </c:pt>
                <c:pt idx="7297">
                  <c:v>794.64895937824</c:v>
                </c:pt>
                <c:pt idx="7298">
                  <c:v>793.8334097728</c:v>
                </c:pt>
                <c:pt idx="7299">
                  <c:v>798.51976255858</c:v>
                </c:pt>
                <c:pt idx="7300">
                  <c:v>797.3368639597002</c:v>
                </c:pt>
                <c:pt idx="7301">
                  <c:v>796.6170709424001</c:v>
                </c:pt>
                <c:pt idx="7302">
                  <c:v>795.8285847897394</c:v>
                </c:pt>
                <c:pt idx="7303">
                  <c:v>795.53935435762</c:v>
                </c:pt>
                <c:pt idx="7304">
                  <c:v>799.78560495416</c:v>
                </c:pt>
                <c:pt idx="7305">
                  <c:v>793.8427702547199</c:v>
                </c:pt>
                <c:pt idx="7306">
                  <c:v>798.4295143644994</c:v>
                </c:pt>
                <c:pt idx="7307">
                  <c:v>796.9332306947994</c:v>
                </c:pt>
                <c:pt idx="7308">
                  <c:v>795.90860060488</c:v>
                </c:pt>
                <c:pt idx="7309">
                  <c:v>795.4919924047389</c:v>
                </c:pt>
                <c:pt idx="7310">
                  <c:v>793.7976359864801</c:v>
                </c:pt>
                <c:pt idx="7311">
                  <c:v>793.3505602173</c:v>
                </c:pt>
                <c:pt idx="7312">
                  <c:v>793.04668656436</c:v>
                </c:pt>
                <c:pt idx="7313">
                  <c:v>791.07904983656</c:v>
                </c:pt>
                <c:pt idx="7315">
                  <c:v>795.5959920736</c:v>
                </c:pt>
                <c:pt idx="7316">
                  <c:v>789.99241081888</c:v>
                </c:pt>
                <c:pt idx="7317">
                  <c:v>795.6817780647</c:v>
                </c:pt>
                <c:pt idx="7318">
                  <c:v>799.1610857310399</c:v>
                </c:pt>
                <c:pt idx="7319">
                  <c:v>793.1014609882602</c:v>
                </c:pt>
                <c:pt idx="7320">
                  <c:v>797.68235550882</c:v>
                </c:pt>
                <c:pt idx="7321">
                  <c:v>792.0710071468201</c:v>
                </c:pt>
                <c:pt idx="7322">
                  <c:v>796.2851749637</c:v>
                </c:pt>
                <c:pt idx="7323">
                  <c:v>796.2919804917401</c:v>
                </c:pt>
                <c:pt idx="7324">
                  <c:v>794.9022453469594</c:v>
                </c:pt>
                <c:pt idx="7325">
                  <c:v>794.3901604006201</c:v>
                </c:pt>
                <c:pt idx="7326">
                  <c:v>788.5362908505589</c:v>
                </c:pt>
                <c:pt idx="7327">
                  <c:v>794.0007896151001</c:v>
                </c:pt>
                <c:pt idx="7328">
                  <c:v>796.0671642570194</c:v>
                </c:pt>
                <c:pt idx="7329">
                  <c:v>793.2406729146601</c:v>
                </c:pt>
                <c:pt idx="7330">
                  <c:v>791.97527068268</c:v>
                </c:pt>
                <c:pt idx="7333">
                  <c:v>794.2846154825401</c:v>
                </c:pt>
                <c:pt idx="7334">
                  <c:v>787.5734466179</c:v>
                </c:pt>
                <c:pt idx="7335">
                  <c:v>796.64996445885</c:v>
                </c:pt>
                <c:pt idx="7336">
                  <c:v>795.9367634372999</c:v>
                </c:pt>
                <c:pt idx="7337">
                  <c:v>794.7317677938801</c:v>
                </c:pt>
                <c:pt idx="7338">
                  <c:v>794.2801073892401</c:v>
                </c:pt>
                <c:pt idx="7339">
                  <c:v>792.463946830419</c:v>
                </c:pt>
                <c:pt idx="7340">
                  <c:v>791.5522308687794</c:v>
                </c:pt>
                <c:pt idx="7341">
                  <c:v>796.72430719664</c:v>
                </c:pt>
                <c:pt idx="7342">
                  <c:v>792.08435121844</c:v>
                </c:pt>
                <c:pt idx="7343">
                  <c:v>794.74614028798</c:v>
                </c:pt>
                <c:pt idx="7344">
                  <c:v>798.3913826697405</c:v>
                </c:pt>
                <c:pt idx="7346">
                  <c:v>795.7262708533399</c:v>
                </c:pt>
                <c:pt idx="7347">
                  <c:v>789.78512076522</c:v>
                </c:pt>
                <c:pt idx="7348">
                  <c:v>793.7784601330201</c:v>
                </c:pt>
                <c:pt idx="7350">
                  <c:v>436.8509563525791</c:v>
                </c:pt>
                <c:pt idx="7351">
                  <c:v>458.2905974447789</c:v>
                </c:pt>
                <c:pt idx="7352">
                  <c:v>718.6329473232594</c:v>
                </c:pt>
                <c:pt idx="7353">
                  <c:v>793.8082464306001</c:v>
                </c:pt>
                <c:pt idx="7354">
                  <c:v>797.79317680352</c:v>
                </c:pt>
                <c:pt idx="7355">
                  <c:v>797.23316993183</c:v>
                </c:pt>
                <c:pt idx="7356">
                  <c:v>795.72485168746</c:v>
                </c:pt>
                <c:pt idx="7357">
                  <c:v>794.7995359459301</c:v>
                </c:pt>
                <c:pt idx="7358">
                  <c:v>797.71528306486</c:v>
                </c:pt>
                <c:pt idx="7359">
                  <c:v>791.92322160912</c:v>
                </c:pt>
                <c:pt idx="7360">
                  <c:v>796.8278577154578</c:v>
                </c:pt>
                <c:pt idx="7361">
                  <c:v>795.58322250842</c:v>
                </c:pt>
                <c:pt idx="7362">
                  <c:v>794.4945790456001</c:v>
                </c:pt>
                <c:pt idx="7363">
                  <c:v>801.9693660342089</c:v>
                </c:pt>
                <c:pt idx="7364">
                  <c:v>829.460154888028</c:v>
                </c:pt>
                <c:pt idx="7365">
                  <c:v>851.3309023314494</c:v>
                </c:pt>
                <c:pt idx="7366">
                  <c:v>869.7235669649901</c:v>
                </c:pt>
                <c:pt idx="7367">
                  <c:v>869.59246969667</c:v>
                </c:pt>
                <c:pt idx="7368">
                  <c:v>871.0509064867688</c:v>
                </c:pt>
                <c:pt idx="7370">
                  <c:v>876.4242024831387</c:v>
                </c:pt>
                <c:pt idx="7371">
                  <c:v>874.61128222644</c:v>
                </c:pt>
                <c:pt idx="7372">
                  <c:v>865.78929731779</c:v>
                </c:pt>
                <c:pt idx="7373">
                  <c:v>842.9086214535694</c:v>
                </c:pt>
                <c:pt idx="7374">
                  <c:v>762.3892338940387</c:v>
                </c:pt>
                <c:pt idx="7375">
                  <c:v>279.48059863532</c:v>
                </c:pt>
                <c:pt idx="7426">
                  <c:v>443.24390961384</c:v>
                </c:pt>
                <c:pt idx="7427">
                  <c:v>522.3638890106</c:v>
                </c:pt>
                <c:pt idx="7428">
                  <c:v>803.25408334525</c:v>
                </c:pt>
                <c:pt idx="7429">
                  <c:v>837.37804204607</c:v>
                </c:pt>
                <c:pt idx="7430">
                  <c:v>862.0101661362394</c:v>
                </c:pt>
                <c:pt idx="7431">
                  <c:v>874.5287652981505</c:v>
                </c:pt>
                <c:pt idx="7432">
                  <c:v>873.5666474783999</c:v>
                </c:pt>
                <c:pt idx="7433">
                  <c:v>871.77351292482</c:v>
                </c:pt>
                <c:pt idx="7434">
                  <c:v>876.61801142849</c:v>
                </c:pt>
                <c:pt idx="7436">
                  <c:v>874.70343365331</c:v>
                </c:pt>
                <c:pt idx="7437">
                  <c:v>873.2304406809199</c:v>
                </c:pt>
                <c:pt idx="7438">
                  <c:v>869.7924000017401</c:v>
                </c:pt>
                <c:pt idx="7439">
                  <c:v>875.07249914148</c:v>
                </c:pt>
                <c:pt idx="7440">
                  <c:v>875.1459485847694</c:v>
                </c:pt>
                <c:pt idx="7441">
                  <c:v>874.0871587671401</c:v>
                </c:pt>
                <c:pt idx="7442">
                  <c:v>883.1657445433105</c:v>
                </c:pt>
                <c:pt idx="7443">
                  <c:v>872.4699016859578</c:v>
                </c:pt>
                <c:pt idx="7444">
                  <c:v>841.3695888015789</c:v>
                </c:pt>
                <c:pt idx="7446">
                  <c:v>789.72013591358</c:v>
                </c:pt>
                <c:pt idx="7448">
                  <c:v>795.57577034948</c:v>
                </c:pt>
                <c:pt idx="7449">
                  <c:v>794.5038900397001</c:v>
                </c:pt>
                <c:pt idx="7450">
                  <c:v>793.31847758294</c:v>
                </c:pt>
                <c:pt idx="7451">
                  <c:v>796.8331670225789</c:v>
                </c:pt>
                <c:pt idx="7452">
                  <c:v>789.79540390054</c:v>
                </c:pt>
                <c:pt idx="7453">
                  <c:v>794.15556151078</c:v>
                </c:pt>
                <c:pt idx="7454">
                  <c:v>794.1633124447799</c:v>
                </c:pt>
                <c:pt idx="7455">
                  <c:v>792.5195345915802</c:v>
                </c:pt>
                <c:pt idx="7456">
                  <c:v>791.07516138848</c:v>
                </c:pt>
                <c:pt idx="7457">
                  <c:v>794.9171691490789</c:v>
                </c:pt>
                <c:pt idx="7458">
                  <c:v>789.2136818157599</c:v>
                </c:pt>
                <c:pt idx="7459">
                  <c:v>792.7738622309</c:v>
                </c:pt>
                <c:pt idx="7460">
                  <c:v>791.18152203794</c:v>
                </c:pt>
                <c:pt idx="7537">
                  <c:v>227.1361109829</c:v>
                </c:pt>
                <c:pt idx="7538">
                  <c:v>288.443817738599</c:v>
                </c:pt>
                <c:pt idx="7539">
                  <c:v>444.4026525051599</c:v>
                </c:pt>
                <c:pt idx="7540">
                  <c:v>499.2477988965601</c:v>
                </c:pt>
                <c:pt idx="7541">
                  <c:v>726.7553616792</c:v>
                </c:pt>
                <c:pt idx="7542">
                  <c:v>796.8279094562494</c:v>
                </c:pt>
                <c:pt idx="7543">
                  <c:v>796.49722017915</c:v>
                </c:pt>
                <c:pt idx="7544">
                  <c:v>794.7771633071401</c:v>
                </c:pt>
                <c:pt idx="7545">
                  <c:v>793.52977918628</c:v>
                </c:pt>
                <c:pt idx="7546">
                  <c:v>798.3653098103488</c:v>
                </c:pt>
                <c:pt idx="7547">
                  <c:v>792.30384453699</c:v>
                </c:pt>
                <c:pt idx="7548">
                  <c:v>796.3929670904582</c:v>
                </c:pt>
                <c:pt idx="7550">
                  <c:v>794.6120579501805</c:v>
                </c:pt>
                <c:pt idx="7551">
                  <c:v>794.1390013641605</c:v>
                </c:pt>
                <c:pt idx="7552">
                  <c:v>793.6482399783105</c:v>
                </c:pt>
                <c:pt idx="7553">
                  <c:v>792.8582482935487</c:v>
                </c:pt>
                <c:pt idx="7554">
                  <c:v>797.5031292394201</c:v>
                </c:pt>
                <c:pt idx="7555">
                  <c:v>791.5310787493601</c:v>
                </c:pt>
                <c:pt idx="7556">
                  <c:v>796.2186834515805</c:v>
                </c:pt>
                <c:pt idx="7558">
                  <c:v>794.8611625873285</c:v>
                </c:pt>
                <c:pt idx="7559">
                  <c:v>794.07833146242</c:v>
                </c:pt>
                <c:pt idx="7560">
                  <c:v>791.69737346596</c:v>
                </c:pt>
                <c:pt idx="7561">
                  <c:v>791.19393832125</c:v>
                </c:pt>
                <c:pt idx="7562">
                  <c:v>795.3154668115586</c:v>
                </c:pt>
                <c:pt idx="7563">
                  <c:v>795.4637549371105</c:v>
                </c:pt>
                <c:pt idx="7564">
                  <c:v>798.5674736663305</c:v>
                </c:pt>
                <c:pt idx="7565">
                  <c:v>797.7533976854094</c:v>
                </c:pt>
                <c:pt idx="7566">
                  <c:v>797.18887479796</c:v>
                </c:pt>
                <c:pt idx="7567">
                  <c:v>796.6895592325705</c:v>
                </c:pt>
                <c:pt idx="7568">
                  <c:v>795.04350534807</c:v>
                </c:pt>
                <c:pt idx="7569">
                  <c:v>793.97516233712</c:v>
                </c:pt>
                <c:pt idx="7570">
                  <c:v>798.1340129845801</c:v>
                </c:pt>
                <c:pt idx="7571">
                  <c:v>792.26851529337</c:v>
                </c:pt>
                <c:pt idx="7572">
                  <c:v>796.30564605787</c:v>
                </c:pt>
                <c:pt idx="7573">
                  <c:v>795.7569630075799</c:v>
                </c:pt>
                <c:pt idx="7574">
                  <c:v>793.0331677332289</c:v>
                </c:pt>
                <c:pt idx="7575">
                  <c:v>793.28637309465</c:v>
                </c:pt>
                <c:pt idx="7576">
                  <c:v>796.3228340884889</c:v>
                </c:pt>
                <c:pt idx="7578">
                  <c:v>795.0220561293999</c:v>
                </c:pt>
                <c:pt idx="7579">
                  <c:v>798.03471616512</c:v>
                </c:pt>
                <c:pt idx="7580">
                  <c:v>792.15582446833</c:v>
                </c:pt>
                <c:pt idx="7581">
                  <c:v>795.68406816943</c:v>
                </c:pt>
                <c:pt idx="7582">
                  <c:v>799.94849370785</c:v>
                </c:pt>
                <c:pt idx="7583">
                  <c:v>793.8096077697101</c:v>
                </c:pt>
                <c:pt idx="7584">
                  <c:v>798.4061128530184</c:v>
                </c:pt>
                <c:pt idx="7585">
                  <c:v>792.19133699535</c:v>
                </c:pt>
                <c:pt idx="7586">
                  <c:v>796.3046526542594</c:v>
                </c:pt>
                <c:pt idx="7587">
                  <c:v>795.5082571914178</c:v>
                </c:pt>
                <c:pt idx="7588">
                  <c:v>794.1655258326189</c:v>
                </c:pt>
                <c:pt idx="7589">
                  <c:v>794.466255620639</c:v>
                </c:pt>
                <c:pt idx="7590">
                  <c:v>797.96149775882</c:v>
                </c:pt>
                <c:pt idx="7591">
                  <c:v>795.20471762952</c:v>
                </c:pt>
                <c:pt idx="7592">
                  <c:v>803.70029840855</c:v>
                </c:pt>
                <c:pt idx="7593">
                  <c:v>817.7127436958301</c:v>
                </c:pt>
                <c:pt idx="7594">
                  <c:v>808.1201146049889</c:v>
                </c:pt>
                <c:pt idx="7595">
                  <c:v>801.4015604132582</c:v>
                </c:pt>
                <c:pt idx="7596">
                  <c:v>796.3343917591605</c:v>
                </c:pt>
                <c:pt idx="7597">
                  <c:v>793.7129218310394</c:v>
                </c:pt>
                <c:pt idx="7598">
                  <c:v>793.10717224992</c:v>
                </c:pt>
                <c:pt idx="7599">
                  <c:v>792.2627436498001</c:v>
                </c:pt>
                <c:pt idx="7600">
                  <c:v>791.0593618126201</c:v>
                </c:pt>
                <c:pt idx="7601">
                  <c:v>799.8278525136601</c:v>
                </c:pt>
                <c:pt idx="7602">
                  <c:v>795.67853281716</c:v>
                </c:pt>
                <c:pt idx="7603">
                  <c:v>805.4986301208</c:v>
                </c:pt>
                <c:pt idx="7604">
                  <c:v>813.61883727538</c:v>
                </c:pt>
                <c:pt idx="7605">
                  <c:v>812.5801525996</c:v>
                </c:pt>
                <c:pt idx="7606">
                  <c:v>805.7366574926489</c:v>
                </c:pt>
                <c:pt idx="7607">
                  <c:v>801.99062134676</c:v>
                </c:pt>
                <c:pt idx="7608">
                  <c:v>792.5202706977399</c:v>
                </c:pt>
                <c:pt idx="7609">
                  <c:v>794.50266726088</c:v>
                </c:pt>
                <c:pt idx="7610">
                  <c:v>792.57615237042</c:v>
                </c:pt>
                <c:pt idx="7611">
                  <c:v>793.7071255891199</c:v>
                </c:pt>
                <c:pt idx="7612">
                  <c:v>793.7500628238994</c:v>
                </c:pt>
                <c:pt idx="7613">
                  <c:v>798.68210438387</c:v>
                </c:pt>
                <c:pt idx="7614">
                  <c:v>813.867173388619</c:v>
                </c:pt>
                <c:pt idx="7615">
                  <c:v>838.2351149449394</c:v>
                </c:pt>
                <c:pt idx="7616">
                  <c:v>846.51024623189</c:v>
                </c:pt>
                <c:pt idx="7617">
                  <c:v>856.26907713302</c:v>
                </c:pt>
                <c:pt idx="7618">
                  <c:v>856.9053386176</c:v>
                </c:pt>
                <c:pt idx="7619">
                  <c:v>862.0378142643401</c:v>
                </c:pt>
                <c:pt idx="7620">
                  <c:v>855.81755295911</c:v>
                </c:pt>
                <c:pt idx="7621">
                  <c:v>861.62180193867</c:v>
                </c:pt>
                <c:pt idx="7622">
                  <c:v>855.3624468313988</c:v>
                </c:pt>
                <c:pt idx="7623">
                  <c:v>853.67143840647</c:v>
                </c:pt>
                <c:pt idx="7624">
                  <c:v>853.13123929977</c:v>
                </c:pt>
                <c:pt idx="7625">
                  <c:v>844.9792304859284</c:v>
                </c:pt>
                <c:pt idx="7627">
                  <c:v>833.279810267601</c:v>
                </c:pt>
                <c:pt idx="7629">
                  <c:v>835.4434430536601</c:v>
                </c:pt>
                <c:pt idx="7630">
                  <c:v>829.602055625429</c:v>
                </c:pt>
                <c:pt idx="7631">
                  <c:v>833.4179109407194</c:v>
                </c:pt>
                <c:pt idx="7632">
                  <c:v>832.44825362112</c:v>
                </c:pt>
                <c:pt idx="7633">
                  <c:v>812.37889447704</c:v>
                </c:pt>
                <c:pt idx="7635">
                  <c:v>795.9544117995594</c:v>
                </c:pt>
                <c:pt idx="7636">
                  <c:v>789.3235941034789</c:v>
                </c:pt>
                <c:pt idx="7637">
                  <c:v>793.5537583157194</c:v>
                </c:pt>
                <c:pt idx="7638">
                  <c:v>787.279064359681</c:v>
                </c:pt>
                <c:pt idx="7639">
                  <c:v>797.77364100392</c:v>
                </c:pt>
                <c:pt idx="7640">
                  <c:v>796.9152411120994</c:v>
                </c:pt>
                <c:pt idx="7641">
                  <c:v>794.5954774499401</c:v>
                </c:pt>
                <c:pt idx="7642">
                  <c:v>795.20469842562</c:v>
                </c:pt>
                <c:pt idx="7643">
                  <c:v>798.3351086513001</c:v>
                </c:pt>
                <c:pt idx="7644">
                  <c:v>792.14663244106</c:v>
                </c:pt>
                <c:pt idx="7645">
                  <c:v>796.26860617748</c:v>
                </c:pt>
                <c:pt idx="7646">
                  <c:v>796.3064153513001</c:v>
                </c:pt>
                <c:pt idx="7647">
                  <c:v>793.13173215508</c:v>
                </c:pt>
                <c:pt idx="7648">
                  <c:v>793.83816465058</c:v>
                </c:pt>
                <c:pt idx="7650">
                  <c:v>541.33473299082</c:v>
                </c:pt>
                <c:pt idx="7651">
                  <c:v>543.5320483045189</c:v>
                </c:pt>
                <c:pt idx="7653">
                  <c:v>543.48366301798</c:v>
                </c:pt>
                <c:pt idx="7654">
                  <c:v>539.9343919534</c:v>
                </c:pt>
                <c:pt idx="7655">
                  <c:v>733.9434838058394</c:v>
                </c:pt>
                <c:pt idx="7656">
                  <c:v>734.4032528885789</c:v>
                </c:pt>
                <c:pt idx="7657">
                  <c:v>736.5755568729999</c:v>
                </c:pt>
                <c:pt idx="7659">
                  <c:v>742.9534646354994</c:v>
                </c:pt>
                <c:pt idx="7660">
                  <c:v>742.6316849169201</c:v>
                </c:pt>
                <c:pt idx="7661">
                  <c:v>739.2889523332605</c:v>
                </c:pt>
                <c:pt idx="7662">
                  <c:v>736.3014937659188</c:v>
                </c:pt>
                <c:pt idx="7663">
                  <c:v>742.15702150268</c:v>
                </c:pt>
                <c:pt idx="7664">
                  <c:v>735.2469867912594</c:v>
                </c:pt>
                <c:pt idx="7665">
                  <c:v>735.1145001145201</c:v>
                </c:pt>
                <c:pt idx="7666">
                  <c:v>697.79991191372</c:v>
                </c:pt>
                <c:pt idx="7667">
                  <c:v>629.43576498724</c:v>
                </c:pt>
                <c:pt idx="7668">
                  <c:v>503.9278244018</c:v>
                </c:pt>
                <c:pt idx="7669">
                  <c:v>322.1728339954001</c:v>
                </c:pt>
                <c:pt idx="7671">
                  <c:v>213.767735405</c:v>
                </c:pt>
                <c:pt idx="7675">
                  <c:v>251.20479238525</c:v>
                </c:pt>
                <c:pt idx="7676">
                  <c:v>249.30731948256</c:v>
                </c:pt>
                <c:pt idx="7677">
                  <c:v>251.52421765396</c:v>
                </c:pt>
                <c:pt idx="7678">
                  <c:v>248.48375402582</c:v>
                </c:pt>
                <c:pt idx="7679">
                  <c:v>444.995112936869</c:v>
                </c:pt>
                <c:pt idx="7680">
                  <c:v>444.7093062417791</c:v>
                </c:pt>
                <c:pt idx="7681">
                  <c:v>447.9023244689291</c:v>
                </c:pt>
                <c:pt idx="7682">
                  <c:v>503.67665979732</c:v>
                </c:pt>
                <c:pt idx="7683">
                  <c:v>661.2291971250094</c:v>
                </c:pt>
                <c:pt idx="7684">
                  <c:v>659.73615786184</c:v>
                </c:pt>
                <c:pt idx="7685">
                  <c:v>742.6458912898801</c:v>
                </c:pt>
                <c:pt idx="7686">
                  <c:v>744.73833880662</c:v>
                </c:pt>
                <c:pt idx="7687">
                  <c:v>741.8854364049901</c:v>
                </c:pt>
                <c:pt idx="7688">
                  <c:v>745.4407385435201</c:v>
                </c:pt>
                <c:pt idx="7689">
                  <c:v>747.5304648868994</c:v>
                </c:pt>
                <c:pt idx="7690">
                  <c:v>752.61520897373</c:v>
                </c:pt>
                <c:pt idx="7691">
                  <c:v>751.2660320851301</c:v>
                </c:pt>
                <c:pt idx="7692">
                  <c:v>751.97787365461</c:v>
                </c:pt>
                <c:pt idx="7693">
                  <c:v>755.04518206854</c:v>
                </c:pt>
                <c:pt idx="7694">
                  <c:v>755.3565116517086</c:v>
                </c:pt>
                <c:pt idx="7695">
                  <c:v>761.77773468089</c:v>
                </c:pt>
                <c:pt idx="7696">
                  <c:v>765.02527086729</c:v>
                </c:pt>
                <c:pt idx="7697">
                  <c:v>813.01915272911</c:v>
                </c:pt>
                <c:pt idx="7698">
                  <c:v>817.1263675026901</c:v>
                </c:pt>
                <c:pt idx="7699">
                  <c:v>815.8551016009689</c:v>
                </c:pt>
                <c:pt idx="7700">
                  <c:v>816.67957905543</c:v>
                </c:pt>
                <c:pt idx="7701">
                  <c:v>813.80826952288</c:v>
                </c:pt>
                <c:pt idx="7702">
                  <c:v>811.1117900925601</c:v>
                </c:pt>
                <c:pt idx="7703">
                  <c:v>796.9867426707205</c:v>
                </c:pt>
                <c:pt idx="7704">
                  <c:v>801.50519750933</c:v>
                </c:pt>
                <c:pt idx="7705">
                  <c:v>795.4670248161084</c:v>
                </c:pt>
                <c:pt idx="7706">
                  <c:v>801.01940313265</c:v>
                </c:pt>
                <c:pt idx="7707">
                  <c:v>811.4855412637801</c:v>
                </c:pt>
                <c:pt idx="7708">
                  <c:v>886.90684967152</c:v>
                </c:pt>
                <c:pt idx="7709">
                  <c:v>877.90841548118</c:v>
                </c:pt>
                <c:pt idx="7710">
                  <c:v>882.8103707394001</c:v>
                </c:pt>
                <c:pt idx="7711">
                  <c:v>876.1682617071101</c:v>
                </c:pt>
                <c:pt idx="7713">
                  <c:v>873.64847307678</c:v>
                </c:pt>
                <c:pt idx="7714">
                  <c:v>878.5762130066</c:v>
                </c:pt>
                <c:pt idx="7715">
                  <c:v>882.8219068095888</c:v>
                </c:pt>
                <c:pt idx="7716">
                  <c:v>881.97839628737</c:v>
                </c:pt>
                <c:pt idx="7717">
                  <c:v>879.8369258363689</c:v>
                </c:pt>
                <c:pt idx="7718">
                  <c:v>884.4555282115589</c:v>
                </c:pt>
                <c:pt idx="7719">
                  <c:v>877.7404208470299</c:v>
                </c:pt>
                <c:pt idx="7720">
                  <c:v>881.3608614085994</c:v>
                </c:pt>
                <c:pt idx="7721">
                  <c:v>879.56865658636</c:v>
                </c:pt>
                <c:pt idx="7722">
                  <c:v>878.84070396789</c:v>
                </c:pt>
                <c:pt idx="7723">
                  <c:v>877.2933254873001</c:v>
                </c:pt>
                <c:pt idx="7724">
                  <c:v>882.68038075958</c:v>
                </c:pt>
                <c:pt idx="7725">
                  <c:v>876.28594766093</c:v>
                </c:pt>
                <c:pt idx="7726">
                  <c:v>879.8071366699899</c:v>
                </c:pt>
                <c:pt idx="7727">
                  <c:v>879.2463951561405</c:v>
                </c:pt>
                <c:pt idx="7728">
                  <c:v>877.23483286805</c:v>
                </c:pt>
                <c:pt idx="7729">
                  <c:v>875.87543387458</c:v>
                </c:pt>
                <c:pt idx="7731">
                  <c:v>874.74775696039</c:v>
                </c:pt>
                <c:pt idx="7732">
                  <c:v>879.10569995393</c:v>
                </c:pt>
                <c:pt idx="7733">
                  <c:v>885.5071974921689</c:v>
                </c:pt>
                <c:pt idx="7734">
                  <c:v>881.8071572099186</c:v>
                </c:pt>
                <c:pt idx="7736">
                  <c:v>884.79322368686</c:v>
                </c:pt>
                <c:pt idx="7737">
                  <c:v>874.72407065492</c:v>
                </c:pt>
                <c:pt idx="7738">
                  <c:v>878.06481967789</c:v>
                </c:pt>
                <c:pt idx="7739">
                  <c:v>888.46125092717</c:v>
                </c:pt>
                <c:pt idx="7742">
                  <c:v>883.5191686954578</c:v>
                </c:pt>
                <c:pt idx="7743">
                  <c:v>885.98674862809</c:v>
                </c:pt>
                <c:pt idx="7744">
                  <c:v>885.36684494808</c:v>
                </c:pt>
                <c:pt idx="7745">
                  <c:v>846.4107618028801</c:v>
                </c:pt>
                <c:pt idx="7747">
                  <c:v>793.74068628853</c:v>
                </c:pt>
                <c:pt idx="7748">
                  <c:v>792.26740864055</c:v>
                </c:pt>
                <c:pt idx="7749">
                  <c:v>796.36873182856</c:v>
                </c:pt>
                <c:pt idx="7750">
                  <c:v>788.1488946909101</c:v>
                </c:pt>
                <c:pt idx="7751">
                  <c:v>792.50057202279</c:v>
                </c:pt>
                <c:pt idx="7752">
                  <c:v>797.45518622458</c:v>
                </c:pt>
                <c:pt idx="7753">
                  <c:v>794.3926347612601</c:v>
                </c:pt>
                <c:pt idx="7754">
                  <c:v>793.8497452494</c:v>
                </c:pt>
                <c:pt idx="7755">
                  <c:v>796.88321875167</c:v>
                </c:pt>
                <c:pt idx="7756">
                  <c:v>791.3843218658999</c:v>
                </c:pt>
                <c:pt idx="7757">
                  <c:v>795.2850987764005</c:v>
                </c:pt>
                <c:pt idx="7758">
                  <c:v>793.9189608345994</c:v>
                </c:pt>
                <c:pt idx="7759">
                  <c:v>797.67613755818</c:v>
                </c:pt>
                <c:pt idx="7760">
                  <c:v>791.5745107832602</c:v>
                </c:pt>
                <c:pt idx="7761">
                  <c:v>794.07661034462</c:v>
                </c:pt>
                <c:pt idx="7762">
                  <c:v>501.20566408808</c:v>
                </c:pt>
                <c:pt idx="7831">
                  <c:v>463.38251783176</c:v>
                </c:pt>
                <c:pt idx="7832">
                  <c:v>544.65834465692</c:v>
                </c:pt>
                <c:pt idx="7833">
                  <c:v>695.6569217041088</c:v>
                </c:pt>
                <c:pt idx="7834">
                  <c:v>788.9080420117201</c:v>
                </c:pt>
                <c:pt idx="7835">
                  <c:v>787.83800438068</c:v>
                </c:pt>
                <c:pt idx="7837">
                  <c:v>789.78871472586</c:v>
                </c:pt>
                <c:pt idx="7838">
                  <c:v>788.47363249132</c:v>
                </c:pt>
                <c:pt idx="7839">
                  <c:v>787.80589260586</c:v>
                </c:pt>
                <c:pt idx="7840">
                  <c:v>785.8514103493999</c:v>
                </c:pt>
                <c:pt idx="7841">
                  <c:v>785.3764374105499</c:v>
                </c:pt>
                <c:pt idx="7842">
                  <c:v>789.2402591637994</c:v>
                </c:pt>
                <c:pt idx="7843">
                  <c:v>783.1476428593201</c:v>
                </c:pt>
                <c:pt idx="7844">
                  <c:v>785.1421236285394</c:v>
                </c:pt>
                <c:pt idx="7845">
                  <c:v>784.0179295255589</c:v>
                </c:pt>
                <c:pt idx="7846">
                  <c:v>782.82591867614</c:v>
                </c:pt>
                <c:pt idx="7847">
                  <c:v>787.35827307784</c:v>
                </c:pt>
                <c:pt idx="7848">
                  <c:v>789.9006578437987</c:v>
                </c:pt>
                <c:pt idx="7849">
                  <c:v>794.17057810358</c:v>
                </c:pt>
                <c:pt idx="7850">
                  <c:v>787.8126051425986</c:v>
                </c:pt>
                <c:pt idx="7851">
                  <c:v>791.24119387926</c:v>
                </c:pt>
                <c:pt idx="7852">
                  <c:v>789.9541640165394</c:v>
                </c:pt>
                <c:pt idx="7853">
                  <c:v>778.5552327955783</c:v>
                </c:pt>
                <c:pt idx="7854">
                  <c:v>228.99383333266</c:v>
                </c:pt>
                <c:pt idx="7898">
                  <c:v>231.492554344</c:v>
                </c:pt>
                <c:pt idx="7899">
                  <c:v>281.0408573362</c:v>
                </c:pt>
                <c:pt idx="7900">
                  <c:v>312.5329449918</c:v>
                </c:pt>
                <c:pt idx="7901">
                  <c:v>312.0298287865</c:v>
                </c:pt>
                <c:pt idx="7903">
                  <c:v>543.4578100017484</c:v>
                </c:pt>
                <c:pt idx="7904">
                  <c:v>529.5415667134982</c:v>
                </c:pt>
                <c:pt idx="7905">
                  <c:v>511.8981527082984</c:v>
                </c:pt>
                <c:pt idx="7907">
                  <c:v>763.56666991768</c:v>
                </c:pt>
                <c:pt idx="7908">
                  <c:v>795.58121066843</c:v>
                </c:pt>
                <c:pt idx="7909">
                  <c:v>794.77830502804</c:v>
                </c:pt>
                <c:pt idx="7910">
                  <c:v>793.27543862263</c:v>
                </c:pt>
                <c:pt idx="7911">
                  <c:v>792.5636474864688</c:v>
                </c:pt>
                <c:pt idx="7912">
                  <c:v>796.728481947691</c:v>
                </c:pt>
                <c:pt idx="7914">
                  <c:v>793.4441677590594</c:v>
                </c:pt>
                <c:pt idx="7915">
                  <c:v>793.16861717733</c:v>
                </c:pt>
                <c:pt idx="7916">
                  <c:v>791.67611903118</c:v>
                </c:pt>
                <c:pt idx="7918">
                  <c:v>794.2520221628494</c:v>
                </c:pt>
                <c:pt idx="7919">
                  <c:v>788.5212219975389</c:v>
                </c:pt>
                <c:pt idx="7920">
                  <c:v>791.4504400249087</c:v>
                </c:pt>
                <c:pt idx="7921">
                  <c:v>791.59589377011</c:v>
                </c:pt>
                <c:pt idx="7922">
                  <c:v>795.10758776805</c:v>
                </c:pt>
                <c:pt idx="7923">
                  <c:v>794.4232648515289</c:v>
                </c:pt>
                <c:pt idx="7924">
                  <c:v>797.89870799611</c:v>
                </c:pt>
                <c:pt idx="7925">
                  <c:v>792.4536479360202</c:v>
                </c:pt>
                <c:pt idx="7926">
                  <c:v>795.5405344329</c:v>
                </c:pt>
                <c:pt idx="7927">
                  <c:v>795.332557498818</c:v>
                </c:pt>
                <c:pt idx="7928">
                  <c:v>793.9604020084901</c:v>
                </c:pt>
                <c:pt idx="7929">
                  <c:v>793.80994014337</c:v>
                </c:pt>
                <c:pt idx="7930">
                  <c:v>797.18674181616</c:v>
                </c:pt>
                <c:pt idx="7931">
                  <c:v>791.26832204199</c:v>
                </c:pt>
                <c:pt idx="7932">
                  <c:v>795.9119524178</c:v>
                </c:pt>
                <c:pt idx="7933">
                  <c:v>795.2365065125</c:v>
                </c:pt>
                <c:pt idx="7934">
                  <c:v>793.4946841042089</c:v>
                </c:pt>
                <c:pt idx="7935">
                  <c:v>793.03779245645</c:v>
                </c:pt>
                <c:pt idx="7936">
                  <c:v>796.014939646351</c:v>
                </c:pt>
                <c:pt idx="7938">
                  <c:v>794.16799192087</c:v>
                </c:pt>
                <c:pt idx="7939">
                  <c:v>793.890478376101</c:v>
                </c:pt>
                <c:pt idx="7941">
                  <c:v>795.6814071868001</c:v>
                </c:pt>
                <c:pt idx="7942">
                  <c:v>798.8558999435401</c:v>
                </c:pt>
                <c:pt idx="7943">
                  <c:v>795.79140895029</c:v>
                </c:pt>
                <c:pt idx="7944">
                  <c:v>795.857697534139</c:v>
                </c:pt>
                <c:pt idx="7945">
                  <c:v>799.8095644931889</c:v>
                </c:pt>
                <c:pt idx="7946">
                  <c:v>798.2943354954001</c:v>
                </c:pt>
                <c:pt idx="7947">
                  <c:v>796.75358398673</c:v>
                </c:pt>
                <c:pt idx="7948">
                  <c:v>795.88897378385</c:v>
                </c:pt>
                <c:pt idx="7949">
                  <c:v>794.10360430432</c:v>
                </c:pt>
                <c:pt idx="7950">
                  <c:v>792.810078949</c:v>
                </c:pt>
                <c:pt idx="7951">
                  <c:v>797.5703066929798</c:v>
                </c:pt>
                <c:pt idx="7953">
                  <c:v>794.63080754695</c:v>
                </c:pt>
                <c:pt idx="7954">
                  <c:v>499.9595784560696</c:v>
                </c:pt>
                <c:pt idx="7955">
                  <c:v>497.82802992975</c:v>
                </c:pt>
                <c:pt idx="7956">
                  <c:v>497.6287222417996</c:v>
                </c:pt>
                <c:pt idx="7957">
                  <c:v>287.85621187186</c:v>
                </c:pt>
                <c:pt idx="7958">
                  <c:v>289.28006217478</c:v>
                </c:pt>
                <c:pt idx="7959">
                  <c:v>247.33608252115</c:v>
                </c:pt>
                <c:pt idx="7960">
                  <c:v>248.9790978094</c:v>
                </c:pt>
                <c:pt idx="7961">
                  <c:v>251.13975061812</c:v>
                </c:pt>
                <c:pt idx="7962">
                  <c:v>248.0073443049301</c:v>
                </c:pt>
                <c:pt idx="7963">
                  <c:v>249.86634913212</c:v>
                </c:pt>
                <c:pt idx="7964">
                  <c:v>251.6140700200399</c:v>
                </c:pt>
                <c:pt idx="7965">
                  <c:v>499.17787209396</c:v>
                </c:pt>
                <c:pt idx="7967">
                  <c:v>797.3290457448601</c:v>
                </c:pt>
                <c:pt idx="7968">
                  <c:v>796.4207803303</c:v>
                </c:pt>
                <c:pt idx="7969">
                  <c:v>794.97959571058</c:v>
                </c:pt>
                <c:pt idx="7970">
                  <c:v>797.4966277397087</c:v>
                </c:pt>
                <c:pt idx="7971">
                  <c:v>791.3116715024294</c:v>
                </c:pt>
                <c:pt idx="7972">
                  <c:v>794.3995101908594</c:v>
                </c:pt>
                <c:pt idx="7973">
                  <c:v>787.97261824663</c:v>
                </c:pt>
                <c:pt idx="7974">
                  <c:v>792.4121224014875</c:v>
                </c:pt>
                <c:pt idx="7975">
                  <c:v>791.29751887814</c:v>
                </c:pt>
                <c:pt idx="7976">
                  <c:v>789.1480077408</c:v>
                </c:pt>
                <c:pt idx="7977">
                  <c:v>789.0507894142</c:v>
                </c:pt>
                <c:pt idx="7978">
                  <c:v>792.52000045582</c:v>
                </c:pt>
                <c:pt idx="7979">
                  <c:v>791.9849133152001</c:v>
                </c:pt>
                <c:pt idx="7980">
                  <c:v>796.30943753018</c:v>
                </c:pt>
                <c:pt idx="7981">
                  <c:v>795.89409841778</c:v>
                </c:pt>
                <c:pt idx="7982">
                  <c:v>794.66940356674</c:v>
                </c:pt>
                <c:pt idx="7983">
                  <c:v>793.2288122647405</c:v>
                </c:pt>
                <c:pt idx="7984">
                  <c:v>797.2986204925401</c:v>
                </c:pt>
                <c:pt idx="7985">
                  <c:v>793.5741849133197</c:v>
                </c:pt>
                <c:pt idx="7986">
                  <c:v>794.15436228036</c:v>
                </c:pt>
                <c:pt idx="7987">
                  <c:v>799.07665501264</c:v>
                </c:pt>
                <c:pt idx="7988">
                  <c:v>792.60149104308</c:v>
                </c:pt>
                <c:pt idx="7989">
                  <c:v>795.7825651661</c:v>
                </c:pt>
                <c:pt idx="7990">
                  <c:v>792.70332408764</c:v>
                </c:pt>
                <c:pt idx="7991">
                  <c:v>793.1506348017994</c:v>
                </c:pt>
                <c:pt idx="7992">
                  <c:v>791.7893437974205</c:v>
                </c:pt>
                <c:pt idx="7993">
                  <c:v>795.50600059828</c:v>
                </c:pt>
                <c:pt idx="7994">
                  <c:v>788.17850491414</c:v>
                </c:pt>
                <c:pt idx="7995">
                  <c:v>791.8437837295801</c:v>
                </c:pt>
                <c:pt idx="7996">
                  <c:v>791.6962765602005</c:v>
                </c:pt>
                <c:pt idx="7997">
                  <c:v>794.546969864778</c:v>
                </c:pt>
                <c:pt idx="7998">
                  <c:v>794.18328893938</c:v>
                </c:pt>
                <c:pt idx="7999">
                  <c:v>793.3991805552</c:v>
                </c:pt>
                <c:pt idx="8000">
                  <c:v>796.11262234036</c:v>
                </c:pt>
                <c:pt idx="8001">
                  <c:v>795.9204819949388</c:v>
                </c:pt>
                <c:pt idx="8002">
                  <c:v>793.6550449860802</c:v>
                </c:pt>
                <c:pt idx="8003">
                  <c:v>792.55630059118</c:v>
                </c:pt>
                <c:pt idx="8004">
                  <c:v>797.0372553231188</c:v>
                </c:pt>
                <c:pt idx="8006">
                  <c:v>794.3533408066601</c:v>
                </c:pt>
                <c:pt idx="8007">
                  <c:v>793.4271819599401</c:v>
                </c:pt>
                <c:pt idx="8010">
                  <c:v>795.0122924031589</c:v>
                </c:pt>
                <c:pt idx="8011">
                  <c:v>791.9828689483</c:v>
                </c:pt>
                <c:pt idx="8012">
                  <c:v>792.60817151676</c:v>
                </c:pt>
                <c:pt idx="8013">
                  <c:v>791.54254226669</c:v>
                </c:pt>
                <c:pt idx="8014">
                  <c:v>789.4278987846988</c:v>
                </c:pt>
                <c:pt idx="8015">
                  <c:v>788.7847823354</c:v>
                </c:pt>
                <c:pt idx="8016">
                  <c:v>796.6374948356894</c:v>
                </c:pt>
                <c:pt idx="8017">
                  <c:v>791.0862464020194</c:v>
                </c:pt>
                <c:pt idx="8018">
                  <c:v>794.1868026478</c:v>
                </c:pt>
                <c:pt idx="8019">
                  <c:v>792.3835031827994</c:v>
                </c:pt>
                <c:pt idx="8021">
                  <c:v>789.80193291296</c:v>
                </c:pt>
                <c:pt idx="8022">
                  <c:v>792.19942623527</c:v>
                </c:pt>
                <c:pt idx="8023">
                  <c:v>784.79842347456</c:v>
                </c:pt>
                <c:pt idx="8024">
                  <c:v>786.58661172314</c:v>
                </c:pt>
                <c:pt idx="8025">
                  <c:v>783.951260414648</c:v>
                </c:pt>
                <c:pt idx="8027">
                  <c:v>779.05438682077</c:v>
                </c:pt>
                <c:pt idx="8029">
                  <c:v>772.7360267047987</c:v>
                </c:pt>
                <c:pt idx="8030">
                  <c:v>775.2714558906898</c:v>
                </c:pt>
                <c:pt idx="8031">
                  <c:v>699.285451614</c:v>
                </c:pt>
                <c:pt idx="8032">
                  <c:v>289.0285032335996</c:v>
                </c:pt>
                <c:pt idx="8033">
                  <c:v>288.2710548975991</c:v>
                </c:pt>
                <c:pt idx="8034">
                  <c:v>287.9478295851</c:v>
                </c:pt>
                <c:pt idx="8035">
                  <c:v>293.238484932199</c:v>
                </c:pt>
                <c:pt idx="8036">
                  <c:v>477.36945531925</c:v>
                </c:pt>
                <c:pt idx="8037">
                  <c:v>504.4487132566886</c:v>
                </c:pt>
                <c:pt idx="8038">
                  <c:v>743.4191340670205</c:v>
                </c:pt>
                <c:pt idx="8039">
                  <c:v>767.83444834838</c:v>
                </c:pt>
                <c:pt idx="8041">
                  <c:v>764.1808977049801</c:v>
                </c:pt>
                <c:pt idx="8042">
                  <c:v>766.28779684895</c:v>
                </c:pt>
                <c:pt idx="8043">
                  <c:v>772.68787334315</c:v>
                </c:pt>
                <c:pt idx="8044">
                  <c:v>789.8446957413994</c:v>
                </c:pt>
                <c:pt idx="8045">
                  <c:v>818.1409477974302</c:v>
                </c:pt>
                <c:pt idx="8046">
                  <c:v>832.8561272646489</c:v>
                </c:pt>
                <c:pt idx="8047">
                  <c:v>846.16495842284</c:v>
                </c:pt>
                <c:pt idx="8049">
                  <c:v>835.301286445218</c:v>
                </c:pt>
                <c:pt idx="8050">
                  <c:v>834.38827626651</c:v>
                </c:pt>
                <c:pt idx="8051">
                  <c:v>837.47863743105</c:v>
                </c:pt>
                <c:pt idx="8052">
                  <c:v>834.5396223647087</c:v>
                </c:pt>
                <c:pt idx="8053">
                  <c:v>833.4066174060389</c:v>
                </c:pt>
                <c:pt idx="8054">
                  <c:v>837.71375946266</c:v>
                </c:pt>
                <c:pt idx="8055">
                  <c:v>834.2291882953</c:v>
                </c:pt>
                <c:pt idx="8056">
                  <c:v>828.7645963039594</c:v>
                </c:pt>
                <c:pt idx="8057">
                  <c:v>789.47815710359</c:v>
                </c:pt>
                <c:pt idx="8058">
                  <c:v>775.63829269416</c:v>
                </c:pt>
                <c:pt idx="8059">
                  <c:v>477.616972558779</c:v>
                </c:pt>
                <c:pt idx="8060">
                  <c:v>506.71526602831</c:v>
                </c:pt>
                <c:pt idx="8062">
                  <c:v>316.0909726256999</c:v>
                </c:pt>
                <c:pt idx="8063">
                  <c:v>226.84010172704</c:v>
                </c:pt>
                <c:pt idx="8140">
                  <c:v>323.63770591963</c:v>
                </c:pt>
                <c:pt idx="8141">
                  <c:v>486.62940330065</c:v>
                </c:pt>
                <c:pt idx="8142">
                  <c:v>776.3683745306105</c:v>
                </c:pt>
                <c:pt idx="8143">
                  <c:v>777.7613463200402</c:v>
                </c:pt>
                <c:pt idx="8144">
                  <c:v>777.0172505935788</c:v>
                </c:pt>
                <c:pt idx="8145">
                  <c:v>775.5572798649276</c:v>
                </c:pt>
                <c:pt idx="8147">
                  <c:v>774.17824956807</c:v>
                </c:pt>
                <c:pt idx="8148">
                  <c:v>782.7713662027</c:v>
                </c:pt>
                <c:pt idx="8149">
                  <c:v>782.02599121749</c:v>
                </c:pt>
                <c:pt idx="8152">
                  <c:v>783.95657192009</c:v>
                </c:pt>
                <c:pt idx="8153">
                  <c:v>778.16739993884</c:v>
                </c:pt>
                <c:pt idx="8154">
                  <c:v>782.2719533442601</c:v>
                </c:pt>
                <c:pt idx="8155">
                  <c:v>782.48135640536</c:v>
                </c:pt>
                <c:pt idx="8156">
                  <c:v>779.9501340355594</c:v>
                </c:pt>
                <c:pt idx="8158">
                  <c:v>784.18924842769</c:v>
                </c:pt>
                <c:pt idx="8159">
                  <c:v>778.75713207223</c:v>
                </c:pt>
                <c:pt idx="8160">
                  <c:v>782.7019467290601</c:v>
                </c:pt>
                <c:pt idx="8161">
                  <c:v>782.42268195694</c:v>
                </c:pt>
                <c:pt idx="8162">
                  <c:v>781.60162434865</c:v>
                </c:pt>
                <c:pt idx="8163">
                  <c:v>781.9251134075494</c:v>
                </c:pt>
                <c:pt idx="8164">
                  <c:v>784.842928342288</c:v>
                </c:pt>
                <c:pt idx="8165">
                  <c:v>779.44033169714</c:v>
                </c:pt>
                <c:pt idx="8166">
                  <c:v>784.34989024278</c:v>
                </c:pt>
                <c:pt idx="8167">
                  <c:v>783.9523213048286</c:v>
                </c:pt>
                <c:pt idx="8168">
                  <c:v>788.68376798885</c:v>
                </c:pt>
                <c:pt idx="8169">
                  <c:v>787.68528281213</c:v>
                </c:pt>
                <c:pt idx="8170">
                  <c:v>791.73505055553</c:v>
                </c:pt>
                <c:pt idx="8171">
                  <c:v>785.4292286213802</c:v>
                </c:pt>
                <c:pt idx="8172">
                  <c:v>788.8048761932794</c:v>
                </c:pt>
                <c:pt idx="8173">
                  <c:v>786.6577200158089</c:v>
                </c:pt>
                <c:pt idx="8174">
                  <c:v>786.8454366842388</c:v>
                </c:pt>
                <c:pt idx="8175">
                  <c:v>785.8509298181889</c:v>
                </c:pt>
                <c:pt idx="8176">
                  <c:v>784.2096949634</c:v>
                </c:pt>
                <c:pt idx="8177">
                  <c:v>788.0557298892585</c:v>
                </c:pt>
                <c:pt idx="8178">
                  <c:v>811.0242123823994</c:v>
                </c:pt>
                <c:pt idx="8179">
                  <c:v>819.796500628131</c:v>
                </c:pt>
                <c:pt idx="8180">
                  <c:v>833.4594338413601</c:v>
                </c:pt>
                <c:pt idx="8181">
                  <c:v>835.528072176361</c:v>
                </c:pt>
                <c:pt idx="8182">
                  <c:v>546.1070412183105</c:v>
                </c:pt>
                <c:pt idx="8183">
                  <c:v>242.7639449297999</c:v>
                </c:pt>
                <c:pt idx="8211">
                  <c:v>233.5481647683999</c:v>
                </c:pt>
                <c:pt idx="8212">
                  <c:v>489.87026780946</c:v>
                </c:pt>
                <c:pt idx="8213">
                  <c:v>789.6443299039494</c:v>
                </c:pt>
                <c:pt idx="8215">
                  <c:v>794.0961565616205</c:v>
                </c:pt>
                <c:pt idx="8216">
                  <c:v>788.78898891983</c:v>
                </c:pt>
                <c:pt idx="8217">
                  <c:v>792.89492590303</c:v>
                </c:pt>
                <c:pt idx="8218">
                  <c:v>787.0541831539689</c:v>
                </c:pt>
                <c:pt idx="8219">
                  <c:v>791.6469560973999</c:v>
                </c:pt>
                <c:pt idx="8220">
                  <c:v>792.4425869574001</c:v>
                </c:pt>
                <c:pt idx="8221">
                  <c:v>792.45301054638</c:v>
                </c:pt>
                <c:pt idx="8222">
                  <c:v>793.8527943512594</c:v>
                </c:pt>
                <c:pt idx="8223">
                  <c:v>798.375969080299</c:v>
                </c:pt>
                <c:pt idx="8224">
                  <c:v>797.5693864913999</c:v>
                </c:pt>
                <c:pt idx="8226">
                  <c:v>798.5016858091801</c:v>
                </c:pt>
                <c:pt idx="8227">
                  <c:v>797.467693850258</c:v>
                </c:pt>
                <c:pt idx="8228">
                  <c:v>798.2259954793001</c:v>
                </c:pt>
                <c:pt idx="8229">
                  <c:v>795.10117860928</c:v>
                </c:pt>
                <c:pt idx="8230">
                  <c:v>794.42491433898</c:v>
                </c:pt>
                <c:pt idx="8231">
                  <c:v>794.2192815342</c:v>
                </c:pt>
                <c:pt idx="8232">
                  <c:v>794.5505077013094</c:v>
                </c:pt>
                <c:pt idx="8233">
                  <c:v>794.80423676678</c:v>
                </c:pt>
                <c:pt idx="8234">
                  <c:v>799.16304117852</c:v>
                </c:pt>
                <c:pt idx="8235">
                  <c:v>792.27269657849</c:v>
                </c:pt>
                <c:pt idx="8236">
                  <c:v>796.78115472256</c:v>
                </c:pt>
                <c:pt idx="8237">
                  <c:v>789.46117147058</c:v>
                </c:pt>
                <c:pt idx="8238">
                  <c:v>793.5112831772199</c:v>
                </c:pt>
                <c:pt idx="8239">
                  <c:v>791.9664179341894</c:v>
                </c:pt>
                <c:pt idx="8242">
                  <c:v>793.79301692901</c:v>
                </c:pt>
                <c:pt idx="8243">
                  <c:v>793.52510865479</c:v>
                </c:pt>
                <c:pt idx="8244">
                  <c:v>798.4829351459289</c:v>
                </c:pt>
                <c:pt idx="8245">
                  <c:v>797.3944481120801</c:v>
                </c:pt>
                <c:pt idx="8246">
                  <c:v>796.3936994017794</c:v>
                </c:pt>
                <c:pt idx="8247">
                  <c:v>795.1102959813899</c:v>
                </c:pt>
                <c:pt idx="8248">
                  <c:v>793.4222942776801</c:v>
                </c:pt>
                <c:pt idx="8249">
                  <c:v>793.7401324857989</c:v>
                </c:pt>
                <c:pt idx="8250">
                  <c:v>797.31745954358</c:v>
                </c:pt>
                <c:pt idx="8251">
                  <c:v>792.1362659588201</c:v>
                </c:pt>
                <c:pt idx="8252">
                  <c:v>795.8389564715799</c:v>
                </c:pt>
                <c:pt idx="8253">
                  <c:v>794.4878752319801</c:v>
                </c:pt>
                <c:pt idx="8254">
                  <c:v>793.49821559758</c:v>
                </c:pt>
                <c:pt idx="8255">
                  <c:v>792.26779079768</c:v>
                </c:pt>
                <c:pt idx="8258">
                  <c:v>794.0410591639383</c:v>
                </c:pt>
                <c:pt idx="8259">
                  <c:v>787.7655044457994</c:v>
                </c:pt>
                <c:pt idx="8260">
                  <c:v>792.9675005228594</c:v>
                </c:pt>
                <c:pt idx="8261">
                  <c:v>792.08275043</c:v>
                </c:pt>
                <c:pt idx="8262">
                  <c:v>796.3693017364401</c:v>
                </c:pt>
                <c:pt idx="8263">
                  <c:v>795.8692358604787</c:v>
                </c:pt>
                <c:pt idx="8265">
                  <c:v>794.86359635654</c:v>
                </c:pt>
                <c:pt idx="8266">
                  <c:v>799.3189306842</c:v>
                </c:pt>
                <c:pt idx="8267">
                  <c:v>791.626260093308</c:v>
                </c:pt>
                <c:pt idx="8268">
                  <c:v>791.6609267359983</c:v>
                </c:pt>
                <c:pt idx="8269">
                  <c:v>794.9482448504789</c:v>
                </c:pt>
                <c:pt idx="8270">
                  <c:v>791.34949760754</c:v>
                </c:pt>
                <c:pt idx="8271">
                  <c:v>792.4288246861802</c:v>
                </c:pt>
                <c:pt idx="8272">
                  <c:v>791.2900571665</c:v>
                </c:pt>
                <c:pt idx="8273">
                  <c:v>789.82565735606</c:v>
                </c:pt>
                <c:pt idx="8274">
                  <c:v>793.0226958582189</c:v>
                </c:pt>
                <c:pt idx="8275">
                  <c:v>793.2714941202601</c:v>
                </c:pt>
                <c:pt idx="8276">
                  <c:v>787.57806572432</c:v>
                </c:pt>
                <c:pt idx="8278">
                  <c:v>789.92398853878</c:v>
                </c:pt>
                <c:pt idx="8279">
                  <c:v>785.5576898246483</c:v>
                </c:pt>
                <c:pt idx="8280">
                  <c:v>741.9228351427</c:v>
                </c:pt>
                <c:pt idx="8282">
                  <c:v>243.11582278686</c:v>
                </c:pt>
                <c:pt idx="8283">
                  <c:v>287.86964646379</c:v>
                </c:pt>
                <c:pt idx="8284">
                  <c:v>285.01579290354</c:v>
                </c:pt>
                <c:pt idx="8285">
                  <c:v>736.67945228512</c:v>
                </c:pt>
                <c:pt idx="8286">
                  <c:v>792.1414267054179</c:v>
                </c:pt>
                <c:pt idx="8288">
                  <c:v>789.2224606384199</c:v>
                </c:pt>
                <c:pt idx="8289">
                  <c:v>794.1570887959075</c:v>
                </c:pt>
                <c:pt idx="8290">
                  <c:v>786.97787895698</c:v>
                </c:pt>
                <c:pt idx="8292">
                  <c:v>795.178489772321</c:v>
                </c:pt>
                <c:pt idx="8293">
                  <c:v>528.02405922618</c:v>
                </c:pt>
                <c:pt idx="8312">
                  <c:v>252.47757569928</c:v>
                </c:pt>
                <c:pt idx="8313">
                  <c:v>577.01608247072</c:v>
                </c:pt>
                <c:pt idx="8314">
                  <c:v>579.09579349854</c:v>
                </c:pt>
                <c:pt idx="8316">
                  <c:v>777.3026183140984</c:v>
                </c:pt>
                <c:pt idx="8317">
                  <c:v>766.60123041085</c:v>
                </c:pt>
                <c:pt idx="8318">
                  <c:v>745.16354056908</c:v>
                </c:pt>
                <c:pt idx="8319">
                  <c:v>691.5615234334879</c:v>
                </c:pt>
                <c:pt idx="8320">
                  <c:v>245.53989964908</c:v>
                </c:pt>
                <c:pt idx="8333">
                  <c:v>289.1179125979999</c:v>
                </c:pt>
                <c:pt idx="8334">
                  <c:v>288.6536414232</c:v>
                </c:pt>
                <c:pt idx="8335">
                  <c:v>288.398105616</c:v>
                </c:pt>
                <c:pt idx="8337">
                  <c:v>799.5610950742794</c:v>
                </c:pt>
                <c:pt idx="8338">
                  <c:v>811.5803673535801</c:v>
                </c:pt>
                <c:pt idx="8339">
                  <c:v>866.0420215409794</c:v>
                </c:pt>
                <c:pt idx="8340">
                  <c:v>877.313429481149</c:v>
                </c:pt>
                <c:pt idx="8341">
                  <c:v>875.2371891749389</c:v>
                </c:pt>
                <c:pt idx="8342">
                  <c:v>873.3829628751294</c:v>
                </c:pt>
                <c:pt idx="8343">
                  <c:v>872.4161197046183</c:v>
                </c:pt>
                <c:pt idx="8344">
                  <c:v>872.9492045845889</c:v>
                </c:pt>
                <c:pt idx="8345">
                  <c:v>876.8223864826087</c:v>
                </c:pt>
                <c:pt idx="8346">
                  <c:v>868.203682502151</c:v>
                </c:pt>
                <c:pt idx="8347">
                  <c:v>882.03223970685</c:v>
                </c:pt>
                <c:pt idx="8348">
                  <c:v>877.1686218330485</c:v>
                </c:pt>
                <c:pt idx="8349">
                  <c:v>866.0510201733388</c:v>
                </c:pt>
                <c:pt idx="8350">
                  <c:v>858.85333430154</c:v>
                </c:pt>
                <c:pt idx="8351">
                  <c:v>858.3300331550694</c:v>
                </c:pt>
                <c:pt idx="8352">
                  <c:v>859.73358441024</c:v>
                </c:pt>
                <c:pt idx="8353">
                  <c:v>859.8419473803888</c:v>
                </c:pt>
                <c:pt idx="8354">
                  <c:v>866.0422256804372</c:v>
                </c:pt>
                <c:pt idx="8355">
                  <c:v>874.44351023263</c:v>
                </c:pt>
                <c:pt idx="8356">
                  <c:v>864.1073774827</c:v>
                </c:pt>
                <c:pt idx="8357">
                  <c:v>851.9510238801884</c:v>
                </c:pt>
                <c:pt idx="8358">
                  <c:v>838.9129904686</c:v>
                </c:pt>
                <c:pt idx="8362">
                  <c:v>802.19356252005</c:v>
                </c:pt>
                <c:pt idx="8363">
                  <c:v>802.40937367181</c:v>
                </c:pt>
                <c:pt idx="8364">
                  <c:v>797.7325545950794</c:v>
                </c:pt>
                <c:pt idx="8365">
                  <c:v>792.4729448410301</c:v>
                </c:pt>
                <c:pt idx="8367">
                  <c:v>793.21193384782</c:v>
                </c:pt>
                <c:pt idx="8368">
                  <c:v>788.66371205171</c:v>
                </c:pt>
                <c:pt idx="8369">
                  <c:v>797.96359705951</c:v>
                </c:pt>
                <c:pt idx="8370">
                  <c:v>812.3670059727689</c:v>
                </c:pt>
                <c:pt idx="8371">
                  <c:v>847.54133057862</c:v>
                </c:pt>
                <c:pt idx="8372">
                  <c:v>873.5754418478</c:v>
                </c:pt>
                <c:pt idx="8373">
                  <c:v>875.3661255392487</c:v>
                </c:pt>
                <c:pt idx="8374">
                  <c:v>882.02117477033</c:v>
                </c:pt>
                <c:pt idx="8375">
                  <c:v>885.0313248251189</c:v>
                </c:pt>
                <c:pt idx="8376">
                  <c:v>879.23339460043</c:v>
                </c:pt>
                <c:pt idx="8377">
                  <c:v>877.6114676229694</c:v>
                </c:pt>
                <c:pt idx="8378">
                  <c:v>869.9100505702501</c:v>
                </c:pt>
                <c:pt idx="8380">
                  <c:v>882.8149964309594</c:v>
                </c:pt>
                <c:pt idx="8381">
                  <c:v>887.29060702151</c:v>
                </c:pt>
                <c:pt idx="8382">
                  <c:v>872.2966517629001</c:v>
                </c:pt>
                <c:pt idx="8383">
                  <c:v>869.98958629014</c:v>
                </c:pt>
                <c:pt idx="8384">
                  <c:v>869.3016455064001</c:v>
                </c:pt>
                <c:pt idx="8385">
                  <c:v>865.8948713043805</c:v>
                </c:pt>
                <c:pt idx="8386">
                  <c:v>864.7022023856994</c:v>
                </c:pt>
                <c:pt idx="8387">
                  <c:v>868.4419949254083</c:v>
                </c:pt>
                <c:pt idx="8388">
                  <c:v>866.78337716916</c:v>
                </c:pt>
                <c:pt idx="8389">
                  <c:v>864.0874627020594</c:v>
                </c:pt>
                <c:pt idx="8390">
                  <c:v>863.4199254453902</c:v>
                </c:pt>
                <c:pt idx="8391">
                  <c:v>867.13804419604</c:v>
                </c:pt>
                <c:pt idx="8392">
                  <c:v>867.25654634681</c:v>
                </c:pt>
                <c:pt idx="8394">
                  <c:v>868.61310005805</c:v>
                </c:pt>
                <c:pt idx="8395">
                  <c:v>871.8156084097486</c:v>
                </c:pt>
                <c:pt idx="8396">
                  <c:v>873.0814331806901</c:v>
                </c:pt>
                <c:pt idx="8397">
                  <c:v>869.07864182721</c:v>
                </c:pt>
                <c:pt idx="8398">
                  <c:v>805.0102840780501</c:v>
                </c:pt>
                <c:pt idx="8399">
                  <c:v>579.8876992709394</c:v>
                </c:pt>
                <c:pt idx="8400">
                  <c:v>563.62715829616</c:v>
                </c:pt>
                <c:pt idx="8401">
                  <c:v>527.43817246438</c:v>
                </c:pt>
                <c:pt idx="8402">
                  <c:v>476.59524522335</c:v>
                </c:pt>
                <c:pt idx="8403">
                  <c:v>242.69309947925</c:v>
                </c:pt>
                <c:pt idx="8404">
                  <c:v>234.1335610962599</c:v>
                </c:pt>
                <c:pt idx="8436">
                  <c:v>217.75445292016</c:v>
                </c:pt>
                <c:pt idx="8485">
                  <c:v>253.65563199216</c:v>
                </c:pt>
                <c:pt idx="8486">
                  <c:v>521.7300746138098</c:v>
                </c:pt>
                <c:pt idx="8487">
                  <c:v>553.71967589852</c:v>
                </c:pt>
                <c:pt idx="8488">
                  <c:v>739.07793912913</c:v>
                </c:pt>
                <c:pt idx="8490">
                  <c:v>738.24881468312</c:v>
                </c:pt>
                <c:pt idx="8492">
                  <c:v>736.64484427362</c:v>
                </c:pt>
                <c:pt idx="8493">
                  <c:v>733.60434771799</c:v>
                </c:pt>
                <c:pt idx="8494">
                  <c:v>736.9620390949775</c:v>
                </c:pt>
                <c:pt idx="8495">
                  <c:v>734.88294412686</c:v>
                </c:pt>
                <c:pt idx="8496">
                  <c:v>731.00217898804</c:v>
                </c:pt>
                <c:pt idx="8497">
                  <c:v>725.902069707259</c:v>
                </c:pt>
                <c:pt idx="8527">
                  <c:v>231.8646611105</c:v>
                </c:pt>
                <c:pt idx="8528">
                  <c:v>284.2284334414988</c:v>
                </c:pt>
                <c:pt idx="8529">
                  <c:v>542.25574312897</c:v>
                </c:pt>
                <c:pt idx="8530">
                  <c:v>781.92143871269</c:v>
                </c:pt>
                <c:pt idx="8531">
                  <c:v>825.8424015158494</c:v>
                </c:pt>
                <c:pt idx="8532">
                  <c:v>823.88135303924</c:v>
                </c:pt>
                <c:pt idx="8533">
                  <c:v>829.047233092538</c:v>
                </c:pt>
                <c:pt idx="8534">
                  <c:v>823.8149945808399</c:v>
                </c:pt>
                <c:pt idx="8535">
                  <c:v>828.5922033735601</c:v>
                </c:pt>
                <c:pt idx="8536">
                  <c:v>829.1536930327401</c:v>
                </c:pt>
                <c:pt idx="8537">
                  <c:v>832.4133254491401</c:v>
                </c:pt>
                <c:pt idx="8538">
                  <c:v>827.06016153908</c:v>
                </c:pt>
                <c:pt idx="8539">
                  <c:v>832.77822104612</c:v>
                </c:pt>
                <c:pt idx="8540">
                  <c:v>833.481831658</c:v>
                </c:pt>
                <c:pt idx="8541">
                  <c:v>838.45381920854</c:v>
                </c:pt>
                <c:pt idx="8543">
                  <c:v>841.60011452012</c:v>
                </c:pt>
                <c:pt idx="8544">
                  <c:v>842.13686485084</c:v>
                </c:pt>
                <c:pt idx="8545">
                  <c:v>846.8976083924076</c:v>
                </c:pt>
                <c:pt idx="8546">
                  <c:v>841.1419229824685</c:v>
                </c:pt>
                <c:pt idx="8547">
                  <c:v>847.3935091978399</c:v>
                </c:pt>
                <c:pt idx="8548">
                  <c:v>847.9463678975486</c:v>
                </c:pt>
                <c:pt idx="8549">
                  <c:v>854.67416754012</c:v>
                </c:pt>
                <c:pt idx="8550">
                  <c:v>839.7804439089</c:v>
                </c:pt>
                <c:pt idx="8551">
                  <c:v>831.71196744081</c:v>
                </c:pt>
                <c:pt idx="8552">
                  <c:v>821.035571490439</c:v>
                </c:pt>
                <c:pt idx="8553">
                  <c:v>811.05095006489</c:v>
                </c:pt>
                <c:pt idx="8554">
                  <c:v>783.9182900778001</c:v>
                </c:pt>
                <c:pt idx="8555">
                  <c:v>776.7368391387</c:v>
                </c:pt>
                <c:pt idx="8556">
                  <c:v>777.1700664495801</c:v>
                </c:pt>
                <c:pt idx="8558">
                  <c:v>774.83113535859</c:v>
                </c:pt>
                <c:pt idx="8559">
                  <c:v>778.8276762825386</c:v>
                </c:pt>
                <c:pt idx="8560">
                  <c:v>777.70010745734</c:v>
                </c:pt>
                <c:pt idx="8561">
                  <c:v>787.0362871187994</c:v>
                </c:pt>
                <c:pt idx="8562">
                  <c:v>781.09812830206</c:v>
                </c:pt>
                <c:pt idx="8563">
                  <c:v>784.18250359027</c:v>
                </c:pt>
                <c:pt idx="8564">
                  <c:v>784.12494907352</c:v>
                </c:pt>
                <c:pt idx="8565">
                  <c:v>787.74697173972</c:v>
                </c:pt>
                <c:pt idx="8567">
                  <c:v>784.17299717298</c:v>
                </c:pt>
                <c:pt idx="8568">
                  <c:v>782.48828358166</c:v>
                </c:pt>
                <c:pt idx="8569">
                  <c:v>786.5740797179</c:v>
                </c:pt>
                <c:pt idx="8571">
                  <c:v>783.13853913726</c:v>
                </c:pt>
                <c:pt idx="8572">
                  <c:v>782.67434017684</c:v>
                </c:pt>
                <c:pt idx="8573">
                  <c:v>785.30496657357</c:v>
                </c:pt>
                <c:pt idx="8574">
                  <c:v>785.9280827627</c:v>
                </c:pt>
                <c:pt idx="8575">
                  <c:v>783.65058379766</c:v>
                </c:pt>
                <c:pt idx="8576">
                  <c:v>495.1741169182391</c:v>
                </c:pt>
                <c:pt idx="8577">
                  <c:v>499.2630869261992</c:v>
                </c:pt>
                <c:pt idx="8578">
                  <c:v>289.278903426599</c:v>
                </c:pt>
                <c:pt idx="8579">
                  <c:v>285.1835761944801</c:v>
                </c:pt>
                <c:pt idx="8580">
                  <c:v>248.92714662</c:v>
                </c:pt>
                <c:pt idx="8609">
                  <c:v>289.6186782441599</c:v>
                </c:pt>
                <c:pt idx="8610">
                  <c:v>787.7255239129601</c:v>
                </c:pt>
                <c:pt idx="8611">
                  <c:v>787.32559035792</c:v>
                </c:pt>
                <c:pt idx="8612">
                  <c:v>789.89557852394</c:v>
                </c:pt>
                <c:pt idx="8613">
                  <c:v>793.51176229252</c:v>
                </c:pt>
                <c:pt idx="8614">
                  <c:v>787.031222742379</c:v>
                </c:pt>
                <c:pt idx="8616">
                  <c:v>788.77599347526</c:v>
                </c:pt>
                <c:pt idx="8617">
                  <c:v>797.3227422232201</c:v>
                </c:pt>
                <c:pt idx="8619">
                  <c:v>793.91093425234</c:v>
                </c:pt>
                <c:pt idx="8620">
                  <c:v>792.20102943316</c:v>
                </c:pt>
                <c:pt idx="8621">
                  <c:v>795.2627146022002</c:v>
                </c:pt>
                <c:pt idx="8622">
                  <c:v>788.2534529914001</c:v>
                </c:pt>
                <c:pt idx="8623">
                  <c:v>791.72614403928</c:v>
                </c:pt>
                <c:pt idx="8625">
                  <c:v>793.0810557917188</c:v>
                </c:pt>
                <c:pt idx="8626">
                  <c:v>786.63234743102</c:v>
                </c:pt>
                <c:pt idx="8627">
                  <c:v>789.3781218297594</c:v>
                </c:pt>
                <c:pt idx="8628">
                  <c:v>788.39570984386</c:v>
                </c:pt>
                <c:pt idx="8629">
                  <c:v>791.8773808712399</c:v>
                </c:pt>
                <c:pt idx="8631">
                  <c:v>788.3080280163199</c:v>
                </c:pt>
                <c:pt idx="8632">
                  <c:v>786.55976191188</c:v>
                </c:pt>
                <c:pt idx="8634">
                  <c:v>788.00601130816</c:v>
                </c:pt>
                <c:pt idx="8635">
                  <c:v>786.53400429002</c:v>
                </c:pt>
                <c:pt idx="8636">
                  <c:v>795.2261158960994</c:v>
                </c:pt>
                <c:pt idx="8637">
                  <c:v>795.1396800896</c:v>
                </c:pt>
                <c:pt idx="8638">
                  <c:v>792.0616969323999</c:v>
                </c:pt>
                <c:pt idx="8639">
                  <c:v>791.72967163586</c:v>
                </c:pt>
                <c:pt idx="8640">
                  <c:v>795.62113196106</c:v>
                </c:pt>
                <c:pt idx="8641">
                  <c:v>793.77855817508</c:v>
                </c:pt>
                <c:pt idx="8642">
                  <c:v>792.3977734006601</c:v>
                </c:pt>
                <c:pt idx="8644">
                  <c:v>794.67913002414</c:v>
                </c:pt>
                <c:pt idx="8645">
                  <c:v>793.6856154785401</c:v>
                </c:pt>
                <c:pt idx="8646">
                  <c:v>794.619041573671</c:v>
                </c:pt>
                <c:pt idx="8647">
                  <c:v>816.6022257365294</c:v>
                </c:pt>
                <c:pt idx="8650">
                  <c:v>861.16309792655</c:v>
                </c:pt>
                <c:pt idx="8651">
                  <c:v>866.6313264298701</c:v>
                </c:pt>
                <c:pt idx="8652">
                  <c:v>873.908778554571</c:v>
                </c:pt>
                <c:pt idx="8653">
                  <c:v>865.47698117683</c:v>
                </c:pt>
                <c:pt idx="8654">
                  <c:v>868.26753717459</c:v>
                </c:pt>
                <c:pt idx="8655">
                  <c:v>879.50120023682</c:v>
                </c:pt>
                <c:pt idx="8656">
                  <c:v>877.1009633940594</c:v>
                </c:pt>
                <c:pt idx="8657">
                  <c:v>874.5419373560805</c:v>
                </c:pt>
                <c:pt idx="8658">
                  <c:v>873.43900327018</c:v>
                </c:pt>
                <c:pt idx="8659">
                  <c:v>876.5238218952283</c:v>
                </c:pt>
                <c:pt idx="8660">
                  <c:v>876.1279604912783</c:v>
                </c:pt>
                <c:pt idx="8661">
                  <c:v>874.4500596821489</c:v>
                </c:pt>
                <c:pt idx="8662">
                  <c:v>872.1455125294001</c:v>
                </c:pt>
                <c:pt idx="8663">
                  <c:v>875.27027143116</c:v>
                </c:pt>
                <c:pt idx="8664">
                  <c:v>874.3779038892183</c:v>
                </c:pt>
                <c:pt idx="8665">
                  <c:v>875.37365192068</c:v>
                </c:pt>
                <c:pt idx="8666">
                  <c:v>869.9322654399377</c:v>
                </c:pt>
                <c:pt idx="8667">
                  <c:v>874.0035837514098</c:v>
                </c:pt>
                <c:pt idx="8668">
                  <c:v>872.3103448054385</c:v>
                </c:pt>
                <c:pt idx="8669">
                  <c:v>871.15633167917</c:v>
                </c:pt>
                <c:pt idx="8670">
                  <c:v>871.0931574752199</c:v>
                </c:pt>
                <c:pt idx="8671">
                  <c:v>873.959027605359</c:v>
                </c:pt>
                <c:pt idx="8672">
                  <c:v>879.7542867448</c:v>
                </c:pt>
                <c:pt idx="8673">
                  <c:v>875.93897135891</c:v>
                </c:pt>
                <c:pt idx="8674">
                  <c:v>875.28202963804</c:v>
                </c:pt>
                <c:pt idx="8676">
                  <c:v>873.42305594834</c:v>
                </c:pt>
                <c:pt idx="8677">
                  <c:v>867.3351290258278</c:v>
                </c:pt>
                <c:pt idx="8678">
                  <c:v>868.3803012266</c:v>
                </c:pt>
                <c:pt idx="8679">
                  <c:v>869.165185089459</c:v>
                </c:pt>
                <c:pt idx="8680">
                  <c:v>868.0242958940885</c:v>
                </c:pt>
                <c:pt idx="8681">
                  <c:v>841.504775597571</c:v>
                </c:pt>
                <c:pt idx="8682">
                  <c:v>829.4098099006201</c:v>
                </c:pt>
                <c:pt idx="8683">
                  <c:v>815.9318000238999</c:v>
                </c:pt>
                <c:pt idx="8684">
                  <c:v>808.79086067606</c:v>
                </c:pt>
                <c:pt idx="8685">
                  <c:v>803.2575624050583</c:v>
                </c:pt>
                <c:pt idx="8686">
                  <c:v>797.26565614606</c:v>
                </c:pt>
                <c:pt idx="8687">
                  <c:v>798.5415933419894</c:v>
                </c:pt>
                <c:pt idx="8689">
                  <c:v>804.9257614652394</c:v>
                </c:pt>
                <c:pt idx="8690">
                  <c:v>825.47324199437</c:v>
                </c:pt>
                <c:pt idx="8691">
                  <c:v>864.4761638707394</c:v>
                </c:pt>
                <c:pt idx="8692">
                  <c:v>872.69329157503</c:v>
                </c:pt>
                <c:pt idx="8693">
                  <c:v>866.7459988235901</c:v>
                </c:pt>
                <c:pt idx="8694">
                  <c:v>865.60518259471</c:v>
                </c:pt>
                <c:pt idx="8695">
                  <c:v>868.8121579233289</c:v>
                </c:pt>
                <c:pt idx="8696">
                  <c:v>868.8445809835594</c:v>
                </c:pt>
                <c:pt idx="8697">
                  <c:v>865.51089829226</c:v>
                </c:pt>
                <c:pt idx="8698">
                  <c:v>864.47487092814</c:v>
                </c:pt>
                <c:pt idx="8699">
                  <c:v>867.7192860835194</c:v>
                </c:pt>
                <c:pt idx="8700">
                  <c:v>869.9479629792801</c:v>
                </c:pt>
                <c:pt idx="8701">
                  <c:v>865.5520200947775</c:v>
                </c:pt>
                <c:pt idx="8702">
                  <c:v>868.61800923768</c:v>
                </c:pt>
                <c:pt idx="8703">
                  <c:v>866.66765622888</c:v>
                </c:pt>
                <c:pt idx="8704">
                  <c:v>875.4524815899088</c:v>
                </c:pt>
                <c:pt idx="8705">
                  <c:v>865.9692304329787</c:v>
                </c:pt>
                <c:pt idx="8707">
                  <c:v>868.11049878237</c:v>
                </c:pt>
                <c:pt idx="8708">
                  <c:v>873.36137222909</c:v>
                </c:pt>
                <c:pt idx="8709">
                  <c:v>866.74094295834</c:v>
                </c:pt>
                <c:pt idx="8710">
                  <c:v>868.8865657507901</c:v>
                </c:pt>
                <c:pt idx="8711">
                  <c:v>868.40127125899</c:v>
                </c:pt>
                <c:pt idx="8712">
                  <c:v>872.2355118256401</c:v>
                </c:pt>
                <c:pt idx="8713">
                  <c:v>865.3631670300188</c:v>
                </c:pt>
                <c:pt idx="8714">
                  <c:v>869.40514054768</c:v>
                </c:pt>
                <c:pt idx="8715">
                  <c:v>867.18929543102</c:v>
                </c:pt>
                <c:pt idx="8717">
                  <c:v>863.0680785145601</c:v>
                </c:pt>
                <c:pt idx="8718">
                  <c:v>866.3490781190401</c:v>
                </c:pt>
                <c:pt idx="8719">
                  <c:v>865.61635592322</c:v>
                </c:pt>
                <c:pt idx="8720">
                  <c:v>869.1881693031</c:v>
                </c:pt>
                <c:pt idx="8721">
                  <c:v>865.4824143308201</c:v>
                </c:pt>
                <c:pt idx="8722">
                  <c:v>872.4495797325801</c:v>
                </c:pt>
                <c:pt idx="8723">
                  <c:v>861.3020172226194</c:v>
                </c:pt>
                <c:pt idx="8724">
                  <c:v>828.8700726340301</c:v>
                </c:pt>
                <c:pt idx="8725">
                  <c:v>804.7026755138301</c:v>
                </c:pt>
                <c:pt idx="8726">
                  <c:v>792.8003043215601</c:v>
                </c:pt>
                <c:pt idx="8727">
                  <c:v>791.4684940378601</c:v>
                </c:pt>
                <c:pt idx="8728">
                  <c:v>789.9507660938187</c:v>
                </c:pt>
                <c:pt idx="8729">
                  <c:v>788.2825153400502</c:v>
                </c:pt>
                <c:pt idx="8730">
                  <c:v>787.5442475439294</c:v>
                </c:pt>
                <c:pt idx="8731">
                  <c:v>791.4026125539789</c:v>
                </c:pt>
                <c:pt idx="8732">
                  <c:v>783.60369527849</c:v>
                </c:pt>
                <c:pt idx="8733">
                  <c:v>787.48935650874</c:v>
                </c:pt>
                <c:pt idx="8734">
                  <c:v>786.83949751829</c:v>
                </c:pt>
                <c:pt idx="8735">
                  <c:v>788.9639534026899</c:v>
                </c:pt>
                <c:pt idx="8736">
                  <c:v>783.76635817402</c:v>
                </c:pt>
                <c:pt idx="8737">
                  <c:v>786.29473412559</c:v>
                </c:pt>
                <c:pt idx="8738">
                  <c:v>784.6711036500305</c:v>
                </c:pt>
                <c:pt idx="8739">
                  <c:v>787.8951231707388</c:v>
                </c:pt>
                <c:pt idx="8740">
                  <c:v>531.2900566654</c:v>
                </c:pt>
                <c:pt idx="8809">
                  <c:v>362.034587982189</c:v>
                </c:pt>
                <c:pt idx="8810">
                  <c:v>377.30475180638</c:v>
                </c:pt>
                <c:pt idx="8811">
                  <c:v>323.93980539849</c:v>
                </c:pt>
                <c:pt idx="8812">
                  <c:v>323.4529837122699</c:v>
                </c:pt>
                <c:pt idx="8813">
                  <c:v>322.80394969087</c:v>
                </c:pt>
                <c:pt idx="8814">
                  <c:v>322.67455075699</c:v>
                </c:pt>
                <c:pt idx="8815">
                  <c:v>286.131223862599</c:v>
                </c:pt>
                <c:pt idx="8816">
                  <c:v>286.103045173</c:v>
                </c:pt>
                <c:pt idx="8817">
                  <c:v>322.2817345301492</c:v>
                </c:pt>
                <c:pt idx="8818">
                  <c:v>791.105932938131</c:v>
                </c:pt>
                <c:pt idx="8819">
                  <c:v>789.98285130558</c:v>
                </c:pt>
                <c:pt idx="8820">
                  <c:v>789.17882365995</c:v>
                </c:pt>
                <c:pt idx="8821">
                  <c:v>787.79484708544</c:v>
                </c:pt>
                <c:pt idx="8823">
                  <c:v>289.00978070009</c:v>
                </c:pt>
                <c:pt idx="8871">
                  <c:v>217.5301006084</c:v>
                </c:pt>
                <c:pt idx="8873">
                  <c:v>287.1663819674991</c:v>
                </c:pt>
                <c:pt idx="8874">
                  <c:v>292.1873138079</c:v>
                </c:pt>
                <c:pt idx="8875">
                  <c:v>475.7280118491789</c:v>
                </c:pt>
                <c:pt idx="8876">
                  <c:v>535.13174516256</c:v>
                </c:pt>
                <c:pt idx="8877">
                  <c:v>776.63157388861</c:v>
                </c:pt>
                <c:pt idx="8878">
                  <c:v>793.9634938857678</c:v>
                </c:pt>
                <c:pt idx="8879">
                  <c:v>787.2302627094489</c:v>
                </c:pt>
                <c:pt idx="8880">
                  <c:v>791.03782060885</c:v>
                </c:pt>
                <c:pt idx="8881">
                  <c:v>789.851400195388</c:v>
                </c:pt>
                <c:pt idx="8882">
                  <c:v>792.8075840384188</c:v>
                </c:pt>
                <c:pt idx="8883">
                  <c:v>785.2206831169001</c:v>
                </c:pt>
                <c:pt idx="8884">
                  <c:v>788.60142817264</c:v>
                </c:pt>
                <c:pt idx="8886">
                  <c:v>785.79450082192</c:v>
                </c:pt>
                <c:pt idx="8887">
                  <c:v>789.1562898257278</c:v>
                </c:pt>
                <c:pt idx="8888">
                  <c:v>787.58473964658</c:v>
                </c:pt>
                <c:pt idx="8889">
                  <c:v>785.5880719824701</c:v>
                </c:pt>
                <c:pt idx="8890">
                  <c:v>784.67779354932</c:v>
                </c:pt>
                <c:pt idx="8891">
                  <c:v>787.0625830974184</c:v>
                </c:pt>
                <c:pt idx="8892">
                  <c:v>786.3020028657482</c:v>
                </c:pt>
                <c:pt idx="8894">
                  <c:v>791.8936863914894</c:v>
                </c:pt>
                <c:pt idx="8895">
                  <c:v>791.0090814278</c:v>
                </c:pt>
                <c:pt idx="8896">
                  <c:v>788.5771082755901</c:v>
                </c:pt>
                <c:pt idx="8897">
                  <c:v>787.00956746203</c:v>
                </c:pt>
                <c:pt idx="8899">
                  <c:v>783.8182628107783</c:v>
                </c:pt>
                <c:pt idx="8900">
                  <c:v>787.2924589893</c:v>
                </c:pt>
                <c:pt idx="8902">
                  <c:v>784.3085621755594</c:v>
                </c:pt>
                <c:pt idx="8903">
                  <c:v>788.4163010122094</c:v>
                </c:pt>
                <c:pt idx="8904">
                  <c:v>786.38808215279</c:v>
                </c:pt>
                <c:pt idx="8905">
                  <c:v>785.29304838478</c:v>
                </c:pt>
                <c:pt idx="8906">
                  <c:v>784.8480941058888</c:v>
                </c:pt>
                <c:pt idx="8907">
                  <c:v>788.0796291979289</c:v>
                </c:pt>
                <c:pt idx="8908">
                  <c:v>786.8216406826288</c:v>
                </c:pt>
                <c:pt idx="8909">
                  <c:v>784.79415645805</c:v>
                </c:pt>
                <c:pt idx="8910">
                  <c:v>783.99542616234</c:v>
                </c:pt>
                <c:pt idx="8911">
                  <c:v>787.47240904752</c:v>
                </c:pt>
                <c:pt idx="8912">
                  <c:v>786.10627533087</c:v>
                </c:pt>
                <c:pt idx="8914">
                  <c:v>789.58205664464</c:v>
                </c:pt>
                <c:pt idx="8915">
                  <c:v>787.5880120413505</c:v>
                </c:pt>
                <c:pt idx="8916">
                  <c:v>785.9838887849701</c:v>
                </c:pt>
                <c:pt idx="8917">
                  <c:v>789.68595799007</c:v>
                </c:pt>
                <c:pt idx="8918">
                  <c:v>787.21678436367</c:v>
                </c:pt>
                <c:pt idx="8919">
                  <c:v>785.92585928704</c:v>
                </c:pt>
                <c:pt idx="8921">
                  <c:v>783.7622961340581</c:v>
                </c:pt>
                <c:pt idx="8922">
                  <c:v>788.02934684229</c:v>
                </c:pt>
                <c:pt idx="8923">
                  <c:v>785.94049624319</c:v>
                </c:pt>
                <c:pt idx="8924">
                  <c:v>784.8980637843389</c:v>
                </c:pt>
                <c:pt idx="8925">
                  <c:v>783.6945657055401</c:v>
                </c:pt>
                <c:pt idx="8926">
                  <c:v>786.792854247091</c:v>
                </c:pt>
                <c:pt idx="8927">
                  <c:v>494.5352588834</c:v>
                </c:pt>
                <c:pt idx="8928">
                  <c:v>495.05550766735</c:v>
                </c:pt>
                <c:pt idx="8929">
                  <c:v>499.0064293379899</c:v>
                </c:pt>
                <c:pt idx="8930">
                  <c:v>498.8497836226101</c:v>
                </c:pt>
                <c:pt idx="8931">
                  <c:v>495.919035916149</c:v>
                </c:pt>
                <c:pt idx="8932">
                  <c:v>495.69483627349</c:v>
                </c:pt>
                <c:pt idx="8933">
                  <c:v>499.8291572691192</c:v>
                </c:pt>
                <c:pt idx="8934">
                  <c:v>785.1864154217399</c:v>
                </c:pt>
                <c:pt idx="8935">
                  <c:v>788.83372073667</c:v>
                </c:pt>
                <c:pt idx="8936">
                  <c:v>792.1211733073905</c:v>
                </c:pt>
                <c:pt idx="8937">
                  <c:v>785.5322881356689</c:v>
                </c:pt>
                <c:pt idx="8938">
                  <c:v>789.4962645922888</c:v>
                </c:pt>
                <c:pt idx="8939">
                  <c:v>788.24554598178</c:v>
                </c:pt>
                <c:pt idx="8940">
                  <c:v>786.7702074052601</c:v>
                </c:pt>
                <c:pt idx="8941">
                  <c:v>785.0354671225389</c:v>
                </c:pt>
                <c:pt idx="8942">
                  <c:v>788.7331604200301</c:v>
                </c:pt>
                <c:pt idx="8943">
                  <c:v>782.9426308479387</c:v>
                </c:pt>
                <c:pt idx="8944">
                  <c:v>785.68649903775</c:v>
                </c:pt>
                <c:pt idx="8946">
                  <c:v>783.93853263015</c:v>
                </c:pt>
                <c:pt idx="8947">
                  <c:v>786.7060226829188</c:v>
                </c:pt>
                <c:pt idx="8948">
                  <c:v>785.81372490627</c:v>
                </c:pt>
                <c:pt idx="8949">
                  <c:v>784.07423470721</c:v>
                </c:pt>
                <c:pt idx="8950">
                  <c:v>788.80378944219</c:v>
                </c:pt>
                <c:pt idx="8951">
                  <c:v>792.6976319703705</c:v>
                </c:pt>
                <c:pt idx="8952">
                  <c:v>786.0487207411905</c:v>
                </c:pt>
                <c:pt idx="8953">
                  <c:v>789.4403008786501</c:v>
                </c:pt>
                <c:pt idx="8954">
                  <c:v>791.3372881130576</c:v>
                </c:pt>
                <c:pt idx="8955">
                  <c:v>786.8519698519075</c:v>
                </c:pt>
                <c:pt idx="8958">
                  <c:v>787.4094957500901</c:v>
                </c:pt>
                <c:pt idx="8959">
                  <c:v>785.78881356069</c:v>
                </c:pt>
                <c:pt idx="8960">
                  <c:v>789.87227565667</c:v>
                </c:pt>
                <c:pt idx="8961">
                  <c:v>784.03938040211</c:v>
                </c:pt>
                <c:pt idx="8962">
                  <c:v>786.71455392785</c:v>
                </c:pt>
                <c:pt idx="8963">
                  <c:v>786.2661046009894</c:v>
                </c:pt>
                <c:pt idx="8964">
                  <c:v>784.8135928174601</c:v>
                </c:pt>
                <c:pt idx="8965">
                  <c:v>788.1016644805584</c:v>
                </c:pt>
                <c:pt idx="8966">
                  <c:v>787.5316944569494</c:v>
                </c:pt>
                <c:pt idx="8967">
                  <c:v>784.71483193047</c:v>
                </c:pt>
                <c:pt idx="8968">
                  <c:v>784.3895795053201</c:v>
                </c:pt>
                <c:pt idx="8969">
                  <c:v>793.84567205949</c:v>
                </c:pt>
                <c:pt idx="8970">
                  <c:v>786.85976762701</c:v>
                </c:pt>
                <c:pt idx="8971">
                  <c:v>793.0446031244786</c:v>
                </c:pt>
                <c:pt idx="8972">
                  <c:v>813.9294068504701</c:v>
                </c:pt>
                <c:pt idx="8973">
                  <c:v>858.5982445890901</c:v>
                </c:pt>
                <c:pt idx="8974">
                  <c:v>866.7227631849279</c:v>
                </c:pt>
                <c:pt idx="8976">
                  <c:v>868.357238335538</c:v>
                </c:pt>
                <c:pt idx="8977">
                  <c:v>868.11229650959</c:v>
                </c:pt>
                <c:pt idx="8978">
                  <c:v>871.7618805197605</c:v>
                </c:pt>
                <c:pt idx="8979">
                  <c:v>863.28812911789</c:v>
                </c:pt>
                <c:pt idx="8980">
                  <c:v>868.8191480406701</c:v>
                </c:pt>
                <c:pt idx="8981">
                  <c:v>868.2776293743299</c:v>
                </c:pt>
                <c:pt idx="8982">
                  <c:v>866.1351225347494</c:v>
                </c:pt>
                <c:pt idx="8983">
                  <c:v>865.5372798283994</c:v>
                </c:pt>
                <c:pt idx="8984">
                  <c:v>869.78388476545</c:v>
                </c:pt>
                <c:pt idx="8985">
                  <c:v>862.6594108905689</c:v>
                </c:pt>
                <c:pt idx="8986">
                  <c:v>865.4044681865194</c:v>
                </c:pt>
                <c:pt idx="8987">
                  <c:v>863.2412361095394</c:v>
                </c:pt>
                <c:pt idx="8988">
                  <c:v>869.4022223309883</c:v>
                </c:pt>
                <c:pt idx="8989">
                  <c:v>873.60746562655</c:v>
                </c:pt>
                <c:pt idx="8990">
                  <c:v>867.0491313277801</c:v>
                </c:pt>
                <c:pt idx="8991">
                  <c:v>871.2430251641001</c:v>
                </c:pt>
                <c:pt idx="8992">
                  <c:v>871.07359737754</c:v>
                </c:pt>
                <c:pt idx="8993">
                  <c:v>867.51780023257</c:v>
                </c:pt>
                <c:pt idx="8994">
                  <c:v>866.65971938567</c:v>
                </c:pt>
                <c:pt idx="8996">
                  <c:v>862.65392461756</c:v>
                </c:pt>
                <c:pt idx="8997">
                  <c:v>867.06956213637</c:v>
                </c:pt>
                <c:pt idx="8998">
                  <c:v>866.04209165362</c:v>
                </c:pt>
                <c:pt idx="8999">
                  <c:v>863.24882146402</c:v>
                </c:pt>
                <c:pt idx="9000">
                  <c:v>868.4656394495894</c:v>
                </c:pt>
                <c:pt idx="9001">
                  <c:v>868.32039452508</c:v>
                </c:pt>
                <c:pt idx="9002">
                  <c:v>865.9670860574194</c:v>
                </c:pt>
                <c:pt idx="9003">
                  <c:v>865.10211122082</c:v>
                </c:pt>
                <c:pt idx="9004">
                  <c:v>879.8965015820602</c:v>
                </c:pt>
                <c:pt idx="9005">
                  <c:v>879.4240924142189</c:v>
                </c:pt>
                <c:pt idx="9007">
                  <c:v>868.6639522973001</c:v>
                </c:pt>
                <c:pt idx="9008">
                  <c:v>867.62771247969</c:v>
                </c:pt>
                <c:pt idx="9009">
                  <c:v>887.55017693585</c:v>
                </c:pt>
                <c:pt idx="9010">
                  <c:v>875.8459802339194</c:v>
                </c:pt>
                <c:pt idx="9012">
                  <c:v>868.5361503068301</c:v>
                </c:pt>
                <c:pt idx="9013">
                  <c:v>865.7552597282094</c:v>
                </c:pt>
                <c:pt idx="9014">
                  <c:v>865.1360251758894</c:v>
                </c:pt>
                <c:pt idx="9015">
                  <c:v>869.5522591357673</c:v>
                </c:pt>
                <c:pt idx="9017">
                  <c:v>864.4049491433899</c:v>
                </c:pt>
                <c:pt idx="9018">
                  <c:v>869.8106087675301</c:v>
                </c:pt>
                <c:pt idx="9019">
                  <c:v>863.991224489548</c:v>
                </c:pt>
                <c:pt idx="9020">
                  <c:v>867.07675825979</c:v>
                </c:pt>
                <c:pt idx="9021">
                  <c:v>866.59911597931</c:v>
                </c:pt>
                <c:pt idx="9022">
                  <c:v>866.23363164921</c:v>
                </c:pt>
                <c:pt idx="9023">
                  <c:v>864.1926066145901</c:v>
                </c:pt>
                <c:pt idx="9024">
                  <c:v>862.4083257393</c:v>
                </c:pt>
                <c:pt idx="9025">
                  <c:v>866.72110128367</c:v>
                </c:pt>
                <c:pt idx="9026">
                  <c:v>886.22157594857</c:v>
                </c:pt>
                <c:pt idx="9027">
                  <c:v>855.2612420327794</c:v>
                </c:pt>
                <c:pt idx="9028">
                  <c:v>818.80634254776</c:v>
                </c:pt>
                <c:pt idx="9029">
                  <c:v>815.7060519720098</c:v>
                </c:pt>
                <c:pt idx="9030">
                  <c:v>799.1636551311401</c:v>
                </c:pt>
                <c:pt idx="9031">
                  <c:v>789.4852322829601</c:v>
                </c:pt>
                <c:pt idx="9032">
                  <c:v>791.89254735283</c:v>
                </c:pt>
                <c:pt idx="9033">
                  <c:v>785.5005305229802</c:v>
                </c:pt>
                <c:pt idx="9034">
                  <c:v>789.28930373358</c:v>
                </c:pt>
                <c:pt idx="9035">
                  <c:v>787.8805233156494</c:v>
                </c:pt>
                <c:pt idx="9036">
                  <c:v>786.03396491634</c:v>
                </c:pt>
                <c:pt idx="9037">
                  <c:v>784.49535555496</c:v>
                </c:pt>
                <c:pt idx="9038">
                  <c:v>787.6080078754101</c:v>
                </c:pt>
                <c:pt idx="9039">
                  <c:v>785.6656258296389</c:v>
                </c:pt>
                <c:pt idx="9040">
                  <c:v>785.05332390075</c:v>
                </c:pt>
                <c:pt idx="9041">
                  <c:v>538.5927053052999</c:v>
                </c:pt>
                <c:pt idx="9120">
                  <c:v>503.891240658479</c:v>
                </c:pt>
                <c:pt idx="9121">
                  <c:v>619.30644141469</c:v>
                </c:pt>
                <c:pt idx="9122">
                  <c:v>788.29055129477</c:v>
                </c:pt>
                <c:pt idx="9123">
                  <c:v>792.57939431419</c:v>
                </c:pt>
                <c:pt idx="9125">
                  <c:v>789.6554962029801</c:v>
                </c:pt>
                <c:pt idx="9126">
                  <c:v>789.073639036071</c:v>
                </c:pt>
                <c:pt idx="9127">
                  <c:v>787.6911272413201</c:v>
                </c:pt>
                <c:pt idx="9128">
                  <c:v>791.7715467272001</c:v>
                </c:pt>
                <c:pt idx="9130">
                  <c:v>788.6228438914586</c:v>
                </c:pt>
                <c:pt idx="9131">
                  <c:v>788.3197714245801</c:v>
                </c:pt>
                <c:pt idx="9132">
                  <c:v>791.76264402008</c:v>
                </c:pt>
                <c:pt idx="9133">
                  <c:v>785.71847383952</c:v>
                </c:pt>
                <c:pt idx="9134">
                  <c:v>789.0810699713501</c:v>
                </c:pt>
                <c:pt idx="9135">
                  <c:v>782.6523404901401</c:v>
                </c:pt>
                <c:pt idx="9136">
                  <c:v>786.8540999002494</c:v>
                </c:pt>
                <c:pt idx="9137">
                  <c:v>789.15578610736</c:v>
                </c:pt>
                <c:pt idx="9138">
                  <c:v>784.49144383978</c:v>
                </c:pt>
                <c:pt idx="9139">
                  <c:v>793.40159131064</c:v>
                </c:pt>
                <c:pt idx="9140">
                  <c:v>791.8556137163794</c:v>
                </c:pt>
                <c:pt idx="9142">
                  <c:v>793.58845407106</c:v>
                </c:pt>
                <c:pt idx="9143">
                  <c:v>786.25779515455</c:v>
                </c:pt>
                <c:pt idx="9144">
                  <c:v>789.46533328159</c:v>
                </c:pt>
                <c:pt idx="9145">
                  <c:v>788.54023643962</c:v>
                </c:pt>
                <c:pt idx="9146">
                  <c:v>786.70988074436</c:v>
                </c:pt>
                <c:pt idx="9147">
                  <c:v>789.8442120912478</c:v>
                </c:pt>
                <c:pt idx="9148">
                  <c:v>789.9722167200594</c:v>
                </c:pt>
                <c:pt idx="9149">
                  <c:v>788.1482576543801</c:v>
                </c:pt>
                <c:pt idx="9150">
                  <c:v>786.49471064523</c:v>
                </c:pt>
                <c:pt idx="9151">
                  <c:v>785.63514189708</c:v>
                </c:pt>
                <c:pt idx="9152">
                  <c:v>784.21497621642</c:v>
                </c:pt>
                <c:pt idx="9153">
                  <c:v>788.8358251829372</c:v>
                </c:pt>
                <c:pt idx="9154">
                  <c:v>782.01331805394</c:v>
                </c:pt>
                <c:pt idx="9155">
                  <c:v>775.65168214878</c:v>
                </c:pt>
                <c:pt idx="9156">
                  <c:v>245.12381167232</c:v>
                </c:pt>
                <c:pt idx="9203">
                  <c:v>683.9682198064783</c:v>
                </c:pt>
                <c:pt idx="9204">
                  <c:v>766.75138331869</c:v>
                </c:pt>
                <c:pt idx="9205">
                  <c:v>786.07888274967</c:v>
                </c:pt>
                <c:pt idx="9206">
                  <c:v>782.38214369762</c:v>
                </c:pt>
                <c:pt idx="9207">
                  <c:v>783.240576772</c:v>
                </c:pt>
                <c:pt idx="9208">
                  <c:v>787.45487782183</c:v>
                </c:pt>
                <c:pt idx="9209">
                  <c:v>786.24475845945</c:v>
                </c:pt>
                <c:pt idx="9210">
                  <c:v>784.82420307804</c:v>
                </c:pt>
                <c:pt idx="9211">
                  <c:v>782.9611234741388</c:v>
                </c:pt>
                <c:pt idx="9212">
                  <c:v>787.1589291119789</c:v>
                </c:pt>
                <c:pt idx="9214">
                  <c:v>784.96234874756</c:v>
                </c:pt>
                <c:pt idx="9215">
                  <c:v>783.48348260997</c:v>
                </c:pt>
                <c:pt idx="9216">
                  <c:v>786.910322115928</c:v>
                </c:pt>
                <c:pt idx="9217">
                  <c:v>789.9196594963994</c:v>
                </c:pt>
                <c:pt idx="9218">
                  <c:v>789.62198057785</c:v>
                </c:pt>
                <c:pt idx="9219">
                  <c:v>787.87198697214</c:v>
                </c:pt>
                <c:pt idx="9220">
                  <c:v>786.6953535898</c:v>
                </c:pt>
                <c:pt idx="9221">
                  <c:v>784.2082269542899</c:v>
                </c:pt>
                <c:pt idx="9222">
                  <c:v>784.0658603288099</c:v>
                </c:pt>
                <c:pt idx="9223">
                  <c:v>787.818225294268</c:v>
                </c:pt>
                <c:pt idx="9225">
                  <c:v>784.7902097483001</c:v>
                </c:pt>
                <c:pt idx="9226">
                  <c:v>784.0741291572399</c:v>
                </c:pt>
                <c:pt idx="9227">
                  <c:v>782.17325660215</c:v>
                </c:pt>
                <c:pt idx="9228">
                  <c:v>787.79580159287</c:v>
                </c:pt>
                <c:pt idx="9229">
                  <c:v>784.2827652549001</c:v>
                </c:pt>
                <c:pt idx="9230">
                  <c:v>784.5052354893601</c:v>
                </c:pt>
                <c:pt idx="9231">
                  <c:v>783.99567100608</c:v>
                </c:pt>
                <c:pt idx="9232">
                  <c:v>787.6541817444494</c:v>
                </c:pt>
                <c:pt idx="9233">
                  <c:v>781.6375636984484</c:v>
                </c:pt>
                <c:pt idx="9235">
                  <c:v>792.87568702791</c:v>
                </c:pt>
                <c:pt idx="9236">
                  <c:v>787.57454834912</c:v>
                </c:pt>
                <c:pt idx="9237">
                  <c:v>791.81946027389</c:v>
                </c:pt>
                <c:pt idx="9239">
                  <c:v>788.25951536031</c:v>
                </c:pt>
                <c:pt idx="9240">
                  <c:v>787.4413168531501</c:v>
                </c:pt>
                <c:pt idx="9241">
                  <c:v>791.4066105539089</c:v>
                </c:pt>
                <c:pt idx="9242">
                  <c:v>784.4562976986688</c:v>
                </c:pt>
                <c:pt idx="9243">
                  <c:v>787.95531656005</c:v>
                </c:pt>
                <c:pt idx="9244">
                  <c:v>787.50099259705</c:v>
                </c:pt>
                <c:pt idx="9245">
                  <c:v>786.4422665080994</c:v>
                </c:pt>
                <c:pt idx="9246">
                  <c:v>785.69165293311</c:v>
                </c:pt>
                <c:pt idx="9247">
                  <c:v>789.66492170613</c:v>
                </c:pt>
                <c:pt idx="9248">
                  <c:v>783.1167448138499</c:v>
                </c:pt>
                <c:pt idx="9249">
                  <c:v>787.60037088927</c:v>
                </c:pt>
                <c:pt idx="9250">
                  <c:v>781.5723241442088</c:v>
                </c:pt>
                <c:pt idx="9251">
                  <c:v>785.069040795948</c:v>
                </c:pt>
                <c:pt idx="9252">
                  <c:v>784.9022675694189</c:v>
                </c:pt>
                <c:pt idx="9253">
                  <c:v>782.53889418259</c:v>
                </c:pt>
                <c:pt idx="9254">
                  <c:v>791.5851067433101</c:v>
                </c:pt>
                <c:pt idx="9256">
                  <c:v>788.47889536395</c:v>
                </c:pt>
                <c:pt idx="9257">
                  <c:v>787.61312481138</c:v>
                </c:pt>
                <c:pt idx="9258">
                  <c:v>791.7078556605301</c:v>
                </c:pt>
                <c:pt idx="9259">
                  <c:v>784.70863676702</c:v>
                </c:pt>
                <c:pt idx="9260">
                  <c:v>789.1152779447101</c:v>
                </c:pt>
                <c:pt idx="9261">
                  <c:v>795.9521063267589</c:v>
                </c:pt>
                <c:pt idx="9262">
                  <c:v>793.84397896551</c:v>
                </c:pt>
                <c:pt idx="9263">
                  <c:v>804.92581829789</c:v>
                </c:pt>
                <c:pt idx="9265">
                  <c:v>838.84314344216</c:v>
                </c:pt>
                <c:pt idx="9266">
                  <c:v>853.2423003612498</c:v>
                </c:pt>
                <c:pt idx="9267">
                  <c:v>874.4588386124301</c:v>
                </c:pt>
                <c:pt idx="9268">
                  <c:v>867.9341612925994</c:v>
                </c:pt>
                <c:pt idx="9269">
                  <c:v>869.4340639869189</c:v>
                </c:pt>
                <c:pt idx="9270">
                  <c:v>872.71224976088</c:v>
                </c:pt>
                <c:pt idx="9271">
                  <c:v>865.42350901769</c:v>
                </c:pt>
                <c:pt idx="9272">
                  <c:v>873.25750059056</c:v>
                </c:pt>
                <c:pt idx="9273">
                  <c:v>871.9674637461101</c:v>
                </c:pt>
                <c:pt idx="9276">
                  <c:v>866.77630922238</c:v>
                </c:pt>
                <c:pt idx="9277">
                  <c:v>868.45081155539</c:v>
                </c:pt>
                <c:pt idx="9278">
                  <c:v>869.0235142290501</c:v>
                </c:pt>
                <c:pt idx="9279">
                  <c:v>868.3792428129487</c:v>
                </c:pt>
                <c:pt idx="9280">
                  <c:v>877.505828720939</c:v>
                </c:pt>
                <c:pt idx="9282">
                  <c:v>815.67133505615</c:v>
                </c:pt>
                <c:pt idx="9284">
                  <c:v>822.58839957998</c:v>
                </c:pt>
                <c:pt idx="9285">
                  <c:v>822.0370815736605</c:v>
                </c:pt>
                <c:pt idx="9286">
                  <c:v>821.20463897838</c:v>
                </c:pt>
                <c:pt idx="9287">
                  <c:v>825.6102177110394</c:v>
                </c:pt>
                <c:pt idx="9288">
                  <c:v>856.9108348045094</c:v>
                </c:pt>
                <c:pt idx="9289">
                  <c:v>862.1541044692801</c:v>
                </c:pt>
                <c:pt idx="9290">
                  <c:v>867.06513291022</c:v>
                </c:pt>
                <c:pt idx="9292">
                  <c:v>864.8225277028379</c:v>
                </c:pt>
                <c:pt idx="9293">
                  <c:v>865.687389666981</c:v>
                </c:pt>
                <c:pt idx="9294">
                  <c:v>866.0835881365</c:v>
                </c:pt>
                <c:pt idx="9295">
                  <c:v>874.68541442765</c:v>
                </c:pt>
                <c:pt idx="9296">
                  <c:v>874.80727407657</c:v>
                </c:pt>
                <c:pt idx="9297">
                  <c:v>874.4865195563105</c:v>
                </c:pt>
                <c:pt idx="9298">
                  <c:v>877.22826351684</c:v>
                </c:pt>
                <c:pt idx="9299">
                  <c:v>893.07066024303</c:v>
                </c:pt>
                <c:pt idx="9300">
                  <c:v>887.5335537014994</c:v>
                </c:pt>
                <c:pt idx="9302">
                  <c:v>872.3811654540489</c:v>
                </c:pt>
                <c:pt idx="9303">
                  <c:v>872.82782400715</c:v>
                </c:pt>
                <c:pt idx="9304">
                  <c:v>889.22488840309</c:v>
                </c:pt>
                <c:pt idx="9305">
                  <c:v>893.5839696965198</c:v>
                </c:pt>
                <c:pt idx="9306">
                  <c:v>888.9626459190794</c:v>
                </c:pt>
                <c:pt idx="9307">
                  <c:v>893.9124288977077</c:v>
                </c:pt>
                <c:pt idx="9308">
                  <c:v>888.9678656448287</c:v>
                </c:pt>
                <c:pt idx="9309">
                  <c:v>883.3573463234283</c:v>
                </c:pt>
                <c:pt idx="9310">
                  <c:v>891.56172061234</c:v>
                </c:pt>
                <c:pt idx="9311">
                  <c:v>886.4469219840379</c:v>
                </c:pt>
                <c:pt idx="9312">
                  <c:v>882.91590772415</c:v>
                </c:pt>
                <c:pt idx="9313">
                  <c:v>886.76420356332</c:v>
                </c:pt>
                <c:pt idx="9314">
                  <c:v>879.5138276861301</c:v>
                </c:pt>
                <c:pt idx="9315">
                  <c:v>883.12481034962</c:v>
                </c:pt>
                <c:pt idx="9316">
                  <c:v>884.06743304746</c:v>
                </c:pt>
                <c:pt idx="9317">
                  <c:v>848.1723255512805</c:v>
                </c:pt>
                <c:pt idx="9318">
                  <c:v>636.0799218683301</c:v>
                </c:pt>
                <c:pt idx="9319">
                  <c:v>577.4540071944376</c:v>
                </c:pt>
                <c:pt idx="9320">
                  <c:v>304.0440573840001</c:v>
                </c:pt>
                <c:pt idx="9326">
                  <c:v>289.3606719488</c:v>
                </c:pt>
                <c:pt idx="9327">
                  <c:v>288.7048107336</c:v>
                </c:pt>
                <c:pt idx="9328">
                  <c:v>252.1620509064</c:v>
                </c:pt>
                <c:pt idx="9446">
                  <c:v>243.4181073912</c:v>
                </c:pt>
                <c:pt idx="9447">
                  <c:v>295.5616105068</c:v>
                </c:pt>
                <c:pt idx="9448">
                  <c:v>581.01684875984</c:v>
                </c:pt>
                <c:pt idx="9449">
                  <c:v>643.25137052032</c:v>
                </c:pt>
                <c:pt idx="9450">
                  <c:v>829.92272657757</c:v>
                </c:pt>
                <c:pt idx="9451">
                  <c:v>883.78320079604</c:v>
                </c:pt>
                <c:pt idx="9452">
                  <c:v>879.9892094794901</c:v>
                </c:pt>
                <c:pt idx="9453">
                  <c:v>882.8326007252979</c:v>
                </c:pt>
                <c:pt idx="9454">
                  <c:v>878.99294590725</c:v>
                </c:pt>
                <c:pt idx="9455">
                  <c:v>872.52174677372</c:v>
                </c:pt>
                <c:pt idx="9456">
                  <c:v>872.5092994030086</c:v>
                </c:pt>
                <c:pt idx="9457">
                  <c:v>863.5718448263705</c:v>
                </c:pt>
                <c:pt idx="9458">
                  <c:v>869.5049515450298</c:v>
                </c:pt>
                <c:pt idx="9459">
                  <c:v>871.3674184208986</c:v>
                </c:pt>
                <c:pt idx="9460">
                  <c:v>878.5750374</c:v>
                </c:pt>
                <c:pt idx="9461">
                  <c:v>873.2075254965694</c:v>
                </c:pt>
                <c:pt idx="9462">
                  <c:v>869.80883634135</c:v>
                </c:pt>
                <c:pt idx="9463">
                  <c:v>871.86887802698</c:v>
                </c:pt>
                <c:pt idx="9464">
                  <c:v>869.3394654573699</c:v>
                </c:pt>
                <c:pt idx="9465">
                  <c:v>868.03468545257</c:v>
                </c:pt>
                <c:pt idx="9466">
                  <c:v>865.77725840829</c:v>
                </c:pt>
                <c:pt idx="9467">
                  <c:v>869.9419718892184</c:v>
                </c:pt>
                <c:pt idx="9468">
                  <c:v>867.5731557229899</c:v>
                </c:pt>
                <c:pt idx="9469">
                  <c:v>866.28636983604</c:v>
                </c:pt>
                <c:pt idx="9470">
                  <c:v>872.217264315438</c:v>
                </c:pt>
                <c:pt idx="9471">
                  <c:v>862.974972248511</c:v>
                </c:pt>
                <c:pt idx="9472">
                  <c:v>867.7421039058794</c:v>
                </c:pt>
                <c:pt idx="9473">
                  <c:v>857.859224600508</c:v>
                </c:pt>
                <c:pt idx="9474">
                  <c:v>839.16868025226</c:v>
                </c:pt>
                <c:pt idx="9475">
                  <c:v>829.5714239823201</c:v>
                </c:pt>
                <c:pt idx="9476">
                  <c:v>811.1965481470601</c:v>
                </c:pt>
                <c:pt idx="9477">
                  <c:v>799.95040081707</c:v>
                </c:pt>
                <c:pt idx="9478">
                  <c:v>786.8400761540494</c:v>
                </c:pt>
                <c:pt idx="9479">
                  <c:v>784.17010733763</c:v>
                </c:pt>
                <c:pt idx="9480">
                  <c:v>787.9611830294489</c:v>
                </c:pt>
                <c:pt idx="9481">
                  <c:v>781.9140158861501</c:v>
                </c:pt>
                <c:pt idx="9482">
                  <c:v>791.0567700822194</c:v>
                </c:pt>
                <c:pt idx="9483">
                  <c:v>789.3571491813575</c:v>
                </c:pt>
                <c:pt idx="9484">
                  <c:v>787.68643673503</c:v>
                </c:pt>
                <c:pt idx="9485">
                  <c:v>785.6316622834983</c:v>
                </c:pt>
                <c:pt idx="9486">
                  <c:v>788.6459354854987</c:v>
                </c:pt>
                <c:pt idx="9487">
                  <c:v>787.8173269050085</c:v>
                </c:pt>
                <c:pt idx="9488">
                  <c:v>786.169731277931</c:v>
                </c:pt>
                <c:pt idx="9489">
                  <c:v>789.1165586120094</c:v>
                </c:pt>
                <c:pt idx="9490">
                  <c:v>782.71239442666</c:v>
                </c:pt>
                <c:pt idx="9491">
                  <c:v>786.17835992818</c:v>
                </c:pt>
                <c:pt idx="9492">
                  <c:v>789.3411767254378</c:v>
                </c:pt>
                <c:pt idx="9493">
                  <c:v>782.71534805906</c:v>
                </c:pt>
                <c:pt idx="9494">
                  <c:v>786.79941176425</c:v>
                </c:pt>
                <c:pt idx="9495">
                  <c:v>784.9537077777501</c:v>
                </c:pt>
                <c:pt idx="9496">
                  <c:v>783.0619670008188</c:v>
                </c:pt>
                <c:pt idx="9497">
                  <c:v>787.56484771795</c:v>
                </c:pt>
                <c:pt idx="9498">
                  <c:v>785.373481041181</c:v>
                </c:pt>
                <c:pt idx="9499">
                  <c:v>783.37557351221</c:v>
                </c:pt>
                <c:pt idx="9500">
                  <c:v>782.5379737245694</c:v>
                </c:pt>
                <c:pt idx="9501">
                  <c:v>787.31935079914</c:v>
                </c:pt>
                <c:pt idx="9502">
                  <c:v>785.79657067897</c:v>
                </c:pt>
                <c:pt idx="9503">
                  <c:v>789.59731197139</c:v>
                </c:pt>
                <c:pt idx="9504">
                  <c:v>788.6578244380194</c:v>
                </c:pt>
                <c:pt idx="9505">
                  <c:v>786.63070704474</c:v>
                </c:pt>
                <c:pt idx="9506">
                  <c:v>789.2965213902194</c:v>
                </c:pt>
                <c:pt idx="9507">
                  <c:v>783.2332469463</c:v>
                </c:pt>
                <c:pt idx="9508">
                  <c:v>786.58209785825</c:v>
                </c:pt>
                <c:pt idx="9509">
                  <c:v>779.8870439032</c:v>
                </c:pt>
                <c:pt idx="9510">
                  <c:v>782.68550545223</c:v>
                </c:pt>
                <c:pt idx="9511">
                  <c:v>786.7071247892486</c:v>
                </c:pt>
                <c:pt idx="9512">
                  <c:v>779.77918819978</c:v>
                </c:pt>
                <c:pt idx="9513">
                  <c:v>783.98725293624</c:v>
                </c:pt>
                <c:pt idx="9514">
                  <c:v>778.3175736219389</c:v>
                </c:pt>
                <c:pt idx="9517">
                  <c:v>779.3926030565</c:v>
                </c:pt>
                <c:pt idx="9518">
                  <c:v>778.26997615335</c:v>
                </c:pt>
                <c:pt idx="9519">
                  <c:v>776.8016287078084</c:v>
                </c:pt>
                <c:pt idx="9520">
                  <c:v>425.0334943732199</c:v>
                </c:pt>
                <c:pt idx="9560">
                  <c:v>218.6603905024</c:v>
                </c:pt>
                <c:pt idx="9562">
                  <c:v>268.448703782399</c:v>
                </c:pt>
                <c:pt idx="9563">
                  <c:v>267.0686861256</c:v>
                </c:pt>
                <c:pt idx="9564">
                  <c:v>271.736741068799</c:v>
                </c:pt>
                <c:pt idx="9565">
                  <c:v>283.7986807756</c:v>
                </c:pt>
                <c:pt idx="9566">
                  <c:v>294.2756363448</c:v>
                </c:pt>
                <c:pt idx="9567">
                  <c:v>291.1636753084</c:v>
                </c:pt>
                <c:pt idx="9568">
                  <c:v>291.9227852769992</c:v>
                </c:pt>
                <c:pt idx="9569">
                  <c:v>345.7827684041196</c:v>
                </c:pt>
                <c:pt idx="9570">
                  <c:v>812.65920296864</c:v>
                </c:pt>
                <c:pt idx="9571">
                  <c:v>857.6105253229694</c:v>
                </c:pt>
                <c:pt idx="9572">
                  <c:v>857.3645114484287</c:v>
                </c:pt>
                <c:pt idx="9573">
                  <c:v>855.593564219</c:v>
                </c:pt>
                <c:pt idx="9574">
                  <c:v>814.0283390059301</c:v>
                </c:pt>
                <c:pt idx="9575">
                  <c:v>623.50040445148</c:v>
                </c:pt>
                <c:pt idx="9577">
                  <c:v>621.6172153445189</c:v>
                </c:pt>
                <c:pt idx="9578">
                  <c:v>624.3020503711</c:v>
                </c:pt>
                <c:pt idx="9579">
                  <c:v>627.2112763451</c:v>
                </c:pt>
                <c:pt idx="9580">
                  <c:v>629.5394205947189</c:v>
                </c:pt>
                <c:pt idx="9581">
                  <c:v>629.4847786629</c:v>
                </c:pt>
                <c:pt idx="9582">
                  <c:v>635.26484048508</c:v>
                </c:pt>
                <c:pt idx="9583">
                  <c:v>633.9482853687001</c:v>
                </c:pt>
                <c:pt idx="9584">
                  <c:v>635.15277391546</c:v>
                </c:pt>
                <c:pt idx="9585">
                  <c:v>638.3684482520601</c:v>
                </c:pt>
                <c:pt idx="9586">
                  <c:v>798.0186230967089</c:v>
                </c:pt>
                <c:pt idx="9587">
                  <c:v>799.9121684019377</c:v>
                </c:pt>
                <c:pt idx="9588">
                  <c:v>798.7366151556189</c:v>
                </c:pt>
                <c:pt idx="9589">
                  <c:v>813.198015518361</c:v>
                </c:pt>
                <c:pt idx="9590">
                  <c:v>825.65453901825</c:v>
                </c:pt>
                <c:pt idx="9592">
                  <c:v>838.6575626769</c:v>
                </c:pt>
                <c:pt idx="9593">
                  <c:v>842.7672091667389</c:v>
                </c:pt>
                <c:pt idx="9594">
                  <c:v>853.55499746732</c:v>
                </c:pt>
                <c:pt idx="9595">
                  <c:v>866.06396074083</c:v>
                </c:pt>
                <c:pt idx="9596">
                  <c:v>867.5420780004902</c:v>
                </c:pt>
                <c:pt idx="9597">
                  <c:v>878.60872073031</c:v>
                </c:pt>
                <c:pt idx="9598">
                  <c:v>884.39464715642</c:v>
                </c:pt>
                <c:pt idx="9599">
                  <c:v>898.4674142923587</c:v>
                </c:pt>
                <c:pt idx="9600">
                  <c:v>909.19345527407</c:v>
                </c:pt>
                <c:pt idx="9601">
                  <c:v>914.6896637499301</c:v>
                </c:pt>
                <c:pt idx="9603">
                  <c:v>925.3920277482289</c:v>
                </c:pt>
                <c:pt idx="9604">
                  <c:v>928.55605055159</c:v>
                </c:pt>
                <c:pt idx="9605">
                  <c:v>934.9661311401501</c:v>
                </c:pt>
                <c:pt idx="9606">
                  <c:v>933.5476726987994</c:v>
                </c:pt>
                <c:pt idx="9607">
                  <c:v>933.3612647486789</c:v>
                </c:pt>
                <c:pt idx="9608">
                  <c:v>933.4765111239587</c:v>
                </c:pt>
                <c:pt idx="9609">
                  <c:v>927.21088992996</c:v>
                </c:pt>
                <c:pt idx="9610">
                  <c:v>925.7981139555205</c:v>
                </c:pt>
                <c:pt idx="9612">
                  <c:v>913.1207426712705</c:v>
                </c:pt>
                <c:pt idx="9613">
                  <c:v>912.70517999283</c:v>
                </c:pt>
                <c:pt idx="9615">
                  <c:v>915.2500805150901</c:v>
                </c:pt>
                <c:pt idx="9616">
                  <c:v>922.4788594495605</c:v>
                </c:pt>
                <c:pt idx="9617">
                  <c:v>918.8483266746098</c:v>
                </c:pt>
                <c:pt idx="9618">
                  <c:v>919.72634249726</c:v>
                </c:pt>
                <c:pt idx="9619">
                  <c:v>912.40670963679</c:v>
                </c:pt>
                <c:pt idx="9620">
                  <c:v>908.2687096002301</c:v>
                </c:pt>
                <c:pt idx="9621">
                  <c:v>899.447649718938</c:v>
                </c:pt>
                <c:pt idx="9622">
                  <c:v>897.2220523058094</c:v>
                </c:pt>
                <c:pt idx="9623">
                  <c:v>895.9143382930902</c:v>
                </c:pt>
                <c:pt idx="9624">
                  <c:v>903.8409074784502</c:v>
                </c:pt>
                <c:pt idx="9626">
                  <c:v>922.4565914676998</c:v>
                </c:pt>
                <c:pt idx="9628">
                  <c:v>787.9168689563301</c:v>
                </c:pt>
                <c:pt idx="9629">
                  <c:v>784.2124323292605</c:v>
                </c:pt>
                <c:pt idx="9630">
                  <c:v>783.99930903858</c:v>
                </c:pt>
                <c:pt idx="9631">
                  <c:v>783.3954832854901</c:v>
                </c:pt>
                <c:pt idx="9632">
                  <c:v>787.3477941628994</c:v>
                </c:pt>
                <c:pt idx="9633">
                  <c:v>781.76271484915</c:v>
                </c:pt>
                <c:pt idx="9634">
                  <c:v>786.0869234592601</c:v>
                </c:pt>
                <c:pt idx="9635">
                  <c:v>786.10368113889</c:v>
                </c:pt>
                <c:pt idx="9637">
                  <c:v>789.90492797603</c:v>
                </c:pt>
                <c:pt idx="9638">
                  <c:v>788.78204073176</c:v>
                </c:pt>
                <c:pt idx="9639">
                  <c:v>787.07369890366</c:v>
                </c:pt>
                <c:pt idx="9640">
                  <c:v>791.1026478622994</c:v>
                </c:pt>
                <c:pt idx="9641">
                  <c:v>428.9995426162199</c:v>
                </c:pt>
                <c:pt idx="9702">
                  <c:v>295.20910029814</c:v>
                </c:pt>
                <c:pt idx="9703">
                  <c:v>786.0444519759301</c:v>
                </c:pt>
                <c:pt idx="9704">
                  <c:v>784.7786234117501</c:v>
                </c:pt>
                <c:pt idx="9705">
                  <c:v>788.75938183367</c:v>
                </c:pt>
                <c:pt idx="9706">
                  <c:v>782.66827236594</c:v>
                </c:pt>
                <c:pt idx="9707">
                  <c:v>785.9556390123494</c:v>
                </c:pt>
                <c:pt idx="9708">
                  <c:v>784.95008025866</c:v>
                </c:pt>
                <c:pt idx="9709">
                  <c:v>783.6850330552401</c:v>
                </c:pt>
                <c:pt idx="9710">
                  <c:v>781.5723781443201</c:v>
                </c:pt>
                <c:pt idx="9711">
                  <c:v>786.38896655081</c:v>
                </c:pt>
                <c:pt idx="9712">
                  <c:v>786.1320860271501</c:v>
                </c:pt>
                <c:pt idx="9713">
                  <c:v>789.2739290869</c:v>
                </c:pt>
                <c:pt idx="9714">
                  <c:v>788.51438375597</c:v>
                </c:pt>
                <c:pt idx="9715">
                  <c:v>788.0256542350801</c:v>
                </c:pt>
                <c:pt idx="9716">
                  <c:v>787.60194799278</c:v>
                </c:pt>
                <c:pt idx="9718">
                  <c:v>785.4482735389201</c:v>
                </c:pt>
                <c:pt idx="9719">
                  <c:v>789.83195756692</c:v>
                </c:pt>
                <c:pt idx="9720">
                  <c:v>789.1355832319199</c:v>
                </c:pt>
                <c:pt idx="9721">
                  <c:v>786.6659550339187</c:v>
                </c:pt>
                <c:pt idx="9722">
                  <c:v>786.69991716246</c:v>
                </c:pt>
                <c:pt idx="9724">
                  <c:v>784.31538946222</c:v>
                </c:pt>
                <c:pt idx="9725">
                  <c:v>786.77024686866</c:v>
                </c:pt>
                <c:pt idx="9726">
                  <c:v>786.715966696</c:v>
                </c:pt>
                <c:pt idx="9727">
                  <c:v>785.1392228683301</c:v>
                </c:pt>
                <c:pt idx="9728">
                  <c:v>784.2506935455001</c:v>
                </c:pt>
                <c:pt idx="9729">
                  <c:v>788.5376173727889</c:v>
                </c:pt>
                <c:pt idx="9730">
                  <c:v>782.43487359647</c:v>
                </c:pt>
                <c:pt idx="9732">
                  <c:v>795.27104193805</c:v>
                </c:pt>
                <c:pt idx="9733">
                  <c:v>795.23462805986</c:v>
                </c:pt>
                <c:pt idx="9734">
                  <c:v>816.184789504171</c:v>
                </c:pt>
                <c:pt idx="9735">
                  <c:v>828.67495808061</c:v>
                </c:pt>
                <c:pt idx="9737">
                  <c:v>881.4989769748</c:v>
                </c:pt>
                <c:pt idx="9738">
                  <c:v>878.789762548051</c:v>
                </c:pt>
                <c:pt idx="9740">
                  <c:v>866.66893177287</c:v>
                </c:pt>
                <c:pt idx="9741">
                  <c:v>871.2627959751805</c:v>
                </c:pt>
                <c:pt idx="9742">
                  <c:v>864.42531577213</c:v>
                </c:pt>
                <c:pt idx="9743">
                  <c:v>867.0973677424894</c:v>
                </c:pt>
                <c:pt idx="9744">
                  <c:v>871.78508585011</c:v>
                </c:pt>
                <c:pt idx="9745">
                  <c:v>863.99401036701</c:v>
                </c:pt>
                <c:pt idx="9746">
                  <c:v>868.93004914267</c:v>
                </c:pt>
                <c:pt idx="9747">
                  <c:v>865.73901733197</c:v>
                </c:pt>
                <c:pt idx="9748">
                  <c:v>872.9453824041</c:v>
                </c:pt>
                <c:pt idx="9750">
                  <c:v>874.6766680675</c:v>
                </c:pt>
                <c:pt idx="9751">
                  <c:v>858.71558221846</c:v>
                </c:pt>
                <c:pt idx="9752">
                  <c:v>854.97419347959</c:v>
                </c:pt>
                <c:pt idx="9753">
                  <c:v>849.78701396416</c:v>
                </c:pt>
                <c:pt idx="9754">
                  <c:v>842.5444207982594</c:v>
                </c:pt>
                <c:pt idx="9755">
                  <c:v>848.20307777075</c:v>
                </c:pt>
                <c:pt idx="9756">
                  <c:v>863.1581471384</c:v>
                </c:pt>
                <c:pt idx="9757">
                  <c:v>868.4461409885494</c:v>
                </c:pt>
                <c:pt idx="9758">
                  <c:v>873.3765292726001</c:v>
                </c:pt>
                <c:pt idx="9759">
                  <c:v>872.3744472503</c:v>
                </c:pt>
                <c:pt idx="9760">
                  <c:v>872.1819241964494</c:v>
                </c:pt>
                <c:pt idx="9761">
                  <c:v>875.23635209934</c:v>
                </c:pt>
                <c:pt idx="9762">
                  <c:v>883.0393660261905</c:v>
                </c:pt>
                <c:pt idx="9763">
                  <c:v>874.3648612696501</c:v>
                </c:pt>
                <c:pt idx="9764">
                  <c:v>876.58659714861</c:v>
                </c:pt>
                <c:pt idx="9765">
                  <c:v>878.82438635119</c:v>
                </c:pt>
                <c:pt idx="9766">
                  <c:v>877.9321560226189</c:v>
                </c:pt>
                <c:pt idx="9767">
                  <c:v>872.20840572999</c:v>
                </c:pt>
                <c:pt idx="9768">
                  <c:v>875.91406803603</c:v>
                </c:pt>
                <c:pt idx="9770">
                  <c:v>873.10333217385</c:v>
                </c:pt>
                <c:pt idx="9771">
                  <c:v>871.60179464881</c:v>
                </c:pt>
                <c:pt idx="9772">
                  <c:v>876.69792082758</c:v>
                </c:pt>
                <c:pt idx="9773">
                  <c:v>868.75972202789</c:v>
                </c:pt>
                <c:pt idx="9774">
                  <c:v>872.55409327561</c:v>
                </c:pt>
                <c:pt idx="9775">
                  <c:v>871.72083272869</c:v>
                </c:pt>
                <c:pt idx="9776">
                  <c:v>869.5979124888494</c:v>
                </c:pt>
                <c:pt idx="9777">
                  <c:v>868.98290600208</c:v>
                </c:pt>
                <c:pt idx="9778">
                  <c:v>872.95504806908</c:v>
                </c:pt>
                <c:pt idx="9779">
                  <c:v>866.9529605492294</c:v>
                </c:pt>
                <c:pt idx="9781">
                  <c:v>869.32388564892</c:v>
                </c:pt>
                <c:pt idx="9782">
                  <c:v>853.8397538374094</c:v>
                </c:pt>
                <c:pt idx="9783">
                  <c:v>854.0345594035189</c:v>
                </c:pt>
                <c:pt idx="9784">
                  <c:v>841.4475693968386</c:v>
                </c:pt>
                <c:pt idx="9786">
                  <c:v>789.2428170425201</c:v>
                </c:pt>
                <c:pt idx="9787">
                  <c:v>792.17244292114</c:v>
                </c:pt>
                <c:pt idx="9788">
                  <c:v>791.14137329972</c:v>
                </c:pt>
                <c:pt idx="9789">
                  <c:v>795.48839737706</c:v>
                </c:pt>
                <c:pt idx="9790">
                  <c:v>794.72873291182</c:v>
                </c:pt>
                <c:pt idx="9791">
                  <c:v>792.4656566332185</c:v>
                </c:pt>
                <c:pt idx="9792">
                  <c:v>791.12158234403</c:v>
                </c:pt>
                <c:pt idx="9793">
                  <c:v>794.67914404711</c:v>
                </c:pt>
                <c:pt idx="9794">
                  <c:v>788.14507297406</c:v>
                </c:pt>
                <c:pt idx="9795">
                  <c:v>791.5431738757401</c:v>
                </c:pt>
                <c:pt idx="9797">
                  <c:v>793.9087054244799</c:v>
                </c:pt>
                <c:pt idx="9798">
                  <c:v>787.92981447464</c:v>
                </c:pt>
                <c:pt idx="9799">
                  <c:v>791.29920321261</c:v>
                </c:pt>
                <c:pt idx="9800">
                  <c:v>793.79985713441</c:v>
                </c:pt>
                <c:pt idx="9801">
                  <c:v>788.5877851779101</c:v>
                </c:pt>
                <c:pt idx="9802">
                  <c:v>792.4180907918101</c:v>
                </c:pt>
                <c:pt idx="9804">
                  <c:v>788.24008336983</c:v>
                </c:pt>
                <c:pt idx="9805">
                  <c:v>787.29031644165</c:v>
                </c:pt>
                <c:pt idx="9806">
                  <c:v>796.88270181017</c:v>
                </c:pt>
                <c:pt idx="9807">
                  <c:v>789.96000224357</c:v>
                </c:pt>
                <c:pt idx="9808">
                  <c:v>793.9767570026601</c:v>
                </c:pt>
                <c:pt idx="9809">
                  <c:v>793.25849247099</c:v>
                </c:pt>
                <c:pt idx="9810">
                  <c:v>791.3450830089</c:v>
                </c:pt>
                <c:pt idx="9811">
                  <c:v>789.8140166907187</c:v>
                </c:pt>
                <c:pt idx="9812">
                  <c:v>581.0263665999494</c:v>
                </c:pt>
                <c:pt idx="9851">
                  <c:v>507.1301854179599</c:v>
                </c:pt>
                <c:pt idx="9852">
                  <c:v>538.37010008889</c:v>
                </c:pt>
                <c:pt idx="9853">
                  <c:v>755.9606434112083</c:v>
                </c:pt>
                <c:pt idx="9854">
                  <c:v>791.9829473788505</c:v>
                </c:pt>
                <c:pt idx="9855">
                  <c:v>786.1905434565</c:v>
                </c:pt>
                <c:pt idx="9857">
                  <c:v>789.8023151845978</c:v>
                </c:pt>
                <c:pt idx="9858">
                  <c:v>787.5670276700794</c:v>
                </c:pt>
                <c:pt idx="9859">
                  <c:v>787.18542602459</c:v>
                </c:pt>
                <c:pt idx="9860">
                  <c:v>786.26437784747</c:v>
                </c:pt>
                <c:pt idx="9861">
                  <c:v>785.3581574909578</c:v>
                </c:pt>
                <c:pt idx="9862">
                  <c:v>789.0319764052894</c:v>
                </c:pt>
                <c:pt idx="9863">
                  <c:v>783.28906786816</c:v>
                </c:pt>
                <c:pt idx="9864">
                  <c:v>786.81557266879</c:v>
                </c:pt>
                <c:pt idx="9865">
                  <c:v>791.4670139765899</c:v>
                </c:pt>
                <c:pt idx="9867">
                  <c:v>794.4895561386</c:v>
                </c:pt>
                <c:pt idx="9868">
                  <c:v>789.10628312365</c:v>
                </c:pt>
                <c:pt idx="9869">
                  <c:v>799.139373866341</c:v>
                </c:pt>
                <c:pt idx="9870">
                  <c:v>823.52422533938</c:v>
                </c:pt>
                <c:pt idx="9871">
                  <c:v>831.2951693309401</c:v>
                </c:pt>
                <c:pt idx="9872">
                  <c:v>843.24544621706</c:v>
                </c:pt>
                <c:pt idx="9873">
                  <c:v>853.2130912913605</c:v>
                </c:pt>
                <c:pt idx="9874">
                  <c:v>869.37908608639</c:v>
                </c:pt>
                <c:pt idx="9875">
                  <c:v>869.42394739111</c:v>
                </c:pt>
                <c:pt idx="9876">
                  <c:v>876.0880861702001</c:v>
                </c:pt>
                <c:pt idx="9877">
                  <c:v>873.8569059264294</c:v>
                </c:pt>
                <c:pt idx="9879">
                  <c:v>867.299544526471</c:v>
                </c:pt>
                <c:pt idx="9880">
                  <c:v>865.38672452105</c:v>
                </c:pt>
                <c:pt idx="9881">
                  <c:v>869.9137855744105</c:v>
                </c:pt>
                <c:pt idx="9882">
                  <c:v>867.9172188105779</c:v>
                </c:pt>
                <c:pt idx="9883">
                  <c:v>874.0763747131605</c:v>
                </c:pt>
                <c:pt idx="9884">
                  <c:v>872.73435088336</c:v>
                </c:pt>
                <c:pt idx="9887">
                  <c:v>876.23996329825</c:v>
                </c:pt>
                <c:pt idx="9888">
                  <c:v>871.9358966064001</c:v>
                </c:pt>
                <c:pt idx="9889">
                  <c:v>872.09413997665</c:v>
                </c:pt>
                <c:pt idx="9890">
                  <c:v>875.1814206372605</c:v>
                </c:pt>
                <c:pt idx="9891">
                  <c:v>869.1311285897589</c:v>
                </c:pt>
                <c:pt idx="9892">
                  <c:v>877.5403262812388</c:v>
                </c:pt>
                <c:pt idx="9893">
                  <c:v>874.26118766148</c:v>
                </c:pt>
                <c:pt idx="9894">
                  <c:v>874.65191621136</c:v>
                </c:pt>
                <c:pt idx="9896">
                  <c:v>879.5761450601405</c:v>
                </c:pt>
                <c:pt idx="9897">
                  <c:v>876.21865067012</c:v>
                </c:pt>
                <c:pt idx="9898">
                  <c:v>879.0171669825382</c:v>
                </c:pt>
                <c:pt idx="9899">
                  <c:v>876.60634011315</c:v>
                </c:pt>
                <c:pt idx="9900">
                  <c:v>873.8193615426201</c:v>
                </c:pt>
                <c:pt idx="9901">
                  <c:v>886.9075763985294</c:v>
                </c:pt>
                <c:pt idx="9902">
                  <c:v>888.5681447837586</c:v>
                </c:pt>
                <c:pt idx="9903">
                  <c:v>886.38267851983</c:v>
                </c:pt>
                <c:pt idx="9904">
                  <c:v>889.8635091144278</c:v>
                </c:pt>
                <c:pt idx="9905">
                  <c:v>882.7624674606599</c:v>
                </c:pt>
                <c:pt idx="9906">
                  <c:v>885.125797369651</c:v>
                </c:pt>
                <c:pt idx="9907">
                  <c:v>876.9614572638699</c:v>
                </c:pt>
                <c:pt idx="9908">
                  <c:v>872.73977517437</c:v>
                </c:pt>
                <c:pt idx="9909">
                  <c:v>871.8306416941689</c:v>
                </c:pt>
                <c:pt idx="9910">
                  <c:v>873.2879908819189</c:v>
                </c:pt>
                <c:pt idx="9911">
                  <c:v>874.41081753451</c:v>
                </c:pt>
                <c:pt idx="9912">
                  <c:v>873.793260227381</c:v>
                </c:pt>
                <c:pt idx="9913">
                  <c:v>872.0712181514589</c:v>
                </c:pt>
                <c:pt idx="9915">
                  <c:v>875.72494953719</c:v>
                </c:pt>
                <c:pt idx="9916">
                  <c:v>868.4068660962594</c:v>
                </c:pt>
                <c:pt idx="9917">
                  <c:v>872.2177902888101</c:v>
                </c:pt>
                <c:pt idx="9918">
                  <c:v>871.0701528255194</c:v>
                </c:pt>
                <c:pt idx="9919">
                  <c:v>868.348070270111</c:v>
                </c:pt>
                <c:pt idx="9920">
                  <c:v>871.28992547352</c:v>
                </c:pt>
                <c:pt idx="9921">
                  <c:v>875.85987627478</c:v>
                </c:pt>
                <c:pt idx="9922">
                  <c:v>874.49051196256</c:v>
                </c:pt>
                <c:pt idx="9923">
                  <c:v>872.19072423144</c:v>
                </c:pt>
                <c:pt idx="9924">
                  <c:v>877.13872700676</c:v>
                </c:pt>
                <c:pt idx="9926">
                  <c:v>874.76431066445</c:v>
                </c:pt>
                <c:pt idx="9927">
                  <c:v>874.3410707377499</c:v>
                </c:pt>
                <c:pt idx="9928">
                  <c:v>871.95876262134</c:v>
                </c:pt>
                <c:pt idx="9929">
                  <c:v>871.78164169584</c:v>
                </c:pt>
                <c:pt idx="9930">
                  <c:v>875.14663061753</c:v>
                </c:pt>
                <c:pt idx="9931">
                  <c:v>871.9269277645988</c:v>
                </c:pt>
                <c:pt idx="9932">
                  <c:v>869.60653252728</c:v>
                </c:pt>
                <c:pt idx="9933">
                  <c:v>873.3264889386201</c:v>
                </c:pt>
                <c:pt idx="9934">
                  <c:v>872.62173902664</c:v>
                </c:pt>
                <c:pt idx="9937">
                  <c:v>881.8429204030878</c:v>
                </c:pt>
                <c:pt idx="9938">
                  <c:v>881.54627552776</c:v>
                </c:pt>
                <c:pt idx="9939">
                  <c:v>875.15882747672</c:v>
                </c:pt>
                <c:pt idx="9940">
                  <c:v>855.9194670999287</c:v>
                </c:pt>
                <c:pt idx="9941">
                  <c:v>821.0766538774101</c:v>
                </c:pt>
                <c:pt idx="9942">
                  <c:v>808.2141038804994</c:v>
                </c:pt>
                <c:pt idx="9943">
                  <c:v>796.1309497898001</c:v>
                </c:pt>
                <c:pt idx="9944">
                  <c:v>792.6160593958589</c:v>
                </c:pt>
                <c:pt idx="9945">
                  <c:v>796.56476045356</c:v>
                </c:pt>
                <c:pt idx="9946">
                  <c:v>795.3106593777094</c:v>
                </c:pt>
                <c:pt idx="9947">
                  <c:v>792.95774932764</c:v>
                </c:pt>
                <c:pt idx="9948">
                  <c:v>792.0630300039899</c:v>
                </c:pt>
                <c:pt idx="9949">
                  <c:v>795.0511454154479</c:v>
                </c:pt>
                <c:pt idx="9950">
                  <c:v>787.91964373682</c:v>
                </c:pt>
                <c:pt idx="9951">
                  <c:v>791.38041287035</c:v>
                </c:pt>
                <c:pt idx="9953">
                  <c:v>793.9660436080301</c:v>
                </c:pt>
                <c:pt idx="9954">
                  <c:v>792.1535554537394</c:v>
                </c:pt>
                <c:pt idx="9956">
                  <c:v>792.150702537551</c:v>
                </c:pt>
                <c:pt idx="9958">
                  <c:v>793.6162046555901</c:v>
                </c:pt>
                <c:pt idx="9959">
                  <c:v>792.11168368464</c:v>
                </c:pt>
                <c:pt idx="9961">
                  <c:v>793.3322638980374</c:v>
                </c:pt>
                <c:pt idx="9962">
                  <c:v>249.48804798505</c:v>
                </c:pt>
                <c:pt idx="10038">
                  <c:v>244.9280758136</c:v>
                </c:pt>
                <c:pt idx="10039">
                  <c:v>289.8928787018</c:v>
                </c:pt>
                <c:pt idx="10041">
                  <c:v>289.785093977399</c:v>
                </c:pt>
                <c:pt idx="10042">
                  <c:v>289.5129641223</c:v>
                </c:pt>
                <c:pt idx="10043">
                  <c:v>297.46323251</c:v>
                </c:pt>
                <c:pt idx="10044">
                  <c:v>242.5177737171</c:v>
                </c:pt>
                <c:pt idx="10050">
                  <c:v>238.9876574906</c:v>
                </c:pt>
                <c:pt idx="10078">
                  <c:v>318.3499880954203</c:v>
                </c:pt>
                <c:pt idx="10079">
                  <c:v>622.8721734122801</c:v>
                </c:pt>
                <c:pt idx="10080">
                  <c:v>647.3146080524994</c:v>
                </c:pt>
                <c:pt idx="10081">
                  <c:v>643.9105416147</c:v>
                </c:pt>
                <c:pt idx="10083">
                  <c:v>856.5920870459394</c:v>
                </c:pt>
                <c:pt idx="10084">
                  <c:v>855.6194901542001</c:v>
                </c:pt>
                <c:pt idx="10085">
                  <c:v>856.0412918548587</c:v>
                </c:pt>
                <c:pt idx="10086">
                  <c:v>867.51484084984</c:v>
                </c:pt>
                <c:pt idx="10087">
                  <c:v>861.9779545057494</c:v>
                </c:pt>
                <c:pt idx="10088">
                  <c:v>866.8417694487894</c:v>
                </c:pt>
                <c:pt idx="10089">
                  <c:v>861.3597471284294</c:v>
                </c:pt>
                <c:pt idx="10090">
                  <c:v>867.5110618314787</c:v>
                </c:pt>
                <c:pt idx="10091">
                  <c:v>869.78761943081</c:v>
                </c:pt>
                <c:pt idx="10092">
                  <c:v>868.529116883848</c:v>
                </c:pt>
                <c:pt idx="10093">
                  <c:v>868.92998015364</c:v>
                </c:pt>
                <c:pt idx="10094">
                  <c:v>862.16918557084</c:v>
                </c:pt>
                <c:pt idx="10095">
                  <c:v>848.88038403788</c:v>
                </c:pt>
                <c:pt idx="10099">
                  <c:v>813.4727621601601</c:v>
                </c:pt>
                <c:pt idx="10100">
                  <c:v>806.66651044987</c:v>
                </c:pt>
                <c:pt idx="10101">
                  <c:v>839.08175694742</c:v>
                </c:pt>
                <c:pt idx="10102">
                  <c:v>872.0413181622389</c:v>
                </c:pt>
                <c:pt idx="10103">
                  <c:v>865.9360889358094</c:v>
                </c:pt>
                <c:pt idx="10104">
                  <c:v>869.8972118874275</c:v>
                </c:pt>
                <c:pt idx="10106">
                  <c:v>875.51524833758</c:v>
                </c:pt>
                <c:pt idx="10107">
                  <c:v>872.59249997477</c:v>
                </c:pt>
                <c:pt idx="10108">
                  <c:v>866.74844999836</c:v>
                </c:pt>
                <c:pt idx="10109">
                  <c:v>853.6363528554994</c:v>
                </c:pt>
                <c:pt idx="10110">
                  <c:v>855.9463014451501</c:v>
                </c:pt>
                <c:pt idx="10111">
                  <c:v>844.84383518713</c:v>
                </c:pt>
                <c:pt idx="10112">
                  <c:v>841.2589287102094</c:v>
                </c:pt>
                <c:pt idx="10114">
                  <c:v>819.4329499973901</c:v>
                </c:pt>
                <c:pt idx="10115">
                  <c:v>811.61370196518</c:v>
                </c:pt>
                <c:pt idx="10116">
                  <c:v>807.54027966527</c:v>
                </c:pt>
                <c:pt idx="10117">
                  <c:v>805.14003127232</c:v>
                </c:pt>
                <c:pt idx="10118">
                  <c:v>793.0353972174</c:v>
                </c:pt>
                <c:pt idx="10119">
                  <c:v>794.02290266234</c:v>
                </c:pt>
                <c:pt idx="10120">
                  <c:v>765.0372422722201</c:v>
                </c:pt>
                <c:pt idx="10121">
                  <c:v>248.4284761697901</c:v>
                </c:pt>
                <c:pt idx="10156">
                  <c:v>248.04215627436</c:v>
                </c:pt>
                <c:pt idx="10157">
                  <c:v>454.4409317725699</c:v>
                </c:pt>
                <c:pt idx="10158">
                  <c:v>499.65389026918</c:v>
                </c:pt>
                <c:pt idx="10159">
                  <c:v>498.8681078376399</c:v>
                </c:pt>
                <c:pt idx="10160">
                  <c:v>711.78635366062</c:v>
                </c:pt>
                <c:pt idx="10161">
                  <c:v>763.38380502194</c:v>
                </c:pt>
                <c:pt idx="10162">
                  <c:v>791.4662095693401</c:v>
                </c:pt>
                <c:pt idx="10163">
                  <c:v>794.92985266082</c:v>
                </c:pt>
                <c:pt idx="10164">
                  <c:v>794.62145964888</c:v>
                </c:pt>
                <c:pt idx="10165">
                  <c:v>792.4370651480288</c:v>
                </c:pt>
                <c:pt idx="10167">
                  <c:v>795.02908587526</c:v>
                </c:pt>
                <c:pt idx="10168">
                  <c:v>788.3271094409581</c:v>
                </c:pt>
                <c:pt idx="10169">
                  <c:v>792.55539310753</c:v>
                </c:pt>
                <c:pt idx="10170">
                  <c:v>792.171982179681</c:v>
                </c:pt>
                <c:pt idx="10171">
                  <c:v>789.1655040992288</c:v>
                </c:pt>
                <c:pt idx="10172">
                  <c:v>793.29084073903</c:v>
                </c:pt>
                <c:pt idx="10173">
                  <c:v>792.0538139350901</c:v>
                </c:pt>
                <c:pt idx="10176">
                  <c:v>789.4051146361</c:v>
                </c:pt>
                <c:pt idx="10177">
                  <c:v>788.82595152061</c:v>
                </c:pt>
                <c:pt idx="10178">
                  <c:v>792.78378946884</c:v>
                </c:pt>
                <c:pt idx="10179">
                  <c:v>787.95633595587</c:v>
                </c:pt>
                <c:pt idx="10180">
                  <c:v>792.5653448098401</c:v>
                </c:pt>
                <c:pt idx="10181">
                  <c:v>786.4284022970298</c:v>
                </c:pt>
                <c:pt idx="10184">
                  <c:v>793.2985094126</c:v>
                </c:pt>
                <c:pt idx="10185">
                  <c:v>796.70875475565</c:v>
                </c:pt>
                <c:pt idx="10186">
                  <c:v>793.7382634394</c:v>
                </c:pt>
                <c:pt idx="10187">
                  <c:v>794.97502422166</c:v>
                </c:pt>
                <c:pt idx="10188">
                  <c:v>794.4687535815201</c:v>
                </c:pt>
                <c:pt idx="10189">
                  <c:v>792.67104163138</c:v>
                </c:pt>
                <c:pt idx="10190">
                  <c:v>792.7571650821185</c:v>
                </c:pt>
                <c:pt idx="10191">
                  <c:v>796.1664511450788</c:v>
                </c:pt>
                <c:pt idx="10193">
                  <c:v>794.0882489574105</c:v>
                </c:pt>
                <c:pt idx="10194">
                  <c:v>787.5972256973289</c:v>
                </c:pt>
                <c:pt idx="10195">
                  <c:v>791.6313124811094</c:v>
                </c:pt>
                <c:pt idx="10196">
                  <c:v>791.62448166717</c:v>
                </c:pt>
                <c:pt idx="10197">
                  <c:v>789.51873898482</c:v>
                </c:pt>
                <c:pt idx="10198">
                  <c:v>793.281404338151</c:v>
                </c:pt>
                <c:pt idx="10199">
                  <c:v>792.97981201733</c:v>
                </c:pt>
                <c:pt idx="10200">
                  <c:v>791.6123273451</c:v>
                </c:pt>
                <c:pt idx="10201">
                  <c:v>789.51038464469</c:v>
                </c:pt>
                <c:pt idx="10202">
                  <c:v>797.7677293815588</c:v>
                </c:pt>
                <c:pt idx="10203">
                  <c:v>794.5117177335701</c:v>
                </c:pt>
                <c:pt idx="10204">
                  <c:v>797.25643892735</c:v>
                </c:pt>
                <c:pt idx="10205">
                  <c:v>791.61223024303</c:v>
                </c:pt>
                <c:pt idx="10206">
                  <c:v>796.628317508111</c:v>
                </c:pt>
                <c:pt idx="10207">
                  <c:v>794.40996214335</c:v>
                </c:pt>
                <c:pt idx="10208">
                  <c:v>793.86502606864</c:v>
                </c:pt>
                <c:pt idx="10209">
                  <c:v>793.2421094283999</c:v>
                </c:pt>
                <c:pt idx="10210">
                  <c:v>792.88244190799</c:v>
                </c:pt>
                <c:pt idx="10211">
                  <c:v>815.65965923264</c:v>
                </c:pt>
                <c:pt idx="10212">
                  <c:v>878.5439023859286</c:v>
                </c:pt>
                <c:pt idx="10213">
                  <c:v>868.83038759482</c:v>
                </c:pt>
                <c:pt idx="10214">
                  <c:v>873.2578421724</c:v>
                </c:pt>
                <c:pt idx="10215">
                  <c:v>873.58917352085</c:v>
                </c:pt>
                <c:pt idx="10216">
                  <c:v>873.8168618617186</c:v>
                </c:pt>
                <c:pt idx="10217">
                  <c:v>876.54808404991</c:v>
                </c:pt>
                <c:pt idx="10218">
                  <c:v>883.0628147224884</c:v>
                </c:pt>
                <c:pt idx="10220">
                  <c:v>872.2531188409794</c:v>
                </c:pt>
                <c:pt idx="10221">
                  <c:v>876.39691370783</c:v>
                </c:pt>
                <c:pt idx="10222">
                  <c:v>882.6335374162101</c:v>
                </c:pt>
                <c:pt idx="10223">
                  <c:v>885.4164075989094</c:v>
                </c:pt>
                <c:pt idx="10224">
                  <c:v>878.4628979420094</c:v>
                </c:pt>
                <c:pt idx="10225">
                  <c:v>878.73165562459</c:v>
                </c:pt>
                <c:pt idx="10226">
                  <c:v>871.8385976810188</c:v>
                </c:pt>
                <c:pt idx="10227">
                  <c:v>874.7250640579</c:v>
                </c:pt>
                <c:pt idx="10228">
                  <c:v>871.955157991728</c:v>
                </c:pt>
                <c:pt idx="10229">
                  <c:v>872.14515427276</c:v>
                </c:pt>
                <c:pt idx="10230">
                  <c:v>869.53369531931</c:v>
                </c:pt>
                <c:pt idx="10231">
                  <c:v>868.3714404329094</c:v>
                </c:pt>
                <c:pt idx="10232">
                  <c:v>873.71218629075</c:v>
                </c:pt>
                <c:pt idx="10233">
                  <c:v>872.9607684115489</c:v>
                </c:pt>
                <c:pt idx="10234">
                  <c:v>871.00910615826</c:v>
                </c:pt>
                <c:pt idx="10236">
                  <c:v>868.73521227206</c:v>
                </c:pt>
                <c:pt idx="10237">
                  <c:v>867.13834051338</c:v>
                </c:pt>
                <c:pt idx="10238">
                  <c:v>871.83925947965</c:v>
                </c:pt>
                <c:pt idx="10239">
                  <c:v>865.27934055514</c:v>
                </c:pt>
                <c:pt idx="10240">
                  <c:v>875.37371289738</c:v>
                </c:pt>
                <c:pt idx="10241">
                  <c:v>874.28189916435</c:v>
                </c:pt>
                <c:pt idx="10242">
                  <c:v>872.73770350864</c:v>
                </c:pt>
                <c:pt idx="10243">
                  <c:v>872.67962312905</c:v>
                </c:pt>
                <c:pt idx="10244">
                  <c:v>883.77654165093</c:v>
                </c:pt>
                <c:pt idx="10245">
                  <c:v>881.5562131876588</c:v>
                </c:pt>
                <c:pt idx="10246">
                  <c:v>851.9305990888694</c:v>
                </c:pt>
                <c:pt idx="10247">
                  <c:v>817.37791927404</c:v>
                </c:pt>
                <c:pt idx="10248">
                  <c:v>797.3277378610601</c:v>
                </c:pt>
                <c:pt idx="10249">
                  <c:v>797.20393275363</c:v>
                </c:pt>
                <c:pt idx="10250">
                  <c:v>789.733804561291</c:v>
                </c:pt>
                <c:pt idx="10251">
                  <c:v>793.77317701984</c:v>
                </c:pt>
                <c:pt idx="10252">
                  <c:v>788.4674605599394</c:v>
                </c:pt>
                <c:pt idx="10253">
                  <c:v>792.68214907606</c:v>
                </c:pt>
                <c:pt idx="10254">
                  <c:v>795.02908246841</c:v>
                </c:pt>
                <c:pt idx="10255">
                  <c:v>789.16487113165</c:v>
                </c:pt>
                <c:pt idx="10256">
                  <c:v>793.02779075623</c:v>
                </c:pt>
                <c:pt idx="10257">
                  <c:v>791.79890962814</c:v>
                </c:pt>
                <c:pt idx="10259">
                  <c:v>795.46803956546</c:v>
                </c:pt>
                <c:pt idx="10260">
                  <c:v>798.5671236913678</c:v>
                </c:pt>
                <c:pt idx="10261">
                  <c:v>791.98579970304</c:v>
                </c:pt>
                <c:pt idx="10262">
                  <c:v>795.95174791315</c:v>
                </c:pt>
                <c:pt idx="10264">
                  <c:v>793.2622126996794</c:v>
                </c:pt>
                <c:pt idx="10265">
                  <c:v>796.45988082912</c:v>
                </c:pt>
                <c:pt idx="10266">
                  <c:v>795.41870192107</c:v>
                </c:pt>
                <c:pt idx="10267">
                  <c:v>793.17670720738</c:v>
                </c:pt>
                <c:pt idx="10268">
                  <c:v>792.3926462552694</c:v>
                </c:pt>
                <c:pt idx="10269">
                  <c:v>617.0430592203</c:v>
                </c:pt>
                <c:pt idx="10270">
                  <c:v>293.6627423120001</c:v>
                </c:pt>
                <c:pt idx="10407">
                  <c:v>254.90676431675</c:v>
                </c:pt>
                <c:pt idx="10408">
                  <c:v>677.3264506637701</c:v>
                </c:pt>
                <c:pt idx="10409">
                  <c:v>782.9809044299001</c:v>
                </c:pt>
                <c:pt idx="10410">
                  <c:v>791.50251187812</c:v>
                </c:pt>
                <c:pt idx="10411">
                  <c:v>784.1425657909878</c:v>
                </c:pt>
                <c:pt idx="10412">
                  <c:v>787.53944724469</c:v>
                </c:pt>
                <c:pt idx="10413">
                  <c:v>792.0727156839394</c:v>
                </c:pt>
                <c:pt idx="10414">
                  <c:v>789.70787937816</c:v>
                </c:pt>
                <c:pt idx="10415">
                  <c:v>788.588180212341</c:v>
                </c:pt>
                <c:pt idx="10416">
                  <c:v>792.33956825653</c:v>
                </c:pt>
                <c:pt idx="10418">
                  <c:v>789.74748521203</c:v>
                </c:pt>
                <c:pt idx="10419">
                  <c:v>793.4355528988689</c:v>
                </c:pt>
                <c:pt idx="10420">
                  <c:v>787.19617820592</c:v>
                </c:pt>
                <c:pt idx="10421">
                  <c:v>789.26908202358</c:v>
                </c:pt>
                <c:pt idx="10422">
                  <c:v>788.7595087647</c:v>
                </c:pt>
                <c:pt idx="10423">
                  <c:v>792.3670689218887</c:v>
                </c:pt>
                <c:pt idx="10424">
                  <c:v>784.8920876819386</c:v>
                </c:pt>
                <c:pt idx="10425">
                  <c:v>788.78587754685</c:v>
                </c:pt>
                <c:pt idx="10426">
                  <c:v>787.5156655969594</c:v>
                </c:pt>
                <c:pt idx="10427">
                  <c:v>787.08086876419</c:v>
                </c:pt>
                <c:pt idx="10429">
                  <c:v>783.7545206099101</c:v>
                </c:pt>
                <c:pt idx="10430">
                  <c:v>788.0678857265</c:v>
                </c:pt>
                <c:pt idx="10431">
                  <c:v>792.0070155593298</c:v>
                </c:pt>
                <c:pt idx="10433">
                  <c:v>788.79901104706</c:v>
                </c:pt>
                <c:pt idx="10434">
                  <c:v>792.58049016276</c:v>
                </c:pt>
                <c:pt idx="10435">
                  <c:v>788.64344273942</c:v>
                </c:pt>
                <c:pt idx="10436">
                  <c:v>789.0076223143082</c:v>
                </c:pt>
                <c:pt idx="10437">
                  <c:v>791.8180469804894</c:v>
                </c:pt>
                <c:pt idx="10438">
                  <c:v>786.676741533151</c:v>
                </c:pt>
                <c:pt idx="10440">
                  <c:v>788.4946200243301</c:v>
                </c:pt>
                <c:pt idx="10441">
                  <c:v>787.50604108116</c:v>
                </c:pt>
                <c:pt idx="10442">
                  <c:v>785.97058409768</c:v>
                </c:pt>
                <c:pt idx="10444">
                  <c:v>783.30002857785</c:v>
                </c:pt>
                <c:pt idx="10445">
                  <c:v>787.1932611124394</c:v>
                </c:pt>
                <c:pt idx="10446">
                  <c:v>785.4438976234701</c:v>
                </c:pt>
                <c:pt idx="10447">
                  <c:v>785.74543933021</c:v>
                </c:pt>
                <c:pt idx="10448">
                  <c:v>786.51747317935</c:v>
                </c:pt>
                <c:pt idx="10449">
                  <c:v>785.5159141174694</c:v>
                </c:pt>
                <c:pt idx="10450">
                  <c:v>788.12517600331</c:v>
                </c:pt>
                <c:pt idx="10451">
                  <c:v>787.07459196583</c:v>
                </c:pt>
                <c:pt idx="10453">
                  <c:v>794.42571324125</c:v>
                </c:pt>
                <c:pt idx="10454">
                  <c:v>828.69462698119</c:v>
                </c:pt>
                <c:pt idx="10455">
                  <c:v>867.774812059041</c:v>
                </c:pt>
                <c:pt idx="10456">
                  <c:v>873.01304420833</c:v>
                </c:pt>
                <c:pt idx="10457">
                  <c:v>868.3487268605899</c:v>
                </c:pt>
                <c:pt idx="10458">
                  <c:v>875.77581619146</c:v>
                </c:pt>
                <c:pt idx="10459">
                  <c:v>878.8252623181301</c:v>
                </c:pt>
                <c:pt idx="10461">
                  <c:v>876.75234103077</c:v>
                </c:pt>
                <c:pt idx="10462">
                  <c:v>876.4279323263401</c:v>
                </c:pt>
                <c:pt idx="10463">
                  <c:v>867.3536194793094</c:v>
                </c:pt>
                <c:pt idx="10464">
                  <c:v>868.0562284420178</c:v>
                </c:pt>
                <c:pt idx="10465">
                  <c:v>865.0411998077487</c:v>
                </c:pt>
                <c:pt idx="10466">
                  <c:v>862.65558917023</c:v>
                </c:pt>
                <c:pt idx="10468">
                  <c:v>864.93450690683</c:v>
                </c:pt>
                <c:pt idx="10469">
                  <c:v>863.6312268479078</c:v>
                </c:pt>
                <c:pt idx="10470">
                  <c:v>869.77235187991</c:v>
                </c:pt>
                <c:pt idx="10471">
                  <c:v>865.2638225455998</c:v>
                </c:pt>
                <c:pt idx="10472">
                  <c:v>863.55479105361</c:v>
                </c:pt>
                <c:pt idx="10473">
                  <c:v>862.58316390377</c:v>
                </c:pt>
                <c:pt idx="10475">
                  <c:v>262.2797976192799</c:v>
                </c:pt>
                <c:pt idx="10476">
                  <c:v>226.78924406688</c:v>
                </c:pt>
                <c:pt idx="10510">
                  <c:v>228.9030847154</c:v>
                </c:pt>
                <c:pt idx="10511">
                  <c:v>265.8285192119989</c:v>
                </c:pt>
                <c:pt idx="10512">
                  <c:v>284.3863825609996</c:v>
                </c:pt>
                <c:pt idx="10513">
                  <c:v>298.399231252499</c:v>
                </c:pt>
                <c:pt idx="10514">
                  <c:v>518.9280220936089</c:v>
                </c:pt>
                <c:pt idx="10515">
                  <c:v>754.1645340938999</c:v>
                </c:pt>
                <c:pt idx="10516">
                  <c:v>799.98265351872</c:v>
                </c:pt>
                <c:pt idx="10517">
                  <c:v>864.3732046539201</c:v>
                </c:pt>
                <c:pt idx="10518">
                  <c:v>865.5791363632</c:v>
                </c:pt>
                <c:pt idx="10520">
                  <c:v>861.65446503623</c:v>
                </c:pt>
                <c:pt idx="10521">
                  <c:v>864.5218254257483</c:v>
                </c:pt>
                <c:pt idx="10522">
                  <c:v>862.82864703669</c:v>
                </c:pt>
                <c:pt idx="10523">
                  <c:v>861.1263696497399</c:v>
                </c:pt>
                <c:pt idx="10524">
                  <c:v>859.1138137932301</c:v>
                </c:pt>
                <c:pt idx="10525">
                  <c:v>863.6002658195794</c:v>
                </c:pt>
                <c:pt idx="10526">
                  <c:v>861.91431456034</c:v>
                </c:pt>
                <c:pt idx="10527">
                  <c:v>865.63870480233</c:v>
                </c:pt>
                <c:pt idx="10529">
                  <c:v>864.0025351082999</c:v>
                </c:pt>
                <c:pt idx="10530">
                  <c:v>866.5173451722301</c:v>
                </c:pt>
                <c:pt idx="10531">
                  <c:v>867.5663159492299</c:v>
                </c:pt>
                <c:pt idx="10532">
                  <c:v>864.69399238428</c:v>
                </c:pt>
                <c:pt idx="10533">
                  <c:v>866.2499086387</c:v>
                </c:pt>
                <c:pt idx="10534">
                  <c:v>869.1678971225788</c:v>
                </c:pt>
                <c:pt idx="10535">
                  <c:v>877.5172212092789</c:v>
                </c:pt>
                <c:pt idx="10536">
                  <c:v>875.2370794261305</c:v>
                </c:pt>
                <c:pt idx="10537">
                  <c:v>871.8155219666801</c:v>
                </c:pt>
                <c:pt idx="10538">
                  <c:v>842.50741003031</c:v>
                </c:pt>
                <c:pt idx="10539">
                  <c:v>812.85594630169</c:v>
                </c:pt>
                <c:pt idx="10540">
                  <c:v>791.77574076548</c:v>
                </c:pt>
                <c:pt idx="10541">
                  <c:v>784.9845372880505</c:v>
                </c:pt>
                <c:pt idx="10542">
                  <c:v>785.21901407856</c:v>
                </c:pt>
                <c:pt idx="10543">
                  <c:v>788.61327951747</c:v>
                </c:pt>
                <c:pt idx="10544">
                  <c:v>786.3616716958783</c:v>
                </c:pt>
                <c:pt idx="10545">
                  <c:v>785.8563781499801</c:v>
                </c:pt>
                <c:pt idx="10546">
                  <c:v>793.3671837125783</c:v>
                </c:pt>
                <c:pt idx="10547">
                  <c:v>787.9421384121489</c:v>
                </c:pt>
                <c:pt idx="10548">
                  <c:v>791.31591065086</c:v>
                </c:pt>
                <c:pt idx="10550">
                  <c:v>788.9642130980085</c:v>
                </c:pt>
                <c:pt idx="10551">
                  <c:v>786.7632520933994</c:v>
                </c:pt>
                <c:pt idx="10553">
                  <c:v>789.61445507048</c:v>
                </c:pt>
                <c:pt idx="10554">
                  <c:v>788.4316521891587</c:v>
                </c:pt>
                <c:pt idx="10555">
                  <c:v>792.40920097628</c:v>
                </c:pt>
                <c:pt idx="10556">
                  <c:v>784.65205357135</c:v>
                </c:pt>
                <c:pt idx="10557">
                  <c:v>788.6170088223894</c:v>
                </c:pt>
                <c:pt idx="10558">
                  <c:v>248.72248538298</c:v>
                </c:pt>
                <c:pt idx="10601">
                  <c:v>291.5778918804</c:v>
                </c:pt>
                <c:pt idx="10602">
                  <c:v>291.0198017250001</c:v>
                </c:pt>
                <c:pt idx="10603">
                  <c:v>601.6622530711201</c:v>
                </c:pt>
                <c:pt idx="10604">
                  <c:v>757.6822218919275</c:v>
                </c:pt>
                <c:pt idx="10605">
                  <c:v>791.9446527055786</c:v>
                </c:pt>
                <c:pt idx="10606">
                  <c:v>791.5584151554689</c:v>
                </c:pt>
                <c:pt idx="10607">
                  <c:v>791.4259011859575</c:v>
                </c:pt>
                <c:pt idx="10608">
                  <c:v>789.9646810765</c:v>
                </c:pt>
                <c:pt idx="10609">
                  <c:v>787.5058403644501</c:v>
                </c:pt>
                <c:pt idx="10612">
                  <c:v>292.9420649924</c:v>
                </c:pt>
                <c:pt idx="10627">
                  <c:v>293.4568421694</c:v>
                </c:pt>
                <c:pt idx="10628">
                  <c:v>751.14957575255</c:v>
                </c:pt>
                <c:pt idx="10630">
                  <c:v>785.82079251194</c:v>
                </c:pt>
                <c:pt idx="10632">
                  <c:v>789.2829849327905</c:v>
                </c:pt>
                <c:pt idx="10633">
                  <c:v>787.1048700807801</c:v>
                </c:pt>
                <c:pt idx="10634">
                  <c:v>786.5438629459601</c:v>
                </c:pt>
                <c:pt idx="10635">
                  <c:v>788.8923119516202</c:v>
                </c:pt>
                <c:pt idx="10636">
                  <c:v>783.33890622851</c:v>
                </c:pt>
                <c:pt idx="10637">
                  <c:v>787.83677516774</c:v>
                </c:pt>
                <c:pt idx="10639">
                  <c:v>784.5223208729083</c:v>
                </c:pt>
                <c:pt idx="10640">
                  <c:v>788.08211006032</c:v>
                </c:pt>
                <c:pt idx="10641">
                  <c:v>787.17630091375</c:v>
                </c:pt>
                <c:pt idx="10642">
                  <c:v>785.8134717843301</c:v>
                </c:pt>
                <c:pt idx="10643">
                  <c:v>789.48031005786</c:v>
                </c:pt>
                <c:pt idx="10644">
                  <c:v>788.3614601983783</c:v>
                </c:pt>
                <c:pt idx="10645">
                  <c:v>791.505661835978</c:v>
                </c:pt>
                <c:pt idx="10647">
                  <c:v>788.8161142094988</c:v>
                </c:pt>
                <c:pt idx="10648">
                  <c:v>786.87091654267</c:v>
                </c:pt>
                <c:pt idx="10649">
                  <c:v>791.6859447505105</c:v>
                </c:pt>
                <c:pt idx="10650">
                  <c:v>785.71404641378</c:v>
                </c:pt>
                <c:pt idx="10651">
                  <c:v>788.9255616248894</c:v>
                </c:pt>
                <c:pt idx="10652">
                  <c:v>788.6696837119794</c:v>
                </c:pt>
                <c:pt idx="10653">
                  <c:v>785.47454336875</c:v>
                </c:pt>
                <c:pt idx="10654">
                  <c:v>789.4802027734294</c:v>
                </c:pt>
                <c:pt idx="10655">
                  <c:v>787.5465474165094</c:v>
                </c:pt>
                <c:pt idx="10656">
                  <c:v>786.9250415607798</c:v>
                </c:pt>
                <c:pt idx="10657">
                  <c:v>786.63813024864</c:v>
                </c:pt>
                <c:pt idx="10658">
                  <c:v>784.78855379818</c:v>
                </c:pt>
                <c:pt idx="10659">
                  <c:v>783.4518153908186</c:v>
                </c:pt>
                <c:pt idx="10660">
                  <c:v>787.4248748079699</c:v>
                </c:pt>
                <c:pt idx="10661">
                  <c:v>782.29410962561</c:v>
                </c:pt>
                <c:pt idx="10664">
                  <c:v>789.39178758689</c:v>
                </c:pt>
                <c:pt idx="10665">
                  <c:v>792.5720277320294</c:v>
                </c:pt>
                <c:pt idx="10666">
                  <c:v>787.11146577973</c:v>
                </c:pt>
                <c:pt idx="10667">
                  <c:v>793.50283241325</c:v>
                </c:pt>
                <c:pt idx="10668">
                  <c:v>824.51635235215</c:v>
                </c:pt>
                <c:pt idx="10669">
                  <c:v>829.9225941226794</c:v>
                </c:pt>
                <c:pt idx="10671">
                  <c:v>844.3086493337394</c:v>
                </c:pt>
                <c:pt idx="10672">
                  <c:v>846.7327093881898</c:v>
                </c:pt>
                <c:pt idx="10673">
                  <c:v>845.1798931552701</c:v>
                </c:pt>
                <c:pt idx="10674">
                  <c:v>845.17259769953</c:v>
                </c:pt>
                <c:pt idx="10675">
                  <c:v>854.1209364932794</c:v>
                </c:pt>
                <c:pt idx="10676">
                  <c:v>863.26483327925</c:v>
                </c:pt>
                <c:pt idx="10677">
                  <c:v>859.198574670861</c:v>
                </c:pt>
                <c:pt idx="10678">
                  <c:v>849.0827730026105</c:v>
                </c:pt>
                <c:pt idx="10679">
                  <c:v>834.3007122418201</c:v>
                </c:pt>
                <c:pt idx="10680">
                  <c:v>803.49628407958</c:v>
                </c:pt>
                <c:pt idx="10681">
                  <c:v>799.0599736418605</c:v>
                </c:pt>
                <c:pt idx="10682">
                  <c:v>791.02950306389</c:v>
                </c:pt>
                <c:pt idx="10683">
                  <c:v>788.73004522548</c:v>
                </c:pt>
                <c:pt idx="10684">
                  <c:v>792.53384973076</c:v>
                </c:pt>
                <c:pt idx="10685">
                  <c:v>785.28942736349</c:v>
                </c:pt>
                <c:pt idx="10686">
                  <c:v>788.6826238326194</c:v>
                </c:pt>
                <c:pt idx="10687">
                  <c:v>792.8391628543689</c:v>
                </c:pt>
                <c:pt idx="10688">
                  <c:v>785.87946367252</c:v>
                </c:pt>
                <c:pt idx="10689">
                  <c:v>788.6148143037899</c:v>
                </c:pt>
                <c:pt idx="10690">
                  <c:v>782.3149044867694</c:v>
                </c:pt>
                <c:pt idx="10691">
                  <c:v>281.28905392035</c:v>
                </c:pt>
                <c:pt idx="10707">
                  <c:v>292.6190656008</c:v>
                </c:pt>
                <c:pt idx="10708">
                  <c:v>292.3284063024</c:v>
                </c:pt>
                <c:pt idx="10709">
                  <c:v>526.71571014024</c:v>
                </c:pt>
                <c:pt idx="10710">
                  <c:v>535.9353253757288</c:v>
                </c:pt>
                <c:pt idx="10711">
                  <c:v>676.5458109944387</c:v>
                </c:pt>
                <c:pt idx="10713">
                  <c:v>502.0041645824201</c:v>
                </c:pt>
                <c:pt idx="10714">
                  <c:v>499.25617630342</c:v>
                </c:pt>
                <c:pt idx="10715">
                  <c:v>501.3319330115991</c:v>
                </c:pt>
                <c:pt idx="10717">
                  <c:v>783.9775578198901</c:v>
                </c:pt>
                <c:pt idx="10718">
                  <c:v>782.603060966811</c:v>
                </c:pt>
                <c:pt idx="10719">
                  <c:v>781.27445810176</c:v>
                </c:pt>
                <c:pt idx="10721">
                  <c:v>492.331773767889</c:v>
                </c:pt>
                <c:pt idx="10722">
                  <c:v>248.89670092308</c:v>
                </c:pt>
                <c:pt idx="10723">
                  <c:v>243.47679999055</c:v>
                </c:pt>
                <c:pt idx="10739">
                  <c:v>725.90054797759</c:v>
                </c:pt>
                <c:pt idx="10740">
                  <c:v>765.6390433963</c:v>
                </c:pt>
                <c:pt idx="10741">
                  <c:v>786.6252014627801</c:v>
                </c:pt>
                <c:pt idx="10742">
                  <c:v>765.12470455428</c:v>
                </c:pt>
                <c:pt idx="10743">
                  <c:v>491.27328920279</c:v>
                </c:pt>
                <c:pt idx="10744">
                  <c:v>278.6571817393</c:v>
                </c:pt>
                <c:pt idx="10746">
                  <c:v>282.5532411102799</c:v>
                </c:pt>
                <c:pt idx="10747">
                  <c:v>279.21862673565</c:v>
                </c:pt>
                <c:pt idx="10748">
                  <c:v>281.4457191942896</c:v>
                </c:pt>
                <c:pt idx="10749">
                  <c:v>283.7551131898</c:v>
                </c:pt>
                <c:pt idx="10750">
                  <c:v>279.0959984026191</c:v>
                </c:pt>
                <c:pt idx="10751">
                  <c:v>494.53794975676</c:v>
                </c:pt>
                <c:pt idx="10752">
                  <c:v>778.4841284544488</c:v>
                </c:pt>
                <c:pt idx="10753">
                  <c:v>782.31267150208</c:v>
                </c:pt>
                <c:pt idx="10754">
                  <c:v>781.8270911951982</c:v>
                </c:pt>
                <c:pt idx="10755">
                  <c:v>779.50677655077</c:v>
                </c:pt>
                <c:pt idx="10756">
                  <c:v>783.4790607287701</c:v>
                </c:pt>
                <c:pt idx="10757">
                  <c:v>783.1546907640401</c:v>
                </c:pt>
                <c:pt idx="10758">
                  <c:v>788.73630453968</c:v>
                </c:pt>
                <c:pt idx="10759">
                  <c:v>787.42277765326</c:v>
                </c:pt>
                <c:pt idx="10760">
                  <c:v>785.95939716719</c:v>
                </c:pt>
                <c:pt idx="10761">
                  <c:v>786.77847729186</c:v>
                </c:pt>
                <c:pt idx="10762">
                  <c:v>788.71619934265</c:v>
                </c:pt>
                <c:pt idx="10763">
                  <c:v>786.7539183007699</c:v>
                </c:pt>
                <c:pt idx="10764">
                  <c:v>785.97647684689</c:v>
                </c:pt>
                <c:pt idx="10765">
                  <c:v>789.53294795047</c:v>
                </c:pt>
                <c:pt idx="10766">
                  <c:v>784.3915846634</c:v>
                </c:pt>
                <c:pt idx="10767">
                  <c:v>787.6455298588801</c:v>
                </c:pt>
                <c:pt idx="10768">
                  <c:v>781.3995672739194</c:v>
                </c:pt>
                <c:pt idx="10769">
                  <c:v>786.0512368782094</c:v>
                </c:pt>
                <c:pt idx="10770">
                  <c:v>789.0363148417389</c:v>
                </c:pt>
                <c:pt idx="10771">
                  <c:v>783.29795410034</c:v>
                </c:pt>
                <c:pt idx="10772">
                  <c:v>787.6578769630901</c:v>
                </c:pt>
                <c:pt idx="10773">
                  <c:v>786.9478667597389</c:v>
                </c:pt>
                <c:pt idx="10774">
                  <c:v>785.63815314796</c:v>
                </c:pt>
                <c:pt idx="10775">
                  <c:v>784.53327158437</c:v>
                </c:pt>
                <c:pt idx="10776">
                  <c:v>788.3314341349285</c:v>
                </c:pt>
                <c:pt idx="10777">
                  <c:v>788.1639854547201</c:v>
                </c:pt>
                <c:pt idx="10778">
                  <c:v>791.08424238674</c:v>
                </c:pt>
                <c:pt idx="10779">
                  <c:v>744.3320464470801</c:v>
                </c:pt>
                <c:pt idx="10781">
                  <c:v>542.18930651991</c:v>
                </c:pt>
                <c:pt idx="10782">
                  <c:v>539.3976944687089</c:v>
                </c:pt>
                <c:pt idx="10784">
                  <c:v>537.79883536266</c:v>
                </c:pt>
                <c:pt idx="10785">
                  <c:v>539.9526998683288</c:v>
                </c:pt>
                <c:pt idx="10786">
                  <c:v>716.0612411348887</c:v>
                </c:pt>
                <c:pt idx="10788">
                  <c:v>718.1535112459401</c:v>
                </c:pt>
                <c:pt idx="10789">
                  <c:v>717.8227230208089</c:v>
                </c:pt>
                <c:pt idx="10790">
                  <c:v>713.33944583219</c:v>
                </c:pt>
                <c:pt idx="10792">
                  <c:v>732.57164726907</c:v>
                </c:pt>
                <c:pt idx="10793">
                  <c:v>735.66137939137</c:v>
                </c:pt>
                <c:pt idx="10794">
                  <c:v>677.18127975092</c:v>
                </c:pt>
                <c:pt idx="10795">
                  <c:v>225.12984543875</c:v>
                </c:pt>
                <c:pt idx="10879">
                  <c:v>474.97066502089</c:v>
                </c:pt>
                <c:pt idx="10880">
                  <c:v>501.434272068779</c:v>
                </c:pt>
                <c:pt idx="10881">
                  <c:v>498.8449411664</c:v>
                </c:pt>
                <c:pt idx="10883">
                  <c:v>666.79040203893</c:v>
                </c:pt>
                <c:pt idx="10884">
                  <c:v>785.36807053275</c:v>
                </c:pt>
                <c:pt idx="10885">
                  <c:v>785.19700194135</c:v>
                </c:pt>
                <c:pt idx="10886">
                  <c:v>788.81096227319</c:v>
                </c:pt>
                <c:pt idx="10887">
                  <c:v>782.9077270109888</c:v>
                </c:pt>
                <c:pt idx="10888">
                  <c:v>787.3149774215401</c:v>
                </c:pt>
                <c:pt idx="10889">
                  <c:v>781.07857289307</c:v>
                </c:pt>
                <c:pt idx="10890">
                  <c:v>784.7160902800199</c:v>
                </c:pt>
                <c:pt idx="10891">
                  <c:v>786.6795156329101</c:v>
                </c:pt>
                <c:pt idx="10892">
                  <c:v>783.36057820283</c:v>
                </c:pt>
                <c:pt idx="10893">
                  <c:v>792.98914056942</c:v>
                </c:pt>
                <c:pt idx="10894">
                  <c:v>785.5446346214801</c:v>
                </c:pt>
                <c:pt idx="10895">
                  <c:v>789.7145381349001</c:v>
                </c:pt>
                <c:pt idx="10896">
                  <c:v>789.6413398850287</c:v>
                </c:pt>
                <c:pt idx="10897">
                  <c:v>787.72959017287</c:v>
                </c:pt>
                <c:pt idx="10898">
                  <c:v>787.81139750386</c:v>
                </c:pt>
                <c:pt idx="10899">
                  <c:v>785.77838750067</c:v>
                </c:pt>
                <c:pt idx="10900">
                  <c:v>785.6250615183705</c:v>
                </c:pt>
                <c:pt idx="10902">
                  <c:v>784.79100542235</c:v>
                </c:pt>
                <c:pt idx="10903">
                  <c:v>789.2265403497701</c:v>
                </c:pt>
                <c:pt idx="10904">
                  <c:v>783.8620958795987</c:v>
                </c:pt>
                <c:pt idx="10905">
                  <c:v>787.77437601201</c:v>
                </c:pt>
                <c:pt idx="10906">
                  <c:v>787.3946183209388</c:v>
                </c:pt>
                <c:pt idx="10907">
                  <c:v>785.14644514136</c:v>
                </c:pt>
                <c:pt idx="10908">
                  <c:v>784.8575954363494</c:v>
                </c:pt>
                <c:pt idx="10909">
                  <c:v>784.1349923046698</c:v>
                </c:pt>
                <c:pt idx="10910">
                  <c:v>783.5363774625001</c:v>
                </c:pt>
                <c:pt idx="10911">
                  <c:v>794.40496687827</c:v>
                </c:pt>
                <c:pt idx="10912">
                  <c:v>788.14220252703</c:v>
                </c:pt>
                <c:pt idx="10914">
                  <c:v>816.28963186861</c:v>
                </c:pt>
                <c:pt idx="10915">
                  <c:v>824.8684963578901</c:v>
                </c:pt>
                <c:pt idx="10916">
                  <c:v>835.5582821262499</c:v>
                </c:pt>
                <c:pt idx="10917">
                  <c:v>832.8888543482105</c:v>
                </c:pt>
                <c:pt idx="10918">
                  <c:v>839.49029363199</c:v>
                </c:pt>
                <c:pt idx="10919">
                  <c:v>845.19882890333</c:v>
                </c:pt>
                <c:pt idx="10920">
                  <c:v>848.8162581533485</c:v>
                </c:pt>
                <c:pt idx="10921">
                  <c:v>851.5820460112001</c:v>
                </c:pt>
                <c:pt idx="10922">
                  <c:v>852.1049603949087</c:v>
                </c:pt>
                <c:pt idx="10923">
                  <c:v>854.0151078950078</c:v>
                </c:pt>
                <c:pt idx="10924">
                  <c:v>867.48490053922</c:v>
                </c:pt>
                <c:pt idx="10925">
                  <c:v>868.27697846825</c:v>
                </c:pt>
                <c:pt idx="10926">
                  <c:v>872.23479650727</c:v>
                </c:pt>
                <c:pt idx="10927">
                  <c:v>866.8910657032586</c:v>
                </c:pt>
                <c:pt idx="10928">
                  <c:v>872.20100175302</c:v>
                </c:pt>
                <c:pt idx="10929">
                  <c:v>875.3056527709789</c:v>
                </c:pt>
                <c:pt idx="10930">
                  <c:v>877.33057346914</c:v>
                </c:pt>
                <c:pt idx="10931">
                  <c:v>877.5165310817594</c:v>
                </c:pt>
                <c:pt idx="10932">
                  <c:v>878.90689527799</c:v>
                </c:pt>
                <c:pt idx="10934">
                  <c:v>874.78273403987</c:v>
                </c:pt>
                <c:pt idx="10936">
                  <c:v>876.8609172844477</c:v>
                </c:pt>
                <c:pt idx="10937">
                  <c:v>875.82886161187</c:v>
                </c:pt>
                <c:pt idx="10938">
                  <c:v>872.08233751105</c:v>
                </c:pt>
                <c:pt idx="10939">
                  <c:v>807.35860626589</c:v>
                </c:pt>
                <c:pt idx="10940">
                  <c:v>575.10272221032</c:v>
                </c:pt>
                <c:pt idx="10941">
                  <c:v>295.7683384886984</c:v>
                </c:pt>
                <c:pt idx="10942">
                  <c:v>285.5380134515984</c:v>
                </c:pt>
                <c:pt idx="10943">
                  <c:v>257.860657425</c:v>
                </c:pt>
                <c:pt idx="10944">
                  <c:v>283.0854112037</c:v>
                </c:pt>
                <c:pt idx="10945">
                  <c:v>286.489449750599</c:v>
                </c:pt>
                <c:pt idx="10946">
                  <c:v>286.2366801905</c:v>
                </c:pt>
                <c:pt idx="10947">
                  <c:v>545.1374563204294</c:v>
                </c:pt>
                <c:pt idx="10948">
                  <c:v>721.10798399932</c:v>
                </c:pt>
                <c:pt idx="10949">
                  <c:v>754.14204802367</c:v>
                </c:pt>
                <c:pt idx="10950">
                  <c:v>782.90123782811</c:v>
                </c:pt>
                <c:pt idx="10951">
                  <c:v>792.7869149650498</c:v>
                </c:pt>
                <c:pt idx="10952">
                  <c:v>792.00343821475</c:v>
                </c:pt>
                <c:pt idx="10953">
                  <c:v>791.11891282787</c:v>
                </c:pt>
                <c:pt idx="10954">
                  <c:v>791.17466297084</c:v>
                </c:pt>
                <c:pt idx="10955">
                  <c:v>788.53023355456</c:v>
                </c:pt>
                <c:pt idx="10956">
                  <c:v>788.3371841094983</c:v>
                </c:pt>
                <c:pt idx="10957">
                  <c:v>793.5335812253301</c:v>
                </c:pt>
                <c:pt idx="10958">
                  <c:v>787.05113716908</c:v>
                </c:pt>
                <c:pt idx="10959">
                  <c:v>789.4186671687801</c:v>
                </c:pt>
                <c:pt idx="10960">
                  <c:v>529.08986367779</c:v>
                </c:pt>
                <c:pt idx="10961">
                  <c:v>254.0819175732001</c:v>
                </c:pt>
                <c:pt idx="10999">
                  <c:v>246.856306144</c:v>
                </c:pt>
                <c:pt idx="11000">
                  <c:v>249.3789059589101</c:v>
                </c:pt>
                <c:pt idx="11001">
                  <c:v>535.76878576315</c:v>
                </c:pt>
                <c:pt idx="11002">
                  <c:v>778.0922238596801</c:v>
                </c:pt>
                <c:pt idx="11003">
                  <c:v>782.664987483289</c:v>
                </c:pt>
                <c:pt idx="11004">
                  <c:v>781.9374651458182</c:v>
                </c:pt>
                <c:pt idx="11005">
                  <c:v>785.0685744393505</c:v>
                </c:pt>
                <c:pt idx="11006">
                  <c:v>783.8018953775701</c:v>
                </c:pt>
                <c:pt idx="11007">
                  <c:v>783.36313526016</c:v>
                </c:pt>
                <c:pt idx="11008">
                  <c:v>786.89737068111</c:v>
                </c:pt>
                <c:pt idx="11009">
                  <c:v>787.0156040445294</c:v>
                </c:pt>
                <c:pt idx="11011">
                  <c:v>784.1672504206088</c:v>
                </c:pt>
                <c:pt idx="11012">
                  <c:v>787.7891169924101</c:v>
                </c:pt>
                <c:pt idx="11013">
                  <c:v>781.8714241843685</c:v>
                </c:pt>
                <c:pt idx="11014">
                  <c:v>784.85681295416</c:v>
                </c:pt>
                <c:pt idx="11015">
                  <c:v>784.47827814961</c:v>
                </c:pt>
                <c:pt idx="11016">
                  <c:v>782.8029136063201</c:v>
                </c:pt>
                <c:pt idx="11017">
                  <c:v>781.87176444715</c:v>
                </c:pt>
                <c:pt idx="11018">
                  <c:v>781.08133043075</c:v>
                </c:pt>
                <c:pt idx="11019">
                  <c:v>784.2265880357401</c:v>
                </c:pt>
                <c:pt idx="11020">
                  <c:v>784.10465570339</c:v>
                </c:pt>
                <c:pt idx="11021">
                  <c:v>774.8106450234986</c:v>
                </c:pt>
                <c:pt idx="11022">
                  <c:v>756.20356629883</c:v>
                </c:pt>
                <c:pt idx="11023">
                  <c:v>619.27397397903</c:v>
                </c:pt>
                <c:pt idx="11024">
                  <c:v>489.51763939645</c:v>
                </c:pt>
                <c:pt idx="11025">
                  <c:v>492.68968451245</c:v>
                </c:pt>
                <c:pt idx="11026">
                  <c:v>487.3999041138801</c:v>
                </c:pt>
                <c:pt idx="11028">
                  <c:v>282.4552142028596</c:v>
                </c:pt>
                <c:pt idx="11029">
                  <c:v>278.6804176774899</c:v>
                </c:pt>
                <c:pt idx="11031">
                  <c:v>277.8396586580699</c:v>
                </c:pt>
                <c:pt idx="11032">
                  <c:v>279.03961487805</c:v>
                </c:pt>
                <c:pt idx="11033">
                  <c:v>281.2295143015696</c:v>
                </c:pt>
                <c:pt idx="11034">
                  <c:v>278.13287682911</c:v>
                </c:pt>
                <c:pt idx="11036">
                  <c:v>245.7740890572</c:v>
                </c:pt>
                <c:pt idx="11037">
                  <c:v>243.09022261622</c:v>
                </c:pt>
                <c:pt idx="11038">
                  <c:v>244.33281964432</c:v>
                </c:pt>
                <c:pt idx="11039">
                  <c:v>243.667486797</c:v>
                </c:pt>
                <c:pt idx="11040">
                  <c:v>243.3722059755</c:v>
                </c:pt>
                <c:pt idx="11041">
                  <c:v>245.40301337222</c:v>
                </c:pt>
                <c:pt idx="11076">
                  <c:v>752.50704147977</c:v>
                </c:pt>
                <c:pt idx="11077">
                  <c:v>784.4528164488694</c:v>
                </c:pt>
                <c:pt idx="11078">
                  <c:v>783.4877517931999</c:v>
                </c:pt>
                <c:pt idx="11079">
                  <c:v>783.01338438813</c:v>
                </c:pt>
                <c:pt idx="11080">
                  <c:v>786.72260025744</c:v>
                </c:pt>
                <c:pt idx="11082">
                  <c:v>784.70369160146</c:v>
                </c:pt>
                <c:pt idx="11084">
                  <c:v>783.13322043568</c:v>
                </c:pt>
                <c:pt idx="11085">
                  <c:v>786.8464248034672</c:v>
                </c:pt>
                <c:pt idx="11086">
                  <c:v>785.9259308686705</c:v>
                </c:pt>
                <c:pt idx="11088">
                  <c:v>783.9971841912283</c:v>
                </c:pt>
                <c:pt idx="11089">
                  <c:v>787.44649167634</c:v>
                </c:pt>
                <c:pt idx="11090">
                  <c:v>786.4521596801987</c:v>
                </c:pt>
                <c:pt idx="11091">
                  <c:v>786.60063963865</c:v>
                </c:pt>
                <c:pt idx="11092">
                  <c:v>784.44638058584</c:v>
                </c:pt>
                <c:pt idx="11093">
                  <c:v>783.4095129450001</c:v>
                </c:pt>
                <c:pt idx="11094">
                  <c:v>787.18690341162</c:v>
                </c:pt>
                <c:pt idx="11095">
                  <c:v>786.07668164579</c:v>
                </c:pt>
                <c:pt idx="11096">
                  <c:v>784.63509513986</c:v>
                </c:pt>
                <c:pt idx="11097">
                  <c:v>816.4473491189387</c:v>
                </c:pt>
                <c:pt idx="11098">
                  <c:v>862.17530426624</c:v>
                </c:pt>
                <c:pt idx="11100">
                  <c:v>865.46783454169</c:v>
                </c:pt>
                <c:pt idx="11101">
                  <c:v>856.0870791124394</c:v>
                </c:pt>
                <c:pt idx="11102">
                  <c:v>858.8199313158299</c:v>
                </c:pt>
                <c:pt idx="11103">
                  <c:v>858.3329169927175</c:v>
                </c:pt>
                <c:pt idx="11104">
                  <c:v>865.32932844164</c:v>
                </c:pt>
                <c:pt idx="11105">
                  <c:v>865.2002643108099</c:v>
                </c:pt>
                <c:pt idx="11107">
                  <c:v>865.2878633387501</c:v>
                </c:pt>
                <c:pt idx="11108">
                  <c:v>864.2273484101601</c:v>
                </c:pt>
                <c:pt idx="11109">
                  <c:v>861.07085099297</c:v>
                </c:pt>
                <c:pt idx="11110">
                  <c:v>787.9066209032889</c:v>
                </c:pt>
                <c:pt idx="11111">
                  <c:v>279.34125403593</c:v>
                </c:pt>
                <c:pt idx="11196">
                  <c:v>535.67660525336</c:v>
                </c:pt>
                <c:pt idx="11198">
                  <c:v>779.6353555849294</c:v>
                </c:pt>
                <c:pt idx="11199">
                  <c:v>782.838461576</c:v>
                </c:pt>
                <c:pt idx="11200">
                  <c:v>781.78675988901</c:v>
                </c:pt>
                <c:pt idx="11202">
                  <c:v>783.9985474903901</c:v>
                </c:pt>
                <c:pt idx="11203">
                  <c:v>784.2814261398</c:v>
                </c:pt>
                <c:pt idx="11204">
                  <c:v>787.9442835543199</c:v>
                </c:pt>
                <c:pt idx="11206">
                  <c:v>783.8410964718294</c:v>
                </c:pt>
                <c:pt idx="11207">
                  <c:v>783.4492555707001</c:v>
                </c:pt>
                <c:pt idx="11208">
                  <c:v>781.1475166110394</c:v>
                </c:pt>
                <c:pt idx="11210">
                  <c:v>784.69239535525</c:v>
                </c:pt>
                <c:pt idx="11211">
                  <c:v>782.34373354088</c:v>
                </c:pt>
                <c:pt idx="11212">
                  <c:v>782.06985363682</c:v>
                </c:pt>
                <c:pt idx="11214">
                  <c:v>779.6355503325299</c:v>
                </c:pt>
                <c:pt idx="11215">
                  <c:v>783.45104520213</c:v>
                </c:pt>
                <c:pt idx="11216">
                  <c:v>778.44208083968</c:v>
                </c:pt>
                <c:pt idx="11217">
                  <c:v>782.10030652975</c:v>
                </c:pt>
                <c:pt idx="11218">
                  <c:v>781.2470067907387</c:v>
                </c:pt>
                <c:pt idx="11220">
                  <c:v>778.2493667879301</c:v>
                </c:pt>
                <c:pt idx="11221">
                  <c:v>781.98672530265</c:v>
                </c:pt>
                <c:pt idx="11222">
                  <c:v>786.49006532406</c:v>
                </c:pt>
                <c:pt idx="11223">
                  <c:v>785.6369867609101</c:v>
                </c:pt>
                <c:pt idx="11224">
                  <c:v>783.80473612377</c:v>
                </c:pt>
                <c:pt idx="11225">
                  <c:v>782.8025948817877</c:v>
                </c:pt>
                <c:pt idx="11226">
                  <c:v>786.52159005831</c:v>
                </c:pt>
                <c:pt idx="11228">
                  <c:v>784.23214163186</c:v>
                </c:pt>
                <c:pt idx="11229">
                  <c:v>783.08456634502</c:v>
                </c:pt>
                <c:pt idx="11231">
                  <c:v>784.90475080437</c:v>
                </c:pt>
                <c:pt idx="11232">
                  <c:v>782.9357573229494</c:v>
                </c:pt>
                <c:pt idx="11233">
                  <c:v>781.7568051818594</c:v>
                </c:pt>
                <c:pt idx="11234">
                  <c:v>785.46858197002</c:v>
                </c:pt>
                <c:pt idx="11235">
                  <c:v>813.3326369561</c:v>
                </c:pt>
                <c:pt idx="11236">
                  <c:v>832.311598564919</c:v>
                </c:pt>
                <c:pt idx="11237">
                  <c:v>858.8511489226994</c:v>
                </c:pt>
                <c:pt idx="11238">
                  <c:v>859.0690492526805</c:v>
                </c:pt>
                <c:pt idx="11239">
                  <c:v>856.9569103300194</c:v>
                </c:pt>
                <c:pt idx="11240">
                  <c:v>861.99547760626</c:v>
                </c:pt>
                <c:pt idx="11241">
                  <c:v>865.59709221953</c:v>
                </c:pt>
                <c:pt idx="11242">
                  <c:v>864.80181873065</c:v>
                </c:pt>
                <c:pt idx="11243">
                  <c:v>862.4804246133499</c:v>
                </c:pt>
                <c:pt idx="11244">
                  <c:v>866.54939967957</c:v>
                </c:pt>
                <c:pt idx="11245">
                  <c:v>858.8521112334578</c:v>
                </c:pt>
                <c:pt idx="11246">
                  <c:v>863.2406736703305</c:v>
                </c:pt>
                <c:pt idx="11247">
                  <c:v>864.0941737954594</c:v>
                </c:pt>
                <c:pt idx="11248">
                  <c:v>863.8502152522387</c:v>
                </c:pt>
                <c:pt idx="11249">
                  <c:v>862.5951566434501</c:v>
                </c:pt>
                <c:pt idx="11250">
                  <c:v>861.6370915866</c:v>
                </c:pt>
                <c:pt idx="11251">
                  <c:v>865.4082458272101</c:v>
                </c:pt>
                <c:pt idx="11252">
                  <c:v>874.8416941133078</c:v>
                </c:pt>
                <c:pt idx="11253">
                  <c:v>862.6476423092594</c:v>
                </c:pt>
                <c:pt idx="11254">
                  <c:v>864.66313130961</c:v>
                </c:pt>
                <c:pt idx="11255">
                  <c:v>861.0649504489294</c:v>
                </c:pt>
                <c:pt idx="11256">
                  <c:v>861.7349137640501</c:v>
                </c:pt>
                <c:pt idx="11257">
                  <c:v>865.9489777229899</c:v>
                </c:pt>
                <c:pt idx="11258">
                  <c:v>866.593536778811</c:v>
                </c:pt>
                <c:pt idx="11259">
                  <c:v>877.23853823633</c:v>
                </c:pt>
                <c:pt idx="11260">
                  <c:v>865.1055036070001</c:v>
                </c:pt>
                <c:pt idx="11261">
                  <c:v>862.85875443366</c:v>
                </c:pt>
                <c:pt idx="11263">
                  <c:v>864.8934041014801</c:v>
                </c:pt>
                <c:pt idx="11264">
                  <c:v>859.3406004488899</c:v>
                </c:pt>
                <c:pt idx="11265">
                  <c:v>862.4522427035077</c:v>
                </c:pt>
                <c:pt idx="11266">
                  <c:v>865.9788615125005</c:v>
                </c:pt>
                <c:pt idx="11268">
                  <c:v>861.8369741768</c:v>
                </c:pt>
                <c:pt idx="11269">
                  <c:v>853.80043802151</c:v>
                </c:pt>
                <c:pt idx="11270">
                  <c:v>844.00914913784</c:v>
                </c:pt>
                <c:pt idx="11271">
                  <c:v>838.60822120984</c:v>
                </c:pt>
                <c:pt idx="11272">
                  <c:v>834.54299807671</c:v>
                </c:pt>
                <c:pt idx="11273">
                  <c:v>831.015315485418</c:v>
                </c:pt>
                <c:pt idx="11274">
                  <c:v>828.2964482155301</c:v>
                </c:pt>
                <c:pt idx="11275">
                  <c:v>815.56107508767</c:v>
                </c:pt>
                <c:pt idx="11276">
                  <c:v>807.8062655507694</c:v>
                </c:pt>
                <c:pt idx="11277">
                  <c:v>797.03571077079</c:v>
                </c:pt>
                <c:pt idx="11278">
                  <c:v>784.5347560940294</c:v>
                </c:pt>
                <c:pt idx="11279">
                  <c:v>785.38465110215</c:v>
                </c:pt>
                <c:pt idx="11280">
                  <c:v>783.9206743238</c:v>
                </c:pt>
                <c:pt idx="11281">
                  <c:v>782.69182048118</c:v>
                </c:pt>
                <c:pt idx="11282">
                  <c:v>781.8821658975382</c:v>
                </c:pt>
                <c:pt idx="11284">
                  <c:v>779.9654030668</c:v>
                </c:pt>
                <c:pt idx="11285">
                  <c:v>783.8972377388399</c:v>
                </c:pt>
                <c:pt idx="11286">
                  <c:v>778.3166637131584</c:v>
                </c:pt>
                <c:pt idx="11287">
                  <c:v>781.47862922566</c:v>
                </c:pt>
                <c:pt idx="11288">
                  <c:v>781.3108492532201</c:v>
                </c:pt>
                <c:pt idx="11289">
                  <c:v>781.673721352351</c:v>
                </c:pt>
                <c:pt idx="11290">
                  <c:v>786.0411977117587</c:v>
                </c:pt>
                <c:pt idx="11291">
                  <c:v>779.7696506104</c:v>
                </c:pt>
                <c:pt idx="11292">
                  <c:v>782.82998727532</c:v>
                </c:pt>
                <c:pt idx="11293">
                  <c:v>782.0696990799801</c:v>
                </c:pt>
                <c:pt idx="11296">
                  <c:v>778.59381300456</c:v>
                </c:pt>
                <c:pt idx="11297">
                  <c:v>777.6390237127994</c:v>
                </c:pt>
                <c:pt idx="11298">
                  <c:v>786.1827369875</c:v>
                </c:pt>
                <c:pt idx="11299">
                  <c:v>783.5559255019588</c:v>
                </c:pt>
                <c:pt idx="11301">
                  <c:v>785.502002164979</c:v>
                </c:pt>
                <c:pt idx="11302">
                  <c:v>778.284041093</c:v>
                </c:pt>
                <c:pt idx="11303">
                  <c:v>782.70505463884</c:v>
                </c:pt>
                <c:pt idx="11304">
                  <c:v>776.4597687152385</c:v>
                </c:pt>
                <c:pt idx="11305">
                  <c:v>779.54838166172</c:v>
                </c:pt>
                <c:pt idx="11306">
                  <c:v>778.71536642688</c:v>
                </c:pt>
                <c:pt idx="11307">
                  <c:v>777.9120683939374</c:v>
                </c:pt>
                <c:pt idx="11308">
                  <c:v>775.91659894383</c:v>
                </c:pt>
                <c:pt idx="11310">
                  <c:v>773.65535257647</c:v>
                </c:pt>
                <c:pt idx="11311">
                  <c:v>777.4296662434389</c:v>
                </c:pt>
                <c:pt idx="11312">
                  <c:v>774.8560391062894</c:v>
                </c:pt>
                <c:pt idx="11313">
                  <c:v>774.91247873608</c:v>
                </c:pt>
                <c:pt idx="11314">
                  <c:v>779.0428200275301</c:v>
                </c:pt>
                <c:pt idx="11315">
                  <c:v>772.4336422189</c:v>
                </c:pt>
                <c:pt idx="11316">
                  <c:v>776.77152033933</c:v>
                </c:pt>
                <c:pt idx="11317">
                  <c:v>775.4602105752688</c:v>
                </c:pt>
                <c:pt idx="11318">
                  <c:v>778.8286133075501</c:v>
                </c:pt>
                <c:pt idx="11319">
                  <c:v>777.94992925866</c:v>
                </c:pt>
                <c:pt idx="11320">
                  <c:v>777.80580440369</c:v>
                </c:pt>
                <c:pt idx="11321">
                  <c:v>775.77568953768</c:v>
                </c:pt>
                <c:pt idx="11322">
                  <c:v>779.09113791257</c:v>
                </c:pt>
                <c:pt idx="11323">
                  <c:v>777.3425738291401</c:v>
                </c:pt>
                <c:pt idx="11325">
                  <c:v>601.51000480118</c:v>
                </c:pt>
                <c:pt idx="11326">
                  <c:v>773.9132473675</c:v>
                </c:pt>
                <c:pt idx="11327">
                  <c:v>776.90679452577</c:v>
                </c:pt>
                <c:pt idx="11328">
                  <c:v>775.9512608242575</c:v>
                </c:pt>
                <c:pt idx="11329">
                  <c:v>774.6121468539285</c:v>
                </c:pt>
                <c:pt idx="11330">
                  <c:v>772.63888728706</c:v>
                </c:pt>
                <c:pt idx="11331">
                  <c:v>777.1223580379601</c:v>
                </c:pt>
                <c:pt idx="11332">
                  <c:v>775.77659240233</c:v>
                </c:pt>
                <c:pt idx="11333">
                  <c:v>773.66247895417</c:v>
                </c:pt>
                <c:pt idx="11334">
                  <c:v>777.7708010464</c:v>
                </c:pt>
                <c:pt idx="11335">
                  <c:v>772.4447134478</c:v>
                </c:pt>
                <c:pt idx="11336">
                  <c:v>775.60103691913</c:v>
                </c:pt>
                <c:pt idx="11337">
                  <c:v>779.75698405924</c:v>
                </c:pt>
                <c:pt idx="11338">
                  <c:v>778.26368133549</c:v>
                </c:pt>
                <c:pt idx="11339">
                  <c:v>777.40626052368</c:v>
                </c:pt>
                <c:pt idx="11341">
                  <c:v>775.0161451971799</c:v>
                </c:pt>
                <c:pt idx="11342">
                  <c:v>778.7515137987994</c:v>
                </c:pt>
                <c:pt idx="11343">
                  <c:v>783.2764290329001</c:v>
                </c:pt>
                <c:pt idx="11344">
                  <c:v>776.17832958164</c:v>
                </c:pt>
                <c:pt idx="11346">
                  <c:v>778.8677634603694</c:v>
                </c:pt>
                <c:pt idx="11347">
                  <c:v>782.0603672158999</c:v>
                </c:pt>
                <c:pt idx="11348">
                  <c:v>829.6261855129201</c:v>
                </c:pt>
                <c:pt idx="11349">
                  <c:v>858.89446939916</c:v>
                </c:pt>
                <c:pt idx="11350">
                  <c:v>852.01491298924</c:v>
                </c:pt>
                <c:pt idx="11351">
                  <c:v>855.8510065480199</c:v>
                </c:pt>
                <c:pt idx="11352">
                  <c:v>854.9433000441</c:v>
                </c:pt>
                <c:pt idx="11353">
                  <c:v>852.9047002450001</c:v>
                </c:pt>
                <c:pt idx="11354">
                  <c:v>857.9825853086</c:v>
                </c:pt>
                <c:pt idx="11355">
                  <c:v>863.4363323522</c:v>
                </c:pt>
                <c:pt idx="11356">
                  <c:v>862.8613760660201</c:v>
                </c:pt>
                <c:pt idx="11357">
                  <c:v>862.0973841429701</c:v>
                </c:pt>
                <c:pt idx="11358">
                  <c:v>866.7691418146301</c:v>
                </c:pt>
                <c:pt idx="11359">
                  <c:v>859.20503428606</c:v>
                </c:pt>
                <c:pt idx="11360">
                  <c:v>863.3012081459075</c:v>
                </c:pt>
                <c:pt idx="11361">
                  <c:v>861.1185846017302</c:v>
                </c:pt>
                <c:pt idx="11362">
                  <c:v>862.0029567706301</c:v>
                </c:pt>
                <c:pt idx="11363">
                  <c:v>857.78174149507</c:v>
                </c:pt>
                <c:pt idx="11364">
                  <c:v>856.5270404414089</c:v>
                </c:pt>
                <c:pt idx="11365">
                  <c:v>848.6051797959688</c:v>
                </c:pt>
                <c:pt idx="11366">
                  <c:v>852.63747884627</c:v>
                </c:pt>
                <c:pt idx="11368">
                  <c:v>854.55647346407</c:v>
                </c:pt>
                <c:pt idx="11370">
                  <c:v>861.0159781951999</c:v>
                </c:pt>
                <c:pt idx="11371">
                  <c:v>859.4259643933186</c:v>
                </c:pt>
                <c:pt idx="11373">
                  <c:v>858.4824640119188</c:v>
                </c:pt>
                <c:pt idx="11374">
                  <c:v>854.16800504613</c:v>
                </c:pt>
                <c:pt idx="11375">
                  <c:v>865.15596017833</c:v>
                </c:pt>
                <c:pt idx="11376">
                  <c:v>862.26593087014</c:v>
                </c:pt>
                <c:pt idx="11377">
                  <c:v>862.2047975154298</c:v>
                </c:pt>
                <c:pt idx="11378">
                  <c:v>864.9519498045178</c:v>
                </c:pt>
                <c:pt idx="11380">
                  <c:v>866.76894811943</c:v>
                </c:pt>
                <c:pt idx="11381">
                  <c:v>865.9962491200702</c:v>
                </c:pt>
                <c:pt idx="11382">
                  <c:v>877.5010109324401</c:v>
                </c:pt>
                <c:pt idx="11383">
                  <c:v>872.4758458822394</c:v>
                </c:pt>
                <c:pt idx="11384">
                  <c:v>863.08394629494</c:v>
                </c:pt>
                <c:pt idx="11385">
                  <c:v>845.81896936988</c:v>
                </c:pt>
                <c:pt idx="11386">
                  <c:v>833.997604828739</c:v>
                </c:pt>
                <c:pt idx="11387">
                  <c:v>818.75930654159</c:v>
                </c:pt>
                <c:pt idx="11388">
                  <c:v>817.0056497176</c:v>
                </c:pt>
                <c:pt idx="11389">
                  <c:v>804.10810847674</c:v>
                </c:pt>
                <c:pt idx="11390">
                  <c:v>798.14849545666</c:v>
                </c:pt>
                <c:pt idx="11391">
                  <c:v>796.2632524902187</c:v>
                </c:pt>
                <c:pt idx="11392">
                  <c:v>787.2170913708705</c:v>
                </c:pt>
                <c:pt idx="11393">
                  <c:v>792.9592285585194</c:v>
                </c:pt>
                <c:pt idx="11394">
                  <c:v>804.32895351033</c:v>
                </c:pt>
                <c:pt idx="11395">
                  <c:v>801.3869938520601</c:v>
                </c:pt>
                <c:pt idx="11396">
                  <c:v>794.80436952887</c:v>
                </c:pt>
                <c:pt idx="11399">
                  <c:v>794.04004097734</c:v>
                </c:pt>
                <c:pt idx="11400">
                  <c:v>793.0360134420494</c:v>
                </c:pt>
                <c:pt idx="11401">
                  <c:v>795.9603273992587</c:v>
                </c:pt>
                <c:pt idx="11402">
                  <c:v>809.95489793004</c:v>
                </c:pt>
                <c:pt idx="11403">
                  <c:v>829.8322217033075</c:v>
                </c:pt>
                <c:pt idx="11404">
                  <c:v>864.9182173820386</c:v>
                </c:pt>
                <c:pt idx="11405">
                  <c:v>866.2293653045299</c:v>
                </c:pt>
                <c:pt idx="11406">
                  <c:v>871.04839851926</c:v>
                </c:pt>
                <c:pt idx="11407">
                  <c:v>862.80381911672</c:v>
                </c:pt>
                <c:pt idx="11408">
                  <c:v>859.3128222686601</c:v>
                </c:pt>
                <c:pt idx="11409">
                  <c:v>864.57497217886</c:v>
                </c:pt>
                <c:pt idx="11410">
                  <c:v>863.93848000605</c:v>
                </c:pt>
                <c:pt idx="11411">
                  <c:v>861.6861074249994</c:v>
                </c:pt>
                <c:pt idx="11412">
                  <c:v>862.355921439918</c:v>
                </c:pt>
                <c:pt idx="11413">
                  <c:v>863.3316645618094</c:v>
                </c:pt>
                <c:pt idx="11414">
                  <c:v>868.3999503347399</c:v>
                </c:pt>
                <c:pt idx="11415">
                  <c:v>871.27306292037</c:v>
                </c:pt>
                <c:pt idx="11416">
                  <c:v>861.98993247752</c:v>
                </c:pt>
                <c:pt idx="11417">
                  <c:v>865.7126437824583</c:v>
                </c:pt>
                <c:pt idx="11418">
                  <c:v>864.97793194428</c:v>
                </c:pt>
                <c:pt idx="11419">
                  <c:v>863.779077936151</c:v>
                </c:pt>
                <c:pt idx="11420">
                  <c:v>862.5466106446094</c:v>
                </c:pt>
                <c:pt idx="11421">
                  <c:v>861.8266973386201</c:v>
                </c:pt>
                <c:pt idx="11422">
                  <c:v>866.0555435927394</c:v>
                </c:pt>
                <c:pt idx="11423">
                  <c:v>864.9123883714201</c:v>
                </c:pt>
                <c:pt idx="11424">
                  <c:v>862.9141405171</c:v>
                </c:pt>
                <c:pt idx="11425">
                  <c:v>862.70186465891</c:v>
                </c:pt>
                <c:pt idx="11426">
                  <c:v>867.8268702927201</c:v>
                </c:pt>
                <c:pt idx="11428">
                  <c:v>866.13551031895</c:v>
                </c:pt>
                <c:pt idx="11429">
                  <c:v>877.97301840374</c:v>
                </c:pt>
                <c:pt idx="11430">
                  <c:v>847.01564977854</c:v>
                </c:pt>
                <c:pt idx="11431">
                  <c:v>836.1991826199</c:v>
                </c:pt>
                <c:pt idx="11432">
                  <c:v>845.69619917636</c:v>
                </c:pt>
                <c:pt idx="11433">
                  <c:v>849.0666988251078</c:v>
                </c:pt>
                <c:pt idx="11434">
                  <c:v>853.1978004946499</c:v>
                </c:pt>
                <c:pt idx="11435">
                  <c:v>854.5563512062</c:v>
                </c:pt>
                <c:pt idx="11436">
                  <c:v>865.88133597814</c:v>
                </c:pt>
                <c:pt idx="11437">
                  <c:v>872.2419891582501</c:v>
                </c:pt>
                <c:pt idx="11438">
                  <c:v>864.2909853644102</c:v>
                </c:pt>
                <c:pt idx="11439">
                  <c:v>864.8017187159583</c:v>
                </c:pt>
                <c:pt idx="11440">
                  <c:v>839.6416243487594</c:v>
                </c:pt>
                <c:pt idx="11441">
                  <c:v>822.0917670475405</c:v>
                </c:pt>
                <c:pt idx="11442">
                  <c:v>809.2011781909489</c:v>
                </c:pt>
                <c:pt idx="11443">
                  <c:v>796.90679630101</c:v>
                </c:pt>
                <c:pt idx="11444">
                  <c:v>785.6120354548101</c:v>
                </c:pt>
                <c:pt idx="11445">
                  <c:v>481.29316401383</c:v>
                </c:pt>
                <c:pt idx="11506">
                  <c:v>286.149480365</c:v>
                </c:pt>
                <c:pt idx="11507">
                  <c:v>285.889523448899</c:v>
                </c:pt>
                <c:pt idx="11508">
                  <c:v>285.478671736699</c:v>
                </c:pt>
                <c:pt idx="11509">
                  <c:v>497.3729302538</c:v>
                </c:pt>
                <c:pt idx="11510">
                  <c:v>495.0138101125999</c:v>
                </c:pt>
                <c:pt idx="11511">
                  <c:v>744.00144002345</c:v>
                </c:pt>
                <c:pt idx="11512">
                  <c:v>779.72118123753</c:v>
                </c:pt>
                <c:pt idx="11513">
                  <c:v>784.572625433819</c:v>
                </c:pt>
                <c:pt idx="11514">
                  <c:v>777.6734591883705</c:v>
                </c:pt>
                <c:pt idx="11515">
                  <c:v>782.30315186632</c:v>
                </c:pt>
                <c:pt idx="11516">
                  <c:v>776.2796812755</c:v>
                </c:pt>
                <c:pt idx="11518">
                  <c:v>784.4730127597301</c:v>
                </c:pt>
                <c:pt idx="11519">
                  <c:v>778.3815400538001</c:v>
                </c:pt>
                <c:pt idx="11520">
                  <c:v>782.79818157408</c:v>
                </c:pt>
                <c:pt idx="11521">
                  <c:v>782.16728922913</c:v>
                </c:pt>
                <c:pt idx="11524">
                  <c:v>778.6498174834888</c:v>
                </c:pt>
                <c:pt idx="11525">
                  <c:v>778.8480264752586</c:v>
                </c:pt>
                <c:pt idx="11526">
                  <c:v>782.90906298825</c:v>
                </c:pt>
                <c:pt idx="11527">
                  <c:v>777.21797177654</c:v>
                </c:pt>
                <c:pt idx="11530">
                  <c:v>779.20505695595</c:v>
                </c:pt>
                <c:pt idx="11531">
                  <c:v>783.8673087350986</c:v>
                </c:pt>
                <c:pt idx="11532">
                  <c:v>777.617226405628</c:v>
                </c:pt>
                <c:pt idx="11533">
                  <c:v>782.5061799298101</c:v>
                </c:pt>
                <c:pt idx="11534">
                  <c:v>776.22435331716</c:v>
                </c:pt>
                <c:pt idx="11535">
                  <c:v>779.6204536264602</c:v>
                </c:pt>
                <c:pt idx="11537">
                  <c:v>778.55599327178</c:v>
                </c:pt>
                <c:pt idx="11538">
                  <c:v>777.807137821718</c:v>
                </c:pt>
                <c:pt idx="11539">
                  <c:v>776.70621281964</c:v>
                </c:pt>
                <c:pt idx="11540">
                  <c:v>776.9087328464305</c:v>
                </c:pt>
                <c:pt idx="11542">
                  <c:v>779.7198167126501</c:v>
                </c:pt>
                <c:pt idx="11543">
                  <c:v>778.44833360232</c:v>
                </c:pt>
                <c:pt idx="11544">
                  <c:v>783.18929341696</c:v>
                </c:pt>
                <c:pt idx="11545">
                  <c:v>777.7225154359483</c:v>
                </c:pt>
                <c:pt idx="11546">
                  <c:v>785.83788224329</c:v>
                </c:pt>
                <c:pt idx="11547">
                  <c:v>781.0138862875505</c:v>
                </c:pt>
                <c:pt idx="11548">
                  <c:v>784.0624193796199</c:v>
                </c:pt>
                <c:pt idx="11549">
                  <c:v>782.80393097267</c:v>
                </c:pt>
                <c:pt idx="11550">
                  <c:v>781.18146160885</c:v>
                </c:pt>
                <c:pt idx="11551">
                  <c:v>785.58598364118</c:v>
                </c:pt>
                <c:pt idx="11552">
                  <c:v>784.14777176275</c:v>
                </c:pt>
                <c:pt idx="11553">
                  <c:v>783.278840460451</c:v>
                </c:pt>
                <c:pt idx="11554">
                  <c:v>781.5691016617701</c:v>
                </c:pt>
                <c:pt idx="11555">
                  <c:v>781.15384961872</c:v>
                </c:pt>
                <c:pt idx="11557">
                  <c:v>783.53900365217</c:v>
                </c:pt>
                <c:pt idx="11558">
                  <c:v>777.7352914345294</c:v>
                </c:pt>
                <c:pt idx="11559">
                  <c:v>781.0279997935484</c:v>
                </c:pt>
                <c:pt idx="11561">
                  <c:v>778.9439107867494</c:v>
                </c:pt>
                <c:pt idx="11562">
                  <c:v>778.0187623283</c:v>
                </c:pt>
                <c:pt idx="11563">
                  <c:v>777.3503197322889</c:v>
                </c:pt>
                <c:pt idx="11564">
                  <c:v>781.4627468237583</c:v>
                </c:pt>
                <c:pt idx="11565">
                  <c:v>785.8420448054072</c:v>
                </c:pt>
                <c:pt idx="11566">
                  <c:v>784.1525250996187</c:v>
                </c:pt>
                <c:pt idx="11567">
                  <c:v>783.1633177108</c:v>
                </c:pt>
                <c:pt idx="11568">
                  <c:v>782.16564436409</c:v>
                </c:pt>
                <c:pt idx="11569">
                  <c:v>781.89748026712</c:v>
                </c:pt>
                <c:pt idx="11571">
                  <c:v>856.0981042825</c:v>
                </c:pt>
                <c:pt idx="11572">
                  <c:v>866.9819308858594</c:v>
                </c:pt>
                <c:pt idx="11573">
                  <c:v>858.3256356199901</c:v>
                </c:pt>
                <c:pt idx="11574">
                  <c:v>865.14994755932</c:v>
                </c:pt>
                <c:pt idx="11576">
                  <c:v>857.27751056957</c:v>
                </c:pt>
                <c:pt idx="11579">
                  <c:v>858.11019982217</c:v>
                </c:pt>
                <c:pt idx="11580">
                  <c:v>858.2330048944788</c:v>
                </c:pt>
                <c:pt idx="11581">
                  <c:v>857.81959537644</c:v>
                </c:pt>
                <c:pt idx="11582">
                  <c:v>857.23193975799</c:v>
                </c:pt>
                <c:pt idx="11583">
                  <c:v>863.9595231260394</c:v>
                </c:pt>
                <c:pt idx="11584">
                  <c:v>859.693708799691</c:v>
                </c:pt>
                <c:pt idx="11585">
                  <c:v>855.9066944861394</c:v>
                </c:pt>
                <c:pt idx="11586">
                  <c:v>843.66681602336</c:v>
                </c:pt>
                <c:pt idx="11587">
                  <c:v>843.570264909</c:v>
                </c:pt>
                <c:pt idx="11588">
                  <c:v>834.94347045583</c:v>
                </c:pt>
                <c:pt idx="11591">
                  <c:v>799.51818711729</c:v>
                </c:pt>
                <c:pt idx="11592">
                  <c:v>795.4617697498999</c:v>
                </c:pt>
                <c:pt idx="11593">
                  <c:v>789.9645002085099</c:v>
                </c:pt>
                <c:pt idx="11594">
                  <c:v>785.0952234635594</c:v>
                </c:pt>
                <c:pt idx="11595">
                  <c:v>783.27167957364</c:v>
                </c:pt>
                <c:pt idx="11596">
                  <c:v>786.2213347899199</c:v>
                </c:pt>
                <c:pt idx="11597">
                  <c:v>778.48054220658</c:v>
                </c:pt>
                <c:pt idx="11598">
                  <c:v>782.38032682767</c:v>
                </c:pt>
                <c:pt idx="11599">
                  <c:v>781.44973243095</c:v>
                </c:pt>
                <c:pt idx="11600">
                  <c:v>779.29095126742</c:v>
                </c:pt>
                <c:pt idx="11601">
                  <c:v>778.7977938539301</c:v>
                </c:pt>
                <c:pt idx="11602">
                  <c:v>776.8253188718999</c:v>
                </c:pt>
                <c:pt idx="11603">
                  <c:v>775.56449172537</c:v>
                </c:pt>
                <c:pt idx="11604">
                  <c:v>785.39687679998</c:v>
                </c:pt>
                <c:pt idx="11606">
                  <c:v>782.9361939824078</c:v>
                </c:pt>
                <c:pt idx="11607">
                  <c:v>782.37247140682</c:v>
                </c:pt>
                <c:pt idx="11609">
                  <c:v>784.8163801176801</c:v>
                </c:pt>
                <c:pt idx="11610">
                  <c:v>778.32411153764</c:v>
                </c:pt>
                <c:pt idx="11611">
                  <c:v>782.9265060998489</c:v>
                </c:pt>
                <c:pt idx="11612">
                  <c:v>782.09588937731</c:v>
                </c:pt>
                <c:pt idx="11615">
                  <c:v>779.183969549581</c:v>
                </c:pt>
                <c:pt idx="11616">
                  <c:v>778.0213618108401</c:v>
                </c:pt>
                <c:pt idx="11617">
                  <c:v>776.4390522940089</c:v>
                </c:pt>
                <c:pt idx="11619">
                  <c:v>779.89290533536</c:v>
                </c:pt>
                <c:pt idx="11620">
                  <c:v>777.07291536139</c:v>
                </c:pt>
                <c:pt idx="11621">
                  <c:v>776.72671656839</c:v>
                </c:pt>
                <c:pt idx="11622">
                  <c:v>779.78392839601</c:v>
                </c:pt>
                <c:pt idx="11623">
                  <c:v>779.8087491887001</c:v>
                </c:pt>
                <c:pt idx="11624">
                  <c:v>783.64948708627</c:v>
                </c:pt>
                <c:pt idx="11625">
                  <c:v>782.4803520029001</c:v>
                </c:pt>
                <c:pt idx="11626">
                  <c:v>781.12778916998</c:v>
                </c:pt>
                <c:pt idx="11627">
                  <c:v>784.47770496676</c:v>
                </c:pt>
                <c:pt idx="11628">
                  <c:v>777.98691265685</c:v>
                </c:pt>
                <c:pt idx="11629">
                  <c:v>782.17279178566</c:v>
                </c:pt>
                <c:pt idx="11630">
                  <c:v>781.31446224104</c:v>
                </c:pt>
                <c:pt idx="11631">
                  <c:v>779.4718660047594</c:v>
                </c:pt>
                <c:pt idx="11632">
                  <c:v>778.043532259091</c:v>
                </c:pt>
                <c:pt idx="11633">
                  <c:v>782.46537101224</c:v>
                </c:pt>
                <c:pt idx="11634">
                  <c:v>776.9514380695901</c:v>
                </c:pt>
                <c:pt idx="11636">
                  <c:v>774.14300253842</c:v>
                </c:pt>
                <c:pt idx="11637">
                  <c:v>778.49188993513</c:v>
                </c:pt>
                <c:pt idx="11638">
                  <c:v>777.81388204853</c:v>
                </c:pt>
                <c:pt idx="11639">
                  <c:v>776.66272721905</c:v>
                </c:pt>
                <c:pt idx="11640">
                  <c:v>775.25050063353</c:v>
                </c:pt>
                <c:pt idx="11641">
                  <c:v>774.2381547014294</c:v>
                </c:pt>
                <c:pt idx="11642">
                  <c:v>783.7160998141999</c:v>
                </c:pt>
                <c:pt idx="11643">
                  <c:v>782.3557961645801</c:v>
                </c:pt>
                <c:pt idx="11645">
                  <c:v>779.9064871119188</c:v>
                </c:pt>
                <c:pt idx="11646">
                  <c:v>783.48390391642</c:v>
                </c:pt>
                <c:pt idx="11647">
                  <c:v>777.629030148671</c:v>
                </c:pt>
                <c:pt idx="11648">
                  <c:v>782.08915456528</c:v>
                </c:pt>
                <c:pt idx="11649">
                  <c:v>722.44550421773</c:v>
                </c:pt>
                <c:pt idx="11650">
                  <c:v>247.03865228532</c:v>
                </c:pt>
                <c:pt idx="11651">
                  <c:v>244.8973608354001</c:v>
                </c:pt>
                <c:pt idx="11781">
                  <c:v>498.55425979772</c:v>
                </c:pt>
                <c:pt idx="11782">
                  <c:v>783.09149000608</c:v>
                </c:pt>
                <c:pt idx="11783">
                  <c:v>776.6016941898994</c:v>
                </c:pt>
                <c:pt idx="11784">
                  <c:v>779.6512819082301</c:v>
                </c:pt>
                <c:pt idx="11785">
                  <c:v>778.15974829792</c:v>
                </c:pt>
                <c:pt idx="11786">
                  <c:v>777.23547007846</c:v>
                </c:pt>
                <c:pt idx="11788">
                  <c:v>775.0114988646094</c:v>
                </c:pt>
                <c:pt idx="11789">
                  <c:v>777.90395470009</c:v>
                </c:pt>
                <c:pt idx="11790">
                  <c:v>777.25304599726</c:v>
                </c:pt>
                <c:pt idx="11791">
                  <c:v>775.81011496604</c:v>
                </c:pt>
                <c:pt idx="11792">
                  <c:v>775.80679842954</c:v>
                </c:pt>
                <c:pt idx="11793">
                  <c:v>779.20676177843</c:v>
                </c:pt>
                <c:pt idx="11794">
                  <c:v>777.98715163062</c:v>
                </c:pt>
                <c:pt idx="11795">
                  <c:v>776.5011790899288</c:v>
                </c:pt>
                <c:pt idx="11797">
                  <c:v>533.7451836919294</c:v>
                </c:pt>
                <c:pt idx="11809">
                  <c:v>495.56974635108</c:v>
                </c:pt>
                <c:pt idx="11810">
                  <c:v>479.31800246348</c:v>
                </c:pt>
                <c:pt idx="11811">
                  <c:v>686.8674621311083</c:v>
                </c:pt>
                <c:pt idx="11812">
                  <c:v>478.55436267593</c:v>
                </c:pt>
                <c:pt idx="11813">
                  <c:v>249.05571094565</c:v>
                </c:pt>
                <c:pt idx="11814">
                  <c:v>245.41564329709</c:v>
                </c:pt>
                <c:pt idx="11815">
                  <c:v>247.46987646304</c:v>
                </c:pt>
                <c:pt idx="11816">
                  <c:v>245.45909400075</c:v>
                </c:pt>
                <c:pt idx="11817">
                  <c:v>246.5653835988</c:v>
                </c:pt>
                <c:pt idx="11818">
                  <c:v>248.51146195442</c:v>
                </c:pt>
                <c:pt idx="11819">
                  <c:v>245.1842287195</c:v>
                </c:pt>
                <c:pt idx="11820">
                  <c:v>247.20952406864</c:v>
                </c:pt>
                <c:pt idx="11821">
                  <c:v>249.47562191615</c:v>
                </c:pt>
                <c:pt idx="11838">
                  <c:v>451.4664264026189</c:v>
                </c:pt>
                <c:pt idx="11839">
                  <c:v>533.69405705031</c:v>
                </c:pt>
                <c:pt idx="11841">
                  <c:v>565.4253893505</c:v>
                </c:pt>
                <c:pt idx="11842">
                  <c:v>777.7871178004889</c:v>
                </c:pt>
                <c:pt idx="11843">
                  <c:v>776.9915449373705</c:v>
                </c:pt>
                <c:pt idx="11845">
                  <c:v>779.1032104254994</c:v>
                </c:pt>
                <c:pt idx="11846">
                  <c:v>777.4148301282801</c:v>
                </c:pt>
                <c:pt idx="11847">
                  <c:v>775.98389167806</c:v>
                </c:pt>
                <c:pt idx="11848">
                  <c:v>773.8129950437789</c:v>
                </c:pt>
                <c:pt idx="11849">
                  <c:v>777.39833204541</c:v>
                </c:pt>
                <c:pt idx="11850">
                  <c:v>776.8481671935577</c:v>
                </c:pt>
                <c:pt idx="11851">
                  <c:v>775.3526362308301</c:v>
                </c:pt>
                <c:pt idx="11852">
                  <c:v>774.7310842274501</c:v>
                </c:pt>
                <c:pt idx="11853">
                  <c:v>783.5215033461305</c:v>
                </c:pt>
                <c:pt idx="11854">
                  <c:v>781.8902947083901</c:v>
                </c:pt>
                <c:pt idx="11857">
                  <c:v>791.6394401316</c:v>
                </c:pt>
                <c:pt idx="11858">
                  <c:v>837.44663277363</c:v>
                </c:pt>
                <c:pt idx="11859">
                  <c:v>867.53439914612</c:v>
                </c:pt>
                <c:pt idx="11860">
                  <c:v>868.7162729301</c:v>
                </c:pt>
                <c:pt idx="11861">
                  <c:v>855.45678036805</c:v>
                </c:pt>
                <c:pt idx="11862">
                  <c:v>859.69890416666</c:v>
                </c:pt>
                <c:pt idx="11863">
                  <c:v>857.9667956893701</c:v>
                </c:pt>
                <c:pt idx="11864">
                  <c:v>856.61784821071</c:v>
                </c:pt>
                <c:pt idx="11866">
                  <c:v>857.4593242205</c:v>
                </c:pt>
                <c:pt idx="11867">
                  <c:v>857.8318927265899</c:v>
                </c:pt>
                <c:pt idx="11868">
                  <c:v>857.5433486637198</c:v>
                </c:pt>
                <c:pt idx="11869">
                  <c:v>857.15377857458</c:v>
                </c:pt>
                <c:pt idx="11870">
                  <c:v>852.61541916564</c:v>
                </c:pt>
                <c:pt idx="11871">
                  <c:v>851.40462030804</c:v>
                </c:pt>
                <c:pt idx="11872">
                  <c:v>845.3376349523294</c:v>
                </c:pt>
                <c:pt idx="11873">
                  <c:v>833.21618357107</c:v>
                </c:pt>
                <c:pt idx="11874">
                  <c:v>812.73687244136</c:v>
                </c:pt>
                <c:pt idx="11875">
                  <c:v>792.9566133307185</c:v>
                </c:pt>
                <c:pt idx="11876">
                  <c:v>785.71304650882</c:v>
                </c:pt>
                <c:pt idx="11877">
                  <c:v>778.37881736326</c:v>
                </c:pt>
                <c:pt idx="11878">
                  <c:v>781.6278790445499</c:v>
                </c:pt>
                <c:pt idx="11880">
                  <c:v>779.63646162895</c:v>
                </c:pt>
                <c:pt idx="11881">
                  <c:v>784.32321277754</c:v>
                </c:pt>
                <c:pt idx="11882">
                  <c:v>777.70147331236</c:v>
                </c:pt>
                <c:pt idx="11884">
                  <c:v>776.19061186219</c:v>
                </c:pt>
                <c:pt idx="11885">
                  <c:v>778.59387275936</c:v>
                </c:pt>
                <c:pt idx="11886">
                  <c:v>781.54359966282</c:v>
                </c:pt>
                <c:pt idx="11887">
                  <c:v>776.3918447209</c:v>
                </c:pt>
                <c:pt idx="11888">
                  <c:v>779.20814786174</c:v>
                </c:pt>
                <c:pt idx="11889">
                  <c:v>778.3629837099986</c:v>
                </c:pt>
                <c:pt idx="11890">
                  <c:v>777.03463280317</c:v>
                </c:pt>
                <c:pt idx="11891">
                  <c:v>786.2660798315601</c:v>
                </c:pt>
                <c:pt idx="11892">
                  <c:v>779.8704269301701</c:v>
                </c:pt>
                <c:pt idx="11893">
                  <c:v>783.5407257355089</c:v>
                </c:pt>
                <c:pt idx="11894">
                  <c:v>782.6079648237686</c:v>
                </c:pt>
                <c:pt idx="11895">
                  <c:v>781.76418311929</c:v>
                </c:pt>
                <c:pt idx="11897">
                  <c:v>779.66553576297</c:v>
                </c:pt>
                <c:pt idx="11898">
                  <c:v>778.6463371459594</c:v>
                </c:pt>
                <c:pt idx="11899">
                  <c:v>782.4041334518</c:v>
                </c:pt>
                <c:pt idx="11900">
                  <c:v>781.72799073225</c:v>
                </c:pt>
                <c:pt idx="11902">
                  <c:v>778.98071120778</c:v>
                </c:pt>
                <c:pt idx="11903">
                  <c:v>777.5807581658901</c:v>
                </c:pt>
                <c:pt idx="11904">
                  <c:v>781.717355608</c:v>
                </c:pt>
                <c:pt idx="11905">
                  <c:v>779.73629953227</c:v>
                </c:pt>
                <c:pt idx="11906">
                  <c:v>779.3459904998389</c:v>
                </c:pt>
                <c:pt idx="11907">
                  <c:v>782.789309523541</c:v>
                </c:pt>
                <c:pt idx="11908">
                  <c:v>776.73282635169</c:v>
                </c:pt>
                <c:pt idx="11910">
                  <c:v>774.27146281748</c:v>
                </c:pt>
                <c:pt idx="11911">
                  <c:v>782.9505235261</c:v>
                </c:pt>
                <c:pt idx="11912">
                  <c:v>786.3015834817783</c:v>
                </c:pt>
                <c:pt idx="11913">
                  <c:v>779.87967800584</c:v>
                </c:pt>
                <c:pt idx="11914">
                  <c:v>783.14095883729</c:v>
                </c:pt>
                <c:pt idx="11915">
                  <c:v>783.18047465168</c:v>
                </c:pt>
                <c:pt idx="11916">
                  <c:v>781.18555495134</c:v>
                </c:pt>
                <c:pt idx="11918">
                  <c:v>778.7960393096</c:v>
                </c:pt>
                <c:pt idx="11919">
                  <c:v>781.8566679344775</c:v>
                </c:pt>
                <c:pt idx="11920">
                  <c:v>781.6036293115</c:v>
                </c:pt>
                <c:pt idx="11921">
                  <c:v>779.19507861078</c:v>
                </c:pt>
                <c:pt idx="11922">
                  <c:v>778.35328617884</c:v>
                </c:pt>
                <c:pt idx="11923">
                  <c:v>782.6469260752989</c:v>
                </c:pt>
                <c:pt idx="11924">
                  <c:v>776.7200266867101</c:v>
                </c:pt>
                <c:pt idx="11925">
                  <c:v>779.29544547843</c:v>
                </c:pt>
                <c:pt idx="11926">
                  <c:v>778.27666824931</c:v>
                </c:pt>
                <c:pt idx="11927">
                  <c:v>777.1021237093394</c:v>
                </c:pt>
                <c:pt idx="11930">
                  <c:v>783.5622672082989</c:v>
                </c:pt>
                <c:pt idx="11931">
                  <c:v>784.13487492861</c:v>
                </c:pt>
                <c:pt idx="11934">
                  <c:v>778.89237999232</c:v>
                </c:pt>
                <c:pt idx="11935">
                  <c:v>784.02007723123</c:v>
                </c:pt>
                <c:pt idx="11936">
                  <c:v>782.97729251749</c:v>
                </c:pt>
                <c:pt idx="11937">
                  <c:v>781.62375572482</c:v>
                </c:pt>
                <c:pt idx="11939">
                  <c:v>783.6391842935599</c:v>
                </c:pt>
                <c:pt idx="11940">
                  <c:v>777.19082811258</c:v>
                </c:pt>
                <c:pt idx="11942">
                  <c:v>779.08029205132</c:v>
                </c:pt>
                <c:pt idx="11943">
                  <c:v>777.20550022269</c:v>
                </c:pt>
                <c:pt idx="11944">
                  <c:v>781.3064517524087</c:v>
                </c:pt>
                <c:pt idx="11945">
                  <c:v>775.0020378639688</c:v>
                </c:pt>
                <c:pt idx="11946">
                  <c:v>778.61188903376</c:v>
                </c:pt>
                <c:pt idx="11947">
                  <c:v>771.7558947049694</c:v>
                </c:pt>
                <c:pt idx="11948">
                  <c:v>776.1530826958101</c:v>
                </c:pt>
                <c:pt idx="11949">
                  <c:v>784.2322470169494</c:v>
                </c:pt>
                <c:pt idx="11950">
                  <c:v>779.1466280388901</c:v>
                </c:pt>
                <c:pt idx="11951">
                  <c:v>781.50771232261</c:v>
                </c:pt>
                <c:pt idx="11952">
                  <c:v>775.4571391679689</c:v>
                </c:pt>
                <c:pt idx="11953">
                  <c:v>779.7379926778</c:v>
                </c:pt>
                <c:pt idx="11954">
                  <c:v>779.1427178545594</c:v>
                </c:pt>
                <c:pt idx="11955">
                  <c:v>777.450652401458</c:v>
                </c:pt>
                <c:pt idx="11956">
                  <c:v>781.783681208011</c:v>
                </c:pt>
                <c:pt idx="11958">
                  <c:v>778.5506799851194</c:v>
                </c:pt>
                <c:pt idx="11959">
                  <c:v>779.37646121098</c:v>
                </c:pt>
                <c:pt idx="11960">
                  <c:v>776.6604228234683</c:v>
                </c:pt>
                <c:pt idx="11961">
                  <c:v>775.29462528156</c:v>
                </c:pt>
                <c:pt idx="11963">
                  <c:v>775.4521657768094</c:v>
                </c:pt>
                <c:pt idx="11964">
                  <c:v>777.13353984136</c:v>
                </c:pt>
                <c:pt idx="11965">
                  <c:v>781.72170570695</c:v>
                </c:pt>
                <c:pt idx="11966">
                  <c:v>775.21252255686</c:v>
                </c:pt>
                <c:pt idx="11967">
                  <c:v>784.1222938351688</c:v>
                </c:pt>
                <c:pt idx="11968">
                  <c:v>777.26464240117</c:v>
                </c:pt>
                <c:pt idx="11969">
                  <c:v>782.0309050309</c:v>
                </c:pt>
                <c:pt idx="11972">
                  <c:v>783.0437220073001</c:v>
                </c:pt>
                <c:pt idx="11973">
                  <c:v>776.93420691765</c:v>
                </c:pt>
                <c:pt idx="11975">
                  <c:v>779.9573400411001</c:v>
                </c:pt>
                <c:pt idx="11976">
                  <c:v>777.7324632433201</c:v>
                </c:pt>
                <c:pt idx="11977">
                  <c:v>778.19894924678</c:v>
                </c:pt>
                <c:pt idx="11978">
                  <c:v>775.8307138864286</c:v>
                </c:pt>
                <c:pt idx="11979">
                  <c:v>778.2631287221401</c:v>
                </c:pt>
                <c:pt idx="11980">
                  <c:v>779.46348633566</c:v>
                </c:pt>
                <c:pt idx="11981">
                  <c:v>777.1897767835001</c:v>
                </c:pt>
                <c:pt idx="11982">
                  <c:v>777.2152378945689</c:v>
                </c:pt>
                <c:pt idx="11983">
                  <c:v>779.77346696914</c:v>
                </c:pt>
                <c:pt idx="11984">
                  <c:v>774.35376827036</c:v>
                </c:pt>
                <c:pt idx="11985">
                  <c:v>778.0592634036888</c:v>
                </c:pt>
                <c:pt idx="11986">
                  <c:v>778.1976080809083</c:v>
                </c:pt>
                <c:pt idx="11987">
                  <c:v>781.4259322547498</c:v>
                </c:pt>
                <c:pt idx="11988">
                  <c:v>785.6461296572</c:v>
                </c:pt>
                <c:pt idx="11989">
                  <c:v>778.5897396852598</c:v>
                </c:pt>
                <c:pt idx="11990">
                  <c:v>783.58367980401</c:v>
                </c:pt>
                <c:pt idx="11991">
                  <c:v>777.5520351629988</c:v>
                </c:pt>
                <c:pt idx="11992">
                  <c:v>781.5332991251094</c:v>
                </c:pt>
                <c:pt idx="11994">
                  <c:v>779.5077900915999</c:v>
                </c:pt>
                <c:pt idx="11995">
                  <c:v>778.39884205601</c:v>
                </c:pt>
                <c:pt idx="11996">
                  <c:v>777.68888802554</c:v>
                </c:pt>
                <c:pt idx="11997">
                  <c:v>776.3838567379</c:v>
                </c:pt>
                <c:pt idx="11999">
                  <c:v>774.5998508829488</c:v>
                </c:pt>
                <c:pt idx="12000">
                  <c:v>779.06837334476</c:v>
                </c:pt>
                <c:pt idx="12001">
                  <c:v>777.03681664714</c:v>
                </c:pt>
                <c:pt idx="12002">
                  <c:v>776.3198066237799</c:v>
                </c:pt>
                <c:pt idx="12004">
                  <c:v>774.5111928742389</c:v>
                </c:pt>
                <c:pt idx="12005">
                  <c:v>777.8698217618894</c:v>
                </c:pt>
                <c:pt idx="12006">
                  <c:v>782.5879339194</c:v>
                </c:pt>
                <c:pt idx="12009">
                  <c:v>778.31980705774</c:v>
                </c:pt>
                <c:pt idx="12010">
                  <c:v>778.8486968883388</c:v>
                </c:pt>
                <c:pt idx="12011">
                  <c:v>762.4840342234598</c:v>
                </c:pt>
                <c:pt idx="12012">
                  <c:v>713.5122402489299</c:v>
                </c:pt>
                <c:pt idx="12013">
                  <c:v>673.92435695941</c:v>
                </c:pt>
                <c:pt idx="12014">
                  <c:v>493.8825461419501</c:v>
                </c:pt>
                <c:pt idx="12015">
                  <c:v>299.8608146299603</c:v>
                </c:pt>
                <c:pt idx="12016">
                  <c:v>315.506029467119</c:v>
                </c:pt>
                <c:pt idx="12017">
                  <c:v>307.22492454284</c:v>
                </c:pt>
                <c:pt idx="12018">
                  <c:v>296.37927513452</c:v>
                </c:pt>
                <c:pt idx="12019">
                  <c:v>245.677976323</c:v>
                </c:pt>
                <c:pt idx="12020">
                  <c:v>275.84827668432</c:v>
                </c:pt>
                <c:pt idx="12021">
                  <c:v>283.4002450350401</c:v>
                </c:pt>
                <c:pt idx="12022">
                  <c:v>498.24871442412</c:v>
                </c:pt>
                <c:pt idx="12023">
                  <c:v>451.4867198565388</c:v>
                </c:pt>
                <c:pt idx="12024">
                  <c:v>709.23724351643</c:v>
                </c:pt>
                <c:pt idx="12025">
                  <c:v>807.14588315307</c:v>
                </c:pt>
                <c:pt idx="12026">
                  <c:v>853.88949112673</c:v>
                </c:pt>
                <c:pt idx="12028">
                  <c:v>859.38998047461</c:v>
                </c:pt>
                <c:pt idx="12029">
                  <c:v>865.6254788382</c:v>
                </c:pt>
                <c:pt idx="12030">
                  <c:v>865.9339801352702</c:v>
                </c:pt>
                <c:pt idx="12032">
                  <c:v>844.90736222954</c:v>
                </c:pt>
                <c:pt idx="12033">
                  <c:v>799.7701843397405</c:v>
                </c:pt>
                <c:pt idx="12034">
                  <c:v>786.29852663946</c:v>
                </c:pt>
                <c:pt idx="12035">
                  <c:v>778.65234479114</c:v>
                </c:pt>
                <c:pt idx="12036">
                  <c:v>783.0440919353501</c:v>
                </c:pt>
                <c:pt idx="12037">
                  <c:v>777.3857996105701</c:v>
                </c:pt>
                <c:pt idx="12038">
                  <c:v>781.54833662004</c:v>
                </c:pt>
                <c:pt idx="12040">
                  <c:v>779.08151215313</c:v>
                </c:pt>
                <c:pt idx="12041">
                  <c:v>777.97949493757</c:v>
                </c:pt>
                <c:pt idx="12042">
                  <c:v>776.800412918</c:v>
                </c:pt>
                <c:pt idx="12043">
                  <c:v>776.21030176924</c:v>
                </c:pt>
                <c:pt idx="12044">
                  <c:v>785.09925390534</c:v>
                </c:pt>
                <c:pt idx="12046">
                  <c:v>533.62413259974</c:v>
                </c:pt>
                <c:pt idx="12047">
                  <c:v>495.1801857905001</c:v>
                </c:pt>
                <c:pt idx="12207">
                  <c:v>248.3628716366</c:v>
                </c:pt>
                <c:pt idx="12208">
                  <c:v>339.6201102204</c:v>
                </c:pt>
                <c:pt idx="12210">
                  <c:v>501.4278773779</c:v>
                </c:pt>
                <c:pt idx="12211">
                  <c:v>506.9360864861988</c:v>
                </c:pt>
                <c:pt idx="12212">
                  <c:v>522.62563686568</c:v>
                </c:pt>
                <c:pt idx="12213">
                  <c:v>548.5634246918494</c:v>
                </c:pt>
                <c:pt idx="12214">
                  <c:v>669.16396960165</c:v>
                </c:pt>
                <c:pt idx="12215">
                  <c:v>225.9137913305</c:v>
                </c:pt>
                <c:pt idx="12267">
                  <c:v>285.6961142184987</c:v>
                </c:pt>
                <c:pt idx="12269">
                  <c:v>737.44402226944</c:v>
                </c:pt>
                <c:pt idx="12271">
                  <c:v>773.7924208084094</c:v>
                </c:pt>
                <c:pt idx="12272">
                  <c:v>776.8665790586299</c:v>
                </c:pt>
                <c:pt idx="12273">
                  <c:v>776.69027710751</c:v>
                </c:pt>
                <c:pt idx="12275">
                  <c:v>784.79591975402</c:v>
                </c:pt>
                <c:pt idx="12276">
                  <c:v>777.3990458302601</c:v>
                </c:pt>
                <c:pt idx="12277">
                  <c:v>781.5911131443094</c:v>
                </c:pt>
                <c:pt idx="12279">
                  <c:v>778.88572979916</c:v>
                </c:pt>
                <c:pt idx="12280">
                  <c:v>782.8493996765101</c:v>
                </c:pt>
                <c:pt idx="12281">
                  <c:v>781.9586548482494</c:v>
                </c:pt>
                <c:pt idx="12283">
                  <c:v>779.5017707039101</c:v>
                </c:pt>
                <c:pt idx="12284">
                  <c:v>777.8236711596401</c:v>
                </c:pt>
                <c:pt idx="12285">
                  <c:v>777.51374696977</c:v>
                </c:pt>
                <c:pt idx="12286">
                  <c:v>781.5554998738194</c:v>
                </c:pt>
                <c:pt idx="12288">
                  <c:v>779.69147622359</c:v>
                </c:pt>
                <c:pt idx="12289">
                  <c:v>784.0145451872701</c:v>
                </c:pt>
                <c:pt idx="12290">
                  <c:v>776.5915251429888</c:v>
                </c:pt>
                <c:pt idx="12291">
                  <c:v>781.1710837465</c:v>
                </c:pt>
                <c:pt idx="12292">
                  <c:v>779.55356054503</c:v>
                </c:pt>
                <c:pt idx="12293">
                  <c:v>783.5195094974488</c:v>
                </c:pt>
                <c:pt idx="12294">
                  <c:v>788.84908697636</c:v>
                </c:pt>
                <c:pt idx="12296">
                  <c:v>821.3306161607987</c:v>
                </c:pt>
                <c:pt idx="12297">
                  <c:v>818.2504878014</c:v>
                </c:pt>
                <c:pt idx="12298">
                  <c:v>812.9173844860901</c:v>
                </c:pt>
                <c:pt idx="12299">
                  <c:v>809.2510748033801</c:v>
                </c:pt>
                <c:pt idx="12300">
                  <c:v>811.99065292465</c:v>
                </c:pt>
                <c:pt idx="12301">
                  <c:v>801.42411394437</c:v>
                </c:pt>
                <c:pt idx="12302">
                  <c:v>793.6063287072401</c:v>
                </c:pt>
                <c:pt idx="12303">
                  <c:v>789.8195222174494</c:v>
                </c:pt>
                <c:pt idx="12304">
                  <c:v>779.87037106378</c:v>
                </c:pt>
                <c:pt idx="12305">
                  <c:v>783.2716944973798</c:v>
                </c:pt>
                <c:pt idx="12306">
                  <c:v>782.4436689567201</c:v>
                </c:pt>
                <c:pt idx="12307">
                  <c:v>781.08674863563</c:v>
                </c:pt>
                <c:pt idx="12308">
                  <c:v>778.9490277427786</c:v>
                </c:pt>
                <c:pt idx="12309">
                  <c:v>777.79228529335</c:v>
                </c:pt>
                <c:pt idx="12310">
                  <c:v>787.3641568757379</c:v>
                </c:pt>
                <c:pt idx="12311">
                  <c:v>839.21024607077</c:v>
                </c:pt>
                <c:pt idx="12312">
                  <c:v>865.07693157201</c:v>
                </c:pt>
                <c:pt idx="12313">
                  <c:v>862.9005311152694</c:v>
                </c:pt>
                <c:pt idx="12314">
                  <c:v>864.6452627094789</c:v>
                </c:pt>
                <c:pt idx="12315">
                  <c:v>858.9614024181199</c:v>
                </c:pt>
                <c:pt idx="12316">
                  <c:v>862.87383856599</c:v>
                </c:pt>
                <c:pt idx="12317">
                  <c:v>862.50720536883</c:v>
                </c:pt>
                <c:pt idx="12318">
                  <c:v>861.3623355342194</c:v>
                </c:pt>
                <c:pt idx="12319">
                  <c:v>865.9347931964401</c:v>
                </c:pt>
                <c:pt idx="12320">
                  <c:v>864.97034159691</c:v>
                </c:pt>
                <c:pt idx="12321">
                  <c:v>876.27619293984</c:v>
                </c:pt>
                <c:pt idx="12322">
                  <c:v>851.3081965992001</c:v>
                </c:pt>
                <c:pt idx="12323">
                  <c:v>815.7095591269101</c:v>
                </c:pt>
                <c:pt idx="12324">
                  <c:v>805.86426223638</c:v>
                </c:pt>
                <c:pt idx="12325">
                  <c:v>804.20918926836</c:v>
                </c:pt>
                <c:pt idx="12326">
                  <c:v>793.1492968475799</c:v>
                </c:pt>
                <c:pt idx="12327">
                  <c:v>782.6393741039499</c:v>
                </c:pt>
                <c:pt idx="12328">
                  <c:v>781.02685476035</c:v>
                </c:pt>
                <c:pt idx="12330">
                  <c:v>781.3993466840499</c:v>
                </c:pt>
                <c:pt idx="12331">
                  <c:v>777.95074199037</c:v>
                </c:pt>
                <c:pt idx="12332">
                  <c:v>786.8180736489</c:v>
                </c:pt>
                <c:pt idx="12333">
                  <c:v>786.2696557630194</c:v>
                </c:pt>
                <c:pt idx="12334">
                  <c:v>784.4874571620501</c:v>
                </c:pt>
                <c:pt idx="12335">
                  <c:v>788.9378694546888</c:v>
                </c:pt>
                <c:pt idx="12336">
                  <c:v>781.791371352081</c:v>
                </c:pt>
                <c:pt idx="12337">
                  <c:v>249.82913542391</c:v>
                </c:pt>
                <c:pt idx="12401">
                  <c:v>283.82067653702</c:v>
                </c:pt>
                <c:pt idx="12402">
                  <c:v>532.5423057247289</c:v>
                </c:pt>
                <c:pt idx="12403">
                  <c:v>601.6789637477205</c:v>
                </c:pt>
                <c:pt idx="12404">
                  <c:v>774.50894024393</c:v>
                </c:pt>
                <c:pt idx="12405">
                  <c:v>773.98380617359</c:v>
                </c:pt>
                <c:pt idx="12406">
                  <c:v>771.99042625141</c:v>
                </c:pt>
                <c:pt idx="12407">
                  <c:v>774.01809995507</c:v>
                </c:pt>
                <c:pt idx="12408">
                  <c:v>774.7615388428401</c:v>
                </c:pt>
                <c:pt idx="12409">
                  <c:v>778.6453157430001</c:v>
                </c:pt>
                <c:pt idx="12410">
                  <c:v>778.04005323823</c:v>
                </c:pt>
                <c:pt idx="12411">
                  <c:v>777.11007551533</c:v>
                </c:pt>
                <c:pt idx="12412">
                  <c:v>776.3852697022581</c:v>
                </c:pt>
                <c:pt idx="12414">
                  <c:v>773.59636550773</c:v>
                </c:pt>
                <c:pt idx="12415">
                  <c:v>778.2961434684</c:v>
                </c:pt>
                <c:pt idx="12416">
                  <c:v>771.3354635248999</c:v>
                </c:pt>
                <c:pt idx="12417">
                  <c:v>776.08166247909</c:v>
                </c:pt>
                <c:pt idx="12418">
                  <c:v>778.92895773534</c:v>
                </c:pt>
                <c:pt idx="12419">
                  <c:v>772.79599734841</c:v>
                </c:pt>
                <c:pt idx="12420">
                  <c:v>776.61417706301</c:v>
                </c:pt>
                <c:pt idx="12422">
                  <c:v>774.31430854616</c:v>
                </c:pt>
                <c:pt idx="12423">
                  <c:v>773.65020057673</c:v>
                </c:pt>
                <c:pt idx="12424">
                  <c:v>771.6227377049094</c:v>
                </c:pt>
                <c:pt idx="12425">
                  <c:v>771.3987188800394</c:v>
                </c:pt>
                <c:pt idx="12426">
                  <c:v>769.1061048453694</c:v>
                </c:pt>
                <c:pt idx="12427">
                  <c:v>773.5787191164001</c:v>
                </c:pt>
                <c:pt idx="12428">
                  <c:v>777.319766492829</c:v>
                </c:pt>
                <c:pt idx="12429">
                  <c:v>775.8663934717594</c:v>
                </c:pt>
                <c:pt idx="12430">
                  <c:v>774.45544142772</c:v>
                </c:pt>
                <c:pt idx="12431">
                  <c:v>778.9665191467587</c:v>
                </c:pt>
                <c:pt idx="12432">
                  <c:v>772.36684427439</c:v>
                </c:pt>
                <c:pt idx="12433">
                  <c:v>775.9917220812694</c:v>
                </c:pt>
                <c:pt idx="12435">
                  <c:v>783.308147941</c:v>
                </c:pt>
                <c:pt idx="12436">
                  <c:v>835.6015105019899</c:v>
                </c:pt>
                <c:pt idx="12437">
                  <c:v>846.21379270268</c:v>
                </c:pt>
                <c:pt idx="12438">
                  <c:v>854.757482576681</c:v>
                </c:pt>
                <c:pt idx="12439">
                  <c:v>854.6045196009394</c:v>
                </c:pt>
                <c:pt idx="12440">
                  <c:v>851.8704497958194</c:v>
                </c:pt>
                <c:pt idx="12441">
                  <c:v>856.07975663615</c:v>
                </c:pt>
                <c:pt idx="12442">
                  <c:v>849.3882940108001</c:v>
                </c:pt>
                <c:pt idx="12443">
                  <c:v>837.5104021836194</c:v>
                </c:pt>
                <c:pt idx="12444">
                  <c:v>823.25674540997</c:v>
                </c:pt>
                <c:pt idx="12445">
                  <c:v>797.23836059303</c:v>
                </c:pt>
                <c:pt idx="12447">
                  <c:v>777.14146940016</c:v>
                </c:pt>
                <c:pt idx="12448">
                  <c:v>741.4790377003001</c:v>
                </c:pt>
                <c:pt idx="12449">
                  <c:v>491.2335469329191</c:v>
                </c:pt>
                <c:pt idx="12450">
                  <c:v>433.5863682157399</c:v>
                </c:pt>
                <c:pt idx="12451">
                  <c:v>408.0988605626499</c:v>
                </c:pt>
                <c:pt idx="12452">
                  <c:v>258.99027352972</c:v>
                </c:pt>
                <c:pt idx="12453">
                  <c:v>231.03864303364</c:v>
                </c:pt>
                <c:pt idx="12462">
                  <c:v>266.4107828076791</c:v>
                </c:pt>
                <c:pt idx="12463">
                  <c:v>728.76466016616</c:v>
                </c:pt>
                <c:pt idx="12464">
                  <c:v>845.2584822984</c:v>
                </c:pt>
                <c:pt idx="12465">
                  <c:v>852.6965441422601</c:v>
                </c:pt>
                <c:pt idx="12466">
                  <c:v>857.9242822944988</c:v>
                </c:pt>
                <c:pt idx="12469">
                  <c:v>833.63481131655</c:v>
                </c:pt>
                <c:pt idx="12470">
                  <c:v>818.0092578810786</c:v>
                </c:pt>
                <c:pt idx="12471">
                  <c:v>793.5806165177701</c:v>
                </c:pt>
                <c:pt idx="12472">
                  <c:v>782.92888149853</c:v>
                </c:pt>
                <c:pt idx="12473">
                  <c:v>777.9900195106301</c:v>
                </c:pt>
                <c:pt idx="12474">
                  <c:v>776.59266993907</c:v>
                </c:pt>
                <c:pt idx="12476">
                  <c:v>773.41423330613</c:v>
                </c:pt>
                <c:pt idx="12477">
                  <c:v>776.8408193403999</c:v>
                </c:pt>
                <c:pt idx="12478">
                  <c:v>775.5128013640299</c:v>
                </c:pt>
                <c:pt idx="12479">
                  <c:v>775.59899606677</c:v>
                </c:pt>
                <c:pt idx="12480">
                  <c:v>779.3211266904375</c:v>
                </c:pt>
                <c:pt idx="12481">
                  <c:v>773.31635031165</c:v>
                </c:pt>
                <c:pt idx="12482">
                  <c:v>777.3872633319783</c:v>
                </c:pt>
                <c:pt idx="12483">
                  <c:v>776.3487631549588</c:v>
                </c:pt>
                <c:pt idx="12484">
                  <c:v>775.2887184357601</c:v>
                </c:pt>
                <c:pt idx="12485">
                  <c:v>779.27043844775</c:v>
                </c:pt>
                <c:pt idx="12486">
                  <c:v>783.1658893018099</c:v>
                </c:pt>
                <c:pt idx="12488">
                  <c:v>456.005709517189</c:v>
                </c:pt>
                <c:pt idx="12562">
                  <c:v>397.74637585992</c:v>
                </c:pt>
                <c:pt idx="12563">
                  <c:v>474.8038984334501</c:v>
                </c:pt>
                <c:pt idx="12564">
                  <c:v>497.8395078439401</c:v>
                </c:pt>
                <c:pt idx="12565">
                  <c:v>523.4490591025889</c:v>
                </c:pt>
                <c:pt idx="12566">
                  <c:v>731.6765931958594</c:v>
                </c:pt>
                <c:pt idx="12567">
                  <c:v>755.77561837203</c:v>
                </c:pt>
                <c:pt idx="12568">
                  <c:v>778.8149649524801</c:v>
                </c:pt>
                <c:pt idx="12571">
                  <c:v>766.99077380231</c:v>
                </c:pt>
                <c:pt idx="12572">
                  <c:v>531.0660573185094</c:v>
                </c:pt>
                <c:pt idx="12573">
                  <c:v>749.3610652888689</c:v>
                </c:pt>
                <c:pt idx="12574">
                  <c:v>809.7548311426205</c:v>
                </c:pt>
                <c:pt idx="12576">
                  <c:v>821.5973559565</c:v>
                </c:pt>
                <c:pt idx="12578">
                  <c:v>854.3070352611101</c:v>
                </c:pt>
                <c:pt idx="12579">
                  <c:v>853.0372991304478</c:v>
                </c:pt>
                <c:pt idx="12580">
                  <c:v>862.28107541363</c:v>
                </c:pt>
                <c:pt idx="12581">
                  <c:v>862.62985296287</c:v>
                </c:pt>
                <c:pt idx="12582">
                  <c:v>859.70078328522</c:v>
                </c:pt>
                <c:pt idx="12583">
                  <c:v>858.3378194678999</c:v>
                </c:pt>
                <c:pt idx="12584">
                  <c:v>864.4683524833489</c:v>
                </c:pt>
                <c:pt idx="12586">
                  <c:v>861.4881278094388</c:v>
                </c:pt>
                <c:pt idx="12587">
                  <c:v>865.04178528834</c:v>
                </c:pt>
                <c:pt idx="12588">
                  <c:v>864.4572346998087</c:v>
                </c:pt>
                <c:pt idx="12589">
                  <c:v>862.6170596780801</c:v>
                </c:pt>
                <c:pt idx="12590">
                  <c:v>858.21548465776</c:v>
                </c:pt>
                <c:pt idx="12592">
                  <c:v>847.5382841092999</c:v>
                </c:pt>
                <c:pt idx="12593">
                  <c:v>853.58838547645</c:v>
                </c:pt>
                <c:pt idx="12594">
                  <c:v>845.99728522902</c:v>
                </c:pt>
                <c:pt idx="12595">
                  <c:v>847.0720972584401</c:v>
                </c:pt>
                <c:pt idx="12596">
                  <c:v>847.53177746154</c:v>
                </c:pt>
                <c:pt idx="12597">
                  <c:v>836.18953902331</c:v>
                </c:pt>
                <c:pt idx="12598">
                  <c:v>774.16006927203</c:v>
                </c:pt>
                <c:pt idx="12599">
                  <c:v>493.67234466037</c:v>
                </c:pt>
                <c:pt idx="12600">
                  <c:v>302.20554588051</c:v>
                </c:pt>
                <c:pt idx="12601">
                  <c:v>268.54717534593</c:v>
                </c:pt>
                <c:pt idx="12603">
                  <c:v>266.066330914289</c:v>
                </c:pt>
                <c:pt idx="12604">
                  <c:v>268.136650406279</c:v>
                </c:pt>
                <c:pt idx="12606">
                  <c:v>522.49919988868</c:v>
                </c:pt>
                <c:pt idx="12607">
                  <c:v>569.8042077544688</c:v>
                </c:pt>
                <c:pt idx="12608">
                  <c:v>766.295381748451</c:v>
                </c:pt>
                <c:pt idx="12609">
                  <c:v>782.8360286212485</c:v>
                </c:pt>
                <c:pt idx="12610">
                  <c:v>829.3924643883594</c:v>
                </c:pt>
                <c:pt idx="12611">
                  <c:v>834.7586899991101</c:v>
                </c:pt>
                <c:pt idx="12612">
                  <c:v>837.97928927468</c:v>
                </c:pt>
                <c:pt idx="12613">
                  <c:v>834.02631805388</c:v>
                </c:pt>
                <c:pt idx="12614">
                  <c:v>816.89309852563</c:v>
                </c:pt>
                <c:pt idx="12615">
                  <c:v>791.0385232813001</c:v>
                </c:pt>
                <c:pt idx="12616">
                  <c:v>581.2312069229189</c:v>
                </c:pt>
                <c:pt idx="12617">
                  <c:v>546.5071856903999</c:v>
                </c:pt>
                <c:pt idx="12619">
                  <c:v>268.92026886414</c:v>
                </c:pt>
                <c:pt idx="12620">
                  <c:v>266.3534660814</c:v>
                </c:pt>
                <c:pt idx="12622">
                  <c:v>263.07870134444</c:v>
                </c:pt>
                <c:pt idx="12623">
                  <c:v>252.68657642644</c:v>
                </c:pt>
                <c:pt idx="12735">
                  <c:v>247.99761812077</c:v>
                </c:pt>
                <c:pt idx="12736">
                  <c:v>284.5793460918501</c:v>
                </c:pt>
                <c:pt idx="12737">
                  <c:v>286.5131454350399</c:v>
                </c:pt>
                <c:pt idx="12738">
                  <c:v>652.02535754771</c:v>
                </c:pt>
                <c:pt idx="12740">
                  <c:v>778.23774805013</c:v>
                </c:pt>
                <c:pt idx="12741">
                  <c:v>777.50156434661</c:v>
                </c:pt>
                <c:pt idx="12743">
                  <c:v>776.48723211961</c:v>
                </c:pt>
                <c:pt idx="12744">
                  <c:v>777.2377416344001</c:v>
                </c:pt>
                <c:pt idx="12745">
                  <c:v>776.8950295006001</c:v>
                </c:pt>
                <c:pt idx="12746">
                  <c:v>774.0498100540401</c:v>
                </c:pt>
                <c:pt idx="12747">
                  <c:v>772.6601731879189</c:v>
                </c:pt>
                <c:pt idx="12748">
                  <c:v>776.4359537153994</c:v>
                </c:pt>
                <c:pt idx="12750">
                  <c:v>774.29003097606</c:v>
                </c:pt>
                <c:pt idx="12751">
                  <c:v>773.26185220649</c:v>
                </c:pt>
                <c:pt idx="12752">
                  <c:v>777.40045085108</c:v>
                </c:pt>
                <c:pt idx="12753">
                  <c:v>778.74440389804</c:v>
                </c:pt>
                <c:pt idx="12754">
                  <c:v>779.1396509992194</c:v>
                </c:pt>
                <c:pt idx="12755">
                  <c:v>778.073071232591</c:v>
                </c:pt>
                <c:pt idx="12756">
                  <c:v>776.7789270221005</c:v>
                </c:pt>
                <c:pt idx="12757">
                  <c:v>781.0951680392001</c:v>
                </c:pt>
                <c:pt idx="12758">
                  <c:v>774.26927094475</c:v>
                </c:pt>
                <c:pt idx="12759">
                  <c:v>779.3202706185499</c:v>
                </c:pt>
                <c:pt idx="12760">
                  <c:v>773.121301936</c:v>
                </c:pt>
                <c:pt idx="12761">
                  <c:v>775.80349277707</c:v>
                </c:pt>
                <c:pt idx="12762">
                  <c:v>775.8165807564301</c:v>
                </c:pt>
                <c:pt idx="12763">
                  <c:v>773.80378270188</c:v>
                </c:pt>
                <c:pt idx="12764">
                  <c:v>773.66802653377</c:v>
                </c:pt>
                <c:pt idx="12765">
                  <c:v>777.00323565941</c:v>
                </c:pt>
                <c:pt idx="12766">
                  <c:v>776.02042299884</c:v>
                </c:pt>
                <c:pt idx="12767">
                  <c:v>774.60723098629</c:v>
                </c:pt>
                <c:pt idx="12768">
                  <c:v>774.12573316528</c:v>
                </c:pt>
                <c:pt idx="12769">
                  <c:v>772.48814980064</c:v>
                </c:pt>
                <c:pt idx="12770">
                  <c:v>781.6505431720401</c:v>
                </c:pt>
                <c:pt idx="12771">
                  <c:v>775.7971804937794</c:v>
                </c:pt>
                <c:pt idx="12772">
                  <c:v>779.10929165668</c:v>
                </c:pt>
                <c:pt idx="12773">
                  <c:v>773.8641822937889</c:v>
                </c:pt>
                <c:pt idx="12774">
                  <c:v>777.7769556319901</c:v>
                </c:pt>
                <c:pt idx="12775">
                  <c:v>781.90845290399</c:v>
                </c:pt>
                <c:pt idx="12776">
                  <c:v>775.00015347914</c:v>
                </c:pt>
                <c:pt idx="12777">
                  <c:v>778.8670921329076</c:v>
                </c:pt>
                <c:pt idx="12778">
                  <c:v>777.6963544889194</c:v>
                </c:pt>
                <c:pt idx="12779">
                  <c:v>775.8171977098988</c:v>
                </c:pt>
                <c:pt idx="12780">
                  <c:v>775.7757586311</c:v>
                </c:pt>
                <c:pt idx="12781">
                  <c:v>773.7343408231505</c:v>
                </c:pt>
                <c:pt idx="12782">
                  <c:v>777.78496600659</c:v>
                </c:pt>
                <c:pt idx="12783">
                  <c:v>776.1915102659001</c:v>
                </c:pt>
                <c:pt idx="12784">
                  <c:v>775.8977616116601</c:v>
                </c:pt>
                <c:pt idx="12785">
                  <c:v>774.73354528079</c:v>
                </c:pt>
                <c:pt idx="12786">
                  <c:v>777.52548152576</c:v>
                </c:pt>
                <c:pt idx="12787">
                  <c:v>772.4003909942094</c:v>
                </c:pt>
                <c:pt idx="12788">
                  <c:v>781.01675500852</c:v>
                </c:pt>
                <c:pt idx="12789">
                  <c:v>776.5814534457</c:v>
                </c:pt>
                <c:pt idx="12790">
                  <c:v>779.4419792275898</c:v>
                </c:pt>
                <c:pt idx="12791">
                  <c:v>778.37167023452</c:v>
                </c:pt>
                <c:pt idx="12792">
                  <c:v>776.63406166206</c:v>
                </c:pt>
                <c:pt idx="12794">
                  <c:v>781.11310547013</c:v>
                </c:pt>
                <c:pt idx="12797">
                  <c:v>783.50482071948</c:v>
                </c:pt>
                <c:pt idx="12798">
                  <c:v>777.78662939117</c:v>
                </c:pt>
                <c:pt idx="12800">
                  <c:v>779.28247679385</c:v>
                </c:pt>
                <c:pt idx="12801">
                  <c:v>777.994095262</c:v>
                </c:pt>
                <c:pt idx="12802">
                  <c:v>777.0124110885494</c:v>
                </c:pt>
                <c:pt idx="12803">
                  <c:v>776.26826874676</c:v>
                </c:pt>
                <c:pt idx="12804">
                  <c:v>775.3356585167394</c:v>
                </c:pt>
                <c:pt idx="12805">
                  <c:v>778.5786781023701</c:v>
                </c:pt>
                <c:pt idx="12806">
                  <c:v>773.11217896122</c:v>
                </c:pt>
                <c:pt idx="12807">
                  <c:v>776.31866165916</c:v>
                </c:pt>
                <c:pt idx="12808">
                  <c:v>774.8234646051201</c:v>
                </c:pt>
                <c:pt idx="12809">
                  <c:v>778.67473810344</c:v>
                </c:pt>
                <c:pt idx="12810">
                  <c:v>785.7252228724689</c:v>
                </c:pt>
                <c:pt idx="12811">
                  <c:v>794.4281234544887</c:v>
                </c:pt>
                <c:pt idx="12812">
                  <c:v>848.6984247922601</c:v>
                </c:pt>
                <c:pt idx="12813">
                  <c:v>852.5651209431101</c:v>
                </c:pt>
                <c:pt idx="12815">
                  <c:v>867.57302621348</c:v>
                </c:pt>
                <c:pt idx="12816">
                  <c:v>864.9371533403694</c:v>
                </c:pt>
                <c:pt idx="12817">
                  <c:v>868.4170012309401</c:v>
                </c:pt>
                <c:pt idx="12818">
                  <c:v>862.6004130201001</c:v>
                </c:pt>
                <c:pt idx="12819">
                  <c:v>856.49468363611</c:v>
                </c:pt>
                <c:pt idx="12820">
                  <c:v>856.11021966167</c:v>
                </c:pt>
                <c:pt idx="12821">
                  <c:v>853.22770093854</c:v>
                </c:pt>
                <c:pt idx="12822">
                  <c:v>852.28569881302</c:v>
                </c:pt>
                <c:pt idx="12823">
                  <c:v>856.25817438687</c:v>
                </c:pt>
                <c:pt idx="12825">
                  <c:v>855.9556104609987</c:v>
                </c:pt>
                <c:pt idx="12826">
                  <c:v>859.3111391890183</c:v>
                </c:pt>
                <c:pt idx="12827">
                  <c:v>847.51915415084</c:v>
                </c:pt>
                <c:pt idx="12828">
                  <c:v>853.4706991094794</c:v>
                </c:pt>
                <c:pt idx="12829">
                  <c:v>849.5021138120385</c:v>
                </c:pt>
                <c:pt idx="12830">
                  <c:v>844.03683906112</c:v>
                </c:pt>
                <c:pt idx="12831">
                  <c:v>838.3502701297894</c:v>
                </c:pt>
                <c:pt idx="12832">
                  <c:v>826.8624945454084</c:v>
                </c:pt>
                <c:pt idx="12833">
                  <c:v>805.4519959815385</c:v>
                </c:pt>
                <c:pt idx="12834">
                  <c:v>791.79839241938</c:v>
                </c:pt>
                <c:pt idx="12835">
                  <c:v>783.4913412417001</c:v>
                </c:pt>
                <c:pt idx="12836">
                  <c:v>777.3198227818185</c:v>
                </c:pt>
                <c:pt idx="12837">
                  <c:v>781.31808664041</c:v>
                </c:pt>
                <c:pt idx="12838">
                  <c:v>774.3794759334901</c:v>
                </c:pt>
                <c:pt idx="12839">
                  <c:v>777.8544180443994</c:v>
                </c:pt>
                <c:pt idx="12840">
                  <c:v>777.8941238234378</c:v>
                </c:pt>
                <c:pt idx="12841">
                  <c:v>775.9603503348801</c:v>
                </c:pt>
                <c:pt idx="12842">
                  <c:v>775.5371866917488</c:v>
                </c:pt>
                <c:pt idx="12843">
                  <c:v>773.1068487462301</c:v>
                </c:pt>
                <c:pt idx="12844">
                  <c:v>778.4486751300001</c:v>
                </c:pt>
                <c:pt idx="12845">
                  <c:v>776.87640864155</c:v>
                </c:pt>
                <c:pt idx="12846">
                  <c:v>776.64904747568</c:v>
                </c:pt>
                <c:pt idx="12848">
                  <c:v>779.4490682942483</c:v>
                </c:pt>
                <c:pt idx="12849">
                  <c:v>778.34940612769</c:v>
                </c:pt>
                <c:pt idx="12850">
                  <c:v>781.600759226631</c:v>
                </c:pt>
                <c:pt idx="12851">
                  <c:v>776.17177518888</c:v>
                </c:pt>
                <c:pt idx="12852">
                  <c:v>779.06875390205</c:v>
                </c:pt>
                <c:pt idx="12853">
                  <c:v>783.4919618624187</c:v>
                </c:pt>
                <c:pt idx="12854">
                  <c:v>776.56802097865</c:v>
                </c:pt>
                <c:pt idx="12855">
                  <c:v>781.19910264624</c:v>
                </c:pt>
                <c:pt idx="12856">
                  <c:v>774.1764127381</c:v>
                </c:pt>
                <c:pt idx="12857">
                  <c:v>779.30321697248</c:v>
                </c:pt>
                <c:pt idx="12858">
                  <c:v>784.77341115661</c:v>
                </c:pt>
                <c:pt idx="12859">
                  <c:v>794.47916144646</c:v>
                </c:pt>
                <c:pt idx="12861">
                  <c:v>825.8281784931394</c:v>
                </c:pt>
                <c:pt idx="12862">
                  <c:v>835.29265610163</c:v>
                </c:pt>
                <c:pt idx="12863">
                  <c:v>837.0867625962301</c:v>
                </c:pt>
                <c:pt idx="12864">
                  <c:v>842.895514081928</c:v>
                </c:pt>
                <c:pt idx="12865">
                  <c:v>837.3648598657884</c:v>
                </c:pt>
                <c:pt idx="12866">
                  <c:v>836.55404534033</c:v>
                </c:pt>
                <c:pt idx="12867">
                  <c:v>836.2891090777605</c:v>
                </c:pt>
                <c:pt idx="12868">
                  <c:v>832.3545080719994</c:v>
                </c:pt>
                <c:pt idx="12869">
                  <c:v>825.4634970544294</c:v>
                </c:pt>
                <c:pt idx="12870">
                  <c:v>823.4955947027294</c:v>
                </c:pt>
                <c:pt idx="12871">
                  <c:v>826.1672125892889</c:v>
                </c:pt>
                <c:pt idx="12872">
                  <c:v>839.0528939366101</c:v>
                </c:pt>
                <c:pt idx="12873">
                  <c:v>846.22066857458</c:v>
                </c:pt>
                <c:pt idx="12875">
                  <c:v>859.5061330812389</c:v>
                </c:pt>
                <c:pt idx="12876">
                  <c:v>854.81417474689</c:v>
                </c:pt>
                <c:pt idx="12877">
                  <c:v>857.0860080933102</c:v>
                </c:pt>
                <c:pt idx="12878">
                  <c:v>854.00574201433</c:v>
                </c:pt>
                <c:pt idx="12879">
                  <c:v>858.8199590220194</c:v>
                </c:pt>
                <c:pt idx="12880">
                  <c:v>855.6613065331705</c:v>
                </c:pt>
                <c:pt idx="12881">
                  <c:v>861.03138035512</c:v>
                </c:pt>
                <c:pt idx="12882">
                  <c:v>859.2869344005401</c:v>
                </c:pt>
                <c:pt idx="12883">
                  <c:v>857.3068856057088</c:v>
                </c:pt>
                <c:pt idx="12884">
                  <c:v>855.5353444647801</c:v>
                </c:pt>
                <c:pt idx="12885">
                  <c:v>857.97166029686</c:v>
                </c:pt>
                <c:pt idx="12886">
                  <c:v>864.0638090440299</c:v>
                </c:pt>
                <c:pt idx="12887">
                  <c:v>855.89248729</c:v>
                </c:pt>
                <c:pt idx="12889">
                  <c:v>273.17050212993</c:v>
                </c:pt>
                <c:pt idx="13011">
                  <c:v>259.0436994744001</c:v>
                </c:pt>
                <c:pt idx="13012">
                  <c:v>455.0168414560196</c:v>
                </c:pt>
                <c:pt idx="13014">
                  <c:v>745.1970593150394</c:v>
                </c:pt>
                <c:pt idx="13015">
                  <c:v>776.31447121721</c:v>
                </c:pt>
                <c:pt idx="13016">
                  <c:v>771.6859253648301</c:v>
                </c:pt>
                <c:pt idx="13017">
                  <c:v>775.49326037729</c:v>
                </c:pt>
                <c:pt idx="13019">
                  <c:v>778.49157055712</c:v>
                </c:pt>
                <c:pt idx="13020">
                  <c:v>782.81367623242</c:v>
                </c:pt>
                <c:pt idx="13021">
                  <c:v>781.93207060953</c:v>
                </c:pt>
                <c:pt idx="13024">
                  <c:v>777.5098113378</c:v>
                </c:pt>
                <c:pt idx="13025">
                  <c:v>777.5345156154789</c:v>
                </c:pt>
                <c:pt idx="13026">
                  <c:v>781.2437593364005</c:v>
                </c:pt>
                <c:pt idx="13027">
                  <c:v>775.8201557832575</c:v>
                </c:pt>
                <c:pt idx="13028">
                  <c:v>778.4696454486</c:v>
                </c:pt>
                <c:pt idx="13029">
                  <c:v>782.8860392559001</c:v>
                </c:pt>
                <c:pt idx="13030">
                  <c:v>775.87856624651</c:v>
                </c:pt>
                <c:pt idx="13032">
                  <c:v>773.95029753083</c:v>
                </c:pt>
                <c:pt idx="13033">
                  <c:v>777.01806681864</c:v>
                </c:pt>
                <c:pt idx="13034">
                  <c:v>778.8990537206</c:v>
                </c:pt>
                <c:pt idx="13035">
                  <c:v>774.3709859990101</c:v>
                </c:pt>
                <c:pt idx="13036">
                  <c:v>778.24459833535</c:v>
                </c:pt>
                <c:pt idx="13037">
                  <c:v>777.10950227772</c:v>
                </c:pt>
                <c:pt idx="13040">
                  <c:v>782.0602717902487</c:v>
                </c:pt>
                <c:pt idx="13041">
                  <c:v>783.26375164842</c:v>
                </c:pt>
                <c:pt idx="13042">
                  <c:v>782.6652567671</c:v>
                </c:pt>
                <c:pt idx="13043">
                  <c:v>779.97986193314</c:v>
                </c:pt>
                <c:pt idx="13044">
                  <c:v>778.7719446214301</c:v>
                </c:pt>
                <c:pt idx="13045">
                  <c:v>783.3388027010201</c:v>
                </c:pt>
                <c:pt idx="13046">
                  <c:v>776.6586689917588</c:v>
                </c:pt>
                <c:pt idx="13047">
                  <c:v>781.0577720093401</c:v>
                </c:pt>
                <c:pt idx="13048">
                  <c:v>779.27985065662</c:v>
                </c:pt>
                <c:pt idx="13049">
                  <c:v>777.74151808735</c:v>
                </c:pt>
                <c:pt idx="13051">
                  <c:v>779.7568521450694</c:v>
                </c:pt>
                <c:pt idx="13052">
                  <c:v>777.98146237856</c:v>
                </c:pt>
                <c:pt idx="13053">
                  <c:v>777.57642126416</c:v>
                </c:pt>
                <c:pt idx="13055">
                  <c:v>775.1423162716001</c:v>
                </c:pt>
                <c:pt idx="13056">
                  <c:v>777.1232491250094</c:v>
                </c:pt>
                <c:pt idx="13057">
                  <c:v>784.78379157766</c:v>
                </c:pt>
                <c:pt idx="13059">
                  <c:v>837.62823259985</c:v>
                </c:pt>
                <c:pt idx="13060">
                  <c:v>864.9213706075605</c:v>
                </c:pt>
                <c:pt idx="13061">
                  <c:v>862.0132148652789</c:v>
                </c:pt>
                <c:pt idx="13062">
                  <c:v>862.8678746086001</c:v>
                </c:pt>
                <c:pt idx="13063">
                  <c:v>856.76431083464</c:v>
                </c:pt>
                <c:pt idx="13064">
                  <c:v>859.7407030453</c:v>
                </c:pt>
                <c:pt idx="13065">
                  <c:v>858.1100620017394</c:v>
                </c:pt>
                <c:pt idx="13066">
                  <c:v>856.74217163301</c:v>
                </c:pt>
                <c:pt idx="13067">
                  <c:v>855.64835948013</c:v>
                </c:pt>
                <c:pt idx="13069">
                  <c:v>855.1647276459494</c:v>
                </c:pt>
                <c:pt idx="13070">
                  <c:v>857.7821217170299</c:v>
                </c:pt>
                <c:pt idx="13071">
                  <c:v>866.5848933961</c:v>
                </c:pt>
                <c:pt idx="13072">
                  <c:v>849.4953210874401</c:v>
                </c:pt>
                <c:pt idx="13074">
                  <c:v>855.25173620942</c:v>
                </c:pt>
                <c:pt idx="13075">
                  <c:v>841.32648797995</c:v>
                </c:pt>
                <c:pt idx="13076">
                  <c:v>821.2949596335001</c:v>
                </c:pt>
                <c:pt idx="13077">
                  <c:v>815.8425984460289</c:v>
                </c:pt>
                <c:pt idx="13078">
                  <c:v>803.2220535138099</c:v>
                </c:pt>
                <c:pt idx="13079">
                  <c:v>797.80359902076</c:v>
                </c:pt>
                <c:pt idx="13080">
                  <c:v>798.6382347897901</c:v>
                </c:pt>
                <c:pt idx="13081">
                  <c:v>801.86871748919</c:v>
                </c:pt>
                <c:pt idx="13082">
                  <c:v>808.0943276168005</c:v>
                </c:pt>
                <c:pt idx="13083">
                  <c:v>802.1827929025705</c:v>
                </c:pt>
                <c:pt idx="13084">
                  <c:v>808.6635211906294</c:v>
                </c:pt>
                <c:pt idx="13085">
                  <c:v>807.93247852778</c:v>
                </c:pt>
                <c:pt idx="13086">
                  <c:v>807.966918683848</c:v>
                </c:pt>
                <c:pt idx="13087">
                  <c:v>817.09611404834</c:v>
                </c:pt>
                <c:pt idx="13088">
                  <c:v>833.314304104979</c:v>
                </c:pt>
                <c:pt idx="13089">
                  <c:v>839.79125381623</c:v>
                </c:pt>
                <c:pt idx="13090">
                  <c:v>841.0769184986101</c:v>
                </c:pt>
                <c:pt idx="13091">
                  <c:v>845.8204953813294</c:v>
                </c:pt>
                <c:pt idx="13092">
                  <c:v>845.7616660432286</c:v>
                </c:pt>
                <c:pt idx="13093">
                  <c:v>846.9152040423401</c:v>
                </c:pt>
                <c:pt idx="13094">
                  <c:v>834.3409223494889</c:v>
                </c:pt>
                <c:pt idx="13095">
                  <c:v>843.24867849936</c:v>
                </c:pt>
                <c:pt idx="13096">
                  <c:v>848.0595037532294</c:v>
                </c:pt>
                <c:pt idx="13098">
                  <c:v>845.8544939012294</c:v>
                </c:pt>
                <c:pt idx="13099">
                  <c:v>843.014083977831</c:v>
                </c:pt>
                <c:pt idx="13100">
                  <c:v>839.15577589619</c:v>
                </c:pt>
                <c:pt idx="13101">
                  <c:v>841.7175895065</c:v>
                </c:pt>
                <c:pt idx="13103">
                  <c:v>845.3397560154189</c:v>
                </c:pt>
                <c:pt idx="13104">
                  <c:v>849.0351704576605</c:v>
                </c:pt>
                <c:pt idx="13105">
                  <c:v>853.22497369902</c:v>
                </c:pt>
                <c:pt idx="13107">
                  <c:v>854.6316037888794</c:v>
                </c:pt>
                <c:pt idx="13108">
                  <c:v>837.47017198149</c:v>
                </c:pt>
                <c:pt idx="13110">
                  <c:v>823.6589813917499</c:v>
                </c:pt>
                <c:pt idx="13111">
                  <c:v>822.64818544952</c:v>
                </c:pt>
                <c:pt idx="13112">
                  <c:v>819.64199559888</c:v>
                </c:pt>
                <c:pt idx="13113">
                  <c:v>822.34639217288</c:v>
                </c:pt>
                <c:pt idx="13114">
                  <c:v>832.71635971874</c:v>
                </c:pt>
                <c:pt idx="13115">
                  <c:v>836.77123970278</c:v>
                </c:pt>
                <c:pt idx="13116">
                  <c:v>838.2015957824889</c:v>
                </c:pt>
                <c:pt idx="13117">
                  <c:v>833.89613632357</c:v>
                </c:pt>
                <c:pt idx="13118">
                  <c:v>838.53434851995</c:v>
                </c:pt>
                <c:pt idx="13119">
                  <c:v>826.8325370589794</c:v>
                </c:pt>
                <c:pt idx="13120">
                  <c:v>805.83418763256</c:v>
                </c:pt>
                <c:pt idx="13121">
                  <c:v>792.92571786894</c:v>
                </c:pt>
                <c:pt idx="13122">
                  <c:v>775.1862947327194</c:v>
                </c:pt>
                <c:pt idx="13123">
                  <c:v>776.5267580855186</c:v>
                </c:pt>
                <c:pt idx="13124">
                  <c:v>774.4287938669601</c:v>
                </c:pt>
                <c:pt idx="13125">
                  <c:v>772.6588278436</c:v>
                </c:pt>
                <c:pt idx="13126">
                  <c:v>776.7539967015901</c:v>
                </c:pt>
                <c:pt idx="13127">
                  <c:v>775.65275965315</c:v>
                </c:pt>
                <c:pt idx="13128">
                  <c:v>774.233940426131</c:v>
                </c:pt>
                <c:pt idx="13129">
                  <c:v>773.9289164907888</c:v>
                </c:pt>
                <c:pt idx="13130">
                  <c:v>788.173101532161</c:v>
                </c:pt>
                <c:pt idx="13131">
                  <c:v>807.23939372666</c:v>
                </c:pt>
                <c:pt idx="13132">
                  <c:v>841.76458527689</c:v>
                </c:pt>
                <c:pt idx="13133">
                  <c:v>836.98878386593</c:v>
                </c:pt>
                <c:pt idx="13134">
                  <c:v>842.3078746948901</c:v>
                </c:pt>
                <c:pt idx="13135">
                  <c:v>848.2352090045594</c:v>
                </c:pt>
                <c:pt idx="13136">
                  <c:v>843.4136037873999</c:v>
                </c:pt>
                <c:pt idx="13137">
                  <c:v>846.042057701349</c:v>
                </c:pt>
                <c:pt idx="13138">
                  <c:v>845.5876090559088</c:v>
                </c:pt>
                <c:pt idx="13139">
                  <c:v>829.77871238793</c:v>
                </c:pt>
                <c:pt idx="13140">
                  <c:v>824.9695669629187</c:v>
                </c:pt>
                <c:pt idx="13141">
                  <c:v>811.5402484484694</c:v>
                </c:pt>
                <c:pt idx="13142">
                  <c:v>796.3856355314</c:v>
                </c:pt>
                <c:pt idx="13143">
                  <c:v>784.0935917112902</c:v>
                </c:pt>
                <c:pt idx="13145">
                  <c:v>775.1319248038286</c:v>
                </c:pt>
                <c:pt idx="13146">
                  <c:v>773.15920643213</c:v>
                </c:pt>
                <c:pt idx="13147">
                  <c:v>776.91404121856</c:v>
                </c:pt>
                <c:pt idx="13149">
                  <c:v>772.78984223917</c:v>
                </c:pt>
                <c:pt idx="13150">
                  <c:v>776.31034931678</c:v>
                </c:pt>
                <c:pt idx="13152">
                  <c:v>772.09768645138</c:v>
                </c:pt>
                <c:pt idx="13153">
                  <c:v>727.613876321081</c:v>
                </c:pt>
                <c:pt idx="13154">
                  <c:v>467.3402038926801</c:v>
                </c:pt>
                <c:pt idx="13155">
                  <c:v>291.6426531825701</c:v>
                </c:pt>
                <c:pt idx="13156">
                  <c:v>295.7378820957701</c:v>
                </c:pt>
                <c:pt idx="13157">
                  <c:v>246.21883632822</c:v>
                </c:pt>
                <c:pt idx="13310">
                  <c:v>285.4320453288996</c:v>
                </c:pt>
                <c:pt idx="13311">
                  <c:v>285.3265888368</c:v>
                </c:pt>
                <c:pt idx="13312">
                  <c:v>317.9125516009099</c:v>
                </c:pt>
                <c:pt idx="13313">
                  <c:v>407.3634166885792</c:v>
                </c:pt>
                <c:pt idx="13314">
                  <c:v>506.8497484958001</c:v>
                </c:pt>
                <c:pt idx="13315">
                  <c:v>466.467306916039</c:v>
                </c:pt>
                <c:pt idx="13335">
                  <c:v>224.7694644028</c:v>
                </c:pt>
                <c:pt idx="13336">
                  <c:v>283.2257358401988</c:v>
                </c:pt>
                <c:pt idx="13337">
                  <c:v>457.9575287341199</c:v>
                </c:pt>
                <c:pt idx="13338">
                  <c:v>522.05213862783</c:v>
                </c:pt>
                <c:pt idx="13339">
                  <c:v>735.4960168822378</c:v>
                </c:pt>
                <c:pt idx="13340">
                  <c:v>775.23992359454</c:v>
                </c:pt>
                <c:pt idx="13341">
                  <c:v>773.19154365675</c:v>
                </c:pt>
                <c:pt idx="13342">
                  <c:v>772.519670482229</c:v>
                </c:pt>
                <c:pt idx="13344">
                  <c:v>779.58239787046</c:v>
                </c:pt>
                <c:pt idx="13345">
                  <c:v>778.91975380685</c:v>
                </c:pt>
                <c:pt idx="13346">
                  <c:v>776.4924638447787</c:v>
                </c:pt>
                <c:pt idx="13347">
                  <c:v>774.8837471444399</c:v>
                </c:pt>
                <c:pt idx="13348">
                  <c:v>774.07760773608</c:v>
                </c:pt>
                <c:pt idx="13349">
                  <c:v>777.42258094663</c:v>
                </c:pt>
                <c:pt idx="13350">
                  <c:v>775.1479287585794</c:v>
                </c:pt>
                <c:pt idx="13351">
                  <c:v>775.1641054802687</c:v>
                </c:pt>
                <c:pt idx="13352">
                  <c:v>777.76005280819</c:v>
                </c:pt>
                <c:pt idx="13353">
                  <c:v>771.7642594281001</c:v>
                </c:pt>
                <c:pt idx="13354">
                  <c:v>774.71282127138</c:v>
                </c:pt>
                <c:pt idx="13355">
                  <c:v>777.77249547855</c:v>
                </c:pt>
                <c:pt idx="13356">
                  <c:v>771.71518901215</c:v>
                </c:pt>
                <c:pt idx="13357">
                  <c:v>775.09299960016</c:v>
                </c:pt>
                <c:pt idx="13358">
                  <c:v>773.25842675783</c:v>
                </c:pt>
                <c:pt idx="13359">
                  <c:v>772.4352091315486</c:v>
                </c:pt>
                <c:pt idx="13360">
                  <c:v>776.2258997503101</c:v>
                </c:pt>
                <c:pt idx="13362">
                  <c:v>774.11184768708</c:v>
                </c:pt>
                <c:pt idx="13363">
                  <c:v>773.63685799878</c:v>
                </c:pt>
                <c:pt idx="13364">
                  <c:v>776.85332364074</c:v>
                </c:pt>
                <c:pt idx="13365">
                  <c:v>777.38779077082</c:v>
                </c:pt>
                <c:pt idx="13366">
                  <c:v>779.9757608687901</c:v>
                </c:pt>
                <c:pt idx="13367">
                  <c:v>778.17550267926</c:v>
                </c:pt>
                <c:pt idx="13368">
                  <c:v>775.9953187903</c:v>
                </c:pt>
                <c:pt idx="13369">
                  <c:v>779.6436385387605</c:v>
                </c:pt>
                <c:pt idx="13370">
                  <c:v>773.9272979384388</c:v>
                </c:pt>
                <c:pt idx="13371">
                  <c:v>777.4465606187694</c:v>
                </c:pt>
                <c:pt idx="13372">
                  <c:v>775.0655741125901</c:v>
                </c:pt>
                <c:pt idx="13373">
                  <c:v>774.30350753692</c:v>
                </c:pt>
                <c:pt idx="13374">
                  <c:v>778.1960227197201</c:v>
                </c:pt>
                <c:pt idx="13375">
                  <c:v>771.74954963761</c:v>
                </c:pt>
                <c:pt idx="13376">
                  <c:v>775.3640698312981</c:v>
                </c:pt>
                <c:pt idx="13377">
                  <c:v>773.4916244053583</c:v>
                </c:pt>
                <c:pt idx="13378">
                  <c:v>772.3822591256585</c:v>
                </c:pt>
                <c:pt idx="13379">
                  <c:v>774.3149116640001</c:v>
                </c:pt>
                <c:pt idx="13380">
                  <c:v>773.07831254595</c:v>
                </c:pt>
                <c:pt idx="13381">
                  <c:v>771.19655733362</c:v>
                </c:pt>
                <c:pt idx="13383">
                  <c:v>779.88556277408</c:v>
                </c:pt>
                <c:pt idx="13384">
                  <c:v>778.06374660149</c:v>
                </c:pt>
                <c:pt idx="13385">
                  <c:v>776.3741735444501</c:v>
                </c:pt>
                <c:pt idx="13386">
                  <c:v>776.50274439435</c:v>
                </c:pt>
                <c:pt idx="13387">
                  <c:v>774.6348297145194</c:v>
                </c:pt>
                <c:pt idx="13388">
                  <c:v>777.9684142538</c:v>
                </c:pt>
                <c:pt idx="13389">
                  <c:v>772.7547523300005</c:v>
                </c:pt>
                <c:pt idx="13390">
                  <c:v>776.54794057401</c:v>
                </c:pt>
                <c:pt idx="13391">
                  <c:v>777.5416870656494</c:v>
                </c:pt>
                <c:pt idx="13392">
                  <c:v>773.0984408709</c:v>
                </c:pt>
                <c:pt idx="13393">
                  <c:v>776.96375834242</c:v>
                </c:pt>
                <c:pt idx="13394">
                  <c:v>771.085400937341</c:v>
                </c:pt>
                <c:pt idx="13395">
                  <c:v>774.3192588903179</c:v>
                </c:pt>
                <c:pt idx="13396">
                  <c:v>773.5401770584299</c:v>
                </c:pt>
                <c:pt idx="13397">
                  <c:v>772.2941637444001</c:v>
                </c:pt>
                <c:pt idx="13398">
                  <c:v>777.1409995049801</c:v>
                </c:pt>
                <c:pt idx="13400">
                  <c:v>773.48979372059</c:v>
                </c:pt>
                <c:pt idx="13401">
                  <c:v>778.481030211</c:v>
                </c:pt>
                <c:pt idx="13402">
                  <c:v>776.1780904095305</c:v>
                </c:pt>
                <c:pt idx="13403">
                  <c:v>776.72230207787</c:v>
                </c:pt>
                <c:pt idx="13404">
                  <c:v>779.0408149670001</c:v>
                </c:pt>
                <c:pt idx="13405">
                  <c:v>777.9022911595594</c:v>
                </c:pt>
                <c:pt idx="13406">
                  <c:v>776.60703222955</c:v>
                </c:pt>
                <c:pt idx="13407">
                  <c:v>774.73090131253</c:v>
                </c:pt>
                <c:pt idx="13408">
                  <c:v>774.8234836702001</c:v>
                </c:pt>
                <c:pt idx="13409">
                  <c:v>777.7091518848894</c:v>
                </c:pt>
                <c:pt idx="13410">
                  <c:v>775.4740282950294</c:v>
                </c:pt>
                <c:pt idx="13411">
                  <c:v>773.7536193941401</c:v>
                </c:pt>
                <c:pt idx="13412">
                  <c:v>773.89392454824</c:v>
                </c:pt>
                <c:pt idx="13413">
                  <c:v>769.9320435383698</c:v>
                </c:pt>
                <c:pt idx="13414">
                  <c:v>773.7027701304601</c:v>
                </c:pt>
                <c:pt idx="13415">
                  <c:v>767.97340167442</c:v>
                </c:pt>
                <c:pt idx="13416">
                  <c:v>769.55218494185</c:v>
                </c:pt>
                <c:pt idx="13417">
                  <c:v>774.4024084272999</c:v>
                </c:pt>
                <c:pt idx="13418">
                  <c:v>767.44817338569</c:v>
                </c:pt>
                <c:pt idx="13419">
                  <c:v>771.11753061948</c:v>
                </c:pt>
                <c:pt idx="13420">
                  <c:v>769.6068691189594</c:v>
                </c:pt>
                <c:pt idx="13421">
                  <c:v>773.72502467676</c:v>
                </c:pt>
                <c:pt idx="13422">
                  <c:v>778.09036895572</c:v>
                </c:pt>
                <c:pt idx="13423">
                  <c:v>771.77803768603</c:v>
                </c:pt>
                <c:pt idx="13424">
                  <c:v>775.0189344775005</c:v>
                </c:pt>
                <c:pt idx="13425">
                  <c:v>771.5950617850889</c:v>
                </c:pt>
                <c:pt idx="13426">
                  <c:v>773.14948455028</c:v>
                </c:pt>
                <c:pt idx="13427">
                  <c:v>775.7656277020988</c:v>
                </c:pt>
                <c:pt idx="13428">
                  <c:v>769.0878227914183</c:v>
                </c:pt>
                <c:pt idx="13429">
                  <c:v>772.9672818555075</c:v>
                </c:pt>
                <c:pt idx="13430">
                  <c:v>776.76500864485</c:v>
                </c:pt>
                <c:pt idx="13431">
                  <c:v>771.3640633063999</c:v>
                </c:pt>
                <c:pt idx="13432">
                  <c:v>774.40344605727</c:v>
                </c:pt>
                <c:pt idx="13433">
                  <c:v>768.8551910424586</c:v>
                </c:pt>
                <c:pt idx="13434">
                  <c:v>771.8983591708501</c:v>
                </c:pt>
                <c:pt idx="13435">
                  <c:v>774.62309381802</c:v>
                </c:pt>
                <c:pt idx="13436">
                  <c:v>769.8021668561794</c:v>
                </c:pt>
                <c:pt idx="13437">
                  <c:v>772.8331466607099</c:v>
                </c:pt>
                <c:pt idx="13438">
                  <c:v>768.64205197329</c:v>
                </c:pt>
                <c:pt idx="13439">
                  <c:v>771.30986165325</c:v>
                </c:pt>
                <c:pt idx="13440">
                  <c:v>775.77173303824</c:v>
                </c:pt>
                <c:pt idx="13441">
                  <c:v>773.64502636305</c:v>
                </c:pt>
                <c:pt idx="13442">
                  <c:v>777.89885571567</c:v>
                </c:pt>
                <c:pt idx="13443">
                  <c:v>776.9646085048894</c:v>
                </c:pt>
                <c:pt idx="13444">
                  <c:v>775.4314019234494</c:v>
                </c:pt>
                <c:pt idx="13445">
                  <c:v>779.0272104526289</c:v>
                </c:pt>
                <c:pt idx="13446">
                  <c:v>772.17680532467</c:v>
                </c:pt>
                <c:pt idx="13447">
                  <c:v>776.1701184829989</c:v>
                </c:pt>
                <c:pt idx="13448">
                  <c:v>777.49910126567</c:v>
                </c:pt>
                <c:pt idx="13450">
                  <c:v>826.6240252950194</c:v>
                </c:pt>
                <c:pt idx="13451">
                  <c:v>841.0091188031894</c:v>
                </c:pt>
                <c:pt idx="13452">
                  <c:v>845.28863363479</c:v>
                </c:pt>
                <c:pt idx="13453">
                  <c:v>849.26872077471</c:v>
                </c:pt>
                <c:pt idx="13454">
                  <c:v>852.778110672181</c:v>
                </c:pt>
                <c:pt idx="13455">
                  <c:v>848.65194322358</c:v>
                </c:pt>
                <c:pt idx="13457">
                  <c:v>847.8897144628502</c:v>
                </c:pt>
                <c:pt idx="13458">
                  <c:v>844.7191551778705</c:v>
                </c:pt>
                <c:pt idx="13459">
                  <c:v>851.402506101639</c:v>
                </c:pt>
                <c:pt idx="13460">
                  <c:v>842.49250795358</c:v>
                </c:pt>
                <c:pt idx="13461">
                  <c:v>842.22083387938</c:v>
                </c:pt>
                <c:pt idx="13462">
                  <c:v>838.5079622634294</c:v>
                </c:pt>
                <c:pt idx="13463">
                  <c:v>836.334518013918</c:v>
                </c:pt>
                <c:pt idx="13464">
                  <c:v>839.79940845508</c:v>
                </c:pt>
                <c:pt idx="13465">
                  <c:v>837.4269227590694</c:v>
                </c:pt>
                <c:pt idx="13466">
                  <c:v>841.02337174569</c:v>
                </c:pt>
                <c:pt idx="13467">
                  <c:v>843.9794526373</c:v>
                </c:pt>
                <c:pt idx="13468">
                  <c:v>844.08230319608</c:v>
                </c:pt>
                <c:pt idx="13469">
                  <c:v>853.57598539949</c:v>
                </c:pt>
                <c:pt idx="13470">
                  <c:v>859.698817658581</c:v>
                </c:pt>
                <c:pt idx="13471">
                  <c:v>861.1771474766705</c:v>
                </c:pt>
                <c:pt idx="13473">
                  <c:v>868.5431620536901</c:v>
                </c:pt>
                <c:pt idx="13474">
                  <c:v>859.4536295254285</c:v>
                </c:pt>
                <c:pt idx="13476">
                  <c:v>867.653212379</c:v>
                </c:pt>
                <c:pt idx="13478">
                  <c:v>874.99335878919</c:v>
                </c:pt>
                <c:pt idx="13479">
                  <c:v>873.56586307708</c:v>
                </c:pt>
                <c:pt idx="13480">
                  <c:v>871.9346084509388</c:v>
                </c:pt>
                <c:pt idx="13481">
                  <c:v>871.22548750589</c:v>
                </c:pt>
                <c:pt idx="13482">
                  <c:v>876.70041995629</c:v>
                </c:pt>
                <c:pt idx="13483">
                  <c:v>873.3424638821776</c:v>
                </c:pt>
                <c:pt idx="13484">
                  <c:v>872.02009835942</c:v>
                </c:pt>
                <c:pt idx="13485">
                  <c:v>868.3248731942994</c:v>
                </c:pt>
                <c:pt idx="13486">
                  <c:v>866.8002779297699</c:v>
                </c:pt>
                <c:pt idx="13487">
                  <c:v>871.49842277308</c:v>
                </c:pt>
                <c:pt idx="13488">
                  <c:v>864.8359660519586</c:v>
                </c:pt>
                <c:pt idx="13489">
                  <c:v>865.9709464115299</c:v>
                </c:pt>
                <c:pt idx="13490">
                  <c:v>873.78848132323</c:v>
                </c:pt>
                <c:pt idx="13491">
                  <c:v>865.9081423188101</c:v>
                </c:pt>
                <c:pt idx="13492">
                  <c:v>869.1432211988594</c:v>
                </c:pt>
                <c:pt idx="13493">
                  <c:v>864.1550554307094</c:v>
                </c:pt>
                <c:pt idx="13495">
                  <c:v>842.0300632115801</c:v>
                </c:pt>
                <c:pt idx="13496">
                  <c:v>835.06579399112</c:v>
                </c:pt>
                <c:pt idx="13497">
                  <c:v>829.8233622569</c:v>
                </c:pt>
                <c:pt idx="13498">
                  <c:v>835.49343369186</c:v>
                </c:pt>
                <c:pt idx="13499">
                  <c:v>834.8073381240594</c:v>
                </c:pt>
                <c:pt idx="13500">
                  <c:v>831.291472550451</c:v>
                </c:pt>
                <c:pt idx="13501">
                  <c:v>838.3674343556094</c:v>
                </c:pt>
                <c:pt idx="13502">
                  <c:v>838.4808805349398</c:v>
                </c:pt>
                <c:pt idx="13503">
                  <c:v>853.603986649071</c:v>
                </c:pt>
                <c:pt idx="13504">
                  <c:v>858.40189430861</c:v>
                </c:pt>
                <c:pt idx="13505">
                  <c:v>858.21925096072</c:v>
                </c:pt>
                <c:pt idx="13506">
                  <c:v>859.6745978819494</c:v>
                </c:pt>
                <c:pt idx="13507">
                  <c:v>852.42333224896</c:v>
                </c:pt>
                <c:pt idx="13508">
                  <c:v>854.8300135515301</c:v>
                </c:pt>
                <c:pt idx="13509">
                  <c:v>854.39030125109</c:v>
                </c:pt>
                <c:pt idx="13510">
                  <c:v>853.0056176333901</c:v>
                </c:pt>
                <c:pt idx="13511">
                  <c:v>851.29185597225</c:v>
                </c:pt>
                <c:pt idx="13512">
                  <c:v>853.4054712104</c:v>
                </c:pt>
                <c:pt idx="13513">
                  <c:v>846.6262770951394</c:v>
                </c:pt>
                <c:pt idx="13515">
                  <c:v>853.91299233637</c:v>
                </c:pt>
                <c:pt idx="13516">
                  <c:v>848.120109411739</c:v>
                </c:pt>
                <c:pt idx="13517">
                  <c:v>857.85939023353</c:v>
                </c:pt>
                <c:pt idx="13518">
                  <c:v>857.5319913693301</c:v>
                </c:pt>
                <c:pt idx="13519">
                  <c:v>855.29126077052</c:v>
                </c:pt>
                <c:pt idx="13520">
                  <c:v>861.179010577681</c:v>
                </c:pt>
                <c:pt idx="13521">
                  <c:v>869.3881214929079</c:v>
                </c:pt>
                <c:pt idx="13522">
                  <c:v>852.68770943611</c:v>
                </c:pt>
                <c:pt idx="13523">
                  <c:v>818.47374743225</c:v>
                </c:pt>
                <c:pt idx="13524">
                  <c:v>803.66689299939</c:v>
                </c:pt>
                <c:pt idx="13525">
                  <c:v>775.44871635387</c:v>
                </c:pt>
                <c:pt idx="13526">
                  <c:v>776.64364169709</c:v>
                </c:pt>
                <c:pt idx="13527">
                  <c:v>776.5153156189099</c:v>
                </c:pt>
                <c:pt idx="13528">
                  <c:v>773.99040210254</c:v>
                </c:pt>
                <c:pt idx="13529">
                  <c:v>777.29987772589</c:v>
                </c:pt>
                <c:pt idx="13530">
                  <c:v>777.1705180036602</c:v>
                </c:pt>
                <c:pt idx="13531">
                  <c:v>775.2256818847486</c:v>
                </c:pt>
                <c:pt idx="13532">
                  <c:v>774.4879388559388</c:v>
                </c:pt>
                <c:pt idx="13533">
                  <c:v>772.0528821251494</c:v>
                </c:pt>
                <c:pt idx="13534">
                  <c:v>246.26917695765</c:v>
                </c:pt>
                <c:pt idx="13588">
                  <c:v>282.1759489337</c:v>
                </c:pt>
                <c:pt idx="13589">
                  <c:v>494.2299313964799</c:v>
                </c:pt>
                <c:pt idx="13590">
                  <c:v>527.45887136994</c:v>
                </c:pt>
                <c:pt idx="13591">
                  <c:v>529.847155743308</c:v>
                </c:pt>
                <c:pt idx="13592">
                  <c:v>526.32113254911</c:v>
                </c:pt>
                <c:pt idx="13593">
                  <c:v>779.66959881661</c:v>
                </c:pt>
                <c:pt idx="13594">
                  <c:v>779.9319448356994</c:v>
                </c:pt>
                <c:pt idx="13595">
                  <c:v>776.7317511444201</c:v>
                </c:pt>
                <c:pt idx="13598">
                  <c:v>777.8402208689379</c:v>
                </c:pt>
                <c:pt idx="13599">
                  <c:v>776.954958141229</c:v>
                </c:pt>
                <c:pt idx="13600">
                  <c:v>781.073750580191</c:v>
                </c:pt>
                <c:pt idx="13601">
                  <c:v>774.62681126028</c:v>
                </c:pt>
                <c:pt idx="13602">
                  <c:v>778.6577077613099</c:v>
                </c:pt>
                <c:pt idx="13603">
                  <c:v>776.6251531653501</c:v>
                </c:pt>
                <c:pt idx="13604">
                  <c:v>775.0918803023301</c:v>
                </c:pt>
                <c:pt idx="13605">
                  <c:v>779.40440663939</c:v>
                </c:pt>
                <c:pt idx="13606">
                  <c:v>772.74291165531</c:v>
                </c:pt>
                <c:pt idx="13607">
                  <c:v>775.65699355023</c:v>
                </c:pt>
                <c:pt idx="13608">
                  <c:v>779.6996763217601</c:v>
                </c:pt>
                <c:pt idx="13609">
                  <c:v>773.62800091812</c:v>
                </c:pt>
                <c:pt idx="13610">
                  <c:v>775.9865605727</c:v>
                </c:pt>
                <c:pt idx="13611">
                  <c:v>776.3707357051101</c:v>
                </c:pt>
                <c:pt idx="13612">
                  <c:v>774.3315808888788</c:v>
                </c:pt>
                <c:pt idx="13613">
                  <c:v>778.5210620799601</c:v>
                </c:pt>
                <c:pt idx="13614">
                  <c:v>777.9571012254885</c:v>
                </c:pt>
                <c:pt idx="13615">
                  <c:v>779.8146652575299</c:v>
                </c:pt>
                <c:pt idx="13616">
                  <c:v>779.4575442126294</c:v>
                </c:pt>
                <c:pt idx="13617">
                  <c:v>778.326865388309</c:v>
                </c:pt>
                <c:pt idx="13618">
                  <c:v>777.45398336744</c:v>
                </c:pt>
                <c:pt idx="13620">
                  <c:v>779.32966197006</c:v>
                </c:pt>
                <c:pt idx="13621">
                  <c:v>777.8563609098601</c:v>
                </c:pt>
                <c:pt idx="13622">
                  <c:v>775.86144221003</c:v>
                </c:pt>
                <c:pt idx="13623">
                  <c:v>776.1541284485094</c:v>
                </c:pt>
                <c:pt idx="13624">
                  <c:v>779.2585481946901</c:v>
                </c:pt>
                <c:pt idx="13625">
                  <c:v>772.66307556566</c:v>
                </c:pt>
                <c:pt idx="13626">
                  <c:v>776.6661990772001</c:v>
                </c:pt>
                <c:pt idx="13627">
                  <c:v>776.40078322216</c:v>
                </c:pt>
                <c:pt idx="13628">
                  <c:v>774.0019434364299</c:v>
                </c:pt>
                <c:pt idx="13629">
                  <c:v>777.78000599525</c:v>
                </c:pt>
                <c:pt idx="13630">
                  <c:v>776.8065165605699</c:v>
                </c:pt>
                <c:pt idx="13632">
                  <c:v>779.3871832849383</c:v>
                </c:pt>
                <c:pt idx="13633">
                  <c:v>777.2972616950588</c:v>
                </c:pt>
                <c:pt idx="13634">
                  <c:v>779.77862765341</c:v>
                </c:pt>
                <c:pt idx="13636">
                  <c:v>736.45792393689</c:v>
                </c:pt>
                <c:pt idx="13637">
                  <c:v>246.79701286149</c:v>
                </c:pt>
                <c:pt idx="13660">
                  <c:v>266.9443640628</c:v>
                </c:pt>
                <c:pt idx="13661">
                  <c:v>283.9342413102999</c:v>
                </c:pt>
                <c:pt idx="13662">
                  <c:v>283.2654834591999</c:v>
                </c:pt>
                <c:pt idx="13663">
                  <c:v>454.41244020406</c:v>
                </c:pt>
                <c:pt idx="13664">
                  <c:v>678.24584154127</c:v>
                </c:pt>
                <c:pt idx="13665">
                  <c:v>685.5262579341294</c:v>
                </c:pt>
                <c:pt idx="13666">
                  <c:v>685.1424760034901</c:v>
                </c:pt>
                <c:pt idx="13667">
                  <c:v>673.4966423919085</c:v>
                </c:pt>
                <c:pt idx="13668">
                  <c:v>703.3575343146288</c:v>
                </c:pt>
                <c:pt idx="13669">
                  <c:v>726.9045165887094</c:v>
                </c:pt>
                <c:pt idx="13671">
                  <c:v>775.54473351283</c:v>
                </c:pt>
                <c:pt idx="13672">
                  <c:v>779.46333841866</c:v>
                </c:pt>
                <c:pt idx="13673">
                  <c:v>777.98089932734</c:v>
                </c:pt>
                <c:pt idx="13674">
                  <c:v>777.00104607664</c:v>
                </c:pt>
                <c:pt idx="13676">
                  <c:v>774.014000279611</c:v>
                </c:pt>
                <c:pt idx="13677">
                  <c:v>778.0476279601601</c:v>
                </c:pt>
                <c:pt idx="13678">
                  <c:v>772.1102177399794</c:v>
                </c:pt>
                <c:pt idx="13679">
                  <c:v>775.9629173595088</c:v>
                </c:pt>
                <c:pt idx="13680">
                  <c:v>774.6502005667701</c:v>
                </c:pt>
                <c:pt idx="13681">
                  <c:v>774.1622586682089</c:v>
                </c:pt>
                <c:pt idx="13682">
                  <c:v>777.60897732256</c:v>
                </c:pt>
                <c:pt idx="13683">
                  <c:v>771.3327243080194</c:v>
                </c:pt>
                <c:pt idx="13684">
                  <c:v>774.4422644309675</c:v>
                </c:pt>
                <c:pt idx="13685">
                  <c:v>774.3135192047894</c:v>
                </c:pt>
                <c:pt idx="13686">
                  <c:v>771.8429549135286</c:v>
                </c:pt>
                <c:pt idx="13687">
                  <c:v>775.766435899449</c:v>
                </c:pt>
                <c:pt idx="13688">
                  <c:v>769.6021148929775</c:v>
                </c:pt>
                <c:pt idx="13689">
                  <c:v>778.22547403348</c:v>
                </c:pt>
                <c:pt idx="13690">
                  <c:v>777.4471633156683</c:v>
                </c:pt>
                <c:pt idx="13691">
                  <c:v>776.4522354293389</c:v>
                </c:pt>
                <c:pt idx="13692">
                  <c:v>775.36070790628</c:v>
                </c:pt>
                <c:pt idx="13693">
                  <c:v>778.56548154136</c:v>
                </c:pt>
                <c:pt idx="13694">
                  <c:v>778.27136544818</c:v>
                </c:pt>
                <c:pt idx="13695">
                  <c:v>777.2881128662605</c:v>
                </c:pt>
                <c:pt idx="13696">
                  <c:v>775.5032116068401</c:v>
                </c:pt>
                <c:pt idx="13697">
                  <c:v>775.0609487281001</c:v>
                </c:pt>
                <c:pt idx="13698">
                  <c:v>779.02884724952</c:v>
                </c:pt>
                <c:pt idx="13699">
                  <c:v>772.79623165278</c:v>
                </c:pt>
                <c:pt idx="13700">
                  <c:v>776.49992520951</c:v>
                </c:pt>
                <c:pt idx="13701">
                  <c:v>775.0632167323494</c:v>
                </c:pt>
                <c:pt idx="13702">
                  <c:v>775.01105335235</c:v>
                </c:pt>
                <c:pt idx="13703">
                  <c:v>778.11929461132</c:v>
                </c:pt>
                <c:pt idx="13704">
                  <c:v>771.74819278108</c:v>
                </c:pt>
                <c:pt idx="13705">
                  <c:v>775.7563765144</c:v>
                </c:pt>
                <c:pt idx="13706">
                  <c:v>775.3712663969285</c:v>
                </c:pt>
                <c:pt idx="13707">
                  <c:v>772.28703417917</c:v>
                </c:pt>
                <c:pt idx="13708">
                  <c:v>782.13876734173</c:v>
                </c:pt>
                <c:pt idx="13709">
                  <c:v>779.95177651056</c:v>
                </c:pt>
                <c:pt idx="13710">
                  <c:v>778.7844357657098</c:v>
                </c:pt>
                <c:pt idx="13711">
                  <c:v>777.5103151112294</c:v>
                </c:pt>
                <c:pt idx="13712">
                  <c:v>776.25391350734</c:v>
                </c:pt>
                <c:pt idx="13713">
                  <c:v>774.8445368166</c:v>
                </c:pt>
                <c:pt idx="13714">
                  <c:v>778.2457886836</c:v>
                </c:pt>
                <c:pt idx="13715">
                  <c:v>775.9111072307194</c:v>
                </c:pt>
                <c:pt idx="13716">
                  <c:v>775.80977021349</c:v>
                </c:pt>
                <c:pt idx="13717">
                  <c:v>778.1942295049794</c:v>
                </c:pt>
                <c:pt idx="13718">
                  <c:v>771.80287822814</c:v>
                </c:pt>
                <c:pt idx="13719">
                  <c:v>775.33493706757</c:v>
                </c:pt>
                <c:pt idx="13720">
                  <c:v>778.37393842187</c:v>
                </c:pt>
                <c:pt idx="13722">
                  <c:v>774.81842464275</c:v>
                </c:pt>
                <c:pt idx="13723">
                  <c:v>767.90840397541</c:v>
                </c:pt>
                <c:pt idx="13724">
                  <c:v>771.18253024173</c:v>
                </c:pt>
                <c:pt idx="13725">
                  <c:v>769.69235417137</c:v>
                </c:pt>
                <c:pt idx="13726">
                  <c:v>767.8358461382794</c:v>
                </c:pt>
                <c:pt idx="13727">
                  <c:v>767.71451938656</c:v>
                </c:pt>
                <c:pt idx="13728">
                  <c:v>776.69937739439</c:v>
                </c:pt>
                <c:pt idx="13729">
                  <c:v>774.32113816014</c:v>
                </c:pt>
                <c:pt idx="13730">
                  <c:v>773.7011299752594</c:v>
                </c:pt>
                <c:pt idx="13731">
                  <c:v>777.4603217388301</c:v>
                </c:pt>
                <c:pt idx="13733">
                  <c:v>774.26421300705</c:v>
                </c:pt>
                <c:pt idx="13734">
                  <c:v>767.8241701827687</c:v>
                </c:pt>
                <c:pt idx="13735">
                  <c:v>771.66591844417</c:v>
                </c:pt>
                <c:pt idx="13736">
                  <c:v>775.2129458737201</c:v>
                </c:pt>
                <c:pt idx="13737">
                  <c:v>769.3813557924989</c:v>
                </c:pt>
                <c:pt idx="13738">
                  <c:v>773.9106428841484</c:v>
                </c:pt>
                <c:pt idx="13739">
                  <c:v>781.4205014504089</c:v>
                </c:pt>
                <c:pt idx="13740">
                  <c:v>789.95213186633</c:v>
                </c:pt>
                <c:pt idx="13741">
                  <c:v>793.37037546537</c:v>
                </c:pt>
                <c:pt idx="13742">
                  <c:v>801.5616639491402</c:v>
                </c:pt>
                <c:pt idx="13743">
                  <c:v>811.2422892791101</c:v>
                </c:pt>
                <c:pt idx="13744">
                  <c:v>838.77723921658</c:v>
                </c:pt>
                <c:pt idx="13746">
                  <c:v>848.788347777871</c:v>
                </c:pt>
                <c:pt idx="13747">
                  <c:v>865.3377031784694</c:v>
                </c:pt>
                <c:pt idx="13748">
                  <c:v>856.2481519541605</c:v>
                </c:pt>
                <c:pt idx="13749">
                  <c:v>866.1730456382</c:v>
                </c:pt>
                <c:pt idx="13750">
                  <c:v>864.3027133007694</c:v>
                </c:pt>
                <c:pt idx="13751">
                  <c:v>846.1767048286205</c:v>
                </c:pt>
                <c:pt idx="13752">
                  <c:v>858.7816410849089</c:v>
                </c:pt>
                <c:pt idx="13753">
                  <c:v>854.0559186056089</c:v>
                </c:pt>
                <c:pt idx="13754">
                  <c:v>855.0836626120101</c:v>
                </c:pt>
                <c:pt idx="13755">
                  <c:v>855.3432554860586</c:v>
                </c:pt>
                <c:pt idx="13757">
                  <c:v>856.00935869354</c:v>
                </c:pt>
                <c:pt idx="13758">
                  <c:v>832.9922643479794</c:v>
                </c:pt>
                <c:pt idx="13759">
                  <c:v>829.5511854379</c:v>
                </c:pt>
                <c:pt idx="13760">
                  <c:v>816.98580931837</c:v>
                </c:pt>
                <c:pt idx="13761">
                  <c:v>812.80370272377</c:v>
                </c:pt>
                <c:pt idx="13762">
                  <c:v>813.38647592024</c:v>
                </c:pt>
                <c:pt idx="13763">
                  <c:v>815.39064346034</c:v>
                </c:pt>
                <c:pt idx="13764">
                  <c:v>819.0290161649489</c:v>
                </c:pt>
                <c:pt idx="13765">
                  <c:v>827.9961788903901</c:v>
                </c:pt>
                <c:pt idx="13767">
                  <c:v>829.9168544762401</c:v>
                </c:pt>
                <c:pt idx="13768">
                  <c:v>826.4259459992901</c:v>
                </c:pt>
                <c:pt idx="13769">
                  <c:v>828.76000763051</c:v>
                </c:pt>
                <c:pt idx="13770">
                  <c:v>827.9926866802489</c:v>
                </c:pt>
                <c:pt idx="13771">
                  <c:v>827.29033908979</c:v>
                </c:pt>
                <c:pt idx="13772">
                  <c:v>825.6084488115998</c:v>
                </c:pt>
                <c:pt idx="13773">
                  <c:v>818.9310565609401</c:v>
                </c:pt>
                <c:pt idx="13774">
                  <c:v>813.0262179557989</c:v>
                </c:pt>
                <c:pt idx="13775">
                  <c:v>805.2229687134283</c:v>
                </c:pt>
                <c:pt idx="13776">
                  <c:v>792.40600606107</c:v>
                </c:pt>
                <c:pt idx="13777">
                  <c:v>777.20033185964</c:v>
                </c:pt>
                <c:pt idx="13778">
                  <c:v>775.1390506203501</c:v>
                </c:pt>
                <c:pt idx="13779">
                  <c:v>768.37878505983</c:v>
                </c:pt>
                <c:pt idx="13780">
                  <c:v>772.0252407165199</c:v>
                </c:pt>
                <c:pt idx="13781">
                  <c:v>768.5362480096194</c:v>
                </c:pt>
                <c:pt idx="13782">
                  <c:v>767.8307127021201</c:v>
                </c:pt>
                <c:pt idx="13783">
                  <c:v>772.23086661807</c:v>
                </c:pt>
                <c:pt idx="13784">
                  <c:v>765.51171147644</c:v>
                </c:pt>
                <c:pt idx="13785">
                  <c:v>774.14832860962</c:v>
                </c:pt>
                <c:pt idx="13786">
                  <c:v>771.9703648827888</c:v>
                </c:pt>
                <c:pt idx="13787">
                  <c:v>771.0718464820101</c:v>
                </c:pt>
                <c:pt idx="13788">
                  <c:v>776.73340200481</c:v>
                </c:pt>
                <c:pt idx="13789">
                  <c:v>776.1575232036801</c:v>
                </c:pt>
                <c:pt idx="13790">
                  <c:v>793.959894113759</c:v>
                </c:pt>
                <c:pt idx="13791">
                  <c:v>816.7895364356</c:v>
                </c:pt>
                <c:pt idx="13792">
                  <c:v>835.57263375262</c:v>
                </c:pt>
                <c:pt idx="13793">
                  <c:v>844.55554754993</c:v>
                </c:pt>
                <c:pt idx="13794">
                  <c:v>852.4151537847679</c:v>
                </c:pt>
                <c:pt idx="13795">
                  <c:v>851.38897144202</c:v>
                </c:pt>
                <c:pt idx="13796">
                  <c:v>852.1356161822882</c:v>
                </c:pt>
                <c:pt idx="13797">
                  <c:v>856.6736730555</c:v>
                </c:pt>
                <c:pt idx="13798">
                  <c:v>845.5988890557101</c:v>
                </c:pt>
                <c:pt idx="13799">
                  <c:v>849.5564288639779</c:v>
                </c:pt>
                <c:pt idx="13800">
                  <c:v>837.76127707022</c:v>
                </c:pt>
                <c:pt idx="13802">
                  <c:v>844.787383751141</c:v>
                </c:pt>
                <c:pt idx="13803">
                  <c:v>837.53789237699</c:v>
                </c:pt>
                <c:pt idx="13804">
                  <c:v>843.89917804576</c:v>
                </c:pt>
                <c:pt idx="13805">
                  <c:v>839.5870349719801</c:v>
                </c:pt>
                <c:pt idx="13806">
                  <c:v>831.04567660781</c:v>
                </c:pt>
                <c:pt idx="13808">
                  <c:v>829.55269121038</c:v>
                </c:pt>
                <c:pt idx="13809">
                  <c:v>825.9533644455794</c:v>
                </c:pt>
                <c:pt idx="13810">
                  <c:v>824.8867660647401</c:v>
                </c:pt>
                <c:pt idx="13811">
                  <c:v>827.847405013248</c:v>
                </c:pt>
                <c:pt idx="13812">
                  <c:v>826.74345674278</c:v>
                </c:pt>
                <c:pt idx="13813">
                  <c:v>828.2716462539</c:v>
                </c:pt>
                <c:pt idx="13814">
                  <c:v>824.41543662846</c:v>
                </c:pt>
                <c:pt idx="13815">
                  <c:v>823.65497774233</c:v>
                </c:pt>
                <c:pt idx="13816">
                  <c:v>829.0429970332988</c:v>
                </c:pt>
                <c:pt idx="13817">
                  <c:v>822.8559350661201</c:v>
                </c:pt>
                <c:pt idx="13818">
                  <c:v>829.9412877627489</c:v>
                </c:pt>
                <c:pt idx="13821">
                  <c:v>851.79436081836</c:v>
                </c:pt>
                <c:pt idx="13822">
                  <c:v>844.94017387612</c:v>
                </c:pt>
                <c:pt idx="13823">
                  <c:v>848.871796576551</c:v>
                </c:pt>
                <c:pt idx="13824">
                  <c:v>854.0426562145288</c:v>
                </c:pt>
                <c:pt idx="13825">
                  <c:v>851.12208343704</c:v>
                </c:pt>
                <c:pt idx="13826">
                  <c:v>849.6028276928694</c:v>
                </c:pt>
                <c:pt idx="13827">
                  <c:v>853.8497181369194</c:v>
                </c:pt>
                <c:pt idx="13828">
                  <c:v>846.83330216631</c:v>
                </c:pt>
                <c:pt idx="13829">
                  <c:v>851.2829902414001</c:v>
                </c:pt>
                <c:pt idx="13830">
                  <c:v>849.09223541625</c:v>
                </c:pt>
                <c:pt idx="13831">
                  <c:v>846.4065579416099</c:v>
                </c:pt>
                <c:pt idx="13832">
                  <c:v>851.6776592025299</c:v>
                </c:pt>
                <c:pt idx="13833">
                  <c:v>852.7856109811501</c:v>
                </c:pt>
                <c:pt idx="13834">
                  <c:v>859.82346220718</c:v>
                </c:pt>
                <c:pt idx="13835">
                  <c:v>852.4826573526</c:v>
                </c:pt>
                <c:pt idx="13836">
                  <c:v>841.6052924480401</c:v>
                </c:pt>
                <c:pt idx="13837">
                  <c:v>833.18893237725</c:v>
                </c:pt>
                <c:pt idx="13838">
                  <c:v>804.4486068587294</c:v>
                </c:pt>
                <c:pt idx="13839">
                  <c:v>794.271334131691</c:v>
                </c:pt>
                <c:pt idx="13840">
                  <c:v>792.17233935854</c:v>
                </c:pt>
                <c:pt idx="13841">
                  <c:v>794.19560082811</c:v>
                </c:pt>
                <c:pt idx="13842">
                  <c:v>787.5825096042394</c:v>
                </c:pt>
                <c:pt idx="13843">
                  <c:v>784.53379140274</c:v>
                </c:pt>
                <c:pt idx="13844">
                  <c:v>771.6800577997099</c:v>
                </c:pt>
                <c:pt idx="13846">
                  <c:v>775.06745565914</c:v>
                </c:pt>
                <c:pt idx="13847">
                  <c:v>767.8212528252475</c:v>
                </c:pt>
                <c:pt idx="13848">
                  <c:v>771.49279233975</c:v>
                </c:pt>
                <c:pt idx="13850">
                  <c:v>768.58661875739</c:v>
                </c:pt>
                <c:pt idx="13851">
                  <c:v>767.6126214862683</c:v>
                </c:pt>
                <c:pt idx="13852">
                  <c:v>771.20118405424</c:v>
                </c:pt>
                <c:pt idx="13853">
                  <c:v>753.17974683087</c:v>
                </c:pt>
                <c:pt idx="13854">
                  <c:v>637.7532272894289</c:v>
                </c:pt>
                <c:pt idx="13921">
                  <c:v>498.17138020374</c:v>
                </c:pt>
                <c:pt idx="13922">
                  <c:v>499.906824382</c:v>
                </c:pt>
                <c:pt idx="13923">
                  <c:v>533.2417112213</c:v>
                </c:pt>
                <c:pt idx="13924">
                  <c:v>534.95946876916</c:v>
                </c:pt>
                <c:pt idx="13925">
                  <c:v>531.77313347292</c:v>
                </c:pt>
                <c:pt idx="13926">
                  <c:v>534.2071783803501</c:v>
                </c:pt>
                <c:pt idx="13927">
                  <c:v>531.144989077351</c:v>
                </c:pt>
                <c:pt idx="13928">
                  <c:v>533.0578719347301</c:v>
                </c:pt>
                <c:pt idx="13929">
                  <c:v>704.8012043912079</c:v>
                </c:pt>
                <c:pt idx="13930">
                  <c:v>712.48531821724</c:v>
                </c:pt>
                <c:pt idx="13931">
                  <c:v>713.48331358428</c:v>
                </c:pt>
                <c:pt idx="13932">
                  <c:v>719.6207737958</c:v>
                </c:pt>
                <c:pt idx="13934">
                  <c:v>726.59900457435</c:v>
                </c:pt>
                <c:pt idx="13935">
                  <c:v>729.9181231098701</c:v>
                </c:pt>
                <c:pt idx="13936">
                  <c:v>736.03915395461</c:v>
                </c:pt>
                <c:pt idx="13937">
                  <c:v>734.15971411664</c:v>
                </c:pt>
                <c:pt idx="13938">
                  <c:v>743.7410021805994</c:v>
                </c:pt>
                <c:pt idx="13939">
                  <c:v>745.9779009131</c:v>
                </c:pt>
                <c:pt idx="13940">
                  <c:v>745.32583598809</c:v>
                </c:pt>
                <c:pt idx="13941">
                  <c:v>749.2619689079194</c:v>
                </c:pt>
                <c:pt idx="13942">
                  <c:v>747.2594065256505</c:v>
                </c:pt>
                <c:pt idx="13943">
                  <c:v>749.5644068554889</c:v>
                </c:pt>
                <c:pt idx="13944">
                  <c:v>744.445096414079</c:v>
                </c:pt>
                <c:pt idx="13945">
                  <c:v>745.9482936182</c:v>
                </c:pt>
                <c:pt idx="13946">
                  <c:v>742.09798554665</c:v>
                </c:pt>
                <c:pt idx="13947">
                  <c:v>749.288908596</c:v>
                </c:pt>
                <c:pt idx="13948">
                  <c:v>726.92209737605</c:v>
                </c:pt>
                <c:pt idx="13949">
                  <c:v>475.9252394840989</c:v>
                </c:pt>
                <c:pt idx="13951">
                  <c:v>265.1081293024499</c:v>
                </c:pt>
                <c:pt idx="13953">
                  <c:v>272.30929217611</c:v>
                </c:pt>
                <c:pt idx="13954">
                  <c:v>233.57632413248</c:v>
                </c:pt>
                <c:pt idx="13992">
                  <c:v>261.3958236362</c:v>
                </c:pt>
                <c:pt idx="13993">
                  <c:v>283.888112221999</c:v>
                </c:pt>
                <c:pt idx="13994">
                  <c:v>468.78746630342</c:v>
                </c:pt>
                <c:pt idx="13995">
                  <c:v>496.30723615824</c:v>
                </c:pt>
                <c:pt idx="13996">
                  <c:v>715.7564689209294</c:v>
                </c:pt>
                <c:pt idx="13997">
                  <c:v>756.82533584633</c:v>
                </c:pt>
                <c:pt idx="13998">
                  <c:v>778.58415915641</c:v>
                </c:pt>
                <c:pt idx="13999">
                  <c:v>777.11784759794</c:v>
                </c:pt>
                <c:pt idx="14000">
                  <c:v>775.57370265954</c:v>
                </c:pt>
                <c:pt idx="14001">
                  <c:v>779.90524234834</c:v>
                </c:pt>
                <c:pt idx="14002">
                  <c:v>774.08505727928</c:v>
                </c:pt>
                <c:pt idx="14003">
                  <c:v>778.4554858495701</c:v>
                </c:pt>
                <c:pt idx="14004">
                  <c:v>781.64281820988</c:v>
                </c:pt>
                <c:pt idx="14005">
                  <c:v>774.8370088991886</c:v>
                </c:pt>
                <c:pt idx="14006">
                  <c:v>778.72913985288</c:v>
                </c:pt>
                <c:pt idx="14007">
                  <c:v>778.27617059377</c:v>
                </c:pt>
                <c:pt idx="14008">
                  <c:v>776.62001133228</c:v>
                </c:pt>
                <c:pt idx="14009">
                  <c:v>775.9248527949987</c:v>
                </c:pt>
                <c:pt idx="14010">
                  <c:v>775.133216813309</c:v>
                </c:pt>
                <c:pt idx="14011">
                  <c:v>773.28209781953</c:v>
                </c:pt>
                <c:pt idx="14012">
                  <c:v>776.8392446538699</c:v>
                </c:pt>
                <c:pt idx="14013">
                  <c:v>776.08034259749</c:v>
                </c:pt>
                <c:pt idx="14014">
                  <c:v>773.99157549089</c:v>
                </c:pt>
                <c:pt idx="14015">
                  <c:v>778.9011355366</c:v>
                </c:pt>
                <c:pt idx="14016">
                  <c:v>777.41194507236</c:v>
                </c:pt>
                <c:pt idx="14017">
                  <c:v>781.359654464708</c:v>
                </c:pt>
                <c:pt idx="14018">
                  <c:v>774.71967481198</c:v>
                </c:pt>
                <c:pt idx="14019">
                  <c:v>779.03395097228</c:v>
                </c:pt>
                <c:pt idx="14020">
                  <c:v>778.6241661972088</c:v>
                </c:pt>
                <c:pt idx="14021">
                  <c:v>777.34456066789</c:v>
                </c:pt>
                <c:pt idx="14022">
                  <c:v>778.25488465036</c:v>
                </c:pt>
                <c:pt idx="14023">
                  <c:v>781.17317882581</c:v>
                </c:pt>
                <c:pt idx="14024">
                  <c:v>774.94564956704</c:v>
                </c:pt>
                <c:pt idx="14025">
                  <c:v>779.3986305414</c:v>
                </c:pt>
                <c:pt idx="14026">
                  <c:v>777.606096995239</c:v>
                </c:pt>
                <c:pt idx="14027">
                  <c:v>776.96287520218</c:v>
                </c:pt>
                <c:pt idx="14029">
                  <c:v>774.6609139279001</c:v>
                </c:pt>
                <c:pt idx="14030">
                  <c:v>777.0942863348</c:v>
                </c:pt>
                <c:pt idx="14031">
                  <c:v>776.196495769</c:v>
                </c:pt>
                <c:pt idx="14032">
                  <c:v>775.49195976946</c:v>
                </c:pt>
                <c:pt idx="14033">
                  <c:v>774.6080466128405</c:v>
                </c:pt>
                <c:pt idx="14034">
                  <c:v>778.3485834414994</c:v>
                </c:pt>
                <c:pt idx="14035">
                  <c:v>778.38887228238</c:v>
                </c:pt>
                <c:pt idx="14036">
                  <c:v>782.08142693831</c:v>
                </c:pt>
                <c:pt idx="14037">
                  <c:v>776.0640864625899</c:v>
                </c:pt>
                <c:pt idx="14038">
                  <c:v>779.19700397588</c:v>
                </c:pt>
                <c:pt idx="14039">
                  <c:v>779.036306727</c:v>
                </c:pt>
                <c:pt idx="14040">
                  <c:v>777.25297107942</c:v>
                </c:pt>
                <c:pt idx="14041">
                  <c:v>776.53964111802</c:v>
                </c:pt>
                <c:pt idx="14042">
                  <c:v>777.73777158783</c:v>
                </c:pt>
                <c:pt idx="14043">
                  <c:v>793.68253788217</c:v>
                </c:pt>
                <c:pt idx="14044">
                  <c:v>842.03948551017</c:v>
                </c:pt>
                <c:pt idx="14045">
                  <c:v>837.4410490839377</c:v>
                </c:pt>
                <c:pt idx="14046">
                  <c:v>838.5087376254401</c:v>
                </c:pt>
                <c:pt idx="14047">
                  <c:v>841.16869034029</c:v>
                </c:pt>
                <c:pt idx="14048">
                  <c:v>835.7517219421101</c:v>
                </c:pt>
                <c:pt idx="14049">
                  <c:v>842.2849696244001</c:v>
                </c:pt>
                <c:pt idx="14050">
                  <c:v>841.0476839369194</c:v>
                </c:pt>
                <c:pt idx="14051">
                  <c:v>836.51063952811</c:v>
                </c:pt>
                <c:pt idx="14052">
                  <c:v>833.7639450944188</c:v>
                </c:pt>
                <c:pt idx="14053">
                  <c:v>832.8379697963481</c:v>
                </c:pt>
                <c:pt idx="14054">
                  <c:v>837.78070175749</c:v>
                </c:pt>
                <c:pt idx="14056">
                  <c:v>835.9004204488301</c:v>
                </c:pt>
                <c:pt idx="14057">
                  <c:v>836.1074003886301</c:v>
                </c:pt>
                <c:pt idx="14058">
                  <c:v>844.1351324265202</c:v>
                </c:pt>
                <c:pt idx="14059">
                  <c:v>843.4425586917579</c:v>
                </c:pt>
                <c:pt idx="14060">
                  <c:v>854.5331075873401</c:v>
                </c:pt>
                <c:pt idx="14061">
                  <c:v>864.28473850163</c:v>
                </c:pt>
                <c:pt idx="14062">
                  <c:v>857.0480644444089</c:v>
                </c:pt>
                <c:pt idx="14063">
                  <c:v>862.8940335801505</c:v>
                </c:pt>
                <c:pt idx="14064">
                  <c:v>865.74766186709</c:v>
                </c:pt>
                <c:pt idx="14065">
                  <c:v>852.60189048736</c:v>
                </c:pt>
                <c:pt idx="14066">
                  <c:v>835.65472764505</c:v>
                </c:pt>
                <c:pt idx="14067">
                  <c:v>828.2409148489701</c:v>
                </c:pt>
                <c:pt idx="14068">
                  <c:v>817.3547260957178</c:v>
                </c:pt>
                <c:pt idx="14069">
                  <c:v>809.3123501370701</c:v>
                </c:pt>
                <c:pt idx="14070">
                  <c:v>797.23628152259</c:v>
                </c:pt>
                <c:pt idx="14071">
                  <c:v>797.70392680645</c:v>
                </c:pt>
                <c:pt idx="14072">
                  <c:v>801.64771155162</c:v>
                </c:pt>
                <c:pt idx="14073">
                  <c:v>794.91306927074</c:v>
                </c:pt>
                <c:pt idx="14075">
                  <c:v>811.1906388407301</c:v>
                </c:pt>
                <c:pt idx="14076">
                  <c:v>816.9640583855482</c:v>
                </c:pt>
                <c:pt idx="14077">
                  <c:v>821.9345146397601</c:v>
                </c:pt>
                <c:pt idx="14078">
                  <c:v>827.36347862659</c:v>
                </c:pt>
                <c:pt idx="14079">
                  <c:v>827.72451992579</c:v>
                </c:pt>
                <c:pt idx="14081">
                  <c:v>818.48743268318</c:v>
                </c:pt>
                <c:pt idx="14083">
                  <c:v>795.1990587510098</c:v>
                </c:pt>
                <c:pt idx="14084">
                  <c:v>787.3106088281501</c:v>
                </c:pt>
                <c:pt idx="14085">
                  <c:v>783.7441698447587</c:v>
                </c:pt>
                <c:pt idx="14086">
                  <c:v>774.06826425745</c:v>
                </c:pt>
                <c:pt idx="14087">
                  <c:v>777.68019140802</c:v>
                </c:pt>
                <c:pt idx="14088">
                  <c:v>777.9001192845286</c:v>
                </c:pt>
                <c:pt idx="14089">
                  <c:v>776.08563341588</c:v>
                </c:pt>
                <c:pt idx="14090">
                  <c:v>775.9354221289186</c:v>
                </c:pt>
                <c:pt idx="14091">
                  <c:v>774.2570185409701</c:v>
                </c:pt>
                <c:pt idx="14092">
                  <c:v>783.3402475977894</c:v>
                </c:pt>
                <c:pt idx="14093">
                  <c:v>782.0662174249875</c:v>
                </c:pt>
                <c:pt idx="14096">
                  <c:v>789.9296292629489</c:v>
                </c:pt>
                <c:pt idx="14097">
                  <c:v>801.48055547912</c:v>
                </c:pt>
                <c:pt idx="14098">
                  <c:v>848.19209046687</c:v>
                </c:pt>
                <c:pt idx="14099">
                  <c:v>872.84906255515</c:v>
                </c:pt>
                <c:pt idx="14101">
                  <c:v>865.2212578835075</c:v>
                </c:pt>
                <c:pt idx="14102">
                  <c:v>864.4262383836389</c:v>
                </c:pt>
                <c:pt idx="14103">
                  <c:v>864.9094641600001</c:v>
                </c:pt>
                <c:pt idx="14104">
                  <c:v>863.0410631060594</c:v>
                </c:pt>
                <c:pt idx="14105">
                  <c:v>861.5875906112399</c:v>
                </c:pt>
                <c:pt idx="14106">
                  <c:v>857.9814792117502</c:v>
                </c:pt>
                <c:pt idx="14107">
                  <c:v>866.1228424102799</c:v>
                </c:pt>
                <c:pt idx="14108">
                  <c:v>857.6095810325301</c:v>
                </c:pt>
                <c:pt idx="14109">
                  <c:v>859.9559110858484</c:v>
                </c:pt>
                <c:pt idx="14110">
                  <c:v>858.88478205585</c:v>
                </c:pt>
                <c:pt idx="14111">
                  <c:v>856.3966544449883</c:v>
                </c:pt>
                <c:pt idx="14113">
                  <c:v>858.00064532601</c:v>
                </c:pt>
                <c:pt idx="14114">
                  <c:v>858.0656483693099</c:v>
                </c:pt>
                <c:pt idx="14115">
                  <c:v>861.2686463849788</c:v>
                </c:pt>
                <c:pt idx="14116">
                  <c:v>856.0250033311401</c:v>
                </c:pt>
                <c:pt idx="14118">
                  <c:v>866.512871517111</c:v>
                </c:pt>
                <c:pt idx="14119">
                  <c:v>858.86470004666</c:v>
                </c:pt>
                <c:pt idx="14120">
                  <c:v>861.9870767325099</c:v>
                </c:pt>
                <c:pt idx="14122">
                  <c:v>857.3405067888189</c:v>
                </c:pt>
                <c:pt idx="14123">
                  <c:v>855.1604630837284</c:v>
                </c:pt>
                <c:pt idx="14124">
                  <c:v>856.8667512879994</c:v>
                </c:pt>
                <c:pt idx="14125">
                  <c:v>852.68515065696</c:v>
                </c:pt>
                <c:pt idx="14126">
                  <c:v>856.42232762914</c:v>
                </c:pt>
                <c:pt idx="14127">
                  <c:v>852.98153695096</c:v>
                </c:pt>
                <c:pt idx="14128">
                  <c:v>851.77634183128</c:v>
                </c:pt>
                <c:pt idx="14129">
                  <c:v>855.2454957544094</c:v>
                </c:pt>
                <c:pt idx="14130">
                  <c:v>848.93836861001</c:v>
                </c:pt>
                <c:pt idx="14131">
                  <c:v>853.0809411049</c:v>
                </c:pt>
                <c:pt idx="14132">
                  <c:v>858.5417343626705</c:v>
                </c:pt>
                <c:pt idx="14133">
                  <c:v>857.19673984874</c:v>
                </c:pt>
                <c:pt idx="14134">
                  <c:v>857.13570366693</c:v>
                </c:pt>
                <c:pt idx="14135">
                  <c:v>861.65105424238</c:v>
                </c:pt>
                <c:pt idx="14136">
                  <c:v>865.5716474727799</c:v>
                </c:pt>
                <c:pt idx="14138">
                  <c:v>854.68498831849</c:v>
                </c:pt>
                <c:pt idx="14139">
                  <c:v>848.4874179486001</c:v>
                </c:pt>
                <c:pt idx="14140">
                  <c:v>825.95454655804</c:v>
                </c:pt>
                <c:pt idx="14141">
                  <c:v>802.8024557293899</c:v>
                </c:pt>
                <c:pt idx="14142">
                  <c:v>786.4686483179694</c:v>
                </c:pt>
                <c:pt idx="14143">
                  <c:v>777.91379837458</c:v>
                </c:pt>
                <c:pt idx="14144">
                  <c:v>776.1251359215601</c:v>
                </c:pt>
                <c:pt idx="14145">
                  <c:v>775.45431133814</c:v>
                </c:pt>
                <c:pt idx="14147">
                  <c:v>773.0402169207589</c:v>
                </c:pt>
                <c:pt idx="14148">
                  <c:v>777.38825273804</c:v>
                </c:pt>
                <c:pt idx="14150">
                  <c:v>773.84331790417</c:v>
                </c:pt>
                <c:pt idx="14151">
                  <c:v>778.8624009323194</c:v>
                </c:pt>
                <c:pt idx="14152">
                  <c:v>777.2176661481799</c:v>
                </c:pt>
                <c:pt idx="14153">
                  <c:v>776.60838340376</c:v>
                </c:pt>
                <c:pt idx="14154">
                  <c:v>779.9491579073</c:v>
                </c:pt>
                <c:pt idx="14155">
                  <c:v>527.8221045418999</c:v>
                </c:pt>
                <c:pt idx="14156">
                  <c:v>287.7182871948001</c:v>
                </c:pt>
                <c:pt idx="14252">
                  <c:v>441.9965898580987</c:v>
                </c:pt>
                <c:pt idx="14254">
                  <c:v>762.34837514163</c:v>
                </c:pt>
                <c:pt idx="14255">
                  <c:v>777.23961261986</c:v>
                </c:pt>
                <c:pt idx="14256">
                  <c:v>781.03279863219</c:v>
                </c:pt>
                <c:pt idx="14257">
                  <c:v>774.87983837753</c:v>
                </c:pt>
                <c:pt idx="14258">
                  <c:v>779.299877027</c:v>
                </c:pt>
                <c:pt idx="14259">
                  <c:v>772.32094944086</c:v>
                </c:pt>
                <c:pt idx="14260">
                  <c:v>776.6959468804288</c:v>
                </c:pt>
                <c:pt idx="14261">
                  <c:v>776.02976928753</c:v>
                </c:pt>
                <c:pt idx="14262">
                  <c:v>774.3054317250301</c:v>
                </c:pt>
                <c:pt idx="14263">
                  <c:v>774.99148894806</c:v>
                </c:pt>
                <c:pt idx="14264">
                  <c:v>776.7098907653805</c:v>
                </c:pt>
                <c:pt idx="14265">
                  <c:v>775.70517286984</c:v>
                </c:pt>
                <c:pt idx="14266">
                  <c:v>779.54358622255</c:v>
                </c:pt>
                <c:pt idx="14267">
                  <c:v>783.97560621903</c:v>
                </c:pt>
                <c:pt idx="14268">
                  <c:v>776.75228263806</c:v>
                </c:pt>
                <c:pt idx="14271">
                  <c:v>778.67316906442</c:v>
                </c:pt>
                <c:pt idx="14272">
                  <c:v>778.25415441079</c:v>
                </c:pt>
                <c:pt idx="14273">
                  <c:v>775.9889623119401</c:v>
                </c:pt>
                <c:pt idx="14274">
                  <c:v>775.6380482174405</c:v>
                </c:pt>
                <c:pt idx="14275">
                  <c:v>778.32987152427</c:v>
                </c:pt>
                <c:pt idx="14276">
                  <c:v>772.4489204245589</c:v>
                </c:pt>
                <c:pt idx="14277">
                  <c:v>776.29095555159</c:v>
                </c:pt>
                <c:pt idx="14278">
                  <c:v>775.5018424416905</c:v>
                </c:pt>
                <c:pt idx="14279">
                  <c:v>774.33604825835</c:v>
                </c:pt>
                <c:pt idx="14280">
                  <c:v>777.75297590133</c:v>
                </c:pt>
                <c:pt idx="14281">
                  <c:v>777.0034217838294</c:v>
                </c:pt>
                <c:pt idx="14282">
                  <c:v>776.1046043225299</c:v>
                </c:pt>
                <c:pt idx="14283">
                  <c:v>782.51028398364</c:v>
                </c:pt>
                <c:pt idx="14284">
                  <c:v>807.85841204738</c:v>
                </c:pt>
                <c:pt idx="14285">
                  <c:v>811.9516176777794</c:v>
                </c:pt>
                <c:pt idx="14286">
                  <c:v>811.8632514091094</c:v>
                </c:pt>
                <c:pt idx="14287">
                  <c:v>809.6208616651202</c:v>
                </c:pt>
                <c:pt idx="14288">
                  <c:v>798.1920243452394</c:v>
                </c:pt>
                <c:pt idx="14289">
                  <c:v>784.8813834340001</c:v>
                </c:pt>
                <c:pt idx="14290">
                  <c:v>782.473460506851</c:v>
                </c:pt>
                <c:pt idx="14291">
                  <c:v>779.8404692474</c:v>
                </c:pt>
                <c:pt idx="14292">
                  <c:v>778.8230018731099</c:v>
                </c:pt>
                <c:pt idx="14293">
                  <c:v>782.71945669642</c:v>
                </c:pt>
                <c:pt idx="14294">
                  <c:v>776.06397772979</c:v>
                </c:pt>
                <c:pt idx="14295">
                  <c:v>779.5779180810489</c:v>
                </c:pt>
                <c:pt idx="14296">
                  <c:v>773.4180492843999</c:v>
                </c:pt>
                <c:pt idx="14297">
                  <c:v>776.3989406244001</c:v>
                </c:pt>
                <c:pt idx="14298">
                  <c:v>775.76576037827</c:v>
                </c:pt>
                <c:pt idx="14299">
                  <c:v>774.0122818425689</c:v>
                </c:pt>
                <c:pt idx="14300">
                  <c:v>772.84833597874</c:v>
                </c:pt>
                <c:pt idx="14301">
                  <c:v>777.0558821696101</c:v>
                </c:pt>
                <c:pt idx="14303">
                  <c:v>773.9401224496701</c:v>
                </c:pt>
                <c:pt idx="14304">
                  <c:v>741.9152720997289</c:v>
                </c:pt>
                <c:pt idx="14305">
                  <c:v>282.2190105044201</c:v>
                </c:pt>
                <c:pt idx="14306">
                  <c:v>269.28491041002</c:v>
                </c:pt>
                <c:pt idx="14307">
                  <c:v>247.67244118071</c:v>
                </c:pt>
                <c:pt idx="14349">
                  <c:v>233.8109502853</c:v>
                </c:pt>
                <c:pt idx="14351">
                  <c:v>272.8556812982</c:v>
                </c:pt>
                <c:pt idx="14352">
                  <c:v>463.6404384316999</c:v>
                </c:pt>
                <c:pt idx="14353">
                  <c:v>466.781410777319</c:v>
                </c:pt>
                <c:pt idx="14354">
                  <c:v>483.35239377662</c:v>
                </c:pt>
                <c:pt idx="14355">
                  <c:v>528.4660427992787</c:v>
                </c:pt>
                <c:pt idx="14356">
                  <c:v>575.99708563406</c:v>
                </c:pt>
                <c:pt idx="14357">
                  <c:v>594.58765662679</c:v>
                </c:pt>
                <c:pt idx="14358">
                  <c:v>805.80339280315</c:v>
                </c:pt>
                <c:pt idx="14359">
                  <c:v>846.50154555718</c:v>
                </c:pt>
                <c:pt idx="14360">
                  <c:v>862.12085338722</c:v>
                </c:pt>
                <c:pt idx="14361">
                  <c:v>854.1170082202201</c:v>
                </c:pt>
                <c:pt idx="14362">
                  <c:v>859.8414733250594</c:v>
                </c:pt>
                <c:pt idx="14363">
                  <c:v>859.9996672903999</c:v>
                </c:pt>
                <c:pt idx="14364">
                  <c:v>864.451307283269</c:v>
                </c:pt>
                <c:pt idx="14366">
                  <c:v>857.90036012985</c:v>
                </c:pt>
                <c:pt idx="14367">
                  <c:v>857.0535600876299</c:v>
                </c:pt>
                <c:pt idx="14368">
                  <c:v>856.1754253829594</c:v>
                </c:pt>
                <c:pt idx="14370">
                  <c:v>851.24461899315</c:v>
                </c:pt>
                <c:pt idx="14371">
                  <c:v>856.616775046841</c:v>
                </c:pt>
                <c:pt idx="14372">
                  <c:v>855.7623538095194</c:v>
                </c:pt>
                <c:pt idx="14373">
                  <c:v>852.74869216515</c:v>
                </c:pt>
                <c:pt idx="14374">
                  <c:v>857.70137936657</c:v>
                </c:pt>
                <c:pt idx="14375">
                  <c:v>856.60141656366</c:v>
                </c:pt>
                <c:pt idx="14376">
                  <c:v>859.6069636056999</c:v>
                </c:pt>
                <c:pt idx="14377">
                  <c:v>854.8605195219183</c:v>
                </c:pt>
                <c:pt idx="14378">
                  <c:v>858.8379717459483</c:v>
                </c:pt>
                <c:pt idx="14379">
                  <c:v>848.00853472452</c:v>
                </c:pt>
                <c:pt idx="14380">
                  <c:v>851.28840605386</c:v>
                </c:pt>
                <c:pt idx="14382">
                  <c:v>856.8553860034688</c:v>
                </c:pt>
                <c:pt idx="14383">
                  <c:v>855.92998853946</c:v>
                </c:pt>
                <c:pt idx="14384">
                  <c:v>862.528794366571</c:v>
                </c:pt>
                <c:pt idx="14385">
                  <c:v>865.4750597709501</c:v>
                </c:pt>
                <c:pt idx="14386">
                  <c:v>855.93877991807</c:v>
                </c:pt>
                <c:pt idx="14387">
                  <c:v>859.80145363039</c:v>
                </c:pt>
                <c:pt idx="14389">
                  <c:v>859.05034900226</c:v>
                </c:pt>
                <c:pt idx="14390">
                  <c:v>857.285742970741</c:v>
                </c:pt>
                <c:pt idx="14391">
                  <c:v>861.3540406069701</c:v>
                </c:pt>
                <c:pt idx="14392">
                  <c:v>857.56875363766</c:v>
                </c:pt>
                <c:pt idx="14393">
                  <c:v>862.2581122957089</c:v>
                </c:pt>
                <c:pt idx="14395">
                  <c:v>859.2159053727501</c:v>
                </c:pt>
                <c:pt idx="14396">
                  <c:v>857.6566331338294</c:v>
                </c:pt>
                <c:pt idx="14397">
                  <c:v>861.4063212839588</c:v>
                </c:pt>
                <c:pt idx="14398">
                  <c:v>854.9459348141094</c:v>
                </c:pt>
                <c:pt idx="14399">
                  <c:v>858.75483383959</c:v>
                </c:pt>
                <c:pt idx="14400">
                  <c:v>859.0271015054689</c:v>
                </c:pt>
                <c:pt idx="14401">
                  <c:v>858.63376763628</c:v>
                </c:pt>
                <c:pt idx="14402">
                  <c:v>861.8423171211789</c:v>
                </c:pt>
                <c:pt idx="14403">
                  <c:v>873.3618905853589</c:v>
                </c:pt>
                <c:pt idx="14404">
                  <c:v>865.4880186112199</c:v>
                </c:pt>
                <c:pt idx="14405">
                  <c:v>865.8165474012084</c:v>
                </c:pt>
                <c:pt idx="14406">
                  <c:v>874.3915051682902</c:v>
                </c:pt>
                <c:pt idx="14407">
                  <c:v>866.413015313</c:v>
                </c:pt>
                <c:pt idx="14408">
                  <c:v>863.9143611322402</c:v>
                </c:pt>
                <c:pt idx="14409">
                  <c:v>862.6382142280401</c:v>
                </c:pt>
                <c:pt idx="14410">
                  <c:v>859.33825946839</c:v>
                </c:pt>
                <c:pt idx="14411">
                  <c:v>857.24674431157</c:v>
                </c:pt>
                <c:pt idx="14412">
                  <c:v>862.1627431995694</c:v>
                </c:pt>
                <c:pt idx="14413">
                  <c:v>854.4651484051788</c:v>
                </c:pt>
                <c:pt idx="14414">
                  <c:v>857.78798263604</c:v>
                </c:pt>
                <c:pt idx="14415">
                  <c:v>861.5364040906301</c:v>
                </c:pt>
                <c:pt idx="14416">
                  <c:v>854.95915560669</c:v>
                </c:pt>
                <c:pt idx="14417">
                  <c:v>858.3915000542094</c:v>
                </c:pt>
                <c:pt idx="14418">
                  <c:v>859.68949087447</c:v>
                </c:pt>
                <c:pt idx="14419">
                  <c:v>866.69561954035</c:v>
                </c:pt>
                <c:pt idx="14420">
                  <c:v>862.5636930037789</c:v>
                </c:pt>
                <c:pt idx="14421">
                  <c:v>865.61810842168</c:v>
                </c:pt>
                <c:pt idx="14422">
                  <c:v>861.51044929793</c:v>
                </c:pt>
                <c:pt idx="14423">
                  <c:v>853.20496643876</c:v>
                </c:pt>
                <c:pt idx="14424">
                  <c:v>851.564860890099</c:v>
                </c:pt>
                <c:pt idx="14425">
                  <c:v>849.3591578313786</c:v>
                </c:pt>
                <c:pt idx="14426">
                  <c:v>854.24536761886</c:v>
                </c:pt>
                <c:pt idx="14427">
                  <c:v>852.693156638891</c:v>
                </c:pt>
                <c:pt idx="14428">
                  <c:v>856.8915820706401</c:v>
                </c:pt>
                <c:pt idx="14429">
                  <c:v>855.92355553282</c:v>
                </c:pt>
                <c:pt idx="14430">
                  <c:v>859.41982650994</c:v>
                </c:pt>
                <c:pt idx="14431">
                  <c:v>853.04428773661</c:v>
                </c:pt>
                <c:pt idx="14432">
                  <c:v>857.5611810818988</c:v>
                </c:pt>
                <c:pt idx="14433">
                  <c:v>855.9991378805801</c:v>
                </c:pt>
                <c:pt idx="14434">
                  <c:v>852.98985901051</c:v>
                </c:pt>
                <c:pt idx="14436">
                  <c:v>856.1271830076901</c:v>
                </c:pt>
                <c:pt idx="14437">
                  <c:v>849.3811939579</c:v>
                </c:pt>
                <c:pt idx="14438">
                  <c:v>853.76671157652</c:v>
                </c:pt>
                <c:pt idx="14439">
                  <c:v>853.0869533977601</c:v>
                </c:pt>
                <c:pt idx="14440">
                  <c:v>853.6906286344594</c:v>
                </c:pt>
                <c:pt idx="14441">
                  <c:v>866.9975618089583</c:v>
                </c:pt>
                <c:pt idx="14442">
                  <c:v>842.8055441750894</c:v>
                </c:pt>
                <c:pt idx="14443">
                  <c:v>797.27312226446</c:v>
                </c:pt>
                <c:pt idx="14444">
                  <c:v>773.261089352</c:v>
                </c:pt>
                <c:pt idx="14445">
                  <c:v>777.1156981422394</c:v>
                </c:pt>
                <c:pt idx="14447">
                  <c:v>779.1404052064601</c:v>
                </c:pt>
                <c:pt idx="14448">
                  <c:v>778.14916525532</c:v>
                </c:pt>
                <c:pt idx="14449">
                  <c:v>776.0303656778</c:v>
                </c:pt>
                <c:pt idx="14450">
                  <c:v>775.4600844851186</c:v>
                </c:pt>
                <c:pt idx="14451">
                  <c:v>778.9665107557179</c:v>
                </c:pt>
                <c:pt idx="14452">
                  <c:v>773.62287691646</c:v>
                </c:pt>
                <c:pt idx="14505">
                  <c:v>288.0080622048</c:v>
                </c:pt>
                <c:pt idx="14506">
                  <c:v>497.66763149662</c:v>
                </c:pt>
                <c:pt idx="14507">
                  <c:v>499.3070750449999</c:v>
                </c:pt>
                <c:pt idx="14508">
                  <c:v>534.9153084259187</c:v>
                </c:pt>
                <c:pt idx="14509">
                  <c:v>535.95574146926</c:v>
                </c:pt>
                <c:pt idx="14510">
                  <c:v>533.8416073754983</c:v>
                </c:pt>
                <c:pt idx="14511">
                  <c:v>535.0918233603</c:v>
                </c:pt>
                <c:pt idx="14512">
                  <c:v>781.3792293412794</c:v>
                </c:pt>
                <c:pt idx="14513">
                  <c:v>775.16043955</c:v>
                </c:pt>
                <c:pt idx="14514">
                  <c:v>777.1572607677186</c:v>
                </c:pt>
                <c:pt idx="14515">
                  <c:v>776.62143916254</c:v>
                </c:pt>
                <c:pt idx="14516">
                  <c:v>774.163758226681</c:v>
                </c:pt>
                <c:pt idx="14517">
                  <c:v>773.4654215071798</c:v>
                </c:pt>
                <c:pt idx="14518">
                  <c:v>776.8395232859577</c:v>
                </c:pt>
                <c:pt idx="14519">
                  <c:v>771.0054257817987</c:v>
                </c:pt>
                <c:pt idx="14520">
                  <c:v>774.3774344804988</c:v>
                </c:pt>
                <c:pt idx="14521">
                  <c:v>777.6266624652789</c:v>
                </c:pt>
                <c:pt idx="14522">
                  <c:v>771.8997061149594</c:v>
                </c:pt>
                <c:pt idx="14523">
                  <c:v>775.5758206657001</c:v>
                </c:pt>
                <c:pt idx="14524">
                  <c:v>777.9888229435805</c:v>
                </c:pt>
                <c:pt idx="14525">
                  <c:v>778.01816847936</c:v>
                </c:pt>
                <c:pt idx="14526">
                  <c:v>776.75712854606</c:v>
                </c:pt>
                <c:pt idx="14528">
                  <c:v>774.0474564694994</c:v>
                </c:pt>
                <c:pt idx="14529">
                  <c:v>778.16574958762</c:v>
                </c:pt>
                <c:pt idx="14530">
                  <c:v>776.0303104025601</c:v>
                </c:pt>
                <c:pt idx="14531">
                  <c:v>775.0358288125389</c:v>
                </c:pt>
                <c:pt idx="14532">
                  <c:v>779.3163050950587</c:v>
                </c:pt>
                <c:pt idx="14533">
                  <c:v>772.61512357674</c:v>
                </c:pt>
                <c:pt idx="14534">
                  <c:v>776.8564529121201</c:v>
                </c:pt>
                <c:pt idx="14535">
                  <c:v>776.2493965758005</c:v>
                </c:pt>
                <c:pt idx="14536">
                  <c:v>774.1333990806</c:v>
                </c:pt>
                <c:pt idx="14537">
                  <c:v>774.15574026562</c:v>
                </c:pt>
                <c:pt idx="14538">
                  <c:v>777.51607208036</c:v>
                </c:pt>
                <c:pt idx="14539">
                  <c:v>776.2237187766</c:v>
                </c:pt>
                <c:pt idx="14540">
                  <c:v>775.3983393309001</c:v>
                </c:pt>
                <c:pt idx="14541">
                  <c:v>778.8754501619</c:v>
                </c:pt>
                <c:pt idx="14542">
                  <c:v>771.6748254967001</c:v>
                </c:pt>
                <c:pt idx="14543">
                  <c:v>779.9992886442999</c:v>
                </c:pt>
                <c:pt idx="14544">
                  <c:v>779.29047409604</c:v>
                </c:pt>
                <c:pt idx="14545">
                  <c:v>778.9491707344189</c:v>
                </c:pt>
                <c:pt idx="14546">
                  <c:v>782.3242490544181</c:v>
                </c:pt>
                <c:pt idx="14547">
                  <c:v>781.2512487769194</c:v>
                </c:pt>
                <c:pt idx="14548">
                  <c:v>777.6056803457001</c:v>
                </c:pt>
                <c:pt idx="14549">
                  <c:v>778.20415285576</c:v>
                </c:pt>
                <c:pt idx="14550">
                  <c:v>781.4868186209501</c:v>
                </c:pt>
                <c:pt idx="14551">
                  <c:v>775.07013129546</c:v>
                </c:pt>
                <c:pt idx="14552">
                  <c:v>777.094375124</c:v>
                </c:pt>
                <c:pt idx="14553">
                  <c:v>776.9110076309394</c:v>
                </c:pt>
                <c:pt idx="14554">
                  <c:v>775.2448312817601</c:v>
                </c:pt>
                <c:pt idx="14555">
                  <c:v>773.3414131898583</c:v>
                </c:pt>
                <c:pt idx="14556">
                  <c:v>776.8618320307801</c:v>
                </c:pt>
                <c:pt idx="14557">
                  <c:v>775.7009008939988</c:v>
                </c:pt>
                <c:pt idx="14558">
                  <c:v>774.78309538266</c:v>
                </c:pt>
                <c:pt idx="14559">
                  <c:v>778.37149878864</c:v>
                </c:pt>
                <c:pt idx="14560">
                  <c:v>771.617222293778</c:v>
                </c:pt>
                <c:pt idx="14561">
                  <c:v>775.9274169548999</c:v>
                </c:pt>
                <c:pt idx="14562">
                  <c:v>779.72763791898</c:v>
                </c:pt>
                <c:pt idx="14563">
                  <c:v>779.4223893215201</c:v>
                </c:pt>
                <c:pt idx="14564">
                  <c:v>777.7564015353998</c:v>
                </c:pt>
                <c:pt idx="14565">
                  <c:v>775.8027671506799</c:v>
                </c:pt>
                <c:pt idx="14566">
                  <c:v>779.07830780181</c:v>
                </c:pt>
                <c:pt idx="14567">
                  <c:v>778.1909984894401</c:v>
                </c:pt>
                <c:pt idx="14568">
                  <c:v>776.8443701955588</c:v>
                </c:pt>
                <c:pt idx="14569">
                  <c:v>775.6718553186005</c:v>
                </c:pt>
                <c:pt idx="14570">
                  <c:v>779.28887753894</c:v>
                </c:pt>
                <c:pt idx="14571">
                  <c:v>773.4046867259187</c:v>
                </c:pt>
                <c:pt idx="14572">
                  <c:v>777.0321626047378</c:v>
                </c:pt>
                <c:pt idx="14573">
                  <c:v>775.7552024227389</c:v>
                </c:pt>
                <c:pt idx="14574">
                  <c:v>773.744747046341</c:v>
                </c:pt>
                <c:pt idx="14575">
                  <c:v>777.20422435216</c:v>
                </c:pt>
                <c:pt idx="14576">
                  <c:v>777.0733900105</c:v>
                </c:pt>
                <c:pt idx="14577">
                  <c:v>774.2124023639201</c:v>
                </c:pt>
                <c:pt idx="14578">
                  <c:v>773.0267651132989</c:v>
                </c:pt>
                <c:pt idx="14579">
                  <c:v>646.9270656497594</c:v>
                </c:pt>
                <c:pt idx="14580">
                  <c:v>246.71751458826</c:v>
                </c:pt>
                <c:pt idx="14624">
                  <c:v>426.81023875901</c:v>
                </c:pt>
                <c:pt idx="14625">
                  <c:v>712.18661253555</c:v>
                </c:pt>
                <c:pt idx="14626">
                  <c:v>751.8031507507194</c:v>
                </c:pt>
                <c:pt idx="14627">
                  <c:v>772.66849842086</c:v>
                </c:pt>
                <c:pt idx="14628">
                  <c:v>775.19316616328</c:v>
                </c:pt>
                <c:pt idx="14629">
                  <c:v>775.217294101418</c:v>
                </c:pt>
                <c:pt idx="14630">
                  <c:v>772.9572552672794</c:v>
                </c:pt>
                <c:pt idx="14631">
                  <c:v>777.0574618911483</c:v>
                </c:pt>
                <c:pt idx="14632">
                  <c:v>769.7805236118701</c:v>
                </c:pt>
                <c:pt idx="14633">
                  <c:v>773.4773317914301</c:v>
                </c:pt>
                <c:pt idx="14634">
                  <c:v>772.67445218459</c:v>
                </c:pt>
                <c:pt idx="14636">
                  <c:v>772.4505060029184</c:v>
                </c:pt>
                <c:pt idx="14637">
                  <c:v>772.038770158561</c:v>
                </c:pt>
                <c:pt idx="14639">
                  <c:v>774.3728527419</c:v>
                </c:pt>
                <c:pt idx="14640">
                  <c:v>777.0066288315284</c:v>
                </c:pt>
                <c:pt idx="14641">
                  <c:v>773.1060094432194</c:v>
                </c:pt>
                <c:pt idx="14642">
                  <c:v>774.03633814629</c:v>
                </c:pt>
                <c:pt idx="14643">
                  <c:v>777.5856275227</c:v>
                </c:pt>
                <c:pt idx="14644">
                  <c:v>771.51550142654</c:v>
                </c:pt>
                <c:pt idx="14645">
                  <c:v>774.35954490966</c:v>
                </c:pt>
                <c:pt idx="14646">
                  <c:v>772.77407657961</c:v>
                </c:pt>
                <c:pt idx="14647">
                  <c:v>775.5621734734689</c:v>
                </c:pt>
                <c:pt idx="14648">
                  <c:v>769.48969535868</c:v>
                </c:pt>
                <c:pt idx="14649">
                  <c:v>772.38482826133</c:v>
                </c:pt>
                <c:pt idx="14650">
                  <c:v>776.4306487041188</c:v>
                </c:pt>
                <c:pt idx="14651">
                  <c:v>769.70091218217</c:v>
                </c:pt>
                <c:pt idx="14652">
                  <c:v>773.2137950236</c:v>
                </c:pt>
                <c:pt idx="14653">
                  <c:v>767.02564472789</c:v>
                </c:pt>
                <c:pt idx="14656">
                  <c:v>767.9862440144084</c:v>
                </c:pt>
                <c:pt idx="14657">
                  <c:v>767.31437436868</c:v>
                </c:pt>
                <c:pt idx="14658">
                  <c:v>771.20376358263</c:v>
                </c:pt>
                <c:pt idx="14659">
                  <c:v>775.34179367811</c:v>
                </c:pt>
                <c:pt idx="14660">
                  <c:v>773.52947254806</c:v>
                </c:pt>
                <c:pt idx="14661">
                  <c:v>777.18244162325</c:v>
                </c:pt>
                <c:pt idx="14663">
                  <c:v>774.20294125414</c:v>
                </c:pt>
                <c:pt idx="14664">
                  <c:v>772.3568773233401</c:v>
                </c:pt>
                <c:pt idx="14665">
                  <c:v>771.0560004050386</c:v>
                </c:pt>
                <c:pt idx="14666">
                  <c:v>774.3928002962201</c:v>
                </c:pt>
                <c:pt idx="14667">
                  <c:v>773.8222716661801</c:v>
                </c:pt>
                <c:pt idx="14668">
                  <c:v>772.3439598605194</c:v>
                </c:pt>
                <c:pt idx="14670">
                  <c:v>775.75430012522</c:v>
                </c:pt>
                <c:pt idx="14671">
                  <c:v>771.0175874174394</c:v>
                </c:pt>
                <c:pt idx="14672">
                  <c:v>776.3173096378201</c:v>
                </c:pt>
                <c:pt idx="14673">
                  <c:v>779.3992129885294</c:v>
                </c:pt>
                <c:pt idx="14674">
                  <c:v>777.18913207671</c:v>
                </c:pt>
                <c:pt idx="14675">
                  <c:v>791.49998998403</c:v>
                </c:pt>
                <c:pt idx="14677">
                  <c:v>837.58966551433</c:v>
                </c:pt>
                <c:pt idx="14678">
                  <c:v>856.6499805449498</c:v>
                </c:pt>
                <c:pt idx="14680">
                  <c:v>858.68076332686</c:v>
                </c:pt>
                <c:pt idx="14681">
                  <c:v>856.6559357499501</c:v>
                </c:pt>
                <c:pt idx="14682">
                  <c:v>852.79984591426</c:v>
                </c:pt>
                <c:pt idx="14684">
                  <c:v>843.0151185893999</c:v>
                </c:pt>
                <c:pt idx="14685">
                  <c:v>839.8348130639794</c:v>
                </c:pt>
                <c:pt idx="14686">
                  <c:v>834.4620977008083</c:v>
                </c:pt>
                <c:pt idx="14687">
                  <c:v>838.06911354135</c:v>
                </c:pt>
                <c:pt idx="14688">
                  <c:v>832.3127260827478</c:v>
                </c:pt>
                <c:pt idx="14689">
                  <c:v>834.38094268938</c:v>
                </c:pt>
                <c:pt idx="14690">
                  <c:v>831.89177717803</c:v>
                </c:pt>
                <c:pt idx="14691">
                  <c:v>834.4572778173994</c:v>
                </c:pt>
                <c:pt idx="14692">
                  <c:v>835.783504536241</c:v>
                </c:pt>
                <c:pt idx="14693">
                  <c:v>844.496700081</c:v>
                </c:pt>
                <c:pt idx="14694">
                  <c:v>845.8251294517178</c:v>
                </c:pt>
                <c:pt idx="14695">
                  <c:v>847.32474953207</c:v>
                </c:pt>
                <c:pt idx="14697">
                  <c:v>717.9034278930085</c:v>
                </c:pt>
                <c:pt idx="14735">
                  <c:v>218.7691549895999</c:v>
                </c:pt>
                <c:pt idx="14736">
                  <c:v>263.8669911569999</c:v>
                </c:pt>
                <c:pt idx="14737">
                  <c:v>268.525884307</c:v>
                </c:pt>
                <c:pt idx="14738">
                  <c:v>508.32225033682</c:v>
                </c:pt>
                <c:pt idx="14739">
                  <c:v>538.94810353395</c:v>
                </c:pt>
                <c:pt idx="14740">
                  <c:v>567.23451413637</c:v>
                </c:pt>
                <c:pt idx="14741">
                  <c:v>572.3684671710189</c:v>
                </c:pt>
                <c:pt idx="14742">
                  <c:v>578.6532163895188</c:v>
                </c:pt>
                <c:pt idx="14743">
                  <c:v>582.7079991904083</c:v>
                </c:pt>
                <c:pt idx="14744">
                  <c:v>586.78623731386</c:v>
                </c:pt>
                <c:pt idx="14745">
                  <c:v>815.1825430209599</c:v>
                </c:pt>
                <c:pt idx="14746">
                  <c:v>851.67100368449</c:v>
                </c:pt>
                <c:pt idx="14747">
                  <c:v>849.6683401092</c:v>
                </c:pt>
                <c:pt idx="14749">
                  <c:v>854.52829129887</c:v>
                </c:pt>
                <c:pt idx="14750">
                  <c:v>854.1412621318086</c:v>
                </c:pt>
                <c:pt idx="14751">
                  <c:v>859.0672012237584</c:v>
                </c:pt>
                <c:pt idx="14752">
                  <c:v>811.48818544763</c:v>
                </c:pt>
                <c:pt idx="14753">
                  <c:v>793.9283272460605</c:v>
                </c:pt>
                <c:pt idx="14754">
                  <c:v>797.345264490678</c:v>
                </c:pt>
                <c:pt idx="14755">
                  <c:v>779.7484052765</c:v>
                </c:pt>
                <c:pt idx="14756">
                  <c:v>776.11752303754</c:v>
                </c:pt>
                <c:pt idx="14758">
                  <c:v>773.6232441059688</c:v>
                </c:pt>
                <c:pt idx="14759">
                  <c:v>777.6588630907801</c:v>
                </c:pt>
                <c:pt idx="14760">
                  <c:v>771.4630341816201</c:v>
                </c:pt>
                <c:pt idx="14761">
                  <c:v>774.49129620754</c:v>
                </c:pt>
                <c:pt idx="14762">
                  <c:v>774.61673830257</c:v>
                </c:pt>
                <c:pt idx="14820">
                  <c:v>253.04225260032</c:v>
                </c:pt>
                <c:pt idx="14821">
                  <c:v>283.9195152455988</c:v>
                </c:pt>
                <c:pt idx="14822">
                  <c:v>493.7832702327</c:v>
                </c:pt>
                <c:pt idx="14823">
                  <c:v>528.1582518305094</c:v>
                </c:pt>
                <c:pt idx="14824">
                  <c:v>773.62368253242</c:v>
                </c:pt>
                <c:pt idx="14825">
                  <c:v>772.7942917837801</c:v>
                </c:pt>
                <c:pt idx="14826">
                  <c:v>771.1298981402801</c:v>
                </c:pt>
                <c:pt idx="14827">
                  <c:v>775.23305659131</c:v>
                </c:pt>
                <c:pt idx="14828">
                  <c:v>775.92693495898</c:v>
                </c:pt>
                <c:pt idx="14829">
                  <c:v>773.91844217443</c:v>
                </c:pt>
                <c:pt idx="14830">
                  <c:v>771.9529528457779</c:v>
                </c:pt>
                <c:pt idx="14831">
                  <c:v>776.4629732552501</c:v>
                </c:pt>
                <c:pt idx="14832">
                  <c:v>775.50581347363</c:v>
                </c:pt>
                <c:pt idx="14833">
                  <c:v>778.9670753687701</c:v>
                </c:pt>
                <c:pt idx="14834">
                  <c:v>778.08441371243</c:v>
                </c:pt>
                <c:pt idx="14835">
                  <c:v>775.91034307688</c:v>
                </c:pt>
                <c:pt idx="14836">
                  <c:v>775.96413631139</c:v>
                </c:pt>
                <c:pt idx="14837">
                  <c:v>773.39134546664</c:v>
                </c:pt>
                <c:pt idx="14838">
                  <c:v>778.25338982333</c:v>
                </c:pt>
                <c:pt idx="14839">
                  <c:v>776.953661144619</c:v>
                </c:pt>
                <c:pt idx="14840">
                  <c:v>774.57452365239</c:v>
                </c:pt>
                <c:pt idx="14841">
                  <c:v>774.50976845308</c:v>
                </c:pt>
                <c:pt idx="14842">
                  <c:v>777.4499952298698</c:v>
                </c:pt>
                <c:pt idx="14843">
                  <c:v>771.6425159954578</c:v>
                </c:pt>
                <c:pt idx="14844">
                  <c:v>775.13101697652</c:v>
                </c:pt>
                <c:pt idx="14845">
                  <c:v>779.3204281326088</c:v>
                </c:pt>
                <c:pt idx="14846">
                  <c:v>773.4667264736901</c:v>
                </c:pt>
                <c:pt idx="14847">
                  <c:v>776.0047903289101</c:v>
                </c:pt>
                <c:pt idx="14848">
                  <c:v>769.99388659819</c:v>
                </c:pt>
                <c:pt idx="14849">
                  <c:v>772.8016816547694</c:v>
                </c:pt>
                <c:pt idx="14850">
                  <c:v>777.66247661534</c:v>
                </c:pt>
                <c:pt idx="14851">
                  <c:v>771.0092928173501</c:v>
                </c:pt>
                <c:pt idx="14853">
                  <c:v>778.4416700074394</c:v>
                </c:pt>
                <c:pt idx="14854">
                  <c:v>776.45324366416</c:v>
                </c:pt>
                <c:pt idx="14856">
                  <c:v>779.2518552341</c:v>
                </c:pt>
                <c:pt idx="14857">
                  <c:v>777.36346307753</c:v>
                </c:pt>
                <c:pt idx="14858">
                  <c:v>775.23848290333</c:v>
                </c:pt>
                <c:pt idx="14859">
                  <c:v>778.87566063467</c:v>
                </c:pt>
                <c:pt idx="14860">
                  <c:v>777.5006881088401</c:v>
                </c:pt>
                <c:pt idx="14861">
                  <c:v>776.1595643598</c:v>
                </c:pt>
                <c:pt idx="14862">
                  <c:v>775.1135431693205</c:v>
                </c:pt>
                <c:pt idx="14863">
                  <c:v>773.2624347175101</c:v>
                </c:pt>
                <c:pt idx="14864">
                  <c:v>776.62071513552</c:v>
                </c:pt>
                <c:pt idx="14865">
                  <c:v>774.95844948781</c:v>
                </c:pt>
                <c:pt idx="14866">
                  <c:v>773.54777980036</c:v>
                </c:pt>
                <c:pt idx="14867">
                  <c:v>777.72235054933</c:v>
                </c:pt>
                <c:pt idx="14868">
                  <c:v>771.0062197035783</c:v>
                </c:pt>
                <c:pt idx="14869">
                  <c:v>779.49753306299</c:v>
                </c:pt>
                <c:pt idx="14870">
                  <c:v>782.75145252609</c:v>
                </c:pt>
                <c:pt idx="14871">
                  <c:v>775.8354833059487</c:v>
                </c:pt>
                <c:pt idx="14872">
                  <c:v>779.4543713394501</c:v>
                </c:pt>
                <c:pt idx="14873">
                  <c:v>777.8101054874078</c:v>
                </c:pt>
                <c:pt idx="14874">
                  <c:v>776.8238119945294</c:v>
                </c:pt>
                <c:pt idx="14875">
                  <c:v>779.90387849738</c:v>
                </c:pt>
                <c:pt idx="14876">
                  <c:v>779.28604923975</c:v>
                </c:pt>
                <c:pt idx="14877">
                  <c:v>776.81861453897</c:v>
                </c:pt>
                <c:pt idx="14878">
                  <c:v>775.0317914986501</c:v>
                </c:pt>
                <c:pt idx="14879">
                  <c:v>778.7449991608</c:v>
                </c:pt>
                <c:pt idx="14880">
                  <c:v>771.8128596558494</c:v>
                </c:pt>
                <c:pt idx="14881">
                  <c:v>776.1399956021701</c:v>
                </c:pt>
                <c:pt idx="14882">
                  <c:v>778.49747700723</c:v>
                </c:pt>
                <c:pt idx="14883">
                  <c:v>771.8499227119278</c:v>
                </c:pt>
                <c:pt idx="14884">
                  <c:v>775.27484235658</c:v>
                </c:pt>
                <c:pt idx="14885">
                  <c:v>774.19493538581</c:v>
                </c:pt>
                <c:pt idx="14886">
                  <c:v>772.4516193159875</c:v>
                </c:pt>
                <c:pt idx="14887">
                  <c:v>774.5158413813399</c:v>
                </c:pt>
                <c:pt idx="14888">
                  <c:v>849.18817408736</c:v>
                </c:pt>
                <c:pt idx="14889">
                  <c:v>848.9208214625402</c:v>
                </c:pt>
                <c:pt idx="14890">
                  <c:v>852.6897197491</c:v>
                </c:pt>
                <c:pt idx="14891">
                  <c:v>859.4456358374289</c:v>
                </c:pt>
                <c:pt idx="14892">
                  <c:v>852.6594570130999</c:v>
                </c:pt>
                <c:pt idx="14893">
                  <c:v>856.26845865804</c:v>
                </c:pt>
                <c:pt idx="14894">
                  <c:v>855.17251391083</c:v>
                </c:pt>
                <c:pt idx="14895">
                  <c:v>854.26190491431</c:v>
                </c:pt>
                <c:pt idx="14896">
                  <c:v>853.693773277331</c:v>
                </c:pt>
                <c:pt idx="14897">
                  <c:v>855.5476645331194</c:v>
                </c:pt>
                <c:pt idx="14898">
                  <c:v>861.70863568968</c:v>
                </c:pt>
                <c:pt idx="14899">
                  <c:v>854.8590294928478</c:v>
                </c:pt>
                <c:pt idx="14901">
                  <c:v>856.5290987930289</c:v>
                </c:pt>
                <c:pt idx="14902">
                  <c:v>851.5341803860201</c:v>
                </c:pt>
                <c:pt idx="14903">
                  <c:v>853.4193232707</c:v>
                </c:pt>
                <c:pt idx="14904">
                  <c:v>847.05900453628</c:v>
                </c:pt>
                <c:pt idx="14905">
                  <c:v>839.63127477675</c:v>
                </c:pt>
                <c:pt idx="14907">
                  <c:v>834.32270525509</c:v>
                </c:pt>
                <c:pt idx="14909">
                  <c:v>792.20671342928</c:v>
                </c:pt>
                <c:pt idx="14910">
                  <c:v>779.61930701309</c:v>
                </c:pt>
                <c:pt idx="14911">
                  <c:v>774.60271790713</c:v>
                </c:pt>
                <c:pt idx="14912">
                  <c:v>778.1591965787501</c:v>
                </c:pt>
                <c:pt idx="14913">
                  <c:v>771.29942385451</c:v>
                </c:pt>
                <c:pt idx="14914">
                  <c:v>774.3995661212289</c:v>
                </c:pt>
                <c:pt idx="14915">
                  <c:v>776.0362736649188</c:v>
                </c:pt>
                <c:pt idx="14916">
                  <c:v>771.5392218655986</c:v>
                </c:pt>
                <c:pt idx="14917">
                  <c:v>775.0183940835701</c:v>
                </c:pt>
                <c:pt idx="14918">
                  <c:v>774.8412061378889</c:v>
                </c:pt>
                <c:pt idx="14919">
                  <c:v>772.73891793514</c:v>
                </c:pt>
                <c:pt idx="14921">
                  <c:v>772.9972683100789</c:v>
                </c:pt>
                <c:pt idx="14924">
                  <c:v>772.6248091239194</c:v>
                </c:pt>
                <c:pt idx="14925">
                  <c:v>771.5026958872783</c:v>
                </c:pt>
                <c:pt idx="14926">
                  <c:v>769.47099539993</c:v>
                </c:pt>
                <c:pt idx="14927">
                  <c:v>772.17119244002</c:v>
                </c:pt>
                <c:pt idx="14928">
                  <c:v>766.2598373514202</c:v>
                </c:pt>
                <c:pt idx="14929">
                  <c:v>774.87838161291</c:v>
                </c:pt>
                <c:pt idx="14930">
                  <c:v>777.3598625500902</c:v>
                </c:pt>
                <c:pt idx="14931">
                  <c:v>771.3976132355994</c:v>
                </c:pt>
                <c:pt idx="14932">
                  <c:v>774.79023734578</c:v>
                </c:pt>
                <c:pt idx="14933">
                  <c:v>773.7219767894494</c:v>
                </c:pt>
                <c:pt idx="14934">
                  <c:v>772.38122253659</c:v>
                </c:pt>
                <c:pt idx="14936">
                  <c:v>774.59025049785</c:v>
                </c:pt>
                <c:pt idx="14937">
                  <c:v>773.3538076238599</c:v>
                </c:pt>
                <c:pt idx="14939">
                  <c:v>774.6164551953487</c:v>
                </c:pt>
                <c:pt idx="14940">
                  <c:v>769.20611463187</c:v>
                </c:pt>
                <c:pt idx="14941">
                  <c:v>771.1336312620105</c:v>
                </c:pt>
                <c:pt idx="14942">
                  <c:v>775.04486475629</c:v>
                </c:pt>
                <c:pt idx="14943">
                  <c:v>767.79455732777</c:v>
                </c:pt>
                <c:pt idx="14944">
                  <c:v>771.7626203899678</c:v>
                </c:pt>
                <c:pt idx="14945">
                  <c:v>769.9758501923</c:v>
                </c:pt>
                <c:pt idx="14946">
                  <c:v>247.76177191549</c:v>
                </c:pt>
                <c:pt idx="14947">
                  <c:v>245.37846001746</c:v>
                </c:pt>
                <c:pt idx="14948">
                  <c:v>247.11149268316</c:v>
                </c:pt>
                <c:pt idx="14992">
                  <c:v>246.54769360067</c:v>
                </c:pt>
                <c:pt idx="14993">
                  <c:v>244.94280977376</c:v>
                </c:pt>
                <c:pt idx="14994">
                  <c:v>246.18216173005</c:v>
                </c:pt>
                <c:pt idx="14995">
                  <c:v>248.67428703138</c:v>
                </c:pt>
                <c:pt idx="14996">
                  <c:v>488.55968546777</c:v>
                </c:pt>
                <c:pt idx="14997">
                  <c:v>492.25893197071</c:v>
                </c:pt>
                <c:pt idx="14998">
                  <c:v>675.6414163913994</c:v>
                </c:pt>
                <c:pt idx="15000">
                  <c:v>769.8212851239477</c:v>
                </c:pt>
                <c:pt idx="15001">
                  <c:v>771.93237486734</c:v>
                </c:pt>
                <c:pt idx="15002">
                  <c:v>769.9362483075089</c:v>
                </c:pt>
                <c:pt idx="15003">
                  <c:v>769.6699698944876</c:v>
                </c:pt>
                <c:pt idx="15004">
                  <c:v>773.12619863918</c:v>
                </c:pt>
                <c:pt idx="15005">
                  <c:v>765.80439229615</c:v>
                </c:pt>
                <c:pt idx="15006">
                  <c:v>775.09893013844</c:v>
                </c:pt>
                <c:pt idx="15007">
                  <c:v>778.75635993715</c:v>
                </c:pt>
                <c:pt idx="15008">
                  <c:v>772.6204789811905</c:v>
                </c:pt>
                <c:pt idx="15009">
                  <c:v>775.9235330957594</c:v>
                </c:pt>
                <c:pt idx="15010">
                  <c:v>774.13275565318</c:v>
                </c:pt>
                <c:pt idx="15011">
                  <c:v>772.4473562239488</c:v>
                </c:pt>
                <c:pt idx="15012">
                  <c:v>772.7468461882401</c:v>
                </c:pt>
                <c:pt idx="15013">
                  <c:v>774.71161516067</c:v>
                </c:pt>
                <c:pt idx="15014">
                  <c:v>773.3882027815594</c:v>
                </c:pt>
                <c:pt idx="15015">
                  <c:v>771.37805046369</c:v>
                </c:pt>
                <c:pt idx="15016">
                  <c:v>775.3641641011887</c:v>
                </c:pt>
                <c:pt idx="15017">
                  <c:v>768.60845210408</c:v>
                </c:pt>
                <c:pt idx="15018">
                  <c:v>772.5076977038487</c:v>
                </c:pt>
                <c:pt idx="15019">
                  <c:v>775.32040307018</c:v>
                </c:pt>
                <c:pt idx="15020">
                  <c:v>768.4760361069001</c:v>
                </c:pt>
                <c:pt idx="15021">
                  <c:v>772.14192326668</c:v>
                </c:pt>
                <c:pt idx="15023">
                  <c:v>773.9511064480189</c:v>
                </c:pt>
                <c:pt idx="15024">
                  <c:v>766.8657033810588</c:v>
                </c:pt>
                <c:pt idx="15025">
                  <c:v>775.04930961576</c:v>
                </c:pt>
                <c:pt idx="15026">
                  <c:v>775.2163874349699</c:v>
                </c:pt>
                <c:pt idx="15027">
                  <c:v>771.73774529963</c:v>
                </c:pt>
                <c:pt idx="15028">
                  <c:v>776.07940360225</c:v>
                </c:pt>
                <c:pt idx="15029">
                  <c:v>774.82077553839</c:v>
                </c:pt>
                <c:pt idx="15030">
                  <c:v>771.7265814349794</c:v>
                </c:pt>
                <c:pt idx="15031">
                  <c:v>776.31738903785</c:v>
                </c:pt>
                <c:pt idx="15032">
                  <c:v>769.50353596043</c:v>
                </c:pt>
                <c:pt idx="15033">
                  <c:v>772.64763590284</c:v>
                </c:pt>
                <c:pt idx="15034">
                  <c:v>772.08966493218</c:v>
                </c:pt>
                <c:pt idx="15036">
                  <c:v>773.1617193502299</c:v>
                </c:pt>
                <c:pt idx="15037">
                  <c:v>771.8719271884883</c:v>
                </c:pt>
                <c:pt idx="15039">
                  <c:v>773.17742783107</c:v>
                </c:pt>
                <c:pt idx="15040">
                  <c:v>772.2201639875699</c:v>
                </c:pt>
                <c:pt idx="15042">
                  <c:v>768.68989358347</c:v>
                </c:pt>
                <c:pt idx="15043">
                  <c:v>772.2582072523</c:v>
                </c:pt>
                <c:pt idx="15044">
                  <c:v>771.2388459019298</c:v>
                </c:pt>
                <c:pt idx="15045">
                  <c:v>775.26184099931</c:v>
                </c:pt>
                <c:pt idx="15046">
                  <c:v>792.4706504716501</c:v>
                </c:pt>
                <c:pt idx="15047">
                  <c:v>799.3952272320089</c:v>
                </c:pt>
                <c:pt idx="15049">
                  <c:v>856.9350127213394</c:v>
                </c:pt>
                <c:pt idx="15050">
                  <c:v>849.36957037147</c:v>
                </c:pt>
                <c:pt idx="15051">
                  <c:v>852.66076237308</c:v>
                </c:pt>
                <c:pt idx="15053">
                  <c:v>849.5556515647701</c:v>
                </c:pt>
                <c:pt idx="15054">
                  <c:v>848.0622830904779</c:v>
                </c:pt>
                <c:pt idx="15055">
                  <c:v>778.76558752047</c:v>
                </c:pt>
                <c:pt idx="15056">
                  <c:v>261.83064516548</c:v>
                </c:pt>
                <c:pt idx="15057">
                  <c:v>261.0000098311799</c:v>
                </c:pt>
                <c:pt idx="15132">
                  <c:v>491.29960827766</c:v>
                </c:pt>
                <c:pt idx="15133">
                  <c:v>487.597770919279</c:v>
                </c:pt>
                <c:pt idx="15134">
                  <c:v>771.9801606558299</c:v>
                </c:pt>
                <c:pt idx="15136">
                  <c:v>768.5024265687099</c:v>
                </c:pt>
                <c:pt idx="15137">
                  <c:v>773.20620487775</c:v>
                </c:pt>
                <c:pt idx="15138">
                  <c:v>765.62047531046</c:v>
                </c:pt>
                <c:pt idx="15140">
                  <c:v>768.63175300604</c:v>
                </c:pt>
                <c:pt idx="15141">
                  <c:v>772.64608532657</c:v>
                </c:pt>
                <c:pt idx="15142">
                  <c:v>775.8580530145189</c:v>
                </c:pt>
                <c:pt idx="15143">
                  <c:v>774.2225930930389</c:v>
                </c:pt>
                <c:pt idx="15144">
                  <c:v>772.82357945079</c:v>
                </c:pt>
                <c:pt idx="15146">
                  <c:v>775.20723693756</c:v>
                </c:pt>
                <c:pt idx="15147">
                  <c:v>768.51786554389</c:v>
                </c:pt>
                <c:pt idx="15148">
                  <c:v>772.3136647743294</c:v>
                </c:pt>
                <c:pt idx="15149">
                  <c:v>775.51585038214</c:v>
                </c:pt>
                <c:pt idx="15150">
                  <c:v>769.18682392237</c:v>
                </c:pt>
                <c:pt idx="15151">
                  <c:v>772.18947362977</c:v>
                </c:pt>
                <c:pt idx="15154">
                  <c:v>768.9699697320889</c:v>
                </c:pt>
                <c:pt idx="15155">
                  <c:v>772.1888052893</c:v>
                </c:pt>
                <c:pt idx="15156">
                  <c:v>769.7742638529301</c:v>
                </c:pt>
                <c:pt idx="15157">
                  <c:v>768.355793955</c:v>
                </c:pt>
                <c:pt idx="15158">
                  <c:v>771.9338192554001</c:v>
                </c:pt>
                <c:pt idx="15159">
                  <c:v>765.16310010931</c:v>
                </c:pt>
                <c:pt idx="15160">
                  <c:v>775.0777436528</c:v>
                </c:pt>
                <c:pt idx="15161">
                  <c:v>773.8578742452094</c:v>
                </c:pt>
                <c:pt idx="15162">
                  <c:v>771.9811272266</c:v>
                </c:pt>
                <c:pt idx="15163">
                  <c:v>771.11974233287</c:v>
                </c:pt>
                <c:pt idx="15164">
                  <c:v>774.94154457027</c:v>
                </c:pt>
                <c:pt idx="15165">
                  <c:v>772.63881788633</c:v>
                </c:pt>
                <c:pt idx="15167">
                  <c:v>773.4971120836889</c:v>
                </c:pt>
                <c:pt idx="15168">
                  <c:v>768.75737393818</c:v>
                </c:pt>
                <c:pt idx="15170">
                  <c:v>774.81724563638</c:v>
                </c:pt>
                <c:pt idx="15171">
                  <c:v>779.9461674868483</c:v>
                </c:pt>
                <c:pt idx="15172">
                  <c:v>804.5580206127494</c:v>
                </c:pt>
                <c:pt idx="15173">
                  <c:v>842.76804813281</c:v>
                </c:pt>
                <c:pt idx="15174">
                  <c:v>862.19574866611</c:v>
                </c:pt>
                <c:pt idx="15175">
                  <c:v>864.26658524451</c:v>
                </c:pt>
                <c:pt idx="15176">
                  <c:v>857.13931521697</c:v>
                </c:pt>
                <c:pt idx="15177">
                  <c:v>852.0709196593405</c:v>
                </c:pt>
                <c:pt idx="15179">
                  <c:v>853.9321000866294</c:v>
                </c:pt>
                <c:pt idx="15180">
                  <c:v>856.8654074342685</c:v>
                </c:pt>
                <c:pt idx="15181">
                  <c:v>856.5048604664</c:v>
                </c:pt>
                <c:pt idx="15182">
                  <c:v>851.87595522907</c:v>
                </c:pt>
                <c:pt idx="15183">
                  <c:v>851.66091517725</c:v>
                </c:pt>
                <c:pt idx="15184">
                  <c:v>858.7655586135094</c:v>
                </c:pt>
                <c:pt idx="15185">
                  <c:v>853.37938495466</c:v>
                </c:pt>
                <c:pt idx="15186">
                  <c:v>855.39194160113</c:v>
                </c:pt>
                <c:pt idx="15187">
                  <c:v>852.4231788812989</c:v>
                </c:pt>
                <c:pt idx="15188">
                  <c:v>835.9865751832389</c:v>
                </c:pt>
                <c:pt idx="15189">
                  <c:v>829.3857241327494</c:v>
                </c:pt>
                <c:pt idx="15190">
                  <c:v>818.8385884204394</c:v>
                </c:pt>
                <c:pt idx="15191">
                  <c:v>806.7257399339905</c:v>
                </c:pt>
                <c:pt idx="15192">
                  <c:v>799.79047997751</c:v>
                </c:pt>
                <c:pt idx="15194">
                  <c:v>782.26286137908</c:v>
                </c:pt>
                <c:pt idx="15195">
                  <c:v>775.8910087451101</c:v>
                </c:pt>
                <c:pt idx="15196">
                  <c:v>776.9724663350194</c:v>
                </c:pt>
                <c:pt idx="15197">
                  <c:v>769.7604579424401</c:v>
                </c:pt>
                <c:pt idx="15198">
                  <c:v>779.2101887932394</c:v>
                </c:pt>
                <c:pt idx="15199">
                  <c:v>782.40110065013</c:v>
                </c:pt>
                <c:pt idx="15201">
                  <c:v>796.33437394955</c:v>
                </c:pt>
                <c:pt idx="15203">
                  <c:v>852.02332591354</c:v>
                </c:pt>
                <c:pt idx="15204">
                  <c:v>866.66575204838</c:v>
                </c:pt>
                <c:pt idx="15205">
                  <c:v>863.29707272676</c:v>
                </c:pt>
                <c:pt idx="15206">
                  <c:v>859.9349127673</c:v>
                </c:pt>
                <c:pt idx="15207">
                  <c:v>854.3419159034582</c:v>
                </c:pt>
                <c:pt idx="15208">
                  <c:v>858.4112037537989</c:v>
                </c:pt>
                <c:pt idx="15209">
                  <c:v>851.20963208865</c:v>
                </c:pt>
                <c:pt idx="15210">
                  <c:v>854.12607321393</c:v>
                </c:pt>
                <c:pt idx="15211">
                  <c:v>852.95507156114</c:v>
                </c:pt>
                <c:pt idx="15212">
                  <c:v>851.37704192033</c:v>
                </c:pt>
                <c:pt idx="15213">
                  <c:v>855.7940928500001</c:v>
                </c:pt>
                <c:pt idx="15214">
                  <c:v>851.59709577215</c:v>
                </c:pt>
                <c:pt idx="15215">
                  <c:v>848.3962494191501</c:v>
                </c:pt>
                <c:pt idx="15216">
                  <c:v>839.8722780027588</c:v>
                </c:pt>
                <c:pt idx="15218">
                  <c:v>826.27321812577</c:v>
                </c:pt>
                <c:pt idx="15219">
                  <c:v>814.9616390721001</c:v>
                </c:pt>
                <c:pt idx="15220">
                  <c:v>792.3604979993394</c:v>
                </c:pt>
                <c:pt idx="15222">
                  <c:v>777.97571584932</c:v>
                </c:pt>
                <c:pt idx="15223">
                  <c:v>773.5691158029578</c:v>
                </c:pt>
                <c:pt idx="15224">
                  <c:v>773.7919100902201</c:v>
                </c:pt>
                <c:pt idx="15225">
                  <c:v>773.3220495657089</c:v>
                </c:pt>
                <c:pt idx="15227">
                  <c:v>774.5161227357985</c:v>
                </c:pt>
                <c:pt idx="15228">
                  <c:v>772.91533706684</c:v>
                </c:pt>
                <c:pt idx="15229">
                  <c:v>777.01590466455</c:v>
                </c:pt>
                <c:pt idx="15231">
                  <c:v>774.0590622242901</c:v>
                </c:pt>
                <c:pt idx="15232">
                  <c:v>767.5871294463999</c:v>
                </c:pt>
                <c:pt idx="15233">
                  <c:v>771.02065026712</c:v>
                </c:pt>
                <c:pt idx="15234">
                  <c:v>774.6369193455494</c:v>
                </c:pt>
                <c:pt idx="15235">
                  <c:v>767.4358267911389</c:v>
                </c:pt>
                <c:pt idx="15237">
                  <c:v>776.0276398294486</c:v>
                </c:pt>
                <c:pt idx="15238">
                  <c:v>773.51073993953</c:v>
                </c:pt>
                <c:pt idx="15239">
                  <c:v>773.1350868844686</c:v>
                </c:pt>
                <c:pt idx="15240">
                  <c:v>776.88433896424</c:v>
                </c:pt>
                <c:pt idx="15241">
                  <c:v>773.86357502662</c:v>
                </c:pt>
                <c:pt idx="15243">
                  <c:v>785.58515285236</c:v>
                </c:pt>
                <c:pt idx="15244">
                  <c:v>779.2754538892801</c:v>
                </c:pt>
                <c:pt idx="15245">
                  <c:v>783.98533860732</c:v>
                </c:pt>
                <c:pt idx="15246">
                  <c:v>785.07861770767</c:v>
                </c:pt>
                <c:pt idx="15247">
                  <c:v>784.7655880622301</c:v>
                </c:pt>
                <c:pt idx="15248">
                  <c:v>786.2081654507199</c:v>
                </c:pt>
                <c:pt idx="15249">
                  <c:v>791.4021815214</c:v>
                </c:pt>
                <c:pt idx="15250">
                  <c:v>785.73093730682</c:v>
                </c:pt>
                <c:pt idx="15251">
                  <c:v>775.43854243936</c:v>
                </c:pt>
                <c:pt idx="15252">
                  <c:v>774.93243104413</c:v>
                </c:pt>
                <c:pt idx="15253">
                  <c:v>766.8818964235194</c:v>
                </c:pt>
                <c:pt idx="15254">
                  <c:v>772.24434824543</c:v>
                </c:pt>
                <c:pt idx="15255">
                  <c:v>764.8577110343994</c:v>
                </c:pt>
                <c:pt idx="15256">
                  <c:v>774.3703641401398</c:v>
                </c:pt>
                <c:pt idx="15257">
                  <c:v>776.9844277143301</c:v>
                </c:pt>
                <c:pt idx="15258">
                  <c:v>771.63193975611</c:v>
                </c:pt>
                <c:pt idx="15259">
                  <c:v>774.3404691791999</c:v>
                </c:pt>
                <c:pt idx="15260">
                  <c:v>773.78102926285</c:v>
                </c:pt>
                <c:pt idx="15261">
                  <c:v>771.1633305253</c:v>
                </c:pt>
                <c:pt idx="15262">
                  <c:v>772.9307425878101</c:v>
                </c:pt>
                <c:pt idx="15263">
                  <c:v>772.3684613205301</c:v>
                </c:pt>
                <c:pt idx="15266">
                  <c:v>773.12568396225</c:v>
                </c:pt>
                <c:pt idx="15267">
                  <c:v>766.57654563779</c:v>
                </c:pt>
                <c:pt idx="15268">
                  <c:v>769.9807320817001</c:v>
                </c:pt>
                <c:pt idx="15269">
                  <c:v>773.2722356148701</c:v>
                </c:pt>
                <c:pt idx="15270">
                  <c:v>767.57183646036</c:v>
                </c:pt>
                <c:pt idx="15272">
                  <c:v>765.02707873728</c:v>
                </c:pt>
                <c:pt idx="15273">
                  <c:v>767.9038681054786</c:v>
                </c:pt>
                <c:pt idx="15274">
                  <c:v>771.27983080393</c:v>
                </c:pt>
                <c:pt idx="15275">
                  <c:v>769.9582677740487</c:v>
                </c:pt>
                <c:pt idx="15276">
                  <c:v>773.23975853148</c:v>
                </c:pt>
                <c:pt idx="15277">
                  <c:v>772.82956107782</c:v>
                </c:pt>
                <c:pt idx="15279">
                  <c:v>774.48318377131</c:v>
                </c:pt>
                <c:pt idx="15280">
                  <c:v>773.17113803654</c:v>
                </c:pt>
                <c:pt idx="15283">
                  <c:v>773.36383134976</c:v>
                </c:pt>
                <c:pt idx="15284">
                  <c:v>771.8398664448488</c:v>
                </c:pt>
                <c:pt idx="15286">
                  <c:v>774.20891025154</c:v>
                </c:pt>
                <c:pt idx="15287">
                  <c:v>767.8880189386</c:v>
                </c:pt>
                <c:pt idx="15289">
                  <c:v>772.2951281357994</c:v>
                </c:pt>
                <c:pt idx="15290">
                  <c:v>768.57098891986</c:v>
                </c:pt>
                <c:pt idx="15291">
                  <c:v>771.25675277665</c:v>
                </c:pt>
                <c:pt idx="15293">
                  <c:v>768.9515946898794</c:v>
                </c:pt>
                <c:pt idx="15294">
                  <c:v>767.8413099624394</c:v>
                </c:pt>
                <c:pt idx="15295">
                  <c:v>771.3024917547589</c:v>
                </c:pt>
                <c:pt idx="15296">
                  <c:v>774.55833021931</c:v>
                </c:pt>
                <c:pt idx="15297">
                  <c:v>773.4901689841194</c:v>
                </c:pt>
                <c:pt idx="15298">
                  <c:v>772.04745374139</c:v>
                </c:pt>
                <c:pt idx="15300">
                  <c:v>774.02084027758</c:v>
                </c:pt>
                <c:pt idx="15301">
                  <c:v>777.20779177587</c:v>
                </c:pt>
                <c:pt idx="15303">
                  <c:v>774.64074392292</c:v>
                </c:pt>
                <c:pt idx="15304">
                  <c:v>768.45797763</c:v>
                </c:pt>
                <c:pt idx="15305">
                  <c:v>771.9148498023899</c:v>
                </c:pt>
                <c:pt idx="15307">
                  <c:v>768.3603643751001</c:v>
                </c:pt>
                <c:pt idx="15308">
                  <c:v>772.6476308589494</c:v>
                </c:pt>
                <c:pt idx="15309">
                  <c:v>771.25895090202</c:v>
                </c:pt>
                <c:pt idx="15311">
                  <c:v>772.78547934542</c:v>
                </c:pt>
                <c:pt idx="15312">
                  <c:v>796.1262591330587</c:v>
                </c:pt>
                <c:pt idx="15313">
                  <c:v>832.84001074166</c:v>
                </c:pt>
                <c:pt idx="15314">
                  <c:v>838.2232179642901</c:v>
                </c:pt>
                <c:pt idx="15315">
                  <c:v>847.67342081687</c:v>
                </c:pt>
                <c:pt idx="15316">
                  <c:v>847.57914891912</c:v>
                </c:pt>
                <c:pt idx="15317">
                  <c:v>857.1039052243205</c:v>
                </c:pt>
                <c:pt idx="15318">
                  <c:v>859.65180597889</c:v>
                </c:pt>
                <c:pt idx="15320">
                  <c:v>857.11329804863</c:v>
                </c:pt>
                <c:pt idx="15321">
                  <c:v>852.93243265423</c:v>
                </c:pt>
                <c:pt idx="15322">
                  <c:v>857.68827342402</c:v>
                </c:pt>
                <c:pt idx="15323">
                  <c:v>852.2025134439789</c:v>
                </c:pt>
                <c:pt idx="15324">
                  <c:v>856.94078236339</c:v>
                </c:pt>
                <c:pt idx="15325">
                  <c:v>853.47997814161</c:v>
                </c:pt>
                <c:pt idx="15326">
                  <c:v>847.4041227243994</c:v>
                </c:pt>
                <c:pt idx="15327">
                  <c:v>851.18520606464</c:v>
                </c:pt>
                <c:pt idx="15328">
                  <c:v>849.41733095186</c:v>
                </c:pt>
                <c:pt idx="15329">
                  <c:v>847.495331157631</c:v>
                </c:pt>
                <c:pt idx="15330">
                  <c:v>854.64303729061</c:v>
                </c:pt>
                <c:pt idx="15331">
                  <c:v>856.24693424497</c:v>
                </c:pt>
                <c:pt idx="15333">
                  <c:v>856.3448061423999</c:v>
                </c:pt>
                <c:pt idx="15334">
                  <c:v>859.6531561846994</c:v>
                </c:pt>
                <c:pt idx="15335">
                  <c:v>853.8926900619894</c:v>
                </c:pt>
                <c:pt idx="15336">
                  <c:v>856.76418460519</c:v>
                </c:pt>
                <c:pt idx="15337">
                  <c:v>855.13349732984</c:v>
                </c:pt>
                <c:pt idx="15338">
                  <c:v>853.8224364065094</c:v>
                </c:pt>
                <c:pt idx="15339">
                  <c:v>853.72988156037</c:v>
                </c:pt>
                <c:pt idx="15340">
                  <c:v>856.1510209217089</c:v>
                </c:pt>
                <c:pt idx="15342">
                  <c:v>853.1660190519788</c:v>
                </c:pt>
                <c:pt idx="15343">
                  <c:v>856.7940010542101</c:v>
                </c:pt>
                <c:pt idx="15344">
                  <c:v>849.9127043084294</c:v>
                </c:pt>
                <c:pt idx="15345">
                  <c:v>853.994628997919</c:v>
                </c:pt>
                <c:pt idx="15346">
                  <c:v>853.3913001804789</c:v>
                </c:pt>
                <c:pt idx="15347">
                  <c:v>851.5134384342001</c:v>
                </c:pt>
                <c:pt idx="15348">
                  <c:v>851.50473112861</c:v>
                </c:pt>
                <c:pt idx="15349">
                  <c:v>846.1451467589001</c:v>
                </c:pt>
                <c:pt idx="15351">
                  <c:v>797.317172383978</c:v>
                </c:pt>
                <c:pt idx="15352">
                  <c:v>768.8723134558999</c:v>
                </c:pt>
                <c:pt idx="15353">
                  <c:v>747.69526931025</c:v>
                </c:pt>
                <c:pt idx="15354">
                  <c:v>708.08691483685</c:v>
                </c:pt>
                <c:pt idx="15355">
                  <c:v>681.79824882163</c:v>
                </c:pt>
                <c:pt idx="15356">
                  <c:v>469.2818040615991</c:v>
                </c:pt>
                <c:pt idx="15357">
                  <c:v>439.9975079994699</c:v>
                </c:pt>
                <c:pt idx="15358">
                  <c:v>216.9772112343</c:v>
                </c:pt>
                <c:pt idx="15377">
                  <c:v>411.4895733923996</c:v>
                </c:pt>
                <c:pt idx="15378">
                  <c:v>436.27764219419</c:v>
                </c:pt>
                <c:pt idx="15379">
                  <c:v>467.15910369316</c:v>
                </c:pt>
                <c:pt idx="15380">
                  <c:v>694.38308433193</c:v>
                </c:pt>
                <c:pt idx="15382">
                  <c:v>771.284507037591</c:v>
                </c:pt>
                <c:pt idx="15384">
                  <c:v>773.3630453153494</c:v>
                </c:pt>
                <c:pt idx="15385">
                  <c:v>766.9921901971599</c:v>
                </c:pt>
                <c:pt idx="15387">
                  <c:v>769.26346225078</c:v>
                </c:pt>
                <c:pt idx="15388">
                  <c:v>772.15190191739</c:v>
                </c:pt>
                <c:pt idx="15437">
                  <c:v>283.980623031</c:v>
                </c:pt>
                <c:pt idx="15438">
                  <c:v>283.228146474999</c:v>
                </c:pt>
                <c:pt idx="15439">
                  <c:v>526.07427047263</c:v>
                </c:pt>
                <c:pt idx="15440">
                  <c:v>528.80230755057</c:v>
                </c:pt>
                <c:pt idx="15441">
                  <c:v>626.95538925695</c:v>
                </c:pt>
                <c:pt idx="15442">
                  <c:v>769.4771016831501</c:v>
                </c:pt>
                <c:pt idx="15443">
                  <c:v>768.1127374189299</c:v>
                </c:pt>
                <c:pt idx="15444">
                  <c:v>771.593273806691</c:v>
                </c:pt>
                <c:pt idx="15445">
                  <c:v>764.38132576721</c:v>
                </c:pt>
                <c:pt idx="15446">
                  <c:v>768.11109061195</c:v>
                </c:pt>
                <c:pt idx="15447">
                  <c:v>771.8399581512994</c:v>
                </c:pt>
                <c:pt idx="15448">
                  <c:v>769.8847396009801</c:v>
                </c:pt>
                <c:pt idx="15449">
                  <c:v>768.0951161647394</c:v>
                </c:pt>
                <c:pt idx="15450">
                  <c:v>772.41442132782</c:v>
                </c:pt>
                <c:pt idx="15451">
                  <c:v>776.10413732406</c:v>
                </c:pt>
                <c:pt idx="15452">
                  <c:v>769.86483086534</c:v>
                </c:pt>
                <c:pt idx="15453">
                  <c:v>773.09943639446</c:v>
                </c:pt>
                <c:pt idx="15454">
                  <c:v>771.9108817811199</c:v>
                </c:pt>
                <c:pt idx="15455">
                  <c:v>771.0611391715602</c:v>
                </c:pt>
                <c:pt idx="15456">
                  <c:v>769.28667160328</c:v>
                </c:pt>
                <c:pt idx="15457">
                  <c:v>772.89034484535</c:v>
                </c:pt>
                <c:pt idx="15459">
                  <c:v>769.5513081816489</c:v>
                </c:pt>
                <c:pt idx="15460">
                  <c:v>773.61202566879</c:v>
                </c:pt>
                <c:pt idx="15461">
                  <c:v>767.03793160358</c:v>
                </c:pt>
                <c:pt idx="15463">
                  <c:v>737.9775934080201</c:v>
                </c:pt>
                <c:pt idx="15464">
                  <c:v>268.8204481379201</c:v>
                </c:pt>
                <c:pt idx="15508">
                  <c:v>238.529202651</c:v>
                </c:pt>
                <c:pt idx="15509">
                  <c:v>455.5523740171399</c:v>
                </c:pt>
                <c:pt idx="15510">
                  <c:v>527.07866877177</c:v>
                </c:pt>
                <c:pt idx="15511">
                  <c:v>745.70041021707</c:v>
                </c:pt>
                <c:pt idx="15512">
                  <c:v>768.06308468187</c:v>
                </c:pt>
                <c:pt idx="15513">
                  <c:v>773.0404858246201</c:v>
                </c:pt>
                <c:pt idx="15514">
                  <c:v>775.74310558042</c:v>
                </c:pt>
                <c:pt idx="15515">
                  <c:v>769.71926498214</c:v>
                </c:pt>
                <c:pt idx="15516">
                  <c:v>773.27780792962</c:v>
                </c:pt>
                <c:pt idx="15517">
                  <c:v>772.0012259997887</c:v>
                </c:pt>
                <c:pt idx="15519">
                  <c:v>769.53387297634</c:v>
                </c:pt>
                <c:pt idx="15520">
                  <c:v>773.50437719216</c:v>
                </c:pt>
                <c:pt idx="15521">
                  <c:v>771.38170325194</c:v>
                </c:pt>
                <c:pt idx="15522">
                  <c:v>769.7402122737501</c:v>
                </c:pt>
                <c:pt idx="15523">
                  <c:v>773.8846457371805</c:v>
                </c:pt>
                <c:pt idx="15524">
                  <c:v>766.87307719695</c:v>
                </c:pt>
                <c:pt idx="15526">
                  <c:v>773.5077204102594</c:v>
                </c:pt>
                <c:pt idx="15527">
                  <c:v>772.9694984914178</c:v>
                </c:pt>
                <c:pt idx="15528">
                  <c:v>776.05936896552</c:v>
                </c:pt>
                <c:pt idx="15529">
                  <c:v>774.90905841982</c:v>
                </c:pt>
                <c:pt idx="15530">
                  <c:v>772.9304921712202</c:v>
                </c:pt>
                <c:pt idx="15531">
                  <c:v>773.1858085928301</c:v>
                </c:pt>
                <c:pt idx="15532">
                  <c:v>774.80383915876</c:v>
                </c:pt>
                <c:pt idx="15533">
                  <c:v>773.70940337548</c:v>
                </c:pt>
                <c:pt idx="15534">
                  <c:v>773.00618827861</c:v>
                </c:pt>
                <c:pt idx="15535">
                  <c:v>776.0602194079482</c:v>
                </c:pt>
                <c:pt idx="15537">
                  <c:v>773.4317926257394</c:v>
                </c:pt>
                <c:pt idx="15538">
                  <c:v>771.7621919675598</c:v>
                </c:pt>
                <c:pt idx="15540">
                  <c:v>774.4048949806901</c:v>
                </c:pt>
                <c:pt idx="15541">
                  <c:v>767.1845539319701</c:v>
                </c:pt>
                <c:pt idx="15544">
                  <c:v>768.11356053037</c:v>
                </c:pt>
                <c:pt idx="15545">
                  <c:v>767.24248514264</c:v>
                </c:pt>
                <c:pt idx="15547">
                  <c:v>769.91340635814</c:v>
                </c:pt>
                <c:pt idx="15548">
                  <c:v>773.24140509722</c:v>
                </c:pt>
                <c:pt idx="15549">
                  <c:v>777.1002970223</c:v>
                </c:pt>
                <c:pt idx="15551">
                  <c:v>775.03555506317</c:v>
                </c:pt>
                <c:pt idx="15552">
                  <c:v>773.3452922862689</c:v>
                </c:pt>
                <c:pt idx="15553">
                  <c:v>771.7302082299899</c:v>
                </c:pt>
                <c:pt idx="15554">
                  <c:v>771.5215370881001</c:v>
                </c:pt>
                <c:pt idx="15555">
                  <c:v>776.183985421</c:v>
                </c:pt>
                <c:pt idx="15556">
                  <c:v>778.3221935518399</c:v>
                </c:pt>
                <c:pt idx="15558">
                  <c:v>794.3285205054788</c:v>
                </c:pt>
                <c:pt idx="15559">
                  <c:v>827.4042683636999</c:v>
                </c:pt>
                <c:pt idx="15561">
                  <c:v>831.0654963678201</c:v>
                </c:pt>
                <c:pt idx="15562">
                  <c:v>831.16872979853</c:v>
                </c:pt>
                <c:pt idx="15563">
                  <c:v>837.3926159444283</c:v>
                </c:pt>
                <c:pt idx="15564">
                  <c:v>841.88257105564</c:v>
                </c:pt>
                <c:pt idx="15565">
                  <c:v>844.2699466070201</c:v>
                </c:pt>
                <c:pt idx="15566">
                  <c:v>855.7120480843494</c:v>
                </c:pt>
                <c:pt idx="15568">
                  <c:v>854.1488920489098</c:v>
                </c:pt>
                <c:pt idx="15569">
                  <c:v>846.8308872480505</c:v>
                </c:pt>
                <c:pt idx="15570">
                  <c:v>842.713860367651</c:v>
                </c:pt>
                <c:pt idx="15571">
                  <c:v>842.67095183333</c:v>
                </c:pt>
                <c:pt idx="15572">
                  <c:v>854.46614266785</c:v>
                </c:pt>
                <c:pt idx="15573">
                  <c:v>851.9474084143083</c:v>
                </c:pt>
                <c:pt idx="15574">
                  <c:v>849.6572748226394</c:v>
                </c:pt>
                <c:pt idx="15575">
                  <c:v>853.2568501834681</c:v>
                </c:pt>
                <c:pt idx="15576">
                  <c:v>847.6360951369701</c:v>
                </c:pt>
                <c:pt idx="15577">
                  <c:v>849.8624640714378</c:v>
                </c:pt>
                <c:pt idx="15578">
                  <c:v>855.89062577761</c:v>
                </c:pt>
                <c:pt idx="15579">
                  <c:v>848.87537275611</c:v>
                </c:pt>
                <c:pt idx="15580">
                  <c:v>851.9252256030383</c:v>
                </c:pt>
                <c:pt idx="15581">
                  <c:v>851.2219351830901</c:v>
                </c:pt>
                <c:pt idx="15583">
                  <c:v>848.88090939214</c:v>
                </c:pt>
                <c:pt idx="15584">
                  <c:v>853.0416630047579</c:v>
                </c:pt>
                <c:pt idx="15585">
                  <c:v>853.0323577311801</c:v>
                </c:pt>
                <c:pt idx="15586">
                  <c:v>855.5025868986002</c:v>
                </c:pt>
                <c:pt idx="15587">
                  <c:v>854.4818980846101</c:v>
                </c:pt>
                <c:pt idx="15588">
                  <c:v>853.24087404781</c:v>
                </c:pt>
                <c:pt idx="15589">
                  <c:v>855.9684848080901</c:v>
                </c:pt>
                <c:pt idx="15590">
                  <c:v>851.8040566246599</c:v>
                </c:pt>
                <c:pt idx="15591">
                  <c:v>853.2036441942194</c:v>
                </c:pt>
                <c:pt idx="15592">
                  <c:v>856.6474345366</c:v>
                </c:pt>
                <c:pt idx="15593">
                  <c:v>849.03237062409</c:v>
                </c:pt>
                <c:pt idx="15594">
                  <c:v>853.1692136868094</c:v>
                </c:pt>
                <c:pt idx="15595">
                  <c:v>849.90158071844</c:v>
                </c:pt>
                <c:pt idx="15597">
                  <c:v>854.79493279231</c:v>
                </c:pt>
                <c:pt idx="15598">
                  <c:v>854.04227826826</c:v>
                </c:pt>
                <c:pt idx="15599">
                  <c:v>851.3363638388294</c:v>
                </c:pt>
                <c:pt idx="15601">
                  <c:v>852.6038964629</c:v>
                </c:pt>
                <c:pt idx="15602">
                  <c:v>846.4925137655594</c:v>
                </c:pt>
                <c:pt idx="15603">
                  <c:v>851.0719372649</c:v>
                </c:pt>
                <c:pt idx="15604">
                  <c:v>855.3400810539694</c:v>
                </c:pt>
                <c:pt idx="15605">
                  <c:v>854.8241383838694</c:v>
                </c:pt>
                <c:pt idx="15606">
                  <c:v>858.27776215191</c:v>
                </c:pt>
                <c:pt idx="15607">
                  <c:v>857.9981876657901</c:v>
                </c:pt>
                <c:pt idx="15608">
                  <c:v>854.9694484925083</c:v>
                </c:pt>
                <c:pt idx="15609">
                  <c:v>854.0396374560901</c:v>
                </c:pt>
                <c:pt idx="15610">
                  <c:v>857.016924851019</c:v>
                </c:pt>
                <c:pt idx="15611">
                  <c:v>848.6960544659594</c:v>
                </c:pt>
                <c:pt idx="15613">
                  <c:v>855.92999190876</c:v>
                </c:pt>
                <c:pt idx="15614">
                  <c:v>848.6008677765505</c:v>
                </c:pt>
                <c:pt idx="15615">
                  <c:v>852.88443643287</c:v>
                </c:pt>
                <c:pt idx="15617">
                  <c:v>851.2312269719594</c:v>
                </c:pt>
                <c:pt idx="15618">
                  <c:v>852.0688071918501</c:v>
                </c:pt>
                <c:pt idx="15619">
                  <c:v>857.5651539911994</c:v>
                </c:pt>
                <c:pt idx="15621">
                  <c:v>852.4809658834878</c:v>
                </c:pt>
                <c:pt idx="15622">
                  <c:v>853.47378005667</c:v>
                </c:pt>
                <c:pt idx="15623">
                  <c:v>846.57399930489</c:v>
                </c:pt>
                <c:pt idx="15624">
                  <c:v>852.3177045777201</c:v>
                </c:pt>
                <c:pt idx="15626">
                  <c:v>853.51749103864</c:v>
                </c:pt>
                <c:pt idx="15627">
                  <c:v>849.40967123353</c:v>
                </c:pt>
                <c:pt idx="15629">
                  <c:v>853.4673916340494</c:v>
                </c:pt>
                <c:pt idx="15630">
                  <c:v>854.1535267248901</c:v>
                </c:pt>
                <c:pt idx="15631">
                  <c:v>856.0809387967901</c:v>
                </c:pt>
                <c:pt idx="15632">
                  <c:v>848.7524810129602</c:v>
                </c:pt>
                <c:pt idx="15633">
                  <c:v>852.6079218841782</c:v>
                </c:pt>
                <c:pt idx="15634">
                  <c:v>855.4616034914975</c:v>
                </c:pt>
                <c:pt idx="15635">
                  <c:v>847.61830128349</c:v>
                </c:pt>
                <c:pt idx="15636">
                  <c:v>851.38542496096</c:v>
                </c:pt>
                <c:pt idx="15637">
                  <c:v>849.31699135511</c:v>
                </c:pt>
                <c:pt idx="15638">
                  <c:v>846.842711111728</c:v>
                </c:pt>
                <c:pt idx="15639">
                  <c:v>846.7581419840299</c:v>
                </c:pt>
                <c:pt idx="15640">
                  <c:v>849.06444179606</c:v>
                </c:pt>
                <c:pt idx="15641">
                  <c:v>852.26515455717</c:v>
                </c:pt>
                <c:pt idx="15642">
                  <c:v>846.3152281065786</c:v>
                </c:pt>
                <c:pt idx="15643">
                  <c:v>857.6382943914489</c:v>
                </c:pt>
                <c:pt idx="15644">
                  <c:v>851.3270457840679</c:v>
                </c:pt>
                <c:pt idx="15645">
                  <c:v>871.2159794484</c:v>
                </c:pt>
                <c:pt idx="15646">
                  <c:v>845.3775643227589</c:v>
                </c:pt>
                <c:pt idx="15647">
                  <c:v>804.9800223755201</c:v>
                </c:pt>
                <c:pt idx="15648">
                  <c:v>799.62877858662</c:v>
                </c:pt>
                <c:pt idx="15650">
                  <c:v>773.51159273007</c:v>
                </c:pt>
                <c:pt idx="15651">
                  <c:v>773.3263764843389</c:v>
                </c:pt>
                <c:pt idx="15652">
                  <c:v>776.2861940968298</c:v>
                </c:pt>
                <c:pt idx="15654">
                  <c:v>774.0679582723401</c:v>
                </c:pt>
                <c:pt idx="15655">
                  <c:v>738.7773355982</c:v>
                </c:pt>
                <c:pt idx="15741">
                  <c:v>447.733790444539</c:v>
                </c:pt>
                <c:pt idx="15742">
                  <c:v>706.798904474181</c:v>
                </c:pt>
                <c:pt idx="15743">
                  <c:v>635.94047502937</c:v>
                </c:pt>
                <c:pt idx="15744">
                  <c:v>605.92508490955</c:v>
                </c:pt>
                <c:pt idx="15745">
                  <c:v>772.55100564731</c:v>
                </c:pt>
                <c:pt idx="15746">
                  <c:v>772.9480311878</c:v>
                </c:pt>
                <c:pt idx="15747">
                  <c:v>772.11735550055</c:v>
                </c:pt>
                <c:pt idx="15748">
                  <c:v>774.9389180928894</c:v>
                </c:pt>
                <c:pt idx="15749">
                  <c:v>773.79879462726</c:v>
                </c:pt>
                <c:pt idx="15750">
                  <c:v>772.9287938057701</c:v>
                </c:pt>
                <c:pt idx="15751">
                  <c:v>773.4606484762501</c:v>
                </c:pt>
                <c:pt idx="15752">
                  <c:v>775.8109853142594</c:v>
                </c:pt>
                <c:pt idx="15753">
                  <c:v>774.46832817727</c:v>
                </c:pt>
                <c:pt idx="15754">
                  <c:v>772.7015447884194</c:v>
                </c:pt>
                <c:pt idx="15755">
                  <c:v>776.0108786411</c:v>
                </c:pt>
                <c:pt idx="15757">
                  <c:v>773.99308398865</c:v>
                </c:pt>
                <c:pt idx="15758">
                  <c:v>768.5591245152287</c:v>
                </c:pt>
                <c:pt idx="15759">
                  <c:v>776.5507135877701</c:v>
                </c:pt>
                <c:pt idx="15761">
                  <c:v>773.6236051342194</c:v>
                </c:pt>
                <c:pt idx="15762">
                  <c:v>777.17891682018</c:v>
                </c:pt>
                <c:pt idx="15763">
                  <c:v>776.6662986794694</c:v>
                </c:pt>
                <c:pt idx="15764">
                  <c:v>774.226232783299</c:v>
                </c:pt>
                <c:pt idx="15765">
                  <c:v>773.24018697166</c:v>
                </c:pt>
                <c:pt idx="15766">
                  <c:v>776.3520904023987</c:v>
                </c:pt>
                <c:pt idx="15768">
                  <c:v>775.80004892674</c:v>
                </c:pt>
                <c:pt idx="15770">
                  <c:v>774.35871042898</c:v>
                </c:pt>
                <c:pt idx="15771">
                  <c:v>777.19388089659</c:v>
                </c:pt>
                <c:pt idx="15772">
                  <c:v>776.0775354421602</c:v>
                </c:pt>
                <c:pt idx="15773">
                  <c:v>775.187774529771</c:v>
                </c:pt>
                <c:pt idx="15774">
                  <c:v>774.3000493051601</c:v>
                </c:pt>
                <c:pt idx="15775">
                  <c:v>778.62252515762</c:v>
                </c:pt>
                <c:pt idx="15776">
                  <c:v>804.19723248857</c:v>
                </c:pt>
                <c:pt idx="15777">
                  <c:v>842.74659442686</c:v>
                </c:pt>
                <c:pt idx="15779">
                  <c:v>856.9964948153294</c:v>
                </c:pt>
                <c:pt idx="15780">
                  <c:v>856.0912161135683</c:v>
                </c:pt>
                <c:pt idx="15781">
                  <c:v>859.26673877867</c:v>
                </c:pt>
                <c:pt idx="15782">
                  <c:v>858.79823108659</c:v>
                </c:pt>
                <c:pt idx="15783">
                  <c:v>858.4332234040984</c:v>
                </c:pt>
                <c:pt idx="15784">
                  <c:v>855.68937981784</c:v>
                </c:pt>
                <c:pt idx="15785">
                  <c:v>853.73958529431</c:v>
                </c:pt>
                <c:pt idx="15786">
                  <c:v>857.4597857879801</c:v>
                </c:pt>
                <c:pt idx="15788">
                  <c:v>853.60975226038</c:v>
                </c:pt>
                <c:pt idx="15789">
                  <c:v>849.9362111958173</c:v>
                </c:pt>
                <c:pt idx="15790">
                  <c:v>844.3400304679899</c:v>
                </c:pt>
                <c:pt idx="15791">
                  <c:v>832.02418906548</c:v>
                </c:pt>
                <c:pt idx="15793">
                  <c:v>825.4383704519801</c:v>
                </c:pt>
                <c:pt idx="15794">
                  <c:v>806.54790824464</c:v>
                </c:pt>
                <c:pt idx="15795">
                  <c:v>788.12373387031</c:v>
                </c:pt>
                <c:pt idx="15796">
                  <c:v>776.9678893386199</c:v>
                </c:pt>
                <c:pt idx="15797">
                  <c:v>772.08187910828</c:v>
                </c:pt>
                <c:pt idx="15799">
                  <c:v>779.8656099944574</c:v>
                </c:pt>
                <c:pt idx="15800">
                  <c:v>773.42605279688</c:v>
                </c:pt>
                <c:pt idx="15801">
                  <c:v>776.04984776202</c:v>
                </c:pt>
                <c:pt idx="15802">
                  <c:v>775.077550362</c:v>
                </c:pt>
                <c:pt idx="15803">
                  <c:v>772.5621189125183</c:v>
                </c:pt>
                <c:pt idx="15804">
                  <c:v>773.6186140345501</c:v>
                </c:pt>
                <c:pt idx="15805">
                  <c:v>775.8168666527894</c:v>
                </c:pt>
                <c:pt idx="15806">
                  <c:v>773.71509523938</c:v>
                </c:pt>
                <c:pt idx="15807">
                  <c:v>772.94267652052</c:v>
                </c:pt>
                <c:pt idx="15808">
                  <c:v>775.90685966695</c:v>
                </c:pt>
                <c:pt idx="15810">
                  <c:v>772.3253318956289</c:v>
                </c:pt>
                <c:pt idx="15811">
                  <c:v>772.19366131001</c:v>
                </c:pt>
                <c:pt idx="15813">
                  <c:v>774.2416485877501</c:v>
                </c:pt>
                <c:pt idx="15814">
                  <c:v>772.9624844191801</c:v>
                </c:pt>
                <c:pt idx="15815">
                  <c:v>771.698477519991</c:v>
                </c:pt>
                <c:pt idx="15817">
                  <c:v>774.60932036368</c:v>
                </c:pt>
                <c:pt idx="15818">
                  <c:v>773.77338558626</c:v>
                </c:pt>
                <c:pt idx="15819">
                  <c:v>777.5872278387285</c:v>
                </c:pt>
                <c:pt idx="15820">
                  <c:v>776.1581543915094</c:v>
                </c:pt>
                <c:pt idx="15821">
                  <c:v>774.63587472029</c:v>
                </c:pt>
                <c:pt idx="15822">
                  <c:v>675.10403612722</c:v>
                </c:pt>
                <c:pt idx="15823">
                  <c:v>243.4121894184401</c:v>
                </c:pt>
                <c:pt idx="15859">
                  <c:v>245.7889108893</c:v>
                </c:pt>
                <c:pt idx="15860">
                  <c:v>442.22442010944</c:v>
                </c:pt>
                <c:pt idx="15861">
                  <c:v>511.534977907099</c:v>
                </c:pt>
                <c:pt idx="15862">
                  <c:v>529.5349878648501</c:v>
                </c:pt>
                <c:pt idx="15863">
                  <c:v>751.8643757165998</c:v>
                </c:pt>
                <c:pt idx="15864">
                  <c:v>769.1704907836702</c:v>
                </c:pt>
                <c:pt idx="15865">
                  <c:v>768.66976425031</c:v>
                </c:pt>
                <c:pt idx="15866">
                  <c:v>771.8206033419185</c:v>
                </c:pt>
                <c:pt idx="15867">
                  <c:v>765.8056834579394</c:v>
                </c:pt>
                <c:pt idx="15868">
                  <c:v>769.59401803833</c:v>
                </c:pt>
                <c:pt idx="15869">
                  <c:v>768.39532599311</c:v>
                </c:pt>
                <c:pt idx="15870">
                  <c:v>767.06243047252</c:v>
                </c:pt>
                <c:pt idx="15871">
                  <c:v>766.00843156027</c:v>
                </c:pt>
                <c:pt idx="15872">
                  <c:v>769.5779620224494</c:v>
                </c:pt>
                <c:pt idx="15873">
                  <c:v>768.8813099558298</c:v>
                </c:pt>
                <c:pt idx="15874">
                  <c:v>767.51849552705</c:v>
                </c:pt>
                <c:pt idx="15875">
                  <c:v>766.0705769439</c:v>
                </c:pt>
                <c:pt idx="15876">
                  <c:v>764.9804833849494</c:v>
                </c:pt>
                <c:pt idx="15877">
                  <c:v>774.7550603572201</c:v>
                </c:pt>
                <c:pt idx="15878">
                  <c:v>768.4816657291599</c:v>
                </c:pt>
                <c:pt idx="15879">
                  <c:v>774.5272980324378</c:v>
                </c:pt>
                <c:pt idx="15880">
                  <c:v>786.03820382764</c:v>
                </c:pt>
                <c:pt idx="15882">
                  <c:v>856.72522857108</c:v>
                </c:pt>
                <c:pt idx="15883">
                  <c:v>854.8759471784</c:v>
                </c:pt>
                <c:pt idx="15884">
                  <c:v>851.6645226967801</c:v>
                </c:pt>
                <c:pt idx="15887">
                  <c:v>847.6669387683701</c:v>
                </c:pt>
                <c:pt idx="15888">
                  <c:v>851.4823127339089</c:v>
                </c:pt>
                <c:pt idx="15889">
                  <c:v>848.41305300622</c:v>
                </c:pt>
                <c:pt idx="15890">
                  <c:v>847.03579997846</c:v>
                </c:pt>
                <c:pt idx="15892">
                  <c:v>845.17499243152</c:v>
                </c:pt>
                <c:pt idx="15893">
                  <c:v>849.3202100797794</c:v>
                </c:pt>
                <c:pt idx="15894">
                  <c:v>852.12865032011</c:v>
                </c:pt>
                <c:pt idx="15895">
                  <c:v>851.70926365214</c:v>
                </c:pt>
                <c:pt idx="15896">
                  <c:v>855.56043126307</c:v>
                </c:pt>
                <c:pt idx="15897">
                  <c:v>856.2507141275701</c:v>
                </c:pt>
                <c:pt idx="15898">
                  <c:v>854.1481296247186</c:v>
                </c:pt>
                <c:pt idx="15899">
                  <c:v>855.2639025921505</c:v>
                </c:pt>
                <c:pt idx="15901">
                  <c:v>855.14731458636</c:v>
                </c:pt>
                <c:pt idx="15902">
                  <c:v>859.11758370187</c:v>
                </c:pt>
                <c:pt idx="15903">
                  <c:v>853.41995524768</c:v>
                </c:pt>
                <c:pt idx="15904">
                  <c:v>864.6360315010501</c:v>
                </c:pt>
                <c:pt idx="15905">
                  <c:v>863.52167675112</c:v>
                </c:pt>
                <c:pt idx="15906">
                  <c:v>857.4966749683</c:v>
                </c:pt>
                <c:pt idx="15907">
                  <c:v>857.43147374264</c:v>
                </c:pt>
                <c:pt idx="15908">
                  <c:v>853.8993901206501</c:v>
                </c:pt>
                <c:pt idx="15909">
                  <c:v>852.3084947606201</c:v>
                </c:pt>
                <c:pt idx="15910">
                  <c:v>865.0515243391499</c:v>
                </c:pt>
                <c:pt idx="15911">
                  <c:v>857.5227424957887</c:v>
                </c:pt>
                <c:pt idx="15912">
                  <c:v>854.0837378902502</c:v>
                </c:pt>
                <c:pt idx="15913">
                  <c:v>857.51530283036</c:v>
                </c:pt>
                <c:pt idx="15914">
                  <c:v>857.0649272148394</c:v>
                </c:pt>
                <c:pt idx="15915">
                  <c:v>861.530621153958</c:v>
                </c:pt>
                <c:pt idx="15917">
                  <c:v>851.21744690843</c:v>
                </c:pt>
                <c:pt idx="15918">
                  <c:v>855.3139710410501</c:v>
                </c:pt>
                <c:pt idx="15919">
                  <c:v>857.77065729569</c:v>
                </c:pt>
                <c:pt idx="15921">
                  <c:v>852.33697575</c:v>
                </c:pt>
                <c:pt idx="15922">
                  <c:v>852.30267421607</c:v>
                </c:pt>
                <c:pt idx="15924">
                  <c:v>853.75337900265</c:v>
                </c:pt>
                <c:pt idx="15926">
                  <c:v>851.526966822889</c:v>
                </c:pt>
                <c:pt idx="15928">
                  <c:v>847.87279129816</c:v>
                </c:pt>
                <c:pt idx="15929">
                  <c:v>845.3449651499488</c:v>
                </c:pt>
                <c:pt idx="15930">
                  <c:v>846.97930261103</c:v>
                </c:pt>
                <c:pt idx="15931">
                  <c:v>835.55950166848</c:v>
                </c:pt>
                <c:pt idx="15932">
                  <c:v>798.27995353372</c:v>
                </c:pt>
                <c:pt idx="15933">
                  <c:v>803.4282083202394</c:v>
                </c:pt>
                <c:pt idx="15934">
                  <c:v>796.8936474089201</c:v>
                </c:pt>
                <c:pt idx="15935">
                  <c:v>807.43384827174</c:v>
                </c:pt>
                <c:pt idx="15936">
                  <c:v>805.7234956005105</c:v>
                </c:pt>
                <c:pt idx="15937">
                  <c:v>801.81341476237</c:v>
                </c:pt>
                <c:pt idx="15939">
                  <c:v>784.80172858668</c:v>
                </c:pt>
                <c:pt idx="15940">
                  <c:v>771.4452095946087</c:v>
                </c:pt>
                <c:pt idx="15941">
                  <c:v>769.16529352878</c:v>
                </c:pt>
                <c:pt idx="15942">
                  <c:v>767.96581426028</c:v>
                </c:pt>
                <c:pt idx="15943">
                  <c:v>766.14898412013</c:v>
                </c:pt>
                <c:pt idx="15945">
                  <c:v>769.8586665900989</c:v>
                </c:pt>
                <c:pt idx="15946">
                  <c:v>768.70488193941</c:v>
                </c:pt>
                <c:pt idx="15948">
                  <c:v>767.15008280637</c:v>
                </c:pt>
                <c:pt idx="16002">
                  <c:v>285.3873673352</c:v>
                </c:pt>
                <c:pt idx="16003">
                  <c:v>498.94176403644</c:v>
                </c:pt>
                <c:pt idx="16004">
                  <c:v>496.6558123125999</c:v>
                </c:pt>
                <c:pt idx="16005">
                  <c:v>498.3074781909</c:v>
                </c:pt>
                <c:pt idx="16006">
                  <c:v>714.28157064317</c:v>
                </c:pt>
                <c:pt idx="16007">
                  <c:v>774.60123584758</c:v>
                </c:pt>
                <c:pt idx="16008">
                  <c:v>774.4976065920189</c:v>
                </c:pt>
                <c:pt idx="16009">
                  <c:v>777.5147856829001</c:v>
                </c:pt>
                <c:pt idx="16010">
                  <c:v>772.8521021511589</c:v>
                </c:pt>
                <c:pt idx="16011">
                  <c:v>775.45286927909</c:v>
                </c:pt>
                <c:pt idx="16012">
                  <c:v>784.6556951150787</c:v>
                </c:pt>
                <c:pt idx="16013">
                  <c:v>777.3612183999574</c:v>
                </c:pt>
                <c:pt idx="16014">
                  <c:v>782.14108171459</c:v>
                </c:pt>
                <c:pt idx="16015">
                  <c:v>779.2565687994178</c:v>
                </c:pt>
                <c:pt idx="16016">
                  <c:v>777.19193495959</c:v>
                </c:pt>
                <c:pt idx="16017">
                  <c:v>775.69779357064</c:v>
                </c:pt>
                <c:pt idx="16018">
                  <c:v>778.9465947904077</c:v>
                </c:pt>
                <c:pt idx="16019">
                  <c:v>774.66518750566</c:v>
                </c:pt>
                <c:pt idx="16020">
                  <c:v>775.6051217245594</c:v>
                </c:pt>
                <c:pt idx="16021">
                  <c:v>774.25394925677</c:v>
                </c:pt>
                <c:pt idx="16022">
                  <c:v>772.63568432088</c:v>
                </c:pt>
                <c:pt idx="16023">
                  <c:v>776.00441887667</c:v>
                </c:pt>
                <c:pt idx="16025">
                  <c:v>774.343504085228</c:v>
                </c:pt>
                <c:pt idx="16026">
                  <c:v>777.4166136810784</c:v>
                </c:pt>
                <c:pt idx="16027">
                  <c:v>771.1302767634301</c:v>
                </c:pt>
                <c:pt idx="16028">
                  <c:v>774.82482631418</c:v>
                </c:pt>
                <c:pt idx="16029">
                  <c:v>774.5728802965</c:v>
                </c:pt>
                <c:pt idx="16030">
                  <c:v>772.9362640268394</c:v>
                </c:pt>
                <c:pt idx="16031">
                  <c:v>777.67497635801</c:v>
                </c:pt>
                <c:pt idx="16032">
                  <c:v>781.1655967848282</c:v>
                </c:pt>
                <c:pt idx="16033">
                  <c:v>775.12287469607</c:v>
                </c:pt>
                <c:pt idx="16034">
                  <c:v>778.67457528963</c:v>
                </c:pt>
                <c:pt idx="16035">
                  <c:v>777.3171870426194</c:v>
                </c:pt>
                <c:pt idx="16036">
                  <c:v>775.9414704506598</c:v>
                </c:pt>
                <c:pt idx="16037">
                  <c:v>779.6122756150494</c:v>
                </c:pt>
                <c:pt idx="16038">
                  <c:v>773.07023737729</c:v>
                </c:pt>
                <c:pt idx="16039">
                  <c:v>776.78071158222</c:v>
                </c:pt>
                <c:pt idx="16040">
                  <c:v>775.53457163516</c:v>
                </c:pt>
                <c:pt idx="16041">
                  <c:v>773.93195793388</c:v>
                </c:pt>
                <c:pt idx="16042">
                  <c:v>776.17500569792</c:v>
                </c:pt>
                <c:pt idx="16043">
                  <c:v>776.7272211910378</c:v>
                </c:pt>
                <c:pt idx="16044">
                  <c:v>774.25907095161</c:v>
                </c:pt>
                <c:pt idx="16045">
                  <c:v>773.57994890244</c:v>
                </c:pt>
                <c:pt idx="16046">
                  <c:v>776.5167598079194</c:v>
                </c:pt>
                <c:pt idx="16048">
                  <c:v>773.9773711614998</c:v>
                </c:pt>
                <c:pt idx="16049">
                  <c:v>773.0062069352188</c:v>
                </c:pt>
                <c:pt idx="16051">
                  <c:v>779.57364202829</c:v>
                </c:pt>
                <c:pt idx="16052">
                  <c:v>778.5201178454078</c:v>
                </c:pt>
                <c:pt idx="16053">
                  <c:v>777.2012193642294</c:v>
                </c:pt>
                <c:pt idx="16054">
                  <c:v>775.72804924644</c:v>
                </c:pt>
                <c:pt idx="16055">
                  <c:v>779.9504340928294</c:v>
                </c:pt>
                <c:pt idx="16056">
                  <c:v>773.57575195529</c:v>
                </c:pt>
                <c:pt idx="16057">
                  <c:v>777.4522571260586</c:v>
                </c:pt>
                <c:pt idx="16058">
                  <c:v>778.957628953038</c:v>
                </c:pt>
                <c:pt idx="16059">
                  <c:v>774.82555237438</c:v>
                </c:pt>
                <c:pt idx="16060">
                  <c:v>777.8471904742784</c:v>
                </c:pt>
                <c:pt idx="16061">
                  <c:v>777.9594740912601</c:v>
                </c:pt>
                <c:pt idx="16062">
                  <c:v>775.6158294327901</c:v>
                </c:pt>
                <c:pt idx="16063">
                  <c:v>774.5159913950694</c:v>
                </c:pt>
                <c:pt idx="16064">
                  <c:v>778.6055796823998</c:v>
                </c:pt>
                <c:pt idx="16066">
                  <c:v>774.3746635894194</c:v>
                </c:pt>
                <c:pt idx="16067">
                  <c:v>773.5480267692599</c:v>
                </c:pt>
                <c:pt idx="16068">
                  <c:v>771.9116144212686</c:v>
                </c:pt>
                <c:pt idx="16069">
                  <c:v>777.00797200992</c:v>
                </c:pt>
                <c:pt idx="16070">
                  <c:v>786.65896965099</c:v>
                </c:pt>
                <c:pt idx="16072">
                  <c:v>846.65676829875</c:v>
                </c:pt>
                <c:pt idx="16073">
                  <c:v>868.24187617118</c:v>
                </c:pt>
                <c:pt idx="16074">
                  <c:v>875.1066599199701</c:v>
                </c:pt>
                <c:pt idx="16076">
                  <c:v>859.46364767726</c:v>
                </c:pt>
                <c:pt idx="16077">
                  <c:v>856.9366048586094</c:v>
                </c:pt>
                <c:pt idx="16078">
                  <c:v>854.98501407839</c:v>
                </c:pt>
                <c:pt idx="16079">
                  <c:v>852.9826701785</c:v>
                </c:pt>
                <c:pt idx="16080">
                  <c:v>857.6691787142094</c:v>
                </c:pt>
                <c:pt idx="16081">
                  <c:v>854.5686961857077</c:v>
                </c:pt>
                <c:pt idx="16082">
                  <c:v>853.7466155288598</c:v>
                </c:pt>
                <c:pt idx="16083">
                  <c:v>856.15537689031</c:v>
                </c:pt>
                <c:pt idx="16084">
                  <c:v>839.20821026317</c:v>
                </c:pt>
                <c:pt idx="16085">
                  <c:v>835.1062588204686</c:v>
                </c:pt>
                <c:pt idx="16086">
                  <c:v>838.41811253021</c:v>
                </c:pt>
                <c:pt idx="16087">
                  <c:v>825.5851227709601</c:v>
                </c:pt>
                <c:pt idx="16088">
                  <c:v>801.575872620641</c:v>
                </c:pt>
                <c:pt idx="16089">
                  <c:v>788.4182728803601</c:v>
                </c:pt>
                <c:pt idx="16090">
                  <c:v>784.77360252034</c:v>
                </c:pt>
                <c:pt idx="16091">
                  <c:v>784.9892241274794</c:v>
                </c:pt>
                <c:pt idx="16092">
                  <c:v>784.864657881168</c:v>
                </c:pt>
                <c:pt idx="16094">
                  <c:v>787.692301948881</c:v>
                </c:pt>
                <c:pt idx="16095">
                  <c:v>788.37925132955</c:v>
                </c:pt>
                <c:pt idx="16096">
                  <c:v>782.71203257034</c:v>
                </c:pt>
                <c:pt idx="16097">
                  <c:v>775.4791700430605</c:v>
                </c:pt>
                <c:pt idx="16098">
                  <c:v>778.5953517058901</c:v>
                </c:pt>
                <c:pt idx="16099">
                  <c:v>777.4708441293305</c:v>
                </c:pt>
                <c:pt idx="16100">
                  <c:v>775.29152227375</c:v>
                </c:pt>
                <c:pt idx="16101">
                  <c:v>778.52471421266</c:v>
                </c:pt>
                <c:pt idx="16102">
                  <c:v>777.79571796162</c:v>
                </c:pt>
                <c:pt idx="16103">
                  <c:v>775.2160563885799</c:v>
                </c:pt>
                <c:pt idx="16104">
                  <c:v>775.21880219827</c:v>
                </c:pt>
                <c:pt idx="16105">
                  <c:v>776.94141557037</c:v>
                </c:pt>
                <c:pt idx="16106">
                  <c:v>769.61421304127</c:v>
                </c:pt>
                <c:pt idx="16107">
                  <c:v>773.1003240262801</c:v>
                </c:pt>
                <c:pt idx="16108">
                  <c:v>776.17083620053</c:v>
                </c:pt>
                <c:pt idx="16109">
                  <c:v>779.9665936628999</c:v>
                </c:pt>
                <c:pt idx="16110">
                  <c:v>779.0664377257187</c:v>
                </c:pt>
                <c:pt idx="16111">
                  <c:v>776.42858957627</c:v>
                </c:pt>
                <c:pt idx="16112">
                  <c:v>779.44091237004</c:v>
                </c:pt>
                <c:pt idx="16113">
                  <c:v>776.0066541733594</c:v>
                </c:pt>
                <c:pt idx="16114">
                  <c:v>775.33132250707</c:v>
                </c:pt>
                <c:pt idx="16115">
                  <c:v>778.39547001867</c:v>
                </c:pt>
                <c:pt idx="16116">
                  <c:v>771.95803352507</c:v>
                </c:pt>
                <c:pt idx="16117">
                  <c:v>774.8057580888799</c:v>
                </c:pt>
                <c:pt idx="16118">
                  <c:v>777.7422765170801</c:v>
                </c:pt>
                <c:pt idx="16119">
                  <c:v>774.25039461406</c:v>
                </c:pt>
                <c:pt idx="16120">
                  <c:v>774.0831156378405</c:v>
                </c:pt>
                <c:pt idx="16121">
                  <c:v>772.23066558034</c:v>
                </c:pt>
                <c:pt idx="16122">
                  <c:v>775.6426540679894</c:v>
                </c:pt>
                <c:pt idx="16123">
                  <c:v>768.58717517483</c:v>
                </c:pt>
                <c:pt idx="16124">
                  <c:v>771.28699450828</c:v>
                </c:pt>
                <c:pt idx="16125">
                  <c:v>774.8332488866794</c:v>
                </c:pt>
                <c:pt idx="16126">
                  <c:v>768.13499644459</c:v>
                </c:pt>
                <c:pt idx="16127">
                  <c:v>771.76477812139</c:v>
                </c:pt>
                <c:pt idx="16129">
                  <c:v>775.27644839404</c:v>
                </c:pt>
                <c:pt idx="16130">
                  <c:v>791.71107853149</c:v>
                </c:pt>
                <c:pt idx="16131">
                  <c:v>848.57313213317</c:v>
                </c:pt>
                <c:pt idx="16132">
                  <c:v>854.59443562075</c:v>
                </c:pt>
                <c:pt idx="16133">
                  <c:v>853.57235077686</c:v>
                </c:pt>
                <c:pt idx="16134">
                  <c:v>853.5637598534801</c:v>
                </c:pt>
                <c:pt idx="16135">
                  <c:v>855.5936559832694</c:v>
                </c:pt>
                <c:pt idx="16136">
                  <c:v>853.1089688804589</c:v>
                </c:pt>
                <c:pt idx="16137">
                  <c:v>854.13585043825</c:v>
                </c:pt>
                <c:pt idx="16138">
                  <c:v>845.7770241870401</c:v>
                </c:pt>
                <c:pt idx="16139">
                  <c:v>841.4476874725486</c:v>
                </c:pt>
                <c:pt idx="16140">
                  <c:v>837.54329198701</c:v>
                </c:pt>
                <c:pt idx="16141">
                  <c:v>842.6866234256094</c:v>
                </c:pt>
                <c:pt idx="16142">
                  <c:v>843.82899696559</c:v>
                </c:pt>
                <c:pt idx="16143">
                  <c:v>832.9445443644</c:v>
                </c:pt>
                <c:pt idx="16145">
                  <c:v>818.3605770867289</c:v>
                </c:pt>
                <c:pt idx="16147">
                  <c:v>811.1098060847194</c:v>
                </c:pt>
                <c:pt idx="16148">
                  <c:v>812.5161929934183</c:v>
                </c:pt>
                <c:pt idx="16149">
                  <c:v>808.683794661481</c:v>
                </c:pt>
                <c:pt idx="16150">
                  <c:v>798.00170927757</c:v>
                </c:pt>
                <c:pt idx="16151">
                  <c:v>789.0661660347878</c:v>
                </c:pt>
                <c:pt idx="16152">
                  <c:v>788.6666027345689</c:v>
                </c:pt>
                <c:pt idx="16153">
                  <c:v>781.3928520029988</c:v>
                </c:pt>
                <c:pt idx="16154">
                  <c:v>785.3064645439694</c:v>
                </c:pt>
                <c:pt idx="16155">
                  <c:v>784.2162406668405</c:v>
                </c:pt>
                <c:pt idx="16156">
                  <c:v>787.3099578127785</c:v>
                </c:pt>
                <c:pt idx="16157">
                  <c:v>794.8273978373801</c:v>
                </c:pt>
                <c:pt idx="16160">
                  <c:v>824.89846451735</c:v>
                </c:pt>
                <c:pt idx="16161">
                  <c:v>831.30019363064</c:v>
                </c:pt>
                <c:pt idx="16162">
                  <c:v>821.3178620914478</c:v>
                </c:pt>
                <c:pt idx="16163">
                  <c:v>821.47885900262</c:v>
                </c:pt>
                <c:pt idx="16164">
                  <c:v>826.36455952633</c:v>
                </c:pt>
                <c:pt idx="16165">
                  <c:v>825.68070781168</c:v>
                </c:pt>
                <c:pt idx="16166">
                  <c:v>825.4448521135694</c:v>
                </c:pt>
                <c:pt idx="16167">
                  <c:v>833.28990086292</c:v>
                </c:pt>
                <c:pt idx="16168">
                  <c:v>852.92573315916</c:v>
                </c:pt>
                <c:pt idx="16169">
                  <c:v>855.89834957985</c:v>
                </c:pt>
                <c:pt idx="16170">
                  <c:v>867.1725851399501</c:v>
                </c:pt>
                <c:pt idx="16171">
                  <c:v>863.1128583539094</c:v>
                </c:pt>
                <c:pt idx="16172">
                  <c:v>865.0612822665601</c:v>
                </c:pt>
                <c:pt idx="16173">
                  <c:v>872.55865991801</c:v>
                </c:pt>
                <c:pt idx="16174">
                  <c:v>867.8834047329701</c:v>
                </c:pt>
                <c:pt idx="16175">
                  <c:v>859.9938928432201</c:v>
                </c:pt>
                <c:pt idx="16176">
                  <c:v>866.4809259658</c:v>
                </c:pt>
                <c:pt idx="16177">
                  <c:v>868.24439762169</c:v>
                </c:pt>
                <c:pt idx="16178">
                  <c:v>862.10417187355</c:v>
                </c:pt>
                <c:pt idx="16179">
                  <c:v>866.8475945244383</c:v>
                </c:pt>
                <c:pt idx="16181">
                  <c:v>859.4019315650601</c:v>
                </c:pt>
                <c:pt idx="16182">
                  <c:v>858.1612395555302</c:v>
                </c:pt>
                <c:pt idx="16184">
                  <c:v>847.04470413712</c:v>
                </c:pt>
                <c:pt idx="16186">
                  <c:v>851.8841052441498</c:v>
                </c:pt>
                <c:pt idx="16187">
                  <c:v>861.9910359426305</c:v>
                </c:pt>
                <c:pt idx="16188">
                  <c:v>856.7472212529385</c:v>
                </c:pt>
                <c:pt idx="16189">
                  <c:v>861.07984463107</c:v>
                </c:pt>
                <c:pt idx="16190">
                  <c:v>859.16178566593</c:v>
                </c:pt>
                <c:pt idx="16191">
                  <c:v>858.1110203278301</c:v>
                </c:pt>
                <c:pt idx="16192">
                  <c:v>855.70034510373</c:v>
                </c:pt>
                <c:pt idx="16194">
                  <c:v>858.30675671912</c:v>
                </c:pt>
                <c:pt idx="16195">
                  <c:v>857.08083303696</c:v>
                </c:pt>
                <c:pt idx="16197">
                  <c:v>853.2028003013501</c:v>
                </c:pt>
                <c:pt idx="16198">
                  <c:v>855.856611386788</c:v>
                </c:pt>
                <c:pt idx="16199">
                  <c:v>853.03706316713</c:v>
                </c:pt>
                <c:pt idx="16201">
                  <c:v>853.27014446169</c:v>
                </c:pt>
                <c:pt idx="16202">
                  <c:v>851.61977398239</c:v>
                </c:pt>
                <c:pt idx="16203">
                  <c:v>849.26184010998</c:v>
                </c:pt>
                <c:pt idx="16204">
                  <c:v>849.4227326572001</c:v>
                </c:pt>
                <c:pt idx="16205">
                  <c:v>853.5146828950184</c:v>
                </c:pt>
                <c:pt idx="16206">
                  <c:v>857.1823151825794</c:v>
                </c:pt>
                <c:pt idx="16207">
                  <c:v>859.88091267353</c:v>
                </c:pt>
                <c:pt idx="16208">
                  <c:v>862.35692223766</c:v>
                </c:pt>
                <c:pt idx="16209">
                  <c:v>856.2714989800701</c:v>
                </c:pt>
                <c:pt idx="16210">
                  <c:v>857.9404548900183</c:v>
                </c:pt>
                <c:pt idx="16211">
                  <c:v>859.3257516447601</c:v>
                </c:pt>
                <c:pt idx="16212">
                  <c:v>856.3164786922489</c:v>
                </c:pt>
                <c:pt idx="16214">
                  <c:v>857.00629663628</c:v>
                </c:pt>
                <c:pt idx="16215">
                  <c:v>854.6609588123388</c:v>
                </c:pt>
                <c:pt idx="16216">
                  <c:v>852.41000860536</c:v>
                </c:pt>
                <c:pt idx="16217">
                  <c:v>855.74839546095</c:v>
                </c:pt>
                <c:pt idx="16218">
                  <c:v>848.46063556968</c:v>
                </c:pt>
                <c:pt idx="16219">
                  <c:v>853.3569041290888</c:v>
                </c:pt>
                <c:pt idx="16220">
                  <c:v>856.89675936311</c:v>
                </c:pt>
                <c:pt idx="16221">
                  <c:v>849.6115882078105</c:v>
                </c:pt>
                <c:pt idx="16222">
                  <c:v>852.3079387938185</c:v>
                </c:pt>
                <c:pt idx="16223">
                  <c:v>852.83320362826</c:v>
                </c:pt>
                <c:pt idx="16224">
                  <c:v>849.3601549174994</c:v>
                </c:pt>
                <c:pt idx="16225">
                  <c:v>849.67334251152</c:v>
                </c:pt>
                <c:pt idx="16226">
                  <c:v>853.0568970587299</c:v>
                </c:pt>
                <c:pt idx="16227">
                  <c:v>857.4107385808401</c:v>
                </c:pt>
                <c:pt idx="16228">
                  <c:v>855.2862138333201</c:v>
                </c:pt>
                <c:pt idx="16229">
                  <c:v>859.93495850756</c:v>
                </c:pt>
                <c:pt idx="16230">
                  <c:v>798.2428262977801</c:v>
                </c:pt>
                <c:pt idx="16232">
                  <c:v>229.74749295792</c:v>
                </c:pt>
                <c:pt idx="16296">
                  <c:v>283.494518739599</c:v>
                </c:pt>
                <c:pt idx="16297">
                  <c:v>283.228092892499</c:v>
                </c:pt>
                <c:pt idx="16298">
                  <c:v>443.8881253253</c:v>
                </c:pt>
                <c:pt idx="16299">
                  <c:v>496.075124960879</c:v>
                </c:pt>
                <c:pt idx="16300">
                  <c:v>493.706917878859</c:v>
                </c:pt>
                <c:pt idx="16301">
                  <c:v>776.02309127254</c:v>
                </c:pt>
                <c:pt idx="16302">
                  <c:v>774.534761302</c:v>
                </c:pt>
                <c:pt idx="16303">
                  <c:v>779.1623281406394</c:v>
                </c:pt>
                <c:pt idx="16304">
                  <c:v>781.4489150859175</c:v>
                </c:pt>
                <c:pt idx="16305">
                  <c:v>771.82028351536</c:v>
                </c:pt>
                <c:pt idx="16306">
                  <c:v>741.6692234097987</c:v>
                </c:pt>
                <c:pt idx="16308">
                  <c:v>612.16183901718</c:v>
                </c:pt>
                <c:pt idx="16309">
                  <c:v>547.6288803037</c:v>
                </c:pt>
                <c:pt idx="16310">
                  <c:v>629.02027295404</c:v>
                </c:pt>
                <c:pt idx="16311">
                  <c:v>553.0610431274189</c:v>
                </c:pt>
                <c:pt idx="16312">
                  <c:v>481.3039992399</c:v>
                </c:pt>
                <c:pt idx="16314">
                  <c:v>316.838490342479</c:v>
                </c:pt>
                <c:pt idx="16315">
                  <c:v>284.1338877992</c:v>
                </c:pt>
                <c:pt idx="16317">
                  <c:v>213.0001115055</c:v>
                </c:pt>
                <c:pt idx="16342">
                  <c:v>685.77993962006</c:v>
                </c:pt>
                <c:pt idx="16344">
                  <c:v>779.43570104018</c:v>
                </c:pt>
                <c:pt idx="16345">
                  <c:v>777.78311308327</c:v>
                </c:pt>
                <c:pt idx="16347">
                  <c:v>779.64427333863</c:v>
                </c:pt>
                <c:pt idx="16348">
                  <c:v>777.8052649309587</c:v>
                </c:pt>
                <c:pt idx="16349">
                  <c:v>781.6295833929601</c:v>
                </c:pt>
                <c:pt idx="16350">
                  <c:v>774.4598255689901</c:v>
                </c:pt>
                <c:pt idx="16351">
                  <c:v>778.10145843804</c:v>
                </c:pt>
                <c:pt idx="16353">
                  <c:v>774.8873391780501</c:v>
                </c:pt>
                <c:pt idx="16354">
                  <c:v>778.2366556591201</c:v>
                </c:pt>
                <c:pt idx="16355">
                  <c:v>777.690464657681</c:v>
                </c:pt>
                <c:pt idx="16356">
                  <c:v>774.7452054146694</c:v>
                </c:pt>
                <c:pt idx="16357">
                  <c:v>774.186786916691</c:v>
                </c:pt>
                <c:pt idx="16358">
                  <c:v>778.02373412768</c:v>
                </c:pt>
                <c:pt idx="16359">
                  <c:v>776.57531522291</c:v>
                </c:pt>
                <c:pt idx="16360">
                  <c:v>781.1741781053</c:v>
                </c:pt>
                <c:pt idx="16361">
                  <c:v>784.155674412709</c:v>
                </c:pt>
                <c:pt idx="16362">
                  <c:v>778.13918335599</c:v>
                </c:pt>
                <c:pt idx="16363">
                  <c:v>781.2922124407</c:v>
                </c:pt>
                <c:pt idx="16365">
                  <c:v>778.9460008779694</c:v>
                </c:pt>
                <c:pt idx="16366">
                  <c:v>782.8215859253294</c:v>
                </c:pt>
                <c:pt idx="16367">
                  <c:v>779.52235027637</c:v>
                </c:pt>
                <c:pt idx="16368">
                  <c:v>779.5581464354387</c:v>
                </c:pt>
                <c:pt idx="16369">
                  <c:v>778.49481144148</c:v>
                </c:pt>
                <c:pt idx="16371">
                  <c:v>779.05327184189</c:v>
                </c:pt>
                <c:pt idx="16372">
                  <c:v>777.5174831892389</c:v>
                </c:pt>
                <c:pt idx="16373">
                  <c:v>779.75157502692</c:v>
                </c:pt>
                <c:pt idx="16374">
                  <c:v>773.22635072205</c:v>
                </c:pt>
                <c:pt idx="16375">
                  <c:v>776.317069893997</c:v>
                </c:pt>
                <c:pt idx="16376">
                  <c:v>775.4557227067401</c:v>
                </c:pt>
                <c:pt idx="16377">
                  <c:v>773.2709484297905</c:v>
                </c:pt>
                <c:pt idx="16378">
                  <c:v>777.5334520988101</c:v>
                </c:pt>
                <c:pt idx="16379">
                  <c:v>776.08130190087</c:v>
                </c:pt>
                <c:pt idx="16380">
                  <c:v>774.27684308009</c:v>
                </c:pt>
                <c:pt idx="16381">
                  <c:v>778.3385540696601</c:v>
                </c:pt>
                <c:pt idx="16382">
                  <c:v>781.61004158898</c:v>
                </c:pt>
                <c:pt idx="16383">
                  <c:v>779.8275746377001</c:v>
                </c:pt>
                <c:pt idx="16384">
                  <c:v>778.7041793006</c:v>
                </c:pt>
                <c:pt idx="16385">
                  <c:v>781.85500695065</c:v>
                </c:pt>
                <c:pt idx="16386">
                  <c:v>775.7096945749</c:v>
                </c:pt>
                <c:pt idx="16387">
                  <c:v>778.6259449228701</c:v>
                </c:pt>
                <c:pt idx="16388">
                  <c:v>778.5012974352583</c:v>
                </c:pt>
                <c:pt idx="16389">
                  <c:v>777.5270846468805</c:v>
                </c:pt>
                <c:pt idx="16390">
                  <c:v>781.77822930698</c:v>
                </c:pt>
                <c:pt idx="16391">
                  <c:v>774.6951301457201</c:v>
                </c:pt>
                <c:pt idx="16392">
                  <c:v>778.9221556844373</c:v>
                </c:pt>
                <c:pt idx="16393">
                  <c:v>777.0846667042894</c:v>
                </c:pt>
                <c:pt idx="16394">
                  <c:v>774.52670757406</c:v>
                </c:pt>
                <c:pt idx="16395">
                  <c:v>777.9678104829172</c:v>
                </c:pt>
                <c:pt idx="16396">
                  <c:v>777.3642297319476</c:v>
                </c:pt>
                <c:pt idx="16397">
                  <c:v>776.0708171799101</c:v>
                </c:pt>
                <c:pt idx="16398">
                  <c:v>775.08774759818</c:v>
                </c:pt>
                <c:pt idx="16399">
                  <c:v>779.3626364918177</c:v>
                </c:pt>
                <c:pt idx="16400">
                  <c:v>777.23726152168</c:v>
                </c:pt>
                <c:pt idx="16402">
                  <c:v>783.08888187873</c:v>
                </c:pt>
                <c:pt idx="16403">
                  <c:v>776.5691292717402</c:v>
                </c:pt>
                <c:pt idx="16404">
                  <c:v>778.9488672933999</c:v>
                </c:pt>
                <c:pt idx="16405">
                  <c:v>779.06394107761</c:v>
                </c:pt>
                <c:pt idx="16406">
                  <c:v>776.1062827135094</c:v>
                </c:pt>
                <c:pt idx="16407">
                  <c:v>776.440052780418</c:v>
                </c:pt>
                <c:pt idx="16408">
                  <c:v>779.20260422956</c:v>
                </c:pt>
                <c:pt idx="16409">
                  <c:v>777.88435852736</c:v>
                </c:pt>
                <c:pt idx="16410">
                  <c:v>776.2449288540394</c:v>
                </c:pt>
                <c:pt idx="16411">
                  <c:v>779.8746431092401</c:v>
                </c:pt>
                <c:pt idx="16412">
                  <c:v>772.9064989665401</c:v>
                </c:pt>
                <c:pt idx="16413">
                  <c:v>776.2100382634198</c:v>
                </c:pt>
                <c:pt idx="16414">
                  <c:v>778.60778979119</c:v>
                </c:pt>
                <c:pt idx="16415">
                  <c:v>773.1571396274101</c:v>
                </c:pt>
                <c:pt idx="16416">
                  <c:v>776.3718470049</c:v>
                </c:pt>
                <c:pt idx="16417">
                  <c:v>774.9116716127601</c:v>
                </c:pt>
                <c:pt idx="16418">
                  <c:v>773.2446225359794</c:v>
                </c:pt>
                <c:pt idx="16419">
                  <c:v>772.37081245079</c:v>
                </c:pt>
                <c:pt idx="16421">
                  <c:v>778.9476181735678</c:v>
                </c:pt>
                <c:pt idx="16422">
                  <c:v>777.01805751959</c:v>
                </c:pt>
                <c:pt idx="16424">
                  <c:v>773.0276793414901</c:v>
                </c:pt>
                <c:pt idx="16425">
                  <c:v>776.3239352849794</c:v>
                </c:pt>
                <c:pt idx="16426">
                  <c:v>779.2741659043301</c:v>
                </c:pt>
                <c:pt idx="16427">
                  <c:v>773.666928795967</c:v>
                </c:pt>
                <c:pt idx="16428">
                  <c:v>776.6665374534189</c:v>
                </c:pt>
                <c:pt idx="16429">
                  <c:v>776.06595207001</c:v>
                </c:pt>
                <c:pt idx="16430">
                  <c:v>773.9458815834294</c:v>
                </c:pt>
                <c:pt idx="16431">
                  <c:v>775.5760696377</c:v>
                </c:pt>
                <c:pt idx="16432">
                  <c:v>775.932298825678</c:v>
                </c:pt>
                <c:pt idx="16433">
                  <c:v>775.19872512863</c:v>
                </c:pt>
                <c:pt idx="16434">
                  <c:v>787.01423027522</c:v>
                </c:pt>
                <c:pt idx="16435">
                  <c:v>819.01639150938</c:v>
                </c:pt>
                <c:pt idx="16436">
                  <c:v>859.4985274984488</c:v>
                </c:pt>
                <c:pt idx="16437">
                  <c:v>853.56927100979</c:v>
                </c:pt>
                <c:pt idx="16438">
                  <c:v>856.77396004686</c:v>
                </c:pt>
                <c:pt idx="16439">
                  <c:v>853.7181932005001</c:v>
                </c:pt>
                <c:pt idx="16440">
                  <c:v>857.4433070937494</c:v>
                </c:pt>
                <c:pt idx="16441">
                  <c:v>852.82038897922</c:v>
                </c:pt>
                <c:pt idx="16442">
                  <c:v>853.8015469037489</c:v>
                </c:pt>
                <c:pt idx="16443">
                  <c:v>856.8984942124998</c:v>
                </c:pt>
                <c:pt idx="16444">
                  <c:v>849.38217355486</c:v>
                </c:pt>
                <c:pt idx="16445">
                  <c:v>853.48891109389</c:v>
                </c:pt>
                <c:pt idx="16446">
                  <c:v>853.02354567776</c:v>
                </c:pt>
                <c:pt idx="16447">
                  <c:v>855.9946814736</c:v>
                </c:pt>
                <c:pt idx="16448">
                  <c:v>858.29640472025</c:v>
                </c:pt>
                <c:pt idx="16449">
                  <c:v>854.7161346548501</c:v>
                </c:pt>
                <c:pt idx="16450">
                  <c:v>856.7332745907701</c:v>
                </c:pt>
                <c:pt idx="16451">
                  <c:v>849.09543353147</c:v>
                </c:pt>
                <c:pt idx="16452">
                  <c:v>849.58681297105</c:v>
                </c:pt>
                <c:pt idx="16453">
                  <c:v>842.9162159649485</c:v>
                </c:pt>
                <c:pt idx="16454">
                  <c:v>841.0681005873598</c:v>
                </c:pt>
                <c:pt idx="16455">
                  <c:v>842.9562439948986</c:v>
                </c:pt>
                <c:pt idx="16456">
                  <c:v>837.3275464815177</c:v>
                </c:pt>
                <c:pt idx="16457">
                  <c:v>839.9130205889094</c:v>
                </c:pt>
                <c:pt idx="16458">
                  <c:v>843.01518392627</c:v>
                </c:pt>
                <c:pt idx="16459">
                  <c:v>839.85472206644</c:v>
                </c:pt>
                <c:pt idx="16460">
                  <c:v>844.4422223365588</c:v>
                </c:pt>
                <c:pt idx="16462">
                  <c:v>838.03509527498</c:v>
                </c:pt>
                <c:pt idx="16463">
                  <c:v>838.14836151684</c:v>
                </c:pt>
                <c:pt idx="16464">
                  <c:v>842.7885632074405</c:v>
                </c:pt>
                <c:pt idx="16465">
                  <c:v>838.78527999047</c:v>
                </c:pt>
                <c:pt idx="16466">
                  <c:v>836.61197482718</c:v>
                </c:pt>
                <c:pt idx="16468">
                  <c:v>834.21536222622</c:v>
                </c:pt>
                <c:pt idx="16469">
                  <c:v>841.4436573826994</c:v>
                </c:pt>
                <c:pt idx="16470">
                  <c:v>845.0918448388</c:v>
                </c:pt>
                <c:pt idx="16471">
                  <c:v>836.63657877344</c:v>
                </c:pt>
                <c:pt idx="16472">
                  <c:v>837.4505117215788</c:v>
                </c:pt>
                <c:pt idx="16473">
                  <c:v>835.9673001812176</c:v>
                </c:pt>
                <c:pt idx="16475">
                  <c:v>839.079747664</c:v>
                </c:pt>
                <c:pt idx="16476">
                  <c:v>836.08687717428</c:v>
                </c:pt>
                <c:pt idx="16477">
                  <c:v>841.5545519626601</c:v>
                </c:pt>
                <c:pt idx="16478">
                  <c:v>831.61959082215</c:v>
                </c:pt>
                <c:pt idx="16479">
                  <c:v>841.8900226858689</c:v>
                </c:pt>
                <c:pt idx="16482">
                  <c:v>841.5838894089101</c:v>
                </c:pt>
                <c:pt idx="16483">
                  <c:v>844.27553831639</c:v>
                </c:pt>
                <c:pt idx="16484">
                  <c:v>856.38045573686</c:v>
                </c:pt>
                <c:pt idx="16485">
                  <c:v>845.71669776856</c:v>
                </c:pt>
                <c:pt idx="16486">
                  <c:v>845.71980071221</c:v>
                </c:pt>
                <c:pt idx="16487">
                  <c:v>844.0161728004389</c:v>
                </c:pt>
                <c:pt idx="16488">
                  <c:v>846.97457966413</c:v>
                </c:pt>
                <c:pt idx="16489">
                  <c:v>858.37653751383</c:v>
                </c:pt>
                <c:pt idx="16490">
                  <c:v>857.2455628902985</c:v>
                </c:pt>
                <c:pt idx="16491">
                  <c:v>855.78017976398</c:v>
                </c:pt>
                <c:pt idx="16492">
                  <c:v>853.146064385018</c:v>
                </c:pt>
                <c:pt idx="16493">
                  <c:v>853.82877611685</c:v>
                </c:pt>
                <c:pt idx="16494">
                  <c:v>846.3122040222883</c:v>
                </c:pt>
                <c:pt idx="16496">
                  <c:v>853.8524497730087</c:v>
                </c:pt>
                <c:pt idx="16497">
                  <c:v>851.2138723249205</c:v>
                </c:pt>
                <c:pt idx="16498">
                  <c:v>855.90658856151</c:v>
                </c:pt>
                <c:pt idx="16499">
                  <c:v>853.21220562697</c:v>
                </c:pt>
                <c:pt idx="16501">
                  <c:v>851.2290151598</c:v>
                </c:pt>
                <c:pt idx="16502">
                  <c:v>854.4845321790505</c:v>
                </c:pt>
                <c:pt idx="16503">
                  <c:v>856.6021364875094</c:v>
                </c:pt>
                <c:pt idx="16504">
                  <c:v>851.7003171230501</c:v>
                </c:pt>
                <c:pt idx="16505">
                  <c:v>855.8720007945687</c:v>
                </c:pt>
                <c:pt idx="16506">
                  <c:v>849.40051292468</c:v>
                </c:pt>
                <c:pt idx="16507">
                  <c:v>853.07024239005</c:v>
                </c:pt>
                <c:pt idx="16508">
                  <c:v>851.11495096242</c:v>
                </c:pt>
                <c:pt idx="16510">
                  <c:v>853.0573232748999</c:v>
                </c:pt>
                <c:pt idx="16511">
                  <c:v>848.25023209951</c:v>
                </c:pt>
                <c:pt idx="16512">
                  <c:v>845.84036055101</c:v>
                </c:pt>
                <c:pt idx="16513">
                  <c:v>841.7707379112</c:v>
                </c:pt>
                <c:pt idx="16514">
                  <c:v>845.60028253955</c:v>
                </c:pt>
                <c:pt idx="16515">
                  <c:v>842.8221724372601</c:v>
                </c:pt>
                <c:pt idx="16516">
                  <c:v>849.6606817104189</c:v>
                </c:pt>
                <c:pt idx="16517">
                  <c:v>855.44006954668</c:v>
                </c:pt>
                <c:pt idx="16518">
                  <c:v>848.7515552117402</c:v>
                </c:pt>
                <c:pt idx="16519">
                  <c:v>851.4533710648</c:v>
                </c:pt>
                <c:pt idx="16520">
                  <c:v>849.9553285109794</c:v>
                </c:pt>
                <c:pt idx="16521">
                  <c:v>848.5556626138589</c:v>
                </c:pt>
                <c:pt idx="16522">
                  <c:v>847.3405204389886</c:v>
                </c:pt>
                <c:pt idx="16523">
                  <c:v>849.98023390048</c:v>
                </c:pt>
                <c:pt idx="16524">
                  <c:v>854.8645363877389</c:v>
                </c:pt>
                <c:pt idx="16525">
                  <c:v>847.9535552607798</c:v>
                </c:pt>
                <c:pt idx="16526">
                  <c:v>861.6656706718805</c:v>
                </c:pt>
                <c:pt idx="16527">
                  <c:v>856.92375323338</c:v>
                </c:pt>
                <c:pt idx="16528">
                  <c:v>818.64815574747</c:v>
                </c:pt>
                <c:pt idx="16529">
                  <c:v>804.3437880301405</c:v>
                </c:pt>
                <c:pt idx="16530">
                  <c:v>797.9661921137177</c:v>
                </c:pt>
                <c:pt idx="16531">
                  <c:v>794.7785651351701</c:v>
                </c:pt>
                <c:pt idx="16532">
                  <c:v>781.606215245439</c:v>
                </c:pt>
                <c:pt idx="16533">
                  <c:v>773.2156391823294</c:v>
                </c:pt>
                <c:pt idx="16534">
                  <c:v>766.3278073206002</c:v>
                </c:pt>
                <c:pt idx="16535">
                  <c:v>769.2007478318201</c:v>
                </c:pt>
                <c:pt idx="16536">
                  <c:v>773.7369051159283</c:v>
                </c:pt>
                <c:pt idx="16537">
                  <c:v>777.12773607301</c:v>
                </c:pt>
                <c:pt idx="16538">
                  <c:v>772.97068060226</c:v>
                </c:pt>
                <c:pt idx="16585">
                  <c:v>257.7894763245999</c:v>
                </c:pt>
                <c:pt idx="16586">
                  <c:v>495.99686461946</c:v>
                </c:pt>
                <c:pt idx="16587">
                  <c:v>497.01520008054</c:v>
                </c:pt>
                <c:pt idx="16588">
                  <c:v>494.256316814679</c:v>
                </c:pt>
                <c:pt idx="16589">
                  <c:v>733.69008148132</c:v>
                </c:pt>
                <c:pt idx="16590">
                  <c:v>769.58054277256</c:v>
                </c:pt>
                <c:pt idx="16591">
                  <c:v>772.54813384082</c:v>
                </c:pt>
                <c:pt idx="16592">
                  <c:v>771.24333244276</c:v>
                </c:pt>
                <c:pt idx="16593">
                  <c:v>769.6096696783</c:v>
                </c:pt>
                <c:pt idx="16594">
                  <c:v>778.80124691932</c:v>
                </c:pt>
                <c:pt idx="16595">
                  <c:v>772.08700102352</c:v>
                </c:pt>
                <c:pt idx="16596">
                  <c:v>775.5126921751794</c:v>
                </c:pt>
                <c:pt idx="16597">
                  <c:v>773.5315892199299</c:v>
                </c:pt>
                <c:pt idx="16598">
                  <c:v>772.22787424895</c:v>
                </c:pt>
                <c:pt idx="16599">
                  <c:v>775.6676492686</c:v>
                </c:pt>
                <c:pt idx="16600">
                  <c:v>689.9872962894989</c:v>
                </c:pt>
                <c:pt idx="16680">
                  <c:v>259.5618949056</c:v>
                </c:pt>
                <c:pt idx="16683">
                  <c:v>531.15612066805</c:v>
                </c:pt>
                <c:pt idx="16684">
                  <c:v>769.4104141338194</c:v>
                </c:pt>
                <c:pt idx="16685">
                  <c:v>773.5644627230694</c:v>
                </c:pt>
                <c:pt idx="16686">
                  <c:v>771.08056517943</c:v>
                </c:pt>
                <c:pt idx="16688">
                  <c:v>773.6599012860801</c:v>
                </c:pt>
                <c:pt idx="16689">
                  <c:v>773.37224554205</c:v>
                </c:pt>
                <c:pt idx="16690">
                  <c:v>776.28703458564</c:v>
                </c:pt>
                <c:pt idx="16691">
                  <c:v>775.5467318748199</c:v>
                </c:pt>
                <c:pt idx="16692">
                  <c:v>773.0821214348694</c:v>
                </c:pt>
                <c:pt idx="16693">
                  <c:v>777.2759468151501</c:v>
                </c:pt>
                <c:pt idx="16694">
                  <c:v>775.34578402536</c:v>
                </c:pt>
                <c:pt idx="16695">
                  <c:v>773.31382073029</c:v>
                </c:pt>
                <c:pt idx="16696">
                  <c:v>771.7599242429601</c:v>
                </c:pt>
                <c:pt idx="16697">
                  <c:v>776.0957636518205</c:v>
                </c:pt>
                <c:pt idx="16698">
                  <c:v>774.49494217833</c:v>
                </c:pt>
                <c:pt idx="16699">
                  <c:v>775.0439995765</c:v>
                </c:pt>
                <c:pt idx="16700">
                  <c:v>778.54345073336</c:v>
                </c:pt>
                <c:pt idx="16701">
                  <c:v>772.58688234218</c:v>
                </c:pt>
                <c:pt idx="16702">
                  <c:v>775.9187992636</c:v>
                </c:pt>
                <c:pt idx="16703">
                  <c:v>769.5242302822101</c:v>
                </c:pt>
                <c:pt idx="16704">
                  <c:v>772.75610894086</c:v>
                </c:pt>
                <c:pt idx="16705">
                  <c:v>775.49044574202</c:v>
                </c:pt>
                <c:pt idx="16706">
                  <c:v>769.6801911445901</c:v>
                </c:pt>
                <c:pt idx="16707">
                  <c:v>773.4904687386701</c:v>
                </c:pt>
                <c:pt idx="16708">
                  <c:v>772.86964024846</c:v>
                </c:pt>
                <c:pt idx="16710">
                  <c:v>779.5307065933301</c:v>
                </c:pt>
                <c:pt idx="16711">
                  <c:v>777.35398852873</c:v>
                </c:pt>
                <c:pt idx="16712">
                  <c:v>774.5590540274601</c:v>
                </c:pt>
                <c:pt idx="16713">
                  <c:v>773.9179211254375</c:v>
                </c:pt>
                <c:pt idx="16714">
                  <c:v>777.6781454857094</c:v>
                </c:pt>
                <c:pt idx="16715">
                  <c:v>775.85427820836</c:v>
                </c:pt>
                <c:pt idx="16716">
                  <c:v>774.25976666914</c:v>
                </c:pt>
                <c:pt idx="16717">
                  <c:v>778.3138889164605</c:v>
                </c:pt>
                <c:pt idx="16718">
                  <c:v>771.21447780452</c:v>
                </c:pt>
                <c:pt idx="16719">
                  <c:v>775.8530419858189</c:v>
                </c:pt>
                <c:pt idx="16720">
                  <c:v>773.8495090585</c:v>
                </c:pt>
                <c:pt idx="16721">
                  <c:v>772.5546467922688</c:v>
                </c:pt>
                <c:pt idx="16723">
                  <c:v>774.07958128415</c:v>
                </c:pt>
                <c:pt idx="16724">
                  <c:v>771.50977012915</c:v>
                </c:pt>
                <c:pt idx="16726">
                  <c:v>774.70978217315</c:v>
                </c:pt>
                <c:pt idx="16727">
                  <c:v>767.96881142609</c:v>
                </c:pt>
                <c:pt idx="16728">
                  <c:v>771.4963013850294</c:v>
                </c:pt>
                <c:pt idx="16729">
                  <c:v>774.14703663076</c:v>
                </c:pt>
                <c:pt idx="16730">
                  <c:v>774.2050155954294</c:v>
                </c:pt>
                <c:pt idx="16731">
                  <c:v>776.7912147939481</c:v>
                </c:pt>
                <c:pt idx="16732">
                  <c:v>776.52816037018</c:v>
                </c:pt>
                <c:pt idx="16733">
                  <c:v>774.21938051381</c:v>
                </c:pt>
                <c:pt idx="16734">
                  <c:v>773.26797239858</c:v>
                </c:pt>
                <c:pt idx="16735">
                  <c:v>776.2146294959779</c:v>
                </c:pt>
                <c:pt idx="16736">
                  <c:v>773.8088350280905</c:v>
                </c:pt>
                <c:pt idx="16737">
                  <c:v>771.3890398946999</c:v>
                </c:pt>
                <c:pt idx="16738">
                  <c:v>775.27619271274</c:v>
                </c:pt>
                <c:pt idx="16739">
                  <c:v>768.0057195359001</c:v>
                </c:pt>
                <c:pt idx="16740">
                  <c:v>771.9529256065389</c:v>
                </c:pt>
                <c:pt idx="16741">
                  <c:v>775.6388422029601</c:v>
                </c:pt>
                <c:pt idx="16742">
                  <c:v>769.00794131104</c:v>
                </c:pt>
                <c:pt idx="16743">
                  <c:v>772.233836669441</c:v>
                </c:pt>
                <c:pt idx="16744">
                  <c:v>765.80688705815</c:v>
                </c:pt>
                <c:pt idx="16745">
                  <c:v>768.5950000923001</c:v>
                </c:pt>
                <c:pt idx="16746">
                  <c:v>771.9354418903994</c:v>
                </c:pt>
                <c:pt idx="16747">
                  <c:v>765.970978736381</c:v>
                </c:pt>
                <c:pt idx="16748">
                  <c:v>774.48758442052</c:v>
                </c:pt>
                <c:pt idx="16749">
                  <c:v>774.37045620431</c:v>
                </c:pt>
                <c:pt idx="16750">
                  <c:v>771.00938344917</c:v>
                </c:pt>
                <c:pt idx="16751">
                  <c:v>774.8937140369101</c:v>
                </c:pt>
                <c:pt idx="16752">
                  <c:v>773.0212416407901</c:v>
                </c:pt>
                <c:pt idx="16753">
                  <c:v>771.50402958361</c:v>
                </c:pt>
                <c:pt idx="16755">
                  <c:v>773.6148532567</c:v>
                </c:pt>
                <c:pt idx="16756">
                  <c:v>771.4211588807575</c:v>
                </c:pt>
                <c:pt idx="16758">
                  <c:v>773.7498773109601</c:v>
                </c:pt>
                <c:pt idx="16759">
                  <c:v>768.1626335979694</c:v>
                </c:pt>
                <c:pt idx="16760">
                  <c:v>771.1870153019294</c:v>
                </c:pt>
                <c:pt idx="16762">
                  <c:v>767.7070000682</c:v>
                </c:pt>
                <c:pt idx="16763">
                  <c:v>771.9898248414094</c:v>
                </c:pt>
                <c:pt idx="16765">
                  <c:v>769.05401095299</c:v>
                </c:pt>
                <c:pt idx="16766">
                  <c:v>767.3867764093301</c:v>
                </c:pt>
                <c:pt idx="16767">
                  <c:v>771.0422396071499</c:v>
                </c:pt>
                <c:pt idx="16768">
                  <c:v>773.67740053573</c:v>
                </c:pt>
                <c:pt idx="16769">
                  <c:v>776.87982558148</c:v>
                </c:pt>
                <c:pt idx="16770">
                  <c:v>814.36838822455</c:v>
                </c:pt>
                <c:pt idx="16771">
                  <c:v>847.52029456003</c:v>
                </c:pt>
                <c:pt idx="16772">
                  <c:v>853.7614526029494</c:v>
                </c:pt>
                <c:pt idx="16774">
                  <c:v>849.24178125226</c:v>
                </c:pt>
                <c:pt idx="16775">
                  <c:v>852.02684457502</c:v>
                </c:pt>
                <c:pt idx="16777">
                  <c:v>849.3884838134194</c:v>
                </c:pt>
                <c:pt idx="16778">
                  <c:v>849.7074211898594</c:v>
                </c:pt>
                <c:pt idx="16779">
                  <c:v>856.9815463565101</c:v>
                </c:pt>
                <c:pt idx="16780">
                  <c:v>867.6508401621601</c:v>
                </c:pt>
                <c:pt idx="16781">
                  <c:v>864.9163250765</c:v>
                </c:pt>
                <c:pt idx="16782">
                  <c:v>858.32267663826</c:v>
                </c:pt>
                <c:pt idx="16783">
                  <c:v>848.63421877658</c:v>
                </c:pt>
                <c:pt idx="16784">
                  <c:v>851.3850565365</c:v>
                </c:pt>
                <c:pt idx="16785">
                  <c:v>854.03265565751</c:v>
                </c:pt>
                <c:pt idx="16786">
                  <c:v>853.62067265532</c:v>
                </c:pt>
                <c:pt idx="16787">
                  <c:v>861.24546480869</c:v>
                </c:pt>
                <c:pt idx="16788">
                  <c:v>853.72994941362</c:v>
                </c:pt>
                <c:pt idx="16789">
                  <c:v>843.4256714059084</c:v>
                </c:pt>
                <c:pt idx="16792">
                  <c:v>847.22584762851</c:v>
                </c:pt>
                <c:pt idx="16793">
                  <c:v>855.02980174237</c:v>
                </c:pt>
                <c:pt idx="16794">
                  <c:v>858.30078413832</c:v>
                </c:pt>
                <c:pt idx="16795">
                  <c:v>852.40846320567</c:v>
                </c:pt>
                <c:pt idx="16796">
                  <c:v>858.8869612803001</c:v>
                </c:pt>
                <c:pt idx="16797">
                  <c:v>862.8238233114394</c:v>
                </c:pt>
                <c:pt idx="16798">
                  <c:v>857.1584137494601</c:v>
                </c:pt>
                <c:pt idx="16799">
                  <c:v>863.7960967837694</c:v>
                </c:pt>
                <c:pt idx="16800">
                  <c:v>864.275838858561</c:v>
                </c:pt>
                <c:pt idx="16801">
                  <c:v>858.9067573814989</c:v>
                </c:pt>
                <c:pt idx="16802">
                  <c:v>862.11695146255</c:v>
                </c:pt>
                <c:pt idx="16803">
                  <c:v>861.7567274918894</c:v>
                </c:pt>
                <c:pt idx="16804">
                  <c:v>855.6604796767405</c:v>
                </c:pt>
                <c:pt idx="16805">
                  <c:v>851.95027455657</c:v>
                </c:pt>
                <c:pt idx="16806">
                  <c:v>856.5261980914478</c:v>
                </c:pt>
                <c:pt idx="16807">
                  <c:v>851.25122251749</c:v>
                </c:pt>
                <c:pt idx="16808">
                  <c:v>862.5387362455505</c:v>
                </c:pt>
                <c:pt idx="16809">
                  <c:v>869.18062350518</c:v>
                </c:pt>
                <c:pt idx="16810">
                  <c:v>861.79115455907</c:v>
                </c:pt>
                <c:pt idx="16811">
                  <c:v>864.23891320241</c:v>
                </c:pt>
                <c:pt idx="16812">
                  <c:v>859.48041305759</c:v>
                </c:pt>
                <c:pt idx="16813">
                  <c:v>854.0485240089189</c:v>
                </c:pt>
                <c:pt idx="16814">
                  <c:v>854.6497774232901</c:v>
                </c:pt>
                <c:pt idx="16815">
                  <c:v>854.4942200761705</c:v>
                </c:pt>
                <c:pt idx="16816">
                  <c:v>851.82946625787</c:v>
                </c:pt>
                <c:pt idx="16817">
                  <c:v>848.34076966779</c:v>
                </c:pt>
                <c:pt idx="16821">
                  <c:v>853.2752573022601</c:v>
                </c:pt>
                <c:pt idx="16822">
                  <c:v>846.41413226929</c:v>
                </c:pt>
                <c:pt idx="16824">
                  <c:v>853.3527296855275</c:v>
                </c:pt>
                <c:pt idx="16825">
                  <c:v>846.0916359247001</c:v>
                </c:pt>
                <c:pt idx="16826">
                  <c:v>849.2562920633194</c:v>
                </c:pt>
                <c:pt idx="16827">
                  <c:v>853.4038623833999</c:v>
                </c:pt>
                <c:pt idx="16828">
                  <c:v>852.96080126143</c:v>
                </c:pt>
                <c:pt idx="16829">
                  <c:v>849.2137700577</c:v>
                </c:pt>
                <c:pt idx="16830">
                  <c:v>851.63302262088</c:v>
                </c:pt>
                <c:pt idx="16831">
                  <c:v>857.12197357824</c:v>
                </c:pt>
                <c:pt idx="16832">
                  <c:v>848.8065343014594</c:v>
                </c:pt>
                <c:pt idx="16833">
                  <c:v>854.89635310853</c:v>
                </c:pt>
                <c:pt idx="16834">
                  <c:v>853.08679799332</c:v>
                </c:pt>
                <c:pt idx="16835">
                  <c:v>852.2200042194</c:v>
                </c:pt>
                <c:pt idx="16837">
                  <c:v>862.75184907782</c:v>
                </c:pt>
                <c:pt idx="16838">
                  <c:v>842.8351164693394</c:v>
                </c:pt>
                <c:pt idx="16839">
                  <c:v>807.62788814061</c:v>
                </c:pt>
                <c:pt idx="16840">
                  <c:v>786.3440805888001</c:v>
                </c:pt>
                <c:pt idx="16841">
                  <c:v>767.59788559048</c:v>
                </c:pt>
                <c:pt idx="16843">
                  <c:v>773.9450197941987</c:v>
                </c:pt>
                <c:pt idx="16844">
                  <c:v>769.6295764950694</c:v>
                </c:pt>
                <c:pt idx="16845">
                  <c:v>771.25910677054</c:v>
                </c:pt>
                <c:pt idx="16846">
                  <c:v>775.79103206312</c:v>
                </c:pt>
                <c:pt idx="16847">
                  <c:v>778.3138933710001</c:v>
                </c:pt>
                <c:pt idx="16848">
                  <c:v>771.99821156558</c:v>
                </c:pt>
                <c:pt idx="16849">
                  <c:v>775.31863864562</c:v>
                </c:pt>
                <c:pt idx="16850">
                  <c:v>778.39005961856</c:v>
                </c:pt>
                <c:pt idx="16851">
                  <c:v>494.671593278519</c:v>
                </c:pt>
                <c:pt idx="16950">
                  <c:v>393.4679457177799</c:v>
                </c:pt>
                <c:pt idx="16951">
                  <c:v>661.67609765368</c:v>
                </c:pt>
                <c:pt idx="16952">
                  <c:v>735.3191718927789</c:v>
                </c:pt>
                <c:pt idx="16953">
                  <c:v>771.2705591057</c:v>
                </c:pt>
                <c:pt idx="16954">
                  <c:v>769.6257352037805</c:v>
                </c:pt>
                <c:pt idx="16955">
                  <c:v>773.01078318008</c:v>
                </c:pt>
                <c:pt idx="16956">
                  <c:v>772.72000908976</c:v>
                </c:pt>
                <c:pt idx="16958">
                  <c:v>768.36893925488</c:v>
                </c:pt>
                <c:pt idx="16959">
                  <c:v>771.8431347994994</c:v>
                </c:pt>
                <c:pt idx="16961">
                  <c:v>768.87581061206</c:v>
                </c:pt>
                <c:pt idx="16962">
                  <c:v>771.43328781768</c:v>
                </c:pt>
                <c:pt idx="16963">
                  <c:v>775.7642261062389</c:v>
                </c:pt>
                <c:pt idx="16964">
                  <c:v>773.3756918137389</c:v>
                </c:pt>
                <c:pt idx="16965">
                  <c:v>772.25171362766</c:v>
                </c:pt>
                <c:pt idx="16966">
                  <c:v>775.822525822678</c:v>
                </c:pt>
                <c:pt idx="16967">
                  <c:v>773.2881228827994</c:v>
                </c:pt>
                <c:pt idx="16968">
                  <c:v>772.1972568488999</c:v>
                </c:pt>
                <c:pt idx="16969">
                  <c:v>774.54609767318</c:v>
                </c:pt>
                <c:pt idx="16970">
                  <c:v>766.9671873929374</c:v>
                </c:pt>
                <c:pt idx="16972">
                  <c:v>768.6521591023583</c:v>
                </c:pt>
                <c:pt idx="16973">
                  <c:v>767.10058927362</c:v>
                </c:pt>
                <c:pt idx="16974">
                  <c:v>769.70118292882</c:v>
                </c:pt>
                <c:pt idx="16975">
                  <c:v>769.0650901304188</c:v>
                </c:pt>
                <c:pt idx="16976">
                  <c:v>766.22770302132</c:v>
                </c:pt>
                <c:pt idx="16977">
                  <c:v>765.2155566619001</c:v>
                </c:pt>
                <c:pt idx="16978">
                  <c:v>769.32001967656</c:v>
                </c:pt>
                <c:pt idx="16979">
                  <c:v>762.9265134167589</c:v>
                </c:pt>
                <c:pt idx="16980">
                  <c:v>764.9094211719189</c:v>
                </c:pt>
                <c:pt idx="16981">
                  <c:v>768.2201662851194</c:v>
                </c:pt>
                <c:pt idx="16982">
                  <c:v>761.99050595958</c:v>
                </c:pt>
                <c:pt idx="16983">
                  <c:v>445.6234137226989</c:v>
                </c:pt>
                <c:pt idx="17049">
                  <c:v>226.2250686498</c:v>
                </c:pt>
                <c:pt idx="17050">
                  <c:v>266.927611136</c:v>
                </c:pt>
                <c:pt idx="17051">
                  <c:v>277.4932606998</c:v>
                </c:pt>
                <c:pt idx="17052">
                  <c:v>329.36402877015</c:v>
                </c:pt>
                <c:pt idx="17053">
                  <c:v>537.52938524899</c:v>
                </c:pt>
                <c:pt idx="17054">
                  <c:v>561.4614854644788</c:v>
                </c:pt>
                <c:pt idx="17055">
                  <c:v>746.13809629786</c:v>
                </c:pt>
                <c:pt idx="17056">
                  <c:v>774.3726627344479</c:v>
                </c:pt>
                <c:pt idx="17057">
                  <c:v>784.30259336164</c:v>
                </c:pt>
                <c:pt idx="17058">
                  <c:v>775.188955957471</c:v>
                </c:pt>
                <c:pt idx="17059">
                  <c:v>776.23049886977</c:v>
                </c:pt>
                <c:pt idx="17060">
                  <c:v>766.3585150858983</c:v>
                </c:pt>
                <c:pt idx="17062">
                  <c:v>533.4956863619001</c:v>
                </c:pt>
                <c:pt idx="17063">
                  <c:v>528.8396188606994</c:v>
                </c:pt>
                <c:pt idx="17065">
                  <c:v>526.9175138439377</c:v>
                </c:pt>
                <c:pt idx="17066">
                  <c:v>529.20417916308</c:v>
                </c:pt>
                <c:pt idx="17067">
                  <c:v>534.5844547121001</c:v>
                </c:pt>
                <c:pt idx="17068">
                  <c:v>537.40579635986</c:v>
                </c:pt>
                <c:pt idx="17069">
                  <c:v>544.19847647414</c:v>
                </c:pt>
                <c:pt idx="17070">
                  <c:v>554.65030555316</c:v>
                </c:pt>
                <c:pt idx="17072">
                  <c:v>577.9331110853084</c:v>
                </c:pt>
                <c:pt idx="17073">
                  <c:v>577.4972009232694</c:v>
                </c:pt>
                <c:pt idx="17074">
                  <c:v>584.50578337199</c:v>
                </c:pt>
                <c:pt idx="17075">
                  <c:v>585.40580703727</c:v>
                </c:pt>
                <c:pt idx="17076">
                  <c:v>587.3002892762</c:v>
                </c:pt>
                <c:pt idx="17077">
                  <c:v>581.56364317266</c:v>
                </c:pt>
                <c:pt idx="17078">
                  <c:v>585.56678368743</c:v>
                </c:pt>
                <c:pt idx="17079">
                  <c:v>586.70880863042</c:v>
                </c:pt>
                <c:pt idx="17080">
                  <c:v>593.82430521627</c:v>
                </c:pt>
                <c:pt idx="17082">
                  <c:v>782.00327482819</c:v>
                </c:pt>
                <c:pt idx="17083">
                  <c:v>787.8357937523101</c:v>
                </c:pt>
                <c:pt idx="17084">
                  <c:v>784.7716944790305</c:v>
                </c:pt>
                <c:pt idx="17085">
                  <c:v>792.1095140138</c:v>
                </c:pt>
                <c:pt idx="17086">
                  <c:v>792.3795308851194</c:v>
                </c:pt>
                <c:pt idx="17088">
                  <c:v>794.87389289601</c:v>
                </c:pt>
                <c:pt idx="17089">
                  <c:v>793.0692964585194</c:v>
                </c:pt>
                <c:pt idx="17090">
                  <c:v>793.97412110263</c:v>
                </c:pt>
                <c:pt idx="17091">
                  <c:v>786.46048298969</c:v>
                </c:pt>
                <c:pt idx="17092">
                  <c:v>789.1061853548</c:v>
                </c:pt>
                <c:pt idx="17093">
                  <c:v>791.39257815962</c:v>
                </c:pt>
                <c:pt idx="17094">
                  <c:v>784.1604318039894</c:v>
                </c:pt>
                <c:pt idx="17095">
                  <c:v>784.2909858597001</c:v>
                </c:pt>
                <c:pt idx="17096">
                  <c:v>744.67217938006</c:v>
                </c:pt>
                <c:pt idx="17097">
                  <c:v>725.59361654007</c:v>
                </c:pt>
                <c:pt idx="17098">
                  <c:v>717.5450957936089</c:v>
                </c:pt>
                <c:pt idx="17099">
                  <c:v>718.7082689659301</c:v>
                </c:pt>
                <c:pt idx="17101">
                  <c:v>715.6460750765</c:v>
                </c:pt>
                <c:pt idx="17102">
                  <c:v>716.8340061042583</c:v>
                </c:pt>
                <c:pt idx="17103">
                  <c:v>714.69623739711</c:v>
                </c:pt>
                <c:pt idx="17104">
                  <c:v>715.3947911959689</c:v>
                </c:pt>
                <c:pt idx="17105">
                  <c:v>717.35504252534</c:v>
                </c:pt>
                <c:pt idx="17106">
                  <c:v>712.89185171627</c:v>
                </c:pt>
                <c:pt idx="17107">
                  <c:v>716.80436746669</c:v>
                </c:pt>
                <c:pt idx="17108">
                  <c:v>712.73047680857</c:v>
                </c:pt>
                <c:pt idx="17109">
                  <c:v>755.69663213831</c:v>
                </c:pt>
                <c:pt idx="17110">
                  <c:v>752.6732717043101</c:v>
                </c:pt>
                <c:pt idx="17111">
                  <c:v>754.72517964141</c:v>
                </c:pt>
                <c:pt idx="17112">
                  <c:v>755.9497723566</c:v>
                </c:pt>
                <c:pt idx="17113">
                  <c:v>753.9286322044494</c:v>
                </c:pt>
                <c:pt idx="17114">
                  <c:v>754.8496514519585</c:v>
                </c:pt>
                <c:pt idx="17115">
                  <c:v>756.3501997129175</c:v>
                </c:pt>
                <c:pt idx="17117">
                  <c:v>769.0603246302094</c:v>
                </c:pt>
                <c:pt idx="17118">
                  <c:v>778.0415134902981</c:v>
                </c:pt>
                <c:pt idx="17119">
                  <c:v>775.72179176588</c:v>
                </c:pt>
                <c:pt idx="17120">
                  <c:v>774.9979638414786</c:v>
                </c:pt>
                <c:pt idx="17121">
                  <c:v>774.16634651291</c:v>
                </c:pt>
                <c:pt idx="17122">
                  <c:v>773.4527587555189</c:v>
                </c:pt>
                <c:pt idx="17123">
                  <c:v>776.7086563960801</c:v>
                </c:pt>
                <c:pt idx="17124">
                  <c:v>771.23044244806</c:v>
                </c:pt>
                <c:pt idx="17125">
                  <c:v>774.3629172262594</c:v>
                </c:pt>
                <c:pt idx="17126">
                  <c:v>777.7174464309301</c:v>
                </c:pt>
                <c:pt idx="17127">
                  <c:v>772.0000638981899</c:v>
                </c:pt>
                <c:pt idx="17128">
                  <c:v>774.90229253716</c:v>
                </c:pt>
                <c:pt idx="17129">
                  <c:v>774.0801314724</c:v>
                </c:pt>
                <c:pt idx="17130">
                  <c:v>771.6690698526494</c:v>
                </c:pt>
                <c:pt idx="17131">
                  <c:v>775.2390858752001</c:v>
                </c:pt>
                <c:pt idx="17132">
                  <c:v>775.0315253669501</c:v>
                </c:pt>
                <c:pt idx="17133">
                  <c:v>773.34867130935</c:v>
                </c:pt>
                <c:pt idx="17134">
                  <c:v>772.6289187702901</c:v>
                </c:pt>
                <c:pt idx="17135">
                  <c:v>773.1049668209189</c:v>
                </c:pt>
                <c:pt idx="17136">
                  <c:v>768.6975881537301</c:v>
                </c:pt>
                <c:pt idx="17137">
                  <c:v>772.52879476076</c:v>
                </c:pt>
                <c:pt idx="17138">
                  <c:v>776.1698844637601</c:v>
                </c:pt>
                <c:pt idx="17139">
                  <c:v>775.5892819372005</c:v>
                </c:pt>
                <c:pt idx="17140">
                  <c:v>778.0677405942901</c:v>
                </c:pt>
                <c:pt idx="17141">
                  <c:v>771.86352361936</c:v>
                </c:pt>
                <c:pt idx="17142">
                  <c:v>775.2009857509701</c:v>
                </c:pt>
                <c:pt idx="17143">
                  <c:v>775.0284582126805</c:v>
                </c:pt>
                <c:pt idx="17144">
                  <c:v>771.99365806021</c:v>
                </c:pt>
                <c:pt idx="17145">
                  <c:v>775.0818263626301</c:v>
                </c:pt>
                <c:pt idx="17146">
                  <c:v>774.39026141615</c:v>
                </c:pt>
                <c:pt idx="17147">
                  <c:v>772.46014036133</c:v>
                </c:pt>
                <c:pt idx="17148">
                  <c:v>771.78651998184</c:v>
                </c:pt>
                <c:pt idx="17149">
                  <c:v>774.21100767478</c:v>
                </c:pt>
                <c:pt idx="17150">
                  <c:v>768.25976516352</c:v>
                </c:pt>
                <c:pt idx="17151">
                  <c:v>771.77874012019</c:v>
                </c:pt>
                <c:pt idx="17152">
                  <c:v>776.7226132099394</c:v>
                </c:pt>
                <c:pt idx="17153">
                  <c:v>787.68384156248</c:v>
                </c:pt>
                <c:pt idx="17154">
                  <c:v>826.6245938312401</c:v>
                </c:pt>
                <c:pt idx="17155">
                  <c:v>849.94977696607</c:v>
                </c:pt>
                <c:pt idx="17156">
                  <c:v>849.78538278216</c:v>
                </c:pt>
                <c:pt idx="17157">
                  <c:v>862.1503457144194</c:v>
                </c:pt>
                <c:pt idx="17158">
                  <c:v>857.27852525029</c:v>
                </c:pt>
                <c:pt idx="17160">
                  <c:v>852.6998589402005</c:v>
                </c:pt>
                <c:pt idx="17161">
                  <c:v>855.1959694562701</c:v>
                </c:pt>
                <c:pt idx="17162">
                  <c:v>854.46775222809</c:v>
                </c:pt>
                <c:pt idx="17163">
                  <c:v>855.2938643554801</c:v>
                </c:pt>
                <c:pt idx="17164">
                  <c:v>858.4039429489198</c:v>
                </c:pt>
                <c:pt idx="17165">
                  <c:v>847.9562028590387</c:v>
                </c:pt>
                <c:pt idx="17166">
                  <c:v>826.6973943299301</c:v>
                </c:pt>
                <c:pt idx="17167">
                  <c:v>806.040114188889</c:v>
                </c:pt>
                <c:pt idx="17169">
                  <c:v>778.5563931192</c:v>
                </c:pt>
                <c:pt idx="17170">
                  <c:v>773.23615675161</c:v>
                </c:pt>
                <c:pt idx="17171">
                  <c:v>774.6500705386</c:v>
                </c:pt>
                <c:pt idx="17172">
                  <c:v>768.7324468112694</c:v>
                </c:pt>
                <c:pt idx="17173">
                  <c:v>773.72185307987</c:v>
                </c:pt>
                <c:pt idx="17174">
                  <c:v>783.32634417818</c:v>
                </c:pt>
                <c:pt idx="17175">
                  <c:v>813.8551964215588</c:v>
                </c:pt>
                <c:pt idx="17176">
                  <c:v>862.74709764169</c:v>
                </c:pt>
                <c:pt idx="17177">
                  <c:v>857.91420781763</c:v>
                </c:pt>
                <c:pt idx="17178">
                  <c:v>853.62479704882</c:v>
                </c:pt>
                <c:pt idx="17179">
                  <c:v>852.21569105863</c:v>
                </c:pt>
                <c:pt idx="17180">
                  <c:v>854.66145498215</c:v>
                </c:pt>
                <c:pt idx="17181">
                  <c:v>852.19729126936</c:v>
                </c:pt>
                <c:pt idx="17182">
                  <c:v>846.7892014354201</c:v>
                </c:pt>
                <c:pt idx="17184">
                  <c:v>841.064943794849</c:v>
                </c:pt>
                <c:pt idx="17185">
                  <c:v>844.5674957287189</c:v>
                </c:pt>
                <c:pt idx="17186">
                  <c:v>841.8616117848072</c:v>
                </c:pt>
                <c:pt idx="17187">
                  <c:v>837.0002620056189</c:v>
                </c:pt>
                <c:pt idx="17189">
                  <c:v>836.29786446462</c:v>
                </c:pt>
                <c:pt idx="17190">
                  <c:v>845.1184274639</c:v>
                </c:pt>
                <c:pt idx="17191">
                  <c:v>841.3468255834578</c:v>
                </c:pt>
                <c:pt idx="17192">
                  <c:v>827.8581514387594</c:v>
                </c:pt>
                <c:pt idx="17193">
                  <c:v>819.2765597032701</c:v>
                </c:pt>
                <c:pt idx="17194">
                  <c:v>799.46889094817</c:v>
                </c:pt>
                <c:pt idx="17195">
                  <c:v>793.79388487523</c:v>
                </c:pt>
                <c:pt idx="17196">
                  <c:v>783.59813039006</c:v>
                </c:pt>
                <c:pt idx="17197">
                  <c:v>762.467699016589</c:v>
                </c:pt>
                <c:pt idx="17198">
                  <c:v>747.9662855722094</c:v>
                </c:pt>
                <c:pt idx="17199">
                  <c:v>744.79591234985</c:v>
                </c:pt>
                <c:pt idx="17200">
                  <c:v>743.9244605330401</c:v>
                </c:pt>
                <c:pt idx="17201">
                  <c:v>734.0635583565</c:v>
                </c:pt>
                <c:pt idx="17202">
                  <c:v>733.0616707237288</c:v>
                </c:pt>
                <c:pt idx="17203">
                  <c:v>726.3078286261</c:v>
                </c:pt>
                <c:pt idx="17204">
                  <c:v>727.78438290027</c:v>
                </c:pt>
                <c:pt idx="17205">
                  <c:v>726.3643489875201</c:v>
                </c:pt>
                <c:pt idx="17206">
                  <c:v>726.874433517001</c:v>
                </c:pt>
                <c:pt idx="17207">
                  <c:v>729.1674984286001</c:v>
                </c:pt>
                <c:pt idx="17208">
                  <c:v>729.69603424351</c:v>
                </c:pt>
                <c:pt idx="17209">
                  <c:v>732.13902036685</c:v>
                </c:pt>
                <c:pt idx="17210">
                  <c:v>727.74321066232</c:v>
                </c:pt>
                <c:pt idx="17211">
                  <c:v>733.33437550516</c:v>
                </c:pt>
                <c:pt idx="17212">
                  <c:v>733.8465400372394</c:v>
                </c:pt>
                <c:pt idx="17213">
                  <c:v>733.93761126067</c:v>
                </c:pt>
                <c:pt idx="17214">
                  <c:v>714.5610473505699</c:v>
                </c:pt>
                <c:pt idx="17215">
                  <c:v>477.7689592804196</c:v>
                </c:pt>
                <c:pt idx="17254">
                  <c:v>256.38820939674</c:v>
                </c:pt>
                <c:pt idx="17256">
                  <c:v>478.5537750883199</c:v>
                </c:pt>
                <c:pt idx="17257">
                  <c:v>477.98827238448</c:v>
                </c:pt>
                <c:pt idx="17258">
                  <c:v>513.59682381686</c:v>
                </c:pt>
                <c:pt idx="17259">
                  <c:v>684.57474135187</c:v>
                </c:pt>
                <c:pt idx="17260">
                  <c:v>766.9356423209994</c:v>
                </c:pt>
                <c:pt idx="17261">
                  <c:v>769.622932271</c:v>
                </c:pt>
                <c:pt idx="17262">
                  <c:v>769.23043052637</c:v>
                </c:pt>
                <c:pt idx="17263">
                  <c:v>766.5641073919585</c:v>
                </c:pt>
                <c:pt idx="17264">
                  <c:v>768.6318899105501</c:v>
                </c:pt>
                <c:pt idx="17265">
                  <c:v>768.71735707844</c:v>
                </c:pt>
                <c:pt idx="17266">
                  <c:v>766.01806564951</c:v>
                </c:pt>
                <c:pt idx="17267">
                  <c:v>765.72975358967</c:v>
                </c:pt>
                <c:pt idx="17268">
                  <c:v>768.77204913783</c:v>
                </c:pt>
                <c:pt idx="17269">
                  <c:v>766.51121250932</c:v>
                </c:pt>
                <c:pt idx="17271">
                  <c:v>722.2431653686805</c:v>
                </c:pt>
                <c:pt idx="17272">
                  <c:v>415.74120030472</c:v>
                </c:pt>
                <c:pt idx="17311">
                  <c:v>497.32188970906</c:v>
                </c:pt>
                <c:pt idx="17312">
                  <c:v>739.0582923130601</c:v>
                </c:pt>
                <c:pt idx="17313">
                  <c:v>764.7528707535901</c:v>
                </c:pt>
                <c:pt idx="17314">
                  <c:v>768.00316738738</c:v>
                </c:pt>
                <c:pt idx="17315">
                  <c:v>766.27917593841</c:v>
                </c:pt>
                <c:pt idx="17316">
                  <c:v>764.50603494937</c:v>
                </c:pt>
                <c:pt idx="17317">
                  <c:v>767.72350291183</c:v>
                </c:pt>
                <c:pt idx="17318">
                  <c:v>767.1428462850289</c:v>
                </c:pt>
                <c:pt idx="17320">
                  <c:v>768.86783353029</c:v>
                </c:pt>
                <c:pt idx="17321">
                  <c:v>766.8579609736394</c:v>
                </c:pt>
                <c:pt idx="17323">
                  <c:v>768.9558178831986</c:v>
                </c:pt>
                <c:pt idx="17324">
                  <c:v>767.19054501301</c:v>
                </c:pt>
                <c:pt idx="17325">
                  <c:v>766.00235342068</c:v>
                </c:pt>
                <c:pt idx="17326">
                  <c:v>769.27189900381</c:v>
                </c:pt>
                <c:pt idx="17327">
                  <c:v>767.3842580597001</c:v>
                </c:pt>
                <c:pt idx="17328">
                  <c:v>765.6360615369798</c:v>
                </c:pt>
                <c:pt idx="17329">
                  <c:v>769.70891410706</c:v>
                </c:pt>
                <c:pt idx="17330">
                  <c:v>768.07875597728</c:v>
                </c:pt>
                <c:pt idx="17331">
                  <c:v>767.7438126235601</c:v>
                </c:pt>
                <c:pt idx="17333">
                  <c:v>771.0611894814878</c:v>
                </c:pt>
                <c:pt idx="17334">
                  <c:v>768.73577626206</c:v>
                </c:pt>
                <c:pt idx="17335">
                  <c:v>767.4685133863701</c:v>
                </c:pt>
                <c:pt idx="17336">
                  <c:v>775.15814159872</c:v>
                </c:pt>
                <c:pt idx="17337">
                  <c:v>769.133817541181</c:v>
                </c:pt>
                <c:pt idx="17338">
                  <c:v>773.8298330221701</c:v>
                </c:pt>
                <c:pt idx="17339">
                  <c:v>792.95043971015</c:v>
                </c:pt>
                <c:pt idx="17341">
                  <c:v>852.98259805935</c:v>
                </c:pt>
                <c:pt idx="17342">
                  <c:v>849.75179164326</c:v>
                </c:pt>
                <c:pt idx="17343">
                  <c:v>853.4081501488501</c:v>
                </c:pt>
                <c:pt idx="17344">
                  <c:v>845.985994083489</c:v>
                </c:pt>
                <c:pt idx="17345">
                  <c:v>849.92860350692</c:v>
                </c:pt>
                <c:pt idx="17346">
                  <c:v>853.05286567838</c:v>
                </c:pt>
                <c:pt idx="17347">
                  <c:v>848.61174842153</c:v>
                </c:pt>
                <c:pt idx="17348">
                  <c:v>847.9247476372001</c:v>
                </c:pt>
                <c:pt idx="17349">
                  <c:v>847.23046099308</c:v>
                </c:pt>
                <c:pt idx="17351">
                  <c:v>844.070592646141</c:v>
                </c:pt>
                <c:pt idx="17352">
                  <c:v>847.8424545753901</c:v>
                </c:pt>
                <c:pt idx="17353">
                  <c:v>849.99363504891</c:v>
                </c:pt>
                <c:pt idx="17354">
                  <c:v>842.4410373401801</c:v>
                </c:pt>
                <c:pt idx="17355">
                  <c:v>846.8971780136102</c:v>
                </c:pt>
                <c:pt idx="17356">
                  <c:v>845.8432982034388</c:v>
                </c:pt>
                <c:pt idx="17357">
                  <c:v>852.27195111843</c:v>
                </c:pt>
                <c:pt idx="17358">
                  <c:v>828.85328197487</c:v>
                </c:pt>
                <c:pt idx="17359">
                  <c:v>267.796350209879</c:v>
                </c:pt>
                <c:pt idx="17413">
                  <c:v>241.77281471876</c:v>
                </c:pt>
                <c:pt idx="17414">
                  <c:v>456.11470320794</c:v>
                </c:pt>
                <c:pt idx="17415">
                  <c:v>782.8329671039774</c:v>
                </c:pt>
                <c:pt idx="17416">
                  <c:v>825.8685151453388</c:v>
                </c:pt>
                <c:pt idx="17417">
                  <c:v>832.713756079751</c:v>
                </c:pt>
                <c:pt idx="17418">
                  <c:v>836.0562905427794</c:v>
                </c:pt>
                <c:pt idx="17419">
                  <c:v>847.6234591759601</c:v>
                </c:pt>
                <c:pt idx="17420">
                  <c:v>844.01937903048</c:v>
                </c:pt>
                <c:pt idx="17421">
                  <c:v>839.0303138710401</c:v>
                </c:pt>
                <c:pt idx="17422">
                  <c:v>832.7060651452389</c:v>
                </c:pt>
                <c:pt idx="17423">
                  <c:v>814.9702618951486</c:v>
                </c:pt>
                <c:pt idx="17424">
                  <c:v>801.68739734239</c:v>
                </c:pt>
                <c:pt idx="17425">
                  <c:v>788.1019499118502</c:v>
                </c:pt>
                <c:pt idx="17426">
                  <c:v>786.17387821763</c:v>
                </c:pt>
                <c:pt idx="17427">
                  <c:v>777.43009145728</c:v>
                </c:pt>
                <c:pt idx="17428">
                  <c:v>776.26853987847</c:v>
                </c:pt>
                <c:pt idx="17429">
                  <c:v>773.9443588120288</c:v>
                </c:pt>
                <c:pt idx="17430">
                  <c:v>773.06894935891</c:v>
                </c:pt>
                <c:pt idx="17431">
                  <c:v>778.9032380746601</c:v>
                </c:pt>
                <c:pt idx="17432">
                  <c:v>775.56933217045</c:v>
                </c:pt>
                <c:pt idx="17434">
                  <c:v>789.4151175252794</c:v>
                </c:pt>
                <c:pt idx="17435">
                  <c:v>798.7278644310901</c:v>
                </c:pt>
                <c:pt idx="17436">
                  <c:v>814.3268803996</c:v>
                </c:pt>
                <c:pt idx="17437">
                  <c:v>823.2269433673405</c:v>
                </c:pt>
                <c:pt idx="17438">
                  <c:v>828.99409636702</c:v>
                </c:pt>
                <c:pt idx="17439">
                  <c:v>835.6564696892988</c:v>
                </c:pt>
                <c:pt idx="17440">
                  <c:v>842.8565478114978</c:v>
                </c:pt>
                <c:pt idx="17441">
                  <c:v>848.81689747154</c:v>
                </c:pt>
                <c:pt idx="17442">
                  <c:v>839.51892756405</c:v>
                </c:pt>
                <c:pt idx="17443">
                  <c:v>847.79966724797</c:v>
                </c:pt>
                <c:pt idx="17444">
                  <c:v>843.89914193806</c:v>
                </c:pt>
                <c:pt idx="17445">
                  <c:v>831.99735357738</c:v>
                </c:pt>
                <c:pt idx="17446">
                  <c:v>808.9203672570705</c:v>
                </c:pt>
                <c:pt idx="17447">
                  <c:v>809.9119688535889</c:v>
                </c:pt>
                <c:pt idx="17449">
                  <c:v>809.93504164018</c:v>
                </c:pt>
                <c:pt idx="17450">
                  <c:v>819.7559506986302</c:v>
                </c:pt>
                <c:pt idx="17451">
                  <c:v>824.9526038689785</c:v>
                </c:pt>
                <c:pt idx="17452">
                  <c:v>827.6991255829994</c:v>
                </c:pt>
                <c:pt idx="17453">
                  <c:v>831.1002225041</c:v>
                </c:pt>
                <c:pt idx="17454">
                  <c:v>834.35203617809</c:v>
                </c:pt>
                <c:pt idx="17455">
                  <c:v>834.5498662434601</c:v>
                </c:pt>
                <c:pt idx="17456">
                  <c:v>834.77382786297</c:v>
                </c:pt>
                <c:pt idx="17457">
                  <c:v>843.71678451858</c:v>
                </c:pt>
                <c:pt idx="17458">
                  <c:v>843.29080161709</c:v>
                </c:pt>
                <c:pt idx="17459">
                  <c:v>846.6848627858999</c:v>
                </c:pt>
                <c:pt idx="17460">
                  <c:v>843.1495116307101</c:v>
                </c:pt>
                <c:pt idx="17461">
                  <c:v>838.0859152488005</c:v>
                </c:pt>
                <c:pt idx="17462">
                  <c:v>853.7418533539399</c:v>
                </c:pt>
                <c:pt idx="17463">
                  <c:v>857.1150661424994</c:v>
                </c:pt>
                <c:pt idx="17464">
                  <c:v>842.21940175273</c:v>
                </c:pt>
                <c:pt idx="17465">
                  <c:v>825.61974983956</c:v>
                </c:pt>
                <c:pt idx="17466">
                  <c:v>818.0823503280505</c:v>
                </c:pt>
                <c:pt idx="17467">
                  <c:v>812.40131133048</c:v>
                </c:pt>
                <c:pt idx="17468">
                  <c:v>813.59326472959</c:v>
                </c:pt>
                <c:pt idx="17469">
                  <c:v>822.29376796806</c:v>
                </c:pt>
                <c:pt idx="17470">
                  <c:v>815.7132046633</c:v>
                </c:pt>
                <c:pt idx="17471">
                  <c:v>802.2432841563</c:v>
                </c:pt>
                <c:pt idx="17472">
                  <c:v>799.28342444961</c:v>
                </c:pt>
                <c:pt idx="17473">
                  <c:v>803.4466350880789</c:v>
                </c:pt>
                <c:pt idx="17474">
                  <c:v>802.87299280806</c:v>
                </c:pt>
                <c:pt idx="17475">
                  <c:v>802.0422703553294</c:v>
                </c:pt>
                <c:pt idx="17476">
                  <c:v>807.4805151099189</c:v>
                </c:pt>
                <c:pt idx="17477">
                  <c:v>799.89678635246</c:v>
                </c:pt>
                <c:pt idx="17478">
                  <c:v>803.1248774752701</c:v>
                </c:pt>
                <c:pt idx="17479">
                  <c:v>802.71131325677</c:v>
                </c:pt>
                <c:pt idx="17480">
                  <c:v>805.2455041302801</c:v>
                </c:pt>
                <c:pt idx="17481">
                  <c:v>806.22114883659</c:v>
                </c:pt>
                <c:pt idx="17482">
                  <c:v>807.1514114155988</c:v>
                </c:pt>
                <c:pt idx="17483">
                  <c:v>812.88831162539</c:v>
                </c:pt>
                <c:pt idx="17484">
                  <c:v>801.27092107085</c:v>
                </c:pt>
                <c:pt idx="17485">
                  <c:v>806.4129958916587</c:v>
                </c:pt>
                <c:pt idx="17486">
                  <c:v>809.774675647521</c:v>
                </c:pt>
                <c:pt idx="17487">
                  <c:v>808.08751893365</c:v>
                </c:pt>
                <c:pt idx="17488">
                  <c:v>815.8605795357</c:v>
                </c:pt>
                <c:pt idx="17489">
                  <c:v>816.34441661312</c:v>
                </c:pt>
                <c:pt idx="17490">
                  <c:v>814.1651631222481</c:v>
                </c:pt>
                <c:pt idx="17491">
                  <c:v>808.50402663765</c:v>
                </c:pt>
                <c:pt idx="17492">
                  <c:v>817.9567998599994</c:v>
                </c:pt>
                <c:pt idx="17493">
                  <c:v>819.97654043685</c:v>
                </c:pt>
                <c:pt idx="17494">
                  <c:v>824.7199580010198</c:v>
                </c:pt>
                <c:pt idx="17495">
                  <c:v>843.8280859973701</c:v>
                </c:pt>
                <c:pt idx="17496">
                  <c:v>845.8475180402583</c:v>
                </c:pt>
                <c:pt idx="17497">
                  <c:v>854.98921908786</c:v>
                </c:pt>
                <c:pt idx="17498">
                  <c:v>853.9688522819188</c:v>
                </c:pt>
                <c:pt idx="17499">
                  <c:v>849.637043415928</c:v>
                </c:pt>
                <c:pt idx="17500">
                  <c:v>854.1080122993201</c:v>
                </c:pt>
                <c:pt idx="17501">
                  <c:v>851.2551272699001</c:v>
                </c:pt>
                <c:pt idx="17502">
                  <c:v>851.34313413219</c:v>
                </c:pt>
                <c:pt idx="17503">
                  <c:v>848.0127405930499</c:v>
                </c:pt>
                <c:pt idx="17504">
                  <c:v>851.28167977149</c:v>
                </c:pt>
                <c:pt idx="17505">
                  <c:v>855.7524623978194</c:v>
                </c:pt>
                <c:pt idx="17506">
                  <c:v>848.19046536805</c:v>
                </c:pt>
                <c:pt idx="17507">
                  <c:v>852.3900844914994</c:v>
                </c:pt>
                <c:pt idx="17508">
                  <c:v>851.6925226937286</c:v>
                </c:pt>
                <c:pt idx="17509">
                  <c:v>849.09379132797</c:v>
                </c:pt>
                <c:pt idx="17510">
                  <c:v>848.6574005132901</c:v>
                </c:pt>
                <c:pt idx="17511">
                  <c:v>857.6571254939671</c:v>
                </c:pt>
                <c:pt idx="17512">
                  <c:v>856.9492321843583</c:v>
                </c:pt>
                <c:pt idx="17513">
                  <c:v>856.3309988021794</c:v>
                </c:pt>
                <c:pt idx="17515">
                  <c:v>852.25103292842</c:v>
                </c:pt>
                <c:pt idx="17516">
                  <c:v>856.27903500654</c:v>
                </c:pt>
                <c:pt idx="17517">
                  <c:v>855.61946965848</c:v>
                </c:pt>
                <c:pt idx="17518">
                  <c:v>853.7958097012901</c:v>
                </c:pt>
                <c:pt idx="17519">
                  <c:v>853.87916808912</c:v>
                </c:pt>
                <c:pt idx="17520">
                  <c:v>844.87223520967</c:v>
                </c:pt>
                <c:pt idx="17522">
                  <c:v>839.0190083385301</c:v>
                </c:pt>
                <c:pt idx="17523">
                  <c:v>842.88968988618</c:v>
                </c:pt>
                <c:pt idx="17524">
                  <c:v>843.49397746414</c:v>
                </c:pt>
                <c:pt idx="17525">
                  <c:v>831.1758286040001</c:v>
                </c:pt>
                <c:pt idx="17526">
                  <c:v>824.87674632918</c:v>
                </c:pt>
                <c:pt idx="17527">
                  <c:v>809.40081707736</c:v>
                </c:pt>
                <c:pt idx="17528">
                  <c:v>791.7854284198501</c:v>
                </c:pt>
                <c:pt idx="17529">
                  <c:v>782.5150284904278</c:v>
                </c:pt>
                <c:pt idx="17531">
                  <c:v>778.9611726534389</c:v>
                </c:pt>
                <c:pt idx="17532">
                  <c:v>777.11425553919</c:v>
                </c:pt>
                <c:pt idx="17533">
                  <c:v>778.55373570458</c:v>
                </c:pt>
                <c:pt idx="17534">
                  <c:v>771.56597100166</c:v>
                </c:pt>
                <c:pt idx="17535">
                  <c:v>775.58000488819</c:v>
                </c:pt>
                <c:pt idx="17536">
                  <c:v>777.3731608440701</c:v>
                </c:pt>
                <c:pt idx="17537">
                  <c:v>777.6568688321302</c:v>
                </c:pt>
                <c:pt idx="17538">
                  <c:v>783.99644847</c:v>
                </c:pt>
                <c:pt idx="17540">
                  <c:v>806.28980060354</c:v>
                </c:pt>
                <c:pt idx="17541">
                  <c:v>815.56382408731</c:v>
                </c:pt>
                <c:pt idx="17542">
                  <c:v>847.0171165767</c:v>
                </c:pt>
                <c:pt idx="17543">
                  <c:v>855.0865782094401</c:v>
                </c:pt>
                <c:pt idx="17544">
                  <c:v>852.7187588722905</c:v>
                </c:pt>
                <c:pt idx="17546">
                  <c:v>854.92984236768</c:v>
                </c:pt>
                <c:pt idx="17547">
                  <c:v>845.7262267778601</c:v>
                </c:pt>
                <c:pt idx="17549">
                  <c:v>849.70024187877</c:v>
                </c:pt>
                <c:pt idx="17550">
                  <c:v>852.09363987167</c:v>
                </c:pt>
                <c:pt idx="17551">
                  <c:v>856.8622712443794</c:v>
                </c:pt>
                <c:pt idx="17552">
                  <c:v>855.9000335832001</c:v>
                </c:pt>
                <c:pt idx="17553">
                  <c:v>856.3505297094077</c:v>
                </c:pt>
                <c:pt idx="17554">
                  <c:v>859.4725198176</c:v>
                </c:pt>
                <c:pt idx="17555">
                  <c:v>862.2612552148894</c:v>
                </c:pt>
                <c:pt idx="17556">
                  <c:v>864.25140252038</c:v>
                </c:pt>
                <c:pt idx="17557">
                  <c:v>855.9224007954878</c:v>
                </c:pt>
                <c:pt idx="17558">
                  <c:v>859.5275301538999</c:v>
                </c:pt>
                <c:pt idx="17559">
                  <c:v>856.19540708712</c:v>
                </c:pt>
                <c:pt idx="17560">
                  <c:v>851.58790414332</c:v>
                </c:pt>
                <c:pt idx="17561">
                  <c:v>854.53568206185</c:v>
                </c:pt>
                <c:pt idx="17562">
                  <c:v>847.6275495847086</c:v>
                </c:pt>
                <c:pt idx="17563">
                  <c:v>838.48248005002</c:v>
                </c:pt>
                <c:pt idx="17564">
                  <c:v>833.8232087931488</c:v>
                </c:pt>
                <c:pt idx="17565">
                  <c:v>818.061761394079</c:v>
                </c:pt>
                <c:pt idx="17566">
                  <c:v>805.49930792996</c:v>
                </c:pt>
                <c:pt idx="17567">
                  <c:v>797.11424052884</c:v>
                </c:pt>
                <c:pt idx="17568">
                  <c:v>795.4243124128999</c:v>
                </c:pt>
                <c:pt idx="17569">
                  <c:v>795.3563978422385</c:v>
                </c:pt>
                <c:pt idx="17570">
                  <c:v>789.29142951853</c:v>
                </c:pt>
                <c:pt idx="17571">
                  <c:v>782.78714656105</c:v>
                </c:pt>
                <c:pt idx="17572">
                  <c:v>776.3324232010087</c:v>
                </c:pt>
                <c:pt idx="17573">
                  <c:v>771.62082906811</c:v>
                </c:pt>
                <c:pt idx="17574">
                  <c:v>772.9675273899975</c:v>
                </c:pt>
                <c:pt idx="17575">
                  <c:v>771.13853300186</c:v>
                </c:pt>
                <c:pt idx="17576">
                  <c:v>767.84975641986</c:v>
                </c:pt>
                <c:pt idx="17577">
                  <c:v>771.55007105192</c:v>
                </c:pt>
                <c:pt idx="17578">
                  <c:v>769.5934136441205</c:v>
                </c:pt>
                <c:pt idx="17579">
                  <c:v>767.4557972211501</c:v>
                </c:pt>
                <c:pt idx="17580">
                  <c:v>767.10493046417</c:v>
                </c:pt>
                <c:pt idx="17581">
                  <c:v>768.96371107307</c:v>
                </c:pt>
                <c:pt idx="17582">
                  <c:v>773.5070333793105</c:v>
                </c:pt>
                <c:pt idx="17583">
                  <c:v>765.5485666234794</c:v>
                </c:pt>
                <c:pt idx="17584">
                  <c:v>768.352593897328</c:v>
                </c:pt>
                <c:pt idx="17585">
                  <c:v>767.983419279391</c:v>
                </c:pt>
                <c:pt idx="17586">
                  <c:v>765.13349929243</c:v>
                </c:pt>
                <c:pt idx="17587">
                  <c:v>767.72837111018</c:v>
                </c:pt>
                <c:pt idx="17588">
                  <c:v>771.9666014737078</c:v>
                </c:pt>
                <c:pt idx="17589">
                  <c:v>775.12990836322</c:v>
                </c:pt>
                <c:pt idx="17590">
                  <c:v>769.3724478140088</c:v>
                </c:pt>
                <c:pt idx="17591">
                  <c:v>771.77078802733</c:v>
                </c:pt>
                <c:pt idx="17592">
                  <c:v>774.5062048408694</c:v>
                </c:pt>
                <c:pt idx="17593">
                  <c:v>767.8730929534798</c:v>
                </c:pt>
                <c:pt idx="17594">
                  <c:v>771.69049569858</c:v>
                </c:pt>
                <c:pt idx="17596">
                  <c:v>768.6236107287001</c:v>
                </c:pt>
                <c:pt idx="17597">
                  <c:v>771.1349588507094</c:v>
                </c:pt>
                <c:pt idx="17598">
                  <c:v>769.790758237961</c:v>
                </c:pt>
                <c:pt idx="17599">
                  <c:v>773.5722687340889</c:v>
                </c:pt>
                <c:pt idx="17600">
                  <c:v>765.89869458267</c:v>
                </c:pt>
                <c:pt idx="17601">
                  <c:v>768.9090330905599</c:v>
                </c:pt>
                <c:pt idx="17602">
                  <c:v>772.69672542483</c:v>
                </c:pt>
                <c:pt idx="17603">
                  <c:v>765.9089890356601</c:v>
                </c:pt>
                <c:pt idx="17604">
                  <c:v>769.02476031604</c:v>
                </c:pt>
                <c:pt idx="17605">
                  <c:v>769.13534094981</c:v>
                </c:pt>
                <c:pt idx="17606">
                  <c:v>765.51963280789</c:v>
                </c:pt>
                <c:pt idx="17607">
                  <c:v>769.2000064370301</c:v>
                </c:pt>
                <c:pt idx="17608">
                  <c:v>772.4328846828801</c:v>
                </c:pt>
                <c:pt idx="17610">
                  <c:v>773.3802538983488</c:v>
                </c:pt>
                <c:pt idx="17611">
                  <c:v>772.07938271317</c:v>
                </c:pt>
                <c:pt idx="17612">
                  <c:v>769.0779736258901</c:v>
                </c:pt>
                <c:pt idx="17613">
                  <c:v>768.8321891436285</c:v>
                </c:pt>
                <c:pt idx="17614">
                  <c:v>771.3190863397001</c:v>
                </c:pt>
                <c:pt idx="17615">
                  <c:v>756.8162299488394</c:v>
                </c:pt>
                <c:pt idx="17616">
                  <c:v>712.60736444816</c:v>
                </c:pt>
                <c:pt idx="17617">
                  <c:v>481.09560352287</c:v>
                </c:pt>
                <c:pt idx="17618">
                  <c:v>443.91448786587</c:v>
                </c:pt>
                <c:pt idx="17619">
                  <c:v>246.91776338971</c:v>
                </c:pt>
                <c:pt idx="17620">
                  <c:v>248.73221705458</c:v>
                </c:pt>
                <c:pt idx="17621">
                  <c:v>247.43201715869</c:v>
                </c:pt>
                <c:pt idx="17697">
                  <c:v>217.58315136257</c:v>
                </c:pt>
                <c:pt idx="17698">
                  <c:v>661.4790726244901</c:v>
                </c:pt>
                <c:pt idx="17699">
                  <c:v>749.89844411535</c:v>
                </c:pt>
                <c:pt idx="17700">
                  <c:v>763.1273223951802</c:v>
                </c:pt>
                <c:pt idx="17701">
                  <c:v>764.906772906351</c:v>
                </c:pt>
                <c:pt idx="17702">
                  <c:v>767.8182299677201</c:v>
                </c:pt>
                <c:pt idx="17704">
                  <c:v>769.573277553111</c:v>
                </c:pt>
                <c:pt idx="17705">
                  <c:v>769.4665407922178</c:v>
                </c:pt>
                <c:pt idx="17706">
                  <c:v>766.4968673900794</c:v>
                </c:pt>
                <c:pt idx="17707">
                  <c:v>769.87770307307</c:v>
                </c:pt>
                <c:pt idx="17708">
                  <c:v>768.10819992242</c:v>
                </c:pt>
                <c:pt idx="17709">
                  <c:v>766.5319457327088</c:v>
                </c:pt>
                <c:pt idx="17710">
                  <c:v>764.52290874815</c:v>
                </c:pt>
                <c:pt idx="17711">
                  <c:v>769.0700673808299</c:v>
                </c:pt>
                <c:pt idx="17712">
                  <c:v>767.20700448663</c:v>
                </c:pt>
                <c:pt idx="17713">
                  <c:v>765.11733861961</c:v>
                </c:pt>
                <c:pt idx="17714">
                  <c:v>769.24538395221</c:v>
                </c:pt>
                <c:pt idx="17715">
                  <c:v>766.4575350111094</c:v>
                </c:pt>
                <c:pt idx="17716">
                  <c:v>766.8721463940487</c:v>
                </c:pt>
                <c:pt idx="17717">
                  <c:v>765.95253996877</c:v>
                </c:pt>
                <c:pt idx="17718">
                  <c:v>764.13813355124</c:v>
                </c:pt>
                <c:pt idx="17719">
                  <c:v>767.1668618709388</c:v>
                </c:pt>
                <c:pt idx="17720">
                  <c:v>765.97590276035</c:v>
                </c:pt>
                <c:pt idx="17721">
                  <c:v>768.6310139339694</c:v>
                </c:pt>
                <c:pt idx="17722">
                  <c:v>762.1608284143489</c:v>
                </c:pt>
                <c:pt idx="17724">
                  <c:v>774.61647966055</c:v>
                </c:pt>
                <c:pt idx="17725">
                  <c:v>767.33330810216</c:v>
                </c:pt>
                <c:pt idx="17727">
                  <c:v>769.6202748896601</c:v>
                </c:pt>
                <c:pt idx="17728">
                  <c:v>767.3645738162501</c:v>
                </c:pt>
                <c:pt idx="17729">
                  <c:v>769.9227114034383</c:v>
                </c:pt>
                <c:pt idx="17730">
                  <c:v>768.72015559388</c:v>
                </c:pt>
                <c:pt idx="17731">
                  <c:v>767.0510088934072</c:v>
                </c:pt>
                <c:pt idx="17732">
                  <c:v>765.4883151751198</c:v>
                </c:pt>
                <c:pt idx="17733">
                  <c:v>767.6305344200198</c:v>
                </c:pt>
                <c:pt idx="17734">
                  <c:v>765.0728989908698</c:v>
                </c:pt>
                <c:pt idx="17735">
                  <c:v>765.3201190262794</c:v>
                </c:pt>
                <c:pt idx="17736">
                  <c:v>768.0216673209381</c:v>
                </c:pt>
                <c:pt idx="17737">
                  <c:v>765.6618681240487</c:v>
                </c:pt>
                <c:pt idx="17738">
                  <c:v>764.5353215846201</c:v>
                </c:pt>
                <c:pt idx="17739">
                  <c:v>767.69037182433</c:v>
                </c:pt>
                <c:pt idx="17741">
                  <c:v>763.50524832899</c:v>
                </c:pt>
                <c:pt idx="17742">
                  <c:v>772.3312664896378</c:v>
                </c:pt>
                <c:pt idx="17743">
                  <c:v>771.68925073769</c:v>
                </c:pt>
                <c:pt idx="17744">
                  <c:v>769.60599196936</c:v>
                </c:pt>
                <c:pt idx="17745">
                  <c:v>767.5032641876801</c:v>
                </c:pt>
                <c:pt idx="17746">
                  <c:v>785.7242015430801</c:v>
                </c:pt>
                <c:pt idx="17748">
                  <c:v>848.83980250017</c:v>
                </c:pt>
                <c:pt idx="17749">
                  <c:v>852.22678958529</c:v>
                </c:pt>
                <c:pt idx="17750">
                  <c:v>838.5214296355589</c:v>
                </c:pt>
                <c:pt idx="17751">
                  <c:v>841.76746086655</c:v>
                </c:pt>
                <c:pt idx="17752">
                  <c:v>844.21581076273</c:v>
                </c:pt>
                <c:pt idx="17753">
                  <c:v>841.4825696907789</c:v>
                </c:pt>
                <c:pt idx="17754">
                  <c:v>841.4713196515601</c:v>
                </c:pt>
                <c:pt idx="17755">
                  <c:v>833.1191147144889</c:v>
                </c:pt>
                <c:pt idx="17756">
                  <c:v>827.9514286242583</c:v>
                </c:pt>
                <c:pt idx="17757">
                  <c:v>809.0575840825283</c:v>
                </c:pt>
                <c:pt idx="17758">
                  <c:v>272.31462296508</c:v>
                </c:pt>
                <c:pt idx="17838">
                  <c:v>482.9283709281984</c:v>
                </c:pt>
                <c:pt idx="17839">
                  <c:v>761.57368551636</c:v>
                </c:pt>
                <c:pt idx="17840">
                  <c:v>765.0085096404</c:v>
                </c:pt>
                <c:pt idx="17841">
                  <c:v>763.0424602799799</c:v>
                </c:pt>
                <c:pt idx="17842">
                  <c:v>762.1482532849888</c:v>
                </c:pt>
                <c:pt idx="17843">
                  <c:v>765.032571714519</c:v>
                </c:pt>
                <c:pt idx="17844">
                  <c:v>759.88079868469</c:v>
                </c:pt>
                <c:pt idx="17845">
                  <c:v>762.3931621728701</c:v>
                </c:pt>
                <c:pt idx="17846">
                  <c:v>765.29060086053</c:v>
                </c:pt>
                <c:pt idx="17847">
                  <c:v>758.9174121776099</c:v>
                </c:pt>
                <c:pt idx="17848">
                  <c:v>762.02895906996</c:v>
                </c:pt>
                <c:pt idx="17849">
                  <c:v>759.26710352962</c:v>
                </c:pt>
                <c:pt idx="17850">
                  <c:v>758.60482420172</c:v>
                </c:pt>
                <c:pt idx="17851">
                  <c:v>762.5312740188399</c:v>
                </c:pt>
                <c:pt idx="17852">
                  <c:v>756.87589340259</c:v>
                </c:pt>
                <c:pt idx="17853">
                  <c:v>759.45002604864</c:v>
                </c:pt>
                <c:pt idx="17854">
                  <c:v>757.4540030573498</c:v>
                </c:pt>
                <c:pt idx="17856">
                  <c:v>759.4512667262583</c:v>
                </c:pt>
                <c:pt idx="17857">
                  <c:v>758.4564812171305</c:v>
                </c:pt>
                <c:pt idx="17859">
                  <c:v>761.1927661115499</c:v>
                </c:pt>
                <c:pt idx="17860">
                  <c:v>763.2268382803297</c:v>
                </c:pt>
                <c:pt idx="17861">
                  <c:v>763.275089339171</c:v>
                </c:pt>
                <c:pt idx="17862">
                  <c:v>759.4830384337</c:v>
                </c:pt>
                <c:pt idx="17863">
                  <c:v>761.63495220139</c:v>
                </c:pt>
                <c:pt idx="17864">
                  <c:v>764.97093759327</c:v>
                </c:pt>
                <c:pt idx="17865">
                  <c:v>759.0121195010194</c:v>
                </c:pt>
                <c:pt idx="17866">
                  <c:v>762.65984838004</c:v>
                </c:pt>
                <c:pt idx="17868">
                  <c:v>759.768276926161</c:v>
                </c:pt>
                <c:pt idx="17869">
                  <c:v>761.90697892524</c:v>
                </c:pt>
                <c:pt idx="17870">
                  <c:v>761.2563846712505</c:v>
                </c:pt>
                <c:pt idx="17871">
                  <c:v>759.23870157416</c:v>
                </c:pt>
                <c:pt idx="17872">
                  <c:v>759.08089541712</c:v>
                </c:pt>
                <c:pt idx="17873">
                  <c:v>761.7173588885894</c:v>
                </c:pt>
                <c:pt idx="17875">
                  <c:v>759.5569622138094</c:v>
                </c:pt>
                <c:pt idx="17876">
                  <c:v>762.73907380201</c:v>
                </c:pt>
                <c:pt idx="17877">
                  <c:v>756.661919492028</c:v>
                </c:pt>
                <c:pt idx="17879">
                  <c:v>768.96573685083</c:v>
                </c:pt>
                <c:pt idx="17880">
                  <c:v>762.0452208858875</c:v>
                </c:pt>
                <c:pt idx="17881">
                  <c:v>765.93419053804</c:v>
                </c:pt>
                <c:pt idx="17882">
                  <c:v>764.3494442568</c:v>
                </c:pt>
                <c:pt idx="17883">
                  <c:v>762.6770131885801</c:v>
                </c:pt>
                <c:pt idx="17884">
                  <c:v>765.5538538034288</c:v>
                </c:pt>
                <c:pt idx="17885">
                  <c:v>765.1614736192901</c:v>
                </c:pt>
                <c:pt idx="17886">
                  <c:v>762.6325538371701</c:v>
                </c:pt>
                <c:pt idx="17887">
                  <c:v>762.45757409868</c:v>
                </c:pt>
                <c:pt idx="17888">
                  <c:v>765.6094287905601</c:v>
                </c:pt>
                <c:pt idx="17889">
                  <c:v>759.2326006104494</c:v>
                </c:pt>
                <c:pt idx="17890">
                  <c:v>762.2797621967605</c:v>
                </c:pt>
                <c:pt idx="17891">
                  <c:v>765.08558739215</c:v>
                </c:pt>
                <c:pt idx="17892">
                  <c:v>764.26094357396</c:v>
                </c:pt>
                <c:pt idx="17893">
                  <c:v>762.2107016554401</c:v>
                </c:pt>
                <c:pt idx="17894">
                  <c:v>761.0219687245487</c:v>
                </c:pt>
                <c:pt idx="17895">
                  <c:v>763.9160154025288</c:v>
                </c:pt>
                <c:pt idx="17896">
                  <c:v>762.2336872667</c:v>
                </c:pt>
                <c:pt idx="17897">
                  <c:v>761.18927709934</c:v>
                </c:pt>
                <c:pt idx="17898">
                  <c:v>769.26504942724</c:v>
                </c:pt>
                <c:pt idx="17899">
                  <c:v>763.28787478089</c:v>
                </c:pt>
                <c:pt idx="17900">
                  <c:v>767.1230874759199</c:v>
                </c:pt>
                <c:pt idx="17901">
                  <c:v>765.4592593045284</c:v>
                </c:pt>
                <c:pt idx="17902">
                  <c:v>763.5921044447589</c:v>
                </c:pt>
                <c:pt idx="17903">
                  <c:v>767.10966236998</c:v>
                </c:pt>
                <c:pt idx="17904">
                  <c:v>765.2316617983394</c:v>
                </c:pt>
                <c:pt idx="17905">
                  <c:v>763.57087265386</c:v>
                </c:pt>
                <c:pt idx="17906">
                  <c:v>761.13361082772</c:v>
                </c:pt>
                <c:pt idx="17907">
                  <c:v>765.18849542804</c:v>
                </c:pt>
                <c:pt idx="17908">
                  <c:v>768.6424592240301</c:v>
                </c:pt>
                <c:pt idx="17909">
                  <c:v>762.0745933257798</c:v>
                </c:pt>
                <c:pt idx="17910">
                  <c:v>764.5558201975088</c:v>
                </c:pt>
                <c:pt idx="17911">
                  <c:v>764.78647347202</c:v>
                </c:pt>
                <c:pt idx="17912">
                  <c:v>761.3551378436388</c:v>
                </c:pt>
                <c:pt idx="17914">
                  <c:v>763.39203130664</c:v>
                </c:pt>
                <c:pt idx="17916">
                  <c:v>759.8138750695</c:v>
                </c:pt>
                <c:pt idx="17917">
                  <c:v>767.7422814007489</c:v>
                </c:pt>
                <c:pt idx="17919">
                  <c:v>762.83834433643</c:v>
                </c:pt>
                <c:pt idx="17920">
                  <c:v>766.5313493893699</c:v>
                </c:pt>
                <c:pt idx="17921">
                  <c:v>759.95801793101</c:v>
                </c:pt>
                <c:pt idx="17922">
                  <c:v>762.0876597058988</c:v>
                </c:pt>
                <c:pt idx="17923">
                  <c:v>761.50160614917</c:v>
                </c:pt>
                <c:pt idx="17924">
                  <c:v>759.4612266895778</c:v>
                </c:pt>
                <c:pt idx="17925">
                  <c:v>766.58527762529</c:v>
                </c:pt>
                <c:pt idx="17926">
                  <c:v>771.0748484657</c:v>
                </c:pt>
                <c:pt idx="17927">
                  <c:v>782.6317863154094</c:v>
                </c:pt>
                <c:pt idx="17928">
                  <c:v>786.29218735299</c:v>
                </c:pt>
                <c:pt idx="17929">
                  <c:v>796.07463011342</c:v>
                </c:pt>
                <c:pt idx="17930">
                  <c:v>811.11956911686</c:v>
                </c:pt>
                <c:pt idx="17932">
                  <c:v>838.6460652558201</c:v>
                </c:pt>
                <c:pt idx="17933">
                  <c:v>839.79048147295</c:v>
                </c:pt>
                <c:pt idx="17934">
                  <c:v>835.14385057058</c:v>
                </c:pt>
                <c:pt idx="17935">
                  <c:v>838.91071701165</c:v>
                </c:pt>
                <c:pt idx="17936">
                  <c:v>837.49212459633</c:v>
                </c:pt>
                <c:pt idx="17937">
                  <c:v>839.5583998344288</c:v>
                </c:pt>
                <c:pt idx="17938">
                  <c:v>838.4678982094389</c:v>
                </c:pt>
                <c:pt idx="17939">
                  <c:v>844.0621724182602</c:v>
                </c:pt>
                <c:pt idx="17940">
                  <c:v>845.5134023072505</c:v>
                </c:pt>
                <c:pt idx="17941">
                  <c:v>839.17530606846</c:v>
                </c:pt>
                <c:pt idx="17942">
                  <c:v>841.8664702611905</c:v>
                </c:pt>
                <c:pt idx="17943">
                  <c:v>842.98813070803</c:v>
                </c:pt>
                <c:pt idx="17944">
                  <c:v>839.0773251164499</c:v>
                </c:pt>
                <c:pt idx="17946">
                  <c:v>829.6633361559501</c:v>
                </c:pt>
                <c:pt idx="17947">
                  <c:v>825.5085261135694</c:v>
                </c:pt>
                <c:pt idx="17948">
                  <c:v>821.68927391485</c:v>
                </c:pt>
                <c:pt idx="17949">
                  <c:v>824.8590662219389</c:v>
                </c:pt>
                <c:pt idx="17950">
                  <c:v>821.64850030502</c:v>
                </c:pt>
                <c:pt idx="17951">
                  <c:v>819.279591407391</c:v>
                </c:pt>
                <c:pt idx="17952">
                  <c:v>824.8143658724794</c:v>
                </c:pt>
                <c:pt idx="17953">
                  <c:v>823.26818523151</c:v>
                </c:pt>
                <c:pt idx="17954">
                  <c:v>821.26514265483</c:v>
                </c:pt>
                <c:pt idx="17955">
                  <c:v>823.5775294544588</c:v>
                </c:pt>
                <c:pt idx="17956">
                  <c:v>826.39698232064</c:v>
                </c:pt>
                <c:pt idx="17957">
                  <c:v>819.76852437934</c:v>
                </c:pt>
                <c:pt idx="17958">
                  <c:v>822.5716780927501</c:v>
                </c:pt>
                <c:pt idx="17959">
                  <c:v>826.3495880642494</c:v>
                </c:pt>
                <c:pt idx="17960">
                  <c:v>821.111102871</c:v>
                </c:pt>
                <c:pt idx="17961">
                  <c:v>812.81737667519</c:v>
                </c:pt>
                <c:pt idx="17962">
                  <c:v>787.32778626306</c:v>
                </c:pt>
                <c:pt idx="17963">
                  <c:v>777.13073063377</c:v>
                </c:pt>
                <c:pt idx="17964">
                  <c:v>764.91905241805</c:v>
                </c:pt>
                <c:pt idx="17965">
                  <c:v>744.0607473957589</c:v>
                </c:pt>
                <c:pt idx="17966">
                  <c:v>733.7687669060005</c:v>
                </c:pt>
                <c:pt idx="17967">
                  <c:v>724.40980967283</c:v>
                </c:pt>
                <c:pt idx="17968">
                  <c:v>726.4837505042005</c:v>
                </c:pt>
                <c:pt idx="17969">
                  <c:v>725.08542241331</c:v>
                </c:pt>
                <c:pt idx="17970">
                  <c:v>722.07916774623</c:v>
                </c:pt>
                <c:pt idx="17971">
                  <c:v>725.09564559902</c:v>
                </c:pt>
                <c:pt idx="17972">
                  <c:v>723.38429026214</c:v>
                </c:pt>
                <c:pt idx="17973">
                  <c:v>726.18201844814</c:v>
                </c:pt>
                <c:pt idx="17974">
                  <c:v>719.45835794429</c:v>
                </c:pt>
                <c:pt idx="17975">
                  <c:v>726.19643657808</c:v>
                </c:pt>
                <c:pt idx="17976">
                  <c:v>725.0125174608094</c:v>
                </c:pt>
                <c:pt idx="17977">
                  <c:v>722.19934029671</c:v>
                </c:pt>
                <c:pt idx="17978">
                  <c:v>724.99069107503</c:v>
                </c:pt>
                <c:pt idx="17979">
                  <c:v>487.350896426</c:v>
                </c:pt>
                <c:pt idx="17980">
                  <c:v>487.65401123367</c:v>
                </c:pt>
                <c:pt idx="17981">
                  <c:v>239.3088963894</c:v>
                </c:pt>
                <c:pt idx="18084">
                  <c:v>676.64930130269</c:v>
                </c:pt>
                <c:pt idx="18085">
                  <c:v>714.81676265935</c:v>
                </c:pt>
                <c:pt idx="18086">
                  <c:v>713.9342291552377</c:v>
                </c:pt>
                <c:pt idx="18087">
                  <c:v>711.70676186806</c:v>
                </c:pt>
                <c:pt idx="18088">
                  <c:v>715.3041725957701</c:v>
                </c:pt>
                <c:pt idx="18089">
                  <c:v>714.3273186990888</c:v>
                </c:pt>
                <c:pt idx="18090">
                  <c:v>714.4838173655401</c:v>
                </c:pt>
                <c:pt idx="18091">
                  <c:v>716.3267228691799</c:v>
                </c:pt>
                <c:pt idx="18092">
                  <c:v>719.7610981743401</c:v>
                </c:pt>
                <c:pt idx="18093">
                  <c:v>718.8667800482599</c:v>
                </c:pt>
                <c:pt idx="18094">
                  <c:v>717.0618182931494</c:v>
                </c:pt>
                <c:pt idx="18096">
                  <c:v>719.3447190239689</c:v>
                </c:pt>
                <c:pt idx="18097">
                  <c:v>722.6671106878589</c:v>
                </c:pt>
                <c:pt idx="18098">
                  <c:v>722.3960012149294</c:v>
                </c:pt>
                <c:pt idx="18100">
                  <c:v>719.30878584863</c:v>
                </c:pt>
                <c:pt idx="18101">
                  <c:v>722.78907878749</c:v>
                </c:pt>
                <c:pt idx="18102">
                  <c:v>727.4186198275601</c:v>
                </c:pt>
                <c:pt idx="18104">
                  <c:v>724.04848382358</c:v>
                </c:pt>
                <c:pt idx="18105">
                  <c:v>723.8718267899185</c:v>
                </c:pt>
                <c:pt idx="18106">
                  <c:v>726.94650925465</c:v>
                </c:pt>
                <c:pt idx="18107">
                  <c:v>725.70604104178</c:v>
                </c:pt>
                <c:pt idx="18108">
                  <c:v>724.77244823699</c:v>
                </c:pt>
                <c:pt idx="18109">
                  <c:v>728.62723876907</c:v>
                </c:pt>
                <c:pt idx="18110">
                  <c:v>732.62968314105</c:v>
                </c:pt>
                <c:pt idx="18113">
                  <c:v>733.92748604867</c:v>
                </c:pt>
                <c:pt idx="18114">
                  <c:v>737.1712053735901</c:v>
                </c:pt>
                <c:pt idx="18115">
                  <c:v>737.22108785836</c:v>
                </c:pt>
                <c:pt idx="18116">
                  <c:v>735.8161716207601</c:v>
                </c:pt>
                <c:pt idx="18117">
                  <c:v>735.03473043852</c:v>
                </c:pt>
                <c:pt idx="18118">
                  <c:v>739.16200630958</c:v>
                </c:pt>
                <c:pt idx="18119">
                  <c:v>738.1656501131089</c:v>
                </c:pt>
                <c:pt idx="18120">
                  <c:v>736.5806198138694</c:v>
                </c:pt>
                <c:pt idx="18122">
                  <c:v>739.6612972833988</c:v>
                </c:pt>
                <c:pt idx="18123">
                  <c:v>743.66160036565</c:v>
                </c:pt>
                <c:pt idx="18124">
                  <c:v>737.56626592719</c:v>
                </c:pt>
                <c:pt idx="18125">
                  <c:v>741.8031540936294</c:v>
                </c:pt>
                <c:pt idx="18126">
                  <c:v>739.75939516268</c:v>
                </c:pt>
                <c:pt idx="18127">
                  <c:v>744.2657826789705</c:v>
                </c:pt>
                <c:pt idx="18128">
                  <c:v>747.5401655879188</c:v>
                </c:pt>
                <c:pt idx="18129">
                  <c:v>741.03038977891</c:v>
                </c:pt>
                <c:pt idx="18131">
                  <c:v>749.27727683536</c:v>
                </c:pt>
                <c:pt idx="18132">
                  <c:v>753.21217144479</c:v>
                </c:pt>
                <c:pt idx="18133">
                  <c:v>746.5871145909894</c:v>
                </c:pt>
                <c:pt idx="18135">
                  <c:v>754.32107658967</c:v>
                </c:pt>
                <c:pt idx="18136">
                  <c:v>752.67399546653</c:v>
                </c:pt>
                <c:pt idx="18137">
                  <c:v>751.8668127056084</c:v>
                </c:pt>
                <c:pt idx="18138">
                  <c:v>749.6417125828501</c:v>
                </c:pt>
                <c:pt idx="18139">
                  <c:v>752.20865711112</c:v>
                </c:pt>
                <c:pt idx="18140">
                  <c:v>757.31338393532</c:v>
                </c:pt>
                <c:pt idx="18141">
                  <c:v>749.3322793992483</c:v>
                </c:pt>
                <c:pt idx="18142">
                  <c:v>752.88936505576</c:v>
                </c:pt>
                <c:pt idx="18143">
                  <c:v>752.17878331135</c:v>
                </c:pt>
                <c:pt idx="18144">
                  <c:v>755.247506465779</c:v>
                </c:pt>
                <c:pt idx="18145">
                  <c:v>753.5809940451</c:v>
                </c:pt>
                <c:pt idx="18146">
                  <c:v>751.4426599719384</c:v>
                </c:pt>
                <c:pt idx="18147">
                  <c:v>749.8613625628601</c:v>
                </c:pt>
                <c:pt idx="18148">
                  <c:v>757.3224597773401</c:v>
                </c:pt>
                <c:pt idx="18149">
                  <c:v>741.427221435848</c:v>
                </c:pt>
                <c:pt idx="18150">
                  <c:v>698.83318922303</c:v>
                </c:pt>
                <c:pt idx="18151">
                  <c:v>471.3200568134901</c:v>
                </c:pt>
                <c:pt idx="18152">
                  <c:v>235.92350152525</c:v>
                </c:pt>
                <c:pt idx="18185">
                  <c:v>269.9833606639999</c:v>
                </c:pt>
                <c:pt idx="18186">
                  <c:v>428.79489780893</c:v>
                </c:pt>
                <c:pt idx="18188">
                  <c:v>233.8109525053</c:v>
                </c:pt>
                <c:pt idx="18189">
                  <c:v>245.25277349309</c:v>
                </c:pt>
                <c:pt idx="18190">
                  <c:v>243.02741850919</c:v>
                </c:pt>
                <c:pt idx="18209">
                  <c:v>248.1580522106</c:v>
                </c:pt>
                <c:pt idx="18210">
                  <c:v>278.9479934023</c:v>
                </c:pt>
                <c:pt idx="18211">
                  <c:v>761.04937457844</c:v>
                </c:pt>
                <c:pt idx="18212">
                  <c:v>765.3471309242988</c:v>
                </c:pt>
                <c:pt idx="18213">
                  <c:v>768.70748695903</c:v>
                </c:pt>
                <c:pt idx="18214">
                  <c:v>768.298531270141</c:v>
                </c:pt>
                <c:pt idx="18215">
                  <c:v>765.41838186634</c:v>
                </c:pt>
                <c:pt idx="18216">
                  <c:v>763.81275531887</c:v>
                </c:pt>
                <c:pt idx="18217">
                  <c:v>766.7160722029</c:v>
                </c:pt>
                <c:pt idx="18218">
                  <c:v>764.4786000434001</c:v>
                </c:pt>
                <c:pt idx="18219">
                  <c:v>768.0310328159686</c:v>
                </c:pt>
                <c:pt idx="18220">
                  <c:v>765.75013258906</c:v>
                </c:pt>
                <c:pt idx="18221">
                  <c:v>764.42349324609</c:v>
                </c:pt>
                <c:pt idx="18222">
                  <c:v>768.45331692116</c:v>
                </c:pt>
                <c:pt idx="18223">
                  <c:v>761.78801647755</c:v>
                </c:pt>
                <c:pt idx="18224">
                  <c:v>763.34547050115</c:v>
                </c:pt>
                <c:pt idx="18225">
                  <c:v>767.8737181175301</c:v>
                </c:pt>
                <c:pt idx="18228">
                  <c:v>768.5271756027294</c:v>
                </c:pt>
                <c:pt idx="18230">
                  <c:v>769.51941116672</c:v>
                </c:pt>
                <c:pt idx="18231">
                  <c:v>771.69135776733</c:v>
                </c:pt>
                <c:pt idx="18232">
                  <c:v>765.11207295797</c:v>
                </c:pt>
                <c:pt idx="18233">
                  <c:v>768.31145596066</c:v>
                </c:pt>
                <c:pt idx="18234">
                  <c:v>766.9072451266999</c:v>
                </c:pt>
                <c:pt idx="18236">
                  <c:v>768.02431545025</c:v>
                </c:pt>
                <c:pt idx="18237">
                  <c:v>765.9924251341494</c:v>
                </c:pt>
                <c:pt idx="18238">
                  <c:v>771.9926804209794</c:v>
                </c:pt>
                <c:pt idx="18239">
                  <c:v>779.3196993753801</c:v>
                </c:pt>
                <c:pt idx="18240">
                  <c:v>795.44810237247</c:v>
                </c:pt>
                <c:pt idx="18241">
                  <c:v>812.2984687753905</c:v>
                </c:pt>
                <c:pt idx="18242">
                  <c:v>815.1951285295401</c:v>
                </c:pt>
                <c:pt idx="18244">
                  <c:v>815.9995092838401</c:v>
                </c:pt>
                <c:pt idx="18245">
                  <c:v>816.18767315471</c:v>
                </c:pt>
                <c:pt idx="18246">
                  <c:v>818.61638375195</c:v>
                </c:pt>
                <c:pt idx="18248">
                  <c:v>819.82805253339</c:v>
                </c:pt>
                <c:pt idx="18250">
                  <c:v>837.51418757838</c:v>
                </c:pt>
                <c:pt idx="18251">
                  <c:v>835.9410321321999</c:v>
                </c:pt>
                <c:pt idx="18253">
                  <c:v>844.54656023268</c:v>
                </c:pt>
                <c:pt idx="18254">
                  <c:v>844.61758999863</c:v>
                </c:pt>
                <c:pt idx="18255">
                  <c:v>844.5141292899589</c:v>
                </c:pt>
                <c:pt idx="18257">
                  <c:v>839.1017401865502</c:v>
                </c:pt>
                <c:pt idx="18258">
                  <c:v>831.00937319322</c:v>
                </c:pt>
                <c:pt idx="18259">
                  <c:v>833.1511778005188</c:v>
                </c:pt>
                <c:pt idx="18260">
                  <c:v>825.8622688105371</c:v>
                </c:pt>
                <c:pt idx="18261">
                  <c:v>823.76960456118</c:v>
                </c:pt>
                <c:pt idx="18262">
                  <c:v>825.9549144529989</c:v>
                </c:pt>
                <c:pt idx="18263">
                  <c:v>829.3626825032885</c:v>
                </c:pt>
                <c:pt idx="18265">
                  <c:v>837.70399327407</c:v>
                </c:pt>
                <c:pt idx="18266">
                  <c:v>845.81908271683</c:v>
                </c:pt>
                <c:pt idx="18267">
                  <c:v>849.6415473234489</c:v>
                </c:pt>
                <c:pt idx="18268">
                  <c:v>863.2849791262</c:v>
                </c:pt>
                <c:pt idx="18269">
                  <c:v>861.42591923643</c:v>
                </c:pt>
                <c:pt idx="18270">
                  <c:v>857.2068264612601</c:v>
                </c:pt>
                <c:pt idx="18271">
                  <c:v>864.77764921582</c:v>
                </c:pt>
                <c:pt idx="18272">
                  <c:v>852.13497509236</c:v>
                </c:pt>
                <c:pt idx="18273">
                  <c:v>856.8074582026999</c:v>
                </c:pt>
                <c:pt idx="18274">
                  <c:v>859.6480667494699</c:v>
                </c:pt>
                <c:pt idx="18275">
                  <c:v>863.4437887013501</c:v>
                </c:pt>
                <c:pt idx="18277">
                  <c:v>857.95993766978</c:v>
                </c:pt>
                <c:pt idx="18278">
                  <c:v>861.02154445861</c:v>
                </c:pt>
                <c:pt idx="18280">
                  <c:v>861.2342058127994</c:v>
                </c:pt>
                <c:pt idx="18281">
                  <c:v>855.1100530459901</c:v>
                </c:pt>
                <c:pt idx="18282">
                  <c:v>856.6672929334186</c:v>
                </c:pt>
                <c:pt idx="18283">
                  <c:v>862.90054571618</c:v>
                </c:pt>
                <c:pt idx="18284">
                  <c:v>867.2025873199601</c:v>
                </c:pt>
                <c:pt idx="18285">
                  <c:v>864.22447248258</c:v>
                </c:pt>
                <c:pt idx="18286">
                  <c:v>863.2660792655402</c:v>
                </c:pt>
                <c:pt idx="18288">
                  <c:v>857.37537887559</c:v>
                </c:pt>
                <c:pt idx="18289">
                  <c:v>855.84968285728</c:v>
                </c:pt>
                <c:pt idx="18290">
                  <c:v>856.2413370939394</c:v>
                </c:pt>
                <c:pt idx="18291">
                  <c:v>851.80318969463</c:v>
                </c:pt>
                <c:pt idx="18292">
                  <c:v>853.243213193968</c:v>
                </c:pt>
                <c:pt idx="18294">
                  <c:v>848.1413143137094</c:v>
                </c:pt>
                <c:pt idx="18295">
                  <c:v>845.90567247828</c:v>
                </c:pt>
                <c:pt idx="18296">
                  <c:v>854.5115211218794</c:v>
                </c:pt>
                <c:pt idx="18297">
                  <c:v>856.4575865751299</c:v>
                </c:pt>
                <c:pt idx="18298">
                  <c:v>846.82375043565</c:v>
                </c:pt>
                <c:pt idx="18299">
                  <c:v>851.16327559502</c:v>
                </c:pt>
                <c:pt idx="18300">
                  <c:v>848.75830309232</c:v>
                </c:pt>
                <c:pt idx="18301">
                  <c:v>853.66363821858</c:v>
                </c:pt>
                <c:pt idx="18302">
                  <c:v>847.451916802828</c:v>
                </c:pt>
                <c:pt idx="18303">
                  <c:v>855.3697350865998</c:v>
                </c:pt>
                <c:pt idx="18304">
                  <c:v>859.03800890126</c:v>
                </c:pt>
                <c:pt idx="18305">
                  <c:v>854.48564298723</c:v>
                </c:pt>
                <c:pt idx="18306">
                  <c:v>857.31240495898</c:v>
                </c:pt>
                <c:pt idx="18307">
                  <c:v>851.04187813637</c:v>
                </c:pt>
                <c:pt idx="18308">
                  <c:v>854.5225491908486</c:v>
                </c:pt>
                <c:pt idx="18309">
                  <c:v>854.16386840928</c:v>
                </c:pt>
                <c:pt idx="18310">
                  <c:v>853.8213659724</c:v>
                </c:pt>
                <c:pt idx="18312">
                  <c:v>848.90499361186</c:v>
                </c:pt>
                <c:pt idx="18313">
                  <c:v>852.17796648815</c:v>
                </c:pt>
                <c:pt idx="18315">
                  <c:v>854.7669060843889</c:v>
                </c:pt>
                <c:pt idx="18316">
                  <c:v>851.2975174586302</c:v>
                </c:pt>
                <c:pt idx="18317">
                  <c:v>849.43385894467</c:v>
                </c:pt>
                <c:pt idx="18318">
                  <c:v>849.72643541358</c:v>
                </c:pt>
                <c:pt idx="18320">
                  <c:v>843.12459403844</c:v>
                </c:pt>
                <c:pt idx="18321">
                  <c:v>836.86057369018</c:v>
                </c:pt>
                <c:pt idx="18322">
                  <c:v>835.00127481705</c:v>
                </c:pt>
                <c:pt idx="18323">
                  <c:v>842.78127632503</c:v>
                </c:pt>
                <c:pt idx="18324">
                  <c:v>834.6996697522001</c:v>
                </c:pt>
                <c:pt idx="18325">
                  <c:v>801.0460883069101</c:v>
                </c:pt>
                <c:pt idx="18326">
                  <c:v>771.6563584402201</c:v>
                </c:pt>
                <c:pt idx="18328">
                  <c:v>768.5845054943401</c:v>
                </c:pt>
                <c:pt idx="18329">
                  <c:v>767.02056081808</c:v>
                </c:pt>
                <c:pt idx="18330">
                  <c:v>769.9427406239594</c:v>
                </c:pt>
                <c:pt idx="18331">
                  <c:v>767.7844587548</c:v>
                </c:pt>
                <c:pt idx="18332">
                  <c:v>765.8771942617201</c:v>
                </c:pt>
                <c:pt idx="18333">
                  <c:v>764.16274867299</c:v>
                </c:pt>
                <c:pt idx="18334">
                  <c:v>767.9379904375194</c:v>
                </c:pt>
                <c:pt idx="18336">
                  <c:v>762.6432695614001</c:v>
                </c:pt>
                <c:pt idx="18337">
                  <c:v>766.38217170713</c:v>
                </c:pt>
                <c:pt idx="18338">
                  <c:v>764.1424357669</c:v>
                </c:pt>
                <c:pt idx="18339">
                  <c:v>767.1899280826799</c:v>
                </c:pt>
                <c:pt idx="18340">
                  <c:v>765.7904803193</c:v>
                </c:pt>
                <c:pt idx="18341">
                  <c:v>763.3397318890999</c:v>
                </c:pt>
                <c:pt idx="18342">
                  <c:v>772.27557021333</c:v>
                </c:pt>
                <c:pt idx="18344">
                  <c:v>773.16687995837</c:v>
                </c:pt>
                <c:pt idx="18345">
                  <c:v>766.1759793347101</c:v>
                </c:pt>
                <c:pt idx="18346">
                  <c:v>768.9904891505901</c:v>
                </c:pt>
                <c:pt idx="18347">
                  <c:v>768.0565261622484</c:v>
                </c:pt>
                <c:pt idx="18349">
                  <c:v>767.2789522974305</c:v>
                </c:pt>
                <c:pt idx="18350">
                  <c:v>766.02631570607</c:v>
                </c:pt>
                <c:pt idx="18351">
                  <c:v>769.5613256024286</c:v>
                </c:pt>
                <c:pt idx="18352">
                  <c:v>767.68823487838</c:v>
                </c:pt>
                <c:pt idx="18354">
                  <c:v>763.44759103809</c:v>
                </c:pt>
                <c:pt idx="18355">
                  <c:v>766.56680229781</c:v>
                </c:pt>
                <c:pt idx="18356">
                  <c:v>759.35957616685</c:v>
                </c:pt>
                <c:pt idx="18357">
                  <c:v>559.45471074761</c:v>
                </c:pt>
                <c:pt idx="18358">
                  <c:v>518.495228705528</c:v>
                </c:pt>
                <c:pt idx="18359">
                  <c:v>519.4756424930389</c:v>
                </c:pt>
                <c:pt idx="18407">
                  <c:v>214.36159127147</c:v>
                </c:pt>
                <c:pt idx="18408">
                  <c:v>275.96300009315</c:v>
                </c:pt>
                <c:pt idx="18409">
                  <c:v>276.1410666557801</c:v>
                </c:pt>
                <c:pt idx="18410">
                  <c:v>275.6564329219</c:v>
                </c:pt>
                <c:pt idx="18411">
                  <c:v>275.28494629405</c:v>
                </c:pt>
                <c:pt idx="18412">
                  <c:v>442.288289741649</c:v>
                </c:pt>
                <c:pt idx="18413">
                  <c:v>521.31949195457</c:v>
                </c:pt>
                <c:pt idx="18414">
                  <c:v>722.99746553099</c:v>
                </c:pt>
                <c:pt idx="18415">
                  <c:v>678.5496319884094</c:v>
                </c:pt>
                <c:pt idx="18416">
                  <c:v>458.31715202104</c:v>
                </c:pt>
                <c:pt idx="18491">
                  <c:v>362.0415589961596</c:v>
                </c:pt>
                <c:pt idx="18493">
                  <c:v>484.4491232670891</c:v>
                </c:pt>
                <c:pt idx="18494">
                  <c:v>505.8179385168401</c:v>
                </c:pt>
                <c:pt idx="18495">
                  <c:v>706.2025174882189</c:v>
                </c:pt>
                <c:pt idx="18496">
                  <c:v>734.8302192690294</c:v>
                </c:pt>
                <c:pt idx="18497">
                  <c:v>762.67371105931</c:v>
                </c:pt>
                <c:pt idx="18498">
                  <c:v>772.45632376835</c:v>
                </c:pt>
                <c:pt idx="18499">
                  <c:v>765.50323275867</c:v>
                </c:pt>
                <c:pt idx="18500">
                  <c:v>769.0619223086801</c:v>
                </c:pt>
                <c:pt idx="18501">
                  <c:v>767.8104628789894</c:v>
                </c:pt>
                <c:pt idx="18502">
                  <c:v>769.8891508813588</c:v>
                </c:pt>
                <c:pt idx="18503">
                  <c:v>763.3206071073394</c:v>
                </c:pt>
                <c:pt idx="18504">
                  <c:v>765.4596136166399</c:v>
                </c:pt>
                <c:pt idx="18505">
                  <c:v>768.67401791682</c:v>
                </c:pt>
                <c:pt idx="18506">
                  <c:v>766.51185086412</c:v>
                </c:pt>
                <c:pt idx="18507">
                  <c:v>769.3442735797</c:v>
                </c:pt>
                <c:pt idx="18508">
                  <c:v>764.3474888815576</c:v>
                </c:pt>
                <c:pt idx="18509">
                  <c:v>765.13474528514</c:v>
                </c:pt>
                <c:pt idx="18510">
                  <c:v>767.92425276934</c:v>
                </c:pt>
                <c:pt idx="18511">
                  <c:v>765.3172366192189</c:v>
                </c:pt>
                <c:pt idx="18512">
                  <c:v>769.3360660567087</c:v>
                </c:pt>
                <c:pt idx="18513">
                  <c:v>767.12020520077</c:v>
                </c:pt>
                <c:pt idx="18514">
                  <c:v>764.0960659577</c:v>
                </c:pt>
                <c:pt idx="18515">
                  <c:v>762.0163648274088</c:v>
                </c:pt>
                <c:pt idx="18516">
                  <c:v>769.8520649740485</c:v>
                </c:pt>
                <c:pt idx="18517">
                  <c:v>772.9439836459394</c:v>
                </c:pt>
                <c:pt idx="18519">
                  <c:v>773.679788591</c:v>
                </c:pt>
                <c:pt idx="18520">
                  <c:v>766.34499417056</c:v>
                </c:pt>
                <c:pt idx="18521">
                  <c:v>768.8405012923089</c:v>
                </c:pt>
                <c:pt idx="18522">
                  <c:v>768.19275164466</c:v>
                </c:pt>
                <c:pt idx="18524">
                  <c:v>767.00143799376</c:v>
                </c:pt>
                <c:pt idx="18525">
                  <c:v>766.4275934425187</c:v>
                </c:pt>
                <c:pt idx="18527">
                  <c:v>768.3703402031</c:v>
                </c:pt>
                <c:pt idx="18528">
                  <c:v>765.52802432408</c:v>
                </c:pt>
                <c:pt idx="18529">
                  <c:v>764.0235380392401</c:v>
                </c:pt>
                <c:pt idx="18530">
                  <c:v>767.2770519608105</c:v>
                </c:pt>
                <c:pt idx="18532">
                  <c:v>762.34638628014</c:v>
                </c:pt>
                <c:pt idx="18533">
                  <c:v>766.0307605988801</c:v>
                </c:pt>
                <c:pt idx="18534">
                  <c:v>764.89841098983</c:v>
                </c:pt>
                <c:pt idx="18535">
                  <c:v>772.7571800727301</c:v>
                </c:pt>
                <c:pt idx="18536">
                  <c:v>765.1855644930602</c:v>
                </c:pt>
                <c:pt idx="18537">
                  <c:v>769.08836970006</c:v>
                </c:pt>
                <c:pt idx="18538">
                  <c:v>771.7507984907</c:v>
                </c:pt>
                <c:pt idx="18539">
                  <c:v>768.9879929800301</c:v>
                </c:pt>
                <c:pt idx="18540">
                  <c:v>719.8362644033075</c:v>
                </c:pt>
                <c:pt idx="18541">
                  <c:v>521.37273401377</c:v>
                </c:pt>
                <c:pt idx="18542">
                  <c:v>277.492098485979</c:v>
                </c:pt>
                <c:pt idx="18543">
                  <c:v>248.5055131331499</c:v>
                </c:pt>
                <c:pt idx="18544">
                  <c:v>227.13010952121</c:v>
                </c:pt>
                <c:pt idx="18592">
                  <c:v>258.33265365443</c:v>
                </c:pt>
                <c:pt idx="18593">
                  <c:v>492.26679614643</c:v>
                </c:pt>
                <c:pt idx="18594">
                  <c:v>524.6271729181305</c:v>
                </c:pt>
                <c:pt idx="18595">
                  <c:v>733.283300478891</c:v>
                </c:pt>
                <c:pt idx="18596">
                  <c:v>767.4271316980094</c:v>
                </c:pt>
                <c:pt idx="18597">
                  <c:v>765.8376059911183</c:v>
                </c:pt>
                <c:pt idx="18598">
                  <c:v>767.9028344882801</c:v>
                </c:pt>
                <c:pt idx="18599">
                  <c:v>761.4212351323694</c:v>
                </c:pt>
                <c:pt idx="18600">
                  <c:v>764.87980707115</c:v>
                </c:pt>
                <c:pt idx="18601">
                  <c:v>767.6098128790605</c:v>
                </c:pt>
                <c:pt idx="18602">
                  <c:v>766.03025100612</c:v>
                </c:pt>
                <c:pt idx="18603">
                  <c:v>764.5257909018805</c:v>
                </c:pt>
                <c:pt idx="18604">
                  <c:v>762.3726951642587</c:v>
                </c:pt>
                <c:pt idx="18605">
                  <c:v>764.9595928176</c:v>
                </c:pt>
                <c:pt idx="18606">
                  <c:v>764.1884907552101</c:v>
                </c:pt>
                <c:pt idx="18607">
                  <c:v>762.12854346914</c:v>
                </c:pt>
                <c:pt idx="18608">
                  <c:v>764.81883707396</c:v>
                </c:pt>
                <c:pt idx="18609">
                  <c:v>763.63930029925</c:v>
                </c:pt>
                <c:pt idx="18610">
                  <c:v>766.4471870064789</c:v>
                </c:pt>
                <c:pt idx="18611">
                  <c:v>759.4034513081505</c:v>
                </c:pt>
                <c:pt idx="18612">
                  <c:v>769.1578176195001</c:v>
                </c:pt>
                <c:pt idx="18613">
                  <c:v>775.60110720277</c:v>
                </c:pt>
                <c:pt idx="18615">
                  <c:v>795.9375698619577</c:v>
                </c:pt>
                <c:pt idx="18616">
                  <c:v>804.24029597619</c:v>
                </c:pt>
                <c:pt idx="18617">
                  <c:v>824.2848570038</c:v>
                </c:pt>
                <c:pt idx="18618">
                  <c:v>831.39954123521</c:v>
                </c:pt>
                <c:pt idx="18619">
                  <c:v>834.79627329701</c:v>
                </c:pt>
                <c:pt idx="18620">
                  <c:v>815.17143550132</c:v>
                </c:pt>
                <c:pt idx="18621">
                  <c:v>813.6896602737</c:v>
                </c:pt>
                <c:pt idx="18622">
                  <c:v>815.85806023066</c:v>
                </c:pt>
                <c:pt idx="18623">
                  <c:v>817.53279927869</c:v>
                </c:pt>
                <c:pt idx="18625">
                  <c:v>825.2705456897</c:v>
                </c:pt>
                <c:pt idx="18626">
                  <c:v>835.30547015191</c:v>
                </c:pt>
                <c:pt idx="18627">
                  <c:v>838.9823555197501</c:v>
                </c:pt>
                <c:pt idx="18628">
                  <c:v>838.39258391168</c:v>
                </c:pt>
                <c:pt idx="18629">
                  <c:v>838.07012152276</c:v>
                </c:pt>
                <c:pt idx="18630">
                  <c:v>838.03539267466</c:v>
                </c:pt>
                <c:pt idx="18631">
                  <c:v>851.52533015237</c:v>
                </c:pt>
                <c:pt idx="18632">
                  <c:v>853.10283650151</c:v>
                </c:pt>
                <c:pt idx="18634">
                  <c:v>854.1014926132001</c:v>
                </c:pt>
                <c:pt idx="18635">
                  <c:v>857.67986230187</c:v>
                </c:pt>
                <c:pt idx="18636">
                  <c:v>857.9189854847689</c:v>
                </c:pt>
                <c:pt idx="18637">
                  <c:v>851.9172973183094</c:v>
                </c:pt>
                <c:pt idx="18638">
                  <c:v>858.6925450844184</c:v>
                </c:pt>
                <c:pt idx="18639">
                  <c:v>853.12465592439</c:v>
                </c:pt>
                <c:pt idx="18640">
                  <c:v>856.07665550917</c:v>
                </c:pt>
                <c:pt idx="18641">
                  <c:v>851.3284541342894</c:v>
                </c:pt>
                <c:pt idx="18642">
                  <c:v>849.7132603795198</c:v>
                </c:pt>
                <c:pt idx="18643">
                  <c:v>851.9836275650201</c:v>
                </c:pt>
                <c:pt idx="18644">
                  <c:v>851.0301757660001</c:v>
                </c:pt>
                <c:pt idx="18645">
                  <c:v>849.4220964927177</c:v>
                </c:pt>
                <c:pt idx="18647">
                  <c:v>848.69446530979</c:v>
                </c:pt>
                <c:pt idx="18648">
                  <c:v>853.6281059651101</c:v>
                </c:pt>
                <c:pt idx="18649">
                  <c:v>845.62040567052</c:v>
                </c:pt>
                <c:pt idx="18650">
                  <c:v>849.1124948069694</c:v>
                </c:pt>
                <c:pt idx="18651">
                  <c:v>853.45134476078</c:v>
                </c:pt>
                <c:pt idx="18652">
                  <c:v>857.97842525731</c:v>
                </c:pt>
                <c:pt idx="18653">
                  <c:v>847.33954943632</c:v>
                </c:pt>
                <c:pt idx="18654">
                  <c:v>853.14973949633</c:v>
                </c:pt>
                <c:pt idx="18655">
                  <c:v>857.217476346631</c:v>
                </c:pt>
                <c:pt idx="18656">
                  <c:v>857.3255940326001</c:v>
                </c:pt>
                <c:pt idx="18657">
                  <c:v>852.79736591076</c:v>
                </c:pt>
                <c:pt idx="18659">
                  <c:v>854.6825346852401</c:v>
                </c:pt>
                <c:pt idx="18660">
                  <c:v>854.74038935285</c:v>
                </c:pt>
                <c:pt idx="18661">
                  <c:v>851.8976918938075</c:v>
                </c:pt>
                <c:pt idx="18662">
                  <c:v>847.1146265153999</c:v>
                </c:pt>
                <c:pt idx="18663">
                  <c:v>844.193898646341</c:v>
                </c:pt>
                <c:pt idx="18664">
                  <c:v>842.24978300985</c:v>
                </c:pt>
                <c:pt idx="18665">
                  <c:v>839.6001900152</c:v>
                </c:pt>
                <c:pt idx="18667">
                  <c:v>849.3128365236</c:v>
                </c:pt>
                <c:pt idx="18668">
                  <c:v>849.5328876829786</c:v>
                </c:pt>
                <c:pt idx="18669">
                  <c:v>851.9568428488599</c:v>
                </c:pt>
                <c:pt idx="18670">
                  <c:v>848.67554295962</c:v>
                </c:pt>
                <c:pt idx="18671">
                  <c:v>857.27179965663</c:v>
                </c:pt>
                <c:pt idx="18672">
                  <c:v>856.5602079804179</c:v>
                </c:pt>
                <c:pt idx="18673">
                  <c:v>858.9622486105887</c:v>
                </c:pt>
                <c:pt idx="18675">
                  <c:v>859.819158514719</c:v>
                </c:pt>
                <c:pt idx="18676">
                  <c:v>864.3402354144177</c:v>
                </c:pt>
                <c:pt idx="18678">
                  <c:v>862.8642842161701</c:v>
                </c:pt>
                <c:pt idx="18679">
                  <c:v>854.79191054752</c:v>
                </c:pt>
                <c:pt idx="18680">
                  <c:v>853.2384696263</c:v>
                </c:pt>
                <c:pt idx="18681">
                  <c:v>852.7464990818999</c:v>
                </c:pt>
                <c:pt idx="18682">
                  <c:v>835.188359228761</c:v>
                </c:pt>
                <c:pt idx="18683">
                  <c:v>814.8419405880601</c:v>
                </c:pt>
                <c:pt idx="18684">
                  <c:v>789.5131681728001</c:v>
                </c:pt>
                <c:pt idx="18685">
                  <c:v>775.19489197815</c:v>
                </c:pt>
                <c:pt idx="18686">
                  <c:v>767.71308225956</c:v>
                </c:pt>
                <c:pt idx="18687">
                  <c:v>765.82048144839</c:v>
                </c:pt>
                <c:pt idx="18688">
                  <c:v>767.61993258117</c:v>
                </c:pt>
                <c:pt idx="18689">
                  <c:v>771.38470667587</c:v>
                </c:pt>
                <c:pt idx="18690">
                  <c:v>774.62780607534</c:v>
                </c:pt>
                <c:pt idx="18691">
                  <c:v>772.947329633438</c:v>
                </c:pt>
                <c:pt idx="18692">
                  <c:v>769.3224484208894</c:v>
                </c:pt>
                <c:pt idx="18693">
                  <c:v>772.01852876989</c:v>
                </c:pt>
                <c:pt idx="18694">
                  <c:v>769.8654590132786</c:v>
                </c:pt>
                <c:pt idx="18695">
                  <c:v>772.74141066275</c:v>
                </c:pt>
                <c:pt idx="18696">
                  <c:v>767.10749023271</c:v>
                </c:pt>
                <c:pt idx="18697">
                  <c:v>769.2906094134294</c:v>
                </c:pt>
                <c:pt idx="18698">
                  <c:v>766.99349750299</c:v>
                </c:pt>
                <c:pt idx="18700">
                  <c:v>763.4281240031594</c:v>
                </c:pt>
                <c:pt idx="18701">
                  <c:v>767.33982724366</c:v>
                </c:pt>
                <c:pt idx="18702">
                  <c:v>769.47641619783</c:v>
                </c:pt>
                <c:pt idx="18703">
                  <c:v>768.2713871873</c:v>
                </c:pt>
                <c:pt idx="18704">
                  <c:v>766.0436632258701</c:v>
                </c:pt>
                <c:pt idx="18705">
                  <c:v>764.9008302439602</c:v>
                </c:pt>
                <c:pt idx="18706">
                  <c:v>768.1555874822284</c:v>
                </c:pt>
                <c:pt idx="18707">
                  <c:v>766.1616453450494</c:v>
                </c:pt>
                <c:pt idx="18708">
                  <c:v>769.26835063655</c:v>
                </c:pt>
                <c:pt idx="18709">
                  <c:v>772.5101159147994</c:v>
                </c:pt>
                <c:pt idx="18711">
                  <c:v>773.16280186613</c:v>
                </c:pt>
                <c:pt idx="18712">
                  <c:v>767.38244286763</c:v>
                </c:pt>
                <c:pt idx="18713">
                  <c:v>769.50733814318</c:v>
                </c:pt>
                <c:pt idx="18714">
                  <c:v>767.2615391880994</c:v>
                </c:pt>
                <c:pt idx="18715">
                  <c:v>771.27852225323</c:v>
                </c:pt>
                <c:pt idx="18716">
                  <c:v>768.95767956743</c:v>
                </c:pt>
                <c:pt idx="18717">
                  <c:v>767.32243576018</c:v>
                </c:pt>
                <c:pt idx="18719">
                  <c:v>769.19398972238</c:v>
                </c:pt>
                <c:pt idx="18720">
                  <c:v>767.04827008927</c:v>
                </c:pt>
                <c:pt idx="18721">
                  <c:v>765.7100286391201</c:v>
                </c:pt>
                <c:pt idx="18722">
                  <c:v>767.60339270627</c:v>
                </c:pt>
                <c:pt idx="18723">
                  <c:v>762.28678035701</c:v>
                </c:pt>
                <c:pt idx="18724">
                  <c:v>764.613731852191</c:v>
                </c:pt>
                <c:pt idx="18725">
                  <c:v>767.34847644453</c:v>
                </c:pt>
                <c:pt idx="18726">
                  <c:v>766.19588684784</c:v>
                </c:pt>
                <c:pt idx="18727">
                  <c:v>766.8626661519772</c:v>
                </c:pt>
                <c:pt idx="18728">
                  <c:v>762.9515977789088</c:v>
                </c:pt>
                <c:pt idx="18730">
                  <c:v>772.72690861965</c:v>
                </c:pt>
                <c:pt idx="18731">
                  <c:v>771.81483771686</c:v>
                </c:pt>
                <c:pt idx="18732">
                  <c:v>559.34513133809</c:v>
                </c:pt>
                <c:pt idx="18733">
                  <c:v>523.11583591191</c:v>
                </c:pt>
                <c:pt idx="18734">
                  <c:v>523.85635663712</c:v>
                </c:pt>
                <c:pt idx="18735">
                  <c:v>249.89039565994</c:v>
                </c:pt>
                <c:pt idx="18780">
                  <c:v>268.946190417479</c:v>
                </c:pt>
                <c:pt idx="18781">
                  <c:v>268.917777759999</c:v>
                </c:pt>
                <c:pt idx="18782">
                  <c:v>268.26295607144</c:v>
                </c:pt>
                <c:pt idx="18783">
                  <c:v>395.9846745303501</c:v>
                </c:pt>
                <c:pt idx="18784">
                  <c:v>505.32483932274</c:v>
                </c:pt>
                <c:pt idx="18785">
                  <c:v>508.8651636970201</c:v>
                </c:pt>
                <c:pt idx="18786">
                  <c:v>762.7625992314294</c:v>
                </c:pt>
                <c:pt idx="18787">
                  <c:v>764.6594603929585</c:v>
                </c:pt>
                <c:pt idx="18788">
                  <c:v>764.9067956941301</c:v>
                </c:pt>
                <c:pt idx="18789">
                  <c:v>764.3843863655198</c:v>
                </c:pt>
                <c:pt idx="18790">
                  <c:v>767.1630624892189</c:v>
                </c:pt>
                <c:pt idx="18791">
                  <c:v>759.9606920495801</c:v>
                </c:pt>
                <c:pt idx="18792">
                  <c:v>763.77136847589</c:v>
                </c:pt>
                <c:pt idx="18793">
                  <c:v>762.5874234152083</c:v>
                </c:pt>
                <c:pt idx="18794">
                  <c:v>765.20480145834</c:v>
                </c:pt>
                <c:pt idx="18795">
                  <c:v>762.9791294427594</c:v>
                </c:pt>
                <c:pt idx="18796">
                  <c:v>761.0704228443101</c:v>
                </c:pt>
                <c:pt idx="18797">
                  <c:v>765.00308494592</c:v>
                </c:pt>
                <c:pt idx="18798">
                  <c:v>763.98077812875</c:v>
                </c:pt>
                <c:pt idx="18799">
                  <c:v>761.5327098533394</c:v>
                </c:pt>
                <c:pt idx="18801">
                  <c:v>762.62452682865</c:v>
                </c:pt>
                <c:pt idx="18802">
                  <c:v>761.1508526464501</c:v>
                </c:pt>
                <c:pt idx="18803">
                  <c:v>758.52128461489</c:v>
                </c:pt>
                <c:pt idx="18804">
                  <c:v>762.34375825065</c:v>
                </c:pt>
                <c:pt idx="18805">
                  <c:v>766.0478312910899</c:v>
                </c:pt>
                <c:pt idx="18806">
                  <c:v>769.0140163260501</c:v>
                </c:pt>
                <c:pt idx="18807">
                  <c:v>766.3557237196999</c:v>
                </c:pt>
                <c:pt idx="18808">
                  <c:v>738.4022490025885</c:v>
                </c:pt>
                <c:pt idx="18809">
                  <c:v>721.64401594302</c:v>
                </c:pt>
                <c:pt idx="18810">
                  <c:v>686.86633963867</c:v>
                </c:pt>
                <c:pt idx="18811">
                  <c:v>671.0164531788901</c:v>
                </c:pt>
                <c:pt idx="18812">
                  <c:v>453.72158628306</c:v>
                </c:pt>
                <c:pt idx="18813">
                  <c:v>402.50644942324</c:v>
                </c:pt>
                <c:pt idx="18859">
                  <c:v>402.50147302831</c:v>
                </c:pt>
                <c:pt idx="18860">
                  <c:v>284.14074886557</c:v>
                </c:pt>
                <c:pt idx="18861">
                  <c:v>471.3371872740996</c:v>
                </c:pt>
                <c:pt idx="18871">
                  <c:v>527.74136841062</c:v>
                </c:pt>
                <c:pt idx="18872">
                  <c:v>742.33475553869</c:v>
                </c:pt>
                <c:pt idx="18876">
                  <c:v>765.50294147901</c:v>
                </c:pt>
                <c:pt idx="18877">
                  <c:v>768.17109634356</c:v>
                </c:pt>
                <c:pt idx="18878">
                  <c:v>766.8729848184294</c:v>
                </c:pt>
                <c:pt idx="18880">
                  <c:v>767.47173509601</c:v>
                </c:pt>
                <c:pt idx="18881">
                  <c:v>765.31454784032</c:v>
                </c:pt>
                <c:pt idx="18883">
                  <c:v>773.4422199478494</c:v>
                </c:pt>
                <c:pt idx="18884">
                  <c:v>776.44960257235</c:v>
                </c:pt>
                <c:pt idx="18885">
                  <c:v>773.396583725749</c:v>
                </c:pt>
                <c:pt idx="18886">
                  <c:v>634.9844088939585</c:v>
                </c:pt>
                <c:pt idx="18888">
                  <c:v>246.61111594446</c:v>
                </c:pt>
                <c:pt idx="18889">
                  <c:v>248.13707657264</c:v>
                </c:pt>
                <c:pt idx="18922">
                  <c:v>403.7494304572989</c:v>
                </c:pt>
                <c:pt idx="18923">
                  <c:v>647.39479820055</c:v>
                </c:pt>
                <c:pt idx="18925">
                  <c:v>769.0344963459194</c:v>
                </c:pt>
                <c:pt idx="18926">
                  <c:v>772.2143209109001</c:v>
                </c:pt>
                <c:pt idx="18927">
                  <c:v>765.12635066064</c:v>
                </c:pt>
                <c:pt idx="18928">
                  <c:v>767.91881546837</c:v>
                </c:pt>
                <c:pt idx="18929">
                  <c:v>766.92976459871</c:v>
                </c:pt>
                <c:pt idx="18930">
                  <c:v>769.3078947822078</c:v>
                </c:pt>
                <c:pt idx="18931">
                  <c:v>772.15099095713</c:v>
                </c:pt>
                <c:pt idx="18932">
                  <c:v>765.35043899706</c:v>
                </c:pt>
                <c:pt idx="18933">
                  <c:v>768.57558047574</c:v>
                </c:pt>
                <c:pt idx="18934">
                  <c:v>766.89581600961</c:v>
                </c:pt>
                <c:pt idx="18935">
                  <c:v>769.98311579918</c:v>
                </c:pt>
                <c:pt idx="18936">
                  <c:v>717.64391662112</c:v>
                </c:pt>
                <c:pt idx="18937">
                  <c:v>445.44379239753</c:v>
                </c:pt>
                <c:pt idx="18938">
                  <c:v>243.68578099551</c:v>
                </c:pt>
                <c:pt idx="18977">
                  <c:v>271.5386152478988</c:v>
                </c:pt>
                <c:pt idx="18979">
                  <c:v>583.3517776918701</c:v>
                </c:pt>
                <c:pt idx="18980">
                  <c:v>851.796873659961</c:v>
                </c:pt>
                <c:pt idx="18981">
                  <c:v>855.48581193636</c:v>
                </c:pt>
                <c:pt idx="18982">
                  <c:v>846.50927715452</c:v>
                </c:pt>
                <c:pt idx="18983">
                  <c:v>855.46878436693</c:v>
                </c:pt>
                <c:pt idx="18984">
                  <c:v>863.8324602356294</c:v>
                </c:pt>
                <c:pt idx="18985">
                  <c:v>866.90794944238</c:v>
                </c:pt>
                <c:pt idx="18986">
                  <c:v>859.1897419920105</c:v>
                </c:pt>
                <c:pt idx="18987">
                  <c:v>855.65738967857</c:v>
                </c:pt>
                <c:pt idx="18988">
                  <c:v>851.28064220211</c:v>
                </c:pt>
                <c:pt idx="18990">
                  <c:v>835.57145153984</c:v>
                </c:pt>
                <c:pt idx="18991">
                  <c:v>825.1335077296001</c:v>
                </c:pt>
                <c:pt idx="18992">
                  <c:v>827.5583406743</c:v>
                </c:pt>
                <c:pt idx="18993">
                  <c:v>831.9457235111702</c:v>
                </c:pt>
                <c:pt idx="18994">
                  <c:v>829.9106665289094</c:v>
                </c:pt>
                <c:pt idx="18995">
                  <c:v>826.14987479406</c:v>
                </c:pt>
                <c:pt idx="18996">
                  <c:v>826.6851091599599</c:v>
                </c:pt>
                <c:pt idx="18998">
                  <c:v>829.8277241254978</c:v>
                </c:pt>
                <c:pt idx="18999">
                  <c:v>821.6584850126805</c:v>
                </c:pt>
                <c:pt idx="19000">
                  <c:v>814.882851180349</c:v>
                </c:pt>
                <c:pt idx="19001">
                  <c:v>804.7587760471</c:v>
                </c:pt>
                <c:pt idx="19002">
                  <c:v>795.53975999098</c:v>
                </c:pt>
                <c:pt idx="19003">
                  <c:v>785.38854914838</c:v>
                </c:pt>
                <c:pt idx="19004">
                  <c:v>782.6967090599</c:v>
                </c:pt>
                <c:pt idx="19005">
                  <c:v>779.98905067335</c:v>
                </c:pt>
                <c:pt idx="19006">
                  <c:v>771.63658954213</c:v>
                </c:pt>
                <c:pt idx="19007">
                  <c:v>774.2240681827585</c:v>
                </c:pt>
                <c:pt idx="19008">
                  <c:v>771.37915334895</c:v>
                </c:pt>
                <c:pt idx="19009">
                  <c:v>774.5017084584</c:v>
                </c:pt>
                <c:pt idx="19010">
                  <c:v>767.64058665174</c:v>
                </c:pt>
                <c:pt idx="19012">
                  <c:v>774.29461649636</c:v>
                </c:pt>
                <c:pt idx="19013">
                  <c:v>767.69051674939</c:v>
                </c:pt>
                <c:pt idx="19015">
                  <c:v>771.1459978242389</c:v>
                </c:pt>
                <c:pt idx="19016">
                  <c:v>779.54439959746</c:v>
                </c:pt>
                <c:pt idx="19017">
                  <c:v>798.8895689172201</c:v>
                </c:pt>
                <c:pt idx="19019">
                  <c:v>862.0917659375405</c:v>
                </c:pt>
                <c:pt idx="19020">
                  <c:v>857.1942063070001</c:v>
                </c:pt>
                <c:pt idx="19021">
                  <c:v>854.6630167900494</c:v>
                </c:pt>
                <c:pt idx="19022">
                  <c:v>853.0442289248188</c:v>
                </c:pt>
                <c:pt idx="19023">
                  <c:v>855.6341618242888</c:v>
                </c:pt>
                <c:pt idx="19024">
                  <c:v>848.2666874163</c:v>
                </c:pt>
                <c:pt idx="19025">
                  <c:v>851.921554980019</c:v>
                </c:pt>
                <c:pt idx="19026">
                  <c:v>857.0413583292001</c:v>
                </c:pt>
                <c:pt idx="19027">
                  <c:v>854.21043236696</c:v>
                </c:pt>
                <c:pt idx="19028">
                  <c:v>858.00840430954</c:v>
                </c:pt>
                <c:pt idx="19029">
                  <c:v>849.56305457932</c:v>
                </c:pt>
                <c:pt idx="19030">
                  <c:v>851.4248068401</c:v>
                </c:pt>
                <c:pt idx="19031">
                  <c:v>849.9941613764302</c:v>
                </c:pt>
                <c:pt idx="19032">
                  <c:v>853.1214479340201</c:v>
                </c:pt>
                <c:pt idx="19033">
                  <c:v>844.16987979314</c:v>
                </c:pt>
                <c:pt idx="19035">
                  <c:v>852.499120657</c:v>
                </c:pt>
                <c:pt idx="19037">
                  <c:v>849.77658663301</c:v>
                </c:pt>
                <c:pt idx="19038">
                  <c:v>845.90337544647</c:v>
                </c:pt>
                <c:pt idx="19039">
                  <c:v>855.1394681374</c:v>
                </c:pt>
                <c:pt idx="19040">
                  <c:v>849.2429629168</c:v>
                </c:pt>
                <c:pt idx="19041">
                  <c:v>819.73943113827</c:v>
                </c:pt>
                <c:pt idx="19042">
                  <c:v>806.7055964032194</c:v>
                </c:pt>
                <c:pt idx="19043">
                  <c:v>797.1021955060498</c:v>
                </c:pt>
                <c:pt idx="19044">
                  <c:v>799.71550588664</c:v>
                </c:pt>
                <c:pt idx="19045">
                  <c:v>781.23423304944</c:v>
                </c:pt>
                <c:pt idx="19046">
                  <c:v>772.47554066315</c:v>
                </c:pt>
                <c:pt idx="19047">
                  <c:v>773.5620070336794</c:v>
                </c:pt>
                <c:pt idx="19048">
                  <c:v>773.74369669183</c:v>
                </c:pt>
                <c:pt idx="19049">
                  <c:v>775.51580706813</c:v>
                </c:pt>
                <c:pt idx="19050">
                  <c:v>768.98015496817</c:v>
                </c:pt>
                <c:pt idx="19051">
                  <c:v>771.43336600085</c:v>
                </c:pt>
                <c:pt idx="19052">
                  <c:v>769.9941680887902</c:v>
                </c:pt>
                <c:pt idx="19053">
                  <c:v>772.66597038589</c:v>
                </c:pt>
                <c:pt idx="19054">
                  <c:v>769.5544952507601</c:v>
                </c:pt>
                <c:pt idx="19055">
                  <c:v>768.8258751329</c:v>
                </c:pt>
                <c:pt idx="19056">
                  <c:v>771.54408388616</c:v>
                </c:pt>
                <c:pt idx="19057">
                  <c:v>774.5124113821294</c:v>
                </c:pt>
                <c:pt idx="19058">
                  <c:v>777.9019511980694</c:v>
                </c:pt>
                <c:pt idx="19059">
                  <c:v>774.87501995714</c:v>
                </c:pt>
                <c:pt idx="19060">
                  <c:v>773.4312336074194</c:v>
                </c:pt>
                <c:pt idx="19061">
                  <c:v>775.58399784405</c:v>
                </c:pt>
                <c:pt idx="19062">
                  <c:v>773.8071030419086</c:v>
                </c:pt>
                <c:pt idx="19063">
                  <c:v>771.7099116850301</c:v>
                </c:pt>
                <c:pt idx="19064">
                  <c:v>769.7160447989</c:v>
                </c:pt>
                <c:pt idx="19065">
                  <c:v>773.5650738222894</c:v>
                </c:pt>
                <c:pt idx="19066">
                  <c:v>775.9966019186201</c:v>
                </c:pt>
                <c:pt idx="19067">
                  <c:v>559.0232554727601</c:v>
                </c:pt>
                <c:pt idx="19068">
                  <c:v>522.68615560119</c:v>
                </c:pt>
                <c:pt idx="19113">
                  <c:v>241.07114486652</c:v>
                </c:pt>
                <c:pt idx="19114">
                  <c:v>487.0802316915</c:v>
                </c:pt>
                <c:pt idx="19115">
                  <c:v>487.04807548834</c:v>
                </c:pt>
                <c:pt idx="19116">
                  <c:v>772.07891139967</c:v>
                </c:pt>
                <c:pt idx="19118">
                  <c:v>767.7092137127394</c:v>
                </c:pt>
                <c:pt idx="19120">
                  <c:v>773.93310557713</c:v>
                </c:pt>
                <c:pt idx="19121">
                  <c:v>766.6734178922401</c:v>
                </c:pt>
                <c:pt idx="19122">
                  <c:v>768.7032628980094</c:v>
                </c:pt>
                <c:pt idx="19123">
                  <c:v>768.4759446384</c:v>
                </c:pt>
                <c:pt idx="19124">
                  <c:v>663.87465556386</c:v>
                </c:pt>
                <c:pt idx="19125">
                  <c:v>641.73390954528</c:v>
                </c:pt>
                <c:pt idx="19126">
                  <c:v>765.4549696074794</c:v>
                </c:pt>
                <c:pt idx="19127">
                  <c:v>768.978036740151</c:v>
                </c:pt>
                <c:pt idx="19128">
                  <c:v>768.2436072545101</c:v>
                </c:pt>
                <c:pt idx="19129">
                  <c:v>771.19466855616</c:v>
                </c:pt>
                <c:pt idx="19130">
                  <c:v>763.90377861766</c:v>
                </c:pt>
                <c:pt idx="19131">
                  <c:v>767.5855579857994</c:v>
                </c:pt>
                <c:pt idx="19133">
                  <c:v>768.48295886756</c:v>
                </c:pt>
                <c:pt idx="19134">
                  <c:v>771.09807500117</c:v>
                </c:pt>
                <c:pt idx="19135">
                  <c:v>769.24839778437</c:v>
                </c:pt>
                <c:pt idx="19136">
                  <c:v>772.40459162601</c:v>
                </c:pt>
                <c:pt idx="19138">
                  <c:v>767.62044733</c:v>
                </c:pt>
                <c:pt idx="19139">
                  <c:v>771.04087627879</c:v>
                </c:pt>
                <c:pt idx="19140">
                  <c:v>768.50919738916</c:v>
                </c:pt>
                <c:pt idx="19141">
                  <c:v>771.14984656925</c:v>
                </c:pt>
                <c:pt idx="19142">
                  <c:v>769.77968273736</c:v>
                </c:pt>
                <c:pt idx="19143">
                  <c:v>766.72558456617</c:v>
                </c:pt>
                <c:pt idx="19144">
                  <c:v>766.58400509299</c:v>
                </c:pt>
                <c:pt idx="19145">
                  <c:v>768.2532443833194</c:v>
                </c:pt>
                <c:pt idx="19147">
                  <c:v>764.30579073913</c:v>
                </c:pt>
                <c:pt idx="19148">
                  <c:v>767.30874102037</c:v>
                </c:pt>
                <c:pt idx="19149">
                  <c:v>764.62827717851</c:v>
                </c:pt>
                <c:pt idx="19150">
                  <c:v>768.0135914619101</c:v>
                </c:pt>
                <c:pt idx="19152">
                  <c:v>764.2936734537101</c:v>
                </c:pt>
                <c:pt idx="19153">
                  <c:v>772.0372444117586</c:v>
                </c:pt>
                <c:pt idx="19155">
                  <c:v>774.1109623284501</c:v>
                </c:pt>
                <c:pt idx="19156">
                  <c:v>767.228075348071</c:v>
                </c:pt>
                <c:pt idx="19158">
                  <c:v>768.5005389420598</c:v>
                </c:pt>
                <c:pt idx="19159">
                  <c:v>771.6255059426</c:v>
                </c:pt>
                <c:pt idx="19160">
                  <c:v>768.8388950009501</c:v>
                </c:pt>
                <c:pt idx="19161">
                  <c:v>767.68554365499</c:v>
                </c:pt>
                <c:pt idx="19163">
                  <c:v>768.48008215166</c:v>
                </c:pt>
                <c:pt idx="19164">
                  <c:v>766.30447069008</c:v>
                </c:pt>
                <c:pt idx="19165">
                  <c:v>764.7921187926894</c:v>
                </c:pt>
                <c:pt idx="19166">
                  <c:v>767.44750925658</c:v>
                </c:pt>
                <c:pt idx="19167">
                  <c:v>771.6302543953489</c:v>
                </c:pt>
                <c:pt idx="19168">
                  <c:v>764.1279254527086</c:v>
                </c:pt>
                <c:pt idx="19169">
                  <c:v>767.0674493438294</c:v>
                </c:pt>
                <c:pt idx="19170">
                  <c:v>765.98064857193</c:v>
                </c:pt>
                <c:pt idx="19171">
                  <c:v>773.63559720253</c:v>
                </c:pt>
                <c:pt idx="19172">
                  <c:v>766.82957136896</c:v>
                </c:pt>
                <c:pt idx="19173">
                  <c:v>769.5101279468701</c:v>
                </c:pt>
                <c:pt idx="19174">
                  <c:v>772.7207805452605</c:v>
                </c:pt>
                <c:pt idx="19176">
                  <c:v>774.2612888136994</c:v>
                </c:pt>
                <c:pt idx="19177">
                  <c:v>767.3301743122094</c:v>
                </c:pt>
                <c:pt idx="19178">
                  <c:v>769.6684651424389</c:v>
                </c:pt>
                <c:pt idx="19179">
                  <c:v>768.60854062225</c:v>
                </c:pt>
                <c:pt idx="19180">
                  <c:v>771.5707273036301</c:v>
                </c:pt>
                <c:pt idx="19181">
                  <c:v>768.2276151239178</c:v>
                </c:pt>
                <c:pt idx="19182">
                  <c:v>767.35771764714</c:v>
                </c:pt>
                <c:pt idx="19183">
                  <c:v>769.9636969572</c:v>
                </c:pt>
                <c:pt idx="19184">
                  <c:v>768.3517881586001</c:v>
                </c:pt>
                <c:pt idx="19185">
                  <c:v>765.9980850328098</c:v>
                </c:pt>
                <c:pt idx="19186">
                  <c:v>764.7860092453</c:v>
                </c:pt>
                <c:pt idx="19187">
                  <c:v>767.73823630675</c:v>
                </c:pt>
                <c:pt idx="19188">
                  <c:v>769.7819742725</c:v>
                </c:pt>
                <c:pt idx="19189">
                  <c:v>763.27513613981</c:v>
                </c:pt>
                <c:pt idx="19190">
                  <c:v>771.5268186502301</c:v>
                </c:pt>
                <c:pt idx="19191">
                  <c:v>769.85463534653</c:v>
                </c:pt>
                <c:pt idx="19192">
                  <c:v>772.67482234651</c:v>
                </c:pt>
                <c:pt idx="19193">
                  <c:v>771.71497632224</c:v>
                </c:pt>
                <c:pt idx="19194">
                  <c:v>769.09098260437</c:v>
                </c:pt>
                <c:pt idx="19195">
                  <c:v>772.2640878849583</c:v>
                </c:pt>
                <c:pt idx="19197">
                  <c:v>773.54042355012</c:v>
                </c:pt>
                <c:pt idx="19198">
                  <c:v>766.56817093801</c:v>
                </c:pt>
                <c:pt idx="19199">
                  <c:v>769.08213380257</c:v>
                </c:pt>
                <c:pt idx="19200">
                  <c:v>767.1690506560505</c:v>
                </c:pt>
                <c:pt idx="19201">
                  <c:v>771.0355464357089</c:v>
                </c:pt>
                <c:pt idx="19202">
                  <c:v>768.2015238355989</c:v>
                </c:pt>
                <c:pt idx="19203">
                  <c:v>767.09953249354</c:v>
                </c:pt>
                <c:pt idx="19205">
                  <c:v>768.3212219950877</c:v>
                </c:pt>
                <c:pt idx="19206">
                  <c:v>765.72130307528</c:v>
                </c:pt>
                <c:pt idx="19207">
                  <c:v>764.48501867915</c:v>
                </c:pt>
                <c:pt idx="19208">
                  <c:v>767.3326691438275</c:v>
                </c:pt>
                <c:pt idx="19209">
                  <c:v>765.69326273568</c:v>
                </c:pt>
                <c:pt idx="19210">
                  <c:v>763.73394453079</c:v>
                </c:pt>
                <c:pt idx="19211">
                  <c:v>771.3164772332399</c:v>
                </c:pt>
                <c:pt idx="19212">
                  <c:v>769.44316574789</c:v>
                </c:pt>
                <c:pt idx="19213">
                  <c:v>773.4819117845286</c:v>
                </c:pt>
                <c:pt idx="19214">
                  <c:v>767.56098266579</c:v>
                </c:pt>
                <c:pt idx="19215">
                  <c:v>768.84747967763</c:v>
                </c:pt>
                <c:pt idx="19216">
                  <c:v>767.72257492253</c:v>
                </c:pt>
                <c:pt idx="19218">
                  <c:v>773.0410187694894</c:v>
                </c:pt>
                <c:pt idx="19219">
                  <c:v>767.0414535162998</c:v>
                </c:pt>
                <c:pt idx="19220">
                  <c:v>769.34884562094</c:v>
                </c:pt>
                <c:pt idx="19221">
                  <c:v>767.5290182225</c:v>
                </c:pt>
                <c:pt idx="19223">
                  <c:v>762.9656509757489</c:v>
                </c:pt>
                <c:pt idx="19224">
                  <c:v>765.8174126808285</c:v>
                </c:pt>
                <c:pt idx="19225">
                  <c:v>769.0878280885294</c:v>
                </c:pt>
                <c:pt idx="19226">
                  <c:v>767.25655553258</c:v>
                </c:pt>
                <c:pt idx="19227">
                  <c:v>764.0352572880901</c:v>
                </c:pt>
                <c:pt idx="19228">
                  <c:v>763.4748146503</c:v>
                </c:pt>
                <c:pt idx="19229">
                  <c:v>766.4970920417699</c:v>
                </c:pt>
                <c:pt idx="19230">
                  <c:v>769.52443031831</c:v>
                </c:pt>
                <c:pt idx="19231">
                  <c:v>772.6665843559588</c:v>
                </c:pt>
                <c:pt idx="19233">
                  <c:v>767.97952063834</c:v>
                </c:pt>
                <c:pt idx="19234">
                  <c:v>771.8560137239878</c:v>
                </c:pt>
                <c:pt idx="19235">
                  <c:v>769.56903642785</c:v>
                </c:pt>
                <c:pt idx="19236">
                  <c:v>766.8570664339472</c:v>
                </c:pt>
                <c:pt idx="19237">
                  <c:v>768.3026140958677</c:v>
                </c:pt>
                <c:pt idx="19238">
                  <c:v>727.32416226978</c:v>
                </c:pt>
                <c:pt idx="19242">
                  <c:v>418.3355734103399</c:v>
                </c:pt>
                <c:pt idx="19243">
                  <c:v>416.00221198433</c:v>
                </c:pt>
                <c:pt idx="19244">
                  <c:v>424.40274869016</c:v>
                </c:pt>
                <c:pt idx="19245">
                  <c:v>431.0612797239201</c:v>
                </c:pt>
                <c:pt idx="19247">
                  <c:v>462.17918909418</c:v>
                </c:pt>
                <c:pt idx="19248">
                  <c:v>392.0076233578</c:v>
                </c:pt>
                <c:pt idx="19250">
                  <c:v>214.4824870751</c:v>
                </c:pt>
                <c:pt idx="19275">
                  <c:v>245.59601180072</c:v>
                </c:pt>
                <c:pt idx="19276">
                  <c:v>246.98734881338</c:v>
                </c:pt>
                <c:pt idx="19277">
                  <c:v>556.70132020971</c:v>
                </c:pt>
                <c:pt idx="19278">
                  <c:v>767.1646738900594</c:v>
                </c:pt>
                <c:pt idx="19279">
                  <c:v>772.8632936773</c:v>
                </c:pt>
                <c:pt idx="19280">
                  <c:v>771.45895617606</c:v>
                </c:pt>
                <c:pt idx="19281">
                  <c:v>769.01366804188</c:v>
                </c:pt>
                <c:pt idx="19282">
                  <c:v>765.5793536852299</c:v>
                </c:pt>
                <c:pt idx="19283">
                  <c:v>764.26759336384</c:v>
                </c:pt>
                <c:pt idx="19284">
                  <c:v>765.45373583805</c:v>
                </c:pt>
                <c:pt idx="19285">
                  <c:v>758.21928403206</c:v>
                </c:pt>
                <c:pt idx="19287">
                  <c:v>758.71977701725</c:v>
                </c:pt>
                <c:pt idx="19288">
                  <c:v>767.30090447287</c:v>
                </c:pt>
                <c:pt idx="19289">
                  <c:v>759.59949086013</c:v>
                </c:pt>
                <c:pt idx="19290">
                  <c:v>762.9527876240201</c:v>
                </c:pt>
                <c:pt idx="19291">
                  <c:v>761.18087873813</c:v>
                </c:pt>
                <c:pt idx="19292">
                  <c:v>764.607978646161</c:v>
                </c:pt>
                <c:pt idx="19293">
                  <c:v>761.7870731338501</c:v>
                </c:pt>
                <c:pt idx="19295">
                  <c:v>763.51743552746</c:v>
                </c:pt>
                <c:pt idx="19296">
                  <c:v>762.9876024184994</c:v>
                </c:pt>
                <c:pt idx="19298">
                  <c:v>763.8373115199594</c:v>
                </c:pt>
                <c:pt idx="19299">
                  <c:v>763.10030393807</c:v>
                </c:pt>
                <c:pt idx="19300">
                  <c:v>766.8266684201789</c:v>
                </c:pt>
                <c:pt idx="19302">
                  <c:v>794.3451501407588</c:v>
                </c:pt>
                <c:pt idx="19303">
                  <c:v>815.84847403818</c:v>
                </c:pt>
                <c:pt idx="19304">
                  <c:v>823.00479477513</c:v>
                </c:pt>
                <c:pt idx="19305">
                  <c:v>826.49483210959</c:v>
                </c:pt>
                <c:pt idx="19306">
                  <c:v>817.98069464095</c:v>
                </c:pt>
                <c:pt idx="19307">
                  <c:v>828.23917273715</c:v>
                </c:pt>
                <c:pt idx="19308">
                  <c:v>821.2172026229489</c:v>
                </c:pt>
                <c:pt idx="19309">
                  <c:v>813.6663501222188</c:v>
                </c:pt>
                <c:pt idx="19311">
                  <c:v>802.3065268924571</c:v>
                </c:pt>
                <c:pt idx="19312">
                  <c:v>809.71808109418</c:v>
                </c:pt>
                <c:pt idx="19313">
                  <c:v>812.78687146688</c:v>
                </c:pt>
                <c:pt idx="19314">
                  <c:v>814.1137478842</c:v>
                </c:pt>
                <c:pt idx="19315">
                  <c:v>822.0659602121599</c:v>
                </c:pt>
                <c:pt idx="19317">
                  <c:v>819.89234642961</c:v>
                </c:pt>
                <c:pt idx="19318">
                  <c:v>802.09484146925</c:v>
                </c:pt>
                <c:pt idx="19319">
                  <c:v>791.7500794188601</c:v>
                </c:pt>
                <c:pt idx="19320">
                  <c:v>777.6621418135082</c:v>
                </c:pt>
                <c:pt idx="19321">
                  <c:v>771.983430559351</c:v>
                </c:pt>
                <c:pt idx="19322">
                  <c:v>763.85316557613</c:v>
                </c:pt>
                <c:pt idx="19323">
                  <c:v>765.9175853248094</c:v>
                </c:pt>
                <c:pt idx="19324">
                  <c:v>761.91831258029</c:v>
                </c:pt>
                <c:pt idx="19325">
                  <c:v>729.12184495595</c:v>
                </c:pt>
                <c:pt idx="19326">
                  <c:v>728.23413754172</c:v>
                </c:pt>
                <c:pt idx="19328">
                  <c:v>718.01989150996</c:v>
                </c:pt>
                <c:pt idx="19329">
                  <c:v>704.58868657551</c:v>
                </c:pt>
                <c:pt idx="19330">
                  <c:v>693.4470516177089</c:v>
                </c:pt>
                <c:pt idx="19331">
                  <c:v>456.83775966503</c:v>
                </c:pt>
                <c:pt idx="19401">
                  <c:v>228.57269597169</c:v>
                </c:pt>
                <c:pt idx="19402">
                  <c:v>489.8896162886891</c:v>
                </c:pt>
                <c:pt idx="19403">
                  <c:v>756.1519824856994</c:v>
                </c:pt>
                <c:pt idx="19404">
                  <c:v>771.33291757738</c:v>
                </c:pt>
                <c:pt idx="19405">
                  <c:v>774.5166960335189</c:v>
                </c:pt>
                <c:pt idx="19406">
                  <c:v>773.2119774984601</c:v>
                </c:pt>
                <c:pt idx="19407">
                  <c:v>771.0157311474</c:v>
                </c:pt>
                <c:pt idx="19408">
                  <c:v>768.20718335861</c:v>
                </c:pt>
                <c:pt idx="19409">
                  <c:v>772.4977580639101</c:v>
                </c:pt>
                <c:pt idx="19410">
                  <c:v>775.12381918709</c:v>
                </c:pt>
                <c:pt idx="19411">
                  <c:v>768.19074493961</c:v>
                </c:pt>
                <c:pt idx="19412">
                  <c:v>771.1688504914089</c:v>
                </c:pt>
                <c:pt idx="19413">
                  <c:v>768.7202163916094</c:v>
                </c:pt>
                <c:pt idx="19414">
                  <c:v>772.40464033338</c:v>
                </c:pt>
                <c:pt idx="19415">
                  <c:v>771.60960695896</c:v>
                </c:pt>
                <c:pt idx="19416">
                  <c:v>767.4119357857683</c:v>
                </c:pt>
                <c:pt idx="19417">
                  <c:v>771.0212315866202</c:v>
                </c:pt>
                <c:pt idx="19418">
                  <c:v>769.23924893584</c:v>
                </c:pt>
                <c:pt idx="19419">
                  <c:v>766.8710940767401</c:v>
                </c:pt>
                <c:pt idx="19421">
                  <c:v>773.5624183732994</c:v>
                </c:pt>
                <c:pt idx="19422">
                  <c:v>563.03107504623</c:v>
                </c:pt>
                <c:pt idx="19423">
                  <c:v>524.87407687927</c:v>
                </c:pt>
                <c:pt idx="19424">
                  <c:v>525.95004735559</c:v>
                </c:pt>
                <c:pt idx="19425">
                  <c:v>449.32259021851</c:v>
                </c:pt>
                <c:pt idx="19501">
                  <c:v>347.3573677499799</c:v>
                </c:pt>
                <c:pt idx="19502">
                  <c:v>487.71449289852</c:v>
                </c:pt>
                <c:pt idx="19503">
                  <c:v>484.3730968882791</c:v>
                </c:pt>
                <c:pt idx="19504">
                  <c:v>485.7518243393603</c:v>
                </c:pt>
                <c:pt idx="19505">
                  <c:v>487.5029884776</c:v>
                </c:pt>
                <c:pt idx="19506">
                  <c:v>522.79729004642</c:v>
                </c:pt>
                <c:pt idx="19507">
                  <c:v>772.7002903838401</c:v>
                </c:pt>
                <c:pt idx="19509">
                  <c:v>768.8516268560984</c:v>
                </c:pt>
                <c:pt idx="19510">
                  <c:v>771.4258484530899</c:v>
                </c:pt>
                <c:pt idx="19512">
                  <c:v>773.68029497779</c:v>
                </c:pt>
                <c:pt idx="19513">
                  <c:v>765.74421347066</c:v>
                </c:pt>
                <c:pt idx="19515">
                  <c:v>772.9630505743501</c:v>
                </c:pt>
                <c:pt idx="19517">
                  <c:v>769.0272135443694</c:v>
                </c:pt>
                <c:pt idx="19518">
                  <c:v>767.0691234464388</c:v>
                </c:pt>
                <c:pt idx="19519">
                  <c:v>775.33850092751</c:v>
                </c:pt>
                <c:pt idx="19520">
                  <c:v>776.7086252823801</c:v>
                </c:pt>
                <c:pt idx="19521">
                  <c:v>771.3401712819389</c:v>
                </c:pt>
                <c:pt idx="19522">
                  <c:v>774.4688687099789</c:v>
                </c:pt>
                <c:pt idx="19523">
                  <c:v>773.17033123318</c:v>
                </c:pt>
                <c:pt idx="19524">
                  <c:v>776.2177030077401</c:v>
                </c:pt>
                <c:pt idx="19525">
                  <c:v>769.3824699547188</c:v>
                </c:pt>
                <c:pt idx="19526">
                  <c:v>771.52957387984</c:v>
                </c:pt>
                <c:pt idx="19527">
                  <c:v>775.59436798885</c:v>
                </c:pt>
                <c:pt idx="19529">
                  <c:v>771.26619578715</c:v>
                </c:pt>
                <c:pt idx="19530">
                  <c:v>769.6118283759594</c:v>
                </c:pt>
                <c:pt idx="19531">
                  <c:v>772.7691891337894</c:v>
                </c:pt>
                <c:pt idx="19532">
                  <c:v>769.6670294591594</c:v>
                </c:pt>
                <c:pt idx="19533">
                  <c:v>768.4673605099994</c:v>
                </c:pt>
                <c:pt idx="19534">
                  <c:v>772.42992055874</c:v>
                </c:pt>
                <c:pt idx="19535">
                  <c:v>769.9638418030394</c:v>
                </c:pt>
                <c:pt idx="19536">
                  <c:v>769.19028473372</c:v>
                </c:pt>
                <c:pt idx="19537">
                  <c:v>766.19389145308</c:v>
                </c:pt>
                <c:pt idx="19538">
                  <c:v>768.9831856525</c:v>
                </c:pt>
                <c:pt idx="19539">
                  <c:v>777.1952162484</c:v>
                </c:pt>
                <c:pt idx="19541">
                  <c:v>772.64967735751</c:v>
                </c:pt>
                <c:pt idx="19542">
                  <c:v>771.8274351859072</c:v>
                </c:pt>
                <c:pt idx="19543">
                  <c:v>774.4612873899579</c:v>
                </c:pt>
                <c:pt idx="19544">
                  <c:v>771.5442460694001</c:v>
                </c:pt>
                <c:pt idx="19546">
                  <c:v>772.47936890558</c:v>
                </c:pt>
                <c:pt idx="19548">
                  <c:v>768.232736963</c:v>
                </c:pt>
                <c:pt idx="19549">
                  <c:v>771.8392453118294</c:v>
                </c:pt>
                <c:pt idx="19550">
                  <c:v>769.9306178119778</c:v>
                </c:pt>
                <c:pt idx="19551">
                  <c:v>767.05577525546</c:v>
                </c:pt>
                <c:pt idx="19553">
                  <c:v>769.3330489952388</c:v>
                </c:pt>
                <c:pt idx="19554">
                  <c:v>772.3480326041201</c:v>
                </c:pt>
                <c:pt idx="19555">
                  <c:v>765.1923177967301</c:v>
                </c:pt>
                <c:pt idx="19556">
                  <c:v>768.1222137053384</c:v>
                </c:pt>
                <c:pt idx="19557">
                  <c:v>771.8611720007789</c:v>
                </c:pt>
                <c:pt idx="19558">
                  <c:v>774.79287370168</c:v>
                </c:pt>
                <c:pt idx="19559">
                  <c:v>796.8349953237289</c:v>
                </c:pt>
                <c:pt idx="19561">
                  <c:v>861.693316543351</c:v>
                </c:pt>
                <c:pt idx="19562">
                  <c:v>852.60103586094</c:v>
                </c:pt>
                <c:pt idx="19563">
                  <c:v>854.2620263526799</c:v>
                </c:pt>
                <c:pt idx="19565">
                  <c:v>859.4344733126605</c:v>
                </c:pt>
                <c:pt idx="19567">
                  <c:v>854.9625136344175</c:v>
                </c:pt>
                <c:pt idx="19568">
                  <c:v>834.18328097075</c:v>
                </c:pt>
                <c:pt idx="19569">
                  <c:v>801.3455519310794</c:v>
                </c:pt>
                <c:pt idx="19570">
                  <c:v>777.2166521297701</c:v>
                </c:pt>
                <c:pt idx="19571">
                  <c:v>771.5628560130788</c:v>
                </c:pt>
                <c:pt idx="19572">
                  <c:v>768.80691845687</c:v>
                </c:pt>
                <c:pt idx="19573">
                  <c:v>766.82077690178</c:v>
                </c:pt>
                <c:pt idx="19574">
                  <c:v>769.6507424074099</c:v>
                </c:pt>
                <c:pt idx="19575">
                  <c:v>768.3279065875088</c:v>
                </c:pt>
                <c:pt idx="19576">
                  <c:v>766.3409172857077</c:v>
                </c:pt>
                <c:pt idx="19577">
                  <c:v>768.67580465069</c:v>
                </c:pt>
                <c:pt idx="19578">
                  <c:v>772.67233622347</c:v>
                </c:pt>
                <c:pt idx="19579">
                  <c:v>773.89869164931</c:v>
                </c:pt>
                <c:pt idx="19580">
                  <c:v>769.467268312158</c:v>
                </c:pt>
                <c:pt idx="19581">
                  <c:v>772.31601197278</c:v>
                </c:pt>
                <c:pt idx="19582">
                  <c:v>774.96677271688</c:v>
                </c:pt>
                <c:pt idx="19583">
                  <c:v>768.00700029783</c:v>
                </c:pt>
                <c:pt idx="19585">
                  <c:v>769.36493653702</c:v>
                </c:pt>
                <c:pt idx="19586">
                  <c:v>772.024738917</c:v>
                </c:pt>
                <c:pt idx="19587">
                  <c:v>769.69189088896</c:v>
                </c:pt>
                <c:pt idx="19588">
                  <c:v>767.7950071326</c:v>
                </c:pt>
                <c:pt idx="19590">
                  <c:v>768.95884678085</c:v>
                </c:pt>
                <c:pt idx="19591">
                  <c:v>766.62047501232</c:v>
                </c:pt>
                <c:pt idx="19593">
                  <c:v>768.0614666235894</c:v>
                </c:pt>
                <c:pt idx="19594">
                  <c:v>765.7332223451201</c:v>
                </c:pt>
                <c:pt idx="19595">
                  <c:v>763.803110310909</c:v>
                </c:pt>
                <c:pt idx="19596">
                  <c:v>772.69681705984</c:v>
                </c:pt>
                <c:pt idx="19597">
                  <c:v>775.8395331122588</c:v>
                </c:pt>
                <c:pt idx="19598">
                  <c:v>768.8507046138699</c:v>
                </c:pt>
                <c:pt idx="19599">
                  <c:v>771.49680015485</c:v>
                </c:pt>
                <c:pt idx="19600">
                  <c:v>353.638219727639</c:v>
                </c:pt>
                <c:pt idx="19624">
                  <c:v>453.1610226644201</c:v>
                </c:pt>
                <c:pt idx="19625">
                  <c:v>766.61525584835</c:v>
                </c:pt>
                <c:pt idx="19627">
                  <c:v>768.30384927649</c:v>
                </c:pt>
                <c:pt idx="19628">
                  <c:v>766.5658091069294</c:v>
                </c:pt>
                <c:pt idx="19630">
                  <c:v>763.69017006914</c:v>
                </c:pt>
                <c:pt idx="19631">
                  <c:v>766.19112115269</c:v>
                </c:pt>
                <c:pt idx="19632">
                  <c:v>764.50328395196</c:v>
                </c:pt>
                <c:pt idx="19633">
                  <c:v>768.4202235313699</c:v>
                </c:pt>
                <c:pt idx="19634">
                  <c:v>766.28286353883</c:v>
                </c:pt>
                <c:pt idx="19636">
                  <c:v>772.73733357176</c:v>
                </c:pt>
                <c:pt idx="19637">
                  <c:v>766.09580135643</c:v>
                </c:pt>
                <c:pt idx="19638">
                  <c:v>769.2581645394</c:v>
                </c:pt>
                <c:pt idx="19639">
                  <c:v>767.6090618624494</c:v>
                </c:pt>
                <c:pt idx="19640">
                  <c:v>771.06028732755</c:v>
                </c:pt>
                <c:pt idx="19641">
                  <c:v>768.6987873312</c:v>
                </c:pt>
                <c:pt idx="19642">
                  <c:v>767.4497706656205</c:v>
                </c:pt>
                <c:pt idx="19644">
                  <c:v>768.02367459778</c:v>
                </c:pt>
                <c:pt idx="19645">
                  <c:v>766.86463021365</c:v>
                </c:pt>
                <c:pt idx="19646">
                  <c:v>764.43510335102</c:v>
                </c:pt>
                <c:pt idx="19647">
                  <c:v>768.60397596545</c:v>
                </c:pt>
                <c:pt idx="19648">
                  <c:v>766.58503686306</c:v>
                </c:pt>
                <c:pt idx="19649">
                  <c:v>764.8941965929494</c:v>
                </c:pt>
                <c:pt idx="19650">
                  <c:v>767.0067394835494</c:v>
                </c:pt>
                <c:pt idx="19651">
                  <c:v>768.6645178951686</c:v>
                </c:pt>
                <c:pt idx="19652">
                  <c:v>764.20437047021</c:v>
                </c:pt>
                <c:pt idx="19653">
                  <c:v>766.65437014019</c:v>
                </c:pt>
                <c:pt idx="19654">
                  <c:v>765.68466387185</c:v>
                </c:pt>
                <c:pt idx="19655">
                  <c:v>769.1516650660899</c:v>
                </c:pt>
                <c:pt idx="19656">
                  <c:v>767.8928904339289</c:v>
                </c:pt>
                <c:pt idx="19658">
                  <c:v>774.2322201059675</c:v>
                </c:pt>
                <c:pt idx="19659">
                  <c:v>767.3492842189</c:v>
                </c:pt>
                <c:pt idx="19660">
                  <c:v>769.5116800748301</c:v>
                </c:pt>
                <c:pt idx="19661">
                  <c:v>768.467416799308</c:v>
                </c:pt>
                <c:pt idx="19662">
                  <c:v>771.1763248674001</c:v>
                </c:pt>
                <c:pt idx="19663">
                  <c:v>769.19573243209</c:v>
                </c:pt>
                <c:pt idx="19664">
                  <c:v>767.22903524131</c:v>
                </c:pt>
                <c:pt idx="19666">
                  <c:v>763.3695510045084</c:v>
                </c:pt>
                <c:pt idx="19667">
                  <c:v>767.76521525563</c:v>
                </c:pt>
                <c:pt idx="19670">
                  <c:v>768.8392447327384</c:v>
                </c:pt>
                <c:pt idx="19671">
                  <c:v>768.8600652027384</c:v>
                </c:pt>
                <c:pt idx="19672">
                  <c:v>775.61778760797</c:v>
                </c:pt>
                <c:pt idx="19673">
                  <c:v>772.01718755287</c:v>
                </c:pt>
                <c:pt idx="19674">
                  <c:v>776.2053138958094</c:v>
                </c:pt>
                <c:pt idx="19675">
                  <c:v>778.1379664468599</c:v>
                </c:pt>
                <c:pt idx="19676">
                  <c:v>774.88993844436</c:v>
                </c:pt>
                <c:pt idx="19678">
                  <c:v>772.1574133298101</c:v>
                </c:pt>
                <c:pt idx="19679">
                  <c:v>771.24684443878</c:v>
                </c:pt>
                <c:pt idx="19680">
                  <c:v>767.8793390643</c:v>
                </c:pt>
                <c:pt idx="19681">
                  <c:v>767.6916255029394</c:v>
                </c:pt>
                <c:pt idx="19682">
                  <c:v>772.27608709282</c:v>
                </c:pt>
                <c:pt idx="19683">
                  <c:v>777.70981581082</c:v>
                </c:pt>
                <c:pt idx="19684">
                  <c:v>782.1658468148694</c:v>
                </c:pt>
                <c:pt idx="19685">
                  <c:v>812.39089212313</c:v>
                </c:pt>
                <c:pt idx="19686">
                  <c:v>859.00054394965</c:v>
                </c:pt>
                <c:pt idx="19687">
                  <c:v>856.58596458408</c:v>
                </c:pt>
                <c:pt idx="19689">
                  <c:v>854.6683907200805</c:v>
                </c:pt>
                <c:pt idx="19690">
                  <c:v>857.23079166135</c:v>
                </c:pt>
                <c:pt idx="19691">
                  <c:v>856.03984347276</c:v>
                </c:pt>
                <c:pt idx="19692">
                  <c:v>855.1351658459581</c:v>
                </c:pt>
                <c:pt idx="19693">
                  <c:v>853.40485603034</c:v>
                </c:pt>
                <c:pt idx="19694">
                  <c:v>846.9949017634499</c:v>
                </c:pt>
                <c:pt idx="19696">
                  <c:v>863.2028753797</c:v>
                </c:pt>
                <c:pt idx="19697">
                  <c:v>859.50533013449</c:v>
                </c:pt>
                <c:pt idx="19698">
                  <c:v>858.4661098062986</c:v>
                </c:pt>
                <c:pt idx="19700">
                  <c:v>859.36807527019</c:v>
                </c:pt>
                <c:pt idx="19701">
                  <c:v>849.8740876476</c:v>
                </c:pt>
                <c:pt idx="19702">
                  <c:v>851.1580730594198</c:v>
                </c:pt>
                <c:pt idx="19703">
                  <c:v>849.3723296763001</c:v>
                </c:pt>
                <c:pt idx="19704">
                  <c:v>837.00653446348</c:v>
                </c:pt>
                <c:pt idx="19705">
                  <c:v>831.89500252826</c:v>
                </c:pt>
                <c:pt idx="19706">
                  <c:v>823.73397938203</c:v>
                </c:pt>
                <c:pt idx="19707">
                  <c:v>826.4316418742283</c:v>
                </c:pt>
                <c:pt idx="19708">
                  <c:v>816.4364117164494</c:v>
                </c:pt>
                <c:pt idx="19709">
                  <c:v>814.5640670414689</c:v>
                </c:pt>
                <c:pt idx="19710">
                  <c:v>816.2099852471</c:v>
                </c:pt>
                <c:pt idx="19711">
                  <c:v>814.59712493068</c:v>
                </c:pt>
                <c:pt idx="19712">
                  <c:v>813.991246888448</c:v>
                </c:pt>
                <c:pt idx="19713">
                  <c:v>822.1709716945501</c:v>
                </c:pt>
                <c:pt idx="19714">
                  <c:v>839.9064263433594</c:v>
                </c:pt>
                <c:pt idx="19715">
                  <c:v>843.46892034318</c:v>
                </c:pt>
                <c:pt idx="19716">
                  <c:v>846.9549254156184</c:v>
                </c:pt>
                <c:pt idx="19717">
                  <c:v>849.6370862117599</c:v>
                </c:pt>
                <c:pt idx="19718">
                  <c:v>851.77590450002</c:v>
                </c:pt>
                <c:pt idx="19719">
                  <c:v>851.401898462909</c:v>
                </c:pt>
                <c:pt idx="19720">
                  <c:v>857.72023891969</c:v>
                </c:pt>
                <c:pt idx="19721">
                  <c:v>855.3094834567701</c:v>
                </c:pt>
                <c:pt idx="19722">
                  <c:v>857.49578371182</c:v>
                </c:pt>
                <c:pt idx="19723">
                  <c:v>854.2512661795189</c:v>
                </c:pt>
                <c:pt idx="19724">
                  <c:v>856.1328196862294</c:v>
                </c:pt>
                <c:pt idx="19725">
                  <c:v>853.8929672251301</c:v>
                </c:pt>
                <c:pt idx="19726">
                  <c:v>848.9550295234083</c:v>
                </c:pt>
                <c:pt idx="19727">
                  <c:v>855.1062658492489</c:v>
                </c:pt>
                <c:pt idx="19728">
                  <c:v>857.81638505817</c:v>
                </c:pt>
                <c:pt idx="19729">
                  <c:v>857.64564028855</c:v>
                </c:pt>
                <c:pt idx="19730">
                  <c:v>857.8607427333999</c:v>
                </c:pt>
                <c:pt idx="19731">
                  <c:v>854.66820961873</c:v>
                </c:pt>
                <c:pt idx="19732">
                  <c:v>857.1100032293005</c:v>
                </c:pt>
                <c:pt idx="19734">
                  <c:v>856.88971115929</c:v>
                </c:pt>
                <c:pt idx="19735">
                  <c:v>859.6667160190699</c:v>
                </c:pt>
                <c:pt idx="19736">
                  <c:v>847.79708762096</c:v>
                </c:pt>
                <c:pt idx="19737">
                  <c:v>831.1405368822489</c:v>
                </c:pt>
                <c:pt idx="19739">
                  <c:v>816.12494879437</c:v>
                </c:pt>
                <c:pt idx="19740">
                  <c:v>812.74649726583</c:v>
                </c:pt>
                <c:pt idx="19741">
                  <c:v>806.20446155612</c:v>
                </c:pt>
                <c:pt idx="19742">
                  <c:v>804.08428925603</c:v>
                </c:pt>
                <c:pt idx="19743">
                  <c:v>791.179221533</c:v>
                </c:pt>
                <c:pt idx="19744">
                  <c:v>778.5587517272301</c:v>
                </c:pt>
                <c:pt idx="19745">
                  <c:v>772.32808514519</c:v>
                </c:pt>
                <c:pt idx="19746">
                  <c:v>769.0944511452001</c:v>
                </c:pt>
                <c:pt idx="19747">
                  <c:v>772.4893448427</c:v>
                </c:pt>
                <c:pt idx="19748">
                  <c:v>769.9742391024089</c:v>
                </c:pt>
                <c:pt idx="19749">
                  <c:v>769.2512493441101</c:v>
                </c:pt>
                <c:pt idx="19750">
                  <c:v>771.51523633434</c:v>
                </c:pt>
                <c:pt idx="19751">
                  <c:v>766.95138226358</c:v>
                </c:pt>
                <c:pt idx="19752">
                  <c:v>772.8244183384</c:v>
                </c:pt>
                <c:pt idx="19753">
                  <c:v>776.63094305532</c:v>
                </c:pt>
                <c:pt idx="19754">
                  <c:v>775.1656203537387</c:v>
                </c:pt>
                <c:pt idx="19755">
                  <c:v>772.22189058122</c:v>
                </c:pt>
                <c:pt idx="19756">
                  <c:v>771.9696236830077</c:v>
                </c:pt>
                <c:pt idx="19757">
                  <c:v>774.3854289034994</c:v>
                </c:pt>
                <c:pt idx="19758">
                  <c:v>767.9065236158788</c:v>
                </c:pt>
                <c:pt idx="19760">
                  <c:v>773.69583818569</c:v>
                </c:pt>
                <c:pt idx="19762">
                  <c:v>559.17159645963</c:v>
                </c:pt>
                <c:pt idx="19763">
                  <c:v>559.63328582111</c:v>
                </c:pt>
                <c:pt idx="19764">
                  <c:v>522.3799126932794</c:v>
                </c:pt>
                <c:pt idx="19765">
                  <c:v>517.8500450059682</c:v>
                </c:pt>
                <c:pt idx="19899">
                  <c:v>284.4748750761401</c:v>
                </c:pt>
                <c:pt idx="19900">
                  <c:v>477.24964375453</c:v>
                </c:pt>
                <c:pt idx="19901">
                  <c:v>736.907807280429</c:v>
                </c:pt>
                <c:pt idx="19902">
                  <c:v>763.2825994930394</c:v>
                </c:pt>
                <c:pt idx="19903">
                  <c:v>765.86176059988</c:v>
                </c:pt>
                <c:pt idx="19904">
                  <c:v>764.01139229888</c:v>
                </c:pt>
                <c:pt idx="19905">
                  <c:v>767.26134595695</c:v>
                </c:pt>
                <c:pt idx="19906">
                  <c:v>766.3706144397694</c:v>
                </c:pt>
                <c:pt idx="19907">
                  <c:v>768.47541333219</c:v>
                </c:pt>
                <c:pt idx="19908">
                  <c:v>772.08060768163</c:v>
                </c:pt>
                <c:pt idx="19909">
                  <c:v>765.3581469146601</c:v>
                </c:pt>
                <c:pt idx="19910">
                  <c:v>767.4571546333988</c:v>
                </c:pt>
                <c:pt idx="19911">
                  <c:v>766.9403921403</c:v>
                </c:pt>
                <c:pt idx="19912">
                  <c:v>769.452203413638</c:v>
                </c:pt>
                <c:pt idx="19913">
                  <c:v>765.5031800934794</c:v>
                </c:pt>
                <c:pt idx="19914">
                  <c:v>765.6831344224602</c:v>
                </c:pt>
                <c:pt idx="19915">
                  <c:v>767.58189372897</c:v>
                </c:pt>
                <c:pt idx="19916">
                  <c:v>766.35590395833</c:v>
                </c:pt>
                <c:pt idx="19917">
                  <c:v>764.0285697884084</c:v>
                </c:pt>
                <c:pt idx="19918">
                  <c:v>766.0599578323394</c:v>
                </c:pt>
                <c:pt idx="19919">
                  <c:v>765.4362507421394</c:v>
                </c:pt>
                <c:pt idx="19920">
                  <c:v>763.0206968784494</c:v>
                </c:pt>
                <c:pt idx="19921">
                  <c:v>761.3494613286201</c:v>
                </c:pt>
                <c:pt idx="19922">
                  <c:v>764.75969276113</c:v>
                </c:pt>
                <c:pt idx="19923">
                  <c:v>767.59283744102</c:v>
                </c:pt>
                <c:pt idx="19925">
                  <c:v>763.67914636403</c:v>
                </c:pt>
                <c:pt idx="19926">
                  <c:v>767.14072070615</c:v>
                </c:pt>
                <c:pt idx="19927">
                  <c:v>734.31921527163</c:v>
                </c:pt>
                <c:pt idx="19928">
                  <c:v>491.53909360731</c:v>
                </c:pt>
                <c:pt idx="19929">
                  <c:v>489.5937321136099</c:v>
                </c:pt>
                <c:pt idx="19930">
                  <c:v>493.122177846999</c:v>
                </c:pt>
                <c:pt idx="19931">
                  <c:v>481.7117240574789</c:v>
                </c:pt>
                <c:pt idx="19932">
                  <c:v>451.50568410234</c:v>
                </c:pt>
                <c:pt idx="19933">
                  <c:v>493.008036882639</c:v>
                </c:pt>
                <c:pt idx="19934">
                  <c:v>491.4753271373501</c:v>
                </c:pt>
                <c:pt idx="19936">
                  <c:v>708.7059051933094</c:v>
                </c:pt>
                <c:pt idx="19937">
                  <c:v>766.41060231036</c:v>
                </c:pt>
                <c:pt idx="19938">
                  <c:v>764.39190459068</c:v>
                </c:pt>
                <c:pt idx="19939">
                  <c:v>763.13963881763</c:v>
                </c:pt>
                <c:pt idx="19940">
                  <c:v>766.640160768</c:v>
                </c:pt>
                <c:pt idx="19941">
                  <c:v>768.68446503374</c:v>
                </c:pt>
                <c:pt idx="19942">
                  <c:v>761.9388951818701</c:v>
                </c:pt>
                <c:pt idx="19943">
                  <c:v>765.4917704125701</c:v>
                </c:pt>
                <c:pt idx="19944">
                  <c:v>763.9002025009194</c:v>
                </c:pt>
                <c:pt idx="19945">
                  <c:v>761.4236333137901</c:v>
                </c:pt>
                <c:pt idx="19946">
                  <c:v>769.5017178922789</c:v>
                </c:pt>
                <c:pt idx="19947">
                  <c:v>768.3056036323101</c:v>
                </c:pt>
                <c:pt idx="19948">
                  <c:v>771.09664961129</c:v>
                </c:pt>
                <c:pt idx="19949">
                  <c:v>764.8601240604584</c:v>
                </c:pt>
                <c:pt idx="19951">
                  <c:v>493.23426080002</c:v>
                </c:pt>
                <c:pt idx="19952">
                  <c:v>486.538096999199</c:v>
                </c:pt>
                <c:pt idx="19953">
                  <c:v>281.62600500185</c:v>
                </c:pt>
                <c:pt idx="19991">
                  <c:v>245.29947329993</c:v>
                </c:pt>
                <c:pt idx="19992">
                  <c:v>562.1586016654194</c:v>
                </c:pt>
                <c:pt idx="19993">
                  <c:v>764.33894972711</c:v>
                </c:pt>
                <c:pt idx="19994">
                  <c:v>767.87713368653</c:v>
                </c:pt>
                <c:pt idx="19995">
                  <c:v>761.4394340529001</c:v>
                </c:pt>
                <c:pt idx="19996">
                  <c:v>764.18757239759</c:v>
                </c:pt>
                <c:pt idx="19997">
                  <c:v>761.25271363621</c:v>
                </c:pt>
                <c:pt idx="19998">
                  <c:v>765.22306777329</c:v>
                </c:pt>
                <c:pt idx="19999">
                  <c:v>763.4910041833894</c:v>
                </c:pt>
                <c:pt idx="20001">
                  <c:v>765.06877996548</c:v>
                </c:pt>
                <c:pt idx="20002">
                  <c:v>765.6435455253705</c:v>
                </c:pt>
                <c:pt idx="20003">
                  <c:v>765.93292357416</c:v>
                </c:pt>
                <c:pt idx="20004">
                  <c:v>769.18944685538</c:v>
                </c:pt>
                <c:pt idx="20005">
                  <c:v>767.4643975139601</c:v>
                </c:pt>
                <c:pt idx="20006">
                  <c:v>765.16887112541</c:v>
                </c:pt>
                <c:pt idx="20007">
                  <c:v>768.9985594525101</c:v>
                </c:pt>
                <c:pt idx="20008">
                  <c:v>767.0880916516</c:v>
                </c:pt>
                <c:pt idx="20009">
                  <c:v>769.6065582982899</c:v>
                </c:pt>
                <c:pt idx="20010">
                  <c:v>763.7298488897</c:v>
                </c:pt>
                <c:pt idx="20011">
                  <c:v>766.3279866553401</c:v>
                </c:pt>
                <c:pt idx="20012">
                  <c:v>768.75553856577</c:v>
                </c:pt>
                <c:pt idx="20013">
                  <c:v>762.79533925501</c:v>
                </c:pt>
                <c:pt idx="20014">
                  <c:v>765.5629286041183</c:v>
                </c:pt>
                <c:pt idx="20015">
                  <c:v>764.2221591135689</c:v>
                </c:pt>
                <c:pt idx="20016">
                  <c:v>761.76479016607</c:v>
                </c:pt>
                <c:pt idx="20017">
                  <c:v>764.40387993904</c:v>
                </c:pt>
                <c:pt idx="20018">
                  <c:v>762.60388824979</c:v>
                </c:pt>
                <c:pt idx="20019">
                  <c:v>766.0674654157876</c:v>
                </c:pt>
                <c:pt idx="20020">
                  <c:v>763.08827626909</c:v>
                </c:pt>
                <c:pt idx="20021">
                  <c:v>761.9488867389998</c:v>
                </c:pt>
                <c:pt idx="20022">
                  <c:v>764.9523290291102</c:v>
                </c:pt>
                <c:pt idx="20023">
                  <c:v>767.69358360926</c:v>
                </c:pt>
                <c:pt idx="20024">
                  <c:v>765.56043323458</c:v>
                </c:pt>
                <c:pt idx="20025">
                  <c:v>768.92953227814</c:v>
                </c:pt>
                <c:pt idx="20026">
                  <c:v>767.09826135415</c:v>
                </c:pt>
                <c:pt idx="20027">
                  <c:v>764.9941787119901</c:v>
                </c:pt>
                <c:pt idx="20028">
                  <c:v>768.41154856557</c:v>
                </c:pt>
                <c:pt idx="20029">
                  <c:v>767.25232523212</c:v>
                </c:pt>
                <c:pt idx="20030">
                  <c:v>764.1628489540601</c:v>
                </c:pt>
                <c:pt idx="20031">
                  <c:v>768.1522116462594</c:v>
                </c:pt>
                <c:pt idx="20032">
                  <c:v>765.9423499914587</c:v>
                </c:pt>
                <c:pt idx="20033">
                  <c:v>769.562037180008</c:v>
                </c:pt>
                <c:pt idx="20034">
                  <c:v>761.63583483663</c:v>
                </c:pt>
                <c:pt idx="20035">
                  <c:v>765.2387201819294</c:v>
                </c:pt>
                <c:pt idx="20036">
                  <c:v>767.54647423829</c:v>
                </c:pt>
                <c:pt idx="20037">
                  <c:v>765.4117292583805</c:v>
                </c:pt>
                <c:pt idx="20038">
                  <c:v>762.06487536261</c:v>
                </c:pt>
                <c:pt idx="20039">
                  <c:v>766.2722584804887</c:v>
                </c:pt>
                <c:pt idx="20040">
                  <c:v>763.81930972995</c:v>
                </c:pt>
                <c:pt idx="20041">
                  <c:v>766.40008730605</c:v>
                </c:pt>
                <c:pt idx="20042">
                  <c:v>764.8636096946186</c:v>
                </c:pt>
                <c:pt idx="20043">
                  <c:v>768.3214656589</c:v>
                </c:pt>
                <c:pt idx="20044">
                  <c:v>771.28013621511</c:v>
                </c:pt>
                <c:pt idx="20045">
                  <c:v>764.3624615533594</c:v>
                </c:pt>
                <c:pt idx="20046">
                  <c:v>767.1719007080298</c:v>
                </c:pt>
                <c:pt idx="20047">
                  <c:v>769.28540889385</c:v>
                </c:pt>
                <c:pt idx="20048">
                  <c:v>767.6734978904199</c:v>
                </c:pt>
                <c:pt idx="20049">
                  <c:v>765.9656007595294</c:v>
                </c:pt>
                <c:pt idx="20050">
                  <c:v>764.81014602868</c:v>
                </c:pt>
                <c:pt idx="20051">
                  <c:v>767.769871959531</c:v>
                </c:pt>
                <c:pt idx="20053">
                  <c:v>764.6229263514588</c:v>
                </c:pt>
                <c:pt idx="20054">
                  <c:v>767.9582140550085</c:v>
                </c:pt>
                <c:pt idx="20055">
                  <c:v>766.5717730431</c:v>
                </c:pt>
                <c:pt idx="20056">
                  <c:v>764.4696705635101</c:v>
                </c:pt>
                <c:pt idx="20057">
                  <c:v>763.5710983624101</c:v>
                </c:pt>
                <c:pt idx="20058">
                  <c:v>766.17739146279</c:v>
                </c:pt>
                <c:pt idx="20059">
                  <c:v>769.15839937855</c:v>
                </c:pt>
                <c:pt idx="20060">
                  <c:v>756.3451954853377</c:v>
                </c:pt>
                <c:pt idx="20061">
                  <c:v>678.17311792692</c:v>
                </c:pt>
                <c:pt idx="20062">
                  <c:v>462.11229035088</c:v>
                </c:pt>
                <c:pt idx="20116">
                  <c:v>586.28192500716</c:v>
                </c:pt>
                <c:pt idx="20117">
                  <c:v>644.18982282956</c:v>
                </c:pt>
                <c:pt idx="20118">
                  <c:v>696.27167684479</c:v>
                </c:pt>
                <c:pt idx="20119">
                  <c:v>707.5060121117189</c:v>
                </c:pt>
                <c:pt idx="20120">
                  <c:v>713.3319317028394</c:v>
                </c:pt>
                <c:pt idx="20121">
                  <c:v>703.49120359184</c:v>
                </c:pt>
                <c:pt idx="20122">
                  <c:v>672.4852966460101</c:v>
                </c:pt>
                <c:pt idx="20123">
                  <c:v>636.27939051921</c:v>
                </c:pt>
                <c:pt idx="20124">
                  <c:v>419.460337025599</c:v>
                </c:pt>
                <c:pt idx="20174">
                  <c:v>446.939743288399</c:v>
                </c:pt>
                <c:pt idx="20175">
                  <c:v>712.8011422278801</c:v>
                </c:pt>
                <c:pt idx="20176">
                  <c:v>766.76010763876</c:v>
                </c:pt>
                <c:pt idx="20177">
                  <c:v>765.50667637149</c:v>
                </c:pt>
                <c:pt idx="20178">
                  <c:v>763.7641649452501</c:v>
                </c:pt>
                <c:pt idx="20179">
                  <c:v>766.6246706047001</c:v>
                </c:pt>
                <c:pt idx="20180">
                  <c:v>764.623593219161</c:v>
                </c:pt>
                <c:pt idx="20181">
                  <c:v>762.24855393168</c:v>
                </c:pt>
                <c:pt idx="20182">
                  <c:v>765.96254135315</c:v>
                </c:pt>
                <c:pt idx="20183">
                  <c:v>764.10925475165</c:v>
                </c:pt>
                <c:pt idx="20184">
                  <c:v>762.6625016615599</c:v>
                </c:pt>
                <c:pt idx="20185">
                  <c:v>765.5133887357598</c:v>
                </c:pt>
                <c:pt idx="20186">
                  <c:v>762.89658493665</c:v>
                </c:pt>
                <c:pt idx="20187">
                  <c:v>767.24074055405</c:v>
                </c:pt>
                <c:pt idx="20188">
                  <c:v>764.20110874385</c:v>
                </c:pt>
                <c:pt idx="20189">
                  <c:v>762.5021791592701</c:v>
                </c:pt>
                <c:pt idx="20190">
                  <c:v>765.3152082630301</c:v>
                </c:pt>
                <c:pt idx="20191">
                  <c:v>767.15312623874</c:v>
                </c:pt>
                <c:pt idx="20192">
                  <c:v>765.75181851992</c:v>
                </c:pt>
                <c:pt idx="20193">
                  <c:v>769.2451651417289</c:v>
                </c:pt>
                <c:pt idx="20194">
                  <c:v>771.7566884437689</c:v>
                </c:pt>
                <c:pt idx="20195">
                  <c:v>764.5448151884086</c:v>
                </c:pt>
                <c:pt idx="20196">
                  <c:v>768.53884503721</c:v>
                </c:pt>
                <c:pt idx="20197">
                  <c:v>766.9092242144887</c:v>
                </c:pt>
                <c:pt idx="20198">
                  <c:v>764.14586505864</c:v>
                </c:pt>
                <c:pt idx="20199">
                  <c:v>768.5147133718</c:v>
                </c:pt>
                <c:pt idx="20200">
                  <c:v>766.50298064267</c:v>
                </c:pt>
                <c:pt idx="20201">
                  <c:v>764.5146668833079</c:v>
                </c:pt>
                <c:pt idx="20202">
                  <c:v>767.6686628526002</c:v>
                </c:pt>
                <c:pt idx="20203">
                  <c:v>766.6146520340801</c:v>
                </c:pt>
                <c:pt idx="20204">
                  <c:v>769.9610255087589</c:v>
                </c:pt>
                <c:pt idx="20205">
                  <c:v>767.3481948446994</c:v>
                </c:pt>
                <c:pt idx="20206">
                  <c:v>765.68902007837</c:v>
                </c:pt>
                <c:pt idx="20207">
                  <c:v>768.8112203888284</c:v>
                </c:pt>
                <c:pt idx="20208">
                  <c:v>744.7578509708201</c:v>
                </c:pt>
                <c:pt idx="20209">
                  <c:v>695.07359829542</c:v>
                </c:pt>
                <c:pt idx="20210">
                  <c:v>518.28564161088</c:v>
                </c:pt>
                <c:pt idx="20212">
                  <c:v>521.22189301548</c:v>
                </c:pt>
                <c:pt idx="20213">
                  <c:v>522.75448055924</c:v>
                </c:pt>
                <c:pt idx="20214">
                  <c:v>519.58332545724</c:v>
                </c:pt>
                <c:pt idx="20215">
                  <c:v>705.08293706316</c:v>
                </c:pt>
                <c:pt idx="20216">
                  <c:v>709.8206911726394</c:v>
                </c:pt>
                <c:pt idx="20217">
                  <c:v>711.9674961960988</c:v>
                </c:pt>
                <c:pt idx="20218">
                  <c:v>719.38083238153</c:v>
                </c:pt>
                <c:pt idx="20220">
                  <c:v>715.4618098514184</c:v>
                </c:pt>
                <c:pt idx="20221">
                  <c:v>716.17437437177</c:v>
                </c:pt>
                <c:pt idx="20223">
                  <c:v>711.8151806157488</c:v>
                </c:pt>
                <c:pt idx="20224">
                  <c:v>708.6903444544</c:v>
                </c:pt>
                <c:pt idx="20225">
                  <c:v>694.68794815165</c:v>
                </c:pt>
                <c:pt idx="20226">
                  <c:v>517.3577251222579</c:v>
                </c:pt>
                <c:pt idx="20227">
                  <c:v>517.4866630460401</c:v>
                </c:pt>
                <c:pt idx="20228">
                  <c:v>518.0791067943999</c:v>
                </c:pt>
                <c:pt idx="20229">
                  <c:v>515.3014840436</c:v>
                </c:pt>
                <c:pt idx="20230">
                  <c:v>516.00866700514</c:v>
                </c:pt>
                <c:pt idx="20231">
                  <c:v>522.09237349912</c:v>
                </c:pt>
                <c:pt idx="20232">
                  <c:v>519.70574388586</c:v>
                </c:pt>
                <c:pt idx="20233">
                  <c:v>695.72398319332</c:v>
                </c:pt>
                <c:pt idx="20234">
                  <c:v>702.695396051681</c:v>
                </c:pt>
                <c:pt idx="20235">
                  <c:v>707.3520227094376</c:v>
                </c:pt>
                <c:pt idx="20237">
                  <c:v>717.20510582676</c:v>
                </c:pt>
                <c:pt idx="20238">
                  <c:v>719.84974730459</c:v>
                </c:pt>
                <c:pt idx="20239">
                  <c:v>723.86318555101</c:v>
                </c:pt>
                <c:pt idx="20240">
                  <c:v>726.9582337155689</c:v>
                </c:pt>
                <c:pt idx="20241">
                  <c:v>724.73416384119</c:v>
                </c:pt>
                <c:pt idx="20242">
                  <c:v>727.00399040979</c:v>
                </c:pt>
                <c:pt idx="20243">
                  <c:v>722.618802217521</c:v>
                </c:pt>
                <c:pt idx="20244">
                  <c:v>724.8431064134685</c:v>
                </c:pt>
                <c:pt idx="20245">
                  <c:v>727.3727804408298</c:v>
                </c:pt>
                <c:pt idx="20246">
                  <c:v>724.87884143426</c:v>
                </c:pt>
                <c:pt idx="20247">
                  <c:v>729.5306371761505</c:v>
                </c:pt>
                <c:pt idx="20248">
                  <c:v>728.77132615919</c:v>
                </c:pt>
                <c:pt idx="20249">
                  <c:v>647.0621007293494</c:v>
                </c:pt>
                <c:pt idx="20319">
                  <c:v>244.2336916979</c:v>
                </c:pt>
                <c:pt idx="20320">
                  <c:v>512.1375011737794</c:v>
                </c:pt>
                <c:pt idx="20321">
                  <c:v>757.3298147049888</c:v>
                </c:pt>
                <c:pt idx="20323">
                  <c:v>754.9375511215786</c:v>
                </c:pt>
                <c:pt idx="20324">
                  <c:v>757.5749249599198</c:v>
                </c:pt>
                <c:pt idx="20325">
                  <c:v>759.5391100832184</c:v>
                </c:pt>
                <c:pt idx="20326">
                  <c:v>759.28731500305</c:v>
                </c:pt>
                <c:pt idx="20328">
                  <c:v>763.85394487136</c:v>
                </c:pt>
                <c:pt idx="20329">
                  <c:v>757.332628111427</c:v>
                </c:pt>
                <c:pt idx="20331">
                  <c:v>778.22994527416</c:v>
                </c:pt>
                <c:pt idx="20332">
                  <c:v>822.42910325972</c:v>
                </c:pt>
                <c:pt idx="20333">
                  <c:v>838.8109075454594</c:v>
                </c:pt>
                <c:pt idx="20335">
                  <c:v>838.8031146238999</c:v>
                </c:pt>
                <c:pt idx="20336">
                  <c:v>836.47318469488</c:v>
                </c:pt>
                <c:pt idx="20337">
                  <c:v>839.79656635458</c:v>
                </c:pt>
                <c:pt idx="20338">
                  <c:v>837.8515165430794</c:v>
                </c:pt>
                <c:pt idx="20339">
                  <c:v>835.83571990622</c:v>
                </c:pt>
                <c:pt idx="20341">
                  <c:v>839.09480432521</c:v>
                </c:pt>
                <c:pt idx="20342">
                  <c:v>838.8661644580989</c:v>
                </c:pt>
                <c:pt idx="20343">
                  <c:v>839.4152608790494</c:v>
                </c:pt>
                <c:pt idx="20344">
                  <c:v>836.3943894081005</c:v>
                </c:pt>
                <c:pt idx="20345">
                  <c:v>835.01399887978</c:v>
                </c:pt>
                <c:pt idx="20346">
                  <c:v>842.7900748053601</c:v>
                </c:pt>
                <c:pt idx="20347">
                  <c:v>839.36508094882</c:v>
                </c:pt>
                <c:pt idx="20348">
                  <c:v>838.17311693473</c:v>
                </c:pt>
                <c:pt idx="20349">
                  <c:v>836.4914174957985</c:v>
                </c:pt>
                <c:pt idx="20350">
                  <c:v>837.25279157258</c:v>
                </c:pt>
                <c:pt idx="20351">
                  <c:v>844.61986391254</c:v>
                </c:pt>
                <c:pt idx="20352">
                  <c:v>844.7453586001</c:v>
                </c:pt>
                <c:pt idx="20353">
                  <c:v>842.7297960872901</c:v>
                </c:pt>
                <c:pt idx="20354">
                  <c:v>836.53704524624</c:v>
                </c:pt>
                <c:pt idx="20356">
                  <c:v>824.8112401639985</c:v>
                </c:pt>
                <c:pt idx="20357">
                  <c:v>826.73697969419</c:v>
                </c:pt>
                <c:pt idx="20358">
                  <c:v>822.8869501000394</c:v>
                </c:pt>
                <c:pt idx="20359">
                  <c:v>824.3961555049387</c:v>
                </c:pt>
                <c:pt idx="20361">
                  <c:v>815.6448619959688</c:v>
                </c:pt>
                <c:pt idx="20362">
                  <c:v>821.5022407419189</c:v>
                </c:pt>
                <c:pt idx="20363">
                  <c:v>827.9686656325894</c:v>
                </c:pt>
                <c:pt idx="20364">
                  <c:v>828.0433843220201</c:v>
                </c:pt>
                <c:pt idx="20365">
                  <c:v>835.9110277705394</c:v>
                </c:pt>
                <c:pt idx="20366">
                  <c:v>837.82936561834</c:v>
                </c:pt>
                <c:pt idx="20369">
                  <c:v>842.2206709712</c:v>
                </c:pt>
                <c:pt idx="20371">
                  <c:v>858.8590368368898</c:v>
                </c:pt>
                <c:pt idx="20372">
                  <c:v>854.80933080879</c:v>
                </c:pt>
                <c:pt idx="20373">
                  <c:v>855.0416850041402</c:v>
                </c:pt>
                <c:pt idx="20374">
                  <c:v>856.0433598874694</c:v>
                </c:pt>
                <c:pt idx="20375">
                  <c:v>853.26455308936</c:v>
                </c:pt>
                <c:pt idx="20376">
                  <c:v>843.7897866852201</c:v>
                </c:pt>
                <c:pt idx="20377">
                  <c:v>843.3767474833201</c:v>
                </c:pt>
                <c:pt idx="20379">
                  <c:v>838.4205873977594</c:v>
                </c:pt>
                <c:pt idx="20380">
                  <c:v>841.99703056368</c:v>
                </c:pt>
                <c:pt idx="20382">
                  <c:v>838.1085811737801</c:v>
                </c:pt>
                <c:pt idx="20385">
                  <c:v>844.8138784617901</c:v>
                </c:pt>
                <c:pt idx="20386">
                  <c:v>847.6042667739188</c:v>
                </c:pt>
                <c:pt idx="20387">
                  <c:v>858.8287814903099</c:v>
                </c:pt>
                <c:pt idx="20388">
                  <c:v>846.20668573647</c:v>
                </c:pt>
                <c:pt idx="20389">
                  <c:v>842.7929026346905</c:v>
                </c:pt>
                <c:pt idx="20390">
                  <c:v>844.22857396196</c:v>
                </c:pt>
                <c:pt idx="20391">
                  <c:v>836.96348941614</c:v>
                </c:pt>
                <c:pt idx="20392">
                  <c:v>835.25599035589</c:v>
                </c:pt>
                <c:pt idx="20393">
                  <c:v>836.5096479749001</c:v>
                </c:pt>
                <c:pt idx="20394">
                  <c:v>824.1404608655394</c:v>
                </c:pt>
                <c:pt idx="20395">
                  <c:v>821.83444460814</c:v>
                </c:pt>
                <c:pt idx="20396">
                  <c:v>823.0291030322</c:v>
                </c:pt>
                <c:pt idx="20398">
                  <c:v>816.80894044601</c:v>
                </c:pt>
                <c:pt idx="20399">
                  <c:v>825.3996546382401</c:v>
                </c:pt>
                <c:pt idx="20401">
                  <c:v>845.21491985314</c:v>
                </c:pt>
                <c:pt idx="20402">
                  <c:v>847.32375619777</c:v>
                </c:pt>
                <c:pt idx="20403">
                  <c:v>841.4622805445694</c:v>
                </c:pt>
                <c:pt idx="20404">
                  <c:v>843.18745983986</c:v>
                </c:pt>
                <c:pt idx="20405">
                  <c:v>846.1896142079701</c:v>
                </c:pt>
                <c:pt idx="20406">
                  <c:v>845.1790610752698</c:v>
                </c:pt>
                <c:pt idx="20407">
                  <c:v>842.22902570066</c:v>
                </c:pt>
                <c:pt idx="20408">
                  <c:v>845.8791369868</c:v>
                </c:pt>
                <c:pt idx="20409">
                  <c:v>843.3546757683998</c:v>
                </c:pt>
                <c:pt idx="20410">
                  <c:v>839.4919819617801</c:v>
                </c:pt>
                <c:pt idx="20411">
                  <c:v>844.3361425264799</c:v>
                </c:pt>
                <c:pt idx="20412">
                  <c:v>842.2159240753</c:v>
                </c:pt>
                <c:pt idx="20413">
                  <c:v>841.08337700148</c:v>
                </c:pt>
                <c:pt idx="20414">
                  <c:v>842.7582515829188</c:v>
                </c:pt>
                <c:pt idx="20415">
                  <c:v>842.66341875666</c:v>
                </c:pt>
                <c:pt idx="20417">
                  <c:v>843.8655324203194</c:v>
                </c:pt>
                <c:pt idx="20418">
                  <c:v>853.3124872698701</c:v>
                </c:pt>
                <c:pt idx="20419">
                  <c:v>821.772082659151</c:v>
                </c:pt>
                <c:pt idx="20420">
                  <c:v>778.11663876053</c:v>
                </c:pt>
                <c:pt idx="20422">
                  <c:v>761.1736399457405</c:v>
                </c:pt>
                <c:pt idx="20423">
                  <c:v>764.70110363052</c:v>
                </c:pt>
                <c:pt idx="20424">
                  <c:v>762.9865246891001</c:v>
                </c:pt>
                <c:pt idx="20425">
                  <c:v>766.3684126639794</c:v>
                </c:pt>
                <c:pt idx="20426">
                  <c:v>764.7249135235</c:v>
                </c:pt>
                <c:pt idx="20427">
                  <c:v>763.0226698616789</c:v>
                </c:pt>
                <c:pt idx="20428">
                  <c:v>765.6769268532402</c:v>
                </c:pt>
                <c:pt idx="20429">
                  <c:v>764.09013564714</c:v>
                </c:pt>
                <c:pt idx="20430">
                  <c:v>761.78742213638</c:v>
                </c:pt>
                <c:pt idx="20431">
                  <c:v>764.9659395632001</c:v>
                </c:pt>
                <c:pt idx="20432">
                  <c:v>758.78061286672</c:v>
                </c:pt>
                <c:pt idx="20433">
                  <c:v>488.3454214432799</c:v>
                </c:pt>
                <c:pt idx="20434">
                  <c:v>282.9107709814596</c:v>
                </c:pt>
                <c:pt idx="20580">
                  <c:v>672.60474910959</c:v>
                </c:pt>
                <c:pt idx="20581">
                  <c:v>747.56546963636</c:v>
                </c:pt>
                <c:pt idx="20582">
                  <c:v>762.52575656261</c:v>
                </c:pt>
                <c:pt idx="20583">
                  <c:v>759.4550644600494</c:v>
                </c:pt>
                <c:pt idx="20584">
                  <c:v>757.4325898961089</c:v>
                </c:pt>
                <c:pt idx="20586">
                  <c:v>757.1019778849283</c:v>
                </c:pt>
                <c:pt idx="20587">
                  <c:v>756.3458688962785</c:v>
                </c:pt>
                <c:pt idx="20588">
                  <c:v>758.1598498979794</c:v>
                </c:pt>
                <c:pt idx="20589">
                  <c:v>761.39755607746</c:v>
                </c:pt>
                <c:pt idx="20590">
                  <c:v>753.8162268330175</c:v>
                </c:pt>
                <c:pt idx="20591">
                  <c:v>756.2535103207</c:v>
                </c:pt>
                <c:pt idx="20592">
                  <c:v>759.6505161720102</c:v>
                </c:pt>
                <c:pt idx="20593">
                  <c:v>753.4275720223799</c:v>
                </c:pt>
                <c:pt idx="20594">
                  <c:v>756.54959392096</c:v>
                </c:pt>
                <c:pt idx="20595">
                  <c:v>764.4906401800494</c:v>
                </c:pt>
                <c:pt idx="20596">
                  <c:v>757.28161925982</c:v>
                </c:pt>
                <c:pt idx="20598">
                  <c:v>762.97859168333</c:v>
                </c:pt>
                <c:pt idx="20599">
                  <c:v>756.39271694743</c:v>
                </c:pt>
                <c:pt idx="20600">
                  <c:v>759.68684285576</c:v>
                </c:pt>
                <c:pt idx="20601">
                  <c:v>761.9526789212189</c:v>
                </c:pt>
                <c:pt idx="20602">
                  <c:v>761.3165444516999</c:v>
                </c:pt>
                <c:pt idx="20603">
                  <c:v>759.49002651926</c:v>
                </c:pt>
                <c:pt idx="20604">
                  <c:v>762.5629922418399</c:v>
                </c:pt>
                <c:pt idx="20605">
                  <c:v>759.5954404424399</c:v>
                </c:pt>
                <c:pt idx="20606">
                  <c:v>758.2918620010998</c:v>
                </c:pt>
                <c:pt idx="20608">
                  <c:v>763.8124558153983</c:v>
                </c:pt>
                <c:pt idx="20609">
                  <c:v>756.1381751641</c:v>
                </c:pt>
                <c:pt idx="20610">
                  <c:v>758.4040615802494</c:v>
                </c:pt>
                <c:pt idx="20611">
                  <c:v>762.2614774971901</c:v>
                </c:pt>
                <c:pt idx="20612">
                  <c:v>755.70589774716</c:v>
                </c:pt>
                <c:pt idx="20613">
                  <c:v>757.68669134967</c:v>
                </c:pt>
                <c:pt idx="20614">
                  <c:v>761.1623777611501</c:v>
                </c:pt>
                <c:pt idx="20615">
                  <c:v>515.78192434126</c:v>
                </c:pt>
                <c:pt idx="20616">
                  <c:v>297.8439837519199</c:v>
                </c:pt>
                <c:pt idx="20617">
                  <c:v>246.88171913634</c:v>
                </c:pt>
                <c:pt idx="20618">
                  <c:v>243.40087632243</c:v>
                </c:pt>
                <c:pt idx="20633">
                  <c:v>509.38387818851</c:v>
                </c:pt>
                <c:pt idx="20634">
                  <c:v>662.47801452252</c:v>
                </c:pt>
                <c:pt idx="20635">
                  <c:v>757.38627924402</c:v>
                </c:pt>
                <c:pt idx="20636">
                  <c:v>756.5657546830794</c:v>
                </c:pt>
                <c:pt idx="20637">
                  <c:v>759.5929906885</c:v>
                </c:pt>
                <c:pt idx="20639">
                  <c:v>758.6555434800289</c:v>
                </c:pt>
                <c:pt idx="20640">
                  <c:v>756.71254056194</c:v>
                </c:pt>
                <c:pt idx="20641">
                  <c:v>759.36371092812</c:v>
                </c:pt>
                <c:pt idx="20642">
                  <c:v>757.43067334078</c:v>
                </c:pt>
                <c:pt idx="20643">
                  <c:v>755.6224709179398</c:v>
                </c:pt>
                <c:pt idx="20644">
                  <c:v>758.7897468165</c:v>
                </c:pt>
                <c:pt idx="20645">
                  <c:v>756.0664831968999</c:v>
                </c:pt>
                <c:pt idx="20646">
                  <c:v>753.7465087811594</c:v>
                </c:pt>
                <c:pt idx="20647">
                  <c:v>757.37452846064</c:v>
                </c:pt>
                <c:pt idx="20648">
                  <c:v>759.9130996824489</c:v>
                </c:pt>
                <c:pt idx="20649">
                  <c:v>752.5663986284501</c:v>
                </c:pt>
                <c:pt idx="20650">
                  <c:v>755.61905571085</c:v>
                </c:pt>
                <c:pt idx="20651">
                  <c:v>757.93077060083</c:v>
                </c:pt>
                <c:pt idx="20654">
                  <c:v>762.34105664734</c:v>
                </c:pt>
                <c:pt idx="20655">
                  <c:v>755.30979525289</c:v>
                </c:pt>
                <c:pt idx="20656">
                  <c:v>758.8984690457294</c:v>
                </c:pt>
                <c:pt idx="20657">
                  <c:v>761.19103899683</c:v>
                </c:pt>
                <c:pt idx="20658">
                  <c:v>755.0442200905786</c:v>
                </c:pt>
                <c:pt idx="20659">
                  <c:v>757.50193298613</c:v>
                </c:pt>
                <c:pt idx="20660">
                  <c:v>759.61198471087</c:v>
                </c:pt>
                <c:pt idx="20661">
                  <c:v>758.97088258936</c:v>
                </c:pt>
                <c:pt idx="20662">
                  <c:v>755.675510767671</c:v>
                </c:pt>
                <c:pt idx="20663">
                  <c:v>759.21208392153</c:v>
                </c:pt>
                <c:pt idx="20664">
                  <c:v>756.9906157604494</c:v>
                </c:pt>
                <c:pt idx="20665">
                  <c:v>754.9170955296502</c:v>
                </c:pt>
                <c:pt idx="20666">
                  <c:v>742.00518486903</c:v>
                </c:pt>
                <c:pt idx="20667">
                  <c:v>448.4558978438401</c:v>
                </c:pt>
                <c:pt idx="20696">
                  <c:v>485.85288898394</c:v>
                </c:pt>
                <c:pt idx="20698">
                  <c:v>747.6625673807579</c:v>
                </c:pt>
                <c:pt idx="20699">
                  <c:v>793.4539266925689</c:v>
                </c:pt>
                <c:pt idx="20700">
                  <c:v>844.3295942311</c:v>
                </c:pt>
                <c:pt idx="20701">
                  <c:v>849.58038961264</c:v>
                </c:pt>
                <c:pt idx="20703">
                  <c:v>844.4810311608001</c:v>
                </c:pt>
                <c:pt idx="20704">
                  <c:v>851.07579948232</c:v>
                </c:pt>
                <c:pt idx="20705">
                  <c:v>849.0130771972001</c:v>
                </c:pt>
                <c:pt idx="20706">
                  <c:v>846.1060351152094</c:v>
                </c:pt>
                <c:pt idx="20707">
                  <c:v>846.3135437076905</c:v>
                </c:pt>
                <c:pt idx="20708">
                  <c:v>841.9577611985887</c:v>
                </c:pt>
                <c:pt idx="20710">
                  <c:v>839.03449809925</c:v>
                </c:pt>
                <c:pt idx="20711">
                  <c:v>832.2422416341401</c:v>
                </c:pt>
                <c:pt idx="20713">
                  <c:v>832.1763470326</c:v>
                </c:pt>
                <c:pt idx="20714">
                  <c:v>834.5163610989489</c:v>
                </c:pt>
                <c:pt idx="20715">
                  <c:v>829.4572010850775</c:v>
                </c:pt>
                <c:pt idx="20716">
                  <c:v>829.0277213020694</c:v>
                </c:pt>
                <c:pt idx="20717">
                  <c:v>837.30663017621</c:v>
                </c:pt>
                <c:pt idx="20718">
                  <c:v>842.9341415592601</c:v>
                </c:pt>
                <c:pt idx="20719">
                  <c:v>841.1461847984788</c:v>
                </c:pt>
                <c:pt idx="20720">
                  <c:v>842.9451853148294</c:v>
                </c:pt>
                <c:pt idx="20721">
                  <c:v>847.46800754142</c:v>
                </c:pt>
                <c:pt idx="20722">
                  <c:v>837.4578339615199</c:v>
                </c:pt>
                <c:pt idx="20724">
                  <c:v>842.3785658409394</c:v>
                </c:pt>
                <c:pt idx="20725">
                  <c:v>844.7171246676601</c:v>
                </c:pt>
                <c:pt idx="20726">
                  <c:v>839.3788166258901</c:v>
                </c:pt>
                <c:pt idx="20727">
                  <c:v>841.1303489340498</c:v>
                </c:pt>
                <c:pt idx="20728">
                  <c:v>842.9048158183001</c:v>
                </c:pt>
                <c:pt idx="20730">
                  <c:v>842.8773487331802</c:v>
                </c:pt>
                <c:pt idx="20731">
                  <c:v>846.87847492807</c:v>
                </c:pt>
                <c:pt idx="20732">
                  <c:v>842.4372173796094</c:v>
                </c:pt>
                <c:pt idx="20733">
                  <c:v>842.6298223932994</c:v>
                </c:pt>
                <c:pt idx="20734">
                  <c:v>845.45233851718</c:v>
                </c:pt>
                <c:pt idx="20735">
                  <c:v>855.65279824001</c:v>
                </c:pt>
                <c:pt idx="20736">
                  <c:v>848.27977804736</c:v>
                </c:pt>
                <c:pt idx="20737">
                  <c:v>807.12347286951</c:v>
                </c:pt>
                <c:pt idx="20738">
                  <c:v>791.53804244481</c:v>
                </c:pt>
                <c:pt idx="20739">
                  <c:v>781.9685008702094</c:v>
                </c:pt>
                <c:pt idx="20740">
                  <c:v>764.41937023192</c:v>
                </c:pt>
                <c:pt idx="20741">
                  <c:v>763.29695557671</c:v>
                </c:pt>
                <c:pt idx="20743">
                  <c:v>763.98553376916</c:v>
                </c:pt>
                <c:pt idx="20744">
                  <c:v>761.4360891909379</c:v>
                </c:pt>
                <c:pt idx="20745">
                  <c:v>759.428565842759</c:v>
                </c:pt>
                <c:pt idx="20746">
                  <c:v>761.89255992937</c:v>
                </c:pt>
                <c:pt idx="20748">
                  <c:v>762.5615352237401</c:v>
                </c:pt>
                <c:pt idx="20749">
                  <c:v>765.30039845791</c:v>
                </c:pt>
                <c:pt idx="20750">
                  <c:v>767.7276450935587</c:v>
                </c:pt>
                <c:pt idx="20751">
                  <c:v>765.4401863297701</c:v>
                </c:pt>
                <c:pt idx="20752">
                  <c:v>763.25995245311</c:v>
                </c:pt>
                <c:pt idx="20753">
                  <c:v>765.70658234534</c:v>
                </c:pt>
                <c:pt idx="20754">
                  <c:v>764.45499305251</c:v>
                </c:pt>
                <c:pt idx="20755">
                  <c:v>763.69477600159</c:v>
                </c:pt>
                <c:pt idx="20756">
                  <c:v>763.4834667565</c:v>
                </c:pt>
                <c:pt idx="20757">
                  <c:v>766.8298768022894</c:v>
                </c:pt>
                <c:pt idx="20758">
                  <c:v>764.6913563667</c:v>
                </c:pt>
                <c:pt idx="20759">
                  <c:v>762.9062201178087</c:v>
                </c:pt>
                <c:pt idx="20760">
                  <c:v>765.4067298644483</c:v>
                </c:pt>
                <c:pt idx="20761">
                  <c:v>763.38619744826</c:v>
                </c:pt>
                <c:pt idx="20762">
                  <c:v>761.21098195542</c:v>
                </c:pt>
                <c:pt idx="20763">
                  <c:v>763.7510796741605</c:v>
                </c:pt>
                <c:pt idx="20764">
                  <c:v>761.7313526387201</c:v>
                </c:pt>
                <c:pt idx="20765">
                  <c:v>758.8287736345505</c:v>
                </c:pt>
                <c:pt idx="20766">
                  <c:v>761.281434575661</c:v>
                </c:pt>
                <c:pt idx="20767">
                  <c:v>764.10610606789</c:v>
                </c:pt>
                <c:pt idx="20768">
                  <c:v>761.5452592906901</c:v>
                </c:pt>
                <c:pt idx="20769">
                  <c:v>765.2881358929899</c:v>
                </c:pt>
                <c:pt idx="20770">
                  <c:v>766.4792091419088</c:v>
                </c:pt>
                <c:pt idx="20771">
                  <c:v>765.2808456652705</c:v>
                </c:pt>
                <c:pt idx="20772">
                  <c:v>555.81306029878</c:v>
                </c:pt>
                <c:pt idx="20773">
                  <c:v>556.5655172723399</c:v>
                </c:pt>
                <c:pt idx="20774">
                  <c:v>559.3124444975189</c:v>
                </c:pt>
                <c:pt idx="20775">
                  <c:v>554.9822149429589</c:v>
                </c:pt>
                <c:pt idx="20776">
                  <c:v>517.20874149332</c:v>
                </c:pt>
                <c:pt idx="20777">
                  <c:v>518.4054505587001</c:v>
                </c:pt>
                <c:pt idx="20778">
                  <c:v>514.8285066810994</c:v>
                </c:pt>
                <c:pt idx="20779">
                  <c:v>325.3693280765999</c:v>
                </c:pt>
                <c:pt idx="20780">
                  <c:v>274.4414274635996</c:v>
                </c:pt>
                <c:pt idx="20835">
                  <c:v>274.2489109027196</c:v>
                </c:pt>
                <c:pt idx="20836">
                  <c:v>273.7982690910399</c:v>
                </c:pt>
                <c:pt idx="20837">
                  <c:v>273.59129227556</c:v>
                </c:pt>
                <c:pt idx="20838">
                  <c:v>478.64453742359</c:v>
                </c:pt>
                <c:pt idx="20840">
                  <c:v>758.6696966984794</c:v>
                </c:pt>
                <c:pt idx="20841">
                  <c:v>759.26849193258</c:v>
                </c:pt>
                <c:pt idx="20842">
                  <c:v>759.62667884867</c:v>
                </c:pt>
                <c:pt idx="20843">
                  <c:v>755.78756761515</c:v>
                </c:pt>
                <c:pt idx="20844">
                  <c:v>759.04779177093</c:v>
                </c:pt>
                <c:pt idx="20845">
                  <c:v>756.3493197235589</c:v>
                </c:pt>
                <c:pt idx="20846">
                  <c:v>763.5179234169186</c:v>
                </c:pt>
                <c:pt idx="20847">
                  <c:v>761.7395013015898</c:v>
                </c:pt>
                <c:pt idx="20848">
                  <c:v>763.66880198911</c:v>
                </c:pt>
                <c:pt idx="20849">
                  <c:v>761.92521496215</c:v>
                </c:pt>
                <c:pt idx="20850">
                  <c:v>759.65629384658</c:v>
                </c:pt>
                <c:pt idx="20851">
                  <c:v>761.95217261958</c:v>
                </c:pt>
                <c:pt idx="20852">
                  <c:v>765.2041594437194</c:v>
                </c:pt>
                <c:pt idx="20853">
                  <c:v>757.63168047644</c:v>
                </c:pt>
                <c:pt idx="20855">
                  <c:v>763.0174041338094</c:v>
                </c:pt>
                <c:pt idx="20856">
                  <c:v>759.84446090882</c:v>
                </c:pt>
                <c:pt idx="20857">
                  <c:v>758.18100227948</c:v>
                </c:pt>
                <c:pt idx="20859">
                  <c:v>757.49337871767</c:v>
                </c:pt>
                <c:pt idx="20861">
                  <c:v>757.8182027227085</c:v>
                </c:pt>
                <c:pt idx="20862">
                  <c:v>755.6295727557001</c:v>
                </c:pt>
                <c:pt idx="20863">
                  <c:v>756.90338264915</c:v>
                </c:pt>
                <c:pt idx="20865">
                  <c:v>763.72251571627</c:v>
                </c:pt>
                <c:pt idx="20867">
                  <c:v>763.72695663988</c:v>
                </c:pt>
                <c:pt idx="20868">
                  <c:v>765.6436769988398</c:v>
                </c:pt>
                <c:pt idx="20869">
                  <c:v>759.1518193242588</c:v>
                </c:pt>
                <c:pt idx="20871">
                  <c:v>763.2617830428101</c:v>
                </c:pt>
                <c:pt idx="20873">
                  <c:v>762.2411844880999</c:v>
                </c:pt>
                <c:pt idx="20875">
                  <c:v>758.3534955515</c:v>
                </c:pt>
                <c:pt idx="20877">
                  <c:v>763.288673919661</c:v>
                </c:pt>
                <c:pt idx="20878">
                  <c:v>754.99093278059</c:v>
                </c:pt>
                <c:pt idx="20879">
                  <c:v>758.12553170121</c:v>
                </c:pt>
                <c:pt idx="20881">
                  <c:v>761.75452067295</c:v>
                </c:pt>
                <c:pt idx="20882">
                  <c:v>754.1521232227688</c:v>
                </c:pt>
                <c:pt idx="20883">
                  <c:v>756.2426622724494</c:v>
                </c:pt>
                <c:pt idx="20884">
                  <c:v>763.8366247598387</c:v>
                </c:pt>
                <c:pt idx="20886">
                  <c:v>762.4051699094189</c:v>
                </c:pt>
                <c:pt idx="20887">
                  <c:v>761.07963790322</c:v>
                </c:pt>
                <c:pt idx="20888">
                  <c:v>763.8056055892794</c:v>
                </c:pt>
                <c:pt idx="20889">
                  <c:v>759.9133299931401</c:v>
                </c:pt>
                <c:pt idx="20890">
                  <c:v>758.3140153684901</c:v>
                </c:pt>
                <c:pt idx="20892">
                  <c:v>757.79995005212</c:v>
                </c:pt>
                <c:pt idx="20893">
                  <c:v>759.4819232245001</c:v>
                </c:pt>
                <c:pt idx="20894">
                  <c:v>744.126374379361</c:v>
                </c:pt>
                <c:pt idx="20895">
                  <c:v>718.9620679862585</c:v>
                </c:pt>
                <c:pt idx="20896">
                  <c:v>661.10472755434</c:v>
                </c:pt>
                <c:pt idx="20898">
                  <c:v>392.4769553462187</c:v>
                </c:pt>
                <c:pt idx="20900">
                  <c:v>241.6420351579</c:v>
                </c:pt>
                <c:pt idx="20901">
                  <c:v>243.05276561984</c:v>
                </c:pt>
                <c:pt idx="20902">
                  <c:v>244.9821221662</c:v>
                </c:pt>
                <c:pt idx="20903">
                  <c:v>241.12510560754</c:v>
                </c:pt>
                <c:pt idx="20904">
                  <c:v>242.42029680436</c:v>
                </c:pt>
                <c:pt idx="20905">
                  <c:v>272.821615565479</c:v>
                </c:pt>
                <c:pt idx="20906">
                  <c:v>439.3322523693</c:v>
                </c:pt>
                <c:pt idx="20907">
                  <c:v>654.51575832952</c:v>
                </c:pt>
                <c:pt idx="20908">
                  <c:v>684.19402317516</c:v>
                </c:pt>
                <c:pt idx="20909">
                  <c:v>729.1269920958994</c:v>
                </c:pt>
                <c:pt idx="20977">
                  <c:v>413.17380070166</c:v>
                </c:pt>
                <c:pt idx="20978">
                  <c:v>653.8777119400701</c:v>
                </c:pt>
                <c:pt idx="20979">
                  <c:v>712.5801560631401</c:v>
                </c:pt>
                <c:pt idx="20980">
                  <c:v>756.8476668698883</c:v>
                </c:pt>
                <c:pt idx="20981">
                  <c:v>759.4271095456094</c:v>
                </c:pt>
                <c:pt idx="20982">
                  <c:v>762.056588114129</c:v>
                </c:pt>
                <c:pt idx="20984">
                  <c:v>756.7522783499294</c:v>
                </c:pt>
                <c:pt idx="20985">
                  <c:v>759.20951384126</c:v>
                </c:pt>
                <c:pt idx="20986">
                  <c:v>762.5092649850183</c:v>
                </c:pt>
                <c:pt idx="20987">
                  <c:v>758.5662881727085</c:v>
                </c:pt>
                <c:pt idx="20988">
                  <c:v>756.6820197001299</c:v>
                </c:pt>
                <c:pt idx="20989">
                  <c:v>759.4908009429298</c:v>
                </c:pt>
                <c:pt idx="20990">
                  <c:v>756.29810639827</c:v>
                </c:pt>
                <c:pt idx="20991">
                  <c:v>758.69532248869</c:v>
                </c:pt>
                <c:pt idx="20993">
                  <c:v>753.39574196015</c:v>
                </c:pt>
                <c:pt idx="20994">
                  <c:v>755.48988457387</c:v>
                </c:pt>
                <c:pt idx="20995">
                  <c:v>758.59378812004</c:v>
                </c:pt>
                <c:pt idx="20996">
                  <c:v>755.8067264556794</c:v>
                </c:pt>
                <c:pt idx="20997">
                  <c:v>757.6641377109294</c:v>
                </c:pt>
                <c:pt idx="20998">
                  <c:v>755.59486202327</c:v>
                </c:pt>
                <c:pt idx="20999">
                  <c:v>762.8927004343799</c:v>
                </c:pt>
                <c:pt idx="21000">
                  <c:v>759.7501988335994</c:v>
                </c:pt>
                <c:pt idx="21001">
                  <c:v>762.83376553434</c:v>
                </c:pt>
                <c:pt idx="21002">
                  <c:v>764.79799110065</c:v>
                </c:pt>
                <c:pt idx="21003">
                  <c:v>756.6591711354288</c:v>
                </c:pt>
                <c:pt idx="21004">
                  <c:v>761.48869448861</c:v>
                </c:pt>
                <c:pt idx="21005">
                  <c:v>793.7553657919487</c:v>
                </c:pt>
                <c:pt idx="21007">
                  <c:v>812.0270956728898</c:v>
                </c:pt>
                <c:pt idx="21008">
                  <c:v>817.1617026413401</c:v>
                </c:pt>
                <c:pt idx="21009">
                  <c:v>819.1422589377394</c:v>
                </c:pt>
                <c:pt idx="21010">
                  <c:v>815.9447796382005</c:v>
                </c:pt>
                <c:pt idx="21014">
                  <c:v>815.56428028139</c:v>
                </c:pt>
                <c:pt idx="21017">
                  <c:v>823.68804583769</c:v>
                </c:pt>
                <c:pt idx="21018">
                  <c:v>833.4744377111505</c:v>
                </c:pt>
                <c:pt idx="21020">
                  <c:v>843.5365894861301</c:v>
                </c:pt>
                <c:pt idx="21021">
                  <c:v>847.07284674864</c:v>
                </c:pt>
                <c:pt idx="21022">
                  <c:v>851.7151091138999</c:v>
                </c:pt>
                <c:pt idx="21023">
                  <c:v>847.16393508849</c:v>
                </c:pt>
                <c:pt idx="21025">
                  <c:v>847.71204634373</c:v>
                </c:pt>
                <c:pt idx="21026">
                  <c:v>849.2256274025888</c:v>
                </c:pt>
                <c:pt idx="21027">
                  <c:v>842.48346809704</c:v>
                </c:pt>
                <c:pt idx="21028">
                  <c:v>843.20127147223</c:v>
                </c:pt>
                <c:pt idx="21029">
                  <c:v>839.93148286654</c:v>
                </c:pt>
                <c:pt idx="21030">
                  <c:v>837.8546994120886</c:v>
                </c:pt>
                <c:pt idx="21031">
                  <c:v>839.32708925154</c:v>
                </c:pt>
                <c:pt idx="21033">
                  <c:v>838.4794629472005</c:v>
                </c:pt>
                <c:pt idx="21034">
                  <c:v>834.695717958791</c:v>
                </c:pt>
                <c:pt idx="21035">
                  <c:v>838.17897922318</c:v>
                </c:pt>
                <c:pt idx="21036">
                  <c:v>834.76780081886</c:v>
                </c:pt>
                <c:pt idx="21037">
                  <c:v>842.8982311113001</c:v>
                </c:pt>
                <c:pt idx="21038">
                  <c:v>845.4946496951501</c:v>
                </c:pt>
                <c:pt idx="21039">
                  <c:v>843.86304075532</c:v>
                </c:pt>
                <c:pt idx="21041">
                  <c:v>837.38999609119</c:v>
                </c:pt>
                <c:pt idx="21042">
                  <c:v>836.4493983599099</c:v>
                </c:pt>
                <c:pt idx="21043">
                  <c:v>802.3854999369801</c:v>
                </c:pt>
                <c:pt idx="21044">
                  <c:v>706.6184969985</c:v>
                </c:pt>
                <c:pt idx="21045">
                  <c:v>491.1884146951999</c:v>
                </c:pt>
                <c:pt idx="21087">
                  <c:v>229.79096542504</c:v>
                </c:pt>
                <c:pt idx="21165">
                  <c:v>266.1075440976</c:v>
                </c:pt>
                <c:pt idx="21166">
                  <c:v>471.1029815584501</c:v>
                </c:pt>
                <c:pt idx="21167">
                  <c:v>471.279004376279</c:v>
                </c:pt>
                <c:pt idx="21168">
                  <c:v>509.3055940507801</c:v>
                </c:pt>
                <c:pt idx="21170">
                  <c:v>758.0234216690001</c:v>
                </c:pt>
                <c:pt idx="21172">
                  <c:v>763.61941795477</c:v>
                </c:pt>
                <c:pt idx="21174">
                  <c:v>762.93442326797</c:v>
                </c:pt>
                <c:pt idx="21175">
                  <c:v>765.97726120831</c:v>
                </c:pt>
                <c:pt idx="21176">
                  <c:v>757.7317177049594</c:v>
                </c:pt>
                <c:pt idx="21177">
                  <c:v>759.63627216126</c:v>
                </c:pt>
                <c:pt idx="21178">
                  <c:v>762.54106050989</c:v>
                </c:pt>
                <c:pt idx="21179">
                  <c:v>759.26376766947</c:v>
                </c:pt>
                <c:pt idx="21180">
                  <c:v>759.3560594903079</c:v>
                </c:pt>
                <c:pt idx="21181">
                  <c:v>763.26484247906</c:v>
                </c:pt>
                <c:pt idx="21182">
                  <c:v>761.39079492389</c:v>
                </c:pt>
                <c:pt idx="21183">
                  <c:v>757.43154360601</c:v>
                </c:pt>
                <c:pt idx="21184">
                  <c:v>759.8901840870299</c:v>
                </c:pt>
                <c:pt idx="21185">
                  <c:v>762.4214110228194</c:v>
                </c:pt>
                <c:pt idx="21186">
                  <c:v>759.02086956921</c:v>
                </c:pt>
                <c:pt idx="21188">
                  <c:v>758.6978745102205</c:v>
                </c:pt>
                <c:pt idx="21189">
                  <c:v>755.5369661924475</c:v>
                </c:pt>
                <c:pt idx="21190">
                  <c:v>762.7164629924289</c:v>
                </c:pt>
                <c:pt idx="21191">
                  <c:v>764.2717200627001</c:v>
                </c:pt>
                <c:pt idx="21192">
                  <c:v>762.3813332235905</c:v>
                </c:pt>
                <c:pt idx="21193">
                  <c:v>763.6514112531601</c:v>
                </c:pt>
                <c:pt idx="21194">
                  <c:v>761.9273033987694</c:v>
                </c:pt>
                <c:pt idx="21195">
                  <c:v>763.8388981904085</c:v>
                </c:pt>
                <c:pt idx="21197">
                  <c:v>762.8893340857194</c:v>
                </c:pt>
                <c:pt idx="21198">
                  <c:v>765.09009956678</c:v>
                </c:pt>
                <c:pt idx="21199">
                  <c:v>761.448338565651</c:v>
                </c:pt>
                <c:pt idx="21200">
                  <c:v>759.5096388234489</c:v>
                </c:pt>
                <c:pt idx="21201">
                  <c:v>762.0561156573201</c:v>
                </c:pt>
                <c:pt idx="21202">
                  <c:v>758.1032008047894</c:v>
                </c:pt>
                <c:pt idx="21204">
                  <c:v>762.72086399871</c:v>
                </c:pt>
                <c:pt idx="21205">
                  <c:v>765.17333772888</c:v>
                </c:pt>
                <c:pt idx="21206">
                  <c:v>757.5661909934378</c:v>
                </c:pt>
                <c:pt idx="21207">
                  <c:v>759.56977117905</c:v>
                </c:pt>
                <c:pt idx="21208">
                  <c:v>761.37551197354</c:v>
                </c:pt>
                <c:pt idx="21209">
                  <c:v>756.19236657607</c:v>
                </c:pt>
                <c:pt idx="21210">
                  <c:v>762.50791042987</c:v>
                </c:pt>
                <c:pt idx="21211">
                  <c:v>765.0573694720588</c:v>
                </c:pt>
                <c:pt idx="21212">
                  <c:v>757.5277695875999</c:v>
                </c:pt>
                <c:pt idx="21213">
                  <c:v>759.6811161249084</c:v>
                </c:pt>
                <c:pt idx="21214">
                  <c:v>761.69899160853</c:v>
                </c:pt>
                <c:pt idx="21215">
                  <c:v>763.72404430233</c:v>
                </c:pt>
                <c:pt idx="21217">
                  <c:v>761.5562329147187</c:v>
                </c:pt>
                <c:pt idx="21218">
                  <c:v>763.5596028737689</c:v>
                </c:pt>
                <c:pt idx="21219">
                  <c:v>761.4291670726699</c:v>
                </c:pt>
                <c:pt idx="21220">
                  <c:v>758.42307541069</c:v>
                </c:pt>
                <c:pt idx="21222">
                  <c:v>756.7681297059983</c:v>
                </c:pt>
                <c:pt idx="21223">
                  <c:v>758.8282710994494</c:v>
                </c:pt>
                <c:pt idx="21225">
                  <c:v>757.9467563017</c:v>
                </c:pt>
                <c:pt idx="21226">
                  <c:v>759.2480548865101</c:v>
                </c:pt>
                <c:pt idx="21227">
                  <c:v>757.4597696230201</c:v>
                </c:pt>
                <c:pt idx="21228">
                  <c:v>759.22024893004</c:v>
                </c:pt>
                <c:pt idx="21230">
                  <c:v>762.8940134409294</c:v>
                </c:pt>
                <c:pt idx="21231">
                  <c:v>764.8357033740499</c:v>
                </c:pt>
                <c:pt idx="21233">
                  <c:v>775.5470035261505</c:v>
                </c:pt>
                <c:pt idx="21234">
                  <c:v>847.88637234276</c:v>
                </c:pt>
                <c:pt idx="21236">
                  <c:v>837.663779049641</c:v>
                </c:pt>
                <c:pt idx="21237">
                  <c:v>839.9427847645201</c:v>
                </c:pt>
                <c:pt idx="21238">
                  <c:v>837.71535859355</c:v>
                </c:pt>
                <c:pt idx="21239">
                  <c:v>839.93837430248</c:v>
                </c:pt>
                <c:pt idx="21240">
                  <c:v>845.68289928716</c:v>
                </c:pt>
                <c:pt idx="21241">
                  <c:v>836.98936744894</c:v>
                </c:pt>
                <c:pt idx="21242">
                  <c:v>812.2014668702601</c:v>
                </c:pt>
                <c:pt idx="21243">
                  <c:v>796.12076459559</c:v>
                </c:pt>
                <c:pt idx="21244">
                  <c:v>776.13363726228</c:v>
                </c:pt>
                <c:pt idx="21245">
                  <c:v>758.64971369873</c:v>
                </c:pt>
                <c:pt idx="21246">
                  <c:v>758.2212120195799</c:v>
                </c:pt>
                <c:pt idx="21247">
                  <c:v>766.4350538805683</c:v>
                </c:pt>
                <c:pt idx="21248">
                  <c:v>762.5302243282802</c:v>
                </c:pt>
                <c:pt idx="21249">
                  <c:v>765.20042000793</c:v>
                </c:pt>
                <c:pt idx="21250">
                  <c:v>767.8187014036</c:v>
                </c:pt>
                <c:pt idx="21251">
                  <c:v>758.92434866974</c:v>
                </c:pt>
                <c:pt idx="21252">
                  <c:v>761.0036551499201</c:v>
                </c:pt>
                <c:pt idx="21253">
                  <c:v>764.1069281120489</c:v>
                </c:pt>
                <c:pt idx="21255">
                  <c:v>762.1941761314101</c:v>
                </c:pt>
                <c:pt idx="21256">
                  <c:v>765.067858682889</c:v>
                </c:pt>
                <c:pt idx="21257">
                  <c:v>765.9186453032194</c:v>
                </c:pt>
                <c:pt idx="21258">
                  <c:v>757.1256603542594</c:v>
                </c:pt>
                <c:pt idx="21260">
                  <c:v>762.3932874813294</c:v>
                </c:pt>
                <c:pt idx="21261">
                  <c:v>758.72732517894</c:v>
                </c:pt>
                <c:pt idx="21263">
                  <c:v>762.18243439852</c:v>
                </c:pt>
                <c:pt idx="21264">
                  <c:v>759.1462208011986</c:v>
                </c:pt>
                <c:pt idx="21265">
                  <c:v>756.72196866102</c:v>
                </c:pt>
                <c:pt idx="21266">
                  <c:v>763.67018800274</c:v>
                </c:pt>
                <c:pt idx="21267">
                  <c:v>764.94917894695</c:v>
                </c:pt>
                <c:pt idx="21268">
                  <c:v>762.3284415826801</c:v>
                </c:pt>
                <c:pt idx="21269">
                  <c:v>763.6689311524801</c:v>
                </c:pt>
                <c:pt idx="21270">
                  <c:v>765.59402196263</c:v>
                </c:pt>
                <c:pt idx="21271">
                  <c:v>762.4369123924982</c:v>
                </c:pt>
                <c:pt idx="21272">
                  <c:v>759.0799637126</c:v>
                </c:pt>
                <c:pt idx="21273">
                  <c:v>761.734972959561</c:v>
                </c:pt>
                <c:pt idx="21274">
                  <c:v>757.5925251763301</c:v>
                </c:pt>
                <c:pt idx="21275">
                  <c:v>759.41013296396</c:v>
                </c:pt>
                <c:pt idx="21276">
                  <c:v>762.47147632339</c:v>
                </c:pt>
                <c:pt idx="21277">
                  <c:v>763.62819295855</c:v>
                </c:pt>
                <c:pt idx="21278">
                  <c:v>755.6553052425601</c:v>
                </c:pt>
                <c:pt idx="21279">
                  <c:v>757.9782730307501</c:v>
                </c:pt>
                <c:pt idx="21280">
                  <c:v>243.1454974146901</c:v>
                </c:pt>
                <c:pt idx="21281">
                  <c:v>244.44497511222</c:v>
                </c:pt>
                <c:pt idx="21295">
                  <c:v>758.08028655251</c:v>
                </c:pt>
                <c:pt idx="21296">
                  <c:v>757.25227845055</c:v>
                </c:pt>
                <c:pt idx="21297">
                  <c:v>757.3086814801201</c:v>
                </c:pt>
                <c:pt idx="21298">
                  <c:v>753.87304381025</c:v>
                </c:pt>
                <c:pt idx="21299">
                  <c:v>755.41523566108</c:v>
                </c:pt>
                <c:pt idx="21300">
                  <c:v>757.3479147366294</c:v>
                </c:pt>
                <c:pt idx="21301">
                  <c:v>754.95455923002</c:v>
                </c:pt>
                <c:pt idx="21302">
                  <c:v>756.55627074772</c:v>
                </c:pt>
                <c:pt idx="21303">
                  <c:v>754.5961498607801</c:v>
                </c:pt>
                <c:pt idx="21304">
                  <c:v>756.7021832423401</c:v>
                </c:pt>
                <c:pt idx="21305">
                  <c:v>752.7240728654499</c:v>
                </c:pt>
                <c:pt idx="21307">
                  <c:v>762.1243153180098</c:v>
                </c:pt>
                <c:pt idx="21308">
                  <c:v>759.1406968968594</c:v>
                </c:pt>
                <c:pt idx="21310">
                  <c:v>758.08085471643</c:v>
                </c:pt>
                <c:pt idx="21311">
                  <c:v>755.71953661231</c:v>
                </c:pt>
                <c:pt idx="21312">
                  <c:v>757.55804962622</c:v>
                </c:pt>
                <c:pt idx="21313">
                  <c:v>758.9433864895101</c:v>
                </c:pt>
                <c:pt idx="21314">
                  <c:v>762.1509013497001</c:v>
                </c:pt>
                <c:pt idx="21315">
                  <c:v>758.1288052917401</c:v>
                </c:pt>
                <c:pt idx="21316">
                  <c:v>759.0602590120787</c:v>
                </c:pt>
                <c:pt idx="21317">
                  <c:v>758.2480531636301</c:v>
                </c:pt>
                <c:pt idx="21318">
                  <c:v>754.6222581278994</c:v>
                </c:pt>
                <c:pt idx="21319">
                  <c:v>756.293411998891</c:v>
                </c:pt>
                <c:pt idx="21320">
                  <c:v>759.02706592703</c:v>
                </c:pt>
                <c:pt idx="21321">
                  <c:v>755.10685591488</c:v>
                </c:pt>
                <c:pt idx="21322">
                  <c:v>758.08499572918</c:v>
                </c:pt>
                <c:pt idx="21323">
                  <c:v>756.08112006724</c:v>
                </c:pt>
                <c:pt idx="21324">
                  <c:v>757.7978369099301</c:v>
                </c:pt>
                <c:pt idx="21325">
                  <c:v>759.9467398592401</c:v>
                </c:pt>
                <c:pt idx="21326">
                  <c:v>763.1933570625005</c:v>
                </c:pt>
                <c:pt idx="21327">
                  <c:v>759.20263332167</c:v>
                </c:pt>
                <c:pt idx="21328">
                  <c:v>757.0936091205101</c:v>
                </c:pt>
                <c:pt idx="21329">
                  <c:v>759.52560743215</c:v>
                </c:pt>
                <c:pt idx="21330">
                  <c:v>761.5369365919</c:v>
                </c:pt>
                <c:pt idx="21331">
                  <c:v>757.99987052454</c:v>
                </c:pt>
                <c:pt idx="21332">
                  <c:v>761.18502617607</c:v>
                </c:pt>
                <c:pt idx="21333">
                  <c:v>761.67878606185</c:v>
                </c:pt>
                <c:pt idx="21334">
                  <c:v>763.62310626245</c:v>
                </c:pt>
                <c:pt idx="21335">
                  <c:v>755.93238460718</c:v>
                </c:pt>
                <c:pt idx="21336">
                  <c:v>757.9382417627701</c:v>
                </c:pt>
                <c:pt idx="21337">
                  <c:v>759.68881991881</c:v>
                </c:pt>
                <c:pt idx="21338">
                  <c:v>757.100324083719</c:v>
                </c:pt>
                <c:pt idx="21339">
                  <c:v>758.24398194794</c:v>
                </c:pt>
                <c:pt idx="21341">
                  <c:v>758.6724923746405</c:v>
                </c:pt>
                <c:pt idx="21342">
                  <c:v>759.31638445539</c:v>
                </c:pt>
                <c:pt idx="21343">
                  <c:v>761.3598462088701</c:v>
                </c:pt>
                <c:pt idx="21344">
                  <c:v>759.9161865800094</c:v>
                </c:pt>
                <c:pt idx="21346">
                  <c:v>763.11817035874</c:v>
                </c:pt>
                <c:pt idx="21347">
                  <c:v>764.9253826389601</c:v>
                </c:pt>
                <c:pt idx="21348">
                  <c:v>751.9989336357401</c:v>
                </c:pt>
                <c:pt idx="21349">
                  <c:v>727.70415982745</c:v>
                </c:pt>
                <c:pt idx="21350">
                  <c:v>687.67679210719</c:v>
                </c:pt>
                <c:pt idx="21351">
                  <c:v>627.8324605989588</c:v>
                </c:pt>
                <c:pt idx="21352">
                  <c:v>406.5193784456988</c:v>
                </c:pt>
                <c:pt idx="21369">
                  <c:v>226.4200416108</c:v>
                </c:pt>
                <c:pt idx="21370">
                  <c:v>664.473190571191</c:v>
                </c:pt>
                <c:pt idx="21371">
                  <c:v>739.6948230961305</c:v>
                </c:pt>
                <c:pt idx="21372">
                  <c:v>813.63553712784</c:v>
                </c:pt>
                <c:pt idx="21374">
                  <c:v>826.76418554434</c:v>
                </c:pt>
                <c:pt idx="21375">
                  <c:v>823.1262574026994</c:v>
                </c:pt>
                <c:pt idx="21376">
                  <c:v>815.5497508261905</c:v>
                </c:pt>
                <c:pt idx="21377">
                  <c:v>809.8120961313788</c:v>
                </c:pt>
                <c:pt idx="21378">
                  <c:v>801.40528296682</c:v>
                </c:pt>
                <c:pt idx="21379">
                  <c:v>795.0572621252372</c:v>
                </c:pt>
                <c:pt idx="21380">
                  <c:v>794.10167454628</c:v>
                </c:pt>
                <c:pt idx="21381">
                  <c:v>794.3328069196</c:v>
                </c:pt>
                <c:pt idx="21382">
                  <c:v>796.3242917982286</c:v>
                </c:pt>
                <c:pt idx="21383">
                  <c:v>798.62603460176</c:v>
                </c:pt>
                <c:pt idx="21384">
                  <c:v>801.8957552037001</c:v>
                </c:pt>
                <c:pt idx="21385">
                  <c:v>801.75063605358</c:v>
                </c:pt>
                <c:pt idx="21386">
                  <c:v>815.9722624264289</c:v>
                </c:pt>
                <c:pt idx="21388">
                  <c:v>821.3136048446394</c:v>
                </c:pt>
                <c:pt idx="21389">
                  <c:v>816.30903314902</c:v>
                </c:pt>
                <c:pt idx="21390">
                  <c:v>818.5838437148605</c:v>
                </c:pt>
                <c:pt idx="21391">
                  <c:v>821.06983973796</c:v>
                </c:pt>
                <c:pt idx="21392">
                  <c:v>814.7954528394</c:v>
                </c:pt>
                <c:pt idx="21393">
                  <c:v>805.2237314812501</c:v>
                </c:pt>
                <c:pt idx="21394">
                  <c:v>797.38573317993</c:v>
                </c:pt>
                <c:pt idx="21395">
                  <c:v>786.8344859485501</c:v>
                </c:pt>
                <c:pt idx="21396">
                  <c:v>784.3310551897579</c:v>
                </c:pt>
                <c:pt idx="21397">
                  <c:v>779.71207299848</c:v>
                </c:pt>
                <c:pt idx="21398">
                  <c:v>779.64864837257</c:v>
                </c:pt>
                <c:pt idx="21399">
                  <c:v>777.1784066914701</c:v>
                </c:pt>
                <c:pt idx="21400">
                  <c:v>786.8666493523589</c:v>
                </c:pt>
                <c:pt idx="21401">
                  <c:v>784.4448149546</c:v>
                </c:pt>
                <c:pt idx="21403">
                  <c:v>776.8758833475205</c:v>
                </c:pt>
                <c:pt idx="21404">
                  <c:v>773.00186262095</c:v>
                </c:pt>
                <c:pt idx="21405">
                  <c:v>756.0572808372588</c:v>
                </c:pt>
                <c:pt idx="21406">
                  <c:v>751.65698941663</c:v>
                </c:pt>
                <c:pt idx="21407">
                  <c:v>753.44515167055</c:v>
                </c:pt>
                <c:pt idx="21409">
                  <c:v>748.14058895768</c:v>
                </c:pt>
                <c:pt idx="21410">
                  <c:v>751.0079269377502</c:v>
                </c:pt>
                <c:pt idx="21411">
                  <c:v>752.6840180584201</c:v>
                </c:pt>
                <c:pt idx="21413">
                  <c:v>753.18093512</c:v>
                </c:pt>
                <c:pt idx="21414">
                  <c:v>754.75628144789</c:v>
                </c:pt>
                <c:pt idx="21415">
                  <c:v>752.1326465915494</c:v>
                </c:pt>
                <c:pt idx="21416">
                  <c:v>752.17980154166</c:v>
                </c:pt>
                <c:pt idx="21417">
                  <c:v>752.20698546907</c:v>
                </c:pt>
                <c:pt idx="21418">
                  <c:v>748.37453594365</c:v>
                </c:pt>
                <c:pt idx="21419">
                  <c:v>548.311262945748</c:v>
                </c:pt>
                <c:pt idx="21420">
                  <c:v>549.8424489627394</c:v>
                </c:pt>
                <c:pt idx="21421">
                  <c:v>545.6644388939987</c:v>
                </c:pt>
                <c:pt idx="21422">
                  <c:v>243.97720876319</c:v>
                </c:pt>
                <c:pt idx="21515">
                  <c:v>269.492568567659</c:v>
                </c:pt>
                <c:pt idx="21516">
                  <c:v>463.9862974519188</c:v>
                </c:pt>
                <c:pt idx="21517">
                  <c:v>488.2760225043899</c:v>
                </c:pt>
                <c:pt idx="21518">
                  <c:v>702.90187542862</c:v>
                </c:pt>
                <c:pt idx="21519">
                  <c:v>731.64742750269</c:v>
                </c:pt>
                <c:pt idx="21520">
                  <c:v>747.6275433305</c:v>
                </c:pt>
                <c:pt idx="21521">
                  <c:v>749.5259701381405</c:v>
                </c:pt>
                <c:pt idx="21523">
                  <c:v>753.36237068618</c:v>
                </c:pt>
                <c:pt idx="21524">
                  <c:v>749.6917128990199</c:v>
                </c:pt>
                <c:pt idx="21525">
                  <c:v>752.3246925956194</c:v>
                </c:pt>
                <c:pt idx="21526">
                  <c:v>753.5183614702801</c:v>
                </c:pt>
                <c:pt idx="21527">
                  <c:v>746.80986526483</c:v>
                </c:pt>
                <c:pt idx="21529">
                  <c:v>751.6182338045201</c:v>
                </c:pt>
                <c:pt idx="21530">
                  <c:v>748.1480614764901</c:v>
                </c:pt>
                <c:pt idx="21531">
                  <c:v>751.32247271088</c:v>
                </c:pt>
                <c:pt idx="21532">
                  <c:v>752.9367892196505</c:v>
                </c:pt>
                <c:pt idx="21533">
                  <c:v>755.38140054855</c:v>
                </c:pt>
                <c:pt idx="21534">
                  <c:v>762.6652835059087</c:v>
                </c:pt>
                <c:pt idx="21535">
                  <c:v>797.4060668991588</c:v>
                </c:pt>
                <c:pt idx="21536">
                  <c:v>843.4015557591201</c:v>
                </c:pt>
                <c:pt idx="21537">
                  <c:v>837.320824890318</c:v>
                </c:pt>
                <c:pt idx="21538">
                  <c:v>839.2322615115901</c:v>
                </c:pt>
                <c:pt idx="21539">
                  <c:v>841.45070798715</c:v>
                </c:pt>
                <c:pt idx="21540">
                  <c:v>842.1171578193394</c:v>
                </c:pt>
                <c:pt idx="21541">
                  <c:v>839.2304899912099</c:v>
                </c:pt>
                <c:pt idx="21542">
                  <c:v>836.9706600127494</c:v>
                </c:pt>
                <c:pt idx="21543">
                  <c:v>839.50966199912</c:v>
                </c:pt>
                <c:pt idx="21544">
                  <c:v>834.6862190893194</c:v>
                </c:pt>
                <c:pt idx="21545">
                  <c:v>836.8541940114887</c:v>
                </c:pt>
                <c:pt idx="21546">
                  <c:v>838.3681186121194</c:v>
                </c:pt>
                <c:pt idx="21547">
                  <c:v>833.5471507269388</c:v>
                </c:pt>
                <c:pt idx="21548">
                  <c:v>835.3851909554</c:v>
                </c:pt>
                <c:pt idx="21549">
                  <c:v>837.1557818513002</c:v>
                </c:pt>
                <c:pt idx="21550">
                  <c:v>833.2231219858999</c:v>
                </c:pt>
                <c:pt idx="21552">
                  <c:v>832.82191321738</c:v>
                </c:pt>
                <c:pt idx="21553">
                  <c:v>842.7796482293</c:v>
                </c:pt>
                <c:pt idx="21554">
                  <c:v>822.3861160598001</c:v>
                </c:pt>
                <c:pt idx="21555">
                  <c:v>818.17537600182</c:v>
                </c:pt>
                <c:pt idx="21556">
                  <c:v>823.3284483967001</c:v>
                </c:pt>
                <c:pt idx="21557">
                  <c:v>823.4157718089398</c:v>
                </c:pt>
                <c:pt idx="21558">
                  <c:v>831.61878174166</c:v>
                </c:pt>
                <c:pt idx="21559">
                  <c:v>837.19430570768</c:v>
                </c:pt>
                <c:pt idx="21560">
                  <c:v>829.9962877024989</c:v>
                </c:pt>
                <c:pt idx="21562">
                  <c:v>831.349566684058</c:v>
                </c:pt>
                <c:pt idx="21563">
                  <c:v>835.9672362124884</c:v>
                </c:pt>
                <c:pt idx="21564">
                  <c:v>834.06831235655</c:v>
                </c:pt>
                <c:pt idx="21565">
                  <c:v>833.4695053545094</c:v>
                </c:pt>
                <c:pt idx="21566">
                  <c:v>836.91053186361</c:v>
                </c:pt>
                <c:pt idx="21568">
                  <c:v>817.3436496527194</c:v>
                </c:pt>
                <c:pt idx="21569">
                  <c:v>788.38942617831</c:v>
                </c:pt>
                <c:pt idx="21570">
                  <c:v>762.0124921836589</c:v>
                </c:pt>
                <c:pt idx="21571">
                  <c:v>753.25907475731</c:v>
                </c:pt>
                <c:pt idx="21573">
                  <c:v>757.4295328224694</c:v>
                </c:pt>
                <c:pt idx="21574">
                  <c:v>754.2522148241784</c:v>
                </c:pt>
                <c:pt idx="21575">
                  <c:v>756.39730567035</c:v>
                </c:pt>
                <c:pt idx="21576">
                  <c:v>758.3393273458794</c:v>
                </c:pt>
                <c:pt idx="21577">
                  <c:v>754.80393009828</c:v>
                </c:pt>
                <c:pt idx="21578">
                  <c:v>752.2520685979389</c:v>
                </c:pt>
                <c:pt idx="21579">
                  <c:v>754.5468524147387</c:v>
                </c:pt>
                <c:pt idx="21580">
                  <c:v>753.68883620326</c:v>
                </c:pt>
                <c:pt idx="21581">
                  <c:v>752.88702866824</c:v>
                </c:pt>
                <c:pt idx="21582">
                  <c:v>754.2578599037294</c:v>
                </c:pt>
                <c:pt idx="21583">
                  <c:v>757.5328958777899</c:v>
                </c:pt>
                <c:pt idx="21584">
                  <c:v>753.3494601645488</c:v>
                </c:pt>
                <c:pt idx="21586">
                  <c:v>752.9382244144978</c:v>
                </c:pt>
                <c:pt idx="21588">
                  <c:v>753.084065967651</c:v>
                </c:pt>
                <c:pt idx="21589">
                  <c:v>756.07128694919</c:v>
                </c:pt>
                <c:pt idx="21590">
                  <c:v>752.8289090169301</c:v>
                </c:pt>
                <c:pt idx="21591">
                  <c:v>751.0083646612301</c:v>
                </c:pt>
                <c:pt idx="21592">
                  <c:v>758.13464054306</c:v>
                </c:pt>
                <c:pt idx="21593">
                  <c:v>759.40837500341</c:v>
                </c:pt>
                <c:pt idx="21594">
                  <c:v>755.51269267815</c:v>
                </c:pt>
                <c:pt idx="21595">
                  <c:v>757.31305912774</c:v>
                </c:pt>
                <c:pt idx="21596">
                  <c:v>759.59924617771</c:v>
                </c:pt>
                <c:pt idx="21597">
                  <c:v>756.01469171622</c:v>
                </c:pt>
                <c:pt idx="21598">
                  <c:v>755.42751126906</c:v>
                </c:pt>
                <c:pt idx="21599">
                  <c:v>755.591518267671</c:v>
                </c:pt>
                <c:pt idx="21600">
                  <c:v>757.92778032313</c:v>
                </c:pt>
                <c:pt idx="21601">
                  <c:v>754.1232688806389</c:v>
                </c:pt>
                <c:pt idx="21602">
                  <c:v>756.89993001963</c:v>
                </c:pt>
                <c:pt idx="21603">
                  <c:v>758.78975231769</c:v>
                </c:pt>
                <c:pt idx="21604">
                  <c:v>754.62843542013</c:v>
                </c:pt>
                <c:pt idx="21605">
                  <c:v>757.3018286820887</c:v>
                </c:pt>
                <c:pt idx="21606">
                  <c:v>754.0165169036201</c:v>
                </c:pt>
                <c:pt idx="21607">
                  <c:v>756.56983414818</c:v>
                </c:pt>
                <c:pt idx="21608">
                  <c:v>752.52427214236</c:v>
                </c:pt>
                <c:pt idx="21609">
                  <c:v>754.26532338753</c:v>
                </c:pt>
                <c:pt idx="21610">
                  <c:v>512.6331652160301</c:v>
                </c:pt>
                <c:pt idx="21611">
                  <c:v>245.79813380374</c:v>
                </c:pt>
                <c:pt idx="21612">
                  <c:v>247.26275190396</c:v>
                </c:pt>
                <c:pt idx="21633">
                  <c:v>243.88260330054</c:v>
                </c:pt>
                <c:pt idx="21635">
                  <c:v>548.9351461433494</c:v>
                </c:pt>
                <c:pt idx="21636">
                  <c:v>758.5654531195394</c:v>
                </c:pt>
                <c:pt idx="21637">
                  <c:v>749.97786524739</c:v>
                </c:pt>
                <c:pt idx="21638">
                  <c:v>751.9437340315001</c:v>
                </c:pt>
                <c:pt idx="21639">
                  <c:v>754.83691333867</c:v>
                </c:pt>
                <c:pt idx="21640">
                  <c:v>751.25287654126</c:v>
                </c:pt>
                <c:pt idx="21641">
                  <c:v>752.22893685056</c:v>
                </c:pt>
                <c:pt idx="21642">
                  <c:v>754.9585249922887</c:v>
                </c:pt>
                <c:pt idx="21643">
                  <c:v>751.0519750342</c:v>
                </c:pt>
                <c:pt idx="21644">
                  <c:v>753.6585003906</c:v>
                </c:pt>
                <c:pt idx="21645">
                  <c:v>755.30783887034</c:v>
                </c:pt>
                <c:pt idx="21646">
                  <c:v>747.77241876929</c:v>
                </c:pt>
                <c:pt idx="21648">
                  <c:v>751.8243253927486</c:v>
                </c:pt>
                <c:pt idx="21649">
                  <c:v>758.8296713181598</c:v>
                </c:pt>
                <c:pt idx="21650">
                  <c:v>755.12681656093</c:v>
                </c:pt>
                <c:pt idx="21651">
                  <c:v>756.7345654359287</c:v>
                </c:pt>
                <c:pt idx="21652">
                  <c:v>759.23759545937</c:v>
                </c:pt>
                <c:pt idx="21653">
                  <c:v>755.88654375677</c:v>
                </c:pt>
                <c:pt idx="21654">
                  <c:v>755.26730869774</c:v>
                </c:pt>
                <c:pt idx="21655">
                  <c:v>755.29699418789</c:v>
                </c:pt>
                <c:pt idx="21656">
                  <c:v>751.89514553253</c:v>
                </c:pt>
                <c:pt idx="21657">
                  <c:v>753.3292177345082</c:v>
                </c:pt>
                <c:pt idx="21658">
                  <c:v>755.80230158006</c:v>
                </c:pt>
                <c:pt idx="21659">
                  <c:v>752.1320517445894</c:v>
                </c:pt>
                <c:pt idx="21660">
                  <c:v>754.77649746236</c:v>
                </c:pt>
                <c:pt idx="21661">
                  <c:v>756.29548105789</c:v>
                </c:pt>
                <c:pt idx="21662">
                  <c:v>753.25169866063</c:v>
                </c:pt>
                <c:pt idx="21663">
                  <c:v>755.29087071902</c:v>
                </c:pt>
                <c:pt idx="21664">
                  <c:v>752.77357757061</c:v>
                </c:pt>
                <c:pt idx="21665">
                  <c:v>754.57440407417</c:v>
                </c:pt>
                <c:pt idx="21666">
                  <c:v>752.06819856412</c:v>
                </c:pt>
                <c:pt idx="21667">
                  <c:v>753.07527475246</c:v>
                </c:pt>
                <c:pt idx="21668">
                  <c:v>759.7250606117301</c:v>
                </c:pt>
                <c:pt idx="21669">
                  <c:v>758.0874273704201</c:v>
                </c:pt>
                <c:pt idx="21670">
                  <c:v>759.3556234714177</c:v>
                </c:pt>
                <c:pt idx="21671">
                  <c:v>756.9087497662</c:v>
                </c:pt>
                <c:pt idx="21672">
                  <c:v>753.73676828963</c:v>
                </c:pt>
                <c:pt idx="21673">
                  <c:v>755.9424997306301</c:v>
                </c:pt>
                <c:pt idx="21674">
                  <c:v>757.4994820732401</c:v>
                </c:pt>
                <c:pt idx="21675">
                  <c:v>754.7109648528699</c:v>
                </c:pt>
                <c:pt idx="21676">
                  <c:v>756.6052246154786</c:v>
                </c:pt>
                <c:pt idx="21677">
                  <c:v>758.06892306568</c:v>
                </c:pt>
                <c:pt idx="21678">
                  <c:v>754.9278333662905</c:v>
                </c:pt>
                <c:pt idx="21679">
                  <c:v>752.4465404881394</c:v>
                </c:pt>
                <c:pt idx="21680">
                  <c:v>755.98972807171</c:v>
                </c:pt>
                <c:pt idx="21681">
                  <c:v>751.60688136105</c:v>
                </c:pt>
                <c:pt idx="21682">
                  <c:v>753.5250632839486</c:v>
                </c:pt>
                <c:pt idx="21683">
                  <c:v>755.0881211874</c:v>
                </c:pt>
                <c:pt idx="21684">
                  <c:v>756.82893401774</c:v>
                </c:pt>
                <c:pt idx="21685">
                  <c:v>749.1512364859275</c:v>
                </c:pt>
                <c:pt idx="21686">
                  <c:v>751.3942249840887</c:v>
                </c:pt>
                <c:pt idx="21687">
                  <c:v>752.82680693701</c:v>
                </c:pt>
                <c:pt idx="21688">
                  <c:v>755.0337135847001</c:v>
                </c:pt>
                <c:pt idx="21689">
                  <c:v>756.16872644645</c:v>
                </c:pt>
                <c:pt idx="21690">
                  <c:v>757.21803371853</c:v>
                </c:pt>
                <c:pt idx="21691">
                  <c:v>753.7629071471201</c:v>
                </c:pt>
                <c:pt idx="21692">
                  <c:v>751.24571251692</c:v>
                </c:pt>
                <c:pt idx="21693">
                  <c:v>752.5421908852472</c:v>
                </c:pt>
                <c:pt idx="21694">
                  <c:v>748.8961537031594</c:v>
                </c:pt>
                <c:pt idx="21696">
                  <c:v>751.63363063602</c:v>
                </c:pt>
                <c:pt idx="21697">
                  <c:v>753.8428109074594</c:v>
                </c:pt>
                <c:pt idx="21698">
                  <c:v>749.17157551181</c:v>
                </c:pt>
                <c:pt idx="21700">
                  <c:v>748.8233794919494</c:v>
                </c:pt>
                <c:pt idx="21701">
                  <c:v>745.13858067068</c:v>
                </c:pt>
                <c:pt idx="21702">
                  <c:v>746.4360193267194</c:v>
                </c:pt>
                <c:pt idx="21703">
                  <c:v>748.66524152161</c:v>
                </c:pt>
                <c:pt idx="21704">
                  <c:v>745.0799237396705</c:v>
                </c:pt>
                <c:pt idx="21705">
                  <c:v>746.88091932128</c:v>
                </c:pt>
                <c:pt idx="21706">
                  <c:v>749.08261526798</c:v>
                </c:pt>
                <c:pt idx="21707">
                  <c:v>745.99001486962</c:v>
                </c:pt>
                <c:pt idx="21708">
                  <c:v>747.24057079066</c:v>
                </c:pt>
                <c:pt idx="21710">
                  <c:v>753.3924612459186</c:v>
                </c:pt>
                <c:pt idx="21711">
                  <c:v>763.36079272265</c:v>
                </c:pt>
                <c:pt idx="21712">
                  <c:v>794.89337978768</c:v>
                </c:pt>
                <c:pt idx="21713">
                  <c:v>825.8619753733201</c:v>
                </c:pt>
                <c:pt idx="21714">
                  <c:v>826.12800760381</c:v>
                </c:pt>
                <c:pt idx="21715">
                  <c:v>828.8854738312601</c:v>
                </c:pt>
                <c:pt idx="21716">
                  <c:v>829.5106038241994</c:v>
                </c:pt>
                <c:pt idx="21718">
                  <c:v>826.0698454142494</c:v>
                </c:pt>
                <c:pt idx="21719">
                  <c:v>828.07193848709</c:v>
                </c:pt>
                <c:pt idx="21720">
                  <c:v>826.91923116847</c:v>
                </c:pt>
                <c:pt idx="21722">
                  <c:v>822.5546623719488</c:v>
                </c:pt>
                <c:pt idx="21723">
                  <c:v>825.64657344857</c:v>
                </c:pt>
                <c:pt idx="21724">
                  <c:v>821.92970895315</c:v>
                </c:pt>
                <c:pt idx="21725">
                  <c:v>824.67421035046</c:v>
                </c:pt>
                <c:pt idx="21726">
                  <c:v>829.5516367169694</c:v>
                </c:pt>
                <c:pt idx="21727">
                  <c:v>823.65008563767</c:v>
                </c:pt>
                <c:pt idx="21728">
                  <c:v>825.79242715365</c:v>
                </c:pt>
                <c:pt idx="21729">
                  <c:v>828.1649898327294</c:v>
                </c:pt>
                <c:pt idx="21731">
                  <c:v>832.62155190762</c:v>
                </c:pt>
                <c:pt idx="21733">
                  <c:v>836.19565628127</c:v>
                </c:pt>
                <c:pt idx="21734">
                  <c:v>829.62518105024</c:v>
                </c:pt>
                <c:pt idx="21735">
                  <c:v>823.29385464384</c:v>
                </c:pt>
                <c:pt idx="21736">
                  <c:v>805.8561901133983</c:v>
                </c:pt>
                <c:pt idx="21737">
                  <c:v>772.3637668622794</c:v>
                </c:pt>
                <c:pt idx="21738">
                  <c:v>757.93130932684</c:v>
                </c:pt>
                <c:pt idx="21739">
                  <c:v>753.080735366151</c:v>
                </c:pt>
                <c:pt idx="21740">
                  <c:v>745.23387154205</c:v>
                </c:pt>
                <c:pt idx="21741">
                  <c:v>746.409220802768</c:v>
                </c:pt>
                <c:pt idx="21742">
                  <c:v>744.38640205675</c:v>
                </c:pt>
                <c:pt idx="21743">
                  <c:v>706.37885062968</c:v>
                </c:pt>
                <c:pt idx="21744">
                  <c:v>644.72350937594</c:v>
                </c:pt>
                <c:pt idx="21745">
                  <c:v>239.07712923849</c:v>
                </c:pt>
                <c:pt idx="21746">
                  <c:v>232.11083413332</c:v>
                </c:pt>
                <c:pt idx="21812">
                  <c:v>263.3765753758996</c:v>
                </c:pt>
                <c:pt idx="21813">
                  <c:v>262.9045693445</c:v>
                </c:pt>
                <c:pt idx="21814">
                  <c:v>262.56515006584</c:v>
                </c:pt>
                <c:pt idx="21815">
                  <c:v>791.4542293925475</c:v>
                </c:pt>
                <c:pt idx="21816">
                  <c:v>788.67814139763</c:v>
                </c:pt>
                <c:pt idx="21818">
                  <c:v>814.63374722108</c:v>
                </c:pt>
                <c:pt idx="21819">
                  <c:v>809.39442569722</c:v>
                </c:pt>
                <c:pt idx="21820">
                  <c:v>797.3513475259588</c:v>
                </c:pt>
                <c:pt idx="21821">
                  <c:v>805.00416822942</c:v>
                </c:pt>
                <c:pt idx="21822">
                  <c:v>804.1355730397501</c:v>
                </c:pt>
                <c:pt idx="21823">
                  <c:v>798.6826260653094</c:v>
                </c:pt>
                <c:pt idx="21824">
                  <c:v>791.1571171459175</c:v>
                </c:pt>
                <c:pt idx="21825">
                  <c:v>786.64532044107</c:v>
                </c:pt>
                <c:pt idx="21826">
                  <c:v>782.24379356024</c:v>
                </c:pt>
                <c:pt idx="21827">
                  <c:v>764.65206952615</c:v>
                </c:pt>
                <c:pt idx="21828">
                  <c:v>757.7147248306401</c:v>
                </c:pt>
                <c:pt idx="21829">
                  <c:v>753.0318889555099</c:v>
                </c:pt>
                <c:pt idx="21830">
                  <c:v>744.6420320214294</c:v>
                </c:pt>
                <c:pt idx="21831">
                  <c:v>735.92088612761</c:v>
                </c:pt>
                <c:pt idx="21832">
                  <c:v>729.11504714841</c:v>
                </c:pt>
                <c:pt idx="21833">
                  <c:v>721.0662144772689</c:v>
                </c:pt>
                <c:pt idx="21834">
                  <c:v>708.62698398014</c:v>
                </c:pt>
                <c:pt idx="21835">
                  <c:v>704.4630958085494</c:v>
                </c:pt>
                <c:pt idx="21836">
                  <c:v>701.63311928859</c:v>
                </c:pt>
                <c:pt idx="21837">
                  <c:v>698.2370987647694</c:v>
                </c:pt>
                <c:pt idx="21838">
                  <c:v>706.8300671914074</c:v>
                </c:pt>
                <c:pt idx="21839">
                  <c:v>716.4485695874494</c:v>
                </c:pt>
                <c:pt idx="21840">
                  <c:v>732.24012916214</c:v>
                </c:pt>
                <c:pt idx="21841">
                  <c:v>746.3662141776388</c:v>
                </c:pt>
                <c:pt idx="21842">
                  <c:v>763.6279427673601</c:v>
                </c:pt>
                <c:pt idx="21843">
                  <c:v>779.74791327843</c:v>
                </c:pt>
                <c:pt idx="21844">
                  <c:v>789.65820435149</c:v>
                </c:pt>
                <c:pt idx="21845">
                  <c:v>802.6572490816986</c:v>
                </c:pt>
                <c:pt idx="21846">
                  <c:v>816.5303911128001</c:v>
                </c:pt>
                <c:pt idx="21847">
                  <c:v>827.17983911796</c:v>
                </c:pt>
                <c:pt idx="21848">
                  <c:v>831.7336033940701</c:v>
                </c:pt>
                <c:pt idx="21849">
                  <c:v>834.8744637540299</c:v>
                </c:pt>
                <c:pt idx="21850">
                  <c:v>834.62296165742</c:v>
                </c:pt>
                <c:pt idx="21851">
                  <c:v>833.2782380219201</c:v>
                </c:pt>
                <c:pt idx="21852">
                  <c:v>754.10231934365</c:v>
                </c:pt>
                <c:pt idx="21853">
                  <c:v>756.5377670457387</c:v>
                </c:pt>
                <c:pt idx="21854">
                  <c:v>755.6825204827684</c:v>
                </c:pt>
                <c:pt idx="21855">
                  <c:v>751.9782503107</c:v>
                </c:pt>
                <c:pt idx="21856">
                  <c:v>753.9012319265801</c:v>
                </c:pt>
                <c:pt idx="21857">
                  <c:v>757.00837169418</c:v>
                </c:pt>
                <c:pt idx="21858">
                  <c:v>759.555217541209</c:v>
                </c:pt>
                <c:pt idx="21859">
                  <c:v>757.7006218109989</c:v>
                </c:pt>
                <c:pt idx="21860">
                  <c:v>759.5605179145389</c:v>
                </c:pt>
                <c:pt idx="21861">
                  <c:v>756.72544058476</c:v>
                </c:pt>
                <c:pt idx="21862">
                  <c:v>759.24514762892</c:v>
                </c:pt>
                <c:pt idx="21863">
                  <c:v>761.87890024214</c:v>
                </c:pt>
                <c:pt idx="21864">
                  <c:v>759.26648200662</c:v>
                </c:pt>
                <c:pt idx="21865">
                  <c:v>755.78520821109</c:v>
                </c:pt>
                <c:pt idx="21866">
                  <c:v>759.1470093171</c:v>
                </c:pt>
                <c:pt idx="21867">
                  <c:v>761.0667567014989</c:v>
                </c:pt>
                <c:pt idx="21868">
                  <c:v>763.1225484906088</c:v>
                </c:pt>
                <c:pt idx="21869">
                  <c:v>755.83939716127</c:v>
                </c:pt>
                <c:pt idx="21870">
                  <c:v>757.87119037744</c:v>
                </c:pt>
                <c:pt idx="21871">
                  <c:v>759.92274205</c:v>
                </c:pt>
                <c:pt idx="21872">
                  <c:v>758.0120648845475</c:v>
                </c:pt>
                <c:pt idx="21873">
                  <c:v>754.92974655303</c:v>
                </c:pt>
                <c:pt idx="21874">
                  <c:v>444.62032260071</c:v>
                </c:pt>
                <c:pt idx="21875">
                  <c:v>216.40587640245</c:v>
                </c:pt>
                <c:pt idx="21915">
                  <c:v>232.4971356183</c:v>
                </c:pt>
                <c:pt idx="21916">
                  <c:v>614.23100456305</c:v>
                </c:pt>
                <c:pt idx="21917">
                  <c:v>382.3523581745501</c:v>
                </c:pt>
                <c:pt idx="21918">
                  <c:v>251.8976878257</c:v>
                </c:pt>
                <c:pt idx="21919">
                  <c:v>268.14554521704</c:v>
                </c:pt>
                <c:pt idx="21920">
                  <c:v>272.66092373806</c:v>
                </c:pt>
                <c:pt idx="21946">
                  <c:v>449.09462169728</c:v>
                </c:pt>
                <c:pt idx="21948">
                  <c:v>752.89159292513</c:v>
                </c:pt>
                <c:pt idx="21949">
                  <c:v>756.3422505968188</c:v>
                </c:pt>
                <c:pt idx="21950">
                  <c:v>758.2271637676</c:v>
                </c:pt>
                <c:pt idx="21951">
                  <c:v>754.8016708001201</c:v>
                </c:pt>
                <c:pt idx="21952">
                  <c:v>753.18893256877</c:v>
                </c:pt>
                <c:pt idx="21953">
                  <c:v>755.5052689100501</c:v>
                </c:pt>
                <c:pt idx="21954">
                  <c:v>756.94940386082</c:v>
                </c:pt>
                <c:pt idx="21955">
                  <c:v>759.6712110076</c:v>
                </c:pt>
                <c:pt idx="21956">
                  <c:v>761.81335827062</c:v>
                </c:pt>
                <c:pt idx="21957">
                  <c:v>763.70485739708</c:v>
                </c:pt>
                <c:pt idx="21959">
                  <c:v>759.53916176616</c:v>
                </c:pt>
                <c:pt idx="21960">
                  <c:v>762.49843000527</c:v>
                </c:pt>
                <c:pt idx="21963">
                  <c:v>763.1306589835289</c:v>
                </c:pt>
                <c:pt idx="21964">
                  <c:v>759.5054078868799</c:v>
                </c:pt>
                <c:pt idx="21965">
                  <c:v>757.4922028713402</c:v>
                </c:pt>
                <c:pt idx="21966">
                  <c:v>759.1232288141289</c:v>
                </c:pt>
                <c:pt idx="21967">
                  <c:v>761.60272428658</c:v>
                </c:pt>
                <c:pt idx="21968">
                  <c:v>757.70725664217</c:v>
                </c:pt>
                <c:pt idx="21969">
                  <c:v>759.7235681836999</c:v>
                </c:pt>
                <c:pt idx="21970">
                  <c:v>761.57087763919</c:v>
                </c:pt>
                <c:pt idx="21971">
                  <c:v>721.49409158966</c:v>
                </c:pt>
                <c:pt idx="21972">
                  <c:v>756.2883197402</c:v>
                </c:pt>
                <c:pt idx="21973">
                  <c:v>758.0538990147201</c:v>
                </c:pt>
                <c:pt idx="21974">
                  <c:v>764.7809548685005</c:v>
                </c:pt>
                <c:pt idx="21975">
                  <c:v>761.9376374811985</c:v>
                </c:pt>
                <c:pt idx="21976">
                  <c:v>763.27962566678</c:v>
                </c:pt>
                <c:pt idx="21977">
                  <c:v>766.2989272928801</c:v>
                </c:pt>
                <c:pt idx="21978">
                  <c:v>758.56235056859</c:v>
                </c:pt>
                <c:pt idx="21980">
                  <c:v>763.1178638839476</c:v>
                </c:pt>
                <c:pt idx="21982">
                  <c:v>762.6460267439078</c:v>
                </c:pt>
                <c:pt idx="21983">
                  <c:v>763.83440331408</c:v>
                </c:pt>
                <c:pt idx="21985">
                  <c:v>758.51485814842</c:v>
                </c:pt>
                <c:pt idx="21986">
                  <c:v>759.76032997825</c:v>
                </c:pt>
                <c:pt idx="21987">
                  <c:v>762.8939084325</c:v>
                </c:pt>
                <c:pt idx="21988">
                  <c:v>759.51037623506</c:v>
                </c:pt>
                <c:pt idx="21990">
                  <c:v>762.90572592078</c:v>
                </c:pt>
                <c:pt idx="21991">
                  <c:v>759.0261083886601</c:v>
                </c:pt>
                <c:pt idx="21992">
                  <c:v>762.4694230963394</c:v>
                </c:pt>
                <c:pt idx="21993">
                  <c:v>764.4280780738198</c:v>
                </c:pt>
                <c:pt idx="21994">
                  <c:v>766.93344967309</c:v>
                </c:pt>
                <c:pt idx="21995">
                  <c:v>762.6692933742394</c:v>
                </c:pt>
                <c:pt idx="21996">
                  <c:v>765.389732651121</c:v>
                </c:pt>
                <c:pt idx="21997">
                  <c:v>767.31988782386</c:v>
                </c:pt>
                <c:pt idx="21998">
                  <c:v>759.64357704914</c:v>
                </c:pt>
                <c:pt idx="21999">
                  <c:v>761.77898539938</c:v>
                </c:pt>
                <c:pt idx="22000">
                  <c:v>763.61073539524</c:v>
                </c:pt>
                <c:pt idx="22001">
                  <c:v>764.53866776874</c:v>
                </c:pt>
                <c:pt idx="22002">
                  <c:v>761.58695674508</c:v>
                </c:pt>
                <c:pt idx="22003">
                  <c:v>763.0626180400989</c:v>
                </c:pt>
                <c:pt idx="22004">
                  <c:v>764.4398235819789</c:v>
                </c:pt>
                <c:pt idx="22005">
                  <c:v>757.0827567792398</c:v>
                </c:pt>
                <c:pt idx="22006">
                  <c:v>758.91761857646</c:v>
                </c:pt>
                <c:pt idx="22007">
                  <c:v>761.1556968640188</c:v>
                </c:pt>
                <c:pt idx="22008">
                  <c:v>763.05215096642</c:v>
                </c:pt>
                <c:pt idx="22009">
                  <c:v>758.38430311946</c:v>
                </c:pt>
                <c:pt idx="22010">
                  <c:v>791.0126906157184</c:v>
                </c:pt>
                <c:pt idx="22011">
                  <c:v>817.0253705984101</c:v>
                </c:pt>
                <c:pt idx="22012">
                  <c:v>827.89997271221</c:v>
                </c:pt>
                <c:pt idx="22013">
                  <c:v>827.9426258441478</c:v>
                </c:pt>
                <c:pt idx="22014">
                  <c:v>831.89414920234</c:v>
                </c:pt>
                <c:pt idx="22015">
                  <c:v>837.3486250807778</c:v>
                </c:pt>
                <c:pt idx="22016">
                  <c:v>844.1356260850579</c:v>
                </c:pt>
                <c:pt idx="22017">
                  <c:v>841.62634738202</c:v>
                </c:pt>
                <c:pt idx="22018">
                  <c:v>836.77494366682</c:v>
                </c:pt>
                <c:pt idx="22019">
                  <c:v>839.9798280454401</c:v>
                </c:pt>
                <c:pt idx="22020">
                  <c:v>841.18755246694</c:v>
                </c:pt>
                <c:pt idx="22021">
                  <c:v>839.66036945001</c:v>
                </c:pt>
                <c:pt idx="22022">
                  <c:v>834.56710116787</c:v>
                </c:pt>
                <c:pt idx="22023">
                  <c:v>832.52491837089</c:v>
                </c:pt>
                <c:pt idx="22025">
                  <c:v>809.8577304147086</c:v>
                </c:pt>
                <c:pt idx="22026">
                  <c:v>812.88550516135</c:v>
                </c:pt>
                <c:pt idx="22027">
                  <c:v>819.0527085381505</c:v>
                </c:pt>
                <c:pt idx="22028">
                  <c:v>833.48033431094</c:v>
                </c:pt>
                <c:pt idx="22029">
                  <c:v>842.35923685016</c:v>
                </c:pt>
                <c:pt idx="22030">
                  <c:v>843.6316639855883</c:v>
                </c:pt>
                <c:pt idx="22031">
                  <c:v>847.07769257639</c:v>
                </c:pt>
                <c:pt idx="22032">
                  <c:v>847.12980645389</c:v>
                </c:pt>
                <c:pt idx="22033">
                  <c:v>843.37330945844</c:v>
                </c:pt>
                <c:pt idx="22035">
                  <c:v>841.98079369174</c:v>
                </c:pt>
                <c:pt idx="22036">
                  <c:v>844.1978548552194</c:v>
                </c:pt>
                <c:pt idx="22037">
                  <c:v>846.5096298070594</c:v>
                </c:pt>
                <c:pt idx="22038">
                  <c:v>843.483981650851</c:v>
                </c:pt>
                <c:pt idx="22039">
                  <c:v>839.76344735194</c:v>
                </c:pt>
                <c:pt idx="22041">
                  <c:v>838.1070002772305</c:v>
                </c:pt>
                <c:pt idx="22042">
                  <c:v>841.19678184219</c:v>
                </c:pt>
                <c:pt idx="22043">
                  <c:v>845.0314167993089</c:v>
                </c:pt>
                <c:pt idx="22044">
                  <c:v>846.24935275884</c:v>
                </c:pt>
                <c:pt idx="22045">
                  <c:v>842.60553054142</c:v>
                </c:pt>
                <c:pt idx="22046">
                  <c:v>837.2971296839683</c:v>
                </c:pt>
                <c:pt idx="22047">
                  <c:v>829.39370277023</c:v>
                </c:pt>
                <c:pt idx="22048">
                  <c:v>833.04002320767</c:v>
                </c:pt>
                <c:pt idx="22049">
                  <c:v>815.37365251217</c:v>
                </c:pt>
                <c:pt idx="22051">
                  <c:v>769.09378727775</c:v>
                </c:pt>
                <c:pt idx="22052">
                  <c:v>764.4609582782198</c:v>
                </c:pt>
                <c:pt idx="22053">
                  <c:v>762.88956229002</c:v>
                </c:pt>
                <c:pt idx="22054">
                  <c:v>764.63558907369</c:v>
                </c:pt>
                <c:pt idx="22055">
                  <c:v>761.3768600849683</c:v>
                </c:pt>
                <c:pt idx="22056">
                  <c:v>763.08676451753</c:v>
                </c:pt>
                <c:pt idx="22057">
                  <c:v>764.5574862498601</c:v>
                </c:pt>
                <c:pt idx="22058">
                  <c:v>767.5344295932389</c:v>
                </c:pt>
                <c:pt idx="22059">
                  <c:v>763.31532345367</c:v>
                </c:pt>
                <c:pt idx="22061">
                  <c:v>762.161148151509</c:v>
                </c:pt>
                <c:pt idx="22062">
                  <c:v>758.9785891231301</c:v>
                </c:pt>
                <c:pt idx="22063">
                  <c:v>552.24080193357</c:v>
                </c:pt>
                <c:pt idx="22064">
                  <c:v>249.10166441545</c:v>
                </c:pt>
                <c:pt idx="22160">
                  <c:v>386.238156634629</c:v>
                </c:pt>
                <c:pt idx="22161">
                  <c:v>627.1965085645</c:v>
                </c:pt>
                <c:pt idx="22162">
                  <c:v>661.9685243499694</c:v>
                </c:pt>
                <c:pt idx="22163">
                  <c:v>668.41946260933</c:v>
                </c:pt>
                <c:pt idx="22164">
                  <c:v>684.75707354719</c:v>
                </c:pt>
                <c:pt idx="22165">
                  <c:v>709.27629854509</c:v>
                </c:pt>
                <c:pt idx="22166">
                  <c:v>718.8563701192201</c:v>
                </c:pt>
                <c:pt idx="22167">
                  <c:v>715.92078701561</c:v>
                </c:pt>
                <c:pt idx="22168">
                  <c:v>717.94871959941</c:v>
                </c:pt>
                <c:pt idx="22169">
                  <c:v>715.3513941843883</c:v>
                </c:pt>
                <c:pt idx="22170">
                  <c:v>717.82686625925</c:v>
                </c:pt>
                <c:pt idx="22171">
                  <c:v>714.9190462382</c:v>
                </c:pt>
                <c:pt idx="22172">
                  <c:v>716.90647376015</c:v>
                </c:pt>
                <c:pt idx="22173">
                  <c:v>719.63208304097</c:v>
                </c:pt>
                <c:pt idx="22174">
                  <c:v>712.55173108642</c:v>
                </c:pt>
                <c:pt idx="22175">
                  <c:v>714.41879474858</c:v>
                </c:pt>
                <c:pt idx="22176">
                  <c:v>716.8823632989802</c:v>
                </c:pt>
                <c:pt idx="22177">
                  <c:v>718.7102941364801</c:v>
                </c:pt>
                <c:pt idx="22178">
                  <c:v>717.16978360917</c:v>
                </c:pt>
                <c:pt idx="22179">
                  <c:v>719.62907730556</c:v>
                </c:pt>
                <c:pt idx="22180">
                  <c:v>732.99176136856</c:v>
                </c:pt>
                <c:pt idx="22181">
                  <c:v>752.81177394182</c:v>
                </c:pt>
                <c:pt idx="22182">
                  <c:v>776.3853173734601</c:v>
                </c:pt>
                <c:pt idx="22184">
                  <c:v>788.60498706816</c:v>
                </c:pt>
                <c:pt idx="22185">
                  <c:v>787.8992416914085</c:v>
                </c:pt>
                <c:pt idx="22186">
                  <c:v>764.95232192736</c:v>
                </c:pt>
                <c:pt idx="22188">
                  <c:v>497.13094436859</c:v>
                </c:pt>
                <c:pt idx="22189">
                  <c:v>494.9108224963401</c:v>
                </c:pt>
                <c:pt idx="22190">
                  <c:v>481.759738778159</c:v>
                </c:pt>
                <c:pt idx="22191">
                  <c:v>648.0377755431</c:v>
                </c:pt>
                <c:pt idx="22192">
                  <c:v>651.10235139165</c:v>
                </c:pt>
                <c:pt idx="22193">
                  <c:v>663.64194211619</c:v>
                </c:pt>
                <c:pt idx="22194">
                  <c:v>681.91239095337</c:v>
                </c:pt>
                <c:pt idx="22195">
                  <c:v>708.4364103857077</c:v>
                </c:pt>
                <c:pt idx="22196">
                  <c:v>723.40681097813</c:v>
                </c:pt>
                <c:pt idx="22197">
                  <c:v>735.7206526827489</c:v>
                </c:pt>
                <c:pt idx="22198">
                  <c:v>736.29482576467</c:v>
                </c:pt>
                <c:pt idx="22199">
                  <c:v>741.9121041983689</c:v>
                </c:pt>
                <c:pt idx="22200">
                  <c:v>745.20117483288</c:v>
                </c:pt>
                <c:pt idx="22201">
                  <c:v>745.5512344456594</c:v>
                </c:pt>
                <c:pt idx="22202">
                  <c:v>749.47543621353</c:v>
                </c:pt>
                <c:pt idx="22204">
                  <c:v>741.6343447894701</c:v>
                </c:pt>
                <c:pt idx="22206">
                  <c:v>744.88259046129</c:v>
                </c:pt>
                <c:pt idx="22207">
                  <c:v>734.9034382934001</c:v>
                </c:pt>
                <c:pt idx="22208">
                  <c:v>727.78175093582</c:v>
                </c:pt>
                <c:pt idx="22209">
                  <c:v>716.77898533609</c:v>
                </c:pt>
                <c:pt idx="22210">
                  <c:v>699.5552180886889</c:v>
                </c:pt>
                <c:pt idx="22211">
                  <c:v>674.40882303948</c:v>
                </c:pt>
                <c:pt idx="22212">
                  <c:v>616.5306068447385</c:v>
                </c:pt>
                <c:pt idx="22213">
                  <c:v>291.46148504586</c:v>
                </c:pt>
                <c:pt idx="22214">
                  <c:v>283.1111142052788</c:v>
                </c:pt>
                <c:pt idx="22215">
                  <c:v>277.733558523289</c:v>
                </c:pt>
                <c:pt idx="22216">
                  <c:v>247.66134982771</c:v>
                </c:pt>
                <c:pt idx="22217">
                  <c:v>242.6482624552</c:v>
                </c:pt>
                <c:pt idx="22218">
                  <c:v>243.85199448757</c:v>
                </c:pt>
                <c:pt idx="22219">
                  <c:v>245.14629569703</c:v>
                </c:pt>
                <c:pt idx="22220">
                  <c:v>245.01288783076</c:v>
                </c:pt>
                <c:pt idx="22269">
                  <c:v>383.6266648083601</c:v>
                </c:pt>
                <c:pt idx="22270">
                  <c:v>468.6551571930001</c:v>
                </c:pt>
                <c:pt idx="22271">
                  <c:v>472.81674540936</c:v>
                </c:pt>
                <c:pt idx="22272">
                  <c:v>694.21431310348</c:v>
                </c:pt>
                <c:pt idx="22273">
                  <c:v>714.1321620895988</c:v>
                </c:pt>
                <c:pt idx="22274">
                  <c:v>716.1700663010801</c:v>
                </c:pt>
                <c:pt idx="22275">
                  <c:v>711.8949691131999</c:v>
                </c:pt>
                <c:pt idx="22276">
                  <c:v>714.22995149702</c:v>
                </c:pt>
                <c:pt idx="22277">
                  <c:v>715.49557533778</c:v>
                </c:pt>
                <c:pt idx="22278">
                  <c:v>712.9186447517401</c:v>
                </c:pt>
                <c:pt idx="22279">
                  <c:v>718.6855615944401</c:v>
                </c:pt>
                <c:pt idx="22280">
                  <c:v>714.75187656748</c:v>
                </c:pt>
                <c:pt idx="22281">
                  <c:v>712.0241540926194</c:v>
                </c:pt>
                <c:pt idx="22282">
                  <c:v>712.6195971677</c:v>
                </c:pt>
                <c:pt idx="22283">
                  <c:v>715.4066222274089</c:v>
                </c:pt>
                <c:pt idx="22284">
                  <c:v>716.6975755216</c:v>
                </c:pt>
                <c:pt idx="22285">
                  <c:v>713.40904608935</c:v>
                </c:pt>
                <c:pt idx="22287">
                  <c:v>712.24093706307</c:v>
                </c:pt>
                <c:pt idx="22288">
                  <c:v>708.43736290707</c:v>
                </c:pt>
                <c:pt idx="22289">
                  <c:v>711.7499417971201</c:v>
                </c:pt>
                <c:pt idx="22290">
                  <c:v>714.21586630961</c:v>
                </c:pt>
                <c:pt idx="22291">
                  <c:v>715.93594646285</c:v>
                </c:pt>
                <c:pt idx="22292">
                  <c:v>712.74174961266</c:v>
                </c:pt>
                <c:pt idx="22293">
                  <c:v>711.6129794848694</c:v>
                </c:pt>
                <c:pt idx="22294">
                  <c:v>712.28545241354</c:v>
                </c:pt>
                <c:pt idx="22295">
                  <c:v>708.28093986216</c:v>
                </c:pt>
                <c:pt idx="22296">
                  <c:v>709.55181542269</c:v>
                </c:pt>
                <c:pt idx="22297">
                  <c:v>711.8911425940601</c:v>
                </c:pt>
                <c:pt idx="22298">
                  <c:v>716.6183494961</c:v>
                </c:pt>
                <c:pt idx="22299">
                  <c:v>713.57718631076</c:v>
                </c:pt>
                <c:pt idx="22300">
                  <c:v>714.0158232843394</c:v>
                </c:pt>
                <c:pt idx="22302">
                  <c:v>711.94033088068</c:v>
                </c:pt>
                <c:pt idx="22303">
                  <c:v>707.76381783307</c:v>
                </c:pt>
                <c:pt idx="22304">
                  <c:v>709.0517804114194</c:v>
                </c:pt>
                <c:pt idx="22306">
                  <c:v>705.22021337157</c:v>
                </c:pt>
                <c:pt idx="22307">
                  <c:v>702.68563775572</c:v>
                </c:pt>
                <c:pt idx="22308">
                  <c:v>703.296043561141</c:v>
                </c:pt>
                <c:pt idx="22309">
                  <c:v>704.1686192134794</c:v>
                </c:pt>
                <c:pt idx="22310">
                  <c:v>699.76535483102</c:v>
                </c:pt>
                <c:pt idx="22312">
                  <c:v>701.8410279921586</c:v>
                </c:pt>
                <c:pt idx="22313">
                  <c:v>692.16933635272</c:v>
                </c:pt>
                <c:pt idx="22314">
                  <c:v>693.79142550523</c:v>
                </c:pt>
                <c:pt idx="22315">
                  <c:v>694.228175234191</c:v>
                </c:pt>
                <c:pt idx="22316">
                  <c:v>694.89332987912</c:v>
                </c:pt>
                <c:pt idx="22317">
                  <c:v>689.3453258648888</c:v>
                </c:pt>
                <c:pt idx="22318">
                  <c:v>694.7106451247</c:v>
                </c:pt>
                <c:pt idx="22319">
                  <c:v>695.21371753698</c:v>
                </c:pt>
                <c:pt idx="22320">
                  <c:v>686.8604624279284</c:v>
                </c:pt>
                <c:pt idx="22321">
                  <c:v>687.0617248819375</c:v>
                </c:pt>
                <c:pt idx="22322">
                  <c:v>687.64271915666</c:v>
                </c:pt>
                <c:pt idx="22323">
                  <c:v>688.83320551973</c:v>
                </c:pt>
                <c:pt idx="22324">
                  <c:v>683.73834883292</c:v>
                </c:pt>
                <c:pt idx="22325">
                  <c:v>685.19177676882</c:v>
                </c:pt>
                <c:pt idx="22326">
                  <c:v>686.09847850556</c:v>
                </c:pt>
                <c:pt idx="22327">
                  <c:v>677.6914967855394</c:v>
                </c:pt>
                <c:pt idx="22328">
                  <c:v>679.542537278</c:v>
                </c:pt>
                <c:pt idx="22329">
                  <c:v>679.9972891011594</c:v>
                </c:pt>
                <c:pt idx="22330">
                  <c:v>675.1368959929794</c:v>
                </c:pt>
                <c:pt idx="22331">
                  <c:v>675.8721683814075</c:v>
                </c:pt>
                <c:pt idx="22332">
                  <c:v>676.9020985452601</c:v>
                </c:pt>
                <c:pt idx="22333">
                  <c:v>674.57525450761</c:v>
                </c:pt>
                <c:pt idx="22335">
                  <c:v>672.13483704574</c:v>
                </c:pt>
                <c:pt idx="22336">
                  <c:v>677.64003840227</c:v>
                </c:pt>
                <c:pt idx="22337">
                  <c:v>673.18357807443</c:v>
                </c:pt>
                <c:pt idx="22338">
                  <c:v>676.0520517643188</c:v>
                </c:pt>
                <c:pt idx="22339">
                  <c:v>677.17610223752</c:v>
                </c:pt>
                <c:pt idx="22340">
                  <c:v>672.18666939268</c:v>
                </c:pt>
                <c:pt idx="22341">
                  <c:v>672.2526228030478</c:v>
                </c:pt>
                <c:pt idx="22342">
                  <c:v>673.96674222436</c:v>
                </c:pt>
                <c:pt idx="22343">
                  <c:v>674.8472074851675</c:v>
                </c:pt>
                <c:pt idx="22344">
                  <c:v>673.51570733679</c:v>
                </c:pt>
                <c:pt idx="22345">
                  <c:v>675.71759756731</c:v>
                </c:pt>
                <c:pt idx="22346">
                  <c:v>677.93958312932</c:v>
                </c:pt>
                <c:pt idx="22347">
                  <c:v>675.25253745306</c:v>
                </c:pt>
                <c:pt idx="22348">
                  <c:v>674.19743309462</c:v>
                </c:pt>
                <c:pt idx="22349">
                  <c:v>676.92471815942</c:v>
                </c:pt>
                <c:pt idx="22350">
                  <c:v>678.8962501405189</c:v>
                </c:pt>
                <c:pt idx="22351">
                  <c:v>677.20371133984</c:v>
                </c:pt>
                <c:pt idx="22352">
                  <c:v>679.6402036013401</c:v>
                </c:pt>
                <c:pt idx="22353">
                  <c:v>683.19900324181</c:v>
                </c:pt>
                <c:pt idx="22354">
                  <c:v>701.22861447254</c:v>
                </c:pt>
                <c:pt idx="22355">
                  <c:v>719.5128508594701</c:v>
                </c:pt>
                <c:pt idx="22357">
                  <c:v>765.3432016929785</c:v>
                </c:pt>
                <c:pt idx="22358">
                  <c:v>765.9518458056988</c:v>
                </c:pt>
                <c:pt idx="22359">
                  <c:v>767.26276429758</c:v>
                </c:pt>
                <c:pt idx="22360">
                  <c:v>771.1413138959778</c:v>
                </c:pt>
                <c:pt idx="22361">
                  <c:v>779.6962563802489</c:v>
                </c:pt>
                <c:pt idx="22362">
                  <c:v>779.07293960894</c:v>
                </c:pt>
                <c:pt idx="22363">
                  <c:v>778.28696850097</c:v>
                </c:pt>
                <c:pt idx="22364">
                  <c:v>768.39401154033</c:v>
                </c:pt>
                <c:pt idx="22365">
                  <c:v>756.4876192565501</c:v>
                </c:pt>
                <c:pt idx="22366">
                  <c:v>743.3429354472394</c:v>
                </c:pt>
                <c:pt idx="22367">
                  <c:v>743.0211207438188</c:v>
                </c:pt>
                <c:pt idx="22368">
                  <c:v>729.6205899669301</c:v>
                </c:pt>
                <c:pt idx="22369">
                  <c:v>718.0915158534386</c:v>
                </c:pt>
                <c:pt idx="22370">
                  <c:v>705.4470921919577</c:v>
                </c:pt>
                <c:pt idx="22371">
                  <c:v>689.92963843814</c:v>
                </c:pt>
                <c:pt idx="22372">
                  <c:v>691.7874321464101</c:v>
                </c:pt>
                <c:pt idx="22373">
                  <c:v>694.6256379854389</c:v>
                </c:pt>
                <c:pt idx="22374">
                  <c:v>701.38641712317</c:v>
                </c:pt>
                <c:pt idx="22375">
                  <c:v>698.02916792615</c:v>
                </c:pt>
                <c:pt idx="22376">
                  <c:v>696.6911790628</c:v>
                </c:pt>
                <c:pt idx="22377">
                  <c:v>698.75487958087</c:v>
                </c:pt>
                <c:pt idx="22378">
                  <c:v>694.64437529511</c:v>
                </c:pt>
                <c:pt idx="22379">
                  <c:v>697.8536145214694</c:v>
                </c:pt>
                <c:pt idx="22380">
                  <c:v>699.92654184639</c:v>
                </c:pt>
                <c:pt idx="22381">
                  <c:v>502.90690468446</c:v>
                </c:pt>
                <c:pt idx="22382">
                  <c:v>245.32891780355</c:v>
                </c:pt>
                <c:pt idx="22419">
                  <c:v>219.78993004134</c:v>
                </c:pt>
                <c:pt idx="22420">
                  <c:v>421.04327016238</c:v>
                </c:pt>
                <c:pt idx="22421">
                  <c:v>422.9585971973999</c:v>
                </c:pt>
                <c:pt idx="22422">
                  <c:v>359.2639727521989</c:v>
                </c:pt>
                <c:pt idx="22431">
                  <c:v>226.62718779365</c:v>
                </c:pt>
                <c:pt idx="22432">
                  <c:v>236.02889105985</c:v>
                </c:pt>
                <c:pt idx="22433">
                  <c:v>235.7707515614499</c:v>
                </c:pt>
                <c:pt idx="22434">
                  <c:v>214.03371451693</c:v>
                </c:pt>
                <c:pt idx="22440">
                  <c:v>213.95109978025</c:v>
                </c:pt>
                <c:pt idx="22441">
                  <c:v>232.25813532936</c:v>
                </c:pt>
                <c:pt idx="22442">
                  <c:v>234.70932729286</c:v>
                </c:pt>
                <c:pt idx="22443">
                  <c:v>246.9299651005599</c:v>
                </c:pt>
                <c:pt idx="22444">
                  <c:v>243.23681880435</c:v>
                </c:pt>
                <c:pt idx="22445">
                  <c:v>244.74421434785</c:v>
                </c:pt>
                <c:pt idx="22446">
                  <c:v>246.30904279625</c:v>
                </c:pt>
                <c:pt idx="22447">
                  <c:v>242.5908295503</c:v>
                </c:pt>
                <c:pt idx="22448">
                  <c:v>243.68007805988</c:v>
                </c:pt>
                <c:pt idx="22449">
                  <c:v>405.003708973979</c:v>
                </c:pt>
                <c:pt idx="22450">
                  <c:v>619.94876062108</c:v>
                </c:pt>
                <c:pt idx="22451">
                  <c:v>664.9218483162</c:v>
                </c:pt>
                <c:pt idx="22452">
                  <c:v>701.6252620382401</c:v>
                </c:pt>
                <c:pt idx="22453">
                  <c:v>703.7545228052583</c:v>
                </c:pt>
                <c:pt idx="22454">
                  <c:v>703.9054051019489</c:v>
                </c:pt>
                <c:pt idx="22455">
                  <c:v>702.48525205984</c:v>
                </c:pt>
                <c:pt idx="22456">
                  <c:v>699.76343614544</c:v>
                </c:pt>
                <c:pt idx="22457">
                  <c:v>702.75984868132</c:v>
                </c:pt>
                <c:pt idx="22458">
                  <c:v>699.0575542077701</c:v>
                </c:pt>
                <c:pt idx="22459">
                  <c:v>701.663178977631</c:v>
                </c:pt>
                <c:pt idx="22460">
                  <c:v>702.8862111151083</c:v>
                </c:pt>
                <c:pt idx="22461">
                  <c:v>702.17883805668</c:v>
                </c:pt>
                <c:pt idx="22462">
                  <c:v>698.5967680426</c:v>
                </c:pt>
                <c:pt idx="22463">
                  <c:v>701.3142412350294</c:v>
                </c:pt>
                <c:pt idx="22464">
                  <c:v>703.6966742149001</c:v>
                </c:pt>
                <c:pt idx="22466">
                  <c:v>702.74799466952</c:v>
                </c:pt>
                <c:pt idx="22467">
                  <c:v>711.71975510203</c:v>
                </c:pt>
                <c:pt idx="22468">
                  <c:v>729.917204690518</c:v>
                </c:pt>
                <c:pt idx="22469">
                  <c:v>733.18667586661</c:v>
                </c:pt>
                <c:pt idx="22470">
                  <c:v>741.5678106922888</c:v>
                </c:pt>
                <c:pt idx="22471">
                  <c:v>753.793769658051</c:v>
                </c:pt>
                <c:pt idx="22472">
                  <c:v>752.0825703128901</c:v>
                </c:pt>
                <c:pt idx="22473">
                  <c:v>745.9949931259894</c:v>
                </c:pt>
                <c:pt idx="22474">
                  <c:v>748.5381037250401</c:v>
                </c:pt>
                <c:pt idx="22475">
                  <c:v>753.3586253933079</c:v>
                </c:pt>
                <c:pt idx="22477">
                  <c:v>756.95590394625</c:v>
                </c:pt>
                <c:pt idx="22478">
                  <c:v>758.1380222948901</c:v>
                </c:pt>
                <c:pt idx="22479">
                  <c:v>749.3393040402799</c:v>
                </c:pt>
                <c:pt idx="22480">
                  <c:v>719.23573388725</c:v>
                </c:pt>
                <c:pt idx="22481">
                  <c:v>685.25774955015</c:v>
                </c:pt>
                <c:pt idx="22483">
                  <c:v>245.06799218411</c:v>
                </c:pt>
                <c:pt idx="22518">
                  <c:v>716.0875557004588</c:v>
                </c:pt>
                <c:pt idx="22519">
                  <c:v>773.78713728229</c:v>
                </c:pt>
                <c:pt idx="22520">
                  <c:v>775.98068187059</c:v>
                </c:pt>
                <c:pt idx="22521">
                  <c:v>778.64430612059</c:v>
                </c:pt>
                <c:pt idx="22523">
                  <c:v>771.7470751246901</c:v>
                </c:pt>
                <c:pt idx="22524">
                  <c:v>772.3342564409683</c:v>
                </c:pt>
                <c:pt idx="22525">
                  <c:v>769.0425814869587</c:v>
                </c:pt>
                <c:pt idx="22527">
                  <c:v>769.41753017031</c:v>
                </c:pt>
                <c:pt idx="22528">
                  <c:v>773.2201460854687</c:v>
                </c:pt>
                <c:pt idx="22529">
                  <c:v>758.9957270199001</c:v>
                </c:pt>
                <c:pt idx="22530">
                  <c:v>731.4253088948889</c:v>
                </c:pt>
                <c:pt idx="22531">
                  <c:v>715.6733686645305</c:v>
                </c:pt>
                <c:pt idx="22532">
                  <c:v>713.7429514929784</c:v>
                </c:pt>
                <c:pt idx="22533">
                  <c:v>714.59199966101</c:v>
                </c:pt>
                <c:pt idx="22534">
                  <c:v>707.42797914314</c:v>
                </c:pt>
                <c:pt idx="22535">
                  <c:v>709.2818849457405</c:v>
                </c:pt>
                <c:pt idx="22536">
                  <c:v>711.25887111252</c:v>
                </c:pt>
                <c:pt idx="22537">
                  <c:v>713.3112572847675</c:v>
                </c:pt>
                <c:pt idx="22539">
                  <c:v>711.21876781887</c:v>
                </c:pt>
                <c:pt idx="22540">
                  <c:v>709.13347137058</c:v>
                </c:pt>
                <c:pt idx="22542">
                  <c:v>706.71090520193</c:v>
                </c:pt>
                <c:pt idx="22543">
                  <c:v>707.9068482852488</c:v>
                </c:pt>
                <c:pt idx="22544">
                  <c:v>709.298239648341</c:v>
                </c:pt>
                <c:pt idx="22545">
                  <c:v>707.451903911729</c:v>
                </c:pt>
                <c:pt idx="22546">
                  <c:v>704.26691697331</c:v>
                </c:pt>
                <c:pt idx="22547">
                  <c:v>706.48091276639</c:v>
                </c:pt>
                <c:pt idx="22548">
                  <c:v>711.92808402146</c:v>
                </c:pt>
                <c:pt idx="22549">
                  <c:v>714.3351193538589</c:v>
                </c:pt>
                <c:pt idx="22550">
                  <c:v>706.37390692659</c:v>
                </c:pt>
                <c:pt idx="22551">
                  <c:v>708.5076546652789</c:v>
                </c:pt>
                <c:pt idx="22553">
                  <c:v>712.74135137939</c:v>
                </c:pt>
                <c:pt idx="22554">
                  <c:v>709.38638187227</c:v>
                </c:pt>
                <c:pt idx="22556">
                  <c:v>707.9696881913285</c:v>
                </c:pt>
                <c:pt idx="22557">
                  <c:v>704.744786712</c:v>
                </c:pt>
                <c:pt idx="22558">
                  <c:v>706.4961366195901</c:v>
                </c:pt>
                <c:pt idx="22559">
                  <c:v>708.63443869253</c:v>
                </c:pt>
                <c:pt idx="22560">
                  <c:v>711.55038529823</c:v>
                </c:pt>
                <c:pt idx="22561">
                  <c:v>703.24370119815</c:v>
                </c:pt>
                <c:pt idx="22562">
                  <c:v>706.3113568828986</c:v>
                </c:pt>
                <c:pt idx="22563">
                  <c:v>707.99082593992</c:v>
                </c:pt>
                <c:pt idx="22564">
                  <c:v>704.6063954838401</c:v>
                </c:pt>
                <c:pt idx="22565">
                  <c:v>461.30723516388</c:v>
                </c:pt>
                <c:pt idx="22566">
                  <c:v>238.82023239924</c:v>
                </c:pt>
                <c:pt idx="22623">
                  <c:v>383.529197761199</c:v>
                </c:pt>
                <c:pt idx="22624">
                  <c:v>651.6375374758194</c:v>
                </c:pt>
                <c:pt idx="22625">
                  <c:v>702.63840493052</c:v>
                </c:pt>
                <c:pt idx="22627">
                  <c:v>669.0466593134678</c:v>
                </c:pt>
                <c:pt idx="22628">
                  <c:v>665.10648020735</c:v>
                </c:pt>
                <c:pt idx="22629">
                  <c:v>664.7138589447101</c:v>
                </c:pt>
                <c:pt idx="22630">
                  <c:v>662.71930585478</c:v>
                </c:pt>
                <c:pt idx="22631">
                  <c:v>685.73537722444</c:v>
                </c:pt>
                <c:pt idx="22632">
                  <c:v>659.8164154705094</c:v>
                </c:pt>
                <c:pt idx="22633">
                  <c:v>662.27237517812</c:v>
                </c:pt>
                <c:pt idx="22634">
                  <c:v>659.5883181177401</c:v>
                </c:pt>
                <c:pt idx="22635">
                  <c:v>661.4295210160999</c:v>
                </c:pt>
                <c:pt idx="22638">
                  <c:v>685.92279971804</c:v>
                </c:pt>
                <c:pt idx="22639">
                  <c:v>688.4539382815</c:v>
                </c:pt>
                <c:pt idx="22641">
                  <c:v>688.8070117082289</c:v>
                </c:pt>
                <c:pt idx="22642">
                  <c:v>692.77237578919</c:v>
                </c:pt>
                <c:pt idx="22643">
                  <c:v>695.67108098618</c:v>
                </c:pt>
                <c:pt idx="22644">
                  <c:v>698.4195492756401</c:v>
                </c:pt>
                <c:pt idx="22645">
                  <c:v>696.11231525627</c:v>
                </c:pt>
                <c:pt idx="22647">
                  <c:v>703.47644545005</c:v>
                </c:pt>
                <c:pt idx="22648">
                  <c:v>715.5060162940388</c:v>
                </c:pt>
                <c:pt idx="22649">
                  <c:v>767.6495607726</c:v>
                </c:pt>
                <c:pt idx="22650">
                  <c:v>777.8980782332401</c:v>
                </c:pt>
                <c:pt idx="22651">
                  <c:v>776.0286743658901</c:v>
                </c:pt>
                <c:pt idx="22652">
                  <c:v>772.12159076971</c:v>
                </c:pt>
                <c:pt idx="22653">
                  <c:v>774.09396301028</c:v>
                </c:pt>
                <c:pt idx="22654">
                  <c:v>776.84343841871</c:v>
                </c:pt>
                <c:pt idx="22655">
                  <c:v>777.21166635988</c:v>
                </c:pt>
                <c:pt idx="22656">
                  <c:v>769.87871943599</c:v>
                </c:pt>
                <c:pt idx="22657">
                  <c:v>775.6254137430399</c:v>
                </c:pt>
                <c:pt idx="22658">
                  <c:v>778.6006919922901</c:v>
                </c:pt>
                <c:pt idx="22659">
                  <c:v>775.698478957351</c:v>
                </c:pt>
                <c:pt idx="22660">
                  <c:v>782.87257631965</c:v>
                </c:pt>
                <c:pt idx="22661">
                  <c:v>783.86503095338</c:v>
                </c:pt>
                <c:pt idx="22662">
                  <c:v>787.4210006849883</c:v>
                </c:pt>
                <c:pt idx="22663">
                  <c:v>781.1188347973505</c:v>
                </c:pt>
                <c:pt idx="22664">
                  <c:v>782.27564098091</c:v>
                </c:pt>
                <c:pt idx="22665">
                  <c:v>782.3892938130389</c:v>
                </c:pt>
                <c:pt idx="22666">
                  <c:v>784.77336325732</c:v>
                </c:pt>
                <c:pt idx="22667">
                  <c:v>782.3319438727086</c:v>
                </c:pt>
                <c:pt idx="22668">
                  <c:v>785.0660304780901</c:v>
                </c:pt>
                <c:pt idx="22669">
                  <c:v>782.31007316873</c:v>
                </c:pt>
                <c:pt idx="22670">
                  <c:v>778.24323540798</c:v>
                </c:pt>
                <c:pt idx="22672">
                  <c:v>781.9215086965401</c:v>
                </c:pt>
                <c:pt idx="22673">
                  <c:v>784.70195787114</c:v>
                </c:pt>
                <c:pt idx="22675">
                  <c:v>778.0125190206901</c:v>
                </c:pt>
                <c:pt idx="22677">
                  <c:v>777.70262447906</c:v>
                </c:pt>
                <c:pt idx="22679">
                  <c:v>783.24724651838</c:v>
                </c:pt>
                <c:pt idx="22680">
                  <c:v>781.3732678873694</c:v>
                </c:pt>
                <c:pt idx="22681">
                  <c:v>788.75183570642</c:v>
                </c:pt>
                <c:pt idx="22682">
                  <c:v>787.79070074644</c:v>
                </c:pt>
                <c:pt idx="22683">
                  <c:v>787.2320981247186</c:v>
                </c:pt>
                <c:pt idx="22684">
                  <c:v>794.3874215109194</c:v>
                </c:pt>
                <c:pt idx="22685">
                  <c:v>756.9438933354901</c:v>
                </c:pt>
                <c:pt idx="22686">
                  <c:v>734.8186436884189</c:v>
                </c:pt>
                <c:pt idx="22687">
                  <c:v>706.4191611155583</c:v>
                </c:pt>
                <c:pt idx="22688">
                  <c:v>703.67369651931</c:v>
                </c:pt>
                <c:pt idx="22689">
                  <c:v>704.9553271274889</c:v>
                </c:pt>
                <c:pt idx="22690">
                  <c:v>702.1308268757789</c:v>
                </c:pt>
                <c:pt idx="22691">
                  <c:v>704.5607920914794</c:v>
                </c:pt>
                <c:pt idx="22692">
                  <c:v>706.8161336977894</c:v>
                </c:pt>
                <c:pt idx="22694">
                  <c:v>703.13830056543</c:v>
                </c:pt>
                <c:pt idx="22695">
                  <c:v>704.9943108751</c:v>
                </c:pt>
                <c:pt idx="22696">
                  <c:v>267.80728586914</c:v>
                </c:pt>
                <c:pt idx="22770">
                  <c:v>228.0719126400001</c:v>
                </c:pt>
                <c:pt idx="22771">
                  <c:v>227.81737264</c:v>
                </c:pt>
                <c:pt idx="22772">
                  <c:v>227.6297868416</c:v>
                </c:pt>
                <c:pt idx="22775">
                  <c:v>468.665334967029</c:v>
                </c:pt>
                <c:pt idx="22776">
                  <c:v>679.2725432004</c:v>
                </c:pt>
                <c:pt idx="22777">
                  <c:v>715.51428176197</c:v>
                </c:pt>
                <c:pt idx="22778">
                  <c:v>717.80507422885</c:v>
                </c:pt>
                <c:pt idx="22779">
                  <c:v>714.1411558246288</c:v>
                </c:pt>
                <c:pt idx="22780">
                  <c:v>716.7466176130994</c:v>
                </c:pt>
                <c:pt idx="22781">
                  <c:v>718.63534364254</c:v>
                </c:pt>
                <c:pt idx="22782">
                  <c:v>711.30480641015</c:v>
                </c:pt>
                <c:pt idx="22783">
                  <c:v>712.5890228430201</c:v>
                </c:pt>
                <c:pt idx="22784">
                  <c:v>714.8919958614189</c:v>
                </c:pt>
                <c:pt idx="22785">
                  <c:v>716.0898499657001</c:v>
                </c:pt>
                <c:pt idx="22786">
                  <c:v>713.6613652946501</c:v>
                </c:pt>
                <c:pt idx="22787">
                  <c:v>715.07317962586</c:v>
                </c:pt>
                <c:pt idx="22788">
                  <c:v>713.08950773584</c:v>
                </c:pt>
                <c:pt idx="22789">
                  <c:v>714.5194118742494</c:v>
                </c:pt>
                <c:pt idx="22790">
                  <c:v>712.28605572522</c:v>
                </c:pt>
                <c:pt idx="22791">
                  <c:v>714.3379975459586</c:v>
                </c:pt>
                <c:pt idx="22792">
                  <c:v>716.5296788118401</c:v>
                </c:pt>
                <c:pt idx="22793">
                  <c:v>713.88967326367</c:v>
                </c:pt>
                <c:pt idx="22794">
                  <c:v>711.21742996149</c:v>
                </c:pt>
                <c:pt idx="22795">
                  <c:v>713.93687787063</c:v>
                </c:pt>
                <c:pt idx="22796">
                  <c:v>714.89490776281</c:v>
                </c:pt>
                <c:pt idx="22797">
                  <c:v>716.54380201035</c:v>
                </c:pt>
                <c:pt idx="22798">
                  <c:v>718.5579391431494</c:v>
                </c:pt>
                <c:pt idx="22799">
                  <c:v>721.29087023413</c:v>
                </c:pt>
                <c:pt idx="22800">
                  <c:v>718.27455040654</c:v>
                </c:pt>
                <c:pt idx="22801">
                  <c:v>716.3691147542683</c:v>
                </c:pt>
                <c:pt idx="22802">
                  <c:v>718.5478821314589</c:v>
                </c:pt>
                <c:pt idx="22803">
                  <c:v>721.11394821372</c:v>
                </c:pt>
                <c:pt idx="22804">
                  <c:v>717.4650963244786</c:v>
                </c:pt>
                <c:pt idx="22805">
                  <c:v>721.01908414518</c:v>
                </c:pt>
                <c:pt idx="22807">
                  <c:v>721.132601424938</c:v>
                </c:pt>
                <c:pt idx="22808">
                  <c:v>718.24479569767</c:v>
                </c:pt>
                <c:pt idx="22810">
                  <c:v>722.63154106376</c:v>
                </c:pt>
                <c:pt idx="22812">
                  <c:v>718.65309334031</c:v>
                </c:pt>
                <c:pt idx="22814">
                  <c:v>728.31378911611</c:v>
                </c:pt>
                <c:pt idx="22815">
                  <c:v>724.7782534361</c:v>
                </c:pt>
                <c:pt idx="22816">
                  <c:v>723.1106319754</c:v>
                </c:pt>
                <c:pt idx="22817">
                  <c:v>725.6398293693401</c:v>
                </c:pt>
                <c:pt idx="22818">
                  <c:v>727.1628827883401</c:v>
                </c:pt>
                <c:pt idx="22819">
                  <c:v>725.05820605634</c:v>
                </c:pt>
                <c:pt idx="22820">
                  <c:v>727.74053928155</c:v>
                </c:pt>
                <c:pt idx="22821">
                  <c:v>725.69934643829</c:v>
                </c:pt>
                <c:pt idx="22822">
                  <c:v>727.1403110943494</c:v>
                </c:pt>
                <c:pt idx="22823">
                  <c:v>723.9270451724989</c:v>
                </c:pt>
                <c:pt idx="22824">
                  <c:v>727.08340366309</c:v>
                </c:pt>
                <c:pt idx="22825">
                  <c:v>725.4671086644279</c:v>
                </c:pt>
                <c:pt idx="22826">
                  <c:v>727.62629986319</c:v>
                </c:pt>
                <c:pt idx="22827">
                  <c:v>724.8900657207494</c:v>
                </c:pt>
                <c:pt idx="22828">
                  <c:v>727.0267170266001</c:v>
                </c:pt>
                <c:pt idx="22829">
                  <c:v>729.4009552313</c:v>
                </c:pt>
                <c:pt idx="22830">
                  <c:v>727.48937787716</c:v>
                </c:pt>
                <c:pt idx="22831">
                  <c:v>725.00031463522</c:v>
                </c:pt>
                <c:pt idx="22832">
                  <c:v>726.66884285108</c:v>
                </c:pt>
                <c:pt idx="22833">
                  <c:v>729.0155701148301</c:v>
                </c:pt>
                <c:pt idx="22834">
                  <c:v>727.4121013619388</c:v>
                </c:pt>
                <c:pt idx="22835">
                  <c:v>729.8019778130994</c:v>
                </c:pt>
                <c:pt idx="22836">
                  <c:v>732.38916336453</c:v>
                </c:pt>
                <c:pt idx="22837">
                  <c:v>735.07827795624</c:v>
                </c:pt>
                <c:pt idx="22838">
                  <c:v>732.41448679634</c:v>
                </c:pt>
                <c:pt idx="22839">
                  <c:v>733.74544058516</c:v>
                </c:pt>
                <c:pt idx="22840">
                  <c:v>732.15180665871</c:v>
                </c:pt>
                <c:pt idx="22841">
                  <c:v>734.5090380480805</c:v>
                </c:pt>
                <c:pt idx="22842">
                  <c:v>731.59009004829</c:v>
                </c:pt>
                <c:pt idx="22843">
                  <c:v>733.57863501648</c:v>
                </c:pt>
                <c:pt idx="22844">
                  <c:v>734.92445271888</c:v>
                </c:pt>
                <c:pt idx="22845">
                  <c:v>732.23384897098</c:v>
                </c:pt>
                <c:pt idx="22846">
                  <c:v>728.57285284417</c:v>
                </c:pt>
                <c:pt idx="22847">
                  <c:v>731.10238567466</c:v>
                </c:pt>
                <c:pt idx="22848">
                  <c:v>733.53683947044</c:v>
                </c:pt>
                <c:pt idx="22850">
                  <c:v>727.7522913087394</c:v>
                </c:pt>
                <c:pt idx="22852">
                  <c:v>731.4224686286501</c:v>
                </c:pt>
                <c:pt idx="22853">
                  <c:v>728.8526026521289</c:v>
                </c:pt>
                <c:pt idx="22854">
                  <c:v>734.9187615544</c:v>
                </c:pt>
                <c:pt idx="22855">
                  <c:v>737.3692243606089</c:v>
                </c:pt>
                <c:pt idx="22856">
                  <c:v>734.57135590728</c:v>
                </c:pt>
                <c:pt idx="22857">
                  <c:v>731.5844921346101</c:v>
                </c:pt>
                <c:pt idx="22858">
                  <c:v>734.26088192283</c:v>
                </c:pt>
                <c:pt idx="22859">
                  <c:v>736.6454673148094</c:v>
                </c:pt>
                <c:pt idx="22860">
                  <c:v>739.30843060035</c:v>
                </c:pt>
                <c:pt idx="22862">
                  <c:v>733.8711233220394</c:v>
                </c:pt>
                <c:pt idx="22863">
                  <c:v>735.73544403997</c:v>
                </c:pt>
                <c:pt idx="22864">
                  <c:v>738.72180534417</c:v>
                </c:pt>
                <c:pt idx="22865">
                  <c:v>731.47010902097</c:v>
                </c:pt>
                <c:pt idx="22866">
                  <c:v>732.74776047213</c:v>
                </c:pt>
                <c:pt idx="22867">
                  <c:v>735.41842812677</c:v>
                </c:pt>
                <c:pt idx="22868">
                  <c:v>738.00440945723</c:v>
                </c:pt>
                <c:pt idx="22869">
                  <c:v>735.68766554332</c:v>
                </c:pt>
                <c:pt idx="22870">
                  <c:v>733.90981395061</c:v>
                </c:pt>
                <c:pt idx="22871">
                  <c:v>736.30174550285</c:v>
                </c:pt>
                <c:pt idx="22872">
                  <c:v>739.29050499242</c:v>
                </c:pt>
                <c:pt idx="22873">
                  <c:v>741.55092056519</c:v>
                </c:pt>
                <c:pt idx="22874">
                  <c:v>744.0737415043</c:v>
                </c:pt>
                <c:pt idx="22875">
                  <c:v>742.7913353827</c:v>
                </c:pt>
                <c:pt idx="22876">
                  <c:v>744.40165023514</c:v>
                </c:pt>
                <c:pt idx="22877">
                  <c:v>741.91045668765</c:v>
                </c:pt>
                <c:pt idx="22878">
                  <c:v>744.3960422854688</c:v>
                </c:pt>
                <c:pt idx="22879">
                  <c:v>745.729715962</c:v>
                </c:pt>
                <c:pt idx="22880">
                  <c:v>743.5519804187</c:v>
                </c:pt>
                <c:pt idx="22882">
                  <c:v>243.45279266101</c:v>
                </c:pt>
                <c:pt idx="22883">
                  <c:v>244.45864555201</c:v>
                </c:pt>
                <c:pt idx="22905">
                  <c:v>248.12938795624</c:v>
                </c:pt>
                <c:pt idx="22906">
                  <c:v>286.108015527179</c:v>
                </c:pt>
                <c:pt idx="22907">
                  <c:v>745.3465507579588</c:v>
                </c:pt>
                <c:pt idx="22908">
                  <c:v>745.6596172153701</c:v>
                </c:pt>
                <c:pt idx="22909">
                  <c:v>748.734029166</c:v>
                </c:pt>
                <c:pt idx="22910">
                  <c:v>747.29948863327</c:v>
                </c:pt>
                <c:pt idx="22911">
                  <c:v>745.6124341032194</c:v>
                </c:pt>
                <c:pt idx="22912">
                  <c:v>748.48993397896</c:v>
                </c:pt>
                <c:pt idx="22914">
                  <c:v>753.21859349015</c:v>
                </c:pt>
                <c:pt idx="22915">
                  <c:v>746.49044286224</c:v>
                </c:pt>
                <c:pt idx="22916">
                  <c:v>749.4919534205201</c:v>
                </c:pt>
                <c:pt idx="22917">
                  <c:v>752.3400963427488</c:v>
                </c:pt>
                <c:pt idx="22918">
                  <c:v>754.5511224721394</c:v>
                </c:pt>
                <c:pt idx="22919">
                  <c:v>752.14473361158</c:v>
                </c:pt>
                <c:pt idx="22921">
                  <c:v>753.4819677494494</c:v>
                </c:pt>
                <c:pt idx="22922">
                  <c:v>753.57296857743</c:v>
                </c:pt>
                <c:pt idx="22923">
                  <c:v>751.44480159941</c:v>
                </c:pt>
                <c:pt idx="22924">
                  <c:v>754.4415231638283</c:v>
                </c:pt>
                <c:pt idx="22925">
                  <c:v>751.6575429852485</c:v>
                </c:pt>
                <c:pt idx="22926">
                  <c:v>749.4525292682594</c:v>
                </c:pt>
                <c:pt idx="22928">
                  <c:v>754.3599207001901</c:v>
                </c:pt>
                <c:pt idx="22929">
                  <c:v>756.1619386073301</c:v>
                </c:pt>
                <c:pt idx="22930">
                  <c:v>753.4858855939699</c:v>
                </c:pt>
                <c:pt idx="22931">
                  <c:v>751.1571805649901</c:v>
                </c:pt>
                <c:pt idx="22932">
                  <c:v>753.5134588955789</c:v>
                </c:pt>
                <c:pt idx="22933">
                  <c:v>749.50916127741</c:v>
                </c:pt>
                <c:pt idx="22935">
                  <c:v>753.3251007279389</c:v>
                </c:pt>
                <c:pt idx="22936">
                  <c:v>751.72689529182</c:v>
                </c:pt>
                <c:pt idx="22937">
                  <c:v>751.6870511935288</c:v>
                </c:pt>
                <c:pt idx="22938">
                  <c:v>751.28287323423</c:v>
                </c:pt>
                <c:pt idx="22939">
                  <c:v>754.17270452163</c:v>
                </c:pt>
                <c:pt idx="22940">
                  <c:v>751.1631945213805</c:v>
                </c:pt>
                <c:pt idx="22941">
                  <c:v>753.0602222634184</c:v>
                </c:pt>
                <c:pt idx="22942">
                  <c:v>755.34135327645</c:v>
                </c:pt>
                <c:pt idx="22943">
                  <c:v>752.0349162857285</c:v>
                </c:pt>
                <c:pt idx="23006">
                  <c:v>234.19307130296</c:v>
                </c:pt>
                <c:pt idx="23007">
                  <c:v>506.0813471801791</c:v>
                </c:pt>
                <c:pt idx="23008">
                  <c:v>726.9897333273</c:v>
                </c:pt>
                <c:pt idx="23011">
                  <c:v>752.017218215379</c:v>
                </c:pt>
                <c:pt idx="23012">
                  <c:v>749.2567883138</c:v>
                </c:pt>
                <c:pt idx="23013">
                  <c:v>751.4546679600999</c:v>
                </c:pt>
                <c:pt idx="23014">
                  <c:v>752.5952581228194</c:v>
                </c:pt>
                <c:pt idx="23015">
                  <c:v>751.21875878276</c:v>
                </c:pt>
                <c:pt idx="23016">
                  <c:v>747.2949847155601</c:v>
                </c:pt>
                <c:pt idx="23017">
                  <c:v>749.61392873156</c:v>
                </c:pt>
                <c:pt idx="23018">
                  <c:v>751.54042257962</c:v>
                </c:pt>
                <c:pt idx="23019">
                  <c:v>749.0347513809501</c:v>
                </c:pt>
                <c:pt idx="23021">
                  <c:v>748.0093077774505</c:v>
                </c:pt>
                <c:pt idx="23022">
                  <c:v>749.534536828</c:v>
                </c:pt>
                <c:pt idx="23023">
                  <c:v>746.1457982213705</c:v>
                </c:pt>
                <c:pt idx="23024">
                  <c:v>505.33740929288</c:v>
                </c:pt>
                <c:pt idx="23025">
                  <c:v>511.1961138256596</c:v>
                </c:pt>
                <c:pt idx="23083">
                  <c:v>249.74546061549</c:v>
                </c:pt>
                <c:pt idx="23084">
                  <c:v>436.540645136761</c:v>
                </c:pt>
                <c:pt idx="23085">
                  <c:v>451.086154042859</c:v>
                </c:pt>
                <c:pt idx="23086">
                  <c:v>489.00343337637</c:v>
                </c:pt>
                <c:pt idx="23087">
                  <c:v>733.67422630083</c:v>
                </c:pt>
                <c:pt idx="23091">
                  <c:v>726.97907308459</c:v>
                </c:pt>
                <c:pt idx="23092">
                  <c:v>729.3599849403801</c:v>
                </c:pt>
                <c:pt idx="23093">
                  <c:v>731.08665935726</c:v>
                </c:pt>
                <c:pt idx="23094">
                  <c:v>732.8577676164689</c:v>
                </c:pt>
                <c:pt idx="23095">
                  <c:v>724.9249496950994</c:v>
                </c:pt>
                <c:pt idx="23096">
                  <c:v>727.01548275665</c:v>
                </c:pt>
                <c:pt idx="23097">
                  <c:v>729.0796211867994</c:v>
                </c:pt>
                <c:pt idx="23098">
                  <c:v>726.1720096600805</c:v>
                </c:pt>
                <c:pt idx="23099">
                  <c:v>727.27185329794</c:v>
                </c:pt>
                <c:pt idx="23100">
                  <c:v>731.49073935464</c:v>
                </c:pt>
                <c:pt idx="23101">
                  <c:v>729.3824204929276</c:v>
                </c:pt>
                <c:pt idx="23103">
                  <c:v>731.95813286339</c:v>
                </c:pt>
                <c:pt idx="23104">
                  <c:v>734.537210881957</c:v>
                </c:pt>
                <c:pt idx="23105">
                  <c:v>732.5851667652594</c:v>
                </c:pt>
                <c:pt idx="23106">
                  <c:v>734.28791640774</c:v>
                </c:pt>
                <c:pt idx="23107">
                  <c:v>732.7214213213099</c:v>
                </c:pt>
                <c:pt idx="23108">
                  <c:v>729.15030473914</c:v>
                </c:pt>
                <c:pt idx="23109">
                  <c:v>732.24869234993</c:v>
                </c:pt>
                <c:pt idx="23110">
                  <c:v>732.7406287593</c:v>
                </c:pt>
                <c:pt idx="23111">
                  <c:v>736.13277025893</c:v>
                </c:pt>
                <c:pt idx="23112">
                  <c:v>732.38997299338</c:v>
                </c:pt>
                <c:pt idx="23114">
                  <c:v>732.3485547072901</c:v>
                </c:pt>
                <c:pt idx="23115">
                  <c:v>733.6102978659889</c:v>
                </c:pt>
                <c:pt idx="23116">
                  <c:v>729.96528367367</c:v>
                </c:pt>
                <c:pt idx="23117">
                  <c:v>732.2342221109787</c:v>
                </c:pt>
                <c:pt idx="23119">
                  <c:v>726.9240837014194</c:v>
                </c:pt>
                <c:pt idx="23120">
                  <c:v>729.16596625748</c:v>
                </c:pt>
                <c:pt idx="23121">
                  <c:v>731.0461662314888</c:v>
                </c:pt>
                <c:pt idx="23122">
                  <c:v>739.10445467007</c:v>
                </c:pt>
                <c:pt idx="23124">
                  <c:v>733.545283583239</c:v>
                </c:pt>
                <c:pt idx="23125">
                  <c:v>736.3740111907994</c:v>
                </c:pt>
                <c:pt idx="23126">
                  <c:v>732.68341262546</c:v>
                </c:pt>
                <c:pt idx="23127">
                  <c:v>735.71736336084</c:v>
                </c:pt>
                <c:pt idx="23128">
                  <c:v>737.77857997192</c:v>
                </c:pt>
                <c:pt idx="23129">
                  <c:v>731.1993290559401</c:v>
                </c:pt>
                <c:pt idx="23130">
                  <c:v>733.7791789800705</c:v>
                </c:pt>
                <c:pt idx="23131">
                  <c:v>736.4721766356</c:v>
                </c:pt>
                <c:pt idx="23132">
                  <c:v>738.2720140802501</c:v>
                </c:pt>
                <c:pt idx="23133">
                  <c:v>735.6822914301</c:v>
                </c:pt>
                <c:pt idx="23134">
                  <c:v>732.6852428121199</c:v>
                </c:pt>
                <c:pt idx="23135">
                  <c:v>735.93591556974</c:v>
                </c:pt>
                <c:pt idx="23136">
                  <c:v>737.7326286105689</c:v>
                </c:pt>
                <c:pt idx="23137">
                  <c:v>733.09434426394</c:v>
                </c:pt>
                <c:pt idx="23138">
                  <c:v>735.7569348368501</c:v>
                </c:pt>
                <c:pt idx="23139">
                  <c:v>737.0221046409089</c:v>
                </c:pt>
                <c:pt idx="23140">
                  <c:v>739.91172051689</c:v>
                </c:pt>
                <c:pt idx="23141">
                  <c:v>736.192342251361</c:v>
                </c:pt>
                <c:pt idx="23142">
                  <c:v>738.38428164077</c:v>
                </c:pt>
                <c:pt idx="23144">
                  <c:v>742.9055414340901</c:v>
                </c:pt>
                <c:pt idx="23145">
                  <c:v>742.547964773829</c:v>
                </c:pt>
                <c:pt idx="23146">
                  <c:v>748.5418642984494</c:v>
                </c:pt>
                <c:pt idx="23147">
                  <c:v>764.1560851379194</c:v>
                </c:pt>
                <c:pt idx="23148">
                  <c:v>464.593934355199</c:v>
                </c:pt>
                <c:pt idx="23149">
                  <c:v>484.331660401679</c:v>
                </c:pt>
                <c:pt idx="23151">
                  <c:v>258.9713412044499</c:v>
                </c:pt>
                <c:pt idx="23152">
                  <c:v>262.1278237203</c:v>
                </c:pt>
                <c:pt idx="23153">
                  <c:v>244.47656062922</c:v>
                </c:pt>
                <c:pt idx="23154">
                  <c:v>237.12051510888</c:v>
                </c:pt>
                <c:pt idx="23155">
                  <c:v>224.02278318972</c:v>
                </c:pt>
                <c:pt idx="23157">
                  <c:v>228.05968250208</c:v>
                </c:pt>
                <c:pt idx="23158">
                  <c:v>212.791562893</c:v>
                </c:pt>
                <c:pt idx="23159">
                  <c:v>236.3363395328001</c:v>
                </c:pt>
                <c:pt idx="23179">
                  <c:v>217.82104603567</c:v>
                </c:pt>
                <c:pt idx="23180">
                  <c:v>252.67730752957</c:v>
                </c:pt>
                <c:pt idx="23181">
                  <c:v>477.8992891538901</c:v>
                </c:pt>
                <c:pt idx="23182">
                  <c:v>669.1381919689</c:v>
                </c:pt>
                <c:pt idx="23185">
                  <c:v>705.63389875735</c:v>
                </c:pt>
                <c:pt idx="23186">
                  <c:v>736.0063043842994</c:v>
                </c:pt>
                <c:pt idx="23187">
                  <c:v>737.38968176813</c:v>
                </c:pt>
                <c:pt idx="23189">
                  <c:v>737.96814191781</c:v>
                </c:pt>
                <c:pt idx="23190">
                  <c:v>734.8629268587077</c:v>
                </c:pt>
                <c:pt idx="23191">
                  <c:v>737.25269254014</c:v>
                </c:pt>
                <c:pt idx="23192">
                  <c:v>739.22166013675</c:v>
                </c:pt>
                <c:pt idx="23193">
                  <c:v>737.3989079832201</c:v>
                </c:pt>
                <c:pt idx="23194">
                  <c:v>733.95364775882</c:v>
                </c:pt>
                <c:pt idx="23195">
                  <c:v>736.91782893958</c:v>
                </c:pt>
                <c:pt idx="23196">
                  <c:v>738.8391610194489</c:v>
                </c:pt>
                <c:pt idx="23197">
                  <c:v>737.26319211057</c:v>
                </c:pt>
                <c:pt idx="23198">
                  <c:v>738.99359227527</c:v>
                </c:pt>
                <c:pt idx="23199">
                  <c:v>741.67639760882</c:v>
                </c:pt>
                <c:pt idx="23200">
                  <c:v>743.72249714862</c:v>
                </c:pt>
                <c:pt idx="23201">
                  <c:v>742.9962522849883</c:v>
                </c:pt>
                <c:pt idx="23202">
                  <c:v>739.12629030927</c:v>
                </c:pt>
                <c:pt idx="23203">
                  <c:v>742.5176198691994</c:v>
                </c:pt>
                <c:pt idx="23204">
                  <c:v>741.9388316557</c:v>
                </c:pt>
                <c:pt idx="23205">
                  <c:v>239.8321383792</c:v>
                </c:pt>
                <c:pt idx="23226">
                  <c:v>245.94875548814</c:v>
                </c:pt>
                <c:pt idx="23227">
                  <c:v>498.0157793637801</c:v>
                </c:pt>
                <c:pt idx="23228">
                  <c:v>587.9890950943</c:v>
                </c:pt>
                <c:pt idx="23229">
                  <c:v>741.42363415673</c:v>
                </c:pt>
                <c:pt idx="23230">
                  <c:v>743.4064975408701</c:v>
                </c:pt>
                <c:pt idx="23231">
                  <c:v>739.9682378484594</c:v>
                </c:pt>
                <c:pt idx="23232">
                  <c:v>737.68613087329</c:v>
                </c:pt>
                <c:pt idx="23234">
                  <c:v>741.16833778867</c:v>
                </c:pt>
                <c:pt idx="23235">
                  <c:v>737.8718894224899</c:v>
                </c:pt>
                <c:pt idx="23236">
                  <c:v>734.98508704166</c:v>
                </c:pt>
                <c:pt idx="23237">
                  <c:v>742.19797670354</c:v>
                </c:pt>
                <c:pt idx="23238">
                  <c:v>743.6106924203</c:v>
                </c:pt>
                <c:pt idx="23239">
                  <c:v>746.4668876717399</c:v>
                </c:pt>
                <c:pt idx="23240">
                  <c:v>738.0138839869905</c:v>
                </c:pt>
                <c:pt idx="23241">
                  <c:v>741.04976296943</c:v>
                </c:pt>
                <c:pt idx="23242">
                  <c:v>742.00913704007</c:v>
                </c:pt>
                <c:pt idx="23243">
                  <c:v>744.28911599511</c:v>
                </c:pt>
                <c:pt idx="23244">
                  <c:v>741.69430013289</c:v>
                </c:pt>
                <c:pt idx="23245">
                  <c:v>738.9249080007401</c:v>
                </c:pt>
                <c:pt idx="23247">
                  <c:v>743.2542948147083</c:v>
                </c:pt>
                <c:pt idx="23249">
                  <c:v>736.2798978649998</c:v>
                </c:pt>
                <c:pt idx="23250">
                  <c:v>737.12721460969</c:v>
                </c:pt>
                <c:pt idx="23252">
                  <c:v>737.3044078550994</c:v>
                </c:pt>
                <c:pt idx="23253">
                  <c:v>735.33738717082</c:v>
                </c:pt>
                <c:pt idx="23254">
                  <c:v>736.4540894553999</c:v>
                </c:pt>
                <c:pt idx="23255">
                  <c:v>739.3431632286</c:v>
                </c:pt>
                <c:pt idx="23256">
                  <c:v>741.53548155518</c:v>
                </c:pt>
                <c:pt idx="23257">
                  <c:v>738.12362121296</c:v>
                </c:pt>
                <c:pt idx="23259">
                  <c:v>741.4477402057294</c:v>
                </c:pt>
                <c:pt idx="23260">
                  <c:v>739.0852920806099</c:v>
                </c:pt>
                <c:pt idx="23261">
                  <c:v>739.55332496687</c:v>
                </c:pt>
                <c:pt idx="23262">
                  <c:v>737.2458351374801</c:v>
                </c:pt>
                <c:pt idx="23263">
                  <c:v>738.7121400254694</c:v>
                </c:pt>
                <c:pt idx="23264">
                  <c:v>736.79396921204</c:v>
                </c:pt>
                <c:pt idx="23265">
                  <c:v>737.27909107527</c:v>
                </c:pt>
                <c:pt idx="23266">
                  <c:v>739.1062028042683</c:v>
                </c:pt>
                <c:pt idx="23267">
                  <c:v>736.1974014022999</c:v>
                </c:pt>
                <c:pt idx="23268">
                  <c:v>734.00630803956</c:v>
                </c:pt>
                <c:pt idx="23269">
                  <c:v>734.7101052844189</c:v>
                </c:pt>
                <c:pt idx="23270">
                  <c:v>737.19123747633</c:v>
                </c:pt>
                <c:pt idx="23271">
                  <c:v>733.8479945771401</c:v>
                </c:pt>
                <c:pt idx="23272">
                  <c:v>731.9025052157588</c:v>
                </c:pt>
                <c:pt idx="23273">
                  <c:v>733.18236144944</c:v>
                </c:pt>
                <c:pt idx="23274">
                  <c:v>735.9269696441294</c:v>
                </c:pt>
                <c:pt idx="23275">
                  <c:v>732.07434729331</c:v>
                </c:pt>
                <c:pt idx="23276">
                  <c:v>734.62071458518</c:v>
                </c:pt>
                <c:pt idx="23277">
                  <c:v>735.74883746992</c:v>
                </c:pt>
                <c:pt idx="23278">
                  <c:v>738.3250506408599</c:v>
                </c:pt>
                <c:pt idx="23280">
                  <c:v>732.33283833773</c:v>
                </c:pt>
                <c:pt idx="23281">
                  <c:v>734.94350178016</c:v>
                </c:pt>
                <c:pt idx="23282">
                  <c:v>736.46964864237</c:v>
                </c:pt>
                <c:pt idx="23283">
                  <c:v>728.78342655971</c:v>
                </c:pt>
                <c:pt idx="23285">
                  <c:v>732.27939596383</c:v>
                </c:pt>
                <c:pt idx="23286">
                  <c:v>734.15073110185</c:v>
                </c:pt>
                <c:pt idx="23287">
                  <c:v>726.91094212435</c:v>
                </c:pt>
                <c:pt idx="23288">
                  <c:v>728.607608479</c:v>
                </c:pt>
                <c:pt idx="23290">
                  <c:v>733.32198577997</c:v>
                </c:pt>
                <c:pt idx="23291">
                  <c:v>725.53743952192</c:v>
                </c:pt>
                <c:pt idx="23292">
                  <c:v>726.78745092146</c:v>
                </c:pt>
                <c:pt idx="23293">
                  <c:v>729.1085628900294</c:v>
                </c:pt>
                <c:pt idx="23294">
                  <c:v>731.3572763898383</c:v>
                </c:pt>
                <c:pt idx="23296">
                  <c:v>728.83935632879</c:v>
                </c:pt>
                <c:pt idx="23298">
                  <c:v>732.6519337012294</c:v>
                </c:pt>
                <c:pt idx="23299">
                  <c:v>724.83955706649</c:v>
                </c:pt>
                <c:pt idx="23300">
                  <c:v>726.09045114061</c:v>
                </c:pt>
                <c:pt idx="23301">
                  <c:v>726.97404579099</c:v>
                </c:pt>
                <c:pt idx="23302">
                  <c:v>729.3600613085594</c:v>
                </c:pt>
                <c:pt idx="23303">
                  <c:v>731.03561254786</c:v>
                </c:pt>
                <c:pt idx="23304">
                  <c:v>723.3336137981394</c:v>
                </c:pt>
                <c:pt idx="23305">
                  <c:v>725.0322839322289</c:v>
                </c:pt>
                <c:pt idx="23306">
                  <c:v>728.01810453711</c:v>
                </c:pt>
                <c:pt idx="23307">
                  <c:v>737.1064150018799</c:v>
                </c:pt>
                <c:pt idx="23308">
                  <c:v>757.90548363455</c:v>
                </c:pt>
                <c:pt idx="23309">
                  <c:v>771.4436540310601</c:v>
                </c:pt>
                <c:pt idx="23310">
                  <c:v>785.6763923956</c:v>
                </c:pt>
                <c:pt idx="23311">
                  <c:v>809.9542572571098</c:v>
                </c:pt>
                <c:pt idx="23312">
                  <c:v>802.70416082802</c:v>
                </c:pt>
                <c:pt idx="23313">
                  <c:v>807.935169634938</c:v>
                </c:pt>
                <c:pt idx="23314">
                  <c:v>809.54383730524</c:v>
                </c:pt>
                <c:pt idx="23315">
                  <c:v>817.09302177884</c:v>
                </c:pt>
                <c:pt idx="23316">
                  <c:v>809.73929608062</c:v>
                </c:pt>
                <c:pt idx="23317">
                  <c:v>808.63809904744</c:v>
                </c:pt>
                <c:pt idx="23318">
                  <c:v>809.64332098311</c:v>
                </c:pt>
                <c:pt idx="23319">
                  <c:v>813.1521275459584</c:v>
                </c:pt>
                <c:pt idx="23320">
                  <c:v>807.99597410178</c:v>
                </c:pt>
                <c:pt idx="23321">
                  <c:v>805.8608127420994</c:v>
                </c:pt>
                <c:pt idx="23322">
                  <c:v>808.99939874645</c:v>
                </c:pt>
                <c:pt idx="23323">
                  <c:v>812.7150098244588</c:v>
                </c:pt>
                <c:pt idx="23324">
                  <c:v>814.99820633416</c:v>
                </c:pt>
                <c:pt idx="23325">
                  <c:v>811.8234394024594</c:v>
                </c:pt>
                <c:pt idx="23326">
                  <c:v>812.6264971723301</c:v>
                </c:pt>
                <c:pt idx="23327">
                  <c:v>811.0850986943399</c:v>
                </c:pt>
                <c:pt idx="23328">
                  <c:v>815.3454151824175</c:v>
                </c:pt>
                <c:pt idx="23329">
                  <c:v>816.6218487659601</c:v>
                </c:pt>
                <c:pt idx="23330">
                  <c:v>792.50683035376</c:v>
                </c:pt>
                <c:pt idx="23331">
                  <c:v>761.9925850217899</c:v>
                </c:pt>
                <c:pt idx="23332">
                  <c:v>755.19592094375</c:v>
                </c:pt>
                <c:pt idx="23333">
                  <c:v>735.28791191692</c:v>
                </c:pt>
                <c:pt idx="23334">
                  <c:v>736.4428868577194</c:v>
                </c:pt>
                <c:pt idx="23335">
                  <c:v>733.3454245194794</c:v>
                </c:pt>
                <c:pt idx="23336">
                  <c:v>735.9888199927001</c:v>
                </c:pt>
                <c:pt idx="23337">
                  <c:v>734.1316603597094</c:v>
                </c:pt>
                <c:pt idx="23338">
                  <c:v>736.6589439965001</c:v>
                </c:pt>
                <c:pt idx="23339">
                  <c:v>733.99859192864</c:v>
                </c:pt>
                <c:pt idx="23340">
                  <c:v>736.8636927121594</c:v>
                </c:pt>
                <c:pt idx="23341">
                  <c:v>739.49012831883</c:v>
                </c:pt>
                <c:pt idx="23342">
                  <c:v>737.7775457149</c:v>
                </c:pt>
                <c:pt idx="23343">
                  <c:v>734.884178412</c:v>
                </c:pt>
                <c:pt idx="23344">
                  <c:v>738.71650524713</c:v>
                </c:pt>
                <c:pt idx="23345">
                  <c:v>737.28019628843</c:v>
                </c:pt>
                <c:pt idx="23347">
                  <c:v>738.22138657243</c:v>
                </c:pt>
                <c:pt idx="23348">
                  <c:v>742.80883251692</c:v>
                </c:pt>
                <c:pt idx="23349">
                  <c:v>745.02436038904</c:v>
                </c:pt>
                <c:pt idx="23350">
                  <c:v>738.3024552535401</c:v>
                </c:pt>
                <c:pt idx="23352">
                  <c:v>744.0630150323</c:v>
                </c:pt>
                <c:pt idx="23353">
                  <c:v>749.87038093509</c:v>
                </c:pt>
                <c:pt idx="23354">
                  <c:v>746.85217126621</c:v>
                </c:pt>
                <c:pt idx="23355">
                  <c:v>745.0832708840501</c:v>
                </c:pt>
                <c:pt idx="23356">
                  <c:v>746.98420356035</c:v>
                </c:pt>
                <c:pt idx="23357">
                  <c:v>542.4327176545901</c:v>
                </c:pt>
                <c:pt idx="23358">
                  <c:v>538.8673097000787</c:v>
                </c:pt>
                <c:pt idx="23360">
                  <c:v>336.53598578225</c:v>
                </c:pt>
                <c:pt idx="23405">
                  <c:v>248.62502497854</c:v>
                </c:pt>
                <c:pt idx="23406">
                  <c:v>248.02187958065</c:v>
                </c:pt>
                <c:pt idx="23407">
                  <c:v>669.1045630286201</c:v>
                </c:pt>
                <c:pt idx="23408">
                  <c:v>717.9043766834001</c:v>
                </c:pt>
                <c:pt idx="23409">
                  <c:v>715.5817827662</c:v>
                </c:pt>
                <c:pt idx="23410">
                  <c:v>711.37375734247</c:v>
                </c:pt>
                <c:pt idx="23411">
                  <c:v>715.4242286807981</c:v>
                </c:pt>
                <c:pt idx="23412">
                  <c:v>715.90002952977</c:v>
                </c:pt>
                <c:pt idx="23413">
                  <c:v>716.27659250205</c:v>
                </c:pt>
                <c:pt idx="23414">
                  <c:v>714.9909105108</c:v>
                </c:pt>
                <c:pt idx="23415">
                  <c:v>733.86653375867</c:v>
                </c:pt>
                <c:pt idx="23416">
                  <c:v>731.1043431279805</c:v>
                </c:pt>
                <c:pt idx="23417">
                  <c:v>732.8973644741999</c:v>
                </c:pt>
                <c:pt idx="23418">
                  <c:v>735.4612826422085</c:v>
                </c:pt>
                <c:pt idx="23419">
                  <c:v>728.9569287030578</c:v>
                </c:pt>
                <c:pt idx="23421">
                  <c:v>733.09401434457</c:v>
                </c:pt>
                <c:pt idx="23422">
                  <c:v>735.571336179381</c:v>
                </c:pt>
                <c:pt idx="23423">
                  <c:v>733.5616764329183</c:v>
                </c:pt>
                <c:pt idx="23424">
                  <c:v>717.0402634347278</c:v>
                </c:pt>
                <c:pt idx="23425">
                  <c:v>396.4056865312</c:v>
                </c:pt>
                <c:pt idx="23491">
                  <c:v>245.7357242692499</c:v>
                </c:pt>
                <c:pt idx="23492">
                  <c:v>268.46833560435</c:v>
                </c:pt>
                <c:pt idx="23493">
                  <c:v>493.12932214399</c:v>
                </c:pt>
                <c:pt idx="23494">
                  <c:v>736.8124141930276</c:v>
                </c:pt>
                <c:pt idx="23495">
                  <c:v>752.24846838652</c:v>
                </c:pt>
                <c:pt idx="23496">
                  <c:v>749.18589174669</c:v>
                </c:pt>
                <c:pt idx="23497">
                  <c:v>752.30345727059</c:v>
                </c:pt>
                <c:pt idx="23498">
                  <c:v>753.3837128274</c:v>
                </c:pt>
                <c:pt idx="23499">
                  <c:v>752.07759931784</c:v>
                </c:pt>
                <c:pt idx="23500">
                  <c:v>747.4771601300694</c:v>
                </c:pt>
                <c:pt idx="23502">
                  <c:v>752.4360295724994</c:v>
                </c:pt>
                <c:pt idx="23504">
                  <c:v>747.566046572</c:v>
                </c:pt>
                <c:pt idx="23505">
                  <c:v>749.9425662250383</c:v>
                </c:pt>
                <c:pt idx="23506">
                  <c:v>751.79280200435</c:v>
                </c:pt>
                <c:pt idx="23507">
                  <c:v>754.90575909159</c:v>
                </c:pt>
                <c:pt idx="23508">
                  <c:v>751.3479367479189</c:v>
                </c:pt>
                <c:pt idx="23509">
                  <c:v>753.47689694455</c:v>
                </c:pt>
                <c:pt idx="23510">
                  <c:v>756.0666878289381</c:v>
                </c:pt>
                <c:pt idx="23511">
                  <c:v>748.7274611015188</c:v>
                </c:pt>
                <c:pt idx="23513">
                  <c:v>752.6304874562202</c:v>
                </c:pt>
                <c:pt idx="23514">
                  <c:v>755.3023032577</c:v>
                </c:pt>
                <c:pt idx="23515">
                  <c:v>748.32084533965</c:v>
                </c:pt>
                <c:pt idx="23516">
                  <c:v>749.72902173338</c:v>
                </c:pt>
                <c:pt idx="23517">
                  <c:v>753.16586821619</c:v>
                </c:pt>
                <c:pt idx="23518">
                  <c:v>754.5389379942701</c:v>
                </c:pt>
                <c:pt idx="23519">
                  <c:v>746.8997981155901</c:v>
                </c:pt>
                <c:pt idx="23520">
                  <c:v>748.9269074378501</c:v>
                </c:pt>
                <c:pt idx="23521">
                  <c:v>752.6659114950885</c:v>
                </c:pt>
                <c:pt idx="23522">
                  <c:v>754.09975523537</c:v>
                </c:pt>
                <c:pt idx="23523">
                  <c:v>747.9169009853694</c:v>
                </c:pt>
                <c:pt idx="23524">
                  <c:v>748.9898247317399</c:v>
                </c:pt>
                <c:pt idx="23525">
                  <c:v>751.578974171101</c:v>
                </c:pt>
                <c:pt idx="23526">
                  <c:v>753.71669098931</c:v>
                </c:pt>
                <c:pt idx="23527">
                  <c:v>584.77408688458</c:v>
                </c:pt>
                <c:pt idx="23528">
                  <c:v>242.09553317961</c:v>
                </c:pt>
                <c:pt idx="23548">
                  <c:v>513.6231351685</c:v>
                </c:pt>
                <c:pt idx="23549">
                  <c:v>711.77855412293</c:v>
                </c:pt>
                <c:pt idx="23550">
                  <c:v>751.4301163064188</c:v>
                </c:pt>
                <c:pt idx="23551">
                  <c:v>754.63867015662</c:v>
                </c:pt>
                <c:pt idx="23552">
                  <c:v>757.02708693082</c:v>
                </c:pt>
                <c:pt idx="23554">
                  <c:v>752.68836183179</c:v>
                </c:pt>
                <c:pt idx="23555">
                  <c:v>756.16362401718</c:v>
                </c:pt>
                <c:pt idx="23556">
                  <c:v>747.97453087219</c:v>
                </c:pt>
                <c:pt idx="23558">
                  <c:v>753.3196645108801</c:v>
                </c:pt>
                <c:pt idx="23559">
                  <c:v>756.20089470818</c:v>
                </c:pt>
                <c:pt idx="23560">
                  <c:v>751.2642664307489</c:v>
                </c:pt>
                <c:pt idx="23562">
                  <c:v>753.5917783895805</c:v>
                </c:pt>
                <c:pt idx="23563">
                  <c:v>753.49040367566</c:v>
                </c:pt>
                <c:pt idx="23564">
                  <c:v>748.2357552859294</c:v>
                </c:pt>
                <c:pt idx="23566">
                  <c:v>756.93999896689</c:v>
                </c:pt>
                <c:pt idx="23567">
                  <c:v>755.04531462077</c:v>
                </c:pt>
                <c:pt idx="23568">
                  <c:v>752.8706558964083</c:v>
                </c:pt>
                <c:pt idx="23569">
                  <c:v>754.79026761742</c:v>
                </c:pt>
                <c:pt idx="23570">
                  <c:v>756.64535412186</c:v>
                </c:pt>
                <c:pt idx="23571">
                  <c:v>754.21752277412</c:v>
                </c:pt>
                <c:pt idx="23572">
                  <c:v>751.30353656156</c:v>
                </c:pt>
                <c:pt idx="23573">
                  <c:v>753.12905267249</c:v>
                </c:pt>
                <c:pt idx="23574">
                  <c:v>756.0355253612901</c:v>
                </c:pt>
                <c:pt idx="23575">
                  <c:v>753.2581658064701</c:v>
                </c:pt>
                <c:pt idx="23577">
                  <c:v>752.3719252961</c:v>
                </c:pt>
                <c:pt idx="23578">
                  <c:v>754.37208961056</c:v>
                </c:pt>
                <c:pt idx="23579">
                  <c:v>751.87317561468</c:v>
                </c:pt>
                <c:pt idx="23580">
                  <c:v>749.4924458889687</c:v>
                </c:pt>
                <c:pt idx="23581">
                  <c:v>752.4973003188001</c:v>
                </c:pt>
                <c:pt idx="23582">
                  <c:v>761.38740189637</c:v>
                </c:pt>
                <c:pt idx="23583">
                  <c:v>789.8622567187778</c:v>
                </c:pt>
                <c:pt idx="23584">
                  <c:v>809.5155241056088</c:v>
                </c:pt>
                <c:pt idx="23585">
                  <c:v>815.77032486715</c:v>
                </c:pt>
                <c:pt idx="23586">
                  <c:v>822.0094831751201</c:v>
                </c:pt>
                <c:pt idx="23587">
                  <c:v>816.1454419106001</c:v>
                </c:pt>
                <c:pt idx="23588">
                  <c:v>812.3095602414601</c:v>
                </c:pt>
                <c:pt idx="23589">
                  <c:v>807.7587824535105</c:v>
                </c:pt>
                <c:pt idx="23590">
                  <c:v>803.7668237667701</c:v>
                </c:pt>
                <c:pt idx="23591">
                  <c:v>801.99075106881</c:v>
                </c:pt>
                <c:pt idx="23592">
                  <c:v>808.4364227250485</c:v>
                </c:pt>
                <c:pt idx="23593">
                  <c:v>812.63388148078</c:v>
                </c:pt>
                <c:pt idx="23594">
                  <c:v>815.2800572169505</c:v>
                </c:pt>
                <c:pt idx="23595">
                  <c:v>808.4307730026401</c:v>
                </c:pt>
                <c:pt idx="23596">
                  <c:v>798.4108695572202</c:v>
                </c:pt>
                <c:pt idx="23597">
                  <c:v>783.61483506357</c:v>
                </c:pt>
                <c:pt idx="23598">
                  <c:v>764.4140815938001</c:v>
                </c:pt>
                <c:pt idx="23599">
                  <c:v>756.1687180772505</c:v>
                </c:pt>
                <c:pt idx="23600">
                  <c:v>749.9456377363201</c:v>
                </c:pt>
                <c:pt idx="23601">
                  <c:v>752.77528354929</c:v>
                </c:pt>
                <c:pt idx="23602">
                  <c:v>749.0467968145388</c:v>
                </c:pt>
                <c:pt idx="23603">
                  <c:v>746.9023468556101</c:v>
                </c:pt>
                <c:pt idx="23604">
                  <c:v>748.68344517592</c:v>
                </c:pt>
                <c:pt idx="23605">
                  <c:v>755.91396235566</c:v>
                </c:pt>
                <c:pt idx="23606">
                  <c:v>751.78696292007</c:v>
                </c:pt>
                <c:pt idx="23607">
                  <c:v>749.1777830840201</c:v>
                </c:pt>
                <c:pt idx="23609">
                  <c:v>753.02251926741</c:v>
                </c:pt>
                <c:pt idx="23610">
                  <c:v>746.79510008871</c:v>
                </c:pt>
                <c:pt idx="23611">
                  <c:v>747.0175106074694</c:v>
                </c:pt>
                <c:pt idx="23612">
                  <c:v>748.47645167168</c:v>
                </c:pt>
                <c:pt idx="23613">
                  <c:v>745.5829755859</c:v>
                </c:pt>
                <c:pt idx="23614">
                  <c:v>743.3018257505094</c:v>
                </c:pt>
                <c:pt idx="23615">
                  <c:v>745.5879864734</c:v>
                </c:pt>
                <c:pt idx="23616">
                  <c:v>747.60004292553</c:v>
                </c:pt>
                <c:pt idx="23617">
                  <c:v>744.0728001299701</c:v>
                </c:pt>
                <c:pt idx="23618">
                  <c:v>742.173027578601</c:v>
                </c:pt>
                <c:pt idx="23619">
                  <c:v>748.2506804842083</c:v>
                </c:pt>
                <c:pt idx="23620">
                  <c:v>771.58124652803</c:v>
                </c:pt>
                <c:pt idx="23621">
                  <c:v>814.3114173730601</c:v>
                </c:pt>
                <c:pt idx="23622">
                  <c:v>828.9041071928187</c:v>
                </c:pt>
                <c:pt idx="23623">
                  <c:v>822.70038658246</c:v>
                </c:pt>
                <c:pt idx="23624">
                  <c:v>829.27256205632</c:v>
                </c:pt>
                <c:pt idx="23625">
                  <c:v>825.4410221651285</c:v>
                </c:pt>
                <c:pt idx="23626">
                  <c:v>824.25191974989</c:v>
                </c:pt>
                <c:pt idx="23627">
                  <c:v>827.3663574908184</c:v>
                </c:pt>
                <c:pt idx="23628">
                  <c:v>821.6851153715601</c:v>
                </c:pt>
                <c:pt idx="23629">
                  <c:v>835.74440457278</c:v>
                </c:pt>
                <c:pt idx="23630">
                  <c:v>827.38749144259</c:v>
                </c:pt>
                <c:pt idx="23631">
                  <c:v>823.5577721340401</c:v>
                </c:pt>
                <c:pt idx="23633">
                  <c:v>801.41172693233</c:v>
                </c:pt>
                <c:pt idx="23634">
                  <c:v>794.68932466002</c:v>
                </c:pt>
                <c:pt idx="23635">
                  <c:v>794.27593599769</c:v>
                </c:pt>
                <c:pt idx="23636">
                  <c:v>786.9431131689294</c:v>
                </c:pt>
                <c:pt idx="23637">
                  <c:v>785.93567436108</c:v>
                </c:pt>
                <c:pt idx="23638">
                  <c:v>795.98403475341</c:v>
                </c:pt>
                <c:pt idx="23639">
                  <c:v>814.19939058849</c:v>
                </c:pt>
                <c:pt idx="23640">
                  <c:v>819.6573500208001</c:v>
                </c:pt>
                <c:pt idx="23641">
                  <c:v>823.28005752664</c:v>
                </c:pt>
                <c:pt idx="23642">
                  <c:v>823.01304555642</c:v>
                </c:pt>
                <c:pt idx="23643">
                  <c:v>819.4938216021405</c:v>
                </c:pt>
                <c:pt idx="23644">
                  <c:v>815.0909501839286</c:v>
                </c:pt>
                <c:pt idx="23645">
                  <c:v>813.9578034756701</c:v>
                </c:pt>
                <c:pt idx="23646">
                  <c:v>815.58450702254</c:v>
                </c:pt>
                <c:pt idx="23647">
                  <c:v>816.59461026727</c:v>
                </c:pt>
                <c:pt idx="23648">
                  <c:v>813.8691742744201</c:v>
                </c:pt>
                <c:pt idx="23649">
                  <c:v>808.4156318960294</c:v>
                </c:pt>
                <c:pt idx="23651">
                  <c:v>812.00980735733</c:v>
                </c:pt>
                <c:pt idx="23652">
                  <c:v>809.3079913152988</c:v>
                </c:pt>
                <c:pt idx="23653">
                  <c:v>811.9393590447194</c:v>
                </c:pt>
                <c:pt idx="23654">
                  <c:v>808.39105435603</c:v>
                </c:pt>
                <c:pt idx="23655">
                  <c:v>812.4442703049789</c:v>
                </c:pt>
                <c:pt idx="23656">
                  <c:v>817.5866663319694</c:v>
                </c:pt>
                <c:pt idx="23657">
                  <c:v>824.9247843559901</c:v>
                </c:pt>
                <c:pt idx="23658">
                  <c:v>815.8711314737801</c:v>
                </c:pt>
                <c:pt idx="23659">
                  <c:v>794.69064934351</c:v>
                </c:pt>
                <c:pt idx="23660">
                  <c:v>774.54534726485</c:v>
                </c:pt>
                <c:pt idx="23661">
                  <c:v>755.43915369735</c:v>
                </c:pt>
                <c:pt idx="23662">
                  <c:v>736.1668798133094</c:v>
                </c:pt>
                <c:pt idx="23663">
                  <c:v>729.0567527374001</c:v>
                </c:pt>
                <c:pt idx="23665">
                  <c:v>733.94273006205</c:v>
                </c:pt>
                <c:pt idx="23666">
                  <c:v>731.8196507766601</c:v>
                </c:pt>
                <c:pt idx="23667">
                  <c:v>729.21829550855</c:v>
                </c:pt>
                <c:pt idx="23668">
                  <c:v>731.1071622003001</c:v>
                </c:pt>
                <c:pt idx="23669">
                  <c:v>734.1612070122686</c:v>
                </c:pt>
                <c:pt idx="23672">
                  <c:v>732.27516850042</c:v>
                </c:pt>
                <c:pt idx="23673">
                  <c:v>735.5093870839194</c:v>
                </c:pt>
                <c:pt idx="23674">
                  <c:v>732.14654633803</c:v>
                </c:pt>
                <c:pt idx="23675">
                  <c:v>731.54742627517</c:v>
                </c:pt>
                <c:pt idx="23676">
                  <c:v>733.1208025354099</c:v>
                </c:pt>
                <c:pt idx="23677">
                  <c:v>737.3376852451594</c:v>
                </c:pt>
                <c:pt idx="23679">
                  <c:v>733.88075214613</c:v>
                </c:pt>
                <c:pt idx="23680">
                  <c:v>736.0311049504194</c:v>
                </c:pt>
                <c:pt idx="23681">
                  <c:v>738.9253826524</c:v>
                </c:pt>
                <c:pt idx="23682">
                  <c:v>741.80335202626</c:v>
                </c:pt>
                <c:pt idx="23683">
                  <c:v>739.1661178863584</c:v>
                </c:pt>
                <c:pt idx="23684">
                  <c:v>741.6669906809889</c:v>
                </c:pt>
                <c:pt idx="23685">
                  <c:v>739.98322611961</c:v>
                </c:pt>
                <c:pt idx="23686">
                  <c:v>742.63995247639</c:v>
                </c:pt>
                <c:pt idx="23687">
                  <c:v>743.57196813118</c:v>
                </c:pt>
                <c:pt idx="23688">
                  <c:v>738.4615257205282</c:v>
                </c:pt>
                <c:pt idx="23689">
                  <c:v>731.36573938838</c:v>
                </c:pt>
                <c:pt idx="23690">
                  <c:v>499.66001611253</c:v>
                </c:pt>
                <c:pt idx="23691">
                  <c:v>497.956144555979</c:v>
                </c:pt>
                <c:pt idx="23740">
                  <c:v>256.68658567596</c:v>
                </c:pt>
                <c:pt idx="23741">
                  <c:v>256.4337602837999</c:v>
                </c:pt>
                <c:pt idx="23742">
                  <c:v>497.83669562852</c:v>
                </c:pt>
                <c:pt idx="23743">
                  <c:v>498.4534389051191</c:v>
                </c:pt>
                <c:pt idx="23744">
                  <c:v>605.0779985769001</c:v>
                </c:pt>
                <c:pt idx="23745">
                  <c:v>705.23998232132</c:v>
                </c:pt>
                <c:pt idx="23746">
                  <c:v>739.21452928138</c:v>
                </c:pt>
                <c:pt idx="23747">
                  <c:v>737.0612559842075</c:v>
                </c:pt>
                <c:pt idx="23748">
                  <c:v>737.6396377829288</c:v>
                </c:pt>
                <c:pt idx="23750">
                  <c:v>742.10199091879</c:v>
                </c:pt>
                <c:pt idx="23751">
                  <c:v>734.5616835900194</c:v>
                </c:pt>
                <c:pt idx="23752">
                  <c:v>735.2650333051901</c:v>
                </c:pt>
                <c:pt idx="23753">
                  <c:v>737.37897157621</c:v>
                </c:pt>
                <c:pt idx="23754">
                  <c:v>739.55804427547</c:v>
                </c:pt>
                <c:pt idx="23755">
                  <c:v>735.3299457439589</c:v>
                </c:pt>
                <c:pt idx="23756">
                  <c:v>734.41856159168</c:v>
                </c:pt>
                <c:pt idx="23757">
                  <c:v>735.95343561793</c:v>
                </c:pt>
                <c:pt idx="23758">
                  <c:v>739.0377277867387</c:v>
                </c:pt>
                <c:pt idx="23759">
                  <c:v>741.31838317672</c:v>
                </c:pt>
                <c:pt idx="23760">
                  <c:v>738.5731969863</c:v>
                </c:pt>
                <c:pt idx="23762">
                  <c:v>484.2719870152699</c:v>
                </c:pt>
                <c:pt idx="23763">
                  <c:v>257.6944757991901</c:v>
                </c:pt>
                <c:pt idx="23845">
                  <c:v>247.61180968005</c:v>
                </c:pt>
                <c:pt idx="23846">
                  <c:v>434.3186418426</c:v>
                </c:pt>
                <c:pt idx="23847">
                  <c:v>489.15545316536</c:v>
                </c:pt>
                <c:pt idx="23848">
                  <c:v>726.4313240875994</c:v>
                </c:pt>
                <c:pt idx="23849">
                  <c:v>754.2492928429389</c:v>
                </c:pt>
                <c:pt idx="23851">
                  <c:v>752.50289988818</c:v>
                </c:pt>
                <c:pt idx="23852">
                  <c:v>749.98855648663</c:v>
                </c:pt>
                <c:pt idx="23853">
                  <c:v>752.77305598157</c:v>
                </c:pt>
                <c:pt idx="23854">
                  <c:v>755.05683795485</c:v>
                </c:pt>
                <c:pt idx="23855">
                  <c:v>756.79789909156</c:v>
                </c:pt>
                <c:pt idx="23856">
                  <c:v>753.64556492753</c:v>
                </c:pt>
                <c:pt idx="23857">
                  <c:v>755.79179229883</c:v>
                </c:pt>
                <c:pt idx="23858">
                  <c:v>757.7094288169601</c:v>
                </c:pt>
                <c:pt idx="23859">
                  <c:v>751.12887580784</c:v>
                </c:pt>
                <c:pt idx="23860">
                  <c:v>752.3678702611</c:v>
                </c:pt>
                <c:pt idx="23861">
                  <c:v>755.2410054150494</c:v>
                </c:pt>
                <c:pt idx="23862">
                  <c:v>757.24989321502</c:v>
                </c:pt>
                <c:pt idx="23863">
                  <c:v>749.7073834658801</c:v>
                </c:pt>
                <c:pt idx="23864">
                  <c:v>752.10178327794</c:v>
                </c:pt>
                <c:pt idx="23865">
                  <c:v>755.13007194295</c:v>
                </c:pt>
                <c:pt idx="23866">
                  <c:v>754.8318467330594</c:v>
                </c:pt>
                <c:pt idx="23867">
                  <c:v>752.00821950354</c:v>
                </c:pt>
                <c:pt idx="23868">
                  <c:v>751.4049038347994</c:v>
                </c:pt>
                <c:pt idx="23869">
                  <c:v>754.11079695308</c:v>
                </c:pt>
                <c:pt idx="23870">
                  <c:v>751.9626852111801</c:v>
                </c:pt>
                <c:pt idx="23871">
                  <c:v>748.6595956864901</c:v>
                </c:pt>
                <c:pt idx="23872">
                  <c:v>485.59892761674</c:v>
                </c:pt>
                <c:pt idx="23873">
                  <c:v>244.8269142192</c:v>
                </c:pt>
                <c:pt idx="23890">
                  <c:v>268.7119841424</c:v>
                </c:pt>
                <c:pt idx="23891">
                  <c:v>718.5814868527001</c:v>
                </c:pt>
                <c:pt idx="23892">
                  <c:v>747.3039795599001</c:v>
                </c:pt>
                <c:pt idx="23893">
                  <c:v>755.01282353624</c:v>
                </c:pt>
                <c:pt idx="23894">
                  <c:v>757.04833930558</c:v>
                </c:pt>
                <c:pt idx="23895">
                  <c:v>755.78740101826</c:v>
                </c:pt>
                <c:pt idx="23896">
                  <c:v>752.54745065114</c:v>
                </c:pt>
                <c:pt idx="23897">
                  <c:v>755.1206077399094</c:v>
                </c:pt>
                <c:pt idx="23898">
                  <c:v>756.74115236903</c:v>
                </c:pt>
                <c:pt idx="23899">
                  <c:v>754.81058613781</c:v>
                </c:pt>
                <c:pt idx="23901">
                  <c:v>753.5972647236288</c:v>
                </c:pt>
                <c:pt idx="23902">
                  <c:v>755.9290510962201</c:v>
                </c:pt>
                <c:pt idx="23903">
                  <c:v>754.01385993652</c:v>
                </c:pt>
                <c:pt idx="23905">
                  <c:v>753.6334462013205</c:v>
                </c:pt>
                <c:pt idx="23906">
                  <c:v>751.2264244524702</c:v>
                </c:pt>
                <c:pt idx="23907">
                  <c:v>754.20677875457</c:v>
                </c:pt>
                <c:pt idx="23908">
                  <c:v>751.1225977975294</c:v>
                </c:pt>
                <c:pt idx="23909">
                  <c:v>753.31507317359</c:v>
                </c:pt>
                <c:pt idx="23911">
                  <c:v>753.0559597140289</c:v>
                </c:pt>
                <c:pt idx="23912">
                  <c:v>749.67781305973</c:v>
                </c:pt>
                <c:pt idx="23913">
                  <c:v>752.5045697955584</c:v>
                </c:pt>
                <c:pt idx="23914">
                  <c:v>755.20597614532</c:v>
                </c:pt>
                <c:pt idx="23915">
                  <c:v>757.3354024562501</c:v>
                </c:pt>
                <c:pt idx="23916">
                  <c:v>754.6084553148798</c:v>
                </c:pt>
                <c:pt idx="23917">
                  <c:v>751.74869863818</c:v>
                </c:pt>
                <c:pt idx="23918">
                  <c:v>754.53308382092</c:v>
                </c:pt>
                <c:pt idx="23919">
                  <c:v>756.86899734986</c:v>
                </c:pt>
                <c:pt idx="23920">
                  <c:v>753.76601170754</c:v>
                </c:pt>
                <c:pt idx="23921">
                  <c:v>752.01905677148</c:v>
                </c:pt>
                <c:pt idx="23922">
                  <c:v>755.3634262041294</c:v>
                </c:pt>
                <c:pt idx="23923">
                  <c:v>756.3359488670201</c:v>
                </c:pt>
                <c:pt idx="23924">
                  <c:v>753.79131747157</c:v>
                </c:pt>
                <c:pt idx="23925">
                  <c:v>751.58483417523</c:v>
                </c:pt>
                <c:pt idx="23926">
                  <c:v>753.3387258681701</c:v>
                </c:pt>
                <c:pt idx="23927">
                  <c:v>755.27694212932</c:v>
                </c:pt>
                <c:pt idx="23928">
                  <c:v>754.13144745113</c:v>
                </c:pt>
                <c:pt idx="23929">
                  <c:v>749.8969435221301</c:v>
                </c:pt>
                <c:pt idx="23930">
                  <c:v>752.8973258538088</c:v>
                </c:pt>
                <c:pt idx="23931">
                  <c:v>754.6419665705</c:v>
                </c:pt>
                <c:pt idx="23932">
                  <c:v>752.756872229661</c:v>
                </c:pt>
                <c:pt idx="23933">
                  <c:v>759.64136596696</c:v>
                </c:pt>
                <c:pt idx="23934">
                  <c:v>756.8216765997794</c:v>
                </c:pt>
                <c:pt idx="23935">
                  <c:v>753.6039567779905</c:v>
                </c:pt>
                <c:pt idx="23936">
                  <c:v>756.13204630216</c:v>
                </c:pt>
                <c:pt idx="23937">
                  <c:v>757.28811000325</c:v>
                </c:pt>
                <c:pt idx="23938">
                  <c:v>755.2855040970401</c:v>
                </c:pt>
                <c:pt idx="23939">
                  <c:v>752.3583109572601</c:v>
                </c:pt>
                <c:pt idx="23940">
                  <c:v>754.8363223872688</c:v>
                </c:pt>
                <c:pt idx="23941">
                  <c:v>756.54381627674</c:v>
                </c:pt>
                <c:pt idx="23942">
                  <c:v>749.16851691384</c:v>
                </c:pt>
                <c:pt idx="23943">
                  <c:v>751.0467251731999</c:v>
                </c:pt>
                <c:pt idx="23944">
                  <c:v>753.8856211458387</c:v>
                </c:pt>
                <c:pt idx="23945">
                  <c:v>755.4320267574489</c:v>
                </c:pt>
                <c:pt idx="23946">
                  <c:v>753.2326177929375</c:v>
                </c:pt>
                <c:pt idx="23947">
                  <c:v>749.04596375714</c:v>
                </c:pt>
                <c:pt idx="23948">
                  <c:v>751.674763333121</c:v>
                </c:pt>
                <c:pt idx="23949">
                  <c:v>752.9105771831094</c:v>
                </c:pt>
                <c:pt idx="23951">
                  <c:v>751.8375248881779</c:v>
                </c:pt>
                <c:pt idx="23952">
                  <c:v>753.8410569194789</c:v>
                </c:pt>
                <c:pt idx="23953">
                  <c:v>755.21040910885</c:v>
                </c:pt>
                <c:pt idx="23954">
                  <c:v>752.41120424814</c:v>
                </c:pt>
                <c:pt idx="23955">
                  <c:v>754.57270612612</c:v>
                </c:pt>
                <c:pt idx="23957">
                  <c:v>747.62955491954</c:v>
                </c:pt>
                <c:pt idx="23958">
                  <c:v>749.27329389064</c:v>
                </c:pt>
                <c:pt idx="23959">
                  <c:v>751.71596055817</c:v>
                </c:pt>
                <c:pt idx="23960">
                  <c:v>747.5426203273901</c:v>
                </c:pt>
                <c:pt idx="23961">
                  <c:v>744.51335516515</c:v>
                </c:pt>
                <c:pt idx="23962">
                  <c:v>746.24053575406</c:v>
                </c:pt>
                <c:pt idx="23963">
                  <c:v>748.3314484318294</c:v>
                </c:pt>
                <c:pt idx="23964">
                  <c:v>741.00709055528</c:v>
                </c:pt>
                <c:pt idx="23965">
                  <c:v>742.38986156708</c:v>
                </c:pt>
                <c:pt idx="23966">
                  <c:v>745.0480113646201</c:v>
                </c:pt>
                <c:pt idx="23967">
                  <c:v>746.5079797934283</c:v>
                </c:pt>
                <c:pt idx="23968">
                  <c:v>744.9182804853389</c:v>
                </c:pt>
                <c:pt idx="23969">
                  <c:v>741.5266207917477</c:v>
                </c:pt>
                <c:pt idx="23970">
                  <c:v>749.1992542799101</c:v>
                </c:pt>
                <c:pt idx="23971">
                  <c:v>751.190874602881</c:v>
                </c:pt>
                <c:pt idx="23972">
                  <c:v>748.17762805188</c:v>
                </c:pt>
                <c:pt idx="23973">
                  <c:v>751.07517853276</c:v>
                </c:pt>
                <c:pt idx="23974">
                  <c:v>747.06981922559</c:v>
                </c:pt>
                <c:pt idx="23976">
                  <c:v>757.22819616105</c:v>
                </c:pt>
                <c:pt idx="23977">
                  <c:v>778.64599847587</c:v>
                </c:pt>
                <c:pt idx="23978">
                  <c:v>785.1570681114579</c:v>
                </c:pt>
                <c:pt idx="23979">
                  <c:v>805.1216106797101</c:v>
                </c:pt>
                <c:pt idx="23980">
                  <c:v>819.89981795062</c:v>
                </c:pt>
                <c:pt idx="23981">
                  <c:v>831.8876823742901</c:v>
                </c:pt>
                <c:pt idx="23982">
                  <c:v>834.79825707061</c:v>
                </c:pt>
                <c:pt idx="23983">
                  <c:v>835.7524904925187</c:v>
                </c:pt>
                <c:pt idx="23984">
                  <c:v>832.34886672006</c:v>
                </c:pt>
                <c:pt idx="23985">
                  <c:v>832.1518439822194</c:v>
                </c:pt>
                <c:pt idx="23986">
                  <c:v>823.42078933321</c:v>
                </c:pt>
                <c:pt idx="23987">
                  <c:v>823.452622758478</c:v>
                </c:pt>
                <c:pt idx="23988">
                  <c:v>822.1334192807401</c:v>
                </c:pt>
                <c:pt idx="23989">
                  <c:v>825.1117123699801</c:v>
                </c:pt>
                <c:pt idx="23990">
                  <c:v>833.41185466826</c:v>
                </c:pt>
                <c:pt idx="23992">
                  <c:v>829.39538538624</c:v>
                </c:pt>
                <c:pt idx="23993">
                  <c:v>831.2960098059488</c:v>
                </c:pt>
                <c:pt idx="23994">
                  <c:v>834.1468242007</c:v>
                </c:pt>
                <c:pt idx="23995">
                  <c:v>832.17483059333</c:v>
                </c:pt>
                <c:pt idx="23996">
                  <c:v>831.5459476247594</c:v>
                </c:pt>
                <c:pt idx="23997">
                  <c:v>842.8976195994786</c:v>
                </c:pt>
                <c:pt idx="23998">
                  <c:v>836.25611036946</c:v>
                </c:pt>
                <c:pt idx="23999">
                  <c:v>813.5324429490901</c:v>
                </c:pt>
                <c:pt idx="24000">
                  <c:v>789.4013821632999</c:v>
                </c:pt>
                <c:pt idx="24001">
                  <c:v>772.43016422966</c:v>
                </c:pt>
                <c:pt idx="24002">
                  <c:v>757.70264035023</c:v>
                </c:pt>
                <c:pt idx="24003">
                  <c:v>748.69993055472</c:v>
                </c:pt>
                <c:pt idx="24004">
                  <c:v>751.89188481615</c:v>
                </c:pt>
                <c:pt idx="24005">
                  <c:v>747.9354632629</c:v>
                </c:pt>
                <c:pt idx="24006">
                  <c:v>751.57306265081</c:v>
                </c:pt>
                <c:pt idx="24007">
                  <c:v>748.9674677193487</c:v>
                </c:pt>
                <c:pt idx="24008">
                  <c:v>752.5696531137382</c:v>
                </c:pt>
                <c:pt idx="24009">
                  <c:v>749.88419637037</c:v>
                </c:pt>
                <c:pt idx="24010">
                  <c:v>757.3372888438379</c:v>
                </c:pt>
                <c:pt idx="24011">
                  <c:v>755.8001631621999</c:v>
                </c:pt>
                <c:pt idx="24012">
                  <c:v>758.187252982739</c:v>
                </c:pt>
                <c:pt idx="24013">
                  <c:v>754.83986194164</c:v>
                </c:pt>
                <c:pt idx="24014">
                  <c:v>753.55499765361</c:v>
                </c:pt>
                <c:pt idx="24015">
                  <c:v>755.01983974557</c:v>
                </c:pt>
                <c:pt idx="24016">
                  <c:v>757.9216563789089</c:v>
                </c:pt>
                <c:pt idx="24017">
                  <c:v>754.5761604487001</c:v>
                </c:pt>
                <c:pt idx="24018">
                  <c:v>752.95803729926</c:v>
                </c:pt>
                <c:pt idx="24019">
                  <c:v>754.65575740219</c:v>
                </c:pt>
                <c:pt idx="24020">
                  <c:v>756.684411056651</c:v>
                </c:pt>
                <c:pt idx="24021">
                  <c:v>545.66319450231</c:v>
                </c:pt>
                <c:pt idx="24022">
                  <c:v>546.0643478659589</c:v>
                </c:pt>
                <c:pt idx="24023">
                  <c:v>548.35849845722</c:v>
                </c:pt>
                <c:pt idx="24025">
                  <c:v>244.95673377744</c:v>
                </c:pt>
                <c:pt idx="24069">
                  <c:v>268.30283272797</c:v>
                </c:pt>
                <c:pt idx="24070">
                  <c:v>612.0761996034701</c:v>
                </c:pt>
                <c:pt idx="24071">
                  <c:v>754.0042463296</c:v>
                </c:pt>
                <c:pt idx="24072">
                  <c:v>756.09805999529</c:v>
                </c:pt>
                <c:pt idx="24073">
                  <c:v>758.3912969275001</c:v>
                </c:pt>
                <c:pt idx="24074">
                  <c:v>754.18011207669</c:v>
                </c:pt>
                <c:pt idx="24075">
                  <c:v>751.8682557959772</c:v>
                </c:pt>
                <c:pt idx="24076">
                  <c:v>752.72513463003</c:v>
                </c:pt>
                <c:pt idx="24077">
                  <c:v>755.60492361217</c:v>
                </c:pt>
                <c:pt idx="24078">
                  <c:v>756.74595641701</c:v>
                </c:pt>
                <c:pt idx="24079">
                  <c:v>753.4038008044188</c:v>
                </c:pt>
                <c:pt idx="24080">
                  <c:v>749.6900643316405</c:v>
                </c:pt>
                <c:pt idx="24082">
                  <c:v>752.09156966216</c:v>
                </c:pt>
                <c:pt idx="24084">
                  <c:v>751.91427216261</c:v>
                </c:pt>
                <c:pt idx="24085">
                  <c:v>748.4977006610705</c:v>
                </c:pt>
                <c:pt idx="24086">
                  <c:v>747.07554158998</c:v>
                </c:pt>
                <c:pt idx="24087">
                  <c:v>753.60773813329</c:v>
                </c:pt>
                <c:pt idx="24088">
                  <c:v>754.6833371446</c:v>
                </c:pt>
                <c:pt idx="24089">
                  <c:v>757.8574746329588</c:v>
                </c:pt>
                <c:pt idx="24090">
                  <c:v>749.05478130199</c:v>
                </c:pt>
                <c:pt idx="24091">
                  <c:v>751.1678023171498</c:v>
                </c:pt>
                <c:pt idx="24092">
                  <c:v>753.354558154369</c:v>
                </c:pt>
                <c:pt idx="24093">
                  <c:v>755.65933762627</c:v>
                </c:pt>
                <c:pt idx="24094">
                  <c:v>752.59175853855</c:v>
                </c:pt>
                <c:pt idx="24095">
                  <c:v>748.91080711673</c:v>
                </c:pt>
                <c:pt idx="24096">
                  <c:v>751.8539482009</c:v>
                </c:pt>
                <c:pt idx="24097">
                  <c:v>752.97412573882</c:v>
                </c:pt>
                <c:pt idx="24099">
                  <c:v>752.4645576892889</c:v>
                </c:pt>
                <c:pt idx="24100">
                  <c:v>749.53966350896</c:v>
                </c:pt>
                <c:pt idx="24101">
                  <c:v>751.48512971717</c:v>
                </c:pt>
                <c:pt idx="24102">
                  <c:v>748.98738647466</c:v>
                </c:pt>
                <c:pt idx="24104">
                  <c:v>752.68295587697</c:v>
                </c:pt>
                <c:pt idx="24105">
                  <c:v>753.8127637244583</c:v>
                </c:pt>
                <c:pt idx="24106">
                  <c:v>751.66562821836</c:v>
                </c:pt>
                <c:pt idx="24107">
                  <c:v>754.1774221245194</c:v>
                </c:pt>
                <c:pt idx="24108">
                  <c:v>754.8564200726094</c:v>
                </c:pt>
                <c:pt idx="24109">
                  <c:v>752.9101449866101</c:v>
                </c:pt>
                <c:pt idx="24110">
                  <c:v>754.4454987973201</c:v>
                </c:pt>
                <c:pt idx="24112">
                  <c:v>753.22755326415</c:v>
                </c:pt>
                <c:pt idx="24113">
                  <c:v>746.93681893864</c:v>
                </c:pt>
                <c:pt idx="24114">
                  <c:v>709.0232510920694</c:v>
                </c:pt>
                <c:pt idx="24115">
                  <c:v>657.57974253235</c:v>
                </c:pt>
                <c:pt idx="24116">
                  <c:v>438.5485585333101</c:v>
                </c:pt>
                <c:pt idx="24123">
                  <c:v>408.37021184689</c:v>
                </c:pt>
                <c:pt idx="24124">
                  <c:v>632.3144812656305</c:v>
                </c:pt>
                <c:pt idx="24125">
                  <c:v>693.0429429912089</c:v>
                </c:pt>
                <c:pt idx="24126">
                  <c:v>746.4409204156389</c:v>
                </c:pt>
                <c:pt idx="24127">
                  <c:v>754.3822404166301</c:v>
                </c:pt>
                <c:pt idx="24128">
                  <c:v>751.8142118625688</c:v>
                </c:pt>
                <c:pt idx="24129">
                  <c:v>754.3865481059378</c:v>
                </c:pt>
                <c:pt idx="24130">
                  <c:v>756.43406268939</c:v>
                </c:pt>
                <c:pt idx="24131">
                  <c:v>753.8573247067586</c:v>
                </c:pt>
                <c:pt idx="24133">
                  <c:v>751.78956893067</c:v>
                </c:pt>
                <c:pt idx="24134">
                  <c:v>753.78969662465</c:v>
                </c:pt>
                <c:pt idx="24135">
                  <c:v>751.6165684089689</c:v>
                </c:pt>
                <c:pt idx="24136">
                  <c:v>752.9509990897787</c:v>
                </c:pt>
                <c:pt idx="24137">
                  <c:v>754.97637690641</c:v>
                </c:pt>
                <c:pt idx="24138">
                  <c:v>751.28855143133</c:v>
                </c:pt>
                <c:pt idx="24139">
                  <c:v>748.38382034127</c:v>
                </c:pt>
                <c:pt idx="24140">
                  <c:v>751.37956504663</c:v>
                </c:pt>
                <c:pt idx="24141">
                  <c:v>752.0899523854594</c:v>
                </c:pt>
                <c:pt idx="24142">
                  <c:v>754.0232787175</c:v>
                </c:pt>
                <c:pt idx="24144">
                  <c:v>753.8951470997694</c:v>
                </c:pt>
                <c:pt idx="24145">
                  <c:v>754.5162666352583</c:v>
                </c:pt>
                <c:pt idx="24146">
                  <c:v>757.5392164964281</c:v>
                </c:pt>
                <c:pt idx="24147">
                  <c:v>753.8916520953485</c:v>
                </c:pt>
                <c:pt idx="24148">
                  <c:v>756.58983097977</c:v>
                </c:pt>
                <c:pt idx="24149">
                  <c:v>752.6326443875801</c:v>
                </c:pt>
                <c:pt idx="24150">
                  <c:v>755.9825492682601</c:v>
                </c:pt>
                <c:pt idx="24151">
                  <c:v>754.2848944421</c:v>
                </c:pt>
                <c:pt idx="24152">
                  <c:v>755.3071461641489</c:v>
                </c:pt>
                <c:pt idx="24153">
                  <c:v>758.1261291046887</c:v>
                </c:pt>
                <c:pt idx="24154">
                  <c:v>753.05080354241</c:v>
                </c:pt>
                <c:pt idx="24156">
                  <c:v>751.91488406684</c:v>
                </c:pt>
                <c:pt idx="24157">
                  <c:v>753.274491470621</c:v>
                </c:pt>
                <c:pt idx="24158">
                  <c:v>754.50580152174</c:v>
                </c:pt>
                <c:pt idx="24159">
                  <c:v>752.59559595989</c:v>
                </c:pt>
                <c:pt idx="24160">
                  <c:v>748.94045362652</c:v>
                </c:pt>
                <c:pt idx="24162">
                  <c:v>751.58686515754</c:v>
                </c:pt>
                <c:pt idx="24163">
                  <c:v>748.80878939894</c:v>
                </c:pt>
                <c:pt idx="24164">
                  <c:v>752.95797030054</c:v>
                </c:pt>
                <c:pt idx="24165">
                  <c:v>752.28940893493</c:v>
                </c:pt>
                <c:pt idx="24166">
                  <c:v>749.5170668737184</c:v>
                </c:pt>
                <c:pt idx="24167">
                  <c:v>751.45608521182</c:v>
                </c:pt>
                <c:pt idx="24168">
                  <c:v>753.23849054775</c:v>
                </c:pt>
                <c:pt idx="24169">
                  <c:v>754.9531430391</c:v>
                </c:pt>
                <c:pt idx="24170">
                  <c:v>747.08966146803</c:v>
                </c:pt>
                <c:pt idx="24171">
                  <c:v>747.85319052938</c:v>
                </c:pt>
                <c:pt idx="24173">
                  <c:v>753.27990420685</c:v>
                </c:pt>
                <c:pt idx="24175">
                  <c:v>747.7089924889001</c:v>
                </c:pt>
                <c:pt idx="24177">
                  <c:v>747.84004196052</c:v>
                </c:pt>
                <c:pt idx="24178">
                  <c:v>749.97218393306</c:v>
                </c:pt>
                <c:pt idx="24179">
                  <c:v>751.9598801434294</c:v>
                </c:pt>
                <c:pt idx="24180">
                  <c:v>748.9141275254086</c:v>
                </c:pt>
                <c:pt idx="24181">
                  <c:v>669.4679127054372</c:v>
                </c:pt>
                <c:pt idx="24182">
                  <c:v>236.82742280953</c:v>
                </c:pt>
                <c:pt idx="24252">
                  <c:v>235.56882628142</c:v>
                </c:pt>
                <c:pt idx="24253">
                  <c:v>424.11847779915</c:v>
                </c:pt>
                <c:pt idx="24254">
                  <c:v>698.7302505329501</c:v>
                </c:pt>
                <c:pt idx="24255">
                  <c:v>748.888143346191</c:v>
                </c:pt>
                <c:pt idx="24256">
                  <c:v>751.040073247121</c:v>
                </c:pt>
                <c:pt idx="24257">
                  <c:v>749.3000070044285</c:v>
                </c:pt>
                <c:pt idx="24258">
                  <c:v>745.52387438344</c:v>
                </c:pt>
                <c:pt idx="24259">
                  <c:v>748.1939607206005</c:v>
                </c:pt>
                <c:pt idx="24260">
                  <c:v>755.3646076042584</c:v>
                </c:pt>
                <c:pt idx="24261">
                  <c:v>753.3363563822683</c:v>
                </c:pt>
                <c:pt idx="24262">
                  <c:v>749.68985519637</c:v>
                </c:pt>
                <c:pt idx="24263">
                  <c:v>752.04038550089</c:v>
                </c:pt>
                <c:pt idx="24264">
                  <c:v>753.27199807299</c:v>
                </c:pt>
                <c:pt idx="24265">
                  <c:v>751.2998548312601</c:v>
                </c:pt>
                <c:pt idx="24266">
                  <c:v>753.0768498043101</c:v>
                </c:pt>
                <c:pt idx="24267">
                  <c:v>749.8241591689189</c:v>
                </c:pt>
                <c:pt idx="24268">
                  <c:v>748.26035563845</c:v>
                </c:pt>
                <c:pt idx="24269">
                  <c:v>751.51969035608</c:v>
                </c:pt>
                <c:pt idx="24270">
                  <c:v>753.3229728365301</c:v>
                </c:pt>
                <c:pt idx="24272">
                  <c:v>748.38944797265</c:v>
                </c:pt>
                <c:pt idx="24274">
                  <c:v>753.08209501933</c:v>
                </c:pt>
                <c:pt idx="24276">
                  <c:v>746.5502171695794</c:v>
                </c:pt>
                <c:pt idx="24277">
                  <c:v>749.3092267544782</c:v>
                </c:pt>
                <c:pt idx="24278">
                  <c:v>756.0372571449877</c:v>
                </c:pt>
                <c:pt idx="24279">
                  <c:v>758.1427660231999</c:v>
                </c:pt>
                <c:pt idx="24281">
                  <c:v>752.4040124904486</c:v>
                </c:pt>
                <c:pt idx="24282">
                  <c:v>754.6816271347186</c:v>
                </c:pt>
                <c:pt idx="24283">
                  <c:v>752.15508036941</c:v>
                </c:pt>
                <c:pt idx="24284">
                  <c:v>754.2920352554501</c:v>
                </c:pt>
                <c:pt idx="24285">
                  <c:v>751.30089120243</c:v>
                </c:pt>
                <c:pt idx="24286">
                  <c:v>753.09154608624</c:v>
                </c:pt>
                <c:pt idx="24287">
                  <c:v>751.23472998072</c:v>
                </c:pt>
                <c:pt idx="24288">
                  <c:v>751.8922855302201</c:v>
                </c:pt>
                <c:pt idx="24289">
                  <c:v>754.3268826133701</c:v>
                </c:pt>
                <c:pt idx="24290">
                  <c:v>767.1031933756505</c:v>
                </c:pt>
                <c:pt idx="24291">
                  <c:v>785.5462623399283</c:v>
                </c:pt>
                <c:pt idx="24293">
                  <c:v>823.75903707763</c:v>
                </c:pt>
                <c:pt idx="24294">
                  <c:v>837.4310483023102</c:v>
                </c:pt>
                <c:pt idx="24295">
                  <c:v>832.6578676217594</c:v>
                </c:pt>
                <c:pt idx="24296">
                  <c:v>834.8224252272</c:v>
                </c:pt>
                <c:pt idx="24297">
                  <c:v>838.89178569735</c:v>
                </c:pt>
                <c:pt idx="24298">
                  <c:v>848.10789391048</c:v>
                </c:pt>
                <c:pt idx="24299">
                  <c:v>846.0641428268601</c:v>
                </c:pt>
                <c:pt idx="24300">
                  <c:v>842.537583135448</c:v>
                </c:pt>
                <c:pt idx="24301">
                  <c:v>847.4445086855686</c:v>
                </c:pt>
                <c:pt idx="24302">
                  <c:v>841.2463124263202</c:v>
                </c:pt>
                <c:pt idx="24303">
                  <c:v>843.5133161929789</c:v>
                </c:pt>
                <c:pt idx="24304">
                  <c:v>848.8013643689201</c:v>
                </c:pt>
                <c:pt idx="24305">
                  <c:v>845.5148161927088</c:v>
                </c:pt>
                <c:pt idx="24306">
                  <c:v>827.2603811513201</c:v>
                </c:pt>
                <c:pt idx="24307">
                  <c:v>822.78179068829</c:v>
                </c:pt>
                <c:pt idx="24308">
                  <c:v>811.3642160000583</c:v>
                </c:pt>
                <c:pt idx="24309">
                  <c:v>798.19087925999</c:v>
                </c:pt>
                <c:pt idx="24310">
                  <c:v>762.3169072088201</c:v>
                </c:pt>
                <c:pt idx="24311">
                  <c:v>753.60882295028</c:v>
                </c:pt>
                <c:pt idx="24312">
                  <c:v>753.63003423305</c:v>
                </c:pt>
                <c:pt idx="24313">
                  <c:v>755.17585836172</c:v>
                </c:pt>
                <c:pt idx="24314">
                  <c:v>753.12223462206</c:v>
                </c:pt>
                <c:pt idx="24315">
                  <c:v>749.40688670905</c:v>
                </c:pt>
                <c:pt idx="24316">
                  <c:v>751.2358056595205</c:v>
                </c:pt>
                <c:pt idx="24317">
                  <c:v>748.8526063295587</c:v>
                </c:pt>
                <c:pt idx="24318">
                  <c:v>757.1203291334689</c:v>
                </c:pt>
                <c:pt idx="24319">
                  <c:v>758.6579866516701</c:v>
                </c:pt>
                <c:pt idx="24320">
                  <c:v>755.97637914703</c:v>
                </c:pt>
                <c:pt idx="24321">
                  <c:v>753.10277724553</c:v>
                </c:pt>
                <c:pt idx="24322">
                  <c:v>755.59798347465</c:v>
                </c:pt>
                <c:pt idx="24323">
                  <c:v>757.99052904416</c:v>
                </c:pt>
                <c:pt idx="24325">
                  <c:v>752.1644968229289</c:v>
                </c:pt>
                <c:pt idx="24326">
                  <c:v>754.98941556125</c:v>
                </c:pt>
                <c:pt idx="24327">
                  <c:v>756.48163712114</c:v>
                </c:pt>
                <c:pt idx="24328">
                  <c:v>758.9352107353988</c:v>
                </c:pt>
                <c:pt idx="24329">
                  <c:v>751.04168403465</c:v>
                </c:pt>
                <c:pt idx="24330">
                  <c:v>753.61398707025</c:v>
                </c:pt>
                <c:pt idx="24331">
                  <c:v>755.32841472932</c:v>
                </c:pt>
                <c:pt idx="24332">
                  <c:v>757.56993200927</c:v>
                </c:pt>
                <c:pt idx="24333">
                  <c:v>749.67550945891</c:v>
                </c:pt>
                <c:pt idx="24335">
                  <c:v>753.37869667995</c:v>
                </c:pt>
                <c:pt idx="24336">
                  <c:v>754.3456368100188</c:v>
                </c:pt>
                <c:pt idx="24337">
                  <c:v>757.89205927981</c:v>
                </c:pt>
                <c:pt idx="24338">
                  <c:v>754.0962329192</c:v>
                </c:pt>
                <c:pt idx="24339">
                  <c:v>755.62828847081</c:v>
                </c:pt>
                <c:pt idx="24340">
                  <c:v>758.21470811015</c:v>
                </c:pt>
                <c:pt idx="24341">
                  <c:v>755.7573621397501</c:v>
                </c:pt>
                <c:pt idx="24342">
                  <c:v>514.03179625117</c:v>
                </c:pt>
                <c:pt idx="24343">
                  <c:v>329.84390000571</c:v>
                </c:pt>
                <c:pt idx="24380">
                  <c:v>466.9784986444996</c:v>
                </c:pt>
                <c:pt idx="24381">
                  <c:v>478.56539300703</c:v>
                </c:pt>
                <c:pt idx="24382">
                  <c:v>752.73014322828</c:v>
                </c:pt>
                <c:pt idx="24383">
                  <c:v>754.4901553304401</c:v>
                </c:pt>
                <c:pt idx="24384">
                  <c:v>756.6264948706</c:v>
                </c:pt>
                <c:pt idx="24385">
                  <c:v>758.91697759768</c:v>
                </c:pt>
                <c:pt idx="24386">
                  <c:v>755.861106712308</c:v>
                </c:pt>
                <c:pt idx="24387">
                  <c:v>751.7116521090094</c:v>
                </c:pt>
                <c:pt idx="24388">
                  <c:v>753.5744411302301</c:v>
                </c:pt>
                <c:pt idx="24389">
                  <c:v>754.605772976081</c:v>
                </c:pt>
                <c:pt idx="24390">
                  <c:v>752.7661638957775</c:v>
                </c:pt>
                <c:pt idx="24391">
                  <c:v>754.8295076899186</c:v>
                </c:pt>
                <c:pt idx="24392">
                  <c:v>751.24955347092</c:v>
                </c:pt>
                <c:pt idx="24393">
                  <c:v>754.04491666056</c:v>
                </c:pt>
                <c:pt idx="24395">
                  <c:v>758.19929369098</c:v>
                </c:pt>
                <c:pt idx="24396">
                  <c:v>759.60253835736</c:v>
                </c:pt>
                <c:pt idx="24397">
                  <c:v>751.9616022130288</c:v>
                </c:pt>
                <c:pt idx="24398">
                  <c:v>753.69569125398</c:v>
                </c:pt>
                <c:pt idx="24399">
                  <c:v>756.2485189339201</c:v>
                </c:pt>
                <c:pt idx="24400">
                  <c:v>757.7785780468</c:v>
                </c:pt>
                <c:pt idx="24401">
                  <c:v>755.8756215734294</c:v>
                </c:pt>
                <c:pt idx="24402">
                  <c:v>753.68765674646</c:v>
                </c:pt>
                <c:pt idx="24403">
                  <c:v>754.2533864455</c:v>
                </c:pt>
                <c:pt idx="24404">
                  <c:v>756.0177588629489</c:v>
                </c:pt>
                <c:pt idx="24405">
                  <c:v>753.99177019323</c:v>
                </c:pt>
                <c:pt idx="24406">
                  <c:v>755.3462452598201</c:v>
                </c:pt>
                <c:pt idx="24407">
                  <c:v>756.40645263936</c:v>
                </c:pt>
                <c:pt idx="24408">
                  <c:v>753.40880985552</c:v>
                </c:pt>
                <c:pt idx="24409">
                  <c:v>751.66390713602</c:v>
                </c:pt>
                <c:pt idx="24410">
                  <c:v>753.3767091585701</c:v>
                </c:pt>
                <c:pt idx="24411">
                  <c:v>755.3477260142278</c:v>
                </c:pt>
                <c:pt idx="24412">
                  <c:v>757.18355234379</c:v>
                </c:pt>
                <c:pt idx="24413">
                  <c:v>749.73635925156</c:v>
                </c:pt>
                <c:pt idx="24414">
                  <c:v>756.8758188821694</c:v>
                </c:pt>
                <c:pt idx="24415">
                  <c:v>758.1614237510094</c:v>
                </c:pt>
                <c:pt idx="24416">
                  <c:v>757.5416295174189</c:v>
                </c:pt>
                <c:pt idx="24417">
                  <c:v>757.4659977270001</c:v>
                </c:pt>
                <c:pt idx="24418">
                  <c:v>753.71539121324</c:v>
                </c:pt>
                <c:pt idx="24419">
                  <c:v>737.6919994855288</c:v>
                </c:pt>
                <c:pt idx="24420">
                  <c:v>691.14043979159</c:v>
                </c:pt>
                <c:pt idx="24421">
                  <c:v>497.8934115028499</c:v>
                </c:pt>
                <c:pt idx="24460">
                  <c:v>265.82657508354</c:v>
                </c:pt>
                <c:pt idx="24461">
                  <c:v>262.053952972139</c:v>
                </c:pt>
                <c:pt idx="24462">
                  <c:v>263.3477480640001</c:v>
                </c:pt>
                <c:pt idx="24463">
                  <c:v>547.7642621748294</c:v>
                </c:pt>
                <c:pt idx="24466">
                  <c:v>807.7260175803301</c:v>
                </c:pt>
                <c:pt idx="24467">
                  <c:v>811.78211155706</c:v>
                </c:pt>
                <c:pt idx="24468">
                  <c:v>815.8096420419189</c:v>
                </c:pt>
                <c:pt idx="24469">
                  <c:v>815.079301216971</c:v>
                </c:pt>
                <c:pt idx="24470">
                  <c:v>807.25876313483</c:v>
                </c:pt>
                <c:pt idx="24471">
                  <c:v>795.31058216702</c:v>
                </c:pt>
                <c:pt idx="24472">
                  <c:v>781.5315470856187</c:v>
                </c:pt>
                <c:pt idx="24473">
                  <c:v>768.152510423369</c:v>
                </c:pt>
                <c:pt idx="24474">
                  <c:v>757.2730883461</c:v>
                </c:pt>
                <c:pt idx="24475">
                  <c:v>758.21494034848</c:v>
                </c:pt>
                <c:pt idx="24476">
                  <c:v>759.8286419360101</c:v>
                </c:pt>
                <c:pt idx="24477">
                  <c:v>752.6775044160501</c:v>
                </c:pt>
                <c:pt idx="24478">
                  <c:v>754.0086101407501</c:v>
                </c:pt>
                <c:pt idx="24479">
                  <c:v>756.1563120253901</c:v>
                </c:pt>
                <c:pt idx="24480">
                  <c:v>758.1453147055901</c:v>
                </c:pt>
                <c:pt idx="24481">
                  <c:v>755.56904093362</c:v>
                </c:pt>
                <c:pt idx="24482">
                  <c:v>757.6172270898583</c:v>
                </c:pt>
                <c:pt idx="24483">
                  <c:v>753.7550594171</c:v>
                </c:pt>
                <c:pt idx="24484">
                  <c:v>751.79050101968</c:v>
                </c:pt>
                <c:pt idx="24485">
                  <c:v>752.6014120635901</c:v>
                </c:pt>
                <c:pt idx="24486">
                  <c:v>755.6051213935187</c:v>
                </c:pt>
                <c:pt idx="24487">
                  <c:v>757.23933290636</c:v>
                </c:pt>
                <c:pt idx="24488">
                  <c:v>748.7567860070101</c:v>
                </c:pt>
                <c:pt idx="24489">
                  <c:v>751.10417650739</c:v>
                </c:pt>
                <c:pt idx="24490">
                  <c:v>752.5389981739194</c:v>
                </c:pt>
                <c:pt idx="24491">
                  <c:v>759.62145857935</c:v>
                </c:pt>
                <c:pt idx="24492">
                  <c:v>757.0247394048702</c:v>
                </c:pt>
                <c:pt idx="24493">
                  <c:v>759.06438816538</c:v>
                </c:pt>
                <c:pt idx="24494">
                  <c:v>755.27400355143</c:v>
                </c:pt>
                <c:pt idx="24495">
                  <c:v>755.9850068271805</c:v>
                </c:pt>
                <c:pt idx="24496">
                  <c:v>754.1179630210194</c:v>
                </c:pt>
                <c:pt idx="24497">
                  <c:v>756.2075430485401</c:v>
                </c:pt>
                <c:pt idx="24498">
                  <c:v>758.003480456341</c:v>
                </c:pt>
                <c:pt idx="24499">
                  <c:v>754.189657258361</c:v>
                </c:pt>
                <c:pt idx="24500">
                  <c:v>751.75340375978</c:v>
                </c:pt>
                <c:pt idx="24501">
                  <c:v>752.716578577881</c:v>
                </c:pt>
                <c:pt idx="24502">
                  <c:v>755.0476038756586</c:v>
                </c:pt>
                <c:pt idx="24503">
                  <c:v>756.61797014733</c:v>
                </c:pt>
                <c:pt idx="24504">
                  <c:v>748.7378565057094</c:v>
                </c:pt>
                <c:pt idx="24505">
                  <c:v>511.4115414176987</c:v>
                </c:pt>
                <c:pt idx="24506">
                  <c:v>391.34253427685</c:v>
                </c:pt>
                <c:pt idx="24524">
                  <c:v>513.97603400276</c:v>
                </c:pt>
                <c:pt idx="24525">
                  <c:v>752.28102606511</c:v>
                </c:pt>
                <c:pt idx="24526">
                  <c:v>753.4711499889394</c:v>
                </c:pt>
                <c:pt idx="24527">
                  <c:v>752.22954891962</c:v>
                </c:pt>
                <c:pt idx="24528">
                  <c:v>755.6046551424394</c:v>
                </c:pt>
                <c:pt idx="24529">
                  <c:v>756.0596740103199</c:v>
                </c:pt>
                <c:pt idx="24530">
                  <c:v>754.23511140019</c:v>
                </c:pt>
                <c:pt idx="24531">
                  <c:v>756.31480090583</c:v>
                </c:pt>
                <c:pt idx="24532">
                  <c:v>758.26999640757</c:v>
                </c:pt>
                <c:pt idx="24534">
                  <c:v>752.59323405853</c:v>
                </c:pt>
                <c:pt idx="24535">
                  <c:v>755.04821357192</c:v>
                </c:pt>
                <c:pt idx="24536">
                  <c:v>756.5743253729701</c:v>
                </c:pt>
                <c:pt idx="24537">
                  <c:v>759.2219164210701</c:v>
                </c:pt>
                <c:pt idx="24538">
                  <c:v>756.7348574365505</c:v>
                </c:pt>
                <c:pt idx="24539">
                  <c:v>753.6075041475201</c:v>
                </c:pt>
                <c:pt idx="24540">
                  <c:v>755.28601555734</c:v>
                </c:pt>
                <c:pt idx="24541">
                  <c:v>758.16430904735</c:v>
                </c:pt>
                <c:pt idx="24542">
                  <c:v>755.12723046268</c:v>
                </c:pt>
                <c:pt idx="24543">
                  <c:v>756.9303101959478</c:v>
                </c:pt>
                <c:pt idx="24544">
                  <c:v>753.4072530519786</c:v>
                </c:pt>
                <c:pt idx="24545">
                  <c:v>534.29994728996</c:v>
                </c:pt>
                <c:pt idx="24546">
                  <c:v>484.59287650007</c:v>
                </c:pt>
                <c:pt idx="24547">
                  <c:v>241.9396645683399</c:v>
                </c:pt>
                <c:pt idx="24548">
                  <c:v>242.650454998</c:v>
                </c:pt>
                <c:pt idx="24549">
                  <c:v>244.60708522227</c:v>
                </c:pt>
                <c:pt idx="24589">
                  <c:v>425.5269456820399</c:v>
                </c:pt>
                <c:pt idx="24590">
                  <c:v>755.9169624624685</c:v>
                </c:pt>
                <c:pt idx="24591">
                  <c:v>758.57783444959</c:v>
                </c:pt>
                <c:pt idx="24592">
                  <c:v>754.72658246636</c:v>
                </c:pt>
                <c:pt idx="24593">
                  <c:v>757.3514131882177</c:v>
                </c:pt>
                <c:pt idx="24594">
                  <c:v>752.0690750501205</c:v>
                </c:pt>
                <c:pt idx="24595">
                  <c:v>754.57614677236</c:v>
                </c:pt>
                <c:pt idx="24597">
                  <c:v>751.77899983349</c:v>
                </c:pt>
                <c:pt idx="24598">
                  <c:v>753.417538325039</c:v>
                </c:pt>
                <c:pt idx="24599">
                  <c:v>755.2415286348999</c:v>
                </c:pt>
                <c:pt idx="24600">
                  <c:v>746.15180742775</c:v>
                </c:pt>
                <c:pt idx="24601">
                  <c:v>747.6386270251094</c:v>
                </c:pt>
                <c:pt idx="24602">
                  <c:v>749.93709059806</c:v>
                </c:pt>
                <c:pt idx="24603">
                  <c:v>747.6449979535</c:v>
                </c:pt>
                <c:pt idx="24604">
                  <c:v>748.45447065654</c:v>
                </c:pt>
                <c:pt idx="24605">
                  <c:v>745.40184521862</c:v>
                </c:pt>
                <c:pt idx="24606">
                  <c:v>752.4309868809079</c:v>
                </c:pt>
                <c:pt idx="24607">
                  <c:v>748.65143193269</c:v>
                </c:pt>
                <c:pt idx="24608">
                  <c:v>751.02841895426</c:v>
                </c:pt>
                <c:pt idx="24609">
                  <c:v>752.8450315135799</c:v>
                </c:pt>
                <c:pt idx="24611">
                  <c:v>747.2766609829494</c:v>
                </c:pt>
                <c:pt idx="24612">
                  <c:v>749.98176061472</c:v>
                </c:pt>
                <c:pt idx="24613">
                  <c:v>751.9820472807494</c:v>
                </c:pt>
                <c:pt idx="24614">
                  <c:v>754.86488022612</c:v>
                </c:pt>
                <c:pt idx="24615">
                  <c:v>746.1224516424301</c:v>
                </c:pt>
                <c:pt idx="24616">
                  <c:v>748.42945292283</c:v>
                </c:pt>
                <c:pt idx="24618">
                  <c:v>771.9366004906286</c:v>
                </c:pt>
                <c:pt idx="24619">
                  <c:v>786.4064642242</c:v>
                </c:pt>
                <c:pt idx="24620">
                  <c:v>782.6608081660601</c:v>
                </c:pt>
                <c:pt idx="24621">
                  <c:v>538.2745421791</c:v>
                </c:pt>
                <c:pt idx="24622">
                  <c:v>401.023305051879</c:v>
                </c:pt>
                <c:pt idx="24708">
                  <c:v>435.88024771734</c:v>
                </c:pt>
                <c:pt idx="24709">
                  <c:v>691.5577402489901</c:v>
                </c:pt>
                <c:pt idx="24710">
                  <c:v>745.3866540808688</c:v>
                </c:pt>
                <c:pt idx="24711">
                  <c:v>744.33346978765</c:v>
                </c:pt>
                <c:pt idx="24713">
                  <c:v>742.23396059796</c:v>
                </c:pt>
                <c:pt idx="24714">
                  <c:v>743.54488852321</c:v>
                </c:pt>
                <c:pt idx="24716">
                  <c:v>741.77488925683</c:v>
                </c:pt>
                <c:pt idx="24717">
                  <c:v>742.9994764134701</c:v>
                </c:pt>
                <c:pt idx="24719">
                  <c:v>737.0246367038901</c:v>
                </c:pt>
                <c:pt idx="24720">
                  <c:v>739.02049715946</c:v>
                </c:pt>
                <c:pt idx="24722">
                  <c:v>743.59540025318</c:v>
                </c:pt>
                <c:pt idx="24723">
                  <c:v>738.2465808889289</c:v>
                </c:pt>
                <c:pt idx="24724">
                  <c:v>741.04801766926</c:v>
                </c:pt>
                <c:pt idx="24725">
                  <c:v>741.2474981980088</c:v>
                </c:pt>
                <c:pt idx="24726">
                  <c:v>743.52602547987</c:v>
                </c:pt>
                <c:pt idx="24728">
                  <c:v>737.274743197171</c:v>
                </c:pt>
                <c:pt idx="24729">
                  <c:v>738.5254988250289</c:v>
                </c:pt>
                <c:pt idx="24731">
                  <c:v>738.61853943045</c:v>
                </c:pt>
                <c:pt idx="24733">
                  <c:v>737.0611130230183</c:v>
                </c:pt>
                <c:pt idx="24734">
                  <c:v>735.22599000965</c:v>
                </c:pt>
                <c:pt idx="24735">
                  <c:v>736.7993664594705</c:v>
                </c:pt>
                <c:pt idx="24736">
                  <c:v>739.022288733928</c:v>
                </c:pt>
                <c:pt idx="24738">
                  <c:v>733.1666651002984</c:v>
                </c:pt>
                <c:pt idx="24739">
                  <c:v>735.31571767207</c:v>
                </c:pt>
                <c:pt idx="24740">
                  <c:v>738.0369974324689</c:v>
                </c:pt>
                <c:pt idx="24741">
                  <c:v>741.29180941974</c:v>
                </c:pt>
                <c:pt idx="24742">
                  <c:v>744.47905979912</c:v>
                </c:pt>
                <c:pt idx="24743">
                  <c:v>741.8674975534385</c:v>
                </c:pt>
                <c:pt idx="24744">
                  <c:v>739.9916584135485</c:v>
                </c:pt>
                <c:pt idx="24745">
                  <c:v>741.69892558004</c:v>
                </c:pt>
                <c:pt idx="24746">
                  <c:v>743.31033680078</c:v>
                </c:pt>
                <c:pt idx="24747">
                  <c:v>746.47945592279</c:v>
                </c:pt>
                <c:pt idx="24748">
                  <c:v>743.88935782006</c:v>
                </c:pt>
                <c:pt idx="24749">
                  <c:v>741.5314676389594</c:v>
                </c:pt>
                <c:pt idx="24750">
                  <c:v>742.69690189985</c:v>
                </c:pt>
                <c:pt idx="24751">
                  <c:v>739.62232403638</c:v>
                </c:pt>
                <c:pt idx="24752">
                  <c:v>742.48800059199</c:v>
                </c:pt>
                <c:pt idx="24753">
                  <c:v>743.6180899108205</c:v>
                </c:pt>
                <c:pt idx="24754">
                  <c:v>741.0936650357701</c:v>
                </c:pt>
                <c:pt idx="24755">
                  <c:v>739.04917925137</c:v>
                </c:pt>
                <c:pt idx="24756">
                  <c:v>741.4634649850387</c:v>
                </c:pt>
                <c:pt idx="24757">
                  <c:v>743.27446307513</c:v>
                </c:pt>
                <c:pt idx="24758">
                  <c:v>741.7268677439088</c:v>
                </c:pt>
                <c:pt idx="24759">
                  <c:v>737.2570513969088</c:v>
                </c:pt>
                <c:pt idx="24760">
                  <c:v>744.71702665724</c:v>
                </c:pt>
                <c:pt idx="24761">
                  <c:v>746.3762201272489</c:v>
                </c:pt>
                <c:pt idx="24762">
                  <c:v>744.27187031666</c:v>
                </c:pt>
                <c:pt idx="24763">
                  <c:v>745.8416200526689</c:v>
                </c:pt>
                <c:pt idx="24764">
                  <c:v>748.34306412919</c:v>
                </c:pt>
                <c:pt idx="24766">
                  <c:v>742.4944277982</c:v>
                </c:pt>
                <c:pt idx="24767">
                  <c:v>745.3815114232187</c:v>
                </c:pt>
                <c:pt idx="24768">
                  <c:v>743.44044859752</c:v>
                </c:pt>
                <c:pt idx="24769">
                  <c:v>745.58089149907</c:v>
                </c:pt>
                <c:pt idx="24770">
                  <c:v>742.24757927326</c:v>
                </c:pt>
                <c:pt idx="24771">
                  <c:v>741.48672034259</c:v>
                </c:pt>
                <c:pt idx="24772">
                  <c:v>748.8660181818375</c:v>
                </c:pt>
                <c:pt idx="24773">
                  <c:v>773.05732932818</c:v>
                </c:pt>
                <c:pt idx="24774">
                  <c:v>816.48991208056</c:v>
                </c:pt>
                <c:pt idx="24775">
                  <c:v>835.66880660183</c:v>
                </c:pt>
                <c:pt idx="24776">
                  <c:v>829.03382742908</c:v>
                </c:pt>
                <c:pt idx="24777">
                  <c:v>828.2905598827689</c:v>
                </c:pt>
                <c:pt idx="24778">
                  <c:v>825.77001707718</c:v>
                </c:pt>
                <c:pt idx="24779">
                  <c:v>826.8771170046388</c:v>
                </c:pt>
                <c:pt idx="24780">
                  <c:v>832.21086991535</c:v>
                </c:pt>
                <c:pt idx="24781">
                  <c:v>824.9256097624988</c:v>
                </c:pt>
                <c:pt idx="24782">
                  <c:v>823.41388230942</c:v>
                </c:pt>
                <c:pt idx="24783">
                  <c:v>823.11646156069</c:v>
                </c:pt>
                <c:pt idx="24784">
                  <c:v>826.7253945622305</c:v>
                </c:pt>
                <c:pt idx="24785">
                  <c:v>824.4441108727088</c:v>
                </c:pt>
                <c:pt idx="24786">
                  <c:v>823.5250848412</c:v>
                </c:pt>
                <c:pt idx="24788">
                  <c:v>823.812925351309</c:v>
                </c:pt>
                <c:pt idx="24789">
                  <c:v>822.4458291769894</c:v>
                </c:pt>
                <c:pt idx="24790">
                  <c:v>815.8313057806994</c:v>
                </c:pt>
                <c:pt idx="24791">
                  <c:v>791.1520256018288</c:v>
                </c:pt>
                <c:pt idx="24792">
                  <c:v>756.29772699461</c:v>
                </c:pt>
                <c:pt idx="24793">
                  <c:v>742.00322122252</c:v>
                </c:pt>
                <c:pt idx="24794">
                  <c:v>739.54942454459</c:v>
                </c:pt>
                <c:pt idx="24796">
                  <c:v>738.8766494650794</c:v>
                </c:pt>
                <c:pt idx="24797">
                  <c:v>739.9915960869</c:v>
                </c:pt>
                <c:pt idx="24798">
                  <c:v>736.40807804245</c:v>
                </c:pt>
                <c:pt idx="24799">
                  <c:v>738.72535341674</c:v>
                </c:pt>
                <c:pt idx="24801">
                  <c:v>742.1534326833801</c:v>
                </c:pt>
                <c:pt idx="24802">
                  <c:v>739.6438996826901</c:v>
                </c:pt>
                <c:pt idx="24803">
                  <c:v>717.3404107521999</c:v>
                </c:pt>
                <c:pt idx="24829">
                  <c:v>377.6203195201699</c:v>
                </c:pt>
                <c:pt idx="24830">
                  <c:v>419.3402434900401</c:v>
                </c:pt>
                <c:pt idx="24831">
                  <c:v>418.01864241912</c:v>
                </c:pt>
                <c:pt idx="24832">
                  <c:v>426.79696267778</c:v>
                </c:pt>
                <c:pt idx="24833">
                  <c:v>424.8723529018096</c:v>
                </c:pt>
                <c:pt idx="24834">
                  <c:v>225.78617665143</c:v>
                </c:pt>
                <c:pt idx="24835">
                  <c:v>405.4191131832699</c:v>
                </c:pt>
                <c:pt idx="24836">
                  <c:v>241.6154871253</c:v>
                </c:pt>
                <c:pt idx="24870">
                  <c:v>241.03634117458</c:v>
                </c:pt>
                <c:pt idx="24871">
                  <c:v>246.88914435038</c:v>
                </c:pt>
                <c:pt idx="24872">
                  <c:v>642.6123840052094</c:v>
                </c:pt>
                <c:pt idx="24873">
                  <c:v>541.6447529980301</c:v>
                </c:pt>
                <c:pt idx="24875">
                  <c:v>555.8066135038894</c:v>
                </c:pt>
                <c:pt idx="24876">
                  <c:v>556.06914262039</c:v>
                </c:pt>
                <c:pt idx="24877">
                  <c:v>557.00378572489</c:v>
                </c:pt>
                <c:pt idx="24878">
                  <c:v>557.4096590430194</c:v>
                </c:pt>
                <c:pt idx="24879">
                  <c:v>558.66802230065</c:v>
                </c:pt>
                <c:pt idx="24880">
                  <c:v>713.9117772798</c:v>
                </c:pt>
                <c:pt idx="24881">
                  <c:v>728.72527449626</c:v>
                </c:pt>
                <c:pt idx="24882">
                  <c:v>738.159402346691</c:v>
                </c:pt>
                <c:pt idx="24883">
                  <c:v>742.74938458052</c:v>
                </c:pt>
                <c:pt idx="24884">
                  <c:v>749.6444362120705</c:v>
                </c:pt>
                <c:pt idx="24885">
                  <c:v>762.0982937859383</c:v>
                </c:pt>
                <c:pt idx="24886">
                  <c:v>781.57938956331</c:v>
                </c:pt>
                <c:pt idx="24887">
                  <c:v>802.7272341089488</c:v>
                </c:pt>
                <c:pt idx="24888">
                  <c:v>811.6351536208601</c:v>
                </c:pt>
                <c:pt idx="24889">
                  <c:v>829.4756546775405</c:v>
                </c:pt>
                <c:pt idx="24890">
                  <c:v>793.25023377025</c:v>
                </c:pt>
                <c:pt idx="24891">
                  <c:v>621.3639348333394</c:v>
                </c:pt>
                <c:pt idx="24892">
                  <c:v>592.3360049085194</c:v>
                </c:pt>
                <c:pt idx="24894">
                  <c:v>345.963309100479</c:v>
                </c:pt>
                <c:pt idx="24895">
                  <c:v>315.04923108414</c:v>
                </c:pt>
                <c:pt idx="24896">
                  <c:v>275.41028365956</c:v>
                </c:pt>
                <c:pt idx="24897">
                  <c:v>266.10143617092</c:v>
                </c:pt>
                <c:pt idx="24899">
                  <c:v>259.41045634338</c:v>
                </c:pt>
                <c:pt idx="24900">
                  <c:v>266.6748604296</c:v>
                </c:pt>
                <c:pt idx="24901">
                  <c:v>253.527409976</c:v>
                </c:pt>
                <c:pt idx="24902">
                  <c:v>235.028015224</c:v>
                </c:pt>
                <c:pt idx="24903">
                  <c:v>223.02589441756</c:v>
                </c:pt>
                <c:pt idx="24904">
                  <c:v>216.50133058</c:v>
                </c:pt>
                <c:pt idx="24945">
                  <c:v>304.2097094262296</c:v>
                </c:pt>
                <c:pt idx="24946">
                  <c:v>739.6673574238794</c:v>
                </c:pt>
                <c:pt idx="24947">
                  <c:v>786.3576410114578</c:v>
                </c:pt>
                <c:pt idx="24948">
                  <c:v>765.93518096793</c:v>
                </c:pt>
                <c:pt idx="24949">
                  <c:v>764.50805625071</c:v>
                </c:pt>
                <c:pt idx="24950">
                  <c:v>756.3370844123187</c:v>
                </c:pt>
                <c:pt idx="24951">
                  <c:v>758.636267781598</c:v>
                </c:pt>
                <c:pt idx="24952">
                  <c:v>765.7052978946688</c:v>
                </c:pt>
                <c:pt idx="24953">
                  <c:v>767.8233438799302</c:v>
                </c:pt>
                <c:pt idx="24954">
                  <c:v>765.03903679772</c:v>
                </c:pt>
                <c:pt idx="24955">
                  <c:v>765.0542264617183</c:v>
                </c:pt>
                <c:pt idx="25006">
                  <c:v>243.6691796218799</c:v>
                </c:pt>
                <c:pt idx="25007">
                  <c:v>568.73275023415</c:v>
                </c:pt>
                <c:pt idx="25008">
                  <c:v>756.5015711101</c:v>
                </c:pt>
                <c:pt idx="25009">
                  <c:v>748.78747108176</c:v>
                </c:pt>
                <c:pt idx="25010">
                  <c:v>757.0592526898394</c:v>
                </c:pt>
                <c:pt idx="25011">
                  <c:v>758.94880511018</c:v>
                </c:pt>
                <c:pt idx="25012">
                  <c:v>756.2562106767001</c:v>
                </c:pt>
                <c:pt idx="25013">
                  <c:v>758.74417136334</c:v>
                </c:pt>
                <c:pt idx="25014">
                  <c:v>755.7215615265905</c:v>
                </c:pt>
                <c:pt idx="25015">
                  <c:v>754.2919280948194</c:v>
                </c:pt>
                <c:pt idx="25016">
                  <c:v>756.71642983682</c:v>
                </c:pt>
                <c:pt idx="25017">
                  <c:v>758.68363514313</c:v>
                </c:pt>
                <c:pt idx="25018">
                  <c:v>756.5218178740494</c:v>
                </c:pt>
                <c:pt idx="25019">
                  <c:v>753.4204451649894</c:v>
                </c:pt>
                <c:pt idx="25020">
                  <c:v>756.2849448872701</c:v>
                </c:pt>
                <c:pt idx="25021">
                  <c:v>754.02418603511</c:v>
                </c:pt>
                <c:pt idx="25022">
                  <c:v>756.43868216463</c:v>
                </c:pt>
                <c:pt idx="25023">
                  <c:v>759.3543624309589</c:v>
                </c:pt>
                <c:pt idx="25024">
                  <c:v>751.25333421957</c:v>
                </c:pt>
                <c:pt idx="25025">
                  <c:v>753.7915390582005</c:v>
                </c:pt>
                <c:pt idx="25026">
                  <c:v>757.03496195889</c:v>
                </c:pt>
                <c:pt idx="25027">
                  <c:v>755.2659286852586</c:v>
                </c:pt>
                <c:pt idx="25028">
                  <c:v>756.83190890734</c:v>
                </c:pt>
                <c:pt idx="25029">
                  <c:v>754.53325954136</c:v>
                </c:pt>
                <c:pt idx="25030">
                  <c:v>761.0568307644394</c:v>
                </c:pt>
                <c:pt idx="25031">
                  <c:v>758.4849326128405</c:v>
                </c:pt>
                <c:pt idx="25032">
                  <c:v>761.0266644377186</c:v>
                </c:pt>
                <c:pt idx="25033">
                  <c:v>757.937192035379</c:v>
                </c:pt>
                <c:pt idx="25034">
                  <c:v>756.32039864876</c:v>
                </c:pt>
                <c:pt idx="25035">
                  <c:v>757.6879834068405</c:v>
                </c:pt>
                <c:pt idx="25036">
                  <c:v>759.9405037419789</c:v>
                </c:pt>
                <c:pt idx="25037">
                  <c:v>757.89835817998</c:v>
                </c:pt>
                <c:pt idx="25038">
                  <c:v>754.31591556276</c:v>
                </c:pt>
                <c:pt idx="25039">
                  <c:v>755.83442439688</c:v>
                </c:pt>
                <c:pt idx="25040">
                  <c:v>753.8840574182001</c:v>
                </c:pt>
                <c:pt idx="25041">
                  <c:v>755.6505041605999</c:v>
                </c:pt>
                <c:pt idx="25042">
                  <c:v>757.4455167119278</c:v>
                </c:pt>
                <c:pt idx="25043">
                  <c:v>749.2615976042488</c:v>
                </c:pt>
                <c:pt idx="25044">
                  <c:v>751.88637744455</c:v>
                </c:pt>
                <c:pt idx="25045">
                  <c:v>753.8642367953279</c:v>
                </c:pt>
                <c:pt idx="25046">
                  <c:v>751.47513583033</c:v>
                </c:pt>
                <c:pt idx="25047">
                  <c:v>752.6523690362201</c:v>
                </c:pt>
                <c:pt idx="25049">
                  <c:v>753.4925731758399</c:v>
                </c:pt>
                <c:pt idx="25050">
                  <c:v>746.19783880779</c:v>
                </c:pt>
                <c:pt idx="25051">
                  <c:v>279.971032566779</c:v>
                </c:pt>
                <c:pt idx="25096">
                  <c:v>614.5727109519701</c:v>
                </c:pt>
                <c:pt idx="25098">
                  <c:v>757.38600113603</c:v>
                </c:pt>
                <c:pt idx="25099">
                  <c:v>754.5724674032489</c:v>
                </c:pt>
                <c:pt idx="25100">
                  <c:v>752.37254654139</c:v>
                </c:pt>
                <c:pt idx="25101">
                  <c:v>754.44915821912</c:v>
                </c:pt>
                <c:pt idx="25102">
                  <c:v>745.86880456555</c:v>
                </c:pt>
                <c:pt idx="25103">
                  <c:v>748.1429306886901</c:v>
                </c:pt>
                <c:pt idx="25104">
                  <c:v>748.9610380767399</c:v>
                </c:pt>
                <c:pt idx="25105">
                  <c:v>747.707783918611</c:v>
                </c:pt>
                <c:pt idx="25106">
                  <c:v>748.79170071391</c:v>
                </c:pt>
                <c:pt idx="25108">
                  <c:v>747.69871567203</c:v>
                </c:pt>
                <c:pt idx="25110">
                  <c:v>752.11799471899</c:v>
                </c:pt>
                <c:pt idx="25111">
                  <c:v>751.2116591233594</c:v>
                </c:pt>
                <c:pt idx="25112">
                  <c:v>749.19295399747</c:v>
                </c:pt>
                <c:pt idx="25113">
                  <c:v>752.4214902270201</c:v>
                </c:pt>
                <c:pt idx="25114">
                  <c:v>749.5476846492294</c:v>
                </c:pt>
                <c:pt idx="25115">
                  <c:v>752.9179068372489</c:v>
                </c:pt>
                <c:pt idx="25116">
                  <c:v>754.9871783879794</c:v>
                </c:pt>
                <c:pt idx="25117">
                  <c:v>748.3207311173501</c:v>
                </c:pt>
                <c:pt idx="25119">
                  <c:v>753.5551556123194</c:v>
                </c:pt>
                <c:pt idx="25120">
                  <c:v>756.3453313515</c:v>
                </c:pt>
                <c:pt idx="25121">
                  <c:v>753.4181742854901</c:v>
                </c:pt>
                <c:pt idx="25122">
                  <c:v>752.4432399940894</c:v>
                </c:pt>
                <c:pt idx="25123">
                  <c:v>754.05165504915</c:v>
                </c:pt>
                <c:pt idx="25124">
                  <c:v>752.64571982962</c:v>
                </c:pt>
                <c:pt idx="25125">
                  <c:v>754.5222054028789</c:v>
                </c:pt>
                <c:pt idx="25126">
                  <c:v>762.0405391876999</c:v>
                </c:pt>
                <c:pt idx="25127">
                  <c:v>755.03427460585</c:v>
                </c:pt>
                <c:pt idx="25128">
                  <c:v>757.1230208199194</c:v>
                </c:pt>
                <c:pt idx="25130">
                  <c:v>758.21171054469</c:v>
                </c:pt>
                <c:pt idx="25132">
                  <c:v>757.2812684554086</c:v>
                </c:pt>
                <c:pt idx="25133">
                  <c:v>754.94320955006</c:v>
                </c:pt>
                <c:pt idx="25134">
                  <c:v>758.10064320068</c:v>
                </c:pt>
                <c:pt idx="25135">
                  <c:v>761.1500418650201</c:v>
                </c:pt>
                <c:pt idx="25136">
                  <c:v>761.0296128564</c:v>
                </c:pt>
                <c:pt idx="25137">
                  <c:v>767.14053826887</c:v>
                </c:pt>
                <c:pt idx="25138">
                  <c:v>804.4361932116099</c:v>
                </c:pt>
                <c:pt idx="25139">
                  <c:v>832.9872968295589</c:v>
                </c:pt>
                <c:pt idx="25140">
                  <c:v>838.7003538194001</c:v>
                </c:pt>
                <c:pt idx="25141">
                  <c:v>844.2745948033601</c:v>
                </c:pt>
                <c:pt idx="25142">
                  <c:v>818.76317108898</c:v>
                </c:pt>
                <c:pt idx="25143">
                  <c:v>799.3071726563701</c:v>
                </c:pt>
                <c:pt idx="25144">
                  <c:v>789.8427125937285</c:v>
                </c:pt>
                <c:pt idx="25145">
                  <c:v>786.3015243325689</c:v>
                </c:pt>
                <c:pt idx="25146">
                  <c:v>779.5314752952</c:v>
                </c:pt>
                <c:pt idx="25147">
                  <c:v>781.99862965987</c:v>
                </c:pt>
                <c:pt idx="25148">
                  <c:v>783.3482533410194</c:v>
                </c:pt>
                <c:pt idx="25149">
                  <c:v>795.8309260638289</c:v>
                </c:pt>
                <c:pt idx="25150">
                  <c:v>811.59260262817</c:v>
                </c:pt>
                <c:pt idx="25151">
                  <c:v>835.4020809788805</c:v>
                </c:pt>
                <c:pt idx="25152">
                  <c:v>853.9894564915901</c:v>
                </c:pt>
                <c:pt idx="25153">
                  <c:v>834.20514504589</c:v>
                </c:pt>
                <c:pt idx="25154">
                  <c:v>839.27080761007</c:v>
                </c:pt>
                <c:pt idx="25155">
                  <c:v>838.29924671339</c:v>
                </c:pt>
                <c:pt idx="25156">
                  <c:v>837.07746694241</c:v>
                </c:pt>
                <c:pt idx="25157">
                  <c:v>832.50251108662</c:v>
                </c:pt>
                <c:pt idx="25158">
                  <c:v>823.9451561574388</c:v>
                </c:pt>
                <c:pt idx="25159">
                  <c:v>825.00807903421</c:v>
                </c:pt>
                <c:pt idx="25160">
                  <c:v>824.9460392439194</c:v>
                </c:pt>
                <c:pt idx="25161">
                  <c:v>787.75699946136</c:v>
                </c:pt>
                <c:pt idx="25162">
                  <c:v>763.77124504342</c:v>
                </c:pt>
                <c:pt idx="25164">
                  <c:v>762.66934692535</c:v>
                </c:pt>
                <c:pt idx="25166">
                  <c:v>767.8074343252994</c:v>
                </c:pt>
                <c:pt idx="25167">
                  <c:v>769.3445663730594</c:v>
                </c:pt>
                <c:pt idx="25168">
                  <c:v>766.71502431725</c:v>
                </c:pt>
                <c:pt idx="25169">
                  <c:v>763.16607121102</c:v>
                </c:pt>
                <c:pt idx="25170">
                  <c:v>765.6365480257389</c:v>
                </c:pt>
                <c:pt idx="25171">
                  <c:v>768.15312154503</c:v>
                </c:pt>
                <c:pt idx="25173">
                  <c:v>762.94483645356</c:v>
                </c:pt>
                <c:pt idx="25174">
                  <c:v>764.75729857305</c:v>
                </c:pt>
                <c:pt idx="25175">
                  <c:v>767.5082913047</c:v>
                </c:pt>
                <c:pt idx="25176">
                  <c:v>766.10942175448</c:v>
                </c:pt>
                <c:pt idx="25177">
                  <c:v>767.5261027230994</c:v>
                </c:pt>
                <c:pt idx="25178">
                  <c:v>768.671077688</c:v>
                </c:pt>
                <c:pt idx="25179">
                  <c:v>765.4586791818388</c:v>
                </c:pt>
                <c:pt idx="25180">
                  <c:v>762.8356301337889</c:v>
                </c:pt>
                <c:pt idx="25181">
                  <c:v>765.3801407987901</c:v>
                </c:pt>
                <c:pt idx="25182">
                  <c:v>768.04088425272</c:v>
                </c:pt>
                <c:pt idx="25183">
                  <c:v>765.5042797648701</c:v>
                </c:pt>
                <c:pt idx="25184">
                  <c:v>766.9140934759088</c:v>
                </c:pt>
                <c:pt idx="25185">
                  <c:v>769.5175069608501</c:v>
                </c:pt>
                <c:pt idx="25186">
                  <c:v>771.643272141</c:v>
                </c:pt>
                <c:pt idx="25187">
                  <c:v>768.9928469707</c:v>
                </c:pt>
                <c:pt idx="25188">
                  <c:v>771.361999461948</c:v>
                </c:pt>
                <c:pt idx="25189">
                  <c:v>767.870088676081</c:v>
                </c:pt>
                <c:pt idx="25190">
                  <c:v>764.51661252705</c:v>
                </c:pt>
                <c:pt idx="25191">
                  <c:v>766.9053460497801</c:v>
                </c:pt>
                <c:pt idx="25192">
                  <c:v>769.4557957325101</c:v>
                </c:pt>
                <c:pt idx="25193">
                  <c:v>767.3399494030488</c:v>
                </c:pt>
                <c:pt idx="25194">
                  <c:v>763.9607593808294</c:v>
                </c:pt>
                <c:pt idx="25195">
                  <c:v>766.8432518393394</c:v>
                </c:pt>
                <c:pt idx="25196">
                  <c:v>765.5041244333394</c:v>
                </c:pt>
                <c:pt idx="25197">
                  <c:v>767.027146081149</c:v>
                </c:pt>
                <c:pt idx="25198">
                  <c:v>768.5492381448494</c:v>
                </c:pt>
                <c:pt idx="25199">
                  <c:v>761.1448935000405</c:v>
                </c:pt>
                <c:pt idx="25200">
                  <c:v>763.4005054626301</c:v>
                </c:pt>
                <c:pt idx="25201">
                  <c:v>766.0253665441701</c:v>
                </c:pt>
                <c:pt idx="25202">
                  <c:v>767.3478126177494</c:v>
                </c:pt>
                <c:pt idx="25204">
                  <c:v>766.960013872829</c:v>
                </c:pt>
                <c:pt idx="25205">
                  <c:v>769.07774681881</c:v>
                </c:pt>
                <c:pt idx="25206">
                  <c:v>767.63887504716</c:v>
                </c:pt>
                <c:pt idx="25208">
                  <c:v>773.6616967845579</c:v>
                </c:pt>
                <c:pt idx="25209">
                  <c:v>767.5475079195002</c:v>
                </c:pt>
                <c:pt idx="25210">
                  <c:v>767.60037701127</c:v>
                </c:pt>
                <c:pt idx="25211">
                  <c:v>768.8359073839978</c:v>
                </c:pt>
                <c:pt idx="25212">
                  <c:v>771.6482689428101</c:v>
                </c:pt>
                <c:pt idx="25213">
                  <c:v>769.44386165871</c:v>
                </c:pt>
                <c:pt idx="25214">
                  <c:v>766.9114610862389</c:v>
                </c:pt>
                <c:pt idx="25215">
                  <c:v>768.8647032556801</c:v>
                </c:pt>
                <c:pt idx="25216">
                  <c:v>766.2326236130989</c:v>
                </c:pt>
                <c:pt idx="25217">
                  <c:v>768.3542604845975</c:v>
                </c:pt>
                <c:pt idx="25218">
                  <c:v>765.9965713114601</c:v>
                </c:pt>
                <c:pt idx="25219">
                  <c:v>782.55489491475</c:v>
                </c:pt>
                <c:pt idx="25221">
                  <c:v>841.66773864264</c:v>
                </c:pt>
                <c:pt idx="25223">
                  <c:v>843.2554404047401</c:v>
                </c:pt>
                <c:pt idx="25224">
                  <c:v>849.50267390519</c:v>
                </c:pt>
                <c:pt idx="25225">
                  <c:v>856.9134208877188</c:v>
                </c:pt>
                <c:pt idx="25226">
                  <c:v>851.41989193316</c:v>
                </c:pt>
                <c:pt idx="25227">
                  <c:v>853.4827681275001</c:v>
                </c:pt>
                <c:pt idx="25228">
                  <c:v>857.52508807676</c:v>
                </c:pt>
                <c:pt idx="25229">
                  <c:v>858.0607069143402</c:v>
                </c:pt>
                <c:pt idx="25230">
                  <c:v>854.9829126420201</c:v>
                </c:pt>
                <c:pt idx="25231">
                  <c:v>852.6648273599601</c:v>
                </c:pt>
                <c:pt idx="25232">
                  <c:v>843.3420958799583</c:v>
                </c:pt>
                <c:pt idx="25233">
                  <c:v>844.80313990736</c:v>
                </c:pt>
                <c:pt idx="25234">
                  <c:v>847.50863855396</c:v>
                </c:pt>
                <c:pt idx="25235">
                  <c:v>849.4357788807388</c:v>
                </c:pt>
                <c:pt idx="25236">
                  <c:v>845.6266348814378</c:v>
                </c:pt>
                <c:pt idx="25237">
                  <c:v>841.81508366612</c:v>
                </c:pt>
                <c:pt idx="25238">
                  <c:v>842.98672034956</c:v>
                </c:pt>
                <c:pt idx="25240">
                  <c:v>842.31754364916</c:v>
                </c:pt>
                <c:pt idx="25241">
                  <c:v>844.8256449268001</c:v>
                </c:pt>
                <c:pt idx="25243">
                  <c:v>843.5615927633194</c:v>
                </c:pt>
                <c:pt idx="25244">
                  <c:v>846.03917139696</c:v>
                </c:pt>
                <c:pt idx="25245">
                  <c:v>847.4261392140194</c:v>
                </c:pt>
                <c:pt idx="25246">
                  <c:v>845.4773730082401</c:v>
                </c:pt>
                <c:pt idx="25247">
                  <c:v>848.1565280816181</c:v>
                </c:pt>
                <c:pt idx="25248">
                  <c:v>843.9990123795198</c:v>
                </c:pt>
                <c:pt idx="25249">
                  <c:v>841.8691240679387</c:v>
                </c:pt>
                <c:pt idx="25250">
                  <c:v>845.16310291078</c:v>
                </c:pt>
                <c:pt idx="25251">
                  <c:v>853.75195326934</c:v>
                </c:pt>
                <c:pt idx="25252">
                  <c:v>854.8837448579001</c:v>
                </c:pt>
                <c:pt idx="25253">
                  <c:v>845.2290977674605</c:v>
                </c:pt>
                <c:pt idx="25254">
                  <c:v>844.58592030642</c:v>
                </c:pt>
                <c:pt idx="25256">
                  <c:v>843.841906189018</c:v>
                </c:pt>
                <c:pt idx="25257">
                  <c:v>842.982088272</c:v>
                </c:pt>
                <c:pt idx="25258">
                  <c:v>846.7688568727</c:v>
                </c:pt>
                <c:pt idx="25259">
                  <c:v>845.0660708037988</c:v>
                </c:pt>
                <c:pt idx="25260">
                  <c:v>808.23968784104</c:v>
                </c:pt>
                <c:pt idx="25261">
                  <c:v>787.2455257118394</c:v>
                </c:pt>
                <c:pt idx="25262">
                  <c:v>768.63945133532</c:v>
                </c:pt>
                <c:pt idx="25263">
                  <c:v>765.1735931999099</c:v>
                </c:pt>
                <c:pt idx="25264">
                  <c:v>767.83080307792</c:v>
                </c:pt>
                <c:pt idx="25265">
                  <c:v>769.37350770056</c:v>
                </c:pt>
                <c:pt idx="25266">
                  <c:v>767.08552559944</c:v>
                </c:pt>
                <c:pt idx="25267">
                  <c:v>763.7910911935194</c:v>
                </c:pt>
                <c:pt idx="25268">
                  <c:v>759.0746834659201</c:v>
                </c:pt>
                <c:pt idx="25271">
                  <c:v>432.66230433044</c:v>
                </c:pt>
                <c:pt idx="25272">
                  <c:v>388.5865413791996</c:v>
                </c:pt>
                <c:pt idx="25273">
                  <c:v>373.30498540461</c:v>
                </c:pt>
                <c:pt idx="25275">
                  <c:v>589.03017637257</c:v>
                </c:pt>
                <c:pt idx="25276">
                  <c:v>611.05043847099</c:v>
                </c:pt>
                <c:pt idx="25277">
                  <c:v>631.80316077432</c:v>
                </c:pt>
                <c:pt idx="25278">
                  <c:v>639.92888062919</c:v>
                </c:pt>
                <c:pt idx="25279">
                  <c:v>498.7197215881699</c:v>
                </c:pt>
                <c:pt idx="25280">
                  <c:v>502.21448006087</c:v>
                </c:pt>
                <c:pt idx="25281">
                  <c:v>495.823778402489</c:v>
                </c:pt>
                <c:pt idx="25339">
                  <c:v>253.0392588582</c:v>
                </c:pt>
                <c:pt idx="25340">
                  <c:v>251.94357337692</c:v>
                </c:pt>
                <c:pt idx="25341">
                  <c:v>278.35834088459</c:v>
                </c:pt>
                <c:pt idx="25342">
                  <c:v>456.5518372441499</c:v>
                </c:pt>
                <c:pt idx="25343">
                  <c:v>494.76420047697</c:v>
                </c:pt>
                <c:pt idx="25344">
                  <c:v>528.9971201590294</c:v>
                </c:pt>
                <c:pt idx="25345">
                  <c:v>741.23445755846</c:v>
                </c:pt>
                <c:pt idx="25346">
                  <c:v>743.5825240013394</c:v>
                </c:pt>
                <c:pt idx="25347">
                  <c:v>739.4305909045094</c:v>
                </c:pt>
                <c:pt idx="25348">
                  <c:v>737.3118940343601</c:v>
                </c:pt>
                <c:pt idx="25349">
                  <c:v>738.94383205548</c:v>
                </c:pt>
                <c:pt idx="25350">
                  <c:v>741.0325070964083</c:v>
                </c:pt>
                <c:pt idx="25351">
                  <c:v>743.14654700706</c:v>
                </c:pt>
                <c:pt idx="25352">
                  <c:v>735.9489297969085</c:v>
                </c:pt>
                <c:pt idx="25353">
                  <c:v>737.4409172610699</c:v>
                </c:pt>
                <c:pt idx="25355">
                  <c:v>737.77005812214</c:v>
                </c:pt>
                <c:pt idx="25356">
                  <c:v>739.19022952905</c:v>
                </c:pt>
                <c:pt idx="25357">
                  <c:v>742.0361264258983</c:v>
                </c:pt>
                <c:pt idx="25359">
                  <c:v>743.3475699340883</c:v>
                </c:pt>
                <c:pt idx="25360">
                  <c:v>745.3371422029988</c:v>
                </c:pt>
                <c:pt idx="25361">
                  <c:v>743.6785879199005</c:v>
                </c:pt>
                <c:pt idx="25363">
                  <c:v>743.74893523922</c:v>
                </c:pt>
                <c:pt idx="25364">
                  <c:v>744.4933244848801</c:v>
                </c:pt>
                <c:pt idx="25365">
                  <c:v>742.79606850487</c:v>
                </c:pt>
                <c:pt idx="25366">
                  <c:v>745.14323598489</c:v>
                </c:pt>
                <c:pt idx="25367">
                  <c:v>742.21554245468</c:v>
                </c:pt>
                <c:pt idx="25369">
                  <c:v>741.4460669862086</c:v>
                </c:pt>
                <c:pt idx="25370">
                  <c:v>743.5292398216201</c:v>
                </c:pt>
                <c:pt idx="25371">
                  <c:v>746.55044356607</c:v>
                </c:pt>
                <c:pt idx="25372">
                  <c:v>738.5963822987805</c:v>
                </c:pt>
                <c:pt idx="25373">
                  <c:v>741.55161924786</c:v>
                </c:pt>
                <c:pt idx="25374">
                  <c:v>743.3483836488505</c:v>
                </c:pt>
                <c:pt idx="25376">
                  <c:v>742.4516141501388</c:v>
                </c:pt>
                <c:pt idx="25377">
                  <c:v>745.1282490394001</c:v>
                </c:pt>
                <c:pt idx="25378">
                  <c:v>746.62345469688</c:v>
                </c:pt>
                <c:pt idx="25379">
                  <c:v>745.6284091287</c:v>
                </c:pt>
                <c:pt idx="25380">
                  <c:v>747.7315340924189</c:v>
                </c:pt>
                <c:pt idx="25381">
                  <c:v>744.1917494997001</c:v>
                </c:pt>
                <c:pt idx="25382">
                  <c:v>741.7272417149788</c:v>
                </c:pt>
                <c:pt idx="25383">
                  <c:v>745.35089890625</c:v>
                </c:pt>
                <c:pt idx="25384">
                  <c:v>746.84364105137</c:v>
                </c:pt>
                <c:pt idx="25385">
                  <c:v>749.4511366397501</c:v>
                </c:pt>
                <c:pt idx="25386">
                  <c:v>741.9088287198</c:v>
                </c:pt>
                <c:pt idx="25387">
                  <c:v>744.2540008076</c:v>
                </c:pt>
                <c:pt idx="25388">
                  <c:v>745.1673650875089</c:v>
                </c:pt>
                <c:pt idx="25389">
                  <c:v>745.9040618766701</c:v>
                </c:pt>
                <c:pt idx="25390">
                  <c:v>746.2562131758788</c:v>
                </c:pt>
                <c:pt idx="25391">
                  <c:v>743.3137047186205</c:v>
                </c:pt>
                <c:pt idx="25392">
                  <c:v>744.4566958292584</c:v>
                </c:pt>
                <c:pt idx="25393">
                  <c:v>742.3001458058083</c:v>
                </c:pt>
                <c:pt idx="25394">
                  <c:v>744.660747558621</c:v>
                </c:pt>
                <c:pt idx="25395">
                  <c:v>747.77520726805</c:v>
                </c:pt>
                <c:pt idx="25396">
                  <c:v>748.994439558591</c:v>
                </c:pt>
                <c:pt idx="25397">
                  <c:v>746.6306362763</c:v>
                </c:pt>
                <c:pt idx="25398">
                  <c:v>748.835655423508</c:v>
                </c:pt>
                <c:pt idx="25399">
                  <c:v>752.4552885387401</c:v>
                </c:pt>
                <c:pt idx="25400">
                  <c:v>749.6666141911683</c:v>
                </c:pt>
                <c:pt idx="25401">
                  <c:v>746.23910406158</c:v>
                </c:pt>
                <c:pt idx="25402">
                  <c:v>747.5340521873401</c:v>
                </c:pt>
                <c:pt idx="25403">
                  <c:v>749.40864433759</c:v>
                </c:pt>
                <c:pt idx="25404">
                  <c:v>745.8519957397889</c:v>
                </c:pt>
                <c:pt idx="25405">
                  <c:v>748.46858322046</c:v>
                </c:pt>
                <c:pt idx="25406">
                  <c:v>744.43469757086</c:v>
                </c:pt>
                <c:pt idx="25407">
                  <c:v>747.07450247477</c:v>
                </c:pt>
                <c:pt idx="25408">
                  <c:v>744.0418038899784</c:v>
                </c:pt>
                <c:pt idx="25409">
                  <c:v>745.73305374802</c:v>
                </c:pt>
                <c:pt idx="25410">
                  <c:v>747.4278143949678</c:v>
                </c:pt>
                <c:pt idx="25411">
                  <c:v>739.9525806683</c:v>
                </c:pt>
                <c:pt idx="25413">
                  <c:v>743.02093250077</c:v>
                </c:pt>
                <c:pt idx="25414">
                  <c:v>744.69434578188</c:v>
                </c:pt>
                <c:pt idx="25415">
                  <c:v>747.75247142273</c:v>
                </c:pt>
                <c:pt idx="25416">
                  <c:v>743.2272866679601</c:v>
                </c:pt>
                <c:pt idx="25417">
                  <c:v>745.3142188721994</c:v>
                </c:pt>
                <c:pt idx="25418">
                  <c:v>745.7696998423194</c:v>
                </c:pt>
                <c:pt idx="25419">
                  <c:v>743.7561820668101</c:v>
                </c:pt>
                <c:pt idx="25420">
                  <c:v>744.95581692415</c:v>
                </c:pt>
                <c:pt idx="25421">
                  <c:v>742.43104267912</c:v>
                </c:pt>
                <c:pt idx="25422">
                  <c:v>743.13983528818</c:v>
                </c:pt>
                <c:pt idx="25424">
                  <c:v>741.8426007781401</c:v>
                </c:pt>
                <c:pt idx="25425">
                  <c:v>743.6778411871705</c:v>
                </c:pt>
                <c:pt idx="25426">
                  <c:v>736.91975506268</c:v>
                </c:pt>
                <c:pt idx="25427">
                  <c:v>737.89350963663</c:v>
                </c:pt>
                <c:pt idx="25429">
                  <c:v>742.8315963658494</c:v>
                </c:pt>
                <c:pt idx="25430">
                  <c:v>739.81473123072</c:v>
                </c:pt>
                <c:pt idx="25431">
                  <c:v>737.7028528513</c:v>
                </c:pt>
                <c:pt idx="25432">
                  <c:v>739.7649013331301</c:v>
                </c:pt>
                <c:pt idx="25433">
                  <c:v>742.52694266139</c:v>
                </c:pt>
                <c:pt idx="25434">
                  <c:v>745.27609940869</c:v>
                </c:pt>
                <c:pt idx="25435">
                  <c:v>748.0001871607501</c:v>
                </c:pt>
                <c:pt idx="25436">
                  <c:v>728.1185041193898</c:v>
                </c:pt>
                <c:pt idx="25437">
                  <c:v>458.19560601648</c:v>
                </c:pt>
                <c:pt idx="25486">
                  <c:v>391.35039893023</c:v>
                </c:pt>
                <c:pt idx="25487">
                  <c:v>479.3395363613699</c:v>
                </c:pt>
                <c:pt idx="25488">
                  <c:v>691.65596742069</c:v>
                </c:pt>
                <c:pt idx="25489">
                  <c:v>737.68559946831</c:v>
                </c:pt>
                <c:pt idx="25490">
                  <c:v>746.58128360054</c:v>
                </c:pt>
                <c:pt idx="25491">
                  <c:v>748.5361680833884</c:v>
                </c:pt>
                <c:pt idx="25492">
                  <c:v>748.96207975416</c:v>
                </c:pt>
                <c:pt idx="25493">
                  <c:v>747.4775969809994</c:v>
                </c:pt>
                <c:pt idx="25494">
                  <c:v>748.97935906802</c:v>
                </c:pt>
                <c:pt idx="25495">
                  <c:v>751.1692284168294</c:v>
                </c:pt>
                <c:pt idx="25496">
                  <c:v>753.12874543033</c:v>
                </c:pt>
                <c:pt idx="25497">
                  <c:v>744.78284719334</c:v>
                </c:pt>
                <c:pt idx="25498">
                  <c:v>746.9010016147801</c:v>
                </c:pt>
                <c:pt idx="25499">
                  <c:v>748.3482825544194</c:v>
                </c:pt>
                <c:pt idx="25500">
                  <c:v>751.5552978367489</c:v>
                </c:pt>
                <c:pt idx="25501">
                  <c:v>744.1754281072601</c:v>
                </c:pt>
                <c:pt idx="25502">
                  <c:v>745.56263610715</c:v>
                </c:pt>
                <c:pt idx="25503">
                  <c:v>747.58640089237</c:v>
                </c:pt>
                <c:pt idx="25505">
                  <c:v>748.6732192130901</c:v>
                </c:pt>
                <c:pt idx="25506">
                  <c:v>746.9397608377201</c:v>
                </c:pt>
                <c:pt idx="25507">
                  <c:v>749.23386491234</c:v>
                </c:pt>
                <c:pt idx="25508">
                  <c:v>751.6925509134901</c:v>
                </c:pt>
                <c:pt idx="25509">
                  <c:v>748.4750895870505</c:v>
                </c:pt>
                <c:pt idx="25510">
                  <c:v>756.72388893111</c:v>
                </c:pt>
                <c:pt idx="25511">
                  <c:v>755.63018096612</c:v>
                </c:pt>
                <c:pt idx="25512">
                  <c:v>758.0465898170094</c:v>
                </c:pt>
                <c:pt idx="25513">
                  <c:v>766.9922409944783</c:v>
                </c:pt>
                <c:pt idx="25514">
                  <c:v>784.8332292802178</c:v>
                </c:pt>
                <c:pt idx="25515">
                  <c:v>811.1490564529194</c:v>
                </c:pt>
                <c:pt idx="25517">
                  <c:v>826.2494657556</c:v>
                </c:pt>
                <c:pt idx="25518">
                  <c:v>832.83533723164</c:v>
                </c:pt>
                <c:pt idx="25519">
                  <c:v>836.58143826107</c:v>
                </c:pt>
                <c:pt idx="25520">
                  <c:v>834.28783715376</c:v>
                </c:pt>
                <c:pt idx="25521">
                  <c:v>835.28036336398</c:v>
                </c:pt>
                <c:pt idx="25522">
                  <c:v>829.9655111383294</c:v>
                </c:pt>
                <c:pt idx="25523">
                  <c:v>831.25347826464</c:v>
                </c:pt>
                <c:pt idx="25524">
                  <c:v>828.1383034626205</c:v>
                </c:pt>
                <c:pt idx="25526">
                  <c:v>832.17898287152</c:v>
                </c:pt>
                <c:pt idx="25527">
                  <c:v>823.67621159216</c:v>
                </c:pt>
                <c:pt idx="25528">
                  <c:v>825.4081072100798</c:v>
                </c:pt>
                <c:pt idx="25529">
                  <c:v>827.3676025840377</c:v>
                </c:pt>
                <c:pt idx="25530">
                  <c:v>833.114926993999</c:v>
                </c:pt>
                <c:pt idx="25532">
                  <c:v>825.17634704036</c:v>
                </c:pt>
                <c:pt idx="25533">
                  <c:v>827.8986549298</c:v>
                </c:pt>
                <c:pt idx="25534">
                  <c:v>828.6862168918788</c:v>
                </c:pt>
                <c:pt idx="25535">
                  <c:v>823.51393147701</c:v>
                </c:pt>
                <c:pt idx="25536">
                  <c:v>826.75568745788</c:v>
                </c:pt>
                <c:pt idx="25537">
                  <c:v>821.64577220567</c:v>
                </c:pt>
                <c:pt idx="25538">
                  <c:v>824.0661038216588</c:v>
                </c:pt>
                <c:pt idx="25539">
                  <c:v>819.5480122582301</c:v>
                </c:pt>
                <c:pt idx="25540">
                  <c:v>823.1102428775001</c:v>
                </c:pt>
                <c:pt idx="25541">
                  <c:v>823.78569524718</c:v>
                </c:pt>
                <c:pt idx="25542">
                  <c:v>814.830588993289</c:v>
                </c:pt>
                <c:pt idx="25543">
                  <c:v>817.77323693348</c:v>
                </c:pt>
                <c:pt idx="25545">
                  <c:v>822.577476756631</c:v>
                </c:pt>
                <c:pt idx="25546">
                  <c:v>818.97514164843</c:v>
                </c:pt>
                <c:pt idx="25547">
                  <c:v>821.0609610903794</c:v>
                </c:pt>
                <c:pt idx="25548">
                  <c:v>816.04608365926</c:v>
                </c:pt>
                <c:pt idx="25549">
                  <c:v>824.29821794477</c:v>
                </c:pt>
                <c:pt idx="25551">
                  <c:v>822.28500633754</c:v>
                </c:pt>
                <c:pt idx="25552">
                  <c:v>823.03399152966</c:v>
                </c:pt>
                <c:pt idx="25554">
                  <c:v>816.4333623315099</c:v>
                </c:pt>
                <c:pt idx="25555">
                  <c:v>818.5589277433401</c:v>
                </c:pt>
                <c:pt idx="25556">
                  <c:v>821.86813100781</c:v>
                </c:pt>
                <c:pt idx="25558">
                  <c:v>816.59108726447</c:v>
                </c:pt>
                <c:pt idx="25561">
                  <c:v>828.5744487026205</c:v>
                </c:pt>
                <c:pt idx="25562">
                  <c:v>813.3988023285805</c:v>
                </c:pt>
                <c:pt idx="25564">
                  <c:v>732.74247640216</c:v>
                </c:pt>
                <c:pt idx="25565">
                  <c:v>734.20999599409</c:v>
                </c:pt>
                <c:pt idx="25566">
                  <c:v>735.44204234835</c:v>
                </c:pt>
                <c:pt idx="25567">
                  <c:v>734.8088411226</c:v>
                </c:pt>
                <c:pt idx="25569">
                  <c:v>735.3271156129077</c:v>
                </c:pt>
                <c:pt idx="25570">
                  <c:v>733.87163761854</c:v>
                </c:pt>
                <c:pt idx="25673">
                  <c:v>219.75688375662</c:v>
                </c:pt>
                <c:pt idx="25674">
                  <c:v>246.15226513535</c:v>
                </c:pt>
                <c:pt idx="25676">
                  <c:v>247.91986676142</c:v>
                </c:pt>
                <c:pt idx="25677">
                  <c:v>247.01160256423</c:v>
                </c:pt>
                <c:pt idx="25678">
                  <c:v>224.61091446297</c:v>
                </c:pt>
                <c:pt idx="25697">
                  <c:v>344.1677367052399</c:v>
                </c:pt>
                <c:pt idx="25698">
                  <c:v>384.93085313684</c:v>
                </c:pt>
                <c:pt idx="25699">
                  <c:v>597.79067429347</c:v>
                </c:pt>
                <c:pt idx="25700">
                  <c:v>655.0210137996701</c:v>
                </c:pt>
                <c:pt idx="25701">
                  <c:v>705.43605333418</c:v>
                </c:pt>
                <c:pt idx="25702">
                  <c:v>726.6114831171905</c:v>
                </c:pt>
                <c:pt idx="25703">
                  <c:v>739.2513860512801</c:v>
                </c:pt>
                <c:pt idx="25704">
                  <c:v>749.8197281011701</c:v>
                </c:pt>
                <c:pt idx="25705">
                  <c:v>747.65128031314</c:v>
                </c:pt>
                <c:pt idx="25706">
                  <c:v>543.18545818706</c:v>
                </c:pt>
                <c:pt idx="25707">
                  <c:v>524.208478838151</c:v>
                </c:pt>
                <c:pt idx="25708">
                  <c:v>501.3733297314499</c:v>
                </c:pt>
                <c:pt idx="25709">
                  <c:v>472.3792908324</c:v>
                </c:pt>
                <c:pt idx="25710">
                  <c:v>277.8119119374296</c:v>
                </c:pt>
                <c:pt idx="25711">
                  <c:v>278.96470189559</c:v>
                </c:pt>
                <c:pt idx="25712">
                  <c:v>273.10005206704</c:v>
                </c:pt>
                <c:pt idx="25713">
                  <c:v>257.2434285201</c:v>
                </c:pt>
                <c:pt idx="25755">
                  <c:v>291.91589847543</c:v>
                </c:pt>
                <c:pt idx="25756">
                  <c:v>704.4374602092294</c:v>
                </c:pt>
                <c:pt idx="25757">
                  <c:v>746.1425694713188</c:v>
                </c:pt>
                <c:pt idx="25758">
                  <c:v>748.09485867668</c:v>
                </c:pt>
                <c:pt idx="25761">
                  <c:v>748.9565207375994</c:v>
                </c:pt>
                <c:pt idx="25763">
                  <c:v>751.79541995929</c:v>
                </c:pt>
                <c:pt idx="25764">
                  <c:v>749.66145389769</c:v>
                </c:pt>
                <c:pt idx="25766">
                  <c:v>502.0183828453199</c:v>
                </c:pt>
                <c:pt idx="25767">
                  <c:v>502.6029743924301</c:v>
                </c:pt>
                <c:pt idx="25768">
                  <c:v>498.270171776129</c:v>
                </c:pt>
                <c:pt idx="25769">
                  <c:v>397.4437765683791</c:v>
                </c:pt>
                <c:pt idx="25770">
                  <c:v>246.37773147849</c:v>
                </c:pt>
                <c:pt idx="25771">
                  <c:v>246.11910298812</c:v>
                </c:pt>
                <c:pt idx="25773">
                  <c:v>244.36062492846</c:v>
                </c:pt>
                <c:pt idx="25774">
                  <c:v>244.69543443948</c:v>
                </c:pt>
                <c:pt idx="25775">
                  <c:v>247.52286995547</c:v>
                </c:pt>
                <c:pt idx="25776">
                  <c:v>244.01043383186</c:v>
                </c:pt>
                <c:pt idx="25778">
                  <c:v>284.89019508693</c:v>
                </c:pt>
                <c:pt idx="25779">
                  <c:v>492.20766400176</c:v>
                </c:pt>
                <c:pt idx="25781">
                  <c:v>493.06480984531</c:v>
                </c:pt>
                <c:pt idx="25782">
                  <c:v>747.4259620088999</c:v>
                </c:pt>
                <c:pt idx="25783">
                  <c:v>746.32240722817</c:v>
                </c:pt>
                <c:pt idx="25784">
                  <c:v>742.4568680662101</c:v>
                </c:pt>
                <c:pt idx="25785">
                  <c:v>744.22848365972</c:v>
                </c:pt>
                <c:pt idx="25786">
                  <c:v>746.7498167424401</c:v>
                </c:pt>
                <c:pt idx="25787">
                  <c:v>744.28107249033</c:v>
                </c:pt>
                <c:pt idx="25788">
                  <c:v>746.280880396361</c:v>
                </c:pt>
                <c:pt idx="25789">
                  <c:v>747.832252944768</c:v>
                </c:pt>
                <c:pt idx="25790">
                  <c:v>744.2106277103999</c:v>
                </c:pt>
                <c:pt idx="25791">
                  <c:v>741.6927181727101</c:v>
                </c:pt>
                <c:pt idx="25792">
                  <c:v>743.24232793076</c:v>
                </c:pt>
                <c:pt idx="25793">
                  <c:v>744.897745195948</c:v>
                </c:pt>
                <c:pt idx="25794">
                  <c:v>745.57603632826</c:v>
                </c:pt>
                <c:pt idx="25797">
                  <c:v>742.2155118224489</c:v>
                </c:pt>
                <c:pt idx="25799">
                  <c:v>741.308885946671</c:v>
                </c:pt>
                <c:pt idx="25800">
                  <c:v>743.84053086169</c:v>
                </c:pt>
                <c:pt idx="25801">
                  <c:v>745.76089434</c:v>
                </c:pt>
                <c:pt idx="25802">
                  <c:v>738.24992607315</c:v>
                </c:pt>
                <c:pt idx="25803">
                  <c:v>489.081343848859</c:v>
                </c:pt>
                <c:pt idx="25804">
                  <c:v>283.56528470221</c:v>
                </c:pt>
                <c:pt idx="25805">
                  <c:v>213.0464323757</c:v>
                </c:pt>
                <c:pt idx="25866">
                  <c:v>237.9180317874301</c:v>
                </c:pt>
                <c:pt idx="25867">
                  <c:v>264.091505096579</c:v>
                </c:pt>
                <c:pt idx="25868">
                  <c:v>514.5659839233</c:v>
                </c:pt>
                <c:pt idx="25869">
                  <c:v>782.54603532275</c:v>
                </c:pt>
                <c:pt idx="25872">
                  <c:v>816.4190633233401</c:v>
                </c:pt>
                <c:pt idx="25873">
                  <c:v>818.0365195327394</c:v>
                </c:pt>
                <c:pt idx="25874">
                  <c:v>829.2209887714998</c:v>
                </c:pt>
                <c:pt idx="25875">
                  <c:v>831.63375780184</c:v>
                </c:pt>
                <c:pt idx="25876">
                  <c:v>818.5676789908289</c:v>
                </c:pt>
                <c:pt idx="25877">
                  <c:v>826.15809195368</c:v>
                </c:pt>
                <c:pt idx="25878">
                  <c:v>822.25877053294</c:v>
                </c:pt>
                <c:pt idx="25879">
                  <c:v>813.3182099282001</c:v>
                </c:pt>
                <c:pt idx="25882">
                  <c:v>737.1855212518805</c:v>
                </c:pt>
                <c:pt idx="25883">
                  <c:v>738.69297058299</c:v>
                </c:pt>
                <c:pt idx="25884">
                  <c:v>735.69572750034</c:v>
                </c:pt>
                <c:pt idx="25885">
                  <c:v>738.1641583581598</c:v>
                </c:pt>
                <c:pt idx="25886">
                  <c:v>738.78220052501</c:v>
                </c:pt>
                <c:pt idx="25887">
                  <c:v>736.13478878795</c:v>
                </c:pt>
                <c:pt idx="25888">
                  <c:v>737.88025657757</c:v>
                </c:pt>
                <c:pt idx="25890">
                  <c:v>741.98611407225</c:v>
                </c:pt>
                <c:pt idx="25891">
                  <c:v>536.9002251236685</c:v>
                </c:pt>
                <c:pt idx="25893">
                  <c:v>495.3598339664</c:v>
                </c:pt>
                <c:pt idx="25894">
                  <c:v>251.62808035272</c:v>
                </c:pt>
                <c:pt idx="25941">
                  <c:v>328.8508757690001</c:v>
                </c:pt>
                <c:pt idx="25942">
                  <c:v>432.2670449945</c:v>
                </c:pt>
                <c:pt idx="25943">
                  <c:v>472.0094397187896</c:v>
                </c:pt>
                <c:pt idx="25944">
                  <c:v>709.69280392802</c:v>
                </c:pt>
                <c:pt idx="25945">
                  <c:v>712.6211013694001</c:v>
                </c:pt>
                <c:pt idx="25946">
                  <c:v>717.7122594394589</c:v>
                </c:pt>
                <c:pt idx="25947">
                  <c:v>721.01812094024</c:v>
                </c:pt>
                <c:pt idx="25948">
                  <c:v>712.2499600429101</c:v>
                </c:pt>
                <c:pt idx="25949">
                  <c:v>715.09834613618</c:v>
                </c:pt>
                <c:pt idx="25950">
                  <c:v>717.19369211652</c:v>
                </c:pt>
                <c:pt idx="25951">
                  <c:v>714.30443815624</c:v>
                </c:pt>
                <c:pt idx="25952">
                  <c:v>716.8512497247275</c:v>
                </c:pt>
                <c:pt idx="25953">
                  <c:v>717.61968291701</c:v>
                </c:pt>
                <c:pt idx="25954">
                  <c:v>715.43338894933</c:v>
                </c:pt>
                <c:pt idx="25955">
                  <c:v>712.8826985904286</c:v>
                </c:pt>
                <c:pt idx="25956">
                  <c:v>715.5556989209089</c:v>
                </c:pt>
                <c:pt idx="25957">
                  <c:v>717.3954530984089</c:v>
                </c:pt>
                <c:pt idx="25958">
                  <c:v>719.6401937142688</c:v>
                </c:pt>
                <c:pt idx="25959">
                  <c:v>717.3246807566905</c:v>
                </c:pt>
                <c:pt idx="25960">
                  <c:v>713.5469841020389</c:v>
                </c:pt>
                <c:pt idx="25961">
                  <c:v>716.4348033934489</c:v>
                </c:pt>
                <c:pt idx="25962">
                  <c:v>714.4651847120189</c:v>
                </c:pt>
                <c:pt idx="25963">
                  <c:v>715.69332322939</c:v>
                </c:pt>
                <c:pt idx="25964">
                  <c:v>722.8871363216401</c:v>
                </c:pt>
                <c:pt idx="25965">
                  <c:v>718.79788335778</c:v>
                </c:pt>
                <c:pt idx="25966">
                  <c:v>679.40851322934</c:v>
                </c:pt>
                <c:pt idx="25967">
                  <c:v>681.44994468778</c:v>
                </c:pt>
                <c:pt idx="25968">
                  <c:v>684.13576123453</c:v>
                </c:pt>
                <c:pt idx="25969">
                  <c:v>681.57142437333</c:v>
                </c:pt>
                <c:pt idx="25970">
                  <c:v>683.9635626167401</c:v>
                </c:pt>
                <c:pt idx="25971">
                  <c:v>685.9382234832575</c:v>
                </c:pt>
                <c:pt idx="25972">
                  <c:v>719.21280740058</c:v>
                </c:pt>
                <c:pt idx="25973">
                  <c:v>715.095866067</c:v>
                </c:pt>
                <c:pt idx="25974">
                  <c:v>718.7556154412289</c:v>
                </c:pt>
                <c:pt idx="25975">
                  <c:v>721.3466609924272</c:v>
                </c:pt>
                <c:pt idx="25976">
                  <c:v>718.72852121826</c:v>
                </c:pt>
                <c:pt idx="25977">
                  <c:v>721.0827689382</c:v>
                </c:pt>
                <c:pt idx="25978">
                  <c:v>723.2919130324201</c:v>
                </c:pt>
                <c:pt idx="25979">
                  <c:v>725.37618126899</c:v>
                </c:pt>
                <c:pt idx="25980">
                  <c:v>717.42073746543</c:v>
                </c:pt>
                <c:pt idx="25981">
                  <c:v>719.14860060659</c:v>
                </c:pt>
                <c:pt idx="25982">
                  <c:v>721.56440921174</c:v>
                </c:pt>
                <c:pt idx="25983">
                  <c:v>728.82107255639</c:v>
                </c:pt>
                <c:pt idx="25984">
                  <c:v>726.3842463159087</c:v>
                </c:pt>
                <c:pt idx="25985">
                  <c:v>729.58444437953</c:v>
                </c:pt>
                <c:pt idx="25986">
                  <c:v>731.52912436749</c:v>
                </c:pt>
                <c:pt idx="25987">
                  <c:v>729.39277049188</c:v>
                </c:pt>
                <c:pt idx="25988">
                  <c:v>726.5550524915286</c:v>
                </c:pt>
                <c:pt idx="25989">
                  <c:v>728.76431626023</c:v>
                </c:pt>
                <c:pt idx="25990">
                  <c:v>731.2340597985099</c:v>
                </c:pt>
                <c:pt idx="25991">
                  <c:v>729.14900673419</c:v>
                </c:pt>
                <c:pt idx="25992">
                  <c:v>733.3607164088194</c:v>
                </c:pt>
                <c:pt idx="25993">
                  <c:v>738.13475200282</c:v>
                </c:pt>
                <c:pt idx="25994">
                  <c:v>735.51584457207</c:v>
                </c:pt>
                <c:pt idx="25996">
                  <c:v>744.4562245446589</c:v>
                </c:pt>
                <c:pt idx="25997">
                  <c:v>748.01386864617</c:v>
                </c:pt>
                <c:pt idx="25998">
                  <c:v>745.5815060858594</c:v>
                </c:pt>
                <c:pt idx="25999">
                  <c:v>748.0782590471</c:v>
                </c:pt>
                <c:pt idx="26000">
                  <c:v>747.01966827046</c:v>
                </c:pt>
                <c:pt idx="26001">
                  <c:v>735.17075208227</c:v>
                </c:pt>
                <c:pt idx="26002">
                  <c:v>734.3748051897999</c:v>
                </c:pt>
                <c:pt idx="26003">
                  <c:v>738.0172272082689</c:v>
                </c:pt>
                <c:pt idx="26004">
                  <c:v>737.3923601144783</c:v>
                </c:pt>
                <c:pt idx="26005">
                  <c:v>733.1508338294699</c:v>
                </c:pt>
                <c:pt idx="26006">
                  <c:v>709.35878217127</c:v>
                </c:pt>
                <c:pt idx="26007">
                  <c:v>706.2994519727</c:v>
                </c:pt>
                <c:pt idx="26008">
                  <c:v>708.5691566764399</c:v>
                </c:pt>
                <c:pt idx="26009">
                  <c:v>706.91487095676</c:v>
                </c:pt>
                <c:pt idx="26010">
                  <c:v>709.3950161655694</c:v>
                </c:pt>
                <c:pt idx="26011">
                  <c:v>712.6359865337</c:v>
                </c:pt>
                <c:pt idx="26012">
                  <c:v>714.64464582931</c:v>
                </c:pt>
                <c:pt idx="26013">
                  <c:v>707.09085820106</c:v>
                </c:pt>
                <c:pt idx="26015">
                  <c:v>403.89812132625</c:v>
                </c:pt>
                <c:pt idx="26017">
                  <c:v>234.06315154345</c:v>
                </c:pt>
                <c:pt idx="26053">
                  <c:v>566.43441061065</c:v>
                </c:pt>
                <c:pt idx="26054">
                  <c:v>682.24057334699</c:v>
                </c:pt>
                <c:pt idx="26055">
                  <c:v>717.30345436947</c:v>
                </c:pt>
                <c:pt idx="26056">
                  <c:v>746.8408606558294</c:v>
                </c:pt>
                <c:pt idx="26057">
                  <c:v>745.9501637116589</c:v>
                </c:pt>
                <c:pt idx="26058">
                  <c:v>748.453107492208</c:v>
                </c:pt>
                <c:pt idx="26059">
                  <c:v>753.04878704619</c:v>
                </c:pt>
                <c:pt idx="26061">
                  <c:v>746.71475790471</c:v>
                </c:pt>
                <c:pt idx="26062">
                  <c:v>746.4590214725189</c:v>
                </c:pt>
                <c:pt idx="26064">
                  <c:v>717.74022120389</c:v>
                </c:pt>
                <c:pt idx="26065">
                  <c:v>719.59000530464</c:v>
                </c:pt>
                <c:pt idx="26066">
                  <c:v>718.89452357873</c:v>
                </c:pt>
                <c:pt idx="26067">
                  <c:v>723.3542480455285</c:v>
                </c:pt>
                <c:pt idx="26068">
                  <c:v>715.31747185926</c:v>
                </c:pt>
                <c:pt idx="26069">
                  <c:v>745.13535527504</c:v>
                </c:pt>
                <c:pt idx="26070">
                  <c:v>748.221572124</c:v>
                </c:pt>
                <c:pt idx="26071">
                  <c:v>751.1863385984105</c:v>
                </c:pt>
                <c:pt idx="26072">
                  <c:v>752.349536194518</c:v>
                </c:pt>
                <c:pt idx="26073">
                  <c:v>756.16025902714</c:v>
                </c:pt>
                <c:pt idx="26074">
                  <c:v>756.16081335117</c:v>
                </c:pt>
                <c:pt idx="26075">
                  <c:v>758.79215794739</c:v>
                </c:pt>
                <c:pt idx="26076">
                  <c:v>753.0960816392201</c:v>
                </c:pt>
                <c:pt idx="26078">
                  <c:v>752.05640494187</c:v>
                </c:pt>
                <c:pt idx="26079">
                  <c:v>749.1436964334289</c:v>
                </c:pt>
                <c:pt idx="26080">
                  <c:v>755.6429326268905</c:v>
                </c:pt>
                <c:pt idx="26081">
                  <c:v>756.6829660925388</c:v>
                </c:pt>
                <c:pt idx="26082">
                  <c:v>757.41064256258</c:v>
                </c:pt>
                <c:pt idx="26083">
                  <c:v>755.02572092074</c:v>
                </c:pt>
                <c:pt idx="26084">
                  <c:v>756.0434551565402</c:v>
                </c:pt>
                <c:pt idx="26085">
                  <c:v>753.08749773639</c:v>
                </c:pt>
                <c:pt idx="26086">
                  <c:v>753.2102975693005</c:v>
                </c:pt>
                <c:pt idx="26088">
                  <c:v>752.22699500165</c:v>
                </c:pt>
                <c:pt idx="26089">
                  <c:v>753.6232000289901</c:v>
                </c:pt>
                <c:pt idx="26090">
                  <c:v>751.4296686674701</c:v>
                </c:pt>
                <c:pt idx="26091">
                  <c:v>753.1819063611205</c:v>
                </c:pt>
                <c:pt idx="26092">
                  <c:v>755.6578194358889</c:v>
                </c:pt>
                <c:pt idx="26093">
                  <c:v>748.8186379193</c:v>
                </c:pt>
                <c:pt idx="26095">
                  <c:v>752.23421132731</c:v>
                </c:pt>
                <c:pt idx="26096">
                  <c:v>754.8713027796</c:v>
                </c:pt>
                <c:pt idx="26097">
                  <c:v>751.3572807078988</c:v>
                </c:pt>
                <c:pt idx="26098">
                  <c:v>754.57601003008</c:v>
                </c:pt>
                <c:pt idx="26099">
                  <c:v>762.23580484085</c:v>
                </c:pt>
                <c:pt idx="26100">
                  <c:v>759.4057955046905</c:v>
                </c:pt>
                <c:pt idx="26101">
                  <c:v>755.90140180758</c:v>
                </c:pt>
                <c:pt idx="26102">
                  <c:v>757.87392452254</c:v>
                </c:pt>
                <c:pt idx="26103">
                  <c:v>756.4403853987201</c:v>
                </c:pt>
                <c:pt idx="26104">
                  <c:v>757.29155451498</c:v>
                </c:pt>
                <c:pt idx="26105">
                  <c:v>759.1249266299899</c:v>
                </c:pt>
                <c:pt idx="26106">
                  <c:v>761.554036889769</c:v>
                </c:pt>
                <c:pt idx="26107">
                  <c:v>759.3620010840677</c:v>
                </c:pt>
                <c:pt idx="26109">
                  <c:v>758.00458123959</c:v>
                </c:pt>
                <c:pt idx="26110">
                  <c:v>754.9478758348794</c:v>
                </c:pt>
                <c:pt idx="26111">
                  <c:v>757.7968736639505</c:v>
                </c:pt>
                <c:pt idx="26112">
                  <c:v>759.2326373745699</c:v>
                </c:pt>
                <c:pt idx="26113">
                  <c:v>757.2303055309201</c:v>
                </c:pt>
                <c:pt idx="26114">
                  <c:v>758.1108622482205</c:v>
                </c:pt>
                <c:pt idx="26116">
                  <c:v>761.77270284978</c:v>
                </c:pt>
                <c:pt idx="26117">
                  <c:v>758.83939352075</c:v>
                </c:pt>
                <c:pt idx="26118">
                  <c:v>761.4264934796</c:v>
                </c:pt>
                <c:pt idx="26119">
                  <c:v>762.7884034951101</c:v>
                </c:pt>
                <c:pt idx="26121">
                  <c:v>762.10462750429</c:v>
                </c:pt>
                <c:pt idx="26122">
                  <c:v>763.46409376727</c:v>
                </c:pt>
                <c:pt idx="26123">
                  <c:v>766.0010654856985</c:v>
                </c:pt>
                <c:pt idx="26124">
                  <c:v>762.3412761391601</c:v>
                </c:pt>
                <c:pt idx="26125">
                  <c:v>764.37889745781</c:v>
                </c:pt>
                <c:pt idx="26126">
                  <c:v>761.3470832420294</c:v>
                </c:pt>
                <c:pt idx="26127">
                  <c:v>757.94667003785</c:v>
                </c:pt>
                <c:pt idx="26128">
                  <c:v>759.94812162416</c:v>
                </c:pt>
                <c:pt idx="26130">
                  <c:v>763.37170611581</c:v>
                </c:pt>
                <c:pt idx="26132">
                  <c:v>762.82887030421</c:v>
                </c:pt>
                <c:pt idx="26133">
                  <c:v>763.51373918411</c:v>
                </c:pt>
                <c:pt idx="26134">
                  <c:v>765.50433700596</c:v>
                </c:pt>
                <c:pt idx="26135">
                  <c:v>757.22635859208</c:v>
                </c:pt>
                <c:pt idx="26136">
                  <c:v>763.61262124701</c:v>
                </c:pt>
                <c:pt idx="26137">
                  <c:v>765.3869218339985</c:v>
                </c:pt>
                <c:pt idx="26138">
                  <c:v>767.47290575225</c:v>
                </c:pt>
                <c:pt idx="26139">
                  <c:v>763.84810665807</c:v>
                </c:pt>
                <c:pt idx="26140">
                  <c:v>765.6021912189701</c:v>
                </c:pt>
                <c:pt idx="26141">
                  <c:v>764.16081587867</c:v>
                </c:pt>
                <c:pt idx="26143">
                  <c:v>763.2876036100901</c:v>
                </c:pt>
                <c:pt idx="26144">
                  <c:v>765.7990346671</c:v>
                </c:pt>
                <c:pt idx="26145">
                  <c:v>766.8979277338889</c:v>
                </c:pt>
                <c:pt idx="26146">
                  <c:v>763.8382403155794</c:v>
                </c:pt>
                <c:pt idx="26147">
                  <c:v>765.05457539265</c:v>
                </c:pt>
                <c:pt idx="26148">
                  <c:v>767.0009913157401</c:v>
                </c:pt>
                <c:pt idx="26149">
                  <c:v>767.9719681443801</c:v>
                </c:pt>
                <c:pt idx="26151">
                  <c:v>761.55654794259</c:v>
                </c:pt>
                <c:pt idx="26152">
                  <c:v>763.371828105208</c:v>
                </c:pt>
                <c:pt idx="26153">
                  <c:v>761.63407368226</c:v>
                </c:pt>
                <c:pt idx="26154">
                  <c:v>762.8457084903289</c:v>
                </c:pt>
                <c:pt idx="26155">
                  <c:v>764.48113485799</c:v>
                </c:pt>
                <c:pt idx="26156">
                  <c:v>766.37379898475</c:v>
                </c:pt>
                <c:pt idx="26157">
                  <c:v>763.4084607708598</c:v>
                </c:pt>
                <c:pt idx="26158">
                  <c:v>763.98630993866</c:v>
                </c:pt>
                <c:pt idx="26159">
                  <c:v>765.3213853268601</c:v>
                </c:pt>
                <c:pt idx="26160">
                  <c:v>774.4952827243599</c:v>
                </c:pt>
                <c:pt idx="26161">
                  <c:v>838.0681589009694</c:v>
                </c:pt>
                <c:pt idx="26162">
                  <c:v>853.63955501187</c:v>
                </c:pt>
                <c:pt idx="26163">
                  <c:v>847.4612989459479</c:v>
                </c:pt>
                <c:pt idx="26164">
                  <c:v>849.6265568883994</c:v>
                </c:pt>
                <c:pt idx="26165">
                  <c:v>844.9809155226405</c:v>
                </c:pt>
                <c:pt idx="26166">
                  <c:v>842.2136288090094</c:v>
                </c:pt>
                <c:pt idx="26167">
                  <c:v>843.60698337576</c:v>
                </c:pt>
                <c:pt idx="26168">
                  <c:v>844.7883272447305</c:v>
                </c:pt>
                <c:pt idx="26169">
                  <c:v>841.777870496681</c:v>
                </c:pt>
                <c:pt idx="26170">
                  <c:v>842.19078906814</c:v>
                </c:pt>
                <c:pt idx="26171">
                  <c:v>843.05957633386</c:v>
                </c:pt>
                <c:pt idx="26172">
                  <c:v>844.77592199775</c:v>
                </c:pt>
                <c:pt idx="26173">
                  <c:v>836.1421605334588</c:v>
                </c:pt>
                <c:pt idx="26174">
                  <c:v>837.4916196092794</c:v>
                </c:pt>
                <c:pt idx="26175">
                  <c:v>845.4081418841894</c:v>
                </c:pt>
                <c:pt idx="26176">
                  <c:v>841.15630816669</c:v>
                </c:pt>
                <c:pt idx="26177">
                  <c:v>843.8444152826801</c:v>
                </c:pt>
                <c:pt idx="26178">
                  <c:v>844.0046727822194</c:v>
                </c:pt>
                <c:pt idx="26180">
                  <c:v>837.90876354034</c:v>
                </c:pt>
                <c:pt idx="26181">
                  <c:v>839.69354005454</c:v>
                </c:pt>
                <c:pt idx="26182">
                  <c:v>839.88251644764</c:v>
                </c:pt>
                <c:pt idx="26183">
                  <c:v>836.4478284317178</c:v>
                </c:pt>
                <c:pt idx="26184">
                  <c:v>771.8184764203805</c:v>
                </c:pt>
                <c:pt idx="26185">
                  <c:v>319.8064423803001</c:v>
                </c:pt>
                <c:pt idx="26186">
                  <c:v>264.6378361255501</c:v>
                </c:pt>
                <c:pt idx="26187">
                  <c:v>239.4193355739</c:v>
                </c:pt>
                <c:pt idx="26272">
                  <c:v>309.378930619</c:v>
                </c:pt>
                <c:pt idx="26276">
                  <c:v>511.56091808075</c:v>
                </c:pt>
                <c:pt idx="26277">
                  <c:v>506.71306229496</c:v>
                </c:pt>
                <c:pt idx="26278">
                  <c:v>506.7132716014</c:v>
                </c:pt>
                <c:pt idx="26279">
                  <c:v>507.14821538872</c:v>
                </c:pt>
                <c:pt idx="26280">
                  <c:v>507.071363777029</c:v>
                </c:pt>
                <c:pt idx="26281">
                  <c:v>508.0316929939301</c:v>
                </c:pt>
                <c:pt idx="26282">
                  <c:v>508.0544468072601</c:v>
                </c:pt>
                <c:pt idx="26283">
                  <c:v>508.65244348899</c:v>
                </c:pt>
                <c:pt idx="26284">
                  <c:v>503.87676361511</c:v>
                </c:pt>
                <c:pt idx="26285">
                  <c:v>428.5020438033</c:v>
                </c:pt>
                <c:pt idx="26286">
                  <c:v>433.25020778865</c:v>
                </c:pt>
                <c:pt idx="26287">
                  <c:v>468.533339820149</c:v>
                </c:pt>
                <c:pt idx="26288">
                  <c:v>469.7424650593801</c:v>
                </c:pt>
                <c:pt idx="26289">
                  <c:v>476.04368551142</c:v>
                </c:pt>
                <c:pt idx="26290">
                  <c:v>476.47536553036</c:v>
                </c:pt>
                <c:pt idx="26291">
                  <c:v>472.59774193643</c:v>
                </c:pt>
                <c:pt idx="26293">
                  <c:v>511.18635781276</c:v>
                </c:pt>
                <c:pt idx="26294">
                  <c:v>512.25382852532</c:v>
                </c:pt>
                <c:pt idx="26295">
                  <c:v>507.4834978499791</c:v>
                </c:pt>
                <c:pt idx="26296">
                  <c:v>748.4919231301094</c:v>
                </c:pt>
                <c:pt idx="26297">
                  <c:v>749.6611993322089</c:v>
                </c:pt>
                <c:pt idx="26298">
                  <c:v>751.6211467738399</c:v>
                </c:pt>
                <c:pt idx="26299">
                  <c:v>748.49991107247</c:v>
                </c:pt>
                <c:pt idx="26301">
                  <c:v>752.02095526864</c:v>
                </c:pt>
                <c:pt idx="26302">
                  <c:v>744.191398338151</c:v>
                </c:pt>
                <c:pt idx="26303">
                  <c:v>745.7761120140001</c:v>
                </c:pt>
                <c:pt idx="26304">
                  <c:v>747.427157634218</c:v>
                </c:pt>
                <c:pt idx="26305">
                  <c:v>749.3954171544285</c:v>
                </c:pt>
                <c:pt idx="26306">
                  <c:v>746.0208838711</c:v>
                </c:pt>
                <c:pt idx="26307">
                  <c:v>747.4664473191601</c:v>
                </c:pt>
                <c:pt idx="26308">
                  <c:v>743.7535681332794</c:v>
                </c:pt>
                <c:pt idx="26309">
                  <c:v>746.2209849345501</c:v>
                </c:pt>
                <c:pt idx="26310">
                  <c:v>747.40655457537</c:v>
                </c:pt>
                <c:pt idx="26311">
                  <c:v>749.1759268814887</c:v>
                </c:pt>
                <c:pt idx="26313">
                  <c:v>748.38893213377</c:v>
                </c:pt>
                <c:pt idx="26314">
                  <c:v>743.89043323471</c:v>
                </c:pt>
                <c:pt idx="26315">
                  <c:v>745.78408458672</c:v>
                </c:pt>
                <c:pt idx="26316">
                  <c:v>746.3253381862601</c:v>
                </c:pt>
                <c:pt idx="26317">
                  <c:v>743.87132309714</c:v>
                </c:pt>
                <c:pt idx="26318">
                  <c:v>744.872010184578</c:v>
                </c:pt>
                <c:pt idx="26319">
                  <c:v>746.06693373987</c:v>
                </c:pt>
                <c:pt idx="26320">
                  <c:v>741.2302577751599</c:v>
                </c:pt>
                <c:pt idx="26321">
                  <c:v>738.0854618917994</c:v>
                </c:pt>
                <c:pt idx="26322">
                  <c:v>738.52671892986</c:v>
                </c:pt>
                <c:pt idx="26323">
                  <c:v>739.88131131808</c:v>
                </c:pt>
                <c:pt idx="26325">
                  <c:v>736.75982994727</c:v>
                </c:pt>
                <c:pt idx="26326">
                  <c:v>731.73418871797</c:v>
                </c:pt>
                <c:pt idx="26327">
                  <c:v>732.9572131923072</c:v>
                </c:pt>
                <c:pt idx="26328">
                  <c:v>729.278621582</c:v>
                </c:pt>
                <c:pt idx="26329">
                  <c:v>734.65257900369</c:v>
                </c:pt>
                <c:pt idx="26330">
                  <c:v>736.5459265454689</c:v>
                </c:pt>
                <c:pt idx="26331">
                  <c:v>735.9582290916383</c:v>
                </c:pt>
                <c:pt idx="26332">
                  <c:v>734.7698632047001</c:v>
                </c:pt>
                <c:pt idx="26333">
                  <c:v>731.3338641392394</c:v>
                </c:pt>
                <c:pt idx="26334">
                  <c:v>732.69821506827</c:v>
                </c:pt>
                <c:pt idx="26335">
                  <c:v>729.12194729678</c:v>
                </c:pt>
                <c:pt idx="26336">
                  <c:v>731.83843225943</c:v>
                </c:pt>
                <c:pt idx="26337">
                  <c:v>732.49517567401</c:v>
                </c:pt>
                <c:pt idx="26338">
                  <c:v>735.67558355562</c:v>
                </c:pt>
                <c:pt idx="26339">
                  <c:v>734.4309299174089</c:v>
                </c:pt>
                <c:pt idx="26340">
                  <c:v>737.86888777621</c:v>
                </c:pt>
                <c:pt idx="26341">
                  <c:v>748.6126508473301</c:v>
                </c:pt>
                <c:pt idx="26342">
                  <c:v>762.41369122988</c:v>
                </c:pt>
                <c:pt idx="26343">
                  <c:v>769.62300363603</c:v>
                </c:pt>
                <c:pt idx="26344">
                  <c:v>774.32178367801</c:v>
                </c:pt>
                <c:pt idx="26345">
                  <c:v>781.0723910213605</c:v>
                </c:pt>
                <c:pt idx="26346">
                  <c:v>783.90098932004</c:v>
                </c:pt>
                <c:pt idx="26347">
                  <c:v>782.6330156911</c:v>
                </c:pt>
                <c:pt idx="26348">
                  <c:v>789.52464521916</c:v>
                </c:pt>
                <c:pt idx="26349">
                  <c:v>792.3140566147994</c:v>
                </c:pt>
                <c:pt idx="26350">
                  <c:v>795.00884599985</c:v>
                </c:pt>
                <c:pt idx="26351">
                  <c:v>791.8713556159801</c:v>
                </c:pt>
                <c:pt idx="26352">
                  <c:v>792.4059927145601</c:v>
                </c:pt>
                <c:pt idx="26353">
                  <c:v>787.8698614144178</c:v>
                </c:pt>
                <c:pt idx="26354">
                  <c:v>789.3521331051384</c:v>
                </c:pt>
                <c:pt idx="26355">
                  <c:v>784.8276741219983</c:v>
                </c:pt>
                <c:pt idx="26356">
                  <c:v>784.29278456088</c:v>
                </c:pt>
                <c:pt idx="26357">
                  <c:v>785.77613313316</c:v>
                </c:pt>
                <c:pt idx="26358">
                  <c:v>786.15718726586</c:v>
                </c:pt>
                <c:pt idx="26359">
                  <c:v>776.6021208089483</c:v>
                </c:pt>
                <c:pt idx="26360">
                  <c:v>775.26158971778</c:v>
                </c:pt>
                <c:pt idx="26361">
                  <c:v>775.4484390009</c:v>
                </c:pt>
                <c:pt idx="26362">
                  <c:v>768.9703195223205</c:v>
                </c:pt>
                <c:pt idx="26363">
                  <c:v>767.08616185034</c:v>
                </c:pt>
                <c:pt idx="26364">
                  <c:v>763.9195544633001</c:v>
                </c:pt>
                <c:pt idx="26365">
                  <c:v>755.6571504123788</c:v>
                </c:pt>
                <c:pt idx="26366">
                  <c:v>746.4893881243701</c:v>
                </c:pt>
                <c:pt idx="26367">
                  <c:v>746.6551923978201</c:v>
                </c:pt>
                <c:pt idx="26369">
                  <c:v>735.3228169404089</c:v>
                </c:pt>
                <c:pt idx="26370">
                  <c:v>727.59303653094</c:v>
                </c:pt>
                <c:pt idx="26371">
                  <c:v>718.7573430524801</c:v>
                </c:pt>
                <c:pt idx="26372">
                  <c:v>702.1062532773205</c:v>
                </c:pt>
                <c:pt idx="26373">
                  <c:v>663.1894700954001</c:v>
                </c:pt>
                <c:pt idx="26374">
                  <c:v>644.89017438848</c:v>
                </c:pt>
                <c:pt idx="26375">
                  <c:v>642.1344079842294</c:v>
                </c:pt>
                <c:pt idx="26376">
                  <c:v>641.16143221564</c:v>
                </c:pt>
                <c:pt idx="26378">
                  <c:v>631.2211785802401</c:v>
                </c:pt>
                <c:pt idx="26379">
                  <c:v>632.8656459428601</c:v>
                </c:pt>
                <c:pt idx="26380">
                  <c:v>636.37387140575</c:v>
                </c:pt>
                <c:pt idx="26381">
                  <c:v>639.1674672249486</c:v>
                </c:pt>
                <c:pt idx="26383">
                  <c:v>646.0214028150688</c:v>
                </c:pt>
                <c:pt idx="26384">
                  <c:v>622.52357835981</c:v>
                </c:pt>
                <c:pt idx="26385">
                  <c:v>652.5221051881389</c:v>
                </c:pt>
                <c:pt idx="26387">
                  <c:v>673.4602893472</c:v>
                </c:pt>
                <c:pt idx="26388">
                  <c:v>681.99844089098</c:v>
                </c:pt>
                <c:pt idx="26389">
                  <c:v>686.8825852359994</c:v>
                </c:pt>
                <c:pt idx="26390">
                  <c:v>694.64454250465</c:v>
                </c:pt>
                <c:pt idx="26391">
                  <c:v>703.0264038810687</c:v>
                </c:pt>
                <c:pt idx="26393">
                  <c:v>707.4228883741</c:v>
                </c:pt>
                <c:pt idx="26394">
                  <c:v>712.39537470342</c:v>
                </c:pt>
                <c:pt idx="26395">
                  <c:v>718.0846058057894</c:v>
                </c:pt>
                <c:pt idx="26396">
                  <c:v>682.6130642949194</c:v>
                </c:pt>
                <c:pt idx="26397">
                  <c:v>443.946479463609</c:v>
                </c:pt>
                <c:pt idx="26417">
                  <c:v>749.67482754201</c:v>
                </c:pt>
                <c:pt idx="26418">
                  <c:v>751.3698471913285</c:v>
                </c:pt>
                <c:pt idx="26419">
                  <c:v>753.5622921072078</c:v>
                </c:pt>
                <c:pt idx="26420">
                  <c:v>746.1111101492801</c:v>
                </c:pt>
                <c:pt idx="26421">
                  <c:v>748.8486922806001</c:v>
                </c:pt>
                <c:pt idx="26423">
                  <c:v>751.8526939658688</c:v>
                </c:pt>
                <c:pt idx="26424">
                  <c:v>753.77876675157</c:v>
                </c:pt>
                <c:pt idx="26425">
                  <c:v>749.91976248628</c:v>
                </c:pt>
                <c:pt idx="26426">
                  <c:v>752.79379587729</c:v>
                </c:pt>
                <c:pt idx="26427">
                  <c:v>753.96219035819</c:v>
                </c:pt>
                <c:pt idx="26428">
                  <c:v>756.2719005794</c:v>
                </c:pt>
                <c:pt idx="26429">
                  <c:v>753.34383325331</c:v>
                </c:pt>
                <c:pt idx="26430">
                  <c:v>754.61070613072</c:v>
                </c:pt>
                <c:pt idx="26431">
                  <c:v>751.2346377619299</c:v>
                </c:pt>
                <c:pt idx="26432">
                  <c:v>753.1166869936801</c:v>
                </c:pt>
                <c:pt idx="26434">
                  <c:v>752.3298343250399</c:v>
                </c:pt>
                <c:pt idx="26435">
                  <c:v>662.13043515483</c:v>
                </c:pt>
                <c:pt idx="26436">
                  <c:v>246.56367892548</c:v>
                </c:pt>
                <c:pt idx="26437">
                  <c:v>243.58691006818</c:v>
                </c:pt>
                <c:pt idx="26447">
                  <c:v>471.7635662308999</c:v>
                </c:pt>
                <c:pt idx="26448">
                  <c:v>504.83536623275</c:v>
                </c:pt>
                <c:pt idx="26449">
                  <c:v>746.58652916738</c:v>
                </c:pt>
                <c:pt idx="26450">
                  <c:v>749.0293493834994</c:v>
                </c:pt>
                <c:pt idx="26452">
                  <c:v>748.79068302038</c:v>
                </c:pt>
                <c:pt idx="26454">
                  <c:v>747.8810163096</c:v>
                </c:pt>
                <c:pt idx="26455">
                  <c:v>749.18968619828</c:v>
                </c:pt>
                <c:pt idx="26456">
                  <c:v>746.1675907827278</c:v>
                </c:pt>
                <c:pt idx="26457">
                  <c:v>748.61655062559</c:v>
                </c:pt>
                <c:pt idx="26459">
                  <c:v>745.65576961113</c:v>
                </c:pt>
                <c:pt idx="26460">
                  <c:v>744.3217327090601</c:v>
                </c:pt>
                <c:pt idx="26461">
                  <c:v>747.126119133448</c:v>
                </c:pt>
                <c:pt idx="26462">
                  <c:v>749.8673075075201</c:v>
                </c:pt>
                <c:pt idx="26463">
                  <c:v>747.8279902309594</c:v>
                </c:pt>
                <c:pt idx="26464">
                  <c:v>754.9525108594885</c:v>
                </c:pt>
                <c:pt idx="26465">
                  <c:v>752.07315795746</c:v>
                </c:pt>
                <c:pt idx="26466">
                  <c:v>754.27331359238</c:v>
                </c:pt>
                <c:pt idx="26467">
                  <c:v>757.28470817354</c:v>
                </c:pt>
                <c:pt idx="26468">
                  <c:v>547.88900619831</c:v>
                </c:pt>
                <c:pt idx="26469">
                  <c:v>549.8250711206199</c:v>
                </c:pt>
                <c:pt idx="26470">
                  <c:v>302.8514078900601</c:v>
                </c:pt>
                <c:pt idx="26471">
                  <c:v>267.17905104</c:v>
                </c:pt>
                <c:pt idx="26472">
                  <c:v>267.17979938163</c:v>
                </c:pt>
                <c:pt idx="26473">
                  <c:v>267.06989276883</c:v>
                </c:pt>
                <c:pt idx="26474">
                  <c:v>381.7253833862699</c:v>
                </c:pt>
                <c:pt idx="26475">
                  <c:v>512.3511362969789</c:v>
                </c:pt>
                <c:pt idx="26476">
                  <c:v>513.3239123249789</c:v>
                </c:pt>
                <c:pt idx="26477">
                  <c:v>742.48824256991</c:v>
                </c:pt>
                <c:pt idx="26478">
                  <c:v>754.6996286603801</c:v>
                </c:pt>
                <c:pt idx="26479">
                  <c:v>756.5922705950401</c:v>
                </c:pt>
                <c:pt idx="26480">
                  <c:v>758.60080464956</c:v>
                </c:pt>
                <c:pt idx="26481">
                  <c:v>751.18121461776</c:v>
                </c:pt>
                <c:pt idx="26482">
                  <c:v>752.19580886434</c:v>
                </c:pt>
                <c:pt idx="26483">
                  <c:v>759.27178352407</c:v>
                </c:pt>
                <c:pt idx="26484">
                  <c:v>756.5567183211399</c:v>
                </c:pt>
                <c:pt idx="26485">
                  <c:v>757.60642926422</c:v>
                </c:pt>
                <c:pt idx="26486">
                  <c:v>759.4274977115489</c:v>
                </c:pt>
                <c:pt idx="26487">
                  <c:v>755.3850877661</c:v>
                </c:pt>
                <c:pt idx="26488">
                  <c:v>756.75156427683</c:v>
                </c:pt>
                <c:pt idx="26489">
                  <c:v>753.67865883716</c:v>
                </c:pt>
                <c:pt idx="26490">
                  <c:v>755.9647519677201</c:v>
                </c:pt>
                <c:pt idx="26491">
                  <c:v>757.3241274407586</c:v>
                </c:pt>
                <c:pt idx="26492">
                  <c:v>753.79500234417</c:v>
                </c:pt>
                <c:pt idx="26493">
                  <c:v>751.09835708215</c:v>
                </c:pt>
                <c:pt idx="26494">
                  <c:v>753.78037453062</c:v>
                </c:pt>
                <c:pt idx="26495">
                  <c:v>758.08078906271</c:v>
                </c:pt>
                <c:pt idx="26496">
                  <c:v>813.61219261862</c:v>
                </c:pt>
                <c:pt idx="26497">
                  <c:v>834.9915843762001</c:v>
                </c:pt>
                <c:pt idx="26500">
                  <c:v>833.72876975855</c:v>
                </c:pt>
                <c:pt idx="26501">
                  <c:v>834.44847709088</c:v>
                </c:pt>
                <c:pt idx="26502">
                  <c:v>836.5774063186</c:v>
                </c:pt>
                <c:pt idx="26503">
                  <c:v>838.31807478604</c:v>
                </c:pt>
                <c:pt idx="26504">
                  <c:v>836.0921070836994</c:v>
                </c:pt>
                <c:pt idx="26505">
                  <c:v>832.2813222962001</c:v>
                </c:pt>
                <c:pt idx="26506">
                  <c:v>834.8385188871594</c:v>
                </c:pt>
                <c:pt idx="26507">
                  <c:v>836.40338107818</c:v>
                </c:pt>
                <c:pt idx="26508">
                  <c:v>839.9253430809594</c:v>
                </c:pt>
                <c:pt idx="26509">
                  <c:v>831.1245086609301</c:v>
                </c:pt>
                <c:pt idx="26510">
                  <c:v>832.58898818928</c:v>
                </c:pt>
                <c:pt idx="26511">
                  <c:v>835.2295321203805</c:v>
                </c:pt>
                <c:pt idx="26512">
                  <c:v>836.2441889383205</c:v>
                </c:pt>
                <c:pt idx="26513">
                  <c:v>834.51136829218</c:v>
                </c:pt>
                <c:pt idx="26514">
                  <c:v>846.2447440107298</c:v>
                </c:pt>
                <c:pt idx="26515">
                  <c:v>836.32501113066</c:v>
                </c:pt>
                <c:pt idx="26516">
                  <c:v>817.28260807239</c:v>
                </c:pt>
                <c:pt idx="26517">
                  <c:v>738.01425353204</c:v>
                </c:pt>
                <c:pt idx="26518">
                  <c:v>519.22611846755</c:v>
                </c:pt>
                <c:pt idx="26519">
                  <c:v>509.6632979745999</c:v>
                </c:pt>
                <c:pt idx="26520">
                  <c:v>515.92577391281</c:v>
                </c:pt>
                <c:pt idx="26521">
                  <c:v>511.6947285295801</c:v>
                </c:pt>
                <c:pt idx="26522">
                  <c:v>511.62886863066</c:v>
                </c:pt>
                <c:pt idx="26524">
                  <c:v>701.07684996994</c:v>
                </c:pt>
                <c:pt idx="26525">
                  <c:v>697.8564235529789</c:v>
                </c:pt>
                <c:pt idx="26526">
                  <c:v>698.52586787239</c:v>
                </c:pt>
                <c:pt idx="26586">
                  <c:v>262.684141128</c:v>
                </c:pt>
                <c:pt idx="26587">
                  <c:v>261.952613767099</c:v>
                </c:pt>
                <c:pt idx="26588">
                  <c:v>712.0417203240901</c:v>
                </c:pt>
                <c:pt idx="26589">
                  <c:v>709.9023151836386</c:v>
                </c:pt>
                <c:pt idx="26590">
                  <c:v>742.826928874558</c:v>
                </c:pt>
                <c:pt idx="26591">
                  <c:v>743.9426811741901</c:v>
                </c:pt>
                <c:pt idx="26592">
                  <c:v>747.1823150103501</c:v>
                </c:pt>
                <c:pt idx="26593">
                  <c:v>742.63618404686</c:v>
                </c:pt>
                <c:pt idx="26594">
                  <c:v>745.1642236234989</c:v>
                </c:pt>
                <c:pt idx="26596">
                  <c:v>743.4462490272288</c:v>
                </c:pt>
                <c:pt idx="26598">
                  <c:v>747.4544687166401</c:v>
                </c:pt>
                <c:pt idx="26599">
                  <c:v>749.5693229406</c:v>
                </c:pt>
                <c:pt idx="26600">
                  <c:v>745.9553232629094</c:v>
                </c:pt>
                <c:pt idx="26601">
                  <c:v>744.00779644697</c:v>
                </c:pt>
                <c:pt idx="26602">
                  <c:v>745.3832291403999</c:v>
                </c:pt>
                <c:pt idx="26603">
                  <c:v>747.84197113766</c:v>
                </c:pt>
                <c:pt idx="26604">
                  <c:v>745.8062529605501</c:v>
                </c:pt>
                <c:pt idx="26605">
                  <c:v>743.05303116462</c:v>
                </c:pt>
                <c:pt idx="26606">
                  <c:v>744.27852872663</c:v>
                </c:pt>
                <c:pt idx="26607">
                  <c:v>745.2518461907289</c:v>
                </c:pt>
                <c:pt idx="26608">
                  <c:v>742.7751325935805</c:v>
                </c:pt>
                <c:pt idx="26609">
                  <c:v>744.4019604080501</c:v>
                </c:pt>
                <c:pt idx="26610">
                  <c:v>741.8005918379794</c:v>
                </c:pt>
                <c:pt idx="26611">
                  <c:v>743.3461408352678</c:v>
                </c:pt>
                <c:pt idx="26613">
                  <c:v>742.95455091927</c:v>
                </c:pt>
                <c:pt idx="26614">
                  <c:v>745.0185556920101</c:v>
                </c:pt>
                <c:pt idx="26615">
                  <c:v>742.3853518479001</c:v>
                </c:pt>
                <c:pt idx="26616">
                  <c:v>739.85507765112</c:v>
                </c:pt>
                <c:pt idx="26617">
                  <c:v>746.6183098539101</c:v>
                </c:pt>
                <c:pt idx="26618">
                  <c:v>748.8459725111601</c:v>
                </c:pt>
                <c:pt idx="26619">
                  <c:v>693.69540857706</c:v>
                </c:pt>
                <c:pt idx="26620">
                  <c:v>482.753737875229</c:v>
                </c:pt>
                <c:pt idx="26621">
                  <c:v>277.2052707768399</c:v>
                </c:pt>
                <c:pt idx="26701">
                  <c:v>216.40698220005</c:v>
                </c:pt>
                <c:pt idx="26702">
                  <c:v>266.7418170311699</c:v>
                </c:pt>
                <c:pt idx="26703">
                  <c:v>439.766072296229</c:v>
                </c:pt>
                <c:pt idx="26704">
                  <c:v>694.01511852411</c:v>
                </c:pt>
                <c:pt idx="26705">
                  <c:v>752.3902503035494</c:v>
                </c:pt>
                <c:pt idx="26706">
                  <c:v>753.5831047141401</c:v>
                </c:pt>
                <c:pt idx="26707">
                  <c:v>751.17248911642</c:v>
                </c:pt>
                <c:pt idx="26708">
                  <c:v>747.97134834619</c:v>
                </c:pt>
                <c:pt idx="26709">
                  <c:v>751.13023665757</c:v>
                </c:pt>
                <c:pt idx="26710">
                  <c:v>752.1252883879494</c:v>
                </c:pt>
                <c:pt idx="26711">
                  <c:v>754.8152587235783</c:v>
                </c:pt>
                <c:pt idx="26712">
                  <c:v>756.3597212826294</c:v>
                </c:pt>
                <c:pt idx="26713">
                  <c:v>752.0745284123001</c:v>
                </c:pt>
                <c:pt idx="26714">
                  <c:v>243.30956246964</c:v>
                </c:pt>
                <c:pt idx="26737">
                  <c:v>238.78029290272</c:v>
                </c:pt>
                <c:pt idx="26738">
                  <c:v>239.3880470012601</c:v>
                </c:pt>
                <c:pt idx="26739">
                  <c:v>277.0599139409096</c:v>
                </c:pt>
                <c:pt idx="26740">
                  <c:v>277.8965435817</c:v>
                </c:pt>
                <c:pt idx="26741">
                  <c:v>279.0104340592399</c:v>
                </c:pt>
                <c:pt idx="26742">
                  <c:v>728.1069588552994</c:v>
                </c:pt>
                <c:pt idx="26743">
                  <c:v>745.94580756212</c:v>
                </c:pt>
                <c:pt idx="26744">
                  <c:v>746.26199134927</c:v>
                </c:pt>
                <c:pt idx="26745">
                  <c:v>746.60416676645</c:v>
                </c:pt>
                <c:pt idx="26746">
                  <c:v>742.69990804707</c:v>
                </c:pt>
                <c:pt idx="26747">
                  <c:v>743.70336853377</c:v>
                </c:pt>
                <c:pt idx="26748">
                  <c:v>744.20643473282</c:v>
                </c:pt>
                <c:pt idx="26749">
                  <c:v>739.6630196987301</c:v>
                </c:pt>
                <c:pt idx="26750">
                  <c:v>736.00338304901</c:v>
                </c:pt>
                <c:pt idx="26751">
                  <c:v>742.3041674514888</c:v>
                </c:pt>
                <c:pt idx="26752">
                  <c:v>742.87432703654</c:v>
                </c:pt>
                <c:pt idx="26753">
                  <c:v>739.7463204821494</c:v>
                </c:pt>
                <c:pt idx="26754">
                  <c:v>741.5005510052189</c:v>
                </c:pt>
                <c:pt idx="26755">
                  <c:v>737.4336382704998</c:v>
                </c:pt>
                <c:pt idx="26756">
                  <c:v>735.8824244957375</c:v>
                </c:pt>
                <c:pt idx="26757">
                  <c:v>736.99308822122</c:v>
                </c:pt>
                <c:pt idx="26758">
                  <c:v>739.3117645028101</c:v>
                </c:pt>
                <c:pt idx="26759">
                  <c:v>737.24804626006</c:v>
                </c:pt>
                <c:pt idx="26760">
                  <c:v>739.67339690824</c:v>
                </c:pt>
                <c:pt idx="26761">
                  <c:v>736.69295410857</c:v>
                </c:pt>
                <c:pt idx="26762">
                  <c:v>738.3517990215394</c:v>
                </c:pt>
                <c:pt idx="26763">
                  <c:v>736.7872524757094</c:v>
                </c:pt>
                <c:pt idx="26764">
                  <c:v>739.43441204781</c:v>
                </c:pt>
                <c:pt idx="26765">
                  <c:v>742.30289307885</c:v>
                </c:pt>
                <c:pt idx="26767">
                  <c:v>737.6167526197801</c:v>
                </c:pt>
                <c:pt idx="26769">
                  <c:v>744.1895885165</c:v>
                </c:pt>
                <c:pt idx="26770">
                  <c:v>751.58244105244</c:v>
                </c:pt>
                <c:pt idx="26772">
                  <c:v>747.62948023591</c:v>
                </c:pt>
                <c:pt idx="26774">
                  <c:v>752.7566697983387</c:v>
                </c:pt>
                <c:pt idx="26775">
                  <c:v>755.98438734612</c:v>
                </c:pt>
                <c:pt idx="26776">
                  <c:v>753.4930991519301</c:v>
                </c:pt>
                <c:pt idx="26777">
                  <c:v>756.45438812921</c:v>
                </c:pt>
                <c:pt idx="26778">
                  <c:v>757.69192437281</c:v>
                </c:pt>
                <c:pt idx="26779">
                  <c:v>754.67107318955</c:v>
                </c:pt>
                <c:pt idx="26780">
                  <c:v>751.5814335417005</c:v>
                </c:pt>
                <c:pt idx="26781">
                  <c:v>753.63482536836</c:v>
                </c:pt>
                <c:pt idx="26782">
                  <c:v>755.2586625355399</c:v>
                </c:pt>
                <c:pt idx="26783">
                  <c:v>756.623331222071</c:v>
                </c:pt>
                <c:pt idx="26784">
                  <c:v>753.8377674515087</c:v>
                </c:pt>
                <c:pt idx="26785">
                  <c:v>755.50320975151</c:v>
                </c:pt>
                <c:pt idx="26786">
                  <c:v>752.1149689562905</c:v>
                </c:pt>
                <c:pt idx="26787">
                  <c:v>753.3332691439475</c:v>
                </c:pt>
                <c:pt idx="26789">
                  <c:v>757.4554101226094</c:v>
                </c:pt>
                <c:pt idx="26790">
                  <c:v>759.22228906039</c:v>
                </c:pt>
                <c:pt idx="26792">
                  <c:v>758.03489447533</c:v>
                </c:pt>
                <c:pt idx="26793">
                  <c:v>753.7839692593</c:v>
                </c:pt>
                <c:pt idx="26794">
                  <c:v>755.79718916612</c:v>
                </c:pt>
                <c:pt idx="26795">
                  <c:v>756.99939472783</c:v>
                </c:pt>
                <c:pt idx="26796">
                  <c:v>753.8662344251886</c:v>
                </c:pt>
                <c:pt idx="26797">
                  <c:v>755.6579992644288</c:v>
                </c:pt>
                <c:pt idx="26798">
                  <c:v>756.26424125949</c:v>
                </c:pt>
                <c:pt idx="26799">
                  <c:v>758.9700816458705</c:v>
                </c:pt>
                <c:pt idx="26800">
                  <c:v>755.49363219437</c:v>
                </c:pt>
                <c:pt idx="26801">
                  <c:v>752.2919680993101</c:v>
                </c:pt>
                <c:pt idx="26802">
                  <c:v>753.6437112849094</c:v>
                </c:pt>
                <c:pt idx="26803">
                  <c:v>754.6530618237689</c:v>
                </c:pt>
                <c:pt idx="26804">
                  <c:v>752.03424116888</c:v>
                </c:pt>
                <c:pt idx="26805">
                  <c:v>754.0578865449394</c:v>
                </c:pt>
                <c:pt idx="26806">
                  <c:v>755.2460940189999</c:v>
                </c:pt>
                <c:pt idx="26807">
                  <c:v>762.30807909909</c:v>
                </c:pt>
                <c:pt idx="26808">
                  <c:v>754.20604377916</c:v>
                </c:pt>
                <c:pt idx="26809">
                  <c:v>755.5038029915</c:v>
                </c:pt>
                <c:pt idx="26810">
                  <c:v>757.0874951449488</c:v>
                </c:pt>
                <c:pt idx="26811">
                  <c:v>754.7901490658501</c:v>
                </c:pt>
                <c:pt idx="26812">
                  <c:v>756.1321204890986</c:v>
                </c:pt>
                <c:pt idx="26813">
                  <c:v>757.4501788967086</c:v>
                </c:pt>
                <c:pt idx="26814">
                  <c:v>712.9576200200178</c:v>
                </c:pt>
                <c:pt idx="26815">
                  <c:v>499.64308730833</c:v>
                </c:pt>
                <c:pt idx="26816">
                  <c:v>443.86759203924</c:v>
                </c:pt>
                <c:pt idx="26817">
                  <c:v>214.4138442984</c:v>
                </c:pt>
                <c:pt idx="26929">
                  <c:v>266.00335309587</c:v>
                </c:pt>
                <c:pt idx="26930">
                  <c:v>265.94880558675</c:v>
                </c:pt>
                <c:pt idx="26931">
                  <c:v>265.311122958719</c:v>
                </c:pt>
                <c:pt idx="26932">
                  <c:v>469.6542258942</c:v>
                </c:pt>
                <c:pt idx="26934">
                  <c:v>471.43745312256</c:v>
                </c:pt>
                <c:pt idx="26935">
                  <c:v>472.18359650904</c:v>
                </c:pt>
                <c:pt idx="26936">
                  <c:v>495.1207425313021</c:v>
                </c:pt>
                <c:pt idx="26937">
                  <c:v>469.6017182815496</c:v>
                </c:pt>
                <c:pt idx="26939">
                  <c:v>507.7546329380899</c:v>
                </c:pt>
                <c:pt idx="26940">
                  <c:v>508.68378579434</c:v>
                </c:pt>
                <c:pt idx="26942">
                  <c:v>509.8109555903201</c:v>
                </c:pt>
                <c:pt idx="26943">
                  <c:v>511.80990730052</c:v>
                </c:pt>
                <c:pt idx="26944">
                  <c:v>602.9704951252494</c:v>
                </c:pt>
                <c:pt idx="26946">
                  <c:v>752.8368592900694</c:v>
                </c:pt>
                <c:pt idx="26947">
                  <c:v>753.693386107081</c:v>
                </c:pt>
                <c:pt idx="26948">
                  <c:v>755.86694267266</c:v>
                </c:pt>
                <c:pt idx="26949">
                  <c:v>747.08236947579</c:v>
                </c:pt>
                <c:pt idx="26950">
                  <c:v>747.79373022538</c:v>
                </c:pt>
                <c:pt idx="26952">
                  <c:v>751.52244953691</c:v>
                </c:pt>
                <c:pt idx="26953">
                  <c:v>752.08356794636</c:v>
                </c:pt>
                <c:pt idx="26955">
                  <c:v>752.36580935648</c:v>
                </c:pt>
                <c:pt idx="26956">
                  <c:v>749.1050581567501</c:v>
                </c:pt>
                <c:pt idx="26958">
                  <c:v>748.0261520848385</c:v>
                </c:pt>
                <c:pt idx="26959">
                  <c:v>749.4845510624099</c:v>
                </c:pt>
                <c:pt idx="26960">
                  <c:v>756.2652264075589</c:v>
                </c:pt>
                <c:pt idx="26961">
                  <c:v>757.42549731955</c:v>
                </c:pt>
                <c:pt idx="26962">
                  <c:v>754.33094226027</c:v>
                </c:pt>
                <c:pt idx="26963">
                  <c:v>751.63343330929</c:v>
                </c:pt>
                <c:pt idx="26964">
                  <c:v>752.17176012866</c:v>
                </c:pt>
                <c:pt idx="26965">
                  <c:v>753.4817997842189</c:v>
                </c:pt>
                <c:pt idx="26966">
                  <c:v>756.40322255756</c:v>
                </c:pt>
                <c:pt idx="26967">
                  <c:v>751.88826333851</c:v>
                </c:pt>
                <c:pt idx="26968">
                  <c:v>754.85439273462</c:v>
                </c:pt>
                <c:pt idx="26970">
                  <c:v>751.5106278028583</c:v>
                </c:pt>
                <c:pt idx="26971">
                  <c:v>754.2901611855287</c:v>
                </c:pt>
                <c:pt idx="26973">
                  <c:v>752.3658047702494</c:v>
                </c:pt>
                <c:pt idx="26974">
                  <c:v>753.8480612118001</c:v>
                </c:pt>
                <c:pt idx="26975">
                  <c:v>749.52328247853</c:v>
                </c:pt>
                <c:pt idx="26976">
                  <c:v>752.07453735617</c:v>
                </c:pt>
                <c:pt idx="26977">
                  <c:v>749.3094101329689</c:v>
                </c:pt>
                <c:pt idx="26979">
                  <c:v>757.66665121645</c:v>
                </c:pt>
                <c:pt idx="26980">
                  <c:v>758.6415722059501</c:v>
                </c:pt>
                <c:pt idx="26981">
                  <c:v>752.58352223268</c:v>
                </c:pt>
                <c:pt idx="26982">
                  <c:v>752.11503623698</c:v>
                </c:pt>
                <c:pt idx="26983">
                  <c:v>754.47496595133</c:v>
                </c:pt>
                <c:pt idx="26984">
                  <c:v>755.26635296482</c:v>
                </c:pt>
                <c:pt idx="26985">
                  <c:v>755.71893864174</c:v>
                </c:pt>
                <c:pt idx="26986">
                  <c:v>753.8261383973301</c:v>
                </c:pt>
                <c:pt idx="26987">
                  <c:v>753.17613071624</c:v>
                </c:pt>
                <c:pt idx="26988">
                  <c:v>752.1374419829187</c:v>
                </c:pt>
                <c:pt idx="26989">
                  <c:v>753.7476444173999</c:v>
                </c:pt>
                <c:pt idx="26990">
                  <c:v>751.30443196816</c:v>
                </c:pt>
                <c:pt idx="26991">
                  <c:v>752.68059448831</c:v>
                </c:pt>
                <c:pt idx="26992">
                  <c:v>753.71243662181</c:v>
                </c:pt>
                <c:pt idx="26993">
                  <c:v>751.0243309252801</c:v>
                </c:pt>
                <c:pt idx="26994">
                  <c:v>747.93646094731</c:v>
                </c:pt>
                <c:pt idx="26995">
                  <c:v>749.2857664847194</c:v>
                </c:pt>
                <c:pt idx="26997">
                  <c:v>757.54484162995</c:v>
                </c:pt>
                <c:pt idx="26998">
                  <c:v>757.67764796201</c:v>
                </c:pt>
                <c:pt idx="26999">
                  <c:v>755.2324818389399</c:v>
                </c:pt>
                <c:pt idx="27000">
                  <c:v>752.04518916362</c:v>
                </c:pt>
                <c:pt idx="27001">
                  <c:v>753.48390091365</c:v>
                </c:pt>
                <c:pt idx="27002">
                  <c:v>755.7673556949183</c:v>
                </c:pt>
                <c:pt idx="27003">
                  <c:v>751.821201386438</c:v>
                </c:pt>
                <c:pt idx="27004">
                  <c:v>753.5846264558201</c:v>
                </c:pt>
                <c:pt idx="27005">
                  <c:v>755.37525427439</c:v>
                </c:pt>
                <c:pt idx="27006">
                  <c:v>751.71935969999</c:v>
                </c:pt>
                <c:pt idx="27008">
                  <c:v>749.43914710887</c:v>
                </c:pt>
                <c:pt idx="27009">
                  <c:v>751.6425604591801</c:v>
                </c:pt>
                <c:pt idx="27010">
                  <c:v>752.5464571052078</c:v>
                </c:pt>
                <c:pt idx="27011">
                  <c:v>754.4879131405294</c:v>
                </c:pt>
                <c:pt idx="27012">
                  <c:v>751.7790963294105</c:v>
                </c:pt>
                <c:pt idx="27013">
                  <c:v>748.50645452741</c:v>
                </c:pt>
                <c:pt idx="27015">
                  <c:v>751.8524616577394</c:v>
                </c:pt>
                <c:pt idx="27016">
                  <c:v>753.9080324518805</c:v>
                </c:pt>
                <c:pt idx="27017">
                  <c:v>754.08736129651</c:v>
                </c:pt>
                <c:pt idx="27018">
                  <c:v>753.6660725273</c:v>
                </c:pt>
                <c:pt idx="27019">
                  <c:v>752.7577051102401</c:v>
                </c:pt>
                <c:pt idx="27020">
                  <c:v>754.0563473242801</c:v>
                </c:pt>
                <c:pt idx="27021">
                  <c:v>749.1596160170701</c:v>
                </c:pt>
                <c:pt idx="27022">
                  <c:v>751.324655284498</c:v>
                </c:pt>
                <c:pt idx="27023">
                  <c:v>751.3276974848072</c:v>
                </c:pt>
                <c:pt idx="27024">
                  <c:v>753.2091223719599</c:v>
                </c:pt>
                <c:pt idx="27025">
                  <c:v>748.6510130703</c:v>
                </c:pt>
                <c:pt idx="27026">
                  <c:v>745.6470372474</c:v>
                </c:pt>
                <c:pt idx="27027">
                  <c:v>746.8158241292389</c:v>
                </c:pt>
                <c:pt idx="27028">
                  <c:v>747.9494071536599</c:v>
                </c:pt>
                <c:pt idx="27029">
                  <c:v>748.23305174553</c:v>
                </c:pt>
                <c:pt idx="27031">
                  <c:v>741.5912081624994</c:v>
                </c:pt>
                <c:pt idx="27032">
                  <c:v>743.2725751842594</c:v>
                </c:pt>
                <c:pt idx="27033">
                  <c:v>743.69954747313</c:v>
                </c:pt>
                <c:pt idx="27034">
                  <c:v>744.48468660898</c:v>
                </c:pt>
                <c:pt idx="27035">
                  <c:v>741.02258827287</c:v>
                </c:pt>
                <c:pt idx="27036">
                  <c:v>746.2442560213799</c:v>
                </c:pt>
                <c:pt idx="27037">
                  <c:v>742.1605947722094</c:v>
                </c:pt>
                <c:pt idx="27038">
                  <c:v>743.19870837262</c:v>
                </c:pt>
                <c:pt idx="27039">
                  <c:v>744.21891767473</c:v>
                </c:pt>
                <c:pt idx="27040">
                  <c:v>739.02476255507</c:v>
                </c:pt>
                <c:pt idx="27041">
                  <c:v>739.26069206166</c:v>
                </c:pt>
                <c:pt idx="27042">
                  <c:v>738.28605166488</c:v>
                </c:pt>
                <c:pt idx="27043">
                  <c:v>733.28003659917</c:v>
                </c:pt>
                <c:pt idx="27044">
                  <c:v>731.90433112987</c:v>
                </c:pt>
                <c:pt idx="27045">
                  <c:v>729.5692239942578</c:v>
                </c:pt>
                <c:pt idx="27046">
                  <c:v>725.1975479892001</c:v>
                </c:pt>
                <c:pt idx="27047">
                  <c:v>722.9690519347594</c:v>
                </c:pt>
                <c:pt idx="27049">
                  <c:v>717.74672550527</c:v>
                </c:pt>
                <c:pt idx="27050">
                  <c:v>711.4019259905888</c:v>
                </c:pt>
                <c:pt idx="27051">
                  <c:v>708.01510120013</c:v>
                </c:pt>
                <c:pt idx="27052">
                  <c:v>702.12178315545</c:v>
                </c:pt>
                <c:pt idx="27053">
                  <c:v>699.3013117130694</c:v>
                </c:pt>
                <c:pt idx="27054">
                  <c:v>696.32337805818</c:v>
                </c:pt>
                <c:pt idx="27055">
                  <c:v>697.79091533163</c:v>
                </c:pt>
                <c:pt idx="27056">
                  <c:v>695.3691346604094</c:v>
                </c:pt>
                <c:pt idx="27057">
                  <c:v>684.14594542617</c:v>
                </c:pt>
                <c:pt idx="27058">
                  <c:v>682.0651881029078</c:v>
                </c:pt>
                <c:pt idx="27060">
                  <c:v>678.8971629240689</c:v>
                </c:pt>
                <c:pt idx="27061">
                  <c:v>679.10313457345</c:v>
                </c:pt>
                <c:pt idx="27062">
                  <c:v>677.2765298983999</c:v>
                </c:pt>
                <c:pt idx="27063">
                  <c:v>671.8670760112789</c:v>
                </c:pt>
                <c:pt idx="27064">
                  <c:v>667.12331316594</c:v>
                </c:pt>
                <c:pt idx="27065">
                  <c:v>653.13573669987</c:v>
                </c:pt>
                <c:pt idx="27066">
                  <c:v>399.86964910557</c:v>
                </c:pt>
                <c:pt idx="27089">
                  <c:v>213.61470927055</c:v>
                </c:pt>
                <c:pt idx="27090">
                  <c:v>246.34799674446</c:v>
                </c:pt>
                <c:pt idx="27092">
                  <c:v>427.24683729359</c:v>
                </c:pt>
                <c:pt idx="27093">
                  <c:v>473.13757254192</c:v>
                </c:pt>
                <c:pt idx="27094">
                  <c:v>693.96338841478</c:v>
                </c:pt>
                <c:pt idx="27095">
                  <c:v>744.3193488418401</c:v>
                </c:pt>
                <c:pt idx="27096">
                  <c:v>746.857936999009</c:v>
                </c:pt>
                <c:pt idx="27097">
                  <c:v>749.0662341089381</c:v>
                </c:pt>
                <c:pt idx="27099">
                  <c:v>752.77296660818</c:v>
                </c:pt>
                <c:pt idx="27100">
                  <c:v>748.11956250118</c:v>
                </c:pt>
                <c:pt idx="27101">
                  <c:v>746.49721315017</c:v>
                </c:pt>
                <c:pt idx="27102">
                  <c:v>747.68866105528</c:v>
                </c:pt>
                <c:pt idx="27103">
                  <c:v>749.21366227301</c:v>
                </c:pt>
                <c:pt idx="27105">
                  <c:v>752.1054248138394</c:v>
                </c:pt>
                <c:pt idx="27106">
                  <c:v>748.57600020483</c:v>
                </c:pt>
                <c:pt idx="27108">
                  <c:v>746.28132311859</c:v>
                </c:pt>
                <c:pt idx="27109">
                  <c:v>747.24241394766</c:v>
                </c:pt>
                <c:pt idx="27110">
                  <c:v>749.1855537270505</c:v>
                </c:pt>
                <c:pt idx="27111">
                  <c:v>745.5303688847077</c:v>
                </c:pt>
                <c:pt idx="27112">
                  <c:v>752.5077790841801</c:v>
                </c:pt>
                <c:pt idx="27113">
                  <c:v>752.9437499314</c:v>
                </c:pt>
                <c:pt idx="27114">
                  <c:v>749.4129731045894</c:v>
                </c:pt>
                <c:pt idx="27116">
                  <c:v>746.0517729151905</c:v>
                </c:pt>
                <c:pt idx="27117">
                  <c:v>747.5073631419087</c:v>
                </c:pt>
                <c:pt idx="27118">
                  <c:v>748.9995081634294</c:v>
                </c:pt>
                <c:pt idx="27119">
                  <c:v>749.5962247380601</c:v>
                </c:pt>
                <c:pt idx="27120">
                  <c:v>749.79274608849</c:v>
                </c:pt>
                <c:pt idx="27121">
                  <c:v>746.84053073157</c:v>
                </c:pt>
                <c:pt idx="27122">
                  <c:v>743.456867028729</c:v>
                </c:pt>
                <c:pt idx="27123">
                  <c:v>743.71972155668</c:v>
                </c:pt>
                <c:pt idx="27124">
                  <c:v>744.8012858334077</c:v>
                </c:pt>
                <c:pt idx="27125">
                  <c:v>746.4378870529489</c:v>
                </c:pt>
                <c:pt idx="27126">
                  <c:v>743.6582978090194</c:v>
                </c:pt>
                <c:pt idx="27127">
                  <c:v>738.92704105693</c:v>
                </c:pt>
                <c:pt idx="27128">
                  <c:v>738.91365291074</c:v>
                </c:pt>
                <c:pt idx="27129">
                  <c:v>739.79819824124</c:v>
                </c:pt>
                <c:pt idx="27130">
                  <c:v>746.5173061832282</c:v>
                </c:pt>
                <c:pt idx="27131">
                  <c:v>747.13699430875</c:v>
                </c:pt>
                <c:pt idx="27132">
                  <c:v>748.69768524246</c:v>
                </c:pt>
                <c:pt idx="27133">
                  <c:v>739.3424069823183</c:v>
                </c:pt>
                <c:pt idx="27134">
                  <c:v>739.17189338754</c:v>
                </c:pt>
                <c:pt idx="27135">
                  <c:v>742.4123125929387</c:v>
                </c:pt>
                <c:pt idx="27136">
                  <c:v>745.8295406602701</c:v>
                </c:pt>
                <c:pt idx="27137">
                  <c:v>753.589379426571</c:v>
                </c:pt>
                <c:pt idx="27138">
                  <c:v>756.5660821343189</c:v>
                </c:pt>
                <c:pt idx="27139">
                  <c:v>762.2683708264</c:v>
                </c:pt>
                <c:pt idx="27140">
                  <c:v>765.13712851716</c:v>
                </c:pt>
                <c:pt idx="27141">
                  <c:v>777.7404267730399</c:v>
                </c:pt>
                <c:pt idx="27142">
                  <c:v>787.6779337358801</c:v>
                </c:pt>
                <c:pt idx="27143">
                  <c:v>798.5344692414301</c:v>
                </c:pt>
                <c:pt idx="27144">
                  <c:v>802.9286301844483</c:v>
                </c:pt>
                <c:pt idx="27146">
                  <c:v>812.5401133848889</c:v>
                </c:pt>
                <c:pt idx="27147">
                  <c:v>815.5951958639289</c:v>
                </c:pt>
                <c:pt idx="27148">
                  <c:v>815.28279896661</c:v>
                </c:pt>
                <c:pt idx="27149">
                  <c:v>818.0523761120201</c:v>
                </c:pt>
                <c:pt idx="27150">
                  <c:v>807.1540559448501</c:v>
                </c:pt>
                <c:pt idx="27152">
                  <c:v>789.98640906364</c:v>
                </c:pt>
                <c:pt idx="27153">
                  <c:v>788.7393949553</c:v>
                </c:pt>
                <c:pt idx="27154">
                  <c:v>785.8340968566201</c:v>
                </c:pt>
                <c:pt idx="27155">
                  <c:v>783.67950052154</c:v>
                </c:pt>
                <c:pt idx="27156">
                  <c:v>783.1407606019001</c:v>
                </c:pt>
                <c:pt idx="27157">
                  <c:v>783.57840958121</c:v>
                </c:pt>
                <c:pt idx="27158">
                  <c:v>775.4591392940288</c:v>
                </c:pt>
                <c:pt idx="27159">
                  <c:v>774.0168685904894</c:v>
                </c:pt>
                <c:pt idx="27160">
                  <c:v>775.42123210785</c:v>
                </c:pt>
                <c:pt idx="27161">
                  <c:v>777.0516165437994</c:v>
                </c:pt>
                <c:pt idx="27162">
                  <c:v>776.89607594976</c:v>
                </c:pt>
                <c:pt idx="27163">
                  <c:v>776.9113918928088</c:v>
                </c:pt>
                <c:pt idx="27164">
                  <c:v>778.27526313689</c:v>
                </c:pt>
                <c:pt idx="27165">
                  <c:v>769.4852980047087</c:v>
                </c:pt>
                <c:pt idx="27166">
                  <c:v>764.21310500961</c:v>
                </c:pt>
                <c:pt idx="27167">
                  <c:v>756.5288276168505</c:v>
                </c:pt>
                <c:pt idx="27168">
                  <c:v>755.3073858652788</c:v>
                </c:pt>
                <c:pt idx="27169">
                  <c:v>762.05433694041</c:v>
                </c:pt>
                <c:pt idx="27171">
                  <c:v>759.91840285043</c:v>
                </c:pt>
                <c:pt idx="27172">
                  <c:v>761.48232277416</c:v>
                </c:pt>
                <c:pt idx="27173">
                  <c:v>762.3853408046</c:v>
                </c:pt>
                <c:pt idx="27174">
                  <c:v>767.19339563402</c:v>
                </c:pt>
                <c:pt idx="27175">
                  <c:v>771.9853495644101</c:v>
                </c:pt>
                <c:pt idx="27176">
                  <c:v>776.6248080829694</c:v>
                </c:pt>
                <c:pt idx="27177">
                  <c:v>783.7217076856299</c:v>
                </c:pt>
                <c:pt idx="27178">
                  <c:v>787.57697316498</c:v>
                </c:pt>
                <c:pt idx="27179">
                  <c:v>795.48771551375</c:v>
                </c:pt>
                <c:pt idx="27180">
                  <c:v>802.9363473817489</c:v>
                </c:pt>
                <c:pt idx="27181">
                  <c:v>801.3796930011601</c:v>
                </c:pt>
                <c:pt idx="27182">
                  <c:v>795.6332747070701</c:v>
                </c:pt>
                <c:pt idx="27183">
                  <c:v>796.6312304773701</c:v>
                </c:pt>
                <c:pt idx="27184">
                  <c:v>793.71239081535</c:v>
                </c:pt>
                <c:pt idx="27185">
                  <c:v>795.84153369668</c:v>
                </c:pt>
                <c:pt idx="27187">
                  <c:v>785.8739382843901</c:v>
                </c:pt>
                <c:pt idx="27188">
                  <c:v>786.24361864297</c:v>
                </c:pt>
                <c:pt idx="27189">
                  <c:v>787.5022356254788</c:v>
                </c:pt>
                <c:pt idx="27190">
                  <c:v>782.67307937039</c:v>
                </c:pt>
                <c:pt idx="27191">
                  <c:v>782.7514567903401</c:v>
                </c:pt>
                <c:pt idx="27192">
                  <c:v>778.33076875695</c:v>
                </c:pt>
                <c:pt idx="27194">
                  <c:v>783.4093728464101</c:v>
                </c:pt>
                <c:pt idx="27195">
                  <c:v>785.63443154986</c:v>
                </c:pt>
                <c:pt idx="27196">
                  <c:v>785.8305543256694</c:v>
                </c:pt>
                <c:pt idx="27197">
                  <c:v>783.95130887913</c:v>
                </c:pt>
                <c:pt idx="27198">
                  <c:v>779.10303591444</c:v>
                </c:pt>
                <c:pt idx="27200">
                  <c:v>779.23030958704</c:v>
                </c:pt>
                <c:pt idx="27201">
                  <c:v>784.5540854069301</c:v>
                </c:pt>
                <c:pt idx="27202">
                  <c:v>781.4109365990701</c:v>
                </c:pt>
                <c:pt idx="27203">
                  <c:v>784.4622773121494</c:v>
                </c:pt>
                <c:pt idx="27204">
                  <c:v>782.0316877597094</c:v>
                </c:pt>
                <c:pt idx="27205">
                  <c:v>781.26033450408</c:v>
                </c:pt>
                <c:pt idx="27206">
                  <c:v>789.03502134932</c:v>
                </c:pt>
                <c:pt idx="27207">
                  <c:v>796.46880184334</c:v>
                </c:pt>
                <c:pt idx="27208">
                  <c:v>798.5285501734201</c:v>
                </c:pt>
                <c:pt idx="27209">
                  <c:v>799.9740370071</c:v>
                </c:pt>
                <c:pt idx="27210">
                  <c:v>796.2901785434705</c:v>
                </c:pt>
                <c:pt idx="27212">
                  <c:v>802.91975695182</c:v>
                </c:pt>
                <c:pt idx="27213">
                  <c:v>808.86377099522</c:v>
                </c:pt>
                <c:pt idx="27214">
                  <c:v>803.634383973661</c:v>
                </c:pt>
                <c:pt idx="27215">
                  <c:v>799.81949220892</c:v>
                </c:pt>
                <c:pt idx="27216">
                  <c:v>777.18637994461</c:v>
                </c:pt>
                <c:pt idx="27217">
                  <c:v>759.0076659737589</c:v>
                </c:pt>
                <c:pt idx="27218">
                  <c:v>747.61884340401</c:v>
                </c:pt>
                <c:pt idx="27219">
                  <c:v>736.1015447675601</c:v>
                </c:pt>
                <c:pt idx="27220">
                  <c:v>727.30959277745</c:v>
                </c:pt>
                <c:pt idx="27221">
                  <c:v>722.19232340031</c:v>
                </c:pt>
                <c:pt idx="27222">
                  <c:v>719.27834382617</c:v>
                </c:pt>
                <c:pt idx="27223">
                  <c:v>715.9014295709401</c:v>
                </c:pt>
                <c:pt idx="27224">
                  <c:v>717.9401778240488</c:v>
                </c:pt>
                <c:pt idx="27225">
                  <c:v>724.67389644303</c:v>
                </c:pt>
                <c:pt idx="27226">
                  <c:v>727.0377550474699</c:v>
                </c:pt>
                <c:pt idx="27227">
                  <c:v>729.2691331022394</c:v>
                </c:pt>
                <c:pt idx="27228">
                  <c:v>727.3965166529588</c:v>
                </c:pt>
                <c:pt idx="27229">
                  <c:v>729.2631581332901</c:v>
                </c:pt>
                <c:pt idx="27230">
                  <c:v>727.70095503112</c:v>
                </c:pt>
                <c:pt idx="27231">
                  <c:v>729.75570556264</c:v>
                </c:pt>
                <c:pt idx="27232">
                  <c:v>732.74004606596</c:v>
                </c:pt>
                <c:pt idx="27234">
                  <c:v>733.88114460487</c:v>
                </c:pt>
                <c:pt idx="27235">
                  <c:v>735.19497875871</c:v>
                </c:pt>
                <c:pt idx="27236">
                  <c:v>738.2578108140285</c:v>
                </c:pt>
                <c:pt idx="27237">
                  <c:v>734.6291419188</c:v>
                </c:pt>
                <c:pt idx="27238">
                  <c:v>737.4238218328501</c:v>
                </c:pt>
                <c:pt idx="27239">
                  <c:v>735.03757263654</c:v>
                </c:pt>
                <c:pt idx="27240">
                  <c:v>737.4485944300101</c:v>
                </c:pt>
                <c:pt idx="27241">
                  <c:v>738.17137132632</c:v>
                </c:pt>
                <c:pt idx="27242">
                  <c:v>739.9046471920889</c:v>
                </c:pt>
                <c:pt idx="27243">
                  <c:v>741.4663943865801</c:v>
                </c:pt>
                <c:pt idx="27244">
                  <c:v>738.2680273139288</c:v>
                </c:pt>
                <c:pt idx="27245">
                  <c:v>501.3617994931199</c:v>
                </c:pt>
                <c:pt idx="27246">
                  <c:v>502.3803191772191</c:v>
                </c:pt>
                <c:pt idx="27299">
                  <c:v>387.64449942043</c:v>
                </c:pt>
                <c:pt idx="27300">
                  <c:v>394.32319450873</c:v>
                </c:pt>
                <c:pt idx="27302">
                  <c:v>628.63385593861</c:v>
                </c:pt>
                <c:pt idx="27303">
                  <c:v>665.46730456623</c:v>
                </c:pt>
                <c:pt idx="27304">
                  <c:v>694.4531507954679</c:v>
                </c:pt>
                <c:pt idx="27306">
                  <c:v>718.5240151167901</c:v>
                </c:pt>
                <c:pt idx="27307">
                  <c:v>718.6605991354783</c:v>
                </c:pt>
                <c:pt idx="27308">
                  <c:v>719.3536985167201</c:v>
                </c:pt>
                <c:pt idx="27309">
                  <c:v>689.4652510749079</c:v>
                </c:pt>
                <c:pt idx="27310">
                  <c:v>686.20550211625</c:v>
                </c:pt>
                <c:pt idx="27311">
                  <c:v>687.28097150108</c:v>
                </c:pt>
                <c:pt idx="27312">
                  <c:v>687.96777792118</c:v>
                </c:pt>
                <c:pt idx="27314">
                  <c:v>572.1623508973801</c:v>
                </c:pt>
                <c:pt idx="27370">
                  <c:v>213.71364065348</c:v>
                </c:pt>
                <c:pt idx="27371">
                  <c:v>602.13996913959</c:v>
                </c:pt>
                <c:pt idx="27372">
                  <c:v>671.3126503122785</c:v>
                </c:pt>
                <c:pt idx="27373">
                  <c:v>715.6058048333</c:v>
                </c:pt>
                <c:pt idx="27374">
                  <c:v>731.5880037515605</c:v>
                </c:pt>
                <c:pt idx="27375">
                  <c:v>729.2643760722305</c:v>
                </c:pt>
                <c:pt idx="27376">
                  <c:v>731.13843203678</c:v>
                </c:pt>
                <c:pt idx="27377">
                  <c:v>726.46281434018</c:v>
                </c:pt>
                <c:pt idx="27378">
                  <c:v>732.56647958857</c:v>
                </c:pt>
                <c:pt idx="27379">
                  <c:v>734.72888152779</c:v>
                </c:pt>
                <c:pt idx="27381">
                  <c:v>733.9544816628</c:v>
                </c:pt>
                <c:pt idx="27382">
                  <c:v>734.6573263977089</c:v>
                </c:pt>
                <c:pt idx="27383">
                  <c:v>736.02355871285</c:v>
                </c:pt>
                <c:pt idx="27384">
                  <c:v>738.0640373120399</c:v>
                </c:pt>
                <c:pt idx="27385">
                  <c:v>733.76096062256</c:v>
                </c:pt>
                <c:pt idx="27386">
                  <c:v>736.4486033777</c:v>
                </c:pt>
                <c:pt idx="27387">
                  <c:v>737.4616290544375</c:v>
                </c:pt>
                <c:pt idx="27388">
                  <c:v>734.1560538700194</c:v>
                </c:pt>
                <c:pt idx="27389">
                  <c:v>736.4901111945985</c:v>
                </c:pt>
                <c:pt idx="27390">
                  <c:v>734.213463568021</c:v>
                </c:pt>
                <c:pt idx="27391">
                  <c:v>736.03461322216</c:v>
                </c:pt>
                <c:pt idx="27392">
                  <c:v>737.77985240162</c:v>
                </c:pt>
                <c:pt idx="27393">
                  <c:v>739.19527241924</c:v>
                </c:pt>
                <c:pt idx="27394">
                  <c:v>741.5298092311</c:v>
                </c:pt>
                <c:pt idx="27395">
                  <c:v>736.2495240150189</c:v>
                </c:pt>
                <c:pt idx="27396">
                  <c:v>735.40784401486</c:v>
                </c:pt>
                <c:pt idx="27398">
                  <c:v>742.7687430887</c:v>
                </c:pt>
                <c:pt idx="27399">
                  <c:v>743.6116436483705</c:v>
                </c:pt>
                <c:pt idx="27400">
                  <c:v>744.88460586063</c:v>
                </c:pt>
                <c:pt idx="27401">
                  <c:v>741.07288876322</c:v>
                </c:pt>
                <c:pt idx="27402">
                  <c:v>742.22364423622</c:v>
                </c:pt>
                <c:pt idx="27403">
                  <c:v>477.68480060783</c:v>
                </c:pt>
                <c:pt idx="27404">
                  <c:v>443.7870247526888</c:v>
                </c:pt>
                <c:pt idx="27414">
                  <c:v>229.5692523159</c:v>
                </c:pt>
                <c:pt idx="27426">
                  <c:v>707.3561328785494</c:v>
                </c:pt>
                <c:pt idx="27427">
                  <c:v>708.228373539871</c:v>
                </c:pt>
                <c:pt idx="27428">
                  <c:v>706.88294786787</c:v>
                </c:pt>
                <c:pt idx="27429">
                  <c:v>705.57068634496</c:v>
                </c:pt>
                <c:pt idx="27430">
                  <c:v>706.7561467859375</c:v>
                </c:pt>
                <c:pt idx="27431">
                  <c:v>706.434145061</c:v>
                </c:pt>
                <c:pt idx="27432">
                  <c:v>704.702873047131</c:v>
                </c:pt>
                <c:pt idx="27433">
                  <c:v>707.13617429853</c:v>
                </c:pt>
                <c:pt idx="27434">
                  <c:v>708.2173052333</c:v>
                </c:pt>
                <c:pt idx="27435">
                  <c:v>708.62238311534</c:v>
                </c:pt>
                <c:pt idx="27437">
                  <c:v>708.3458135495</c:v>
                </c:pt>
                <c:pt idx="27439">
                  <c:v>711.54848882338</c:v>
                </c:pt>
                <c:pt idx="27440">
                  <c:v>714.4510498213788</c:v>
                </c:pt>
                <c:pt idx="27441">
                  <c:v>716.3544111904278</c:v>
                </c:pt>
                <c:pt idx="27442">
                  <c:v>714.25888374045</c:v>
                </c:pt>
                <c:pt idx="27444">
                  <c:v>711.9729971089794</c:v>
                </c:pt>
                <c:pt idx="27445">
                  <c:v>714.5094084796505</c:v>
                </c:pt>
                <c:pt idx="27446">
                  <c:v>715.5216541867788</c:v>
                </c:pt>
                <c:pt idx="27447">
                  <c:v>717.2974107101</c:v>
                </c:pt>
                <c:pt idx="27448">
                  <c:v>713.4594923058294</c:v>
                </c:pt>
                <c:pt idx="27449">
                  <c:v>715.56321004813</c:v>
                </c:pt>
                <c:pt idx="27450">
                  <c:v>716.28471221619</c:v>
                </c:pt>
                <c:pt idx="27451">
                  <c:v>711.65829907172</c:v>
                </c:pt>
                <c:pt idx="27452">
                  <c:v>714.18290084201</c:v>
                </c:pt>
                <c:pt idx="27453">
                  <c:v>709.631970917151</c:v>
                </c:pt>
                <c:pt idx="27454">
                  <c:v>715.1626958332778</c:v>
                </c:pt>
                <c:pt idx="27455">
                  <c:v>714.72386726134</c:v>
                </c:pt>
                <c:pt idx="27456">
                  <c:v>715.2352222365</c:v>
                </c:pt>
                <c:pt idx="27457">
                  <c:v>704.54430986284</c:v>
                </c:pt>
                <c:pt idx="27458">
                  <c:v>704.58948256123</c:v>
                </c:pt>
                <c:pt idx="27459">
                  <c:v>703.21461852912</c:v>
                </c:pt>
                <c:pt idx="27460">
                  <c:v>702.12487009152</c:v>
                </c:pt>
                <c:pt idx="27461">
                  <c:v>701.06349423989</c:v>
                </c:pt>
                <c:pt idx="27462">
                  <c:v>699.77765425731</c:v>
                </c:pt>
                <c:pt idx="27463">
                  <c:v>695.24934497871</c:v>
                </c:pt>
                <c:pt idx="27464">
                  <c:v>693.41830047641</c:v>
                </c:pt>
                <c:pt idx="27465">
                  <c:v>686.3260468123689</c:v>
                </c:pt>
                <c:pt idx="27466">
                  <c:v>685.46039493637</c:v>
                </c:pt>
                <c:pt idx="27467">
                  <c:v>684.15973824971</c:v>
                </c:pt>
                <c:pt idx="27468">
                  <c:v>677.200094324</c:v>
                </c:pt>
                <c:pt idx="27469">
                  <c:v>675.16183351657</c:v>
                </c:pt>
                <c:pt idx="27470">
                  <c:v>672.58360284635</c:v>
                </c:pt>
                <c:pt idx="27471">
                  <c:v>669.9960954985194</c:v>
                </c:pt>
                <c:pt idx="27472">
                  <c:v>664.70234935408</c:v>
                </c:pt>
                <c:pt idx="27473">
                  <c:v>657.86397766385</c:v>
                </c:pt>
                <c:pt idx="27474">
                  <c:v>654.41867286211</c:v>
                </c:pt>
                <c:pt idx="27475">
                  <c:v>651.78099136704</c:v>
                </c:pt>
                <c:pt idx="27477">
                  <c:v>648.30850083808</c:v>
                </c:pt>
                <c:pt idx="27478">
                  <c:v>643.32518694212</c:v>
                </c:pt>
                <c:pt idx="27479">
                  <c:v>636.7482194008999</c:v>
                </c:pt>
                <c:pt idx="27480">
                  <c:v>635.7341211972894</c:v>
                </c:pt>
                <c:pt idx="27481">
                  <c:v>635.8928059918601</c:v>
                </c:pt>
                <c:pt idx="27482">
                  <c:v>634.18336865878</c:v>
                </c:pt>
                <c:pt idx="27483">
                  <c:v>629.57083304639</c:v>
                </c:pt>
                <c:pt idx="27484">
                  <c:v>629.35873668928</c:v>
                </c:pt>
                <c:pt idx="27487">
                  <c:v>625.4074331116299</c:v>
                </c:pt>
                <c:pt idx="27488">
                  <c:v>625.9240298406094</c:v>
                </c:pt>
                <c:pt idx="27489">
                  <c:v>622.12583741102</c:v>
                </c:pt>
                <c:pt idx="27490">
                  <c:v>625.97894760369</c:v>
                </c:pt>
                <c:pt idx="27491">
                  <c:v>626.78717716116</c:v>
                </c:pt>
                <c:pt idx="27492">
                  <c:v>628.53062222654</c:v>
                </c:pt>
                <c:pt idx="27493">
                  <c:v>623.69900888686</c:v>
                </c:pt>
                <c:pt idx="27494">
                  <c:v>625.80117366334</c:v>
                </c:pt>
                <c:pt idx="27495">
                  <c:v>621.88136103069</c:v>
                </c:pt>
                <c:pt idx="27496">
                  <c:v>621.97083745895</c:v>
                </c:pt>
                <c:pt idx="27497">
                  <c:v>624.1552528602489</c:v>
                </c:pt>
                <c:pt idx="27498">
                  <c:v>625.2078268540494</c:v>
                </c:pt>
                <c:pt idx="27499">
                  <c:v>627.4675620272587</c:v>
                </c:pt>
                <c:pt idx="27500">
                  <c:v>627.80673076049</c:v>
                </c:pt>
                <c:pt idx="27502">
                  <c:v>622.8566852978894</c:v>
                </c:pt>
                <c:pt idx="27503">
                  <c:v>624.6122117594689</c:v>
                </c:pt>
                <c:pt idx="27504">
                  <c:v>643.0027297002289</c:v>
                </c:pt>
                <c:pt idx="27505">
                  <c:v>683.87841731195</c:v>
                </c:pt>
                <c:pt idx="27507">
                  <c:v>709.02809656269</c:v>
                </c:pt>
                <c:pt idx="27508">
                  <c:v>702.4504314220999</c:v>
                </c:pt>
                <c:pt idx="27509">
                  <c:v>705.26607366864</c:v>
                </c:pt>
                <c:pt idx="27510">
                  <c:v>708.20600332383</c:v>
                </c:pt>
                <c:pt idx="27511">
                  <c:v>715.5491459187399</c:v>
                </c:pt>
                <c:pt idx="27512">
                  <c:v>711.7045930161</c:v>
                </c:pt>
                <c:pt idx="27513">
                  <c:v>715.13494292092</c:v>
                </c:pt>
                <c:pt idx="27514">
                  <c:v>718.61793542116</c:v>
                </c:pt>
                <c:pt idx="27515">
                  <c:v>715.96987009944</c:v>
                </c:pt>
                <c:pt idx="27516">
                  <c:v>722.4488794633</c:v>
                </c:pt>
                <c:pt idx="27517">
                  <c:v>721.6131959328001</c:v>
                </c:pt>
                <c:pt idx="27518">
                  <c:v>716.6137946909801</c:v>
                </c:pt>
                <c:pt idx="27519">
                  <c:v>716.78048827558</c:v>
                </c:pt>
                <c:pt idx="27520">
                  <c:v>717.4742495294701</c:v>
                </c:pt>
                <c:pt idx="27521">
                  <c:v>723.70504899721</c:v>
                </c:pt>
                <c:pt idx="27522">
                  <c:v>725.1932360384101</c:v>
                </c:pt>
                <c:pt idx="27524">
                  <c:v>707.99473477706</c:v>
                </c:pt>
                <c:pt idx="27526">
                  <c:v>661.34850393021</c:v>
                </c:pt>
                <c:pt idx="27530">
                  <c:v>639.76717967637</c:v>
                </c:pt>
                <c:pt idx="27531">
                  <c:v>641.1323937862294</c:v>
                </c:pt>
                <c:pt idx="27532">
                  <c:v>642.78719145884</c:v>
                </c:pt>
                <c:pt idx="27534">
                  <c:v>641.9615855921394</c:v>
                </c:pt>
                <c:pt idx="27535">
                  <c:v>644.357524944808</c:v>
                </c:pt>
                <c:pt idx="27536">
                  <c:v>646.89063892162</c:v>
                </c:pt>
                <c:pt idx="27537">
                  <c:v>643.3363798786401</c:v>
                </c:pt>
                <c:pt idx="27538">
                  <c:v>641.8035661041389</c:v>
                </c:pt>
                <c:pt idx="27539">
                  <c:v>643.14301780059</c:v>
                </c:pt>
                <c:pt idx="27585">
                  <c:v>378.6259779232792</c:v>
                </c:pt>
                <c:pt idx="27586">
                  <c:v>407.600175138224</c:v>
                </c:pt>
                <c:pt idx="27587">
                  <c:v>475.06887412421</c:v>
                </c:pt>
                <c:pt idx="27589">
                  <c:v>661.06694421755</c:v>
                </c:pt>
                <c:pt idx="27590">
                  <c:v>662.08266181019</c:v>
                </c:pt>
                <c:pt idx="27591">
                  <c:v>653.816125526909</c:v>
                </c:pt>
                <c:pt idx="27592">
                  <c:v>654.5020938515294</c:v>
                </c:pt>
                <c:pt idx="27593">
                  <c:v>656.61307441908</c:v>
                </c:pt>
                <c:pt idx="27594">
                  <c:v>657.93907316315</c:v>
                </c:pt>
                <c:pt idx="27595">
                  <c:v>659.04941863768</c:v>
                </c:pt>
                <c:pt idx="27596">
                  <c:v>655.31737302038</c:v>
                </c:pt>
                <c:pt idx="27597">
                  <c:v>656.71072493828</c:v>
                </c:pt>
                <c:pt idx="27598">
                  <c:v>659.3478687836478</c:v>
                </c:pt>
                <c:pt idx="27600">
                  <c:v>662.1261048935378</c:v>
                </c:pt>
                <c:pt idx="27601">
                  <c:v>663.9555828016294</c:v>
                </c:pt>
                <c:pt idx="27602">
                  <c:v>665.71067755622</c:v>
                </c:pt>
                <c:pt idx="27603">
                  <c:v>668.08884381522</c:v>
                </c:pt>
                <c:pt idx="27604">
                  <c:v>672.51797857325</c:v>
                </c:pt>
                <c:pt idx="27605">
                  <c:v>673.70894457681</c:v>
                </c:pt>
                <c:pt idx="27606">
                  <c:v>676.21430359472</c:v>
                </c:pt>
                <c:pt idx="27607">
                  <c:v>673.1452108228187</c:v>
                </c:pt>
                <c:pt idx="27608">
                  <c:v>674.9593893947894</c:v>
                </c:pt>
                <c:pt idx="27609">
                  <c:v>677.2662341607294</c:v>
                </c:pt>
                <c:pt idx="27610">
                  <c:v>679.199854561851</c:v>
                </c:pt>
                <c:pt idx="27612">
                  <c:v>677.8529597881383</c:v>
                </c:pt>
                <c:pt idx="27613">
                  <c:v>678.71752195259</c:v>
                </c:pt>
                <c:pt idx="27615">
                  <c:v>686.4333871835801</c:v>
                </c:pt>
                <c:pt idx="27616">
                  <c:v>687.78945553053</c:v>
                </c:pt>
                <c:pt idx="27617">
                  <c:v>688.81489231669</c:v>
                </c:pt>
                <c:pt idx="27618">
                  <c:v>684.99141053375</c:v>
                </c:pt>
                <c:pt idx="27619">
                  <c:v>685.4690453407101</c:v>
                </c:pt>
                <c:pt idx="27620">
                  <c:v>686.1521386883999</c:v>
                </c:pt>
                <c:pt idx="27621">
                  <c:v>687.5071421132183</c:v>
                </c:pt>
                <c:pt idx="27622">
                  <c:v>692.1359670802088</c:v>
                </c:pt>
                <c:pt idx="27623">
                  <c:v>691.41881220174</c:v>
                </c:pt>
                <c:pt idx="27624">
                  <c:v>692.3841584800789</c:v>
                </c:pt>
                <c:pt idx="27625">
                  <c:v>692.058376831</c:v>
                </c:pt>
                <c:pt idx="27626">
                  <c:v>691.40473375172</c:v>
                </c:pt>
                <c:pt idx="27627">
                  <c:v>692.7215779004</c:v>
                </c:pt>
                <c:pt idx="27628">
                  <c:v>693.4569057657083</c:v>
                </c:pt>
                <c:pt idx="27629">
                  <c:v>694.50500662917</c:v>
                </c:pt>
                <c:pt idx="27630">
                  <c:v>695.57970458249</c:v>
                </c:pt>
                <c:pt idx="27631">
                  <c:v>696.5380881902094</c:v>
                </c:pt>
                <c:pt idx="27632">
                  <c:v>699.21286711319</c:v>
                </c:pt>
                <c:pt idx="27633">
                  <c:v>699.5670113362594</c:v>
                </c:pt>
                <c:pt idx="27635">
                  <c:v>702.3622363785701</c:v>
                </c:pt>
                <c:pt idx="27636">
                  <c:v>702.81197112657</c:v>
                </c:pt>
                <c:pt idx="27637">
                  <c:v>702.8465113314583</c:v>
                </c:pt>
                <c:pt idx="27638">
                  <c:v>707.06371705207</c:v>
                </c:pt>
                <c:pt idx="27639">
                  <c:v>699.93809723121</c:v>
                </c:pt>
                <c:pt idx="27641">
                  <c:v>697.9756840180601</c:v>
                </c:pt>
                <c:pt idx="27642">
                  <c:v>705.17812573248</c:v>
                </c:pt>
                <c:pt idx="27643">
                  <c:v>703.118442509341</c:v>
                </c:pt>
                <c:pt idx="27644">
                  <c:v>694.3595826657194</c:v>
                </c:pt>
                <c:pt idx="27646">
                  <c:v>694.8628383759186</c:v>
                </c:pt>
                <c:pt idx="27647">
                  <c:v>702.9660302344089</c:v>
                </c:pt>
                <c:pt idx="27648">
                  <c:v>724.3827110936201</c:v>
                </c:pt>
                <c:pt idx="27649">
                  <c:v>756.9574820964287</c:v>
                </c:pt>
                <c:pt idx="27650">
                  <c:v>766.4089163198101</c:v>
                </c:pt>
                <c:pt idx="27651">
                  <c:v>759.87337281002</c:v>
                </c:pt>
                <c:pt idx="27652">
                  <c:v>757.9473697082288</c:v>
                </c:pt>
                <c:pt idx="27653">
                  <c:v>756.5961232343801</c:v>
                </c:pt>
                <c:pt idx="27654">
                  <c:v>746.22371541209</c:v>
                </c:pt>
                <c:pt idx="27655">
                  <c:v>745.9076628849568</c:v>
                </c:pt>
                <c:pt idx="27657">
                  <c:v>739.4810688006194</c:v>
                </c:pt>
                <c:pt idx="27658">
                  <c:v>741.695888041691</c:v>
                </c:pt>
                <c:pt idx="27659">
                  <c:v>724.6126778915084</c:v>
                </c:pt>
                <c:pt idx="27660">
                  <c:v>723.1460986391601</c:v>
                </c:pt>
                <c:pt idx="27661">
                  <c:v>719.3446896047083</c:v>
                </c:pt>
                <c:pt idx="27662">
                  <c:v>715.0076358918386</c:v>
                </c:pt>
                <c:pt idx="27663">
                  <c:v>709.5931026220201</c:v>
                </c:pt>
                <c:pt idx="27664">
                  <c:v>704.26181395207</c:v>
                </c:pt>
                <c:pt idx="27665">
                  <c:v>699.98888119034</c:v>
                </c:pt>
                <c:pt idx="27667">
                  <c:v>705.58459574536</c:v>
                </c:pt>
                <c:pt idx="27668">
                  <c:v>701.2333682110405</c:v>
                </c:pt>
                <c:pt idx="27669">
                  <c:v>693.7871438099194</c:v>
                </c:pt>
                <c:pt idx="27670">
                  <c:v>689.7319893139394</c:v>
                </c:pt>
                <c:pt idx="27671">
                  <c:v>681.92117787288</c:v>
                </c:pt>
                <c:pt idx="27672">
                  <c:v>678.2538639207801</c:v>
                </c:pt>
                <c:pt idx="27673">
                  <c:v>672.47190914926</c:v>
                </c:pt>
                <c:pt idx="27674">
                  <c:v>671.70474283085</c:v>
                </c:pt>
                <c:pt idx="27675">
                  <c:v>667.92160197612</c:v>
                </c:pt>
                <c:pt idx="27676">
                  <c:v>667.0644427247094</c:v>
                </c:pt>
                <c:pt idx="27677">
                  <c:v>665.3112376922886</c:v>
                </c:pt>
                <c:pt idx="27678">
                  <c:v>663.83783824512</c:v>
                </c:pt>
                <c:pt idx="27679">
                  <c:v>661.0494937470601</c:v>
                </c:pt>
                <c:pt idx="27680">
                  <c:v>659.65811856562</c:v>
                </c:pt>
                <c:pt idx="27681">
                  <c:v>662.2625661575394</c:v>
                </c:pt>
                <c:pt idx="27682">
                  <c:v>652.1391094911401</c:v>
                </c:pt>
                <c:pt idx="27683">
                  <c:v>621.32854333993</c:v>
                </c:pt>
                <c:pt idx="27684">
                  <c:v>598.3516947363294</c:v>
                </c:pt>
                <c:pt idx="27685">
                  <c:v>601.18438431191</c:v>
                </c:pt>
                <c:pt idx="27687">
                  <c:v>599.50057257792</c:v>
                </c:pt>
                <c:pt idx="27688">
                  <c:v>596.71416501852</c:v>
                </c:pt>
                <c:pt idx="27689">
                  <c:v>593.8755622945089</c:v>
                </c:pt>
                <c:pt idx="27690">
                  <c:v>598.21621235482</c:v>
                </c:pt>
                <c:pt idx="27691">
                  <c:v>595.55188646018</c:v>
                </c:pt>
                <c:pt idx="27692">
                  <c:v>592.0692662010794</c:v>
                </c:pt>
                <c:pt idx="27694">
                  <c:v>589.21901752861</c:v>
                </c:pt>
                <c:pt idx="27695">
                  <c:v>586.2939114624</c:v>
                </c:pt>
                <c:pt idx="27696">
                  <c:v>586.61740396205</c:v>
                </c:pt>
                <c:pt idx="27697">
                  <c:v>579.4114064440794</c:v>
                </c:pt>
                <c:pt idx="27698">
                  <c:v>579.45274395067</c:v>
                </c:pt>
                <c:pt idx="27699">
                  <c:v>575.3520202211189</c:v>
                </c:pt>
                <c:pt idx="27700">
                  <c:v>576.61971058703</c:v>
                </c:pt>
                <c:pt idx="27701">
                  <c:v>572.9281746551</c:v>
                </c:pt>
                <c:pt idx="27702">
                  <c:v>567.76434451295</c:v>
                </c:pt>
                <c:pt idx="27703">
                  <c:v>565.5577194924077</c:v>
                </c:pt>
                <c:pt idx="27704">
                  <c:v>566.864359986429</c:v>
                </c:pt>
                <c:pt idx="27705">
                  <c:v>563.9521188268386</c:v>
                </c:pt>
                <c:pt idx="27707">
                  <c:v>557.68824970434</c:v>
                </c:pt>
                <c:pt idx="27709">
                  <c:v>557.0666518387484</c:v>
                </c:pt>
                <c:pt idx="27710">
                  <c:v>243.51134685739</c:v>
                </c:pt>
                <c:pt idx="27730">
                  <c:v>395.95722654512</c:v>
                </c:pt>
                <c:pt idx="27731">
                  <c:v>542.0412610108388</c:v>
                </c:pt>
                <c:pt idx="27732">
                  <c:v>533.71754928608</c:v>
                </c:pt>
                <c:pt idx="27733">
                  <c:v>532.1113697983599</c:v>
                </c:pt>
                <c:pt idx="27734">
                  <c:v>533.72271857598</c:v>
                </c:pt>
                <c:pt idx="27736">
                  <c:v>526.3193642254089</c:v>
                </c:pt>
                <c:pt idx="27737">
                  <c:v>522.9861486546</c:v>
                </c:pt>
                <c:pt idx="27738">
                  <c:v>523.68450359298</c:v>
                </c:pt>
                <c:pt idx="27740">
                  <c:v>522.16343523982</c:v>
                </c:pt>
                <c:pt idx="27741">
                  <c:v>513.8454804856789</c:v>
                </c:pt>
                <c:pt idx="27742">
                  <c:v>512.30306210811</c:v>
                </c:pt>
                <c:pt idx="27743">
                  <c:v>514.0572480840576</c:v>
                </c:pt>
                <c:pt idx="27744">
                  <c:v>512.24839377551</c:v>
                </c:pt>
                <c:pt idx="27745">
                  <c:v>515.607776086375</c:v>
                </c:pt>
                <c:pt idx="27746">
                  <c:v>509.19565618646</c:v>
                </c:pt>
                <c:pt idx="27747">
                  <c:v>513.51738961893</c:v>
                </c:pt>
                <c:pt idx="27748">
                  <c:v>512.9476301090689</c:v>
                </c:pt>
                <c:pt idx="27749">
                  <c:v>516.6480907182</c:v>
                </c:pt>
                <c:pt idx="27750">
                  <c:v>511.0053140236599</c:v>
                </c:pt>
                <c:pt idx="27751">
                  <c:v>512.17064940287</c:v>
                </c:pt>
                <c:pt idx="27752">
                  <c:v>519.3214092138701</c:v>
                </c:pt>
                <c:pt idx="27753">
                  <c:v>522.78960617645</c:v>
                </c:pt>
                <c:pt idx="27754">
                  <c:v>531.19502884165</c:v>
                </c:pt>
                <c:pt idx="27755">
                  <c:v>544.43381829029</c:v>
                </c:pt>
                <c:pt idx="27756">
                  <c:v>548.60625823239</c:v>
                </c:pt>
                <c:pt idx="27757">
                  <c:v>562.9356017013189</c:v>
                </c:pt>
                <c:pt idx="27758">
                  <c:v>571.8640980630901</c:v>
                </c:pt>
                <c:pt idx="27760">
                  <c:v>593.21113186024</c:v>
                </c:pt>
                <c:pt idx="27762">
                  <c:v>602.04033115827</c:v>
                </c:pt>
                <c:pt idx="27763">
                  <c:v>609.59901963376</c:v>
                </c:pt>
                <c:pt idx="27764">
                  <c:v>566.57694394858</c:v>
                </c:pt>
                <c:pt idx="27826">
                  <c:v>258.04196340302</c:v>
                </c:pt>
                <c:pt idx="27827">
                  <c:v>294.40083433194</c:v>
                </c:pt>
                <c:pt idx="27828">
                  <c:v>347.28037469453</c:v>
                </c:pt>
                <c:pt idx="27829">
                  <c:v>356.36261477734</c:v>
                </c:pt>
                <c:pt idx="27830">
                  <c:v>554.2976160157388</c:v>
                </c:pt>
                <c:pt idx="27832">
                  <c:v>596.62718723256</c:v>
                </c:pt>
                <c:pt idx="27833">
                  <c:v>599.07985954325</c:v>
                </c:pt>
                <c:pt idx="27896">
                  <c:v>595.11179794117</c:v>
                </c:pt>
                <c:pt idx="27897">
                  <c:v>631.97914687026</c:v>
                </c:pt>
                <c:pt idx="27898">
                  <c:v>626.1439418244801</c:v>
                </c:pt>
                <c:pt idx="27899">
                  <c:v>627.19149565841</c:v>
                </c:pt>
                <c:pt idx="27900">
                  <c:v>629.42952657086</c:v>
                </c:pt>
                <c:pt idx="27901">
                  <c:v>635.05279838686</c:v>
                </c:pt>
                <c:pt idx="27902">
                  <c:v>637.2377542294</c:v>
                </c:pt>
                <c:pt idx="27903">
                  <c:v>635.08856482642</c:v>
                </c:pt>
                <c:pt idx="27904">
                  <c:v>632.286585056821</c:v>
                </c:pt>
                <c:pt idx="27905">
                  <c:v>633.77079313972</c:v>
                </c:pt>
                <c:pt idx="27906">
                  <c:v>636.5962169359287</c:v>
                </c:pt>
                <c:pt idx="27909">
                  <c:v>643.8122736754789</c:v>
                </c:pt>
                <c:pt idx="27910">
                  <c:v>642.02278772288</c:v>
                </c:pt>
                <c:pt idx="27911">
                  <c:v>645.5651435964394</c:v>
                </c:pt>
                <c:pt idx="27912">
                  <c:v>649.9069126911094</c:v>
                </c:pt>
                <c:pt idx="27913">
                  <c:v>653.5016708125501</c:v>
                </c:pt>
                <c:pt idx="27914">
                  <c:v>655.4659321227388</c:v>
                </c:pt>
                <c:pt idx="27915">
                  <c:v>654.68945902685</c:v>
                </c:pt>
                <c:pt idx="27916">
                  <c:v>659.8541965434188</c:v>
                </c:pt>
                <c:pt idx="27917">
                  <c:v>664.96354409664</c:v>
                </c:pt>
                <c:pt idx="27918">
                  <c:v>669.97190761608</c:v>
                </c:pt>
                <c:pt idx="27919">
                  <c:v>679.0278929266005</c:v>
                </c:pt>
                <c:pt idx="27920">
                  <c:v>683.48079352106</c:v>
                </c:pt>
                <c:pt idx="27921">
                  <c:v>677.85441133874</c:v>
                </c:pt>
                <c:pt idx="27922">
                  <c:v>683.1614836123</c:v>
                </c:pt>
                <c:pt idx="27923">
                  <c:v>685.98588563324</c:v>
                </c:pt>
                <c:pt idx="27924">
                  <c:v>689.81403797291</c:v>
                </c:pt>
                <c:pt idx="27925">
                  <c:v>692.15633790939</c:v>
                </c:pt>
                <c:pt idx="27927">
                  <c:v>688.53430800843</c:v>
                </c:pt>
                <c:pt idx="27928">
                  <c:v>691.2978253428701</c:v>
                </c:pt>
                <c:pt idx="27929">
                  <c:v>693.24674244824</c:v>
                </c:pt>
                <c:pt idx="27930">
                  <c:v>694.47087349841</c:v>
                </c:pt>
                <c:pt idx="27931">
                  <c:v>691.28684571998</c:v>
                </c:pt>
                <c:pt idx="27932">
                  <c:v>692.75980521264</c:v>
                </c:pt>
                <c:pt idx="27933">
                  <c:v>692.8466811115786</c:v>
                </c:pt>
                <c:pt idx="27934">
                  <c:v>688.78773868887</c:v>
                </c:pt>
                <c:pt idx="27935">
                  <c:v>689.1905074275401</c:v>
                </c:pt>
                <c:pt idx="27936">
                  <c:v>684.530617480808</c:v>
                </c:pt>
                <c:pt idx="27937">
                  <c:v>684.1844680796</c:v>
                </c:pt>
                <c:pt idx="27938">
                  <c:v>683.41033578832</c:v>
                </c:pt>
                <c:pt idx="27939">
                  <c:v>686.61574494158</c:v>
                </c:pt>
                <c:pt idx="27940">
                  <c:v>684.89970767668</c:v>
                </c:pt>
                <c:pt idx="27941">
                  <c:v>676.40740521381</c:v>
                </c:pt>
                <c:pt idx="27942">
                  <c:v>671.08994554867</c:v>
                </c:pt>
                <c:pt idx="27943">
                  <c:v>668.912006155448</c:v>
                </c:pt>
                <c:pt idx="27944">
                  <c:v>666.27798846016</c:v>
                </c:pt>
                <c:pt idx="27945">
                  <c:v>661.28291523948</c:v>
                </c:pt>
                <c:pt idx="27946">
                  <c:v>657.8413117509688</c:v>
                </c:pt>
                <c:pt idx="27947">
                  <c:v>649.58098794744</c:v>
                </c:pt>
                <c:pt idx="27948">
                  <c:v>641.03682065154</c:v>
                </c:pt>
                <c:pt idx="27949">
                  <c:v>636.4362982935685</c:v>
                </c:pt>
                <c:pt idx="27950">
                  <c:v>585.51547341353</c:v>
                </c:pt>
                <c:pt idx="27951">
                  <c:v>423.6018073085899</c:v>
                </c:pt>
                <c:pt idx="27952">
                  <c:v>565.9836688044078</c:v>
                </c:pt>
                <c:pt idx="27953">
                  <c:v>416.8713555372789</c:v>
                </c:pt>
                <c:pt idx="27954">
                  <c:v>414.84178714084</c:v>
                </c:pt>
                <c:pt idx="27955">
                  <c:v>407.92079908635</c:v>
                </c:pt>
                <c:pt idx="27956">
                  <c:v>404.7595247225699</c:v>
                </c:pt>
                <c:pt idx="27957">
                  <c:v>403.0492939409</c:v>
                </c:pt>
                <c:pt idx="27958">
                  <c:v>402.592313971749</c:v>
                </c:pt>
                <c:pt idx="28049">
                  <c:v>292.4861792129588</c:v>
                </c:pt>
                <c:pt idx="28051">
                  <c:v>572.08371340588</c:v>
                </c:pt>
                <c:pt idx="28052">
                  <c:v>604.9440910882089</c:v>
                </c:pt>
                <c:pt idx="28053">
                  <c:v>602.51539764979</c:v>
                </c:pt>
                <c:pt idx="28054">
                  <c:v>604.3577100508999</c:v>
                </c:pt>
                <c:pt idx="28055">
                  <c:v>605.3915499382</c:v>
                </c:pt>
                <c:pt idx="28056">
                  <c:v>601.8420961032477</c:v>
                </c:pt>
                <c:pt idx="28057">
                  <c:v>602.9658463366705</c:v>
                </c:pt>
                <c:pt idx="28059">
                  <c:v>602.00480973735</c:v>
                </c:pt>
                <c:pt idx="28060">
                  <c:v>604.2329934634089</c:v>
                </c:pt>
                <c:pt idx="28061">
                  <c:v>605.5963938160701</c:v>
                </c:pt>
                <c:pt idx="28062">
                  <c:v>607.42488727162</c:v>
                </c:pt>
                <c:pt idx="28063">
                  <c:v>603.2058730994501</c:v>
                </c:pt>
                <c:pt idx="28064">
                  <c:v>611.7466290628994</c:v>
                </c:pt>
                <c:pt idx="28065">
                  <c:v>631.283779961061</c:v>
                </c:pt>
                <c:pt idx="28066">
                  <c:v>636.8907728953999</c:v>
                </c:pt>
                <c:pt idx="28067">
                  <c:v>639.79365825913</c:v>
                </c:pt>
                <c:pt idx="28069">
                  <c:v>654.58752013601</c:v>
                </c:pt>
                <c:pt idx="28070">
                  <c:v>653.64546237804</c:v>
                </c:pt>
                <c:pt idx="28071">
                  <c:v>653.33809129603</c:v>
                </c:pt>
                <c:pt idx="28073">
                  <c:v>657.00500820662</c:v>
                </c:pt>
                <c:pt idx="28075">
                  <c:v>669.58866762198</c:v>
                </c:pt>
                <c:pt idx="28076">
                  <c:v>676.25438453685</c:v>
                </c:pt>
                <c:pt idx="28077">
                  <c:v>671.9335724903399</c:v>
                </c:pt>
                <c:pt idx="28078">
                  <c:v>663.7767277704401</c:v>
                </c:pt>
                <c:pt idx="28079">
                  <c:v>649.5861953859583</c:v>
                </c:pt>
                <c:pt idx="28080">
                  <c:v>642.6722458758194</c:v>
                </c:pt>
                <c:pt idx="28081">
                  <c:v>638.0326134383594</c:v>
                </c:pt>
                <c:pt idx="28082">
                  <c:v>633.0335366448301</c:v>
                </c:pt>
                <c:pt idx="28083">
                  <c:v>633.70498594326</c:v>
                </c:pt>
                <c:pt idx="28084">
                  <c:v>636.1651827808694</c:v>
                </c:pt>
                <c:pt idx="28085">
                  <c:v>638.78471802902</c:v>
                </c:pt>
                <c:pt idx="28086">
                  <c:v>636.52689491037</c:v>
                </c:pt>
                <c:pt idx="28087">
                  <c:v>639.6169060271301</c:v>
                </c:pt>
                <c:pt idx="28088">
                  <c:v>638.7356596284901</c:v>
                </c:pt>
                <c:pt idx="28089">
                  <c:v>641.9516504892778</c:v>
                </c:pt>
                <c:pt idx="28090">
                  <c:v>645.73640739924</c:v>
                </c:pt>
                <c:pt idx="28091">
                  <c:v>651.92595013015</c:v>
                </c:pt>
                <c:pt idx="28092">
                  <c:v>654.552256071938</c:v>
                </c:pt>
                <c:pt idx="28094">
                  <c:v>653.5709674812794</c:v>
                </c:pt>
                <c:pt idx="28095">
                  <c:v>659.5645065258901</c:v>
                </c:pt>
                <c:pt idx="28096">
                  <c:v>666.9232968738194</c:v>
                </c:pt>
                <c:pt idx="28097">
                  <c:v>677.8438092034094</c:v>
                </c:pt>
                <c:pt idx="28098">
                  <c:v>691.61393062723</c:v>
                </c:pt>
                <c:pt idx="28099">
                  <c:v>707.6578151131189</c:v>
                </c:pt>
                <c:pt idx="28101">
                  <c:v>747.07993259115</c:v>
                </c:pt>
                <c:pt idx="28102">
                  <c:v>763.57269269855</c:v>
                </c:pt>
                <c:pt idx="28103">
                  <c:v>764.4915699218601</c:v>
                </c:pt>
                <c:pt idx="28104">
                  <c:v>767.0473199409394</c:v>
                </c:pt>
                <c:pt idx="28105">
                  <c:v>764.49723192211</c:v>
                </c:pt>
                <c:pt idx="28106">
                  <c:v>763.44582357997</c:v>
                </c:pt>
                <c:pt idx="28107">
                  <c:v>754.676942628</c:v>
                </c:pt>
                <c:pt idx="28108">
                  <c:v>756.65868112152</c:v>
                </c:pt>
                <c:pt idx="28109">
                  <c:v>762.25543964894</c:v>
                </c:pt>
                <c:pt idx="28110">
                  <c:v>773.4012932650301</c:v>
                </c:pt>
                <c:pt idx="28111">
                  <c:v>781.8025466806189</c:v>
                </c:pt>
                <c:pt idx="28112">
                  <c:v>781.2055641257389</c:v>
                </c:pt>
                <c:pt idx="28113">
                  <c:v>782.8249864210101</c:v>
                </c:pt>
                <c:pt idx="28115">
                  <c:v>784.3231733546</c:v>
                </c:pt>
                <c:pt idx="28116">
                  <c:v>781.93158951661</c:v>
                </c:pt>
                <c:pt idx="28119">
                  <c:v>781.5633200352801</c:v>
                </c:pt>
                <c:pt idx="28120">
                  <c:v>785.99995817776</c:v>
                </c:pt>
                <c:pt idx="28121">
                  <c:v>784.3755973488001</c:v>
                </c:pt>
                <c:pt idx="28122">
                  <c:v>784.2445252342701</c:v>
                </c:pt>
                <c:pt idx="28123">
                  <c:v>782.5131631153394</c:v>
                </c:pt>
                <c:pt idx="28124">
                  <c:v>774.9420284081189</c:v>
                </c:pt>
                <c:pt idx="28125">
                  <c:v>769.5053469669605</c:v>
                </c:pt>
                <c:pt idx="28126">
                  <c:v>769.58405592147</c:v>
                </c:pt>
                <c:pt idx="28128">
                  <c:v>771.41860686867</c:v>
                </c:pt>
                <c:pt idx="28129">
                  <c:v>771.1439414248101</c:v>
                </c:pt>
                <c:pt idx="28130">
                  <c:v>764.9521825835085</c:v>
                </c:pt>
                <c:pt idx="28131">
                  <c:v>766.1429967415294</c:v>
                </c:pt>
                <c:pt idx="28132">
                  <c:v>766.24494739025</c:v>
                </c:pt>
                <c:pt idx="28133">
                  <c:v>767.66330477108</c:v>
                </c:pt>
                <c:pt idx="28134">
                  <c:v>768.20516497137</c:v>
                </c:pt>
                <c:pt idx="28135">
                  <c:v>763.57572683686</c:v>
                </c:pt>
                <c:pt idx="28137">
                  <c:v>749.8961635429694</c:v>
                </c:pt>
                <c:pt idx="28138">
                  <c:v>703.79779518363</c:v>
                </c:pt>
                <c:pt idx="28139">
                  <c:v>667.01565490746</c:v>
                </c:pt>
                <c:pt idx="28140">
                  <c:v>666.19362667358</c:v>
                </c:pt>
                <c:pt idx="28141">
                  <c:v>664.8132007215094</c:v>
                </c:pt>
                <c:pt idx="28142">
                  <c:v>272.900171997319</c:v>
                </c:pt>
                <c:pt idx="28202">
                  <c:v>241.3006843663</c:v>
                </c:pt>
                <c:pt idx="28203">
                  <c:v>241.29584204312</c:v>
                </c:pt>
                <c:pt idx="28204">
                  <c:v>241.0681646168599</c:v>
                </c:pt>
                <c:pt idx="28205">
                  <c:v>689.55936997335</c:v>
                </c:pt>
                <c:pt idx="28206">
                  <c:v>729.15913106456</c:v>
                </c:pt>
                <c:pt idx="28208">
                  <c:v>732.8033450892499</c:v>
                </c:pt>
                <c:pt idx="28209">
                  <c:v>728.77886156393</c:v>
                </c:pt>
                <c:pt idx="28210">
                  <c:v>729.56195147337</c:v>
                </c:pt>
                <c:pt idx="28211">
                  <c:v>725.92654967958</c:v>
                </c:pt>
                <c:pt idx="28212">
                  <c:v>727.29956865697</c:v>
                </c:pt>
                <c:pt idx="28213">
                  <c:v>728.45321655075</c:v>
                </c:pt>
                <c:pt idx="28214">
                  <c:v>728.20856915288</c:v>
                </c:pt>
                <c:pt idx="28215">
                  <c:v>729.39461554226</c:v>
                </c:pt>
                <c:pt idx="28216">
                  <c:v>724.01304264265</c:v>
                </c:pt>
                <c:pt idx="28217">
                  <c:v>718.91091112669</c:v>
                </c:pt>
                <c:pt idx="28221">
                  <c:v>721.21145512695</c:v>
                </c:pt>
                <c:pt idx="28222">
                  <c:v>717.5316581605689</c:v>
                </c:pt>
                <c:pt idx="28223">
                  <c:v>717.526324896299</c:v>
                </c:pt>
                <c:pt idx="28224">
                  <c:v>713.67754096653</c:v>
                </c:pt>
                <c:pt idx="28226">
                  <c:v>721.72500504231</c:v>
                </c:pt>
                <c:pt idx="28227">
                  <c:v>724.0197516911</c:v>
                </c:pt>
                <c:pt idx="28229">
                  <c:v>722.9310664669794</c:v>
                </c:pt>
                <c:pt idx="28230">
                  <c:v>724.12628231387</c:v>
                </c:pt>
                <c:pt idx="28232">
                  <c:v>722.0181674117289</c:v>
                </c:pt>
                <c:pt idx="28233">
                  <c:v>722.8004741483</c:v>
                </c:pt>
                <c:pt idx="28234">
                  <c:v>719.8935293589799</c:v>
                </c:pt>
                <c:pt idx="28236">
                  <c:v>721.4586246459078</c:v>
                </c:pt>
                <c:pt idx="28237">
                  <c:v>723.04144247046</c:v>
                </c:pt>
                <c:pt idx="28238">
                  <c:v>718.81378745529</c:v>
                </c:pt>
                <c:pt idx="28239">
                  <c:v>718.8775195119189</c:v>
                </c:pt>
                <c:pt idx="28240">
                  <c:v>719.909244894018</c:v>
                </c:pt>
                <c:pt idx="28241">
                  <c:v>715.77986200725</c:v>
                </c:pt>
                <c:pt idx="28242">
                  <c:v>717.4844617532001</c:v>
                </c:pt>
                <c:pt idx="28243">
                  <c:v>717.5115174022285</c:v>
                </c:pt>
                <c:pt idx="28244">
                  <c:v>717.13011031318</c:v>
                </c:pt>
                <c:pt idx="28245">
                  <c:v>718.06562507938</c:v>
                </c:pt>
                <c:pt idx="28246">
                  <c:v>717.60873446872</c:v>
                </c:pt>
                <c:pt idx="28247">
                  <c:v>717.3949374957788</c:v>
                </c:pt>
                <c:pt idx="28248">
                  <c:v>712.2608645055</c:v>
                </c:pt>
                <c:pt idx="28249">
                  <c:v>711.96039654026</c:v>
                </c:pt>
                <c:pt idx="28250">
                  <c:v>711.32645162803</c:v>
                </c:pt>
                <c:pt idx="28251">
                  <c:v>705.5446371568601</c:v>
                </c:pt>
                <c:pt idx="28252">
                  <c:v>704.03160716637</c:v>
                </c:pt>
                <c:pt idx="28253">
                  <c:v>702.37783235866</c:v>
                </c:pt>
                <c:pt idx="28254">
                  <c:v>696.2467422744905</c:v>
                </c:pt>
                <c:pt idx="28255">
                  <c:v>693.7746221709001</c:v>
                </c:pt>
                <c:pt idx="28256">
                  <c:v>691.82014896785</c:v>
                </c:pt>
                <c:pt idx="28257">
                  <c:v>684.11281511069</c:v>
                </c:pt>
                <c:pt idx="28259">
                  <c:v>677.53455805724</c:v>
                </c:pt>
                <c:pt idx="28260">
                  <c:v>668.7071227217994</c:v>
                </c:pt>
                <c:pt idx="28261">
                  <c:v>664.01572202777</c:v>
                </c:pt>
                <c:pt idx="28262">
                  <c:v>662.20974177702</c:v>
                </c:pt>
                <c:pt idx="28263">
                  <c:v>651.4366685367394</c:v>
                </c:pt>
                <c:pt idx="28264">
                  <c:v>644.9704874724</c:v>
                </c:pt>
                <c:pt idx="28265">
                  <c:v>639.8212047119478</c:v>
                </c:pt>
                <c:pt idx="28266">
                  <c:v>639.57119046026</c:v>
                </c:pt>
                <c:pt idx="28267">
                  <c:v>664.23823270311</c:v>
                </c:pt>
                <c:pt idx="28268">
                  <c:v>267.2721418099501</c:v>
                </c:pt>
                <c:pt idx="28305">
                  <c:v>218.8526984007201</c:v>
                </c:pt>
                <c:pt idx="28307">
                  <c:v>427.5692448229101</c:v>
                </c:pt>
                <c:pt idx="28308">
                  <c:v>511.0882592868196</c:v>
                </c:pt>
                <c:pt idx="28309">
                  <c:v>507.580347412609</c:v>
                </c:pt>
                <c:pt idx="28310">
                  <c:v>379.007222436154</c:v>
                </c:pt>
                <c:pt idx="28311">
                  <c:v>301.5996141042611</c:v>
                </c:pt>
                <c:pt idx="28312">
                  <c:v>268.3027571437121</c:v>
                </c:pt>
                <c:pt idx="28363">
                  <c:v>245.39323112306</c:v>
                </c:pt>
                <c:pt idx="28365">
                  <c:v>241.81262167352</c:v>
                </c:pt>
                <c:pt idx="28366">
                  <c:v>242.5348768293</c:v>
                </c:pt>
                <c:pt idx="28367">
                  <c:v>243.02449167392</c:v>
                </c:pt>
                <c:pt idx="28368">
                  <c:v>243.694574299319</c:v>
                </c:pt>
                <c:pt idx="28369">
                  <c:v>244.56429473666</c:v>
                </c:pt>
                <c:pt idx="28370">
                  <c:v>245.7597735351</c:v>
                </c:pt>
                <c:pt idx="28388">
                  <c:v>241.87255787781</c:v>
                </c:pt>
                <c:pt idx="28389">
                  <c:v>448.85860921904</c:v>
                </c:pt>
                <c:pt idx="28390">
                  <c:v>514.315014094768</c:v>
                </c:pt>
                <c:pt idx="28391">
                  <c:v>517.95000120642</c:v>
                </c:pt>
                <c:pt idx="28393">
                  <c:v>518.46807315367</c:v>
                </c:pt>
                <c:pt idx="28394">
                  <c:v>522.43011322417</c:v>
                </c:pt>
                <c:pt idx="28395">
                  <c:v>522.28194552358</c:v>
                </c:pt>
                <c:pt idx="28396">
                  <c:v>527.4643351853188</c:v>
                </c:pt>
                <c:pt idx="28397">
                  <c:v>531.56974688756</c:v>
                </c:pt>
                <c:pt idx="28398">
                  <c:v>535.4693009243099</c:v>
                </c:pt>
                <c:pt idx="28399">
                  <c:v>541.35683893931</c:v>
                </c:pt>
                <c:pt idx="28400">
                  <c:v>542.2010455542</c:v>
                </c:pt>
                <c:pt idx="28401">
                  <c:v>545.9474293073694</c:v>
                </c:pt>
                <c:pt idx="28402">
                  <c:v>551.789073295191</c:v>
                </c:pt>
                <c:pt idx="28404">
                  <c:v>555.97787467586</c:v>
                </c:pt>
                <c:pt idx="28405">
                  <c:v>556.4591334404088</c:v>
                </c:pt>
                <c:pt idx="28406">
                  <c:v>561.12921702901</c:v>
                </c:pt>
                <c:pt idx="28407">
                  <c:v>566.79834711821</c:v>
                </c:pt>
                <c:pt idx="28408">
                  <c:v>571.71480223123</c:v>
                </c:pt>
                <c:pt idx="28409">
                  <c:v>575.82758407623</c:v>
                </c:pt>
                <c:pt idx="28410">
                  <c:v>576.8614821239278</c:v>
                </c:pt>
                <c:pt idx="28411">
                  <c:v>579.5758198989594</c:v>
                </c:pt>
                <c:pt idx="28412">
                  <c:v>581.18460313131</c:v>
                </c:pt>
                <c:pt idx="28413">
                  <c:v>586.8166085038189</c:v>
                </c:pt>
                <c:pt idx="28416">
                  <c:v>596.44442651684</c:v>
                </c:pt>
                <c:pt idx="28417">
                  <c:v>598.8220368879578</c:v>
                </c:pt>
                <c:pt idx="28418">
                  <c:v>482.8952723132001</c:v>
                </c:pt>
                <c:pt idx="28449">
                  <c:v>356.30997135326</c:v>
                </c:pt>
                <c:pt idx="28450">
                  <c:v>628.1395528574501</c:v>
                </c:pt>
                <c:pt idx="28453">
                  <c:v>674.37377249128</c:v>
                </c:pt>
                <c:pt idx="28454">
                  <c:v>672.14163185238</c:v>
                </c:pt>
                <c:pt idx="28455">
                  <c:v>654.83403385784</c:v>
                </c:pt>
                <c:pt idx="28456">
                  <c:v>625.103448458601</c:v>
                </c:pt>
                <c:pt idx="28457">
                  <c:v>578.4464177036889</c:v>
                </c:pt>
                <c:pt idx="28458">
                  <c:v>558.53590727208</c:v>
                </c:pt>
                <c:pt idx="28459">
                  <c:v>359.93958438572</c:v>
                </c:pt>
                <c:pt idx="28460">
                  <c:v>356.217875467899</c:v>
                </c:pt>
                <c:pt idx="28461">
                  <c:v>357.1964241415699</c:v>
                </c:pt>
                <c:pt idx="28462">
                  <c:v>357.6208989382599</c:v>
                </c:pt>
                <c:pt idx="28463">
                  <c:v>358.2544719191999</c:v>
                </c:pt>
                <c:pt idx="28464">
                  <c:v>359.10779069714</c:v>
                </c:pt>
                <c:pt idx="28465">
                  <c:v>354.7093560767601</c:v>
                </c:pt>
                <c:pt idx="28466">
                  <c:v>355.9278907602096</c:v>
                </c:pt>
                <c:pt idx="28467">
                  <c:v>356.95281774914</c:v>
                </c:pt>
                <c:pt idx="28468">
                  <c:v>357.16959682479</c:v>
                </c:pt>
                <c:pt idx="28527">
                  <c:v>359.7086103216699</c:v>
                </c:pt>
                <c:pt idx="28528">
                  <c:v>595.4603538807883</c:v>
                </c:pt>
                <c:pt idx="28529">
                  <c:v>597.26273454599</c:v>
                </c:pt>
                <c:pt idx="28530">
                  <c:v>598.12587983427</c:v>
                </c:pt>
                <c:pt idx="28531">
                  <c:v>597.8216215910585</c:v>
                </c:pt>
                <c:pt idx="28532">
                  <c:v>599.50357056181</c:v>
                </c:pt>
                <c:pt idx="28534">
                  <c:v>602.487658693738</c:v>
                </c:pt>
                <c:pt idx="28535">
                  <c:v>598.3488833005</c:v>
                </c:pt>
                <c:pt idx="28536">
                  <c:v>595.3411160822675</c:v>
                </c:pt>
                <c:pt idx="28537">
                  <c:v>597.092771228</c:v>
                </c:pt>
                <c:pt idx="28538">
                  <c:v>598.60380947637</c:v>
                </c:pt>
                <c:pt idx="28539">
                  <c:v>599.9850232424601</c:v>
                </c:pt>
                <c:pt idx="28540">
                  <c:v>602.50864560876</c:v>
                </c:pt>
                <c:pt idx="28541">
                  <c:v>601.26084440127</c:v>
                </c:pt>
                <c:pt idx="28542">
                  <c:v>596.29540546743</c:v>
                </c:pt>
                <c:pt idx="28543">
                  <c:v>596.1513297330594</c:v>
                </c:pt>
                <c:pt idx="28544">
                  <c:v>597.82984952296</c:v>
                </c:pt>
                <c:pt idx="28545">
                  <c:v>599.7601880329294</c:v>
                </c:pt>
                <c:pt idx="28546">
                  <c:v>598.9795495997801</c:v>
                </c:pt>
                <c:pt idx="28547">
                  <c:v>597.8409061057379</c:v>
                </c:pt>
                <c:pt idx="28548">
                  <c:v>598.67724712635</c:v>
                </c:pt>
                <c:pt idx="28550">
                  <c:v>599.68986542671</c:v>
                </c:pt>
                <c:pt idx="28552">
                  <c:v>597.22062613628</c:v>
                </c:pt>
                <c:pt idx="28553">
                  <c:v>598.6319173050289</c:v>
                </c:pt>
                <c:pt idx="28555">
                  <c:v>601.6441185393498</c:v>
                </c:pt>
                <c:pt idx="28556">
                  <c:v>601.72340315511</c:v>
                </c:pt>
                <c:pt idx="28557">
                  <c:v>599.70987305696</c:v>
                </c:pt>
                <c:pt idx="28558">
                  <c:v>594.25796031766</c:v>
                </c:pt>
                <c:pt idx="28559">
                  <c:v>594.8616056788001</c:v>
                </c:pt>
                <c:pt idx="28560">
                  <c:v>597.05133000309</c:v>
                </c:pt>
                <c:pt idx="28561">
                  <c:v>598.09730017214</c:v>
                </c:pt>
                <c:pt idx="28562">
                  <c:v>599.1122185829678</c:v>
                </c:pt>
                <c:pt idx="28563">
                  <c:v>596.0459885869001</c:v>
                </c:pt>
                <c:pt idx="28564">
                  <c:v>597.4855649055401</c:v>
                </c:pt>
                <c:pt idx="28565">
                  <c:v>598.58628359751</c:v>
                </c:pt>
                <c:pt idx="28566">
                  <c:v>599.75268076788</c:v>
                </c:pt>
                <c:pt idx="28567">
                  <c:v>597.6346498369101</c:v>
                </c:pt>
                <c:pt idx="28568">
                  <c:v>274.4840076468299</c:v>
                </c:pt>
                <c:pt idx="28569">
                  <c:v>242.1689877373</c:v>
                </c:pt>
                <c:pt idx="28699">
                  <c:v>215.67496824697</c:v>
                </c:pt>
                <c:pt idx="28700">
                  <c:v>257.9474525088301</c:v>
                </c:pt>
                <c:pt idx="28701">
                  <c:v>305.56230600447</c:v>
                </c:pt>
                <c:pt idx="28702">
                  <c:v>476.208345311549</c:v>
                </c:pt>
                <c:pt idx="28703">
                  <c:v>512.435832870384</c:v>
                </c:pt>
                <c:pt idx="28704">
                  <c:v>509.1484817812911</c:v>
                </c:pt>
                <c:pt idx="28705">
                  <c:v>509.819518622942</c:v>
                </c:pt>
                <c:pt idx="28706">
                  <c:v>507.7741542144549</c:v>
                </c:pt>
                <c:pt idx="28707">
                  <c:v>508.268919503312</c:v>
                </c:pt>
                <c:pt idx="28709">
                  <c:v>511.744804731351</c:v>
                </c:pt>
                <c:pt idx="28710">
                  <c:v>509.487710384236</c:v>
                </c:pt>
                <c:pt idx="28712">
                  <c:v>511.812068278016</c:v>
                </c:pt>
                <c:pt idx="28713">
                  <c:v>513.633502230222</c:v>
                </c:pt>
                <c:pt idx="28714">
                  <c:v>515.64790512661</c:v>
                </c:pt>
                <c:pt idx="28715">
                  <c:v>511.3015140261439</c:v>
                </c:pt>
                <c:pt idx="28716">
                  <c:v>508.60442839679</c:v>
                </c:pt>
                <c:pt idx="28717">
                  <c:v>509.8106872765281</c:v>
                </c:pt>
                <c:pt idx="28718">
                  <c:v>512.5333968617881</c:v>
                </c:pt>
                <c:pt idx="28719">
                  <c:v>514.48730204686</c:v>
                </c:pt>
                <c:pt idx="28720">
                  <c:v>516.1673650514539</c:v>
                </c:pt>
                <c:pt idx="28721">
                  <c:v>513.009143409285</c:v>
                </c:pt>
                <c:pt idx="28722">
                  <c:v>514.19492124757</c:v>
                </c:pt>
                <c:pt idx="28723">
                  <c:v>511.426195576339</c:v>
                </c:pt>
                <c:pt idx="28724">
                  <c:v>513.12238355517</c:v>
                </c:pt>
                <c:pt idx="28725">
                  <c:v>511.90248821077</c:v>
                </c:pt>
                <c:pt idx="28726">
                  <c:v>513.90345953032</c:v>
                </c:pt>
                <c:pt idx="28727">
                  <c:v>516.13257040648</c:v>
                </c:pt>
                <c:pt idx="28728">
                  <c:v>517.8194334953289</c:v>
                </c:pt>
                <c:pt idx="28730">
                  <c:v>517.64024255257</c:v>
                </c:pt>
                <c:pt idx="28731">
                  <c:v>514.32974615212</c:v>
                </c:pt>
                <c:pt idx="28732">
                  <c:v>516.57968727399</c:v>
                </c:pt>
                <c:pt idx="28733">
                  <c:v>518.16933883902</c:v>
                </c:pt>
                <c:pt idx="28734">
                  <c:v>519.48799645648</c:v>
                </c:pt>
                <c:pt idx="28735">
                  <c:v>517.54402523511</c:v>
                </c:pt>
                <c:pt idx="28736">
                  <c:v>519.858305576121</c:v>
                </c:pt>
                <c:pt idx="28737">
                  <c:v>538.3243947049187</c:v>
                </c:pt>
                <c:pt idx="28738">
                  <c:v>547.54178204264</c:v>
                </c:pt>
                <c:pt idx="28739">
                  <c:v>549.89139023696</c:v>
                </c:pt>
                <c:pt idx="28740">
                  <c:v>547.475433262071</c:v>
                </c:pt>
                <c:pt idx="28741">
                  <c:v>547.7112594709394</c:v>
                </c:pt>
                <c:pt idx="28742">
                  <c:v>553.9351192893189</c:v>
                </c:pt>
                <c:pt idx="28743">
                  <c:v>556.4418596252689</c:v>
                </c:pt>
                <c:pt idx="28744">
                  <c:v>557.6527153142388</c:v>
                </c:pt>
                <c:pt idx="28745">
                  <c:v>563.68469369778</c:v>
                </c:pt>
                <c:pt idx="28746">
                  <c:v>572.56062652669</c:v>
                </c:pt>
                <c:pt idx="28747">
                  <c:v>592.4228945837789</c:v>
                </c:pt>
                <c:pt idx="28748">
                  <c:v>603.720384272321</c:v>
                </c:pt>
                <c:pt idx="28749">
                  <c:v>597.54989751341</c:v>
                </c:pt>
                <c:pt idx="28750">
                  <c:v>596.23431215132</c:v>
                </c:pt>
                <c:pt idx="28751">
                  <c:v>589.59290932905</c:v>
                </c:pt>
                <c:pt idx="28752">
                  <c:v>591.3939532243501</c:v>
                </c:pt>
                <c:pt idx="28753">
                  <c:v>593.6574698085288</c:v>
                </c:pt>
                <c:pt idx="28754">
                  <c:v>595.7105300709501</c:v>
                </c:pt>
                <c:pt idx="28755">
                  <c:v>599.42370116381</c:v>
                </c:pt>
                <c:pt idx="28756">
                  <c:v>599.9278304695</c:v>
                </c:pt>
                <c:pt idx="28757">
                  <c:v>529.3264993792401</c:v>
                </c:pt>
                <c:pt idx="28758">
                  <c:v>239.34127261089</c:v>
                </c:pt>
                <c:pt idx="28852">
                  <c:v>234.73147074541</c:v>
                </c:pt>
                <c:pt idx="28853">
                  <c:v>231.099096619886</c:v>
                </c:pt>
                <c:pt idx="28854">
                  <c:v>262.468394871399</c:v>
                </c:pt>
                <c:pt idx="28855">
                  <c:v>505.30217319584</c:v>
                </c:pt>
                <c:pt idx="28856">
                  <c:v>507.309734665844</c:v>
                </c:pt>
                <c:pt idx="28857">
                  <c:v>509.016917177727</c:v>
                </c:pt>
                <c:pt idx="28858">
                  <c:v>504.9859427865736</c:v>
                </c:pt>
                <c:pt idx="28859">
                  <c:v>506.9236235076596</c:v>
                </c:pt>
                <c:pt idx="28860">
                  <c:v>507.5932292320139</c:v>
                </c:pt>
                <c:pt idx="28861">
                  <c:v>509.709424484862</c:v>
                </c:pt>
                <c:pt idx="28863">
                  <c:v>508.6221318261919</c:v>
                </c:pt>
                <c:pt idx="28864">
                  <c:v>504.982927399746</c:v>
                </c:pt>
                <c:pt idx="28865">
                  <c:v>506.504600123982</c:v>
                </c:pt>
                <c:pt idx="28866">
                  <c:v>507.017628813318</c:v>
                </c:pt>
                <c:pt idx="28867">
                  <c:v>509.5879925512439</c:v>
                </c:pt>
                <c:pt idx="28868">
                  <c:v>506.25735206115</c:v>
                </c:pt>
                <c:pt idx="28869">
                  <c:v>507.7137083321019</c:v>
                </c:pt>
                <c:pt idx="28870">
                  <c:v>509.453606028852</c:v>
                </c:pt>
                <c:pt idx="28871">
                  <c:v>511.0910242275661</c:v>
                </c:pt>
                <c:pt idx="28872">
                  <c:v>512.35939416821</c:v>
                </c:pt>
                <c:pt idx="28873">
                  <c:v>508.180537811652</c:v>
                </c:pt>
                <c:pt idx="28874">
                  <c:v>506.864969351124</c:v>
                </c:pt>
                <c:pt idx="28875">
                  <c:v>507.627168303398</c:v>
                </c:pt>
                <c:pt idx="28876">
                  <c:v>509.5354080866219</c:v>
                </c:pt>
                <c:pt idx="28878">
                  <c:v>508.2561298991889</c:v>
                </c:pt>
                <c:pt idx="28880">
                  <c:v>511.300619386251</c:v>
                </c:pt>
                <c:pt idx="28881">
                  <c:v>513.2157267159794</c:v>
                </c:pt>
                <c:pt idx="28882">
                  <c:v>514.858976047804</c:v>
                </c:pt>
                <c:pt idx="28883">
                  <c:v>511.8405605720141</c:v>
                </c:pt>
                <c:pt idx="28884">
                  <c:v>508.1874607407081</c:v>
                </c:pt>
                <c:pt idx="28885">
                  <c:v>508.65830663389</c:v>
                </c:pt>
                <c:pt idx="28887">
                  <c:v>512.295688546182</c:v>
                </c:pt>
                <c:pt idx="28888">
                  <c:v>509.1027352216996</c:v>
                </c:pt>
                <c:pt idx="28889">
                  <c:v>509.7781507277891</c:v>
                </c:pt>
                <c:pt idx="28890">
                  <c:v>511.50616319348</c:v>
                </c:pt>
                <c:pt idx="28891">
                  <c:v>513.093821079176</c:v>
                </c:pt>
                <c:pt idx="28892">
                  <c:v>515.1658954913501</c:v>
                </c:pt>
                <c:pt idx="28894">
                  <c:v>513.2324208137107</c:v>
                </c:pt>
                <c:pt idx="28895">
                  <c:v>508.480954076438</c:v>
                </c:pt>
                <c:pt idx="28896">
                  <c:v>511.1094310030061</c:v>
                </c:pt>
                <c:pt idx="28897">
                  <c:v>508.00322393041</c:v>
                </c:pt>
                <c:pt idx="28898">
                  <c:v>509.853188637116</c:v>
                </c:pt>
                <c:pt idx="28899">
                  <c:v>511.520283876644</c:v>
                </c:pt>
                <c:pt idx="28900">
                  <c:v>513.3192690109884</c:v>
                </c:pt>
                <c:pt idx="28901">
                  <c:v>515.6845201856999</c:v>
                </c:pt>
                <c:pt idx="28902">
                  <c:v>511.8507449484839</c:v>
                </c:pt>
                <c:pt idx="28903">
                  <c:v>508.556948576196</c:v>
                </c:pt>
                <c:pt idx="28904">
                  <c:v>511.9195043595839</c:v>
                </c:pt>
                <c:pt idx="28905">
                  <c:v>524.156695370635</c:v>
                </c:pt>
                <c:pt idx="28906">
                  <c:v>558.0312294785589</c:v>
                </c:pt>
                <c:pt idx="28907">
                  <c:v>582.96071525812</c:v>
                </c:pt>
                <c:pt idx="28908">
                  <c:v>581.0612696523388</c:v>
                </c:pt>
                <c:pt idx="28909">
                  <c:v>584.0166067132185</c:v>
                </c:pt>
                <c:pt idx="28910">
                  <c:v>585.86387128888</c:v>
                </c:pt>
                <c:pt idx="28911">
                  <c:v>582.2303404393305</c:v>
                </c:pt>
                <c:pt idx="28912">
                  <c:v>581.7852550206101</c:v>
                </c:pt>
                <c:pt idx="28913">
                  <c:v>579.4949188933389</c:v>
                </c:pt>
                <c:pt idx="28915">
                  <c:v>581.8611227391388</c:v>
                </c:pt>
                <c:pt idx="28916">
                  <c:v>578.4154071939478</c:v>
                </c:pt>
                <c:pt idx="28917">
                  <c:v>576.90236862609</c:v>
                </c:pt>
                <c:pt idx="28918">
                  <c:v>569.104140846926</c:v>
                </c:pt>
                <c:pt idx="28919">
                  <c:v>569.262044650696</c:v>
                </c:pt>
                <c:pt idx="28920">
                  <c:v>564.8895481961561</c:v>
                </c:pt>
                <c:pt idx="28921">
                  <c:v>555.0543927887561</c:v>
                </c:pt>
                <c:pt idx="28922">
                  <c:v>533.0070988257143</c:v>
                </c:pt>
                <c:pt idx="28923">
                  <c:v>514.9129601172854</c:v>
                </c:pt>
                <c:pt idx="28924">
                  <c:v>508.9276542630976</c:v>
                </c:pt>
                <c:pt idx="28925">
                  <c:v>508.5337041838441</c:v>
                </c:pt>
                <c:pt idx="28926">
                  <c:v>509.542049829386</c:v>
                </c:pt>
                <c:pt idx="28928">
                  <c:v>508.150341935742</c:v>
                </c:pt>
                <c:pt idx="28929">
                  <c:v>503.942463220286</c:v>
                </c:pt>
                <c:pt idx="28930">
                  <c:v>505.744105133588</c:v>
                </c:pt>
                <c:pt idx="28931">
                  <c:v>507.7921206705029</c:v>
                </c:pt>
                <c:pt idx="28932">
                  <c:v>268.7611426663896</c:v>
                </c:pt>
                <c:pt idx="28946">
                  <c:v>252.50269123499</c:v>
                </c:pt>
                <c:pt idx="28948">
                  <c:v>259.7517254441696</c:v>
                </c:pt>
                <c:pt idx="28949">
                  <c:v>294.394814339</c:v>
                </c:pt>
                <c:pt idx="28950">
                  <c:v>303.948170741459</c:v>
                </c:pt>
                <c:pt idx="28951">
                  <c:v>308.5286499492692</c:v>
                </c:pt>
                <c:pt idx="28952">
                  <c:v>307.983052881589</c:v>
                </c:pt>
                <c:pt idx="28953">
                  <c:v>312.50908740054</c:v>
                </c:pt>
                <c:pt idx="28974">
                  <c:v>223.51598455897</c:v>
                </c:pt>
                <c:pt idx="28975">
                  <c:v>236.74245804626</c:v>
                </c:pt>
                <c:pt idx="29003">
                  <c:v>222.75377926178</c:v>
                </c:pt>
                <c:pt idx="29005">
                  <c:v>424.9910287655988</c:v>
                </c:pt>
                <c:pt idx="29006">
                  <c:v>457.9672228822299</c:v>
                </c:pt>
                <c:pt idx="29007">
                  <c:v>477.026274364209</c:v>
                </c:pt>
                <c:pt idx="29008">
                  <c:v>523.3775540902989</c:v>
                </c:pt>
                <c:pt idx="29010">
                  <c:v>535.38607186384</c:v>
                </c:pt>
                <c:pt idx="29011">
                  <c:v>539.9459634157882</c:v>
                </c:pt>
                <c:pt idx="29012">
                  <c:v>543.09179694022</c:v>
                </c:pt>
                <c:pt idx="29013">
                  <c:v>547.0738747862005</c:v>
                </c:pt>
                <c:pt idx="29014">
                  <c:v>547.2578715514601</c:v>
                </c:pt>
                <c:pt idx="29016">
                  <c:v>557.0424510512394</c:v>
                </c:pt>
                <c:pt idx="29017">
                  <c:v>556.53275204003</c:v>
                </c:pt>
                <c:pt idx="29020">
                  <c:v>564.90112637011</c:v>
                </c:pt>
                <c:pt idx="29021">
                  <c:v>569.77599529854</c:v>
                </c:pt>
                <c:pt idx="29022">
                  <c:v>574.08213603032</c:v>
                </c:pt>
                <c:pt idx="29023">
                  <c:v>579.55431039109</c:v>
                </c:pt>
                <c:pt idx="29024">
                  <c:v>578.4986546902101</c:v>
                </c:pt>
                <c:pt idx="29025">
                  <c:v>583.76468220739</c:v>
                </c:pt>
                <c:pt idx="29026">
                  <c:v>584.08533260577</c:v>
                </c:pt>
                <c:pt idx="29027">
                  <c:v>587.8201790619294</c:v>
                </c:pt>
                <c:pt idx="29028">
                  <c:v>587.9852108674301</c:v>
                </c:pt>
                <c:pt idx="29030">
                  <c:v>593.99950341382</c:v>
                </c:pt>
                <c:pt idx="29031">
                  <c:v>596.1457862058801</c:v>
                </c:pt>
                <c:pt idx="29032">
                  <c:v>598.71758690853</c:v>
                </c:pt>
                <c:pt idx="29033">
                  <c:v>597.5974373480001</c:v>
                </c:pt>
                <c:pt idx="29034">
                  <c:v>599.73780138811</c:v>
                </c:pt>
                <c:pt idx="29035">
                  <c:v>601.27491389209</c:v>
                </c:pt>
                <c:pt idx="29036">
                  <c:v>603.0032624169601</c:v>
                </c:pt>
                <c:pt idx="29038">
                  <c:v>596.0399781124294</c:v>
                </c:pt>
                <c:pt idx="29039">
                  <c:v>598.40557929028</c:v>
                </c:pt>
                <c:pt idx="29040">
                  <c:v>599.2839986095</c:v>
                </c:pt>
                <c:pt idx="29041">
                  <c:v>597.0212531141389</c:v>
                </c:pt>
                <c:pt idx="29042">
                  <c:v>598.51886235999</c:v>
                </c:pt>
                <c:pt idx="29043">
                  <c:v>599.8462515264289</c:v>
                </c:pt>
                <c:pt idx="29044">
                  <c:v>606.4076442894286</c:v>
                </c:pt>
                <c:pt idx="29045">
                  <c:v>667.8459963055788</c:v>
                </c:pt>
                <c:pt idx="29046">
                  <c:v>676.4418611080389</c:v>
                </c:pt>
                <c:pt idx="29047">
                  <c:v>672.0565220976594</c:v>
                </c:pt>
                <c:pt idx="29048">
                  <c:v>674.4715681224183</c:v>
                </c:pt>
                <c:pt idx="29049">
                  <c:v>675.79610576309</c:v>
                </c:pt>
                <c:pt idx="29050">
                  <c:v>672.3955901741201</c:v>
                </c:pt>
                <c:pt idx="29051">
                  <c:v>676.0992937839887</c:v>
                </c:pt>
                <c:pt idx="29052">
                  <c:v>675.1831601093301</c:v>
                </c:pt>
                <c:pt idx="29053">
                  <c:v>677.18295135958</c:v>
                </c:pt>
                <c:pt idx="29054">
                  <c:v>676.01801749088</c:v>
                </c:pt>
                <c:pt idx="29055">
                  <c:v>672.1218296947484</c:v>
                </c:pt>
                <c:pt idx="29056">
                  <c:v>671.26047452825</c:v>
                </c:pt>
                <c:pt idx="29057">
                  <c:v>674.55877675717</c:v>
                </c:pt>
                <c:pt idx="29058">
                  <c:v>675.4302369998201</c:v>
                </c:pt>
                <c:pt idx="29060">
                  <c:v>673.75750194777</c:v>
                </c:pt>
                <c:pt idx="29061">
                  <c:v>675.52345230961</c:v>
                </c:pt>
                <c:pt idx="29062">
                  <c:v>676.64848311251</c:v>
                </c:pt>
                <c:pt idx="29063">
                  <c:v>673.1614513274001</c:v>
                </c:pt>
                <c:pt idx="29064">
                  <c:v>675.50491649214</c:v>
                </c:pt>
                <c:pt idx="29065">
                  <c:v>674.9496503100094</c:v>
                </c:pt>
                <c:pt idx="29066">
                  <c:v>676.31956563219</c:v>
                </c:pt>
                <c:pt idx="29067">
                  <c:v>673.19792463898</c:v>
                </c:pt>
                <c:pt idx="29068">
                  <c:v>675.7691214912886</c:v>
                </c:pt>
                <c:pt idx="29069">
                  <c:v>677.61682882729</c:v>
                </c:pt>
                <c:pt idx="29070">
                  <c:v>678.6945574726805</c:v>
                </c:pt>
                <c:pt idx="29071">
                  <c:v>685.85565293118</c:v>
                </c:pt>
                <c:pt idx="29073">
                  <c:v>672.5221114502287</c:v>
                </c:pt>
                <c:pt idx="29075">
                  <c:v>613.76601625325</c:v>
                </c:pt>
                <c:pt idx="29077">
                  <c:v>601.5625631142777</c:v>
                </c:pt>
                <c:pt idx="29078">
                  <c:v>602.89112835719</c:v>
                </c:pt>
                <c:pt idx="29079">
                  <c:v>605.29043492615</c:v>
                </c:pt>
                <c:pt idx="29080">
                  <c:v>602.42180390231</c:v>
                </c:pt>
                <c:pt idx="29081">
                  <c:v>605.51395339156</c:v>
                </c:pt>
                <c:pt idx="29083">
                  <c:v>602.25970114182</c:v>
                </c:pt>
                <c:pt idx="29084">
                  <c:v>599.7665288095283</c:v>
                </c:pt>
                <c:pt idx="29085">
                  <c:v>601.93711665917</c:v>
                </c:pt>
                <c:pt idx="29086">
                  <c:v>486.63913910579</c:v>
                </c:pt>
                <c:pt idx="29087">
                  <c:v>245.93006589354</c:v>
                </c:pt>
                <c:pt idx="29151">
                  <c:v>566.80617616724</c:v>
                </c:pt>
                <c:pt idx="29152">
                  <c:v>603.30913046159</c:v>
                </c:pt>
                <c:pt idx="29153">
                  <c:v>604.8189912912001</c:v>
                </c:pt>
                <c:pt idx="29154">
                  <c:v>601.658776371821</c:v>
                </c:pt>
                <c:pt idx="29155">
                  <c:v>603.79466648665</c:v>
                </c:pt>
                <c:pt idx="29157">
                  <c:v>602.3015269056489</c:v>
                </c:pt>
                <c:pt idx="29158">
                  <c:v>599.9503110399</c:v>
                </c:pt>
                <c:pt idx="29159">
                  <c:v>602.1516104513394</c:v>
                </c:pt>
                <c:pt idx="29160">
                  <c:v>604.7342448153094</c:v>
                </c:pt>
                <c:pt idx="29161">
                  <c:v>398.97464540026</c:v>
                </c:pt>
                <c:pt idx="29162">
                  <c:v>363.4964599992787</c:v>
                </c:pt>
                <c:pt idx="29196">
                  <c:v>273.92788159857</c:v>
                </c:pt>
                <c:pt idx="29197">
                  <c:v>356.71962388087</c:v>
                </c:pt>
                <c:pt idx="29198">
                  <c:v>555.3523277867178</c:v>
                </c:pt>
                <c:pt idx="29199">
                  <c:v>584.5438835287</c:v>
                </c:pt>
                <c:pt idx="29200">
                  <c:v>614.06800586957</c:v>
                </c:pt>
                <c:pt idx="29201">
                  <c:v>609.3013568695799</c:v>
                </c:pt>
                <c:pt idx="29202">
                  <c:v>605.694226385938</c:v>
                </c:pt>
                <c:pt idx="29203">
                  <c:v>607.07388021905</c:v>
                </c:pt>
                <c:pt idx="29204">
                  <c:v>608.11324438664</c:v>
                </c:pt>
                <c:pt idx="29206">
                  <c:v>607.3963825231</c:v>
                </c:pt>
                <c:pt idx="29207">
                  <c:v>605.31415032819</c:v>
                </c:pt>
                <c:pt idx="29208">
                  <c:v>607.7485540569</c:v>
                </c:pt>
                <c:pt idx="29209">
                  <c:v>609.7192596942689</c:v>
                </c:pt>
                <c:pt idx="29210">
                  <c:v>617.50308384139</c:v>
                </c:pt>
                <c:pt idx="29211">
                  <c:v>632.16467402869</c:v>
                </c:pt>
                <c:pt idx="29212">
                  <c:v>666.76827652553</c:v>
                </c:pt>
                <c:pt idx="29213">
                  <c:v>693.81375715451</c:v>
                </c:pt>
                <c:pt idx="29214">
                  <c:v>694.22366552472</c:v>
                </c:pt>
                <c:pt idx="29216">
                  <c:v>683.70832455924</c:v>
                </c:pt>
                <c:pt idx="29217">
                  <c:v>691.7297067082001</c:v>
                </c:pt>
                <c:pt idx="29218">
                  <c:v>694.69691061388</c:v>
                </c:pt>
                <c:pt idx="29219">
                  <c:v>695.2441516818201</c:v>
                </c:pt>
                <c:pt idx="29220">
                  <c:v>696.3562856286999</c:v>
                </c:pt>
                <c:pt idx="29221">
                  <c:v>688.8500205843183</c:v>
                </c:pt>
                <c:pt idx="29222">
                  <c:v>684.4410346804989</c:v>
                </c:pt>
                <c:pt idx="29223">
                  <c:v>683.9100133905802</c:v>
                </c:pt>
                <c:pt idx="29224">
                  <c:v>685.51085629678</c:v>
                </c:pt>
                <c:pt idx="29225">
                  <c:v>687.4692549754587</c:v>
                </c:pt>
                <c:pt idx="29226">
                  <c:v>685.75574223223</c:v>
                </c:pt>
                <c:pt idx="29227">
                  <c:v>692.4405543010189</c:v>
                </c:pt>
                <c:pt idx="29228">
                  <c:v>688.99575901012</c:v>
                </c:pt>
                <c:pt idx="29229">
                  <c:v>695.21332231425</c:v>
                </c:pt>
                <c:pt idx="29230">
                  <c:v>695.6627675910394</c:v>
                </c:pt>
                <c:pt idx="29231">
                  <c:v>687.5315773427799</c:v>
                </c:pt>
                <c:pt idx="29232">
                  <c:v>685.2829952473</c:v>
                </c:pt>
                <c:pt idx="29233">
                  <c:v>677.7220204647087</c:v>
                </c:pt>
                <c:pt idx="29234">
                  <c:v>665.8814071408599</c:v>
                </c:pt>
                <c:pt idx="29235">
                  <c:v>666.6611001275801</c:v>
                </c:pt>
                <c:pt idx="29237">
                  <c:v>649.02779943867</c:v>
                </c:pt>
                <c:pt idx="29238">
                  <c:v>628.69605403798</c:v>
                </c:pt>
                <c:pt idx="29239">
                  <c:v>612.00497536778</c:v>
                </c:pt>
                <c:pt idx="29240">
                  <c:v>598.10480929594</c:v>
                </c:pt>
                <c:pt idx="29241">
                  <c:v>592.30339707262</c:v>
                </c:pt>
                <c:pt idx="29242">
                  <c:v>593.3570276625684</c:v>
                </c:pt>
                <c:pt idx="29243">
                  <c:v>595.6132728303501</c:v>
                </c:pt>
                <c:pt idx="29244">
                  <c:v>596.77872646094</c:v>
                </c:pt>
                <c:pt idx="29245">
                  <c:v>597.80274048833</c:v>
                </c:pt>
                <c:pt idx="29246">
                  <c:v>597.57300732239</c:v>
                </c:pt>
                <c:pt idx="29247">
                  <c:v>594.3027595336</c:v>
                </c:pt>
                <c:pt idx="29248">
                  <c:v>595.04029475666</c:v>
                </c:pt>
                <c:pt idx="29249">
                  <c:v>597.0926575847989</c:v>
                </c:pt>
                <c:pt idx="29250">
                  <c:v>594.2236848219101</c:v>
                </c:pt>
                <c:pt idx="29251">
                  <c:v>595.57053826368</c:v>
                </c:pt>
                <c:pt idx="29252">
                  <c:v>597.09306877619</c:v>
                </c:pt>
                <c:pt idx="29253">
                  <c:v>599.3753011838094</c:v>
                </c:pt>
                <c:pt idx="29254">
                  <c:v>594.9509922799001</c:v>
                </c:pt>
                <c:pt idx="29255">
                  <c:v>592.3593549296</c:v>
                </c:pt>
                <c:pt idx="29256">
                  <c:v>594.4559754366301</c:v>
                </c:pt>
                <c:pt idx="29257">
                  <c:v>596.0670604026888</c:v>
                </c:pt>
                <c:pt idx="29258">
                  <c:v>597.54054145646</c:v>
                </c:pt>
                <c:pt idx="29259">
                  <c:v>598.3361611066894</c:v>
                </c:pt>
                <c:pt idx="29260">
                  <c:v>596.54638423515</c:v>
                </c:pt>
                <c:pt idx="29261">
                  <c:v>592.73119574866</c:v>
                </c:pt>
                <c:pt idx="29262">
                  <c:v>594.725700714</c:v>
                </c:pt>
                <c:pt idx="29263">
                  <c:v>596.26690469625</c:v>
                </c:pt>
                <c:pt idx="29264">
                  <c:v>599.26778315126</c:v>
                </c:pt>
                <c:pt idx="29265">
                  <c:v>596.9831400023</c:v>
                </c:pt>
                <c:pt idx="29266">
                  <c:v>599.3578971844872</c:v>
                </c:pt>
                <c:pt idx="29268">
                  <c:v>596.8686749554394</c:v>
                </c:pt>
                <c:pt idx="29269">
                  <c:v>359.1576596101101</c:v>
                </c:pt>
                <c:pt idx="29270">
                  <c:v>355.68318278417</c:v>
                </c:pt>
                <c:pt idx="29289">
                  <c:v>239.8397237441399</c:v>
                </c:pt>
                <c:pt idx="29290">
                  <c:v>592.41370951212</c:v>
                </c:pt>
                <c:pt idx="29291">
                  <c:v>594.1779170157289</c:v>
                </c:pt>
                <c:pt idx="29292">
                  <c:v>595.81147939936</c:v>
                </c:pt>
                <c:pt idx="29293">
                  <c:v>597.3603445572</c:v>
                </c:pt>
                <c:pt idx="29294">
                  <c:v>593.96836596717</c:v>
                </c:pt>
                <c:pt idx="29295">
                  <c:v>595.39613826585</c:v>
                </c:pt>
                <c:pt idx="29296">
                  <c:v>595.5978067849385</c:v>
                </c:pt>
                <c:pt idx="29297">
                  <c:v>593.19063513279</c:v>
                </c:pt>
                <c:pt idx="29298">
                  <c:v>594.68437693997</c:v>
                </c:pt>
                <c:pt idx="29299">
                  <c:v>479.5105268262</c:v>
                </c:pt>
                <c:pt idx="29300">
                  <c:v>477.713668758929</c:v>
                </c:pt>
                <c:pt idx="29301">
                  <c:v>471.1303628854899</c:v>
                </c:pt>
                <c:pt idx="29323">
                  <c:v>234.2699503958999</c:v>
                </c:pt>
                <c:pt idx="29324">
                  <c:v>335.14482893561</c:v>
                </c:pt>
                <c:pt idx="29325">
                  <c:v>357.7431549565591</c:v>
                </c:pt>
                <c:pt idx="29326">
                  <c:v>359.25594105657</c:v>
                </c:pt>
                <c:pt idx="29328">
                  <c:v>601.69975330702</c:v>
                </c:pt>
                <c:pt idx="29329">
                  <c:v>598.8333721359294</c:v>
                </c:pt>
                <c:pt idx="29330">
                  <c:v>592.8769641538194</c:v>
                </c:pt>
                <c:pt idx="29331">
                  <c:v>566.68797992101</c:v>
                </c:pt>
                <c:pt idx="29332">
                  <c:v>566.8500883871</c:v>
                </c:pt>
                <c:pt idx="29333">
                  <c:v>569.3591956881501</c:v>
                </c:pt>
                <c:pt idx="29334">
                  <c:v>569.5143109271</c:v>
                </c:pt>
                <c:pt idx="29335">
                  <c:v>575.87075490822</c:v>
                </c:pt>
                <c:pt idx="29336">
                  <c:v>583.40906707185</c:v>
                </c:pt>
                <c:pt idx="29337">
                  <c:v>591.69375926495</c:v>
                </c:pt>
                <c:pt idx="29338">
                  <c:v>558.00814182108</c:v>
                </c:pt>
                <c:pt idx="29339">
                  <c:v>336.778327640919</c:v>
                </c:pt>
                <c:pt idx="29373">
                  <c:v>229.98211920924</c:v>
                </c:pt>
                <c:pt idx="29374">
                  <c:v>227.4150968052001</c:v>
                </c:pt>
                <c:pt idx="29375">
                  <c:v>228.1630002952</c:v>
                </c:pt>
                <c:pt idx="29376">
                  <c:v>229.54338554616</c:v>
                </c:pt>
                <c:pt idx="29377">
                  <c:v>433.427613941759</c:v>
                </c:pt>
                <c:pt idx="29378">
                  <c:v>473.7595428179401</c:v>
                </c:pt>
                <c:pt idx="29379">
                  <c:v>494.1171720171</c:v>
                </c:pt>
                <c:pt idx="29381">
                  <c:v>755.21168252407</c:v>
                </c:pt>
                <c:pt idx="29382">
                  <c:v>771.00709593787</c:v>
                </c:pt>
                <c:pt idx="29383">
                  <c:v>766.4776536191</c:v>
                </c:pt>
                <c:pt idx="29384">
                  <c:v>767.08619735094</c:v>
                </c:pt>
                <c:pt idx="29388">
                  <c:v>728.0654956473601</c:v>
                </c:pt>
                <c:pt idx="29389">
                  <c:v>722.04993703078</c:v>
                </c:pt>
                <c:pt idx="29390">
                  <c:v>726.73541763567</c:v>
                </c:pt>
                <c:pt idx="29391">
                  <c:v>724.60636271901</c:v>
                </c:pt>
                <c:pt idx="29392">
                  <c:v>726.82348294175</c:v>
                </c:pt>
                <c:pt idx="29393">
                  <c:v>725.42578950902</c:v>
                </c:pt>
                <c:pt idx="29394">
                  <c:v>728.4629885450094</c:v>
                </c:pt>
                <c:pt idx="29395">
                  <c:v>731.00898410679</c:v>
                </c:pt>
                <c:pt idx="29396">
                  <c:v>733.847593004558</c:v>
                </c:pt>
                <c:pt idx="29397">
                  <c:v>731.00584137695</c:v>
                </c:pt>
                <c:pt idx="29398">
                  <c:v>733.02489211509</c:v>
                </c:pt>
                <c:pt idx="29399">
                  <c:v>739.2511083874288</c:v>
                </c:pt>
                <c:pt idx="29400">
                  <c:v>534.87912315289</c:v>
                </c:pt>
                <c:pt idx="29451">
                  <c:v>452.39685453552</c:v>
                </c:pt>
                <c:pt idx="29452">
                  <c:v>448.60795410662</c:v>
                </c:pt>
                <c:pt idx="29453">
                  <c:v>672.15993191241</c:v>
                </c:pt>
                <c:pt idx="29454">
                  <c:v>724.15399535917</c:v>
                </c:pt>
                <c:pt idx="29455">
                  <c:v>724.1176223257783</c:v>
                </c:pt>
                <c:pt idx="29456">
                  <c:v>726.29622825806</c:v>
                </c:pt>
                <c:pt idx="29457">
                  <c:v>726.79435550938</c:v>
                </c:pt>
                <c:pt idx="29458">
                  <c:v>729.03147421226</c:v>
                </c:pt>
                <c:pt idx="29459">
                  <c:v>729.3325292194584</c:v>
                </c:pt>
                <c:pt idx="29461">
                  <c:v>731.9303045638905</c:v>
                </c:pt>
                <c:pt idx="29462">
                  <c:v>728.5761050875301</c:v>
                </c:pt>
                <c:pt idx="29463">
                  <c:v>724.78299201264</c:v>
                </c:pt>
                <c:pt idx="29464">
                  <c:v>726.28881389964</c:v>
                </c:pt>
                <c:pt idx="29465">
                  <c:v>727.68913547113</c:v>
                </c:pt>
                <c:pt idx="29466">
                  <c:v>725.24391802379</c:v>
                </c:pt>
                <c:pt idx="29467">
                  <c:v>725.6684006183605</c:v>
                </c:pt>
                <c:pt idx="29468">
                  <c:v>727.9250558231194</c:v>
                </c:pt>
                <c:pt idx="29469">
                  <c:v>729.1556900547994</c:v>
                </c:pt>
                <c:pt idx="29471">
                  <c:v>722.9901251087388</c:v>
                </c:pt>
                <c:pt idx="29472">
                  <c:v>724.6421991951178</c:v>
                </c:pt>
                <c:pt idx="29473">
                  <c:v>725.74633809033</c:v>
                </c:pt>
                <c:pt idx="29474">
                  <c:v>727.4656112150083</c:v>
                </c:pt>
                <c:pt idx="29475">
                  <c:v>729.08945720778</c:v>
                </c:pt>
                <c:pt idx="29476">
                  <c:v>731.3285394406</c:v>
                </c:pt>
                <c:pt idx="29477">
                  <c:v>732.4361916835683</c:v>
                </c:pt>
                <c:pt idx="29478">
                  <c:v>733.3089664420801</c:v>
                </c:pt>
                <c:pt idx="29479">
                  <c:v>734.6126979737101</c:v>
                </c:pt>
                <c:pt idx="29480">
                  <c:v>731.19091366728</c:v>
                </c:pt>
                <c:pt idx="29481">
                  <c:v>728.041606725258</c:v>
                </c:pt>
                <c:pt idx="29482">
                  <c:v>728.92619387769</c:v>
                </c:pt>
                <c:pt idx="29484">
                  <c:v>732.4478096729389</c:v>
                </c:pt>
                <c:pt idx="29485">
                  <c:v>733.11199224863</c:v>
                </c:pt>
                <c:pt idx="29487">
                  <c:v>726.29056210161</c:v>
                </c:pt>
                <c:pt idx="29488">
                  <c:v>728.07504934373</c:v>
                </c:pt>
                <c:pt idx="29491">
                  <c:v>728.1444684504294</c:v>
                </c:pt>
                <c:pt idx="29492">
                  <c:v>729.9403930019294</c:v>
                </c:pt>
                <c:pt idx="29493">
                  <c:v>731.0582067153189</c:v>
                </c:pt>
                <c:pt idx="29494">
                  <c:v>733.23185805892</c:v>
                </c:pt>
                <c:pt idx="29495">
                  <c:v>734.06055260266</c:v>
                </c:pt>
                <c:pt idx="29496">
                  <c:v>737.4230231267601</c:v>
                </c:pt>
                <c:pt idx="29497">
                  <c:v>733.3136667552384</c:v>
                </c:pt>
                <c:pt idx="29498">
                  <c:v>734.76104817807</c:v>
                </c:pt>
                <c:pt idx="29499">
                  <c:v>735.8927580965901</c:v>
                </c:pt>
                <c:pt idx="29500">
                  <c:v>738.45886831813</c:v>
                </c:pt>
                <c:pt idx="29501">
                  <c:v>734.78670488934</c:v>
                </c:pt>
                <c:pt idx="29581">
                  <c:v>247.5493558842</c:v>
                </c:pt>
                <c:pt idx="29594">
                  <c:v>748.76683227207</c:v>
                </c:pt>
                <c:pt idx="29595">
                  <c:v>745.95130264414</c:v>
                </c:pt>
                <c:pt idx="29596">
                  <c:v>746.43040687388</c:v>
                </c:pt>
                <c:pt idx="29597">
                  <c:v>747.97706287958</c:v>
                </c:pt>
                <c:pt idx="29598">
                  <c:v>749.7434027278</c:v>
                </c:pt>
                <c:pt idx="29599">
                  <c:v>742.06427497805</c:v>
                </c:pt>
                <c:pt idx="29600">
                  <c:v>742.8148705554701</c:v>
                </c:pt>
                <c:pt idx="29601">
                  <c:v>743.5702425819101</c:v>
                </c:pt>
                <c:pt idx="29602">
                  <c:v>745.1003261447394</c:v>
                </c:pt>
                <c:pt idx="29603">
                  <c:v>745.41208601763</c:v>
                </c:pt>
                <c:pt idx="29604">
                  <c:v>747.8052330244085</c:v>
                </c:pt>
                <c:pt idx="29605">
                  <c:v>743.3533065193201</c:v>
                </c:pt>
                <c:pt idx="29606">
                  <c:v>745.3781710635805</c:v>
                </c:pt>
                <c:pt idx="29607">
                  <c:v>746.3676798065584</c:v>
                </c:pt>
                <c:pt idx="29608">
                  <c:v>742.9630716849089</c:v>
                </c:pt>
                <c:pt idx="29609">
                  <c:v>743.7011194434589</c:v>
                </c:pt>
                <c:pt idx="29610">
                  <c:v>746.4825398432894</c:v>
                </c:pt>
                <c:pt idx="29611">
                  <c:v>746.60994965875</c:v>
                </c:pt>
                <c:pt idx="29612">
                  <c:v>748.0964016364805</c:v>
                </c:pt>
                <c:pt idx="29613">
                  <c:v>748.88913408063</c:v>
                </c:pt>
                <c:pt idx="29614">
                  <c:v>749.98884786315</c:v>
                </c:pt>
                <c:pt idx="29615">
                  <c:v>748.00459359031</c:v>
                </c:pt>
                <c:pt idx="29616">
                  <c:v>748.48109563643</c:v>
                </c:pt>
                <c:pt idx="29617">
                  <c:v>749.51478774982</c:v>
                </c:pt>
                <c:pt idx="29619">
                  <c:v>746.57168246003</c:v>
                </c:pt>
                <c:pt idx="29620">
                  <c:v>743.6296487842586</c:v>
                </c:pt>
                <c:pt idx="29621">
                  <c:v>744.1279255459285</c:v>
                </c:pt>
                <c:pt idx="29622">
                  <c:v>745.73003541394</c:v>
                </c:pt>
                <c:pt idx="29623">
                  <c:v>746.42317024522</c:v>
                </c:pt>
                <c:pt idx="29624">
                  <c:v>748.53081024411</c:v>
                </c:pt>
                <c:pt idx="29625">
                  <c:v>744.5002848989284</c:v>
                </c:pt>
                <c:pt idx="29626">
                  <c:v>746.33482326955</c:v>
                </c:pt>
                <c:pt idx="29627">
                  <c:v>747.4867789749001</c:v>
                </c:pt>
                <c:pt idx="29628">
                  <c:v>749.39843482403</c:v>
                </c:pt>
                <c:pt idx="29629">
                  <c:v>756.3895071919789</c:v>
                </c:pt>
                <c:pt idx="29630">
                  <c:v>753.2588817235301</c:v>
                </c:pt>
                <c:pt idx="29631">
                  <c:v>749.3531628789287</c:v>
                </c:pt>
                <c:pt idx="29633">
                  <c:v>751.57906316867</c:v>
                </c:pt>
                <c:pt idx="29634">
                  <c:v>753.64310778815</c:v>
                </c:pt>
                <c:pt idx="29635">
                  <c:v>748.5016698657078</c:v>
                </c:pt>
                <c:pt idx="29636">
                  <c:v>751.32354163173</c:v>
                </c:pt>
                <c:pt idx="29637">
                  <c:v>752.44824132318</c:v>
                </c:pt>
                <c:pt idx="29638">
                  <c:v>752.8659436717</c:v>
                </c:pt>
                <c:pt idx="29639">
                  <c:v>755.3773149173</c:v>
                </c:pt>
                <c:pt idx="29640">
                  <c:v>754.825428594728</c:v>
                </c:pt>
                <c:pt idx="29642">
                  <c:v>764.9902552141001</c:v>
                </c:pt>
                <c:pt idx="29643">
                  <c:v>762.6650116142694</c:v>
                </c:pt>
                <c:pt idx="29644">
                  <c:v>762.0912496334294</c:v>
                </c:pt>
                <c:pt idx="29645">
                  <c:v>759.07817646117</c:v>
                </c:pt>
                <c:pt idx="29646">
                  <c:v>762.025833976081</c:v>
                </c:pt>
                <c:pt idx="29647">
                  <c:v>764.4463267160294</c:v>
                </c:pt>
                <c:pt idx="29648">
                  <c:v>763.9714373758805</c:v>
                </c:pt>
                <c:pt idx="29649">
                  <c:v>769.2241021547701</c:v>
                </c:pt>
                <c:pt idx="29650">
                  <c:v>768.209379239531</c:v>
                </c:pt>
                <c:pt idx="29651">
                  <c:v>765.71155696368</c:v>
                </c:pt>
                <c:pt idx="29652">
                  <c:v>768.6062577408001</c:v>
                </c:pt>
                <c:pt idx="29653">
                  <c:v>767.21694218935</c:v>
                </c:pt>
                <c:pt idx="29654">
                  <c:v>768.09238235647</c:v>
                </c:pt>
                <c:pt idx="29655">
                  <c:v>763.68979162529</c:v>
                </c:pt>
                <c:pt idx="29656">
                  <c:v>769.5576433517788</c:v>
                </c:pt>
                <c:pt idx="29658">
                  <c:v>793.9286895509701</c:v>
                </c:pt>
                <c:pt idx="29659">
                  <c:v>806.10970760902</c:v>
                </c:pt>
                <c:pt idx="29660">
                  <c:v>831.76736894732</c:v>
                </c:pt>
                <c:pt idx="29661">
                  <c:v>843.28141303175</c:v>
                </c:pt>
                <c:pt idx="29662">
                  <c:v>838.4995594228999</c:v>
                </c:pt>
                <c:pt idx="29663">
                  <c:v>841.7870531563005</c:v>
                </c:pt>
                <c:pt idx="29664">
                  <c:v>838.8307442920999</c:v>
                </c:pt>
                <c:pt idx="29665">
                  <c:v>837.12282123806</c:v>
                </c:pt>
                <c:pt idx="29666">
                  <c:v>836.3266442364801</c:v>
                </c:pt>
                <c:pt idx="29667">
                  <c:v>839.3412958454775</c:v>
                </c:pt>
                <c:pt idx="29668">
                  <c:v>843.27411137304</c:v>
                </c:pt>
                <c:pt idx="29669">
                  <c:v>836.90095961282</c:v>
                </c:pt>
                <c:pt idx="29671">
                  <c:v>827.3476009506999</c:v>
                </c:pt>
                <c:pt idx="29672">
                  <c:v>825.6224211736001</c:v>
                </c:pt>
                <c:pt idx="29673">
                  <c:v>818.61558114826</c:v>
                </c:pt>
                <c:pt idx="29674">
                  <c:v>817.5569933093999</c:v>
                </c:pt>
                <c:pt idx="29675">
                  <c:v>816.1443112446005</c:v>
                </c:pt>
                <c:pt idx="29676">
                  <c:v>818.8355385227001</c:v>
                </c:pt>
                <c:pt idx="29678">
                  <c:v>818.39418550346</c:v>
                </c:pt>
                <c:pt idx="29679">
                  <c:v>767.8756870439094</c:v>
                </c:pt>
                <c:pt idx="29680">
                  <c:v>561.2142784159089</c:v>
                </c:pt>
                <c:pt idx="29681">
                  <c:v>561.7508580201201</c:v>
                </c:pt>
                <c:pt idx="29682">
                  <c:v>559.0856582817394</c:v>
                </c:pt>
                <c:pt idx="29683">
                  <c:v>551.01233113823</c:v>
                </c:pt>
                <c:pt idx="29684">
                  <c:v>543.9518879027701</c:v>
                </c:pt>
                <c:pt idx="29686">
                  <c:v>533.4406996740294</c:v>
                </c:pt>
                <c:pt idx="29687">
                  <c:v>535.63413433359</c:v>
                </c:pt>
                <c:pt idx="29688">
                  <c:v>527.87073556397</c:v>
                </c:pt>
                <c:pt idx="29689">
                  <c:v>524.4676601996578</c:v>
                </c:pt>
                <c:pt idx="29690">
                  <c:v>477.0962923223199</c:v>
                </c:pt>
                <c:pt idx="29691">
                  <c:v>262.621716046399</c:v>
                </c:pt>
                <c:pt idx="29692">
                  <c:v>262.36658411761</c:v>
                </c:pt>
                <c:pt idx="29693">
                  <c:v>218.78949413538</c:v>
                </c:pt>
                <c:pt idx="29799">
                  <c:v>245.525094794</c:v>
                </c:pt>
                <c:pt idx="29800">
                  <c:v>245.3227022486101</c:v>
                </c:pt>
                <c:pt idx="29802">
                  <c:v>494.98435307146</c:v>
                </c:pt>
                <c:pt idx="29803">
                  <c:v>693.26833808195</c:v>
                </c:pt>
                <c:pt idx="29804">
                  <c:v>693.77947811027</c:v>
                </c:pt>
                <c:pt idx="29805">
                  <c:v>727.9105210177494</c:v>
                </c:pt>
                <c:pt idx="29806">
                  <c:v>729.36399477697</c:v>
                </c:pt>
                <c:pt idx="29807">
                  <c:v>724.6778237273201</c:v>
                </c:pt>
                <c:pt idx="29808">
                  <c:v>726.48214931777</c:v>
                </c:pt>
                <c:pt idx="29809">
                  <c:v>726.283465671681</c:v>
                </c:pt>
                <c:pt idx="29810">
                  <c:v>727.58916224419</c:v>
                </c:pt>
                <c:pt idx="29811">
                  <c:v>725.3019222982289</c:v>
                </c:pt>
                <c:pt idx="29812">
                  <c:v>725.1548921346001</c:v>
                </c:pt>
                <c:pt idx="29813">
                  <c:v>726.69663419262</c:v>
                </c:pt>
                <c:pt idx="29814">
                  <c:v>726.71372728595</c:v>
                </c:pt>
                <c:pt idx="29815">
                  <c:v>728.67034016068</c:v>
                </c:pt>
                <c:pt idx="29816">
                  <c:v>725.39450662149</c:v>
                </c:pt>
                <c:pt idx="29817">
                  <c:v>725.8731371370001</c:v>
                </c:pt>
                <c:pt idx="29818">
                  <c:v>721.975348268531</c:v>
                </c:pt>
                <c:pt idx="29819">
                  <c:v>723.2154093966101</c:v>
                </c:pt>
                <c:pt idx="29820">
                  <c:v>724.1546914261501</c:v>
                </c:pt>
                <c:pt idx="29821">
                  <c:v>726.5473328159285</c:v>
                </c:pt>
                <c:pt idx="29822">
                  <c:v>726.8493294346694</c:v>
                </c:pt>
                <c:pt idx="29823">
                  <c:v>728.1615800144288</c:v>
                </c:pt>
                <c:pt idx="29824">
                  <c:v>728.9941564259186</c:v>
                </c:pt>
                <c:pt idx="29826">
                  <c:v>727.52686192586</c:v>
                </c:pt>
                <c:pt idx="29827">
                  <c:v>727.72833199425</c:v>
                </c:pt>
                <c:pt idx="29828">
                  <c:v>729.6664617739689</c:v>
                </c:pt>
                <c:pt idx="29830">
                  <c:v>727.58633256246</c:v>
                </c:pt>
                <c:pt idx="29831">
                  <c:v>728.88757352894</c:v>
                </c:pt>
                <c:pt idx="29832">
                  <c:v>731.14377406127</c:v>
                </c:pt>
                <c:pt idx="29833">
                  <c:v>732.98618014363</c:v>
                </c:pt>
                <c:pt idx="29834">
                  <c:v>724.9605523837778</c:v>
                </c:pt>
                <c:pt idx="29835">
                  <c:v>727.0250340819794</c:v>
                </c:pt>
                <c:pt idx="29836">
                  <c:v>728.5301248259377</c:v>
                </c:pt>
                <c:pt idx="29838">
                  <c:v>728.1808561800001</c:v>
                </c:pt>
                <c:pt idx="29839">
                  <c:v>734.32293386764</c:v>
                </c:pt>
                <c:pt idx="29840">
                  <c:v>735.8495109944578</c:v>
                </c:pt>
                <c:pt idx="29841">
                  <c:v>736.39397700585</c:v>
                </c:pt>
                <c:pt idx="29842">
                  <c:v>738.17077840772</c:v>
                </c:pt>
                <c:pt idx="29843">
                  <c:v>735.4706147872294</c:v>
                </c:pt>
                <c:pt idx="29844">
                  <c:v>735.8410604599684</c:v>
                </c:pt>
                <c:pt idx="29845">
                  <c:v>737.54948697141</c:v>
                </c:pt>
                <c:pt idx="29846">
                  <c:v>739.28912064347</c:v>
                </c:pt>
                <c:pt idx="29847">
                  <c:v>734.9297616047201</c:v>
                </c:pt>
                <c:pt idx="29848">
                  <c:v>731.4074719044194</c:v>
                </c:pt>
                <c:pt idx="29849">
                  <c:v>732.6165888568501</c:v>
                </c:pt>
                <c:pt idx="29850">
                  <c:v>735.23820554076</c:v>
                </c:pt>
                <c:pt idx="29851">
                  <c:v>736.3513649774201</c:v>
                </c:pt>
                <c:pt idx="29852">
                  <c:v>737.25583924253</c:v>
                </c:pt>
                <c:pt idx="29853">
                  <c:v>734.76092315816</c:v>
                </c:pt>
                <c:pt idx="29854">
                  <c:v>736.21879068714</c:v>
                </c:pt>
                <c:pt idx="29855">
                  <c:v>738.01481772085</c:v>
                </c:pt>
                <c:pt idx="29856">
                  <c:v>739.8527846208299</c:v>
                </c:pt>
                <c:pt idx="29857">
                  <c:v>739.7278213540901</c:v>
                </c:pt>
                <c:pt idx="29858">
                  <c:v>737.45483814182</c:v>
                </c:pt>
                <c:pt idx="29859">
                  <c:v>739.6104054938501</c:v>
                </c:pt>
                <c:pt idx="29861">
                  <c:v>741.7511072685102</c:v>
                </c:pt>
                <c:pt idx="29862">
                  <c:v>739.4252088955175</c:v>
                </c:pt>
                <c:pt idx="29863">
                  <c:v>741.3108045582401</c:v>
                </c:pt>
                <c:pt idx="29864">
                  <c:v>742.7169674644188</c:v>
                </c:pt>
                <c:pt idx="29865">
                  <c:v>744.3621225363694</c:v>
                </c:pt>
                <c:pt idx="29866">
                  <c:v>745.3335675569099</c:v>
                </c:pt>
                <c:pt idx="29867">
                  <c:v>743.6529756831601</c:v>
                </c:pt>
                <c:pt idx="29868">
                  <c:v>744.48965269687</c:v>
                </c:pt>
                <c:pt idx="29869">
                  <c:v>746.13830581549</c:v>
                </c:pt>
                <c:pt idx="29870">
                  <c:v>743.2172171622689</c:v>
                </c:pt>
                <c:pt idx="29871">
                  <c:v>743.47512555888</c:v>
                </c:pt>
                <c:pt idx="29873">
                  <c:v>743.14918390321</c:v>
                </c:pt>
                <c:pt idx="29874">
                  <c:v>743.9317798693601</c:v>
                </c:pt>
                <c:pt idx="29875">
                  <c:v>744.96098197068</c:v>
                </c:pt>
                <c:pt idx="29876">
                  <c:v>743.19992832503</c:v>
                </c:pt>
                <c:pt idx="29877">
                  <c:v>743.8541370329488</c:v>
                </c:pt>
                <c:pt idx="29879">
                  <c:v>751.46889807872</c:v>
                </c:pt>
                <c:pt idx="29880">
                  <c:v>752.1377959457001</c:v>
                </c:pt>
                <c:pt idx="29881">
                  <c:v>748.82809325896</c:v>
                </c:pt>
                <c:pt idx="29882">
                  <c:v>746.0440690890694</c:v>
                </c:pt>
                <c:pt idx="29883">
                  <c:v>747.5635772971205</c:v>
                </c:pt>
                <c:pt idx="29884">
                  <c:v>748.5572600777188</c:v>
                </c:pt>
                <c:pt idx="29885">
                  <c:v>747.8682278622578</c:v>
                </c:pt>
                <c:pt idx="29886">
                  <c:v>745.76374907256</c:v>
                </c:pt>
                <c:pt idx="29887">
                  <c:v>747.59526044213</c:v>
                </c:pt>
                <c:pt idx="29888">
                  <c:v>749.2420413047194</c:v>
                </c:pt>
                <c:pt idx="29889">
                  <c:v>749.30136512819</c:v>
                </c:pt>
                <c:pt idx="29890">
                  <c:v>751.29483377787</c:v>
                </c:pt>
                <c:pt idx="29891">
                  <c:v>746.89936237167</c:v>
                </c:pt>
                <c:pt idx="29892">
                  <c:v>748.05974863307</c:v>
                </c:pt>
                <c:pt idx="29893">
                  <c:v>748.1428463629301</c:v>
                </c:pt>
                <c:pt idx="29894">
                  <c:v>744.4331672837384</c:v>
                </c:pt>
                <c:pt idx="29895">
                  <c:v>744.5992597911701</c:v>
                </c:pt>
                <c:pt idx="29897">
                  <c:v>746.0975691231794</c:v>
                </c:pt>
                <c:pt idx="29898">
                  <c:v>641.7580651941089</c:v>
                </c:pt>
                <c:pt idx="29973">
                  <c:v>342.7971728903099</c:v>
                </c:pt>
                <c:pt idx="29974">
                  <c:v>419.25057412277</c:v>
                </c:pt>
                <c:pt idx="29975">
                  <c:v>449.85269679746</c:v>
                </c:pt>
                <c:pt idx="29976">
                  <c:v>489.6926200499101</c:v>
                </c:pt>
                <c:pt idx="29977">
                  <c:v>495.81035268459</c:v>
                </c:pt>
                <c:pt idx="29978">
                  <c:v>497.4783698933301</c:v>
                </c:pt>
                <c:pt idx="29979">
                  <c:v>672.5641705147699</c:v>
                </c:pt>
                <c:pt idx="29980">
                  <c:v>716.53676939708</c:v>
                </c:pt>
                <c:pt idx="29981">
                  <c:v>738.01395121583</c:v>
                </c:pt>
                <c:pt idx="29982">
                  <c:v>738.784750368</c:v>
                </c:pt>
                <c:pt idx="29984">
                  <c:v>737.1218077930901</c:v>
                </c:pt>
                <c:pt idx="29985">
                  <c:v>739.10960157463</c:v>
                </c:pt>
                <c:pt idx="29986">
                  <c:v>744.0711501718001</c:v>
                </c:pt>
                <c:pt idx="29987">
                  <c:v>759.5593918227594</c:v>
                </c:pt>
                <c:pt idx="29988">
                  <c:v>775.0601363034087</c:v>
                </c:pt>
                <c:pt idx="29989">
                  <c:v>793.1725690230501</c:v>
                </c:pt>
                <c:pt idx="29990">
                  <c:v>803.8501187610889</c:v>
                </c:pt>
                <c:pt idx="29991">
                  <c:v>819.72902843767</c:v>
                </c:pt>
                <c:pt idx="29992">
                  <c:v>828.52230767696</c:v>
                </c:pt>
                <c:pt idx="29994">
                  <c:v>832.59327756532</c:v>
                </c:pt>
                <c:pt idx="29995">
                  <c:v>827.1290668847984</c:v>
                </c:pt>
                <c:pt idx="29996">
                  <c:v>828.4130604853385</c:v>
                </c:pt>
                <c:pt idx="29998">
                  <c:v>833.1489445652</c:v>
                </c:pt>
                <c:pt idx="29999">
                  <c:v>835.55240737606</c:v>
                </c:pt>
                <c:pt idx="30000">
                  <c:v>832.8698726842794</c:v>
                </c:pt>
                <c:pt idx="30003">
                  <c:v>824.8362588061489</c:v>
                </c:pt>
                <c:pt idx="30004">
                  <c:v>814.2041643909894</c:v>
                </c:pt>
                <c:pt idx="30005">
                  <c:v>798.6997980936505</c:v>
                </c:pt>
                <c:pt idx="30006">
                  <c:v>791.4359734936194</c:v>
                </c:pt>
                <c:pt idx="30007">
                  <c:v>786.8231637679401</c:v>
                </c:pt>
                <c:pt idx="30008">
                  <c:v>784.27951826308</c:v>
                </c:pt>
                <c:pt idx="30010">
                  <c:v>777.29650499823</c:v>
                </c:pt>
                <c:pt idx="30011">
                  <c:v>783.5075758116201</c:v>
                </c:pt>
                <c:pt idx="30012">
                  <c:v>795.8124275866901</c:v>
                </c:pt>
                <c:pt idx="30013">
                  <c:v>799.5533691279201</c:v>
                </c:pt>
                <c:pt idx="30014">
                  <c:v>811.4589867195099</c:v>
                </c:pt>
                <c:pt idx="30016">
                  <c:v>822.67724062283</c:v>
                </c:pt>
                <c:pt idx="30017">
                  <c:v>829.3027231916487</c:v>
                </c:pt>
                <c:pt idx="30018">
                  <c:v>834.52086183865</c:v>
                </c:pt>
                <c:pt idx="30019">
                  <c:v>837.7649296455701</c:v>
                </c:pt>
                <c:pt idx="30020">
                  <c:v>834.4224287480794</c:v>
                </c:pt>
                <c:pt idx="30021">
                  <c:v>836.11164052193</c:v>
                </c:pt>
                <c:pt idx="30022">
                  <c:v>831.8485662502499</c:v>
                </c:pt>
                <c:pt idx="30023">
                  <c:v>831.52795221913</c:v>
                </c:pt>
                <c:pt idx="30024">
                  <c:v>832.57366202759</c:v>
                </c:pt>
                <c:pt idx="30025">
                  <c:v>824.57820265847</c:v>
                </c:pt>
                <c:pt idx="30026">
                  <c:v>826.68290139838</c:v>
                </c:pt>
                <c:pt idx="30027">
                  <c:v>824.25379273482</c:v>
                </c:pt>
                <c:pt idx="30028">
                  <c:v>818.6346594294</c:v>
                </c:pt>
                <c:pt idx="30029">
                  <c:v>807.4237959410205</c:v>
                </c:pt>
                <c:pt idx="30030">
                  <c:v>797.73768171769</c:v>
                </c:pt>
                <c:pt idx="30031">
                  <c:v>795.68434319765</c:v>
                </c:pt>
                <c:pt idx="30032">
                  <c:v>795.0203924099499</c:v>
                </c:pt>
                <c:pt idx="30033">
                  <c:v>799.0100948593201</c:v>
                </c:pt>
                <c:pt idx="30034">
                  <c:v>799.3625227681794</c:v>
                </c:pt>
                <c:pt idx="30035">
                  <c:v>799.959043181458</c:v>
                </c:pt>
                <c:pt idx="30036">
                  <c:v>799.5020283141394</c:v>
                </c:pt>
                <c:pt idx="30037">
                  <c:v>802.8881575665</c:v>
                </c:pt>
                <c:pt idx="30038">
                  <c:v>809.3045009052594</c:v>
                </c:pt>
                <c:pt idx="30039">
                  <c:v>807.3846574811694</c:v>
                </c:pt>
                <c:pt idx="30040">
                  <c:v>802.5752786011905</c:v>
                </c:pt>
                <c:pt idx="30041">
                  <c:v>804.2075610298501</c:v>
                </c:pt>
                <c:pt idx="30042">
                  <c:v>803.9353592109901</c:v>
                </c:pt>
                <c:pt idx="30043">
                  <c:v>803.8062254373988</c:v>
                </c:pt>
                <c:pt idx="30044">
                  <c:v>804.9668298713086</c:v>
                </c:pt>
                <c:pt idx="30045">
                  <c:v>805.21791220156</c:v>
                </c:pt>
                <c:pt idx="30046">
                  <c:v>802.43005823671</c:v>
                </c:pt>
                <c:pt idx="30047">
                  <c:v>805.08376907766</c:v>
                </c:pt>
                <c:pt idx="30048">
                  <c:v>805.3068183976601</c:v>
                </c:pt>
                <c:pt idx="30049">
                  <c:v>803.24679332915</c:v>
                </c:pt>
                <c:pt idx="30051">
                  <c:v>797.8484666172201</c:v>
                </c:pt>
                <c:pt idx="30052">
                  <c:v>797.65301127158</c:v>
                </c:pt>
                <c:pt idx="30053">
                  <c:v>799.04949666181</c:v>
                </c:pt>
                <c:pt idx="30054">
                  <c:v>799.03758101885</c:v>
                </c:pt>
                <c:pt idx="30055">
                  <c:v>797.7354937129701</c:v>
                </c:pt>
                <c:pt idx="30057">
                  <c:v>778.4742849487001</c:v>
                </c:pt>
                <c:pt idx="30058">
                  <c:v>758.41103155653</c:v>
                </c:pt>
                <c:pt idx="30059">
                  <c:v>748.17365159629</c:v>
                </c:pt>
                <c:pt idx="30060">
                  <c:v>748.6659293640794</c:v>
                </c:pt>
                <c:pt idx="30061">
                  <c:v>738.9648880933594</c:v>
                </c:pt>
                <c:pt idx="30063">
                  <c:v>721.5004865571</c:v>
                </c:pt>
                <c:pt idx="30064">
                  <c:v>722.34349390707</c:v>
                </c:pt>
                <c:pt idx="30065">
                  <c:v>724.0216109484294</c:v>
                </c:pt>
                <c:pt idx="30066">
                  <c:v>725.3453786687</c:v>
                </c:pt>
                <c:pt idx="30067">
                  <c:v>723.17188886764</c:v>
                </c:pt>
                <c:pt idx="30068">
                  <c:v>718.33861703639</c:v>
                </c:pt>
                <c:pt idx="30069">
                  <c:v>723.3917346815299</c:v>
                </c:pt>
                <c:pt idx="30070">
                  <c:v>724.5959547968</c:v>
                </c:pt>
                <c:pt idx="30071">
                  <c:v>725.0479769929086</c:v>
                </c:pt>
                <c:pt idx="30072">
                  <c:v>725.1560624103394</c:v>
                </c:pt>
                <c:pt idx="30073">
                  <c:v>722.04853057267</c:v>
                </c:pt>
                <c:pt idx="30074">
                  <c:v>723.43247294452</c:v>
                </c:pt>
                <c:pt idx="30075">
                  <c:v>724.1412844215894</c:v>
                </c:pt>
                <c:pt idx="30076">
                  <c:v>725.6697857202801</c:v>
                </c:pt>
                <c:pt idx="30077">
                  <c:v>728.11037707263</c:v>
                </c:pt>
                <c:pt idx="30078">
                  <c:v>729.0317438529694</c:v>
                </c:pt>
                <c:pt idx="30079">
                  <c:v>725.74475282697</c:v>
                </c:pt>
                <c:pt idx="30080">
                  <c:v>726.3672203555876</c:v>
                </c:pt>
                <c:pt idx="30081">
                  <c:v>727.1475194872685</c:v>
                </c:pt>
                <c:pt idx="30082">
                  <c:v>729.37604745619</c:v>
                </c:pt>
                <c:pt idx="30084">
                  <c:v>726.69388336573</c:v>
                </c:pt>
                <c:pt idx="30085">
                  <c:v>524.10300442968</c:v>
                </c:pt>
                <c:pt idx="30086">
                  <c:v>488.9937411037901</c:v>
                </c:pt>
                <c:pt idx="30143">
                  <c:v>238.52957757012</c:v>
                </c:pt>
                <c:pt idx="30144">
                  <c:v>238.92909557538</c:v>
                </c:pt>
                <c:pt idx="30145">
                  <c:v>238.7315238308</c:v>
                </c:pt>
                <c:pt idx="30146">
                  <c:v>243.19032883532</c:v>
                </c:pt>
                <c:pt idx="30147">
                  <c:v>485.9672061246</c:v>
                </c:pt>
                <c:pt idx="30148">
                  <c:v>687.9316020744587</c:v>
                </c:pt>
                <c:pt idx="30149">
                  <c:v>689.0623496844883</c:v>
                </c:pt>
                <c:pt idx="30150">
                  <c:v>721.48624491316</c:v>
                </c:pt>
                <c:pt idx="30151">
                  <c:v>723.84878952648</c:v>
                </c:pt>
                <c:pt idx="30152">
                  <c:v>724.6520278466999</c:v>
                </c:pt>
                <c:pt idx="30153">
                  <c:v>721.09180243101</c:v>
                </c:pt>
                <c:pt idx="30154">
                  <c:v>721.36154463319</c:v>
                </c:pt>
                <c:pt idx="30156">
                  <c:v>645.8222348992477</c:v>
                </c:pt>
                <c:pt idx="30157">
                  <c:v>443.420705775149</c:v>
                </c:pt>
                <c:pt idx="30158">
                  <c:v>419.1951750515089</c:v>
                </c:pt>
                <c:pt idx="30159">
                  <c:v>426.7883954635787</c:v>
                </c:pt>
                <c:pt idx="30160">
                  <c:v>424.06839499603</c:v>
                </c:pt>
                <c:pt idx="30161">
                  <c:v>412.80961863321</c:v>
                </c:pt>
                <c:pt idx="30163">
                  <c:v>629.5255276939379</c:v>
                </c:pt>
                <c:pt idx="30164">
                  <c:v>676.47372125069</c:v>
                </c:pt>
                <c:pt idx="30165">
                  <c:v>724.4826958533594</c:v>
                </c:pt>
                <c:pt idx="30166">
                  <c:v>729.3867532220401</c:v>
                </c:pt>
                <c:pt idx="30168">
                  <c:v>731.32868092581</c:v>
                </c:pt>
                <c:pt idx="30169">
                  <c:v>732.8579205116894</c:v>
                </c:pt>
                <c:pt idx="30170">
                  <c:v>729.03138399412</c:v>
                </c:pt>
                <c:pt idx="30172">
                  <c:v>731.4577027998694</c:v>
                </c:pt>
                <c:pt idx="30173">
                  <c:v>731.8929791112594</c:v>
                </c:pt>
                <c:pt idx="30174">
                  <c:v>733.77204956765</c:v>
                </c:pt>
                <c:pt idx="30175">
                  <c:v>734.6300792707105</c:v>
                </c:pt>
                <c:pt idx="30176">
                  <c:v>731.6327246693601</c:v>
                </c:pt>
                <c:pt idx="30177">
                  <c:v>731.9722206378599</c:v>
                </c:pt>
                <c:pt idx="30178">
                  <c:v>733.78318690538</c:v>
                </c:pt>
                <c:pt idx="30179">
                  <c:v>734.87972870971</c:v>
                </c:pt>
                <c:pt idx="30180">
                  <c:v>736.51468965118</c:v>
                </c:pt>
                <c:pt idx="30181">
                  <c:v>726.11359456461</c:v>
                </c:pt>
                <c:pt idx="30182">
                  <c:v>684.98759845986</c:v>
                </c:pt>
                <c:pt idx="30184">
                  <c:v>417.564302258189</c:v>
                </c:pt>
                <c:pt idx="30226">
                  <c:v>226.6730877733</c:v>
                </c:pt>
                <c:pt idx="30227">
                  <c:v>261.17949238262</c:v>
                </c:pt>
                <c:pt idx="30228">
                  <c:v>495.916730343649</c:v>
                </c:pt>
                <c:pt idx="30229">
                  <c:v>682.3367491656094</c:v>
                </c:pt>
                <c:pt idx="30230">
                  <c:v>723.71898084093</c:v>
                </c:pt>
                <c:pt idx="30231">
                  <c:v>745.0224440912185</c:v>
                </c:pt>
                <c:pt idx="30232">
                  <c:v>745.43475012939</c:v>
                </c:pt>
                <c:pt idx="30233">
                  <c:v>751.2705933159599</c:v>
                </c:pt>
                <c:pt idx="30234">
                  <c:v>755.2981852807001</c:v>
                </c:pt>
                <c:pt idx="30235">
                  <c:v>761.70405581611</c:v>
                </c:pt>
                <c:pt idx="30236">
                  <c:v>763.09816828712</c:v>
                </c:pt>
                <c:pt idx="30237">
                  <c:v>768.01017205933</c:v>
                </c:pt>
                <c:pt idx="30238">
                  <c:v>763.67963583201</c:v>
                </c:pt>
                <c:pt idx="30239">
                  <c:v>757.0367657819683</c:v>
                </c:pt>
                <c:pt idx="30240">
                  <c:v>751.1060527405499</c:v>
                </c:pt>
                <c:pt idx="30241">
                  <c:v>746.10791967087</c:v>
                </c:pt>
                <c:pt idx="30243">
                  <c:v>739.2504680354187</c:v>
                </c:pt>
                <c:pt idx="30244">
                  <c:v>738.25306459437</c:v>
                </c:pt>
                <c:pt idx="30245">
                  <c:v>737.7552046627301</c:v>
                </c:pt>
                <c:pt idx="30246">
                  <c:v>737.22762256896</c:v>
                </c:pt>
                <c:pt idx="30247">
                  <c:v>732.69679919258</c:v>
                </c:pt>
                <c:pt idx="30248">
                  <c:v>732.9222786245994</c:v>
                </c:pt>
                <c:pt idx="30249">
                  <c:v>733.29474764741</c:v>
                </c:pt>
                <c:pt idx="30250">
                  <c:v>734.6101295524501</c:v>
                </c:pt>
                <c:pt idx="30251">
                  <c:v>735.8278706245599</c:v>
                </c:pt>
                <c:pt idx="30252">
                  <c:v>732.70951829104</c:v>
                </c:pt>
                <c:pt idx="30253">
                  <c:v>734.1030918440301</c:v>
                </c:pt>
                <c:pt idx="30254">
                  <c:v>735.70007108174</c:v>
                </c:pt>
                <c:pt idx="30255">
                  <c:v>738.0363668399988</c:v>
                </c:pt>
                <c:pt idx="30256">
                  <c:v>739.50701937488</c:v>
                </c:pt>
                <c:pt idx="30257">
                  <c:v>742.1052148739587</c:v>
                </c:pt>
                <c:pt idx="30258">
                  <c:v>738.9697248243488</c:v>
                </c:pt>
                <c:pt idx="30259">
                  <c:v>745.8019411395401</c:v>
                </c:pt>
                <c:pt idx="30260">
                  <c:v>747.02374821011</c:v>
                </c:pt>
                <c:pt idx="30261">
                  <c:v>748.53913197042</c:v>
                </c:pt>
                <c:pt idx="30262">
                  <c:v>749.8393959600601</c:v>
                </c:pt>
                <c:pt idx="30263">
                  <c:v>746.98659664227</c:v>
                </c:pt>
                <c:pt idx="30264">
                  <c:v>747.2920544346</c:v>
                </c:pt>
                <c:pt idx="30265">
                  <c:v>749.28227017955</c:v>
                </c:pt>
                <c:pt idx="30266">
                  <c:v>749.27675738037</c:v>
                </c:pt>
                <c:pt idx="30268">
                  <c:v>751.1523025762105</c:v>
                </c:pt>
                <c:pt idx="30269">
                  <c:v>747.8023882564398</c:v>
                </c:pt>
                <c:pt idx="30270">
                  <c:v>747.50923250939</c:v>
                </c:pt>
                <c:pt idx="30271">
                  <c:v>747.8104697747589</c:v>
                </c:pt>
                <c:pt idx="30272">
                  <c:v>748.6251110553001</c:v>
                </c:pt>
                <c:pt idx="30273">
                  <c:v>748.91810604082</c:v>
                </c:pt>
                <c:pt idx="30275">
                  <c:v>501.0638961218</c:v>
                </c:pt>
                <c:pt idx="30276">
                  <c:v>238.37985170013</c:v>
                </c:pt>
                <c:pt idx="30277">
                  <c:v>238.61933018541</c:v>
                </c:pt>
                <c:pt idx="30278">
                  <c:v>239.7438109769599</c:v>
                </c:pt>
                <c:pt idx="30284">
                  <c:v>239.68668444938</c:v>
                </c:pt>
                <c:pt idx="30285">
                  <c:v>454.6230138448796</c:v>
                </c:pt>
                <c:pt idx="30286">
                  <c:v>738.3343660339889</c:v>
                </c:pt>
                <c:pt idx="30287">
                  <c:v>737.37362821905</c:v>
                </c:pt>
                <c:pt idx="30288">
                  <c:v>738.00135148019</c:v>
                </c:pt>
                <c:pt idx="30289">
                  <c:v>737.79787434383</c:v>
                </c:pt>
                <c:pt idx="30290">
                  <c:v>737.50148852068</c:v>
                </c:pt>
                <c:pt idx="30291">
                  <c:v>737.23787406564</c:v>
                </c:pt>
                <c:pt idx="30292">
                  <c:v>732.9641239950778</c:v>
                </c:pt>
                <c:pt idx="30293">
                  <c:v>733.43193801613</c:v>
                </c:pt>
                <c:pt idx="30294">
                  <c:v>732.9865040155901</c:v>
                </c:pt>
                <c:pt idx="30295">
                  <c:v>733.18839722484</c:v>
                </c:pt>
                <c:pt idx="30296">
                  <c:v>732.69813727176</c:v>
                </c:pt>
                <c:pt idx="30297">
                  <c:v>733.45604091837</c:v>
                </c:pt>
                <c:pt idx="30298">
                  <c:v>736.3155791349286</c:v>
                </c:pt>
                <c:pt idx="30299">
                  <c:v>735.27068129068</c:v>
                </c:pt>
                <c:pt idx="30300">
                  <c:v>734.8847796875</c:v>
                </c:pt>
                <c:pt idx="30301">
                  <c:v>735.68533503985</c:v>
                </c:pt>
                <c:pt idx="30302">
                  <c:v>736.21235986329</c:v>
                </c:pt>
                <c:pt idx="30303">
                  <c:v>736.5137029033005</c:v>
                </c:pt>
                <c:pt idx="30304">
                  <c:v>733.5709632551</c:v>
                </c:pt>
                <c:pt idx="30305">
                  <c:v>692.09217278776</c:v>
                </c:pt>
                <c:pt idx="30306">
                  <c:v>232.27807612224</c:v>
                </c:pt>
                <c:pt idx="30340">
                  <c:v>222.07472813721</c:v>
                </c:pt>
                <c:pt idx="30341">
                  <c:v>267.726044244149</c:v>
                </c:pt>
                <c:pt idx="30342">
                  <c:v>504.5735227779192</c:v>
                </c:pt>
                <c:pt idx="30343">
                  <c:v>508.21284527101</c:v>
                </c:pt>
                <c:pt idx="30346">
                  <c:v>751.23913440239</c:v>
                </c:pt>
                <c:pt idx="30347">
                  <c:v>752.84392250764</c:v>
                </c:pt>
                <c:pt idx="30348">
                  <c:v>753.1736704134701</c:v>
                </c:pt>
                <c:pt idx="30349">
                  <c:v>753.7330986072101</c:v>
                </c:pt>
                <c:pt idx="30350">
                  <c:v>755.1131940072498</c:v>
                </c:pt>
                <c:pt idx="30351">
                  <c:v>747.43738052534</c:v>
                </c:pt>
                <c:pt idx="30352">
                  <c:v>746.4448063805501</c:v>
                </c:pt>
                <c:pt idx="30353">
                  <c:v>746.87380609876</c:v>
                </c:pt>
                <c:pt idx="30354">
                  <c:v>747.7608188803994</c:v>
                </c:pt>
                <c:pt idx="30355">
                  <c:v>753.0321249164689</c:v>
                </c:pt>
                <c:pt idx="30356">
                  <c:v>754.21437076769</c:v>
                </c:pt>
                <c:pt idx="30357">
                  <c:v>751.0177974847683</c:v>
                </c:pt>
                <c:pt idx="30361">
                  <c:v>751.8035253025089</c:v>
                </c:pt>
                <c:pt idx="30362">
                  <c:v>752.12291337585</c:v>
                </c:pt>
                <c:pt idx="30363">
                  <c:v>754.23598183193</c:v>
                </c:pt>
                <c:pt idx="30366">
                  <c:v>751.120900885958</c:v>
                </c:pt>
                <c:pt idx="30367">
                  <c:v>752.4277348969994</c:v>
                </c:pt>
                <c:pt idx="30368">
                  <c:v>751.5730909634105</c:v>
                </c:pt>
                <c:pt idx="30369">
                  <c:v>752.54980293485</c:v>
                </c:pt>
                <c:pt idx="30370">
                  <c:v>748.5664491695701</c:v>
                </c:pt>
                <c:pt idx="30371">
                  <c:v>749.2752557507</c:v>
                </c:pt>
                <c:pt idx="30373">
                  <c:v>749.72861077566</c:v>
                </c:pt>
                <c:pt idx="30374">
                  <c:v>755.88835552102</c:v>
                </c:pt>
                <c:pt idx="30375">
                  <c:v>756.00995351071</c:v>
                </c:pt>
                <c:pt idx="30376">
                  <c:v>751.3150796154994</c:v>
                </c:pt>
                <c:pt idx="30377">
                  <c:v>747.9152536959175</c:v>
                </c:pt>
                <c:pt idx="30378">
                  <c:v>747.0832448087001</c:v>
                </c:pt>
                <c:pt idx="30379">
                  <c:v>746.8477132739594</c:v>
                </c:pt>
                <c:pt idx="30380">
                  <c:v>747.693943027091</c:v>
                </c:pt>
                <c:pt idx="30381">
                  <c:v>747.76834877175</c:v>
                </c:pt>
                <c:pt idx="30382">
                  <c:v>743.1570822193701</c:v>
                </c:pt>
                <c:pt idx="30383">
                  <c:v>744.07404748763</c:v>
                </c:pt>
                <c:pt idx="30384">
                  <c:v>743.7218569414701</c:v>
                </c:pt>
                <c:pt idx="30385">
                  <c:v>744.92541683919</c:v>
                </c:pt>
                <c:pt idx="30386">
                  <c:v>752.16837935281</c:v>
                </c:pt>
                <c:pt idx="30387">
                  <c:v>786.0072960883489</c:v>
                </c:pt>
                <c:pt idx="30388">
                  <c:v>817.0258614734794</c:v>
                </c:pt>
                <c:pt idx="30390">
                  <c:v>809.492217096559</c:v>
                </c:pt>
                <c:pt idx="30391">
                  <c:v>796.2040974049194</c:v>
                </c:pt>
                <c:pt idx="30392">
                  <c:v>782.6088954178605</c:v>
                </c:pt>
                <c:pt idx="30393">
                  <c:v>778.6340142047</c:v>
                </c:pt>
                <c:pt idx="30394">
                  <c:v>774.0505027939279</c:v>
                </c:pt>
                <c:pt idx="30395">
                  <c:v>761.2732770155301</c:v>
                </c:pt>
                <c:pt idx="30396">
                  <c:v>748.6750894613005</c:v>
                </c:pt>
                <c:pt idx="30397">
                  <c:v>744.48180347964</c:v>
                </c:pt>
                <c:pt idx="30399">
                  <c:v>739.644878637051</c:v>
                </c:pt>
                <c:pt idx="30400">
                  <c:v>739.62110707021</c:v>
                </c:pt>
                <c:pt idx="30402">
                  <c:v>736.74313329344</c:v>
                </c:pt>
                <c:pt idx="30403">
                  <c:v>737.3556290261901</c:v>
                </c:pt>
                <c:pt idx="30404">
                  <c:v>738.57943410496</c:v>
                </c:pt>
                <c:pt idx="30405">
                  <c:v>739.02674145483</c:v>
                </c:pt>
                <c:pt idx="30406">
                  <c:v>741.05190116627</c:v>
                </c:pt>
                <c:pt idx="30407">
                  <c:v>737.8493845654001</c:v>
                </c:pt>
                <c:pt idx="30408">
                  <c:v>737.3549278585489</c:v>
                </c:pt>
                <c:pt idx="30409">
                  <c:v>738.0561410668798</c:v>
                </c:pt>
                <c:pt idx="30411">
                  <c:v>741.58802679839</c:v>
                </c:pt>
                <c:pt idx="30412">
                  <c:v>748.16214044606</c:v>
                </c:pt>
                <c:pt idx="30413">
                  <c:v>749.3896665398</c:v>
                </c:pt>
                <c:pt idx="30414">
                  <c:v>746.07196537124</c:v>
                </c:pt>
                <c:pt idx="30415">
                  <c:v>747.46853054178</c:v>
                </c:pt>
                <c:pt idx="30416">
                  <c:v>748.3631139885189</c:v>
                </c:pt>
                <c:pt idx="30419">
                  <c:v>752.3085126910294</c:v>
                </c:pt>
                <c:pt idx="30420">
                  <c:v>752.29284676567</c:v>
                </c:pt>
                <c:pt idx="30421">
                  <c:v>748.3880809176</c:v>
                </c:pt>
                <c:pt idx="30422">
                  <c:v>749.1912894139188</c:v>
                </c:pt>
                <c:pt idx="30423">
                  <c:v>543.06513460813</c:v>
                </c:pt>
                <c:pt idx="30424">
                  <c:v>543.01896872057</c:v>
                </c:pt>
                <c:pt idx="30425">
                  <c:v>509.995892568509</c:v>
                </c:pt>
                <c:pt idx="30426">
                  <c:v>504.56192440401</c:v>
                </c:pt>
                <c:pt idx="30485">
                  <c:v>254.65218257459</c:v>
                </c:pt>
                <c:pt idx="30488">
                  <c:v>498.9569574689088</c:v>
                </c:pt>
                <c:pt idx="30489">
                  <c:v>566.70674665335</c:v>
                </c:pt>
                <c:pt idx="30490">
                  <c:v>738.29539022687</c:v>
                </c:pt>
                <c:pt idx="30491">
                  <c:v>738.1579856936694</c:v>
                </c:pt>
                <c:pt idx="30492">
                  <c:v>742.51117785112</c:v>
                </c:pt>
                <c:pt idx="30493">
                  <c:v>744.3818552888001</c:v>
                </c:pt>
                <c:pt idx="30494">
                  <c:v>745.6220993944883</c:v>
                </c:pt>
                <c:pt idx="30495">
                  <c:v>745.8419570751801</c:v>
                </c:pt>
                <c:pt idx="30496">
                  <c:v>745.79590237768</c:v>
                </c:pt>
                <c:pt idx="30497">
                  <c:v>744.06773346651</c:v>
                </c:pt>
                <c:pt idx="30498">
                  <c:v>742.80800281339</c:v>
                </c:pt>
                <c:pt idx="30499">
                  <c:v>738.57823956831</c:v>
                </c:pt>
                <c:pt idx="30501">
                  <c:v>745.6883663164605</c:v>
                </c:pt>
                <c:pt idx="30502">
                  <c:v>746.4004931192101</c:v>
                </c:pt>
                <c:pt idx="30503">
                  <c:v>746.8509057083901</c:v>
                </c:pt>
                <c:pt idx="30505">
                  <c:v>713.71403526905</c:v>
                </c:pt>
                <c:pt idx="30506">
                  <c:v>688.3364073895488</c:v>
                </c:pt>
                <c:pt idx="30507">
                  <c:v>459.4083136353996</c:v>
                </c:pt>
                <c:pt idx="30508">
                  <c:v>393.7783529487188</c:v>
                </c:pt>
                <c:pt idx="30523">
                  <c:v>221.19604177602</c:v>
                </c:pt>
                <c:pt idx="30524">
                  <c:v>265.793160645989</c:v>
                </c:pt>
                <c:pt idx="30526">
                  <c:v>529.27058275047</c:v>
                </c:pt>
                <c:pt idx="30528">
                  <c:v>841.5263170221001</c:v>
                </c:pt>
                <c:pt idx="30529">
                  <c:v>839.84674322708</c:v>
                </c:pt>
                <c:pt idx="30531">
                  <c:v>838.93395255978</c:v>
                </c:pt>
                <c:pt idx="30532">
                  <c:v>837.4295635091501</c:v>
                </c:pt>
                <c:pt idx="30533">
                  <c:v>841.55912963816</c:v>
                </c:pt>
                <c:pt idx="30534">
                  <c:v>841.10332199196</c:v>
                </c:pt>
                <c:pt idx="30535">
                  <c:v>842.3615894131287</c:v>
                </c:pt>
                <c:pt idx="30536">
                  <c:v>839.01070828669</c:v>
                </c:pt>
                <c:pt idx="30537">
                  <c:v>835.9523579140089</c:v>
                </c:pt>
                <c:pt idx="30538">
                  <c:v>834.067019375468</c:v>
                </c:pt>
                <c:pt idx="30539">
                  <c:v>812.0306353593</c:v>
                </c:pt>
                <c:pt idx="30540">
                  <c:v>216.8618350836</c:v>
                </c:pt>
                <c:pt idx="30625">
                  <c:v>237.69981940882</c:v>
                </c:pt>
                <c:pt idx="30626">
                  <c:v>238.40821608272</c:v>
                </c:pt>
                <c:pt idx="30627">
                  <c:v>239.34562540759</c:v>
                </c:pt>
                <c:pt idx="30628">
                  <c:v>482.4289172131191</c:v>
                </c:pt>
                <c:pt idx="30629">
                  <c:v>478.661115501219</c:v>
                </c:pt>
                <c:pt idx="30630">
                  <c:v>443.905189340889</c:v>
                </c:pt>
                <c:pt idx="30631">
                  <c:v>435.10177243749</c:v>
                </c:pt>
                <c:pt idx="30632">
                  <c:v>585.5094190957286</c:v>
                </c:pt>
                <c:pt idx="30633">
                  <c:v>724.926661713538</c:v>
                </c:pt>
                <c:pt idx="30634">
                  <c:v>722.3362319838587</c:v>
                </c:pt>
                <c:pt idx="30635">
                  <c:v>719.4995007577</c:v>
                </c:pt>
                <c:pt idx="30636">
                  <c:v>717.75004021745</c:v>
                </c:pt>
                <c:pt idx="30637">
                  <c:v>715.52235454267</c:v>
                </c:pt>
                <c:pt idx="30638">
                  <c:v>713.54845770734</c:v>
                </c:pt>
                <c:pt idx="30640">
                  <c:v>709.4172994069078</c:v>
                </c:pt>
                <c:pt idx="30641">
                  <c:v>707.15945002566</c:v>
                </c:pt>
                <c:pt idx="30642">
                  <c:v>704.67859021831</c:v>
                </c:pt>
                <c:pt idx="30643">
                  <c:v>702.97967780063</c:v>
                </c:pt>
                <c:pt idx="30644">
                  <c:v>702.5495695438599</c:v>
                </c:pt>
                <c:pt idx="30647">
                  <c:v>697.07410694292</c:v>
                </c:pt>
                <c:pt idx="30648">
                  <c:v>696.60176263602</c:v>
                </c:pt>
                <c:pt idx="30649">
                  <c:v>697.0285649529401</c:v>
                </c:pt>
                <c:pt idx="30650">
                  <c:v>698.9519650096194</c:v>
                </c:pt>
                <c:pt idx="30651">
                  <c:v>585.49641895823</c:v>
                </c:pt>
                <c:pt idx="30652">
                  <c:v>702.29001926998</c:v>
                </c:pt>
                <c:pt idx="30653">
                  <c:v>704.6425929197001</c:v>
                </c:pt>
                <c:pt idx="30654">
                  <c:v>703.5183850507705</c:v>
                </c:pt>
                <c:pt idx="30655">
                  <c:v>706.39603139056</c:v>
                </c:pt>
                <c:pt idx="30656">
                  <c:v>708.63869010887</c:v>
                </c:pt>
                <c:pt idx="30657">
                  <c:v>711.39754382607</c:v>
                </c:pt>
                <c:pt idx="30658">
                  <c:v>715.09730226462</c:v>
                </c:pt>
                <c:pt idx="30659">
                  <c:v>722.3434121867789</c:v>
                </c:pt>
                <c:pt idx="30660">
                  <c:v>725.1574807830889</c:v>
                </c:pt>
                <c:pt idx="30661">
                  <c:v>722.4690799566305</c:v>
                </c:pt>
                <c:pt idx="30662">
                  <c:v>723.75648869365</c:v>
                </c:pt>
                <c:pt idx="30663">
                  <c:v>724.14108007868</c:v>
                </c:pt>
                <c:pt idx="30664">
                  <c:v>727.23540430682</c:v>
                </c:pt>
                <c:pt idx="30665">
                  <c:v>729.70331537211</c:v>
                </c:pt>
                <c:pt idx="30666">
                  <c:v>732.44614284918</c:v>
                </c:pt>
                <c:pt idx="30668">
                  <c:v>732.5677791141801</c:v>
                </c:pt>
                <c:pt idx="30669">
                  <c:v>734.1318468212094</c:v>
                </c:pt>
                <c:pt idx="30670">
                  <c:v>736.76987206153</c:v>
                </c:pt>
                <c:pt idx="30671">
                  <c:v>738.03971698259</c:v>
                </c:pt>
                <c:pt idx="30673">
                  <c:v>737.39708142705</c:v>
                </c:pt>
                <c:pt idx="30674">
                  <c:v>738.65974751808</c:v>
                </c:pt>
                <c:pt idx="30675">
                  <c:v>739.50281756999</c:v>
                </c:pt>
                <c:pt idx="30676">
                  <c:v>741.71407894028</c:v>
                </c:pt>
                <c:pt idx="30677">
                  <c:v>747.1773967426</c:v>
                </c:pt>
                <c:pt idx="30678">
                  <c:v>747.99359081136</c:v>
                </c:pt>
                <c:pt idx="30679">
                  <c:v>744.82902817782</c:v>
                </c:pt>
                <c:pt idx="30680">
                  <c:v>746.12808640207</c:v>
                </c:pt>
                <c:pt idx="30681">
                  <c:v>746.74505146186</c:v>
                </c:pt>
                <c:pt idx="30682">
                  <c:v>748.4974139615001</c:v>
                </c:pt>
                <c:pt idx="30683">
                  <c:v>749.6255470535099</c:v>
                </c:pt>
                <c:pt idx="30685">
                  <c:v>747.0482030425094</c:v>
                </c:pt>
                <c:pt idx="30686">
                  <c:v>748.07068509265</c:v>
                </c:pt>
                <c:pt idx="30687">
                  <c:v>748.4159184236194</c:v>
                </c:pt>
                <c:pt idx="30688">
                  <c:v>749.1550990754089</c:v>
                </c:pt>
                <c:pt idx="30689">
                  <c:v>748.94934652927</c:v>
                </c:pt>
                <c:pt idx="30691">
                  <c:v>745.6535243534</c:v>
                </c:pt>
                <c:pt idx="30692">
                  <c:v>746.44609127386</c:v>
                </c:pt>
                <c:pt idx="30693">
                  <c:v>746.6110208829175</c:v>
                </c:pt>
                <c:pt idx="30694">
                  <c:v>746.8098878414094</c:v>
                </c:pt>
                <c:pt idx="30695">
                  <c:v>748.0330420101405</c:v>
                </c:pt>
                <c:pt idx="30696">
                  <c:v>461.1972888782</c:v>
                </c:pt>
                <c:pt idx="30722">
                  <c:v>225.63737982418</c:v>
                </c:pt>
                <c:pt idx="30724">
                  <c:v>689.9829134746401</c:v>
                </c:pt>
                <c:pt idx="30725">
                  <c:v>819.4627839617601</c:v>
                </c:pt>
                <c:pt idx="30726">
                  <c:v>826.6854104991601</c:v>
                </c:pt>
                <c:pt idx="30727">
                  <c:v>833.9289140903999</c:v>
                </c:pt>
                <c:pt idx="30728">
                  <c:v>826.45040750713</c:v>
                </c:pt>
                <c:pt idx="30729">
                  <c:v>822.3197008132194</c:v>
                </c:pt>
                <c:pt idx="30730">
                  <c:v>823.77713707988</c:v>
                </c:pt>
                <c:pt idx="30731">
                  <c:v>837.4349039577901</c:v>
                </c:pt>
                <c:pt idx="30732">
                  <c:v>825.62393944034</c:v>
                </c:pt>
                <c:pt idx="30733">
                  <c:v>805.2868760519305</c:v>
                </c:pt>
                <c:pt idx="30734">
                  <c:v>784.61109764797</c:v>
                </c:pt>
                <c:pt idx="30735">
                  <c:v>781.8459804001899</c:v>
                </c:pt>
                <c:pt idx="30736">
                  <c:v>772.3251620582801</c:v>
                </c:pt>
                <c:pt idx="30737">
                  <c:v>762.9461233729583</c:v>
                </c:pt>
                <c:pt idx="30738">
                  <c:v>751.5431100884894</c:v>
                </c:pt>
                <c:pt idx="30739">
                  <c:v>743.38064520061</c:v>
                </c:pt>
                <c:pt idx="30740">
                  <c:v>743.8685532942183</c:v>
                </c:pt>
                <c:pt idx="30741">
                  <c:v>745.50055191202</c:v>
                </c:pt>
                <c:pt idx="30742">
                  <c:v>746.8806179622</c:v>
                </c:pt>
                <c:pt idx="30743">
                  <c:v>747.45127304832</c:v>
                </c:pt>
                <c:pt idx="30744">
                  <c:v>747.9507081235794</c:v>
                </c:pt>
                <c:pt idx="30745">
                  <c:v>743.68870747388</c:v>
                </c:pt>
                <c:pt idx="30746">
                  <c:v>744.3292422583002</c:v>
                </c:pt>
                <c:pt idx="30747">
                  <c:v>745.67806453056</c:v>
                </c:pt>
                <c:pt idx="30748">
                  <c:v>745.7217654835389</c:v>
                </c:pt>
                <c:pt idx="30749">
                  <c:v>745.9803122122501</c:v>
                </c:pt>
                <c:pt idx="30750">
                  <c:v>747.14105933735</c:v>
                </c:pt>
                <c:pt idx="30751">
                  <c:v>742.2468690816194</c:v>
                </c:pt>
                <c:pt idx="30752">
                  <c:v>742.47449762561</c:v>
                </c:pt>
                <c:pt idx="30753">
                  <c:v>741.2327670925389</c:v>
                </c:pt>
                <c:pt idx="30754">
                  <c:v>745.1128122411805</c:v>
                </c:pt>
                <c:pt idx="30756">
                  <c:v>737.7518669407001</c:v>
                </c:pt>
                <c:pt idx="30757">
                  <c:v>736.04584294988</c:v>
                </c:pt>
                <c:pt idx="30758">
                  <c:v>733.02299466794</c:v>
                </c:pt>
                <c:pt idx="30759">
                  <c:v>727.1115846944994</c:v>
                </c:pt>
                <c:pt idx="30760">
                  <c:v>724.63934254644</c:v>
                </c:pt>
                <c:pt idx="30761">
                  <c:v>721.1807101742301</c:v>
                </c:pt>
                <c:pt idx="30762">
                  <c:v>717.97216337696</c:v>
                </c:pt>
                <c:pt idx="30763">
                  <c:v>708.41568721412</c:v>
                </c:pt>
                <c:pt idx="30764">
                  <c:v>704.1179662937889</c:v>
                </c:pt>
                <c:pt idx="30765">
                  <c:v>699.11181066836</c:v>
                </c:pt>
                <c:pt idx="30766">
                  <c:v>695.7986528949889</c:v>
                </c:pt>
                <c:pt idx="30767">
                  <c:v>691.80698371667</c:v>
                </c:pt>
                <c:pt idx="30768">
                  <c:v>684.06163952464</c:v>
                </c:pt>
                <c:pt idx="30770">
                  <c:v>678.22164432607</c:v>
                </c:pt>
                <c:pt idx="30771">
                  <c:v>676.12817126826</c:v>
                </c:pt>
                <c:pt idx="30772">
                  <c:v>674.41339959065</c:v>
                </c:pt>
                <c:pt idx="30773">
                  <c:v>674.14269776831</c:v>
                </c:pt>
                <c:pt idx="30774">
                  <c:v>671.57625297872</c:v>
                </c:pt>
                <c:pt idx="30775">
                  <c:v>671.08958965839</c:v>
                </c:pt>
                <c:pt idx="30776">
                  <c:v>671.537218317918</c:v>
                </c:pt>
                <c:pt idx="30777">
                  <c:v>672.34779173011</c:v>
                </c:pt>
                <c:pt idx="30778">
                  <c:v>672.94637549034</c:v>
                </c:pt>
                <c:pt idx="30779">
                  <c:v>673.49030342556</c:v>
                </c:pt>
                <c:pt idx="30806">
                  <c:v>466.54516947676</c:v>
                </c:pt>
                <c:pt idx="30807">
                  <c:v>457.04202052456</c:v>
                </c:pt>
                <c:pt idx="30808">
                  <c:v>666.07474112684</c:v>
                </c:pt>
                <c:pt idx="30809">
                  <c:v>704.1971364838394</c:v>
                </c:pt>
                <c:pt idx="30810">
                  <c:v>713.5203271858684</c:v>
                </c:pt>
                <c:pt idx="30811">
                  <c:v>718.5115222347289</c:v>
                </c:pt>
                <c:pt idx="30812">
                  <c:v>719.5642534196094</c:v>
                </c:pt>
                <c:pt idx="30813">
                  <c:v>725.3561911287586</c:v>
                </c:pt>
                <c:pt idx="30815">
                  <c:v>734.4022686485494</c:v>
                </c:pt>
                <c:pt idx="30816">
                  <c:v>736.56708657093</c:v>
                </c:pt>
                <c:pt idx="30817">
                  <c:v>737.1474611783801</c:v>
                </c:pt>
                <c:pt idx="30818">
                  <c:v>735.44985403942</c:v>
                </c:pt>
                <c:pt idx="30819">
                  <c:v>737.7586092219399</c:v>
                </c:pt>
                <c:pt idx="30820">
                  <c:v>738.5472637232475</c:v>
                </c:pt>
                <c:pt idx="30822">
                  <c:v>742.66963616168</c:v>
                </c:pt>
                <c:pt idx="30823">
                  <c:v>738.3382485314594</c:v>
                </c:pt>
                <c:pt idx="30824">
                  <c:v>738.9567493048801</c:v>
                </c:pt>
                <c:pt idx="30825">
                  <c:v>739.00787727895</c:v>
                </c:pt>
                <c:pt idx="30826">
                  <c:v>739.55342460971</c:v>
                </c:pt>
                <c:pt idx="30828">
                  <c:v>736.19265029829</c:v>
                </c:pt>
                <c:pt idx="30829">
                  <c:v>731.9810734037001</c:v>
                </c:pt>
                <c:pt idx="30830">
                  <c:v>736.4865024295401</c:v>
                </c:pt>
                <c:pt idx="30831">
                  <c:v>737.53894872623</c:v>
                </c:pt>
                <c:pt idx="30832">
                  <c:v>737.6272865604399</c:v>
                </c:pt>
                <c:pt idx="30833">
                  <c:v>738.336232033418</c:v>
                </c:pt>
                <c:pt idx="30834">
                  <c:v>738.45440015137</c:v>
                </c:pt>
                <c:pt idx="30835">
                  <c:v>738.7433720840002</c:v>
                </c:pt>
                <c:pt idx="30836">
                  <c:v>735.50838269192</c:v>
                </c:pt>
                <c:pt idx="30837">
                  <c:v>736.23120726377</c:v>
                </c:pt>
                <c:pt idx="30838">
                  <c:v>736.93418907469</c:v>
                </c:pt>
                <c:pt idx="30839">
                  <c:v>737.76920040653</c:v>
                </c:pt>
                <c:pt idx="30840">
                  <c:v>737.8596800039986</c:v>
                </c:pt>
                <c:pt idx="30841">
                  <c:v>739.5475272222988</c:v>
                </c:pt>
                <c:pt idx="30842">
                  <c:v>738.68724212059</c:v>
                </c:pt>
                <c:pt idx="30843">
                  <c:v>735.1906745519405</c:v>
                </c:pt>
                <c:pt idx="30844">
                  <c:v>734.75517369699</c:v>
                </c:pt>
                <c:pt idx="30845">
                  <c:v>736.41974907657</c:v>
                </c:pt>
                <c:pt idx="30846">
                  <c:v>737.00612025259</c:v>
                </c:pt>
                <c:pt idx="30847">
                  <c:v>737.49805777808</c:v>
                </c:pt>
                <c:pt idx="30848">
                  <c:v>737.896128311438</c:v>
                </c:pt>
                <c:pt idx="30849">
                  <c:v>743.5871625149589</c:v>
                </c:pt>
                <c:pt idx="30850">
                  <c:v>698.54001525993</c:v>
                </c:pt>
                <c:pt idx="30851">
                  <c:v>494.67166943093</c:v>
                </c:pt>
                <c:pt idx="30852">
                  <c:v>493.3269531982891</c:v>
                </c:pt>
                <c:pt idx="30853">
                  <c:v>493.37689868031</c:v>
                </c:pt>
                <c:pt idx="30854">
                  <c:v>496.0495890207401</c:v>
                </c:pt>
                <c:pt idx="30855">
                  <c:v>495.70744908253</c:v>
                </c:pt>
                <c:pt idx="30856">
                  <c:v>691.87597303091</c:v>
                </c:pt>
                <c:pt idx="30857">
                  <c:v>738.6670207518694</c:v>
                </c:pt>
                <c:pt idx="30858">
                  <c:v>741.1329665882801</c:v>
                </c:pt>
                <c:pt idx="30859">
                  <c:v>741.0360324414194</c:v>
                </c:pt>
                <c:pt idx="30860">
                  <c:v>742.17676958839</c:v>
                </c:pt>
                <c:pt idx="30861">
                  <c:v>742.30788017488</c:v>
                </c:pt>
                <c:pt idx="30862">
                  <c:v>738.20653673971</c:v>
                </c:pt>
                <c:pt idx="30863">
                  <c:v>739.2424135917</c:v>
                </c:pt>
                <c:pt idx="30866">
                  <c:v>741.24746466228</c:v>
                </c:pt>
                <c:pt idx="30867">
                  <c:v>742.56571874697</c:v>
                </c:pt>
                <c:pt idx="30868">
                  <c:v>746.81438596018</c:v>
                </c:pt>
                <c:pt idx="30869">
                  <c:v>743.90819181785</c:v>
                </c:pt>
                <c:pt idx="30870">
                  <c:v>743.87148618983</c:v>
                </c:pt>
                <c:pt idx="30871">
                  <c:v>744.7639191863799</c:v>
                </c:pt>
                <c:pt idx="30872">
                  <c:v>744.7421215719494</c:v>
                </c:pt>
                <c:pt idx="30873">
                  <c:v>746.88023416612</c:v>
                </c:pt>
                <c:pt idx="30874">
                  <c:v>747.21236964899</c:v>
                </c:pt>
                <c:pt idx="30875">
                  <c:v>743.02972847852</c:v>
                </c:pt>
                <c:pt idx="30876">
                  <c:v>743.1424976576705</c:v>
                </c:pt>
                <c:pt idx="30877">
                  <c:v>744.09185950505</c:v>
                </c:pt>
                <c:pt idx="30878">
                  <c:v>743.5993442249101</c:v>
                </c:pt>
                <c:pt idx="30879">
                  <c:v>744.4756229397101</c:v>
                </c:pt>
                <c:pt idx="30880">
                  <c:v>744.7361175869901</c:v>
                </c:pt>
                <c:pt idx="30884">
                  <c:v>738.7140269474</c:v>
                </c:pt>
                <c:pt idx="30885">
                  <c:v>735.82136056029</c:v>
                </c:pt>
                <c:pt idx="30888">
                  <c:v>735.6145806021905</c:v>
                </c:pt>
                <c:pt idx="30889">
                  <c:v>737.77149154907</c:v>
                </c:pt>
                <c:pt idx="30890">
                  <c:v>738.86080560931</c:v>
                </c:pt>
                <c:pt idx="30891">
                  <c:v>739.04208320946</c:v>
                </c:pt>
                <c:pt idx="30892">
                  <c:v>737.31479665453</c:v>
                </c:pt>
                <c:pt idx="30893">
                  <c:v>736.81633651771</c:v>
                </c:pt>
                <c:pt idx="30894">
                  <c:v>732.3939216817188</c:v>
                </c:pt>
                <c:pt idx="30895">
                  <c:v>732.8711287116794</c:v>
                </c:pt>
                <c:pt idx="30896">
                  <c:v>733.5651600558489</c:v>
                </c:pt>
                <c:pt idx="30897">
                  <c:v>733.40134435712</c:v>
                </c:pt>
                <c:pt idx="30898">
                  <c:v>734.0544165026</c:v>
                </c:pt>
                <c:pt idx="30899">
                  <c:v>734.26346333094</c:v>
                </c:pt>
                <c:pt idx="30901">
                  <c:v>731.9178251809875</c:v>
                </c:pt>
                <c:pt idx="30902">
                  <c:v>732.17287286648</c:v>
                </c:pt>
                <c:pt idx="30903">
                  <c:v>734.20509538662</c:v>
                </c:pt>
                <c:pt idx="30904">
                  <c:v>734.8694738959678</c:v>
                </c:pt>
                <c:pt idx="30905">
                  <c:v>731.57800510564</c:v>
                </c:pt>
                <c:pt idx="30906">
                  <c:v>737.75023216821</c:v>
                </c:pt>
                <c:pt idx="30907">
                  <c:v>738.5553341820594</c:v>
                </c:pt>
                <c:pt idx="30908">
                  <c:v>739.39550344708</c:v>
                </c:pt>
                <c:pt idx="30909">
                  <c:v>741.69629773511</c:v>
                </c:pt>
                <c:pt idx="30910">
                  <c:v>742.52435313035</c:v>
                </c:pt>
                <c:pt idx="30911">
                  <c:v>743.31305838962</c:v>
                </c:pt>
                <c:pt idx="30912">
                  <c:v>739.5922685815088</c:v>
                </c:pt>
                <c:pt idx="30913">
                  <c:v>741.42168476235</c:v>
                </c:pt>
                <c:pt idx="30914">
                  <c:v>742.4521181485483</c:v>
                </c:pt>
                <c:pt idx="30915">
                  <c:v>743.4381625854583</c:v>
                </c:pt>
                <c:pt idx="30916">
                  <c:v>722.9979007957884</c:v>
                </c:pt>
                <c:pt idx="30917">
                  <c:v>668.23609790839</c:v>
                </c:pt>
                <c:pt idx="30918">
                  <c:v>615.8184477090199</c:v>
                </c:pt>
                <c:pt idx="30919">
                  <c:v>244.5730893769</c:v>
                </c:pt>
                <c:pt idx="30920">
                  <c:v>244.44662384596</c:v>
                </c:pt>
                <c:pt idx="30921">
                  <c:v>244.77203849972</c:v>
                </c:pt>
                <c:pt idx="30922">
                  <c:v>246.6469802507</c:v>
                </c:pt>
                <c:pt idx="30923">
                  <c:v>235.3753863523201</c:v>
                </c:pt>
                <c:pt idx="30924">
                  <c:v>221.24322209646</c:v>
                </c:pt>
                <c:pt idx="30925">
                  <c:v>215.30025653458</c:v>
                </c:pt>
                <c:pt idx="30931">
                  <c:v>218.47500984966</c:v>
                </c:pt>
                <c:pt idx="30932">
                  <c:v>231.4363859867</c:v>
                </c:pt>
                <c:pt idx="30933">
                  <c:v>232.2467110837</c:v>
                </c:pt>
                <c:pt idx="30934">
                  <c:v>224.3601149016</c:v>
                </c:pt>
                <c:pt idx="30999">
                  <c:v>431.343434358279</c:v>
                </c:pt>
                <c:pt idx="31000">
                  <c:v>647.30417732134</c:v>
                </c:pt>
                <c:pt idx="31001">
                  <c:v>723.3988335223</c:v>
                </c:pt>
                <c:pt idx="31002">
                  <c:v>747.3920718316099</c:v>
                </c:pt>
                <c:pt idx="31003">
                  <c:v>748.3268653539587</c:v>
                </c:pt>
                <c:pt idx="31004">
                  <c:v>749.6705731248401</c:v>
                </c:pt>
                <c:pt idx="31005">
                  <c:v>746.5328450135494</c:v>
                </c:pt>
                <c:pt idx="31006">
                  <c:v>747.39085620514</c:v>
                </c:pt>
                <c:pt idx="31007">
                  <c:v>749.1352181309684</c:v>
                </c:pt>
                <c:pt idx="31010">
                  <c:v>752.5588660145801</c:v>
                </c:pt>
                <c:pt idx="31011">
                  <c:v>753.147715433209</c:v>
                </c:pt>
                <c:pt idx="31012">
                  <c:v>745.9695717447601</c:v>
                </c:pt>
                <c:pt idx="31013">
                  <c:v>748.8347607654089</c:v>
                </c:pt>
                <c:pt idx="31016">
                  <c:v>751.9499852808001</c:v>
                </c:pt>
                <c:pt idx="31017">
                  <c:v>751.6225478213194</c:v>
                </c:pt>
                <c:pt idx="31018">
                  <c:v>751.79770147909</c:v>
                </c:pt>
                <c:pt idx="31019">
                  <c:v>752.1253092510605</c:v>
                </c:pt>
                <c:pt idx="31020">
                  <c:v>752.4819336764905</c:v>
                </c:pt>
                <c:pt idx="31021">
                  <c:v>753.06939151202</c:v>
                </c:pt>
                <c:pt idx="31022">
                  <c:v>753.23167926624</c:v>
                </c:pt>
                <c:pt idx="31023">
                  <c:v>752.78561399154</c:v>
                </c:pt>
                <c:pt idx="31024">
                  <c:v>752.7261577725501</c:v>
                </c:pt>
                <c:pt idx="31025">
                  <c:v>749.60387169957</c:v>
                </c:pt>
                <c:pt idx="31026">
                  <c:v>748.14239429927</c:v>
                </c:pt>
                <c:pt idx="31027">
                  <c:v>748.83349667711</c:v>
                </c:pt>
                <c:pt idx="31028">
                  <c:v>749.87859258931</c:v>
                </c:pt>
                <c:pt idx="31029">
                  <c:v>743.7350915899001</c:v>
                </c:pt>
                <c:pt idx="31030">
                  <c:v>707.1509149931301</c:v>
                </c:pt>
                <c:pt idx="31031">
                  <c:v>535.6526304012287</c:v>
                </c:pt>
                <c:pt idx="31032">
                  <c:v>535.9826516325801</c:v>
                </c:pt>
                <c:pt idx="31033">
                  <c:v>536.40951103166</c:v>
                </c:pt>
                <c:pt idx="31034">
                  <c:v>536.41460763335</c:v>
                </c:pt>
                <c:pt idx="31035">
                  <c:v>535.9483203472801</c:v>
                </c:pt>
                <c:pt idx="31036">
                  <c:v>535.87170828818</c:v>
                </c:pt>
                <c:pt idx="31037">
                  <c:v>535.6445604732094</c:v>
                </c:pt>
                <c:pt idx="31038">
                  <c:v>693.50978323844</c:v>
                </c:pt>
                <c:pt idx="31039">
                  <c:v>724.54993011184</c:v>
                </c:pt>
                <c:pt idx="31040">
                  <c:v>754.88309850244</c:v>
                </c:pt>
                <c:pt idx="31041">
                  <c:v>767.21648536897</c:v>
                </c:pt>
                <c:pt idx="31042">
                  <c:v>783.3225421088389</c:v>
                </c:pt>
                <c:pt idx="31043">
                  <c:v>792.4112164886689</c:v>
                </c:pt>
                <c:pt idx="31044">
                  <c:v>798.3372415245188</c:v>
                </c:pt>
                <c:pt idx="31045">
                  <c:v>806.05013441824</c:v>
                </c:pt>
                <c:pt idx="31047">
                  <c:v>809.78587078352</c:v>
                </c:pt>
                <c:pt idx="31048">
                  <c:v>809.25997605772</c:v>
                </c:pt>
                <c:pt idx="31049">
                  <c:v>802.5571640964378</c:v>
                </c:pt>
                <c:pt idx="31050">
                  <c:v>803.5350686962394</c:v>
                </c:pt>
                <c:pt idx="31051">
                  <c:v>804.15085786332</c:v>
                </c:pt>
                <c:pt idx="31052">
                  <c:v>808.3544982953189</c:v>
                </c:pt>
                <c:pt idx="31054">
                  <c:v>815.42304325747</c:v>
                </c:pt>
                <c:pt idx="31055">
                  <c:v>827.31384557863</c:v>
                </c:pt>
                <c:pt idx="31056">
                  <c:v>846.2472993707494</c:v>
                </c:pt>
                <c:pt idx="31057">
                  <c:v>857.3341773099901</c:v>
                </c:pt>
                <c:pt idx="31058">
                  <c:v>874.11767971419</c:v>
                </c:pt>
                <c:pt idx="31059">
                  <c:v>883.1047047839</c:v>
                </c:pt>
                <c:pt idx="31060">
                  <c:v>872.17154974064</c:v>
                </c:pt>
                <c:pt idx="31061">
                  <c:v>861.5766407385698</c:v>
                </c:pt>
                <c:pt idx="31062">
                  <c:v>835.49774947362</c:v>
                </c:pt>
                <c:pt idx="31063">
                  <c:v>819.3961981974984</c:v>
                </c:pt>
                <c:pt idx="31064">
                  <c:v>805.51002825559</c:v>
                </c:pt>
                <c:pt idx="31065">
                  <c:v>781.1216654642083</c:v>
                </c:pt>
                <c:pt idx="31066">
                  <c:v>757.56335158509</c:v>
                </c:pt>
                <c:pt idx="31067">
                  <c:v>744.63539859975</c:v>
                </c:pt>
                <c:pt idx="31068">
                  <c:v>727.05367653356</c:v>
                </c:pt>
                <c:pt idx="31069">
                  <c:v>439.78274580324</c:v>
                </c:pt>
                <c:pt idx="31142">
                  <c:v>249.91689996288</c:v>
                </c:pt>
                <c:pt idx="31143">
                  <c:v>421.75958379364</c:v>
                </c:pt>
                <c:pt idx="31145">
                  <c:v>729.7297687372001</c:v>
                </c:pt>
                <c:pt idx="31147">
                  <c:v>731.87352111768</c:v>
                </c:pt>
                <c:pt idx="31148">
                  <c:v>732.7211970936594</c:v>
                </c:pt>
                <c:pt idx="31149">
                  <c:v>733.8785242855694</c:v>
                </c:pt>
                <c:pt idx="31151">
                  <c:v>735.92199532651</c:v>
                </c:pt>
                <c:pt idx="31152">
                  <c:v>737.4118454222</c:v>
                </c:pt>
                <c:pt idx="31153">
                  <c:v>738.7228281605194</c:v>
                </c:pt>
                <c:pt idx="31154">
                  <c:v>739.11668824718</c:v>
                </c:pt>
                <c:pt idx="31155">
                  <c:v>735.61340138723</c:v>
                </c:pt>
                <c:pt idx="31156">
                  <c:v>736.6171056262601</c:v>
                </c:pt>
                <c:pt idx="31157">
                  <c:v>737.23075283668</c:v>
                </c:pt>
                <c:pt idx="31158">
                  <c:v>739.14808130663</c:v>
                </c:pt>
                <c:pt idx="31159">
                  <c:v>738.57717765896</c:v>
                </c:pt>
                <c:pt idx="31160">
                  <c:v>739.40381565312</c:v>
                </c:pt>
                <c:pt idx="31161">
                  <c:v>739.98361243935</c:v>
                </c:pt>
                <c:pt idx="31162">
                  <c:v>736.8128071347284</c:v>
                </c:pt>
                <c:pt idx="31163">
                  <c:v>738.01958184465</c:v>
                </c:pt>
                <c:pt idx="31164">
                  <c:v>739.57876960266</c:v>
                </c:pt>
                <c:pt idx="31166">
                  <c:v>741.76017867952</c:v>
                </c:pt>
                <c:pt idx="31167">
                  <c:v>737.288067046321</c:v>
                </c:pt>
                <c:pt idx="31168">
                  <c:v>734.1263408847788</c:v>
                </c:pt>
                <c:pt idx="31169">
                  <c:v>734.57351522086</c:v>
                </c:pt>
                <c:pt idx="31170">
                  <c:v>736.92537664645</c:v>
                </c:pt>
                <c:pt idx="31171">
                  <c:v>737.61974469745</c:v>
                </c:pt>
                <c:pt idx="31172">
                  <c:v>742.73365456345</c:v>
                </c:pt>
                <c:pt idx="31173">
                  <c:v>742.4565928072485</c:v>
                </c:pt>
                <c:pt idx="31174">
                  <c:v>741.1862771017801</c:v>
                </c:pt>
                <c:pt idx="31175">
                  <c:v>742.5488721567005</c:v>
                </c:pt>
                <c:pt idx="31176">
                  <c:v>742.3956603494594</c:v>
                </c:pt>
                <c:pt idx="31177">
                  <c:v>743.8361694427878</c:v>
                </c:pt>
                <c:pt idx="31178">
                  <c:v>744.38079476441</c:v>
                </c:pt>
                <c:pt idx="31179">
                  <c:v>745.5307621214994</c:v>
                </c:pt>
                <c:pt idx="31180">
                  <c:v>741.5810501742299</c:v>
                </c:pt>
                <c:pt idx="31181">
                  <c:v>742.4522693912875</c:v>
                </c:pt>
                <c:pt idx="31182">
                  <c:v>743.1359205314799</c:v>
                </c:pt>
                <c:pt idx="31183">
                  <c:v>743.6478328942584</c:v>
                </c:pt>
                <c:pt idx="31184">
                  <c:v>744.0626704008088</c:v>
                </c:pt>
                <c:pt idx="31185">
                  <c:v>745.11666156537</c:v>
                </c:pt>
                <c:pt idx="31186">
                  <c:v>741.3288269657194</c:v>
                </c:pt>
                <c:pt idx="31187">
                  <c:v>741.7189284139189</c:v>
                </c:pt>
                <c:pt idx="31188">
                  <c:v>743.6152176356401</c:v>
                </c:pt>
                <c:pt idx="31189">
                  <c:v>743.8780289496705</c:v>
                </c:pt>
                <c:pt idx="31190">
                  <c:v>749.8547819543501</c:v>
                </c:pt>
                <c:pt idx="31192">
                  <c:v>747.29841122818</c:v>
                </c:pt>
                <c:pt idx="31193">
                  <c:v>747.85549293883</c:v>
                </c:pt>
                <c:pt idx="31194">
                  <c:v>748.3042238262686</c:v>
                </c:pt>
                <c:pt idx="31195">
                  <c:v>749.9028291828478</c:v>
                </c:pt>
                <c:pt idx="31197">
                  <c:v>747.78788014369</c:v>
                </c:pt>
                <c:pt idx="31198">
                  <c:v>747.6554084105194</c:v>
                </c:pt>
                <c:pt idx="31199">
                  <c:v>748.93904586875</c:v>
                </c:pt>
                <c:pt idx="31200">
                  <c:v>749.2431676840389</c:v>
                </c:pt>
                <c:pt idx="31201">
                  <c:v>749.9800634056999</c:v>
                </c:pt>
                <c:pt idx="31203">
                  <c:v>746.9071446989686</c:v>
                </c:pt>
                <c:pt idx="31204">
                  <c:v>747.66876397117</c:v>
                </c:pt>
                <c:pt idx="31205">
                  <c:v>747.5545814975201</c:v>
                </c:pt>
                <c:pt idx="31206">
                  <c:v>743.43086704647</c:v>
                </c:pt>
                <c:pt idx="31207">
                  <c:v>743.3395308355489</c:v>
                </c:pt>
                <c:pt idx="31208">
                  <c:v>743.3585102841994</c:v>
                </c:pt>
                <c:pt idx="31209">
                  <c:v>748.2060558821094</c:v>
                </c:pt>
                <c:pt idx="31210">
                  <c:v>745.7582316387301</c:v>
                </c:pt>
                <c:pt idx="31211">
                  <c:v>746.06033555872</c:v>
                </c:pt>
                <c:pt idx="31212">
                  <c:v>741.67319126742</c:v>
                </c:pt>
                <c:pt idx="31213">
                  <c:v>741.9788206036101</c:v>
                </c:pt>
                <c:pt idx="31214">
                  <c:v>742.37000442865</c:v>
                </c:pt>
                <c:pt idx="31215">
                  <c:v>742.71421622414</c:v>
                </c:pt>
                <c:pt idx="31216">
                  <c:v>743.97952366583</c:v>
                </c:pt>
                <c:pt idx="31217">
                  <c:v>749.61886462991</c:v>
                </c:pt>
                <c:pt idx="31219">
                  <c:v>773.3486631902075</c:v>
                </c:pt>
                <c:pt idx="31220">
                  <c:v>788.4790109752901</c:v>
                </c:pt>
                <c:pt idx="31221">
                  <c:v>801.87944035157</c:v>
                </c:pt>
                <c:pt idx="31222">
                  <c:v>805.2776935074301</c:v>
                </c:pt>
                <c:pt idx="31223">
                  <c:v>796.0692385165901</c:v>
                </c:pt>
                <c:pt idx="31224">
                  <c:v>783.08400025616</c:v>
                </c:pt>
                <c:pt idx="31225">
                  <c:v>761.8561623901685</c:v>
                </c:pt>
                <c:pt idx="31226">
                  <c:v>746.7488010975098</c:v>
                </c:pt>
                <c:pt idx="31231">
                  <c:v>741.89728723832</c:v>
                </c:pt>
                <c:pt idx="31232">
                  <c:v>742.4377837994489</c:v>
                </c:pt>
                <c:pt idx="31233">
                  <c:v>744.09778240579</c:v>
                </c:pt>
                <c:pt idx="31235">
                  <c:v>741.34374601375</c:v>
                </c:pt>
                <c:pt idx="31236">
                  <c:v>741.97952311653</c:v>
                </c:pt>
                <c:pt idx="31237">
                  <c:v>743.25979870844</c:v>
                </c:pt>
                <c:pt idx="31238">
                  <c:v>743.5559030218201</c:v>
                </c:pt>
                <c:pt idx="31239">
                  <c:v>743.56254336754</c:v>
                </c:pt>
                <c:pt idx="31241">
                  <c:v>685.9174264216488</c:v>
                </c:pt>
                <c:pt idx="31242">
                  <c:v>399.27134338614</c:v>
                </c:pt>
                <c:pt idx="31399">
                  <c:v>691.93594407288</c:v>
                </c:pt>
                <c:pt idx="31400">
                  <c:v>752.39871210305</c:v>
                </c:pt>
                <c:pt idx="31401">
                  <c:v>743.7178502798</c:v>
                </c:pt>
                <c:pt idx="31402">
                  <c:v>728.58205076353</c:v>
                </c:pt>
                <c:pt idx="31403">
                  <c:v>724.178852351581</c:v>
                </c:pt>
                <c:pt idx="31404">
                  <c:v>724.6366738910185</c:v>
                </c:pt>
                <c:pt idx="31405">
                  <c:v>726.12393305352</c:v>
                </c:pt>
                <c:pt idx="31406">
                  <c:v>721.96809136911</c:v>
                </c:pt>
                <c:pt idx="31407">
                  <c:v>723.92801842661</c:v>
                </c:pt>
                <c:pt idx="31408">
                  <c:v>724.3027634452183</c:v>
                </c:pt>
                <c:pt idx="31409">
                  <c:v>725.45017551098</c:v>
                </c:pt>
                <c:pt idx="31410">
                  <c:v>726.6046770067705</c:v>
                </c:pt>
                <c:pt idx="31411">
                  <c:v>727.8611545460599</c:v>
                </c:pt>
                <c:pt idx="31412">
                  <c:v>724.38734796603</c:v>
                </c:pt>
                <c:pt idx="31413">
                  <c:v>725.68091336701</c:v>
                </c:pt>
                <c:pt idx="31414">
                  <c:v>726.71385925311</c:v>
                </c:pt>
                <c:pt idx="31415">
                  <c:v>728.05194192253</c:v>
                </c:pt>
                <c:pt idx="31416">
                  <c:v>728.6514173355089</c:v>
                </c:pt>
                <c:pt idx="31417">
                  <c:v>735.0454198078701</c:v>
                </c:pt>
                <c:pt idx="31418">
                  <c:v>528.75178926892</c:v>
                </c:pt>
                <c:pt idx="31419">
                  <c:v>495.9281939492286</c:v>
                </c:pt>
                <c:pt idx="31420">
                  <c:v>282.3964860927</c:v>
                </c:pt>
                <c:pt idx="31461">
                  <c:v>242.79026346258</c:v>
                </c:pt>
                <c:pt idx="31462">
                  <c:v>242.78817544732</c:v>
                </c:pt>
                <c:pt idx="31463">
                  <c:v>242.5470556209999</c:v>
                </c:pt>
                <c:pt idx="31464">
                  <c:v>242.11000926188</c:v>
                </c:pt>
                <c:pt idx="31465">
                  <c:v>241.88322914076</c:v>
                </c:pt>
                <c:pt idx="31466">
                  <c:v>241.68488269744</c:v>
                </c:pt>
                <c:pt idx="31520">
                  <c:v>368.96049271347</c:v>
                </c:pt>
                <c:pt idx="31521">
                  <c:v>475.30259118117</c:v>
                </c:pt>
                <c:pt idx="31522">
                  <c:v>698.0626354745589</c:v>
                </c:pt>
                <c:pt idx="31523">
                  <c:v>732.8420925898794</c:v>
                </c:pt>
                <c:pt idx="31524">
                  <c:v>734.3265718147182</c:v>
                </c:pt>
                <c:pt idx="31525">
                  <c:v>735.44549656379</c:v>
                </c:pt>
                <c:pt idx="31526">
                  <c:v>736.69697052747</c:v>
                </c:pt>
                <c:pt idx="31527">
                  <c:v>737.0530442274301</c:v>
                </c:pt>
                <c:pt idx="31528">
                  <c:v>738.2968295365</c:v>
                </c:pt>
                <c:pt idx="31529">
                  <c:v>739.7384174807194</c:v>
                </c:pt>
                <c:pt idx="31530">
                  <c:v>736.3213819435</c:v>
                </c:pt>
                <c:pt idx="31531">
                  <c:v>736.73793568745</c:v>
                </c:pt>
                <c:pt idx="31532">
                  <c:v>738.3551151254472</c:v>
                </c:pt>
                <c:pt idx="31533">
                  <c:v>739.02555384839</c:v>
                </c:pt>
                <c:pt idx="31535">
                  <c:v>741.9428115853889</c:v>
                </c:pt>
                <c:pt idx="31536">
                  <c:v>738.31394433419</c:v>
                </c:pt>
                <c:pt idx="31537">
                  <c:v>739.5605068664901</c:v>
                </c:pt>
                <c:pt idx="31539">
                  <c:v>741.7821291113294</c:v>
                </c:pt>
                <c:pt idx="31540">
                  <c:v>742.9661771333089</c:v>
                </c:pt>
                <c:pt idx="31541">
                  <c:v>742.0015078071399</c:v>
                </c:pt>
                <c:pt idx="31542">
                  <c:v>741.4693357994194</c:v>
                </c:pt>
                <c:pt idx="31543">
                  <c:v>739.3118194881694</c:v>
                </c:pt>
                <c:pt idx="31544">
                  <c:v>739.78526642781</c:v>
                </c:pt>
                <c:pt idx="31547">
                  <c:v>735.77883730855</c:v>
                </c:pt>
                <c:pt idx="31548">
                  <c:v>736.12493271105</c:v>
                </c:pt>
                <c:pt idx="31549">
                  <c:v>736.16150465117</c:v>
                </c:pt>
                <c:pt idx="31550">
                  <c:v>735.9472160669887</c:v>
                </c:pt>
                <c:pt idx="31551">
                  <c:v>735.5199193798001</c:v>
                </c:pt>
                <c:pt idx="31552">
                  <c:v>736.14393755796</c:v>
                </c:pt>
                <c:pt idx="31553">
                  <c:v>731.66052393418</c:v>
                </c:pt>
                <c:pt idx="31554">
                  <c:v>731.5870163923701</c:v>
                </c:pt>
                <c:pt idx="31558">
                  <c:v>758.4499976051901</c:v>
                </c:pt>
                <c:pt idx="31559">
                  <c:v>819.0305501323301</c:v>
                </c:pt>
                <c:pt idx="31560">
                  <c:v>815.19183863539</c:v>
                </c:pt>
                <c:pt idx="31561">
                  <c:v>812.173338291251</c:v>
                </c:pt>
                <c:pt idx="31562">
                  <c:v>809.0655465150801</c:v>
                </c:pt>
                <c:pt idx="31563">
                  <c:v>807.9145065240601</c:v>
                </c:pt>
                <c:pt idx="31564">
                  <c:v>802.7561151722689</c:v>
                </c:pt>
                <c:pt idx="31565">
                  <c:v>801.76465471337</c:v>
                </c:pt>
                <c:pt idx="31566">
                  <c:v>801.2866532898801</c:v>
                </c:pt>
                <c:pt idx="31567">
                  <c:v>801.1050571240094</c:v>
                </c:pt>
                <c:pt idx="31568">
                  <c:v>801.725698576391</c:v>
                </c:pt>
                <c:pt idx="31569">
                  <c:v>793.27900390056</c:v>
                </c:pt>
                <c:pt idx="31570">
                  <c:v>797.7291011062401</c:v>
                </c:pt>
                <c:pt idx="31571">
                  <c:v>803.6483074216605</c:v>
                </c:pt>
                <c:pt idx="31573">
                  <c:v>793.66951729889</c:v>
                </c:pt>
                <c:pt idx="31574">
                  <c:v>766.08310238713</c:v>
                </c:pt>
                <c:pt idx="31575">
                  <c:v>735.9274462712501</c:v>
                </c:pt>
                <c:pt idx="31576">
                  <c:v>717.00674050566</c:v>
                </c:pt>
                <c:pt idx="31577">
                  <c:v>706.4694490340701</c:v>
                </c:pt>
                <c:pt idx="31578">
                  <c:v>703.5504049816</c:v>
                </c:pt>
                <c:pt idx="31579">
                  <c:v>706.81683554925</c:v>
                </c:pt>
                <c:pt idx="31580">
                  <c:v>703.4199273635294</c:v>
                </c:pt>
                <c:pt idx="31581">
                  <c:v>702.8723534840084</c:v>
                </c:pt>
                <c:pt idx="31582">
                  <c:v>703.55386492868</c:v>
                </c:pt>
                <c:pt idx="31583">
                  <c:v>704.74027113117</c:v>
                </c:pt>
                <c:pt idx="31584">
                  <c:v>705.78554869561</c:v>
                </c:pt>
                <c:pt idx="31585">
                  <c:v>706.3470154431486</c:v>
                </c:pt>
                <c:pt idx="31586">
                  <c:v>702.6368388518</c:v>
                </c:pt>
                <c:pt idx="31587">
                  <c:v>704.359028925228</c:v>
                </c:pt>
                <c:pt idx="31588">
                  <c:v>706.0490421487001</c:v>
                </c:pt>
                <c:pt idx="31589">
                  <c:v>708.1222040128494</c:v>
                </c:pt>
                <c:pt idx="31590">
                  <c:v>711.48867590952</c:v>
                </c:pt>
                <c:pt idx="31591">
                  <c:v>713.25295923735</c:v>
                </c:pt>
                <c:pt idx="31592">
                  <c:v>711.7621611406794</c:v>
                </c:pt>
                <c:pt idx="31593">
                  <c:v>713.75072032218</c:v>
                </c:pt>
                <c:pt idx="31594">
                  <c:v>716.0874113648101</c:v>
                </c:pt>
                <c:pt idx="31595">
                  <c:v>718.5742078102194</c:v>
                </c:pt>
                <c:pt idx="31596">
                  <c:v>721.3990446722798</c:v>
                </c:pt>
                <c:pt idx="31597">
                  <c:v>724.11872937447</c:v>
                </c:pt>
                <c:pt idx="31598">
                  <c:v>726.18883459149</c:v>
                </c:pt>
                <c:pt idx="31599">
                  <c:v>728.57560302662</c:v>
                </c:pt>
                <c:pt idx="31600">
                  <c:v>729.90539501173</c:v>
                </c:pt>
                <c:pt idx="31601">
                  <c:v>732.0624036118194</c:v>
                </c:pt>
                <c:pt idx="31602">
                  <c:v>733.67822829766</c:v>
                </c:pt>
                <c:pt idx="31603">
                  <c:v>729.94979303713</c:v>
                </c:pt>
                <c:pt idx="31606">
                  <c:v>731.4510201710689</c:v>
                </c:pt>
                <c:pt idx="31608">
                  <c:v>726.4513148159075</c:v>
                </c:pt>
                <c:pt idx="31610">
                  <c:v>719.4646212741001</c:v>
                </c:pt>
                <c:pt idx="31611">
                  <c:v>717.48740664267</c:v>
                </c:pt>
                <c:pt idx="31612">
                  <c:v>715.62336303049</c:v>
                </c:pt>
                <c:pt idx="31613">
                  <c:v>709.48319302013</c:v>
                </c:pt>
                <c:pt idx="31614">
                  <c:v>571.51571605842</c:v>
                </c:pt>
                <c:pt idx="31615">
                  <c:v>469.58075181013</c:v>
                </c:pt>
                <c:pt idx="31616">
                  <c:v>241.2391562002699</c:v>
                </c:pt>
                <c:pt idx="31617">
                  <c:v>241.82303445906</c:v>
                </c:pt>
                <c:pt idx="31629">
                  <c:v>356.5525802684</c:v>
                </c:pt>
                <c:pt idx="31630">
                  <c:v>482.65957838328</c:v>
                </c:pt>
                <c:pt idx="31631">
                  <c:v>479.11228196237</c:v>
                </c:pt>
                <c:pt idx="31632">
                  <c:v>646.08318840281</c:v>
                </c:pt>
                <c:pt idx="31633">
                  <c:v>646.5684541232389</c:v>
                </c:pt>
                <c:pt idx="31634">
                  <c:v>647.07320776839</c:v>
                </c:pt>
                <c:pt idx="31635">
                  <c:v>649.3246855126</c:v>
                </c:pt>
                <c:pt idx="31636">
                  <c:v>645.18379912158</c:v>
                </c:pt>
                <c:pt idx="31637">
                  <c:v>649.8656953335887</c:v>
                </c:pt>
                <c:pt idx="31639">
                  <c:v>652.8141963350901</c:v>
                </c:pt>
                <c:pt idx="31640">
                  <c:v>655.09388266633</c:v>
                </c:pt>
                <c:pt idx="31641">
                  <c:v>652.4906146910394</c:v>
                </c:pt>
                <c:pt idx="31642">
                  <c:v>654.5022201245578</c:v>
                </c:pt>
                <c:pt idx="31643">
                  <c:v>655.69541645825</c:v>
                </c:pt>
                <c:pt idx="31644">
                  <c:v>657.8693051155487</c:v>
                </c:pt>
                <c:pt idx="31645">
                  <c:v>658.79700702566</c:v>
                </c:pt>
                <c:pt idx="31646">
                  <c:v>659.8591863676</c:v>
                </c:pt>
                <c:pt idx="31647">
                  <c:v>657.2574012150401</c:v>
                </c:pt>
                <c:pt idx="31648">
                  <c:v>657.67136597577</c:v>
                </c:pt>
                <c:pt idx="31649">
                  <c:v>658.6715035445</c:v>
                </c:pt>
                <c:pt idx="31650">
                  <c:v>658.638783210861</c:v>
                </c:pt>
                <c:pt idx="31651">
                  <c:v>659.4720486842689</c:v>
                </c:pt>
                <c:pt idx="31652">
                  <c:v>658.11473642032</c:v>
                </c:pt>
                <c:pt idx="31653">
                  <c:v>655.79326473746</c:v>
                </c:pt>
                <c:pt idx="31654">
                  <c:v>654.5555755969599</c:v>
                </c:pt>
                <c:pt idx="31655">
                  <c:v>659.27559828579</c:v>
                </c:pt>
                <c:pt idx="31656">
                  <c:v>658.7076577399389</c:v>
                </c:pt>
                <c:pt idx="31657">
                  <c:v>658.80808859373</c:v>
                </c:pt>
                <c:pt idx="31659">
                  <c:v>655.4016197963189</c:v>
                </c:pt>
                <c:pt idx="31660">
                  <c:v>655.9132790065701</c:v>
                </c:pt>
                <c:pt idx="31661">
                  <c:v>656.29841314002</c:v>
                </c:pt>
                <c:pt idx="31662">
                  <c:v>657.8561438538786</c:v>
                </c:pt>
                <c:pt idx="31663">
                  <c:v>658.8498132629001</c:v>
                </c:pt>
                <c:pt idx="31664">
                  <c:v>659.76304781798</c:v>
                </c:pt>
                <c:pt idx="31665">
                  <c:v>657.096429885868</c:v>
                </c:pt>
                <c:pt idx="31666">
                  <c:v>658.08426486622</c:v>
                </c:pt>
                <c:pt idx="31667">
                  <c:v>661.1874261040894</c:v>
                </c:pt>
                <c:pt idx="31668">
                  <c:v>662.95513137012</c:v>
                </c:pt>
                <c:pt idx="31669">
                  <c:v>665.58032672142</c:v>
                </c:pt>
                <c:pt idx="31670">
                  <c:v>663.52067802056</c:v>
                </c:pt>
                <c:pt idx="31671">
                  <c:v>665.94880325266</c:v>
                </c:pt>
                <c:pt idx="31672">
                  <c:v>668.5871177409189</c:v>
                </c:pt>
                <c:pt idx="31673">
                  <c:v>626.27098117693</c:v>
                </c:pt>
                <c:pt idx="31674">
                  <c:v>481.5314665877796</c:v>
                </c:pt>
                <c:pt idx="31675">
                  <c:v>448.20496859171</c:v>
                </c:pt>
                <c:pt idx="31676">
                  <c:v>245.0540529255</c:v>
                </c:pt>
                <c:pt idx="31677">
                  <c:v>244.800389444</c:v>
                </c:pt>
                <c:pt idx="31678">
                  <c:v>244.8147173015</c:v>
                </c:pt>
                <c:pt idx="31679">
                  <c:v>245.0397127342499</c:v>
                </c:pt>
                <c:pt idx="31680">
                  <c:v>218.0787615355</c:v>
                </c:pt>
                <c:pt idx="31731">
                  <c:v>701.5108054668</c:v>
                </c:pt>
                <c:pt idx="31732">
                  <c:v>758.79245831204</c:v>
                </c:pt>
                <c:pt idx="31733">
                  <c:v>754.30051013811</c:v>
                </c:pt>
                <c:pt idx="31734">
                  <c:v>746.0035610356001</c:v>
                </c:pt>
                <c:pt idx="31735">
                  <c:v>718.85015406761</c:v>
                </c:pt>
                <c:pt idx="31736">
                  <c:v>695.03180937789</c:v>
                </c:pt>
                <c:pt idx="31737">
                  <c:v>692.3063389162698</c:v>
                </c:pt>
                <c:pt idx="31738">
                  <c:v>694.1382682439</c:v>
                </c:pt>
                <c:pt idx="31739">
                  <c:v>693.12265507804</c:v>
                </c:pt>
                <c:pt idx="31740">
                  <c:v>695.55070133818</c:v>
                </c:pt>
                <c:pt idx="31741">
                  <c:v>699.9123421941894</c:v>
                </c:pt>
                <c:pt idx="31742">
                  <c:v>704.7479148638494</c:v>
                </c:pt>
                <c:pt idx="31743">
                  <c:v>709.0000686025801</c:v>
                </c:pt>
                <c:pt idx="31744">
                  <c:v>712.784726658321</c:v>
                </c:pt>
                <c:pt idx="31745">
                  <c:v>712.98146077563</c:v>
                </c:pt>
                <c:pt idx="31746">
                  <c:v>716.89772313912</c:v>
                </c:pt>
                <c:pt idx="31748">
                  <c:v>725.62170565892</c:v>
                </c:pt>
                <c:pt idx="31852">
                  <c:v>213.5896282321</c:v>
                </c:pt>
                <c:pt idx="31853">
                  <c:v>415.30112854352</c:v>
                </c:pt>
                <c:pt idx="31854">
                  <c:v>481.13985106552</c:v>
                </c:pt>
                <c:pt idx="31855">
                  <c:v>501.19587883314</c:v>
                </c:pt>
                <c:pt idx="31856">
                  <c:v>691.3418173641999</c:v>
                </c:pt>
                <c:pt idx="31857">
                  <c:v>724.1355536384601</c:v>
                </c:pt>
                <c:pt idx="31858">
                  <c:v>741.9282598625589</c:v>
                </c:pt>
                <c:pt idx="31859">
                  <c:v>743.5076416447</c:v>
                </c:pt>
                <c:pt idx="31860">
                  <c:v>743.23062466927</c:v>
                </c:pt>
                <c:pt idx="31861">
                  <c:v>744.3780506248</c:v>
                </c:pt>
                <c:pt idx="31862">
                  <c:v>744.7966538061</c:v>
                </c:pt>
                <c:pt idx="31863">
                  <c:v>741.5361745820001</c:v>
                </c:pt>
                <c:pt idx="31864">
                  <c:v>742.21943963279</c:v>
                </c:pt>
                <c:pt idx="31865">
                  <c:v>747.57534220444</c:v>
                </c:pt>
                <c:pt idx="31866">
                  <c:v>748.07674298466</c:v>
                </c:pt>
                <c:pt idx="31867">
                  <c:v>749.4271137615688</c:v>
                </c:pt>
                <c:pt idx="31869">
                  <c:v>746.98059041779</c:v>
                </c:pt>
                <c:pt idx="31870">
                  <c:v>746.8599988811083</c:v>
                </c:pt>
                <c:pt idx="31871">
                  <c:v>749.1569441944479</c:v>
                </c:pt>
                <c:pt idx="31872">
                  <c:v>749.4103886077901</c:v>
                </c:pt>
                <c:pt idx="31873">
                  <c:v>751.086773265351</c:v>
                </c:pt>
                <c:pt idx="31874">
                  <c:v>751.4352405800194</c:v>
                </c:pt>
                <c:pt idx="31875">
                  <c:v>748.41843040715</c:v>
                </c:pt>
                <c:pt idx="31876">
                  <c:v>748.9154070642</c:v>
                </c:pt>
                <c:pt idx="31877">
                  <c:v>749.29816722683</c:v>
                </c:pt>
                <c:pt idx="31880">
                  <c:v>751.8559427207794</c:v>
                </c:pt>
                <c:pt idx="31881">
                  <c:v>747.2461364888094</c:v>
                </c:pt>
                <c:pt idx="31882">
                  <c:v>742.515218173408</c:v>
                </c:pt>
                <c:pt idx="31883">
                  <c:v>743.86476730934</c:v>
                </c:pt>
                <c:pt idx="31884">
                  <c:v>749.0953465671</c:v>
                </c:pt>
                <c:pt idx="31887">
                  <c:v>751.60638893155</c:v>
                </c:pt>
                <c:pt idx="31889">
                  <c:v>748.25230886114</c:v>
                </c:pt>
                <c:pt idx="31890">
                  <c:v>749.11059239898</c:v>
                </c:pt>
                <c:pt idx="31891">
                  <c:v>748.77413069284</c:v>
                </c:pt>
                <c:pt idx="31892">
                  <c:v>749.1520154984784</c:v>
                </c:pt>
                <c:pt idx="31893">
                  <c:v>749.39399154793</c:v>
                </c:pt>
                <c:pt idx="31895">
                  <c:v>748.64763522334</c:v>
                </c:pt>
                <c:pt idx="31896">
                  <c:v>752.3505633235084</c:v>
                </c:pt>
                <c:pt idx="31897">
                  <c:v>757.17165157483</c:v>
                </c:pt>
                <c:pt idx="31898">
                  <c:v>758.712516894068</c:v>
                </c:pt>
                <c:pt idx="31899">
                  <c:v>758.73344192299</c:v>
                </c:pt>
                <c:pt idx="31900">
                  <c:v>755.61119289765</c:v>
                </c:pt>
                <c:pt idx="31901">
                  <c:v>752.5624364050587</c:v>
                </c:pt>
                <c:pt idx="31902">
                  <c:v>755.89074130451</c:v>
                </c:pt>
                <c:pt idx="31904">
                  <c:v>752.41449272723</c:v>
                </c:pt>
                <c:pt idx="31905">
                  <c:v>752.83573155932</c:v>
                </c:pt>
                <c:pt idx="31906">
                  <c:v>753.30442821921</c:v>
                </c:pt>
                <c:pt idx="31907">
                  <c:v>753.6696278009277</c:v>
                </c:pt>
                <c:pt idx="31908">
                  <c:v>751.08283029712</c:v>
                </c:pt>
                <c:pt idx="31909">
                  <c:v>752.2325139029994</c:v>
                </c:pt>
                <c:pt idx="31910">
                  <c:v>752.56118242765</c:v>
                </c:pt>
                <c:pt idx="31911">
                  <c:v>753.02246093368</c:v>
                </c:pt>
                <c:pt idx="31912">
                  <c:v>753.56983186714</c:v>
                </c:pt>
                <c:pt idx="31913">
                  <c:v>754.29818254859</c:v>
                </c:pt>
                <c:pt idx="31916">
                  <c:v>751.70886844577</c:v>
                </c:pt>
                <c:pt idx="31917">
                  <c:v>751.8941594219287</c:v>
                </c:pt>
                <c:pt idx="31918">
                  <c:v>753.7555984659589</c:v>
                </c:pt>
                <c:pt idx="31919">
                  <c:v>753.77503938084</c:v>
                </c:pt>
                <c:pt idx="31920">
                  <c:v>749.8587042287</c:v>
                </c:pt>
                <c:pt idx="31922">
                  <c:v>756.74380795415</c:v>
                </c:pt>
                <c:pt idx="31923">
                  <c:v>756.44031605925</c:v>
                </c:pt>
                <c:pt idx="31924">
                  <c:v>757.67566420144</c:v>
                </c:pt>
                <c:pt idx="31925">
                  <c:v>757.6047804773</c:v>
                </c:pt>
                <c:pt idx="31926">
                  <c:v>757.9471789885994</c:v>
                </c:pt>
                <c:pt idx="31927">
                  <c:v>754.4626405735294</c:v>
                </c:pt>
                <c:pt idx="31928">
                  <c:v>754.2579740898</c:v>
                </c:pt>
                <c:pt idx="31929">
                  <c:v>755.5700328973601</c:v>
                </c:pt>
                <c:pt idx="31930">
                  <c:v>755.86383681738</c:v>
                </c:pt>
                <c:pt idx="31931">
                  <c:v>757.45939041645</c:v>
                </c:pt>
                <c:pt idx="31932">
                  <c:v>757.5099137203902</c:v>
                </c:pt>
                <c:pt idx="31933">
                  <c:v>757.2534281483702</c:v>
                </c:pt>
                <c:pt idx="31934">
                  <c:v>752.91134225094</c:v>
                </c:pt>
                <c:pt idx="31935">
                  <c:v>754.1159050648201</c:v>
                </c:pt>
                <c:pt idx="31936">
                  <c:v>754.68127337233</c:v>
                </c:pt>
                <c:pt idx="31937">
                  <c:v>754.78530661523</c:v>
                </c:pt>
                <c:pt idx="31938">
                  <c:v>638.2767806753</c:v>
                </c:pt>
                <c:pt idx="31939">
                  <c:v>242.2317668844501</c:v>
                </c:pt>
                <c:pt idx="31954">
                  <c:v>739.4817264516701</c:v>
                </c:pt>
                <c:pt idx="31955">
                  <c:v>739.2519001063</c:v>
                </c:pt>
                <c:pt idx="31957">
                  <c:v>739.10777776576</c:v>
                </c:pt>
                <c:pt idx="31959">
                  <c:v>739.52461107925</c:v>
                </c:pt>
                <c:pt idx="31961">
                  <c:v>741.0965598223494</c:v>
                </c:pt>
                <c:pt idx="31962">
                  <c:v>742.7742273359394</c:v>
                </c:pt>
                <c:pt idx="31963">
                  <c:v>743.39924904779</c:v>
                </c:pt>
                <c:pt idx="31964">
                  <c:v>743.90158034888</c:v>
                </c:pt>
                <c:pt idx="31965">
                  <c:v>741.1994297226101</c:v>
                </c:pt>
                <c:pt idx="31966">
                  <c:v>742.1298768239499</c:v>
                </c:pt>
                <c:pt idx="31967">
                  <c:v>743.17316385778</c:v>
                </c:pt>
                <c:pt idx="31968">
                  <c:v>744.2555312054001</c:v>
                </c:pt>
                <c:pt idx="31969">
                  <c:v>745.7462940607494</c:v>
                </c:pt>
                <c:pt idx="31970">
                  <c:v>747.0263157344189</c:v>
                </c:pt>
                <c:pt idx="31971">
                  <c:v>748.03912323989</c:v>
                </c:pt>
                <c:pt idx="31973">
                  <c:v>746.14401066186</c:v>
                </c:pt>
                <c:pt idx="31974">
                  <c:v>747.97304251847</c:v>
                </c:pt>
                <c:pt idx="31977">
                  <c:v>751.5722425445101</c:v>
                </c:pt>
                <c:pt idx="31978">
                  <c:v>747.7373011554189</c:v>
                </c:pt>
                <c:pt idx="31979">
                  <c:v>754.6284558877001</c:v>
                </c:pt>
                <c:pt idx="31980">
                  <c:v>754.99550874688</c:v>
                </c:pt>
                <c:pt idx="31981">
                  <c:v>755.8033033149</c:v>
                </c:pt>
                <c:pt idx="31982">
                  <c:v>757.41619923714</c:v>
                </c:pt>
                <c:pt idx="31983">
                  <c:v>756.97958227037</c:v>
                </c:pt>
                <c:pt idx="31984">
                  <c:v>754.4729653128601</c:v>
                </c:pt>
                <c:pt idx="31985">
                  <c:v>754.3305998914577</c:v>
                </c:pt>
                <c:pt idx="31986">
                  <c:v>753.6202939865899</c:v>
                </c:pt>
                <c:pt idx="31987">
                  <c:v>757.0376475773401</c:v>
                </c:pt>
                <c:pt idx="31988">
                  <c:v>755.3035620654694</c:v>
                </c:pt>
                <c:pt idx="31989">
                  <c:v>753.5549683330294</c:v>
                </c:pt>
                <c:pt idx="31990">
                  <c:v>748.95638552153</c:v>
                </c:pt>
                <c:pt idx="31991">
                  <c:v>749.2652024979284</c:v>
                </c:pt>
                <c:pt idx="31992">
                  <c:v>749.78549972477</c:v>
                </c:pt>
                <c:pt idx="31994">
                  <c:v>752.0677841145794</c:v>
                </c:pt>
                <c:pt idx="31995">
                  <c:v>752.0875283139084</c:v>
                </c:pt>
                <c:pt idx="31996">
                  <c:v>748.1254478324088</c:v>
                </c:pt>
                <c:pt idx="31997">
                  <c:v>748.733780746961</c:v>
                </c:pt>
                <c:pt idx="31998">
                  <c:v>755.8410307788001</c:v>
                </c:pt>
                <c:pt idx="32000">
                  <c:v>763.15310395704</c:v>
                </c:pt>
                <c:pt idx="32001">
                  <c:v>766.3438149393598</c:v>
                </c:pt>
                <c:pt idx="32002">
                  <c:v>767.8449328037287</c:v>
                </c:pt>
                <c:pt idx="32003">
                  <c:v>782.399831767361</c:v>
                </c:pt>
                <c:pt idx="32004">
                  <c:v>813.48008264224</c:v>
                </c:pt>
                <c:pt idx="32005">
                  <c:v>835.48680834371</c:v>
                </c:pt>
                <c:pt idx="32006">
                  <c:v>838.1742373622001</c:v>
                </c:pt>
                <c:pt idx="32007">
                  <c:v>832.92290735016</c:v>
                </c:pt>
                <c:pt idx="32008">
                  <c:v>833.51918745127</c:v>
                </c:pt>
                <c:pt idx="32009">
                  <c:v>835.2617479147199</c:v>
                </c:pt>
                <c:pt idx="32011">
                  <c:v>841.8392065967694</c:v>
                </c:pt>
                <c:pt idx="32012">
                  <c:v>843.59705596896</c:v>
                </c:pt>
                <c:pt idx="32013">
                  <c:v>846.60262257805</c:v>
                </c:pt>
                <c:pt idx="32014">
                  <c:v>838.44747521658</c:v>
                </c:pt>
                <c:pt idx="32015">
                  <c:v>838.8769138519688</c:v>
                </c:pt>
                <c:pt idx="32016">
                  <c:v>843.7281655382001</c:v>
                </c:pt>
                <c:pt idx="32017">
                  <c:v>849.77725161773</c:v>
                </c:pt>
                <c:pt idx="32018">
                  <c:v>845.998903669611</c:v>
                </c:pt>
                <c:pt idx="32019">
                  <c:v>847.4168713955494</c:v>
                </c:pt>
                <c:pt idx="32020">
                  <c:v>842.2420361904385</c:v>
                </c:pt>
                <c:pt idx="32021">
                  <c:v>843.683094224691</c:v>
                </c:pt>
                <c:pt idx="32022">
                  <c:v>845.4620050048584</c:v>
                </c:pt>
                <c:pt idx="32023">
                  <c:v>843.53396356535</c:v>
                </c:pt>
                <c:pt idx="32024">
                  <c:v>845.06358374818</c:v>
                </c:pt>
                <c:pt idx="32025">
                  <c:v>846.70985168102</c:v>
                </c:pt>
                <c:pt idx="32026">
                  <c:v>846.4892078645394</c:v>
                </c:pt>
                <c:pt idx="32027">
                  <c:v>841.21255733239</c:v>
                </c:pt>
                <c:pt idx="32028">
                  <c:v>841.01410123542</c:v>
                </c:pt>
                <c:pt idx="32029">
                  <c:v>836.23005195397</c:v>
                </c:pt>
                <c:pt idx="32030">
                  <c:v>838.17075643346</c:v>
                </c:pt>
                <c:pt idx="32032">
                  <c:v>836.91433007131</c:v>
                </c:pt>
                <c:pt idx="32033">
                  <c:v>827.019185256881</c:v>
                </c:pt>
                <c:pt idx="32034">
                  <c:v>813.97286524182</c:v>
                </c:pt>
                <c:pt idx="32036">
                  <c:v>814.17001733304</c:v>
                </c:pt>
                <c:pt idx="32038">
                  <c:v>808.9877960592701</c:v>
                </c:pt>
                <c:pt idx="32039">
                  <c:v>805.2776512809301</c:v>
                </c:pt>
                <c:pt idx="32040">
                  <c:v>808.54439101293</c:v>
                </c:pt>
                <c:pt idx="32042">
                  <c:v>816.27848459416</c:v>
                </c:pt>
                <c:pt idx="32043">
                  <c:v>819.2699441802594</c:v>
                </c:pt>
                <c:pt idx="32044">
                  <c:v>828.0240238282601</c:v>
                </c:pt>
                <c:pt idx="32045">
                  <c:v>827.3076041814975</c:v>
                </c:pt>
                <c:pt idx="32046">
                  <c:v>829.17941740263</c:v>
                </c:pt>
                <c:pt idx="32047">
                  <c:v>832.3212270230779</c:v>
                </c:pt>
                <c:pt idx="32048">
                  <c:v>833.4364057754788</c:v>
                </c:pt>
                <c:pt idx="32049">
                  <c:v>834.6765352053605</c:v>
                </c:pt>
                <c:pt idx="32050">
                  <c:v>831.8035968113101</c:v>
                </c:pt>
                <c:pt idx="32052">
                  <c:v>821.1064207099494</c:v>
                </c:pt>
                <c:pt idx="32056">
                  <c:v>826.3171552130389</c:v>
                </c:pt>
                <c:pt idx="32057">
                  <c:v>821.2173381214001</c:v>
                </c:pt>
                <c:pt idx="32058">
                  <c:v>822.3549562207401</c:v>
                </c:pt>
                <c:pt idx="32059">
                  <c:v>824.48988958164</c:v>
                </c:pt>
                <c:pt idx="32060">
                  <c:v>824.4192564821487</c:v>
                </c:pt>
                <c:pt idx="32062">
                  <c:v>832.4069889938999</c:v>
                </c:pt>
                <c:pt idx="32063">
                  <c:v>814.73231005407</c:v>
                </c:pt>
                <c:pt idx="32064">
                  <c:v>796.78183553801</c:v>
                </c:pt>
                <c:pt idx="32065">
                  <c:v>786.0950941896399</c:v>
                </c:pt>
                <c:pt idx="32066">
                  <c:v>781.92687522104</c:v>
                </c:pt>
                <c:pt idx="32067">
                  <c:v>777.49074868189</c:v>
                </c:pt>
                <c:pt idx="32068">
                  <c:v>756.68980148177</c:v>
                </c:pt>
                <c:pt idx="32069">
                  <c:v>745.1301704014394</c:v>
                </c:pt>
                <c:pt idx="32070">
                  <c:v>741.3106198004377</c:v>
                </c:pt>
                <c:pt idx="32071">
                  <c:v>741.64413081672</c:v>
                </c:pt>
                <c:pt idx="32072">
                  <c:v>742.3068244164286</c:v>
                </c:pt>
                <c:pt idx="32073">
                  <c:v>742.78962142461</c:v>
                </c:pt>
                <c:pt idx="32074">
                  <c:v>743.14218790765</c:v>
                </c:pt>
                <c:pt idx="32075">
                  <c:v>744.3712270747588</c:v>
                </c:pt>
                <c:pt idx="32076">
                  <c:v>745.70258121524</c:v>
                </c:pt>
                <c:pt idx="32077">
                  <c:v>745.7310064943088</c:v>
                </c:pt>
                <c:pt idx="32078">
                  <c:v>746.4566938829267</c:v>
                </c:pt>
                <c:pt idx="32079">
                  <c:v>747.00379247911</c:v>
                </c:pt>
                <c:pt idx="32080">
                  <c:v>748.3404658741089</c:v>
                </c:pt>
                <c:pt idx="32081">
                  <c:v>745.02124237905</c:v>
                </c:pt>
                <c:pt idx="32082">
                  <c:v>746.03899686565</c:v>
                </c:pt>
                <c:pt idx="32083">
                  <c:v>748.01820636082</c:v>
                </c:pt>
                <c:pt idx="32084">
                  <c:v>749.0799091224399</c:v>
                </c:pt>
                <c:pt idx="32086">
                  <c:v>746.678381508591</c:v>
                </c:pt>
                <c:pt idx="32087">
                  <c:v>747.5898625187305</c:v>
                </c:pt>
                <c:pt idx="32088">
                  <c:v>748.3393610523</c:v>
                </c:pt>
                <c:pt idx="32089">
                  <c:v>749.1944528843001</c:v>
                </c:pt>
                <c:pt idx="32090">
                  <c:v>748.674831938501</c:v>
                </c:pt>
                <c:pt idx="32091">
                  <c:v>749.93414755922</c:v>
                </c:pt>
                <c:pt idx="32092">
                  <c:v>744.90840128897</c:v>
                </c:pt>
                <c:pt idx="32093">
                  <c:v>745.9867044421201</c:v>
                </c:pt>
                <c:pt idx="32164">
                  <c:v>249.282876813</c:v>
                </c:pt>
                <c:pt idx="32165">
                  <c:v>441.73152015632</c:v>
                </c:pt>
                <c:pt idx="32166">
                  <c:v>454.9552554262496</c:v>
                </c:pt>
                <c:pt idx="32167">
                  <c:v>454.8880589524786</c:v>
                </c:pt>
                <c:pt idx="32168">
                  <c:v>488.5906578510096</c:v>
                </c:pt>
                <c:pt idx="32169">
                  <c:v>484.96985226505</c:v>
                </c:pt>
                <c:pt idx="32170">
                  <c:v>489.8759787527</c:v>
                </c:pt>
                <c:pt idx="32171">
                  <c:v>732.8422859325086</c:v>
                </c:pt>
                <c:pt idx="32172">
                  <c:v>734.2323452136201</c:v>
                </c:pt>
                <c:pt idx="32173">
                  <c:v>735.3842464529</c:v>
                </c:pt>
                <c:pt idx="32174">
                  <c:v>735.4965939375301</c:v>
                </c:pt>
                <c:pt idx="32175">
                  <c:v>732.18935486495</c:v>
                </c:pt>
                <c:pt idx="32176">
                  <c:v>731.9151895216601</c:v>
                </c:pt>
                <c:pt idx="32177">
                  <c:v>733.1227724800801</c:v>
                </c:pt>
                <c:pt idx="32178">
                  <c:v>734.76095882608</c:v>
                </c:pt>
                <c:pt idx="32179">
                  <c:v>734.81430922788</c:v>
                </c:pt>
                <c:pt idx="32180">
                  <c:v>735.8478980007486</c:v>
                </c:pt>
                <c:pt idx="32181">
                  <c:v>732.17470920292</c:v>
                </c:pt>
                <c:pt idx="32182">
                  <c:v>731.1687959245501</c:v>
                </c:pt>
                <c:pt idx="32183">
                  <c:v>735.12130820704</c:v>
                </c:pt>
                <c:pt idx="32185">
                  <c:v>731.08665732284</c:v>
                </c:pt>
                <c:pt idx="32186">
                  <c:v>731.51007756412</c:v>
                </c:pt>
                <c:pt idx="32187">
                  <c:v>727.7589996223201</c:v>
                </c:pt>
                <c:pt idx="32188">
                  <c:v>729.78715368681</c:v>
                </c:pt>
                <c:pt idx="32189">
                  <c:v>734.57443454188</c:v>
                </c:pt>
                <c:pt idx="32190">
                  <c:v>735.18446383515</c:v>
                </c:pt>
                <c:pt idx="32191">
                  <c:v>735.75458318818</c:v>
                </c:pt>
                <c:pt idx="32192">
                  <c:v>737.17212254675</c:v>
                </c:pt>
                <c:pt idx="32193">
                  <c:v>737.98494563453</c:v>
                </c:pt>
                <c:pt idx="32194">
                  <c:v>733.5039475608</c:v>
                </c:pt>
                <c:pt idx="32195">
                  <c:v>734.3472955980988</c:v>
                </c:pt>
                <c:pt idx="32196">
                  <c:v>734.8490635041601</c:v>
                </c:pt>
                <c:pt idx="32197">
                  <c:v>736.8003381016099</c:v>
                </c:pt>
                <c:pt idx="32198">
                  <c:v>737.19430460803</c:v>
                </c:pt>
                <c:pt idx="32199">
                  <c:v>738.4681375544101</c:v>
                </c:pt>
                <c:pt idx="32200">
                  <c:v>739.0400350824086</c:v>
                </c:pt>
                <c:pt idx="32201">
                  <c:v>735.66959691215</c:v>
                </c:pt>
                <c:pt idx="32202">
                  <c:v>737.207871249791</c:v>
                </c:pt>
                <c:pt idx="32203">
                  <c:v>737.8348954909385</c:v>
                </c:pt>
                <c:pt idx="32204">
                  <c:v>739.9310038085994</c:v>
                </c:pt>
                <c:pt idx="32206">
                  <c:v>741.81603847886</c:v>
                </c:pt>
                <c:pt idx="32207">
                  <c:v>742.522815872999</c:v>
                </c:pt>
                <c:pt idx="32208">
                  <c:v>743.9445481035187</c:v>
                </c:pt>
                <c:pt idx="32209">
                  <c:v>745.59904424371</c:v>
                </c:pt>
                <c:pt idx="32210">
                  <c:v>746.47921745177</c:v>
                </c:pt>
                <c:pt idx="32211">
                  <c:v>748.10496075681</c:v>
                </c:pt>
                <c:pt idx="32212">
                  <c:v>748.3386564422389</c:v>
                </c:pt>
                <c:pt idx="32213">
                  <c:v>745.7390890752</c:v>
                </c:pt>
                <c:pt idx="32214">
                  <c:v>742.87587464078</c:v>
                </c:pt>
                <c:pt idx="32215">
                  <c:v>752.87487382505</c:v>
                </c:pt>
                <c:pt idx="32216">
                  <c:v>782.8354003259687</c:v>
                </c:pt>
                <c:pt idx="32217">
                  <c:v>804.9639730569602</c:v>
                </c:pt>
                <c:pt idx="32218">
                  <c:v>795.4724728527101</c:v>
                </c:pt>
                <c:pt idx="32219">
                  <c:v>479.4705846259301</c:v>
                </c:pt>
                <c:pt idx="32220">
                  <c:v>215.27610260589</c:v>
                </c:pt>
                <c:pt idx="32284">
                  <c:v>485.0730627814099</c:v>
                </c:pt>
                <c:pt idx="32285">
                  <c:v>752.0327631201901</c:v>
                </c:pt>
                <c:pt idx="32286">
                  <c:v>752.76113204943</c:v>
                </c:pt>
                <c:pt idx="32287">
                  <c:v>748.64453886161</c:v>
                </c:pt>
                <c:pt idx="32288">
                  <c:v>746.9119133891501</c:v>
                </c:pt>
                <c:pt idx="32289">
                  <c:v>743.703881375071</c:v>
                </c:pt>
                <c:pt idx="32290">
                  <c:v>742.3891195127101</c:v>
                </c:pt>
                <c:pt idx="32291">
                  <c:v>741.97552777086</c:v>
                </c:pt>
                <c:pt idx="32292">
                  <c:v>741.90846659916</c:v>
                </c:pt>
                <c:pt idx="32294">
                  <c:v>734.3313197205994</c:v>
                </c:pt>
                <c:pt idx="32295">
                  <c:v>733.3215844377494</c:v>
                </c:pt>
                <c:pt idx="32296">
                  <c:v>732.27760422034</c:v>
                </c:pt>
                <c:pt idx="32298">
                  <c:v>728.67337385284</c:v>
                </c:pt>
                <c:pt idx="32299">
                  <c:v>727.07247758526</c:v>
                </c:pt>
                <c:pt idx="32300">
                  <c:v>725.20658686019</c:v>
                </c:pt>
                <c:pt idx="32301">
                  <c:v>718.9624223128083</c:v>
                </c:pt>
                <c:pt idx="32302">
                  <c:v>721.5501849850488</c:v>
                </c:pt>
                <c:pt idx="32303">
                  <c:v>719.95671277465</c:v>
                </c:pt>
                <c:pt idx="32304">
                  <c:v>718.22132943918</c:v>
                </c:pt>
                <c:pt idx="32305">
                  <c:v>716.9084625087501</c:v>
                </c:pt>
                <c:pt idx="32306">
                  <c:v>715.1308516128</c:v>
                </c:pt>
                <c:pt idx="32307">
                  <c:v>711.43471887718</c:v>
                </c:pt>
                <c:pt idx="32308">
                  <c:v>709.7073522899001</c:v>
                </c:pt>
                <c:pt idx="32309">
                  <c:v>709.47416265238</c:v>
                </c:pt>
                <c:pt idx="32310">
                  <c:v>709.55946116615</c:v>
                </c:pt>
                <c:pt idx="32313">
                  <c:v>707.6161371417294</c:v>
                </c:pt>
                <c:pt idx="32315">
                  <c:v>711.99267505767</c:v>
                </c:pt>
                <c:pt idx="32316">
                  <c:v>713.11661063664</c:v>
                </c:pt>
                <c:pt idx="32317">
                  <c:v>716.32472435623</c:v>
                </c:pt>
                <c:pt idx="32318">
                  <c:v>717.22330607518</c:v>
                </c:pt>
                <c:pt idx="32319">
                  <c:v>721.1055208058589</c:v>
                </c:pt>
                <c:pt idx="32320">
                  <c:v>722.4072957735187</c:v>
                </c:pt>
                <c:pt idx="32321">
                  <c:v>721.555869699979</c:v>
                </c:pt>
                <c:pt idx="32322">
                  <c:v>727.8303596683</c:v>
                </c:pt>
                <c:pt idx="32324">
                  <c:v>727.34838241878</c:v>
                </c:pt>
                <c:pt idx="32326">
                  <c:v>732.75149714185</c:v>
                </c:pt>
                <c:pt idx="32327">
                  <c:v>736.18053862116</c:v>
                </c:pt>
                <c:pt idx="32328">
                  <c:v>733.02513693935</c:v>
                </c:pt>
                <c:pt idx="32329">
                  <c:v>735.50952365618</c:v>
                </c:pt>
                <c:pt idx="32330">
                  <c:v>737.79096510956</c:v>
                </c:pt>
                <c:pt idx="32332">
                  <c:v>742.21863622785</c:v>
                </c:pt>
                <c:pt idx="32333">
                  <c:v>744.42551261988</c:v>
                </c:pt>
                <c:pt idx="32334">
                  <c:v>741.3273683488999</c:v>
                </c:pt>
                <c:pt idx="32335">
                  <c:v>742.9812753899494</c:v>
                </c:pt>
                <c:pt idx="32336">
                  <c:v>744.4391037006599</c:v>
                </c:pt>
                <c:pt idx="32337">
                  <c:v>747.1455301291501</c:v>
                </c:pt>
                <c:pt idx="32338">
                  <c:v>749.200698355</c:v>
                </c:pt>
                <c:pt idx="32339">
                  <c:v>755.56883801296</c:v>
                </c:pt>
                <c:pt idx="32340">
                  <c:v>766.41055271219</c:v>
                </c:pt>
                <c:pt idx="32341">
                  <c:v>789.39591376045</c:v>
                </c:pt>
                <c:pt idx="32342">
                  <c:v>826.1645280546999</c:v>
                </c:pt>
                <c:pt idx="32343">
                  <c:v>845.9674845373801</c:v>
                </c:pt>
                <c:pt idx="32345">
                  <c:v>834.4095781855387</c:v>
                </c:pt>
                <c:pt idx="32346">
                  <c:v>833.7501105254601</c:v>
                </c:pt>
                <c:pt idx="32347">
                  <c:v>835.4687222835294</c:v>
                </c:pt>
                <c:pt idx="32349">
                  <c:v>827.35688592168</c:v>
                </c:pt>
                <c:pt idx="32350">
                  <c:v>829.1848208979002</c:v>
                </c:pt>
                <c:pt idx="32354">
                  <c:v>831.98642092145</c:v>
                </c:pt>
                <c:pt idx="32355">
                  <c:v>825.98931091068</c:v>
                </c:pt>
                <c:pt idx="32356">
                  <c:v>824.9137672454901</c:v>
                </c:pt>
                <c:pt idx="32357">
                  <c:v>826.3832737994601</c:v>
                </c:pt>
                <c:pt idx="32358">
                  <c:v>833.50791545982</c:v>
                </c:pt>
                <c:pt idx="32359">
                  <c:v>836.07017456842</c:v>
                </c:pt>
                <c:pt idx="32360">
                  <c:v>834.78534573541</c:v>
                </c:pt>
                <c:pt idx="32361">
                  <c:v>824.3573087076002</c:v>
                </c:pt>
                <c:pt idx="32362">
                  <c:v>815.8315922334185</c:v>
                </c:pt>
                <c:pt idx="32363">
                  <c:v>813.26931758698</c:v>
                </c:pt>
                <c:pt idx="32364">
                  <c:v>811.9924063984188</c:v>
                </c:pt>
                <c:pt idx="32365">
                  <c:v>811.612881533</c:v>
                </c:pt>
                <c:pt idx="32366">
                  <c:v>804.92682623812</c:v>
                </c:pt>
                <c:pt idx="32367">
                  <c:v>799.58045396668</c:v>
                </c:pt>
                <c:pt idx="32369">
                  <c:v>799.37621054795</c:v>
                </c:pt>
                <c:pt idx="32370">
                  <c:v>805.91997621044</c:v>
                </c:pt>
                <c:pt idx="32371">
                  <c:v>812.510396966361</c:v>
                </c:pt>
                <c:pt idx="32373">
                  <c:v>821.83033632406</c:v>
                </c:pt>
                <c:pt idx="32374">
                  <c:v>821.47349305848</c:v>
                </c:pt>
                <c:pt idx="32375">
                  <c:v>823.08316961359</c:v>
                </c:pt>
                <c:pt idx="32376">
                  <c:v>826.7337686537201</c:v>
                </c:pt>
                <c:pt idx="32377">
                  <c:v>829.20230385283</c:v>
                </c:pt>
                <c:pt idx="32378">
                  <c:v>827.0828749443</c:v>
                </c:pt>
                <c:pt idx="32379">
                  <c:v>829.17782475613</c:v>
                </c:pt>
                <c:pt idx="32380">
                  <c:v>825.9547489811101</c:v>
                </c:pt>
                <c:pt idx="32381">
                  <c:v>831.3892859919494</c:v>
                </c:pt>
                <c:pt idx="32382">
                  <c:v>834.14455524399</c:v>
                </c:pt>
                <c:pt idx="32383">
                  <c:v>836.3065124678501</c:v>
                </c:pt>
                <c:pt idx="32384">
                  <c:v>836.68557017086</c:v>
                </c:pt>
                <c:pt idx="32385">
                  <c:v>839.17677248977</c:v>
                </c:pt>
                <c:pt idx="32386">
                  <c:v>839.1701617057794</c:v>
                </c:pt>
                <c:pt idx="32387">
                  <c:v>826.26819224758</c:v>
                </c:pt>
                <c:pt idx="32388">
                  <c:v>803.4228937823488</c:v>
                </c:pt>
                <c:pt idx="32389">
                  <c:v>782.77523433814</c:v>
                </c:pt>
                <c:pt idx="32390">
                  <c:v>774.83030445787</c:v>
                </c:pt>
                <c:pt idx="32391">
                  <c:v>772.82020995685</c:v>
                </c:pt>
                <c:pt idx="32392">
                  <c:v>772.37185951949</c:v>
                </c:pt>
                <c:pt idx="32393">
                  <c:v>766.9012929142889</c:v>
                </c:pt>
                <c:pt idx="32394">
                  <c:v>756.54928637403</c:v>
                </c:pt>
                <c:pt idx="32395">
                  <c:v>744.300728899369</c:v>
                </c:pt>
                <c:pt idx="32396">
                  <c:v>742.04357126257</c:v>
                </c:pt>
                <c:pt idx="32397">
                  <c:v>742.7755568202001</c:v>
                </c:pt>
                <c:pt idx="32398">
                  <c:v>744.28237404777</c:v>
                </c:pt>
                <c:pt idx="32399">
                  <c:v>745.36883088063</c:v>
                </c:pt>
                <c:pt idx="32400">
                  <c:v>746.90414497378</c:v>
                </c:pt>
                <c:pt idx="32401">
                  <c:v>748.1017177096701</c:v>
                </c:pt>
                <c:pt idx="32402">
                  <c:v>749.02404564888</c:v>
                </c:pt>
                <c:pt idx="32405">
                  <c:v>748.01320453689</c:v>
                </c:pt>
                <c:pt idx="32406">
                  <c:v>748.0199993695301</c:v>
                </c:pt>
                <c:pt idx="32407">
                  <c:v>749.71997707547</c:v>
                </c:pt>
                <c:pt idx="32408">
                  <c:v>751.20436242451</c:v>
                </c:pt>
                <c:pt idx="32409">
                  <c:v>752.2172760604401</c:v>
                </c:pt>
                <c:pt idx="32410">
                  <c:v>753.03322554085</c:v>
                </c:pt>
                <c:pt idx="32411">
                  <c:v>753.01293879834</c:v>
                </c:pt>
                <c:pt idx="32412">
                  <c:v>749.73620018818</c:v>
                </c:pt>
                <c:pt idx="32413">
                  <c:v>747.9850721194199</c:v>
                </c:pt>
                <c:pt idx="32416">
                  <c:v>746.1331227294094</c:v>
                </c:pt>
                <c:pt idx="32417">
                  <c:v>747.0656967488201</c:v>
                </c:pt>
                <c:pt idx="32418">
                  <c:v>753.07429501859</c:v>
                </c:pt>
                <c:pt idx="32421">
                  <c:v>267.94479306402</c:v>
                </c:pt>
                <c:pt idx="32471">
                  <c:v>255.69453770519</c:v>
                </c:pt>
                <c:pt idx="32472">
                  <c:v>255.6766130541</c:v>
                </c:pt>
                <c:pt idx="32473">
                  <c:v>255.01889573818</c:v>
                </c:pt>
                <c:pt idx="32474">
                  <c:v>406.77406315561</c:v>
                </c:pt>
                <c:pt idx="32475">
                  <c:v>709.06483844925</c:v>
                </c:pt>
                <c:pt idx="32477">
                  <c:v>744.69177962252</c:v>
                </c:pt>
                <c:pt idx="32478">
                  <c:v>745.4221067032478</c:v>
                </c:pt>
                <c:pt idx="32479">
                  <c:v>741.0956844803701</c:v>
                </c:pt>
                <c:pt idx="32480">
                  <c:v>742.91801014641</c:v>
                </c:pt>
                <c:pt idx="32481">
                  <c:v>743.069282704918</c:v>
                </c:pt>
                <c:pt idx="32482">
                  <c:v>743.83004922982</c:v>
                </c:pt>
                <c:pt idx="32483">
                  <c:v>744.53517259539</c:v>
                </c:pt>
                <c:pt idx="32484">
                  <c:v>744.20853989947</c:v>
                </c:pt>
                <c:pt idx="32485">
                  <c:v>746.0923834599901</c:v>
                </c:pt>
                <c:pt idx="32486">
                  <c:v>741.5431977991</c:v>
                </c:pt>
                <c:pt idx="32487">
                  <c:v>742.0892586808801</c:v>
                </c:pt>
                <c:pt idx="32488">
                  <c:v>742.52579255479</c:v>
                </c:pt>
                <c:pt idx="32489">
                  <c:v>744.40693585887</c:v>
                </c:pt>
                <c:pt idx="32490">
                  <c:v>744.8616190589578</c:v>
                </c:pt>
                <c:pt idx="32491">
                  <c:v>745.73857222773</c:v>
                </c:pt>
                <c:pt idx="32492">
                  <c:v>747.66318969079</c:v>
                </c:pt>
                <c:pt idx="32493">
                  <c:v>747.92050434873</c:v>
                </c:pt>
                <c:pt idx="32494">
                  <c:v>749.193798026971</c:v>
                </c:pt>
                <c:pt idx="32495">
                  <c:v>749.9640468278401</c:v>
                </c:pt>
                <c:pt idx="32496">
                  <c:v>751.27003523535</c:v>
                </c:pt>
                <c:pt idx="32497">
                  <c:v>751.22033265152</c:v>
                </c:pt>
                <c:pt idx="32498">
                  <c:v>748.14367121756</c:v>
                </c:pt>
                <c:pt idx="32499">
                  <c:v>751.26583557951</c:v>
                </c:pt>
                <c:pt idx="32500">
                  <c:v>743.76934478971</c:v>
                </c:pt>
                <c:pt idx="32501">
                  <c:v>744.19261633729</c:v>
                </c:pt>
                <c:pt idx="32502">
                  <c:v>745.4779890741302</c:v>
                </c:pt>
                <c:pt idx="32503">
                  <c:v>746.48870142541</c:v>
                </c:pt>
                <c:pt idx="32504">
                  <c:v>747.0402256439683</c:v>
                </c:pt>
                <c:pt idx="32505">
                  <c:v>748.10409229472</c:v>
                </c:pt>
                <c:pt idx="32506">
                  <c:v>748.78107478259</c:v>
                </c:pt>
                <c:pt idx="32507">
                  <c:v>744.8677261153578</c:v>
                </c:pt>
                <c:pt idx="32508">
                  <c:v>746.25197801425</c:v>
                </c:pt>
                <c:pt idx="32509">
                  <c:v>746.4438657950386</c:v>
                </c:pt>
                <c:pt idx="32510">
                  <c:v>747.176886229881</c:v>
                </c:pt>
                <c:pt idx="32511">
                  <c:v>753.5442442978</c:v>
                </c:pt>
                <c:pt idx="32512">
                  <c:v>749.37098817167</c:v>
                </c:pt>
                <c:pt idx="32513">
                  <c:v>749.72758996777</c:v>
                </c:pt>
                <c:pt idx="32514">
                  <c:v>751.20460278808</c:v>
                </c:pt>
                <c:pt idx="32515">
                  <c:v>751.8452552867687</c:v>
                </c:pt>
                <c:pt idx="32516">
                  <c:v>752.94372087749</c:v>
                </c:pt>
                <c:pt idx="32517">
                  <c:v>748.7695109641</c:v>
                </c:pt>
                <c:pt idx="32518">
                  <c:v>749.89999187091</c:v>
                </c:pt>
                <c:pt idx="32520">
                  <c:v>751.9801691350689</c:v>
                </c:pt>
                <c:pt idx="32521">
                  <c:v>752.51986605304</c:v>
                </c:pt>
                <c:pt idx="32522">
                  <c:v>753.1540667990901</c:v>
                </c:pt>
                <c:pt idx="32523">
                  <c:v>753.728824805709</c:v>
                </c:pt>
                <c:pt idx="32524">
                  <c:v>749.4877176777201</c:v>
                </c:pt>
                <c:pt idx="32526">
                  <c:v>751.4174299280601</c:v>
                </c:pt>
                <c:pt idx="32527">
                  <c:v>752.88778695366</c:v>
                </c:pt>
                <c:pt idx="32528">
                  <c:v>753.58752001799</c:v>
                </c:pt>
                <c:pt idx="32529">
                  <c:v>753.3724497937687</c:v>
                </c:pt>
                <c:pt idx="32530">
                  <c:v>752.77028273743</c:v>
                </c:pt>
                <c:pt idx="32531">
                  <c:v>753.0397192459001</c:v>
                </c:pt>
                <c:pt idx="32532">
                  <c:v>749.70044525994</c:v>
                </c:pt>
                <c:pt idx="32534">
                  <c:v>751.53814978665</c:v>
                </c:pt>
                <c:pt idx="32535">
                  <c:v>752.39113813748</c:v>
                </c:pt>
                <c:pt idx="32536">
                  <c:v>752.97392176315</c:v>
                </c:pt>
                <c:pt idx="32537">
                  <c:v>748.12864009757</c:v>
                </c:pt>
                <c:pt idx="32539">
                  <c:v>749.95821651806</c:v>
                </c:pt>
                <c:pt idx="32540">
                  <c:v>751.80107549666</c:v>
                </c:pt>
                <c:pt idx="32541">
                  <c:v>751.64936922764</c:v>
                </c:pt>
                <c:pt idx="32542">
                  <c:v>751.8658210839375</c:v>
                </c:pt>
                <c:pt idx="32543">
                  <c:v>747.3731774397</c:v>
                </c:pt>
                <c:pt idx="32544">
                  <c:v>748.79004189153</c:v>
                </c:pt>
                <c:pt idx="32545">
                  <c:v>749.1432241217086</c:v>
                </c:pt>
                <c:pt idx="32548">
                  <c:v>751.14589207094</c:v>
                </c:pt>
                <c:pt idx="32549">
                  <c:v>747.0523664535688</c:v>
                </c:pt>
                <c:pt idx="32550">
                  <c:v>753.2452777122594</c:v>
                </c:pt>
                <c:pt idx="32551">
                  <c:v>753.39424310761</c:v>
                </c:pt>
                <c:pt idx="32552">
                  <c:v>754.25450145942</c:v>
                </c:pt>
                <c:pt idx="32553">
                  <c:v>755.376568595579</c:v>
                </c:pt>
                <c:pt idx="32554">
                  <c:v>755.56453087517</c:v>
                </c:pt>
                <c:pt idx="32556">
                  <c:v>751.00366936882</c:v>
                </c:pt>
                <c:pt idx="32557">
                  <c:v>752.25104006165</c:v>
                </c:pt>
                <c:pt idx="32558">
                  <c:v>752.97984737042</c:v>
                </c:pt>
                <c:pt idx="32559">
                  <c:v>752.56284227432</c:v>
                </c:pt>
                <c:pt idx="32560">
                  <c:v>753.1619649109789</c:v>
                </c:pt>
                <c:pt idx="32561">
                  <c:v>753.6421204250883</c:v>
                </c:pt>
                <c:pt idx="32564">
                  <c:v>751.31735790917</c:v>
                </c:pt>
                <c:pt idx="32565">
                  <c:v>751.9804288408101</c:v>
                </c:pt>
                <c:pt idx="32566">
                  <c:v>746.6426269074889</c:v>
                </c:pt>
                <c:pt idx="32567">
                  <c:v>747.086129384998</c:v>
                </c:pt>
                <c:pt idx="32568">
                  <c:v>747.298328906</c:v>
                </c:pt>
                <c:pt idx="32569">
                  <c:v>748.8870097627394</c:v>
                </c:pt>
                <c:pt idx="32570">
                  <c:v>748.70924677203</c:v>
                </c:pt>
                <c:pt idx="32571">
                  <c:v>749.5737150514001</c:v>
                </c:pt>
                <c:pt idx="32572">
                  <c:v>749.6238010190605</c:v>
                </c:pt>
                <c:pt idx="32573">
                  <c:v>751.2602141135085</c:v>
                </c:pt>
                <c:pt idx="32574">
                  <c:v>752.38633390234</c:v>
                </c:pt>
                <c:pt idx="32575">
                  <c:v>752.78626199675</c:v>
                </c:pt>
                <c:pt idx="32576">
                  <c:v>753.6574427921094</c:v>
                </c:pt>
                <c:pt idx="32579">
                  <c:v>751.98747295054</c:v>
                </c:pt>
                <c:pt idx="32580">
                  <c:v>752.4373600649789</c:v>
                </c:pt>
                <c:pt idx="32581">
                  <c:v>753.0508630012894</c:v>
                </c:pt>
                <c:pt idx="32582">
                  <c:v>754.9669302743001</c:v>
                </c:pt>
                <c:pt idx="32583">
                  <c:v>753.3662575480594</c:v>
                </c:pt>
                <c:pt idx="32584">
                  <c:v>751.5163114018101</c:v>
                </c:pt>
                <c:pt idx="32586">
                  <c:v>751.9375400387194</c:v>
                </c:pt>
                <c:pt idx="32587">
                  <c:v>756.36677797514</c:v>
                </c:pt>
                <c:pt idx="32588">
                  <c:v>758.59781769697</c:v>
                </c:pt>
                <c:pt idx="32589">
                  <c:v>758.27652690237</c:v>
                </c:pt>
                <c:pt idx="32590">
                  <c:v>759.0461340754794</c:v>
                </c:pt>
                <c:pt idx="32591">
                  <c:v>755.0941775102005</c:v>
                </c:pt>
                <c:pt idx="32592">
                  <c:v>754.64690979665</c:v>
                </c:pt>
                <c:pt idx="32593">
                  <c:v>754.55337057808</c:v>
                </c:pt>
                <c:pt idx="32594">
                  <c:v>754.1577878463801</c:v>
                </c:pt>
                <c:pt idx="32595">
                  <c:v>755.65957563492</c:v>
                </c:pt>
                <c:pt idx="32596">
                  <c:v>752.14751306781</c:v>
                </c:pt>
                <c:pt idx="32598">
                  <c:v>745.56300973762</c:v>
                </c:pt>
                <c:pt idx="32599">
                  <c:v>746.28312217539</c:v>
                </c:pt>
                <c:pt idx="32600">
                  <c:v>746.1322659403394</c:v>
                </c:pt>
                <c:pt idx="32601">
                  <c:v>746.5661735962699</c:v>
                </c:pt>
                <c:pt idx="32602">
                  <c:v>746.21173842583</c:v>
                </c:pt>
                <c:pt idx="32603">
                  <c:v>746.64538114152</c:v>
                </c:pt>
                <c:pt idx="32604">
                  <c:v>742.70421495912</c:v>
                </c:pt>
                <c:pt idx="32605">
                  <c:v>742.23410164688</c:v>
                </c:pt>
                <c:pt idx="32606">
                  <c:v>741.40915923169</c:v>
                </c:pt>
                <c:pt idx="32607">
                  <c:v>745.5328993637</c:v>
                </c:pt>
                <c:pt idx="32608">
                  <c:v>745.84839833798</c:v>
                </c:pt>
                <c:pt idx="32609">
                  <c:v>744.66577673766</c:v>
                </c:pt>
                <c:pt idx="32610">
                  <c:v>739.99477321908</c:v>
                </c:pt>
                <c:pt idx="32611">
                  <c:v>739.2649536149694</c:v>
                </c:pt>
                <c:pt idx="32612">
                  <c:v>739.1835876042905</c:v>
                </c:pt>
                <c:pt idx="32613">
                  <c:v>738.2884660954</c:v>
                </c:pt>
                <c:pt idx="32614">
                  <c:v>737.7519585791405</c:v>
                </c:pt>
                <c:pt idx="32615">
                  <c:v>737.1100584449488</c:v>
                </c:pt>
                <c:pt idx="32616">
                  <c:v>731.27050826876</c:v>
                </c:pt>
                <c:pt idx="32618">
                  <c:v>723.02328311563</c:v>
                </c:pt>
                <c:pt idx="32619">
                  <c:v>675.77680322264</c:v>
                </c:pt>
                <c:pt idx="32620">
                  <c:v>586.51287115987</c:v>
                </c:pt>
                <c:pt idx="32621">
                  <c:v>244.26414335862</c:v>
                </c:pt>
                <c:pt idx="32678">
                  <c:v>397.3942203458301</c:v>
                </c:pt>
                <c:pt idx="32679">
                  <c:v>663.11809168367</c:v>
                </c:pt>
                <c:pt idx="32680">
                  <c:v>761.3436241957672</c:v>
                </c:pt>
                <c:pt idx="32681">
                  <c:v>812.24946720385</c:v>
                </c:pt>
                <c:pt idx="32682">
                  <c:v>827.9243625224301</c:v>
                </c:pt>
                <c:pt idx="32683">
                  <c:v>833.2505183871499</c:v>
                </c:pt>
                <c:pt idx="32684">
                  <c:v>828.52044597035</c:v>
                </c:pt>
                <c:pt idx="32685">
                  <c:v>823.79104207638</c:v>
                </c:pt>
                <c:pt idx="32686">
                  <c:v>823.0604088588001</c:v>
                </c:pt>
                <c:pt idx="32687">
                  <c:v>828.7346925074701</c:v>
                </c:pt>
                <c:pt idx="32688">
                  <c:v>827.5352409936594</c:v>
                </c:pt>
                <c:pt idx="32689">
                  <c:v>826.87256756918</c:v>
                </c:pt>
                <c:pt idx="32690">
                  <c:v>824.9891637578401</c:v>
                </c:pt>
                <c:pt idx="32691">
                  <c:v>819.713722261351</c:v>
                </c:pt>
                <c:pt idx="32692">
                  <c:v>819.5379970543194</c:v>
                </c:pt>
                <c:pt idx="32693">
                  <c:v>818.9692666928078</c:v>
                </c:pt>
                <c:pt idx="32695">
                  <c:v>821.0006587530194</c:v>
                </c:pt>
                <c:pt idx="32696">
                  <c:v>819.9665594650683</c:v>
                </c:pt>
                <c:pt idx="32697">
                  <c:v>818.60494146504</c:v>
                </c:pt>
                <c:pt idx="32698">
                  <c:v>815.78201179756</c:v>
                </c:pt>
                <c:pt idx="32699">
                  <c:v>816.8371148800272</c:v>
                </c:pt>
                <c:pt idx="32700">
                  <c:v>807.9793051045599</c:v>
                </c:pt>
                <c:pt idx="32701">
                  <c:v>768.6621496835282</c:v>
                </c:pt>
                <c:pt idx="32702">
                  <c:v>773.47289957233</c:v>
                </c:pt>
                <c:pt idx="32703">
                  <c:v>774.4376041062687</c:v>
                </c:pt>
                <c:pt idx="32704">
                  <c:v>769.9456294544275</c:v>
                </c:pt>
                <c:pt idx="32706">
                  <c:v>771.76794859647</c:v>
                </c:pt>
                <c:pt idx="32707">
                  <c:v>772.84879915166</c:v>
                </c:pt>
                <c:pt idx="32708">
                  <c:v>775.24893085234</c:v>
                </c:pt>
                <c:pt idx="32709">
                  <c:v>764.62221455105</c:v>
                </c:pt>
                <c:pt idx="32710">
                  <c:v>728.2491888637094</c:v>
                </c:pt>
                <c:pt idx="32711">
                  <c:v>706.13107799208</c:v>
                </c:pt>
                <c:pt idx="32712">
                  <c:v>732.73369353279</c:v>
                </c:pt>
                <c:pt idx="32713">
                  <c:v>734.0661133082589</c:v>
                </c:pt>
                <c:pt idx="32714">
                  <c:v>735.25950069728</c:v>
                </c:pt>
                <c:pt idx="32715">
                  <c:v>735.90943589985</c:v>
                </c:pt>
                <c:pt idx="32716">
                  <c:v>731.68574347953</c:v>
                </c:pt>
                <c:pt idx="32717">
                  <c:v>707.50478440087</c:v>
                </c:pt>
                <c:pt idx="32718">
                  <c:v>708.0612644152375</c:v>
                </c:pt>
                <c:pt idx="32719">
                  <c:v>708.17390835677</c:v>
                </c:pt>
                <c:pt idx="32720">
                  <c:v>709.42868607385</c:v>
                </c:pt>
                <c:pt idx="32721">
                  <c:v>714.4469163720394</c:v>
                </c:pt>
                <c:pt idx="32722">
                  <c:v>715.8422685980983</c:v>
                </c:pt>
                <c:pt idx="32723">
                  <c:v>508.93486847294</c:v>
                </c:pt>
                <c:pt idx="32724">
                  <c:v>534.3199659356999</c:v>
                </c:pt>
                <c:pt idx="32725">
                  <c:v>247.3831509695</c:v>
                </c:pt>
                <c:pt idx="32780">
                  <c:v>257.35131856456</c:v>
                </c:pt>
                <c:pt idx="32781">
                  <c:v>256.9304941662296</c:v>
                </c:pt>
                <c:pt idx="32782">
                  <c:v>742.57566156856</c:v>
                </c:pt>
                <c:pt idx="32783">
                  <c:v>738.82478986328</c:v>
                </c:pt>
                <c:pt idx="32784">
                  <c:v>738.74021006735</c:v>
                </c:pt>
                <c:pt idx="32785">
                  <c:v>739.76695233028</c:v>
                </c:pt>
                <c:pt idx="32787">
                  <c:v>741.6621977264186</c:v>
                </c:pt>
                <c:pt idx="32788">
                  <c:v>743.3024597436694</c:v>
                </c:pt>
                <c:pt idx="32789">
                  <c:v>739.26020120937</c:v>
                </c:pt>
                <c:pt idx="32792">
                  <c:v>741.11909285002</c:v>
                </c:pt>
                <c:pt idx="32793">
                  <c:v>741.1536059803</c:v>
                </c:pt>
                <c:pt idx="32794">
                  <c:v>742.92437802968</c:v>
                </c:pt>
                <c:pt idx="32795">
                  <c:v>742.6223060814187</c:v>
                </c:pt>
                <c:pt idx="32796">
                  <c:v>743.20481499739</c:v>
                </c:pt>
                <c:pt idx="32797">
                  <c:v>742.8368560119081</c:v>
                </c:pt>
                <c:pt idx="32798">
                  <c:v>739.70286262642</c:v>
                </c:pt>
                <c:pt idx="32799">
                  <c:v>739.05744027786</c:v>
                </c:pt>
                <c:pt idx="32800">
                  <c:v>739.4140170952683</c:v>
                </c:pt>
                <c:pt idx="32801">
                  <c:v>739.5002133119389</c:v>
                </c:pt>
                <c:pt idx="32803">
                  <c:v>735.6662412995801</c:v>
                </c:pt>
                <c:pt idx="32804">
                  <c:v>736.8305344993994</c:v>
                </c:pt>
                <c:pt idx="32805">
                  <c:v>736.82075213259</c:v>
                </c:pt>
                <c:pt idx="32806">
                  <c:v>737.69045130807</c:v>
                </c:pt>
                <c:pt idx="32808">
                  <c:v>736.5240784827</c:v>
                </c:pt>
                <c:pt idx="32809">
                  <c:v>736.4671660331184</c:v>
                </c:pt>
                <c:pt idx="32810">
                  <c:v>737.3515039130888</c:v>
                </c:pt>
                <c:pt idx="32811">
                  <c:v>739.55909296613</c:v>
                </c:pt>
                <c:pt idx="32812">
                  <c:v>744.90454214128</c:v>
                </c:pt>
                <c:pt idx="32813">
                  <c:v>741.1576787351999</c:v>
                </c:pt>
                <c:pt idx="32814">
                  <c:v>742.2166779028</c:v>
                </c:pt>
                <c:pt idx="32815">
                  <c:v>741.56425453185</c:v>
                </c:pt>
                <c:pt idx="32816">
                  <c:v>746.6304221856685</c:v>
                </c:pt>
                <c:pt idx="32817">
                  <c:v>747.11197612864</c:v>
                </c:pt>
                <c:pt idx="32818">
                  <c:v>747.8954247656601</c:v>
                </c:pt>
                <c:pt idx="32819">
                  <c:v>748.7028594829183</c:v>
                </c:pt>
                <c:pt idx="32820">
                  <c:v>743.6700981086005</c:v>
                </c:pt>
                <c:pt idx="32821">
                  <c:v>743.64708603103</c:v>
                </c:pt>
                <c:pt idx="32822">
                  <c:v>741.60289462582</c:v>
                </c:pt>
                <c:pt idx="32823">
                  <c:v>741.3021460940578</c:v>
                </c:pt>
                <c:pt idx="32824">
                  <c:v>744.275461658751</c:v>
                </c:pt>
                <c:pt idx="32825">
                  <c:v>747.8429062199989</c:v>
                </c:pt>
                <c:pt idx="32826">
                  <c:v>746.65334614162</c:v>
                </c:pt>
                <c:pt idx="32827">
                  <c:v>744.22400437725</c:v>
                </c:pt>
                <c:pt idx="32828">
                  <c:v>746.25144161374</c:v>
                </c:pt>
                <c:pt idx="32829">
                  <c:v>746.11270151428</c:v>
                </c:pt>
                <c:pt idx="32830">
                  <c:v>747.66872215669</c:v>
                </c:pt>
                <c:pt idx="32831">
                  <c:v>747.8165327800288</c:v>
                </c:pt>
                <c:pt idx="32832">
                  <c:v>749.01149196497</c:v>
                </c:pt>
                <c:pt idx="32833">
                  <c:v>749.05403463998</c:v>
                </c:pt>
                <c:pt idx="32834">
                  <c:v>746.8483431047189</c:v>
                </c:pt>
                <c:pt idx="32836">
                  <c:v>752.28427454145</c:v>
                </c:pt>
                <c:pt idx="32837">
                  <c:v>754.5615778144684</c:v>
                </c:pt>
                <c:pt idx="32838">
                  <c:v>761.6302982409</c:v>
                </c:pt>
                <c:pt idx="32839">
                  <c:v>781.88177428708</c:v>
                </c:pt>
                <c:pt idx="32840">
                  <c:v>821.9758078755801</c:v>
                </c:pt>
                <c:pt idx="32841">
                  <c:v>837.75718556183</c:v>
                </c:pt>
                <c:pt idx="32842">
                  <c:v>833.11951965671</c:v>
                </c:pt>
                <c:pt idx="32843">
                  <c:v>827.35697277657</c:v>
                </c:pt>
                <c:pt idx="32844">
                  <c:v>828.09979389357</c:v>
                </c:pt>
                <c:pt idx="32845">
                  <c:v>832.71870633384</c:v>
                </c:pt>
                <c:pt idx="32846">
                  <c:v>782.87413290657</c:v>
                </c:pt>
                <c:pt idx="32847">
                  <c:v>569.08167323186</c:v>
                </c:pt>
                <c:pt idx="32848">
                  <c:v>571.21140312486</c:v>
                </c:pt>
                <c:pt idx="32849">
                  <c:v>571.7564824441001</c:v>
                </c:pt>
                <c:pt idx="32850">
                  <c:v>573.2347424865</c:v>
                </c:pt>
                <c:pt idx="32853">
                  <c:v>788.69539703203</c:v>
                </c:pt>
                <c:pt idx="32854">
                  <c:v>795.4063688809277</c:v>
                </c:pt>
                <c:pt idx="32855">
                  <c:v>792.6932222997701</c:v>
                </c:pt>
                <c:pt idx="32856">
                  <c:v>796.5558098110289</c:v>
                </c:pt>
                <c:pt idx="32857">
                  <c:v>782.5523965440001</c:v>
                </c:pt>
                <c:pt idx="32858">
                  <c:v>763.68964643795</c:v>
                </c:pt>
                <c:pt idx="32859">
                  <c:v>728.59559691771</c:v>
                </c:pt>
                <c:pt idx="32861">
                  <c:v>705.26081005335</c:v>
                </c:pt>
                <c:pt idx="32862">
                  <c:v>708.5350170057787</c:v>
                </c:pt>
                <c:pt idx="32863">
                  <c:v>707.99290967235</c:v>
                </c:pt>
                <c:pt idx="32865">
                  <c:v>703.80234126083</c:v>
                </c:pt>
                <c:pt idx="32866">
                  <c:v>704.3258796847994</c:v>
                </c:pt>
                <c:pt idx="32867">
                  <c:v>707.11514334066</c:v>
                </c:pt>
                <c:pt idx="32868">
                  <c:v>708.71403406991</c:v>
                </c:pt>
                <c:pt idx="32869">
                  <c:v>709.97933281834</c:v>
                </c:pt>
                <c:pt idx="32870">
                  <c:v>705.67627716474</c:v>
                </c:pt>
                <c:pt idx="32871">
                  <c:v>702.61545986037</c:v>
                </c:pt>
                <c:pt idx="32872">
                  <c:v>703.06474047612</c:v>
                </c:pt>
                <c:pt idx="32873">
                  <c:v>704.2496087954784</c:v>
                </c:pt>
                <c:pt idx="32874">
                  <c:v>698.19972714935</c:v>
                </c:pt>
                <c:pt idx="32875">
                  <c:v>695.51953420137</c:v>
                </c:pt>
                <c:pt idx="32877">
                  <c:v>692.03549223093</c:v>
                </c:pt>
                <c:pt idx="32878">
                  <c:v>691.0569295671501</c:v>
                </c:pt>
                <c:pt idx="32879">
                  <c:v>693.88903989645</c:v>
                </c:pt>
                <c:pt idx="32880">
                  <c:v>695.8247187030801</c:v>
                </c:pt>
                <c:pt idx="32881">
                  <c:v>699.65101507383</c:v>
                </c:pt>
                <c:pt idx="32882">
                  <c:v>697.84084796356</c:v>
                </c:pt>
                <c:pt idx="32883">
                  <c:v>704.09054151971</c:v>
                </c:pt>
                <c:pt idx="32884">
                  <c:v>707.76133664644</c:v>
                </c:pt>
                <c:pt idx="32885">
                  <c:v>711.6357589320801</c:v>
                </c:pt>
                <c:pt idx="32887">
                  <c:v>712.53103885759</c:v>
                </c:pt>
                <c:pt idx="32888">
                  <c:v>708.8258129004394</c:v>
                </c:pt>
                <c:pt idx="32889">
                  <c:v>709.20830787291</c:v>
                </c:pt>
                <c:pt idx="32890">
                  <c:v>707.95980123072</c:v>
                </c:pt>
                <c:pt idx="32891">
                  <c:v>708.5129046908094</c:v>
                </c:pt>
                <c:pt idx="32893">
                  <c:v>711.50161666287</c:v>
                </c:pt>
                <c:pt idx="32894">
                  <c:v>702.45165990635</c:v>
                </c:pt>
                <c:pt idx="32895">
                  <c:v>749.5639232259589</c:v>
                </c:pt>
                <c:pt idx="32896">
                  <c:v>744.5046643409701</c:v>
                </c:pt>
                <c:pt idx="32897">
                  <c:v>743.74511287078</c:v>
                </c:pt>
                <c:pt idx="32898">
                  <c:v>741.70535259843</c:v>
                </c:pt>
                <c:pt idx="32900">
                  <c:v>733.1947746950505</c:v>
                </c:pt>
                <c:pt idx="32901">
                  <c:v>751.65109743312</c:v>
                </c:pt>
                <c:pt idx="32902">
                  <c:v>751.05781907968</c:v>
                </c:pt>
                <c:pt idx="32906">
                  <c:v>748.54878523484</c:v>
                </c:pt>
                <c:pt idx="32907">
                  <c:v>742.5880238994389</c:v>
                </c:pt>
                <c:pt idx="32908">
                  <c:v>739.9448126466</c:v>
                </c:pt>
                <c:pt idx="32909">
                  <c:v>737.0205693707801</c:v>
                </c:pt>
                <c:pt idx="32910">
                  <c:v>738.6988591507201</c:v>
                </c:pt>
                <c:pt idx="32911">
                  <c:v>732.66035626105</c:v>
                </c:pt>
                <c:pt idx="32912">
                  <c:v>726.53076160431</c:v>
                </c:pt>
                <c:pt idx="32913">
                  <c:v>721.3694094989684</c:v>
                </c:pt>
                <c:pt idx="32914">
                  <c:v>715.80871931695</c:v>
                </c:pt>
                <c:pt idx="32915">
                  <c:v>711.73937677529</c:v>
                </c:pt>
                <c:pt idx="32916">
                  <c:v>709.8874183034686</c:v>
                </c:pt>
                <c:pt idx="32917">
                  <c:v>708.3679844062788</c:v>
                </c:pt>
                <c:pt idx="32919">
                  <c:v>696.6430144419194</c:v>
                </c:pt>
                <c:pt idx="32920">
                  <c:v>693.77782702251</c:v>
                </c:pt>
                <c:pt idx="32921">
                  <c:v>692.08341299758</c:v>
                </c:pt>
                <c:pt idx="32922">
                  <c:v>693.8666990736085</c:v>
                </c:pt>
                <c:pt idx="32923">
                  <c:v>687.9105064657788</c:v>
                </c:pt>
                <c:pt idx="32924">
                  <c:v>685.32334636396</c:v>
                </c:pt>
                <c:pt idx="32925">
                  <c:v>688.24363025982</c:v>
                </c:pt>
                <c:pt idx="32926">
                  <c:v>687.4567560529694</c:v>
                </c:pt>
                <c:pt idx="32927">
                  <c:v>686.75733512013</c:v>
                </c:pt>
                <c:pt idx="32928">
                  <c:v>683.04594562951</c:v>
                </c:pt>
                <c:pt idx="32929">
                  <c:v>688.03727026403</c:v>
                </c:pt>
                <c:pt idx="32930">
                  <c:v>684.20088769256</c:v>
                </c:pt>
                <c:pt idx="32931">
                  <c:v>685.19099510296</c:v>
                </c:pt>
                <c:pt idx="32932">
                  <c:v>688.112249823208</c:v>
                </c:pt>
                <c:pt idx="32933">
                  <c:v>689.28061653653</c:v>
                </c:pt>
                <c:pt idx="32934">
                  <c:v>691.85971944762</c:v>
                </c:pt>
                <c:pt idx="32935">
                  <c:v>693.99618550599</c:v>
                </c:pt>
                <c:pt idx="32936">
                  <c:v>692.3911126927584</c:v>
                </c:pt>
                <c:pt idx="32937">
                  <c:v>694.798472543481</c:v>
                </c:pt>
                <c:pt idx="32938">
                  <c:v>698.56073413878</c:v>
                </c:pt>
                <c:pt idx="32939">
                  <c:v>702.39617365162</c:v>
                </c:pt>
                <c:pt idx="32940">
                  <c:v>706.24540556989</c:v>
                </c:pt>
                <c:pt idx="32943">
                  <c:v>713.72288695807</c:v>
                </c:pt>
                <c:pt idx="32944">
                  <c:v>718.6117140840194</c:v>
                </c:pt>
                <c:pt idx="32945">
                  <c:v>722.26659346949</c:v>
                </c:pt>
                <c:pt idx="32946">
                  <c:v>727.16432916686</c:v>
                </c:pt>
                <c:pt idx="32949">
                  <c:v>737.81180087211</c:v>
                </c:pt>
                <c:pt idx="32950">
                  <c:v>741.40992758018</c:v>
                </c:pt>
                <c:pt idx="32951">
                  <c:v>743.9787258803001</c:v>
                </c:pt>
                <c:pt idx="32952">
                  <c:v>746.3496224633988</c:v>
                </c:pt>
                <c:pt idx="32953">
                  <c:v>748.42896535197</c:v>
                </c:pt>
                <c:pt idx="32955">
                  <c:v>753.585445968101</c:v>
                </c:pt>
                <c:pt idx="32956">
                  <c:v>749.77463540519</c:v>
                </c:pt>
                <c:pt idx="32958">
                  <c:v>751.71310316813</c:v>
                </c:pt>
                <c:pt idx="32959">
                  <c:v>752.99607886314</c:v>
                </c:pt>
                <c:pt idx="32960">
                  <c:v>753.9000797870901</c:v>
                </c:pt>
                <c:pt idx="32961">
                  <c:v>754.39373848224</c:v>
                </c:pt>
                <c:pt idx="32962">
                  <c:v>754.8452371918282</c:v>
                </c:pt>
                <c:pt idx="32964">
                  <c:v>751.1930821842101</c:v>
                </c:pt>
                <c:pt idx="32965">
                  <c:v>751.6656563548801</c:v>
                </c:pt>
                <c:pt idx="32966">
                  <c:v>779.9612471833776</c:v>
                </c:pt>
                <c:pt idx="32967">
                  <c:v>843.37940132034</c:v>
                </c:pt>
                <c:pt idx="32968">
                  <c:v>839.0626178503385</c:v>
                </c:pt>
                <c:pt idx="32969">
                  <c:v>833.89180658569</c:v>
                </c:pt>
                <c:pt idx="32970">
                  <c:v>836.29489675023</c:v>
                </c:pt>
                <c:pt idx="32971">
                  <c:v>836.673724565521</c:v>
                </c:pt>
                <c:pt idx="32972">
                  <c:v>835.9067172893301</c:v>
                </c:pt>
                <c:pt idx="32973">
                  <c:v>835.756270276601</c:v>
                </c:pt>
                <c:pt idx="32974">
                  <c:v>836.6367084380701</c:v>
                </c:pt>
                <c:pt idx="32975">
                  <c:v>837.24553080857</c:v>
                </c:pt>
                <c:pt idx="32976">
                  <c:v>831.5223918367001</c:v>
                </c:pt>
                <c:pt idx="32977">
                  <c:v>832.15422251665</c:v>
                </c:pt>
                <c:pt idx="32978">
                  <c:v>832.06128290668</c:v>
                </c:pt>
                <c:pt idx="32979">
                  <c:v>832.74724326379</c:v>
                </c:pt>
                <c:pt idx="32980">
                  <c:v>832.4129884758999</c:v>
                </c:pt>
                <c:pt idx="32981">
                  <c:v>833.5629079092394</c:v>
                </c:pt>
                <c:pt idx="32982">
                  <c:v>829.3383045948001</c:v>
                </c:pt>
                <c:pt idx="32983">
                  <c:v>828.962291494168</c:v>
                </c:pt>
                <c:pt idx="32984">
                  <c:v>829.0636429165102</c:v>
                </c:pt>
                <c:pt idx="32986">
                  <c:v>836.1450030307501</c:v>
                </c:pt>
                <c:pt idx="32987">
                  <c:v>838.0498637963301</c:v>
                </c:pt>
                <c:pt idx="32988">
                  <c:v>832.6051251314188</c:v>
                </c:pt>
                <c:pt idx="32989">
                  <c:v>832.6117284437901</c:v>
                </c:pt>
                <c:pt idx="32990">
                  <c:v>832.549624873948</c:v>
                </c:pt>
                <c:pt idx="32991">
                  <c:v>832.48357952196</c:v>
                </c:pt>
                <c:pt idx="32992">
                  <c:v>833.5225680026489</c:v>
                </c:pt>
                <c:pt idx="32993">
                  <c:v>834.75759897058</c:v>
                </c:pt>
                <c:pt idx="32994">
                  <c:v>829.6186635224299</c:v>
                </c:pt>
                <c:pt idx="32996">
                  <c:v>827.1721536296001</c:v>
                </c:pt>
                <c:pt idx="32997">
                  <c:v>825.4395541217087</c:v>
                </c:pt>
                <c:pt idx="32998">
                  <c:v>826.9972730937787</c:v>
                </c:pt>
                <c:pt idx="32999">
                  <c:v>827.6866886654001</c:v>
                </c:pt>
                <c:pt idx="33000">
                  <c:v>822.0102371941994</c:v>
                </c:pt>
                <c:pt idx="33001">
                  <c:v>823.69879692185</c:v>
                </c:pt>
                <c:pt idx="33002">
                  <c:v>822.62407359598</c:v>
                </c:pt>
                <c:pt idx="33003">
                  <c:v>822.1674517621501</c:v>
                </c:pt>
                <c:pt idx="33004">
                  <c:v>822.0551869908501</c:v>
                </c:pt>
                <c:pt idx="33005">
                  <c:v>822.0022221442277</c:v>
                </c:pt>
                <c:pt idx="33006">
                  <c:v>825.7108176832094</c:v>
                </c:pt>
                <c:pt idx="33007">
                  <c:v>834.05898513758</c:v>
                </c:pt>
                <c:pt idx="33009">
                  <c:v>802.037550381619</c:v>
                </c:pt>
                <c:pt idx="33010">
                  <c:v>759.56648524433</c:v>
                </c:pt>
                <c:pt idx="33011">
                  <c:v>735.1645407527601</c:v>
                </c:pt>
                <c:pt idx="33012">
                  <c:v>731.57256261003</c:v>
                </c:pt>
                <c:pt idx="33013">
                  <c:v>725.5008101350094</c:v>
                </c:pt>
                <c:pt idx="33014">
                  <c:v>723.62011923239</c:v>
                </c:pt>
                <c:pt idx="33015">
                  <c:v>721.5010164648999</c:v>
                </c:pt>
                <c:pt idx="33016">
                  <c:v>721.87497144666</c:v>
                </c:pt>
                <c:pt idx="33019">
                  <c:v>474.5481842514801</c:v>
                </c:pt>
                <c:pt idx="33085">
                  <c:v>385.76758301237</c:v>
                </c:pt>
                <c:pt idx="33086">
                  <c:v>452.63986572339</c:v>
                </c:pt>
                <c:pt idx="33087">
                  <c:v>686.8932969854283</c:v>
                </c:pt>
                <c:pt idx="33088">
                  <c:v>733.2343752595</c:v>
                </c:pt>
                <c:pt idx="33089">
                  <c:v>746.1427391271</c:v>
                </c:pt>
                <c:pt idx="33090">
                  <c:v>747.2676524764794</c:v>
                </c:pt>
                <c:pt idx="33091">
                  <c:v>747.4362912664801</c:v>
                </c:pt>
                <c:pt idx="33092">
                  <c:v>749.0151468616</c:v>
                </c:pt>
                <c:pt idx="33093">
                  <c:v>744.7838610019301</c:v>
                </c:pt>
                <c:pt idx="33094">
                  <c:v>745.44518246879</c:v>
                </c:pt>
                <c:pt idx="33095">
                  <c:v>746.3841697895289</c:v>
                </c:pt>
                <c:pt idx="33096">
                  <c:v>746.45977959843</c:v>
                </c:pt>
                <c:pt idx="33097">
                  <c:v>747.705786857671</c:v>
                </c:pt>
                <c:pt idx="33098">
                  <c:v>748.8267788249186</c:v>
                </c:pt>
                <c:pt idx="33099">
                  <c:v>745.72305326345</c:v>
                </c:pt>
                <c:pt idx="33101">
                  <c:v>752.13186796028</c:v>
                </c:pt>
                <c:pt idx="33102">
                  <c:v>752.1392069129</c:v>
                </c:pt>
                <c:pt idx="33103">
                  <c:v>752.9878140872094</c:v>
                </c:pt>
                <c:pt idx="33104">
                  <c:v>754.3651026864283</c:v>
                </c:pt>
                <c:pt idx="33107">
                  <c:v>751.9205112371001</c:v>
                </c:pt>
                <c:pt idx="33108">
                  <c:v>751.6491544671501</c:v>
                </c:pt>
                <c:pt idx="33109">
                  <c:v>752.6316169918694</c:v>
                </c:pt>
                <c:pt idx="33110">
                  <c:v>753.11987363669</c:v>
                </c:pt>
                <c:pt idx="33111">
                  <c:v>744.39953995997</c:v>
                </c:pt>
                <c:pt idx="33112">
                  <c:v>745.02175904899</c:v>
                </c:pt>
                <c:pt idx="33113">
                  <c:v>746.10925654237</c:v>
                </c:pt>
                <c:pt idx="33114">
                  <c:v>746.42241501835</c:v>
                </c:pt>
                <c:pt idx="33115">
                  <c:v>746.54588353613</c:v>
                </c:pt>
                <c:pt idx="33116">
                  <c:v>747.5406376412001</c:v>
                </c:pt>
                <c:pt idx="33117">
                  <c:v>744.5265487456194</c:v>
                </c:pt>
                <c:pt idx="33118">
                  <c:v>743.9678919727</c:v>
                </c:pt>
                <c:pt idx="33121">
                  <c:v>752.2126441908694</c:v>
                </c:pt>
                <c:pt idx="33122">
                  <c:v>751.9945027593</c:v>
                </c:pt>
                <c:pt idx="33123">
                  <c:v>748.55322975784</c:v>
                </c:pt>
                <c:pt idx="33124">
                  <c:v>748.9006409177199</c:v>
                </c:pt>
                <c:pt idx="33125">
                  <c:v>748.59293042611</c:v>
                </c:pt>
                <c:pt idx="33126">
                  <c:v>749.62878051991</c:v>
                </c:pt>
                <c:pt idx="33127">
                  <c:v>749.19768635683</c:v>
                </c:pt>
                <c:pt idx="33129">
                  <c:v>792.95644403962</c:v>
                </c:pt>
                <c:pt idx="33130">
                  <c:v>818.6296686739894</c:v>
                </c:pt>
                <c:pt idx="33131">
                  <c:v>818.13393323783</c:v>
                </c:pt>
                <c:pt idx="33132">
                  <c:v>813.4239297282294</c:v>
                </c:pt>
                <c:pt idx="33133">
                  <c:v>807.86385492994</c:v>
                </c:pt>
                <c:pt idx="33134">
                  <c:v>799.58076827453</c:v>
                </c:pt>
                <c:pt idx="33135">
                  <c:v>797.7772941257188</c:v>
                </c:pt>
                <c:pt idx="33136">
                  <c:v>794.789326528261</c:v>
                </c:pt>
                <c:pt idx="33137">
                  <c:v>793.0329548328489</c:v>
                </c:pt>
                <c:pt idx="33138">
                  <c:v>791.32957742926</c:v>
                </c:pt>
                <c:pt idx="33139">
                  <c:v>793.8621980682086</c:v>
                </c:pt>
                <c:pt idx="33141">
                  <c:v>786.2247348859501</c:v>
                </c:pt>
                <c:pt idx="33142">
                  <c:v>784.1027185717805</c:v>
                </c:pt>
                <c:pt idx="33143">
                  <c:v>782.4643572898001</c:v>
                </c:pt>
                <c:pt idx="33144">
                  <c:v>785.2590990964</c:v>
                </c:pt>
                <c:pt idx="33145">
                  <c:v>783.0865054459289</c:v>
                </c:pt>
                <c:pt idx="33146">
                  <c:v>786.59841254078</c:v>
                </c:pt>
                <c:pt idx="33147">
                  <c:v>788.5694178656094</c:v>
                </c:pt>
                <c:pt idx="33148">
                  <c:v>794.99878234038</c:v>
                </c:pt>
                <c:pt idx="33149">
                  <c:v>789.7250964053701</c:v>
                </c:pt>
                <c:pt idx="33150">
                  <c:v>788.03584633691</c:v>
                </c:pt>
                <c:pt idx="33151">
                  <c:v>781.22923770989</c:v>
                </c:pt>
                <c:pt idx="33152">
                  <c:v>777.0280394889094</c:v>
                </c:pt>
                <c:pt idx="33153">
                  <c:v>772.2620147640594</c:v>
                </c:pt>
                <c:pt idx="33154">
                  <c:v>769.2057503792</c:v>
                </c:pt>
                <c:pt idx="33155">
                  <c:v>763.1010824909389</c:v>
                </c:pt>
                <c:pt idx="33156">
                  <c:v>759.2718598109401</c:v>
                </c:pt>
                <c:pt idx="33157">
                  <c:v>766.8511448557678</c:v>
                </c:pt>
                <c:pt idx="33158">
                  <c:v>762.18853171311</c:v>
                </c:pt>
                <c:pt idx="33159">
                  <c:v>753.222475338691</c:v>
                </c:pt>
                <c:pt idx="33161">
                  <c:v>745.92140977844</c:v>
                </c:pt>
                <c:pt idx="33162">
                  <c:v>742.8209206309589</c:v>
                </c:pt>
                <c:pt idx="33163">
                  <c:v>738.77256820249</c:v>
                </c:pt>
                <c:pt idx="33164">
                  <c:v>732.7958218551</c:v>
                </c:pt>
                <c:pt idx="33165">
                  <c:v>722.2185947609801</c:v>
                </c:pt>
                <c:pt idx="33166">
                  <c:v>721.5764915039</c:v>
                </c:pt>
                <c:pt idx="33167">
                  <c:v>712.37801900118</c:v>
                </c:pt>
                <c:pt idx="33168">
                  <c:v>705.7664603135501</c:v>
                </c:pt>
                <c:pt idx="33169">
                  <c:v>676.0082743432101</c:v>
                </c:pt>
                <c:pt idx="33170">
                  <c:v>636.01795515716</c:v>
                </c:pt>
                <c:pt idx="33171">
                  <c:v>619.57057871891</c:v>
                </c:pt>
                <c:pt idx="33172">
                  <c:v>617.80489241648</c:v>
                </c:pt>
                <c:pt idx="33173">
                  <c:v>618.90735850641</c:v>
                </c:pt>
                <c:pt idx="33174">
                  <c:v>617.8858530845894</c:v>
                </c:pt>
                <c:pt idx="33177">
                  <c:v>622.108310928311</c:v>
                </c:pt>
                <c:pt idx="33178">
                  <c:v>624.9094805003305</c:v>
                </c:pt>
                <c:pt idx="33179">
                  <c:v>628.3651754634587</c:v>
                </c:pt>
                <c:pt idx="33180">
                  <c:v>632.3172856231994</c:v>
                </c:pt>
                <c:pt idx="33219">
                  <c:v>484.44463965999</c:v>
                </c:pt>
                <c:pt idx="33220">
                  <c:v>479.4128330898</c:v>
                </c:pt>
                <c:pt idx="33221">
                  <c:v>479.69881019994</c:v>
                </c:pt>
                <c:pt idx="33223">
                  <c:v>661.79372547987</c:v>
                </c:pt>
                <c:pt idx="33225">
                  <c:v>631.8905072820701</c:v>
                </c:pt>
                <c:pt idx="33226">
                  <c:v>573.01477616182</c:v>
                </c:pt>
                <c:pt idx="33227">
                  <c:v>292.24506328204</c:v>
                </c:pt>
                <c:pt idx="33228">
                  <c:v>241.20888484364</c:v>
                </c:pt>
                <c:pt idx="33229">
                  <c:v>241.1637160714</c:v>
                </c:pt>
                <c:pt idx="33263">
                  <c:v>241.16119014047</c:v>
                </c:pt>
                <c:pt idx="33264">
                  <c:v>237.44135140924</c:v>
                </c:pt>
                <c:pt idx="33267">
                  <c:v>633.19130975257</c:v>
                </c:pt>
                <c:pt idx="33268">
                  <c:v>637.3703602519901</c:v>
                </c:pt>
                <c:pt idx="33269">
                  <c:v>646.94155027926</c:v>
                </c:pt>
                <c:pt idx="33270">
                  <c:v>645.05871131863</c:v>
                </c:pt>
                <c:pt idx="33271">
                  <c:v>651.6530223154488</c:v>
                </c:pt>
                <c:pt idx="33272">
                  <c:v>653.78973240944</c:v>
                </c:pt>
                <c:pt idx="33273">
                  <c:v>656.090687836</c:v>
                </c:pt>
                <c:pt idx="33274">
                  <c:v>657.80178432218</c:v>
                </c:pt>
                <c:pt idx="33275">
                  <c:v>659.32244494281</c:v>
                </c:pt>
                <c:pt idx="33276">
                  <c:v>656.103051284</c:v>
                </c:pt>
                <c:pt idx="33277">
                  <c:v>657.91277227</c:v>
                </c:pt>
                <c:pt idx="33278">
                  <c:v>658.5494607227694</c:v>
                </c:pt>
                <c:pt idx="33279">
                  <c:v>658.67956159642</c:v>
                </c:pt>
                <c:pt idx="33280">
                  <c:v>664.26057831671</c:v>
                </c:pt>
                <c:pt idx="33281">
                  <c:v>664.75277233525</c:v>
                </c:pt>
                <c:pt idx="33283">
                  <c:v>659.79535009818</c:v>
                </c:pt>
                <c:pt idx="33284">
                  <c:v>659.94305537589</c:v>
                </c:pt>
                <c:pt idx="33285">
                  <c:v>658.75618332438</c:v>
                </c:pt>
                <c:pt idx="33286">
                  <c:v>659.25876830631</c:v>
                </c:pt>
                <c:pt idx="33287">
                  <c:v>653.57020167742</c:v>
                </c:pt>
                <c:pt idx="33288">
                  <c:v>652.2045624498701</c:v>
                </c:pt>
                <c:pt idx="33289">
                  <c:v>649.96035535039</c:v>
                </c:pt>
                <c:pt idx="33290">
                  <c:v>652.23624077698</c:v>
                </c:pt>
                <c:pt idx="33293">
                  <c:v>647.08389945508</c:v>
                </c:pt>
                <c:pt idx="33294">
                  <c:v>645.20935120129</c:v>
                </c:pt>
                <c:pt idx="33295">
                  <c:v>643.41343492854</c:v>
                </c:pt>
                <c:pt idx="33296">
                  <c:v>641.5578597437083</c:v>
                </c:pt>
                <c:pt idx="33297">
                  <c:v>642.9621067892678</c:v>
                </c:pt>
                <c:pt idx="33299">
                  <c:v>714.87829451323</c:v>
                </c:pt>
                <c:pt idx="33300">
                  <c:v>709.96349909614</c:v>
                </c:pt>
                <c:pt idx="33301">
                  <c:v>708.17459634682</c:v>
                </c:pt>
                <c:pt idx="33302">
                  <c:v>708.0230249788605</c:v>
                </c:pt>
                <c:pt idx="33304">
                  <c:v>721.3066758973994</c:v>
                </c:pt>
                <c:pt idx="33305">
                  <c:v>702.2471478522087</c:v>
                </c:pt>
                <c:pt idx="33306">
                  <c:v>642.1559164296</c:v>
                </c:pt>
                <c:pt idx="33307">
                  <c:v>366.277003688</c:v>
                </c:pt>
                <c:pt idx="33308">
                  <c:v>229.3338571146</c:v>
                </c:pt>
                <c:pt idx="33389">
                  <c:v>406.9189055927399</c:v>
                </c:pt>
                <c:pt idx="33390">
                  <c:v>609.1752276242594</c:v>
                </c:pt>
                <c:pt idx="33391">
                  <c:v>649.77763316853</c:v>
                </c:pt>
                <c:pt idx="33392">
                  <c:v>688.04457028905</c:v>
                </c:pt>
                <c:pt idx="33393">
                  <c:v>691.29884085656</c:v>
                </c:pt>
                <c:pt idx="33394">
                  <c:v>694.8636116881694</c:v>
                </c:pt>
                <c:pt idx="33395">
                  <c:v>697.49830335231</c:v>
                </c:pt>
                <c:pt idx="33396">
                  <c:v>701.278340389561</c:v>
                </c:pt>
                <c:pt idx="33397">
                  <c:v>704.61424725469</c:v>
                </c:pt>
                <c:pt idx="33398">
                  <c:v>706.67791650395</c:v>
                </c:pt>
                <c:pt idx="33400">
                  <c:v>711.90801272827</c:v>
                </c:pt>
                <c:pt idx="33401">
                  <c:v>714.2246404471</c:v>
                </c:pt>
                <c:pt idx="33402">
                  <c:v>711.4155743537001</c:v>
                </c:pt>
                <c:pt idx="33403">
                  <c:v>718.0299730054101</c:v>
                </c:pt>
                <c:pt idx="33405">
                  <c:v>723.2926002439001</c:v>
                </c:pt>
                <c:pt idx="33406">
                  <c:v>725.87838546433</c:v>
                </c:pt>
                <c:pt idx="33407">
                  <c:v>729.2665482822489</c:v>
                </c:pt>
                <c:pt idx="33408">
                  <c:v>725.3476614883375</c:v>
                </c:pt>
                <c:pt idx="33409">
                  <c:v>725.91489813893</c:v>
                </c:pt>
                <c:pt idx="33410">
                  <c:v>725.7625816852886</c:v>
                </c:pt>
                <c:pt idx="33411">
                  <c:v>725.3521361388488</c:v>
                </c:pt>
                <c:pt idx="33413">
                  <c:v>729.16001685686</c:v>
                </c:pt>
                <c:pt idx="33414">
                  <c:v>729.68564814559</c:v>
                </c:pt>
                <c:pt idx="33415">
                  <c:v>724.98856215585</c:v>
                </c:pt>
                <c:pt idx="33416">
                  <c:v>725.1594774610598</c:v>
                </c:pt>
                <c:pt idx="33417">
                  <c:v>724.9571601544174</c:v>
                </c:pt>
                <c:pt idx="33418">
                  <c:v>724.3049624252889</c:v>
                </c:pt>
                <c:pt idx="33419">
                  <c:v>723.89570133202</c:v>
                </c:pt>
                <c:pt idx="33420">
                  <c:v>722.3114695099894</c:v>
                </c:pt>
                <c:pt idx="33421">
                  <c:v>717.78694504869</c:v>
                </c:pt>
                <c:pt idx="33422">
                  <c:v>719.5427332836099</c:v>
                </c:pt>
                <c:pt idx="33423">
                  <c:v>717.22788265909</c:v>
                </c:pt>
                <c:pt idx="33425">
                  <c:v>368.93279479901</c:v>
                </c:pt>
                <c:pt idx="33468">
                  <c:v>291.8704565811</c:v>
                </c:pt>
                <c:pt idx="33469">
                  <c:v>337.9575084461089</c:v>
                </c:pt>
                <c:pt idx="33470">
                  <c:v>388.418228518169</c:v>
                </c:pt>
                <c:pt idx="33471">
                  <c:v>589.1825803126605</c:v>
                </c:pt>
                <c:pt idx="33472">
                  <c:v>638.73874876798</c:v>
                </c:pt>
                <c:pt idx="33473">
                  <c:v>639.23979295715</c:v>
                </c:pt>
                <c:pt idx="33474">
                  <c:v>638.55848866037</c:v>
                </c:pt>
                <c:pt idx="33475">
                  <c:v>635.4278308839679</c:v>
                </c:pt>
                <c:pt idx="33476">
                  <c:v>635.713392321</c:v>
                </c:pt>
                <c:pt idx="33477">
                  <c:v>637.76572701856</c:v>
                </c:pt>
                <c:pt idx="33478">
                  <c:v>639.31238047359</c:v>
                </c:pt>
                <c:pt idx="33479">
                  <c:v>644.68570793356</c:v>
                </c:pt>
                <c:pt idx="33480">
                  <c:v>646.23074308296</c:v>
                </c:pt>
                <c:pt idx="33481">
                  <c:v>644.76740103361</c:v>
                </c:pt>
                <c:pt idx="33482">
                  <c:v>646.42153894672</c:v>
                </c:pt>
                <c:pt idx="33483">
                  <c:v>649.73154604863</c:v>
                </c:pt>
                <c:pt idx="33484">
                  <c:v>651.91796790912</c:v>
                </c:pt>
                <c:pt idx="33485">
                  <c:v>654.4892230051694</c:v>
                </c:pt>
                <c:pt idx="33486">
                  <c:v>652.23142476099</c:v>
                </c:pt>
                <c:pt idx="33487">
                  <c:v>653.9504233794594</c:v>
                </c:pt>
                <c:pt idx="33488">
                  <c:v>656.5925886055094</c:v>
                </c:pt>
                <c:pt idx="33490">
                  <c:v>664.9162763471401</c:v>
                </c:pt>
                <c:pt idx="33491">
                  <c:v>668.3644404755701</c:v>
                </c:pt>
                <c:pt idx="33492">
                  <c:v>673.3018014149085</c:v>
                </c:pt>
                <c:pt idx="33493">
                  <c:v>676.0926402147094</c:v>
                </c:pt>
                <c:pt idx="33494">
                  <c:v>679.69493000847</c:v>
                </c:pt>
                <c:pt idx="33495">
                  <c:v>681.30833245163</c:v>
                </c:pt>
                <c:pt idx="33496">
                  <c:v>435.16280524821</c:v>
                </c:pt>
                <c:pt idx="33497">
                  <c:v>238.17766725641</c:v>
                </c:pt>
                <c:pt idx="33498">
                  <c:v>238.95262274895</c:v>
                </c:pt>
                <c:pt idx="33514">
                  <c:v>418.7934722966696</c:v>
                </c:pt>
                <c:pt idx="33515">
                  <c:v>664.01199991432</c:v>
                </c:pt>
                <c:pt idx="33516">
                  <c:v>662.8173688114879</c:v>
                </c:pt>
                <c:pt idx="33517">
                  <c:v>658.19205350102</c:v>
                </c:pt>
                <c:pt idx="33518">
                  <c:v>657.0762650440594</c:v>
                </c:pt>
                <c:pt idx="33519">
                  <c:v>656.9417541012489</c:v>
                </c:pt>
                <c:pt idx="33520">
                  <c:v>656.53071233066</c:v>
                </c:pt>
                <c:pt idx="33521">
                  <c:v>658.2849396791</c:v>
                </c:pt>
                <c:pt idx="33524">
                  <c:v>655.28630323058</c:v>
                </c:pt>
                <c:pt idx="33525">
                  <c:v>655.6255090755899</c:v>
                </c:pt>
                <c:pt idx="33526">
                  <c:v>655.58099996048</c:v>
                </c:pt>
                <c:pt idx="33527">
                  <c:v>656.67457047296</c:v>
                </c:pt>
                <c:pt idx="33528">
                  <c:v>657.25180673231</c:v>
                </c:pt>
                <c:pt idx="33529">
                  <c:v>657.97087210099</c:v>
                </c:pt>
                <c:pt idx="33530">
                  <c:v>658.38903924238</c:v>
                </c:pt>
                <c:pt idx="33531">
                  <c:v>653.42963867269</c:v>
                </c:pt>
                <c:pt idx="33532">
                  <c:v>452.98333073956</c:v>
                </c:pt>
                <c:pt idx="33533">
                  <c:v>376.16603231602</c:v>
                </c:pt>
                <c:pt idx="33556">
                  <c:v>236.30985558834</c:v>
                </c:pt>
                <c:pt idx="33557">
                  <c:v>442.7091758192699</c:v>
                </c:pt>
                <c:pt idx="33558">
                  <c:v>527.24600494701</c:v>
                </c:pt>
                <c:pt idx="33559">
                  <c:v>682.4689439752199</c:v>
                </c:pt>
                <c:pt idx="33560">
                  <c:v>681.0972955709001</c:v>
                </c:pt>
                <c:pt idx="33561">
                  <c:v>682.72193283683</c:v>
                </c:pt>
                <c:pt idx="33562">
                  <c:v>685.27801743154</c:v>
                </c:pt>
                <c:pt idx="33563">
                  <c:v>687.94480668268</c:v>
                </c:pt>
                <c:pt idx="33565">
                  <c:v>693.01560950265</c:v>
                </c:pt>
                <c:pt idx="33567">
                  <c:v>698.07838952111</c:v>
                </c:pt>
                <c:pt idx="33568">
                  <c:v>701.0049587304699</c:v>
                </c:pt>
                <c:pt idx="33569">
                  <c:v>701.6624419145194</c:v>
                </c:pt>
                <c:pt idx="33570">
                  <c:v>703.9472625294987</c:v>
                </c:pt>
                <c:pt idx="33571">
                  <c:v>704.15947286352</c:v>
                </c:pt>
                <c:pt idx="33572">
                  <c:v>701.61501048818</c:v>
                </c:pt>
                <c:pt idx="33573">
                  <c:v>707.20235146601</c:v>
                </c:pt>
                <c:pt idx="33574">
                  <c:v>708.3611820632487</c:v>
                </c:pt>
                <c:pt idx="33576">
                  <c:v>712.7364098234086</c:v>
                </c:pt>
                <c:pt idx="33577">
                  <c:v>715.0176691545078</c:v>
                </c:pt>
                <c:pt idx="33578">
                  <c:v>717.62234134478</c:v>
                </c:pt>
                <c:pt idx="33579">
                  <c:v>714.80532059237</c:v>
                </c:pt>
                <c:pt idx="33580">
                  <c:v>716.7889020037201</c:v>
                </c:pt>
                <c:pt idx="33581">
                  <c:v>716.60553955589</c:v>
                </c:pt>
                <c:pt idx="33582">
                  <c:v>717.0612026394689</c:v>
                </c:pt>
                <c:pt idx="33583">
                  <c:v>717.8713290864494</c:v>
                </c:pt>
                <c:pt idx="33584">
                  <c:v>717.5426227914472</c:v>
                </c:pt>
                <c:pt idx="33585">
                  <c:v>717.1670782952388</c:v>
                </c:pt>
                <c:pt idx="33586">
                  <c:v>719.3694745544199</c:v>
                </c:pt>
                <c:pt idx="33587">
                  <c:v>719.8306894830579</c:v>
                </c:pt>
                <c:pt idx="33588">
                  <c:v>719.05618322689</c:v>
                </c:pt>
                <c:pt idx="33589">
                  <c:v>719.3604017315994</c:v>
                </c:pt>
                <c:pt idx="33590">
                  <c:v>719.1534178058289</c:v>
                </c:pt>
                <c:pt idx="33591">
                  <c:v>725.84288367362</c:v>
                </c:pt>
                <c:pt idx="33593">
                  <c:v>797.930730236571</c:v>
                </c:pt>
                <c:pt idx="33594">
                  <c:v>798.0026430644994</c:v>
                </c:pt>
                <c:pt idx="33595">
                  <c:v>799.8903067803999</c:v>
                </c:pt>
                <c:pt idx="33596">
                  <c:v>797.5468324917694</c:v>
                </c:pt>
                <c:pt idx="33597">
                  <c:v>791.774870606861</c:v>
                </c:pt>
                <c:pt idx="33598">
                  <c:v>783.1061774598501</c:v>
                </c:pt>
                <c:pt idx="33600">
                  <c:v>777.64787326129</c:v>
                </c:pt>
                <c:pt idx="33601">
                  <c:v>774.8340367303001</c:v>
                </c:pt>
                <c:pt idx="33603">
                  <c:v>773.61803540839</c:v>
                </c:pt>
                <c:pt idx="33604">
                  <c:v>764.7915640463605</c:v>
                </c:pt>
                <c:pt idx="33606">
                  <c:v>756.4508709684505</c:v>
                </c:pt>
                <c:pt idx="33607">
                  <c:v>753.14548960926</c:v>
                </c:pt>
                <c:pt idx="33609">
                  <c:v>749.11623944666</c:v>
                </c:pt>
                <c:pt idx="33611">
                  <c:v>743.77474966853</c:v>
                </c:pt>
                <c:pt idx="33612">
                  <c:v>739.7102382155299</c:v>
                </c:pt>
                <c:pt idx="33614">
                  <c:v>746.62460903225</c:v>
                </c:pt>
                <c:pt idx="33615">
                  <c:v>743.6476795942187</c:v>
                </c:pt>
                <c:pt idx="33616">
                  <c:v>724.60564972459</c:v>
                </c:pt>
                <c:pt idx="33617">
                  <c:v>678.63889492155</c:v>
                </c:pt>
                <c:pt idx="33618">
                  <c:v>655.3504259633999</c:v>
                </c:pt>
                <c:pt idx="33619">
                  <c:v>654.23191522186</c:v>
                </c:pt>
                <c:pt idx="33620">
                  <c:v>653.4635212910694</c:v>
                </c:pt>
                <c:pt idx="33622">
                  <c:v>649.25956413933</c:v>
                </c:pt>
                <c:pt idx="33625">
                  <c:v>651.4428060554085</c:v>
                </c:pt>
                <c:pt idx="33626">
                  <c:v>652.66940834634</c:v>
                </c:pt>
                <c:pt idx="33627">
                  <c:v>648.78253294028</c:v>
                </c:pt>
                <c:pt idx="33630">
                  <c:v>418.3661086888196</c:v>
                </c:pt>
                <c:pt idx="33699">
                  <c:v>358.84785707542</c:v>
                </c:pt>
                <c:pt idx="33700">
                  <c:v>392.3208294968</c:v>
                </c:pt>
                <c:pt idx="33701">
                  <c:v>451.8040979434899</c:v>
                </c:pt>
                <c:pt idx="33703">
                  <c:v>473.76673268489</c:v>
                </c:pt>
                <c:pt idx="33704">
                  <c:v>468.891211098979</c:v>
                </c:pt>
                <c:pt idx="33705">
                  <c:v>454.463872917629</c:v>
                </c:pt>
                <c:pt idx="33706">
                  <c:v>436.2741267691</c:v>
                </c:pt>
                <c:pt idx="33707">
                  <c:v>433.31595350234</c:v>
                </c:pt>
                <c:pt idx="33708">
                  <c:v>424.63734719282</c:v>
                </c:pt>
                <c:pt idx="33709">
                  <c:v>234.4651687243399</c:v>
                </c:pt>
                <c:pt idx="33710">
                  <c:v>235.63917937378</c:v>
                </c:pt>
                <c:pt idx="33711">
                  <c:v>235.83194528416</c:v>
                </c:pt>
                <c:pt idx="33712">
                  <c:v>236.01034843878</c:v>
                </c:pt>
                <c:pt idx="33713">
                  <c:v>234.24506005066</c:v>
                </c:pt>
                <c:pt idx="33714">
                  <c:v>231.9114816706201</c:v>
                </c:pt>
                <c:pt idx="33715">
                  <c:v>229.53000179242</c:v>
                </c:pt>
                <c:pt idx="33718">
                  <c:v>228.52095813464</c:v>
                </c:pt>
                <c:pt idx="33719">
                  <c:v>229.17741632232</c:v>
                </c:pt>
                <c:pt idx="33720">
                  <c:v>404.5718825433501</c:v>
                </c:pt>
                <c:pt idx="33721">
                  <c:v>617.24191443315</c:v>
                </c:pt>
                <c:pt idx="33722">
                  <c:v>675.9371817240083</c:v>
                </c:pt>
                <c:pt idx="33723">
                  <c:v>713.2242350371</c:v>
                </c:pt>
                <c:pt idx="33724">
                  <c:v>726.7654181750294</c:v>
                </c:pt>
                <c:pt idx="33725">
                  <c:v>728.6726628004886</c:v>
                </c:pt>
                <c:pt idx="33726">
                  <c:v>724.86408296092</c:v>
                </c:pt>
                <c:pt idx="33727">
                  <c:v>724.59108207412</c:v>
                </c:pt>
                <c:pt idx="33728">
                  <c:v>724.4631481877084</c:v>
                </c:pt>
                <c:pt idx="33729">
                  <c:v>725.4504410807788</c:v>
                </c:pt>
                <c:pt idx="33730">
                  <c:v>724.8605948363394</c:v>
                </c:pt>
                <c:pt idx="33731">
                  <c:v>725.6529620599894</c:v>
                </c:pt>
                <c:pt idx="33732">
                  <c:v>724.0312527043486</c:v>
                </c:pt>
                <c:pt idx="33733">
                  <c:v>722.18879763763</c:v>
                </c:pt>
                <c:pt idx="33734">
                  <c:v>721.74506405568</c:v>
                </c:pt>
                <c:pt idx="33735">
                  <c:v>722.0158567952788</c:v>
                </c:pt>
                <c:pt idx="33736">
                  <c:v>722.6156433875301</c:v>
                </c:pt>
                <c:pt idx="33737">
                  <c:v>722.10480598409</c:v>
                </c:pt>
                <c:pt idx="33738">
                  <c:v>717.25598124048</c:v>
                </c:pt>
                <c:pt idx="33739">
                  <c:v>719.19277722899</c:v>
                </c:pt>
                <c:pt idx="33740">
                  <c:v>721.6662620962383</c:v>
                </c:pt>
                <c:pt idx="33741">
                  <c:v>719.3896957059684</c:v>
                </c:pt>
                <c:pt idx="33742">
                  <c:v>718.67036622451</c:v>
                </c:pt>
                <c:pt idx="33743">
                  <c:v>721.45336346959</c:v>
                </c:pt>
                <c:pt idx="33744">
                  <c:v>716.2588494244501</c:v>
                </c:pt>
                <c:pt idx="33745">
                  <c:v>713.11499725592</c:v>
                </c:pt>
                <c:pt idx="33747">
                  <c:v>708.1194306554601</c:v>
                </c:pt>
                <c:pt idx="33748">
                  <c:v>704.4529831030686</c:v>
                </c:pt>
                <c:pt idx="33749">
                  <c:v>702.68976083879</c:v>
                </c:pt>
                <c:pt idx="33750">
                  <c:v>699.70401522039</c:v>
                </c:pt>
                <c:pt idx="33751">
                  <c:v>691.4491874130189</c:v>
                </c:pt>
                <c:pt idx="33752">
                  <c:v>689.39042830218</c:v>
                </c:pt>
                <c:pt idx="33753">
                  <c:v>687.61864322402</c:v>
                </c:pt>
                <c:pt idx="33754">
                  <c:v>699.8252992036394</c:v>
                </c:pt>
                <c:pt idx="33755">
                  <c:v>745.19138492417</c:v>
                </c:pt>
                <c:pt idx="33756">
                  <c:v>766.6161169768301</c:v>
                </c:pt>
                <c:pt idx="33757">
                  <c:v>756.5248956356601</c:v>
                </c:pt>
                <c:pt idx="33759">
                  <c:v>747.62485864656</c:v>
                </c:pt>
                <c:pt idx="33760">
                  <c:v>744.6621715834989</c:v>
                </c:pt>
                <c:pt idx="33761">
                  <c:v>751.5378471298999</c:v>
                </c:pt>
                <c:pt idx="33762">
                  <c:v>751.06808386982</c:v>
                </c:pt>
                <c:pt idx="33763">
                  <c:v>745.3886769999001</c:v>
                </c:pt>
                <c:pt idx="33764">
                  <c:v>745.0956807649701</c:v>
                </c:pt>
                <c:pt idx="33765">
                  <c:v>747.43145362999</c:v>
                </c:pt>
                <c:pt idx="33766">
                  <c:v>743.3871232970994</c:v>
                </c:pt>
                <c:pt idx="33767">
                  <c:v>736.4376770039883</c:v>
                </c:pt>
                <c:pt idx="33768">
                  <c:v>722.5016558054077</c:v>
                </c:pt>
                <c:pt idx="33769">
                  <c:v>713.2813554030801</c:v>
                </c:pt>
                <c:pt idx="33770">
                  <c:v>698.723139636171</c:v>
                </c:pt>
                <c:pt idx="33771">
                  <c:v>682.9542147134077</c:v>
                </c:pt>
                <c:pt idx="33772">
                  <c:v>669.59972465039</c:v>
                </c:pt>
                <c:pt idx="33773">
                  <c:v>663.50340084704</c:v>
                </c:pt>
                <c:pt idx="33774">
                  <c:v>658.5672471752578</c:v>
                </c:pt>
                <c:pt idx="33775">
                  <c:v>659.58810709515</c:v>
                </c:pt>
                <c:pt idx="33776">
                  <c:v>662.0392859993</c:v>
                </c:pt>
                <c:pt idx="33777">
                  <c:v>663.3080088420094</c:v>
                </c:pt>
                <c:pt idx="33778">
                  <c:v>665.9136421429794</c:v>
                </c:pt>
                <c:pt idx="33779">
                  <c:v>668.28684005099</c:v>
                </c:pt>
                <c:pt idx="33780">
                  <c:v>674.80884885567</c:v>
                </c:pt>
                <c:pt idx="33781">
                  <c:v>673.18479481507</c:v>
                </c:pt>
                <c:pt idx="33782">
                  <c:v>677.3497621073201</c:v>
                </c:pt>
                <c:pt idx="33784">
                  <c:v>684.15390765902</c:v>
                </c:pt>
                <c:pt idx="33785">
                  <c:v>688.29560941796</c:v>
                </c:pt>
                <c:pt idx="33786">
                  <c:v>691.60804560118</c:v>
                </c:pt>
                <c:pt idx="33788">
                  <c:v>694.1364577017794</c:v>
                </c:pt>
                <c:pt idx="33789">
                  <c:v>697.2616630469088</c:v>
                </c:pt>
                <c:pt idx="33790">
                  <c:v>701.07420065343</c:v>
                </c:pt>
                <c:pt idx="33791">
                  <c:v>705.43615067413</c:v>
                </c:pt>
                <c:pt idx="33792">
                  <c:v>709.02493374354</c:v>
                </c:pt>
                <c:pt idx="33795">
                  <c:v>712.98464917883</c:v>
                </c:pt>
                <c:pt idx="33796">
                  <c:v>716.8130143266201</c:v>
                </c:pt>
                <c:pt idx="33797">
                  <c:v>721.6622472898289</c:v>
                </c:pt>
                <c:pt idx="33798">
                  <c:v>725.0122179628594</c:v>
                </c:pt>
                <c:pt idx="33799">
                  <c:v>733.01618437079</c:v>
                </c:pt>
                <c:pt idx="33800">
                  <c:v>729.6687884164501</c:v>
                </c:pt>
                <c:pt idx="33801">
                  <c:v>731.91306465077</c:v>
                </c:pt>
                <c:pt idx="33802">
                  <c:v>732.0184710941398</c:v>
                </c:pt>
                <c:pt idx="33803">
                  <c:v>732.62044101659</c:v>
                </c:pt>
                <c:pt idx="33804">
                  <c:v>733.42059760746</c:v>
                </c:pt>
                <c:pt idx="33805">
                  <c:v>729.63850272989</c:v>
                </c:pt>
                <c:pt idx="33806">
                  <c:v>728.9569914402589</c:v>
                </c:pt>
                <c:pt idx="33807">
                  <c:v>727.8376011950171</c:v>
                </c:pt>
                <c:pt idx="33808">
                  <c:v>725.20641622357</c:v>
                </c:pt>
                <c:pt idx="33809">
                  <c:v>722.8156602003999</c:v>
                </c:pt>
                <c:pt idx="33810">
                  <c:v>716.5062409187499</c:v>
                </c:pt>
                <c:pt idx="33811">
                  <c:v>711.88006527261</c:v>
                </c:pt>
                <c:pt idx="33812">
                  <c:v>707.96381117905</c:v>
                </c:pt>
                <c:pt idx="33813">
                  <c:v>702.8167705890401</c:v>
                </c:pt>
                <c:pt idx="33814">
                  <c:v>697.99708964652</c:v>
                </c:pt>
                <c:pt idx="33815">
                  <c:v>691.8568839571101</c:v>
                </c:pt>
                <c:pt idx="33816">
                  <c:v>687.45599232032</c:v>
                </c:pt>
                <c:pt idx="33817">
                  <c:v>677.4203888593001</c:v>
                </c:pt>
                <c:pt idx="33818">
                  <c:v>676.43482121647</c:v>
                </c:pt>
                <c:pt idx="33819">
                  <c:v>672.9655011404587</c:v>
                </c:pt>
                <c:pt idx="33821">
                  <c:v>668.1395390985401</c:v>
                </c:pt>
                <c:pt idx="33822">
                  <c:v>666.0509291444378</c:v>
                </c:pt>
                <c:pt idx="33823">
                  <c:v>664.5807188313601</c:v>
                </c:pt>
                <c:pt idx="33824">
                  <c:v>659.0416514782294</c:v>
                </c:pt>
                <c:pt idx="33825">
                  <c:v>658.27817270183</c:v>
                </c:pt>
                <c:pt idx="33826">
                  <c:v>652.37607454656</c:v>
                </c:pt>
                <c:pt idx="33827">
                  <c:v>656.50970072962</c:v>
                </c:pt>
                <c:pt idx="33829">
                  <c:v>645.86956961738</c:v>
                </c:pt>
                <c:pt idx="33830">
                  <c:v>646.6412890744689</c:v>
                </c:pt>
                <c:pt idx="33831">
                  <c:v>647.1024135864501</c:v>
                </c:pt>
                <c:pt idx="33832">
                  <c:v>647.03533263488</c:v>
                </c:pt>
                <c:pt idx="33833">
                  <c:v>648.24987386132</c:v>
                </c:pt>
                <c:pt idx="33834">
                  <c:v>649.0695216531</c:v>
                </c:pt>
                <c:pt idx="33835">
                  <c:v>649.0977126252094</c:v>
                </c:pt>
                <c:pt idx="33836">
                  <c:v>651.43348802628</c:v>
                </c:pt>
                <c:pt idx="33837">
                  <c:v>651.6472354089485</c:v>
                </c:pt>
                <c:pt idx="33838">
                  <c:v>654.61239328413</c:v>
                </c:pt>
                <c:pt idx="33839">
                  <c:v>655.4651451289185</c:v>
                </c:pt>
                <c:pt idx="33840">
                  <c:v>657.6553178432388</c:v>
                </c:pt>
                <c:pt idx="33841">
                  <c:v>656.25880952183</c:v>
                </c:pt>
                <c:pt idx="33842">
                  <c:v>658.37801286848</c:v>
                </c:pt>
                <c:pt idx="33843">
                  <c:v>661.24980716186</c:v>
                </c:pt>
                <c:pt idx="33844">
                  <c:v>659.90585428412</c:v>
                </c:pt>
                <c:pt idx="33845">
                  <c:v>661.18202072135</c:v>
                </c:pt>
                <c:pt idx="33846">
                  <c:v>664.8695412063901</c:v>
                </c:pt>
                <c:pt idx="33847">
                  <c:v>663.3298418340701</c:v>
                </c:pt>
                <c:pt idx="33848">
                  <c:v>666.15877059986</c:v>
                </c:pt>
                <c:pt idx="33849">
                  <c:v>669.77045646255</c:v>
                </c:pt>
                <c:pt idx="33850">
                  <c:v>673.0412966264594</c:v>
                </c:pt>
                <c:pt idx="33851">
                  <c:v>675.69373442201</c:v>
                </c:pt>
                <c:pt idx="33852">
                  <c:v>679.07051493377</c:v>
                </c:pt>
                <c:pt idx="33853">
                  <c:v>678.0079494040888</c:v>
                </c:pt>
                <c:pt idx="33855">
                  <c:v>683.3605878534783</c:v>
                </c:pt>
                <c:pt idx="33856">
                  <c:v>684.7606824263601</c:v>
                </c:pt>
                <c:pt idx="33857">
                  <c:v>689.89812991637</c:v>
                </c:pt>
                <c:pt idx="33858">
                  <c:v>692.8165495319188</c:v>
                </c:pt>
                <c:pt idx="33859">
                  <c:v>689.98479515503</c:v>
                </c:pt>
                <c:pt idx="33860">
                  <c:v>692.5375217023183</c:v>
                </c:pt>
                <c:pt idx="33861">
                  <c:v>694.3086608756394</c:v>
                </c:pt>
                <c:pt idx="33862">
                  <c:v>695.71677937311</c:v>
                </c:pt>
                <c:pt idx="33863">
                  <c:v>693.14455409089</c:v>
                </c:pt>
                <c:pt idx="33864">
                  <c:v>694.76337041217</c:v>
                </c:pt>
                <c:pt idx="33865">
                  <c:v>692.8176960977179</c:v>
                </c:pt>
                <c:pt idx="33866">
                  <c:v>694.9409779350101</c:v>
                </c:pt>
                <c:pt idx="33867">
                  <c:v>696.60361797569</c:v>
                </c:pt>
                <c:pt idx="33868">
                  <c:v>699.9546005324701</c:v>
                </c:pt>
                <c:pt idx="33869">
                  <c:v>702.3528642313394</c:v>
                </c:pt>
                <c:pt idx="33871">
                  <c:v>703.69418301834</c:v>
                </c:pt>
                <c:pt idx="33872">
                  <c:v>707.3693753300801</c:v>
                </c:pt>
                <c:pt idx="33873">
                  <c:v>711.4662164179075</c:v>
                </c:pt>
                <c:pt idx="33874">
                  <c:v>713.51902485676</c:v>
                </c:pt>
                <c:pt idx="33875">
                  <c:v>721.7914546001</c:v>
                </c:pt>
                <c:pt idx="33876">
                  <c:v>718.49750460155</c:v>
                </c:pt>
                <c:pt idx="33878">
                  <c:v>721.9776276169089</c:v>
                </c:pt>
                <c:pt idx="33879">
                  <c:v>722.73135561325</c:v>
                </c:pt>
                <c:pt idx="33880">
                  <c:v>724.2322210913181</c:v>
                </c:pt>
                <c:pt idx="33882">
                  <c:v>642.39039935643</c:v>
                </c:pt>
                <c:pt idx="33925">
                  <c:v>218.61346465272</c:v>
                </c:pt>
                <c:pt idx="33926">
                  <c:v>215.06247165475</c:v>
                </c:pt>
                <c:pt idx="33927">
                  <c:v>436.2549426470501</c:v>
                </c:pt>
                <c:pt idx="33928">
                  <c:v>435.511504592139</c:v>
                </c:pt>
                <c:pt idx="33929">
                  <c:v>734.75563113261</c:v>
                </c:pt>
                <c:pt idx="33930">
                  <c:v>756.8527425155094</c:v>
                </c:pt>
                <c:pt idx="33931">
                  <c:v>733.38437390556</c:v>
                </c:pt>
                <c:pt idx="33932">
                  <c:v>705.2901425458</c:v>
                </c:pt>
                <c:pt idx="33933">
                  <c:v>682.13527903304</c:v>
                </c:pt>
                <c:pt idx="33934">
                  <c:v>663.77642035762</c:v>
                </c:pt>
                <c:pt idx="33936">
                  <c:v>659.6548672040801</c:v>
                </c:pt>
                <c:pt idx="33938">
                  <c:v>659.8644143328394</c:v>
                </c:pt>
                <c:pt idx="33939">
                  <c:v>661.38344069355</c:v>
                </c:pt>
                <c:pt idx="33940">
                  <c:v>661.79644965309</c:v>
                </c:pt>
                <c:pt idx="33941">
                  <c:v>657.9872388135989</c:v>
                </c:pt>
                <c:pt idx="33942">
                  <c:v>657.67271756152</c:v>
                </c:pt>
                <c:pt idx="33943">
                  <c:v>654.5491971079894</c:v>
                </c:pt>
                <c:pt idx="33944">
                  <c:v>655.78420592554</c:v>
                </c:pt>
                <c:pt idx="33945">
                  <c:v>657.1306044202194</c:v>
                </c:pt>
                <c:pt idx="33946">
                  <c:v>658.2670108272594</c:v>
                </c:pt>
                <c:pt idx="33947">
                  <c:v>655.19432325101</c:v>
                </c:pt>
                <c:pt idx="33948">
                  <c:v>656.85894209817</c:v>
                </c:pt>
                <c:pt idx="33949">
                  <c:v>657.52435755884</c:v>
                </c:pt>
                <c:pt idx="33950">
                  <c:v>454.80690310245</c:v>
                </c:pt>
                <c:pt idx="33951">
                  <c:v>424.59672878376</c:v>
                </c:pt>
                <c:pt idx="33952">
                  <c:v>425.14035088326</c:v>
                </c:pt>
                <c:pt idx="34014">
                  <c:v>333.0902845186699</c:v>
                </c:pt>
                <c:pt idx="34016">
                  <c:v>602.62824405672</c:v>
                </c:pt>
                <c:pt idx="34017">
                  <c:v>634.0365291833978</c:v>
                </c:pt>
                <c:pt idx="34018">
                  <c:v>635.5629215219989</c:v>
                </c:pt>
                <c:pt idx="34019">
                  <c:v>638.8060588353987</c:v>
                </c:pt>
                <c:pt idx="34020">
                  <c:v>635.55854132798</c:v>
                </c:pt>
                <c:pt idx="34021">
                  <c:v>637.5188161644301</c:v>
                </c:pt>
                <c:pt idx="34022">
                  <c:v>636.9494871125794</c:v>
                </c:pt>
                <c:pt idx="34023">
                  <c:v>638.89531861828</c:v>
                </c:pt>
                <c:pt idx="34024">
                  <c:v>642.38388303932</c:v>
                </c:pt>
                <c:pt idx="34025">
                  <c:v>645.1394801682</c:v>
                </c:pt>
                <c:pt idx="34026">
                  <c:v>648.53454535896</c:v>
                </c:pt>
                <c:pt idx="34027">
                  <c:v>651.64945481114</c:v>
                </c:pt>
                <c:pt idx="34028">
                  <c:v>653.3628579684088</c:v>
                </c:pt>
                <c:pt idx="34029">
                  <c:v>656.65786181614</c:v>
                </c:pt>
                <c:pt idx="34031">
                  <c:v>664.3904285818601</c:v>
                </c:pt>
                <c:pt idx="34032">
                  <c:v>668.91880807362</c:v>
                </c:pt>
                <c:pt idx="34033">
                  <c:v>672.93028377281</c:v>
                </c:pt>
                <c:pt idx="34034">
                  <c:v>672.67779258601</c:v>
                </c:pt>
                <c:pt idx="34035">
                  <c:v>675.66497202231</c:v>
                </c:pt>
                <c:pt idx="34036">
                  <c:v>675.01703390301</c:v>
                </c:pt>
                <c:pt idx="34037">
                  <c:v>678.77080985414</c:v>
                </c:pt>
                <c:pt idx="34038">
                  <c:v>681.9886329539</c:v>
                </c:pt>
                <c:pt idx="34039">
                  <c:v>686.035777541611</c:v>
                </c:pt>
                <c:pt idx="34040">
                  <c:v>688.4531339754501</c:v>
                </c:pt>
                <c:pt idx="34041">
                  <c:v>691.5300660947682</c:v>
                </c:pt>
                <c:pt idx="34043">
                  <c:v>692.34148251812</c:v>
                </c:pt>
                <c:pt idx="34044">
                  <c:v>694.0019086854986</c:v>
                </c:pt>
                <c:pt idx="34046">
                  <c:v>702.0430686731501</c:v>
                </c:pt>
                <c:pt idx="34047">
                  <c:v>703.70322993351</c:v>
                </c:pt>
                <c:pt idx="34048">
                  <c:v>705.4300065804994</c:v>
                </c:pt>
                <c:pt idx="34049">
                  <c:v>707.573705086181</c:v>
                </c:pt>
                <c:pt idx="34050">
                  <c:v>701.0822482938194</c:v>
                </c:pt>
                <c:pt idx="34051">
                  <c:v>702.26379710486</c:v>
                </c:pt>
                <c:pt idx="34052">
                  <c:v>706.30943384226</c:v>
                </c:pt>
                <c:pt idx="34054">
                  <c:v>711.73605068068</c:v>
                </c:pt>
                <c:pt idx="34055">
                  <c:v>714.2000474506</c:v>
                </c:pt>
                <c:pt idx="34056">
                  <c:v>715.75780022525</c:v>
                </c:pt>
                <c:pt idx="34057">
                  <c:v>711.40089145915</c:v>
                </c:pt>
                <c:pt idx="34058">
                  <c:v>711.13984520398</c:v>
                </c:pt>
                <c:pt idx="34059">
                  <c:v>711.059224128408</c:v>
                </c:pt>
                <c:pt idx="34062">
                  <c:v>708.74678212936</c:v>
                </c:pt>
                <c:pt idx="34063">
                  <c:v>703.90444984801</c:v>
                </c:pt>
                <c:pt idx="34064">
                  <c:v>703.00923258884</c:v>
                </c:pt>
                <c:pt idx="34065">
                  <c:v>702.0279083937883</c:v>
                </c:pt>
                <c:pt idx="34066">
                  <c:v>704.5583199844589</c:v>
                </c:pt>
                <c:pt idx="34067">
                  <c:v>703.26495430002</c:v>
                </c:pt>
                <c:pt idx="34068">
                  <c:v>697.87894579307</c:v>
                </c:pt>
                <c:pt idx="34069">
                  <c:v>695.52177021571</c:v>
                </c:pt>
                <c:pt idx="34070">
                  <c:v>694.75569227407</c:v>
                </c:pt>
                <c:pt idx="34071">
                  <c:v>692.4585100772099</c:v>
                </c:pt>
                <c:pt idx="34072">
                  <c:v>691.37474769116</c:v>
                </c:pt>
                <c:pt idx="34073">
                  <c:v>689.77906386529</c:v>
                </c:pt>
                <c:pt idx="34075">
                  <c:v>746.460513423248</c:v>
                </c:pt>
                <c:pt idx="34076">
                  <c:v>768.199437356451</c:v>
                </c:pt>
                <c:pt idx="34077">
                  <c:v>763.2364444958894</c:v>
                </c:pt>
                <c:pt idx="34078">
                  <c:v>758.22500358138</c:v>
                </c:pt>
                <c:pt idx="34079">
                  <c:v>755.4144597383701</c:v>
                </c:pt>
                <c:pt idx="34080">
                  <c:v>746.00681546276</c:v>
                </c:pt>
                <c:pt idx="34081">
                  <c:v>749.02108145159</c:v>
                </c:pt>
                <c:pt idx="34082">
                  <c:v>749.23306154553</c:v>
                </c:pt>
                <c:pt idx="34083">
                  <c:v>747.37444907717</c:v>
                </c:pt>
                <c:pt idx="34085">
                  <c:v>755.35307254336</c:v>
                </c:pt>
                <c:pt idx="34086">
                  <c:v>755.19304390973</c:v>
                </c:pt>
                <c:pt idx="34087">
                  <c:v>749.65918660437</c:v>
                </c:pt>
                <c:pt idx="34088">
                  <c:v>752.433334760691</c:v>
                </c:pt>
                <c:pt idx="34089">
                  <c:v>747.4201869567</c:v>
                </c:pt>
                <c:pt idx="34091">
                  <c:v>729.8504053461601</c:v>
                </c:pt>
                <c:pt idx="34092">
                  <c:v>705.60947666682</c:v>
                </c:pt>
                <c:pt idx="34093">
                  <c:v>684.8626836285489</c:v>
                </c:pt>
                <c:pt idx="34094">
                  <c:v>669.81249804035</c:v>
                </c:pt>
                <c:pt idx="34095">
                  <c:v>661.70544546628</c:v>
                </c:pt>
                <c:pt idx="34096">
                  <c:v>663.06105727606</c:v>
                </c:pt>
                <c:pt idx="34098">
                  <c:v>633.4171469810888</c:v>
                </c:pt>
                <c:pt idx="34099">
                  <c:v>555.47327871534</c:v>
                </c:pt>
                <c:pt idx="34142">
                  <c:v>308.78792298551</c:v>
                </c:pt>
                <c:pt idx="34143">
                  <c:v>333.4580932339799</c:v>
                </c:pt>
                <c:pt idx="34144">
                  <c:v>508.4035404988699</c:v>
                </c:pt>
                <c:pt idx="34145">
                  <c:v>333.4848340665599</c:v>
                </c:pt>
                <c:pt idx="34146">
                  <c:v>527.49169163282</c:v>
                </c:pt>
                <c:pt idx="34147">
                  <c:v>541.3455379109189</c:v>
                </c:pt>
                <c:pt idx="34148">
                  <c:v>575.31462817718</c:v>
                </c:pt>
                <c:pt idx="34149">
                  <c:v>604.29253557349</c:v>
                </c:pt>
                <c:pt idx="34150">
                  <c:v>609.1522563863289</c:v>
                </c:pt>
                <c:pt idx="34151">
                  <c:v>626.55694527137</c:v>
                </c:pt>
                <c:pt idx="34152">
                  <c:v>619.78704926516</c:v>
                </c:pt>
                <c:pt idx="34153">
                  <c:v>613.4083851215801</c:v>
                </c:pt>
                <c:pt idx="34154">
                  <c:v>606.18534228468</c:v>
                </c:pt>
                <c:pt idx="34155">
                  <c:v>599.22928989938</c:v>
                </c:pt>
                <c:pt idx="34156">
                  <c:v>592.98733024175</c:v>
                </c:pt>
                <c:pt idx="34157">
                  <c:v>443.81915817626</c:v>
                </c:pt>
                <c:pt idx="34158">
                  <c:v>444.67061130218</c:v>
                </c:pt>
                <c:pt idx="34159">
                  <c:v>633.2432731870199</c:v>
                </c:pt>
                <c:pt idx="34160">
                  <c:v>635.83842857174</c:v>
                </c:pt>
                <c:pt idx="34161">
                  <c:v>638.9388238858178</c:v>
                </c:pt>
                <c:pt idx="34162">
                  <c:v>641.2045033479101</c:v>
                </c:pt>
                <c:pt idx="34163">
                  <c:v>642.16643157492</c:v>
                </c:pt>
                <c:pt idx="34164">
                  <c:v>643.7299364079</c:v>
                </c:pt>
                <c:pt idx="34165">
                  <c:v>645.62575574356</c:v>
                </c:pt>
                <c:pt idx="34166">
                  <c:v>649.74971214895</c:v>
                </c:pt>
                <c:pt idx="34167">
                  <c:v>651.27971388569</c:v>
                </c:pt>
                <c:pt idx="34168">
                  <c:v>653.3636019312394</c:v>
                </c:pt>
                <c:pt idx="34169">
                  <c:v>655.14931866118</c:v>
                </c:pt>
                <c:pt idx="34170">
                  <c:v>657.3876111808478</c:v>
                </c:pt>
                <c:pt idx="34171">
                  <c:v>655.47075351882</c:v>
                </c:pt>
                <c:pt idx="34172">
                  <c:v>657.5571294132172</c:v>
                </c:pt>
                <c:pt idx="34174">
                  <c:v>662.5695191717589</c:v>
                </c:pt>
                <c:pt idx="34175">
                  <c:v>665.92468609702</c:v>
                </c:pt>
                <c:pt idx="34176">
                  <c:v>664.32823169783</c:v>
                </c:pt>
                <c:pt idx="34177">
                  <c:v>666.96998143908</c:v>
                </c:pt>
                <c:pt idx="34178">
                  <c:v>672.3781061159387</c:v>
                </c:pt>
                <c:pt idx="34179">
                  <c:v>675.45154817219</c:v>
                </c:pt>
                <c:pt idx="34180">
                  <c:v>677.18440770297</c:v>
                </c:pt>
                <c:pt idx="34182">
                  <c:v>673.09276210955</c:v>
                </c:pt>
                <c:pt idx="34183">
                  <c:v>676.29524571104</c:v>
                </c:pt>
                <c:pt idx="34184">
                  <c:v>677.6505282247088</c:v>
                </c:pt>
                <c:pt idx="34186">
                  <c:v>682.68596939863</c:v>
                </c:pt>
                <c:pt idx="34187">
                  <c:v>681.28592613701</c:v>
                </c:pt>
                <c:pt idx="34188">
                  <c:v>683.4547183059387</c:v>
                </c:pt>
                <c:pt idx="34189">
                  <c:v>684.5600420594399</c:v>
                </c:pt>
                <c:pt idx="34190">
                  <c:v>686.64995825153</c:v>
                </c:pt>
                <c:pt idx="34191">
                  <c:v>688.3534694423701</c:v>
                </c:pt>
                <c:pt idx="34193">
                  <c:v>693.00091560896</c:v>
                </c:pt>
                <c:pt idx="34194">
                  <c:v>689.5719160859583</c:v>
                </c:pt>
                <c:pt idx="34195">
                  <c:v>691.5668424107594</c:v>
                </c:pt>
                <c:pt idx="34196">
                  <c:v>694.3919183637494</c:v>
                </c:pt>
                <c:pt idx="34197">
                  <c:v>696.0394918619601</c:v>
                </c:pt>
                <c:pt idx="34198">
                  <c:v>697.4295204629086</c:v>
                </c:pt>
                <c:pt idx="34199">
                  <c:v>703.79724539981</c:v>
                </c:pt>
                <c:pt idx="34200">
                  <c:v>701.7266032989501</c:v>
                </c:pt>
                <c:pt idx="34201">
                  <c:v>703.3763177909487</c:v>
                </c:pt>
                <c:pt idx="34202">
                  <c:v>706.79106161845</c:v>
                </c:pt>
                <c:pt idx="34203">
                  <c:v>709.3947877243</c:v>
                </c:pt>
                <c:pt idx="34204">
                  <c:v>712.37092305688</c:v>
                </c:pt>
                <c:pt idx="34205">
                  <c:v>705.2175621620494</c:v>
                </c:pt>
                <c:pt idx="34206">
                  <c:v>708.22840087881</c:v>
                </c:pt>
                <c:pt idx="34208">
                  <c:v>711.50389961836</c:v>
                </c:pt>
                <c:pt idx="34209">
                  <c:v>712.69968399909</c:v>
                </c:pt>
                <c:pt idx="34210">
                  <c:v>712.17632183375</c:v>
                </c:pt>
                <c:pt idx="34211">
                  <c:v>739.5266680177689</c:v>
                </c:pt>
                <c:pt idx="34213">
                  <c:v>797.0534344855394</c:v>
                </c:pt>
                <c:pt idx="34214">
                  <c:v>793.8307413855189</c:v>
                </c:pt>
                <c:pt idx="34215">
                  <c:v>796.8628735693301</c:v>
                </c:pt>
                <c:pt idx="34216">
                  <c:v>791.62862122097</c:v>
                </c:pt>
                <c:pt idx="34217">
                  <c:v>792.01172254239</c:v>
                </c:pt>
                <c:pt idx="34218">
                  <c:v>792.7490340724701</c:v>
                </c:pt>
                <c:pt idx="34219">
                  <c:v>794.3387777477101</c:v>
                </c:pt>
                <c:pt idx="34220">
                  <c:v>793.6836235341</c:v>
                </c:pt>
                <c:pt idx="34221">
                  <c:v>789.08914005181</c:v>
                </c:pt>
                <c:pt idx="34222">
                  <c:v>789.88357226628</c:v>
                </c:pt>
                <c:pt idx="34223">
                  <c:v>788.5822223565201</c:v>
                </c:pt>
                <c:pt idx="34224">
                  <c:v>792.66197662911</c:v>
                </c:pt>
                <c:pt idx="34225">
                  <c:v>789.2257199380105</c:v>
                </c:pt>
                <c:pt idx="34226">
                  <c:v>783.60732715919</c:v>
                </c:pt>
                <c:pt idx="34227">
                  <c:v>784.010267423639</c:v>
                </c:pt>
                <c:pt idx="34229">
                  <c:v>779.3188805995401</c:v>
                </c:pt>
                <c:pt idx="34230">
                  <c:v>778.91137933375</c:v>
                </c:pt>
                <c:pt idx="34231">
                  <c:v>778.8574654846175</c:v>
                </c:pt>
                <c:pt idx="34232">
                  <c:v>771.79811081001</c:v>
                </c:pt>
                <c:pt idx="34233">
                  <c:v>767.26332680217</c:v>
                </c:pt>
                <c:pt idx="34234">
                  <c:v>762.26187875399</c:v>
                </c:pt>
                <c:pt idx="34235">
                  <c:v>761.926500880689</c:v>
                </c:pt>
                <c:pt idx="34236">
                  <c:v>758.839408994309</c:v>
                </c:pt>
                <c:pt idx="34237">
                  <c:v>761.6530108980194</c:v>
                </c:pt>
                <c:pt idx="34238">
                  <c:v>755.48233602723</c:v>
                </c:pt>
                <c:pt idx="34239">
                  <c:v>753.6899109114502</c:v>
                </c:pt>
                <c:pt idx="34240">
                  <c:v>753.3777990659801</c:v>
                </c:pt>
                <c:pt idx="34241">
                  <c:v>753.4734680851</c:v>
                </c:pt>
                <c:pt idx="34242">
                  <c:v>753.100241976691</c:v>
                </c:pt>
                <c:pt idx="34243">
                  <c:v>748.6511064378901</c:v>
                </c:pt>
                <c:pt idx="34244">
                  <c:v>749.49571773889</c:v>
                </c:pt>
                <c:pt idx="34245">
                  <c:v>761.4912790828189</c:v>
                </c:pt>
                <c:pt idx="34246">
                  <c:v>757.4862868318694</c:v>
                </c:pt>
                <c:pt idx="34247">
                  <c:v>751.83543026367</c:v>
                </c:pt>
                <c:pt idx="34248">
                  <c:v>748.84866650709</c:v>
                </c:pt>
                <c:pt idx="34249">
                  <c:v>737.91872395044</c:v>
                </c:pt>
                <c:pt idx="34250">
                  <c:v>726.00684080078</c:v>
                </c:pt>
                <c:pt idx="34251">
                  <c:v>711.53581979963</c:v>
                </c:pt>
                <c:pt idx="34252">
                  <c:v>704.9077474225494</c:v>
                </c:pt>
                <c:pt idx="34253">
                  <c:v>686.9709939657901</c:v>
                </c:pt>
                <c:pt idx="34254">
                  <c:v>665.65436708638</c:v>
                </c:pt>
                <c:pt idx="34255">
                  <c:v>663.674689279281</c:v>
                </c:pt>
                <c:pt idx="34256">
                  <c:v>665.00545244901</c:v>
                </c:pt>
                <c:pt idx="34257">
                  <c:v>665.10733262989</c:v>
                </c:pt>
                <c:pt idx="34258">
                  <c:v>666.69674641183</c:v>
                </c:pt>
                <c:pt idx="34259">
                  <c:v>666.83577501023</c:v>
                </c:pt>
                <c:pt idx="34260">
                  <c:v>668.816668245458</c:v>
                </c:pt>
                <c:pt idx="34261">
                  <c:v>664.72816577537</c:v>
                </c:pt>
                <c:pt idx="34262">
                  <c:v>667.7478900038</c:v>
                </c:pt>
                <c:pt idx="34264">
                  <c:v>673.05533990126</c:v>
                </c:pt>
                <c:pt idx="34265">
                  <c:v>677.05277537143</c:v>
                </c:pt>
                <c:pt idx="34266">
                  <c:v>679.45326128917</c:v>
                </c:pt>
                <c:pt idx="34267">
                  <c:v>449.6069923799899</c:v>
                </c:pt>
                <c:pt idx="34268">
                  <c:v>452.76106572913</c:v>
                </c:pt>
                <c:pt idx="34367">
                  <c:v>273.155782699301</c:v>
                </c:pt>
                <c:pt idx="34368">
                  <c:v>311.764798572979</c:v>
                </c:pt>
                <c:pt idx="34369">
                  <c:v>301.9744374269599</c:v>
                </c:pt>
                <c:pt idx="34370">
                  <c:v>288.6058507524999</c:v>
                </c:pt>
                <c:pt idx="34374">
                  <c:v>284.9835274858696</c:v>
                </c:pt>
                <c:pt idx="34375">
                  <c:v>305.7786080482886</c:v>
                </c:pt>
                <c:pt idx="34376">
                  <c:v>558.8959338839383</c:v>
                </c:pt>
                <c:pt idx="34377">
                  <c:v>616.08982690558</c:v>
                </c:pt>
                <c:pt idx="34378">
                  <c:v>669.1865226833294</c:v>
                </c:pt>
                <c:pt idx="34379">
                  <c:v>696.88903824208</c:v>
                </c:pt>
                <c:pt idx="34380">
                  <c:v>697.8101528881388</c:v>
                </c:pt>
                <c:pt idx="34381">
                  <c:v>703.42938219864</c:v>
                </c:pt>
                <c:pt idx="34382">
                  <c:v>704.0341604822983</c:v>
                </c:pt>
                <c:pt idx="34383">
                  <c:v>699.58592275624</c:v>
                </c:pt>
                <c:pt idx="34384">
                  <c:v>697.2824288317194</c:v>
                </c:pt>
                <c:pt idx="34385">
                  <c:v>697.58149776944</c:v>
                </c:pt>
                <c:pt idx="34386">
                  <c:v>696.3817889107</c:v>
                </c:pt>
                <c:pt idx="34387">
                  <c:v>694.1676832760201</c:v>
                </c:pt>
                <c:pt idx="34388">
                  <c:v>693.97705763809</c:v>
                </c:pt>
                <c:pt idx="34390">
                  <c:v>689.6074896699001</c:v>
                </c:pt>
                <c:pt idx="34391">
                  <c:v>687.01970669653</c:v>
                </c:pt>
                <c:pt idx="34392">
                  <c:v>685.20777474658</c:v>
                </c:pt>
                <c:pt idx="34393">
                  <c:v>686.9591039884187</c:v>
                </c:pt>
                <c:pt idx="34394">
                  <c:v>685.57947990941</c:v>
                </c:pt>
                <c:pt idx="34395">
                  <c:v>685.3065397557788</c:v>
                </c:pt>
                <c:pt idx="34396">
                  <c:v>684.59799525815</c:v>
                </c:pt>
                <c:pt idx="34397">
                  <c:v>687.6844115371</c:v>
                </c:pt>
                <c:pt idx="34398">
                  <c:v>686.89342212266</c:v>
                </c:pt>
                <c:pt idx="34399">
                  <c:v>687.21525444212</c:v>
                </c:pt>
                <c:pt idx="34400">
                  <c:v>688.23633466798</c:v>
                </c:pt>
                <c:pt idx="34401">
                  <c:v>685.7525160010894</c:v>
                </c:pt>
                <c:pt idx="34402">
                  <c:v>685.0824111054687</c:v>
                </c:pt>
                <c:pt idx="34403">
                  <c:v>687.0504180938586</c:v>
                </c:pt>
                <c:pt idx="34404">
                  <c:v>689.53331294154</c:v>
                </c:pt>
                <c:pt idx="34406">
                  <c:v>693.3801742948201</c:v>
                </c:pt>
                <c:pt idx="34407">
                  <c:v>689.9129543399389</c:v>
                </c:pt>
                <c:pt idx="34408">
                  <c:v>693.57910572521</c:v>
                </c:pt>
                <c:pt idx="34410">
                  <c:v>698.62860411004</c:v>
                </c:pt>
                <c:pt idx="34411">
                  <c:v>692.6274652098401</c:v>
                </c:pt>
                <c:pt idx="34413">
                  <c:v>688.9567707787801</c:v>
                </c:pt>
                <c:pt idx="34414">
                  <c:v>689.8216767645894</c:v>
                </c:pt>
                <c:pt idx="34415">
                  <c:v>691.6518364926101</c:v>
                </c:pt>
                <c:pt idx="34416">
                  <c:v>691.23338857933</c:v>
                </c:pt>
                <c:pt idx="34417">
                  <c:v>692.3861228348184</c:v>
                </c:pt>
                <c:pt idx="34419">
                  <c:v>686.11582567474</c:v>
                </c:pt>
                <c:pt idx="34420">
                  <c:v>687.332429993638</c:v>
                </c:pt>
                <c:pt idx="34421">
                  <c:v>688.50378937964</c:v>
                </c:pt>
                <c:pt idx="34422">
                  <c:v>697.83818550054</c:v>
                </c:pt>
                <c:pt idx="34424">
                  <c:v>718.73449958678</c:v>
                </c:pt>
                <c:pt idx="34425">
                  <c:v>713.2758944479105</c:v>
                </c:pt>
                <c:pt idx="34426">
                  <c:v>676.516284468</c:v>
                </c:pt>
                <c:pt idx="34427">
                  <c:v>639.8716497240289</c:v>
                </c:pt>
                <c:pt idx="34428">
                  <c:v>624.62096420225</c:v>
                </c:pt>
                <c:pt idx="34429">
                  <c:v>624.09684896685</c:v>
                </c:pt>
                <c:pt idx="34430">
                  <c:v>625.3766659650601</c:v>
                </c:pt>
                <c:pt idx="34431">
                  <c:v>624.3219140728094</c:v>
                </c:pt>
                <c:pt idx="34432">
                  <c:v>624.8872938429379</c:v>
                </c:pt>
                <c:pt idx="34433">
                  <c:v>626.25290702848</c:v>
                </c:pt>
                <c:pt idx="34434">
                  <c:v>626.08056107465</c:v>
                </c:pt>
                <c:pt idx="34435">
                  <c:v>627.19510504389</c:v>
                </c:pt>
                <c:pt idx="34436">
                  <c:v>626.9102922627</c:v>
                </c:pt>
                <c:pt idx="34437">
                  <c:v>624.3563774149987</c:v>
                </c:pt>
                <c:pt idx="34438">
                  <c:v>624.56450543657</c:v>
                </c:pt>
                <c:pt idx="34439">
                  <c:v>624.42393291995</c:v>
                </c:pt>
                <c:pt idx="34440">
                  <c:v>625.61278477007</c:v>
                </c:pt>
                <c:pt idx="34441">
                  <c:v>626.29727331516</c:v>
                </c:pt>
                <c:pt idx="34442">
                  <c:v>627.3214524954876</c:v>
                </c:pt>
                <c:pt idx="34443">
                  <c:v>624.2125447858289</c:v>
                </c:pt>
                <c:pt idx="34444">
                  <c:v>626.8920274812979</c:v>
                </c:pt>
                <c:pt idx="34445">
                  <c:v>628.73988002797</c:v>
                </c:pt>
                <c:pt idx="34447">
                  <c:v>468.69863588132</c:v>
                </c:pt>
                <c:pt idx="34448">
                  <c:v>225.57747236979</c:v>
                </c:pt>
                <c:pt idx="34509">
                  <c:v>445.1715547290796</c:v>
                </c:pt>
                <c:pt idx="34510">
                  <c:v>586.1574781020794</c:v>
                </c:pt>
                <c:pt idx="34511">
                  <c:v>588.0168092952588</c:v>
                </c:pt>
                <c:pt idx="34512">
                  <c:v>589.80399277114</c:v>
                </c:pt>
                <c:pt idx="34513">
                  <c:v>592.3100960920889</c:v>
                </c:pt>
                <c:pt idx="34514">
                  <c:v>593.01488321031</c:v>
                </c:pt>
                <c:pt idx="34515">
                  <c:v>591.25344334676</c:v>
                </c:pt>
                <c:pt idx="34516">
                  <c:v>581.22963493167</c:v>
                </c:pt>
                <c:pt idx="34517">
                  <c:v>275.6397289186696</c:v>
                </c:pt>
                <c:pt idx="34518">
                  <c:v>276.90252382529</c:v>
                </c:pt>
                <c:pt idx="34519">
                  <c:v>276.20260593834</c:v>
                </c:pt>
                <c:pt idx="34520">
                  <c:v>276.320133947749</c:v>
                </c:pt>
                <c:pt idx="34521">
                  <c:v>339.822129564189</c:v>
                </c:pt>
                <c:pt idx="34522">
                  <c:v>431.09035109552</c:v>
                </c:pt>
                <c:pt idx="34524">
                  <c:v>602.55186167023</c:v>
                </c:pt>
                <c:pt idx="34525">
                  <c:v>604.33694777722</c:v>
                </c:pt>
                <c:pt idx="34526">
                  <c:v>608.4530081399189</c:v>
                </c:pt>
                <c:pt idx="34528">
                  <c:v>611.7729960854994</c:v>
                </c:pt>
                <c:pt idx="34529">
                  <c:v>612.20717622097</c:v>
                </c:pt>
                <c:pt idx="34530">
                  <c:v>613.51455233765</c:v>
                </c:pt>
                <c:pt idx="34531">
                  <c:v>609.69446625623</c:v>
                </c:pt>
                <c:pt idx="34533">
                  <c:v>611.55888683297</c:v>
                </c:pt>
                <c:pt idx="34534">
                  <c:v>611.3527758927078</c:v>
                </c:pt>
                <c:pt idx="34535">
                  <c:v>611.7625444218901</c:v>
                </c:pt>
                <c:pt idx="34536">
                  <c:v>612.1513378882594</c:v>
                </c:pt>
                <c:pt idx="34537">
                  <c:v>612.20922350672</c:v>
                </c:pt>
                <c:pt idx="34538">
                  <c:v>612.56474912439</c:v>
                </c:pt>
                <c:pt idx="34539">
                  <c:v>609.2519138165601</c:v>
                </c:pt>
                <c:pt idx="34540">
                  <c:v>609.60401518089</c:v>
                </c:pt>
                <c:pt idx="34541">
                  <c:v>609.07189407197</c:v>
                </c:pt>
                <c:pt idx="34542">
                  <c:v>609.3667816689401</c:v>
                </c:pt>
                <c:pt idx="34543">
                  <c:v>609.5242531260399</c:v>
                </c:pt>
                <c:pt idx="34544">
                  <c:v>609.7806928122401</c:v>
                </c:pt>
                <c:pt idx="34545">
                  <c:v>608.90377074287</c:v>
                </c:pt>
                <c:pt idx="34546">
                  <c:v>608.71493309938</c:v>
                </c:pt>
                <c:pt idx="34547">
                  <c:v>608.97867149223</c:v>
                </c:pt>
                <c:pt idx="34548">
                  <c:v>608.85407846012</c:v>
                </c:pt>
                <c:pt idx="34549">
                  <c:v>609.37797656124</c:v>
                </c:pt>
                <c:pt idx="34550">
                  <c:v>609.4281537053494</c:v>
                </c:pt>
                <c:pt idx="34551">
                  <c:v>606.04327565131</c:v>
                </c:pt>
                <c:pt idx="34552">
                  <c:v>606.46068183917</c:v>
                </c:pt>
                <c:pt idx="34553">
                  <c:v>605.1959065440001</c:v>
                </c:pt>
                <c:pt idx="34554">
                  <c:v>605.9816254005488</c:v>
                </c:pt>
                <c:pt idx="34555">
                  <c:v>606.952990896448</c:v>
                </c:pt>
                <c:pt idx="34556">
                  <c:v>601.7643291112701</c:v>
                </c:pt>
                <c:pt idx="34557">
                  <c:v>602.12957638173</c:v>
                </c:pt>
                <c:pt idx="34558">
                  <c:v>602.0457698434687</c:v>
                </c:pt>
                <c:pt idx="34559">
                  <c:v>602.32443687503</c:v>
                </c:pt>
                <c:pt idx="34560">
                  <c:v>602.19525065092</c:v>
                </c:pt>
                <c:pt idx="34561">
                  <c:v>603.224981286181</c:v>
                </c:pt>
                <c:pt idx="34562">
                  <c:v>603.77325122016</c:v>
                </c:pt>
                <c:pt idx="34563">
                  <c:v>602.0534717849389</c:v>
                </c:pt>
                <c:pt idx="34564">
                  <c:v>609.26360544159</c:v>
                </c:pt>
                <c:pt idx="34565">
                  <c:v>618.5058267941694</c:v>
                </c:pt>
                <c:pt idx="34566">
                  <c:v>649.4881938352194</c:v>
                </c:pt>
                <c:pt idx="34568">
                  <c:v>679.6239682804601</c:v>
                </c:pt>
                <c:pt idx="34569">
                  <c:v>663.25536350619</c:v>
                </c:pt>
                <c:pt idx="34570">
                  <c:v>643.55176601063</c:v>
                </c:pt>
                <c:pt idx="34571">
                  <c:v>632.9205687024078</c:v>
                </c:pt>
                <c:pt idx="34572">
                  <c:v>623.21354401792</c:v>
                </c:pt>
                <c:pt idx="34573">
                  <c:v>611.13353307325</c:v>
                </c:pt>
                <c:pt idx="34574">
                  <c:v>611.85834493518</c:v>
                </c:pt>
                <c:pt idx="34575">
                  <c:v>613.5133149943199</c:v>
                </c:pt>
                <c:pt idx="34576">
                  <c:v>616.7295859048501</c:v>
                </c:pt>
                <c:pt idx="34577">
                  <c:v>619.20944634589</c:v>
                </c:pt>
                <c:pt idx="34578">
                  <c:v>617.4992437988601</c:v>
                </c:pt>
                <c:pt idx="34579">
                  <c:v>621.02291269736</c:v>
                </c:pt>
                <c:pt idx="34580">
                  <c:v>622.48686443861</c:v>
                </c:pt>
                <c:pt idx="34581">
                  <c:v>626.09177391</c:v>
                </c:pt>
                <c:pt idx="34582">
                  <c:v>629.75877285177</c:v>
                </c:pt>
                <c:pt idx="34583">
                  <c:v>634.98931936101</c:v>
                </c:pt>
                <c:pt idx="34584">
                  <c:v>638.232268381028</c:v>
                </c:pt>
                <c:pt idx="34585">
                  <c:v>639.0135648743899</c:v>
                </c:pt>
                <c:pt idx="34587">
                  <c:v>506.9966128299399</c:v>
                </c:pt>
                <c:pt idx="34588">
                  <c:v>236.6270560483</c:v>
                </c:pt>
                <c:pt idx="34639">
                  <c:v>398.38190391076</c:v>
                </c:pt>
                <c:pt idx="34640">
                  <c:v>431.81890785052</c:v>
                </c:pt>
                <c:pt idx="34642">
                  <c:v>661.68235976525</c:v>
                </c:pt>
                <c:pt idx="34643">
                  <c:v>662.4610053146394</c:v>
                </c:pt>
                <c:pt idx="34644">
                  <c:v>664.57293793981</c:v>
                </c:pt>
                <c:pt idx="34645">
                  <c:v>665.76015137257</c:v>
                </c:pt>
                <c:pt idx="34646">
                  <c:v>667.41405135971</c:v>
                </c:pt>
                <c:pt idx="34647">
                  <c:v>664.1793046449001</c:v>
                </c:pt>
                <c:pt idx="34648">
                  <c:v>665.18688393308</c:v>
                </c:pt>
                <c:pt idx="34649">
                  <c:v>666.23572999833</c:v>
                </c:pt>
                <c:pt idx="34650">
                  <c:v>668.849531572</c:v>
                </c:pt>
                <c:pt idx="34651">
                  <c:v>669.5771303824994</c:v>
                </c:pt>
                <c:pt idx="34653">
                  <c:v>671.81472616515</c:v>
                </c:pt>
                <c:pt idx="34654">
                  <c:v>669.6403211902889</c:v>
                </c:pt>
                <c:pt idx="34655">
                  <c:v>671.32813646264</c:v>
                </c:pt>
                <c:pt idx="34656">
                  <c:v>672.2000572497001</c:v>
                </c:pt>
                <c:pt idx="34657">
                  <c:v>673.8195339188501</c:v>
                </c:pt>
                <c:pt idx="34658">
                  <c:v>678.17597043842</c:v>
                </c:pt>
                <c:pt idx="34659">
                  <c:v>679.42044623487</c:v>
                </c:pt>
                <c:pt idx="34660">
                  <c:v>675.4342121070289</c:v>
                </c:pt>
                <c:pt idx="34661">
                  <c:v>677.3362457931378</c:v>
                </c:pt>
                <c:pt idx="34662">
                  <c:v>677.98914334734</c:v>
                </c:pt>
                <c:pt idx="34663">
                  <c:v>678.0328411362001</c:v>
                </c:pt>
                <c:pt idx="34664">
                  <c:v>678.3918232633</c:v>
                </c:pt>
                <c:pt idx="34665">
                  <c:v>679.8116664508487</c:v>
                </c:pt>
                <c:pt idx="34666">
                  <c:v>676.1507988452394</c:v>
                </c:pt>
                <c:pt idx="34667">
                  <c:v>677.3256129685</c:v>
                </c:pt>
                <c:pt idx="34668">
                  <c:v>677.42487565217</c:v>
                </c:pt>
                <c:pt idx="34671">
                  <c:v>682.28870961736</c:v>
                </c:pt>
                <c:pt idx="34672">
                  <c:v>679.59100704423</c:v>
                </c:pt>
                <c:pt idx="34673">
                  <c:v>679.80921823187</c:v>
                </c:pt>
                <c:pt idx="34674">
                  <c:v>681.8272771821078</c:v>
                </c:pt>
                <c:pt idx="34675">
                  <c:v>682.63325892778</c:v>
                </c:pt>
                <c:pt idx="34676">
                  <c:v>682.8525117611489</c:v>
                </c:pt>
                <c:pt idx="34677">
                  <c:v>686.5196567629694</c:v>
                </c:pt>
                <c:pt idx="34678">
                  <c:v>682.91770154087</c:v>
                </c:pt>
                <c:pt idx="34679">
                  <c:v>686.99890739288</c:v>
                </c:pt>
                <c:pt idx="34680">
                  <c:v>688.2539804145</c:v>
                </c:pt>
                <c:pt idx="34681">
                  <c:v>689.4640036256201</c:v>
                </c:pt>
                <c:pt idx="34682">
                  <c:v>688.55077616251</c:v>
                </c:pt>
                <c:pt idx="34683">
                  <c:v>687.5489128903694</c:v>
                </c:pt>
                <c:pt idx="34684">
                  <c:v>688.8274345039389</c:v>
                </c:pt>
                <c:pt idx="34685">
                  <c:v>691.4527109974289</c:v>
                </c:pt>
                <c:pt idx="34686">
                  <c:v>688.9377632904789</c:v>
                </c:pt>
                <c:pt idx="34688">
                  <c:v>692.5226147338387</c:v>
                </c:pt>
                <c:pt idx="34689">
                  <c:v>694.2069439739598</c:v>
                </c:pt>
                <c:pt idx="34690">
                  <c:v>696.25300787828</c:v>
                </c:pt>
                <c:pt idx="34691">
                  <c:v>696.85200625904</c:v>
                </c:pt>
                <c:pt idx="34692">
                  <c:v>698.20178704061</c:v>
                </c:pt>
                <c:pt idx="34693">
                  <c:v>698.70508114743</c:v>
                </c:pt>
                <c:pt idx="34694">
                  <c:v>694.45289207967</c:v>
                </c:pt>
                <c:pt idx="34695">
                  <c:v>694.799991919</c:v>
                </c:pt>
                <c:pt idx="34696">
                  <c:v>698.75039282852</c:v>
                </c:pt>
                <c:pt idx="34697">
                  <c:v>699.04183084945</c:v>
                </c:pt>
                <c:pt idx="34698">
                  <c:v>698.3981553812389</c:v>
                </c:pt>
                <c:pt idx="34699">
                  <c:v>698.10355531466</c:v>
                </c:pt>
                <c:pt idx="34700">
                  <c:v>696.13527333464</c:v>
                </c:pt>
                <c:pt idx="34701">
                  <c:v>694.7238270192</c:v>
                </c:pt>
                <c:pt idx="34702">
                  <c:v>688.3339468337289</c:v>
                </c:pt>
                <c:pt idx="34703">
                  <c:v>685.4677940969488</c:v>
                </c:pt>
                <c:pt idx="34704">
                  <c:v>683.0670690229075</c:v>
                </c:pt>
                <c:pt idx="34706">
                  <c:v>678.41048716</c:v>
                </c:pt>
                <c:pt idx="34707">
                  <c:v>676.6056497994389</c:v>
                </c:pt>
                <c:pt idx="34708">
                  <c:v>673.97902946333</c:v>
                </c:pt>
                <c:pt idx="34709">
                  <c:v>667.7432283055589</c:v>
                </c:pt>
                <c:pt idx="34710">
                  <c:v>665.8684148612389</c:v>
                </c:pt>
                <c:pt idx="34711">
                  <c:v>664.9362084341487</c:v>
                </c:pt>
                <c:pt idx="34712">
                  <c:v>664.81039953064</c:v>
                </c:pt>
                <c:pt idx="34713">
                  <c:v>669.0070994458894</c:v>
                </c:pt>
                <c:pt idx="34714">
                  <c:v>687.83003961637</c:v>
                </c:pt>
                <c:pt idx="34716">
                  <c:v>742.6674849394899</c:v>
                </c:pt>
                <c:pt idx="34717">
                  <c:v>736.78272629811</c:v>
                </c:pt>
                <c:pt idx="34718">
                  <c:v>736.4428774717301</c:v>
                </c:pt>
                <c:pt idx="34719">
                  <c:v>735.69063023462</c:v>
                </c:pt>
                <c:pt idx="34720">
                  <c:v>735.17983237193</c:v>
                </c:pt>
                <c:pt idx="34721">
                  <c:v>731.71247357326</c:v>
                </c:pt>
                <c:pt idx="34722">
                  <c:v>722.6242998078701</c:v>
                </c:pt>
                <c:pt idx="34724">
                  <c:v>701.51845340648</c:v>
                </c:pt>
                <c:pt idx="34725">
                  <c:v>677.11709632307</c:v>
                </c:pt>
                <c:pt idx="34726">
                  <c:v>647.6907657821901</c:v>
                </c:pt>
                <c:pt idx="34727">
                  <c:v>641.52694234269</c:v>
                </c:pt>
                <c:pt idx="34729">
                  <c:v>637.7259142837494</c:v>
                </c:pt>
                <c:pt idx="34730">
                  <c:v>638.20043956815</c:v>
                </c:pt>
                <c:pt idx="34731">
                  <c:v>638.72087944252</c:v>
                </c:pt>
                <c:pt idx="34732">
                  <c:v>639.60809847099</c:v>
                </c:pt>
                <c:pt idx="34733">
                  <c:v>641.3079387005088</c:v>
                </c:pt>
                <c:pt idx="34734">
                  <c:v>643.73333903541</c:v>
                </c:pt>
                <c:pt idx="34735">
                  <c:v>641.62014725996</c:v>
                </c:pt>
                <c:pt idx="34736">
                  <c:v>641.0306809359694</c:v>
                </c:pt>
                <c:pt idx="34737">
                  <c:v>643.1450978929478</c:v>
                </c:pt>
                <c:pt idx="34738">
                  <c:v>644.50107001977</c:v>
                </c:pt>
                <c:pt idx="34739">
                  <c:v>647.95864007866</c:v>
                </c:pt>
                <c:pt idx="34740">
                  <c:v>649.87988085457</c:v>
                </c:pt>
                <c:pt idx="34741">
                  <c:v>648.48927886056</c:v>
                </c:pt>
                <c:pt idx="34742">
                  <c:v>651.22869183434</c:v>
                </c:pt>
                <c:pt idx="34743">
                  <c:v>653.49663631263</c:v>
                </c:pt>
                <c:pt idx="34744">
                  <c:v>656.1296566964194</c:v>
                </c:pt>
                <c:pt idx="34745">
                  <c:v>657.9655465752101</c:v>
                </c:pt>
                <c:pt idx="34746">
                  <c:v>661.91213193187</c:v>
                </c:pt>
                <c:pt idx="34747">
                  <c:v>665.97803878485</c:v>
                </c:pt>
                <c:pt idx="34748">
                  <c:v>664.78343217072</c:v>
                </c:pt>
                <c:pt idx="34749">
                  <c:v>668.39423144532</c:v>
                </c:pt>
                <c:pt idx="34750">
                  <c:v>671.39610447317</c:v>
                </c:pt>
                <c:pt idx="34751">
                  <c:v>674.24120253402</c:v>
                </c:pt>
                <c:pt idx="34752">
                  <c:v>677.49539710389</c:v>
                </c:pt>
                <c:pt idx="34753">
                  <c:v>678.7010099059094</c:v>
                </c:pt>
                <c:pt idx="34754">
                  <c:v>683.39083841942</c:v>
                </c:pt>
                <c:pt idx="34755">
                  <c:v>679.5639063167</c:v>
                </c:pt>
                <c:pt idx="34756">
                  <c:v>678.5943141195</c:v>
                </c:pt>
                <c:pt idx="34757">
                  <c:v>678.00875312988</c:v>
                </c:pt>
                <c:pt idx="34758">
                  <c:v>676.10492352908</c:v>
                </c:pt>
                <c:pt idx="34759">
                  <c:v>673.85177864374</c:v>
                </c:pt>
                <c:pt idx="34760">
                  <c:v>671.17991357801</c:v>
                </c:pt>
                <c:pt idx="34761">
                  <c:v>666.40308339326</c:v>
                </c:pt>
                <c:pt idx="34762">
                  <c:v>661.78718835219</c:v>
                </c:pt>
                <c:pt idx="34763">
                  <c:v>654.82777463955</c:v>
                </c:pt>
                <c:pt idx="34764">
                  <c:v>651.2806755833</c:v>
                </c:pt>
                <c:pt idx="34765">
                  <c:v>649.06320462678</c:v>
                </c:pt>
                <c:pt idx="34766">
                  <c:v>641.42668721761</c:v>
                </c:pt>
                <c:pt idx="34767">
                  <c:v>641.19618379388</c:v>
                </c:pt>
                <c:pt idx="34768">
                  <c:v>638.5352348297694</c:v>
                </c:pt>
                <c:pt idx="34769">
                  <c:v>637.69369081446</c:v>
                </c:pt>
                <c:pt idx="34770">
                  <c:v>636.72554590382</c:v>
                </c:pt>
                <c:pt idx="34773">
                  <c:v>633.74856893364</c:v>
                </c:pt>
                <c:pt idx="34774">
                  <c:v>634.89679326389</c:v>
                </c:pt>
                <c:pt idx="34775">
                  <c:v>635.22435023643</c:v>
                </c:pt>
                <c:pt idx="34776">
                  <c:v>635.40940864243</c:v>
                </c:pt>
                <c:pt idx="34777">
                  <c:v>635.53520157029</c:v>
                </c:pt>
                <c:pt idx="34778">
                  <c:v>632.20879426578</c:v>
                </c:pt>
                <c:pt idx="34779">
                  <c:v>633.3125572108801</c:v>
                </c:pt>
                <c:pt idx="34780">
                  <c:v>632.9398603319094</c:v>
                </c:pt>
                <c:pt idx="34781">
                  <c:v>634.11484245716</c:v>
                </c:pt>
                <c:pt idx="34782">
                  <c:v>634.2893166930401</c:v>
                </c:pt>
                <c:pt idx="34783">
                  <c:v>634.6428160872694</c:v>
                </c:pt>
                <c:pt idx="34784">
                  <c:v>456.2898766742101</c:v>
                </c:pt>
                <c:pt idx="34785">
                  <c:v>233.3859262527001</c:v>
                </c:pt>
                <c:pt idx="34827">
                  <c:v>369.7437094909499</c:v>
                </c:pt>
                <c:pt idx="34829">
                  <c:v>641.3493424337594</c:v>
                </c:pt>
                <c:pt idx="34831">
                  <c:v>721.01607278259</c:v>
                </c:pt>
                <c:pt idx="34833">
                  <c:v>716.8516002324486</c:v>
                </c:pt>
                <c:pt idx="34834">
                  <c:v>717.4553988239583</c:v>
                </c:pt>
                <c:pt idx="34835">
                  <c:v>716.6672428362888</c:v>
                </c:pt>
                <c:pt idx="34836">
                  <c:v>716.8449576439087</c:v>
                </c:pt>
                <c:pt idx="34837">
                  <c:v>717.34870402339</c:v>
                </c:pt>
                <c:pt idx="34838">
                  <c:v>715.5923356082805</c:v>
                </c:pt>
                <c:pt idx="34839">
                  <c:v>713.1073042123</c:v>
                </c:pt>
                <c:pt idx="34840">
                  <c:v>713.8194392543801</c:v>
                </c:pt>
                <c:pt idx="34841">
                  <c:v>713.3638326233001</c:v>
                </c:pt>
                <c:pt idx="34842">
                  <c:v>714.0821008009387</c:v>
                </c:pt>
                <c:pt idx="34843">
                  <c:v>708.2936097854289</c:v>
                </c:pt>
                <c:pt idx="34844">
                  <c:v>708.4669006430494</c:v>
                </c:pt>
                <c:pt idx="34845">
                  <c:v>708.78784639845</c:v>
                </c:pt>
                <c:pt idx="34846">
                  <c:v>704.6838889451</c:v>
                </c:pt>
                <c:pt idx="34847">
                  <c:v>705.0235278963294</c:v>
                </c:pt>
                <c:pt idx="34848">
                  <c:v>705.2306588008801</c:v>
                </c:pt>
                <c:pt idx="34849">
                  <c:v>704.55906294813</c:v>
                </c:pt>
                <c:pt idx="34850">
                  <c:v>709.73898436059</c:v>
                </c:pt>
                <c:pt idx="34851">
                  <c:v>708.87787005867</c:v>
                </c:pt>
                <c:pt idx="34852">
                  <c:v>708.5664160033889</c:v>
                </c:pt>
                <c:pt idx="34853">
                  <c:v>708.6525109020188</c:v>
                </c:pt>
                <c:pt idx="34854">
                  <c:v>703.66888414084</c:v>
                </c:pt>
                <c:pt idx="34855">
                  <c:v>703.87267222988</c:v>
                </c:pt>
                <c:pt idx="34856">
                  <c:v>702.11543429213</c:v>
                </c:pt>
                <c:pt idx="34857">
                  <c:v>701.63257695625</c:v>
                </c:pt>
                <c:pt idx="34859">
                  <c:v>698.9830188790301</c:v>
                </c:pt>
                <c:pt idx="34860">
                  <c:v>698.349226545478</c:v>
                </c:pt>
                <c:pt idx="34861">
                  <c:v>697.52533160036</c:v>
                </c:pt>
                <c:pt idx="34864">
                  <c:v>691.26574999</c:v>
                </c:pt>
                <c:pt idx="34866">
                  <c:v>725.32328866413</c:v>
                </c:pt>
                <c:pt idx="34867">
                  <c:v>737.28089678789</c:v>
                </c:pt>
                <c:pt idx="34868">
                  <c:v>744.10279071188</c:v>
                </c:pt>
                <c:pt idx="34869">
                  <c:v>752.42993532974</c:v>
                </c:pt>
                <c:pt idx="34870">
                  <c:v>755.3698497367001</c:v>
                </c:pt>
                <c:pt idx="34871">
                  <c:v>755.0286273233094</c:v>
                </c:pt>
                <c:pt idx="34872">
                  <c:v>754.74558179589</c:v>
                </c:pt>
                <c:pt idx="34873">
                  <c:v>749.4427940479501</c:v>
                </c:pt>
                <c:pt idx="34874">
                  <c:v>739.3971466900289</c:v>
                </c:pt>
                <c:pt idx="34875">
                  <c:v>735.30827955536</c:v>
                </c:pt>
                <c:pt idx="34876">
                  <c:v>738.98042646687</c:v>
                </c:pt>
                <c:pt idx="34877">
                  <c:v>743.2782157691</c:v>
                </c:pt>
                <c:pt idx="34878">
                  <c:v>745.71886315587</c:v>
                </c:pt>
                <c:pt idx="34879">
                  <c:v>749.0926402649401</c:v>
                </c:pt>
                <c:pt idx="34880">
                  <c:v>748.54931781815</c:v>
                </c:pt>
                <c:pt idx="34882">
                  <c:v>738.52934009151</c:v>
                </c:pt>
                <c:pt idx="34883">
                  <c:v>739.9681483913994</c:v>
                </c:pt>
                <c:pt idx="34884">
                  <c:v>735.8588998525801</c:v>
                </c:pt>
                <c:pt idx="34885">
                  <c:v>734.6952280049886</c:v>
                </c:pt>
                <c:pt idx="34886">
                  <c:v>734.30835646324</c:v>
                </c:pt>
                <c:pt idx="34887">
                  <c:v>743.5673097978801</c:v>
                </c:pt>
                <c:pt idx="34888">
                  <c:v>747.1180313745205</c:v>
                </c:pt>
                <c:pt idx="34889">
                  <c:v>744.08748885331</c:v>
                </c:pt>
                <c:pt idx="34890">
                  <c:v>744.8084448556001</c:v>
                </c:pt>
                <c:pt idx="34891">
                  <c:v>746.03121427721</c:v>
                </c:pt>
                <c:pt idx="34892">
                  <c:v>743.9469017526001</c:v>
                </c:pt>
                <c:pt idx="34893">
                  <c:v>741.9827982932501</c:v>
                </c:pt>
                <c:pt idx="34894">
                  <c:v>738.59943082453</c:v>
                </c:pt>
                <c:pt idx="34895">
                  <c:v>742.01045445217</c:v>
                </c:pt>
                <c:pt idx="34898">
                  <c:v>741.90043013429</c:v>
                </c:pt>
                <c:pt idx="34899">
                  <c:v>741.77286779824</c:v>
                </c:pt>
                <c:pt idx="34900">
                  <c:v>734.16092253459</c:v>
                </c:pt>
                <c:pt idx="34901">
                  <c:v>737.7509581586801</c:v>
                </c:pt>
                <c:pt idx="34902">
                  <c:v>738.4459668418889</c:v>
                </c:pt>
                <c:pt idx="34903">
                  <c:v>741.09435829851</c:v>
                </c:pt>
                <c:pt idx="34904">
                  <c:v>743.4245382036701</c:v>
                </c:pt>
                <c:pt idx="34905">
                  <c:v>741.6675480292894</c:v>
                </c:pt>
                <c:pt idx="34906">
                  <c:v>746.0658372957594</c:v>
                </c:pt>
                <c:pt idx="34907">
                  <c:v>746.788511296871</c:v>
                </c:pt>
                <c:pt idx="34908">
                  <c:v>741.29280148286</c:v>
                </c:pt>
                <c:pt idx="34910">
                  <c:v>722.7159440279</c:v>
                </c:pt>
                <c:pt idx="34911">
                  <c:v>682.3664183252678</c:v>
                </c:pt>
                <c:pt idx="34912">
                  <c:v>667.3559106781701</c:v>
                </c:pt>
                <c:pt idx="34913">
                  <c:v>669.19199323506</c:v>
                </c:pt>
                <c:pt idx="34914">
                  <c:v>671.04380106225</c:v>
                </c:pt>
                <c:pt idx="34915">
                  <c:v>673.36479226526</c:v>
                </c:pt>
                <c:pt idx="34916">
                  <c:v>671.62989943408</c:v>
                </c:pt>
                <c:pt idx="34917">
                  <c:v>673.0306680855577</c:v>
                </c:pt>
                <c:pt idx="34918">
                  <c:v>674.27110834647</c:v>
                </c:pt>
                <c:pt idx="34919">
                  <c:v>676.19353702645</c:v>
                </c:pt>
                <c:pt idx="34920">
                  <c:v>475.74787972572</c:v>
                </c:pt>
                <c:pt idx="34921">
                  <c:v>476.7458148701199</c:v>
                </c:pt>
                <c:pt idx="34922">
                  <c:v>442.10206200969</c:v>
                </c:pt>
                <c:pt idx="34923">
                  <c:v>237.79722557694</c:v>
                </c:pt>
                <c:pt idx="34968">
                  <c:v>236.28050595909</c:v>
                </c:pt>
                <c:pt idx="34969">
                  <c:v>236.50157982525</c:v>
                </c:pt>
                <c:pt idx="34970">
                  <c:v>454.23493257921</c:v>
                </c:pt>
                <c:pt idx="34971">
                  <c:v>455.4198223020899</c:v>
                </c:pt>
                <c:pt idx="34972">
                  <c:v>455.87890147398</c:v>
                </c:pt>
                <c:pt idx="34973">
                  <c:v>455.9735975664291</c:v>
                </c:pt>
                <c:pt idx="34974">
                  <c:v>456.9542574404699</c:v>
                </c:pt>
                <c:pt idx="34975">
                  <c:v>493.27474170721</c:v>
                </c:pt>
                <c:pt idx="34976">
                  <c:v>691.01682907896</c:v>
                </c:pt>
                <c:pt idx="34977">
                  <c:v>689.26460375152</c:v>
                </c:pt>
                <c:pt idx="34980">
                  <c:v>691.68927173515</c:v>
                </c:pt>
                <c:pt idx="34981">
                  <c:v>688.9022717064094</c:v>
                </c:pt>
                <c:pt idx="34982">
                  <c:v>687.32816563622</c:v>
                </c:pt>
                <c:pt idx="34983">
                  <c:v>687.3227784424294</c:v>
                </c:pt>
                <c:pt idx="34984">
                  <c:v>687.6710977894094</c:v>
                </c:pt>
                <c:pt idx="34985">
                  <c:v>687.7601331925594</c:v>
                </c:pt>
                <c:pt idx="34986">
                  <c:v>691.6529694491201</c:v>
                </c:pt>
                <c:pt idx="34988">
                  <c:v>687.14235565438</c:v>
                </c:pt>
                <c:pt idx="34990">
                  <c:v>689.76536282746</c:v>
                </c:pt>
                <c:pt idx="34991">
                  <c:v>685.4192974147483</c:v>
                </c:pt>
                <c:pt idx="34992">
                  <c:v>685.10808947822</c:v>
                </c:pt>
                <c:pt idx="34993">
                  <c:v>684.24141073942</c:v>
                </c:pt>
                <c:pt idx="34994">
                  <c:v>684.29982084536</c:v>
                </c:pt>
                <c:pt idx="34995">
                  <c:v>683.52215469814</c:v>
                </c:pt>
                <c:pt idx="34996">
                  <c:v>683.24973928079</c:v>
                </c:pt>
                <c:pt idx="34997">
                  <c:v>683.03759293859</c:v>
                </c:pt>
                <c:pt idx="34998">
                  <c:v>678.9616440476799</c:v>
                </c:pt>
                <c:pt idx="34999">
                  <c:v>678.17254044013</c:v>
                </c:pt>
                <c:pt idx="35000">
                  <c:v>678.48747041468</c:v>
                </c:pt>
                <c:pt idx="35001">
                  <c:v>678.51590843855</c:v>
                </c:pt>
                <c:pt idx="35002">
                  <c:v>682.4493031280199</c:v>
                </c:pt>
                <c:pt idx="35003">
                  <c:v>682.92480226704</c:v>
                </c:pt>
                <c:pt idx="35004">
                  <c:v>682.50148841015</c:v>
                </c:pt>
                <c:pt idx="35006">
                  <c:v>681.6569551954877</c:v>
                </c:pt>
                <c:pt idx="35007">
                  <c:v>681.50992316563</c:v>
                </c:pt>
                <c:pt idx="35008">
                  <c:v>682.3163050575</c:v>
                </c:pt>
                <c:pt idx="35009">
                  <c:v>683.5664396823394</c:v>
                </c:pt>
                <c:pt idx="35010">
                  <c:v>679.25208850486</c:v>
                </c:pt>
                <c:pt idx="35011">
                  <c:v>678.07935620819</c:v>
                </c:pt>
                <c:pt idx="35012">
                  <c:v>678.26441828822</c:v>
                </c:pt>
                <c:pt idx="35013">
                  <c:v>679.299735848291</c:v>
                </c:pt>
                <c:pt idx="35015">
                  <c:v>682.58370588017</c:v>
                </c:pt>
                <c:pt idx="35016">
                  <c:v>683.61358244586</c:v>
                </c:pt>
                <c:pt idx="35017">
                  <c:v>684.7612754199288</c:v>
                </c:pt>
                <c:pt idx="35018">
                  <c:v>681.66283866872</c:v>
                </c:pt>
                <c:pt idx="35019">
                  <c:v>682.7512006888501</c:v>
                </c:pt>
                <c:pt idx="35020">
                  <c:v>684.22898843077</c:v>
                </c:pt>
                <c:pt idx="35021">
                  <c:v>685.22536621937</c:v>
                </c:pt>
                <c:pt idx="35022">
                  <c:v>691.1401619919384</c:v>
                </c:pt>
                <c:pt idx="35023">
                  <c:v>693.2336457954187</c:v>
                </c:pt>
                <c:pt idx="35024">
                  <c:v>694.28741789009</c:v>
                </c:pt>
                <c:pt idx="35025">
                  <c:v>691.12037306687</c:v>
                </c:pt>
                <c:pt idx="35026">
                  <c:v>691.78582021904</c:v>
                </c:pt>
                <c:pt idx="35027">
                  <c:v>687.40638209913</c:v>
                </c:pt>
                <c:pt idx="35028">
                  <c:v>568.7377525120801</c:v>
                </c:pt>
                <c:pt idx="35065">
                  <c:v>336.61583430312</c:v>
                </c:pt>
                <c:pt idx="35066">
                  <c:v>369.4814091156599</c:v>
                </c:pt>
                <c:pt idx="35067">
                  <c:v>571.43395897164</c:v>
                </c:pt>
                <c:pt idx="35068">
                  <c:v>591.90600863782</c:v>
                </c:pt>
                <c:pt idx="35069">
                  <c:v>609.69441641223</c:v>
                </c:pt>
                <c:pt idx="35070">
                  <c:v>611.72219605927</c:v>
                </c:pt>
                <c:pt idx="35071">
                  <c:v>588.2516664156286</c:v>
                </c:pt>
                <c:pt idx="35072">
                  <c:v>405.7066277934</c:v>
                </c:pt>
                <c:pt idx="35074">
                  <c:v>389.6673344851699</c:v>
                </c:pt>
                <c:pt idx="35075">
                  <c:v>395.10883973599</c:v>
                </c:pt>
                <c:pt idx="35076">
                  <c:v>398.8280809571392</c:v>
                </c:pt>
                <c:pt idx="35077">
                  <c:v>594.64782222732</c:v>
                </c:pt>
                <c:pt idx="35078">
                  <c:v>603.64545176725</c:v>
                </c:pt>
                <c:pt idx="35079">
                  <c:v>628.50235486411</c:v>
                </c:pt>
                <c:pt idx="35080">
                  <c:v>651.57587752061</c:v>
                </c:pt>
                <c:pt idx="35081">
                  <c:v>673.748300554621</c:v>
                </c:pt>
                <c:pt idx="35082">
                  <c:v>694.63724236745</c:v>
                </c:pt>
                <c:pt idx="35083">
                  <c:v>694.0112632175499</c:v>
                </c:pt>
                <c:pt idx="35084">
                  <c:v>329.04901833772</c:v>
                </c:pt>
                <c:pt idx="35109">
                  <c:v>216.44160971189</c:v>
                </c:pt>
                <c:pt idx="35111">
                  <c:v>253.72642566671</c:v>
                </c:pt>
                <c:pt idx="35112">
                  <c:v>377.0981631455091</c:v>
                </c:pt>
                <c:pt idx="35113">
                  <c:v>351.475908708479</c:v>
                </c:pt>
                <c:pt idx="35118">
                  <c:v>341.863537376219</c:v>
                </c:pt>
                <c:pt idx="35120">
                  <c:v>395.32357043986</c:v>
                </c:pt>
                <c:pt idx="35121">
                  <c:v>427.72053682305</c:v>
                </c:pt>
                <c:pt idx="35122">
                  <c:v>655.7475923433501</c:v>
                </c:pt>
                <c:pt idx="35124">
                  <c:v>733.29919418844</c:v>
                </c:pt>
                <c:pt idx="35125">
                  <c:v>734.42951030787</c:v>
                </c:pt>
                <c:pt idx="35126">
                  <c:v>735.3106407865494</c:v>
                </c:pt>
                <c:pt idx="35127">
                  <c:v>733.15554492662</c:v>
                </c:pt>
                <c:pt idx="35128">
                  <c:v>731.3241788334487</c:v>
                </c:pt>
                <c:pt idx="35129">
                  <c:v>732.0775252159888</c:v>
                </c:pt>
                <c:pt idx="35130">
                  <c:v>732.0451574653189</c:v>
                </c:pt>
                <c:pt idx="35131">
                  <c:v>732.27578780929</c:v>
                </c:pt>
                <c:pt idx="35132">
                  <c:v>732.825683134968</c:v>
                </c:pt>
                <c:pt idx="35133">
                  <c:v>733.5630523838494</c:v>
                </c:pt>
                <c:pt idx="35134">
                  <c:v>728.47075506015</c:v>
                </c:pt>
                <c:pt idx="35135">
                  <c:v>724.78841785647</c:v>
                </c:pt>
                <c:pt idx="35136">
                  <c:v>725.61889254487</c:v>
                </c:pt>
                <c:pt idx="35140">
                  <c:v>731.8186676308101</c:v>
                </c:pt>
                <c:pt idx="35141">
                  <c:v>732.2507149096</c:v>
                </c:pt>
                <c:pt idx="35142">
                  <c:v>727.8048824914594</c:v>
                </c:pt>
                <c:pt idx="35143">
                  <c:v>728.55920555369</c:v>
                </c:pt>
                <c:pt idx="35144">
                  <c:v>729.1816729850001</c:v>
                </c:pt>
                <c:pt idx="35145">
                  <c:v>728.4601549429385</c:v>
                </c:pt>
                <c:pt idx="35146">
                  <c:v>728.8331754147388</c:v>
                </c:pt>
                <c:pt idx="35147">
                  <c:v>728.98952709735</c:v>
                </c:pt>
                <c:pt idx="35148">
                  <c:v>729.02820565361</c:v>
                </c:pt>
                <c:pt idx="35149">
                  <c:v>729.1931249145199</c:v>
                </c:pt>
                <c:pt idx="35150">
                  <c:v>724.2218283889894</c:v>
                </c:pt>
                <c:pt idx="35151">
                  <c:v>724.2856306469</c:v>
                </c:pt>
                <c:pt idx="35152">
                  <c:v>725.3574193480794</c:v>
                </c:pt>
                <c:pt idx="35153">
                  <c:v>724.25075239077</c:v>
                </c:pt>
                <c:pt idx="35154">
                  <c:v>724.9846979178805</c:v>
                </c:pt>
                <c:pt idx="35155">
                  <c:v>729.8028156747388</c:v>
                </c:pt>
                <c:pt idx="35156">
                  <c:v>729.36437804654</c:v>
                </c:pt>
                <c:pt idx="35160">
                  <c:v>721.5851240619501</c:v>
                </c:pt>
                <c:pt idx="35164">
                  <c:v>721.33737335376</c:v>
                </c:pt>
                <c:pt idx="35165">
                  <c:v>716.16667523582</c:v>
                </c:pt>
                <c:pt idx="35166">
                  <c:v>717.4149553817688</c:v>
                </c:pt>
                <c:pt idx="35167">
                  <c:v>718.88163632305</c:v>
                </c:pt>
                <c:pt idx="35168">
                  <c:v>718.4353231256594</c:v>
                </c:pt>
                <c:pt idx="35169">
                  <c:v>718.0083672229</c:v>
                </c:pt>
                <c:pt idx="35170">
                  <c:v>718.8272290370786</c:v>
                </c:pt>
                <c:pt idx="35171">
                  <c:v>717.8226303619994</c:v>
                </c:pt>
                <c:pt idx="35172">
                  <c:v>713.67868676414</c:v>
                </c:pt>
                <c:pt idx="35173">
                  <c:v>713.3916470754489</c:v>
                </c:pt>
                <c:pt idx="35174">
                  <c:v>713.0123219175</c:v>
                </c:pt>
                <c:pt idx="35175">
                  <c:v>718.01819831268</c:v>
                </c:pt>
                <c:pt idx="35176">
                  <c:v>717.85390054172</c:v>
                </c:pt>
                <c:pt idx="35177">
                  <c:v>717.2195940938001</c:v>
                </c:pt>
                <c:pt idx="35178">
                  <c:v>717.6080172378</c:v>
                </c:pt>
                <c:pt idx="35179">
                  <c:v>713.7941277163</c:v>
                </c:pt>
                <c:pt idx="35180">
                  <c:v>712.7605817259089</c:v>
                </c:pt>
                <c:pt idx="35181">
                  <c:v>713.14875517515</c:v>
                </c:pt>
                <c:pt idx="35182">
                  <c:v>714.27754700536</c:v>
                </c:pt>
                <c:pt idx="35183">
                  <c:v>708.70671425595</c:v>
                </c:pt>
                <c:pt idx="35184">
                  <c:v>709.3173874366</c:v>
                </c:pt>
                <c:pt idx="35185">
                  <c:v>709.845659581258</c:v>
                </c:pt>
                <c:pt idx="35186">
                  <c:v>705.99367524227</c:v>
                </c:pt>
                <c:pt idx="35187">
                  <c:v>706.4608667074287</c:v>
                </c:pt>
                <c:pt idx="35188">
                  <c:v>707.3419953347283</c:v>
                </c:pt>
                <c:pt idx="35189">
                  <c:v>708.19843312918</c:v>
                </c:pt>
                <c:pt idx="35190">
                  <c:v>709.53884596136</c:v>
                </c:pt>
                <c:pt idx="35191">
                  <c:v>705.34813030256</c:v>
                </c:pt>
                <c:pt idx="35192">
                  <c:v>731.68578262194</c:v>
                </c:pt>
                <c:pt idx="35193">
                  <c:v>758.81223422776</c:v>
                </c:pt>
                <c:pt idx="35194">
                  <c:v>774.04679839882</c:v>
                </c:pt>
                <c:pt idx="35195">
                  <c:v>795.8473903353602</c:v>
                </c:pt>
                <c:pt idx="35196">
                  <c:v>793.464122204458</c:v>
                </c:pt>
                <c:pt idx="35197">
                  <c:v>793.1185611837286</c:v>
                </c:pt>
                <c:pt idx="35198">
                  <c:v>788.24843761858</c:v>
                </c:pt>
                <c:pt idx="35199">
                  <c:v>788.5963954135001</c:v>
                </c:pt>
                <c:pt idx="35200">
                  <c:v>791.1713784297505</c:v>
                </c:pt>
                <c:pt idx="35201">
                  <c:v>789.74899348755</c:v>
                </c:pt>
                <c:pt idx="35202">
                  <c:v>784.8816054284894</c:v>
                </c:pt>
                <c:pt idx="35204">
                  <c:v>779.72203025856</c:v>
                </c:pt>
                <c:pt idx="35206">
                  <c:v>781.04533056744</c:v>
                </c:pt>
                <c:pt idx="35207">
                  <c:v>782.3800364916301</c:v>
                </c:pt>
                <c:pt idx="35208">
                  <c:v>785.13034770477</c:v>
                </c:pt>
                <c:pt idx="35209">
                  <c:v>787.5428515457194</c:v>
                </c:pt>
                <c:pt idx="35210">
                  <c:v>784.591477267241</c:v>
                </c:pt>
                <c:pt idx="35211">
                  <c:v>786.74771794949</c:v>
                </c:pt>
                <c:pt idx="35212">
                  <c:v>784.9392305093301</c:v>
                </c:pt>
                <c:pt idx="35213">
                  <c:v>791.32939100121</c:v>
                </c:pt>
                <c:pt idx="35214">
                  <c:v>791.45086654681</c:v>
                </c:pt>
                <c:pt idx="35215">
                  <c:v>793.22194951299</c:v>
                </c:pt>
                <c:pt idx="35216">
                  <c:v>795.50576992761</c:v>
                </c:pt>
                <c:pt idx="35217">
                  <c:v>804.7298620968</c:v>
                </c:pt>
                <c:pt idx="35218">
                  <c:v>796.9932759695105</c:v>
                </c:pt>
                <c:pt idx="35219">
                  <c:v>773.50194252305</c:v>
                </c:pt>
                <c:pt idx="35220">
                  <c:v>763.3750190149289</c:v>
                </c:pt>
                <c:pt idx="35221">
                  <c:v>741.2107141667001</c:v>
                </c:pt>
                <c:pt idx="35224">
                  <c:v>708.29839332276</c:v>
                </c:pt>
                <c:pt idx="35225">
                  <c:v>709.2293643096</c:v>
                </c:pt>
                <c:pt idx="35226">
                  <c:v>709.5112893107494</c:v>
                </c:pt>
                <c:pt idx="35227">
                  <c:v>711.06425766439</c:v>
                </c:pt>
                <c:pt idx="35228">
                  <c:v>708.21177018275</c:v>
                </c:pt>
                <c:pt idx="35229">
                  <c:v>709.75479994126</c:v>
                </c:pt>
                <c:pt idx="35230">
                  <c:v>711.0406980514188</c:v>
                </c:pt>
                <c:pt idx="35231">
                  <c:v>712.5786621320501</c:v>
                </c:pt>
                <c:pt idx="35232">
                  <c:v>718.70235856652</c:v>
                </c:pt>
                <c:pt idx="35233">
                  <c:v>719.7755922239301</c:v>
                </c:pt>
                <c:pt idx="35234">
                  <c:v>717.25008768912</c:v>
                </c:pt>
                <c:pt idx="35235">
                  <c:v>719.0772014447994</c:v>
                </c:pt>
                <c:pt idx="35236">
                  <c:v>719.56452460659</c:v>
                </c:pt>
                <c:pt idx="35237">
                  <c:v>722.01131824554</c:v>
                </c:pt>
                <c:pt idx="35238">
                  <c:v>403.86204752444</c:v>
                </c:pt>
                <c:pt idx="35303">
                  <c:v>223.92352841144</c:v>
                </c:pt>
                <c:pt idx="35304">
                  <c:v>224.2341908606</c:v>
                </c:pt>
                <c:pt idx="35305">
                  <c:v>224.02303561445</c:v>
                </c:pt>
                <c:pt idx="35306">
                  <c:v>223.39483353813</c:v>
                </c:pt>
                <c:pt idx="35307">
                  <c:v>355.75106534483</c:v>
                </c:pt>
                <c:pt idx="35308">
                  <c:v>625.13677269511</c:v>
                </c:pt>
                <c:pt idx="35309">
                  <c:v>663.02146541115</c:v>
                </c:pt>
                <c:pt idx="35310">
                  <c:v>697.98583434159</c:v>
                </c:pt>
                <c:pt idx="35311">
                  <c:v>698.92413309755</c:v>
                </c:pt>
                <c:pt idx="35312">
                  <c:v>699.05427415672</c:v>
                </c:pt>
                <c:pt idx="35313">
                  <c:v>699.12944133478</c:v>
                </c:pt>
                <c:pt idx="35314">
                  <c:v>692.71879500607</c:v>
                </c:pt>
                <c:pt idx="35316">
                  <c:v>691.4614019120701</c:v>
                </c:pt>
                <c:pt idx="35317">
                  <c:v>692.1255573354894</c:v>
                </c:pt>
                <c:pt idx="35318">
                  <c:v>692.3763898004494</c:v>
                </c:pt>
                <c:pt idx="35319">
                  <c:v>691.28619791274</c:v>
                </c:pt>
                <c:pt idx="35320">
                  <c:v>689.5919139411505</c:v>
                </c:pt>
                <c:pt idx="35321">
                  <c:v>689.44115204779</c:v>
                </c:pt>
                <c:pt idx="35322">
                  <c:v>691.18825870488</c:v>
                </c:pt>
                <c:pt idx="35323">
                  <c:v>692.00510358012</c:v>
                </c:pt>
                <c:pt idx="35324">
                  <c:v>692.4722571094987</c:v>
                </c:pt>
                <c:pt idx="35325">
                  <c:v>688.9879833396</c:v>
                </c:pt>
                <c:pt idx="35328">
                  <c:v>695.1794958917301</c:v>
                </c:pt>
                <c:pt idx="35329">
                  <c:v>696.3163681320488</c:v>
                </c:pt>
                <c:pt idx="35330">
                  <c:v>696.23927077523</c:v>
                </c:pt>
                <c:pt idx="35331">
                  <c:v>696.79987920188</c:v>
                </c:pt>
                <c:pt idx="35332">
                  <c:v>697.07479545286</c:v>
                </c:pt>
                <c:pt idx="35333">
                  <c:v>693.79300724707</c:v>
                </c:pt>
                <c:pt idx="35334">
                  <c:v>694.90244503836</c:v>
                </c:pt>
                <c:pt idx="35335">
                  <c:v>695.71672543741</c:v>
                </c:pt>
                <c:pt idx="35336">
                  <c:v>696.6678290274994</c:v>
                </c:pt>
                <c:pt idx="35337">
                  <c:v>697.8378875944987</c:v>
                </c:pt>
                <c:pt idx="35338">
                  <c:v>699.23171859764</c:v>
                </c:pt>
                <c:pt idx="35339">
                  <c:v>694.2523554149184</c:v>
                </c:pt>
                <c:pt idx="35341">
                  <c:v>692.39911565957</c:v>
                </c:pt>
                <c:pt idx="35342">
                  <c:v>694.12249859135</c:v>
                </c:pt>
                <c:pt idx="35343">
                  <c:v>695.9870285227094</c:v>
                </c:pt>
                <c:pt idx="35344">
                  <c:v>699.99412207925</c:v>
                </c:pt>
                <c:pt idx="35345">
                  <c:v>781.4122170637278</c:v>
                </c:pt>
                <c:pt idx="35346">
                  <c:v>772.65467275706</c:v>
                </c:pt>
                <c:pt idx="35347">
                  <c:v>773.3567894044986</c:v>
                </c:pt>
                <c:pt idx="35349">
                  <c:v>779.8303700968401</c:v>
                </c:pt>
                <c:pt idx="35350">
                  <c:v>778.02208175684</c:v>
                </c:pt>
                <c:pt idx="35351">
                  <c:v>779.1962631110794</c:v>
                </c:pt>
                <c:pt idx="35352">
                  <c:v>781.18230549021</c:v>
                </c:pt>
                <c:pt idx="35353">
                  <c:v>783.28068982311</c:v>
                </c:pt>
                <c:pt idx="35354">
                  <c:v>785.3415087461501</c:v>
                </c:pt>
                <c:pt idx="35355">
                  <c:v>785.7767957194201</c:v>
                </c:pt>
                <c:pt idx="35356">
                  <c:v>783.5608059867301</c:v>
                </c:pt>
                <c:pt idx="35357">
                  <c:v>786.21984519688</c:v>
                </c:pt>
                <c:pt idx="35359">
                  <c:v>791.93149825923</c:v>
                </c:pt>
                <c:pt idx="35360">
                  <c:v>787.72693415464</c:v>
                </c:pt>
                <c:pt idx="35361">
                  <c:v>789.2498068268</c:v>
                </c:pt>
                <c:pt idx="35362">
                  <c:v>786.56547482106</c:v>
                </c:pt>
                <c:pt idx="35363">
                  <c:v>786.52584722031</c:v>
                </c:pt>
                <c:pt idx="35364">
                  <c:v>789.36891364106</c:v>
                </c:pt>
                <c:pt idx="35365">
                  <c:v>789.20195340387</c:v>
                </c:pt>
                <c:pt idx="35366">
                  <c:v>795.22243641406</c:v>
                </c:pt>
                <c:pt idx="35367">
                  <c:v>791.37098066603</c:v>
                </c:pt>
                <c:pt idx="35368">
                  <c:v>792.0198293442301</c:v>
                </c:pt>
                <c:pt idx="35369">
                  <c:v>794.27682167918</c:v>
                </c:pt>
                <c:pt idx="35370">
                  <c:v>795.81459956867</c:v>
                </c:pt>
                <c:pt idx="35371">
                  <c:v>797.6027847631605</c:v>
                </c:pt>
                <c:pt idx="35372">
                  <c:v>798.9802007007194</c:v>
                </c:pt>
                <c:pt idx="35373">
                  <c:v>794.78529995484</c:v>
                </c:pt>
                <c:pt idx="35374">
                  <c:v>799.0632427008999</c:v>
                </c:pt>
                <c:pt idx="35376">
                  <c:v>735.42151250761</c:v>
                </c:pt>
                <c:pt idx="35377">
                  <c:v>722.6073252647201</c:v>
                </c:pt>
                <c:pt idx="35378">
                  <c:v>721.9971553049583</c:v>
                </c:pt>
                <c:pt idx="35379">
                  <c:v>724.4804504813999</c:v>
                </c:pt>
                <c:pt idx="35380">
                  <c:v>721.05247297575</c:v>
                </c:pt>
                <c:pt idx="35381">
                  <c:v>722.1471570011194</c:v>
                </c:pt>
                <c:pt idx="35382">
                  <c:v>724.57773127532</c:v>
                </c:pt>
                <c:pt idx="35383">
                  <c:v>521.92857514448</c:v>
                </c:pt>
                <c:pt idx="35384">
                  <c:v>522.29412322035</c:v>
                </c:pt>
                <c:pt idx="35385">
                  <c:v>527.17460134238</c:v>
                </c:pt>
                <c:pt idx="35386">
                  <c:v>243.30312639134</c:v>
                </c:pt>
                <c:pt idx="35430">
                  <c:v>237.9104763255</c:v>
                </c:pt>
                <c:pt idx="35431">
                  <c:v>238.14804268746</c:v>
                </c:pt>
                <c:pt idx="35432">
                  <c:v>238.55334845796</c:v>
                </c:pt>
                <c:pt idx="35433">
                  <c:v>383.82543512675</c:v>
                </c:pt>
                <c:pt idx="35435">
                  <c:v>689.79225515854</c:v>
                </c:pt>
                <c:pt idx="35436">
                  <c:v>689.457559153318</c:v>
                </c:pt>
                <c:pt idx="35438">
                  <c:v>691.22085021641</c:v>
                </c:pt>
                <c:pt idx="35440">
                  <c:v>689.99887815985</c:v>
                </c:pt>
                <c:pt idx="35441">
                  <c:v>691.52447198035</c:v>
                </c:pt>
                <c:pt idx="35442">
                  <c:v>698.26102707313</c:v>
                </c:pt>
                <c:pt idx="35444">
                  <c:v>701.9603453339594</c:v>
                </c:pt>
                <c:pt idx="35445">
                  <c:v>705.59634947264</c:v>
                </c:pt>
                <c:pt idx="35446">
                  <c:v>708.64332907123</c:v>
                </c:pt>
                <c:pt idx="35447">
                  <c:v>706.54203633138</c:v>
                </c:pt>
                <c:pt idx="35448">
                  <c:v>709.08003209265</c:v>
                </c:pt>
                <c:pt idx="35449">
                  <c:v>707.28854723968</c:v>
                </c:pt>
                <c:pt idx="35450">
                  <c:v>709.83548002255</c:v>
                </c:pt>
                <c:pt idx="35451">
                  <c:v>713.5486380197001</c:v>
                </c:pt>
                <c:pt idx="35452">
                  <c:v>716.16345637437</c:v>
                </c:pt>
                <c:pt idx="35453">
                  <c:v>718.68682021253</c:v>
                </c:pt>
                <c:pt idx="35454">
                  <c:v>722.02363240982</c:v>
                </c:pt>
                <c:pt idx="35455">
                  <c:v>719.78188434068</c:v>
                </c:pt>
                <c:pt idx="35456">
                  <c:v>721.90286028635</c:v>
                </c:pt>
                <c:pt idx="35458">
                  <c:v>715.23049160713</c:v>
                </c:pt>
                <c:pt idx="35459">
                  <c:v>721.77707755935</c:v>
                </c:pt>
                <c:pt idx="35460">
                  <c:v>731.52229026875</c:v>
                </c:pt>
                <c:pt idx="35461">
                  <c:v>738.3101353029894</c:v>
                </c:pt>
                <c:pt idx="35462">
                  <c:v>735.1329115739901</c:v>
                </c:pt>
                <c:pt idx="35463">
                  <c:v>736.28823076409</c:v>
                </c:pt>
                <c:pt idx="35464">
                  <c:v>738.08274232169</c:v>
                </c:pt>
                <c:pt idx="35465">
                  <c:v>737.51020664928</c:v>
                </c:pt>
                <c:pt idx="35466">
                  <c:v>739.4608954843084</c:v>
                </c:pt>
                <c:pt idx="35467">
                  <c:v>739.9884011715805</c:v>
                </c:pt>
                <c:pt idx="35469">
                  <c:v>736.55831525511</c:v>
                </c:pt>
                <c:pt idx="35470">
                  <c:v>734.09803489184</c:v>
                </c:pt>
                <c:pt idx="35472">
                  <c:v>446.0021981267701</c:v>
                </c:pt>
                <c:pt idx="35473">
                  <c:v>377.92798015863</c:v>
                </c:pt>
                <c:pt idx="35494">
                  <c:v>241.14737603086</c:v>
                </c:pt>
                <c:pt idx="35496">
                  <c:v>642.8494658036988</c:v>
                </c:pt>
                <c:pt idx="35497">
                  <c:v>678.3456892889183</c:v>
                </c:pt>
                <c:pt idx="35498">
                  <c:v>708.79133456314</c:v>
                </c:pt>
                <c:pt idx="35499">
                  <c:v>714.04807266203</c:v>
                </c:pt>
                <c:pt idx="35500">
                  <c:v>718.8597603925489</c:v>
                </c:pt>
                <c:pt idx="35501">
                  <c:v>713.8121624314075</c:v>
                </c:pt>
                <c:pt idx="35502">
                  <c:v>713.61156465755</c:v>
                </c:pt>
                <c:pt idx="35503">
                  <c:v>712.61082844778</c:v>
                </c:pt>
                <c:pt idx="35504">
                  <c:v>711.73140484038</c:v>
                </c:pt>
                <c:pt idx="35505">
                  <c:v>711.64838230139</c:v>
                </c:pt>
                <c:pt idx="35506">
                  <c:v>711.4181539255899</c:v>
                </c:pt>
                <c:pt idx="35508">
                  <c:v>705.05668496601</c:v>
                </c:pt>
                <c:pt idx="35509">
                  <c:v>705.5644405734</c:v>
                </c:pt>
                <c:pt idx="35510">
                  <c:v>704.4201653040587</c:v>
                </c:pt>
                <c:pt idx="35511">
                  <c:v>687.3320818054775</c:v>
                </c:pt>
                <c:pt idx="35513">
                  <c:v>425.7302975257799</c:v>
                </c:pt>
                <c:pt idx="35514">
                  <c:v>392.14526401034</c:v>
                </c:pt>
                <c:pt idx="35523">
                  <c:v>354.1754662073999</c:v>
                </c:pt>
                <c:pt idx="35524">
                  <c:v>375.37339249354</c:v>
                </c:pt>
                <c:pt idx="35525">
                  <c:v>558.83247897641</c:v>
                </c:pt>
                <c:pt idx="35526">
                  <c:v>581.78225271057</c:v>
                </c:pt>
                <c:pt idx="35527">
                  <c:v>596.0556624836178</c:v>
                </c:pt>
                <c:pt idx="35528">
                  <c:v>609.92578371721</c:v>
                </c:pt>
                <c:pt idx="35529">
                  <c:v>602.3010674869078</c:v>
                </c:pt>
                <c:pt idx="35530">
                  <c:v>589.03264467468</c:v>
                </c:pt>
                <c:pt idx="35531">
                  <c:v>577.9797284112501</c:v>
                </c:pt>
                <c:pt idx="35532">
                  <c:v>558.91179635582</c:v>
                </c:pt>
                <c:pt idx="35533">
                  <c:v>523.78313807761</c:v>
                </c:pt>
                <c:pt idx="35534">
                  <c:v>333.4129234366196</c:v>
                </c:pt>
                <c:pt idx="35536">
                  <c:v>341.11644233782</c:v>
                </c:pt>
                <c:pt idx="35614">
                  <c:v>284.70334303588</c:v>
                </c:pt>
                <c:pt idx="35615">
                  <c:v>346.6372577025396</c:v>
                </c:pt>
                <c:pt idx="35616">
                  <c:v>346.82696179968</c:v>
                </c:pt>
                <c:pt idx="35617">
                  <c:v>578.7852822952499</c:v>
                </c:pt>
                <c:pt idx="35618">
                  <c:v>578.77307424145</c:v>
                </c:pt>
                <c:pt idx="35619">
                  <c:v>576.98233129671</c:v>
                </c:pt>
                <c:pt idx="35620">
                  <c:v>576.98439842381</c:v>
                </c:pt>
                <c:pt idx="35621">
                  <c:v>576.35438397525</c:v>
                </c:pt>
                <c:pt idx="35622">
                  <c:v>577.29484843344</c:v>
                </c:pt>
                <c:pt idx="35623">
                  <c:v>577.9211174687289</c:v>
                </c:pt>
                <c:pt idx="35624">
                  <c:v>579.35428907717</c:v>
                </c:pt>
                <c:pt idx="35625">
                  <c:v>576.2554213094394</c:v>
                </c:pt>
                <c:pt idx="35626">
                  <c:v>577.48842217732</c:v>
                </c:pt>
                <c:pt idx="35627">
                  <c:v>578.19229617678</c:v>
                </c:pt>
                <c:pt idx="35628">
                  <c:v>577.3870336541</c:v>
                </c:pt>
                <c:pt idx="35629">
                  <c:v>577.49955105099</c:v>
                </c:pt>
                <c:pt idx="35630">
                  <c:v>576.9656181428986</c:v>
                </c:pt>
                <c:pt idx="35631">
                  <c:v>575.4456346838688</c:v>
                </c:pt>
                <c:pt idx="35632">
                  <c:v>574.661318237</c:v>
                </c:pt>
                <c:pt idx="35633">
                  <c:v>575.81859012315</c:v>
                </c:pt>
                <c:pt idx="35634">
                  <c:v>579.18326537864</c:v>
                </c:pt>
                <c:pt idx="35635">
                  <c:v>579.0395743112099</c:v>
                </c:pt>
                <c:pt idx="35636">
                  <c:v>579.6055673683</c:v>
                </c:pt>
                <c:pt idx="35637">
                  <c:v>579.26048064096</c:v>
                </c:pt>
                <c:pt idx="35638">
                  <c:v>577.20407465977</c:v>
                </c:pt>
                <c:pt idx="35639">
                  <c:v>578.16418998012</c:v>
                </c:pt>
                <c:pt idx="35640">
                  <c:v>578.22508951557</c:v>
                </c:pt>
                <c:pt idx="35641">
                  <c:v>578.5574472562</c:v>
                </c:pt>
                <c:pt idx="35642">
                  <c:v>582.5509396832289</c:v>
                </c:pt>
                <c:pt idx="35643">
                  <c:v>605.2894040905601</c:v>
                </c:pt>
                <c:pt idx="35644">
                  <c:v>629.2962019213598</c:v>
                </c:pt>
                <c:pt idx="35646">
                  <c:v>652.45651723712</c:v>
                </c:pt>
                <c:pt idx="35647">
                  <c:v>656.4114688170594</c:v>
                </c:pt>
                <c:pt idx="35648">
                  <c:v>658.0975334817894</c:v>
                </c:pt>
                <c:pt idx="35649">
                  <c:v>656.49072105839</c:v>
                </c:pt>
                <c:pt idx="35650">
                  <c:v>657.44312703908</c:v>
                </c:pt>
                <c:pt idx="35651">
                  <c:v>661.90166853968</c:v>
                </c:pt>
                <c:pt idx="35652">
                  <c:v>667.57698167305</c:v>
                </c:pt>
                <c:pt idx="35653">
                  <c:v>678.8065597450383</c:v>
                </c:pt>
                <c:pt idx="35655">
                  <c:v>681.20822153178</c:v>
                </c:pt>
                <c:pt idx="35656">
                  <c:v>686.57705396881</c:v>
                </c:pt>
                <c:pt idx="35657">
                  <c:v>685.3482415943994</c:v>
                </c:pt>
                <c:pt idx="35658">
                  <c:v>689.59889781229</c:v>
                </c:pt>
                <c:pt idx="35660">
                  <c:v>688.3246004190901</c:v>
                </c:pt>
                <c:pt idx="35661">
                  <c:v>696.78730193255</c:v>
                </c:pt>
                <c:pt idx="35662">
                  <c:v>692.8614818566001</c:v>
                </c:pt>
                <c:pt idx="35663">
                  <c:v>695.4303523338</c:v>
                </c:pt>
                <c:pt idx="35664">
                  <c:v>698.56820557324</c:v>
                </c:pt>
                <c:pt idx="35665">
                  <c:v>699.3011082542494</c:v>
                </c:pt>
                <c:pt idx="35666">
                  <c:v>694.94587655515</c:v>
                </c:pt>
                <c:pt idx="35667">
                  <c:v>693.9423609470299</c:v>
                </c:pt>
                <c:pt idx="35668">
                  <c:v>697.89432909689</c:v>
                </c:pt>
                <c:pt idx="35669">
                  <c:v>699.56548206816</c:v>
                </c:pt>
                <c:pt idx="35671">
                  <c:v>705.51017604397</c:v>
                </c:pt>
                <c:pt idx="35672">
                  <c:v>707.74830375221</c:v>
                </c:pt>
                <c:pt idx="35673">
                  <c:v>713.4686186266099</c:v>
                </c:pt>
                <c:pt idx="35674">
                  <c:v>707.8078923158494</c:v>
                </c:pt>
                <c:pt idx="35723">
                  <c:v>383.1510498418899</c:v>
                </c:pt>
                <c:pt idx="35724">
                  <c:v>617.3166240922172</c:v>
                </c:pt>
                <c:pt idx="35725">
                  <c:v>666.97829217378</c:v>
                </c:pt>
                <c:pt idx="35726">
                  <c:v>691.55335073275</c:v>
                </c:pt>
                <c:pt idx="35727">
                  <c:v>697.7594611904789</c:v>
                </c:pt>
                <c:pt idx="35728">
                  <c:v>693.4541240747989</c:v>
                </c:pt>
                <c:pt idx="35729">
                  <c:v>699.0234024955801</c:v>
                </c:pt>
                <c:pt idx="35730">
                  <c:v>696.57314192713</c:v>
                </c:pt>
                <c:pt idx="35731">
                  <c:v>697.88278290181</c:v>
                </c:pt>
                <c:pt idx="35733">
                  <c:v>701.80956092057</c:v>
                </c:pt>
                <c:pt idx="35734">
                  <c:v>704.33579446027</c:v>
                </c:pt>
                <c:pt idx="35735">
                  <c:v>705.51629154715</c:v>
                </c:pt>
                <c:pt idx="35736">
                  <c:v>706.29047660819</c:v>
                </c:pt>
                <c:pt idx="35737">
                  <c:v>706.12005894087</c:v>
                </c:pt>
                <c:pt idx="35738">
                  <c:v>708.2010294826994</c:v>
                </c:pt>
                <c:pt idx="35739">
                  <c:v>709.97792992664</c:v>
                </c:pt>
                <c:pt idx="35740">
                  <c:v>712.4736937098401</c:v>
                </c:pt>
                <c:pt idx="35741">
                  <c:v>715.63921152586</c:v>
                </c:pt>
                <c:pt idx="35742">
                  <c:v>716.12699701069</c:v>
                </c:pt>
                <c:pt idx="35743">
                  <c:v>473.2074043019999</c:v>
                </c:pt>
                <c:pt idx="35744">
                  <c:v>474.6047134053899</c:v>
                </c:pt>
                <c:pt idx="35745">
                  <c:v>252.12260951068</c:v>
                </c:pt>
                <c:pt idx="35771">
                  <c:v>443.72749632272</c:v>
                </c:pt>
                <c:pt idx="35772">
                  <c:v>702.1436290458994</c:v>
                </c:pt>
                <c:pt idx="35773">
                  <c:v>701.69345261389</c:v>
                </c:pt>
                <c:pt idx="35775">
                  <c:v>699.7425107792401</c:v>
                </c:pt>
                <c:pt idx="35776">
                  <c:v>699.13568377151</c:v>
                </c:pt>
                <c:pt idx="35777">
                  <c:v>697.873708918631</c:v>
                </c:pt>
                <c:pt idx="35778">
                  <c:v>695.14879632429</c:v>
                </c:pt>
                <c:pt idx="35779">
                  <c:v>688.21633510601</c:v>
                </c:pt>
                <c:pt idx="35780">
                  <c:v>687.39204986267</c:v>
                </c:pt>
                <c:pt idx="35781">
                  <c:v>687.72857303817</c:v>
                </c:pt>
                <c:pt idx="35782">
                  <c:v>688.1241097049589</c:v>
                </c:pt>
                <c:pt idx="35783">
                  <c:v>687.8976963954175</c:v>
                </c:pt>
                <c:pt idx="35784">
                  <c:v>688.7292158530394</c:v>
                </c:pt>
                <c:pt idx="35785">
                  <c:v>689.65534334993</c:v>
                </c:pt>
                <c:pt idx="35786">
                  <c:v>685.43990992872</c:v>
                </c:pt>
                <c:pt idx="35788">
                  <c:v>691.465716738</c:v>
                </c:pt>
                <c:pt idx="35789">
                  <c:v>691.67310599569</c:v>
                </c:pt>
                <c:pt idx="35790">
                  <c:v>693.128683112</c:v>
                </c:pt>
                <c:pt idx="35791">
                  <c:v>694.332894864089</c:v>
                </c:pt>
                <c:pt idx="35792">
                  <c:v>694.5210239154887</c:v>
                </c:pt>
                <c:pt idx="35793">
                  <c:v>695.42307184864</c:v>
                </c:pt>
                <c:pt idx="35794">
                  <c:v>693.07776985278</c:v>
                </c:pt>
                <c:pt idx="35795">
                  <c:v>693.8929871439387</c:v>
                </c:pt>
                <c:pt idx="35796">
                  <c:v>695.52338153213</c:v>
                </c:pt>
                <c:pt idx="35797">
                  <c:v>696.66558244586</c:v>
                </c:pt>
                <c:pt idx="35798">
                  <c:v>697.92274133662</c:v>
                </c:pt>
                <c:pt idx="35800">
                  <c:v>609.84880677408</c:v>
                </c:pt>
                <c:pt idx="35801">
                  <c:v>457.4964604924699</c:v>
                </c:pt>
                <c:pt idx="35803">
                  <c:v>554.89403200242</c:v>
                </c:pt>
                <c:pt idx="35805">
                  <c:v>707.82087185435</c:v>
                </c:pt>
                <c:pt idx="35806">
                  <c:v>713.7346268015489</c:v>
                </c:pt>
                <c:pt idx="35807">
                  <c:v>715.19801546759</c:v>
                </c:pt>
                <c:pt idx="35808">
                  <c:v>712.26510953525</c:v>
                </c:pt>
                <c:pt idx="35809">
                  <c:v>713.4286181148789</c:v>
                </c:pt>
                <c:pt idx="35810">
                  <c:v>712.8199472995</c:v>
                </c:pt>
                <c:pt idx="35812">
                  <c:v>712.02373419466</c:v>
                </c:pt>
                <c:pt idx="35813">
                  <c:v>711.83987258366</c:v>
                </c:pt>
                <c:pt idx="35814">
                  <c:v>711.3554792850089</c:v>
                </c:pt>
                <c:pt idx="35815">
                  <c:v>711.10689776743</c:v>
                </c:pt>
                <c:pt idx="35816">
                  <c:v>706.77375373752</c:v>
                </c:pt>
                <c:pt idx="35817">
                  <c:v>707.08599315993</c:v>
                </c:pt>
                <c:pt idx="35818">
                  <c:v>707.65267513961</c:v>
                </c:pt>
                <c:pt idx="35819">
                  <c:v>706.9426761337583</c:v>
                </c:pt>
                <c:pt idx="35820">
                  <c:v>707.02572779768</c:v>
                </c:pt>
                <c:pt idx="35821">
                  <c:v>707.91604817861</c:v>
                </c:pt>
                <c:pt idx="35822">
                  <c:v>707.44310933622</c:v>
                </c:pt>
                <c:pt idx="35823">
                  <c:v>704.1103130825101</c:v>
                </c:pt>
                <c:pt idx="35824">
                  <c:v>708.45607132863</c:v>
                </c:pt>
                <c:pt idx="35825">
                  <c:v>707.9079304802988</c:v>
                </c:pt>
                <c:pt idx="35826">
                  <c:v>708.01482371215</c:v>
                </c:pt>
                <c:pt idx="35827">
                  <c:v>707.69458211629</c:v>
                </c:pt>
                <c:pt idx="35828">
                  <c:v>707.01654612064</c:v>
                </c:pt>
                <c:pt idx="35829">
                  <c:v>707.91470166533</c:v>
                </c:pt>
                <c:pt idx="35830">
                  <c:v>708.57687671894</c:v>
                </c:pt>
                <c:pt idx="35831">
                  <c:v>703.47523739807</c:v>
                </c:pt>
                <c:pt idx="35832">
                  <c:v>703.720721578781</c:v>
                </c:pt>
                <c:pt idx="35833">
                  <c:v>703.947145305808</c:v>
                </c:pt>
                <c:pt idx="35834">
                  <c:v>703.75395426968</c:v>
                </c:pt>
                <c:pt idx="35835">
                  <c:v>703.58661452949</c:v>
                </c:pt>
                <c:pt idx="35836">
                  <c:v>704.61690308785</c:v>
                </c:pt>
                <c:pt idx="35837">
                  <c:v>702.26577622054</c:v>
                </c:pt>
                <c:pt idx="35838">
                  <c:v>701.774743168491</c:v>
                </c:pt>
                <c:pt idx="35839">
                  <c:v>697.3436182745094</c:v>
                </c:pt>
                <c:pt idx="35840">
                  <c:v>696.30425722035</c:v>
                </c:pt>
                <c:pt idx="35841">
                  <c:v>696.4094827724</c:v>
                </c:pt>
                <c:pt idx="35842">
                  <c:v>696.45041414631</c:v>
                </c:pt>
                <c:pt idx="35843">
                  <c:v>695.93547374769</c:v>
                </c:pt>
                <c:pt idx="35844">
                  <c:v>701.24334603239</c:v>
                </c:pt>
                <c:pt idx="35845">
                  <c:v>699.8418823992994</c:v>
                </c:pt>
                <c:pt idx="35846">
                  <c:v>695.2315230995388</c:v>
                </c:pt>
                <c:pt idx="35847">
                  <c:v>695.9776843047994</c:v>
                </c:pt>
                <c:pt idx="35848">
                  <c:v>696.05811433024</c:v>
                </c:pt>
                <c:pt idx="35849">
                  <c:v>672.9528069972</c:v>
                </c:pt>
                <c:pt idx="35850">
                  <c:v>654.67227392277</c:v>
                </c:pt>
                <c:pt idx="35851">
                  <c:v>644.8111178102278</c:v>
                </c:pt>
                <c:pt idx="35852">
                  <c:v>644.3940296906094</c:v>
                </c:pt>
                <c:pt idx="35853">
                  <c:v>657.6589685024301</c:v>
                </c:pt>
                <c:pt idx="35854">
                  <c:v>641.0682691107683</c:v>
                </c:pt>
                <c:pt idx="35855">
                  <c:v>638.41879309095</c:v>
                </c:pt>
                <c:pt idx="35856">
                  <c:v>652.66018334038</c:v>
                </c:pt>
                <c:pt idx="35857">
                  <c:v>676.5924090699001</c:v>
                </c:pt>
                <c:pt idx="35858">
                  <c:v>686.45327543962</c:v>
                </c:pt>
                <c:pt idx="35859">
                  <c:v>687.06737283898</c:v>
                </c:pt>
                <c:pt idx="35860">
                  <c:v>683.4181691259379</c:v>
                </c:pt>
                <c:pt idx="35861">
                  <c:v>682.79580836062</c:v>
                </c:pt>
                <c:pt idx="35862">
                  <c:v>687.618587097</c:v>
                </c:pt>
                <c:pt idx="35863">
                  <c:v>722.93575736012</c:v>
                </c:pt>
                <c:pt idx="35864">
                  <c:v>752.8606659189886</c:v>
                </c:pt>
                <c:pt idx="35867">
                  <c:v>721.0674935082001</c:v>
                </c:pt>
                <c:pt idx="35868">
                  <c:v>702.8081445384601</c:v>
                </c:pt>
                <c:pt idx="35869">
                  <c:v>685.6398248214489</c:v>
                </c:pt>
                <c:pt idx="35870">
                  <c:v>662.9655585440601</c:v>
                </c:pt>
                <c:pt idx="35871">
                  <c:v>655.2671473913794</c:v>
                </c:pt>
                <c:pt idx="35873">
                  <c:v>656.1567333877401</c:v>
                </c:pt>
                <c:pt idx="35874">
                  <c:v>689.47427584785</c:v>
                </c:pt>
                <c:pt idx="35875">
                  <c:v>726.4776241943478</c:v>
                </c:pt>
                <c:pt idx="35876">
                  <c:v>752.1813257154694</c:v>
                </c:pt>
                <c:pt idx="35877">
                  <c:v>765.3304042287201</c:v>
                </c:pt>
                <c:pt idx="35878">
                  <c:v>779.50400647246</c:v>
                </c:pt>
                <c:pt idx="35879">
                  <c:v>762.1293957616</c:v>
                </c:pt>
                <c:pt idx="35880">
                  <c:v>734.7651977786601</c:v>
                </c:pt>
                <c:pt idx="35881">
                  <c:v>719.77511853888</c:v>
                </c:pt>
                <c:pt idx="35882">
                  <c:v>709.78768562974</c:v>
                </c:pt>
                <c:pt idx="35883">
                  <c:v>698.8965150991194</c:v>
                </c:pt>
                <c:pt idx="35884">
                  <c:v>684.38523322028</c:v>
                </c:pt>
                <c:pt idx="35885">
                  <c:v>683.21470134777</c:v>
                </c:pt>
                <c:pt idx="35886">
                  <c:v>684.96521927624</c:v>
                </c:pt>
                <c:pt idx="35888">
                  <c:v>681.83403542602</c:v>
                </c:pt>
                <c:pt idx="35889">
                  <c:v>682.5208284441601</c:v>
                </c:pt>
                <c:pt idx="35890">
                  <c:v>682.71541151429</c:v>
                </c:pt>
                <c:pt idx="35891">
                  <c:v>682.57376451011</c:v>
                </c:pt>
                <c:pt idx="35892">
                  <c:v>684.2340853159799</c:v>
                </c:pt>
                <c:pt idx="35893">
                  <c:v>664.77640512872</c:v>
                </c:pt>
                <c:pt idx="35895">
                  <c:v>591.4899132448</c:v>
                </c:pt>
                <c:pt idx="35896">
                  <c:v>535.53861146929</c:v>
                </c:pt>
                <c:pt idx="36027">
                  <c:v>373.0778352145401</c:v>
                </c:pt>
                <c:pt idx="36028">
                  <c:v>406.5926395525889</c:v>
                </c:pt>
                <c:pt idx="36029">
                  <c:v>439.6481128683299</c:v>
                </c:pt>
                <c:pt idx="36030">
                  <c:v>464.020319345909</c:v>
                </c:pt>
                <c:pt idx="36031">
                  <c:v>453.87540154996</c:v>
                </c:pt>
                <c:pt idx="36032">
                  <c:v>435.0505760811699</c:v>
                </c:pt>
                <c:pt idx="36033">
                  <c:v>417.8861906062191</c:v>
                </c:pt>
                <c:pt idx="36034">
                  <c:v>415.0708596952799</c:v>
                </c:pt>
                <c:pt idx="36035">
                  <c:v>413.3100226717701</c:v>
                </c:pt>
                <c:pt idx="36036">
                  <c:v>415.1554065189</c:v>
                </c:pt>
                <c:pt idx="36037">
                  <c:v>414.8338610275601</c:v>
                </c:pt>
                <c:pt idx="36038">
                  <c:v>413.6434381318201</c:v>
                </c:pt>
                <c:pt idx="36039">
                  <c:v>414.4966286849699</c:v>
                </c:pt>
                <c:pt idx="36040">
                  <c:v>416.3719120240796</c:v>
                </c:pt>
                <c:pt idx="36041">
                  <c:v>417.3722261099801</c:v>
                </c:pt>
                <c:pt idx="36042">
                  <c:v>418.55172668494</c:v>
                </c:pt>
                <c:pt idx="36043">
                  <c:v>419.04961463816</c:v>
                </c:pt>
                <c:pt idx="36044">
                  <c:v>417.48497381428</c:v>
                </c:pt>
                <c:pt idx="36045">
                  <c:v>416.0985305466188</c:v>
                </c:pt>
                <c:pt idx="36046">
                  <c:v>417.18540865184</c:v>
                </c:pt>
                <c:pt idx="36047">
                  <c:v>418.598209895279</c:v>
                </c:pt>
                <c:pt idx="36048">
                  <c:v>418.30149295438</c:v>
                </c:pt>
                <c:pt idx="36049">
                  <c:v>419.1849383144</c:v>
                </c:pt>
                <c:pt idx="36050">
                  <c:v>419.31142695476</c:v>
                </c:pt>
                <c:pt idx="36051">
                  <c:v>419.96744489702</c:v>
                </c:pt>
                <c:pt idx="36052">
                  <c:v>416.35918947564</c:v>
                </c:pt>
                <c:pt idx="36053">
                  <c:v>416.2975276034799</c:v>
                </c:pt>
                <c:pt idx="36054">
                  <c:v>421.2392889187996</c:v>
                </c:pt>
                <c:pt idx="36055">
                  <c:v>421.33262977084</c:v>
                </c:pt>
                <c:pt idx="36056">
                  <c:v>421.93145329342</c:v>
                </c:pt>
                <c:pt idx="36057">
                  <c:v>422.3600324540399</c:v>
                </c:pt>
                <c:pt idx="36058">
                  <c:v>417.850710067179</c:v>
                </c:pt>
                <c:pt idx="36059">
                  <c:v>418.295338459759</c:v>
                </c:pt>
                <c:pt idx="36060">
                  <c:v>417.0584502470991</c:v>
                </c:pt>
                <c:pt idx="36061">
                  <c:v>637.88581772409</c:v>
                </c:pt>
                <c:pt idx="36062">
                  <c:v>638.6557941743</c:v>
                </c:pt>
                <c:pt idx="36063">
                  <c:v>639.17943913592</c:v>
                </c:pt>
                <c:pt idx="36064">
                  <c:v>635.74348023453</c:v>
                </c:pt>
                <c:pt idx="36065">
                  <c:v>634.68952314177</c:v>
                </c:pt>
                <c:pt idx="36066">
                  <c:v>631.11783889689</c:v>
                </c:pt>
                <c:pt idx="36067">
                  <c:v>629.75641293239</c:v>
                </c:pt>
                <c:pt idx="36068">
                  <c:v>645.0639598888694</c:v>
                </c:pt>
                <c:pt idx="36069">
                  <c:v>644.59608570182</c:v>
                </c:pt>
                <c:pt idx="36070">
                  <c:v>639.9356657280389</c:v>
                </c:pt>
                <c:pt idx="36071">
                  <c:v>601.28259835794</c:v>
                </c:pt>
                <c:pt idx="36072">
                  <c:v>601.28111137031</c:v>
                </c:pt>
                <c:pt idx="36073">
                  <c:v>604.73621071966</c:v>
                </c:pt>
                <c:pt idx="36074">
                  <c:v>604.96886196566</c:v>
                </c:pt>
                <c:pt idx="36075">
                  <c:v>604.79030213928</c:v>
                </c:pt>
                <c:pt idx="36076">
                  <c:v>604.5066077619588</c:v>
                </c:pt>
                <c:pt idx="36077">
                  <c:v>604.06797064746</c:v>
                </c:pt>
                <c:pt idx="36078">
                  <c:v>635.11839542554</c:v>
                </c:pt>
                <c:pt idx="36079">
                  <c:v>636.0640698425588</c:v>
                </c:pt>
                <c:pt idx="36080">
                  <c:v>637.60145477028</c:v>
                </c:pt>
                <c:pt idx="36081">
                  <c:v>641.8327104552887</c:v>
                </c:pt>
                <c:pt idx="36082">
                  <c:v>645.9453957214594</c:v>
                </c:pt>
                <c:pt idx="36084">
                  <c:v>654.8790148207394</c:v>
                </c:pt>
                <c:pt idx="36085">
                  <c:v>658.0722411057988</c:v>
                </c:pt>
                <c:pt idx="36086">
                  <c:v>658.8575224809367</c:v>
                </c:pt>
                <c:pt idx="36087">
                  <c:v>662.74047947395</c:v>
                </c:pt>
                <c:pt idx="36088">
                  <c:v>667.05411527974</c:v>
                </c:pt>
                <c:pt idx="36090">
                  <c:v>672.99321275973</c:v>
                </c:pt>
                <c:pt idx="36091">
                  <c:v>674.8519959422489</c:v>
                </c:pt>
                <c:pt idx="36092">
                  <c:v>679.06707472016</c:v>
                </c:pt>
                <c:pt idx="36093">
                  <c:v>685.2258183939489</c:v>
                </c:pt>
                <c:pt idx="36094">
                  <c:v>696.5452318259983</c:v>
                </c:pt>
                <c:pt idx="36095">
                  <c:v>734.93974714215</c:v>
                </c:pt>
                <c:pt idx="36096">
                  <c:v>731.37449947183</c:v>
                </c:pt>
                <c:pt idx="36098">
                  <c:v>729.8216331762501</c:v>
                </c:pt>
                <c:pt idx="36099">
                  <c:v>727.79276577947</c:v>
                </c:pt>
                <c:pt idx="36100">
                  <c:v>727.1567157571201</c:v>
                </c:pt>
                <c:pt idx="36101">
                  <c:v>723.718977354171</c:v>
                </c:pt>
                <c:pt idx="36102">
                  <c:v>717.4110823956294</c:v>
                </c:pt>
                <c:pt idx="36103">
                  <c:v>716.5666916154478</c:v>
                </c:pt>
                <c:pt idx="36104">
                  <c:v>718.6471048524484</c:v>
                </c:pt>
                <c:pt idx="36105">
                  <c:v>724.366559720538</c:v>
                </c:pt>
                <c:pt idx="36106">
                  <c:v>718.1396151935078</c:v>
                </c:pt>
                <c:pt idx="36107">
                  <c:v>716.47052852015</c:v>
                </c:pt>
                <c:pt idx="36108">
                  <c:v>725.4536101696499</c:v>
                </c:pt>
                <c:pt idx="36109">
                  <c:v>708.3888944950401</c:v>
                </c:pt>
                <c:pt idx="36110">
                  <c:v>698.77455246894</c:v>
                </c:pt>
                <c:pt idx="36111">
                  <c:v>692.57189605477</c:v>
                </c:pt>
                <c:pt idx="36112">
                  <c:v>687.12435182991</c:v>
                </c:pt>
                <c:pt idx="36113">
                  <c:v>681.8692506365194</c:v>
                </c:pt>
                <c:pt idx="36114">
                  <c:v>672.89488166841</c:v>
                </c:pt>
                <c:pt idx="36115">
                  <c:v>664.10377483133</c:v>
                </c:pt>
                <c:pt idx="36116">
                  <c:v>657.37306373973</c:v>
                </c:pt>
                <c:pt idx="36117">
                  <c:v>658.19518551989</c:v>
                </c:pt>
                <c:pt idx="36118">
                  <c:v>669.5350064098301</c:v>
                </c:pt>
                <c:pt idx="36119">
                  <c:v>675.20802169948</c:v>
                </c:pt>
                <c:pt idx="36120">
                  <c:v>683.68577898937</c:v>
                </c:pt>
                <c:pt idx="36122">
                  <c:v>704.45824230622</c:v>
                </c:pt>
                <c:pt idx="36123">
                  <c:v>702.63785841917</c:v>
                </c:pt>
                <c:pt idx="36124">
                  <c:v>703.5632031916489</c:v>
                </c:pt>
                <c:pt idx="36125">
                  <c:v>708.1320939378402</c:v>
                </c:pt>
                <c:pt idx="36126">
                  <c:v>632.7285504480405</c:v>
                </c:pt>
                <c:pt idx="36127">
                  <c:v>242.2146931359399</c:v>
                </c:pt>
                <c:pt idx="36167">
                  <c:v>271.10360993001</c:v>
                </c:pt>
                <c:pt idx="36168">
                  <c:v>314.17049930238</c:v>
                </c:pt>
                <c:pt idx="36169">
                  <c:v>347.35905453879</c:v>
                </c:pt>
                <c:pt idx="36170">
                  <c:v>372.33868899773</c:v>
                </c:pt>
                <c:pt idx="36171">
                  <c:v>378.1221399517696</c:v>
                </c:pt>
                <c:pt idx="36172">
                  <c:v>377.07205137904</c:v>
                </c:pt>
                <c:pt idx="36173">
                  <c:v>375.3263153526187</c:v>
                </c:pt>
                <c:pt idx="36174">
                  <c:v>561.98268553461</c:v>
                </c:pt>
                <c:pt idx="36175">
                  <c:v>629.38573647502</c:v>
                </c:pt>
                <c:pt idx="36176">
                  <c:v>667.79415914148</c:v>
                </c:pt>
                <c:pt idx="36177">
                  <c:v>678.42188820461</c:v>
                </c:pt>
                <c:pt idx="36178">
                  <c:v>677.7390885577</c:v>
                </c:pt>
                <c:pt idx="36179">
                  <c:v>676.861849869729</c:v>
                </c:pt>
                <c:pt idx="36180">
                  <c:v>677.4441788994486</c:v>
                </c:pt>
                <c:pt idx="36181">
                  <c:v>677.23824808738</c:v>
                </c:pt>
                <c:pt idx="36182">
                  <c:v>677.64014130516</c:v>
                </c:pt>
                <c:pt idx="36183">
                  <c:v>674.3384115154394</c:v>
                </c:pt>
                <c:pt idx="36184">
                  <c:v>673.82577412985</c:v>
                </c:pt>
                <c:pt idx="36185">
                  <c:v>673.4084218514802</c:v>
                </c:pt>
                <c:pt idx="36186">
                  <c:v>673.15807551564</c:v>
                </c:pt>
                <c:pt idx="36187">
                  <c:v>672.01697008656</c:v>
                </c:pt>
                <c:pt idx="36188">
                  <c:v>677.15970238002</c:v>
                </c:pt>
                <c:pt idx="36189">
                  <c:v>677.24826853489</c:v>
                </c:pt>
                <c:pt idx="36190">
                  <c:v>674.24131394841</c:v>
                </c:pt>
                <c:pt idx="36191">
                  <c:v>674.77945018976</c:v>
                </c:pt>
                <c:pt idx="36192">
                  <c:v>676.18082945171</c:v>
                </c:pt>
                <c:pt idx="36193">
                  <c:v>675.67555425082</c:v>
                </c:pt>
                <c:pt idx="36194">
                  <c:v>676.72808191652</c:v>
                </c:pt>
                <c:pt idx="36196">
                  <c:v>678.5624318335189</c:v>
                </c:pt>
                <c:pt idx="36197">
                  <c:v>665.8591309863099</c:v>
                </c:pt>
                <c:pt idx="36198">
                  <c:v>632.489683638</c:v>
                </c:pt>
                <c:pt idx="36199">
                  <c:v>597.8225704886294</c:v>
                </c:pt>
                <c:pt idx="36200">
                  <c:v>595.31900101682</c:v>
                </c:pt>
                <c:pt idx="36201">
                  <c:v>596.62743147733</c:v>
                </c:pt>
                <c:pt idx="36202">
                  <c:v>595.6304898845889</c:v>
                </c:pt>
                <c:pt idx="36203">
                  <c:v>595.3163478033794</c:v>
                </c:pt>
                <c:pt idx="36204">
                  <c:v>595.59519122087</c:v>
                </c:pt>
                <c:pt idx="36205">
                  <c:v>594.9468280879682</c:v>
                </c:pt>
                <c:pt idx="36206">
                  <c:v>594.88495163811</c:v>
                </c:pt>
                <c:pt idx="36207">
                  <c:v>599.41230752969</c:v>
                </c:pt>
                <c:pt idx="36208">
                  <c:v>599.4371793048689</c:v>
                </c:pt>
                <c:pt idx="36209">
                  <c:v>271.21269139038</c:v>
                </c:pt>
                <c:pt idx="36277">
                  <c:v>262.14179625544</c:v>
                </c:pt>
                <c:pt idx="36278">
                  <c:v>439.3791965801599</c:v>
                </c:pt>
                <c:pt idx="36279">
                  <c:v>438.6471662476699</c:v>
                </c:pt>
                <c:pt idx="36281">
                  <c:v>548.71505794111</c:v>
                </c:pt>
                <c:pt idx="36282">
                  <c:v>586.10436406375</c:v>
                </c:pt>
                <c:pt idx="36283">
                  <c:v>585.11543242949</c:v>
                </c:pt>
                <c:pt idx="36284">
                  <c:v>589.0269203249385</c:v>
                </c:pt>
                <c:pt idx="36285">
                  <c:v>589.3327240488999</c:v>
                </c:pt>
                <c:pt idx="36286">
                  <c:v>588.9369129427594</c:v>
                </c:pt>
                <c:pt idx="36287">
                  <c:v>589.2370578637187</c:v>
                </c:pt>
                <c:pt idx="36288">
                  <c:v>588.86990000914</c:v>
                </c:pt>
                <c:pt idx="36289">
                  <c:v>587.70575657739</c:v>
                </c:pt>
                <c:pt idx="36290">
                  <c:v>584.8254278756187</c:v>
                </c:pt>
                <c:pt idx="36291">
                  <c:v>585.3745193449294</c:v>
                </c:pt>
                <c:pt idx="36292">
                  <c:v>584.68295207925</c:v>
                </c:pt>
                <c:pt idx="36293">
                  <c:v>584.78139093683</c:v>
                </c:pt>
                <c:pt idx="36294">
                  <c:v>584.57463928662</c:v>
                </c:pt>
                <c:pt idx="36295">
                  <c:v>585.42904694354</c:v>
                </c:pt>
                <c:pt idx="36296">
                  <c:v>584.9138855811305</c:v>
                </c:pt>
                <c:pt idx="36297">
                  <c:v>583.5075223747288</c:v>
                </c:pt>
                <c:pt idx="36298">
                  <c:v>582.98189335531</c:v>
                </c:pt>
                <c:pt idx="36299">
                  <c:v>582.4600557083294</c:v>
                </c:pt>
                <c:pt idx="36300">
                  <c:v>583.61713303808</c:v>
                </c:pt>
                <c:pt idx="36301">
                  <c:v>583.49283358667</c:v>
                </c:pt>
                <c:pt idx="36302">
                  <c:v>582.8132813222201</c:v>
                </c:pt>
                <c:pt idx="36303">
                  <c:v>586.8968824209101</c:v>
                </c:pt>
                <c:pt idx="36304">
                  <c:v>587.195282578821</c:v>
                </c:pt>
                <c:pt idx="36305">
                  <c:v>585.23195398161</c:v>
                </c:pt>
                <c:pt idx="36310">
                  <c:v>591.3059943808494</c:v>
                </c:pt>
                <c:pt idx="36312">
                  <c:v>588.3514036733601</c:v>
                </c:pt>
                <c:pt idx="36313">
                  <c:v>588.95329260065</c:v>
                </c:pt>
                <c:pt idx="36314">
                  <c:v>588.1114909748905</c:v>
                </c:pt>
                <c:pt idx="36315">
                  <c:v>589.1946877882001</c:v>
                </c:pt>
                <c:pt idx="36316">
                  <c:v>589.0391129254489</c:v>
                </c:pt>
                <c:pt idx="36317">
                  <c:v>588.9654582650801</c:v>
                </c:pt>
                <c:pt idx="36318">
                  <c:v>589.66734199059</c:v>
                </c:pt>
                <c:pt idx="36319">
                  <c:v>587.16537912339</c:v>
                </c:pt>
                <c:pt idx="36320">
                  <c:v>586.58388554529</c:v>
                </c:pt>
                <c:pt idx="36321">
                  <c:v>576.1176986321</c:v>
                </c:pt>
                <c:pt idx="36322">
                  <c:v>579.4489274348994</c:v>
                </c:pt>
                <c:pt idx="36323">
                  <c:v>583.83432222752</c:v>
                </c:pt>
                <c:pt idx="36325">
                  <c:v>606.206593247381</c:v>
                </c:pt>
                <c:pt idx="36326">
                  <c:v>637.233649270671</c:v>
                </c:pt>
                <c:pt idx="36327">
                  <c:v>664.3418528810882</c:v>
                </c:pt>
                <c:pt idx="36328">
                  <c:v>622.74386323564</c:v>
                </c:pt>
                <c:pt idx="36329">
                  <c:v>524.29328300953</c:v>
                </c:pt>
                <c:pt idx="36432">
                  <c:v>593.32594559888</c:v>
                </c:pt>
                <c:pt idx="36433">
                  <c:v>648.0563566757194</c:v>
                </c:pt>
                <c:pt idx="36435">
                  <c:v>693.22669294653</c:v>
                </c:pt>
                <c:pt idx="36436">
                  <c:v>739.76919637599</c:v>
                </c:pt>
                <c:pt idx="36437">
                  <c:v>756.7900059327001</c:v>
                </c:pt>
                <c:pt idx="36438">
                  <c:v>765.37958681901</c:v>
                </c:pt>
                <c:pt idx="36439">
                  <c:v>757.53994920414</c:v>
                </c:pt>
                <c:pt idx="36440">
                  <c:v>747.9926891766302</c:v>
                </c:pt>
                <c:pt idx="36441">
                  <c:v>742.1928369941</c:v>
                </c:pt>
                <c:pt idx="36443">
                  <c:v>738.3501571255076</c:v>
                </c:pt>
                <c:pt idx="36444">
                  <c:v>734.73364212505</c:v>
                </c:pt>
                <c:pt idx="36445">
                  <c:v>746.6209145822</c:v>
                </c:pt>
                <c:pt idx="36446">
                  <c:v>755.4234418151001</c:v>
                </c:pt>
                <c:pt idx="36447">
                  <c:v>759.90384036255</c:v>
                </c:pt>
                <c:pt idx="36448">
                  <c:v>762.3286570152586</c:v>
                </c:pt>
                <c:pt idx="36449">
                  <c:v>759.01652571714</c:v>
                </c:pt>
                <c:pt idx="36450">
                  <c:v>762.4536133337994</c:v>
                </c:pt>
                <c:pt idx="36451">
                  <c:v>761.9532494004283</c:v>
                </c:pt>
                <c:pt idx="36454">
                  <c:v>779.2617176890801</c:v>
                </c:pt>
                <c:pt idx="36455">
                  <c:v>779.5201047640201</c:v>
                </c:pt>
                <c:pt idx="36456">
                  <c:v>778.68585941284</c:v>
                </c:pt>
                <c:pt idx="36457">
                  <c:v>787.1263977598401</c:v>
                </c:pt>
                <c:pt idx="36458">
                  <c:v>795.39997627049</c:v>
                </c:pt>
                <c:pt idx="36459">
                  <c:v>808.95101256776</c:v>
                </c:pt>
                <c:pt idx="36460">
                  <c:v>818.9476843419185</c:v>
                </c:pt>
                <c:pt idx="36461">
                  <c:v>817.33354852716</c:v>
                </c:pt>
                <c:pt idx="36462">
                  <c:v>822.9318224299788</c:v>
                </c:pt>
                <c:pt idx="36464">
                  <c:v>818.7191891344501</c:v>
                </c:pt>
                <c:pt idx="36465">
                  <c:v>824.70220051284</c:v>
                </c:pt>
                <c:pt idx="36466">
                  <c:v>822.4361766933289</c:v>
                </c:pt>
                <c:pt idx="36467">
                  <c:v>819.75789455968</c:v>
                </c:pt>
                <c:pt idx="36468">
                  <c:v>821.47428372325</c:v>
                </c:pt>
                <c:pt idx="36469">
                  <c:v>819.776760759131</c:v>
                </c:pt>
                <c:pt idx="36470">
                  <c:v>819.3357713244601</c:v>
                </c:pt>
                <c:pt idx="36471">
                  <c:v>819.35433550327</c:v>
                </c:pt>
                <c:pt idx="36472">
                  <c:v>821.7137597487005</c:v>
                </c:pt>
                <c:pt idx="36473">
                  <c:v>819.2429274455885</c:v>
                </c:pt>
                <c:pt idx="36474">
                  <c:v>817.9746434350698</c:v>
                </c:pt>
                <c:pt idx="36475">
                  <c:v>823.10594037666</c:v>
                </c:pt>
                <c:pt idx="36476">
                  <c:v>817.7609678825783</c:v>
                </c:pt>
                <c:pt idx="36477">
                  <c:v>819.6079138060501</c:v>
                </c:pt>
                <c:pt idx="36478">
                  <c:v>818.97830951382</c:v>
                </c:pt>
                <c:pt idx="36479">
                  <c:v>817.3029640584589</c:v>
                </c:pt>
                <c:pt idx="36480">
                  <c:v>818.5275162450087</c:v>
                </c:pt>
                <c:pt idx="36481">
                  <c:v>818.47356314614</c:v>
                </c:pt>
                <c:pt idx="36482">
                  <c:v>818.75241022963</c:v>
                </c:pt>
                <c:pt idx="36483">
                  <c:v>814.3990194579301</c:v>
                </c:pt>
                <c:pt idx="36484">
                  <c:v>814.6210810086301</c:v>
                </c:pt>
                <c:pt idx="36485">
                  <c:v>814.71486685974</c:v>
                </c:pt>
                <c:pt idx="36486">
                  <c:v>815.3570184066389</c:v>
                </c:pt>
                <c:pt idx="36487">
                  <c:v>815.1666274555882</c:v>
                </c:pt>
                <c:pt idx="36488">
                  <c:v>816.070989248851</c:v>
                </c:pt>
                <c:pt idx="36489">
                  <c:v>811.34859094336</c:v>
                </c:pt>
                <c:pt idx="36490">
                  <c:v>812.4357792484101</c:v>
                </c:pt>
                <c:pt idx="36491">
                  <c:v>813.3635613115089</c:v>
                </c:pt>
                <c:pt idx="36492">
                  <c:v>813.43654567087</c:v>
                </c:pt>
                <c:pt idx="36493">
                  <c:v>819.76287743735</c:v>
                </c:pt>
                <c:pt idx="36494">
                  <c:v>816.3274893178501</c:v>
                </c:pt>
                <c:pt idx="36495">
                  <c:v>815.7162884832784</c:v>
                </c:pt>
                <c:pt idx="36496">
                  <c:v>815.88964791057</c:v>
                </c:pt>
                <c:pt idx="36497">
                  <c:v>817.1651089011301</c:v>
                </c:pt>
                <c:pt idx="36498">
                  <c:v>816.28094253596</c:v>
                </c:pt>
                <c:pt idx="36499">
                  <c:v>816.26599937437</c:v>
                </c:pt>
                <c:pt idx="36500">
                  <c:v>813.4075863500101</c:v>
                </c:pt>
                <c:pt idx="36501">
                  <c:v>814.8475987150478</c:v>
                </c:pt>
                <c:pt idx="36502">
                  <c:v>815.5226668526489</c:v>
                </c:pt>
                <c:pt idx="36503">
                  <c:v>812.74436644724</c:v>
                </c:pt>
                <c:pt idx="36506">
                  <c:v>811.93925232879</c:v>
                </c:pt>
                <c:pt idx="36507">
                  <c:v>806.80066105009</c:v>
                </c:pt>
                <c:pt idx="36508">
                  <c:v>807.44954536556</c:v>
                </c:pt>
                <c:pt idx="36509">
                  <c:v>811.2172552776505</c:v>
                </c:pt>
                <c:pt idx="36510">
                  <c:v>811.1095080410998</c:v>
                </c:pt>
                <c:pt idx="36511">
                  <c:v>809.3263464820386</c:v>
                </c:pt>
                <c:pt idx="36512">
                  <c:v>807.7492660557187</c:v>
                </c:pt>
                <c:pt idx="36513">
                  <c:v>813.4556760419694</c:v>
                </c:pt>
                <c:pt idx="36514">
                  <c:v>814.2620604263701</c:v>
                </c:pt>
                <c:pt idx="36515">
                  <c:v>808.41834595667</c:v>
                </c:pt>
                <c:pt idx="36516">
                  <c:v>809.12751423648</c:v>
                </c:pt>
                <c:pt idx="36517">
                  <c:v>809.5550102859078</c:v>
                </c:pt>
                <c:pt idx="36518">
                  <c:v>808.749740627311</c:v>
                </c:pt>
                <c:pt idx="36519">
                  <c:v>809.20040915547</c:v>
                </c:pt>
                <c:pt idx="36520">
                  <c:v>809.92143845384</c:v>
                </c:pt>
                <c:pt idx="36521">
                  <c:v>809.96805224185</c:v>
                </c:pt>
                <c:pt idx="36523">
                  <c:v>805.2182941332</c:v>
                </c:pt>
                <c:pt idx="36524">
                  <c:v>802.8381241657783</c:v>
                </c:pt>
                <c:pt idx="36525">
                  <c:v>801.7283712677</c:v>
                </c:pt>
                <c:pt idx="36526">
                  <c:v>801.91401164361</c:v>
                </c:pt>
                <c:pt idx="36527">
                  <c:v>809.74417482795</c:v>
                </c:pt>
                <c:pt idx="36528">
                  <c:v>818.1266412866701</c:v>
                </c:pt>
                <c:pt idx="36530">
                  <c:v>799.25456797906</c:v>
                </c:pt>
                <c:pt idx="36531">
                  <c:v>767.0242054440394</c:v>
                </c:pt>
                <c:pt idx="36532">
                  <c:v>738.64490286046</c:v>
                </c:pt>
                <c:pt idx="36533">
                  <c:v>728.71898235395</c:v>
                </c:pt>
                <c:pt idx="36534">
                  <c:v>725.7693823553001</c:v>
                </c:pt>
                <c:pt idx="36535">
                  <c:v>725.73385354151</c:v>
                </c:pt>
                <c:pt idx="36536">
                  <c:v>725.9992618625594</c:v>
                </c:pt>
                <c:pt idx="36537">
                  <c:v>725.57931209963</c:v>
                </c:pt>
                <c:pt idx="36538">
                  <c:v>722.41405553681</c:v>
                </c:pt>
                <c:pt idx="36539">
                  <c:v>723.3085887391905</c:v>
                </c:pt>
                <c:pt idx="36540">
                  <c:v>723.7975366752</c:v>
                </c:pt>
                <c:pt idx="36541">
                  <c:v>724.5980354052001</c:v>
                </c:pt>
                <c:pt idx="36542">
                  <c:v>725.26460036395</c:v>
                </c:pt>
                <c:pt idx="36543">
                  <c:v>725.03597887725</c:v>
                </c:pt>
                <c:pt idx="36544">
                  <c:v>725.59688851183</c:v>
                </c:pt>
                <c:pt idx="36545">
                  <c:v>273.62211613315</c:v>
                </c:pt>
                <c:pt idx="36641">
                  <c:v>397.65037283981</c:v>
                </c:pt>
                <c:pt idx="36642">
                  <c:v>423.6918558095</c:v>
                </c:pt>
                <c:pt idx="36643">
                  <c:v>453.71554538644</c:v>
                </c:pt>
                <c:pt idx="36645">
                  <c:v>698.6243901151</c:v>
                </c:pt>
                <c:pt idx="36646">
                  <c:v>699.81997035336</c:v>
                </c:pt>
                <c:pt idx="36647">
                  <c:v>705.10290440419</c:v>
                </c:pt>
                <c:pt idx="36648">
                  <c:v>706.1935681744501</c:v>
                </c:pt>
                <c:pt idx="36649">
                  <c:v>701.43190557454</c:v>
                </c:pt>
                <c:pt idx="36650">
                  <c:v>702.67700399832</c:v>
                </c:pt>
                <c:pt idx="36651">
                  <c:v>703.25831686266</c:v>
                </c:pt>
                <c:pt idx="36652">
                  <c:v>703.18602505386</c:v>
                </c:pt>
                <c:pt idx="36653">
                  <c:v>704.20638138279</c:v>
                </c:pt>
                <c:pt idx="36654">
                  <c:v>699.91455728108</c:v>
                </c:pt>
                <c:pt idx="36656">
                  <c:v>696.360610302258</c:v>
                </c:pt>
                <c:pt idx="36657">
                  <c:v>697.91009955206</c:v>
                </c:pt>
                <c:pt idx="36658">
                  <c:v>698.4162917655387</c:v>
                </c:pt>
                <c:pt idx="36659">
                  <c:v>699.38234974023</c:v>
                </c:pt>
                <c:pt idx="36661">
                  <c:v>701.48631665375</c:v>
                </c:pt>
                <c:pt idx="36662">
                  <c:v>698.9606660932375</c:v>
                </c:pt>
                <c:pt idx="36663">
                  <c:v>701.70525500683</c:v>
                </c:pt>
                <c:pt idx="36664">
                  <c:v>702.5032682658</c:v>
                </c:pt>
                <c:pt idx="36665">
                  <c:v>703.3922697929472</c:v>
                </c:pt>
                <c:pt idx="36666">
                  <c:v>709.0641692811189</c:v>
                </c:pt>
                <c:pt idx="36667">
                  <c:v>706.23153363366</c:v>
                </c:pt>
                <c:pt idx="36668">
                  <c:v>706.02328752771</c:v>
                </c:pt>
                <c:pt idx="36669">
                  <c:v>707.46095645718</c:v>
                </c:pt>
                <c:pt idx="36670">
                  <c:v>708.4065140958884</c:v>
                </c:pt>
                <c:pt idx="36671">
                  <c:v>709.21795054353</c:v>
                </c:pt>
                <c:pt idx="36672">
                  <c:v>711.2587377492</c:v>
                </c:pt>
                <c:pt idx="36673">
                  <c:v>707.97835346533</c:v>
                </c:pt>
                <c:pt idx="36674">
                  <c:v>708.8349405838001</c:v>
                </c:pt>
                <c:pt idx="36676">
                  <c:v>711.6244191462</c:v>
                </c:pt>
                <c:pt idx="36677">
                  <c:v>712.63280496188</c:v>
                </c:pt>
                <c:pt idx="36678">
                  <c:v>714.16082807769</c:v>
                </c:pt>
                <c:pt idx="36679">
                  <c:v>715.00571474532</c:v>
                </c:pt>
                <c:pt idx="36680">
                  <c:v>711.9599529672701</c:v>
                </c:pt>
                <c:pt idx="36681">
                  <c:v>707.70794481775</c:v>
                </c:pt>
                <c:pt idx="36682">
                  <c:v>709.3193556910201</c:v>
                </c:pt>
                <c:pt idx="36683">
                  <c:v>711.07901480507</c:v>
                </c:pt>
                <c:pt idx="36684">
                  <c:v>712.08799727723</c:v>
                </c:pt>
                <c:pt idx="36685">
                  <c:v>712.6972120941289</c:v>
                </c:pt>
                <c:pt idx="36686">
                  <c:v>714.42081026613</c:v>
                </c:pt>
                <c:pt idx="36687">
                  <c:v>715.5495680831087</c:v>
                </c:pt>
                <c:pt idx="36688">
                  <c:v>716.4561702943694</c:v>
                </c:pt>
                <c:pt idx="36689">
                  <c:v>718.3491713830289</c:v>
                </c:pt>
                <c:pt idx="36690">
                  <c:v>719.4582227595089</c:v>
                </c:pt>
                <c:pt idx="36691">
                  <c:v>719.32573795688</c:v>
                </c:pt>
                <c:pt idx="36692">
                  <c:v>715.665159680928</c:v>
                </c:pt>
                <c:pt idx="36693">
                  <c:v>716.79854564601</c:v>
                </c:pt>
                <c:pt idx="36694">
                  <c:v>717.315976899499</c:v>
                </c:pt>
                <c:pt idx="36695">
                  <c:v>718.17665029015</c:v>
                </c:pt>
                <c:pt idx="36696">
                  <c:v>718.87035920945</c:v>
                </c:pt>
                <c:pt idx="36697">
                  <c:v>715.2348527920499</c:v>
                </c:pt>
                <c:pt idx="36698">
                  <c:v>715.1590398007394</c:v>
                </c:pt>
                <c:pt idx="36699">
                  <c:v>716.08309233976</c:v>
                </c:pt>
                <c:pt idx="36700">
                  <c:v>715.64755024751</c:v>
                </c:pt>
                <c:pt idx="36701">
                  <c:v>716.8696942157281</c:v>
                </c:pt>
                <c:pt idx="36702">
                  <c:v>717.89311632301</c:v>
                </c:pt>
                <c:pt idx="36703">
                  <c:v>713.0223927402201</c:v>
                </c:pt>
                <c:pt idx="36704">
                  <c:v>713.89036052446</c:v>
                </c:pt>
                <c:pt idx="36705">
                  <c:v>719.07375014069</c:v>
                </c:pt>
                <c:pt idx="36706">
                  <c:v>719.61371209286</c:v>
                </c:pt>
                <c:pt idx="36707">
                  <c:v>721.31497125851</c:v>
                </c:pt>
                <c:pt idx="36708">
                  <c:v>723.0656507208189</c:v>
                </c:pt>
                <c:pt idx="36709">
                  <c:v>718.47304081992</c:v>
                </c:pt>
                <c:pt idx="36710">
                  <c:v>719.43210067681</c:v>
                </c:pt>
                <c:pt idx="36711">
                  <c:v>719.75989782113</c:v>
                </c:pt>
                <c:pt idx="36712">
                  <c:v>721.47273573284</c:v>
                </c:pt>
                <c:pt idx="36713">
                  <c:v>721.94038603069</c:v>
                </c:pt>
                <c:pt idx="36714">
                  <c:v>722.26310936019</c:v>
                </c:pt>
                <c:pt idx="36715">
                  <c:v>723.27305743144</c:v>
                </c:pt>
                <c:pt idx="36717">
                  <c:v>721.13439241904</c:v>
                </c:pt>
                <c:pt idx="36718">
                  <c:v>721.5218146913101</c:v>
                </c:pt>
                <c:pt idx="36719">
                  <c:v>721.90480155702</c:v>
                </c:pt>
                <c:pt idx="36720">
                  <c:v>722.8569060418089</c:v>
                </c:pt>
                <c:pt idx="36721">
                  <c:v>718.76631477978</c:v>
                </c:pt>
                <c:pt idx="36722">
                  <c:v>718.57314862053</c:v>
                </c:pt>
                <c:pt idx="36723">
                  <c:v>718.51563357039</c:v>
                </c:pt>
                <c:pt idx="36724">
                  <c:v>723.8172993413789</c:v>
                </c:pt>
                <c:pt idx="36725">
                  <c:v>722.8856610041294</c:v>
                </c:pt>
                <c:pt idx="36726">
                  <c:v>723.75506731115</c:v>
                </c:pt>
                <c:pt idx="36727">
                  <c:v>719.41971193801</c:v>
                </c:pt>
                <c:pt idx="36728">
                  <c:v>718.26382314615</c:v>
                </c:pt>
                <c:pt idx="36729">
                  <c:v>718.6155015070705</c:v>
                </c:pt>
                <c:pt idx="36730">
                  <c:v>719.3033119603605</c:v>
                </c:pt>
                <c:pt idx="36731">
                  <c:v>718.4095134949978</c:v>
                </c:pt>
                <c:pt idx="36732">
                  <c:v>714.55538680214</c:v>
                </c:pt>
                <c:pt idx="36733">
                  <c:v>715.35039055198</c:v>
                </c:pt>
                <c:pt idx="36734">
                  <c:v>714.8173617620794</c:v>
                </c:pt>
                <c:pt idx="36735">
                  <c:v>715.78138960783</c:v>
                </c:pt>
                <c:pt idx="36736">
                  <c:v>716.32577254088</c:v>
                </c:pt>
                <c:pt idx="36737">
                  <c:v>716.4659100013901</c:v>
                </c:pt>
                <c:pt idx="36738">
                  <c:v>712.44325555855</c:v>
                </c:pt>
                <c:pt idx="36739">
                  <c:v>714.09743462446</c:v>
                </c:pt>
                <c:pt idx="36740">
                  <c:v>713.91899553933</c:v>
                </c:pt>
                <c:pt idx="36741">
                  <c:v>714.193578920781</c:v>
                </c:pt>
                <c:pt idx="36742">
                  <c:v>715.3208243228294</c:v>
                </c:pt>
                <c:pt idx="36744">
                  <c:v>721.6319114846187</c:v>
                </c:pt>
                <c:pt idx="36745">
                  <c:v>747.51381518139</c:v>
                </c:pt>
                <c:pt idx="36746">
                  <c:v>788.0265460817889</c:v>
                </c:pt>
                <c:pt idx="36747">
                  <c:v>777.84343095</c:v>
                </c:pt>
                <c:pt idx="36748">
                  <c:v>785.20428074608</c:v>
                </c:pt>
                <c:pt idx="36750">
                  <c:v>792.2245675019301</c:v>
                </c:pt>
                <c:pt idx="36751">
                  <c:v>795.12209847289</c:v>
                </c:pt>
                <c:pt idx="36752">
                  <c:v>792.13894009984</c:v>
                </c:pt>
                <c:pt idx="36754">
                  <c:v>791.48283992143</c:v>
                </c:pt>
                <c:pt idx="36755">
                  <c:v>786.3345521650289</c:v>
                </c:pt>
                <c:pt idx="36756">
                  <c:v>785.787514066</c:v>
                </c:pt>
                <c:pt idx="36757">
                  <c:v>787.4549630208999</c:v>
                </c:pt>
                <c:pt idx="36758">
                  <c:v>795.2266139969794</c:v>
                </c:pt>
                <c:pt idx="36759">
                  <c:v>794.0665340335801</c:v>
                </c:pt>
                <c:pt idx="36760">
                  <c:v>785.794781576961</c:v>
                </c:pt>
                <c:pt idx="36761">
                  <c:v>775.27953651113</c:v>
                </c:pt>
                <c:pt idx="36762">
                  <c:v>777.69083673882</c:v>
                </c:pt>
                <c:pt idx="36763">
                  <c:v>769.69419925386</c:v>
                </c:pt>
                <c:pt idx="36764">
                  <c:v>769.5359454304194</c:v>
                </c:pt>
                <c:pt idx="36765">
                  <c:v>771.07582393543</c:v>
                </c:pt>
                <c:pt idx="36766">
                  <c:v>767.678779557981</c:v>
                </c:pt>
                <c:pt idx="36767">
                  <c:v>768.18228486757</c:v>
                </c:pt>
                <c:pt idx="36768">
                  <c:v>762.50523646738</c:v>
                </c:pt>
                <c:pt idx="36769">
                  <c:v>767.7089530494705</c:v>
                </c:pt>
                <c:pt idx="36770">
                  <c:v>768.42109338737</c:v>
                </c:pt>
                <c:pt idx="36771">
                  <c:v>757.64703664265</c:v>
                </c:pt>
                <c:pt idx="36772">
                  <c:v>751.81399393208</c:v>
                </c:pt>
                <c:pt idx="36773">
                  <c:v>756.2574402005998</c:v>
                </c:pt>
                <c:pt idx="36774">
                  <c:v>757.37739049706</c:v>
                </c:pt>
                <c:pt idx="36775">
                  <c:v>754.9959248409489</c:v>
                </c:pt>
                <c:pt idx="36776">
                  <c:v>756.93684304283</c:v>
                </c:pt>
                <c:pt idx="36778">
                  <c:v>757.63838759366</c:v>
                </c:pt>
                <c:pt idx="36779">
                  <c:v>745.05034916239</c:v>
                </c:pt>
                <c:pt idx="36780">
                  <c:v>727.4449724029901</c:v>
                </c:pt>
                <c:pt idx="36781">
                  <c:v>712.48734851927</c:v>
                </c:pt>
                <c:pt idx="36782">
                  <c:v>702.52850602868</c:v>
                </c:pt>
                <c:pt idx="36783">
                  <c:v>695.27954605351</c:v>
                </c:pt>
                <c:pt idx="36784">
                  <c:v>684.29927849239</c:v>
                </c:pt>
                <c:pt idx="36785">
                  <c:v>675.3493625498</c:v>
                </c:pt>
                <c:pt idx="36786">
                  <c:v>666.93184685815</c:v>
                </c:pt>
                <c:pt idx="36787">
                  <c:v>665.00713663073</c:v>
                </c:pt>
                <c:pt idx="36788">
                  <c:v>666.94159863605</c:v>
                </c:pt>
                <c:pt idx="36790">
                  <c:v>662.08592337524</c:v>
                </c:pt>
                <c:pt idx="36791">
                  <c:v>646.18764164405</c:v>
                </c:pt>
                <c:pt idx="36792">
                  <c:v>647.6571010589</c:v>
                </c:pt>
                <c:pt idx="36793">
                  <c:v>661.26363302889</c:v>
                </c:pt>
                <c:pt idx="36794">
                  <c:v>674.0090247892389</c:v>
                </c:pt>
                <c:pt idx="36795">
                  <c:v>683.09479175962</c:v>
                </c:pt>
                <c:pt idx="36796">
                  <c:v>664.95845096728</c:v>
                </c:pt>
                <c:pt idx="36797">
                  <c:v>599.6871738939386</c:v>
                </c:pt>
                <c:pt idx="36798">
                  <c:v>394.25361665379</c:v>
                </c:pt>
                <c:pt idx="36799">
                  <c:v>393.48600869936</c:v>
                </c:pt>
                <c:pt idx="36800">
                  <c:v>397.52681138459</c:v>
                </c:pt>
                <c:pt idx="36801">
                  <c:v>394.89102278604</c:v>
                </c:pt>
                <c:pt idx="36803">
                  <c:v>381.5541625966601</c:v>
                </c:pt>
                <c:pt idx="36804">
                  <c:v>379.921302744329</c:v>
                </c:pt>
                <c:pt idx="36805">
                  <c:v>251.36598030423</c:v>
                </c:pt>
                <c:pt idx="36807">
                  <c:v>264.1934584975696</c:v>
                </c:pt>
                <c:pt idx="36808">
                  <c:v>267.5797864318201</c:v>
                </c:pt>
                <c:pt idx="36809">
                  <c:v>269.62996053757</c:v>
                </c:pt>
                <c:pt idx="36810">
                  <c:v>263.42674127083</c:v>
                </c:pt>
                <c:pt idx="36811">
                  <c:v>366.0900585740599</c:v>
                </c:pt>
                <c:pt idx="36812">
                  <c:v>373.09606658584</c:v>
                </c:pt>
                <c:pt idx="36813">
                  <c:v>395.9809966038501</c:v>
                </c:pt>
                <c:pt idx="36814">
                  <c:v>395.321090278669</c:v>
                </c:pt>
                <c:pt idx="36815">
                  <c:v>367.12126510177</c:v>
                </c:pt>
                <c:pt idx="36946">
                  <c:v>486.0574408802401</c:v>
                </c:pt>
                <c:pt idx="36947">
                  <c:v>523.7379472321</c:v>
                </c:pt>
                <c:pt idx="36948">
                  <c:v>525.72227776056</c:v>
                </c:pt>
                <c:pt idx="36949">
                  <c:v>525.6026453802994</c:v>
                </c:pt>
                <c:pt idx="36950">
                  <c:v>524.9223731593601</c:v>
                </c:pt>
                <c:pt idx="36951">
                  <c:v>524.8177990931088</c:v>
                </c:pt>
                <c:pt idx="36952">
                  <c:v>525.22373060193</c:v>
                </c:pt>
                <c:pt idx="36953">
                  <c:v>528.24416256313</c:v>
                </c:pt>
                <c:pt idx="36954">
                  <c:v>529.3091791916094</c:v>
                </c:pt>
                <c:pt idx="36956">
                  <c:v>531.09513931629</c:v>
                </c:pt>
                <c:pt idx="36957">
                  <c:v>529.1354362194501</c:v>
                </c:pt>
                <c:pt idx="36958">
                  <c:v>529.47801046717</c:v>
                </c:pt>
                <c:pt idx="36960">
                  <c:v>531.58375497877</c:v>
                </c:pt>
                <c:pt idx="36961">
                  <c:v>531.9261995198401</c:v>
                </c:pt>
                <c:pt idx="36962">
                  <c:v>533.6343698987494</c:v>
                </c:pt>
                <c:pt idx="36963">
                  <c:v>534.1011164341801</c:v>
                </c:pt>
                <c:pt idx="36964">
                  <c:v>533.4024545829787</c:v>
                </c:pt>
                <c:pt idx="36965">
                  <c:v>535.3579084749878</c:v>
                </c:pt>
                <c:pt idx="36966">
                  <c:v>536.33458525677</c:v>
                </c:pt>
                <c:pt idx="36967">
                  <c:v>538.8865054021901</c:v>
                </c:pt>
                <c:pt idx="36968">
                  <c:v>541.4540156709601</c:v>
                </c:pt>
                <c:pt idx="36969">
                  <c:v>542.8633593883901</c:v>
                </c:pt>
                <c:pt idx="36970">
                  <c:v>543.9174043154786</c:v>
                </c:pt>
                <c:pt idx="36971">
                  <c:v>545.6467936492201</c:v>
                </c:pt>
                <c:pt idx="36972">
                  <c:v>552.5194131133201</c:v>
                </c:pt>
                <c:pt idx="36973">
                  <c:v>556.33321232118</c:v>
                </c:pt>
                <c:pt idx="36974">
                  <c:v>558.68211823074</c:v>
                </c:pt>
                <c:pt idx="36976">
                  <c:v>564.68033123134</c:v>
                </c:pt>
                <c:pt idx="36977">
                  <c:v>566.6353112176</c:v>
                </c:pt>
                <c:pt idx="36978">
                  <c:v>569.5064758492501</c:v>
                </c:pt>
                <c:pt idx="36979">
                  <c:v>569.9712102825389</c:v>
                </c:pt>
                <c:pt idx="36980">
                  <c:v>572.0519246906189</c:v>
                </c:pt>
                <c:pt idx="36982">
                  <c:v>571.69030876564</c:v>
                </c:pt>
                <c:pt idx="36983">
                  <c:v>573.04371826075</c:v>
                </c:pt>
                <c:pt idx="36984">
                  <c:v>574.44897204139</c:v>
                </c:pt>
                <c:pt idx="36985">
                  <c:v>574.45988233169</c:v>
                </c:pt>
                <c:pt idx="36986">
                  <c:v>575.9044254143189</c:v>
                </c:pt>
                <c:pt idx="36987">
                  <c:v>576.61275840826</c:v>
                </c:pt>
                <c:pt idx="36988">
                  <c:v>574.6178915984001</c:v>
                </c:pt>
                <c:pt idx="36989">
                  <c:v>575.99290520433</c:v>
                </c:pt>
                <c:pt idx="36990">
                  <c:v>575.79488506606</c:v>
                </c:pt>
                <c:pt idx="36992">
                  <c:v>581.79937888739</c:v>
                </c:pt>
                <c:pt idx="36993">
                  <c:v>583.09694372847</c:v>
                </c:pt>
                <c:pt idx="36994">
                  <c:v>583.43648855665</c:v>
                </c:pt>
                <c:pt idx="36999">
                  <c:v>581.81508438806</c:v>
                </c:pt>
                <c:pt idx="37000">
                  <c:v>581.78437502727</c:v>
                </c:pt>
                <c:pt idx="37001">
                  <c:v>582.51084844714</c:v>
                </c:pt>
                <c:pt idx="37003">
                  <c:v>582.4688374644</c:v>
                </c:pt>
                <c:pt idx="37004">
                  <c:v>581.75057022886</c:v>
                </c:pt>
                <c:pt idx="37005">
                  <c:v>582.11397158651</c:v>
                </c:pt>
                <c:pt idx="37006">
                  <c:v>581.7753920768</c:v>
                </c:pt>
                <c:pt idx="37007">
                  <c:v>582.83967835716</c:v>
                </c:pt>
                <c:pt idx="37008">
                  <c:v>583.82592854912</c:v>
                </c:pt>
                <c:pt idx="37009">
                  <c:v>581.2335779032101</c:v>
                </c:pt>
                <c:pt idx="37010">
                  <c:v>586.10448497469</c:v>
                </c:pt>
                <c:pt idx="37011">
                  <c:v>586.2314260232394</c:v>
                </c:pt>
                <c:pt idx="37012">
                  <c:v>587.03697957808</c:v>
                </c:pt>
                <c:pt idx="37013">
                  <c:v>587.45912926874</c:v>
                </c:pt>
                <c:pt idx="37014">
                  <c:v>588.4282689435494</c:v>
                </c:pt>
                <c:pt idx="37015">
                  <c:v>586.3658481317588</c:v>
                </c:pt>
                <c:pt idx="37016">
                  <c:v>587.38095503976</c:v>
                </c:pt>
                <c:pt idx="37017">
                  <c:v>587.4215203516101</c:v>
                </c:pt>
                <c:pt idx="37018">
                  <c:v>588.0425492240294</c:v>
                </c:pt>
                <c:pt idx="37019">
                  <c:v>589.3926575310301</c:v>
                </c:pt>
                <c:pt idx="37020">
                  <c:v>589.8293667217894</c:v>
                </c:pt>
                <c:pt idx="37021">
                  <c:v>589.4640589927386</c:v>
                </c:pt>
                <c:pt idx="37022">
                  <c:v>591.67119707657</c:v>
                </c:pt>
                <c:pt idx="37023">
                  <c:v>592.2578343827694</c:v>
                </c:pt>
                <c:pt idx="37024">
                  <c:v>595.07401178708</c:v>
                </c:pt>
                <c:pt idx="37025">
                  <c:v>596.6867047028001</c:v>
                </c:pt>
                <c:pt idx="37026">
                  <c:v>596.8406564279987</c:v>
                </c:pt>
                <c:pt idx="37027">
                  <c:v>599.5012462057388</c:v>
                </c:pt>
                <c:pt idx="37028">
                  <c:v>601.7115948957583</c:v>
                </c:pt>
                <c:pt idx="37029">
                  <c:v>604.8414160816986</c:v>
                </c:pt>
                <c:pt idx="37030">
                  <c:v>611.722091634</c:v>
                </c:pt>
                <c:pt idx="37031">
                  <c:v>611.3666007416994</c:v>
                </c:pt>
                <c:pt idx="37032">
                  <c:v>616.21317683583</c:v>
                </c:pt>
                <c:pt idx="37033">
                  <c:v>619.31839825122</c:v>
                </c:pt>
                <c:pt idx="37034">
                  <c:v>624.1469258092687</c:v>
                </c:pt>
                <c:pt idx="37035">
                  <c:v>629.05138933511</c:v>
                </c:pt>
                <c:pt idx="37036">
                  <c:v>634.35774182616</c:v>
                </c:pt>
                <c:pt idx="37037">
                  <c:v>637.11489629959</c:v>
                </c:pt>
                <c:pt idx="37038">
                  <c:v>642.2687157569301</c:v>
                </c:pt>
                <c:pt idx="37039">
                  <c:v>352.3140885418799</c:v>
                </c:pt>
                <c:pt idx="37090">
                  <c:v>346.62374770389</c:v>
                </c:pt>
                <c:pt idx="37091">
                  <c:v>445.435355506419</c:v>
                </c:pt>
                <c:pt idx="37092">
                  <c:v>654.39608929006</c:v>
                </c:pt>
                <c:pt idx="37093">
                  <c:v>699.62002204832</c:v>
                </c:pt>
                <c:pt idx="37094">
                  <c:v>701.49455686383</c:v>
                </c:pt>
                <c:pt idx="37095">
                  <c:v>701.337682089508</c:v>
                </c:pt>
                <c:pt idx="37096">
                  <c:v>702.7682161275301</c:v>
                </c:pt>
                <c:pt idx="37097">
                  <c:v>704.08042123369</c:v>
                </c:pt>
                <c:pt idx="37099">
                  <c:v>701.8916408274188</c:v>
                </c:pt>
                <c:pt idx="37100">
                  <c:v>703.27200109312</c:v>
                </c:pt>
                <c:pt idx="37101">
                  <c:v>704.03995878605</c:v>
                </c:pt>
                <c:pt idx="37102">
                  <c:v>699.4410973867188</c:v>
                </c:pt>
                <c:pt idx="37103">
                  <c:v>701.17430250657</c:v>
                </c:pt>
                <c:pt idx="37104">
                  <c:v>696.87659264876</c:v>
                </c:pt>
                <c:pt idx="37105">
                  <c:v>698.37638307664</c:v>
                </c:pt>
                <c:pt idx="37106">
                  <c:v>699.66551196588</c:v>
                </c:pt>
                <c:pt idx="37107">
                  <c:v>704.9523429920189</c:v>
                </c:pt>
                <c:pt idx="37108">
                  <c:v>705.9404194398999</c:v>
                </c:pt>
                <c:pt idx="37109">
                  <c:v>705.60027157361</c:v>
                </c:pt>
                <c:pt idx="37110">
                  <c:v>704.5619983428294</c:v>
                </c:pt>
                <c:pt idx="37111">
                  <c:v>704.69607222681</c:v>
                </c:pt>
                <c:pt idx="37113">
                  <c:v>723.8683641816489</c:v>
                </c:pt>
                <c:pt idx="37114">
                  <c:v>761.10246504707</c:v>
                </c:pt>
                <c:pt idx="37115">
                  <c:v>778.1201731872601</c:v>
                </c:pt>
                <c:pt idx="37116">
                  <c:v>789.3036255969394</c:v>
                </c:pt>
                <c:pt idx="37117">
                  <c:v>793.68227855995</c:v>
                </c:pt>
                <c:pt idx="37118">
                  <c:v>789.0200291647687</c:v>
                </c:pt>
                <c:pt idx="37119">
                  <c:v>794.98185672086</c:v>
                </c:pt>
                <c:pt idx="37121">
                  <c:v>793.53524166485</c:v>
                </c:pt>
                <c:pt idx="37122">
                  <c:v>794.8651008119577</c:v>
                </c:pt>
                <c:pt idx="37123">
                  <c:v>797.6433619499498</c:v>
                </c:pt>
                <c:pt idx="37124">
                  <c:v>794.66687335542</c:v>
                </c:pt>
                <c:pt idx="37125">
                  <c:v>788.9004588002288</c:v>
                </c:pt>
                <c:pt idx="37126">
                  <c:v>788.7383092050705</c:v>
                </c:pt>
                <c:pt idx="37127">
                  <c:v>793.8171816646801</c:v>
                </c:pt>
                <c:pt idx="37130">
                  <c:v>791.807616081937</c:v>
                </c:pt>
                <c:pt idx="37131">
                  <c:v>793.12671800301</c:v>
                </c:pt>
                <c:pt idx="37132">
                  <c:v>793.2071705739501</c:v>
                </c:pt>
                <c:pt idx="37133">
                  <c:v>794.69363515176</c:v>
                </c:pt>
                <c:pt idx="37134">
                  <c:v>795.86247097931</c:v>
                </c:pt>
                <c:pt idx="37135">
                  <c:v>792.4231616997694</c:v>
                </c:pt>
                <c:pt idx="37136">
                  <c:v>792.90295493949</c:v>
                </c:pt>
                <c:pt idx="37137">
                  <c:v>795.3071495292701</c:v>
                </c:pt>
                <c:pt idx="37138">
                  <c:v>793.7691766594601</c:v>
                </c:pt>
                <c:pt idx="37139">
                  <c:v>792.8303602335701</c:v>
                </c:pt>
                <c:pt idx="37140">
                  <c:v>797.163879660851</c:v>
                </c:pt>
                <c:pt idx="37141">
                  <c:v>795.4402129569494</c:v>
                </c:pt>
                <c:pt idx="37143">
                  <c:v>792.46547344258</c:v>
                </c:pt>
                <c:pt idx="37144">
                  <c:v>777.3252205986089</c:v>
                </c:pt>
                <c:pt idx="37145">
                  <c:v>736.72346273624</c:v>
                </c:pt>
                <c:pt idx="37146">
                  <c:v>722.3070035513001</c:v>
                </c:pt>
                <c:pt idx="37147">
                  <c:v>719.07007283551</c:v>
                </c:pt>
                <c:pt idx="37149">
                  <c:v>721.47505002692</c:v>
                </c:pt>
                <c:pt idx="37150">
                  <c:v>722.62632993941</c:v>
                </c:pt>
                <c:pt idx="37151">
                  <c:v>724.19956262992</c:v>
                </c:pt>
                <c:pt idx="37152">
                  <c:v>689.9303796098</c:v>
                </c:pt>
                <c:pt idx="37153">
                  <c:v>239.61636433296</c:v>
                </c:pt>
                <c:pt idx="37212">
                  <c:v>224.4642581063</c:v>
                </c:pt>
                <c:pt idx="37213">
                  <c:v>223.8736493074001</c:v>
                </c:pt>
                <c:pt idx="37214">
                  <c:v>223.44101431288</c:v>
                </c:pt>
                <c:pt idx="37215">
                  <c:v>373.0710596512391</c:v>
                </c:pt>
                <c:pt idx="37216">
                  <c:v>467.916414411779</c:v>
                </c:pt>
                <c:pt idx="37217">
                  <c:v>502.5030258545899</c:v>
                </c:pt>
                <c:pt idx="37262">
                  <c:v>329.4160177499188</c:v>
                </c:pt>
                <c:pt idx="37263">
                  <c:v>333.43767819483</c:v>
                </c:pt>
                <c:pt idx="37264">
                  <c:v>329.423869997119</c:v>
                </c:pt>
                <c:pt idx="37289">
                  <c:v>399.22881962313</c:v>
                </c:pt>
                <c:pt idx="37290">
                  <c:v>444.24376232779</c:v>
                </c:pt>
                <c:pt idx="37291">
                  <c:v>459.30053362656</c:v>
                </c:pt>
                <c:pt idx="37292">
                  <c:v>465.0049510530601</c:v>
                </c:pt>
                <c:pt idx="37293">
                  <c:v>458.246455770199</c:v>
                </c:pt>
                <c:pt idx="37294">
                  <c:v>453.042180421</c:v>
                </c:pt>
                <c:pt idx="37296">
                  <c:v>443.8705857094999</c:v>
                </c:pt>
                <c:pt idx="37297">
                  <c:v>428.4876120578699</c:v>
                </c:pt>
                <c:pt idx="37298">
                  <c:v>264.1542995844</c:v>
                </c:pt>
                <c:pt idx="37299">
                  <c:v>261.422223108199</c:v>
                </c:pt>
                <c:pt idx="37300">
                  <c:v>247.28200539189</c:v>
                </c:pt>
                <c:pt idx="37301">
                  <c:v>226.30130131056</c:v>
                </c:pt>
                <c:pt idx="37302">
                  <c:v>227.65419813668</c:v>
                </c:pt>
                <c:pt idx="37304">
                  <c:v>241.9115766559</c:v>
                </c:pt>
                <c:pt idx="37305">
                  <c:v>242.68628693486</c:v>
                </c:pt>
                <c:pt idx="37306">
                  <c:v>242.98175555516</c:v>
                </c:pt>
                <c:pt idx="37307">
                  <c:v>242.4500932809</c:v>
                </c:pt>
                <c:pt idx="37308">
                  <c:v>242.95601249736</c:v>
                </c:pt>
                <c:pt idx="37309">
                  <c:v>225.57203446414</c:v>
                </c:pt>
                <c:pt idx="37398">
                  <c:v>351.92388803324</c:v>
                </c:pt>
                <c:pt idx="37400">
                  <c:v>706.63684407616</c:v>
                </c:pt>
                <c:pt idx="37401">
                  <c:v>775.52517164227</c:v>
                </c:pt>
                <c:pt idx="37402">
                  <c:v>803.4326546708401</c:v>
                </c:pt>
                <c:pt idx="37403">
                  <c:v>807.75336798014</c:v>
                </c:pt>
                <c:pt idx="37405">
                  <c:v>806.5802798282798</c:v>
                </c:pt>
                <c:pt idx="37406">
                  <c:v>805.9811870450999</c:v>
                </c:pt>
                <c:pt idx="37407">
                  <c:v>812.5537913081</c:v>
                </c:pt>
                <c:pt idx="37408">
                  <c:v>808.97834353814</c:v>
                </c:pt>
                <c:pt idx="37409">
                  <c:v>809.65165893811</c:v>
                </c:pt>
                <c:pt idx="37410">
                  <c:v>812.79366490269</c:v>
                </c:pt>
                <c:pt idx="37412">
                  <c:v>808.6392367760197</c:v>
                </c:pt>
                <c:pt idx="37413">
                  <c:v>806.88527557144</c:v>
                </c:pt>
                <c:pt idx="37414">
                  <c:v>802.33174876031</c:v>
                </c:pt>
                <c:pt idx="37415">
                  <c:v>798.8280428568401</c:v>
                </c:pt>
                <c:pt idx="37417">
                  <c:v>795.7491784270501</c:v>
                </c:pt>
                <c:pt idx="37418">
                  <c:v>796.37747392472</c:v>
                </c:pt>
                <c:pt idx="37419">
                  <c:v>805.4156996957378</c:v>
                </c:pt>
                <c:pt idx="37420">
                  <c:v>807.0362226655685</c:v>
                </c:pt>
                <c:pt idx="37421">
                  <c:v>803.5782423487205</c:v>
                </c:pt>
                <c:pt idx="37422">
                  <c:v>804.47674792103</c:v>
                </c:pt>
                <c:pt idx="37423">
                  <c:v>799.4060219514088</c:v>
                </c:pt>
                <c:pt idx="37424">
                  <c:v>798.07289259799</c:v>
                </c:pt>
                <c:pt idx="37425">
                  <c:v>799.54477669177</c:v>
                </c:pt>
                <c:pt idx="37426">
                  <c:v>794.8023441558894</c:v>
                </c:pt>
                <c:pt idx="37427">
                  <c:v>791.47910724329</c:v>
                </c:pt>
                <c:pt idx="37428">
                  <c:v>792.3198457848894</c:v>
                </c:pt>
                <c:pt idx="37429">
                  <c:v>792.87183699821</c:v>
                </c:pt>
                <c:pt idx="37430">
                  <c:v>791.8772467614489</c:v>
                </c:pt>
                <c:pt idx="37432">
                  <c:v>788.77922171062</c:v>
                </c:pt>
                <c:pt idx="37433">
                  <c:v>784.5859017267705</c:v>
                </c:pt>
                <c:pt idx="37434">
                  <c:v>786.3763661995794</c:v>
                </c:pt>
                <c:pt idx="37435">
                  <c:v>789.644433183959</c:v>
                </c:pt>
                <c:pt idx="37436">
                  <c:v>789.8981238981194</c:v>
                </c:pt>
                <c:pt idx="37437">
                  <c:v>788.54749226321</c:v>
                </c:pt>
                <c:pt idx="37438">
                  <c:v>796.8925739006</c:v>
                </c:pt>
                <c:pt idx="37439">
                  <c:v>793.20538531233</c:v>
                </c:pt>
                <c:pt idx="37440">
                  <c:v>796.10285256118</c:v>
                </c:pt>
                <c:pt idx="37441">
                  <c:v>797.2299884950194</c:v>
                </c:pt>
                <c:pt idx="37442">
                  <c:v>795.7069438345501</c:v>
                </c:pt>
                <c:pt idx="37443">
                  <c:v>793.2470107177294</c:v>
                </c:pt>
                <c:pt idx="37444">
                  <c:v>788.20536870261</c:v>
                </c:pt>
                <c:pt idx="37445">
                  <c:v>787.52917216923</c:v>
                </c:pt>
                <c:pt idx="37446">
                  <c:v>787.3717417487101</c:v>
                </c:pt>
                <c:pt idx="37447">
                  <c:v>788.00524714416</c:v>
                </c:pt>
                <c:pt idx="37448">
                  <c:v>786.39336741741</c:v>
                </c:pt>
                <c:pt idx="37449">
                  <c:v>784.06096735685</c:v>
                </c:pt>
                <c:pt idx="37450">
                  <c:v>785.19285545433</c:v>
                </c:pt>
                <c:pt idx="37451">
                  <c:v>785.6453018455301</c:v>
                </c:pt>
                <c:pt idx="37452">
                  <c:v>785.6459173563301</c:v>
                </c:pt>
                <c:pt idx="37453">
                  <c:v>785.98979348298</c:v>
                </c:pt>
                <c:pt idx="37454">
                  <c:v>785.47920107665</c:v>
                </c:pt>
                <c:pt idx="37455">
                  <c:v>776.41347831604</c:v>
                </c:pt>
                <c:pt idx="37456">
                  <c:v>783.0031191153089</c:v>
                </c:pt>
                <c:pt idx="37458">
                  <c:v>784.810319855428</c:v>
                </c:pt>
                <c:pt idx="37459">
                  <c:v>786.8201292211999</c:v>
                </c:pt>
                <c:pt idx="37460">
                  <c:v>795.0914256341</c:v>
                </c:pt>
                <c:pt idx="37461">
                  <c:v>796.7906169648101</c:v>
                </c:pt>
                <c:pt idx="37462">
                  <c:v>801.5464387003199</c:v>
                </c:pt>
                <c:pt idx="37463">
                  <c:v>795.29629018709</c:v>
                </c:pt>
                <c:pt idx="37464">
                  <c:v>788.11886450214</c:v>
                </c:pt>
                <c:pt idx="37465">
                  <c:v>763.98894442998</c:v>
                </c:pt>
                <c:pt idx="37467">
                  <c:v>708.7110458024594</c:v>
                </c:pt>
                <c:pt idx="37468">
                  <c:v>709.34878353682</c:v>
                </c:pt>
                <c:pt idx="37470">
                  <c:v>711.02743737414</c:v>
                </c:pt>
                <c:pt idx="37471">
                  <c:v>708.3576216722884</c:v>
                </c:pt>
                <c:pt idx="37472">
                  <c:v>709.91494734252</c:v>
                </c:pt>
                <c:pt idx="37474">
                  <c:v>712.1107090536905</c:v>
                </c:pt>
                <c:pt idx="37475">
                  <c:v>713.01694525097</c:v>
                </c:pt>
                <c:pt idx="37476">
                  <c:v>709.64831215331</c:v>
                </c:pt>
                <c:pt idx="37477">
                  <c:v>715.8416499376</c:v>
                </c:pt>
                <c:pt idx="37478">
                  <c:v>712.3286232299</c:v>
                </c:pt>
                <c:pt idx="37479">
                  <c:v>508.7589133801196</c:v>
                </c:pt>
                <c:pt idx="37548">
                  <c:v>437.40981276434</c:v>
                </c:pt>
                <c:pt idx="37549">
                  <c:v>641.5642683499689</c:v>
                </c:pt>
                <c:pt idx="37550">
                  <c:v>707.1580108651</c:v>
                </c:pt>
                <c:pt idx="37552">
                  <c:v>707.4110579360801</c:v>
                </c:pt>
                <c:pt idx="37553">
                  <c:v>708.72383701816</c:v>
                </c:pt>
                <c:pt idx="37554">
                  <c:v>708.8861160212894</c:v>
                </c:pt>
                <c:pt idx="37555">
                  <c:v>715.1630631821694</c:v>
                </c:pt>
                <c:pt idx="37557">
                  <c:v>711.3568094072888</c:v>
                </c:pt>
                <c:pt idx="37558">
                  <c:v>711.5304981462299</c:v>
                </c:pt>
                <c:pt idx="37559">
                  <c:v>712.9488183368601</c:v>
                </c:pt>
                <c:pt idx="37560">
                  <c:v>714.74027059619</c:v>
                </c:pt>
                <c:pt idx="37561">
                  <c:v>715.74837472031</c:v>
                </c:pt>
                <c:pt idx="37562">
                  <c:v>712.07423697397</c:v>
                </c:pt>
                <c:pt idx="37563">
                  <c:v>714.05855633987</c:v>
                </c:pt>
                <c:pt idx="37564">
                  <c:v>715.9001639194794</c:v>
                </c:pt>
                <c:pt idx="37565">
                  <c:v>716.8215613999478</c:v>
                </c:pt>
                <c:pt idx="37566">
                  <c:v>717.91842686055</c:v>
                </c:pt>
                <c:pt idx="37567">
                  <c:v>714.69354759891</c:v>
                </c:pt>
                <c:pt idx="37568">
                  <c:v>715.3406156197689</c:v>
                </c:pt>
                <c:pt idx="37569">
                  <c:v>716.8525534608588</c:v>
                </c:pt>
                <c:pt idx="37570">
                  <c:v>718.1991522035501</c:v>
                </c:pt>
                <c:pt idx="37571">
                  <c:v>718.45906363615</c:v>
                </c:pt>
                <c:pt idx="37572">
                  <c:v>718.311616786738</c:v>
                </c:pt>
                <c:pt idx="37573">
                  <c:v>716.6544441904086</c:v>
                </c:pt>
                <c:pt idx="37574">
                  <c:v>722.19501674035</c:v>
                </c:pt>
                <c:pt idx="37575">
                  <c:v>718.60944067177</c:v>
                </c:pt>
                <c:pt idx="37578">
                  <c:v>722.50382963446</c:v>
                </c:pt>
                <c:pt idx="37579">
                  <c:v>719.23731790632</c:v>
                </c:pt>
                <c:pt idx="37582">
                  <c:v>722.4402899427794</c:v>
                </c:pt>
                <c:pt idx="37583">
                  <c:v>723.6755376127401</c:v>
                </c:pt>
                <c:pt idx="37584">
                  <c:v>721.0526063983087</c:v>
                </c:pt>
                <c:pt idx="37585">
                  <c:v>722.45585373689</c:v>
                </c:pt>
                <c:pt idx="37586">
                  <c:v>723.99316572364</c:v>
                </c:pt>
                <c:pt idx="37587">
                  <c:v>724.66680550389</c:v>
                </c:pt>
                <c:pt idx="37588">
                  <c:v>725.77037226566</c:v>
                </c:pt>
                <c:pt idx="37589">
                  <c:v>721.90344557291</c:v>
                </c:pt>
                <c:pt idx="37590">
                  <c:v>722.61086232609</c:v>
                </c:pt>
                <c:pt idx="37591">
                  <c:v>724.1461456670601</c:v>
                </c:pt>
                <c:pt idx="37592">
                  <c:v>725.20019800132</c:v>
                </c:pt>
                <c:pt idx="37594">
                  <c:v>732.58676327838</c:v>
                </c:pt>
                <c:pt idx="37595">
                  <c:v>727.8545309205299</c:v>
                </c:pt>
                <c:pt idx="37596">
                  <c:v>729.5472200568994</c:v>
                </c:pt>
                <c:pt idx="37597">
                  <c:v>731.3673616543894</c:v>
                </c:pt>
                <c:pt idx="37598">
                  <c:v>732.03864683809</c:v>
                </c:pt>
                <c:pt idx="37599">
                  <c:v>728.17049303329</c:v>
                </c:pt>
                <c:pt idx="37600">
                  <c:v>729.83888304661</c:v>
                </c:pt>
                <c:pt idx="37601">
                  <c:v>727.73213706418</c:v>
                </c:pt>
                <c:pt idx="37602">
                  <c:v>729.0495243807183</c:v>
                </c:pt>
                <c:pt idx="37603">
                  <c:v>734.0375771202189</c:v>
                </c:pt>
                <c:pt idx="37604">
                  <c:v>749.38198709318</c:v>
                </c:pt>
                <c:pt idx="37605">
                  <c:v>776.8421411080886</c:v>
                </c:pt>
                <c:pt idx="37607">
                  <c:v>807.28577475443</c:v>
                </c:pt>
                <c:pt idx="37608">
                  <c:v>811.912924931019</c:v>
                </c:pt>
                <c:pt idx="37609">
                  <c:v>816.73158477172</c:v>
                </c:pt>
                <c:pt idx="37610">
                  <c:v>818.6647291374401</c:v>
                </c:pt>
                <c:pt idx="37611">
                  <c:v>809.35577799016</c:v>
                </c:pt>
                <c:pt idx="37612">
                  <c:v>809.3008242319694</c:v>
                </c:pt>
                <c:pt idx="37613">
                  <c:v>817.43088098052</c:v>
                </c:pt>
                <c:pt idx="37614">
                  <c:v>817.4092913424394</c:v>
                </c:pt>
                <c:pt idx="37615">
                  <c:v>818.46438437327</c:v>
                </c:pt>
                <c:pt idx="37616">
                  <c:v>816.7774111634001</c:v>
                </c:pt>
                <c:pt idx="37617">
                  <c:v>809.7228240450394</c:v>
                </c:pt>
                <c:pt idx="37618">
                  <c:v>811.90999283603</c:v>
                </c:pt>
                <c:pt idx="37619">
                  <c:v>811.9102054801185</c:v>
                </c:pt>
                <c:pt idx="37620">
                  <c:v>801.6670105850889</c:v>
                </c:pt>
                <c:pt idx="37621">
                  <c:v>798.47321861257</c:v>
                </c:pt>
                <c:pt idx="37622">
                  <c:v>789.6979690812288</c:v>
                </c:pt>
                <c:pt idx="37623">
                  <c:v>783.04276175624</c:v>
                </c:pt>
                <c:pt idx="37624">
                  <c:v>778.2292314798005</c:v>
                </c:pt>
                <c:pt idx="37625">
                  <c:v>767.90065755982</c:v>
                </c:pt>
                <c:pt idx="37626">
                  <c:v>759.0560431953683</c:v>
                </c:pt>
                <c:pt idx="37627">
                  <c:v>752.271283971171</c:v>
                </c:pt>
                <c:pt idx="37628">
                  <c:v>747.53149247071</c:v>
                </c:pt>
                <c:pt idx="37630">
                  <c:v>739.97444994745</c:v>
                </c:pt>
                <c:pt idx="37631">
                  <c:v>741.66843985928</c:v>
                </c:pt>
                <c:pt idx="37632">
                  <c:v>741.77489441123</c:v>
                </c:pt>
                <c:pt idx="37633">
                  <c:v>747.24453650804</c:v>
                </c:pt>
                <c:pt idx="37634">
                  <c:v>743.50598225056</c:v>
                </c:pt>
                <c:pt idx="37635">
                  <c:v>744.9261167709786</c:v>
                </c:pt>
                <c:pt idx="37636">
                  <c:v>745.5089735894805</c:v>
                </c:pt>
                <c:pt idx="37637">
                  <c:v>746.4888238027701</c:v>
                </c:pt>
                <c:pt idx="37638">
                  <c:v>748.21436695596</c:v>
                </c:pt>
                <c:pt idx="37639">
                  <c:v>743.5517289924284</c:v>
                </c:pt>
                <c:pt idx="37640">
                  <c:v>744.5173916052094</c:v>
                </c:pt>
                <c:pt idx="37641">
                  <c:v>746.39539376121</c:v>
                </c:pt>
                <c:pt idx="37642">
                  <c:v>746.8982271702594</c:v>
                </c:pt>
                <c:pt idx="37643">
                  <c:v>747.63747370416</c:v>
                </c:pt>
                <c:pt idx="37644">
                  <c:v>748.05105658738</c:v>
                </c:pt>
                <c:pt idx="37645">
                  <c:v>749.68290377976</c:v>
                </c:pt>
                <c:pt idx="37646">
                  <c:v>749.6249274744794</c:v>
                </c:pt>
                <c:pt idx="37647">
                  <c:v>746.46987872154</c:v>
                </c:pt>
                <c:pt idx="37648">
                  <c:v>747.3186216715699</c:v>
                </c:pt>
                <c:pt idx="37649">
                  <c:v>747.5039109362005</c:v>
                </c:pt>
                <c:pt idx="37650">
                  <c:v>748.3766887123294</c:v>
                </c:pt>
                <c:pt idx="37651">
                  <c:v>753.8041573822184</c:v>
                </c:pt>
                <c:pt idx="37652">
                  <c:v>754.20123672439</c:v>
                </c:pt>
                <c:pt idx="37653">
                  <c:v>755.76005996701</c:v>
                </c:pt>
                <c:pt idx="37654">
                  <c:v>747.09143878984</c:v>
                </c:pt>
                <c:pt idx="37655">
                  <c:v>747.3123974886994</c:v>
                </c:pt>
                <c:pt idx="37656">
                  <c:v>748.43733161756</c:v>
                </c:pt>
                <c:pt idx="37657">
                  <c:v>749.5532870669199</c:v>
                </c:pt>
                <c:pt idx="37658">
                  <c:v>749.817162086788</c:v>
                </c:pt>
                <c:pt idx="37660">
                  <c:v>747.7614204305701</c:v>
                </c:pt>
                <c:pt idx="37661">
                  <c:v>747.03332222831</c:v>
                </c:pt>
                <c:pt idx="37662">
                  <c:v>747.03878161834</c:v>
                </c:pt>
                <c:pt idx="37663">
                  <c:v>748.22977422962</c:v>
                </c:pt>
                <c:pt idx="37664">
                  <c:v>748.49889565159</c:v>
                </c:pt>
                <c:pt idx="37665">
                  <c:v>749.29882786558</c:v>
                </c:pt>
                <c:pt idx="37666">
                  <c:v>746.66844136886</c:v>
                </c:pt>
                <c:pt idx="37667">
                  <c:v>746.8076720144078</c:v>
                </c:pt>
                <c:pt idx="37668">
                  <c:v>747.84473274411</c:v>
                </c:pt>
                <c:pt idx="37669">
                  <c:v>749.19856771403</c:v>
                </c:pt>
                <c:pt idx="37670">
                  <c:v>754.9091541072194</c:v>
                </c:pt>
                <c:pt idx="37672">
                  <c:v>747.4663167482494</c:v>
                </c:pt>
                <c:pt idx="37673">
                  <c:v>747.709413568291</c:v>
                </c:pt>
                <c:pt idx="37674">
                  <c:v>749.5319796944989</c:v>
                </c:pt>
                <c:pt idx="37675">
                  <c:v>749.9978830657499</c:v>
                </c:pt>
                <c:pt idx="37676">
                  <c:v>751.24546698187</c:v>
                </c:pt>
                <c:pt idx="37677">
                  <c:v>751.131594276681</c:v>
                </c:pt>
                <c:pt idx="37678">
                  <c:v>747.9892508033894</c:v>
                </c:pt>
                <c:pt idx="37679">
                  <c:v>748.67276047761</c:v>
                </c:pt>
                <c:pt idx="37680">
                  <c:v>749.12976738771</c:v>
                </c:pt>
                <c:pt idx="37682">
                  <c:v>749.99896250285</c:v>
                </c:pt>
                <c:pt idx="37684">
                  <c:v>747.29929110673</c:v>
                </c:pt>
                <c:pt idx="37685">
                  <c:v>747.66000187063</c:v>
                </c:pt>
                <c:pt idx="37686">
                  <c:v>749.0429361890185</c:v>
                </c:pt>
                <c:pt idx="37687">
                  <c:v>748.59494145607</c:v>
                </c:pt>
                <c:pt idx="37689">
                  <c:v>729.89053852656</c:v>
                </c:pt>
                <c:pt idx="37691">
                  <c:v>675.5560274853775</c:v>
                </c:pt>
                <c:pt idx="37692">
                  <c:v>642.4350994484801</c:v>
                </c:pt>
                <c:pt idx="37693">
                  <c:v>397.6920822629799</c:v>
                </c:pt>
                <c:pt idx="37702">
                  <c:v>226.1445350292499</c:v>
                </c:pt>
                <c:pt idx="37703">
                  <c:v>383.51756384453</c:v>
                </c:pt>
                <c:pt idx="37704">
                  <c:v>388.74067812606</c:v>
                </c:pt>
                <c:pt idx="37705">
                  <c:v>391.00149098597</c:v>
                </c:pt>
                <c:pt idx="37706">
                  <c:v>408.781393821639</c:v>
                </c:pt>
                <c:pt idx="37708">
                  <c:v>635.4743231958994</c:v>
                </c:pt>
                <c:pt idx="37709">
                  <c:v>663.3651969353689</c:v>
                </c:pt>
                <c:pt idx="37711">
                  <c:v>748.53321325186</c:v>
                </c:pt>
                <c:pt idx="37714">
                  <c:v>751.7252610550594</c:v>
                </c:pt>
                <c:pt idx="37715">
                  <c:v>748.0489475044501</c:v>
                </c:pt>
                <c:pt idx="37716">
                  <c:v>748.77230684697</c:v>
                </c:pt>
                <c:pt idx="37717">
                  <c:v>749.31379040456</c:v>
                </c:pt>
                <c:pt idx="37719">
                  <c:v>751.0849703903505</c:v>
                </c:pt>
                <c:pt idx="37721">
                  <c:v>746.94270095539</c:v>
                </c:pt>
                <c:pt idx="37722">
                  <c:v>743.23558641798</c:v>
                </c:pt>
                <c:pt idx="37723">
                  <c:v>742.50539735498</c:v>
                </c:pt>
                <c:pt idx="37724">
                  <c:v>743.3545372167</c:v>
                </c:pt>
                <c:pt idx="37725">
                  <c:v>744.17539770737</c:v>
                </c:pt>
                <c:pt idx="37726">
                  <c:v>744.38288755084</c:v>
                </c:pt>
                <c:pt idx="37727">
                  <c:v>745.2879775577</c:v>
                </c:pt>
                <c:pt idx="37728">
                  <c:v>741.3495106517794</c:v>
                </c:pt>
                <c:pt idx="37729">
                  <c:v>746.3784367340401</c:v>
                </c:pt>
                <c:pt idx="37730">
                  <c:v>746.98028562334</c:v>
                </c:pt>
                <c:pt idx="37731">
                  <c:v>747.42658001308</c:v>
                </c:pt>
                <c:pt idx="37732">
                  <c:v>747.6335684079494</c:v>
                </c:pt>
                <c:pt idx="37733">
                  <c:v>747.41346933922</c:v>
                </c:pt>
                <c:pt idx="37734">
                  <c:v>743.97933682863</c:v>
                </c:pt>
                <c:pt idx="37735">
                  <c:v>688.59766756722</c:v>
                </c:pt>
                <c:pt idx="37736">
                  <c:v>401.02182480752</c:v>
                </c:pt>
                <c:pt idx="37737">
                  <c:v>408.3189126135101</c:v>
                </c:pt>
                <c:pt idx="37782">
                  <c:v>214.4527116522</c:v>
                </c:pt>
                <c:pt idx="37783">
                  <c:v>225.24973995584</c:v>
                </c:pt>
                <c:pt idx="37784">
                  <c:v>232.807232222</c:v>
                </c:pt>
                <c:pt idx="37785">
                  <c:v>409.7543923605899</c:v>
                </c:pt>
                <c:pt idx="37786">
                  <c:v>603.33287658688</c:v>
                </c:pt>
                <c:pt idx="37787">
                  <c:v>605.72163835553</c:v>
                </c:pt>
                <c:pt idx="37788">
                  <c:v>438.9347908856791</c:v>
                </c:pt>
                <c:pt idx="37789">
                  <c:v>413.74068270751</c:v>
                </c:pt>
                <c:pt idx="37790">
                  <c:v>421.4457204443796</c:v>
                </c:pt>
                <c:pt idx="37791">
                  <c:v>424.6452137513799</c:v>
                </c:pt>
                <c:pt idx="37792">
                  <c:v>439.39549595344</c:v>
                </c:pt>
                <c:pt idx="37793">
                  <c:v>439.436500325229</c:v>
                </c:pt>
                <c:pt idx="37794">
                  <c:v>443.4230257208699</c:v>
                </c:pt>
                <c:pt idx="37795">
                  <c:v>447.8783348810791</c:v>
                </c:pt>
                <c:pt idx="37796">
                  <c:v>456.2739126812791</c:v>
                </c:pt>
                <c:pt idx="37797">
                  <c:v>463.50949062651</c:v>
                </c:pt>
                <c:pt idx="37798">
                  <c:v>452.29784815246</c:v>
                </c:pt>
                <c:pt idx="37799">
                  <c:v>261.733809258059</c:v>
                </c:pt>
                <c:pt idx="37800">
                  <c:v>251.3182400219</c:v>
                </c:pt>
                <c:pt idx="37861">
                  <c:v>494.72328318792</c:v>
                </c:pt>
                <c:pt idx="37862">
                  <c:v>494.576219691999</c:v>
                </c:pt>
                <c:pt idx="37863">
                  <c:v>605.73519071538</c:v>
                </c:pt>
                <c:pt idx="37864">
                  <c:v>704.9524997193694</c:v>
                </c:pt>
                <c:pt idx="37865">
                  <c:v>743.26881138258</c:v>
                </c:pt>
                <c:pt idx="37866">
                  <c:v>744.23834501172</c:v>
                </c:pt>
                <c:pt idx="37867">
                  <c:v>741.5046724007001</c:v>
                </c:pt>
                <c:pt idx="37868">
                  <c:v>742.3190631333388</c:v>
                </c:pt>
                <c:pt idx="37869">
                  <c:v>738.22531007405</c:v>
                </c:pt>
                <c:pt idx="37870">
                  <c:v>741.9635574347587</c:v>
                </c:pt>
                <c:pt idx="37871">
                  <c:v>741.427395804718</c:v>
                </c:pt>
                <c:pt idx="37872">
                  <c:v>743.3216681602784</c:v>
                </c:pt>
                <c:pt idx="37874">
                  <c:v>741.3296443744994</c:v>
                </c:pt>
                <c:pt idx="37875">
                  <c:v>742.26360609756</c:v>
                </c:pt>
                <c:pt idx="37876">
                  <c:v>744.2466256982688</c:v>
                </c:pt>
                <c:pt idx="37877">
                  <c:v>744.17628127427</c:v>
                </c:pt>
                <c:pt idx="37878">
                  <c:v>745.4051390432101</c:v>
                </c:pt>
                <c:pt idx="37879">
                  <c:v>742.4192184160494</c:v>
                </c:pt>
                <c:pt idx="37880">
                  <c:v>743.77514699732</c:v>
                </c:pt>
                <c:pt idx="37881">
                  <c:v>744.83086275612</c:v>
                </c:pt>
                <c:pt idx="37882">
                  <c:v>746.17445659536</c:v>
                </c:pt>
                <c:pt idx="37883">
                  <c:v>752.10018802923</c:v>
                </c:pt>
                <c:pt idx="37884">
                  <c:v>752.1073984401801</c:v>
                </c:pt>
                <c:pt idx="37885">
                  <c:v>748.59640874798</c:v>
                </c:pt>
                <c:pt idx="37887">
                  <c:v>749.62486001667</c:v>
                </c:pt>
                <c:pt idx="37889">
                  <c:v>751.3428584249175</c:v>
                </c:pt>
                <c:pt idx="37890">
                  <c:v>752.9682467715601</c:v>
                </c:pt>
                <c:pt idx="37891">
                  <c:v>748.9912994898889</c:v>
                </c:pt>
                <c:pt idx="37892">
                  <c:v>749.346314153609</c:v>
                </c:pt>
                <c:pt idx="37893">
                  <c:v>751.3394094055284</c:v>
                </c:pt>
                <c:pt idx="37894">
                  <c:v>752.23931163619</c:v>
                </c:pt>
                <c:pt idx="37895">
                  <c:v>753.42874865498</c:v>
                </c:pt>
                <c:pt idx="37897">
                  <c:v>751.63109545137</c:v>
                </c:pt>
                <c:pt idx="37898">
                  <c:v>746.8905585114601</c:v>
                </c:pt>
                <c:pt idx="37899">
                  <c:v>748.290304078991</c:v>
                </c:pt>
                <c:pt idx="37900">
                  <c:v>747.9859914251001</c:v>
                </c:pt>
                <c:pt idx="37901">
                  <c:v>749.25355459181</c:v>
                </c:pt>
                <c:pt idx="37902">
                  <c:v>748.8922780034283</c:v>
                </c:pt>
                <c:pt idx="37903">
                  <c:v>752.8762828999783</c:v>
                </c:pt>
                <c:pt idx="37904">
                  <c:v>753.9551180335988</c:v>
                </c:pt>
                <c:pt idx="37905">
                  <c:v>753.7970993577401</c:v>
                </c:pt>
                <c:pt idx="37906">
                  <c:v>755.04227996811</c:v>
                </c:pt>
                <c:pt idx="37907">
                  <c:v>755.94409036851</c:v>
                </c:pt>
                <c:pt idx="37908">
                  <c:v>756.45405585013</c:v>
                </c:pt>
                <c:pt idx="37909">
                  <c:v>753.268921276631</c:v>
                </c:pt>
                <c:pt idx="37910">
                  <c:v>754.42447825963</c:v>
                </c:pt>
                <c:pt idx="37911">
                  <c:v>755.21073788831</c:v>
                </c:pt>
                <c:pt idx="37912">
                  <c:v>755.4416989948178</c:v>
                </c:pt>
                <c:pt idx="37913">
                  <c:v>756.3116833834978</c:v>
                </c:pt>
                <c:pt idx="37914">
                  <c:v>757.20810793577</c:v>
                </c:pt>
                <c:pt idx="37915">
                  <c:v>758.33075202269</c:v>
                </c:pt>
                <c:pt idx="37916">
                  <c:v>754.4432923547894</c:v>
                </c:pt>
                <c:pt idx="37919">
                  <c:v>752.0461191652884</c:v>
                </c:pt>
                <c:pt idx="37920">
                  <c:v>752.21758292487</c:v>
                </c:pt>
                <c:pt idx="37921">
                  <c:v>753.3317493355701</c:v>
                </c:pt>
                <c:pt idx="37922">
                  <c:v>754.8299340534501</c:v>
                </c:pt>
                <c:pt idx="37923">
                  <c:v>755.7028108750301</c:v>
                </c:pt>
                <c:pt idx="37924">
                  <c:v>755.672980540121</c:v>
                </c:pt>
                <c:pt idx="37925">
                  <c:v>756.7017448372401</c:v>
                </c:pt>
                <c:pt idx="37926">
                  <c:v>757.5251917925088</c:v>
                </c:pt>
                <c:pt idx="37927">
                  <c:v>758.69670069161</c:v>
                </c:pt>
                <c:pt idx="37928">
                  <c:v>758.49148494967</c:v>
                </c:pt>
                <c:pt idx="37929">
                  <c:v>719.4506856543901</c:v>
                </c:pt>
                <c:pt idx="37930">
                  <c:v>485.966572185979</c:v>
                </c:pt>
                <c:pt idx="37931">
                  <c:v>244.40647978754</c:v>
                </c:pt>
                <c:pt idx="38000">
                  <c:v>383.0339060482489</c:v>
                </c:pt>
                <c:pt idx="38001">
                  <c:v>448.17589073484</c:v>
                </c:pt>
                <c:pt idx="38002">
                  <c:v>459.2732537195996</c:v>
                </c:pt>
                <c:pt idx="38003">
                  <c:v>682.4159864534894</c:v>
                </c:pt>
                <c:pt idx="38004">
                  <c:v>726.5991708367101</c:v>
                </c:pt>
                <c:pt idx="38005">
                  <c:v>742.14523735797</c:v>
                </c:pt>
                <c:pt idx="38006">
                  <c:v>743.75165475314</c:v>
                </c:pt>
                <c:pt idx="38008">
                  <c:v>742.62332272955</c:v>
                </c:pt>
                <c:pt idx="38009">
                  <c:v>744.00090512587</c:v>
                </c:pt>
                <c:pt idx="38010">
                  <c:v>746.6327523807</c:v>
                </c:pt>
                <c:pt idx="38011">
                  <c:v>747.9292173884785</c:v>
                </c:pt>
                <c:pt idx="38012">
                  <c:v>744.9074269416</c:v>
                </c:pt>
                <c:pt idx="38013">
                  <c:v>746.0905612970001</c:v>
                </c:pt>
                <c:pt idx="38014">
                  <c:v>747.2159011529999</c:v>
                </c:pt>
                <c:pt idx="38015">
                  <c:v>747.73900006374</c:v>
                </c:pt>
                <c:pt idx="38016">
                  <c:v>749.3608031689994</c:v>
                </c:pt>
                <c:pt idx="38017">
                  <c:v>745.93905996107</c:v>
                </c:pt>
                <c:pt idx="38018">
                  <c:v>745.3152596124584</c:v>
                </c:pt>
                <c:pt idx="38019">
                  <c:v>752.0468663609294</c:v>
                </c:pt>
                <c:pt idx="38020">
                  <c:v>753.2054340129</c:v>
                </c:pt>
                <c:pt idx="38021">
                  <c:v>754.1686204628901</c:v>
                </c:pt>
                <c:pt idx="38022">
                  <c:v>753.9617869349594</c:v>
                </c:pt>
                <c:pt idx="38023">
                  <c:v>751.3500911809077</c:v>
                </c:pt>
                <c:pt idx="38024">
                  <c:v>752.33139433769</c:v>
                </c:pt>
                <c:pt idx="38025">
                  <c:v>752.6474543813289</c:v>
                </c:pt>
                <c:pt idx="38026">
                  <c:v>753.0452860023994</c:v>
                </c:pt>
                <c:pt idx="38027">
                  <c:v>752.47158935514</c:v>
                </c:pt>
                <c:pt idx="38028">
                  <c:v>752.1525850421601</c:v>
                </c:pt>
                <c:pt idx="38029">
                  <c:v>746.4378731873001</c:v>
                </c:pt>
                <c:pt idx="38030">
                  <c:v>746.8671553256682</c:v>
                </c:pt>
                <c:pt idx="38031">
                  <c:v>747.45733471062</c:v>
                </c:pt>
                <c:pt idx="38032">
                  <c:v>747.4918704951501</c:v>
                </c:pt>
                <c:pt idx="38033">
                  <c:v>748.15137986192</c:v>
                </c:pt>
                <c:pt idx="38034">
                  <c:v>748.79243856719</c:v>
                </c:pt>
                <c:pt idx="38036">
                  <c:v>758.72858268315</c:v>
                </c:pt>
                <c:pt idx="38039">
                  <c:v>831.26306194067</c:v>
                </c:pt>
                <c:pt idx="38040">
                  <c:v>832.65871428636</c:v>
                </c:pt>
                <c:pt idx="38041">
                  <c:v>836.5455751037288</c:v>
                </c:pt>
                <c:pt idx="38043">
                  <c:v>831.0280125704498</c:v>
                </c:pt>
                <c:pt idx="38045">
                  <c:v>831.5218509832794</c:v>
                </c:pt>
                <c:pt idx="38046">
                  <c:v>834.09877138415</c:v>
                </c:pt>
                <c:pt idx="38047">
                  <c:v>832.3020685939678</c:v>
                </c:pt>
                <c:pt idx="38048">
                  <c:v>832.9801977355094</c:v>
                </c:pt>
                <c:pt idx="38049">
                  <c:v>829.2677887705501</c:v>
                </c:pt>
                <c:pt idx="38050">
                  <c:v>825.65968336076</c:v>
                </c:pt>
                <c:pt idx="38051">
                  <c:v>826.61745399336</c:v>
                </c:pt>
                <c:pt idx="38052">
                  <c:v>824.3197015209798</c:v>
                </c:pt>
                <c:pt idx="38053">
                  <c:v>825.8815143607294</c:v>
                </c:pt>
                <c:pt idx="38054">
                  <c:v>824.4094884321702</c:v>
                </c:pt>
                <c:pt idx="38055">
                  <c:v>824.7491875314798</c:v>
                </c:pt>
                <c:pt idx="38056">
                  <c:v>823.2101212728301</c:v>
                </c:pt>
                <c:pt idx="38057">
                  <c:v>821.76130843934</c:v>
                </c:pt>
                <c:pt idx="38058">
                  <c:v>826.7418174801699</c:v>
                </c:pt>
                <c:pt idx="38059">
                  <c:v>826.5788136114701</c:v>
                </c:pt>
                <c:pt idx="38060">
                  <c:v>828.2206051215201</c:v>
                </c:pt>
                <c:pt idx="38061">
                  <c:v>828.91123667769</c:v>
                </c:pt>
                <c:pt idx="38062">
                  <c:v>825.4976906919285</c:v>
                </c:pt>
                <c:pt idx="38063">
                  <c:v>819.16369204034</c:v>
                </c:pt>
                <c:pt idx="38065">
                  <c:v>821.095636926651</c:v>
                </c:pt>
                <c:pt idx="38066">
                  <c:v>823.98014867701</c:v>
                </c:pt>
                <c:pt idx="38067">
                  <c:v>827.5208038675</c:v>
                </c:pt>
                <c:pt idx="38068">
                  <c:v>828.38497055194</c:v>
                </c:pt>
                <c:pt idx="38069">
                  <c:v>818.64046190214</c:v>
                </c:pt>
                <c:pt idx="38070">
                  <c:v>818.48350428792</c:v>
                </c:pt>
                <c:pt idx="38071">
                  <c:v>819.3210485806094</c:v>
                </c:pt>
                <c:pt idx="38072">
                  <c:v>826.2340486430598</c:v>
                </c:pt>
                <c:pt idx="38073">
                  <c:v>826.77085161654</c:v>
                </c:pt>
                <c:pt idx="38074">
                  <c:v>823.4828310857494</c:v>
                </c:pt>
                <c:pt idx="38075">
                  <c:v>817.9425364135487</c:v>
                </c:pt>
                <c:pt idx="38076">
                  <c:v>822.78071636762</c:v>
                </c:pt>
                <c:pt idx="38078">
                  <c:v>828.26857545026</c:v>
                </c:pt>
                <c:pt idx="38079">
                  <c:v>829.384922799479</c:v>
                </c:pt>
                <c:pt idx="38080">
                  <c:v>825.4498238318694</c:v>
                </c:pt>
                <c:pt idx="38081">
                  <c:v>827.0128277289188</c:v>
                </c:pt>
                <c:pt idx="38082">
                  <c:v>827.7741683067605</c:v>
                </c:pt>
                <c:pt idx="38083">
                  <c:v>828.4686227495188</c:v>
                </c:pt>
                <c:pt idx="38085">
                  <c:v>831.5578151945878</c:v>
                </c:pt>
                <c:pt idx="38087">
                  <c:v>821.7604477544094</c:v>
                </c:pt>
                <c:pt idx="38088">
                  <c:v>817.15688703818</c:v>
                </c:pt>
                <c:pt idx="38089">
                  <c:v>815.92534525614</c:v>
                </c:pt>
                <c:pt idx="38090">
                  <c:v>807.3318457423801</c:v>
                </c:pt>
                <c:pt idx="38091">
                  <c:v>798.4854542667105</c:v>
                </c:pt>
                <c:pt idx="38092">
                  <c:v>786.0864136919</c:v>
                </c:pt>
                <c:pt idx="38093">
                  <c:v>758.0978774605001</c:v>
                </c:pt>
                <c:pt idx="38094">
                  <c:v>744.77306081425</c:v>
                </c:pt>
                <c:pt idx="38095">
                  <c:v>744.81314827589</c:v>
                </c:pt>
                <c:pt idx="38096">
                  <c:v>746.5479966128999</c:v>
                </c:pt>
                <c:pt idx="38097">
                  <c:v>751.4032146928089</c:v>
                </c:pt>
                <c:pt idx="38098">
                  <c:v>753.1527240020702</c:v>
                </c:pt>
                <c:pt idx="38099">
                  <c:v>744.79776085771</c:v>
                </c:pt>
                <c:pt idx="38100">
                  <c:v>745.7664592463105</c:v>
                </c:pt>
                <c:pt idx="38101">
                  <c:v>747.3582217889677</c:v>
                </c:pt>
                <c:pt idx="38102">
                  <c:v>747.5422016417788</c:v>
                </c:pt>
                <c:pt idx="38103">
                  <c:v>748.6575640519484</c:v>
                </c:pt>
                <c:pt idx="38104">
                  <c:v>749.88836634505</c:v>
                </c:pt>
                <c:pt idx="38105">
                  <c:v>543.88917967222</c:v>
                </c:pt>
                <c:pt idx="38106">
                  <c:v>264.6579011902201</c:v>
                </c:pt>
                <c:pt idx="38165">
                  <c:v>214.06725722834</c:v>
                </c:pt>
                <c:pt idx="38166">
                  <c:v>286.14740396756</c:v>
                </c:pt>
                <c:pt idx="38167">
                  <c:v>666.8498527888999</c:v>
                </c:pt>
                <c:pt idx="38168">
                  <c:v>706.5258744021</c:v>
                </c:pt>
                <c:pt idx="38169">
                  <c:v>707.46331880011</c:v>
                </c:pt>
                <c:pt idx="38170">
                  <c:v>711.5284260507101</c:v>
                </c:pt>
                <c:pt idx="38171">
                  <c:v>718.0565942974288</c:v>
                </c:pt>
                <c:pt idx="38172">
                  <c:v>718.29609232098</c:v>
                </c:pt>
                <c:pt idx="38173">
                  <c:v>725.02363151826</c:v>
                </c:pt>
                <c:pt idx="38174">
                  <c:v>706.1559800942589</c:v>
                </c:pt>
                <c:pt idx="38175">
                  <c:v>682.3009296135888</c:v>
                </c:pt>
                <c:pt idx="38176">
                  <c:v>494.71996223083</c:v>
                </c:pt>
                <c:pt idx="38177">
                  <c:v>488.61248774907</c:v>
                </c:pt>
                <c:pt idx="38178">
                  <c:v>434.7157793342599</c:v>
                </c:pt>
                <c:pt idx="38179">
                  <c:v>387.45392232676</c:v>
                </c:pt>
                <c:pt idx="38211">
                  <c:v>243.4852823452</c:v>
                </c:pt>
                <c:pt idx="38212">
                  <c:v>243.40502136741</c:v>
                </c:pt>
                <c:pt idx="38213">
                  <c:v>243.75326721375</c:v>
                </c:pt>
                <c:pt idx="38214">
                  <c:v>244.47798146576</c:v>
                </c:pt>
                <c:pt idx="38215">
                  <c:v>244.84992936852</c:v>
                </c:pt>
                <c:pt idx="38216">
                  <c:v>245.50428547127</c:v>
                </c:pt>
                <c:pt idx="38217">
                  <c:v>245.82276972036</c:v>
                </c:pt>
                <c:pt idx="38218">
                  <c:v>222.15971554</c:v>
                </c:pt>
                <c:pt idx="38219">
                  <c:v>218.9570627454</c:v>
                </c:pt>
                <c:pt idx="38220">
                  <c:v>228.97296245775</c:v>
                </c:pt>
                <c:pt idx="38221">
                  <c:v>225.31460244965</c:v>
                </c:pt>
                <c:pt idx="38222">
                  <c:v>212.90717921144</c:v>
                </c:pt>
                <c:pt idx="38266">
                  <c:v>236.05839579053</c:v>
                </c:pt>
                <c:pt idx="38267">
                  <c:v>643.62020743775</c:v>
                </c:pt>
                <c:pt idx="38268">
                  <c:v>739.21365309834</c:v>
                </c:pt>
                <c:pt idx="38269">
                  <c:v>743.38893754462</c:v>
                </c:pt>
                <c:pt idx="38270">
                  <c:v>744.1749153212</c:v>
                </c:pt>
                <c:pt idx="38271">
                  <c:v>746.48660224467</c:v>
                </c:pt>
                <c:pt idx="38272">
                  <c:v>747.71174988948</c:v>
                </c:pt>
                <c:pt idx="38273">
                  <c:v>748.4301923636001</c:v>
                </c:pt>
                <c:pt idx="38274">
                  <c:v>749.4479917310894</c:v>
                </c:pt>
                <c:pt idx="38276">
                  <c:v>752.348693786279</c:v>
                </c:pt>
                <c:pt idx="38277">
                  <c:v>749.6776497256499</c:v>
                </c:pt>
                <c:pt idx="38278">
                  <c:v>744.5781284844078</c:v>
                </c:pt>
                <c:pt idx="38279">
                  <c:v>745.98018600615</c:v>
                </c:pt>
                <c:pt idx="38280">
                  <c:v>747.59004321053</c:v>
                </c:pt>
                <c:pt idx="38281">
                  <c:v>749.10425596654</c:v>
                </c:pt>
                <c:pt idx="38283">
                  <c:v>746.34688948716</c:v>
                </c:pt>
                <c:pt idx="38284">
                  <c:v>746.4161326767798</c:v>
                </c:pt>
                <c:pt idx="38285">
                  <c:v>746.6264538462701</c:v>
                </c:pt>
                <c:pt idx="38286">
                  <c:v>747.4174495987501</c:v>
                </c:pt>
                <c:pt idx="38287">
                  <c:v>745.44837232019</c:v>
                </c:pt>
                <c:pt idx="38288">
                  <c:v>741.17890013687</c:v>
                </c:pt>
                <c:pt idx="38289">
                  <c:v>741.0402668251683</c:v>
                </c:pt>
                <c:pt idx="38290">
                  <c:v>737.7692764589099</c:v>
                </c:pt>
                <c:pt idx="38291">
                  <c:v>734.575086370151</c:v>
                </c:pt>
                <c:pt idx="38292">
                  <c:v>731.17419161237</c:v>
                </c:pt>
                <c:pt idx="38293">
                  <c:v>728.92870159203</c:v>
                </c:pt>
                <c:pt idx="38294">
                  <c:v>725.8700248392901</c:v>
                </c:pt>
                <c:pt idx="38295">
                  <c:v>717.9731636052901</c:v>
                </c:pt>
                <c:pt idx="38296">
                  <c:v>716.9827608995294</c:v>
                </c:pt>
                <c:pt idx="38297">
                  <c:v>714.4124601285394</c:v>
                </c:pt>
                <c:pt idx="38298">
                  <c:v>714.1496860130601</c:v>
                </c:pt>
                <c:pt idx="38299">
                  <c:v>713.3201503319488</c:v>
                </c:pt>
                <c:pt idx="38300">
                  <c:v>712.15046173721</c:v>
                </c:pt>
                <c:pt idx="38302">
                  <c:v>707.039809265</c:v>
                </c:pt>
                <c:pt idx="38303">
                  <c:v>708.894773521331</c:v>
                </c:pt>
                <c:pt idx="38304">
                  <c:v>711.5377219418201</c:v>
                </c:pt>
                <c:pt idx="38305">
                  <c:v>715.50675204852</c:v>
                </c:pt>
                <c:pt idx="38306">
                  <c:v>717.1669290937477</c:v>
                </c:pt>
                <c:pt idx="38307">
                  <c:v>718.99663582219</c:v>
                </c:pt>
                <c:pt idx="38308">
                  <c:v>723.60342491583</c:v>
                </c:pt>
                <c:pt idx="38309">
                  <c:v>732.87428481709</c:v>
                </c:pt>
                <c:pt idx="38310">
                  <c:v>736.99980937855</c:v>
                </c:pt>
                <c:pt idx="38312">
                  <c:v>739.12593863512</c:v>
                </c:pt>
                <c:pt idx="38313">
                  <c:v>742.5446403904389</c:v>
                </c:pt>
                <c:pt idx="38314">
                  <c:v>744.4451884609994</c:v>
                </c:pt>
                <c:pt idx="38315">
                  <c:v>739.8787981979001</c:v>
                </c:pt>
                <c:pt idx="38316">
                  <c:v>739.9273159978999</c:v>
                </c:pt>
                <c:pt idx="38317">
                  <c:v>736.9926667005788</c:v>
                </c:pt>
                <c:pt idx="38318">
                  <c:v>737.4118957105401</c:v>
                </c:pt>
                <c:pt idx="38319">
                  <c:v>737.5411806665</c:v>
                </c:pt>
                <c:pt idx="38320">
                  <c:v>737.79850935756</c:v>
                </c:pt>
                <c:pt idx="38321">
                  <c:v>738.1168184622194</c:v>
                </c:pt>
                <c:pt idx="38322">
                  <c:v>739.4456950235185</c:v>
                </c:pt>
                <c:pt idx="38323">
                  <c:v>736.1635585803101</c:v>
                </c:pt>
                <c:pt idx="38324">
                  <c:v>737.57338724798</c:v>
                </c:pt>
                <c:pt idx="38325">
                  <c:v>738.8697922165705</c:v>
                </c:pt>
                <c:pt idx="38327">
                  <c:v>734.2213571898401</c:v>
                </c:pt>
                <c:pt idx="38328">
                  <c:v>735.1666511288088</c:v>
                </c:pt>
                <c:pt idx="38329">
                  <c:v>736.62987892024</c:v>
                </c:pt>
                <c:pt idx="38330">
                  <c:v>738.29083971999</c:v>
                </c:pt>
                <c:pt idx="38331">
                  <c:v>737.8731471921901</c:v>
                </c:pt>
                <c:pt idx="38332">
                  <c:v>738.277532328121</c:v>
                </c:pt>
                <c:pt idx="38333">
                  <c:v>738.57393313355</c:v>
                </c:pt>
                <c:pt idx="38334">
                  <c:v>739.4627781948085</c:v>
                </c:pt>
                <c:pt idx="38336">
                  <c:v>735.6595489857988</c:v>
                </c:pt>
                <c:pt idx="38337">
                  <c:v>736.69430104457</c:v>
                </c:pt>
                <c:pt idx="38338">
                  <c:v>737.0267167639294</c:v>
                </c:pt>
                <c:pt idx="38339">
                  <c:v>732.21243153636</c:v>
                </c:pt>
                <c:pt idx="38340">
                  <c:v>733.15003924602</c:v>
                </c:pt>
                <c:pt idx="38341">
                  <c:v>733.97452366579</c:v>
                </c:pt>
                <c:pt idx="38342">
                  <c:v>729.89408734475</c:v>
                </c:pt>
                <c:pt idx="38344">
                  <c:v>731.00217215059</c:v>
                </c:pt>
                <c:pt idx="38345">
                  <c:v>732.1623613957078</c:v>
                </c:pt>
                <c:pt idx="38346">
                  <c:v>732.36533094625</c:v>
                </c:pt>
                <c:pt idx="38347">
                  <c:v>727.83775307018</c:v>
                </c:pt>
                <c:pt idx="38348">
                  <c:v>728.08202002211</c:v>
                </c:pt>
                <c:pt idx="38349">
                  <c:v>734.0632261755987</c:v>
                </c:pt>
                <c:pt idx="38350">
                  <c:v>734.1650656005394</c:v>
                </c:pt>
                <c:pt idx="38351">
                  <c:v>734.4281268053583</c:v>
                </c:pt>
                <c:pt idx="38352">
                  <c:v>724.84395491311</c:v>
                </c:pt>
                <c:pt idx="38353">
                  <c:v>724.6266505261105</c:v>
                </c:pt>
                <c:pt idx="38354">
                  <c:v>725.0336851330301</c:v>
                </c:pt>
                <c:pt idx="38355">
                  <c:v>724.47364179016</c:v>
                </c:pt>
                <c:pt idx="38356">
                  <c:v>725.59340753951</c:v>
                </c:pt>
                <c:pt idx="38357">
                  <c:v>726.89921836964</c:v>
                </c:pt>
                <c:pt idx="38358">
                  <c:v>727.8211225427689</c:v>
                </c:pt>
                <c:pt idx="38359">
                  <c:v>739.9917371637</c:v>
                </c:pt>
                <c:pt idx="38360">
                  <c:v>762.65317834881</c:v>
                </c:pt>
                <c:pt idx="38363">
                  <c:v>799.08871023292</c:v>
                </c:pt>
                <c:pt idx="38364">
                  <c:v>798.40968514632</c:v>
                </c:pt>
                <c:pt idx="38365">
                  <c:v>798.9355581432987</c:v>
                </c:pt>
                <c:pt idx="38367">
                  <c:v>801.69842145661</c:v>
                </c:pt>
                <c:pt idx="38368">
                  <c:v>805.19545444712</c:v>
                </c:pt>
                <c:pt idx="38371">
                  <c:v>559.30307103185</c:v>
                </c:pt>
                <c:pt idx="38420">
                  <c:v>418.20099664554</c:v>
                </c:pt>
                <c:pt idx="38421">
                  <c:v>637.0450628890383</c:v>
                </c:pt>
                <c:pt idx="38422">
                  <c:v>484.60984943508</c:v>
                </c:pt>
                <c:pt idx="38423">
                  <c:v>505.41962336675</c:v>
                </c:pt>
                <c:pt idx="38424">
                  <c:v>468.7707997344299</c:v>
                </c:pt>
                <c:pt idx="38485">
                  <c:v>214.4299218096</c:v>
                </c:pt>
                <c:pt idx="38486">
                  <c:v>365.032173137279</c:v>
                </c:pt>
                <c:pt idx="38487">
                  <c:v>457.1704080767001</c:v>
                </c:pt>
                <c:pt idx="38488">
                  <c:v>452.498470340799</c:v>
                </c:pt>
                <c:pt idx="38489">
                  <c:v>649.84048965994</c:v>
                </c:pt>
                <c:pt idx="38490">
                  <c:v>651.4422965870187</c:v>
                </c:pt>
                <c:pt idx="38492">
                  <c:v>691.1070909349394</c:v>
                </c:pt>
                <c:pt idx="38493">
                  <c:v>692.02337514132</c:v>
                </c:pt>
                <c:pt idx="38494">
                  <c:v>688.56240905636</c:v>
                </c:pt>
                <c:pt idx="38495">
                  <c:v>689.6292117939179</c:v>
                </c:pt>
                <c:pt idx="38498">
                  <c:v>692.4399124040388</c:v>
                </c:pt>
                <c:pt idx="38499">
                  <c:v>688.9641928982585</c:v>
                </c:pt>
                <c:pt idx="38502">
                  <c:v>691.9831508943994</c:v>
                </c:pt>
                <c:pt idx="38503">
                  <c:v>697.1496628311999</c:v>
                </c:pt>
                <c:pt idx="38504">
                  <c:v>688.73027793166</c:v>
                </c:pt>
                <c:pt idx="38505">
                  <c:v>688.8165996391399</c:v>
                </c:pt>
                <c:pt idx="38508">
                  <c:v>693.37140466674</c:v>
                </c:pt>
                <c:pt idx="38509">
                  <c:v>693.3400972945186</c:v>
                </c:pt>
                <c:pt idx="38510">
                  <c:v>689.4263097546601</c:v>
                </c:pt>
                <c:pt idx="38512">
                  <c:v>692.71014020443</c:v>
                </c:pt>
                <c:pt idx="38513">
                  <c:v>693.53782037462</c:v>
                </c:pt>
                <c:pt idx="38514">
                  <c:v>694.3138779479005</c:v>
                </c:pt>
                <c:pt idx="38515">
                  <c:v>688.29567772771</c:v>
                </c:pt>
                <c:pt idx="38516">
                  <c:v>687.16806871886</c:v>
                </c:pt>
                <c:pt idx="38517">
                  <c:v>687.96399900055</c:v>
                </c:pt>
                <c:pt idx="38518">
                  <c:v>688.19764627504</c:v>
                </c:pt>
                <c:pt idx="38519">
                  <c:v>689.3472468441178</c:v>
                </c:pt>
                <c:pt idx="38520">
                  <c:v>686.8322717018088</c:v>
                </c:pt>
                <c:pt idx="38521">
                  <c:v>688.1178509443</c:v>
                </c:pt>
                <c:pt idx="38522">
                  <c:v>693.4321861485394</c:v>
                </c:pt>
                <c:pt idx="38523">
                  <c:v>694.66391756994</c:v>
                </c:pt>
                <c:pt idx="38524">
                  <c:v>696.03383546604</c:v>
                </c:pt>
                <c:pt idx="38525">
                  <c:v>696.8182354806494</c:v>
                </c:pt>
                <c:pt idx="38526">
                  <c:v>695.28444599422</c:v>
                </c:pt>
                <c:pt idx="38527">
                  <c:v>695.624898977571</c:v>
                </c:pt>
                <c:pt idx="38528">
                  <c:v>697.1100937429501</c:v>
                </c:pt>
                <c:pt idx="38529">
                  <c:v>698.43930468981</c:v>
                </c:pt>
                <c:pt idx="38530">
                  <c:v>693.8456781405389</c:v>
                </c:pt>
                <c:pt idx="38533">
                  <c:v>692.8329441738994</c:v>
                </c:pt>
                <c:pt idx="38534">
                  <c:v>694.09878912811</c:v>
                </c:pt>
                <c:pt idx="38535">
                  <c:v>695.48154993147</c:v>
                </c:pt>
                <c:pt idx="38536">
                  <c:v>696.40357471677</c:v>
                </c:pt>
                <c:pt idx="38537">
                  <c:v>693.6156268775094</c:v>
                </c:pt>
                <c:pt idx="38538">
                  <c:v>695.19951584703</c:v>
                </c:pt>
                <c:pt idx="38540">
                  <c:v>729.8880790240701</c:v>
                </c:pt>
                <c:pt idx="38541">
                  <c:v>786.8364148455682</c:v>
                </c:pt>
                <c:pt idx="38542">
                  <c:v>783.7556732225901</c:v>
                </c:pt>
                <c:pt idx="38543">
                  <c:v>776.1466180301201</c:v>
                </c:pt>
                <c:pt idx="38544">
                  <c:v>777.5372703110094</c:v>
                </c:pt>
                <c:pt idx="38545">
                  <c:v>777.94491015733</c:v>
                </c:pt>
                <c:pt idx="38547">
                  <c:v>784.68356036007</c:v>
                </c:pt>
                <c:pt idx="38548">
                  <c:v>786.8005296585699</c:v>
                </c:pt>
                <c:pt idx="38550">
                  <c:v>781.1120364010301</c:v>
                </c:pt>
                <c:pt idx="38551">
                  <c:v>783.94830954429</c:v>
                </c:pt>
                <c:pt idx="38552">
                  <c:v>785.3221182597894</c:v>
                </c:pt>
                <c:pt idx="38553">
                  <c:v>783.46819575977</c:v>
                </c:pt>
                <c:pt idx="38554">
                  <c:v>781.7719987448805</c:v>
                </c:pt>
                <c:pt idx="38556">
                  <c:v>781.83076483669</c:v>
                </c:pt>
                <c:pt idx="38557">
                  <c:v>783.2696448863501</c:v>
                </c:pt>
                <c:pt idx="38558">
                  <c:v>786.52915646831</c:v>
                </c:pt>
                <c:pt idx="38559">
                  <c:v>789.02009927362</c:v>
                </c:pt>
                <c:pt idx="38560">
                  <c:v>784.87606253813</c:v>
                </c:pt>
                <c:pt idx="38561">
                  <c:v>779.2260513197801</c:v>
                </c:pt>
                <c:pt idx="38562">
                  <c:v>776.6476903250988</c:v>
                </c:pt>
                <c:pt idx="38563">
                  <c:v>775.36931537116</c:v>
                </c:pt>
                <c:pt idx="38565">
                  <c:v>752.6054322918405</c:v>
                </c:pt>
                <c:pt idx="38566">
                  <c:v>732.5746380489002</c:v>
                </c:pt>
                <c:pt idx="38567">
                  <c:v>711.5271031713999</c:v>
                </c:pt>
                <c:pt idx="38568">
                  <c:v>706.56013368655</c:v>
                </c:pt>
                <c:pt idx="38569">
                  <c:v>707.63039537786</c:v>
                </c:pt>
                <c:pt idx="38570">
                  <c:v>704.38458881049</c:v>
                </c:pt>
                <c:pt idx="38571">
                  <c:v>705.3485154070694</c:v>
                </c:pt>
                <c:pt idx="38572">
                  <c:v>701.18312481013</c:v>
                </c:pt>
                <c:pt idx="38573">
                  <c:v>702.32000772855</c:v>
                </c:pt>
                <c:pt idx="38574">
                  <c:v>703.52891087329</c:v>
                </c:pt>
                <c:pt idx="38577">
                  <c:v>701.8694050867489</c:v>
                </c:pt>
                <c:pt idx="38578">
                  <c:v>703.0403288068999</c:v>
                </c:pt>
                <c:pt idx="38579">
                  <c:v>704.28120104533</c:v>
                </c:pt>
                <c:pt idx="38580">
                  <c:v>704.0772251202686</c:v>
                </c:pt>
                <c:pt idx="38581">
                  <c:v>705.6410038080094</c:v>
                </c:pt>
                <c:pt idx="38582">
                  <c:v>706.70563097236</c:v>
                </c:pt>
                <c:pt idx="38583">
                  <c:v>702.77322803827</c:v>
                </c:pt>
                <c:pt idx="38584">
                  <c:v>703.08503019066</c:v>
                </c:pt>
                <c:pt idx="38585">
                  <c:v>704.59384037107</c:v>
                </c:pt>
                <c:pt idx="38586">
                  <c:v>704.63481017525</c:v>
                </c:pt>
                <c:pt idx="38587">
                  <c:v>706.2269349020801</c:v>
                </c:pt>
                <c:pt idx="38588">
                  <c:v>703.1048712701</c:v>
                </c:pt>
                <c:pt idx="38589">
                  <c:v>704.64863985112</c:v>
                </c:pt>
                <c:pt idx="38590">
                  <c:v>706.1598278726699</c:v>
                </c:pt>
                <c:pt idx="38591">
                  <c:v>708.36389944958</c:v>
                </c:pt>
                <c:pt idx="38592">
                  <c:v>709.34274763738</c:v>
                </c:pt>
                <c:pt idx="38593">
                  <c:v>707.4781545856</c:v>
                </c:pt>
                <c:pt idx="38594">
                  <c:v>709.47603924216</c:v>
                </c:pt>
                <c:pt idx="38595">
                  <c:v>706.54648895838</c:v>
                </c:pt>
                <c:pt idx="38596">
                  <c:v>708.37883888469</c:v>
                </c:pt>
                <c:pt idx="38598">
                  <c:v>706.54883873352</c:v>
                </c:pt>
                <c:pt idx="38599">
                  <c:v>708.8100459434194</c:v>
                </c:pt>
                <c:pt idx="38600">
                  <c:v>714.7692968871394</c:v>
                </c:pt>
                <c:pt idx="38601">
                  <c:v>715.14039038855</c:v>
                </c:pt>
                <c:pt idx="38602">
                  <c:v>716.79354052682</c:v>
                </c:pt>
                <c:pt idx="38603">
                  <c:v>718.15604035155</c:v>
                </c:pt>
                <c:pt idx="38604">
                  <c:v>715.1187263756105</c:v>
                </c:pt>
                <c:pt idx="38605">
                  <c:v>714.10143611248</c:v>
                </c:pt>
                <c:pt idx="38606">
                  <c:v>714.8960035699</c:v>
                </c:pt>
                <c:pt idx="38608">
                  <c:v>711.5061511403699</c:v>
                </c:pt>
                <c:pt idx="38609">
                  <c:v>712.89562103855</c:v>
                </c:pt>
                <c:pt idx="38610">
                  <c:v>717.5339087235</c:v>
                </c:pt>
                <c:pt idx="38611">
                  <c:v>733.42193890268</c:v>
                </c:pt>
                <c:pt idx="38612">
                  <c:v>734.9962910455994</c:v>
                </c:pt>
                <c:pt idx="38613">
                  <c:v>736.7764147392601</c:v>
                </c:pt>
                <c:pt idx="38614">
                  <c:v>744.9937387317605</c:v>
                </c:pt>
                <c:pt idx="38615">
                  <c:v>758.24424076946</c:v>
                </c:pt>
                <c:pt idx="38616">
                  <c:v>779.5043870664</c:v>
                </c:pt>
                <c:pt idx="38617">
                  <c:v>786.1028389852</c:v>
                </c:pt>
                <c:pt idx="38618">
                  <c:v>793.08191226606</c:v>
                </c:pt>
                <c:pt idx="38619">
                  <c:v>788.73639082459</c:v>
                </c:pt>
                <c:pt idx="38620">
                  <c:v>785.07325163209</c:v>
                </c:pt>
                <c:pt idx="38621">
                  <c:v>776.20819096023</c:v>
                </c:pt>
                <c:pt idx="38623">
                  <c:v>784.70598446684</c:v>
                </c:pt>
                <c:pt idx="38624">
                  <c:v>784.4719393858194</c:v>
                </c:pt>
                <c:pt idx="38625">
                  <c:v>786.0880659845599</c:v>
                </c:pt>
                <c:pt idx="38626">
                  <c:v>784.42747677099</c:v>
                </c:pt>
                <c:pt idx="38627">
                  <c:v>775.77284766622</c:v>
                </c:pt>
                <c:pt idx="38628">
                  <c:v>753.40655084969</c:v>
                </c:pt>
                <c:pt idx="38629">
                  <c:v>736.2823289914201</c:v>
                </c:pt>
                <c:pt idx="38630">
                  <c:v>728.12896577566</c:v>
                </c:pt>
                <c:pt idx="38631">
                  <c:v>724.27481575773</c:v>
                </c:pt>
                <c:pt idx="38632">
                  <c:v>725.3879148131389</c:v>
                </c:pt>
                <c:pt idx="38633">
                  <c:v>716.2458069423101</c:v>
                </c:pt>
                <c:pt idx="38634">
                  <c:v>717.29531742325</c:v>
                </c:pt>
                <c:pt idx="38635">
                  <c:v>718.14264052198</c:v>
                </c:pt>
                <c:pt idx="38636">
                  <c:v>718.10514095146</c:v>
                </c:pt>
                <c:pt idx="38637">
                  <c:v>718.2130619819799</c:v>
                </c:pt>
                <c:pt idx="38638">
                  <c:v>719.4712619439994</c:v>
                </c:pt>
                <c:pt idx="38639">
                  <c:v>723.9786545742</c:v>
                </c:pt>
                <c:pt idx="38640">
                  <c:v>719.77813244987</c:v>
                </c:pt>
                <c:pt idx="38641">
                  <c:v>721.1872959823501</c:v>
                </c:pt>
                <c:pt idx="38642">
                  <c:v>721.69537056327</c:v>
                </c:pt>
                <c:pt idx="38643">
                  <c:v>722.4925045019</c:v>
                </c:pt>
                <c:pt idx="38644">
                  <c:v>723.28664421883</c:v>
                </c:pt>
                <c:pt idx="38645">
                  <c:v>724.9651556739387</c:v>
                </c:pt>
                <c:pt idx="38646">
                  <c:v>721.19997058091</c:v>
                </c:pt>
                <c:pt idx="38647">
                  <c:v>718.49867804431</c:v>
                </c:pt>
                <c:pt idx="38648">
                  <c:v>717.89074097582</c:v>
                </c:pt>
                <c:pt idx="38649">
                  <c:v>716.41896597094</c:v>
                </c:pt>
                <c:pt idx="38650">
                  <c:v>665.62363945152</c:v>
                </c:pt>
                <c:pt idx="38651">
                  <c:v>622.41843902887</c:v>
                </c:pt>
                <c:pt idx="38652">
                  <c:v>423.10913813458</c:v>
                </c:pt>
                <c:pt idx="38684">
                  <c:v>464.74055224042</c:v>
                </c:pt>
                <c:pt idx="38685">
                  <c:v>745.24564855907</c:v>
                </c:pt>
                <c:pt idx="38687">
                  <c:v>786.4325630104478</c:v>
                </c:pt>
                <c:pt idx="38688">
                  <c:v>786.98695495916</c:v>
                </c:pt>
                <c:pt idx="38689">
                  <c:v>786.22730615146</c:v>
                </c:pt>
                <c:pt idx="38690">
                  <c:v>786.97437195412</c:v>
                </c:pt>
                <c:pt idx="38691">
                  <c:v>787.61814369163</c:v>
                </c:pt>
                <c:pt idx="38692">
                  <c:v>791.7666003841288</c:v>
                </c:pt>
                <c:pt idx="38693">
                  <c:v>782.6619295017088</c:v>
                </c:pt>
                <c:pt idx="38694">
                  <c:v>786.6400919354194</c:v>
                </c:pt>
                <c:pt idx="38695">
                  <c:v>793.83584836135</c:v>
                </c:pt>
                <c:pt idx="38696">
                  <c:v>796.41065205003</c:v>
                </c:pt>
                <c:pt idx="38697">
                  <c:v>801.54081601909</c:v>
                </c:pt>
                <c:pt idx="38698">
                  <c:v>798.52342053521</c:v>
                </c:pt>
                <c:pt idx="38699">
                  <c:v>788.63335164981</c:v>
                </c:pt>
                <c:pt idx="38700">
                  <c:v>785.45434623939</c:v>
                </c:pt>
                <c:pt idx="38701">
                  <c:v>786.9649855044394</c:v>
                </c:pt>
                <c:pt idx="38702">
                  <c:v>787.8287702840901</c:v>
                </c:pt>
                <c:pt idx="38703">
                  <c:v>783.20328476186</c:v>
                </c:pt>
                <c:pt idx="38704">
                  <c:v>787.2560094957983</c:v>
                </c:pt>
                <c:pt idx="38705">
                  <c:v>786.97148154682</c:v>
                </c:pt>
                <c:pt idx="38706">
                  <c:v>778.78683038113</c:v>
                </c:pt>
                <c:pt idx="38707">
                  <c:v>777.66378540664</c:v>
                </c:pt>
                <c:pt idx="38708">
                  <c:v>785.6369476411</c:v>
                </c:pt>
                <c:pt idx="38709">
                  <c:v>788.8922365368001</c:v>
                </c:pt>
                <c:pt idx="38710">
                  <c:v>788.94100931637</c:v>
                </c:pt>
                <c:pt idx="38711">
                  <c:v>786.8819332942</c:v>
                </c:pt>
                <c:pt idx="38712">
                  <c:v>789.8503267122989</c:v>
                </c:pt>
                <c:pt idx="38713">
                  <c:v>777.93069317768</c:v>
                </c:pt>
                <c:pt idx="38714">
                  <c:v>726.43843426631</c:v>
                </c:pt>
                <c:pt idx="38715">
                  <c:v>702.640368783908</c:v>
                </c:pt>
                <c:pt idx="38716">
                  <c:v>701.9510066653999</c:v>
                </c:pt>
                <c:pt idx="38717">
                  <c:v>707.4569214856675</c:v>
                </c:pt>
                <c:pt idx="38718">
                  <c:v>708.80394989706</c:v>
                </c:pt>
                <c:pt idx="38720">
                  <c:v>706.3120048620789</c:v>
                </c:pt>
                <c:pt idx="38721">
                  <c:v>707.5489575851001</c:v>
                </c:pt>
                <c:pt idx="38722">
                  <c:v>228.87882919811</c:v>
                </c:pt>
                <c:pt idx="38840">
                  <c:v>365.6077064615399</c:v>
                </c:pt>
                <c:pt idx="38841">
                  <c:v>633.9316875153494</c:v>
                </c:pt>
                <c:pt idx="38842">
                  <c:v>689.73979365996</c:v>
                </c:pt>
                <c:pt idx="38843">
                  <c:v>711.7274368963</c:v>
                </c:pt>
                <c:pt idx="38844">
                  <c:v>776.139698484258</c:v>
                </c:pt>
                <c:pt idx="38845">
                  <c:v>788.7244764709905</c:v>
                </c:pt>
                <c:pt idx="38846">
                  <c:v>784.76746620082</c:v>
                </c:pt>
                <c:pt idx="38847">
                  <c:v>787.12545667534</c:v>
                </c:pt>
                <c:pt idx="38848">
                  <c:v>781.0157204126</c:v>
                </c:pt>
                <c:pt idx="38849">
                  <c:v>781.07303555113</c:v>
                </c:pt>
                <c:pt idx="38850">
                  <c:v>786.57545759824</c:v>
                </c:pt>
                <c:pt idx="38851">
                  <c:v>789.0350308237394</c:v>
                </c:pt>
                <c:pt idx="38853">
                  <c:v>792.81834556466</c:v>
                </c:pt>
                <c:pt idx="38854">
                  <c:v>799.8445238594184</c:v>
                </c:pt>
                <c:pt idx="38855">
                  <c:v>802.65374122975</c:v>
                </c:pt>
                <c:pt idx="38856">
                  <c:v>787.7877560070105</c:v>
                </c:pt>
                <c:pt idx="38857">
                  <c:v>768.9897311863005</c:v>
                </c:pt>
                <c:pt idx="38858">
                  <c:v>747.40314666377</c:v>
                </c:pt>
                <c:pt idx="38859">
                  <c:v>724.0996691242186</c:v>
                </c:pt>
                <c:pt idx="38860">
                  <c:v>712.3639951085294</c:v>
                </c:pt>
                <c:pt idx="38861">
                  <c:v>711.8017370683005</c:v>
                </c:pt>
                <c:pt idx="38862">
                  <c:v>703.60975647527</c:v>
                </c:pt>
                <c:pt idx="38863">
                  <c:v>705.61478654961</c:v>
                </c:pt>
                <c:pt idx="38864">
                  <c:v>707.51977522682</c:v>
                </c:pt>
                <c:pt idx="38865">
                  <c:v>709.6196988981501</c:v>
                </c:pt>
                <c:pt idx="38866">
                  <c:v>711.52475124303</c:v>
                </c:pt>
                <c:pt idx="38867">
                  <c:v>714.4436328654789</c:v>
                </c:pt>
                <c:pt idx="38868">
                  <c:v>715.3377498310789</c:v>
                </c:pt>
                <c:pt idx="38869">
                  <c:v>715.3525980446286</c:v>
                </c:pt>
                <c:pt idx="38870">
                  <c:v>712.20439624485</c:v>
                </c:pt>
                <c:pt idx="38871">
                  <c:v>713.30035387984</c:v>
                </c:pt>
                <c:pt idx="38872">
                  <c:v>718.57906521557</c:v>
                </c:pt>
                <c:pt idx="38873">
                  <c:v>719.59898785882</c:v>
                </c:pt>
                <c:pt idx="38874">
                  <c:v>716.55863075836</c:v>
                </c:pt>
                <c:pt idx="38875">
                  <c:v>716.3059754584001</c:v>
                </c:pt>
                <c:pt idx="38876">
                  <c:v>713.3129438623794</c:v>
                </c:pt>
                <c:pt idx="38877">
                  <c:v>713.34128434865</c:v>
                </c:pt>
                <c:pt idx="38878">
                  <c:v>715.06737857187</c:v>
                </c:pt>
                <c:pt idx="38879">
                  <c:v>715.8051678515986</c:v>
                </c:pt>
                <c:pt idx="38880">
                  <c:v>716.53043466252</c:v>
                </c:pt>
                <c:pt idx="38881">
                  <c:v>717.88331942712</c:v>
                </c:pt>
                <c:pt idx="38882">
                  <c:v>715.46104740665</c:v>
                </c:pt>
                <c:pt idx="38883">
                  <c:v>716.0427137933888</c:v>
                </c:pt>
                <c:pt idx="38884">
                  <c:v>717.9821568964082</c:v>
                </c:pt>
                <c:pt idx="38885">
                  <c:v>719.14316375681</c:v>
                </c:pt>
                <c:pt idx="38886">
                  <c:v>721.65279936646</c:v>
                </c:pt>
                <c:pt idx="38887">
                  <c:v>722.37574132678</c:v>
                </c:pt>
                <c:pt idx="38888">
                  <c:v>718.38319059646</c:v>
                </c:pt>
                <c:pt idx="38889">
                  <c:v>718.3899374054494</c:v>
                </c:pt>
                <c:pt idx="38890">
                  <c:v>724.8295095844989</c:v>
                </c:pt>
                <c:pt idx="38891">
                  <c:v>726.68689359817</c:v>
                </c:pt>
                <c:pt idx="38892">
                  <c:v>728.8430666169494</c:v>
                </c:pt>
                <c:pt idx="38894">
                  <c:v>727.73270174463</c:v>
                </c:pt>
                <c:pt idx="38895">
                  <c:v>556.27578735089</c:v>
                </c:pt>
                <c:pt idx="38896">
                  <c:v>487.5306406075199</c:v>
                </c:pt>
                <c:pt idx="38897">
                  <c:v>488.202917463979</c:v>
                </c:pt>
                <c:pt idx="38898">
                  <c:v>488.2386891049</c:v>
                </c:pt>
                <c:pt idx="38899">
                  <c:v>488.12704242794</c:v>
                </c:pt>
                <c:pt idx="38900">
                  <c:v>483.4153633499499</c:v>
                </c:pt>
                <c:pt idx="38901">
                  <c:v>482.14738623534</c:v>
                </c:pt>
                <c:pt idx="38902">
                  <c:v>482.2223294634699</c:v>
                </c:pt>
                <c:pt idx="38903">
                  <c:v>482.424700065699</c:v>
                </c:pt>
                <c:pt idx="38904">
                  <c:v>481.9547167606789</c:v>
                </c:pt>
                <c:pt idx="38905">
                  <c:v>478.31628207698</c:v>
                </c:pt>
                <c:pt idx="38906">
                  <c:v>478.45729351401</c:v>
                </c:pt>
                <c:pt idx="38907">
                  <c:v>479.16520508075</c:v>
                </c:pt>
                <c:pt idx="38908">
                  <c:v>465.0184460025791</c:v>
                </c:pt>
                <c:pt idx="38909">
                  <c:v>457.1722849330701</c:v>
                </c:pt>
                <c:pt idx="38910">
                  <c:v>489.56263357786</c:v>
                </c:pt>
                <c:pt idx="38912">
                  <c:v>487.575499442669</c:v>
                </c:pt>
                <c:pt idx="38913">
                  <c:v>392.3219232318601</c:v>
                </c:pt>
                <c:pt idx="38914">
                  <c:v>241.99795629876</c:v>
                </c:pt>
                <c:pt idx="38915">
                  <c:v>242.83844992225</c:v>
                </c:pt>
                <c:pt idx="38916">
                  <c:v>243.22433143225</c:v>
                </c:pt>
                <c:pt idx="38917">
                  <c:v>243.58170638025</c:v>
                </c:pt>
                <c:pt idx="38918">
                  <c:v>243.910487856</c:v>
                </c:pt>
                <c:pt idx="38919">
                  <c:v>243.76583017488</c:v>
                </c:pt>
                <c:pt idx="38920">
                  <c:v>244.3755926891399</c:v>
                </c:pt>
                <c:pt idx="38921">
                  <c:v>244.98925140316</c:v>
                </c:pt>
                <c:pt idx="38922">
                  <c:v>422.33797207832</c:v>
                </c:pt>
                <c:pt idx="38923">
                  <c:v>495.5650081351001</c:v>
                </c:pt>
                <c:pt idx="38924">
                  <c:v>502.1537139432396</c:v>
                </c:pt>
                <c:pt idx="38925">
                  <c:v>278.80227017783</c:v>
                </c:pt>
                <c:pt idx="38926">
                  <c:v>278.986823964649</c:v>
                </c:pt>
                <c:pt idx="38927">
                  <c:v>279.45708733177</c:v>
                </c:pt>
                <c:pt idx="38930">
                  <c:v>217.2774972821</c:v>
                </c:pt>
                <c:pt idx="38932">
                  <c:v>279.39824135083</c:v>
                </c:pt>
                <c:pt idx="38933">
                  <c:v>282.08753158771</c:v>
                </c:pt>
                <c:pt idx="38934">
                  <c:v>283.2467927025991</c:v>
                </c:pt>
                <c:pt idx="38936">
                  <c:v>737.8173847867288</c:v>
                </c:pt>
                <c:pt idx="38937">
                  <c:v>739.38673982669</c:v>
                </c:pt>
                <c:pt idx="38938">
                  <c:v>739.98140531125</c:v>
                </c:pt>
                <c:pt idx="38939">
                  <c:v>735.6120253729389</c:v>
                </c:pt>
                <c:pt idx="38940">
                  <c:v>737.90312652696</c:v>
                </c:pt>
                <c:pt idx="38941">
                  <c:v>737.4460861437585</c:v>
                </c:pt>
                <c:pt idx="38942">
                  <c:v>738.17420790738</c:v>
                </c:pt>
                <c:pt idx="38943">
                  <c:v>739.15351236204</c:v>
                </c:pt>
                <c:pt idx="38944">
                  <c:v>739.0422730211101</c:v>
                </c:pt>
                <c:pt idx="38945">
                  <c:v>739.1462966896594</c:v>
                </c:pt>
                <c:pt idx="38946">
                  <c:v>735.58720027359</c:v>
                </c:pt>
                <c:pt idx="38947">
                  <c:v>736.86345692801</c:v>
                </c:pt>
                <c:pt idx="38948">
                  <c:v>742.66994010239</c:v>
                </c:pt>
                <c:pt idx="38949">
                  <c:v>737.0639922939494</c:v>
                </c:pt>
                <c:pt idx="38950">
                  <c:v>738.0364041882287</c:v>
                </c:pt>
                <c:pt idx="38951">
                  <c:v>738.57146527299</c:v>
                </c:pt>
                <c:pt idx="38952">
                  <c:v>739.3856213881801</c:v>
                </c:pt>
                <c:pt idx="38954">
                  <c:v>279.34030180055</c:v>
                </c:pt>
                <c:pt idx="38955">
                  <c:v>217.59167071152</c:v>
                </c:pt>
                <c:pt idx="39091">
                  <c:v>219.03130350923</c:v>
                </c:pt>
                <c:pt idx="39092">
                  <c:v>487.13688565</c:v>
                </c:pt>
                <c:pt idx="39093">
                  <c:v>486.84927702307</c:v>
                </c:pt>
                <c:pt idx="39094">
                  <c:v>692.5162891422187</c:v>
                </c:pt>
                <c:pt idx="39095">
                  <c:v>725.72779312752</c:v>
                </c:pt>
                <c:pt idx="39096">
                  <c:v>726.89660894004</c:v>
                </c:pt>
                <c:pt idx="39097">
                  <c:v>727.766221885757</c:v>
                </c:pt>
                <c:pt idx="39098">
                  <c:v>729.4477125899894</c:v>
                </c:pt>
                <c:pt idx="39099">
                  <c:v>729.47209469888</c:v>
                </c:pt>
                <c:pt idx="39100">
                  <c:v>725.8037734053801</c:v>
                </c:pt>
                <c:pt idx="39101">
                  <c:v>726.20795805483</c:v>
                </c:pt>
                <c:pt idx="39102">
                  <c:v>723.26367343425</c:v>
                </c:pt>
                <c:pt idx="39103">
                  <c:v>728.4668975140701</c:v>
                </c:pt>
                <c:pt idx="39104">
                  <c:v>728.75043386922</c:v>
                </c:pt>
                <c:pt idx="39105">
                  <c:v>729.69885473186</c:v>
                </c:pt>
                <c:pt idx="39106">
                  <c:v>731.0878948824887</c:v>
                </c:pt>
                <c:pt idx="39107">
                  <c:v>731.2405924247494</c:v>
                </c:pt>
                <c:pt idx="39108">
                  <c:v>719.56013412683</c:v>
                </c:pt>
                <c:pt idx="39110">
                  <c:v>706.46213355905</c:v>
                </c:pt>
                <c:pt idx="39111">
                  <c:v>711.8077769443</c:v>
                </c:pt>
                <c:pt idx="39112">
                  <c:v>719.2761522514905</c:v>
                </c:pt>
                <c:pt idx="39113">
                  <c:v>726.4375816200201</c:v>
                </c:pt>
                <c:pt idx="39114">
                  <c:v>733.404088784529</c:v>
                </c:pt>
                <c:pt idx="39115">
                  <c:v>737.21076393816</c:v>
                </c:pt>
                <c:pt idx="39116">
                  <c:v>736.8676766199383</c:v>
                </c:pt>
                <c:pt idx="39117">
                  <c:v>737.08021872721</c:v>
                </c:pt>
                <c:pt idx="39118">
                  <c:v>737.4994037372701</c:v>
                </c:pt>
                <c:pt idx="39119">
                  <c:v>734.0996553095501</c:v>
                </c:pt>
                <c:pt idx="39120">
                  <c:v>732.9056544914878</c:v>
                </c:pt>
                <c:pt idx="39121">
                  <c:v>733.37347398859</c:v>
                </c:pt>
                <c:pt idx="39122">
                  <c:v>738.4419594211994</c:v>
                </c:pt>
                <c:pt idx="39123">
                  <c:v>739.162195382528</c:v>
                </c:pt>
                <c:pt idx="39124">
                  <c:v>739.49800071179</c:v>
                </c:pt>
                <c:pt idx="39127">
                  <c:v>738.62934907571</c:v>
                </c:pt>
                <c:pt idx="39128">
                  <c:v>737.33448628888</c:v>
                </c:pt>
                <c:pt idx="39129">
                  <c:v>737.77371897771</c:v>
                </c:pt>
                <c:pt idx="39130">
                  <c:v>739.0705268487601</c:v>
                </c:pt>
                <c:pt idx="39131">
                  <c:v>738.4308443984494</c:v>
                </c:pt>
                <c:pt idx="39132">
                  <c:v>738.869259795707</c:v>
                </c:pt>
                <c:pt idx="39133">
                  <c:v>739.74579663067</c:v>
                </c:pt>
                <c:pt idx="39135">
                  <c:v>736.00277074625</c:v>
                </c:pt>
                <c:pt idx="39136">
                  <c:v>736.0514777623</c:v>
                </c:pt>
                <c:pt idx="39137">
                  <c:v>742.3353921247988</c:v>
                </c:pt>
                <c:pt idx="39138">
                  <c:v>742.48354059229</c:v>
                </c:pt>
                <c:pt idx="39139">
                  <c:v>743.5355696450594</c:v>
                </c:pt>
                <c:pt idx="39140">
                  <c:v>748.8427604439079</c:v>
                </c:pt>
                <c:pt idx="39141">
                  <c:v>748.10054913419</c:v>
                </c:pt>
                <c:pt idx="39142">
                  <c:v>748.44831810065</c:v>
                </c:pt>
                <c:pt idx="39143">
                  <c:v>743.93205226382</c:v>
                </c:pt>
                <c:pt idx="39144">
                  <c:v>743.3424208702885</c:v>
                </c:pt>
                <c:pt idx="39145">
                  <c:v>743.3940175158001</c:v>
                </c:pt>
                <c:pt idx="39146">
                  <c:v>743.76301488968</c:v>
                </c:pt>
                <c:pt idx="39147">
                  <c:v>749.260713079</c:v>
                </c:pt>
                <c:pt idx="39148">
                  <c:v>748.00974085115</c:v>
                </c:pt>
                <c:pt idx="39149">
                  <c:v>747.64833578711</c:v>
                </c:pt>
                <c:pt idx="39150">
                  <c:v>744.00155515239</c:v>
                </c:pt>
                <c:pt idx="39151">
                  <c:v>743.4279062107694</c:v>
                </c:pt>
                <c:pt idx="39152">
                  <c:v>743.6414771187801</c:v>
                </c:pt>
                <c:pt idx="39153">
                  <c:v>742.9406283186701</c:v>
                </c:pt>
                <c:pt idx="39154">
                  <c:v>742.4473634276101</c:v>
                </c:pt>
                <c:pt idx="39155">
                  <c:v>742.2549484142</c:v>
                </c:pt>
                <c:pt idx="39156">
                  <c:v>741.84444834628</c:v>
                </c:pt>
                <c:pt idx="39157">
                  <c:v>741.19588020766</c:v>
                </c:pt>
                <c:pt idx="39158">
                  <c:v>739.52508093782</c:v>
                </c:pt>
                <c:pt idx="39159">
                  <c:v>743.5555433176501</c:v>
                </c:pt>
                <c:pt idx="39160">
                  <c:v>743.399713256311</c:v>
                </c:pt>
                <c:pt idx="39161">
                  <c:v>741.51575263513</c:v>
                </c:pt>
                <c:pt idx="39163">
                  <c:v>739.99559460407</c:v>
                </c:pt>
                <c:pt idx="39164">
                  <c:v>733.37261753823</c:v>
                </c:pt>
                <c:pt idx="39165">
                  <c:v>733.00691415675</c:v>
                </c:pt>
                <c:pt idx="39166">
                  <c:v>737.3705904304101</c:v>
                </c:pt>
                <c:pt idx="39167">
                  <c:v>735.57987451934</c:v>
                </c:pt>
                <c:pt idx="39168">
                  <c:v>734.1175276311999</c:v>
                </c:pt>
                <c:pt idx="39169">
                  <c:v>737.3447378997594</c:v>
                </c:pt>
                <c:pt idx="39170">
                  <c:v>741.66270910719</c:v>
                </c:pt>
                <c:pt idx="39171">
                  <c:v>747.94654134953</c:v>
                </c:pt>
                <c:pt idx="39172">
                  <c:v>766.4101571059779</c:v>
                </c:pt>
                <c:pt idx="39173">
                  <c:v>781.7152377317501</c:v>
                </c:pt>
                <c:pt idx="39174">
                  <c:v>783.02343835676</c:v>
                </c:pt>
                <c:pt idx="39175">
                  <c:v>785.4244455082805</c:v>
                </c:pt>
                <c:pt idx="39176">
                  <c:v>783.55125376658</c:v>
                </c:pt>
                <c:pt idx="39177">
                  <c:v>783.72550038131</c:v>
                </c:pt>
                <c:pt idx="39179">
                  <c:v>711.78529383064</c:v>
                </c:pt>
                <c:pt idx="39181">
                  <c:v>497.10673267301</c:v>
                </c:pt>
                <c:pt idx="39182">
                  <c:v>485.84860914446</c:v>
                </c:pt>
                <c:pt idx="39183">
                  <c:v>478.1494680142</c:v>
                </c:pt>
                <c:pt idx="39184">
                  <c:v>474.72149836904</c:v>
                </c:pt>
                <c:pt idx="39185">
                  <c:v>471.7467416389101</c:v>
                </c:pt>
                <c:pt idx="39186">
                  <c:v>463.7779998518699</c:v>
                </c:pt>
                <c:pt idx="39187">
                  <c:v>462.397069947009</c:v>
                </c:pt>
                <c:pt idx="39188">
                  <c:v>461.477066257409</c:v>
                </c:pt>
                <c:pt idx="39189">
                  <c:v>461.82450598948</c:v>
                </c:pt>
                <c:pt idx="39190">
                  <c:v>462.06179222441</c:v>
                </c:pt>
                <c:pt idx="39191">
                  <c:v>461.638037750799</c:v>
                </c:pt>
                <c:pt idx="39192">
                  <c:v>462.62311085472</c:v>
                </c:pt>
                <c:pt idx="39193">
                  <c:v>463.2461457263099</c:v>
                </c:pt>
                <c:pt idx="39194">
                  <c:v>459.62273304524</c:v>
                </c:pt>
                <c:pt idx="39196">
                  <c:v>461.85309064009</c:v>
                </c:pt>
                <c:pt idx="39197">
                  <c:v>467.975360923679</c:v>
                </c:pt>
                <c:pt idx="39198">
                  <c:v>469.07041747656</c:v>
                </c:pt>
                <c:pt idx="39200">
                  <c:v>473.2542663891101</c:v>
                </c:pt>
                <c:pt idx="39201">
                  <c:v>474.17788394723</c:v>
                </c:pt>
                <c:pt idx="39202">
                  <c:v>476.47878314354</c:v>
                </c:pt>
                <c:pt idx="39203">
                  <c:v>479.2138582017099</c:v>
                </c:pt>
                <c:pt idx="39204">
                  <c:v>477.276254956169</c:v>
                </c:pt>
                <c:pt idx="39205">
                  <c:v>477.4806285684791</c:v>
                </c:pt>
                <c:pt idx="39206">
                  <c:v>479.523344753879</c:v>
                </c:pt>
                <c:pt idx="39207">
                  <c:v>481.1535495054401</c:v>
                </c:pt>
                <c:pt idx="39208">
                  <c:v>483.0915976112692</c:v>
                </c:pt>
                <c:pt idx="39209">
                  <c:v>484.36792463227</c:v>
                </c:pt>
                <c:pt idx="39210">
                  <c:v>485.5550102584696</c:v>
                </c:pt>
                <c:pt idx="39211">
                  <c:v>485.870719926789</c:v>
                </c:pt>
                <c:pt idx="39212">
                  <c:v>486.91508887706</c:v>
                </c:pt>
                <c:pt idx="39213">
                  <c:v>483.47341260076</c:v>
                </c:pt>
                <c:pt idx="39214">
                  <c:v>483.453071446529</c:v>
                </c:pt>
                <c:pt idx="39215">
                  <c:v>487.9913459454088</c:v>
                </c:pt>
                <c:pt idx="39216">
                  <c:v>487.18101366786</c:v>
                </c:pt>
                <c:pt idx="39217">
                  <c:v>658.8953646884294</c:v>
                </c:pt>
                <c:pt idx="39218">
                  <c:v>485.69331333954</c:v>
                </c:pt>
                <c:pt idx="39219">
                  <c:v>485.717151504979</c:v>
                </c:pt>
                <c:pt idx="39220">
                  <c:v>485.22686915716</c:v>
                </c:pt>
                <c:pt idx="39221">
                  <c:v>479.7782363628991</c:v>
                </c:pt>
                <c:pt idx="39222">
                  <c:v>478.03130417439</c:v>
                </c:pt>
                <c:pt idx="39223">
                  <c:v>477.12924882415</c:v>
                </c:pt>
                <c:pt idx="39224">
                  <c:v>476.07071816546</c:v>
                </c:pt>
                <c:pt idx="39225">
                  <c:v>474.55625192924</c:v>
                </c:pt>
                <c:pt idx="39226">
                  <c:v>644.1030427317</c:v>
                </c:pt>
                <c:pt idx="39227">
                  <c:v>696.29104408892</c:v>
                </c:pt>
                <c:pt idx="39229">
                  <c:v>688.7566395932994</c:v>
                </c:pt>
                <c:pt idx="39230">
                  <c:v>688.25889759839</c:v>
                </c:pt>
                <c:pt idx="39231">
                  <c:v>687.70107204933</c:v>
                </c:pt>
                <c:pt idx="39232">
                  <c:v>687.23733371191</c:v>
                </c:pt>
                <c:pt idx="39233">
                  <c:v>686.25918283004</c:v>
                </c:pt>
                <c:pt idx="39234">
                  <c:v>706.87028522879</c:v>
                </c:pt>
                <c:pt idx="39237">
                  <c:v>717.009661893308</c:v>
                </c:pt>
                <c:pt idx="39238">
                  <c:v>747.60172863162</c:v>
                </c:pt>
                <c:pt idx="39239">
                  <c:v>786.53888945782</c:v>
                </c:pt>
                <c:pt idx="39241">
                  <c:v>771.2223156400601</c:v>
                </c:pt>
                <c:pt idx="39242">
                  <c:v>772.79635614498</c:v>
                </c:pt>
                <c:pt idx="39243">
                  <c:v>775.24753059954</c:v>
                </c:pt>
                <c:pt idx="39244">
                  <c:v>783.6829959314</c:v>
                </c:pt>
                <c:pt idx="39245">
                  <c:v>793.71837732096</c:v>
                </c:pt>
                <c:pt idx="39246">
                  <c:v>802.23773674247</c:v>
                </c:pt>
                <c:pt idx="39247">
                  <c:v>806.92018258964</c:v>
                </c:pt>
                <c:pt idx="39248">
                  <c:v>802.1272152610999</c:v>
                </c:pt>
                <c:pt idx="39249">
                  <c:v>813.81840455391</c:v>
                </c:pt>
                <c:pt idx="39250">
                  <c:v>819.4455525029794</c:v>
                </c:pt>
                <c:pt idx="39251">
                  <c:v>823.8179961011894</c:v>
                </c:pt>
                <c:pt idx="39252">
                  <c:v>815.42979235604</c:v>
                </c:pt>
                <c:pt idx="39253">
                  <c:v>816.24830005176</c:v>
                </c:pt>
                <c:pt idx="39254">
                  <c:v>811.2175596039588</c:v>
                </c:pt>
                <c:pt idx="39255">
                  <c:v>813.27203460822</c:v>
                </c:pt>
                <c:pt idx="39256">
                  <c:v>812.3152275589287</c:v>
                </c:pt>
                <c:pt idx="39257">
                  <c:v>813.51937782873</c:v>
                </c:pt>
                <c:pt idx="39259">
                  <c:v>805.4310027282401</c:v>
                </c:pt>
                <c:pt idx="39260">
                  <c:v>804.26592655003</c:v>
                </c:pt>
                <c:pt idx="39261">
                  <c:v>804.4447244252285</c:v>
                </c:pt>
                <c:pt idx="39262">
                  <c:v>802.67524767503</c:v>
                </c:pt>
                <c:pt idx="39263">
                  <c:v>801.65143555044</c:v>
                </c:pt>
                <c:pt idx="39264">
                  <c:v>806.574810207381</c:v>
                </c:pt>
                <c:pt idx="39265">
                  <c:v>805.27309479332</c:v>
                </c:pt>
                <c:pt idx="39266">
                  <c:v>804.97084461574</c:v>
                </c:pt>
                <c:pt idx="39267">
                  <c:v>804.52371143111</c:v>
                </c:pt>
                <c:pt idx="39268">
                  <c:v>803.34789102652</c:v>
                </c:pt>
                <c:pt idx="39269">
                  <c:v>801.3878628138789</c:v>
                </c:pt>
                <c:pt idx="39270">
                  <c:v>802.5865145113601</c:v>
                </c:pt>
                <c:pt idx="39271">
                  <c:v>805.9927514959784</c:v>
                </c:pt>
                <c:pt idx="39272">
                  <c:v>809.4382191691999</c:v>
                </c:pt>
                <c:pt idx="39273">
                  <c:v>808.598166516</c:v>
                </c:pt>
                <c:pt idx="39274">
                  <c:v>807.8637063573605</c:v>
                </c:pt>
                <c:pt idx="39275">
                  <c:v>811.9154886679</c:v>
                </c:pt>
                <c:pt idx="39276">
                  <c:v>808.47658569028</c:v>
                </c:pt>
                <c:pt idx="39277">
                  <c:v>805.72902465102</c:v>
                </c:pt>
                <c:pt idx="39278">
                  <c:v>816.31594995896</c:v>
                </c:pt>
                <c:pt idx="39280">
                  <c:v>829.5915467426</c:v>
                </c:pt>
                <c:pt idx="39281">
                  <c:v>829.88895317884</c:v>
                </c:pt>
                <c:pt idx="39282">
                  <c:v>834.77735840975</c:v>
                </c:pt>
                <c:pt idx="39283">
                  <c:v>846.52378829566</c:v>
                </c:pt>
                <c:pt idx="39284">
                  <c:v>846.6450030350401</c:v>
                </c:pt>
                <c:pt idx="39286">
                  <c:v>837.4551522300101</c:v>
                </c:pt>
                <c:pt idx="39287">
                  <c:v>833.34930443618</c:v>
                </c:pt>
                <c:pt idx="39288">
                  <c:v>831.2516100639187</c:v>
                </c:pt>
                <c:pt idx="39290">
                  <c:v>833.91172846004</c:v>
                </c:pt>
                <c:pt idx="39291">
                  <c:v>838.3359230011389</c:v>
                </c:pt>
                <c:pt idx="39292">
                  <c:v>836.7975887265</c:v>
                </c:pt>
                <c:pt idx="39293">
                  <c:v>833.87754634134</c:v>
                </c:pt>
                <c:pt idx="39294">
                  <c:v>839.79462685267</c:v>
                </c:pt>
                <c:pt idx="39295">
                  <c:v>832.7726928255394</c:v>
                </c:pt>
                <c:pt idx="39296">
                  <c:v>831.1562872337801</c:v>
                </c:pt>
                <c:pt idx="39297">
                  <c:v>829.094987515</c:v>
                </c:pt>
                <c:pt idx="39298">
                  <c:v>833.9302083707</c:v>
                </c:pt>
                <c:pt idx="39299">
                  <c:v>831.8275982626001</c:v>
                </c:pt>
                <c:pt idx="39300">
                  <c:v>831.9275791434586</c:v>
                </c:pt>
                <c:pt idx="39302">
                  <c:v>834.6220064417</c:v>
                </c:pt>
                <c:pt idx="39303">
                  <c:v>833.9540951676601</c:v>
                </c:pt>
                <c:pt idx="39304">
                  <c:v>827.24192724638</c:v>
                </c:pt>
                <c:pt idx="39305">
                  <c:v>825.9902495556601</c:v>
                </c:pt>
                <c:pt idx="39306">
                  <c:v>829.637725851759</c:v>
                </c:pt>
                <c:pt idx="39307">
                  <c:v>827.1019610987594</c:v>
                </c:pt>
                <c:pt idx="39308">
                  <c:v>827.22843381994</c:v>
                </c:pt>
                <c:pt idx="39309">
                  <c:v>836.4786899638005</c:v>
                </c:pt>
                <c:pt idx="39310">
                  <c:v>835.5020243330594</c:v>
                </c:pt>
                <c:pt idx="39312">
                  <c:v>828.8864151737089</c:v>
                </c:pt>
                <c:pt idx="39313">
                  <c:v>833.28326998133</c:v>
                </c:pt>
                <c:pt idx="39314">
                  <c:v>832.71140358848</c:v>
                </c:pt>
                <c:pt idx="39315">
                  <c:v>832.84807704062</c:v>
                </c:pt>
                <c:pt idx="39316">
                  <c:v>832.4039745915898</c:v>
                </c:pt>
                <c:pt idx="39317">
                  <c:v>835.3024494978389</c:v>
                </c:pt>
                <c:pt idx="39318">
                  <c:v>833.2043219764</c:v>
                </c:pt>
                <c:pt idx="39319">
                  <c:v>828.8655832335401</c:v>
                </c:pt>
                <c:pt idx="39320">
                  <c:v>825.0771811331</c:v>
                </c:pt>
                <c:pt idx="39321">
                  <c:v>828.5600380447194</c:v>
                </c:pt>
                <c:pt idx="39322">
                  <c:v>826.3757183645</c:v>
                </c:pt>
                <c:pt idx="39323">
                  <c:v>826.8086231437183</c:v>
                </c:pt>
                <c:pt idx="39324">
                  <c:v>823.49370750292</c:v>
                </c:pt>
                <c:pt idx="39325">
                  <c:v>827.8855621107589</c:v>
                </c:pt>
                <c:pt idx="39327">
                  <c:v>829.5396228438789</c:v>
                </c:pt>
                <c:pt idx="39328">
                  <c:v>827.8786338152</c:v>
                </c:pt>
                <c:pt idx="39329">
                  <c:v>827.8308378951588</c:v>
                </c:pt>
                <c:pt idx="39330">
                  <c:v>826.97946515614</c:v>
                </c:pt>
                <c:pt idx="39331">
                  <c:v>824.71458148182</c:v>
                </c:pt>
                <c:pt idx="39333">
                  <c:v>827.4528208187585</c:v>
                </c:pt>
                <c:pt idx="39335">
                  <c:v>837.4618834185599</c:v>
                </c:pt>
                <c:pt idx="39336">
                  <c:v>838.8927813840701</c:v>
                </c:pt>
                <c:pt idx="39337">
                  <c:v>819.3504255202</c:v>
                </c:pt>
                <c:pt idx="39338">
                  <c:v>788.1409181318094</c:v>
                </c:pt>
                <c:pt idx="39341">
                  <c:v>752.70422422387</c:v>
                </c:pt>
                <c:pt idx="39342">
                  <c:v>743.58322759682</c:v>
                </c:pt>
                <c:pt idx="39343">
                  <c:v>747.0282603061</c:v>
                </c:pt>
                <c:pt idx="39344">
                  <c:v>746.20425168957</c:v>
                </c:pt>
                <c:pt idx="39345">
                  <c:v>745.23422565117</c:v>
                </c:pt>
                <c:pt idx="39346">
                  <c:v>749.8494214688</c:v>
                </c:pt>
                <c:pt idx="39347">
                  <c:v>749.46033990333</c:v>
                </c:pt>
                <c:pt idx="39348">
                  <c:v>747.36863341139</c:v>
                </c:pt>
                <c:pt idx="39349">
                  <c:v>746.3203805738405</c:v>
                </c:pt>
                <c:pt idx="39351">
                  <c:v>749.67047888352</c:v>
                </c:pt>
                <c:pt idx="39352">
                  <c:v>749.71283702757</c:v>
                </c:pt>
                <c:pt idx="39353">
                  <c:v>539.9230122029101</c:v>
                </c:pt>
                <c:pt idx="39354">
                  <c:v>264.34630596902</c:v>
                </c:pt>
                <c:pt idx="39416">
                  <c:v>585.00637623798</c:v>
                </c:pt>
                <c:pt idx="39417">
                  <c:v>703.43838574765</c:v>
                </c:pt>
                <c:pt idx="39418">
                  <c:v>733.31746292761</c:v>
                </c:pt>
                <c:pt idx="39419">
                  <c:v>731.62992016311</c:v>
                </c:pt>
                <c:pt idx="39420">
                  <c:v>731.2265288133688</c:v>
                </c:pt>
                <c:pt idx="39421">
                  <c:v>733.57873009101</c:v>
                </c:pt>
                <c:pt idx="39422">
                  <c:v>732.83672327624</c:v>
                </c:pt>
                <c:pt idx="39423">
                  <c:v>731.3079638776599</c:v>
                </c:pt>
                <c:pt idx="39424">
                  <c:v>735.7229608146289</c:v>
                </c:pt>
                <c:pt idx="39425">
                  <c:v>734.14029707779</c:v>
                </c:pt>
                <c:pt idx="39426">
                  <c:v>733.27128433481</c:v>
                </c:pt>
                <c:pt idx="39427">
                  <c:v>732.26787910896</c:v>
                </c:pt>
                <c:pt idx="39428">
                  <c:v>731.3855272890094</c:v>
                </c:pt>
                <c:pt idx="39429">
                  <c:v>729.4319440701</c:v>
                </c:pt>
                <c:pt idx="39430">
                  <c:v>733.73381719914</c:v>
                </c:pt>
                <c:pt idx="39431">
                  <c:v>732.4523834113301</c:v>
                </c:pt>
                <c:pt idx="39432">
                  <c:v>731.09575705932</c:v>
                </c:pt>
                <c:pt idx="39433">
                  <c:v>734.83308841335</c:v>
                </c:pt>
                <c:pt idx="39434">
                  <c:v>733.49358082714</c:v>
                </c:pt>
                <c:pt idx="39435">
                  <c:v>728.5157941978</c:v>
                </c:pt>
                <c:pt idx="39436">
                  <c:v>731.90693083115</c:v>
                </c:pt>
                <c:pt idx="39438">
                  <c:v>729.38896126301</c:v>
                </c:pt>
                <c:pt idx="39441">
                  <c:v>699.38817934382</c:v>
                </c:pt>
                <c:pt idx="39442">
                  <c:v>699.39897262488</c:v>
                </c:pt>
                <c:pt idx="39443">
                  <c:v>698.19044586199</c:v>
                </c:pt>
                <c:pt idx="39444">
                  <c:v>696.97388826955</c:v>
                </c:pt>
                <c:pt idx="39446">
                  <c:v>699.3832917938994</c:v>
                </c:pt>
                <c:pt idx="39447">
                  <c:v>698.6769556936</c:v>
                </c:pt>
                <c:pt idx="39448">
                  <c:v>701.5476854809577</c:v>
                </c:pt>
                <c:pt idx="39449">
                  <c:v>701.1493544281</c:v>
                </c:pt>
                <c:pt idx="39450">
                  <c:v>699.95577769961</c:v>
                </c:pt>
                <c:pt idx="39451">
                  <c:v>704.13321446385</c:v>
                </c:pt>
                <c:pt idx="39452">
                  <c:v>702.55462352187</c:v>
                </c:pt>
                <c:pt idx="39453">
                  <c:v>701.24108780951</c:v>
                </c:pt>
                <c:pt idx="39454">
                  <c:v>699.74978758292</c:v>
                </c:pt>
                <c:pt idx="39455">
                  <c:v>699.19906935608</c:v>
                </c:pt>
                <c:pt idx="39456">
                  <c:v>699.01961500729</c:v>
                </c:pt>
                <c:pt idx="39457">
                  <c:v>697.9524238390987</c:v>
                </c:pt>
                <c:pt idx="39458">
                  <c:v>707.21101341385</c:v>
                </c:pt>
                <c:pt idx="39459">
                  <c:v>705.7224681914678</c:v>
                </c:pt>
                <c:pt idx="39460">
                  <c:v>705.08463174771</c:v>
                </c:pt>
                <c:pt idx="39461">
                  <c:v>704.15324656036</c:v>
                </c:pt>
                <c:pt idx="39462">
                  <c:v>708.81818462112</c:v>
                </c:pt>
                <c:pt idx="39463">
                  <c:v>703.8376380364489</c:v>
                </c:pt>
                <c:pt idx="39464">
                  <c:v>702.79046556732</c:v>
                </c:pt>
                <c:pt idx="39465">
                  <c:v>733.72308562324</c:v>
                </c:pt>
                <c:pt idx="39466">
                  <c:v>732.9225247947875</c:v>
                </c:pt>
                <c:pt idx="39467">
                  <c:v>732.68587116426</c:v>
                </c:pt>
                <c:pt idx="39468">
                  <c:v>731.88875930751</c:v>
                </c:pt>
                <c:pt idx="39469">
                  <c:v>737.45444563834</c:v>
                </c:pt>
                <c:pt idx="39470">
                  <c:v>736.4793677954086</c:v>
                </c:pt>
                <c:pt idx="39471">
                  <c:v>736.2984176197005</c:v>
                </c:pt>
                <c:pt idx="39472">
                  <c:v>735.60588298119</c:v>
                </c:pt>
                <c:pt idx="39473">
                  <c:v>737.50971762457</c:v>
                </c:pt>
                <c:pt idx="39475">
                  <c:v>774.0579861827377</c:v>
                </c:pt>
                <c:pt idx="39476">
                  <c:v>809.8484127515401</c:v>
                </c:pt>
                <c:pt idx="39477">
                  <c:v>819.08557567207</c:v>
                </c:pt>
                <c:pt idx="39478">
                  <c:v>816.0636255236</c:v>
                </c:pt>
                <c:pt idx="39479">
                  <c:v>818.40538297374</c:v>
                </c:pt>
                <c:pt idx="39480">
                  <c:v>816.9164054103501</c:v>
                </c:pt>
                <c:pt idx="39483">
                  <c:v>815.2384623413101</c:v>
                </c:pt>
                <c:pt idx="39484">
                  <c:v>817.4100138275701</c:v>
                </c:pt>
                <c:pt idx="39485">
                  <c:v>816.7162163624594</c:v>
                </c:pt>
                <c:pt idx="39486">
                  <c:v>814.273941179491</c:v>
                </c:pt>
                <c:pt idx="39487">
                  <c:v>779.4858907963201</c:v>
                </c:pt>
                <c:pt idx="39489">
                  <c:v>651.22309214763</c:v>
                </c:pt>
                <c:pt idx="39490">
                  <c:v>574.9480188453894</c:v>
                </c:pt>
                <c:pt idx="39904">
                  <c:v>347.3061310991</c:v>
                </c:pt>
                <c:pt idx="39905">
                  <c:v>514.81965197826</c:v>
                </c:pt>
                <c:pt idx="39906">
                  <c:v>522.14789179658</c:v>
                </c:pt>
                <c:pt idx="39907">
                  <c:v>528.20755065897</c:v>
                </c:pt>
                <c:pt idx="39908">
                  <c:v>536.3497348685801</c:v>
                </c:pt>
                <c:pt idx="39909">
                  <c:v>542.37079352303</c:v>
                </c:pt>
                <c:pt idx="39910">
                  <c:v>547.8990920617099</c:v>
                </c:pt>
                <c:pt idx="39911">
                  <c:v>561.13702657958</c:v>
                </c:pt>
                <c:pt idx="39912">
                  <c:v>569.88453857372</c:v>
                </c:pt>
                <c:pt idx="39913">
                  <c:v>574.5261501367194</c:v>
                </c:pt>
                <c:pt idx="39914">
                  <c:v>577.21699053356</c:v>
                </c:pt>
                <c:pt idx="39915">
                  <c:v>579.8891578494</c:v>
                </c:pt>
                <c:pt idx="39916">
                  <c:v>582.57093921729</c:v>
                </c:pt>
                <c:pt idx="39917">
                  <c:v>585.58848448334</c:v>
                </c:pt>
                <c:pt idx="39918">
                  <c:v>587.4557979219701</c:v>
                </c:pt>
                <c:pt idx="39919">
                  <c:v>587.55393986354</c:v>
                </c:pt>
                <c:pt idx="39921">
                  <c:v>592.1557680778305</c:v>
                </c:pt>
                <c:pt idx="39922">
                  <c:v>595.17388921607</c:v>
                </c:pt>
                <c:pt idx="39923">
                  <c:v>595.9016091285494</c:v>
                </c:pt>
                <c:pt idx="39924">
                  <c:v>598.57748448232</c:v>
                </c:pt>
                <c:pt idx="39925">
                  <c:v>601.14412502805</c:v>
                </c:pt>
                <c:pt idx="39927">
                  <c:v>603.12595319914</c:v>
                </c:pt>
                <c:pt idx="39928">
                  <c:v>605.38694453792</c:v>
                </c:pt>
                <c:pt idx="39929">
                  <c:v>615.2096608659588</c:v>
                </c:pt>
                <c:pt idx="39930">
                  <c:v>649.6264658382394</c:v>
                </c:pt>
                <c:pt idx="39931">
                  <c:v>647.3560021236588</c:v>
                </c:pt>
                <c:pt idx="39932">
                  <c:v>665.47717295336</c:v>
                </c:pt>
                <c:pt idx="39934">
                  <c:v>674.73407460217</c:v>
                </c:pt>
                <c:pt idx="39935">
                  <c:v>673.5552069402</c:v>
                </c:pt>
                <c:pt idx="39936">
                  <c:v>671.8513643208094</c:v>
                </c:pt>
                <c:pt idx="39937">
                  <c:v>676.0631584251294</c:v>
                </c:pt>
                <c:pt idx="39938">
                  <c:v>677.18900159861</c:v>
                </c:pt>
                <c:pt idx="39939">
                  <c:v>675.2981297974</c:v>
                </c:pt>
                <c:pt idx="39940">
                  <c:v>679.0275882981</c:v>
                </c:pt>
                <c:pt idx="39941">
                  <c:v>672.99335514104</c:v>
                </c:pt>
                <c:pt idx="39942">
                  <c:v>665.26538486858</c:v>
                </c:pt>
                <c:pt idx="39944">
                  <c:v>654.5211801537188</c:v>
                </c:pt>
                <c:pt idx="39945">
                  <c:v>653.1576410788</c:v>
                </c:pt>
                <c:pt idx="39946">
                  <c:v>652.3568281447677</c:v>
                </c:pt>
                <c:pt idx="39947">
                  <c:v>649.50859326763</c:v>
                </c:pt>
                <c:pt idx="39948">
                  <c:v>648.132062333749</c:v>
                </c:pt>
                <c:pt idx="39949">
                  <c:v>648.28373287971</c:v>
                </c:pt>
                <c:pt idx="39950">
                  <c:v>644.84598343868</c:v>
                </c:pt>
                <c:pt idx="39951">
                  <c:v>627.43736324112</c:v>
                </c:pt>
                <c:pt idx="39952">
                  <c:v>621.11494914619</c:v>
                </c:pt>
                <c:pt idx="39953">
                  <c:v>622.77825149667</c:v>
                </c:pt>
                <c:pt idx="39954">
                  <c:v>616.3370014191194</c:v>
                </c:pt>
                <c:pt idx="39955">
                  <c:v>584.8850842414801</c:v>
                </c:pt>
                <c:pt idx="39956">
                  <c:v>566.24403349648</c:v>
                </c:pt>
                <c:pt idx="39957">
                  <c:v>558.5853829933301</c:v>
                </c:pt>
                <c:pt idx="39958">
                  <c:v>552.9405189542189</c:v>
                </c:pt>
                <c:pt idx="39959">
                  <c:v>546.17297022436</c:v>
                </c:pt>
                <c:pt idx="39960">
                  <c:v>548.22398082568</c:v>
                </c:pt>
                <c:pt idx="39961">
                  <c:v>549.47133868928</c:v>
                </c:pt>
                <c:pt idx="39962">
                  <c:v>543.4882754334201</c:v>
                </c:pt>
                <c:pt idx="39963">
                  <c:v>536.35983651531</c:v>
                </c:pt>
                <c:pt idx="39964">
                  <c:v>532.578085071841</c:v>
                </c:pt>
                <c:pt idx="39965">
                  <c:v>534.4754146215801</c:v>
                </c:pt>
                <c:pt idx="39966">
                  <c:v>532.35388720316</c:v>
                </c:pt>
                <c:pt idx="39967">
                  <c:v>532.8266538903275</c:v>
                </c:pt>
                <c:pt idx="39969">
                  <c:v>528.8665535405801</c:v>
                </c:pt>
                <c:pt idx="39970">
                  <c:v>527.09113334943</c:v>
                </c:pt>
                <c:pt idx="39971">
                  <c:v>523.13714692364</c:v>
                </c:pt>
                <c:pt idx="39972">
                  <c:v>358.7290489733999</c:v>
                </c:pt>
                <c:pt idx="39974">
                  <c:v>331.388081407299</c:v>
                </c:pt>
                <c:pt idx="39975">
                  <c:v>332.966152011549</c:v>
                </c:pt>
                <c:pt idx="40032">
                  <c:v>358.35677006931</c:v>
                </c:pt>
                <c:pt idx="40033">
                  <c:v>598.98876021853</c:v>
                </c:pt>
                <c:pt idx="40034">
                  <c:v>634.58660841952</c:v>
                </c:pt>
                <c:pt idx="40035">
                  <c:v>634.70924164898</c:v>
                </c:pt>
                <c:pt idx="40036">
                  <c:v>634.59523865774</c:v>
                </c:pt>
                <c:pt idx="40037">
                  <c:v>638.47534313171</c:v>
                </c:pt>
                <c:pt idx="40038">
                  <c:v>634.0313381125301</c:v>
                </c:pt>
                <c:pt idx="40039">
                  <c:v>633.5077338346</c:v>
                </c:pt>
                <c:pt idx="40040">
                  <c:v>633.02496570339</c:v>
                </c:pt>
                <c:pt idx="40041">
                  <c:v>637.40990471015</c:v>
                </c:pt>
                <c:pt idx="40042">
                  <c:v>637.81127877874</c:v>
                </c:pt>
                <c:pt idx="40043">
                  <c:v>639.57373297174</c:v>
                </c:pt>
                <c:pt idx="40044">
                  <c:v>638.8529185870588</c:v>
                </c:pt>
                <c:pt idx="40045">
                  <c:v>642.32009032724</c:v>
                </c:pt>
                <c:pt idx="40046">
                  <c:v>643.8964202999389</c:v>
                </c:pt>
                <c:pt idx="40047">
                  <c:v>645.2567203122901</c:v>
                </c:pt>
                <c:pt idx="40048">
                  <c:v>647.8627598612987</c:v>
                </c:pt>
                <c:pt idx="40049">
                  <c:v>655.02117153652</c:v>
                </c:pt>
                <c:pt idx="40050">
                  <c:v>658.19549872582</c:v>
                </c:pt>
                <c:pt idx="40051">
                  <c:v>661.57417947825</c:v>
                </c:pt>
                <c:pt idx="40052">
                  <c:v>664.52659934131</c:v>
                </c:pt>
                <c:pt idx="40053">
                  <c:v>667.50820712062</c:v>
                </c:pt>
                <c:pt idx="40054">
                  <c:v>674.88740902011</c:v>
                </c:pt>
                <c:pt idx="40055">
                  <c:v>678.37555461955</c:v>
                </c:pt>
                <c:pt idx="40056">
                  <c:v>687.58153442659</c:v>
                </c:pt>
                <c:pt idx="40057">
                  <c:v>701.2648783904299</c:v>
                </c:pt>
                <c:pt idx="40059">
                  <c:v>748.35989523909</c:v>
                </c:pt>
                <c:pt idx="40060">
                  <c:v>762.0589143987901</c:v>
                </c:pt>
                <c:pt idx="40061">
                  <c:v>768.0601814005794</c:v>
                </c:pt>
                <c:pt idx="40062">
                  <c:v>768.2779479640305</c:v>
                </c:pt>
                <c:pt idx="40063">
                  <c:v>773.10160182756</c:v>
                </c:pt>
                <c:pt idx="40065">
                  <c:v>771.9629683924775</c:v>
                </c:pt>
                <c:pt idx="40066">
                  <c:v>777.6136613383101</c:v>
                </c:pt>
                <c:pt idx="40067">
                  <c:v>787.1614949306</c:v>
                </c:pt>
                <c:pt idx="40068">
                  <c:v>787.605390659081</c:v>
                </c:pt>
                <c:pt idx="40069">
                  <c:v>789.77810399578</c:v>
                </c:pt>
                <c:pt idx="40070">
                  <c:v>783.8287719305</c:v>
                </c:pt>
                <c:pt idx="40071">
                  <c:v>777.21568340894</c:v>
                </c:pt>
                <c:pt idx="40072">
                  <c:v>772.9251672444487</c:v>
                </c:pt>
                <c:pt idx="40073">
                  <c:v>761.64383094956</c:v>
                </c:pt>
                <c:pt idx="40074">
                  <c:v>748.48972298876</c:v>
                </c:pt>
                <c:pt idx="40075">
                  <c:v>729.43909456848</c:v>
                </c:pt>
                <c:pt idx="40076">
                  <c:v>712.5874005622</c:v>
                </c:pt>
                <c:pt idx="40077">
                  <c:v>703.10846627407</c:v>
                </c:pt>
                <c:pt idx="40078">
                  <c:v>692.23517092445</c:v>
                </c:pt>
                <c:pt idx="40081">
                  <c:v>661.59903125637</c:v>
                </c:pt>
                <c:pt idx="40082">
                  <c:v>656.58718120553</c:v>
                </c:pt>
                <c:pt idx="40084">
                  <c:v>642.9524090238287</c:v>
                </c:pt>
                <c:pt idx="40085">
                  <c:v>637.13995767092</c:v>
                </c:pt>
                <c:pt idx="40086">
                  <c:v>632.06824764974</c:v>
                </c:pt>
                <c:pt idx="40087">
                  <c:v>626.8977241943683</c:v>
                </c:pt>
                <c:pt idx="40088">
                  <c:v>624.6527429457001</c:v>
                </c:pt>
                <c:pt idx="40089">
                  <c:v>624.02023020589</c:v>
                </c:pt>
                <c:pt idx="40090">
                  <c:v>623.9421914303589</c:v>
                </c:pt>
                <c:pt idx="40091">
                  <c:v>623.17272278009</c:v>
                </c:pt>
                <c:pt idx="40092">
                  <c:v>623.3522116166794</c:v>
                </c:pt>
                <c:pt idx="40093">
                  <c:v>622.37054943437</c:v>
                </c:pt>
                <c:pt idx="40094">
                  <c:v>625.9623568190387</c:v>
                </c:pt>
                <c:pt idx="40095">
                  <c:v>625.4324197398801</c:v>
                </c:pt>
                <c:pt idx="40096">
                  <c:v>624.6464566918501</c:v>
                </c:pt>
                <c:pt idx="40097">
                  <c:v>622.1766330635601</c:v>
                </c:pt>
                <c:pt idx="40099">
                  <c:v>616.20097923341</c:v>
                </c:pt>
                <c:pt idx="40100">
                  <c:v>616.01684832211</c:v>
                </c:pt>
                <c:pt idx="40101">
                  <c:v>618.0016307933294</c:v>
                </c:pt>
                <c:pt idx="40102">
                  <c:v>623.76071793323</c:v>
                </c:pt>
                <c:pt idx="40103">
                  <c:v>614.08565824149</c:v>
                </c:pt>
                <c:pt idx="40104">
                  <c:v>603.88840872126</c:v>
                </c:pt>
                <c:pt idx="40105">
                  <c:v>594.3785288982589</c:v>
                </c:pt>
                <c:pt idx="40106">
                  <c:v>587.9334080838494</c:v>
                </c:pt>
                <c:pt idx="40107">
                  <c:v>583.11807255788</c:v>
                </c:pt>
                <c:pt idx="40108">
                  <c:v>577.3316863896594</c:v>
                </c:pt>
                <c:pt idx="40109">
                  <c:v>572.87584381794</c:v>
                </c:pt>
                <c:pt idx="40110">
                  <c:v>573.172535571081</c:v>
                </c:pt>
                <c:pt idx="40111">
                  <c:v>564.8029658732885</c:v>
                </c:pt>
                <c:pt idx="40112">
                  <c:v>558.5644067843288</c:v>
                </c:pt>
                <c:pt idx="40113">
                  <c:v>547.6668051060699</c:v>
                </c:pt>
                <c:pt idx="40114">
                  <c:v>543.62564950418</c:v>
                </c:pt>
                <c:pt idx="40116">
                  <c:v>516.21916601799</c:v>
                </c:pt>
                <c:pt idx="40117">
                  <c:v>508.04785835833</c:v>
                </c:pt>
                <c:pt idx="40118">
                  <c:v>505.35350876333</c:v>
                </c:pt>
                <c:pt idx="40119">
                  <c:v>501.183039665</c:v>
                </c:pt>
                <c:pt idx="40120">
                  <c:v>496.3914290476989</c:v>
                </c:pt>
                <c:pt idx="40122">
                  <c:v>488.5285785337101</c:v>
                </c:pt>
                <c:pt idx="40123">
                  <c:v>486.0090791966899</c:v>
                </c:pt>
                <c:pt idx="40124">
                  <c:v>484.80689435987</c:v>
                </c:pt>
                <c:pt idx="40125">
                  <c:v>482.10618769678</c:v>
                </c:pt>
                <c:pt idx="40126">
                  <c:v>483.0992469681789</c:v>
                </c:pt>
                <c:pt idx="40127">
                  <c:v>483.8107938004799</c:v>
                </c:pt>
                <c:pt idx="40128">
                  <c:v>484.1810379855496</c:v>
                </c:pt>
                <c:pt idx="40129">
                  <c:v>483.9517744287191</c:v>
                </c:pt>
                <c:pt idx="40130">
                  <c:v>488.2910116268399</c:v>
                </c:pt>
                <c:pt idx="40132">
                  <c:v>492.0652080572596</c:v>
                </c:pt>
                <c:pt idx="40134">
                  <c:v>492.8274540751401</c:v>
                </c:pt>
                <c:pt idx="40135">
                  <c:v>495.8358469096999</c:v>
                </c:pt>
                <c:pt idx="40136">
                  <c:v>499.05758961584</c:v>
                </c:pt>
                <c:pt idx="40137">
                  <c:v>504.9680612923601</c:v>
                </c:pt>
                <c:pt idx="40139">
                  <c:v>514.6603272989794</c:v>
                </c:pt>
                <c:pt idx="40140">
                  <c:v>519.99471596957</c:v>
                </c:pt>
                <c:pt idx="40141">
                  <c:v>526.129191894958</c:v>
                </c:pt>
                <c:pt idx="40142">
                  <c:v>535.76884788235</c:v>
                </c:pt>
                <c:pt idx="40143">
                  <c:v>543.56589636578</c:v>
                </c:pt>
                <c:pt idx="40144">
                  <c:v>549.8378837626301</c:v>
                </c:pt>
                <c:pt idx="40145">
                  <c:v>557.22764450916</c:v>
                </c:pt>
                <c:pt idx="40146">
                  <c:v>565.73470082517</c:v>
                </c:pt>
                <c:pt idx="40147">
                  <c:v>572.17177235293</c:v>
                </c:pt>
                <c:pt idx="40148">
                  <c:v>578.98505491645</c:v>
                </c:pt>
                <c:pt idx="40149">
                  <c:v>584.17865005014</c:v>
                </c:pt>
                <c:pt idx="40150">
                  <c:v>588.41674608802</c:v>
                </c:pt>
                <c:pt idx="40151">
                  <c:v>589.2822438147689</c:v>
                </c:pt>
                <c:pt idx="40152">
                  <c:v>592.50177024052</c:v>
                </c:pt>
                <c:pt idx="40153">
                  <c:v>598.80990182414</c:v>
                </c:pt>
                <c:pt idx="40154">
                  <c:v>606.5360448632089</c:v>
                </c:pt>
                <c:pt idx="40155">
                  <c:v>617.35570315117</c:v>
                </c:pt>
                <c:pt idx="40157">
                  <c:v>637.9698001053994</c:v>
                </c:pt>
                <c:pt idx="40158">
                  <c:v>636.52504379663</c:v>
                </c:pt>
                <c:pt idx="40162">
                  <c:v>636.4065239347487</c:v>
                </c:pt>
                <c:pt idx="40163">
                  <c:v>638.10600942082</c:v>
                </c:pt>
                <c:pt idx="40164">
                  <c:v>636.4447265734001</c:v>
                </c:pt>
                <c:pt idx="40165">
                  <c:v>633.13049397116</c:v>
                </c:pt>
                <c:pt idx="40167">
                  <c:v>631.3563196325589</c:v>
                </c:pt>
                <c:pt idx="40168">
                  <c:v>633.3368992263</c:v>
                </c:pt>
                <c:pt idx="40169">
                  <c:v>632.5291956618801</c:v>
                </c:pt>
                <c:pt idx="40170">
                  <c:v>631.78800777475</c:v>
                </c:pt>
                <c:pt idx="40171">
                  <c:v>638.3795327176505</c:v>
                </c:pt>
                <c:pt idx="40172">
                  <c:v>654.26997464711</c:v>
                </c:pt>
                <c:pt idx="40173">
                  <c:v>658.00980043613</c:v>
                </c:pt>
                <c:pt idx="40175">
                  <c:v>614.94134876175</c:v>
                </c:pt>
                <c:pt idx="40176">
                  <c:v>601.79295247753</c:v>
                </c:pt>
                <c:pt idx="40177">
                  <c:v>597.5385920952589</c:v>
                </c:pt>
                <c:pt idx="40178">
                  <c:v>603.14471044059</c:v>
                </c:pt>
                <c:pt idx="40179">
                  <c:v>608.8668410625194</c:v>
                </c:pt>
                <c:pt idx="40180">
                  <c:v>612.17140204231</c:v>
                </c:pt>
                <c:pt idx="40181">
                  <c:v>613.725940547781</c:v>
                </c:pt>
                <c:pt idx="40182">
                  <c:v>614.68680758121</c:v>
                </c:pt>
                <c:pt idx="40183">
                  <c:v>614.1463237133094</c:v>
                </c:pt>
                <c:pt idx="40184">
                  <c:v>613.6258692594801</c:v>
                </c:pt>
                <c:pt idx="40185">
                  <c:v>611.8907270557494</c:v>
                </c:pt>
                <c:pt idx="40186">
                  <c:v>608.5555657916487</c:v>
                </c:pt>
                <c:pt idx="40187">
                  <c:v>607.29849865295</c:v>
                </c:pt>
                <c:pt idx="40188">
                  <c:v>606.8909902622302</c:v>
                </c:pt>
                <c:pt idx="40189">
                  <c:v>606.95284196854</c:v>
                </c:pt>
                <c:pt idx="40190">
                  <c:v>609.0570664602787</c:v>
                </c:pt>
                <c:pt idx="40191">
                  <c:v>605.69829399402</c:v>
                </c:pt>
                <c:pt idx="40193">
                  <c:v>596.7392140958688</c:v>
                </c:pt>
                <c:pt idx="40194">
                  <c:v>589.68711190656</c:v>
                </c:pt>
                <c:pt idx="40195">
                  <c:v>579.78309090269</c:v>
                </c:pt>
                <c:pt idx="40196">
                  <c:v>577.0505355049294</c:v>
                </c:pt>
                <c:pt idx="40197">
                  <c:v>573.41631125116</c:v>
                </c:pt>
                <c:pt idx="40199">
                  <c:v>567.4901583471101</c:v>
                </c:pt>
                <c:pt idx="40200">
                  <c:v>564.38131758619</c:v>
                </c:pt>
                <c:pt idx="40201">
                  <c:v>565.56749857507</c:v>
                </c:pt>
                <c:pt idx="40202">
                  <c:v>569.3415502701998</c:v>
                </c:pt>
                <c:pt idx="40204">
                  <c:v>576.0900522091</c:v>
                </c:pt>
                <c:pt idx="40205">
                  <c:v>585.66909883215</c:v>
                </c:pt>
                <c:pt idx="40206">
                  <c:v>592.8967946615</c:v>
                </c:pt>
                <c:pt idx="40208">
                  <c:v>608.68747510105</c:v>
                </c:pt>
                <c:pt idx="40209">
                  <c:v>612.49072626399</c:v>
                </c:pt>
                <c:pt idx="40210">
                  <c:v>618.66964803306</c:v>
                </c:pt>
                <c:pt idx="40211">
                  <c:v>619.86310877986</c:v>
                </c:pt>
                <c:pt idx="40212">
                  <c:v>619.9368790792701</c:v>
                </c:pt>
                <c:pt idx="40213">
                  <c:v>618.3320474202584</c:v>
                </c:pt>
                <c:pt idx="40214">
                  <c:v>622.09979327582</c:v>
                </c:pt>
                <c:pt idx="40215">
                  <c:v>628.00489427196</c:v>
                </c:pt>
                <c:pt idx="40216">
                  <c:v>631.23975551581</c:v>
                </c:pt>
                <c:pt idx="40217">
                  <c:v>634.30398633474</c:v>
                </c:pt>
                <c:pt idx="40219">
                  <c:v>624.5292233592494</c:v>
                </c:pt>
                <c:pt idx="40221">
                  <c:v>624.03009527393</c:v>
                </c:pt>
                <c:pt idx="40222">
                  <c:v>626.73336287065</c:v>
                </c:pt>
                <c:pt idx="40223">
                  <c:v>627.47800599259</c:v>
                </c:pt>
                <c:pt idx="40224">
                  <c:v>622.55471250167</c:v>
                </c:pt>
                <c:pt idx="40225">
                  <c:v>618.02581837584</c:v>
                </c:pt>
                <c:pt idx="40226">
                  <c:v>617.5265883511</c:v>
                </c:pt>
                <c:pt idx="40227">
                  <c:v>616.0467905128501</c:v>
                </c:pt>
                <c:pt idx="40228">
                  <c:v>607.3586447433394</c:v>
                </c:pt>
                <c:pt idx="40229">
                  <c:v>598.3444383049789</c:v>
                </c:pt>
                <c:pt idx="40230">
                  <c:v>594.6587726581</c:v>
                </c:pt>
                <c:pt idx="40231">
                  <c:v>591.8911834351999</c:v>
                </c:pt>
                <c:pt idx="40232">
                  <c:v>586.77963692301</c:v>
                </c:pt>
                <c:pt idx="40233">
                  <c:v>582.543587548131</c:v>
                </c:pt>
                <c:pt idx="40234">
                  <c:v>585.09232253604</c:v>
                </c:pt>
                <c:pt idx="40235">
                  <c:v>588.1094753328</c:v>
                </c:pt>
                <c:pt idx="40236">
                  <c:v>592.41141536861</c:v>
                </c:pt>
                <c:pt idx="40237">
                  <c:v>591.4051565879294</c:v>
                </c:pt>
                <c:pt idx="40238">
                  <c:v>587.4888424223</c:v>
                </c:pt>
                <c:pt idx="40239">
                  <c:v>585.73694705889</c:v>
                </c:pt>
                <c:pt idx="40240">
                  <c:v>577.67594365771</c:v>
                </c:pt>
                <c:pt idx="40241">
                  <c:v>572.50646033507</c:v>
                </c:pt>
                <c:pt idx="40242">
                  <c:v>575.7382964523</c:v>
                </c:pt>
                <c:pt idx="40244">
                  <c:v>585.94533077745</c:v>
                </c:pt>
                <c:pt idx="40245">
                  <c:v>589.21887538655</c:v>
                </c:pt>
                <c:pt idx="40246">
                  <c:v>592.07921657162</c:v>
                </c:pt>
                <c:pt idx="40247">
                  <c:v>594.38363501052</c:v>
                </c:pt>
                <c:pt idx="40248">
                  <c:v>599.31948263208</c:v>
                </c:pt>
                <c:pt idx="40250">
                  <c:v>599.89246235858</c:v>
                </c:pt>
                <c:pt idx="40251">
                  <c:v>603.14368492534</c:v>
                </c:pt>
                <c:pt idx="40252">
                  <c:v>606.7178260820185</c:v>
                </c:pt>
                <c:pt idx="40253">
                  <c:v>608.6945114956999</c:v>
                </c:pt>
                <c:pt idx="40255">
                  <c:v>611.1621823214389</c:v>
                </c:pt>
                <c:pt idx="40256">
                  <c:v>616.62253794944</c:v>
                </c:pt>
                <c:pt idx="40257">
                  <c:v>618.29387601565</c:v>
                </c:pt>
                <c:pt idx="40258">
                  <c:v>617.80163592976</c:v>
                </c:pt>
                <c:pt idx="40260">
                  <c:v>619.4464517013294</c:v>
                </c:pt>
                <c:pt idx="40261">
                  <c:v>622.48959300896</c:v>
                </c:pt>
                <c:pt idx="40262">
                  <c:v>622.9016182845584</c:v>
                </c:pt>
                <c:pt idx="40263">
                  <c:v>624.4804552399398</c:v>
                </c:pt>
                <c:pt idx="40264">
                  <c:v>625.51364535972</c:v>
                </c:pt>
                <c:pt idx="40265">
                  <c:v>624.31051835069</c:v>
                </c:pt>
                <c:pt idx="40266">
                  <c:v>625.570248884978</c:v>
                </c:pt>
                <c:pt idx="40267">
                  <c:v>637.89845867498</c:v>
                </c:pt>
                <c:pt idx="40268">
                  <c:v>689.2786678468</c:v>
                </c:pt>
                <c:pt idx="40269">
                  <c:v>687.8259453194394</c:v>
                </c:pt>
                <c:pt idx="40270">
                  <c:v>684.1842965101</c:v>
                </c:pt>
                <c:pt idx="40271">
                  <c:v>682.7669289181099</c:v>
                </c:pt>
                <c:pt idx="40272">
                  <c:v>681.17046259545</c:v>
                </c:pt>
                <c:pt idx="40274">
                  <c:v>677.6211438631801</c:v>
                </c:pt>
                <c:pt idx="40275">
                  <c:v>671.92376802697</c:v>
                </c:pt>
                <c:pt idx="40276">
                  <c:v>666.8403360554</c:v>
                </c:pt>
                <c:pt idx="40277">
                  <c:v>667.88410592299</c:v>
                </c:pt>
                <c:pt idx="40278">
                  <c:v>672.98594714506</c:v>
                </c:pt>
                <c:pt idx="40279">
                  <c:v>669.78886345708</c:v>
                </c:pt>
                <c:pt idx="40280">
                  <c:v>499.0284130407789</c:v>
                </c:pt>
                <c:pt idx="40281">
                  <c:v>666.8607731348001</c:v>
                </c:pt>
                <c:pt idx="40282">
                  <c:v>508.1124987180999</c:v>
                </c:pt>
                <c:pt idx="40283">
                  <c:v>507.328014090619</c:v>
                </c:pt>
                <c:pt idx="40284">
                  <c:v>503.89209504334</c:v>
                </c:pt>
                <c:pt idx="40285">
                  <c:v>479.25057579983</c:v>
                </c:pt>
                <c:pt idx="40286">
                  <c:v>452.68784407207</c:v>
                </c:pt>
                <c:pt idx="40287">
                  <c:v>595.02964362929</c:v>
                </c:pt>
                <c:pt idx="40288">
                  <c:v>594.77156882102</c:v>
                </c:pt>
                <c:pt idx="40289">
                  <c:v>594.2758534713</c:v>
                </c:pt>
                <c:pt idx="40290">
                  <c:v>592.3462645902478</c:v>
                </c:pt>
                <c:pt idx="40293">
                  <c:v>612.49960376557</c:v>
                </c:pt>
                <c:pt idx="40294">
                  <c:v>612.19140424885</c:v>
                </c:pt>
                <c:pt idx="40295">
                  <c:v>616.11667472156</c:v>
                </c:pt>
                <c:pt idx="40296">
                  <c:v>621.2579136199394</c:v>
                </c:pt>
                <c:pt idx="40297">
                  <c:v>624.40844850645</c:v>
                </c:pt>
                <c:pt idx="40298">
                  <c:v>635.51131721711</c:v>
                </c:pt>
                <c:pt idx="40299">
                  <c:v>469.9149245226791</c:v>
                </c:pt>
                <c:pt idx="40300">
                  <c:v>432.47009596174</c:v>
                </c:pt>
                <c:pt idx="40301">
                  <c:v>228.8807079374401</c:v>
                </c:pt>
                <c:pt idx="40358">
                  <c:v>407.53542022605</c:v>
                </c:pt>
                <c:pt idx="40359">
                  <c:v>481.19551182673</c:v>
                </c:pt>
                <c:pt idx="40360">
                  <c:v>609.2858150114</c:v>
                </c:pt>
                <c:pt idx="40362">
                  <c:v>652.59743131861</c:v>
                </c:pt>
                <c:pt idx="40363">
                  <c:v>653.0655541184286</c:v>
                </c:pt>
                <c:pt idx="40364">
                  <c:v>656.6908033959394</c:v>
                </c:pt>
                <c:pt idx="40365">
                  <c:v>659.9106560417794</c:v>
                </c:pt>
                <c:pt idx="40366">
                  <c:v>668.65034582876</c:v>
                </c:pt>
                <c:pt idx="40367">
                  <c:v>672.04317697163</c:v>
                </c:pt>
                <c:pt idx="40368">
                  <c:v>676.2110820847089</c:v>
                </c:pt>
                <c:pt idx="40369">
                  <c:v>679.35969153747</c:v>
                </c:pt>
                <c:pt idx="40370">
                  <c:v>682.9180410864299</c:v>
                </c:pt>
                <c:pt idx="40371">
                  <c:v>691.71784361082</c:v>
                </c:pt>
                <c:pt idx="40372">
                  <c:v>694.245631663</c:v>
                </c:pt>
                <c:pt idx="40373">
                  <c:v>697.57074035197</c:v>
                </c:pt>
                <c:pt idx="40374">
                  <c:v>694.25989812762</c:v>
                </c:pt>
                <c:pt idx="40375">
                  <c:v>695.5505888164294</c:v>
                </c:pt>
                <c:pt idx="40376">
                  <c:v>701.64675929029</c:v>
                </c:pt>
                <c:pt idx="40377">
                  <c:v>703.18313929408</c:v>
                </c:pt>
                <c:pt idx="40378">
                  <c:v>703.43530545951</c:v>
                </c:pt>
                <c:pt idx="40379">
                  <c:v>703.53213421655</c:v>
                </c:pt>
                <c:pt idx="40380">
                  <c:v>704.3542363292501</c:v>
                </c:pt>
                <c:pt idx="40381">
                  <c:v>704.2627457807494</c:v>
                </c:pt>
                <c:pt idx="40382">
                  <c:v>708.4576252443383</c:v>
                </c:pt>
                <c:pt idx="40384">
                  <c:v>712.57382172595</c:v>
                </c:pt>
                <c:pt idx="40385">
                  <c:v>712.1569797449594</c:v>
                </c:pt>
                <c:pt idx="40386">
                  <c:v>717.07108068113</c:v>
                </c:pt>
                <c:pt idx="40387">
                  <c:v>719.04900069411</c:v>
                </c:pt>
                <c:pt idx="40389">
                  <c:v>732.13868746335</c:v>
                </c:pt>
                <c:pt idx="40390">
                  <c:v>753.54206665812</c:v>
                </c:pt>
                <c:pt idx="40391">
                  <c:v>771.06277624836</c:v>
                </c:pt>
                <c:pt idx="40392">
                  <c:v>786.3523113675999</c:v>
                </c:pt>
                <c:pt idx="40393">
                  <c:v>802.4949413322</c:v>
                </c:pt>
                <c:pt idx="40394">
                  <c:v>807.8785660139794</c:v>
                </c:pt>
                <c:pt idx="40396">
                  <c:v>805.64813736432</c:v>
                </c:pt>
                <c:pt idx="40397">
                  <c:v>804.04040057676</c:v>
                </c:pt>
                <c:pt idx="40399">
                  <c:v>805.72583802315</c:v>
                </c:pt>
                <c:pt idx="40400">
                  <c:v>802.6275583326101</c:v>
                </c:pt>
                <c:pt idx="40401">
                  <c:v>801.6584100918999</c:v>
                </c:pt>
                <c:pt idx="40403">
                  <c:v>794.79091456574</c:v>
                </c:pt>
                <c:pt idx="40404">
                  <c:v>805.3286930888194</c:v>
                </c:pt>
                <c:pt idx="40405">
                  <c:v>804.91245075882</c:v>
                </c:pt>
                <c:pt idx="40406">
                  <c:v>802.3125352500199</c:v>
                </c:pt>
                <c:pt idx="40407">
                  <c:v>801.9942815009001</c:v>
                </c:pt>
                <c:pt idx="40408">
                  <c:v>801.49835239932</c:v>
                </c:pt>
                <c:pt idx="40409">
                  <c:v>801.3564847023594</c:v>
                </c:pt>
                <c:pt idx="40410">
                  <c:v>806.30885724378</c:v>
                </c:pt>
                <c:pt idx="40411">
                  <c:v>798.2112187435694</c:v>
                </c:pt>
                <c:pt idx="40412">
                  <c:v>796.5753400936805</c:v>
                </c:pt>
                <c:pt idx="40413">
                  <c:v>797.16759191069</c:v>
                </c:pt>
                <c:pt idx="40414">
                  <c:v>798.7658759836701</c:v>
                </c:pt>
                <c:pt idx="40415">
                  <c:v>788.95845942914</c:v>
                </c:pt>
                <c:pt idx="40416">
                  <c:v>779.3663844956586</c:v>
                </c:pt>
                <c:pt idx="40418">
                  <c:v>742.0859951029294</c:v>
                </c:pt>
                <c:pt idx="40419">
                  <c:v>729.3524869752894</c:v>
                </c:pt>
                <c:pt idx="40420">
                  <c:v>717.4478219399488</c:v>
                </c:pt>
                <c:pt idx="40421">
                  <c:v>716.0954102604301</c:v>
                </c:pt>
                <c:pt idx="40422">
                  <c:v>714.27851544578</c:v>
                </c:pt>
                <c:pt idx="40423">
                  <c:v>719.51141096617</c:v>
                </c:pt>
                <c:pt idx="40424">
                  <c:v>728.1493380955801</c:v>
                </c:pt>
                <c:pt idx="40425">
                  <c:v>747.9281692212401</c:v>
                </c:pt>
                <c:pt idx="40426">
                  <c:v>773.30067036929</c:v>
                </c:pt>
                <c:pt idx="40427">
                  <c:v>767.01327841615</c:v>
                </c:pt>
                <c:pt idx="40428">
                  <c:v>759.4503293303501</c:v>
                </c:pt>
                <c:pt idx="40429">
                  <c:v>753.5601712688305</c:v>
                </c:pt>
                <c:pt idx="40431">
                  <c:v>743.19782229007</c:v>
                </c:pt>
                <c:pt idx="40432">
                  <c:v>733.70166807455</c:v>
                </c:pt>
                <c:pt idx="40433">
                  <c:v>725.54879385136</c:v>
                </c:pt>
                <c:pt idx="40434">
                  <c:v>713.62195992951</c:v>
                </c:pt>
                <c:pt idx="40435">
                  <c:v>689.23838119204</c:v>
                </c:pt>
                <c:pt idx="40436">
                  <c:v>671.7601982819788</c:v>
                </c:pt>
                <c:pt idx="40438">
                  <c:v>657.47408453497</c:v>
                </c:pt>
                <c:pt idx="40440">
                  <c:v>648.88013636002</c:v>
                </c:pt>
                <c:pt idx="40441">
                  <c:v>651.62136613798</c:v>
                </c:pt>
                <c:pt idx="40442">
                  <c:v>653.47266527569</c:v>
                </c:pt>
                <c:pt idx="40443">
                  <c:v>651.86374448837</c:v>
                </c:pt>
                <c:pt idx="40445">
                  <c:v>649.1858737837099</c:v>
                </c:pt>
                <c:pt idx="40446">
                  <c:v>654.19518866377</c:v>
                </c:pt>
                <c:pt idx="40447">
                  <c:v>649.1461196999986</c:v>
                </c:pt>
                <c:pt idx="40448">
                  <c:v>649.31362366603</c:v>
                </c:pt>
                <c:pt idx="40450">
                  <c:v>649.6076137163</c:v>
                </c:pt>
                <c:pt idx="40451">
                  <c:v>656.52734327352</c:v>
                </c:pt>
                <c:pt idx="40452">
                  <c:v>657.1265308076</c:v>
                </c:pt>
                <c:pt idx="40453">
                  <c:v>659.08474807502</c:v>
                </c:pt>
                <c:pt idx="40454">
                  <c:v>661.7161040002301</c:v>
                </c:pt>
                <c:pt idx="40455">
                  <c:v>659.98086887115</c:v>
                </c:pt>
                <c:pt idx="40456">
                  <c:v>668.19970281146</c:v>
                </c:pt>
                <c:pt idx="40457">
                  <c:v>671.59394039067</c:v>
                </c:pt>
                <c:pt idx="40458">
                  <c:v>674.64087014188</c:v>
                </c:pt>
                <c:pt idx="40459">
                  <c:v>678.19572829934</c:v>
                </c:pt>
                <c:pt idx="40460">
                  <c:v>684.59647374839</c:v>
                </c:pt>
                <c:pt idx="40461">
                  <c:v>692.90794594254</c:v>
                </c:pt>
                <c:pt idx="40462">
                  <c:v>695.48365444845</c:v>
                </c:pt>
                <c:pt idx="40463">
                  <c:v>694.02969998988</c:v>
                </c:pt>
                <c:pt idx="40464">
                  <c:v>696.3432784508399</c:v>
                </c:pt>
                <c:pt idx="40465">
                  <c:v>699.69317343742</c:v>
                </c:pt>
                <c:pt idx="40466">
                  <c:v>706.68754864961</c:v>
                </c:pt>
                <c:pt idx="40467">
                  <c:v>708.60288293795</c:v>
                </c:pt>
                <c:pt idx="40469">
                  <c:v>711.88808308666</c:v>
                </c:pt>
                <c:pt idx="40470">
                  <c:v>709.7747093936</c:v>
                </c:pt>
                <c:pt idx="40471">
                  <c:v>717.2408997485401</c:v>
                </c:pt>
                <c:pt idx="40472">
                  <c:v>718.8314921812279</c:v>
                </c:pt>
                <c:pt idx="40474">
                  <c:v>719.4495401960194</c:v>
                </c:pt>
                <c:pt idx="40475">
                  <c:v>717.0610814992589</c:v>
                </c:pt>
                <c:pt idx="40476">
                  <c:v>719.4171046777001</c:v>
                </c:pt>
                <c:pt idx="40477">
                  <c:v>716.83107105198</c:v>
                </c:pt>
                <c:pt idx="40479">
                  <c:v>711.0613047884285</c:v>
                </c:pt>
                <c:pt idx="40480">
                  <c:v>707.7001662162</c:v>
                </c:pt>
                <c:pt idx="40481">
                  <c:v>709.83005323913</c:v>
                </c:pt>
                <c:pt idx="40482">
                  <c:v>707.1537463223305</c:v>
                </c:pt>
                <c:pt idx="40483">
                  <c:v>704.32478519569</c:v>
                </c:pt>
                <c:pt idx="40484">
                  <c:v>703.20094210263</c:v>
                </c:pt>
                <c:pt idx="40485">
                  <c:v>695.65844018905</c:v>
                </c:pt>
                <c:pt idx="40486">
                  <c:v>697.15205221905</c:v>
                </c:pt>
                <c:pt idx="40487">
                  <c:v>698.78453318909</c:v>
                </c:pt>
                <c:pt idx="40488">
                  <c:v>696.47978649443</c:v>
                </c:pt>
                <c:pt idx="40489">
                  <c:v>696.390380574891</c:v>
                </c:pt>
                <c:pt idx="40490">
                  <c:v>696.46989471952</c:v>
                </c:pt>
                <c:pt idx="40491">
                  <c:v>697.01486495347</c:v>
                </c:pt>
                <c:pt idx="40492">
                  <c:v>697.3367101620094</c:v>
                </c:pt>
                <c:pt idx="40493">
                  <c:v>697.76049184364</c:v>
                </c:pt>
                <c:pt idx="40494">
                  <c:v>697.9322453730794</c:v>
                </c:pt>
                <c:pt idx="40495">
                  <c:v>698.4156128628389</c:v>
                </c:pt>
                <c:pt idx="40496">
                  <c:v>703.4663303834687</c:v>
                </c:pt>
                <c:pt idx="40497">
                  <c:v>703.20550860203</c:v>
                </c:pt>
                <c:pt idx="40498">
                  <c:v>702.38780426292</c:v>
                </c:pt>
                <c:pt idx="40499">
                  <c:v>701.78641775735</c:v>
                </c:pt>
                <c:pt idx="40501">
                  <c:v>704.7739386991</c:v>
                </c:pt>
                <c:pt idx="40502">
                  <c:v>704.51385085003</c:v>
                </c:pt>
                <c:pt idx="40503">
                  <c:v>702.75593680716</c:v>
                </c:pt>
                <c:pt idx="40504">
                  <c:v>701.5160228471</c:v>
                </c:pt>
                <c:pt idx="40505">
                  <c:v>695.37401583282</c:v>
                </c:pt>
                <c:pt idx="40506">
                  <c:v>698.8111354675101</c:v>
                </c:pt>
                <c:pt idx="40507">
                  <c:v>697.3859488975301</c:v>
                </c:pt>
                <c:pt idx="40508">
                  <c:v>694.322707855928</c:v>
                </c:pt>
                <c:pt idx="40509">
                  <c:v>692.3319558049875</c:v>
                </c:pt>
                <c:pt idx="40510">
                  <c:v>694.74290258731</c:v>
                </c:pt>
                <c:pt idx="40511">
                  <c:v>692.0082756848999</c:v>
                </c:pt>
                <c:pt idx="40512">
                  <c:v>684.8653917133594</c:v>
                </c:pt>
                <c:pt idx="40513">
                  <c:v>681.0658515540201</c:v>
                </c:pt>
                <c:pt idx="40514">
                  <c:v>678.68868659413</c:v>
                </c:pt>
                <c:pt idx="40516">
                  <c:v>678.08138737951</c:v>
                </c:pt>
                <c:pt idx="40517">
                  <c:v>679.27343379046</c:v>
                </c:pt>
                <c:pt idx="40518">
                  <c:v>676.551413091968</c:v>
                </c:pt>
                <c:pt idx="40519">
                  <c:v>676.3864585852994</c:v>
                </c:pt>
                <c:pt idx="40520">
                  <c:v>677.7871144653</c:v>
                </c:pt>
                <c:pt idx="40521">
                  <c:v>682.17171507542</c:v>
                </c:pt>
                <c:pt idx="40522">
                  <c:v>683.69054545495</c:v>
                </c:pt>
                <c:pt idx="40523">
                  <c:v>689.44357616399</c:v>
                </c:pt>
                <c:pt idx="40524">
                  <c:v>703.9692308935179</c:v>
                </c:pt>
                <c:pt idx="40525">
                  <c:v>704.3326698294071</c:v>
                </c:pt>
                <c:pt idx="40526">
                  <c:v>698.79957309505</c:v>
                </c:pt>
                <c:pt idx="40528">
                  <c:v>706.9013661567001</c:v>
                </c:pt>
                <c:pt idx="40529">
                  <c:v>702.69705622948</c:v>
                </c:pt>
                <c:pt idx="40530">
                  <c:v>701.21864187716</c:v>
                </c:pt>
                <c:pt idx="40531">
                  <c:v>704.6593888120501</c:v>
                </c:pt>
                <c:pt idx="40532">
                  <c:v>706.4394274115187</c:v>
                </c:pt>
                <c:pt idx="40533">
                  <c:v>702.9579197999175</c:v>
                </c:pt>
                <c:pt idx="40534">
                  <c:v>701.6275457051694</c:v>
                </c:pt>
                <c:pt idx="40535">
                  <c:v>697.94831841518</c:v>
                </c:pt>
                <c:pt idx="40536">
                  <c:v>702.1467172784</c:v>
                </c:pt>
                <c:pt idx="40537">
                  <c:v>706.06020322834</c:v>
                </c:pt>
                <c:pt idx="40538">
                  <c:v>707.6904341809001</c:v>
                </c:pt>
                <c:pt idx="40539">
                  <c:v>704.20764928723</c:v>
                </c:pt>
                <c:pt idx="40540">
                  <c:v>708.77483375608</c:v>
                </c:pt>
                <c:pt idx="40541">
                  <c:v>721.62317206974</c:v>
                </c:pt>
                <c:pt idx="40542">
                  <c:v>731.61574512676</c:v>
                </c:pt>
                <c:pt idx="40543">
                  <c:v>738.7457216645801</c:v>
                </c:pt>
                <c:pt idx="40544">
                  <c:v>741.4642412371</c:v>
                </c:pt>
                <c:pt idx="40545">
                  <c:v>737.87896095543</c:v>
                </c:pt>
                <c:pt idx="40546">
                  <c:v>742.8846183749594</c:v>
                </c:pt>
                <c:pt idx="40547">
                  <c:v>739.7061208538494</c:v>
                </c:pt>
                <c:pt idx="40549">
                  <c:v>741.9880180388</c:v>
                </c:pt>
                <c:pt idx="40550">
                  <c:v>743.4699367384699</c:v>
                </c:pt>
                <c:pt idx="40552">
                  <c:v>752.72908103075</c:v>
                </c:pt>
                <c:pt idx="40553">
                  <c:v>753.0756799893101</c:v>
                </c:pt>
                <c:pt idx="40555">
                  <c:v>756.8016215522189</c:v>
                </c:pt>
                <c:pt idx="40556">
                  <c:v>762.9529661127375</c:v>
                </c:pt>
                <c:pt idx="40557">
                  <c:v>765.20386821693</c:v>
                </c:pt>
                <c:pt idx="40558">
                  <c:v>765.4560484054678</c:v>
                </c:pt>
                <c:pt idx="40559">
                  <c:v>768.8814299418401</c:v>
                </c:pt>
                <c:pt idx="40560">
                  <c:v>775.23155756396</c:v>
                </c:pt>
                <c:pt idx="40561">
                  <c:v>771.6108734601</c:v>
                </c:pt>
                <c:pt idx="40562">
                  <c:v>772.42554952042</c:v>
                </c:pt>
                <c:pt idx="40564">
                  <c:v>781.4732708054594</c:v>
                </c:pt>
                <c:pt idx="40565">
                  <c:v>785.49941029729</c:v>
                </c:pt>
                <c:pt idx="40566">
                  <c:v>781.64183054745</c:v>
                </c:pt>
                <c:pt idx="40567">
                  <c:v>778.73897522891</c:v>
                </c:pt>
                <c:pt idx="40568">
                  <c:v>768.87404471743</c:v>
                </c:pt>
                <c:pt idx="40569">
                  <c:v>765.12806750116</c:v>
                </c:pt>
                <c:pt idx="40571">
                  <c:v>785.3819923943089</c:v>
                </c:pt>
                <c:pt idx="40572">
                  <c:v>768.89565546011</c:v>
                </c:pt>
                <c:pt idx="40573">
                  <c:v>772.0392015860001</c:v>
                </c:pt>
                <c:pt idx="40574">
                  <c:v>767.62041224055</c:v>
                </c:pt>
                <c:pt idx="40575">
                  <c:v>758.2554580151</c:v>
                </c:pt>
                <c:pt idx="40576">
                  <c:v>759.32327592696</c:v>
                </c:pt>
                <c:pt idx="40577">
                  <c:v>755.4457471421101</c:v>
                </c:pt>
                <c:pt idx="40578">
                  <c:v>749.6391338807589</c:v>
                </c:pt>
                <c:pt idx="40579">
                  <c:v>745.5515409535099</c:v>
                </c:pt>
                <c:pt idx="40581">
                  <c:v>743.8456739625201</c:v>
                </c:pt>
                <c:pt idx="40582">
                  <c:v>744.8317996401898</c:v>
                </c:pt>
                <c:pt idx="40583">
                  <c:v>728.19583580556</c:v>
                </c:pt>
                <c:pt idx="40584">
                  <c:v>706.8620736819478</c:v>
                </c:pt>
                <c:pt idx="40585">
                  <c:v>681.78696290048</c:v>
                </c:pt>
                <c:pt idx="40586">
                  <c:v>657.4749474467201</c:v>
                </c:pt>
                <c:pt idx="40587">
                  <c:v>626.59246082658</c:v>
                </c:pt>
                <c:pt idx="40588">
                  <c:v>618.016222935948</c:v>
                </c:pt>
                <c:pt idx="40589">
                  <c:v>606.48430244646</c:v>
                </c:pt>
                <c:pt idx="40590">
                  <c:v>598.70320994257</c:v>
                </c:pt>
                <c:pt idx="40591">
                  <c:v>597.70288975861</c:v>
                </c:pt>
                <c:pt idx="40592">
                  <c:v>594.94427457192</c:v>
                </c:pt>
                <c:pt idx="40593">
                  <c:v>584.13920277956</c:v>
                </c:pt>
                <c:pt idx="40594">
                  <c:v>535.9044484132</c:v>
                </c:pt>
                <c:pt idx="40695">
                  <c:v>401.3784706558501</c:v>
                </c:pt>
                <c:pt idx="40696">
                  <c:v>445.33492525114</c:v>
                </c:pt>
                <c:pt idx="40697">
                  <c:v>481.6487336164799</c:v>
                </c:pt>
                <c:pt idx="40698">
                  <c:v>727.4695158838375</c:v>
                </c:pt>
                <c:pt idx="40699">
                  <c:v>761.0588597292199</c:v>
                </c:pt>
                <c:pt idx="40700">
                  <c:v>798.59358095352</c:v>
                </c:pt>
                <c:pt idx="40701">
                  <c:v>809.29365255024</c:v>
                </c:pt>
                <c:pt idx="40703">
                  <c:v>813.31349722436</c:v>
                </c:pt>
                <c:pt idx="40704">
                  <c:v>803.670776307301</c:v>
                </c:pt>
                <c:pt idx="40705">
                  <c:v>791.3082471029483</c:v>
                </c:pt>
                <c:pt idx="40706">
                  <c:v>776.00905250749</c:v>
                </c:pt>
                <c:pt idx="40707">
                  <c:v>751.7709321155401</c:v>
                </c:pt>
                <c:pt idx="40708">
                  <c:v>732.8045623524894</c:v>
                </c:pt>
                <c:pt idx="40709">
                  <c:v>724.2229518103599</c:v>
                </c:pt>
                <c:pt idx="40710">
                  <c:v>719.52008613261</c:v>
                </c:pt>
                <c:pt idx="40711">
                  <c:v>716.6067966183</c:v>
                </c:pt>
                <c:pt idx="40712">
                  <c:v>714.68605332129</c:v>
                </c:pt>
                <c:pt idx="40713">
                  <c:v>711.98623229235</c:v>
                </c:pt>
                <c:pt idx="40714">
                  <c:v>705.57691991213</c:v>
                </c:pt>
                <c:pt idx="40715">
                  <c:v>702.1808021951101</c:v>
                </c:pt>
                <c:pt idx="40716">
                  <c:v>698.7254291334589</c:v>
                </c:pt>
                <c:pt idx="40717">
                  <c:v>695.0424768002488</c:v>
                </c:pt>
                <c:pt idx="40718">
                  <c:v>694.8829392791</c:v>
                </c:pt>
                <c:pt idx="40719">
                  <c:v>689.11583352417</c:v>
                </c:pt>
                <c:pt idx="40720">
                  <c:v>683.76658559016</c:v>
                </c:pt>
                <c:pt idx="40721">
                  <c:v>672.27327767066</c:v>
                </c:pt>
                <c:pt idx="40722">
                  <c:v>664.48355652599</c:v>
                </c:pt>
                <c:pt idx="40724">
                  <c:v>651.64223233758</c:v>
                </c:pt>
                <c:pt idx="40725">
                  <c:v>642.53105550284</c:v>
                </c:pt>
                <c:pt idx="40726">
                  <c:v>633.20051102636</c:v>
                </c:pt>
                <c:pt idx="40727">
                  <c:v>624.71447967201</c:v>
                </c:pt>
                <c:pt idx="40728">
                  <c:v>612.0698136849078</c:v>
                </c:pt>
                <c:pt idx="40729">
                  <c:v>604.24208163347</c:v>
                </c:pt>
                <c:pt idx="40730">
                  <c:v>596.54378342456</c:v>
                </c:pt>
                <c:pt idx="40731">
                  <c:v>589.3350026255694</c:v>
                </c:pt>
                <c:pt idx="40733">
                  <c:v>573.94993477704</c:v>
                </c:pt>
                <c:pt idx="40734">
                  <c:v>566.02439071374</c:v>
                </c:pt>
                <c:pt idx="40735">
                  <c:v>554.08105773093</c:v>
                </c:pt>
                <c:pt idx="40736">
                  <c:v>546.24031988217</c:v>
                </c:pt>
                <c:pt idx="40737">
                  <c:v>538.6829024528</c:v>
                </c:pt>
                <c:pt idx="40739">
                  <c:v>525.8395426024994</c:v>
                </c:pt>
                <c:pt idx="40741">
                  <c:v>517.3128118803583</c:v>
                </c:pt>
                <c:pt idx="40742">
                  <c:v>515.46353705459</c:v>
                </c:pt>
                <c:pt idx="40743">
                  <c:v>507.936072445959</c:v>
                </c:pt>
                <c:pt idx="40744">
                  <c:v>506.293508542859</c:v>
                </c:pt>
                <c:pt idx="40745">
                  <c:v>505.0890508543</c:v>
                </c:pt>
                <c:pt idx="40746">
                  <c:v>505.3656236478701</c:v>
                </c:pt>
                <c:pt idx="40747">
                  <c:v>506.27111169493</c:v>
                </c:pt>
                <c:pt idx="40748">
                  <c:v>506.5976249154899</c:v>
                </c:pt>
                <c:pt idx="40749">
                  <c:v>506.4751700922391</c:v>
                </c:pt>
                <c:pt idx="40750">
                  <c:v>502.3870229515891</c:v>
                </c:pt>
                <c:pt idx="40751">
                  <c:v>503.6849622214401</c:v>
                </c:pt>
                <c:pt idx="40752">
                  <c:v>503.30906114127</c:v>
                </c:pt>
                <c:pt idx="40753">
                  <c:v>504.33424669536</c:v>
                </c:pt>
                <c:pt idx="40754">
                  <c:v>505.04892590368</c:v>
                </c:pt>
                <c:pt idx="40755">
                  <c:v>505.895956761549</c:v>
                </c:pt>
                <c:pt idx="40756">
                  <c:v>502.2753482016391</c:v>
                </c:pt>
                <c:pt idx="40757">
                  <c:v>503.33541931094</c:v>
                </c:pt>
                <c:pt idx="40758">
                  <c:v>504.51963619547</c:v>
                </c:pt>
                <c:pt idx="40759">
                  <c:v>505.328729068959</c:v>
                </c:pt>
                <c:pt idx="40760">
                  <c:v>508.3981295922491</c:v>
                </c:pt>
                <c:pt idx="40761">
                  <c:v>512.47474398979</c:v>
                </c:pt>
                <c:pt idx="40762">
                  <c:v>516.83594176874</c:v>
                </c:pt>
                <c:pt idx="40763">
                  <c:v>518.13243335715</c:v>
                </c:pt>
                <c:pt idx="40764">
                  <c:v>523.9218933354894</c:v>
                </c:pt>
                <c:pt idx="40765">
                  <c:v>532.14267571966</c:v>
                </c:pt>
                <c:pt idx="40766">
                  <c:v>542.50316490164</c:v>
                </c:pt>
                <c:pt idx="40767">
                  <c:v>552.05011865815</c:v>
                </c:pt>
                <c:pt idx="40768">
                  <c:v>562.15023152175</c:v>
                </c:pt>
                <c:pt idx="40769">
                  <c:v>567.48450356771</c:v>
                </c:pt>
                <c:pt idx="40770">
                  <c:v>578.20830828676</c:v>
                </c:pt>
                <c:pt idx="40771">
                  <c:v>587.71245122646</c:v>
                </c:pt>
                <c:pt idx="40772">
                  <c:v>598.01274941009</c:v>
                </c:pt>
                <c:pt idx="40773">
                  <c:v>608.1478077217894</c:v>
                </c:pt>
                <c:pt idx="40774">
                  <c:v>618.79747072231</c:v>
                </c:pt>
                <c:pt idx="40775">
                  <c:v>626.7380070008</c:v>
                </c:pt>
                <c:pt idx="40776">
                  <c:v>639.42784823114</c:v>
                </c:pt>
                <c:pt idx="40777">
                  <c:v>649.4963755661</c:v>
                </c:pt>
                <c:pt idx="40778">
                  <c:v>659.07228372841</c:v>
                </c:pt>
                <c:pt idx="40779">
                  <c:v>667.23108361482</c:v>
                </c:pt>
                <c:pt idx="40780">
                  <c:v>673.3984296721101</c:v>
                </c:pt>
                <c:pt idx="40781">
                  <c:v>673.11839441982</c:v>
                </c:pt>
                <c:pt idx="40782">
                  <c:v>678.01467742113</c:v>
                </c:pt>
                <c:pt idx="40783">
                  <c:v>682.0564251966589</c:v>
                </c:pt>
                <c:pt idx="40784">
                  <c:v>685.4312047879177</c:v>
                </c:pt>
                <c:pt idx="40785">
                  <c:v>687.37957464341</c:v>
                </c:pt>
                <c:pt idx="40786">
                  <c:v>689.9447162449201</c:v>
                </c:pt>
                <c:pt idx="40787">
                  <c:v>691.3287333722101</c:v>
                </c:pt>
                <c:pt idx="40788">
                  <c:v>688.7175461757</c:v>
                </c:pt>
                <c:pt idx="40791">
                  <c:v>691.3071448988483</c:v>
                </c:pt>
                <c:pt idx="40792">
                  <c:v>691.64483179206</c:v>
                </c:pt>
                <c:pt idx="40793">
                  <c:v>691.5001570137188</c:v>
                </c:pt>
                <c:pt idx="40794">
                  <c:v>691.9478074654078</c:v>
                </c:pt>
                <c:pt idx="40795">
                  <c:v>687.66578901798</c:v>
                </c:pt>
                <c:pt idx="40796">
                  <c:v>687.75139423907</c:v>
                </c:pt>
                <c:pt idx="40797">
                  <c:v>687.67004823859</c:v>
                </c:pt>
                <c:pt idx="40798">
                  <c:v>683.7326223438794</c:v>
                </c:pt>
                <c:pt idx="40799">
                  <c:v>683.04637833788</c:v>
                </c:pt>
                <c:pt idx="40800">
                  <c:v>687.1491010917389</c:v>
                </c:pt>
                <c:pt idx="40801">
                  <c:v>684.69401970389</c:v>
                </c:pt>
                <c:pt idx="40802">
                  <c:v>683.9020081203089</c:v>
                </c:pt>
                <c:pt idx="40803">
                  <c:v>684.61078338796</c:v>
                </c:pt>
                <c:pt idx="40804">
                  <c:v>685.3613282056087</c:v>
                </c:pt>
                <c:pt idx="40805">
                  <c:v>685.2166211355284</c:v>
                </c:pt>
                <c:pt idx="40806">
                  <c:v>686.21040599259</c:v>
                </c:pt>
                <c:pt idx="40807">
                  <c:v>684.0363956787398</c:v>
                </c:pt>
                <c:pt idx="40808">
                  <c:v>687.1964595973201</c:v>
                </c:pt>
                <c:pt idx="40809">
                  <c:v>695.300564804328</c:v>
                </c:pt>
                <c:pt idx="40810">
                  <c:v>712.9912454524589</c:v>
                </c:pt>
                <c:pt idx="40811">
                  <c:v>725.18174420969</c:v>
                </c:pt>
                <c:pt idx="40812">
                  <c:v>733.9767596930999</c:v>
                </c:pt>
                <c:pt idx="40813">
                  <c:v>739.09611393277</c:v>
                </c:pt>
                <c:pt idx="40814">
                  <c:v>738.43946364661</c:v>
                </c:pt>
                <c:pt idx="40815">
                  <c:v>729.84437941184</c:v>
                </c:pt>
                <c:pt idx="40816">
                  <c:v>723.88176148864</c:v>
                </c:pt>
                <c:pt idx="40817">
                  <c:v>722.2653131252894</c:v>
                </c:pt>
                <c:pt idx="40819">
                  <c:v>724.14454768651</c:v>
                </c:pt>
                <c:pt idx="40820">
                  <c:v>722.39605490338</c:v>
                </c:pt>
                <c:pt idx="40821">
                  <c:v>714.40713724947</c:v>
                </c:pt>
                <c:pt idx="40822">
                  <c:v>715.48494459219</c:v>
                </c:pt>
                <c:pt idx="40825">
                  <c:v>731.65887732074</c:v>
                </c:pt>
                <c:pt idx="40826">
                  <c:v>738.4260497469</c:v>
                </c:pt>
                <c:pt idx="40827">
                  <c:v>723.97393488038</c:v>
                </c:pt>
                <c:pt idx="40828">
                  <c:v>719.7253336779</c:v>
                </c:pt>
                <c:pt idx="40829">
                  <c:v>715.22827910438</c:v>
                </c:pt>
                <c:pt idx="40830">
                  <c:v>717.05375525124</c:v>
                </c:pt>
                <c:pt idx="40831">
                  <c:v>722.853698528</c:v>
                </c:pt>
                <c:pt idx="40832">
                  <c:v>722.6586473985499</c:v>
                </c:pt>
                <c:pt idx="40833">
                  <c:v>723.60307913768</c:v>
                </c:pt>
                <c:pt idx="40834">
                  <c:v>723.48575178168</c:v>
                </c:pt>
                <c:pt idx="40835">
                  <c:v>725.4473698472689</c:v>
                </c:pt>
                <c:pt idx="40836">
                  <c:v>719.11250207954</c:v>
                </c:pt>
                <c:pt idx="40838">
                  <c:v>722.2643646855794</c:v>
                </c:pt>
                <c:pt idx="40840">
                  <c:v>731.22182143998</c:v>
                </c:pt>
                <c:pt idx="40841">
                  <c:v>734.19397361034</c:v>
                </c:pt>
                <c:pt idx="40842">
                  <c:v>739.0112928646294</c:v>
                </c:pt>
                <c:pt idx="40843">
                  <c:v>742.07026198657</c:v>
                </c:pt>
                <c:pt idx="40844">
                  <c:v>752.9782455881</c:v>
                </c:pt>
                <c:pt idx="40845">
                  <c:v>764.00982000584</c:v>
                </c:pt>
                <c:pt idx="40846">
                  <c:v>766.1029490200101</c:v>
                </c:pt>
                <c:pt idx="40847">
                  <c:v>773.00670008659</c:v>
                </c:pt>
                <c:pt idx="40848">
                  <c:v>777.0305396841401</c:v>
                </c:pt>
                <c:pt idx="40849">
                  <c:v>774.5610340739602</c:v>
                </c:pt>
                <c:pt idx="40850">
                  <c:v>774.26709697048</c:v>
                </c:pt>
                <c:pt idx="40851">
                  <c:v>777.08312766723</c:v>
                </c:pt>
                <c:pt idx="40852">
                  <c:v>779.91433322425</c:v>
                </c:pt>
                <c:pt idx="40853">
                  <c:v>775.73815306275</c:v>
                </c:pt>
                <c:pt idx="40854">
                  <c:v>778.44310601676</c:v>
                </c:pt>
                <c:pt idx="40855">
                  <c:v>779.8048589929894</c:v>
                </c:pt>
                <c:pt idx="40856">
                  <c:v>781.10645076709</c:v>
                </c:pt>
                <c:pt idx="40857">
                  <c:v>788.203983675871</c:v>
                </c:pt>
                <c:pt idx="40858">
                  <c:v>792.0482192937887</c:v>
                </c:pt>
                <c:pt idx="40859">
                  <c:v>789.58498352074</c:v>
                </c:pt>
                <c:pt idx="40860">
                  <c:v>787.84593162147</c:v>
                </c:pt>
                <c:pt idx="40861">
                  <c:v>788.1021539248999</c:v>
                </c:pt>
                <c:pt idx="40862">
                  <c:v>789.7802671106</c:v>
                </c:pt>
                <c:pt idx="40864">
                  <c:v>789.89797529784</c:v>
                </c:pt>
                <c:pt idx="40865">
                  <c:v>789.87996845929</c:v>
                </c:pt>
                <c:pt idx="40866">
                  <c:v>784.24099987857</c:v>
                </c:pt>
                <c:pt idx="40867">
                  <c:v>782.8109830727901</c:v>
                </c:pt>
                <c:pt idx="40868">
                  <c:v>782.789372321001</c:v>
                </c:pt>
                <c:pt idx="40869">
                  <c:v>781.28348777037</c:v>
                </c:pt>
                <c:pt idx="40870">
                  <c:v>779.55207934875</c:v>
                </c:pt>
                <c:pt idx="40871">
                  <c:v>772.93856682734</c:v>
                </c:pt>
                <c:pt idx="40872">
                  <c:v>769.4732037410201</c:v>
                </c:pt>
                <c:pt idx="40873">
                  <c:v>761.59875637665</c:v>
                </c:pt>
                <c:pt idx="40874">
                  <c:v>757.8415749039086</c:v>
                </c:pt>
                <c:pt idx="40875">
                  <c:v>754.93958899017</c:v>
                </c:pt>
                <c:pt idx="40876">
                  <c:v>753.47387105958</c:v>
                </c:pt>
                <c:pt idx="40877">
                  <c:v>752.0769455867201</c:v>
                </c:pt>
                <c:pt idx="40878">
                  <c:v>742.6799620598305</c:v>
                </c:pt>
                <c:pt idx="40879">
                  <c:v>732.3549194653988</c:v>
                </c:pt>
                <c:pt idx="40881">
                  <c:v>702.21176647093</c:v>
                </c:pt>
                <c:pt idx="40883">
                  <c:v>682.80995363179</c:v>
                </c:pt>
                <c:pt idx="40884">
                  <c:v>675.26465727483</c:v>
                </c:pt>
                <c:pt idx="40885">
                  <c:v>666.7165643837386</c:v>
                </c:pt>
                <c:pt idx="40886">
                  <c:v>658.3406608655077</c:v>
                </c:pt>
                <c:pt idx="40887">
                  <c:v>647.5639889938999</c:v>
                </c:pt>
                <c:pt idx="40889">
                  <c:v>632.1298227857085</c:v>
                </c:pt>
                <c:pt idx="40890">
                  <c:v>624.9470192157079</c:v>
                </c:pt>
                <c:pt idx="40891">
                  <c:v>611.38889764511</c:v>
                </c:pt>
                <c:pt idx="40892">
                  <c:v>605.11695352109</c:v>
                </c:pt>
                <c:pt idx="40893">
                  <c:v>604.7619186931394</c:v>
                </c:pt>
                <c:pt idx="40895">
                  <c:v>597.8426939514787</c:v>
                </c:pt>
                <c:pt idx="40896">
                  <c:v>567.9314249610094</c:v>
                </c:pt>
                <c:pt idx="40898">
                  <c:v>528.9601906549487</c:v>
                </c:pt>
                <c:pt idx="40899">
                  <c:v>521.9304957349889</c:v>
                </c:pt>
                <c:pt idx="40901">
                  <c:v>521.09063965189</c:v>
                </c:pt>
                <c:pt idx="40902">
                  <c:v>517.8692046876288</c:v>
                </c:pt>
                <c:pt idx="40903">
                  <c:v>519.9450297747987</c:v>
                </c:pt>
                <c:pt idx="40904">
                  <c:v>521.4149440217001</c:v>
                </c:pt>
                <c:pt idx="40905">
                  <c:v>523.52518992207</c:v>
                </c:pt>
                <c:pt idx="40906">
                  <c:v>526.52887374609</c:v>
                </c:pt>
                <c:pt idx="40907">
                  <c:v>524.28186027071</c:v>
                </c:pt>
                <c:pt idx="40908">
                  <c:v>239.13621739275</c:v>
                </c:pt>
                <c:pt idx="40956">
                  <c:v>328.25036609533</c:v>
                </c:pt>
                <c:pt idx="40957">
                  <c:v>328.3873121311699</c:v>
                </c:pt>
                <c:pt idx="40958">
                  <c:v>329.4085232741699</c:v>
                </c:pt>
                <c:pt idx="40974">
                  <c:v>367.4311274216085</c:v>
                </c:pt>
                <c:pt idx="40975">
                  <c:v>566.71638810922</c:v>
                </c:pt>
                <c:pt idx="40977">
                  <c:v>596.00913589013</c:v>
                </c:pt>
                <c:pt idx="40978">
                  <c:v>597.75703708688</c:v>
                </c:pt>
                <c:pt idx="40979">
                  <c:v>598.8670577394984</c:v>
                </c:pt>
                <c:pt idx="40980">
                  <c:v>599.3940323884001</c:v>
                </c:pt>
                <c:pt idx="40981">
                  <c:v>601.3109675347289</c:v>
                </c:pt>
                <c:pt idx="40982">
                  <c:v>597.5948750221</c:v>
                </c:pt>
                <c:pt idx="40983">
                  <c:v>599.02976753174</c:v>
                </c:pt>
                <c:pt idx="40985">
                  <c:v>602.58808088373</c:v>
                </c:pt>
                <c:pt idx="40986">
                  <c:v>597.5290146083801</c:v>
                </c:pt>
                <c:pt idx="40988">
                  <c:v>602.6024351563</c:v>
                </c:pt>
                <c:pt idx="40989">
                  <c:v>601.63370370124</c:v>
                </c:pt>
                <c:pt idx="40990">
                  <c:v>603.9686134069789</c:v>
                </c:pt>
                <c:pt idx="40991">
                  <c:v>606.78956944848</c:v>
                </c:pt>
                <c:pt idx="40992">
                  <c:v>613.96237121538</c:v>
                </c:pt>
                <c:pt idx="40993">
                  <c:v>618.17272154692</c:v>
                </c:pt>
                <c:pt idx="40994">
                  <c:v>622.3628053022383</c:v>
                </c:pt>
                <c:pt idx="40995">
                  <c:v>623.91602697469</c:v>
                </c:pt>
                <c:pt idx="40996">
                  <c:v>622.88495744155</c:v>
                </c:pt>
                <c:pt idx="40997">
                  <c:v>628.50148616891</c:v>
                </c:pt>
                <c:pt idx="40998">
                  <c:v>634.0524399219594</c:v>
                </c:pt>
                <c:pt idx="40999">
                  <c:v>638.32502324189</c:v>
                </c:pt>
                <c:pt idx="41000">
                  <c:v>644.22306990251</c:v>
                </c:pt>
                <c:pt idx="41001">
                  <c:v>649.5158510035599</c:v>
                </c:pt>
                <c:pt idx="41003">
                  <c:v>654.9102552992589</c:v>
                </c:pt>
                <c:pt idx="41004">
                  <c:v>659.4029940972289</c:v>
                </c:pt>
                <c:pt idx="41005">
                  <c:v>658.76753222461</c:v>
                </c:pt>
                <c:pt idx="41006">
                  <c:v>663.852319414858</c:v>
                </c:pt>
                <c:pt idx="41007">
                  <c:v>667.9979628002183</c:v>
                </c:pt>
                <c:pt idx="41008">
                  <c:v>668.48975754171</c:v>
                </c:pt>
                <c:pt idx="41010">
                  <c:v>676.00161507759</c:v>
                </c:pt>
                <c:pt idx="41011">
                  <c:v>682.87144875562</c:v>
                </c:pt>
                <c:pt idx="41012">
                  <c:v>685.2219943148599</c:v>
                </c:pt>
                <c:pt idx="41013">
                  <c:v>683.5515229550894</c:v>
                </c:pt>
                <c:pt idx="41014">
                  <c:v>686.07232039785</c:v>
                </c:pt>
                <c:pt idx="41015">
                  <c:v>683.4720681611001</c:v>
                </c:pt>
                <c:pt idx="41016">
                  <c:v>686.15753363435</c:v>
                </c:pt>
                <c:pt idx="41017">
                  <c:v>687.02944049885</c:v>
                </c:pt>
                <c:pt idx="41018">
                  <c:v>688.72946620934</c:v>
                </c:pt>
                <c:pt idx="41020">
                  <c:v>687.78632827668</c:v>
                </c:pt>
                <c:pt idx="41021">
                  <c:v>686.6080131880399</c:v>
                </c:pt>
                <c:pt idx="41022">
                  <c:v>681.50633028118</c:v>
                </c:pt>
                <c:pt idx="41023">
                  <c:v>681.16293106948</c:v>
                </c:pt>
                <c:pt idx="41025">
                  <c:v>679.27982343803</c:v>
                </c:pt>
                <c:pt idx="41026">
                  <c:v>677.97806427915</c:v>
                </c:pt>
                <c:pt idx="41027">
                  <c:v>675.19382548309</c:v>
                </c:pt>
                <c:pt idx="41028">
                  <c:v>669.9111308933084</c:v>
                </c:pt>
                <c:pt idx="41029">
                  <c:v>657.9459082195299</c:v>
                </c:pt>
                <c:pt idx="41030">
                  <c:v>656.5630074853387</c:v>
                </c:pt>
                <c:pt idx="41031">
                  <c:v>651.90945364168</c:v>
                </c:pt>
                <c:pt idx="41032">
                  <c:v>648.6959894923199</c:v>
                </c:pt>
                <c:pt idx="41033">
                  <c:v>651.8082048587194</c:v>
                </c:pt>
                <c:pt idx="41034">
                  <c:v>668.8483067708501</c:v>
                </c:pt>
                <c:pt idx="41035">
                  <c:v>699.26371242457</c:v>
                </c:pt>
                <c:pt idx="41036">
                  <c:v>694.70923243095</c:v>
                </c:pt>
                <c:pt idx="41037">
                  <c:v>676.9124053821994</c:v>
                </c:pt>
                <c:pt idx="41038">
                  <c:v>663.27834553382</c:v>
                </c:pt>
                <c:pt idx="41039">
                  <c:v>653.8278970840279</c:v>
                </c:pt>
                <c:pt idx="41040">
                  <c:v>643.5670228809068</c:v>
                </c:pt>
                <c:pt idx="41041">
                  <c:v>631.91156665738</c:v>
                </c:pt>
                <c:pt idx="41042">
                  <c:v>619.1465489014394</c:v>
                </c:pt>
                <c:pt idx="41043">
                  <c:v>617.3596551024375</c:v>
                </c:pt>
                <c:pt idx="41045">
                  <c:v>612.446810844958</c:v>
                </c:pt>
                <c:pt idx="41046">
                  <c:v>605.98581955247</c:v>
                </c:pt>
                <c:pt idx="41047">
                  <c:v>605.42747210806</c:v>
                </c:pt>
                <c:pt idx="41048">
                  <c:v>596.10327360113</c:v>
                </c:pt>
                <c:pt idx="41049">
                  <c:v>552.199873924321</c:v>
                </c:pt>
                <c:pt idx="41050">
                  <c:v>518.29381533956</c:v>
                </c:pt>
                <c:pt idx="41051">
                  <c:v>509.913308856169</c:v>
                </c:pt>
                <c:pt idx="41052">
                  <c:v>509.61861182263</c:v>
                </c:pt>
                <c:pt idx="41053">
                  <c:v>504.666312268139</c:v>
                </c:pt>
                <c:pt idx="41054">
                  <c:v>505.2104724335899</c:v>
                </c:pt>
                <c:pt idx="41055">
                  <c:v>502.3293557132299</c:v>
                </c:pt>
                <c:pt idx="41056">
                  <c:v>503.1871497911</c:v>
                </c:pt>
                <c:pt idx="41057">
                  <c:v>503.8363930674789</c:v>
                </c:pt>
                <c:pt idx="41058">
                  <c:v>504.943753566509</c:v>
                </c:pt>
                <c:pt idx="41059">
                  <c:v>506.50035662271</c:v>
                </c:pt>
                <c:pt idx="41060">
                  <c:v>507.0730819423096</c:v>
                </c:pt>
                <c:pt idx="41061">
                  <c:v>508.5981302883787</c:v>
                </c:pt>
                <c:pt idx="41063">
                  <c:v>501.4861666517396</c:v>
                </c:pt>
                <c:pt idx="41064">
                  <c:v>502.72207241616</c:v>
                </c:pt>
                <c:pt idx="41065">
                  <c:v>504.6560217131</c:v>
                </c:pt>
                <c:pt idx="41066">
                  <c:v>506.4505097720789</c:v>
                </c:pt>
                <c:pt idx="41067">
                  <c:v>509.6783642989601</c:v>
                </c:pt>
                <c:pt idx="41068">
                  <c:v>515.05749903011</c:v>
                </c:pt>
                <c:pt idx="41069">
                  <c:v>518.12496322344</c:v>
                </c:pt>
                <c:pt idx="41070">
                  <c:v>526.17625603416</c:v>
                </c:pt>
                <c:pt idx="41071">
                  <c:v>531.2323674114788</c:v>
                </c:pt>
                <c:pt idx="41072">
                  <c:v>541.59582202411</c:v>
                </c:pt>
                <c:pt idx="41073">
                  <c:v>552.5356776008</c:v>
                </c:pt>
                <c:pt idx="41074">
                  <c:v>562.2580590249394</c:v>
                </c:pt>
                <c:pt idx="41075">
                  <c:v>566.49481184334</c:v>
                </c:pt>
                <c:pt idx="41076">
                  <c:v>575.8283691117894</c:v>
                </c:pt>
                <c:pt idx="41077">
                  <c:v>584.16179645177</c:v>
                </c:pt>
                <c:pt idx="41078">
                  <c:v>587.07204727058</c:v>
                </c:pt>
                <c:pt idx="41079">
                  <c:v>594.2735163995301</c:v>
                </c:pt>
                <c:pt idx="41081">
                  <c:v>601.3141763344494</c:v>
                </c:pt>
                <c:pt idx="41082">
                  <c:v>604.37342607165</c:v>
                </c:pt>
                <c:pt idx="41083">
                  <c:v>606.70188757742</c:v>
                </c:pt>
                <c:pt idx="41084">
                  <c:v>606.2681453617901</c:v>
                </c:pt>
                <c:pt idx="41086">
                  <c:v>592.40409263471</c:v>
                </c:pt>
                <c:pt idx="41087">
                  <c:v>588.4461512901999</c:v>
                </c:pt>
                <c:pt idx="41088">
                  <c:v>586.30399701114</c:v>
                </c:pt>
                <c:pt idx="41090">
                  <c:v>573.9603158585201</c:v>
                </c:pt>
                <c:pt idx="41091">
                  <c:v>563.50527785189</c:v>
                </c:pt>
                <c:pt idx="41092">
                  <c:v>557.28374836025</c:v>
                </c:pt>
                <c:pt idx="41093">
                  <c:v>545.65332576964</c:v>
                </c:pt>
                <c:pt idx="41094">
                  <c:v>537.9497221935586</c:v>
                </c:pt>
                <c:pt idx="41095">
                  <c:v>532.40344317701</c:v>
                </c:pt>
                <c:pt idx="41096">
                  <c:v>526.68942644648</c:v>
                </c:pt>
                <c:pt idx="41097">
                  <c:v>518.19121364263</c:v>
                </c:pt>
                <c:pt idx="41098">
                  <c:v>514.3741719027</c:v>
                </c:pt>
                <c:pt idx="41099">
                  <c:v>511.92581569559</c:v>
                </c:pt>
                <c:pt idx="41100">
                  <c:v>511.113639974179</c:v>
                </c:pt>
                <c:pt idx="41102">
                  <c:v>501.63496012669</c:v>
                </c:pt>
                <c:pt idx="41104">
                  <c:v>501.076994449939</c:v>
                </c:pt>
                <c:pt idx="41105">
                  <c:v>502.2492134891999</c:v>
                </c:pt>
                <c:pt idx="41106">
                  <c:v>503.7969399257191</c:v>
                </c:pt>
                <c:pt idx="41107">
                  <c:v>504.9061766333899</c:v>
                </c:pt>
                <c:pt idx="41108">
                  <c:v>501.26952584733</c:v>
                </c:pt>
                <c:pt idx="41109">
                  <c:v>503.00440934032</c:v>
                </c:pt>
                <c:pt idx="41110">
                  <c:v>503.9692084867999</c:v>
                </c:pt>
                <c:pt idx="41111">
                  <c:v>504.49942665202</c:v>
                </c:pt>
                <c:pt idx="41112">
                  <c:v>506.35056797685</c:v>
                </c:pt>
                <c:pt idx="41113">
                  <c:v>502.8223442329399</c:v>
                </c:pt>
                <c:pt idx="41170">
                  <c:v>384.0835644739996</c:v>
                </c:pt>
                <c:pt idx="41171">
                  <c:v>594.0878262338</c:v>
                </c:pt>
                <c:pt idx="41172">
                  <c:v>692.13357650778</c:v>
                </c:pt>
                <c:pt idx="41173">
                  <c:v>725.0225631160794</c:v>
                </c:pt>
                <c:pt idx="41174">
                  <c:v>724.71155656489</c:v>
                </c:pt>
                <c:pt idx="41176">
                  <c:v>719.42198975787</c:v>
                </c:pt>
                <c:pt idx="41177">
                  <c:v>719.7895893939399</c:v>
                </c:pt>
                <c:pt idx="41179">
                  <c:v>722.62278224287</c:v>
                </c:pt>
                <c:pt idx="41180">
                  <c:v>718.01479725929</c:v>
                </c:pt>
                <c:pt idx="41181">
                  <c:v>715.1655961233189</c:v>
                </c:pt>
                <c:pt idx="41182">
                  <c:v>711.7539107850594</c:v>
                </c:pt>
                <c:pt idx="41185">
                  <c:v>706.0495976675201</c:v>
                </c:pt>
                <c:pt idx="41186">
                  <c:v>704.99025567181</c:v>
                </c:pt>
                <c:pt idx="41187">
                  <c:v>703.9565060089587</c:v>
                </c:pt>
                <c:pt idx="41188">
                  <c:v>696.3954561547189</c:v>
                </c:pt>
                <c:pt idx="41189">
                  <c:v>694.2857450829</c:v>
                </c:pt>
                <c:pt idx="41190">
                  <c:v>692.90481333977</c:v>
                </c:pt>
                <c:pt idx="41191">
                  <c:v>685.4533852514801</c:v>
                </c:pt>
                <c:pt idx="41192">
                  <c:v>682.93375995514</c:v>
                </c:pt>
                <c:pt idx="41194">
                  <c:v>681.18867045866</c:v>
                </c:pt>
                <c:pt idx="41195">
                  <c:v>677.9445736676</c:v>
                </c:pt>
                <c:pt idx="41196">
                  <c:v>663.69677184034</c:v>
                </c:pt>
                <c:pt idx="41197">
                  <c:v>661.41365066094</c:v>
                </c:pt>
                <c:pt idx="41198">
                  <c:v>659.77142128997</c:v>
                </c:pt>
                <c:pt idx="41199">
                  <c:v>657.8632650449375</c:v>
                </c:pt>
                <c:pt idx="41200">
                  <c:v>658.5665286657783</c:v>
                </c:pt>
                <c:pt idx="41201">
                  <c:v>658.0430142003</c:v>
                </c:pt>
                <c:pt idx="41202">
                  <c:v>654.52858110106</c:v>
                </c:pt>
                <c:pt idx="41205">
                  <c:v>662.0828973007601</c:v>
                </c:pt>
                <c:pt idx="41206">
                  <c:v>633.68304755235</c:v>
                </c:pt>
                <c:pt idx="41207">
                  <c:v>611.52057463727</c:v>
                </c:pt>
                <c:pt idx="41208">
                  <c:v>589.3422203156679</c:v>
                </c:pt>
                <c:pt idx="41209">
                  <c:v>568.7661250538188</c:v>
                </c:pt>
                <c:pt idx="41210">
                  <c:v>569.9376620139675</c:v>
                </c:pt>
                <c:pt idx="41211">
                  <c:v>572.65940701801</c:v>
                </c:pt>
                <c:pt idx="41212">
                  <c:v>568.9970391881</c:v>
                </c:pt>
                <c:pt idx="41213">
                  <c:v>572.37886134336</c:v>
                </c:pt>
                <c:pt idx="41214">
                  <c:v>571.676001986</c:v>
                </c:pt>
                <c:pt idx="41215">
                  <c:v>574.4028038995087</c:v>
                </c:pt>
                <c:pt idx="41216">
                  <c:v>577.01605243623</c:v>
                </c:pt>
                <c:pt idx="41218">
                  <c:v>421.34656390493</c:v>
                </c:pt>
                <c:pt idx="41219">
                  <c:v>379.89652211343</c:v>
                </c:pt>
                <c:pt idx="41334">
                  <c:v>323.0745081178799</c:v>
                </c:pt>
                <c:pt idx="41335">
                  <c:v>377.272614248549</c:v>
                </c:pt>
                <c:pt idx="41336">
                  <c:v>529.9556797801289</c:v>
                </c:pt>
                <c:pt idx="41337">
                  <c:v>547.52143540965</c:v>
                </c:pt>
                <c:pt idx="41339">
                  <c:v>566.6441993934384</c:v>
                </c:pt>
                <c:pt idx="41340">
                  <c:v>593.56874308173</c:v>
                </c:pt>
                <c:pt idx="41341">
                  <c:v>595.3799447738701</c:v>
                </c:pt>
                <c:pt idx="41342">
                  <c:v>591.4114196184</c:v>
                </c:pt>
                <c:pt idx="41343">
                  <c:v>586.98856745668</c:v>
                </c:pt>
                <c:pt idx="41344">
                  <c:v>571.8090292344889</c:v>
                </c:pt>
                <c:pt idx="41345">
                  <c:v>565.22269033456</c:v>
                </c:pt>
                <c:pt idx="41346">
                  <c:v>559.12860034699</c:v>
                </c:pt>
                <c:pt idx="41347">
                  <c:v>553.03518884817</c:v>
                </c:pt>
                <c:pt idx="41348">
                  <c:v>546.1121273324183</c:v>
                </c:pt>
                <c:pt idx="41349">
                  <c:v>538.24302481731</c:v>
                </c:pt>
                <c:pt idx="41350">
                  <c:v>527.7731114824201</c:v>
                </c:pt>
                <c:pt idx="41351">
                  <c:v>521.53819731956</c:v>
                </c:pt>
                <c:pt idx="41352">
                  <c:v>512.27556153859</c:v>
                </c:pt>
                <c:pt idx="41353">
                  <c:v>508.0061714672388</c:v>
                </c:pt>
                <c:pt idx="41354">
                  <c:v>505.2103539039092</c:v>
                </c:pt>
                <c:pt idx="41355">
                  <c:v>504.39119021979</c:v>
                </c:pt>
                <c:pt idx="41356">
                  <c:v>505.3503428658801</c:v>
                </c:pt>
                <c:pt idx="41357">
                  <c:v>501.80027564037</c:v>
                </c:pt>
                <c:pt idx="41358">
                  <c:v>502.2600734374699</c:v>
                </c:pt>
                <c:pt idx="41359">
                  <c:v>498.9170390689089</c:v>
                </c:pt>
                <c:pt idx="41362">
                  <c:v>502.3448983202</c:v>
                </c:pt>
                <c:pt idx="41363">
                  <c:v>499.80471397684</c:v>
                </c:pt>
                <c:pt idx="41364">
                  <c:v>499.77945469513</c:v>
                </c:pt>
                <c:pt idx="41367">
                  <c:v>497.66581260198</c:v>
                </c:pt>
                <c:pt idx="41368">
                  <c:v>499.11648846395</c:v>
                </c:pt>
                <c:pt idx="41369">
                  <c:v>499.02876042515</c:v>
                </c:pt>
                <c:pt idx="41371">
                  <c:v>497.78518013704</c:v>
                </c:pt>
                <c:pt idx="41372">
                  <c:v>498.8164287250501</c:v>
                </c:pt>
                <c:pt idx="41373">
                  <c:v>499.56169673438</c:v>
                </c:pt>
                <c:pt idx="41374">
                  <c:v>496.16039669811</c:v>
                </c:pt>
                <c:pt idx="41375">
                  <c:v>497.5805179589984</c:v>
                </c:pt>
                <c:pt idx="41376">
                  <c:v>498.6064831571899</c:v>
                </c:pt>
                <c:pt idx="41377">
                  <c:v>494.31856133675</c:v>
                </c:pt>
                <c:pt idx="41378">
                  <c:v>495.45961602071</c:v>
                </c:pt>
                <c:pt idx="41379">
                  <c:v>496.9931233747399</c:v>
                </c:pt>
                <c:pt idx="41380">
                  <c:v>499.0051698413992</c:v>
                </c:pt>
                <c:pt idx="41382">
                  <c:v>496.1132121129739</c:v>
                </c:pt>
                <c:pt idx="41383">
                  <c:v>497.884785549436</c:v>
                </c:pt>
                <c:pt idx="41384">
                  <c:v>493.831902456657</c:v>
                </c:pt>
                <c:pt idx="41385">
                  <c:v>495.6695125881399</c:v>
                </c:pt>
                <c:pt idx="41386">
                  <c:v>497.4646069813899</c:v>
                </c:pt>
                <c:pt idx="41387">
                  <c:v>498.1822955145101</c:v>
                </c:pt>
                <c:pt idx="41388">
                  <c:v>499.0476329681599</c:v>
                </c:pt>
                <c:pt idx="41389">
                  <c:v>495.07988770567</c:v>
                </c:pt>
                <c:pt idx="41390">
                  <c:v>492.0844699813051</c:v>
                </c:pt>
                <c:pt idx="41391">
                  <c:v>493.4748747956299</c:v>
                </c:pt>
                <c:pt idx="41392">
                  <c:v>493.961067888216</c:v>
                </c:pt>
                <c:pt idx="41394">
                  <c:v>268.7779904834</c:v>
                </c:pt>
                <c:pt idx="41395">
                  <c:v>309.4060725854791</c:v>
                </c:pt>
                <c:pt idx="41396">
                  <c:v>489.3584676599051</c:v>
                </c:pt>
                <c:pt idx="41397">
                  <c:v>492.25078195461</c:v>
                </c:pt>
                <c:pt idx="41398">
                  <c:v>493.4870628639051</c:v>
                </c:pt>
                <c:pt idx="41399">
                  <c:v>495.235253269104</c:v>
                </c:pt>
                <c:pt idx="41400">
                  <c:v>496.035019856691</c:v>
                </c:pt>
                <c:pt idx="41401">
                  <c:v>497.61764687732</c:v>
                </c:pt>
                <c:pt idx="41402">
                  <c:v>495.122464569915</c:v>
                </c:pt>
                <c:pt idx="41403">
                  <c:v>496.72764071907</c:v>
                </c:pt>
                <c:pt idx="41404">
                  <c:v>493.5242147141819</c:v>
                </c:pt>
                <c:pt idx="41405">
                  <c:v>495.2154934283299</c:v>
                </c:pt>
                <c:pt idx="41406">
                  <c:v>496.6849170458099</c:v>
                </c:pt>
                <c:pt idx="41407">
                  <c:v>493.931549179249</c:v>
                </c:pt>
                <c:pt idx="41408">
                  <c:v>495.015012023494</c:v>
                </c:pt>
                <c:pt idx="41409">
                  <c:v>496.261652261776</c:v>
                </c:pt>
                <c:pt idx="41410">
                  <c:v>498.11979253717</c:v>
                </c:pt>
                <c:pt idx="41411">
                  <c:v>494.77542637348</c:v>
                </c:pt>
                <c:pt idx="41412">
                  <c:v>492.66556358101</c:v>
                </c:pt>
                <c:pt idx="41413">
                  <c:v>492.619455212978</c:v>
                </c:pt>
                <c:pt idx="41414">
                  <c:v>494.64198061372</c:v>
                </c:pt>
                <c:pt idx="41415">
                  <c:v>495.9876286410699</c:v>
                </c:pt>
                <c:pt idx="41416">
                  <c:v>497.97717416782</c:v>
                </c:pt>
                <c:pt idx="41417">
                  <c:v>499.9192438352401</c:v>
                </c:pt>
                <c:pt idx="41418">
                  <c:v>496.9152559606888</c:v>
                </c:pt>
                <c:pt idx="41419">
                  <c:v>498.431732172319</c:v>
                </c:pt>
                <c:pt idx="41420">
                  <c:v>495.3539559973299</c:v>
                </c:pt>
                <c:pt idx="41421">
                  <c:v>496.47292281794</c:v>
                </c:pt>
                <c:pt idx="41422">
                  <c:v>496.973729512109</c:v>
                </c:pt>
                <c:pt idx="41423">
                  <c:v>494.6579315871899</c:v>
                </c:pt>
                <c:pt idx="41424">
                  <c:v>495.36185673305</c:v>
                </c:pt>
                <c:pt idx="41425">
                  <c:v>496.87619569806</c:v>
                </c:pt>
                <c:pt idx="41426">
                  <c:v>499.0709350074499</c:v>
                </c:pt>
                <c:pt idx="41428">
                  <c:v>502.3464435384301</c:v>
                </c:pt>
                <c:pt idx="41429">
                  <c:v>498.48930618778</c:v>
                </c:pt>
                <c:pt idx="41430">
                  <c:v>499.7520829996401</c:v>
                </c:pt>
                <c:pt idx="41431">
                  <c:v>496.3161527818696</c:v>
                </c:pt>
                <c:pt idx="41432">
                  <c:v>498.24530916988</c:v>
                </c:pt>
                <c:pt idx="41434">
                  <c:v>528.47006222342</c:v>
                </c:pt>
                <c:pt idx="41436">
                  <c:v>585.47429774648</c:v>
                </c:pt>
                <c:pt idx="41437">
                  <c:v>587.29288432189</c:v>
                </c:pt>
                <c:pt idx="41438">
                  <c:v>583.38884732844</c:v>
                </c:pt>
                <c:pt idx="41439">
                  <c:v>582.4291280238389</c:v>
                </c:pt>
                <c:pt idx="41440">
                  <c:v>587.19514426664</c:v>
                </c:pt>
                <c:pt idx="41441">
                  <c:v>585.5091828396401</c:v>
                </c:pt>
                <c:pt idx="41442">
                  <c:v>585.4609537522794</c:v>
                </c:pt>
                <c:pt idx="41443">
                  <c:v>576.21112391688</c:v>
                </c:pt>
                <c:pt idx="41444">
                  <c:v>576.61135252741</c:v>
                </c:pt>
                <c:pt idx="41445">
                  <c:v>576.9628566326094</c:v>
                </c:pt>
                <c:pt idx="41446">
                  <c:v>577.14911173014</c:v>
                </c:pt>
                <c:pt idx="41447">
                  <c:v>581.52814138468</c:v>
                </c:pt>
                <c:pt idx="41448">
                  <c:v>583.17398481988</c:v>
                </c:pt>
                <c:pt idx="41449">
                  <c:v>578.7059438481305</c:v>
                </c:pt>
                <c:pt idx="41450">
                  <c:v>576.94408387208</c:v>
                </c:pt>
                <c:pt idx="41451">
                  <c:v>578.32444798636</c:v>
                </c:pt>
                <c:pt idx="41452">
                  <c:v>584.17412626696</c:v>
                </c:pt>
                <c:pt idx="41453">
                  <c:v>586.01309335109</c:v>
                </c:pt>
                <c:pt idx="41454">
                  <c:v>579.93239067076</c:v>
                </c:pt>
                <c:pt idx="41455">
                  <c:v>582.3169058300789</c:v>
                </c:pt>
                <c:pt idx="41456">
                  <c:v>584.19876744668</c:v>
                </c:pt>
                <c:pt idx="41457">
                  <c:v>585.3628017365194</c:v>
                </c:pt>
                <c:pt idx="41459">
                  <c:v>579.572784467641</c:v>
                </c:pt>
                <c:pt idx="41460">
                  <c:v>584.2846103344001</c:v>
                </c:pt>
                <c:pt idx="41461">
                  <c:v>583.9001684130885</c:v>
                </c:pt>
                <c:pt idx="41462">
                  <c:v>586.3510418912879</c:v>
                </c:pt>
                <c:pt idx="41463">
                  <c:v>587.7421861840078</c:v>
                </c:pt>
                <c:pt idx="41464">
                  <c:v>585.17345244356</c:v>
                </c:pt>
                <c:pt idx="41465">
                  <c:v>589.6617536020301</c:v>
                </c:pt>
                <c:pt idx="41466">
                  <c:v>586.9476457060588</c:v>
                </c:pt>
                <c:pt idx="41469">
                  <c:v>593.4655337944178</c:v>
                </c:pt>
                <c:pt idx="41470">
                  <c:v>593.5570904740289</c:v>
                </c:pt>
                <c:pt idx="41471">
                  <c:v>596.68642020408</c:v>
                </c:pt>
                <c:pt idx="41472">
                  <c:v>599.6276540843683</c:v>
                </c:pt>
                <c:pt idx="41473">
                  <c:v>598.20428716297</c:v>
                </c:pt>
                <c:pt idx="41474">
                  <c:v>599.71783949983</c:v>
                </c:pt>
                <c:pt idx="41475">
                  <c:v>597.0781989652401</c:v>
                </c:pt>
                <c:pt idx="41476">
                  <c:v>595.29439338871</c:v>
                </c:pt>
                <c:pt idx="41477">
                  <c:v>599.2010073866</c:v>
                </c:pt>
                <c:pt idx="41478">
                  <c:v>603.42085584879</c:v>
                </c:pt>
                <c:pt idx="41479">
                  <c:v>605.08174301369</c:v>
                </c:pt>
                <c:pt idx="41480">
                  <c:v>605.9195278511394</c:v>
                </c:pt>
                <c:pt idx="41482">
                  <c:v>323.1221443562399</c:v>
                </c:pt>
                <c:pt idx="41483">
                  <c:v>312.7396139368796</c:v>
                </c:pt>
                <c:pt idx="41529">
                  <c:v>219.51533860305</c:v>
                </c:pt>
                <c:pt idx="41530">
                  <c:v>237.6244077668499</c:v>
                </c:pt>
                <c:pt idx="41531">
                  <c:v>458.9893064987696</c:v>
                </c:pt>
                <c:pt idx="41532">
                  <c:v>509.10992360862</c:v>
                </c:pt>
                <c:pt idx="41533">
                  <c:v>502.230565348139</c:v>
                </c:pt>
                <c:pt idx="41534">
                  <c:v>504.125023648189</c:v>
                </c:pt>
                <c:pt idx="41535">
                  <c:v>507.61092882482</c:v>
                </c:pt>
                <c:pt idx="41537">
                  <c:v>513.017240312259</c:v>
                </c:pt>
                <c:pt idx="41538">
                  <c:v>513.16579647671</c:v>
                </c:pt>
                <c:pt idx="41539">
                  <c:v>514.16237912564</c:v>
                </c:pt>
                <c:pt idx="41540">
                  <c:v>511.74653588583</c:v>
                </c:pt>
                <c:pt idx="41541">
                  <c:v>513.58070213644</c:v>
                </c:pt>
                <c:pt idx="41542">
                  <c:v>274.92496239187</c:v>
                </c:pt>
                <c:pt idx="41605">
                  <c:v>235.64744340196</c:v>
                </c:pt>
                <c:pt idx="41606">
                  <c:v>268.934301678899</c:v>
                </c:pt>
                <c:pt idx="41607">
                  <c:v>373.5239216433</c:v>
                </c:pt>
                <c:pt idx="41609">
                  <c:v>512.6654351349794</c:v>
                </c:pt>
                <c:pt idx="41610">
                  <c:v>515.8270215454984</c:v>
                </c:pt>
                <c:pt idx="41611">
                  <c:v>513.44408802586</c:v>
                </c:pt>
                <c:pt idx="41612">
                  <c:v>517.0073671288701</c:v>
                </c:pt>
                <c:pt idx="41614">
                  <c:v>519.4682950725494</c:v>
                </c:pt>
                <c:pt idx="41615">
                  <c:v>522.3278428405289</c:v>
                </c:pt>
                <c:pt idx="41616">
                  <c:v>526.29746131719</c:v>
                </c:pt>
                <c:pt idx="41617">
                  <c:v>529.57931792392</c:v>
                </c:pt>
                <c:pt idx="41618">
                  <c:v>528.2490874708</c:v>
                </c:pt>
                <c:pt idx="41619">
                  <c:v>532.3114589296</c:v>
                </c:pt>
                <c:pt idx="41620">
                  <c:v>536.3182117936084</c:v>
                </c:pt>
                <c:pt idx="41621">
                  <c:v>538.2611930938389</c:v>
                </c:pt>
                <c:pt idx="41622">
                  <c:v>542.5207049402705</c:v>
                </c:pt>
                <c:pt idx="41623">
                  <c:v>548.3135037071501</c:v>
                </c:pt>
                <c:pt idx="41624">
                  <c:v>552.98146529361</c:v>
                </c:pt>
                <c:pt idx="41625">
                  <c:v>553.5895654907794</c:v>
                </c:pt>
                <c:pt idx="41626">
                  <c:v>558.2030138631101</c:v>
                </c:pt>
                <c:pt idx="41627">
                  <c:v>558.00305096483</c:v>
                </c:pt>
                <c:pt idx="41628">
                  <c:v>564.0982081142694</c:v>
                </c:pt>
                <c:pt idx="41629">
                  <c:v>568.9675086760001</c:v>
                </c:pt>
                <c:pt idx="41630">
                  <c:v>574.15043465477</c:v>
                </c:pt>
                <c:pt idx="41631">
                  <c:v>577.89036770863</c:v>
                </c:pt>
                <c:pt idx="41632">
                  <c:v>577.76606315062</c:v>
                </c:pt>
                <c:pt idx="41633">
                  <c:v>579.7310647040089</c:v>
                </c:pt>
                <c:pt idx="41634">
                  <c:v>584.1520806927489</c:v>
                </c:pt>
                <c:pt idx="41635">
                  <c:v>587.55875957301</c:v>
                </c:pt>
                <c:pt idx="41636">
                  <c:v>592.0354451634701</c:v>
                </c:pt>
                <c:pt idx="41637">
                  <c:v>595.7648271921701</c:v>
                </c:pt>
                <c:pt idx="41638">
                  <c:v>599.896427981418</c:v>
                </c:pt>
                <c:pt idx="41639">
                  <c:v>593.18213393414</c:v>
                </c:pt>
                <c:pt idx="41640">
                  <c:v>596.41672150452</c:v>
                </c:pt>
                <c:pt idx="41641">
                  <c:v>599.75130357905</c:v>
                </c:pt>
                <c:pt idx="41642">
                  <c:v>602.9946361606805</c:v>
                </c:pt>
                <c:pt idx="41643">
                  <c:v>605.9596742667</c:v>
                </c:pt>
                <c:pt idx="41644">
                  <c:v>604.1312090652488</c:v>
                </c:pt>
                <c:pt idx="41645">
                  <c:v>606.2021217075201</c:v>
                </c:pt>
                <c:pt idx="41646">
                  <c:v>603.0176659445285</c:v>
                </c:pt>
                <c:pt idx="41647">
                  <c:v>604.5520105537394</c:v>
                </c:pt>
                <c:pt idx="41648">
                  <c:v>606.85197027449</c:v>
                </c:pt>
                <c:pt idx="41649">
                  <c:v>607.0374311743099</c:v>
                </c:pt>
                <c:pt idx="41650">
                  <c:v>602.87818856571</c:v>
                </c:pt>
                <c:pt idx="41651">
                  <c:v>602.75703872734</c:v>
                </c:pt>
                <c:pt idx="41652">
                  <c:v>605.2276564550589</c:v>
                </c:pt>
                <c:pt idx="41653">
                  <c:v>598.74478395904</c:v>
                </c:pt>
                <c:pt idx="41654">
                  <c:v>586.3078969982394</c:v>
                </c:pt>
                <c:pt idx="41655">
                  <c:v>463.00194711407</c:v>
                </c:pt>
                <c:pt idx="41656">
                  <c:v>417.45328430578</c:v>
                </c:pt>
                <c:pt idx="41657">
                  <c:v>232.27649000139</c:v>
                </c:pt>
                <c:pt idx="41700">
                  <c:v>222.3374361386401</c:v>
                </c:pt>
                <c:pt idx="41701">
                  <c:v>231.4198626284</c:v>
                </c:pt>
                <c:pt idx="41702">
                  <c:v>231.9447802674</c:v>
                </c:pt>
                <c:pt idx="41703">
                  <c:v>227.47048895984</c:v>
                </c:pt>
                <c:pt idx="41704">
                  <c:v>253.25381461671</c:v>
                </c:pt>
                <c:pt idx="41705">
                  <c:v>284.2241240988239</c:v>
                </c:pt>
                <c:pt idx="41707">
                  <c:v>497.5233647269991</c:v>
                </c:pt>
                <c:pt idx="41708">
                  <c:v>499.20436460383</c:v>
                </c:pt>
                <c:pt idx="41710">
                  <c:v>492.8831008402791</c:v>
                </c:pt>
                <c:pt idx="41711">
                  <c:v>494.9308785411787</c:v>
                </c:pt>
                <c:pt idx="41712">
                  <c:v>495.65676657961</c:v>
                </c:pt>
                <c:pt idx="41713">
                  <c:v>469.94830131099</c:v>
                </c:pt>
                <c:pt idx="41714">
                  <c:v>241.46809381549</c:v>
                </c:pt>
                <c:pt idx="41715">
                  <c:v>238.7126712980999</c:v>
                </c:pt>
                <c:pt idx="41730">
                  <c:v>228.88347724549</c:v>
                </c:pt>
                <c:pt idx="41731">
                  <c:v>257.8879344595196</c:v>
                </c:pt>
                <c:pt idx="41732">
                  <c:v>496.70320288097</c:v>
                </c:pt>
                <c:pt idx="41733">
                  <c:v>497.8198220677901</c:v>
                </c:pt>
                <c:pt idx="41734">
                  <c:v>494.15528523675</c:v>
                </c:pt>
                <c:pt idx="41735">
                  <c:v>495.02102323466</c:v>
                </c:pt>
                <c:pt idx="41736">
                  <c:v>496.38083339428</c:v>
                </c:pt>
                <c:pt idx="41737">
                  <c:v>497.4950383823789</c:v>
                </c:pt>
                <c:pt idx="41738">
                  <c:v>495.4374392318791</c:v>
                </c:pt>
                <c:pt idx="41739">
                  <c:v>495.5154237500792</c:v>
                </c:pt>
                <c:pt idx="41740">
                  <c:v>496.7038887365799</c:v>
                </c:pt>
                <c:pt idx="41741">
                  <c:v>498.75919308741</c:v>
                </c:pt>
                <c:pt idx="41743">
                  <c:v>492.2285813140999</c:v>
                </c:pt>
                <c:pt idx="41744">
                  <c:v>493.80445093673</c:v>
                </c:pt>
                <c:pt idx="41745">
                  <c:v>495.5433418795101</c:v>
                </c:pt>
                <c:pt idx="41746">
                  <c:v>496.1414839158381</c:v>
                </c:pt>
                <c:pt idx="41747">
                  <c:v>498.70407312517</c:v>
                </c:pt>
                <c:pt idx="41748">
                  <c:v>499.9832906275996</c:v>
                </c:pt>
                <c:pt idx="41749">
                  <c:v>504.9995341801661</c:v>
                </c:pt>
                <c:pt idx="41750">
                  <c:v>507.8267196028559</c:v>
                </c:pt>
                <c:pt idx="41751">
                  <c:v>503.888138899702</c:v>
                </c:pt>
                <c:pt idx="41752">
                  <c:v>502.2939167417988</c:v>
                </c:pt>
                <c:pt idx="41753">
                  <c:v>495.588307693955</c:v>
                </c:pt>
                <c:pt idx="41754">
                  <c:v>494.104968840025</c:v>
                </c:pt>
                <c:pt idx="41755">
                  <c:v>495.80184138819</c:v>
                </c:pt>
                <c:pt idx="41756">
                  <c:v>496.3022382939821</c:v>
                </c:pt>
                <c:pt idx="41757">
                  <c:v>497.538414856048</c:v>
                </c:pt>
                <c:pt idx="41758">
                  <c:v>495.4326618041121</c:v>
                </c:pt>
                <c:pt idx="41759">
                  <c:v>491.40839215032</c:v>
                </c:pt>
                <c:pt idx="41760">
                  <c:v>493.101831799091</c:v>
                </c:pt>
                <c:pt idx="41761">
                  <c:v>494.266931389497</c:v>
                </c:pt>
                <c:pt idx="41762">
                  <c:v>495.4901780848519</c:v>
                </c:pt>
                <c:pt idx="41763">
                  <c:v>498.288312174226</c:v>
                </c:pt>
                <c:pt idx="41764">
                  <c:v>494.68066818377</c:v>
                </c:pt>
                <c:pt idx="41765">
                  <c:v>494.6849871904941</c:v>
                </c:pt>
                <c:pt idx="41766">
                  <c:v>491.4430800923881</c:v>
                </c:pt>
                <c:pt idx="41767">
                  <c:v>494.026417223707</c:v>
                </c:pt>
                <c:pt idx="41768">
                  <c:v>496.310863568074</c:v>
                </c:pt>
                <c:pt idx="41769">
                  <c:v>492.721383502357</c:v>
                </c:pt>
                <c:pt idx="41770">
                  <c:v>494.3715693765789</c:v>
                </c:pt>
                <c:pt idx="41771">
                  <c:v>496.161868326216</c:v>
                </c:pt>
                <c:pt idx="41772">
                  <c:v>492.0339668982191</c:v>
                </c:pt>
                <c:pt idx="41773">
                  <c:v>494.32268009951</c:v>
                </c:pt>
                <c:pt idx="41774">
                  <c:v>495.7657945381</c:v>
                </c:pt>
                <c:pt idx="41775">
                  <c:v>492.44866351872</c:v>
                </c:pt>
                <c:pt idx="41776">
                  <c:v>494.86928381787</c:v>
                </c:pt>
                <c:pt idx="41777">
                  <c:v>495.83712931151</c:v>
                </c:pt>
                <c:pt idx="41778">
                  <c:v>497.246179873189</c:v>
                </c:pt>
                <c:pt idx="41779">
                  <c:v>494.04412554662</c:v>
                </c:pt>
                <c:pt idx="41780">
                  <c:v>466.4909332106491</c:v>
                </c:pt>
                <c:pt idx="41781">
                  <c:v>467.92450298363</c:v>
                </c:pt>
                <c:pt idx="41782">
                  <c:v>469.64685020269</c:v>
                </c:pt>
                <c:pt idx="41784">
                  <c:v>474.010718427959</c:v>
                </c:pt>
                <c:pt idx="41786">
                  <c:v>508.5764376688689</c:v>
                </c:pt>
                <c:pt idx="41787">
                  <c:v>522.3440306940701</c:v>
                </c:pt>
                <c:pt idx="41788">
                  <c:v>552.3394244450486</c:v>
                </c:pt>
                <c:pt idx="41789">
                  <c:v>581.72838871308</c:v>
                </c:pt>
                <c:pt idx="41790">
                  <c:v>585.1603953526401</c:v>
                </c:pt>
                <c:pt idx="41791">
                  <c:v>574.12338937548</c:v>
                </c:pt>
                <c:pt idx="41792">
                  <c:v>573.61756455034</c:v>
                </c:pt>
                <c:pt idx="41795">
                  <c:v>574.19530351506</c:v>
                </c:pt>
                <c:pt idx="41796">
                  <c:v>571.28403280816</c:v>
                </c:pt>
                <c:pt idx="41797">
                  <c:v>575.3351522811188</c:v>
                </c:pt>
                <c:pt idx="41798">
                  <c:v>578.9802455576</c:v>
                </c:pt>
                <c:pt idx="41799">
                  <c:v>581.61657555764</c:v>
                </c:pt>
                <c:pt idx="41801">
                  <c:v>571.7453296339594</c:v>
                </c:pt>
                <c:pt idx="41802">
                  <c:v>571.81890507022</c:v>
                </c:pt>
                <c:pt idx="41803">
                  <c:v>574.19504483534</c:v>
                </c:pt>
                <c:pt idx="41804">
                  <c:v>577.9160266874583</c:v>
                </c:pt>
                <c:pt idx="41805">
                  <c:v>577.773089246301</c:v>
                </c:pt>
                <c:pt idx="41806">
                  <c:v>582.3484321661</c:v>
                </c:pt>
                <c:pt idx="41807">
                  <c:v>581.29256528156</c:v>
                </c:pt>
                <c:pt idx="41808">
                  <c:v>579.33304597229</c:v>
                </c:pt>
                <c:pt idx="41809">
                  <c:v>579.4294149301</c:v>
                </c:pt>
                <c:pt idx="41811">
                  <c:v>582.37547839457</c:v>
                </c:pt>
                <c:pt idx="41812">
                  <c:v>583.2555134566905</c:v>
                </c:pt>
                <c:pt idx="41813">
                  <c:v>584.2451183818894</c:v>
                </c:pt>
                <c:pt idx="41815">
                  <c:v>571.59008969332</c:v>
                </c:pt>
                <c:pt idx="41816">
                  <c:v>572.2511737396401</c:v>
                </c:pt>
                <c:pt idx="41817">
                  <c:v>572.50086241384</c:v>
                </c:pt>
                <c:pt idx="41818">
                  <c:v>573.10428015854</c:v>
                </c:pt>
                <c:pt idx="41820">
                  <c:v>571.40423962954</c:v>
                </c:pt>
                <c:pt idx="41821">
                  <c:v>567.28920740646</c:v>
                </c:pt>
                <c:pt idx="41822">
                  <c:v>568.47057654024</c:v>
                </c:pt>
                <c:pt idx="41823">
                  <c:v>569.65830401242</c:v>
                </c:pt>
                <c:pt idx="41824">
                  <c:v>567.4067451068801</c:v>
                </c:pt>
                <c:pt idx="41825">
                  <c:v>568.1106357396</c:v>
                </c:pt>
                <c:pt idx="41826">
                  <c:v>572.26474366385</c:v>
                </c:pt>
                <c:pt idx="41828">
                  <c:v>572.9557501058189</c:v>
                </c:pt>
                <c:pt idx="41829">
                  <c:v>558.4779150930588</c:v>
                </c:pt>
                <c:pt idx="41830">
                  <c:v>544.1321281087683</c:v>
                </c:pt>
                <c:pt idx="41831">
                  <c:v>531.9014441197094</c:v>
                </c:pt>
                <c:pt idx="41832">
                  <c:v>527.513174588365</c:v>
                </c:pt>
                <c:pt idx="41833">
                  <c:v>516.585764280264</c:v>
                </c:pt>
                <c:pt idx="41834">
                  <c:v>505.67314467284</c:v>
                </c:pt>
                <c:pt idx="41835">
                  <c:v>496.668758888792</c:v>
                </c:pt>
                <c:pt idx="41836">
                  <c:v>496.969227225796</c:v>
                </c:pt>
                <c:pt idx="41837">
                  <c:v>498.3526785039583</c:v>
                </c:pt>
                <c:pt idx="41838">
                  <c:v>499.3738050286919</c:v>
                </c:pt>
                <c:pt idx="41839">
                  <c:v>501.645303681693</c:v>
                </c:pt>
                <c:pt idx="41840">
                  <c:v>502.7705492623119</c:v>
                </c:pt>
                <c:pt idx="41841">
                  <c:v>498.9323637541019</c:v>
                </c:pt>
                <c:pt idx="41842">
                  <c:v>496.188638333868</c:v>
                </c:pt>
                <c:pt idx="41843">
                  <c:v>391.96818866</c:v>
                </c:pt>
                <c:pt idx="41926">
                  <c:v>282.66965865075</c:v>
                </c:pt>
                <c:pt idx="41928">
                  <c:v>551.8652263487178</c:v>
                </c:pt>
                <c:pt idx="41929">
                  <c:v>554.07166601689</c:v>
                </c:pt>
                <c:pt idx="41930">
                  <c:v>556.69478978943</c:v>
                </c:pt>
                <c:pt idx="41931">
                  <c:v>559.21163628007</c:v>
                </c:pt>
                <c:pt idx="41932">
                  <c:v>561.08014046687</c:v>
                </c:pt>
                <c:pt idx="41933">
                  <c:v>553.0422079794594</c:v>
                </c:pt>
                <c:pt idx="41934">
                  <c:v>555.10548228179</c:v>
                </c:pt>
                <c:pt idx="41935">
                  <c:v>557.2245528106901</c:v>
                </c:pt>
                <c:pt idx="41936">
                  <c:v>559.3086169519501</c:v>
                </c:pt>
                <c:pt idx="41938">
                  <c:v>562.92005866693</c:v>
                </c:pt>
                <c:pt idx="41940">
                  <c:v>561.8285498026394</c:v>
                </c:pt>
                <c:pt idx="41941">
                  <c:v>557.706756276001</c:v>
                </c:pt>
                <c:pt idx="41942">
                  <c:v>559.37567297815</c:v>
                </c:pt>
                <c:pt idx="41943">
                  <c:v>561.6678063992389</c:v>
                </c:pt>
                <c:pt idx="41944">
                  <c:v>561.02810496463</c:v>
                </c:pt>
                <c:pt idx="41945">
                  <c:v>562.75955154839</c:v>
                </c:pt>
                <c:pt idx="41946">
                  <c:v>564.3480386311101</c:v>
                </c:pt>
                <c:pt idx="41947">
                  <c:v>566.56570172621</c:v>
                </c:pt>
                <c:pt idx="41948">
                  <c:v>567.24600270615</c:v>
                </c:pt>
                <c:pt idx="41949">
                  <c:v>567.97975796747</c:v>
                </c:pt>
                <c:pt idx="41950">
                  <c:v>563.55475465087</c:v>
                </c:pt>
                <c:pt idx="41951">
                  <c:v>558.6934240077301</c:v>
                </c:pt>
                <c:pt idx="41952">
                  <c:v>557.75319116007</c:v>
                </c:pt>
                <c:pt idx="41953">
                  <c:v>556.186370378421</c:v>
                </c:pt>
                <c:pt idx="41954">
                  <c:v>554.5210765694705</c:v>
                </c:pt>
                <c:pt idx="41955">
                  <c:v>552.0271801799494</c:v>
                </c:pt>
                <c:pt idx="41956">
                  <c:v>545.2578037059083</c:v>
                </c:pt>
                <c:pt idx="41958">
                  <c:v>536.7054476661</c:v>
                </c:pt>
                <c:pt idx="41959">
                  <c:v>532.8751131572001</c:v>
                </c:pt>
                <c:pt idx="41960">
                  <c:v>525.41692277137</c:v>
                </c:pt>
                <c:pt idx="41961">
                  <c:v>521.30455514319</c:v>
                </c:pt>
                <c:pt idx="41962">
                  <c:v>514.77862150051</c:v>
                </c:pt>
                <c:pt idx="41963">
                  <c:v>512.07515455269</c:v>
                </c:pt>
                <c:pt idx="41964">
                  <c:v>511.9800033888699</c:v>
                </c:pt>
                <c:pt idx="41966">
                  <c:v>511.50178498409</c:v>
                </c:pt>
                <c:pt idx="41967">
                  <c:v>512.4811703247401</c:v>
                </c:pt>
                <c:pt idx="41968">
                  <c:v>508.87306430798</c:v>
                </c:pt>
                <c:pt idx="41969">
                  <c:v>503.85054483834</c:v>
                </c:pt>
                <c:pt idx="41970">
                  <c:v>504.8735168950199</c:v>
                </c:pt>
                <c:pt idx="41971">
                  <c:v>505.9100517620889</c:v>
                </c:pt>
                <c:pt idx="41972">
                  <c:v>506.89062336853</c:v>
                </c:pt>
                <c:pt idx="41973">
                  <c:v>508.473897860209</c:v>
                </c:pt>
                <c:pt idx="41974">
                  <c:v>504.35262701306</c:v>
                </c:pt>
                <c:pt idx="41975">
                  <c:v>505.03184021468</c:v>
                </c:pt>
                <c:pt idx="41976">
                  <c:v>506.3921946771</c:v>
                </c:pt>
                <c:pt idx="41977">
                  <c:v>507.57690157792</c:v>
                </c:pt>
                <c:pt idx="41978">
                  <c:v>508.483849818579</c:v>
                </c:pt>
                <c:pt idx="41979">
                  <c:v>499.90380219186</c:v>
                </c:pt>
                <c:pt idx="41981">
                  <c:v>504.6373573046299</c:v>
                </c:pt>
                <c:pt idx="41982">
                  <c:v>517.7266462822294</c:v>
                </c:pt>
                <c:pt idx="41983">
                  <c:v>563.69330796645</c:v>
                </c:pt>
                <c:pt idx="41984">
                  <c:v>563.50773085077</c:v>
                </c:pt>
                <c:pt idx="41986">
                  <c:v>562.2471582350394</c:v>
                </c:pt>
                <c:pt idx="41987">
                  <c:v>562.785845767001</c:v>
                </c:pt>
                <c:pt idx="41988">
                  <c:v>558.6760425064481</c:v>
                </c:pt>
                <c:pt idx="41990">
                  <c:v>557.846702876605</c:v>
                </c:pt>
                <c:pt idx="41991">
                  <c:v>558.779570327456</c:v>
                </c:pt>
                <c:pt idx="41992">
                  <c:v>557.4669160894277</c:v>
                </c:pt>
                <c:pt idx="41993">
                  <c:v>554.83493900952</c:v>
                </c:pt>
                <c:pt idx="41994">
                  <c:v>548.0008574086401</c:v>
                </c:pt>
                <c:pt idx="41995">
                  <c:v>538.8866006962321</c:v>
                </c:pt>
                <c:pt idx="41996">
                  <c:v>525.461615221678</c:v>
                </c:pt>
                <c:pt idx="41997">
                  <c:v>517.744960539442</c:v>
                </c:pt>
                <c:pt idx="41998">
                  <c:v>503.556662883888</c:v>
                </c:pt>
                <c:pt idx="41999">
                  <c:v>499.106444226066</c:v>
                </c:pt>
                <c:pt idx="42000">
                  <c:v>496.577577408731</c:v>
                </c:pt>
                <c:pt idx="42001">
                  <c:v>497.2128496902571</c:v>
                </c:pt>
                <c:pt idx="42002">
                  <c:v>498.854355834636</c:v>
                </c:pt>
                <c:pt idx="42003">
                  <c:v>495.4577009595819</c:v>
                </c:pt>
                <c:pt idx="42004">
                  <c:v>496.860012586093</c:v>
                </c:pt>
                <c:pt idx="42005">
                  <c:v>497.333555877897</c:v>
                </c:pt>
                <c:pt idx="42006">
                  <c:v>498.382970058275</c:v>
                </c:pt>
                <c:pt idx="42007">
                  <c:v>498.985546123268</c:v>
                </c:pt>
                <c:pt idx="42009">
                  <c:v>497.181203839402</c:v>
                </c:pt>
                <c:pt idx="42010">
                  <c:v>493.73596173224</c:v>
                </c:pt>
                <c:pt idx="42011">
                  <c:v>495.039037809038</c:v>
                </c:pt>
                <c:pt idx="42012">
                  <c:v>495.466793849271</c:v>
                </c:pt>
                <c:pt idx="42013">
                  <c:v>496.120053699636</c:v>
                </c:pt>
                <c:pt idx="42014">
                  <c:v>495.482576615782</c:v>
                </c:pt>
                <c:pt idx="42015">
                  <c:v>494.901502137168</c:v>
                </c:pt>
                <c:pt idx="42016">
                  <c:v>495.796283381326</c:v>
                </c:pt>
                <c:pt idx="42017">
                  <c:v>496.853252563837</c:v>
                </c:pt>
                <c:pt idx="42018">
                  <c:v>497.920258836964</c:v>
                </c:pt>
                <c:pt idx="42019">
                  <c:v>499.2529774762986</c:v>
                </c:pt>
                <c:pt idx="42020">
                  <c:v>495.93479888576</c:v>
                </c:pt>
                <c:pt idx="42021">
                  <c:v>497.2630762629371</c:v>
                </c:pt>
                <c:pt idx="42022">
                  <c:v>493.923052914671</c:v>
                </c:pt>
                <c:pt idx="42023">
                  <c:v>494.65994930523</c:v>
                </c:pt>
                <c:pt idx="42024">
                  <c:v>496.892990681345</c:v>
                </c:pt>
                <c:pt idx="42025">
                  <c:v>492.6687317493999</c:v>
                </c:pt>
                <c:pt idx="42026">
                  <c:v>408.11356719623</c:v>
                </c:pt>
                <c:pt idx="42027">
                  <c:v>268.3180292188699</c:v>
                </c:pt>
                <c:pt idx="42028">
                  <c:v>269.47478163731</c:v>
                </c:pt>
                <c:pt idx="42029">
                  <c:v>497.8071066723149</c:v>
                </c:pt>
                <c:pt idx="42030">
                  <c:v>498.59194609966</c:v>
                </c:pt>
                <c:pt idx="42031">
                  <c:v>492.55478171384</c:v>
                </c:pt>
                <c:pt idx="42032">
                  <c:v>491.034315135705</c:v>
                </c:pt>
                <c:pt idx="42033">
                  <c:v>491.9845200325001</c:v>
                </c:pt>
                <c:pt idx="42034">
                  <c:v>493.579695170195</c:v>
                </c:pt>
                <c:pt idx="42035">
                  <c:v>495.0531264606341</c:v>
                </c:pt>
                <c:pt idx="42036">
                  <c:v>493.043177332704</c:v>
                </c:pt>
                <c:pt idx="42038">
                  <c:v>493.02969057786</c:v>
                </c:pt>
                <c:pt idx="42039">
                  <c:v>493.149506913442</c:v>
                </c:pt>
                <c:pt idx="42040">
                  <c:v>494.663149455442</c:v>
                </c:pt>
                <c:pt idx="42041">
                  <c:v>495.964706140643</c:v>
                </c:pt>
                <c:pt idx="42042">
                  <c:v>497.051289533679</c:v>
                </c:pt>
                <c:pt idx="42043">
                  <c:v>493.008534339856</c:v>
                </c:pt>
                <c:pt idx="42044">
                  <c:v>494.18838344346</c:v>
                </c:pt>
                <c:pt idx="42045">
                  <c:v>491.5207437776639</c:v>
                </c:pt>
                <c:pt idx="42046">
                  <c:v>491.287103572796</c:v>
                </c:pt>
                <c:pt idx="42050">
                  <c:v>491.718746830228</c:v>
                </c:pt>
                <c:pt idx="42051">
                  <c:v>493.378405107502</c:v>
                </c:pt>
                <c:pt idx="42054">
                  <c:v>491.9857491187789</c:v>
                </c:pt>
                <c:pt idx="42055">
                  <c:v>492.9139807585966</c:v>
                </c:pt>
                <c:pt idx="42056">
                  <c:v>493.9232417877889</c:v>
                </c:pt>
                <c:pt idx="42057">
                  <c:v>495.1055031218621</c:v>
                </c:pt>
                <c:pt idx="42058">
                  <c:v>491.744224539804</c:v>
                </c:pt>
                <c:pt idx="42059">
                  <c:v>487.947351195961</c:v>
                </c:pt>
                <c:pt idx="42060">
                  <c:v>463.3874322619992</c:v>
                </c:pt>
                <c:pt idx="42062">
                  <c:v>491.43446428136</c:v>
                </c:pt>
                <c:pt idx="42063">
                  <c:v>487.993399768739</c:v>
                </c:pt>
                <c:pt idx="42064">
                  <c:v>489.8219501082866</c:v>
                </c:pt>
                <c:pt idx="42065">
                  <c:v>493.9951354294788</c:v>
                </c:pt>
                <c:pt idx="42068">
                  <c:v>488.08245034264</c:v>
                </c:pt>
                <c:pt idx="42069">
                  <c:v>512.8421075722794</c:v>
                </c:pt>
                <c:pt idx="42070">
                  <c:v>486.3848813852603</c:v>
                </c:pt>
                <c:pt idx="42071">
                  <c:v>483.27019513832</c:v>
                </c:pt>
                <c:pt idx="42072">
                  <c:v>484.9249951256301</c:v>
                </c:pt>
                <c:pt idx="42073">
                  <c:v>494.94806641688</c:v>
                </c:pt>
                <c:pt idx="42075">
                  <c:v>502.9919289627987</c:v>
                </c:pt>
                <c:pt idx="42076">
                  <c:v>514.19037262849</c:v>
                </c:pt>
                <c:pt idx="42077">
                  <c:v>554.083838290586</c:v>
                </c:pt>
                <c:pt idx="42078">
                  <c:v>572.4011678078894</c:v>
                </c:pt>
                <c:pt idx="42079">
                  <c:v>585.4366921317988</c:v>
                </c:pt>
                <c:pt idx="42080">
                  <c:v>582.11015044665</c:v>
                </c:pt>
                <c:pt idx="42082">
                  <c:v>567.334905421229</c:v>
                </c:pt>
                <c:pt idx="42083">
                  <c:v>571.6504288074988</c:v>
                </c:pt>
                <c:pt idx="42086">
                  <c:v>568.3517453755801</c:v>
                </c:pt>
                <c:pt idx="42087">
                  <c:v>544.59600782933</c:v>
                </c:pt>
                <c:pt idx="42088">
                  <c:v>265.83274196584</c:v>
                </c:pt>
                <c:pt idx="42119">
                  <c:v>236.1130133565599</c:v>
                </c:pt>
                <c:pt idx="42120">
                  <c:v>421.2864370471984</c:v>
                </c:pt>
                <c:pt idx="42121">
                  <c:v>438.5098316121601</c:v>
                </c:pt>
                <c:pt idx="42122">
                  <c:v>479.1203378276196</c:v>
                </c:pt>
                <c:pt idx="42123">
                  <c:v>507.820324400879</c:v>
                </c:pt>
                <c:pt idx="42124">
                  <c:v>511.953876427579</c:v>
                </c:pt>
                <c:pt idx="42125">
                  <c:v>514.697709236341</c:v>
                </c:pt>
                <c:pt idx="42127">
                  <c:v>573.5111263632389</c:v>
                </c:pt>
                <c:pt idx="42128">
                  <c:v>573.1783958928601</c:v>
                </c:pt>
                <c:pt idx="42129">
                  <c:v>574.3591400967389</c:v>
                </c:pt>
                <c:pt idx="42131">
                  <c:v>571.45413156913</c:v>
                </c:pt>
                <c:pt idx="42132">
                  <c:v>571.79511828058</c:v>
                </c:pt>
                <c:pt idx="42133">
                  <c:v>573.6468502556</c:v>
                </c:pt>
                <c:pt idx="42134">
                  <c:v>575.57881640644</c:v>
                </c:pt>
                <c:pt idx="42135">
                  <c:v>577.26954063806</c:v>
                </c:pt>
                <c:pt idx="42136">
                  <c:v>584.5652791959175</c:v>
                </c:pt>
                <c:pt idx="42137">
                  <c:v>576.0376281010375</c:v>
                </c:pt>
                <c:pt idx="42138">
                  <c:v>538.5292956224494</c:v>
                </c:pt>
                <c:pt idx="42139">
                  <c:v>494.48373135035</c:v>
                </c:pt>
                <c:pt idx="42140">
                  <c:v>488.60593313669</c:v>
                </c:pt>
                <c:pt idx="42141">
                  <c:v>473.295163976069</c:v>
                </c:pt>
                <c:pt idx="42142">
                  <c:v>471.21381472442</c:v>
                </c:pt>
                <c:pt idx="42143">
                  <c:v>467.3833228688699</c:v>
                </c:pt>
                <c:pt idx="42144">
                  <c:v>468.34342124186</c:v>
                </c:pt>
                <c:pt idx="42145">
                  <c:v>469.24107402987</c:v>
                </c:pt>
                <c:pt idx="42147">
                  <c:v>472.39464751992</c:v>
                </c:pt>
                <c:pt idx="42148">
                  <c:v>472.3341110776391</c:v>
                </c:pt>
                <c:pt idx="42149">
                  <c:v>473.2801935093896</c:v>
                </c:pt>
                <c:pt idx="42150">
                  <c:v>469.927049738119</c:v>
                </c:pt>
                <c:pt idx="42151">
                  <c:v>467.50008032937</c:v>
                </c:pt>
                <c:pt idx="42227">
                  <c:v>237.34594156669</c:v>
                </c:pt>
                <c:pt idx="42228">
                  <c:v>351.98523213722</c:v>
                </c:pt>
                <c:pt idx="42229">
                  <c:v>505.36697001886</c:v>
                </c:pt>
                <c:pt idx="42230">
                  <c:v>507.8847686911301</c:v>
                </c:pt>
                <c:pt idx="42231">
                  <c:v>507.3184004618299</c:v>
                </c:pt>
                <c:pt idx="42232">
                  <c:v>508.00126573345</c:v>
                </c:pt>
                <c:pt idx="42233">
                  <c:v>511.1233954469288</c:v>
                </c:pt>
                <c:pt idx="42234">
                  <c:v>514.32633757425</c:v>
                </c:pt>
                <c:pt idx="42235">
                  <c:v>517.7452172544901</c:v>
                </c:pt>
                <c:pt idx="42237">
                  <c:v>519.9926533058888</c:v>
                </c:pt>
                <c:pt idx="42238">
                  <c:v>523.94896113262</c:v>
                </c:pt>
                <c:pt idx="42239">
                  <c:v>527.0684157169094</c:v>
                </c:pt>
                <c:pt idx="42240">
                  <c:v>531.05386206915</c:v>
                </c:pt>
                <c:pt idx="42242">
                  <c:v>534.20171559424</c:v>
                </c:pt>
                <c:pt idx="42243">
                  <c:v>534.23194025312</c:v>
                </c:pt>
                <c:pt idx="42244">
                  <c:v>536.81150154983</c:v>
                </c:pt>
                <c:pt idx="42245">
                  <c:v>541.20475710721</c:v>
                </c:pt>
                <c:pt idx="42246">
                  <c:v>545.3018564442589</c:v>
                </c:pt>
                <c:pt idx="42247">
                  <c:v>549.5900654852684</c:v>
                </c:pt>
                <c:pt idx="42248">
                  <c:v>552.4176186979984</c:v>
                </c:pt>
                <c:pt idx="42249">
                  <c:v>552.07143946965</c:v>
                </c:pt>
                <c:pt idx="42250">
                  <c:v>555.23780666678</c:v>
                </c:pt>
                <c:pt idx="42251">
                  <c:v>558.75382522874</c:v>
                </c:pt>
                <c:pt idx="42253">
                  <c:v>565.0554021348501</c:v>
                </c:pt>
                <c:pt idx="42254">
                  <c:v>563.1813687894494</c:v>
                </c:pt>
                <c:pt idx="42256">
                  <c:v>562.08223006911</c:v>
                </c:pt>
                <c:pt idx="42257">
                  <c:v>564.62618550686</c:v>
                </c:pt>
                <c:pt idx="42258">
                  <c:v>566.1060749194</c:v>
                </c:pt>
                <c:pt idx="42259">
                  <c:v>568.23089335534</c:v>
                </c:pt>
                <c:pt idx="42260">
                  <c:v>565.17822926345</c:v>
                </c:pt>
                <c:pt idx="42261">
                  <c:v>565.8358054289794</c:v>
                </c:pt>
                <c:pt idx="42262">
                  <c:v>566.8497244317389</c:v>
                </c:pt>
                <c:pt idx="42263">
                  <c:v>567.4871689351494</c:v>
                </c:pt>
                <c:pt idx="42264">
                  <c:v>568.0961471813389</c:v>
                </c:pt>
                <c:pt idx="42265">
                  <c:v>563.99475539353</c:v>
                </c:pt>
                <c:pt idx="42266">
                  <c:v>563.58989489996</c:v>
                </c:pt>
                <c:pt idx="42267">
                  <c:v>563.3410092830788</c:v>
                </c:pt>
                <c:pt idx="42268">
                  <c:v>563.0397615259001</c:v>
                </c:pt>
                <c:pt idx="42269">
                  <c:v>561.9805259057289</c:v>
                </c:pt>
                <c:pt idx="42270">
                  <c:v>561.7060404057094</c:v>
                </c:pt>
                <c:pt idx="42271">
                  <c:v>555.8972565458794</c:v>
                </c:pt>
                <c:pt idx="42272">
                  <c:v>554.912279435458</c:v>
                </c:pt>
                <c:pt idx="42273">
                  <c:v>555.48351544332</c:v>
                </c:pt>
                <c:pt idx="42274">
                  <c:v>553.1298402452501</c:v>
                </c:pt>
                <c:pt idx="42275">
                  <c:v>547.01626850718</c:v>
                </c:pt>
                <c:pt idx="42276">
                  <c:v>544.58243105749</c:v>
                </c:pt>
                <c:pt idx="42277">
                  <c:v>537.51488148097</c:v>
                </c:pt>
                <c:pt idx="42278">
                  <c:v>534.78201465233</c:v>
                </c:pt>
                <c:pt idx="42280">
                  <c:v>527.89393079064</c:v>
                </c:pt>
                <c:pt idx="42281">
                  <c:v>525.31794576317</c:v>
                </c:pt>
                <c:pt idx="42282">
                  <c:v>517.21433091529</c:v>
                </c:pt>
                <c:pt idx="42283">
                  <c:v>515.26188543303</c:v>
                </c:pt>
                <c:pt idx="42284">
                  <c:v>512.70846448387</c:v>
                </c:pt>
                <c:pt idx="42285">
                  <c:v>511.34637254833</c:v>
                </c:pt>
                <c:pt idx="42286">
                  <c:v>509.8310286369</c:v>
                </c:pt>
                <c:pt idx="42287">
                  <c:v>503.04341251182</c:v>
                </c:pt>
                <c:pt idx="42288">
                  <c:v>502.5246394456889</c:v>
                </c:pt>
                <c:pt idx="42289">
                  <c:v>502.364159157179</c:v>
                </c:pt>
                <c:pt idx="42290">
                  <c:v>503.8047279545001</c:v>
                </c:pt>
                <c:pt idx="42291">
                  <c:v>504.280749517299</c:v>
                </c:pt>
                <c:pt idx="42292">
                  <c:v>503.90371002193</c:v>
                </c:pt>
                <c:pt idx="42293">
                  <c:v>501.55117619284</c:v>
                </c:pt>
                <c:pt idx="42294">
                  <c:v>497.0011789424186</c:v>
                </c:pt>
                <c:pt idx="42295">
                  <c:v>462.16449277763</c:v>
                </c:pt>
                <c:pt idx="42296">
                  <c:v>295.30933072549</c:v>
                </c:pt>
                <c:pt idx="42343">
                  <c:v>241.52805673719</c:v>
                </c:pt>
                <c:pt idx="42344">
                  <c:v>241.77906087793</c:v>
                </c:pt>
                <c:pt idx="42345">
                  <c:v>271.2643905578796</c:v>
                </c:pt>
                <c:pt idx="42346">
                  <c:v>268.55996681865</c:v>
                </c:pt>
                <c:pt idx="42348">
                  <c:v>271.3104118529199</c:v>
                </c:pt>
                <c:pt idx="42349">
                  <c:v>271.8595745013</c:v>
                </c:pt>
                <c:pt idx="42350">
                  <c:v>272.81944533608</c:v>
                </c:pt>
                <c:pt idx="42351">
                  <c:v>274.77411833578</c:v>
                </c:pt>
                <c:pt idx="42352">
                  <c:v>273.6405384806599</c:v>
                </c:pt>
                <c:pt idx="42353">
                  <c:v>276.094596348479</c:v>
                </c:pt>
                <c:pt idx="42354">
                  <c:v>281.9661167910088</c:v>
                </c:pt>
                <c:pt idx="42355">
                  <c:v>287.57302682928</c:v>
                </c:pt>
                <c:pt idx="42356">
                  <c:v>294.89494493642</c:v>
                </c:pt>
                <c:pt idx="42357">
                  <c:v>298.0366298224299</c:v>
                </c:pt>
                <c:pt idx="42358">
                  <c:v>476.8398959510891</c:v>
                </c:pt>
                <c:pt idx="42359">
                  <c:v>491.94233316422</c:v>
                </c:pt>
                <c:pt idx="42360">
                  <c:v>501.729508741409</c:v>
                </c:pt>
                <c:pt idx="42361">
                  <c:v>508.4841784029289</c:v>
                </c:pt>
                <c:pt idx="42362">
                  <c:v>509.4679552915699</c:v>
                </c:pt>
                <c:pt idx="42363">
                  <c:v>517.0456608707086</c:v>
                </c:pt>
                <c:pt idx="42364">
                  <c:v>522.95509737601</c:v>
                </c:pt>
                <c:pt idx="42365">
                  <c:v>527.14924255683</c:v>
                </c:pt>
                <c:pt idx="42367">
                  <c:v>532.6104586835494</c:v>
                </c:pt>
                <c:pt idx="42368">
                  <c:v>538.45055435706</c:v>
                </c:pt>
                <c:pt idx="42369">
                  <c:v>543.9615339056094</c:v>
                </c:pt>
                <c:pt idx="42371">
                  <c:v>555.8873840465705</c:v>
                </c:pt>
                <c:pt idx="42372">
                  <c:v>561.9165921327589</c:v>
                </c:pt>
                <c:pt idx="42373">
                  <c:v>561.1631298847075</c:v>
                </c:pt>
                <c:pt idx="42374">
                  <c:v>567.497912619</c:v>
                </c:pt>
                <c:pt idx="42375">
                  <c:v>572.66879583986</c:v>
                </c:pt>
                <c:pt idx="42376">
                  <c:v>577.8303094897387</c:v>
                </c:pt>
                <c:pt idx="42377">
                  <c:v>581.67756014601</c:v>
                </c:pt>
                <c:pt idx="42378">
                  <c:v>587.27937578559</c:v>
                </c:pt>
                <c:pt idx="42379">
                  <c:v>587.5404484550201</c:v>
                </c:pt>
                <c:pt idx="42380">
                  <c:v>589.8503531966999</c:v>
                </c:pt>
                <c:pt idx="42381">
                  <c:v>594.836410515039</c:v>
                </c:pt>
                <c:pt idx="42382">
                  <c:v>598.6112203912988</c:v>
                </c:pt>
                <c:pt idx="42383">
                  <c:v>603.04464838939</c:v>
                </c:pt>
                <c:pt idx="42384">
                  <c:v>603.75913908708</c:v>
                </c:pt>
                <c:pt idx="42385">
                  <c:v>607.1544219784</c:v>
                </c:pt>
                <c:pt idx="42386">
                  <c:v>604.6696221374788</c:v>
                </c:pt>
                <c:pt idx="42387">
                  <c:v>607.4477418203101</c:v>
                </c:pt>
                <c:pt idx="42388">
                  <c:v>609.73317385055</c:v>
                </c:pt>
                <c:pt idx="42389">
                  <c:v>616.7559208132787</c:v>
                </c:pt>
                <c:pt idx="42390">
                  <c:v>618.8151575948789</c:v>
                </c:pt>
                <c:pt idx="42392">
                  <c:v>661.0942071659794</c:v>
                </c:pt>
                <c:pt idx="42393">
                  <c:v>664.0486350846901</c:v>
                </c:pt>
                <c:pt idx="42394">
                  <c:v>666.1621588264483</c:v>
                </c:pt>
                <c:pt idx="42395">
                  <c:v>669.66310152098</c:v>
                </c:pt>
                <c:pt idx="42396">
                  <c:v>665.26045662366</c:v>
                </c:pt>
                <c:pt idx="42397">
                  <c:v>671.4292719067</c:v>
                </c:pt>
                <c:pt idx="42398">
                  <c:v>686.63549797214</c:v>
                </c:pt>
                <c:pt idx="42399">
                  <c:v>689.64163897004</c:v>
                </c:pt>
                <c:pt idx="42400">
                  <c:v>692.0179358853987</c:v>
                </c:pt>
                <c:pt idx="42401">
                  <c:v>694.87637037162</c:v>
                </c:pt>
                <c:pt idx="42402">
                  <c:v>691.8343451927889</c:v>
                </c:pt>
                <c:pt idx="42403">
                  <c:v>694.8113694794494</c:v>
                </c:pt>
                <c:pt idx="42404">
                  <c:v>696.9940641820994</c:v>
                </c:pt>
                <c:pt idx="42405">
                  <c:v>698.6772454659389</c:v>
                </c:pt>
                <c:pt idx="42406">
                  <c:v>695.9512091647679</c:v>
                </c:pt>
                <c:pt idx="42407">
                  <c:v>698.49527531426</c:v>
                </c:pt>
                <c:pt idx="42409">
                  <c:v>746.8774754063401</c:v>
                </c:pt>
                <c:pt idx="42410">
                  <c:v>781.83443206423</c:v>
                </c:pt>
                <c:pt idx="42411">
                  <c:v>787.7751087050401</c:v>
                </c:pt>
                <c:pt idx="42413">
                  <c:v>794.09732376309</c:v>
                </c:pt>
                <c:pt idx="42414">
                  <c:v>792.6835560450601</c:v>
                </c:pt>
                <c:pt idx="42415">
                  <c:v>793.49763400289</c:v>
                </c:pt>
                <c:pt idx="42416">
                  <c:v>795.0631987732094</c:v>
                </c:pt>
                <c:pt idx="42417">
                  <c:v>795.49893889013</c:v>
                </c:pt>
                <c:pt idx="42418">
                  <c:v>796.5341429428702</c:v>
                </c:pt>
                <c:pt idx="42419">
                  <c:v>796.948968825829</c:v>
                </c:pt>
                <c:pt idx="42420">
                  <c:v>798.8321113802978</c:v>
                </c:pt>
                <c:pt idx="42421">
                  <c:v>796.21663823833</c:v>
                </c:pt>
                <c:pt idx="42422">
                  <c:v>795.98892362893</c:v>
                </c:pt>
                <c:pt idx="42423">
                  <c:v>797.07070920014</c:v>
                </c:pt>
                <c:pt idx="42424">
                  <c:v>797.17699593204</c:v>
                </c:pt>
                <c:pt idx="42425">
                  <c:v>798.10031114294</c:v>
                </c:pt>
                <c:pt idx="42426">
                  <c:v>797.74342188636</c:v>
                </c:pt>
                <c:pt idx="42427">
                  <c:v>793.98490082136</c:v>
                </c:pt>
                <c:pt idx="42428">
                  <c:v>796.02319428892</c:v>
                </c:pt>
                <c:pt idx="42429">
                  <c:v>794.5818587142401</c:v>
                </c:pt>
                <c:pt idx="42430">
                  <c:v>788.6084474148</c:v>
                </c:pt>
                <c:pt idx="42431">
                  <c:v>787.424379647101</c:v>
                </c:pt>
                <c:pt idx="42432">
                  <c:v>785.5597946602</c:v>
                </c:pt>
                <c:pt idx="42433">
                  <c:v>785.3744549694605</c:v>
                </c:pt>
                <c:pt idx="42434">
                  <c:v>778.67951198154</c:v>
                </c:pt>
                <c:pt idx="42435">
                  <c:v>776.17261309063</c:v>
                </c:pt>
                <c:pt idx="42436">
                  <c:v>774.4280561049484</c:v>
                </c:pt>
                <c:pt idx="42437">
                  <c:v>774.1329132376301</c:v>
                </c:pt>
                <c:pt idx="42438">
                  <c:v>773.18250296501</c:v>
                </c:pt>
                <c:pt idx="42440">
                  <c:v>763.9354797209294</c:v>
                </c:pt>
                <c:pt idx="42441">
                  <c:v>761.9463309939289</c:v>
                </c:pt>
                <c:pt idx="42443">
                  <c:v>761.69416553554</c:v>
                </c:pt>
                <c:pt idx="42444">
                  <c:v>757.8639246619689</c:v>
                </c:pt>
                <c:pt idx="42445">
                  <c:v>755.1510289620901</c:v>
                </c:pt>
                <c:pt idx="42446">
                  <c:v>749.1430608055894</c:v>
                </c:pt>
                <c:pt idx="42447">
                  <c:v>743.3681041113894</c:v>
                </c:pt>
                <c:pt idx="42448">
                  <c:v>742.7229060703801</c:v>
                </c:pt>
                <c:pt idx="42449">
                  <c:v>732.088711609861</c:v>
                </c:pt>
                <c:pt idx="42450">
                  <c:v>707.80865714689</c:v>
                </c:pt>
                <c:pt idx="42451">
                  <c:v>669.6119710923001</c:v>
                </c:pt>
                <c:pt idx="42452">
                  <c:v>639.8061648002376</c:v>
                </c:pt>
                <c:pt idx="42453">
                  <c:v>627.8094798135901</c:v>
                </c:pt>
                <c:pt idx="42454">
                  <c:v>617.21035381129</c:v>
                </c:pt>
                <c:pt idx="42455">
                  <c:v>613.75317202574</c:v>
                </c:pt>
                <c:pt idx="42456">
                  <c:v>609.99289609684</c:v>
                </c:pt>
                <c:pt idx="42457">
                  <c:v>606.51184043937</c:v>
                </c:pt>
                <c:pt idx="42458">
                  <c:v>602.9375103135183</c:v>
                </c:pt>
                <c:pt idx="42459">
                  <c:v>601.4221851862688</c:v>
                </c:pt>
                <c:pt idx="42460">
                  <c:v>598.4443954512101</c:v>
                </c:pt>
                <c:pt idx="42461">
                  <c:v>591.926996810299</c:v>
                </c:pt>
                <c:pt idx="42462">
                  <c:v>591.21445759049</c:v>
                </c:pt>
                <c:pt idx="42463">
                  <c:v>584.70498811021</c:v>
                </c:pt>
                <c:pt idx="42464">
                  <c:v>583.57163741007</c:v>
                </c:pt>
                <c:pt idx="42544">
                  <c:v>489.8159204255</c:v>
                </c:pt>
                <c:pt idx="42545">
                  <c:v>615.2386768242601</c:v>
                </c:pt>
                <c:pt idx="42546">
                  <c:v>721.597461339</c:v>
                </c:pt>
                <c:pt idx="42547">
                  <c:v>722.50619054099</c:v>
                </c:pt>
                <c:pt idx="42550">
                  <c:v>721.8269608843777</c:v>
                </c:pt>
                <c:pt idx="42551">
                  <c:v>722.47053653793</c:v>
                </c:pt>
                <c:pt idx="42552">
                  <c:v>723.4302072683901</c:v>
                </c:pt>
                <c:pt idx="42553">
                  <c:v>724.8075866187094</c:v>
                </c:pt>
                <c:pt idx="42554">
                  <c:v>725.16847902407</c:v>
                </c:pt>
                <c:pt idx="42555">
                  <c:v>727.4146398599</c:v>
                </c:pt>
                <c:pt idx="42556">
                  <c:v>728.5993585439905</c:v>
                </c:pt>
                <c:pt idx="42557">
                  <c:v>729.2349297982094</c:v>
                </c:pt>
                <c:pt idx="42559">
                  <c:v>731.9615129236901</c:v>
                </c:pt>
                <c:pt idx="42560">
                  <c:v>732.96513730687</c:v>
                </c:pt>
                <c:pt idx="42561">
                  <c:v>729.7671588061401</c:v>
                </c:pt>
                <c:pt idx="42562">
                  <c:v>736.31103197004</c:v>
                </c:pt>
                <c:pt idx="42563">
                  <c:v>735.9102668947572</c:v>
                </c:pt>
                <c:pt idx="42564">
                  <c:v>737.278204918871</c:v>
                </c:pt>
                <c:pt idx="42565">
                  <c:v>738.61590062176</c:v>
                </c:pt>
                <c:pt idx="42566">
                  <c:v>738.5013016303405</c:v>
                </c:pt>
                <c:pt idx="42567">
                  <c:v>739.88275954981</c:v>
                </c:pt>
                <c:pt idx="42568">
                  <c:v>736.59090320397</c:v>
                </c:pt>
                <c:pt idx="42569">
                  <c:v>737.3289663031701</c:v>
                </c:pt>
                <c:pt idx="42570">
                  <c:v>738.08283022448</c:v>
                </c:pt>
                <c:pt idx="42571">
                  <c:v>739.29288741889</c:v>
                </c:pt>
                <c:pt idx="42574">
                  <c:v>741.40370737313</c:v>
                </c:pt>
                <c:pt idx="42575">
                  <c:v>738.66605393933</c:v>
                </c:pt>
                <c:pt idx="42576">
                  <c:v>738.40179796734</c:v>
                </c:pt>
                <c:pt idx="42577">
                  <c:v>739.206720057691</c:v>
                </c:pt>
                <c:pt idx="42578">
                  <c:v>739.84330246377</c:v>
                </c:pt>
                <c:pt idx="42581">
                  <c:v>749.9254764858794</c:v>
                </c:pt>
                <c:pt idx="42582">
                  <c:v>746.7773802554005</c:v>
                </c:pt>
                <c:pt idx="42583">
                  <c:v>746.726744670121</c:v>
                </c:pt>
                <c:pt idx="42584">
                  <c:v>747.11609691083</c:v>
                </c:pt>
                <c:pt idx="42585">
                  <c:v>747.5064382347</c:v>
                </c:pt>
                <c:pt idx="42586">
                  <c:v>747.2921966215301</c:v>
                </c:pt>
                <c:pt idx="42587">
                  <c:v>747.30784810763</c:v>
                </c:pt>
                <c:pt idx="42588">
                  <c:v>748.3672552732984</c:v>
                </c:pt>
                <c:pt idx="42589">
                  <c:v>749.09444420089</c:v>
                </c:pt>
                <c:pt idx="42590">
                  <c:v>744.6969528535401</c:v>
                </c:pt>
                <c:pt idx="42591">
                  <c:v>744.08432834158</c:v>
                </c:pt>
                <c:pt idx="42592">
                  <c:v>744.0501514872587</c:v>
                </c:pt>
                <c:pt idx="42593">
                  <c:v>744.13857761994</c:v>
                </c:pt>
                <c:pt idx="42594">
                  <c:v>745.00436690886</c:v>
                </c:pt>
                <c:pt idx="42595">
                  <c:v>745.97248082747</c:v>
                </c:pt>
                <c:pt idx="42596">
                  <c:v>745.8737001812699</c:v>
                </c:pt>
                <c:pt idx="42597">
                  <c:v>741.88936110892</c:v>
                </c:pt>
                <c:pt idx="42598">
                  <c:v>742.3325277541082</c:v>
                </c:pt>
                <c:pt idx="42599">
                  <c:v>742.6459798581705</c:v>
                </c:pt>
                <c:pt idx="42600">
                  <c:v>747.99660512988</c:v>
                </c:pt>
                <c:pt idx="42601">
                  <c:v>748.69379810371</c:v>
                </c:pt>
                <c:pt idx="42602">
                  <c:v>748.3141006937988</c:v>
                </c:pt>
                <c:pt idx="42603">
                  <c:v>748.92467308826</c:v>
                </c:pt>
                <c:pt idx="42604">
                  <c:v>744.64061251899</c:v>
                </c:pt>
                <c:pt idx="42605">
                  <c:v>744.24665112734</c:v>
                </c:pt>
                <c:pt idx="42606">
                  <c:v>744.0651300540901</c:v>
                </c:pt>
                <c:pt idx="42607">
                  <c:v>744.8417928007588</c:v>
                </c:pt>
                <c:pt idx="42608">
                  <c:v>745.1821988516399</c:v>
                </c:pt>
                <c:pt idx="42609">
                  <c:v>743.8348475139801</c:v>
                </c:pt>
                <c:pt idx="42611">
                  <c:v>741.1043517047399</c:v>
                </c:pt>
                <c:pt idx="42613">
                  <c:v>742.31108552786</c:v>
                </c:pt>
                <c:pt idx="42614">
                  <c:v>742.0674262794089</c:v>
                </c:pt>
                <c:pt idx="42615">
                  <c:v>742.62333925331</c:v>
                </c:pt>
                <c:pt idx="42616">
                  <c:v>743.0792608138694</c:v>
                </c:pt>
                <c:pt idx="42617">
                  <c:v>738.6435074516301</c:v>
                </c:pt>
                <c:pt idx="42618">
                  <c:v>744.73818837421</c:v>
                </c:pt>
                <c:pt idx="42619">
                  <c:v>744.52568361851</c:v>
                </c:pt>
                <c:pt idx="42620">
                  <c:v>745.53919866419</c:v>
                </c:pt>
                <c:pt idx="42621">
                  <c:v>746.9576876831283</c:v>
                </c:pt>
                <c:pt idx="42622">
                  <c:v>745.360333576351</c:v>
                </c:pt>
                <c:pt idx="42623">
                  <c:v>742.67687324854</c:v>
                </c:pt>
                <c:pt idx="42624">
                  <c:v>744.5192994892384</c:v>
                </c:pt>
                <c:pt idx="42625">
                  <c:v>748.6199554884794</c:v>
                </c:pt>
                <c:pt idx="42626">
                  <c:v>747.95283900917</c:v>
                </c:pt>
                <c:pt idx="42627">
                  <c:v>748.5367131648101</c:v>
                </c:pt>
                <c:pt idx="42628">
                  <c:v>752.044190199439</c:v>
                </c:pt>
                <c:pt idx="42629">
                  <c:v>746.4560585333701</c:v>
                </c:pt>
                <c:pt idx="42630">
                  <c:v>742.80857356345</c:v>
                </c:pt>
                <c:pt idx="42631">
                  <c:v>743.89730792677</c:v>
                </c:pt>
                <c:pt idx="42632">
                  <c:v>744.95660255999</c:v>
                </c:pt>
                <c:pt idx="42633">
                  <c:v>745.42513917049</c:v>
                </c:pt>
                <c:pt idx="42634">
                  <c:v>745.9410223626999</c:v>
                </c:pt>
                <c:pt idx="42635">
                  <c:v>746.7462833189</c:v>
                </c:pt>
                <c:pt idx="42636">
                  <c:v>744.03064091214</c:v>
                </c:pt>
                <c:pt idx="42637">
                  <c:v>743.74687306625</c:v>
                </c:pt>
                <c:pt idx="42638">
                  <c:v>712.74262127414</c:v>
                </c:pt>
                <c:pt idx="42640">
                  <c:v>607.5312646738594</c:v>
                </c:pt>
                <c:pt idx="42641">
                  <c:v>751.2672932181099</c:v>
                </c:pt>
                <c:pt idx="42642">
                  <c:v>752.5578590667701</c:v>
                </c:pt>
                <c:pt idx="42643">
                  <c:v>747.754871226271</c:v>
                </c:pt>
                <c:pt idx="42644">
                  <c:v>748.57472740435</c:v>
                </c:pt>
                <c:pt idx="42645">
                  <c:v>749.1066457737194</c:v>
                </c:pt>
                <c:pt idx="42647">
                  <c:v>519.6629788342588</c:v>
                </c:pt>
                <c:pt idx="42649">
                  <c:v>517.4046163573</c:v>
                </c:pt>
                <c:pt idx="42650">
                  <c:v>516.73281677171</c:v>
                </c:pt>
                <c:pt idx="42651">
                  <c:v>374.38363192234</c:v>
                </c:pt>
                <c:pt idx="42652">
                  <c:v>243.46666083351</c:v>
                </c:pt>
                <c:pt idx="42653">
                  <c:v>394.84500850444</c:v>
                </c:pt>
                <c:pt idx="42654">
                  <c:v>518.18291047299</c:v>
                </c:pt>
                <c:pt idx="42655">
                  <c:v>519.2460272043294</c:v>
                </c:pt>
                <c:pt idx="42656">
                  <c:v>514.7022189438194</c:v>
                </c:pt>
                <c:pt idx="42657">
                  <c:v>519.49599199848</c:v>
                </c:pt>
                <c:pt idx="42658">
                  <c:v>519.57049231272</c:v>
                </c:pt>
                <c:pt idx="42660">
                  <c:v>752.3052496229587</c:v>
                </c:pt>
                <c:pt idx="42661">
                  <c:v>752.4978785298005</c:v>
                </c:pt>
                <c:pt idx="42662">
                  <c:v>748.936111403818</c:v>
                </c:pt>
                <c:pt idx="42663">
                  <c:v>749.48906545877</c:v>
                </c:pt>
                <c:pt idx="42666">
                  <c:v>751.07905106791</c:v>
                </c:pt>
                <c:pt idx="42667">
                  <c:v>752.17663013574</c:v>
                </c:pt>
                <c:pt idx="42668">
                  <c:v>748.21189510931</c:v>
                </c:pt>
                <c:pt idx="42669">
                  <c:v>749.47829957045</c:v>
                </c:pt>
                <c:pt idx="42670">
                  <c:v>749.63540806762</c:v>
                </c:pt>
                <c:pt idx="42671">
                  <c:v>751.11755924122</c:v>
                </c:pt>
                <c:pt idx="42672">
                  <c:v>751.2281547146701</c:v>
                </c:pt>
                <c:pt idx="42675">
                  <c:v>748.17665116804</c:v>
                </c:pt>
                <c:pt idx="42676">
                  <c:v>753.67962491148</c:v>
                </c:pt>
                <c:pt idx="42677">
                  <c:v>753.40871783418</c:v>
                </c:pt>
                <c:pt idx="42678">
                  <c:v>754.38423242897</c:v>
                </c:pt>
                <c:pt idx="42679">
                  <c:v>754.8946639412201</c:v>
                </c:pt>
                <c:pt idx="42682">
                  <c:v>231.87995887155</c:v>
                </c:pt>
                <c:pt idx="42683">
                  <c:v>231.62797967304</c:v>
                </c:pt>
                <c:pt idx="42698">
                  <c:v>544.78403896721</c:v>
                </c:pt>
                <c:pt idx="42699">
                  <c:v>753.10806582704</c:v>
                </c:pt>
                <c:pt idx="42700">
                  <c:v>753.3041494824279</c:v>
                </c:pt>
                <c:pt idx="42701">
                  <c:v>754.16359575928</c:v>
                </c:pt>
                <c:pt idx="42702">
                  <c:v>749.6910558654188</c:v>
                </c:pt>
                <c:pt idx="42705">
                  <c:v>751.8023884317294</c:v>
                </c:pt>
                <c:pt idx="42706">
                  <c:v>693.3376177004975</c:v>
                </c:pt>
                <c:pt idx="42755">
                  <c:v>417.9405715139</c:v>
                </c:pt>
                <c:pt idx="42756">
                  <c:v>525.789307444</c:v>
                </c:pt>
                <c:pt idx="42757">
                  <c:v>528.6056883114</c:v>
                </c:pt>
                <c:pt idx="42758">
                  <c:v>719.5579468540889</c:v>
                </c:pt>
                <c:pt idx="42759">
                  <c:v>743.1564196147285</c:v>
                </c:pt>
                <c:pt idx="42760">
                  <c:v>831.09233730932</c:v>
                </c:pt>
                <c:pt idx="42761">
                  <c:v>835.6062361785702</c:v>
                </c:pt>
                <c:pt idx="42762">
                  <c:v>825.6538208714494</c:v>
                </c:pt>
                <c:pt idx="42763">
                  <c:v>825.7909149253805</c:v>
                </c:pt>
                <c:pt idx="42764">
                  <c:v>829.9845953977801</c:v>
                </c:pt>
                <c:pt idx="42766">
                  <c:v>832.47919043233</c:v>
                </c:pt>
                <c:pt idx="42767">
                  <c:v>832.87483088998</c:v>
                </c:pt>
                <c:pt idx="42768">
                  <c:v>836.6433096303405</c:v>
                </c:pt>
                <c:pt idx="42769">
                  <c:v>824.96366624909</c:v>
                </c:pt>
                <c:pt idx="42770">
                  <c:v>815.6086989415198</c:v>
                </c:pt>
                <c:pt idx="42771">
                  <c:v>807.08902339904</c:v>
                </c:pt>
                <c:pt idx="42773">
                  <c:v>788.8221382022894</c:v>
                </c:pt>
                <c:pt idx="42774">
                  <c:v>765.7505762687</c:v>
                </c:pt>
                <c:pt idx="42775">
                  <c:v>755.44542453308</c:v>
                </c:pt>
                <c:pt idx="42776">
                  <c:v>751.42374202083</c:v>
                </c:pt>
                <c:pt idx="42777">
                  <c:v>752.09976484822</c:v>
                </c:pt>
                <c:pt idx="42778">
                  <c:v>752.7411984005594</c:v>
                </c:pt>
                <c:pt idx="42779">
                  <c:v>752.27317013417</c:v>
                </c:pt>
                <c:pt idx="42780">
                  <c:v>752.88443227511</c:v>
                </c:pt>
                <c:pt idx="42781">
                  <c:v>753.54218606626</c:v>
                </c:pt>
                <c:pt idx="42782">
                  <c:v>717.70346195916</c:v>
                </c:pt>
                <c:pt idx="42783">
                  <c:v>481.7336840286399</c:v>
                </c:pt>
                <c:pt idx="42860">
                  <c:v>274.92967395543</c:v>
                </c:pt>
                <c:pt idx="42861">
                  <c:v>695.98053971612</c:v>
                </c:pt>
                <c:pt idx="42862">
                  <c:v>753.9555699267694</c:v>
                </c:pt>
                <c:pt idx="42863">
                  <c:v>754.30860276048</c:v>
                </c:pt>
                <c:pt idx="42864">
                  <c:v>756.4776029344594</c:v>
                </c:pt>
                <c:pt idx="42865">
                  <c:v>755.7779610755</c:v>
                </c:pt>
                <c:pt idx="42866">
                  <c:v>754.1770553242001</c:v>
                </c:pt>
                <c:pt idx="42868">
                  <c:v>754.3591554691501</c:v>
                </c:pt>
                <c:pt idx="42869">
                  <c:v>759.185772552231</c:v>
                </c:pt>
                <c:pt idx="42870">
                  <c:v>758.27846850203</c:v>
                </c:pt>
                <c:pt idx="42871">
                  <c:v>757.60340146905</c:v>
                </c:pt>
                <c:pt idx="42872">
                  <c:v>756.81793216867</c:v>
                </c:pt>
                <c:pt idx="42873">
                  <c:v>756.8064553025594</c:v>
                </c:pt>
                <c:pt idx="42874">
                  <c:v>756.55374684225</c:v>
                </c:pt>
                <c:pt idx="42875">
                  <c:v>755.49473472756</c:v>
                </c:pt>
                <c:pt idx="42876">
                  <c:v>755.09544422417</c:v>
                </c:pt>
                <c:pt idx="42877">
                  <c:v>754.47596682469</c:v>
                </c:pt>
                <c:pt idx="42878">
                  <c:v>753.5468946529801</c:v>
                </c:pt>
                <c:pt idx="42879">
                  <c:v>753.1754599717305</c:v>
                </c:pt>
                <c:pt idx="42880">
                  <c:v>752.8435819509001</c:v>
                </c:pt>
                <c:pt idx="42881">
                  <c:v>751.6533578892194</c:v>
                </c:pt>
                <c:pt idx="42882">
                  <c:v>751.02079280751</c:v>
                </c:pt>
                <c:pt idx="42883">
                  <c:v>749.2475073905894</c:v>
                </c:pt>
                <c:pt idx="42884">
                  <c:v>754.4270210564488</c:v>
                </c:pt>
                <c:pt idx="42885">
                  <c:v>753.6350276004894</c:v>
                </c:pt>
                <c:pt idx="42886">
                  <c:v>757.5599437192599</c:v>
                </c:pt>
                <c:pt idx="42887">
                  <c:v>757.671680875</c:v>
                </c:pt>
                <c:pt idx="42888">
                  <c:v>752.62197393735</c:v>
                </c:pt>
                <c:pt idx="42889">
                  <c:v>751.3442983397288</c:v>
                </c:pt>
                <c:pt idx="42890">
                  <c:v>756.380151192718</c:v>
                </c:pt>
                <c:pt idx="42891">
                  <c:v>755.3455924083501</c:v>
                </c:pt>
                <c:pt idx="42892">
                  <c:v>746.3667738760901</c:v>
                </c:pt>
                <c:pt idx="42893">
                  <c:v>234.01563327459</c:v>
                </c:pt>
                <c:pt idx="42950">
                  <c:v>247.64056994256</c:v>
                </c:pt>
                <c:pt idx="42951">
                  <c:v>421.1326401906701</c:v>
                </c:pt>
                <c:pt idx="42952">
                  <c:v>428.62491858431</c:v>
                </c:pt>
                <c:pt idx="42953">
                  <c:v>217.30161148527</c:v>
                </c:pt>
                <c:pt idx="42954">
                  <c:v>235.0873995318</c:v>
                </c:pt>
                <c:pt idx="42955">
                  <c:v>245.40087134741</c:v>
                </c:pt>
                <c:pt idx="42956">
                  <c:v>241.50190056737</c:v>
                </c:pt>
                <c:pt idx="42959">
                  <c:v>243.13921066287</c:v>
                </c:pt>
                <c:pt idx="42960">
                  <c:v>243.6742238181</c:v>
                </c:pt>
                <c:pt idx="42961">
                  <c:v>295.9163418991699</c:v>
                </c:pt>
                <c:pt idx="42962">
                  <c:v>748.74867435683</c:v>
                </c:pt>
                <c:pt idx="42963">
                  <c:v>747.5321954286101</c:v>
                </c:pt>
                <c:pt idx="42964">
                  <c:v>746.20690526449</c:v>
                </c:pt>
                <c:pt idx="42965">
                  <c:v>745.6274252961</c:v>
                </c:pt>
                <c:pt idx="42966">
                  <c:v>744.50034178136</c:v>
                </c:pt>
                <c:pt idx="42967">
                  <c:v>743.7392381034794</c:v>
                </c:pt>
                <c:pt idx="42968">
                  <c:v>747.068330916071</c:v>
                </c:pt>
                <c:pt idx="42969">
                  <c:v>746.55381061265</c:v>
                </c:pt>
                <c:pt idx="42970">
                  <c:v>745.43484707172</c:v>
                </c:pt>
                <c:pt idx="42972">
                  <c:v>744.46847323311</c:v>
                </c:pt>
                <c:pt idx="42973">
                  <c:v>743.4820613494401</c:v>
                </c:pt>
                <c:pt idx="42974">
                  <c:v>743.08482726236</c:v>
                </c:pt>
                <c:pt idx="42975">
                  <c:v>746.7982398958101</c:v>
                </c:pt>
                <c:pt idx="42976">
                  <c:v>746.2111287613399</c:v>
                </c:pt>
                <c:pt idx="42977">
                  <c:v>744.48445687031</c:v>
                </c:pt>
                <c:pt idx="42978">
                  <c:v>739.83213068768</c:v>
                </c:pt>
                <c:pt idx="42979">
                  <c:v>743.75790346985</c:v>
                </c:pt>
                <c:pt idx="42980">
                  <c:v>748.08067856342</c:v>
                </c:pt>
                <c:pt idx="42981">
                  <c:v>746.5618004635301</c:v>
                </c:pt>
                <c:pt idx="42983">
                  <c:v>748.70971795412</c:v>
                </c:pt>
                <c:pt idx="42984">
                  <c:v>748.6223649012101</c:v>
                </c:pt>
                <c:pt idx="42985">
                  <c:v>743.4665660499986</c:v>
                </c:pt>
                <c:pt idx="42986">
                  <c:v>747.07003481524</c:v>
                </c:pt>
                <c:pt idx="42987">
                  <c:v>746.64831173965</c:v>
                </c:pt>
                <c:pt idx="42988">
                  <c:v>744.8763598429088</c:v>
                </c:pt>
                <c:pt idx="42989">
                  <c:v>744.9229605055087</c:v>
                </c:pt>
                <c:pt idx="42990">
                  <c:v>748.43099560435</c:v>
                </c:pt>
                <c:pt idx="42991">
                  <c:v>747.4580230222087</c:v>
                </c:pt>
                <c:pt idx="42992">
                  <c:v>746.43475406072</c:v>
                </c:pt>
                <c:pt idx="42993">
                  <c:v>746.8745258811289</c:v>
                </c:pt>
                <c:pt idx="42994">
                  <c:v>744.9123112134289</c:v>
                </c:pt>
                <c:pt idx="42995">
                  <c:v>745.0216294502488</c:v>
                </c:pt>
                <c:pt idx="42996">
                  <c:v>747.98197479331</c:v>
                </c:pt>
                <c:pt idx="42997">
                  <c:v>748.13416035046</c:v>
                </c:pt>
                <c:pt idx="42998">
                  <c:v>747.7169690234189</c:v>
                </c:pt>
                <c:pt idx="42999">
                  <c:v>746.0874080007102</c:v>
                </c:pt>
                <c:pt idx="43000">
                  <c:v>752.2091217371098</c:v>
                </c:pt>
                <c:pt idx="43001">
                  <c:v>745.4394418982494</c:v>
                </c:pt>
                <c:pt idx="43002">
                  <c:v>745.2138869324605</c:v>
                </c:pt>
                <c:pt idx="43003">
                  <c:v>744.62041238684</c:v>
                </c:pt>
                <c:pt idx="43004">
                  <c:v>748.65632524011</c:v>
                </c:pt>
                <c:pt idx="43005">
                  <c:v>747.60867835053</c:v>
                </c:pt>
                <c:pt idx="43006">
                  <c:v>746.9091292706901</c:v>
                </c:pt>
                <c:pt idx="43007">
                  <c:v>747.0256584794189</c:v>
                </c:pt>
                <c:pt idx="43009">
                  <c:v>768.00854031521</c:v>
                </c:pt>
                <c:pt idx="43010">
                  <c:v>813.36835396335</c:v>
                </c:pt>
                <c:pt idx="43011">
                  <c:v>823.6422236833176</c:v>
                </c:pt>
                <c:pt idx="43012">
                  <c:v>825.3396924035987</c:v>
                </c:pt>
                <c:pt idx="43013">
                  <c:v>825.2940941192805</c:v>
                </c:pt>
                <c:pt idx="43014">
                  <c:v>824.9178540038794</c:v>
                </c:pt>
                <c:pt idx="43015">
                  <c:v>824.2361571389794</c:v>
                </c:pt>
                <c:pt idx="43016">
                  <c:v>829.4729318898401</c:v>
                </c:pt>
                <c:pt idx="43017">
                  <c:v>824.55594505268</c:v>
                </c:pt>
                <c:pt idx="43018">
                  <c:v>824.21897075456</c:v>
                </c:pt>
                <c:pt idx="43019">
                  <c:v>823.4216250242378</c:v>
                </c:pt>
                <c:pt idx="43020">
                  <c:v>822.68417467616</c:v>
                </c:pt>
                <c:pt idx="43021">
                  <c:v>827.83041028968</c:v>
                </c:pt>
                <c:pt idx="43022">
                  <c:v>827.66848730948</c:v>
                </c:pt>
                <c:pt idx="43023">
                  <c:v>828.37004526632</c:v>
                </c:pt>
                <c:pt idx="43024">
                  <c:v>824.1179729022001</c:v>
                </c:pt>
                <c:pt idx="43025">
                  <c:v>825.85548891188</c:v>
                </c:pt>
                <c:pt idx="43026">
                  <c:v>826.03357073272</c:v>
                </c:pt>
                <c:pt idx="43027">
                  <c:v>825.07163673302</c:v>
                </c:pt>
                <c:pt idx="43028">
                  <c:v>824.884399239121</c:v>
                </c:pt>
                <c:pt idx="43029">
                  <c:v>819.02360662009</c:v>
                </c:pt>
                <c:pt idx="43030">
                  <c:v>822.2578904827787</c:v>
                </c:pt>
                <c:pt idx="43031">
                  <c:v>817.16450056421</c:v>
                </c:pt>
                <c:pt idx="43032">
                  <c:v>814.72826346514</c:v>
                </c:pt>
                <c:pt idx="43034">
                  <c:v>819.4695613004081</c:v>
                </c:pt>
                <c:pt idx="43035">
                  <c:v>821.7643141826601</c:v>
                </c:pt>
                <c:pt idx="43036">
                  <c:v>822.2357661896</c:v>
                </c:pt>
                <c:pt idx="43037">
                  <c:v>823.94595469914</c:v>
                </c:pt>
                <c:pt idx="43038">
                  <c:v>833.0675162429588</c:v>
                </c:pt>
                <c:pt idx="43039">
                  <c:v>829.8884541958794</c:v>
                </c:pt>
                <c:pt idx="43041">
                  <c:v>827.9176189391201</c:v>
                </c:pt>
                <c:pt idx="43042">
                  <c:v>831.7256932707201</c:v>
                </c:pt>
                <c:pt idx="43044">
                  <c:v>829.9164935935594</c:v>
                </c:pt>
                <c:pt idx="43045">
                  <c:v>829.8319597547384</c:v>
                </c:pt>
                <c:pt idx="43046">
                  <c:v>826.62169334116</c:v>
                </c:pt>
                <c:pt idx="43047">
                  <c:v>828.8114358278399</c:v>
                </c:pt>
                <c:pt idx="43048">
                  <c:v>832.6275544264394</c:v>
                </c:pt>
                <c:pt idx="43050">
                  <c:v>835.7722827873</c:v>
                </c:pt>
                <c:pt idx="43051">
                  <c:v>832.83709796832</c:v>
                </c:pt>
                <c:pt idx="43052">
                  <c:v>832.9906939439194</c:v>
                </c:pt>
                <c:pt idx="43053">
                  <c:v>824.7475948239986</c:v>
                </c:pt>
                <c:pt idx="43054">
                  <c:v>801.3514683155678</c:v>
                </c:pt>
                <c:pt idx="43056">
                  <c:v>759.85897411052</c:v>
                </c:pt>
                <c:pt idx="43057">
                  <c:v>753.19932695241</c:v>
                </c:pt>
                <c:pt idx="43058">
                  <c:v>752.6913012242298</c:v>
                </c:pt>
                <c:pt idx="43059">
                  <c:v>756.60102831684</c:v>
                </c:pt>
                <c:pt idx="43060">
                  <c:v>756.5022731750294</c:v>
                </c:pt>
                <c:pt idx="43061">
                  <c:v>751.4960201789294</c:v>
                </c:pt>
                <c:pt idx="43062">
                  <c:v>751.23172451276</c:v>
                </c:pt>
                <c:pt idx="43065">
                  <c:v>754.8652725032894</c:v>
                </c:pt>
                <c:pt idx="43066">
                  <c:v>753.3238984851694</c:v>
                </c:pt>
                <c:pt idx="43067">
                  <c:v>412.98627040934</c:v>
                </c:pt>
                <c:pt idx="43153">
                  <c:v>368.80874422777</c:v>
                </c:pt>
                <c:pt idx="43154">
                  <c:v>494.6988060364901</c:v>
                </c:pt>
                <c:pt idx="43155">
                  <c:v>732.0521237876185</c:v>
                </c:pt>
                <c:pt idx="43156">
                  <c:v>751.24849057358</c:v>
                </c:pt>
                <c:pt idx="43157">
                  <c:v>751.40673024464</c:v>
                </c:pt>
                <c:pt idx="43160">
                  <c:v>749.78203102686</c:v>
                </c:pt>
                <c:pt idx="43161">
                  <c:v>745.52435672415</c:v>
                </c:pt>
                <c:pt idx="43163">
                  <c:v>749.40979854477</c:v>
                </c:pt>
                <c:pt idx="43164">
                  <c:v>749.40284979066</c:v>
                </c:pt>
                <c:pt idx="43165">
                  <c:v>754.58993414139</c:v>
                </c:pt>
                <c:pt idx="43166">
                  <c:v>754.3008072048501</c:v>
                </c:pt>
                <c:pt idx="43167">
                  <c:v>754.61604924697</c:v>
                </c:pt>
                <c:pt idx="43168">
                  <c:v>749.762415961</c:v>
                </c:pt>
                <c:pt idx="43170">
                  <c:v>748.9175153898487</c:v>
                </c:pt>
                <c:pt idx="43171">
                  <c:v>753.37554500748</c:v>
                </c:pt>
                <c:pt idx="43172">
                  <c:v>753.00818864411</c:v>
                </c:pt>
                <c:pt idx="43173">
                  <c:v>754.28170129861</c:v>
                </c:pt>
                <c:pt idx="43174">
                  <c:v>754.20444212524</c:v>
                </c:pt>
                <c:pt idx="43175">
                  <c:v>749.7556500048794</c:v>
                </c:pt>
                <c:pt idx="43178">
                  <c:v>749.16903105401</c:v>
                </c:pt>
                <c:pt idx="43179">
                  <c:v>749.2740872527</c:v>
                </c:pt>
                <c:pt idx="43180">
                  <c:v>754.3836959290001</c:v>
                </c:pt>
                <c:pt idx="43181">
                  <c:v>753.9678886215701</c:v>
                </c:pt>
                <c:pt idx="43182">
                  <c:v>748.7480230064299</c:v>
                </c:pt>
                <c:pt idx="43183">
                  <c:v>748.5323093982394</c:v>
                </c:pt>
                <c:pt idx="43184">
                  <c:v>747.91238564668</c:v>
                </c:pt>
                <c:pt idx="43185">
                  <c:v>752.298881953721</c:v>
                </c:pt>
                <c:pt idx="43186">
                  <c:v>751.89651956235</c:v>
                </c:pt>
                <c:pt idx="43187">
                  <c:v>751.90746527636</c:v>
                </c:pt>
                <c:pt idx="43188">
                  <c:v>756.43232126608</c:v>
                </c:pt>
                <c:pt idx="43189">
                  <c:v>753.15341079917</c:v>
                </c:pt>
                <c:pt idx="43190">
                  <c:v>751.2452869852489</c:v>
                </c:pt>
                <c:pt idx="43193">
                  <c:v>749.40354028865</c:v>
                </c:pt>
                <c:pt idx="43194">
                  <c:v>748.5412490395394</c:v>
                </c:pt>
                <c:pt idx="43195">
                  <c:v>753.01083093378</c:v>
                </c:pt>
                <c:pt idx="43196">
                  <c:v>748.9021533308999</c:v>
                </c:pt>
                <c:pt idx="43197">
                  <c:v>748.01178614385</c:v>
                </c:pt>
                <c:pt idx="43198">
                  <c:v>748.2329767912194</c:v>
                </c:pt>
                <c:pt idx="43199">
                  <c:v>747.60431754109</c:v>
                </c:pt>
                <c:pt idx="43202">
                  <c:v>749.21531135257</c:v>
                </c:pt>
                <c:pt idx="43203">
                  <c:v>752.1949066657401</c:v>
                </c:pt>
                <c:pt idx="43204">
                  <c:v>758.1621013648294</c:v>
                </c:pt>
                <c:pt idx="43205">
                  <c:v>772.72932070024</c:v>
                </c:pt>
                <c:pt idx="43206">
                  <c:v>815.01567215621</c:v>
                </c:pt>
                <c:pt idx="43207">
                  <c:v>839.84370537423</c:v>
                </c:pt>
                <c:pt idx="43208">
                  <c:v>837.08057819944</c:v>
                </c:pt>
                <c:pt idx="43210">
                  <c:v>827.0382787244694</c:v>
                </c:pt>
                <c:pt idx="43211">
                  <c:v>824.1138356459002</c:v>
                </c:pt>
                <c:pt idx="43212">
                  <c:v>816.6749678099</c:v>
                </c:pt>
                <c:pt idx="43214">
                  <c:v>806.8902604983689</c:v>
                </c:pt>
                <c:pt idx="43215">
                  <c:v>797.2219993861</c:v>
                </c:pt>
                <c:pt idx="43216">
                  <c:v>784.5455113419594</c:v>
                </c:pt>
                <c:pt idx="43217">
                  <c:v>766.73311259361</c:v>
                </c:pt>
                <c:pt idx="43218">
                  <c:v>751.43619553803</c:v>
                </c:pt>
                <c:pt idx="43219">
                  <c:v>742.84829143666</c:v>
                </c:pt>
                <c:pt idx="43220">
                  <c:v>744.74696356237</c:v>
                </c:pt>
                <c:pt idx="43221">
                  <c:v>747.43397913477</c:v>
                </c:pt>
                <c:pt idx="43222">
                  <c:v>752.74596732655</c:v>
                </c:pt>
                <c:pt idx="43223">
                  <c:v>747.6730162657001</c:v>
                </c:pt>
                <c:pt idx="43224">
                  <c:v>746.25028849656</c:v>
                </c:pt>
                <c:pt idx="43225">
                  <c:v>745.68443035248</c:v>
                </c:pt>
                <c:pt idx="43226">
                  <c:v>749.3642711935784</c:v>
                </c:pt>
                <c:pt idx="43227">
                  <c:v>749.00382047822</c:v>
                </c:pt>
                <c:pt idx="43228">
                  <c:v>748.4826398162</c:v>
                </c:pt>
                <c:pt idx="43229">
                  <c:v>747.37139697847</c:v>
                </c:pt>
                <c:pt idx="43230">
                  <c:v>747.8084248007287</c:v>
                </c:pt>
                <c:pt idx="43231">
                  <c:v>741.46317343655</c:v>
                </c:pt>
                <c:pt idx="43232">
                  <c:v>746.3483594261301</c:v>
                </c:pt>
                <c:pt idx="43233">
                  <c:v>746.16674120835</c:v>
                </c:pt>
                <c:pt idx="43234">
                  <c:v>745.5824279993701</c:v>
                </c:pt>
                <c:pt idx="43235">
                  <c:v>745.3662757537784</c:v>
                </c:pt>
                <c:pt idx="43236">
                  <c:v>742.13346490237</c:v>
                </c:pt>
                <c:pt idx="43237">
                  <c:v>744.2782001805301</c:v>
                </c:pt>
                <c:pt idx="43238">
                  <c:v>743.72462097763</c:v>
                </c:pt>
                <c:pt idx="43239">
                  <c:v>744.99127906816</c:v>
                </c:pt>
                <c:pt idx="43240">
                  <c:v>742.61338431699</c:v>
                </c:pt>
                <c:pt idx="43241">
                  <c:v>748.0367558844077</c:v>
                </c:pt>
                <c:pt idx="43242">
                  <c:v>747.5196969101898</c:v>
                </c:pt>
                <c:pt idx="43243">
                  <c:v>746.8319958737484</c:v>
                </c:pt>
                <c:pt idx="43244">
                  <c:v>746.37044288765</c:v>
                </c:pt>
                <c:pt idx="43245">
                  <c:v>745.53086061722</c:v>
                </c:pt>
                <c:pt idx="43246">
                  <c:v>745.1631598643294</c:v>
                </c:pt>
                <c:pt idx="43247">
                  <c:v>744.3588610008001</c:v>
                </c:pt>
                <c:pt idx="43249">
                  <c:v>246.34734743595</c:v>
                </c:pt>
                <c:pt idx="43250">
                  <c:v>245.75516252439</c:v>
                </c:pt>
                <c:pt idx="43251">
                  <c:v>373.80601100487</c:v>
                </c:pt>
                <c:pt idx="43252">
                  <c:v>517.99574411131</c:v>
                </c:pt>
                <c:pt idx="43253">
                  <c:v>518.8100176341201</c:v>
                </c:pt>
                <c:pt idx="43254">
                  <c:v>518.6568182522501</c:v>
                </c:pt>
                <c:pt idx="43255">
                  <c:v>519.23580977251</c:v>
                </c:pt>
                <c:pt idx="43256">
                  <c:v>519.2473384493805</c:v>
                </c:pt>
                <c:pt idx="43257">
                  <c:v>742.6908477390105</c:v>
                </c:pt>
                <c:pt idx="43258">
                  <c:v>737.53939607191</c:v>
                </c:pt>
                <c:pt idx="43259">
                  <c:v>747.07663224969</c:v>
                </c:pt>
                <c:pt idx="43260">
                  <c:v>746.34191035655</c:v>
                </c:pt>
                <c:pt idx="43261">
                  <c:v>745.8749076239001</c:v>
                </c:pt>
                <c:pt idx="43262">
                  <c:v>745.3290500319494</c:v>
                </c:pt>
                <c:pt idx="43263">
                  <c:v>744.2198131812094</c:v>
                </c:pt>
                <c:pt idx="43264">
                  <c:v>743.6958715948</c:v>
                </c:pt>
                <c:pt idx="43265">
                  <c:v>742.90358711054</c:v>
                </c:pt>
                <c:pt idx="43266">
                  <c:v>742.52929875641</c:v>
                </c:pt>
                <c:pt idx="43267">
                  <c:v>741.10019742116</c:v>
                </c:pt>
                <c:pt idx="43268">
                  <c:v>741.27999572244</c:v>
                </c:pt>
                <c:pt idx="43269">
                  <c:v>745.73539071907</c:v>
                </c:pt>
                <c:pt idx="43270">
                  <c:v>745.5623128646394</c:v>
                </c:pt>
                <c:pt idx="43272">
                  <c:v>751.3972692376101</c:v>
                </c:pt>
                <c:pt idx="43273">
                  <c:v>783.6284658911999</c:v>
                </c:pt>
                <c:pt idx="43274">
                  <c:v>792.2344739484</c:v>
                </c:pt>
                <c:pt idx="43275">
                  <c:v>801.50278536935</c:v>
                </c:pt>
                <c:pt idx="43276">
                  <c:v>745.14927158869</c:v>
                </c:pt>
                <c:pt idx="43277">
                  <c:v>246.0597032995499</c:v>
                </c:pt>
                <c:pt idx="43278">
                  <c:v>245.73292904797</c:v>
                </c:pt>
                <c:pt idx="43389">
                  <c:v>222.60661124523</c:v>
                </c:pt>
                <c:pt idx="43390">
                  <c:v>227.28363830198</c:v>
                </c:pt>
                <c:pt idx="43391">
                  <c:v>463.21520379035</c:v>
                </c:pt>
                <c:pt idx="43392">
                  <c:v>234.4313313883201</c:v>
                </c:pt>
                <c:pt idx="43448">
                  <c:v>278.37425991497</c:v>
                </c:pt>
                <c:pt idx="43449">
                  <c:v>506.8407665275701</c:v>
                </c:pt>
                <c:pt idx="43450">
                  <c:v>709.571931067321</c:v>
                </c:pt>
                <c:pt idx="43451">
                  <c:v>715.79584725423</c:v>
                </c:pt>
                <c:pt idx="43452">
                  <c:v>752.8772056818689</c:v>
                </c:pt>
                <c:pt idx="43453">
                  <c:v>751.8770364913394</c:v>
                </c:pt>
                <c:pt idx="43454">
                  <c:v>751.7501205691</c:v>
                </c:pt>
                <c:pt idx="43456">
                  <c:v>755.61417754191</c:v>
                </c:pt>
                <c:pt idx="43457">
                  <c:v>753.81508902635</c:v>
                </c:pt>
                <c:pt idx="43458">
                  <c:v>749.69598097356</c:v>
                </c:pt>
                <c:pt idx="43459">
                  <c:v>749.58215614605</c:v>
                </c:pt>
                <c:pt idx="43460">
                  <c:v>748.01513005573</c:v>
                </c:pt>
                <c:pt idx="43461">
                  <c:v>748.0930675202201</c:v>
                </c:pt>
                <c:pt idx="43462">
                  <c:v>753.1624148101794</c:v>
                </c:pt>
                <c:pt idx="43463">
                  <c:v>752.08915337685</c:v>
                </c:pt>
                <c:pt idx="43464">
                  <c:v>749.3665503696799</c:v>
                </c:pt>
                <c:pt idx="43465">
                  <c:v>748.03398906123</c:v>
                </c:pt>
                <c:pt idx="43466">
                  <c:v>751.3038808877001</c:v>
                </c:pt>
                <c:pt idx="43468">
                  <c:v>755.25512497217</c:v>
                </c:pt>
                <c:pt idx="43469">
                  <c:v>754.75523225175</c:v>
                </c:pt>
                <c:pt idx="43470">
                  <c:v>753.92933133778</c:v>
                </c:pt>
                <c:pt idx="43471">
                  <c:v>748.6605526142794</c:v>
                </c:pt>
                <c:pt idx="43472">
                  <c:v>748.41133128832</c:v>
                </c:pt>
                <c:pt idx="43473">
                  <c:v>749.4775152827788</c:v>
                </c:pt>
                <c:pt idx="43474">
                  <c:v>751.8099956871501</c:v>
                </c:pt>
                <c:pt idx="43475">
                  <c:v>751.1128570650001</c:v>
                </c:pt>
                <c:pt idx="43476">
                  <c:v>751.42820386856</c:v>
                </c:pt>
                <c:pt idx="43478">
                  <c:v>748.7382229449394</c:v>
                </c:pt>
                <c:pt idx="43480">
                  <c:v>748.8295624931183</c:v>
                </c:pt>
                <c:pt idx="43481">
                  <c:v>748.8646621564789</c:v>
                </c:pt>
                <c:pt idx="43482">
                  <c:v>748.2321917654489</c:v>
                </c:pt>
                <c:pt idx="43483">
                  <c:v>749.89224601617</c:v>
                </c:pt>
                <c:pt idx="43484">
                  <c:v>745.80149231219</c:v>
                </c:pt>
                <c:pt idx="43485">
                  <c:v>752.26871152609</c:v>
                </c:pt>
                <c:pt idx="43486">
                  <c:v>753.4558240655489</c:v>
                </c:pt>
                <c:pt idx="43487">
                  <c:v>753.49141217028</c:v>
                </c:pt>
                <c:pt idx="43488">
                  <c:v>752.7322771994488</c:v>
                </c:pt>
                <c:pt idx="43489">
                  <c:v>752.6279485131901</c:v>
                </c:pt>
                <c:pt idx="43490">
                  <c:v>748.11314529892</c:v>
                </c:pt>
                <c:pt idx="43491">
                  <c:v>751.5401000788</c:v>
                </c:pt>
                <c:pt idx="43494">
                  <c:v>749.6026252101599</c:v>
                </c:pt>
                <c:pt idx="43495">
                  <c:v>749.81150682763</c:v>
                </c:pt>
                <c:pt idx="43496">
                  <c:v>748.7424059453</c:v>
                </c:pt>
                <c:pt idx="43497">
                  <c:v>744.2425692888801</c:v>
                </c:pt>
                <c:pt idx="43498">
                  <c:v>749.0035869548</c:v>
                </c:pt>
                <c:pt idx="43499">
                  <c:v>748.4164151275394</c:v>
                </c:pt>
                <c:pt idx="43500">
                  <c:v>747.9062839444694</c:v>
                </c:pt>
                <c:pt idx="43501">
                  <c:v>747.32501731967</c:v>
                </c:pt>
                <c:pt idx="43502">
                  <c:v>747.2350841417501</c:v>
                </c:pt>
                <c:pt idx="43504">
                  <c:v>745.72388211733</c:v>
                </c:pt>
                <c:pt idx="43505">
                  <c:v>745.68042896373</c:v>
                </c:pt>
                <c:pt idx="43506">
                  <c:v>749.2922100985701</c:v>
                </c:pt>
                <c:pt idx="43507">
                  <c:v>748.9124208323688</c:v>
                </c:pt>
                <c:pt idx="43508">
                  <c:v>749.0016701844783</c:v>
                </c:pt>
                <c:pt idx="43509">
                  <c:v>748.06189732619</c:v>
                </c:pt>
                <c:pt idx="43510">
                  <c:v>747.64198387642</c:v>
                </c:pt>
                <c:pt idx="43511">
                  <c:v>743.0164592182</c:v>
                </c:pt>
                <c:pt idx="43512">
                  <c:v>742.2495786210905</c:v>
                </c:pt>
                <c:pt idx="43513">
                  <c:v>746.735642259651</c:v>
                </c:pt>
                <c:pt idx="43514">
                  <c:v>746.238707659031</c:v>
                </c:pt>
                <c:pt idx="43515">
                  <c:v>745.5245457869394</c:v>
                </c:pt>
                <c:pt idx="43516">
                  <c:v>745.70770935726</c:v>
                </c:pt>
                <c:pt idx="43517">
                  <c:v>745.2243433109905</c:v>
                </c:pt>
                <c:pt idx="43518">
                  <c:v>744.2501161506001</c:v>
                </c:pt>
                <c:pt idx="43519">
                  <c:v>744.63104854843</c:v>
                </c:pt>
                <c:pt idx="43520">
                  <c:v>758.3085620479799</c:v>
                </c:pt>
                <c:pt idx="43521">
                  <c:v>772.7975157119</c:v>
                </c:pt>
                <c:pt idx="43522">
                  <c:v>796.0513413833794</c:v>
                </c:pt>
                <c:pt idx="43523">
                  <c:v>827.2786316817</c:v>
                </c:pt>
                <c:pt idx="43524">
                  <c:v>833.20783849037</c:v>
                </c:pt>
                <c:pt idx="43525">
                  <c:v>826.13255736732</c:v>
                </c:pt>
                <c:pt idx="43526">
                  <c:v>821.7674716853294</c:v>
                </c:pt>
                <c:pt idx="43527">
                  <c:v>821.8030567103099</c:v>
                </c:pt>
                <c:pt idx="43528">
                  <c:v>822.26063405093</c:v>
                </c:pt>
                <c:pt idx="43529">
                  <c:v>821.5965235799401</c:v>
                </c:pt>
                <c:pt idx="43530">
                  <c:v>828.1094857714502</c:v>
                </c:pt>
                <c:pt idx="43531">
                  <c:v>829.68740808259</c:v>
                </c:pt>
                <c:pt idx="43532">
                  <c:v>826.60990748628</c:v>
                </c:pt>
                <c:pt idx="43533">
                  <c:v>824.51040562156</c:v>
                </c:pt>
                <c:pt idx="43535">
                  <c:v>765.2494430673</c:v>
                </c:pt>
                <c:pt idx="43536">
                  <c:v>743.97249855556</c:v>
                </c:pt>
                <c:pt idx="43537">
                  <c:v>741.5828078623</c:v>
                </c:pt>
                <c:pt idx="43538">
                  <c:v>733.29344759397</c:v>
                </c:pt>
                <c:pt idx="43539">
                  <c:v>462.24010407794</c:v>
                </c:pt>
                <c:pt idx="43540">
                  <c:v>222.44600862312</c:v>
                </c:pt>
                <c:pt idx="43583">
                  <c:v>352.530798441449</c:v>
                </c:pt>
                <c:pt idx="43584">
                  <c:v>393.69596385042</c:v>
                </c:pt>
                <c:pt idx="43585">
                  <c:v>438.61719003327</c:v>
                </c:pt>
                <c:pt idx="43586">
                  <c:v>648.0690742415201</c:v>
                </c:pt>
                <c:pt idx="43587">
                  <c:v>675.03191647778</c:v>
                </c:pt>
                <c:pt idx="43588">
                  <c:v>725.14173445109</c:v>
                </c:pt>
                <c:pt idx="43589">
                  <c:v>739.03758591112</c:v>
                </c:pt>
                <c:pt idx="43590">
                  <c:v>737.28111345956</c:v>
                </c:pt>
                <c:pt idx="43591">
                  <c:v>737.27378905539</c:v>
                </c:pt>
                <c:pt idx="43592">
                  <c:v>737.8433270687199</c:v>
                </c:pt>
                <c:pt idx="43593">
                  <c:v>737.1990944459201</c:v>
                </c:pt>
                <c:pt idx="43594">
                  <c:v>737.2424023301601</c:v>
                </c:pt>
                <c:pt idx="43595">
                  <c:v>737.0460079856088</c:v>
                </c:pt>
                <c:pt idx="43596">
                  <c:v>737.8538496007799</c:v>
                </c:pt>
                <c:pt idx="43597">
                  <c:v>732.04867754347</c:v>
                </c:pt>
                <c:pt idx="43598">
                  <c:v>741.3135078902185</c:v>
                </c:pt>
                <c:pt idx="43599">
                  <c:v>741.841562335548</c:v>
                </c:pt>
                <c:pt idx="43600">
                  <c:v>742.2022524394994</c:v>
                </c:pt>
                <c:pt idx="43601">
                  <c:v>742.5602200567289</c:v>
                </c:pt>
                <c:pt idx="43602">
                  <c:v>742.23013265317</c:v>
                </c:pt>
                <c:pt idx="43603">
                  <c:v>737.85952491611</c:v>
                </c:pt>
                <c:pt idx="43604">
                  <c:v>738.08434756395</c:v>
                </c:pt>
                <c:pt idx="43605">
                  <c:v>738.28062645049</c:v>
                </c:pt>
                <c:pt idx="43606">
                  <c:v>737.8252225168001</c:v>
                </c:pt>
                <c:pt idx="43607">
                  <c:v>738.48933579976</c:v>
                </c:pt>
                <c:pt idx="43608">
                  <c:v>743.87822169817</c:v>
                </c:pt>
                <c:pt idx="43609">
                  <c:v>739.79343911338</c:v>
                </c:pt>
                <c:pt idx="43610">
                  <c:v>739.6363307262605</c:v>
                </c:pt>
                <c:pt idx="43611">
                  <c:v>739.19035027487</c:v>
                </c:pt>
                <c:pt idx="43615">
                  <c:v>735.8199376414001</c:v>
                </c:pt>
                <c:pt idx="43616">
                  <c:v>736.56853412465</c:v>
                </c:pt>
                <c:pt idx="43617">
                  <c:v>742.24736648611</c:v>
                </c:pt>
                <c:pt idx="43618">
                  <c:v>744.41770924858</c:v>
                </c:pt>
                <c:pt idx="43619">
                  <c:v>747.1519247044578</c:v>
                </c:pt>
                <c:pt idx="43620">
                  <c:v>743.28846301736</c:v>
                </c:pt>
                <c:pt idx="43621">
                  <c:v>743.9526264640878</c:v>
                </c:pt>
                <c:pt idx="43622">
                  <c:v>743.4617310992801</c:v>
                </c:pt>
                <c:pt idx="43623">
                  <c:v>743.09259560335</c:v>
                </c:pt>
                <c:pt idx="43624">
                  <c:v>744.3519477010286</c:v>
                </c:pt>
                <c:pt idx="43625">
                  <c:v>744.99914522673</c:v>
                </c:pt>
                <c:pt idx="43626">
                  <c:v>742.5447318328501</c:v>
                </c:pt>
                <c:pt idx="43627">
                  <c:v>742.881019004299</c:v>
                </c:pt>
                <c:pt idx="43628">
                  <c:v>743.71858614055</c:v>
                </c:pt>
                <c:pt idx="43629">
                  <c:v>743.88695217078</c:v>
                </c:pt>
                <c:pt idx="43630">
                  <c:v>743.8190604304489</c:v>
                </c:pt>
                <c:pt idx="43631">
                  <c:v>744.58639958426</c:v>
                </c:pt>
                <c:pt idx="43633">
                  <c:v>741.9599101140687</c:v>
                </c:pt>
                <c:pt idx="43634">
                  <c:v>745.0577321752601</c:v>
                </c:pt>
                <c:pt idx="43635">
                  <c:v>745.8515641424777</c:v>
                </c:pt>
                <c:pt idx="43636">
                  <c:v>751.55910471657</c:v>
                </c:pt>
                <c:pt idx="43637">
                  <c:v>752.0016897884387</c:v>
                </c:pt>
                <c:pt idx="43638">
                  <c:v>752.28736184052</c:v>
                </c:pt>
                <c:pt idx="43639">
                  <c:v>746.62135637737</c:v>
                </c:pt>
                <c:pt idx="43640">
                  <c:v>746.5729521223999</c:v>
                </c:pt>
                <c:pt idx="43641">
                  <c:v>746.5427444225901</c:v>
                </c:pt>
                <c:pt idx="43642">
                  <c:v>745.86143124742</c:v>
                </c:pt>
                <c:pt idx="43643">
                  <c:v>745.0551339559494</c:v>
                </c:pt>
                <c:pt idx="43644">
                  <c:v>745.28403240766</c:v>
                </c:pt>
                <c:pt idx="43645">
                  <c:v>745.83989524797</c:v>
                </c:pt>
                <c:pt idx="43646">
                  <c:v>739.9316557697794</c:v>
                </c:pt>
                <c:pt idx="43647">
                  <c:v>745.2715898439899</c:v>
                </c:pt>
                <c:pt idx="43648">
                  <c:v>746.07586055709</c:v>
                </c:pt>
                <c:pt idx="43649">
                  <c:v>746.4091285996299</c:v>
                </c:pt>
                <c:pt idx="43650">
                  <c:v>749.78042743942</c:v>
                </c:pt>
                <c:pt idx="43652">
                  <c:v>831.45943332558</c:v>
                </c:pt>
                <c:pt idx="43653">
                  <c:v>831.3188479062</c:v>
                </c:pt>
                <c:pt idx="43654">
                  <c:v>822.3611437959469</c:v>
                </c:pt>
                <c:pt idx="43655">
                  <c:v>825.39251504756</c:v>
                </c:pt>
                <c:pt idx="43656">
                  <c:v>833.3404270762799</c:v>
                </c:pt>
                <c:pt idx="43657">
                  <c:v>838.42490677322</c:v>
                </c:pt>
                <c:pt idx="43658">
                  <c:v>836.2485109430102</c:v>
                </c:pt>
                <c:pt idx="43659">
                  <c:v>837.1832013157001</c:v>
                </c:pt>
                <c:pt idx="43660">
                  <c:v>834.6391738344394</c:v>
                </c:pt>
                <c:pt idx="43661">
                  <c:v>834.9671532434282</c:v>
                </c:pt>
                <c:pt idx="43662">
                  <c:v>832.5679431091394</c:v>
                </c:pt>
                <c:pt idx="43663">
                  <c:v>828.57012097446</c:v>
                </c:pt>
                <c:pt idx="43664">
                  <c:v>831.4752406725202</c:v>
                </c:pt>
                <c:pt idx="43665">
                  <c:v>831.05330864732</c:v>
                </c:pt>
                <c:pt idx="43666">
                  <c:v>829.3797518115</c:v>
                </c:pt>
                <c:pt idx="43667">
                  <c:v>828.3170257354375</c:v>
                </c:pt>
                <c:pt idx="43668">
                  <c:v>826.50481784715</c:v>
                </c:pt>
                <c:pt idx="43669">
                  <c:v>826.9216454174889</c:v>
                </c:pt>
                <c:pt idx="43670">
                  <c:v>826.1973028722</c:v>
                </c:pt>
                <c:pt idx="43671">
                  <c:v>826.31339033688</c:v>
                </c:pt>
                <c:pt idx="43672">
                  <c:v>825.6377313458302</c:v>
                </c:pt>
                <c:pt idx="43674">
                  <c:v>818.66894054158</c:v>
                </c:pt>
                <c:pt idx="43675">
                  <c:v>825.11630226528</c:v>
                </c:pt>
                <c:pt idx="43676">
                  <c:v>825.56293645239</c:v>
                </c:pt>
                <c:pt idx="43677">
                  <c:v>831.09142196925</c:v>
                </c:pt>
                <c:pt idx="43679">
                  <c:v>825.4522264750875</c:v>
                </c:pt>
                <c:pt idx="43680">
                  <c:v>825.8477685135489</c:v>
                </c:pt>
                <c:pt idx="43681">
                  <c:v>827.19769531983</c:v>
                </c:pt>
                <c:pt idx="43682">
                  <c:v>827.5585603943489</c:v>
                </c:pt>
                <c:pt idx="43683">
                  <c:v>828.10345712462</c:v>
                </c:pt>
                <c:pt idx="43684">
                  <c:v>835.0762201347987</c:v>
                </c:pt>
                <c:pt idx="43686">
                  <c:v>793.5471983997182</c:v>
                </c:pt>
                <c:pt idx="43687">
                  <c:v>778.5010113834284</c:v>
                </c:pt>
                <c:pt idx="43688">
                  <c:v>774.86968342638</c:v>
                </c:pt>
                <c:pt idx="43689">
                  <c:v>774.5279013009588</c:v>
                </c:pt>
                <c:pt idx="43691">
                  <c:v>751.2464076326701</c:v>
                </c:pt>
                <c:pt idx="43694">
                  <c:v>751.59194434942</c:v>
                </c:pt>
                <c:pt idx="43695">
                  <c:v>751.0721248107989</c:v>
                </c:pt>
                <c:pt idx="43699">
                  <c:v>755.28263425256</c:v>
                </c:pt>
                <c:pt idx="43700">
                  <c:v>754.69382051263</c:v>
                </c:pt>
                <c:pt idx="43701">
                  <c:v>749.031623182417</c:v>
                </c:pt>
                <c:pt idx="43702">
                  <c:v>749.19304444797</c:v>
                </c:pt>
                <c:pt idx="43703">
                  <c:v>748.6079822480405</c:v>
                </c:pt>
                <c:pt idx="43704">
                  <c:v>748.01355993706</c:v>
                </c:pt>
                <c:pt idx="43705">
                  <c:v>746.7711446711</c:v>
                </c:pt>
                <c:pt idx="43706">
                  <c:v>746.7196207009894</c:v>
                </c:pt>
                <c:pt idx="43707">
                  <c:v>746.87547913046</c:v>
                </c:pt>
                <c:pt idx="43708">
                  <c:v>745.1356092253301</c:v>
                </c:pt>
                <c:pt idx="43709">
                  <c:v>747.3674996820378</c:v>
                </c:pt>
                <c:pt idx="43710">
                  <c:v>746.3651113523589</c:v>
                </c:pt>
                <c:pt idx="43711">
                  <c:v>612.59030635072</c:v>
                </c:pt>
                <c:pt idx="43712">
                  <c:v>337.5757486234901</c:v>
                </c:pt>
                <c:pt idx="43742">
                  <c:v>483.6465457525499</c:v>
                </c:pt>
                <c:pt idx="43743">
                  <c:v>483.9437335489788</c:v>
                </c:pt>
                <c:pt idx="43744">
                  <c:v>744.63265051737</c:v>
                </c:pt>
                <c:pt idx="43745">
                  <c:v>743.62053798016</c:v>
                </c:pt>
                <c:pt idx="43746">
                  <c:v>717.88760216967</c:v>
                </c:pt>
                <c:pt idx="43747">
                  <c:v>683.23930530584</c:v>
                </c:pt>
                <c:pt idx="43748">
                  <c:v>515.23617523745</c:v>
                </c:pt>
                <c:pt idx="43749">
                  <c:v>517.81682231961</c:v>
                </c:pt>
                <c:pt idx="43750">
                  <c:v>523.72506458724</c:v>
                </c:pt>
                <c:pt idx="43752">
                  <c:v>736.1188148656802</c:v>
                </c:pt>
                <c:pt idx="43754">
                  <c:v>752.47483839944</c:v>
                </c:pt>
                <c:pt idx="43755">
                  <c:v>753.27136045289</c:v>
                </c:pt>
                <c:pt idx="43756">
                  <c:v>752.4595173282801</c:v>
                </c:pt>
                <c:pt idx="43757">
                  <c:v>753.2939334484005</c:v>
                </c:pt>
                <c:pt idx="43758">
                  <c:v>747.0402698419375</c:v>
                </c:pt>
                <c:pt idx="43759">
                  <c:v>746.84717233715</c:v>
                </c:pt>
                <c:pt idx="43760">
                  <c:v>752.2441730074701</c:v>
                </c:pt>
                <c:pt idx="43761">
                  <c:v>751.3560553744987</c:v>
                </c:pt>
                <c:pt idx="43763">
                  <c:v>746.31945551352</c:v>
                </c:pt>
                <c:pt idx="43764">
                  <c:v>741.8242963972589</c:v>
                </c:pt>
                <c:pt idx="43765">
                  <c:v>546.68504169908</c:v>
                </c:pt>
                <c:pt idx="43766">
                  <c:v>488.6242302544</c:v>
                </c:pt>
                <c:pt idx="43767">
                  <c:v>499.27585138512</c:v>
                </c:pt>
                <c:pt idx="43768">
                  <c:v>574.44861465104</c:v>
                </c:pt>
                <c:pt idx="43769">
                  <c:v>355.4772175865596</c:v>
                </c:pt>
                <c:pt idx="43770">
                  <c:v>343.35596202524</c:v>
                </c:pt>
                <c:pt idx="43771">
                  <c:v>332.60889135792</c:v>
                </c:pt>
                <c:pt idx="43773">
                  <c:v>322.581045588089</c:v>
                </c:pt>
                <c:pt idx="43776">
                  <c:v>219.94829720581</c:v>
                </c:pt>
                <c:pt idx="43777">
                  <c:v>231.1100544958999</c:v>
                </c:pt>
                <c:pt idx="43778">
                  <c:v>213.9049051711999</c:v>
                </c:pt>
                <c:pt idx="43779">
                  <c:v>214.93236916</c:v>
                </c:pt>
                <c:pt idx="43781">
                  <c:v>658.9475891474888</c:v>
                </c:pt>
                <c:pt idx="43782">
                  <c:v>724.70119495022</c:v>
                </c:pt>
                <c:pt idx="43783">
                  <c:v>749.7754088975901</c:v>
                </c:pt>
                <c:pt idx="43784">
                  <c:v>748.9510904399489</c:v>
                </c:pt>
                <c:pt idx="43785">
                  <c:v>747.73963483238</c:v>
                </c:pt>
                <c:pt idx="43786">
                  <c:v>742.9925721022094</c:v>
                </c:pt>
                <c:pt idx="43787">
                  <c:v>747.78579764977</c:v>
                </c:pt>
                <c:pt idx="43788">
                  <c:v>752.78712863707</c:v>
                </c:pt>
                <c:pt idx="43792">
                  <c:v>753.9118827864801</c:v>
                </c:pt>
                <c:pt idx="43793">
                  <c:v>748.81983853156</c:v>
                </c:pt>
                <c:pt idx="43794">
                  <c:v>748.66037468276</c:v>
                </c:pt>
                <c:pt idx="43795">
                  <c:v>747.71972921313</c:v>
                </c:pt>
                <c:pt idx="43796">
                  <c:v>752.3670558396688</c:v>
                </c:pt>
                <c:pt idx="43798">
                  <c:v>749.46418296849</c:v>
                </c:pt>
                <c:pt idx="43799">
                  <c:v>748.9634147187194</c:v>
                </c:pt>
                <c:pt idx="43800">
                  <c:v>743.3930236894194</c:v>
                </c:pt>
                <c:pt idx="43801">
                  <c:v>748.27900205055</c:v>
                </c:pt>
                <c:pt idx="43802">
                  <c:v>746.8638984015794</c:v>
                </c:pt>
                <c:pt idx="43803">
                  <c:v>746.2325901741099</c:v>
                </c:pt>
                <c:pt idx="43804">
                  <c:v>745.9474860881194</c:v>
                </c:pt>
                <c:pt idx="43807">
                  <c:v>749.4293423993</c:v>
                </c:pt>
                <c:pt idx="43808">
                  <c:v>748.07600779608</c:v>
                </c:pt>
                <c:pt idx="43809">
                  <c:v>752.30365636691</c:v>
                </c:pt>
                <c:pt idx="43810">
                  <c:v>751.3491203873489</c:v>
                </c:pt>
                <c:pt idx="43811">
                  <c:v>751.05376133122</c:v>
                </c:pt>
                <c:pt idx="43812">
                  <c:v>746.07944033379</c:v>
                </c:pt>
                <c:pt idx="43813">
                  <c:v>749.38427599907</c:v>
                </c:pt>
                <c:pt idx="43814">
                  <c:v>749.13110695769</c:v>
                </c:pt>
                <c:pt idx="43815">
                  <c:v>747.7067407910798</c:v>
                </c:pt>
                <c:pt idx="43816">
                  <c:v>747.38013897982</c:v>
                </c:pt>
                <c:pt idx="43817">
                  <c:v>748.50773442088</c:v>
                </c:pt>
                <c:pt idx="43818">
                  <c:v>746.2447740535</c:v>
                </c:pt>
                <c:pt idx="43819">
                  <c:v>745.3202454424986</c:v>
                </c:pt>
                <c:pt idx="43820">
                  <c:v>749.38944377888</c:v>
                </c:pt>
                <c:pt idx="43821">
                  <c:v>777.93905942628</c:v>
                </c:pt>
                <c:pt idx="43822">
                  <c:v>815.8174299489388</c:v>
                </c:pt>
                <c:pt idx="43823">
                  <c:v>834.3729468898189</c:v>
                </c:pt>
                <c:pt idx="43824">
                  <c:v>833.7275427293101</c:v>
                </c:pt>
                <c:pt idx="43825">
                  <c:v>841.5042086439194</c:v>
                </c:pt>
                <c:pt idx="43826">
                  <c:v>841.31952194308</c:v>
                </c:pt>
                <c:pt idx="43827">
                  <c:v>832.09544346223</c:v>
                </c:pt>
                <c:pt idx="43828">
                  <c:v>831.71534562158</c:v>
                </c:pt>
                <c:pt idx="43830">
                  <c:v>824.5359693624189</c:v>
                </c:pt>
                <c:pt idx="43831">
                  <c:v>822.56177576204</c:v>
                </c:pt>
                <c:pt idx="43832">
                  <c:v>827.0290603214601</c:v>
                </c:pt>
                <c:pt idx="43835">
                  <c:v>824.88609432619</c:v>
                </c:pt>
                <c:pt idx="43836">
                  <c:v>803.9751214907083</c:v>
                </c:pt>
                <c:pt idx="43837">
                  <c:v>772.6024092414001</c:v>
                </c:pt>
                <c:pt idx="43838">
                  <c:v>746.18237472905</c:v>
                </c:pt>
                <c:pt idx="43839">
                  <c:v>743.754082155</c:v>
                </c:pt>
                <c:pt idx="43840">
                  <c:v>741.4581072367</c:v>
                </c:pt>
                <c:pt idx="43843">
                  <c:v>742.87060867083</c:v>
                </c:pt>
                <c:pt idx="43844">
                  <c:v>746.2324293942178</c:v>
                </c:pt>
                <c:pt idx="43846">
                  <c:v>744.01273100352</c:v>
                </c:pt>
                <c:pt idx="43847">
                  <c:v>742.58114161388</c:v>
                </c:pt>
                <c:pt idx="43848">
                  <c:v>742.90865290776</c:v>
                </c:pt>
                <c:pt idx="43850">
                  <c:v>745.33464053339</c:v>
                </c:pt>
                <c:pt idx="43851">
                  <c:v>744.00046523747</c:v>
                </c:pt>
                <c:pt idx="43852">
                  <c:v>738.9621344802878</c:v>
                </c:pt>
                <c:pt idx="43853">
                  <c:v>741.93049606687</c:v>
                </c:pt>
                <c:pt idx="43854">
                  <c:v>741.740783530561</c:v>
                </c:pt>
                <c:pt idx="43857">
                  <c:v>743.5720109822994</c:v>
                </c:pt>
                <c:pt idx="43858">
                  <c:v>742.3088663787801</c:v>
                </c:pt>
                <c:pt idx="43859">
                  <c:v>737.44718937063</c:v>
                </c:pt>
                <c:pt idx="43860">
                  <c:v>736.74702395641</c:v>
                </c:pt>
                <c:pt idx="43861">
                  <c:v>741.08870271043</c:v>
                </c:pt>
                <c:pt idx="43863">
                  <c:v>744.1721571864994</c:v>
                </c:pt>
                <c:pt idx="43864">
                  <c:v>747.8952929104694</c:v>
                </c:pt>
                <c:pt idx="43865">
                  <c:v>742.5240509804094</c:v>
                </c:pt>
                <c:pt idx="43866">
                  <c:v>741.0610182713101</c:v>
                </c:pt>
                <c:pt idx="43868">
                  <c:v>744.68576327852</c:v>
                </c:pt>
                <c:pt idx="43869">
                  <c:v>744.0400041650194</c:v>
                </c:pt>
                <c:pt idx="43870">
                  <c:v>742.0010209080199</c:v>
                </c:pt>
                <c:pt idx="43871">
                  <c:v>743.67047874943</c:v>
                </c:pt>
                <c:pt idx="43872">
                  <c:v>741.0125651727689</c:v>
                </c:pt>
                <c:pt idx="43873">
                  <c:v>738.4666012517089</c:v>
                </c:pt>
                <c:pt idx="43874">
                  <c:v>743.71051272354</c:v>
                </c:pt>
                <c:pt idx="43875">
                  <c:v>741.61496620649</c:v>
                </c:pt>
                <c:pt idx="43877">
                  <c:v>744.2274078954579</c:v>
                </c:pt>
                <c:pt idx="43878">
                  <c:v>738.4513363495701</c:v>
                </c:pt>
                <c:pt idx="43879">
                  <c:v>736.74865064605</c:v>
                </c:pt>
                <c:pt idx="43880">
                  <c:v>741.0045195421001</c:v>
                </c:pt>
                <c:pt idx="43881">
                  <c:v>744.0603769289901</c:v>
                </c:pt>
                <c:pt idx="43882">
                  <c:v>743.4029536135794</c:v>
                </c:pt>
                <c:pt idx="43883">
                  <c:v>746.99098514165</c:v>
                </c:pt>
                <c:pt idx="43884">
                  <c:v>748.62798587881</c:v>
                </c:pt>
                <c:pt idx="43885">
                  <c:v>742.61300451086</c:v>
                </c:pt>
                <c:pt idx="43886">
                  <c:v>741.1017941288101</c:v>
                </c:pt>
                <c:pt idx="43887">
                  <c:v>745.58148671175</c:v>
                </c:pt>
                <c:pt idx="43888">
                  <c:v>745.0177995432</c:v>
                </c:pt>
                <c:pt idx="43889">
                  <c:v>743.64042531068</c:v>
                </c:pt>
                <c:pt idx="43890">
                  <c:v>746.6741959451305</c:v>
                </c:pt>
                <c:pt idx="43891">
                  <c:v>742.603586538001</c:v>
                </c:pt>
                <c:pt idx="43893">
                  <c:v>739.8300785236601</c:v>
                </c:pt>
                <c:pt idx="43894">
                  <c:v>744.19282122177</c:v>
                </c:pt>
                <c:pt idx="43895">
                  <c:v>742.97234755053</c:v>
                </c:pt>
                <c:pt idx="43896">
                  <c:v>742.11138191124</c:v>
                </c:pt>
                <c:pt idx="43897">
                  <c:v>741.23824516807</c:v>
                </c:pt>
                <c:pt idx="43899">
                  <c:v>743.71045298411</c:v>
                </c:pt>
                <c:pt idx="43900">
                  <c:v>743.0593914864294</c:v>
                </c:pt>
                <c:pt idx="43901">
                  <c:v>746.80415598885</c:v>
                </c:pt>
                <c:pt idx="43902">
                  <c:v>746.3176140401794</c:v>
                </c:pt>
                <c:pt idx="43903">
                  <c:v>741.49515006586</c:v>
                </c:pt>
                <c:pt idx="43904">
                  <c:v>739.66007562883</c:v>
                </c:pt>
                <c:pt idx="43905">
                  <c:v>743.7978648660598</c:v>
                </c:pt>
                <c:pt idx="43906">
                  <c:v>743.14114557033</c:v>
                </c:pt>
                <c:pt idx="43907">
                  <c:v>741.6170590256194</c:v>
                </c:pt>
                <c:pt idx="43908">
                  <c:v>745.6021296331094</c:v>
                </c:pt>
                <c:pt idx="43909">
                  <c:v>744.5669611353786</c:v>
                </c:pt>
                <c:pt idx="43910">
                  <c:v>739.1673277898286</c:v>
                </c:pt>
                <c:pt idx="43911">
                  <c:v>741.9225403323194</c:v>
                </c:pt>
                <c:pt idx="43912">
                  <c:v>741.3552875369501</c:v>
                </c:pt>
                <c:pt idx="43914">
                  <c:v>738.93779670218</c:v>
                </c:pt>
                <c:pt idx="43915">
                  <c:v>744.00144778885</c:v>
                </c:pt>
                <c:pt idx="43916">
                  <c:v>742.7664660759289</c:v>
                </c:pt>
                <c:pt idx="43917">
                  <c:v>736.6773599725305</c:v>
                </c:pt>
                <c:pt idx="43919">
                  <c:v>744.6075742689605</c:v>
                </c:pt>
                <c:pt idx="43920">
                  <c:v>743.8293596974494</c:v>
                </c:pt>
                <c:pt idx="43921">
                  <c:v>743.9873241283001</c:v>
                </c:pt>
                <c:pt idx="43922">
                  <c:v>745.87140417259</c:v>
                </c:pt>
                <c:pt idx="43923">
                  <c:v>744.23404948885</c:v>
                </c:pt>
                <c:pt idx="43925">
                  <c:v>744.5621323415899</c:v>
                </c:pt>
                <c:pt idx="43926">
                  <c:v>743.1684667172201</c:v>
                </c:pt>
                <c:pt idx="43927">
                  <c:v>742.29138164891</c:v>
                </c:pt>
                <c:pt idx="43928">
                  <c:v>741.3129122135689</c:v>
                </c:pt>
                <c:pt idx="43929">
                  <c:v>744.74845994116</c:v>
                </c:pt>
                <c:pt idx="43930">
                  <c:v>739.642108122379</c:v>
                </c:pt>
                <c:pt idx="43931">
                  <c:v>737.82279325582</c:v>
                </c:pt>
                <c:pt idx="43932">
                  <c:v>737.8627461742286</c:v>
                </c:pt>
                <c:pt idx="43933">
                  <c:v>741.44135915734</c:v>
                </c:pt>
                <c:pt idx="43936">
                  <c:v>739.0832633298301</c:v>
                </c:pt>
                <c:pt idx="43937">
                  <c:v>738.98973837194</c:v>
                </c:pt>
                <c:pt idx="43938">
                  <c:v>741.43799043816</c:v>
                </c:pt>
                <c:pt idx="43939">
                  <c:v>732.15122055777</c:v>
                </c:pt>
                <c:pt idx="43940">
                  <c:v>664.24693257064</c:v>
                </c:pt>
                <c:pt idx="43941">
                  <c:v>455.5211235404091</c:v>
                </c:pt>
                <c:pt idx="44001">
                  <c:v>389.85361166804</c:v>
                </c:pt>
                <c:pt idx="44002">
                  <c:v>452.9176949661392</c:v>
                </c:pt>
                <c:pt idx="44045">
                  <c:v>281.54473278034</c:v>
                </c:pt>
                <c:pt idx="44046">
                  <c:v>515.0416082032187</c:v>
                </c:pt>
                <c:pt idx="44047">
                  <c:v>515.88831292662</c:v>
                </c:pt>
                <c:pt idx="44048">
                  <c:v>743.14313535805</c:v>
                </c:pt>
                <c:pt idx="44049">
                  <c:v>741.59310638986</c:v>
                </c:pt>
                <c:pt idx="44050">
                  <c:v>745.1385399589001</c:v>
                </c:pt>
                <c:pt idx="44051">
                  <c:v>744.1410609882394</c:v>
                </c:pt>
                <c:pt idx="44052">
                  <c:v>745.66499126788</c:v>
                </c:pt>
                <c:pt idx="44053">
                  <c:v>745.748397272</c:v>
                </c:pt>
                <c:pt idx="44054">
                  <c:v>744.4660249542385</c:v>
                </c:pt>
                <c:pt idx="44055">
                  <c:v>747.8660483712289</c:v>
                </c:pt>
                <c:pt idx="44056">
                  <c:v>742.87633336933</c:v>
                </c:pt>
                <c:pt idx="44057">
                  <c:v>741.04704503664</c:v>
                </c:pt>
                <c:pt idx="44058">
                  <c:v>745.37859385222</c:v>
                </c:pt>
                <c:pt idx="44059">
                  <c:v>743.0109610913994</c:v>
                </c:pt>
                <c:pt idx="44060">
                  <c:v>741.90797116102</c:v>
                </c:pt>
                <c:pt idx="44061">
                  <c:v>746.18427819256</c:v>
                </c:pt>
                <c:pt idx="44062">
                  <c:v>745.0942921901401</c:v>
                </c:pt>
                <c:pt idx="44064">
                  <c:v>744.3925138765701</c:v>
                </c:pt>
                <c:pt idx="44065">
                  <c:v>742.62102473679</c:v>
                </c:pt>
                <c:pt idx="44067">
                  <c:v>745.08958935641</c:v>
                </c:pt>
                <c:pt idx="44068">
                  <c:v>742.6776953836194</c:v>
                </c:pt>
                <c:pt idx="44069">
                  <c:v>745.8008354189001</c:v>
                </c:pt>
                <c:pt idx="44070">
                  <c:v>745.7024996044194</c:v>
                </c:pt>
                <c:pt idx="44071">
                  <c:v>745.01373577112</c:v>
                </c:pt>
                <c:pt idx="44072">
                  <c:v>746.9185720259094</c:v>
                </c:pt>
                <c:pt idx="44073">
                  <c:v>746.47218554592</c:v>
                </c:pt>
                <c:pt idx="44074">
                  <c:v>744.9906620229489</c:v>
                </c:pt>
                <c:pt idx="44075">
                  <c:v>748.40690924664</c:v>
                </c:pt>
                <c:pt idx="44076">
                  <c:v>743.1196312506</c:v>
                </c:pt>
                <c:pt idx="44078">
                  <c:v>744.84607956438</c:v>
                </c:pt>
                <c:pt idx="44079">
                  <c:v>743.3492240294178</c:v>
                </c:pt>
                <c:pt idx="44080">
                  <c:v>741.87808505299</c:v>
                </c:pt>
                <c:pt idx="44081">
                  <c:v>745.8356760914683</c:v>
                </c:pt>
                <c:pt idx="44082">
                  <c:v>744.63300734532</c:v>
                </c:pt>
                <c:pt idx="44083">
                  <c:v>738.3670172305988</c:v>
                </c:pt>
                <c:pt idx="44084">
                  <c:v>741.6615744890394</c:v>
                </c:pt>
                <c:pt idx="44086">
                  <c:v>738.9472140065988</c:v>
                </c:pt>
                <c:pt idx="44087">
                  <c:v>747.32941163433</c:v>
                </c:pt>
                <c:pt idx="44088">
                  <c:v>745.98817864504</c:v>
                </c:pt>
                <c:pt idx="44089">
                  <c:v>744.4466341944072</c:v>
                </c:pt>
                <c:pt idx="44090">
                  <c:v>744.06866073269</c:v>
                </c:pt>
                <c:pt idx="44091">
                  <c:v>741.24935446242</c:v>
                </c:pt>
                <c:pt idx="44092">
                  <c:v>743.78451514961</c:v>
                </c:pt>
                <c:pt idx="44093">
                  <c:v>745.14953730318</c:v>
                </c:pt>
                <c:pt idx="44094">
                  <c:v>743.86877617575</c:v>
                </c:pt>
                <c:pt idx="44095">
                  <c:v>747.3133457176105</c:v>
                </c:pt>
                <c:pt idx="44096">
                  <c:v>745.5122163122685</c:v>
                </c:pt>
                <c:pt idx="44097">
                  <c:v>739.4656315015301</c:v>
                </c:pt>
                <c:pt idx="44098">
                  <c:v>743.00195253796</c:v>
                </c:pt>
                <c:pt idx="44100">
                  <c:v>739.33600997635</c:v>
                </c:pt>
                <c:pt idx="44101">
                  <c:v>741.17681079947</c:v>
                </c:pt>
                <c:pt idx="44102">
                  <c:v>739.80453182624</c:v>
                </c:pt>
                <c:pt idx="44103">
                  <c:v>738.68104648289</c:v>
                </c:pt>
                <c:pt idx="44104">
                  <c:v>737.9272996257278</c:v>
                </c:pt>
                <c:pt idx="44105">
                  <c:v>735.6134281049488</c:v>
                </c:pt>
                <c:pt idx="44106">
                  <c:v>744.9884630199</c:v>
                </c:pt>
                <c:pt idx="44107">
                  <c:v>743.44784972609</c:v>
                </c:pt>
                <c:pt idx="44108">
                  <c:v>741.62091573768</c:v>
                </c:pt>
                <c:pt idx="44109">
                  <c:v>745.06743265971</c:v>
                </c:pt>
                <c:pt idx="44110">
                  <c:v>742.73399312125</c:v>
                </c:pt>
                <c:pt idx="44111">
                  <c:v>744.67289503902</c:v>
                </c:pt>
                <c:pt idx="44113">
                  <c:v>765.8579983749378</c:v>
                </c:pt>
                <c:pt idx="44114">
                  <c:v>794.3772212907683</c:v>
                </c:pt>
                <c:pt idx="44115">
                  <c:v>747.03855082161</c:v>
                </c:pt>
                <c:pt idx="44116">
                  <c:v>469.69700767486</c:v>
                </c:pt>
                <c:pt idx="44117">
                  <c:v>245.3867054802801</c:v>
                </c:pt>
                <c:pt idx="44186">
                  <c:v>393.728750341919</c:v>
                </c:pt>
                <c:pt idx="44187">
                  <c:v>402.32244225372</c:v>
                </c:pt>
                <c:pt idx="44188">
                  <c:v>581.29416250999</c:v>
                </c:pt>
                <c:pt idx="44189">
                  <c:v>624.4052587350486</c:v>
                </c:pt>
                <c:pt idx="44190">
                  <c:v>658.9932765818901</c:v>
                </c:pt>
                <c:pt idx="44191">
                  <c:v>719.72355115377</c:v>
                </c:pt>
                <c:pt idx="44192">
                  <c:v>723.61596157316</c:v>
                </c:pt>
                <c:pt idx="44193">
                  <c:v>728.9066592978394</c:v>
                </c:pt>
                <c:pt idx="44194">
                  <c:v>729.4697903924488</c:v>
                </c:pt>
                <c:pt idx="44195">
                  <c:v>732.77093319218</c:v>
                </c:pt>
                <c:pt idx="44197">
                  <c:v>738.97069791031</c:v>
                </c:pt>
                <c:pt idx="44198">
                  <c:v>737.11887197239</c:v>
                </c:pt>
                <c:pt idx="44199">
                  <c:v>737.9516566928783</c:v>
                </c:pt>
                <c:pt idx="44200">
                  <c:v>733.17267791481</c:v>
                </c:pt>
                <c:pt idx="44201">
                  <c:v>735.4805127585</c:v>
                </c:pt>
                <c:pt idx="44202">
                  <c:v>723.29415984837</c:v>
                </c:pt>
                <c:pt idx="44203">
                  <c:v>711.42425609668</c:v>
                </c:pt>
                <c:pt idx="44204">
                  <c:v>725.99453573306</c:v>
                </c:pt>
                <c:pt idx="44205">
                  <c:v>737.0764676358299</c:v>
                </c:pt>
                <c:pt idx="44206">
                  <c:v>735.28819995897</c:v>
                </c:pt>
                <c:pt idx="44207">
                  <c:v>737.48641023802</c:v>
                </c:pt>
                <c:pt idx="44208">
                  <c:v>731.52496134029</c:v>
                </c:pt>
                <c:pt idx="44209">
                  <c:v>729.28632129964</c:v>
                </c:pt>
                <c:pt idx="44210">
                  <c:v>731.9336570137588</c:v>
                </c:pt>
                <c:pt idx="44211">
                  <c:v>733.61485031303</c:v>
                </c:pt>
                <c:pt idx="44212">
                  <c:v>731.3844911858794</c:v>
                </c:pt>
                <c:pt idx="44213">
                  <c:v>731.64094666985</c:v>
                </c:pt>
                <c:pt idx="44214">
                  <c:v>732.5821647231899</c:v>
                </c:pt>
                <c:pt idx="44215">
                  <c:v>732.10873374011</c:v>
                </c:pt>
                <c:pt idx="44216">
                  <c:v>738.3742095597901</c:v>
                </c:pt>
                <c:pt idx="44217">
                  <c:v>731.69444113955</c:v>
                </c:pt>
                <c:pt idx="44218">
                  <c:v>734.50424490519</c:v>
                </c:pt>
                <c:pt idx="44219">
                  <c:v>731.694578518561</c:v>
                </c:pt>
                <c:pt idx="44220">
                  <c:v>734.43404751721</c:v>
                </c:pt>
                <c:pt idx="44221">
                  <c:v>733.3691414519785</c:v>
                </c:pt>
                <c:pt idx="44222">
                  <c:v>735.3481803953189</c:v>
                </c:pt>
                <c:pt idx="44223">
                  <c:v>733.8001578062489</c:v>
                </c:pt>
                <c:pt idx="44224">
                  <c:v>737.14960712764</c:v>
                </c:pt>
                <c:pt idx="44226">
                  <c:v>733.28787660455</c:v>
                </c:pt>
                <c:pt idx="44227">
                  <c:v>731.53694077866</c:v>
                </c:pt>
                <c:pt idx="44228">
                  <c:v>735.2157521858401</c:v>
                </c:pt>
                <c:pt idx="44229">
                  <c:v>733.0981954787</c:v>
                </c:pt>
                <c:pt idx="44230">
                  <c:v>734.773406837161</c:v>
                </c:pt>
                <c:pt idx="44231">
                  <c:v>734.49784616723</c:v>
                </c:pt>
                <c:pt idx="44232">
                  <c:v>731.62324929217</c:v>
                </c:pt>
                <c:pt idx="44233">
                  <c:v>731.70471806482</c:v>
                </c:pt>
                <c:pt idx="44234">
                  <c:v>734.2879717818801</c:v>
                </c:pt>
                <c:pt idx="44235">
                  <c:v>736.64303239724</c:v>
                </c:pt>
                <c:pt idx="44236">
                  <c:v>734.9214090823389</c:v>
                </c:pt>
                <c:pt idx="44237">
                  <c:v>737.17053101535</c:v>
                </c:pt>
                <c:pt idx="44238">
                  <c:v>736.1012044538501</c:v>
                </c:pt>
                <c:pt idx="44239">
                  <c:v>738.4370204506994</c:v>
                </c:pt>
                <c:pt idx="44240">
                  <c:v>737.003272247301</c:v>
                </c:pt>
                <c:pt idx="44241">
                  <c:v>739.1116112261</c:v>
                </c:pt>
                <c:pt idx="44242">
                  <c:v>732.17265212902</c:v>
                </c:pt>
                <c:pt idx="44243">
                  <c:v>735.57236617993</c:v>
                </c:pt>
                <c:pt idx="44244">
                  <c:v>733.6048085034</c:v>
                </c:pt>
                <c:pt idx="44245">
                  <c:v>735.8669599185394</c:v>
                </c:pt>
                <c:pt idx="44246">
                  <c:v>734.30418215751</c:v>
                </c:pt>
                <c:pt idx="44247">
                  <c:v>731.81835372914</c:v>
                </c:pt>
                <c:pt idx="44248">
                  <c:v>735.19224398912</c:v>
                </c:pt>
                <c:pt idx="44249">
                  <c:v>732.8468880000694</c:v>
                </c:pt>
                <c:pt idx="44250">
                  <c:v>736.87134964268</c:v>
                </c:pt>
                <c:pt idx="44251">
                  <c:v>734.99404422931</c:v>
                </c:pt>
                <c:pt idx="44252">
                  <c:v>738.32945866738</c:v>
                </c:pt>
                <c:pt idx="44253">
                  <c:v>737.2514449809801</c:v>
                </c:pt>
                <c:pt idx="44254">
                  <c:v>734.8268821059482</c:v>
                </c:pt>
                <c:pt idx="44255">
                  <c:v>738.3580311551099</c:v>
                </c:pt>
                <c:pt idx="44256">
                  <c:v>736.8431413946089</c:v>
                </c:pt>
                <c:pt idx="44257">
                  <c:v>739.7096156894794</c:v>
                </c:pt>
                <c:pt idx="44258">
                  <c:v>737.5266285477094</c:v>
                </c:pt>
                <c:pt idx="44259">
                  <c:v>731.3921616972989</c:v>
                </c:pt>
                <c:pt idx="44260">
                  <c:v>735.16327643453</c:v>
                </c:pt>
                <c:pt idx="44261">
                  <c:v>733.18135451848</c:v>
                </c:pt>
                <c:pt idx="44262">
                  <c:v>737.0558813254294</c:v>
                </c:pt>
                <c:pt idx="44263">
                  <c:v>734.4295224729689</c:v>
                </c:pt>
                <c:pt idx="44264">
                  <c:v>737.0484189357999</c:v>
                </c:pt>
                <c:pt idx="44265">
                  <c:v>736.4080172698</c:v>
                </c:pt>
                <c:pt idx="44267">
                  <c:v>734.43789096853</c:v>
                </c:pt>
                <c:pt idx="44268">
                  <c:v>732.08129855004</c:v>
                </c:pt>
                <c:pt idx="44269">
                  <c:v>735.41030470189</c:v>
                </c:pt>
                <c:pt idx="44270">
                  <c:v>739.2273487852589</c:v>
                </c:pt>
                <c:pt idx="44271">
                  <c:v>737.40841807741</c:v>
                </c:pt>
                <c:pt idx="44273">
                  <c:v>734.6530066287501</c:v>
                </c:pt>
                <c:pt idx="44274">
                  <c:v>738.04679305034</c:v>
                </c:pt>
                <c:pt idx="44275">
                  <c:v>735.1900241002</c:v>
                </c:pt>
                <c:pt idx="44276">
                  <c:v>735.0441697971901</c:v>
                </c:pt>
                <c:pt idx="44277">
                  <c:v>737.17496845862</c:v>
                </c:pt>
                <c:pt idx="44278">
                  <c:v>736.99671696486</c:v>
                </c:pt>
                <c:pt idx="44279">
                  <c:v>735.5936632727601</c:v>
                </c:pt>
                <c:pt idx="44280">
                  <c:v>734.8299421674001</c:v>
                </c:pt>
                <c:pt idx="44281">
                  <c:v>737.57540851621</c:v>
                </c:pt>
                <c:pt idx="44282">
                  <c:v>748.06783095104</c:v>
                </c:pt>
                <c:pt idx="44283">
                  <c:v>756.2504996871601</c:v>
                </c:pt>
                <c:pt idx="44284">
                  <c:v>779.8421759888089</c:v>
                </c:pt>
                <c:pt idx="44285">
                  <c:v>818.3595622884085</c:v>
                </c:pt>
                <c:pt idx="44286">
                  <c:v>813.7109678549489</c:v>
                </c:pt>
                <c:pt idx="44287">
                  <c:v>812.56572510016</c:v>
                </c:pt>
                <c:pt idx="44288">
                  <c:v>813.27809037612</c:v>
                </c:pt>
                <c:pt idx="44289">
                  <c:v>813.69359841797</c:v>
                </c:pt>
                <c:pt idx="44290">
                  <c:v>811.4591154853478</c:v>
                </c:pt>
                <c:pt idx="44291">
                  <c:v>816.5427233848384</c:v>
                </c:pt>
                <c:pt idx="44292">
                  <c:v>813.54941637498</c:v>
                </c:pt>
                <c:pt idx="44293">
                  <c:v>812.6622886428501</c:v>
                </c:pt>
                <c:pt idx="44294">
                  <c:v>815.2322669536501</c:v>
                </c:pt>
                <c:pt idx="44295">
                  <c:v>814.4358748519301</c:v>
                </c:pt>
                <c:pt idx="44296">
                  <c:v>811.2172182342489</c:v>
                </c:pt>
                <c:pt idx="44297">
                  <c:v>815.48486395502</c:v>
                </c:pt>
                <c:pt idx="44298">
                  <c:v>809.3727176319194</c:v>
                </c:pt>
                <c:pt idx="44299">
                  <c:v>808.50304580176</c:v>
                </c:pt>
                <c:pt idx="44300">
                  <c:v>812.2316204982185</c:v>
                </c:pt>
                <c:pt idx="44301">
                  <c:v>811.5942828534194</c:v>
                </c:pt>
                <c:pt idx="44303">
                  <c:v>815.8368708504594</c:v>
                </c:pt>
                <c:pt idx="44304">
                  <c:v>814.8909813810002</c:v>
                </c:pt>
                <c:pt idx="44305">
                  <c:v>813.0049287180901</c:v>
                </c:pt>
                <c:pt idx="44307">
                  <c:v>806.9583658419588</c:v>
                </c:pt>
                <c:pt idx="44308">
                  <c:v>775.2007915874005</c:v>
                </c:pt>
                <c:pt idx="44309">
                  <c:v>745.3826578169985</c:v>
                </c:pt>
                <c:pt idx="44310">
                  <c:v>736.17417253761</c:v>
                </c:pt>
                <c:pt idx="44311">
                  <c:v>735.2476448757587</c:v>
                </c:pt>
                <c:pt idx="44312">
                  <c:v>734.97708433359</c:v>
                </c:pt>
                <c:pt idx="44313">
                  <c:v>733.7621190847275</c:v>
                </c:pt>
                <c:pt idx="44314">
                  <c:v>733.13805832696</c:v>
                </c:pt>
                <c:pt idx="44315">
                  <c:v>736.27798617528</c:v>
                </c:pt>
                <c:pt idx="44316">
                  <c:v>735.24972096219</c:v>
                </c:pt>
                <c:pt idx="44317">
                  <c:v>734.85660123219</c:v>
                </c:pt>
                <c:pt idx="44318">
                  <c:v>737.4521851750686</c:v>
                </c:pt>
                <c:pt idx="44319">
                  <c:v>697.17286921404</c:v>
                </c:pt>
                <c:pt idx="44418">
                  <c:v>222.72381648675</c:v>
                </c:pt>
                <c:pt idx="44419">
                  <c:v>405.73580653277</c:v>
                </c:pt>
                <c:pt idx="44420">
                  <c:v>489.8221330189699</c:v>
                </c:pt>
                <c:pt idx="44421">
                  <c:v>547.75430506664</c:v>
                </c:pt>
                <c:pt idx="44422">
                  <c:v>735.5244145962</c:v>
                </c:pt>
                <c:pt idx="44423">
                  <c:v>772.65043119959</c:v>
                </c:pt>
                <c:pt idx="44424">
                  <c:v>803.97653611386</c:v>
                </c:pt>
                <c:pt idx="44425">
                  <c:v>803.2034359549005</c:v>
                </c:pt>
                <c:pt idx="44426">
                  <c:v>801.60288104269</c:v>
                </c:pt>
                <c:pt idx="44427">
                  <c:v>801.19003016034</c:v>
                </c:pt>
                <c:pt idx="44429">
                  <c:v>798.5120905479901</c:v>
                </c:pt>
                <c:pt idx="44430">
                  <c:v>802.9820922904494</c:v>
                </c:pt>
                <c:pt idx="44432">
                  <c:v>798.7986181009501</c:v>
                </c:pt>
                <c:pt idx="44433">
                  <c:v>795.48219448638</c:v>
                </c:pt>
                <c:pt idx="44435">
                  <c:v>783.58459492029</c:v>
                </c:pt>
                <c:pt idx="44436">
                  <c:v>777.69642835761</c:v>
                </c:pt>
                <c:pt idx="44439">
                  <c:v>747.3552741255178</c:v>
                </c:pt>
                <c:pt idx="44440">
                  <c:v>738.10386188714</c:v>
                </c:pt>
                <c:pt idx="44441">
                  <c:v>734.493438358841</c:v>
                </c:pt>
                <c:pt idx="44442">
                  <c:v>729.07938474378</c:v>
                </c:pt>
                <c:pt idx="44443">
                  <c:v>726.71208489753</c:v>
                </c:pt>
                <c:pt idx="44444">
                  <c:v>722.39307979102</c:v>
                </c:pt>
                <c:pt idx="44445">
                  <c:v>719.48413044081</c:v>
                </c:pt>
                <c:pt idx="44446">
                  <c:v>717.26939076028</c:v>
                </c:pt>
                <c:pt idx="44447">
                  <c:v>719.1968469978605</c:v>
                </c:pt>
                <c:pt idx="44448">
                  <c:v>718.3876500869688</c:v>
                </c:pt>
                <c:pt idx="44449">
                  <c:v>717.7908347363</c:v>
                </c:pt>
                <c:pt idx="44450">
                  <c:v>716.1153881733805</c:v>
                </c:pt>
                <c:pt idx="44451">
                  <c:v>718.95945371647</c:v>
                </c:pt>
                <c:pt idx="44452">
                  <c:v>717.60872614972</c:v>
                </c:pt>
                <c:pt idx="44453">
                  <c:v>716.45427061267</c:v>
                </c:pt>
                <c:pt idx="44454">
                  <c:v>715.25312558964</c:v>
                </c:pt>
                <c:pt idx="44455">
                  <c:v>714.86481797924</c:v>
                </c:pt>
                <c:pt idx="44456">
                  <c:v>718.0116008923985</c:v>
                </c:pt>
                <c:pt idx="44457">
                  <c:v>716.1649004694401</c:v>
                </c:pt>
                <c:pt idx="44458">
                  <c:v>714.9022244234475</c:v>
                </c:pt>
                <c:pt idx="44459">
                  <c:v>718.47895816046</c:v>
                </c:pt>
                <c:pt idx="44460">
                  <c:v>717.8962893353494</c:v>
                </c:pt>
                <c:pt idx="44461">
                  <c:v>716.0387107150001</c:v>
                </c:pt>
                <c:pt idx="44463">
                  <c:v>718.42870049487</c:v>
                </c:pt>
                <c:pt idx="44464">
                  <c:v>717.4776047014587</c:v>
                </c:pt>
                <c:pt idx="44465">
                  <c:v>715.98814228132</c:v>
                </c:pt>
                <c:pt idx="44466">
                  <c:v>715.3933193822</c:v>
                </c:pt>
                <c:pt idx="44467">
                  <c:v>713.9565308476001</c:v>
                </c:pt>
                <c:pt idx="44468">
                  <c:v>713.8930261349587</c:v>
                </c:pt>
                <c:pt idx="44469">
                  <c:v>716.9276130121488</c:v>
                </c:pt>
                <c:pt idx="44470">
                  <c:v>715.637246711299</c:v>
                </c:pt>
                <c:pt idx="44471">
                  <c:v>713.97232856065</c:v>
                </c:pt>
                <c:pt idx="44472">
                  <c:v>709.26077897188</c:v>
                </c:pt>
                <c:pt idx="44473">
                  <c:v>713.3747337841301</c:v>
                </c:pt>
                <c:pt idx="44474">
                  <c:v>717.62033508763</c:v>
                </c:pt>
                <c:pt idx="44475">
                  <c:v>716.18014626519</c:v>
                </c:pt>
                <c:pt idx="44476">
                  <c:v>714.6592321500501</c:v>
                </c:pt>
                <c:pt idx="44477">
                  <c:v>718.0408794386105</c:v>
                </c:pt>
                <c:pt idx="44478">
                  <c:v>716.5295468377001</c:v>
                </c:pt>
                <c:pt idx="44479">
                  <c:v>712.1178060009494</c:v>
                </c:pt>
                <c:pt idx="44480">
                  <c:v>715.2677165550399</c:v>
                </c:pt>
                <c:pt idx="44481">
                  <c:v>714.0435758825694</c:v>
                </c:pt>
                <c:pt idx="44482">
                  <c:v>712.7652634089084</c:v>
                </c:pt>
                <c:pt idx="44483">
                  <c:v>711.49813249613</c:v>
                </c:pt>
                <c:pt idx="44484">
                  <c:v>715.2621359602099</c:v>
                </c:pt>
                <c:pt idx="44485">
                  <c:v>713.4400379848594</c:v>
                </c:pt>
                <c:pt idx="44486">
                  <c:v>709.0344196384699</c:v>
                </c:pt>
                <c:pt idx="44487">
                  <c:v>707.8972360385501</c:v>
                </c:pt>
                <c:pt idx="44488">
                  <c:v>709.47577753199</c:v>
                </c:pt>
                <c:pt idx="44489">
                  <c:v>708.5674189817278</c:v>
                </c:pt>
                <c:pt idx="44490">
                  <c:v>706.68660337409</c:v>
                </c:pt>
                <c:pt idx="44492">
                  <c:v>708.279977367351</c:v>
                </c:pt>
                <c:pt idx="44493">
                  <c:v>707.90332421605</c:v>
                </c:pt>
                <c:pt idx="44494">
                  <c:v>711.13781351009</c:v>
                </c:pt>
                <c:pt idx="44496">
                  <c:v>709.65996966747</c:v>
                </c:pt>
                <c:pt idx="44497">
                  <c:v>707.42288633305</c:v>
                </c:pt>
                <c:pt idx="44498">
                  <c:v>711.4942521083101</c:v>
                </c:pt>
                <c:pt idx="44500">
                  <c:v>708.66477966027</c:v>
                </c:pt>
                <c:pt idx="44501">
                  <c:v>707.57404101578</c:v>
                </c:pt>
                <c:pt idx="44502">
                  <c:v>711.0288676576</c:v>
                </c:pt>
                <c:pt idx="44503">
                  <c:v>705.56842282639</c:v>
                </c:pt>
                <c:pt idx="44504">
                  <c:v>703.8689168421188</c:v>
                </c:pt>
                <c:pt idx="44505">
                  <c:v>707.55440870656</c:v>
                </c:pt>
                <c:pt idx="44506">
                  <c:v>707.13168934989</c:v>
                </c:pt>
                <c:pt idx="44507">
                  <c:v>704.830521429418</c:v>
                </c:pt>
                <c:pt idx="44508">
                  <c:v>705.1512928394285</c:v>
                </c:pt>
                <c:pt idx="44509">
                  <c:v>707.70707442415</c:v>
                </c:pt>
                <c:pt idx="44510">
                  <c:v>702.34135766825</c:v>
                </c:pt>
                <c:pt idx="44512">
                  <c:v>704.6633901303301</c:v>
                </c:pt>
                <c:pt idx="44513">
                  <c:v>708.5928378897294</c:v>
                </c:pt>
                <c:pt idx="44514">
                  <c:v>707.17365419319</c:v>
                </c:pt>
                <c:pt idx="44515">
                  <c:v>705.93489797822</c:v>
                </c:pt>
                <c:pt idx="44516">
                  <c:v>706.1609998964487</c:v>
                </c:pt>
                <c:pt idx="44517">
                  <c:v>704.53087104871</c:v>
                </c:pt>
                <c:pt idx="44518">
                  <c:v>703.4533478144087</c:v>
                </c:pt>
                <c:pt idx="44519">
                  <c:v>702.1982929274001</c:v>
                </c:pt>
                <c:pt idx="44520">
                  <c:v>704.65398216748</c:v>
                </c:pt>
                <c:pt idx="44521">
                  <c:v>703.7625562956994</c:v>
                </c:pt>
                <c:pt idx="44522">
                  <c:v>702.94710376918</c:v>
                </c:pt>
                <c:pt idx="44523">
                  <c:v>696.87931737191</c:v>
                </c:pt>
                <c:pt idx="44524">
                  <c:v>701.0075508110988</c:v>
                </c:pt>
                <c:pt idx="44526">
                  <c:v>698.0874068039687</c:v>
                </c:pt>
                <c:pt idx="44527">
                  <c:v>697.73302429403</c:v>
                </c:pt>
                <c:pt idx="44529">
                  <c:v>703.71771246098</c:v>
                </c:pt>
                <c:pt idx="44530">
                  <c:v>703.4779928950786</c:v>
                </c:pt>
                <c:pt idx="44531">
                  <c:v>697.70641978702</c:v>
                </c:pt>
                <c:pt idx="44533">
                  <c:v>699.54900072258</c:v>
                </c:pt>
                <c:pt idx="44534">
                  <c:v>698.27174431331</c:v>
                </c:pt>
                <c:pt idx="44535">
                  <c:v>697.3646654974576</c:v>
                </c:pt>
                <c:pt idx="44537">
                  <c:v>699.0546817049888</c:v>
                </c:pt>
                <c:pt idx="44538">
                  <c:v>698.3096412764301</c:v>
                </c:pt>
                <c:pt idx="44539">
                  <c:v>699.199458302</c:v>
                </c:pt>
                <c:pt idx="44540">
                  <c:v>645.9606417860894</c:v>
                </c:pt>
                <c:pt idx="44541">
                  <c:v>405.46694556937</c:v>
                </c:pt>
                <c:pt idx="44542">
                  <c:v>401.8172221976601</c:v>
                </c:pt>
                <c:pt idx="44543">
                  <c:v>309.82718476574</c:v>
                </c:pt>
                <c:pt idx="44588">
                  <c:v>387.4684018145</c:v>
                </c:pt>
                <c:pt idx="44589">
                  <c:v>422.66963483428</c:v>
                </c:pt>
                <c:pt idx="44590">
                  <c:v>614.8911911983089</c:v>
                </c:pt>
                <c:pt idx="44591">
                  <c:v>634.6829676247494</c:v>
                </c:pt>
                <c:pt idx="44592">
                  <c:v>637.78859016078</c:v>
                </c:pt>
                <c:pt idx="44593">
                  <c:v>662.28710804086</c:v>
                </c:pt>
                <c:pt idx="44594">
                  <c:v>696.74158712784</c:v>
                </c:pt>
                <c:pt idx="44595">
                  <c:v>737.08359063985</c:v>
                </c:pt>
                <c:pt idx="44596">
                  <c:v>765.76471791631</c:v>
                </c:pt>
                <c:pt idx="44597">
                  <c:v>764.69680499971</c:v>
                </c:pt>
                <c:pt idx="44598">
                  <c:v>762.69135430974</c:v>
                </c:pt>
                <c:pt idx="44599">
                  <c:v>759.65615906781</c:v>
                </c:pt>
                <c:pt idx="44600">
                  <c:v>758.9115746647001</c:v>
                </c:pt>
                <c:pt idx="44601">
                  <c:v>759.91187714105</c:v>
                </c:pt>
                <c:pt idx="44602">
                  <c:v>759.27878090718</c:v>
                </c:pt>
                <c:pt idx="44603">
                  <c:v>758.34096229719</c:v>
                </c:pt>
                <c:pt idx="44604">
                  <c:v>758.5326317515494</c:v>
                </c:pt>
                <c:pt idx="44605">
                  <c:v>764.9481117738799</c:v>
                </c:pt>
                <c:pt idx="44607">
                  <c:v>755.4610404718301</c:v>
                </c:pt>
                <c:pt idx="44608">
                  <c:v>756.12743301775</c:v>
                </c:pt>
                <c:pt idx="44609">
                  <c:v>753.0054791149594</c:v>
                </c:pt>
                <c:pt idx="44610">
                  <c:v>754.18338643539</c:v>
                </c:pt>
                <c:pt idx="44611">
                  <c:v>759.3006017082</c:v>
                </c:pt>
                <c:pt idx="44612">
                  <c:v>755.7914259532</c:v>
                </c:pt>
                <c:pt idx="44613">
                  <c:v>754.3947140779201</c:v>
                </c:pt>
                <c:pt idx="44614">
                  <c:v>751.26705832675</c:v>
                </c:pt>
                <c:pt idx="44615">
                  <c:v>754.34367284961</c:v>
                </c:pt>
                <c:pt idx="44618">
                  <c:v>747.2351813569905</c:v>
                </c:pt>
                <c:pt idx="44620">
                  <c:v>748.72025075786</c:v>
                </c:pt>
                <c:pt idx="44621">
                  <c:v>749.1401330963</c:v>
                </c:pt>
                <c:pt idx="44622">
                  <c:v>745.2912134647</c:v>
                </c:pt>
                <c:pt idx="44623">
                  <c:v>751.10150970169</c:v>
                </c:pt>
                <c:pt idx="44625">
                  <c:v>749.0444810659801</c:v>
                </c:pt>
                <c:pt idx="44626">
                  <c:v>754.2482926454201</c:v>
                </c:pt>
                <c:pt idx="44627">
                  <c:v>754.91997571737</c:v>
                </c:pt>
                <c:pt idx="44629">
                  <c:v>741.6935341996105</c:v>
                </c:pt>
                <c:pt idx="44630">
                  <c:v>737.10557961512</c:v>
                </c:pt>
                <c:pt idx="44631">
                  <c:v>712.05670566929</c:v>
                </c:pt>
                <c:pt idx="44632">
                  <c:v>695.1974898854984</c:v>
                </c:pt>
                <c:pt idx="44634">
                  <c:v>667.61899377397</c:v>
                </c:pt>
                <c:pt idx="44635">
                  <c:v>666.3672596469378</c:v>
                </c:pt>
                <c:pt idx="44636">
                  <c:v>664.189301069001</c:v>
                </c:pt>
                <c:pt idx="44637">
                  <c:v>667.28764034508</c:v>
                </c:pt>
                <c:pt idx="44638">
                  <c:v>665.2879951447201</c:v>
                </c:pt>
                <c:pt idx="44639">
                  <c:v>663.28595232049</c:v>
                </c:pt>
                <c:pt idx="44640">
                  <c:v>662.0555284163094</c:v>
                </c:pt>
                <c:pt idx="44691">
                  <c:v>247.15898101475</c:v>
                </c:pt>
                <c:pt idx="44692">
                  <c:v>423.4435880729599</c:v>
                </c:pt>
                <c:pt idx="44693">
                  <c:v>423.4687643587791</c:v>
                </c:pt>
                <c:pt idx="44694">
                  <c:v>644.96944096729</c:v>
                </c:pt>
                <c:pt idx="44695">
                  <c:v>639.9375737047183</c:v>
                </c:pt>
                <c:pt idx="44696">
                  <c:v>638.21329603039</c:v>
                </c:pt>
                <c:pt idx="44697">
                  <c:v>645.3269944162394</c:v>
                </c:pt>
                <c:pt idx="44698">
                  <c:v>644.23824254854</c:v>
                </c:pt>
                <c:pt idx="44699">
                  <c:v>642.16279970608</c:v>
                </c:pt>
                <c:pt idx="44700">
                  <c:v>644.7526806032494</c:v>
                </c:pt>
                <c:pt idx="44701">
                  <c:v>642.6292967992594</c:v>
                </c:pt>
                <c:pt idx="44702">
                  <c:v>641.3831797495101</c:v>
                </c:pt>
                <c:pt idx="44703">
                  <c:v>644.6426714834076</c:v>
                </c:pt>
                <c:pt idx="44704">
                  <c:v>642.7552448468</c:v>
                </c:pt>
                <c:pt idx="44705">
                  <c:v>638.85443931537</c:v>
                </c:pt>
                <c:pt idx="44706">
                  <c:v>636.44926863988</c:v>
                </c:pt>
                <c:pt idx="44707">
                  <c:v>639.3172059709186</c:v>
                </c:pt>
                <c:pt idx="44708">
                  <c:v>637.57728587824</c:v>
                </c:pt>
                <c:pt idx="44709">
                  <c:v>636.35182174664</c:v>
                </c:pt>
                <c:pt idx="44710">
                  <c:v>635.61109560707</c:v>
                </c:pt>
                <c:pt idx="44711">
                  <c:v>637.71098540303</c:v>
                </c:pt>
                <c:pt idx="44712">
                  <c:v>635.666378932</c:v>
                </c:pt>
                <c:pt idx="44713">
                  <c:v>631.38097730238</c:v>
                </c:pt>
                <c:pt idx="44714">
                  <c:v>634.0863088233499</c:v>
                </c:pt>
                <c:pt idx="44715">
                  <c:v>632.78709342141</c:v>
                </c:pt>
                <c:pt idx="44716">
                  <c:v>635.62993983929</c:v>
                </c:pt>
                <c:pt idx="44717">
                  <c:v>633.38607287811</c:v>
                </c:pt>
                <c:pt idx="44718">
                  <c:v>636.62530248952</c:v>
                </c:pt>
                <c:pt idx="44719">
                  <c:v>635.8216496676</c:v>
                </c:pt>
                <c:pt idx="44720">
                  <c:v>643.3157268131994</c:v>
                </c:pt>
                <c:pt idx="44721">
                  <c:v>681.6578226198201</c:v>
                </c:pt>
                <c:pt idx="44722">
                  <c:v>718.8452239463999</c:v>
                </c:pt>
                <c:pt idx="44723">
                  <c:v>717.4787358444</c:v>
                </c:pt>
                <c:pt idx="44724">
                  <c:v>707.3086913333699</c:v>
                </c:pt>
                <c:pt idx="44725">
                  <c:v>706.960528898648</c:v>
                </c:pt>
                <c:pt idx="44726">
                  <c:v>708.8126403554783</c:v>
                </c:pt>
                <c:pt idx="44727">
                  <c:v>706.39824083881</c:v>
                </c:pt>
                <c:pt idx="44816">
                  <c:v>358.15075562389</c:v>
                </c:pt>
                <c:pt idx="44817">
                  <c:v>417.973595757739</c:v>
                </c:pt>
                <c:pt idx="44818">
                  <c:v>554.2994295465</c:v>
                </c:pt>
                <c:pt idx="44819">
                  <c:v>578.029581234</c:v>
                </c:pt>
                <c:pt idx="44820">
                  <c:v>576.2192957947086</c:v>
                </c:pt>
                <c:pt idx="44821">
                  <c:v>578.9577654837475</c:v>
                </c:pt>
                <c:pt idx="44822">
                  <c:v>578.3070697007078</c:v>
                </c:pt>
                <c:pt idx="44823">
                  <c:v>576.25076213507</c:v>
                </c:pt>
                <c:pt idx="44824">
                  <c:v>578.55575542856</c:v>
                </c:pt>
                <c:pt idx="44825">
                  <c:v>576.489777257961</c:v>
                </c:pt>
                <c:pt idx="44826">
                  <c:v>572.7602142048294</c:v>
                </c:pt>
                <c:pt idx="44827">
                  <c:v>578.2565133314189</c:v>
                </c:pt>
                <c:pt idx="44828">
                  <c:v>577.30979413891</c:v>
                </c:pt>
                <c:pt idx="44829">
                  <c:v>576.1373184275001</c:v>
                </c:pt>
                <c:pt idx="44830">
                  <c:v>577.6059910355</c:v>
                </c:pt>
                <c:pt idx="44831">
                  <c:v>581.8643817340001</c:v>
                </c:pt>
                <c:pt idx="44832">
                  <c:v>625.225806204</c:v>
                </c:pt>
                <c:pt idx="44833">
                  <c:v>632.70047881202</c:v>
                </c:pt>
                <c:pt idx="44836">
                  <c:v>628.43130751534</c:v>
                </c:pt>
                <c:pt idx="44837">
                  <c:v>633.8310545594001</c:v>
                </c:pt>
                <c:pt idx="44838">
                  <c:v>637.8356624939571</c:v>
                </c:pt>
                <c:pt idx="44839">
                  <c:v>631.41471533148</c:v>
                </c:pt>
                <c:pt idx="44840">
                  <c:v>631.3864038769101</c:v>
                </c:pt>
                <c:pt idx="44843">
                  <c:v>633.5653980831394</c:v>
                </c:pt>
                <c:pt idx="44844">
                  <c:v>606.2901301523405</c:v>
                </c:pt>
                <c:pt idx="44845">
                  <c:v>577.9931991032194</c:v>
                </c:pt>
                <c:pt idx="44846">
                  <c:v>573.3611434444779</c:v>
                </c:pt>
                <c:pt idx="44847">
                  <c:v>576.3620647719175</c:v>
                </c:pt>
                <c:pt idx="44848">
                  <c:v>578.69537125273</c:v>
                </c:pt>
                <c:pt idx="44849">
                  <c:v>576.86433647364</c:v>
                </c:pt>
                <c:pt idx="44850">
                  <c:v>572.62284859057</c:v>
                </c:pt>
                <c:pt idx="44851">
                  <c:v>574.40887820946</c:v>
                </c:pt>
                <c:pt idx="44852">
                  <c:v>573.55587246714</c:v>
                </c:pt>
                <c:pt idx="44853">
                  <c:v>575.85011455835</c:v>
                </c:pt>
                <c:pt idx="44854">
                  <c:v>573.9159541224286</c:v>
                </c:pt>
                <c:pt idx="44855">
                  <c:v>575.5595198090789</c:v>
                </c:pt>
                <c:pt idx="44856">
                  <c:v>574.0244324604801</c:v>
                </c:pt>
                <c:pt idx="44857">
                  <c:v>577.1082678175101</c:v>
                </c:pt>
                <c:pt idx="44858">
                  <c:v>571.96575633852</c:v>
                </c:pt>
                <c:pt idx="44859">
                  <c:v>573.54412632614</c:v>
                </c:pt>
                <c:pt idx="44860">
                  <c:v>571.8728195057594</c:v>
                </c:pt>
                <c:pt idx="44861">
                  <c:v>574.05578591817</c:v>
                </c:pt>
                <c:pt idx="44862">
                  <c:v>572.4164607712901</c:v>
                </c:pt>
                <c:pt idx="44863">
                  <c:v>574.21805974674</c:v>
                </c:pt>
                <c:pt idx="44864">
                  <c:v>572.41837326097</c:v>
                </c:pt>
                <c:pt idx="44865">
                  <c:v>574.1287878455801</c:v>
                </c:pt>
                <c:pt idx="44866">
                  <c:v>573.0362217705589</c:v>
                </c:pt>
                <c:pt idx="44867">
                  <c:v>575.15473118742</c:v>
                </c:pt>
                <c:pt idx="44868">
                  <c:v>573.69962405955</c:v>
                </c:pt>
                <c:pt idx="44869">
                  <c:v>574.98633282556</c:v>
                </c:pt>
                <c:pt idx="44870">
                  <c:v>573.66194941731</c:v>
                </c:pt>
                <c:pt idx="44871">
                  <c:v>575.3383921749</c:v>
                </c:pt>
                <c:pt idx="44872">
                  <c:v>574.11332780967</c:v>
                </c:pt>
                <c:pt idx="44873">
                  <c:v>575.0301623727194</c:v>
                </c:pt>
                <c:pt idx="44874">
                  <c:v>573.96717237236</c:v>
                </c:pt>
                <c:pt idx="44875">
                  <c:v>575.35973000136</c:v>
                </c:pt>
                <c:pt idx="44876">
                  <c:v>571.17640131113</c:v>
                </c:pt>
                <c:pt idx="44877">
                  <c:v>572.76138408837</c:v>
                </c:pt>
                <c:pt idx="44878">
                  <c:v>571.3256602182394</c:v>
                </c:pt>
                <c:pt idx="44879">
                  <c:v>571.9153832623205</c:v>
                </c:pt>
                <c:pt idx="44881">
                  <c:v>572.01568707091</c:v>
                </c:pt>
                <c:pt idx="44882">
                  <c:v>578.06445494842</c:v>
                </c:pt>
                <c:pt idx="44883">
                  <c:v>576.1480813512401</c:v>
                </c:pt>
                <c:pt idx="44884">
                  <c:v>577.8646800185101</c:v>
                </c:pt>
                <c:pt idx="44885">
                  <c:v>572.3195613454687</c:v>
                </c:pt>
                <c:pt idx="44886">
                  <c:v>573.4532747921701</c:v>
                </c:pt>
                <c:pt idx="44887">
                  <c:v>571.6741410063</c:v>
                </c:pt>
                <c:pt idx="44888">
                  <c:v>573.3927128806894</c:v>
                </c:pt>
                <c:pt idx="44889">
                  <c:v>575.07017299165</c:v>
                </c:pt>
                <c:pt idx="44890">
                  <c:v>572.6120699984689</c:v>
                </c:pt>
                <c:pt idx="44891">
                  <c:v>574.4740667052394</c:v>
                </c:pt>
                <c:pt idx="44892">
                  <c:v>571.68877179435</c:v>
                </c:pt>
                <c:pt idx="44893">
                  <c:v>573.8490016442594</c:v>
                </c:pt>
                <c:pt idx="44894">
                  <c:v>572.35559924764</c:v>
                </c:pt>
                <c:pt idx="44895">
                  <c:v>573.73607126411</c:v>
                </c:pt>
                <c:pt idx="44896">
                  <c:v>584.3002682034684</c:v>
                </c:pt>
                <c:pt idx="44898">
                  <c:v>664.3388829939694</c:v>
                </c:pt>
                <c:pt idx="44900">
                  <c:v>651.77231349227</c:v>
                </c:pt>
                <c:pt idx="44901">
                  <c:v>654.8156656943278</c:v>
                </c:pt>
                <c:pt idx="44902">
                  <c:v>657.38906040517</c:v>
                </c:pt>
                <c:pt idx="44903">
                  <c:v>659.29641440411</c:v>
                </c:pt>
                <c:pt idx="44904">
                  <c:v>659.16639977687</c:v>
                </c:pt>
                <c:pt idx="44905">
                  <c:v>651.6036647236</c:v>
                </c:pt>
                <c:pt idx="44906">
                  <c:v>649.87415791678</c:v>
                </c:pt>
                <c:pt idx="44907">
                  <c:v>644.60396749856</c:v>
                </c:pt>
                <c:pt idx="44908">
                  <c:v>647.00899679759</c:v>
                </c:pt>
                <c:pt idx="44909">
                  <c:v>648.1905254514701</c:v>
                </c:pt>
                <c:pt idx="44910">
                  <c:v>646.20199665155</c:v>
                </c:pt>
                <c:pt idx="44911">
                  <c:v>647.7159267074401</c:v>
                </c:pt>
                <c:pt idx="44913">
                  <c:v>642.3371857095487</c:v>
                </c:pt>
                <c:pt idx="44914">
                  <c:v>642.9928028758999</c:v>
                </c:pt>
                <c:pt idx="44916">
                  <c:v>643.4884803549</c:v>
                </c:pt>
                <c:pt idx="44917">
                  <c:v>645.65486105915</c:v>
                </c:pt>
                <c:pt idx="44918">
                  <c:v>645.14171134539</c:v>
                </c:pt>
                <c:pt idx="44920">
                  <c:v>658.61143583427</c:v>
                </c:pt>
                <c:pt idx="44921">
                  <c:v>654.8070527936686</c:v>
                </c:pt>
                <c:pt idx="44922">
                  <c:v>646.89290336851</c:v>
                </c:pt>
                <c:pt idx="44923">
                  <c:v>602.27300431599</c:v>
                </c:pt>
                <c:pt idx="44924">
                  <c:v>574.1163216154289</c:v>
                </c:pt>
                <c:pt idx="44925">
                  <c:v>568.68294945712</c:v>
                </c:pt>
                <c:pt idx="44926">
                  <c:v>566.90570295336</c:v>
                </c:pt>
                <c:pt idx="44927">
                  <c:v>568.7775883587105</c:v>
                </c:pt>
                <c:pt idx="44929">
                  <c:v>567.49560129157</c:v>
                </c:pt>
                <c:pt idx="44930">
                  <c:v>568.3351625245389</c:v>
                </c:pt>
                <c:pt idx="44931">
                  <c:v>539.916612593708</c:v>
                </c:pt>
                <c:pt idx="45026">
                  <c:v>338.9858838012199</c:v>
                </c:pt>
                <c:pt idx="45027">
                  <c:v>502.1047325867801</c:v>
                </c:pt>
                <c:pt idx="45028">
                  <c:v>535.28371316073</c:v>
                </c:pt>
                <c:pt idx="45029">
                  <c:v>533.3235136027394</c:v>
                </c:pt>
                <c:pt idx="45030">
                  <c:v>561.4506600283094</c:v>
                </c:pt>
                <c:pt idx="45031">
                  <c:v>561.99726927079</c:v>
                </c:pt>
                <c:pt idx="45032">
                  <c:v>563.3856061886501</c:v>
                </c:pt>
                <c:pt idx="45033">
                  <c:v>561.2593584909389</c:v>
                </c:pt>
                <c:pt idx="45034">
                  <c:v>563.32476686756</c:v>
                </c:pt>
                <c:pt idx="45035">
                  <c:v>561.0961104538001</c:v>
                </c:pt>
                <c:pt idx="45036">
                  <c:v>563.1654088595</c:v>
                </c:pt>
                <c:pt idx="45038">
                  <c:v>554.0601303032394</c:v>
                </c:pt>
                <c:pt idx="45040">
                  <c:v>559.56065070867</c:v>
                </c:pt>
                <c:pt idx="45041">
                  <c:v>561.1570531163999</c:v>
                </c:pt>
                <c:pt idx="45042">
                  <c:v>558.86469146711</c:v>
                </c:pt>
                <c:pt idx="45044">
                  <c:v>562.9489206851221</c:v>
                </c:pt>
                <c:pt idx="45045">
                  <c:v>564.7040570622601</c:v>
                </c:pt>
                <c:pt idx="45046">
                  <c:v>565.46358786702</c:v>
                </c:pt>
                <c:pt idx="45047">
                  <c:v>563.08683792699</c:v>
                </c:pt>
                <c:pt idx="45048">
                  <c:v>565.3518493990589</c:v>
                </c:pt>
                <c:pt idx="45049">
                  <c:v>559.577955702854</c:v>
                </c:pt>
                <c:pt idx="45050">
                  <c:v>561.3035789123805</c:v>
                </c:pt>
                <c:pt idx="45051">
                  <c:v>559.5748658944086</c:v>
                </c:pt>
                <c:pt idx="45052">
                  <c:v>561.62279941864</c:v>
                </c:pt>
                <c:pt idx="45054">
                  <c:v>561.54184934784</c:v>
                </c:pt>
                <c:pt idx="45055">
                  <c:v>559.4260605153194</c:v>
                </c:pt>
                <c:pt idx="45057">
                  <c:v>569.7852893426</c:v>
                </c:pt>
                <c:pt idx="45058">
                  <c:v>632.3637496423901</c:v>
                </c:pt>
                <c:pt idx="45059">
                  <c:v>649.26800319028</c:v>
                </c:pt>
                <c:pt idx="45060">
                  <c:v>653.07113504082</c:v>
                </c:pt>
                <c:pt idx="45061">
                  <c:v>646.3626908350876</c:v>
                </c:pt>
                <c:pt idx="45062">
                  <c:v>644.4332268779689</c:v>
                </c:pt>
                <c:pt idx="45063">
                  <c:v>641.5594411033701</c:v>
                </c:pt>
                <c:pt idx="45064">
                  <c:v>638.4662649807775</c:v>
                </c:pt>
                <c:pt idx="45065">
                  <c:v>635.4324541613494</c:v>
                </c:pt>
                <c:pt idx="45066">
                  <c:v>637.04893764862</c:v>
                </c:pt>
                <c:pt idx="45067">
                  <c:v>619.04249446912</c:v>
                </c:pt>
                <c:pt idx="45068">
                  <c:v>595.8710680641</c:v>
                </c:pt>
                <c:pt idx="45069">
                  <c:v>576.0996295680201</c:v>
                </c:pt>
                <c:pt idx="45070">
                  <c:v>559.4254954622194</c:v>
                </c:pt>
                <c:pt idx="45071">
                  <c:v>547.7476077204589</c:v>
                </c:pt>
                <c:pt idx="45072">
                  <c:v>535.4679211552075</c:v>
                </c:pt>
                <c:pt idx="45073">
                  <c:v>503.30436408676</c:v>
                </c:pt>
                <c:pt idx="45075">
                  <c:v>358.89358900782</c:v>
                </c:pt>
                <c:pt idx="45076">
                  <c:v>336.12275098256</c:v>
                </c:pt>
                <c:pt idx="45078">
                  <c:v>317.06194651614</c:v>
                </c:pt>
                <c:pt idx="45089">
                  <c:v>484.7439885096201</c:v>
                </c:pt>
                <c:pt idx="45090">
                  <c:v>559.35587477533</c:v>
                </c:pt>
                <c:pt idx="45091">
                  <c:v>563.3218491137989</c:v>
                </c:pt>
                <c:pt idx="45092">
                  <c:v>561.8534921864689</c:v>
                </c:pt>
                <c:pt idx="45093">
                  <c:v>564.19393868706</c:v>
                </c:pt>
                <c:pt idx="45094">
                  <c:v>562.03934947997</c:v>
                </c:pt>
                <c:pt idx="45095">
                  <c:v>564.5509455917494</c:v>
                </c:pt>
                <c:pt idx="45096">
                  <c:v>458.3581573088991</c:v>
                </c:pt>
                <c:pt idx="45097">
                  <c:v>335.991347017959</c:v>
                </c:pt>
                <c:pt idx="45098">
                  <c:v>289.8474355032201</c:v>
                </c:pt>
                <c:pt idx="45099">
                  <c:v>335.436764640316</c:v>
                </c:pt>
                <c:pt idx="45100">
                  <c:v>339.0288797581636</c:v>
                </c:pt>
                <c:pt idx="45101">
                  <c:v>338.3204790849001</c:v>
                </c:pt>
                <c:pt idx="45102">
                  <c:v>339.789214757319</c:v>
                </c:pt>
                <c:pt idx="45103">
                  <c:v>338.6665236436999</c:v>
                </c:pt>
                <c:pt idx="45104">
                  <c:v>341.1779030530601</c:v>
                </c:pt>
                <c:pt idx="45105">
                  <c:v>339.4319752039791</c:v>
                </c:pt>
                <c:pt idx="45106">
                  <c:v>341.579285742299</c:v>
                </c:pt>
                <c:pt idx="45107">
                  <c:v>339.65269767962</c:v>
                </c:pt>
                <c:pt idx="45108">
                  <c:v>566.6754780921205</c:v>
                </c:pt>
                <c:pt idx="45109">
                  <c:v>564.9179304633599</c:v>
                </c:pt>
                <c:pt idx="45110">
                  <c:v>562.80884552912</c:v>
                </c:pt>
                <c:pt idx="45111">
                  <c:v>561.65938268286</c:v>
                </c:pt>
                <c:pt idx="45113">
                  <c:v>563.24797682117</c:v>
                </c:pt>
                <c:pt idx="45114">
                  <c:v>564.97770695283</c:v>
                </c:pt>
                <c:pt idx="45115">
                  <c:v>548.4261650961894</c:v>
                </c:pt>
                <c:pt idx="45116">
                  <c:v>404.06243335362</c:v>
                </c:pt>
                <c:pt idx="45117">
                  <c:v>404.24918105374</c:v>
                </c:pt>
                <c:pt idx="45118">
                  <c:v>404.50124866379</c:v>
                </c:pt>
                <c:pt idx="45119">
                  <c:v>313.21242955232</c:v>
                </c:pt>
                <c:pt idx="45121">
                  <c:v>403.3946928176</c:v>
                </c:pt>
                <c:pt idx="45122">
                  <c:v>402.81736513973</c:v>
                </c:pt>
                <c:pt idx="45123">
                  <c:v>402.59524156374</c:v>
                </c:pt>
                <c:pt idx="45124">
                  <c:v>564.04418469927</c:v>
                </c:pt>
                <c:pt idx="45125">
                  <c:v>565.8101201093287</c:v>
                </c:pt>
                <c:pt idx="45126">
                  <c:v>564.7625649692001</c:v>
                </c:pt>
                <c:pt idx="45127">
                  <c:v>567.0395533089101</c:v>
                </c:pt>
                <c:pt idx="45128">
                  <c:v>565.921405261928</c:v>
                </c:pt>
                <c:pt idx="45129">
                  <c:v>561.65543959968</c:v>
                </c:pt>
                <c:pt idx="45130">
                  <c:v>563.698232860456</c:v>
                </c:pt>
                <c:pt idx="45131">
                  <c:v>561.754206396856</c:v>
                </c:pt>
                <c:pt idx="45132">
                  <c:v>569.1730452822505</c:v>
                </c:pt>
                <c:pt idx="45133">
                  <c:v>567.4268656504701</c:v>
                </c:pt>
                <c:pt idx="45134">
                  <c:v>566.4676791704509</c:v>
                </c:pt>
                <c:pt idx="45135">
                  <c:v>568.194783154594</c:v>
                </c:pt>
                <c:pt idx="45136">
                  <c:v>567.5596602164401</c:v>
                </c:pt>
                <c:pt idx="45138">
                  <c:v>565.02687335114</c:v>
                </c:pt>
                <c:pt idx="45139">
                  <c:v>567.3767144266505</c:v>
                </c:pt>
                <c:pt idx="45140">
                  <c:v>565.613772933734</c:v>
                </c:pt>
                <c:pt idx="45141">
                  <c:v>564.8014463213</c:v>
                </c:pt>
                <c:pt idx="45142">
                  <c:v>566.4656843253127</c:v>
                </c:pt>
                <c:pt idx="45143">
                  <c:v>566.2266527482101</c:v>
                </c:pt>
                <c:pt idx="45144">
                  <c:v>567.978262253564</c:v>
                </c:pt>
                <c:pt idx="45145">
                  <c:v>567.09671298332</c:v>
                </c:pt>
                <c:pt idx="45146">
                  <c:v>569.728057040691</c:v>
                </c:pt>
                <c:pt idx="45147">
                  <c:v>565.29520258814</c:v>
                </c:pt>
                <c:pt idx="45148">
                  <c:v>567.60471045959</c:v>
                </c:pt>
                <c:pt idx="45149">
                  <c:v>568.375743802352</c:v>
                </c:pt>
                <c:pt idx="45150">
                  <c:v>569.4483407417601</c:v>
                </c:pt>
                <c:pt idx="45151">
                  <c:v>568.78304849303</c:v>
                </c:pt>
                <c:pt idx="45152">
                  <c:v>569.5470726389101</c:v>
                </c:pt>
                <c:pt idx="45155">
                  <c:v>565.6961500141081</c:v>
                </c:pt>
                <c:pt idx="45156">
                  <c:v>568.6370246704994</c:v>
                </c:pt>
                <c:pt idx="45157">
                  <c:v>567.4372730906489</c:v>
                </c:pt>
                <c:pt idx="45158">
                  <c:v>533.4621560353108</c:v>
                </c:pt>
                <c:pt idx="45159">
                  <c:v>347.19712253054</c:v>
                </c:pt>
                <c:pt idx="45200">
                  <c:v>311.52086203718</c:v>
                </c:pt>
                <c:pt idx="45201">
                  <c:v>334.09784702614</c:v>
                </c:pt>
                <c:pt idx="45202">
                  <c:v>347.0569514372496</c:v>
                </c:pt>
                <c:pt idx="45203">
                  <c:v>386.73759316795</c:v>
                </c:pt>
                <c:pt idx="45204">
                  <c:v>531.6572588348378</c:v>
                </c:pt>
                <c:pt idx="45205">
                  <c:v>561.8110056067201</c:v>
                </c:pt>
                <c:pt idx="45206">
                  <c:v>614.5619476485301</c:v>
                </c:pt>
                <c:pt idx="45207">
                  <c:v>653.43477625398</c:v>
                </c:pt>
                <c:pt idx="45208">
                  <c:v>656.2873804347</c:v>
                </c:pt>
                <c:pt idx="45209">
                  <c:v>656.32080493281</c:v>
                </c:pt>
                <c:pt idx="45210">
                  <c:v>649.49684754614</c:v>
                </c:pt>
                <c:pt idx="45211">
                  <c:v>648.98324504537</c:v>
                </c:pt>
                <c:pt idx="45212">
                  <c:v>651.75268357989</c:v>
                </c:pt>
                <c:pt idx="45213">
                  <c:v>652.46183605148</c:v>
                </c:pt>
                <c:pt idx="45214">
                  <c:v>651.2307689724701</c:v>
                </c:pt>
                <c:pt idx="45215">
                  <c:v>651.27506759157</c:v>
                </c:pt>
                <c:pt idx="45216">
                  <c:v>652.7514421504801</c:v>
                </c:pt>
                <c:pt idx="45217">
                  <c:v>649.33480193205</c:v>
                </c:pt>
                <c:pt idx="45218">
                  <c:v>648.62098813377</c:v>
                </c:pt>
                <c:pt idx="45219">
                  <c:v>648.71260325923</c:v>
                </c:pt>
                <c:pt idx="45220">
                  <c:v>652.6090038851094</c:v>
                </c:pt>
                <c:pt idx="45221">
                  <c:v>658.0169854296701</c:v>
                </c:pt>
                <c:pt idx="45222">
                  <c:v>659.39354852608</c:v>
                </c:pt>
                <c:pt idx="45223">
                  <c:v>669.0445480089194</c:v>
                </c:pt>
                <c:pt idx="45225">
                  <c:v>609.29353543237</c:v>
                </c:pt>
                <c:pt idx="45226">
                  <c:v>577.4612383478999</c:v>
                </c:pt>
                <c:pt idx="45227">
                  <c:v>578.10878139493</c:v>
                </c:pt>
                <c:pt idx="45228">
                  <c:v>579.17497196445</c:v>
                </c:pt>
                <c:pt idx="45229">
                  <c:v>579.37216991835</c:v>
                </c:pt>
                <c:pt idx="45230">
                  <c:v>578.6951427756401</c:v>
                </c:pt>
                <c:pt idx="45231">
                  <c:v>581.6018708211205</c:v>
                </c:pt>
                <c:pt idx="45289">
                  <c:v>232.48537752412</c:v>
                </c:pt>
                <c:pt idx="45290">
                  <c:v>232.00324532504</c:v>
                </c:pt>
                <c:pt idx="45291">
                  <c:v>302.2408950216</c:v>
                </c:pt>
                <c:pt idx="45292">
                  <c:v>441.712162918259</c:v>
                </c:pt>
                <c:pt idx="45293">
                  <c:v>583.2016915492</c:v>
                </c:pt>
                <c:pt idx="45294">
                  <c:v>585.6605663234587</c:v>
                </c:pt>
                <c:pt idx="45295">
                  <c:v>584.9874873834189</c:v>
                </c:pt>
                <c:pt idx="45296">
                  <c:v>588.2343967633001</c:v>
                </c:pt>
                <c:pt idx="45297">
                  <c:v>587.6079250156994</c:v>
                </c:pt>
                <c:pt idx="45298">
                  <c:v>591.24631425386</c:v>
                </c:pt>
                <c:pt idx="45300">
                  <c:v>587.7233157633</c:v>
                </c:pt>
                <c:pt idx="45301">
                  <c:v>586.13211955461</c:v>
                </c:pt>
                <c:pt idx="45302">
                  <c:v>588.084495552871</c:v>
                </c:pt>
                <c:pt idx="45303">
                  <c:v>587.9693238877485</c:v>
                </c:pt>
                <c:pt idx="45304">
                  <c:v>587.49508314366</c:v>
                </c:pt>
                <c:pt idx="45305">
                  <c:v>585.3171507861689</c:v>
                </c:pt>
                <c:pt idx="45306">
                  <c:v>585.6511921155484</c:v>
                </c:pt>
                <c:pt idx="45307">
                  <c:v>589.3906006442401</c:v>
                </c:pt>
                <c:pt idx="45308">
                  <c:v>588.3773472847994</c:v>
                </c:pt>
                <c:pt idx="45309">
                  <c:v>584.26308388676</c:v>
                </c:pt>
                <c:pt idx="45310">
                  <c:v>584.0991449757801</c:v>
                </c:pt>
                <c:pt idx="45311">
                  <c:v>583.51010138929</c:v>
                </c:pt>
                <c:pt idx="45312">
                  <c:v>583.5476907950979</c:v>
                </c:pt>
                <c:pt idx="45317">
                  <c:v>585.9658298081894</c:v>
                </c:pt>
                <c:pt idx="45318">
                  <c:v>589.5147410102</c:v>
                </c:pt>
                <c:pt idx="45319">
                  <c:v>588.8495408343689</c:v>
                </c:pt>
                <c:pt idx="45320">
                  <c:v>588.8244499457301</c:v>
                </c:pt>
                <c:pt idx="45321">
                  <c:v>588.88428775999</c:v>
                </c:pt>
                <c:pt idx="45322">
                  <c:v>586.98278983763</c:v>
                </c:pt>
                <c:pt idx="45325">
                  <c:v>589.72130042527</c:v>
                </c:pt>
                <c:pt idx="45326">
                  <c:v>589.29039780836</c:v>
                </c:pt>
                <c:pt idx="45327">
                  <c:v>588.5192887348301</c:v>
                </c:pt>
                <c:pt idx="45328">
                  <c:v>587.26300364489</c:v>
                </c:pt>
                <c:pt idx="45329">
                  <c:v>588.27202766228</c:v>
                </c:pt>
                <c:pt idx="45330">
                  <c:v>587.9258092822794</c:v>
                </c:pt>
                <c:pt idx="45331">
                  <c:v>587.1670123989986</c:v>
                </c:pt>
                <c:pt idx="45332">
                  <c:v>591.45339966679</c:v>
                </c:pt>
                <c:pt idx="45334">
                  <c:v>595.26849914814</c:v>
                </c:pt>
                <c:pt idx="45335">
                  <c:v>593.3311007082589</c:v>
                </c:pt>
                <c:pt idx="45336">
                  <c:v>589.7575482626801</c:v>
                </c:pt>
                <c:pt idx="45337">
                  <c:v>589.99605034517</c:v>
                </c:pt>
                <c:pt idx="45338">
                  <c:v>588.68312697079</c:v>
                </c:pt>
                <c:pt idx="45339">
                  <c:v>592.30912461867</c:v>
                </c:pt>
                <c:pt idx="45340">
                  <c:v>592.01735300888</c:v>
                </c:pt>
                <c:pt idx="45341">
                  <c:v>582.5571514966794</c:v>
                </c:pt>
                <c:pt idx="45342">
                  <c:v>548.27260684538</c:v>
                </c:pt>
                <c:pt idx="45343">
                  <c:v>381.126437168109</c:v>
                </c:pt>
                <c:pt idx="45344">
                  <c:v>366.1347701296201</c:v>
                </c:pt>
                <c:pt idx="45345">
                  <c:v>341.82565350504</c:v>
                </c:pt>
                <c:pt idx="45346">
                  <c:v>293.140406871</c:v>
                </c:pt>
                <c:pt idx="45347">
                  <c:v>277.65379057996</c:v>
                </c:pt>
                <c:pt idx="45348">
                  <c:v>274.6852289066599</c:v>
                </c:pt>
                <c:pt idx="45350">
                  <c:v>292.682176756919</c:v>
                </c:pt>
                <c:pt idx="45351">
                  <c:v>305.69194912886</c:v>
                </c:pt>
                <c:pt idx="45353">
                  <c:v>377.73936953398</c:v>
                </c:pt>
                <c:pt idx="45354">
                  <c:v>612.37808937384</c:v>
                </c:pt>
                <c:pt idx="45355">
                  <c:v>669.0519363800694</c:v>
                </c:pt>
                <c:pt idx="45356">
                  <c:v>667.65349576944</c:v>
                </c:pt>
                <c:pt idx="45357">
                  <c:v>667.98363356272</c:v>
                </c:pt>
                <c:pt idx="45358">
                  <c:v>666.78365143863</c:v>
                </c:pt>
                <c:pt idx="45360">
                  <c:v>671.5912652227494</c:v>
                </c:pt>
                <c:pt idx="45361">
                  <c:v>672.88568804669</c:v>
                </c:pt>
                <c:pt idx="45362">
                  <c:v>676.8482992325801</c:v>
                </c:pt>
                <c:pt idx="45364">
                  <c:v>675.4368267125388</c:v>
                </c:pt>
                <c:pt idx="45365">
                  <c:v>671.08814858215</c:v>
                </c:pt>
                <c:pt idx="45366">
                  <c:v>669.9802040720601</c:v>
                </c:pt>
                <c:pt idx="45367">
                  <c:v>668.2989691973</c:v>
                </c:pt>
                <c:pt idx="45368">
                  <c:v>669.67780127532</c:v>
                </c:pt>
                <c:pt idx="45369">
                  <c:v>671.8315563128187</c:v>
                </c:pt>
                <c:pt idx="45370">
                  <c:v>671.26570752221</c:v>
                </c:pt>
                <c:pt idx="45374">
                  <c:v>671.66370188775</c:v>
                </c:pt>
                <c:pt idx="45375">
                  <c:v>664.71772896097</c:v>
                </c:pt>
                <c:pt idx="45376">
                  <c:v>664.8118071180194</c:v>
                </c:pt>
                <c:pt idx="45377">
                  <c:v>666.8026380283401</c:v>
                </c:pt>
                <c:pt idx="45378">
                  <c:v>669.70015900951</c:v>
                </c:pt>
                <c:pt idx="45379">
                  <c:v>669.1312192069294</c:v>
                </c:pt>
                <c:pt idx="45380">
                  <c:v>669.55609675687</c:v>
                </c:pt>
                <c:pt idx="45381">
                  <c:v>669.73951956312</c:v>
                </c:pt>
                <c:pt idx="45382">
                  <c:v>674.61074943495</c:v>
                </c:pt>
                <c:pt idx="45383">
                  <c:v>669.71279480626</c:v>
                </c:pt>
                <c:pt idx="45384">
                  <c:v>666.84868069776</c:v>
                </c:pt>
                <c:pt idx="45385">
                  <c:v>632.0750909901305</c:v>
                </c:pt>
                <c:pt idx="45386">
                  <c:v>599.4132149859179</c:v>
                </c:pt>
                <c:pt idx="45387">
                  <c:v>592.3456626635689</c:v>
                </c:pt>
                <c:pt idx="45388">
                  <c:v>595.073472366581</c:v>
                </c:pt>
                <c:pt idx="45389">
                  <c:v>594.51673069489</c:v>
                </c:pt>
                <c:pt idx="45390">
                  <c:v>597.1410153800994</c:v>
                </c:pt>
                <c:pt idx="45391">
                  <c:v>593.0256514981401</c:v>
                </c:pt>
                <c:pt idx="45392">
                  <c:v>591.9221876141401</c:v>
                </c:pt>
                <c:pt idx="45393">
                  <c:v>591.55979242132</c:v>
                </c:pt>
                <c:pt idx="45395">
                  <c:v>593.8479674097878</c:v>
                </c:pt>
                <c:pt idx="45396">
                  <c:v>593.21397010584</c:v>
                </c:pt>
                <c:pt idx="45428">
                  <c:v>502.36097725075</c:v>
                </c:pt>
                <c:pt idx="45430">
                  <c:v>591.06949922939</c:v>
                </c:pt>
                <c:pt idx="45433">
                  <c:v>592.4452740982489</c:v>
                </c:pt>
                <c:pt idx="45434">
                  <c:v>592.41072264716</c:v>
                </c:pt>
                <c:pt idx="45435">
                  <c:v>591.99092607301</c:v>
                </c:pt>
                <c:pt idx="45436">
                  <c:v>591.44027253261</c:v>
                </c:pt>
                <c:pt idx="45437">
                  <c:v>587.16865928624</c:v>
                </c:pt>
                <c:pt idx="45440">
                  <c:v>589.23924511384</c:v>
                </c:pt>
                <c:pt idx="45441">
                  <c:v>588.6904131040101</c:v>
                </c:pt>
                <c:pt idx="45442">
                  <c:v>589.74208897304</c:v>
                </c:pt>
                <c:pt idx="45443">
                  <c:v>592.11142023626</c:v>
                </c:pt>
                <c:pt idx="45444">
                  <c:v>591.8282576310494</c:v>
                </c:pt>
                <c:pt idx="45445">
                  <c:v>591.78110226855</c:v>
                </c:pt>
                <c:pt idx="45446">
                  <c:v>591.34424865168</c:v>
                </c:pt>
                <c:pt idx="45447">
                  <c:v>591.1127963850894</c:v>
                </c:pt>
                <c:pt idx="45449">
                  <c:v>594.2222507875189</c:v>
                </c:pt>
                <c:pt idx="45450">
                  <c:v>594.24178375833</c:v>
                </c:pt>
                <c:pt idx="45451">
                  <c:v>593.27313676905</c:v>
                </c:pt>
                <c:pt idx="45452">
                  <c:v>589.37354492722</c:v>
                </c:pt>
                <c:pt idx="45453">
                  <c:v>588.98738765488</c:v>
                </c:pt>
                <c:pt idx="45454">
                  <c:v>592.3419665494089</c:v>
                </c:pt>
                <c:pt idx="45455">
                  <c:v>591.6104108274001</c:v>
                </c:pt>
                <c:pt idx="45456">
                  <c:v>592.6018467769605</c:v>
                </c:pt>
                <c:pt idx="45458">
                  <c:v>591.286570477301</c:v>
                </c:pt>
                <c:pt idx="45460">
                  <c:v>593.79240099792</c:v>
                </c:pt>
                <c:pt idx="45462">
                  <c:v>593.3113666347389</c:v>
                </c:pt>
                <c:pt idx="45463">
                  <c:v>593.4323294517085</c:v>
                </c:pt>
                <c:pt idx="45464">
                  <c:v>593.21598140701</c:v>
                </c:pt>
                <c:pt idx="45465">
                  <c:v>592.9640347775701</c:v>
                </c:pt>
                <c:pt idx="45466">
                  <c:v>595.64972414207</c:v>
                </c:pt>
                <c:pt idx="45467">
                  <c:v>595.6880780322005</c:v>
                </c:pt>
                <c:pt idx="45468">
                  <c:v>595.93895571963</c:v>
                </c:pt>
                <c:pt idx="45469">
                  <c:v>594.6628797527</c:v>
                </c:pt>
                <c:pt idx="45470">
                  <c:v>591.65219316118</c:v>
                </c:pt>
                <c:pt idx="45471">
                  <c:v>593.8227303909694</c:v>
                </c:pt>
                <c:pt idx="45472">
                  <c:v>594.2489192237</c:v>
                </c:pt>
                <c:pt idx="45473">
                  <c:v>593.4124597340486</c:v>
                </c:pt>
                <c:pt idx="45474">
                  <c:v>594.49373988459</c:v>
                </c:pt>
                <c:pt idx="45475">
                  <c:v>593.93433810334</c:v>
                </c:pt>
                <c:pt idx="45476">
                  <c:v>593.6556594614285</c:v>
                </c:pt>
                <c:pt idx="45477">
                  <c:v>593.9455123205394</c:v>
                </c:pt>
                <c:pt idx="45478">
                  <c:v>593.3291997551701</c:v>
                </c:pt>
                <c:pt idx="45479">
                  <c:v>597.6032664815087</c:v>
                </c:pt>
                <c:pt idx="45480">
                  <c:v>597.9698453593301</c:v>
                </c:pt>
                <c:pt idx="45481">
                  <c:v>598.9519672834177</c:v>
                </c:pt>
                <c:pt idx="45482">
                  <c:v>599.66893892684</c:v>
                </c:pt>
                <c:pt idx="45483">
                  <c:v>602.3786764027001</c:v>
                </c:pt>
                <c:pt idx="45484">
                  <c:v>602.0261290598801</c:v>
                </c:pt>
                <c:pt idx="45485">
                  <c:v>597.7943198891101</c:v>
                </c:pt>
                <c:pt idx="45486">
                  <c:v>598.5618433940188</c:v>
                </c:pt>
                <c:pt idx="45487">
                  <c:v>597.69519132338</c:v>
                </c:pt>
                <c:pt idx="45488">
                  <c:v>597.9236477295301</c:v>
                </c:pt>
                <c:pt idx="45489">
                  <c:v>601.1520020509894</c:v>
                </c:pt>
                <c:pt idx="45491">
                  <c:v>602.3968442032001</c:v>
                </c:pt>
                <c:pt idx="45492">
                  <c:v>623.76324464258</c:v>
                </c:pt>
                <c:pt idx="45493">
                  <c:v>669.27696091476</c:v>
                </c:pt>
                <c:pt idx="45494">
                  <c:v>674.8143997117</c:v>
                </c:pt>
                <c:pt idx="45495">
                  <c:v>677.41893979834</c:v>
                </c:pt>
                <c:pt idx="45496">
                  <c:v>677.07351135414</c:v>
                </c:pt>
                <c:pt idx="45497">
                  <c:v>677.1992984069001</c:v>
                </c:pt>
                <c:pt idx="45498">
                  <c:v>679.203958572841</c:v>
                </c:pt>
                <c:pt idx="45499">
                  <c:v>681.7196660819285</c:v>
                </c:pt>
                <c:pt idx="45501">
                  <c:v>695.66885438483</c:v>
                </c:pt>
                <c:pt idx="45502">
                  <c:v>696.53735017854</c:v>
                </c:pt>
                <c:pt idx="45503">
                  <c:v>695.79065222378</c:v>
                </c:pt>
                <c:pt idx="45504">
                  <c:v>689.6270888629288</c:v>
                </c:pt>
                <c:pt idx="45505">
                  <c:v>644.72428289905</c:v>
                </c:pt>
                <c:pt idx="45506">
                  <c:v>496.206498757129</c:v>
                </c:pt>
                <c:pt idx="45507">
                  <c:v>498.375131972239</c:v>
                </c:pt>
                <c:pt idx="45508">
                  <c:v>494.2476669022101</c:v>
                </c:pt>
                <c:pt idx="45509">
                  <c:v>494.36294487434</c:v>
                </c:pt>
                <c:pt idx="45510">
                  <c:v>488.76985379399</c:v>
                </c:pt>
                <c:pt idx="45511">
                  <c:v>487.3824845142901</c:v>
                </c:pt>
                <c:pt idx="45512">
                  <c:v>485.801521362079</c:v>
                </c:pt>
                <c:pt idx="45513">
                  <c:v>485.17932920307</c:v>
                </c:pt>
                <c:pt idx="45514">
                  <c:v>484.50270255477</c:v>
                </c:pt>
                <c:pt idx="45515">
                  <c:v>485.33447050897</c:v>
                </c:pt>
                <c:pt idx="45516">
                  <c:v>486.62748750601</c:v>
                </c:pt>
                <c:pt idx="45517">
                  <c:v>482.3204544198</c:v>
                </c:pt>
                <c:pt idx="45518">
                  <c:v>487.8158481461799</c:v>
                </c:pt>
                <c:pt idx="45519">
                  <c:v>489.1606368485499</c:v>
                </c:pt>
                <c:pt idx="45520">
                  <c:v>487.57025558137</c:v>
                </c:pt>
                <c:pt idx="45521">
                  <c:v>489.23482897376</c:v>
                </c:pt>
                <c:pt idx="45522">
                  <c:v>489.3865327682085</c:v>
                </c:pt>
                <c:pt idx="45523">
                  <c:v>488.83257762831</c:v>
                </c:pt>
                <c:pt idx="45524">
                  <c:v>485.85916388316</c:v>
                </c:pt>
                <c:pt idx="45525">
                  <c:v>486.10238687619</c:v>
                </c:pt>
                <c:pt idx="45526">
                  <c:v>625.98297423191</c:v>
                </c:pt>
                <c:pt idx="45527">
                  <c:v>634.1446696344989</c:v>
                </c:pt>
                <c:pt idx="45528">
                  <c:v>641.8928055914901</c:v>
                </c:pt>
                <c:pt idx="45529">
                  <c:v>643.9731513503</c:v>
                </c:pt>
                <c:pt idx="45530">
                  <c:v>643.5106076817488</c:v>
                </c:pt>
                <c:pt idx="45531">
                  <c:v>628.4287058784</c:v>
                </c:pt>
                <c:pt idx="45532">
                  <c:v>548.65408223604</c:v>
                </c:pt>
                <c:pt idx="45623">
                  <c:v>242.65813540668</c:v>
                </c:pt>
                <c:pt idx="45624">
                  <c:v>372.13550700996</c:v>
                </c:pt>
                <c:pt idx="45625">
                  <c:v>458.0011526868699</c:v>
                </c:pt>
                <c:pt idx="45626">
                  <c:v>617.41141677758</c:v>
                </c:pt>
                <c:pt idx="45627">
                  <c:v>617.6306740096905</c:v>
                </c:pt>
                <c:pt idx="45628">
                  <c:v>617.64193707877</c:v>
                </c:pt>
                <c:pt idx="45629">
                  <c:v>618.1048866097105</c:v>
                </c:pt>
                <c:pt idx="45630">
                  <c:v>614.5401357778001</c:v>
                </c:pt>
                <c:pt idx="45631">
                  <c:v>618.8362867565194</c:v>
                </c:pt>
                <c:pt idx="45632">
                  <c:v>619.46077039417</c:v>
                </c:pt>
                <c:pt idx="45633">
                  <c:v>623.48117841746</c:v>
                </c:pt>
                <c:pt idx="45634">
                  <c:v>623.3615237154571</c:v>
                </c:pt>
                <c:pt idx="45635">
                  <c:v>623.39421062364</c:v>
                </c:pt>
                <c:pt idx="45636">
                  <c:v>624.27933970135</c:v>
                </c:pt>
                <c:pt idx="45641">
                  <c:v>621.24930440232</c:v>
                </c:pt>
                <c:pt idx="45643">
                  <c:v>621.79798823534</c:v>
                </c:pt>
                <c:pt idx="45644">
                  <c:v>618.15354887476</c:v>
                </c:pt>
                <c:pt idx="45645">
                  <c:v>617.7335474883901</c:v>
                </c:pt>
                <c:pt idx="45646">
                  <c:v>617.4549364948689</c:v>
                </c:pt>
                <c:pt idx="45647">
                  <c:v>621.53188026254</c:v>
                </c:pt>
                <c:pt idx="45648">
                  <c:v>621.68090687214</c:v>
                </c:pt>
                <c:pt idx="45649">
                  <c:v>621.9336912157394</c:v>
                </c:pt>
                <c:pt idx="45650">
                  <c:v>627.1318685302001</c:v>
                </c:pt>
                <c:pt idx="45651">
                  <c:v>626.361364822298</c:v>
                </c:pt>
                <c:pt idx="45652">
                  <c:v>622.5632294346186</c:v>
                </c:pt>
                <c:pt idx="45653">
                  <c:v>621.7272178449377</c:v>
                </c:pt>
                <c:pt idx="45654">
                  <c:v>622.62910327391</c:v>
                </c:pt>
                <c:pt idx="45655">
                  <c:v>622.3449388905589</c:v>
                </c:pt>
                <c:pt idx="45656">
                  <c:v>622.3192240784588</c:v>
                </c:pt>
                <c:pt idx="45657">
                  <c:v>622.29989837986</c:v>
                </c:pt>
                <c:pt idx="45658">
                  <c:v>621.3713054346001</c:v>
                </c:pt>
                <c:pt idx="45659">
                  <c:v>622.4114164592</c:v>
                </c:pt>
                <c:pt idx="45660">
                  <c:v>623.22125212714</c:v>
                </c:pt>
                <c:pt idx="45661">
                  <c:v>623.1223600337294</c:v>
                </c:pt>
                <c:pt idx="45662">
                  <c:v>623.37317221355</c:v>
                </c:pt>
                <c:pt idx="45663">
                  <c:v>623.3738471839189</c:v>
                </c:pt>
                <c:pt idx="45664">
                  <c:v>623.2471411414188</c:v>
                </c:pt>
                <c:pt idx="45665">
                  <c:v>623.4586063328701</c:v>
                </c:pt>
                <c:pt idx="45666">
                  <c:v>623.60490249728</c:v>
                </c:pt>
                <c:pt idx="45667">
                  <c:v>624.14927687061</c:v>
                </c:pt>
                <c:pt idx="45668">
                  <c:v>648.20535435378</c:v>
                </c:pt>
                <c:pt idx="45669">
                  <c:v>708.8770061028189</c:v>
                </c:pt>
                <c:pt idx="45670">
                  <c:v>701.22938315123</c:v>
                </c:pt>
                <c:pt idx="45672">
                  <c:v>701.2573874022701</c:v>
                </c:pt>
                <c:pt idx="45675">
                  <c:v>695.86482087667</c:v>
                </c:pt>
                <c:pt idx="45676">
                  <c:v>701.3326736357585</c:v>
                </c:pt>
                <c:pt idx="45677">
                  <c:v>702.8318669750694</c:v>
                </c:pt>
                <c:pt idx="45678">
                  <c:v>704.7079481516</c:v>
                </c:pt>
                <c:pt idx="45679">
                  <c:v>712.819474517891</c:v>
                </c:pt>
                <c:pt idx="45680">
                  <c:v>714.5974951514394</c:v>
                </c:pt>
                <c:pt idx="45681">
                  <c:v>714.76911657758</c:v>
                </c:pt>
                <c:pt idx="45682">
                  <c:v>708.0274601715594</c:v>
                </c:pt>
                <c:pt idx="45683">
                  <c:v>702.5232249931801</c:v>
                </c:pt>
                <c:pt idx="45684">
                  <c:v>681.5935852874201</c:v>
                </c:pt>
                <c:pt idx="45685">
                  <c:v>637.38160524952</c:v>
                </c:pt>
                <c:pt idx="45686">
                  <c:v>624.21575809332</c:v>
                </c:pt>
                <c:pt idx="45687">
                  <c:v>622.3376874009377</c:v>
                </c:pt>
                <c:pt idx="45688">
                  <c:v>627.4249707454301</c:v>
                </c:pt>
                <c:pt idx="45689">
                  <c:v>623.78990478004</c:v>
                </c:pt>
                <c:pt idx="45690">
                  <c:v>623.5161075831701</c:v>
                </c:pt>
                <c:pt idx="45691">
                  <c:v>624.41473338585</c:v>
                </c:pt>
                <c:pt idx="45692">
                  <c:v>624.41048644845</c:v>
                </c:pt>
                <c:pt idx="45693">
                  <c:v>623.9472919922679</c:v>
                </c:pt>
                <c:pt idx="45694">
                  <c:v>623.49627438161</c:v>
                </c:pt>
                <c:pt idx="45695">
                  <c:v>623.5224167546294</c:v>
                </c:pt>
                <c:pt idx="45696">
                  <c:v>619.9901270860694</c:v>
                </c:pt>
                <c:pt idx="45697">
                  <c:v>623.61815096651</c:v>
                </c:pt>
                <c:pt idx="45698">
                  <c:v>623.52936169312</c:v>
                </c:pt>
                <c:pt idx="45699">
                  <c:v>623.3676562033984</c:v>
                </c:pt>
                <c:pt idx="45700">
                  <c:v>623.5972781964589</c:v>
                </c:pt>
                <c:pt idx="45701">
                  <c:v>622.91908181847</c:v>
                </c:pt>
                <c:pt idx="45702">
                  <c:v>623.3623040345286</c:v>
                </c:pt>
                <c:pt idx="45703">
                  <c:v>621.8155283764594</c:v>
                </c:pt>
                <c:pt idx="45704">
                  <c:v>619.5426443456694</c:v>
                </c:pt>
                <c:pt idx="45705">
                  <c:v>619.55939503238</c:v>
                </c:pt>
                <c:pt idx="45706">
                  <c:v>619.13275017537</c:v>
                </c:pt>
                <c:pt idx="45707">
                  <c:v>622.18493731271</c:v>
                </c:pt>
                <c:pt idx="45708">
                  <c:v>621.50497437678</c:v>
                </c:pt>
                <c:pt idx="45709">
                  <c:v>621.8651977700089</c:v>
                </c:pt>
                <c:pt idx="45710">
                  <c:v>621.3036570198399</c:v>
                </c:pt>
                <c:pt idx="45711">
                  <c:v>618.0774994787</c:v>
                </c:pt>
                <c:pt idx="45712">
                  <c:v>621.21579073137</c:v>
                </c:pt>
                <c:pt idx="45713">
                  <c:v>621.4043099369101</c:v>
                </c:pt>
                <c:pt idx="45714">
                  <c:v>375.9054159340399</c:v>
                </c:pt>
                <c:pt idx="45715">
                  <c:v>376.57500409706</c:v>
                </c:pt>
                <c:pt idx="45716">
                  <c:v>376.7853852283791</c:v>
                </c:pt>
                <c:pt idx="45728">
                  <c:v>515.42367067318</c:v>
                </c:pt>
                <c:pt idx="45729">
                  <c:v>616.5319574847779</c:v>
                </c:pt>
                <c:pt idx="45731">
                  <c:v>619.38976589784</c:v>
                </c:pt>
                <c:pt idx="45732">
                  <c:v>619.9659040110901</c:v>
                </c:pt>
                <c:pt idx="45735">
                  <c:v>616.0214127958386</c:v>
                </c:pt>
                <c:pt idx="45736">
                  <c:v>615.88394561263</c:v>
                </c:pt>
                <c:pt idx="45737">
                  <c:v>615.7226076853487</c:v>
                </c:pt>
                <c:pt idx="45738">
                  <c:v>616.48211220682</c:v>
                </c:pt>
                <c:pt idx="45739">
                  <c:v>615.8525123190387</c:v>
                </c:pt>
                <c:pt idx="45740">
                  <c:v>615.63871768257</c:v>
                </c:pt>
                <c:pt idx="45741">
                  <c:v>615.5102385288705</c:v>
                </c:pt>
                <c:pt idx="45742">
                  <c:v>615.33395499388</c:v>
                </c:pt>
                <c:pt idx="45743">
                  <c:v>611.0675219143986</c:v>
                </c:pt>
                <c:pt idx="45744">
                  <c:v>616.5286010994594</c:v>
                </c:pt>
                <c:pt idx="45745">
                  <c:v>616.622404684819</c:v>
                </c:pt>
                <c:pt idx="45746">
                  <c:v>619.47408304609</c:v>
                </c:pt>
                <c:pt idx="45750">
                  <c:v>621.45278337518</c:v>
                </c:pt>
                <c:pt idx="45751">
                  <c:v>672.08845745378</c:v>
                </c:pt>
                <c:pt idx="45752">
                  <c:v>694.9706425054</c:v>
                </c:pt>
                <c:pt idx="45757">
                  <c:v>689.8113887932184</c:v>
                </c:pt>
                <c:pt idx="45760">
                  <c:v>695.3085156300001</c:v>
                </c:pt>
                <c:pt idx="45761">
                  <c:v>692.0269918657589</c:v>
                </c:pt>
                <c:pt idx="45762">
                  <c:v>692.79265675465</c:v>
                </c:pt>
                <c:pt idx="45763">
                  <c:v>691.92393741287</c:v>
                </c:pt>
                <c:pt idx="45764">
                  <c:v>696.7779828500301</c:v>
                </c:pt>
                <c:pt idx="45765">
                  <c:v>696.5192878874487</c:v>
                </c:pt>
                <c:pt idx="45766">
                  <c:v>697.13394576257</c:v>
                </c:pt>
                <c:pt idx="45767">
                  <c:v>695.9570553706199</c:v>
                </c:pt>
                <c:pt idx="45768">
                  <c:v>699.0477683607294</c:v>
                </c:pt>
                <c:pt idx="45769">
                  <c:v>701.65154083062</c:v>
                </c:pt>
                <c:pt idx="45770">
                  <c:v>698.1738379835</c:v>
                </c:pt>
                <c:pt idx="45771">
                  <c:v>697.95435763807</c:v>
                </c:pt>
                <c:pt idx="45772">
                  <c:v>685.80707337787</c:v>
                </c:pt>
                <c:pt idx="45774">
                  <c:v>697.39380964354</c:v>
                </c:pt>
                <c:pt idx="45775">
                  <c:v>684.09385514501</c:v>
                </c:pt>
                <c:pt idx="45776">
                  <c:v>688.9658466351399</c:v>
                </c:pt>
                <c:pt idx="45777">
                  <c:v>701.69814655593</c:v>
                </c:pt>
                <c:pt idx="45778">
                  <c:v>703.68785495256</c:v>
                </c:pt>
                <c:pt idx="45780">
                  <c:v>692.3633321141099</c:v>
                </c:pt>
                <c:pt idx="45781">
                  <c:v>664.65821016897</c:v>
                </c:pt>
                <c:pt idx="45782">
                  <c:v>639.9922399519194</c:v>
                </c:pt>
                <c:pt idx="45783">
                  <c:v>628.1379235524901</c:v>
                </c:pt>
                <c:pt idx="45785">
                  <c:v>631.7894910309705</c:v>
                </c:pt>
                <c:pt idx="45786">
                  <c:v>628.4355459104194</c:v>
                </c:pt>
                <c:pt idx="45787">
                  <c:v>628.74009625324</c:v>
                </c:pt>
                <c:pt idx="45788">
                  <c:v>627.9799001149394</c:v>
                </c:pt>
                <c:pt idx="45789">
                  <c:v>629.16905777268</c:v>
                </c:pt>
                <c:pt idx="45790">
                  <c:v>628.80360386906</c:v>
                </c:pt>
                <c:pt idx="45791">
                  <c:v>629.17986344792</c:v>
                </c:pt>
                <c:pt idx="45792">
                  <c:v>631.8321762324289</c:v>
                </c:pt>
                <c:pt idx="45793">
                  <c:v>629.6098252755401</c:v>
                </c:pt>
                <c:pt idx="45798">
                  <c:v>631.45874973805</c:v>
                </c:pt>
                <c:pt idx="45799">
                  <c:v>636.1152666887789</c:v>
                </c:pt>
                <c:pt idx="45800">
                  <c:v>634.1657348234701</c:v>
                </c:pt>
                <c:pt idx="45801">
                  <c:v>635.9874118393</c:v>
                </c:pt>
                <c:pt idx="45802">
                  <c:v>636.4219666634386</c:v>
                </c:pt>
                <c:pt idx="45803">
                  <c:v>637.7472346974394</c:v>
                </c:pt>
                <c:pt idx="45804">
                  <c:v>636.78127199423</c:v>
                </c:pt>
                <c:pt idx="45805">
                  <c:v>636.82639064956</c:v>
                </c:pt>
                <c:pt idx="45806">
                  <c:v>637.51174725693</c:v>
                </c:pt>
                <c:pt idx="45807">
                  <c:v>637.00747686873</c:v>
                </c:pt>
                <c:pt idx="45808">
                  <c:v>633.796984267251</c:v>
                </c:pt>
                <c:pt idx="45809">
                  <c:v>637.1450097917689</c:v>
                </c:pt>
                <c:pt idx="45810">
                  <c:v>637.24748529925</c:v>
                </c:pt>
                <c:pt idx="45811">
                  <c:v>638.71416971695</c:v>
                </c:pt>
                <c:pt idx="45812">
                  <c:v>638.97239100132</c:v>
                </c:pt>
                <c:pt idx="45813">
                  <c:v>639.62539706816</c:v>
                </c:pt>
                <c:pt idx="45814">
                  <c:v>635.59593093132</c:v>
                </c:pt>
                <c:pt idx="45815">
                  <c:v>635.83676860687</c:v>
                </c:pt>
                <c:pt idx="45816">
                  <c:v>635.7221723109101</c:v>
                </c:pt>
                <c:pt idx="45817">
                  <c:v>635.2525297467594</c:v>
                </c:pt>
                <c:pt idx="45818">
                  <c:v>639.47045063797</c:v>
                </c:pt>
                <c:pt idx="45819">
                  <c:v>639.76977183869</c:v>
                </c:pt>
                <c:pt idx="45820">
                  <c:v>644.52280444689</c:v>
                </c:pt>
                <c:pt idx="45821">
                  <c:v>644.27047953937</c:v>
                </c:pt>
                <c:pt idx="45822">
                  <c:v>644.5660118709083</c:v>
                </c:pt>
                <c:pt idx="45823">
                  <c:v>644.4601163552987</c:v>
                </c:pt>
                <c:pt idx="45827">
                  <c:v>644.62716204715</c:v>
                </c:pt>
                <c:pt idx="45828">
                  <c:v>645.63679965169</c:v>
                </c:pt>
                <c:pt idx="45829">
                  <c:v>645.26054433795</c:v>
                </c:pt>
                <c:pt idx="45830">
                  <c:v>645.41278147463</c:v>
                </c:pt>
                <c:pt idx="45831">
                  <c:v>645.8131197349483</c:v>
                </c:pt>
                <c:pt idx="45832">
                  <c:v>665.95895832678</c:v>
                </c:pt>
                <c:pt idx="45833">
                  <c:v>711.91783594901</c:v>
                </c:pt>
                <c:pt idx="45835">
                  <c:v>691.08142507916</c:v>
                </c:pt>
                <c:pt idx="45838">
                  <c:v>676.3372572624984</c:v>
                </c:pt>
                <c:pt idx="45839">
                  <c:v>672.65518725708</c:v>
                </c:pt>
                <c:pt idx="45840">
                  <c:v>656.41484000734</c:v>
                </c:pt>
                <c:pt idx="45841">
                  <c:v>648.78101024288</c:v>
                </c:pt>
                <c:pt idx="45842">
                  <c:v>648.3531676861301</c:v>
                </c:pt>
                <c:pt idx="45843">
                  <c:v>648.66416905916</c:v>
                </c:pt>
                <c:pt idx="45844">
                  <c:v>648.8905415689001</c:v>
                </c:pt>
                <c:pt idx="45845">
                  <c:v>645.4479473654083</c:v>
                </c:pt>
                <c:pt idx="45846">
                  <c:v>645.7274114830186</c:v>
                </c:pt>
                <c:pt idx="45850">
                  <c:v>459.2284427151299</c:v>
                </c:pt>
                <c:pt idx="45878">
                  <c:v>255.37011438565</c:v>
                </c:pt>
                <c:pt idx="45879">
                  <c:v>255.3551574277</c:v>
                </c:pt>
                <c:pt idx="45880">
                  <c:v>255.17435792693</c:v>
                </c:pt>
                <c:pt idx="45881">
                  <c:v>255.18930254948</c:v>
                </c:pt>
                <c:pt idx="45882">
                  <c:v>432.23067552062</c:v>
                </c:pt>
                <c:pt idx="45883">
                  <c:v>579.60537934391</c:v>
                </c:pt>
                <c:pt idx="45884">
                  <c:v>631.25019713738</c:v>
                </c:pt>
                <c:pt idx="45885">
                  <c:v>661.89353342845</c:v>
                </c:pt>
                <c:pt idx="45886">
                  <c:v>663.61878933142</c:v>
                </c:pt>
                <c:pt idx="45887">
                  <c:v>663.0519239965294</c:v>
                </c:pt>
                <c:pt idx="45888">
                  <c:v>667.22814534122</c:v>
                </c:pt>
                <c:pt idx="45889">
                  <c:v>667.8027753221201</c:v>
                </c:pt>
                <c:pt idx="45890">
                  <c:v>668.5180351139294</c:v>
                </c:pt>
                <c:pt idx="45891">
                  <c:v>664.703319506001</c:v>
                </c:pt>
                <c:pt idx="45892">
                  <c:v>665.2281536944994</c:v>
                </c:pt>
                <c:pt idx="45893">
                  <c:v>665.8521982502889</c:v>
                </c:pt>
                <c:pt idx="45894">
                  <c:v>666.14405447271</c:v>
                </c:pt>
                <c:pt idx="45895">
                  <c:v>667.0936819829101</c:v>
                </c:pt>
                <c:pt idx="45896">
                  <c:v>667.1841860544</c:v>
                </c:pt>
                <c:pt idx="45897">
                  <c:v>668.25059691867</c:v>
                </c:pt>
                <c:pt idx="45898">
                  <c:v>668.8060186697094</c:v>
                </c:pt>
                <c:pt idx="45899">
                  <c:v>668.7260661403999</c:v>
                </c:pt>
                <c:pt idx="45900">
                  <c:v>668.47443672133</c:v>
                </c:pt>
                <c:pt idx="45901">
                  <c:v>669.3961557301</c:v>
                </c:pt>
                <c:pt idx="45903">
                  <c:v>672.69540745733</c:v>
                </c:pt>
                <c:pt idx="45904">
                  <c:v>668.43673693293</c:v>
                </c:pt>
                <c:pt idx="45905">
                  <c:v>669.71827840273</c:v>
                </c:pt>
                <c:pt idx="45906">
                  <c:v>669.5663780902094</c:v>
                </c:pt>
                <c:pt idx="45907">
                  <c:v>669.63091865189</c:v>
                </c:pt>
                <c:pt idx="45908">
                  <c:v>669.3760508992689</c:v>
                </c:pt>
                <c:pt idx="45909">
                  <c:v>673.9539171480501</c:v>
                </c:pt>
                <c:pt idx="45910">
                  <c:v>674.9073778327</c:v>
                </c:pt>
                <c:pt idx="45914">
                  <c:v>671.15035458277</c:v>
                </c:pt>
                <c:pt idx="45917">
                  <c:v>671.82787767</c:v>
                </c:pt>
                <c:pt idx="45918">
                  <c:v>668.72399921528</c:v>
                </c:pt>
                <c:pt idx="45919">
                  <c:v>668.1566589150187</c:v>
                </c:pt>
                <c:pt idx="45920">
                  <c:v>668.8602084438581</c:v>
                </c:pt>
                <c:pt idx="45921">
                  <c:v>674.1312704422201</c:v>
                </c:pt>
                <c:pt idx="45922">
                  <c:v>674.4472648847866</c:v>
                </c:pt>
                <c:pt idx="45923">
                  <c:v>674.3792441124589</c:v>
                </c:pt>
                <c:pt idx="45924">
                  <c:v>674.92430400239</c:v>
                </c:pt>
                <c:pt idx="45925">
                  <c:v>669.64921244749</c:v>
                </c:pt>
                <c:pt idx="45928">
                  <c:v>671.27647585264</c:v>
                </c:pt>
                <c:pt idx="45929">
                  <c:v>671.68603635855</c:v>
                </c:pt>
                <c:pt idx="45930">
                  <c:v>672.4770958638999</c:v>
                </c:pt>
                <c:pt idx="45931">
                  <c:v>672.5782627920394</c:v>
                </c:pt>
                <c:pt idx="45932">
                  <c:v>668.39015030265</c:v>
                </c:pt>
                <c:pt idx="45933">
                  <c:v>669.09892469022</c:v>
                </c:pt>
                <c:pt idx="45934">
                  <c:v>669.08029052507</c:v>
                </c:pt>
                <c:pt idx="45935">
                  <c:v>669.28574898072</c:v>
                </c:pt>
                <c:pt idx="45936">
                  <c:v>668.9456676272089</c:v>
                </c:pt>
                <c:pt idx="45937">
                  <c:v>673.74878228686</c:v>
                </c:pt>
                <c:pt idx="45938">
                  <c:v>673.7628693625101</c:v>
                </c:pt>
                <c:pt idx="45940">
                  <c:v>675.30397560912</c:v>
                </c:pt>
                <c:pt idx="45941">
                  <c:v>675.77528935489</c:v>
                </c:pt>
                <c:pt idx="45942">
                  <c:v>675.8044503245201</c:v>
                </c:pt>
                <c:pt idx="45943">
                  <c:v>676.0715466264</c:v>
                </c:pt>
                <c:pt idx="45944">
                  <c:v>676.286452560811</c:v>
                </c:pt>
                <c:pt idx="45945">
                  <c:v>676.6274832924494</c:v>
                </c:pt>
                <c:pt idx="45946">
                  <c:v>676.7601464108201</c:v>
                </c:pt>
                <c:pt idx="45947">
                  <c:v>676.41058108187</c:v>
                </c:pt>
                <c:pt idx="45948">
                  <c:v>673.71626577186</c:v>
                </c:pt>
                <c:pt idx="45949">
                  <c:v>672.9837284423</c:v>
                </c:pt>
                <c:pt idx="45950">
                  <c:v>673.50399579959</c:v>
                </c:pt>
                <c:pt idx="45951">
                  <c:v>674.2624170417802</c:v>
                </c:pt>
                <c:pt idx="45952">
                  <c:v>674.6602545811094</c:v>
                </c:pt>
                <c:pt idx="45953">
                  <c:v>675.30277970985</c:v>
                </c:pt>
                <c:pt idx="45954">
                  <c:v>675.4115776112301</c:v>
                </c:pt>
                <c:pt idx="45955">
                  <c:v>672.90865391249</c:v>
                </c:pt>
                <c:pt idx="45956">
                  <c:v>671.60355896919</c:v>
                </c:pt>
                <c:pt idx="45957">
                  <c:v>671.5661228573588</c:v>
                </c:pt>
                <c:pt idx="45958">
                  <c:v>671.8723832959188</c:v>
                </c:pt>
                <c:pt idx="45959">
                  <c:v>677.08213835938</c:v>
                </c:pt>
                <c:pt idx="45960">
                  <c:v>677.0973136974301</c:v>
                </c:pt>
                <c:pt idx="45961">
                  <c:v>677.84572962715</c:v>
                </c:pt>
                <c:pt idx="45962">
                  <c:v>678.20007263516</c:v>
                </c:pt>
                <c:pt idx="45963">
                  <c:v>676.20602091937</c:v>
                </c:pt>
                <c:pt idx="45964">
                  <c:v>673.68273792859</c:v>
                </c:pt>
                <c:pt idx="45965">
                  <c:v>662.97533166512</c:v>
                </c:pt>
                <c:pt idx="45966">
                  <c:v>546.37813145793</c:v>
                </c:pt>
                <c:pt idx="46023">
                  <c:v>551.78838147846</c:v>
                </c:pt>
                <c:pt idx="46024">
                  <c:v>641.69874846057</c:v>
                </c:pt>
                <c:pt idx="46025">
                  <c:v>683.39799563881</c:v>
                </c:pt>
                <c:pt idx="46026">
                  <c:v>686.46028365785</c:v>
                </c:pt>
                <c:pt idx="46027">
                  <c:v>687.7129206910794</c:v>
                </c:pt>
                <c:pt idx="46028">
                  <c:v>688.9547686562801</c:v>
                </c:pt>
                <c:pt idx="46029">
                  <c:v>688.81946526072</c:v>
                </c:pt>
                <c:pt idx="46030">
                  <c:v>689.2137260234</c:v>
                </c:pt>
                <c:pt idx="46031">
                  <c:v>688.83372857175</c:v>
                </c:pt>
                <c:pt idx="46032">
                  <c:v>689.70162172815</c:v>
                </c:pt>
                <c:pt idx="46033">
                  <c:v>686.7323548557389</c:v>
                </c:pt>
                <c:pt idx="46034">
                  <c:v>687.69536241029</c:v>
                </c:pt>
                <c:pt idx="46035">
                  <c:v>688.27278223635</c:v>
                </c:pt>
                <c:pt idx="46036">
                  <c:v>689.87553069817</c:v>
                </c:pt>
                <c:pt idx="46037">
                  <c:v>694.6123588294801</c:v>
                </c:pt>
                <c:pt idx="46039">
                  <c:v>688.8508141752988</c:v>
                </c:pt>
                <c:pt idx="46040">
                  <c:v>658.57186000345</c:v>
                </c:pt>
                <c:pt idx="46041">
                  <c:v>643.3149430982394</c:v>
                </c:pt>
                <c:pt idx="46042">
                  <c:v>629.3368971086094</c:v>
                </c:pt>
                <c:pt idx="46043">
                  <c:v>612.8606267870779</c:v>
                </c:pt>
                <c:pt idx="46044">
                  <c:v>451.33212979906</c:v>
                </c:pt>
                <c:pt idx="46045">
                  <c:v>451.5921617252891</c:v>
                </c:pt>
                <c:pt idx="46046">
                  <c:v>452.6459303831701</c:v>
                </c:pt>
                <c:pt idx="46047">
                  <c:v>629.47892078804</c:v>
                </c:pt>
                <c:pt idx="46048">
                  <c:v>654.4683232555501</c:v>
                </c:pt>
                <c:pt idx="46049">
                  <c:v>677.90500761439</c:v>
                </c:pt>
                <c:pt idx="46050">
                  <c:v>689.7592678054978</c:v>
                </c:pt>
                <c:pt idx="46054">
                  <c:v>691.2655600038294</c:v>
                </c:pt>
                <c:pt idx="46055">
                  <c:v>688.37775151582</c:v>
                </c:pt>
                <c:pt idx="46056">
                  <c:v>693.5735678209301</c:v>
                </c:pt>
                <c:pt idx="46057">
                  <c:v>694.2585152006</c:v>
                </c:pt>
                <c:pt idx="46058">
                  <c:v>695.4364849995401</c:v>
                </c:pt>
                <c:pt idx="46059">
                  <c:v>695.9517955725601</c:v>
                </c:pt>
                <c:pt idx="46060">
                  <c:v>696.13839125317</c:v>
                </c:pt>
                <c:pt idx="46061">
                  <c:v>696.40879869654</c:v>
                </c:pt>
                <c:pt idx="46062">
                  <c:v>692.91323852435</c:v>
                </c:pt>
                <c:pt idx="46063">
                  <c:v>693.3634083957986</c:v>
                </c:pt>
                <c:pt idx="46064">
                  <c:v>693.6219151030688</c:v>
                </c:pt>
                <c:pt idx="46065">
                  <c:v>694.38808340073</c:v>
                </c:pt>
                <c:pt idx="46066">
                  <c:v>694.39750324703</c:v>
                </c:pt>
                <c:pt idx="46067">
                  <c:v>694.2610421456201</c:v>
                </c:pt>
                <c:pt idx="46068">
                  <c:v>695.2478515854589</c:v>
                </c:pt>
                <c:pt idx="46070">
                  <c:v>691.18374114714</c:v>
                </c:pt>
                <c:pt idx="46071">
                  <c:v>692.0142414244788</c:v>
                </c:pt>
                <c:pt idx="46072">
                  <c:v>692.77873323737</c:v>
                </c:pt>
                <c:pt idx="46073">
                  <c:v>692.6751334875</c:v>
                </c:pt>
                <c:pt idx="46074">
                  <c:v>692.67208834862</c:v>
                </c:pt>
                <c:pt idx="46075">
                  <c:v>698.07455243299</c:v>
                </c:pt>
                <c:pt idx="46076">
                  <c:v>696.75946863931</c:v>
                </c:pt>
                <c:pt idx="46077">
                  <c:v>693.9014154344483</c:v>
                </c:pt>
                <c:pt idx="46078">
                  <c:v>694.56177904017</c:v>
                </c:pt>
                <c:pt idx="46079">
                  <c:v>694.6539911119701</c:v>
                </c:pt>
                <c:pt idx="46080">
                  <c:v>699.5427897347994</c:v>
                </c:pt>
                <c:pt idx="46081">
                  <c:v>699.75285717106</c:v>
                </c:pt>
                <c:pt idx="46084">
                  <c:v>703.9914626412001</c:v>
                </c:pt>
                <c:pt idx="46085">
                  <c:v>729.0583241337594</c:v>
                </c:pt>
                <c:pt idx="46086">
                  <c:v>765.3107300407801</c:v>
                </c:pt>
                <c:pt idx="46087">
                  <c:v>781.3996536524</c:v>
                </c:pt>
                <c:pt idx="46088">
                  <c:v>785.8896560863501</c:v>
                </c:pt>
                <c:pt idx="46089">
                  <c:v>784.74087066719</c:v>
                </c:pt>
                <c:pt idx="46090">
                  <c:v>784.10598182374</c:v>
                </c:pt>
                <c:pt idx="46091">
                  <c:v>785.32877036574</c:v>
                </c:pt>
                <c:pt idx="46092">
                  <c:v>784.7476157720188</c:v>
                </c:pt>
                <c:pt idx="46093">
                  <c:v>779.98674361059</c:v>
                </c:pt>
                <c:pt idx="46094">
                  <c:v>782.83909261159</c:v>
                </c:pt>
                <c:pt idx="46095">
                  <c:v>781.32913024713</c:v>
                </c:pt>
                <c:pt idx="46096">
                  <c:v>778.1710678034589</c:v>
                </c:pt>
                <c:pt idx="46097">
                  <c:v>776.81308940686</c:v>
                </c:pt>
                <c:pt idx="46098">
                  <c:v>776.2711594493201</c:v>
                </c:pt>
                <c:pt idx="46099">
                  <c:v>779.52543416613</c:v>
                </c:pt>
                <c:pt idx="46100">
                  <c:v>768.9705368817594</c:v>
                </c:pt>
                <c:pt idx="46101">
                  <c:v>764.10241581885</c:v>
                </c:pt>
                <c:pt idx="46102">
                  <c:v>752.03386525089</c:v>
                </c:pt>
                <c:pt idx="46103">
                  <c:v>757.27787697504</c:v>
                </c:pt>
                <c:pt idx="46105">
                  <c:v>755.83189260669</c:v>
                </c:pt>
                <c:pt idx="46107">
                  <c:v>754.1209511887994</c:v>
                </c:pt>
                <c:pt idx="46108">
                  <c:v>748.37518901873</c:v>
                </c:pt>
                <c:pt idx="46109">
                  <c:v>761.80091526061</c:v>
                </c:pt>
                <c:pt idx="46110">
                  <c:v>772.8890380374</c:v>
                </c:pt>
                <c:pt idx="46111">
                  <c:v>771.68727539158</c:v>
                </c:pt>
                <c:pt idx="46112">
                  <c:v>782.26479231518</c:v>
                </c:pt>
                <c:pt idx="46113">
                  <c:v>795.58203737403</c:v>
                </c:pt>
                <c:pt idx="46114">
                  <c:v>798.7356118010189</c:v>
                </c:pt>
                <c:pt idx="46115">
                  <c:v>799.60976158531</c:v>
                </c:pt>
                <c:pt idx="46116">
                  <c:v>798.3748924662005</c:v>
                </c:pt>
                <c:pt idx="46117">
                  <c:v>788.8704248402794</c:v>
                </c:pt>
                <c:pt idx="46118">
                  <c:v>785.9297723742405</c:v>
                </c:pt>
                <c:pt idx="46119">
                  <c:v>784.0555591535388</c:v>
                </c:pt>
                <c:pt idx="46120">
                  <c:v>785.2190030124598</c:v>
                </c:pt>
                <c:pt idx="46121">
                  <c:v>784.5156123377799</c:v>
                </c:pt>
                <c:pt idx="46122">
                  <c:v>784.13071557596</c:v>
                </c:pt>
                <c:pt idx="46123">
                  <c:v>796.99690651927</c:v>
                </c:pt>
                <c:pt idx="46124">
                  <c:v>789.832267081247</c:v>
                </c:pt>
                <c:pt idx="46125">
                  <c:v>789.630873617891</c:v>
                </c:pt>
                <c:pt idx="46126">
                  <c:v>789.19632480607</c:v>
                </c:pt>
                <c:pt idx="46127">
                  <c:v>786.583974053141</c:v>
                </c:pt>
                <c:pt idx="46128">
                  <c:v>787.0462555177</c:v>
                </c:pt>
                <c:pt idx="46129">
                  <c:v>788.7766756948</c:v>
                </c:pt>
                <c:pt idx="46130">
                  <c:v>788.03564543136</c:v>
                </c:pt>
                <c:pt idx="46131">
                  <c:v>792.0302745998</c:v>
                </c:pt>
                <c:pt idx="46132">
                  <c:v>789.5973960616605</c:v>
                </c:pt>
                <c:pt idx="46134">
                  <c:v>791.42490869816</c:v>
                </c:pt>
                <c:pt idx="46135">
                  <c:v>794.1931407836801</c:v>
                </c:pt>
                <c:pt idx="46137">
                  <c:v>795.30860297792</c:v>
                </c:pt>
                <c:pt idx="46138">
                  <c:v>797.4393363127199</c:v>
                </c:pt>
                <c:pt idx="46139">
                  <c:v>791.71417124489</c:v>
                </c:pt>
                <c:pt idx="46140">
                  <c:v>792.4229476159485</c:v>
                </c:pt>
                <c:pt idx="46141">
                  <c:v>794.9026094264387</c:v>
                </c:pt>
                <c:pt idx="46142">
                  <c:v>784.8659036383499</c:v>
                </c:pt>
                <c:pt idx="46143">
                  <c:v>762.4081588418701</c:v>
                </c:pt>
                <c:pt idx="46144">
                  <c:v>742.7862974634194</c:v>
                </c:pt>
                <c:pt idx="46145">
                  <c:v>729.35875084875</c:v>
                </c:pt>
                <c:pt idx="46146">
                  <c:v>722.3828501399601</c:v>
                </c:pt>
                <c:pt idx="46147">
                  <c:v>715.0440881872094</c:v>
                </c:pt>
                <c:pt idx="46148">
                  <c:v>709.93649594285</c:v>
                </c:pt>
                <c:pt idx="46149">
                  <c:v>708.2277419169101</c:v>
                </c:pt>
                <c:pt idx="46150">
                  <c:v>713.22897270187</c:v>
                </c:pt>
                <c:pt idx="46151">
                  <c:v>713.88491766187</c:v>
                </c:pt>
                <c:pt idx="46152">
                  <c:v>717.90281017749</c:v>
                </c:pt>
                <c:pt idx="46153">
                  <c:v>718.1390328917194</c:v>
                </c:pt>
                <c:pt idx="46154">
                  <c:v>714.2655454153494</c:v>
                </c:pt>
                <c:pt idx="46155">
                  <c:v>714.4204488214287</c:v>
                </c:pt>
                <c:pt idx="46156">
                  <c:v>713.90674218864</c:v>
                </c:pt>
                <c:pt idx="46157">
                  <c:v>714.18694613378</c:v>
                </c:pt>
                <c:pt idx="46158">
                  <c:v>714.83989562841</c:v>
                </c:pt>
                <c:pt idx="46159">
                  <c:v>715.3402545973294</c:v>
                </c:pt>
                <c:pt idx="46160">
                  <c:v>715.9564243065402</c:v>
                </c:pt>
                <c:pt idx="46161">
                  <c:v>711.34889728017</c:v>
                </c:pt>
                <c:pt idx="46162">
                  <c:v>711.58924108709</c:v>
                </c:pt>
                <c:pt idx="46163">
                  <c:v>716.790805338111</c:v>
                </c:pt>
                <c:pt idx="46164">
                  <c:v>729.4247430036301</c:v>
                </c:pt>
                <c:pt idx="46165">
                  <c:v>743.0362092540894</c:v>
                </c:pt>
                <c:pt idx="46166">
                  <c:v>775.11979445218</c:v>
                </c:pt>
                <c:pt idx="46167">
                  <c:v>796.5444884581005</c:v>
                </c:pt>
                <c:pt idx="46168">
                  <c:v>744.68635133975</c:v>
                </c:pt>
                <c:pt idx="46169">
                  <c:v>744.5590971025994</c:v>
                </c:pt>
                <c:pt idx="46171">
                  <c:v>749.53398293365</c:v>
                </c:pt>
                <c:pt idx="46172">
                  <c:v>749.8890134655501</c:v>
                </c:pt>
                <c:pt idx="46174">
                  <c:v>752.3959106094</c:v>
                </c:pt>
                <c:pt idx="46176">
                  <c:v>751.5127472412</c:v>
                </c:pt>
                <c:pt idx="46178">
                  <c:v>786.7121534736599</c:v>
                </c:pt>
                <c:pt idx="46179">
                  <c:v>784.8256609659383</c:v>
                </c:pt>
                <c:pt idx="46180">
                  <c:v>786.1195090775</c:v>
                </c:pt>
                <c:pt idx="46181">
                  <c:v>788.9116240120183</c:v>
                </c:pt>
                <c:pt idx="46182">
                  <c:v>785.7457594088</c:v>
                </c:pt>
                <c:pt idx="46183">
                  <c:v>793.87067241888</c:v>
                </c:pt>
                <c:pt idx="46184">
                  <c:v>795.27430291869</c:v>
                </c:pt>
                <c:pt idx="46185">
                  <c:v>796.75908866895</c:v>
                </c:pt>
                <c:pt idx="46186">
                  <c:v>797.556543514939</c:v>
                </c:pt>
                <c:pt idx="46187">
                  <c:v>798.2858268672601</c:v>
                </c:pt>
                <c:pt idx="46189">
                  <c:v>798.90131067459</c:v>
                </c:pt>
                <c:pt idx="46190">
                  <c:v>797.48588612225</c:v>
                </c:pt>
                <c:pt idx="46191">
                  <c:v>796.0256565751901</c:v>
                </c:pt>
                <c:pt idx="46192">
                  <c:v>802.3543319364001</c:v>
                </c:pt>
                <c:pt idx="46193">
                  <c:v>801.18133601303</c:v>
                </c:pt>
                <c:pt idx="46194">
                  <c:v>799.52071939716</c:v>
                </c:pt>
                <c:pt idx="46195">
                  <c:v>797.9674886449183</c:v>
                </c:pt>
                <c:pt idx="46196">
                  <c:v>784.98173193152</c:v>
                </c:pt>
                <c:pt idx="46197">
                  <c:v>762.08220200736</c:v>
                </c:pt>
                <c:pt idx="46198">
                  <c:v>753.5558720861301</c:v>
                </c:pt>
                <c:pt idx="46199">
                  <c:v>748.4714521240401</c:v>
                </c:pt>
                <c:pt idx="46200">
                  <c:v>718.6080545114801</c:v>
                </c:pt>
                <c:pt idx="46201">
                  <c:v>719.03305132898</c:v>
                </c:pt>
                <c:pt idx="46202">
                  <c:v>721.4215981530994</c:v>
                </c:pt>
                <c:pt idx="46203">
                  <c:v>718.23237824331</c:v>
                </c:pt>
                <c:pt idx="46204">
                  <c:v>718.92937182258</c:v>
                </c:pt>
                <c:pt idx="46205">
                  <c:v>716.9460989901294</c:v>
                </c:pt>
                <c:pt idx="46206">
                  <c:v>718.53113169263</c:v>
                </c:pt>
                <c:pt idx="46207">
                  <c:v>723.8456846852177</c:v>
                </c:pt>
                <c:pt idx="46209">
                  <c:v>744.03823402537</c:v>
                </c:pt>
                <c:pt idx="46210">
                  <c:v>782.2195112844194</c:v>
                </c:pt>
                <c:pt idx="46212">
                  <c:v>783.8686873014789</c:v>
                </c:pt>
                <c:pt idx="46213">
                  <c:v>785.1608776205601</c:v>
                </c:pt>
                <c:pt idx="46214">
                  <c:v>784.84618273629</c:v>
                </c:pt>
                <c:pt idx="46215">
                  <c:v>752.98965351876</c:v>
                </c:pt>
                <c:pt idx="46216">
                  <c:v>753.1145521027801</c:v>
                </c:pt>
                <c:pt idx="46217">
                  <c:v>785.39013842028</c:v>
                </c:pt>
                <c:pt idx="46218">
                  <c:v>788.6422341359478</c:v>
                </c:pt>
                <c:pt idx="46219">
                  <c:v>801.57171504192</c:v>
                </c:pt>
                <c:pt idx="46220">
                  <c:v>802.0416431637889</c:v>
                </c:pt>
                <c:pt idx="46221">
                  <c:v>797.4326718894378</c:v>
                </c:pt>
                <c:pt idx="46222">
                  <c:v>796.21599387059</c:v>
                </c:pt>
                <c:pt idx="46223">
                  <c:v>796.3330421064</c:v>
                </c:pt>
                <c:pt idx="46224">
                  <c:v>794.22830697103</c:v>
                </c:pt>
                <c:pt idx="46225">
                  <c:v>795.70895964979</c:v>
                </c:pt>
                <c:pt idx="46226">
                  <c:v>802.0104727157501</c:v>
                </c:pt>
                <c:pt idx="46227">
                  <c:v>807.1163880935601</c:v>
                </c:pt>
                <c:pt idx="46228">
                  <c:v>805.3652187355275</c:v>
                </c:pt>
                <c:pt idx="46229">
                  <c:v>811.27802551659</c:v>
                </c:pt>
                <c:pt idx="46230">
                  <c:v>807.1108211947785</c:v>
                </c:pt>
                <c:pt idx="46231">
                  <c:v>804.8470214889472</c:v>
                </c:pt>
                <c:pt idx="46232">
                  <c:v>803.70012264089</c:v>
                </c:pt>
                <c:pt idx="46233">
                  <c:v>802.73644757965</c:v>
                </c:pt>
                <c:pt idx="46234">
                  <c:v>803.48942255506</c:v>
                </c:pt>
                <c:pt idx="46235">
                  <c:v>801.3818177742901</c:v>
                </c:pt>
                <c:pt idx="46237">
                  <c:v>801.24130166021</c:v>
                </c:pt>
                <c:pt idx="46238">
                  <c:v>801.165420496219</c:v>
                </c:pt>
                <c:pt idx="46239">
                  <c:v>801.5487920101</c:v>
                </c:pt>
                <c:pt idx="46240">
                  <c:v>804.88578261983</c:v>
                </c:pt>
                <c:pt idx="46241">
                  <c:v>807.16583364718</c:v>
                </c:pt>
                <c:pt idx="46242">
                  <c:v>803.355852853948</c:v>
                </c:pt>
                <c:pt idx="46243">
                  <c:v>802.5963873305305</c:v>
                </c:pt>
                <c:pt idx="46244">
                  <c:v>803.29178052898</c:v>
                </c:pt>
                <c:pt idx="46245">
                  <c:v>805.8125411722788</c:v>
                </c:pt>
                <c:pt idx="46246">
                  <c:v>816.1292457583</c:v>
                </c:pt>
                <c:pt idx="46247">
                  <c:v>807.4116269033789</c:v>
                </c:pt>
                <c:pt idx="46248">
                  <c:v>805.76738236802</c:v>
                </c:pt>
                <c:pt idx="46249">
                  <c:v>794.2680153249494</c:v>
                </c:pt>
                <c:pt idx="46250">
                  <c:v>774.93559396318</c:v>
                </c:pt>
                <c:pt idx="46252">
                  <c:v>731.77507048071</c:v>
                </c:pt>
                <c:pt idx="46253">
                  <c:v>725.71661099519</c:v>
                </c:pt>
                <c:pt idx="46254">
                  <c:v>724.68802403663</c:v>
                </c:pt>
                <c:pt idx="46255">
                  <c:v>729.7787359865</c:v>
                </c:pt>
                <c:pt idx="46256">
                  <c:v>728.99676511696</c:v>
                </c:pt>
                <c:pt idx="46257">
                  <c:v>727.5463804308401</c:v>
                </c:pt>
                <c:pt idx="46258">
                  <c:v>723.62470175852</c:v>
                </c:pt>
                <c:pt idx="46259">
                  <c:v>723.1640310212</c:v>
                </c:pt>
                <c:pt idx="46260">
                  <c:v>722.5006944120094</c:v>
                </c:pt>
                <c:pt idx="46261">
                  <c:v>726.7800988195001</c:v>
                </c:pt>
                <c:pt idx="46262">
                  <c:v>726.6771472658501</c:v>
                </c:pt>
                <c:pt idx="46264">
                  <c:v>729.4216096277501</c:v>
                </c:pt>
                <c:pt idx="46265">
                  <c:v>729.67239909772</c:v>
                </c:pt>
                <c:pt idx="46266">
                  <c:v>729.01149235657</c:v>
                </c:pt>
                <c:pt idx="46267">
                  <c:v>494.26702765467</c:v>
                </c:pt>
                <c:pt idx="46268">
                  <c:v>269.899187969579</c:v>
                </c:pt>
                <c:pt idx="46368">
                  <c:v>214.68923570557</c:v>
                </c:pt>
                <c:pt idx="46369">
                  <c:v>544.10195196555</c:v>
                </c:pt>
                <c:pt idx="46370">
                  <c:v>718.06383021627</c:v>
                </c:pt>
                <c:pt idx="46371">
                  <c:v>722.7406937989994</c:v>
                </c:pt>
                <c:pt idx="46372">
                  <c:v>723.001541576371</c:v>
                </c:pt>
                <c:pt idx="46373">
                  <c:v>718.2033544121</c:v>
                </c:pt>
                <c:pt idx="46374">
                  <c:v>716.76928690157</c:v>
                </c:pt>
                <c:pt idx="46375">
                  <c:v>715.784700927431</c:v>
                </c:pt>
                <c:pt idx="46376">
                  <c:v>715.4521496838278</c:v>
                </c:pt>
                <c:pt idx="46377">
                  <c:v>715.49147651577</c:v>
                </c:pt>
                <c:pt idx="46378">
                  <c:v>715.87177874192</c:v>
                </c:pt>
                <c:pt idx="46379">
                  <c:v>719.91361395365</c:v>
                </c:pt>
                <c:pt idx="46380">
                  <c:v>715.05879750377</c:v>
                </c:pt>
                <c:pt idx="46381">
                  <c:v>715.7165858632201</c:v>
                </c:pt>
                <c:pt idx="46382">
                  <c:v>715.28076243193</c:v>
                </c:pt>
                <c:pt idx="46383">
                  <c:v>715.332490284458</c:v>
                </c:pt>
                <c:pt idx="46384">
                  <c:v>715.25339357508</c:v>
                </c:pt>
                <c:pt idx="46385">
                  <c:v>714.9337282297</c:v>
                </c:pt>
                <c:pt idx="46386">
                  <c:v>714.92466197409</c:v>
                </c:pt>
                <c:pt idx="46387">
                  <c:v>711.23475551414</c:v>
                </c:pt>
                <c:pt idx="46388">
                  <c:v>715.22571701749</c:v>
                </c:pt>
                <c:pt idx="46389">
                  <c:v>715.0744468930101</c:v>
                </c:pt>
                <c:pt idx="46390">
                  <c:v>714.17853274136</c:v>
                </c:pt>
                <c:pt idx="46391">
                  <c:v>711.52001673849</c:v>
                </c:pt>
                <c:pt idx="46392">
                  <c:v>665.65652305616</c:v>
                </c:pt>
                <c:pt idx="46393">
                  <c:v>447.6523273708401</c:v>
                </c:pt>
                <c:pt idx="46394">
                  <c:v>434.50968819889</c:v>
                </c:pt>
                <c:pt idx="46395">
                  <c:v>243.4518048508</c:v>
                </c:pt>
                <c:pt idx="46472">
                  <c:v>421.1130992059199</c:v>
                </c:pt>
                <c:pt idx="46473">
                  <c:v>676.0962286009989</c:v>
                </c:pt>
                <c:pt idx="46474">
                  <c:v>674.06083193189</c:v>
                </c:pt>
                <c:pt idx="46475">
                  <c:v>678.3212604322277</c:v>
                </c:pt>
                <c:pt idx="46476">
                  <c:v>678.14187876029</c:v>
                </c:pt>
                <c:pt idx="46477">
                  <c:v>676.6463736649</c:v>
                </c:pt>
                <c:pt idx="46479">
                  <c:v>687.22195942756</c:v>
                </c:pt>
                <c:pt idx="46480">
                  <c:v>697.357915182727</c:v>
                </c:pt>
                <c:pt idx="46481">
                  <c:v>704.38640494395</c:v>
                </c:pt>
                <c:pt idx="46483">
                  <c:v>716.9192524242484</c:v>
                </c:pt>
                <c:pt idx="46484">
                  <c:v>721.02243190307</c:v>
                </c:pt>
                <c:pt idx="46486">
                  <c:v>723.22901025771</c:v>
                </c:pt>
                <c:pt idx="46487">
                  <c:v>722.9762871549084</c:v>
                </c:pt>
                <c:pt idx="46488">
                  <c:v>722.0883674663</c:v>
                </c:pt>
                <c:pt idx="46489">
                  <c:v>725.31608606726</c:v>
                </c:pt>
                <c:pt idx="46490">
                  <c:v>728.5517616428</c:v>
                </c:pt>
                <c:pt idx="46492">
                  <c:v>731.99547562217</c:v>
                </c:pt>
                <c:pt idx="46493">
                  <c:v>729.05551930867</c:v>
                </c:pt>
                <c:pt idx="46494">
                  <c:v>734.48020305621</c:v>
                </c:pt>
                <c:pt idx="46495">
                  <c:v>735.58827454637</c:v>
                </c:pt>
                <c:pt idx="46496">
                  <c:v>734.69634723489</c:v>
                </c:pt>
                <c:pt idx="46497">
                  <c:v>736.59685455884</c:v>
                </c:pt>
                <c:pt idx="46498">
                  <c:v>736.7860095517505</c:v>
                </c:pt>
                <c:pt idx="46499">
                  <c:v>737.5075888093194</c:v>
                </c:pt>
                <c:pt idx="46500">
                  <c:v>733.31177932625</c:v>
                </c:pt>
                <c:pt idx="46501">
                  <c:v>729.22684683197</c:v>
                </c:pt>
                <c:pt idx="46502">
                  <c:v>725.60237869003</c:v>
                </c:pt>
                <c:pt idx="46503">
                  <c:v>721.4661163558083</c:v>
                </c:pt>
                <c:pt idx="46504">
                  <c:v>718.7652251715889</c:v>
                </c:pt>
                <c:pt idx="46505">
                  <c:v>673.4133602821</c:v>
                </c:pt>
                <c:pt idx="46506">
                  <c:v>674.11889368383</c:v>
                </c:pt>
                <c:pt idx="46507">
                  <c:v>674.0325069978401</c:v>
                </c:pt>
                <c:pt idx="46508">
                  <c:v>676.91300908659</c:v>
                </c:pt>
                <c:pt idx="46509">
                  <c:v>673.97469812334</c:v>
                </c:pt>
                <c:pt idx="46510">
                  <c:v>674.09143446076</c:v>
                </c:pt>
                <c:pt idx="46511">
                  <c:v>673.99478079881</c:v>
                </c:pt>
                <c:pt idx="46512">
                  <c:v>673.2610645339901</c:v>
                </c:pt>
                <c:pt idx="46513">
                  <c:v>679.01071065711</c:v>
                </c:pt>
                <c:pt idx="46514">
                  <c:v>678.9311896974489</c:v>
                </c:pt>
                <c:pt idx="46515">
                  <c:v>674.31060456031</c:v>
                </c:pt>
                <c:pt idx="46516">
                  <c:v>673.38805506129</c:v>
                </c:pt>
                <c:pt idx="46517">
                  <c:v>672.69594442432</c:v>
                </c:pt>
                <c:pt idx="46518">
                  <c:v>672.29479524039</c:v>
                </c:pt>
                <c:pt idx="46519">
                  <c:v>672.67677832157</c:v>
                </c:pt>
                <c:pt idx="46520">
                  <c:v>672.68145062914</c:v>
                </c:pt>
                <c:pt idx="46521">
                  <c:v>672.32126967609</c:v>
                </c:pt>
                <c:pt idx="46522">
                  <c:v>672.2316201742586</c:v>
                </c:pt>
                <c:pt idx="46523">
                  <c:v>668.10549034392</c:v>
                </c:pt>
                <c:pt idx="46524">
                  <c:v>667.2612664369688</c:v>
                </c:pt>
                <c:pt idx="46525">
                  <c:v>666.6674951529486</c:v>
                </c:pt>
                <c:pt idx="46526">
                  <c:v>667.37989006701</c:v>
                </c:pt>
                <c:pt idx="46527">
                  <c:v>667.3539730364</c:v>
                </c:pt>
                <c:pt idx="46528">
                  <c:v>676.72836334259</c:v>
                </c:pt>
                <c:pt idx="46529">
                  <c:v>706.56435030806</c:v>
                </c:pt>
                <c:pt idx="46530">
                  <c:v>738.2469826773</c:v>
                </c:pt>
                <c:pt idx="46531">
                  <c:v>745.0851931554694</c:v>
                </c:pt>
                <c:pt idx="46532">
                  <c:v>748.3657662244789</c:v>
                </c:pt>
                <c:pt idx="46533">
                  <c:v>748.5484707707405</c:v>
                </c:pt>
                <c:pt idx="46534">
                  <c:v>749.48714852718</c:v>
                </c:pt>
                <c:pt idx="46535">
                  <c:v>749.4071320908594</c:v>
                </c:pt>
                <c:pt idx="46536">
                  <c:v>746.63515227166</c:v>
                </c:pt>
                <c:pt idx="46537">
                  <c:v>746.6085268446999</c:v>
                </c:pt>
                <c:pt idx="46538">
                  <c:v>746.38434270276</c:v>
                </c:pt>
                <c:pt idx="46539">
                  <c:v>747.13367883078</c:v>
                </c:pt>
                <c:pt idx="46540">
                  <c:v>745.25773518834</c:v>
                </c:pt>
                <c:pt idx="46541">
                  <c:v>746.3616236102378</c:v>
                </c:pt>
                <c:pt idx="46542">
                  <c:v>745.49370801902</c:v>
                </c:pt>
                <c:pt idx="46543">
                  <c:v>741.29030461646</c:v>
                </c:pt>
                <c:pt idx="46544">
                  <c:v>742.62461821764</c:v>
                </c:pt>
                <c:pt idx="46545">
                  <c:v>746.7661011355187</c:v>
                </c:pt>
                <c:pt idx="46546">
                  <c:v>746.6442219330601</c:v>
                </c:pt>
                <c:pt idx="46547">
                  <c:v>745.6413664404</c:v>
                </c:pt>
                <c:pt idx="46548">
                  <c:v>746.056661380298</c:v>
                </c:pt>
                <c:pt idx="46549">
                  <c:v>746.5157352833798</c:v>
                </c:pt>
                <c:pt idx="46550">
                  <c:v>746.47149370666</c:v>
                </c:pt>
                <c:pt idx="46551">
                  <c:v>746.9425518920375</c:v>
                </c:pt>
                <c:pt idx="46552">
                  <c:v>747.2398666821</c:v>
                </c:pt>
                <c:pt idx="46553">
                  <c:v>746.8252888715389</c:v>
                </c:pt>
                <c:pt idx="46554">
                  <c:v>746.17553724788</c:v>
                </c:pt>
                <c:pt idx="46555">
                  <c:v>748.0137223126</c:v>
                </c:pt>
                <c:pt idx="46556">
                  <c:v>749.250191286</c:v>
                </c:pt>
                <c:pt idx="46557">
                  <c:v>747.85848241605</c:v>
                </c:pt>
                <c:pt idx="46558">
                  <c:v>748.0135847854185</c:v>
                </c:pt>
                <c:pt idx="46559">
                  <c:v>748.26495311314</c:v>
                </c:pt>
                <c:pt idx="46560">
                  <c:v>747.9111561642183</c:v>
                </c:pt>
                <c:pt idx="46561">
                  <c:v>748.3425181524275</c:v>
                </c:pt>
                <c:pt idx="46562">
                  <c:v>747.0449632975301</c:v>
                </c:pt>
                <c:pt idx="46563">
                  <c:v>747.052661994368</c:v>
                </c:pt>
                <c:pt idx="46567">
                  <c:v>741.6532946109501</c:v>
                </c:pt>
                <c:pt idx="46569">
                  <c:v>744.62907900585</c:v>
                </c:pt>
                <c:pt idx="46570">
                  <c:v>745.91397861069</c:v>
                </c:pt>
                <c:pt idx="46571">
                  <c:v>745.9319030808688</c:v>
                </c:pt>
                <c:pt idx="46572">
                  <c:v>744.9071651418083</c:v>
                </c:pt>
                <c:pt idx="46573">
                  <c:v>744.49474039889</c:v>
                </c:pt>
                <c:pt idx="46574">
                  <c:v>746.07008958661</c:v>
                </c:pt>
                <c:pt idx="46575">
                  <c:v>746.56893007756</c:v>
                </c:pt>
                <c:pt idx="46576">
                  <c:v>746.8256442720301</c:v>
                </c:pt>
                <c:pt idx="46577">
                  <c:v>747.62754557048</c:v>
                </c:pt>
                <c:pt idx="46578">
                  <c:v>743.7688456939201</c:v>
                </c:pt>
                <c:pt idx="46579">
                  <c:v>743.5532008353794</c:v>
                </c:pt>
                <c:pt idx="46580">
                  <c:v>743.2571941080087</c:v>
                </c:pt>
                <c:pt idx="46581">
                  <c:v>747.76154000461</c:v>
                </c:pt>
                <c:pt idx="46582">
                  <c:v>748.07808978637</c:v>
                </c:pt>
                <c:pt idx="46583">
                  <c:v>748.5628603794</c:v>
                </c:pt>
                <c:pt idx="46584">
                  <c:v>748.8079619194888</c:v>
                </c:pt>
                <c:pt idx="46585">
                  <c:v>747.72948435159</c:v>
                </c:pt>
                <c:pt idx="46586">
                  <c:v>759.16843932865</c:v>
                </c:pt>
                <c:pt idx="46587">
                  <c:v>759.8961211300087</c:v>
                </c:pt>
                <c:pt idx="46588">
                  <c:v>735.7023527508001</c:v>
                </c:pt>
                <c:pt idx="46589">
                  <c:v>693.5265222769699</c:v>
                </c:pt>
                <c:pt idx="46591">
                  <c:v>678.0613423368805</c:v>
                </c:pt>
                <c:pt idx="46592">
                  <c:v>678.7695003847389</c:v>
                </c:pt>
                <c:pt idx="46593">
                  <c:v>678.73160881713</c:v>
                </c:pt>
                <c:pt idx="46594">
                  <c:v>674.17680476058</c:v>
                </c:pt>
                <c:pt idx="46595">
                  <c:v>674.4311752116901</c:v>
                </c:pt>
                <c:pt idx="46596">
                  <c:v>673.62896188117</c:v>
                </c:pt>
                <c:pt idx="46597">
                  <c:v>674.1719607071305</c:v>
                </c:pt>
                <c:pt idx="46598">
                  <c:v>678.3800377179301</c:v>
                </c:pt>
                <c:pt idx="46599">
                  <c:v>677.4515623080994</c:v>
                </c:pt>
                <c:pt idx="46600">
                  <c:v>678.17837367482</c:v>
                </c:pt>
                <c:pt idx="46601">
                  <c:v>418.92306476326</c:v>
                </c:pt>
                <c:pt idx="46674">
                  <c:v>459.0043915191601</c:v>
                </c:pt>
                <c:pt idx="46677">
                  <c:v>684.3190240422994</c:v>
                </c:pt>
                <c:pt idx="46678">
                  <c:v>683.48589826984</c:v>
                </c:pt>
                <c:pt idx="46679">
                  <c:v>683.2318284227794</c:v>
                </c:pt>
                <c:pt idx="46680">
                  <c:v>683.4428867214386</c:v>
                </c:pt>
                <c:pt idx="46681">
                  <c:v>683.32407190736</c:v>
                </c:pt>
                <c:pt idx="46682">
                  <c:v>681.73389426457</c:v>
                </c:pt>
                <c:pt idx="46683">
                  <c:v>681.74620203919</c:v>
                </c:pt>
                <c:pt idx="46684">
                  <c:v>685.0072291053876</c:v>
                </c:pt>
                <c:pt idx="46685">
                  <c:v>689.448803948391</c:v>
                </c:pt>
                <c:pt idx="46686">
                  <c:v>688.9991918011</c:v>
                </c:pt>
                <c:pt idx="46687">
                  <c:v>689.28533154066</c:v>
                </c:pt>
                <c:pt idx="46688">
                  <c:v>687.74945467045</c:v>
                </c:pt>
                <c:pt idx="46689">
                  <c:v>686.8971467097389</c:v>
                </c:pt>
                <c:pt idx="46690">
                  <c:v>683.76585998468</c:v>
                </c:pt>
                <c:pt idx="46691">
                  <c:v>681.95294374625</c:v>
                </c:pt>
                <c:pt idx="46692">
                  <c:v>681.92945134507</c:v>
                </c:pt>
                <c:pt idx="46693">
                  <c:v>681.518089028</c:v>
                </c:pt>
                <c:pt idx="46694">
                  <c:v>681.1376982578402</c:v>
                </c:pt>
                <c:pt idx="46699">
                  <c:v>683.23557522268</c:v>
                </c:pt>
                <c:pt idx="46701">
                  <c:v>744.4450028803988</c:v>
                </c:pt>
                <c:pt idx="46702">
                  <c:v>769.6519838404294</c:v>
                </c:pt>
                <c:pt idx="46703">
                  <c:v>758.4469754020602</c:v>
                </c:pt>
                <c:pt idx="46704">
                  <c:v>763.3467291374587</c:v>
                </c:pt>
                <c:pt idx="46705">
                  <c:v>762.17590935314</c:v>
                </c:pt>
                <c:pt idx="46706">
                  <c:v>761.53140087796</c:v>
                </c:pt>
                <c:pt idx="46709">
                  <c:v>759.6466590750794</c:v>
                </c:pt>
                <c:pt idx="46710">
                  <c:v>759.97343650397</c:v>
                </c:pt>
                <c:pt idx="46711">
                  <c:v>759.8617449061398</c:v>
                </c:pt>
                <c:pt idx="46712">
                  <c:v>758.67584656702</c:v>
                </c:pt>
                <c:pt idx="46713">
                  <c:v>759.09962942667</c:v>
                </c:pt>
                <c:pt idx="46714">
                  <c:v>758.6181834058</c:v>
                </c:pt>
                <c:pt idx="46715">
                  <c:v>756.8370103555083</c:v>
                </c:pt>
                <c:pt idx="46716">
                  <c:v>755.77595083938</c:v>
                </c:pt>
                <c:pt idx="46717">
                  <c:v>755.8313973732201</c:v>
                </c:pt>
                <c:pt idx="46718">
                  <c:v>754.62158555967</c:v>
                </c:pt>
                <c:pt idx="46719">
                  <c:v>755.6720693080001</c:v>
                </c:pt>
                <c:pt idx="46720">
                  <c:v>754.10954008789</c:v>
                </c:pt>
                <c:pt idx="46721">
                  <c:v>755.5172426510301</c:v>
                </c:pt>
                <c:pt idx="46722">
                  <c:v>754.7872671028588</c:v>
                </c:pt>
                <c:pt idx="46723">
                  <c:v>755.1653617182401</c:v>
                </c:pt>
                <c:pt idx="46725">
                  <c:v>758.48554054685</c:v>
                </c:pt>
                <c:pt idx="46727">
                  <c:v>759.1970457664601</c:v>
                </c:pt>
                <c:pt idx="46728">
                  <c:v>758.09390884636</c:v>
                </c:pt>
                <c:pt idx="46729">
                  <c:v>755.7625610356994</c:v>
                </c:pt>
                <c:pt idx="46730">
                  <c:v>754.19944563706</c:v>
                </c:pt>
                <c:pt idx="46731">
                  <c:v>754.2027010982001</c:v>
                </c:pt>
                <c:pt idx="46732">
                  <c:v>752.57663913209</c:v>
                </c:pt>
                <c:pt idx="46733">
                  <c:v>751.6792167471605</c:v>
                </c:pt>
                <c:pt idx="46734">
                  <c:v>751.5095135813</c:v>
                </c:pt>
                <c:pt idx="46735">
                  <c:v>751.12670101412</c:v>
                </c:pt>
                <c:pt idx="46736">
                  <c:v>749.92357368844</c:v>
                </c:pt>
                <c:pt idx="46738">
                  <c:v>749.43815457645</c:v>
                </c:pt>
                <c:pt idx="46739">
                  <c:v>748.1085003342901</c:v>
                </c:pt>
                <c:pt idx="46740">
                  <c:v>747.7027871957694</c:v>
                </c:pt>
                <c:pt idx="46741">
                  <c:v>748.54757463429</c:v>
                </c:pt>
                <c:pt idx="46742">
                  <c:v>757.2375551443394</c:v>
                </c:pt>
                <c:pt idx="46743">
                  <c:v>753.57390393722</c:v>
                </c:pt>
                <c:pt idx="46744">
                  <c:v>739.82137161141</c:v>
                </c:pt>
                <c:pt idx="46745">
                  <c:v>726.1925441232194</c:v>
                </c:pt>
                <c:pt idx="46746">
                  <c:v>706.38730098604</c:v>
                </c:pt>
                <c:pt idx="46747">
                  <c:v>696.8416291721884</c:v>
                </c:pt>
                <c:pt idx="46748">
                  <c:v>686.3096293480701</c:v>
                </c:pt>
                <c:pt idx="46749">
                  <c:v>678.68119653286</c:v>
                </c:pt>
                <c:pt idx="46750">
                  <c:v>676.1390293801999</c:v>
                </c:pt>
                <c:pt idx="46751">
                  <c:v>675.17368215893</c:v>
                </c:pt>
                <c:pt idx="46752">
                  <c:v>674.49320687413</c:v>
                </c:pt>
                <c:pt idx="46753">
                  <c:v>673.8272503218587</c:v>
                </c:pt>
                <c:pt idx="46754">
                  <c:v>673.1911054509101</c:v>
                </c:pt>
                <c:pt idx="46755">
                  <c:v>672.61698490076</c:v>
                </c:pt>
                <c:pt idx="46756">
                  <c:v>672.66675923382</c:v>
                </c:pt>
                <c:pt idx="46757">
                  <c:v>672.87900467709</c:v>
                </c:pt>
                <c:pt idx="46760">
                  <c:v>675.12006244057</c:v>
                </c:pt>
                <c:pt idx="46761">
                  <c:v>674.0655539243401</c:v>
                </c:pt>
                <c:pt idx="46762">
                  <c:v>673.48558180112</c:v>
                </c:pt>
                <c:pt idx="46763">
                  <c:v>673.27535431139</c:v>
                </c:pt>
                <c:pt idx="46764">
                  <c:v>672.3265193974179</c:v>
                </c:pt>
                <c:pt idx="46765">
                  <c:v>671.50538145549</c:v>
                </c:pt>
                <c:pt idx="46768">
                  <c:v>669.21136755914</c:v>
                </c:pt>
                <c:pt idx="46769">
                  <c:v>668.88509757562</c:v>
                </c:pt>
                <c:pt idx="46770">
                  <c:v>668.10531371054</c:v>
                </c:pt>
                <c:pt idx="46771">
                  <c:v>667.61298713806</c:v>
                </c:pt>
                <c:pt idx="46772">
                  <c:v>666.2789651375205</c:v>
                </c:pt>
                <c:pt idx="46773">
                  <c:v>666.4123876388905</c:v>
                </c:pt>
                <c:pt idx="46774">
                  <c:v>665.16035720698</c:v>
                </c:pt>
                <c:pt idx="46775">
                  <c:v>664.64930638024</c:v>
                </c:pt>
                <c:pt idx="46776">
                  <c:v>663.54771321956</c:v>
                </c:pt>
                <c:pt idx="46777">
                  <c:v>663.4431917760401</c:v>
                </c:pt>
                <c:pt idx="46778">
                  <c:v>662.6186697604501</c:v>
                </c:pt>
                <c:pt idx="46779">
                  <c:v>661.17553444585</c:v>
                </c:pt>
                <c:pt idx="46781">
                  <c:v>665.098884946151</c:v>
                </c:pt>
                <c:pt idx="46782">
                  <c:v>663.99851504005</c:v>
                </c:pt>
                <c:pt idx="46783">
                  <c:v>663.02798762232</c:v>
                </c:pt>
                <c:pt idx="46784">
                  <c:v>662.39926225829</c:v>
                </c:pt>
                <c:pt idx="46785">
                  <c:v>661.94694001269</c:v>
                </c:pt>
                <c:pt idx="46790">
                  <c:v>661.6141058455194</c:v>
                </c:pt>
                <c:pt idx="46792">
                  <c:v>661.0232644059678</c:v>
                </c:pt>
                <c:pt idx="46793">
                  <c:v>479.35318543739</c:v>
                </c:pt>
                <c:pt idx="46794">
                  <c:v>448.429312619289</c:v>
                </c:pt>
                <c:pt idx="46890">
                  <c:v>215.58695360805</c:v>
                </c:pt>
                <c:pt idx="46891">
                  <c:v>422.77665256479</c:v>
                </c:pt>
                <c:pt idx="46892">
                  <c:v>482.87621814965</c:v>
                </c:pt>
                <c:pt idx="46893">
                  <c:v>525.22516351686</c:v>
                </c:pt>
                <c:pt idx="46894">
                  <c:v>538.20486058227</c:v>
                </c:pt>
                <c:pt idx="46895">
                  <c:v>543.2321716567505</c:v>
                </c:pt>
                <c:pt idx="46896">
                  <c:v>631.0247956031705</c:v>
                </c:pt>
                <c:pt idx="46897">
                  <c:v>637.34389093071</c:v>
                </c:pt>
                <c:pt idx="46898">
                  <c:v>651.69430602769</c:v>
                </c:pt>
                <c:pt idx="46900">
                  <c:v>634.97115227193</c:v>
                </c:pt>
                <c:pt idx="46901">
                  <c:v>634.88494286355</c:v>
                </c:pt>
                <c:pt idx="46902">
                  <c:v>622.8046286071399</c:v>
                </c:pt>
                <c:pt idx="46903">
                  <c:v>615.54482262354</c:v>
                </c:pt>
                <c:pt idx="46904">
                  <c:v>605.51813252528</c:v>
                </c:pt>
                <c:pt idx="46905">
                  <c:v>588.5451238414983</c:v>
                </c:pt>
                <c:pt idx="46906">
                  <c:v>582.66939311538</c:v>
                </c:pt>
                <c:pt idx="46907">
                  <c:v>583.042011104308</c:v>
                </c:pt>
                <c:pt idx="46908">
                  <c:v>583.78817492892</c:v>
                </c:pt>
                <c:pt idx="46910">
                  <c:v>581.16901599835</c:v>
                </c:pt>
                <c:pt idx="46911">
                  <c:v>581.63300458463</c:v>
                </c:pt>
                <c:pt idx="46913">
                  <c:v>581.28482380374</c:v>
                </c:pt>
                <c:pt idx="46914">
                  <c:v>585.5447589469</c:v>
                </c:pt>
                <c:pt idx="46915">
                  <c:v>585.36403821354</c:v>
                </c:pt>
                <c:pt idx="46916">
                  <c:v>585.1772694388001</c:v>
                </c:pt>
                <c:pt idx="46917">
                  <c:v>584.1306985288101</c:v>
                </c:pt>
                <c:pt idx="46918">
                  <c:v>583.16176963667</c:v>
                </c:pt>
                <c:pt idx="46974">
                  <c:v>252.57412007352</c:v>
                </c:pt>
                <c:pt idx="46975">
                  <c:v>349.50714591492</c:v>
                </c:pt>
                <c:pt idx="46976">
                  <c:v>349.20838469775</c:v>
                </c:pt>
                <c:pt idx="46977">
                  <c:v>548.24034111778</c:v>
                </c:pt>
                <c:pt idx="46978">
                  <c:v>583.6477987547</c:v>
                </c:pt>
                <c:pt idx="46979">
                  <c:v>583.98246727705</c:v>
                </c:pt>
                <c:pt idx="46980">
                  <c:v>578.8668404830078</c:v>
                </c:pt>
                <c:pt idx="46981">
                  <c:v>578.24325884631</c:v>
                </c:pt>
                <c:pt idx="46982">
                  <c:v>578.97439202821</c:v>
                </c:pt>
                <c:pt idx="46983">
                  <c:v>579.15444194163</c:v>
                </c:pt>
                <c:pt idx="46984">
                  <c:v>579.0498498752394</c:v>
                </c:pt>
                <c:pt idx="46985">
                  <c:v>578.8351897509888</c:v>
                </c:pt>
                <c:pt idx="46986">
                  <c:v>578.89440561</c:v>
                </c:pt>
                <c:pt idx="46987">
                  <c:v>576.12170046123</c:v>
                </c:pt>
                <c:pt idx="47048">
                  <c:v>334.8529814573801</c:v>
                </c:pt>
                <c:pt idx="47049">
                  <c:v>358.6280665382499</c:v>
                </c:pt>
                <c:pt idx="47050">
                  <c:v>497.5036871628899</c:v>
                </c:pt>
                <c:pt idx="47051">
                  <c:v>523.99777044658</c:v>
                </c:pt>
                <c:pt idx="47052">
                  <c:v>524.34309727902</c:v>
                </c:pt>
                <c:pt idx="47053">
                  <c:v>551.10106191053</c:v>
                </c:pt>
                <c:pt idx="47054">
                  <c:v>558.1113078899789</c:v>
                </c:pt>
                <c:pt idx="47055">
                  <c:v>562.30635163516</c:v>
                </c:pt>
                <c:pt idx="47056">
                  <c:v>562.38065592861</c:v>
                </c:pt>
                <c:pt idx="47057">
                  <c:v>562.8756666121899</c:v>
                </c:pt>
                <c:pt idx="47058">
                  <c:v>562.1354107029089</c:v>
                </c:pt>
                <c:pt idx="47059">
                  <c:v>558.8152148284682</c:v>
                </c:pt>
                <c:pt idx="47060">
                  <c:v>559.4584836897001</c:v>
                </c:pt>
                <c:pt idx="47061">
                  <c:v>559.8874849261305</c:v>
                </c:pt>
                <c:pt idx="47062">
                  <c:v>565.5547132915</c:v>
                </c:pt>
                <c:pt idx="47063">
                  <c:v>565.8900191558289</c:v>
                </c:pt>
                <c:pt idx="47064">
                  <c:v>566.7267028134594</c:v>
                </c:pt>
                <c:pt idx="47065">
                  <c:v>571.0412237340478</c:v>
                </c:pt>
                <c:pt idx="47066">
                  <c:v>572.44173654762</c:v>
                </c:pt>
                <c:pt idx="47067">
                  <c:v>573.25882776134</c:v>
                </c:pt>
                <c:pt idx="47068">
                  <c:v>574.37332896197</c:v>
                </c:pt>
                <c:pt idx="47069">
                  <c:v>568.69071686851</c:v>
                </c:pt>
                <c:pt idx="47070">
                  <c:v>559.4396390997189</c:v>
                </c:pt>
                <c:pt idx="47071">
                  <c:v>558.28232646838</c:v>
                </c:pt>
                <c:pt idx="47072">
                  <c:v>553.5172561593694</c:v>
                </c:pt>
                <c:pt idx="47073">
                  <c:v>537.4450885499001</c:v>
                </c:pt>
                <c:pt idx="47074">
                  <c:v>521.0466637994879</c:v>
                </c:pt>
                <c:pt idx="47075">
                  <c:v>514.24949409868</c:v>
                </c:pt>
                <c:pt idx="47076">
                  <c:v>506.038413900429</c:v>
                </c:pt>
                <c:pt idx="47077">
                  <c:v>317.34758493564</c:v>
                </c:pt>
                <c:pt idx="47078">
                  <c:v>307.0626787144601</c:v>
                </c:pt>
                <c:pt idx="47079">
                  <c:v>214.32581625735</c:v>
                </c:pt>
                <c:pt idx="47106">
                  <c:v>224.73557833882</c:v>
                </c:pt>
                <c:pt idx="47107">
                  <c:v>307.64990535099</c:v>
                </c:pt>
                <c:pt idx="47108">
                  <c:v>602.5323640251694</c:v>
                </c:pt>
                <c:pt idx="47109">
                  <c:v>601.00054228085</c:v>
                </c:pt>
                <c:pt idx="47110">
                  <c:v>599.3555516659785</c:v>
                </c:pt>
                <c:pt idx="47111">
                  <c:v>597.49633445712</c:v>
                </c:pt>
                <c:pt idx="47112">
                  <c:v>596.1477231486</c:v>
                </c:pt>
                <c:pt idx="47113">
                  <c:v>593.15594750893</c:v>
                </c:pt>
                <c:pt idx="47114">
                  <c:v>591.2919538956194</c:v>
                </c:pt>
                <c:pt idx="47115">
                  <c:v>587.61802921962</c:v>
                </c:pt>
                <c:pt idx="47116">
                  <c:v>584.80078215227</c:v>
                </c:pt>
                <c:pt idx="47117">
                  <c:v>585.97220833681</c:v>
                </c:pt>
                <c:pt idx="47118">
                  <c:v>583.6425548200989</c:v>
                </c:pt>
                <c:pt idx="47119">
                  <c:v>343.0024418502799</c:v>
                </c:pt>
                <c:pt idx="47120">
                  <c:v>226.4645976988</c:v>
                </c:pt>
                <c:pt idx="47142">
                  <c:v>226.09410808514</c:v>
                </c:pt>
                <c:pt idx="47143">
                  <c:v>259.41915316536</c:v>
                </c:pt>
                <c:pt idx="47144">
                  <c:v>533.0671737087594</c:v>
                </c:pt>
                <c:pt idx="47145">
                  <c:v>548.8255129756001</c:v>
                </c:pt>
                <c:pt idx="47146">
                  <c:v>548.79996677057</c:v>
                </c:pt>
                <c:pt idx="47147">
                  <c:v>547.37386147373</c:v>
                </c:pt>
                <c:pt idx="47148">
                  <c:v>549.06450372752</c:v>
                </c:pt>
                <c:pt idx="47149">
                  <c:v>549.12661365119</c:v>
                </c:pt>
                <c:pt idx="47150">
                  <c:v>548.35891760988</c:v>
                </c:pt>
                <c:pt idx="47151">
                  <c:v>543.7100366912</c:v>
                </c:pt>
                <c:pt idx="47152">
                  <c:v>543.53635137273</c:v>
                </c:pt>
                <c:pt idx="47153">
                  <c:v>543.42124097684</c:v>
                </c:pt>
                <c:pt idx="47154">
                  <c:v>549.3342959897889</c:v>
                </c:pt>
                <c:pt idx="47155">
                  <c:v>548.71057076805</c:v>
                </c:pt>
                <c:pt idx="47156">
                  <c:v>548.48077920544</c:v>
                </c:pt>
                <c:pt idx="47157">
                  <c:v>548.67134456298</c:v>
                </c:pt>
                <c:pt idx="47158">
                  <c:v>548.2564066688205</c:v>
                </c:pt>
                <c:pt idx="47159">
                  <c:v>548.619709246751</c:v>
                </c:pt>
                <c:pt idx="47160">
                  <c:v>545.5325822088</c:v>
                </c:pt>
                <c:pt idx="47161">
                  <c:v>545.8792566432</c:v>
                </c:pt>
                <c:pt idx="47162">
                  <c:v>545.40993232385</c:v>
                </c:pt>
                <c:pt idx="47163">
                  <c:v>545.17368889167</c:v>
                </c:pt>
                <c:pt idx="47164">
                  <c:v>545.28641106955</c:v>
                </c:pt>
                <c:pt idx="47165">
                  <c:v>546.3348104494</c:v>
                </c:pt>
                <c:pt idx="47166">
                  <c:v>546.42791221906</c:v>
                </c:pt>
                <c:pt idx="47167">
                  <c:v>546.40328667148</c:v>
                </c:pt>
                <c:pt idx="47168">
                  <c:v>546.3091177439183</c:v>
                </c:pt>
                <c:pt idx="47169">
                  <c:v>545.95415075339</c:v>
                </c:pt>
                <c:pt idx="47170">
                  <c:v>546.48519875025</c:v>
                </c:pt>
                <c:pt idx="47171">
                  <c:v>541.81095654639</c:v>
                </c:pt>
                <c:pt idx="47172">
                  <c:v>542.6662341539184</c:v>
                </c:pt>
                <c:pt idx="47173">
                  <c:v>547.76448416763</c:v>
                </c:pt>
                <c:pt idx="47174">
                  <c:v>546.7855388354499</c:v>
                </c:pt>
                <c:pt idx="47175">
                  <c:v>549.13613296153</c:v>
                </c:pt>
                <c:pt idx="47176">
                  <c:v>549.61250099824</c:v>
                </c:pt>
                <c:pt idx="47177">
                  <c:v>549.93397848708</c:v>
                </c:pt>
                <c:pt idx="47178">
                  <c:v>549.25011504955</c:v>
                </c:pt>
                <c:pt idx="47179">
                  <c:v>546.05526151269</c:v>
                </c:pt>
                <c:pt idx="47180">
                  <c:v>546.16276892979</c:v>
                </c:pt>
                <c:pt idx="47181">
                  <c:v>546.58811634722</c:v>
                </c:pt>
                <c:pt idx="47182">
                  <c:v>546.92833203867</c:v>
                </c:pt>
                <c:pt idx="47183">
                  <c:v>547.61600045868</c:v>
                </c:pt>
                <c:pt idx="47184">
                  <c:v>549.66337906441</c:v>
                </c:pt>
                <c:pt idx="47185">
                  <c:v>549.9299027463401</c:v>
                </c:pt>
                <c:pt idx="47187">
                  <c:v>551.9601502119389</c:v>
                </c:pt>
                <c:pt idx="47188">
                  <c:v>548.62670013601</c:v>
                </c:pt>
                <c:pt idx="47189">
                  <c:v>549.32143033254</c:v>
                </c:pt>
                <c:pt idx="47190">
                  <c:v>551.02406500797</c:v>
                </c:pt>
                <c:pt idx="47191">
                  <c:v>557.20442603243</c:v>
                </c:pt>
                <c:pt idx="47192">
                  <c:v>558.60594981012</c:v>
                </c:pt>
                <c:pt idx="47193">
                  <c:v>561.29977659164</c:v>
                </c:pt>
                <c:pt idx="47194">
                  <c:v>562.90540913035</c:v>
                </c:pt>
                <c:pt idx="47195">
                  <c:v>564.8786279149488</c:v>
                </c:pt>
                <c:pt idx="47197">
                  <c:v>314.50134255962</c:v>
                </c:pt>
                <c:pt idx="47285">
                  <c:v>447.40297360932</c:v>
                </c:pt>
                <c:pt idx="47286">
                  <c:v>482.0770218183899</c:v>
                </c:pt>
                <c:pt idx="47287">
                  <c:v>481.927532171689</c:v>
                </c:pt>
                <c:pt idx="47288">
                  <c:v>481.47168004266</c:v>
                </c:pt>
                <c:pt idx="47289">
                  <c:v>659.3528310399194</c:v>
                </c:pt>
                <c:pt idx="47290">
                  <c:v>659.58129875137</c:v>
                </c:pt>
                <c:pt idx="47291">
                  <c:v>659.1693704995901</c:v>
                </c:pt>
                <c:pt idx="47292">
                  <c:v>658.8971408397794</c:v>
                </c:pt>
                <c:pt idx="47293">
                  <c:v>653.8628641925975</c:v>
                </c:pt>
                <c:pt idx="47294">
                  <c:v>653.59623540838</c:v>
                </c:pt>
                <c:pt idx="47295">
                  <c:v>653.5564464714794</c:v>
                </c:pt>
                <c:pt idx="47296">
                  <c:v>653.43653846901</c:v>
                </c:pt>
                <c:pt idx="47297">
                  <c:v>655.9587519599501</c:v>
                </c:pt>
                <c:pt idx="47298">
                  <c:v>655.9886457625801</c:v>
                </c:pt>
                <c:pt idx="47299">
                  <c:v>655.58540712877</c:v>
                </c:pt>
                <c:pt idx="47300">
                  <c:v>654.8554596335389</c:v>
                </c:pt>
                <c:pt idx="47301">
                  <c:v>654.28960558911</c:v>
                </c:pt>
                <c:pt idx="47302">
                  <c:v>654.261849884458</c:v>
                </c:pt>
                <c:pt idx="47304">
                  <c:v>654.42864976881</c:v>
                </c:pt>
                <c:pt idx="47305">
                  <c:v>653.65093822945</c:v>
                </c:pt>
                <c:pt idx="47306">
                  <c:v>653.57865323537</c:v>
                </c:pt>
                <c:pt idx="47307">
                  <c:v>656.16178958821</c:v>
                </c:pt>
                <c:pt idx="47308">
                  <c:v>656.50920914888</c:v>
                </c:pt>
                <c:pt idx="47309">
                  <c:v>656.4515580067994</c:v>
                </c:pt>
                <c:pt idx="47310">
                  <c:v>656.16777247614</c:v>
                </c:pt>
                <c:pt idx="47311">
                  <c:v>655.0882195767</c:v>
                </c:pt>
                <c:pt idx="47313">
                  <c:v>653.76572237495</c:v>
                </c:pt>
                <c:pt idx="47314">
                  <c:v>658.16749850703</c:v>
                </c:pt>
                <c:pt idx="47317">
                  <c:v>728.9112414409789</c:v>
                </c:pt>
                <c:pt idx="47318">
                  <c:v>731.8633554669801</c:v>
                </c:pt>
                <c:pt idx="47319">
                  <c:v>735.16109825132</c:v>
                </c:pt>
                <c:pt idx="47320">
                  <c:v>738.8690228936679</c:v>
                </c:pt>
                <c:pt idx="47321">
                  <c:v>737.1270316091905</c:v>
                </c:pt>
                <c:pt idx="47322">
                  <c:v>739.6284488154188</c:v>
                </c:pt>
                <c:pt idx="47323">
                  <c:v>739.38401496558</c:v>
                </c:pt>
                <c:pt idx="47324">
                  <c:v>737.75326895</c:v>
                </c:pt>
                <c:pt idx="47325">
                  <c:v>738.9267985826</c:v>
                </c:pt>
                <c:pt idx="47328">
                  <c:v>739.3318503363801</c:v>
                </c:pt>
                <c:pt idx="47330">
                  <c:v>736.1513231613094</c:v>
                </c:pt>
                <c:pt idx="47331">
                  <c:v>729.38246952087</c:v>
                </c:pt>
                <c:pt idx="47332">
                  <c:v>726.574771718</c:v>
                </c:pt>
                <c:pt idx="47333">
                  <c:v>723.8980484849689</c:v>
                </c:pt>
                <c:pt idx="47334">
                  <c:v>723.97894844604</c:v>
                </c:pt>
                <c:pt idx="47335">
                  <c:v>721.3625999828982</c:v>
                </c:pt>
                <c:pt idx="47338">
                  <c:v>719.109776530421</c:v>
                </c:pt>
                <c:pt idx="47339">
                  <c:v>718.5463306712905</c:v>
                </c:pt>
                <c:pt idx="47340">
                  <c:v>717.60936239313</c:v>
                </c:pt>
                <c:pt idx="47341">
                  <c:v>723.10484032566</c:v>
                </c:pt>
                <c:pt idx="47342">
                  <c:v>723.43637927485</c:v>
                </c:pt>
                <c:pt idx="47343">
                  <c:v>725.43583185777</c:v>
                </c:pt>
                <c:pt idx="47345">
                  <c:v>721.1534067074601</c:v>
                </c:pt>
                <c:pt idx="47346">
                  <c:v>721.0004480349094</c:v>
                </c:pt>
                <c:pt idx="47348">
                  <c:v>719.5797562448</c:v>
                </c:pt>
                <c:pt idx="47349">
                  <c:v>718.73197725704</c:v>
                </c:pt>
                <c:pt idx="47350">
                  <c:v>723.00956880767</c:v>
                </c:pt>
                <c:pt idx="47351">
                  <c:v>722.6008307490205</c:v>
                </c:pt>
                <c:pt idx="47352">
                  <c:v>722.63743420643</c:v>
                </c:pt>
                <c:pt idx="47353">
                  <c:v>721.9567695910089</c:v>
                </c:pt>
                <c:pt idx="47354">
                  <c:v>716.8169499174401</c:v>
                </c:pt>
                <c:pt idx="47355">
                  <c:v>718.0852217052685</c:v>
                </c:pt>
                <c:pt idx="47356">
                  <c:v>719.0054087257294</c:v>
                </c:pt>
                <c:pt idx="47357">
                  <c:v>721.92514097365</c:v>
                </c:pt>
                <c:pt idx="47358">
                  <c:v>722.3115975214289</c:v>
                </c:pt>
                <c:pt idx="47359">
                  <c:v>724.3029018419784</c:v>
                </c:pt>
                <c:pt idx="47360">
                  <c:v>729.33577739868</c:v>
                </c:pt>
                <c:pt idx="47361">
                  <c:v>733.51380493202</c:v>
                </c:pt>
                <c:pt idx="47362">
                  <c:v>731.8523857197188</c:v>
                </c:pt>
                <c:pt idx="47363">
                  <c:v>728.09024337945</c:v>
                </c:pt>
                <c:pt idx="47364">
                  <c:v>728.0055145758801</c:v>
                </c:pt>
                <c:pt idx="47365">
                  <c:v>726.3526978284976</c:v>
                </c:pt>
                <c:pt idx="47366">
                  <c:v>726.60511022145</c:v>
                </c:pt>
                <c:pt idx="47367">
                  <c:v>719.8992209082094</c:v>
                </c:pt>
                <c:pt idx="47368">
                  <c:v>716.21590943982</c:v>
                </c:pt>
                <c:pt idx="47369">
                  <c:v>716.99003130708</c:v>
                </c:pt>
                <c:pt idx="47370">
                  <c:v>715.8954263371201</c:v>
                </c:pt>
                <c:pt idx="47371">
                  <c:v>714.6691739472001</c:v>
                </c:pt>
                <c:pt idx="47372">
                  <c:v>704.6423344616301</c:v>
                </c:pt>
                <c:pt idx="47373">
                  <c:v>693.7031649594401</c:v>
                </c:pt>
                <c:pt idx="47374">
                  <c:v>683.53241765263</c:v>
                </c:pt>
                <c:pt idx="47375">
                  <c:v>669.12767935739</c:v>
                </c:pt>
                <c:pt idx="47376">
                  <c:v>653.17463233399</c:v>
                </c:pt>
                <c:pt idx="47377">
                  <c:v>613.09422225197</c:v>
                </c:pt>
                <c:pt idx="47378">
                  <c:v>391.3246064810299</c:v>
                </c:pt>
                <c:pt idx="47379">
                  <c:v>297.04057956783</c:v>
                </c:pt>
                <c:pt idx="47438">
                  <c:v>327.1215164008592</c:v>
                </c:pt>
                <c:pt idx="47439">
                  <c:v>354.805519352199</c:v>
                </c:pt>
                <c:pt idx="47440">
                  <c:v>364.67920072294</c:v>
                </c:pt>
                <c:pt idx="47441">
                  <c:v>638.19234291947</c:v>
                </c:pt>
                <c:pt idx="47442">
                  <c:v>644.9552885702899</c:v>
                </c:pt>
                <c:pt idx="47443">
                  <c:v>644.4647902625001</c:v>
                </c:pt>
                <c:pt idx="47444">
                  <c:v>644.01882850535</c:v>
                </c:pt>
                <c:pt idx="47445">
                  <c:v>645.4394700505605</c:v>
                </c:pt>
                <c:pt idx="47446">
                  <c:v>647.8852250542486</c:v>
                </c:pt>
                <c:pt idx="47447">
                  <c:v>647.76248170722</c:v>
                </c:pt>
                <c:pt idx="47448">
                  <c:v>647.5216553177294</c:v>
                </c:pt>
                <c:pt idx="47449">
                  <c:v>647.47645357844</c:v>
                </c:pt>
                <c:pt idx="47450">
                  <c:v>646.7715188952284</c:v>
                </c:pt>
                <c:pt idx="47451">
                  <c:v>647.13080777291</c:v>
                </c:pt>
                <c:pt idx="47452">
                  <c:v>646.0254955922301</c:v>
                </c:pt>
                <c:pt idx="47453">
                  <c:v>623.7983997833805</c:v>
                </c:pt>
                <c:pt idx="47454">
                  <c:v>402.330199050019</c:v>
                </c:pt>
                <c:pt idx="47455">
                  <c:v>332.57852968966</c:v>
                </c:pt>
                <c:pt idx="47467">
                  <c:v>228.38909346781</c:v>
                </c:pt>
                <c:pt idx="47468">
                  <c:v>406.18072664031</c:v>
                </c:pt>
                <c:pt idx="47469">
                  <c:v>589.5026628725386</c:v>
                </c:pt>
                <c:pt idx="47470">
                  <c:v>653.40274636841</c:v>
                </c:pt>
                <c:pt idx="47471">
                  <c:v>653.6661969324189</c:v>
                </c:pt>
                <c:pt idx="47472">
                  <c:v>658.7425085952789</c:v>
                </c:pt>
                <c:pt idx="47474">
                  <c:v>658.5111663503401</c:v>
                </c:pt>
                <c:pt idx="47475">
                  <c:v>659.19531997739</c:v>
                </c:pt>
                <c:pt idx="47476">
                  <c:v>659.37699566854</c:v>
                </c:pt>
                <c:pt idx="47477">
                  <c:v>659.0217009376</c:v>
                </c:pt>
                <c:pt idx="47478">
                  <c:v>658.63163844155</c:v>
                </c:pt>
                <c:pt idx="47479">
                  <c:v>659.8944514904389</c:v>
                </c:pt>
                <c:pt idx="47480">
                  <c:v>659.8063820804489</c:v>
                </c:pt>
                <c:pt idx="47481">
                  <c:v>663.65448651752</c:v>
                </c:pt>
                <c:pt idx="47482">
                  <c:v>662.91348132915</c:v>
                </c:pt>
                <c:pt idx="47483">
                  <c:v>663.4279404614689</c:v>
                </c:pt>
                <c:pt idx="47484">
                  <c:v>661.67260122485</c:v>
                </c:pt>
                <c:pt idx="47486">
                  <c:v>659.33418924004</c:v>
                </c:pt>
                <c:pt idx="47487">
                  <c:v>663.5241005585305</c:v>
                </c:pt>
                <c:pt idx="47488">
                  <c:v>573.8387749414705</c:v>
                </c:pt>
                <c:pt idx="47489">
                  <c:v>619.60958433529</c:v>
                </c:pt>
                <c:pt idx="47490">
                  <c:v>668.0915092219701</c:v>
                </c:pt>
                <c:pt idx="47491">
                  <c:v>667.16520053066</c:v>
                </c:pt>
                <c:pt idx="47492">
                  <c:v>667.61089183964</c:v>
                </c:pt>
                <c:pt idx="47493">
                  <c:v>671.8578259240284</c:v>
                </c:pt>
                <c:pt idx="47494">
                  <c:v>671.6601397275001</c:v>
                </c:pt>
                <c:pt idx="47495">
                  <c:v>671.5816516945694</c:v>
                </c:pt>
                <c:pt idx="47496">
                  <c:v>672.32341372778</c:v>
                </c:pt>
                <c:pt idx="47497">
                  <c:v>667.9446088878587</c:v>
                </c:pt>
                <c:pt idx="47498">
                  <c:v>667.67837310379</c:v>
                </c:pt>
                <c:pt idx="47499">
                  <c:v>668.2479125828801</c:v>
                </c:pt>
                <c:pt idx="47500">
                  <c:v>668.460513155518</c:v>
                </c:pt>
                <c:pt idx="47501">
                  <c:v>671.90636604926</c:v>
                </c:pt>
                <c:pt idx="47503">
                  <c:v>671.5172373668701</c:v>
                </c:pt>
                <c:pt idx="47504">
                  <c:v>671.6402265117389</c:v>
                </c:pt>
                <c:pt idx="47505">
                  <c:v>671.8840681522794</c:v>
                </c:pt>
                <c:pt idx="47506">
                  <c:v>671.3177980411</c:v>
                </c:pt>
                <c:pt idx="47507">
                  <c:v>671.26837600677</c:v>
                </c:pt>
                <c:pt idx="47508">
                  <c:v>676.60380786828</c:v>
                </c:pt>
                <c:pt idx="47509">
                  <c:v>681.23742601638</c:v>
                </c:pt>
                <c:pt idx="47510">
                  <c:v>678.05237150654</c:v>
                </c:pt>
                <c:pt idx="47511">
                  <c:v>675.279182635161</c:v>
                </c:pt>
                <c:pt idx="47512">
                  <c:v>676.1636397678</c:v>
                </c:pt>
                <c:pt idx="47513">
                  <c:v>676.5386052802701</c:v>
                </c:pt>
                <c:pt idx="47514">
                  <c:v>676.8560020147983</c:v>
                </c:pt>
                <c:pt idx="47515">
                  <c:v>738.65571614955</c:v>
                </c:pt>
                <c:pt idx="47516">
                  <c:v>754.9651966250588</c:v>
                </c:pt>
                <c:pt idx="47517">
                  <c:v>755.29304405246</c:v>
                </c:pt>
                <c:pt idx="47518">
                  <c:v>753.72178397665</c:v>
                </c:pt>
                <c:pt idx="47519">
                  <c:v>754.63489652172</c:v>
                </c:pt>
                <c:pt idx="47520">
                  <c:v>755.00974946526</c:v>
                </c:pt>
                <c:pt idx="47521">
                  <c:v>755.39052321869</c:v>
                </c:pt>
                <c:pt idx="47522">
                  <c:v>759.8216051773999</c:v>
                </c:pt>
                <c:pt idx="47523">
                  <c:v>761.60917815434</c:v>
                </c:pt>
                <c:pt idx="47524">
                  <c:v>762.788404600381</c:v>
                </c:pt>
                <c:pt idx="47525">
                  <c:v>756.27397409262</c:v>
                </c:pt>
                <c:pt idx="47526">
                  <c:v>755.38341427132</c:v>
                </c:pt>
                <c:pt idx="47527">
                  <c:v>756.25177361642</c:v>
                </c:pt>
                <c:pt idx="47528">
                  <c:v>761.41533381582</c:v>
                </c:pt>
                <c:pt idx="47529">
                  <c:v>762.0759204481</c:v>
                </c:pt>
                <c:pt idx="47530">
                  <c:v>769.8188201897989</c:v>
                </c:pt>
                <c:pt idx="47531">
                  <c:v>778.5925354300301</c:v>
                </c:pt>
                <c:pt idx="47532">
                  <c:v>761.9637166190901</c:v>
                </c:pt>
                <c:pt idx="47533">
                  <c:v>716.3627325267801</c:v>
                </c:pt>
                <c:pt idx="47534">
                  <c:v>693.98037154957</c:v>
                </c:pt>
                <c:pt idx="47535">
                  <c:v>694.88446708037</c:v>
                </c:pt>
                <c:pt idx="47536">
                  <c:v>695.07404845464</c:v>
                </c:pt>
                <c:pt idx="47537">
                  <c:v>695.3170201378289</c:v>
                </c:pt>
                <c:pt idx="47538">
                  <c:v>695.10043077639</c:v>
                </c:pt>
                <c:pt idx="47539">
                  <c:v>695.7277291907386</c:v>
                </c:pt>
                <c:pt idx="47540">
                  <c:v>691.6482998709694</c:v>
                </c:pt>
                <c:pt idx="47541">
                  <c:v>695.95896298676</c:v>
                </c:pt>
                <c:pt idx="47542">
                  <c:v>659.75132026708</c:v>
                </c:pt>
                <c:pt idx="47597">
                  <c:v>417.50207574286</c:v>
                </c:pt>
                <c:pt idx="47598">
                  <c:v>255.87191783718</c:v>
                </c:pt>
                <c:pt idx="47645">
                  <c:v>401.7414248522396</c:v>
                </c:pt>
                <c:pt idx="47646">
                  <c:v>459.0339444896791</c:v>
                </c:pt>
                <c:pt idx="47647">
                  <c:v>504.3190293359001</c:v>
                </c:pt>
                <c:pt idx="47648">
                  <c:v>701.0089013557</c:v>
                </c:pt>
                <c:pt idx="47649">
                  <c:v>765.46103117667</c:v>
                </c:pt>
                <c:pt idx="47650">
                  <c:v>791.38574759666</c:v>
                </c:pt>
                <c:pt idx="47651">
                  <c:v>796.5192447439389</c:v>
                </c:pt>
                <c:pt idx="47652">
                  <c:v>795.5995837490305</c:v>
                </c:pt>
                <c:pt idx="47653">
                  <c:v>796.2259821814188</c:v>
                </c:pt>
                <c:pt idx="47654">
                  <c:v>801.6317841983998</c:v>
                </c:pt>
                <c:pt idx="47655">
                  <c:v>791.5134283103</c:v>
                </c:pt>
                <c:pt idx="47656">
                  <c:v>789.8338277333594</c:v>
                </c:pt>
                <c:pt idx="47658">
                  <c:v>793.860503974949</c:v>
                </c:pt>
                <c:pt idx="47659">
                  <c:v>795.4530355985601</c:v>
                </c:pt>
                <c:pt idx="47660">
                  <c:v>799.40683530674</c:v>
                </c:pt>
                <c:pt idx="47661">
                  <c:v>799.4473872974594</c:v>
                </c:pt>
                <c:pt idx="47662">
                  <c:v>798.27133241764</c:v>
                </c:pt>
                <c:pt idx="47665">
                  <c:v>798.8174593765</c:v>
                </c:pt>
                <c:pt idx="47666">
                  <c:v>797.22104155505</c:v>
                </c:pt>
                <c:pt idx="47667">
                  <c:v>798.8073259828788</c:v>
                </c:pt>
                <c:pt idx="47668">
                  <c:v>801.286876138871</c:v>
                </c:pt>
                <c:pt idx="47669">
                  <c:v>806.8290919492</c:v>
                </c:pt>
                <c:pt idx="47670">
                  <c:v>808.4339672997</c:v>
                </c:pt>
                <c:pt idx="47671">
                  <c:v>809.3296341920185</c:v>
                </c:pt>
                <c:pt idx="47672">
                  <c:v>809.91100976737</c:v>
                </c:pt>
                <c:pt idx="47673">
                  <c:v>806.08530359937</c:v>
                </c:pt>
                <c:pt idx="47674">
                  <c:v>804.09190951341</c:v>
                </c:pt>
                <c:pt idx="47675">
                  <c:v>803.37545361845</c:v>
                </c:pt>
                <c:pt idx="47676">
                  <c:v>797.98450608905</c:v>
                </c:pt>
                <c:pt idx="47677">
                  <c:v>793.8695319316</c:v>
                </c:pt>
                <c:pt idx="47679">
                  <c:v>798.5393528760805</c:v>
                </c:pt>
                <c:pt idx="47680">
                  <c:v>796.3181481008301</c:v>
                </c:pt>
                <c:pt idx="47681">
                  <c:v>798.72794229641</c:v>
                </c:pt>
                <c:pt idx="47683">
                  <c:v>767.0179961360701</c:v>
                </c:pt>
                <c:pt idx="47684">
                  <c:v>748.70628014314</c:v>
                </c:pt>
                <c:pt idx="47685">
                  <c:v>731.8446737807384</c:v>
                </c:pt>
                <c:pt idx="47686">
                  <c:v>718.65912061789</c:v>
                </c:pt>
                <c:pt idx="47687">
                  <c:v>714.3663540832978</c:v>
                </c:pt>
                <c:pt idx="47688">
                  <c:v>713.29277043363</c:v>
                </c:pt>
                <c:pt idx="47689">
                  <c:v>714.3119114047078</c:v>
                </c:pt>
                <c:pt idx="47690">
                  <c:v>713.27693112911</c:v>
                </c:pt>
                <c:pt idx="47691">
                  <c:v>713.5586107559888</c:v>
                </c:pt>
                <c:pt idx="47692">
                  <c:v>713.40990033968</c:v>
                </c:pt>
                <c:pt idx="47693">
                  <c:v>717.42523380657</c:v>
                </c:pt>
                <c:pt idx="47694">
                  <c:v>716.12348706114</c:v>
                </c:pt>
                <c:pt idx="47695">
                  <c:v>716.99841360408</c:v>
                </c:pt>
                <c:pt idx="47696">
                  <c:v>716.48439614035</c:v>
                </c:pt>
                <c:pt idx="47697">
                  <c:v>716.58970314106</c:v>
                </c:pt>
                <c:pt idx="47698">
                  <c:v>721.67368626817</c:v>
                </c:pt>
                <c:pt idx="47699">
                  <c:v>716.60049977006</c:v>
                </c:pt>
                <c:pt idx="47700">
                  <c:v>715.7892690904794</c:v>
                </c:pt>
                <c:pt idx="47701">
                  <c:v>715.74914146529</c:v>
                </c:pt>
                <c:pt idx="47702">
                  <c:v>714.8073606799701</c:v>
                </c:pt>
                <c:pt idx="47703">
                  <c:v>714.5769904114901</c:v>
                </c:pt>
                <c:pt idx="47704">
                  <c:v>714.1058098517101</c:v>
                </c:pt>
                <c:pt idx="47705">
                  <c:v>713.85807921131</c:v>
                </c:pt>
                <c:pt idx="47706">
                  <c:v>716.27970630272</c:v>
                </c:pt>
                <c:pt idx="47707">
                  <c:v>718.28872608286</c:v>
                </c:pt>
                <c:pt idx="47708">
                  <c:v>718.78147396513</c:v>
                </c:pt>
                <c:pt idx="47709">
                  <c:v>717.74377275457</c:v>
                </c:pt>
                <c:pt idx="47710">
                  <c:v>716.1426624044075</c:v>
                </c:pt>
                <c:pt idx="47711">
                  <c:v>716.30303815107</c:v>
                </c:pt>
                <c:pt idx="47712">
                  <c:v>711.9067277838587</c:v>
                </c:pt>
                <c:pt idx="47714">
                  <c:v>709.6856888139288</c:v>
                </c:pt>
                <c:pt idx="47715">
                  <c:v>709.09258765586</c:v>
                </c:pt>
                <c:pt idx="47716">
                  <c:v>708.2449772850301</c:v>
                </c:pt>
                <c:pt idx="47717">
                  <c:v>718.0891153434101</c:v>
                </c:pt>
                <c:pt idx="47718">
                  <c:v>717.08326976058</c:v>
                </c:pt>
                <c:pt idx="47719">
                  <c:v>716.5016624264189</c:v>
                </c:pt>
                <c:pt idx="47720">
                  <c:v>715.79496181045</c:v>
                </c:pt>
                <c:pt idx="47721">
                  <c:v>715.273676851</c:v>
                </c:pt>
                <c:pt idx="47722">
                  <c:v>713.47155359236</c:v>
                </c:pt>
                <c:pt idx="47723">
                  <c:v>709.9570687889975</c:v>
                </c:pt>
                <c:pt idx="47724">
                  <c:v>709.98843070101</c:v>
                </c:pt>
                <c:pt idx="47725">
                  <c:v>709.9314013734094</c:v>
                </c:pt>
                <c:pt idx="47727">
                  <c:v>714.1806520072098</c:v>
                </c:pt>
                <c:pt idx="47728">
                  <c:v>713.15775544002</c:v>
                </c:pt>
                <c:pt idx="47729">
                  <c:v>712.5419903825389</c:v>
                </c:pt>
                <c:pt idx="47730">
                  <c:v>711.88886985206</c:v>
                </c:pt>
                <c:pt idx="47731">
                  <c:v>711.643564139</c:v>
                </c:pt>
                <c:pt idx="47732">
                  <c:v>707.2371778663901</c:v>
                </c:pt>
                <c:pt idx="47733">
                  <c:v>706.89354177649</c:v>
                </c:pt>
                <c:pt idx="47734">
                  <c:v>706.7364170347901</c:v>
                </c:pt>
                <c:pt idx="47736">
                  <c:v>714.7922107657394</c:v>
                </c:pt>
                <c:pt idx="47737">
                  <c:v>713.662693737489</c:v>
                </c:pt>
                <c:pt idx="47738">
                  <c:v>713.0248283649394</c:v>
                </c:pt>
                <c:pt idx="47739">
                  <c:v>712.52693010209</c:v>
                </c:pt>
                <c:pt idx="47740">
                  <c:v>711.79707314495</c:v>
                </c:pt>
                <c:pt idx="47741">
                  <c:v>712.08917425086</c:v>
                </c:pt>
                <c:pt idx="47742">
                  <c:v>711.18327740916</c:v>
                </c:pt>
                <c:pt idx="47743">
                  <c:v>711.22393630853</c:v>
                </c:pt>
                <c:pt idx="47745">
                  <c:v>705.7596104141601</c:v>
                </c:pt>
                <c:pt idx="47746">
                  <c:v>709.98291627982</c:v>
                </c:pt>
                <c:pt idx="47747">
                  <c:v>709.15987934483</c:v>
                </c:pt>
                <c:pt idx="47748">
                  <c:v>708.94371830426</c:v>
                </c:pt>
                <c:pt idx="47749">
                  <c:v>709.18876548841</c:v>
                </c:pt>
                <c:pt idx="47750">
                  <c:v>708.8574676107883</c:v>
                </c:pt>
                <c:pt idx="47751">
                  <c:v>708.47003864678</c:v>
                </c:pt>
                <c:pt idx="47752">
                  <c:v>708.0453614147489</c:v>
                </c:pt>
                <c:pt idx="47753">
                  <c:v>708.14346254013</c:v>
                </c:pt>
                <c:pt idx="47754">
                  <c:v>711.279844635391</c:v>
                </c:pt>
                <c:pt idx="47756">
                  <c:v>714.48383091301</c:v>
                </c:pt>
                <c:pt idx="47757">
                  <c:v>714.8074504451594</c:v>
                </c:pt>
                <c:pt idx="47760">
                  <c:v>709.47914295243</c:v>
                </c:pt>
                <c:pt idx="47761">
                  <c:v>708.56367386126</c:v>
                </c:pt>
                <c:pt idx="47762">
                  <c:v>707.98898249904</c:v>
                </c:pt>
                <c:pt idx="47763">
                  <c:v>706.343370606111</c:v>
                </c:pt>
                <c:pt idx="47764">
                  <c:v>706.39531025753</c:v>
                </c:pt>
                <c:pt idx="47765">
                  <c:v>688.4966526600399</c:v>
                </c:pt>
                <c:pt idx="47766">
                  <c:v>691.17252353129</c:v>
                </c:pt>
                <c:pt idx="47767">
                  <c:v>499.2789394246191</c:v>
                </c:pt>
                <c:pt idx="47768">
                  <c:v>499.488221056379</c:v>
                </c:pt>
                <c:pt idx="47769">
                  <c:v>508.51962464391</c:v>
                </c:pt>
                <c:pt idx="47771">
                  <c:v>236.45622926271</c:v>
                </c:pt>
                <c:pt idx="47772">
                  <c:v>236.20610031131</c:v>
                </c:pt>
                <c:pt idx="47773">
                  <c:v>358.20550778654</c:v>
                </c:pt>
                <c:pt idx="47775">
                  <c:v>594.69581593614</c:v>
                </c:pt>
                <c:pt idx="47777">
                  <c:v>711.39681102861</c:v>
                </c:pt>
                <c:pt idx="47778">
                  <c:v>711.20850353536</c:v>
                </c:pt>
                <c:pt idx="47781">
                  <c:v>709.9329426802188</c:v>
                </c:pt>
                <c:pt idx="47782">
                  <c:v>709.61509954642</c:v>
                </c:pt>
                <c:pt idx="47783">
                  <c:v>708.59466364162</c:v>
                </c:pt>
                <c:pt idx="47784">
                  <c:v>708.7439537427</c:v>
                </c:pt>
                <c:pt idx="47785">
                  <c:v>708.3121724098999</c:v>
                </c:pt>
                <c:pt idx="47786">
                  <c:v>713.27494203002</c:v>
                </c:pt>
                <c:pt idx="47787">
                  <c:v>712.18909428938</c:v>
                </c:pt>
                <c:pt idx="47788">
                  <c:v>712.19841261522</c:v>
                </c:pt>
                <c:pt idx="47789">
                  <c:v>712.2249506635301</c:v>
                </c:pt>
                <c:pt idx="47790">
                  <c:v>711.71193976621</c:v>
                </c:pt>
                <c:pt idx="47791">
                  <c:v>711.3344972847287</c:v>
                </c:pt>
                <c:pt idx="47792">
                  <c:v>711.9335848227</c:v>
                </c:pt>
                <c:pt idx="47794">
                  <c:v>711.69802943152</c:v>
                </c:pt>
                <c:pt idx="47795">
                  <c:v>711.2823520097401</c:v>
                </c:pt>
                <c:pt idx="47796">
                  <c:v>714.54074165722</c:v>
                </c:pt>
                <c:pt idx="47797">
                  <c:v>715.08635037667</c:v>
                </c:pt>
                <c:pt idx="47798">
                  <c:v>714.57751994796</c:v>
                </c:pt>
                <c:pt idx="47799">
                  <c:v>712.9053499693005</c:v>
                </c:pt>
                <c:pt idx="47800">
                  <c:v>712.7456630146294</c:v>
                </c:pt>
                <c:pt idx="47801">
                  <c:v>712.17109861887</c:v>
                </c:pt>
                <c:pt idx="47802">
                  <c:v>712.3962223643389</c:v>
                </c:pt>
                <c:pt idx="47803">
                  <c:v>711.42546227185</c:v>
                </c:pt>
                <c:pt idx="47804">
                  <c:v>711.7978448374</c:v>
                </c:pt>
                <c:pt idx="47805">
                  <c:v>716.2069379694205</c:v>
                </c:pt>
                <c:pt idx="47806">
                  <c:v>715.7379585769401</c:v>
                </c:pt>
                <c:pt idx="47807">
                  <c:v>715.8643811756901</c:v>
                </c:pt>
                <c:pt idx="47808">
                  <c:v>711.32939173416</c:v>
                </c:pt>
                <c:pt idx="47809">
                  <c:v>715.25270515896</c:v>
                </c:pt>
                <c:pt idx="47810">
                  <c:v>714.63096347686</c:v>
                </c:pt>
                <c:pt idx="47811">
                  <c:v>713.88789151908</c:v>
                </c:pt>
                <c:pt idx="47812">
                  <c:v>713.2696666775701</c:v>
                </c:pt>
                <c:pt idx="47813">
                  <c:v>714.27615324254</c:v>
                </c:pt>
                <c:pt idx="47814">
                  <c:v>718.07186105588</c:v>
                </c:pt>
                <c:pt idx="47815">
                  <c:v>717.5764441450199</c:v>
                </c:pt>
                <c:pt idx="47816">
                  <c:v>717.4751746893905</c:v>
                </c:pt>
                <c:pt idx="47817">
                  <c:v>716.1243270759194</c:v>
                </c:pt>
                <c:pt idx="47818">
                  <c:v>717.1638254926594</c:v>
                </c:pt>
                <c:pt idx="47819">
                  <c:v>716.59233595046</c:v>
                </c:pt>
                <c:pt idx="47820">
                  <c:v>711.9690968014883</c:v>
                </c:pt>
                <c:pt idx="47821">
                  <c:v>711.3223283728994</c:v>
                </c:pt>
                <c:pt idx="47822">
                  <c:v>716.03881858671</c:v>
                </c:pt>
                <c:pt idx="47823">
                  <c:v>715.3683649370701</c:v>
                </c:pt>
                <c:pt idx="47824">
                  <c:v>714.9274617077688</c:v>
                </c:pt>
                <c:pt idx="47825">
                  <c:v>657.23267325269</c:v>
                </c:pt>
                <c:pt idx="47826">
                  <c:v>448.41986156168</c:v>
                </c:pt>
                <c:pt idx="47827">
                  <c:v>436.12940598111</c:v>
                </c:pt>
                <c:pt idx="47871">
                  <c:v>536.3512953618794</c:v>
                </c:pt>
                <c:pt idx="47872">
                  <c:v>593.57960000934</c:v>
                </c:pt>
                <c:pt idx="47873">
                  <c:v>642.98268568064</c:v>
                </c:pt>
                <c:pt idx="47874">
                  <c:v>713.6216530549185</c:v>
                </c:pt>
                <c:pt idx="47875">
                  <c:v>718.0415825824589</c:v>
                </c:pt>
                <c:pt idx="47876">
                  <c:v>722.9590397352289</c:v>
                </c:pt>
                <c:pt idx="47877">
                  <c:v>728.14630906947</c:v>
                </c:pt>
                <c:pt idx="47878">
                  <c:v>723.7186853214901</c:v>
                </c:pt>
                <c:pt idx="47879">
                  <c:v>722.6536338401</c:v>
                </c:pt>
                <c:pt idx="47880">
                  <c:v>722.9298275489301</c:v>
                </c:pt>
                <c:pt idx="47881">
                  <c:v>722.3460123661301</c:v>
                </c:pt>
                <c:pt idx="47882">
                  <c:v>722.2375308537394</c:v>
                </c:pt>
                <c:pt idx="47883">
                  <c:v>721.2922519511201</c:v>
                </c:pt>
                <c:pt idx="47884">
                  <c:v>721.01616556945</c:v>
                </c:pt>
                <c:pt idx="47885">
                  <c:v>523.2912474940089</c:v>
                </c:pt>
                <c:pt idx="47886">
                  <c:v>274.30030506016</c:v>
                </c:pt>
                <c:pt idx="47946">
                  <c:v>273.13346840556</c:v>
                </c:pt>
                <c:pt idx="47947">
                  <c:v>374.201156015199</c:v>
                </c:pt>
                <c:pt idx="47948">
                  <c:v>489.6552406675801</c:v>
                </c:pt>
                <c:pt idx="47949">
                  <c:v>695.0202827632601</c:v>
                </c:pt>
                <c:pt idx="47950">
                  <c:v>726.70201152014</c:v>
                </c:pt>
                <c:pt idx="47951">
                  <c:v>725.80003684912</c:v>
                </c:pt>
                <c:pt idx="47952">
                  <c:v>725.8000841731199</c:v>
                </c:pt>
                <c:pt idx="47953">
                  <c:v>725.27699154935</c:v>
                </c:pt>
                <c:pt idx="47954">
                  <c:v>725.10863633382</c:v>
                </c:pt>
                <c:pt idx="47955">
                  <c:v>727.88934957432</c:v>
                </c:pt>
                <c:pt idx="47956">
                  <c:v>728.8051981560401</c:v>
                </c:pt>
                <c:pt idx="47957">
                  <c:v>729.19523595321</c:v>
                </c:pt>
                <c:pt idx="47958">
                  <c:v>727.5240868108299</c:v>
                </c:pt>
                <c:pt idx="47959">
                  <c:v>727.4489829794</c:v>
                </c:pt>
                <c:pt idx="47960">
                  <c:v>727.5168316078</c:v>
                </c:pt>
                <c:pt idx="47961">
                  <c:v>726.88126756363</c:v>
                </c:pt>
                <c:pt idx="47962">
                  <c:v>731.4558962814788</c:v>
                </c:pt>
                <c:pt idx="47966">
                  <c:v>728.81279587069</c:v>
                </c:pt>
                <c:pt idx="47967">
                  <c:v>729.52948214845</c:v>
                </c:pt>
                <c:pt idx="47968">
                  <c:v>728.63950417042</c:v>
                </c:pt>
                <c:pt idx="47969">
                  <c:v>728.85093329068</c:v>
                </c:pt>
                <c:pt idx="47970">
                  <c:v>728.3830017938501</c:v>
                </c:pt>
                <c:pt idx="47971">
                  <c:v>728.96888631982</c:v>
                </c:pt>
                <c:pt idx="47972">
                  <c:v>728.91666456751</c:v>
                </c:pt>
                <c:pt idx="47973">
                  <c:v>728.4073911737801</c:v>
                </c:pt>
                <c:pt idx="47974">
                  <c:v>729.4508148867083</c:v>
                </c:pt>
                <c:pt idx="47975">
                  <c:v>729.24931940104</c:v>
                </c:pt>
                <c:pt idx="47976">
                  <c:v>728.68118205157</c:v>
                </c:pt>
                <c:pt idx="47977">
                  <c:v>732.6174668961194</c:v>
                </c:pt>
                <c:pt idx="47978">
                  <c:v>731.72404878179</c:v>
                </c:pt>
                <c:pt idx="47979">
                  <c:v>726.3379280459775</c:v>
                </c:pt>
                <c:pt idx="47981">
                  <c:v>731.22830583268</c:v>
                </c:pt>
                <c:pt idx="47984">
                  <c:v>729.5754403292505</c:v>
                </c:pt>
                <c:pt idx="47985">
                  <c:v>729.28987785652</c:v>
                </c:pt>
                <c:pt idx="47986">
                  <c:v>733.24995245856</c:v>
                </c:pt>
                <c:pt idx="47987">
                  <c:v>732.49579184362</c:v>
                </c:pt>
                <c:pt idx="47988">
                  <c:v>734.54431501076</c:v>
                </c:pt>
                <c:pt idx="47989">
                  <c:v>778.45614865624</c:v>
                </c:pt>
                <c:pt idx="47990">
                  <c:v>814.79390623991</c:v>
                </c:pt>
                <c:pt idx="47991">
                  <c:v>808.8081364283898</c:v>
                </c:pt>
                <c:pt idx="47992">
                  <c:v>807.59824381258</c:v>
                </c:pt>
                <c:pt idx="47993">
                  <c:v>807.0671055135894</c:v>
                </c:pt>
                <c:pt idx="47994">
                  <c:v>806.4422104326287</c:v>
                </c:pt>
                <c:pt idx="47995">
                  <c:v>805.2534117257101</c:v>
                </c:pt>
                <c:pt idx="47996">
                  <c:v>805.0819191551501</c:v>
                </c:pt>
                <c:pt idx="47998">
                  <c:v>806.0564157551194</c:v>
                </c:pt>
                <c:pt idx="47999">
                  <c:v>0.0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68994072"/>
        <c:axId val="1868912616"/>
      </c:scatterChart>
      <c:valAx>
        <c:axId val="1868994072"/>
        <c:scaling>
          <c:orientation val="minMax"/>
          <c:max val="250.0"/>
          <c:min val="0.0"/>
        </c:scaling>
        <c:delete val="0"/>
        <c:axPos val="b"/>
        <c:title>
          <c:tx>
            <c:rich>
              <a:bodyPr/>
              <a:lstStyle/>
              <a:p>
                <a:pPr>
                  <a:defRPr sz="3200"/>
                </a:pPr>
                <a:r>
                  <a:rPr lang="en-US" sz="3200"/>
                  <a:t>Time (s)</a:t>
                </a:r>
              </a:p>
            </c:rich>
          </c:tx>
          <c:layout>
            <c:manualLayout>
              <c:xMode val="edge"/>
              <c:yMode val="edge"/>
              <c:x val="0.857790372095503"/>
              <c:y val="0.835087357051615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868912616"/>
        <c:crosses val="autoZero"/>
        <c:crossBetween val="midCat"/>
      </c:valAx>
      <c:valAx>
        <c:axId val="1868912616"/>
        <c:scaling>
          <c:orientation val="minMax"/>
          <c:max val="1000.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3200"/>
                </a:pPr>
                <a:r>
                  <a:rPr lang="en-US" sz="3200"/>
                  <a:t>Power (mW)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868994072"/>
        <c:crosses val="autoZero"/>
        <c:crossBetween val="midCat"/>
      </c:valAx>
    </c:plotArea>
    <c:legend>
      <c:legendPos val="r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ayout>
        <c:manualLayout>
          <c:xMode val="edge"/>
          <c:yMode val="edge"/>
          <c:x val="0.841156795230381"/>
          <c:y val="0.0811712005935029"/>
          <c:w val="0.132541986512376"/>
          <c:h val="0.679901694876354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2800" b="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26"/>
    </mc:Choice>
    <mc:Fallback>
      <c:style val="2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426962389884"/>
          <c:y val="0.0388388839988208"/>
          <c:w val="0.624292654472155"/>
          <c:h val="0.76774823054901"/>
        </c:manualLayout>
      </c:layout>
      <c:scatterChart>
        <c:scatterStyle val="smoothMarker"/>
        <c:varyColors val="0"/>
        <c:ser>
          <c:idx val="4"/>
          <c:order val="1"/>
          <c:tx>
            <c:v>Back, full sun</c:v>
          </c:tx>
          <c:marker>
            <c:symbol val="none"/>
          </c:marker>
          <c:xVal>
            <c:numRef>
              <c:f>sun!$A$3:$A$1002</c:f>
              <c:numCache>
                <c:formatCode>General</c:formatCode>
                <c:ptCount val="1000"/>
                <c:pt idx="0">
                  <c:v>0.0</c:v>
                </c:pt>
                <c:pt idx="1">
                  <c:v>0.0002</c:v>
                </c:pt>
                <c:pt idx="2">
                  <c:v>0.0004</c:v>
                </c:pt>
                <c:pt idx="3">
                  <c:v>0.0006</c:v>
                </c:pt>
                <c:pt idx="4">
                  <c:v>0.0008</c:v>
                </c:pt>
                <c:pt idx="5">
                  <c:v>0.001</c:v>
                </c:pt>
                <c:pt idx="6">
                  <c:v>0.0012</c:v>
                </c:pt>
                <c:pt idx="7">
                  <c:v>0.0014</c:v>
                </c:pt>
                <c:pt idx="8">
                  <c:v>0.0016</c:v>
                </c:pt>
                <c:pt idx="9">
                  <c:v>0.0018</c:v>
                </c:pt>
                <c:pt idx="10">
                  <c:v>0.002</c:v>
                </c:pt>
                <c:pt idx="11">
                  <c:v>0.0022</c:v>
                </c:pt>
                <c:pt idx="12">
                  <c:v>0.0024</c:v>
                </c:pt>
                <c:pt idx="13">
                  <c:v>0.0026</c:v>
                </c:pt>
                <c:pt idx="14">
                  <c:v>0.0028</c:v>
                </c:pt>
                <c:pt idx="15">
                  <c:v>0.003</c:v>
                </c:pt>
                <c:pt idx="16">
                  <c:v>0.0032</c:v>
                </c:pt>
                <c:pt idx="17">
                  <c:v>0.0034</c:v>
                </c:pt>
                <c:pt idx="18">
                  <c:v>0.0036</c:v>
                </c:pt>
                <c:pt idx="19">
                  <c:v>0.0038</c:v>
                </c:pt>
                <c:pt idx="20">
                  <c:v>0.004</c:v>
                </c:pt>
                <c:pt idx="21">
                  <c:v>0.0042</c:v>
                </c:pt>
                <c:pt idx="22">
                  <c:v>0.0044</c:v>
                </c:pt>
                <c:pt idx="23">
                  <c:v>0.0046</c:v>
                </c:pt>
                <c:pt idx="24">
                  <c:v>0.0048</c:v>
                </c:pt>
                <c:pt idx="25">
                  <c:v>0.005</c:v>
                </c:pt>
                <c:pt idx="26">
                  <c:v>0.0052</c:v>
                </c:pt>
                <c:pt idx="27">
                  <c:v>0.0054</c:v>
                </c:pt>
                <c:pt idx="28">
                  <c:v>0.0056</c:v>
                </c:pt>
                <c:pt idx="29">
                  <c:v>0.0058</c:v>
                </c:pt>
                <c:pt idx="30">
                  <c:v>0.006</c:v>
                </c:pt>
                <c:pt idx="31">
                  <c:v>0.0062</c:v>
                </c:pt>
                <c:pt idx="32">
                  <c:v>0.0064</c:v>
                </c:pt>
                <c:pt idx="33">
                  <c:v>0.0066</c:v>
                </c:pt>
                <c:pt idx="34">
                  <c:v>0.0068</c:v>
                </c:pt>
                <c:pt idx="35">
                  <c:v>0.007</c:v>
                </c:pt>
                <c:pt idx="36">
                  <c:v>0.0072</c:v>
                </c:pt>
                <c:pt idx="37">
                  <c:v>0.00739999999999999</c:v>
                </c:pt>
                <c:pt idx="38">
                  <c:v>0.0076</c:v>
                </c:pt>
                <c:pt idx="39">
                  <c:v>0.00779999999999999</c:v>
                </c:pt>
                <c:pt idx="40">
                  <c:v>0.00799999999999999</c:v>
                </c:pt>
                <c:pt idx="41">
                  <c:v>0.0082</c:v>
                </c:pt>
                <c:pt idx="42">
                  <c:v>0.0084</c:v>
                </c:pt>
                <c:pt idx="43">
                  <c:v>0.0086</c:v>
                </c:pt>
                <c:pt idx="44">
                  <c:v>0.0088</c:v>
                </c:pt>
                <c:pt idx="45">
                  <c:v>0.009</c:v>
                </c:pt>
                <c:pt idx="46">
                  <c:v>0.0092</c:v>
                </c:pt>
                <c:pt idx="47">
                  <c:v>0.0094</c:v>
                </c:pt>
                <c:pt idx="48">
                  <c:v>0.0096</c:v>
                </c:pt>
                <c:pt idx="49">
                  <c:v>0.0098</c:v>
                </c:pt>
                <c:pt idx="50">
                  <c:v>0.01</c:v>
                </c:pt>
                <c:pt idx="51">
                  <c:v>0.0102</c:v>
                </c:pt>
                <c:pt idx="52">
                  <c:v>0.0104</c:v>
                </c:pt>
                <c:pt idx="53">
                  <c:v>0.0106</c:v>
                </c:pt>
                <c:pt idx="54">
                  <c:v>0.0108</c:v>
                </c:pt>
                <c:pt idx="55">
                  <c:v>0.011</c:v>
                </c:pt>
                <c:pt idx="56">
                  <c:v>0.0112</c:v>
                </c:pt>
                <c:pt idx="57">
                  <c:v>0.0114</c:v>
                </c:pt>
                <c:pt idx="58">
                  <c:v>0.0116</c:v>
                </c:pt>
                <c:pt idx="59">
                  <c:v>0.0118</c:v>
                </c:pt>
                <c:pt idx="60">
                  <c:v>0.012</c:v>
                </c:pt>
                <c:pt idx="61">
                  <c:v>0.0122</c:v>
                </c:pt>
                <c:pt idx="62">
                  <c:v>0.0124</c:v>
                </c:pt>
                <c:pt idx="63">
                  <c:v>0.0126</c:v>
                </c:pt>
                <c:pt idx="64">
                  <c:v>0.0128</c:v>
                </c:pt>
                <c:pt idx="65">
                  <c:v>0.013</c:v>
                </c:pt>
                <c:pt idx="66">
                  <c:v>0.0132</c:v>
                </c:pt>
                <c:pt idx="67">
                  <c:v>0.0134</c:v>
                </c:pt>
                <c:pt idx="68">
                  <c:v>0.0136</c:v>
                </c:pt>
                <c:pt idx="69">
                  <c:v>0.0138</c:v>
                </c:pt>
                <c:pt idx="70">
                  <c:v>0.014</c:v>
                </c:pt>
                <c:pt idx="71">
                  <c:v>0.0142</c:v>
                </c:pt>
                <c:pt idx="72">
                  <c:v>0.0144</c:v>
                </c:pt>
                <c:pt idx="73">
                  <c:v>0.0146</c:v>
                </c:pt>
                <c:pt idx="74">
                  <c:v>0.0148</c:v>
                </c:pt>
                <c:pt idx="75">
                  <c:v>0.015</c:v>
                </c:pt>
                <c:pt idx="76">
                  <c:v>0.0152</c:v>
                </c:pt>
                <c:pt idx="77">
                  <c:v>0.0154</c:v>
                </c:pt>
                <c:pt idx="78">
                  <c:v>0.0156</c:v>
                </c:pt>
                <c:pt idx="79">
                  <c:v>0.0158</c:v>
                </c:pt>
                <c:pt idx="80">
                  <c:v>0.016</c:v>
                </c:pt>
                <c:pt idx="81">
                  <c:v>0.0162</c:v>
                </c:pt>
                <c:pt idx="82">
                  <c:v>0.0164</c:v>
                </c:pt>
                <c:pt idx="83">
                  <c:v>0.0166</c:v>
                </c:pt>
                <c:pt idx="84">
                  <c:v>0.0168</c:v>
                </c:pt>
                <c:pt idx="85">
                  <c:v>0.017</c:v>
                </c:pt>
                <c:pt idx="86">
                  <c:v>0.0172</c:v>
                </c:pt>
                <c:pt idx="87">
                  <c:v>0.0174</c:v>
                </c:pt>
                <c:pt idx="88">
                  <c:v>0.0176</c:v>
                </c:pt>
                <c:pt idx="89">
                  <c:v>0.0178</c:v>
                </c:pt>
                <c:pt idx="90">
                  <c:v>0.018</c:v>
                </c:pt>
                <c:pt idx="91">
                  <c:v>0.0182</c:v>
                </c:pt>
                <c:pt idx="92">
                  <c:v>0.0184</c:v>
                </c:pt>
                <c:pt idx="93">
                  <c:v>0.0186</c:v>
                </c:pt>
                <c:pt idx="94">
                  <c:v>0.0188</c:v>
                </c:pt>
                <c:pt idx="95">
                  <c:v>0.019</c:v>
                </c:pt>
                <c:pt idx="96">
                  <c:v>0.0192</c:v>
                </c:pt>
                <c:pt idx="97">
                  <c:v>0.0194</c:v>
                </c:pt>
                <c:pt idx="98">
                  <c:v>0.0196</c:v>
                </c:pt>
                <c:pt idx="99">
                  <c:v>0.0198</c:v>
                </c:pt>
                <c:pt idx="100">
                  <c:v>0.02</c:v>
                </c:pt>
                <c:pt idx="101">
                  <c:v>0.0202</c:v>
                </c:pt>
                <c:pt idx="102">
                  <c:v>0.0204</c:v>
                </c:pt>
                <c:pt idx="103">
                  <c:v>0.0206</c:v>
                </c:pt>
                <c:pt idx="104">
                  <c:v>0.0208</c:v>
                </c:pt>
                <c:pt idx="105">
                  <c:v>0.021</c:v>
                </c:pt>
                <c:pt idx="106">
                  <c:v>0.0212</c:v>
                </c:pt>
                <c:pt idx="107">
                  <c:v>0.0214</c:v>
                </c:pt>
                <c:pt idx="108">
                  <c:v>0.0216</c:v>
                </c:pt>
                <c:pt idx="109">
                  <c:v>0.0218</c:v>
                </c:pt>
                <c:pt idx="110">
                  <c:v>0.022</c:v>
                </c:pt>
                <c:pt idx="111">
                  <c:v>0.0222</c:v>
                </c:pt>
                <c:pt idx="112">
                  <c:v>0.0224</c:v>
                </c:pt>
                <c:pt idx="113">
                  <c:v>0.0226</c:v>
                </c:pt>
                <c:pt idx="114">
                  <c:v>0.0228</c:v>
                </c:pt>
                <c:pt idx="115">
                  <c:v>0.023</c:v>
                </c:pt>
                <c:pt idx="116">
                  <c:v>0.0232</c:v>
                </c:pt>
                <c:pt idx="117">
                  <c:v>0.0234</c:v>
                </c:pt>
                <c:pt idx="118">
                  <c:v>0.0236</c:v>
                </c:pt>
                <c:pt idx="119">
                  <c:v>0.0238</c:v>
                </c:pt>
                <c:pt idx="120">
                  <c:v>0.024</c:v>
                </c:pt>
                <c:pt idx="121">
                  <c:v>0.0242</c:v>
                </c:pt>
                <c:pt idx="122">
                  <c:v>0.0244</c:v>
                </c:pt>
                <c:pt idx="123">
                  <c:v>0.0246</c:v>
                </c:pt>
                <c:pt idx="124">
                  <c:v>0.0248</c:v>
                </c:pt>
                <c:pt idx="125">
                  <c:v>0.025</c:v>
                </c:pt>
                <c:pt idx="126">
                  <c:v>0.0252</c:v>
                </c:pt>
                <c:pt idx="127">
                  <c:v>0.0254</c:v>
                </c:pt>
                <c:pt idx="128">
                  <c:v>0.0256</c:v>
                </c:pt>
                <c:pt idx="129">
                  <c:v>0.0258</c:v>
                </c:pt>
                <c:pt idx="130">
                  <c:v>0.026</c:v>
                </c:pt>
                <c:pt idx="131">
                  <c:v>0.0261999999999999</c:v>
                </c:pt>
                <c:pt idx="132">
                  <c:v>0.0263999999999999</c:v>
                </c:pt>
                <c:pt idx="133">
                  <c:v>0.0265999999999999</c:v>
                </c:pt>
                <c:pt idx="134">
                  <c:v>0.0267999999999999</c:v>
                </c:pt>
                <c:pt idx="135">
                  <c:v>0.0269999999999999</c:v>
                </c:pt>
                <c:pt idx="136">
                  <c:v>0.0271999999999999</c:v>
                </c:pt>
                <c:pt idx="137">
                  <c:v>0.0273999999999999</c:v>
                </c:pt>
                <c:pt idx="138">
                  <c:v>0.0275999999999999</c:v>
                </c:pt>
                <c:pt idx="139">
                  <c:v>0.0277999999999999</c:v>
                </c:pt>
                <c:pt idx="140">
                  <c:v>0.0279999999999999</c:v>
                </c:pt>
                <c:pt idx="141">
                  <c:v>0.0281999999999999</c:v>
                </c:pt>
                <c:pt idx="142">
                  <c:v>0.0283999999999999</c:v>
                </c:pt>
                <c:pt idx="143">
                  <c:v>0.0285999999999999</c:v>
                </c:pt>
                <c:pt idx="144">
                  <c:v>0.0287999999999999</c:v>
                </c:pt>
                <c:pt idx="145">
                  <c:v>0.0289999999999999</c:v>
                </c:pt>
                <c:pt idx="146">
                  <c:v>0.0291999999999999</c:v>
                </c:pt>
                <c:pt idx="147">
                  <c:v>0.0293999999999999</c:v>
                </c:pt>
                <c:pt idx="148">
                  <c:v>0.0295999999999999</c:v>
                </c:pt>
                <c:pt idx="149">
                  <c:v>0.0297999999999999</c:v>
                </c:pt>
                <c:pt idx="150">
                  <c:v>0.0299999999999999</c:v>
                </c:pt>
                <c:pt idx="151">
                  <c:v>0.0301999999999999</c:v>
                </c:pt>
                <c:pt idx="152">
                  <c:v>0.0303999999999999</c:v>
                </c:pt>
                <c:pt idx="153">
                  <c:v>0.0305999999999999</c:v>
                </c:pt>
                <c:pt idx="154">
                  <c:v>0.0307999999999999</c:v>
                </c:pt>
                <c:pt idx="155">
                  <c:v>0.0309999999999999</c:v>
                </c:pt>
                <c:pt idx="156">
                  <c:v>0.0311999999999999</c:v>
                </c:pt>
                <c:pt idx="157">
                  <c:v>0.0313999999999999</c:v>
                </c:pt>
                <c:pt idx="158">
                  <c:v>0.0315999999999999</c:v>
                </c:pt>
                <c:pt idx="159">
                  <c:v>0.0317999999999999</c:v>
                </c:pt>
                <c:pt idx="160">
                  <c:v>0.0319999999999999</c:v>
                </c:pt>
                <c:pt idx="161">
                  <c:v>0.0321999999999999</c:v>
                </c:pt>
                <c:pt idx="162">
                  <c:v>0.0323999999999999</c:v>
                </c:pt>
                <c:pt idx="163">
                  <c:v>0.0325999999999999</c:v>
                </c:pt>
                <c:pt idx="164">
                  <c:v>0.0327999999999999</c:v>
                </c:pt>
                <c:pt idx="165">
                  <c:v>0.0329999999999999</c:v>
                </c:pt>
                <c:pt idx="166">
                  <c:v>0.0331999999999999</c:v>
                </c:pt>
                <c:pt idx="167">
                  <c:v>0.0333999999999999</c:v>
                </c:pt>
                <c:pt idx="168">
                  <c:v>0.0335999999999999</c:v>
                </c:pt>
                <c:pt idx="169">
                  <c:v>0.0337999999999999</c:v>
                </c:pt>
                <c:pt idx="170">
                  <c:v>0.0339999999999999</c:v>
                </c:pt>
                <c:pt idx="171">
                  <c:v>0.0341999999999999</c:v>
                </c:pt>
                <c:pt idx="172">
                  <c:v>0.0343999999999999</c:v>
                </c:pt>
                <c:pt idx="173">
                  <c:v>0.0345999999999999</c:v>
                </c:pt>
                <c:pt idx="174">
                  <c:v>0.0347999999999999</c:v>
                </c:pt>
                <c:pt idx="175">
                  <c:v>0.0349999999999999</c:v>
                </c:pt>
                <c:pt idx="176">
                  <c:v>0.0351999999999999</c:v>
                </c:pt>
                <c:pt idx="177">
                  <c:v>0.0353999999999999</c:v>
                </c:pt>
                <c:pt idx="178">
                  <c:v>0.0355999999999999</c:v>
                </c:pt>
                <c:pt idx="179">
                  <c:v>0.0357999999999999</c:v>
                </c:pt>
                <c:pt idx="180">
                  <c:v>0.0359999999999999</c:v>
                </c:pt>
                <c:pt idx="181">
                  <c:v>0.0361999999999999</c:v>
                </c:pt>
                <c:pt idx="182">
                  <c:v>0.0363999999999999</c:v>
                </c:pt>
                <c:pt idx="183">
                  <c:v>0.0365999999999999</c:v>
                </c:pt>
                <c:pt idx="184">
                  <c:v>0.0367999999999999</c:v>
                </c:pt>
                <c:pt idx="185">
                  <c:v>0.0369999999999999</c:v>
                </c:pt>
                <c:pt idx="186">
                  <c:v>0.0371999999999999</c:v>
                </c:pt>
                <c:pt idx="187">
                  <c:v>0.0373999999999999</c:v>
                </c:pt>
                <c:pt idx="188">
                  <c:v>0.0375999999999999</c:v>
                </c:pt>
                <c:pt idx="189">
                  <c:v>0.0377999999999999</c:v>
                </c:pt>
                <c:pt idx="190">
                  <c:v>0.0379999999999999</c:v>
                </c:pt>
                <c:pt idx="191">
                  <c:v>0.0381999999999999</c:v>
                </c:pt>
                <c:pt idx="192">
                  <c:v>0.0383999999999999</c:v>
                </c:pt>
                <c:pt idx="193">
                  <c:v>0.0385999999999999</c:v>
                </c:pt>
                <c:pt idx="194">
                  <c:v>0.0387999999999999</c:v>
                </c:pt>
                <c:pt idx="195">
                  <c:v>0.0389999999999999</c:v>
                </c:pt>
                <c:pt idx="196">
                  <c:v>0.0391999999999999</c:v>
                </c:pt>
                <c:pt idx="197">
                  <c:v>0.0393999999999999</c:v>
                </c:pt>
                <c:pt idx="198">
                  <c:v>0.0395999999999999</c:v>
                </c:pt>
                <c:pt idx="199">
                  <c:v>0.0397999999999999</c:v>
                </c:pt>
                <c:pt idx="200">
                  <c:v>0.0399999999999999</c:v>
                </c:pt>
                <c:pt idx="201">
                  <c:v>0.0401999999999999</c:v>
                </c:pt>
                <c:pt idx="202">
                  <c:v>0.0403999999999999</c:v>
                </c:pt>
                <c:pt idx="203">
                  <c:v>0.0405999999999999</c:v>
                </c:pt>
                <c:pt idx="204">
                  <c:v>0.0407999999999999</c:v>
                </c:pt>
                <c:pt idx="205">
                  <c:v>0.0409999999999999</c:v>
                </c:pt>
                <c:pt idx="206">
                  <c:v>0.0411999999999999</c:v>
                </c:pt>
                <c:pt idx="207">
                  <c:v>0.0413999999999999</c:v>
                </c:pt>
                <c:pt idx="208">
                  <c:v>0.0415999999999999</c:v>
                </c:pt>
                <c:pt idx="209">
                  <c:v>0.0417999999999999</c:v>
                </c:pt>
                <c:pt idx="210">
                  <c:v>0.0419999999999999</c:v>
                </c:pt>
                <c:pt idx="211">
                  <c:v>0.0421999999999999</c:v>
                </c:pt>
                <c:pt idx="212">
                  <c:v>0.0423999999999999</c:v>
                </c:pt>
                <c:pt idx="213">
                  <c:v>0.0425999999999999</c:v>
                </c:pt>
                <c:pt idx="214">
                  <c:v>0.0427999999999999</c:v>
                </c:pt>
                <c:pt idx="215">
                  <c:v>0.0429999999999999</c:v>
                </c:pt>
                <c:pt idx="216">
                  <c:v>0.0431999999999999</c:v>
                </c:pt>
                <c:pt idx="217">
                  <c:v>0.0433999999999999</c:v>
                </c:pt>
                <c:pt idx="218">
                  <c:v>0.0435999999999999</c:v>
                </c:pt>
                <c:pt idx="219">
                  <c:v>0.0437999999999999</c:v>
                </c:pt>
                <c:pt idx="220">
                  <c:v>0.0439999999999998</c:v>
                </c:pt>
                <c:pt idx="221">
                  <c:v>0.0441999999999998</c:v>
                </c:pt>
                <c:pt idx="222">
                  <c:v>0.0443999999999999</c:v>
                </c:pt>
                <c:pt idx="223">
                  <c:v>0.0445999999999998</c:v>
                </c:pt>
                <c:pt idx="224">
                  <c:v>0.0447999999999999</c:v>
                </c:pt>
                <c:pt idx="225">
                  <c:v>0.0449999999999998</c:v>
                </c:pt>
                <c:pt idx="226">
                  <c:v>0.0451999999999998</c:v>
                </c:pt>
                <c:pt idx="227">
                  <c:v>0.0453999999999998</c:v>
                </c:pt>
                <c:pt idx="228">
                  <c:v>0.0455999999999998</c:v>
                </c:pt>
                <c:pt idx="229">
                  <c:v>0.0457999999999998</c:v>
                </c:pt>
                <c:pt idx="230">
                  <c:v>0.0459999999999998</c:v>
                </c:pt>
                <c:pt idx="231">
                  <c:v>0.0461999999999998</c:v>
                </c:pt>
                <c:pt idx="232">
                  <c:v>0.0463999999999998</c:v>
                </c:pt>
                <c:pt idx="233">
                  <c:v>0.0465999999999998</c:v>
                </c:pt>
                <c:pt idx="234">
                  <c:v>0.0467999999999998</c:v>
                </c:pt>
                <c:pt idx="235">
                  <c:v>0.0469999999999998</c:v>
                </c:pt>
                <c:pt idx="236">
                  <c:v>0.0471999999999998</c:v>
                </c:pt>
                <c:pt idx="237">
                  <c:v>0.0473999999999998</c:v>
                </c:pt>
                <c:pt idx="238">
                  <c:v>0.0475999999999998</c:v>
                </c:pt>
                <c:pt idx="239">
                  <c:v>0.0477999999999998</c:v>
                </c:pt>
                <c:pt idx="240">
                  <c:v>0.0479999999999998</c:v>
                </c:pt>
                <c:pt idx="241">
                  <c:v>0.0481999999999998</c:v>
                </c:pt>
                <c:pt idx="242">
                  <c:v>0.0483999999999998</c:v>
                </c:pt>
                <c:pt idx="243">
                  <c:v>0.0485999999999998</c:v>
                </c:pt>
                <c:pt idx="244">
                  <c:v>0.0487999999999998</c:v>
                </c:pt>
                <c:pt idx="245">
                  <c:v>0.0489999999999998</c:v>
                </c:pt>
                <c:pt idx="246">
                  <c:v>0.0491999999999998</c:v>
                </c:pt>
                <c:pt idx="247">
                  <c:v>0.0493999999999998</c:v>
                </c:pt>
                <c:pt idx="248">
                  <c:v>0.0495999999999998</c:v>
                </c:pt>
                <c:pt idx="249">
                  <c:v>0.0497999999999998</c:v>
                </c:pt>
                <c:pt idx="250">
                  <c:v>0.0499999999999998</c:v>
                </c:pt>
                <c:pt idx="251">
                  <c:v>0.0501999999999998</c:v>
                </c:pt>
                <c:pt idx="252">
                  <c:v>0.0503999999999998</c:v>
                </c:pt>
                <c:pt idx="253">
                  <c:v>0.0505999999999998</c:v>
                </c:pt>
                <c:pt idx="254">
                  <c:v>0.0507999999999998</c:v>
                </c:pt>
                <c:pt idx="255">
                  <c:v>0.0509999999999998</c:v>
                </c:pt>
                <c:pt idx="256">
                  <c:v>0.0511999999999998</c:v>
                </c:pt>
                <c:pt idx="257">
                  <c:v>0.0513999999999998</c:v>
                </c:pt>
                <c:pt idx="258">
                  <c:v>0.0515999999999998</c:v>
                </c:pt>
                <c:pt idx="259">
                  <c:v>0.0517999999999998</c:v>
                </c:pt>
                <c:pt idx="260">
                  <c:v>0.0519999999999998</c:v>
                </c:pt>
                <c:pt idx="261">
                  <c:v>0.0521999999999998</c:v>
                </c:pt>
                <c:pt idx="262">
                  <c:v>0.0523999999999998</c:v>
                </c:pt>
                <c:pt idx="263">
                  <c:v>0.0525999999999998</c:v>
                </c:pt>
                <c:pt idx="264">
                  <c:v>0.0527999999999998</c:v>
                </c:pt>
                <c:pt idx="265">
                  <c:v>0.0529999999999998</c:v>
                </c:pt>
                <c:pt idx="266">
                  <c:v>0.0531999999999998</c:v>
                </c:pt>
                <c:pt idx="267">
                  <c:v>0.0533999999999998</c:v>
                </c:pt>
                <c:pt idx="268">
                  <c:v>0.0535999999999998</c:v>
                </c:pt>
                <c:pt idx="269">
                  <c:v>0.0537999999999998</c:v>
                </c:pt>
                <c:pt idx="270">
                  <c:v>0.0539999999999998</c:v>
                </c:pt>
                <c:pt idx="271">
                  <c:v>0.0541999999999998</c:v>
                </c:pt>
                <c:pt idx="272">
                  <c:v>0.0543999999999998</c:v>
                </c:pt>
                <c:pt idx="273">
                  <c:v>0.0545999999999998</c:v>
                </c:pt>
                <c:pt idx="274">
                  <c:v>0.0547999999999998</c:v>
                </c:pt>
                <c:pt idx="275">
                  <c:v>0.0549999999999998</c:v>
                </c:pt>
                <c:pt idx="276">
                  <c:v>0.0551999999999998</c:v>
                </c:pt>
                <c:pt idx="277">
                  <c:v>0.0553999999999998</c:v>
                </c:pt>
                <c:pt idx="278">
                  <c:v>0.0555999999999998</c:v>
                </c:pt>
                <c:pt idx="279">
                  <c:v>0.0557999999999998</c:v>
                </c:pt>
                <c:pt idx="280">
                  <c:v>0.0559999999999998</c:v>
                </c:pt>
                <c:pt idx="281">
                  <c:v>0.0561999999999998</c:v>
                </c:pt>
                <c:pt idx="282">
                  <c:v>0.0563999999999998</c:v>
                </c:pt>
                <c:pt idx="283">
                  <c:v>0.0565999999999998</c:v>
                </c:pt>
                <c:pt idx="284">
                  <c:v>0.0567999999999998</c:v>
                </c:pt>
                <c:pt idx="285">
                  <c:v>0.0569999999999998</c:v>
                </c:pt>
                <c:pt idx="286">
                  <c:v>0.0571999999999998</c:v>
                </c:pt>
                <c:pt idx="287">
                  <c:v>0.0573999999999998</c:v>
                </c:pt>
                <c:pt idx="288">
                  <c:v>0.0575999999999998</c:v>
                </c:pt>
                <c:pt idx="289">
                  <c:v>0.0577999999999998</c:v>
                </c:pt>
                <c:pt idx="290">
                  <c:v>0.0579999999999998</c:v>
                </c:pt>
                <c:pt idx="291">
                  <c:v>0.0581999999999998</c:v>
                </c:pt>
                <c:pt idx="292">
                  <c:v>0.0583999999999998</c:v>
                </c:pt>
                <c:pt idx="293">
                  <c:v>0.0585999999999998</c:v>
                </c:pt>
                <c:pt idx="294">
                  <c:v>0.0587999999999998</c:v>
                </c:pt>
                <c:pt idx="295">
                  <c:v>0.0589999999999998</c:v>
                </c:pt>
                <c:pt idx="296">
                  <c:v>0.0591999999999998</c:v>
                </c:pt>
                <c:pt idx="297">
                  <c:v>0.0593999999999998</c:v>
                </c:pt>
                <c:pt idx="298">
                  <c:v>0.0595999999999998</c:v>
                </c:pt>
                <c:pt idx="299">
                  <c:v>0.0597999999999998</c:v>
                </c:pt>
                <c:pt idx="300">
                  <c:v>0.0599999999999998</c:v>
                </c:pt>
                <c:pt idx="301">
                  <c:v>0.0601999999999998</c:v>
                </c:pt>
                <c:pt idx="302">
                  <c:v>0.0603999999999998</c:v>
                </c:pt>
                <c:pt idx="303">
                  <c:v>0.0605999999999997</c:v>
                </c:pt>
                <c:pt idx="304">
                  <c:v>0.0607999999999998</c:v>
                </c:pt>
                <c:pt idx="305">
                  <c:v>0.0609999999999998</c:v>
                </c:pt>
                <c:pt idx="306">
                  <c:v>0.0611999999999997</c:v>
                </c:pt>
                <c:pt idx="307">
                  <c:v>0.0613999999999997</c:v>
                </c:pt>
                <c:pt idx="308">
                  <c:v>0.0615999999999997</c:v>
                </c:pt>
                <c:pt idx="309">
                  <c:v>0.0617999999999997</c:v>
                </c:pt>
                <c:pt idx="310">
                  <c:v>0.0619999999999997</c:v>
                </c:pt>
                <c:pt idx="311">
                  <c:v>0.0621999999999997</c:v>
                </c:pt>
                <c:pt idx="312">
                  <c:v>0.0623999999999997</c:v>
                </c:pt>
                <c:pt idx="313">
                  <c:v>0.0625999999999997</c:v>
                </c:pt>
                <c:pt idx="314">
                  <c:v>0.0627999999999998</c:v>
                </c:pt>
                <c:pt idx="315">
                  <c:v>0.0629999999999998</c:v>
                </c:pt>
                <c:pt idx="316">
                  <c:v>0.0631999999999998</c:v>
                </c:pt>
                <c:pt idx="317">
                  <c:v>0.0633999999999998</c:v>
                </c:pt>
                <c:pt idx="318">
                  <c:v>0.0635999999999998</c:v>
                </c:pt>
                <c:pt idx="319">
                  <c:v>0.0637999999999998</c:v>
                </c:pt>
                <c:pt idx="320">
                  <c:v>0.0639999999999998</c:v>
                </c:pt>
                <c:pt idx="321">
                  <c:v>0.0641999999999998</c:v>
                </c:pt>
                <c:pt idx="322">
                  <c:v>0.0643999999999998</c:v>
                </c:pt>
                <c:pt idx="323">
                  <c:v>0.0645999999999998</c:v>
                </c:pt>
                <c:pt idx="324">
                  <c:v>0.0647999999999998</c:v>
                </c:pt>
                <c:pt idx="325">
                  <c:v>0.0649999999999998</c:v>
                </c:pt>
                <c:pt idx="326">
                  <c:v>0.0651999999999998</c:v>
                </c:pt>
                <c:pt idx="327">
                  <c:v>0.0653999999999998</c:v>
                </c:pt>
                <c:pt idx="328">
                  <c:v>0.0655999999999998</c:v>
                </c:pt>
                <c:pt idx="329">
                  <c:v>0.0657999999999998</c:v>
                </c:pt>
                <c:pt idx="330">
                  <c:v>0.0659999999999998</c:v>
                </c:pt>
                <c:pt idx="331">
                  <c:v>0.0661999999999998</c:v>
                </c:pt>
                <c:pt idx="332">
                  <c:v>0.0663999999999998</c:v>
                </c:pt>
                <c:pt idx="333">
                  <c:v>0.0665999999999999</c:v>
                </c:pt>
                <c:pt idx="334">
                  <c:v>0.0667999999999999</c:v>
                </c:pt>
                <c:pt idx="335">
                  <c:v>0.0669999999999999</c:v>
                </c:pt>
                <c:pt idx="336">
                  <c:v>0.0671999999999999</c:v>
                </c:pt>
                <c:pt idx="337">
                  <c:v>0.0673999999999999</c:v>
                </c:pt>
                <c:pt idx="338">
                  <c:v>0.0675999999999999</c:v>
                </c:pt>
                <c:pt idx="339">
                  <c:v>0.0677999999999999</c:v>
                </c:pt>
                <c:pt idx="340">
                  <c:v>0.0679999999999999</c:v>
                </c:pt>
                <c:pt idx="341">
                  <c:v>0.0681999999999999</c:v>
                </c:pt>
                <c:pt idx="342">
                  <c:v>0.0683999999999999</c:v>
                </c:pt>
                <c:pt idx="343">
                  <c:v>0.0685999999999999</c:v>
                </c:pt>
                <c:pt idx="344">
                  <c:v>0.0687999999999999</c:v>
                </c:pt>
                <c:pt idx="345">
                  <c:v>0.0689999999999999</c:v>
                </c:pt>
                <c:pt idx="346">
                  <c:v>0.0691999999999999</c:v>
                </c:pt>
                <c:pt idx="347">
                  <c:v>0.0693999999999999</c:v>
                </c:pt>
                <c:pt idx="348">
                  <c:v>0.0695999999999999</c:v>
                </c:pt>
                <c:pt idx="349">
                  <c:v>0.0698</c:v>
                </c:pt>
                <c:pt idx="350">
                  <c:v>0.07</c:v>
                </c:pt>
                <c:pt idx="351">
                  <c:v>0.0702</c:v>
                </c:pt>
                <c:pt idx="352">
                  <c:v>0.0704</c:v>
                </c:pt>
                <c:pt idx="353">
                  <c:v>0.0706</c:v>
                </c:pt>
                <c:pt idx="354">
                  <c:v>0.0708</c:v>
                </c:pt>
                <c:pt idx="355">
                  <c:v>0.071</c:v>
                </c:pt>
                <c:pt idx="356">
                  <c:v>0.0712</c:v>
                </c:pt>
                <c:pt idx="357">
                  <c:v>0.0714</c:v>
                </c:pt>
                <c:pt idx="358">
                  <c:v>0.0716</c:v>
                </c:pt>
                <c:pt idx="359">
                  <c:v>0.0718</c:v>
                </c:pt>
                <c:pt idx="360">
                  <c:v>0.072</c:v>
                </c:pt>
                <c:pt idx="361">
                  <c:v>0.0722</c:v>
                </c:pt>
                <c:pt idx="362">
                  <c:v>0.0724</c:v>
                </c:pt>
                <c:pt idx="363">
                  <c:v>0.0726</c:v>
                </c:pt>
                <c:pt idx="364">
                  <c:v>0.0728</c:v>
                </c:pt>
                <c:pt idx="365">
                  <c:v>0.073</c:v>
                </c:pt>
                <c:pt idx="366">
                  <c:v>0.0732</c:v>
                </c:pt>
                <c:pt idx="367">
                  <c:v>0.0734000000000001</c:v>
                </c:pt>
                <c:pt idx="368">
                  <c:v>0.0736000000000001</c:v>
                </c:pt>
                <c:pt idx="369">
                  <c:v>0.0738000000000001</c:v>
                </c:pt>
                <c:pt idx="370">
                  <c:v>0.0740000000000001</c:v>
                </c:pt>
                <c:pt idx="371">
                  <c:v>0.0742000000000001</c:v>
                </c:pt>
                <c:pt idx="372">
                  <c:v>0.0744000000000001</c:v>
                </c:pt>
                <c:pt idx="373">
                  <c:v>0.0746000000000001</c:v>
                </c:pt>
                <c:pt idx="374">
                  <c:v>0.0748000000000001</c:v>
                </c:pt>
                <c:pt idx="375">
                  <c:v>0.0750000000000001</c:v>
                </c:pt>
                <c:pt idx="376">
                  <c:v>0.0752000000000001</c:v>
                </c:pt>
                <c:pt idx="377">
                  <c:v>0.0754000000000001</c:v>
                </c:pt>
                <c:pt idx="378">
                  <c:v>0.0756000000000001</c:v>
                </c:pt>
                <c:pt idx="379">
                  <c:v>0.0758000000000001</c:v>
                </c:pt>
                <c:pt idx="380">
                  <c:v>0.0760000000000001</c:v>
                </c:pt>
                <c:pt idx="381">
                  <c:v>0.0762000000000001</c:v>
                </c:pt>
                <c:pt idx="382">
                  <c:v>0.0764000000000001</c:v>
                </c:pt>
                <c:pt idx="383">
                  <c:v>0.0766000000000001</c:v>
                </c:pt>
                <c:pt idx="384">
                  <c:v>0.0768000000000002</c:v>
                </c:pt>
                <c:pt idx="385">
                  <c:v>0.0770000000000002</c:v>
                </c:pt>
                <c:pt idx="386">
                  <c:v>0.0772000000000002</c:v>
                </c:pt>
                <c:pt idx="387">
                  <c:v>0.0774000000000002</c:v>
                </c:pt>
                <c:pt idx="388">
                  <c:v>0.0776000000000002</c:v>
                </c:pt>
                <c:pt idx="389">
                  <c:v>0.0778000000000002</c:v>
                </c:pt>
                <c:pt idx="390">
                  <c:v>0.0780000000000002</c:v>
                </c:pt>
                <c:pt idx="391">
                  <c:v>0.0782000000000002</c:v>
                </c:pt>
                <c:pt idx="392">
                  <c:v>0.0784000000000002</c:v>
                </c:pt>
                <c:pt idx="393">
                  <c:v>0.0786000000000002</c:v>
                </c:pt>
                <c:pt idx="394">
                  <c:v>0.0788000000000002</c:v>
                </c:pt>
                <c:pt idx="395">
                  <c:v>0.0790000000000002</c:v>
                </c:pt>
                <c:pt idx="396">
                  <c:v>0.0792000000000002</c:v>
                </c:pt>
                <c:pt idx="397">
                  <c:v>0.0794000000000002</c:v>
                </c:pt>
                <c:pt idx="398">
                  <c:v>0.0796000000000002</c:v>
                </c:pt>
                <c:pt idx="399">
                  <c:v>0.0798000000000002</c:v>
                </c:pt>
                <c:pt idx="400">
                  <c:v>0.0800000000000002</c:v>
                </c:pt>
                <c:pt idx="401">
                  <c:v>0.0802000000000002</c:v>
                </c:pt>
                <c:pt idx="402">
                  <c:v>0.0804000000000002</c:v>
                </c:pt>
                <c:pt idx="403">
                  <c:v>0.0806000000000003</c:v>
                </c:pt>
                <c:pt idx="404">
                  <c:v>0.0808000000000002</c:v>
                </c:pt>
                <c:pt idx="405">
                  <c:v>0.0810000000000003</c:v>
                </c:pt>
                <c:pt idx="406">
                  <c:v>0.0812000000000003</c:v>
                </c:pt>
                <c:pt idx="407">
                  <c:v>0.0814000000000002</c:v>
                </c:pt>
                <c:pt idx="408">
                  <c:v>0.0816000000000003</c:v>
                </c:pt>
                <c:pt idx="409">
                  <c:v>0.0818000000000003</c:v>
                </c:pt>
                <c:pt idx="410">
                  <c:v>0.0820000000000003</c:v>
                </c:pt>
                <c:pt idx="411">
                  <c:v>0.0822000000000003</c:v>
                </c:pt>
                <c:pt idx="412">
                  <c:v>0.0824000000000003</c:v>
                </c:pt>
                <c:pt idx="413">
                  <c:v>0.0826000000000003</c:v>
                </c:pt>
                <c:pt idx="414">
                  <c:v>0.0828000000000003</c:v>
                </c:pt>
                <c:pt idx="415">
                  <c:v>0.0830000000000003</c:v>
                </c:pt>
                <c:pt idx="416">
                  <c:v>0.0832000000000003</c:v>
                </c:pt>
                <c:pt idx="417">
                  <c:v>0.0834000000000003</c:v>
                </c:pt>
                <c:pt idx="418">
                  <c:v>0.0836000000000004</c:v>
                </c:pt>
                <c:pt idx="419">
                  <c:v>0.0838000000000003</c:v>
                </c:pt>
                <c:pt idx="420">
                  <c:v>0.0840000000000004</c:v>
                </c:pt>
                <c:pt idx="421">
                  <c:v>0.0842000000000004</c:v>
                </c:pt>
                <c:pt idx="422">
                  <c:v>0.0844000000000003</c:v>
                </c:pt>
                <c:pt idx="423">
                  <c:v>0.0846000000000004</c:v>
                </c:pt>
                <c:pt idx="424">
                  <c:v>0.0848000000000004</c:v>
                </c:pt>
                <c:pt idx="425">
                  <c:v>0.0850000000000004</c:v>
                </c:pt>
                <c:pt idx="426">
                  <c:v>0.0852000000000004</c:v>
                </c:pt>
                <c:pt idx="427">
                  <c:v>0.0854000000000004</c:v>
                </c:pt>
                <c:pt idx="428">
                  <c:v>0.0856000000000004</c:v>
                </c:pt>
                <c:pt idx="429">
                  <c:v>0.0858000000000004</c:v>
                </c:pt>
                <c:pt idx="430">
                  <c:v>0.0860000000000004</c:v>
                </c:pt>
                <c:pt idx="431">
                  <c:v>0.0862000000000004</c:v>
                </c:pt>
                <c:pt idx="432">
                  <c:v>0.0864000000000004</c:v>
                </c:pt>
                <c:pt idx="433">
                  <c:v>0.0866000000000004</c:v>
                </c:pt>
                <c:pt idx="434">
                  <c:v>0.0868000000000004</c:v>
                </c:pt>
                <c:pt idx="435">
                  <c:v>0.0870000000000004</c:v>
                </c:pt>
                <c:pt idx="436">
                  <c:v>0.0872000000000004</c:v>
                </c:pt>
                <c:pt idx="437">
                  <c:v>0.0874000000000004</c:v>
                </c:pt>
                <c:pt idx="438">
                  <c:v>0.0876000000000005</c:v>
                </c:pt>
                <c:pt idx="439">
                  <c:v>0.0878000000000005</c:v>
                </c:pt>
                <c:pt idx="440">
                  <c:v>0.0880000000000005</c:v>
                </c:pt>
                <c:pt idx="441">
                  <c:v>0.0882000000000005</c:v>
                </c:pt>
                <c:pt idx="442">
                  <c:v>0.0884000000000005</c:v>
                </c:pt>
                <c:pt idx="443">
                  <c:v>0.0886000000000005</c:v>
                </c:pt>
                <c:pt idx="444">
                  <c:v>0.0888000000000005</c:v>
                </c:pt>
                <c:pt idx="445">
                  <c:v>0.0890000000000005</c:v>
                </c:pt>
                <c:pt idx="446">
                  <c:v>0.0892000000000005</c:v>
                </c:pt>
                <c:pt idx="447">
                  <c:v>0.0894000000000005</c:v>
                </c:pt>
                <c:pt idx="448">
                  <c:v>0.0896000000000005</c:v>
                </c:pt>
                <c:pt idx="449">
                  <c:v>0.0898000000000005</c:v>
                </c:pt>
                <c:pt idx="450">
                  <c:v>0.0900000000000005</c:v>
                </c:pt>
                <c:pt idx="451">
                  <c:v>0.0902000000000005</c:v>
                </c:pt>
                <c:pt idx="452">
                  <c:v>0.0904000000000005</c:v>
                </c:pt>
                <c:pt idx="453">
                  <c:v>0.0906000000000005</c:v>
                </c:pt>
                <c:pt idx="454">
                  <c:v>0.0908000000000005</c:v>
                </c:pt>
                <c:pt idx="455">
                  <c:v>0.0910000000000005</c:v>
                </c:pt>
                <c:pt idx="456">
                  <c:v>0.0912000000000005</c:v>
                </c:pt>
                <c:pt idx="457">
                  <c:v>0.0914000000000005</c:v>
                </c:pt>
                <c:pt idx="458">
                  <c:v>0.0916000000000006</c:v>
                </c:pt>
                <c:pt idx="459">
                  <c:v>0.0918000000000006</c:v>
                </c:pt>
                <c:pt idx="460">
                  <c:v>0.0920000000000006</c:v>
                </c:pt>
                <c:pt idx="461">
                  <c:v>0.0922000000000006</c:v>
                </c:pt>
                <c:pt idx="462">
                  <c:v>0.0924000000000006</c:v>
                </c:pt>
                <c:pt idx="463">
                  <c:v>0.0926000000000006</c:v>
                </c:pt>
                <c:pt idx="464">
                  <c:v>0.0928000000000006</c:v>
                </c:pt>
                <c:pt idx="465">
                  <c:v>0.0930000000000006</c:v>
                </c:pt>
                <c:pt idx="466">
                  <c:v>0.0932000000000006</c:v>
                </c:pt>
                <c:pt idx="467">
                  <c:v>0.0934000000000006</c:v>
                </c:pt>
                <c:pt idx="468">
                  <c:v>0.0936000000000006</c:v>
                </c:pt>
                <c:pt idx="469">
                  <c:v>0.0938000000000006</c:v>
                </c:pt>
                <c:pt idx="470">
                  <c:v>0.0940000000000007</c:v>
                </c:pt>
                <c:pt idx="471">
                  <c:v>0.0942000000000006</c:v>
                </c:pt>
                <c:pt idx="472">
                  <c:v>0.0944000000000006</c:v>
                </c:pt>
                <c:pt idx="473">
                  <c:v>0.0946000000000007</c:v>
                </c:pt>
                <c:pt idx="474">
                  <c:v>0.0948000000000006</c:v>
                </c:pt>
                <c:pt idx="475">
                  <c:v>0.0950000000000007</c:v>
                </c:pt>
                <c:pt idx="476">
                  <c:v>0.0952000000000007</c:v>
                </c:pt>
                <c:pt idx="477">
                  <c:v>0.0954000000000007</c:v>
                </c:pt>
                <c:pt idx="478">
                  <c:v>0.0956000000000007</c:v>
                </c:pt>
                <c:pt idx="479">
                  <c:v>0.0958000000000007</c:v>
                </c:pt>
                <c:pt idx="480">
                  <c:v>0.0960000000000007</c:v>
                </c:pt>
                <c:pt idx="481">
                  <c:v>0.0962000000000007</c:v>
                </c:pt>
                <c:pt idx="482">
                  <c:v>0.0964000000000007</c:v>
                </c:pt>
                <c:pt idx="483">
                  <c:v>0.0966000000000007</c:v>
                </c:pt>
                <c:pt idx="484">
                  <c:v>0.0968000000000007</c:v>
                </c:pt>
                <c:pt idx="485">
                  <c:v>0.0970000000000007</c:v>
                </c:pt>
                <c:pt idx="486">
                  <c:v>0.0972000000000007</c:v>
                </c:pt>
                <c:pt idx="487">
                  <c:v>0.0974000000000007</c:v>
                </c:pt>
                <c:pt idx="488">
                  <c:v>0.0976000000000007</c:v>
                </c:pt>
                <c:pt idx="489">
                  <c:v>0.0978000000000007</c:v>
                </c:pt>
                <c:pt idx="490">
                  <c:v>0.0980000000000007</c:v>
                </c:pt>
                <c:pt idx="491">
                  <c:v>0.0982000000000008</c:v>
                </c:pt>
                <c:pt idx="492">
                  <c:v>0.0984000000000007</c:v>
                </c:pt>
                <c:pt idx="493">
                  <c:v>0.0986000000000008</c:v>
                </c:pt>
                <c:pt idx="494">
                  <c:v>0.0988000000000008</c:v>
                </c:pt>
                <c:pt idx="495">
                  <c:v>0.0990000000000008</c:v>
                </c:pt>
                <c:pt idx="496">
                  <c:v>0.0992000000000008</c:v>
                </c:pt>
                <c:pt idx="497">
                  <c:v>0.0994000000000008</c:v>
                </c:pt>
                <c:pt idx="498">
                  <c:v>0.0996000000000008</c:v>
                </c:pt>
                <c:pt idx="499">
                  <c:v>0.0998000000000008</c:v>
                </c:pt>
                <c:pt idx="500">
                  <c:v>0.100000000000001</c:v>
                </c:pt>
                <c:pt idx="501">
                  <c:v>0.100200000000001</c:v>
                </c:pt>
                <c:pt idx="502">
                  <c:v>0.100400000000001</c:v>
                </c:pt>
                <c:pt idx="503">
                  <c:v>0.100600000000001</c:v>
                </c:pt>
                <c:pt idx="504">
                  <c:v>0.100800000000001</c:v>
                </c:pt>
                <c:pt idx="505">
                  <c:v>0.101000000000001</c:v>
                </c:pt>
                <c:pt idx="506">
                  <c:v>0.101200000000001</c:v>
                </c:pt>
                <c:pt idx="507">
                  <c:v>0.101400000000001</c:v>
                </c:pt>
                <c:pt idx="508">
                  <c:v>0.101600000000001</c:v>
                </c:pt>
                <c:pt idx="509">
                  <c:v>0.101800000000001</c:v>
                </c:pt>
                <c:pt idx="510">
                  <c:v>0.102000000000001</c:v>
                </c:pt>
                <c:pt idx="511">
                  <c:v>0.102200000000001</c:v>
                </c:pt>
                <c:pt idx="512">
                  <c:v>0.102400000000001</c:v>
                </c:pt>
                <c:pt idx="513">
                  <c:v>0.102600000000001</c:v>
                </c:pt>
                <c:pt idx="514">
                  <c:v>0.102800000000001</c:v>
                </c:pt>
                <c:pt idx="515">
                  <c:v>0.103000000000001</c:v>
                </c:pt>
                <c:pt idx="516">
                  <c:v>0.103200000000001</c:v>
                </c:pt>
                <c:pt idx="517">
                  <c:v>0.103400000000001</c:v>
                </c:pt>
                <c:pt idx="518">
                  <c:v>0.103600000000001</c:v>
                </c:pt>
                <c:pt idx="519">
                  <c:v>0.103800000000001</c:v>
                </c:pt>
                <c:pt idx="520">
                  <c:v>0.104000000000001</c:v>
                </c:pt>
                <c:pt idx="521">
                  <c:v>0.104200000000001</c:v>
                </c:pt>
                <c:pt idx="522">
                  <c:v>0.104400000000001</c:v>
                </c:pt>
                <c:pt idx="523">
                  <c:v>0.104600000000001</c:v>
                </c:pt>
                <c:pt idx="524">
                  <c:v>0.104800000000001</c:v>
                </c:pt>
                <c:pt idx="525">
                  <c:v>0.105000000000001</c:v>
                </c:pt>
                <c:pt idx="526">
                  <c:v>0.105200000000001</c:v>
                </c:pt>
                <c:pt idx="527">
                  <c:v>0.105400000000001</c:v>
                </c:pt>
                <c:pt idx="528">
                  <c:v>0.105600000000001</c:v>
                </c:pt>
                <c:pt idx="529">
                  <c:v>0.105800000000001</c:v>
                </c:pt>
                <c:pt idx="530">
                  <c:v>0.106000000000001</c:v>
                </c:pt>
                <c:pt idx="531">
                  <c:v>0.106200000000001</c:v>
                </c:pt>
                <c:pt idx="532">
                  <c:v>0.106400000000001</c:v>
                </c:pt>
                <c:pt idx="533">
                  <c:v>0.106600000000001</c:v>
                </c:pt>
                <c:pt idx="534">
                  <c:v>0.106800000000001</c:v>
                </c:pt>
                <c:pt idx="535">
                  <c:v>0.107000000000001</c:v>
                </c:pt>
                <c:pt idx="536">
                  <c:v>0.107200000000001</c:v>
                </c:pt>
                <c:pt idx="537">
                  <c:v>0.107400000000001</c:v>
                </c:pt>
                <c:pt idx="538">
                  <c:v>0.107600000000001</c:v>
                </c:pt>
                <c:pt idx="539">
                  <c:v>0.107800000000001</c:v>
                </c:pt>
                <c:pt idx="540">
                  <c:v>0.108000000000001</c:v>
                </c:pt>
                <c:pt idx="541">
                  <c:v>0.108200000000001</c:v>
                </c:pt>
                <c:pt idx="542">
                  <c:v>0.108400000000001</c:v>
                </c:pt>
                <c:pt idx="543">
                  <c:v>0.108600000000001</c:v>
                </c:pt>
                <c:pt idx="544">
                  <c:v>0.108800000000001</c:v>
                </c:pt>
                <c:pt idx="545">
                  <c:v>0.109000000000001</c:v>
                </c:pt>
                <c:pt idx="546">
                  <c:v>0.109200000000001</c:v>
                </c:pt>
                <c:pt idx="547">
                  <c:v>0.109400000000001</c:v>
                </c:pt>
                <c:pt idx="548">
                  <c:v>0.109600000000001</c:v>
                </c:pt>
                <c:pt idx="549">
                  <c:v>0.109800000000001</c:v>
                </c:pt>
                <c:pt idx="550">
                  <c:v>0.110000000000001</c:v>
                </c:pt>
                <c:pt idx="551">
                  <c:v>0.110200000000001</c:v>
                </c:pt>
                <c:pt idx="552">
                  <c:v>0.110400000000001</c:v>
                </c:pt>
                <c:pt idx="553">
                  <c:v>0.110600000000001</c:v>
                </c:pt>
                <c:pt idx="554">
                  <c:v>0.110800000000001</c:v>
                </c:pt>
                <c:pt idx="555">
                  <c:v>0.111000000000001</c:v>
                </c:pt>
                <c:pt idx="556">
                  <c:v>0.111200000000001</c:v>
                </c:pt>
                <c:pt idx="557">
                  <c:v>0.111400000000001</c:v>
                </c:pt>
                <c:pt idx="558">
                  <c:v>0.111600000000001</c:v>
                </c:pt>
                <c:pt idx="559">
                  <c:v>0.111800000000001</c:v>
                </c:pt>
                <c:pt idx="560">
                  <c:v>0.112000000000001</c:v>
                </c:pt>
                <c:pt idx="561">
                  <c:v>0.112200000000001</c:v>
                </c:pt>
                <c:pt idx="562">
                  <c:v>0.112400000000001</c:v>
                </c:pt>
                <c:pt idx="563">
                  <c:v>0.112600000000001</c:v>
                </c:pt>
                <c:pt idx="564">
                  <c:v>0.112800000000001</c:v>
                </c:pt>
                <c:pt idx="565">
                  <c:v>0.113000000000001</c:v>
                </c:pt>
                <c:pt idx="566">
                  <c:v>0.113200000000001</c:v>
                </c:pt>
                <c:pt idx="567">
                  <c:v>0.113400000000001</c:v>
                </c:pt>
                <c:pt idx="568">
                  <c:v>0.113600000000001</c:v>
                </c:pt>
                <c:pt idx="569">
                  <c:v>0.113800000000001</c:v>
                </c:pt>
                <c:pt idx="570">
                  <c:v>0.114000000000001</c:v>
                </c:pt>
                <c:pt idx="571">
                  <c:v>0.114200000000001</c:v>
                </c:pt>
                <c:pt idx="572">
                  <c:v>0.114400000000001</c:v>
                </c:pt>
                <c:pt idx="573">
                  <c:v>0.114600000000001</c:v>
                </c:pt>
                <c:pt idx="574">
                  <c:v>0.114800000000001</c:v>
                </c:pt>
                <c:pt idx="575">
                  <c:v>0.115000000000001</c:v>
                </c:pt>
                <c:pt idx="576">
                  <c:v>0.115200000000001</c:v>
                </c:pt>
                <c:pt idx="577">
                  <c:v>0.115400000000001</c:v>
                </c:pt>
                <c:pt idx="578">
                  <c:v>0.115600000000001</c:v>
                </c:pt>
                <c:pt idx="579">
                  <c:v>0.115800000000001</c:v>
                </c:pt>
                <c:pt idx="580">
                  <c:v>0.116000000000001</c:v>
                </c:pt>
                <c:pt idx="581">
                  <c:v>0.116200000000001</c:v>
                </c:pt>
                <c:pt idx="582">
                  <c:v>0.116400000000001</c:v>
                </c:pt>
                <c:pt idx="583">
                  <c:v>0.116600000000001</c:v>
                </c:pt>
                <c:pt idx="584">
                  <c:v>0.116800000000001</c:v>
                </c:pt>
                <c:pt idx="585">
                  <c:v>0.117000000000001</c:v>
                </c:pt>
                <c:pt idx="586">
                  <c:v>0.117200000000001</c:v>
                </c:pt>
                <c:pt idx="587">
                  <c:v>0.117400000000001</c:v>
                </c:pt>
                <c:pt idx="588">
                  <c:v>0.117600000000001</c:v>
                </c:pt>
                <c:pt idx="589">
                  <c:v>0.117800000000001</c:v>
                </c:pt>
                <c:pt idx="590">
                  <c:v>0.118000000000001</c:v>
                </c:pt>
                <c:pt idx="591">
                  <c:v>0.118200000000001</c:v>
                </c:pt>
                <c:pt idx="592">
                  <c:v>0.118400000000001</c:v>
                </c:pt>
                <c:pt idx="593">
                  <c:v>0.118600000000001</c:v>
                </c:pt>
                <c:pt idx="594">
                  <c:v>0.118800000000001</c:v>
                </c:pt>
                <c:pt idx="595">
                  <c:v>0.119000000000001</c:v>
                </c:pt>
                <c:pt idx="596">
                  <c:v>0.119200000000001</c:v>
                </c:pt>
                <c:pt idx="597">
                  <c:v>0.119400000000001</c:v>
                </c:pt>
                <c:pt idx="598">
                  <c:v>0.119600000000001</c:v>
                </c:pt>
                <c:pt idx="599">
                  <c:v>0.119800000000001</c:v>
                </c:pt>
                <c:pt idx="600">
                  <c:v>0.120000000000001</c:v>
                </c:pt>
                <c:pt idx="601">
                  <c:v>0.120200000000001</c:v>
                </c:pt>
                <c:pt idx="602">
                  <c:v>0.120400000000001</c:v>
                </c:pt>
                <c:pt idx="603">
                  <c:v>0.120600000000001</c:v>
                </c:pt>
                <c:pt idx="604">
                  <c:v>0.120800000000001</c:v>
                </c:pt>
                <c:pt idx="605">
                  <c:v>0.121000000000001</c:v>
                </c:pt>
                <c:pt idx="606">
                  <c:v>0.121200000000001</c:v>
                </c:pt>
                <c:pt idx="607">
                  <c:v>0.121400000000001</c:v>
                </c:pt>
                <c:pt idx="608">
                  <c:v>0.121600000000001</c:v>
                </c:pt>
                <c:pt idx="609">
                  <c:v>0.121800000000001</c:v>
                </c:pt>
                <c:pt idx="610">
                  <c:v>0.122000000000001</c:v>
                </c:pt>
                <c:pt idx="611">
                  <c:v>0.122200000000001</c:v>
                </c:pt>
                <c:pt idx="612">
                  <c:v>0.122400000000001</c:v>
                </c:pt>
                <c:pt idx="613">
                  <c:v>0.122600000000001</c:v>
                </c:pt>
                <c:pt idx="614">
                  <c:v>0.122800000000001</c:v>
                </c:pt>
                <c:pt idx="615">
                  <c:v>0.123000000000001</c:v>
                </c:pt>
                <c:pt idx="616">
                  <c:v>0.123200000000001</c:v>
                </c:pt>
                <c:pt idx="617">
                  <c:v>0.123400000000001</c:v>
                </c:pt>
                <c:pt idx="618">
                  <c:v>0.123600000000001</c:v>
                </c:pt>
                <c:pt idx="619">
                  <c:v>0.123800000000001</c:v>
                </c:pt>
                <c:pt idx="620">
                  <c:v>0.124000000000002</c:v>
                </c:pt>
                <c:pt idx="621">
                  <c:v>0.124200000000002</c:v>
                </c:pt>
                <c:pt idx="622">
                  <c:v>0.124400000000002</c:v>
                </c:pt>
                <c:pt idx="623">
                  <c:v>0.124600000000002</c:v>
                </c:pt>
                <c:pt idx="624">
                  <c:v>0.124800000000002</c:v>
                </c:pt>
                <c:pt idx="625">
                  <c:v>0.125000000000002</c:v>
                </c:pt>
                <c:pt idx="626">
                  <c:v>0.125200000000002</c:v>
                </c:pt>
                <c:pt idx="627">
                  <c:v>0.125400000000002</c:v>
                </c:pt>
                <c:pt idx="628">
                  <c:v>0.125600000000002</c:v>
                </c:pt>
                <c:pt idx="629">
                  <c:v>0.125800000000002</c:v>
                </c:pt>
                <c:pt idx="630">
                  <c:v>0.126000000000002</c:v>
                </c:pt>
                <c:pt idx="631">
                  <c:v>0.126200000000002</c:v>
                </c:pt>
                <c:pt idx="632">
                  <c:v>0.126400000000002</c:v>
                </c:pt>
                <c:pt idx="633">
                  <c:v>0.126600000000002</c:v>
                </c:pt>
                <c:pt idx="634">
                  <c:v>0.126800000000002</c:v>
                </c:pt>
                <c:pt idx="635">
                  <c:v>0.127000000000002</c:v>
                </c:pt>
                <c:pt idx="636">
                  <c:v>0.127200000000002</c:v>
                </c:pt>
                <c:pt idx="637">
                  <c:v>0.127400000000002</c:v>
                </c:pt>
                <c:pt idx="638">
                  <c:v>0.127600000000002</c:v>
                </c:pt>
                <c:pt idx="639">
                  <c:v>0.127800000000002</c:v>
                </c:pt>
                <c:pt idx="640">
                  <c:v>0.128000000000002</c:v>
                </c:pt>
                <c:pt idx="641">
                  <c:v>0.128200000000002</c:v>
                </c:pt>
                <c:pt idx="642">
                  <c:v>0.128400000000002</c:v>
                </c:pt>
                <c:pt idx="643">
                  <c:v>0.128600000000002</c:v>
                </c:pt>
                <c:pt idx="644">
                  <c:v>0.128800000000002</c:v>
                </c:pt>
                <c:pt idx="645">
                  <c:v>0.129000000000002</c:v>
                </c:pt>
                <c:pt idx="646">
                  <c:v>0.129200000000002</c:v>
                </c:pt>
                <c:pt idx="647">
                  <c:v>0.129400000000002</c:v>
                </c:pt>
                <c:pt idx="648">
                  <c:v>0.129600000000002</c:v>
                </c:pt>
                <c:pt idx="649">
                  <c:v>0.129800000000002</c:v>
                </c:pt>
                <c:pt idx="650">
                  <c:v>0.130000000000002</c:v>
                </c:pt>
                <c:pt idx="651">
                  <c:v>0.130200000000002</c:v>
                </c:pt>
                <c:pt idx="652">
                  <c:v>0.130400000000002</c:v>
                </c:pt>
                <c:pt idx="653">
                  <c:v>0.130600000000002</c:v>
                </c:pt>
                <c:pt idx="654">
                  <c:v>0.130800000000002</c:v>
                </c:pt>
                <c:pt idx="655">
                  <c:v>0.131000000000002</c:v>
                </c:pt>
                <c:pt idx="656">
                  <c:v>0.131200000000002</c:v>
                </c:pt>
                <c:pt idx="657">
                  <c:v>0.131400000000002</c:v>
                </c:pt>
                <c:pt idx="658">
                  <c:v>0.131600000000002</c:v>
                </c:pt>
                <c:pt idx="659">
                  <c:v>0.131800000000002</c:v>
                </c:pt>
                <c:pt idx="660">
                  <c:v>0.132000000000002</c:v>
                </c:pt>
                <c:pt idx="661">
                  <c:v>0.132200000000002</c:v>
                </c:pt>
                <c:pt idx="662">
                  <c:v>0.132400000000002</c:v>
                </c:pt>
                <c:pt idx="663">
                  <c:v>0.132600000000002</c:v>
                </c:pt>
                <c:pt idx="664">
                  <c:v>0.132800000000002</c:v>
                </c:pt>
                <c:pt idx="665">
                  <c:v>0.133000000000002</c:v>
                </c:pt>
                <c:pt idx="666">
                  <c:v>0.133200000000002</c:v>
                </c:pt>
                <c:pt idx="667">
                  <c:v>0.133400000000002</c:v>
                </c:pt>
                <c:pt idx="668">
                  <c:v>0.133600000000002</c:v>
                </c:pt>
                <c:pt idx="669">
                  <c:v>0.133800000000002</c:v>
                </c:pt>
                <c:pt idx="670">
                  <c:v>0.134000000000002</c:v>
                </c:pt>
                <c:pt idx="671">
                  <c:v>0.134200000000002</c:v>
                </c:pt>
                <c:pt idx="672">
                  <c:v>0.134400000000002</c:v>
                </c:pt>
                <c:pt idx="673">
                  <c:v>0.134600000000002</c:v>
                </c:pt>
                <c:pt idx="674">
                  <c:v>0.134800000000002</c:v>
                </c:pt>
                <c:pt idx="675">
                  <c:v>0.135000000000002</c:v>
                </c:pt>
                <c:pt idx="676">
                  <c:v>0.135200000000002</c:v>
                </c:pt>
                <c:pt idx="677">
                  <c:v>0.135400000000002</c:v>
                </c:pt>
                <c:pt idx="678">
                  <c:v>0.135600000000002</c:v>
                </c:pt>
                <c:pt idx="679">
                  <c:v>0.135800000000002</c:v>
                </c:pt>
                <c:pt idx="680">
                  <c:v>0.136000000000002</c:v>
                </c:pt>
                <c:pt idx="681">
                  <c:v>0.136200000000002</c:v>
                </c:pt>
                <c:pt idx="682">
                  <c:v>0.136400000000002</c:v>
                </c:pt>
                <c:pt idx="683">
                  <c:v>0.136600000000002</c:v>
                </c:pt>
                <c:pt idx="684">
                  <c:v>0.136800000000002</c:v>
                </c:pt>
                <c:pt idx="685">
                  <c:v>0.137000000000002</c:v>
                </c:pt>
                <c:pt idx="686">
                  <c:v>0.137200000000002</c:v>
                </c:pt>
                <c:pt idx="687">
                  <c:v>0.137400000000002</c:v>
                </c:pt>
                <c:pt idx="688">
                  <c:v>0.137600000000002</c:v>
                </c:pt>
                <c:pt idx="689">
                  <c:v>0.137800000000002</c:v>
                </c:pt>
                <c:pt idx="690">
                  <c:v>0.138000000000002</c:v>
                </c:pt>
                <c:pt idx="691">
                  <c:v>0.138200000000002</c:v>
                </c:pt>
                <c:pt idx="692">
                  <c:v>0.138400000000002</c:v>
                </c:pt>
                <c:pt idx="693">
                  <c:v>0.138600000000002</c:v>
                </c:pt>
                <c:pt idx="694">
                  <c:v>0.138800000000002</c:v>
                </c:pt>
                <c:pt idx="695">
                  <c:v>0.139000000000002</c:v>
                </c:pt>
                <c:pt idx="696">
                  <c:v>0.139200000000002</c:v>
                </c:pt>
                <c:pt idx="697">
                  <c:v>0.139400000000002</c:v>
                </c:pt>
                <c:pt idx="698">
                  <c:v>0.139600000000002</c:v>
                </c:pt>
                <c:pt idx="699">
                  <c:v>0.139800000000002</c:v>
                </c:pt>
                <c:pt idx="700">
                  <c:v>0.140000000000002</c:v>
                </c:pt>
                <c:pt idx="701">
                  <c:v>0.140200000000002</c:v>
                </c:pt>
                <c:pt idx="702">
                  <c:v>0.140400000000002</c:v>
                </c:pt>
                <c:pt idx="703">
                  <c:v>0.140600000000002</c:v>
                </c:pt>
                <c:pt idx="704">
                  <c:v>0.140800000000002</c:v>
                </c:pt>
                <c:pt idx="705">
                  <c:v>0.141000000000002</c:v>
                </c:pt>
                <c:pt idx="706">
                  <c:v>0.141200000000002</c:v>
                </c:pt>
                <c:pt idx="707">
                  <c:v>0.141400000000002</c:v>
                </c:pt>
                <c:pt idx="708">
                  <c:v>0.141600000000002</c:v>
                </c:pt>
                <c:pt idx="709">
                  <c:v>0.141800000000002</c:v>
                </c:pt>
                <c:pt idx="710">
                  <c:v>0.142000000000002</c:v>
                </c:pt>
                <c:pt idx="711">
                  <c:v>0.142200000000002</c:v>
                </c:pt>
                <c:pt idx="712">
                  <c:v>0.142400000000002</c:v>
                </c:pt>
                <c:pt idx="713">
                  <c:v>0.142600000000002</c:v>
                </c:pt>
                <c:pt idx="714">
                  <c:v>0.142800000000002</c:v>
                </c:pt>
                <c:pt idx="715">
                  <c:v>0.143000000000002</c:v>
                </c:pt>
                <c:pt idx="716">
                  <c:v>0.143200000000002</c:v>
                </c:pt>
                <c:pt idx="717">
                  <c:v>0.143400000000002</c:v>
                </c:pt>
                <c:pt idx="718">
                  <c:v>0.143600000000002</c:v>
                </c:pt>
                <c:pt idx="719">
                  <c:v>0.143800000000002</c:v>
                </c:pt>
                <c:pt idx="720">
                  <c:v>0.144000000000002</c:v>
                </c:pt>
                <c:pt idx="721">
                  <c:v>0.144200000000002</c:v>
                </c:pt>
                <c:pt idx="722">
                  <c:v>0.144400000000002</c:v>
                </c:pt>
                <c:pt idx="723">
                  <c:v>0.144600000000002</c:v>
                </c:pt>
                <c:pt idx="724">
                  <c:v>0.144800000000002</c:v>
                </c:pt>
                <c:pt idx="725">
                  <c:v>0.145000000000002</c:v>
                </c:pt>
                <c:pt idx="726">
                  <c:v>0.145200000000002</c:v>
                </c:pt>
                <c:pt idx="727">
                  <c:v>0.145400000000002</c:v>
                </c:pt>
                <c:pt idx="728">
                  <c:v>0.145600000000002</c:v>
                </c:pt>
                <c:pt idx="729">
                  <c:v>0.145800000000002</c:v>
                </c:pt>
                <c:pt idx="730">
                  <c:v>0.146000000000002</c:v>
                </c:pt>
                <c:pt idx="731">
                  <c:v>0.146200000000002</c:v>
                </c:pt>
                <c:pt idx="732">
                  <c:v>0.146400000000002</c:v>
                </c:pt>
                <c:pt idx="733">
                  <c:v>0.146600000000002</c:v>
                </c:pt>
                <c:pt idx="734">
                  <c:v>0.146800000000002</c:v>
                </c:pt>
                <c:pt idx="735">
                  <c:v>0.147000000000002</c:v>
                </c:pt>
                <c:pt idx="736">
                  <c:v>0.147200000000002</c:v>
                </c:pt>
                <c:pt idx="737">
                  <c:v>0.147400000000002</c:v>
                </c:pt>
                <c:pt idx="738">
                  <c:v>0.147600000000002</c:v>
                </c:pt>
                <c:pt idx="739">
                  <c:v>0.147800000000002</c:v>
                </c:pt>
                <c:pt idx="740">
                  <c:v>0.148000000000002</c:v>
                </c:pt>
                <c:pt idx="741">
                  <c:v>0.148200000000002</c:v>
                </c:pt>
                <c:pt idx="742">
                  <c:v>0.148400000000002</c:v>
                </c:pt>
                <c:pt idx="743">
                  <c:v>0.148600000000002</c:v>
                </c:pt>
                <c:pt idx="744">
                  <c:v>0.148800000000002</c:v>
                </c:pt>
                <c:pt idx="745">
                  <c:v>0.149000000000002</c:v>
                </c:pt>
                <c:pt idx="746">
                  <c:v>0.149200000000002</c:v>
                </c:pt>
                <c:pt idx="747">
                  <c:v>0.149400000000002</c:v>
                </c:pt>
                <c:pt idx="748">
                  <c:v>0.149600000000002</c:v>
                </c:pt>
                <c:pt idx="749">
                  <c:v>0.149800000000002</c:v>
                </c:pt>
                <c:pt idx="750">
                  <c:v>0.150000000000002</c:v>
                </c:pt>
                <c:pt idx="751">
                  <c:v>0.150200000000002</c:v>
                </c:pt>
                <c:pt idx="752">
                  <c:v>0.150400000000002</c:v>
                </c:pt>
                <c:pt idx="753">
                  <c:v>0.150600000000002</c:v>
                </c:pt>
                <c:pt idx="754">
                  <c:v>0.150800000000002</c:v>
                </c:pt>
                <c:pt idx="755">
                  <c:v>0.151000000000002</c:v>
                </c:pt>
                <c:pt idx="756">
                  <c:v>0.151200000000002</c:v>
                </c:pt>
                <c:pt idx="757">
                  <c:v>0.151400000000002</c:v>
                </c:pt>
                <c:pt idx="758">
                  <c:v>0.151600000000002</c:v>
                </c:pt>
                <c:pt idx="759">
                  <c:v>0.151800000000002</c:v>
                </c:pt>
                <c:pt idx="760">
                  <c:v>0.152000000000002</c:v>
                </c:pt>
                <c:pt idx="761">
                  <c:v>0.152200000000002</c:v>
                </c:pt>
                <c:pt idx="762">
                  <c:v>0.152400000000002</c:v>
                </c:pt>
                <c:pt idx="763">
                  <c:v>0.152600000000002</c:v>
                </c:pt>
                <c:pt idx="764">
                  <c:v>0.152800000000002</c:v>
                </c:pt>
                <c:pt idx="765">
                  <c:v>0.153000000000002</c:v>
                </c:pt>
                <c:pt idx="766">
                  <c:v>0.153200000000002</c:v>
                </c:pt>
                <c:pt idx="767">
                  <c:v>0.153400000000002</c:v>
                </c:pt>
                <c:pt idx="768">
                  <c:v>0.153600000000002</c:v>
                </c:pt>
                <c:pt idx="769">
                  <c:v>0.153800000000002</c:v>
                </c:pt>
                <c:pt idx="770">
                  <c:v>0.154000000000002</c:v>
                </c:pt>
                <c:pt idx="771">
                  <c:v>0.154200000000002</c:v>
                </c:pt>
                <c:pt idx="772">
                  <c:v>0.154400000000002</c:v>
                </c:pt>
                <c:pt idx="773">
                  <c:v>0.154600000000002</c:v>
                </c:pt>
                <c:pt idx="774">
                  <c:v>0.154800000000002</c:v>
                </c:pt>
                <c:pt idx="775">
                  <c:v>0.155000000000002</c:v>
                </c:pt>
                <c:pt idx="776">
                  <c:v>0.155200000000002</c:v>
                </c:pt>
                <c:pt idx="777">
                  <c:v>0.155400000000002</c:v>
                </c:pt>
                <c:pt idx="778">
                  <c:v>0.155600000000002</c:v>
                </c:pt>
                <c:pt idx="779">
                  <c:v>0.155800000000002</c:v>
                </c:pt>
                <c:pt idx="780">
                  <c:v>0.156000000000002</c:v>
                </c:pt>
                <c:pt idx="781">
                  <c:v>0.156200000000002</c:v>
                </c:pt>
                <c:pt idx="782">
                  <c:v>0.156400000000002</c:v>
                </c:pt>
                <c:pt idx="783">
                  <c:v>0.156600000000002</c:v>
                </c:pt>
                <c:pt idx="784">
                  <c:v>0.156800000000002</c:v>
                </c:pt>
                <c:pt idx="785">
                  <c:v>0.157000000000002</c:v>
                </c:pt>
                <c:pt idx="786">
                  <c:v>0.157200000000002</c:v>
                </c:pt>
                <c:pt idx="787">
                  <c:v>0.157400000000002</c:v>
                </c:pt>
                <c:pt idx="788">
                  <c:v>0.157600000000002</c:v>
                </c:pt>
                <c:pt idx="789">
                  <c:v>0.157800000000002</c:v>
                </c:pt>
                <c:pt idx="790">
                  <c:v>0.158000000000002</c:v>
                </c:pt>
                <c:pt idx="791">
                  <c:v>0.158200000000002</c:v>
                </c:pt>
                <c:pt idx="792">
                  <c:v>0.158400000000002</c:v>
                </c:pt>
                <c:pt idx="793">
                  <c:v>0.158600000000002</c:v>
                </c:pt>
                <c:pt idx="794">
                  <c:v>0.158800000000002</c:v>
                </c:pt>
                <c:pt idx="795">
                  <c:v>0.159000000000003</c:v>
                </c:pt>
                <c:pt idx="796">
                  <c:v>0.159200000000003</c:v>
                </c:pt>
                <c:pt idx="797">
                  <c:v>0.159400000000003</c:v>
                </c:pt>
                <c:pt idx="798">
                  <c:v>0.159600000000003</c:v>
                </c:pt>
                <c:pt idx="799">
                  <c:v>0.159800000000003</c:v>
                </c:pt>
                <c:pt idx="800">
                  <c:v>0.160000000000003</c:v>
                </c:pt>
                <c:pt idx="801">
                  <c:v>0.160200000000003</c:v>
                </c:pt>
                <c:pt idx="802">
                  <c:v>0.160400000000003</c:v>
                </c:pt>
                <c:pt idx="803">
                  <c:v>0.160600000000003</c:v>
                </c:pt>
                <c:pt idx="804">
                  <c:v>0.160800000000003</c:v>
                </c:pt>
                <c:pt idx="805">
                  <c:v>0.161000000000003</c:v>
                </c:pt>
                <c:pt idx="806">
                  <c:v>0.161200000000003</c:v>
                </c:pt>
                <c:pt idx="807">
                  <c:v>0.161400000000003</c:v>
                </c:pt>
                <c:pt idx="808">
                  <c:v>0.161600000000003</c:v>
                </c:pt>
                <c:pt idx="809">
                  <c:v>0.161800000000003</c:v>
                </c:pt>
                <c:pt idx="810">
                  <c:v>0.162000000000003</c:v>
                </c:pt>
                <c:pt idx="811">
                  <c:v>0.162200000000003</c:v>
                </c:pt>
                <c:pt idx="812">
                  <c:v>0.162400000000003</c:v>
                </c:pt>
                <c:pt idx="813">
                  <c:v>0.162600000000003</c:v>
                </c:pt>
                <c:pt idx="814">
                  <c:v>0.162800000000003</c:v>
                </c:pt>
                <c:pt idx="815">
                  <c:v>0.163000000000003</c:v>
                </c:pt>
                <c:pt idx="816">
                  <c:v>0.163200000000003</c:v>
                </c:pt>
                <c:pt idx="817">
                  <c:v>0.163400000000003</c:v>
                </c:pt>
                <c:pt idx="818">
                  <c:v>0.163600000000003</c:v>
                </c:pt>
                <c:pt idx="819">
                  <c:v>0.163800000000003</c:v>
                </c:pt>
                <c:pt idx="820">
                  <c:v>0.164000000000003</c:v>
                </c:pt>
                <c:pt idx="821">
                  <c:v>0.164200000000003</c:v>
                </c:pt>
                <c:pt idx="822">
                  <c:v>0.164400000000003</c:v>
                </c:pt>
                <c:pt idx="823">
                  <c:v>0.164600000000003</c:v>
                </c:pt>
                <c:pt idx="824">
                  <c:v>0.164800000000003</c:v>
                </c:pt>
                <c:pt idx="825">
                  <c:v>0.165000000000003</c:v>
                </c:pt>
                <c:pt idx="826">
                  <c:v>0.165200000000003</c:v>
                </c:pt>
                <c:pt idx="827">
                  <c:v>0.165400000000003</c:v>
                </c:pt>
                <c:pt idx="828">
                  <c:v>0.165600000000003</c:v>
                </c:pt>
                <c:pt idx="829">
                  <c:v>0.165800000000003</c:v>
                </c:pt>
                <c:pt idx="830">
                  <c:v>0.166000000000003</c:v>
                </c:pt>
                <c:pt idx="831">
                  <c:v>0.166200000000003</c:v>
                </c:pt>
                <c:pt idx="832">
                  <c:v>0.166400000000003</c:v>
                </c:pt>
                <c:pt idx="833">
                  <c:v>0.166600000000003</c:v>
                </c:pt>
                <c:pt idx="834">
                  <c:v>0.166800000000003</c:v>
                </c:pt>
                <c:pt idx="835">
                  <c:v>0.167000000000003</c:v>
                </c:pt>
                <c:pt idx="836">
                  <c:v>0.167200000000003</c:v>
                </c:pt>
                <c:pt idx="837">
                  <c:v>0.167400000000003</c:v>
                </c:pt>
                <c:pt idx="838">
                  <c:v>0.167600000000003</c:v>
                </c:pt>
                <c:pt idx="839">
                  <c:v>0.167800000000003</c:v>
                </c:pt>
                <c:pt idx="840">
                  <c:v>0.168000000000003</c:v>
                </c:pt>
                <c:pt idx="841">
                  <c:v>0.168200000000003</c:v>
                </c:pt>
                <c:pt idx="842">
                  <c:v>0.168400000000003</c:v>
                </c:pt>
                <c:pt idx="843">
                  <c:v>0.168600000000003</c:v>
                </c:pt>
                <c:pt idx="844">
                  <c:v>0.168800000000003</c:v>
                </c:pt>
                <c:pt idx="845">
                  <c:v>0.169000000000003</c:v>
                </c:pt>
                <c:pt idx="846">
                  <c:v>0.169200000000003</c:v>
                </c:pt>
                <c:pt idx="847">
                  <c:v>0.169400000000003</c:v>
                </c:pt>
                <c:pt idx="848">
                  <c:v>0.169600000000003</c:v>
                </c:pt>
                <c:pt idx="849">
                  <c:v>0.169800000000003</c:v>
                </c:pt>
                <c:pt idx="850">
                  <c:v>0.170000000000003</c:v>
                </c:pt>
                <c:pt idx="851">
                  <c:v>0.170200000000003</c:v>
                </c:pt>
                <c:pt idx="852">
                  <c:v>0.170400000000003</c:v>
                </c:pt>
                <c:pt idx="853">
                  <c:v>0.170600000000003</c:v>
                </c:pt>
                <c:pt idx="854">
                  <c:v>0.170800000000003</c:v>
                </c:pt>
                <c:pt idx="855">
                  <c:v>0.171000000000003</c:v>
                </c:pt>
                <c:pt idx="856">
                  <c:v>0.171200000000003</c:v>
                </c:pt>
                <c:pt idx="857">
                  <c:v>0.171400000000003</c:v>
                </c:pt>
                <c:pt idx="858">
                  <c:v>0.171600000000003</c:v>
                </c:pt>
                <c:pt idx="859">
                  <c:v>0.171800000000003</c:v>
                </c:pt>
                <c:pt idx="860">
                  <c:v>0.172000000000003</c:v>
                </c:pt>
                <c:pt idx="861">
                  <c:v>0.172200000000003</c:v>
                </c:pt>
                <c:pt idx="862">
                  <c:v>0.172400000000003</c:v>
                </c:pt>
                <c:pt idx="863">
                  <c:v>0.172600000000003</c:v>
                </c:pt>
                <c:pt idx="864">
                  <c:v>0.172800000000003</c:v>
                </c:pt>
                <c:pt idx="865">
                  <c:v>0.173000000000003</c:v>
                </c:pt>
                <c:pt idx="866">
                  <c:v>0.173200000000003</c:v>
                </c:pt>
                <c:pt idx="867">
                  <c:v>0.173400000000003</c:v>
                </c:pt>
                <c:pt idx="868">
                  <c:v>0.173600000000003</c:v>
                </c:pt>
                <c:pt idx="869">
                  <c:v>0.173800000000003</c:v>
                </c:pt>
                <c:pt idx="870">
                  <c:v>0.174000000000003</c:v>
                </c:pt>
                <c:pt idx="871">
                  <c:v>0.174200000000003</c:v>
                </c:pt>
                <c:pt idx="872">
                  <c:v>0.174400000000003</c:v>
                </c:pt>
                <c:pt idx="873">
                  <c:v>0.174600000000003</c:v>
                </c:pt>
                <c:pt idx="874">
                  <c:v>0.174800000000003</c:v>
                </c:pt>
                <c:pt idx="875">
                  <c:v>0.175000000000003</c:v>
                </c:pt>
                <c:pt idx="876">
                  <c:v>0.175200000000003</c:v>
                </c:pt>
                <c:pt idx="877">
                  <c:v>0.175400000000003</c:v>
                </c:pt>
                <c:pt idx="878">
                  <c:v>0.175600000000003</c:v>
                </c:pt>
                <c:pt idx="879">
                  <c:v>0.175800000000003</c:v>
                </c:pt>
                <c:pt idx="880">
                  <c:v>0.176000000000003</c:v>
                </c:pt>
                <c:pt idx="881">
                  <c:v>0.176200000000003</c:v>
                </c:pt>
                <c:pt idx="882">
                  <c:v>0.176400000000003</c:v>
                </c:pt>
                <c:pt idx="883">
                  <c:v>0.176600000000003</c:v>
                </c:pt>
                <c:pt idx="884">
                  <c:v>0.176800000000003</c:v>
                </c:pt>
                <c:pt idx="885">
                  <c:v>0.177000000000003</c:v>
                </c:pt>
                <c:pt idx="886">
                  <c:v>0.177200000000003</c:v>
                </c:pt>
                <c:pt idx="887">
                  <c:v>0.177400000000003</c:v>
                </c:pt>
                <c:pt idx="888">
                  <c:v>0.177600000000003</c:v>
                </c:pt>
                <c:pt idx="889">
                  <c:v>0.177800000000003</c:v>
                </c:pt>
                <c:pt idx="890">
                  <c:v>0.178000000000003</c:v>
                </c:pt>
                <c:pt idx="891">
                  <c:v>0.178200000000003</c:v>
                </c:pt>
                <c:pt idx="892">
                  <c:v>0.178400000000003</c:v>
                </c:pt>
                <c:pt idx="893">
                  <c:v>0.178600000000003</c:v>
                </c:pt>
                <c:pt idx="894">
                  <c:v>0.178800000000003</c:v>
                </c:pt>
                <c:pt idx="895">
                  <c:v>0.179000000000003</c:v>
                </c:pt>
                <c:pt idx="896">
                  <c:v>0.179200000000003</c:v>
                </c:pt>
                <c:pt idx="897">
                  <c:v>0.179400000000003</c:v>
                </c:pt>
                <c:pt idx="898">
                  <c:v>0.179600000000003</c:v>
                </c:pt>
                <c:pt idx="899">
                  <c:v>0.179800000000003</c:v>
                </c:pt>
                <c:pt idx="900">
                  <c:v>0.180000000000003</c:v>
                </c:pt>
                <c:pt idx="901">
                  <c:v>0.180200000000003</c:v>
                </c:pt>
                <c:pt idx="902">
                  <c:v>0.180400000000003</c:v>
                </c:pt>
                <c:pt idx="903">
                  <c:v>0.180600000000003</c:v>
                </c:pt>
                <c:pt idx="904">
                  <c:v>0.180800000000003</c:v>
                </c:pt>
                <c:pt idx="905">
                  <c:v>0.181000000000003</c:v>
                </c:pt>
                <c:pt idx="906">
                  <c:v>0.181200000000003</c:v>
                </c:pt>
                <c:pt idx="907">
                  <c:v>0.181400000000003</c:v>
                </c:pt>
                <c:pt idx="908">
                  <c:v>0.181600000000003</c:v>
                </c:pt>
                <c:pt idx="909">
                  <c:v>0.181800000000003</c:v>
                </c:pt>
                <c:pt idx="910">
                  <c:v>0.182000000000003</c:v>
                </c:pt>
                <c:pt idx="911">
                  <c:v>0.182200000000003</c:v>
                </c:pt>
                <c:pt idx="912">
                  <c:v>0.182400000000003</c:v>
                </c:pt>
                <c:pt idx="913">
                  <c:v>0.182600000000003</c:v>
                </c:pt>
                <c:pt idx="914">
                  <c:v>0.182800000000003</c:v>
                </c:pt>
                <c:pt idx="915">
                  <c:v>0.183000000000003</c:v>
                </c:pt>
                <c:pt idx="916">
                  <c:v>0.183200000000003</c:v>
                </c:pt>
                <c:pt idx="917">
                  <c:v>0.183400000000003</c:v>
                </c:pt>
                <c:pt idx="918">
                  <c:v>0.183600000000003</c:v>
                </c:pt>
                <c:pt idx="919">
                  <c:v>0.183800000000003</c:v>
                </c:pt>
                <c:pt idx="920">
                  <c:v>0.184000000000003</c:v>
                </c:pt>
                <c:pt idx="921">
                  <c:v>0.184200000000003</c:v>
                </c:pt>
                <c:pt idx="922">
                  <c:v>0.184400000000003</c:v>
                </c:pt>
                <c:pt idx="923">
                  <c:v>0.184600000000003</c:v>
                </c:pt>
                <c:pt idx="924">
                  <c:v>0.184800000000003</c:v>
                </c:pt>
                <c:pt idx="925">
                  <c:v>0.185000000000003</c:v>
                </c:pt>
                <c:pt idx="926">
                  <c:v>0.185200000000003</c:v>
                </c:pt>
                <c:pt idx="927">
                  <c:v>0.185400000000003</c:v>
                </c:pt>
                <c:pt idx="928">
                  <c:v>0.185600000000003</c:v>
                </c:pt>
                <c:pt idx="929">
                  <c:v>0.185800000000003</c:v>
                </c:pt>
                <c:pt idx="930">
                  <c:v>0.186000000000003</c:v>
                </c:pt>
                <c:pt idx="931">
                  <c:v>0.186200000000003</c:v>
                </c:pt>
                <c:pt idx="932">
                  <c:v>0.186400000000003</c:v>
                </c:pt>
                <c:pt idx="933">
                  <c:v>0.186600000000003</c:v>
                </c:pt>
                <c:pt idx="934">
                  <c:v>0.186800000000003</c:v>
                </c:pt>
                <c:pt idx="935">
                  <c:v>0.187000000000003</c:v>
                </c:pt>
                <c:pt idx="936">
                  <c:v>0.187200000000003</c:v>
                </c:pt>
                <c:pt idx="937">
                  <c:v>0.187400000000003</c:v>
                </c:pt>
                <c:pt idx="938">
                  <c:v>0.187600000000003</c:v>
                </c:pt>
                <c:pt idx="939">
                  <c:v>0.187800000000003</c:v>
                </c:pt>
                <c:pt idx="940">
                  <c:v>0.188000000000003</c:v>
                </c:pt>
                <c:pt idx="941">
                  <c:v>0.188200000000003</c:v>
                </c:pt>
                <c:pt idx="942">
                  <c:v>0.188400000000003</c:v>
                </c:pt>
                <c:pt idx="943">
                  <c:v>0.188600000000003</c:v>
                </c:pt>
                <c:pt idx="944">
                  <c:v>0.188800000000003</c:v>
                </c:pt>
                <c:pt idx="945">
                  <c:v>0.189000000000003</c:v>
                </c:pt>
                <c:pt idx="946">
                  <c:v>0.189200000000003</c:v>
                </c:pt>
                <c:pt idx="947">
                  <c:v>0.189400000000003</c:v>
                </c:pt>
                <c:pt idx="948">
                  <c:v>0.189600000000003</c:v>
                </c:pt>
                <c:pt idx="949">
                  <c:v>0.189800000000003</c:v>
                </c:pt>
                <c:pt idx="950">
                  <c:v>0.190000000000003</c:v>
                </c:pt>
                <c:pt idx="951">
                  <c:v>0.190200000000003</c:v>
                </c:pt>
                <c:pt idx="952">
                  <c:v>0.190400000000003</c:v>
                </c:pt>
                <c:pt idx="953">
                  <c:v>0.190600000000003</c:v>
                </c:pt>
                <c:pt idx="954">
                  <c:v>0.190800000000003</c:v>
                </c:pt>
                <c:pt idx="955">
                  <c:v>0.191000000000003</c:v>
                </c:pt>
                <c:pt idx="956">
                  <c:v>0.191200000000003</c:v>
                </c:pt>
                <c:pt idx="957">
                  <c:v>0.191400000000003</c:v>
                </c:pt>
                <c:pt idx="958">
                  <c:v>0.191600000000003</c:v>
                </c:pt>
                <c:pt idx="959">
                  <c:v>0.191800000000003</c:v>
                </c:pt>
                <c:pt idx="960">
                  <c:v>0.192000000000003</c:v>
                </c:pt>
                <c:pt idx="961">
                  <c:v>0.192200000000003</c:v>
                </c:pt>
                <c:pt idx="962">
                  <c:v>0.192400000000003</c:v>
                </c:pt>
                <c:pt idx="963">
                  <c:v>0.192600000000003</c:v>
                </c:pt>
                <c:pt idx="964">
                  <c:v>0.192800000000003</c:v>
                </c:pt>
                <c:pt idx="965">
                  <c:v>0.193000000000003</c:v>
                </c:pt>
                <c:pt idx="966">
                  <c:v>0.193200000000003</c:v>
                </c:pt>
                <c:pt idx="967">
                  <c:v>0.193400000000003</c:v>
                </c:pt>
                <c:pt idx="968">
                  <c:v>0.193600000000003</c:v>
                </c:pt>
                <c:pt idx="969">
                  <c:v>0.193800000000003</c:v>
                </c:pt>
                <c:pt idx="970">
                  <c:v>0.194000000000003</c:v>
                </c:pt>
                <c:pt idx="971">
                  <c:v>0.194200000000004</c:v>
                </c:pt>
                <c:pt idx="972">
                  <c:v>0.194400000000004</c:v>
                </c:pt>
                <c:pt idx="973">
                  <c:v>0.194600000000004</c:v>
                </c:pt>
                <c:pt idx="974">
                  <c:v>0.194800000000004</c:v>
                </c:pt>
                <c:pt idx="975">
                  <c:v>0.195000000000004</c:v>
                </c:pt>
                <c:pt idx="976">
                  <c:v>0.195200000000004</c:v>
                </c:pt>
                <c:pt idx="977">
                  <c:v>0.195400000000004</c:v>
                </c:pt>
                <c:pt idx="978">
                  <c:v>0.195600000000004</c:v>
                </c:pt>
                <c:pt idx="979">
                  <c:v>0.195800000000004</c:v>
                </c:pt>
                <c:pt idx="980">
                  <c:v>0.196000000000004</c:v>
                </c:pt>
                <c:pt idx="981">
                  <c:v>0.196200000000004</c:v>
                </c:pt>
                <c:pt idx="982">
                  <c:v>0.196400000000004</c:v>
                </c:pt>
                <c:pt idx="983">
                  <c:v>0.196600000000004</c:v>
                </c:pt>
                <c:pt idx="984">
                  <c:v>0.196800000000004</c:v>
                </c:pt>
                <c:pt idx="985">
                  <c:v>0.197000000000004</c:v>
                </c:pt>
                <c:pt idx="986">
                  <c:v>0.197200000000004</c:v>
                </c:pt>
                <c:pt idx="987">
                  <c:v>0.197400000000004</c:v>
                </c:pt>
                <c:pt idx="988">
                  <c:v>0.197600000000004</c:v>
                </c:pt>
                <c:pt idx="989">
                  <c:v>0.197800000000004</c:v>
                </c:pt>
                <c:pt idx="990">
                  <c:v>0.198000000000004</c:v>
                </c:pt>
                <c:pt idx="991">
                  <c:v>0.198200000000004</c:v>
                </c:pt>
                <c:pt idx="992">
                  <c:v>0.198400000000004</c:v>
                </c:pt>
                <c:pt idx="993">
                  <c:v>0.198600000000004</c:v>
                </c:pt>
                <c:pt idx="994">
                  <c:v>0.198800000000004</c:v>
                </c:pt>
                <c:pt idx="995">
                  <c:v>0.199000000000004</c:v>
                </c:pt>
                <c:pt idx="996">
                  <c:v>0.199200000000004</c:v>
                </c:pt>
                <c:pt idx="997">
                  <c:v>0.199400000000004</c:v>
                </c:pt>
                <c:pt idx="998">
                  <c:v>0.199600000000004</c:v>
                </c:pt>
                <c:pt idx="999">
                  <c:v>0.199800000000004</c:v>
                </c:pt>
              </c:numCache>
            </c:numRef>
          </c:xVal>
          <c:yVal>
            <c:numRef>
              <c:f>sun!$D$3:$D$1002</c:f>
              <c:numCache>
                <c:formatCode>0.00</c:formatCode>
                <c:ptCount val="1000"/>
                <c:pt idx="0">
                  <c:v>193.44900565955</c:v>
                </c:pt>
                <c:pt idx="1">
                  <c:v>194.55205397898</c:v>
                </c:pt>
                <c:pt idx="2">
                  <c:v>195.65123031849</c:v>
                </c:pt>
                <c:pt idx="3">
                  <c:v>192.92615851953</c:v>
                </c:pt>
                <c:pt idx="4">
                  <c:v>193.96811002206</c:v>
                </c:pt>
                <c:pt idx="5">
                  <c:v>195.03533161434</c:v>
                </c:pt>
                <c:pt idx="6">
                  <c:v>192.37395441248</c:v>
                </c:pt>
                <c:pt idx="7">
                  <c:v>193.41723804375</c:v>
                </c:pt>
                <c:pt idx="8">
                  <c:v>194.45021504658</c:v>
                </c:pt>
                <c:pt idx="9">
                  <c:v>195.56878722952</c:v>
                </c:pt>
                <c:pt idx="10">
                  <c:v>192.84207737476</c:v>
                </c:pt>
                <c:pt idx="11">
                  <c:v>193.88798132697</c:v>
                </c:pt>
                <c:pt idx="12">
                  <c:v>194.99626973536</c:v>
                </c:pt>
                <c:pt idx="13">
                  <c:v>192.2964068463901</c:v>
                </c:pt>
                <c:pt idx="14">
                  <c:v>193.32694122816</c:v>
                </c:pt>
                <c:pt idx="15">
                  <c:v>194.3815766976</c:v>
                </c:pt>
                <c:pt idx="16">
                  <c:v>195.5503370242</c:v>
                </c:pt>
                <c:pt idx="17">
                  <c:v>192.784843504</c:v>
                </c:pt>
                <c:pt idx="18">
                  <c:v>193.80778301529</c:v>
                </c:pt>
                <c:pt idx="19">
                  <c:v>194.90222752812</c:v>
                </c:pt>
                <c:pt idx="20">
                  <c:v>192.27426400449</c:v>
                </c:pt>
                <c:pt idx="21">
                  <c:v>193.28358265517</c:v>
                </c:pt>
                <c:pt idx="22">
                  <c:v>194.33485106855</c:v>
                </c:pt>
                <c:pt idx="23">
                  <c:v>195.34884230148</c:v>
                </c:pt>
                <c:pt idx="24">
                  <c:v>192.69942362993</c:v>
                </c:pt>
                <c:pt idx="25">
                  <c:v>193.73026791839</c:v>
                </c:pt>
                <c:pt idx="26">
                  <c:v>194.752102924</c:v>
                </c:pt>
                <c:pt idx="27">
                  <c:v>195.79894679625</c:v>
                </c:pt>
                <c:pt idx="28">
                  <c:v>193.050826668</c:v>
                </c:pt>
                <c:pt idx="29">
                  <c:v>194.127155733</c:v>
                </c:pt>
                <c:pt idx="30">
                  <c:v>195.16012770672</c:v>
                </c:pt>
                <c:pt idx="31">
                  <c:v>192.51132240664</c:v>
                </c:pt>
                <c:pt idx="32">
                  <c:v>193.5521394356</c:v>
                </c:pt>
                <c:pt idx="33">
                  <c:v>194.5442413256</c:v>
                </c:pt>
                <c:pt idx="34">
                  <c:v>195.6524303476801</c:v>
                </c:pt>
                <c:pt idx="35">
                  <c:v>192.9186025376</c:v>
                </c:pt>
                <c:pt idx="36">
                  <c:v>193.98200429202</c:v>
                </c:pt>
                <c:pt idx="37">
                  <c:v>195.03533161434</c:v>
                </c:pt>
                <c:pt idx="38">
                  <c:v>192.34753646178</c:v>
                </c:pt>
                <c:pt idx="39">
                  <c:v>193.3548853394</c:v>
                </c:pt>
                <c:pt idx="40">
                  <c:v>194.37614505397</c:v>
                </c:pt>
                <c:pt idx="41">
                  <c:v>195.4236154221</c:v>
                </c:pt>
                <c:pt idx="42">
                  <c:v>192.74321780262</c:v>
                </c:pt>
                <c:pt idx="43">
                  <c:v>193.81528209198</c:v>
                </c:pt>
                <c:pt idx="44">
                  <c:v>194.93823873095</c:v>
                </c:pt>
                <c:pt idx="45">
                  <c:v>192.24984989235</c:v>
                </c:pt>
                <c:pt idx="46">
                  <c:v>193.22899684749</c:v>
                </c:pt>
                <c:pt idx="47">
                  <c:v>194.31478334928</c:v>
                </c:pt>
                <c:pt idx="48">
                  <c:v>195.39154827994</c:v>
                </c:pt>
                <c:pt idx="49">
                  <c:v>192.62776795856</c:v>
                </c:pt>
                <c:pt idx="50">
                  <c:v>193.69038597022</c:v>
                </c:pt>
                <c:pt idx="51">
                  <c:v>194.8332777588</c:v>
                </c:pt>
                <c:pt idx="52">
                  <c:v>192.197896632</c:v>
                </c:pt>
                <c:pt idx="53">
                  <c:v>193.2608361366</c:v>
                </c:pt>
                <c:pt idx="54">
                  <c:v>194.29672288188</c:v>
                </c:pt>
                <c:pt idx="55">
                  <c:v>195.3927470727701</c:v>
                </c:pt>
                <c:pt idx="56">
                  <c:v>192.69122870939</c:v>
                </c:pt>
                <c:pt idx="57">
                  <c:v>193.67000277874</c:v>
                </c:pt>
                <c:pt idx="58">
                  <c:v>194.74768092207</c:v>
                </c:pt>
                <c:pt idx="59">
                  <c:v>192.05094973092</c:v>
                </c:pt>
                <c:pt idx="60">
                  <c:v>193.0599381126</c:v>
                </c:pt>
                <c:pt idx="61">
                  <c:v>194.09035638324</c:v>
                </c:pt>
                <c:pt idx="62">
                  <c:v>195.24859410876</c:v>
                </c:pt>
                <c:pt idx="63">
                  <c:v>192.54016699788</c:v>
                </c:pt>
                <c:pt idx="64">
                  <c:v>193.568356878</c:v>
                </c:pt>
                <c:pt idx="65">
                  <c:v>194.69479831754</c:v>
                </c:pt>
                <c:pt idx="66">
                  <c:v>191.978373364</c:v>
                </c:pt>
                <c:pt idx="67">
                  <c:v>193.03827990772</c:v>
                </c:pt>
                <c:pt idx="68">
                  <c:v>194.08959415865</c:v>
                </c:pt>
                <c:pt idx="69">
                  <c:v>195.15592838192</c:v>
                </c:pt>
                <c:pt idx="70">
                  <c:v>192.4865866822101</c:v>
                </c:pt>
                <c:pt idx="71">
                  <c:v>193.59394122624</c:v>
                </c:pt>
                <c:pt idx="72">
                  <c:v>194.7195944543199</c:v>
                </c:pt>
                <c:pt idx="73">
                  <c:v>192.81189683556</c:v>
                </c:pt>
                <c:pt idx="74">
                  <c:v>193.05100836212</c:v>
                </c:pt>
                <c:pt idx="75">
                  <c:v>194.09252133155</c:v>
                </c:pt>
                <c:pt idx="76">
                  <c:v>195.1157731536</c:v>
                </c:pt>
                <c:pt idx="77">
                  <c:v>192.4673101736</c:v>
                </c:pt>
                <c:pt idx="78">
                  <c:v>193.54182672825</c:v>
                </c:pt>
                <c:pt idx="79">
                  <c:v>194.56174842802</c:v>
                </c:pt>
                <c:pt idx="80">
                  <c:v>195.75545748408</c:v>
                </c:pt>
                <c:pt idx="81">
                  <c:v>192.9987185832</c:v>
                </c:pt>
                <c:pt idx="82">
                  <c:v>194.05070863164</c:v>
                </c:pt>
                <c:pt idx="83">
                  <c:v>195.0846748228</c:v>
                </c:pt>
                <c:pt idx="84">
                  <c:v>192.41623357656</c:v>
                </c:pt>
                <c:pt idx="85">
                  <c:v>193.4566538256</c:v>
                </c:pt>
                <c:pt idx="86">
                  <c:v>194.56472831643</c:v>
                </c:pt>
                <c:pt idx="87">
                  <c:v>195.61354930975</c:v>
                </c:pt>
                <c:pt idx="88">
                  <c:v>192.84627114384</c:v>
                </c:pt>
                <c:pt idx="89">
                  <c:v>193.91835170939</c:v>
                </c:pt>
                <c:pt idx="90">
                  <c:v>194.9441374507201</c:v>
                </c:pt>
                <c:pt idx="91">
                  <c:v>192.2651992836</c:v>
                </c:pt>
                <c:pt idx="92">
                  <c:v>193.27601382009</c:v>
                </c:pt>
                <c:pt idx="93">
                  <c:v>194.37319769708</c:v>
                </c:pt>
                <c:pt idx="94">
                  <c:v>195.5083040104</c:v>
                </c:pt>
                <c:pt idx="95">
                  <c:v>192.79419078499</c:v>
                </c:pt>
                <c:pt idx="96">
                  <c:v>193.81749460216</c:v>
                </c:pt>
                <c:pt idx="97">
                  <c:v>195.0333236796</c:v>
                </c:pt>
                <c:pt idx="98">
                  <c:v>192.34664293632</c:v>
                </c:pt>
                <c:pt idx="99">
                  <c:v>193.4274192064501</c:v>
                </c:pt>
                <c:pt idx="100">
                  <c:v>194.40756476826</c:v>
                </c:pt>
                <c:pt idx="101">
                  <c:v>195.57005236512</c:v>
                </c:pt>
                <c:pt idx="102">
                  <c:v>192.83478984654</c:v>
                </c:pt>
                <c:pt idx="103">
                  <c:v>193.87753096404</c:v>
                </c:pt>
                <c:pt idx="104">
                  <c:v>194.9315022522</c:v>
                </c:pt>
                <c:pt idx="105">
                  <c:v>192.27401545296</c:v>
                </c:pt>
                <c:pt idx="106">
                  <c:v>193.27100245272</c:v>
                </c:pt>
                <c:pt idx="107">
                  <c:v>194.34545023674</c:v>
                </c:pt>
                <c:pt idx="108">
                  <c:v>195.4841478878801</c:v>
                </c:pt>
                <c:pt idx="109">
                  <c:v>192.81298854591</c:v>
                </c:pt>
                <c:pt idx="110">
                  <c:v>193.862583446</c:v>
                </c:pt>
                <c:pt idx="111">
                  <c:v>194.94804488404</c:v>
                </c:pt>
                <c:pt idx="112">
                  <c:v>192.2378013885</c:v>
                </c:pt>
                <c:pt idx="113">
                  <c:v>193.29889859588</c:v>
                </c:pt>
                <c:pt idx="114">
                  <c:v>194.3512844396001</c:v>
                </c:pt>
                <c:pt idx="115">
                  <c:v>195.44841137472</c:v>
                </c:pt>
                <c:pt idx="116">
                  <c:v>192.7478712322</c:v>
                </c:pt>
                <c:pt idx="117">
                  <c:v>193.80031018865</c:v>
                </c:pt>
                <c:pt idx="118">
                  <c:v>194.89500320472</c:v>
                </c:pt>
                <c:pt idx="119">
                  <c:v>193.37133901722</c:v>
                </c:pt>
                <c:pt idx="120">
                  <c:v>193.2339132141599</c:v>
                </c:pt>
                <c:pt idx="121">
                  <c:v>194.30825419386</c:v>
                </c:pt>
                <c:pt idx="122">
                  <c:v>195.3622878246001</c:v>
                </c:pt>
                <c:pt idx="123">
                  <c:v>192.6496620047999</c:v>
                </c:pt>
                <c:pt idx="124">
                  <c:v>193.72265315326</c:v>
                </c:pt>
                <c:pt idx="125">
                  <c:v>194.76655088652</c:v>
                </c:pt>
                <c:pt idx="126">
                  <c:v>195.89852631004</c:v>
                </c:pt>
                <c:pt idx="127">
                  <c:v>193.16749835044</c:v>
                </c:pt>
                <c:pt idx="128">
                  <c:v>194.26643417508</c:v>
                </c:pt>
                <c:pt idx="129">
                  <c:v>195.36665148336</c:v>
                </c:pt>
                <c:pt idx="130">
                  <c:v>192.66323244062</c:v>
                </c:pt>
                <c:pt idx="131">
                  <c:v>193.62846865786</c:v>
                </c:pt>
                <c:pt idx="132">
                  <c:v>194.67487761588</c:v>
                </c:pt>
                <c:pt idx="133">
                  <c:v>195.6981017107</c:v>
                </c:pt>
                <c:pt idx="134">
                  <c:v>192.99333099228</c:v>
                </c:pt>
                <c:pt idx="135">
                  <c:v>194.0472538641</c:v>
                </c:pt>
                <c:pt idx="136">
                  <c:v>195.09213671389</c:v>
                </c:pt>
                <c:pt idx="137">
                  <c:v>192.3712712166</c:v>
                </c:pt>
                <c:pt idx="138">
                  <c:v>193.48847045075</c:v>
                </c:pt>
                <c:pt idx="139">
                  <c:v>194.55377398419</c:v>
                </c:pt>
                <c:pt idx="140">
                  <c:v>195.5882091683</c:v>
                </c:pt>
                <c:pt idx="141">
                  <c:v>192.85356592546</c:v>
                </c:pt>
                <c:pt idx="142">
                  <c:v>193.94537078495</c:v>
                </c:pt>
                <c:pt idx="143">
                  <c:v>194.9697119865</c:v>
                </c:pt>
                <c:pt idx="144">
                  <c:v>196.11161325171</c:v>
                </c:pt>
                <c:pt idx="145">
                  <c:v>193.34972783335</c:v>
                </c:pt>
                <c:pt idx="146">
                  <c:v>194.3680069422</c:v>
                </c:pt>
                <c:pt idx="147">
                  <c:v>195.45396109524</c:v>
                </c:pt>
                <c:pt idx="148">
                  <c:v>192.7615115637</c:v>
                </c:pt>
                <c:pt idx="149">
                  <c:v>193.7735453451</c:v>
                </c:pt>
                <c:pt idx="150">
                  <c:v>194.8274823357</c:v>
                </c:pt>
                <c:pt idx="151">
                  <c:v>194.4633916736</c:v>
                </c:pt>
                <c:pt idx="152">
                  <c:v>193.1486897166</c:v>
                </c:pt>
                <c:pt idx="153">
                  <c:v>194.2036172971999</c:v>
                </c:pt>
                <c:pt idx="154">
                  <c:v>195.2778317283399</c:v>
                </c:pt>
                <c:pt idx="155">
                  <c:v>192.60647489979</c:v>
                </c:pt>
                <c:pt idx="156">
                  <c:v>193.67810494902</c:v>
                </c:pt>
                <c:pt idx="157">
                  <c:v>194.77435631177</c:v>
                </c:pt>
                <c:pt idx="158">
                  <c:v>195.85268485158</c:v>
                </c:pt>
                <c:pt idx="159">
                  <c:v>193.10656420752</c:v>
                </c:pt>
                <c:pt idx="160">
                  <c:v>194.1886563406401</c:v>
                </c:pt>
                <c:pt idx="161">
                  <c:v>195.23513281657</c:v>
                </c:pt>
                <c:pt idx="162">
                  <c:v>192.5350824579</c:v>
                </c:pt>
                <c:pt idx="163">
                  <c:v>193.62846865786</c:v>
                </c:pt>
                <c:pt idx="164">
                  <c:v>194.66221435353</c:v>
                </c:pt>
                <c:pt idx="165">
                  <c:v>195.75189922482</c:v>
                </c:pt>
                <c:pt idx="166">
                  <c:v>193.03781286696</c:v>
                </c:pt>
                <c:pt idx="167">
                  <c:v>194.0599442947</c:v>
                </c:pt>
                <c:pt idx="168">
                  <c:v>195.12887482711</c:v>
                </c:pt>
                <c:pt idx="169">
                  <c:v>192.46633472976</c:v>
                </c:pt>
                <c:pt idx="170">
                  <c:v>193.51006109745</c:v>
                </c:pt>
                <c:pt idx="171">
                  <c:v>194.61637530335</c:v>
                </c:pt>
                <c:pt idx="172">
                  <c:v>195.6831442718399</c:v>
                </c:pt>
                <c:pt idx="173">
                  <c:v>192.93600639222</c:v>
                </c:pt>
                <c:pt idx="174">
                  <c:v>194.03330404248</c:v>
                </c:pt>
                <c:pt idx="175">
                  <c:v>195.07833047976</c:v>
                </c:pt>
                <c:pt idx="176">
                  <c:v>192.41780645934</c:v>
                </c:pt>
                <c:pt idx="177">
                  <c:v>193.41972995732</c:v>
                </c:pt>
                <c:pt idx="178">
                  <c:v>194.4531717824</c:v>
                </c:pt>
                <c:pt idx="179">
                  <c:v>195.48629436924</c:v>
                </c:pt>
                <c:pt idx="180">
                  <c:v>192.784843504</c:v>
                </c:pt>
                <c:pt idx="181">
                  <c:v>193.79636589453</c:v>
                </c:pt>
                <c:pt idx="182">
                  <c:v>194.83162970038</c:v>
                </c:pt>
                <c:pt idx="183">
                  <c:v>192.1657229596</c:v>
                </c:pt>
                <c:pt idx="184">
                  <c:v>193.18830408529</c:v>
                </c:pt>
                <c:pt idx="185">
                  <c:v>194.26823756914</c:v>
                </c:pt>
                <c:pt idx="186">
                  <c:v>195.28160047825</c:v>
                </c:pt>
                <c:pt idx="187">
                  <c:v>192.59319358121</c:v>
                </c:pt>
                <c:pt idx="188">
                  <c:v>193.6550752997599</c:v>
                </c:pt>
                <c:pt idx="189">
                  <c:v>194.71837907516</c:v>
                </c:pt>
                <c:pt idx="190">
                  <c:v>192.84369031785</c:v>
                </c:pt>
                <c:pt idx="191">
                  <c:v>193.05223865904</c:v>
                </c:pt>
                <c:pt idx="192">
                  <c:v>194.09496833904</c:v>
                </c:pt>
                <c:pt idx="193">
                  <c:v>195.2472921399</c:v>
                </c:pt>
                <c:pt idx="194">
                  <c:v>192.51435727644</c:v>
                </c:pt>
                <c:pt idx="195">
                  <c:v>193.60677476026</c:v>
                </c:pt>
                <c:pt idx="196">
                  <c:v>194.6280079475601</c:v>
                </c:pt>
                <c:pt idx="197">
                  <c:v>195.7497338715399</c:v>
                </c:pt>
                <c:pt idx="198">
                  <c:v>192.94169772624</c:v>
                </c:pt>
                <c:pt idx="199">
                  <c:v>194.02629291852</c:v>
                </c:pt>
                <c:pt idx="200">
                  <c:v>195.11114008257</c:v>
                </c:pt>
                <c:pt idx="201">
                  <c:v>192.3911323866</c:v>
                </c:pt>
                <c:pt idx="202">
                  <c:v>193.47444702177</c:v>
                </c:pt>
                <c:pt idx="203">
                  <c:v>194.57980988146</c:v>
                </c:pt>
                <c:pt idx="204">
                  <c:v>195.65814736478</c:v>
                </c:pt>
                <c:pt idx="205">
                  <c:v>192.9237895013</c:v>
                </c:pt>
                <c:pt idx="206">
                  <c:v>193.96656833665</c:v>
                </c:pt>
                <c:pt idx="207">
                  <c:v>195.06177698868</c:v>
                </c:pt>
                <c:pt idx="208">
                  <c:v>192.3832175846</c:v>
                </c:pt>
                <c:pt idx="209">
                  <c:v>193.45541024012</c:v>
                </c:pt>
                <c:pt idx="210">
                  <c:v>194.51111276668</c:v>
                </c:pt>
                <c:pt idx="211">
                  <c:v>195.6100577973399</c:v>
                </c:pt>
                <c:pt idx="212">
                  <c:v>192.8944292137801</c:v>
                </c:pt>
                <c:pt idx="213">
                  <c:v>193.99101388017</c:v>
                </c:pt>
                <c:pt idx="214">
                  <c:v>194.96349194958</c:v>
                </c:pt>
                <c:pt idx="215">
                  <c:v>192.31579662492</c:v>
                </c:pt>
                <c:pt idx="216">
                  <c:v>193.3154734935</c:v>
                </c:pt>
                <c:pt idx="217">
                  <c:v>194.37859468074</c:v>
                </c:pt>
                <c:pt idx="218">
                  <c:v>195.47504394587</c:v>
                </c:pt>
                <c:pt idx="219">
                  <c:v>192.7926860072</c:v>
                </c:pt>
                <c:pt idx="220">
                  <c:v>193.78467584316</c:v>
                </c:pt>
                <c:pt idx="221">
                  <c:v>194.90032681516</c:v>
                </c:pt>
                <c:pt idx="222">
                  <c:v>192.2141705841499</c:v>
                </c:pt>
                <c:pt idx="223">
                  <c:v>193.23284291025</c:v>
                </c:pt>
                <c:pt idx="224">
                  <c:v>194.2858235747</c:v>
                </c:pt>
                <c:pt idx="225">
                  <c:v>195.3640152663</c:v>
                </c:pt>
                <c:pt idx="226">
                  <c:v>192.6314489268</c:v>
                </c:pt>
                <c:pt idx="227">
                  <c:v>193.6409147188599</c:v>
                </c:pt>
                <c:pt idx="228">
                  <c:v>194.7164509950599</c:v>
                </c:pt>
                <c:pt idx="229">
                  <c:v>191.99112240753</c:v>
                </c:pt>
                <c:pt idx="230">
                  <c:v>193.02944120014</c:v>
                </c:pt>
                <c:pt idx="231">
                  <c:v>194.1010718309</c:v>
                </c:pt>
                <c:pt idx="232">
                  <c:v>195.27831213782</c:v>
                </c:pt>
                <c:pt idx="233">
                  <c:v>192.52610307372</c:v>
                </c:pt>
                <c:pt idx="234">
                  <c:v>193.6205399527</c:v>
                </c:pt>
                <c:pt idx="235">
                  <c:v>194.66280653062</c:v>
                </c:pt>
                <c:pt idx="236">
                  <c:v>192.02009019648</c:v>
                </c:pt>
                <c:pt idx="237">
                  <c:v>192.99762302262</c:v>
                </c:pt>
                <c:pt idx="238">
                  <c:v>194.0613577983</c:v>
                </c:pt>
                <c:pt idx="239">
                  <c:v>195.1456591319599</c:v>
                </c:pt>
                <c:pt idx="240">
                  <c:v>192.4675843596</c:v>
                </c:pt>
                <c:pt idx="241">
                  <c:v>193.53917938782</c:v>
                </c:pt>
                <c:pt idx="242">
                  <c:v>194.49840867489</c:v>
                </c:pt>
                <c:pt idx="243">
                  <c:v>195.0233091183</c:v>
                </c:pt>
                <c:pt idx="244">
                  <c:v>192.8743951613399</c:v>
                </c:pt>
                <c:pt idx="245">
                  <c:v>193.9229074840001</c:v>
                </c:pt>
                <c:pt idx="246">
                  <c:v>194.98788358389</c:v>
                </c:pt>
                <c:pt idx="247">
                  <c:v>192.298637299</c:v>
                </c:pt>
                <c:pt idx="248">
                  <c:v>193.33187257113</c:v>
                </c:pt>
                <c:pt idx="249">
                  <c:v>194.39549538009</c:v>
                </c:pt>
                <c:pt idx="250">
                  <c:v>195.58836946955</c:v>
                </c:pt>
                <c:pt idx="251">
                  <c:v>192.82982192175</c:v>
                </c:pt>
                <c:pt idx="252">
                  <c:v>193.90409413237</c:v>
                </c:pt>
                <c:pt idx="253">
                  <c:v>195.0001740603</c:v>
                </c:pt>
                <c:pt idx="254">
                  <c:v>192.29208207545</c:v>
                </c:pt>
                <c:pt idx="255">
                  <c:v>193.3230943373</c:v>
                </c:pt>
                <c:pt idx="256">
                  <c:v>194.3936774532</c:v>
                </c:pt>
                <c:pt idx="257">
                  <c:v>195.48200353056</c:v>
                </c:pt>
                <c:pt idx="258">
                  <c:v>192.81065386246</c:v>
                </c:pt>
                <c:pt idx="259">
                  <c:v>193.83046186512</c:v>
                </c:pt>
                <c:pt idx="260">
                  <c:v>194.94735741636</c:v>
                </c:pt>
                <c:pt idx="261">
                  <c:v>192.228229431</c:v>
                </c:pt>
                <c:pt idx="262">
                  <c:v>193.2671512486</c:v>
                </c:pt>
                <c:pt idx="263">
                  <c:v>194.3611089920001</c:v>
                </c:pt>
                <c:pt idx="264">
                  <c:v>195.50239004907</c:v>
                </c:pt>
                <c:pt idx="265">
                  <c:v>192.78873537087</c:v>
                </c:pt>
                <c:pt idx="266">
                  <c:v>193.8612858908</c:v>
                </c:pt>
                <c:pt idx="267">
                  <c:v>194.9878155998</c:v>
                </c:pt>
                <c:pt idx="268">
                  <c:v>192.3160282764</c:v>
                </c:pt>
                <c:pt idx="269">
                  <c:v>193.3268131314</c:v>
                </c:pt>
                <c:pt idx="270">
                  <c:v>194.42284578216</c:v>
                </c:pt>
                <c:pt idx="271">
                  <c:v>195.47017460481</c:v>
                </c:pt>
                <c:pt idx="272">
                  <c:v>192.75666954299</c:v>
                </c:pt>
                <c:pt idx="273">
                  <c:v>193.81554057074</c:v>
                </c:pt>
                <c:pt idx="274">
                  <c:v>194.86907548372</c:v>
                </c:pt>
                <c:pt idx="275">
                  <c:v>192.17047043508</c:v>
                </c:pt>
                <c:pt idx="276">
                  <c:v>193.23276546568</c:v>
                </c:pt>
                <c:pt idx="277">
                  <c:v>194.29525200904</c:v>
                </c:pt>
                <c:pt idx="278">
                  <c:v>195.3409151715</c:v>
                </c:pt>
                <c:pt idx="279">
                  <c:v>192.65888721178</c:v>
                </c:pt>
                <c:pt idx="280">
                  <c:v>193.69969601332</c:v>
                </c:pt>
                <c:pt idx="281">
                  <c:v>194.72379810651</c:v>
                </c:pt>
                <c:pt idx="282">
                  <c:v>195.88828399976</c:v>
                </c:pt>
                <c:pt idx="283">
                  <c:v>193.09790264706</c:v>
                </c:pt>
                <c:pt idx="284">
                  <c:v>194.1615481365</c:v>
                </c:pt>
                <c:pt idx="285">
                  <c:v>195.24816907792</c:v>
                </c:pt>
                <c:pt idx="286">
                  <c:v>192.5254454274901</c:v>
                </c:pt>
                <c:pt idx="287">
                  <c:v>193.58005342158</c:v>
                </c:pt>
                <c:pt idx="288">
                  <c:v>194.63218267407</c:v>
                </c:pt>
                <c:pt idx="289">
                  <c:v>195.78865346715</c:v>
                </c:pt>
                <c:pt idx="290">
                  <c:v>193.0914498288001</c:v>
                </c:pt>
                <c:pt idx="291">
                  <c:v>194.1450955007</c:v>
                </c:pt>
                <c:pt idx="292">
                  <c:v>195.1999707103599</c:v>
                </c:pt>
                <c:pt idx="293">
                  <c:v>192.54915633232</c:v>
                </c:pt>
                <c:pt idx="294">
                  <c:v>193.56863287014</c:v>
                </c:pt>
                <c:pt idx="295">
                  <c:v>194.64542797543</c:v>
                </c:pt>
                <c:pt idx="296">
                  <c:v>195.71300315227</c:v>
                </c:pt>
                <c:pt idx="297">
                  <c:v>193.02767002974</c:v>
                </c:pt>
                <c:pt idx="298">
                  <c:v>194.10205899546</c:v>
                </c:pt>
                <c:pt idx="299">
                  <c:v>195.14466829764</c:v>
                </c:pt>
                <c:pt idx="300">
                  <c:v>192.49539019628</c:v>
                </c:pt>
                <c:pt idx="301">
                  <c:v>193.55970285775</c:v>
                </c:pt>
                <c:pt idx="302">
                  <c:v>194.6446012111199</c:v>
                </c:pt>
                <c:pt idx="303">
                  <c:v>195.73460691056</c:v>
                </c:pt>
                <c:pt idx="304">
                  <c:v>193.02730397718</c:v>
                </c:pt>
                <c:pt idx="305">
                  <c:v>194.09452739824</c:v>
                </c:pt>
                <c:pt idx="306">
                  <c:v>195.1283656281699</c:v>
                </c:pt>
                <c:pt idx="307">
                  <c:v>192.42662800859</c:v>
                </c:pt>
                <c:pt idx="308">
                  <c:v>193.47817842821</c:v>
                </c:pt>
                <c:pt idx="309">
                  <c:v>194.53250340329</c:v>
                </c:pt>
                <c:pt idx="310">
                  <c:v>195.70575031848</c:v>
                </c:pt>
                <c:pt idx="311">
                  <c:v>193.0194552544</c:v>
                </c:pt>
                <c:pt idx="312">
                  <c:v>194.01049325217</c:v>
                </c:pt>
                <c:pt idx="313">
                  <c:v>195.04450982964</c:v>
                </c:pt>
                <c:pt idx="314">
                  <c:v>192.38549425938</c:v>
                </c:pt>
                <c:pt idx="315">
                  <c:v>193.4360619774301</c:v>
                </c:pt>
                <c:pt idx="316">
                  <c:v>194.46771948777</c:v>
                </c:pt>
                <c:pt idx="317">
                  <c:v>195.565872789</c:v>
                </c:pt>
                <c:pt idx="318">
                  <c:v>192.80077851026</c:v>
                </c:pt>
                <c:pt idx="319">
                  <c:v>193.83091842508</c:v>
                </c:pt>
                <c:pt idx="320">
                  <c:v>194.8328865705201</c:v>
                </c:pt>
                <c:pt idx="321">
                  <c:v>195.94892607654</c:v>
                </c:pt>
                <c:pt idx="322">
                  <c:v>193.1880813954</c:v>
                </c:pt>
                <c:pt idx="323">
                  <c:v>194.21014116293</c:v>
                </c:pt>
                <c:pt idx="324">
                  <c:v>195.33033582972</c:v>
                </c:pt>
                <c:pt idx="325">
                  <c:v>192.61659667005</c:v>
                </c:pt>
                <c:pt idx="326">
                  <c:v>193.63868838594</c:v>
                </c:pt>
                <c:pt idx="327">
                  <c:v>194.6388125472</c:v>
                </c:pt>
                <c:pt idx="328">
                  <c:v>195.76112887352</c:v>
                </c:pt>
                <c:pt idx="329">
                  <c:v>193.05580423678</c:v>
                </c:pt>
                <c:pt idx="330">
                  <c:v>194.13241652898</c:v>
                </c:pt>
                <c:pt idx="331">
                  <c:v>195.21935808025</c:v>
                </c:pt>
                <c:pt idx="332">
                  <c:v>192.49723412976</c:v>
                </c:pt>
                <c:pt idx="333">
                  <c:v>193.5419652943999</c:v>
                </c:pt>
                <c:pt idx="334">
                  <c:v>194.58644457444</c:v>
                </c:pt>
                <c:pt idx="335">
                  <c:v>195.69590882625</c:v>
                </c:pt>
                <c:pt idx="336">
                  <c:v>192.93891833628</c:v>
                </c:pt>
                <c:pt idx="337">
                  <c:v>194.04325655148</c:v>
                </c:pt>
                <c:pt idx="338">
                  <c:v>195.1071712791</c:v>
                </c:pt>
                <c:pt idx="339">
                  <c:v>192.48925063914</c:v>
                </c:pt>
                <c:pt idx="340">
                  <c:v>193.4693584311</c:v>
                </c:pt>
                <c:pt idx="341">
                  <c:v>194.5525059123</c:v>
                </c:pt>
                <c:pt idx="342">
                  <c:v>195.6122572824</c:v>
                </c:pt>
                <c:pt idx="343">
                  <c:v>192.87512286924</c:v>
                </c:pt>
                <c:pt idx="344">
                  <c:v>193.96061817679</c:v>
                </c:pt>
                <c:pt idx="345">
                  <c:v>195.0360597308899</c:v>
                </c:pt>
                <c:pt idx="346">
                  <c:v>192.36723019283</c:v>
                </c:pt>
                <c:pt idx="347">
                  <c:v>193.40830803136</c:v>
                </c:pt>
                <c:pt idx="348">
                  <c:v>194.47116336102</c:v>
                </c:pt>
                <c:pt idx="349">
                  <c:v>195.5092030472</c:v>
                </c:pt>
                <c:pt idx="350">
                  <c:v>192.84441240792</c:v>
                </c:pt>
                <c:pt idx="351">
                  <c:v>193.87916300613</c:v>
                </c:pt>
                <c:pt idx="352">
                  <c:v>194.9353819808</c:v>
                </c:pt>
                <c:pt idx="353">
                  <c:v>192.31470886014</c:v>
                </c:pt>
                <c:pt idx="354">
                  <c:v>193.36115035955</c:v>
                </c:pt>
                <c:pt idx="355">
                  <c:v>194.44697154936</c:v>
                </c:pt>
                <c:pt idx="356">
                  <c:v>195.52508623284</c:v>
                </c:pt>
                <c:pt idx="357">
                  <c:v>192.84176050578</c:v>
                </c:pt>
                <c:pt idx="358">
                  <c:v>193.87287581886</c:v>
                </c:pt>
                <c:pt idx="359">
                  <c:v>194.9154851210399</c:v>
                </c:pt>
                <c:pt idx="360">
                  <c:v>194.07266017607</c:v>
                </c:pt>
                <c:pt idx="361">
                  <c:v>193.21618186349</c:v>
                </c:pt>
                <c:pt idx="362">
                  <c:v>194.24043245984</c:v>
                </c:pt>
                <c:pt idx="363">
                  <c:v>195.3362004652</c:v>
                </c:pt>
                <c:pt idx="364">
                  <c:v>192.61436580824</c:v>
                </c:pt>
                <c:pt idx="365">
                  <c:v>193.70866583053</c:v>
                </c:pt>
                <c:pt idx="366">
                  <c:v>194.753355937</c:v>
                </c:pt>
                <c:pt idx="367">
                  <c:v>195.85508078856</c:v>
                </c:pt>
                <c:pt idx="368">
                  <c:v>193.0763342601</c:v>
                </c:pt>
                <c:pt idx="369">
                  <c:v>194.12964750393</c:v>
                </c:pt>
                <c:pt idx="370">
                  <c:v>195.19329238947</c:v>
                </c:pt>
                <c:pt idx="371">
                  <c:v>192.52144236886</c:v>
                </c:pt>
                <c:pt idx="372">
                  <c:v>193.58646583254</c:v>
                </c:pt>
                <c:pt idx="373">
                  <c:v>194.60934843255</c:v>
                </c:pt>
                <c:pt idx="374">
                  <c:v>195.66734019396</c:v>
                </c:pt>
                <c:pt idx="375">
                  <c:v>192.9516480255</c:v>
                </c:pt>
                <c:pt idx="376">
                  <c:v>193.96535724995</c:v>
                </c:pt>
                <c:pt idx="377">
                  <c:v>195.00927797154</c:v>
                </c:pt>
                <c:pt idx="378">
                  <c:v>192.3413571787</c:v>
                </c:pt>
                <c:pt idx="379">
                  <c:v>193.31161666505</c:v>
                </c:pt>
                <c:pt idx="380">
                  <c:v>194.37563166345</c:v>
                </c:pt>
                <c:pt idx="381">
                  <c:v>195.4522200456401</c:v>
                </c:pt>
                <c:pt idx="382">
                  <c:v>192.72944247652</c:v>
                </c:pt>
                <c:pt idx="383">
                  <c:v>193.80113205677</c:v>
                </c:pt>
                <c:pt idx="384">
                  <c:v>194.9248208902</c:v>
                </c:pt>
                <c:pt idx="385">
                  <c:v>192.27797474064</c:v>
                </c:pt>
                <c:pt idx="386">
                  <c:v>193.25564859522</c:v>
                </c:pt>
                <c:pt idx="387">
                  <c:v>194.34915223344</c:v>
                </c:pt>
                <c:pt idx="388">
                  <c:v>195.4064508948</c:v>
                </c:pt>
                <c:pt idx="389">
                  <c:v>192.72686526295</c:v>
                </c:pt>
                <c:pt idx="390">
                  <c:v>193.74637697755</c:v>
                </c:pt>
                <c:pt idx="391">
                  <c:v>194.83089195071</c:v>
                </c:pt>
                <c:pt idx="392">
                  <c:v>192.20670738456</c:v>
                </c:pt>
                <c:pt idx="393">
                  <c:v>193.29004667115</c:v>
                </c:pt>
                <c:pt idx="394">
                  <c:v>194.2564034133</c:v>
                </c:pt>
                <c:pt idx="395">
                  <c:v>195.3537393954001</c:v>
                </c:pt>
                <c:pt idx="396">
                  <c:v>192.62390860415</c:v>
                </c:pt>
                <c:pt idx="397">
                  <c:v>193.66502303361</c:v>
                </c:pt>
                <c:pt idx="398">
                  <c:v>194.71768530453</c:v>
                </c:pt>
                <c:pt idx="399">
                  <c:v>192.12258889395</c:v>
                </c:pt>
                <c:pt idx="400">
                  <c:v>193.17431573388</c:v>
                </c:pt>
                <c:pt idx="401">
                  <c:v>194.22735177779</c:v>
                </c:pt>
                <c:pt idx="402">
                  <c:v>195.34796511604</c:v>
                </c:pt>
                <c:pt idx="403">
                  <c:v>192.6667694768</c:v>
                </c:pt>
                <c:pt idx="404">
                  <c:v>193.74932663625</c:v>
                </c:pt>
                <c:pt idx="405">
                  <c:v>194.7617588256</c:v>
                </c:pt>
                <c:pt idx="406">
                  <c:v>193.32057158298</c:v>
                </c:pt>
                <c:pt idx="407">
                  <c:v>193.1373792769</c:v>
                </c:pt>
                <c:pt idx="408">
                  <c:v>194.17670139224</c:v>
                </c:pt>
                <c:pt idx="409">
                  <c:v>195.26427647048</c:v>
                </c:pt>
                <c:pt idx="410">
                  <c:v>192.60557412258</c:v>
                </c:pt>
                <c:pt idx="411">
                  <c:v>193.6475256251099</c:v>
                </c:pt>
                <c:pt idx="412">
                  <c:v>194.670157856</c:v>
                </c:pt>
                <c:pt idx="413">
                  <c:v>195.8218518585</c:v>
                </c:pt>
                <c:pt idx="414">
                  <c:v>193.0343684057</c:v>
                </c:pt>
                <c:pt idx="415">
                  <c:v>194.11695029148</c:v>
                </c:pt>
                <c:pt idx="416">
                  <c:v>195.16363095418</c:v>
                </c:pt>
                <c:pt idx="417">
                  <c:v>192.49368870396</c:v>
                </c:pt>
                <c:pt idx="418">
                  <c:v>193.56739693002</c:v>
                </c:pt>
                <c:pt idx="419">
                  <c:v>194.66172122516</c:v>
                </c:pt>
                <c:pt idx="420">
                  <c:v>195.73822019556</c:v>
                </c:pt>
                <c:pt idx="421">
                  <c:v>193.0239944603599</c:v>
                </c:pt>
                <c:pt idx="422">
                  <c:v>194.05474570608</c:v>
                </c:pt>
                <c:pt idx="423">
                  <c:v>195.15415335444</c:v>
                </c:pt>
                <c:pt idx="424">
                  <c:v>192.44394694875</c:v>
                </c:pt>
                <c:pt idx="425">
                  <c:v>193.45287763947</c:v>
                </c:pt>
                <c:pt idx="426">
                  <c:v>194.52015348108</c:v>
                </c:pt>
                <c:pt idx="427">
                  <c:v>195.65927888914</c:v>
                </c:pt>
                <c:pt idx="428">
                  <c:v>192.98579247969</c:v>
                </c:pt>
                <c:pt idx="429">
                  <c:v>193.9668899175</c:v>
                </c:pt>
                <c:pt idx="430">
                  <c:v>195.08188431823</c:v>
                </c:pt>
                <c:pt idx="431">
                  <c:v>192.3510481428</c:v>
                </c:pt>
                <c:pt idx="432">
                  <c:v>193.40452767632</c:v>
                </c:pt>
                <c:pt idx="433">
                  <c:v>194.47845180148</c:v>
                </c:pt>
                <c:pt idx="434">
                  <c:v>195.50239004907</c:v>
                </c:pt>
                <c:pt idx="435">
                  <c:v>192.87123101134</c:v>
                </c:pt>
                <c:pt idx="436">
                  <c:v>193.862583446</c:v>
                </c:pt>
                <c:pt idx="437">
                  <c:v>194.94804488404</c:v>
                </c:pt>
                <c:pt idx="438">
                  <c:v>192.28094870754</c:v>
                </c:pt>
                <c:pt idx="439">
                  <c:v>193.3204790149</c:v>
                </c:pt>
                <c:pt idx="440">
                  <c:v>194.33205753856</c:v>
                </c:pt>
                <c:pt idx="441">
                  <c:v>195.37645363776</c:v>
                </c:pt>
                <c:pt idx="442">
                  <c:v>192.70470215942</c:v>
                </c:pt>
                <c:pt idx="443">
                  <c:v>193.75318021206</c:v>
                </c:pt>
                <c:pt idx="444">
                  <c:v>194.72261773125</c:v>
                </c:pt>
                <c:pt idx="445">
                  <c:v>195.85963442169</c:v>
                </c:pt>
                <c:pt idx="446">
                  <c:v>193.1739716210399</c:v>
                </c:pt>
                <c:pt idx="447">
                  <c:v>194.17451780445</c:v>
                </c:pt>
                <c:pt idx="448">
                  <c:v>195.29239679719</c:v>
                </c:pt>
                <c:pt idx="449">
                  <c:v>192.56674069386</c:v>
                </c:pt>
                <c:pt idx="450">
                  <c:v>193.56608942034</c:v>
                </c:pt>
                <c:pt idx="451">
                  <c:v>194.68393666446</c:v>
                </c:pt>
                <c:pt idx="452">
                  <c:v>195.75071763478</c:v>
                </c:pt>
                <c:pt idx="453">
                  <c:v>193.02503738652</c:v>
                </c:pt>
                <c:pt idx="454">
                  <c:v>194.08166255478</c:v>
                </c:pt>
                <c:pt idx="455">
                  <c:v>195.15850133598</c:v>
                </c:pt>
                <c:pt idx="456">
                  <c:v>192.49798574088</c:v>
                </c:pt>
                <c:pt idx="457">
                  <c:v>193.5685698686</c:v>
                </c:pt>
                <c:pt idx="458">
                  <c:v>194.60002603318</c:v>
                </c:pt>
                <c:pt idx="459">
                  <c:v>195.72196265284</c:v>
                </c:pt>
                <c:pt idx="460">
                  <c:v>193.02467855322</c:v>
                </c:pt>
                <c:pt idx="461">
                  <c:v>194.06778131739</c:v>
                </c:pt>
                <c:pt idx="462">
                  <c:v>195.06987058616</c:v>
                </c:pt>
                <c:pt idx="463">
                  <c:v>192.4819365955</c:v>
                </c:pt>
                <c:pt idx="464">
                  <c:v>193.48192271529</c:v>
                </c:pt>
                <c:pt idx="465">
                  <c:v>194.5799026365</c:v>
                </c:pt>
                <c:pt idx="466">
                  <c:v>195.64845924474</c:v>
                </c:pt>
                <c:pt idx="467">
                  <c:v>192.96208543872</c:v>
                </c:pt>
                <c:pt idx="468">
                  <c:v>193.95320518695</c:v>
                </c:pt>
                <c:pt idx="469">
                  <c:v>195.06502575198</c:v>
                </c:pt>
                <c:pt idx="470">
                  <c:v>192.3537886233599</c:v>
                </c:pt>
                <c:pt idx="471">
                  <c:v>193.39540267508</c:v>
                </c:pt>
                <c:pt idx="472">
                  <c:v>194.42812828556</c:v>
                </c:pt>
                <c:pt idx="473">
                  <c:v>195.5670070189801</c:v>
                </c:pt>
                <c:pt idx="474">
                  <c:v>192.8223336306</c:v>
                </c:pt>
                <c:pt idx="475">
                  <c:v>193.8856648617</c:v>
                </c:pt>
                <c:pt idx="476">
                  <c:v>194.90946985044</c:v>
                </c:pt>
                <c:pt idx="477">
                  <c:v>194.08179525294</c:v>
                </c:pt>
                <c:pt idx="478">
                  <c:v>193.26306045581</c:v>
                </c:pt>
                <c:pt idx="479">
                  <c:v>194.2751280264</c:v>
                </c:pt>
                <c:pt idx="480">
                  <c:v>195.3314664795001</c:v>
                </c:pt>
                <c:pt idx="481">
                  <c:v>192.5875020575</c:v>
                </c:pt>
                <c:pt idx="482">
                  <c:v>193.6538786574</c:v>
                </c:pt>
                <c:pt idx="483">
                  <c:v>194.6833732777</c:v>
                </c:pt>
                <c:pt idx="484">
                  <c:v>195.81613787444</c:v>
                </c:pt>
                <c:pt idx="485">
                  <c:v>193.0596635622599</c:v>
                </c:pt>
                <c:pt idx="486">
                  <c:v>194.0992757364999</c:v>
                </c:pt>
                <c:pt idx="487">
                  <c:v>195.15415335444</c:v>
                </c:pt>
                <c:pt idx="488">
                  <c:v>192.48711597192</c:v>
                </c:pt>
                <c:pt idx="489">
                  <c:v>193.51774341108</c:v>
                </c:pt>
                <c:pt idx="490">
                  <c:v>194.50866795318</c:v>
                </c:pt>
                <c:pt idx="491">
                  <c:v>195.64094421423</c:v>
                </c:pt>
                <c:pt idx="492">
                  <c:v>192.90325466142</c:v>
                </c:pt>
                <c:pt idx="493">
                  <c:v>193.9464958851</c:v>
                </c:pt>
                <c:pt idx="494">
                  <c:v>194.9781128026201</c:v>
                </c:pt>
                <c:pt idx="495">
                  <c:v>192.3334481874401</c:v>
                </c:pt>
                <c:pt idx="496">
                  <c:v>193.3523885353201</c:v>
                </c:pt>
                <c:pt idx="497">
                  <c:v>194.413434201</c:v>
                </c:pt>
                <c:pt idx="498">
                  <c:v>195.4830120528</c:v>
                </c:pt>
                <c:pt idx="499">
                  <c:v>192.76092745016</c:v>
                </c:pt>
                <c:pt idx="500">
                  <c:v>193.79886232896</c:v>
                </c:pt>
                <c:pt idx="501">
                  <c:v>194.894370888</c:v>
                </c:pt>
                <c:pt idx="502">
                  <c:v>192.2351337599</c:v>
                </c:pt>
                <c:pt idx="503">
                  <c:v>193.34215803662</c:v>
                </c:pt>
                <c:pt idx="504">
                  <c:v>194.37174249892</c:v>
                </c:pt>
                <c:pt idx="505">
                  <c:v>195.4850798814</c:v>
                </c:pt>
                <c:pt idx="506">
                  <c:v>192.7707811143</c:v>
                </c:pt>
                <c:pt idx="507">
                  <c:v>193.81423940312</c:v>
                </c:pt>
                <c:pt idx="508">
                  <c:v>194.84499064884</c:v>
                </c:pt>
                <c:pt idx="509">
                  <c:v>192.17789988914</c:v>
                </c:pt>
                <c:pt idx="510">
                  <c:v>193.1983712492</c:v>
                </c:pt>
                <c:pt idx="511">
                  <c:v>194.21998284468</c:v>
                </c:pt>
                <c:pt idx="512">
                  <c:v>195.3591103473001</c:v>
                </c:pt>
                <c:pt idx="513">
                  <c:v>192.72983286102</c:v>
                </c:pt>
                <c:pt idx="514">
                  <c:v>193.72008655601</c:v>
                </c:pt>
                <c:pt idx="515">
                  <c:v>194.732882446</c:v>
                </c:pt>
                <c:pt idx="516">
                  <c:v>193.88419336462</c:v>
                </c:pt>
                <c:pt idx="517">
                  <c:v>193.11954185475</c:v>
                </c:pt>
                <c:pt idx="518">
                  <c:v>194.14638041792</c:v>
                </c:pt>
                <c:pt idx="519">
                  <c:v>195.28925245382</c:v>
                </c:pt>
                <c:pt idx="520">
                  <c:v>192.5672573165</c:v>
                </c:pt>
                <c:pt idx="521">
                  <c:v>193.56739693002</c:v>
                </c:pt>
                <c:pt idx="522">
                  <c:v>194.68462990312</c:v>
                </c:pt>
                <c:pt idx="523">
                  <c:v>195.69252710212</c:v>
                </c:pt>
                <c:pt idx="524">
                  <c:v>192.97715561102</c:v>
                </c:pt>
                <c:pt idx="525">
                  <c:v>193.9588255782</c:v>
                </c:pt>
                <c:pt idx="526">
                  <c:v>195.0743877761</c:v>
                </c:pt>
                <c:pt idx="527">
                  <c:v>192.3567616944</c:v>
                </c:pt>
                <c:pt idx="528">
                  <c:v>193.38415252644</c:v>
                </c:pt>
                <c:pt idx="529">
                  <c:v>194.40874576282</c:v>
                </c:pt>
                <c:pt idx="530">
                  <c:v>195.4522200456401</c:v>
                </c:pt>
                <c:pt idx="531">
                  <c:v>192.7320425779801</c:v>
                </c:pt>
                <c:pt idx="532">
                  <c:v>193.751335035</c:v>
                </c:pt>
                <c:pt idx="533">
                  <c:v>194.82537834266</c:v>
                </c:pt>
                <c:pt idx="534">
                  <c:v>192.1486516419</c:v>
                </c:pt>
                <c:pt idx="535">
                  <c:v>193.18961637012</c:v>
                </c:pt>
                <c:pt idx="536">
                  <c:v>194.24198740658</c:v>
                </c:pt>
                <c:pt idx="537">
                  <c:v>195.31045019967</c:v>
                </c:pt>
                <c:pt idx="538">
                  <c:v>192.59103669468</c:v>
                </c:pt>
                <c:pt idx="539">
                  <c:v>193.5896652982599</c:v>
                </c:pt>
                <c:pt idx="540">
                  <c:v>194.6107667294999</c:v>
                </c:pt>
                <c:pt idx="541">
                  <c:v>192.01930235904</c:v>
                </c:pt>
                <c:pt idx="542">
                  <c:v>193.09808770156</c:v>
                </c:pt>
                <c:pt idx="543">
                  <c:v>194.11859195889</c:v>
                </c:pt>
                <c:pt idx="544">
                  <c:v>195.24859410876</c:v>
                </c:pt>
                <c:pt idx="545">
                  <c:v>192.50581259286</c:v>
                </c:pt>
                <c:pt idx="546">
                  <c:v>193.56706780194</c:v>
                </c:pt>
                <c:pt idx="547">
                  <c:v>194.60686657984</c:v>
                </c:pt>
                <c:pt idx="548">
                  <c:v>192.96333816093</c:v>
                </c:pt>
                <c:pt idx="549">
                  <c:v>192.962115679</c:v>
                </c:pt>
                <c:pt idx="550">
                  <c:v>194.04506211024</c:v>
                </c:pt>
                <c:pt idx="551">
                  <c:v>195.1307233742</c:v>
                </c:pt>
                <c:pt idx="552">
                  <c:v>192.4712147079</c:v>
                </c:pt>
                <c:pt idx="553">
                  <c:v>193.55454199256</c:v>
                </c:pt>
                <c:pt idx="554">
                  <c:v>194.56656673344</c:v>
                </c:pt>
                <c:pt idx="555">
                  <c:v>195.6982330782</c:v>
                </c:pt>
                <c:pt idx="556">
                  <c:v>192.9518477883</c:v>
                </c:pt>
                <c:pt idx="557">
                  <c:v>194.01481222512</c:v>
                </c:pt>
                <c:pt idx="558">
                  <c:v>195.04829498196</c:v>
                </c:pt>
                <c:pt idx="559">
                  <c:v>192.36074303642</c:v>
                </c:pt>
                <c:pt idx="560">
                  <c:v>193.41082603776</c:v>
                </c:pt>
                <c:pt idx="561">
                  <c:v>194.5081304667</c:v>
                </c:pt>
                <c:pt idx="562">
                  <c:v>195.65585587386</c:v>
                </c:pt>
                <c:pt idx="563">
                  <c:v>192.8779986562</c:v>
                </c:pt>
                <c:pt idx="564">
                  <c:v>193.98450448864</c:v>
                </c:pt>
                <c:pt idx="565">
                  <c:v>194.99902075932</c:v>
                </c:pt>
                <c:pt idx="566">
                  <c:v>192.30832017762</c:v>
                </c:pt>
                <c:pt idx="567">
                  <c:v>193.32054961201</c:v>
                </c:pt>
                <c:pt idx="568">
                  <c:v>194.33226612448</c:v>
                </c:pt>
                <c:pt idx="569">
                  <c:v>195.4522200456401</c:v>
                </c:pt>
                <c:pt idx="570">
                  <c:v>192.72813354485</c:v>
                </c:pt>
                <c:pt idx="571">
                  <c:v>193.77051676318</c:v>
                </c:pt>
                <c:pt idx="572">
                  <c:v>194.815125947</c:v>
                </c:pt>
                <c:pt idx="573">
                  <c:v>192.17017008728</c:v>
                </c:pt>
                <c:pt idx="574">
                  <c:v>193.1692559610599</c:v>
                </c:pt>
                <c:pt idx="575">
                  <c:v>194.24198740658</c:v>
                </c:pt>
                <c:pt idx="576">
                  <c:v>195.32871646908</c:v>
                </c:pt>
                <c:pt idx="577">
                  <c:v>192.56689527172</c:v>
                </c:pt>
                <c:pt idx="578">
                  <c:v>193.63818663525</c:v>
                </c:pt>
                <c:pt idx="579">
                  <c:v>194.7977549763399</c:v>
                </c:pt>
                <c:pt idx="580">
                  <c:v>192.10022098944</c:v>
                </c:pt>
                <c:pt idx="581">
                  <c:v>193.13744408297</c:v>
                </c:pt>
                <c:pt idx="582">
                  <c:v>194.22329532768</c:v>
                </c:pt>
                <c:pt idx="583">
                  <c:v>195.23605495856</c:v>
                </c:pt>
                <c:pt idx="584">
                  <c:v>192.5984263204801</c:v>
                </c:pt>
                <c:pt idx="585">
                  <c:v>193.5951383366</c:v>
                </c:pt>
                <c:pt idx="586">
                  <c:v>194.6797751987999</c:v>
                </c:pt>
                <c:pt idx="587">
                  <c:v>192.2766793731</c:v>
                </c:pt>
                <c:pt idx="588">
                  <c:v>193.087867998</c:v>
                </c:pt>
                <c:pt idx="589">
                  <c:v>194.1226932081</c:v>
                </c:pt>
                <c:pt idx="590">
                  <c:v>195.19703343982</c:v>
                </c:pt>
                <c:pt idx="591">
                  <c:v>192.46630463818</c:v>
                </c:pt>
                <c:pt idx="592">
                  <c:v>193.57105182768</c:v>
                </c:pt>
                <c:pt idx="593">
                  <c:v>194.6683646856</c:v>
                </c:pt>
                <c:pt idx="594">
                  <c:v>192.4483241052</c:v>
                </c:pt>
                <c:pt idx="595">
                  <c:v>193.00018450516</c:v>
                </c:pt>
                <c:pt idx="596">
                  <c:v>194.11541554996</c:v>
                </c:pt>
                <c:pt idx="597">
                  <c:v>195.22318105228</c:v>
                </c:pt>
                <c:pt idx="598">
                  <c:v>192.57254548569</c:v>
                </c:pt>
                <c:pt idx="599">
                  <c:v>193.56602389541</c:v>
                </c:pt>
                <c:pt idx="600">
                  <c:v>194.670157856</c:v>
                </c:pt>
                <c:pt idx="601">
                  <c:v>195.851637995</c:v>
                </c:pt>
                <c:pt idx="602">
                  <c:v>193.1271183268</c:v>
                </c:pt>
                <c:pt idx="603">
                  <c:v>194.18972907209</c:v>
                </c:pt>
                <c:pt idx="604">
                  <c:v>195.23552543726</c:v>
                </c:pt>
                <c:pt idx="605">
                  <c:v>192.54305148568</c:v>
                </c:pt>
                <c:pt idx="606">
                  <c:v>193.5839078416</c:v>
                </c:pt>
                <c:pt idx="607">
                  <c:v>194.60809242</c:v>
                </c:pt>
                <c:pt idx="608">
                  <c:v>195.71764317048</c:v>
                </c:pt>
                <c:pt idx="609">
                  <c:v>193.0227201825</c:v>
                </c:pt>
                <c:pt idx="610">
                  <c:v>194.11600159224</c:v>
                </c:pt>
                <c:pt idx="611">
                  <c:v>195.16992446406</c:v>
                </c:pt>
                <c:pt idx="612">
                  <c:v>192.51078891288</c:v>
                </c:pt>
                <c:pt idx="613">
                  <c:v>193.56608942034</c:v>
                </c:pt>
                <c:pt idx="614">
                  <c:v>194.68513387862</c:v>
                </c:pt>
                <c:pt idx="615">
                  <c:v>195.8491589564</c:v>
                </c:pt>
                <c:pt idx="616">
                  <c:v>193.13179370192</c:v>
                </c:pt>
                <c:pt idx="617">
                  <c:v>194.18615991204</c:v>
                </c:pt>
                <c:pt idx="618">
                  <c:v>195.22246929956</c:v>
                </c:pt>
                <c:pt idx="619">
                  <c:v>192.52090405854</c:v>
                </c:pt>
                <c:pt idx="620">
                  <c:v>193.55208903216</c:v>
                </c:pt>
                <c:pt idx="621">
                  <c:v>194.668799068</c:v>
                </c:pt>
                <c:pt idx="622">
                  <c:v>195.7460342436</c:v>
                </c:pt>
                <c:pt idx="623">
                  <c:v>193.0400915056</c:v>
                </c:pt>
                <c:pt idx="624">
                  <c:v>194.08433279032</c:v>
                </c:pt>
                <c:pt idx="625">
                  <c:v>195.1000047993599</c:v>
                </c:pt>
                <c:pt idx="626">
                  <c:v>192.46976940334</c:v>
                </c:pt>
                <c:pt idx="627">
                  <c:v>193.46041576152</c:v>
                </c:pt>
                <c:pt idx="628">
                  <c:v>194.5541773433</c:v>
                </c:pt>
                <c:pt idx="629">
                  <c:v>195.6429095308</c:v>
                </c:pt>
                <c:pt idx="630">
                  <c:v>192.96875550525</c:v>
                </c:pt>
                <c:pt idx="631">
                  <c:v>194.0142531352</c:v>
                </c:pt>
                <c:pt idx="632">
                  <c:v>195.02885709076</c:v>
                </c:pt>
                <c:pt idx="633">
                  <c:v>192.39963731324</c:v>
                </c:pt>
                <c:pt idx="634">
                  <c:v>193.3661689034101</c:v>
                </c:pt>
                <c:pt idx="635">
                  <c:v>194.47644084949</c:v>
                </c:pt>
                <c:pt idx="636">
                  <c:v>195.54213657237</c:v>
                </c:pt>
                <c:pt idx="637">
                  <c:v>192.88847279805</c:v>
                </c:pt>
                <c:pt idx="638">
                  <c:v>193.87166489845</c:v>
                </c:pt>
                <c:pt idx="639">
                  <c:v>194.88358007664</c:v>
                </c:pt>
                <c:pt idx="640">
                  <c:v>192.19542281142</c:v>
                </c:pt>
                <c:pt idx="641">
                  <c:v>193.25933547265</c:v>
                </c:pt>
                <c:pt idx="642">
                  <c:v>194.30172550828</c:v>
                </c:pt>
                <c:pt idx="643">
                  <c:v>195.44253676668</c:v>
                </c:pt>
                <c:pt idx="644">
                  <c:v>192.72983286102</c:v>
                </c:pt>
                <c:pt idx="645">
                  <c:v>193.72902735481</c:v>
                </c:pt>
                <c:pt idx="646">
                  <c:v>194.79676848678</c:v>
                </c:pt>
                <c:pt idx="647">
                  <c:v>194.85039703765</c:v>
                </c:pt>
                <c:pt idx="648">
                  <c:v>193.17917305326</c:v>
                </c:pt>
                <c:pt idx="649">
                  <c:v>194.21264016162</c:v>
                </c:pt>
                <c:pt idx="650">
                  <c:v>195.25843291108</c:v>
                </c:pt>
                <c:pt idx="651">
                  <c:v>192.577379687</c:v>
                </c:pt>
                <c:pt idx="652">
                  <c:v>193.55466841725</c:v>
                </c:pt>
                <c:pt idx="653">
                  <c:v>194.6388125472</c:v>
                </c:pt>
                <c:pt idx="654">
                  <c:v>195.6661443864</c:v>
                </c:pt>
                <c:pt idx="655">
                  <c:v>192.9516480255</c:v>
                </c:pt>
                <c:pt idx="656">
                  <c:v>194.017605356</c:v>
                </c:pt>
                <c:pt idx="657">
                  <c:v>195.10403595396</c:v>
                </c:pt>
                <c:pt idx="658">
                  <c:v>192.47562742122</c:v>
                </c:pt>
                <c:pt idx="659">
                  <c:v>193.48466480824</c:v>
                </c:pt>
                <c:pt idx="660">
                  <c:v>194.5688935021</c:v>
                </c:pt>
                <c:pt idx="661">
                  <c:v>195.65807463832</c:v>
                </c:pt>
                <c:pt idx="662">
                  <c:v>192.9539905362</c:v>
                </c:pt>
                <c:pt idx="663">
                  <c:v>193.9860196722</c:v>
                </c:pt>
                <c:pt idx="664">
                  <c:v>195.06491892048</c:v>
                </c:pt>
                <c:pt idx="665">
                  <c:v>192.34486410608</c:v>
                </c:pt>
                <c:pt idx="666">
                  <c:v>193.45034021568</c:v>
                </c:pt>
                <c:pt idx="667">
                  <c:v>194.49356710875</c:v>
                </c:pt>
                <c:pt idx="668">
                  <c:v>195.6122572824</c:v>
                </c:pt>
                <c:pt idx="669">
                  <c:v>192.87647339928</c:v>
                </c:pt>
                <c:pt idx="670">
                  <c:v>193.93130225504</c:v>
                </c:pt>
                <c:pt idx="671">
                  <c:v>195.02942780046</c:v>
                </c:pt>
                <c:pt idx="672">
                  <c:v>192.3294216375</c:v>
                </c:pt>
                <c:pt idx="673">
                  <c:v>193.30021238337</c:v>
                </c:pt>
                <c:pt idx="674">
                  <c:v>194.41463083032</c:v>
                </c:pt>
                <c:pt idx="675">
                  <c:v>195.44983413146</c:v>
                </c:pt>
                <c:pt idx="676">
                  <c:v>192.78873537087</c:v>
                </c:pt>
                <c:pt idx="677">
                  <c:v>193.80907996128</c:v>
                </c:pt>
                <c:pt idx="678">
                  <c:v>194.878663914</c:v>
                </c:pt>
                <c:pt idx="679">
                  <c:v>192.25325831992</c:v>
                </c:pt>
                <c:pt idx="680">
                  <c:v>193.3040373700501</c:v>
                </c:pt>
                <c:pt idx="681">
                  <c:v>194.36889273069</c:v>
                </c:pt>
                <c:pt idx="682">
                  <c:v>195.35142499494</c:v>
                </c:pt>
                <c:pt idx="683">
                  <c:v>192.7125699616</c:v>
                </c:pt>
                <c:pt idx="684">
                  <c:v>193.7237651798299</c:v>
                </c:pt>
                <c:pt idx="685">
                  <c:v>194.79848669544</c:v>
                </c:pt>
                <c:pt idx="686">
                  <c:v>192.1758284758</c:v>
                </c:pt>
                <c:pt idx="687">
                  <c:v>193.18572924992</c:v>
                </c:pt>
                <c:pt idx="688">
                  <c:v>194.2490778731199</c:v>
                </c:pt>
                <c:pt idx="689">
                  <c:v>195.3044959008</c:v>
                </c:pt>
                <c:pt idx="690">
                  <c:v>192.6262185991</c:v>
                </c:pt>
                <c:pt idx="691">
                  <c:v>193.6664888158001</c:v>
                </c:pt>
                <c:pt idx="692">
                  <c:v>194.65926530172</c:v>
                </c:pt>
                <c:pt idx="693">
                  <c:v>192.30832017762</c:v>
                </c:pt>
                <c:pt idx="694">
                  <c:v>193.04208438432</c:v>
                </c:pt>
                <c:pt idx="695">
                  <c:v>194.07572078136</c:v>
                </c:pt>
                <c:pt idx="696">
                  <c:v>195.1718187924</c:v>
                </c:pt>
                <c:pt idx="697">
                  <c:v>192.4535737123</c:v>
                </c:pt>
                <c:pt idx="698">
                  <c:v>193.442476808</c:v>
                </c:pt>
                <c:pt idx="699">
                  <c:v>194.547240254</c:v>
                </c:pt>
                <c:pt idx="700">
                  <c:v>193.6789784615</c:v>
                </c:pt>
                <c:pt idx="701">
                  <c:v>192.870591827</c:v>
                </c:pt>
                <c:pt idx="702">
                  <c:v>193.90126905264</c:v>
                </c:pt>
                <c:pt idx="703">
                  <c:v>194.96735952633</c:v>
                </c:pt>
                <c:pt idx="704">
                  <c:v>192.28848968661</c:v>
                </c:pt>
                <c:pt idx="705">
                  <c:v>193.3510225030001</c:v>
                </c:pt>
                <c:pt idx="706">
                  <c:v>194.3726180328</c:v>
                </c:pt>
                <c:pt idx="707">
                  <c:v>195.53685863091</c:v>
                </c:pt>
                <c:pt idx="708">
                  <c:v>192.8222418372801</c:v>
                </c:pt>
                <c:pt idx="709">
                  <c:v>193.85306011586</c:v>
                </c:pt>
                <c:pt idx="710">
                  <c:v>195.00722124576</c:v>
                </c:pt>
                <c:pt idx="711">
                  <c:v>192.36074303642</c:v>
                </c:pt>
                <c:pt idx="712">
                  <c:v>193.3790400442</c:v>
                </c:pt>
                <c:pt idx="713">
                  <c:v>194.4852398640001</c:v>
                </c:pt>
                <c:pt idx="714">
                  <c:v>195.59406857724</c:v>
                </c:pt>
                <c:pt idx="715">
                  <c:v>192.8602853775</c:v>
                </c:pt>
                <c:pt idx="716">
                  <c:v>193.86326134472</c:v>
                </c:pt>
                <c:pt idx="717">
                  <c:v>195.01956320893</c:v>
                </c:pt>
                <c:pt idx="718">
                  <c:v>192.27931083802</c:v>
                </c:pt>
                <c:pt idx="719">
                  <c:v>193.3739807935199</c:v>
                </c:pt>
                <c:pt idx="720">
                  <c:v>194.43702228066</c:v>
                </c:pt>
                <c:pt idx="721">
                  <c:v>195.55857106782</c:v>
                </c:pt>
                <c:pt idx="722">
                  <c:v>192.82337813286</c:v>
                </c:pt>
                <c:pt idx="723">
                  <c:v>193.88647336586</c:v>
                </c:pt>
                <c:pt idx="724">
                  <c:v>194.9713877533</c:v>
                </c:pt>
                <c:pt idx="725">
                  <c:v>192.32463742352</c:v>
                </c:pt>
                <c:pt idx="726">
                  <c:v>193.37399914878</c:v>
                </c:pt>
                <c:pt idx="727">
                  <c:v>194.45021504658</c:v>
                </c:pt>
                <c:pt idx="728">
                  <c:v>195.5161923824201</c:v>
                </c:pt>
                <c:pt idx="729">
                  <c:v>192.77106426668</c:v>
                </c:pt>
                <c:pt idx="730">
                  <c:v>193.75807532256</c:v>
                </c:pt>
                <c:pt idx="731">
                  <c:v>194.86360556992</c:v>
                </c:pt>
                <c:pt idx="732">
                  <c:v>193.90686859874</c:v>
                </c:pt>
                <c:pt idx="733">
                  <c:v>193.15399755132</c:v>
                </c:pt>
                <c:pt idx="734">
                  <c:v>194.22735177779</c:v>
                </c:pt>
                <c:pt idx="735">
                  <c:v>195.23934994116</c:v>
                </c:pt>
                <c:pt idx="736">
                  <c:v>192.60332317655</c:v>
                </c:pt>
                <c:pt idx="737">
                  <c:v>193.62322464779</c:v>
                </c:pt>
                <c:pt idx="738">
                  <c:v>194.64305937948</c:v>
                </c:pt>
                <c:pt idx="739">
                  <c:v>195.697116498</c:v>
                </c:pt>
                <c:pt idx="740">
                  <c:v>192.98232570689</c:v>
                </c:pt>
                <c:pt idx="741">
                  <c:v>194.04299736604</c:v>
                </c:pt>
                <c:pt idx="742">
                  <c:v>195.0550639935</c:v>
                </c:pt>
                <c:pt idx="743">
                  <c:v>192.37436895105</c:v>
                </c:pt>
                <c:pt idx="744">
                  <c:v>193.39556424012</c:v>
                </c:pt>
                <c:pt idx="745">
                  <c:v>194.41412926968</c:v>
                </c:pt>
                <c:pt idx="746">
                  <c:v>195.4476346464</c:v>
                </c:pt>
                <c:pt idx="747">
                  <c:v>192.7877596440499</c:v>
                </c:pt>
                <c:pt idx="748">
                  <c:v>193.83046186512</c:v>
                </c:pt>
                <c:pt idx="749">
                  <c:v>194.91770592762</c:v>
                </c:pt>
                <c:pt idx="750">
                  <c:v>192.2700729661499</c:v>
                </c:pt>
                <c:pt idx="751">
                  <c:v>193.3307372952</c:v>
                </c:pt>
                <c:pt idx="752">
                  <c:v>194.3647315379301</c:v>
                </c:pt>
                <c:pt idx="753">
                  <c:v>195.44300186858</c:v>
                </c:pt>
                <c:pt idx="754">
                  <c:v>192.75076293742</c:v>
                </c:pt>
                <c:pt idx="755">
                  <c:v>193.8331796941399</c:v>
                </c:pt>
                <c:pt idx="756">
                  <c:v>194.97336346568</c:v>
                </c:pt>
                <c:pt idx="757">
                  <c:v>192.27350298828</c:v>
                </c:pt>
                <c:pt idx="758">
                  <c:v>193.35871513696</c:v>
                </c:pt>
                <c:pt idx="759">
                  <c:v>194.4212149222</c:v>
                </c:pt>
                <c:pt idx="760">
                  <c:v>195.52062257056</c:v>
                </c:pt>
                <c:pt idx="761">
                  <c:v>192.77731825011</c:v>
                </c:pt>
                <c:pt idx="762">
                  <c:v>193.79886232896</c:v>
                </c:pt>
                <c:pt idx="763">
                  <c:v>194.9468021044</c:v>
                </c:pt>
                <c:pt idx="764">
                  <c:v>192.26814735016</c:v>
                </c:pt>
                <c:pt idx="765">
                  <c:v>193.26838994925</c:v>
                </c:pt>
                <c:pt idx="766">
                  <c:v>194.3206392156801</c:v>
                </c:pt>
                <c:pt idx="767">
                  <c:v>195.41756833536</c:v>
                </c:pt>
                <c:pt idx="768">
                  <c:v>192.74524821727</c:v>
                </c:pt>
                <c:pt idx="769">
                  <c:v>193.8589297479201</c:v>
                </c:pt>
                <c:pt idx="770">
                  <c:v>194.8925668033801</c:v>
                </c:pt>
                <c:pt idx="771">
                  <c:v>192.2230355895</c:v>
                </c:pt>
                <c:pt idx="772">
                  <c:v>193.38648587817</c:v>
                </c:pt>
                <c:pt idx="773">
                  <c:v>194.38475311601</c:v>
                </c:pt>
                <c:pt idx="774">
                  <c:v>195.51686047306</c:v>
                </c:pt>
                <c:pt idx="775">
                  <c:v>192.7932900084</c:v>
                </c:pt>
                <c:pt idx="776">
                  <c:v>193.81561485498</c:v>
                </c:pt>
                <c:pt idx="777">
                  <c:v>194.90164875821</c:v>
                </c:pt>
                <c:pt idx="778">
                  <c:v>192.2230355895</c:v>
                </c:pt>
                <c:pt idx="779">
                  <c:v>193.2771388807801</c:v>
                </c:pt>
                <c:pt idx="780">
                  <c:v>194.30953852512</c:v>
                </c:pt>
                <c:pt idx="781">
                  <c:v>195.39908355786</c:v>
                </c:pt>
                <c:pt idx="782">
                  <c:v>192.75008723514</c:v>
                </c:pt>
                <c:pt idx="783">
                  <c:v>193.76977821966</c:v>
                </c:pt>
                <c:pt idx="784">
                  <c:v>194.825069094</c:v>
                </c:pt>
                <c:pt idx="785">
                  <c:v>192.12668593041</c:v>
                </c:pt>
                <c:pt idx="786">
                  <c:v>193.1486897166</c:v>
                </c:pt>
                <c:pt idx="787">
                  <c:v>194.2061078672801</c:v>
                </c:pt>
                <c:pt idx="788">
                  <c:v>195.33269361795</c:v>
                </c:pt>
                <c:pt idx="789">
                  <c:v>192.62056317428</c:v>
                </c:pt>
                <c:pt idx="790">
                  <c:v>193.63096997944</c:v>
                </c:pt>
                <c:pt idx="791">
                  <c:v>194.68581569316</c:v>
                </c:pt>
                <c:pt idx="792">
                  <c:v>195.54256190692</c:v>
                </c:pt>
                <c:pt idx="793">
                  <c:v>193.02919107273</c:v>
                </c:pt>
                <c:pt idx="794">
                  <c:v>194.07361007818</c:v>
                </c:pt>
                <c:pt idx="795">
                  <c:v>195.22526280824</c:v>
                </c:pt>
                <c:pt idx="796">
                  <c:v>192.44042737076</c:v>
                </c:pt>
                <c:pt idx="797">
                  <c:v>193.51262905184</c:v>
                </c:pt>
                <c:pt idx="798">
                  <c:v>194.5557262496</c:v>
                </c:pt>
                <c:pt idx="799">
                  <c:v>195.71994189282</c:v>
                </c:pt>
                <c:pt idx="800">
                  <c:v>192.98086612312</c:v>
                </c:pt>
                <c:pt idx="801">
                  <c:v>194.01391773828</c:v>
                </c:pt>
                <c:pt idx="802">
                  <c:v>195.09255042606</c:v>
                </c:pt>
                <c:pt idx="803">
                  <c:v>192.4540915444</c:v>
                </c:pt>
                <c:pt idx="804">
                  <c:v>193.44392471222</c:v>
                </c:pt>
                <c:pt idx="805">
                  <c:v>194.54182566246</c:v>
                </c:pt>
                <c:pt idx="806">
                  <c:v>195.65123031849</c:v>
                </c:pt>
                <c:pt idx="807">
                  <c:v>192.93505358376</c:v>
                </c:pt>
                <c:pt idx="808">
                  <c:v>194.0191259665999</c:v>
                </c:pt>
                <c:pt idx="809">
                  <c:v>195.1071712791</c:v>
                </c:pt>
                <c:pt idx="810">
                  <c:v>192.40827900504</c:v>
                </c:pt>
                <c:pt idx="811">
                  <c:v>193.47830233025</c:v>
                </c:pt>
                <c:pt idx="812">
                  <c:v>194.48091347952</c:v>
                </c:pt>
                <c:pt idx="813">
                  <c:v>195.6111190504</c:v>
                </c:pt>
                <c:pt idx="814">
                  <c:v>192.85484682792</c:v>
                </c:pt>
                <c:pt idx="815">
                  <c:v>193.9389761967</c:v>
                </c:pt>
                <c:pt idx="816">
                  <c:v>195.0360597308899</c:v>
                </c:pt>
                <c:pt idx="817">
                  <c:v>192.37467109224</c:v>
                </c:pt>
                <c:pt idx="818">
                  <c:v>193.40830803136</c:v>
                </c:pt>
                <c:pt idx="819">
                  <c:v>194.4736115647999</c:v>
                </c:pt>
                <c:pt idx="820">
                  <c:v>195.5308996456</c:v>
                </c:pt>
                <c:pt idx="821">
                  <c:v>192.7936909964</c:v>
                </c:pt>
                <c:pt idx="822">
                  <c:v>193.8714762824</c:v>
                </c:pt>
                <c:pt idx="823">
                  <c:v>194.95707647492</c:v>
                </c:pt>
                <c:pt idx="824">
                  <c:v>192.27963650476</c:v>
                </c:pt>
                <c:pt idx="825">
                  <c:v>193.31031811924</c:v>
                </c:pt>
                <c:pt idx="826">
                  <c:v>194.3537617641399</c:v>
                </c:pt>
                <c:pt idx="827">
                  <c:v>195.4119872874601</c:v>
                </c:pt>
                <c:pt idx="828">
                  <c:v>192.69980172282</c:v>
                </c:pt>
                <c:pt idx="829">
                  <c:v>193.7722316985</c:v>
                </c:pt>
                <c:pt idx="830">
                  <c:v>194.88716464315</c:v>
                </c:pt>
                <c:pt idx="831">
                  <c:v>192.15898369773</c:v>
                </c:pt>
                <c:pt idx="832">
                  <c:v>193.20093520026</c:v>
                </c:pt>
                <c:pt idx="833">
                  <c:v>194.24416077378</c:v>
                </c:pt>
                <c:pt idx="834">
                  <c:v>195.27812614548</c:v>
                </c:pt>
                <c:pt idx="835">
                  <c:v>192.58794156254</c:v>
                </c:pt>
                <c:pt idx="836">
                  <c:v>193.6512710832</c:v>
                </c:pt>
                <c:pt idx="837">
                  <c:v>194.66473761722</c:v>
                </c:pt>
                <c:pt idx="838">
                  <c:v>191.93874794065</c:v>
                </c:pt>
                <c:pt idx="839">
                  <c:v>192.93791253158</c:v>
                </c:pt>
                <c:pt idx="840">
                  <c:v>193.9903531187</c:v>
                </c:pt>
                <c:pt idx="841">
                  <c:v>195.089627956</c:v>
                </c:pt>
                <c:pt idx="842">
                  <c:v>192.42053548734</c:v>
                </c:pt>
                <c:pt idx="843">
                  <c:v>193.481996703</c:v>
                </c:pt>
                <c:pt idx="844">
                  <c:v>194.5574763956</c:v>
                </c:pt>
                <c:pt idx="845">
                  <c:v>194.09980622111</c:v>
                </c:pt>
                <c:pt idx="846">
                  <c:v>192.92262791825</c:v>
                </c:pt>
                <c:pt idx="847">
                  <c:v>193.96500087526</c:v>
                </c:pt>
                <c:pt idx="848">
                  <c:v>195.0621355873</c:v>
                </c:pt>
                <c:pt idx="849">
                  <c:v>192.31136944218</c:v>
                </c:pt>
                <c:pt idx="850">
                  <c:v>193.35474991842</c:v>
                </c:pt>
                <c:pt idx="851">
                  <c:v>194.41951493868</c:v>
                </c:pt>
                <c:pt idx="852">
                  <c:v>195.34360883832</c:v>
                </c:pt>
                <c:pt idx="853">
                  <c:v>192.80450686761</c:v>
                </c:pt>
                <c:pt idx="854">
                  <c:v>193.84650858114</c:v>
                </c:pt>
                <c:pt idx="855">
                  <c:v>194.9626713455</c:v>
                </c:pt>
                <c:pt idx="856">
                  <c:v>192.24273017547</c:v>
                </c:pt>
                <c:pt idx="857">
                  <c:v>193.31543351406</c:v>
                </c:pt>
                <c:pt idx="858">
                  <c:v>194.3906867176601</c:v>
                </c:pt>
                <c:pt idx="859">
                  <c:v>195.4991093968</c:v>
                </c:pt>
                <c:pt idx="860">
                  <c:v>192.81584082048</c:v>
                </c:pt>
                <c:pt idx="861">
                  <c:v>193.8583177501101</c:v>
                </c:pt>
                <c:pt idx="862">
                  <c:v>194.9441374507201</c:v>
                </c:pt>
                <c:pt idx="863">
                  <c:v>192.195707739</c:v>
                </c:pt>
                <c:pt idx="864">
                  <c:v>193.2047772081299</c:v>
                </c:pt>
                <c:pt idx="865">
                  <c:v>194.26727559843</c:v>
                </c:pt>
                <c:pt idx="866">
                  <c:v>195.3984861830001</c:v>
                </c:pt>
                <c:pt idx="867">
                  <c:v>192.6849416096</c:v>
                </c:pt>
                <c:pt idx="868">
                  <c:v>193.74111076365</c:v>
                </c:pt>
                <c:pt idx="869">
                  <c:v>194.84588313398</c:v>
                </c:pt>
                <c:pt idx="870">
                  <c:v>192.147286716</c:v>
                </c:pt>
                <c:pt idx="871">
                  <c:v>193.1679747989999</c:v>
                </c:pt>
                <c:pt idx="872">
                  <c:v>194.26243079774</c:v>
                </c:pt>
                <c:pt idx="873">
                  <c:v>195.3595812027</c:v>
                </c:pt>
                <c:pt idx="874">
                  <c:v>192.65686163821</c:v>
                </c:pt>
                <c:pt idx="875">
                  <c:v>193.719798132</c:v>
                </c:pt>
                <c:pt idx="876">
                  <c:v>194.76222737732</c:v>
                </c:pt>
                <c:pt idx="877">
                  <c:v>192.11781852336</c:v>
                </c:pt>
                <c:pt idx="878">
                  <c:v>193.18830408529</c:v>
                </c:pt>
                <c:pt idx="879">
                  <c:v>194.2106222078999</c:v>
                </c:pt>
                <c:pt idx="880">
                  <c:v>195.34001267938</c:v>
                </c:pt>
                <c:pt idx="881">
                  <c:v>192.69095243374</c:v>
                </c:pt>
                <c:pt idx="882">
                  <c:v>193.7020946861</c:v>
                </c:pt>
                <c:pt idx="883">
                  <c:v>194.7779707731</c:v>
                </c:pt>
                <c:pt idx="884">
                  <c:v>192.0996934714</c:v>
                </c:pt>
                <c:pt idx="885">
                  <c:v>193.17176263526</c:v>
                </c:pt>
                <c:pt idx="886">
                  <c:v>194.1737874462</c:v>
                </c:pt>
                <c:pt idx="887">
                  <c:v>195.24961979502</c:v>
                </c:pt>
                <c:pt idx="888">
                  <c:v>192.6310973832</c:v>
                </c:pt>
                <c:pt idx="889">
                  <c:v>193.68315017091</c:v>
                </c:pt>
                <c:pt idx="890">
                  <c:v>194.7274432648</c:v>
                </c:pt>
                <c:pt idx="891">
                  <c:v>192.53949159704</c:v>
                </c:pt>
                <c:pt idx="892">
                  <c:v>193.04711557752</c:v>
                </c:pt>
                <c:pt idx="893">
                  <c:v>194.1014551283</c:v>
                </c:pt>
                <c:pt idx="894">
                  <c:v>195.18652999244</c:v>
                </c:pt>
                <c:pt idx="895">
                  <c:v>192.5165901505</c:v>
                </c:pt>
                <c:pt idx="896">
                  <c:v>193.46554802088</c:v>
                </c:pt>
                <c:pt idx="897">
                  <c:v>194.55148733556</c:v>
                </c:pt>
                <c:pt idx="898">
                  <c:v>195.63756793142</c:v>
                </c:pt>
                <c:pt idx="899">
                  <c:v>192.92762535012</c:v>
                </c:pt>
                <c:pt idx="900">
                  <c:v>193.9919204182801</c:v>
                </c:pt>
                <c:pt idx="901">
                  <c:v>195.0574353552</c:v>
                </c:pt>
                <c:pt idx="902">
                  <c:v>192.35938472249</c:v>
                </c:pt>
                <c:pt idx="903">
                  <c:v>193.368865903</c:v>
                </c:pt>
                <c:pt idx="904">
                  <c:v>194.44311102596</c:v>
                </c:pt>
                <c:pt idx="905">
                  <c:v>195.62496222555</c:v>
                </c:pt>
                <c:pt idx="906">
                  <c:v>192.84753881616</c:v>
                </c:pt>
                <c:pt idx="907">
                  <c:v>193.88647336586</c:v>
                </c:pt>
                <c:pt idx="908">
                  <c:v>194.97490366326</c:v>
                </c:pt>
                <c:pt idx="909">
                  <c:v>192.27531322512</c:v>
                </c:pt>
                <c:pt idx="910">
                  <c:v>193.29637904496</c:v>
                </c:pt>
                <c:pt idx="911">
                  <c:v>194.3707868505</c:v>
                </c:pt>
                <c:pt idx="912">
                  <c:v>195.4579165380001</c:v>
                </c:pt>
                <c:pt idx="913">
                  <c:v>192.78514267476</c:v>
                </c:pt>
                <c:pt idx="914">
                  <c:v>193.82676520263</c:v>
                </c:pt>
                <c:pt idx="915">
                  <c:v>194.92322585342</c:v>
                </c:pt>
                <c:pt idx="916">
                  <c:v>192.23441646196</c:v>
                </c:pt>
                <c:pt idx="917">
                  <c:v>193.2557383328</c:v>
                </c:pt>
                <c:pt idx="918">
                  <c:v>194.3917965888</c:v>
                </c:pt>
                <c:pt idx="919">
                  <c:v>195.51034549552</c:v>
                </c:pt>
                <c:pt idx="920">
                  <c:v>192.86858874195</c:v>
                </c:pt>
                <c:pt idx="921">
                  <c:v>193.8918849082</c:v>
                </c:pt>
                <c:pt idx="922">
                  <c:v>194.98906079669</c:v>
                </c:pt>
                <c:pt idx="923">
                  <c:v>192.34905150636</c:v>
                </c:pt>
                <c:pt idx="924">
                  <c:v>193.32180727384</c:v>
                </c:pt>
                <c:pt idx="925">
                  <c:v>194.39465479259</c:v>
                </c:pt>
                <c:pt idx="926">
                  <c:v>195.49423596206</c:v>
                </c:pt>
                <c:pt idx="927">
                  <c:v>192.81262673419</c:v>
                </c:pt>
                <c:pt idx="928">
                  <c:v>193.89833527974</c:v>
                </c:pt>
                <c:pt idx="929">
                  <c:v>194.98183647658</c:v>
                </c:pt>
                <c:pt idx="930">
                  <c:v>192.33355360128</c:v>
                </c:pt>
                <c:pt idx="931">
                  <c:v>193.37374777604</c:v>
                </c:pt>
                <c:pt idx="932">
                  <c:v>194.45750742531</c:v>
                </c:pt>
                <c:pt idx="933">
                  <c:v>195.49506615314</c:v>
                </c:pt>
                <c:pt idx="934">
                  <c:v>192.8223336306</c:v>
                </c:pt>
                <c:pt idx="935">
                  <c:v>193.94423473362</c:v>
                </c:pt>
                <c:pt idx="936">
                  <c:v>195.03426586296</c:v>
                </c:pt>
                <c:pt idx="937">
                  <c:v>192.41716022655</c:v>
                </c:pt>
                <c:pt idx="938">
                  <c:v>193.40816913288</c:v>
                </c:pt>
                <c:pt idx="939">
                  <c:v>194.48419205008</c:v>
                </c:pt>
                <c:pt idx="940">
                  <c:v>195.59590697416</c:v>
                </c:pt>
                <c:pt idx="941">
                  <c:v>192.86955154508</c:v>
                </c:pt>
                <c:pt idx="942">
                  <c:v>193.94806790957</c:v>
                </c:pt>
                <c:pt idx="943">
                  <c:v>195.02402189628</c:v>
                </c:pt>
                <c:pt idx="944">
                  <c:v>192.36389233152</c:v>
                </c:pt>
                <c:pt idx="945">
                  <c:v>193.38648587817</c:v>
                </c:pt>
                <c:pt idx="946">
                  <c:v>194.3782202088</c:v>
                </c:pt>
                <c:pt idx="947">
                  <c:v>195.46545508434</c:v>
                </c:pt>
                <c:pt idx="948">
                  <c:v>192.7527487704</c:v>
                </c:pt>
                <c:pt idx="949">
                  <c:v>193.77102118584</c:v>
                </c:pt>
                <c:pt idx="950">
                  <c:v>194.8582241571601</c:v>
                </c:pt>
                <c:pt idx="951">
                  <c:v>192.1900189804801</c:v>
                </c:pt>
                <c:pt idx="952">
                  <c:v>193.19950452348</c:v>
                </c:pt>
                <c:pt idx="953">
                  <c:v>194.25596815855</c:v>
                </c:pt>
                <c:pt idx="954">
                  <c:v>195.3018704595</c:v>
                </c:pt>
                <c:pt idx="955">
                  <c:v>192.6218320632</c:v>
                </c:pt>
                <c:pt idx="956">
                  <c:v>193.69462228515</c:v>
                </c:pt>
                <c:pt idx="957">
                  <c:v>194.70997617632</c:v>
                </c:pt>
                <c:pt idx="958">
                  <c:v>194.11448278856</c:v>
                </c:pt>
                <c:pt idx="959">
                  <c:v>193.04325381166</c:v>
                </c:pt>
                <c:pt idx="960">
                  <c:v>194.13985414959</c:v>
                </c:pt>
                <c:pt idx="961">
                  <c:v>195.20355441825</c:v>
                </c:pt>
                <c:pt idx="962">
                  <c:v>192.52281035344</c:v>
                </c:pt>
                <c:pt idx="963">
                  <c:v>193.62719741799</c:v>
                </c:pt>
                <c:pt idx="964">
                  <c:v>194.6503017018</c:v>
                </c:pt>
                <c:pt idx="965">
                  <c:v>195.7497093501599</c:v>
                </c:pt>
                <c:pt idx="966">
                  <c:v>192.99101076838</c:v>
                </c:pt>
                <c:pt idx="967">
                  <c:v>193.99348981992</c:v>
                </c:pt>
                <c:pt idx="968">
                  <c:v>195.1348392315</c:v>
                </c:pt>
                <c:pt idx="969">
                  <c:v>192.4743254518</c:v>
                </c:pt>
                <c:pt idx="970">
                  <c:v>193.5266679538</c:v>
                </c:pt>
                <c:pt idx="971">
                  <c:v>194.5918033842</c:v>
                </c:pt>
                <c:pt idx="972">
                  <c:v>195.66151642275</c:v>
                </c:pt>
                <c:pt idx="973">
                  <c:v>192.95533805772</c:v>
                </c:pt>
                <c:pt idx="974">
                  <c:v>193.9771147944</c:v>
                </c:pt>
                <c:pt idx="975">
                  <c:v>195.08188431823</c:v>
                </c:pt>
                <c:pt idx="976">
                  <c:v>192.4319956923</c:v>
                </c:pt>
                <c:pt idx="977">
                  <c:v>193.4871463955001</c:v>
                </c:pt>
                <c:pt idx="978">
                  <c:v>194.56028602758</c:v>
                </c:pt>
                <c:pt idx="979">
                  <c:v>195.6625816891199</c:v>
                </c:pt>
                <c:pt idx="980">
                  <c:v>192.98808137292</c:v>
                </c:pt>
                <c:pt idx="981">
                  <c:v>193.9568629607</c:v>
                </c:pt>
                <c:pt idx="982">
                  <c:v>194.99386223996</c:v>
                </c:pt>
                <c:pt idx="983">
                  <c:v>192.33420937444</c:v>
                </c:pt>
                <c:pt idx="984">
                  <c:v>193.39555723725</c:v>
                </c:pt>
                <c:pt idx="985">
                  <c:v>194.44168141835</c:v>
                </c:pt>
                <c:pt idx="986">
                  <c:v>195.4977138926</c:v>
                </c:pt>
                <c:pt idx="987">
                  <c:v>192.81262673419</c:v>
                </c:pt>
                <c:pt idx="988">
                  <c:v>193.92628636178</c:v>
                </c:pt>
                <c:pt idx="989">
                  <c:v>195.0017261115</c:v>
                </c:pt>
                <c:pt idx="990">
                  <c:v>192.37335588864</c:v>
                </c:pt>
                <c:pt idx="991">
                  <c:v>193.3739029617</c:v>
                </c:pt>
                <c:pt idx="992">
                  <c:v>194.39585923929</c:v>
                </c:pt>
                <c:pt idx="993">
                  <c:v>195.4965696399</c:v>
                </c:pt>
                <c:pt idx="994">
                  <c:v>192.753130479</c:v>
                </c:pt>
                <c:pt idx="995">
                  <c:v>193.80778301529</c:v>
                </c:pt>
                <c:pt idx="996">
                  <c:v>194.85097668459</c:v>
                </c:pt>
                <c:pt idx="997">
                  <c:v>192.1933742931899</c:v>
                </c:pt>
                <c:pt idx="998">
                  <c:v>193.2912950115</c:v>
                </c:pt>
                <c:pt idx="999">
                  <c:v>194.33577138966</c:v>
                </c:pt>
              </c:numCache>
            </c:numRef>
          </c:yVal>
          <c:smooth val="1"/>
        </c:ser>
        <c:ser>
          <c:idx val="6"/>
          <c:order val="2"/>
          <c:tx>
            <c:v>Left Shoulder, sun</c:v>
          </c:tx>
          <c:marker>
            <c:symbol val="none"/>
          </c:marker>
          <c:xVal>
            <c:numRef>
              <c:f>sun!$A$3:$A$1002</c:f>
              <c:numCache>
                <c:formatCode>General</c:formatCode>
                <c:ptCount val="1000"/>
                <c:pt idx="0">
                  <c:v>0.0</c:v>
                </c:pt>
                <c:pt idx="1">
                  <c:v>0.0002</c:v>
                </c:pt>
                <c:pt idx="2">
                  <c:v>0.0004</c:v>
                </c:pt>
                <c:pt idx="3">
                  <c:v>0.0006</c:v>
                </c:pt>
                <c:pt idx="4">
                  <c:v>0.0008</c:v>
                </c:pt>
                <c:pt idx="5">
                  <c:v>0.001</c:v>
                </c:pt>
                <c:pt idx="6">
                  <c:v>0.0012</c:v>
                </c:pt>
                <c:pt idx="7">
                  <c:v>0.0014</c:v>
                </c:pt>
                <c:pt idx="8">
                  <c:v>0.0016</c:v>
                </c:pt>
                <c:pt idx="9">
                  <c:v>0.0018</c:v>
                </c:pt>
                <c:pt idx="10">
                  <c:v>0.002</c:v>
                </c:pt>
                <c:pt idx="11">
                  <c:v>0.0022</c:v>
                </c:pt>
                <c:pt idx="12">
                  <c:v>0.0024</c:v>
                </c:pt>
                <c:pt idx="13">
                  <c:v>0.0026</c:v>
                </c:pt>
                <c:pt idx="14">
                  <c:v>0.0028</c:v>
                </c:pt>
                <c:pt idx="15">
                  <c:v>0.003</c:v>
                </c:pt>
                <c:pt idx="16">
                  <c:v>0.0032</c:v>
                </c:pt>
                <c:pt idx="17">
                  <c:v>0.0034</c:v>
                </c:pt>
                <c:pt idx="18">
                  <c:v>0.0036</c:v>
                </c:pt>
                <c:pt idx="19">
                  <c:v>0.0038</c:v>
                </c:pt>
                <c:pt idx="20">
                  <c:v>0.004</c:v>
                </c:pt>
                <c:pt idx="21">
                  <c:v>0.0042</c:v>
                </c:pt>
                <c:pt idx="22">
                  <c:v>0.0044</c:v>
                </c:pt>
                <c:pt idx="23">
                  <c:v>0.0046</c:v>
                </c:pt>
                <c:pt idx="24">
                  <c:v>0.0048</c:v>
                </c:pt>
                <c:pt idx="25">
                  <c:v>0.005</c:v>
                </c:pt>
                <c:pt idx="26">
                  <c:v>0.0052</c:v>
                </c:pt>
                <c:pt idx="27">
                  <c:v>0.0054</c:v>
                </c:pt>
                <c:pt idx="28">
                  <c:v>0.0056</c:v>
                </c:pt>
                <c:pt idx="29">
                  <c:v>0.0058</c:v>
                </c:pt>
                <c:pt idx="30">
                  <c:v>0.006</c:v>
                </c:pt>
                <c:pt idx="31">
                  <c:v>0.0062</c:v>
                </c:pt>
                <c:pt idx="32">
                  <c:v>0.0064</c:v>
                </c:pt>
                <c:pt idx="33">
                  <c:v>0.0066</c:v>
                </c:pt>
                <c:pt idx="34">
                  <c:v>0.0068</c:v>
                </c:pt>
                <c:pt idx="35">
                  <c:v>0.007</c:v>
                </c:pt>
                <c:pt idx="36">
                  <c:v>0.0072</c:v>
                </c:pt>
                <c:pt idx="37">
                  <c:v>0.00739999999999999</c:v>
                </c:pt>
                <c:pt idx="38">
                  <c:v>0.0076</c:v>
                </c:pt>
                <c:pt idx="39">
                  <c:v>0.00779999999999999</c:v>
                </c:pt>
                <c:pt idx="40">
                  <c:v>0.00799999999999999</c:v>
                </c:pt>
                <c:pt idx="41">
                  <c:v>0.0082</c:v>
                </c:pt>
                <c:pt idx="42">
                  <c:v>0.0084</c:v>
                </c:pt>
                <c:pt idx="43">
                  <c:v>0.0086</c:v>
                </c:pt>
                <c:pt idx="44">
                  <c:v>0.0088</c:v>
                </c:pt>
                <c:pt idx="45">
                  <c:v>0.009</c:v>
                </c:pt>
                <c:pt idx="46">
                  <c:v>0.0092</c:v>
                </c:pt>
                <c:pt idx="47">
                  <c:v>0.0094</c:v>
                </c:pt>
                <c:pt idx="48">
                  <c:v>0.0096</c:v>
                </c:pt>
                <c:pt idx="49">
                  <c:v>0.0098</c:v>
                </c:pt>
                <c:pt idx="50">
                  <c:v>0.01</c:v>
                </c:pt>
                <c:pt idx="51">
                  <c:v>0.0102</c:v>
                </c:pt>
                <c:pt idx="52">
                  <c:v>0.0104</c:v>
                </c:pt>
                <c:pt idx="53">
                  <c:v>0.0106</c:v>
                </c:pt>
                <c:pt idx="54">
                  <c:v>0.0108</c:v>
                </c:pt>
                <c:pt idx="55">
                  <c:v>0.011</c:v>
                </c:pt>
                <c:pt idx="56">
                  <c:v>0.0112</c:v>
                </c:pt>
                <c:pt idx="57">
                  <c:v>0.0114</c:v>
                </c:pt>
                <c:pt idx="58">
                  <c:v>0.0116</c:v>
                </c:pt>
                <c:pt idx="59">
                  <c:v>0.0118</c:v>
                </c:pt>
                <c:pt idx="60">
                  <c:v>0.012</c:v>
                </c:pt>
                <c:pt idx="61">
                  <c:v>0.0122</c:v>
                </c:pt>
                <c:pt idx="62">
                  <c:v>0.0124</c:v>
                </c:pt>
                <c:pt idx="63">
                  <c:v>0.0126</c:v>
                </c:pt>
                <c:pt idx="64">
                  <c:v>0.0128</c:v>
                </c:pt>
                <c:pt idx="65">
                  <c:v>0.013</c:v>
                </c:pt>
                <c:pt idx="66">
                  <c:v>0.0132</c:v>
                </c:pt>
                <c:pt idx="67">
                  <c:v>0.0134</c:v>
                </c:pt>
                <c:pt idx="68">
                  <c:v>0.0136</c:v>
                </c:pt>
                <c:pt idx="69">
                  <c:v>0.0138</c:v>
                </c:pt>
                <c:pt idx="70">
                  <c:v>0.014</c:v>
                </c:pt>
                <c:pt idx="71">
                  <c:v>0.0142</c:v>
                </c:pt>
                <c:pt idx="72">
                  <c:v>0.0144</c:v>
                </c:pt>
                <c:pt idx="73">
                  <c:v>0.0146</c:v>
                </c:pt>
                <c:pt idx="74">
                  <c:v>0.0148</c:v>
                </c:pt>
                <c:pt idx="75">
                  <c:v>0.015</c:v>
                </c:pt>
                <c:pt idx="76">
                  <c:v>0.0152</c:v>
                </c:pt>
                <c:pt idx="77">
                  <c:v>0.0154</c:v>
                </c:pt>
                <c:pt idx="78">
                  <c:v>0.0156</c:v>
                </c:pt>
                <c:pt idx="79">
                  <c:v>0.0158</c:v>
                </c:pt>
                <c:pt idx="80">
                  <c:v>0.016</c:v>
                </c:pt>
                <c:pt idx="81">
                  <c:v>0.0162</c:v>
                </c:pt>
                <c:pt idx="82">
                  <c:v>0.0164</c:v>
                </c:pt>
                <c:pt idx="83">
                  <c:v>0.0166</c:v>
                </c:pt>
                <c:pt idx="84">
                  <c:v>0.0168</c:v>
                </c:pt>
                <c:pt idx="85">
                  <c:v>0.017</c:v>
                </c:pt>
                <c:pt idx="86">
                  <c:v>0.0172</c:v>
                </c:pt>
                <c:pt idx="87">
                  <c:v>0.0174</c:v>
                </c:pt>
                <c:pt idx="88">
                  <c:v>0.0176</c:v>
                </c:pt>
                <c:pt idx="89">
                  <c:v>0.0178</c:v>
                </c:pt>
                <c:pt idx="90">
                  <c:v>0.018</c:v>
                </c:pt>
                <c:pt idx="91">
                  <c:v>0.0182</c:v>
                </c:pt>
                <c:pt idx="92">
                  <c:v>0.0184</c:v>
                </c:pt>
                <c:pt idx="93">
                  <c:v>0.0186</c:v>
                </c:pt>
                <c:pt idx="94">
                  <c:v>0.0188</c:v>
                </c:pt>
                <c:pt idx="95">
                  <c:v>0.019</c:v>
                </c:pt>
                <c:pt idx="96">
                  <c:v>0.0192</c:v>
                </c:pt>
                <c:pt idx="97">
                  <c:v>0.0194</c:v>
                </c:pt>
                <c:pt idx="98">
                  <c:v>0.0196</c:v>
                </c:pt>
                <c:pt idx="99">
                  <c:v>0.0198</c:v>
                </c:pt>
                <c:pt idx="100">
                  <c:v>0.02</c:v>
                </c:pt>
                <c:pt idx="101">
                  <c:v>0.0202</c:v>
                </c:pt>
                <c:pt idx="102">
                  <c:v>0.0204</c:v>
                </c:pt>
                <c:pt idx="103">
                  <c:v>0.0206</c:v>
                </c:pt>
                <c:pt idx="104">
                  <c:v>0.0208</c:v>
                </c:pt>
                <c:pt idx="105">
                  <c:v>0.021</c:v>
                </c:pt>
                <c:pt idx="106">
                  <c:v>0.0212</c:v>
                </c:pt>
                <c:pt idx="107">
                  <c:v>0.0214</c:v>
                </c:pt>
                <c:pt idx="108">
                  <c:v>0.0216</c:v>
                </c:pt>
                <c:pt idx="109">
                  <c:v>0.0218</c:v>
                </c:pt>
                <c:pt idx="110">
                  <c:v>0.022</c:v>
                </c:pt>
                <c:pt idx="111">
                  <c:v>0.0222</c:v>
                </c:pt>
                <c:pt idx="112">
                  <c:v>0.0224</c:v>
                </c:pt>
                <c:pt idx="113">
                  <c:v>0.0226</c:v>
                </c:pt>
                <c:pt idx="114">
                  <c:v>0.0228</c:v>
                </c:pt>
                <c:pt idx="115">
                  <c:v>0.023</c:v>
                </c:pt>
                <c:pt idx="116">
                  <c:v>0.0232</c:v>
                </c:pt>
                <c:pt idx="117">
                  <c:v>0.0234</c:v>
                </c:pt>
                <c:pt idx="118">
                  <c:v>0.0236</c:v>
                </c:pt>
                <c:pt idx="119">
                  <c:v>0.0238</c:v>
                </c:pt>
                <c:pt idx="120">
                  <c:v>0.024</c:v>
                </c:pt>
                <c:pt idx="121">
                  <c:v>0.0242</c:v>
                </c:pt>
                <c:pt idx="122">
                  <c:v>0.0244</c:v>
                </c:pt>
                <c:pt idx="123">
                  <c:v>0.0246</c:v>
                </c:pt>
                <c:pt idx="124">
                  <c:v>0.0248</c:v>
                </c:pt>
                <c:pt idx="125">
                  <c:v>0.025</c:v>
                </c:pt>
                <c:pt idx="126">
                  <c:v>0.0252</c:v>
                </c:pt>
                <c:pt idx="127">
                  <c:v>0.0254</c:v>
                </c:pt>
                <c:pt idx="128">
                  <c:v>0.0256</c:v>
                </c:pt>
                <c:pt idx="129">
                  <c:v>0.0258</c:v>
                </c:pt>
                <c:pt idx="130">
                  <c:v>0.026</c:v>
                </c:pt>
                <c:pt idx="131">
                  <c:v>0.0261999999999999</c:v>
                </c:pt>
                <c:pt idx="132">
                  <c:v>0.0263999999999999</c:v>
                </c:pt>
                <c:pt idx="133">
                  <c:v>0.0265999999999999</c:v>
                </c:pt>
                <c:pt idx="134">
                  <c:v>0.0267999999999999</c:v>
                </c:pt>
                <c:pt idx="135">
                  <c:v>0.0269999999999999</c:v>
                </c:pt>
                <c:pt idx="136">
                  <c:v>0.0271999999999999</c:v>
                </c:pt>
                <c:pt idx="137">
                  <c:v>0.0273999999999999</c:v>
                </c:pt>
                <c:pt idx="138">
                  <c:v>0.0275999999999999</c:v>
                </c:pt>
                <c:pt idx="139">
                  <c:v>0.0277999999999999</c:v>
                </c:pt>
                <c:pt idx="140">
                  <c:v>0.0279999999999999</c:v>
                </c:pt>
                <c:pt idx="141">
                  <c:v>0.0281999999999999</c:v>
                </c:pt>
                <c:pt idx="142">
                  <c:v>0.0283999999999999</c:v>
                </c:pt>
                <c:pt idx="143">
                  <c:v>0.0285999999999999</c:v>
                </c:pt>
                <c:pt idx="144">
                  <c:v>0.0287999999999999</c:v>
                </c:pt>
                <c:pt idx="145">
                  <c:v>0.0289999999999999</c:v>
                </c:pt>
                <c:pt idx="146">
                  <c:v>0.0291999999999999</c:v>
                </c:pt>
                <c:pt idx="147">
                  <c:v>0.0293999999999999</c:v>
                </c:pt>
                <c:pt idx="148">
                  <c:v>0.0295999999999999</c:v>
                </c:pt>
                <c:pt idx="149">
                  <c:v>0.0297999999999999</c:v>
                </c:pt>
                <c:pt idx="150">
                  <c:v>0.0299999999999999</c:v>
                </c:pt>
                <c:pt idx="151">
                  <c:v>0.0301999999999999</c:v>
                </c:pt>
                <c:pt idx="152">
                  <c:v>0.0303999999999999</c:v>
                </c:pt>
                <c:pt idx="153">
                  <c:v>0.0305999999999999</c:v>
                </c:pt>
                <c:pt idx="154">
                  <c:v>0.0307999999999999</c:v>
                </c:pt>
                <c:pt idx="155">
                  <c:v>0.0309999999999999</c:v>
                </c:pt>
                <c:pt idx="156">
                  <c:v>0.0311999999999999</c:v>
                </c:pt>
                <c:pt idx="157">
                  <c:v>0.0313999999999999</c:v>
                </c:pt>
                <c:pt idx="158">
                  <c:v>0.0315999999999999</c:v>
                </c:pt>
                <c:pt idx="159">
                  <c:v>0.0317999999999999</c:v>
                </c:pt>
                <c:pt idx="160">
                  <c:v>0.0319999999999999</c:v>
                </c:pt>
                <c:pt idx="161">
                  <c:v>0.0321999999999999</c:v>
                </c:pt>
                <c:pt idx="162">
                  <c:v>0.0323999999999999</c:v>
                </c:pt>
                <c:pt idx="163">
                  <c:v>0.0325999999999999</c:v>
                </c:pt>
                <c:pt idx="164">
                  <c:v>0.0327999999999999</c:v>
                </c:pt>
                <c:pt idx="165">
                  <c:v>0.0329999999999999</c:v>
                </c:pt>
                <c:pt idx="166">
                  <c:v>0.0331999999999999</c:v>
                </c:pt>
                <c:pt idx="167">
                  <c:v>0.0333999999999999</c:v>
                </c:pt>
                <c:pt idx="168">
                  <c:v>0.0335999999999999</c:v>
                </c:pt>
                <c:pt idx="169">
                  <c:v>0.0337999999999999</c:v>
                </c:pt>
                <c:pt idx="170">
                  <c:v>0.0339999999999999</c:v>
                </c:pt>
                <c:pt idx="171">
                  <c:v>0.0341999999999999</c:v>
                </c:pt>
                <c:pt idx="172">
                  <c:v>0.0343999999999999</c:v>
                </c:pt>
                <c:pt idx="173">
                  <c:v>0.0345999999999999</c:v>
                </c:pt>
                <c:pt idx="174">
                  <c:v>0.0347999999999999</c:v>
                </c:pt>
                <c:pt idx="175">
                  <c:v>0.0349999999999999</c:v>
                </c:pt>
                <c:pt idx="176">
                  <c:v>0.0351999999999999</c:v>
                </c:pt>
                <c:pt idx="177">
                  <c:v>0.0353999999999999</c:v>
                </c:pt>
                <c:pt idx="178">
                  <c:v>0.0355999999999999</c:v>
                </c:pt>
                <c:pt idx="179">
                  <c:v>0.0357999999999999</c:v>
                </c:pt>
                <c:pt idx="180">
                  <c:v>0.0359999999999999</c:v>
                </c:pt>
                <c:pt idx="181">
                  <c:v>0.0361999999999999</c:v>
                </c:pt>
                <c:pt idx="182">
                  <c:v>0.0363999999999999</c:v>
                </c:pt>
                <c:pt idx="183">
                  <c:v>0.0365999999999999</c:v>
                </c:pt>
                <c:pt idx="184">
                  <c:v>0.0367999999999999</c:v>
                </c:pt>
                <c:pt idx="185">
                  <c:v>0.0369999999999999</c:v>
                </c:pt>
                <c:pt idx="186">
                  <c:v>0.0371999999999999</c:v>
                </c:pt>
                <c:pt idx="187">
                  <c:v>0.0373999999999999</c:v>
                </c:pt>
                <c:pt idx="188">
                  <c:v>0.0375999999999999</c:v>
                </c:pt>
                <c:pt idx="189">
                  <c:v>0.0377999999999999</c:v>
                </c:pt>
                <c:pt idx="190">
                  <c:v>0.0379999999999999</c:v>
                </c:pt>
                <c:pt idx="191">
                  <c:v>0.0381999999999999</c:v>
                </c:pt>
                <c:pt idx="192">
                  <c:v>0.0383999999999999</c:v>
                </c:pt>
                <c:pt idx="193">
                  <c:v>0.0385999999999999</c:v>
                </c:pt>
                <c:pt idx="194">
                  <c:v>0.0387999999999999</c:v>
                </c:pt>
                <c:pt idx="195">
                  <c:v>0.0389999999999999</c:v>
                </c:pt>
                <c:pt idx="196">
                  <c:v>0.0391999999999999</c:v>
                </c:pt>
                <c:pt idx="197">
                  <c:v>0.0393999999999999</c:v>
                </c:pt>
                <c:pt idx="198">
                  <c:v>0.0395999999999999</c:v>
                </c:pt>
                <c:pt idx="199">
                  <c:v>0.0397999999999999</c:v>
                </c:pt>
                <c:pt idx="200">
                  <c:v>0.0399999999999999</c:v>
                </c:pt>
                <c:pt idx="201">
                  <c:v>0.0401999999999999</c:v>
                </c:pt>
                <c:pt idx="202">
                  <c:v>0.0403999999999999</c:v>
                </c:pt>
                <c:pt idx="203">
                  <c:v>0.0405999999999999</c:v>
                </c:pt>
                <c:pt idx="204">
                  <c:v>0.0407999999999999</c:v>
                </c:pt>
                <c:pt idx="205">
                  <c:v>0.0409999999999999</c:v>
                </c:pt>
                <c:pt idx="206">
                  <c:v>0.0411999999999999</c:v>
                </c:pt>
                <c:pt idx="207">
                  <c:v>0.0413999999999999</c:v>
                </c:pt>
                <c:pt idx="208">
                  <c:v>0.0415999999999999</c:v>
                </c:pt>
                <c:pt idx="209">
                  <c:v>0.0417999999999999</c:v>
                </c:pt>
                <c:pt idx="210">
                  <c:v>0.0419999999999999</c:v>
                </c:pt>
                <c:pt idx="211">
                  <c:v>0.0421999999999999</c:v>
                </c:pt>
                <c:pt idx="212">
                  <c:v>0.0423999999999999</c:v>
                </c:pt>
                <c:pt idx="213">
                  <c:v>0.0425999999999999</c:v>
                </c:pt>
                <c:pt idx="214">
                  <c:v>0.0427999999999999</c:v>
                </c:pt>
                <c:pt idx="215">
                  <c:v>0.0429999999999999</c:v>
                </c:pt>
                <c:pt idx="216">
                  <c:v>0.0431999999999999</c:v>
                </c:pt>
                <c:pt idx="217">
                  <c:v>0.0433999999999999</c:v>
                </c:pt>
                <c:pt idx="218">
                  <c:v>0.0435999999999999</c:v>
                </c:pt>
                <c:pt idx="219">
                  <c:v>0.0437999999999999</c:v>
                </c:pt>
                <c:pt idx="220">
                  <c:v>0.0439999999999998</c:v>
                </c:pt>
                <c:pt idx="221">
                  <c:v>0.0441999999999998</c:v>
                </c:pt>
                <c:pt idx="222">
                  <c:v>0.0443999999999999</c:v>
                </c:pt>
                <c:pt idx="223">
                  <c:v>0.0445999999999998</c:v>
                </c:pt>
                <c:pt idx="224">
                  <c:v>0.0447999999999999</c:v>
                </c:pt>
                <c:pt idx="225">
                  <c:v>0.0449999999999998</c:v>
                </c:pt>
                <c:pt idx="226">
                  <c:v>0.0451999999999998</c:v>
                </c:pt>
                <c:pt idx="227">
                  <c:v>0.0453999999999998</c:v>
                </c:pt>
                <c:pt idx="228">
                  <c:v>0.0455999999999998</c:v>
                </c:pt>
                <c:pt idx="229">
                  <c:v>0.0457999999999998</c:v>
                </c:pt>
                <c:pt idx="230">
                  <c:v>0.0459999999999998</c:v>
                </c:pt>
                <c:pt idx="231">
                  <c:v>0.0461999999999998</c:v>
                </c:pt>
                <c:pt idx="232">
                  <c:v>0.0463999999999998</c:v>
                </c:pt>
                <c:pt idx="233">
                  <c:v>0.0465999999999998</c:v>
                </c:pt>
                <c:pt idx="234">
                  <c:v>0.0467999999999998</c:v>
                </c:pt>
                <c:pt idx="235">
                  <c:v>0.0469999999999998</c:v>
                </c:pt>
                <c:pt idx="236">
                  <c:v>0.0471999999999998</c:v>
                </c:pt>
                <c:pt idx="237">
                  <c:v>0.0473999999999998</c:v>
                </c:pt>
                <c:pt idx="238">
                  <c:v>0.0475999999999998</c:v>
                </c:pt>
                <c:pt idx="239">
                  <c:v>0.0477999999999998</c:v>
                </c:pt>
                <c:pt idx="240">
                  <c:v>0.0479999999999998</c:v>
                </c:pt>
                <c:pt idx="241">
                  <c:v>0.0481999999999998</c:v>
                </c:pt>
                <c:pt idx="242">
                  <c:v>0.0483999999999998</c:v>
                </c:pt>
                <c:pt idx="243">
                  <c:v>0.0485999999999998</c:v>
                </c:pt>
                <c:pt idx="244">
                  <c:v>0.0487999999999998</c:v>
                </c:pt>
                <c:pt idx="245">
                  <c:v>0.0489999999999998</c:v>
                </c:pt>
                <c:pt idx="246">
                  <c:v>0.0491999999999998</c:v>
                </c:pt>
                <c:pt idx="247">
                  <c:v>0.0493999999999998</c:v>
                </c:pt>
                <c:pt idx="248">
                  <c:v>0.0495999999999998</c:v>
                </c:pt>
                <c:pt idx="249">
                  <c:v>0.0497999999999998</c:v>
                </c:pt>
                <c:pt idx="250">
                  <c:v>0.0499999999999998</c:v>
                </c:pt>
                <c:pt idx="251">
                  <c:v>0.0501999999999998</c:v>
                </c:pt>
                <c:pt idx="252">
                  <c:v>0.0503999999999998</c:v>
                </c:pt>
                <c:pt idx="253">
                  <c:v>0.0505999999999998</c:v>
                </c:pt>
                <c:pt idx="254">
                  <c:v>0.0507999999999998</c:v>
                </c:pt>
                <c:pt idx="255">
                  <c:v>0.0509999999999998</c:v>
                </c:pt>
                <c:pt idx="256">
                  <c:v>0.0511999999999998</c:v>
                </c:pt>
                <c:pt idx="257">
                  <c:v>0.0513999999999998</c:v>
                </c:pt>
                <c:pt idx="258">
                  <c:v>0.0515999999999998</c:v>
                </c:pt>
                <c:pt idx="259">
                  <c:v>0.0517999999999998</c:v>
                </c:pt>
                <c:pt idx="260">
                  <c:v>0.0519999999999998</c:v>
                </c:pt>
                <c:pt idx="261">
                  <c:v>0.0521999999999998</c:v>
                </c:pt>
                <c:pt idx="262">
                  <c:v>0.0523999999999998</c:v>
                </c:pt>
                <c:pt idx="263">
                  <c:v>0.0525999999999998</c:v>
                </c:pt>
                <c:pt idx="264">
                  <c:v>0.0527999999999998</c:v>
                </c:pt>
                <c:pt idx="265">
                  <c:v>0.0529999999999998</c:v>
                </c:pt>
                <c:pt idx="266">
                  <c:v>0.0531999999999998</c:v>
                </c:pt>
                <c:pt idx="267">
                  <c:v>0.0533999999999998</c:v>
                </c:pt>
                <c:pt idx="268">
                  <c:v>0.0535999999999998</c:v>
                </c:pt>
                <c:pt idx="269">
                  <c:v>0.0537999999999998</c:v>
                </c:pt>
                <c:pt idx="270">
                  <c:v>0.0539999999999998</c:v>
                </c:pt>
                <c:pt idx="271">
                  <c:v>0.0541999999999998</c:v>
                </c:pt>
                <c:pt idx="272">
                  <c:v>0.0543999999999998</c:v>
                </c:pt>
                <c:pt idx="273">
                  <c:v>0.0545999999999998</c:v>
                </c:pt>
                <c:pt idx="274">
                  <c:v>0.0547999999999998</c:v>
                </c:pt>
                <c:pt idx="275">
                  <c:v>0.0549999999999998</c:v>
                </c:pt>
                <c:pt idx="276">
                  <c:v>0.0551999999999998</c:v>
                </c:pt>
                <c:pt idx="277">
                  <c:v>0.0553999999999998</c:v>
                </c:pt>
                <c:pt idx="278">
                  <c:v>0.0555999999999998</c:v>
                </c:pt>
                <c:pt idx="279">
                  <c:v>0.0557999999999998</c:v>
                </c:pt>
                <c:pt idx="280">
                  <c:v>0.0559999999999998</c:v>
                </c:pt>
                <c:pt idx="281">
                  <c:v>0.0561999999999998</c:v>
                </c:pt>
                <c:pt idx="282">
                  <c:v>0.0563999999999998</c:v>
                </c:pt>
                <c:pt idx="283">
                  <c:v>0.0565999999999998</c:v>
                </c:pt>
                <c:pt idx="284">
                  <c:v>0.0567999999999998</c:v>
                </c:pt>
                <c:pt idx="285">
                  <c:v>0.0569999999999998</c:v>
                </c:pt>
                <c:pt idx="286">
                  <c:v>0.0571999999999998</c:v>
                </c:pt>
                <c:pt idx="287">
                  <c:v>0.0573999999999998</c:v>
                </c:pt>
                <c:pt idx="288">
                  <c:v>0.0575999999999998</c:v>
                </c:pt>
                <c:pt idx="289">
                  <c:v>0.0577999999999998</c:v>
                </c:pt>
                <c:pt idx="290">
                  <c:v>0.0579999999999998</c:v>
                </c:pt>
                <c:pt idx="291">
                  <c:v>0.0581999999999998</c:v>
                </c:pt>
                <c:pt idx="292">
                  <c:v>0.0583999999999998</c:v>
                </c:pt>
                <c:pt idx="293">
                  <c:v>0.0585999999999998</c:v>
                </c:pt>
                <c:pt idx="294">
                  <c:v>0.0587999999999998</c:v>
                </c:pt>
                <c:pt idx="295">
                  <c:v>0.0589999999999998</c:v>
                </c:pt>
                <c:pt idx="296">
                  <c:v>0.0591999999999998</c:v>
                </c:pt>
                <c:pt idx="297">
                  <c:v>0.0593999999999998</c:v>
                </c:pt>
                <c:pt idx="298">
                  <c:v>0.0595999999999998</c:v>
                </c:pt>
                <c:pt idx="299">
                  <c:v>0.0597999999999998</c:v>
                </c:pt>
                <c:pt idx="300">
                  <c:v>0.0599999999999998</c:v>
                </c:pt>
                <c:pt idx="301">
                  <c:v>0.0601999999999998</c:v>
                </c:pt>
                <c:pt idx="302">
                  <c:v>0.0603999999999998</c:v>
                </c:pt>
                <c:pt idx="303">
                  <c:v>0.0605999999999997</c:v>
                </c:pt>
                <c:pt idx="304">
                  <c:v>0.0607999999999998</c:v>
                </c:pt>
                <c:pt idx="305">
                  <c:v>0.0609999999999998</c:v>
                </c:pt>
                <c:pt idx="306">
                  <c:v>0.0611999999999997</c:v>
                </c:pt>
                <c:pt idx="307">
                  <c:v>0.0613999999999997</c:v>
                </c:pt>
                <c:pt idx="308">
                  <c:v>0.0615999999999997</c:v>
                </c:pt>
                <c:pt idx="309">
                  <c:v>0.0617999999999997</c:v>
                </c:pt>
                <c:pt idx="310">
                  <c:v>0.0619999999999997</c:v>
                </c:pt>
                <c:pt idx="311">
                  <c:v>0.0621999999999997</c:v>
                </c:pt>
                <c:pt idx="312">
                  <c:v>0.0623999999999997</c:v>
                </c:pt>
                <c:pt idx="313">
                  <c:v>0.0625999999999997</c:v>
                </c:pt>
                <c:pt idx="314">
                  <c:v>0.0627999999999998</c:v>
                </c:pt>
                <c:pt idx="315">
                  <c:v>0.0629999999999998</c:v>
                </c:pt>
                <c:pt idx="316">
                  <c:v>0.0631999999999998</c:v>
                </c:pt>
                <c:pt idx="317">
                  <c:v>0.0633999999999998</c:v>
                </c:pt>
                <c:pt idx="318">
                  <c:v>0.0635999999999998</c:v>
                </c:pt>
                <c:pt idx="319">
                  <c:v>0.0637999999999998</c:v>
                </c:pt>
                <c:pt idx="320">
                  <c:v>0.0639999999999998</c:v>
                </c:pt>
                <c:pt idx="321">
                  <c:v>0.0641999999999998</c:v>
                </c:pt>
                <c:pt idx="322">
                  <c:v>0.0643999999999998</c:v>
                </c:pt>
                <c:pt idx="323">
                  <c:v>0.0645999999999998</c:v>
                </c:pt>
                <c:pt idx="324">
                  <c:v>0.0647999999999998</c:v>
                </c:pt>
                <c:pt idx="325">
                  <c:v>0.0649999999999998</c:v>
                </c:pt>
                <c:pt idx="326">
                  <c:v>0.0651999999999998</c:v>
                </c:pt>
                <c:pt idx="327">
                  <c:v>0.0653999999999998</c:v>
                </c:pt>
                <c:pt idx="328">
                  <c:v>0.0655999999999998</c:v>
                </c:pt>
                <c:pt idx="329">
                  <c:v>0.0657999999999998</c:v>
                </c:pt>
                <c:pt idx="330">
                  <c:v>0.0659999999999998</c:v>
                </c:pt>
                <c:pt idx="331">
                  <c:v>0.0661999999999998</c:v>
                </c:pt>
                <c:pt idx="332">
                  <c:v>0.0663999999999998</c:v>
                </c:pt>
                <c:pt idx="333">
                  <c:v>0.0665999999999999</c:v>
                </c:pt>
                <c:pt idx="334">
                  <c:v>0.0667999999999999</c:v>
                </c:pt>
                <c:pt idx="335">
                  <c:v>0.0669999999999999</c:v>
                </c:pt>
                <c:pt idx="336">
                  <c:v>0.0671999999999999</c:v>
                </c:pt>
                <c:pt idx="337">
                  <c:v>0.0673999999999999</c:v>
                </c:pt>
                <c:pt idx="338">
                  <c:v>0.0675999999999999</c:v>
                </c:pt>
                <c:pt idx="339">
                  <c:v>0.0677999999999999</c:v>
                </c:pt>
                <c:pt idx="340">
                  <c:v>0.0679999999999999</c:v>
                </c:pt>
                <c:pt idx="341">
                  <c:v>0.0681999999999999</c:v>
                </c:pt>
                <c:pt idx="342">
                  <c:v>0.0683999999999999</c:v>
                </c:pt>
                <c:pt idx="343">
                  <c:v>0.0685999999999999</c:v>
                </c:pt>
                <c:pt idx="344">
                  <c:v>0.0687999999999999</c:v>
                </c:pt>
                <c:pt idx="345">
                  <c:v>0.0689999999999999</c:v>
                </c:pt>
                <c:pt idx="346">
                  <c:v>0.0691999999999999</c:v>
                </c:pt>
                <c:pt idx="347">
                  <c:v>0.0693999999999999</c:v>
                </c:pt>
                <c:pt idx="348">
                  <c:v>0.0695999999999999</c:v>
                </c:pt>
                <c:pt idx="349">
                  <c:v>0.0698</c:v>
                </c:pt>
                <c:pt idx="350">
                  <c:v>0.07</c:v>
                </c:pt>
                <c:pt idx="351">
                  <c:v>0.0702</c:v>
                </c:pt>
                <c:pt idx="352">
                  <c:v>0.0704</c:v>
                </c:pt>
                <c:pt idx="353">
                  <c:v>0.0706</c:v>
                </c:pt>
                <c:pt idx="354">
                  <c:v>0.0708</c:v>
                </c:pt>
                <c:pt idx="355">
                  <c:v>0.071</c:v>
                </c:pt>
                <c:pt idx="356">
                  <c:v>0.0712</c:v>
                </c:pt>
                <c:pt idx="357">
                  <c:v>0.0714</c:v>
                </c:pt>
                <c:pt idx="358">
                  <c:v>0.0716</c:v>
                </c:pt>
                <c:pt idx="359">
                  <c:v>0.0718</c:v>
                </c:pt>
                <c:pt idx="360">
                  <c:v>0.072</c:v>
                </c:pt>
                <c:pt idx="361">
                  <c:v>0.0722</c:v>
                </c:pt>
                <c:pt idx="362">
                  <c:v>0.0724</c:v>
                </c:pt>
                <c:pt idx="363">
                  <c:v>0.0726</c:v>
                </c:pt>
                <c:pt idx="364">
                  <c:v>0.0728</c:v>
                </c:pt>
                <c:pt idx="365">
                  <c:v>0.073</c:v>
                </c:pt>
                <c:pt idx="366">
                  <c:v>0.0732</c:v>
                </c:pt>
                <c:pt idx="367">
                  <c:v>0.0734000000000001</c:v>
                </c:pt>
                <c:pt idx="368">
                  <c:v>0.0736000000000001</c:v>
                </c:pt>
                <c:pt idx="369">
                  <c:v>0.0738000000000001</c:v>
                </c:pt>
                <c:pt idx="370">
                  <c:v>0.0740000000000001</c:v>
                </c:pt>
                <c:pt idx="371">
                  <c:v>0.0742000000000001</c:v>
                </c:pt>
                <c:pt idx="372">
                  <c:v>0.0744000000000001</c:v>
                </c:pt>
                <c:pt idx="373">
                  <c:v>0.0746000000000001</c:v>
                </c:pt>
                <c:pt idx="374">
                  <c:v>0.0748000000000001</c:v>
                </c:pt>
                <c:pt idx="375">
                  <c:v>0.0750000000000001</c:v>
                </c:pt>
                <c:pt idx="376">
                  <c:v>0.0752000000000001</c:v>
                </c:pt>
                <c:pt idx="377">
                  <c:v>0.0754000000000001</c:v>
                </c:pt>
                <c:pt idx="378">
                  <c:v>0.0756000000000001</c:v>
                </c:pt>
                <c:pt idx="379">
                  <c:v>0.0758000000000001</c:v>
                </c:pt>
                <c:pt idx="380">
                  <c:v>0.0760000000000001</c:v>
                </c:pt>
                <c:pt idx="381">
                  <c:v>0.0762000000000001</c:v>
                </c:pt>
                <c:pt idx="382">
                  <c:v>0.0764000000000001</c:v>
                </c:pt>
                <c:pt idx="383">
                  <c:v>0.0766000000000001</c:v>
                </c:pt>
                <c:pt idx="384">
                  <c:v>0.0768000000000002</c:v>
                </c:pt>
                <c:pt idx="385">
                  <c:v>0.0770000000000002</c:v>
                </c:pt>
                <c:pt idx="386">
                  <c:v>0.0772000000000002</c:v>
                </c:pt>
                <c:pt idx="387">
                  <c:v>0.0774000000000002</c:v>
                </c:pt>
                <c:pt idx="388">
                  <c:v>0.0776000000000002</c:v>
                </c:pt>
                <c:pt idx="389">
                  <c:v>0.0778000000000002</c:v>
                </c:pt>
                <c:pt idx="390">
                  <c:v>0.0780000000000002</c:v>
                </c:pt>
                <c:pt idx="391">
                  <c:v>0.0782000000000002</c:v>
                </c:pt>
                <c:pt idx="392">
                  <c:v>0.0784000000000002</c:v>
                </c:pt>
                <c:pt idx="393">
                  <c:v>0.0786000000000002</c:v>
                </c:pt>
                <c:pt idx="394">
                  <c:v>0.0788000000000002</c:v>
                </c:pt>
                <c:pt idx="395">
                  <c:v>0.0790000000000002</c:v>
                </c:pt>
                <c:pt idx="396">
                  <c:v>0.0792000000000002</c:v>
                </c:pt>
                <c:pt idx="397">
                  <c:v>0.0794000000000002</c:v>
                </c:pt>
                <c:pt idx="398">
                  <c:v>0.0796000000000002</c:v>
                </c:pt>
                <c:pt idx="399">
                  <c:v>0.0798000000000002</c:v>
                </c:pt>
                <c:pt idx="400">
                  <c:v>0.0800000000000002</c:v>
                </c:pt>
                <c:pt idx="401">
                  <c:v>0.0802000000000002</c:v>
                </c:pt>
                <c:pt idx="402">
                  <c:v>0.0804000000000002</c:v>
                </c:pt>
                <c:pt idx="403">
                  <c:v>0.0806000000000003</c:v>
                </c:pt>
                <c:pt idx="404">
                  <c:v>0.0808000000000002</c:v>
                </c:pt>
                <c:pt idx="405">
                  <c:v>0.0810000000000003</c:v>
                </c:pt>
                <c:pt idx="406">
                  <c:v>0.0812000000000003</c:v>
                </c:pt>
                <c:pt idx="407">
                  <c:v>0.0814000000000002</c:v>
                </c:pt>
                <c:pt idx="408">
                  <c:v>0.0816000000000003</c:v>
                </c:pt>
                <c:pt idx="409">
                  <c:v>0.0818000000000003</c:v>
                </c:pt>
                <c:pt idx="410">
                  <c:v>0.0820000000000003</c:v>
                </c:pt>
                <c:pt idx="411">
                  <c:v>0.0822000000000003</c:v>
                </c:pt>
                <c:pt idx="412">
                  <c:v>0.0824000000000003</c:v>
                </c:pt>
                <c:pt idx="413">
                  <c:v>0.0826000000000003</c:v>
                </c:pt>
                <c:pt idx="414">
                  <c:v>0.0828000000000003</c:v>
                </c:pt>
                <c:pt idx="415">
                  <c:v>0.0830000000000003</c:v>
                </c:pt>
                <c:pt idx="416">
                  <c:v>0.0832000000000003</c:v>
                </c:pt>
                <c:pt idx="417">
                  <c:v>0.0834000000000003</c:v>
                </c:pt>
                <c:pt idx="418">
                  <c:v>0.0836000000000004</c:v>
                </c:pt>
                <c:pt idx="419">
                  <c:v>0.0838000000000003</c:v>
                </c:pt>
                <c:pt idx="420">
                  <c:v>0.0840000000000004</c:v>
                </c:pt>
                <c:pt idx="421">
                  <c:v>0.0842000000000004</c:v>
                </c:pt>
                <c:pt idx="422">
                  <c:v>0.0844000000000003</c:v>
                </c:pt>
                <c:pt idx="423">
                  <c:v>0.0846000000000004</c:v>
                </c:pt>
                <c:pt idx="424">
                  <c:v>0.0848000000000004</c:v>
                </c:pt>
                <c:pt idx="425">
                  <c:v>0.0850000000000004</c:v>
                </c:pt>
                <c:pt idx="426">
                  <c:v>0.0852000000000004</c:v>
                </c:pt>
                <c:pt idx="427">
                  <c:v>0.0854000000000004</c:v>
                </c:pt>
                <c:pt idx="428">
                  <c:v>0.0856000000000004</c:v>
                </c:pt>
                <c:pt idx="429">
                  <c:v>0.0858000000000004</c:v>
                </c:pt>
                <c:pt idx="430">
                  <c:v>0.0860000000000004</c:v>
                </c:pt>
                <c:pt idx="431">
                  <c:v>0.0862000000000004</c:v>
                </c:pt>
                <c:pt idx="432">
                  <c:v>0.0864000000000004</c:v>
                </c:pt>
                <c:pt idx="433">
                  <c:v>0.0866000000000004</c:v>
                </c:pt>
                <c:pt idx="434">
                  <c:v>0.0868000000000004</c:v>
                </c:pt>
                <c:pt idx="435">
                  <c:v>0.0870000000000004</c:v>
                </c:pt>
                <c:pt idx="436">
                  <c:v>0.0872000000000004</c:v>
                </c:pt>
                <c:pt idx="437">
                  <c:v>0.0874000000000004</c:v>
                </c:pt>
                <c:pt idx="438">
                  <c:v>0.0876000000000005</c:v>
                </c:pt>
                <c:pt idx="439">
                  <c:v>0.0878000000000005</c:v>
                </c:pt>
                <c:pt idx="440">
                  <c:v>0.0880000000000005</c:v>
                </c:pt>
                <c:pt idx="441">
                  <c:v>0.0882000000000005</c:v>
                </c:pt>
                <c:pt idx="442">
                  <c:v>0.0884000000000005</c:v>
                </c:pt>
                <c:pt idx="443">
                  <c:v>0.0886000000000005</c:v>
                </c:pt>
                <c:pt idx="444">
                  <c:v>0.0888000000000005</c:v>
                </c:pt>
                <c:pt idx="445">
                  <c:v>0.0890000000000005</c:v>
                </c:pt>
                <c:pt idx="446">
                  <c:v>0.0892000000000005</c:v>
                </c:pt>
                <c:pt idx="447">
                  <c:v>0.0894000000000005</c:v>
                </c:pt>
                <c:pt idx="448">
                  <c:v>0.0896000000000005</c:v>
                </c:pt>
                <c:pt idx="449">
                  <c:v>0.0898000000000005</c:v>
                </c:pt>
                <c:pt idx="450">
                  <c:v>0.0900000000000005</c:v>
                </c:pt>
                <c:pt idx="451">
                  <c:v>0.0902000000000005</c:v>
                </c:pt>
                <c:pt idx="452">
                  <c:v>0.0904000000000005</c:v>
                </c:pt>
                <c:pt idx="453">
                  <c:v>0.0906000000000005</c:v>
                </c:pt>
                <c:pt idx="454">
                  <c:v>0.0908000000000005</c:v>
                </c:pt>
                <c:pt idx="455">
                  <c:v>0.0910000000000005</c:v>
                </c:pt>
                <c:pt idx="456">
                  <c:v>0.0912000000000005</c:v>
                </c:pt>
                <c:pt idx="457">
                  <c:v>0.0914000000000005</c:v>
                </c:pt>
                <c:pt idx="458">
                  <c:v>0.0916000000000006</c:v>
                </c:pt>
                <c:pt idx="459">
                  <c:v>0.0918000000000006</c:v>
                </c:pt>
                <c:pt idx="460">
                  <c:v>0.0920000000000006</c:v>
                </c:pt>
                <c:pt idx="461">
                  <c:v>0.0922000000000006</c:v>
                </c:pt>
                <c:pt idx="462">
                  <c:v>0.0924000000000006</c:v>
                </c:pt>
                <c:pt idx="463">
                  <c:v>0.0926000000000006</c:v>
                </c:pt>
                <c:pt idx="464">
                  <c:v>0.0928000000000006</c:v>
                </c:pt>
                <c:pt idx="465">
                  <c:v>0.0930000000000006</c:v>
                </c:pt>
                <c:pt idx="466">
                  <c:v>0.0932000000000006</c:v>
                </c:pt>
                <c:pt idx="467">
                  <c:v>0.0934000000000006</c:v>
                </c:pt>
                <c:pt idx="468">
                  <c:v>0.0936000000000006</c:v>
                </c:pt>
                <c:pt idx="469">
                  <c:v>0.0938000000000006</c:v>
                </c:pt>
                <c:pt idx="470">
                  <c:v>0.0940000000000007</c:v>
                </c:pt>
                <c:pt idx="471">
                  <c:v>0.0942000000000006</c:v>
                </c:pt>
                <c:pt idx="472">
                  <c:v>0.0944000000000006</c:v>
                </c:pt>
                <c:pt idx="473">
                  <c:v>0.0946000000000007</c:v>
                </c:pt>
                <c:pt idx="474">
                  <c:v>0.0948000000000006</c:v>
                </c:pt>
                <c:pt idx="475">
                  <c:v>0.0950000000000007</c:v>
                </c:pt>
                <c:pt idx="476">
                  <c:v>0.0952000000000007</c:v>
                </c:pt>
                <c:pt idx="477">
                  <c:v>0.0954000000000007</c:v>
                </c:pt>
                <c:pt idx="478">
                  <c:v>0.0956000000000007</c:v>
                </c:pt>
                <c:pt idx="479">
                  <c:v>0.0958000000000007</c:v>
                </c:pt>
                <c:pt idx="480">
                  <c:v>0.0960000000000007</c:v>
                </c:pt>
                <c:pt idx="481">
                  <c:v>0.0962000000000007</c:v>
                </c:pt>
                <c:pt idx="482">
                  <c:v>0.0964000000000007</c:v>
                </c:pt>
                <c:pt idx="483">
                  <c:v>0.0966000000000007</c:v>
                </c:pt>
                <c:pt idx="484">
                  <c:v>0.0968000000000007</c:v>
                </c:pt>
                <c:pt idx="485">
                  <c:v>0.0970000000000007</c:v>
                </c:pt>
                <c:pt idx="486">
                  <c:v>0.0972000000000007</c:v>
                </c:pt>
                <c:pt idx="487">
                  <c:v>0.0974000000000007</c:v>
                </c:pt>
                <c:pt idx="488">
                  <c:v>0.0976000000000007</c:v>
                </c:pt>
                <c:pt idx="489">
                  <c:v>0.0978000000000007</c:v>
                </c:pt>
                <c:pt idx="490">
                  <c:v>0.0980000000000007</c:v>
                </c:pt>
                <c:pt idx="491">
                  <c:v>0.0982000000000008</c:v>
                </c:pt>
                <c:pt idx="492">
                  <c:v>0.0984000000000007</c:v>
                </c:pt>
                <c:pt idx="493">
                  <c:v>0.0986000000000008</c:v>
                </c:pt>
                <c:pt idx="494">
                  <c:v>0.0988000000000008</c:v>
                </c:pt>
                <c:pt idx="495">
                  <c:v>0.0990000000000008</c:v>
                </c:pt>
                <c:pt idx="496">
                  <c:v>0.0992000000000008</c:v>
                </c:pt>
                <c:pt idx="497">
                  <c:v>0.0994000000000008</c:v>
                </c:pt>
                <c:pt idx="498">
                  <c:v>0.0996000000000008</c:v>
                </c:pt>
                <c:pt idx="499">
                  <c:v>0.0998000000000008</c:v>
                </c:pt>
                <c:pt idx="500">
                  <c:v>0.100000000000001</c:v>
                </c:pt>
                <c:pt idx="501">
                  <c:v>0.100200000000001</c:v>
                </c:pt>
                <c:pt idx="502">
                  <c:v>0.100400000000001</c:v>
                </c:pt>
                <c:pt idx="503">
                  <c:v>0.100600000000001</c:v>
                </c:pt>
                <c:pt idx="504">
                  <c:v>0.100800000000001</c:v>
                </c:pt>
                <c:pt idx="505">
                  <c:v>0.101000000000001</c:v>
                </c:pt>
                <c:pt idx="506">
                  <c:v>0.101200000000001</c:v>
                </c:pt>
                <c:pt idx="507">
                  <c:v>0.101400000000001</c:v>
                </c:pt>
                <c:pt idx="508">
                  <c:v>0.101600000000001</c:v>
                </c:pt>
                <c:pt idx="509">
                  <c:v>0.101800000000001</c:v>
                </c:pt>
                <c:pt idx="510">
                  <c:v>0.102000000000001</c:v>
                </c:pt>
                <c:pt idx="511">
                  <c:v>0.102200000000001</c:v>
                </c:pt>
                <c:pt idx="512">
                  <c:v>0.102400000000001</c:v>
                </c:pt>
                <c:pt idx="513">
                  <c:v>0.102600000000001</c:v>
                </c:pt>
                <c:pt idx="514">
                  <c:v>0.102800000000001</c:v>
                </c:pt>
                <c:pt idx="515">
                  <c:v>0.103000000000001</c:v>
                </c:pt>
                <c:pt idx="516">
                  <c:v>0.103200000000001</c:v>
                </c:pt>
                <c:pt idx="517">
                  <c:v>0.103400000000001</c:v>
                </c:pt>
                <c:pt idx="518">
                  <c:v>0.103600000000001</c:v>
                </c:pt>
                <c:pt idx="519">
                  <c:v>0.103800000000001</c:v>
                </c:pt>
                <c:pt idx="520">
                  <c:v>0.104000000000001</c:v>
                </c:pt>
                <c:pt idx="521">
                  <c:v>0.104200000000001</c:v>
                </c:pt>
                <c:pt idx="522">
                  <c:v>0.104400000000001</c:v>
                </c:pt>
                <c:pt idx="523">
                  <c:v>0.104600000000001</c:v>
                </c:pt>
                <c:pt idx="524">
                  <c:v>0.104800000000001</c:v>
                </c:pt>
                <c:pt idx="525">
                  <c:v>0.105000000000001</c:v>
                </c:pt>
                <c:pt idx="526">
                  <c:v>0.105200000000001</c:v>
                </c:pt>
                <c:pt idx="527">
                  <c:v>0.105400000000001</c:v>
                </c:pt>
                <c:pt idx="528">
                  <c:v>0.105600000000001</c:v>
                </c:pt>
                <c:pt idx="529">
                  <c:v>0.105800000000001</c:v>
                </c:pt>
                <c:pt idx="530">
                  <c:v>0.106000000000001</c:v>
                </c:pt>
                <c:pt idx="531">
                  <c:v>0.106200000000001</c:v>
                </c:pt>
                <c:pt idx="532">
                  <c:v>0.106400000000001</c:v>
                </c:pt>
                <c:pt idx="533">
                  <c:v>0.106600000000001</c:v>
                </c:pt>
                <c:pt idx="534">
                  <c:v>0.106800000000001</c:v>
                </c:pt>
                <c:pt idx="535">
                  <c:v>0.107000000000001</c:v>
                </c:pt>
                <c:pt idx="536">
                  <c:v>0.107200000000001</c:v>
                </c:pt>
                <c:pt idx="537">
                  <c:v>0.107400000000001</c:v>
                </c:pt>
                <c:pt idx="538">
                  <c:v>0.107600000000001</c:v>
                </c:pt>
                <c:pt idx="539">
                  <c:v>0.107800000000001</c:v>
                </c:pt>
                <c:pt idx="540">
                  <c:v>0.108000000000001</c:v>
                </c:pt>
                <c:pt idx="541">
                  <c:v>0.108200000000001</c:v>
                </c:pt>
                <c:pt idx="542">
                  <c:v>0.108400000000001</c:v>
                </c:pt>
                <c:pt idx="543">
                  <c:v>0.108600000000001</c:v>
                </c:pt>
                <c:pt idx="544">
                  <c:v>0.108800000000001</c:v>
                </c:pt>
                <c:pt idx="545">
                  <c:v>0.109000000000001</c:v>
                </c:pt>
                <c:pt idx="546">
                  <c:v>0.109200000000001</c:v>
                </c:pt>
                <c:pt idx="547">
                  <c:v>0.109400000000001</c:v>
                </c:pt>
                <c:pt idx="548">
                  <c:v>0.109600000000001</c:v>
                </c:pt>
                <c:pt idx="549">
                  <c:v>0.109800000000001</c:v>
                </c:pt>
                <c:pt idx="550">
                  <c:v>0.110000000000001</c:v>
                </c:pt>
                <c:pt idx="551">
                  <c:v>0.110200000000001</c:v>
                </c:pt>
                <c:pt idx="552">
                  <c:v>0.110400000000001</c:v>
                </c:pt>
                <c:pt idx="553">
                  <c:v>0.110600000000001</c:v>
                </c:pt>
                <c:pt idx="554">
                  <c:v>0.110800000000001</c:v>
                </c:pt>
                <c:pt idx="555">
                  <c:v>0.111000000000001</c:v>
                </c:pt>
                <c:pt idx="556">
                  <c:v>0.111200000000001</c:v>
                </c:pt>
                <c:pt idx="557">
                  <c:v>0.111400000000001</c:v>
                </c:pt>
                <c:pt idx="558">
                  <c:v>0.111600000000001</c:v>
                </c:pt>
                <c:pt idx="559">
                  <c:v>0.111800000000001</c:v>
                </c:pt>
                <c:pt idx="560">
                  <c:v>0.112000000000001</c:v>
                </c:pt>
                <c:pt idx="561">
                  <c:v>0.112200000000001</c:v>
                </c:pt>
                <c:pt idx="562">
                  <c:v>0.112400000000001</c:v>
                </c:pt>
                <c:pt idx="563">
                  <c:v>0.112600000000001</c:v>
                </c:pt>
                <c:pt idx="564">
                  <c:v>0.112800000000001</c:v>
                </c:pt>
                <c:pt idx="565">
                  <c:v>0.113000000000001</c:v>
                </c:pt>
                <c:pt idx="566">
                  <c:v>0.113200000000001</c:v>
                </c:pt>
                <c:pt idx="567">
                  <c:v>0.113400000000001</c:v>
                </c:pt>
                <c:pt idx="568">
                  <c:v>0.113600000000001</c:v>
                </c:pt>
                <c:pt idx="569">
                  <c:v>0.113800000000001</c:v>
                </c:pt>
                <c:pt idx="570">
                  <c:v>0.114000000000001</c:v>
                </c:pt>
                <c:pt idx="571">
                  <c:v>0.114200000000001</c:v>
                </c:pt>
                <c:pt idx="572">
                  <c:v>0.114400000000001</c:v>
                </c:pt>
                <c:pt idx="573">
                  <c:v>0.114600000000001</c:v>
                </c:pt>
                <c:pt idx="574">
                  <c:v>0.114800000000001</c:v>
                </c:pt>
                <c:pt idx="575">
                  <c:v>0.115000000000001</c:v>
                </c:pt>
                <c:pt idx="576">
                  <c:v>0.115200000000001</c:v>
                </c:pt>
                <c:pt idx="577">
                  <c:v>0.115400000000001</c:v>
                </c:pt>
                <c:pt idx="578">
                  <c:v>0.115600000000001</c:v>
                </c:pt>
                <c:pt idx="579">
                  <c:v>0.115800000000001</c:v>
                </c:pt>
                <c:pt idx="580">
                  <c:v>0.116000000000001</c:v>
                </c:pt>
                <c:pt idx="581">
                  <c:v>0.116200000000001</c:v>
                </c:pt>
                <c:pt idx="582">
                  <c:v>0.116400000000001</c:v>
                </c:pt>
                <c:pt idx="583">
                  <c:v>0.116600000000001</c:v>
                </c:pt>
                <c:pt idx="584">
                  <c:v>0.116800000000001</c:v>
                </c:pt>
                <c:pt idx="585">
                  <c:v>0.117000000000001</c:v>
                </c:pt>
                <c:pt idx="586">
                  <c:v>0.117200000000001</c:v>
                </c:pt>
                <c:pt idx="587">
                  <c:v>0.117400000000001</c:v>
                </c:pt>
                <c:pt idx="588">
                  <c:v>0.117600000000001</c:v>
                </c:pt>
                <c:pt idx="589">
                  <c:v>0.117800000000001</c:v>
                </c:pt>
                <c:pt idx="590">
                  <c:v>0.118000000000001</c:v>
                </c:pt>
                <c:pt idx="591">
                  <c:v>0.118200000000001</c:v>
                </c:pt>
                <c:pt idx="592">
                  <c:v>0.118400000000001</c:v>
                </c:pt>
                <c:pt idx="593">
                  <c:v>0.118600000000001</c:v>
                </c:pt>
                <c:pt idx="594">
                  <c:v>0.118800000000001</c:v>
                </c:pt>
                <c:pt idx="595">
                  <c:v>0.119000000000001</c:v>
                </c:pt>
                <c:pt idx="596">
                  <c:v>0.119200000000001</c:v>
                </c:pt>
                <c:pt idx="597">
                  <c:v>0.119400000000001</c:v>
                </c:pt>
                <c:pt idx="598">
                  <c:v>0.119600000000001</c:v>
                </c:pt>
                <c:pt idx="599">
                  <c:v>0.119800000000001</c:v>
                </c:pt>
                <c:pt idx="600">
                  <c:v>0.120000000000001</c:v>
                </c:pt>
                <c:pt idx="601">
                  <c:v>0.120200000000001</c:v>
                </c:pt>
                <c:pt idx="602">
                  <c:v>0.120400000000001</c:v>
                </c:pt>
                <c:pt idx="603">
                  <c:v>0.120600000000001</c:v>
                </c:pt>
                <c:pt idx="604">
                  <c:v>0.120800000000001</c:v>
                </c:pt>
                <c:pt idx="605">
                  <c:v>0.121000000000001</c:v>
                </c:pt>
                <c:pt idx="606">
                  <c:v>0.121200000000001</c:v>
                </c:pt>
                <c:pt idx="607">
                  <c:v>0.121400000000001</c:v>
                </c:pt>
                <c:pt idx="608">
                  <c:v>0.121600000000001</c:v>
                </c:pt>
                <c:pt idx="609">
                  <c:v>0.121800000000001</c:v>
                </c:pt>
                <c:pt idx="610">
                  <c:v>0.122000000000001</c:v>
                </c:pt>
                <c:pt idx="611">
                  <c:v>0.122200000000001</c:v>
                </c:pt>
                <c:pt idx="612">
                  <c:v>0.122400000000001</c:v>
                </c:pt>
                <c:pt idx="613">
                  <c:v>0.122600000000001</c:v>
                </c:pt>
                <c:pt idx="614">
                  <c:v>0.122800000000001</c:v>
                </c:pt>
                <c:pt idx="615">
                  <c:v>0.123000000000001</c:v>
                </c:pt>
                <c:pt idx="616">
                  <c:v>0.123200000000001</c:v>
                </c:pt>
                <c:pt idx="617">
                  <c:v>0.123400000000001</c:v>
                </c:pt>
                <c:pt idx="618">
                  <c:v>0.123600000000001</c:v>
                </c:pt>
                <c:pt idx="619">
                  <c:v>0.123800000000001</c:v>
                </c:pt>
                <c:pt idx="620">
                  <c:v>0.124000000000002</c:v>
                </c:pt>
                <c:pt idx="621">
                  <c:v>0.124200000000002</c:v>
                </c:pt>
                <c:pt idx="622">
                  <c:v>0.124400000000002</c:v>
                </c:pt>
                <c:pt idx="623">
                  <c:v>0.124600000000002</c:v>
                </c:pt>
                <c:pt idx="624">
                  <c:v>0.124800000000002</c:v>
                </c:pt>
                <c:pt idx="625">
                  <c:v>0.125000000000002</c:v>
                </c:pt>
                <c:pt idx="626">
                  <c:v>0.125200000000002</c:v>
                </c:pt>
                <c:pt idx="627">
                  <c:v>0.125400000000002</c:v>
                </c:pt>
                <c:pt idx="628">
                  <c:v>0.125600000000002</c:v>
                </c:pt>
                <c:pt idx="629">
                  <c:v>0.125800000000002</c:v>
                </c:pt>
                <c:pt idx="630">
                  <c:v>0.126000000000002</c:v>
                </c:pt>
                <c:pt idx="631">
                  <c:v>0.126200000000002</c:v>
                </c:pt>
                <c:pt idx="632">
                  <c:v>0.126400000000002</c:v>
                </c:pt>
                <c:pt idx="633">
                  <c:v>0.126600000000002</c:v>
                </c:pt>
                <c:pt idx="634">
                  <c:v>0.126800000000002</c:v>
                </c:pt>
                <c:pt idx="635">
                  <c:v>0.127000000000002</c:v>
                </c:pt>
                <c:pt idx="636">
                  <c:v>0.127200000000002</c:v>
                </c:pt>
                <c:pt idx="637">
                  <c:v>0.127400000000002</c:v>
                </c:pt>
                <c:pt idx="638">
                  <c:v>0.127600000000002</c:v>
                </c:pt>
                <c:pt idx="639">
                  <c:v>0.127800000000002</c:v>
                </c:pt>
                <c:pt idx="640">
                  <c:v>0.128000000000002</c:v>
                </c:pt>
                <c:pt idx="641">
                  <c:v>0.128200000000002</c:v>
                </c:pt>
                <c:pt idx="642">
                  <c:v>0.128400000000002</c:v>
                </c:pt>
                <c:pt idx="643">
                  <c:v>0.128600000000002</c:v>
                </c:pt>
                <c:pt idx="644">
                  <c:v>0.128800000000002</c:v>
                </c:pt>
                <c:pt idx="645">
                  <c:v>0.129000000000002</c:v>
                </c:pt>
                <c:pt idx="646">
                  <c:v>0.129200000000002</c:v>
                </c:pt>
                <c:pt idx="647">
                  <c:v>0.129400000000002</c:v>
                </c:pt>
                <c:pt idx="648">
                  <c:v>0.129600000000002</c:v>
                </c:pt>
                <c:pt idx="649">
                  <c:v>0.129800000000002</c:v>
                </c:pt>
                <c:pt idx="650">
                  <c:v>0.130000000000002</c:v>
                </c:pt>
                <c:pt idx="651">
                  <c:v>0.130200000000002</c:v>
                </c:pt>
                <c:pt idx="652">
                  <c:v>0.130400000000002</c:v>
                </c:pt>
                <c:pt idx="653">
                  <c:v>0.130600000000002</c:v>
                </c:pt>
                <c:pt idx="654">
                  <c:v>0.130800000000002</c:v>
                </c:pt>
                <c:pt idx="655">
                  <c:v>0.131000000000002</c:v>
                </c:pt>
                <c:pt idx="656">
                  <c:v>0.131200000000002</c:v>
                </c:pt>
                <c:pt idx="657">
                  <c:v>0.131400000000002</c:v>
                </c:pt>
                <c:pt idx="658">
                  <c:v>0.131600000000002</c:v>
                </c:pt>
                <c:pt idx="659">
                  <c:v>0.131800000000002</c:v>
                </c:pt>
                <c:pt idx="660">
                  <c:v>0.132000000000002</c:v>
                </c:pt>
                <c:pt idx="661">
                  <c:v>0.132200000000002</c:v>
                </c:pt>
                <c:pt idx="662">
                  <c:v>0.132400000000002</c:v>
                </c:pt>
                <c:pt idx="663">
                  <c:v>0.132600000000002</c:v>
                </c:pt>
                <c:pt idx="664">
                  <c:v>0.132800000000002</c:v>
                </c:pt>
                <c:pt idx="665">
                  <c:v>0.133000000000002</c:v>
                </c:pt>
                <c:pt idx="666">
                  <c:v>0.133200000000002</c:v>
                </c:pt>
                <c:pt idx="667">
                  <c:v>0.133400000000002</c:v>
                </c:pt>
                <c:pt idx="668">
                  <c:v>0.133600000000002</c:v>
                </c:pt>
                <c:pt idx="669">
                  <c:v>0.133800000000002</c:v>
                </c:pt>
                <c:pt idx="670">
                  <c:v>0.134000000000002</c:v>
                </c:pt>
                <c:pt idx="671">
                  <c:v>0.134200000000002</c:v>
                </c:pt>
                <c:pt idx="672">
                  <c:v>0.134400000000002</c:v>
                </c:pt>
                <c:pt idx="673">
                  <c:v>0.134600000000002</c:v>
                </c:pt>
                <c:pt idx="674">
                  <c:v>0.134800000000002</c:v>
                </c:pt>
                <c:pt idx="675">
                  <c:v>0.135000000000002</c:v>
                </c:pt>
                <c:pt idx="676">
                  <c:v>0.135200000000002</c:v>
                </c:pt>
                <c:pt idx="677">
                  <c:v>0.135400000000002</c:v>
                </c:pt>
                <c:pt idx="678">
                  <c:v>0.135600000000002</c:v>
                </c:pt>
                <c:pt idx="679">
                  <c:v>0.135800000000002</c:v>
                </c:pt>
                <c:pt idx="680">
                  <c:v>0.136000000000002</c:v>
                </c:pt>
                <c:pt idx="681">
                  <c:v>0.136200000000002</c:v>
                </c:pt>
                <c:pt idx="682">
                  <c:v>0.136400000000002</c:v>
                </c:pt>
                <c:pt idx="683">
                  <c:v>0.136600000000002</c:v>
                </c:pt>
                <c:pt idx="684">
                  <c:v>0.136800000000002</c:v>
                </c:pt>
                <c:pt idx="685">
                  <c:v>0.137000000000002</c:v>
                </c:pt>
                <c:pt idx="686">
                  <c:v>0.137200000000002</c:v>
                </c:pt>
                <c:pt idx="687">
                  <c:v>0.137400000000002</c:v>
                </c:pt>
                <c:pt idx="688">
                  <c:v>0.137600000000002</c:v>
                </c:pt>
                <c:pt idx="689">
                  <c:v>0.137800000000002</c:v>
                </c:pt>
                <c:pt idx="690">
                  <c:v>0.138000000000002</c:v>
                </c:pt>
                <c:pt idx="691">
                  <c:v>0.138200000000002</c:v>
                </c:pt>
                <c:pt idx="692">
                  <c:v>0.138400000000002</c:v>
                </c:pt>
                <c:pt idx="693">
                  <c:v>0.138600000000002</c:v>
                </c:pt>
                <c:pt idx="694">
                  <c:v>0.138800000000002</c:v>
                </c:pt>
                <c:pt idx="695">
                  <c:v>0.139000000000002</c:v>
                </c:pt>
                <c:pt idx="696">
                  <c:v>0.139200000000002</c:v>
                </c:pt>
                <c:pt idx="697">
                  <c:v>0.139400000000002</c:v>
                </c:pt>
                <c:pt idx="698">
                  <c:v>0.139600000000002</c:v>
                </c:pt>
                <c:pt idx="699">
                  <c:v>0.139800000000002</c:v>
                </c:pt>
                <c:pt idx="700">
                  <c:v>0.140000000000002</c:v>
                </c:pt>
                <c:pt idx="701">
                  <c:v>0.140200000000002</c:v>
                </c:pt>
                <c:pt idx="702">
                  <c:v>0.140400000000002</c:v>
                </c:pt>
                <c:pt idx="703">
                  <c:v>0.140600000000002</c:v>
                </c:pt>
                <c:pt idx="704">
                  <c:v>0.140800000000002</c:v>
                </c:pt>
                <c:pt idx="705">
                  <c:v>0.141000000000002</c:v>
                </c:pt>
                <c:pt idx="706">
                  <c:v>0.141200000000002</c:v>
                </c:pt>
                <c:pt idx="707">
                  <c:v>0.141400000000002</c:v>
                </c:pt>
                <c:pt idx="708">
                  <c:v>0.141600000000002</c:v>
                </c:pt>
                <c:pt idx="709">
                  <c:v>0.141800000000002</c:v>
                </c:pt>
                <c:pt idx="710">
                  <c:v>0.142000000000002</c:v>
                </c:pt>
                <c:pt idx="711">
                  <c:v>0.142200000000002</c:v>
                </c:pt>
                <c:pt idx="712">
                  <c:v>0.142400000000002</c:v>
                </c:pt>
                <c:pt idx="713">
                  <c:v>0.142600000000002</c:v>
                </c:pt>
                <c:pt idx="714">
                  <c:v>0.142800000000002</c:v>
                </c:pt>
                <c:pt idx="715">
                  <c:v>0.143000000000002</c:v>
                </c:pt>
                <c:pt idx="716">
                  <c:v>0.143200000000002</c:v>
                </c:pt>
                <c:pt idx="717">
                  <c:v>0.143400000000002</c:v>
                </c:pt>
                <c:pt idx="718">
                  <c:v>0.143600000000002</c:v>
                </c:pt>
                <c:pt idx="719">
                  <c:v>0.143800000000002</c:v>
                </c:pt>
                <c:pt idx="720">
                  <c:v>0.144000000000002</c:v>
                </c:pt>
                <c:pt idx="721">
                  <c:v>0.144200000000002</c:v>
                </c:pt>
                <c:pt idx="722">
                  <c:v>0.144400000000002</c:v>
                </c:pt>
                <c:pt idx="723">
                  <c:v>0.144600000000002</c:v>
                </c:pt>
                <c:pt idx="724">
                  <c:v>0.144800000000002</c:v>
                </c:pt>
                <c:pt idx="725">
                  <c:v>0.145000000000002</c:v>
                </c:pt>
                <c:pt idx="726">
                  <c:v>0.145200000000002</c:v>
                </c:pt>
                <c:pt idx="727">
                  <c:v>0.145400000000002</c:v>
                </c:pt>
                <c:pt idx="728">
                  <c:v>0.145600000000002</c:v>
                </c:pt>
                <c:pt idx="729">
                  <c:v>0.145800000000002</c:v>
                </c:pt>
                <c:pt idx="730">
                  <c:v>0.146000000000002</c:v>
                </c:pt>
                <c:pt idx="731">
                  <c:v>0.146200000000002</c:v>
                </c:pt>
                <c:pt idx="732">
                  <c:v>0.146400000000002</c:v>
                </c:pt>
                <c:pt idx="733">
                  <c:v>0.146600000000002</c:v>
                </c:pt>
                <c:pt idx="734">
                  <c:v>0.146800000000002</c:v>
                </c:pt>
                <c:pt idx="735">
                  <c:v>0.147000000000002</c:v>
                </c:pt>
                <c:pt idx="736">
                  <c:v>0.147200000000002</c:v>
                </c:pt>
                <c:pt idx="737">
                  <c:v>0.147400000000002</c:v>
                </c:pt>
                <c:pt idx="738">
                  <c:v>0.147600000000002</c:v>
                </c:pt>
                <c:pt idx="739">
                  <c:v>0.147800000000002</c:v>
                </c:pt>
                <c:pt idx="740">
                  <c:v>0.148000000000002</c:v>
                </c:pt>
                <c:pt idx="741">
                  <c:v>0.148200000000002</c:v>
                </c:pt>
                <c:pt idx="742">
                  <c:v>0.148400000000002</c:v>
                </c:pt>
                <c:pt idx="743">
                  <c:v>0.148600000000002</c:v>
                </c:pt>
                <c:pt idx="744">
                  <c:v>0.148800000000002</c:v>
                </c:pt>
                <c:pt idx="745">
                  <c:v>0.149000000000002</c:v>
                </c:pt>
                <c:pt idx="746">
                  <c:v>0.149200000000002</c:v>
                </c:pt>
                <c:pt idx="747">
                  <c:v>0.149400000000002</c:v>
                </c:pt>
                <c:pt idx="748">
                  <c:v>0.149600000000002</c:v>
                </c:pt>
                <c:pt idx="749">
                  <c:v>0.149800000000002</c:v>
                </c:pt>
                <c:pt idx="750">
                  <c:v>0.150000000000002</c:v>
                </c:pt>
                <c:pt idx="751">
                  <c:v>0.150200000000002</c:v>
                </c:pt>
                <c:pt idx="752">
                  <c:v>0.150400000000002</c:v>
                </c:pt>
                <c:pt idx="753">
                  <c:v>0.150600000000002</c:v>
                </c:pt>
                <c:pt idx="754">
                  <c:v>0.150800000000002</c:v>
                </c:pt>
                <c:pt idx="755">
                  <c:v>0.151000000000002</c:v>
                </c:pt>
                <c:pt idx="756">
                  <c:v>0.151200000000002</c:v>
                </c:pt>
                <c:pt idx="757">
                  <c:v>0.151400000000002</c:v>
                </c:pt>
                <c:pt idx="758">
                  <c:v>0.151600000000002</c:v>
                </c:pt>
                <c:pt idx="759">
                  <c:v>0.151800000000002</c:v>
                </c:pt>
                <c:pt idx="760">
                  <c:v>0.152000000000002</c:v>
                </c:pt>
                <c:pt idx="761">
                  <c:v>0.152200000000002</c:v>
                </c:pt>
                <c:pt idx="762">
                  <c:v>0.152400000000002</c:v>
                </c:pt>
                <c:pt idx="763">
                  <c:v>0.152600000000002</c:v>
                </c:pt>
                <c:pt idx="764">
                  <c:v>0.152800000000002</c:v>
                </c:pt>
                <c:pt idx="765">
                  <c:v>0.153000000000002</c:v>
                </c:pt>
                <c:pt idx="766">
                  <c:v>0.153200000000002</c:v>
                </c:pt>
                <c:pt idx="767">
                  <c:v>0.153400000000002</c:v>
                </c:pt>
                <c:pt idx="768">
                  <c:v>0.153600000000002</c:v>
                </c:pt>
                <c:pt idx="769">
                  <c:v>0.153800000000002</c:v>
                </c:pt>
                <c:pt idx="770">
                  <c:v>0.154000000000002</c:v>
                </c:pt>
                <c:pt idx="771">
                  <c:v>0.154200000000002</c:v>
                </c:pt>
                <c:pt idx="772">
                  <c:v>0.154400000000002</c:v>
                </c:pt>
                <c:pt idx="773">
                  <c:v>0.154600000000002</c:v>
                </c:pt>
                <c:pt idx="774">
                  <c:v>0.154800000000002</c:v>
                </c:pt>
                <c:pt idx="775">
                  <c:v>0.155000000000002</c:v>
                </c:pt>
                <c:pt idx="776">
                  <c:v>0.155200000000002</c:v>
                </c:pt>
                <c:pt idx="777">
                  <c:v>0.155400000000002</c:v>
                </c:pt>
                <c:pt idx="778">
                  <c:v>0.155600000000002</c:v>
                </c:pt>
                <c:pt idx="779">
                  <c:v>0.155800000000002</c:v>
                </c:pt>
                <c:pt idx="780">
                  <c:v>0.156000000000002</c:v>
                </c:pt>
                <c:pt idx="781">
                  <c:v>0.156200000000002</c:v>
                </c:pt>
                <c:pt idx="782">
                  <c:v>0.156400000000002</c:v>
                </c:pt>
                <c:pt idx="783">
                  <c:v>0.156600000000002</c:v>
                </c:pt>
                <c:pt idx="784">
                  <c:v>0.156800000000002</c:v>
                </c:pt>
                <c:pt idx="785">
                  <c:v>0.157000000000002</c:v>
                </c:pt>
                <c:pt idx="786">
                  <c:v>0.157200000000002</c:v>
                </c:pt>
                <c:pt idx="787">
                  <c:v>0.157400000000002</c:v>
                </c:pt>
                <c:pt idx="788">
                  <c:v>0.157600000000002</c:v>
                </c:pt>
                <c:pt idx="789">
                  <c:v>0.157800000000002</c:v>
                </c:pt>
                <c:pt idx="790">
                  <c:v>0.158000000000002</c:v>
                </c:pt>
                <c:pt idx="791">
                  <c:v>0.158200000000002</c:v>
                </c:pt>
                <c:pt idx="792">
                  <c:v>0.158400000000002</c:v>
                </c:pt>
                <c:pt idx="793">
                  <c:v>0.158600000000002</c:v>
                </c:pt>
                <c:pt idx="794">
                  <c:v>0.158800000000002</c:v>
                </c:pt>
                <c:pt idx="795">
                  <c:v>0.159000000000003</c:v>
                </c:pt>
                <c:pt idx="796">
                  <c:v>0.159200000000003</c:v>
                </c:pt>
                <c:pt idx="797">
                  <c:v>0.159400000000003</c:v>
                </c:pt>
                <c:pt idx="798">
                  <c:v>0.159600000000003</c:v>
                </c:pt>
                <c:pt idx="799">
                  <c:v>0.159800000000003</c:v>
                </c:pt>
                <c:pt idx="800">
                  <c:v>0.160000000000003</c:v>
                </c:pt>
                <c:pt idx="801">
                  <c:v>0.160200000000003</c:v>
                </c:pt>
                <c:pt idx="802">
                  <c:v>0.160400000000003</c:v>
                </c:pt>
                <c:pt idx="803">
                  <c:v>0.160600000000003</c:v>
                </c:pt>
                <c:pt idx="804">
                  <c:v>0.160800000000003</c:v>
                </c:pt>
                <c:pt idx="805">
                  <c:v>0.161000000000003</c:v>
                </c:pt>
                <c:pt idx="806">
                  <c:v>0.161200000000003</c:v>
                </c:pt>
                <c:pt idx="807">
                  <c:v>0.161400000000003</c:v>
                </c:pt>
                <c:pt idx="808">
                  <c:v>0.161600000000003</c:v>
                </c:pt>
                <c:pt idx="809">
                  <c:v>0.161800000000003</c:v>
                </c:pt>
                <c:pt idx="810">
                  <c:v>0.162000000000003</c:v>
                </c:pt>
                <c:pt idx="811">
                  <c:v>0.162200000000003</c:v>
                </c:pt>
                <c:pt idx="812">
                  <c:v>0.162400000000003</c:v>
                </c:pt>
                <c:pt idx="813">
                  <c:v>0.162600000000003</c:v>
                </c:pt>
                <c:pt idx="814">
                  <c:v>0.162800000000003</c:v>
                </c:pt>
                <c:pt idx="815">
                  <c:v>0.163000000000003</c:v>
                </c:pt>
                <c:pt idx="816">
                  <c:v>0.163200000000003</c:v>
                </c:pt>
                <c:pt idx="817">
                  <c:v>0.163400000000003</c:v>
                </c:pt>
                <c:pt idx="818">
                  <c:v>0.163600000000003</c:v>
                </c:pt>
                <c:pt idx="819">
                  <c:v>0.163800000000003</c:v>
                </c:pt>
                <c:pt idx="820">
                  <c:v>0.164000000000003</c:v>
                </c:pt>
                <c:pt idx="821">
                  <c:v>0.164200000000003</c:v>
                </c:pt>
                <c:pt idx="822">
                  <c:v>0.164400000000003</c:v>
                </c:pt>
                <c:pt idx="823">
                  <c:v>0.164600000000003</c:v>
                </c:pt>
                <c:pt idx="824">
                  <c:v>0.164800000000003</c:v>
                </c:pt>
                <c:pt idx="825">
                  <c:v>0.165000000000003</c:v>
                </c:pt>
                <c:pt idx="826">
                  <c:v>0.165200000000003</c:v>
                </c:pt>
                <c:pt idx="827">
                  <c:v>0.165400000000003</c:v>
                </c:pt>
                <c:pt idx="828">
                  <c:v>0.165600000000003</c:v>
                </c:pt>
                <c:pt idx="829">
                  <c:v>0.165800000000003</c:v>
                </c:pt>
                <c:pt idx="830">
                  <c:v>0.166000000000003</c:v>
                </c:pt>
                <c:pt idx="831">
                  <c:v>0.166200000000003</c:v>
                </c:pt>
                <c:pt idx="832">
                  <c:v>0.166400000000003</c:v>
                </c:pt>
                <c:pt idx="833">
                  <c:v>0.166600000000003</c:v>
                </c:pt>
                <c:pt idx="834">
                  <c:v>0.166800000000003</c:v>
                </c:pt>
                <c:pt idx="835">
                  <c:v>0.167000000000003</c:v>
                </c:pt>
                <c:pt idx="836">
                  <c:v>0.167200000000003</c:v>
                </c:pt>
                <c:pt idx="837">
                  <c:v>0.167400000000003</c:v>
                </c:pt>
                <c:pt idx="838">
                  <c:v>0.167600000000003</c:v>
                </c:pt>
                <c:pt idx="839">
                  <c:v>0.167800000000003</c:v>
                </c:pt>
                <c:pt idx="840">
                  <c:v>0.168000000000003</c:v>
                </c:pt>
                <c:pt idx="841">
                  <c:v>0.168200000000003</c:v>
                </c:pt>
                <c:pt idx="842">
                  <c:v>0.168400000000003</c:v>
                </c:pt>
                <c:pt idx="843">
                  <c:v>0.168600000000003</c:v>
                </c:pt>
                <c:pt idx="844">
                  <c:v>0.168800000000003</c:v>
                </c:pt>
                <c:pt idx="845">
                  <c:v>0.169000000000003</c:v>
                </c:pt>
                <c:pt idx="846">
                  <c:v>0.169200000000003</c:v>
                </c:pt>
                <c:pt idx="847">
                  <c:v>0.169400000000003</c:v>
                </c:pt>
                <c:pt idx="848">
                  <c:v>0.169600000000003</c:v>
                </c:pt>
                <c:pt idx="849">
                  <c:v>0.169800000000003</c:v>
                </c:pt>
                <c:pt idx="850">
                  <c:v>0.170000000000003</c:v>
                </c:pt>
                <c:pt idx="851">
                  <c:v>0.170200000000003</c:v>
                </c:pt>
                <c:pt idx="852">
                  <c:v>0.170400000000003</c:v>
                </c:pt>
                <c:pt idx="853">
                  <c:v>0.170600000000003</c:v>
                </c:pt>
                <c:pt idx="854">
                  <c:v>0.170800000000003</c:v>
                </c:pt>
                <c:pt idx="855">
                  <c:v>0.171000000000003</c:v>
                </c:pt>
                <c:pt idx="856">
                  <c:v>0.171200000000003</c:v>
                </c:pt>
                <c:pt idx="857">
                  <c:v>0.171400000000003</c:v>
                </c:pt>
                <c:pt idx="858">
                  <c:v>0.171600000000003</c:v>
                </c:pt>
                <c:pt idx="859">
                  <c:v>0.171800000000003</c:v>
                </c:pt>
                <c:pt idx="860">
                  <c:v>0.172000000000003</c:v>
                </c:pt>
                <c:pt idx="861">
                  <c:v>0.172200000000003</c:v>
                </c:pt>
                <c:pt idx="862">
                  <c:v>0.172400000000003</c:v>
                </c:pt>
                <c:pt idx="863">
                  <c:v>0.172600000000003</c:v>
                </c:pt>
                <c:pt idx="864">
                  <c:v>0.172800000000003</c:v>
                </c:pt>
                <c:pt idx="865">
                  <c:v>0.173000000000003</c:v>
                </c:pt>
                <c:pt idx="866">
                  <c:v>0.173200000000003</c:v>
                </c:pt>
                <c:pt idx="867">
                  <c:v>0.173400000000003</c:v>
                </c:pt>
                <c:pt idx="868">
                  <c:v>0.173600000000003</c:v>
                </c:pt>
                <c:pt idx="869">
                  <c:v>0.173800000000003</c:v>
                </c:pt>
                <c:pt idx="870">
                  <c:v>0.174000000000003</c:v>
                </c:pt>
                <c:pt idx="871">
                  <c:v>0.174200000000003</c:v>
                </c:pt>
                <c:pt idx="872">
                  <c:v>0.174400000000003</c:v>
                </c:pt>
                <c:pt idx="873">
                  <c:v>0.174600000000003</c:v>
                </c:pt>
                <c:pt idx="874">
                  <c:v>0.174800000000003</c:v>
                </c:pt>
                <c:pt idx="875">
                  <c:v>0.175000000000003</c:v>
                </c:pt>
                <c:pt idx="876">
                  <c:v>0.175200000000003</c:v>
                </c:pt>
                <c:pt idx="877">
                  <c:v>0.175400000000003</c:v>
                </c:pt>
                <c:pt idx="878">
                  <c:v>0.175600000000003</c:v>
                </c:pt>
                <c:pt idx="879">
                  <c:v>0.175800000000003</c:v>
                </c:pt>
                <c:pt idx="880">
                  <c:v>0.176000000000003</c:v>
                </c:pt>
                <c:pt idx="881">
                  <c:v>0.176200000000003</c:v>
                </c:pt>
                <c:pt idx="882">
                  <c:v>0.176400000000003</c:v>
                </c:pt>
                <c:pt idx="883">
                  <c:v>0.176600000000003</c:v>
                </c:pt>
                <c:pt idx="884">
                  <c:v>0.176800000000003</c:v>
                </c:pt>
                <c:pt idx="885">
                  <c:v>0.177000000000003</c:v>
                </c:pt>
                <c:pt idx="886">
                  <c:v>0.177200000000003</c:v>
                </c:pt>
                <c:pt idx="887">
                  <c:v>0.177400000000003</c:v>
                </c:pt>
                <c:pt idx="888">
                  <c:v>0.177600000000003</c:v>
                </c:pt>
                <c:pt idx="889">
                  <c:v>0.177800000000003</c:v>
                </c:pt>
                <c:pt idx="890">
                  <c:v>0.178000000000003</c:v>
                </c:pt>
                <c:pt idx="891">
                  <c:v>0.178200000000003</c:v>
                </c:pt>
                <c:pt idx="892">
                  <c:v>0.178400000000003</c:v>
                </c:pt>
                <c:pt idx="893">
                  <c:v>0.178600000000003</c:v>
                </c:pt>
                <c:pt idx="894">
                  <c:v>0.178800000000003</c:v>
                </c:pt>
                <c:pt idx="895">
                  <c:v>0.179000000000003</c:v>
                </c:pt>
                <c:pt idx="896">
                  <c:v>0.179200000000003</c:v>
                </c:pt>
                <c:pt idx="897">
                  <c:v>0.179400000000003</c:v>
                </c:pt>
                <c:pt idx="898">
                  <c:v>0.179600000000003</c:v>
                </c:pt>
                <c:pt idx="899">
                  <c:v>0.179800000000003</c:v>
                </c:pt>
                <c:pt idx="900">
                  <c:v>0.180000000000003</c:v>
                </c:pt>
                <c:pt idx="901">
                  <c:v>0.180200000000003</c:v>
                </c:pt>
                <c:pt idx="902">
                  <c:v>0.180400000000003</c:v>
                </c:pt>
                <c:pt idx="903">
                  <c:v>0.180600000000003</c:v>
                </c:pt>
                <c:pt idx="904">
                  <c:v>0.180800000000003</c:v>
                </c:pt>
                <c:pt idx="905">
                  <c:v>0.181000000000003</c:v>
                </c:pt>
                <c:pt idx="906">
                  <c:v>0.181200000000003</c:v>
                </c:pt>
                <c:pt idx="907">
                  <c:v>0.181400000000003</c:v>
                </c:pt>
                <c:pt idx="908">
                  <c:v>0.181600000000003</c:v>
                </c:pt>
                <c:pt idx="909">
                  <c:v>0.181800000000003</c:v>
                </c:pt>
                <c:pt idx="910">
                  <c:v>0.182000000000003</c:v>
                </c:pt>
                <c:pt idx="911">
                  <c:v>0.182200000000003</c:v>
                </c:pt>
                <c:pt idx="912">
                  <c:v>0.182400000000003</c:v>
                </c:pt>
                <c:pt idx="913">
                  <c:v>0.182600000000003</c:v>
                </c:pt>
                <c:pt idx="914">
                  <c:v>0.182800000000003</c:v>
                </c:pt>
                <c:pt idx="915">
                  <c:v>0.183000000000003</c:v>
                </c:pt>
                <c:pt idx="916">
                  <c:v>0.183200000000003</c:v>
                </c:pt>
                <c:pt idx="917">
                  <c:v>0.183400000000003</c:v>
                </c:pt>
                <c:pt idx="918">
                  <c:v>0.183600000000003</c:v>
                </c:pt>
                <c:pt idx="919">
                  <c:v>0.183800000000003</c:v>
                </c:pt>
                <c:pt idx="920">
                  <c:v>0.184000000000003</c:v>
                </c:pt>
                <c:pt idx="921">
                  <c:v>0.184200000000003</c:v>
                </c:pt>
                <c:pt idx="922">
                  <c:v>0.184400000000003</c:v>
                </c:pt>
                <c:pt idx="923">
                  <c:v>0.184600000000003</c:v>
                </c:pt>
                <c:pt idx="924">
                  <c:v>0.184800000000003</c:v>
                </c:pt>
                <c:pt idx="925">
                  <c:v>0.185000000000003</c:v>
                </c:pt>
                <c:pt idx="926">
                  <c:v>0.185200000000003</c:v>
                </c:pt>
                <c:pt idx="927">
                  <c:v>0.185400000000003</c:v>
                </c:pt>
                <c:pt idx="928">
                  <c:v>0.185600000000003</c:v>
                </c:pt>
                <c:pt idx="929">
                  <c:v>0.185800000000003</c:v>
                </c:pt>
                <c:pt idx="930">
                  <c:v>0.186000000000003</c:v>
                </c:pt>
                <c:pt idx="931">
                  <c:v>0.186200000000003</c:v>
                </c:pt>
                <c:pt idx="932">
                  <c:v>0.186400000000003</c:v>
                </c:pt>
                <c:pt idx="933">
                  <c:v>0.186600000000003</c:v>
                </c:pt>
                <c:pt idx="934">
                  <c:v>0.186800000000003</c:v>
                </c:pt>
                <c:pt idx="935">
                  <c:v>0.187000000000003</c:v>
                </c:pt>
                <c:pt idx="936">
                  <c:v>0.187200000000003</c:v>
                </c:pt>
                <c:pt idx="937">
                  <c:v>0.187400000000003</c:v>
                </c:pt>
                <c:pt idx="938">
                  <c:v>0.187600000000003</c:v>
                </c:pt>
                <c:pt idx="939">
                  <c:v>0.187800000000003</c:v>
                </c:pt>
                <c:pt idx="940">
                  <c:v>0.188000000000003</c:v>
                </c:pt>
                <c:pt idx="941">
                  <c:v>0.188200000000003</c:v>
                </c:pt>
                <c:pt idx="942">
                  <c:v>0.188400000000003</c:v>
                </c:pt>
                <c:pt idx="943">
                  <c:v>0.188600000000003</c:v>
                </c:pt>
                <c:pt idx="944">
                  <c:v>0.188800000000003</c:v>
                </c:pt>
                <c:pt idx="945">
                  <c:v>0.189000000000003</c:v>
                </c:pt>
                <c:pt idx="946">
                  <c:v>0.189200000000003</c:v>
                </c:pt>
                <c:pt idx="947">
                  <c:v>0.189400000000003</c:v>
                </c:pt>
                <c:pt idx="948">
                  <c:v>0.189600000000003</c:v>
                </c:pt>
                <c:pt idx="949">
                  <c:v>0.189800000000003</c:v>
                </c:pt>
                <c:pt idx="950">
                  <c:v>0.190000000000003</c:v>
                </c:pt>
                <c:pt idx="951">
                  <c:v>0.190200000000003</c:v>
                </c:pt>
                <c:pt idx="952">
                  <c:v>0.190400000000003</c:v>
                </c:pt>
                <c:pt idx="953">
                  <c:v>0.190600000000003</c:v>
                </c:pt>
                <c:pt idx="954">
                  <c:v>0.190800000000003</c:v>
                </c:pt>
                <c:pt idx="955">
                  <c:v>0.191000000000003</c:v>
                </c:pt>
                <c:pt idx="956">
                  <c:v>0.191200000000003</c:v>
                </c:pt>
                <c:pt idx="957">
                  <c:v>0.191400000000003</c:v>
                </c:pt>
                <c:pt idx="958">
                  <c:v>0.191600000000003</c:v>
                </c:pt>
                <c:pt idx="959">
                  <c:v>0.191800000000003</c:v>
                </c:pt>
                <c:pt idx="960">
                  <c:v>0.192000000000003</c:v>
                </c:pt>
                <c:pt idx="961">
                  <c:v>0.192200000000003</c:v>
                </c:pt>
                <c:pt idx="962">
                  <c:v>0.192400000000003</c:v>
                </c:pt>
                <c:pt idx="963">
                  <c:v>0.192600000000003</c:v>
                </c:pt>
                <c:pt idx="964">
                  <c:v>0.192800000000003</c:v>
                </c:pt>
                <c:pt idx="965">
                  <c:v>0.193000000000003</c:v>
                </c:pt>
                <c:pt idx="966">
                  <c:v>0.193200000000003</c:v>
                </c:pt>
                <c:pt idx="967">
                  <c:v>0.193400000000003</c:v>
                </c:pt>
                <c:pt idx="968">
                  <c:v>0.193600000000003</c:v>
                </c:pt>
                <c:pt idx="969">
                  <c:v>0.193800000000003</c:v>
                </c:pt>
                <c:pt idx="970">
                  <c:v>0.194000000000003</c:v>
                </c:pt>
                <c:pt idx="971">
                  <c:v>0.194200000000004</c:v>
                </c:pt>
                <c:pt idx="972">
                  <c:v>0.194400000000004</c:v>
                </c:pt>
                <c:pt idx="973">
                  <c:v>0.194600000000004</c:v>
                </c:pt>
                <c:pt idx="974">
                  <c:v>0.194800000000004</c:v>
                </c:pt>
                <c:pt idx="975">
                  <c:v>0.195000000000004</c:v>
                </c:pt>
                <c:pt idx="976">
                  <c:v>0.195200000000004</c:v>
                </c:pt>
                <c:pt idx="977">
                  <c:v>0.195400000000004</c:v>
                </c:pt>
                <c:pt idx="978">
                  <c:v>0.195600000000004</c:v>
                </c:pt>
                <c:pt idx="979">
                  <c:v>0.195800000000004</c:v>
                </c:pt>
                <c:pt idx="980">
                  <c:v>0.196000000000004</c:v>
                </c:pt>
                <c:pt idx="981">
                  <c:v>0.196200000000004</c:v>
                </c:pt>
                <c:pt idx="982">
                  <c:v>0.196400000000004</c:v>
                </c:pt>
                <c:pt idx="983">
                  <c:v>0.196600000000004</c:v>
                </c:pt>
                <c:pt idx="984">
                  <c:v>0.196800000000004</c:v>
                </c:pt>
                <c:pt idx="985">
                  <c:v>0.197000000000004</c:v>
                </c:pt>
                <c:pt idx="986">
                  <c:v>0.197200000000004</c:v>
                </c:pt>
                <c:pt idx="987">
                  <c:v>0.197400000000004</c:v>
                </c:pt>
                <c:pt idx="988">
                  <c:v>0.197600000000004</c:v>
                </c:pt>
                <c:pt idx="989">
                  <c:v>0.197800000000004</c:v>
                </c:pt>
                <c:pt idx="990">
                  <c:v>0.198000000000004</c:v>
                </c:pt>
                <c:pt idx="991">
                  <c:v>0.198200000000004</c:v>
                </c:pt>
                <c:pt idx="992">
                  <c:v>0.198400000000004</c:v>
                </c:pt>
                <c:pt idx="993">
                  <c:v>0.198600000000004</c:v>
                </c:pt>
                <c:pt idx="994">
                  <c:v>0.198800000000004</c:v>
                </c:pt>
                <c:pt idx="995">
                  <c:v>0.199000000000004</c:v>
                </c:pt>
                <c:pt idx="996">
                  <c:v>0.199200000000004</c:v>
                </c:pt>
                <c:pt idx="997">
                  <c:v>0.199400000000004</c:v>
                </c:pt>
                <c:pt idx="998">
                  <c:v>0.199600000000004</c:v>
                </c:pt>
                <c:pt idx="999">
                  <c:v>0.199800000000004</c:v>
                </c:pt>
              </c:numCache>
            </c:numRef>
          </c:xVal>
          <c:yVal>
            <c:numRef>
              <c:f>sun!$L$3:$L$1002</c:f>
              <c:numCache>
                <c:formatCode>0.00</c:formatCode>
                <c:ptCount val="1000"/>
                <c:pt idx="0">
                  <c:v>177.89834532945</c:v>
                </c:pt>
                <c:pt idx="1">
                  <c:v>175.4591234000901</c:v>
                </c:pt>
                <c:pt idx="2">
                  <c:v>176.46638217032</c:v>
                </c:pt>
                <c:pt idx="3">
                  <c:v>177.58698769965</c:v>
                </c:pt>
                <c:pt idx="4">
                  <c:v>175.13818150608</c:v>
                </c:pt>
                <c:pt idx="5">
                  <c:v>176.19679160232</c:v>
                </c:pt>
                <c:pt idx="6">
                  <c:v>177.2448940134</c:v>
                </c:pt>
                <c:pt idx="7">
                  <c:v>174.8482677889201</c:v>
                </c:pt>
                <c:pt idx="8">
                  <c:v>175.91680010796</c:v>
                </c:pt>
                <c:pt idx="9">
                  <c:v>176.99575012048</c:v>
                </c:pt>
                <c:pt idx="10">
                  <c:v>175.29301416897</c:v>
                </c:pt>
                <c:pt idx="11">
                  <c:v>175.75920093312</c:v>
                </c:pt>
                <c:pt idx="12">
                  <c:v>176.8285163073601</c:v>
                </c:pt>
                <c:pt idx="13">
                  <c:v>177.91886865432</c:v>
                </c:pt>
                <c:pt idx="14">
                  <c:v>175.4485338874</c:v>
                </c:pt>
                <c:pt idx="15">
                  <c:v>176.5177031732</c:v>
                </c:pt>
                <c:pt idx="16">
                  <c:v>177.5355487029</c:v>
                </c:pt>
                <c:pt idx="17">
                  <c:v>175.11802254144</c:v>
                </c:pt>
                <c:pt idx="18">
                  <c:v>176.1556572864</c:v>
                </c:pt>
                <c:pt idx="19">
                  <c:v>177.1831745712</c:v>
                </c:pt>
                <c:pt idx="20">
                  <c:v>174.7871490884</c:v>
                </c:pt>
                <c:pt idx="21">
                  <c:v>175.84499461816</c:v>
                </c:pt>
                <c:pt idx="22">
                  <c:v>176.88251640401</c:v>
                </c:pt>
                <c:pt idx="23">
                  <c:v>177.1417723341499</c:v>
                </c:pt>
                <c:pt idx="24">
                  <c:v>175.52415122538</c:v>
                </c:pt>
                <c:pt idx="25">
                  <c:v>176.68443070664</c:v>
                </c:pt>
                <c:pt idx="26">
                  <c:v>177.80508480384</c:v>
                </c:pt>
                <c:pt idx="27">
                  <c:v>175.40700417134</c:v>
                </c:pt>
                <c:pt idx="28">
                  <c:v>176.47617345714</c:v>
                </c:pt>
                <c:pt idx="29">
                  <c:v>177.49389904068</c:v>
                </c:pt>
                <c:pt idx="30">
                  <c:v>175.10701170664</c:v>
                </c:pt>
                <c:pt idx="31">
                  <c:v>176.12436433266</c:v>
                </c:pt>
                <c:pt idx="32">
                  <c:v>177.21368632952</c:v>
                </c:pt>
                <c:pt idx="33">
                  <c:v>174.8270406184201</c:v>
                </c:pt>
                <c:pt idx="34">
                  <c:v>175.8749623726</c:v>
                </c:pt>
                <c:pt idx="35">
                  <c:v>176.913118629</c:v>
                </c:pt>
                <c:pt idx="36">
                  <c:v>177.98197051887</c:v>
                </c:pt>
                <c:pt idx="37">
                  <c:v>175.4828151552001</c:v>
                </c:pt>
                <c:pt idx="38">
                  <c:v>176.58160724325</c:v>
                </c:pt>
                <c:pt idx="39">
                  <c:v>177.70187146208</c:v>
                </c:pt>
                <c:pt idx="40">
                  <c:v>175.2850035387</c:v>
                </c:pt>
                <c:pt idx="41">
                  <c:v>176.35328477424</c:v>
                </c:pt>
                <c:pt idx="42">
                  <c:v>177.50433279948</c:v>
                </c:pt>
                <c:pt idx="43">
                  <c:v>175.12777054068</c:v>
                </c:pt>
                <c:pt idx="44">
                  <c:v>176.16539316692</c:v>
                </c:pt>
                <c:pt idx="45">
                  <c:v>177.25483234882</c:v>
                </c:pt>
                <c:pt idx="46">
                  <c:v>174.89808746874</c:v>
                </c:pt>
                <c:pt idx="47">
                  <c:v>175.91579756285</c:v>
                </c:pt>
                <c:pt idx="48">
                  <c:v>176.98488092134</c:v>
                </c:pt>
                <c:pt idx="49">
                  <c:v>177.8154969770401</c:v>
                </c:pt>
                <c:pt idx="50">
                  <c:v>175.61534680578</c:v>
                </c:pt>
                <c:pt idx="51">
                  <c:v>176.674082838</c:v>
                </c:pt>
                <c:pt idx="52">
                  <c:v>177.7222934157001</c:v>
                </c:pt>
                <c:pt idx="53">
                  <c:v>175.3147502041199</c:v>
                </c:pt>
                <c:pt idx="54">
                  <c:v>176.3220783771001</c:v>
                </c:pt>
                <c:pt idx="55">
                  <c:v>177.40102221968</c:v>
                </c:pt>
                <c:pt idx="56">
                  <c:v>175.04521963251</c:v>
                </c:pt>
                <c:pt idx="57">
                  <c:v>176.0623934284</c:v>
                </c:pt>
                <c:pt idx="58">
                  <c:v>177.1928573057801</c:v>
                </c:pt>
                <c:pt idx="59">
                  <c:v>174.8157602978399</c:v>
                </c:pt>
                <c:pt idx="60">
                  <c:v>175.8438556699199</c:v>
                </c:pt>
                <c:pt idx="61">
                  <c:v>176.93309038064</c:v>
                </c:pt>
                <c:pt idx="62">
                  <c:v>178.03337152948</c:v>
                </c:pt>
                <c:pt idx="63">
                  <c:v>175.65535254372</c:v>
                </c:pt>
                <c:pt idx="64">
                  <c:v>176.67340805089</c:v>
                </c:pt>
                <c:pt idx="65">
                  <c:v>177.86659332783</c:v>
                </c:pt>
                <c:pt idx="66">
                  <c:v>175.43671529784</c:v>
                </c:pt>
                <c:pt idx="67">
                  <c:v>176.46496103455</c:v>
                </c:pt>
                <c:pt idx="68">
                  <c:v>177.58621607463</c:v>
                </c:pt>
                <c:pt idx="69">
                  <c:v>175.15630740473</c:v>
                </c:pt>
                <c:pt idx="70">
                  <c:v>176.1333363504</c:v>
                </c:pt>
                <c:pt idx="71">
                  <c:v>177.16161250008</c:v>
                </c:pt>
                <c:pt idx="72">
                  <c:v>174.77444825776</c:v>
                </c:pt>
                <c:pt idx="73">
                  <c:v>175.8328060587001</c:v>
                </c:pt>
                <c:pt idx="74">
                  <c:v>176.8813672808</c:v>
                </c:pt>
                <c:pt idx="75">
                  <c:v>177.9918473948</c:v>
                </c:pt>
                <c:pt idx="76">
                  <c:v>175.55229506248</c:v>
                </c:pt>
                <c:pt idx="77">
                  <c:v>176.64212109737</c:v>
                </c:pt>
                <c:pt idx="78">
                  <c:v>177.7010640305799</c:v>
                </c:pt>
                <c:pt idx="79">
                  <c:v>175.2820045416</c:v>
                </c:pt>
                <c:pt idx="80">
                  <c:v>176.38187267675</c:v>
                </c:pt>
                <c:pt idx="81">
                  <c:v>177.50280455722</c:v>
                </c:pt>
                <c:pt idx="82">
                  <c:v>175.1235257342999</c:v>
                </c:pt>
                <c:pt idx="83">
                  <c:v>176.2139208413</c:v>
                </c:pt>
                <c:pt idx="84">
                  <c:v>177.29432360486</c:v>
                </c:pt>
                <c:pt idx="85">
                  <c:v>174.95509226817</c:v>
                </c:pt>
                <c:pt idx="86">
                  <c:v>175.94371135812</c:v>
                </c:pt>
                <c:pt idx="87">
                  <c:v>177.00357441396</c:v>
                </c:pt>
                <c:pt idx="88">
                  <c:v>178.11544609719</c:v>
                </c:pt>
                <c:pt idx="89">
                  <c:v>175.67396587971</c:v>
                </c:pt>
                <c:pt idx="90">
                  <c:v>176.71310693205</c:v>
                </c:pt>
                <c:pt idx="91">
                  <c:v>177.8039266302</c:v>
                </c:pt>
                <c:pt idx="92">
                  <c:v>175.3832657655</c:v>
                </c:pt>
                <c:pt idx="93">
                  <c:v>176.40188854112</c:v>
                </c:pt>
                <c:pt idx="94">
                  <c:v>177.48208839866</c:v>
                </c:pt>
                <c:pt idx="95">
                  <c:v>175.08242459278</c:v>
                </c:pt>
                <c:pt idx="96">
                  <c:v>176.14204347132</c:v>
                </c:pt>
                <c:pt idx="97">
                  <c:v>177.21210865456</c:v>
                </c:pt>
                <c:pt idx="98">
                  <c:v>174.883618018</c:v>
                </c:pt>
                <c:pt idx="99">
                  <c:v>175.953120469</c:v>
                </c:pt>
                <c:pt idx="100">
                  <c:v>177.01346557999</c:v>
                </c:pt>
                <c:pt idx="101">
                  <c:v>178.1563974513001</c:v>
                </c:pt>
                <c:pt idx="102">
                  <c:v>175.72387698936</c:v>
                </c:pt>
                <c:pt idx="103">
                  <c:v>176.784231582</c:v>
                </c:pt>
                <c:pt idx="104">
                  <c:v>177.8446533177</c:v>
                </c:pt>
                <c:pt idx="105">
                  <c:v>175.47340891047</c:v>
                </c:pt>
                <c:pt idx="106">
                  <c:v>176.4624774080001</c:v>
                </c:pt>
                <c:pt idx="107">
                  <c:v>177.58468047096</c:v>
                </c:pt>
                <c:pt idx="108">
                  <c:v>175.1421622257699</c:v>
                </c:pt>
                <c:pt idx="109">
                  <c:v>176.17197448928</c:v>
                </c:pt>
                <c:pt idx="110">
                  <c:v>177.25274809858</c:v>
                </c:pt>
                <c:pt idx="111">
                  <c:v>175.61204812197</c:v>
                </c:pt>
                <c:pt idx="112">
                  <c:v>175.8611823696</c:v>
                </c:pt>
                <c:pt idx="113">
                  <c:v>176.87972199488</c:v>
                </c:pt>
                <c:pt idx="114">
                  <c:v>178.02205832142</c:v>
                </c:pt>
                <c:pt idx="115">
                  <c:v>175.591083057</c:v>
                </c:pt>
                <c:pt idx="116">
                  <c:v>176.6813070110001</c:v>
                </c:pt>
                <c:pt idx="117">
                  <c:v>177.8236584321</c:v>
                </c:pt>
                <c:pt idx="118">
                  <c:v>175.43229453958</c:v>
                </c:pt>
                <c:pt idx="119">
                  <c:v>176.52364097995</c:v>
                </c:pt>
                <c:pt idx="120">
                  <c:v>177.57396065353</c:v>
                </c:pt>
                <c:pt idx="121">
                  <c:v>175.1726184501</c:v>
                </c:pt>
                <c:pt idx="122">
                  <c:v>176.2121020735</c:v>
                </c:pt>
                <c:pt idx="123">
                  <c:v>177.2212043819</c:v>
                </c:pt>
                <c:pt idx="124">
                  <c:v>177.32454151756</c:v>
                </c:pt>
                <c:pt idx="125">
                  <c:v>175.91136102778</c:v>
                </c:pt>
                <c:pt idx="126">
                  <c:v>176.97177115135</c:v>
                </c:pt>
                <c:pt idx="127">
                  <c:v>177.94939873425</c:v>
                </c:pt>
                <c:pt idx="128">
                  <c:v>175.54926827997</c:v>
                </c:pt>
                <c:pt idx="129">
                  <c:v>176.57818462821</c:v>
                </c:pt>
                <c:pt idx="130">
                  <c:v>177.59675898694</c:v>
                </c:pt>
                <c:pt idx="131">
                  <c:v>175.29966927795</c:v>
                </c:pt>
                <c:pt idx="132">
                  <c:v>176.42056377234</c:v>
                </c:pt>
                <c:pt idx="133">
                  <c:v>177.49113464376</c:v>
                </c:pt>
                <c:pt idx="134">
                  <c:v>175.1206595835</c:v>
                </c:pt>
                <c:pt idx="135">
                  <c:v>176.18070730596</c:v>
                </c:pt>
                <c:pt idx="136">
                  <c:v>177.18980724192</c:v>
                </c:pt>
                <c:pt idx="137">
                  <c:v>178.364296128</c:v>
                </c:pt>
                <c:pt idx="138">
                  <c:v>175.900358634</c:v>
                </c:pt>
                <c:pt idx="139">
                  <c:v>176.95052825184</c:v>
                </c:pt>
                <c:pt idx="140">
                  <c:v>178.02136884978</c:v>
                </c:pt>
                <c:pt idx="141">
                  <c:v>175.5889389615</c:v>
                </c:pt>
                <c:pt idx="142">
                  <c:v>176.56720852658</c:v>
                </c:pt>
                <c:pt idx="143">
                  <c:v>177.63743266618</c:v>
                </c:pt>
                <c:pt idx="144">
                  <c:v>175.20692262831</c:v>
                </c:pt>
                <c:pt idx="145">
                  <c:v>176.23551882092</c:v>
                </c:pt>
                <c:pt idx="146">
                  <c:v>177.32615720319</c:v>
                </c:pt>
                <c:pt idx="147">
                  <c:v>174.89617314466</c:v>
                </c:pt>
                <c:pt idx="148">
                  <c:v>175.9552538352</c:v>
                </c:pt>
                <c:pt idx="149">
                  <c:v>177.0764287467</c:v>
                </c:pt>
                <c:pt idx="150">
                  <c:v>178.18811068</c:v>
                </c:pt>
                <c:pt idx="151">
                  <c:v>175.746101849</c:v>
                </c:pt>
                <c:pt idx="152">
                  <c:v>176.84702293825</c:v>
                </c:pt>
                <c:pt idx="153">
                  <c:v>177.93825693108</c:v>
                </c:pt>
                <c:pt idx="154">
                  <c:v>175.47567953608</c:v>
                </c:pt>
                <c:pt idx="155">
                  <c:v>176.55634531457</c:v>
                </c:pt>
                <c:pt idx="156">
                  <c:v>177.6267556247699</c:v>
                </c:pt>
                <c:pt idx="157">
                  <c:v>175.2463403194001</c:v>
                </c:pt>
                <c:pt idx="158">
                  <c:v>176.21425897524</c:v>
                </c:pt>
                <c:pt idx="159">
                  <c:v>177.2124012076801</c:v>
                </c:pt>
                <c:pt idx="160">
                  <c:v>174.79334866968</c:v>
                </c:pt>
                <c:pt idx="161">
                  <c:v>175.84227964464</c:v>
                </c:pt>
                <c:pt idx="162">
                  <c:v>176.90118282774</c:v>
                </c:pt>
                <c:pt idx="163">
                  <c:v>178.0327257176</c:v>
                </c:pt>
                <c:pt idx="164">
                  <c:v>175.57209891198</c:v>
                </c:pt>
                <c:pt idx="165">
                  <c:v>176.58997651308</c:v>
                </c:pt>
                <c:pt idx="166">
                  <c:v>177.72128168551</c:v>
                </c:pt>
                <c:pt idx="167">
                  <c:v>175.3525557213199</c:v>
                </c:pt>
                <c:pt idx="168">
                  <c:v>176.3812456109</c:v>
                </c:pt>
                <c:pt idx="169">
                  <c:v>177.43050186166</c:v>
                </c:pt>
                <c:pt idx="170">
                  <c:v>175.08242459278</c:v>
                </c:pt>
                <c:pt idx="171">
                  <c:v>176.12141558736</c:v>
                </c:pt>
                <c:pt idx="172">
                  <c:v>177.16034576031</c:v>
                </c:pt>
                <c:pt idx="173">
                  <c:v>176.42216272395</c:v>
                </c:pt>
                <c:pt idx="174">
                  <c:v>175.7593638156</c:v>
                </c:pt>
                <c:pt idx="175">
                  <c:v>176.77746439574</c:v>
                </c:pt>
                <c:pt idx="176">
                  <c:v>177.83638825396</c:v>
                </c:pt>
                <c:pt idx="177">
                  <c:v>175.42856956258</c:v>
                </c:pt>
                <c:pt idx="178">
                  <c:v>176.46638217032</c:v>
                </c:pt>
                <c:pt idx="179">
                  <c:v>177.56622404576</c:v>
                </c:pt>
                <c:pt idx="180">
                  <c:v>175.18874922039</c:v>
                </c:pt>
                <c:pt idx="181">
                  <c:v>176.2065917796999</c:v>
                </c:pt>
                <c:pt idx="182">
                  <c:v>177.28587669017</c:v>
                </c:pt>
                <c:pt idx="183">
                  <c:v>174.9696231423499</c:v>
                </c:pt>
                <c:pt idx="184">
                  <c:v>175.977250986</c:v>
                </c:pt>
                <c:pt idx="185">
                  <c:v>177.04657900188</c:v>
                </c:pt>
                <c:pt idx="186">
                  <c:v>178.18867631225</c:v>
                </c:pt>
                <c:pt idx="187">
                  <c:v>175.6761222215999</c:v>
                </c:pt>
                <c:pt idx="188">
                  <c:v>176.71458735552</c:v>
                </c:pt>
                <c:pt idx="189">
                  <c:v>177.8461001262</c:v>
                </c:pt>
                <c:pt idx="190">
                  <c:v>175.43646580143</c:v>
                </c:pt>
                <c:pt idx="191">
                  <c:v>176.4345235944</c:v>
                </c:pt>
                <c:pt idx="192">
                  <c:v>177.43162253856</c:v>
                </c:pt>
                <c:pt idx="193">
                  <c:v>175.02403946724</c:v>
                </c:pt>
                <c:pt idx="194">
                  <c:v>176.10311305238</c:v>
                </c:pt>
                <c:pt idx="195">
                  <c:v>177.1618207928</c:v>
                </c:pt>
                <c:pt idx="196">
                  <c:v>174.78507147942</c:v>
                </c:pt>
                <c:pt idx="197">
                  <c:v>175.8838190004001</c:v>
                </c:pt>
                <c:pt idx="198">
                  <c:v>177.01497899525</c:v>
                </c:pt>
                <c:pt idx="199">
                  <c:v>178.09528593965</c:v>
                </c:pt>
                <c:pt idx="200">
                  <c:v>175.61404762548</c:v>
                </c:pt>
                <c:pt idx="201">
                  <c:v>176.64212109737</c:v>
                </c:pt>
                <c:pt idx="202">
                  <c:v>177.6906290808</c:v>
                </c:pt>
                <c:pt idx="203">
                  <c:v>175.32291146112</c:v>
                </c:pt>
                <c:pt idx="204">
                  <c:v>176.382037044</c:v>
                </c:pt>
                <c:pt idx="205">
                  <c:v>177.420654576</c:v>
                </c:pt>
                <c:pt idx="206">
                  <c:v>175.04274174084</c:v>
                </c:pt>
                <c:pt idx="207">
                  <c:v>176.05058854013</c:v>
                </c:pt>
                <c:pt idx="208">
                  <c:v>177.0580266226</c:v>
                </c:pt>
                <c:pt idx="209">
                  <c:v>174.64050093906</c:v>
                </c:pt>
                <c:pt idx="210">
                  <c:v>175.69854383164</c:v>
                </c:pt>
                <c:pt idx="211">
                  <c:v>176.75711817416</c:v>
                </c:pt>
                <c:pt idx="212">
                  <c:v>177.939737928</c:v>
                </c:pt>
                <c:pt idx="213">
                  <c:v>175.51020525678</c:v>
                </c:pt>
                <c:pt idx="214">
                  <c:v>176.58968273082</c:v>
                </c:pt>
                <c:pt idx="215">
                  <c:v>177.71092600883</c:v>
                </c:pt>
                <c:pt idx="216">
                  <c:v>175.28068864064</c:v>
                </c:pt>
                <c:pt idx="217">
                  <c:v>176.38091088496</c:v>
                </c:pt>
                <c:pt idx="218">
                  <c:v>177.4198266336</c:v>
                </c:pt>
                <c:pt idx="219">
                  <c:v>175.00053927316</c:v>
                </c:pt>
                <c:pt idx="220">
                  <c:v>176.03901453053</c:v>
                </c:pt>
                <c:pt idx="221">
                  <c:v>177.05717248314</c:v>
                </c:pt>
                <c:pt idx="222">
                  <c:v>178.15771221318</c:v>
                </c:pt>
                <c:pt idx="223">
                  <c:v>175.71749508612</c:v>
                </c:pt>
                <c:pt idx="224">
                  <c:v>176.6636718726</c:v>
                </c:pt>
                <c:pt idx="225">
                  <c:v>177.77386058466</c:v>
                </c:pt>
                <c:pt idx="226">
                  <c:v>175.39640984209</c:v>
                </c:pt>
                <c:pt idx="227">
                  <c:v>176.42417212268</c:v>
                </c:pt>
                <c:pt idx="228">
                  <c:v>177.524490924</c:v>
                </c:pt>
                <c:pt idx="229">
                  <c:v>175.16646047531</c:v>
                </c:pt>
                <c:pt idx="230">
                  <c:v>176.2152091953</c:v>
                </c:pt>
                <c:pt idx="231">
                  <c:v>177.25417415955</c:v>
                </c:pt>
                <c:pt idx="232">
                  <c:v>174.93677580318</c:v>
                </c:pt>
                <c:pt idx="233">
                  <c:v>176.00642964234</c:v>
                </c:pt>
                <c:pt idx="234">
                  <c:v>177.01474815456</c:v>
                </c:pt>
                <c:pt idx="235">
                  <c:v>178.20867887885</c:v>
                </c:pt>
                <c:pt idx="236">
                  <c:v>175.735676984</c:v>
                </c:pt>
                <c:pt idx="237">
                  <c:v>176.806026305</c:v>
                </c:pt>
                <c:pt idx="238">
                  <c:v>177.86627181765</c:v>
                </c:pt>
                <c:pt idx="239">
                  <c:v>175.36378663156</c:v>
                </c:pt>
                <c:pt idx="240">
                  <c:v>176.453670076</c:v>
                </c:pt>
                <c:pt idx="241">
                  <c:v>177.5340051131</c:v>
                </c:pt>
                <c:pt idx="242">
                  <c:v>175.1650891926</c:v>
                </c:pt>
                <c:pt idx="243">
                  <c:v>176.17318086818</c:v>
                </c:pt>
                <c:pt idx="244">
                  <c:v>177.2121956795</c:v>
                </c:pt>
                <c:pt idx="245">
                  <c:v>178.3028255385</c:v>
                </c:pt>
                <c:pt idx="246">
                  <c:v>175.86172074704</c:v>
                </c:pt>
                <c:pt idx="247">
                  <c:v>176.9826803810001</c:v>
                </c:pt>
                <c:pt idx="248">
                  <c:v>178.09420199587</c:v>
                </c:pt>
                <c:pt idx="249">
                  <c:v>175.67211408318</c:v>
                </c:pt>
                <c:pt idx="250">
                  <c:v>176.74214307799</c:v>
                </c:pt>
                <c:pt idx="251">
                  <c:v>177.7924513235</c:v>
                </c:pt>
                <c:pt idx="252">
                  <c:v>175.39048693096</c:v>
                </c:pt>
                <c:pt idx="253">
                  <c:v>176.43092906106</c:v>
                </c:pt>
                <c:pt idx="254">
                  <c:v>177.5114736362</c:v>
                </c:pt>
                <c:pt idx="255">
                  <c:v>178.5099902563599</c:v>
                </c:pt>
                <c:pt idx="256">
                  <c:v>176.0471105631</c:v>
                </c:pt>
                <c:pt idx="257">
                  <c:v>177.09634809028</c:v>
                </c:pt>
                <c:pt idx="258">
                  <c:v>178.11528189224</c:v>
                </c:pt>
                <c:pt idx="259">
                  <c:v>175.6937614217399</c:v>
                </c:pt>
                <c:pt idx="260">
                  <c:v>176.722880109</c:v>
                </c:pt>
                <c:pt idx="261">
                  <c:v>177.7829300802</c:v>
                </c:pt>
                <c:pt idx="262">
                  <c:v>175.3720071480001</c:v>
                </c:pt>
                <c:pt idx="263">
                  <c:v>176.4013809948</c:v>
                </c:pt>
                <c:pt idx="264">
                  <c:v>177.54343900125</c:v>
                </c:pt>
                <c:pt idx="265">
                  <c:v>175.1934146388</c:v>
                </c:pt>
                <c:pt idx="266">
                  <c:v>176.31495379552</c:v>
                </c:pt>
                <c:pt idx="267">
                  <c:v>177.42726603732</c:v>
                </c:pt>
                <c:pt idx="268">
                  <c:v>174.9839530896</c:v>
                </c:pt>
                <c:pt idx="269">
                  <c:v>175.95255861288</c:v>
                </c:pt>
                <c:pt idx="270">
                  <c:v>176.97188525057</c:v>
                </c:pt>
                <c:pt idx="271">
                  <c:v>178.10462988202</c:v>
                </c:pt>
                <c:pt idx="272">
                  <c:v>175.66168559148</c:v>
                </c:pt>
                <c:pt idx="273">
                  <c:v>176.78360692443</c:v>
                </c:pt>
                <c:pt idx="274">
                  <c:v>177.82379119008</c:v>
                </c:pt>
                <c:pt idx="275">
                  <c:v>175.3507751665</c:v>
                </c:pt>
                <c:pt idx="276">
                  <c:v>176.38014042284</c:v>
                </c:pt>
                <c:pt idx="277">
                  <c:v>177.44011956489</c:v>
                </c:pt>
                <c:pt idx="278">
                  <c:v>175.09072290026</c:v>
                </c:pt>
                <c:pt idx="279">
                  <c:v>176.13004155979</c:v>
                </c:pt>
                <c:pt idx="280">
                  <c:v>177.20057706238</c:v>
                </c:pt>
                <c:pt idx="281">
                  <c:v>176.7845226947399</c:v>
                </c:pt>
                <c:pt idx="282">
                  <c:v>175.95155847775</c:v>
                </c:pt>
                <c:pt idx="283">
                  <c:v>176.98129537228</c:v>
                </c:pt>
                <c:pt idx="284">
                  <c:v>178.1041732299499</c:v>
                </c:pt>
                <c:pt idx="285">
                  <c:v>175.66060715016</c:v>
                </c:pt>
                <c:pt idx="286">
                  <c:v>176.6802566592</c:v>
                </c:pt>
                <c:pt idx="287">
                  <c:v>177.771835332</c:v>
                </c:pt>
                <c:pt idx="288">
                  <c:v>175.34984208816</c:v>
                </c:pt>
                <c:pt idx="289">
                  <c:v>176.33809282275</c:v>
                </c:pt>
                <c:pt idx="290">
                  <c:v>177.46012331864</c:v>
                </c:pt>
                <c:pt idx="291">
                  <c:v>175.008274131</c:v>
                </c:pt>
                <c:pt idx="292">
                  <c:v>176.00665447365</c:v>
                </c:pt>
                <c:pt idx="293">
                  <c:v>177.06656520608</c:v>
                </c:pt>
                <c:pt idx="294">
                  <c:v>178.1883570363</c:v>
                </c:pt>
                <c:pt idx="295">
                  <c:v>175.7874326485201</c:v>
                </c:pt>
                <c:pt idx="296">
                  <c:v>176.79587447823</c:v>
                </c:pt>
                <c:pt idx="297">
                  <c:v>177.9384699296101</c:v>
                </c:pt>
                <c:pt idx="298">
                  <c:v>175.59867370862</c:v>
                </c:pt>
                <c:pt idx="299">
                  <c:v>176.64858098559</c:v>
                </c:pt>
                <c:pt idx="300">
                  <c:v>177.68873156604</c:v>
                </c:pt>
                <c:pt idx="301">
                  <c:v>175.2976114092</c:v>
                </c:pt>
                <c:pt idx="302">
                  <c:v>176.276064077</c:v>
                </c:pt>
                <c:pt idx="303">
                  <c:v>177.35668686428</c:v>
                </c:pt>
                <c:pt idx="304">
                  <c:v>175.01740678783</c:v>
                </c:pt>
                <c:pt idx="305">
                  <c:v>176.02568857957</c:v>
                </c:pt>
                <c:pt idx="306">
                  <c:v>177.06565832032</c:v>
                </c:pt>
                <c:pt idx="307">
                  <c:v>178.17756829738</c:v>
                </c:pt>
                <c:pt idx="308">
                  <c:v>175.7250693891</c:v>
                </c:pt>
                <c:pt idx="309">
                  <c:v>176.72334608583</c:v>
                </c:pt>
                <c:pt idx="310">
                  <c:v>177.73158283969</c:v>
                </c:pt>
                <c:pt idx="311">
                  <c:v>175.30172045986</c:v>
                </c:pt>
                <c:pt idx="312">
                  <c:v>176.3504174128101</c:v>
                </c:pt>
                <c:pt idx="313">
                  <c:v>177.44078616154</c:v>
                </c:pt>
                <c:pt idx="314">
                  <c:v>175.1131664529</c:v>
                </c:pt>
                <c:pt idx="315">
                  <c:v>176.15169256524</c:v>
                </c:pt>
                <c:pt idx="316">
                  <c:v>177.242480653</c:v>
                </c:pt>
                <c:pt idx="317">
                  <c:v>174.88332334858</c:v>
                </c:pt>
                <c:pt idx="318">
                  <c:v>175.9225214516001</c:v>
                </c:pt>
                <c:pt idx="319">
                  <c:v>176.96214757767</c:v>
                </c:pt>
                <c:pt idx="320">
                  <c:v>178.084177935</c:v>
                </c:pt>
                <c:pt idx="321">
                  <c:v>175.66276931434</c:v>
                </c:pt>
                <c:pt idx="322">
                  <c:v>176.7225938108</c:v>
                </c:pt>
                <c:pt idx="323">
                  <c:v>177.75188018865</c:v>
                </c:pt>
                <c:pt idx="324">
                  <c:v>175.35186199872</c:v>
                </c:pt>
                <c:pt idx="325">
                  <c:v>176.35021968344</c:v>
                </c:pt>
                <c:pt idx="326">
                  <c:v>177.37884998082</c:v>
                </c:pt>
                <c:pt idx="327">
                  <c:v>174.97073712697</c:v>
                </c:pt>
                <c:pt idx="328">
                  <c:v>175.97808852452</c:v>
                </c:pt>
                <c:pt idx="329">
                  <c:v>177.11924552226</c:v>
                </c:pt>
                <c:pt idx="330">
                  <c:v>174.75132289079</c:v>
                </c:pt>
                <c:pt idx="331">
                  <c:v>175.7796083568</c:v>
                </c:pt>
                <c:pt idx="332">
                  <c:v>176.8798282824</c:v>
                </c:pt>
                <c:pt idx="333">
                  <c:v>177.8878865808</c:v>
                </c:pt>
                <c:pt idx="334">
                  <c:v>175.45807216872</c:v>
                </c:pt>
                <c:pt idx="335">
                  <c:v>176.57875240401</c:v>
                </c:pt>
                <c:pt idx="336">
                  <c:v>177.6278280179101</c:v>
                </c:pt>
                <c:pt idx="337">
                  <c:v>175.26920104065</c:v>
                </c:pt>
                <c:pt idx="338">
                  <c:v>176.30810096577</c:v>
                </c:pt>
                <c:pt idx="339">
                  <c:v>177.35768335406</c:v>
                </c:pt>
                <c:pt idx="340">
                  <c:v>174.8974171254</c:v>
                </c:pt>
                <c:pt idx="341">
                  <c:v>175.94606490432</c:v>
                </c:pt>
                <c:pt idx="342">
                  <c:v>176.9846681592</c:v>
                </c:pt>
                <c:pt idx="343">
                  <c:v>178.05402396874</c:v>
                </c:pt>
                <c:pt idx="344">
                  <c:v>175.6047717424</c:v>
                </c:pt>
                <c:pt idx="345">
                  <c:v>176.63256516992</c:v>
                </c:pt>
                <c:pt idx="346">
                  <c:v>177.75311005614</c:v>
                </c:pt>
                <c:pt idx="347">
                  <c:v>175.32452652312</c:v>
                </c:pt>
                <c:pt idx="348">
                  <c:v>176.43412076964</c:v>
                </c:pt>
                <c:pt idx="349">
                  <c:v>177.52414818535</c:v>
                </c:pt>
                <c:pt idx="350">
                  <c:v>175.1658118352</c:v>
                </c:pt>
                <c:pt idx="351">
                  <c:v>176.2557616718099</c:v>
                </c:pt>
                <c:pt idx="352">
                  <c:v>177.28480047392</c:v>
                </c:pt>
                <c:pt idx="353">
                  <c:v>174.8959807786</c:v>
                </c:pt>
                <c:pt idx="354">
                  <c:v>175.9348319421</c:v>
                </c:pt>
                <c:pt idx="355">
                  <c:v>176.9634280443</c:v>
                </c:pt>
                <c:pt idx="356">
                  <c:v>178.10548232532</c:v>
                </c:pt>
                <c:pt idx="357">
                  <c:v>175.5726831936</c:v>
                </c:pt>
                <c:pt idx="358">
                  <c:v>176.57001175008</c:v>
                </c:pt>
                <c:pt idx="359">
                  <c:v>177.5875293601</c:v>
                </c:pt>
                <c:pt idx="360">
                  <c:v>175.2108058768399</c:v>
                </c:pt>
                <c:pt idx="361">
                  <c:v>176.289953396</c:v>
                </c:pt>
                <c:pt idx="362">
                  <c:v>177.4412291928</c:v>
                </c:pt>
                <c:pt idx="363">
                  <c:v>175.00212099729</c:v>
                </c:pt>
                <c:pt idx="364">
                  <c:v>176.05058854013</c:v>
                </c:pt>
                <c:pt idx="365">
                  <c:v>177.18170291388</c:v>
                </c:pt>
                <c:pt idx="366">
                  <c:v>174.773082254159</c:v>
                </c:pt>
                <c:pt idx="367">
                  <c:v>175.85227910135</c:v>
                </c:pt>
                <c:pt idx="368">
                  <c:v>176.91136657989</c:v>
                </c:pt>
                <c:pt idx="369">
                  <c:v>178.02251679447</c:v>
                </c:pt>
                <c:pt idx="370">
                  <c:v>175.66320396852</c:v>
                </c:pt>
                <c:pt idx="371">
                  <c:v>176.733304974</c:v>
                </c:pt>
                <c:pt idx="372">
                  <c:v>177.7106570663999</c:v>
                </c:pt>
                <c:pt idx="373">
                  <c:v>175.24002211584</c:v>
                </c:pt>
                <c:pt idx="374">
                  <c:v>176.3090673472</c:v>
                </c:pt>
                <c:pt idx="375">
                  <c:v>177.3479311155</c:v>
                </c:pt>
                <c:pt idx="376">
                  <c:v>174.91885353091</c:v>
                </c:pt>
                <c:pt idx="377">
                  <c:v>175.97740122684</c:v>
                </c:pt>
                <c:pt idx="378">
                  <c:v>177.0673498839</c:v>
                </c:pt>
                <c:pt idx="379">
                  <c:v>174.63883065437</c:v>
                </c:pt>
                <c:pt idx="380">
                  <c:v>175.66669682758</c:v>
                </c:pt>
                <c:pt idx="381">
                  <c:v>176.81774889518</c:v>
                </c:pt>
                <c:pt idx="382">
                  <c:v>177.9081274135</c:v>
                </c:pt>
                <c:pt idx="383">
                  <c:v>175.52892602193</c:v>
                </c:pt>
                <c:pt idx="384">
                  <c:v>176.63960415794</c:v>
                </c:pt>
                <c:pt idx="385">
                  <c:v>177.689296685</c:v>
                </c:pt>
                <c:pt idx="386">
                  <c:v>175.25863855695</c:v>
                </c:pt>
                <c:pt idx="387">
                  <c:v>176.2768985969099</c:v>
                </c:pt>
                <c:pt idx="388">
                  <c:v>177.3983481800001</c:v>
                </c:pt>
                <c:pt idx="389">
                  <c:v>174.94719764703</c:v>
                </c:pt>
                <c:pt idx="390">
                  <c:v>175.98603440946</c:v>
                </c:pt>
                <c:pt idx="391">
                  <c:v>177.014846617</c:v>
                </c:pt>
                <c:pt idx="392">
                  <c:v>178.05393297054</c:v>
                </c:pt>
                <c:pt idx="393">
                  <c:v>175.6134316412</c:v>
                </c:pt>
                <c:pt idx="394">
                  <c:v>176.72391772176</c:v>
                </c:pt>
                <c:pt idx="395">
                  <c:v>177.84543497346</c:v>
                </c:pt>
                <c:pt idx="396">
                  <c:v>175.40430603456</c:v>
                </c:pt>
                <c:pt idx="397">
                  <c:v>176.5148776391</c:v>
                </c:pt>
                <c:pt idx="398">
                  <c:v>177.5750766316</c:v>
                </c:pt>
                <c:pt idx="399">
                  <c:v>175.18520421408</c:v>
                </c:pt>
                <c:pt idx="400">
                  <c:v>176.234490979</c:v>
                </c:pt>
                <c:pt idx="401">
                  <c:v>177.38715972096</c:v>
                </c:pt>
                <c:pt idx="402">
                  <c:v>175.00580765241</c:v>
                </c:pt>
                <c:pt idx="403">
                  <c:v>176.0561532095099</c:v>
                </c:pt>
                <c:pt idx="404">
                  <c:v>177.10620046518</c:v>
                </c:pt>
                <c:pt idx="405">
                  <c:v>178.17729060144</c:v>
                </c:pt>
                <c:pt idx="406">
                  <c:v>175.67297246117</c:v>
                </c:pt>
                <c:pt idx="407">
                  <c:v>176.722880109</c:v>
                </c:pt>
                <c:pt idx="408">
                  <c:v>177.83464523047</c:v>
                </c:pt>
                <c:pt idx="409">
                  <c:v>175.37244534579</c:v>
                </c:pt>
                <c:pt idx="410">
                  <c:v>176.49363286345</c:v>
                </c:pt>
                <c:pt idx="411">
                  <c:v>177.53315650575</c:v>
                </c:pt>
                <c:pt idx="412">
                  <c:v>175.16295479876</c:v>
                </c:pt>
                <c:pt idx="413">
                  <c:v>176.23341974856</c:v>
                </c:pt>
                <c:pt idx="414">
                  <c:v>177.32454151756</c:v>
                </c:pt>
                <c:pt idx="415">
                  <c:v>174.95377954292</c:v>
                </c:pt>
                <c:pt idx="416">
                  <c:v>176.05434408879</c:v>
                </c:pt>
                <c:pt idx="417">
                  <c:v>177.11537458647</c:v>
                </c:pt>
                <c:pt idx="418">
                  <c:v>178.20752531556</c:v>
                </c:pt>
                <c:pt idx="419">
                  <c:v>175.7632927397399</c:v>
                </c:pt>
                <c:pt idx="420">
                  <c:v>176.79308290515</c:v>
                </c:pt>
                <c:pt idx="421">
                  <c:v>177.85445739698</c:v>
                </c:pt>
                <c:pt idx="422">
                  <c:v>175.4724613669</c:v>
                </c:pt>
                <c:pt idx="423">
                  <c:v>176.46145680079</c:v>
                </c:pt>
                <c:pt idx="424">
                  <c:v>177.55307324502</c:v>
                </c:pt>
                <c:pt idx="425">
                  <c:v>175.1203968116</c:v>
                </c:pt>
                <c:pt idx="426">
                  <c:v>176.17050728124</c:v>
                </c:pt>
                <c:pt idx="427">
                  <c:v>177.28232000304</c:v>
                </c:pt>
                <c:pt idx="428">
                  <c:v>176.16917440101</c:v>
                </c:pt>
                <c:pt idx="429">
                  <c:v>175.94072071828</c:v>
                </c:pt>
                <c:pt idx="430">
                  <c:v>176.99094599412</c:v>
                </c:pt>
                <c:pt idx="431">
                  <c:v>178.0417120998</c:v>
                </c:pt>
                <c:pt idx="432">
                  <c:v>175.63936915252</c:v>
                </c:pt>
                <c:pt idx="433">
                  <c:v>176.78182832364</c:v>
                </c:pt>
                <c:pt idx="434">
                  <c:v>177.9049843002</c:v>
                </c:pt>
                <c:pt idx="435">
                  <c:v>175.4807507087</c:v>
                </c:pt>
                <c:pt idx="436">
                  <c:v>176.52133447147</c:v>
                </c:pt>
                <c:pt idx="437">
                  <c:v>177.57259807364</c:v>
                </c:pt>
                <c:pt idx="438">
                  <c:v>175.11863799969</c:v>
                </c:pt>
                <c:pt idx="439">
                  <c:v>176.11775689144</c:v>
                </c:pt>
                <c:pt idx="440">
                  <c:v>177.10645903272</c:v>
                </c:pt>
                <c:pt idx="441">
                  <c:v>178.2395189958</c:v>
                </c:pt>
                <c:pt idx="442">
                  <c:v>175.86752146131</c:v>
                </c:pt>
                <c:pt idx="443">
                  <c:v>176.89755157924</c:v>
                </c:pt>
                <c:pt idx="444">
                  <c:v>177.96900611193</c:v>
                </c:pt>
                <c:pt idx="445">
                  <c:v>175.5356015317</c:v>
                </c:pt>
                <c:pt idx="446">
                  <c:v>176.62710711768</c:v>
                </c:pt>
                <c:pt idx="447">
                  <c:v>177.71883789141</c:v>
                </c:pt>
                <c:pt idx="448">
                  <c:v>175.35687530204</c:v>
                </c:pt>
                <c:pt idx="449">
                  <c:v>176.36640444141</c:v>
                </c:pt>
                <c:pt idx="450">
                  <c:v>177.47890767366</c:v>
                </c:pt>
                <c:pt idx="451">
                  <c:v>175.11626508793</c:v>
                </c:pt>
                <c:pt idx="452">
                  <c:v>176.12631183168</c:v>
                </c:pt>
                <c:pt idx="453">
                  <c:v>177.17733690624</c:v>
                </c:pt>
                <c:pt idx="454">
                  <c:v>178.20785842348</c:v>
                </c:pt>
                <c:pt idx="455">
                  <c:v>175.7537497261</c:v>
                </c:pt>
                <c:pt idx="456">
                  <c:v>176.79367083924</c:v>
                </c:pt>
                <c:pt idx="457">
                  <c:v>177.87519638434</c:v>
                </c:pt>
                <c:pt idx="458">
                  <c:v>175.4627663893</c:v>
                </c:pt>
                <c:pt idx="459">
                  <c:v>176.55417535654</c:v>
                </c:pt>
                <c:pt idx="460">
                  <c:v>177.59430807256</c:v>
                </c:pt>
                <c:pt idx="461">
                  <c:v>175.24265390931</c:v>
                </c:pt>
                <c:pt idx="462">
                  <c:v>176.31356610848</c:v>
                </c:pt>
                <c:pt idx="463">
                  <c:v>177.3338294826901</c:v>
                </c:pt>
                <c:pt idx="464">
                  <c:v>176.1797553558</c:v>
                </c:pt>
                <c:pt idx="465">
                  <c:v>176.0534977531</c:v>
                </c:pt>
                <c:pt idx="466">
                  <c:v>177.1146102289999</c:v>
                </c:pt>
                <c:pt idx="467">
                  <c:v>178.19669520827</c:v>
                </c:pt>
                <c:pt idx="468">
                  <c:v>175.741571896</c:v>
                </c:pt>
                <c:pt idx="469">
                  <c:v>176.77192667433</c:v>
                </c:pt>
                <c:pt idx="470">
                  <c:v>177.79205074904</c:v>
                </c:pt>
                <c:pt idx="471">
                  <c:v>175.32883548936</c:v>
                </c:pt>
                <c:pt idx="472">
                  <c:v>176.3681780643</c:v>
                </c:pt>
                <c:pt idx="473">
                  <c:v>177.4182275679</c:v>
                </c:pt>
                <c:pt idx="474">
                  <c:v>175.026840136</c:v>
                </c:pt>
                <c:pt idx="475">
                  <c:v>176.08714521356</c:v>
                </c:pt>
                <c:pt idx="476">
                  <c:v>177.1375106256</c:v>
                </c:pt>
                <c:pt idx="477">
                  <c:v>178.20851287356</c:v>
                </c:pt>
                <c:pt idx="478">
                  <c:v>175.7656544935799</c:v>
                </c:pt>
                <c:pt idx="479">
                  <c:v>176.81558239734</c:v>
                </c:pt>
                <c:pt idx="480">
                  <c:v>177.94807594885</c:v>
                </c:pt>
                <c:pt idx="481">
                  <c:v>175.60727159265</c:v>
                </c:pt>
                <c:pt idx="482">
                  <c:v>176.65744310643</c:v>
                </c:pt>
                <c:pt idx="483">
                  <c:v>177.71868705174</c:v>
                </c:pt>
                <c:pt idx="484">
                  <c:v>175.23430599169</c:v>
                </c:pt>
                <c:pt idx="485">
                  <c:v>176.2336143094699</c:v>
                </c:pt>
                <c:pt idx="486">
                  <c:v>177.3142466244</c:v>
                </c:pt>
                <c:pt idx="487">
                  <c:v>174.923127396</c:v>
                </c:pt>
                <c:pt idx="488">
                  <c:v>175.95255861288</c:v>
                </c:pt>
                <c:pt idx="489">
                  <c:v>177.0023670042</c:v>
                </c:pt>
                <c:pt idx="490">
                  <c:v>178.04225216305</c:v>
                </c:pt>
                <c:pt idx="491">
                  <c:v>175.55943940899</c:v>
                </c:pt>
                <c:pt idx="492">
                  <c:v>176.5471454256</c:v>
                </c:pt>
                <c:pt idx="493">
                  <c:v>177.66864227214</c:v>
                </c:pt>
                <c:pt idx="494">
                  <c:v>175.25816417676</c:v>
                </c:pt>
                <c:pt idx="495">
                  <c:v>176.28696765675</c:v>
                </c:pt>
                <c:pt idx="496">
                  <c:v>177.37735128626</c:v>
                </c:pt>
                <c:pt idx="497">
                  <c:v>175.01792572778</c:v>
                </c:pt>
                <c:pt idx="498">
                  <c:v>176.07732852024</c:v>
                </c:pt>
                <c:pt idx="499">
                  <c:v>177.1479403251</c:v>
                </c:pt>
                <c:pt idx="500">
                  <c:v>178.270744884</c:v>
                </c:pt>
                <c:pt idx="501">
                  <c:v>175.79681356272</c:v>
                </c:pt>
                <c:pt idx="502">
                  <c:v>176.8568568936</c:v>
                </c:pt>
                <c:pt idx="503">
                  <c:v>177.92792461126</c:v>
                </c:pt>
                <c:pt idx="504">
                  <c:v>175.47524615941</c:v>
                </c:pt>
                <c:pt idx="505">
                  <c:v>176.50451535486</c:v>
                </c:pt>
                <c:pt idx="506">
                  <c:v>177.55440073392</c:v>
                </c:pt>
                <c:pt idx="507">
                  <c:v>175.13345935218</c:v>
                </c:pt>
                <c:pt idx="508">
                  <c:v>176.17269310866</c:v>
                </c:pt>
                <c:pt idx="509">
                  <c:v>177.20147405313</c:v>
                </c:pt>
                <c:pt idx="510">
                  <c:v>174.76167796723</c:v>
                </c:pt>
                <c:pt idx="511">
                  <c:v>175.79998793952</c:v>
                </c:pt>
                <c:pt idx="512">
                  <c:v>176.89007947392</c:v>
                </c:pt>
                <c:pt idx="513">
                  <c:v>178.0117439217</c:v>
                </c:pt>
                <c:pt idx="514">
                  <c:v>175.590234322</c:v>
                </c:pt>
                <c:pt idx="515">
                  <c:v>176.66039191108</c:v>
                </c:pt>
                <c:pt idx="516">
                  <c:v>177.76171677635</c:v>
                </c:pt>
                <c:pt idx="517">
                  <c:v>175.3098531059</c:v>
                </c:pt>
                <c:pt idx="518">
                  <c:v>176.42056377234</c:v>
                </c:pt>
                <c:pt idx="519">
                  <c:v>177.4191347289999</c:v>
                </c:pt>
                <c:pt idx="520">
                  <c:v>175.0087545276</c:v>
                </c:pt>
                <c:pt idx="521">
                  <c:v>176.0272125756301</c:v>
                </c:pt>
                <c:pt idx="522">
                  <c:v>177.1072338266</c:v>
                </c:pt>
                <c:pt idx="523">
                  <c:v>178.13637113025</c:v>
                </c:pt>
                <c:pt idx="524">
                  <c:v>175.62384925445</c:v>
                </c:pt>
                <c:pt idx="525">
                  <c:v>176.67239055544</c:v>
                </c:pt>
                <c:pt idx="526">
                  <c:v>177.76263392768</c:v>
                </c:pt>
                <c:pt idx="527">
                  <c:v>175.3423942217599</c:v>
                </c:pt>
                <c:pt idx="528">
                  <c:v>176.37068979328</c:v>
                </c:pt>
                <c:pt idx="529">
                  <c:v>177.4922638593</c:v>
                </c:pt>
                <c:pt idx="530">
                  <c:v>175.1126752147499</c:v>
                </c:pt>
                <c:pt idx="531">
                  <c:v>176.151344783</c:v>
                </c:pt>
                <c:pt idx="532">
                  <c:v>177.17978689767</c:v>
                </c:pt>
                <c:pt idx="533">
                  <c:v>178.26054257979</c:v>
                </c:pt>
                <c:pt idx="534">
                  <c:v>175.82819073582</c:v>
                </c:pt>
                <c:pt idx="535">
                  <c:v>176.88792262677</c:v>
                </c:pt>
                <c:pt idx="536">
                  <c:v>177.9276027913599</c:v>
                </c:pt>
                <c:pt idx="537">
                  <c:v>175.48520808045</c:v>
                </c:pt>
                <c:pt idx="538">
                  <c:v>176.39115990312</c:v>
                </c:pt>
                <c:pt idx="539">
                  <c:v>177.48176522589</c:v>
                </c:pt>
                <c:pt idx="540">
                  <c:v>175.07188079709</c:v>
                </c:pt>
                <c:pt idx="541">
                  <c:v>176.14148712372</c:v>
                </c:pt>
                <c:pt idx="542">
                  <c:v>177.18034943385</c:v>
                </c:pt>
                <c:pt idx="543">
                  <c:v>176.348785408</c:v>
                </c:pt>
                <c:pt idx="544">
                  <c:v>175.83999367746</c:v>
                </c:pt>
                <c:pt idx="545">
                  <c:v>176.88954638214</c:v>
                </c:pt>
                <c:pt idx="546">
                  <c:v>177.93908794695</c:v>
                </c:pt>
                <c:pt idx="547">
                  <c:v>175.559022908</c:v>
                </c:pt>
                <c:pt idx="548">
                  <c:v>176.587799131</c:v>
                </c:pt>
                <c:pt idx="549">
                  <c:v>177.77151574728</c:v>
                </c:pt>
                <c:pt idx="550">
                  <c:v>175.35932063937</c:v>
                </c:pt>
                <c:pt idx="551">
                  <c:v>176.4092736663399</c:v>
                </c:pt>
                <c:pt idx="552">
                  <c:v>177.45934708535</c:v>
                </c:pt>
                <c:pt idx="553">
                  <c:v>175.05777254427</c:v>
                </c:pt>
                <c:pt idx="554">
                  <c:v>176.03611646572</c:v>
                </c:pt>
                <c:pt idx="555">
                  <c:v>177.09620362854</c:v>
                </c:pt>
                <c:pt idx="556">
                  <c:v>178.17729060144</c:v>
                </c:pt>
                <c:pt idx="557">
                  <c:v>175.72466494394</c:v>
                </c:pt>
                <c:pt idx="558">
                  <c:v>176.722880109</c:v>
                </c:pt>
                <c:pt idx="559">
                  <c:v>177.8448190561</c:v>
                </c:pt>
                <c:pt idx="560">
                  <c:v>175.45354219008</c:v>
                </c:pt>
                <c:pt idx="561">
                  <c:v>176.43161155115</c:v>
                </c:pt>
                <c:pt idx="562">
                  <c:v>177.53272461288</c:v>
                </c:pt>
                <c:pt idx="563">
                  <c:v>175.1112280197</c:v>
                </c:pt>
                <c:pt idx="564">
                  <c:v>176.1810755763</c:v>
                </c:pt>
                <c:pt idx="565">
                  <c:v>177.31338605218</c:v>
                </c:pt>
                <c:pt idx="566">
                  <c:v>178.49862108168</c:v>
                </c:pt>
                <c:pt idx="567">
                  <c:v>176.0736423446</c:v>
                </c:pt>
                <c:pt idx="568">
                  <c:v>177.08352279866</c:v>
                </c:pt>
                <c:pt idx="569">
                  <c:v>178.13462287568</c:v>
                </c:pt>
                <c:pt idx="570">
                  <c:v>175.670339489</c:v>
                </c:pt>
                <c:pt idx="571">
                  <c:v>176.66892077198</c:v>
                </c:pt>
                <c:pt idx="572">
                  <c:v>177.72969697155</c:v>
                </c:pt>
                <c:pt idx="573">
                  <c:v>175.37817116016</c:v>
                </c:pt>
                <c:pt idx="574">
                  <c:v>176.41839341787</c:v>
                </c:pt>
                <c:pt idx="575">
                  <c:v>177.5102633392</c:v>
                </c:pt>
                <c:pt idx="576">
                  <c:v>175.07678704389</c:v>
                </c:pt>
                <c:pt idx="577">
                  <c:v>176.07591133292</c:v>
                </c:pt>
                <c:pt idx="578">
                  <c:v>177.06466888689</c:v>
                </c:pt>
                <c:pt idx="579">
                  <c:v>178.20785842348</c:v>
                </c:pt>
                <c:pt idx="580">
                  <c:v>175.7944716718499</c:v>
                </c:pt>
                <c:pt idx="581">
                  <c:v>176.86553754753</c:v>
                </c:pt>
                <c:pt idx="582">
                  <c:v>178.03999507827</c:v>
                </c:pt>
                <c:pt idx="583">
                  <c:v>175.6147574697</c:v>
                </c:pt>
                <c:pt idx="584">
                  <c:v>176.62502891459</c:v>
                </c:pt>
                <c:pt idx="585">
                  <c:v>177.6657330694</c:v>
                </c:pt>
                <c:pt idx="586">
                  <c:v>175.2627280031</c:v>
                </c:pt>
                <c:pt idx="587">
                  <c:v>176.30280365633</c:v>
                </c:pt>
                <c:pt idx="588">
                  <c:v>177.34365441562</c:v>
                </c:pt>
                <c:pt idx="589">
                  <c:v>178.46718039513</c:v>
                </c:pt>
                <c:pt idx="590">
                  <c:v>176.02137368039</c:v>
                </c:pt>
                <c:pt idx="591">
                  <c:v>177.00046776192</c:v>
                </c:pt>
                <c:pt idx="592">
                  <c:v>178.02057722337</c:v>
                </c:pt>
                <c:pt idx="593">
                  <c:v>175.60748018499</c:v>
                </c:pt>
                <c:pt idx="594">
                  <c:v>176.64743365434</c:v>
                </c:pt>
                <c:pt idx="595">
                  <c:v>177.70861067718</c:v>
                </c:pt>
                <c:pt idx="596">
                  <c:v>175.31597309103</c:v>
                </c:pt>
                <c:pt idx="597">
                  <c:v>176.34576325644</c:v>
                </c:pt>
                <c:pt idx="598">
                  <c:v>177.49919003204</c:v>
                </c:pt>
                <c:pt idx="599">
                  <c:v>175.41801197426</c:v>
                </c:pt>
                <c:pt idx="600">
                  <c:v>176.09471221134</c:v>
                </c:pt>
                <c:pt idx="601">
                  <c:v>177.1866903906</c:v>
                </c:pt>
                <c:pt idx="602">
                  <c:v>178.3002472179501</c:v>
                </c:pt>
                <c:pt idx="603">
                  <c:v>175.79291951064</c:v>
                </c:pt>
                <c:pt idx="604">
                  <c:v>176.83350327341</c:v>
                </c:pt>
                <c:pt idx="605">
                  <c:v>177.91571797896</c:v>
                </c:pt>
                <c:pt idx="606">
                  <c:v>175.56273537486</c:v>
                </c:pt>
                <c:pt idx="607">
                  <c:v>176.58279878682</c:v>
                </c:pt>
                <c:pt idx="608">
                  <c:v>177.53131325787</c:v>
                </c:pt>
                <c:pt idx="609">
                  <c:v>175.11840111555</c:v>
                </c:pt>
                <c:pt idx="610">
                  <c:v>176.16875778516</c:v>
                </c:pt>
                <c:pt idx="611">
                  <c:v>177.15794018252</c:v>
                </c:pt>
                <c:pt idx="612">
                  <c:v>178.23934034797</c:v>
                </c:pt>
                <c:pt idx="613">
                  <c:v>175.87724707878</c:v>
                </c:pt>
                <c:pt idx="614">
                  <c:v>176.92779484914</c:v>
                </c:pt>
                <c:pt idx="615">
                  <c:v>177.97883097438</c:v>
                </c:pt>
                <c:pt idx="616">
                  <c:v>175.56516866772</c:v>
                </c:pt>
                <c:pt idx="617">
                  <c:v>176.58501254685</c:v>
                </c:pt>
                <c:pt idx="618">
                  <c:v>177.63560974809</c:v>
                </c:pt>
                <c:pt idx="619">
                  <c:v>175.26325899724</c:v>
                </c:pt>
                <c:pt idx="620">
                  <c:v>176.323794604</c:v>
                </c:pt>
                <c:pt idx="621">
                  <c:v>177.42609209808</c:v>
                </c:pt>
                <c:pt idx="622">
                  <c:v>178.56032592098</c:v>
                </c:pt>
                <c:pt idx="623">
                  <c:v>176.0628431313</c:v>
                </c:pt>
                <c:pt idx="624">
                  <c:v>177.0626061935</c:v>
                </c:pt>
                <c:pt idx="625">
                  <c:v>178.113743896</c:v>
                </c:pt>
                <c:pt idx="626">
                  <c:v>175.59776472056</c:v>
                </c:pt>
                <c:pt idx="627">
                  <c:v>176.6376858337</c:v>
                </c:pt>
                <c:pt idx="628">
                  <c:v>177.71898137134</c:v>
                </c:pt>
                <c:pt idx="629">
                  <c:v>175.32663307698</c:v>
                </c:pt>
                <c:pt idx="630">
                  <c:v>176.3259134067</c:v>
                </c:pt>
                <c:pt idx="631">
                  <c:v>177.36587500533</c:v>
                </c:pt>
                <c:pt idx="632">
                  <c:v>175.5883066175401</c:v>
                </c:pt>
                <c:pt idx="633">
                  <c:v>175.9627472001</c:v>
                </c:pt>
                <c:pt idx="634">
                  <c:v>177.06419114785</c:v>
                </c:pt>
                <c:pt idx="635">
                  <c:v>178.12497303436</c:v>
                </c:pt>
                <c:pt idx="636">
                  <c:v>175.74268647117</c:v>
                </c:pt>
                <c:pt idx="637">
                  <c:v>176.7621583632</c:v>
                </c:pt>
                <c:pt idx="638">
                  <c:v>177.82314569388</c:v>
                </c:pt>
                <c:pt idx="639">
                  <c:v>175.45125044556</c:v>
                </c:pt>
                <c:pt idx="640">
                  <c:v>176.49103080414</c:v>
                </c:pt>
                <c:pt idx="641">
                  <c:v>177.54174960522</c:v>
                </c:pt>
                <c:pt idx="642">
                  <c:v>175.09857476566</c:v>
                </c:pt>
                <c:pt idx="643">
                  <c:v>176.12812638512</c:v>
                </c:pt>
                <c:pt idx="644">
                  <c:v>177.16793280852</c:v>
                </c:pt>
                <c:pt idx="645">
                  <c:v>178.2288579518</c:v>
                </c:pt>
                <c:pt idx="646">
                  <c:v>175.76505287766</c:v>
                </c:pt>
                <c:pt idx="647">
                  <c:v>176.7736721387999</c:v>
                </c:pt>
                <c:pt idx="648">
                  <c:v>177.7928722317999</c:v>
                </c:pt>
                <c:pt idx="649">
                  <c:v>175.37156412707</c:v>
                </c:pt>
                <c:pt idx="650">
                  <c:v>176.43146735209</c:v>
                </c:pt>
                <c:pt idx="651">
                  <c:v>177.40905654438</c:v>
                </c:pt>
                <c:pt idx="652">
                  <c:v>175.07015579297</c:v>
                </c:pt>
                <c:pt idx="653">
                  <c:v>176.078623452</c:v>
                </c:pt>
                <c:pt idx="654">
                  <c:v>177.117761359</c:v>
                </c:pt>
                <c:pt idx="655">
                  <c:v>178.28133515278</c:v>
                </c:pt>
                <c:pt idx="656">
                  <c:v>175.78728015014</c:v>
                </c:pt>
                <c:pt idx="657">
                  <c:v>176.77515351447</c:v>
                </c:pt>
                <c:pt idx="658">
                  <c:v>177.89670415212</c:v>
                </c:pt>
                <c:pt idx="659">
                  <c:v>175.4849700594</c:v>
                </c:pt>
                <c:pt idx="660">
                  <c:v>176.56538658451</c:v>
                </c:pt>
                <c:pt idx="661">
                  <c:v>177.62598876302</c:v>
                </c:pt>
                <c:pt idx="662">
                  <c:v>175.23430599169</c:v>
                </c:pt>
                <c:pt idx="663">
                  <c:v>176.19218961295</c:v>
                </c:pt>
                <c:pt idx="664">
                  <c:v>177.23173071345</c:v>
                </c:pt>
                <c:pt idx="665">
                  <c:v>175.36274498454</c:v>
                </c:pt>
                <c:pt idx="666">
                  <c:v>175.80884905815</c:v>
                </c:pt>
                <c:pt idx="667">
                  <c:v>176.88872459173</c:v>
                </c:pt>
                <c:pt idx="668">
                  <c:v>177.95931580556</c:v>
                </c:pt>
                <c:pt idx="669">
                  <c:v>175.50751065225</c:v>
                </c:pt>
                <c:pt idx="670">
                  <c:v>176.50528964055</c:v>
                </c:pt>
                <c:pt idx="671">
                  <c:v>177.58567989234</c:v>
                </c:pt>
                <c:pt idx="672">
                  <c:v>175.1141067504</c:v>
                </c:pt>
                <c:pt idx="673">
                  <c:v>176.20383592359</c:v>
                </c:pt>
                <c:pt idx="674">
                  <c:v>177.27384646545</c:v>
                </c:pt>
                <c:pt idx="675">
                  <c:v>175.02660625268</c:v>
                </c:pt>
                <c:pt idx="676">
                  <c:v>176.00489600658</c:v>
                </c:pt>
                <c:pt idx="677">
                  <c:v>177.0647555703</c:v>
                </c:pt>
                <c:pt idx="678">
                  <c:v>178.17694093474</c:v>
                </c:pt>
                <c:pt idx="679">
                  <c:v>175.7130277803499</c:v>
                </c:pt>
                <c:pt idx="680">
                  <c:v>176.69124962298</c:v>
                </c:pt>
                <c:pt idx="681">
                  <c:v>177.75142163921</c:v>
                </c:pt>
                <c:pt idx="682">
                  <c:v>175.3710885325</c:v>
                </c:pt>
                <c:pt idx="683">
                  <c:v>176.338423724</c:v>
                </c:pt>
                <c:pt idx="684">
                  <c:v>177.37785055944</c:v>
                </c:pt>
                <c:pt idx="685">
                  <c:v>174.98777502658</c:v>
                </c:pt>
                <c:pt idx="686">
                  <c:v>176.04724797044</c:v>
                </c:pt>
                <c:pt idx="687">
                  <c:v>177.05556936478</c:v>
                </c:pt>
                <c:pt idx="688">
                  <c:v>178.15685739852</c:v>
                </c:pt>
                <c:pt idx="689">
                  <c:v>175.64318732814</c:v>
                </c:pt>
                <c:pt idx="690">
                  <c:v>176.6923252029</c:v>
                </c:pt>
                <c:pt idx="691">
                  <c:v>177.751656332</c:v>
                </c:pt>
                <c:pt idx="692">
                  <c:v>175.45288273177</c:v>
                </c:pt>
                <c:pt idx="693">
                  <c:v>176.49262309238</c:v>
                </c:pt>
                <c:pt idx="694">
                  <c:v>177.58402858924</c:v>
                </c:pt>
                <c:pt idx="695">
                  <c:v>175.19192405852</c:v>
                </c:pt>
                <c:pt idx="696">
                  <c:v>176.17027639701</c:v>
                </c:pt>
                <c:pt idx="697">
                  <c:v>177.21018744583</c:v>
                </c:pt>
                <c:pt idx="698">
                  <c:v>178.35358412326</c:v>
                </c:pt>
                <c:pt idx="699">
                  <c:v>175.89936523796</c:v>
                </c:pt>
                <c:pt idx="700">
                  <c:v>176.88773327988</c:v>
                </c:pt>
                <c:pt idx="701">
                  <c:v>177.95876727857</c:v>
                </c:pt>
                <c:pt idx="702">
                  <c:v>175.48520808045</c:v>
                </c:pt>
                <c:pt idx="703">
                  <c:v>176.50420133258</c:v>
                </c:pt>
                <c:pt idx="704">
                  <c:v>177.53335117364</c:v>
                </c:pt>
                <c:pt idx="705">
                  <c:v>175.16323803965</c:v>
                </c:pt>
                <c:pt idx="706">
                  <c:v>176.22246916458</c:v>
                </c:pt>
                <c:pt idx="707">
                  <c:v>177.2623898136</c:v>
                </c:pt>
                <c:pt idx="708">
                  <c:v>175.54671182528</c:v>
                </c:pt>
                <c:pt idx="709">
                  <c:v>175.9105714366</c:v>
                </c:pt>
                <c:pt idx="710">
                  <c:v>176.95012908069</c:v>
                </c:pt>
                <c:pt idx="711">
                  <c:v>178.05204683448</c:v>
                </c:pt>
                <c:pt idx="712">
                  <c:v>175.6497386462</c:v>
                </c:pt>
                <c:pt idx="713">
                  <c:v>176.76101526382</c:v>
                </c:pt>
                <c:pt idx="714">
                  <c:v>177.79119176192</c:v>
                </c:pt>
                <c:pt idx="715">
                  <c:v>175.40864546304</c:v>
                </c:pt>
                <c:pt idx="716">
                  <c:v>176.42806956828</c:v>
                </c:pt>
                <c:pt idx="717">
                  <c:v>177.4996425405</c:v>
                </c:pt>
                <c:pt idx="718">
                  <c:v>175.10638139825</c:v>
                </c:pt>
                <c:pt idx="719">
                  <c:v>176.13609237119</c:v>
                </c:pt>
                <c:pt idx="720">
                  <c:v>177.1663596285</c:v>
                </c:pt>
                <c:pt idx="721">
                  <c:v>178.2485071477</c:v>
                </c:pt>
                <c:pt idx="722">
                  <c:v>175.79336613614</c:v>
                </c:pt>
                <c:pt idx="723">
                  <c:v>176.8031092152</c:v>
                </c:pt>
                <c:pt idx="724">
                  <c:v>177.87443918464</c:v>
                </c:pt>
                <c:pt idx="725">
                  <c:v>175.46064347328</c:v>
                </c:pt>
                <c:pt idx="726">
                  <c:v>176.51112300925</c:v>
                </c:pt>
                <c:pt idx="727">
                  <c:v>177.48996049728</c:v>
                </c:pt>
                <c:pt idx="728">
                  <c:v>175.07678704389</c:v>
                </c:pt>
                <c:pt idx="729">
                  <c:v>176.08595107425</c:v>
                </c:pt>
                <c:pt idx="730">
                  <c:v>177.20840115758</c:v>
                </c:pt>
                <c:pt idx="731">
                  <c:v>178.3213027623</c:v>
                </c:pt>
                <c:pt idx="732">
                  <c:v>175.9268388429501</c:v>
                </c:pt>
                <c:pt idx="733">
                  <c:v>177.01861706996</c:v>
                </c:pt>
                <c:pt idx="734">
                  <c:v>178.1118794289</c:v>
                </c:pt>
                <c:pt idx="735">
                  <c:v>175.6549840244</c:v>
                </c:pt>
                <c:pt idx="736">
                  <c:v>176.71645573941</c:v>
                </c:pt>
                <c:pt idx="737">
                  <c:v>177.799439553</c:v>
                </c:pt>
                <c:pt idx="738">
                  <c:v>175.35268993892</c:v>
                </c:pt>
                <c:pt idx="739">
                  <c:v>176.373416826</c:v>
                </c:pt>
                <c:pt idx="740">
                  <c:v>177.43507657572</c:v>
                </c:pt>
                <c:pt idx="741">
                  <c:v>178.52865275544</c:v>
                </c:pt>
                <c:pt idx="742">
                  <c:v>176.06078096516</c:v>
                </c:pt>
                <c:pt idx="743">
                  <c:v>177.07122957306</c:v>
                </c:pt>
                <c:pt idx="744">
                  <c:v>178.09179257056</c:v>
                </c:pt>
                <c:pt idx="745">
                  <c:v>175.62589724289</c:v>
                </c:pt>
                <c:pt idx="746">
                  <c:v>176.65622409598</c:v>
                </c:pt>
                <c:pt idx="747">
                  <c:v>177.73823356236</c:v>
                </c:pt>
                <c:pt idx="748">
                  <c:v>175.33400088804</c:v>
                </c:pt>
                <c:pt idx="749">
                  <c:v>176.35400530812</c:v>
                </c:pt>
                <c:pt idx="750">
                  <c:v>177.45660094393</c:v>
                </c:pt>
                <c:pt idx="751">
                  <c:v>178.5704993028</c:v>
                </c:pt>
                <c:pt idx="752">
                  <c:v>176.1024408270401</c:v>
                </c:pt>
                <c:pt idx="753">
                  <c:v>177.20563490991</c:v>
                </c:pt>
                <c:pt idx="754">
                  <c:v>178.25756817852</c:v>
                </c:pt>
                <c:pt idx="755">
                  <c:v>175.82085497205</c:v>
                </c:pt>
                <c:pt idx="756">
                  <c:v>176.85144414648</c:v>
                </c:pt>
                <c:pt idx="757">
                  <c:v>177.9242003715</c:v>
                </c:pt>
                <c:pt idx="758">
                  <c:v>175.54903945324</c:v>
                </c:pt>
                <c:pt idx="759">
                  <c:v>176.56987040436</c:v>
                </c:pt>
                <c:pt idx="760">
                  <c:v>177.6323756802</c:v>
                </c:pt>
                <c:pt idx="761">
                  <c:v>175.66464406332</c:v>
                </c:pt>
                <c:pt idx="762">
                  <c:v>176.21677666068</c:v>
                </c:pt>
                <c:pt idx="763">
                  <c:v>177.2168219884</c:v>
                </c:pt>
                <c:pt idx="764">
                  <c:v>178.33052147004</c:v>
                </c:pt>
                <c:pt idx="765">
                  <c:v>175.8935183157</c:v>
                </c:pt>
                <c:pt idx="766">
                  <c:v>176.91433133316</c:v>
                </c:pt>
                <c:pt idx="767">
                  <c:v>177.9559881164001</c:v>
                </c:pt>
                <c:pt idx="768">
                  <c:v>175.5195656456</c:v>
                </c:pt>
                <c:pt idx="769">
                  <c:v>176.5302257298599</c:v>
                </c:pt>
                <c:pt idx="770">
                  <c:v>177.48909571883</c:v>
                </c:pt>
                <c:pt idx="771">
                  <c:v>175.11626508793</c:v>
                </c:pt>
                <c:pt idx="772">
                  <c:v>176.17687455774</c:v>
                </c:pt>
                <c:pt idx="773">
                  <c:v>177.279173643</c:v>
                </c:pt>
                <c:pt idx="774">
                  <c:v>178.35150968559</c:v>
                </c:pt>
                <c:pt idx="775">
                  <c:v>175.87405419393</c:v>
                </c:pt>
                <c:pt idx="776">
                  <c:v>176.93551143892</c:v>
                </c:pt>
                <c:pt idx="777">
                  <c:v>178.0179305179</c:v>
                </c:pt>
                <c:pt idx="778">
                  <c:v>175.64277501644</c:v>
                </c:pt>
                <c:pt idx="779">
                  <c:v>176.6433993474</c:v>
                </c:pt>
                <c:pt idx="780">
                  <c:v>177.6747028502</c:v>
                </c:pt>
                <c:pt idx="781">
                  <c:v>175.30010972949</c:v>
                </c:pt>
                <c:pt idx="782">
                  <c:v>176.2899102055</c:v>
                </c:pt>
                <c:pt idx="783">
                  <c:v>177.34146800544</c:v>
                </c:pt>
                <c:pt idx="784">
                  <c:v>178.3934867796</c:v>
                </c:pt>
                <c:pt idx="785">
                  <c:v>175.94673326604</c:v>
                </c:pt>
                <c:pt idx="786">
                  <c:v>176.925989724</c:v>
                </c:pt>
                <c:pt idx="787">
                  <c:v>177.91571797896</c:v>
                </c:pt>
                <c:pt idx="788">
                  <c:v>175.48123350042</c:v>
                </c:pt>
                <c:pt idx="789">
                  <c:v>176.53154593369</c:v>
                </c:pt>
                <c:pt idx="790">
                  <c:v>177.56208534225</c:v>
                </c:pt>
                <c:pt idx="791">
                  <c:v>175.2296547359999</c:v>
                </c:pt>
                <c:pt idx="792">
                  <c:v>176.25993879702</c:v>
                </c:pt>
                <c:pt idx="793">
                  <c:v>177.36249336676</c:v>
                </c:pt>
                <c:pt idx="794">
                  <c:v>178.4351442332</c:v>
                </c:pt>
                <c:pt idx="795">
                  <c:v>175.988180344</c:v>
                </c:pt>
                <c:pt idx="796">
                  <c:v>177.0085980296</c:v>
                </c:pt>
                <c:pt idx="797">
                  <c:v>178.049996527</c:v>
                </c:pt>
                <c:pt idx="798">
                  <c:v>175.65469228112</c:v>
                </c:pt>
                <c:pt idx="799">
                  <c:v>176.695829451</c:v>
                </c:pt>
                <c:pt idx="800">
                  <c:v>177.71653887988</c:v>
                </c:pt>
                <c:pt idx="801">
                  <c:v>178.73730771614</c:v>
                </c:pt>
                <c:pt idx="802">
                  <c:v>176.249559091059</c:v>
                </c:pt>
                <c:pt idx="803">
                  <c:v>177.24943875223</c:v>
                </c:pt>
                <c:pt idx="804">
                  <c:v>178.30064699089</c:v>
                </c:pt>
                <c:pt idx="805">
                  <c:v>175.87571179893</c:v>
                </c:pt>
                <c:pt idx="806">
                  <c:v>176.89574284661</c:v>
                </c:pt>
                <c:pt idx="807">
                  <c:v>177.84339166893</c:v>
                </c:pt>
                <c:pt idx="808">
                  <c:v>175.38952493352</c:v>
                </c:pt>
                <c:pt idx="809">
                  <c:v>176.38796263472</c:v>
                </c:pt>
                <c:pt idx="810">
                  <c:v>177.4174091734801</c:v>
                </c:pt>
                <c:pt idx="811">
                  <c:v>178.51952504778</c:v>
                </c:pt>
                <c:pt idx="812">
                  <c:v>176.03372096226</c:v>
                </c:pt>
                <c:pt idx="813">
                  <c:v>177.07346940992</c:v>
                </c:pt>
                <c:pt idx="814">
                  <c:v>178.1136111057999</c:v>
                </c:pt>
                <c:pt idx="815">
                  <c:v>175.73026210721</c:v>
                </c:pt>
                <c:pt idx="816">
                  <c:v>176.78078963676</c:v>
                </c:pt>
                <c:pt idx="817">
                  <c:v>177.8216143480801</c:v>
                </c:pt>
                <c:pt idx="818">
                  <c:v>175.417282053</c:v>
                </c:pt>
                <c:pt idx="819">
                  <c:v>176.40664588051</c:v>
                </c:pt>
                <c:pt idx="820">
                  <c:v>177.4163854715</c:v>
                </c:pt>
                <c:pt idx="821">
                  <c:v>176.67813028492</c:v>
                </c:pt>
                <c:pt idx="822">
                  <c:v>175.99235645145</c:v>
                </c:pt>
                <c:pt idx="823">
                  <c:v>177.00150544756</c:v>
                </c:pt>
                <c:pt idx="824">
                  <c:v>178.08286615353</c:v>
                </c:pt>
                <c:pt idx="825">
                  <c:v>175.62873264876</c:v>
                </c:pt>
                <c:pt idx="826">
                  <c:v>176.68919371404</c:v>
                </c:pt>
                <c:pt idx="827">
                  <c:v>177.7088418851201</c:v>
                </c:pt>
                <c:pt idx="828">
                  <c:v>175.2453735054</c:v>
                </c:pt>
                <c:pt idx="829">
                  <c:v>176.26442017464</c:v>
                </c:pt>
                <c:pt idx="830">
                  <c:v>177.30397978272</c:v>
                </c:pt>
                <c:pt idx="831">
                  <c:v>176.02474941275</c:v>
                </c:pt>
                <c:pt idx="832">
                  <c:v>175.9723594863</c:v>
                </c:pt>
                <c:pt idx="833">
                  <c:v>177.05307598812</c:v>
                </c:pt>
                <c:pt idx="834">
                  <c:v>178.09336601448</c:v>
                </c:pt>
                <c:pt idx="835">
                  <c:v>175.72120787325</c:v>
                </c:pt>
                <c:pt idx="836">
                  <c:v>176.709854761829</c:v>
                </c:pt>
                <c:pt idx="837">
                  <c:v>177.73973011536</c:v>
                </c:pt>
                <c:pt idx="838">
                  <c:v>175.38754310044</c:v>
                </c:pt>
                <c:pt idx="839">
                  <c:v>176.43807258591</c:v>
                </c:pt>
                <c:pt idx="840">
                  <c:v>177.43728155402</c:v>
                </c:pt>
                <c:pt idx="841">
                  <c:v>175.70965762508</c:v>
                </c:pt>
                <c:pt idx="842">
                  <c:v>176.05368647328</c:v>
                </c:pt>
                <c:pt idx="843">
                  <c:v>177.06303245702</c:v>
                </c:pt>
                <c:pt idx="844">
                  <c:v>178.09330129308</c:v>
                </c:pt>
                <c:pt idx="845">
                  <c:v>175.65925756059</c:v>
                </c:pt>
                <c:pt idx="846">
                  <c:v>176.67861258645</c:v>
                </c:pt>
                <c:pt idx="847">
                  <c:v>177.71898137134</c:v>
                </c:pt>
                <c:pt idx="848">
                  <c:v>175.36724900068</c:v>
                </c:pt>
                <c:pt idx="849">
                  <c:v>176.3972181162601</c:v>
                </c:pt>
                <c:pt idx="850">
                  <c:v>177.38617061912</c:v>
                </c:pt>
                <c:pt idx="851">
                  <c:v>176.0561532095099</c:v>
                </c:pt>
                <c:pt idx="852">
                  <c:v>175.95216622886</c:v>
                </c:pt>
                <c:pt idx="853">
                  <c:v>176.97104899732</c:v>
                </c:pt>
                <c:pt idx="854">
                  <c:v>178.0520809916</c:v>
                </c:pt>
                <c:pt idx="855">
                  <c:v>175.7107715259</c:v>
                </c:pt>
                <c:pt idx="856">
                  <c:v>176.75078875168</c:v>
                </c:pt>
                <c:pt idx="857">
                  <c:v>177.77029051114</c:v>
                </c:pt>
                <c:pt idx="858">
                  <c:v>175.45892263548</c:v>
                </c:pt>
                <c:pt idx="859">
                  <c:v>176.4479013228</c:v>
                </c:pt>
                <c:pt idx="860">
                  <c:v>177.4474647760499</c:v>
                </c:pt>
                <c:pt idx="861">
                  <c:v>177.07314789954</c:v>
                </c:pt>
                <c:pt idx="862">
                  <c:v>176.08408231865</c:v>
                </c:pt>
                <c:pt idx="863">
                  <c:v>177.11415417249</c:v>
                </c:pt>
                <c:pt idx="864">
                  <c:v>178.16550363564</c:v>
                </c:pt>
                <c:pt idx="865">
                  <c:v>175.70021942532</c:v>
                </c:pt>
                <c:pt idx="866">
                  <c:v>176.7911681406</c:v>
                </c:pt>
                <c:pt idx="867">
                  <c:v>177.83221283053</c:v>
                </c:pt>
                <c:pt idx="868">
                  <c:v>175.42845194831</c:v>
                </c:pt>
                <c:pt idx="869">
                  <c:v>176.39705046304</c:v>
                </c:pt>
                <c:pt idx="870">
                  <c:v>177.37565968059</c:v>
                </c:pt>
                <c:pt idx="871">
                  <c:v>176.49213355046</c:v>
                </c:pt>
                <c:pt idx="872">
                  <c:v>176.00272774749</c:v>
                </c:pt>
                <c:pt idx="873">
                  <c:v>177.05246577216</c:v>
                </c:pt>
                <c:pt idx="874">
                  <c:v>178.113743896</c:v>
                </c:pt>
                <c:pt idx="875">
                  <c:v>175.70021942532</c:v>
                </c:pt>
                <c:pt idx="876">
                  <c:v>176.76046609195</c:v>
                </c:pt>
                <c:pt idx="877">
                  <c:v>177.76000560736</c:v>
                </c:pt>
                <c:pt idx="878">
                  <c:v>175.34670112986</c:v>
                </c:pt>
                <c:pt idx="879">
                  <c:v>176.42729069584</c:v>
                </c:pt>
                <c:pt idx="880">
                  <c:v>177.52964116755</c:v>
                </c:pt>
                <c:pt idx="881">
                  <c:v>178.6641969188</c:v>
                </c:pt>
                <c:pt idx="882">
                  <c:v>176.23697731695</c:v>
                </c:pt>
                <c:pt idx="883">
                  <c:v>177.2266120059</c:v>
                </c:pt>
                <c:pt idx="884">
                  <c:v>178.2682952252</c:v>
                </c:pt>
                <c:pt idx="885">
                  <c:v>175.8518512224</c:v>
                </c:pt>
                <c:pt idx="886">
                  <c:v>176.85203130584</c:v>
                </c:pt>
                <c:pt idx="887">
                  <c:v>177.89356163644</c:v>
                </c:pt>
                <c:pt idx="888">
                  <c:v>175.4675254832</c:v>
                </c:pt>
                <c:pt idx="889">
                  <c:v>176.53898621214</c:v>
                </c:pt>
                <c:pt idx="890">
                  <c:v>177.50823957048</c:v>
                </c:pt>
                <c:pt idx="891">
                  <c:v>178.62248259362</c:v>
                </c:pt>
                <c:pt idx="892">
                  <c:v>176.16449364318</c:v>
                </c:pt>
                <c:pt idx="893">
                  <c:v>177.18515178579</c:v>
                </c:pt>
                <c:pt idx="894">
                  <c:v>178.26809936685</c:v>
                </c:pt>
                <c:pt idx="895">
                  <c:v>175.8513708501</c:v>
                </c:pt>
                <c:pt idx="896">
                  <c:v>176.82097847518</c:v>
                </c:pt>
                <c:pt idx="897">
                  <c:v>177.8417213004</c:v>
                </c:pt>
                <c:pt idx="898">
                  <c:v>175.4266847367199</c:v>
                </c:pt>
                <c:pt idx="899">
                  <c:v>176.4469252855</c:v>
                </c:pt>
                <c:pt idx="900">
                  <c:v>177.50854424338</c:v>
                </c:pt>
                <c:pt idx="901">
                  <c:v>178.6430398827</c:v>
                </c:pt>
                <c:pt idx="902">
                  <c:v>176.20551880866</c:v>
                </c:pt>
                <c:pt idx="903">
                  <c:v>177.24691984396</c:v>
                </c:pt>
                <c:pt idx="904">
                  <c:v>178.2989542545</c:v>
                </c:pt>
                <c:pt idx="905">
                  <c:v>175.892534624</c:v>
                </c:pt>
                <c:pt idx="906">
                  <c:v>176.94389082755</c:v>
                </c:pt>
                <c:pt idx="907">
                  <c:v>177.9960620448</c:v>
                </c:pt>
                <c:pt idx="908">
                  <c:v>175.59895016538</c:v>
                </c:pt>
                <c:pt idx="909">
                  <c:v>176.6096071967999</c:v>
                </c:pt>
                <c:pt idx="910">
                  <c:v>177.62109829728</c:v>
                </c:pt>
                <c:pt idx="911">
                  <c:v>178.66346657544</c:v>
                </c:pt>
                <c:pt idx="912">
                  <c:v>176.21498647319</c:v>
                </c:pt>
                <c:pt idx="913">
                  <c:v>177.2565386228</c:v>
                </c:pt>
                <c:pt idx="914">
                  <c:v>178.21589867694</c:v>
                </c:pt>
                <c:pt idx="915">
                  <c:v>175.8302461428401</c:v>
                </c:pt>
                <c:pt idx="916">
                  <c:v>176.86136032</c:v>
                </c:pt>
                <c:pt idx="917">
                  <c:v>177.9134761435</c:v>
                </c:pt>
                <c:pt idx="918">
                  <c:v>175.47691070655</c:v>
                </c:pt>
                <c:pt idx="919">
                  <c:v>176.4462857152</c:v>
                </c:pt>
                <c:pt idx="920">
                  <c:v>177.48740963954</c:v>
                </c:pt>
                <c:pt idx="921">
                  <c:v>178.5806654532</c:v>
                </c:pt>
                <c:pt idx="922">
                  <c:v>176.12282895816</c:v>
                </c:pt>
                <c:pt idx="923">
                  <c:v>177.1130616954399</c:v>
                </c:pt>
                <c:pt idx="924">
                  <c:v>178.2572775215</c:v>
                </c:pt>
                <c:pt idx="925">
                  <c:v>175.8815973699</c:v>
                </c:pt>
                <c:pt idx="926">
                  <c:v>176.9329554048</c:v>
                </c:pt>
                <c:pt idx="927">
                  <c:v>177.9853855026001</c:v>
                </c:pt>
                <c:pt idx="928">
                  <c:v>175.54711613232</c:v>
                </c:pt>
                <c:pt idx="929">
                  <c:v>176.59898647869</c:v>
                </c:pt>
                <c:pt idx="930">
                  <c:v>177.6105135239999</c:v>
                </c:pt>
                <c:pt idx="931">
                  <c:v>178.66316861225</c:v>
                </c:pt>
                <c:pt idx="932">
                  <c:v>176.1842084165</c:v>
                </c:pt>
                <c:pt idx="933">
                  <c:v>177.1947108455</c:v>
                </c:pt>
                <c:pt idx="934">
                  <c:v>178.29838270308</c:v>
                </c:pt>
                <c:pt idx="935">
                  <c:v>175.88087652234</c:v>
                </c:pt>
                <c:pt idx="936">
                  <c:v>176.8509094675001</c:v>
                </c:pt>
                <c:pt idx="937">
                  <c:v>177.82027309965</c:v>
                </c:pt>
                <c:pt idx="938">
                  <c:v>175.4149362514</c:v>
                </c:pt>
                <c:pt idx="939">
                  <c:v>176.3942455528</c:v>
                </c:pt>
                <c:pt idx="940">
                  <c:v>177.42491984672</c:v>
                </c:pt>
                <c:pt idx="941">
                  <c:v>178.4767383776</c:v>
                </c:pt>
                <c:pt idx="942">
                  <c:v>176.0913420231</c:v>
                </c:pt>
                <c:pt idx="943">
                  <c:v>177.0708743336</c:v>
                </c:pt>
                <c:pt idx="944">
                  <c:v>178.20505936352</c:v>
                </c:pt>
                <c:pt idx="945">
                  <c:v>175.78857181812</c:v>
                </c:pt>
                <c:pt idx="946">
                  <c:v>176.82969440751</c:v>
                </c:pt>
                <c:pt idx="947">
                  <c:v>177.86123811904</c:v>
                </c:pt>
                <c:pt idx="948">
                  <c:v>175.4755190048</c:v>
                </c:pt>
                <c:pt idx="949">
                  <c:v>176.4754645261499</c:v>
                </c:pt>
                <c:pt idx="950">
                  <c:v>177.54811124064</c:v>
                </c:pt>
                <c:pt idx="951">
                  <c:v>178.61109232295</c:v>
                </c:pt>
                <c:pt idx="952">
                  <c:v>176.14207542286</c:v>
                </c:pt>
                <c:pt idx="953">
                  <c:v>177.1733196524</c:v>
                </c:pt>
                <c:pt idx="954">
                  <c:v>178.16371889426</c:v>
                </c:pt>
                <c:pt idx="955">
                  <c:v>175.72707777066</c:v>
                </c:pt>
                <c:pt idx="956">
                  <c:v>176.68601536216</c:v>
                </c:pt>
                <c:pt idx="957">
                  <c:v>177.70662296271</c:v>
                </c:pt>
                <c:pt idx="958">
                  <c:v>175.3019781601</c:v>
                </c:pt>
                <c:pt idx="959">
                  <c:v>176.30180353002</c:v>
                </c:pt>
                <c:pt idx="960">
                  <c:v>177.31161213804</c:v>
                </c:pt>
                <c:pt idx="961">
                  <c:v>178.36275184932</c:v>
                </c:pt>
                <c:pt idx="962">
                  <c:v>175.9372818398</c:v>
                </c:pt>
                <c:pt idx="963">
                  <c:v>176.98810380406</c:v>
                </c:pt>
                <c:pt idx="964">
                  <c:v>178.00855542441</c:v>
                </c:pt>
                <c:pt idx="965">
                  <c:v>175.59373888888</c:v>
                </c:pt>
                <c:pt idx="966">
                  <c:v>176.62367493847</c:v>
                </c:pt>
                <c:pt idx="967">
                  <c:v>177.68526232704</c:v>
                </c:pt>
                <c:pt idx="968">
                  <c:v>175.3618208287</c:v>
                </c:pt>
                <c:pt idx="969">
                  <c:v>176.33115238326</c:v>
                </c:pt>
                <c:pt idx="970">
                  <c:v>177.3314116404</c:v>
                </c:pt>
                <c:pt idx="971">
                  <c:v>178.40366594496</c:v>
                </c:pt>
                <c:pt idx="972">
                  <c:v>175.92636080646</c:v>
                </c:pt>
                <c:pt idx="973">
                  <c:v>176.8340361744</c:v>
                </c:pt>
                <c:pt idx="974">
                  <c:v>177.92592492716</c:v>
                </c:pt>
                <c:pt idx="975">
                  <c:v>175.48123350042</c:v>
                </c:pt>
                <c:pt idx="976">
                  <c:v>176.51072925816</c:v>
                </c:pt>
                <c:pt idx="977">
                  <c:v>177.5719421865</c:v>
                </c:pt>
                <c:pt idx="978">
                  <c:v>175.12802138936</c:v>
                </c:pt>
                <c:pt idx="979">
                  <c:v>176.12631183168</c:v>
                </c:pt>
                <c:pt idx="980">
                  <c:v>177.06409964698</c:v>
                </c:pt>
                <c:pt idx="981">
                  <c:v>178.1351337634</c:v>
                </c:pt>
                <c:pt idx="982">
                  <c:v>175.78319560736</c:v>
                </c:pt>
                <c:pt idx="983">
                  <c:v>176.80278676192</c:v>
                </c:pt>
                <c:pt idx="984">
                  <c:v>177.81220912806</c:v>
                </c:pt>
                <c:pt idx="985">
                  <c:v>175.47031133855</c:v>
                </c:pt>
                <c:pt idx="986">
                  <c:v>176.4999806805</c:v>
                </c:pt>
                <c:pt idx="987">
                  <c:v>177.50963060999</c:v>
                </c:pt>
                <c:pt idx="988">
                  <c:v>175.8965296786</c:v>
                </c:pt>
                <c:pt idx="989">
                  <c:v>176.16649545366</c:v>
                </c:pt>
                <c:pt idx="990">
                  <c:v>177.23784975434</c:v>
                </c:pt>
                <c:pt idx="991">
                  <c:v>178.28952694939</c:v>
                </c:pt>
                <c:pt idx="992">
                  <c:v>175.86367268725</c:v>
                </c:pt>
                <c:pt idx="993">
                  <c:v>176.83280872308</c:v>
                </c:pt>
                <c:pt idx="994">
                  <c:v>177.9250980838</c:v>
                </c:pt>
                <c:pt idx="995">
                  <c:v>175.50006837168</c:v>
                </c:pt>
                <c:pt idx="996">
                  <c:v>176.4997473468</c:v>
                </c:pt>
                <c:pt idx="997">
                  <c:v>177.50963060999</c:v>
                </c:pt>
                <c:pt idx="998">
                  <c:v>175.0751916299999</c:v>
                </c:pt>
                <c:pt idx="999">
                  <c:v>176.06431094588</c:v>
                </c:pt>
              </c:numCache>
            </c:numRef>
          </c:yVal>
          <c:smooth val="1"/>
        </c:ser>
        <c:ser>
          <c:idx val="7"/>
          <c:order val="3"/>
          <c:tx>
            <c:v>Right Shoulder,  shade</c:v>
          </c:tx>
          <c:marker>
            <c:symbol val="none"/>
          </c:marker>
          <c:xVal>
            <c:numRef>
              <c:f>sun!$A$3:$A$1002</c:f>
              <c:numCache>
                <c:formatCode>General</c:formatCode>
                <c:ptCount val="1000"/>
                <c:pt idx="0">
                  <c:v>0.0</c:v>
                </c:pt>
                <c:pt idx="1">
                  <c:v>0.0002</c:v>
                </c:pt>
                <c:pt idx="2">
                  <c:v>0.0004</c:v>
                </c:pt>
                <c:pt idx="3">
                  <c:v>0.0006</c:v>
                </c:pt>
                <c:pt idx="4">
                  <c:v>0.0008</c:v>
                </c:pt>
                <c:pt idx="5">
                  <c:v>0.001</c:v>
                </c:pt>
                <c:pt idx="6">
                  <c:v>0.0012</c:v>
                </c:pt>
                <c:pt idx="7">
                  <c:v>0.0014</c:v>
                </c:pt>
                <c:pt idx="8">
                  <c:v>0.0016</c:v>
                </c:pt>
                <c:pt idx="9">
                  <c:v>0.0018</c:v>
                </c:pt>
                <c:pt idx="10">
                  <c:v>0.002</c:v>
                </c:pt>
                <c:pt idx="11">
                  <c:v>0.0022</c:v>
                </c:pt>
                <c:pt idx="12">
                  <c:v>0.0024</c:v>
                </c:pt>
                <c:pt idx="13">
                  <c:v>0.0026</c:v>
                </c:pt>
                <c:pt idx="14">
                  <c:v>0.0028</c:v>
                </c:pt>
                <c:pt idx="15">
                  <c:v>0.003</c:v>
                </c:pt>
                <c:pt idx="16">
                  <c:v>0.0032</c:v>
                </c:pt>
                <c:pt idx="17">
                  <c:v>0.0034</c:v>
                </c:pt>
                <c:pt idx="18">
                  <c:v>0.0036</c:v>
                </c:pt>
                <c:pt idx="19">
                  <c:v>0.0038</c:v>
                </c:pt>
                <c:pt idx="20">
                  <c:v>0.004</c:v>
                </c:pt>
                <c:pt idx="21">
                  <c:v>0.0042</c:v>
                </c:pt>
                <c:pt idx="22">
                  <c:v>0.0044</c:v>
                </c:pt>
                <c:pt idx="23">
                  <c:v>0.0046</c:v>
                </c:pt>
                <c:pt idx="24">
                  <c:v>0.0048</c:v>
                </c:pt>
                <c:pt idx="25">
                  <c:v>0.005</c:v>
                </c:pt>
                <c:pt idx="26">
                  <c:v>0.0052</c:v>
                </c:pt>
                <c:pt idx="27">
                  <c:v>0.0054</c:v>
                </c:pt>
                <c:pt idx="28">
                  <c:v>0.0056</c:v>
                </c:pt>
                <c:pt idx="29">
                  <c:v>0.0058</c:v>
                </c:pt>
                <c:pt idx="30">
                  <c:v>0.006</c:v>
                </c:pt>
                <c:pt idx="31">
                  <c:v>0.0062</c:v>
                </c:pt>
                <c:pt idx="32">
                  <c:v>0.0064</c:v>
                </c:pt>
                <c:pt idx="33">
                  <c:v>0.0066</c:v>
                </c:pt>
                <c:pt idx="34">
                  <c:v>0.0068</c:v>
                </c:pt>
                <c:pt idx="35">
                  <c:v>0.007</c:v>
                </c:pt>
                <c:pt idx="36">
                  <c:v>0.0072</c:v>
                </c:pt>
                <c:pt idx="37">
                  <c:v>0.00739999999999999</c:v>
                </c:pt>
                <c:pt idx="38">
                  <c:v>0.0076</c:v>
                </c:pt>
                <c:pt idx="39">
                  <c:v>0.00779999999999999</c:v>
                </c:pt>
                <c:pt idx="40">
                  <c:v>0.00799999999999999</c:v>
                </c:pt>
                <c:pt idx="41">
                  <c:v>0.0082</c:v>
                </c:pt>
                <c:pt idx="42">
                  <c:v>0.0084</c:v>
                </c:pt>
                <c:pt idx="43">
                  <c:v>0.0086</c:v>
                </c:pt>
                <c:pt idx="44">
                  <c:v>0.0088</c:v>
                </c:pt>
                <c:pt idx="45">
                  <c:v>0.009</c:v>
                </c:pt>
                <c:pt idx="46">
                  <c:v>0.0092</c:v>
                </c:pt>
                <c:pt idx="47">
                  <c:v>0.0094</c:v>
                </c:pt>
                <c:pt idx="48">
                  <c:v>0.0096</c:v>
                </c:pt>
                <c:pt idx="49">
                  <c:v>0.0098</c:v>
                </c:pt>
                <c:pt idx="50">
                  <c:v>0.01</c:v>
                </c:pt>
                <c:pt idx="51">
                  <c:v>0.0102</c:v>
                </c:pt>
                <c:pt idx="52">
                  <c:v>0.0104</c:v>
                </c:pt>
                <c:pt idx="53">
                  <c:v>0.0106</c:v>
                </c:pt>
                <c:pt idx="54">
                  <c:v>0.0108</c:v>
                </c:pt>
                <c:pt idx="55">
                  <c:v>0.011</c:v>
                </c:pt>
                <c:pt idx="56">
                  <c:v>0.0112</c:v>
                </c:pt>
                <c:pt idx="57">
                  <c:v>0.0114</c:v>
                </c:pt>
                <c:pt idx="58">
                  <c:v>0.0116</c:v>
                </c:pt>
                <c:pt idx="59">
                  <c:v>0.0118</c:v>
                </c:pt>
                <c:pt idx="60">
                  <c:v>0.012</c:v>
                </c:pt>
                <c:pt idx="61">
                  <c:v>0.0122</c:v>
                </c:pt>
                <c:pt idx="62">
                  <c:v>0.0124</c:v>
                </c:pt>
                <c:pt idx="63">
                  <c:v>0.0126</c:v>
                </c:pt>
                <c:pt idx="64">
                  <c:v>0.0128</c:v>
                </c:pt>
                <c:pt idx="65">
                  <c:v>0.013</c:v>
                </c:pt>
                <c:pt idx="66">
                  <c:v>0.0132</c:v>
                </c:pt>
                <c:pt idx="67">
                  <c:v>0.0134</c:v>
                </c:pt>
                <c:pt idx="68">
                  <c:v>0.0136</c:v>
                </c:pt>
                <c:pt idx="69">
                  <c:v>0.0138</c:v>
                </c:pt>
                <c:pt idx="70">
                  <c:v>0.014</c:v>
                </c:pt>
                <c:pt idx="71">
                  <c:v>0.0142</c:v>
                </c:pt>
                <c:pt idx="72">
                  <c:v>0.0144</c:v>
                </c:pt>
                <c:pt idx="73">
                  <c:v>0.0146</c:v>
                </c:pt>
                <c:pt idx="74">
                  <c:v>0.0148</c:v>
                </c:pt>
                <c:pt idx="75">
                  <c:v>0.015</c:v>
                </c:pt>
                <c:pt idx="76">
                  <c:v>0.0152</c:v>
                </c:pt>
                <c:pt idx="77">
                  <c:v>0.0154</c:v>
                </c:pt>
                <c:pt idx="78">
                  <c:v>0.0156</c:v>
                </c:pt>
                <c:pt idx="79">
                  <c:v>0.0158</c:v>
                </c:pt>
                <c:pt idx="80">
                  <c:v>0.016</c:v>
                </c:pt>
                <c:pt idx="81">
                  <c:v>0.0162</c:v>
                </c:pt>
                <c:pt idx="82">
                  <c:v>0.0164</c:v>
                </c:pt>
                <c:pt idx="83">
                  <c:v>0.0166</c:v>
                </c:pt>
                <c:pt idx="84">
                  <c:v>0.0168</c:v>
                </c:pt>
                <c:pt idx="85">
                  <c:v>0.017</c:v>
                </c:pt>
                <c:pt idx="86">
                  <c:v>0.0172</c:v>
                </c:pt>
                <c:pt idx="87">
                  <c:v>0.0174</c:v>
                </c:pt>
                <c:pt idx="88">
                  <c:v>0.0176</c:v>
                </c:pt>
                <c:pt idx="89">
                  <c:v>0.0178</c:v>
                </c:pt>
                <c:pt idx="90">
                  <c:v>0.018</c:v>
                </c:pt>
                <c:pt idx="91">
                  <c:v>0.0182</c:v>
                </c:pt>
                <c:pt idx="92">
                  <c:v>0.0184</c:v>
                </c:pt>
                <c:pt idx="93">
                  <c:v>0.0186</c:v>
                </c:pt>
                <c:pt idx="94">
                  <c:v>0.0188</c:v>
                </c:pt>
                <c:pt idx="95">
                  <c:v>0.019</c:v>
                </c:pt>
                <c:pt idx="96">
                  <c:v>0.0192</c:v>
                </c:pt>
                <c:pt idx="97">
                  <c:v>0.0194</c:v>
                </c:pt>
                <c:pt idx="98">
                  <c:v>0.0196</c:v>
                </c:pt>
                <c:pt idx="99">
                  <c:v>0.0198</c:v>
                </c:pt>
                <c:pt idx="100">
                  <c:v>0.02</c:v>
                </c:pt>
                <c:pt idx="101">
                  <c:v>0.0202</c:v>
                </c:pt>
                <c:pt idx="102">
                  <c:v>0.0204</c:v>
                </c:pt>
                <c:pt idx="103">
                  <c:v>0.0206</c:v>
                </c:pt>
                <c:pt idx="104">
                  <c:v>0.0208</c:v>
                </c:pt>
                <c:pt idx="105">
                  <c:v>0.021</c:v>
                </c:pt>
                <c:pt idx="106">
                  <c:v>0.0212</c:v>
                </c:pt>
                <c:pt idx="107">
                  <c:v>0.0214</c:v>
                </c:pt>
                <c:pt idx="108">
                  <c:v>0.0216</c:v>
                </c:pt>
                <c:pt idx="109">
                  <c:v>0.0218</c:v>
                </c:pt>
                <c:pt idx="110">
                  <c:v>0.022</c:v>
                </c:pt>
                <c:pt idx="111">
                  <c:v>0.0222</c:v>
                </c:pt>
                <c:pt idx="112">
                  <c:v>0.0224</c:v>
                </c:pt>
                <c:pt idx="113">
                  <c:v>0.0226</c:v>
                </c:pt>
                <c:pt idx="114">
                  <c:v>0.0228</c:v>
                </c:pt>
                <c:pt idx="115">
                  <c:v>0.023</c:v>
                </c:pt>
                <c:pt idx="116">
                  <c:v>0.0232</c:v>
                </c:pt>
                <c:pt idx="117">
                  <c:v>0.0234</c:v>
                </c:pt>
                <c:pt idx="118">
                  <c:v>0.0236</c:v>
                </c:pt>
                <c:pt idx="119">
                  <c:v>0.0238</c:v>
                </c:pt>
                <c:pt idx="120">
                  <c:v>0.024</c:v>
                </c:pt>
                <c:pt idx="121">
                  <c:v>0.0242</c:v>
                </c:pt>
                <c:pt idx="122">
                  <c:v>0.0244</c:v>
                </c:pt>
                <c:pt idx="123">
                  <c:v>0.0246</c:v>
                </c:pt>
                <c:pt idx="124">
                  <c:v>0.0248</c:v>
                </c:pt>
                <c:pt idx="125">
                  <c:v>0.025</c:v>
                </c:pt>
                <c:pt idx="126">
                  <c:v>0.0252</c:v>
                </c:pt>
                <c:pt idx="127">
                  <c:v>0.0254</c:v>
                </c:pt>
                <c:pt idx="128">
                  <c:v>0.0256</c:v>
                </c:pt>
                <c:pt idx="129">
                  <c:v>0.0258</c:v>
                </c:pt>
                <c:pt idx="130">
                  <c:v>0.026</c:v>
                </c:pt>
                <c:pt idx="131">
                  <c:v>0.0261999999999999</c:v>
                </c:pt>
                <c:pt idx="132">
                  <c:v>0.0263999999999999</c:v>
                </c:pt>
                <c:pt idx="133">
                  <c:v>0.0265999999999999</c:v>
                </c:pt>
                <c:pt idx="134">
                  <c:v>0.0267999999999999</c:v>
                </c:pt>
                <c:pt idx="135">
                  <c:v>0.0269999999999999</c:v>
                </c:pt>
                <c:pt idx="136">
                  <c:v>0.0271999999999999</c:v>
                </c:pt>
                <c:pt idx="137">
                  <c:v>0.0273999999999999</c:v>
                </c:pt>
                <c:pt idx="138">
                  <c:v>0.0275999999999999</c:v>
                </c:pt>
                <c:pt idx="139">
                  <c:v>0.0277999999999999</c:v>
                </c:pt>
                <c:pt idx="140">
                  <c:v>0.0279999999999999</c:v>
                </c:pt>
                <c:pt idx="141">
                  <c:v>0.0281999999999999</c:v>
                </c:pt>
                <c:pt idx="142">
                  <c:v>0.0283999999999999</c:v>
                </c:pt>
                <c:pt idx="143">
                  <c:v>0.0285999999999999</c:v>
                </c:pt>
                <c:pt idx="144">
                  <c:v>0.0287999999999999</c:v>
                </c:pt>
                <c:pt idx="145">
                  <c:v>0.0289999999999999</c:v>
                </c:pt>
                <c:pt idx="146">
                  <c:v>0.0291999999999999</c:v>
                </c:pt>
                <c:pt idx="147">
                  <c:v>0.0293999999999999</c:v>
                </c:pt>
                <c:pt idx="148">
                  <c:v>0.0295999999999999</c:v>
                </c:pt>
                <c:pt idx="149">
                  <c:v>0.0297999999999999</c:v>
                </c:pt>
                <c:pt idx="150">
                  <c:v>0.0299999999999999</c:v>
                </c:pt>
                <c:pt idx="151">
                  <c:v>0.0301999999999999</c:v>
                </c:pt>
                <c:pt idx="152">
                  <c:v>0.0303999999999999</c:v>
                </c:pt>
                <c:pt idx="153">
                  <c:v>0.0305999999999999</c:v>
                </c:pt>
                <c:pt idx="154">
                  <c:v>0.0307999999999999</c:v>
                </c:pt>
                <c:pt idx="155">
                  <c:v>0.0309999999999999</c:v>
                </c:pt>
                <c:pt idx="156">
                  <c:v>0.0311999999999999</c:v>
                </c:pt>
                <c:pt idx="157">
                  <c:v>0.0313999999999999</c:v>
                </c:pt>
                <c:pt idx="158">
                  <c:v>0.0315999999999999</c:v>
                </c:pt>
                <c:pt idx="159">
                  <c:v>0.0317999999999999</c:v>
                </c:pt>
                <c:pt idx="160">
                  <c:v>0.0319999999999999</c:v>
                </c:pt>
                <c:pt idx="161">
                  <c:v>0.0321999999999999</c:v>
                </c:pt>
                <c:pt idx="162">
                  <c:v>0.0323999999999999</c:v>
                </c:pt>
                <c:pt idx="163">
                  <c:v>0.0325999999999999</c:v>
                </c:pt>
                <c:pt idx="164">
                  <c:v>0.0327999999999999</c:v>
                </c:pt>
                <c:pt idx="165">
                  <c:v>0.0329999999999999</c:v>
                </c:pt>
                <c:pt idx="166">
                  <c:v>0.0331999999999999</c:v>
                </c:pt>
                <c:pt idx="167">
                  <c:v>0.0333999999999999</c:v>
                </c:pt>
                <c:pt idx="168">
                  <c:v>0.0335999999999999</c:v>
                </c:pt>
                <c:pt idx="169">
                  <c:v>0.0337999999999999</c:v>
                </c:pt>
                <c:pt idx="170">
                  <c:v>0.0339999999999999</c:v>
                </c:pt>
                <c:pt idx="171">
                  <c:v>0.0341999999999999</c:v>
                </c:pt>
                <c:pt idx="172">
                  <c:v>0.0343999999999999</c:v>
                </c:pt>
                <c:pt idx="173">
                  <c:v>0.0345999999999999</c:v>
                </c:pt>
                <c:pt idx="174">
                  <c:v>0.0347999999999999</c:v>
                </c:pt>
                <c:pt idx="175">
                  <c:v>0.0349999999999999</c:v>
                </c:pt>
                <c:pt idx="176">
                  <c:v>0.0351999999999999</c:v>
                </c:pt>
                <c:pt idx="177">
                  <c:v>0.0353999999999999</c:v>
                </c:pt>
                <c:pt idx="178">
                  <c:v>0.0355999999999999</c:v>
                </c:pt>
                <c:pt idx="179">
                  <c:v>0.0357999999999999</c:v>
                </c:pt>
                <c:pt idx="180">
                  <c:v>0.0359999999999999</c:v>
                </c:pt>
                <c:pt idx="181">
                  <c:v>0.0361999999999999</c:v>
                </c:pt>
                <c:pt idx="182">
                  <c:v>0.0363999999999999</c:v>
                </c:pt>
                <c:pt idx="183">
                  <c:v>0.0365999999999999</c:v>
                </c:pt>
                <c:pt idx="184">
                  <c:v>0.0367999999999999</c:v>
                </c:pt>
                <c:pt idx="185">
                  <c:v>0.0369999999999999</c:v>
                </c:pt>
                <c:pt idx="186">
                  <c:v>0.0371999999999999</c:v>
                </c:pt>
                <c:pt idx="187">
                  <c:v>0.0373999999999999</c:v>
                </c:pt>
                <c:pt idx="188">
                  <c:v>0.0375999999999999</c:v>
                </c:pt>
                <c:pt idx="189">
                  <c:v>0.0377999999999999</c:v>
                </c:pt>
                <c:pt idx="190">
                  <c:v>0.0379999999999999</c:v>
                </c:pt>
                <c:pt idx="191">
                  <c:v>0.0381999999999999</c:v>
                </c:pt>
                <c:pt idx="192">
                  <c:v>0.0383999999999999</c:v>
                </c:pt>
                <c:pt idx="193">
                  <c:v>0.0385999999999999</c:v>
                </c:pt>
                <c:pt idx="194">
                  <c:v>0.0387999999999999</c:v>
                </c:pt>
                <c:pt idx="195">
                  <c:v>0.0389999999999999</c:v>
                </c:pt>
                <c:pt idx="196">
                  <c:v>0.0391999999999999</c:v>
                </c:pt>
                <c:pt idx="197">
                  <c:v>0.0393999999999999</c:v>
                </c:pt>
                <c:pt idx="198">
                  <c:v>0.0395999999999999</c:v>
                </c:pt>
                <c:pt idx="199">
                  <c:v>0.0397999999999999</c:v>
                </c:pt>
                <c:pt idx="200">
                  <c:v>0.0399999999999999</c:v>
                </c:pt>
                <c:pt idx="201">
                  <c:v>0.0401999999999999</c:v>
                </c:pt>
                <c:pt idx="202">
                  <c:v>0.0403999999999999</c:v>
                </c:pt>
                <c:pt idx="203">
                  <c:v>0.0405999999999999</c:v>
                </c:pt>
                <c:pt idx="204">
                  <c:v>0.0407999999999999</c:v>
                </c:pt>
                <c:pt idx="205">
                  <c:v>0.0409999999999999</c:v>
                </c:pt>
                <c:pt idx="206">
                  <c:v>0.0411999999999999</c:v>
                </c:pt>
                <c:pt idx="207">
                  <c:v>0.0413999999999999</c:v>
                </c:pt>
                <c:pt idx="208">
                  <c:v>0.0415999999999999</c:v>
                </c:pt>
                <c:pt idx="209">
                  <c:v>0.0417999999999999</c:v>
                </c:pt>
                <c:pt idx="210">
                  <c:v>0.0419999999999999</c:v>
                </c:pt>
                <c:pt idx="211">
                  <c:v>0.0421999999999999</c:v>
                </c:pt>
                <c:pt idx="212">
                  <c:v>0.0423999999999999</c:v>
                </c:pt>
                <c:pt idx="213">
                  <c:v>0.0425999999999999</c:v>
                </c:pt>
                <c:pt idx="214">
                  <c:v>0.0427999999999999</c:v>
                </c:pt>
                <c:pt idx="215">
                  <c:v>0.0429999999999999</c:v>
                </c:pt>
                <c:pt idx="216">
                  <c:v>0.0431999999999999</c:v>
                </c:pt>
                <c:pt idx="217">
                  <c:v>0.0433999999999999</c:v>
                </c:pt>
                <c:pt idx="218">
                  <c:v>0.0435999999999999</c:v>
                </c:pt>
                <c:pt idx="219">
                  <c:v>0.0437999999999999</c:v>
                </c:pt>
                <c:pt idx="220">
                  <c:v>0.0439999999999998</c:v>
                </c:pt>
                <c:pt idx="221">
                  <c:v>0.0441999999999998</c:v>
                </c:pt>
                <c:pt idx="222">
                  <c:v>0.0443999999999999</c:v>
                </c:pt>
                <c:pt idx="223">
                  <c:v>0.0445999999999998</c:v>
                </c:pt>
                <c:pt idx="224">
                  <c:v>0.0447999999999999</c:v>
                </c:pt>
                <c:pt idx="225">
                  <c:v>0.0449999999999998</c:v>
                </c:pt>
                <c:pt idx="226">
                  <c:v>0.0451999999999998</c:v>
                </c:pt>
                <c:pt idx="227">
                  <c:v>0.0453999999999998</c:v>
                </c:pt>
                <c:pt idx="228">
                  <c:v>0.0455999999999998</c:v>
                </c:pt>
                <c:pt idx="229">
                  <c:v>0.0457999999999998</c:v>
                </c:pt>
                <c:pt idx="230">
                  <c:v>0.0459999999999998</c:v>
                </c:pt>
                <c:pt idx="231">
                  <c:v>0.0461999999999998</c:v>
                </c:pt>
                <c:pt idx="232">
                  <c:v>0.0463999999999998</c:v>
                </c:pt>
                <c:pt idx="233">
                  <c:v>0.0465999999999998</c:v>
                </c:pt>
                <c:pt idx="234">
                  <c:v>0.0467999999999998</c:v>
                </c:pt>
                <c:pt idx="235">
                  <c:v>0.0469999999999998</c:v>
                </c:pt>
                <c:pt idx="236">
                  <c:v>0.0471999999999998</c:v>
                </c:pt>
                <c:pt idx="237">
                  <c:v>0.0473999999999998</c:v>
                </c:pt>
                <c:pt idx="238">
                  <c:v>0.0475999999999998</c:v>
                </c:pt>
                <c:pt idx="239">
                  <c:v>0.0477999999999998</c:v>
                </c:pt>
                <c:pt idx="240">
                  <c:v>0.0479999999999998</c:v>
                </c:pt>
                <c:pt idx="241">
                  <c:v>0.0481999999999998</c:v>
                </c:pt>
                <c:pt idx="242">
                  <c:v>0.0483999999999998</c:v>
                </c:pt>
                <c:pt idx="243">
                  <c:v>0.0485999999999998</c:v>
                </c:pt>
                <c:pt idx="244">
                  <c:v>0.0487999999999998</c:v>
                </c:pt>
                <c:pt idx="245">
                  <c:v>0.0489999999999998</c:v>
                </c:pt>
                <c:pt idx="246">
                  <c:v>0.0491999999999998</c:v>
                </c:pt>
                <c:pt idx="247">
                  <c:v>0.0493999999999998</c:v>
                </c:pt>
                <c:pt idx="248">
                  <c:v>0.0495999999999998</c:v>
                </c:pt>
                <c:pt idx="249">
                  <c:v>0.0497999999999998</c:v>
                </c:pt>
                <c:pt idx="250">
                  <c:v>0.0499999999999998</c:v>
                </c:pt>
                <c:pt idx="251">
                  <c:v>0.0501999999999998</c:v>
                </c:pt>
                <c:pt idx="252">
                  <c:v>0.0503999999999998</c:v>
                </c:pt>
                <c:pt idx="253">
                  <c:v>0.0505999999999998</c:v>
                </c:pt>
                <c:pt idx="254">
                  <c:v>0.0507999999999998</c:v>
                </c:pt>
                <c:pt idx="255">
                  <c:v>0.0509999999999998</c:v>
                </c:pt>
                <c:pt idx="256">
                  <c:v>0.0511999999999998</c:v>
                </c:pt>
                <c:pt idx="257">
                  <c:v>0.0513999999999998</c:v>
                </c:pt>
                <c:pt idx="258">
                  <c:v>0.0515999999999998</c:v>
                </c:pt>
                <c:pt idx="259">
                  <c:v>0.0517999999999998</c:v>
                </c:pt>
                <c:pt idx="260">
                  <c:v>0.0519999999999998</c:v>
                </c:pt>
                <c:pt idx="261">
                  <c:v>0.0521999999999998</c:v>
                </c:pt>
                <c:pt idx="262">
                  <c:v>0.0523999999999998</c:v>
                </c:pt>
                <c:pt idx="263">
                  <c:v>0.0525999999999998</c:v>
                </c:pt>
                <c:pt idx="264">
                  <c:v>0.0527999999999998</c:v>
                </c:pt>
                <c:pt idx="265">
                  <c:v>0.0529999999999998</c:v>
                </c:pt>
                <c:pt idx="266">
                  <c:v>0.0531999999999998</c:v>
                </c:pt>
                <c:pt idx="267">
                  <c:v>0.0533999999999998</c:v>
                </c:pt>
                <c:pt idx="268">
                  <c:v>0.0535999999999998</c:v>
                </c:pt>
                <c:pt idx="269">
                  <c:v>0.0537999999999998</c:v>
                </c:pt>
                <c:pt idx="270">
                  <c:v>0.0539999999999998</c:v>
                </c:pt>
                <c:pt idx="271">
                  <c:v>0.0541999999999998</c:v>
                </c:pt>
                <c:pt idx="272">
                  <c:v>0.0543999999999998</c:v>
                </c:pt>
                <c:pt idx="273">
                  <c:v>0.0545999999999998</c:v>
                </c:pt>
                <c:pt idx="274">
                  <c:v>0.0547999999999998</c:v>
                </c:pt>
                <c:pt idx="275">
                  <c:v>0.0549999999999998</c:v>
                </c:pt>
                <c:pt idx="276">
                  <c:v>0.0551999999999998</c:v>
                </c:pt>
                <c:pt idx="277">
                  <c:v>0.0553999999999998</c:v>
                </c:pt>
                <c:pt idx="278">
                  <c:v>0.0555999999999998</c:v>
                </c:pt>
                <c:pt idx="279">
                  <c:v>0.0557999999999998</c:v>
                </c:pt>
                <c:pt idx="280">
                  <c:v>0.0559999999999998</c:v>
                </c:pt>
                <c:pt idx="281">
                  <c:v>0.0561999999999998</c:v>
                </c:pt>
                <c:pt idx="282">
                  <c:v>0.0563999999999998</c:v>
                </c:pt>
                <c:pt idx="283">
                  <c:v>0.0565999999999998</c:v>
                </c:pt>
                <c:pt idx="284">
                  <c:v>0.0567999999999998</c:v>
                </c:pt>
                <c:pt idx="285">
                  <c:v>0.0569999999999998</c:v>
                </c:pt>
                <c:pt idx="286">
                  <c:v>0.0571999999999998</c:v>
                </c:pt>
                <c:pt idx="287">
                  <c:v>0.0573999999999998</c:v>
                </c:pt>
                <c:pt idx="288">
                  <c:v>0.0575999999999998</c:v>
                </c:pt>
                <c:pt idx="289">
                  <c:v>0.0577999999999998</c:v>
                </c:pt>
                <c:pt idx="290">
                  <c:v>0.0579999999999998</c:v>
                </c:pt>
                <c:pt idx="291">
                  <c:v>0.0581999999999998</c:v>
                </c:pt>
                <c:pt idx="292">
                  <c:v>0.0583999999999998</c:v>
                </c:pt>
                <c:pt idx="293">
                  <c:v>0.0585999999999998</c:v>
                </c:pt>
                <c:pt idx="294">
                  <c:v>0.0587999999999998</c:v>
                </c:pt>
                <c:pt idx="295">
                  <c:v>0.0589999999999998</c:v>
                </c:pt>
                <c:pt idx="296">
                  <c:v>0.0591999999999998</c:v>
                </c:pt>
                <c:pt idx="297">
                  <c:v>0.0593999999999998</c:v>
                </c:pt>
                <c:pt idx="298">
                  <c:v>0.0595999999999998</c:v>
                </c:pt>
                <c:pt idx="299">
                  <c:v>0.0597999999999998</c:v>
                </c:pt>
                <c:pt idx="300">
                  <c:v>0.0599999999999998</c:v>
                </c:pt>
                <c:pt idx="301">
                  <c:v>0.0601999999999998</c:v>
                </c:pt>
                <c:pt idx="302">
                  <c:v>0.0603999999999998</c:v>
                </c:pt>
                <c:pt idx="303">
                  <c:v>0.0605999999999997</c:v>
                </c:pt>
                <c:pt idx="304">
                  <c:v>0.0607999999999998</c:v>
                </c:pt>
                <c:pt idx="305">
                  <c:v>0.0609999999999998</c:v>
                </c:pt>
                <c:pt idx="306">
                  <c:v>0.0611999999999997</c:v>
                </c:pt>
                <c:pt idx="307">
                  <c:v>0.0613999999999997</c:v>
                </c:pt>
                <c:pt idx="308">
                  <c:v>0.0615999999999997</c:v>
                </c:pt>
                <c:pt idx="309">
                  <c:v>0.0617999999999997</c:v>
                </c:pt>
                <c:pt idx="310">
                  <c:v>0.0619999999999997</c:v>
                </c:pt>
                <c:pt idx="311">
                  <c:v>0.0621999999999997</c:v>
                </c:pt>
                <c:pt idx="312">
                  <c:v>0.0623999999999997</c:v>
                </c:pt>
                <c:pt idx="313">
                  <c:v>0.0625999999999997</c:v>
                </c:pt>
                <c:pt idx="314">
                  <c:v>0.0627999999999998</c:v>
                </c:pt>
                <c:pt idx="315">
                  <c:v>0.0629999999999998</c:v>
                </c:pt>
                <c:pt idx="316">
                  <c:v>0.0631999999999998</c:v>
                </c:pt>
                <c:pt idx="317">
                  <c:v>0.0633999999999998</c:v>
                </c:pt>
                <c:pt idx="318">
                  <c:v>0.0635999999999998</c:v>
                </c:pt>
                <c:pt idx="319">
                  <c:v>0.0637999999999998</c:v>
                </c:pt>
                <c:pt idx="320">
                  <c:v>0.0639999999999998</c:v>
                </c:pt>
                <c:pt idx="321">
                  <c:v>0.0641999999999998</c:v>
                </c:pt>
                <c:pt idx="322">
                  <c:v>0.0643999999999998</c:v>
                </c:pt>
                <c:pt idx="323">
                  <c:v>0.0645999999999998</c:v>
                </c:pt>
                <c:pt idx="324">
                  <c:v>0.0647999999999998</c:v>
                </c:pt>
                <c:pt idx="325">
                  <c:v>0.0649999999999998</c:v>
                </c:pt>
                <c:pt idx="326">
                  <c:v>0.0651999999999998</c:v>
                </c:pt>
                <c:pt idx="327">
                  <c:v>0.0653999999999998</c:v>
                </c:pt>
                <c:pt idx="328">
                  <c:v>0.0655999999999998</c:v>
                </c:pt>
                <c:pt idx="329">
                  <c:v>0.0657999999999998</c:v>
                </c:pt>
                <c:pt idx="330">
                  <c:v>0.0659999999999998</c:v>
                </c:pt>
                <c:pt idx="331">
                  <c:v>0.0661999999999998</c:v>
                </c:pt>
                <c:pt idx="332">
                  <c:v>0.0663999999999998</c:v>
                </c:pt>
                <c:pt idx="333">
                  <c:v>0.0665999999999999</c:v>
                </c:pt>
                <c:pt idx="334">
                  <c:v>0.0667999999999999</c:v>
                </c:pt>
                <c:pt idx="335">
                  <c:v>0.0669999999999999</c:v>
                </c:pt>
                <c:pt idx="336">
                  <c:v>0.0671999999999999</c:v>
                </c:pt>
                <c:pt idx="337">
                  <c:v>0.0673999999999999</c:v>
                </c:pt>
                <c:pt idx="338">
                  <c:v>0.0675999999999999</c:v>
                </c:pt>
                <c:pt idx="339">
                  <c:v>0.0677999999999999</c:v>
                </c:pt>
                <c:pt idx="340">
                  <c:v>0.0679999999999999</c:v>
                </c:pt>
                <c:pt idx="341">
                  <c:v>0.0681999999999999</c:v>
                </c:pt>
                <c:pt idx="342">
                  <c:v>0.0683999999999999</c:v>
                </c:pt>
                <c:pt idx="343">
                  <c:v>0.0685999999999999</c:v>
                </c:pt>
                <c:pt idx="344">
                  <c:v>0.0687999999999999</c:v>
                </c:pt>
                <c:pt idx="345">
                  <c:v>0.0689999999999999</c:v>
                </c:pt>
                <c:pt idx="346">
                  <c:v>0.0691999999999999</c:v>
                </c:pt>
                <c:pt idx="347">
                  <c:v>0.0693999999999999</c:v>
                </c:pt>
                <c:pt idx="348">
                  <c:v>0.0695999999999999</c:v>
                </c:pt>
                <c:pt idx="349">
                  <c:v>0.0698</c:v>
                </c:pt>
                <c:pt idx="350">
                  <c:v>0.07</c:v>
                </c:pt>
                <c:pt idx="351">
                  <c:v>0.0702</c:v>
                </c:pt>
                <c:pt idx="352">
                  <c:v>0.0704</c:v>
                </c:pt>
                <c:pt idx="353">
                  <c:v>0.0706</c:v>
                </c:pt>
                <c:pt idx="354">
                  <c:v>0.0708</c:v>
                </c:pt>
                <c:pt idx="355">
                  <c:v>0.071</c:v>
                </c:pt>
                <c:pt idx="356">
                  <c:v>0.0712</c:v>
                </c:pt>
                <c:pt idx="357">
                  <c:v>0.0714</c:v>
                </c:pt>
                <c:pt idx="358">
                  <c:v>0.0716</c:v>
                </c:pt>
                <c:pt idx="359">
                  <c:v>0.0718</c:v>
                </c:pt>
                <c:pt idx="360">
                  <c:v>0.072</c:v>
                </c:pt>
                <c:pt idx="361">
                  <c:v>0.0722</c:v>
                </c:pt>
                <c:pt idx="362">
                  <c:v>0.0724</c:v>
                </c:pt>
                <c:pt idx="363">
                  <c:v>0.0726</c:v>
                </c:pt>
                <c:pt idx="364">
                  <c:v>0.0728</c:v>
                </c:pt>
                <c:pt idx="365">
                  <c:v>0.073</c:v>
                </c:pt>
                <c:pt idx="366">
                  <c:v>0.0732</c:v>
                </c:pt>
                <c:pt idx="367">
                  <c:v>0.0734000000000001</c:v>
                </c:pt>
                <c:pt idx="368">
                  <c:v>0.0736000000000001</c:v>
                </c:pt>
                <c:pt idx="369">
                  <c:v>0.0738000000000001</c:v>
                </c:pt>
                <c:pt idx="370">
                  <c:v>0.0740000000000001</c:v>
                </c:pt>
                <c:pt idx="371">
                  <c:v>0.0742000000000001</c:v>
                </c:pt>
                <c:pt idx="372">
                  <c:v>0.0744000000000001</c:v>
                </c:pt>
                <c:pt idx="373">
                  <c:v>0.0746000000000001</c:v>
                </c:pt>
                <c:pt idx="374">
                  <c:v>0.0748000000000001</c:v>
                </c:pt>
                <c:pt idx="375">
                  <c:v>0.0750000000000001</c:v>
                </c:pt>
                <c:pt idx="376">
                  <c:v>0.0752000000000001</c:v>
                </c:pt>
                <c:pt idx="377">
                  <c:v>0.0754000000000001</c:v>
                </c:pt>
                <c:pt idx="378">
                  <c:v>0.0756000000000001</c:v>
                </c:pt>
                <c:pt idx="379">
                  <c:v>0.0758000000000001</c:v>
                </c:pt>
                <c:pt idx="380">
                  <c:v>0.0760000000000001</c:v>
                </c:pt>
                <c:pt idx="381">
                  <c:v>0.0762000000000001</c:v>
                </c:pt>
                <c:pt idx="382">
                  <c:v>0.0764000000000001</c:v>
                </c:pt>
                <c:pt idx="383">
                  <c:v>0.0766000000000001</c:v>
                </c:pt>
                <c:pt idx="384">
                  <c:v>0.0768000000000002</c:v>
                </c:pt>
                <c:pt idx="385">
                  <c:v>0.0770000000000002</c:v>
                </c:pt>
                <c:pt idx="386">
                  <c:v>0.0772000000000002</c:v>
                </c:pt>
                <c:pt idx="387">
                  <c:v>0.0774000000000002</c:v>
                </c:pt>
                <c:pt idx="388">
                  <c:v>0.0776000000000002</c:v>
                </c:pt>
                <c:pt idx="389">
                  <c:v>0.0778000000000002</c:v>
                </c:pt>
                <c:pt idx="390">
                  <c:v>0.0780000000000002</c:v>
                </c:pt>
                <c:pt idx="391">
                  <c:v>0.0782000000000002</c:v>
                </c:pt>
                <c:pt idx="392">
                  <c:v>0.0784000000000002</c:v>
                </c:pt>
                <c:pt idx="393">
                  <c:v>0.0786000000000002</c:v>
                </c:pt>
                <c:pt idx="394">
                  <c:v>0.0788000000000002</c:v>
                </c:pt>
                <c:pt idx="395">
                  <c:v>0.0790000000000002</c:v>
                </c:pt>
                <c:pt idx="396">
                  <c:v>0.0792000000000002</c:v>
                </c:pt>
                <c:pt idx="397">
                  <c:v>0.0794000000000002</c:v>
                </c:pt>
                <c:pt idx="398">
                  <c:v>0.0796000000000002</c:v>
                </c:pt>
                <c:pt idx="399">
                  <c:v>0.0798000000000002</c:v>
                </c:pt>
                <c:pt idx="400">
                  <c:v>0.0800000000000002</c:v>
                </c:pt>
                <c:pt idx="401">
                  <c:v>0.0802000000000002</c:v>
                </c:pt>
                <c:pt idx="402">
                  <c:v>0.0804000000000002</c:v>
                </c:pt>
                <c:pt idx="403">
                  <c:v>0.0806000000000003</c:v>
                </c:pt>
                <c:pt idx="404">
                  <c:v>0.0808000000000002</c:v>
                </c:pt>
                <c:pt idx="405">
                  <c:v>0.0810000000000003</c:v>
                </c:pt>
                <c:pt idx="406">
                  <c:v>0.0812000000000003</c:v>
                </c:pt>
                <c:pt idx="407">
                  <c:v>0.0814000000000002</c:v>
                </c:pt>
                <c:pt idx="408">
                  <c:v>0.0816000000000003</c:v>
                </c:pt>
                <c:pt idx="409">
                  <c:v>0.0818000000000003</c:v>
                </c:pt>
                <c:pt idx="410">
                  <c:v>0.0820000000000003</c:v>
                </c:pt>
                <c:pt idx="411">
                  <c:v>0.0822000000000003</c:v>
                </c:pt>
                <c:pt idx="412">
                  <c:v>0.0824000000000003</c:v>
                </c:pt>
                <c:pt idx="413">
                  <c:v>0.0826000000000003</c:v>
                </c:pt>
                <c:pt idx="414">
                  <c:v>0.0828000000000003</c:v>
                </c:pt>
                <c:pt idx="415">
                  <c:v>0.0830000000000003</c:v>
                </c:pt>
                <c:pt idx="416">
                  <c:v>0.0832000000000003</c:v>
                </c:pt>
                <c:pt idx="417">
                  <c:v>0.0834000000000003</c:v>
                </c:pt>
                <c:pt idx="418">
                  <c:v>0.0836000000000004</c:v>
                </c:pt>
                <c:pt idx="419">
                  <c:v>0.0838000000000003</c:v>
                </c:pt>
                <c:pt idx="420">
                  <c:v>0.0840000000000004</c:v>
                </c:pt>
                <c:pt idx="421">
                  <c:v>0.0842000000000004</c:v>
                </c:pt>
                <c:pt idx="422">
                  <c:v>0.0844000000000003</c:v>
                </c:pt>
                <c:pt idx="423">
                  <c:v>0.0846000000000004</c:v>
                </c:pt>
                <c:pt idx="424">
                  <c:v>0.0848000000000004</c:v>
                </c:pt>
                <c:pt idx="425">
                  <c:v>0.0850000000000004</c:v>
                </c:pt>
                <c:pt idx="426">
                  <c:v>0.0852000000000004</c:v>
                </c:pt>
                <c:pt idx="427">
                  <c:v>0.0854000000000004</c:v>
                </c:pt>
                <c:pt idx="428">
                  <c:v>0.0856000000000004</c:v>
                </c:pt>
                <c:pt idx="429">
                  <c:v>0.0858000000000004</c:v>
                </c:pt>
                <c:pt idx="430">
                  <c:v>0.0860000000000004</c:v>
                </c:pt>
                <c:pt idx="431">
                  <c:v>0.0862000000000004</c:v>
                </c:pt>
                <c:pt idx="432">
                  <c:v>0.0864000000000004</c:v>
                </c:pt>
                <c:pt idx="433">
                  <c:v>0.0866000000000004</c:v>
                </c:pt>
                <c:pt idx="434">
                  <c:v>0.0868000000000004</c:v>
                </c:pt>
                <c:pt idx="435">
                  <c:v>0.0870000000000004</c:v>
                </c:pt>
                <c:pt idx="436">
                  <c:v>0.0872000000000004</c:v>
                </c:pt>
                <c:pt idx="437">
                  <c:v>0.0874000000000004</c:v>
                </c:pt>
                <c:pt idx="438">
                  <c:v>0.0876000000000005</c:v>
                </c:pt>
                <c:pt idx="439">
                  <c:v>0.0878000000000005</c:v>
                </c:pt>
                <c:pt idx="440">
                  <c:v>0.0880000000000005</c:v>
                </c:pt>
                <c:pt idx="441">
                  <c:v>0.0882000000000005</c:v>
                </c:pt>
                <c:pt idx="442">
                  <c:v>0.0884000000000005</c:v>
                </c:pt>
                <c:pt idx="443">
                  <c:v>0.0886000000000005</c:v>
                </c:pt>
                <c:pt idx="444">
                  <c:v>0.0888000000000005</c:v>
                </c:pt>
                <c:pt idx="445">
                  <c:v>0.0890000000000005</c:v>
                </c:pt>
                <c:pt idx="446">
                  <c:v>0.0892000000000005</c:v>
                </c:pt>
                <c:pt idx="447">
                  <c:v>0.0894000000000005</c:v>
                </c:pt>
                <c:pt idx="448">
                  <c:v>0.0896000000000005</c:v>
                </c:pt>
                <c:pt idx="449">
                  <c:v>0.0898000000000005</c:v>
                </c:pt>
                <c:pt idx="450">
                  <c:v>0.0900000000000005</c:v>
                </c:pt>
                <c:pt idx="451">
                  <c:v>0.0902000000000005</c:v>
                </c:pt>
                <c:pt idx="452">
                  <c:v>0.0904000000000005</c:v>
                </c:pt>
                <c:pt idx="453">
                  <c:v>0.0906000000000005</c:v>
                </c:pt>
                <c:pt idx="454">
                  <c:v>0.0908000000000005</c:v>
                </c:pt>
                <c:pt idx="455">
                  <c:v>0.0910000000000005</c:v>
                </c:pt>
                <c:pt idx="456">
                  <c:v>0.0912000000000005</c:v>
                </c:pt>
                <c:pt idx="457">
                  <c:v>0.0914000000000005</c:v>
                </c:pt>
                <c:pt idx="458">
                  <c:v>0.0916000000000006</c:v>
                </c:pt>
                <c:pt idx="459">
                  <c:v>0.0918000000000006</c:v>
                </c:pt>
                <c:pt idx="460">
                  <c:v>0.0920000000000006</c:v>
                </c:pt>
                <c:pt idx="461">
                  <c:v>0.0922000000000006</c:v>
                </c:pt>
                <c:pt idx="462">
                  <c:v>0.0924000000000006</c:v>
                </c:pt>
                <c:pt idx="463">
                  <c:v>0.0926000000000006</c:v>
                </c:pt>
                <c:pt idx="464">
                  <c:v>0.0928000000000006</c:v>
                </c:pt>
                <c:pt idx="465">
                  <c:v>0.0930000000000006</c:v>
                </c:pt>
                <c:pt idx="466">
                  <c:v>0.0932000000000006</c:v>
                </c:pt>
                <c:pt idx="467">
                  <c:v>0.0934000000000006</c:v>
                </c:pt>
                <c:pt idx="468">
                  <c:v>0.0936000000000006</c:v>
                </c:pt>
                <c:pt idx="469">
                  <c:v>0.0938000000000006</c:v>
                </c:pt>
                <c:pt idx="470">
                  <c:v>0.0940000000000007</c:v>
                </c:pt>
                <c:pt idx="471">
                  <c:v>0.0942000000000006</c:v>
                </c:pt>
                <c:pt idx="472">
                  <c:v>0.0944000000000006</c:v>
                </c:pt>
                <c:pt idx="473">
                  <c:v>0.0946000000000007</c:v>
                </c:pt>
                <c:pt idx="474">
                  <c:v>0.0948000000000006</c:v>
                </c:pt>
                <c:pt idx="475">
                  <c:v>0.0950000000000007</c:v>
                </c:pt>
                <c:pt idx="476">
                  <c:v>0.0952000000000007</c:v>
                </c:pt>
                <c:pt idx="477">
                  <c:v>0.0954000000000007</c:v>
                </c:pt>
                <c:pt idx="478">
                  <c:v>0.0956000000000007</c:v>
                </c:pt>
                <c:pt idx="479">
                  <c:v>0.0958000000000007</c:v>
                </c:pt>
                <c:pt idx="480">
                  <c:v>0.0960000000000007</c:v>
                </c:pt>
                <c:pt idx="481">
                  <c:v>0.0962000000000007</c:v>
                </c:pt>
                <c:pt idx="482">
                  <c:v>0.0964000000000007</c:v>
                </c:pt>
                <c:pt idx="483">
                  <c:v>0.0966000000000007</c:v>
                </c:pt>
                <c:pt idx="484">
                  <c:v>0.0968000000000007</c:v>
                </c:pt>
                <c:pt idx="485">
                  <c:v>0.0970000000000007</c:v>
                </c:pt>
                <c:pt idx="486">
                  <c:v>0.0972000000000007</c:v>
                </c:pt>
                <c:pt idx="487">
                  <c:v>0.0974000000000007</c:v>
                </c:pt>
                <c:pt idx="488">
                  <c:v>0.0976000000000007</c:v>
                </c:pt>
                <c:pt idx="489">
                  <c:v>0.0978000000000007</c:v>
                </c:pt>
                <c:pt idx="490">
                  <c:v>0.0980000000000007</c:v>
                </c:pt>
                <c:pt idx="491">
                  <c:v>0.0982000000000008</c:v>
                </c:pt>
                <c:pt idx="492">
                  <c:v>0.0984000000000007</c:v>
                </c:pt>
                <c:pt idx="493">
                  <c:v>0.0986000000000008</c:v>
                </c:pt>
                <c:pt idx="494">
                  <c:v>0.0988000000000008</c:v>
                </c:pt>
                <c:pt idx="495">
                  <c:v>0.0990000000000008</c:v>
                </c:pt>
                <c:pt idx="496">
                  <c:v>0.0992000000000008</c:v>
                </c:pt>
                <c:pt idx="497">
                  <c:v>0.0994000000000008</c:v>
                </c:pt>
                <c:pt idx="498">
                  <c:v>0.0996000000000008</c:v>
                </c:pt>
                <c:pt idx="499">
                  <c:v>0.0998000000000008</c:v>
                </c:pt>
                <c:pt idx="500">
                  <c:v>0.100000000000001</c:v>
                </c:pt>
                <c:pt idx="501">
                  <c:v>0.100200000000001</c:v>
                </c:pt>
                <c:pt idx="502">
                  <c:v>0.100400000000001</c:v>
                </c:pt>
                <c:pt idx="503">
                  <c:v>0.100600000000001</c:v>
                </c:pt>
                <c:pt idx="504">
                  <c:v>0.100800000000001</c:v>
                </c:pt>
                <c:pt idx="505">
                  <c:v>0.101000000000001</c:v>
                </c:pt>
                <c:pt idx="506">
                  <c:v>0.101200000000001</c:v>
                </c:pt>
                <c:pt idx="507">
                  <c:v>0.101400000000001</c:v>
                </c:pt>
                <c:pt idx="508">
                  <c:v>0.101600000000001</c:v>
                </c:pt>
                <c:pt idx="509">
                  <c:v>0.101800000000001</c:v>
                </c:pt>
                <c:pt idx="510">
                  <c:v>0.102000000000001</c:v>
                </c:pt>
                <c:pt idx="511">
                  <c:v>0.102200000000001</c:v>
                </c:pt>
                <c:pt idx="512">
                  <c:v>0.102400000000001</c:v>
                </c:pt>
                <c:pt idx="513">
                  <c:v>0.102600000000001</c:v>
                </c:pt>
                <c:pt idx="514">
                  <c:v>0.102800000000001</c:v>
                </c:pt>
                <c:pt idx="515">
                  <c:v>0.103000000000001</c:v>
                </c:pt>
                <c:pt idx="516">
                  <c:v>0.103200000000001</c:v>
                </c:pt>
                <c:pt idx="517">
                  <c:v>0.103400000000001</c:v>
                </c:pt>
                <c:pt idx="518">
                  <c:v>0.103600000000001</c:v>
                </c:pt>
                <c:pt idx="519">
                  <c:v>0.103800000000001</c:v>
                </c:pt>
                <c:pt idx="520">
                  <c:v>0.104000000000001</c:v>
                </c:pt>
                <c:pt idx="521">
                  <c:v>0.104200000000001</c:v>
                </c:pt>
                <c:pt idx="522">
                  <c:v>0.104400000000001</c:v>
                </c:pt>
                <c:pt idx="523">
                  <c:v>0.104600000000001</c:v>
                </c:pt>
                <c:pt idx="524">
                  <c:v>0.104800000000001</c:v>
                </c:pt>
                <c:pt idx="525">
                  <c:v>0.105000000000001</c:v>
                </c:pt>
                <c:pt idx="526">
                  <c:v>0.105200000000001</c:v>
                </c:pt>
                <c:pt idx="527">
                  <c:v>0.105400000000001</c:v>
                </c:pt>
                <c:pt idx="528">
                  <c:v>0.105600000000001</c:v>
                </c:pt>
                <c:pt idx="529">
                  <c:v>0.105800000000001</c:v>
                </c:pt>
                <c:pt idx="530">
                  <c:v>0.106000000000001</c:v>
                </c:pt>
                <c:pt idx="531">
                  <c:v>0.106200000000001</c:v>
                </c:pt>
                <c:pt idx="532">
                  <c:v>0.106400000000001</c:v>
                </c:pt>
                <c:pt idx="533">
                  <c:v>0.106600000000001</c:v>
                </c:pt>
                <c:pt idx="534">
                  <c:v>0.106800000000001</c:v>
                </c:pt>
                <c:pt idx="535">
                  <c:v>0.107000000000001</c:v>
                </c:pt>
                <c:pt idx="536">
                  <c:v>0.107200000000001</c:v>
                </c:pt>
                <c:pt idx="537">
                  <c:v>0.107400000000001</c:v>
                </c:pt>
                <c:pt idx="538">
                  <c:v>0.107600000000001</c:v>
                </c:pt>
                <c:pt idx="539">
                  <c:v>0.107800000000001</c:v>
                </c:pt>
                <c:pt idx="540">
                  <c:v>0.108000000000001</c:v>
                </c:pt>
                <c:pt idx="541">
                  <c:v>0.108200000000001</c:v>
                </c:pt>
                <c:pt idx="542">
                  <c:v>0.108400000000001</c:v>
                </c:pt>
                <c:pt idx="543">
                  <c:v>0.108600000000001</c:v>
                </c:pt>
                <c:pt idx="544">
                  <c:v>0.108800000000001</c:v>
                </c:pt>
                <c:pt idx="545">
                  <c:v>0.109000000000001</c:v>
                </c:pt>
                <c:pt idx="546">
                  <c:v>0.109200000000001</c:v>
                </c:pt>
                <c:pt idx="547">
                  <c:v>0.109400000000001</c:v>
                </c:pt>
                <c:pt idx="548">
                  <c:v>0.109600000000001</c:v>
                </c:pt>
                <c:pt idx="549">
                  <c:v>0.109800000000001</c:v>
                </c:pt>
                <c:pt idx="550">
                  <c:v>0.110000000000001</c:v>
                </c:pt>
                <c:pt idx="551">
                  <c:v>0.110200000000001</c:v>
                </c:pt>
                <c:pt idx="552">
                  <c:v>0.110400000000001</c:v>
                </c:pt>
                <c:pt idx="553">
                  <c:v>0.110600000000001</c:v>
                </c:pt>
                <c:pt idx="554">
                  <c:v>0.110800000000001</c:v>
                </c:pt>
                <c:pt idx="555">
                  <c:v>0.111000000000001</c:v>
                </c:pt>
                <c:pt idx="556">
                  <c:v>0.111200000000001</c:v>
                </c:pt>
                <c:pt idx="557">
                  <c:v>0.111400000000001</c:v>
                </c:pt>
                <c:pt idx="558">
                  <c:v>0.111600000000001</c:v>
                </c:pt>
                <c:pt idx="559">
                  <c:v>0.111800000000001</c:v>
                </c:pt>
                <c:pt idx="560">
                  <c:v>0.112000000000001</c:v>
                </c:pt>
                <c:pt idx="561">
                  <c:v>0.112200000000001</c:v>
                </c:pt>
                <c:pt idx="562">
                  <c:v>0.112400000000001</c:v>
                </c:pt>
                <c:pt idx="563">
                  <c:v>0.112600000000001</c:v>
                </c:pt>
                <c:pt idx="564">
                  <c:v>0.112800000000001</c:v>
                </c:pt>
                <c:pt idx="565">
                  <c:v>0.113000000000001</c:v>
                </c:pt>
                <c:pt idx="566">
                  <c:v>0.113200000000001</c:v>
                </c:pt>
                <c:pt idx="567">
                  <c:v>0.113400000000001</c:v>
                </c:pt>
                <c:pt idx="568">
                  <c:v>0.113600000000001</c:v>
                </c:pt>
                <c:pt idx="569">
                  <c:v>0.113800000000001</c:v>
                </c:pt>
                <c:pt idx="570">
                  <c:v>0.114000000000001</c:v>
                </c:pt>
                <c:pt idx="571">
                  <c:v>0.114200000000001</c:v>
                </c:pt>
                <c:pt idx="572">
                  <c:v>0.114400000000001</c:v>
                </c:pt>
                <c:pt idx="573">
                  <c:v>0.114600000000001</c:v>
                </c:pt>
                <c:pt idx="574">
                  <c:v>0.114800000000001</c:v>
                </c:pt>
                <c:pt idx="575">
                  <c:v>0.115000000000001</c:v>
                </c:pt>
                <c:pt idx="576">
                  <c:v>0.115200000000001</c:v>
                </c:pt>
                <c:pt idx="577">
                  <c:v>0.115400000000001</c:v>
                </c:pt>
                <c:pt idx="578">
                  <c:v>0.115600000000001</c:v>
                </c:pt>
                <c:pt idx="579">
                  <c:v>0.115800000000001</c:v>
                </c:pt>
                <c:pt idx="580">
                  <c:v>0.116000000000001</c:v>
                </c:pt>
                <c:pt idx="581">
                  <c:v>0.116200000000001</c:v>
                </c:pt>
                <c:pt idx="582">
                  <c:v>0.116400000000001</c:v>
                </c:pt>
                <c:pt idx="583">
                  <c:v>0.116600000000001</c:v>
                </c:pt>
                <c:pt idx="584">
                  <c:v>0.116800000000001</c:v>
                </c:pt>
                <c:pt idx="585">
                  <c:v>0.117000000000001</c:v>
                </c:pt>
                <c:pt idx="586">
                  <c:v>0.117200000000001</c:v>
                </c:pt>
                <c:pt idx="587">
                  <c:v>0.117400000000001</c:v>
                </c:pt>
                <c:pt idx="588">
                  <c:v>0.117600000000001</c:v>
                </c:pt>
                <c:pt idx="589">
                  <c:v>0.117800000000001</c:v>
                </c:pt>
                <c:pt idx="590">
                  <c:v>0.118000000000001</c:v>
                </c:pt>
                <c:pt idx="591">
                  <c:v>0.118200000000001</c:v>
                </c:pt>
                <c:pt idx="592">
                  <c:v>0.118400000000001</c:v>
                </c:pt>
                <c:pt idx="593">
                  <c:v>0.118600000000001</c:v>
                </c:pt>
                <c:pt idx="594">
                  <c:v>0.118800000000001</c:v>
                </c:pt>
                <c:pt idx="595">
                  <c:v>0.119000000000001</c:v>
                </c:pt>
                <c:pt idx="596">
                  <c:v>0.119200000000001</c:v>
                </c:pt>
                <c:pt idx="597">
                  <c:v>0.119400000000001</c:v>
                </c:pt>
                <c:pt idx="598">
                  <c:v>0.119600000000001</c:v>
                </c:pt>
                <c:pt idx="599">
                  <c:v>0.119800000000001</c:v>
                </c:pt>
                <c:pt idx="600">
                  <c:v>0.120000000000001</c:v>
                </c:pt>
                <c:pt idx="601">
                  <c:v>0.120200000000001</c:v>
                </c:pt>
                <c:pt idx="602">
                  <c:v>0.120400000000001</c:v>
                </c:pt>
                <c:pt idx="603">
                  <c:v>0.120600000000001</c:v>
                </c:pt>
                <c:pt idx="604">
                  <c:v>0.120800000000001</c:v>
                </c:pt>
                <c:pt idx="605">
                  <c:v>0.121000000000001</c:v>
                </c:pt>
                <c:pt idx="606">
                  <c:v>0.121200000000001</c:v>
                </c:pt>
                <c:pt idx="607">
                  <c:v>0.121400000000001</c:v>
                </c:pt>
                <c:pt idx="608">
                  <c:v>0.121600000000001</c:v>
                </c:pt>
                <c:pt idx="609">
                  <c:v>0.121800000000001</c:v>
                </c:pt>
                <c:pt idx="610">
                  <c:v>0.122000000000001</c:v>
                </c:pt>
                <c:pt idx="611">
                  <c:v>0.122200000000001</c:v>
                </c:pt>
                <c:pt idx="612">
                  <c:v>0.122400000000001</c:v>
                </c:pt>
                <c:pt idx="613">
                  <c:v>0.122600000000001</c:v>
                </c:pt>
                <c:pt idx="614">
                  <c:v>0.122800000000001</c:v>
                </c:pt>
                <c:pt idx="615">
                  <c:v>0.123000000000001</c:v>
                </c:pt>
                <c:pt idx="616">
                  <c:v>0.123200000000001</c:v>
                </c:pt>
                <c:pt idx="617">
                  <c:v>0.123400000000001</c:v>
                </c:pt>
                <c:pt idx="618">
                  <c:v>0.123600000000001</c:v>
                </c:pt>
                <c:pt idx="619">
                  <c:v>0.123800000000001</c:v>
                </c:pt>
                <c:pt idx="620">
                  <c:v>0.124000000000002</c:v>
                </c:pt>
                <c:pt idx="621">
                  <c:v>0.124200000000002</c:v>
                </c:pt>
                <c:pt idx="622">
                  <c:v>0.124400000000002</c:v>
                </c:pt>
                <c:pt idx="623">
                  <c:v>0.124600000000002</c:v>
                </c:pt>
                <c:pt idx="624">
                  <c:v>0.124800000000002</c:v>
                </c:pt>
                <c:pt idx="625">
                  <c:v>0.125000000000002</c:v>
                </c:pt>
                <c:pt idx="626">
                  <c:v>0.125200000000002</c:v>
                </c:pt>
                <c:pt idx="627">
                  <c:v>0.125400000000002</c:v>
                </c:pt>
                <c:pt idx="628">
                  <c:v>0.125600000000002</c:v>
                </c:pt>
                <c:pt idx="629">
                  <c:v>0.125800000000002</c:v>
                </c:pt>
                <c:pt idx="630">
                  <c:v>0.126000000000002</c:v>
                </c:pt>
                <c:pt idx="631">
                  <c:v>0.126200000000002</c:v>
                </c:pt>
                <c:pt idx="632">
                  <c:v>0.126400000000002</c:v>
                </c:pt>
                <c:pt idx="633">
                  <c:v>0.126600000000002</c:v>
                </c:pt>
                <c:pt idx="634">
                  <c:v>0.126800000000002</c:v>
                </c:pt>
                <c:pt idx="635">
                  <c:v>0.127000000000002</c:v>
                </c:pt>
                <c:pt idx="636">
                  <c:v>0.127200000000002</c:v>
                </c:pt>
                <c:pt idx="637">
                  <c:v>0.127400000000002</c:v>
                </c:pt>
                <c:pt idx="638">
                  <c:v>0.127600000000002</c:v>
                </c:pt>
                <c:pt idx="639">
                  <c:v>0.127800000000002</c:v>
                </c:pt>
                <c:pt idx="640">
                  <c:v>0.128000000000002</c:v>
                </c:pt>
                <c:pt idx="641">
                  <c:v>0.128200000000002</c:v>
                </c:pt>
                <c:pt idx="642">
                  <c:v>0.128400000000002</c:v>
                </c:pt>
                <c:pt idx="643">
                  <c:v>0.128600000000002</c:v>
                </c:pt>
                <c:pt idx="644">
                  <c:v>0.128800000000002</c:v>
                </c:pt>
                <c:pt idx="645">
                  <c:v>0.129000000000002</c:v>
                </c:pt>
                <c:pt idx="646">
                  <c:v>0.129200000000002</c:v>
                </c:pt>
                <c:pt idx="647">
                  <c:v>0.129400000000002</c:v>
                </c:pt>
                <c:pt idx="648">
                  <c:v>0.129600000000002</c:v>
                </c:pt>
                <c:pt idx="649">
                  <c:v>0.129800000000002</c:v>
                </c:pt>
                <c:pt idx="650">
                  <c:v>0.130000000000002</c:v>
                </c:pt>
                <c:pt idx="651">
                  <c:v>0.130200000000002</c:v>
                </c:pt>
                <c:pt idx="652">
                  <c:v>0.130400000000002</c:v>
                </c:pt>
                <c:pt idx="653">
                  <c:v>0.130600000000002</c:v>
                </c:pt>
                <c:pt idx="654">
                  <c:v>0.130800000000002</c:v>
                </c:pt>
                <c:pt idx="655">
                  <c:v>0.131000000000002</c:v>
                </c:pt>
                <c:pt idx="656">
                  <c:v>0.131200000000002</c:v>
                </c:pt>
                <c:pt idx="657">
                  <c:v>0.131400000000002</c:v>
                </c:pt>
                <c:pt idx="658">
                  <c:v>0.131600000000002</c:v>
                </c:pt>
                <c:pt idx="659">
                  <c:v>0.131800000000002</c:v>
                </c:pt>
                <c:pt idx="660">
                  <c:v>0.132000000000002</c:v>
                </c:pt>
                <c:pt idx="661">
                  <c:v>0.132200000000002</c:v>
                </c:pt>
                <c:pt idx="662">
                  <c:v>0.132400000000002</c:v>
                </c:pt>
                <c:pt idx="663">
                  <c:v>0.132600000000002</c:v>
                </c:pt>
                <c:pt idx="664">
                  <c:v>0.132800000000002</c:v>
                </c:pt>
                <c:pt idx="665">
                  <c:v>0.133000000000002</c:v>
                </c:pt>
                <c:pt idx="666">
                  <c:v>0.133200000000002</c:v>
                </c:pt>
                <c:pt idx="667">
                  <c:v>0.133400000000002</c:v>
                </c:pt>
                <c:pt idx="668">
                  <c:v>0.133600000000002</c:v>
                </c:pt>
                <c:pt idx="669">
                  <c:v>0.133800000000002</c:v>
                </c:pt>
                <c:pt idx="670">
                  <c:v>0.134000000000002</c:v>
                </c:pt>
                <c:pt idx="671">
                  <c:v>0.134200000000002</c:v>
                </c:pt>
                <c:pt idx="672">
                  <c:v>0.134400000000002</c:v>
                </c:pt>
                <c:pt idx="673">
                  <c:v>0.134600000000002</c:v>
                </c:pt>
                <c:pt idx="674">
                  <c:v>0.134800000000002</c:v>
                </c:pt>
                <c:pt idx="675">
                  <c:v>0.135000000000002</c:v>
                </c:pt>
                <c:pt idx="676">
                  <c:v>0.135200000000002</c:v>
                </c:pt>
                <c:pt idx="677">
                  <c:v>0.135400000000002</c:v>
                </c:pt>
                <c:pt idx="678">
                  <c:v>0.135600000000002</c:v>
                </c:pt>
                <c:pt idx="679">
                  <c:v>0.135800000000002</c:v>
                </c:pt>
                <c:pt idx="680">
                  <c:v>0.136000000000002</c:v>
                </c:pt>
                <c:pt idx="681">
                  <c:v>0.136200000000002</c:v>
                </c:pt>
                <c:pt idx="682">
                  <c:v>0.136400000000002</c:v>
                </c:pt>
                <c:pt idx="683">
                  <c:v>0.136600000000002</c:v>
                </c:pt>
                <c:pt idx="684">
                  <c:v>0.136800000000002</c:v>
                </c:pt>
                <c:pt idx="685">
                  <c:v>0.137000000000002</c:v>
                </c:pt>
                <c:pt idx="686">
                  <c:v>0.137200000000002</c:v>
                </c:pt>
                <c:pt idx="687">
                  <c:v>0.137400000000002</c:v>
                </c:pt>
                <c:pt idx="688">
                  <c:v>0.137600000000002</c:v>
                </c:pt>
                <c:pt idx="689">
                  <c:v>0.137800000000002</c:v>
                </c:pt>
                <c:pt idx="690">
                  <c:v>0.138000000000002</c:v>
                </c:pt>
                <c:pt idx="691">
                  <c:v>0.138200000000002</c:v>
                </c:pt>
                <c:pt idx="692">
                  <c:v>0.138400000000002</c:v>
                </c:pt>
                <c:pt idx="693">
                  <c:v>0.138600000000002</c:v>
                </c:pt>
                <c:pt idx="694">
                  <c:v>0.138800000000002</c:v>
                </c:pt>
                <c:pt idx="695">
                  <c:v>0.139000000000002</c:v>
                </c:pt>
                <c:pt idx="696">
                  <c:v>0.139200000000002</c:v>
                </c:pt>
                <c:pt idx="697">
                  <c:v>0.139400000000002</c:v>
                </c:pt>
                <c:pt idx="698">
                  <c:v>0.139600000000002</c:v>
                </c:pt>
                <c:pt idx="699">
                  <c:v>0.139800000000002</c:v>
                </c:pt>
                <c:pt idx="700">
                  <c:v>0.140000000000002</c:v>
                </c:pt>
                <c:pt idx="701">
                  <c:v>0.140200000000002</c:v>
                </c:pt>
                <c:pt idx="702">
                  <c:v>0.140400000000002</c:v>
                </c:pt>
                <c:pt idx="703">
                  <c:v>0.140600000000002</c:v>
                </c:pt>
                <c:pt idx="704">
                  <c:v>0.140800000000002</c:v>
                </c:pt>
                <c:pt idx="705">
                  <c:v>0.141000000000002</c:v>
                </c:pt>
                <c:pt idx="706">
                  <c:v>0.141200000000002</c:v>
                </c:pt>
                <c:pt idx="707">
                  <c:v>0.141400000000002</c:v>
                </c:pt>
                <c:pt idx="708">
                  <c:v>0.141600000000002</c:v>
                </c:pt>
                <c:pt idx="709">
                  <c:v>0.141800000000002</c:v>
                </c:pt>
                <c:pt idx="710">
                  <c:v>0.142000000000002</c:v>
                </c:pt>
                <c:pt idx="711">
                  <c:v>0.142200000000002</c:v>
                </c:pt>
                <c:pt idx="712">
                  <c:v>0.142400000000002</c:v>
                </c:pt>
                <c:pt idx="713">
                  <c:v>0.142600000000002</c:v>
                </c:pt>
                <c:pt idx="714">
                  <c:v>0.142800000000002</c:v>
                </c:pt>
                <c:pt idx="715">
                  <c:v>0.143000000000002</c:v>
                </c:pt>
                <c:pt idx="716">
                  <c:v>0.143200000000002</c:v>
                </c:pt>
                <c:pt idx="717">
                  <c:v>0.143400000000002</c:v>
                </c:pt>
                <c:pt idx="718">
                  <c:v>0.143600000000002</c:v>
                </c:pt>
                <c:pt idx="719">
                  <c:v>0.143800000000002</c:v>
                </c:pt>
                <c:pt idx="720">
                  <c:v>0.144000000000002</c:v>
                </c:pt>
                <c:pt idx="721">
                  <c:v>0.144200000000002</c:v>
                </c:pt>
                <c:pt idx="722">
                  <c:v>0.144400000000002</c:v>
                </c:pt>
                <c:pt idx="723">
                  <c:v>0.144600000000002</c:v>
                </c:pt>
                <c:pt idx="724">
                  <c:v>0.144800000000002</c:v>
                </c:pt>
                <c:pt idx="725">
                  <c:v>0.145000000000002</c:v>
                </c:pt>
                <c:pt idx="726">
                  <c:v>0.145200000000002</c:v>
                </c:pt>
                <c:pt idx="727">
                  <c:v>0.145400000000002</c:v>
                </c:pt>
                <c:pt idx="728">
                  <c:v>0.145600000000002</c:v>
                </c:pt>
                <c:pt idx="729">
                  <c:v>0.145800000000002</c:v>
                </c:pt>
                <c:pt idx="730">
                  <c:v>0.146000000000002</c:v>
                </c:pt>
                <c:pt idx="731">
                  <c:v>0.146200000000002</c:v>
                </c:pt>
                <c:pt idx="732">
                  <c:v>0.146400000000002</c:v>
                </c:pt>
                <c:pt idx="733">
                  <c:v>0.146600000000002</c:v>
                </c:pt>
                <c:pt idx="734">
                  <c:v>0.146800000000002</c:v>
                </c:pt>
                <c:pt idx="735">
                  <c:v>0.147000000000002</c:v>
                </c:pt>
                <c:pt idx="736">
                  <c:v>0.147200000000002</c:v>
                </c:pt>
                <c:pt idx="737">
                  <c:v>0.147400000000002</c:v>
                </c:pt>
                <c:pt idx="738">
                  <c:v>0.147600000000002</c:v>
                </c:pt>
                <c:pt idx="739">
                  <c:v>0.147800000000002</c:v>
                </c:pt>
                <c:pt idx="740">
                  <c:v>0.148000000000002</c:v>
                </c:pt>
                <c:pt idx="741">
                  <c:v>0.148200000000002</c:v>
                </c:pt>
                <c:pt idx="742">
                  <c:v>0.148400000000002</c:v>
                </c:pt>
                <c:pt idx="743">
                  <c:v>0.148600000000002</c:v>
                </c:pt>
                <c:pt idx="744">
                  <c:v>0.148800000000002</c:v>
                </c:pt>
                <c:pt idx="745">
                  <c:v>0.149000000000002</c:v>
                </c:pt>
                <c:pt idx="746">
                  <c:v>0.149200000000002</c:v>
                </c:pt>
                <c:pt idx="747">
                  <c:v>0.149400000000002</c:v>
                </c:pt>
                <c:pt idx="748">
                  <c:v>0.149600000000002</c:v>
                </c:pt>
                <c:pt idx="749">
                  <c:v>0.149800000000002</c:v>
                </c:pt>
                <c:pt idx="750">
                  <c:v>0.150000000000002</c:v>
                </c:pt>
                <c:pt idx="751">
                  <c:v>0.150200000000002</c:v>
                </c:pt>
                <c:pt idx="752">
                  <c:v>0.150400000000002</c:v>
                </c:pt>
                <c:pt idx="753">
                  <c:v>0.150600000000002</c:v>
                </c:pt>
                <c:pt idx="754">
                  <c:v>0.150800000000002</c:v>
                </c:pt>
                <c:pt idx="755">
                  <c:v>0.151000000000002</c:v>
                </c:pt>
                <c:pt idx="756">
                  <c:v>0.151200000000002</c:v>
                </c:pt>
                <c:pt idx="757">
                  <c:v>0.151400000000002</c:v>
                </c:pt>
                <c:pt idx="758">
                  <c:v>0.151600000000002</c:v>
                </c:pt>
                <c:pt idx="759">
                  <c:v>0.151800000000002</c:v>
                </c:pt>
                <c:pt idx="760">
                  <c:v>0.152000000000002</c:v>
                </c:pt>
                <c:pt idx="761">
                  <c:v>0.152200000000002</c:v>
                </c:pt>
                <c:pt idx="762">
                  <c:v>0.152400000000002</c:v>
                </c:pt>
                <c:pt idx="763">
                  <c:v>0.152600000000002</c:v>
                </c:pt>
                <c:pt idx="764">
                  <c:v>0.152800000000002</c:v>
                </c:pt>
                <c:pt idx="765">
                  <c:v>0.153000000000002</c:v>
                </c:pt>
                <c:pt idx="766">
                  <c:v>0.153200000000002</c:v>
                </c:pt>
                <c:pt idx="767">
                  <c:v>0.153400000000002</c:v>
                </c:pt>
                <c:pt idx="768">
                  <c:v>0.153600000000002</c:v>
                </c:pt>
                <c:pt idx="769">
                  <c:v>0.153800000000002</c:v>
                </c:pt>
                <c:pt idx="770">
                  <c:v>0.154000000000002</c:v>
                </c:pt>
                <c:pt idx="771">
                  <c:v>0.154200000000002</c:v>
                </c:pt>
                <c:pt idx="772">
                  <c:v>0.154400000000002</c:v>
                </c:pt>
                <c:pt idx="773">
                  <c:v>0.154600000000002</c:v>
                </c:pt>
                <c:pt idx="774">
                  <c:v>0.154800000000002</c:v>
                </c:pt>
                <c:pt idx="775">
                  <c:v>0.155000000000002</c:v>
                </c:pt>
                <c:pt idx="776">
                  <c:v>0.155200000000002</c:v>
                </c:pt>
                <c:pt idx="777">
                  <c:v>0.155400000000002</c:v>
                </c:pt>
                <c:pt idx="778">
                  <c:v>0.155600000000002</c:v>
                </c:pt>
                <c:pt idx="779">
                  <c:v>0.155800000000002</c:v>
                </c:pt>
                <c:pt idx="780">
                  <c:v>0.156000000000002</c:v>
                </c:pt>
                <c:pt idx="781">
                  <c:v>0.156200000000002</c:v>
                </c:pt>
                <c:pt idx="782">
                  <c:v>0.156400000000002</c:v>
                </c:pt>
                <c:pt idx="783">
                  <c:v>0.156600000000002</c:v>
                </c:pt>
                <c:pt idx="784">
                  <c:v>0.156800000000002</c:v>
                </c:pt>
                <c:pt idx="785">
                  <c:v>0.157000000000002</c:v>
                </c:pt>
                <c:pt idx="786">
                  <c:v>0.157200000000002</c:v>
                </c:pt>
                <c:pt idx="787">
                  <c:v>0.157400000000002</c:v>
                </c:pt>
                <c:pt idx="788">
                  <c:v>0.157600000000002</c:v>
                </c:pt>
                <c:pt idx="789">
                  <c:v>0.157800000000002</c:v>
                </c:pt>
                <c:pt idx="790">
                  <c:v>0.158000000000002</c:v>
                </c:pt>
                <c:pt idx="791">
                  <c:v>0.158200000000002</c:v>
                </c:pt>
                <c:pt idx="792">
                  <c:v>0.158400000000002</c:v>
                </c:pt>
                <c:pt idx="793">
                  <c:v>0.158600000000002</c:v>
                </c:pt>
                <c:pt idx="794">
                  <c:v>0.158800000000002</c:v>
                </c:pt>
                <c:pt idx="795">
                  <c:v>0.159000000000003</c:v>
                </c:pt>
                <c:pt idx="796">
                  <c:v>0.159200000000003</c:v>
                </c:pt>
                <c:pt idx="797">
                  <c:v>0.159400000000003</c:v>
                </c:pt>
                <c:pt idx="798">
                  <c:v>0.159600000000003</c:v>
                </c:pt>
                <c:pt idx="799">
                  <c:v>0.159800000000003</c:v>
                </c:pt>
                <c:pt idx="800">
                  <c:v>0.160000000000003</c:v>
                </c:pt>
                <c:pt idx="801">
                  <c:v>0.160200000000003</c:v>
                </c:pt>
                <c:pt idx="802">
                  <c:v>0.160400000000003</c:v>
                </c:pt>
                <c:pt idx="803">
                  <c:v>0.160600000000003</c:v>
                </c:pt>
                <c:pt idx="804">
                  <c:v>0.160800000000003</c:v>
                </c:pt>
                <c:pt idx="805">
                  <c:v>0.161000000000003</c:v>
                </c:pt>
                <c:pt idx="806">
                  <c:v>0.161200000000003</c:v>
                </c:pt>
                <c:pt idx="807">
                  <c:v>0.161400000000003</c:v>
                </c:pt>
                <c:pt idx="808">
                  <c:v>0.161600000000003</c:v>
                </c:pt>
                <c:pt idx="809">
                  <c:v>0.161800000000003</c:v>
                </c:pt>
                <c:pt idx="810">
                  <c:v>0.162000000000003</c:v>
                </c:pt>
                <c:pt idx="811">
                  <c:v>0.162200000000003</c:v>
                </c:pt>
                <c:pt idx="812">
                  <c:v>0.162400000000003</c:v>
                </c:pt>
                <c:pt idx="813">
                  <c:v>0.162600000000003</c:v>
                </c:pt>
                <c:pt idx="814">
                  <c:v>0.162800000000003</c:v>
                </c:pt>
                <c:pt idx="815">
                  <c:v>0.163000000000003</c:v>
                </c:pt>
                <c:pt idx="816">
                  <c:v>0.163200000000003</c:v>
                </c:pt>
                <c:pt idx="817">
                  <c:v>0.163400000000003</c:v>
                </c:pt>
                <c:pt idx="818">
                  <c:v>0.163600000000003</c:v>
                </c:pt>
                <c:pt idx="819">
                  <c:v>0.163800000000003</c:v>
                </c:pt>
                <c:pt idx="820">
                  <c:v>0.164000000000003</c:v>
                </c:pt>
                <c:pt idx="821">
                  <c:v>0.164200000000003</c:v>
                </c:pt>
                <c:pt idx="822">
                  <c:v>0.164400000000003</c:v>
                </c:pt>
                <c:pt idx="823">
                  <c:v>0.164600000000003</c:v>
                </c:pt>
                <c:pt idx="824">
                  <c:v>0.164800000000003</c:v>
                </c:pt>
                <c:pt idx="825">
                  <c:v>0.165000000000003</c:v>
                </c:pt>
                <c:pt idx="826">
                  <c:v>0.165200000000003</c:v>
                </c:pt>
                <c:pt idx="827">
                  <c:v>0.165400000000003</c:v>
                </c:pt>
                <c:pt idx="828">
                  <c:v>0.165600000000003</c:v>
                </c:pt>
                <c:pt idx="829">
                  <c:v>0.165800000000003</c:v>
                </c:pt>
                <c:pt idx="830">
                  <c:v>0.166000000000003</c:v>
                </c:pt>
                <c:pt idx="831">
                  <c:v>0.166200000000003</c:v>
                </c:pt>
                <c:pt idx="832">
                  <c:v>0.166400000000003</c:v>
                </c:pt>
                <c:pt idx="833">
                  <c:v>0.166600000000003</c:v>
                </c:pt>
                <c:pt idx="834">
                  <c:v>0.166800000000003</c:v>
                </c:pt>
                <c:pt idx="835">
                  <c:v>0.167000000000003</c:v>
                </c:pt>
                <c:pt idx="836">
                  <c:v>0.167200000000003</c:v>
                </c:pt>
                <c:pt idx="837">
                  <c:v>0.167400000000003</c:v>
                </c:pt>
                <c:pt idx="838">
                  <c:v>0.167600000000003</c:v>
                </c:pt>
                <c:pt idx="839">
                  <c:v>0.167800000000003</c:v>
                </c:pt>
                <c:pt idx="840">
                  <c:v>0.168000000000003</c:v>
                </c:pt>
                <c:pt idx="841">
                  <c:v>0.168200000000003</c:v>
                </c:pt>
                <c:pt idx="842">
                  <c:v>0.168400000000003</c:v>
                </c:pt>
                <c:pt idx="843">
                  <c:v>0.168600000000003</c:v>
                </c:pt>
                <c:pt idx="844">
                  <c:v>0.168800000000003</c:v>
                </c:pt>
                <c:pt idx="845">
                  <c:v>0.169000000000003</c:v>
                </c:pt>
                <c:pt idx="846">
                  <c:v>0.169200000000003</c:v>
                </c:pt>
                <c:pt idx="847">
                  <c:v>0.169400000000003</c:v>
                </c:pt>
                <c:pt idx="848">
                  <c:v>0.169600000000003</c:v>
                </c:pt>
                <c:pt idx="849">
                  <c:v>0.169800000000003</c:v>
                </c:pt>
                <c:pt idx="850">
                  <c:v>0.170000000000003</c:v>
                </c:pt>
                <c:pt idx="851">
                  <c:v>0.170200000000003</c:v>
                </c:pt>
                <c:pt idx="852">
                  <c:v>0.170400000000003</c:v>
                </c:pt>
                <c:pt idx="853">
                  <c:v>0.170600000000003</c:v>
                </c:pt>
                <c:pt idx="854">
                  <c:v>0.170800000000003</c:v>
                </c:pt>
                <c:pt idx="855">
                  <c:v>0.171000000000003</c:v>
                </c:pt>
                <c:pt idx="856">
                  <c:v>0.171200000000003</c:v>
                </c:pt>
                <c:pt idx="857">
                  <c:v>0.171400000000003</c:v>
                </c:pt>
                <c:pt idx="858">
                  <c:v>0.171600000000003</c:v>
                </c:pt>
                <c:pt idx="859">
                  <c:v>0.171800000000003</c:v>
                </c:pt>
                <c:pt idx="860">
                  <c:v>0.172000000000003</c:v>
                </c:pt>
                <c:pt idx="861">
                  <c:v>0.172200000000003</c:v>
                </c:pt>
                <c:pt idx="862">
                  <c:v>0.172400000000003</c:v>
                </c:pt>
                <c:pt idx="863">
                  <c:v>0.172600000000003</c:v>
                </c:pt>
                <c:pt idx="864">
                  <c:v>0.172800000000003</c:v>
                </c:pt>
                <c:pt idx="865">
                  <c:v>0.173000000000003</c:v>
                </c:pt>
                <c:pt idx="866">
                  <c:v>0.173200000000003</c:v>
                </c:pt>
                <c:pt idx="867">
                  <c:v>0.173400000000003</c:v>
                </c:pt>
                <c:pt idx="868">
                  <c:v>0.173600000000003</c:v>
                </c:pt>
                <c:pt idx="869">
                  <c:v>0.173800000000003</c:v>
                </c:pt>
                <c:pt idx="870">
                  <c:v>0.174000000000003</c:v>
                </c:pt>
                <c:pt idx="871">
                  <c:v>0.174200000000003</c:v>
                </c:pt>
                <c:pt idx="872">
                  <c:v>0.174400000000003</c:v>
                </c:pt>
                <c:pt idx="873">
                  <c:v>0.174600000000003</c:v>
                </c:pt>
                <c:pt idx="874">
                  <c:v>0.174800000000003</c:v>
                </c:pt>
                <c:pt idx="875">
                  <c:v>0.175000000000003</c:v>
                </c:pt>
                <c:pt idx="876">
                  <c:v>0.175200000000003</c:v>
                </c:pt>
                <c:pt idx="877">
                  <c:v>0.175400000000003</c:v>
                </c:pt>
                <c:pt idx="878">
                  <c:v>0.175600000000003</c:v>
                </c:pt>
                <c:pt idx="879">
                  <c:v>0.175800000000003</c:v>
                </c:pt>
                <c:pt idx="880">
                  <c:v>0.176000000000003</c:v>
                </c:pt>
                <c:pt idx="881">
                  <c:v>0.176200000000003</c:v>
                </c:pt>
                <c:pt idx="882">
                  <c:v>0.176400000000003</c:v>
                </c:pt>
                <c:pt idx="883">
                  <c:v>0.176600000000003</c:v>
                </c:pt>
                <c:pt idx="884">
                  <c:v>0.176800000000003</c:v>
                </c:pt>
                <c:pt idx="885">
                  <c:v>0.177000000000003</c:v>
                </c:pt>
                <c:pt idx="886">
                  <c:v>0.177200000000003</c:v>
                </c:pt>
                <c:pt idx="887">
                  <c:v>0.177400000000003</c:v>
                </c:pt>
                <c:pt idx="888">
                  <c:v>0.177600000000003</c:v>
                </c:pt>
                <c:pt idx="889">
                  <c:v>0.177800000000003</c:v>
                </c:pt>
                <c:pt idx="890">
                  <c:v>0.178000000000003</c:v>
                </c:pt>
                <c:pt idx="891">
                  <c:v>0.178200000000003</c:v>
                </c:pt>
                <c:pt idx="892">
                  <c:v>0.178400000000003</c:v>
                </c:pt>
                <c:pt idx="893">
                  <c:v>0.178600000000003</c:v>
                </c:pt>
                <c:pt idx="894">
                  <c:v>0.178800000000003</c:v>
                </c:pt>
                <c:pt idx="895">
                  <c:v>0.179000000000003</c:v>
                </c:pt>
                <c:pt idx="896">
                  <c:v>0.179200000000003</c:v>
                </c:pt>
                <c:pt idx="897">
                  <c:v>0.179400000000003</c:v>
                </c:pt>
                <c:pt idx="898">
                  <c:v>0.179600000000003</c:v>
                </c:pt>
                <c:pt idx="899">
                  <c:v>0.179800000000003</c:v>
                </c:pt>
                <c:pt idx="900">
                  <c:v>0.180000000000003</c:v>
                </c:pt>
                <c:pt idx="901">
                  <c:v>0.180200000000003</c:v>
                </c:pt>
                <c:pt idx="902">
                  <c:v>0.180400000000003</c:v>
                </c:pt>
                <c:pt idx="903">
                  <c:v>0.180600000000003</c:v>
                </c:pt>
                <c:pt idx="904">
                  <c:v>0.180800000000003</c:v>
                </c:pt>
                <c:pt idx="905">
                  <c:v>0.181000000000003</c:v>
                </c:pt>
                <c:pt idx="906">
                  <c:v>0.181200000000003</c:v>
                </c:pt>
                <c:pt idx="907">
                  <c:v>0.181400000000003</c:v>
                </c:pt>
                <c:pt idx="908">
                  <c:v>0.181600000000003</c:v>
                </c:pt>
                <c:pt idx="909">
                  <c:v>0.181800000000003</c:v>
                </c:pt>
                <c:pt idx="910">
                  <c:v>0.182000000000003</c:v>
                </c:pt>
                <c:pt idx="911">
                  <c:v>0.182200000000003</c:v>
                </c:pt>
                <c:pt idx="912">
                  <c:v>0.182400000000003</c:v>
                </c:pt>
                <c:pt idx="913">
                  <c:v>0.182600000000003</c:v>
                </c:pt>
                <c:pt idx="914">
                  <c:v>0.182800000000003</c:v>
                </c:pt>
                <c:pt idx="915">
                  <c:v>0.183000000000003</c:v>
                </c:pt>
                <c:pt idx="916">
                  <c:v>0.183200000000003</c:v>
                </c:pt>
                <c:pt idx="917">
                  <c:v>0.183400000000003</c:v>
                </c:pt>
                <c:pt idx="918">
                  <c:v>0.183600000000003</c:v>
                </c:pt>
                <c:pt idx="919">
                  <c:v>0.183800000000003</c:v>
                </c:pt>
                <c:pt idx="920">
                  <c:v>0.184000000000003</c:v>
                </c:pt>
                <c:pt idx="921">
                  <c:v>0.184200000000003</c:v>
                </c:pt>
                <c:pt idx="922">
                  <c:v>0.184400000000003</c:v>
                </c:pt>
                <c:pt idx="923">
                  <c:v>0.184600000000003</c:v>
                </c:pt>
                <c:pt idx="924">
                  <c:v>0.184800000000003</c:v>
                </c:pt>
                <c:pt idx="925">
                  <c:v>0.185000000000003</c:v>
                </c:pt>
                <c:pt idx="926">
                  <c:v>0.185200000000003</c:v>
                </c:pt>
                <c:pt idx="927">
                  <c:v>0.185400000000003</c:v>
                </c:pt>
                <c:pt idx="928">
                  <c:v>0.185600000000003</c:v>
                </c:pt>
                <c:pt idx="929">
                  <c:v>0.185800000000003</c:v>
                </c:pt>
                <c:pt idx="930">
                  <c:v>0.186000000000003</c:v>
                </c:pt>
                <c:pt idx="931">
                  <c:v>0.186200000000003</c:v>
                </c:pt>
                <c:pt idx="932">
                  <c:v>0.186400000000003</c:v>
                </c:pt>
                <c:pt idx="933">
                  <c:v>0.186600000000003</c:v>
                </c:pt>
                <c:pt idx="934">
                  <c:v>0.186800000000003</c:v>
                </c:pt>
                <c:pt idx="935">
                  <c:v>0.187000000000003</c:v>
                </c:pt>
                <c:pt idx="936">
                  <c:v>0.187200000000003</c:v>
                </c:pt>
                <c:pt idx="937">
                  <c:v>0.187400000000003</c:v>
                </c:pt>
                <c:pt idx="938">
                  <c:v>0.187600000000003</c:v>
                </c:pt>
                <c:pt idx="939">
                  <c:v>0.187800000000003</c:v>
                </c:pt>
                <c:pt idx="940">
                  <c:v>0.188000000000003</c:v>
                </c:pt>
                <c:pt idx="941">
                  <c:v>0.188200000000003</c:v>
                </c:pt>
                <c:pt idx="942">
                  <c:v>0.188400000000003</c:v>
                </c:pt>
                <c:pt idx="943">
                  <c:v>0.188600000000003</c:v>
                </c:pt>
                <c:pt idx="944">
                  <c:v>0.188800000000003</c:v>
                </c:pt>
                <c:pt idx="945">
                  <c:v>0.189000000000003</c:v>
                </c:pt>
                <c:pt idx="946">
                  <c:v>0.189200000000003</c:v>
                </c:pt>
                <c:pt idx="947">
                  <c:v>0.189400000000003</c:v>
                </c:pt>
                <c:pt idx="948">
                  <c:v>0.189600000000003</c:v>
                </c:pt>
                <c:pt idx="949">
                  <c:v>0.189800000000003</c:v>
                </c:pt>
                <c:pt idx="950">
                  <c:v>0.190000000000003</c:v>
                </c:pt>
                <c:pt idx="951">
                  <c:v>0.190200000000003</c:v>
                </c:pt>
                <c:pt idx="952">
                  <c:v>0.190400000000003</c:v>
                </c:pt>
                <c:pt idx="953">
                  <c:v>0.190600000000003</c:v>
                </c:pt>
                <c:pt idx="954">
                  <c:v>0.190800000000003</c:v>
                </c:pt>
                <c:pt idx="955">
                  <c:v>0.191000000000003</c:v>
                </c:pt>
                <c:pt idx="956">
                  <c:v>0.191200000000003</c:v>
                </c:pt>
                <c:pt idx="957">
                  <c:v>0.191400000000003</c:v>
                </c:pt>
                <c:pt idx="958">
                  <c:v>0.191600000000003</c:v>
                </c:pt>
                <c:pt idx="959">
                  <c:v>0.191800000000003</c:v>
                </c:pt>
                <c:pt idx="960">
                  <c:v>0.192000000000003</c:v>
                </c:pt>
                <c:pt idx="961">
                  <c:v>0.192200000000003</c:v>
                </c:pt>
                <c:pt idx="962">
                  <c:v>0.192400000000003</c:v>
                </c:pt>
                <c:pt idx="963">
                  <c:v>0.192600000000003</c:v>
                </c:pt>
                <c:pt idx="964">
                  <c:v>0.192800000000003</c:v>
                </c:pt>
                <c:pt idx="965">
                  <c:v>0.193000000000003</c:v>
                </c:pt>
                <c:pt idx="966">
                  <c:v>0.193200000000003</c:v>
                </c:pt>
                <c:pt idx="967">
                  <c:v>0.193400000000003</c:v>
                </c:pt>
                <c:pt idx="968">
                  <c:v>0.193600000000003</c:v>
                </c:pt>
                <c:pt idx="969">
                  <c:v>0.193800000000003</c:v>
                </c:pt>
                <c:pt idx="970">
                  <c:v>0.194000000000003</c:v>
                </c:pt>
                <c:pt idx="971">
                  <c:v>0.194200000000004</c:v>
                </c:pt>
                <c:pt idx="972">
                  <c:v>0.194400000000004</c:v>
                </c:pt>
                <c:pt idx="973">
                  <c:v>0.194600000000004</c:v>
                </c:pt>
                <c:pt idx="974">
                  <c:v>0.194800000000004</c:v>
                </c:pt>
                <c:pt idx="975">
                  <c:v>0.195000000000004</c:v>
                </c:pt>
                <c:pt idx="976">
                  <c:v>0.195200000000004</c:v>
                </c:pt>
                <c:pt idx="977">
                  <c:v>0.195400000000004</c:v>
                </c:pt>
                <c:pt idx="978">
                  <c:v>0.195600000000004</c:v>
                </c:pt>
                <c:pt idx="979">
                  <c:v>0.195800000000004</c:v>
                </c:pt>
                <c:pt idx="980">
                  <c:v>0.196000000000004</c:v>
                </c:pt>
                <c:pt idx="981">
                  <c:v>0.196200000000004</c:v>
                </c:pt>
                <c:pt idx="982">
                  <c:v>0.196400000000004</c:v>
                </c:pt>
                <c:pt idx="983">
                  <c:v>0.196600000000004</c:v>
                </c:pt>
                <c:pt idx="984">
                  <c:v>0.196800000000004</c:v>
                </c:pt>
                <c:pt idx="985">
                  <c:v>0.197000000000004</c:v>
                </c:pt>
                <c:pt idx="986">
                  <c:v>0.197200000000004</c:v>
                </c:pt>
                <c:pt idx="987">
                  <c:v>0.197400000000004</c:v>
                </c:pt>
                <c:pt idx="988">
                  <c:v>0.197600000000004</c:v>
                </c:pt>
                <c:pt idx="989">
                  <c:v>0.197800000000004</c:v>
                </c:pt>
                <c:pt idx="990">
                  <c:v>0.198000000000004</c:v>
                </c:pt>
                <c:pt idx="991">
                  <c:v>0.198200000000004</c:v>
                </c:pt>
                <c:pt idx="992">
                  <c:v>0.198400000000004</c:v>
                </c:pt>
                <c:pt idx="993">
                  <c:v>0.198600000000004</c:v>
                </c:pt>
                <c:pt idx="994">
                  <c:v>0.198800000000004</c:v>
                </c:pt>
                <c:pt idx="995">
                  <c:v>0.199000000000004</c:v>
                </c:pt>
                <c:pt idx="996">
                  <c:v>0.199200000000004</c:v>
                </c:pt>
                <c:pt idx="997">
                  <c:v>0.199400000000004</c:v>
                </c:pt>
                <c:pt idx="998">
                  <c:v>0.199600000000004</c:v>
                </c:pt>
                <c:pt idx="999">
                  <c:v>0.199800000000004</c:v>
                </c:pt>
              </c:numCache>
            </c:numRef>
          </c:xVal>
          <c:yVal>
            <c:numRef>
              <c:f>sun!$P$3:$P$1002</c:f>
              <c:numCache>
                <c:formatCode>0.00</c:formatCode>
                <c:ptCount val="1000"/>
                <c:pt idx="0">
                  <c:v>39.57999413325</c:v>
                </c:pt>
                <c:pt idx="1">
                  <c:v>39.11647197761999</c:v>
                </c:pt>
                <c:pt idx="2">
                  <c:v>39.07306728948</c:v>
                </c:pt>
                <c:pt idx="3">
                  <c:v>38.59464523112001</c:v>
                </c:pt>
                <c:pt idx="4">
                  <c:v>39.309836573</c:v>
                </c:pt>
                <c:pt idx="5">
                  <c:v>38.91831556864</c:v>
                </c:pt>
                <c:pt idx="6">
                  <c:v>38.91162014388</c:v>
                </c:pt>
                <c:pt idx="7">
                  <c:v>38.70144125838</c:v>
                </c:pt>
                <c:pt idx="8">
                  <c:v>39.32200317408</c:v>
                </c:pt>
                <c:pt idx="9">
                  <c:v>39.0389396805</c:v>
                </c:pt>
                <c:pt idx="10">
                  <c:v>38.95155430654</c:v>
                </c:pt>
                <c:pt idx="11">
                  <c:v>38.73188126599999</c:v>
                </c:pt>
                <c:pt idx="12">
                  <c:v>39.2838334845</c:v>
                </c:pt>
                <c:pt idx="13">
                  <c:v>39.02995937256</c:v>
                </c:pt>
                <c:pt idx="14">
                  <c:v>37.90802913072</c:v>
                </c:pt>
                <c:pt idx="15">
                  <c:v>39.08404451804999</c:v>
                </c:pt>
                <c:pt idx="16">
                  <c:v>38.30423342278</c:v>
                </c:pt>
                <c:pt idx="17">
                  <c:v>39.57999413325</c:v>
                </c:pt>
                <c:pt idx="18">
                  <c:v>39.12103351656001</c:v>
                </c:pt>
                <c:pt idx="19">
                  <c:v>37.1434714144</c:v>
                </c:pt>
                <c:pt idx="20">
                  <c:v>39.10633179808001</c:v>
                </c:pt>
                <c:pt idx="21">
                  <c:v>38.06027487465</c:v>
                </c:pt>
                <c:pt idx="22">
                  <c:v>39.70637480264001</c:v>
                </c:pt>
                <c:pt idx="23">
                  <c:v>38.46718733028001</c:v>
                </c:pt>
                <c:pt idx="24">
                  <c:v>39.3139415112699</c:v>
                </c:pt>
                <c:pt idx="25">
                  <c:v>39.0447646635199</c:v>
                </c:pt>
                <c:pt idx="26">
                  <c:v>38.0415417999</c:v>
                </c:pt>
                <c:pt idx="27">
                  <c:v>38.94734328012</c:v>
                </c:pt>
                <c:pt idx="28">
                  <c:v>38.35960927643999</c:v>
                </c:pt>
                <c:pt idx="29">
                  <c:v>39.4071894542999</c:v>
                </c:pt>
                <c:pt idx="30">
                  <c:v>39.0379278662</c:v>
                </c:pt>
                <c:pt idx="31">
                  <c:v>37.77703743072</c:v>
                </c:pt>
                <c:pt idx="32">
                  <c:v>39.00833476892</c:v>
                </c:pt>
                <c:pt idx="33">
                  <c:v>37.96477084092</c:v>
                </c:pt>
                <c:pt idx="34">
                  <c:v>39.61217381814</c:v>
                </c:pt>
                <c:pt idx="35">
                  <c:v>38.98996226356</c:v>
                </c:pt>
                <c:pt idx="36">
                  <c:v>37.71519521868001</c:v>
                </c:pt>
                <c:pt idx="37">
                  <c:v>39.08713638951</c:v>
                </c:pt>
                <c:pt idx="38">
                  <c:v>37.95607880016</c:v>
                </c:pt>
                <c:pt idx="39">
                  <c:v>39.505566564</c:v>
                </c:pt>
                <c:pt idx="40">
                  <c:v>38.3811541</c:v>
                </c:pt>
                <c:pt idx="41">
                  <c:v>39.44778787591999</c:v>
                </c:pt>
                <c:pt idx="42">
                  <c:v>39.04704871284</c:v>
                </c:pt>
                <c:pt idx="43">
                  <c:v>37.7910325205</c:v>
                </c:pt>
                <c:pt idx="44">
                  <c:v>39.6089712152</c:v>
                </c:pt>
                <c:pt idx="45">
                  <c:v>38.10437884401</c:v>
                </c:pt>
                <c:pt idx="46">
                  <c:v>39.42278740937</c:v>
                </c:pt>
                <c:pt idx="47">
                  <c:v>39.08948851908</c:v>
                </c:pt>
                <c:pt idx="48">
                  <c:v>37.76319430896001</c:v>
                </c:pt>
                <c:pt idx="49">
                  <c:v>38.92872562038</c:v>
                </c:pt>
                <c:pt idx="50">
                  <c:v>38.1335551425</c:v>
                </c:pt>
                <c:pt idx="51">
                  <c:v>39.41641037945</c:v>
                </c:pt>
                <c:pt idx="52">
                  <c:v>39.09685413443001</c:v>
                </c:pt>
                <c:pt idx="53">
                  <c:v>37.41867213680001</c:v>
                </c:pt>
                <c:pt idx="54">
                  <c:v>38.99271800294001</c:v>
                </c:pt>
                <c:pt idx="55">
                  <c:v>37.96191752276</c:v>
                </c:pt>
                <c:pt idx="56">
                  <c:v>39.51591156</c:v>
                </c:pt>
                <c:pt idx="57">
                  <c:v>38.3279913708</c:v>
                </c:pt>
                <c:pt idx="58">
                  <c:v>39.26838310722001</c:v>
                </c:pt>
                <c:pt idx="59">
                  <c:v>39.12811568302</c:v>
                </c:pt>
                <c:pt idx="60">
                  <c:v>37.83522138164999</c:v>
                </c:pt>
                <c:pt idx="61">
                  <c:v>38.92929656046</c:v>
                </c:pt>
                <c:pt idx="62">
                  <c:v>38.16201992702</c:v>
                </c:pt>
                <c:pt idx="63">
                  <c:v>39.49724361648001</c:v>
                </c:pt>
                <c:pt idx="64">
                  <c:v>39.09973764904</c:v>
                </c:pt>
                <c:pt idx="65">
                  <c:v>37.61518992846001</c:v>
                </c:pt>
                <c:pt idx="66">
                  <c:v>39.0774735414</c:v>
                </c:pt>
                <c:pt idx="67">
                  <c:v>37.96030691299001</c:v>
                </c:pt>
                <c:pt idx="68">
                  <c:v>39.62579207676</c:v>
                </c:pt>
                <c:pt idx="69">
                  <c:v>38.99121498700001</c:v>
                </c:pt>
                <c:pt idx="70">
                  <c:v>37.818397617</c:v>
                </c:pt>
                <c:pt idx="71">
                  <c:v>39.12116383134001</c:v>
                </c:pt>
                <c:pt idx="72">
                  <c:v>38.0169226368</c:v>
                </c:pt>
                <c:pt idx="73">
                  <c:v>39.54227440399</c:v>
                </c:pt>
                <c:pt idx="74">
                  <c:v>38.40489422484</c:v>
                </c:pt>
                <c:pt idx="75">
                  <c:v>39.26838310722001</c:v>
                </c:pt>
                <c:pt idx="76">
                  <c:v>39.0675715626</c:v>
                </c:pt>
                <c:pt idx="77">
                  <c:v>37.89637785531</c:v>
                </c:pt>
                <c:pt idx="78">
                  <c:v>39.0680431161</c:v>
                </c:pt>
                <c:pt idx="79">
                  <c:v>38.297230833</c:v>
                </c:pt>
                <c:pt idx="80">
                  <c:v>39.45949698888001</c:v>
                </c:pt>
                <c:pt idx="81">
                  <c:v>39.14670021402</c:v>
                </c:pt>
                <c:pt idx="82">
                  <c:v>37.83031930867</c:v>
                </c:pt>
                <c:pt idx="83">
                  <c:v>39.10347427441</c:v>
                </c:pt>
                <c:pt idx="84">
                  <c:v>38.419207339</c:v>
                </c:pt>
                <c:pt idx="85">
                  <c:v>39.5365139064</c:v>
                </c:pt>
                <c:pt idx="86">
                  <c:v>39.193379238</c:v>
                </c:pt>
                <c:pt idx="87">
                  <c:v>37.22282256721</c:v>
                </c:pt>
                <c:pt idx="88">
                  <c:v>39.11554163984</c:v>
                </c:pt>
                <c:pt idx="89">
                  <c:v>38.2224961248</c:v>
                </c:pt>
                <c:pt idx="90">
                  <c:v>39.7659975624</c:v>
                </c:pt>
                <c:pt idx="91">
                  <c:v>38.49880547755</c:v>
                </c:pt>
                <c:pt idx="92">
                  <c:v>38.03688069773999</c:v>
                </c:pt>
                <c:pt idx="93">
                  <c:v>39.32200317408</c:v>
                </c:pt>
                <c:pt idx="94">
                  <c:v>38.17037586180001</c:v>
                </c:pt>
                <c:pt idx="95">
                  <c:v>39.12912424932</c:v>
                </c:pt>
                <c:pt idx="96">
                  <c:v>38.55714046709989</c:v>
                </c:pt>
                <c:pt idx="97">
                  <c:v>39.60777762357</c:v>
                </c:pt>
                <c:pt idx="98">
                  <c:v>39.28065732168</c:v>
                </c:pt>
                <c:pt idx="99">
                  <c:v>38.14893184672001</c:v>
                </c:pt>
                <c:pt idx="100">
                  <c:v>39.23380729688</c:v>
                </c:pt>
                <c:pt idx="101">
                  <c:v>38.54216111185</c:v>
                </c:pt>
                <c:pt idx="102">
                  <c:v>39.6599808834</c:v>
                </c:pt>
                <c:pt idx="103">
                  <c:v>39.42763118612</c:v>
                </c:pt>
                <c:pt idx="104">
                  <c:v>37.30078586574999</c:v>
                </c:pt>
                <c:pt idx="105">
                  <c:v>39.29650789284001</c:v>
                </c:pt>
                <c:pt idx="106">
                  <c:v>38.62670762664001</c:v>
                </c:pt>
                <c:pt idx="107">
                  <c:v>39.77527970520001</c:v>
                </c:pt>
                <c:pt idx="108">
                  <c:v>38.68562621216001</c:v>
                </c:pt>
                <c:pt idx="109">
                  <c:v>37.5184771392</c:v>
                </c:pt>
                <c:pt idx="110">
                  <c:v>39.50947167523999</c:v>
                </c:pt>
                <c:pt idx="111">
                  <c:v>38.51706304331999</c:v>
                </c:pt>
                <c:pt idx="112">
                  <c:v>39.1952445264</c:v>
                </c:pt>
                <c:pt idx="113">
                  <c:v>38.87963763545</c:v>
                </c:pt>
                <c:pt idx="114">
                  <c:v>38.06965746926991</c:v>
                </c:pt>
                <c:pt idx="115">
                  <c:v>39.46502650002</c:v>
                </c:pt>
                <c:pt idx="116">
                  <c:v>38.5349430465</c:v>
                </c:pt>
                <c:pt idx="117">
                  <c:v>39.28064483574</c:v>
                </c:pt>
                <c:pt idx="118">
                  <c:v>38.89971927909</c:v>
                </c:pt>
                <c:pt idx="119">
                  <c:v>39.17873119860001</c:v>
                </c:pt>
                <c:pt idx="120">
                  <c:v>39.54482991596</c:v>
                </c:pt>
                <c:pt idx="121">
                  <c:v>37.82162250783</c:v>
                </c:pt>
                <c:pt idx="122">
                  <c:v>39.58317498980001</c:v>
                </c:pt>
                <c:pt idx="123">
                  <c:v>38.91007946639994</c:v>
                </c:pt>
                <c:pt idx="124">
                  <c:v>40.05844918293</c:v>
                </c:pt>
                <c:pt idx="125">
                  <c:v>38.98288206252001</c:v>
                </c:pt>
                <c:pt idx="126">
                  <c:v>37.85061057279999</c:v>
                </c:pt>
                <c:pt idx="127">
                  <c:v>39.51016381620001</c:v>
                </c:pt>
                <c:pt idx="128">
                  <c:v>38.84876237978</c:v>
                </c:pt>
                <c:pt idx="129">
                  <c:v>39.79110082745</c:v>
                </c:pt>
                <c:pt idx="130">
                  <c:v>39.01352949252</c:v>
                </c:pt>
                <c:pt idx="131">
                  <c:v>37.92287580819</c:v>
                </c:pt>
                <c:pt idx="132">
                  <c:v>39.67448952858</c:v>
                </c:pt>
                <c:pt idx="133">
                  <c:v>38.89856953372</c:v>
                </c:pt>
                <c:pt idx="134">
                  <c:v>39.4346477153999</c:v>
                </c:pt>
                <c:pt idx="135">
                  <c:v>39.20026838339</c:v>
                </c:pt>
                <c:pt idx="136">
                  <c:v>37.92990291644</c:v>
                </c:pt>
                <c:pt idx="137">
                  <c:v>39.82739411714</c:v>
                </c:pt>
                <c:pt idx="138">
                  <c:v>38.28160863282</c:v>
                </c:pt>
                <c:pt idx="139">
                  <c:v>39.49426881328</c:v>
                </c:pt>
                <c:pt idx="140">
                  <c:v>39.1545378378</c:v>
                </c:pt>
                <c:pt idx="141">
                  <c:v>37.87647418284</c:v>
                </c:pt>
                <c:pt idx="142">
                  <c:v>39.23882837557</c:v>
                </c:pt>
                <c:pt idx="143">
                  <c:v>38.40494586712</c:v>
                </c:pt>
                <c:pt idx="144">
                  <c:v>39.6655450677</c:v>
                </c:pt>
                <c:pt idx="145">
                  <c:v>39.16496964159001</c:v>
                </c:pt>
                <c:pt idx="146">
                  <c:v>38.30732549984</c:v>
                </c:pt>
                <c:pt idx="147">
                  <c:v>39.2935988054</c:v>
                </c:pt>
                <c:pt idx="148">
                  <c:v>38.14538915550001</c:v>
                </c:pt>
                <c:pt idx="149">
                  <c:v>39.7818750264</c:v>
                </c:pt>
                <c:pt idx="150">
                  <c:v>39.25974325070001</c:v>
                </c:pt>
                <c:pt idx="151">
                  <c:v>39.61449142622999</c:v>
                </c:pt>
                <c:pt idx="152">
                  <c:v>39.23306003639</c:v>
                </c:pt>
                <c:pt idx="153">
                  <c:v>37.9304827842</c:v>
                </c:pt>
                <c:pt idx="154">
                  <c:v>39.880121362</c:v>
                </c:pt>
                <c:pt idx="155">
                  <c:v>38.38466280677</c:v>
                </c:pt>
                <c:pt idx="156">
                  <c:v>39.6510655196499</c:v>
                </c:pt>
                <c:pt idx="157">
                  <c:v>39.21960471936</c:v>
                </c:pt>
                <c:pt idx="158">
                  <c:v>38.00483084911</c:v>
                </c:pt>
                <c:pt idx="159">
                  <c:v>39.12912424932</c:v>
                </c:pt>
                <c:pt idx="160">
                  <c:v>38.36284977712</c:v>
                </c:pt>
                <c:pt idx="161">
                  <c:v>39.7878324831</c:v>
                </c:pt>
                <c:pt idx="162">
                  <c:v>39.1913170352</c:v>
                </c:pt>
                <c:pt idx="163">
                  <c:v>38.84791047786</c:v>
                </c:pt>
                <c:pt idx="164">
                  <c:v>39.13154119955</c:v>
                </c:pt>
                <c:pt idx="165">
                  <c:v>38.20662178810001</c:v>
                </c:pt>
                <c:pt idx="166">
                  <c:v>39.72034769824</c:v>
                </c:pt>
                <c:pt idx="167">
                  <c:v>39.1687242709</c:v>
                </c:pt>
                <c:pt idx="168">
                  <c:v>39.54836633820001</c:v>
                </c:pt>
                <c:pt idx="169">
                  <c:v>39.27329827615</c:v>
                </c:pt>
                <c:pt idx="170">
                  <c:v>37.99389580648001</c:v>
                </c:pt>
                <c:pt idx="171">
                  <c:v>39.89976511962</c:v>
                </c:pt>
                <c:pt idx="172">
                  <c:v>38.43451264128</c:v>
                </c:pt>
                <c:pt idx="173">
                  <c:v>39.56268678952001</c:v>
                </c:pt>
                <c:pt idx="174">
                  <c:v>39.17969054898001</c:v>
                </c:pt>
                <c:pt idx="175">
                  <c:v>37.9952401881</c:v>
                </c:pt>
                <c:pt idx="176">
                  <c:v>39.19718466972</c:v>
                </c:pt>
                <c:pt idx="177">
                  <c:v>38.30253659484001</c:v>
                </c:pt>
                <c:pt idx="178">
                  <c:v>39.74811520631001</c:v>
                </c:pt>
                <c:pt idx="179">
                  <c:v>39.06054279240001</c:v>
                </c:pt>
                <c:pt idx="180">
                  <c:v>39.40346290338</c:v>
                </c:pt>
                <c:pt idx="181">
                  <c:v>39.14107620588</c:v>
                </c:pt>
                <c:pt idx="182">
                  <c:v>37.86968888475</c:v>
                </c:pt>
                <c:pt idx="183">
                  <c:v>39.7219144374</c:v>
                </c:pt>
                <c:pt idx="184">
                  <c:v>38.35381927739999</c:v>
                </c:pt>
                <c:pt idx="185">
                  <c:v>39.58424423151</c:v>
                </c:pt>
                <c:pt idx="186">
                  <c:v>39.26792247444001</c:v>
                </c:pt>
                <c:pt idx="187">
                  <c:v>37.85432069905999</c:v>
                </c:pt>
                <c:pt idx="188">
                  <c:v>39.92322740606</c:v>
                </c:pt>
                <c:pt idx="189">
                  <c:v>38.4957978468</c:v>
                </c:pt>
                <c:pt idx="190">
                  <c:v>39.56592449637</c:v>
                </c:pt>
                <c:pt idx="191">
                  <c:v>39.1935395214</c:v>
                </c:pt>
                <c:pt idx="192">
                  <c:v>37.9147561023</c:v>
                </c:pt>
                <c:pt idx="193">
                  <c:v>39.16291699124001</c:v>
                </c:pt>
                <c:pt idx="194">
                  <c:v>38.4626971301</c:v>
                </c:pt>
                <c:pt idx="195">
                  <c:v>39.74853940915</c:v>
                </c:pt>
                <c:pt idx="196">
                  <c:v>39.41724503496</c:v>
                </c:pt>
                <c:pt idx="197">
                  <c:v>37.5484143791</c:v>
                </c:pt>
                <c:pt idx="198">
                  <c:v>39.39667856869</c:v>
                </c:pt>
                <c:pt idx="199">
                  <c:v>38.500520432</c:v>
                </c:pt>
                <c:pt idx="200">
                  <c:v>39.9052665645</c:v>
                </c:pt>
                <c:pt idx="201">
                  <c:v>38.97011569239</c:v>
                </c:pt>
                <c:pt idx="202">
                  <c:v>37.5786568833</c:v>
                </c:pt>
                <c:pt idx="203">
                  <c:v>39.48365693505</c:v>
                </c:pt>
                <c:pt idx="204">
                  <c:v>38.70112306029</c:v>
                </c:pt>
                <c:pt idx="205">
                  <c:v>39.95449934112001</c:v>
                </c:pt>
                <c:pt idx="206">
                  <c:v>38.8746351972</c:v>
                </c:pt>
                <c:pt idx="207">
                  <c:v>37.74458092211001</c:v>
                </c:pt>
                <c:pt idx="208">
                  <c:v>39.58490161698</c:v>
                </c:pt>
                <c:pt idx="209">
                  <c:v>38.84493008373999</c:v>
                </c:pt>
                <c:pt idx="210">
                  <c:v>39.38308268247</c:v>
                </c:pt>
                <c:pt idx="211">
                  <c:v>39.1157893188</c:v>
                </c:pt>
                <c:pt idx="212">
                  <c:v>37.94662278207</c:v>
                </c:pt>
                <c:pt idx="213">
                  <c:v>39.74555582580001</c:v>
                </c:pt>
                <c:pt idx="214">
                  <c:v>38.12652837504001</c:v>
                </c:pt>
                <c:pt idx="215">
                  <c:v>39.44500028556001</c:v>
                </c:pt>
                <c:pt idx="216">
                  <c:v>39.02428380032</c:v>
                </c:pt>
                <c:pt idx="217">
                  <c:v>37.94870465333999</c:v>
                </c:pt>
                <c:pt idx="218">
                  <c:v>39.00281899682</c:v>
                </c:pt>
                <c:pt idx="219">
                  <c:v>38.14381110213001</c:v>
                </c:pt>
                <c:pt idx="220">
                  <c:v>39.6856479656</c:v>
                </c:pt>
                <c:pt idx="221">
                  <c:v>39.2600627793</c:v>
                </c:pt>
                <c:pt idx="222">
                  <c:v>38.40118571016001</c:v>
                </c:pt>
                <c:pt idx="223">
                  <c:v>39.22171472688</c:v>
                </c:pt>
                <c:pt idx="224">
                  <c:v>38.3962623783</c:v>
                </c:pt>
                <c:pt idx="225">
                  <c:v>39.74730690033</c:v>
                </c:pt>
                <c:pt idx="226">
                  <c:v>39.29318150366</c:v>
                </c:pt>
                <c:pt idx="227">
                  <c:v>37.85666183711999</c:v>
                </c:pt>
                <c:pt idx="228">
                  <c:v>39.34804978808</c:v>
                </c:pt>
                <c:pt idx="229">
                  <c:v>38.40817537713</c:v>
                </c:pt>
                <c:pt idx="230">
                  <c:v>39.91785242527999</c:v>
                </c:pt>
                <c:pt idx="231">
                  <c:v>38.87155425996</c:v>
                </c:pt>
                <c:pt idx="232">
                  <c:v>37.95569399115</c:v>
                </c:pt>
                <c:pt idx="233">
                  <c:v>39.52437356433001</c:v>
                </c:pt>
                <c:pt idx="234">
                  <c:v>38.5709243544</c:v>
                </c:pt>
                <c:pt idx="235">
                  <c:v>39.36041574028001</c:v>
                </c:pt>
                <c:pt idx="236">
                  <c:v>38.96601191760001</c:v>
                </c:pt>
                <c:pt idx="237">
                  <c:v>37.97371299762</c:v>
                </c:pt>
                <c:pt idx="238">
                  <c:v>39.68507422464</c:v>
                </c:pt>
                <c:pt idx="239">
                  <c:v>38.41961914656</c:v>
                </c:pt>
                <c:pt idx="240">
                  <c:v>39.46723072984</c:v>
                </c:pt>
                <c:pt idx="241">
                  <c:v>39.05251732176</c:v>
                </c:pt>
                <c:pt idx="242">
                  <c:v>37.91535489556</c:v>
                </c:pt>
                <c:pt idx="243">
                  <c:v>39.73108030836001</c:v>
                </c:pt>
                <c:pt idx="244">
                  <c:v>38.21467264518001</c:v>
                </c:pt>
                <c:pt idx="245">
                  <c:v>39.5724726126</c:v>
                </c:pt>
                <c:pt idx="246">
                  <c:v>39.16838527650001</c:v>
                </c:pt>
                <c:pt idx="247">
                  <c:v>38.21600397025</c:v>
                </c:pt>
                <c:pt idx="248">
                  <c:v>39.1842416966</c:v>
                </c:pt>
                <c:pt idx="249">
                  <c:v>38.46839704968001</c:v>
                </c:pt>
                <c:pt idx="250">
                  <c:v>39.76908513391001</c:v>
                </c:pt>
                <c:pt idx="251">
                  <c:v>39.51708691866</c:v>
                </c:pt>
                <c:pt idx="252">
                  <c:v>37.54268127072</c:v>
                </c:pt>
                <c:pt idx="253">
                  <c:v>39.46965178605</c:v>
                </c:pt>
                <c:pt idx="254">
                  <c:v>38.64309094044001</c:v>
                </c:pt>
                <c:pt idx="255">
                  <c:v>39.8423671708</c:v>
                </c:pt>
                <c:pt idx="256">
                  <c:v>38.84560283241</c:v>
                </c:pt>
                <c:pt idx="257">
                  <c:v>37.63637823</c:v>
                </c:pt>
                <c:pt idx="258">
                  <c:v>39.55881764116</c:v>
                </c:pt>
                <c:pt idx="259">
                  <c:v>38.7161986961</c:v>
                </c:pt>
                <c:pt idx="260">
                  <c:v>40.12456781448</c:v>
                </c:pt>
                <c:pt idx="261">
                  <c:v>39.08999928746</c:v>
                </c:pt>
                <c:pt idx="262">
                  <c:v>37.85203635888</c:v>
                </c:pt>
                <c:pt idx="263">
                  <c:v>39.77453300026</c:v>
                </c:pt>
                <c:pt idx="264">
                  <c:v>39.04745071668</c:v>
                </c:pt>
                <c:pt idx="265">
                  <c:v>39.50486853159</c:v>
                </c:pt>
                <c:pt idx="266">
                  <c:v>39.16340446892001</c:v>
                </c:pt>
                <c:pt idx="267">
                  <c:v>37.96858496322</c:v>
                </c:pt>
                <c:pt idx="268">
                  <c:v>39.81322732285</c:v>
                </c:pt>
                <c:pt idx="269">
                  <c:v>38.52492481922</c:v>
                </c:pt>
                <c:pt idx="270">
                  <c:v>39.66308337592</c:v>
                </c:pt>
                <c:pt idx="271">
                  <c:v>39.43524200616</c:v>
                </c:pt>
                <c:pt idx="272">
                  <c:v>38.22586313623001</c:v>
                </c:pt>
                <c:pt idx="273">
                  <c:v>39.87183483509</c:v>
                </c:pt>
                <c:pt idx="274">
                  <c:v>38.7570091805</c:v>
                </c:pt>
                <c:pt idx="275">
                  <c:v>39.93523255008001</c:v>
                </c:pt>
                <c:pt idx="276">
                  <c:v>39.56009989635</c:v>
                </c:pt>
                <c:pt idx="277">
                  <c:v>38.39143989843001</c:v>
                </c:pt>
                <c:pt idx="278">
                  <c:v>39.45739210270001</c:v>
                </c:pt>
                <c:pt idx="279">
                  <c:v>38.88715659432</c:v>
                </c:pt>
                <c:pt idx="280">
                  <c:v>39.97475208591</c:v>
                </c:pt>
                <c:pt idx="281">
                  <c:v>39.7733733351</c:v>
                </c:pt>
                <c:pt idx="282">
                  <c:v>38.00861240592</c:v>
                </c:pt>
                <c:pt idx="283">
                  <c:v>39.71013535812</c:v>
                </c:pt>
                <c:pt idx="284">
                  <c:v>39.17740169446</c:v>
                </c:pt>
                <c:pt idx="285">
                  <c:v>40.29495234648</c:v>
                </c:pt>
                <c:pt idx="286">
                  <c:v>39.16522078736001</c:v>
                </c:pt>
                <c:pt idx="287">
                  <c:v>38.10619782656</c:v>
                </c:pt>
                <c:pt idx="288">
                  <c:v>39.7999832215</c:v>
                </c:pt>
                <c:pt idx="289">
                  <c:v>39.2646520332</c:v>
                </c:pt>
                <c:pt idx="290">
                  <c:v>40.35271093931</c:v>
                </c:pt>
                <c:pt idx="291">
                  <c:v>39.43193339889</c:v>
                </c:pt>
                <c:pt idx="292">
                  <c:v>38.37452193216</c:v>
                </c:pt>
                <c:pt idx="293">
                  <c:v>40.00613719216001</c:v>
                </c:pt>
                <c:pt idx="294">
                  <c:v>39.44142209056</c:v>
                </c:pt>
                <c:pt idx="295">
                  <c:v>39.18374056163999</c:v>
                </c:pt>
                <c:pt idx="296">
                  <c:v>39.53242936236001</c:v>
                </c:pt>
                <c:pt idx="297">
                  <c:v>38.67794056553</c:v>
                </c:pt>
                <c:pt idx="298">
                  <c:v>40.1465339648</c:v>
                </c:pt>
                <c:pt idx="299">
                  <c:v>38.8784420024</c:v>
                </c:pt>
                <c:pt idx="300">
                  <c:v>38.27167081641</c:v>
                </c:pt>
                <c:pt idx="301">
                  <c:v>39.67289034342</c:v>
                </c:pt>
                <c:pt idx="302">
                  <c:v>38.74862008503001</c:v>
                </c:pt>
                <c:pt idx="303">
                  <c:v>39.54047177175999</c:v>
                </c:pt>
                <c:pt idx="304">
                  <c:v>38.988743679</c:v>
                </c:pt>
                <c:pt idx="305">
                  <c:v>38.47670874878</c:v>
                </c:pt>
                <c:pt idx="306">
                  <c:v>39.7353192699</c:v>
                </c:pt>
                <c:pt idx="307">
                  <c:v>38.92480249217</c:v>
                </c:pt>
                <c:pt idx="308">
                  <c:v>39.68341324432</c:v>
                </c:pt>
                <c:pt idx="309">
                  <c:v>39.18333951892</c:v>
                </c:pt>
                <c:pt idx="310">
                  <c:v>38.84576090152</c:v>
                </c:pt>
                <c:pt idx="311">
                  <c:v>40.00344544823</c:v>
                </c:pt>
                <c:pt idx="312">
                  <c:v>38.31442777455999</c:v>
                </c:pt>
                <c:pt idx="313">
                  <c:v>39.76801460940001</c:v>
                </c:pt>
                <c:pt idx="314">
                  <c:v>39.30554001886</c:v>
                </c:pt>
                <c:pt idx="315">
                  <c:v>38.64111670079</c:v>
                </c:pt>
                <c:pt idx="316">
                  <c:v>39.4806759837</c:v>
                </c:pt>
                <c:pt idx="317">
                  <c:v>38.56848061887</c:v>
                </c:pt>
                <c:pt idx="318">
                  <c:v>39.98588037574999</c:v>
                </c:pt>
                <c:pt idx="319">
                  <c:v>39.5043741699</c:v>
                </c:pt>
                <c:pt idx="320">
                  <c:v>37.71387686272</c:v>
                </c:pt>
                <c:pt idx="321">
                  <c:v>39.46915838025</c:v>
                </c:pt>
                <c:pt idx="322">
                  <c:v>38.6374746828</c:v>
                </c:pt>
                <c:pt idx="323">
                  <c:v>40.10447733799001</c:v>
                </c:pt>
                <c:pt idx="324">
                  <c:v>39.81741067885</c:v>
                </c:pt>
                <c:pt idx="325">
                  <c:v>37.8943937358</c:v>
                </c:pt>
                <c:pt idx="326">
                  <c:v>39.65674572156</c:v>
                </c:pt>
                <c:pt idx="327">
                  <c:v>39.00700890792</c:v>
                </c:pt>
                <c:pt idx="328">
                  <c:v>40.28783541216</c:v>
                </c:pt>
                <c:pt idx="329">
                  <c:v>39.25559716771</c:v>
                </c:pt>
                <c:pt idx="330">
                  <c:v>38.0739715312</c:v>
                </c:pt>
                <c:pt idx="331">
                  <c:v>39.9953523985401</c:v>
                </c:pt>
                <c:pt idx="332">
                  <c:v>39.3092692104</c:v>
                </c:pt>
                <c:pt idx="333">
                  <c:v>39.74639917228</c:v>
                </c:pt>
                <c:pt idx="334">
                  <c:v>39.41047959156</c:v>
                </c:pt>
                <c:pt idx="335">
                  <c:v>38.20376132320001</c:v>
                </c:pt>
                <c:pt idx="336">
                  <c:v>40.01782301711999</c:v>
                </c:pt>
                <c:pt idx="337">
                  <c:v>38.645065641</c:v>
                </c:pt>
                <c:pt idx="338">
                  <c:v>39.840817272</c:v>
                </c:pt>
                <c:pt idx="339">
                  <c:v>39.63080782464</c:v>
                </c:pt>
                <c:pt idx="340">
                  <c:v>38.49329665</c:v>
                </c:pt>
                <c:pt idx="341">
                  <c:v>39.53797791615</c:v>
                </c:pt>
                <c:pt idx="342">
                  <c:v>38.86288053872</c:v>
                </c:pt>
                <c:pt idx="343">
                  <c:v>39.90550622612001</c:v>
                </c:pt>
                <c:pt idx="344">
                  <c:v>39.83801224188</c:v>
                </c:pt>
                <c:pt idx="345">
                  <c:v>37.98192231747</c:v>
                </c:pt>
                <c:pt idx="346">
                  <c:v>39.78285244416</c:v>
                </c:pt>
                <c:pt idx="347">
                  <c:v>39.13716815536</c:v>
                </c:pt>
                <c:pt idx="348">
                  <c:v>40.33840184975</c:v>
                </c:pt>
                <c:pt idx="349">
                  <c:v>39.50052976368</c:v>
                </c:pt>
                <c:pt idx="350">
                  <c:v>38.16443289138</c:v>
                </c:pt>
                <c:pt idx="351">
                  <c:v>39.8470170558399</c:v>
                </c:pt>
                <c:pt idx="352">
                  <c:v>39.3538720481</c:v>
                </c:pt>
                <c:pt idx="353">
                  <c:v>40.0805232132</c:v>
                </c:pt>
                <c:pt idx="354">
                  <c:v>39.31865990997</c:v>
                </c:pt>
                <c:pt idx="355">
                  <c:v>38.43289792848</c:v>
                </c:pt>
                <c:pt idx="356">
                  <c:v>39.99487977557</c:v>
                </c:pt>
                <c:pt idx="357">
                  <c:v>39.49650001876</c:v>
                </c:pt>
                <c:pt idx="358">
                  <c:v>38.17405549558001</c:v>
                </c:pt>
                <c:pt idx="359">
                  <c:v>39.54172438969999</c:v>
                </c:pt>
                <c:pt idx="360">
                  <c:v>38.78679422394001</c:v>
                </c:pt>
                <c:pt idx="361">
                  <c:v>40.20062679766</c:v>
                </c:pt>
                <c:pt idx="362">
                  <c:v>38.96253739620001</c:v>
                </c:pt>
                <c:pt idx="363">
                  <c:v>37.895022333</c:v>
                </c:pt>
                <c:pt idx="364">
                  <c:v>39.71316060402001</c:v>
                </c:pt>
                <c:pt idx="365">
                  <c:v>38.94716831031</c:v>
                </c:pt>
                <c:pt idx="366">
                  <c:v>39.69071188056001</c:v>
                </c:pt>
                <c:pt idx="367">
                  <c:v>39.17702349416</c:v>
                </c:pt>
                <c:pt idx="368">
                  <c:v>37.98084648539988</c:v>
                </c:pt>
                <c:pt idx="369">
                  <c:v>39.97374862592</c:v>
                </c:pt>
                <c:pt idx="370">
                  <c:v>39.26527617628</c:v>
                </c:pt>
                <c:pt idx="371">
                  <c:v>39.70298519082</c:v>
                </c:pt>
                <c:pt idx="372">
                  <c:v>39.40689568200001</c:v>
                </c:pt>
                <c:pt idx="373">
                  <c:v>38.30894821416001</c:v>
                </c:pt>
                <c:pt idx="374">
                  <c:v>40.1185647884</c:v>
                </c:pt>
                <c:pt idx="375">
                  <c:v>38.76218334968</c:v>
                </c:pt>
                <c:pt idx="376">
                  <c:v>39.8034312445</c:v>
                </c:pt>
                <c:pt idx="377">
                  <c:v>39.60390466968</c:v>
                </c:pt>
                <c:pt idx="378">
                  <c:v>38.60202894132</c:v>
                </c:pt>
                <c:pt idx="379">
                  <c:v>39.65308447099999</c:v>
                </c:pt>
                <c:pt idx="380">
                  <c:v>38.94719114916001</c:v>
                </c:pt>
                <c:pt idx="381">
                  <c:v>40.17796065402</c:v>
                </c:pt>
                <c:pt idx="382">
                  <c:v>39.846303108</c:v>
                </c:pt>
                <c:pt idx="383">
                  <c:v>38.11982962788</c:v>
                </c:pt>
                <c:pt idx="384">
                  <c:v>39.78520420896001</c:v>
                </c:pt>
                <c:pt idx="385">
                  <c:v>39.2021410473</c:v>
                </c:pt>
                <c:pt idx="386">
                  <c:v>39.6863590662</c:v>
                </c:pt>
                <c:pt idx="387">
                  <c:v>40.03059699428</c:v>
                </c:pt>
                <c:pt idx="388">
                  <c:v>38.43343977024</c:v>
                </c:pt>
                <c:pt idx="389">
                  <c:v>39.84233621492</c:v>
                </c:pt>
                <c:pt idx="390">
                  <c:v>39.40199329709</c:v>
                </c:pt>
                <c:pt idx="391">
                  <c:v>38.68934089153001</c:v>
                </c:pt>
                <c:pt idx="392">
                  <c:v>39.5571233526</c:v>
                </c:pt>
                <c:pt idx="393">
                  <c:v>38.65487573092</c:v>
                </c:pt>
                <c:pt idx="394">
                  <c:v>39.9560477757599</c:v>
                </c:pt>
                <c:pt idx="395">
                  <c:v>39.59182725445</c:v>
                </c:pt>
                <c:pt idx="396">
                  <c:v>37.88303551173</c:v>
                </c:pt>
                <c:pt idx="397">
                  <c:v>39.74549271633001</c:v>
                </c:pt>
                <c:pt idx="398">
                  <c:v>38.79134250747</c:v>
                </c:pt>
                <c:pt idx="399">
                  <c:v>40.13773434508</c:v>
                </c:pt>
                <c:pt idx="400">
                  <c:v>39.23418489260001</c:v>
                </c:pt>
                <c:pt idx="401">
                  <c:v>37.93910532930001</c:v>
                </c:pt>
                <c:pt idx="402">
                  <c:v>39.8046544227199</c:v>
                </c:pt>
                <c:pt idx="403">
                  <c:v>39.173022124</c:v>
                </c:pt>
                <c:pt idx="404">
                  <c:v>40.2737639703</c:v>
                </c:pt>
                <c:pt idx="405">
                  <c:v>39.34236769616</c:v>
                </c:pt>
                <c:pt idx="406">
                  <c:v>38.25019518436</c:v>
                </c:pt>
                <c:pt idx="407">
                  <c:v>40.02111076194</c:v>
                </c:pt>
                <c:pt idx="408">
                  <c:v>39.36321878825</c:v>
                </c:pt>
                <c:pt idx="409">
                  <c:v>39.78242405703999</c:v>
                </c:pt>
                <c:pt idx="410">
                  <c:v>39.606456578</c:v>
                </c:pt>
                <c:pt idx="411">
                  <c:v>38.53966473002</c:v>
                </c:pt>
                <c:pt idx="412">
                  <c:v>40.21185710303999</c:v>
                </c:pt>
                <c:pt idx="413">
                  <c:v>39.02209881444001</c:v>
                </c:pt>
                <c:pt idx="414">
                  <c:v>39.88964369259999</c:v>
                </c:pt>
                <c:pt idx="415">
                  <c:v>39.74483120926</c:v>
                </c:pt>
                <c:pt idx="416">
                  <c:v>38.70959193682</c:v>
                </c:pt>
                <c:pt idx="417">
                  <c:v>39.50758306053</c:v>
                </c:pt>
                <c:pt idx="418">
                  <c:v>39.13646284944</c:v>
                </c:pt>
                <c:pt idx="419">
                  <c:v>39.29558859072</c:v>
                </c:pt>
                <c:pt idx="420">
                  <c:v>39.96110416814</c:v>
                </c:pt>
                <c:pt idx="421">
                  <c:v>39.05130837234</c:v>
                </c:pt>
                <c:pt idx="422">
                  <c:v>39.81610498048001</c:v>
                </c:pt>
                <c:pt idx="423">
                  <c:v>39.28023075105</c:v>
                </c:pt>
                <c:pt idx="424">
                  <c:v>38.6742299692</c:v>
                </c:pt>
                <c:pt idx="425">
                  <c:v>40.23430528705</c:v>
                </c:pt>
                <c:pt idx="426">
                  <c:v>38.56821816297</c:v>
                </c:pt>
                <c:pt idx="427">
                  <c:v>39.86661440796</c:v>
                </c:pt>
                <c:pt idx="428">
                  <c:v>39.53958461418</c:v>
                </c:pt>
                <c:pt idx="429">
                  <c:v>38.55661088058001</c:v>
                </c:pt>
                <c:pt idx="430">
                  <c:v>39.63597266022001</c:v>
                </c:pt>
                <c:pt idx="431">
                  <c:v>38.7765010688</c:v>
                </c:pt>
                <c:pt idx="432">
                  <c:v>40.02174220618</c:v>
                </c:pt>
                <c:pt idx="433">
                  <c:v>39.851675831</c:v>
                </c:pt>
                <c:pt idx="434">
                  <c:v>38.07081450144</c:v>
                </c:pt>
                <c:pt idx="435">
                  <c:v>39.71855378828001</c:v>
                </c:pt>
                <c:pt idx="436">
                  <c:v>39.0856990293</c:v>
                </c:pt>
                <c:pt idx="437">
                  <c:v>40.35606051059999</c:v>
                </c:pt>
                <c:pt idx="438">
                  <c:v>40.09817726435</c:v>
                </c:pt>
                <c:pt idx="439">
                  <c:v>38.21906905236</c:v>
                </c:pt>
                <c:pt idx="440">
                  <c:v>40.00109413029</c:v>
                </c:pt>
                <c:pt idx="441">
                  <c:v>39.43151000144</c:v>
                </c:pt>
                <c:pt idx="442">
                  <c:v>40.68701656109999</c:v>
                </c:pt>
                <c:pt idx="443">
                  <c:v>39.50401993195</c:v>
                </c:pt>
                <c:pt idx="444">
                  <c:v>38.66287372974001</c:v>
                </c:pt>
                <c:pt idx="445">
                  <c:v>40.12011644625001</c:v>
                </c:pt>
                <c:pt idx="446">
                  <c:v>39.66167713482</c:v>
                </c:pt>
                <c:pt idx="447">
                  <c:v>38.95272401426</c:v>
                </c:pt>
                <c:pt idx="448">
                  <c:v>39.74576799400001</c:v>
                </c:pt>
                <c:pt idx="449">
                  <c:v>38.8039725318</c:v>
                </c:pt>
                <c:pt idx="450">
                  <c:v>40.4144378593499</c:v>
                </c:pt>
                <c:pt idx="451">
                  <c:v>39.35442652391991</c:v>
                </c:pt>
                <c:pt idx="452">
                  <c:v>38.21205517585</c:v>
                </c:pt>
                <c:pt idx="453">
                  <c:v>40.06157879718001</c:v>
                </c:pt>
                <c:pt idx="454">
                  <c:v>39.22457367528001</c:v>
                </c:pt>
                <c:pt idx="455">
                  <c:v>40.4732243965</c:v>
                </c:pt>
                <c:pt idx="456">
                  <c:v>39.55622426876999</c:v>
                </c:pt>
                <c:pt idx="457">
                  <c:v>38.36099276784</c:v>
                </c:pt>
                <c:pt idx="458">
                  <c:v>40.10768594613001</c:v>
                </c:pt>
                <c:pt idx="459">
                  <c:v>39.64249788135</c:v>
                </c:pt>
                <c:pt idx="460">
                  <c:v>40.0209253974</c:v>
                </c:pt>
                <c:pt idx="461">
                  <c:v>39.69488829314</c:v>
                </c:pt>
                <c:pt idx="462">
                  <c:v>38.65857378708</c:v>
                </c:pt>
                <c:pt idx="463">
                  <c:v>40.43772098784</c:v>
                </c:pt>
                <c:pt idx="464">
                  <c:v>39.02864085225</c:v>
                </c:pt>
                <c:pt idx="465">
                  <c:v>40.22021133746</c:v>
                </c:pt>
                <c:pt idx="466">
                  <c:v>39.99473027214001</c:v>
                </c:pt>
                <c:pt idx="467">
                  <c:v>38.8576123344</c:v>
                </c:pt>
                <c:pt idx="468">
                  <c:v>39.80587635048001</c:v>
                </c:pt>
                <c:pt idx="469">
                  <c:v>39.39855546142</c:v>
                </c:pt>
                <c:pt idx="470">
                  <c:v>38.87475939088001</c:v>
                </c:pt>
                <c:pt idx="471">
                  <c:v>40.17756913207</c:v>
                </c:pt>
                <c:pt idx="472">
                  <c:v>39.37919683621</c:v>
                </c:pt>
                <c:pt idx="473">
                  <c:v>39.90247548129999</c:v>
                </c:pt>
                <c:pt idx="474">
                  <c:v>39.71316530213</c:v>
                </c:pt>
                <c:pt idx="475">
                  <c:v>38.53684448927999</c:v>
                </c:pt>
                <c:pt idx="476">
                  <c:v>40.34478994304</c:v>
                </c:pt>
                <c:pt idx="477">
                  <c:v>38.9626260905</c:v>
                </c:pt>
                <c:pt idx="478">
                  <c:v>40.23921306944001</c:v>
                </c:pt>
                <c:pt idx="479">
                  <c:v>39.83820291984</c:v>
                </c:pt>
                <c:pt idx="480">
                  <c:v>38.80420158795999</c:v>
                </c:pt>
                <c:pt idx="481">
                  <c:v>39.88593335088001</c:v>
                </c:pt>
                <c:pt idx="482">
                  <c:v>39.18819494328001</c:v>
                </c:pt>
                <c:pt idx="483">
                  <c:v>40.35356686171991</c:v>
                </c:pt>
                <c:pt idx="484">
                  <c:v>40.1180222488</c:v>
                </c:pt>
                <c:pt idx="485">
                  <c:v>38.32345513854001</c:v>
                </c:pt>
                <c:pt idx="486">
                  <c:v>40.02034610088001</c:v>
                </c:pt>
                <c:pt idx="487">
                  <c:v>39.52506149592</c:v>
                </c:pt>
                <c:pt idx="488">
                  <c:v>40.11151475825</c:v>
                </c:pt>
                <c:pt idx="489">
                  <c:v>40.36913735524</c:v>
                </c:pt>
                <c:pt idx="490">
                  <c:v>38.68311508603</c:v>
                </c:pt>
                <c:pt idx="491">
                  <c:v>40.11690184318</c:v>
                </c:pt>
                <c:pt idx="492">
                  <c:v>39.80479472262</c:v>
                </c:pt>
                <c:pt idx="493">
                  <c:v>38.76535062849001</c:v>
                </c:pt>
                <c:pt idx="494">
                  <c:v>39.71100609336</c:v>
                </c:pt>
                <c:pt idx="495">
                  <c:v>39.09089736396</c:v>
                </c:pt>
                <c:pt idx="496">
                  <c:v>40.37791781304</c:v>
                </c:pt>
                <c:pt idx="497">
                  <c:v>39.9718274947399</c:v>
                </c:pt>
                <c:pt idx="498">
                  <c:v>38.22272599376001</c:v>
                </c:pt>
                <c:pt idx="499">
                  <c:v>39.9714971981</c:v>
                </c:pt>
                <c:pt idx="500">
                  <c:v>39.30291676426</c:v>
                </c:pt>
                <c:pt idx="501">
                  <c:v>40.53976298176001</c:v>
                </c:pt>
                <c:pt idx="502">
                  <c:v>39.470038572</c:v>
                </c:pt>
                <c:pt idx="503">
                  <c:v>38.34024695071999</c:v>
                </c:pt>
                <c:pt idx="504">
                  <c:v>40.23439157808</c:v>
                </c:pt>
                <c:pt idx="505">
                  <c:v>39.56704503741</c:v>
                </c:pt>
                <c:pt idx="506">
                  <c:v>40.67701621872</c:v>
                </c:pt>
                <c:pt idx="507">
                  <c:v>39.68809770095</c:v>
                </c:pt>
                <c:pt idx="508">
                  <c:v>38.7175002818</c:v>
                </c:pt>
                <c:pt idx="509">
                  <c:v>40.35564708873999</c:v>
                </c:pt>
                <c:pt idx="510">
                  <c:v>39.83772476725994</c:v>
                </c:pt>
                <c:pt idx="511">
                  <c:v>38.44697806092</c:v>
                </c:pt>
                <c:pt idx="512">
                  <c:v>39.93125078528</c:v>
                </c:pt>
                <c:pt idx="513">
                  <c:v>39.12940405961999</c:v>
                </c:pt>
                <c:pt idx="514">
                  <c:v>40.51976034636001</c:v>
                </c:pt>
                <c:pt idx="515">
                  <c:v>39.3869082034</c:v>
                </c:pt>
                <c:pt idx="516">
                  <c:v>38.23563566694001</c:v>
                </c:pt>
                <c:pt idx="517">
                  <c:v>40.18458528480001</c:v>
                </c:pt>
                <c:pt idx="518">
                  <c:v>39.317409938</c:v>
                </c:pt>
                <c:pt idx="519">
                  <c:v>40.32424072138</c:v>
                </c:pt>
                <c:pt idx="520">
                  <c:v>39.52297647054</c:v>
                </c:pt>
                <c:pt idx="521">
                  <c:v>38.51915713742</c:v>
                </c:pt>
                <c:pt idx="522">
                  <c:v>40.32689319504</c:v>
                </c:pt>
                <c:pt idx="523">
                  <c:v>39.68398447999999</c:v>
                </c:pt>
                <c:pt idx="524">
                  <c:v>40.16226763344</c:v>
                </c:pt>
                <c:pt idx="525">
                  <c:v>39.8868634746599</c:v>
                </c:pt>
                <c:pt idx="526">
                  <c:v>38.82304535896001</c:v>
                </c:pt>
                <c:pt idx="527">
                  <c:v>40.4359336704</c:v>
                </c:pt>
                <c:pt idx="528">
                  <c:v>39.28383181544</c:v>
                </c:pt>
                <c:pt idx="529">
                  <c:v>38.66060845908</c:v>
                </c:pt>
                <c:pt idx="530">
                  <c:v>40.05225452352</c:v>
                </c:pt>
                <c:pt idx="531">
                  <c:v>39.26581227165</c:v>
                </c:pt>
                <c:pt idx="532">
                  <c:v>39.77929693452001</c:v>
                </c:pt>
                <c:pt idx="533">
                  <c:v>39.53282051119</c:v>
                </c:pt>
                <c:pt idx="534">
                  <c:v>38.28165356558</c:v>
                </c:pt>
                <c:pt idx="535">
                  <c:v>40.17522801731</c:v>
                </c:pt>
                <c:pt idx="536">
                  <c:v>39.56214898160001</c:v>
                </c:pt>
                <c:pt idx="537">
                  <c:v>39.9441087999</c:v>
                </c:pt>
                <c:pt idx="538">
                  <c:v>39.6684240642</c:v>
                </c:pt>
                <c:pt idx="539">
                  <c:v>38.66065019152001</c:v>
                </c:pt>
                <c:pt idx="540">
                  <c:v>40.42231126563</c:v>
                </c:pt>
                <c:pt idx="541">
                  <c:v>39.07114704038</c:v>
                </c:pt>
                <c:pt idx="542">
                  <c:v>40.19428773885</c:v>
                </c:pt>
                <c:pt idx="543">
                  <c:v>39.8929221015</c:v>
                </c:pt>
                <c:pt idx="544">
                  <c:v>38.94657526250001</c:v>
                </c:pt>
                <c:pt idx="545">
                  <c:v>39.83263305665</c:v>
                </c:pt>
                <c:pt idx="546">
                  <c:v>39.29150812086</c:v>
                </c:pt>
                <c:pt idx="547">
                  <c:v>39.27208095632001</c:v>
                </c:pt>
                <c:pt idx="548">
                  <c:v>40.14899543174</c:v>
                </c:pt>
                <c:pt idx="549">
                  <c:v>38.76680865420001</c:v>
                </c:pt>
                <c:pt idx="550">
                  <c:v>40.01798043648</c:v>
                </c:pt>
                <c:pt idx="551">
                  <c:v>39.62870418717</c:v>
                </c:pt>
                <c:pt idx="552">
                  <c:v>38.62994183381</c:v>
                </c:pt>
                <c:pt idx="553">
                  <c:v>40.3183164078</c:v>
                </c:pt>
                <c:pt idx="554">
                  <c:v>39.0847384041</c:v>
                </c:pt>
                <c:pt idx="555">
                  <c:v>40.13271162450001</c:v>
                </c:pt>
                <c:pt idx="556">
                  <c:v>39.97523449908</c:v>
                </c:pt>
                <c:pt idx="557">
                  <c:v>38.81162587301989</c:v>
                </c:pt>
                <c:pt idx="558">
                  <c:v>39.7934384715</c:v>
                </c:pt>
                <c:pt idx="559">
                  <c:v>39.370829548</c:v>
                </c:pt>
                <c:pt idx="560">
                  <c:v>40.54570870852</c:v>
                </c:pt>
                <c:pt idx="561">
                  <c:v>40.24144628988</c:v>
                </c:pt>
                <c:pt idx="562">
                  <c:v>38.47290408696001</c:v>
                </c:pt>
                <c:pt idx="563">
                  <c:v>40.07382804815001</c:v>
                </c:pt>
                <c:pt idx="564">
                  <c:v>39.59166251163999</c:v>
                </c:pt>
                <c:pt idx="565">
                  <c:v>38.96081677332</c:v>
                </c:pt>
                <c:pt idx="566">
                  <c:v>40.48356905119999</c:v>
                </c:pt>
                <c:pt idx="567">
                  <c:v>38.81039234826</c:v>
                </c:pt>
                <c:pt idx="568">
                  <c:v>40.22731422784001</c:v>
                </c:pt>
                <c:pt idx="569">
                  <c:v>39.92121213156001</c:v>
                </c:pt>
                <c:pt idx="570">
                  <c:v>38.82445920163999</c:v>
                </c:pt>
                <c:pt idx="571">
                  <c:v>39.95041758515999</c:v>
                </c:pt>
                <c:pt idx="572">
                  <c:v>39.20972953425</c:v>
                </c:pt>
                <c:pt idx="573">
                  <c:v>40.4624834354</c:v>
                </c:pt>
                <c:pt idx="574">
                  <c:v>40.15059490323</c:v>
                </c:pt>
                <c:pt idx="575">
                  <c:v>38.48783440613999</c:v>
                </c:pt>
                <c:pt idx="576">
                  <c:v>40.0690699965</c:v>
                </c:pt>
                <c:pt idx="577">
                  <c:v>39.59894720520001</c:v>
                </c:pt>
                <c:pt idx="578">
                  <c:v>40.36959743164999</c:v>
                </c:pt>
                <c:pt idx="579">
                  <c:v>39.68687718841</c:v>
                </c:pt>
                <c:pt idx="580">
                  <c:v>38.8048676020999</c:v>
                </c:pt>
                <c:pt idx="581">
                  <c:v>40.20191442792</c:v>
                </c:pt>
                <c:pt idx="582">
                  <c:v>39.96712694425001</c:v>
                </c:pt>
                <c:pt idx="583">
                  <c:v>38.42477065556</c:v>
                </c:pt>
                <c:pt idx="584">
                  <c:v>39.98025884232</c:v>
                </c:pt>
                <c:pt idx="585">
                  <c:v>39.14484581739</c:v>
                </c:pt>
                <c:pt idx="586">
                  <c:v>40.4743282983</c:v>
                </c:pt>
                <c:pt idx="587">
                  <c:v>40.16795632815</c:v>
                </c:pt>
                <c:pt idx="588">
                  <c:v>38.3132863517599</c:v>
                </c:pt>
                <c:pt idx="589">
                  <c:v>40.19509196937001</c:v>
                </c:pt>
                <c:pt idx="590">
                  <c:v>39.49305257304</c:v>
                </c:pt>
                <c:pt idx="591">
                  <c:v>40.69753821709001</c:v>
                </c:pt>
                <c:pt idx="592">
                  <c:v>39.65941080654</c:v>
                </c:pt>
                <c:pt idx="593">
                  <c:v>38.79136790893001</c:v>
                </c:pt>
                <c:pt idx="594">
                  <c:v>40.32896735252</c:v>
                </c:pt>
                <c:pt idx="595">
                  <c:v>39.87622882611</c:v>
                </c:pt>
                <c:pt idx="596">
                  <c:v>38.89491068220001</c:v>
                </c:pt>
                <c:pt idx="597">
                  <c:v>39.91963548584999</c:v>
                </c:pt>
                <c:pt idx="598">
                  <c:v>39.17148971579999</c:v>
                </c:pt>
                <c:pt idx="599">
                  <c:v>40.5382301103</c:v>
                </c:pt>
                <c:pt idx="600">
                  <c:v>39.4990546923</c:v>
                </c:pt>
                <c:pt idx="601">
                  <c:v>38.32668525488</c:v>
                </c:pt>
                <c:pt idx="602">
                  <c:v>40.22339756734</c:v>
                </c:pt>
                <c:pt idx="603">
                  <c:v>39.49363296736001</c:v>
                </c:pt>
                <c:pt idx="604">
                  <c:v>40.79977244826</c:v>
                </c:pt>
                <c:pt idx="605">
                  <c:v>39.81140486015999</c:v>
                </c:pt>
                <c:pt idx="606">
                  <c:v>38.69129409438001</c:v>
                </c:pt>
                <c:pt idx="607">
                  <c:v>40.52982417786</c:v>
                </c:pt>
                <c:pt idx="608">
                  <c:v>39.98506695876</c:v>
                </c:pt>
                <c:pt idx="609">
                  <c:v>40.07427992750001</c:v>
                </c:pt>
                <c:pt idx="610">
                  <c:v>40.080047127</c:v>
                </c:pt>
                <c:pt idx="611">
                  <c:v>39.16379843088</c:v>
                </c:pt>
                <c:pt idx="612">
                  <c:v>40.6092561108</c:v>
                </c:pt>
                <c:pt idx="613">
                  <c:v>39.63587632173</c:v>
                </c:pt>
                <c:pt idx="614">
                  <c:v>38.51843145191999</c:v>
                </c:pt>
                <c:pt idx="615">
                  <c:v>40.38512648598</c:v>
                </c:pt>
                <c:pt idx="616">
                  <c:v>39.58368038651</c:v>
                </c:pt>
                <c:pt idx="617">
                  <c:v>40.23609379132</c:v>
                </c:pt>
                <c:pt idx="618">
                  <c:v>39.80629882656001</c:v>
                </c:pt>
                <c:pt idx="619">
                  <c:v>38.86215572276</c:v>
                </c:pt>
                <c:pt idx="620">
                  <c:v>40.4913860901</c:v>
                </c:pt>
                <c:pt idx="621">
                  <c:v>39.3386050213</c:v>
                </c:pt>
                <c:pt idx="622">
                  <c:v>40.49267830556001</c:v>
                </c:pt>
                <c:pt idx="623">
                  <c:v>40.17914968788001</c:v>
                </c:pt>
                <c:pt idx="624">
                  <c:v>39.1065892743</c:v>
                </c:pt>
                <c:pt idx="625">
                  <c:v>40.80839357903</c:v>
                </c:pt>
                <c:pt idx="626">
                  <c:v>39.63703280775</c:v>
                </c:pt>
                <c:pt idx="627">
                  <c:v>39.10822435516</c:v>
                </c:pt>
                <c:pt idx="628">
                  <c:v>40.47044032698001</c:v>
                </c:pt>
                <c:pt idx="629">
                  <c:v>39.56899159631001</c:v>
                </c:pt>
                <c:pt idx="630">
                  <c:v>40.27044765909999</c:v>
                </c:pt>
                <c:pt idx="631">
                  <c:v>39.82948378948</c:v>
                </c:pt>
                <c:pt idx="632">
                  <c:v>38.8585814871199</c:v>
                </c:pt>
                <c:pt idx="633">
                  <c:v>40.58149584796001</c:v>
                </c:pt>
                <c:pt idx="634">
                  <c:v>39.25417850866</c:v>
                </c:pt>
                <c:pt idx="635">
                  <c:v>40.43197205515</c:v>
                </c:pt>
                <c:pt idx="636">
                  <c:v>40.1606184022</c:v>
                </c:pt>
                <c:pt idx="637">
                  <c:v>39.1293120330701</c:v>
                </c:pt>
                <c:pt idx="638">
                  <c:v>40.07215550844001</c:v>
                </c:pt>
                <c:pt idx="639">
                  <c:v>39.659284243</c:v>
                </c:pt>
                <c:pt idx="640">
                  <c:v>40.02261303012</c:v>
                </c:pt>
                <c:pt idx="641">
                  <c:v>40.48192800468</c:v>
                </c:pt>
                <c:pt idx="642">
                  <c:v>38.81652127416</c:v>
                </c:pt>
                <c:pt idx="643">
                  <c:v>40.2427186379</c:v>
                </c:pt>
                <c:pt idx="644">
                  <c:v>39.94635878844001</c:v>
                </c:pt>
                <c:pt idx="645">
                  <c:v>38.87303613328</c:v>
                </c:pt>
                <c:pt idx="646">
                  <c:v>40.73527419408001</c:v>
                </c:pt>
                <c:pt idx="647">
                  <c:v>39.17163594366</c:v>
                </c:pt>
                <c:pt idx="648">
                  <c:v>40.47812307996</c:v>
                </c:pt>
                <c:pt idx="649">
                  <c:v>40.12450073708001</c:v>
                </c:pt>
                <c:pt idx="650">
                  <c:v>39.12210038160001</c:v>
                </c:pt>
                <c:pt idx="651">
                  <c:v>40.09377729720001</c:v>
                </c:pt>
                <c:pt idx="652">
                  <c:v>39.61155484554001</c:v>
                </c:pt>
                <c:pt idx="653">
                  <c:v>40.73071719552</c:v>
                </c:pt>
                <c:pt idx="654">
                  <c:v>40.43009276899001</c:v>
                </c:pt>
                <c:pt idx="655">
                  <c:v>38.74087909692001</c:v>
                </c:pt>
                <c:pt idx="656">
                  <c:v>40.3703504643</c:v>
                </c:pt>
                <c:pt idx="657">
                  <c:v>39.7999832215</c:v>
                </c:pt>
                <c:pt idx="658">
                  <c:v>39.16039364310001</c:v>
                </c:pt>
                <c:pt idx="659">
                  <c:v>40.08091432501001</c:v>
                </c:pt>
                <c:pt idx="660">
                  <c:v>39.33120986604</c:v>
                </c:pt>
                <c:pt idx="661">
                  <c:v>40.38754794594</c:v>
                </c:pt>
                <c:pt idx="662">
                  <c:v>40.28010336915</c:v>
                </c:pt>
                <c:pt idx="663">
                  <c:v>38.99173309351</c:v>
                </c:pt>
                <c:pt idx="664">
                  <c:v>40.2204308982</c:v>
                </c:pt>
                <c:pt idx="665">
                  <c:v>39.54076388288001</c:v>
                </c:pt>
                <c:pt idx="666">
                  <c:v>40.7578700609</c:v>
                </c:pt>
                <c:pt idx="667">
                  <c:v>40.3969287065</c:v>
                </c:pt>
                <c:pt idx="668">
                  <c:v>38.83997708635</c:v>
                </c:pt>
                <c:pt idx="669">
                  <c:v>40.26987234396</c:v>
                </c:pt>
                <c:pt idx="670">
                  <c:v>39.95975347008</c:v>
                </c:pt>
                <c:pt idx="671">
                  <c:v>39.34839827715</c:v>
                </c:pt>
                <c:pt idx="672">
                  <c:v>40.0385536078</c:v>
                </c:pt>
                <c:pt idx="673">
                  <c:v>39.17076821279001</c:v>
                </c:pt>
                <c:pt idx="674">
                  <c:v>40.52344481328</c:v>
                </c:pt>
                <c:pt idx="675">
                  <c:v>40.18604917976999</c:v>
                </c:pt>
                <c:pt idx="676">
                  <c:v>38.48216023092</c:v>
                </c:pt>
                <c:pt idx="677">
                  <c:v>40.10520146531999</c:v>
                </c:pt>
                <c:pt idx="678">
                  <c:v>39.60872377389001</c:v>
                </c:pt>
                <c:pt idx="679">
                  <c:v>40.58445341602</c:v>
                </c:pt>
                <c:pt idx="680">
                  <c:v>40.46706973438</c:v>
                </c:pt>
                <c:pt idx="681">
                  <c:v>38.67491587897</c:v>
                </c:pt>
                <c:pt idx="682">
                  <c:v>40.422134142</c:v>
                </c:pt>
                <c:pt idx="683">
                  <c:v>39.89572154924</c:v>
                </c:pt>
                <c:pt idx="684">
                  <c:v>39.47357609514</c:v>
                </c:pt>
                <c:pt idx="685">
                  <c:v>40.00438093491</c:v>
                </c:pt>
                <c:pt idx="686">
                  <c:v>39.1838926692</c:v>
                </c:pt>
                <c:pt idx="687">
                  <c:v>40.54489117675999</c:v>
                </c:pt>
                <c:pt idx="688">
                  <c:v>40.14241880171001</c:v>
                </c:pt>
                <c:pt idx="689">
                  <c:v>38.3472403848</c:v>
                </c:pt>
                <c:pt idx="690">
                  <c:v>40.22331901192</c:v>
                </c:pt>
                <c:pt idx="691">
                  <c:v>39.6029324574</c:v>
                </c:pt>
                <c:pt idx="692">
                  <c:v>40.77553379955</c:v>
                </c:pt>
                <c:pt idx="693">
                  <c:v>39.88190666496</c:v>
                </c:pt>
                <c:pt idx="694">
                  <c:v>38.77396640055</c:v>
                </c:pt>
                <c:pt idx="695">
                  <c:v>40.29600503152</c:v>
                </c:pt>
                <c:pt idx="696">
                  <c:v>39.943385092</c:v>
                </c:pt>
                <c:pt idx="697">
                  <c:v>40.27045167936</c:v>
                </c:pt>
                <c:pt idx="698">
                  <c:v>39.98883767167999</c:v>
                </c:pt>
                <c:pt idx="699">
                  <c:v>39.1820995436</c:v>
                </c:pt>
                <c:pt idx="700">
                  <c:v>40.50058088712</c:v>
                </c:pt>
                <c:pt idx="701">
                  <c:v>40.32694628775</c:v>
                </c:pt>
                <c:pt idx="702">
                  <c:v>38.33596150119999</c:v>
                </c:pt>
                <c:pt idx="703">
                  <c:v>40.28246400216</c:v>
                </c:pt>
                <c:pt idx="704">
                  <c:v>39.52005875013001</c:v>
                </c:pt>
                <c:pt idx="705">
                  <c:v>40.8501711168</c:v>
                </c:pt>
                <c:pt idx="706">
                  <c:v>39.7432811274</c:v>
                </c:pt>
                <c:pt idx="707">
                  <c:v>38.85144147163979</c:v>
                </c:pt>
                <c:pt idx="708">
                  <c:v>40.32281959956001</c:v>
                </c:pt>
                <c:pt idx="709">
                  <c:v>39.9774604714999</c:v>
                </c:pt>
                <c:pt idx="710">
                  <c:v>39.60472933830001</c:v>
                </c:pt>
                <c:pt idx="711">
                  <c:v>40.02111090937</c:v>
                </c:pt>
                <c:pt idx="712">
                  <c:v>39.33177807662</c:v>
                </c:pt>
                <c:pt idx="713">
                  <c:v>40.55747405027999</c:v>
                </c:pt>
                <c:pt idx="714">
                  <c:v>40.40639353107001</c:v>
                </c:pt>
                <c:pt idx="715">
                  <c:v>38.38014030227</c:v>
                </c:pt>
                <c:pt idx="716">
                  <c:v>40.33149215508</c:v>
                </c:pt>
                <c:pt idx="717">
                  <c:v>39.7426549818</c:v>
                </c:pt>
                <c:pt idx="718">
                  <c:v>40.829414556</c:v>
                </c:pt>
                <c:pt idx="719">
                  <c:v>39.96286824656001</c:v>
                </c:pt>
                <c:pt idx="720">
                  <c:v>38.91203531100001</c:v>
                </c:pt>
                <c:pt idx="721">
                  <c:v>40.57973042919001</c:v>
                </c:pt>
                <c:pt idx="722">
                  <c:v>40.11181517595</c:v>
                </c:pt>
                <c:pt idx="723">
                  <c:v>39.08977019955</c:v>
                </c:pt>
                <c:pt idx="724">
                  <c:v>40.0793321451</c:v>
                </c:pt>
                <c:pt idx="725">
                  <c:v>39.39771284057</c:v>
                </c:pt>
                <c:pt idx="726">
                  <c:v>40.67783636989</c:v>
                </c:pt>
                <c:pt idx="727">
                  <c:v>39.77383134920001</c:v>
                </c:pt>
                <c:pt idx="728">
                  <c:v>38.51286882572</c:v>
                </c:pt>
                <c:pt idx="729">
                  <c:v>40.52180651463</c:v>
                </c:pt>
                <c:pt idx="730">
                  <c:v>39.70001584998001</c:v>
                </c:pt>
                <c:pt idx="731">
                  <c:v>40.53053208353001</c:v>
                </c:pt>
                <c:pt idx="732">
                  <c:v>39.99833194468001</c:v>
                </c:pt>
                <c:pt idx="733">
                  <c:v>38.95792127071999</c:v>
                </c:pt>
                <c:pt idx="734">
                  <c:v>40.59320400392</c:v>
                </c:pt>
                <c:pt idx="735">
                  <c:v>40.1195566485</c:v>
                </c:pt>
                <c:pt idx="736">
                  <c:v>39.42621296152</c:v>
                </c:pt>
                <c:pt idx="737">
                  <c:v>40.18090845365999</c:v>
                </c:pt>
                <c:pt idx="738">
                  <c:v>39.48945402885</c:v>
                </c:pt>
                <c:pt idx="739">
                  <c:v>40.75798240404</c:v>
                </c:pt>
                <c:pt idx="740">
                  <c:v>39.7926464481</c:v>
                </c:pt>
                <c:pt idx="741">
                  <c:v>38.76971856006</c:v>
                </c:pt>
                <c:pt idx="742">
                  <c:v>40.46501728996</c:v>
                </c:pt>
                <c:pt idx="743">
                  <c:v>39.95016762672</c:v>
                </c:pt>
                <c:pt idx="744">
                  <c:v>40.21838929625</c:v>
                </c:pt>
                <c:pt idx="745">
                  <c:v>40.14217608128001</c:v>
                </c:pt>
                <c:pt idx="746">
                  <c:v>39.16553386419</c:v>
                </c:pt>
                <c:pt idx="747">
                  <c:v>40.68113620923</c:v>
                </c:pt>
                <c:pt idx="748">
                  <c:v>40.35228979535999</c:v>
                </c:pt>
                <c:pt idx="749">
                  <c:v>39.0185602477</c:v>
                </c:pt>
                <c:pt idx="750">
                  <c:v>40.40399359392</c:v>
                </c:pt>
                <c:pt idx="751">
                  <c:v>39.4978813522999</c:v>
                </c:pt>
                <c:pt idx="752">
                  <c:v>40.95905538361</c:v>
                </c:pt>
                <c:pt idx="753">
                  <c:v>39.83814672716001</c:v>
                </c:pt>
                <c:pt idx="754">
                  <c:v>38.78461034860001</c:v>
                </c:pt>
                <c:pt idx="755">
                  <c:v>40.5314601199</c:v>
                </c:pt>
                <c:pt idx="756">
                  <c:v>39.94651787815</c:v>
                </c:pt>
                <c:pt idx="757">
                  <c:v>40.39842817024</c:v>
                </c:pt>
                <c:pt idx="758">
                  <c:v>40.14782795399999</c:v>
                </c:pt>
                <c:pt idx="759">
                  <c:v>39.3314535053999</c:v>
                </c:pt>
                <c:pt idx="760">
                  <c:v>40.8557197161</c:v>
                </c:pt>
                <c:pt idx="761">
                  <c:v>39.6900266278</c:v>
                </c:pt>
                <c:pt idx="762">
                  <c:v>39.07741264384001</c:v>
                </c:pt>
                <c:pt idx="763">
                  <c:v>40.45944241801</c:v>
                </c:pt>
                <c:pt idx="764">
                  <c:v>39.87664479044999</c:v>
                </c:pt>
                <c:pt idx="765">
                  <c:v>40.41229295898001</c:v>
                </c:pt>
                <c:pt idx="766">
                  <c:v>40.054112463</c:v>
                </c:pt>
                <c:pt idx="767">
                  <c:v>39.06735596280001</c:v>
                </c:pt>
                <c:pt idx="768">
                  <c:v>40.66686593622001</c:v>
                </c:pt>
                <c:pt idx="769">
                  <c:v>40.27845445092</c:v>
                </c:pt>
                <c:pt idx="770">
                  <c:v>40.69283629416001</c:v>
                </c:pt>
                <c:pt idx="771">
                  <c:v>40.32826137666</c:v>
                </c:pt>
                <c:pt idx="772">
                  <c:v>39.57535908584001</c:v>
                </c:pt>
                <c:pt idx="773">
                  <c:v>40.91692843389</c:v>
                </c:pt>
                <c:pt idx="774">
                  <c:v>39.89065034232001</c:v>
                </c:pt>
                <c:pt idx="775">
                  <c:v>38.93693609385</c:v>
                </c:pt>
                <c:pt idx="776">
                  <c:v>40.59707337984</c:v>
                </c:pt>
                <c:pt idx="777">
                  <c:v>40.03214659200001</c:v>
                </c:pt>
                <c:pt idx="778">
                  <c:v>40.38235529865001</c:v>
                </c:pt>
                <c:pt idx="779">
                  <c:v>40.25950222080001</c:v>
                </c:pt>
                <c:pt idx="780">
                  <c:v>39.2719215203</c:v>
                </c:pt>
                <c:pt idx="781">
                  <c:v>40.82472970542</c:v>
                </c:pt>
                <c:pt idx="782">
                  <c:v>39.7330744008</c:v>
                </c:pt>
                <c:pt idx="783">
                  <c:v>40.08948932969999</c:v>
                </c:pt>
                <c:pt idx="784">
                  <c:v>40.48302983556</c:v>
                </c:pt>
                <c:pt idx="785">
                  <c:v>39.73400733156001</c:v>
                </c:pt>
                <c:pt idx="786">
                  <c:v>41.00439760236</c:v>
                </c:pt>
                <c:pt idx="787">
                  <c:v>40.04929965365999</c:v>
                </c:pt>
                <c:pt idx="788">
                  <c:v>39.01016001528</c:v>
                </c:pt>
                <c:pt idx="789">
                  <c:v>40.69458093195</c:v>
                </c:pt>
                <c:pt idx="790">
                  <c:v>40.19628293372</c:v>
                </c:pt>
                <c:pt idx="791">
                  <c:v>40.47268733494001</c:v>
                </c:pt>
                <c:pt idx="792">
                  <c:v>40.3021793232</c:v>
                </c:pt>
                <c:pt idx="793">
                  <c:v>39.44241945028</c:v>
                </c:pt>
                <c:pt idx="794">
                  <c:v>40.91451210704</c:v>
                </c:pt>
                <c:pt idx="795">
                  <c:v>39.82944322913</c:v>
                </c:pt>
                <c:pt idx="796">
                  <c:v>39.1526025858</c:v>
                </c:pt>
                <c:pt idx="797">
                  <c:v>40.51004565824999</c:v>
                </c:pt>
                <c:pt idx="798">
                  <c:v>39.95118378876</c:v>
                </c:pt>
                <c:pt idx="799">
                  <c:v>40.36206209385</c:v>
                </c:pt>
                <c:pt idx="800">
                  <c:v>40.0996971795</c:v>
                </c:pt>
                <c:pt idx="801">
                  <c:v>39.13580326708</c:v>
                </c:pt>
                <c:pt idx="802">
                  <c:v>40.8103522262</c:v>
                </c:pt>
                <c:pt idx="803">
                  <c:v>40.32923443696</c:v>
                </c:pt>
                <c:pt idx="804">
                  <c:v>40.71984999489</c:v>
                </c:pt>
                <c:pt idx="805">
                  <c:v>40.36774769434999</c:v>
                </c:pt>
                <c:pt idx="806">
                  <c:v>39.59620975504</c:v>
                </c:pt>
                <c:pt idx="807">
                  <c:v>41.04255780744001</c:v>
                </c:pt>
                <c:pt idx="808">
                  <c:v>39.90243565224</c:v>
                </c:pt>
                <c:pt idx="809">
                  <c:v>38.95407658043999</c:v>
                </c:pt>
                <c:pt idx="810">
                  <c:v>40.70075516784</c:v>
                </c:pt>
                <c:pt idx="811">
                  <c:v>40.00718062769</c:v>
                </c:pt>
                <c:pt idx="812">
                  <c:v>40.5674520678</c:v>
                </c:pt>
                <c:pt idx="813">
                  <c:v>40.1926278104</c:v>
                </c:pt>
                <c:pt idx="814">
                  <c:v>39.28909115449</c:v>
                </c:pt>
                <c:pt idx="815">
                  <c:v>40.9794680506</c:v>
                </c:pt>
                <c:pt idx="816">
                  <c:v>39.74324071692</c:v>
                </c:pt>
                <c:pt idx="817">
                  <c:v>39.45751850196</c:v>
                </c:pt>
                <c:pt idx="818">
                  <c:v>40.61016229284</c:v>
                </c:pt>
                <c:pt idx="819">
                  <c:v>39.78684113805</c:v>
                </c:pt>
                <c:pt idx="820">
                  <c:v>41.19149665358</c:v>
                </c:pt>
                <c:pt idx="821">
                  <c:v>40.10978573160001</c:v>
                </c:pt>
                <c:pt idx="822">
                  <c:v>39.00909034008</c:v>
                </c:pt>
                <c:pt idx="823">
                  <c:v>40.84663789845</c:v>
                </c:pt>
                <c:pt idx="824">
                  <c:v>40.2526639359</c:v>
                </c:pt>
                <c:pt idx="825">
                  <c:v>40.75278986016</c:v>
                </c:pt>
                <c:pt idx="826">
                  <c:v>40.4321895487</c:v>
                </c:pt>
                <c:pt idx="827">
                  <c:v>39.49741076664</c:v>
                </c:pt>
                <c:pt idx="828">
                  <c:v>41.06789279076001</c:v>
                </c:pt>
                <c:pt idx="829">
                  <c:v>39.98073572136001</c:v>
                </c:pt>
                <c:pt idx="830">
                  <c:v>38.85723665296</c:v>
                </c:pt>
                <c:pt idx="831">
                  <c:v>40.71161785063999</c:v>
                </c:pt>
                <c:pt idx="832">
                  <c:v>40.101637994</c:v>
                </c:pt>
                <c:pt idx="833">
                  <c:v>40.42667749919999</c:v>
                </c:pt>
                <c:pt idx="834">
                  <c:v>40.27191977614</c:v>
                </c:pt>
                <c:pt idx="835">
                  <c:v>39.25788313683</c:v>
                </c:pt>
                <c:pt idx="836">
                  <c:v>40.83497005409</c:v>
                </c:pt>
                <c:pt idx="837">
                  <c:v>40.47793536395</c:v>
                </c:pt>
                <c:pt idx="838">
                  <c:v>40.10194544384</c:v>
                </c:pt>
                <c:pt idx="839">
                  <c:v>40.41586320816</c:v>
                </c:pt>
                <c:pt idx="840">
                  <c:v>39.74033609232001</c:v>
                </c:pt>
                <c:pt idx="841">
                  <c:v>41.02350066324</c:v>
                </c:pt>
                <c:pt idx="842">
                  <c:v>39.96051391504001</c:v>
                </c:pt>
                <c:pt idx="843">
                  <c:v>38.9222666397</c:v>
                </c:pt>
                <c:pt idx="844">
                  <c:v>40.66829225988001</c:v>
                </c:pt>
                <c:pt idx="845">
                  <c:v>40.12643542908001</c:v>
                </c:pt>
                <c:pt idx="846">
                  <c:v>40.53209808739</c:v>
                </c:pt>
                <c:pt idx="847">
                  <c:v>40.28306192618001</c:v>
                </c:pt>
                <c:pt idx="848">
                  <c:v>39.32891800194001</c:v>
                </c:pt>
                <c:pt idx="849">
                  <c:v>40.99219136367</c:v>
                </c:pt>
                <c:pt idx="850">
                  <c:v>40.5777726798</c:v>
                </c:pt>
                <c:pt idx="851">
                  <c:v>38.81711035426</c:v>
                </c:pt>
                <c:pt idx="852">
                  <c:v>40.6591091654</c:v>
                </c:pt>
                <c:pt idx="853">
                  <c:v>39.93676488736</c:v>
                </c:pt>
                <c:pt idx="854">
                  <c:v>41.09518704256001</c:v>
                </c:pt>
                <c:pt idx="855">
                  <c:v>40.15373715738</c:v>
                </c:pt>
                <c:pt idx="856">
                  <c:v>39.22538802120001</c:v>
                </c:pt>
                <c:pt idx="857">
                  <c:v>40.71118986582</c:v>
                </c:pt>
                <c:pt idx="858">
                  <c:v>40.33869246224999</c:v>
                </c:pt>
                <c:pt idx="859">
                  <c:v>39.83343817128</c:v>
                </c:pt>
                <c:pt idx="860">
                  <c:v>40.3619776796399</c:v>
                </c:pt>
                <c:pt idx="861">
                  <c:v>39.68917912806001</c:v>
                </c:pt>
                <c:pt idx="862">
                  <c:v>41.00504499896</c:v>
                </c:pt>
                <c:pt idx="863">
                  <c:v>40.66030920552</c:v>
                </c:pt>
                <c:pt idx="864">
                  <c:v>38.84458081462</c:v>
                </c:pt>
                <c:pt idx="865">
                  <c:v>40.71927020418001</c:v>
                </c:pt>
                <c:pt idx="866">
                  <c:v>40.09276729861001</c:v>
                </c:pt>
                <c:pt idx="867">
                  <c:v>41.30701900373999</c:v>
                </c:pt>
                <c:pt idx="868">
                  <c:v>40.3013672012999</c:v>
                </c:pt>
                <c:pt idx="869">
                  <c:v>39.41680889447</c:v>
                </c:pt>
                <c:pt idx="870">
                  <c:v>40.7951702279</c:v>
                </c:pt>
                <c:pt idx="871">
                  <c:v>40.52245265296001</c:v>
                </c:pt>
                <c:pt idx="872">
                  <c:v>38.80608023963999</c:v>
                </c:pt>
                <c:pt idx="873">
                  <c:v>40.39981487607</c:v>
                </c:pt>
                <c:pt idx="874">
                  <c:v>39.84105130643</c:v>
                </c:pt>
                <c:pt idx="875">
                  <c:v>41.07732323592</c:v>
                </c:pt>
                <c:pt idx="876">
                  <c:v>40.02600352765</c:v>
                </c:pt>
                <c:pt idx="877">
                  <c:v>39.0810117316</c:v>
                </c:pt>
                <c:pt idx="878">
                  <c:v>40.7952093834</c:v>
                </c:pt>
                <c:pt idx="879">
                  <c:v>40.27560352236001</c:v>
                </c:pt>
                <c:pt idx="880">
                  <c:v>39.33166980710999</c:v>
                </c:pt>
                <c:pt idx="881">
                  <c:v>40.44160514227001</c:v>
                </c:pt>
                <c:pt idx="882">
                  <c:v>39.64881521822</c:v>
                </c:pt>
                <c:pt idx="883">
                  <c:v>40.92370298408</c:v>
                </c:pt>
                <c:pt idx="884">
                  <c:v>40.81723522448</c:v>
                </c:pt>
                <c:pt idx="885">
                  <c:v>38.91778109056</c:v>
                </c:pt>
                <c:pt idx="886">
                  <c:v>40.62091047564</c:v>
                </c:pt>
                <c:pt idx="887">
                  <c:v>40.1956338402</c:v>
                </c:pt>
                <c:pt idx="888">
                  <c:v>41.35439340119999</c:v>
                </c:pt>
                <c:pt idx="889">
                  <c:v>40.19974092552</c:v>
                </c:pt>
                <c:pt idx="890">
                  <c:v>39.4626169752</c:v>
                </c:pt>
                <c:pt idx="891">
                  <c:v>40.82251554256001</c:v>
                </c:pt>
                <c:pt idx="892">
                  <c:v>40.40529604488001</c:v>
                </c:pt>
                <c:pt idx="893">
                  <c:v>38.73425511762</c:v>
                </c:pt>
                <c:pt idx="894">
                  <c:v>40.4845352896</c:v>
                </c:pt>
                <c:pt idx="895">
                  <c:v>39.87325793955</c:v>
                </c:pt>
                <c:pt idx="896">
                  <c:v>41.0857799604</c:v>
                </c:pt>
                <c:pt idx="897">
                  <c:v>40.74775434896001</c:v>
                </c:pt>
                <c:pt idx="898">
                  <c:v>39.17798956799999</c:v>
                </c:pt>
                <c:pt idx="899">
                  <c:v>40.7411939944</c:v>
                </c:pt>
                <c:pt idx="900">
                  <c:v>40.42908405275999</c:v>
                </c:pt>
                <c:pt idx="901">
                  <c:v>39.74387549265001</c:v>
                </c:pt>
                <c:pt idx="902">
                  <c:v>40.3374444434499</c:v>
                </c:pt>
                <c:pt idx="903">
                  <c:v>39.6898415617699</c:v>
                </c:pt>
                <c:pt idx="904">
                  <c:v>40.96371263894001</c:v>
                </c:pt>
                <c:pt idx="905">
                  <c:v>40.64114092848001</c:v>
                </c:pt>
                <c:pt idx="906">
                  <c:v>38.93828717775999</c:v>
                </c:pt>
                <c:pt idx="907">
                  <c:v>40.68711357147</c:v>
                </c:pt>
                <c:pt idx="908">
                  <c:v>40.193821073</c:v>
                </c:pt>
                <c:pt idx="909">
                  <c:v>40.8358683024</c:v>
                </c:pt>
                <c:pt idx="910">
                  <c:v>40.29137137441001</c:v>
                </c:pt>
                <c:pt idx="911">
                  <c:v>39.5509530645</c:v>
                </c:pt>
                <c:pt idx="912">
                  <c:v>40.7760618466</c:v>
                </c:pt>
                <c:pt idx="913">
                  <c:v>40.49479848176</c:v>
                </c:pt>
                <c:pt idx="914">
                  <c:v>39.52994051916</c:v>
                </c:pt>
                <c:pt idx="915">
                  <c:v>40.5252887857</c:v>
                </c:pt>
                <c:pt idx="916">
                  <c:v>39.93083542112001</c:v>
                </c:pt>
                <c:pt idx="917">
                  <c:v>41.16031715058001</c:v>
                </c:pt>
                <c:pt idx="918">
                  <c:v>40.87948828684</c:v>
                </c:pt>
                <c:pt idx="919">
                  <c:v>39.2834107764</c:v>
                </c:pt>
                <c:pt idx="920">
                  <c:v>40.843585431</c:v>
                </c:pt>
                <c:pt idx="921">
                  <c:v>40.50930739891001</c:v>
                </c:pt>
                <c:pt idx="922">
                  <c:v>39.48387932336</c:v>
                </c:pt>
                <c:pt idx="923">
                  <c:v>40.42359716157</c:v>
                </c:pt>
                <c:pt idx="924">
                  <c:v>39.82590148338</c:v>
                </c:pt>
                <c:pt idx="925">
                  <c:v>41.0095806712</c:v>
                </c:pt>
                <c:pt idx="926">
                  <c:v>40.75648385103999</c:v>
                </c:pt>
                <c:pt idx="927">
                  <c:v>39.01205775768</c:v>
                </c:pt>
                <c:pt idx="928">
                  <c:v>40.77753844725</c:v>
                </c:pt>
                <c:pt idx="929">
                  <c:v>40.23676026528</c:v>
                </c:pt>
                <c:pt idx="930">
                  <c:v>39.94748399445</c:v>
                </c:pt>
                <c:pt idx="931">
                  <c:v>41.20434544218001</c:v>
                </c:pt>
                <c:pt idx="932">
                  <c:v>39.66682602164</c:v>
                </c:pt>
                <c:pt idx="933">
                  <c:v>40.886815491</c:v>
                </c:pt>
                <c:pt idx="934">
                  <c:v>40.7429217456</c:v>
                </c:pt>
                <c:pt idx="935">
                  <c:v>39.6287489983</c:v>
                </c:pt>
                <c:pt idx="936">
                  <c:v>40.57162418279999</c:v>
                </c:pt>
                <c:pt idx="937">
                  <c:v>40.0808522979</c:v>
                </c:pt>
                <c:pt idx="938">
                  <c:v>41.16841161537</c:v>
                </c:pt>
                <c:pt idx="939">
                  <c:v>41.0035432696</c:v>
                </c:pt>
                <c:pt idx="940">
                  <c:v>39.3898415091999</c:v>
                </c:pt>
                <c:pt idx="941">
                  <c:v>40.94177280797001</c:v>
                </c:pt>
                <c:pt idx="942">
                  <c:v>40.57566435103999</c:v>
                </c:pt>
                <c:pt idx="943">
                  <c:v>39.47790089478001</c:v>
                </c:pt>
                <c:pt idx="944">
                  <c:v>40.69562074452</c:v>
                </c:pt>
                <c:pt idx="945">
                  <c:v>40.05335426306</c:v>
                </c:pt>
                <c:pt idx="946">
                  <c:v>40.96454309996</c:v>
                </c:pt>
                <c:pt idx="947">
                  <c:v>40.84604722484</c:v>
                </c:pt>
                <c:pt idx="948">
                  <c:v>39.92682661448</c:v>
                </c:pt>
                <c:pt idx="949">
                  <c:v>40.7859168568</c:v>
                </c:pt>
                <c:pt idx="950">
                  <c:v>40.37011343863</c:v>
                </c:pt>
                <c:pt idx="951">
                  <c:v>39.36512500437</c:v>
                </c:pt>
                <c:pt idx="952">
                  <c:v>41.18728294128</c:v>
                </c:pt>
                <c:pt idx="953">
                  <c:v>39.7754154798</c:v>
                </c:pt>
                <c:pt idx="954">
                  <c:v>40.90145268155</c:v>
                </c:pt>
                <c:pt idx="955">
                  <c:v>40.65009081006</c:v>
                </c:pt>
                <c:pt idx="956">
                  <c:v>39.83055304734</c:v>
                </c:pt>
                <c:pt idx="957">
                  <c:v>40.61237838112</c:v>
                </c:pt>
                <c:pt idx="958">
                  <c:v>40.15408782944994</c:v>
                </c:pt>
                <c:pt idx="959">
                  <c:v>39.96389988227</c:v>
                </c:pt>
                <c:pt idx="960">
                  <c:v>41.11768529984</c:v>
                </c:pt>
                <c:pt idx="961">
                  <c:v>39.5514487392</c:v>
                </c:pt>
                <c:pt idx="962">
                  <c:v>40.795581894</c:v>
                </c:pt>
                <c:pt idx="963">
                  <c:v>40.62760678364</c:v>
                </c:pt>
                <c:pt idx="964">
                  <c:v>39.6232073824</c:v>
                </c:pt>
                <c:pt idx="965">
                  <c:v>41.22268136987</c:v>
                </c:pt>
                <c:pt idx="966">
                  <c:v>40.00929920514</c:v>
                </c:pt>
                <c:pt idx="967">
                  <c:v>41.07381088028</c:v>
                </c:pt>
                <c:pt idx="968">
                  <c:v>40.92038454269</c:v>
                </c:pt>
                <c:pt idx="969">
                  <c:v>40.10221847056001</c:v>
                </c:pt>
                <c:pt idx="970">
                  <c:v>40.73480966139999</c:v>
                </c:pt>
                <c:pt idx="971">
                  <c:v>40.48576938698</c:v>
                </c:pt>
                <c:pt idx="972">
                  <c:v>39.42773179303001</c:v>
                </c:pt>
                <c:pt idx="973">
                  <c:v>41.11161724296</c:v>
                </c:pt>
                <c:pt idx="974">
                  <c:v>39.83810224744001</c:v>
                </c:pt>
                <c:pt idx="975">
                  <c:v>40.99290921400001</c:v>
                </c:pt>
                <c:pt idx="976">
                  <c:v>40.8143423704</c:v>
                </c:pt>
                <c:pt idx="977">
                  <c:v>39.85401006949994</c:v>
                </c:pt>
                <c:pt idx="978">
                  <c:v>40.79371689732</c:v>
                </c:pt>
                <c:pt idx="979">
                  <c:v>40.34107863963</c:v>
                </c:pt>
                <c:pt idx="980">
                  <c:v>39.34228027541</c:v>
                </c:pt>
                <c:pt idx="981">
                  <c:v>40.95868927572999</c:v>
                </c:pt>
                <c:pt idx="982">
                  <c:v>40.40779881843</c:v>
                </c:pt>
                <c:pt idx="983">
                  <c:v>40.84959459263</c:v>
                </c:pt>
                <c:pt idx="984">
                  <c:v>40.63354972092</c:v>
                </c:pt>
                <c:pt idx="985">
                  <c:v>39.63868759343999</c:v>
                </c:pt>
                <c:pt idx="986">
                  <c:v>41.2844079144</c:v>
                </c:pt>
                <c:pt idx="987">
                  <c:v>40.19193372096</c:v>
                </c:pt>
                <c:pt idx="988">
                  <c:v>39.57432155836</c:v>
                </c:pt>
                <c:pt idx="989">
                  <c:v>40.85502361119999</c:v>
                </c:pt>
                <c:pt idx="990">
                  <c:v>40.1991518939</c:v>
                </c:pt>
                <c:pt idx="991">
                  <c:v>40.80058574893001</c:v>
                </c:pt>
                <c:pt idx="992">
                  <c:v>40.49811702504001</c:v>
                </c:pt>
                <c:pt idx="993">
                  <c:v>39.40569343804</c:v>
                </c:pt>
                <c:pt idx="994">
                  <c:v>41.22810252103</c:v>
                </c:pt>
                <c:pt idx="995">
                  <c:v>40.00873277714001</c:v>
                </c:pt>
                <c:pt idx="996">
                  <c:v>40.39934617124999</c:v>
                </c:pt>
                <c:pt idx="997">
                  <c:v>40.76819020134001</c:v>
                </c:pt>
                <c:pt idx="998">
                  <c:v>40.02996399255</c:v>
                </c:pt>
                <c:pt idx="999">
                  <c:v>41.43461761656</c:v>
                </c:pt>
              </c:numCache>
            </c:numRef>
          </c:yVal>
          <c:smooth val="1"/>
        </c:ser>
        <c:ser>
          <c:idx val="1"/>
          <c:order val="0"/>
          <c:tx>
            <c:v>Chest, shade</c:v>
          </c:tx>
          <c:marker>
            <c:symbol val="none"/>
          </c:marker>
          <c:xVal>
            <c:numRef>
              <c:f>shade!$A$3:$A$1002</c:f>
              <c:numCache>
                <c:formatCode>General</c:formatCode>
                <c:ptCount val="1000"/>
                <c:pt idx="0">
                  <c:v>0.0</c:v>
                </c:pt>
                <c:pt idx="1">
                  <c:v>0.0002</c:v>
                </c:pt>
                <c:pt idx="2">
                  <c:v>0.0004</c:v>
                </c:pt>
                <c:pt idx="3">
                  <c:v>0.0006</c:v>
                </c:pt>
                <c:pt idx="4">
                  <c:v>0.0008</c:v>
                </c:pt>
                <c:pt idx="5">
                  <c:v>0.001</c:v>
                </c:pt>
                <c:pt idx="6">
                  <c:v>0.0012</c:v>
                </c:pt>
                <c:pt idx="7">
                  <c:v>0.0014</c:v>
                </c:pt>
                <c:pt idx="8">
                  <c:v>0.0016</c:v>
                </c:pt>
                <c:pt idx="9">
                  <c:v>0.0018</c:v>
                </c:pt>
                <c:pt idx="10">
                  <c:v>0.002</c:v>
                </c:pt>
                <c:pt idx="11">
                  <c:v>0.0022</c:v>
                </c:pt>
                <c:pt idx="12">
                  <c:v>0.0024</c:v>
                </c:pt>
                <c:pt idx="13">
                  <c:v>0.0026</c:v>
                </c:pt>
                <c:pt idx="14">
                  <c:v>0.0028</c:v>
                </c:pt>
                <c:pt idx="15">
                  <c:v>0.003</c:v>
                </c:pt>
                <c:pt idx="16">
                  <c:v>0.0032</c:v>
                </c:pt>
                <c:pt idx="17">
                  <c:v>0.0034</c:v>
                </c:pt>
                <c:pt idx="18">
                  <c:v>0.0036</c:v>
                </c:pt>
                <c:pt idx="19">
                  <c:v>0.0038</c:v>
                </c:pt>
                <c:pt idx="20">
                  <c:v>0.004</c:v>
                </c:pt>
                <c:pt idx="21">
                  <c:v>0.0042</c:v>
                </c:pt>
                <c:pt idx="22">
                  <c:v>0.0044</c:v>
                </c:pt>
                <c:pt idx="23">
                  <c:v>0.0046</c:v>
                </c:pt>
                <c:pt idx="24">
                  <c:v>0.0048</c:v>
                </c:pt>
                <c:pt idx="25">
                  <c:v>0.005</c:v>
                </c:pt>
                <c:pt idx="26">
                  <c:v>0.0052</c:v>
                </c:pt>
                <c:pt idx="27">
                  <c:v>0.0054</c:v>
                </c:pt>
                <c:pt idx="28">
                  <c:v>0.0056</c:v>
                </c:pt>
                <c:pt idx="29">
                  <c:v>0.0058</c:v>
                </c:pt>
                <c:pt idx="30">
                  <c:v>0.006</c:v>
                </c:pt>
                <c:pt idx="31">
                  <c:v>0.0062</c:v>
                </c:pt>
                <c:pt idx="32">
                  <c:v>0.0064</c:v>
                </c:pt>
                <c:pt idx="33">
                  <c:v>0.0066</c:v>
                </c:pt>
                <c:pt idx="34">
                  <c:v>0.0068</c:v>
                </c:pt>
                <c:pt idx="35">
                  <c:v>0.007</c:v>
                </c:pt>
                <c:pt idx="36">
                  <c:v>0.0072</c:v>
                </c:pt>
                <c:pt idx="37">
                  <c:v>0.00739999999999999</c:v>
                </c:pt>
                <c:pt idx="38">
                  <c:v>0.0076</c:v>
                </c:pt>
                <c:pt idx="39">
                  <c:v>0.00779999999999999</c:v>
                </c:pt>
                <c:pt idx="40">
                  <c:v>0.00799999999999999</c:v>
                </c:pt>
                <c:pt idx="41">
                  <c:v>0.0082</c:v>
                </c:pt>
                <c:pt idx="42">
                  <c:v>0.0084</c:v>
                </c:pt>
                <c:pt idx="43">
                  <c:v>0.0086</c:v>
                </c:pt>
                <c:pt idx="44">
                  <c:v>0.0088</c:v>
                </c:pt>
                <c:pt idx="45">
                  <c:v>0.009</c:v>
                </c:pt>
                <c:pt idx="46">
                  <c:v>0.0092</c:v>
                </c:pt>
                <c:pt idx="47">
                  <c:v>0.0094</c:v>
                </c:pt>
                <c:pt idx="48">
                  <c:v>0.0096</c:v>
                </c:pt>
                <c:pt idx="49">
                  <c:v>0.0098</c:v>
                </c:pt>
                <c:pt idx="50">
                  <c:v>0.01</c:v>
                </c:pt>
                <c:pt idx="51">
                  <c:v>0.0102</c:v>
                </c:pt>
                <c:pt idx="52">
                  <c:v>0.0104</c:v>
                </c:pt>
                <c:pt idx="53">
                  <c:v>0.0106</c:v>
                </c:pt>
                <c:pt idx="54">
                  <c:v>0.0108</c:v>
                </c:pt>
                <c:pt idx="55">
                  <c:v>0.011</c:v>
                </c:pt>
                <c:pt idx="56">
                  <c:v>0.0112</c:v>
                </c:pt>
                <c:pt idx="57">
                  <c:v>0.0114</c:v>
                </c:pt>
                <c:pt idx="58">
                  <c:v>0.0116</c:v>
                </c:pt>
                <c:pt idx="59">
                  <c:v>0.0118</c:v>
                </c:pt>
                <c:pt idx="60">
                  <c:v>0.012</c:v>
                </c:pt>
                <c:pt idx="61">
                  <c:v>0.0122</c:v>
                </c:pt>
                <c:pt idx="62">
                  <c:v>0.0124</c:v>
                </c:pt>
                <c:pt idx="63">
                  <c:v>0.0126</c:v>
                </c:pt>
                <c:pt idx="64">
                  <c:v>0.0128</c:v>
                </c:pt>
                <c:pt idx="65">
                  <c:v>0.013</c:v>
                </c:pt>
                <c:pt idx="66">
                  <c:v>0.0132</c:v>
                </c:pt>
                <c:pt idx="67">
                  <c:v>0.0134</c:v>
                </c:pt>
                <c:pt idx="68">
                  <c:v>0.0136</c:v>
                </c:pt>
                <c:pt idx="69">
                  <c:v>0.0138</c:v>
                </c:pt>
                <c:pt idx="70">
                  <c:v>0.014</c:v>
                </c:pt>
                <c:pt idx="71">
                  <c:v>0.0142</c:v>
                </c:pt>
                <c:pt idx="72">
                  <c:v>0.0144</c:v>
                </c:pt>
                <c:pt idx="73">
                  <c:v>0.0146</c:v>
                </c:pt>
                <c:pt idx="74">
                  <c:v>0.0148</c:v>
                </c:pt>
                <c:pt idx="75">
                  <c:v>0.015</c:v>
                </c:pt>
                <c:pt idx="76">
                  <c:v>0.0152</c:v>
                </c:pt>
                <c:pt idx="77">
                  <c:v>0.0154</c:v>
                </c:pt>
                <c:pt idx="78">
                  <c:v>0.0156</c:v>
                </c:pt>
                <c:pt idx="79">
                  <c:v>0.0158</c:v>
                </c:pt>
                <c:pt idx="80">
                  <c:v>0.016</c:v>
                </c:pt>
                <c:pt idx="81">
                  <c:v>0.0162</c:v>
                </c:pt>
                <c:pt idx="82">
                  <c:v>0.0164</c:v>
                </c:pt>
                <c:pt idx="83">
                  <c:v>0.0166</c:v>
                </c:pt>
                <c:pt idx="84">
                  <c:v>0.0168</c:v>
                </c:pt>
                <c:pt idx="85">
                  <c:v>0.017</c:v>
                </c:pt>
                <c:pt idx="86">
                  <c:v>0.0172</c:v>
                </c:pt>
                <c:pt idx="87">
                  <c:v>0.0174</c:v>
                </c:pt>
                <c:pt idx="88">
                  <c:v>0.0176</c:v>
                </c:pt>
                <c:pt idx="89">
                  <c:v>0.0178</c:v>
                </c:pt>
                <c:pt idx="90">
                  <c:v>0.018</c:v>
                </c:pt>
                <c:pt idx="91">
                  <c:v>0.0182</c:v>
                </c:pt>
                <c:pt idx="92">
                  <c:v>0.0184</c:v>
                </c:pt>
                <c:pt idx="93">
                  <c:v>0.0186</c:v>
                </c:pt>
                <c:pt idx="94">
                  <c:v>0.0188</c:v>
                </c:pt>
                <c:pt idx="95">
                  <c:v>0.019</c:v>
                </c:pt>
                <c:pt idx="96">
                  <c:v>0.0192</c:v>
                </c:pt>
                <c:pt idx="97">
                  <c:v>0.0194</c:v>
                </c:pt>
                <c:pt idx="98">
                  <c:v>0.0196</c:v>
                </c:pt>
                <c:pt idx="99">
                  <c:v>0.0198</c:v>
                </c:pt>
                <c:pt idx="100">
                  <c:v>0.02</c:v>
                </c:pt>
                <c:pt idx="101">
                  <c:v>0.0202</c:v>
                </c:pt>
                <c:pt idx="102">
                  <c:v>0.0204</c:v>
                </c:pt>
                <c:pt idx="103">
                  <c:v>0.0206</c:v>
                </c:pt>
                <c:pt idx="104">
                  <c:v>0.0208</c:v>
                </c:pt>
                <c:pt idx="105">
                  <c:v>0.021</c:v>
                </c:pt>
                <c:pt idx="106">
                  <c:v>0.0212</c:v>
                </c:pt>
                <c:pt idx="107">
                  <c:v>0.0214</c:v>
                </c:pt>
                <c:pt idx="108">
                  <c:v>0.0216</c:v>
                </c:pt>
                <c:pt idx="109">
                  <c:v>0.0218</c:v>
                </c:pt>
                <c:pt idx="110">
                  <c:v>0.022</c:v>
                </c:pt>
                <c:pt idx="111">
                  <c:v>0.0222</c:v>
                </c:pt>
                <c:pt idx="112">
                  <c:v>0.0224</c:v>
                </c:pt>
                <c:pt idx="113">
                  <c:v>0.0226</c:v>
                </c:pt>
                <c:pt idx="114">
                  <c:v>0.0228</c:v>
                </c:pt>
                <c:pt idx="115">
                  <c:v>0.023</c:v>
                </c:pt>
                <c:pt idx="116">
                  <c:v>0.0232</c:v>
                </c:pt>
                <c:pt idx="117">
                  <c:v>0.0234</c:v>
                </c:pt>
                <c:pt idx="118">
                  <c:v>0.0236</c:v>
                </c:pt>
                <c:pt idx="119">
                  <c:v>0.0238</c:v>
                </c:pt>
                <c:pt idx="120">
                  <c:v>0.024</c:v>
                </c:pt>
                <c:pt idx="121">
                  <c:v>0.0242</c:v>
                </c:pt>
                <c:pt idx="122">
                  <c:v>0.0244</c:v>
                </c:pt>
                <c:pt idx="123">
                  <c:v>0.0246</c:v>
                </c:pt>
                <c:pt idx="124">
                  <c:v>0.0248</c:v>
                </c:pt>
                <c:pt idx="125">
                  <c:v>0.025</c:v>
                </c:pt>
                <c:pt idx="126">
                  <c:v>0.0252</c:v>
                </c:pt>
                <c:pt idx="127">
                  <c:v>0.0254</c:v>
                </c:pt>
                <c:pt idx="128">
                  <c:v>0.0256</c:v>
                </c:pt>
                <c:pt idx="129">
                  <c:v>0.0258</c:v>
                </c:pt>
                <c:pt idx="130">
                  <c:v>0.026</c:v>
                </c:pt>
                <c:pt idx="131">
                  <c:v>0.0261999999999999</c:v>
                </c:pt>
                <c:pt idx="132">
                  <c:v>0.0263999999999999</c:v>
                </c:pt>
                <c:pt idx="133">
                  <c:v>0.0265999999999999</c:v>
                </c:pt>
                <c:pt idx="134">
                  <c:v>0.0267999999999999</c:v>
                </c:pt>
                <c:pt idx="135">
                  <c:v>0.0269999999999999</c:v>
                </c:pt>
                <c:pt idx="136">
                  <c:v>0.0271999999999999</c:v>
                </c:pt>
                <c:pt idx="137">
                  <c:v>0.0273999999999999</c:v>
                </c:pt>
                <c:pt idx="138">
                  <c:v>0.0275999999999999</c:v>
                </c:pt>
                <c:pt idx="139">
                  <c:v>0.0277999999999999</c:v>
                </c:pt>
                <c:pt idx="140">
                  <c:v>0.0279999999999999</c:v>
                </c:pt>
                <c:pt idx="141">
                  <c:v>0.0281999999999999</c:v>
                </c:pt>
                <c:pt idx="142">
                  <c:v>0.0283999999999999</c:v>
                </c:pt>
                <c:pt idx="143">
                  <c:v>0.0285999999999999</c:v>
                </c:pt>
                <c:pt idx="144">
                  <c:v>0.0287999999999999</c:v>
                </c:pt>
                <c:pt idx="145">
                  <c:v>0.0289999999999999</c:v>
                </c:pt>
                <c:pt idx="146">
                  <c:v>0.0291999999999999</c:v>
                </c:pt>
                <c:pt idx="147">
                  <c:v>0.0293999999999999</c:v>
                </c:pt>
                <c:pt idx="148">
                  <c:v>0.0295999999999999</c:v>
                </c:pt>
                <c:pt idx="149">
                  <c:v>0.0297999999999999</c:v>
                </c:pt>
                <c:pt idx="150">
                  <c:v>0.0299999999999999</c:v>
                </c:pt>
                <c:pt idx="151">
                  <c:v>0.0301999999999999</c:v>
                </c:pt>
                <c:pt idx="152">
                  <c:v>0.0303999999999999</c:v>
                </c:pt>
                <c:pt idx="153">
                  <c:v>0.0305999999999999</c:v>
                </c:pt>
                <c:pt idx="154">
                  <c:v>0.0307999999999999</c:v>
                </c:pt>
                <c:pt idx="155">
                  <c:v>0.0309999999999999</c:v>
                </c:pt>
                <c:pt idx="156">
                  <c:v>0.0311999999999999</c:v>
                </c:pt>
                <c:pt idx="157">
                  <c:v>0.0313999999999999</c:v>
                </c:pt>
                <c:pt idx="158">
                  <c:v>0.0315999999999999</c:v>
                </c:pt>
                <c:pt idx="159">
                  <c:v>0.0317999999999999</c:v>
                </c:pt>
                <c:pt idx="160">
                  <c:v>0.0319999999999999</c:v>
                </c:pt>
                <c:pt idx="161">
                  <c:v>0.0321999999999999</c:v>
                </c:pt>
                <c:pt idx="162">
                  <c:v>0.0323999999999999</c:v>
                </c:pt>
                <c:pt idx="163">
                  <c:v>0.0325999999999999</c:v>
                </c:pt>
                <c:pt idx="164">
                  <c:v>0.0327999999999999</c:v>
                </c:pt>
                <c:pt idx="165">
                  <c:v>0.0329999999999999</c:v>
                </c:pt>
                <c:pt idx="166">
                  <c:v>0.0331999999999999</c:v>
                </c:pt>
                <c:pt idx="167">
                  <c:v>0.0333999999999999</c:v>
                </c:pt>
                <c:pt idx="168">
                  <c:v>0.0335999999999999</c:v>
                </c:pt>
                <c:pt idx="169">
                  <c:v>0.0337999999999999</c:v>
                </c:pt>
                <c:pt idx="170">
                  <c:v>0.0339999999999999</c:v>
                </c:pt>
                <c:pt idx="171">
                  <c:v>0.0341999999999999</c:v>
                </c:pt>
                <c:pt idx="172">
                  <c:v>0.0343999999999999</c:v>
                </c:pt>
                <c:pt idx="173">
                  <c:v>0.0345999999999999</c:v>
                </c:pt>
                <c:pt idx="174">
                  <c:v>0.0347999999999999</c:v>
                </c:pt>
                <c:pt idx="175">
                  <c:v>0.0349999999999999</c:v>
                </c:pt>
                <c:pt idx="176">
                  <c:v>0.0351999999999999</c:v>
                </c:pt>
                <c:pt idx="177">
                  <c:v>0.0353999999999999</c:v>
                </c:pt>
                <c:pt idx="178">
                  <c:v>0.0355999999999999</c:v>
                </c:pt>
                <c:pt idx="179">
                  <c:v>0.0357999999999999</c:v>
                </c:pt>
                <c:pt idx="180">
                  <c:v>0.0359999999999999</c:v>
                </c:pt>
                <c:pt idx="181">
                  <c:v>0.0361999999999999</c:v>
                </c:pt>
                <c:pt idx="182">
                  <c:v>0.0363999999999999</c:v>
                </c:pt>
                <c:pt idx="183">
                  <c:v>0.0365999999999999</c:v>
                </c:pt>
                <c:pt idx="184">
                  <c:v>0.0367999999999999</c:v>
                </c:pt>
                <c:pt idx="185">
                  <c:v>0.0369999999999999</c:v>
                </c:pt>
                <c:pt idx="186">
                  <c:v>0.0371999999999999</c:v>
                </c:pt>
                <c:pt idx="187">
                  <c:v>0.0373999999999999</c:v>
                </c:pt>
                <c:pt idx="188">
                  <c:v>0.0375999999999999</c:v>
                </c:pt>
                <c:pt idx="189">
                  <c:v>0.0377999999999999</c:v>
                </c:pt>
                <c:pt idx="190">
                  <c:v>0.0379999999999999</c:v>
                </c:pt>
                <c:pt idx="191">
                  <c:v>0.0381999999999999</c:v>
                </c:pt>
                <c:pt idx="192">
                  <c:v>0.0383999999999999</c:v>
                </c:pt>
                <c:pt idx="193">
                  <c:v>0.0385999999999999</c:v>
                </c:pt>
                <c:pt idx="194">
                  <c:v>0.0387999999999999</c:v>
                </c:pt>
                <c:pt idx="195">
                  <c:v>0.0389999999999999</c:v>
                </c:pt>
                <c:pt idx="196">
                  <c:v>0.0391999999999999</c:v>
                </c:pt>
                <c:pt idx="197">
                  <c:v>0.0393999999999999</c:v>
                </c:pt>
                <c:pt idx="198">
                  <c:v>0.0395999999999999</c:v>
                </c:pt>
                <c:pt idx="199">
                  <c:v>0.0397999999999999</c:v>
                </c:pt>
                <c:pt idx="200">
                  <c:v>0.0399999999999999</c:v>
                </c:pt>
                <c:pt idx="201">
                  <c:v>0.0401999999999999</c:v>
                </c:pt>
                <c:pt idx="202">
                  <c:v>0.0403999999999999</c:v>
                </c:pt>
                <c:pt idx="203">
                  <c:v>0.0405999999999999</c:v>
                </c:pt>
                <c:pt idx="204">
                  <c:v>0.0407999999999999</c:v>
                </c:pt>
                <c:pt idx="205">
                  <c:v>0.0409999999999999</c:v>
                </c:pt>
                <c:pt idx="206">
                  <c:v>0.0411999999999999</c:v>
                </c:pt>
                <c:pt idx="207">
                  <c:v>0.0413999999999999</c:v>
                </c:pt>
                <c:pt idx="208">
                  <c:v>0.0415999999999999</c:v>
                </c:pt>
                <c:pt idx="209">
                  <c:v>0.0417999999999999</c:v>
                </c:pt>
                <c:pt idx="210">
                  <c:v>0.0419999999999999</c:v>
                </c:pt>
                <c:pt idx="211">
                  <c:v>0.0421999999999999</c:v>
                </c:pt>
                <c:pt idx="212">
                  <c:v>0.0423999999999999</c:v>
                </c:pt>
                <c:pt idx="213">
                  <c:v>0.0425999999999999</c:v>
                </c:pt>
                <c:pt idx="214">
                  <c:v>0.0427999999999999</c:v>
                </c:pt>
                <c:pt idx="215">
                  <c:v>0.0429999999999999</c:v>
                </c:pt>
                <c:pt idx="216">
                  <c:v>0.0431999999999999</c:v>
                </c:pt>
                <c:pt idx="217">
                  <c:v>0.0433999999999999</c:v>
                </c:pt>
                <c:pt idx="218">
                  <c:v>0.0435999999999999</c:v>
                </c:pt>
                <c:pt idx="219">
                  <c:v>0.0437999999999999</c:v>
                </c:pt>
                <c:pt idx="220">
                  <c:v>0.0439999999999998</c:v>
                </c:pt>
                <c:pt idx="221">
                  <c:v>0.0441999999999998</c:v>
                </c:pt>
                <c:pt idx="222">
                  <c:v>0.0443999999999999</c:v>
                </c:pt>
                <c:pt idx="223">
                  <c:v>0.0445999999999998</c:v>
                </c:pt>
                <c:pt idx="224">
                  <c:v>0.0447999999999999</c:v>
                </c:pt>
                <c:pt idx="225">
                  <c:v>0.0449999999999998</c:v>
                </c:pt>
                <c:pt idx="226">
                  <c:v>0.0451999999999998</c:v>
                </c:pt>
                <c:pt idx="227">
                  <c:v>0.0453999999999998</c:v>
                </c:pt>
                <c:pt idx="228">
                  <c:v>0.0455999999999998</c:v>
                </c:pt>
                <c:pt idx="229">
                  <c:v>0.0457999999999998</c:v>
                </c:pt>
                <c:pt idx="230">
                  <c:v>0.0459999999999998</c:v>
                </c:pt>
                <c:pt idx="231">
                  <c:v>0.0461999999999998</c:v>
                </c:pt>
                <c:pt idx="232">
                  <c:v>0.0463999999999998</c:v>
                </c:pt>
                <c:pt idx="233">
                  <c:v>0.0465999999999998</c:v>
                </c:pt>
                <c:pt idx="234">
                  <c:v>0.0467999999999998</c:v>
                </c:pt>
                <c:pt idx="235">
                  <c:v>0.0469999999999998</c:v>
                </c:pt>
                <c:pt idx="236">
                  <c:v>0.0471999999999998</c:v>
                </c:pt>
                <c:pt idx="237">
                  <c:v>0.0473999999999998</c:v>
                </c:pt>
                <c:pt idx="238">
                  <c:v>0.0475999999999998</c:v>
                </c:pt>
                <c:pt idx="239">
                  <c:v>0.0477999999999998</c:v>
                </c:pt>
                <c:pt idx="240">
                  <c:v>0.0479999999999998</c:v>
                </c:pt>
                <c:pt idx="241">
                  <c:v>0.0481999999999998</c:v>
                </c:pt>
                <c:pt idx="242">
                  <c:v>0.0483999999999998</c:v>
                </c:pt>
                <c:pt idx="243">
                  <c:v>0.0485999999999998</c:v>
                </c:pt>
                <c:pt idx="244">
                  <c:v>0.0487999999999998</c:v>
                </c:pt>
                <c:pt idx="245">
                  <c:v>0.0489999999999998</c:v>
                </c:pt>
                <c:pt idx="246">
                  <c:v>0.0491999999999998</c:v>
                </c:pt>
                <c:pt idx="247">
                  <c:v>0.0493999999999998</c:v>
                </c:pt>
                <c:pt idx="248">
                  <c:v>0.0495999999999998</c:v>
                </c:pt>
                <c:pt idx="249">
                  <c:v>0.0497999999999998</c:v>
                </c:pt>
                <c:pt idx="250">
                  <c:v>0.0499999999999998</c:v>
                </c:pt>
                <c:pt idx="251">
                  <c:v>0.0501999999999998</c:v>
                </c:pt>
                <c:pt idx="252">
                  <c:v>0.0503999999999998</c:v>
                </c:pt>
                <c:pt idx="253">
                  <c:v>0.0505999999999998</c:v>
                </c:pt>
                <c:pt idx="254">
                  <c:v>0.0507999999999998</c:v>
                </c:pt>
                <c:pt idx="255">
                  <c:v>0.0509999999999998</c:v>
                </c:pt>
                <c:pt idx="256">
                  <c:v>0.0511999999999998</c:v>
                </c:pt>
                <c:pt idx="257">
                  <c:v>0.0513999999999998</c:v>
                </c:pt>
                <c:pt idx="258">
                  <c:v>0.0515999999999998</c:v>
                </c:pt>
                <c:pt idx="259">
                  <c:v>0.0517999999999998</c:v>
                </c:pt>
                <c:pt idx="260">
                  <c:v>0.0519999999999998</c:v>
                </c:pt>
                <c:pt idx="261">
                  <c:v>0.0521999999999998</c:v>
                </c:pt>
                <c:pt idx="262">
                  <c:v>0.0523999999999998</c:v>
                </c:pt>
                <c:pt idx="263">
                  <c:v>0.0525999999999998</c:v>
                </c:pt>
                <c:pt idx="264">
                  <c:v>0.0527999999999998</c:v>
                </c:pt>
                <c:pt idx="265">
                  <c:v>0.0529999999999998</c:v>
                </c:pt>
                <c:pt idx="266">
                  <c:v>0.0531999999999998</c:v>
                </c:pt>
                <c:pt idx="267">
                  <c:v>0.0533999999999998</c:v>
                </c:pt>
                <c:pt idx="268">
                  <c:v>0.0535999999999998</c:v>
                </c:pt>
                <c:pt idx="269">
                  <c:v>0.0537999999999998</c:v>
                </c:pt>
                <c:pt idx="270">
                  <c:v>0.0539999999999998</c:v>
                </c:pt>
                <c:pt idx="271">
                  <c:v>0.0541999999999998</c:v>
                </c:pt>
                <c:pt idx="272">
                  <c:v>0.0543999999999998</c:v>
                </c:pt>
                <c:pt idx="273">
                  <c:v>0.0545999999999998</c:v>
                </c:pt>
                <c:pt idx="274">
                  <c:v>0.0547999999999998</c:v>
                </c:pt>
                <c:pt idx="275">
                  <c:v>0.0549999999999998</c:v>
                </c:pt>
                <c:pt idx="276">
                  <c:v>0.0551999999999998</c:v>
                </c:pt>
                <c:pt idx="277">
                  <c:v>0.0553999999999998</c:v>
                </c:pt>
                <c:pt idx="278">
                  <c:v>0.0555999999999998</c:v>
                </c:pt>
                <c:pt idx="279">
                  <c:v>0.0557999999999998</c:v>
                </c:pt>
                <c:pt idx="280">
                  <c:v>0.0559999999999998</c:v>
                </c:pt>
                <c:pt idx="281">
                  <c:v>0.0561999999999998</c:v>
                </c:pt>
                <c:pt idx="282">
                  <c:v>0.0563999999999998</c:v>
                </c:pt>
                <c:pt idx="283">
                  <c:v>0.0565999999999998</c:v>
                </c:pt>
                <c:pt idx="284">
                  <c:v>0.0567999999999998</c:v>
                </c:pt>
                <c:pt idx="285">
                  <c:v>0.0569999999999998</c:v>
                </c:pt>
                <c:pt idx="286">
                  <c:v>0.0571999999999998</c:v>
                </c:pt>
                <c:pt idx="287">
                  <c:v>0.0573999999999998</c:v>
                </c:pt>
                <c:pt idx="288">
                  <c:v>0.0575999999999998</c:v>
                </c:pt>
                <c:pt idx="289">
                  <c:v>0.0577999999999998</c:v>
                </c:pt>
                <c:pt idx="290">
                  <c:v>0.0579999999999998</c:v>
                </c:pt>
                <c:pt idx="291">
                  <c:v>0.0581999999999998</c:v>
                </c:pt>
                <c:pt idx="292">
                  <c:v>0.0583999999999998</c:v>
                </c:pt>
                <c:pt idx="293">
                  <c:v>0.0585999999999998</c:v>
                </c:pt>
                <c:pt idx="294">
                  <c:v>0.0587999999999998</c:v>
                </c:pt>
                <c:pt idx="295">
                  <c:v>0.0589999999999998</c:v>
                </c:pt>
                <c:pt idx="296">
                  <c:v>0.0591999999999998</c:v>
                </c:pt>
                <c:pt idx="297">
                  <c:v>0.0593999999999998</c:v>
                </c:pt>
                <c:pt idx="298">
                  <c:v>0.0595999999999998</c:v>
                </c:pt>
                <c:pt idx="299">
                  <c:v>0.0597999999999998</c:v>
                </c:pt>
                <c:pt idx="300">
                  <c:v>0.0599999999999998</c:v>
                </c:pt>
                <c:pt idx="301">
                  <c:v>0.0601999999999998</c:v>
                </c:pt>
                <c:pt idx="302">
                  <c:v>0.0603999999999998</c:v>
                </c:pt>
                <c:pt idx="303">
                  <c:v>0.0605999999999997</c:v>
                </c:pt>
                <c:pt idx="304">
                  <c:v>0.0607999999999998</c:v>
                </c:pt>
                <c:pt idx="305">
                  <c:v>0.0609999999999998</c:v>
                </c:pt>
                <c:pt idx="306">
                  <c:v>0.0611999999999997</c:v>
                </c:pt>
                <c:pt idx="307">
                  <c:v>0.0613999999999997</c:v>
                </c:pt>
                <c:pt idx="308">
                  <c:v>0.0615999999999997</c:v>
                </c:pt>
                <c:pt idx="309">
                  <c:v>0.0617999999999997</c:v>
                </c:pt>
                <c:pt idx="310">
                  <c:v>0.0619999999999997</c:v>
                </c:pt>
                <c:pt idx="311">
                  <c:v>0.0621999999999997</c:v>
                </c:pt>
                <c:pt idx="312">
                  <c:v>0.0623999999999997</c:v>
                </c:pt>
                <c:pt idx="313">
                  <c:v>0.0625999999999997</c:v>
                </c:pt>
                <c:pt idx="314">
                  <c:v>0.0627999999999998</c:v>
                </c:pt>
                <c:pt idx="315">
                  <c:v>0.0629999999999998</c:v>
                </c:pt>
                <c:pt idx="316">
                  <c:v>0.0631999999999998</c:v>
                </c:pt>
                <c:pt idx="317">
                  <c:v>0.0633999999999998</c:v>
                </c:pt>
                <c:pt idx="318">
                  <c:v>0.0635999999999998</c:v>
                </c:pt>
                <c:pt idx="319">
                  <c:v>0.0637999999999998</c:v>
                </c:pt>
                <c:pt idx="320">
                  <c:v>0.0639999999999998</c:v>
                </c:pt>
                <c:pt idx="321">
                  <c:v>0.0641999999999998</c:v>
                </c:pt>
                <c:pt idx="322">
                  <c:v>0.0643999999999998</c:v>
                </c:pt>
                <c:pt idx="323">
                  <c:v>0.0645999999999998</c:v>
                </c:pt>
                <c:pt idx="324">
                  <c:v>0.0647999999999998</c:v>
                </c:pt>
                <c:pt idx="325">
                  <c:v>0.0649999999999998</c:v>
                </c:pt>
                <c:pt idx="326">
                  <c:v>0.0651999999999998</c:v>
                </c:pt>
                <c:pt idx="327">
                  <c:v>0.0653999999999998</c:v>
                </c:pt>
                <c:pt idx="328">
                  <c:v>0.0655999999999998</c:v>
                </c:pt>
                <c:pt idx="329">
                  <c:v>0.0657999999999998</c:v>
                </c:pt>
                <c:pt idx="330">
                  <c:v>0.0659999999999998</c:v>
                </c:pt>
                <c:pt idx="331">
                  <c:v>0.0661999999999998</c:v>
                </c:pt>
                <c:pt idx="332">
                  <c:v>0.0663999999999998</c:v>
                </c:pt>
                <c:pt idx="333">
                  <c:v>0.0665999999999999</c:v>
                </c:pt>
                <c:pt idx="334">
                  <c:v>0.0667999999999999</c:v>
                </c:pt>
                <c:pt idx="335">
                  <c:v>0.0669999999999999</c:v>
                </c:pt>
                <c:pt idx="336">
                  <c:v>0.0671999999999999</c:v>
                </c:pt>
                <c:pt idx="337">
                  <c:v>0.0673999999999999</c:v>
                </c:pt>
                <c:pt idx="338">
                  <c:v>0.0675999999999999</c:v>
                </c:pt>
                <c:pt idx="339">
                  <c:v>0.0677999999999999</c:v>
                </c:pt>
                <c:pt idx="340">
                  <c:v>0.0679999999999999</c:v>
                </c:pt>
                <c:pt idx="341">
                  <c:v>0.0681999999999999</c:v>
                </c:pt>
                <c:pt idx="342">
                  <c:v>0.0683999999999999</c:v>
                </c:pt>
                <c:pt idx="343">
                  <c:v>0.0685999999999999</c:v>
                </c:pt>
                <c:pt idx="344">
                  <c:v>0.0687999999999999</c:v>
                </c:pt>
                <c:pt idx="345">
                  <c:v>0.0689999999999999</c:v>
                </c:pt>
                <c:pt idx="346">
                  <c:v>0.0691999999999999</c:v>
                </c:pt>
                <c:pt idx="347">
                  <c:v>0.0693999999999999</c:v>
                </c:pt>
                <c:pt idx="348">
                  <c:v>0.0695999999999999</c:v>
                </c:pt>
                <c:pt idx="349">
                  <c:v>0.0698</c:v>
                </c:pt>
                <c:pt idx="350">
                  <c:v>0.07</c:v>
                </c:pt>
                <c:pt idx="351">
                  <c:v>0.0702</c:v>
                </c:pt>
                <c:pt idx="352">
                  <c:v>0.0704</c:v>
                </c:pt>
                <c:pt idx="353">
                  <c:v>0.0706</c:v>
                </c:pt>
                <c:pt idx="354">
                  <c:v>0.0708</c:v>
                </c:pt>
                <c:pt idx="355">
                  <c:v>0.071</c:v>
                </c:pt>
                <c:pt idx="356">
                  <c:v>0.0712</c:v>
                </c:pt>
                <c:pt idx="357">
                  <c:v>0.0714</c:v>
                </c:pt>
                <c:pt idx="358">
                  <c:v>0.0716</c:v>
                </c:pt>
                <c:pt idx="359">
                  <c:v>0.0718</c:v>
                </c:pt>
                <c:pt idx="360">
                  <c:v>0.072</c:v>
                </c:pt>
                <c:pt idx="361">
                  <c:v>0.0722</c:v>
                </c:pt>
                <c:pt idx="362">
                  <c:v>0.0724</c:v>
                </c:pt>
                <c:pt idx="363">
                  <c:v>0.0726</c:v>
                </c:pt>
                <c:pt idx="364">
                  <c:v>0.0728</c:v>
                </c:pt>
                <c:pt idx="365">
                  <c:v>0.073</c:v>
                </c:pt>
                <c:pt idx="366">
                  <c:v>0.0732</c:v>
                </c:pt>
                <c:pt idx="367">
                  <c:v>0.0734000000000001</c:v>
                </c:pt>
                <c:pt idx="368">
                  <c:v>0.0736000000000001</c:v>
                </c:pt>
                <c:pt idx="369">
                  <c:v>0.0738000000000001</c:v>
                </c:pt>
                <c:pt idx="370">
                  <c:v>0.0740000000000001</c:v>
                </c:pt>
                <c:pt idx="371">
                  <c:v>0.0742000000000001</c:v>
                </c:pt>
                <c:pt idx="372">
                  <c:v>0.0744000000000001</c:v>
                </c:pt>
                <c:pt idx="373">
                  <c:v>0.0746000000000001</c:v>
                </c:pt>
                <c:pt idx="374">
                  <c:v>0.0748000000000001</c:v>
                </c:pt>
                <c:pt idx="375">
                  <c:v>0.0750000000000001</c:v>
                </c:pt>
                <c:pt idx="376">
                  <c:v>0.0752000000000001</c:v>
                </c:pt>
                <c:pt idx="377">
                  <c:v>0.0754000000000001</c:v>
                </c:pt>
                <c:pt idx="378">
                  <c:v>0.0756000000000001</c:v>
                </c:pt>
                <c:pt idx="379">
                  <c:v>0.0758000000000001</c:v>
                </c:pt>
                <c:pt idx="380">
                  <c:v>0.0760000000000001</c:v>
                </c:pt>
                <c:pt idx="381">
                  <c:v>0.0762000000000001</c:v>
                </c:pt>
                <c:pt idx="382">
                  <c:v>0.0764000000000001</c:v>
                </c:pt>
                <c:pt idx="383">
                  <c:v>0.0766000000000001</c:v>
                </c:pt>
                <c:pt idx="384">
                  <c:v>0.0768000000000002</c:v>
                </c:pt>
                <c:pt idx="385">
                  <c:v>0.0770000000000002</c:v>
                </c:pt>
                <c:pt idx="386">
                  <c:v>0.0772000000000002</c:v>
                </c:pt>
                <c:pt idx="387">
                  <c:v>0.0774000000000002</c:v>
                </c:pt>
                <c:pt idx="388">
                  <c:v>0.0776000000000002</c:v>
                </c:pt>
                <c:pt idx="389">
                  <c:v>0.0778000000000002</c:v>
                </c:pt>
                <c:pt idx="390">
                  <c:v>0.0780000000000002</c:v>
                </c:pt>
                <c:pt idx="391">
                  <c:v>0.0782000000000002</c:v>
                </c:pt>
                <c:pt idx="392">
                  <c:v>0.0784000000000002</c:v>
                </c:pt>
                <c:pt idx="393">
                  <c:v>0.0786000000000002</c:v>
                </c:pt>
                <c:pt idx="394">
                  <c:v>0.0788000000000002</c:v>
                </c:pt>
                <c:pt idx="395">
                  <c:v>0.0790000000000002</c:v>
                </c:pt>
                <c:pt idx="396">
                  <c:v>0.0792000000000002</c:v>
                </c:pt>
                <c:pt idx="397">
                  <c:v>0.0794000000000002</c:v>
                </c:pt>
                <c:pt idx="398">
                  <c:v>0.0796000000000002</c:v>
                </c:pt>
                <c:pt idx="399">
                  <c:v>0.0798000000000002</c:v>
                </c:pt>
                <c:pt idx="400">
                  <c:v>0.0800000000000002</c:v>
                </c:pt>
                <c:pt idx="401">
                  <c:v>0.0802000000000002</c:v>
                </c:pt>
                <c:pt idx="402">
                  <c:v>0.0804000000000002</c:v>
                </c:pt>
                <c:pt idx="403">
                  <c:v>0.0806000000000003</c:v>
                </c:pt>
                <c:pt idx="404">
                  <c:v>0.0808000000000002</c:v>
                </c:pt>
                <c:pt idx="405">
                  <c:v>0.0810000000000003</c:v>
                </c:pt>
                <c:pt idx="406">
                  <c:v>0.0812000000000003</c:v>
                </c:pt>
                <c:pt idx="407">
                  <c:v>0.0814000000000002</c:v>
                </c:pt>
                <c:pt idx="408">
                  <c:v>0.0816000000000003</c:v>
                </c:pt>
                <c:pt idx="409">
                  <c:v>0.0818000000000003</c:v>
                </c:pt>
                <c:pt idx="410">
                  <c:v>0.0820000000000003</c:v>
                </c:pt>
                <c:pt idx="411">
                  <c:v>0.0822000000000003</c:v>
                </c:pt>
                <c:pt idx="412">
                  <c:v>0.0824000000000003</c:v>
                </c:pt>
                <c:pt idx="413">
                  <c:v>0.0826000000000003</c:v>
                </c:pt>
                <c:pt idx="414">
                  <c:v>0.0828000000000003</c:v>
                </c:pt>
                <c:pt idx="415">
                  <c:v>0.0830000000000003</c:v>
                </c:pt>
                <c:pt idx="416">
                  <c:v>0.0832000000000003</c:v>
                </c:pt>
                <c:pt idx="417">
                  <c:v>0.0834000000000003</c:v>
                </c:pt>
                <c:pt idx="418">
                  <c:v>0.0836000000000004</c:v>
                </c:pt>
                <c:pt idx="419">
                  <c:v>0.0838000000000003</c:v>
                </c:pt>
                <c:pt idx="420">
                  <c:v>0.0840000000000004</c:v>
                </c:pt>
                <c:pt idx="421">
                  <c:v>0.0842000000000004</c:v>
                </c:pt>
                <c:pt idx="422">
                  <c:v>0.0844000000000003</c:v>
                </c:pt>
                <c:pt idx="423">
                  <c:v>0.0846000000000004</c:v>
                </c:pt>
                <c:pt idx="424">
                  <c:v>0.0848000000000004</c:v>
                </c:pt>
                <c:pt idx="425">
                  <c:v>0.0850000000000004</c:v>
                </c:pt>
                <c:pt idx="426">
                  <c:v>0.0852000000000004</c:v>
                </c:pt>
                <c:pt idx="427">
                  <c:v>0.0854000000000004</c:v>
                </c:pt>
                <c:pt idx="428">
                  <c:v>0.0856000000000004</c:v>
                </c:pt>
                <c:pt idx="429">
                  <c:v>0.0858000000000004</c:v>
                </c:pt>
                <c:pt idx="430">
                  <c:v>0.0860000000000004</c:v>
                </c:pt>
                <c:pt idx="431">
                  <c:v>0.0862000000000004</c:v>
                </c:pt>
                <c:pt idx="432">
                  <c:v>0.0864000000000004</c:v>
                </c:pt>
                <c:pt idx="433">
                  <c:v>0.0866000000000004</c:v>
                </c:pt>
                <c:pt idx="434">
                  <c:v>0.0868000000000004</c:v>
                </c:pt>
                <c:pt idx="435">
                  <c:v>0.0870000000000004</c:v>
                </c:pt>
                <c:pt idx="436">
                  <c:v>0.0872000000000004</c:v>
                </c:pt>
                <c:pt idx="437">
                  <c:v>0.0874000000000004</c:v>
                </c:pt>
                <c:pt idx="438">
                  <c:v>0.0876000000000005</c:v>
                </c:pt>
                <c:pt idx="439">
                  <c:v>0.0878000000000005</c:v>
                </c:pt>
                <c:pt idx="440">
                  <c:v>0.0880000000000005</c:v>
                </c:pt>
                <c:pt idx="441">
                  <c:v>0.0882000000000005</c:v>
                </c:pt>
                <c:pt idx="442">
                  <c:v>0.0884000000000005</c:v>
                </c:pt>
                <c:pt idx="443">
                  <c:v>0.0886000000000005</c:v>
                </c:pt>
                <c:pt idx="444">
                  <c:v>0.0888000000000005</c:v>
                </c:pt>
                <c:pt idx="445">
                  <c:v>0.0890000000000005</c:v>
                </c:pt>
                <c:pt idx="446">
                  <c:v>0.0892000000000005</c:v>
                </c:pt>
                <c:pt idx="447">
                  <c:v>0.0894000000000005</c:v>
                </c:pt>
                <c:pt idx="448">
                  <c:v>0.0896000000000005</c:v>
                </c:pt>
                <c:pt idx="449">
                  <c:v>0.0898000000000005</c:v>
                </c:pt>
                <c:pt idx="450">
                  <c:v>0.0900000000000005</c:v>
                </c:pt>
                <c:pt idx="451">
                  <c:v>0.0902000000000005</c:v>
                </c:pt>
                <c:pt idx="452">
                  <c:v>0.0904000000000005</c:v>
                </c:pt>
                <c:pt idx="453">
                  <c:v>0.0906000000000005</c:v>
                </c:pt>
                <c:pt idx="454">
                  <c:v>0.0908000000000005</c:v>
                </c:pt>
                <c:pt idx="455">
                  <c:v>0.0910000000000005</c:v>
                </c:pt>
                <c:pt idx="456">
                  <c:v>0.0912000000000005</c:v>
                </c:pt>
                <c:pt idx="457">
                  <c:v>0.0914000000000005</c:v>
                </c:pt>
                <c:pt idx="458">
                  <c:v>0.0916000000000006</c:v>
                </c:pt>
                <c:pt idx="459">
                  <c:v>0.0918000000000006</c:v>
                </c:pt>
                <c:pt idx="460">
                  <c:v>0.0920000000000006</c:v>
                </c:pt>
                <c:pt idx="461">
                  <c:v>0.0922000000000006</c:v>
                </c:pt>
                <c:pt idx="462">
                  <c:v>0.0924000000000006</c:v>
                </c:pt>
                <c:pt idx="463">
                  <c:v>0.0926000000000006</c:v>
                </c:pt>
                <c:pt idx="464">
                  <c:v>0.0928000000000006</c:v>
                </c:pt>
                <c:pt idx="465">
                  <c:v>0.0930000000000006</c:v>
                </c:pt>
                <c:pt idx="466">
                  <c:v>0.0932000000000006</c:v>
                </c:pt>
                <c:pt idx="467">
                  <c:v>0.0934000000000006</c:v>
                </c:pt>
                <c:pt idx="468">
                  <c:v>0.0936000000000006</c:v>
                </c:pt>
                <c:pt idx="469">
                  <c:v>0.0938000000000006</c:v>
                </c:pt>
                <c:pt idx="470">
                  <c:v>0.0940000000000007</c:v>
                </c:pt>
                <c:pt idx="471">
                  <c:v>0.0942000000000006</c:v>
                </c:pt>
                <c:pt idx="472">
                  <c:v>0.0944000000000006</c:v>
                </c:pt>
                <c:pt idx="473">
                  <c:v>0.0946000000000007</c:v>
                </c:pt>
                <c:pt idx="474">
                  <c:v>0.0948000000000006</c:v>
                </c:pt>
                <c:pt idx="475">
                  <c:v>0.0950000000000007</c:v>
                </c:pt>
                <c:pt idx="476">
                  <c:v>0.0952000000000007</c:v>
                </c:pt>
                <c:pt idx="477">
                  <c:v>0.0954000000000007</c:v>
                </c:pt>
                <c:pt idx="478">
                  <c:v>0.0956000000000007</c:v>
                </c:pt>
                <c:pt idx="479">
                  <c:v>0.0958000000000007</c:v>
                </c:pt>
                <c:pt idx="480">
                  <c:v>0.0960000000000007</c:v>
                </c:pt>
                <c:pt idx="481">
                  <c:v>0.0962000000000007</c:v>
                </c:pt>
                <c:pt idx="482">
                  <c:v>0.0964000000000007</c:v>
                </c:pt>
                <c:pt idx="483">
                  <c:v>0.0966000000000007</c:v>
                </c:pt>
                <c:pt idx="484">
                  <c:v>0.0968000000000007</c:v>
                </c:pt>
                <c:pt idx="485">
                  <c:v>0.0970000000000007</c:v>
                </c:pt>
                <c:pt idx="486">
                  <c:v>0.0972000000000007</c:v>
                </c:pt>
                <c:pt idx="487">
                  <c:v>0.0974000000000007</c:v>
                </c:pt>
                <c:pt idx="488">
                  <c:v>0.0976000000000007</c:v>
                </c:pt>
                <c:pt idx="489">
                  <c:v>0.0978000000000007</c:v>
                </c:pt>
                <c:pt idx="490">
                  <c:v>0.0980000000000007</c:v>
                </c:pt>
                <c:pt idx="491">
                  <c:v>0.0982000000000008</c:v>
                </c:pt>
                <c:pt idx="492">
                  <c:v>0.0984000000000007</c:v>
                </c:pt>
                <c:pt idx="493">
                  <c:v>0.0986000000000008</c:v>
                </c:pt>
                <c:pt idx="494">
                  <c:v>0.0988000000000008</c:v>
                </c:pt>
                <c:pt idx="495">
                  <c:v>0.0990000000000008</c:v>
                </c:pt>
                <c:pt idx="496">
                  <c:v>0.0992000000000008</c:v>
                </c:pt>
                <c:pt idx="497">
                  <c:v>0.0994000000000008</c:v>
                </c:pt>
                <c:pt idx="498">
                  <c:v>0.0996000000000008</c:v>
                </c:pt>
                <c:pt idx="499">
                  <c:v>0.0998000000000008</c:v>
                </c:pt>
                <c:pt idx="500">
                  <c:v>0.100000000000001</c:v>
                </c:pt>
                <c:pt idx="501">
                  <c:v>0.100200000000001</c:v>
                </c:pt>
                <c:pt idx="502">
                  <c:v>0.100400000000001</c:v>
                </c:pt>
                <c:pt idx="503">
                  <c:v>0.100600000000001</c:v>
                </c:pt>
                <c:pt idx="504">
                  <c:v>0.100800000000001</c:v>
                </c:pt>
                <c:pt idx="505">
                  <c:v>0.101000000000001</c:v>
                </c:pt>
                <c:pt idx="506">
                  <c:v>0.101200000000001</c:v>
                </c:pt>
                <c:pt idx="507">
                  <c:v>0.101400000000001</c:v>
                </c:pt>
                <c:pt idx="508">
                  <c:v>0.101600000000001</c:v>
                </c:pt>
                <c:pt idx="509">
                  <c:v>0.101800000000001</c:v>
                </c:pt>
                <c:pt idx="510">
                  <c:v>0.102000000000001</c:v>
                </c:pt>
                <c:pt idx="511">
                  <c:v>0.102200000000001</c:v>
                </c:pt>
                <c:pt idx="512">
                  <c:v>0.102400000000001</c:v>
                </c:pt>
                <c:pt idx="513">
                  <c:v>0.102600000000001</c:v>
                </c:pt>
                <c:pt idx="514">
                  <c:v>0.102800000000001</c:v>
                </c:pt>
                <c:pt idx="515">
                  <c:v>0.103000000000001</c:v>
                </c:pt>
                <c:pt idx="516">
                  <c:v>0.103200000000001</c:v>
                </c:pt>
                <c:pt idx="517">
                  <c:v>0.103400000000001</c:v>
                </c:pt>
                <c:pt idx="518">
                  <c:v>0.103600000000001</c:v>
                </c:pt>
                <c:pt idx="519">
                  <c:v>0.103800000000001</c:v>
                </c:pt>
                <c:pt idx="520">
                  <c:v>0.104000000000001</c:v>
                </c:pt>
                <c:pt idx="521">
                  <c:v>0.104200000000001</c:v>
                </c:pt>
                <c:pt idx="522">
                  <c:v>0.104400000000001</c:v>
                </c:pt>
                <c:pt idx="523">
                  <c:v>0.104600000000001</c:v>
                </c:pt>
                <c:pt idx="524">
                  <c:v>0.104800000000001</c:v>
                </c:pt>
                <c:pt idx="525">
                  <c:v>0.105000000000001</c:v>
                </c:pt>
                <c:pt idx="526">
                  <c:v>0.105200000000001</c:v>
                </c:pt>
                <c:pt idx="527">
                  <c:v>0.105400000000001</c:v>
                </c:pt>
                <c:pt idx="528">
                  <c:v>0.105600000000001</c:v>
                </c:pt>
                <c:pt idx="529">
                  <c:v>0.105800000000001</c:v>
                </c:pt>
                <c:pt idx="530">
                  <c:v>0.106000000000001</c:v>
                </c:pt>
                <c:pt idx="531">
                  <c:v>0.106200000000001</c:v>
                </c:pt>
                <c:pt idx="532">
                  <c:v>0.106400000000001</c:v>
                </c:pt>
                <c:pt idx="533">
                  <c:v>0.106600000000001</c:v>
                </c:pt>
                <c:pt idx="534">
                  <c:v>0.106800000000001</c:v>
                </c:pt>
                <c:pt idx="535">
                  <c:v>0.107000000000001</c:v>
                </c:pt>
                <c:pt idx="536">
                  <c:v>0.107200000000001</c:v>
                </c:pt>
                <c:pt idx="537">
                  <c:v>0.107400000000001</c:v>
                </c:pt>
                <c:pt idx="538">
                  <c:v>0.107600000000001</c:v>
                </c:pt>
                <c:pt idx="539">
                  <c:v>0.107800000000001</c:v>
                </c:pt>
                <c:pt idx="540">
                  <c:v>0.108000000000001</c:v>
                </c:pt>
                <c:pt idx="541">
                  <c:v>0.108200000000001</c:v>
                </c:pt>
                <c:pt idx="542">
                  <c:v>0.108400000000001</c:v>
                </c:pt>
                <c:pt idx="543">
                  <c:v>0.108600000000001</c:v>
                </c:pt>
                <c:pt idx="544">
                  <c:v>0.108800000000001</c:v>
                </c:pt>
                <c:pt idx="545">
                  <c:v>0.109000000000001</c:v>
                </c:pt>
                <c:pt idx="546">
                  <c:v>0.109200000000001</c:v>
                </c:pt>
                <c:pt idx="547">
                  <c:v>0.109400000000001</c:v>
                </c:pt>
                <c:pt idx="548">
                  <c:v>0.109600000000001</c:v>
                </c:pt>
                <c:pt idx="549">
                  <c:v>0.109800000000001</c:v>
                </c:pt>
                <c:pt idx="550">
                  <c:v>0.110000000000001</c:v>
                </c:pt>
                <c:pt idx="551">
                  <c:v>0.110200000000001</c:v>
                </c:pt>
                <c:pt idx="552">
                  <c:v>0.110400000000001</c:v>
                </c:pt>
                <c:pt idx="553">
                  <c:v>0.110600000000001</c:v>
                </c:pt>
                <c:pt idx="554">
                  <c:v>0.110800000000001</c:v>
                </c:pt>
                <c:pt idx="555">
                  <c:v>0.111000000000001</c:v>
                </c:pt>
                <c:pt idx="556">
                  <c:v>0.111200000000001</c:v>
                </c:pt>
                <c:pt idx="557">
                  <c:v>0.111400000000001</c:v>
                </c:pt>
                <c:pt idx="558">
                  <c:v>0.111600000000001</c:v>
                </c:pt>
                <c:pt idx="559">
                  <c:v>0.111800000000001</c:v>
                </c:pt>
                <c:pt idx="560">
                  <c:v>0.112000000000001</c:v>
                </c:pt>
                <c:pt idx="561">
                  <c:v>0.112200000000001</c:v>
                </c:pt>
                <c:pt idx="562">
                  <c:v>0.112400000000001</c:v>
                </c:pt>
                <c:pt idx="563">
                  <c:v>0.112600000000001</c:v>
                </c:pt>
                <c:pt idx="564">
                  <c:v>0.112800000000001</c:v>
                </c:pt>
                <c:pt idx="565">
                  <c:v>0.113000000000001</c:v>
                </c:pt>
                <c:pt idx="566">
                  <c:v>0.113200000000001</c:v>
                </c:pt>
                <c:pt idx="567">
                  <c:v>0.113400000000001</c:v>
                </c:pt>
                <c:pt idx="568">
                  <c:v>0.113600000000001</c:v>
                </c:pt>
                <c:pt idx="569">
                  <c:v>0.113800000000001</c:v>
                </c:pt>
                <c:pt idx="570">
                  <c:v>0.114000000000001</c:v>
                </c:pt>
                <c:pt idx="571">
                  <c:v>0.114200000000001</c:v>
                </c:pt>
                <c:pt idx="572">
                  <c:v>0.114400000000001</c:v>
                </c:pt>
                <c:pt idx="573">
                  <c:v>0.114600000000001</c:v>
                </c:pt>
                <c:pt idx="574">
                  <c:v>0.114800000000001</c:v>
                </c:pt>
                <c:pt idx="575">
                  <c:v>0.115000000000001</c:v>
                </c:pt>
                <c:pt idx="576">
                  <c:v>0.115200000000001</c:v>
                </c:pt>
                <c:pt idx="577">
                  <c:v>0.115400000000001</c:v>
                </c:pt>
                <c:pt idx="578">
                  <c:v>0.115600000000001</c:v>
                </c:pt>
                <c:pt idx="579">
                  <c:v>0.115800000000001</c:v>
                </c:pt>
                <c:pt idx="580">
                  <c:v>0.116000000000001</c:v>
                </c:pt>
                <c:pt idx="581">
                  <c:v>0.116200000000001</c:v>
                </c:pt>
                <c:pt idx="582">
                  <c:v>0.116400000000001</c:v>
                </c:pt>
                <c:pt idx="583">
                  <c:v>0.116600000000001</c:v>
                </c:pt>
                <c:pt idx="584">
                  <c:v>0.116800000000001</c:v>
                </c:pt>
                <c:pt idx="585">
                  <c:v>0.117000000000001</c:v>
                </c:pt>
                <c:pt idx="586">
                  <c:v>0.117200000000001</c:v>
                </c:pt>
                <c:pt idx="587">
                  <c:v>0.117400000000001</c:v>
                </c:pt>
                <c:pt idx="588">
                  <c:v>0.117600000000001</c:v>
                </c:pt>
                <c:pt idx="589">
                  <c:v>0.117800000000001</c:v>
                </c:pt>
                <c:pt idx="590">
                  <c:v>0.118000000000001</c:v>
                </c:pt>
                <c:pt idx="591">
                  <c:v>0.118200000000001</c:v>
                </c:pt>
                <c:pt idx="592">
                  <c:v>0.118400000000001</c:v>
                </c:pt>
                <c:pt idx="593">
                  <c:v>0.118600000000001</c:v>
                </c:pt>
                <c:pt idx="594">
                  <c:v>0.118800000000001</c:v>
                </c:pt>
                <c:pt idx="595">
                  <c:v>0.119000000000001</c:v>
                </c:pt>
                <c:pt idx="596">
                  <c:v>0.119200000000001</c:v>
                </c:pt>
                <c:pt idx="597">
                  <c:v>0.119400000000001</c:v>
                </c:pt>
                <c:pt idx="598">
                  <c:v>0.119600000000001</c:v>
                </c:pt>
                <c:pt idx="599">
                  <c:v>0.119800000000001</c:v>
                </c:pt>
                <c:pt idx="600">
                  <c:v>0.120000000000001</c:v>
                </c:pt>
                <c:pt idx="601">
                  <c:v>0.120200000000001</c:v>
                </c:pt>
                <c:pt idx="602">
                  <c:v>0.120400000000001</c:v>
                </c:pt>
                <c:pt idx="603">
                  <c:v>0.120600000000001</c:v>
                </c:pt>
                <c:pt idx="604">
                  <c:v>0.120800000000001</c:v>
                </c:pt>
                <c:pt idx="605">
                  <c:v>0.121000000000001</c:v>
                </c:pt>
                <c:pt idx="606">
                  <c:v>0.121200000000001</c:v>
                </c:pt>
                <c:pt idx="607">
                  <c:v>0.121400000000001</c:v>
                </c:pt>
                <c:pt idx="608">
                  <c:v>0.121600000000001</c:v>
                </c:pt>
                <c:pt idx="609">
                  <c:v>0.121800000000001</c:v>
                </c:pt>
                <c:pt idx="610">
                  <c:v>0.122000000000001</c:v>
                </c:pt>
                <c:pt idx="611">
                  <c:v>0.122200000000001</c:v>
                </c:pt>
                <c:pt idx="612">
                  <c:v>0.122400000000001</c:v>
                </c:pt>
                <c:pt idx="613">
                  <c:v>0.122600000000001</c:v>
                </c:pt>
                <c:pt idx="614">
                  <c:v>0.122800000000001</c:v>
                </c:pt>
                <c:pt idx="615">
                  <c:v>0.123000000000001</c:v>
                </c:pt>
                <c:pt idx="616">
                  <c:v>0.123200000000001</c:v>
                </c:pt>
                <c:pt idx="617">
                  <c:v>0.123400000000001</c:v>
                </c:pt>
                <c:pt idx="618">
                  <c:v>0.123600000000001</c:v>
                </c:pt>
                <c:pt idx="619">
                  <c:v>0.123800000000001</c:v>
                </c:pt>
                <c:pt idx="620">
                  <c:v>0.124000000000002</c:v>
                </c:pt>
                <c:pt idx="621">
                  <c:v>0.124200000000002</c:v>
                </c:pt>
                <c:pt idx="622">
                  <c:v>0.124400000000002</c:v>
                </c:pt>
                <c:pt idx="623">
                  <c:v>0.124600000000002</c:v>
                </c:pt>
                <c:pt idx="624">
                  <c:v>0.124800000000002</c:v>
                </c:pt>
                <c:pt idx="625">
                  <c:v>0.125000000000002</c:v>
                </c:pt>
                <c:pt idx="626">
                  <c:v>0.125200000000002</c:v>
                </c:pt>
                <c:pt idx="627">
                  <c:v>0.125400000000002</c:v>
                </c:pt>
                <c:pt idx="628">
                  <c:v>0.125600000000002</c:v>
                </c:pt>
                <c:pt idx="629">
                  <c:v>0.125800000000002</c:v>
                </c:pt>
                <c:pt idx="630">
                  <c:v>0.126000000000002</c:v>
                </c:pt>
                <c:pt idx="631">
                  <c:v>0.126200000000002</c:v>
                </c:pt>
                <c:pt idx="632">
                  <c:v>0.126400000000002</c:v>
                </c:pt>
                <c:pt idx="633">
                  <c:v>0.126600000000002</c:v>
                </c:pt>
                <c:pt idx="634">
                  <c:v>0.126800000000002</c:v>
                </c:pt>
                <c:pt idx="635">
                  <c:v>0.127000000000002</c:v>
                </c:pt>
                <c:pt idx="636">
                  <c:v>0.127200000000002</c:v>
                </c:pt>
                <c:pt idx="637">
                  <c:v>0.127400000000002</c:v>
                </c:pt>
                <c:pt idx="638">
                  <c:v>0.127600000000002</c:v>
                </c:pt>
                <c:pt idx="639">
                  <c:v>0.127800000000002</c:v>
                </c:pt>
                <c:pt idx="640">
                  <c:v>0.128000000000002</c:v>
                </c:pt>
                <c:pt idx="641">
                  <c:v>0.128200000000002</c:v>
                </c:pt>
                <c:pt idx="642">
                  <c:v>0.128400000000002</c:v>
                </c:pt>
                <c:pt idx="643">
                  <c:v>0.128600000000002</c:v>
                </c:pt>
                <c:pt idx="644">
                  <c:v>0.128800000000002</c:v>
                </c:pt>
                <c:pt idx="645">
                  <c:v>0.129000000000002</c:v>
                </c:pt>
                <c:pt idx="646">
                  <c:v>0.129200000000002</c:v>
                </c:pt>
                <c:pt idx="647">
                  <c:v>0.129400000000002</c:v>
                </c:pt>
                <c:pt idx="648">
                  <c:v>0.129600000000002</c:v>
                </c:pt>
                <c:pt idx="649">
                  <c:v>0.129800000000002</c:v>
                </c:pt>
                <c:pt idx="650">
                  <c:v>0.130000000000002</c:v>
                </c:pt>
                <c:pt idx="651">
                  <c:v>0.130200000000002</c:v>
                </c:pt>
                <c:pt idx="652">
                  <c:v>0.130400000000002</c:v>
                </c:pt>
                <c:pt idx="653">
                  <c:v>0.130600000000002</c:v>
                </c:pt>
                <c:pt idx="654">
                  <c:v>0.130800000000002</c:v>
                </c:pt>
                <c:pt idx="655">
                  <c:v>0.131000000000002</c:v>
                </c:pt>
                <c:pt idx="656">
                  <c:v>0.131200000000002</c:v>
                </c:pt>
                <c:pt idx="657">
                  <c:v>0.131400000000002</c:v>
                </c:pt>
                <c:pt idx="658">
                  <c:v>0.131600000000002</c:v>
                </c:pt>
                <c:pt idx="659">
                  <c:v>0.131800000000002</c:v>
                </c:pt>
                <c:pt idx="660">
                  <c:v>0.132000000000002</c:v>
                </c:pt>
                <c:pt idx="661">
                  <c:v>0.132200000000002</c:v>
                </c:pt>
                <c:pt idx="662">
                  <c:v>0.132400000000002</c:v>
                </c:pt>
                <c:pt idx="663">
                  <c:v>0.132600000000002</c:v>
                </c:pt>
                <c:pt idx="664">
                  <c:v>0.132800000000002</c:v>
                </c:pt>
                <c:pt idx="665">
                  <c:v>0.133000000000002</c:v>
                </c:pt>
                <c:pt idx="666">
                  <c:v>0.133200000000002</c:v>
                </c:pt>
                <c:pt idx="667">
                  <c:v>0.133400000000002</c:v>
                </c:pt>
                <c:pt idx="668">
                  <c:v>0.133600000000002</c:v>
                </c:pt>
                <c:pt idx="669">
                  <c:v>0.133800000000002</c:v>
                </c:pt>
                <c:pt idx="670">
                  <c:v>0.134000000000002</c:v>
                </c:pt>
                <c:pt idx="671">
                  <c:v>0.134200000000002</c:v>
                </c:pt>
                <c:pt idx="672">
                  <c:v>0.134400000000002</c:v>
                </c:pt>
                <c:pt idx="673">
                  <c:v>0.134600000000002</c:v>
                </c:pt>
                <c:pt idx="674">
                  <c:v>0.134800000000002</c:v>
                </c:pt>
                <c:pt idx="675">
                  <c:v>0.135000000000002</c:v>
                </c:pt>
                <c:pt idx="676">
                  <c:v>0.135200000000002</c:v>
                </c:pt>
                <c:pt idx="677">
                  <c:v>0.135400000000002</c:v>
                </c:pt>
                <c:pt idx="678">
                  <c:v>0.135600000000002</c:v>
                </c:pt>
                <c:pt idx="679">
                  <c:v>0.135800000000002</c:v>
                </c:pt>
                <c:pt idx="680">
                  <c:v>0.136000000000002</c:v>
                </c:pt>
                <c:pt idx="681">
                  <c:v>0.136200000000002</c:v>
                </c:pt>
                <c:pt idx="682">
                  <c:v>0.136400000000002</c:v>
                </c:pt>
                <c:pt idx="683">
                  <c:v>0.136600000000002</c:v>
                </c:pt>
                <c:pt idx="684">
                  <c:v>0.136800000000002</c:v>
                </c:pt>
                <c:pt idx="685">
                  <c:v>0.137000000000002</c:v>
                </c:pt>
                <c:pt idx="686">
                  <c:v>0.137200000000002</c:v>
                </c:pt>
                <c:pt idx="687">
                  <c:v>0.137400000000002</c:v>
                </c:pt>
                <c:pt idx="688">
                  <c:v>0.137600000000002</c:v>
                </c:pt>
                <c:pt idx="689">
                  <c:v>0.137800000000002</c:v>
                </c:pt>
                <c:pt idx="690">
                  <c:v>0.138000000000002</c:v>
                </c:pt>
                <c:pt idx="691">
                  <c:v>0.138200000000002</c:v>
                </c:pt>
                <c:pt idx="692">
                  <c:v>0.138400000000002</c:v>
                </c:pt>
                <c:pt idx="693">
                  <c:v>0.138600000000002</c:v>
                </c:pt>
                <c:pt idx="694">
                  <c:v>0.138800000000002</c:v>
                </c:pt>
                <c:pt idx="695">
                  <c:v>0.139000000000002</c:v>
                </c:pt>
                <c:pt idx="696">
                  <c:v>0.139200000000002</c:v>
                </c:pt>
                <c:pt idx="697">
                  <c:v>0.139400000000002</c:v>
                </c:pt>
                <c:pt idx="698">
                  <c:v>0.139600000000002</c:v>
                </c:pt>
                <c:pt idx="699">
                  <c:v>0.139800000000002</c:v>
                </c:pt>
                <c:pt idx="700">
                  <c:v>0.140000000000002</c:v>
                </c:pt>
                <c:pt idx="701">
                  <c:v>0.140200000000002</c:v>
                </c:pt>
                <c:pt idx="702">
                  <c:v>0.140400000000002</c:v>
                </c:pt>
                <c:pt idx="703">
                  <c:v>0.140600000000002</c:v>
                </c:pt>
                <c:pt idx="704">
                  <c:v>0.140800000000002</c:v>
                </c:pt>
                <c:pt idx="705">
                  <c:v>0.141000000000002</c:v>
                </c:pt>
                <c:pt idx="706">
                  <c:v>0.141200000000002</c:v>
                </c:pt>
                <c:pt idx="707">
                  <c:v>0.141400000000002</c:v>
                </c:pt>
                <c:pt idx="708">
                  <c:v>0.141600000000002</c:v>
                </c:pt>
                <c:pt idx="709">
                  <c:v>0.141800000000002</c:v>
                </c:pt>
                <c:pt idx="710">
                  <c:v>0.142000000000002</c:v>
                </c:pt>
                <c:pt idx="711">
                  <c:v>0.142200000000002</c:v>
                </c:pt>
                <c:pt idx="712">
                  <c:v>0.142400000000002</c:v>
                </c:pt>
                <c:pt idx="713">
                  <c:v>0.142600000000002</c:v>
                </c:pt>
                <c:pt idx="714">
                  <c:v>0.142800000000002</c:v>
                </c:pt>
                <c:pt idx="715">
                  <c:v>0.143000000000002</c:v>
                </c:pt>
                <c:pt idx="716">
                  <c:v>0.143200000000002</c:v>
                </c:pt>
                <c:pt idx="717">
                  <c:v>0.143400000000002</c:v>
                </c:pt>
                <c:pt idx="718">
                  <c:v>0.143600000000002</c:v>
                </c:pt>
                <c:pt idx="719">
                  <c:v>0.143800000000002</c:v>
                </c:pt>
                <c:pt idx="720">
                  <c:v>0.144000000000002</c:v>
                </c:pt>
                <c:pt idx="721">
                  <c:v>0.144200000000002</c:v>
                </c:pt>
                <c:pt idx="722">
                  <c:v>0.144400000000002</c:v>
                </c:pt>
                <c:pt idx="723">
                  <c:v>0.144600000000002</c:v>
                </c:pt>
                <c:pt idx="724">
                  <c:v>0.144800000000002</c:v>
                </c:pt>
                <c:pt idx="725">
                  <c:v>0.145000000000002</c:v>
                </c:pt>
                <c:pt idx="726">
                  <c:v>0.145200000000002</c:v>
                </c:pt>
                <c:pt idx="727">
                  <c:v>0.145400000000002</c:v>
                </c:pt>
                <c:pt idx="728">
                  <c:v>0.145600000000002</c:v>
                </c:pt>
                <c:pt idx="729">
                  <c:v>0.145800000000002</c:v>
                </c:pt>
                <c:pt idx="730">
                  <c:v>0.146000000000002</c:v>
                </c:pt>
                <c:pt idx="731">
                  <c:v>0.146200000000002</c:v>
                </c:pt>
                <c:pt idx="732">
                  <c:v>0.146400000000002</c:v>
                </c:pt>
                <c:pt idx="733">
                  <c:v>0.146600000000002</c:v>
                </c:pt>
                <c:pt idx="734">
                  <c:v>0.146800000000002</c:v>
                </c:pt>
                <c:pt idx="735">
                  <c:v>0.147000000000002</c:v>
                </c:pt>
                <c:pt idx="736">
                  <c:v>0.147200000000002</c:v>
                </c:pt>
                <c:pt idx="737">
                  <c:v>0.147400000000002</c:v>
                </c:pt>
                <c:pt idx="738">
                  <c:v>0.147600000000002</c:v>
                </c:pt>
                <c:pt idx="739">
                  <c:v>0.147800000000002</c:v>
                </c:pt>
                <c:pt idx="740">
                  <c:v>0.148000000000002</c:v>
                </c:pt>
                <c:pt idx="741">
                  <c:v>0.148200000000002</c:v>
                </c:pt>
                <c:pt idx="742">
                  <c:v>0.148400000000002</c:v>
                </c:pt>
                <c:pt idx="743">
                  <c:v>0.148600000000002</c:v>
                </c:pt>
                <c:pt idx="744">
                  <c:v>0.148800000000002</c:v>
                </c:pt>
                <c:pt idx="745">
                  <c:v>0.149000000000002</c:v>
                </c:pt>
                <c:pt idx="746">
                  <c:v>0.149200000000002</c:v>
                </c:pt>
                <c:pt idx="747">
                  <c:v>0.149400000000002</c:v>
                </c:pt>
                <c:pt idx="748">
                  <c:v>0.149600000000002</c:v>
                </c:pt>
                <c:pt idx="749">
                  <c:v>0.149800000000002</c:v>
                </c:pt>
                <c:pt idx="750">
                  <c:v>0.150000000000002</c:v>
                </c:pt>
                <c:pt idx="751">
                  <c:v>0.150200000000002</c:v>
                </c:pt>
                <c:pt idx="752">
                  <c:v>0.150400000000002</c:v>
                </c:pt>
                <c:pt idx="753">
                  <c:v>0.150600000000002</c:v>
                </c:pt>
                <c:pt idx="754">
                  <c:v>0.150800000000002</c:v>
                </c:pt>
                <c:pt idx="755">
                  <c:v>0.151000000000002</c:v>
                </c:pt>
                <c:pt idx="756">
                  <c:v>0.151200000000002</c:v>
                </c:pt>
                <c:pt idx="757">
                  <c:v>0.151400000000002</c:v>
                </c:pt>
                <c:pt idx="758">
                  <c:v>0.151600000000002</c:v>
                </c:pt>
                <c:pt idx="759">
                  <c:v>0.151800000000002</c:v>
                </c:pt>
                <c:pt idx="760">
                  <c:v>0.152000000000002</c:v>
                </c:pt>
                <c:pt idx="761">
                  <c:v>0.152200000000002</c:v>
                </c:pt>
                <c:pt idx="762">
                  <c:v>0.152400000000002</c:v>
                </c:pt>
                <c:pt idx="763">
                  <c:v>0.152600000000002</c:v>
                </c:pt>
                <c:pt idx="764">
                  <c:v>0.152800000000002</c:v>
                </c:pt>
                <c:pt idx="765">
                  <c:v>0.153000000000002</c:v>
                </c:pt>
                <c:pt idx="766">
                  <c:v>0.153200000000002</c:v>
                </c:pt>
                <c:pt idx="767">
                  <c:v>0.153400000000002</c:v>
                </c:pt>
                <c:pt idx="768">
                  <c:v>0.153600000000002</c:v>
                </c:pt>
                <c:pt idx="769">
                  <c:v>0.153800000000002</c:v>
                </c:pt>
                <c:pt idx="770">
                  <c:v>0.154000000000002</c:v>
                </c:pt>
                <c:pt idx="771">
                  <c:v>0.154200000000002</c:v>
                </c:pt>
                <c:pt idx="772">
                  <c:v>0.154400000000002</c:v>
                </c:pt>
                <c:pt idx="773">
                  <c:v>0.154600000000002</c:v>
                </c:pt>
                <c:pt idx="774">
                  <c:v>0.154800000000002</c:v>
                </c:pt>
                <c:pt idx="775">
                  <c:v>0.155000000000002</c:v>
                </c:pt>
                <c:pt idx="776">
                  <c:v>0.155200000000002</c:v>
                </c:pt>
                <c:pt idx="777">
                  <c:v>0.155400000000002</c:v>
                </c:pt>
                <c:pt idx="778">
                  <c:v>0.155600000000002</c:v>
                </c:pt>
                <c:pt idx="779">
                  <c:v>0.155800000000002</c:v>
                </c:pt>
                <c:pt idx="780">
                  <c:v>0.156000000000002</c:v>
                </c:pt>
                <c:pt idx="781">
                  <c:v>0.156200000000002</c:v>
                </c:pt>
                <c:pt idx="782">
                  <c:v>0.156400000000002</c:v>
                </c:pt>
                <c:pt idx="783">
                  <c:v>0.156600000000002</c:v>
                </c:pt>
                <c:pt idx="784">
                  <c:v>0.156800000000002</c:v>
                </c:pt>
                <c:pt idx="785">
                  <c:v>0.157000000000002</c:v>
                </c:pt>
                <c:pt idx="786">
                  <c:v>0.157200000000002</c:v>
                </c:pt>
                <c:pt idx="787">
                  <c:v>0.157400000000002</c:v>
                </c:pt>
                <c:pt idx="788">
                  <c:v>0.157600000000002</c:v>
                </c:pt>
                <c:pt idx="789">
                  <c:v>0.157800000000002</c:v>
                </c:pt>
                <c:pt idx="790">
                  <c:v>0.158000000000002</c:v>
                </c:pt>
                <c:pt idx="791">
                  <c:v>0.158200000000002</c:v>
                </c:pt>
                <c:pt idx="792">
                  <c:v>0.158400000000002</c:v>
                </c:pt>
                <c:pt idx="793">
                  <c:v>0.158600000000002</c:v>
                </c:pt>
                <c:pt idx="794">
                  <c:v>0.158800000000002</c:v>
                </c:pt>
                <c:pt idx="795">
                  <c:v>0.159000000000003</c:v>
                </c:pt>
                <c:pt idx="796">
                  <c:v>0.159200000000003</c:v>
                </c:pt>
                <c:pt idx="797">
                  <c:v>0.159400000000003</c:v>
                </c:pt>
                <c:pt idx="798">
                  <c:v>0.159600000000003</c:v>
                </c:pt>
                <c:pt idx="799">
                  <c:v>0.159800000000003</c:v>
                </c:pt>
                <c:pt idx="800">
                  <c:v>0.160000000000003</c:v>
                </c:pt>
                <c:pt idx="801">
                  <c:v>0.160200000000003</c:v>
                </c:pt>
                <c:pt idx="802">
                  <c:v>0.160400000000003</c:v>
                </c:pt>
                <c:pt idx="803">
                  <c:v>0.160600000000003</c:v>
                </c:pt>
                <c:pt idx="804">
                  <c:v>0.160800000000003</c:v>
                </c:pt>
                <c:pt idx="805">
                  <c:v>0.161000000000003</c:v>
                </c:pt>
                <c:pt idx="806">
                  <c:v>0.161200000000003</c:v>
                </c:pt>
                <c:pt idx="807">
                  <c:v>0.161400000000003</c:v>
                </c:pt>
                <c:pt idx="808">
                  <c:v>0.161600000000003</c:v>
                </c:pt>
                <c:pt idx="809">
                  <c:v>0.161800000000003</c:v>
                </c:pt>
                <c:pt idx="810">
                  <c:v>0.162000000000003</c:v>
                </c:pt>
                <c:pt idx="811">
                  <c:v>0.162200000000003</c:v>
                </c:pt>
                <c:pt idx="812">
                  <c:v>0.162400000000003</c:v>
                </c:pt>
                <c:pt idx="813">
                  <c:v>0.162600000000003</c:v>
                </c:pt>
                <c:pt idx="814">
                  <c:v>0.162800000000003</c:v>
                </c:pt>
                <c:pt idx="815">
                  <c:v>0.163000000000003</c:v>
                </c:pt>
                <c:pt idx="816">
                  <c:v>0.163200000000003</c:v>
                </c:pt>
                <c:pt idx="817">
                  <c:v>0.163400000000003</c:v>
                </c:pt>
                <c:pt idx="818">
                  <c:v>0.163600000000003</c:v>
                </c:pt>
                <c:pt idx="819">
                  <c:v>0.163800000000003</c:v>
                </c:pt>
                <c:pt idx="820">
                  <c:v>0.164000000000003</c:v>
                </c:pt>
                <c:pt idx="821">
                  <c:v>0.164200000000003</c:v>
                </c:pt>
                <c:pt idx="822">
                  <c:v>0.164400000000003</c:v>
                </c:pt>
                <c:pt idx="823">
                  <c:v>0.164600000000003</c:v>
                </c:pt>
                <c:pt idx="824">
                  <c:v>0.164800000000003</c:v>
                </c:pt>
                <c:pt idx="825">
                  <c:v>0.165000000000003</c:v>
                </c:pt>
                <c:pt idx="826">
                  <c:v>0.165200000000003</c:v>
                </c:pt>
                <c:pt idx="827">
                  <c:v>0.165400000000003</c:v>
                </c:pt>
                <c:pt idx="828">
                  <c:v>0.165600000000003</c:v>
                </c:pt>
                <c:pt idx="829">
                  <c:v>0.165800000000003</c:v>
                </c:pt>
                <c:pt idx="830">
                  <c:v>0.166000000000003</c:v>
                </c:pt>
                <c:pt idx="831">
                  <c:v>0.166200000000003</c:v>
                </c:pt>
                <c:pt idx="832">
                  <c:v>0.166400000000003</c:v>
                </c:pt>
                <c:pt idx="833">
                  <c:v>0.166600000000003</c:v>
                </c:pt>
                <c:pt idx="834">
                  <c:v>0.166800000000003</c:v>
                </c:pt>
                <c:pt idx="835">
                  <c:v>0.167000000000003</c:v>
                </c:pt>
                <c:pt idx="836">
                  <c:v>0.167200000000003</c:v>
                </c:pt>
                <c:pt idx="837">
                  <c:v>0.167400000000003</c:v>
                </c:pt>
                <c:pt idx="838">
                  <c:v>0.167600000000003</c:v>
                </c:pt>
                <c:pt idx="839">
                  <c:v>0.167800000000003</c:v>
                </c:pt>
                <c:pt idx="840">
                  <c:v>0.168000000000003</c:v>
                </c:pt>
                <c:pt idx="841">
                  <c:v>0.168200000000003</c:v>
                </c:pt>
                <c:pt idx="842">
                  <c:v>0.168400000000003</c:v>
                </c:pt>
                <c:pt idx="843">
                  <c:v>0.168600000000003</c:v>
                </c:pt>
                <c:pt idx="844">
                  <c:v>0.168800000000003</c:v>
                </c:pt>
                <c:pt idx="845">
                  <c:v>0.169000000000003</c:v>
                </c:pt>
                <c:pt idx="846">
                  <c:v>0.169200000000003</c:v>
                </c:pt>
                <c:pt idx="847">
                  <c:v>0.169400000000003</c:v>
                </c:pt>
                <c:pt idx="848">
                  <c:v>0.169600000000003</c:v>
                </c:pt>
                <c:pt idx="849">
                  <c:v>0.169800000000003</c:v>
                </c:pt>
                <c:pt idx="850">
                  <c:v>0.170000000000003</c:v>
                </c:pt>
                <c:pt idx="851">
                  <c:v>0.170200000000003</c:v>
                </c:pt>
                <c:pt idx="852">
                  <c:v>0.170400000000003</c:v>
                </c:pt>
                <c:pt idx="853">
                  <c:v>0.170600000000003</c:v>
                </c:pt>
                <c:pt idx="854">
                  <c:v>0.170800000000003</c:v>
                </c:pt>
                <c:pt idx="855">
                  <c:v>0.171000000000003</c:v>
                </c:pt>
                <c:pt idx="856">
                  <c:v>0.171200000000003</c:v>
                </c:pt>
                <c:pt idx="857">
                  <c:v>0.171400000000003</c:v>
                </c:pt>
                <c:pt idx="858">
                  <c:v>0.171600000000003</c:v>
                </c:pt>
                <c:pt idx="859">
                  <c:v>0.171800000000003</c:v>
                </c:pt>
                <c:pt idx="860">
                  <c:v>0.172000000000003</c:v>
                </c:pt>
                <c:pt idx="861">
                  <c:v>0.172200000000003</c:v>
                </c:pt>
                <c:pt idx="862">
                  <c:v>0.172400000000003</c:v>
                </c:pt>
                <c:pt idx="863">
                  <c:v>0.172600000000003</c:v>
                </c:pt>
                <c:pt idx="864">
                  <c:v>0.172800000000003</c:v>
                </c:pt>
                <c:pt idx="865">
                  <c:v>0.173000000000003</c:v>
                </c:pt>
                <c:pt idx="866">
                  <c:v>0.173200000000003</c:v>
                </c:pt>
                <c:pt idx="867">
                  <c:v>0.173400000000003</c:v>
                </c:pt>
                <c:pt idx="868">
                  <c:v>0.173600000000003</c:v>
                </c:pt>
                <c:pt idx="869">
                  <c:v>0.173800000000003</c:v>
                </c:pt>
                <c:pt idx="870">
                  <c:v>0.174000000000003</c:v>
                </c:pt>
                <c:pt idx="871">
                  <c:v>0.174200000000003</c:v>
                </c:pt>
                <c:pt idx="872">
                  <c:v>0.174400000000003</c:v>
                </c:pt>
                <c:pt idx="873">
                  <c:v>0.174600000000003</c:v>
                </c:pt>
                <c:pt idx="874">
                  <c:v>0.174800000000003</c:v>
                </c:pt>
                <c:pt idx="875">
                  <c:v>0.175000000000003</c:v>
                </c:pt>
                <c:pt idx="876">
                  <c:v>0.175200000000003</c:v>
                </c:pt>
                <c:pt idx="877">
                  <c:v>0.175400000000003</c:v>
                </c:pt>
                <c:pt idx="878">
                  <c:v>0.175600000000003</c:v>
                </c:pt>
                <c:pt idx="879">
                  <c:v>0.175800000000003</c:v>
                </c:pt>
                <c:pt idx="880">
                  <c:v>0.176000000000003</c:v>
                </c:pt>
                <c:pt idx="881">
                  <c:v>0.176200000000003</c:v>
                </c:pt>
                <c:pt idx="882">
                  <c:v>0.176400000000003</c:v>
                </c:pt>
                <c:pt idx="883">
                  <c:v>0.176600000000003</c:v>
                </c:pt>
                <c:pt idx="884">
                  <c:v>0.176800000000003</c:v>
                </c:pt>
                <c:pt idx="885">
                  <c:v>0.177000000000003</c:v>
                </c:pt>
                <c:pt idx="886">
                  <c:v>0.177200000000003</c:v>
                </c:pt>
                <c:pt idx="887">
                  <c:v>0.177400000000003</c:v>
                </c:pt>
                <c:pt idx="888">
                  <c:v>0.177600000000003</c:v>
                </c:pt>
                <c:pt idx="889">
                  <c:v>0.177800000000003</c:v>
                </c:pt>
                <c:pt idx="890">
                  <c:v>0.178000000000003</c:v>
                </c:pt>
                <c:pt idx="891">
                  <c:v>0.178200000000003</c:v>
                </c:pt>
                <c:pt idx="892">
                  <c:v>0.178400000000003</c:v>
                </c:pt>
                <c:pt idx="893">
                  <c:v>0.178600000000003</c:v>
                </c:pt>
                <c:pt idx="894">
                  <c:v>0.178800000000003</c:v>
                </c:pt>
                <c:pt idx="895">
                  <c:v>0.179000000000003</c:v>
                </c:pt>
                <c:pt idx="896">
                  <c:v>0.179200000000003</c:v>
                </c:pt>
                <c:pt idx="897">
                  <c:v>0.179400000000003</c:v>
                </c:pt>
                <c:pt idx="898">
                  <c:v>0.179600000000003</c:v>
                </c:pt>
                <c:pt idx="899">
                  <c:v>0.179800000000003</c:v>
                </c:pt>
                <c:pt idx="900">
                  <c:v>0.180000000000003</c:v>
                </c:pt>
                <c:pt idx="901">
                  <c:v>0.180200000000003</c:v>
                </c:pt>
                <c:pt idx="902">
                  <c:v>0.180400000000003</c:v>
                </c:pt>
                <c:pt idx="903">
                  <c:v>0.180600000000003</c:v>
                </c:pt>
                <c:pt idx="904">
                  <c:v>0.180800000000003</c:v>
                </c:pt>
                <c:pt idx="905">
                  <c:v>0.181000000000003</c:v>
                </c:pt>
                <c:pt idx="906">
                  <c:v>0.181200000000003</c:v>
                </c:pt>
                <c:pt idx="907">
                  <c:v>0.181400000000003</c:v>
                </c:pt>
                <c:pt idx="908">
                  <c:v>0.181600000000003</c:v>
                </c:pt>
                <c:pt idx="909">
                  <c:v>0.181800000000003</c:v>
                </c:pt>
                <c:pt idx="910">
                  <c:v>0.182000000000003</c:v>
                </c:pt>
                <c:pt idx="911">
                  <c:v>0.182200000000003</c:v>
                </c:pt>
                <c:pt idx="912">
                  <c:v>0.182400000000003</c:v>
                </c:pt>
                <c:pt idx="913">
                  <c:v>0.182600000000003</c:v>
                </c:pt>
                <c:pt idx="914">
                  <c:v>0.182800000000003</c:v>
                </c:pt>
                <c:pt idx="915">
                  <c:v>0.183000000000003</c:v>
                </c:pt>
                <c:pt idx="916">
                  <c:v>0.183200000000003</c:v>
                </c:pt>
                <c:pt idx="917">
                  <c:v>0.183400000000003</c:v>
                </c:pt>
                <c:pt idx="918">
                  <c:v>0.183600000000003</c:v>
                </c:pt>
                <c:pt idx="919">
                  <c:v>0.183800000000003</c:v>
                </c:pt>
                <c:pt idx="920">
                  <c:v>0.184000000000003</c:v>
                </c:pt>
                <c:pt idx="921">
                  <c:v>0.184200000000003</c:v>
                </c:pt>
                <c:pt idx="922">
                  <c:v>0.184400000000003</c:v>
                </c:pt>
                <c:pt idx="923">
                  <c:v>0.184600000000003</c:v>
                </c:pt>
                <c:pt idx="924">
                  <c:v>0.184800000000003</c:v>
                </c:pt>
                <c:pt idx="925">
                  <c:v>0.185000000000003</c:v>
                </c:pt>
                <c:pt idx="926">
                  <c:v>0.185200000000003</c:v>
                </c:pt>
                <c:pt idx="927">
                  <c:v>0.185400000000003</c:v>
                </c:pt>
                <c:pt idx="928">
                  <c:v>0.185600000000003</c:v>
                </c:pt>
                <c:pt idx="929">
                  <c:v>0.185800000000003</c:v>
                </c:pt>
                <c:pt idx="930">
                  <c:v>0.186000000000003</c:v>
                </c:pt>
                <c:pt idx="931">
                  <c:v>0.186200000000003</c:v>
                </c:pt>
                <c:pt idx="932">
                  <c:v>0.186400000000003</c:v>
                </c:pt>
                <c:pt idx="933">
                  <c:v>0.186600000000003</c:v>
                </c:pt>
                <c:pt idx="934">
                  <c:v>0.186800000000003</c:v>
                </c:pt>
                <c:pt idx="935">
                  <c:v>0.187000000000003</c:v>
                </c:pt>
                <c:pt idx="936">
                  <c:v>0.187200000000003</c:v>
                </c:pt>
                <c:pt idx="937">
                  <c:v>0.187400000000003</c:v>
                </c:pt>
                <c:pt idx="938">
                  <c:v>0.187600000000003</c:v>
                </c:pt>
                <c:pt idx="939">
                  <c:v>0.187800000000003</c:v>
                </c:pt>
                <c:pt idx="940">
                  <c:v>0.188000000000003</c:v>
                </c:pt>
                <c:pt idx="941">
                  <c:v>0.188200000000003</c:v>
                </c:pt>
                <c:pt idx="942">
                  <c:v>0.188400000000003</c:v>
                </c:pt>
                <c:pt idx="943">
                  <c:v>0.188600000000003</c:v>
                </c:pt>
                <c:pt idx="944">
                  <c:v>0.188800000000003</c:v>
                </c:pt>
                <c:pt idx="945">
                  <c:v>0.189000000000003</c:v>
                </c:pt>
                <c:pt idx="946">
                  <c:v>0.189200000000003</c:v>
                </c:pt>
                <c:pt idx="947">
                  <c:v>0.189400000000003</c:v>
                </c:pt>
                <c:pt idx="948">
                  <c:v>0.189600000000003</c:v>
                </c:pt>
                <c:pt idx="949">
                  <c:v>0.189800000000003</c:v>
                </c:pt>
                <c:pt idx="950">
                  <c:v>0.190000000000003</c:v>
                </c:pt>
                <c:pt idx="951">
                  <c:v>0.190200000000003</c:v>
                </c:pt>
                <c:pt idx="952">
                  <c:v>0.190400000000003</c:v>
                </c:pt>
                <c:pt idx="953">
                  <c:v>0.190600000000003</c:v>
                </c:pt>
                <c:pt idx="954">
                  <c:v>0.190800000000003</c:v>
                </c:pt>
                <c:pt idx="955">
                  <c:v>0.191000000000003</c:v>
                </c:pt>
                <c:pt idx="956">
                  <c:v>0.191200000000003</c:v>
                </c:pt>
                <c:pt idx="957">
                  <c:v>0.191400000000003</c:v>
                </c:pt>
                <c:pt idx="958">
                  <c:v>0.191600000000003</c:v>
                </c:pt>
                <c:pt idx="959">
                  <c:v>0.191800000000003</c:v>
                </c:pt>
                <c:pt idx="960">
                  <c:v>0.192000000000003</c:v>
                </c:pt>
                <c:pt idx="961">
                  <c:v>0.192200000000003</c:v>
                </c:pt>
                <c:pt idx="962">
                  <c:v>0.192400000000003</c:v>
                </c:pt>
                <c:pt idx="963">
                  <c:v>0.192600000000003</c:v>
                </c:pt>
                <c:pt idx="964">
                  <c:v>0.192800000000003</c:v>
                </c:pt>
                <c:pt idx="965">
                  <c:v>0.193000000000003</c:v>
                </c:pt>
                <c:pt idx="966">
                  <c:v>0.193200000000003</c:v>
                </c:pt>
                <c:pt idx="967">
                  <c:v>0.193400000000003</c:v>
                </c:pt>
                <c:pt idx="968">
                  <c:v>0.193600000000003</c:v>
                </c:pt>
                <c:pt idx="969">
                  <c:v>0.193800000000003</c:v>
                </c:pt>
                <c:pt idx="970">
                  <c:v>0.194000000000003</c:v>
                </c:pt>
                <c:pt idx="971">
                  <c:v>0.194200000000004</c:v>
                </c:pt>
                <c:pt idx="972">
                  <c:v>0.194400000000004</c:v>
                </c:pt>
                <c:pt idx="973">
                  <c:v>0.194600000000004</c:v>
                </c:pt>
                <c:pt idx="974">
                  <c:v>0.194800000000004</c:v>
                </c:pt>
                <c:pt idx="975">
                  <c:v>0.195000000000004</c:v>
                </c:pt>
                <c:pt idx="976">
                  <c:v>0.195200000000004</c:v>
                </c:pt>
                <c:pt idx="977">
                  <c:v>0.195400000000004</c:v>
                </c:pt>
                <c:pt idx="978">
                  <c:v>0.195600000000004</c:v>
                </c:pt>
                <c:pt idx="979">
                  <c:v>0.195800000000004</c:v>
                </c:pt>
                <c:pt idx="980">
                  <c:v>0.196000000000004</c:v>
                </c:pt>
                <c:pt idx="981">
                  <c:v>0.196200000000004</c:v>
                </c:pt>
                <c:pt idx="982">
                  <c:v>0.196400000000004</c:v>
                </c:pt>
                <c:pt idx="983">
                  <c:v>0.196600000000004</c:v>
                </c:pt>
                <c:pt idx="984">
                  <c:v>0.196800000000004</c:v>
                </c:pt>
                <c:pt idx="985">
                  <c:v>0.197000000000004</c:v>
                </c:pt>
                <c:pt idx="986">
                  <c:v>0.197200000000004</c:v>
                </c:pt>
                <c:pt idx="987">
                  <c:v>0.197400000000004</c:v>
                </c:pt>
                <c:pt idx="988">
                  <c:v>0.197600000000004</c:v>
                </c:pt>
                <c:pt idx="989">
                  <c:v>0.197800000000004</c:v>
                </c:pt>
                <c:pt idx="990">
                  <c:v>0.198000000000004</c:v>
                </c:pt>
                <c:pt idx="991">
                  <c:v>0.198200000000004</c:v>
                </c:pt>
                <c:pt idx="992">
                  <c:v>0.198400000000004</c:v>
                </c:pt>
                <c:pt idx="993">
                  <c:v>0.198600000000004</c:v>
                </c:pt>
                <c:pt idx="994">
                  <c:v>0.198800000000004</c:v>
                </c:pt>
                <c:pt idx="995">
                  <c:v>0.199000000000004</c:v>
                </c:pt>
                <c:pt idx="996">
                  <c:v>0.199200000000004</c:v>
                </c:pt>
                <c:pt idx="997">
                  <c:v>0.199400000000004</c:v>
                </c:pt>
                <c:pt idx="998">
                  <c:v>0.199600000000004</c:v>
                </c:pt>
                <c:pt idx="999">
                  <c:v>0.199800000000004</c:v>
                </c:pt>
              </c:numCache>
            </c:numRef>
          </c:xVal>
          <c:yVal>
            <c:numRef>
              <c:f>shade!$H$3:$H$1002</c:f>
              <c:numCache>
                <c:formatCode>0.00</c:formatCode>
                <c:ptCount val="1000"/>
                <c:pt idx="0">
                  <c:v>26.018938971059</c:v>
                </c:pt>
                <c:pt idx="1">
                  <c:v>25.34277827429998</c:v>
                </c:pt>
                <c:pt idx="2">
                  <c:v>25.88299599563999</c:v>
                </c:pt>
                <c:pt idx="3">
                  <c:v>25.66532925872591</c:v>
                </c:pt>
                <c:pt idx="4">
                  <c:v>25.512028344043</c:v>
                </c:pt>
                <c:pt idx="5">
                  <c:v>25.837546702121</c:v>
                </c:pt>
                <c:pt idx="6">
                  <c:v>24.853564725792</c:v>
                </c:pt>
                <c:pt idx="7">
                  <c:v>25.54689316822</c:v>
                </c:pt>
                <c:pt idx="8">
                  <c:v>26.00514095917898</c:v>
                </c:pt>
                <c:pt idx="9">
                  <c:v>25.02136986856</c:v>
                </c:pt>
                <c:pt idx="10">
                  <c:v>25.70582014279999</c:v>
                </c:pt>
                <c:pt idx="11">
                  <c:v>26.031188789154</c:v>
                </c:pt>
                <c:pt idx="12">
                  <c:v>25.139511558785</c:v>
                </c:pt>
                <c:pt idx="13">
                  <c:v>25.841220484112</c:v>
                </c:pt>
                <c:pt idx="14">
                  <c:v>26.025047037552</c:v>
                </c:pt>
                <c:pt idx="15">
                  <c:v>25.38014928215891</c:v>
                </c:pt>
                <c:pt idx="16">
                  <c:v>25.846853469228</c:v>
                </c:pt>
                <c:pt idx="17">
                  <c:v>25.81470052315001</c:v>
                </c:pt>
                <c:pt idx="18">
                  <c:v>25.5186041746</c:v>
                </c:pt>
                <c:pt idx="19">
                  <c:v>25.931102024964</c:v>
                </c:pt>
                <c:pt idx="20">
                  <c:v>24.9307332071039</c:v>
                </c:pt>
                <c:pt idx="21">
                  <c:v>25.51107002768401</c:v>
                </c:pt>
                <c:pt idx="22">
                  <c:v>26.011223429463</c:v>
                </c:pt>
                <c:pt idx="23">
                  <c:v>24.9992375431759</c:v>
                </c:pt>
                <c:pt idx="24">
                  <c:v>25.7632179107379</c:v>
                </c:pt>
                <c:pt idx="25">
                  <c:v>26.01529638624</c:v>
                </c:pt>
                <c:pt idx="26">
                  <c:v>25.22803017438</c:v>
                </c:pt>
                <c:pt idx="27">
                  <c:v>25.78058670515998</c:v>
                </c:pt>
                <c:pt idx="28">
                  <c:v>26.124464595943</c:v>
                </c:pt>
                <c:pt idx="29">
                  <c:v>25.37088859687501</c:v>
                </c:pt>
                <c:pt idx="30">
                  <c:v>25.825510011224</c:v>
                </c:pt>
                <c:pt idx="31">
                  <c:v>25.94946499228</c:v>
                </c:pt>
                <c:pt idx="32">
                  <c:v>25.404209781741</c:v>
                </c:pt>
                <c:pt idx="33">
                  <c:v>25.958140189016</c:v>
                </c:pt>
                <c:pt idx="34">
                  <c:v>24.91455041409601</c:v>
                </c:pt>
                <c:pt idx="35">
                  <c:v>25.60671668279398</c:v>
                </c:pt>
                <c:pt idx="36">
                  <c:v>26.01474058880999</c:v>
                </c:pt>
                <c:pt idx="37">
                  <c:v>24.961128195314</c:v>
                </c:pt>
                <c:pt idx="38">
                  <c:v>25.7464825385179</c:v>
                </c:pt>
                <c:pt idx="39">
                  <c:v>26.01013533037499</c:v>
                </c:pt>
                <c:pt idx="40">
                  <c:v>25.1723415257</c:v>
                </c:pt>
                <c:pt idx="41">
                  <c:v>25.7521223735999</c:v>
                </c:pt>
                <c:pt idx="42">
                  <c:v>26.068248122112</c:v>
                </c:pt>
                <c:pt idx="43">
                  <c:v>25.269848157491</c:v>
                </c:pt>
                <c:pt idx="44">
                  <c:v>25.891828002068</c:v>
                </c:pt>
                <c:pt idx="45">
                  <c:v>26.085558698899</c:v>
                </c:pt>
                <c:pt idx="46">
                  <c:v>25.472275056887</c:v>
                </c:pt>
                <c:pt idx="47">
                  <c:v>25.900498975201</c:v>
                </c:pt>
                <c:pt idx="48">
                  <c:v>24.83866310093</c:v>
                </c:pt>
                <c:pt idx="49">
                  <c:v>25.60179559220401</c:v>
                </c:pt>
                <c:pt idx="50">
                  <c:v>25.90609699797</c:v>
                </c:pt>
                <c:pt idx="51">
                  <c:v>25.007552118835</c:v>
                </c:pt>
                <c:pt idx="52">
                  <c:v>25.61763542338</c:v>
                </c:pt>
                <c:pt idx="53">
                  <c:v>26.03092692850201</c:v>
                </c:pt>
                <c:pt idx="54">
                  <c:v>25.134120706653</c:v>
                </c:pt>
                <c:pt idx="55">
                  <c:v>25.76443337298591</c:v>
                </c:pt>
                <c:pt idx="56">
                  <c:v>25.990163641665</c:v>
                </c:pt>
                <c:pt idx="57">
                  <c:v>25.19526702805201</c:v>
                </c:pt>
                <c:pt idx="58">
                  <c:v>25.813863394866</c:v>
                </c:pt>
                <c:pt idx="59">
                  <c:v>26.088987913234</c:v>
                </c:pt>
                <c:pt idx="60">
                  <c:v>25.464400427468</c:v>
                </c:pt>
                <c:pt idx="61">
                  <c:v>26.3257407702719</c:v>
                </c:pt>
                <c:pt idx="62">
                  <c:v>25.344177178608</c:v>
                </c:pt>
                <c:pt idx="63">
                  <c:v>26.0364209136</c:v>
                </c:pt>
                <c:pt idx="64">
                  <c:v>26.43070706345999</c:v>
                </c:pt>
                <c:pt idx="65">
                  <c:v>25.42128737931398</c:v>
                </c:pt>
                <c:pt idx="66">
                  <c:v>26.0407472195259</c:v>
                </c:pt>
                <c:pt idx="67">
                  <c:v>26.466061140876</c:v>
                </c:pt>
                <c:pt idx="68">
                  <c:v>25.522069564324</c:v>
                </c:pt>
                <c:pt idx="69">
                  <c:v>26.21556754684999</c:v>
                </c:pt>
                <c:pt idx="70">
                  <c:v>26.39768507418399</c:v>
                </c:pt>
                <c:pt idx="71">
                  <c:v>25.679093740345</c:v>
                </c:pt>
                <c:pt idx="72">
                  <c:v>26.219847456187</c:v>
                </c:pt>
                <c:pt idx="73">
                  <c:v>26.5382488322</c:v>
                </c:pt>
                <c:pt idx="74">
                  <c:v>25.9057223741299</c:v>
                </c:pt>
                <c:pt idx="75">
                  <c:v>26.287863790518</c:v>
                </c:pt>
                <c:pt idx="76">
                  <c:v>25.363579843046</c:v>
                </c:pt>
                <c:pt idx="77">
                  <c:v>25.911579052684</c:v>
                </c:pt>
                <c:pt idx="78">
                  <c:v>26.41651369741199</c:v>
                </c:pt>
                <c:pt idx="79">
                  <c:v>25.29843009481798</c:v>
                </c:pt>
                <c:pt idx="80">
                  <c:v>26.053694384108</c:v>
                </c:pt>
                <c:pt idx="81">
                  <c:v>26.373520830912</c:v>
                </c:pt>
                <c:pt idx="82">
                  <c:v>25.42876202345699</c:v>
                </c:pt>
                <c:pt idx="83">
                  <c:v>26.17504754977498</c:v>
                </c:pt>
                <c:pt idx="84">
                  <c:v>26.40001035342998</c:v>
                </c:pt>
                <c:pt idx="85">
                  <c:v>25.6745376059</c:v>
                </c:pt>
                <c:pt idx="86">
                  <c:v>26.201576069438</c:v>
                </c:pt>
                <c:pt idx="87">
                  <c:v>26.459114324563</c:v>
                </c:pt>
                <c:pt idx="88">
                  <c:v>25.751460237216</c:v>
                </c:pt>
                <c:pt idx="89">
                  <c:v>26.24880850646398</c:v>
                </c:pt>
                <c:pt idx="90">
                  <c:v>25.37697631913601</c:v>
                </c:pt>
                <c:pt idx="91">
                  <c:v>25.831346075045</c:v>
                </c:pt>
                <c:pt idx="92">
                  <c:v>26.294498085334</c:v>
                </c:pt>
                <c:pt idx="93">
                  <c:v>25.21715893534</c:v>
                </c:pt>
                <c:pt idx="94">
                  <c:v>25.9925792711999</c:v>
                </c:pt>
                <c:pt idx="95">
                  <c:v>26.31216535728201</c:v>
                </c:pt>
                <c:pt idx="96">
                  <c:v>25.431746611488</c:v>
                </c:pt>
                <c:pt idx="97">
                  <c:v>26.050188390149</c:v>
                </c:pt>
                <c:pt idx="98">
                  <c:v>26.38006215706399</c:v>
                </c:pt>
                <c:pt idx="99">
                  <c:v>25.5826471083919</c:v>
                </c:pt>
                <c:pt idx="100">
                  <c:v>26.098934402268</c:v>
                </c:pt>
                <c:pt idx="101">
                  <c:v>26.33863579556</c:v>
                </c:pt>
                <c:pt idx="102">
                  <c:v>25.683218425677</c:v>
                </c:pt>
                <c:pt idx="103">
                  <c:v>26.23202274662098</c:v>
                </c:pt>
                <c:pt idx="104">
                  <c:v>25.32820432992198</c:v>
                </c:pt>
                <c:pt idx="105">
                  <c:v>25.83252670796498</c:v>
                </c:pt>
                <c:pt idx="106">
                  <c:v>26.18450807324</c:v>
                </c:pt>
                <c:pt idx="107">
                  <c:v>25.158157361358</c:v>
                </c:pt>
                <c:pt idx="108">
                  <c:v>25.910824467696</c:v>
                </c:pt>
                <c:pt idx="109">
                  <c:v>26.295323910012</c:v>
                </c:pt>
                <c:pt idx="110">
                  <c:v>25.38441620424</c:v>
                </c:pt>
                <c:pt idx="111">
                  <c:v>25.9817626865809</c:v>
                </c:pt>
                <c:pt idx="112">
                  <c:v>26.355902133568</c:v>
                </c:pt>
                <c:pt idx="113">
                  <c:v>25.502692489132</c:v>
                </c:pt>
                <c:pt idx="114">
                  <c:v>26.12210380726798</c:v>
                </c:pt>
                <c:pt idx="115">
                  <c:v>26.277326714856</c:v>
                </c:pt>
                <c:pt idx="116">
                  <c:v>25.623892217103</c:v>
                </c:pt>
                <c:pt idx="117">
                  <c:v>26.15010168925</c:v>
                </c:pt>
                <c:pt idx="118">
                  <c:v>25.341566392792</c:v>
                </c:pt>
                <c:pt idx="119">
                  <c:v>25.79530003834</c:v>
                </c:pt>
                <c:pt idx="120">
                  <c:v>26.21795537448</c:v>
                </c:pt>
                <c:pt idx="121">
                  <c:v>25.19377999622398</c:v>
                </c:pt>
                <c:pt idx="122">
                  <c:v>25.864708621185</c:v>
                </c:pt>
                <c:pt idx="123">
                  <c:v>26.307996606265</c:v>
                </c:pt>
                <c:pt idx="124">
                  <c:v>25.30315115497401</c:v>
                </c:pt>
                <c:pt idx="125">
                  <c:v>25.99464856891398</c:v>
                </c:pt>
                <c:pt idx="126">
                  <c:v>26.273904566578</c:v>
                </c:pt>
                <c:pt idx="127">
                  <c:v>25.45533572354499</c:v>
                </c:pt>
                <c:pt idx="128">
                  <c:v>26.06248879164</c:v>
                </c:pt>
                <c:pt idx="129">
                  <c:v>26.31220903779</c:v>
                </c:pt>
                <c:pt idx="130">
                  <c:v>25.65918895764</c:v>
                </c:pt>
                <c:pt idx="131">
                  <c:v>26.08165387193591</c:v>
                </c:pt>
                <c:pt idx="132">
                  <c:v>25.478944309618</c:v>
                </c:pt>
                <c:pt idx="133">
                  <c:v>25.749258905097</c:v>
                </c:pt>
                <c:pt idx="134">
                  <c:v>26.221831941312</c:v>
                </c:pt>
                <c:pt idx="135">
                  <c:v>25.145159045112</c:v>
                </c:pt>
                <c:pt idx="136">
                  <c:v>25.86730342644</c:v>
                </c:pt>
                <c:pt idx="137">
                  <c:v>26.249786442012</c:v>
                </c:pt>
                <c:pt idx="138">
                  <c:v>25.2766045463</c:v>
                </c:pt>
                <c:pt idx="139">
                  <c:v>26.01933935234998</c:v>
                </c:pt>
                <c:pt idx="140">
                  <c:v>26.24673571269999</c:v>
                </c:pt>
                <c:pt idx="141">
                  <c:v>25.49070474944</c:v>
                </c:pt>
                <c:pt idx="142">
                  <c:v>26.01781798272</c:v>
                </c:pt>
                <c:pt idx="143">
                  <c:v>26.333618718723</c:v>
                </c:pt>
                <c:pt idx="144">
                  <c:v>25.641257226787</c:v>
                </c:pt>
                <c:pt idx="145">
                  <c:v>26.10475139357601</c:v>
                </c:pt>
                <c:pt idx="146">
                  <c:v>25.514278402304</c:v>
                </c:pt>
                <c:pt idx="147">
                  <c:v>25.70026284464398</c:v>
                </c:pt>
                <c:pt idx="148">
                  <c:v>26.18589296322</c:v>
                </c:pt>
                <c:pt idx="149">
                  <c:v>25.180699145382</c:v>
                </c:pt>
                <c:pt idx="150">
                  <c:v>25.91120122796</c:v>
                </c:pt>
                <c:pt idx="151">
                  <c:v>26.212298353032</c:v>
                </c:pt>
                <c:pt idx="152">
                  <c:v>25.23826667812498</c:v>
                </c:pt>
                <c:pt idx="153">
                  <c:v>25.9835132071599</c:v>
                </c:pt>
                <c:pt idx="154">
                  <c:v>26.26969063290498</c:v>
                </c:pt>
                <c:pt idx="155">
                  <c:v>25.450737140868</c:v>
                </c:pt>
                <c:pt idx="156">
                  <c:v>26.017238692836</c:v>
                </c:pt>
                <c:pt idx="157">
                  <c:v>26.380231172412</c:v>
                </c:pt>
                <c:pt idx="158">
                  <c:v>25.66611761534099</c:v>
                </c:pt>
                <c:pt idx="159">
                  <c:v>26.180950008429</c:v>
                </c:pt>
                <c:pt idx="160">
                  <c:v>25.642469726536</c:v>
                </c:pt>
                <c:pt idx="161">
                  <c:v>25.733905149328</c:v>
                </c:pt>
                <c:pt idx="162">
                  <c:v>26.29147367681599</c:v>
                </c:pt>
                <c:pt idx="163">
                  <c:v>25.14242714172</c:v>
                </c:pt>
                <c:pt idx="164">
                  <c:v>25.9064125212</c:v>
                </c:pt>
                <c:pt idx="165">
                  <c:v>26.204285985611</c:v>
                </c:pt>
                <c:pt idx="166">
                  <c:v>25.26484732424601</c:v>
                </c:pt>
                <c:pt idx="167">
                  <c:v>26.016941009766</c:v>
                </c:pt>
                <c:pt idx="168">
                  <c:v>26.345741482182</c:v>
                </c:pt>
                <c:pt idx="169">
                  <c:v>25.539105748794</c:v>
                </c:pt>
                <c:pt idx="170">
                  <c:v>26.05367370240601</c:v>
                </c:pt>
                <c:pt idx="171">
                  <c:v>26.361762535008</c:v>
                </c:pt>
                <c:pt idx="172">
                  <c:v>25.598047497552</c:v>
                </c:pt>
                <c:pt idx="173">
                  <c:v>26.19663427396791</c:v>
                </c:pt>
                <c:pt idx="174">
                  <c:v>25.76898443273</c:v>
                </c:pt>
                <c:pt idx="175">
                  <c:v>25.8205778094</c:v>
                </c:pt>
                <c:pt idx="176">
                  <c:v>26.25242561282</c:v>
                </c:pt>
                <c:pt idx="177">
                  <c:v>25.16756286602399</c:v>
                </c:pt>
                <c:pt idx="178">
                  <c:v>25.992960487848</c:v>
                </c:pt>
                <c:pt idx="179">
                  <c:v>26.2803118449269</c:v>
                </c:pt>
                <c:pt idx="180">
                  <c:v>25.339998160527</c:v>
                </c:pt>
                <c:pt idx="181">
                  <c:v>25.979607730245</c:v>
                </c:pt>
                <c:pt idx="182">
                  <c:v>26.340677012651</c:v>
                </c:pt>
                <c:pt idx="183">
                  <c:v>25.53302654628</c:v>
                </c:pt>
                <c:pt idx="184">
                  <c:v>26.098834896156</c:v>
                </c:pt>
                <c:pt idx="185">
                  <c:v>26.406721322397</c:v>
                </c:pt>
                <c:pt idx="186">
                  <c:v>25.631689263775</c:v>
                </c:pt>
                <c:pt idx="187">
                  <c:v>26.252013496059</c:v>
                </c:pt>
                <c:pt idx="188">
                  <c:v>25.879206806</c:v>
                </c:pt>
                <c:pt idx="189">
                  <c:v>25.8055005948</c:v>
                </c:pt>
                <c:pt idx="190">
                  <c:v>26.20463375772998</c:v>
                </c:pt>
                <c:pt idx="191">
                  <c:v>25.1646492715559</c:v>
                </c:pt>
                <c:pt idx="192">
                  <c:v>25.97626749171599</c:v>
                </c:pt>
                <c:pt idx="193">
                  <c:v>26.295904227015</c:v>
                </c:pt>
                <c:pt idx="194">
                  <c:v>25.366438506984</c:v>
                </c:pt>
                <c:pt idx="195">
                  <c:v>25.992328179702</c:v>
                </c:pt>
                <c:pt idx="196">
                  <c:v>26.373760780231</c:v>
                </c:pt>
                <c:pt idx="197">
                  <c:v>25.496007099981</c:v>
                </c:pt>
                <c:pt idx="198">
                  <c:v>26.082059745566</c:v>
                </c:pt>
                <c:pt idx="199">
                  <c:v>26.329447097524</c:v>
                </c:pt>
                <c:pt idx="200">
                  <c:v>25.650633612159</c:v>
                </c:pt>
                <c:pt idx="201">
                  <c:v>26.27483586768</c:v>
                </c:pt>
                <c:pt idx="202">
                  <c:v>25.89198048170801</c:v>
                </c:pt>
                <c:pt idx="203">
                  <c:v>25.830146588532</c:v>
                </c:pt>
                <c:pt idx="204">
                  <c:v>26.21870832029601</c:v>
                </c:pt>
                <c:pt idx="205">
                  <c:v>25.157310279228</c:v>
                </c:pt>
                <c:pt idx="206">
                  <c:v>25.908044194838</c:v>
                </c:pt>
                <c:pt idx="207">
                  <c:v>26.256856157667</c:v>
                </c:pt>
                <c:pt idx="208">
                  <c:v>25.33835777442</c:v>
                </c:pt>
                <c:pt idx="209">
                  <c:v>25.91532707626298</c:v>
                </c:pt>
                <c:pt idx="210">
                  <c:v>26.399569821871</c:v>
                </c:pt>
                <c:pt idx="211">
                  <c:v>25.51052319985</c:v>
                </c:pt>
                <c:pt idx="212">
                  <c:v>26.147702368285</c:v>
                </c:pt>
                <c:pt idx="213">
                  <c:v>26.36094407856</c:v>
                </c:pt>
                <c:pt idx="214">
                  <c:v>25.65024472951201</c:v>
                </c:pt>
                <c:pt idx="215">
                  <c:v>26.185842975552</c:v>
                </c:pt>
                <c:pt idx="216">
                  <c:v>25.90471358851898</c:v>
                </c:pt>
                <c:pt idx="217">
                  <c:v>25.77082758396</c:v>
                </c:pt>
                <c:pt idx="218">
                  <c:v>26.148824043592</c:v>
                </c:pt>
                <c:pt idx="219">
                  <c:v>25.12936052362799</c:v>
                </c:pt>
                <c:pt idx="220">
                  <c:v>25.903202640611</c:v>
                </c:pt>
                <c:pt idx="221">
                  <c:v>26.259024794355</c:v>
                </c:pt>
                <c:pt idx="222">
                  <c:v>25.32205333062</c:v>
                </c:pt>
                <c:pt idx="223">
                  <c:v>25.96768482464</c:v>
                </c:pt>
                <c:pt idx="224">
                  <c:v>26.3280188819</c:v>
                </c:pt>
                <c:pt idx="225">
                  <c:v>25.461735923184</c:v>
                </c:pt>
                <c:pt idx="226">
                  <c:v>26.067585014604</c:v>
                </c:pt>
                <c:pt idx="227">
                  <c:v>26.29405355380601</c:v>
                </c:pt>
                <c:pt idx="228">
                  <c:v>25.560197428621</c:v>
                </c:pt>
                <c:pt idx="229">
                  <c:v>26.12782465322701</c:v>
                </c:pt>
                <c:pt idx="230">
                  <c:v>25.838103396989</c:v>
                </c:pt>
                <c:pt idx="231">
                  <c:v>25.723371851656</c:v>
                </c:pt>
                <c:pt idx="232">
                  <c:v>26.102659616064</c:v>
                </c:pt>
                <c:pt idx="233">
                  <c:v>25.10290226843599</c:v>
                </c:pt>
                <c:pt idx="234">
                  <c:v>25.821762306</c:v>
                </c:pt>
                <c:pt idx="235">
                  <c:v>26.2333767816</c:v>
                </c:pt>
                <c:pt idx="236">
                  <c:v>25.263121711488</c:v>
                </c:pt>
                <c:pt idx="237">
                  <c:v>25.92162999580798</c:v>
                </c:pt>
                <c:pt idx="238">
                  <c:v>26.28175048481599</c:v>
                </c:pt>
                <c:pt idx="239">
                  <c:v>25.393907964815</c:v>
                </c:pt>
                <c:pt idx="240">
                  <c:v>26.05233631618798</c:v>
                </c:pt>
                <c:pt idx="241">
                  <c:v>26.23597981959</c:v>
                </c:pt>
                <c:pt idx="242">
                  <c:v>25.565809311294</c:v>
                </c:pt>
                <c:pt idx="243">
                  <c:v>26.056519229943</c:v>
                </c:pt>
                <c:pt idx="244">
                  <c:v>25.952138817656</c:v>
                </c:pt>
                <c:pt idx="245">
                  <c:v>25.71558638331998</c:v>
                </c:pt>
                <c:pt idx="246">
                  <c:v>26.08432112448</c:v>
                </c:pt>
                <c:pt idx="247">
                  <c:v>25.12787613750001</c:v>
                </c:pt>
                <c:pt idx="248">
                  <c:v>25.77427630518001</c:v>
                </c:pt>
                <c:pt idx="249">
                  <c:v>26.21494429603201</c:v>
                </c:pt>
                <c:pt idx="250">
                  <c:v>25.2057142406219</c:v>
                </c:pt>
                <c:pt idx="251">
                  <c:v>25.87256976471999</c:v>
                </c:pt>
                <c:pt idx="252">
                  <c:v>26.22215470299</c:v>
                </c:pt>
                <c:pt idx="253">
                  <c:v>25.293813684106</c:v>
                </c:pt>
                <c:pt idx="254">
                  <c:v>25.992904423409</c:v>
                </c:pt>
                <c:pt idx="255">
                  <c:v>26.135306794968</c:v>
                </c:pt>
                <c:pt idx="256">
                  <c:v>25.50821887086898</c:v>
                </c:pt>
                <c:pt idx="257">
                  <c:v>25.9883388918999</c:v>
                </c:pt>
                <c:pt idx="258">
                  <c:v>25.8855497354999</c:v>
                </c:pt>
                <c:pt idx="259">
                  <c:v>25.63734885202999</c:v>
                </c:pt>
                <c:pt idx="260">
                  <c:v>26.07931511452999</c:v>
                </c:pt>
                <c:pt idx="261">
                  <c:v>25.057359846162</c:v>
                </c:pt>
                <c:pt idx="262">
                  <c:v>25.681215415996</c:v>
                </c:pt>
                <c:pt idx="263">
                  <c:v>26.123052213496</c:v>
                </c:pt>
                <c:pt idx="264">
                  <c:v>25.095522167856</c:v>
                </c:pt>
                <c:pt idx="265">
                  <c:v>25.801493854864</c:v>
                </c:pt>
                <c:pt idx="266">
                  <c:v>26.089167403936</c:v>
                </c:pt>
                <c:pt idx="267">
                  <c:v>25.21438600045401</c:v>
                </c:pt>
                <c:pt idx="268">
                  <c:v>25.890923018205</c:v>
                </c:pt>
                <c:pt idx="269">
                  <c:v>26.16369233773389</c:v>
                </c:pt>
                <c:pt idx="270">
                  <c:v>25.4667462269359</c:v>
                </c:pt>
                <c:pt idx="271">
                  <c:v>25.92441375564599</c:v>
                </c:pt>
                <c:pt idx="272">
                  <c:v>25.88333479836298</c:v>
                </c:pt>
                <c:pt idx="273">
                  <c:v>25.563463525152</c:v>
                </c:pt>
                <c:pt idx="274">
                  <c:v>25.993253643808</c:v>
                </c:pt>
                <c:pt idx="275">
                  <c:v>25.0265229819219</c:v>
                </c:pt>
                <c:pt idx="276">
                  <c:v>25.638097634436</c:v>
                </c:pt>
                <c:pt idx="277">
                  <c:v>26.05901503248601</c:v>
                </c:pt>
                <c:pt idx="278">
                  <c:v>25.0602443373329</c:v>
                </c:pt>
                <c:pt idx="279">
                  <c:v>25.840389402174</c:v>
                </c:pt>
                <c:pt idx="280">
                  <c:v>26.08215475159</c:v>
                </c:pt>
                <c:pt idx="281">
                  <c:v>25.17751337957699</c:v>
                </c:pt>
                <c:pt idx="282">
                  <c:v>25.803535537806</c:v>
                </c:pt>
                <c:pt idx="283">
                  <c:v>26.18018018574</c:v>
                </c:pt>
                <c:pt idx="284">
                  <c:v>25.38706616932199</c:v>
                </c:pt>
                <c:pt idx="285">
                  <c:v>25.86929852387399</c:v>
                </c:pt>
                <c:pt idx="286">
                  <c:v>25.970380354974</c:v>
                </c:pt>
                <c:pt idx="287">
                  <c:v>25.517450789136</c:v>
                </c:pt>
                <c:pt idx="288">
                  <c:v>26.028878324024</c:v>
                </c:pt>
                <c:pt idx="289">
                  <c:v>24.96932731939</c:v>
                </c:pt>
                <c:pt idx="290">
                  <c:v>25.636047152468</c:v>
                </c:pt>
                <c:pt idx="291">
                  <c:v>25.95969935427</c:v>
                </c:pt>
                <c:pt idx="292">
                  <c:v>24.95613723735</c:v>
                </c:pt>
                <c:pt idx="293">
                  <c:v>25.73407902120001</c:v>
                </c:pt>
                <c:pt idx="294">
                  <c:v>25.98741048563998</c:v>
                </c:pt>
                <c:pt idx="295">
                  <c:v>25.2285964309519</c:v>
                </c:pt>
                <c:pt idx="296">
                  <c:v>25.7823262113039</c:v>
                </c:pt>
                <c:pt idx="297">
                  <c:v>26.15865874746601</c:v>
                </c:pt>
                <c:pt idx="298">
                  <c:v>25.410187436071</c:v>
                </c:pt>
                <c:pt idx="299">
                  <c:v>25.88903680304998</c:v>
                </c:pt>
                <c:pt idx="300">
                  <c:v>26.001807202368</c:v>
                </c:pt>
                <c:pt idx="301">
                  <c:v>25.437955205778</c:v>
                </c:pt>
                <c:pt idx="302">
                  <c:v>26.012056766844</c:v>
                </c:pt>
                <c:pt idx="303">
                  <c:v>24.942937459043</c:v>
                </c:pt>
                <c:pt idx="304">
                  <c:v>25.691232831108</c:v>
                </c:pt>
                <c:pt idx="305">
                  <c:v>25.97672610944998</c:v>
                </c:pt>
                <c:pt idx="306">
                  <c:v>25.022008135809</c:v>
                </c:pt>
                <c:pt idx="307">
                  <c:v>25.748197544208</c:v>
                </c:pt>
                <c:pt idx="308">
                  <c:v>26.04235233251</c:v>
                </c:pt>
                <c:pt idx="309">
                  <c:v>25.244527546472</c:v>
                </c:pt>
                <c:pt idx="310">
                  <c:v>25.80817811052</c:v>
                </c:pt>
                <c:pt idx="311">
                  <c:v>26.143295636514</c:v>
                </c:pt>
                <c:pt idx="312">
                  <c:v>25.40401304864799</c:v>
                </c:pt>
                <c:pt idx="313">
                  <c:v>25.955795391858</c:v>
                </c:pt>
                <c:pt idx="314">
                  <c:v>26.0992385769779</c:v>
                </c:pt>
                <c:pt idx="315">
                  <c:v>25.484488862652</c:v>
                </c:pt>
                <c:pt idx="316">
                  <c:v>25.9732328645249</c:v>
                </c:pt>
                <c:pt idx="317">
                  <c:v>24.93705883159999</c:v>
                </c:pt>
                <c:pt idx="318">
                  <c:v>25.673120430672</c:v>
                </c:pt>
                <c:pt idx="319">
                  <c:v>25.990662720088</c:v>
                </c:pt>
                <c:pt idx="320">
                  <c:v>24.99705453405599</c:v>
                </c:pt>
                <c:pt idx="321">
                  <c:v>25.77403338356</c:v>
                </c:pt>
                <c:pt idx="322">
                  <c:v>26.13969787534198</c:v>
                </c:pt>
                <c:pt idx="323">
                  <c:v>25.28816320230391</c:v>
                </c:pt>
                <c:pt idx="324">
                  <c:v>25.830933054368</c:v>
                </c:pt>
                <c:pt idx="325">
                  <c:v>26.2200912767739</c:v>
                </c:pt>
                <c:pt idx="326">
                  <c:v>25.399315331927</c:v>
                </c:pt>
                <c:pt idx="327">
                  <c:v>25.95077170821</c:v>
                </c:pt>
                <c:pt idx="328">
                  <c:v>26.113076401275</c:v>
                </c:pt>
                <c:pt idx="329">
                  <c:v>25.53667730664801</c:v>
                </c:pt>
                <c:pt idx="330">
                  <c:v>25.96667236185598</c:v>
                </c:pt>
                <c:pt idx="331">
                  <c:v>24.961877873011</c:v>
                </c:pt>
                <c:pt idx="332">
                  <c:v>25.709205846146</c:v>
                </c:pt>
                <c:pt idx="333">
                  <c:v>26.036799257905</c:v>
                </c:pt>
                <c:pt idx="334">
                  <c:v>25.113964366361</c:v>
                </c:pt>
                <c:pt idx="335">
                  <c:v>25.77783087086998</c:v>
                </c:pt>
                <c:pt idx="336">
                  <c:v>26.184193602921</c:v>
                </c:pt>
                <c:pt idx="337">
                  <c:v>25.273284822144</c:v>
                </c:pt>
                <c:pt idx="338">
                  <c:v>25.877145510909</c:v>
                </c:pt>
                <c:pt idx="339">
                  <c:v>26.172424724615</c:v>
                </c:pt>
                <c:pt idx="340">
                  <c:v>25.38288074963599</c:v>
                </c:pt>
                <c:pt idx="341">
                  <c:v>26.03477294093</c:v>
                </c:pt>
                <c:pt idx="342">
                  <c:v>26.23942346649001</c:v>
                </c:pt>
                <c:pt idx="343">
                  <c:v>25.635704974815</c:v>
                </c:pt>
                <c:pt idx="344">
                  <c:v>26.0332445727779</c:v>
                </c:pt>
                <c:pt idx="345">
                  <c:v>24.99687518625001</c:v>
                </c:pt>
                <c:pt idx="346">
                  <c:v>25.71453536892599</c:v>
                </c:pt>
                <c:pt idx="347">
                  <c:v>26.060872354594</c:v>
                </c:pt>
                <c:pt idx="348">
                  <c:v>25.077238351429</c:v>
                </c:pt>
                <c:pt idx="349">
                  <c:v>25.812292078387</c:v>
                </c:pt>
                <c:pt idx="350">
                  <c:v>26.190785267399</c:v>
                </c:pt>
                <c:pt idx="351">
                  <c:v>25.30806467824799</c:v>
                </c:pt>
                <c:pt idx="352">
                  <c:v>25.9422210397439</c:v>
                </c:pt>
                <c:pt idx="353">
                  <c:v>26.133479067395</c:v>
                </c:pt>
                <c:pt idx="354">
                  <c:v>25.364956243909</c:v>
                </c:pt>
                <c:pt idx="355">
                  <c:v>25.97137948928</c:v>
                </c:pt>
                <c:pt idx="356">
                  <c:v>26.213755011801</c:v>
                </c:pt>
                <c:pt idx="357">
                  <c:v>25.595635177071</c:v>
                </c:pt>
                <c:pt idx="358">
                  <c:v>25.98723771058</c:v>
                </c:pt>
                <c:pt idx="359">
                  <c:v>25.06247740644099</c:v>
                </c:pt>
                <c:pt idx="360">
                  <c:v>25.675925868518</c:v>
                </c:pt>
                <c:pt idx="361">
                  <c:v>26.11401708492799</c:v>
                </c:pt>
                <c:pt idx="362">
                  <c:v>25.119376208706</c:v>
                </c:pt>
                <c:pt idx="363">
                  <c:v>25.7955725785959</c:v>
                </c:pt>
                <c:pt idx="364">
                  <c:v>26.151827560883</c:v>
                </c:pt>
                <c:pt idx="365">
                  <c:v>25.18945300845001</c:v>
                </c:pt>
                <c:pt idx="366">
                  <c:v>25.881474835944</c:v>
                </c:pt>
                <c:pt idx="367">
                  <c:v>26.11808251059</c:v>
                </c:pt>
                <c:pt idx="368">
                  <c:v>25.3908929443</c:v>
                </c:pt>
                <c:pt idx="369">
                  <c:v>25.99236358355498</c:v>
                </c:pt>
                <c:pt idx="370">
                  <c:v>26.27697716963801</c:v>
                </c:pt>
                <c:pt idx="371">
                  <c:v>25.62142605848801</c:v>
                </c:pt>
                <c:pt idx="372">
                  <c:v>25.98929873306</c:v>
                </c:pt>
                <c:pt idx="373">
                  <c:v>25.037488855632</c:v>
                </c:pt>
                <c:pt idx="374">
                  <c:v>25.64035717056</c:v>
                </c:pt>
                <c:pt idx="375">
                  <c:v>26.05929856596</c:v>
                </c:pt>
                <c:pt idx="376">
                  <c:v>25.08414549096</c:v>
                </c:pt>
                <c:pt idx="377">
                  <c:v>25.71755494029001</c:v>
                </c:pt>
                <c:pt idx="378">
                  <c:v>26.08226408107798</c:v>
                </c:pt>
                <c:pt idx="379">
                  <c:v>25.224199734528</c:v>
                </c:pt>
                <c:pt idx="380">
                  <c:v>25.9203467523399</c:v>
                </c:pt>
                <c:pt idx="381">
                  <c:v>26.109830413064</c:v>
                </c:pt>
                <c:pt idx="382">
                  <c:v>25.38464626938098</c:v>
                </c:pt>
                <c:pt idx="383">
                  <c:v>25.914231512216</c:v>
                </c:pt>
                <c:pt idx="384">
                  <c:v>26.146052574689</c:v>
                </c:pt>
                <c:pt idx="385">
                  <c:v>25.52311733915598</c:v>
                </c:pt>
                <c:pt idx="386">
                  <c:v>25.96070694496791</c:v>
                </c:pt>
                <c:pt idx="387">
                  <c:v>25.04315016062001</c:v>
                </c:pt>
                <c:pt idx="388">
                  <c:v>25.63091735165001</c:v>
                </c:pt>
                <c:pt idx="389">
                  <c:v>26.071490251062</c:v>
                </c:pt>
                <c:pt idx="390">
                  <c:v>25.066392661488</c:v>
                </c:pt>
                <c:pt idx="391">
                  <c:v>25.692179338</c:v>
                </c:pt>
                <c:pt idx="392">
                  <c:v>26.07708916606601</c:v>
                </c:pt>
                <c:pt idx="393">
                  <c:v>25.17572052214798</c:v>
                </c:pt>
                <c:pt idx="394">
                  <c:v>25.829023744788</c:v>
                </c:pt>
                <c:pt idx="395">
                  <c:v>26.08421944522798</c:v>
                </c:pt>
                <c:pt idx="396">
                  <c:v>25.35796167285</c:v>
                </c:pt>
                <c:pt idx="397">
                  <c:v>25.92651482413298</c:v>
                </c:pt>
                <c:pt idx="398">
                  <c:v>26.21228233277498</c:v>
                </c:pt>
                <c:pt idx="399">
                  <c:v>25.54737797746198</c:v>
                </c:pt>
                <c:pt idx="400">
                  <c:v>25.93672140367</c:v>
                </c:pt>
                <c:pt idx="401">
                  <c:v>25.03563337821</c:v>
                </c:pt>
                <c:pt idx="402">
                  <c:v>25.54587423801</c:v>
                </c:pt>
                <c:pt idx="403">
                  <c:v>26.023960446975</c:v>
                </c:pt>
                <c:pt idx="404">
                  <c:v>25.002064475374</c:v>
                </c:pt>
                <c:pt idx="405">
                  <c:v>25.682674083864</c:v>
                </c:pt>
                <c:pt idx="406">
                  <c:v>26.039761116852</c:v>
                </c:pt>
                <c:pt idx="407">
                  <c:v>25.159378705377</c:v>
                </c:pt>
                <c:pt idx="408">
                  <c:v>25.84132931478598</c:v>
                </c:pt>
                <c:pt idx="409">
                  <c:v>26.01320861643</c:v>
                </c:pt>
                <c:pt idx="410">
                  <c:v>25.29920882984601</c:v>
                </c:pt>
                <c:pt idx="411">
                  <c:v>25.860208662162</c:v>
                </c:pt>
                <c:pt idx="412">
                  <c:v>26.12232259805</c:v>
                </c:pt>
                <c:pt idx="413">
                  <c:v>25.4797970383249</c:v>
                </c:pt>
                <c:pt idx="414">
                  <c:v>25.8454224594</c:v>
                </c:pt>
                <c:pt idx="415">
                  <c:v>24.9348347877</c:v>
                </c:pt>
                <c:pt idx="416">
                  <c:v>25.556854058892</c:v>
                </c:pt>
                <c:pt idx="417">
                  <c:v>25.94433827905798</c:v>
                </c:pt>
                <c:pt idx="418">
                  <c:v>24.972682341256</c:v>
                </c:pt>
                <c:pt idx="419">
                  <c:v>25.615015435124</c:v>
                </c:pt>
                <c:pt idx="420">
                  <c:v>26.011111205604</c:v>
                </c:pt>
                <c:pt idx="421">
                  <c:v>25.095030043915</c:v>
                </c:pt>
                <c:pt idx="422">
                  <c:v>25.776620471294</c:v>
                </c:pt>
                <c:pt idx="423">
                  <c:v>25.987647657888</c:v>
                </c:pt>
                <c:pt idx="424">
                  <c:v>25.241998537415</c:v>
                </c:pt>
                <c:pt idx="425">
                  <c:v>25.83321572205</c:v>
                </c:pt>
                <c:pt idx="426">
                  <c:v>26.07477314175199</c:v>
                </c:pt>
                <c:pt idx="427">
                  <c:v>25.399086244524</c:v>
                </c:pt>
                <c:pt idx="428">
                  <c:v>25.787864383589</c:v>
                </c:pt>
                <c:pt idx="429">
                  <c:v>24.867680335092</c:v>
                </c:pt>
                <c:pt idx="430">
                  <c:v>25.4892926356739</c:v>
                </c:pt>
                <c:pt idx="431">
                  <c:v>25.918825802985</c:v>
                </c:pt>
                <c:pt idx="432">
                  <c:v>24.936064778618</c:v>
                </c:pt>
                <c:pt idx="433">
                  <c:v>25.576475041507</c:v>
                </c:pt>
                <c:pt idx="434">
                  <c:v>26.00285276114401</c:v>
                </c:pt>
                <c:pt idx="435">
                  <c:v>25.04666929239298</c:v>
                </c:pt>
                <c:pt idx="436">
                  <c:v>25.73492123537999</c:v>
                </c:pt>
                <c:pt idx="437">
                  <c:v>25.9198191534</c:v>
                </c:pt>
                <c:pt idx="438">
                  <c:v>25.1950222789649</c:v>
                </c:pt>
                <c:pt idx="439">
                  <c:v>25.76548034675998</c:v>
                </c:pt>
                <c:pt idx="440">
                  <c:v>26.530250689136</c:v>
                </c:pt>
                <c:pt idx="441">
                  <c:v>25.87040584170001</c:v>
                </c:pt>
                <c:pt idx="442">
                  <c:v>26.27048360210398</c:v>
                </c:pt>
                <c:pt idx="443">
                  <c:v>25.292380716377</c:v>
                </c:pt>
                <c:pt idx="444">
                  <c:v>26.016976420401</c:v>
                </c:pt>
                <c:pt idx="445">
                  <c:v>26.35772786123999</c:v>
                </c:pt>
                <c:pt idx="446">
                  <c:v>25.422800693128</c:v>
                </c:pt>
                <c:pt idx="447">
                  <c:v>26.013953747048</c:v>
                </c:pt>
                <c:pt idx="448">
                  <c:v>26.467208114835</c:v>
                </c:pt>
                <c:pt idx="449">
                  <c:v>25.55316752518</c:v>
                </c:pt>
                <c:pt idx="450">
                  <c:v>26.18569398325</c:v>
                </c:pt>
                <c:pt idx="451">
                  <c:v>26.44492590615</c:v>
                </c:pt>
                <c:pt idx="452">
                  <c:v>25.621288162041</c:v>
                </c:pt>
                <c:pt idx="453">
                  <c:v>26.253704468628</c:v>
                </c:pt>
                <c:pt idx="454">
                  <c:v>26.50981235638</c:v>
                </c:pt>
                <c:pt idx="455">
                  <c:v>25.88783356056798</c:v>
                </c:pt>
                <c:pt idx="456">
                  <c:v>26.257966906113</c:v>
                </c:pt>
                <c:pt idx="457">
                  <c:v>25.32805575750001</c:v>
                </c:pt>
                <c:pt idx="458">
                  <c:v>25.93514630939998</c:v>
                </c:pt>
                <c:pt idx="459">
                  <c:v>26.38234877043898</c:v>
                </c:pt>
                <c:pt idx="460">
                  <c:v>25.4050767847299</c:v>
                </c:pt>
                <c:pt idx="461">
                  <c:v>26.02691097254</c:v>
                </c:pt>
                <c:pt idx="462">
                  <c:v>26.50056719153499</c:v>
                </c:pt>
                <c:pt idx="463">
                  <c:v>25.48354839605998</c:v>
                </c:pt>
                <c:pt idx="464">
                  <c:v>26.207363288832</c:v>
                </c:pt>
                <c:pt idx="465">
                  <c:v>26.40423019420799</c:v>
                </c:pt>
                <c:pt idx="466">
                  <c:v>25.63450206576599</c:v>
                </c:pt>
                <c:pt idx="467">
                  <c:v>26.275314563424</c:v>
                </c:pt>
                <c:pt idx="468">
                  <c:v>26.53430556565401</c:v>
                </c:pt>
                <c:pt idx="469">
                  <c:v>25.871286337274</c:v>
                </c:pt>
                <c:pt idx="470">
                  <c:v>26.25306250806</c:v>
                </c:pt>
                <c:pt idx="471">
                  <c:v>25.337048208203</c:v>
                </c:pt>
                <c:pt idx="472">
                  <c:v>25.97035512772401</c:v>
                </c:pt>
                <c:pt idx="473">
                  <c:v>26.371244462948</c:v>
                </c:pt>
                <c:pt idx="474">
                  <c:v>25.356293098213</c:v>
                </c:pt>
                <c:pt idx="475">
                  <c:v>26.016089312304</c:v>
                </c:pt>
                <c:pt idx="476">
                  <c:v>26.461374249492</c:v>
                </c:pt>
                <c:pt idx="477">
                  <c:v>25.498318101984</c:v>
                </c:pt>
                <c:pt idx="478">
                  <c:v>26.19060403264799</c:v>
                </c:pt>
                <c:pt idx="479">
                  <c:v>26.447940153614</c:v>
                </c:pt>
                <c:pt idx="480">
                  <c:v>25.68022949390598</c:v>
                </c:pt>
                <c:pt idx="481">
                  <c:v>26.3102739949</c:v>
                </c:pt>
                <c:pt idx="482">
                  <c:v>26.534949657111</c:v>
                </c:pt>
                <c:pt idx="483">
                  <c:v>25.913841115743</c:v>
                </c:pt>
                <c:pt idx="484">
                  <c:v>26.31756110239201</c:v>
                </c:pt>
                <c:pt idx="485">
                  <c:v>25.34154124980799</c:v>
                </c:pt>
                <c:pt idx="486">
                  <c:v>25.99513954005591</c:v>
                </c:pt>
                <c:pt idx="487">
                  <c:v>26.41800632251199</c:v>
                </c:pt>
                <c:pt idx="488">
                  <c:v>25.474610445635</c:v>
                </c:pt>
                <c:pt idx="489">
                  <c:v>26.104445833648</c:v>
                </c:pt>
                <c:pt idx="490">
                  <c:v>26.4946393505219</c:v>
                </c:pt>
                <c:pt idx="491">
                  <c:v>25.561808940279</c:v>
                </c:pt>
                <c:pt idx="492">
                  <c:v>26.22253174064998</c:v>
                </c:pt>
                <c:pt idx="493">
                  <c:v>26.470858906345</c:v>
                </c:pt>
                <c:pt idx="494">
                  <c:v>25.72287842250001</c:v>
                </c:pt>
                <c:pt idx="495">
                  <c:v>26.357044289695</c:v>
                </c:pt>
                <c:pt idx="496">
                  <c:v>26.603826868294</c:v>
                </c:pt>
                <c:pt idx="497">
                  <c:v>25.978499551242</c:v>
                </c:pt>
                <c:pt idx="498">
                  <c:v>26.362787371848</c:v>
                </c:pt>
                <c:pt idx="499">
                  <c:v>25.37851229468098</c:v>
                </c:pt>
                <c:pt idx="500">
                  <c:v>26.04787518333</c:v>
                </c:pt>
                <c:pt idx="501">
                  <c:v>26.48229800385398</c:v>
                </c:pt>
                <c:pt idx="502">
                  <c:v>25.467166586512</c:v>
                </c:pt>
                <c:pt idx="503">
                  <c:v>26.12027992805</c:v>
                </c:pt>
                <c:pt idx="504">
                  <c:v>26.56194888602499</c:v>
                </c:pt>
                <c:pt idx="505">
                  <c:v>25.61932286355</c:v>
                </c:pt>
                <c:pt idx="506">
                  <c:v>26.28118546365</c:v>
                </c:pt>
                <c:pt idx="507">
                  <c:v>26.4627016708599</c:v>
                </c:pt>
                <c:pt idx="508">
                  <c:v>25.7094002475</c:v>
                </c:pt>
                <c:pt idx="509">
                  <c:v>26.369644409745</c:v>
                </c:pt>
                <c:pt idx="510">
                  <c:v>26.55266395495</c:v>
                </c:pt>
                <c:pt idx="511">
                  <c:v>25.94268987183991</c:v>
                </c:pt>
                <c:pt idx="512">
                  <c:v>26.407924772572</c:v>
                </c:pt>
                <c:pt idx="513">
                  <c:v>25.41394637850598</c:v>
                </c:pt>
                <c:pt idx="514">
                  <c:v>26.115402043164</c:v>
                </c:pt>
                <c:pt idx="515">
                  <c:v>26.446195495041</c:v>
                </c:pt>
                <c:pt idx="516">
                  <c:v>25.4523303841519</c:v>
                </c:pt>
                <c:pt idx="517">
                  <c:v>26.13303753252498</c:v>
                </c:pt>
                <c:pt idx="518">
                  <c:v>26.533055746548</c:v>
                </c:pt>
                <c:pt idx="519">
                  <c:v>25.61025714499101</c:v>
                </c:pt>
                <c:pt idx="520">
                  <c:v>26.221471213218</c:v>
                </c:pt>
                <c:pt idx="521">
                  <c:v>26.560962056117</c:v>
                </c:pt>
                <c:pt idx="522">
                  <c:v>25.765263196505</c:v>
                </c:pt>
                <c:pt idx="523">
                  <c:v>26.340880938816</c:v>
                </c:pt>
                <c:pt idx="524">
                  <c:v>26.54597877642399</c:v>
                </c:pt>
                <c:pt idx="525">
                  <c:v>25.896583203816</c:v>
                </c:pt>
                <c:pt idx="526">
                  <c:v>26.410129272648</c:v>
                </c:pt>
                <c:pt idx="527">
                  <c:v>25.3327138552</c:v>
                </c:pt>
                <c:pt idx="528">
                  <c:v>26.086814423</c:v>
                </c:pt>
                <c:pt idx="529">
                  <c:v>26.414297720185</c:v>
                </c:pt>
                <c:pt idx="530">
                  <c:v>25.40206220897991</c:v>
                </c:pt>
                <c:pt idx="531">
                  <c:v>26.153020392408</c:v>
                </c:pt>
                <c:pt idx="532">
                  <c:v>26.48350828702791</c:v>
                </c:pt>
                <c:pt idx="533">
                  <c:v>25.646963094714</c:v>
                </c:pt>
                <c:pt idx="534">
                  <c:v>26.160295867911</c:v>
                </c:pt>
                <c:pt idx="535">
                  <c:v>26.56147726325601</c:v>
                </c:pt>
                <c:pt idx="536">
                  <c:v>25.79435678519999</c:v>
                </c:pt>
                <c:pt idx="537">
                  <c:v>26.2987298709449</c:v>
                </c:pt>
                <c:pt idx="538">
                  <c:v>26.39888911211001</c:v>
                </c:pt>
                <c:pt idx="539">
                  <c:v>25.89306518784201</c:v>
                </c:pt>
                <c:pt idx="540">
                  <c:v>26.42523334239898</c:v>
                </c:pt>
                <c:pt idx="541">
                  <c:v>25.362159849702</c:v>
                </c:pt>
                <c:pt idx="542">
                  <c:v>26.01086674132801</c:v>
                </c:pt>
                <c:pt idx="543">
                  <c:v>26.432468449624</c:v>
                </c:pt>
                <c:pt idx="544">
                  <c:v>25.357713526626</c:v>
                </c:pt>
                <c:pt idx="545">
                  <c:v>26.18019798921999</c:v>
                </c:pt>
                <c:pt idx="546">
                  <c:v>26.4056592987599</c:v>
                </c:pt>
                <c:pt idx="547">
                  <c:v>25.577273950292</c:v>
                </c:pt>
                <c:pt idx="548">
                  <c:v>26.225661053344</c:v>
                </c:pt>
                <c:pt idx="549">
                  <c:v>26.4923260138</c:v>
                </c:pt>
                <c:pt idx="550">
                  <c:v>25.839459292491</c:v>
                </c:pt>
                <c:pt idx="551">
                  <c:v>26.229856892125</c:v>
                </c:pt>
                <c:pt idx="552">
                  <c:v>26.26957266157</c:v>
                </c:pt>
                <c:pt idx="553">
                  <c:v>25.87618292752</c:v>
                </c:pt>
                <c:pt idx="554">
                  <c:v>26.316527041557</c:v>
                </c:pt>
                <c:pt idx="555">
                  <c:v>25.304579319432</c:v>
                </c:pt>
                <c:pt idx="556">
                  <c:v>25.94230377087989</c:v>
                </c:pt>
                <c:pt idx="557">
                  <c:v>26.414999171227</c:v>
                </c:pt>
                <c:pt idx="558">
                  <c:v>25.395891204128</c:v>
                </c:pt>
                <c:pt idx="559">
                  <c:v>26.093897969018</c:v>
                </c:pt>
                <c:pt idx="560">
                  <c:v>26.413459990391</c:v>
                </c:pt>
                <c:pt idx="561">
                  <c:v>25.546051471162</c:v>
                </c:pt>
                <c:pt idx="562">
                  <c:v>26.20422484776</c:v>
                </c:pt>
                <c:pt idx="563">
                  <c:v>26.40882367738498</c:v>
                </c:pt>
                <c:pt idx="564">
                  <c:v>25.67555341448901</c:v>
                </c:pt>
                <c:pt idx="565">
                  <c:v>26.240848653184</c:v>
                </c:pt>
                <c:pt idx="566">
                  <c:v>26.01412829523199</c:v>
                </c:pt>
                <c:pt idx="567">
                  <c:v>25.866827899081</c:v>
                </c:pt>
                <c:pt idx="568">
                  <c:v>26.2805377967399</c:v>
                </c:pt>
                <c:pt idx="569">
                  <c:v>25.1970511369</c:v>
                </c:pt>
                <c:pt idx="570">
                  <c:v>25.9786602701819</c:v>
                </c:pt>
                <c:pt idx="571">
                  <c:v>26.305297326062</c:v>
                </c:pt>
                <c:pt idx="572">
                  <c:v>25.378080530534</c:v>
                </c:pt>
                <c:pt idx="573">
                  <c:v>26.02408961037998</c:v>
                </c:pt>
                <c:pt idx="574">
                  <c:v>26.3640282101</c:v>
                </c:pt>
                <c:pt idx="575">
                  <c:v>25.58994560055</c:v>
                </c:pt>
                <c:pt idx="576">
                  <c:v>26.08132182868799</c:v>
                </c:pt>
                <c:pt idx="577">
                  <c:v>26.40060372961199</c:v>
                </c:pt>
                <c:pt idx="578">
                  <c:v>25.65024472951201</c:v>
                </c:pt>
                <c:pt idx="579">
                  <c:v>26.227045220064</c:v>
                </c:pt>
                <c:pt idx="580">
                  <c:v>25.65604376040701</c:v>
                </c:pt>
                <c:pt idx="581">
                  <c:v>25.77962320050898</c:v>
                </c:pt>
                <c:pt idx="582">
                  <c:v>26.272396231284</c:v>
                </c:pt>
                <c:pt idx="583">
                  <c:v>25.138192178466</c:v>
                </c:pt>
                <c:pt idx="584">
                  <c:v>25.9604302341059</c:v>
                </c:pt>
                <c:pt idx="585">
                  <c:v>26.2487278486079</c:v>
                </c:pt>
                <c:pt idx="586">
                  <c:v>25.25731807222</c:v>
                </c:pt>
                <c:pt idx="587">
                  <c:v>26.0382328405759</c:v>
                </c:pt>
                <c:pt idx="588">
                  <c:v>26.295597284896</c:v>
                </c:pt>
                <c:pt idx="589">
                  <c:v>25.552886344064</c:v>
                </c:pt>
                <c:pt idx="590">
                  <c:v>26.0321368811679</c:v>
                </c:pt>
                <c:pt idx="591">
                  <c:v>26.363035331638</c:v>
                </c:pt>
                <c:pt idx="592">
                  <c:v>25.663125148745</c:v>
                </c:pt>
                <c:pt idx="593">
                  <c:v>26.112948935212</c:v>
                </c:pt>
                <c:pt idx="594">
                  <c:v>25.505747047042</c:v>
                </c:pt>
                <c:pt idx="595">
                  <c:v>25.74245196301799</c:v>
                </c:pt>
                <c:pt idx="596">
                  <c:v>26.22461662874099</c:v>
                </c:pt>
                <c:pt idx="597">
                  <c:v>25.15288878315</c:v>
                </c:pt>
                <c:pt idx="598">
                  <c:v>25.8922751976</c:v>
                </c:pt>
                <c:pt idx="599">
                  <c:v>26.29357517934</c:v>
                </c:pt>
                <c:pt idx="600">
                  <c:v>25.26896691658198</c:v>
                </c:pt>
                <c:pt idx="601">
                  <c:v>26.01270382780299</c:v>
                </c:pt>
                <c:pt idx="602">
                  <c:v>26.25655563784199</c:v>
                </c:pt>
                <c:pt idx="603">
                  <c:v>25.443852945918</c:v>
                </c:pt>
                <c:pt idx="604">
                  <c:v>26.109471702093</c:v>
                </c:pt>
                <c:pt idx="605">
                  <c:v>26.285881580742</c:v>
                </c:pt>
                <c:pt idx="606">
                  <c:v>25.677452600319</c:v>
                </c:pt>
                <c:pt idx="607">
                  <c:v>26.08890110236798</c:v>
                </c:pt>
                <c:pt idx="608">
                  <c:v>25.365896269336</c:v>
                </c:pt>
                <c:pt idx="609">
                  <c:v>25.77579102696</c:v>
                </c:pt>
                <c:pt idx="610">
                  <c:v>26.18716449032</c:v>
                </c:pt>
                <c:pt idx="611">
                  <c:v>25.16753385799</c:v>
                </c:pt>
                <c:pt idx="612">
                  <c:v>25.822668677556</c:v>
                </c:pt>
                <c:pt idx="613">
                  <c:v>26.2750993111739</c:v>
                </c:pt>
                <c:pt idx="614">
                  <c:v>25.3085395122299</c:v>
                </c:pt>
                <c:pt idx="615">
                  <c:v>25.9635895865499</c:v>
                </c:pt>
                <c:pt idx="616">
                  <c:v>26.261747472268</c:v>
                </c:pt>
                <c:pt idx="617">
                  <c:v>25.43774602914598</c:v>
                </c:pt>
                <c:pt idx="618">
                  <c:v>26.12655548569</c:v>
                </c:pt>
                <c:pt idx="619">
                  <c:v>26.277685790208</c:v>
                </c:pt>
                <c:pt idx="620">
                  <c:v>25.627069979525</c:v>
                </c:pt>
                <c:pt idx="621">
                  <c:v>26.154330471552</c:v>
                </c:pt>
                <c:pt idx="622">
                  <c:v>25.2776079573</c:v>
                </c:pt>
                <c:pt idx="623">
                  <c:v>25.81057272106601</c:v>
                </c:pt>
                <c:pt idx="624">
                  <c:v>26.11890403843</c:v>
                </c:pt>
                <c:pt idx="625">
                  <c:v>25.16159560233399</c:v>
                </c:pt>
                <c:pt idx="626">
                  <c:v>25.86044050855998</c:v>
                </c:pt>
                <c:pt idx="627">
                  <c:v>26.278720702995</c:v>
                </c:pt>
                <c:pt idx="628">
                  <c:v>25.340638270612</c:v>
                </c:pt>
                <c:pt idx="629">
                  <c:v>25.9571228414239</c:v>
                </c:pt>
                <c:pt idx="630">
                  <c:v>26.327012461852</c:v>
                </c:pt>
                <c:pt idx="631">
                  <c:v>25.481497328281</c:v>
                </c:pt>
                <c:pt idx="632">
                  <c:v>26.128726141445</c:v>
                </c:pt>
                <c:pt idx="633">
                  <c:v>26.29310255894</c:v>
                </c:pt>
                <c:pt idx="634">
                  <c:v>25.593006954795</c:v>
                </c:pt>
                <c:pt idx="635">
                  <c:v>26.12566129095</c:v>
                </c:pt>
                <c:pt idx="636">
                  <c:v>25.29064734481598</c:v>
                </c:pt>
                <c:pt idx="637">
                  <c:v>25.824744864308</c:v>
                </c:pt>
                <c:pt idx="638">
                  <c:v>26.17242107409299</c:v>
                </c:pt>
                <c:pt idx="639">
                  <c:v>25.13510201192198</c:v>
                </c:pt>
                <c:pt idx="640">
                  <c:v>25.96396469528399</c:v>
                </c:pt>
                <c:pt idx="641">
                  <c:v>26.273589098301</c:v>
                </c:pt>
                <c:pt idx="642">
                  <c:v>25.377130373232</c:v>
                </c:pt>
                <c:pt idx="643">
                  <c:v>25.9521767032</c:v>
                </c:pt>
                <c:pt idx="644">
                  <c:v>26.3511062661</c:v>
                </c:pt>
                <c:pt idx="645">
                  <c:v>25.55746397063999</c:v>
                </c:pt>
                <c:pt idx="646">
                  <c:v>26.1031431746</c:v>
                </c:pt>
                <c:pt idx="647">
                  <c:v>26.36854574725</c:v>
                </c:pt>
                <c:pt idx="648">
                  <c:v>25.658631284232</c:v>
                </c:pt>
                <c:pt idx="649">
                  <c:v>26.25253075273498</c:v>
                </c:pt>
                <c:pt idx="650">
                  <c:v>25.308088914717</c:v>
                </c:pt>
                <c:pt idx="651">
                  <c:v>25.799329725607</c:v>
                </c:pt>
                <c:pt idx="652">
                  <c:v>26.309493737268</c:v>
                </c:pt>
                <c:pt idx="653">
                  <c:v>25.230303333291</c:v>
                </c:pt>
                <c:pt idx="654">
                  <c:v>25.969258442897</c:v>
                </c:pt>
                <c:pt idx="655">
                  <c:v>26.357718031275</c:v>
                </c:pt>
                <c:pt idx="656">
                  <c:v>25.403292781515</c:v>
                </c:pt>
                <c:pt idx="657">
                  <c:v>26.13913496971</c:v>
                </c:pt>
                <c:pt idx="658">
                  <c:v>26.33256026339999</c:v>
                </c:pt>
                <c:pt idx="659">
                  <c:v>25.60553875673</c:v>
                </c:pt>
                <c:pt idx="660">
                  <c:v>26.158124805312</c:v>
                </c:pt>
                <c:pt idx="661">
                  <c:v>26.4336116701279</c:v>
                </c:pt>
                <c:pt idx="662">
                  <c:v>25.78570518452698</c:v>
                </c:pt>
                <c:pt idx="663">
                  <c:v>26.223790796576</c:v>
                </c:pt>
                <c:pt idx="664">
                  <c:v>25.238977842536</c:v>
                </c:pt>
                <c:pt idx="665">
                  <c:v>25.936552984804</c:v>
                </c:pt>
                <c:pt idx="666">
                  <c:v>26.314565756691</c:v>
                </c:pt>
                <c:pt idx="667">
                  <c:v>25.360585988628</c:v>
                </c:pt>
                <c:pt idx="668">
                  <c:v>26.034544430974</c:v>
                </c:pt>
                <c:pt idx="669">
                  <c:v>26.40533926755789</c:v>
                </c:pt>
                <c:pt idx="670">
                  <c:v>25.490944487582</c:v>
                </c:pt>
                <c:pt idx="671">
                  <c:v>26.08276269967498</c:v>
                </c:pt>
                <c:pt idx="672">
                  <c:v>26.37862689631698</c:v>
                </c:pt>
                <c:pt idx="673">
                  <c:v>25.599257362663</c:v>
                </c:pt>
                <c:pt idx="674">
                  <c:v>26.24376582856</c:v>
                </c:pt>
                <c:pt idx="675">
                  <c:v>26.373972489079</c:v>
                </c:pt>
                <c:pt idx="676">
                  <c:v>25.78803892811099</c:v>
                </c:pt>
                <c:pt idx="677">
                  <c:v>26.27144240252298</c:v>
                </c:pt>
                <c:pt idx="678">
                  <c:v>25.222666770516</c:v>
                </c:pt>
                <c:pt idx="679">
                  <c:v>25.93724663619098</c:v>
                </c:pt>
                <c:pt idx="680">
                  <c:v>26.256563712124</c:v>
                </c:pt>
                <c:pt idx="681">
                  <c:v>25.29145724945801</c:v>
                </c:pt>
                <c:pt idx="682">
                  <c:v>26.068975530275</c:v>
                </c:pt>
                <c:pt idx="683">
                  <c:v>26.3031855759</c:v>
                </c:pt>
                <c:pt idx="684">
                  <c:v>25.493480963658</c:v>
                </c:pt>
                <c:pt idx="685">
                  <c:v>26.10690808933199</c:v>
                </c:pt>
                <c:pt idx="686">
                  <c:v>26.382077426224</c:v>
                </c:pt>
                <c:pt idx="687">
                  <c:v>25.683686762604</c:v>
                </c:pt>
                <c:pt idx="688">
                  <c:v>26.12280054345601</c:v>
                </c:pt>
                <c:pt idx="689">
                  <c:v>26.19298563169601</c:v>
                </c:pt>
                <c:pt idx="690">
                  <c:v>25.832847686796</c:v>
                </c:pt>
                <c:pt idx="691">
                  <c:v>26.283661533198</c:v>
                </c:pt>
                <c:pt idx="692">
                  <c:v>25.248836996676</c:v>
                </c:pt>
                <c:pt idx="693">
                  <c:v>25.88974715799998</c:v>
                </c:pt>
                <c:pt idx="694">
                  <c:v>26.331793055675</c:v>
                </c:pt>
                <c:pt idx="695">
                  <c:v>25.30584240196</c:v>
                </c:pt>
                <c:pt idx="696">
                  <c:v>25.970177654388</c:v>
                </c:pt>
                <c:pt idx="697">
                  <c:v>26.328695668396</c:v>
                </c:pt>
                <c:pt idx="698">
                  <c:v>25.456507032803</c:v>
                </c:pt>
                <c:pt idx="699">
                  <c:v>26.138164701498</c:v>
                </c:pt>
                <c:pt idx="700">
                  <c:v>26.354768448978</c:v>
                </c:pt>
                <c:pt idx="701">
                  <c:v>25.62761695896</c:v>
                </c:pt>
                <c:pt idx="702">
                  <c:v>26.165807156881</c:v>
                </c:pt>
                <c:pt idx="703">
                  <c:v>25.90109228264798</c:v>
                </c:pt>
                <c:pt idx="704">
                  <c:v>25.805901722895</c:v>
                </c:pt>
                <c:pt idx="705">
                  <c:v>26.22262113397591</c:v>
                </c:pt>
                <c:pt idx="706">
                  <c:v>25.15934811312</c:v>
                </c:pt>
                <c:pt idx="707">
                  <c:v>25.97690807664801</c:v>
                </c:pt>
                <c:pt idx="708">
                  <c:v>26.260481016519</c:v>
                </c:pt>
                <c:pt idx="709">
                  <c:v>25.29822467327098</c:v>
                </c:pt>
                <c:pt idx="710">
                  <c:v>26.01326380126</c:v>
                </c:pt>
                <c:pt idx="711">
                  <c:v>26.311664745637</c:v>
                </c:pt>
                <c:pt idx="712">
                  <c:v>25.498451746377</c:v>
                </c:pt>
                <c:pt idx="713">
                  <c:v>26.05267883929799</c:v>
                </c:pt>
                <c:pt idx="714">
                  <c:v>26.36687654411199</c:v>
                </c:pt>
                <c:pt idx="715">
                  <c:v>25.670940039953</c:v>
                </c:pt>
                <c:pt idx="716">
                  <c:v>26.19134496664</c:v>
                </c:pt>
                <c:pt idx="717">
                  <c:v>25.615238804805</c:v>
                </c:pt>
                <c:pt idx="718">
                  <c:v>25.7482633226</c:v>
                </c:pt>
                <c:pt idx="719">
                  <c:v>26.280353012875</c:v>
                </c:pt>
                <c:pt idx="720">
                  <c:v>25.151812702002</c:v>
                </c:pt>
                <c:pt idx="721">
                  <c:v>25.888468946934</c:v>
                </c:pt>
                <c:pt idx="722">
                  <c:v>26.27725803585</c:v>
                </c:pt>
                <c:pt idx="723">
                  <c:v>25.29058623154791</c:v>
                </c:pt>
                <c:pt idx="724">
                  <c:v>26.03734253555298</c:v>
                </c:pt>
                <c:pt idx="725">
                  <c:v>26.24038246557598</c:v>
                </c:pt>
                <c:pt idx="726">
                  <c:v>25.432296255</c:v>
                </c:pt>
                <c:pt idx="727">
                  <c:v>26.0838848544</c:v>
                </c:pt>
                <c:pt idx="728">
                  <c:v>26.30889558464001</c:v>
                </c:pt>
                <c:pt idx="729">
                  <c:v>25.652803999835</c:v>
                </c:pt>
                <c:pt idx="730">
                  <c:v>26.121717028486</c:v>
                </c:pt>
                <c:pt idx="731">
                  <c:v>25.354729180876</c:v>
                </c:pt>
                <c:pt idx="732">
                  <c:v>25.78271970512389</c:v>
                </c:pt>
                <c:pt idx="733">
                  <c:v>26.16107634012198</c:v>
                </c:pt>
                <c:pt idx="734">
                  <c:v>25.123822531782</c:v>
                </c:pt>
                <c:pt idx="735">
                  <c:v>25.830804841836</c:v>
                </c:pt>
                <c:pt idx="736">
                  <c:v>26.219342143278</c:v>
                </c:pt>
                <c:pt idx="737">
                  <c:v>25.307857907805</c:v>
                </c:pt>
                <c:pt idx="738">
                  <c:v>25.887578025456</c:v>
                </c:pt>
                <c:pt idx="739">
                  <c:v>26.25560260389998</c:v>
                </c:pt>
                <c:pt idx="740">
                  <c:v>25.404108938775</c:v>
                </c:pt>
                <c:pt idx="741">
                  <c:v>26.075666175468</c:v>
                </c:pt>
                <c:pt idx="742">
                  <c:v>26.24073658712989</c:v>
                </c:pt>
                <c:pt idx="743">
                  <c:v>25.551408138635</c:v>
                </c:pt>
                <c:pt idx="744">
                  <c:v>26.084344690401</c:v>
                </c:pt>
                <c:pt idx="745">
                  <c:v>25.202460034388</c:v>
                </c:pt>
                <c:pt idx="746">
                  <c:v>25.762975116912</c:v>
                </c:pt>
                <c:pt idx="747">
                  <c:v>26.110388911992</c:v>
                </c:pt>
                <c:pt idx="748">
                  <c:v>25.027273018176</c:v>
                </c:pt>
                <c:pt idx="749">
                  <c:v>25.872320051676</c:v>
                </c:pt>
                <c:pt idx="750">
                  <c:v>26.137959077323</c:v>
                </c:pt>
                <c:pt idx="751">
                  <c:v>25.28847354907498</c:v>
                </c:pt>
                <c:pt idx="752">
                  <c:v>25.881015713265</c:v>
                </c:pt>
                <c:pt idx="753">
                  <c:v>26.26458280001398</c:v>
                </c:pt>
                <c:pt idx="754">
                  <c:v>25.447423689489</c:v>
                </c:pt>
                <c:pt idx="755">
                  <c:v>25.927504144041</c:v>
                </c:pt>
                <c:pt idx="756">
                  <c:v>26.26458280001398</c:v>
                </c:pt>
                <c:pt idx="757">
                  <c:v>25.575691071648</c:v>
                </c:pt>
                <c:pt idx="758">
                  <c:v>26.08632348476791</c:v>
                </c:pt>
                <c:pt idx="759">
                  <c:v>25.168665453368</c:v>
                </c:pt>
                <c:pt idx="760">
                  <c:v>25.69672320067998</c:v>
                </c:pt>
                <c:pt idx="761">
                  <c:v>26.124090593763</c:v>
                </c:pt>
                <c:pt idx="762">
                  <c:v>25.06061776352398</c:v>
                </c:pt>
                <c:pt idx="763">
                  <c:v>25.83512211445001</c:v>
                </c:pt>
                <c:pt idx="764">
                  <c:v>26.11079965925</c:v>
                </c:pt>
                <c:pt idx="765">
                  <c:v>25.21080467008001</c:v>
                </c:pt>
                <c:pt idx="766">
                  <c:v>25.903534488838</c:v>
                </c:pt>
                <c:pt idx="767">
                  <c:v>26.16030228386498</c:v>
                </c:pt>
                <c:pt idx="768">
                  <c:v>25.432412753584</c:v>
                </c:pt>
                <c:pt idx="769">
                  <c:v>25.95151600886398</c:v>
                </c:pt>
                <c:pt idx="770">
                  <c:v>26.24908983798391</c:v>
                </c:pt>
                <c:pt idx="771">
                  <c:v>25.560601805778</c:v>
                </c:pt>
                <c:pt idx="772">
                  <c:v>26.067854847364</c:v>
                </c:pt>
                <c:pt idx="773">
                  <c:v>25.11003025715799</c:v>
                </c:pt>
                <c:pt idx="774">
                  <c:v>25.649432156414</c:v>
                </c:pt>
                <c:pt idx="775">
                  <c:v>26.17857401859001</c:v>
                </c:pt>
                <c:pt idx="776">
                  <c:v>25.04435545773</c:v>
                </c:pt>
                <c:pt idx="777">
                  <c:v>25.78774372404999</c:v>
                </c:pt>
                <c:pt idx="778">
                  <c:v>26.155074318051</c:v>
                </c:pt>
                <c:pt idx="779">
                  <c:v>25.225050883296</c:v>
                </c:pt>
                <c:pt idx="780">
                  <c:v>25.91885708319201</c:v>
                </c:pt>
                <c:pt idx="781">
                  <c:v>26.151985366332</c:v>
                </c:pt>
                <c:pt idx="782">
                  <c:v>25.415905286683</c:v>
                </c:pt>
                <c:pt idx="783">
                  <c:v>25.97393875519199</c:v>
                </c:pt>
                <c:pt idx="784">
                  <c:v>26.26820854021</c:v>
                </c:pt>
                <c:pt idx="785">
                  <c:v>25.63731736177799</c:v>
                </c:pt>
                <c:pt idx="786">
                  <c:v>26.04380749338199</c:v>
                </c:pt>
                <c:pt idx="787">
                  <c:v>25.044206121312</c:v>
                </c:pt>
                <c:pt idx="788">
                  <c:v>25.6939722249</c:v>
                </c:pt>
                <c:pt idx="789">
                  <c:v>26.10346127914</c:v>
                </c:pt>
                <c:pt idx="790">
                  <c:v>25.12135058806</c:v>
                </c:pt>
                <c:pt idx="791">
                  <c:v>25.78423277737991</c:v>
                </c:pt>
                <c:pt idx="792">
                  <c:v>26.178870546153</c:v>
                </c:pt>
                <c:pt idx="793">
                  <c:v>25.2902420345329</c:v>
                </c:pt>
                <c:pt idx="794">
                  <c:v>25.92241603386391</c:v>
                </c:pt>
                <c:pt idx="795">
                  <c:v>26.2252104731259</c:v>
                </c:pt>
                <c:pt idx="796">
                  <c:v>25.396395632601</c:v>
                </c:pt>
                <c:pt idx="797">
                  <c:v>26.077856068165</c:v>
                </c:pt>
                <c:pt idx="798">
                  <c:v>26.201721619059</c:v>
                </c:pt>
                <c:pt idx="799">
                  <c:v>25.5768649136</c:v>
                </c:pt>
                <c:pt idx="800">
                  <c:v>26.1257339711759</c:v>
                </c:pt>
                <c:pt idx="801">
                  <c:v>25.587313995382</c:v>
                </c:pt>
                <c:pt idx="802">
                  <c:v>26.26650298970491</c:v>
                </c:pt>
                <c:pt idx="803">
                  <c:v>26.5852288144619</c:v>
                </c:pt>
                <c:pt idx="804">
                  <c:v>25.575444418772</c:v>
                </c:pt>
                <c:pt idx="805">
                  <c:v>26.37151349796999</c:v>
                </c:pt>
                <c:pt idx="806">
                  <c:v>26.62939030559999</c:v>
                </c:pt>
                <c:pt idx="807">
                  <c:v>25.78739972214</c:v>
                </c:pt>
                <c:pt idx="808">
                  <c:v>26.4602923364249</c:v>
                </c:pt>
                <c:pt idx="809">
                  <c:v>26.799563123762</c:v>
                </c:pt>
                <c:pt idx="810">
                  <c:v>26.06883787740298</c:v>
                </c:pt>
                <c:pt idx="811">
                  <c:v>26.526757141795</c:v>
                </c:pt>
                <c:pt idx="812">
                  <c:v>26.501395937576</c:v>
                </c:pt>
                <c:pt idx="813">
                  <c:v>26.20063500003198</c:v>
                </c:pt>
                <c:pt idx="814">
                  <c:v>26.581274543985</c:v>
                </c:pt>
                <c:pt idx="815">
                  <c:v>25.55316752518</c:v>
                </c:pt>
                <c:pt idx="816">
                  <c:v>26.23450045103801</c:v>
                </c:pt>
                <c:pt idx="817">
                  <c:v>26.7083278732639</c:v>
                </c:pt>
                <c:pt idx="818">
                  <c:v>25.713107743387</c:v>
                </c:pt>
                <c:pt idx="819">
                  <c:v>26.371983143442</c:v>
                </c:pt>
                <c:pt idx="820">
                  <c:v>26.734760279604</c:v>
                </c:pt>
                <c:pt idx="821">
                  <c:v>25.86108871109</c:v>
                </c:pt>
                <c:pt idx="822">
                  <c:v>26.55546819301</c:v>
                </c:pt>
                <c:pt idx="823">
                  <c:v>26.719738833078</c:v>
                </c:pt>
                <c:pt idx="824">
                  <c:v>25.983947142844</c:v>
                </c:pt>
                <c:pt idx="825">
                  <c:v>26.5922889003</c:v>
                </c:pt>
                <c:pt idx="826">
                  <c:v>26.33323764501</c:v>
                </c:pt>
                <c:pt idx="827">
                  <c:v>26.24880850646398</c:v>
                </c:pt>
                <c:pt idx="828">
                  <c:v>26.59073791679998</c:v>
                </c:pt>
                <c:pt idx="829">
                  <c:v>25.508698934152</c:v>
                </c:pt>
                <c:pt idx="830">
                  <c:v>26.316752558113</c:v>
                </c:pt>
                <c:pt idx="831">
                  <c:v>26.648262172303</c:v>
                </c:pt>
                <c:pt idx="832">
                  <c:v>25.714391518976</c:v>
                </c:pt>
                <c:pt idx="833">
                  <c:v>26.39655767168999</c:v>
                </c:pt>
                <c:pt idx="834">
                  <c:v>26.77101429442</c:v>
                </c:pt>
                <c:pt idx="835">
                  <c:v>25.91705365188</c:v>
                </c:pt>
                <c:pt idx="836">
                  <c:v>26.47634633223191</c:v>
                </c:pt>
                <c:pt idx="837">
                  <c:v>26.7855096336519</c:v>
                </c:pt>
                <c:pt idx="838">
                  <c:v>26.048668229144</c:v>
                </c:pt>
                <c:pt idx="839">
                  <c:v>26.60634962294398</c:v>
                </c:pt>
                <c:pt idx="840">
                  <c:v>26.090091763296</c:v>
                </c:pt>
                <c:pt idx="841">
                  <c:v>26.16837510594999</c:v>
                </c:pt>
                <c:pt idx="842">
                  <c:v>26.665379321035</c:v>
                </c:pt>
                <c:pt idx="843">
                  <c:v>25.535276625586</c:v>
                </c:pt>
                <c:pt idx="844">
                  <c:v>26.3102739949</c:v>
                </c:pt>
                <c:pt idx="845">
                  <c:v>26.71404097887</c:v>
                </c:pt>
                <c:pt idx="846">
                  <c:v>25.6787395704699</c:v>
                </c:pt>
                <c:pt idx="847">
                  <c:v>26.4801076855839</c:v>
                </c:pt>
                <c:pt idx="848">
                  <c:v>26.66642025241599</c:v>
                </c:pt>
                <c:pt idx="849">
                  <c:v>25.89896099436</c:v>
                </c:pt>
                <c:pt idx="850">
                  <c:v>26.508074651198</c:v>
                </c:pt>
                <c:pt idx="851">
                  <c:v>26.74610969569</c:v>
                </c:pt>
                <c:pt idx="852">
                  <c:v>26.06152682913</c:v>
                </c:pt>
                <c:pt idx="853">
                  <c:v>26.48582797028</c:v>
                </c:pt>
                <c:pt idx="854">
                  <c:v>25.82200675097398</c:v>
                </c:pt>
                <c:pt idx="855">
                  <c:v>26.19454229422798</c:v>
                </c:pt>
                <c:pt idx="856">
                  <c:v>26.667453953035</c:v>
                </c:pt>
                <c:pt idx="857">
                  <c:v>25.60907706126</c:v>
                </c:pt>
                <c:pt idx="858">
                  <c:v>26.271206654224</c:v>
                </c:pt>
                <c:pt idx="859">
                  <c:v>26.7057307001519</c:v>
                </c:pt>
                <c:pt idx="860">
                  <c:v>25.70953994135098</c:v>
                </c:pt>
                <c:pt idx="861">
                  <c:v>26.362787371848</c:v>
                </c:pt>
                <c:pt idx="862">
                  <c:v>26.73365266341001</c:v>
                </c:pt>
                <c:pt idx="863">
                  <c:v>25.86320668376498</c:v>
                </c:pt>
                <c:pt idx="864">
                  <c:v>26.553160564242</c:v>
                </c:pt>
                <c:pt idx="865">
                  <c:v>26.65658829319401</c:v>
                </c:pt>
                <c:pt idx="866">
                  <c:v>26.004991906556</c:v>
                </c:pt>
                <c:pt idx="867">
                  <c:v>26.558853909</c:v>
                </c:pt>
                <c:pt idx="868">
                  <c:v>25.64000712858</c:v>
                </c:pt>
                <c:pt idx="869">
                  <c:v>26.195398427052</c:v>
                </c:pt>
                <c:pt idx="870">
                  <c:v>26.54697301978799</c:v>
                </c:pt>
                <c:pt idx="871">
                  <c:v>25.511442767902</c:v>
                </c:pt>
                <c:pt idx="872">
                  <c:v>26.329824836944</c:v>
                </c:pt>
                <c:pt idx="873">
                  <c:v>26.614695839564</c:v>
                </c:pt>
                <c:pt idx="874">
                  <c:v>25.737423252408</c:v>
                </c:pt>
                <c:pt idx="875">
                  <c:v>26.3857161855779</c:v>
                </c:pt>
                <c:pt idx="876">
                  <c:v>26.704629202251</c:v>
                </c:pt>
                <c:pt idx="877">
                  <c:v>25.918990167882</c:v>
                </c:pt>
                <c:pt idx="878">
                  <c:v>26.39144120477498</c:v>
                </c:pt>
                <c:pt idx="879">
                  <c:v>26.67929496192</c:v>
                </c:pt>
                <c:pt idx="880">
                  <c:v>26.016305833512</c:v>
                </c:pt>
                <c:pt idx="881">
                  <c:v>26.510834355147</c:v>
                </c:pt>
                <c:pt idx="882">
                  <c:v>25.571904463512</c:v>
                </c:pt>
                <c:pt idx="883">
                  <c:v>26.10627820259599</c:v>
                </c:pt>
                <c:pt idx="884">
                  <c:v>26.581630658159</c:v>
                </c:pt>
                <c:pt idx="885">
                  <c:v>25.524611498198</c:v>
                </c:pt>
                <c:pt idx="886">
                  <c:v>26.29801308431298</c:v>
                </c:pt>
                <c:pt idx="887">
                  <c:v>26.62708769631901</c:v>
                </c:pt>
                <c:pt idx="888">
                  <c:v>25.67360955964</c:v>
                </c:pt>
                <c:pt idx="889">
                  <c:v>26.39671807052</c:v>
                </c:pt>
                <c:pt idx="890">
                  <c:v>26.59143399822998</c:v>
                </c:pt>
                <c:pt idx="891">
                  <c:v>25.79756932647999</c:v>
                </c:pt>
                <c:pt idx="892">
                  <c:v>26.46594230279898</c:v>
                </c:pt>
                <c:pt idx="893">
                  <c:v>26.681286036262</c:v>
                </c:pt>
                <c:pt idx="894">
                  <c:v>26.0497432777919</c:v>
                </c:pt>
                <c:pt idx="895">
                  <c:v>26.473180011642</c:v>
                </c:pt>
                <c:pt idx="896">
                  <c:v>25.4094240393239</c:v>
                </c:pt>
                <c:pt idx="897">
                  <c:v>26.129317476427</c:v>
                </c:pt>
                <c:pt idx="898">
                  <c:v>26.489194821336</c:v>
                </c:pt>
                <c:pt idx="899">
                  <c:v>25.425625219904</c:v>
                </c:pt>
                <c:pt idx="900">
                  <c:v>26.24137373624</c:v>
                </c:pt>
                <c:pt idx="901">
                  <c:v>26.515533637875</c:v>
                </c:pt>
                <c:pt idx="902">
                  <c:v>25.67928127563</c:v>
                </c:pt>
                <c:pt idx="903">
                  <c:v>26.286875641324</c:v>
                </c:pt>
                <c:pt idx="904">
                  <c:v>26.586256449415</c:v>
                </c:pt>
                <c:pt idx="905">
                  <c:v>25.83994699230599</c:v>
                </c:pt>
                <c:pt idx="906">
                  <c:v>26.302909960713</c:v>
                </c:pt>
                <c:pt idx="907">
                  <c:v>26.280738709572</c:v>
                </c:pt>
                <c:pt idx="908">
                  <c:v>25.99174662610498</c:v>
                </c:pt>
                <c:pt idx="909">
                  <c:v>26.444328074352</c:v>
                </c:pt>
                <c:pt idx="910">
                  <c:v>25.41962974628899</c:v>
                </c:pt>
                <c:pt idx="911">
                  <c:v>26.040311304116</c:v>
                </c:pt>
                <c:pt idx="912">
                  <c:v>26.52069602149</c:v>
                </c:pt>
                <c:pt idx="913">
                  <c:v>25.500698310615</c:v>
                </c:pt>
                <c:pt idx="914">
                  <c:v>26.19051662359</c:v>
                </c:pt>
                <c:pt idx="915">
                  <c:v>26.48974293536988</c:v>
                </c:pt>
                <c:pt idx="916">
                  <c:v>25.64365998887</c:v>
                </c:pt>
                <c:pt idx="917">
                  <c:v>26.30972934361499</c:v>
                </c:pt>
                <c:pt idx="918">
                  <c:v>26.538233492697</c:v>
                </c:pt>
                <c:pt idx="919">
                  <c:v>25.79240498746</c:v>
                </c:pt>
                <c:pt idx="920">
                  <c:v>26.40102841432</c:v>
                </c:pt>
                <c:pt idx="921">
                  <c:v>26.019347836352</c:v>
                </c:pt>
                <c:pt idx="922">
                  <c:v>25.933802981736</c:v>
                </c:pt>
                <c:pt idx="923">
                  <c:v>26.39640690414</c:v>
                </c:pt>
                <c:pt idx="924">
                  <c:v>25.309020214436</c:v>
                </c:pt>
                <c:pt idx="925">
                  <c:v>26.1355065219</c:v>
                </c:pt>
                <c:pt idx="926">
                  <c:v>26.44643579745</c:v>
                </c:pt>
                <c:pt idx="927">
                  <c:v>25.4976152673</c:v>
                </c:pt>
                <c:pt idx="928">
                  <c:v>26.184009741724</c:v>
                </c:pt>
                <c:pt idx="929">
                  <c:v>26.490256908576</c:v>
                </c:pt>
                <c:pt idx="930">
                  <c:v>25.677253570959</c:v>
                </c:pt>
                <c:pt idx="931">
                  <c:v>26.229434855314</c:v>
                </c:pt>
                <c:pt idx="932">
                  <c:v>26.531497305228</c:v>
                </c:pt>
                <c:pt idx="933">
                  <c:v>25.85830903801099</c:v>
                </c:pt>
                <c:pt idx="934">
                  <c:v>26.342834801507</c:v>
                </c:pt>
                <c:pt idx="935">
                  <c:v>25.764026950628</c:v>
                </c:pt>
                <c:pt idx="936">
                  <c:v>25.9805046305489</c:v>
                </c:pt>
                <c:pt idx="937">
                  <c:v>26.50623533482598</c:v>
                </c:pt>
                <c:pt idx="938">
                  <c:v>25.38846557881499</c:v>
                </c:pt>
                <c:pt idx="939">
                  <c:v>26.05687742881301</c:v>
                </c:pt>
                <c:pt idx="940">
                  <c:v>26.4675661976</c:v>
                </c:pt>
                <c:pt idx="941">
                  <c:v>25.467939365088</c:v>
                </c:pt>
                <c:pt idx="942">
                  <c:v>26.21870832029601</c:v>
                </c:pt>
                <c:pt idx="943">
                  <c:v>26.515992293573</c:v>
                </c:pt>
                <c:pt idx="944">
                  <c:v>25.628335147134</c:v>
                </c:pt>
                <c:pt idx="945">
                  <c:v>26.31867840367801</c:v>
                </c:pt>
                <c:pt idx="946">
                  <c:v>26.4922963781059</c:v>
                </c:pt>
                <c:pt idx="947">
                  <c:v>25.841688928298</c:v>
                </c:pt>
                <c:pt idx="948">
                  <c:v>26.35372644384499</c:v>
                </c:pt>
                <c:pt idx="949">
                  <c:v>25.51052319985</c:v>
                </c:pt>
                <c:pt idx="950">
                  <c:v>26.03438856425</c:v>
                </c:pt>
                <c:pt idx="951">
                  <c:v>26.43304519439999</c:v>
                </c:pt>
                <c:pt idx="952">
                  <c:v>25.392744761592</c:v>
                </c:pt>
                <c:pt idx="953">
                  <c:v>26.09162178908399</c:v>
                </c:pt>
                <c:pt idx="954">
                  <c:v>26.53294056385599</c:v>
                </c:pt>
                <c:pt idx="955">
                  <c:v>25.60305016125001</c:v>
                </c:pt>
                <c:pt idx="956">
                  <c:v>26.159122194466</c:v>
                </c:pt>
                <c:pt idx="957">
                  <c:v>26.551987672239</c:v>
                </c:pt>
                <c:pt idx="958">
                  <c:v>25.716324198068</c:v>
                </c:pt>
                <c:pt idx="959">
                  <c:v>26.342940886698</c:v>
                </c:pt>
                <c:pt idx="960">
                  <c:v>26.55761935460399</c:v>
                </c:pt>
                <c:pt idx="961">
                  <c:v>25.825068818585</c:v>
                </c:pt>
                <c:pt idx="962">
                  <c:v>26.4412635965</c:v>
                </c:pt>
                <c:pt idx="963">
                  <c:v>25.53528901526</c:v>
                </c:pt>
                <c:pt idx="964">
                  <c:v>26.024890926111</c:v>
                </c:pt>
                <c:pt idx="965">
                  <c:v>26.469052225954</c:v>
                </c:pt>
                <c:pt idx="966">
                  <c:v>25.347006875848</c:v>
                </c:pt>
                <c:pt idx="967">
                  <c:v>26.198350417423</c:v>
                </c:pt>
                <c:pt idx="968">
                  <c:v>26.4968402437659</c:v>
                </c:pt>
                <c:pt idx="969">
                  <c:v>25.58807845875</c:v>
                </c:pt>
                <c:pt idx="970">
                  <c:v>26.32907240313799</c:v>
                </c:pt>
                <c:pt idx="971">
                  <c:v>26.531796714525</c:v>
                </c:pt>
                <c:pt idx="972">
                  <c:v>25.780601420325</c:v>
                </c:pt>
                <c:pt idx="973">
                  <c:v>26.34502396698</c:v>
                </c:pt>
                <c:pt idx="974">
                  <c:v>26.66245041111999</c:v>
                </c:pt>
                <c:pt idx="975">
                  <c:v>26.00394212679999</c:v>
                </c:pt>
                <c:pt idx="976">
                  <c:v>26.415511209048</c:v>
                </c:pt>
                <c:pt idx="977">
                  <c:v>25.395390679795</c:v>
                </c:pt>
                <c:pt idx="978">
                  <c:v>26.17425517343601</c:v>
                </c:pt>
                <c:pt idx="979">
                  <c:v>26.4813292064759</c:v>
                </c:pt>
                <c:pt idx="980">
                  <c:v>25.504088269368</c:v>
                </c:pt>
                <c:pt idx="981">
                  <c:v>26.205118900814</c:v>
                </c:pt>
                <c:pt idx="982">
                  <c:v>26.548666864848</c:v>
                </c:pt>
                <c:pt idx="983">
                  <c:v>25.727380774053</c:v>
                </c:pt>
                <c:pt idx="984">
                  <c:v>26.29154343276791</c:v>
                </c:pt>
                <c:pt idx="985">
                  <c:v>26.67052943288</c:v>
                </c:pt>
                <c:pt idx="986">
                  <c:v>25.84777969838</c:v>
                </c:pt>
                <c:pt idx="987">
                  <c:v>26.42215031212</c:v>
                </c:pt>
                <c:pt idx="988">
                  <c:v>26.513154548703</c:v>
                </c:pt>
                <c:pt idx="989">
                  <c:v>25.997469954918</c:v>
                </c:pt>
                <c:pt idx="990">
                  <c:v>26.564570206317</c:v>
                </c:pt>
                <c:pt idx="991">
                  <c:v>25.45101021837</c:v>
                </c:pt>
                <c:pt idx="992">
                  <c:v>26.107527585832</c:v>
                </c:pt>
                <c:pt idx="993">
                  <c:v>26.56862538319</c:v>
                </c:pt>
                <c:pt idx="994">
                  <c:v>25.51120900743799</c:v>
                </c:pt>
                <c:pt idx="995">
                  <c:v>26.258669366034</c:v>
                </c:pt>
                <c:pt idx="996">
                  <c:v>26.575791202752</c:v>
                </c:pt>
                <c:pt idx="997">
                  <c:v>25.66242068138698</c:v>
                </c:pt>
                <c:pt idx="998">
                  <c:v>26.37893936999999</c:v>
                </c:pt>
                <c:pt idx="999">
                  <c:v>26.59323348456498</c:v>
                </c:pt>
              </c:numCache>
            </c:numRef>
          </c:yVal>
          <c:smooth val="1"/>
        </c:ser>
        <c:ser>
          <c:idx val="0"/>
          <c:order val="4"/>
          <c:tx>
            <c:v>Total Power</c:v>
          </c:tx>
          <c:marker>
            <c:symbol val="none"/>
          </c:marker>
          <c:xVal>
            <c:numRef>
              <c:f>sun!$A$3:$A$1002</c:f>
              <c:numCache>
                <c:formatCode>General</c:formatCode>
                <c:ptCount val="1000"/>
                <c:pt idx="0">
                  <c:v>0.0</c:v>
                </c:pt>
                <c:pt idx="1">
                  <c:v>0.0002</c:v>
                </c:pt>
                <c:pt idx="2">
                  <c:v>0.0004</c:v>
                </c:pt>
                <c:pt idx="3">
                  <c:v>0.0006</c:v>
                </c:pt>
                <c:pt idx="4">
                  <c:v>0.0008</c:v>
                </c:pt>
                <c:pt idx="5">
                  <c:v>0.001</c:v>
                </c:pt>
                <c:pt idx="6">
                  <c:v>0.0012</c:v>
                </c:pt>
                <c:pt idx="7">
                  <c:v>0.0014</c:v>
                </c:pt>
                <c:pt idx="8">
                  <c:v>0.0016</c:v>
                </c:pt>
                <c:pt idx="9">
                  <c:v>0.0018</c:v>
                </c:pt>
                <c:pt idx="10">
                  <c:v>0.002</c:v>
                </c:pt>
                <c:pt idx="11">
                  <c:v>0.0022</c:v>
                </c:pt>
                <c:pt idx="12">
                  <c:v>0.0024</c:v>
                </c:pt>
                <c:pt idx="13">
                  <c:v>0.0026</c:v>
                </c:pt>
                <c:pt idx="14">
                  <c:v>0.0028</c:v>
                </c:pt>
                <c:pt idx="15">
                  <c:v>0.003</c:v>
                </c:pt>
                <c:pt idx="16">
                  <c:v>0.0032</c:v>
                </c:pt>
                <c:pt idx="17">
                  <c:v>0.0034</c:v>
                </c:pt>
                <c:pt idx="18">
                  <c:v>0.0036</c:v>
                </c:pt>
                <c:pt idx="19">
                  <c:v>0.0038</c:v>
                </c:pt>
                <c:pt idx="20">
                  <c:v>0.004</c:v>
                </c:pt>
                <c:pt idx="21">
                  <c:v>0.0042</c:v>
                </c:pt>
                <c:pt idx="22">
                  <c:v>0.0044</c:v>
                </c:pt>
                <c:pt idx="23">
                  <c:v>0.0046</c:v>
                </c:pt>
                <c:pt idx="24">
                  <c:v>0.0048</c:v>
                </c:pt>
                <c:pt idx="25">
                  <c:v>0.005</c:v>
                </c:pt>
                <c:pt idx="26">
                  <c:v>0.0052</c:v>
                </c:pt>
                <c:pt idx="27">
                  <c:v>0.0054</c:v>
                </c:pt>
                <c:pt idx="28">
                  <c:v>0.0056</c:v>
                </c:pt>
                <c:pt idx="29">
                  <c:v>0.0058</c:v>
                </c:pt>
                <c:pt idx="30">
                  <c:v>0.006</c:v>
                </c:pt>
                <c:pt idx="31">
                  <c:v>0.0062</c:v>
                </c:pt>
                <c:pt idx="32">
                  <c:v>0.0064</c:v>
                </c:pt>
                <c:pt idx="33">
                  <c:v>0.0066</c:v>
                </c:pt>
                <c:pt idx="34">
                  <c:v>0.0068</c:v>
                </c:pt>
                <c:pt idx="35">
                  <c:v>0.007</c:v>
                </c:pt>
                <c:pt idx="36">
                  <c:v>0.0072</c:v>
                </c:pt>
                <c:pt idx="37">
                  <c:v>0.00739999999999999</c:v>
                </c:pt>
                <c:pt idx="38">
                  <c:v>0.0076</c:v>
                </c:pt>
                <c:pt idx="39">
                  <c:v>0.00779999999999999</c:v>
                </c:pt>
                <c:pt idx="40">
                  <c:v>0.00799999999999999</c:v>
                </c:pt>
                <c:pt idx="41">
                  <c:v>0.0082</c:v>
                </c:pt>
                <c:pt idx="42">
                  <c:v>0.0084</c:v>
                </c:pt>
                <c:pt idx="43">
                  <c:v>0.0086</c:v>
                </c:pt>
                <c:pt idx="44">
                  <c:v>0.0088</c:v>
                </c:pt>
                <c:pt idx="45">
                  <c:v>0.009</c:v>
                </c:pt>
                <c:pt idx="46">
                  <c:v>0.0092</c:v>
                </c:pt>
                <c:pt idx="47">
                  <c:v>0.0094</c:v>
                </c:pt>
                <c:pt idx="48">
                  <c:v>0.0096</c:v>
                </c:pt>
                <c:pt idx="49">
                  <c:v>0.0098</c:v>
                </c:pt>
                <c:pt idx="50">
                  <c:v>0.01</c:v>
                </c:pt>
                <c:pt idx="51">
                  <c:v>0.0102</c:v>
                </c:pt>
                <c:pt idx="52">
                  <c:v>0.0104</c:v>
                </c:pt>
                <c:pt idx="53">
                  <c:v>0.0106</c:v>
                </c:pt>
                <c:pt idx="54">
                  <c:v>0.0108</c:v>
                </c:pt>
                <c:pt idx="55">
                  <c:v>0.011</c:v>
                </c:pt>
                <c:pt idx="56">
                  <c:v>0.0112</c:v>
                </c:pt>
                <c:pt idx="57">
                  <c:v>0.0114</c:v>
                </c:pt>
                <c:pt idx="58">
                  <c:v>0.0116</c:v>
                </c:pt>
                <c:pt idx="59">
                  <c:v>0.0118</c:v>
                </c:pt>
                <c:pt idx="60">
                  <c:v>0.012</c:v>
                </c:pt>
                <c:pt idx="61">
                  <c:v>0.0122</c:v>
                </c:pt>
                <c:pt idx="62">
                  <c:v>0.0124</c:v>
                </c:pt>
                <c:pt idx="63">
                  <c:v>0.0126</c:v>
                </c:pt>
                <c:pt idx="64">
                  <c:v>0.0128</c:v>
                </c:pt>
                <c:pt idx="65">
                  <c:v>0.013</c:v>
                </c:pt>
                <c:pt idx="66">
                  <c:v>0.0132</c:v>
                </c:pt>
                <c:pt idx="67">
                  <c:v>0.0134</c:v>
                </c:pt>
                <c:pt idx="68">
                  <c:v>0.0136</c:v>
                </c:pt>
                <c:pt idx="69">
                  <c:v>0.0138</c:v>
                </c:pt>
                <c:pt idx="70">
                  <c:v>0.014</c:v>
                </c:pt>
                <c:pt idx="71">
                  <c:v>0.0142</c:v>
                </c:pt>
                <c:pt idx="72">
                  <c:v>0.0144</c:v>
                </c:pt>
                <c:pt idx="73">
                  <c:v>0.0146</c:v>
                </c:pt>
                <c:pt idx="74">
                  <c:v>0.0148</c:v>
                </c:pt>
                <c:pt idx="75">
                  <c:v>0.015</c:v>
                </c:pt>
                <c:pt idx="76">
                  <c:v>0.0152</c:v>
                </c:pt>
                <c:pt idx="77">
                  <c:v>0.0154</c:v>
                </c:pt>
                <c:pt idx="78">
                  <c:v>0.0156</c:v>
                </c:pt>
                <c:pt idx="79">
                  <c:v>0.0158</c:v>
                </c:pt>
                <c:pt idx="80">
                  <c:v>0.016</c:v>
                </c:pt>
                <c:pt idx="81">
                  <c:v>0.0162</c:v>
                </c:pt>
                <c:pt idx="82">
                  <c:v>0.0164</c:v>
                </c:pt>
                <c:pt idx="83">
                  <c:v>0.0166</c:v>
                </c:pt>
                <c:pt idx="84">
                  <c:v>0.0168</c:v>
                </c:pt>
                <c:pt idx="85">
                  <c:v>0.017</c:v>
                </c:pt>
                <c:pt idx="86">
                  <c:v>0.0172</c:v>
                </c:pt>
                <c:pt idx="87">
                  <c:v>0.0174</c:v>
                </c:pt>
                <c:pt idx="88">
                  <c:v>0.0176</c:v>
                </c:pt>
                <c:pt idx="89">
                  <c:v>0.0178</c:v>
                </c:pt>
                <c:pt idx="90">
                  <c:v>0.018</c:v>
                </c:pt>
                <c:pt idx="91">
                  <c:v>0.0182</c:v>
                </c:pt>
                <c:pt idx="92">
                  <c:v>0.0184</c:v>
                </c:pt>
                <c:pt idx="93">
                  <c:v>0.0186</c:v>
                </c:pt>
                <c:pt idx="94">
                  <c:v>0.0188</c:v>
                </c:pt>
                <c:pt idx="95">
                  <c:v>0.019</c:v>
                </c:pt>
                <c:pt idx="96">
                  <c:v>0.0192</c:v>
                </c:pt>
                <c:pt idx="97">
                  <c:v>0.0194</c:v>
                </c:pt>
                <c:pt idx="98">
                  <c:v>0.0196</c:v>
                </c:pt>
                <c:pt idx="99">
                  <c:v>0.0198</c:v>
                </c:pt>
                <c:pt idx="100">
                  <c:v>0.02</c:v>
                </c:pt>
                <c:pt idx="101">
                  <c:v>0.0202</c:v>
                </c:pt>
                <c:pt idx="102">
                  <c:v>0.0204</c:v>
                </c:pt>
                <c:pt idx="103">
                  <c:v>0.0206</c:v>
                </c:pt>
                <c:pt idx="104">
                  <c:v>0.0208</c:v>
                </c:pt>
                <c:pt idx="105">
                  <c:v>0.021</c:v>
                </c:pt>
                <c:pt idx="106">
                  <c:v>0.0212</c:v>
                </c:pt>
                <c:pt idx="107">
                  <c:v>0.0214</c:v>
                </c:pt>
                <c:pt idx="108">
                  <c:v>0.0216</c:v>
                </c:pt>
                <c:pt idx="109">
                  <c:v>0.0218</c:v>
                </c:pt>
                <c:pt idx="110">
                  <c:v>0.022</c:v>
                </c:pt>
                <c:pt idx="111">
                  <c:v>0.0222</c:v>
                </c:pt>
                <c:pt idx="112">
                  <c:v>0.0224</c:v>
                </c:pt>
                <c:pt idx="113">
                  <c:v>0.0226</c:v>
                </c:pt>
                <c:pt idx="114">
                  <c:v>0.0228</c:v>
                </c:pt>
                <c:pt idx="115">
                  <c:v>0.023</c:v>
                </c:pt>
                <c:pt idx="116">
                  <c:v>0.0232</c:v>
                </c:pt>
                <c:pt idx="117">
                  <c:v>0.0234</c:v>
                </c:pt>
                <c:pt idx="118">
                  <c:v>0.0236</c:v>
                </c:pt>
                <c:pt idx="119">
                  <c:v>0.0238</c:v>
                </c:pt>
                <c:pt idx="120">
                  <c:v>0.024</c:v>
                </c:pt>
                <c:pt idx="121">
                  <c:v>0.0242</c:v>
                </c:pt>
                <c:pt idx="122">
                  <c:v>0.0244</c:v>
                </c:pt>
                <c:pt idx="123">
                  <c:v>0.0246</c:v>
                </c:pt>
                <c:pt idx="124">
                  <c:v>0.0248</c:v>
                </c:pt>
                <c:pt idx="125">
                  <c:v>0.025</c:v>
                </c:pt>
                <c:pt idx="126">
                  <c:v>0.0252</c:v>
                </c:pt>
                <c:pt idx="127">
                  <c:v>0.0254</c:v>
                </c:pt>
                <c:pt idx="128">
                  <c:v>0.0256</c:v>
                </c:pt>
                <c:pt idx="129">
                  <c:v>0.0258</c:v>
                </c:pt>
                <c:pt idx="130">
                  <c:v>0.026</c:v>
                </c:pt>
                <c:pt idx="131">
                  <c:v>0.0261999999999999</c:v>
                </c:pt>
                <c:pt idx="132">
                  <c:v>0.0263999999999999</c:v>
                </c:pt>
                <c:pt idx="133">
                  <c:v>0.0265999999999999</c:v>
                </c:pt>
                <c:pt idx="134">
                  <c:v>0.0267999999999999</c:v>
                </c:pt>
                <c:pt idx="135">
                  <c:v>0.0269999999999999</c:v>
                </c:pt>
                <c:pt idx="136">
                  <c:v>0.0271999999999999</c:v>
                </c:pt>
                <c:pt idx="137">
                  <c:v>0.0273999999999999</c:v>
                </c:pt>
                <c:pt idx="138">
                  <c:v>0.0275999999999999</c:v>
                </c:pt>
                <c:pt idx="139">
                  <c:v>0.0277999999999999</c:v>
                </c:pt>
                <c:pt idx="140">
                  <c:v>0.0279999999999999</c:v>
                </c:pt>
                <c:pt idx="141">
                  <c:v>0.0281999999999999</c:v>
                </c:pt>
                <c:pt idx="142">
                  <c:v>0.0283999999999999</c:v>
                </c:pt>
                <c:pt idx="143">
                  <c:v>0.0285999999999999</c:v>
                </c:pt>
                <c:pt idx="144">
                  <c:v>0.0287999999999999</c:v>
                </c:pt>
                <c:pt idx="145">
                  <c:v>0.0289999999999999</c:v>
                </c:pt>
                <c:pt idx="146">
                  <c:v>0.0291999999999999</c:v>
                </c:pt>
                <c:pt idx="147">
                  <c:v>0.0293999999999999</c:v>
                </c:pt>
                <c:pt idx="148">
                  <c:v>0.0295999999999999</c:v>
                </c:pt>
                <c:pt idx="149">
                  <c:v>0.0297999999999999</c:v>
                </c:pt>
                <c:pt idx="150">
                  <c:v>0.0299999999999999</c:v>
                </c:pt>
                <c:pt idx="151">
                  <c:v>0.0301999999999999</c:v>
                </c:pt>
                <c:pt idx="152">
                  <c:v>0.0303999999999999</c:v>
                </c:pt>
                <c:pt idx="153">
                  <c:v>0.0305999999999999</c:v>
                </c:pt>
                <c:pt idx="154">
                  <c:v>0.0307999999999999</c:v>
                </c:pt>
                <c:pt idx="155">
                  <c:v>0.0309999999999999</c:v>
                </c:pt>
                <c:pt idx="156">
                  <c:v>0.0311999999999999</c:v>
                </c:pt>
                <c:pt idx="157">
                  <c:v>0.0313999999999999</c:v>
                </c:pt>
                <c:pt idx="158">
                  <c:v>0.0315999999999999</c:v>
                </c:pt>
                <c:pt idx="159">
                  <c:v>0.0317999999999999</c:v>
                </c:pt>
                <c:pt idx="160">
                  <c:v>0.0319999999999999</c:v>
                </c:pt>
                <c:pt idx="161">
                  <c:v>0.0321999999999999</c:v>
                </c:pt>
                <c:pt idx="162">
                  <c:v>0.0323999999999999</c:v>
                </c:pt>
                <c:pt idx="163">
                  <c:v>0.0325999999999999</c:v>
                </c:pt>
                <c:pt idx="164">
                  <c:v>0.0327999999999999</c:v>
                </c:pt>
                <c:pt idx="165">
                  <c:v>0.0329999999999999</c:v>
                </c:pt>
                <c:pt idx="166">
                  <c:v>0.0331999999999999</c:v>
                </c:pt>
                <c:pt idx="167">
                  <c:v>0.0333999999999999</c:v>
                </c:pt>
                <c:pt idx="168">
                  <c:v>0.0335999999999999</c:v>
                </c:pt>
                <c:pt idx="169">
                  <c:v>0.0337999999999999</c:v>
                </c:pt>
                <c:pt idx="170">
                  <c:v>0.0339999999999999</c:v>
                </c:pt>
                <c:pt idx="171">
                  <c:v>0.0341999999999999</c:v>
                </c:pt>
                <c:pt idx="172">
                  <c:v>0.0343999999999999</c:v>
                </c:pt>
                <c:pt idx="173">
                  <c:v>0.0345999999999999</c:v>
                </c:pt>
                <c:pt idx="174">
                  <c:v>0.0347999999999999</c:v>
                </c:pt>
                <c:pt idx="175">
                  <c:v>0.0349999999999999</c:v>
                </c:pt>
                <c:pt idx="176">
                  <c:v>0.0351999999999999</c:v>
                </c:pt>
                <c:pt idx="177">
                  <c:v>0.0353999999999999</c:v>
                </c:pt>
                <c:pt idx="178">
                  <c:v>0.0355999999999999</c:v>
                </c:pt>
                <c:pt idx="179">
                  <c:v>0.0357999999999999</c:v>
                </c:pt>
                <c:pt idx="180">
                  <c:v>0.0359999999999999</c:v>
                </c:pt>
                <c:pt idx="181">
                  <c:v>0.0361999999999999</c:v>
                </c:pt>
                <c:pt idx="182">
                  <c:v>0.0363999999999999</c:v>
                </c:pt>
                <c:pt idx="183">
                  <c:v>0.0365999999999999</c:v>
                </c:pt>
                <c:pt idx="184">
                  <c:v>0.0367999999999999</c:v>
                </c:pt>
                <c:pt idx="185">
                  <c:v>0.0369999999999999</c:v>
                </c:pt>
                <c:pt idx="186">
                  <c:v>0.0371999999999999</c:v>
                </c:pt>
                <c:pt idx="187">
                  <c:v>0.0373999999999999</c:v>
                </c:pt>
                <c:pt idx="188">
                  <c:v>0.0375999999999999</c:v>
                </c:pt>
                <c:pt idx="189">
                  <c:v>0.0377999999999999</c:v>
                </c:pt>
                <c:pt idx="190">
                  <c:v>0.0379999999999999</c:v>
                </c:pt>
                <c:pt idx="191">
                  <c:v>0.0381999999999999</c:v>
                </c:pt>
                <c:pt idx="192">
                  <c:v>0.0383999999999999</c:v>
                </c:pt>
                <c:pt idx="193">
                  <c:v>0.0385999999999999</c:v>
                </c:pt>
                <c:pt idx="194">
                  <c:v>0.0387999999999999</c:v>
                </c:pt>
                <c:pt idx="195">
                  <c:v>0.0389999999999999</c:v>
                </c:pt>
                <c:pt idx="196">
                  <c:v>0.0391999999999999</c:v>
                </c:pt>
                <c:pt idx="197">
                  <c:v>0.0393999999999999</c:v>
                </c:pt>
                <c:pt idx="198">
                  <c:v>0.0395999999999999</c:v>
                </c:pt>
                <c:pt idx="199">
                  <c:v>0.0397999999999999</c:v>
                </c:pt>
                <c:pt idx="200">
                  <c:v>0.0399999999999999</c:v>
                </c:pt>
                <c:pt idx="201">
                  <c:v>0.0401999999999999</c:v>
                </c:pt>
                <c:pt idx="202">
                  <c:v>0.0403999999999999</c:v>
                </c:pt>
                <c:pt idx="203">
                  <c:v>0.0405999999999999</c:v>
                </c:pt>
                <c:pt idx="204">
                  <c:v>0.0407999999999999</c:v>
                </c:pt>
                <c:pt idx="205">
                  <c:v>0.0409999999999999</c:v>
                </c:pt>
                <c:pt idx="206">
                  <c:v>0.0411999999999999</c:v>
                </c:pt>
                <c:pt idx="207">
                  <c:v>0.0413999999999999</c:v>
                </c:pt>
                <c:pt idx="208">
                  <c:v>0.0415999999999999</c:v>
                </c:pt>
                <c:pt idx="209">
                  <c:v>0.0417999999999999</c:v>
                </c:pt>
                <c:pt idx="210">
                  <c:v>0.0419999999999999</c:v>
                </c:pt>
                <c:pt idx="211">
                  <c:v>0.0421999999999999</c:v>
                </c:pt>
                <c:pt idx="212">
                  <c:v>0.0423999999999999</c:v>
                </c:pt>
                <c:pt idx="213">
                  <c:v>0.0425999999999999</c:v>
                </c:pt>
                <c:pt idx="214">
                  <c:v>0.0427999999999999</c:v>
                </c:pt>
                <c:pt idx="215">
                  <c:v>0.0429999999999999</c:v>
                </c:pt>
                <c:pt idx="216">
                  <c:v>0.0431999999999999</c:v>
                </c:pt>
                <c:pt idx="217">
                  <c:v>0.0433999999999999</c:v>
                </c:pt>
                <c:pt idx="218">
                  <c:v>0.0435999999999999</c:v>
                </c:pt>
                <c:pt idx="219">
                  <c:v>0.0437999999999999</c:v>
                </c:pt>
                <c:pt idx="220">
                  <c:v>0.0439999999999998</c:v>
                </c:pt>
                <c:pt idx="221">
                  <c:v>0.0441999999999998</c:v>
                </c:pt>
                <c:pt idx="222">
                  <c:v>0.0443999999999999</c:v>
                </c:pt>
                <c:pt idx="223">
                  <c:v>0.0445999999999998</c:v>
                </c:pt>
                <c:pt idx="224">
                  <c:v>0.0447999999999999</c:v>
                </c:pt>
                <c:pt idx="225">
                  <c:v>0.0449999999999998</c:v>
                </c:pt>
                <c:pt idx="226">
                  <c:v>0.0451999999999998</c:v>
                </c:pt>
                <c:pt idx="227">
                  <c:v>0.0453999999999998</c:v>
                </c:pt>
                <c:pt idx="228">
                  <c:v>0.0455999999999998</c:v>
                </c:pt>
                <c:pt idx="229">
                  <c:v>0.0457999999999998</c:v>
                </c:pt>
                <c:pt idx="230">
                  <c:v>0.0459999999999998</c:v>
                </c:pt>
                <c:pt idx="231">
                  <c:v>0.0461999999999998</c:v>
                </c:pt>
                <c:pt idx="232">
                  <c:v>0.0463999999999998</c:v>
                </c:pt>
                <c:pt idx="233">
                  <c:v>0.0465999999999998</c:v>
                </c:pt>
                <c:pt idx="234">
                  <c:v>0.0467999999999998</c:v>
                </c:pt>
                <c:pt idx="235">
                  <c:v>0.0469999999999998</c:v>
                </c:pt>
                <c:pt idx="236">
                  <c:v>0.0471999999999998</c:v>
                </c:pt>
                <c:pt idx="237">
                  <c:v>0.0473999999999998</c:v>
                </c:pt>
                <c:pt idx="238">
                  <c:v>0.0475999999999998</c:v>
                </c:pt>
                <c:pt idx="239">
                  <c:v>0.0477999999999998</c:v>
                </c:pt>
                <c:pt idx="240">
                  <c:v>0.0479999999999998</c:v>
                </c:pt>
                <c:pt idx="241">
                  <c:v>0.0481999999999998</c:v>
                </c:pt>
                <c:pt idx="242">
                  <c:v>0.0483999999999998</c:v>
                </c:pt>
                <c:pt idx="243">
                  <c:v>0.0485999999999998</c:v>
                </c:pt>
                <c:pt idx="244">
                  <c:v>0.0487999999999998</c:v>
                </c:pt>
                <c:pt idx="245">
                  <c:v>0.0489999999999998</c:v>
                </c:pt>
                <c:pt idx="246">
                  <c:v>0.0491999999999998</c:v>
                </c:pt>
                <c:pt idx="247">
                  <c:v>0.0493999999999998</c:v>
                </c:pt>
                <c:pt idx="248">
                  <c:v>0.0495999999999998</c:v>
                </c:pt>
                <c:pt idx="249">
                  <c:v>0.0497999999999998</c:v>
                </c:pt>
                <c:pt idx="250">
                  <c:v>0.0499999999999998</c:v>
                </c:pt>
                <c:pt idx="251">
                  <c:v>0.0501999999999998</c:v>
                </c:pt>
                <c:pt idx="252">
                  <c:v>0.0503999999999998</c:v>
                </c:pt>
                <c:pt idx="253">
                  <c:v>0.0505999999999998</c:v>
                </c:pt>
                <c:pt idx="254">
                  <c:v>0.0507999999999998</c:v>
                </c:pt>
                <c:pt idx="255">
                  <c:v>0.0509999999999998</c:v>
                </c:pt>
                <c:pt idx="256">
                  <c:v>0.0511999999999998</c:v>
                </c:pt>
                <c:pt idx="257">
                  <c:v>0.0513999999999998</c:v>
                </c:pt>
                <c:pt idx="258">
                  <c:v>0.0515999999999998</c:v>
                </c:pt>
                <c:pt idx="259">
                  <c:v>0.0517999999999998</c:v>
                </c:pt>
                <c:pt idx="260">
                  <c:v>0.0519999999999998</c:v>
                </c:pt>
                <c:pt idx="261">
                  <c:v>0.0521999999999998</c:v>
                </c:pt>
                <c:pt idx="262">
                  <c:v>0.0523999999999998</c:v>
                </c:pt>
                <c:pt idx="263">
                  <c:v>0.0525999999999998</c:v>
                </c:pt>
                <c:pt idx="264">
                  <c:v>0.0527999999999998</c:v>
                </c:pt>
                <c:pt idx="265">
                  <c:v>0.0529999999999998</c:v>
                </c:pt>
                <c:pt idx="266">
                  <c:v>0.0531999999999998</c:v>
                </c:pt>
                <c:pt idx="267">
                  <c:v>0.0533999999999998</c:v>
                </c:pt>
                <c:pt idx="268">
                  <c:v>0.0535999999999998</c:v>
                </c:pt>
                <c:pt idx="269">
                  <c:v>0.0537999999999998</c:v>
                </c:pt>
                <c:pt idx="270">
                  <c:v>0.0539999999999998</c:v>
                </c:pt>
                <c:pt idx="271">
                  <c:v>0.0541999999999998</c:v>
                </c:pt>
                <c:pt idx="272">
                  <c:v>0.0543999999999998</c:v>
                </c:pt>
                <c:pt idx="273">
                  <c:v>0.0545999999999998</c:v>
                </c:pt>
                <c:pt idx="274">
                  <c:v>0.0547999999999998</c:v>
                </c:pt>
                <c:pt idx="275">
                  <c:v>0.0549999999999998</c:v>
                </c:pt>
                <c:pt idx="276">
                  <c:v>0.0551999999999998</c:v>
                </c:pt>
                <c:pt idx="277">
                  <c:v>0.0553999999999998</c:v>
                </c:pt>
                <c:pt idx="278">
                  <c:v>0.0555999999999998</c:v>
                </c:pt>
                <c:pt idx="279">
                  <c:v>0.0557999999999998</c:v>
                </c:pt>
                <c:pt idx="280">
                  <c:v>0.0559999999999998</c:v>
                </c:pt>
                <c:pt idx="281">
                  <c:v>0.0561999999999998</c:v>
                </c:pt>
                <c:pt idx="282">
                  <c:v>0.0563999999999998</c:v>
                </c:pt>
                <c:pt idx="283">
                  <c:v>0.0565999999999998</c:v>
                </c:pt>
                <c:pt idx="284">
                  <c:v>0.0567999999999998</c:v>
                </c:pt>
                <c:pt idx="285">
                  <c:v>0.0569999999999998</c:v>
                </c:pt>
                <c:pt idx="286">
                  <c:v>0.0571999999999998</c:v>
                </c:pt>
                <c:pt idx="287">
                  <c:v>0.0573999999999998</c:v>
                </c:pt>
                <c:pt idx="288">
                  <c:v>0.0575999999999998</c:v>
                </c:pt>
                <c:pt idx="289">
                  <c:v>0.0577999999999998</c:v>
                </c:pt>
                <c:pt idx="290">
                  <c:v>0.0579999999999998</c:v>
                </c:pt>
                <c:pt idx="291">
                  <c:v>0.0581999999999998</c:v>
                </c:pt>
                <c:pt idx="292">
                  <c:v>0.0583999999999998</c:v>
                </c:pt>
                <c:pt idx="293">
                  <c:v>0.0585999999999998</c:v>
                </c:pt>
                <c:pt idx="294">
                  <c:v>0.0587999999999998</c:v>
                </c:pt>
                <c:pt idx="295">
                  <c:v>0.0589999999999998</c:v>
                </c:pt>
                <c:pt idx="296">
                  <c:v>0.0591999999999998</c:v>
                </c:pt>
                <c:pt idx="297">
                  <c:v>0.0593999999999998</c:v>
                </c:pt>
                <c:pt idx="298">
                  <c:v>0.0595999999999998</c:v>
                </c:pt>
                <c:pt idx="299">
                  <c:v>0.0597999999999998</c:v>
                </c:pt>
                <c:pt idx="300">
                  <c:v>0.0599999999999998</c:v>
                </c:pt>
                <c:pt idx="301">
                  <c:v>0.0601999999999998</c:v>
                </c:pt>
                <c:pt idx="302">
                  <c:v>0.0603999999999998</c:v>
                </c:pt>
                <c:pt idx="303">
                  <c:v>0.0605999999999997</c:v>
                </c:pt>
                <c:pt idx="304">
                  <c:v>0.0607999999999998</c:v>
                </c:pt>
                <c:pt idx="305">
                  <c:v>0.0609999999999998</c:v>
                </c:pt>
                <c:pt idx="306">
                  <c:v>0.0611999999999997</c:v>
                </c:pt>
                <c:pt idx="307">
                  <c:v>0.0613999999999997</c:v>
                </c:pt>
                <c:pt idx="308">
                  <c:v>0.0615999999999997</c:v>
                </c:pt>
                <c:pt idx="309">
                  <c:v>0.0617999999999997</c:v>
                </c:pt>
                <c:pt idx="310">
                  <c:v>0.0619999999999997</c:v>
                </c:pt>
                <c:pt idx="311">
                  <c:v>0.0621999999999997</c:v>
                </c:pt>
                <c:pt idx="312">
                  <c:v>0.0623999999999997</c:v>
                </c:pt>
                <c:pt idx="313">
                  <c:v>0.0625999999999997</c:v>
                </c:pt>
                <c:pt idx="314">
                  <c:v>0.0627999999999998</c:v>
                </c:pt>
                <c:pt idx="315">
                  <c:v>0.0629999999999998</c:v>
                </c:pt>
                <c:pt idx="316">
                  <c:v>0.0631999999999998</c:v>
                </c:pt>
                <c:pt idx="317">
                  <c:v>0.0633999999999998</c:v>
                </c:pt>
                <c:pt idx="318">
                  <c:v>0.0635999999999998</c:v>
                </c:pt>
                <c:pt idx="319">
                  <c:v>0.0637999999999998</c:v>
                </c:pt>
                <c:pt idx="320">
                  <c:v>0.0639999999999998</c:v>
                </c:pt>
                <c:pt idx="321">
                  <c:v>0.0641999999999998</c:v>
                </c:pt>
                <c:pt idx="322">
                  <c:v>0.0643999999999998</c:v>
                </c:pt>
                <c:pt idx="323">
                  <c:v>0.0645999999999998</c:v>
                </c:pt>
                <c:pt idx="324">
                  <c:v>0.0647999999999998</c:v>
                </c:pt>
                <c:pt idx="325">
                  <c:v>0.0649999999999998</c:v>
                </c:pt>
                <c:pt idx="326">
                  <c:v>0.0651999999999998</c:v>
                </c:pt>
                <c:pt idx="327">
                  <c:v>0.0653999999999998</c:v>
                </c:pt>
                <c:pt idx="328">
                  <c:v>0.0655999999999998</c:v>
                </c:pt>
                <c:pt idx="329">
                  <c:v>0.0657999999999998</c:v>
                </c:pt>
                <c:pt idx="330">
                  <c:v>0.0659999999999998</c:v>
                </c:pt>
                <c:pt idx="331">
                  <c:v>0.0661999999999998</c:v>
                </c:pt>
                <c:pt idx="332">
                  <c:v>0.0663999999999998</c:v>
                </c:pt>
                <c:pt idx="333">
                  <c:v>0.0665999999999999</c:v>
                </c:pt>
                <c:pt idx="334">
                  <c:v>0.0667999999999999</c:v>
                </c:pt>
                <c:pt idx="335">
                  <c:v>0.0669999999999999</c:v>
                </c:pt>
                <c:pt idx="336">
                  <c:v>0.0671999999999999</c:v>
                </c:pt>
                <c:pt idx="337">
                  <c:v>0.0673999999999999</c:v>
                </c:pt>
                <c:pt idx="338">
                  <c:v>0.0675999999999999</c:v>
                </c:pt>
                <c:pt idx="339">
                  <c:v>0.0677999999999999</c:v>
                </c:pt>
                <c:pt idx="340">
                  <c:v>0.0679999999999999</c:v>
                </c:pt>
                <c:pt idx="341">
                  <c:v>0.0681999999999999</c:v>
                </c:pt>
                <c:pt idx="342">
                  <c:v>0.0683999999999999</c:v>
                </c:pt>
                <c:pt idx="343">
                  <c:v>0.0685999999999999</c:v>
                </c:pt>
                <c:pt idx="344">
                  <c:v>0.0687999999999999</c:v>
                </c:pt>
                <c:pt idx="345">
                  <c:v>0.0689999999999999</c:v>
                </c:pt>
                <c:pt idx="346">
                  <c:v>0.0691999999999999</c:v>
                </c:pt>
                <c:pt idx="347">
                  <c:v>0.0693999999999999</c:v>
                </c:pt>
                <c:pt idx="348">
                  <c:v>0.0695999999999999</c:v>
                </c:pt>
                <c:pt idx="349">
                  <c:v>0.0698</c:v>
                </c:pt>
                <c:pt idx="350">
                  <c:v>0.07</c:v>
                </c:pt>
                <c:pt idx="351">
                  <c:v>0.0702</c:v>
                </c:pt>
                <c:pt idx="352">
                  <c:v>0.0704</c:v>
                </c:pt>
                <c:pt idx="353">
                  <c:v>0.0706</c:v>
                </c:pt>
                <c:pt idx="354">
                  <c:v>0.0708</c:v>
                </c:pt>
                <c:pt idx="355">
                  <c:v>0.071</c:v>
                </c:pt>
                <c:pt idx="356">
                  <c:v>0.0712</c:v>
                </c:pt>
                <c:pt idx="357">
                  <c:v>0.0714</c:v>
                </c:pt>
                <c:pt idx="358">
                  <c:v>0.0716</c:v>
                </c:pt>
                <c:pt idx="359">
                  <c:v>0.0718</c:v>
                </c:pt>
                <c:pt idx="360">
                  <c:v>0.072</c:v>
                </c:pt>
                <c:pt idx="361">
                  <c:v>0.0722</c:v>
                </c:pt>
                <c:pt idx="362">
                  <c:v>0.0724</c:v>
                </c:pt>
                <c:pt idx="363">
                  <c:v>0.0726</c:v>
                </c:pt>
                <c:pt idx="364">
                  <c:v>0.0728</c:v>
                </c:pt>
                <c:pt idx="365">
                  <c:v>0.073</c:v>
                </c:pt>
                <c:pt idx="366">
                  <c:v>0.0732</c:v>
                </c:pt>
                <c:pt idx="367">
                  <c:v>0.0734000000000001</c:v>
                </c:pt>
                <c:pt idx="368">
                  <c:v>0.0736000000000001</c:v>
                </c:pt>
                <c:pt idx="369">
                  <c:v>0.0738000000000001</c:v>
                </c:pt>
                <c:pt idx="370">
                  <c:v>0.0740000000000001</c:v>
                </c:pt>
                <c:pt idx="371">
                  <c:v>0.0742000000000001</c:v>
                </c:pt>
                <c:pt idx="372">
                  <c:v>0.0744000000000001</c:v>
                </c:pt>
                <c:pt idx="373">
                  <c:v>0.0746000000000001</c:v>
                </c:pt>
                <c:pt idx="374">
                  <c:v>0.0748000000000001</c:v>
                </c:pt>
                <c:pt idx="375">
                  <c:v>0.0750000000000001</c:v>
                </c:pt>
                <c:pt idx="376">
                  <c:v>0.0752000000000001</c:v>
                </c:pt>
                <c:pt idx="377">
                  <c:v>0.0754000000000001</c:v>
                </c:pt>
                <c:pt idx="378">
                  <c:v>0.0756000000000001</c:v>
                </c:pt>
                <c:pt idx="379">
                  <c:v>0.0758000000000001</c:v>
                </c:pt>
                <c:pt idx="380">
                  <c:v>0.0760000000000001</c:v>
                </c:pt>
                <c:pt idx="381">
                  <c:v>0.0762000000000001</c:v>
                </c:pt>
                <c:pt idx="382">
                  <c:v>0.0764000000000001</c:v>
                </c:pt>
                <c:pt idx="383">
                  <c:v>0.0766000000000001</c:v>
                </c:pt>
                <c:pt idx="384">
                  <c:v>0.0768000000000002</c:v>
                </c:pt>
                <c:pt idx="385">
                  <c:v>0.0770000000000002</c:v>
                </c:pt>
                <c:pt idx="386">
                  <c:v>0.0772000000000002</c:v>
                </c:pt>
                <c:pt idx="387">
                  <c:v>0.0774000000000002</c:v>
                </c:pt>
                <c:pt idx="388">
                  <c:v>0.0776000000000002</c:v>
                </c:pt>
                <c:pt idx="389">
                  <c:v>0.0778000000000002</c:v>
                </c:pt>
                <c:pt idx="390">
                  <c:v>0.0780000000000002</c:v>
                </c:pt>
                <c:pt idx="391">
                  <c:v>0.0782000000000002</c:v>
                </c:pt>
                <c:pt idx="392">
                  <c:v>0.0784000000000002</c:v>
                </c:pt>
                <c:pt idx="393">
                  <c:v>0.0786000000000002</c:v>
                </c:pt>
                <c:pt idx="394">
                  <c:v>0.0788000000000002</c:v>
                </c:pt>
                <c:pt idx="395">
                  <c:v>0.0790000000000002</c:v>
                </c:pt>
                <c:pt idx="396">
                  <c:v>0.0792000000000002</c:v>
                </c:pt>
                <c:pt idx="397">
                  <c:v>0.0794000000000002</c:v>
                </c:pt>
                <c:pt idx="398">
                  <c:v>0.0796000000000002</c:v>
                </c:pt>
                <c:pt idx="399">
                  <c:v>0.0798000000000002</c:v>
                </c:pt>
                <c:pt idx="400">
                  <c:v>0.0800000000000002</c:v>
                </c:pt>
                <c:pt idx="401">
                  <c:v>0.0802000000000002</c:v>
                </c:pt>
                <c:pt idx="402">
                  <c:v>0.0804000000000002</c:v>
                </c:pt>
                <c:pt idx="403">
                  <c:v>0.0806000000000003</c:v>
                </c:pt>
                <c:pt idx="404">
                  <c:v>0.0808000000000002</c:v>
                </c:pt>
                <c:pt idx="405">
                  <c:v>0.0810000000000003</c:v>
                </c:pt>
                <c:pt idx="406">
                  <c:v>0.0812000000000003</c:v>
                </c:pt>
                <c:pt idx="407">
                  <c:v>0.0814000000000002</c:v>
                </c:pt>
                <c:pt idx="408">
                  <c:v>0.0816000000000003</c:v>
                </c:pt>
                <c:pt idx="409">
                  <c:v>0.0818000000000003</c:v>
                </c:pt>
                <c:pt idx="410">
                  <c:v>0.0820000000000003</c:v>
                </c:pt>
                <c:pt idx="411">
                  <c:v>0.0822000000000003</c:v>
                </c:pt>
                <c:pt idx="412">
                  <c:v>0.0824000000000003</c:v>
                </c:pt>
                <c:pt idx="413">
                  <c:v>0.0826000000000003</c:v>
                </c:pt>
                <c:pt idx="414">
                  <c:v>0.0828000000000003</c:v>
                </c:pt>
                <c:pt idx="415">
                  <c:v>0.0830000000000003</c:v>
                </c:pt>
                <c:pt idx="416">
                  <c:v>0.0832000000000003</c:v>
                </c:pt>
                <c:pt idx="417">
                  <c:v>0.0834000000000003</c:v>
                </c:pt>
                <c:pt idx="418">
                  <c:v>0.0836000000000004</c:v>
                </c:pt>
                <c:pt idx="419">
                  <c:v>0.0838000000000003</c:v>
                </c:pt>
                <c:pt idx="420">
                  <c:v>0.0840000000000004</c:v>
                </c:pt>
                <c:pt idx="421">
                  <c:v>0.0842000000000004</c:v>
                </c:pt>
                <c:pt idx="422">
                  <c:v>0.0844000000000003</c:v>
                </c:pt>
                <c:pt idx="423">
                  <c:v>0.0846000000000004</c:v>
                </c:pt>
                <c:pt idx="424">
                  <c:v>0.0848000000000004</c:v>
                </c:pt>
                <c:pt idx="425">
                  <c:v>0.0850000000000004</c:v>
                </c:pt>
                <c:pt idx="426">
                  <c:v>0.0852000000000004</c:v>
                </c:pt>
                <c:pt idx="427">
                  <c:v>0.0854000000000004</c:v>
                </c:pt>
                <c:pt idx="428">
                  <c:v>0.0856000000000004</c:v>
                </c:pt>
                <c:pt idx="429">
                  <c:v>0.0858000000000004</c:v>
                </c:pt>
                <c:pt idx="430">
                  <c:v>0.0860000000000004</c:v>
                </c:pt>
                <c:pt idx="431">
                  <c:v>0.0862000000000004</c:v>
                </c:pt>
                <c:pt idx="432">
                  <c:v>0.0864000000000004</c:v>
                </c:pt>
                <c:pt idx="433">
                  <c:v>0.0866000000000004</c:v>
                </c:pt>
                <c:pt idx="434">
                  <c:v>0.0868000000000004</c:v>
                </c:pt>
                <c:pt idx="435">
                  <c:v>0.0870000000000004</c:v>
                </c:pt>
                <c:pt idx="436">
                  <c:v>0.0872000000000004</c:v>
                </c:pt>
                <c:pt idx="437">
                  <c:v>0.0874000000000004</c:v>
                </c:pt>
                <c:pt idx="438">
                  <c:v>0.0876000000000005</c:v>
                </c:pt>
                <c:pt idx="439">
                  <c:v>0.0878000000000005</c:v>
                </c:pt>
                <c:pt idx="440">
                  <c:v>0.0880000000000005</c:v>
                </c:pt>
                <c:pt idx="441">
                  <c:v>0.0882000000000005</c:v>
                </c:pt>
                <c:pt idx="442">
                  <c:v>0.0884000000000005</c:v>
                </c:pt>
                <c:pt idx="443">
                  <c:v>0.0886000000000005</c:v>
                </c:pt>
                <c:pt idx="444">
                  <c:v>0.0888000000000005</c:v>
                </c:pt>
                <c:pt idx="445">
                  <c:v>0.0890000000000005</c:v>
                </c:pt>
                <c:pt idx="446">
                  <c:v>0.0892000000000005</c:v>
                </c:pt>
                <c:pt idx="447">
                  <c:v>0.0894000000000005</c:v>
                </c:pt>
                <c:pt idx="448">
                  <c:v>0.0896000000000005</c:v>
                </c:pt>
                <c:pt idx="449">
                  <c:v>0.0898000000000005</c:v>
                </c:pt>
                <c:pt idx="450">
                  <c:v>0.0900000000000005</c:v>
                </c:pt>
                <c:pt idx="451">
                  <c:v>0.0902000000000005</c:v>
                </c:pt>
                <c:pt idx="452">
                  <c:v>0.0904000000000005</c:v>
                </c:pt>
                <c:pt idx="453">
                  <c:v>0.0906000000000005</c:v>
                </c:pt>
                <c:pt idx="454">
                  <c:v>0.0908000000000005</c:v>
                </c:pt>
                <c:pt idx="455">
                  <c:v>0.0910000000000005</c:v>
                </c:pt>
                <c:pt idx="456">
                  <c:v>0.0912000000000005</c:v>
                </c:pt>
                <c:pt idx="457">
                  <c:v>0.0914000000000005</c:v>
                </c:pt>
                <c:pt idx="458">
                  <c:v>0.0916000000000006</c:v>
                </c:pt>
                <c:pt idx="459">
                  <c:v>0.0918000000000006</c:v>
                </c:pt>
                <c:pt idx="460">
                  <c:v>0.0920000000000006</c:v>
                </c:pt>
                <c:pt idx="461">
                  <c:v>0.0922000000000006</c:v>
                </c:pt>
                <c:pt idx="462">
                  <c:v>0.0924000000000006</c:v>
                </c:pt>
                <c:pt idx="463">
                  <c:v>0.0926000000000006</c:v>
                </c:pt>
                <c:pt idx="464">
                  <c:v>0.0928000000000006</c:v>
                </c:pt>
                <c:pt idx="465">
                  <c:v>0.0930000000000006</c:v>
                </c:pt>
                <c:pt idx="466">
                  <c:v>0.0932000000000006</c:v>
                </c:pt>
                <c:pt idx="467">
                  <c:v>0.0934000000000006</c:v>
                </c:pt>
                <c:pt idx="468">
                  <c:v>0.0936000000000006</c:v>
                </c:pt>
                <c:pt idx="469">
                  <c:v>0.0938000000000006</c:v>
                </c:pt>
                <c:pt idx="470">
                  <c:v>0.0940000000000007</c:v>
                </c:pt>
                <c:pt idx="471">
                  <c:v>0.0942000000000006</c:v>
                </c:pt>
                <c:pt idx="472">
                  <c:v>0.0944000000000006</c:v>
                </c:pt>
                <c:pt idx="473">
                  <c:v>0.0946000000000007</c:v>
                </c:pt>
                <c:pt idx="474">
                  <c:v>0.0948000000000006</c:v>
                </c:pt>
                <c:pt idx="475">
                  <c:v>0.0950000000000007</c:v>
                </c:pt>
                <c:pt idx="476">
                  <c:v>0.0952000000000007</c:v>
                </c:pt>
                <c:pt idx="477">
                  <c:v>0.0954000000000007</c:v>
                </c:pt>
                <c:pt idx="478">
                  <c:v>0.0956000000000007</c:v>
                </c:pt>
                <c:pt idx="479">
                  <c:v>0.0958000000000007</c:v>
                </c:pt>
                <c:pt idx="480">
                  <c:v>0.0960000000000007</c:v>
                </c:pt>
                <c:pt idx="481">
                  <c:v>0.0962000000000007</c:v>
                </c:pt>
                <c:pt idx="482">
                  <c:v>0.0964000000000007</c:v>
                </c:pt>
                <c:pt idx="483">
                  <c:v>0.0966000000000007</c:v>
                </c:pt>
                <c:pt idx="484">
                  <c:v>0.0968000000000007</c:v>
                </c:pt>
                <c:pt idx="485">
                  <c:v>0.0970000000000007</c:v>
                </c:pt>
                <c:pt idx="486">
                  <c:v>0.0972000000000007</c:v>
                </c:pt>
                <c:pt idx="487">
                  <c:v>0.0974000000000007</c:v>
                </c:pt>
                <c:pt idx="488">
                  <c:v>0.0976000000000007</c:v>
                </c:pt>
                <c:pt idx="489">
                  <c:v>0.0978000000000007</c:v>
                </c:pt>
                <c:pt idx="490">
                  <c:v>0.0980000000000007</c:v>
                </c:pt>
                <c:pt idx="491">
                  <c:v>0.0982000000000008</c:v>
                </c:pt>
                <c:pt idx="492">
                  <c:v>0.0984000000000007</c:v>
                </c:pt>
                <c:pt idx="493">
                  <c:v>0.0986000000000008</c:v>
                </c:pt>
                <c:pt idx="494">
                  <c:v>0.0988000000000008</c:v>
                </c:pt>
                <c:pt idx="495">
                  <c:v>0.0990000000000008</c:v>
                </c:pt>
                <c:pt idx="496">
                  <c:v>0.0992000000000008</c:v>
                </c:pt>
                <c:pt idx="497">
                  <c:v>0.0994000000000008</c:v>
                </c:pt>
                <c:pt idx="498">
                  <c:v>0.0996000000000008</c:v>
                </c:pt>
                <c:pt idx="499">
                  <c:v>0.0998000000000008</c:v>
                </c:pt>
                <c:pt idx="500">
                  <c:v>0.100000000000001</c:v>
                </c:pt>
                <c:pt idx="501">
                  <c:v>0.100200000000001</c:v>
                </c:pt>
                <c:pt idx="502">
                  <c:v>0.100400000000001</c:v>
                </c:pt>
                <c:pt idx="503">
                  <c:v>0.100600000000001</c:v>
                </c:pt>
                <c:pt idx="504">
                  <c:v>0.100800000000001</c:v>
                </c:pt>
                <c:pt idx="505">
                  <c:v>0.101000000000001</c:v>
                </c:pt>
                <c:pt idx="506">
                  <c:v>0.101200000000001</c:v>
                </c:pt>
                <c:pt idx="507">
                  <c:v>0.101400000000001</c:v>
                </c:pt>
                <c:pt idx="508">
                  <c:v>0.101600000000001</c:v>
                </c:pt>
                <c:pt idx="509">
                  <c:v>0.101800000000001</c:v>
                </c:pt>
                <c:pt idx="510">
                  <c:v>0.102000000000001</c:v>
                </c:pt>
                <c:pt idx="511">
                  <c:v>0.102200000000001</c:v>
                </c:pt>
                <c:pt idx="512">
                  <c:v>0.102400000000001</c:v>
                </c:pt>
                <c:pt idx="513">
                  <c:v>0.102600000000001</c:v>
                </c:pt>
                <c:pt idx="514">
                  <c:v>0.102800000000001</c:v>
                </c:pt>
                <c:pt idx="515">
                  <c:v>0.103000000000001</c:v>
                </c:pt>
                <c:pt idx="516">
                  <c:v>0.103200000000001</c:v>
                </c:pt>
                <c:pt idx="517">
                  <c:v>0.103400000000001</c:v>
                </c:pt>
                <c:pt idx="518">
                  <c:v>0.103600000000001</c:v>
                </c:pt>
                <c:pt idx="519">
                  <c:v>0.103800000000001</c:v>
                </c:pt>
                <c:pt idx="520">
                  <c:v>0.104000000000001</c:v>
                </c:pt>
                <c:pt idx="521">
                  <c:v>0.104200000000001</c:v>
                </c:pt>
                <c:pt idx="522">
                  <c:v>0.104400000000001</c:v>
                </c:pt>
                <c:pt idx="523">
                  <c:v>0.104600000000001</c:v>
                </c:pt>
                <c:pt idx="524">
                  <c:v>0.104800000000001</c:v>
                </c:pt>
                <c:pt idx="525">
                  <c:v>0.105000000000001</c:v>
                </c:pt>
                <c:pt idx="526">
                  <c:v>0.105200000000001</c:v>
                </c:pt>
                <c:pt idx="527">
                  <c:v>0.105400000000001</c:v>
                </c:pt>
                <c:pt idx="528">
                  <c:v>0.105600000000001</c:v>
                </c:pt>
                <c:pt idx="529">
                  <c:v>0.105800000000001</c:v>
                </c:pt>
                <c:pt idx="530">
                  <c:v>0.106000000000001</c:v>
                </c:pt>
                <c:pt idx="531">
                  <c:v>0.106200000000001</c:v>
                </c:pt>
                <c:pt idx="532">
                  <c:v>0.106400000000001</c:v>
                </c:pt>
                <c:pt idx="533">
                  <c:v>0.106600000000001</c:v>
                </c:pt>
                <c:pt idx="534">
                  <c:v>0.106800000000001</c:v>
                </c:pt>
                <c:pt idx="535">
                  <c:v>0.107000000000001</c:v>
                </c:pt>
                <c:pt idx="536">
                  <c:v>0.107200000000001</c:v>
                </c:pt>
                <c:pt idx="537">
                  <c:v>0.107400000000001</c:v>
                </c:pt>
                <c:pt idx="538">
                  <c:v>0.107600000000001</c:v>
                </c:pt>
                <c:pt idx="539">
                  <c:v>0.107800000000001</c:v>
                </c:pt>
                <c:pt idx="540">
                  <c:v>0.108000000000001</c:v>
                </c:pt>
                <c:pt idx="541">
                  <c:v>0.108200000000001</c:v>
                </c:pt>
                <c:pt idx="542">
                  <c:v>0.108400000000001</c:v>
                </c:pt>
                <c:pt idx="543">
                  <c:v>0.108600000000001</c:v>
                </c:pt>
                <c:pt idx="544">
                  <c:v>0.108800000000001</c:v>
                </c:pt>
                <c:pt idx="545">
                  <c:v>0.109000000000001</c:v>
                </c:pt>
                <c:pt idx="546">
                  <c:v>0.109200000000001</c:v>
                </c:pt>
                <c:pt idx="547">
                  <c:v>0.109400000000001</c:v>
                </c:pt>
                <c:pt idx="548">
                  <c:v>0.109600000000001</c:v>
                </c:pt>
                <c:pt idx="549">
                  <c:v>0.109800000000001</c:v>
                </c:pt>
                <c:pt idx="550">
                  <c:v>0.110000000000001</c:v>
                </c:pt>
                <c:pt idx="551">
                  <c:v>0.110200000000001</c:v>
                </c:pt>
                <c:pt idx="552">
                  <c:v>0.110400000000001</c:v>
                </c:pt>
                <c:pt idx="553">
                  <c:v>0.110600000000001</c:v>
                </c:pt>
                <c:pt idx="554">
                  <c:v>0.110800000000001</c:v>
                </c:pt>
                <c:pt idx="555">
                  <c:v>0.111000000000001</c:v>
                </c:pt>
                <c:pt idx="556">
                  <c:v>0.111200000000001</c:v>
                </c:pt>
                <c:pt idx="557">
                  <c:v>0.111400000000001</c:v>
                </c:pt>
                <c:pt idx="558">
                  <c:v>0.111600000000001</c:v>
                </c:pt>
                <c:pt idx="559">
                  <c:v>0.111800000000001</c:v>
                </c:pt>
                <c:pt idx="560">
                  <c:v>0.112000000000001</c:v>
                </c:pt>
                <c:pt idx="561">
                  <c:v>0.112200000000001</c:v>
                </c:pt>
                <c:pt idx="562">
                  <c:v>0.112400000000001</c:v>
                </c:pt>
                <c:pt idx="563">
                  <c:v>0.112600000000001</c:v>
                </c:pt>
                <c:pt idx="564">
                  <c:v>0.112800000000001</c:v>
                </c:pt>
                <c:pt idx="565">
                  <c:v>0.113000000000001</c:v>
                </c:pt>
                <c:pt idx="566">
                  <c:v>0.113200000000001</c:v>
                </c:pt>
                <c:pt idx="567">
                  <c:v>0.113400000000001</c:v>
                </c:pt>
                <c:pt idx="568">
                  <c:v>0.113600000000001</c:v>
                </c:pt>
                <c:pt idx="569">
                  <c:v>0.113800000000001</c:v>
                </c:pt>
                <c:pt idx="570">
                  <c:v>0.114000000000001</c:v>
                </c:pt>
                <c:pt idx="571">
                  <c:v>0.114200000000001</c:v>
                </c:pt>
                <c:pt idx="572">
                  <c:v>0.114400000000001</c:v>
                </c:pt>
                <c:pt idx="573">
                  <c:v>0.114600000000001</c:v>
                </c:pt>
                <c:pt idx="574">
                  <c:v>0.114800000000001</c:v>
                </c:pt>
                <c:pt idx="575">
                  <c:v>0.115000000000001</c:v>
                </c:pt>
                <c:pt idx="576">
                  <c:v>0.115200000000001</c:v>
                </c:pt>
                <c:pt idx="577">
                  <c:v>0.115400000000001</c:v>
                </c:pt>
                <c:pt idx="578">
                  <c:v>0.115600000000001</c:v>
                </c:pt>
                <c:pt idx="579">
                  <c:v>0.115800000000001</c:v>
                </c:pt>
                <c:pt idx="580">
                  <c:v>0.116000000000001</c:v>
                </c:pt>
                <c:pt idx="581">
                  <c:v>0.116200000000001</c:v>
                </c:pt>
                <c:pt idx="582">
                  <c:v>0.116400000000001</c:v>
                </c:pt>
                <c:pt idx="583">
                  <c:v>0.116600000000001</c:v>
                </c:pt>
                <c:pt idx="584">
                  <c:v>0.116800000000001</c:v>
                </c:pt>
                <c:pt idx="585">
                  <c:v>0.117000000000001</c:v>
                </c:pt>
                <c:pt idx="586">
                  <c:v>0.117200000000001</c:v>
                </c:pt>
                <c:pt idx="587">
                  <c:v>0.117400000000001</c:v>
                </c:pt>
                <c:pt idx="588">
                  <c:v>0.117600000000001</c:v>
                </c:pt>
                <c:pt idx="589">
                  <c:v>0.117800000000001</c:v>
                </c:pt>
                <c:pt idx="590">
                  <c:v>0.118000000000001</c:v>
                </c:pt>
                <c:pt idx="591">
                  <c:v>0.118200000000001</c:v>
                </c:pt>
                <c:pt idx="592">
                  <c:v>0.118400000000001</c:v>
                </c:pt>
                <c:pt idx="593">
                  <c:v>0.118600000000001</c:v>
                </c:pt>
                <c:pt idx="594">
                  <c:v>0.118800000000001</c:v>
                </c:pt>
                <c:pt idx="595">
                  <c:v>0.119000000000001</c:v>
                </c:pt>
                <c:pt idx="596">
                  <c:v>0.119200000000001</c:v>
                </c:pt>
                <c:pt idx="597">
                  <c:v>0.119400000000001</c:v>
                </c:pt>
                <c:pt idx="598">
                  <c:v>0.119600000000001</c:v>
                </c:pt>
                <c:pt idx="599">
                  <c:v>0.119800000000001</c:v>
                </c:pt>
                <c:pt idx="600">
                  <c:v>0.120000000000001</c:v>
                </c:pt>
                <c:pt idx="601">
                  <c:v>0.120200000000001</c:v>
                </c:pt>
                <c:pt idx="602">
                  <c:v>0.120400000000001</c:v>
                </c:pt>
                <c:pt idx="603">
                  <c:v>0.120600000000001</c:v>
                </c:pt>
                <c:pt idx="604">
                  <c:v>0.120800000000001</c:v>
                </c:pt>
                <c:pt idx="605">
                  <c:v>0.121000000000001</c:v>
                </c:pt>
                <c:pt idx="606">
                  <c:v>0.121200000000001</c:v>
                </c:pt>
                <c:pt idx="607">
                  <c:v>0.121400000000001</c:v>
                </c:pt>
                <c:pt idx="608">
                  <c:v>0.121600000000001</c:v>
                </c:pt>
                <c:pt idx="609">
                  <c:v>0.121800000000001</c:v>
                </c:pt>
                <c:pt idx="610">
                  <c:v>0.122000000000001</c:v>
                </c:pt>
                <c:pt idx="611">
                  <c:v>0.122200000000001</c:v>
                </c:pt>
                <c:pt idx="612">
                  <c:v>0.122400000000001</c:v>
                </c:pt>
                <c:pt idx="613">
                  <c:v>0.122600000000001</c:v>
                </c:pt>
                <c:pt idx="614">
                  <c:v>0.122800000000001</c:v>
                </c:pt>
                <c:pt idx="615">
                  <c:v>0.123000000000001</c:v>
                </c:pt>
                <c:pt idx="616">
                  <c:v>0.123200000000001</c:v>
                </c:pt>
                <c:pt idx="617">
                  <c:v>0.123400000000001</c:v>
                </c:pt>
                <c:pt idx="618">
                  <c:v>0.123600000000001</c:v>
                </c:pt>
                <c:pt idx="619">
                  <c:v>0.123800000000001</c:v>
                </c:pt>
                <c:pt idx="620">
                  <c:v>0.124000000000002</c:v>
                </c:pt>
                <c:pt idx="621">
                  <c:v>0.124200000000002</c:v>
                </c:pt>
                <c:pt idx="622">
                  <c:v>0.124400000000002</c:v>
                </c:pt>
                <c:pt idx="623">
                  <c:v>0.124600000000002</c:v>
                </c:pt>
                <c:pt idx="624">
                  <c:v>0.124800000000002</c:v>
                </c:pt>
                <c:pt idx="625">
                  <c:v>0.125000000000002</c:v>
                </c:pt>
                <c:pt idx="626">
                  <c:v>0.125200000000002</c:v>
                </c:pt>
                <c:pt idx="627">
                  <c:v>0.125400000000002</c:v>
                </c:pt>
                <c:pt idx="628">
                  <c:v>0.125600000000002</c:v>
                </c:pt>
                <c:pt idx="629">
                  <c:v>0.125800000000002</c:v>
                </c:pt>
                <c:pt idx="630">
                  <c:v>0.126000000000002</c:v>
                </c:pt>
                <c:pt idx="631">
                  <c:v>0.126200000000002</c:v>
                </c:pt>
                <c:pt idx="632">
                  <c:v>0.126400000000002</c:v>
                </c:pt>
                <c:pt idx="633">
                  <c:v>0.126600000000002</c:v>
                </c:pt>
                <c:pt idx="634">
                  <c:v>0.126800000000002</c:v>
                </c:pt>
                <c:pt idx="635">
                  <c:v>0.127000000000002</c:v>
                </c:pt>
                <c:pt idx="636">
                  <c:v>0.127200000000002</c:v>
                </c:pt>
                <c:pt idx="637">
                  <c:v>0.127400000000002</c:v>
                </c:pt>
                <c:pt idx="638">
                  <c:v>0.127600000000002</c:v>
                </c:pt>
                <c:pt idx="639">
                  <c:v>0.127800000000002</c:v>
                </c:pt>
                <c:pt idx="640">
                  <c:v>0.128000000000002</c:v>
                </c:pt>
                <c:pt idx="641">
                  <c:v>0.128200000000002</c:v>
                </c:pt>
                <c:pt idx="642">
                  <c:v>0.128400000000002</c:v>
                </c:pt>
                <c:pt idx="643">
                  <c:v>0.128600000000002</c:v>
                </c:pt>
                <c:pt idx="644">
                  <c:v>0.128800000000002</c:v>
                </c:pt>
                <c:pt idx="645">
                  <c:v>0.129000000000002</c:v>
                </c:pt>
                <c:pt idx="646">
                  <c:v>0.129200000000002</c:v>
                </c:pt>
                <c:pt idx="647">
                  <c:v>0.129400000000002</c:v>
                </c:pt>
                <c:pt idx="648">
                  <c:v>0.129600000000002</c:v>
                </c:pt>
                <c:pt idx="649">
                  <c:v>0.129800000000002</c:v>
                </c:pt>
                <c:pt idx="650">
                  <c:v>0.130000000000002</c:v>
                </c:pt>
                <c:pt idx="651">
                  <c:v>0.130200000000002</c:v>
                </c:pt>
                <c:pt idx="652">
                  <c:v>0.130400000000002</c:v>
                </c:pt>
                <c:pt idx="653">
                  <c:v>0.130600000000002</c:v>
                </c:pt>
                <c:pt idx="654">
                  <c:v>0.130800000000002</c:v>
                </c:pt>
                <c:pt idx="655">
                  <c:v>0.131000000000002</c:v>
                </c:pt>
                <c:pt idx="656">
                  <c:v>0.131200000000002</c:v>
                </c:pt>
                <c:pt idx="657">
                  <c:v>0.131400000000002</c:v>
                </c:pt>
                <c:pt idx="658">
                  <c:v>0.131600000000002</c:v>
                </c:pt>
                <c:pt idx="659">
                  <c:v>0.131800000000002</c:v>
                </c:pt>
                <c:pt idx="660">
                  <c:v>0.132000000000002</c:v>
                </c:pt>
                <c:pt idx="661">
                  <c:v>0.132200000000002</c:v>
                </c:pt>
                <c:pt idx="662">
                  <c:v>0.132400000000002</c:v>
                </c:pt>
                <c:pt idx="663">
                  <c:v>0.132600000000002</c:v>
                </c:pt>
                <c:pt idx="664">
                  <c:v>0.132800000000002</c:v>
                </c:pt>
                <c:pt idx="665">
                  <c:v>0.133000000000002</c:v>
                </c:pt>
                <c:pt idx="666">
                  <c:v>0.133200000000002</c:v>
                </c:pt>
                <c:pt idx="667">
                  <c:v>0.133400000000002</c:v>
                </c:pt>
                <c:pt idx="668">
                  <c:v>0.133600000000002</c:v>
                </c:pt>
                <c:pt idx="669">
                  <c:v>0.133800000000002</c:v>
                </c:pt>
                <c:pt idx="670">
                  <c:v>0.134000000000002</c:v>
                </c:pt>
                <c:pt idx="671">
                  <c:v>0.134200000000002</c:v>
                </c:pt>
                <c:pt idx="672">
                  <c:v>0.134400000000002</c:v>
                </c:pt>
                <c:pt idx="673">
                  <c:v>0.134600000000002</c:v>
                </c:pt>
                <c:pt idx="674">
                  <c:v>0.134800000000002</c:v>
                </c:pt>
                <c:pt idx="675">
                  <c:v>0.135000000000002</c:v>
                </c:pt>
                <c:pt idx="676">
                  <c:v>0.135200000000002</c:v>
                </c:pt>
                <c:pt idx="677">
                  <c:v>0.135400000000002</c:v>
                </c:pt>
                <c:pt idx="678">
                  <c:v>0.135600000000002</c:v>
                </c:pt>
                <c:pt idx="679">
                  <c:v>0.135800000000002</c:v>
                </c:pt>
                <c:pt idx="680">
                  <c:v>0.136000000000002</c:v>
                </c:pt>
                <c:pt idx="681">
                  <c:v>0.136200000000002</c:v>
                </c:pt>
                <c:pt idx="682">
                  <c:v>0.136400000000002</c:v>
                </c:pt>
                <c:pt idx="683">
                  <c:v>0.136600000000002</c:v>
                </c:pt>
                <c:pt idx="684">
                  <c:v>0.136800000000002</c:v>
                </c:pt>
                <c:pt idx="685">
                  <c:v>0.137000000000002</c:v>
                </c:pt>
                <c:pt idx="686">
                  <c:v>0.137200000000002</c:v>
                </c:pt>
                <c:pt idx="687">
                  <c:v>0.137400000000002</c:v>
                </c:pt>
                <c:pt idx="688">
                  <c:v>0.137600000000002</c:v>
                </c:pt>
                <c:pt idx="689">
                  <c:v>0.137800000000002</c:v>
                </c:pt>
                <c:pt idx="690">
                  <c:v>0.138000000000002</c:v>
                </c:pt>
                <c:pt idx="691">
                  <c:v>0.138200000000002</c:v>
                </c:pt>
                <c:pt idx="692">
                  <c:v>0.138400000000002</c:v>
                </c:pt>
                <c:pt idx="693">
                  <c:v>0.138600000000002</c:v>
                </c:pt>
                <c:pt idx="694">
                  <c:v>0.138800000000002</c:v>
                </c:pt>
                <c:pt idx="695">
                  <c:v>0.139000000000002</c:v>
                </c:pt>
                <c:pt idx="696">
                  <c:v>0.139200000000002</c:v>
                </c:pt>
                <c:pt idx="697">
                  <c:v>0.139400000000002</c:v>
                </c:pt>
                <c:pt idx="698">
                  <c:v>0.139600000000002</c:v>
                </c:pt>
                <c:pt idx="699">
                  <c:v>0.139800000000002</c:v>
                </c:pt>
                <c:pt idx="700">
                  <c:v>0.140000000000002</c:v>
                </c:pt>
                <c:pt idx="701">
                  <c:v>0.140200000000002</c:v>
                </c:pt>
                <c:pt idx="702">
                  <c:v>0.140400000000002</c:v>
                </c:pt>
                <c:pt idx="703">
                  <c:v>0.140600000000002</c:v>
                </c:pt>
                <c:pt idx="704">
                  <c:v>0.140800000000002</c:v>
                </c:pt>
                <c:pt idx="705">
                  <c:v>0.141000000000002</c:v>
                </c:pt>
                <c:pt idx="706">
                  <c:v>0.141200000000002</c:v>
                </c:pt>
                <c:pt idx="707">
                  <c:v>0.141400000000002</c:v>
                </c:pt>
                <c:pt idx="708">
                  <c:v>0.141600000000002</c:v>
                </c:pt>
                <c:pt idx="709">
                  <c:v>0.141800000000002</c:v>
                </c:pt>
                <c:pt idx="710">
                  <c:v>0.142000000000002</c:v>
                </c:pt>
                <c:pt idx="711">
                  <c:v>0.142200000000002</c:v>
                </c:pt>
                <c:pt idx="712">
                  <c:v>0.142400000000002</c:v>
                </c:pt>
                <c:pt idx="713">
                  <c:v>0.142600000000002</c:v>
                </c:pt>
                <c:pt idx="714">
                  <c:v>0.142800000000002</c:v>
                </c:pt>
                <c:pt idx="715">
                  <c:v>0.143000000000002</c:v>
                </c:pt>
                <c:pt idx="716">
                  <c:v>0.143200000000002</c:v>
                </c:pt>
                <c:pt idx="717">
                  <c:v>0.143400000000002</c:v>
                </c:pt>
                <c:pt idx="718">
                  <c:v>0.143600000000002</c:v>
                </c:pt>
                <c:pt idx="719">
                  <c:v>0.143800000000002</c:v>
                </c:pt>
                <c:pt idx="720">
                  <c:v>0.144000000000002</c:v>
                </c:pt>
                <c:pt idx="721">
                  <c:v>0.144200000000002</c:v>
                </c:pt>
                <c:pt idx="722">
                  <c:v>0.144400000000002</c:v>
                </c:pt>
                <c:pt idx="723">
                  <c:v>0.144600000000002</c:v>
                </c:pt>
                <c:pt idx="724">
                  <c:v>0.144800000000002</c:v>
                </c:pt>
                <c:pt idx="725">
                  <c:v>0.145000000000002</c:v>
                </c:pt>
                <c:pt idx="726">
                  <c:v>0.145200000000002</c:v>
                </c:pt>
                <c:pt idx="727">
                  <c:v>0.145400000000002</c:v>
                </c:pt>
                <c:pt idx="728">
                  <c:v>0.145600000000002</c:v>
                </c:pt>
                <c:pt idx="729">
                  <c:v>0.145800000000002</c:v>
                </c:pt>
                <c:pt idx="730">
                  <c:v>0.146000000000002</c:v>
                </c:pt>
                <c:pt idx="731">
                  <c:v>0.146200000000002</c:v>
                </c:pt>
                <c:pt idx="732">
                  <c:v>0.146400000000002</c:v>
                </c:pt>
                <c:pt idx="733">
                  <c:v>0.146600000000002</c:v>
                </c:pt>
                <c:pt idx="734">
                  <c:v>0.146800000000002</c:v>
                </c:pt>
                <c:pt idx="735">
                  <c:v>0.147000000000002</c:v>
                </c:pt>
                <c:pt idx="736">
                  <c:v>0.147200000000002</c:v>
                </c:pt>
                <c:pt idx="737">
                  <c:v>0.147400000000002</c:v>
                </c:pt>
                <c:pt idx="738">
                  <c:v>0.147600000000002</c:v>
                </c:pt>
                <c:pt idx="739">
                  <c:v>0.147800000000002</c:v>
                </c:pt>
                <c:pt idx="740">
                  <c:v>0.148000000000002</c:v>
                </c:pt>
                <c:pt idx="741">
                  <c:v>0.148200000000002</c:v>
                </c:pt>
                <c:pt idx="742">
                  <c:v>0.148400000000002</c:v>
                </c:pt>
                <c:pt idx="743">
                  <c:v>0.148600000000002</c:v>
                </c:pt>
                <c:pt idx="744">
                  <c:v>0.148800000000002</c:v>
                </c:pt>
                <c:pt idx="745">
                  <c:v>0.149000000000002</c:v>
                </c:pt>
                <c:pt idx="746">
                  <c:v>0.149200000000002</c:v>
                </c:pt>
                <c:pt idx="747">
                  <c:v>0.149400000000002</c:v>
                </c:pt>
                <c:pt idx="748">
                  <c:v>0.149600000000002</c:v>
                </c:pt>
                <c:pt idx="749">
                  <c:v>0.149800000000002</c:v>
                </c:pt>
                <c:pt idx="750">
                  <c:v>0.150000000000002</c:v>
                </c:pt>
                <c:pt idx="751">
                  <c:v>0.150200000000002</c:v>
                </c:pt>
                <c:pt idx="752">
                  <c:v>0.150400000000002</c:v>
                </c:pt>
                <c:pt idx="753">
                  <c:v>0.150600000000002</c:v>
                </c:pt>
                <c:pt idx="754">
                  <c:v>0.150800000000002</c:v>
                </c:pt>
                <c:pt idx="755">
                  <c:v>0.151000000000002</c:v>
                </c:pt>
                <c:pt idx="756">
                  <c:v>0.151200000000002</c:v>
                </c:pt>
                <c:pt idx="757">
                  <c:v>0.151400000000002</c:v>
                </c:pt>
                <c:pt idx="758">
                  <c:v>0.151600000000002</c:v>
                </c:pt>
                <c:pt idx="759">
                  <c:v>0.151800000000002</c:v>
                </c:pt>
                <c:pt idx="760">
                  <c:v>0.152000000000002</c:v>
                </c:pt>
                <c:pt idx="761">
                  <c:v>0.152200000000002</c:v>
                </c:pt>
                <c:pt idx="762">
                  <c:v>0.152400000000002</c:v>
                </c:pt>
                <c:pt idx="763">
                  <c:v>0.152600000000002</c:v>
                </c:pt>
                <c:pt idx="764">
                  <c:v>0.152800000000002</c:v>
                </c:pt>
                <c:pt idx="765">
                  <c:v>0.153000000000002</c:v>
                </c:pt>
                <c:pt idx="766">
                  <c:v>0.153200000000002</c:v>
                </c:pt>
                <c:pt idx="767">
                  <c:v>0.153400000000002</c:v>
                </c:pt>
                <c:pt idx="768">
                  <c:v>0.153600000000002</c:v>
                </c:pt>
                <c:pt idx="769">
                  <c:v>0.153800000000002</c:v>
                </c:pt>
                <c:pt idx="770">
                  <c:v>0.154000000000002</c:v>
                </c:pt>
                <c:pt idx="771">
                  <c:v>0.154200000000002</c:v>
                </c:pt>
                <c:pt idx="772">
                  <c:v>0.154400000000002</c:v>
                </c:pt>
                <c:pt idx="773">
                  <c:v>0.154600000000002</c:v>
                </c:pt>
                <c:pt idx="774">
                  <c:v>0.154800000000002</c:v>
                </c:pt>
                <c:pt idx="775">
                  <c:v>0.155000000000002</c:v>
                </c:pt>
                <c:pt idx="776">
                  <c:v>0.155200000000002</c:v>
                </c:pt>
                <c:pt idx="777">
                  <c:v>0.155400000000002</c:v>
                </c:pt>
                <c:pt idx="778">
                  <c:v>0.155600000000002</c:v>
                </c:pt>
                <c:pt idx="779">
                  <c:v>0.155800000000002</c:v>
                </c:pt>
                <c:pt idx="780">
                  <c:v>0.156000000000002</c:v>
                </c:pt>
                <c:pt idx="781">
                  <c:v>0.156200000000002</c:v>
                </c:pt>
                <c:pt idx="782">
                  <c:v>0.156400000000002</c:v>
                </c:pt>
                <c:pt idx="783">
                  <c:v>0.156600000000002</c:v>
                </c:pt>
                <c:pt idx="784">
                  <c:v>0.156800000000002</c:v>
                </c:pt>
                <c:pt idx="785">
                  <c:v>0.157000000000002</c:v>
                </c:pt>
                <c:pt idx="786">
                  <c:v>0.157200000000002</c:v>
                </c:pt>
                <c:pt idx="787">
                  <c:v>0.157400000000002</c:v>
                </c:pt>
                <c:pt idx="788">
                  <c:v>0.157600000000002</c:v>
                </c:pt>
                <c:pt idx="789">
                  <c:v>0.157800000000002</c:v>
                </c:pt>
                <c:pt idx="790">
                  <c:v>0.158000000000002</c:v>
                </c:pt>
                <c:pt idx="791">
                  <c:v>0.158200000000002</c:v>
                </c:pt>
                <c:pt idx="792">
                  <c:v>0.158400000000002</c:v>
                </c:pt>
                <c:pt idx="793">
                  <c:v>0.158600000000002</c:v>
                </c:pt>
                <c:pt idx="794">
                  <c:v>0.158800000000002</c:v>
                </c:pt>
                <c:pt idx="795">
                  <c:v>0.159000000000003</c:v>
                </c:pt>
                <c:pt idx="796">
                  <c:v>0.159200000000003</c:v>
                </c:pt>
                <c:pt idx="797">
                  <c:v>0.159400000000003</c:v>
                </c:pt>
                <c:pt idx="798">
                  <c:v>0.159600000000003</c:v>
                </c:pt>
                <c:pt idx="799">
                  <c:v>0.159800000000003</c:v>
                </c:pt>
                <c:pt idx="800">
                  <c:v>0.160000000000003</c:v>
                </c:pt>
                <c:pt idx="801">
                  <c:v>0.160200000000003</c:v>
                </c:pt>
                <c:pt idx="802">
                  <c:v>0.160400000000003</c:v>
                </c:pt>
                <c:pt idx="803">
                  <c:v>0.160600000000003</c:v>
                </c:pt>
                <c:pt idx="804">
                  <c:v>0.160800000000003</c:v>
                </c:pt>
                <c:pt idx="805">
                  <c:v>0.161000000000003</c:v>
                </c:pt>
                <c:pt idx="806">
                  <c:v>0.161200000000003</c:v>
                </c:pt>
                <c:pt idx="807">
                  <c:v>0.161400000000003</c:v>
                </c:pt>
                <c:pt idx="808">
                  <c:v>0.161600000000003</c:v>
                </c:pt>
                <c:pt idx="809">
                  <c:v>0.161800000000003</c:v>
                </c:pt>
                <c:pt idx="810">
                  <c:v>0.162000000000003</c:v>
                </c:pt>
                <c:pt idx="811">
                  <c:v>0.162200000000003</c:v>
                </c:pt>
                <c:pt idx="812">
                  <c:v>0.162400000000003</c:v>
                </c:pt>
                <c:pt idx="813">
                  <c:v>0.162600000000003</c:v>
                </c:pt>
                <c:pt idx="814">
                  <c:v>0.162800000000003</c:v>
                </c:pt>
                <c:pt idx="815">
                  <c:v>0.163000000000003</c:v>
                </c:pt>
                <c:pt idx="816">
                  <c:v>0.163200000000003</c:v>
                </c:pt>
                <c:pt idx="817">
                  <c:v>0.163400000000003</c:v>
                </c:pt>
                <c:pt idx="818">
                  <c:v>0.163600000000003</c:v>
                </c:pt>
                <c:pt idx="819">
                  <c:v>0.163800000000003</c:v>
                </c:pt>
                <c:pt idx="820">
                  <c:v>0.164000000000003</c:v>
                </c:pt>
                <c:pt idx="821">
                  <c:v>0.164200000000003</c:v>
                </c:pt>
                <c:pt idx="822">
                  <c:v>0.164400000000003</c:v>
                </c:pt>
                <c:pt idx="823">
                  <c:v>0.164600000000003</c:v>
                </c:pt>
                <c:pt idx="824">
                  <c:v>0.164800000000003</c:v>
                </c:pt>
                <c:pt idx="825">
                  <c:v>0.165000000000003</c:v>
                </c:pt>
                <c:pt idx="826">
                  <c:v>0.165200000000003</c:v>
                </c:pt>
                <c:pt idx="827">
                  <c:v>0.165400000000003</c:v>
                </c:pt>
                <c:pt idx="828">
                  <c:v>0.165600000000003</c:v>
                </c:pt>
                <c:pt idx="829">
                  <c:v>0.165800000000003</c:v>
                </c:pt>
                <c:pt idx="830">
                  <c:v>0.166000000000003</c:v>
                </c:pt>
                <c:pt idx="831">
                  <c:v>0.166200000000003</c:v>
                </c:pt>
                <c:pt idx="832">
                  <c:v>0.166400000000003</c:v>
                </c:pt>
                <c:pt idx="833">
                  <c:v>0.166600000000003</c:v>
                </c:pt>
                <c:pt idx="834">
                  <c:v>0.166800000000003</c:v>
                </c:pt>
                <c:pt idx="835">
                  <c:v>0.167000000000003</c:v>
                </c:pt>
                <c:pt idx="836">
                  <c:v>0.167200000000003</c:v>
                </c:pt>
                <c:pt idx="837">
                  <c:v>0.167400000000003</c:v>
                </c:pt>
                <c:pt idx="838">
                  <c:v>0.167600000000003</c:v>
                </c:pt>
                <c:pt idx="839">
                  <c:v>0.167800000000003</c:v>
                </c:pt>
                <c:pt idx="840">
                  <c:v>0.168000000000003</c:v>
                </c:pt>
                <c:pt idx="841">
                  <c:v>0.168200000000003</c:v>
                </c:pt>
                <c:pt idx="842">
                  <c:v>0.168400000000003</c:v>
                </c:pt>
                <c:pt idx="843">
                  <c:v>0.168600000000003</c:v>
                </c:pt>
                <c:pt idx="844">
                  <c:v>0.168800000000003</c:v>
                </c:pt>
                <c:pt idx="845">
                  <c:v>0.169000000000003</c:v>
                </c:pt>
                <c:pt idx="846">
                  <c:v>0.169200000000003</c:v>
                </c:pt>
                <c:pt idx="847">
                  <c:v>0.169400000000003</c:v>
                </c:pt>
                <c:pt idx="848">
                  <c:v>0.169600000000003</c:v>
                </c:pt>
                <c:pt idx="849">
                  <c:v>0.169800000000003</c:v>
                </c:pt>
                <c:pt idx="850">
                  <c:v>0.170000000000003</c:v>
                </c:pt>
                <c:pt idx="851">
                  <c:v>0.170200000000003</c:v>
                </c:pt>
                <c:pt idx="852">
                  <c:v>0.170400000000003</c:v>
                </c:pt>
                <c:pt idx="853">
                  <c:v>0.170600000000003</c:v>
                </c:pt>
                <c:pt idx="854">
                  <c:v>0.170800000000003</c:v>
                </c:pt>
                <c:pt idx="855">
                  <c:v>0.171000000000003</c:v>
                </c:pt>
                <c:pt idx="856">
                  <c:v>0.171200000000003</c:v>
                </c:pt>
                <c:pt idx="857">
                  <c:v>0.171400000000003</c:v>
                </c:pt>
                <c:pt idx="858">
                  <c:v>0.171600000000003</c:v>
                </c:pt>
                <c:pt idx="859">
                  <c:v>0.171800000000003</c:v>
                </c:pt>
                <c:pt idx="860">
                  <c:v>0.172000000000003</c:v>
                </c:pt>
                <c:pt idx="861">
                  <c:v>0.172200000000003</c:v>
                </c:pt>
                <c:pt idx="862">
                  <c:v>0.172400000000003</c:v>
                </c:pt>
                <c:pt idx="863">
                  <c:v>0.172600000000003</c:v>
                </c:pt>
                <c:pt idx="864">
                  <c:v>0.172800000000003</c:v>
                </c:pt>
                <c:pt idx="865">
                  <c:v>0.173000000000003</c:v>
                </c:pt>
                <c:pt idx="866">
                  <c:v>0.173200000000003</c:v>
                </c:pt>
                <c:pt idx="867">
                  <c:v>0.173400000000003</c:v>
                </c:pt>
                <c:pt idx="868">
                  <c:v>0.173600000000003</c:v>
                </c:pt>
                <c:pt idx="869">
                  <c:v>0.173800000000003</c:v>
                </c:pt>
                <c:pt idx="870">
                  <c:v>0.174000000000003</c:v>
                </c:pt>
                <c:pt idx="871">
                  <c:v>0.174200000000003</c:v>
                </c:pt>
                <c:pt idx="872">
                  <c:v>0.174400000000003</c:v>
                </c:pt>
                <c:pt idx="873">
                  <c:v>0.174600000000003</c:v>
                </c:pt>
                <c:pt idx="874">
                  <c:v>0.174800000000003</c:v>
                </c:pt>
                <c:pt idx="875">
                  <c:v>0.175000000000003</c:v>
                </c:pt>
                <c:pt idx="876">
                  <c:v>0.175200000000003</c:v>
                </c:pt>
                <c:pt idx="877">
                  <c:v>0.175400000000003</c:v>
                </c:pt>
                <c:pt idx="878">
                  <c:v>0.175600000000003</c:v>
                </c:pt>
                <c:pt idx="879">
                  <c:v>0.175800000000003</c:v>
                </c:pt>
                <c:pt idx="880">
                  <c:v>0.176000000000003</c:v>
                </c:pt>
                <c:pt idx="881">
                  <c:v>0.176200000000003</c:v>
                </c:pt>
                <c:pt idx="882">
                  <c:v>0.176400000000003</c:v>
                </c:pt>
                <c:pt idx="883">
                  <c:v>0.176600000000003</c:v>
                </c:pt>
                <c:pt idx="884">
                  <c:v>0.176800000000003</c:v>
                </c:pt>
                <c:pt idx="885">
                  <c:v>0.177000000000003</c:v>
                </c:pt>
                <c:pt idx="886">
                  <c:v>0.177200000000003</c:v>
                </c:pt>
                <c:pt idx="887">
                  <c:v>0.177400000000003</c:v>
                </c:pt>
                <c:pt idx="888">
                  <c:v>0.177600000000003</c:v>
                </c:pt>
                <c:pt idx="889">
                  <c:v>0.177800000000003</c:v>
                </c:pt>
                <c:pt idx="890">
                  <c:v>0.178000000000003</c:v>
                </c:pt>
                <c:pt idx="891">
                  <c:v>0.178200000000003</c:v>
                </c:pt>
                <c:pt idx="892">
                  <c:v>0.178400000000003</c:v>
                </c:pt>
                <c:pt idx="893">
                  <c:v>0.178600000000003</c:v>
                </c:pt>
                <c:pt idx="894">
                  <c:v>0.178800000000003</c:v>
                </c:pt>
                <c:pt idx="895">
                  <c:v>0.179000000000003</c:v>
                </c:pt>
                <c:pt idx="896">
                  <c:v>0.179200000000003</c:v>
                </c:pt>
                <c:pt idx="897">
                  <c:v>0.179400000000003</c:v>
                </c:pt>
                <c:pt idx="898">
                  <c:v>0.179600000000003</c:v>
                </c:pt>
                <c:pt idx="899">
                  <c:v>0.179800000000003</c:v>
                </c:pt>
                <c:pt idx="900">
                  <c:v>0.180000000000003</c:v>
                </c:pt>
                <c:pt idx="901">
                  <c:v>0.180200000000003</c:v>
                </c:pt>
                <c:pt idx="902">
                  <c:v>0.180400000000003</c:v>
                </c:pt>
                <c:pt idx="903">
                  <c:v>0.180600000000003</c:v>
                </c:pt>
                <c:pt idx="904">
                  <c:v>0.180800000000003</c:v>
                </c:pt>
                <c:pt idx="905">
                  <c:v>0.181000000000003</c:v>
                </c:pt>
                <c:pt idx="906">
                  <c:v>0.181200000000003</c:v>
                </c:pt>
                <c:pt idx="907">
                  <c:v>0.181400000000003</c:v>
                </c:pt>
                <c:pt idx="908">
                  <c:v>0.181600000000003</c:v>
                </c:pt>
                <c:pt idx="909">
                  <c:v>0.181800000000003</c:v>
                </c:pt>
                <c:pt idx="910">
                  <c:v>0.182000000000003</c:v>
                </c:pt>
                <c:pt idx="911">
                  <c:v>0.182200000000003</c:v>
                </c:pt>
                <c:pt idx="912">
                  <c:v>0.182400000000003</c:v>
                </c:pt>
                <c:pt idx="913">
                  <c:v>0.182600000000003</c:v>
                </c:pt>
                <c:pt idx="914">
                  <c:v>0.182800000000003</c:v>
                </c:pt>
                <c:pt idx="915">
                  <c:v>0.183000000000003</c:v>
                </c:pt>
                <c:pt idx="916">
                  <c:v>0.183200000000003</c:v>
                </c:pt>
                <c:pt idx="917">
                  <c:v>0.183400000000003</c:v>
                </c:pt>
                <c:pt idx="918">
                  <c:v>0.183600000000003</c:v>
                </c:pt>
                <c:pt idx="919">
                  <c:v>0.183800000000003</c:v>
                </c:pt>
                <c:pt idx="920">
                  <c:v>0.184000000000003</c:v>
                </c:pt>
                <c:pt idx="921">
                  <c:v>0.184200000000003</c:v>
                </c:pt>
                <c:pt idx="922">
                  <c:v>0.184400000000003</c:v>
                </c:pt>
                <c:pt idx="923">
                  <c:v>0.184600000000003</c:v>
                </c:pt>
                <c:pt idx="924">
                  <c:v>0.184800000000003</c:v>
                </c:pt>
                <c:pt idx="925">
                  <c:v>0.185000000000003</c:v>
                </c:pt>
                <c:pt idx="926">
                  <c:v>0.185200000000003</c:v>
                </c:pt>
                <c:pt idx="927">
                  <c:v>0.185400000000003</c:v>
                </c:pt>
                <c:pt idx="928">
                  <c:v>0.185600000000003</c:v>
                </c:pt>
                <c:pt idx="929">
                  <c:v>0.185800000000003</c:v>
                </c:pt>
                <c:pt idx="930">
                  <c:v>0.186000000000003</c:v>
                </c:pt>
                <c:pt idx="931">
                  <c:v>0.186200000000003</c:v>
                </c:pt>
                <c:pt idx="932">
                  <c:v>0.186400000000003</c:v>
                </c:pt>
                <c:pt idx="933">
                  <c:v>0.186600000000003</c:v>
                </c:pt>
                <c:pt idx="934">
                  <c:v>0.186800000000003</c:v>
                </c:pt>
                <c:pt idx="935">
                  <c:v>0.187000000000003</c:v>
                </c:pt>
                <c:pt idx="936">
                  <c:v>0.187200000000003</c:v>
                </c:pt>
                <c:pt idx="937">
                  <c:v>0.187400000000003</c:v>
                </c:pt>
                <c:pt idx="938">
                  <c:v>0.187600000000003</c:v>
                </c:pt>
                <c:pt idx="939">
                  <c:v>0.187800000000003</c:v>
                </c:pt>
                <c:pt idx="940">
                  <c:v>0.188000000000003</c:v>
                </c:pt>
                <c:pt idx="941">
                  <c:v>0.188200000000003</c:v>
                </c:pt>
                <c:pt idx="942">
                  <c:v>0.188400000000003</c:v>
                </c:pt>
                <c:pt idx="943">
                  <c:v>0.188600000000003</c:v>
                </c:pt>
                <c:pt idx="944">
                  <c:v>0.188800000000003</c:v>
                </c:pt>
                <c:pt idx="945">
                  <c:v>0.189000000000003</c:v>
                </c:pt>
                <c:pt idx="946">
                  <c:v>0.189200000000003</c:v>
                </c:pt>
                <c:pt idx="947">
                  <c:v>0.189400000000003</c:v>
                </c:pt>
                <c:pt idx="948">
                  <c:v>0.189600000000003</c:v>
                </c:pt>
                <c:pt idx="949">
                  <c:v>0.189800000000003</c:v>
                </c:pt>
                <c:pt idx="950">
                  <c:v>0.190000000000003</c:v>
                </c:pt>
                <c:pt idx="951">
                  <c:v>0.190200000000003</c:v>
                </c:pt>
                <c:pt idx="952">
                  <c:v>0.190400000000003</c:v>
                </c:pt>
                <c:pt idx="953">
                  <c:v>0.190600000000003</c:v>
                </c:pt>
                <c:pt idx="954">
                  <c:v>0.190800000000003</c:v>
                </c:pt>
                <c:pt idx="955">
                  <c:v>0.191000000000003</c:v>
                </c:pt>
                <c:pt idx="956">
                  <c:v>0.191200000000003</c:v>
                </c:pt>
                <c:pt idx="957">
                  <c:v>0.191400000000003</c:v>
                </c:pt>
                <c:pt idx="958">
                  <c:v>0.191600000000003</c:v>
                </c:pt>
                <c:pt idx="959">
                  <c:v>0.191800000000003</c:v>
                </c:pt>
                <c:pt idx="960">
                  <c:v>0.192000000000003</c:v>
                </c:pt>
                <c:pt idx="961">
                  <c:v>0.192200000000003</c:v>
                </c:pt>
                <c:pt idx="962">
                  <c:v>0.192400000000003</c:v>
                </c:pt>
                <c:pt idx="963">
                  <c:v>0.192600000000003</c:v>
                </c:pt>
                <c:pt idx="964">
                  <c:v>0.192800000000003</c:v>
                </c:pt>
                <c:pt idx="965">
                  <c:v>0.193000000000003</c:v>
                </c:pt>
                <c:pt idx="966">
                  <c:v>0.193200000000003</c:v>
                </c:pt>
                <c:pt idx="967">
                  <c:v>0.193400000000003</c:v>
                </c:pt>
                <c:pt idx="968">
                  <c:v>0.193600000000003</c:v>
                </c:pt>
                <c:pt idx="969">
                  <c:v>0.193800000000003</c:v>
                </c:pt>
                <c:pt idx="970">
                  <c:v>0.194000000000003</c:v>
                </c:pt>
                <c:pt idx="971">
                  <c:v>0.194200000000004</c:v>
                </c:pt>
                <c:pt idx="972">
                  <c:v>0.194400000000004</c:v>
                </c:pt>
                <c:pt idx="973">
                  <c:v>0.194600000000004</c:v>
                </c:pt>
                <c:pt idx="974">
                  <c:v>0.194800000000004</c:v>
                </c:pt>
                <c:pt idx="975">
                  <c:v>0.195000000000004</c:v>
                </c:pt>
                <c:pt idx="976">
                  <c:v>0.195200000000004</c:v>
                </c:pt>
                <c:pt idx="977">
                  <c:v>0.195400000000004</c:v>
                </c:pt>
                <c:pt idx="978">
                  <c:v>0.195600000000004</c:v>
                </c:pt>
                <c:pt idx="979">
                  <c:v>0.195800000000004</c:v>
                </c:pt>
                <c:pt idx="980">
                  <c:v>0.196000000000004</c:v>
                </c:pt>
                <c:pt idx="981">
                  <c:v>0.196200000000004</c:v>
                </c:pt>
                <c:pt idx="982">
                  <c:v>0.196400000000004</c:v>
                </c:pt>
                <c:pt idx="983">
                  <c:v>0.196600000000004</c:v>
                </c:pt>
                <c:pt idx="984">
                  <c:v>0.196800000000004</c:v>
                </c:pt>
                <c:pt idx="985">
                  <c:v>0.197000000000004</c:v>
                </c:pt>
                <c:pt idx="986">
                  <c:v>0.197200000000004</c:v>
                </c:pt>
                <c:pt idx="987">
                  <c:v>0.197400000000004</c:v>
                </c:pt>
                <c:pt idx="988">
                  <c:v>0.197600000000004</c:v>
                </c:pt>
                <c:pt idx="989">
                  <c:v>0.197800000000004</c:v>
                </c:pt>
                <c:pt idx="990">
                  <c:v>0.198000000000004</c:v>
                </c:pt>
                <c:pt idx="991">
                  <c:v>0.198200000000004</c:v>
                </c:pt>
                <c:pt idx="992">
                  <c:v>0.198400000000004</c:v>
                </c:pt>
                <c:pt idx="993">
                  <c:v>0.198600000000004</c:v>
                </c:pt>
                <c:pt idx="994">
                  <c:v>0.198800000000004</c:v>
                </c:pt>
                <c:pt idx="995">
                  <c:v>0.199000000000004</c:v>
                </c:pt>
                <c:pt idx="996">
                  <c:v>0.199200000000004</c:v>
                </c:pt>
                <c:pt idx="997">
                  <c:v>0.199400000000004</c:v>
                </c:pt>
                <c:pt idx="998">
                  <c:v>0.199600000000004</c:v>
                </c:pt>
                <c:pt idx="999">
                  <c:v>0.199800000000004</c:v>
                </c:pt>
              </c:numCache>
            </c:numRef>
          </c:xVal>
          <c:yVal>
            <c:numRef>
              <c:f>sun!$R$3:$R$1002</c:f>
              <c:numCache>
                <c:formatCode>0.00</c:formatCode>
                <c:ptCount val="1000"/>
                <c:pt idx="0">
                  <c:v>436.9462840933091</c:v>
                </c:pt>
                <c:pt idx="1">
                  <c:v>434.4704276309901</c:v>
                </c:pt>
                <c:pt idx="2">
                  <c:v>437.07367577393</c:v>
                </c:pt>
                <c:pt idx="3">
                  <c:v>434.773120709026</c:v>
                </c:pt>
                <c:pt idx="4">
                  <c:v>433.9281564451811</c:v>
                </c:pt>
                <c:pt idx="5">
                  <c:v>435.987985487421</c:v>
                </c:pt>
                <c:pt idx="6">
                  <c:v>433.3840332955521</c:v>
                </c:pt>
                <c:pt idx="7">
                  <c:v>432.51384025927</c:v>
                </c:pt>
                <c:pt idx="8">
                  <c:v>435.6941592877989</c:v>
                </c:pt>
                <c:pt idx="9">
                  <c:v>436.62484689906</c:v>
                </c:pt>
                <c:pt idx="10">
                  <c:v>432.79246599307</c:v>
                </c:pt>
                <c:pt idx="11">
                  <c:v>434.410252315244</c:v>
                </c:pt>
                <c:pt idx="12">
                  <c:v>436.2481310860042</c:v>
                </c:pt>
                <c:pt idx="13">
                  <c:v>435.0864553573819</c:v>
                </c:pt>
                <c:pt idx="14">
                  <c:v>432.708551283832</c:v>
                </c:pt>
                <c:pt idx="15">
                  <c:v>435.363473671009</c:v>
                </c:pt>
                <c:pt idx="16">
                  <c:v>437.236972619108</c:v>
                </c:pt>
                <c:pt idx="17">
                  <c:v>433.2975607018399</c:v>
                </c:pt>
                <c:pt idx="18">
                  <c:v>434.60307799285</c:v>
                </c:pt>
                <c:pt idx="19">
                  <c:v>435.159975538684</c:v>
                </c:pt>
                <c:pt idx="20">
                  <c:v>431.098478098073</c:v>
                </c:pt>
                <c:pt idx="21">
                  <c:v>432.6999221756641</c:v>
                </c:pt>
                <c:pt idx="22">
                  <c:v>436.934965704663</c:v>
                </c:pt>
                <c:pt idx="23">
                  <c:v>435.9570395090859</c:v>
                </c:pt>
                <c:pt idx="24">
                  <c:v>433.300734277318</c:v>
                </c:pt>
                <c:pt idx="25">
                  <c:v>435.4747596747899</c:v>
                </c:pt>
                <c:pt idx="26">
                  <c:v>435.8267597021188</c:v>
                </c:pt>
                <c:pt idx="27">
                  <c:v>435.9338809528699</c:v>
                </c:pt>
                <c:pt idx="28">
                  <c:v>434.0110739975219</c:v>
                </c:pt>
                <c:pt idx="29">
                  <c:v>436.399132824855</c:v>
                </c:pt>
                <c:pt idx="30">
                  <c:v>435.1305772907839</c:v>
                </c:pt>
                <c:pt idx="31">
                  <c:v>432.3621891623</c:v>
                </c:pt>
                <c:pt idx="32">
                  <c:v>435.178370315781</c:v>
                </c:pt>
                <c:pt idx="33">
                  <c:v>433.294192973956</c:v>
                </c:pt>
                <c:pt idx="34">
                  <c:v>436.0541169525151</c:v>
                </c:pt>
                <c:pt idx="35">
                  <c:v>434.428400112954</c:v>
                </c:pt>
                <c:pt idx="36">
                  <c:v>435.69391061838</c:v>
                </c:pt>
                <c:pt idx="37">
                  <c:v>434.5664113543641</c:v>
                </c:pt>
                <c:pt idx="38">
                  <c:v>432.6317050437081</c:v>
                </c:pt>
                <c:pt idx="39">
                  <c:v>436.572458695855</c:v>
                </c:pt>
                <c:pt idx="40">
                  <c:v>433.21464421837</c:v>
                </c:pt>
                <c:pt idx="41">
                  <c:v>436.976810445859</c:v>
                </c:pt>
                <c:pt idx="42">
                  <c:v>435.362847437052</c:v>
                </c:pt>
                <c:pt idx="43">
                  <c:v>432.003933310651</c:v>
                </c:pt>
                <c:pt idx="44">
                  <c:v>436.6044311151381</c:v>
                </c:pt>
                <c:pt idx="45">
                  <c:v>433.694619784079</c:v>
                </c:pt>
                <c:pt idx="46">
                  <c:v>433.0221467824869</c:v>
                </c:pt>
                <c:pt idx="47">
                  <c:v>435.220568406411</c:v>
                </c:pt>
                <c:pt idx="48">
                  <c:v>434.9782866111699</c:v>
                </c:pt>
                <c:pt idx="49">
                  <c:v>434.973786148183</c:v>
                </c:pt>
                <c:pt idx="50">
                  <c:v>433.34538491647</c:v>
                </c:pt>
                <c:pt idx="51">
                  <c:v>435.931323095084</c:v>
                </c:pt>
                <c:pt idx="52">
                  <c:v>434.6346796055101</c:v>
                </c:pt>
                <c:pt idx="53">
                  <c:v>432.0251854060219</c:v>
                </c:pt>
                <c:pt idx="54">
                  <c:v>434.7456399685719</c:v>
                </c:pt>
                <c:pt idx="55">
                  <c:v>436.520120188196</c:v>
                </c:pt>
                <c:pt idx="56">
                  <c:v>433.242523543565</c:v>
                </c:pt>
                <c:pt idx="57">
                  <c:v>433.255654605992</c:v>
                </c:pt>
                <c:pt idx="58">
                  <c:v>437.0227847299361</c:v>
                </c:pt>
                <c:pt idx="59">
                  <c:v>432.083813625014</c:v>
                </c:pt>
                <c:pt idx="60">
                  <c:v>432.2034155916376</c:v>
                </c:pt>
                <c:pt idx="61">
                  <c:v>436.2784840946121</c:v>
                </c:pt>
                <c:pt idx="62">
                  <c:v>436.7881627438679</c:v>
                </c:pt>
                <c:pt idx="63">
                  <c:v>433.729184071679</c:v>
                </c:pt>
                <c:pt idx="64">
                  <c:v>435.7722096413896</c:v>
                </c:pt>
                <c:pt idx="65">
                  <c:v>435.597868953144</c:v>
                </c:pt>
                <c:pt idx="66">
                  <c:v>432.533309422766</c:v>
                </c:pt>
                <c:pt idx="67">
                  <c:v>433.929608996136</c:v>
                </c:pt>
                <c:pt idx="68">
                  <c:v>436.823671874364</c:v>
                </c:pt>
                <c:pt idx="69">
                  <c:v>435.5190183204999</c:v>
                </c:pt>
                <c:pt idx="70">
                  <c:v>432.836005723794</c:v>
                </c:pt>
                <c:pt idx="71">
                  <c:v>435.5558112980051</c:v>
                </c:pt>
                <c:pt idx="72">
                  <c:v>433.730812805067</c:v>
                </c:pt>
                <c:pt idx="73">
                  <c:v>434.7252261304501</c:v>
                </c:pt>
                <c:pt idx="74">
                  <c:v>434.2429922418899</c:v>
                </c:pt>
                <c:pt idx="75">
                  <c:v>437.640615624088</c:v>
                </c:pt>
                <c:pt idx="76">
                  <c:v>435.099219621726</c:v>
                </c:pt>
                <c:pt idx="77">
                  <c:v>432.917388178964</c:v>
                </c:pt>
                <c:pt idx="78">
                  <c:v>436.727447572342</c:v>
                </c:pt>
                <c:pt idx="79">
                  <c:v>433.439413897438</c:v>
                </c:pt>
                <c:pt idx="80">
                  <c:v>437.6505215338183</c:v>
                </c:pt>
                <c:pt idx="81">
                  <c:v>436.021744185352</c:v>
                </c:pt>
                <c:pt idx="82">
                  <c:v>432.4333156980666</c:v>
                </c:pt>
                <c:pt idx="83">
                  <c:v>436.5771174882832</c:v>
                </c:pt>
                <c:pt idx="84">
                  <c:v>434.5297748738501</c:v>
                </c:pt>
                <c:pt idx="85">
                  <c:v>433.62279760607</c:v>
                </c:pt>
                <c:pt idx="86">
                  <c:v>435.9033949819869</c:v>
                </c:pt>
                <c:pt idx="87">
                  <c:v>436.2990606154831</c:v>
                </c:pt>
                <c:pt idx="88">
                  <c:v>435.828719118085</c:v>
                </c:pt>
                <c:pt idx="89">
                  <c:v>434.063622220364</c:v>
                </c:pt>
                <c:pt idx="90">
                  <c:v>436.8002182643061</c:v>
                </c:pt>
                <c:pt idx="91">
                  <c:v>434.3992774663946</c:v>
                </c:pt>
                <c:pt idx="92">
                  <c:v>432.9906583686636</c:v>
                </c:pt>
                <c:pt idx="93">
                  <c:v>435.3142483476199</c:v>
                </c:pt>
                <c:pt idx="94">
                  <c:v>437.1533475420599</c:v>
                </c:pt>
                <c:pt idx="95">
                  <c:v>433.317904984372</c:v>
                </c:pt>
                <c:pt idx="96">
                  <c:v>433.948425152068</c:v>
                </c:pt>
                <c:pt idx="97">
                  <c:v>437.903398347878</c:v>
                </c:pt>
                <c:pt idx="98">
                  <c:v>432.8909804330641</c:v>
                </c:pt>
                <c:pt idx="99">
                  <c:v>433.1121186305621</c:v>
                </c:pt>
                <c:pt idx="100">
                  <c:v>436.753772047397</c:v>
                </c:pt>
                <c:pt idx="101">
                  <c:v>438.60724672383</c:v>
                </c:pt>
                <c:pt idx="102">
                  <c:v>433.901866144977</c:v>
                </c:pt>
                <c:pt idx="103">
                  <c:v>436.32141647878</c:v>
                </c:pt>
                <c:pt idx="104">
                  <c:v>435.405145765571</c:v>
                </c:pt>
                <c:pt idx="105">
                  <c:v>432.876458964234</c:v>
                </c:pt>
                <c:pt idx="106">
                  <c:v>434.5446955606</c:v>
                </c:pt>
                <c:pt idx="107">
                  <c:v>436.8635677742579</c:v>
                </c:pt>
                <c:pt idx="108">
                  <c:v>435.222760793506</c:v>
                </c:pt>
                <c:pt idx="109">
                  <c:v>432.798764084402</c:v>
                </c:pt>
                <c:pt idx="110">
                  <c:v>436.00921942406</c:v>
                </c:pt>
                <c:pt idx="111">
                  <c:v>435.058918735911</c:v>
                </c:pt>
                <c:pt idx="112">
                  <c:v>433.650130418068</c:v>
                </c:pt>
                <c:pt idx="113">
                  <c:v>434.5609507153421</c:v>
                </c:pt>
                <c:pt idx="114">
                  <c:v>436.565104037558</c:v>
                </c:pt>
                <c:pt idx="115">
                  <c:v>436.7818476465956</c:v>
                </c:pt>
                <c:pt idx="116">
                  <c:v>433.588013506803</c:v>
                </c:pt>
                <c:pt idx="117">
                  <c:v>437.0547151457401</c:v>
                </c:pt>
                <c:pt idx="118">
                  <c:v>434.5685834161819</c:v>
                </c:pt>
                <c:pt idx="119">
                  <c:v>434.8690112341101</c:v>
                </c:pt>
                <c:pt idx="120">
                  <c:v>436.5706591581296</c:v>
                </c:pt>
                <c:pt idx="121">
                  <c:v>432.496275148013</c:v>
                </c:pt>
                <c:pt idx="122">
                  <c:v>437.022273509085</c:v>
                </c:pt>
                <c:pt idx="123">
                  <c:v>435.0889424593651</c:v>
                </c:pt>
                <c:pt idx="124">
                  <c:v>436.4087950087239</c:v>
                </c:pt>
                <c:pt idx="125">
                  <c:v>435.6554425457341</c:v>
                </c:pt>
                <c:pt idx="126">
                  <c:v>436.994812600768</c:v>
                </c:pt>
                <c:pt idx="127">
                  <c:v>436.082396624435</c:v>
                </c:pt>
                <c:pt idx="128">
                  <c:v>434.7269536264699</c:v>
                </c:pt>
                <c:pt idx="129">
                  <c:v>438.0481459768096</c:v>
                </c:pt>
                <c:pt idx="130">
                  <c:v>434.9327098777196</c:v>
                </c:pt>
                <c:pt idx="131">
                  <c:v>432.932667615936</c:v>
                </c:pt>
                <c:pt idx="132">
                  <c:v>436.248875226418</c:v>
                </c:pt>
                <c:pt idx="133">
                  <c:v>437.837064793277</c:v>
                </c:pt>
                <c:pt idx="134">
                  <c:v>433.770470232492</c:v>
                </c:pt>
                <c:pt idx="135">
                  <c:v>434.573388598562</c:v>
                </c:pt>
                <c:pt idx="136">
                  <c:v>436.079150298689</c:v>
                </c:pt>
                <c:pt idx="137">
                  <c:v>436.812747903752</c:v>
                </c:pt>
                <c:pt idx="138">
                  <c:v>432.94704226387</c:v>
                </c:pt>
                <c:pt idx="139">
                  <c:v>437.0179104016592</c:v>
                </c:pt>
                <c:pt idx="140">
                  <c:v>439.010851568579</c:v>
                </c:pt>
                <c:pt idx="141">
                  <c:v>431.8096838192403</c:v>
                </c:pt>
                <c:pt idx="142">
                  <c:v>435.76922566982</c:v>
                </c:pt>
                <c:pt idx="143">
                  <c:v>437.345709238523</c:v>
                </c:pt>
                <c:pt idx="144">
                  <c:v>436.625338174507</c:v>
                </c:pt>
                <c:pt idx="145">
                  <c:v>434.854967689436</c:v>
                </c:pt>
                <c:pt idx="146">
                  <c:v>435.5157680475339</c:v>
                </c:pt>
                <c:pt idx="147">
                  <c:v>435.3439958899441</c:v>
                </c:pt>
                <c:pt idx="148">
                  <c:v>433.04804751762</c:v>
                </c:pt>
                <c:pt idx="149">
                  <c:v>435.812548263582</c:v>
                </c:pt>
                <c:pt idx="150">
                  <c:v>438.18653749436</c:v>
                </c:pt>
                <c:pt idx="151">
                  <c:v>436.0362833018621</c:v>
                </c:pt>
                <c:pt idx="152">
                  <c:v>434.467039369365</c:v>
                </c:pt>
                <c:pt idx="153">
                  <c:v>436.05587021964</c:v>
                </c:pt>
                <c:pt idx="154">
                  <c:v>436.903323259325</c:v>
                </c:pt>
                <c:pt idx="155">
                  <c:v>432.9982201619976</c:v>
                </c:pt>
                <c:pt idx="156">
                  <c:v>436.9731647862749</c:v>
                </c:pt>
                <c:pt idx="157">
                  <c:v>435.620532522942</c:v>
                </c:pt>
                <c:pt idx="158">
                  <c:v>435.737892291271</c:v>
                </c:pt>
                <c:pt idx="159">
                  <c:v>435.6290396729491</c:v>
                </c:pt>
                <c:pt idx="160">
                  <c:v>432.9873245139759</c:v>
                </c:pt>
                <c:pt idx="161">
                  <c:v>436.5991500936379</c:v>
                </c:pt>
                <c:pt idx="162">
                  <c:v>434.919055997656</c:v>
                </c:pt>
                <c:pt idx="163">
                  <c:v>435.65153199504</c:v>
                </c:pt>
                <c:pt idx="164">
                  <c:v>435.2722669862599</c:v>
                </c:pt>
                <c:pt idx="165">
                  <c:v>436.7527835116111</c:v>
                </c:pt>
                <c:pt idx="166">
                  <c:v>435.744289574956</c:v>
                </c:pt>
                <c:pt idx="167">
                  <c:v>434.598165296685</c:v>
                </c:pt>
                <c:pt idx="168">
                  <c:v>437.4042282583919</c:v>
                </c:pt>
                <c:pt idx="169">
                  <c:v>434.709240616364</c:v>
                </c:pt>
                <c:pt idx="170">
                  <c:v>432.640055199116</c:v>
                </c:pt>
                <c:pt idx="171">
                  <c:v>436.999318545337</c:v>
                </c:pt>
                <c:pt idx="172">
                  <c:v>436.876050170982</c:v>
                </c:pt>
                <c:pt idx="173">
                  <c:v>435.1174901796583</c:v>
                </c:pt>
                <c:pt idx="174">
                  <c:v>434.7413428397901</c:v>
                </c:pt>
                <c:pt idx="175">
                  <c:v>435.671612873</c:v>
                </c:pt>
                <c:pt idx="176">
                  <c:v>435.70380499584</c:v>
                </c:pt>
                <c:pt idx="177">
                  <c:v>432.318398980764</c:v>
                </c:pt>
                <c:pt idx="178">
                  <c:v>436.660629646878</c:v>
                </c:pt>
                <c:pt idx="179">
                  <c:v>438.3933730523269</c:v>
                </c:pt>
                <c:pt idx="180">
                  <c:v>432.717053788296</c:v>
                </c:pt>
                <c:pt idx="181">
                  <c:v>435.1236416103553</c:v>
                </c:pt>
                <c:pt idx="182">
                  <c:v>436.3278722879511</c:v>
                </c:pt>
                <c:pt idx="183">
                  <c:v>432.39028708563</c:v>
                </c:pt>
                <c:pt idx="184">
                  <c:v>433.618209244846</c:v>
                </c:pt>
                <c:pt idx="185">
                  <c:v>437.3057821249271</c:v>
                </c:pt>
                <c:pt idx="186">
                  <c:v>438.369888528715</c:v>
                </c:pt>
                <c:pt idx="187">
                  <c:v>432.375649997929</c:v>
                </c:pt>
                <c:pt idx="188">
                  <c:v>436.17209686734</c:v>
                </c:pt>
                <c:pt idx="189">
                  <c:v>436.8657776429599</c:v>
                </c:pt>
                <c:pt idx="190">
                  <c:v>434.0507143733801</c:v>
                </c:pt>
                <c:pt idx="191">
                  <c:v>433.8449510463961</c:v>
                </c:pt>
                <c:pt idx="192">
                  <c:v>435.417614471615</c:v>
                </c:pt>
                <c:pt idx="193">
                  <c:v>435.730152825395</c:v>
                </c:pt>
                <c:pt idx="194">
                  <c:v>432.4466059659039</c:v>
                </c:pt>
                <c:pt idx="195">
                  <c:v>436.509463141912</c:v>
                </c:pt>
                <c:pt idx="196">
                  <c:v>435.2040852421702</c:v>
                </c:pt>
                <c:pt idx="197">
                  <c:v>434.677974351021</c:v>
                </c:pt>
                <c:pt idx="198">
                  <c:v>435.435415035746</c:v>
                </c:pt>
                <c:pt idx="199">
                  <c:v>436.9515463876936</c:v>
                </c:pt>
                <c:pt idx="200">
                  <c:v>436.281087884709</c:v>
                </c:pt>
                <c:pt idx="201">
                  <c:v>434.2782050440399</c:v>
                </c:pt>
                <c:pt idx="202">
                  <c:v>434.6357134675768</c:v>
                </c:pt>
                <c:pt idx="203">
                  <c:v>435.2165248661619</c:v>
                </c:pt>
                <c:pt idx="204">
                  <c:v>436.9600157893661</c:v>
                </c:pt>
                <c:pt idx="205">
                  <c:v>435.4562536976479</c:v>
                </c:pt>
                <c:pt idx="206">
                  <c:v>433.7919894695276</c:v>
                </c:pt>
                <c:pt idx="207">
                  <c:v>435.113802608587</c:v>
                </c:pt>
                <c:pt idx="208">
                  <c:v>434.3645035986</c:v>
                </c:pt>
                <c:pt idx="209">
                  <c:v>432.856168339183</c:v>
                </c:pt>
                <c:pt idx="210">
                  <c:v>435.992309102661</c:v>
                </c:pt>
                <c:pt idx="211">
                  <c:v>436.99348849015</c:v>
                </c:pt>
                <c:pt idx="212">
                  <c:v>434.9284922921341</c:v>
                </c:pt>
                <c:pt idx="213">
                  <c:v>435.60771904131</c:v>
                </c:pt>
                <c:pt idx="214">
                  <c:v>435.329947784952</c:v>
                </c:pt>
                <c:pt idx="215">
                  <c:v>435.6575658948623</c:v>
                </c:pt>
                <c:pt idx="216">
                  <c:v>433.525159522978</c:v>
                </c:pt>
                <c:pt idx="217">
                  <c:v>434.479037802999</c:v>
                </c:pt>
                <c:pt idx="218">
                  <c:v>438.046513619882</c:v>
                </c:pt>
                <c:pt idx="219">
                  <c:v>431.0663969061171</c:v>
                </c:pt>
                <c:pt idx="220">
                  <c:v>435.4125409799011</c:v>
                </c:pt>
                <c:pt idx="221">
                  <c:v>437.476586871955</c:v>
                </c:pt>
                <c:pt idx="222">
                  <c:v>434.0951218381092</c:v>
                </c:pt>
                <c:pt idx="223">
                  <c:v>434.1397375478891</c:v>
                </c:pt>
                <c:pt idx="224">
                  <c:v>435.673776707499</c:v>
                </c:pt>
                <c:pt idx="225">
                  <c:v>438.346918674474</c:v>
                </c:pt>
                <c:pt idx="226">
                  <c:v>433.388625287154</c:v>
                </c:pt>
                <c:pt idx="227">
                  <c:v>434.215802232466</c:v>
                </c:pt>
                <c:pt idx="228">
                  <c:v>437.149189135761</c:v>
                </c:pt>
                <c:pt idx="229">
                  <c:v>431.693582913197</c:v>
                </c:pt>
                <c:pt idx="230">
                  <c:v>435.000606217709</c:v>
                </c:pt>
                <c:pt idx="231">
                  <c:v>435.950172102066</c:v>
                </c:pt>
                <c:pt idx="232">
                  <c:v>434.2734415482136</c:v>
                </c:pt>
                <c:pt idx="233">
                  <c:v>433.1598085488261</c:v>
                </c:pt>
                <c:pt idx="234">
                  <c:v>435.027974767659</c:v>
                </c:pt>
                <c:pt idx="235">
                  <c:v>438.46527793135</c:v>
                </c:pt>
                <c:pt idx="236">
                  <c:v>431.984900809568</c:v>
                </c:pt>
                <c:pt idx="237">
                  <c:v>433.698992321048</c:v>
                </c:pt>
                <c:pt idx="238">
                  <c:v>437.894454325406</c:v>
                </c:pt>
                <c:pt idx="239">
                  <c:v>434.3229728748951</c:v>
                </c:pt>
                <c:pt idx="240">
                  <c:v>434.440821481628</c:v>
                </c:pt>
                <c:pt idx="241">
                  <c:v>436.36168164227</c:v>
                </c:pt>
                <c:pt idx="242">
                  <c:v>433.144662074344</c:v>
                </c:pt>
                <c:pt idx="243">
                  <c:v>436.984089524783</c:v>
                </c:pt>
                <c:pt idx="244">
                  <c:v>434.253402303676</c:v>
                </c:pt>
                <c:pt idx="245">
                  <c:v>437.5137920184196</c:v>
                </c:pt>
                <c:pt idx="246">
                  <c:v>436.1023107319099</c:v>
                </c:pt>
                <c:pt idx="247">
                  <c:v>432.6251977877499</c:v>
                </c:pt>
                <c:pt idx="248">
                  <c:v>436.38459256878</c:v>
                </c:pt>
                <c:pt idx="249">
                  <c:v>434.7509508089819</c:v>
                </c:pt>
                <c:pt idx="250">
                  <c:v>437.3053119220716</c:v>
                </c:pt>
                <c:pt idx="251">
                  <c:v>436.0119299286289</c:v>
                </c:pt>
                <c:pt idx="252">
                  <c:v>433.05941703704</c:v>
                </c:pt>
                <c:pt idx="253">
                  <c:v>436.1945685915161</c:v>
                </c:pt>
                <c:pt idx="254">
                  <c:v>434.4395510754989</c:v>
                </c:pt>
                <c:pt idx="255">
                  <c:v>437.810758559428</c:v>
                </c:pt>
                <c:pt idx="256">
                  <c:v>434.7946097195789</c:v>
                </c:pt>
                <c:pt idx="257">
                  <c:v>436.20306874274</c:v>
                </c:pt>
                <c:pt idx="258">
                  <c:v>436.37030313136</c:v>
                </c:pt>
                <c:pt idx="259">
                  <c:v>433.87777083499</c:v>
                </c:pt>
                <c:pt idx="260">
                  <c:v>437.87412045437</c:v>
                </c:pt>
                <c:pt idx="261">
                  <c:v>434.158518644822</c:v>
                </c:pt>
                <c:pt idx="262">
                  <c:v>432.1724101714761</c:v>
                </c:pt>
                <c:pt idx="263">
                  <c:v>436.6600752005561</c:v>
                </c:pt>
                <c:pt idx="264">
                  <c:v>437.188801934856</c:v>
                </c:pt>
                <c:pt idx="265">
                  <c:v>433.2885123961236</c:v>
                </c:pt>
                <c:pt idx="266">
                  <c:v>435.4288115591751</c:v>
                </c:pt>
                <c:pt idx="267">
                  <c:v>435.5980526007939</c:v>
                </c:pt>
                <c:pt idx="268">
                  <c:v>433.004131707055</c:v>
                </c:pt>
                <c:pt idx="269">
                  <c:v>433.9679889012339</c:v>
                </c:pt>
                <c:pt idx="270">
                  <c:v>436.524560635586</c:v>
                </c:pt>
                <c:pt idx="271">
                  <c:v>438.934460248636</c:v>
                </c:pt>
                <c:pt idx="272">
                  <c:v>432.527553069063</c:v>
                </c:pt>
                <c:pt idx="273">
                  <c:v>436.034445855412</c:v>
                </c:pt>
                <c:pt idx="274">
                  <c:v>437.443129498107</c:v>
                </c:pt>
                <c:pt idx="275">
                  <c:v>432.483001133582</c:v>
                </c:pt>
                <c:pt idx="276">
                  <c:v>434.811103419306</c:v>
                </c:pt>
                <c:pt idx="277">
                  <c:v>436.1858265048463</c:v>
                </c:pt>
                <c:pt idx="278">
                  <c:v>434.949274511793</c:v>
                </c:pt>
                <c:pt idx="279">
                  <c:v>433.5164747680639</c:v>
                </c:pt>
                <c:pt idx="280">
                  <c:v>436.9571799131989</c:v>
                </c:pt>
                <c:pt idx="281">
                  <c:v>436.4592075159271</c:v>
                </c:pt>
                <c:pt idx="282">
                  <c:v>435.651990421236</c:v>
                </c:pt>
                <c:pt idx="283">
                  <c:v>435.9695135631991</c:v>
                </c:pt>
                <c:pt idx="284">
                  <c:v>436.830189230232</c:v>
                </c:pt>
                <c:pt idx="285">
                  <c:v>437.073027098434</c:v>
                </c:pt>
                <c:pt idx="286">
                  <c:v>434.341303229024</c:v>
                </c:pt>
                <c:pt idx="287">
                  <c:v>434.975537369275</c:v>
                </c:pt>
                <c:pt idx="288">
                  <c:v>435.810886307754</c:v>
                </c:pt>
                <c:pt idx="289">
                  <c:v>436.3607256424899</c:v>
                </c:pt>
                <c:pt idx="290">
                  <c:v>436.5403312392179</c:v>
                </c:pt>
                <c:pt idx="291">
                  <c:v>434.5450023848601</c:v>
                </c:pt>
                <c:pt idx="292">
                  <c:v>434.53728435352</c:v>
                </c:pt>
                <c:pt idx="293">
                  <c:v>435.3559377517599</c:v>
                </c:pt>
                <c:pt idx="294">
                  <c:v>437.18582248264</c:v>
                </c:pt>
                <c:pt idx="295">
                  <c:v>434.845197616542</c:v>
                </c:pt>
                <c:pt idx="296">
                  <c:v>437.823633204164</c:v>
                </c:pt>
                <c:pt idx="297">
                  <c:v>435.802739272346</c:v>
                </c:pt>
                <c:pt idx="298">
                  <c:v>435.257454104951</c:v>
                </c:pt>
                <c:pt idx="299">
                  <c:v>436.560728088679</c:v>
                </c:pt>
                <c:pt idx="300">
                  <c:v>434.4575997810971</c:v>
                </c:pt>
                <c:pt idx="301">
                  <c:v>433.968159816147</c:v>
                </c:pt>
                <c:pt idx="302">
                  <c:v>435.681342139994</c:v>
                </c:pt>
                <c:pt idx="303">
                  <c:v>437.574703005643</c:v>
                </c:pt>
                <c:pt idx="304">
                  <c:v>432.724687275118</c:v>
                </c:pt>
                <c:pt idx="305">
                  <c:v>434.57365083604</c:v>
                </c:pt>
                <c:pt idx="306">
                  <c:v>436.9513513541986</c:v>
                </c:pt>
                <c:pt idx="307">
                  <c:v>435.277196342348</c:v>
                </c:pt>
                <c:pt idx="308">
                  <c:v>434.92901339414</c:v>
                </c:pt>
                <c:pt idx="309">
                  <c:v>435.6837165545119</c:v>
                </c:pt>
                <c:pt idx="310">
                  <c:v>438.0912721702092</c:v>
                </c:pt>
                <c:pt idx="311">
                  <c:v>434.4679167990039</c:v>
                </c:pt>
                <c:pt idx="312">
                  <c:v>434.079351488187</c:v>
                </c:pt>
                <c:pt idx="313">
                  <c:v>438.2091059924379</c:v>
                </c:pt>
                <c:pt idx="314">
                  <c:v>432.903439308117</c:v>
                </c:pt>
                <c:pt idx="315">
                  <c:v>433.713360106112</c:v>
                </c:pt>
                <c:pt idx="316">
                  <c:v>437.164108988994</c:v>
                </c:pt>
                <c:pt idx="317">
                  <c:v>433.95473558805</c:v>
                </c:pt>
                <c:pt idx="318">
                  <c:v>434.382300768281</c:v>
                </c:pt>
                <c:pt idx="319">
                  <c:v>436.2881028927379</c:v>
                </c:pt>
                <c:pt idx="320">
                  <c:v>435.6279959022951</c:v>
                </c:pt>
                <c:pt idx="321">
                  <c:v>436.85488715469</c:v>
                </c:pt>
                <c:pt idx="322">
                  <c:v>434.687847764342</c:v>
                </c:pt>
                <c:pt idx="323">
                  <c:v>437.354661891874</c:v>
                </c:pt>
                <c:pt idx="324">
                  <c:v>436.330541561658</c:v>
                </c:pt>
                <c:pt idx="325">
                  <c:v>433.0813013660639</c:v>
                </c:pt>
                <c:pt idx="326">
                  <c:v>436.0735994202469</c:v>
                </c:pt>
                <c:pt idx="327">
                  <c:v>434.567330290299</c:v>
                </c:pt>
                <c:pt idx="328">
                  <c:v>438.140129211475</c:v>
                </c:pt>
                <c:pt idx="329">
                  <c:v>434.967324233398</c:v>
                </c:pt>
                <c:pt idx="330">
                  <c:v>432.924383312826</c:v>
                </c:pt>
                <c:pt idx="331">
                  <c:v>435.9561967085997</c:v>
                </c:pt>
                <c:pt idx="332">
                  <c:v>434.3955374687051</c:v>
                </c:pt>
                <c:pt idx="333">
                  <c:v>437.213050305385</c:v>
                </c:pt>
                <c:pt idx="334">
                  <c:v>434.5689607010809</c:v>
                </c:pt>
                <c:pt idx="335">
                  <c:v>436.25625342433</c:v>
                </c:pt>
                <c:pt idx="336">
                  <c:v>436.7687629742311</c:v>
                </c:pt>
                <c:pt idx="337">
                  <c:v>433.2308080552729</c:v>
                </c:pt>
                <c:pt idx="338">
                  <c:v>437.1332350277789</c:v>
                </c:pt>
                <c:pt idx="339">
                  <c:v>435.6501665424549</c:v>
                </c:pt>
                <c:pt idx="340">
                  <c:v>432.2429529561359</c:v>
                </c:pt>
                <c:pt idx="341">
                  <c:v>436.0713216737001</c:v>
                </c:pt>
                <c:pt idx="342">
                  <c:v>437.6992294468099</c:v>
                </c:pt>
                <c:pt idx="343">
                  <c:v>436.4703580389139</c:v>
                </c:pt>
                <c:pt idx="344">
                  <c:v>435.436646733848</c:v>
                </c:pt>
                <c:pt idx="345">
                  <c:v>434.64742240453</c:v>
                </c:pt>
                <c:pt idx="346">
                  <c:v>435.617728062056</c:v>
                </c:pt>
                <c:pt idx="347">
                  <c:v>433.930875064434</c:v>
                </c:pt>
                <c:pt idx="348">
                  <c:v>436.320924331839</c:v>
                </c:pt>
                <c:pt idx="349">
                  <c:v>438.346173074617</c:v>
                </c:pt>
                <c:pt idx="350">
                  <c:v>432.365442401899</c:v>
                </c:pt>
                <c:pt idx="351">
                  <c:v>435.2900064120271</c:v>
                </c:pt>
                <c:pt idx="352">
                  <c:v>437.5162755425636</c:v>
                </c:pt>
                <c:pt idx="353">
                  <c:v>433.4246919193351</c:v>
                </c:pt>
                <c:pt idx="354">
                  <c:v>433.9795984555286</c:v>
                </c:pt>
                <c:pt idx="355">
                  <c:v>435.8146770114201</c:v>
                </c:pt>
                <c:pt idx="356">
                  <c:v>439.839203345531</c:v>
                </c:pt>
                <c:pt idx="357">
                  <c:v>433.506578895211</c:v>
                </c:pt>
                <c:pt idx="358">
                  <c:v>434.6041807751</c:v>
                </c:pt>
                <c:pt idx="359">
                  <c:v>437.10721627728</c:v>
                </c:pt>
                <c:pt idx="360">
                  <c:v>433.7461861453681</c:v>
                </c:pt>
                <c:pt idx="361">
                  <c:v>435.8207791420771</c:v>
                </c:pt>
                <c:pt idx="362">
                  <c:v>435.763575257545</c:v>
                </c:pt>
                <c:pt idx="363">
                  <c:v>434.0289163740856</c:v>
                </c:pt>
                <c:pt idx="364">
                  <c:v>434.5299425132731</c:v>
                </c:pt>
                <c:pt idx="365">
                  <c:v>435.0269900631699</c:v>
                </c:pt>
                <c:pt idx="366">
                  <c:v>435.0986249076639</c:v>
                </c:pt>
                <c:pt idx="367">
                  <c:v>437.00246589466</c:v>
                </c:pt>
                <c:pt idx="368">
                  <c:v>433.35944026969</c:v>
                </c:pt>
                <c:pt idx="369">
                  <c:v>438.118276507875</c:v>
                </c:pt>
                <c:pt idx="370">
                  <c:v>436.398749703908</c:v>
                </c:pt>
                <c:pt idx="371">
                  <c:v>434.579158592168</c:v>
                </c:pt>
                <c:pt idx="372">
                  <c:v>436.693317314</c:v>
                </c:pt>
                <c:pt idx="373">
                  <c:v>433.195807618182</c:v>
                </c:pt>
                <c:pt idx="374">
                  <c:v>437.735329500119</c:v>
                </c:pt>
                <c:pt idx="375">
                  <c:v>435.1210610566399</c:v>
                </c:pt>
                <c:pt idx="376">
                  <c:v>433.77178751632</c:v>
                </c:pt>
                <c:pt idx="377">
                  <c:v>436.30813880835</c:v>
                </c:pt>
                <c:pt idx="378">
                  <c:v>434.0930000849979</c:v>
                </c:pt>
                <c:pt idx="379">
                  <c:v>432.827731524948</c:v>
                </c:pt>
                <c:pt idx="380">
                  <c:v>434.9098663925301</c:v>
                </c:pt>
                <c:pt idx="381">
                  <c:v>438.5577600079041</c:v>
                </c:pt>
                <c:pt idx="382">
                  <c:v>435.8685192674001</c:v>
                </c:pt>
                <c:pt idx="383">
                  <c:v>433.3641192187956</c:v>
                </c:pt>
                <c:pt idx="384">
                  <c:v>437.4956818317891</c:v>
                </c:pt>
                <c:pt idx="385">
                  <c:v>434.692529812096</c:v>
                </c:pt>
                <c:pt idx="386">
                  <c:v>434.1613531633381</c:v>
                </c:pt>
                <c:pt idx="387">
                  <c:v>435.69979798525</c:v>
                </c:pt>
                <c:pt idx="388">
                  <c:v>436.86915619669</c:v>
                </c:pt>
                <c:pt idx="389">
                  <c:v>433.5878893759621</c:v>
                </c:pt>
                <c:pt idx="390">
                  <c:v>434.200797345587</c:v>
                </c:pt>
                <c:pt idx="391">
                  <c:v>436.2272587972391</c:v>
                </c:pt>
                <c:pt idx="392">
                  <c:v>435.894852873766</c:v>
                </c:pt>
                <c:pt idx="393">
                  <c:v>432.734074565418</c:v>
                </c:pt>
                <c:pt idx="394">
                  <c:v>436.7653926556079</c:v>
                </c:pt>
                <c:pt idx="395">
                  <c:v>438.875221068538</c:v>
                </c:pt>
                <c:pt idx="396">
                  <c:v>431.26921182329</c:v>
                </c:pt>
                <c:pt idx="397">
                  <c:v>435.8519082131729</c:v>
                </c:pt>
                <c:pt idx="398">
                  <c:v>437.2963867763739</c:v>
                </c:pt>
                <c:pt idx="399">
                  <c:v>432.9929054305719</c:v>
                </c:pt>
                <c:pt idx="400">
                  <c:v>434.5797130091501</c:v>
                </c:pt>
                <c:pt idx="401">
                  <c:v>434.5892502062599</c:v>
                </c:pt>
                <c:pt idx="402">
                  <c:v>435.7043014291796</c:v>
                </c:pt>
                <c:pt idx="403">
                  <c:v>433.9199052572838</c:v>
                </c:pt>
                <c:pt idx="404">
                  <c:v>436.131355547103</c:v>
                </c:pt>
                <c:pt idx="405">
                  <c:v>437.9640912070641</c:v>
                </c:pt>
                <c:pt idx="406">
                  <c:v>433.283500345362</c:v>
                </c:pt>
                <c:pt idx="407">
                  <c:v>435.040748853217</c:v>
                </c:pt>
                <c:pt idx="408">
                  <c:v>437.215894725746</c:v>
                </c:pt>
                <c:pt idx="409">
                  <c:v>436.4323544897399</c:v>
                </c:pt>
                <c:pt idx="410">
                  <c:v>434.0048723938763</c:v>
                </c:pt>
                <c:pt idx="411">
                  <c:v>435.5805555230421</c:v>
                </c:pt>
                <c:pt idx="412">
                  <c:v>436.16729235585</c:v>
                </c:pt>
                <c:pt idx="413">
                  <c:v>436.557167459825</c:v>
                </c:pt>
                <c:pt idx="414">
                  <c:v>436.093976075259</c:v>
                </c:pt>
                <c:pt idx="415">
                  <c:v>433.7503958313601</c:v>
                </c:pt>
                <c:pt idx="416">
                  <c:v>435.4844210386819</c:v>
                </c:pt>
                <c:pt idx="417">
                  <c:v>435.0609846300181</c:v>
                </c:pt>
                <c:pt idx="418">
                  <c:v>435.884067436276</c:v>
                </c:pt>
                <c:pt idx="419">
                  <c:v>435.335617990744</c:v>
                </c:pt>
                <c:pt idx="420">
                  <c:v>438.5035184744538</c:v>
                </c:pt>
                <c:pt idx="421">
                  <c:v>435.024790273595</c:v>
                </c:pt>
                <c:pt idx="422">
                  <c:v>435.119932524754</c:v>
                </c:pt>
                <c:pt idx="423">
                  <c:v>436.883488564168</c:v>
                </c:pt>
                <c:pt idx="424">
                  <c:v>433.913248700384</c:v>
                </c:pt>
                <c:pt idx="425">
                  <c:v>434.64079546017</c:v>
                </c:pt>
                <c:pt idx="426">
                  <c:v>435.333652067042</c:v>
                </c:pt>
                <c:pt idx="427">
                  <c:v>438.207299544664</c:v>
                </c:pt>
                <c:pt idx="428">
                  <c:v>434.4824158784689</c:v>
                </c:pt>
                <c:pt idx="429">
                  <c:v>433.331901851452</c:v>
                </c:pt>
                <c:pt idx="430">
                  <c:v>437.1980956082439</c:v>
                </c:pt>
                <c:pt idx="431">
                  <c:v>435.088087114385</c:v>
                </c:pt>
                <c:pt idx="432">
                  <c:v>434.001703813638</c:v>
                </c:pt>
                <c:pt idx="433">
                  <c:v>436.6884309976269</c:v>
                </c:pt>
                <c:pt idx="434">
                  <c:v>437.481041611854</c:v>
                </c:pt>
                <c:pt idx="435">
                  <c:v>433.1172048007131</c:v>
                </c:pt>
                <c:pt idx="436">
                  <c:v>435.2045381821501</c:v>
                </c:pt>
                <c:pt idx="437">
                  <c:v>438.7965226216791</c:v>
                </c:pt>
                <c:pt idx="438">
                  <c:v>432.692786250545</c:v>
                </c:pt>
                <c:pt idx="439">
                  <c:v>433.42278530546</c:v>
                </c:pt>
                <c:pt idx="440">
                  <c:v>437.969861390706</c:v>
                </c:pt>
                <c:pt idx="441">
                  <c:v>438.9178884767001</c:v>
                </c:pt>
                <c:pt idx="442">
                  <c:v>435.529723783934</c:v>
                </c:pt>
                <c:pt idx="443">
                  <c:v>435.447132439627</c:v>
                </c:pt>
                <c:pt idx="444">
                  <c:v>437.371473993321</c:v>
                </c:pt>
                <c:pt idx="445">
                  <c:v>437.87308026088</c:v>
                </c:pt>
                <c:pt idx="446">
                  <c:v>434.885556566668</c:v>
                </c:pt>
                <c:pt idx="447">
                  <c:v>436.860033457168</c:v>
                </c:pt>
                <c:pt idx="448">
                  <c:v>436.862248208065</c:v>
                </c:pt>
                <c:pt idx="449">
                  <c:v>433.2902851922501</c:v>
                </c:pt>
                <c:pt idx="450">
                  <c:v>437.6451289366</c:v>
                </c:pt>
                <c:pt idx="451">
                  <c:v>435.59955418246</c:v>
                </c:pt>
                <c:pt idx="452">
                  <c:v>435.7103728043511</c:v>
                </c:pt>
                <c:pt idx="453">
                  <c:v>436.5176575585679</c:v>
                </c:pt>
                <c:pt idx="454">
                  <c:v>438.0239070099199</c:v>
                </c:pt>
                <c:pt idx="455">
                  <c:v>437.2733090191479</c:v>
                </c:pt>
                <c:pt idx="456">
                  <c:v>435.1058477550031</c:v>
                </c:pt>
                <c:pt idx="457">
                  <c:v>435.132814778279</c:v>
                </c:pt>
                <c:pt idx="458">
                  <c:v>436.1056246780101</c:v>
                </c:pt>
                <c:pt idx="459">
                  <c:v>438.3009846611691</c:v>
                </c:pt>
                <c:pt idx="460">
                  <c:v>436.0449888079101</c:v>
                </c:pt>
                <c:pt idx="461">
                  <c:v>435.032234492379</c:v>
                </c:pt>
                <c:pt idx="462">
                  <c:v>436.542577673255</c:v>
                </c:pt>
                <c:pt idx="463">
                  <c:v>435.7370354620887</c:v>
                </c:pt>
                <c:pt idx="464">
                  <c:v>434.897682212172</c:v>
                </c:pt>
                <c:pt idx="465">
                  <c:v>437.257841921268</c:v>
                </c:pt>
                <c:pt idx="466">
                  <c:v>438.392301811646</c:v>
                </c:pt>
                <c:pt idx="467">
                  <c:v>436.2917075448136</c:v>
                </c:pt>
                <c:pt idx="468">
                  <c:v>436.0349589990839</c:v>
                </c:pt>
                <c:pt idx="469">
                  <c:v>437.106794225004</c:v>
                </c:pt>
                <c:pt idx="470">
                  <c:v>435.27366127134</c:v>
                </c:pt>
                <c:pt idx="471">
                  <c:v>434.2388555047129</c:v>
                </c:pt>
                <c:pt idx="472">
                  <c:v>436.145858313794</c:v>
                </c:pt>
                <c:pt idx="473">
                  <c:v>439.2589545311279</c:v>
                </c:pt>
                <c:pt idx="474">
                  <c:v>432.9186321669429</c:v>
                </c:pt>
                <c:pt idx="475">
                  <c:v>434.525743876844</c:v>
                </c:pt>
                <c:pt idx="476">
                  <c:v>438.8531446685719</c:v>
                </c:pt>
                <c:pt idx="477">
                  <c:v>436.7512523189839</c:v>
                </c:pt>
                <c:pt idx="478">
                  <c:v>435.4585320514771</c:v>
                </c:pt>
                <c:pt idx="479">
                  <c:v>437.3768534971936</c:v>
                </c:pt>
                <c:pt idx="480">
                  <c:v>437.7639735102159</c:v>
                </c:pt>
                <c:pt idx="481">
                  <c:v>434.39098099593</c:v>
                </c:pt>
                <c:pt idx="482">
                  <c:v>436.034466364221</c:v>
                </c:pt>
                <c:pt idx="483">
                  <c:v>438.669468306903</c:v>
                </c:pt>
                <c:pt idx="484">
                  <c:v>437.4860272173219</c:v>
                </c:pt>
                <c:pt idx="485">
                  <c:v>432.958274260077</c:v>
                </c:pt>
                <c:pt idx="486">
                  <c:v>437.4290080018359</c:v>
                </c:pt>
                <c:pt idx="487">
                  <c:v>436.0203485688716</c:v>
                </c:pt>
                <c:pt idx="488">
                  <c:v>434.0257997886837</c:v>
                </c:pt>
                <c:pt idx="489">
                  <c:v>436.993693604168</c:v>
                </c:pt>
                <c:pt idx="490">
                  <c:v>437.7286745527819</c:v>
                </c:pt>
                <c:pt idx="491">
                  <c:v>436.8790944066789</c:v>
                </c:pt>
                <c:pt idx="492">
                  <c:v>435.4777265502889</c:v>
                </c:pt>
                <c:pt idx="493">
                  <c:v>436.851347692075</c:v>
                </c:pt>
                <c:pt idx="494">
                  <c:v>435.67016149524</c:v>
                </c:pt>
                <c:pt idx="495">
                  <c:v>434.068357497844</c:v>
                </c:pt>
                <c:pt idx="496">
                  <c:v>437.7114845029139</c:v>
                </c:pt>
                <c:pt idx="497">
                  <c:v>435.3816869747621</c:v>
                </c:pt>
                <c:pt idx="498">
                  <c:v>436.145853938648</c:v>
                </c:pt>
                <c:pt idx="499">
                  <c:v>435.2588772680409</c:v>
                </c:pt>
                <c:pt idx="500">
                  <c:v>437.4203991605496</c:v>
                </c:pt>
                <c:pt idx="501">
                  <c:v>437.713245436334</c:v>
                </c:pt>
                <c:pt idx="502">
                  <c:v>434.0291958120119</c:v>
                </c:pt>
                <c:pt idx="503">
                  <c:v>435.7306095266499</c:v>
                </c:pt>
                <c:pt idx="504">
                  <c:v>436.6433291224351</c:v>
                </c:pt>
                <c:pt idx="505">
                  <c:v>437.1759631372201</c:v>
                </c:pt>
                <c:pt idx="506">
                  <c:v>437.28338353059</c:v>
                </c:pt>
                <c:pt idx="507">
                  <c:v>435.09849812711</c:v>
                </c:pt>
                <c:pt idx="508">
                  <c:v>435.4445842868</c:v>
                </c:pt>
                <c:pt idx="509">
                  <c:v>436.104665440755</c:v>
                </c:pt>
                <c:pt idx="510">
                  <c:v>434.3504379386399</c:v>
                </c:pt>
                <c:pt idx="511">
                  <c:v>434.40963871696</c:v>
                </c:pt>
                <c:pt idx="512">
                  <c:v>438.5883653790719</c:v>
                </c:pt>
                <c:pt idx="513">
                  <c:v>435.2849272208461</c:v>
                </c:pt>
                <c:pt idx="514">
                  <c:v>435.945483267534</c:v>
                </c:pt>
                <c:pt idx="515">
                  <c:v>437.2263780555201</c:v>
                </c:pt>
                <c:pt idx="516">
                  <c:v>435.333876192062</c:v>
                </c:pt>
                <c:pt idx="517">
                  <c:v>434.747017777974</c:v>
                </c:pt>
                <c:pt idx="518">
                  <c:v>436.417409874808</c:v>
                </c:pt>
                <c:pt idx="519">
                  <c:v>438.642885049191</c:v>
                </c:pt>
                <c:pt idx="520">
                  <c:v>433.320459527858</c:v>
                </c:pt>
                <c:pt idx="521">
                  <c:v>434.6747286991871</c:v>
                </c:pt>
                <c:pt idx="522">
                  <c:v>437.8840201212651</c:v>
                </c:pt>
                <c:pt idx="523">
                  <c:v>439.8537636511859</c:v>
                </c:pt>
                <c:pt idx="524">
                  <c:v>435.3092512753341</c:v>
                </c:pt>
                <c:pt idx="525">
                  <c:v>436.4146628121161</c:v>
                </c:pt>
                <c:pt idx="526">
                  <c:v>438.0701963353879</c:v>
                </c:pt>
                <c:pt idx="527">
                  <c:v>433.4678034417599</c:v>
                </c:pt>
                <c:pt idx="528">
                  <c:v>435.12548855816</c:v>
                </c:pt>
                <c:pt idx="529">
                  <c:v>436.975915801384</c:v>
                </c:pt>
                <c:pt idx="530">
                  <c:v>436.01921199289</c:v>
                </c:pt>
                <c:pt idx="531">
                  <c:v>434.3022200250381</c:v>
                </c:pt>
                <c:pt idx="532">
                  <c:v>437.193927154218</c:v>
                </c:pt>
                <c:pt idx="533">
                  <c:v>438.265704528354</c:v>
                </c:pt>
                <c:pt idx="534">
                  <c:v>432.4187918112106</c:v>
                </c:pt>
                <c:pt idx="535">
                  <c:v>436.814244277456</c:v>
                </c:pt>
                <c:pt idx="536">
                  <c:v>437.52609596474</c:v>
                </c:pt>
                <c:pt idx="537">
                  <c:v>437.038496950964</c:v>
                </c:pt>
                <c:pt idx="538">
                  <c:v>435.0495097741099</c:v>
                </c:pt>
                <c:pt idx="539">
                  <c:v>435.625145903512</c:v>
                </c:pt>
                <c:pt idx="540">
                  <c:v>436.530192134619</c:v>
                </c:pt>
                <c:pt idx="541">
                  <c:v>432.594096372842</c:v>
                </c:pt>
                <c:pt idx="542">
                  <c:v>436.483591615588</c:v>
                </c:pt>
                <c:pt idx="543">
                  <c:v>436.7927679180139</c:v>
                </c:pt>
                <c:pt idx="544">
                  <c:v>435.392876575346</c:v>
                </c:pt>
                <c:pt idx="545">
                  <c:v>435.4081900208699</c:v>
                </c:pt>
                <c:pt idx="546">
                  <c:v>437.203323168509</c:v>
                </c:pt>
                <c:pt idx="547">
                  <c:v>435.0152443944521</c:v>
                </c:pt>
                <c:pt idx="548">
                  <c:v>435.9257937770136</c:v>
                </c:pt>
                <c:pt idx="549">
                  <c:v>435.992766094279</c:v>
                </c:pt>
                <c:pt idx="550">
                  <c:v>435.2618224785801</c:v>
                </c:pt>
                <c:pt idx="551">
                  <c:v>437.398558119835</c:v>
                </c:pt>
                <c:pt idx="552">
                  <c:v>434.8300762886291</c:v>
                </c:pt>
                <c:pt idx="553">
                  <c:v>434.80681387215</c:v>
                </c:pt>
                <c:pt idx="554">
                  <c:v>436.003948644817</c:v>
                </c:pt>
                <c:pt idx="555">
                  <c:v>438.231727650671</c:v>
                </c:pt>
                <c:pt idx="556">
                  <c:v>437.0466766597001</c:v>
                </c:pt>
                <c:pt idx="557">
                  <c:v>434.966102213307</c:v>
                </c:pt>
                <c:pt idx="558">
                  <c:v>436.9605047665871</c:v>
                </c:pt>
                <c:pt idx="559">
                  <c:v>435.6702896095383</c:v>
                </c:pt>
                <c:pt idx="560">
                  <c:v>435.823536926751</c:v>
                </c:pt>
                <c:pt idx="561">
                  <c:v>436.727239778891</c:v>
                </c:pt>
                <c:pt idx="562">
                  <c:v>437.8657094214599</c:v>
                </c:pt>
                <c:pt idx="563">
                  <c:v>434.471878401434</c:v>
                </c:pt>
                <c:pt idx="564">
                  <c:v>435.4327959910689</c:v>
                </c:pt>
                <c:pt idx="565">
                  <c:v>437.514072238004</c:v>
                </c:pt>
                <c:pt idx="566">
                  <c:v>437.304638605732</c:v>
                </c:pt>
                <c:pt idx="567">
                  <c:v>434.071412203951</c:v>
                </c:pt>
                <c:pt idx="568">
                  <c:v>437.9236409477192</c:v>
                </c:pt>
                <c:pt idx="569">
                  <c:v>438.70510618978</c:v>
                </c:pt>
                <c:pt idx="570">
                  <c:v>433.2015925056716</c:v>
                </c:pt>
                <c:pt idx="571">
                  <c:v>436.695152446381</c:v>
                </c:pt>
                <c:pt idx="572">
                  <c:v>437.132632983334</c:v>
                </c:pt>
                <c:pt idx="573">
                  <c:v>434.03491429322</c:v>
                </c:pt>
                <c:pt idx="574">
                  <c:v>436.10227249226</c:v>
                </c:pt>
                <c:pt idx="575">
                  <c:v>435.8300307524696</c:v>
                </c:pt>
                <c:pt idx="576">
                  <c:v>436.555895338158</c:v>
                </c:pt>
                <c:pt idx="577">
                  <c:v>434.642357539452</c:v>
                </c:pt>
                <c:pt idx="578">
                  <c:v>436.7226976833021</c:v>
                </c:pt>
                <c:pt idx="579">
                  <c:v>438.919535808293</c:v>
                </c:pt>
                <c:pt idx="580">
                  <c:v>432.355604023797</c:v>
                </c:pt>
                <c:pt idx="581">
                  <c:v>435.9845192589279</c:v>
                </c:pt>
                <c:pt idx="582">
                  <c:v>438.502813581484</c:v>
                </c:pt>
                <c:pt idx="583">
                  <c:v>434.4137752622846</c:v>
                </c:pt>
                <c:pt idx="584">
                  <c:v>435.1641443114961</c:v>
                </c:pt>
                <c:pt idx="585">
                  <c:v>436.654445071998</c:v>
                </c:pt>
                <c:pt idx="586">
                  <c:v>435.67414957242</c:v>
                </c:pt>
                <c:pt idx="587">
                  <c:v>434.785672198156</c:v>
                </c:pt>
                <c:pt idx="588">
                  <c:v>435.0404060502759</c:v>
                </c:pt>
                <c:pt idx="589">
                  <c:v>438.337851916664</c:v>
                </c:pt>
                <c:pt idx="590">
                  <c:v>436.7435965744181</c:v>
                </c:pt>
                <c:pt idx="591">
                  <c:v>436.5273459488271</c:v>
                </c:pt>
                <c:pt idx="592">
                  <c:v>436.9141650063351</c:v>
                </c:pt>
                <c:pt idx="593">
                  <c:v>435.1801617147321</c:v>
                </c:pt>
                <c:pt idx="594">
                  <c:v>434.930472159102</c:v>
                </c:pt>
                <c:pt idx="595">
                  <c:v>436.3274759714679</c:v>
                </c:pt>
                <c:pt idx="596">
                  <c:v>434.550915951931</c:v>
                </c:pt>
                <c:pt idx="597">
                  <c:v>436.64146857772</c:v>
                </c:pt>
                <c:pt idx="598">
                  <c:v>435.13550043113</c:v>
                </c:pt>
                <c:pt idx="599">
                  <c:v>435.8158411593101</c:v>
                </c:pt>
                <c:pt idx="600">
                  <c:v>435.532891676222</c:v>
                </c:pt>
                <c:pt idx="601">
                  <c:v>437.3777174682817</c:v>
                </c:pt>
                <c:pt idx="602">
                  <c:v>437.9073187499316</c:v>
                </c:pt>
                <c:pt idx="603">
                  <c:v>434.920134496007</c:v>
                </c:pt>
                <c:pt idx="604">
                  <c:v>438.9782728610226</c:v>
                </c:pt>
                <c:pt idx="605">
                  <c:v>436.5560559055419</c:v>
                </c:pt>
                <c:pt idx="606">
                  <c:v>433.5153899111589</c:v>
                </c:pt>
                <c:pt idx="607">
                  <c:v>437.8096164870479</c:v>
                </c:pt>
                <c:pt idx="608">
                  <c:v>438.599919656446</c:v>
                </c:pt>
                <c:pt idx="609">
                  <c:v>433.9911922525084</c:v>
                </c:pt>
                <c:pt idx="610">
                  <c:v>436.5519709947201</c:v>
                </c:pt>
                <c:pt idx="611">
                  <c:v>436.65919693545</c:v>
                </c:pt>
                <c:pt idx="612">
                  <c:v>437.182054049206</c:v>
                </c:pt>
                <c:pt idx="613">
                  <c:v>435.354312132024</c:v>
                </c:pt>
                <c:pt idx="614">
                  <c:v>435.43989969191</c:v>
                </c:pt>
                <c:pt idx="615">
                  <c:v>440.17670600331</c:v>
                </c:pt>
                <c:pt idx="616">
                  <c:v>434.542390228418</c:v>
                </c:pt>
                <c:pt idx="617">
                  <c:v>436.445012279356</c:v>
                </c:pt>
                <c:pt idx="618">
                  <c:v>438.7909333599</c:v>
                </c:pt>
                <c:pt idx="619">
                  <c:v>432.924004568748</c:v>
                </c:pt>
                <c:pt idx="620">
                  <c:v>435.994339705784</c:v>
                </c:pt>
                <c:pt idx="621">
                  <c:v>437.587826658932</c:v>
                </c:pt>
                <c:pt idx="622">
                  <c:v>440.0766464274399</c:v>
                </c:pt>
                <c:pt idx="623">
                  <c:v>435.0926570458461</c:v>
                </c:pt>
                <c:pt idx="624">
                  <c:v>436.37243229655</c:v>
                </c:pt>
                <c:pt idx="625">
                  <c:v>439.183737876724</c:v>
                </c:pt>
                <c:pt idx="626">
                  <c:v>433.565007440209</c:v>
                </c:pt>
                <c:pt idx="627">
                  <c:v>435.4850466533751</c:v>
                </c:pt>
                <c:pt idx="628">
                  <c:v>438.0842373122319</c:v>
                </c:pt>
                <c:pt idx="629">
                  <c:v>436.4956570455136</c:v>
                </c:pt>
                <c:pt idx="630">
                  <c:v>435.8921290329019</c:v>
                </c:pt>
                <c:pt idx="631">
                  <c:v>436.6911092582891</c:v>
                </c:pt>
                <c:pt idx="632">
                  <c:v>435.604471336865</c:v>
                </c:pt>
                <c:pt idx="633">
                  <c:v>435.236982920239</c:v>
                </c:pt>
                <c:pt idx="634">
                  <c:v>435.277545514715</c:v>
                </c:pt>
                <c:pt idx="635">
                  <c:v>439.1590472299503</c:v>
                </c:pt>
                <c:pt idx="636">
                  <c:v>436.7360887905559</c:v>
                </c:pt>
                <c:pt idx="637">
                  <c:v>434.604688058628</c:v>
                </c:pt>
                <c:pt idx="638">
                  <c:v>437.939387174863</c:v>
                </c:pt>
                <c:pt idx="639">
                  <c:v>435.1292167771219</c:v>
                </c:pt>
                <c:pt idx="640">
                  <c:v>434.673031340964</c:v>
                </c:pt>
                <c:pt idx="641">
                  <c:v>437.556602180851</c:v>
                </c:pt>
                <c:pt idx="642">
                  <c:v>433.5939519213319</c:v>
                </c:pt>
                <c:pt idx="643">
                  <c:v>437.7655584928991</c:v>
                </c:pt>
                <c:pt idx="644">
                  <c:v>436.1952307240799</c:v>
                </c:pt>
                <c:pt idx="645">
                  <c:v>436.38838541053</c:v>
                </c:pt>
                <c:pt idx="646">
                  <c:v>437.40023873312</c:v>
                </c:pt>
                <c:pt idx="647">
                  <c:v>437.16425086736</c:v>
                </c:pt>
                <c:pt idx="648">
                  <c:v>437.1087996492521</c:v>
                </c:pt>
                <c:pt idx="649">
                  <c:v>435.9612357785038</c:v>
                </c:pt>
                <c:pt idx="650">
                  <c:v>436.120089559487</c:v>
                </c:pt>
                <c:pt idx="651">
                  <c:v>435.879543254187</c:v>
                </c:pt>
                <c:pt idx="652">
                  <c:v>434.545872793028</c:v>
                </c:pt>
                <c:pt idx="653">
                  <c:v>436.678456528011</c:v>
                </c:pt>
                <c:pt idx="654">
                  <c:v>439.183256957286</c:v>
                </c:pt>
                <c:pt idx="655">
                  <c:v>436.331580306475</c:v>
                </c:pt>
                <c:pt idx="656">
                  <c:v>435.578528751954</c:v>
                </c:pt>
                <c:pt idx="657">
                  <c:v>437.8183076596399</c:v>
                </c:pt>
                <c:pt idx="658">
                  <c:v>435.86528547984</c:v>
                </c:pt>
                <c:pt idx="659">
                  <c:v>434.6560879493799</c:v>
                </c:pt>
                <c:pt idx="660">
                  <c:v>436.6236147579619</c:v>
                </c:pt>
                <c:pt idx="661">
                  <c:v>440.105223017408</c:v>
                </c:pt>
                <c:pt idx="662">
                  <c:v>434.254105081567</c:v>
                </c:pt>
                <c:pt idx="663">
                  <c:v>435.393733175236</c:v>
                </c:pt>
                <c:pt idx="664">
                  <c:v>437.7560583746659</c:v>
                </c:pt>
                <c:pt idx="665">
                  <c:v>433.1849259583039</c:v>
                </c:pt>
                <c:pt idx="666">
                  <c:v>436.331625091421</c:v>
                </c:pt>
                <c:pt idx="667">
                  <c:v>437.139806395608</c:v>
                </c:pt>
                <c:pt idx="668">
                  <c:v>438.4460946052839</c:v>
                </c:pt>
                <c:pt idx="669">
                  <c:v>435.059195663048</c:v>
                </c:pt>
                <c:pt idx="670">
                  <c:v>435.887289853252</c:v>
                </c:pt>
                <c:pt idx="671">
                  <c:v>438.046268669625</c:v>
                </c:pt>
                <c:pt idx="672">
                  <c:v>433.860708892017</c:v>
                </c:pt>
                <c:pt idx="673">
                  <c:v>434.2740738824131</c:v>
                </c:pt>
                <c:pt idx="674">
                  <c:v>438.4556879376099</c:v>
                </c:pt>
                <c:pt idx="675">
                  <c:v>437.0364620529886</c:v>
                </c:pt>
                <c:pt idx="676">
                  <c:v>433.063830536481</c:v>
                </c:pt>
                <c:pt idx="677">
                  <c:v>437.250479399423</c:v>
                </c:pt>
                <c:pt idx="678">
                  <c:v>437.8869953931461</c:v>
                </c:pt>
                <c:pt idx="679">
                  <c:v>434.4879861524809</c:v>
                </c:pt>
                <c:pt idx="680">
                  <c:v>436.718920439534</c:v>
                </c:pt>
                <c:pt idx="681">
                  <c:v>436.086687498328</c:v>
                </c:pt>
                <c:pt idx="682">
                  <c:v>437.213623199715</c:v>
                </c:pt>
                <c:pt idx="683">
                  <c:v>435.2499008107403</c:v>
                </c:pt>
                <c:pt idx="684">
                  <c:v>436.068672798068</c:v>
                </c:pt>
                <c:pt idx="685">
                  <c:v>435.8975507462619</c:v>
                </c:pt>
                <c:pt idx="686">
                  <c:v>433.7890465416639</c:v>
                </c:pt>
                <c:pt idx="687">
                  <c:v>436.469876554064</c:v>
                </c:pt>
                <c:pt idx="688">
                  <c:v>438.6711546168059</c:v>
                </c:pt>
                <c:pt idx="689">
                  <c:v>435.487909245436</c:v>
                </c:pt>
                <c:pt idx="690">
                  <c:v>435.374710500716</c:v>
                </c:pt>
                <c:pt idx="691">
                  <c:v>437.3047391383981</c:v>
                </c:pt>
                <c:pt idx="692">
                  <c:v>436.136518829716</c:v>
                </c:pt>
                <c:pt idx="693">
                  <c:v>434.5725970929599</c:v>
                </c:pt>
                <c:pt idx="694">
                  <c:v>435.731872429785</c:v>
                </c:pt>
                <c:pt idx="695">
                  <c:v>434.86949227336</c:v>
                </c:pt>
                <c:pt idx="696">
                  <c:v>437.255657935798</c:v>
                </c:pt>
                <c:pt idx="697">
                  <c:v>436.262908505886</c:v>
                </c:pt>
                <c:pt idx="698">
                  <c:v>437.2414056357433</c:v>
                </c:pt>
                <c:pt idx="699">
                  <c:v>435.766869737058</c:v>
                </c:pt>
                <c:pt idx="700">
                  <c:v>437.422061077478</c:v>
                </c:pt>
                <c:pt idx="701">
                  <c:v>436.7839223522788</c:v>
                </c:pt>
                <c:pt idx="702">
                  <c:v>433.888245791171</c:v>
                </c:pt>
                <c:pt idx="703">
                  <c:v>437.6551171437181</c:v>
                </c:pt>
                <c:pt idx="704">
                  <c:v>435.147801333275</c:v>
                </c:pt>
                <c:pt idx="705">
                  <c:v>435.5870527934261</c:v>
                </c:pt>
                <c:pt idx="706">
                  <c:v>435.4977164378989</c:v>
                </c:pt>
                <c:pt idx="707">
                  <c:v>437.6275979927979</c:v>
                </c:pt>
                <c:pt idx="708">
                  <c:v>434.9522542786389</c:v>
                </c:pt>
                <c:pt idx="709">
                  <c:v>435.0393166972306</c:v>
                </c:pt>
                <c:pt idx="710">
                  <c:v>437.575343466009</c:v>
                </c:pt>
                <c:pt idx="711">
                  <c:v>436.7455655259071</c:v>
                </c:pt>
                <c:pt idx="712">
                  <c:v>433.8590085133971</c:v>
                </c:pt>
                <c:pt idx="713">
                  <c:v>437.8564080173979</c:v>
                </c:pt>
                <c:pt idx="714">
                  <c:v>440.158530414342</c:v>
                </c:pt>
                <c:pt idx="715">
                  <c:v>432.320011182763</c:v>
                </c:pt>
                <c:pt idx="716">
                  <c:v>436.81416803472</c:v>
                </c:pt>
                <c:pt idx="717">
                  <c:v>437.877099536035</c:v>
                </c:pt>
                <c:pt idx="718">
                  <c:v>433.96337011487</c:v>
                </c:pt>
                <c:pt idx="719">
                  <c:v>435.753294424145</c:v>
                </c:pt>
                <c:pt idx="720">
                  <c:v>435.6672299221621</c:v>
                </c:pt>
                <c:pt idx="721">
                  <c:v>440.2752775916439</c:v>
                </c:pt>
                <c:pt idx="722">
                  <c:v>435.0058174808</c:v>
                </c:pt>
                <c:pt idx="723">
                  <c:v>435.069939012158</c:v>
                </c:pt>
                <c:pt idx="724">
                  <c:v>438.9625016185929</c:v>
                </c:pt>
                <c:pt idx="725">
                  <c:v>433.423376202945</c:v>
                </c:pt>
                <c:pt idx="726">
                  <c:v>435.9952547829191</c:v>
                </c:pt>
                <c:pt idx="727">
                  <c:v>437.79789174746</c:v>
                </c:pt>
                <c:pt idx="728">
                  <c:v>435.41474383667</c:v>
                </c:pt>
                <c:pt idx="729">
                  <c:v>435.031625855395</c:v>
                </c:pt>
                <c:pt idx="730">
                  <c:v>436.7882093586051</c:v>
                </c:pt>
                <c:pt idx="731">
                  <c:v>439.070169596626</c:v>
                </c:pt>
                <c:pt idx="732">
                  <c:v>435.614759091494</c:v>
                </c:pt>
                <c:pt idx="733">
                  <c:v>435.2916122321216</c:v>
                </c:pt>
                <c:pt idx="734">
                  <c:v>438.0562577423916</c:v>
                </c:pt>
                <c:pt idx="735">
                  <c:v>436.8446954558961</c:v>
                </c:pt>
                <c:pt idx="736">
                  <c:v>434.965334020758</c:v>
                </c:pt>
                <c:pt idx="737">
                  <c:v>436.9114305622539</c:v>
                </c:pt>
                <c:pt idx="738">
                  <c:v>435.372781372706</c:v>
                </c:pt>
                <c:pt idx="739">
                  <c:v>439.0841183319399</c:v>
                </c:pt>
                <c:pt idx="740">
                  <c:v>435.614157669485</c:v>
                </c:pt>
                <c:pt idx="741">
                  <c:v>437.417034857007</c:v>
                </c:pt>
                <c:pt idx="742">
                  <c:v>437.82159883575</c:v>
                </c:pt>
                <c:pt idx="743">
                  <c:v>434.947174289465</c:v>
                </c:pt>
                <c:pt idx="744">
                  <c:v>437.790090797331</c:v>
                </c:pt>
                <c:pt idx="745">
                  <c:v>435.384662628238</c:v>
                </c:pt>
                <c:pt idx="746">
                  <c:v>437.032367723482</c:v>
                </c:pt>
                <c:pt idx="747">
                  <c:v>437.3175183276319</c:v>
                </c:pt>
                <c:pt idx="748">
                  <c:v>434.544025566696</c:v>
                </c:pt>
                <c:pt idx="749">
                  <c:v>436.162591535116</c:v>
                </c:pt>
                <c:pt idx="750">
                  <c:v>436.268626581323</c:v>
                </c:pt>
                <c:pt idx="751">
                  <c:v>436.6875914993749</c:v>
                </c:pt>
                <c:pt idx="752">
                  <c:v>437.3072434618451</c:v>
                </c:pt>
                <c:pt idx="753">
                  <c:v>438.751366305664</c:v>
                </c:pt>
                <c:pt idx="754">
                  <c:v>435.240365154029</c:v>
                </c:pt>
                <c:pt idx="755">
                  <c:v>436.112998930131</c:v>
                </c:pt>
                <c:pt idx="756">
                  <c:v>438.035908290324</c:v>
                </c:pt>
                <c:pt idx="757">
                  <c:v>436.171822601668</c:v>
                </c:pt>
                <c:pt idx="758">
                  <c:v>435.1419060289681</c:v>
                </c:pt>
                <c:pt idx="759">
                  <c:v>435.491204285328</c:v>
                </c:pt>
                <c:pt idx="760">
                  <c:v>439.70544116754</c:v>
                </c:pt>
                <c:pt idx="761">
                  <c:v>434.256079534993</c:v>
                </c:pt>
                <c:pt idx="762">
                  <c:v>434.153669397004</c:v>
                </c:pt>
                <c:pt idx="763">
                  <c:v>438.4581886252599</c:v>
                </c:pt>
                <c:pt idx="764">
                  <c:v>436.586113269899</c:v>
                </c:pt>
                <c:pt idx="765">
                  <c:v>434.78500589401</c:v>
                </c:pt>
                <c:pt idx="766">
                  <c:v>437.192617500678</c:v>
                </c:pt>
                <c:pt idx="767">
                  <c:v>438.601214698425</c:v>
                </c:pt>
                <c:pt idx="768">
                  <c:v>434.3640925526739</c:v>
                </c:pt>
                <c:pt idx="769">
                  <c:v>436.619125937564</c:v>
                </c:pt>
                <c:pt idx="770">
                  <c:v>439.323588654354</c:v>
                </c:pt>
                <c:pt idx="771">
                  <c:v>433.228163859868</c:v>
                </c:pt>
                <c:pt idx="772">
                  <c:v>435.2065743691139</c:v>
                </c:pt>
                <c:pt idx="773">
                  <c:v>437.690885450058</c:v>
                </c:pt>
                <c:pt idx="774">
                  <c:v>439.4084526573839</c:v>
                </c:pt>
                <c:pt idx="775">
                  <c:v>433.78285431477</c:v>
                </c:pt>
                <c:pt idx="776">
                  <c:v>436.39255513147</c:v>
                </c:pt>
                <c:pt idx="777">
                  <c:v>438.73946959216</c:v>
                </c:pt>
                <c:pt idx="778">
                  <c:v>434.403240222641</c:v>
                </c:pt>
                <c:pt idx="779">
                  <c:v>435.405091332276</c:v>
                </c:pt>
                <c:pt idx="780">
                  <c:v>437.1750199788119</c:v>
                </c:pt>
                <c:pt idx="781">
                  <c:v>437.675908359102</c:v>
                </c:pt>
                <c:pt idx="782">
                  <c:v>434.188977128123</c:v>
                </c:pt>
                <c:pt idx="783">
                  <c:v>437.1746743099921</c:v>
                </c:pt>
                <c:pt idx="784">
                  <c:v>439.96979424937</c:v>
                </c:pt>
                <c:pt idx="785">
                  <c:v>433.444743889788</c:v>
                </c:pt>
                <c:pt idx="786">
                  <c:v>437.1228845363423</c:v>
                </c:pt>
                <c:pt idx="787">
                  <c:v>437.2153316212119</c:v>
                </c:pt>
                <c:pt idx="788">
                  <c:v>435.518059358549</c:v>
                </c:pt>
                <c:pt idx="789">
                  <c:v>435.95015131906</c:v>
                </c:pt>
                <c:pt idx="790">
                  <c:v>436.51068884347</c:v>
                </c:pt>
                <c:pt idx="791">
                  <c:v>436.17239054148</c:v>
                </c:pt>
                <c:pt idx="792">
                  <c:v>438.283550573292</c:v>
                </c:pt>
                <c:pt idx="793">
                  <c:v>435.124345924303</c:v>
                </c:pt>
                <c:pt idx="794">
                  <c:v>439.3456824522839</c:v>
                </c:pt>
                <c:pt idx="795">
                  <c:v>437.2680968544959</c:v>
                </c:pt>
                <c:pt idx="796">
                  <c:v>433.9980236187609</c:v>
                </c:pt>
                <c:pt idx="797">
                  <c:v>438.150527305255</c:v>
                </c:pt>
                <c:pt idx="798">
                  <c:v>436.3633239385389</c:v>
                </c:pt>
                <c:pt idx="799">
                  <c:v>438.35469835127</c:v>
                </c:pt>
                <c:pt idx="800">
                  <c:v>436.9228361536759</c:v>
                </c:pt>
                <c:pt idx="801">
                  <c:v>437.4743427168819</c:v>
                </c:pt>
                <c:pt idx="802">
                  <c:v>438.4189647330251</c:v>
                </c:pt>
                <c:pt idx="803">
                  <c:v>436.617993548052</c:v>
                </c:pt>
                <c:pt idx="804">
                  <c:v>438.0398661167721</c:v>
                </c:pt>
                <c:pt idx="805">
                  <c:v>437.15679865371</c:v>
                </c:pt>
                <c:pt idx="806">
                  <c:v>438.77257322574</c:v>
                </c:pt>
                <c:pt idx="807">
                  <c:v>437.6084027822699</c:v>
                </c:pt>
                <c:pt idx="808">
                  <c:v>435.771378888784</c:v>
                </c:pt>
                <c:pt idx="809">
                  <c:v>437.248773618022</c:v>
                </c:pt>
                <c:pt idx="810">
                  <c:v>436.5952812237633</c:v>
                </c:pt>
                <c:pt idx="811">
                  <c:v>438.531765147514</c:v>
                </c:pt>
                <c:pt idx="812">
                  <c:v>437.5834824471559</c:v>
                </c:pt>
                <c:pt idx="813">
                  <c:v>439.077851270752</c:v>
                </c:pt>
                <c:pt idx="814">
                  <c:v>436.838823632195</c:v>
                </c:pt>
                <c:pt idx="815">
                  <c:v>436.20187387969</c:v>
                </c:pt>
                <c:pt idx="816">
                  <c:v>437.794590535608</c:v>
                </c:pt>
                <c:pt idx="817">
                  <c:v>436.362131815544</c:v>
                </c:pt>
                <c:pt idx="818">
                  <c:v>435.148860120587</c:v>
                </c:pt>
                <c:pt idx="819">
                  <c:v>437.039081726802</c:v>
                </c:pt>
                <c:pt idx="820">
                  <c:v>440.8735420502836</c:v>
                </c:pt>
                <c:pt idx="821">
                  <c:v>435.4426957240101</c:v>
                </c:pt>
                <c:pt idx="822">
                  <c:v>435.4283912669391</c:v>
                </c:pt>
                <c:pt idx="823">
                  <c:v>439.524958654008</c:v>
                </c:pt>
                <c:pt idx="824">
                  <c:v>436.5991137370339</c:v>
                </c:pt>
                <c:pt idx="825">
                  <c:v>436.2841295284599</c:v>
                </c:pt>
                <c:pt idx="826">
                  <c:v>437.80838267189</c:v>
                </c:pt>
                <c:pt idx="827">
                  <c:v>438.8670484456836</c:v>
                </c:pt>
                <c:pt idx="828">
                  <c:v>435.60380593578</c:v>
                </c:pt>
                <c:pt idx="829">
                  <c:v>435.5260865286519</c:v>
                </c:pt>
                <c:pt idx="830">
                  <c:v>437.3651336369431</c:v>
                </c:pt>
                <c:pt idx="831">
                  <c:v>435.5436131334233</c:v>
                </c:pt>
                <c:pt idx="832">
                  <c:v>434.9893241995361</c:v>
                </c:pt>
                <c:pt idx="833">
                  <c:v>438.1204719327901</c:v>
                </c:pt>
                <c:pt idx="834">
                  <c:v>440.41442623052</c:v>
                </c:pt>
                <c:pt idx="835">
                  <c:v>433.4840862245</c:v>
                </c:pt>
                <c:pt idx="836">
                  <c:v>437.672442231352</c:v>
                </c:pt>
                <c:pt idx="837">
                  <c:v>439.667912730182</c:v>
                </c:pt>
                <c:pt idx="838">
                  <c:v>433.4769047140736</c:v>
                </c:pt>
                <c:pt idx="839">
                  <c:v>436.3981979485922</c:v>
                </c:pt>
                <c:pt idx="840">
                  <c:v>437.258062528336</c:v>
                </c:pt>
                <c:pt idx="841">
                  <c:v>437.991161350269</c:v>
                </c:pt>
                <c:pt idx="842">
                  <c:v>435.1001151966946</c:v>
                </c:pt>
                <c:pt idx="843">
                  <c:v>435.0025724253061</c:v>
                </c:pt>
                <c:pt idx="844">
                  <c:v>439.62934394346</c:v>
                </c:pt>
                <c:pt idx="845">
                  <c:v>436.59954018965</c:v>
                </c:pt>
                <c:pt idx="846">
                  <c:v>435.81207816256</c:v>
                </c:pt>
                <c:pt idx="847">
                  <c:v>438.447151858364</c:v>
                </c:pt>
                <c:pt idx="848">
                  <c:v>436.424722842336</c:v>
                </c:pt>
                <c:pt idx="849">
                  <c:v>435.5997399164696</c:v>
                </c:pt>
                <c:pt idx="850">
                  <c:v>437.8267678685376</c:v>
                </c:pt>
                <c:pt idx="851">
                  <c:v>436.0388881981399</c:v>
                </c:pt>
                <c:pt idx="852">
                  <c:v>438.0164110617096</c:v>
                </c:pt>
                <c:pt idx="853">
                  <c:v>436.1981487225696</c:v>
                </c:pt>
                <c:pt idx="854">
                  <c:v>438.8157833662739</c:v>
                </c:pt>
                <c:pt idx="855">
                  <c:v>437.021722323008</c:v>
                </c:pt>
                <c:pt idx="856">
                  <c:v>434.886360901384</c:v>
                </c:pt>
                <c:pt idx="857">
                  <c:v>437.4059909522786</c:v>
                </c:pt>
                <c:pt idx="858">
                  <c:v>436.4595084696139</c:v>
                </c:pt>
                <c:pt idx="859">
                  <c:v>438.486179591031</c:v>
                </c:pt>
                <c:pt idx="860">
                  <c:v>436.3348232175211</c:v>
                </c:pt>
                <c:pt idx="861">
                  <c:v>436.983432149558</c:v>
                </c:pt>
                <c:pt idx="862">
                  <c:v>438.76691743174</c:v>
                </c:pt>
                <c:pt idx="863">
                  <c:v>435.833377800774</c:v>
                </c:pt>
                <c:pt idx="864">
                  <c:v>436.7680222226319</c:v>
                </c:pt>
                <c:pt idx="865">
                  <c:v>437.343353521124</c:v>
                </c:pt>
                <c:pt idx="866">
                  <c:v>438.287413528766</c:v>
                </c:pt>
                <c:pt idx="867">
                  <c:v>438.3830273528699</c:v>
                </c:pt>
                <c:pt idx="868">
                  <c:v>435.11093704184</c:v>
                </c:pt>
                <c:pt idx="869">
                  <c:v>436.855140918542</c:v>
                </c:pt>
                <c:pt idx="870">
                  <c:v>436.865089644278</c:v>
                </c:pt>
                <c:pt idx="871">
                  <c:v>435.694003770322</c:v>
                </c:pt>
                <c:pt idx="872">
                  <c:v>435.401063621814</c:v>
                </c:pt>
                <c:pt idx="873">
                  <c:v>439.4265576904936</c:v>
                </c:pt>
                <c:pt idx="874">
                  <c:v>436.349080093048</c:v>
                </c:pt>
                <c:pt idx="875">
                  <c:v>436.8830569788171</c:v>
                </c:pt>
                <c:pt idx="876">
                  <c:v>438.253326199171</c:v>
                </c:pt>
                <c:pt idx="877">
                  <c:v>434.877826030202</c:v>
                </c:pt>
                <c:pt idx="878">
                  <c:v>435.721655803325</c:v>
                </c:pt>
                <c:pt idx="879">
                  <c:v>437.5928113880199</c:v>
                </c:pt>
                <c:pt idx="880">
                  <c:v>438.217629487552</c:v>
                </c:pt>
                <c:pt idx="881">
                  <c:v>438.3075888499571</c:v>
                </c:pt>
                <c:pt idx="882">
                  <c:v>435.159791684782</c:v>
                </c:pt>
                <c:pt idx="883">
                  <c:v>439.034563965675</c:v>
                </c:pt>
                <c:pt idx="884">
                  <c:v>437.766854579239</c:v>
                </c:pt>
                <c:pt idx="885">
                  <c:v>433.466006446417</c:v>
                </c:pt>
                <c:pt idx="886">
                  <c:v>437.944742311993</c:v>
                </c:pt>
                <c:pt idx="887">
                  <c:v>439.965902967978</c:v>
                </c:pt>
                <c:pt idx="888">
                  <c:v>435.12662582724</c:v>
                </c:pt>
                <c:pt idx="889">
                  <c:v>436.81859537909</c:v>
                </c:pt>
                <c:pt idx="890">
                  <c:v>438.28973380871</c:v>
                </c:pt>
                <c:pt idx="891">
                  <c:v>437.7820590597001</c:v>
                </c:pt>
                <c:pt idx="892">
                  <c:v>436.082847568379</c:v>
                </c:pt>
                <c:pt idx="893">
                  <c:v>436.7021480679716</c:v>
                </c:pt>
                <c:pt idx="894">
                  <c:v>439.988907926681</c:v>
                </c:pt>
                <c:pt idx="895">
                  <c:v>434.7143989517916</c:v>
                </c:pt>
                <c:pt idx="896">
                  <c:v>436.7817304957836</c:v>
                </c:pt>
                <c:pt idx="897">
                  <c:v>439.270280461347</c:v>
                </c:pt>
                <c:pt idx="898">
                  <c:v>436.7314370574745</c:v>
                </c:pt>
                <c:pt idx="899">
                  <c:v>435.541369849924</c:v>
                </c:pt>
                <c:pt idx="900">
                  <c:v>438.17092245066</c:v>
                </c:pt>
                <c:pt idx="901">
                  <c:v>439.9598843684251</c:v>
                </c:pt>
                <c:pt idx="902">
                  <c:v>434.581629250229</c:v>
                </c:pt>
                <c:pt idx="903">
                  <c:v>436.5925029500539</c:v>
                </c:pt>
                <c:pt idx="904">
                  <c:v>440.2920343688141</c:v>
                </c:pt>
                <c:pt idx="905">
                  <c:v>437.9985847703359</c:v>
                </c:pt>
                <c:pt idx="906">
                  <c:v>435.032626782182</c:v>
                </c:pt>
                <c:pt idx="907">
                  <c:v>438.850387691702</c:v>
                </c:pt>
                <c:pt idx="908">
                  <c:v>436.759421527745</c:v>
                </c:pt>
                <c:pt idx="909">
                  <c:v>436.165116798671</c:v>
                </c:pt>
                <c:pt idx="910">
                  <c:v>436.6284784629389</c:v>
                </c:pt>
                <c:pt idx="911">
                  <c:v>438.625517794556</c:v>
                </c:pt>
                <c:pt idx="912">
                  <c:v>438.96966087928</c:v>
                </c:pt>
                <c:pt idx="913">
                  <c:v>436.0371780899349</c:v>
                </c:pt>
                <c:pt idx="914">
                  <c:v>437.7631210223199</c:v>
                </c:pt>
                <c:pt idx="915">
                  <c:v>437.76850371733</c:v>
                </c:pt>
                <c:pt idx="916">
                  <c:v>434.6702721919501</c:v>
                </c:pt>
                <c:pt idx="917">
                  <c:v>438.639260970495</c:v>
                </c:pt>
                <c:pt idx="918">
                  <c:v>437.2864290748869</c:v>
                </c:pt>
                <c:pt idx="919">
                  <c:v>437.0324469745796</c:v>
                </c:pt>
                <c:pt idx="920">
                  <c:v>437.6006122268101</c:v>
                </c:pt>
                <c:pt idx="921">
                  <c:v>439.001205596662</c:v>
                </c:pt>
                <c:pt idx="922">
                  <c:v>436.529572059946</c:v>
                </c:pt>
                <c:pt idx="923">
                  <c:v>436.2821172675088</c:v>
                </c:pt>
                <c:pt idx="924">
                  <c:v>436.7140064931561</c:v>
                </c:pt>
                <c:pt idx="925">
                  <c:v>437.4213393555884</c:v>
                </c:pt>
                <c:pt idx="926">
                  <c:v>439.6301110153501</c:v>
                </c:pt>
                <c:pt idx="927">
                  <c:v>435.30768526177</c:v>
                </c:pt>
                <c:pt idx="928">
                  <c:v>436.4069996010339</c:v>
                </c:pt>
                <c:pt idx="929">
                  <c:v>438.307840129126</c:v>
                </c:pt>
                <c:pt idx="930">
                  <c:v>435.568804690689</c:v>
                </c:pt>
                <c:pt idx="931">
                  <c:v>439.470696685784</c:v>
                </c:pt>
                <c:pt idx="932">
                  <c:v>436.8400391686781</c:v>
                </c:pt>
                <c:pt idx="933">
                  <c:v>439.434901527651</c:v>
                </c:pt>
                <c:pt idx="934">
                  <c:v>438.206472880787</c:v>
                </c:pt>
                <c:pt idx="935">
                  <c:v>435.2178872048881</c:v>
                </c:pt>
                <c:pt idx="936">
                  <c:v>438.4373041438089</c:v>
                </c:pt>
                <c:pt idx="937">
                  <c:v>436.824520958926</c:v>
                </c:pt>
                <c:pt idx="938">
                  <c:v>435.379982578465</c:v>
                </c:pt>
                <c:pt idx="939">
                  <c:v>437.938858301292</c:v>
                </c:pt>
                <c:pt idx="940">
                  <c:v>438.8782345276789</c:v>
                </c:pt>
                <c:pt idx="941">
                  <c:v>437.756002095738</c:v>
                </c:pt>
                <c:pt idx="942">
                  <c:v>436.833782604006</c:v>
                </c:pt>
                <c:pt idx="943">
                  <c:v>438.088789418232</c:v>
                </c:pt>
                <c:pt idx="944">
                  <c:v>436.8929075866939</c:v>
                </c:pt>
                <c:pt idx="945">
                  <c:v>435.547090363028</c:v>
                </c:pt>
                <c:pt idx="946">
                  <c:v>438.6647540943761</c:v>
                </c:pt>
                <c:pt idx="947">
                  <c:v>440.014429356518</c:v>
                </c:pt>
                <c:pt idx="948">
                  <c:v>434.508820833525</c:v>
                </c:pt>
                <c:pt idx="949">
                  <c:v>436.5429257686399</c:v>
                </c:pt>
                <c:pt idx="950">
                  <c:v>438.8108374006791</c:v>
                </c:pt>
                <c:pt idx="951">
                  <c:v>436.5992815022</c:v>
                </c:pt>
                <c:pt idx="952">
                  <c:v>435.9216076492119</c:v>
                </c:pt>
                <c:pt idx="953">
                  <c:v>437.2963250798339</c:v>
                </c:pt>
                <c:pt idx="954">
                  <c:v>440.899982599166</c:v>
                </c:pt>
                <c:pt idx="955">
                  <c:v>434.6020508051701</c:v>
                </c:pt>
                <c:pt idx="956">
                  <c:v>436.370312889116</c:v>
                </c:pt>
                <c:pt idx="957">
                  <c:v>439.580965192389</c:v>
                </c:pt>
                <c:pt idx="958">
                  <c:v>435.2868729761771</c:v>
                </c:pt>
                <c:pt idx="959">
                  <c:v>435.651898110648</c:v>
                </c:pt>
                <c:pt idx="960">
                  <c:v>439.126770942073</c:v>
                </c:pt>
                <c:pt idx="961">
                  <c:v>438.942823825355</c:v>
                </c:pt>
                <c:pt idx="962">
                  <c:v>435.6969376837401</c:v>
                </c:pt>
                <c:pt idx="963">
                  <c:v>436.7781970209496</c:v>
                </c:pt>
                <c:pt idx="964">
                  <c:v>438.306955434721</c:v>
                </c:pt>
                <c:pt idx="965">
                  <c:v>439.035181834864</c:v>
                </c:pt>
                <c:pt idx="966">
                  <c:v>434.970991787838</c:v>
                </c:pt>
                <c:pt idx="967">
                  <c:v>438.950913444662</c:v>
                </c:pt>
                <c:pt idx="968">
                  <c:v>437.9138848466559</c:v>
                </c:pt>
                <c:pt idx="969">
                  <c:v>434.4957747643699</c:v>
                </c:pt>
                <c:pt idx="970">
                  <c:v>437.9219616587379</c:v>
                </c:pt>
                <c:pt idx="971">
                  <c:v>440.013035430665</c:v>
                </c:pt>
                <c:pt idx="972">
                  <c:v>436.7962104425636</c:v>
                </c:pt>
                <c:pt idx="973">
                  <c:v>437.246015442059</c:v>
                </c:pt>
                <c:pt idx="974">
                  <c:v>438.40359238012</c:v>
                </c:pt>
                <c:pt idx="975">
                  <c:v>437.55996915945</c:v>
                </c:pt>
                <c:pt idx="976">
                  <c:v>436.1725785299081</c:v>
                </c:pt>
                <c:pt idx="977">
                  <c:v>436.308489331295</c:v>
                </c:pt>
                <c:pt idx="978">
                  <c:v>436.656279487695</c:v>
                </c:pt>
                <c:pt idx="979">
                  <c:v>438.6113013669059</c:v>
                </c:pt>
                <c:pt idx="980">
                  <c:v>434.8985495646771</c:v>
                </c:pt>
                <c:pt idx="981">
                  <c:v>439.255804900644</c:v>
                </c:pt>
                <c:pt idx="982">
                  <c:v>437.7335235305976</c:v>
                </c:pt>
                <c:pt idx="983">
                  <c:v>435.713971503043</c:v>
                </c:pt>
                <c:pt idx="984">
                  <c:v>438.1328595189979</c:v>
                </c:pt>
                <c:pt idx="985">
                  <c:v>436.221209783219</c:v>
                </c:pt>
                <c:pt idx="986">
                  <c:v>439.1298821858803</c:v>
                </c:pt>
                <c:pt idx="987">
                  <c:v>436.936341377259</c:v>
                </c:pt>
                <c:pt idx="988">
                  <c:v>435.910292147443</c:v>
                </c:pt>
                <c:pt idx="989">
                  <c:v>438.0207151312771</c:v>
                </c:pt>
                <c:pt idx="990">
                  <c:v>436.374927743197</c:v>
                </c:pt>
                <c:pt idx="991">
                  <c:v>437.9150258783891</c:v>
                </c:pt>
                <c:pt idx="992">
                  <c:v>436.865176537412</c:v>
                </c:pt>
                <c:pt idx="993">
                  <c:v>438.30369718421</c:v>
                </c:pt>
                <c:pt idx="994">
                  <c:v>437.4175400912679</c:v>
                </c:pt>
                <c:pt idx="995">
                  <c:v>435.575253530144</c:v>
                </c:pt>
                <c:pt idx="996">
                  <c:v>438.325861405392</c:v>
                </c:pt>
                <c:pt idx="997">
                  <c:v>436.133615785907</c:v>
                </c:pt>
                <c:pt idx="998">
                  <c:v>434.7753900040499</c:v>
                </c:pt>
                <c:pt idx="999">
                  <c:v>438.427933436664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04380264"/>
        <c:axId val="2118536344"/>
      </c:scatterChart>
      <c:valAx>
        <c:axId val="-2104380264"/>
        <c:scaling>
          <c:orientation val="minMax"/>
          <c:max val="0.2"/>
        </c:scaling>
        <c:delete val="0"/>
        <c:axPos val="b"/>
        <c:title>
          <c:tx>
            <c:rich>
              <a:bodyPr/>
              <a:lstStyle/>
              <a:p>
                <a:pPr>
                  <a:defRPr b="0"/>
                </a:pPr>
                <a:r>
                  <a:rPr lang="en-US" b="0"/>
                  <a:t>Time (s)</a:t>
                </a:r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crossAx val="2118536344"/>
        <c:crosses val="autoZero"/>
        <c:crossBetween val="midCat"/>
      </c:valAx>
      <c:valAx>
        <c:axId val="2118536344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Power (mW)</a:t>
                </a:r>
              </a:p>
            </c:rich>
          </c:tx>
          <c:layout>
            <c:manualLayout>
              <c:xMode val="edge"/>
              <c:yMode val="edge"/>
              <c:x val="0.0181461097851205"/>
              <c:y val="0.241917789163897"/>
            </c:manualLayout>
          </c:layout>
          <c:overlay val="0"/>
        </c:title>
        <c:numFmt formatCode="0" sourceLinked="0"/>
        <c:majorTickMark val="none"/>
        <c:minorTickMark val="none"/>
        <c:tickLblPos val="nextTo"/>
        <c:crossAx val="-2104380264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3200"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8780463" cy="16049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1477625" y="0"/>
            <a:ext cx="8780463" cy="16049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0DF27EA-6DB7-47EA-BB7E-7961BD28235A}" type="datetimeFigureOut">
              <a:rPr lang="en-US" smtClean="0"/>
              <a:t>9/1/14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108200" y="2408238"/>
            <a:ext cx="16046450" cy="120364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2025650" y="15247938"/>
            <a:ext cx="16211550" cy="1444466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30487938"/>
            <a:ext cx="8780463" cy="16049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1477625" y="30487938"/>
            <a:ext cx="8780463" cy="16049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3D3F27-0059-43ED-81DD-F6FC90F9ED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33384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025220" y="7680963"/>
            <a:ext cx="12359640" cy="6650446"/>
          </a:xfrm>
        </p:spPr>
        <p:txBody>
          <a:bodyPr/>
          <a:lstStyle>
            <a:lvl1pPr>
              <a:buSzPct val="130000"/>
              <a:defRPr sz="5400" b="1">
                <a:latin typeface="Arial"/>
                <a:cs typeface="Arial"/>
              </a:defRPr>
            </a:lvl1pPr>
            <a:lvl2pPr marL="1911350" indent="-979488">
              <a:buSzPct val="50000"/>
              <a:buFont typeface="Wingdings" charset="2"/>
              <a:buChar char="u"/>
              <a:tabLst/>
              <a:defRPr sz="5400" b="1">
                <a:latin typeface="Arial"/>
                <a:cs typeface="Arial"/>
              </a:defRPr>
            </a:lvl2pPr>
            <a:lvl3pPr>
              <a:defRPr sz="5400" b="1">
                <a:latin typeface="Arial"/>
                <a:cs typeface="Arial"/>
              </a:defRPr>
            </a:lvl3pPr>
            <a:lvl4pPr>
              <a:defRPr sz="6200" b="1">
                <a:latin typeface="Arial"/>
                <a:cs typeface="Arial"/>
              </a:defRPr>
            </a:lvl4pPr>
            <a:lvl5pPr>
              <a:defRPr sz="6200" b="1">
                <a:latin typeface="Arial"/>
                <a:cs typeface="Arial"/>
              </a:defRPr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>
          <a:xfrm>
            <a:off x="15470469" y="7772893"/>
            <a:ext cx="12359640" cy="6558516"/>
          </a:xfrm>
        </p:spPr>
        <p:txBody>
          <a:bodyPr>
            <a:normAutofit/>
          </a:bodyPr>
          <a:lstStyle>
            <a:lvl1pPr>
              <a:buSzPct val="130000"/>
              <a:defRPr sz="5400" b="1">
                <a:latin typeface="Arial"/>
                <a:cs typeface="Arial"/>
              </a:defRPr>
            </a:lvl1pPr>
            <a:lvl2pPr marL="2547204" indent="-979694">
              <a:buSzPct val="50000"/>
              <a:buFont typeface="Wingdings" charset="2"/>
              <a:buChar char="u"/>
              <a:defRPr sz="5400" b="1">
                <a:latin typeface="Arial"/>
                <a:cs typeface="Arial"/>
              </a:defRPr>
            </a:lvl2pPr>
            <a:lvl3pPr>
              <a:defRPr sz="5400" b="1">
                <a:latin typeface="Arial"/>
                <a:cs typeface="Arial"/>
              </a:defRPr>
            </a:lvl3pPr>
            <a:lvl4pPr>
              <a:defRPr sz="6200" b="1">
                <a:latin typeface="Arial"/>
                <a:cs typeface="Arial"/>
              </a:defRPr>
            </a:lvl4pPr>
            <a:lvl5pPr>
              <a:defRPr sz="6200" b="1">
                <a:latin typeface="Arial"/>
                <a:cs typeface="Arial"/>
              </a:defRPr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>
          <a:xfrm>
            <a:off x="29653533" y="7804353"/>
            <a:ext cx="12359640" cy="6527056"/>
          </a:xfrm>
        </p:spPr>
        <p:txBody>
          <a:bodyPr>
            <a:normAutofit/>
          </a:bodyPr>
          <a:lstStyle>
            <a:lvl1pPr>
              <a:buSzPct val="130000"/>
              <a:defRPr sz="5400" b="1">
                <a:latin typeface="Arial"/>
                <a:cs typeface="Arial"/>
              </a:defRPr>
            </a:lvl1pPr>
            <a:lvl2pPr marL="2547204" indent="-979694">
              <a:buSzPct val="50000"/>
              <a:buFont typeface="Wingdings" charset="2"/>
              <a:buChar char="u"/>
              <a:defRPr sz="5400" b="1">
                <a:latin typeface="Arial"/>
                <a:cs typeface="Arial"/>
              </a:defRPr>
            </a:lvl2pPr>
            <a:lvl3pPr>
              <a:defRPr sz="5400" b="1">
                <a:latin typeface="Arial"/>
                <a:cs typeface="Arial"/>
              </a:defRPr>
            </a:lvl3pPr>
            <a:lvl4pPr>
              <a:defRPr sz="6200" b="1">
                <a:latin typeface="Arial"/>
                <a:cs typeface="Arial"/>
              </a:defRPr>
            </a:lvl4pPr>
            <a:lvl5pPr>
              <a:defRPr sz="6200" b="1">
                <a:latin typeface="Arial"/>
                <a:cs typeface="Arial"/>
              </a:defRPr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2.emf"/><Relationship Id="rId1" Type="http://schemas.openxmlformats.org/officeDocument/2006/relationships/slideLayout" Target="../slideLayouts/slideLayout1.xml"/><Relationship Id="rId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94560" y="7680963"/>
            <a:ext cx="39502080" cy="21724622"/>
          </a:xfrm>
          <a:prstGeom prst="rect">
            <a:avLst/>
          </a:prstGeom>
        </p:spPr>
        <p:txBody>
          <a:bodyPr vert="horz" lIns="313502" tIns="156751" rIns="313502" bIns="156751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TextBox 6"/>
          <p:cNvSpPr txBox="1"/>
          <p:nvPr userDrawn="1"/>
        </p:nvSpPr>
        <p:spPr>
          <a:xfrm>
            <a:off x="304800" y="31927801"/>
            <a:ext cx="13284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7601D"/>
                </a:solidFill>
                <a:latin typeface="Corbel" pitchFamily="34" charset="0"/>
                <a:ea typeface="Arial Unicode MS" pitchFamily="34" charset="-128"/>
                <a:cs typeface="Arial Unicode MS" pitchFamily="34" charset="-128"/>
              </a:rPr>
              <a:t>Multifunctional Integrated Circuits and Systems</a:t>
            </a:r>
            <a:endParaRPr lang="en-US" sz="4800" b="1" dirty="0">
              <a:solidFill>
                <a:srgbClr val="F7601D"/>
              </a:solidFill>
              <a:latin typeface="Corbel" pitchFamily="34" charset="0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9" name="Freeform 6"/>
          <p:cNvSpPr/>
          <p:nvPr userDrawn="1"/>
        </p:nvSpPr>
        <p:spPr>
          <a:xfrm flipH="1">
            <a:off x="0" y="-76743"/>
            <a:ext cx="43891200" cy="4572543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" fmla="*/ 0 w 21600"/>
              <a:gd name="connsiteY0" fmla="*/ 0 h 23922"/>
              <a:gd name="connsiteX1" fmla="*/ 21600 w 21600"/>
              <a:gd name="connsiteY1" fmla="*/ 9468 h 23922"/>
              <a:gd name="connsiteX2" fmla="*/ 21600 w 21600"/>
              <a:gd name="connsiteY2" fmla="*/ 17322 h 23922"/>
              <a:gd name="connsiteX3" fmla="*/ 0 w 21600"/>
              <a:gd name="connsiteY3" fmla="*/ 20172 h 23922"/>
              <a:gd name="connsiteX4" fmla="*/ 0 w 21600"/>
              <a:gd name="connsiteY4" fmla="*/ 0 h 23922"/>
              <a:gd name="connsiteX0" fmla="*/ 0 w 21600"/>
              <a:gd name="connsiteY0" fmla="*/ 3995 h 14454"/>
              <a:gd name="connsiteX1" fmla="*/ 21600 w 21600"/>
              <a:gd name="connsiteY1" fmla="*/ 0 h 14454"/>
              <a:gd name="connsiteX2" fmla="*/ 21600 w 21600"/>
              <a:gd name="connsiteY2" fmla="*/ 7854 h 14454"/>
              <a:gd name="connsiteX3" fmla="*/ 0 w 21600"/>
              <a:gd name="connsiteY3" fmla="*/ 10704 h 14454"/>
              <a:gd name="connsiteX4" fmla="*/ 0 w 21600"/>
              <a:gd name="connsiteY4" fmla="*/ 3995 h 14454"/>
              <a:gd name="connsiteX0" fmla="*/ 0 w 21600"/>
              <a:gd name="connsiteY0" fmla="*/ 1184 h 14454"/>
              <a:gd name="connsiteX1" fmla="*/ 21600 w 21600"/>
              <a:gd name="connsiteY1" fmla="*/ 0 h 14454"/>
              <a:gd name="connsiteX2" fmla="*/ 21600 w 21600"/>
              <a:gd name="connsiteY2" fmla="*/ 7854 h 14454"/>
              <a:gd name="connsiteX3" fmla="*/ 0 w 21600"/>
              <a:gd name="connsiteY3" fmla="*/ 10704 h 14454"/>
              <a:gd name="connsiteX4" fmla="*/ 0 w 21600"/>
              <a:gd name="connsiteY4" fmla="*/ 1184 h 14454"/>
              <a:gd name="connsiteX0" fmla="*/ 0 w 21600"/>
              <a:gd name="connsiteY0" fmla="*/ 0 h 13270"/>
              <a:gd name="connsiteX1" fmla="*/ 21600 w 21600"/>
              <a:gd name="connsiteY1" fmla="*/ 739 h 13270"/>
              <a:gd name="connsiteX2" fmla="*/ 21600 w 21600"/>
              <a:gd name="connsiteY2" fmla="*/ 6670 h 13270"/>
              <a:gd name="connsiteX3" fmla="*/ 0 w 21600"/>
              <a:gd name="connsiteY3" fmla="*/ 9520 h 13270"/>
              <a:gd name="connsiteX4" fmla="*/ 0 w 21600"/>
              <a:gd name="connsiteY4" fmla="*/ 0 h 13270"/>
              <a:gd name="connsiteX0" fmla="*/ 0 w 21600"/>
              <a:gd name="connsiteY0" fmla="*/ 3108 h 16378"/>
              <a:gd name="connsiteX1" fmla="*/ 20100 w 21600"/>
              <a:gd name="connsiteY1" fmla="*/ 0 h 16378"/>
              <a:gd name="connsiteX2" fmla="*/ 21600 w 21600"/>
              <a:gd name="connsiteY2" fmla="*/ 9778 h 16378"/>
              <a:gd name="connsiteX3" fmla="*/ 0 w 21600"/>
              <a:gd name="connsiteY3" fmla="*/ 12628 h 16378"/>
              <a:gd name="connsiteX4" fmla="*/ 0 w 21600"/>
              <a:gd name="connsiteY4" fmla="*/ 3108 h 16378"/>
              <a:gd name="connsiteX0" fmla="*/ 0 w 21600"/>
              <a:gd name="connsiteY0" fmla="*/ 1 h 13271"/>
              <a:gd name="connsiteX1" fmla="*/ 21600 w 21600"/>
              <a:gd name="connsiteY1" fmla="*/ 0 h 13271"/>
              <a:gd name="connsiteX2" fmla="*/ 21600 w 21600"/>
              <a:gd name="connsiteY2" fmla="*/ 6671 h 13271"/>
              <a:gd name="connsiteX3" fmla="*/ 0 w 21600"/>
              <a:gd name="connsiteY3" fmla="*/ 9521 h 13271"/>
              <a:gd name="connsiteX4" fmla="*/ 0 w 21600"/>
              <a:gd name="connsiteY4" fmla="*/ 1 h 13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0" h="13271">
                <a:moveTo>
                  <a:pt x="0" y="1"/>
                </a:moveTo>
                <a:lnTo>
                  <a:pt x="21600" y="0"/>
                </a:lnTo>
                <a:lnTo>
                  <a:pt x="21600" y="6671"/>
                </a:lnTo>
                <a:cubicBezTo>
                  <a:pt x="10800" y="6671"/>
                  <a:pt x="10800" y="13271"/>
                  <a:pt x="0" y="9521"/>
                </a:cubicBezTo>
                <a:lnTo>
                  <a:pt x="0" y="1"/>
                </a:lnTo>
                <a:close/>
              </a:path>
            </a:pathLst>
          </a:custGeom>
          <a:gradFill>
            <a:gsLst>
              <a:gs pos="43000">
                <a:srgbClr val="F76929"/>
              </a:gs>
              <a:gs pos="0">
                <a:srgbClr val="F5801F"/>
              </a:gs>
              <a:gs pos="100000">
                <a:srgbClr val="F6882E"/>
              </a:gs>
            </a:gsLst>
            <a:lin ang="5400000" scaled="1"/>
          </a:gradFill>
          <a:ln>
            <a:noFill/>
          </a:ln>
          <a:effectLst>
            <a:innerShdw blurRad="1270000" dist="76200" dir="5400000">
              <a:schemeClr val="tx1">
                <a:alpha val="4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" name="Straight Connector 11"/>
          <p:cNvCxnSpPr/>
          <p:nvPr userDrawn="1"/>
        </p:nvCxnSpPr>
        <p:spPr>
          <a:xfrm rot="5400000">
            <a:off x="15355671" y="18476335"/>
            <a:ext cx="27661394" cy="3536"/>
          </a:xfrm>
          <a:prstGeom prst="line">
            <a:avLst/>
          </a:prstGeom>
          <a:ln w="127000" cmpd="sng">
            <a:solidFill>
              <a:srgbClr val="F6862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 rot="5400000">
            <a:off x="725271" y="18477129"/>
            <a:ext cx="27661394" cy="3536"/>
          </a:xfrm>
          <a:prstGeom prst="line">
            <a:avLst/>
          </a:prstGeom>
          <a:ln w="127000" cmpd="sng">
            <a:solidFill>
              <a:srgbClr val="F6862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36" descr="VT_marn_she_invnt_2.5cmyk.tif"/>
          <p:cNvPicPr>
            <a:picLocks noChangeAspect="1"/>
          </p:cNvPicPr>
          <p:nvPr userDrawn="1"/>
        </p:nvPicPr>
        <p:blipFill>
          <a:blip r:embed="rId3" cstate="print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797063" y="31089600"/>
            <a:ext cx="7332137" cy="1583741"/>
          </a:xfrm>
          <a:prstGeom prst="rect">
            <a:avLst/>
          </a:prstGeom>
        </p:spPr>
      </p:pic>
      <p:pic>
        <p:nvPicPr>
          <p:cNvPr id="15" name="Picture 1" descr="MICS_logo_final.pdf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-152400"/>
            <a:ext cx="4724400" cy="23622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</p:sldLayoutIdLst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ctr" defTabSz="3135020" rtl="0" eaLnBrk="1" latinLnBrk="0" hangingPunct="1">
        <a:spcBef>
          <a:spcPct val="0"/>
        </a:spcBef>
        <a:buNone/>
        <a:defRPr sz="9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175633" indent="-1175633" algn="l" defTabSz="3135020" rtl="0" eaLnBrk="1" latinLnBrk="0" hangingPunct="1">
        <a:spcBef>
          <a:spcPct val="20000"/>
        </a:spcBef>
        <a:buClr>
          <a:srgbClr val="F6862A"/>
        </a:buClr>
        <a:buFont typeface="Arial" pitchFamily="34" charset="0"/>
        <a:buChar char="•"/>
        <a:defRPr sz="4000" kern="1200">
          <a:solidFill>
            <a:schemeClr val="tx1"/>
          </a:solidFill>
          <a:latin typeface="Corbel" panose="020B0503020204020204" pitchFamily="34" charset="0"/>
          <a:ea typeface="+mn-ea"/>
          <a:cs typeface="+mn-cs"/>
        </a:defRPr>
      </a:lvl1pPr>
      <a:lvl2pPr marL="2547204" indent="-979694" algn="l" defTabSz="3135020" rtl="0" eaLnBrk="1" latinLnBrk="0" hangingPunct="1">
        <a:spcBef>
          <a:spcPct val="20000"/>
        </a:spcBef>
        <a:buClr>
          <a:srgbClr val="F6862A"/>
        </a:buClr>
        <a:buFont typeface="Arial" pitchFamily="34" charset="0"/>
        <a:buChar char="–"/>
        <a:defRPr sz="3600" kern="1200">
          <a:solidFill>
            <a:schemeClr val="tx1"/>
          </a:solidFill>
          <a:latin typeface="Corbel" panose="020B0503020204020204" pitchFamily="34" charset="0"/>
          <a:ea typeface="+mn-ea"/>
          <a:cs typeface="+mn-cs"/>
        </a:defRPr>
      </a:lvl2pPr>
      <a:lvl3pPr marL="3918776" indent="-783755" algn="l" defTabSz="3135020" rtl="0" eaLnBrk="1" latinLnBrk="0" hangingPunct="1">
        <a:spcBef>
          <a:spcPct val="20000"/>
        </a:spcBef>
        <a:buClr>
          <a:srgbClr val="F6862A"/>
        </a:buClr>
        <a:buFont typeface="Arial" pitchFamily="34" charset="0"/>
        <a:buChar char="•"/>
        <a:defRPr sz="3200" kern="1200">
          <a:solidFill>
            <a:schemeClr val="tx1"/>
          </a:solidFill>
          <a:latin typeface="Corbel" panose="020B0503020204020204" pitchFamily="34" charset="0"/>
          <a:ea typeface="+mn-ea"/>
          <a:cs typeface="+mn-cs"/>
        </a:defRPr>
      </a:lvl3pPr>
      <a:lvl4pPr marL="5486286" indent="-783755" algn="l" defTabSz="313502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chemeClr val="tx1"/>
          </a:solidFill>
          <a:latin typeface="Corbel" panose="020B0503020204020204" pitchFamily="34" charset="0"/>
          <a:ea typeface="+mn-ea"/>
          <a:cs typeface="+mn-cs"/>
        </a:defRPr>
      </a:lvl4pPr>
      <a:lvl5pPr marL="7053796" indent="-783755" algn="l" defTabSz="3135020" rtl="0" eaLnBrk="1" latinLnBrk="0" hangingPunct="1">
        <a:spcBef>
          <a:spcPct val="20000"/>
        </a:spcBef>
        <a:buFont typeface="Arial" pitchFamily="34" charset="0"/>
        <a:buChar char="»"/>
        <a:defRPr sz="2400" kern="1200">
          <a:solidFill>
            <a:schemeClr val="tx1"/>
          </a:solidFill>
          <a:latin typeface="Corbel" panose="020B0503020204020204" pitchFamily="34" charset="0"/>
          <a:ea typeface="+mn-ea"/>
          <a:cs typeface="+mn-cs"/>
        </a:defRPr>
      </a:lvl5pPr>
      <a:lvl6pPr marL="8621306" indent="-783755" algn="l" defTabSz="3135020" rtl="0" eaLnBrk="1" latinLnBrk="0" hangingPunct="1">
        <a:spcBef>
          <a:spcPct val="20000"/>
        </a:spcBef>
        <a:buFont typeface="Arial" pitchFamily="34" charset="0"/>
        <a:buChar char="•"/>
        <a:defRPr sz="6900" kern="1200">
          <a:solidFill>
            <a:schemeClr val="tx1"/>
          </a:solidFill>
          <a:latin typeface="+mn-lt"/>
          <a:ea typeface="+mn-ea"/>
          <a:cs typeface="+mn-cs"/>
        </a:defRPr>
      </a:lvl6pPr>
      <a:lvl7pPr marL="10188816" indent="-783755" algn="l" defTabSz="3135020" rtl="0" eaLnBrk="1" latinLnBrk="0" hangingPunct="1">
        <a:spcBef>
          <a:spcPct val="20000"/>
        </a:spcBef>
        <a:buFont typeface="Arial" pitchFamily="34" charset="0"/>
        <a:buChar char="•"/>
        <a:defRPr sz="6900" kern="1200">
          <a:solidFill>
            <a:schemeClr val="tx1"/>
          </a:solidFill>
          <a:latin typeface="+mn-lt"/>
          <a:ea typeface="+mn-ea"/>
          <a:cs typeface="+mn-cs"/>
        </a:defRPr>
      </a:lvl7pPr>
      <a:lvl8pPr marL="11756327" indent="-783755" algn="l" defTabSz="3135020" rtl="0" eaLnBrk="1" latinLnBrk="0" hangingPunct="1">
        <a:spcBef>
          <a:spcPct val="20000"/>
        </a:spcBef>
        <a:buFont typeface="Arial" pitchFamily="34" charset="0"/>
        <a:buChar char="•"/>
        <a:defRPr sz="6900" kern="1200">
          <a:solidFill>
            <a:schemeClr val="tx1"/>
          </a:solidFill>
          <a:latin typeface="+mn-lt"/>
          <a:ea typeface="+mn-ea"/>
          <a:cs typeface="+mn-cs"/>
        </a:defRPr>
      </a:lvl8pPr>
      <a:lvl9pPr marL="13323837" indent="-783755" algn="l" defTabSz="3135020" rtl="0" eaLnBrk="1" latinLnBrk="0" hangingPunct="1">
        <a:spcBef>
          <a:spcPct val="20000"/>
        </a:spcBef>
        <a:buFont typeface="Arial" pitchFamily="34" charset="0"/>
        <a:buChar char="•"/>
        <a:defRPr sz="6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135020" rtl="0" eaLnBrk="1" latinLnBrk="0" hangingPunct="1">
        <a:defRPr sz="6200" kern="1200">
          <a:solidFill>
            <a:schemeClr val="tx1"/>
          </a:solidFill>
          <a:latin typeface="+mn-lt"/>
          <a:ea typeface="+mn-ea"/>
          <a:cs typeface="+mn-cs"/>
        </a:defRPr>
      </a:lvl1pPr>
      <a:lvl2pPr marL="1567510" algn="l" defTabSz="3135020" rtl="0" eaLnBrk="1" latinLnBrk="0" hangingPunct="1">
        <a:defRPr sz="6200" kern="1200">
          <a:solidFill>
            <a:schemeClr val="tx1"/>
          </a:solidFill>
          <a:latin typeface="+mn-lt"/>
          <a:ea typeface="+mn-ea"/>
          <a:cs typeface="+mn-cs"/>
        </a:defRPr>
      </a:lvl2pPr>
      <a:lvl3pPr marL="3135020" algn="l" defTabSz="3135020" rtl="0" eaLnBrk="1" latinLnBrk="0" hangingPunct="1">
        <a:defRPr sz="6200" kern="1200">
          <a:solidFill>
            <a:schemeClr val="tx1"/>
          </a:solidFill>
          <a:latin typeface="+mn-lt"/>
          <a:ea typeface="+mn-ea"/>
          <a:cs typeface="+mn-cs"/>
        </a:defRPr>
      </a:lvl3pPr>
      <a:lvl4pPr marL="4702531" algn="l" defTabSz="3135020" rtl="0" eaLnBrk="1" latinLnBrk="0" hangingPunct="1"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270041" algn="l" defTabSz="3135020" rtl="0" eaLnBrk="1" latinLnBrk="0" hangingPunct="1"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837551" algn="l" defTabSz="3135020" rtl="0" eaLnBrk="1" latinLnBrk="0" hangingPunct="1"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405061" algn="l" defTabSz="3135020" rtl="0" eaLnBrk="1" latinLnBrk="0" hangingPunct="1"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972571" algn="l" defTabSz="3135020" rtl="0" eaLnBrk="1" latinLnBrk="0" hangingPunct="1"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2540082" algn="l" defTabSz="3135020" rtl="0" eaLnBrk="1" latinLnBrk="0" hangingPunct="1"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" Type="http://schemas.openxmlformats.org/officeDocument/2006/relationships/image" Target="../media/image3.emf"/><Relationship Id="rId12" Type="http://schemas.openxmlformats.org/officeDocument/2006/relationships/image" Target="../media/image4.png"/><Relationship Id="rId13" Type="http://schemas.microsoft.com/office/2007/relationships/hdphoto" Target="../media/hdphoto1.wdp"/><Relationship Id="rId14" Type="http://schemas.openxmlformats.org/officeDocument/2006/relationships/chart" Target="../charts/chart3.xml"/><Relationship Id="rId15" Type="http://schemas.openxmlformats.org/officeDocument/2006/relationships/chart" Target="../charts/chart4.xml"/><Relationship Id="rId16" Type="http://schemas.openxmlformats.org/officeDocument/2006/relationships/image" Target="../media/image5.png"/><Relationship Id="rId17" Type="http://schemas.openxmlformats.org/officeDocument/2006/relationships/image" Target="../media/image6.png"/><Relationship Id="rId1" Type="http://schemas.openxmlformats.org/officeDocument/2006/relationships/tags" Target="../tags/tag1.xml"/><Relationship Id="rId2" Type="http://schemas.openxmlformats.org/officeDocument/2006/relationships/tags" Target="../tags/tag2.xml"/><Relationship Id="rId3" Type="http://schemas.openxmlformats.org/officeDocument/2006/relationships/tags" Target="../tags/tag3.xml"/><Relationship Id="rId4" Type="http://schemas.openxmlformats.org/officeDocument/2006/relationships/tags" Target="../tags/tag4.xml"/><Relationship Id="rId5" Type="http://schemas.openxmlformats.org/officeDocument/2006/relationships/tags" Target="../tags/tag5.xml"/><Relationship Id="rId6" Type="http://schemas.openxmlformats.org/officeDocument/2006/relationships/tags" Target="../tags/tag6.xml"/><Relationship Id="rId7" Type="http://schemas.openxmlformats.org/officeDocument/2006/relationships/tags" Target="../tags/tag7.xml"/><Relationship Id="rId8" Type="http://schemas.openxmlformats.org/officeDocument/2006/relationships/slideLayout" Target="../slideLayouts/slideLayout1.xml"/><Relationship Id="rId9" Type="http://schemas.openxmlformats.org/officeDocument/2006/relationships/chart" Target="../charts/chart1.xml"/><Relationship Id="rId10" Type="http://schemas.openxmlformats.org/officeDocument/2006/relationships/chart" Target="../charts/char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19660" y="5912325"/>
            <a:ext cx="12984480" cy="7059207"/>
          </a:xfrm>
        </p:spPr>
        <p:txBody>
          <a:bodyPr>
            <a:noAutofit/>
          </a:bodyPr>
          <a:lstStyle/>
          <a:p>
            <a:pPr marL="914400" indent="-914400"/>
            <a:r>
              <a:rPr lang="en-US" sz="3200" dirty="0" smtClean="0"/>
              <a:t>Energy </a:t>
            </a:r>
            <a:r>
              <a:rPr lang="en-US" sz="3200" dirty="0"/>
              <a:t>harvesting </a:t>
            </a:r>
            <a:r>
              <a:rPr lang="en-US" sz="3200" dirty="0" smtClean="0"/>
              <a:t>with wearable jackets </a:t>
            </a:r>
            <a:r>
              <a:rPr lang="en-US" sz="3200" dirty="0"/>
              <a:t>is </a:t>
            </a:r>
            <a:r>
              <a:rPr lang="en-US" sz="3200" dirty="0" smtClean="0"/>
              <a:t>useful. Examples are:</a:t>
            </a:r>
          </a:p>
          <a:p>
            <a:pPr marL="1911350" lvl="1" indent="-979488"/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powering </a:t>
            </a:r>
            <a:r>
              <a:rPr lang="en-US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up mobile devices in remote or disaster 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areas, and</a:t>
            </a:r>
            <a:endParaRPr lang="en-US" sz="3200" dirty="0">
              <a:solidFill>
                <a:srgbClr val="000000"/>
              </a:solidFill>
            </a:endParaRPr>
          </a:p>
          <a:p>
            <a:pPr marL="1911350" lvl="1" indent="-979488"/>
            <a:r>
              <a:rPr lang="en-US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oldiers </a:t>
            </a:r>
            <a:r>
              <a:rPr lang="en-US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who carry power hungry electronic gears in battle fields, where line power is often unavailable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914400" indent="-914400"/>
            <a:r>
              <a:rPr lang="en-US" sz="3200" dirty="0" smtClean="0"/>
              <a:t>Outdoor </a:t>
            </a:r>
            <a:r>
              <a:rPr lang="en-US" sz="3200" dirty="0"/>
              <a:t>solar energy </a:t>
            </a:r>
            <a:r>
              <a:rPr lang="en-US" sz="3200" dirty="0" smtClean="0"/>
              <a:t>and body heat are good candidates.</a:t>
            </a:r>
            <a:endParaRPr lang="en-US" sz="3200" dirty="0"/>
          </a:p>
          <a:p>
            <a:endParaRPr lang="en-US" sz="3200" dirty="0" smtClean="0"/>
          </a:p>
        </p:txBody>
      </p:sp>
      <p:sp>
        <p:nvSpPr>
          <p:cNvPr id="6" name="Rectangle 547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143000" y="4839549"/>
            <a:ext cx="12344400" cy="830997"/>
          </a:xfrm>
          <a:prstGeom prst="rect">
            <a:avLst/>
          </a:prstGeom>
          <a:solidFill>
            <a:srgbClr val="F7632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defTabSz="3135313"/>
            <a:r>
              <a:rPr lang="en-US" sz="4800" b="1" dirty="0" smtClean="0">
                <a:solidFill>
                  <a:schemeClr val="bg1"/>
                </a:solidFill>
                <a:latin typeface="Corbel" panose="020B0503020204020204" pitchFamily="34" charset="0"/>
              </a:rPr>
              <a:t>Motivation</a:t>
            </a:r>
            <a:endParaRPr lang="en-US" sz="4800" b="1" dirty="0">
              <a:solidFill>
                <a:schemeClr val="bg1"/>
              </a:solidFill>
              <a:latin typeface="Corbel" panose="020B0503020204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9906000" y="134872"/>
            <a:ext cx="332232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b="1" dirty="0">
                <a:solidFill>
                  <a:schemeClr val="bg1"/>
                </a:solidFill>
                <a:latin typeface="Arial"/>
                <a:ea typeface="Arial Unicode MS" pitchFamily="34" charset="-128"/>
                <a:cs typeface="Arial"/>
              </a:rPr>
              <a:t>Solar</a:t>
            </a:r>
            <a:r>
              <a:rPr lang="en-US" sz="8800" b="1" dirty="0">
                <a:solidFill>
                  <a:schemeClr val="bg1"/>
                </a:solidFill>
                <a:latin typeface="Corbel" pitchFamily="34" charset="0"/>
                <a:ea typeface="Arial Unicode MS" pitchFamily="34" charset="-128"/>
                <a:cs typeface="Arial Unicode MS" pitchFamily="34" charset="-128"/>
              </a:rPr>
              <a:t> and Thermal Energy Harvesting with a Wearable Jacket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441893" y="1764379"/>
            <a:ext cx="1690479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Quinn Brogan, Thomas O’Connor, and Dong Sam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Ha</a:t>
            </a:r>
          </a:p>
          <a:p>
            <a:pPr algn="ctr"/>
            <a:r>
              <a:rPr lang="en-US" sz="3200" b="1" dirty="0" smtClean="0">
                <a:solidFill>
                  <a:schemeClr val="bg1"/>
                </a:solidFill>
                <a:latin typeface="Arial"/>
                <a:cs typeface="Arial"/>
              </a:rPr>
              <a:t>Dept. of Electrical and Computer Eng.</a:t>
            </a:r>
          </a:p>
          <a:p>
            <a:pPr algn="ctr"/>
            <a:r>
              <a:rPr lang="en-US" sz="3200" b="1" dirty="0" smtClean="0">
                <a:solidFill>
                  <a:schemeClr val="bg1"/>
                </a:solidFill>
                <a:latin typeface="Arial"/>
                <a:cs typeface="Arial"/>
              </a:rPr>
              <a:t>Virginia Tech, Blacksburg, Virginia USA</a:t>
            </a:r>
            <a:endParaRPr lang="en-US" sz="32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3" name="Content Placeholder 2"/>
          <p:cNvSpPr txBox="1">
            <a:spLocks/>
          </p:cNvSpPr>
          <p:nvPr/>
        </p:nvSpPr>
        <p:spPr>
          <a:xfrm>
            <a:off x="30403800" y="27345330"/>
            <a:ext cx="12344400" cy="3703869"/>
          </a:xfrm>
          <a:prstGeom prst="rect">
            <a:avLst/>
          </a:prstGeom>
        </p:spPr>
        <p:txBody>
          <a:bodyPr vert="horz" lIns="313502" tIns="156751" rIns="313502" bIns="156751" rtlCol="0">
            <a:normAutofit/>
          </a:bodyPr>
          <a:lstStyle>
            <a:lvl1pPr marL="1175633" indent="-1175633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SzPct val="130000"/>
              <a:buFont typeface="Arial" pitchFamily="34" charset="0"/>
              <a:buChar char="•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1pPr>
            <a:lvl2pPr marL="2547204" indent="-979694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SzPct val="50000"/>
              <a:buFont typeface="Wingdings" charset="2"/>
              <a:buChar char="u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2pPr>
            <a:lvl3pPr marL="3918776" indent="-783755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Font typeface="Arial" pitchFamily="34" charset="0"/>
              <a:buChar char="•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3pPr>
            <a:lvl4pPr marL="548628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62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4pPr>
            <a:lvl5pPr marL="705379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62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5pPr>
            <a:lvl6pPr marL="862130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18881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1756327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3323837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14400" indent="-914400"/>
            <a:r>
              <a:rPr lang="en-US" sz="3200" dirty="0"/>
              <a:t>The </a:t>
            </a:r>
            <a:r>
              <a:rPr lang="en-US" sz="3200" dirty="0">
                <a:solidFill>
                  <a:srgbClr val="0000FF"/>
                </a:solidFill>
              </a:rPr>
              <a:t>average power </a:t>
            </a:r>
            <a:r>
              <a:rPr lang="en-US" sz="3200" dirty="0" smtClean="0">
                <a:solidFill>
                  <a:srgbClr val="0000FF"/>
                </a:solidFill>
              </a:rPr>
              <a:t>harvested</a:t>
            </a:r>
            <a:r>
              <a:rPr lang="en-US" sz="3200" dirty="0" smtClean="0"/>
              <a:t>:</a:t>
            </a:r>
          </a:p>
          <a:p>
            <a:pPr marL="1862138" lvl="1" indent="-914400"/>
            <a:r>
              <a:rPr lang="en-US" sz="3200" dirty="0" smtClean="0"/>
              <a:t>Sunny Day: 475 </a:t>
            </a:r>
            <a:r>
              <a:rPr lang="en-US" sz="3200" dirty="0" err="1"/>
              <a:t>mW</a:t>
            </a:r>
            <a:r>
              <a:rPr lang="en-US" sz="3200" dirty="0"/>
              <a:t> to 500 </a:t>
            </a:r>
            <a:r>
              <a:rPr lang="en-US" sz="3200" dirty="0" err="1" smtClean="0"/>
              <a:t>mW</a:t>
            </a:r>
            <a:r>
              <a:rPr lang="en-US" sz="3200" dirty="0" smtClean="0"/>
              <a:t>. </a:t>
            </a:r>
          </a:p>
          <a:p>
            <a:pPr marL="1862138" lvl="1" indent="-914400"/>
            <a:r>
              <a:rPr lang="en-US" sz="3200" dirty="0" smtClean="0"/>
              <a:t>Partly cloudy day: 340 </a:t>
            </a:r>
            <a:r>
              <a:rPr lang="en-US" sz="3200" dirty="0" err="1" smtClean="0"/>
              <a:t>mW</a:t>
            </a:r>
            <a:endParaRPr lang="en-US" sz="3200" dirty="0" smtClean="0"/>
          </a:p>
          <a:p>
            <a:pPr marL="1862138" lvl="1" indent="-914400"/>
            <a:r>
              <a:rPr lang="en-US" sz="3200" dirty="0"/>
              <a:t>V</a:t>
            </a:r>
            <a:r>
              <a:rPr lang="en-US" sz="3200" dirty="0" smtClean="0"/>
              <a:t>ery </a:t>
            </a:r>
            <a:r>
              <a:rPr lang="en-US" sz="3200" dirty="0"/>
              <a:t>cloudy </a:t>
            </a:r>
            <a:r>
              <a:rPr lang="en-US" sz="3200" dirty="0" smtClean="0"/>
              <a:t>day </a:t>
            </a:r>
            <a:r>
              <a:rPr lang="en-US" sz="3200" dirty="0"/>
              <a:t>and in full </a:t>
            </a:r>
            <a:r>
              <a:rPr lang="en-US" sz="3200" dirty="0" smtClean="0"/>
              <a:t>shade: 140 </a:t>
            </a:r>
            <a:r>
              <a:rPr lang="en-US" sz="3200" dirty="0"/>
              <a:t>- 220 </a:t>
            </a:r>
            <a:r>
              <a:rPr lang="en-US" sz="3200" dirty="0" err="1" smtClean="0"/>
              <a:t>mW</a:t>
            </a:r>
            <a:r>
              <a:rPr lang="en-US" sz="3200" dirty="0" smtClean="0"/>
              <a:t> </a:t>
            </a:r>
          </a:p>
          <a:p>
            <a:pPr marL="914400" indent="-914400"/>
            <a:r>
              <a:rPr lang="en-US" sz="3200" dirty="0" smtClean="0"/>
              <a:t>The </a:t>
            </a:r>
            <a:r>
              <a:rPr lang="en-US" sz="3200" dirty="0"/>
              <a:t>power generated by TEGs lies in µW range due to the low temperature gradient available within the </a:t>
            </a:r>
            <a:r>
              <a:rPr lang="en-US" sz="3200" dirty="0" smtClean="0"/>
              <a:t>jacket. 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Rectangle 547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5883034" y="4839549"/>
            <a:ext cx="12344400" cy="830997"/>
          </a:xfrm>
          <a:prstGeom prst="rect">
            <a:avLst/>
          </a:prstGeom>
          <a:solidFill>
            <a:srgbClr val="F7632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defTabSz="3135313"/>
            <a:r>
              <a:rPr lang="en-US" sz="4800" b="1" dirty="0" smtClean="0">
                <a:solidFill>
                  <a:schemeClr val="bg1"/>
                </a:solidFill>
                <a:latin typeface="Corbel" panose="020B0503020204020204" pitchFamily="34" charset="0"/>
              </a:rPr>
              <a:t>Transducers &amp; Batteries</a:t>
            </a:r>
          </a:p>
        </p:txBody>
      </p:sp>
      <p:sp>
        <p:nvSpPr>
          <p:cNvPr id="16" name="Rectangle 54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0288354" y="26401703"/>
            <a:ext cx="12344400" cy="830997"/>
          </a:xfrm>
          <a:prstGeom prst="rect">
            <a:avLst/>
          </a:prstGeom>
          <a:solidFill>
            <a:srgbClr val="F7632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defTabSz="3135313"/>
            <a:r>
              <a:rPr lang="en-US" sz="4800" b="1" dirty="0" smtClean="0">
                <a:solidFill>
                  <a:schemeClr val="bg1"/>
                </a:solidFill>
                <a:latin typeface="Corbel" panose="020B0503020204020204" pitchFamily="34" charset="0"/>
              </a:rPr>
              <a:t>Summary</a:t>
            </a:r>
          </a:p>
        </p:txBody>
      </p:sp>
      <p:sp>
        <p:nvSpPr>
          <p:cNvPr id="18" name="Rectangle 54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177290" y="10436529"/>
            <a:ext cx="12344400" cy="830997"/>
          </a:xfrm>
          <a:prstGeom prst="rect">
            <a:avLst/>
          </a:prstGeom>
          <a:solidFill>
            <a:srgbClr val="F7632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defTabSz="3135313"/>
            <a:r>
              <a:rPr lang="en-US" altLang="zh-CN" sz="4800" b="1" dirty="0" smtClean="0">
                <a:solidFill>
                  <a:schemeClr val="bg1"/>
                </a:solidFill>
              </a:rPr>
              <a:t>Proposed System</a:t>
            </a:r>
            <a:endParaRPr lang="en-US" sz="4800" b="1" dirty="0">
              <a:solidFill>
                <a:schemeClr val="bg1"/>
              </a:solidFill>
            </a:endParaRPr>
          </a:p>
        </p:txBody>
      </p:sp>
      <p:sp>
        <p:nvSpPr>
          <p:cNvPr id="19" name="Rectangle 54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5861356" y="22630454"/>
            <a:ext cx="12344400" cy="830997"/>
          </a:xfrm>
          <a:prstGeom prst="rect">
            <a:avLst/>
          </a:prstGeom>
          <a:solidFill>
            <a:srgbClr val="F7632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defTabSz="3135313"/>
            <a:r>
              <a:rPr lang="en-US" sz="4800" b="1" dirty="0" smtClean="0">
                <a:solidFill>
                  <a:schemeClr val="bg1"/>
                </a:solidFill>
                <a:latin typeface="Corbel" panose="020B0503020204020204" pitchFamily="34" charset="0"/>
              </a:rPr>
              <a:t>PV Experimental Results</a:t>
            </a:r>
            <a:endParaRPr lang="en-US" sz="4800" b="1" dirty="0">
              <a:solidFill>
                <a:schemeClr val="bg1"/>
              </a:solidFill>
              <a:latin typeface="Corbel" panose="020B0503020204020204" pitchFamily="34" charset="0"/>
            </a:endParaRP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1127759" y="11426226"/>
            <a:ext cx="13410329" cy="5534735"/>
          </a:xfrm>
          <a:prstGeom prst="rect">
            <a:avLst/>
          </a:prstGeom>
        </p:spPr>
        <p:txBody>
          <a:bodyPr vert="horz" lIns="313502" tIns="156751" rIns="313502" bIns="156751" rtlCol="0">
            <a:normAutofit/>
          </a:bodyPr>
          <a:lstStyle>
            <a:lvl1pPr marL="1175633" indent="-1175633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SzPct val="130000"/>
              <a:buFont typeface="Arial" pitchFamily="34" charset="0"/>
              <a:buChar char="•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1pPr>
            <a:lvl2pPr marL="2547204" indent="-979694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SzPct val="50000"/>
              <a:buFont typeface="Wingdings" charset="2"/>
              <a:buChar char="u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2pPr>
            <a:lvl3pPr marL="3918776" indent="-783755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Font typeface="Arial" pitchFamily="34" charset="0"/>
              <a:buChar char="•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3pPr>
            <a:lvl4pPr marL="548628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62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4pPr>
            <a:lvl5pPr marL="705379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62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5pPr>
            <a:lvl6pPr marL="862130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18881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1756327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3323837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14400" indent="-914400"/>
            <a:r>
              <a:rPr lang="en-US" sz="3200" dirty="0">
                <a:solidFill>
                  <a:srgbClr val="0000FF"/>
                </a:solidFill>
              </a:rPr>
              <a:t>Four </a:t>
            </a:r>
            <a:r>
              <a:rPr lang="en-US" sz="3200" dirty="0" smtClean="0">
                <a:solidFill>
                  <a:srgbClr val="0000FF"/>
                </a:solidFill>
              </a:rPr>
              <a:t>zones of four solar </a:t>
            </a:r>
            <a:r>
              <a:rPr lang="en-US" sz="3200" dirty="0">
                <a:solidFill>
                  <a:srgbClr val="0000FF"/>
                </a:solidFill>
              </a:rPr>
              <a:t>cells </a:t>
            </a:r>
            <a:r>
              <a:rPr lang="en-US" sz="3200" dirty="0" smtClean="0"/>
              <a:t>are placed on the chest</a:t>
            </a:r>
            <a:r>
              <a:rPr lang="en-US" sz="3200" dirty="0"/>
              <a:t>, back, right and left </a:t>
            </a:r>
            <a:r>
              <a:rPr lang="en-US" sz="3200" dirty="0" smtClean="0"/>
              <a:t>shoulders.</a:t>
            </a:r>
            <a:endParaRPr lang="en-US" sz="3200" dirty="0"/>
          </a:p>
          <a:p>
            <a:pPr marL="1778000" lvl="1" indent="-873125"/>
            <a:r>
              <a:rPr lang="en-US" sz="3200" dirty="0" smtClean="0"/>
              <a:t>Accounts for rapid irradiation changes while walking.</a:t>
            </a:r>
          </a:p>
          <a:p>
            <a:pPr marL="914400" indent="-914400"/>
            <a:r>
              <a:rPr lang="en-US" sz="3200" dirty="0" smtClean="0">
                <a:solidFill>
                  <a:srgbClr val="0000FF"/>
                </a:solidFill>
              </a:rPr>
              <a:t>A 6x2 </a:t>
            </a:r>
            <a:r>
              <a:rPr lang="en-US" sz="3200" dirty="0">
                <a:solidFill>
                  <a:srgbClr val="0000FF"/>
                </a:solidFill>
              </a:rPr>
              <a:t>array </a:t>
            </a:r>
            <a:r>
              <a:rPr lang="en-US" sz="3200" dirty="0" smtClean="0">
                <a:solidFill>
                  <a:srgbClr val="0000FF"/>
                </a:solidFill>
              </a:rPr>
              <a:t>of TEGS</a:t>
            </a:r>
            <a:r>
              <a:rPr lang="en-US" sz="3200" dirty="0" smtClean="0"/>
              <a:t> are on the chest </a:t>
            </a:r>
            <a:r>
              <a:rPr lang="en-US" sz="3200" dirty="0"/>
              <a:t>and </a:t>
            </a:r>
            <a:r>
              <a:rPr lang="en-US" sz="3200" dirty="0" smtClean="0"/>
              <a:t>back. </a:t>
            </a:r>
          </a:p>
          <a:p>
            <a:pPr marL="1819275" lvl="1" indent="-914400"/>
            <a:r>
              <a:rPr lang="en-US" sz="3200" dirty="0"/>
              <a:t>B</a:t>
            </a:r>
            <a:r>
              <a:rPr lang="en-US" sz="3200" dirty="0" smtClean="0"/>
              <a:t>ody </a:t>
            </a:r>
            <a:r>
              <a:rPr lang="en-US" sz="3200" dirty="0"/>
              <a:t>heat is the highest, while maintaining comfort of </a:t>
            </a:r>
            <a:r>
              <a:rPr lang="en-US" sz="3200" dirty="0" smtClean="0"/>
              <a:t>the wearer.</a:t>
            </a:r>
            <a:endParaRPr lang="en-US" sz="3200" dirty="0"/>
          </a:p>
          <a:p>
            <a:pPr marL="914400" indent="-914400"/>
            <a:r>
              <a:rPr lang="en-US" sz="3200" dirty="0">
                <a:solidFill>
                  <a:srgbClr val="0000FF"/>
                </a:solidFill>
              </a:rPr>
              <a:t>TI </a:t>
            </a:r>
            <a:r>
              <a:rPr lang="en-US" sz="3200" dirty="0" smtClean="0">
                <a:solidFill>
                  <a:srgbClr val="0000FF"/>
                </a:solidFill>
              </a:rPr>
              <a:t>BQ25505 chips </a:t>
            </a:r>
            <a:r>
              <a:rPr lang="en-US" sz="3200" dirty="0" smtClean="0"/>
              <a:t>regulate the output voltage and perform maximum power </a:t>
            </a:r>
            <a:r>
              <a:rPr lang="en-US" sz="3200" dirty="0" err="1" smtClean="0"/>
              <a:t>pont</a:t>
            </a:r>
            <a:r>
              <a:rPr lang="en-US" sz="3200" dirty="0" smtClean="0"/>
              <a:t> tracking (MPPT) and the battery protection.</a:t>
            </a:r>
            <a:endParaRPr lang="en-US" sz="3200" dirty="0"/>
          </a:p>
        </p:txBody>
      </p:sp>
      <p:sp>
        <p:nvSpPr>
          <p:cNvPr id="23" name="TextBox 22"/>
          <p:cNvSpPr txBox="1"/>
          <p:nvPr/>
        </p:nvSpPr>
        <p:spPr>
          <a:xfrm>
            <a:off x="15585266" y="24044593"/>
            <a:ext cx="12344400" cy="1077218"/>
          </a:xfrm>
          <a:prstGeom prst="rect">
            <a:avLst/>
          </a:prstGeom>
          <a:noFill/>
          <a:ln w="12700" cap="rnd" cmpd="sng">
            <a:noFill/>
            <a:prstDash val="solid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Power of </a:t>
            </a: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Solar Jacket by Section , Stationary</a:t>
            </a:r>
          </a:p>
          <a:p>
            <a:pPr algn="ctr"/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(outside, back facing sun  at 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p.m.)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9873536" y="4617614"/>
            <a:ext cx="12120892" cy="1077218"/>
          </a:xfrm>
          <a:prstGeom prst="rect">
            <a:avLst/>
          </a:prstGeom>
          <a:noFill/>
          <a:ln w="12700" cap="rnd" cmpd="sng">
            <a:noFill/>
            <a:prstDash val="solid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Power of </a:t>
            </a: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Solar Jacket by Walking Direction</a:t>
            </a:r>
          </a:p>
          <a:p>
            <a:pPr algn="ctr"/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(full sun days  at 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p.m.)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0044125" y="11791723"/>
            <a:ext cx="12344400" cy="1077218"/>
          </a:xfrm>
          <a:prstGeom prst="rect">
            <a:avLst/>
          </a:prstGeom>
          <a:noFill/>
          <a:ln w="12700" cap="rnd" cmpd="sng">
            <a:noFill/>
            <a:prstDash val="solid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Power </a:t>
            </a: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by Section on a Cloudy Day</a:t>
            </a:r>
          </a:p>
          <a:p>
            <a:pPr algn="ctr"/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(walking west  at 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p.m.)</a:t>
            </a:r>
          </a:p>
        </p:txBody>
      </p:sp>
      <p:graphicFrame>
        <p:nvGraphicFramePr>
          <p:cNvPr id="33" name="Char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5717375"/>
              </p:ext>
            </p:extLst>
          </p:nvPr>
        </p:nvGraphicFramePr>
        <p:xfrm>
          <a:off x="29946816" y="20318627"/>
          <a:ext cx="12359640" cy="6803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880560073"/>
              </p:ext>
            </p:extLst>
          </p:nvPr>
        </p:nvGraphicFramePr>
        <p:xfrm>
          <a:off x="29239525" y="12499286"/>
          <a:ext cx="14486021" cy="66751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8" name="Rectangle 54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0244846" y="18777328"/>
            <a:ext cx="12344400" cy="830997"/>
          </a:xfrm>
          <a:prstGeom prst="rect">
            <a:avLst/>
          </a:prstGeom>
          <a:solidFill>
            <a:srgbClr val="F7632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defTabSz="3135313"/>
            <a:r>
              <a:rPr lang="en-US" altLang="zh-CN" sz="4800" b="1" dirty="0" smtClean="0">
                <a:solidFill>
                  <a:schemeClr val="bg1"/>
                </a:solidFill>
                <a:latin typeface="Corbel" panose="020B0503020204020204" pitchFamily="34" charset="0"/>
              </a:rPr>
              <a:t>TEG Experimental Result</a:t>
            </a:r>
            <a:endParaRPr lang="en-US" sz="4800" b="1" dirty="0" smtClean="0">
              <a:solidFill>
                <a:schemeClr val="bg1"/>
              </a:solidFill>
              <a:latin typeface="Corbel" panose="020B0503020204020204" pitchFamily="34" charset="0"/>
            </a:endParaRPr>
          </a:p>
        </p:txBody>
      </p:sp>
      <p:pic>
        <p:nvPicPr>
          <p:cNvPr id="37" name="Picture 3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3447" y="22479399"/>
            <a:ext cx="12580693" cy="8627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Picture 2"/>
          <p:cNvPicPr>
            <a:picLocks noChangeAspect="1" noChangeArrowheads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780" r="100000">
                        <a14:foregroundMark x1="25429" y1="24122" x2="31513" y2="28337"/>
                        <a14:foregroundMark x1="89704" y1="16393" x2="99064" y2="29508"/>
                        <a14:foregroundMark x1="23245" y1="22248" x2="22777" y2="30445"/>
                        <a14:foregroundMark x1="22621" y1="30679" x2="33229" y2="30913"/>
                        <a14:foregroundMark x1="33229" y1="30913" x2="33541" y2="21077"/>
                        <a14:foregroundMark x1="33541" y1="21077" x2="21997" y2="21311"/>
                        <a14:foregroundMark x1="22309" y1="26230" x2="21997" y2="20843"/>
                        <a14:foregroundMark x1="89704" y1="16393" x2="89704" y2="29040"/>
                        <a14:foregroundMark x1="89392" y1="30445" x2="99844" y2="30211"/>
                        <a14:foregroundMark x1="90016" y1="15925" x2="99844" y2="15691"/>
                        <a14:foregroundMark x1="92356" y1="53864" x2="95476" y2="26230"/>
                        <a14:foregroundMark x1="97504" y1="48712" x2="94696" y2="22717"/>
                        <a14:foregroundMark x1="27457" y1="62061" x2="27769" y2="23185"/>
                        <a14:foregroundMark x1="41186" y1="52693" x2="25117" y2="259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1878" y="16733158"/>
            <a:ext cx="7491234" cy="4995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9" name="Chart 38"/>
          <p:cNvGraphicFramePr/>
          <p:nvPr>
            <p:extLst>
              <p:ext uri="{D42A27DB-BD31-4B8C-83A1-F6EECF244321}">
                <p14:modId xmlns:p14="http://schemas.microsoft.com/office/powerpoint/2010/main" val="4066717408"/>
              </p:ext>
            </p:extLst>
          </p:nvPr>
        </p:nvGraphicFramePr>
        <p:xfrm>
          <a:off x="29119327" y="5291070"/>
          <a:ext cx="14817970" cy="65962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44" name="Chart 4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0830640"/>
              </p:ext>
            </p:extLst>
          </p:nvPr>
        </p:nvGraphicFramePr>
        <p:xfrm>
          <a:off x="14444531" y="25612346"/>
          <a:ext cx="14486029" cy="62830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25729875" y="26191552"/>
            <a:ext cx="2165437" cy="523220"/>
          </a:xfrm>
          <a:prstGeom prst="rect">
            <a:avLst/>
          </a:prstGeom>
          <a:noFill/>
          <a:ln w="12700" cap="rnd" cmpd="sng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Total Power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5729875" y="28360566"/>
            <a:ext cx="2455315" cy="523220"/>
          </a:xfrm>
          <a:prstGeom prst="rect">
            <a:avLst/>
          </a:prstGeom>
          <a:noFill/>
          <a:ln w="12700" cap="rnd" cmpd="sng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Back, sun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5729875" y="28753891"/>
            <a:ext cx="2996692" cy="523220"/>
          </a:xfrm>
          <a:prstGeom prst="rect">
            <a:avLst/>
          </a:prstGeom>
          <a:noFill/>
          <a:ln w="12700" cap="rnd" cmpd="sng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L. Shoulder, sun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25729875" y="29850852"/>
            <a:ext cx="3627203" cy="523220"/>
          </a:xfrm>
          <a:prstGeom prst="rect">
            <a:avLst/>
          </a:prstGeom>
          <a:noFill/>
          <a:ln w="12700" cap="rnd" cmpd="sng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R. Shoulder, shade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5766653" y="30407706"/>
            <a:ext cx="2588225" cy="523220"/>
          </a:xfrm>
          <a:prstGeom prst="rect">
            <a:avLst/>
          </a:prstGeom>
          <a:noFill/>
          <a:ln w="12700" cap="rnd" cmpd="sng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Chest, shade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Content Placeholder 2"/>
          <p:cNvSpPr>
            <a:spLocks noGrp="1"/>
          </p:cNvSpPr>
          <p:nvPr>
            <p:ph sz="half" idx="1"/>
          </p:nvPr>
        </p:nvSpPr>
        <p:spPr>
          <a:xfrm>
            <a:off x="15454285" y="5895398"/>
            <a:ext cx="12984480" cy="4541132"/>
          </a:xfrm>
        </p:spPr>
        <p:txBody>
          <a:bodyPr>
            <a:noAutofit/>
          </a:bodyPr>
          <a:lstStyle/>
          <a:p>
            <a:pPr marL="914400" indent="-914400"/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PV Cells: </a:t>
            </a:r>
          </a:p>
          <a:p>
            <a:pPr marL="1650117" lvl="1" indent="-914400"/>
            <a:r>
              <a:rPr lang="en-US" sz="32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lang="en-US" sz="3200" baseline="-25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open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2.2 V, </a:t>
            </a:r>
            <a:r>
              <a:rPr lang="en-US" sz="32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lang="en-US" sz="3200" baseline="-25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short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 mA</a:t>
            </a:r>
          </a:p>
          <a:p>
            <a:pPr marL="1650117" lvl="1" indent="-914400"/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Size:  31 mm × 31 mm </a:t>
            </a:r>
            <a:r>
              <a:rPr lang="en-US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3.0 mm</a:t>
            </a:r>
            <a:endParaRPr lang="en-US" sz="320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indent="-914400"/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Thermoelectric Generators: TEC1-12709</a:t>
            </a:r>
          </a:p>
          <a:p>
            <a:pPr marL="1650117" lvl="1" indent="-914400"/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lang="en-US" sz="3200" baseline="-25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max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15.4 </a:t>
            </a:r>
            <a:r>
              <a:rPr lang="en-US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V, </a:t>
            </a:r>
            <a:r>
              <a:rPr lang="en-US" sz="32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 sz="3200" baseline="-25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short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</a:t>
            </a:r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 A</a:t>
            </a:r>
            <a:endParaRPr lang="en-US" sz="3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650117" lvl="1" indent="-914400"/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Size:  40 mm × 40 mm × 3.6 mm</a:t>
            </a:r>
            <a:endParaRPr lang="en-US" sz="3200" baseline="30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indent="-914400"/>
            <a:r>
              <a:rPr lang="en-US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Two AAA NiMH batteries in series</a:t>
            </a:r>
            <a:endParaRPr lang="en-US" sz="3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4965774" y="7710675"/>
            <a:ext cx="1715315" cy="2100386"/>
          </a:xfrm>
          <a:prstGeom prst="rect">
            <a:avLst/>
          </a:prstGeom>
        </p:spPr>
      </p:pic>
      <p:grpSp>
        <p:nvGrpSpPr>
          <p:cNvPr id="52" name="Group 51"/>
          <p:cNvGrpSpPr/>
          <p:nvPr/>
        </p:nvGrpSpPr>
        <p:grpSpPr>
          <a:xfrm>
            <a:off x="38462710" y="24738773"/>
            <a:ext cx="3320277" cy="1330839"/>
            <a:chOff x="3915013" y="2565580"/>
            <a:chExt cx="1914719" cy="863420"/>
          </a:xfrm>
        </p:grpSpPr>
        <p:sp>
          <p:nvSpPr>
            <p:cNvPr id="53" name="Rectangle 52"/>
            <p:cNvSpPr/>
            <p:nvPr/>
          </p:nvSpPr>
          <p:spPr>
            <a:xfrm>
              <a:off x="3915013" y="2565580"/>
              <a:ext cx="1914719" cy="86342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3995817" y="2782440"/>
              <a:ext cx="914400" cy="0"/>
            </a:xfrm>
            <a:prstGeom prst="line">
              <a:avLst/>
            </a:prstGeom>
            <a:ln>
              <a:solidFill>
                <a:srgbClr val="0000FF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3976965" y="3163144"/>
              <a:ext cx="914400" cy="0"/>
            </a:xfrm>
            <a:prstGeom prst="line">
              <a:avLst/>
            </a:prstGeom>
            <a:ln>
              <a:solidFill>
                <a:srgbClr val="00FF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971803" y="2565580"/>
              <a:ext cx="784355" cy="3445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 smtClean="0"/>
                <a:t>Full sun</a:t>
              </a:r>
              <a:endParaRPr lang="en-US" sz="3600" b="1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969323" y="2934840"/>
              <a:ext cx="582058" cy="3117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/>
                <a:t>Shade</a:t>
              </a:r>
              <a:endParaRPr lang="en-US" sz="3200" b="1" dirty="0"/>
            </a:p>
          </p:txBody>
        </p:sp>
      </p:grpSp>
      <p:sp>
        <p:nvSpPr>
          <p:cNvPr id="58" name="Content Placeholder 2"/>
          <p:cNvSpPr txBox="1">
            <a:spLocks/>
          </p:cNvSpPr>
          <p:nvPr/>
        </p:nvSpPr>
        <p:spPr>
          <a:xfrm>
            <a:off x="30484414" y="19686505"/>
            <a:ext cx="12511510" cy="1661170"/>
          </a:xfrm>
          <a:prstGeom prst="rect">
            <a:avLst/>
          </a:prstGeom>
        </p:spPr>
        <p:txBody>
          <a:bodyPr vert="horz" lIns="313502" tIns="156751" rIns="313502" bIns="156751" rtlCol="0">
            <a:normAutofit/>
          </a:bodyPr>
          <a:lstStyle>
            <a:lvl1pPr marL="1175633" indent="-1175633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SzPct val="130000"/>
              <a:buFont typeface="Arial" pitchFamily="34" charset="0"/>
              <a:buChar char="•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1pPr>
            <a:lvl2pPr marL="2547204" indent="-979694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SzPct val="50000"/>
              <a:buFont typeface="Wingdings" charset="2"/>
              <a:buChar char="u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2pPr>
            <a:lvl3pPr marL="3918776" indent="-783755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Font typeface="Arial" pitchFamily="34" charset="0"/>
              <a:buChar char="•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3pPr>
            <a:lvl4pPr marL="548628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62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4pPr>
            <a:lvl5pPr marL="705379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62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5pPr>
            <a:lvl6pPr marL="862130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18881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1756327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3323837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14400" indent="-914400"/>
            <a:r>
              <a:rPr lang="en-US" sz="3200" dirty="0"/>
              <a:t>A thinner out layer with good thermal conductivity could increase the temperature gradient 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and the power.</a:t>
            </a:r>
          </a:p>
        </p:txBody>
      </p:sp>
      <p:sp>
        <p:nvSpPr>
          <p:cNvPr id="40" name="Rectangle 54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5827002" y="10436529"/>
            <a:ext cx="12344400" cy="830997"/>
          </a:xfrm>
          <a:prstGeom prst="rect">
            <a:avLst/>
          </a:prstGeom>
          <a:solidFill>
            <a:srgbClr val="F7632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defTabSz="3135313"/>
            <a:r>
              <a:rPr lang="en-US" sz="4800" b="1" dirty="0" smtClean="0">
                <a:solidFill>
                  <a:schemeClr val="bg1"/>
                </a:solidFill>
                <a:latin typeface="Corbel" panose="020B0503020204020204" pitchFamily="34" charset="0"/>
              </a:rPr>
              <a:t>Effect of Partial Shading</a:t>
            </a:r>
            <a:endParaRPr lang="en-US" sz="4800" b="1" dirty="0">
              <a:solidFill>
                <a:schemeClr val="bg1"/>
              </a:solidFill>
              <a:latin typeface="Corbel" panose="020B0503020204020204" pitchFamily="34" charset="0"/>
            </a:endParaRPr>
          </a:p>
        </p:txBody>
      </p:sp>
      <p:sp>
        <p:nvSpPr>
          <p:cNvPr id="41" name="Content Placeholder 2"/>
          <p:cNvSpPr txBox="1">
            <a:spLocks/>
          </p:cNvSpPr>
          <p:nvPr/>
        </p:nvSpPr>
        <p:spPr>
          <a:xfrm>
            <a:off x="15471185" y="11468185"/>
            <a:ext cx="13410329" cy="4383545"/>
          </a:xfrm>
          <a:prstGeom prst="rect">
            <a:avLst/>
          </a:prstGeom>
        </p:spPr>
        <p:txBody>
          <a:bodyPr vert="horz" lIns="313502" tIns="156751" rIns="313502" bIns="156751" rtlCol="0">
            <a:normAutofit/>
          </a:bodyPr>
          <a:lstStyle>
            <a:lvl1pPr marL="1175633" indent="-1175633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SzPct val="130000"/>
              <a:buFont typeface="Arial" pitchFamily="34" charset="0"/>
              <a:buChar char="•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1pPr>
            <a:lvl2pPr marL="2547204" indent="-979694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SzPct val="50000"/>
              <a:buFont typeface="Wingdings" charset="2"/>
              <a:buChar char="u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2pPr>
            <a:lvl3pPr marL="3918776" indent="-783755" algn="l" defTabSz="3135020" rtl="0" eaLnBrk="1" latinLnBrk="0" hangingPunct="1">
              <a:spcBef>
                <a:spcPct val="20000"/>
              </a:spcBef>
              <a:buClr>
                <a:srgbClr val="F6862A"/>
              </a:buClr>
              <a:buFont typeface="Arial" pitchFamily="34" charset="0"/>
              <a:buChar char="•"/>
              <a:defRPr sz="54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3pPr>
            <a:lvl4pPr marL="548628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62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4pPr>
            <a:lvl5pPr marL="705379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6200" b="1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5pPr>
            <a:lvl6pPr marL="862130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188816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1756327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3323837" indent="-783755" algn="l" defTabSz="313502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6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14400" indent="-914400"/>
            <a:r>
              <a:rPr lang="en-US" sz="3200" dirty="0">
                <a:solidFill>
                  <a:srgbClr val="000000"/>
                </a:solidFill>
              </a:rPr>
              <a:t>The prototype system was placed under full </a:t>
            </a:r>
            <a:r>
              <a:rPr lang="en-US" sz="3200" dirty="0" smtClean="0">
                <a:solidFill>
                  <a:srgbClr val="000000"/>
                </a:solidFill>
              </a:rPr>
              <a:t>sun </a:t>
            </a:r>
            <a:r>
              <a:rPr lang="en-US" sz="3200" dirty="0">
                <a:solidFill>
                  <a:srgbClr val="000000"/>
                </a:solidFill>
              </a:rPr>
              <a:t>with a various number of PV cells in total </a:t>
            </a:r>
            <a:r>
              <a:rPr lang="en-US" sz="3200" dirty="0" smtClean="0">
                <a:solidFill>
                  <a:srgbClr val="000000"/>
                </a:solidFill>
              </a:rPr>
              <a:t>shade.</a:t>
            </a:r>
          </a:p>
          <a:p>
            <a:pPr marL="914400" indent="-914400"/>
            <a:r>
              <a:rPr lang="en-US" sz="3200" dirty="0">
                <a:solidFill>
                  <a:srgbClr val="0000FF"/>
                </a:solidFill>
              </a:rPr>
              <a:t>As the number of shaded cells increases, the amount of harvested power </a:t>
            </a:r>
            <a:r>
              <a:rPr lang="en-US" sz="3200" dirty="0" smtClean="0">
                <a:solidFill>
                  <a:srgbClr val="0000FF"/>
                </a:solidFill>
              </a:rPr>
              <a:t>reduces</a:t>
            </a:r>
            <a:r>
              <a:rPr lang="en-US" sz="3200" dirty="0">
                <a:solidFill>
                  <a:srgbClr val="0000FF"/>
                </a:solidFill>
              </a:rPr>
              <a:t> </a:t>
            </a:r>
            <a:r>
              <a:rPr lang="en-US" sz="3200" dirty="0" smtClean="0">
                <a:solidFill>
                  <a:srgbClr val="0000FF"/>
                </a:solidFill>
              </a:rPr>
              <a:t>gradually</a:t>
            </a:r>
            <a:r>
              <a:rPr lang="en-US" sz="3200" dirty="0" smtClean="0">
                <a:solidFill>
                  <a:srgbClr val="000000"/>
                </a:solidFill>
              </a:rPr>
              <a:t>. </a:t>
            </a:r>
            <a:r>
              <a:rPr lang="en-US" sz="3200" dirty="0">
                <a:solidFill>
                  <a:srgbClr val="000000"/>
                </a:solidFill>
              </a:rPr>
              <a:t>The gradual degradation of the power is due to the MPPT employed by the TI chips. It is a good contrast with a conventional PV cell configuration, in which a few shaded cells can drastically reduce the total power harvested </a:t>
            </a: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6269560" y="15851730"/>
            <a:ext cx="10952785" cy="6245009"/>
          </a:xfrm>
          <a:prstGeom prst="rect">
            <a:avLst/>
          </a:prstGeom>
          <a:ln w="6350" cmpd="sng">
            <a:solidFill>
              <a:schemeClr val="tx1">
                <a:lumMod val="65000"/>
                <a:lumOff val="35000"/>
              </a:schemeClr>
            </a:solidFill>
          </a:ln>
        </p:spPr>
      </p:pic>
      <p:sp>
        <p:nvSpPr>
          <p:cNvPr id="2" name="Rectangle 1"/>
          <p:cNvSpPr/>
          <p:nvPr/>
        </p:nvSpPr>
        <p:spPr>
          <a:xfrm>
            <a:off x="16269560" y="15851730"/>
            <a:ext cx="10952785" cy="6245009"/>
          </a:xfrm>
          <a:prstGeom prst="rect">
            <a:avLst/>
          </a:prstGeom>
          <a:noFill/>
          <a:ln w="6350" cmpd="sng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014555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1742</TotalTime>
  <Words>477</Words>
  <Application>Microsoft Macintosh PowerPoint</Application>
  <PresentationFormat>Custom</PresentationFormat>
  <Paragraphs>56</Paragraphs>
  <Slides>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2" baseType="lpstr">
      <vt:lpstr>Office Theme</vt:lpstr>
      <vt:lpstr>PowerPoint Presentation</vt:lpstr>
    </vt:vector>
  </TitlesOfParts>
  <Company>VTVT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Shaver Deyerle</dc:creator>
  <cp:lastModifiedBy>Sook Ha</cp:lastModifiedBy>
  <cp:revision>193</cp:revision>
  <cp:lastPrinted>2014-03-23T16:53:23Z</cp:lastPrinted>
  <dcterms:created xsi:type="dcterms:W3CDTF">2010-04-26T22:19:32Z</dcterms:created>
  <dcterms:modified xsi:type="dcterms:W3CDTF">2014-09-01T17:06:51Z</dcterms:modified>
</cp:coreProperties>
</file>